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 id="2147483655" r:id="rId2"/>
  </p:sldMasterIdLst>
  <p:notesMasterIdLst>
    <p:notesMasterId r:id="rId3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Lst>
  <p:sldSz cx="18288000" cy="10285413"/>
  <p:notesSz cx="6858000" cy="9144000"/>
  <p:embeddedFontLst>
    <p:embeddedFont>
      <p:font typeface="Bebas Neue" panose="020B0606020202050201" pitchFamily="34" charset="0"/>
      <p:regular r:id="rId35"/>
    </p:embeddedFont>
    <p:embeddedFont>
      <p:font typeface="Roboto"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40">
          <p15:clr>
            <a:srgbClr val="A4A3A4"/>
          </p15:clr>
        </p15:guide>
        <p15:guide id="2" pos="576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3" roundtripDataSignature="AMtx7mg/baDndrxYStlVmiONAtL7jol6a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0"/>
  </p:normalViewPr>
  <p:slideViewPr>
    <p:cSldViewPr snapToGrid="0">
      <p:cViewPr varScale="1">
        <p:scale>
          <a:sx n="78" d="100"/>
          <a:sy n="78" d="100"/>
        </p:scale>
        <p:origin x="360" y="176"/>
      </p:cViewPr>
      <p:guideLst>
        <p:guide orient="horz" pos="3240"/>
        <p:guide pos="57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5.fntdata"/><Relationship Id="rId21" Type="http://schemas.openxmlformats.org/officeDocument/2006/relationships/slide" Target="slides/slide19.xml"/><Relationship Id="rId34"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3.fntdata"/><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1.fntdata"/><Relationship Id="rId43" Type="http://customschemas.google.com/relationships/presentationmetadata" Target="meta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4.fntdata"/><Relationship Id="rId46" Type="http://schemas.openxmlformats.org/officeDocument/2006/relationships/theme" Target="theme/theme1.xml"/></Relationships>
</file>

<file path=ppt/media/image1.jpg>
</file>

<file path=ppt/media/image10.jpeg>
</file>

<file path=ppt/media/image11.png>
</file>

<file path=ppt/media/image12.jpeg>
</file>

<file path=ppt/media/image13.jp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jpeg>
</file>

<file path=ppt/media/image3.jpeg>
</file>

<file path=ppt/media/image4.jp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40" name="Google Shape;6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p5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6" name="Google Shape;746;p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p5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58" name="Google Shape;758;p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p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3" name="Google Shape;773;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p4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9" name="Google Shape;779;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p4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87" name="Google Shape;787;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p4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96" name="Google Shape;796;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p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07" name="Google Shape;807;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p5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15" name="Google Shape;815;p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p5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26" name="Google Shape;826;p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p5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42" name="Google Shape;842;p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47" name="Google Shape;64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p5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55" name="Google Shape;855;p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p6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69" name="Google Shape;869;p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p17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9" name="Google Shape;879;p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p5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92" name="Google Shape;892;p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p7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99" name="Google Shape;899;p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p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5" name="Google Shape;905;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p6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18" name="Google Shape;918;p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
        <p:cNvGrpSpPr/>
        <p:nvPr/>
      </p:nvGrpSpPr>
      <p:grpSpPr>
        <a:xfrm>
          <a:off x="0" y="0"/>
          <a:ext cx="0" cy="0"/>
          <a:chOff x="0" y="0"/>
          <a:chExt cx="0" cy="0"/>
        </a:xfrm>
      </p:grpSpPr>
      <p:sp>
        <p:nvSpPr>
          <p:cNvPr id="934" name="Google Shape;934;p8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35" name="Google Shape;935;p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52" name="Google Shape;95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p8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61" name="Google Shape;961;p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54" name="Google Shape;65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p8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69" name="Google Shape;969;p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p8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75" name="Google Shape;975;p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76" name="Google Shape;67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82" name="Google Shape;68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p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91" name="Google Shape;691;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13" name="Google Shape;71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105bf78bf19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20" name="Google Shape;720;g105bf78bf19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p5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27" name="Google Shape;727;p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Title">
    <p:spTree>
      <p:nvGrpSpPr>
        <p:cNvPr id="1" name="Shape 12"/>
        <p:cNvGrpSpPr/>
        <p:nvPr/>
      </p:nvGrpSpPr>
      <p:grpSpPr>
        <a:xfrm>
          <a:off x="0" y="0"/>
          <a:ext cx="0" cy="0"/>
          <a:chOff x="0" y="0"/>
          <a:chExt cx="0" cy="0"/>
        </a:xfrm>
      </p:grpSpPr>
      <p:sp>
        <p:nvSpPr>
          <p:cNvPr id="13" name="Google Shape;13;p90"/>
          <p:cNvSpPr/>
          <p:nvPr/>
        </p:nvSpPr>
        <p:spPr>
          <a:xfrm>
            <a:off x="1493304" y="413803"/>
            <a:ext cx="15054796" cy="7619707"/>
          </a:xfrm>
          <a:custGeom>
            <a:avLst/>
            <a:gdLst/>
            <a:ahLst/>
            <a:cxnLst/>
            <a:rect l="l" t="t" r="r" b="b"/>
            <a:pathLst>
              <a:path w="6674941" h="3378398" extrusionOk="0">
                <a:moveTo>
                  <a:pt x="5201543" y="3356074"/>
                </a:moveTo>
                <a:cubicBezTo>
                  <a:pt x="5231308" y="3361035"/>
                  <a:pt x="5251152" y="3368477"/>
                  <a:pt x="5261074" y="3378398"/>
                </a:cubicBezTo>
                <a:lnTo>
                  <a:pt x="5216426" y="3370957"/>
                </a:lnTo>
                <a:cubicBezTo>
                  <a:pt x="5211464" y="3365996"/>
                  <a:pt x="5206504" y="3361035"/>
                  <a:pt x="5201543" y="3356074"/>
                </a:cubicBezTo>
                <a:close/>
                <a:moveTo>
                  <a:pt x="5988471" y="3307705"/>
                </a:moveTo>
                <a:cubicBezTo>
                  <a:pt x="5989712" y="3307705"/>
                  <a:pt x="5990332" y="3308945"/>
                  <a:pt x="5990332" y="3311426"/>
                </a:cubicBezTo>
                <a:lnTo>
                  <a:pt x="5982890" y="3311426"/>
                </a:lnTo>
                <a:cubicBezTo>
                  <a:pt x="5985371" y="3308945"/>
                  <a:pt x="5987231" y="3307705"/>
                  <a:pt x="5988471" y="3307705"/>
                </a:cubicBezTo>
                <a:close/>
                <a:moveTo>
                  <a:pt x="5752207" y="3274219"/>
                </a:moveTo>
                <a:lnTo>
                  <a:pt x="5781972" y="3274219"/>
                </a:lnTo>
                <a:lnTo>
                  <a:pt x="5781972" y="3281660"/>
                </a:lnTo>
                <a:cubicBezTo>
                  <a:pt x="5777011" y="3281660"/>
                  <a:pt x="5772051" y="3281660"/>
                  <a:pt x="5767090" y="3281660"/>
                </a:cubicBezTo>
                <a:cubicBezTo>
                  <a:pt x="5762128" y="3276699"/>
                  <a:pt x="5757168" y="3274219"/>
                  <a:pt x="5752207" y="3274219"/>
                </a:cubicBezTo>
                <a:close/>
                <a:moveTo>
                  <a:pt x="5715000" y="3266777"/>
                </a:moveTo>
                <a:lnTo>
                  <a:pt x="5729883" y="3266777"/>
                </a:lnTo>
                <a:lnTo>
                  <a:pt x="5729883" y="3274219"/>
                </a:lnTo>
                <a:close/>
                <a:moveTo>
                  <a:pt x="5841504" y="3207246"/>
                </a:moveTo>
                <a:lnTo>
                  <a:pt x="5856386" y="3214687"/>
                </a:lnTo>
                <a:lnTo>
                  <a:pt x="5886152" y="3222129"/>
                </a:lnTo>
                <a:cubicBezTo>
                  <a:pt x="5896074" y="3227090"/>
                  <a:pt x="5907236" y="3233291"/>
                  <a:pt x="5919638" y="3240732"/>
                </a:cubicBezTo>
                <a:cubicBezTo>
                  <a:pt x="5932041" y="3248174"/>
                  <a:pt x="5950645" y="3256856"/>
                  <a:pt x="5975449" y="3266777"/>
                </a:cubicBezTo>
                <a:cubicBezTo>
                  <a:pt x="6005215" y="3281660"/>
                  <a:pt x="6030019" y="3294063"/>
                  <a:pt x="6049863" y="3303984"/>
                </a:cubicBezTo>
                <a:cubicBezTo>
                  <a:pt x="6059785" y="3303984"/>
                  <a:pt x="6070947" y="3308946"/>
                  <a:pt x="6083349" y="3318867"/>
                </a:cubicBezTo>
                <a:cubicBezTo>
                  <a:pt x="6095752" y="3328789"/>
                  <a:pt x="6103193" y="3333750"/>
                  <a:pt x="6105674" y="3333750"/>
                </a:cubicBezTo>
                <a:cubicBezTo>
                  <a:pt x="6108154" y="3333750"/>
                  <a:pt x="6109394" y="3336231"/>
                  <a:pt x="6109394" y="3341191"/>
                </a:cubicBezTo>
                <a:cubicBezTo>
                  <a:pt x="6109394" y="3346153"/>
                  <a:pt x="6109394" y="3351113"/>
                  <a:pt x="6109394" y="3356074"/>
                </a:cubicBezTo>
                <a:lnTo>
                  <a:pt x="6101953" y="3348633"/>
                </a:lnTo>
                <a:cubicBezTo>
                  <a:pt x="6096992" y="3348633"/>
                  <a:pt x="6093271" y="3347393"/>
                  <a:pt x="6090791" y="3344912"/>
                </a:cubicBezTo>
                <a:cubicBezTo>
                  <a:pt x="6088311" y="3342432"/>
                  <a:pt x="6087070" y="3341191"/>
                  <a:pt x="6087070" y="3341191"/>
                </a:cubicBezTo>
                <a:lnTo>
                  <a:pt x="6072187" y="3341191"/>
                </a:lnTo>
                <a:cubicBezTo>
                  <a:pt x="6072187" y="3336231"/>
                  <a:pt x="6067226" y="3331270"/>
                  <a:pt x="6057304" y="3326309"/>
                </a:cubicBezTo>
                <a:cubicBezTo>
                  <a:pt x="6047383" y="3321348"/>
                  <a:pt x="6041181" y="3318867"/>
                  <a:pt x="6038701" y="3318867"/>
                </a:cubicBezTo>
                <a:cubicBezTo>
                  <a:pt x="6036221" y="3318867"/>
                  <a:pt x="6036221" y="3320108"/>
                  <a:pt x="6038701" y="3322588"/>
                </a:cubicBezTo>
                <a:cubicBezTo>
                  <a:pt x="6041181" y="3325068"/>
                  <a:pt x="6042422" y="3327549"/>
                  <a:pt x="6042422" y="3330029"/>
                </a:cubicBezTo>
                <a:cubicBezTo>
                  <a:pt x="6042422" y="3332510"/>
                  <a:pt x="6036221" y="3328789"/>
                  <a:pt x="6023818" y="3318867"/>
                </a:cubicBezTo>
                <a:cubicBezTo>
                  <a:pt x="6011415" y="3308946"/>
                  <a:pt x="6005215" y="3301504"/>
                  <a:pt x="6005215" y="3296543"/>
                </a:cubicBezTo>
                <a:cubicBezTo>
                  <a:pt x="6005215" y="3291582"/>
                  <a:pt x="5990332" y="3284141"/>
                  <a:pt x="5960566" y="3274219"/>
                </a:cubicBezTo>
                <a:lnTo>
                  <a:pt x="5938242" y="3259336"/>
                </a:lnTo>
                <a:cubicBezTo>
                  <a:pt x="5938242" y="3259336"/>
                  <a:pt x="5935762" y="3259336"/>
                  <a:pt x="5930801" y="3259336"/>
                </a:cubicBezTo>
                <a:cubicBezTo>
                  <a:pt x="5925839" y="3259336"/>
                  <a:pt x="5923359" y="3259336"/>
                  <a:pt x="5923359" y="3259336"/>
                </a:cubicBezTo>
                <a:lnTo>
                  <a:pt x="5908476" y="3251894"/>
                </a:lnTo>
                <a:lnTo>
                  <a:pt x="5901035" y="3251894"/>
                </a:lnTo>
                <a:lnTo>
                  <a:pt x="5893593" y="3244453"/>
                </a:lnTo>
                <a:cubicBezTo>
                  <a:pt x="5893593" y="3244453"/>
                  <a:pt x="5891113" y="3244453"/>
                  <a:pt x="5886152" y="3244453"/>
                </a:cubicBezTo>
                <a:lnTo>
                  <a:pt x="5863828" y="3229570"/>
                </a:lnTo>
                <a:close/>
                <a:moveTo>
                  <a:pt x="4658320" y="3199805"/>
                </a:moveTo>
                <a:lnTo>
                  <a:pt x="4673203" y="3207246"/>
                </a:lnTo>
                <a:cubicBezTo>
                  <a:pt x="4668242" y="3207246"/>
                  <a:pt x="4664521" y="3206006"/>
                  <a:pt x="4662041" y="3203525"/>
                </a:cubicBezTo>
                <a:cubicBezTo>
                  <a:pt x="4659561" y="3201045"/>
                  <a:pt x="4658320" y="3199805"/>
                  <a:pt x="4658320" y="3199805"/>
                </a:cubicBezTo>
                <a:close/>
                <a:moveTo>
                  <a:pt x="5811738" y="3192363"/>
                </a:moveTo>
                <a:lnTo>
                  <a:pt x="5826621" y="3199805"/>
                </a:lnTo>
                <a:cubicBezTo>
                  <a:pt x="5831582" y="3204766"/>
                  <a:pt x="5831582" y="3207246"/>
                  <a:pt x="5826621" y="3207246"/>
                </a:cubicBezTo>
                <a:lnTo>
                  <a:pt x="5819179" y="3199805"/>
                </a:lnTo>
                <a:cubicBezTo>
                  <a:pt x="5819179" y="3199805"/>
                  <a:pt x="5817939" y="3198565"/>
                  <a:pt x="5815459" y="3196084"/>
                </a:cubicBezTo>
                <a:cubicBezTo>
                  <a:pt x="5812979" y="3193604"/>
                  <a:pt x="5811738" y="3192363"/>
                  <a:pt x="5811738" y="3192363"/>
                </a:cubicBezTo>
                <a:close/>
                <a:moveTo>
                  <a:pt x="5804297" y="3177480"/>
                </a:moveTo>
                <a:lnTo>
                  <a:pt x="5811738" y="3184922"/>
                </a:lnTo>
                <a:lnTo>
                  <a:pt x="5804297" y="3184922"/>
                </a:lnTo>
                <a:close/>
                <a:moveTo>
                  <a:pt x="4598789" y="3177480"/>
                </a:moveTo>
                <a:lnTo>
                  <a:pt x="4606230" y="3177480"/>
                </a:lnTo>
                <a:lnTo>
                  <a:pt x="4658320" y="3199805"/>
                </a:lnTo>
                <a:cubicBezTo>
                  <a:pt x="4653359" y="3204766"/>
                  <a:pt x="4633516" y="3197325"/>
                  <a:pt x="4598789" y="3177480"/>
                </a:cubicBezTo>
                <a:close/>
                <a:moveTo>
                  <a:pt x="5774531" y="3170039"/>
                </a:moveTo>
                <a:cubicBezTo>
                  <a:pt x="5779492" y="3170039"/>
                  <a:pt x="5781972" y="3171280"/>
                  <a:pt x="5781972" y="3173760"/>
                </a:cubicBezTo>
                <a:cubicBezTo>
                  <a:pt x="5781972" y="3176240"/>
                  <a:pt x="5783213" y="3177480"/>
                  <a:pt x="5785693" y="3177480"/>
                </a:cubicBezTo>
                <a:cubicBezTo>
                  <a:pt x="5788173" y="3177480"/>
                  <a:pt x="5791894" y="3179961"/>
                  <a:pt x="5796855" y="3184922"/>
                </a:cubicBezTo>
                <a:lnTo>
                  <a:pt x="5796855" y="3192363"/>
                </a:lnTo>
                <a:cubicBezTo>
                  <a:pt x="5796855" y="3192363"/>
                  <a:pt x="5795615" y="3192363"/>
                  <a:pt x="5793135" y="3192363"/>
                </a:cubicBezTo>
                <a:cubicBezTo>
                  <a:pt x="5790654" y="3192363"/>
                  <a:pt x="5789414" y="3189883"/>
                  <a:pt x="5789414" y="3184922"/>
                </a:cubicBezTo>
                <a:cubicBezTo>
                  <a:pt x="5784452" y="3184922"/>
                  <a:pt x="5779492" y="3182442"/>
                  <a:pt x="5774531" y="3177480"/>
                </a:cubicBezTo>
                <a:close/>
                <a:moveTo>
                  <a:pt x="4814590" y="3147715"/>
                </a:moveTo>
                <a:lnTo>
                  <a:pt x="4822031" y="3147715"/>
                </a:lnTo>
                <a:cubicBezTo>
                  <a:pt x="4831952" y="3152676"/>
                  <a:pt x="4836914" y="3155156"/>
                  <a:pt x="4836914" y="3155156"/>
                </a:cubicBezTo>
                <a:lnTo>
                  <a:pt x="4829472" y="3155156"/>
                </a:lnTo>
                <a:lnTo>
                  <a:pt x="4814590" y="3155156"/>
                </a:lnTo>
                <a:close/>
                <a:moveTo>
                  <a:pt x="5000625" y="3103066"/>
                </a:moveTo>
                <a:lnTo>
                  <a:pt x="5000625" y="3110508"/>
                </a:lnTo>
                <a:cubicBezTo>
                  <a:pt x="4995663" y="3110508"/>
                  <a:pt x="4993183" y="3110508"/>
                  <a:pt x="4993183" y="3110508"/>
                </a:cubicBezTo>
                <a:cubicBezTo>
                  <a:pt x="4993183" y="3105547"/>
                  <a:pt x="4995663" y="3103066"/>
                  <a:pt x="5000625" y="3103066"/>
                </a:cubicBezTo>
                <a:close/>
                <a:moveTo>
                  <a:pt x="5618261" y="3095625"/>
                </a:moveTo>
                <a:lnTo>
                  <a:pt x="5625703" y="3095625"/>
                </a:lnTo>
                <a:cubicBezTo>
                  <a:pt x="5630664" y="3100586"/>
                  <a:pt x="5631904" y="3103066"/>
                  <a:pt x="5629424" y="3103066"/>
                </a:cubicBezTo>
                <a:cubicBezTo>
                  <a:pt x="5626943" y="3103066"/>
                  <a:pt x="5623223" y="3100586"/>
                  <a:pt x="5618261" y="3095625"/>
                </a:cubicBezTo>
                <a:close/>
                <a:moveTo>
                  <a:pt x="5246191" y="3095625"/>
                </a:moveTo>
                <a:cubicBezTo>
                  <a:pt x="5251152" y="3095625"/>
                  <a:pt x="5258594" y="3098106"/>
                  <a:pt x="5268515" y="3103066"/>
                </a:cubicBezTo>
                <a:cubicBezTo>
                  <a:pt x="5273477" y="3103066"/>
                  <a:pt x="5277197" y="3103066"/>
                  <a:pt x="5279677" y="3103066"/>
                </a:cubicBezTo>
                <a:cubicBezTo>
                  <a:pt x="5282158" y="3103066"/>
                  <a:pt x="5283398" y="3103066"/>
                  <a:pt x="5283398" y="3103066"/>
                </a:cubicBezTo>
                <a:lnTo>
                  <a:pt x="5283398" y="3110508"/>
                </a:lnTo>
                <a:lnTo>
                  <a:pt x="5290840" y="3110508"/>
                </a:lnTo>
                <a:cubicBezTo>
                  <a:pt x="5290840" y="3110508"/>
                  <a:pt x="5294560" y="3110508"/>
                  <a:pt x="5302002" y="3110508"/>
                </a:cubicBezTo>
                <a:cubicBezTo>
                  <a:pt x="5309443" y="3110508"/>
                  <a:pt x="5315644" y="3110508"/>
                  <a:pt x="5320605" y="3110508"/>
                </a:cubicBezTo>
                <a:lnTo>
                  <a:pt x="5350371" y="3125391"/>
                </a:lnTo>
                <a:lnTo>
                  <a:pt x="5372695" y="3125391"/>
                </a:lnTo>
                <a:cubicBezTo>
                  <a:pt x="5377656" y="3125391"/>
                  <a:pt x="5380136" y="3127871"/>
                  <a:pt x="5380136" y="3132832"/>
                </a:cubicBezTo>
                <a:lnTo>
                  <a:pt x="5395019" y="3132832"/>
                </a:lnTo>
                <a:cubicBezTo>
                  <a:pt x="5399981" y="3132832"/>
                  <a:pt x="5402461" y="3135313"/>
                  <a:pt x="5402461" y="3140273"/>
                </a:cubicBezTo>
                <a:lnTo>
                  <a:pt x="5395019" y="3140273"/>
                </a:lnTo>
                <a:lnTo>
                  <a:pt x="5350371" y="3132832"/>
                </a:lnTo>
                <a:lnTo>
                  <a:pt x="5357812" y="3140273"/>
                </a:lnTo>
                <a:lnTo>
                  <a:pt x="5350371" y="3140273"/>
                </a:lnTo>
                <a:lnTo>
                  <a:pt x="5357812" y="3147715"/>
                </a:lnTo>
                <a:cubicBezTo>
                  <a:pt x="5372695" y="3147715"/>
                  <a:pt x="5380136" y="3146475"/>
                  <a:pt x="5380136" y="3143994"/>
                </a:cubicBezTo>
                <a:cubicBezTo>
                  <a:pt x="5380136" y="3141514"/>
                  <a:pt x="5381377" y="3140273"/>
                  <a:pt x="5383857" y="3140273"/>
                </a:cubicBezTo>
                <a:cubicBezTo>
                  <a:pt x="5386337" y="3140273"/>
                  <a:pt x="5385098" y="3142754"/>
                  <a:pt x="5380136" y="3147715"/>
                </a:cubicBezTo>
                <a:lnTo>
                  <a:pt x="5387578" y="3155156"/>
                </a:lnTo>
                <a:lnTo>
                  <a:pt x="5357812" y="3155156"/>
                </a:lnTo>
                <a:cubicBezTo>
                  <a:pt x="5337968" y="3155156"/>
                  <a:pt x="5325567" y="3152676"/>
                  <a:pt x="5320605" y="3147715"/>
                </a:cubicBezTo>
                <a:cubicBezTo>
                  <a:pt x="5320605" y="3147715"/>
                  <a:pt x="5320605" y="3145235"/>
                  <a:pt x="5320605" y="3140273"/>
                </a:cubicBezTo>
                <a:lnTo>
                  <a:pt x="5328047" y="3132832"/>
                </a:lnTo>
                <a:cubicBezTo>
                  <a:pt x="5328047" y="3132832"/>
                  <a:pt x="5326806" y="3132832"/>
                  <a:pt x="5324326" y="3132832"/>
                </a:cubicBezTo>
                <a:cubicBezTo>
                  <a:pt x="5321846" y="3132832"/>
                  <a:pt x="5318125" y="3132832"/>
                  <a:pt x="5313164" y="3132832"/>
                </a:cubicBezTo>
                <a:lnTo>
                  <a:pt x="5305722" y="3132832"/>
                </a:lnTo>
                <a:lnTo>
                  <a:pt x="5305722" y="3140273"/>
                </a:lnTo>
                <a:lnTo>
                  <a:pt x="5298281" y="3132832"/>
                </a:lnTo>
                <a:cubicBezTo>
                  <a:pt x="5298281" y="3122910"/>
                  <a:pt x="5295801" y="3120430"/>
                  <a:pt x="5290840" y="3125391"/>
                </a:cubicBezTo>
                <a:lnTo>
                  <a:pt x="5275957" y="3132832"/>
                </a:lnTo>
                <a:lnTo>
                  <a:pt x="5268515" y="3125391"/>
                </a:lnTo>
                <a:lnTo>
                  <a:pt x="5246191" y="3125391"/>
                </a:lnTo>
                <a:cubicBezTo>
                  <a:pt x="5246191" y="3125391"/>
                  <a:pt x="5244951" y="3125391"/>
                  <a:pt x="5242470" y="3125391"/>
                </a:cubicBezTo>
                <a:cubicBezTo>
                  <a:pt x="5239990" y="3125391"/>
                  <a:pt x="5236270" y="3125391"/>
                  <a:pt x="5231308" y="3125391"/>
                </a:cubicBezTo>
                <a:cubicBezTo>
                  <a:pt x="5221387" y="3125391"/>
                  <a:pt x="5216426" y="3127871"/>
                  <a:pt x="5216426" y="3132832"/>
                </a:cubicBezTo>
                <a:lnTo>
                  <a:pt x="5223867" y="3132832"/>
                </a:lnTo>
                <a:cubicBezTo>
                  <a:pt x="5228828" y="3132832"/>
                  <a:pt x="5228828" y="3134073"/>
                  <a:pt x="5223867" y="3136553"/>
                </a:cubicBezTo>
                <a:cubicBezTo>
                  <a:pt x="5218906" y="3139033"/>
                  <a:pt x="5212705" y="3139033"/>
                  <a:pt x="5205263" y="3136553"/>
                </a:cubicBezTo>
                <a:cubicBezTo>
                  <a:pt x="5197822" y="3134073"/>
                  <a:pt x="5186660" y="3130352"/>
                  <a:pt x="5171777" y="3125391"/>
                </a:cubicBezTo>
                <a:cubicBezTo>
                  <a:pt x="5156894" y="3120430"/>
                  <a:pt x="5149453" y="3115468"/>
                  <a:pt x="5149453" y="3110508"/>
                </a:cubicBezTo>
                <a:lnTo>
                  <a:pt x="5171777" y="3117949"/>
                </a:lnTo>
                <a:cubicBezTo>
                  <a:pt x="5176738" y="3122910"/>
                  <a:pt x="5180459" y="3124150"/>
                  <a:pt x="5182939" y="3121670"/>
                </a:cubicBezTo>
                <a:cubicBezTo>
                  <a:pt x="5185419" y="3119190"/>
                  <a:pt x="5189140" y="3120430"/>
                  <a:pt x="5194101" y="3125391"/>
                </a:cubicBezTo>
                <a:cubicBezTo>
                  <a:pt x="5199063" y="3120430"/>
                  <a:pt x="5201543" y="3117949"/>
                  <a:pt x="5201543" y="3117949"/>
                </a:cubicBezTo>
                <a:cubicBezTo>
                  <a:pt x="5201543" y="3117949"/>
                  <a:pt x="5204023" y="3117949"/>
                  <a:pt x="5208984" y="3117949"/>
                </a:cubicBezTo>
                <a:cubicBezTo>
                  <a:pt x="5213945" y="3117949"/>
                  <a:pt x="5216426" y="3117949"/>
                  <a:pt x="5216426" y="3117949"/>
                </a:cubicBezTo>
                <a:cubicBezTo>
                  <a:pt x="5226347" y="3117949"/>
                  <a:pt x="5231308" y="3116709"/>
                  <a:pt x="5231308" y="3114228"/>
                </a:cubicBezTo>
                <a:cubicBezTo>
                  <a:pt x="5231308" y="3111748"/>
                  <a:pt x="5232549" y="3108027"/>
                  <a:pt x="5235029" y="3103066"/>
                </a:cubicBezTo>
                <a:cubicBezTo>
                  <a:pt x="5237509" y="3098106"/>
                  <a:pt x="5241230" y="3095625"/>
                  <a:pt x="5246191" y="3095625"/>
                </a:cubicBezTo>
                <a:close/>
                <a:moveTo>
                  <a:pt x="4772067" y="3092436"/>
                </a:moveTo>
                <a:lnTo>
                  <a:pt x="4777383" y="3103066"/>
                </a:lnTo>
                <a:cubicBezTo>
                  <a:pt x="4777383" y="3103066"/>
                  <a:pt x="4774902" y="3100586"/>
                  <a:pt x="4769941" y="3095625"/>
                </a:cubicBezTo>
                <a:close/>
                <a:moveTo>
                  <a:pt x="5499199" y="3088184"/>
                </a:moveTo>
                <a:lnTo>
                  <a:pt x="5506640" y="3088184"/>
                </a:lnTo>
                <a:lnTo>
                  <a:pt x="5514082" y="3095625"/>
                </a:lnTo>
                <a:lnTo>
                  <a:pt x="5528965" y="3095625"/>
                </a:lnTo>
                <a:cubicBezTo>
                  <a:pt x="5533926" y="3095625"/>
                  <a:pt x="5536406" y="3098106"/>
                  <a:pt x="5536406" y="3103066"/>
                </a:cubicBezTo>
                <a:cubicBezTo>
                  <a:pt x="5536406" y="3103066"/>
                  <a:pt x="5533926" y="3103066"/>
                  <a:pt x="5528965" y="3103066"/>
                </a:cubicBezTo>
                <a:lnTo>
                  <a:pt x="5506640" y="3095625"/>
                </a:lnTo>
                <a:close/>
                <a:moveTo>
                  <a:pt x="4769941" y="3088184"/>
                </a:moveTo>
                <a:cubicBezTo>
                  <a:pt x="4772422" y="3088184"/>
                  <a:pt x="4773662" y="3088804"/>
                  <a:pt x="4773662" y="3090044"/>
                </a:cubicBezTo>
                <a:lnTo>
                  <a:pt x="4772067" y="3092436"/>
                </a:lnTo>
                <a:close/>
                <a:moveTo>
                  <a:pt x="5685234" y="3080742"/>
                </a:moveTo>
                <a:cubicBezTo>
                  <a:pt x="5685234" y="3085703"/>
                  <a:pt x="5687714" y="3088184"/>
                  <a:pt x="5692676" y="3088184"/>
                </a:cubicBezTo>
                <a:cubicBezTo>
                  <a:pt x="5697637" y="3088184"/>
                  <a:pt x="5700117" y="3088184"/>
                  <a:pt x="5700117" y="3088184"/>
                </a:cubicBezTo>
                <a:lnTo>
                  <a:pt x="5692676" y="3095625"/>
                </a:lnTo>
                <a:lnTo>
                  <a:pt x="5692676" y="3103066"/>
                </a:lnTo>
                <a:lnTo>
                  <a:pt x="5685234" y="3103066"/>
                </a:lnTo>
                <a:lnTo>
                  <a:pt x="5677793" y="3095625"/>
                </a:lnTo>
                <a:lnTo>
                  <a:pt x="5670351" y="3095625"/>
                </a:lnTo>
                <a:cubicBezTo>
                  <a:pt x="5675313" y="3095625"/>
                  <a:pt x="5677793" y="3093144"/>
                  <a:pt x="5677793" y="3088184"/>
                </a:cubicBezTo>
                <a:close/>
                <a:moveTo>
                  <a:pt x="5633144" y="3080742"/>
                </a:moveTo>
                <a:cubicBezTo>
                  <a:pt x="5633144" y="3080742"/>
                  <a:pt x="5635624" y="3083223"/>
                  <a:pt x="5640586" y="3088184"/>
                </a:cubicBezTo>
                <a:lnTo>
                  <a:pt x="5633144" y="3088184"/>
                </a:lnTo>
                <a:close/>
                <a:moveTo>
                  <a:pt x="5298281" y="3080742"/>
                </a:moveTo>
                <a:cubicBezTo>
                  <a:pt x="5303242" y="3085703"/>
                  <a:pt x="5313164" y="3089424"/>
                  <a:pt x="5328047" y="3091904"/>
                </a:cubicBezTo>
                <a:cubicBezTo>
                  <a:pt x="5342929" y="3094385"/>
                  <a:pt x="5350371" y="3095625"/>
                  <a:pt x="5350371" y="3095625"/>
                </a:cubicBezTo>
                <a:lnTo>
                  <a:pt x="5305722" y="3095625"/>
                </a:lnTo>
                <a:close/>
                <a:moveTo>
                  <a:pt x="4606230" y="3080742"/>
                </a:moveTo>
                <a:cubicBezTo>
                  <a:pt x="4611192" y="3080742"/>
                  <a:pt x="4616152" y="3081982"/>
                  <a:pt x="4621113" y="3084463"/>
                </a:cubicBezTo>
                <a:cubicBezTo>
                  <a:pt x="4626074" y="3086943"/>
                  <a:pt x="4629795" y="3086943"/>
                  <a:pt x="4632275" y="3084463"/>
                </a:cubicBezTo>
                <a:cubicBezTo>
                  <a:pt x="4634755" y="3081982"/>
                  <a:pt x="4647158" y="3084463"/>
                  <a:pt x="4669482" y="3091904"/>
                </a:cubicBezTo>
                <a:cubicBezTo>
                  <a:pt x="4691806" y="3099346"/>
                  <a:pt x="4705449" y="3105547"/>
                  <a:pt x="4710410" y="3110508"/>
                </a:cubicBezTo>
                <a:cubicBezTo>
                  <a:pt x="4715371" y="3115468"/>
                  <a:pt x="4720331" y="3117949"/>
                  <a:pt x="4725293" y="3117949"/>
                </a:cubicBezTo>
                <a:cubicBezTo>
                  <a:pt x="4725293" y="3117949"/>
                  <a:pt x="4727773" y="3117949"/>
                  <a:pt x="4732734" y="3117949"/>
                </a:cubicBezTo>
                <a:cubicBezTo>
                  <a:pt x="4737695" y="3117949"/>
                  <a:pt x="4740176" y="3120430"/>
                  <a:pt x="4740176" y="3125391"/>
                </a:cubicBezTo>
                <a:cubicBezTo>
                  <a:pt x="4750097" y="3125391"/>
                  <a:pt x="4758779" y="3127871"/>
                  <a:pt x="4766220" y="3132832"/>
                </a:cubicBezTo>
                <a:cubicBezTo>
                  <a:pt x="4773662" y="3137793"/>
                  <a:pt x="4777383" y="3140273"/>
                  <a:pt x="4777383" y="3140273"/>
                </a:cubicBezTo>
                <a:cubicBezTo>
                  <a:pt x="4772421" y="3140273"/>
                  <a:pt x="4762500" y="3137793"/>
                  <a:pt x="4747617" y="3132832"/>
                </a:cubicBezTo>
                <a:cubicBezTo>
                  <a:pt x="4732734" y="3127871"/>
                  <a:pt x="4721572" y="3124150"/>
                  <a:pt x="4714131" y="3121670"/>
                </a:cubicBezTo>
                <a:cubicBezTo>
                  <a:pt x="4706689" y="3119190"/>
                  <a:pt x="4700488" y="3117949"/>
                  <a:pt x="4695527" y="3117949"/>
                </a:cubicBezTo>
                <a:cubicBezTo>
                  <a:pt x="4690566" y="3117949"/>
                  <a:pt x="4688086" y="3117949"/>
                  <a:pt x="4688086" y="3117949"/>
                </a:cubicBezTo>
                <a:lnTo>
                  <a:pt x="4680644" y="3110508"/>
                </a:lnTo>
                <a:lnTo>
                  <a:pt x="4665761" y="3103066"/>
                </a:lnTo>
                <a:cubicBezTo>
                  <a:pt x="4665761" y="3098106"/>
                  <a:pt x="4653359" y="3095625"/>
                  <a:pt x="4628554" y="3095625"/>
                </a:cubicBezTo>
                <a:close/>
                <a:moveTo>
                  <a:pt x="4598789" y="3080742"/>
                </a:moveTo>
                <a:lnTo>
                  <a:pt x="4606230" y="3088184"/>
                </a:lnTo>
                <a:cubicBezTo>
                  <a:pt x="4601269" y="3088184"/>
                  <a:pt x="4598789" y="3086943"/>
                  <a:pt x="4598789" y="3084463"/>
                </a:cubicBezTo>
                <a:cubicBezTo>
                  <a:pt x="4598789" y="3081982"/>
                  <a:pt x="4598789" y="3080742"/>
                  <a:pt x="4598789" y="3080742"/>
                </a:cubicBezTo>
                <a:close/>
                <a:moveTo>
                  <a:pt x="5424785" y="3073301"/>
                </a:moveTo>
                <a:lnTo>
                  <a:pt x="5436877" y="3074231"/>
                </a:lnTo>
                <a:cubicBezTo>
                  <a:pt x="5449900" y="3076091"/>
                  <a:pt x="5465713" y="3080742"/>
                  <a:pt x="5484316" y="3088184"/>
                </a:cubicBezTo>
                <a:lnTo>
                  <a:pt x="5469433" y="3088184"/>
                </a:lnTo>
                <a:cubicBezTo>
                  <a:pt x="5457031" y="3085703"/>
                  <a:pt x="5445869" y="3082602"/>
                  <a:pt x="5435947" y="3078882"/>
                </a:cubicBezTo>
                <a:close/>
                <a:moveTo>
                  <a:pt x="5796855" y="3058418"/>
                </a:moveTo>
                <a:lnTo>
                  <a:pt x="5804297" y="3058418"/>
                </a:lnTo>
                <a:lnTo>
                  <a:pt x="5796855" y="3065859"/>
                </a:lnTo>
                <a:close/>
                <a:moveTo>
                  <a:pt x="5506640" y="3058418"/>
                </a:moveTo>
                <a:cubicBezTo>
                  <a:pt x="5511602" y="3058418"/>
                  <a:pt x="5516562" y="3058418"/>
                  <a:pt x="5521523" y="3058418"/>
                </a:cubicBezTo>
                <a:lnTo>
                  <a:pt x="5566172" y="3065859"/>
                </a:lnTo>
                <a:cubicBezTo>
                  <a:pt x="5566172" y="3065859"/>
                  <a:pt x="5568652" y="3063379"/>
                  <a:pt x="5573613" y="3058418"/>
                </a:cubicBezTo>
                <a:lnTo>
                  <a:pt x="5581054" y="3065859"/>
                </a:lnTo>
                <a:lnTo>
                  <a:pt x="5595937" y="3073301"/>
                </a:lnTo>
                <a:cubicBezTo>
                  <a:pt x="5605859" y="3078261"/>
                  <a:pt x="5610820" y="3079502"/>
                  <a:pt x="5610820" y="3077021"/>
                </a:cubicBezTo>
                <a:cubicBezTo>
                  <a:pt x="5610820" y="3074541"/>
                  <a:pt x="5613300" y="3073301"/>
                  <a:pt x="5618261" y="3073301"/>
                </a:cubicBezTo>
                <a:cubicBezTo>
                  <a:pt x="5618261" y="3078261"/>
                  <a:pt x="5618261" y="3080742"/>
                  <a:pt x="5618261" y="3080742"/>
                </a:cubicBezTo>
                <a:cubicBezTo>
                  <a:pt x="5618261" y="3085703"/>
                  <a:pt x="5615781" y="3088184"/>
                  <a:pt x="5610820" y="3088184"/>
                </a:cubicBezTo>
                <a:cubicBezTo>
                  <a:pt x="5605859" y="3088184"/>
                  <a:pt x="5598417" y="3085703"/>
                  <a:pt x="5588496" y="3080742"/>
                </a:cubicBezTo>
                <a:cubicBezTo>
                  <a:pt x="5573613" y="3080742"/>
                  <a:pt x="5566172" y="3080742"/>
                  <a:pt x="5566172" y="3080742"/>
                </a:cubicBezTo>
                <a:close/>
                <a:moveTo>
                  <a:pt x="5395019" y="3058418"/>
                </a:moveTo>
                <a:cubicBezTo>
                  <a:pt x="5399981" y="3058418"/>
                  <a:pt x="5403701" y="3059658"/>
                  <a:pt x="5406181" y="3062139"/>
                </a:cubicBezTo>
                <a:cubicBezTo>
                  <a:pt x="5407421" y="3063379"/>
                  <a:pt x="5409592" y="3064929"/>
                  <a:pt x="5412693" y="3066789"/>
                </a:cubicBezTo>
                <a:lnTo>
                  <a:pt x="5424784" y="3073300"/>
                </a:lnTo>
                <a:lnTo>
                  <a:pt x="5409902" y="3065859"/>
                </a:lnTo>
                <a:lnTo>
                  <a:pt x="5395019" y="3065859"/>
                </a:lnTo>
                <a:close/>
                <a:moveTo>
                  <a:pt x="5052715" y="3058418"/>
                </a:moveTo>
                <a:lnTo>
                  <a:pt x="5067597" y="3065859"/>
                </a:lnTo>
                <a:lnTo>
                  <a:pt x="5089922" y="3065859"/>
                </a:lnTo>
                <a:cubicBezTo>
                  <a:pt x="5080000" y="3060899"/>
                  <a:pt x="5082480" y="3058418"/>
                  <a:pt x="5097363" y="3058418"/>
                </a:cubicBezTo>
                <a:lnTo>
                  <a:pt x="5104804" y="3058418"/>
                </a:lnTo>
                <a:cubicBezTo>
                  <a:pt x="5099843" y="3058418"/>
                  <a:pt x="5099843" y="3060899"/>
                  <a:pt x="5104804" y="3065859"/>
                </a:cubicBezTo>
                <a:lnTo>
                  <a:pt x="5156894" y="3080742"/>
                </a:lnTo>
                <a:cubicBezTo>
                  <a:pt x="5176738" y="3085703"/>
                  <a:pt x="5184180" y="3090664"/>
                  <a:pt x="5179218" y="3095625"/>
                </a:cubicBezTo>
                <a:lnTo>
                  <a:pt x="5186660" y="3095625"/>
                </a:lnTo>
                <a:cubicBezTo>
                  <a:pt x="5186660" y="3090664"/>
                  <a:pt x="5192861" y="3090664"/>
                  <a:pt x="5205263" y="3095625"/>
                </a:cubicBezTo>
                <a:cubicBezTo>
                  <a:pt x="5217666" y="3100586"/>
                  <a:pt x="5223867" y="3103066"/>
                  <a:pt x="5223867" y="3103066"/>
                </a:cubicBezTo>
                <a:lnTo>
                  <a:pt x="5179218" y="3103066"/>
                </a:lnTo>
                <a:cubicBezTo>
                  <a:pt x="5174257" y="3098106"/>
                  <a:pt x="5168056" y="3095625"/>
                  <a:pt x="5160615" y="3095625"/>
                </a:cubicBezTo>
                <a:cubicBezTo>
                  <a:pt x="5153174" y="3095625"/>
                  <a:pt x="5146973" y="3098106"/>
                  <a:pt x="5142011" y="3103066"/>
                </a:cubicBezTo>
                <a:cubicBezTo>
                  <a:pt x="5137050" y="3103066"/>
                  <a:pt x="5132090" y="3103066"/>
                  <a:pt x="5127129" y="3103066"/>
                </a:cubicBezTo>
                <a:cubicBezTo>
                  <a:pt x="5117207" y="3103066"/>
                  <a:pt x="5112246" y="3104306"/>
                  <a:pt x="5112246" y="3106787"/>
                </a:cubicBezTo>
                <a:cubicBezTo>
                  <a:pt x="5112246" y="3109268"/>
                  <a:pt x="5109766" y="3110508"/>
                  <a:pt x="5104804" y="3110508"/>
                </a:cubicBezTo>
                <a:lnTo>
                  <a:pt x="5097363" y="3103066"/>
                </a:lnTo>
                <a:cubicBezTo>
                  <a:pt x="5097363" y="3098106"/>
                  <a:pt x="5094883" y="3095625"/>
                  <a:pt x="5089922" y="3095625"/>
                </a:cubicBezTo>
                <a:lnTo>
                  <a:pt x="5089922" y="3088184"/>
                </a:lnTo>
                <a:cubicBezTo>
                  <a:pt x="5084960" y="3088184"/>
                  <a:pt x="5082480" y="3085703"/>
                  <a:pt x="5082480" y="3080742"/>
                </a:cubicBezTo>
                <a:cubicBezTo>
                  <a:pt x="5082480" y="3080742"/>
                  <a:pt x="5080000" y="3080742"/>
                  <a:pt x="5075039" y="3080742"/>
                </a:cubicBezTo>
                <a:lnTo>
                  <a:pt x="5060156" y="3065859"/>
                </a:lnTo>
                <a:close/>
                <a:moveTo>
                  <a:pt x="4665761" y="3058418"/>
                </a:moveTo>
                <a:lnTo>
                  <a:pt x="4688086" y="3073301"/>
                </a:lnTo>
                <a:cubicBezTo>
                  <a:pt x="4698007" y="3083223"/>
                  <a:pt x="4702968" y="3083223"/>
                  <a:pt x="4702968" y="3073301"/>
                </a:cubicBezTo>
                <a:cubicBezTo>
                  <a:pt x="4702968" y="3073301"/>
                  <a:pt x="4706689" y="3073301"/>
                  <a:pt x="4714131" y="3073301"/>
                </a:cubicBezTo>
                <a:cubicBezTo>
                  <a:pt x="4721572" y="3073301"/>
                  <a:pt x="4727773" y="3073301"/>
                  <a:pt x="4732734" y="3073301"/>
                </a:cubicBezTo>
                <a:lnTo>
                  <a:pt x="4725293" y="3080742"/>
                </a:lnTo>
                <a:cubicBezTo>
                  <a:pt x="4720331" y="3080742"/>
                  <a:pt x="4716611" y="3081982"/>
                  <a:pt x="4714131" y="3084463"/>
                </a:cubicBezTo>
                <a:cubicBezTo>
                  <a:pt x="4711651" y="3086943"/>
                  <a:pt x="4710410" y="3088184"/>
                  <a:pt x="4710410" y="3088184"/>
                </a:cubicBezTo>
                <a:cubicBezTo>
                  <a:pt x="4705449" y="3083223"/>
                  <a:pt x="4702968" y="3083223"/>
                  <a:pt x="4702968" y="3088184"/>
                </a:cubicBezTo>
                <a:lnTo>
                  <a:pt x="4688086" y="3080742"/>
                </a:lnTo>
                <a:cubicBezTo>
                  <a:pt x="4683124" y="3075781"/>
                  <a:pt x="4680644" y="3073301"/>
                  <a:pt x="4680644" y="3073301"/>
                </a:cubicBezTo>
                <a:close/>
                <a:moveTo>
                  <a:pt x="4137422" y="3058418"/>
                </a:moveTo>
                <a:lnTo>
                  <a:pt x="4144863" y="3058418"/>
                </a:lnTo>
                <a:lnTo>
                  <a:pt x="4159746" y="3065859"/>
                </a:lnTo>
                <a:cubicBezTo>
                  <a:pt x="4149824" y="3065859"/>
                  <a:pt x="4142383" y="3063379"/>
                  <a:pt x="4137422" y="3058418"/>
                </a:cubicBezTo>
                <a:close/>
                <a:moveTo>
                  <a:pt x="4807148" y="3050976"/>
                </a:moveTo>
                <a:lnTo>
                  <a:pt x="4829472" y="3058418"/>
                </a:lnTo>
                <a:cubicBezTo>
                  <a:pt x="4824511" y="3063379"/>
                  <a:pt x="4819551" y="3063379"/>
                  <a:pt x="4814590" y="3058418"/>
                </a:cubicBezTo>
                <a:close/>
                <a:moveTo>
                  <a:pt x="5618261" y="3043535"/>
                </a:moveTo>
                <a:cubicBezTo>
                  <a:pt x="5628183" y="3043535"/>
                  <a:pt x="5628183" y="3048496"/>
                  <a:pt x="5618261" y="3058418"/>
                </a:cubicBezTo>
                <a:cubicBezTo>
                  <a:pt x="5613300" y="3058418"/>
                  <a:pt x="5610820" y="3055937"/>
                  <a:pt x="5610820" y="3050976"/>
                </a:cubicBezTo>
                <a:cubicBezTo>
                  <a:pt x="5610820" y="3046016"/>
                  <a:pt x="5613300" y="3043535"/>
                  <a:pt x="5618261" y="3043535"/>
                </a:cubicBezTo>
                <a:close/>
                <a:moveTo>
                  <a:pt x="4851797" y="3043535"/>
                </a:moveTo>
                <a:lnTo>
                  <a:pt x="4859238" y="3050976"/>
                </a:lnTo>
                <a:cubicBezTo>
                  <a:pt x="4859238" y="3050976"/>
                  <a:pt x="4856758" y="3050976"/>
                  <a:pt x="4851797" y="3050976"/>
                </a:cubicBezTo>
                <a:cubicBezTo>
                  <a:pt x="4851797" y="3046016"/>
                  <a:pt x="4851797" y="3043535"/>
                  <a:pt x="4851797" y="3043535"/>
                </a:cubicBezTo>
                <a:close/>
                <a:moveTo>
                  <a:pt x="5424785" y="3036094"/>
                </a:moveTo>
                <a:cubicBezTo>
                  <a:pt x="5429746" y="3036094"/>
                  <a:pt x="5432226" y="3036094"/>
                  <a:pt x="5432226" y="3036094"/>
                </a:cubicBezTo>
                <a:cubicBezTo>
                  <a:pt x="5432226" y="3036094"/>
                  <a:pt x="5434706" y="3036094"/>
                  <a:pt x="5439668" y="3036094"/>
                </a:cubicBezTo>
                <a:lnTo>
                  <a:pt x="5432226" y="3043535"/>
                </a:lnTo>
                <a:close/>
                <a:moveTo>
                  <a:pt x="5350371" y="3036094"/>
                </a:moveTo>
                <a:lnTo>
                  <a:pt x="5365254" y="3043535"/>
                </a:lnTo>
                <a:cubicBezTo>
                  <a:pt x="5365254" y="3043535"/>
                  <a:pt x="5367734" y="3046016"/>
                  <a:pt x="5372695" y="3050976"/>
                </a:cubicBezTo>
                <a:lnTo>
                  <a:pt x="5365254" y="3050976"/>
                </a:lnTo>
                <a:lnTo>
                  <a:pt x="5357812" y="3050976"/>
                </a:lnTo>
                <a:cubicBezTo>
                  <a:pt x="5352851" y="3050976"/>
                  <a:pt x="5347891" y="3050976"/>
                  <a:pt x="5342929" y="3050976"/>
                </a:cubicBezTo>
                <a:cubicBezTo>
                  <a:pt x="5337968" y="3050976"/>
                  <a:pt x="5335488" y="3050976"/>
                  <a:pt x="5335488" y="3050976"/>
                </a:cubicBezTo>
                <a:lnTo>
                  <a:pt x="5328047" y="3058418"/>
                </a:lnTo>
                <a:lnTo>
                  <a:pt x="5320605" y="3050976"/>
                </a:lnTo>
                <a:cubicBezTo>
                  <a:pt x="5320605" y="3050976"/>
                  <a:pt x="5323085" y="3050976"/>
                  <a:pt x="5328047" y="3050976"/>
                </a:cubicBezTo>
                <a:cubicBezTo>
                  <a:pt x="5333008" y="3050976"/>
                  <a:pt x="5337968" y="3048496"/>
                  <a:pt x="5342929" y="3043535"/>
                </a:cubicBezTo>
                <a:cubicBezTo>
                  <a:pt x="5347891" y="3038574"/>
                  <a:pt x="5350371" y="3036094"/>
                  <a:pt x="5350371" y="3036094"/>
                </a:cubicBezTo>
                <a:close/>
                <a:moveTo>
                  <a:pt x="5194101" y="3036094"/>
                </a:moveTo>
                <a:cubicBezTo>
                  <a:pt x="5199063" y="3036094"/>
                  <a:pt x="5204023" y="3036094"/>
                  <a:pt x="5208984" y="3036094"/>
                </a:cubicBezTo>
                <a:lnTo>
                  <a:pt x="5208984" y="3043535"/>
                </a:lnTo>
                <a:cubicBezTo>
                  <a:pt x="5204023" y="3043535"/>
                  <a:pt x="5199063" y="3041054"/>
                  <a:pt x="5194101" y="3036094"/>
                </a:cubicBezTo>
                <a:close/>
                <a:moveTo>
                  <a:pt x="4755058" y="3036094"/>
                </a:moveTo>
                <a:lnTo>
                  <a:pt x="4762500" y="3036094"/>
                </a:lnTo>
                <a:cubicBezTo>
                  <a:pt x="4772421" y="3036094"/>
                  <a:pt x="4777383" y="3038574"/>
                  <a:pt x="4777383" y="3043535"/>
                </a:cubicBezTo>
                <a:cubicBezTo>
                  <a:pt x="4767461" y="3043535"/>
                  <a:pt x="4760020" y="3041054"/>
                  <a:pt x="4755058" y="3036094"/>
                </a:cubicBezTo>
                <a:close/>
                <a:moveTo>
                  <a:pt x="6072187" y="3028652"/>
                </a:moveTo>
                <a:lnTo>
                  <a:pt x="6079629" y="3036094"/>
                </a:lnTo>
                <a:lnTo>
                  <a:pt x="6072187" y="3036094"/>
                </a:lnTo>
                <a:close/>
                <a:moveTo>
                  <a:pt x="5380136" y="3028652"/>
                </a:moveTo>
                <a:lnTo>
                  <a:pt x="5417343" y="3036094"/>
                </a:lnTo>
                <a:lnTo>
                  <a:pt x="5395019" y="3036094"/>
                </a:lnTo>
                <a:close/>
                <a:moveTo>
                  <a:pt x="5104804" y="3028652"/>
                </a:moveTo>
                <a:cubicBezTo>
                  <a:pt x="5109766" y="3028652"/>
                  <a:pt x="5112246" y="3029892"/>
                  <a:pt x="5112246" y="3032373"/>
                </a:cubicBezTo>
                <a:cubicBezTo>
                  <a:pt x="5112246" y="3034854"/>
                  <a:pt x="5111005" y="3036094"/>
                  <a:pt x="5108525" y="3036094"/>
                </a:cubicBezTo>
                <a:cubicBezTo>
                  <a:pt x="5106045" y="3036094"/>
                  <a:pt x="5104804" y="3033613"/>
                  <a:pt x="5104804" y="3028652"/>
                </a:cubicBezTo>
                <a:close/>
                <a:moveTo>
                  <a:pt x="4092773" y="3028652"/>
                </a:moveTo>
                <a:cubicBezTo>
                  <a:pt x="4097734" y="3033613"/>
                  <a:pt x="4100215" y="3038574"/>
                  <a:pt x="4100215" y="3043535"/>
                </a:cubicBezTo>
                <a:lnTo>
                  <a:pt x="4085332" y="3043535"/>
                </a:lnTo>
                <a:cubicBezTo>
                  <a:pt x="4080371" y="3043535"/>
                  <a:pt x="4077891" y="3041054"/>
                  <a:pt x="4077891" y="3036094"/>
                </a:cubicBezTo>
                <a:close/>
                <a:moveTo>
                  <a:pt x="5409902" y="3021211"/>
                </a:moveTo>
                <a:cubicBezTo>
                  <a:pt x="5414863" y="3021211"/>
                  <a:pt x="5419824" y="3022451"/>
                  <a:pt x="5424785" y="3024932"/>
                </a:cubicBezTo>
                <a:cubicBezTo>
                  <a:pt x="5429746" y="3027412"/>
                  <a:pt x="5432226" y="3028652"/>
                  <a:pt x="5432226" y="3028652"/>
                </a:cubicBezTo>
                <a:cubicBezTo>
                  <a:pt x="5427265" y="3033613"/>
                  <a:pt x="5424785" y="3036094"/>
                  <a:pt x="5424785" y="3036094"/>
                </a:cubicBezTo>
                <a:cubicBezTo>
                  <a:pt x="5424785" y="3036094"/>
                  <a:pt x="5424785" y="3033613"/>
                  <a:pt x="5424785" y="3028652"/>
                </a:cubicBezTo>
                <a:close/>
                <a:moveTo>
                  <a:pt x="5275957" y="3021211"/>
                </a:moveTo>
                <a:cubicBezTo>
                  <a:pt x="5280918" y="3021211"/>
                  <a:pt x="5284639" y="3021211"/>
                  <a:pt x="5287119" y="3021211"/>
                </a:cubicBezTo>
                <a:cubicBezTo>
                  <a:pt x="5289599" y="3021211"/>
                  <a:pt x="5290840" y="3021211"/>
                  <a:pt x="5290840" y="3021211"/>
                </a:cubicBezTo>
                <a:cubicBezTo>
                  <a:pt x="5290840" y="3026172"/>
                  <a:pt x="5285878" y="3028652"/>
                  <a:pt x="5275957" y="3028652"/>
                </a:cubicBezTo>
                <a:lnTo>
                  <a:pt x="5268515" y="3028652"/>
                </a:lnTo>
                <a:cubicBezTo>
                  <a:pt x="5268515" y="3023692"/>
                  <a:pt x="5270995" y="3021211"/>
                  <a:pt x="5275957" y="3021211"/>
                </a:cubicBezTo>
                <a:close/>
                <a:moveTo>
                  <a:pt x="4414614" y="3018885"/>
                </a:moveTo>
                <a:cubicBezTo>
                  <a:pt x="4429497" y="3017955"/>
                  <a:pt x="4438799" y="3021211"/>
                  <a:pt x="4442519" y="3028652"/>
                </a:cubicBezTo>
                <a:cubicBezTo>
                  <a:pt x="4432598" y="3028652"/>
                  <a:pt x="4425156" y="3028652"/>
                  <a:pt x="4420195" y="3028652"/>
                </a:cubicBezTo>
                <a:cubicBezTo>
                  <a:pt x="4410274" y="3023692"/>
                  <a:pt x="4402832" y="3021211"/>
                  <a:pt x="4397871" y="3021211"/>
                </a:cubicBezTo>
                <a:cubicBezTo>
                  <a:pt x="4404072" y="3019971"/>
                  <a:pt x="4409653" y="3019195"/>
                  <a:pt x="4414614" y="3018885"/>
                </a:cubicBezTo>
                <a:close/>
                <a:moveTo>
                  <a:pt x="4375547" y="3013769"/>
                </a:moveTo>
                <a:lnTo>
                  <a:pt x="4382988" y="3013769"/>
                </a:lnTo>
                <a:cubicBezTo>
                  <a:pt x="4382988" y="3018730"/>
                  <a:pt x="4381748" y="3021211"/>
                  <a:pt x="4379268" y="3021211"/>
                </a:cubicBezTo>
                <a:cubicBezTo>
                  <a:pt x="4376787" y="3021211"/>
                  <a:pt x="4375547" y="3018730"/>
                  <a:pt x="4375547" y="3013769"/>
                </a:cubicBezTo>
                <a:close/>
                <a:moveTo>
                  <a:pt x="5624773" y="3010049"/>
                </a:moveTo>
                <a:cubicBezTo>
                  <a:pt x="5625392" y="3010049"/>
                  <a:pt x="5625703" y="3011289"/>
                  <a:pt x="5625703" y="3013769"/>
                </a:cubicBezTo>
                <a:cubicBezTo>
                  <a:pt x="5630664" y="3013769"/>
                  <a:pt x="5630664" y="3016250"/>
                  <a:pt x="5625703" y="3021211"/>
                </a:cubicBezTo>
                <a:cubicBezTo>
                  <a:pt x="5620742" y="3021211"/>
                  <a:pt x="5619502" y="3018730"/>
                  <a:pt x="5621982" y="3013769"/>
                </a:cubicBezTo>
                <a:cubicBezTo>
                  <a:pt x="5623222" y="3011289"/>
                  <a:pt x="5624152" y="3010049"/>
                  <a:pt x="5624773" y="3010049"/>
                </a:cubicBezTo>
                <a:close/>
                <a:moveTo>
                  <a:pt x="5391299" y="3010049"/>
                </a:moveTo>
                <a:lnTo>
                  <a:pt x="5397810" y="3014700"/>
                </a:lnTo>
                <a:cubicBezTo>
                  <a:pt x="5400910" y="3016560"/>
                  <a:pt x="5404941" y="3018730"/>
                  <a:pt x="5409902" y="3021211"/>
                </a:cubicBezTo>
                <a:cubicBezTo>
                  <a:pt x="5404941" y="3021211"/>
                  <a:pt x="5401220" y="3021211"/>
                  <a:pt x="5398740" y="3021211"/>
                </a:cubicBezTo>
                <a:cubicBezTo>
                  <a:pt x="5396260" y="3021211"/>
                  <a:pt x="5395019" y="3018730"/>
                  <a:pt x="5395019" y="3013769"/>
                </a:cubicBezTo>
                <a:close/>
                <a:moveTo>
                  <a:pt x="5275957" y="3006328"/>
                </a:moveTo>
                <a:lnTo>
                  <a:pt x="5283398" y="3006328"/>
                </a:lnTo>
                <a:cubicBezTo>
                  <a:pt x="5283398" y="3011289"/>
                  <a:pt x="5282158" y="3013769"/>
                  <a:pt x="5279677" y="3013769"/>
                </a:cubicBezTo>
                <a:cubicBezTo>
                  <a:pt x="5277197" y="3013769"/>
                  <a:pt x="5275957" y="3011289"/>
                  <a:pt x="5275957" y="3006328"/>
                </a:cubicBezTo>
                <a:close/>
                <a:moveTo>
                  <a:pt x="4866679" y="3006328"/>
                </a:moveTo>
                <a:lnTo>
                  <a:pt x="4851797" y="3013769"/>
                </a:lnTo>
                <a:cubicBezTo>
                  <a:pt x="4861718" y="3013769"/>
                  <a:pt x="4866679" y="3013769"/>
                  <a:pt x="4866679" y="3013769"/>
                </a:cubicBezTo>
                <a:lnTo>
                  <a:pt x="4881562" y="3021211"/>
                </a:lnTo>
                <a:cubicBezTo>
                  <a:pt x="4881562" y="3026172"/>
                  <a:pt x="4880322" y="3028652"/>
                  <a:pt x="4877842" y="3028652"/>
                </a:cubicBezTo>
                <a:lnTo>
                  <a:pt x="4889004" y="3028652"/>
                </a:lnTo>
                <a:lnTo>
                  <a:pt x="4889004" y="3013769"/>
                </a:lnTo>
                <a:lnTo>
                  <a:pt x="4881562" y="3013769"/>
                </a:lnTo>
                <a:close/>
                <a:moveTo>
                  <a:pt x="4784824" y="3006328"/>
                </a:moveTo>
                <a:lnTo>
                  <a:pt x="4784824" y="3013769"/>
                </a:lnTo>
                <a:cubicBezTo>
                  <a:pt x="4784824" y="3013769"/>
                  <a:pt x="4782344" y="3013769"/>
                  <a:pt x="4777383" y="3013769"/>
                </a:cubicBezTo>
                <a:close/>
                <a:moveTo>
                  <a:pt x="5162475" y="3002607"/>
                </a:moveTo>
                <a:cubicBezTo>
                  <a:pt x="5163715" y="3002607"/>
                  <a:pt x="5164336" y="3003848"/>
                  <a:pt x="5164336" y="3006328"/>
                </a:cubicBezTo>
                <a:lnTo>
                  <a:pt x="5156894" y="3006328"/>
                </a:lnTo>
                <a:cubicBezTo>
                  <a:pt x="5159375" y="3003848"/>
                  <a:pt x="5161235" y="3002607"/>
                  <a:pt x="5162475" y="3002607"/>
                </a:cubicBezTo>
                <a:close/>
                <a:moveTo>
                  <a:pt x="4970859" y="2998887"/>
                </a:moveTo>
                <a:lnTo>
                  <a:pt x="5000625" y="3006328"/>
                </a:lnTo>
                <a:cubicBezTo>
                  <a:pt x="4995663" y="3006328"/>
                  <a:pt x="4990703" y="3006328"/>
                  <a:pt x="4985742" y="3006328"/>
                </a:cubicBezTo>
                <a:cubicBezTo>
                  <a:pt x="4980781" y="3006328"/>
                  <a:pt x="4975820" y="3003847"/>
                  <a:pt x="4970859" y="2998887"/>
                </a:cubicBezTo>
                <a:close/>
                <a:moveTo>
                  <a:pt x="4628554" y="2998887"/>
                </a:moveTo>
                <a:lnTo>
                  <a:pt x="4635996" y="2998887"/>
                </a:lnTo>
                <a:cubicBezTo>
                  <a:pt x="4645917" y="2998887"/>
                  <a:pt x="4653359" y="3001367"/>
                  <a:pt x="4658320" y="3006328"/>
                </a:cubicBezTo>
                <a:cubicBezTo>
                  <a:pt x="4648399" y="3006328"/>
                  <a:pt x="4640957" y="3006328"/>
                  <a:pt x="4635996" y="3006328"/>
                </a:cubicBezTo>
                <a:close/>
                <a:moveTo>
                  <a:pt x="5806157" y="2986794"/>
                </a:moveTo>
                <a:cubicBezTo>
                  <a:pt x="5807397" y="2986174"/>
                  <a:pt x="5809257" y="2986484"/>
                  <a:pt x="5811738" y="2987725"/>
                </a:cubicBezTo>
                <a:cubicBezTo>
                  <a:pt x="5816699" y="2990205"/>
                  <a:pt x="5826621" y="2991445"/>
                  <a:pt x="5841504" y="2991445"/>
                </a:cubicBezTo>
                <a:lnTo>
                  <a:pt x="5871269" y="2998887"/>
                </a:lnTo>
                <a:cubicBezTo>
                  <a:pt x="5871269" y="3003847"/>
                  <a:pt x="5868789" y="3006328"/>
                  <a:pt x="5863828" y="3006328"/>
                </a:cubicBezTo>
                <a:lnTo>
                  <a:pt x="5834062" y="2998887"/>
                </a:lnTo>
                <a:lnTo>
                  <a:pt x="5804297" y="2991445"/>
                </a:lnTo>
                <a:cubicBezTo>
                  <a:pt x="5804297" y="2988965"/>
                  <a:pt x="5804916" y="2987415"/>
                  <a:pt x="5806157" y="2986794"/>
                </a:cubicBezTo>
                <a:close/>
                <a:moveTo>
                  <a:pt x="5514082" y="2984004"/>
                </a:moveTo>
                <a:lnTo>
                  <a:pt x="5528965" y="2984004"/>
                </a:lnTo>
                <a:lnTo>
                  <a:pt x="5528965" y="2991445"/>
                </a:lnTo>
                <a:cubicBezTo>
                  <a:pt x="5524003" y="2991445"/>
                  <a:pt x="5520283" y="2991445"/>
                  <a:pt x="5517802" y="2991445"/>
                </a:cubicBezTo>
                <a:cubicBezTo>
                  <a:pt x="5515322" y="2991445"/>
                  <a:pt x="5514082" y="2988965"/>
                  <a:pt x="5514082" y="2984004"/>
                </a:cubicBezTo>
                <a:close/>
                <a:moveTo>
                  <a:pt x="5395019" y="2984004"/>
                </a:moveTo>
                <a:cubicBezTo>
                  <a:pt x="5395019" y="2984004"/>
                  <a:pt x="5397499" y="2986484"/>
                  <a:pt x="5402461" y="2991445"/>
                </a:cubicBezTo>
                <a:lnTo>
                  <a:pt x="5395019" y="2991445"/>
                </a:lnTo>
                <a:lnTo>
                  <a:pt x="5387578" y="2991445"/>
                </a:lnTo>
                <a:cubicBezTo>
                  <a:pt x="5392539" y="2986484"/>
                  <a:pt x="5395019" y="2984004"/>
                  <a:pt x="5395019" y="2984004"/>
                </a:cubicBezTo>
                <a:close/>
                <a:moveTo>
                  <a:pt x="4554140" y="2984004"/>
                </a:moveTo>
                <a:lnTo>
                  <a:pt x="4561582" y="2984004"/>
                </a:lnTo>
                <a:lnTo>
                  <a:pt x="4621113" y="2998887"/>
                </a:lnTo>
                <a:cubicBezTo>
                  <a:pt x="4611192" y="2998887"/>
                  <a:pt x="4606230" y="2998887"/>
                  <a:pt x="4606230" y="2998887"/>
                </a:cubicBezTo>
                <a:cubicBezTo>
                  <a:pt x="4596309" y="2993926"/>
                  <a:pt x="4586386" y="2991445"/>
                  <a:pt x="4576465" y="2991445"/>
                </a:cubicBezTo>
                <a:cubicBezTo>
                  <a:pt x="4571503" y="2991445"/>
                  <a:pt x="4566543" y="2990205"/>
                  <a:pt x="4561582" y="2987725"/>
                </a:cubicBezTo>
                <a:cubicBezTo>
                  <a:pt x="4556620" y="2985244"/>
                  <a:pt x="4554140" y="2984004"/>
                  <a:pt x="4554140" y="2984004"/>
                </a:cubicBezTo>
                <a:close/>
                <a:moveTo>
                  <a:pt x="4859238" y="2976562"/>
                </a:moveTo>
                <a:cubicBezTo>
                  <a:pt x="4864199" y="2981523"/>
                  <a:pt x="4866679" y="2984004"/>
                  <a:pt x="4866679" y="2984004"/>
                </a:cubicBezTo>
                <a:cubicBezTo>
                  <a:pt x="4866679" y="2984004"/>
                  <a:pt x="4866679" y="2985244"/>
                  <a:pt x="4866679" y="2987725"/>
                </a:cubicBezTo>
                <a:cubicBezTo>
                  <a:pt x="4866679" y="2990205"/>
                  <a:pt x="4869160" y="2991445"/>
                  <a:pt x="4874121" y="2991445"/>
                </a:cubicBezTo>
                <a:cubicBezTo>
                  <a:pt x="4879082" y="2991445"/>
                  <a:pt x="4881562" y="2993926"/>
                  <a:pt x="4881562" y="2998887"/>
                </a:cubicBezTo>
                <a:cubicBezTo>
                  <a:pt x="4886524" y="3003847"/>
                  <a:pt x="4901406" y="3008809"/>
                  <a:pt x="4926211" y="3013769"/>
                </a:cubicBezTo>
                <a:lnTo>
                  <a:pt x="4933652" y="3021211"/>
                </a:lnTo>
                <a:lnTo>
                  <a:pt x="4948535" y="3021211"/>
                </a:lnTo>
                <a:cubicBezTo>
                  <a:pt x="4958456" y="3021211"/>
                  <a:pt x="4970859" y="3023692"/>
                  <a:pt x="4985742" y="3028652"/>
                </a:cubicBezTo>
                <a:cubicBezTo>
                  <a:pt x="5000625" y="3033613"/>
                  <a:pt x="5013027" y="3036094"/>
                  <a:pt x="5022949" y="3036094"/>
                </a:cubicBezTo>
                <a:cubicBezTo>
                  <a:pt x="5027910" y="3041054"/>
                  <a:pt x="5032870" y="3043535"/>
                  <a:pt x="5037832" y="3043535"/>
                </a:cubicBezTo>
                <a:cubicBezTo>
                  <a:pt x="5037832" y="3043535"/>
                  <a:pt x="5040312" y="3043535"/>
                  <a:pt x="5045273" y="3043535"/>
                </a:cubicBezTo>
                <a:cubicBezTo>
                  <a:pt x="5050234" y="3043535"/>
                  <a:pt x="5055195" y="3046016"/>
                  <a:pt x="5060156" y="3050976"/>
                </a:cubicBezTo>
                <a:lnTo>
                  <a:pt x="5067597" y="3058418"/>
                </a:lnTo>
                <a:lnTo>
                  <a:pt x="5060156" y="3058418"/>
                </a:lnTo>
                <a:lnTo>
                  <a:pt x="5052715" y="3058418"/>
                </a:lnTo>
                <a:lnTo>
                  <a:pt x="5045273" y="3058418"/>
                </a:lnTo>
                <a:cubicBezTo>
                  <a:pt x="5050234" y="3063379"/>
                  <a:pt x="5051474" y="3067099"/>
                  <a:pt x="5048994" y="3069580"/>
                </a:cubicBezTo>
                <a:cubicBezTo>
                  <a:pt x="5046514" y="3072061"/>
                  <a:pt x="5044033" y="3073301"/>
                  <a:pt x="5041552" y="3073301"/>
                </a:cubicBezTo>
                <a:cubicBezTo>
                  <a:pt x="5039072" y="3073301"/>
                  <a:pt x="5037832" y="3070820"/>
                  <a:pt x="5037832" y="3065859"/>
                </a:cubicBezTo>
                <a:lnTo>
                  <a:pt x="5015508" y="3058418"/>
                </a:lnTo>
                <a:lnTo>
                  <a:pt x="4970859" y="3043535"/>
                </a:lnTo>
                <a:lnTo>
                  <a:pt x="4933652" y="3036094"/>
                </a:lnTo>
                <a:cubicBezTo>
                  <a:pt x="4933652" y="3036094"/>
                  <a:pt x="4932411" y="3033613"/>
                  <a:pt x="4929931" y="3028652"/>
                </a:cubicBezTo>
                <a:cubicBezTo>
                  <a:pt x="4927451" y="3023692"/>
                  <a:pt x="4926211" y="3019971"/>
                  <a:pt x="4926211" y="3017490"/>
                </a:cubicBezTo>
                <a:cubicBezTo>
                  <a:pt x="4926211" y="3015009"/>
                  <a:pt x="4923731" y="3013769"/>
                  <a:pt x="4918769" y="3013769"/>
                </a:cubicBezTo>
                <a:cubicBezTo>
                  <a:pt x="4913808" y="3013769"/>
                  <a:pt x="4912568" y="3016250"/>
                  <a:pt x="4915049" y="3021211"/>
                </a:cubicBezTo>
                <a:cubicBezTo>
                  <a:pt x="4917529" y="3026172"/>
                  <a:pt x="4915049" y="3029892"/>
                  <a:pt x="4907607" y="3032373"/>
                </a:cubicBezTo>
                <a:cubicBezTo>
                  <a:pt x="4900166" y="3034854"/>
                  <a:pt x="4896445" y="3036094"/>
                  <a:pt x="4896445" y="3036094"/>
                </a:cubicBezTo>
                <a:cubicBezTo>
                  <a:pt x="4891484" y="3036094"/>
                  <a:pt x="4889004" y="3038574"/>
                  <a:pt x="4889004" y="3043535"/>
                </a:cubicBezTo>
                <a:cubicBezTo>
                  <a:pt x="4884042" y="3048496"/>
                  <a:pt x="4879082" y="3048496"/>
                  <a:pt x="4874121" y="3043535"/>
                </a:cubicBezTo>
                <a:cubicBezTo>
                  <a:pt x="4869160" y="3043535"/>
                  <a:pt x="4866679" y="3043535"/>
                  <a:pt x="4866679" y="3043535"/>
                </a:cubicBezTo>
                <a:cubicBezTo>
                  <a:pt x="4866679" y="3043535"/>
                  <a:pt x="4865439" y="3042295"/>
                  <a:pt x="4862959" y="3039814"/>
                </a:cubicBezTo>
                <a:cubicBezTo>
                  <a:pt x="4860479" y="3037334"/>
                  <a:pt x="4859238" y="3036094"/>
                  <a:pt x="4859238" y="3036094"/>
                </a:cubicBezTo>
                <a:cubicBezTo>
                  <a:pt x="4859238" y="3031133"/>
                  <a:pt x="4857997" y="3028652"/>
                  <a:pt x="4855517" y="3028652"/>
                </a:cubicBezTo>
                <a:cubicBezTo>
                  <a:pt x="4853037" y="3028652"/>
                  <a:pt x="4851797" y="3028652"/>
                  <a:pt x="4851797" y="3028652"/>
                </a:cubicBezTo>
                <a:lnTo>
                  <a:pt x="4844355" y="3021211"/>
                </a:lnTo>
                <a:cubicBezTo>
                  <a:pt x="4844355" y="3016250"/>
                  <a:pt x="4844355" y="3011289"/>
                  <a:pt x="4844355" y="3006328"/>
                </a:cubicBezTo>
                <a:cubicBezTo>
                  <a:pt x="4844355" y="2996406"/>
                  <a:pt x="4836914" y="2991445"/>
                  <a:pt x="4822031" y="2991445"/>
                </a:cubicBezTo>
                <a:cubicBezTo>
                  <a:pt x="4817070" y="2991445"/>
                  <a:pt x="4812109" y="2988965"/>
                  <a:pt x="4807148" y="2984004"/>
                </a:cubicBezTo>
                <a:lnTo>
                  <a:pt x="4810869" y="2984004"/>
                </a:lnTo>
                <a:cubicBezTo>
                  <a:pt x="4813349" y="2984004"/>
                  <a:pt x="4814590" y="2984004"/>
                  <a:pt x="4814590" y="2984004"/>
                </a:cubicBezTo>
                <a:cubicBezTo>
                  <a:pt x="4819551" y="2984004"/>
                  <a:pt x="4829472" y="2984004"/>
                  <a:pt x="4844355" y="2984004"/>
                </a:cubicBezTo>
                <a:close/>
                <a:moveTo>
                  <a:pt x="4844355" y="2972842"/>
                </a:moveTo>
                <a:cubicBezTo>
                  <a:pt x="4846835" y="2972842"/>
                  <a:pt x="4849316" y="2974082"/>
                  <a:pt x="4851797" y="2976562"/>
                </a:cubicBezTo>
                <a:lnTo>
                  <a:pt x="4844355" y="2976562"/>
                </a:lnTo>
                <a:lnTo>
                  <a:pt x="4836914" y="2976562"/>
                </a:lnTo>
                <a:cubicBezTo>
                  <a:pt x="4839394" y="2974082"/>
                  <a:pt x="4841875" y="2972842"/>
                  <a:pt x="4844355" y="2972842"/>
                </a:cubicBezTo>
                <a:close/>
                <a:moveTo>
                  <a:pt x="5261074" y="2969121"/>
                </a:moveTo>
                <a:cubicBezTo>
                  <a:pt x="5266035" y="2969121"/>
                  <a:pt x="5273477" y="2970361"/>
                  <a:pt x="5283398" y="2972842"/>
                </a:cubicBezTo>
                <a:cubicBezTo>
                  <a:pt x="5293320" y="2975322"/>
                  <a:pt x="5300761" y="2976562"/>
                  <a:pt x="5305722" y="2976562"/>
                </a:cubicBezTo>
                <a:lnTo>
                  <a:pt x="5283398" y="2976562"/>
                </a:lnTo>
                <a:lnTo>
                  <a:pt x="5268515" y="2976562"/>
                </a:lnTo>
                <a:close/>
                <a:moveTo>
                  <a:pt x="5119687" y="2969121"/>
                </a:moveTo>
                <a:cubicBezTo>
                  <a:pt x="5119687" y="2974082"/>
                  <a:pt x="5120928" y="2976562"/>
                  <a:pt x="5123408" y="2976562"/>
                </a:cubicBezTo>
                <a:cubicBezTo>
                  <a:pt x="5125888" y="2976562"/>
                  <a:pt x="5127129" y="2976562"/>
                  <a:pt x="5127129" y="2976562"/>
                </a:cubicBezTo>
                <a:cubicBezTo>
                  <a:pt x="5127129" y="2981523"/>
                  <a:pt x="5125888" y="2984004"/>
                  <a:pt x="5123408" y="2984004"/>
                </a:cubicBezTo>
                <a:cubicBezTo>
                  <a:pt x="5120928" y="2984004"/>
                  <a:pt x="5119687" y="2984004"/>
                  <a:pt x="5119687" y="2984004"/>
                </a:cubicBezTo>
                <a:lnTo>
                  <a:pt x="5119687" y="2976562"/>
                </a:lnTo>
                <a:close/>
                <a:moveTo>
                  <a:pt x="4658320" y="2969121"/>
                </a:moveTo>
                <a:cubicBezTo>
                  <a:pt x="4658320" y="2969121"/>
                  <a:pt x="4662041" y="2969121"/>
                  <a:pt x="4669482" y="2969121"/>
                </a:cubicBezTo>
                <a:cubicBezTo>
                  <a:pt x="4676924" y="2969121"/>
                  <a:pt x="4683124" y="2969121"/>
                  <a:pt x="4688086" y="2969121"/>
                </a:cubicBezTo>
                <a:cubicBezTo>
                  <a:pt x="4698007" y="2974082"/>
                  <a:pt x="4705449" y="2976562"/>
                  <a:pt x="4710410" y="2976562"/>
                </a:cubicBezTo>
                <a:lnTo>
                  <a:pt x="4665761" y="2976562"/>
                </a:lnTo>
                <a:close/>
                <a:moveTo>
                  <a:pt x="4360664" y="2969121"/>
                </a:moveTo>
                <a:cubicBezTo>
                  <a:pt x="4365625" y="2969121"/>
                  <a:pt x="4368105" y="2971602"/>
                  <a:pt x="4368105" y="2976562"/>
                </a:cubicBezTo>
                <a:cubicBezTo>
                  <a:pt x="4368105" y="2976562"/>
                  <a:pt x="4366865" y="2977802"/>
                  <a:pt x="4364385" y="2980283"/>
                </a:cubicBezTo>
                <a:cubicBezTo>
                  <a:pt x="4361904" y="2982764"/>
                  <a:pt x="4358184" y="2981523"/>
                  <a:pt x="4353223" y="2976562"/>
                </a:cubicBezTo>
                <a:close/>
                <a:moveTo>
                  <a:pt x="5448969" y="2965400"/>
                </a:moveTo>
                <a:cubicBezTo>
                  <a:pt x="5450210" y="2965400"/>
                  <a:pt x="5452070" y="2966640"/>
                  <a:pt x="5454551" y="2969121"/>
                </a:cubicBezTo>
                <a:lnTo>
                  <a:pt x="5447109" y="2969121"/>
                </a:lnTo>
                <a:cubicBezTo>
                  <a:pt x="5447109" y="2966640"/>
                  <a:pt x="5447729" y="2965400"/>
                  <a:pt x="5448969" y="2965400"/>
                </a:cubicBezTo>
                <a:close/>
                <a:moveTo>
                  <a:pt x="5169917" y="2965400"/>
                </a:moveTo>
                <a:cubicBezTo>
                  <a:pt x="5171157" y="2965400"/>
                  <a:pt x="5171777" y="2966640"/>
                  <a:pt x="5171777" y="2969121"/>
                </a:cubicBezTo>
                <a:cubicBezTo>
                  <a:pt x="5171777" y="2969121"/>
                  <a:pt x="5169297" y="2969121"/>
                  <a:pt x="5164336" y="2969121"/>
                </a:cubicBezTo>
                <a:cubicBezTo>
                  <a:pt x="5166816" y="2966640"/>
                  <a:pt x="5168677" y="2965400"/>
                  <a:pt x="5169917" y="2965400"/>
                </a:cubicBezTo>
                <a:close/>
                <a:moveTo>
                  <a:pt x="5246191" y="2961680"/>
                </a:moveTo>
                <a:lnTo>
                  <a:pt x="5246191" y="2969121"/>
                </a:lnTo>
                <a:lnTo>
                  <a:pt x="5231308" y="2969121"/>
                </a:lnTo>
                <a:cubicBezTo>
                  <a:pt x="5236270" y="2964160"/>
                  <a:pt x="5241230" y="2961680"/>
                  <a:pt x="5246191" y="2961680"/>
                </a:cubicBezTo>
                <a:close/>
                <a:moveTo>
                  <a:pt x="4799707" y="2961680"/>
                </a:moveTo>
                <a:cubicBezTo>
                  <a:pt x="4804668" y="2961680"/>
                  <a:pt x="4807148" y="2962920"/>
                  <a:pt x="4807148" y="2965400"/>
                </a:cubicBezTo>
                <a:cubicBezTo>
                  <a:pt x="4807148" y="2967881"/>
                  <a:pt x="4804668" y="2969121"/>
                  <a:pt x="4799707" y="2969121"/>
                </a:cubicBezTo>
                <a:cubicBezTo>
                  <a:pt x="4799707" y="2964160"/>
                  <a:pt x="4799707" y="2961680"/>
                  <a:pt x="4799707" y="2961680"/>
                </a:cubicBezTo>
                <a:close/>
                <a:moveTo>
                  <a:pt x="4781103" y="2961680"/>
                </a:moveTo>
                <a:cubicBezTo>
                  <a:pt x="4783583" y="2961680"/>
                  <a:pt x="4786065" y="2961680"/>
                  <a:pt x="4788545" y="2961680"/>
                </a:cubicBezTo>
                <a:cubicBezTo>
                  <a:pt x="4791025" y="2961680"/>
                  <a:pt x="4789785" y="2964160"/>
                  <a:pt x="4784824" y="2969121"/>
                </a:cubicBezTo>
                <a:cubicBezTo>
                  <a:pt x="4779863" y="2974082"/>
                  <a:pt x="4777383" y="2974082"/>
                  <a:pt x="4777383" y="2969121"/>
                </a:cubicBezTo>
                <a:cubicBezTo>
                  <a:pt x="4777383" y="2964160"/>
                  <a:pt x="4778623" y="2961680"/>
                  <a:pt x="4781103" y="2961680"/>
                </a:cubicBezTo>
                <a:close/>
                <a:moveTo>
                  <a:pt x="4679714" y="2957029"/>
                </a:moveTo>
                <a:cubicBezTo>
                  <a:pt x="4680334" y="2957649"/>
                  <a:pt x="4680644" y="2959199"/>
                  <a:pt x="4680644" y="2961680"/>
                </a:cubicBezTo>
                <a:cubicBezTo>
                  <a:pt x="4675683" y="2961680"/>
                  <a:pt x="4673203" y="2961680"/>
                  <a:pt x="4673203" y="2961680"/>
                </a:cubicBezTo>
                <a:cubicBezTo>
                  <a:pt x="4673203" y="2961680"/>
                  <a:pt x="4674443" y="2960440"/>
                  <a:pt x="4676924" y="2957959"/>
                </a:cubicBezTo>
                <a:cubicBezTo>
                  <a:pt x="4678164" y="2956719"/>
                  <a:pt x="4679094" y="2956408"/>
                  <a:pt x="4679714" y="2957029"/>
                </a:cubicBezTo>
                <a:close/>
                <a:moveTo>
                  <a:pt x="5030390" y="2946797"/>
                </a:moveTo>
                <a:lnTo>
                  <a:pt x="5045273" y="2946797"/>
                </a:lnTo>
                <a:lnTo>
                  <a:pt x="5052715" y="2961680"/>
                </a:lnTo>
                <a:cubicBezTo>
                  <a:pt x="5052715" y="2961680"/>
                  <a:pt x="5053955" y="2961680"/>
                  <a:pt x="5056435" y="2961680"/>
                </a:cubicBezTo>
                <a:cubicBezTo>
                  <a:pt x="5058915" y="2961680"/>
                  <a:pt x="5062636" y="2961680"/>
                  <a:pt x="5067597" y="2961680"/>
                </a:cubicBezTo>
                <a:cubicBezTo>
                  <a:pt x="5072559" y="2961680"/>
                  <a:pt x="5075039" y="2961680"/>
                  <a:pt x="5075039" y="2961680"/>
                </a:cubicBezTo>
                <a:cubicBezTo>
                  <a:pt x="5075039" y="2961680"/>
                  <a:pt x="5075039" y="2959199"/>
                  <a:pt x="5075039" y="2954238"/>
                </a:cubicBezTo>
                <a:cubicBezTo>
                  <a:pt x="5075039" y="2954238"/>
                  <a:pt x="5077519" y="2954238"/>
                  <a:pt x="5082480" y="2954238"/>
                </a:cubicBezTo>
                <a:cubicBezTo>
                  <a:pt x="5087442" y="2954238"/>
                  <a:pt x="5087442" y="2956719"/>
                  <a:pt x="5082480" y="2961680"/>
                </a:cubicBezTo>
                <a:cubicBezTo>
                  <a:pt x="5082480" y="2961680"/>
                  <a:pt x="5084960" y="2961680"/>
                  <a:pt x="5089922" y="2961680"/>
                </a:cubicBezTo>
                <a:cubicBezTo>
                  <a:pt x="5094883" y="2961680"/>
                  <a:pt x="5097363" y="2964160"/>
                  <a:pt x="5097363" y="2969121"/>
                </a:cubicBezTo>
                <a:lnTo>
                  <a:pt x="5082480" y="2969121"/>
                </a:lnTo>
                <a:lnTo>
                  <a:pt x="5067597" y="2976562"/>
                </a:lnTo>
                <a:lnTo>
                  <a:pt x="5060156" y="2976562"/>
                </a:lnTo>
                <a:lnTo>
                  <a:pt x="5045273" y="2961680"/>
                </a:lnTo>
                <a:cubicBezTo>
                  <a:pt x="5045273" y="2956719"/>
                  <a:pt x="5042793" y="2952998"/>
                  <a:pt x="5037832" y="2950517"/>
                </a:cubicBezTo>
                <a:cubicBezTo>
                  <a:pt x="5032870" y="2948037"/>
                  <a:pt x="5030390" y="2946797"/>
                  <a:pt x="5030390" y="2946797"/>
                </a:cubicBezTo>
                <a:close/>
                <a:moveTo>
                  <a:pt x="4717851" y="2946797"/>
                </a:moveTo>
                <a:cubicBezTo>
                  <a:pt x="4717851" y="2946797"/>
                  <a:pt x="4727773" y="2949277"/>
                  <a:pt x="4747617" y="2954238"/>
                </a:cubicBezTo>
                <a:lnTo>
                  <a:pt x="4777383" y="2961680"/>
                </a:lnTo>
                <a:lnTo>
                  <a:pt x="4755058" y="2961680"/>
                </a:lnTo>
                <a:cubicBezTo>
                  <a:pt x="4750097" y="2961680"/>
                  <a:pt x="4745137" y="2961680"/>
                  <a:pt x="4740176" y="2961680"/>
                </a:cubicBezTo>
                <a:cubicBezTo>
                  <a:pt x="4735214" y="2961680"/>
                  <a:pt x="4730254" y="2961680"/>
                  <a:pt x="4725293" y="2961680"/>
                </a:cubicBezTo>
                <a:cubicBezTo>
                  <a:pt x="4725293" y="2961680"/>
                  <a:pt x="4725293" y="2960440"/>
                  <a:pt x="4725293" y="2957959"/>
                </a:cubicBezTo>
                <a:cubicBezTo>
                  <a:pt x="4725293" y="2955478"/>
                  <a:pt x="4722813" y="2954238"/>
                  <a:pt x="4717851" y="2954238"/>
                </a:cubicBezTo>
                <a:close/>
                <a:moveTo>
                  <a:pt x="5166196" y="2943076"/>
                </a:moveTo>
                <a:cubicBezTo>
                  <a:pt x="5164955" y="2943076"/>
                  <a:pt x="5164336" y="2944317"/>
                  <a:pt x="5164336" y="2946797"/>
                </a:cubicBezTo>
                <a:lnTo>
                  <a:pt x="5171777" y="2946797"/>
                </a:lnTo>
                <a:cubicBezTo>
                  <a:pt x="5169296" y="2944317"/>
                  <a:pt x="5167436" y="2943076"/>
                  <a:pt x="5166196" y="2943076"/>
                </a:cubicBezTo>
                <a:close/>
                <a:moveTo>
                  <a:pt x="5759648" y="2939355"/>
                </a:moveTo>
                <a:lnTo>
                  <a:pt x="5767090" y="2946797"/>
                </a:lnTo>
                <a:lnTo>
                  <a:pt x="5761509" y="2946797"/>
                </a:lnTo>
                <a:cubicBezTo>
                  <a:pt x="5757788" y="2946797"/>
                  <a:pt x="5754687" y="2946797"/>
                  <a:pt x="5752207" y="2946797"/>
                </a:cubicBezTo>
                <a:cubicBezTo>
                  <a:pt x="5757168" y="2946797"/>
                  <a:pt x="5758408" y="2945557"/>
                  <a:pt x="5755927" y="2943076"/>
                </a:cubicBezTo>
                <a:cubicBezTo>
                  <a:pt x="5753447" y="2940595"/>
                  <a:pt x="5754687" y="2939355"/>
                  <a:pt x="5759648" y="2939355"/>
                </a:cubicBezTo>
                <a:close/>
                <a:moveTo>
                  <a:pt x="5692676" y="2939355"/>
                </a:moveTo>
                <a:lnTo>
                  <a:pt x="5692676" y="2946797"/>
                </a:lnTo>
                <a:lnTo>
                  <a:pt x="5685234" y="2946797"/>
                </a:lnTo>
                <a:cubicBezTo>
                  <a:pt x="5685234" y="2941836"/>
                  <a:pt x="5687714" y="2939355"/>
                  <a:pt x="5692676" y="2939355"/>
                </a:cubicBezTo>
                <a:close/>
                <a:moveTo>
                  <a:pt x="5655468" y="2939355"/>
                </a:moveTo>
                <a:cubicBezTo>
                  <a:pt x="5655468" y="2939355"/>
                  <a:pt x="5657949" y="2939355"/>
                  <a:pt x="5662910" y="2939355"/>
                </a:cubicBezTo>
                <a:cubicBezTo>
                  <a:pt x="5667871" y="2939355"/>
                  <a:pt x="5670351" y="2939355"/>
                  <a:pt x="5670351" y="2939355"/>
                </a:cubicBezTo>
                <a:cubicBezTo>
                  <a:pt x="5670351" y="2939355"/>
                  <a:pt x="5667871" y="2941836"/>
                  <a:pt x="5662910" y="2946797"/>
                </a:cubicBezTo>
                <a:cubicBezTo>
                  <a:pt x="5657949" y="2946797"/>
                  <a:pt x="5655468" y="2946797"/>
                  <a:pt x="5655468" y="2946797"/>
                </a:cubicBezTo>
                <a:cubicBezTo>
                  <a:pt x="5655468" y="2946797"/>
                  <a:pt x="5655468" y="2944316"/>
                  <a:pt x="5655468" y="2939355"/>
                </a:cubicBezTo>
                <a:close/>
                <a:moveTo>
                  <a:pt x="4561582" y="2939355"/>
                </a:moveTo>
                <a:lnTo>
                  <a:pt x="4576465" y="2939355"/>
                </a:lnTo>
                <a:lnTo>
                  <a:pt x="4576465" y="2946797"/>
                </a:lnTo>
                <a:cubicBezTo>
                  <a:pt x="4571503" y="2946797"/>
                  <a:pt x="4566543" y="2944316"/>
                  <a:pt x="4561582" y="2939355"/>
                </a:cubicBezTo>
                <a:close/>
                <a:moveTo>
                  <a:pt x="4442519" y="2939355"/>
                </a:moveTo>
                <a:lnTo>
                  <a:pt x="4457402" y="2939355"/>
                </a:lnTo>
                <a:lnTo>
                  <a:pt x="4472285" y="2946797"/>
                </a:lnTo>
                <a:cubicBezTo>
                  <a:pt x="4472285" y="2946797"/>
                  <a:pt x="4471045" y="2948037"/>
                  <a:pt x="4468564" y="2950517"/>
                </a:cubicBezTo>
                <a:cubicBezTo>
                  <a:pt x="4466084" y="2952998"/>
                  <a:pt x="4463603" y="2952998"/>
                  <a:pt x="4461123" y="2950517"/>
                </a:cubicBezTo>
                <a:cubicBezTo>
                  <a:pt x="4458643" y="2948037"/>
                  <a:pt x="4454922" y="2946797"/>
                  <a:pt x="4449961" y="2946797"/>
                </a:cubicBezTo>
                <a:close/>
                <a:moveTo>
                  <a:pt x="4368105" y="2939355"/>
                </a:moveTo>
                <a:lnTo>
                  <a:pt x="4382988" y="2946797"/>
                </a:lnTo>
                <a:lnTo>
                  <a:pt x="4382988" y="2954238"/>
                </a:lnTo>
                <a:lnTo>
                  <a:pt x="4368105" y="2954238"/>
                </a:lnTo>
                <a:lnTo>
                  <a:pt x="4360664" y="2954238"/>
                </a:lnTo>
                <a:cubicBezTo>
                  <a:pt x="4360664" y="2954238"/>
                  <a:pt x="4363144" y="2951758"/>
                  <a:pt x="4368105" y="2946797"/>
                </a:cubicBezTo>
                <a:cubicBezTo>
                  <a:pt x="4368105" y="2941836"/>
                  <a:pt x="4368105" y="2939355"/>
                  <a:pt x="4368105" y="2939355"/>
                </a:cubicBezTo>
                <a:close/>
                <a:moveTo>
                  <a:pt x="4323457" y="2939355"/>
                </a:moveTo>
                <a:lnTo>
                  <a:pt x="4338340" y="2939355"/>
                </a:lnTo>
                <a:lnTo>
                  <a:pt x="4330898" y="2946797"/>
                </a:lnTo>
                <a:close/>
                <a:moveTo>
                  <a:pt x="5594077" y="2935635"/>
                </a:moveTo>
                <a:cubicBezTo>
                  <a:pt x="5595318" y="2935635"/>
                  <a:pt x="5595937" y="2936875"/>
                  <a:pt x="5595937" y="2939355"/>
                </a:cubicBezTo>
                <a:lnTo>
                  <a:pt x="5588496" y="2939355"/>
                </a:lnTo>
                <a:cubicBezTo>
                  <a:pt x="5590976" y="2936875"/>
                  <a:pt x="5592837" y="2935635"/>
                  <a:pt x="5594077" y="2935635"/>
                </a:cubicBezTo>
                <a:close/>
                <a:moveTo>
                  <a:pt x="5380136" y="2931914"/>
                </a:moveTo>
                <a:cubicBezTo>
                  <a:pt x="5380136" y="2931914"/>
                  <a:pt x="5382617" y="2931914"/>
                  <a:pt x="5387578" y="2931914"/>
                </a:cubicBezTo>
                <a:cubicBezTo>
                  <a:pt x="5392539" y="2931914"/>
                  <a:pt x="5395019" y="2931914"/>
                  <a:pt x="5395019" y="2931914"/>
                </a:cubicBezTo>
                <a:lnTo>
                  <a:pt x="5387578" y="2939355"/>
                </a:lnTo>
                <a:close/>
                <a:moveTo>
                  <a:pt x="4740176" y="2931914"/>
                </a:moveTo>
                <a:cubicBezTo>
                  <a:pt x="4740176" y="2931914"/>
                  <a:pt x="4742656" y="2931914"/>
                  <a:pt x="4747617" y="2931914"/>
                </a:cubicBezTo>
                <a:cubicBezTo>
                  <a:pt x="4747617" y="2931914"/>
                  <a:pt x="4747617" y="2933154"/>
                  <a:pt x="4747617" y="2935635"/>
                </a:cubicBezTo>
                <a:cubicBezTo>
                  <a:pt x="4747617" y="2938115"/>
                  <a:pt x="4747617" y="2939355"/>
                  <a:pt x="4747617" y="2939355"/>
                </a:cubicBezTo>
                <a:close/>
                <a:moveTo>
                  <a:pt x="4699248" y="2931914"/>
                </a:moveTo>
                <a:cubicBezTo>
                  <a:pt x="4701728" y="2931914"/>
                  <a:pt x="4704209" y="2934395"/>
                  <a:pt x="4706689" y="2939355"/>
                </a:cubicBezTo>
                <a:cubicBezTo>
                  <a:pt x="4709169" y="2944316"/>
                  <a:pt x="4705449" y="2946797"/>
                  <a:pt x="4695527" y="2946797"/>
                </a:cubicBezTo>
                <a:lnTo>
                  <a:pt x="4680644" y="2939355"/>
                </a:lnTo>
                <a:lnTo>
                  <a:pt x="4688086" y="2939355"/>
                </a:lnTo>
                <a:lnTo>
                  <a:pt x="4695527" y="2939355"/>
                </a:lnTo>
                <a:cubicBezTo>
                  <a:pt x="4695527" y="2934395"/>
                  <a:pt x="4696768" y="2931914"/>
                  <a:pt x="4699248" y="2931914"/>
                </a:cubicBezTo>
                <a:close/>
                <a:moveTo>
                  <a:pt x="4241602" y="2931914"/>
                </a:moveTo>
                <a:lnTo>
                  <a:pt x="4249043" y="2931914"/>
                </a:lnTo>
                <a:cubicBezTo>
                  <a:pt x="4258965" y="2936875"/>
                  <a:pt x="4263926" y="2939355"/>
                  <a:pt x="4263926" y="2939355"/>
                </a:cubicBezTo>
                <a:lnTo>
                  <a:pt x="4286250" y="2946797"/>
                </a:lnTo>
                <a:cubicBezTo>
                  <a:pt x="4291211" y="2946797"/>
                  <a:pt x="4296172" y="2946797"/>
                  <a:pt x="4301133" y="2946797"/>
                </a:cubicBezTo>
                <a:cubicBezTo>
                  <a:pt x="4306094" y="2946797"/>
                  <a:pt x="4311055" y="2946797"/>
                  <a:pt x="4316016" y="2946797"/>
                </a:cubicBezTo>
                <a:lnTo>
                  <a:pt x="4271367" y="2954238"/>
                </a:lnTo>
                <a:cubicBezTo>
                  <a:pt x="4266406" y="2949277"/>
                  <a:pt x="4261445" y="2946797"/>
                  <a:pt x="4256484" y="2946797"/>
                </a:cubicBezTo>
                <a:close/>
                <a:moveTo>
                  <a:pt x="5940103" y="2928193"/>
                </a:moveTo>
                <a:cubicBezTo>
                  <a:pt x="5943824" y="2928193"/>
                  <a:pt x="5948164" y="2929433"/>
                  <a:pt x="5953125" y="2931914"/>
                </a:cubicBezTo>
                <a:cubicBezTo>
                  <a:pt x="5963046" y="2936875"/>
                  <a:pt x="5968008" y="2939355"/>
                  <a:pt x="5968008" y="2939355"/>
                </a:cubicBezTo>
                <a:lnTo>
                  <a:pt x="5982890" y="2946797"/>
                </a:lnTo>
                <a:lnTo>
                  <a:pt x="5990332" y="2946797"/>
                </a:lnTo>
                <a:cubicBezTo>
                  <a:pt x="5985370" y="2946797"/>
                  <a:pt x="5982890" y="2949277"/>
                  <a:pt x="5982890" y="2954238"/>
                </a:cubicBezTo>
                <a:cubicBezTo>
                  <a:pt x="5982890" y="2954238"/>
                  <a:pt x="5985370" y="2955478"/>
                  <a:pt x="5990332" y="2957959"/>
                </a:cubicBezTo>
                <a:cubicBezTo>
                  <a:pt x="5995293" y="2960440"/>
                  <a:pt x="6000253" y="2961680"/>
                  <a:pt x="6005215" y="2961680"/>
                </a:cubicBezTo>
                <a:lnTo>
                  <a:pt x="6064746" y="2991445"/>
                </a:lnTo>
                <a:cubicBezTo>
                  <a:pt x="6094511" y="3006328"/>
                  <a:pt x="6119316" y="3016250"/>
                  <a:pt x="6139160" y="3021211"/>
                </a:cubicBezTo>
                <a:cubicBezTo>
                  <a:pt x="6149081" y="3026172"/>
                  <a:pt x="6160243" y="3033613"/>
                  <a:pt x="6172646" y="3043535"/>
                </a:cubicBezTo>
                <a:cubicBezTo>
                  <a:pt x="6185049" y="3053457"/>
                  <a:pt x="6191250" y="3058418"/>
                  <a:pt x="6191250" y="3058418"/>
                </a:cubicBezTo>
                <a:cubicBezTo>
                  <a:pt x="6191250" y="3058418"/>
                  <a:pt x="6192490" y="3060899"/>
                  <a:pt x="6194970" y="3065859"/>
                </a:cubicBezTo>
                <a:cubicBezTo>
                  <a:pt x="6197451" y="3070820"/>
                  <a:pt x="6198691" y="3073301"/>
                  <a:pt x="6198691" y="3073301"/>
                </a:cubicBezTo>
                <a:lnTo>
                  <a:pt x="6191250" y="3073301"/>
                </a:lnTo>
                <a:lnTo>
                  <a:pt x="6176367" y="3065859"/>
                </a:lnTo>
                <a:cubicBezTo>
                  <a:pt x="6171406" y="3070820"/>
                  <a:pt x="6167685" y="3072061"/>
                  <a:pt x="6165205" y="3069580"/>
                </a:cubicBezTo>
                <a:cubicBezTo>
                  <a:pt x="6162725" y="3067099"/>
                  <a:pt x="6161484" y="3064619"/>
                  <a:pt x="6161484" y="3062139"/>
                </a:cubicBezTo>
                <a:cubicBezTo>
                  <a:pt x="6161484" y="3059658"/>
                  <a:pt x="6156523" y="3054697"/>
                  <a:pt x="6146601" y="3047256"/>
                </a:cubicBezTo>
                <a:cubicBezTo>
                  <a:pt x="6136680" y="3039814"/>
                  <a:pt x="6129238" y="3038574"/>
                  <a:pt x="6124277" y="3043535"/>
                </a:cubicBezTo>
                <a:cubicBezTo>
                  <a:pt x="6129238" y="3048496"/>
                  <a:pt x="6131718" y="3050976"/>
                  <a:pt x="6131718" y="3050976"/>
                </a:cubicBezTo>
                <a:lnTo>
                  <a:pt x="6094511" y="3021211"/>
                </a:lnTo>
                <a:cubicBezTo>
                  <a:pt x="6094511" y="3016250"/>
                  <a:pt x="6079629" y="3008809"/>
                  <a:pt x="6049863" y="2998887"/>
                </a:cubicBezTo>
                <a:lnTo>
                  <a:pt x="6027539" y="2984004"/>
                </a:lnTo>
                <a:cubicBezTo>
                  <a:pt x="6022577" y="2984004"/>
                  <a:pt x="6018857" y="2982764"/>
                  <a:pt x="6016377" y="2980283"/>
                </a:cubicBezTo>
                <a:cubicBezTo>
                  <a:pt x="6013897" y="2977802"/>
                  <a:pt x="6011415" y="2976562"/>
                  <a:pt x="6008935" y="2976562"/>
                </a:cubicBezTo>
                <a:cubicBezTo>
                  <a:pt x="6006455" y="2976562"/>
                  <a:pt x="6002734" y="2976562"/>
                  <a:pt x="5997773" y="2976562"/>
                </a:cubicBezTo>
                <a:cubicBezTo>
                  <a:pt x="5997773" y="2971602"/>
                  <a:pt x="5995293" y="2969121"/>
                  <a:pt x="5990332" y="2969121"/>
                </a:cubicBezTo>
                <a:cubicBezTo>
                  <a:pt x="5985370" y="2969121"/>
                  <a:pt x="5982890" y="2969121"/>
                  <a:pt x="5982890" y="2969121"/>
                </a:cubicBezTo>
                <a:cubicBezTo>
                  <a:pt x="5977929" y="2964160"/>
                  <a:pt x="5975449" y="2961680"/>
                  <a:pt x="5975449" y="2961680"/>
                </a:cubicBezTo>
                <a:cubicBezTo>
                  <a:pt x="5970488" y="2961680"/>
                  <a:pt x="5965527" y="2959199"/>
                  <a:pt x="5960566" y="2954238"/>
                </a:cubicBezTo>
                <a:lnTo>
                  <a:pt x="5953125" y="2946797"/>
                </a:lnTo>
                <a:lnTo>
                  <a:pt x="5930801" y="2931914"/>
                </a:lnTo>
                <a:cubicBezTo>
                  <a:pt x="5933281" y="2929433"/>
                  <a:pt x="5936382" y="2928193"/>
                  <a:pt x="5940103" y="2928193"/>
                </a:cubicBezTo>
                <a:close/>
                <a:moveTo>
                  <a:pt x="5439668" y="2924473"/>
                </a:moveTo>
                <a:lnTo>
                  <a:pt x="5461992" y="2931914"/>
                </a:lnTo>
                <a:cubicBezTo>
                  <a:pt x="5466953" y="2936875"/>
                  <a:pt x="5470674" y="2939355"/>
                  <a:pt x="5473154" y="2939355"/>
                </a:cubicBezTo>
                <a:cubicBezTo>
                  <a:pt x="5475634" y="2939355"/>
                  <a:pt x="5476875" y="2941836"/>
                  <a:pt x="5476875" y="2946797"/>
                </a:cubicBezTo>
                <a:lnTo>
                  <a:pt x="5447109" y="2946797"/>
                </a:lnTo>
                <a:cubicBezTo>
                  <a:pt x="5447109" y="2941836"/>
                  <a:pt x="5444629" y="2939355"/>
                  <a:pt x="5439668" y="2939355"/>
                </a:cubicBezTo>
                <a:cubicBezTo>
                  <a:pt x="5439668" y="2934395"/>
                  <a:pt x="5442148" y="2931914"/>
                  <a:pt x="5447109" y="2931914"/>
                </a:cubicBezTo>
                <a:lnTo>
                  <a:pt x="5439668" y="2931914"/>
                </a:lnTo>
                <a:close/>
                <a:moveTo>
                  <a:pt x="4494609" y="2917031"/>
                </a:moveTo>
                <a:lnTo>
                  <a:pt x="4509492" y="2924473"/>
                </a:lnTo>
                <a:cubicBezTo>
                  <a:pt x="4504531" y="2924473"/>
                  <a:pt x="4497090" y="2924473"/>
                  <a:pt x="4487168" y="2924473"/>
                </a:cubicBezTo>
                <a:close/>
                <a:moveTo>
                  <a:pt x="4282529" y="2917031"/>
                </a:moveTo>
                <a:cubicBezTo>
                  <a:pt x="4285010" y="2917031"/>
                  <a:pt x="4286250" y="2917031"/>
                  <a:pt x="4286250" y="2917031"/>
                </a:cubicBezTo>
                <a:lnTo>
                  <a:pt x="4271367" y="2931914"/>
                </a:lnTo>
                <a:lnTo>
                  <a:pt x="4271367" y="2924473"/>
                </a:lnTo>
                <a:cubicBezTo>
                  <a:pt x="4276328" y="2919512"/>
                  <a:pt x="4280049" y="2917031"/>
                  <a:pt x="4282529" y="2917031"/>
                </a:cubicBezTo>
                <a:close/>
                <a:moveTo>
                  <a:pt x="5629424" y="2913310"/>
                </a:moveTo>
                <a:cubicBezTo>
                  <a:pt x="5631904" y="2913310"/>
                  <a:pt x="5633144" y="2914551"/>
                  <a:pt x="5633144" y="2917031"/>
                </a:cubicBezTo>
                <a:lnTo>
                  <a:pt x="5625703" y="2924473"/>
                </a:lnTo>
                <a:lnTo>
                  <a:pt x="5618261" y="2917031"/>
                </a:lnTo>
                <a:cubicBezTo>
                  <a:pt x="5623222" y="2914551"/>
                  <a:pt x="5626943" y="2913310"/>
                  <a:pt x="5629424" y="2913310"/>
                </a:cubicBezTo>
                <a:close/>
                <a:moveTo>
                  <a:pt x="5505711" y="2912380"/>
                </a:moveTo>
                <a:cubicBezTo>
                  <a:pt x="5507571" y="2911760"/>
                  <a:pt x="5509121" y="2912070"/>
                  <a:pt x="5510361" y="2913310"/>
                </a:cubicBezTo>
                <a:cubicBezTo>
                  <a:pt x="5512841" y="2915791"/>
                  <a:pt x="5512841" y="2918271"/>
                  <a:pt x="5510361" y="2920752"/>
                </a:cubicBezTo>
                <a:cubicBezTo>
                  <a:pt x="5507881" y="2923233"/>
                  <a:pt x="5504160" y="2924473"/>
                  <a:pt x="5499199" y="2924473"/>
                </a:cubicBezTo>
                <a:lnTo>
                  <a:pt x="5499199" y="2917031"/>
                </a:lnTo>
                <a:cubicBezTo>
                  <a:pt x="5501680" y="2914551"/>
                  <a:pt x="5503850" y="2913001"/>
                  <a:pt x="5505711" y="2912380"/>
                </a:cubicBezTo>
                <a:close/>
                <a:moveTo>
                  <a:pt x="5878711" y="2909590"/>
                </a:moveTo>
                <a:cubicBezTo>
                  <a:pt x="5878711" y="2909590"/>
                  <a:pt x="5881191" y="2909590"/>
                  <a:pt x="5886152" y="2909590"/>
                </a:cubicBezTo>
                <a:cubicBezTo>
                  <a:pt x="5886152" y="2909590"/>
                  <a:pt x="5886152" y="2912070"/>
                  <a:pt x="5886152" y="2917031"/>
                </a:cubicBezTo>
                <a:cubicBezTo>
                  <a:pt x="5886152" y="2917031"/>
                  <a:pt x="5884911" y="2917031"/>
                  <a:pt x="5882431" y="2917031"/>
                </a:cubicBezTo>
                <a:cubicBezTo>
                  <a:pt x="5879951" y="2917031"/>
                  <a:pt x="5878711" y="2917031"/>
                  <a:pt x="5878711" y="2917031"/>
                </a:cubicBezTo>
                <a:cubicBezTo>
                  <a:pt x="5878711" y="2912070"/>
                  <a:pt x="5878711" y="2909590"/>
                  <a:pt x="5878711" y="2909590"/>
                </a:cubicBezTo>
                <a:close/>
                <a:moveTo>
                  <a:pt x="5722441" y="2909590"/>
                </a:moveTo>
                <a:lnTo>
                  <a:pt x="5729883" y="2909590"/>
                </a:lnTo>
                <a:lnTo>
                  <a:pt x="5722441" y="2917031"/>
                </a:lnTo>
                <a:close/>
                <a:moveTo>
                  <a:pt x="5659189" y="2909590"/>
                </a:moveTo>
                <a:cubicBezTo>
                  <a:pt x="5666631" y="2909590"/>
                  <a:pt x="5672831" y="2909590"/>
                  <a:pt x="5677793" y="2909590"/>
                </a:cubicBezTo>
                <a:lnTo>
                  <a:pt x="5677793" y="2917031"/>
                </a:lnTo>
                <a:cubicBezTo>
                  <a:pt x="5657949" y="2921992"/>
                  <a:pt x="5648027" y="2921992"/>
                  <a:pt x="5648027" y="2917031"/>
                </a:cubicBezTo>
                <a:cubicBezTo>
                  <a:pt x="5648027" y="2912070"/>
                  <a:pt x="5651748" y="2909590"/>
                  <a:pt x="5659189" y="2909590"/>
                </a:cubicBezTo>
                <a:close/>
                <a:moveTo>
                  <a:pt x="5350371" y="2909590"/>
                </a:moveTo>
                <a:cubicBezTo>
                  <a:pt x="5355332" y="2909590"/>
                  <a:pt x="5357812" y="2912070"/>
                  <a:pt x="5357812" y="2917031"/>
                </a:cubicBezTo>
                <a:lnTo>
                  <a:pt x="5350371" y="2917031"/>
                </a:lnTo>
                <a:cubicBezTo>
                  <a:pt x="5345410" y="2912070"/>
                  <a:pt x="5345410" y="2909590"/>
                  <a:pt x="5350371" y="2909590"/>
                </a:cubicBezTo>
                <a:close/>
                <a:moveTo>
                  <a:pt x="4457402" y="2909590"/>
                </a:moveTo>
                <a:lnTo>
                  <a:pt x="4464843" y="2909590"/>
                </a:lnTo>
                <a:cubicBezTo>
                  <a:pt x="4469805" y="2909590"/>
                  <a:pt x="4473526" y="2910830"/>
                  <a:pt x="4476006" y="2913310"/>
                </a:cubicBezTo>
                <a:cubicBezTo>
                  <a:pt x="4478486" y="2915791"/>
                  <a:pt x="4479726" y="2917031"/>
                  <a:pt x="4479726" y="2917031"/>
                </a:cubicBezTo>
                <a:lnTo>
                  <a:pt x="4464843" y="2917031"/>
                </a:lnTo>
                <a:close/>
                <a:moveTo>
                  <a:pt x="4412754" y="2909590"/>
                </a:moveTo>
                <a:cubicBezTo>
                  <a:pt x="4417715" y="2909590"/>
                  <a:pt x="4417715" y="2912070"/>
                  <a:pt x="4412754" y="2917031"/>
                </a:cubicBezTo>
                <a:cubicBezTo>
                  <a:pt x="4412754" y="2917031"/>
                  <a:pt x="4412754" y="2918271"/>
                  <a:pt x="4412754" y="2920752"/>
                </a:cubicBezTo>
                <a:cubicBezTo>
                  <a:pt x="4412754" y="2923233"/>
                  <a:pt x="4415234" y="2924473"/>
                  <a:pt x="4420195" y="2924473"/>
                </a:cubicBezTo>
                <a:lnTo>
                  <a:pt x="4420195" y="2931914"/>
                </a:lnTo>
                <a:lnTo>
                  <a:pt x="4368105" y="2931914"/>
                </a:lnTo>
                <a:lnTo>
                  <a:pt x="4360664" y="2931914"/>
                </a:lnTo>
                <a:cubicBezTo>
                  <a:pt x="4360664" y="2931914"/>
                  <a:pt x="4360664" y="2930674"/>
                  <a:pt x="4360664" y="2928193"/>
                </a:cubicBezTo>
                <a:cubicBezTo>
                  <a:pt x="4360664" y="2925713"/>
                  <a:pt x="4358184" y="2924473"/>
                  <a:pt x="4353223" y="2924473"/>
                </a:cubicBezTo>
                <a:cubicBezTo>
                  <a:pt x="4348262" y="2924473"/>
                  <a:pt x="4345781" y="2924473"/>
                  <a:pt x="4345781" y="2924473"/>
                </a:cubicBezTo>
                <a:cubicBezTo>
                  <a:pt x="4345781" y="2924473"/>
                  <a:pt x="4344541" y="2924473"/>
                  <a:pt x="4342061" y="2924473"/>
                </a:cubicBezTo>
                <a:cubicBezTo>
                  <a:pt x="4339580" y="2924473"/>
                  <a:pt x="4335859" y="2921992"/>
                  <a:pt x="4330898" y="2917031"/>
                </a:cubicBezTo>
                <a:cubicBezTo>
                  <a:pt x="4340820" y="2917031"/>
                  <a:pt x="4353223" y="2919512"/>
                  <a:pt x="4368105" y="2924473"/>
                </a:cubicBezTo>
                <a:cubicBezTo>
                  <a:pt x="4392910" y="2924473"/>
                  <a:pt x="4405313" y="2921992"/>
                  <a:pt x="4405313" y="2917031"/>
                </a:cubicBezTo>
                <a:cubicBezTo>
                  <a:pt x="4405313" y="2912070"/>
                  <a:pt x="4407793" y="2909590"/>
                  <a:pt x="4412754" y="2909590"/>
                </a:cubicBezTo>
                <a:close/>
                <a:moveTo>
                  <a:pt x="4375547" y="2909590"/>
                </a:moveTo>
                <a:cubicBezTo>
                  <a:pt x="4375547" y="2909590"/>
                  <a:pt x="4375547" y="2912070"/>
                  <a:pt x="4375547" y="2917031"/>
                </a:cubicBezTo>
                <a:lnTo>
                  <a:pt x="4360664" y="2917031"/>
                </a:lnTo>
                <a:close/>
                <a:moveTo>
                  <a:pt x="4643437" y="2905869"/>
                </a:moveTo>
                <a:lnTo>
                  <a:pt x="4650879" y="2909590"/>
                </a:lnTo>
                <a:cubicBezTo>
                  <a:pt x="4648398" y="2909590"/>
                  <a:pt x="4646538" y="2909280"/>
                  <a:pt x="4645298" y="2908660"/>
                </a:cubicBezTo>
                <a:close/>
                <a:moveTo>
                  <a:pt x="5901035" y="2902148"/>
                </a:moveTo>
                <a:cubicBezTo>
                  <a:pt x="5901035" y="2907109"/>
                  <a:pt x="5905996" y="2912070"/>
                  <a:pt x="5915918" y="2917031"/>
                </a:cubicBezTo>
                <a:cubicBezTo>
                  <a:pt x="5920879" y="2921992"/>
                  <a:pt x="5923359" y="2925713"/>
                  <a:pt x="5923359" y="2928193"/>
                </a:cubicBezTo>
                <a:cubicBezTo>
                  <a:pt x="5923359" y="2930674"/>
                  <a:pt x="5920879" y="2931914"/>
                  <a:pt x="5915918" y="2931914"/>
                </a:cubicBezTo>
                <a:lnTo>
                  <a:pt x="5908476" y="2924473"/>
                </a:lnTo>
                <a:cubicBezTo>
                  <a:pt x="5903515" y="2919512"/>
                  <a:pt x="5901035" y="2915791"/>
                  <a:pt x="5901035" y="2913310"/>
                </a:cubicBezTo>
                <a:cubicBezTo>
                  <a:pt x="5901035" y="2910830"/>
                  <a:pt x="5898555" y="2909590"/>
                  <a:pt x="5893593" y="2909590"/>
                </a:cubicBezTo>
                <a:close/>
                <a:moveTo>
                  <a:pt x="5532685" y="2902148"/>
                </a:moveTo>
                <a:cubicBezTo>
                  <a:pt x="5535165" y="2902148"/>
                  <a:pt x="5536406" y="2902148"/>
                  <a:pt x="5536406" y="2902148"/>
                </a:cubicBezTo>
                <a:lnTo>
                  <a:pt x="5528965" y="2909590"/>
                </a:lnTo>
                <a:cubicBezTo>
                  <a:pt x="5524003" y="2909590"/>
                  <a:pt x="5522764" y="2908350"/>
                  <a:pt x="5525244" y="2905869"/>
                </a:cubicBezTo>
                <a:cubicBezTo>
                  <a:pt x="5527724" y="2903388"/>
                  <a:pt x="5530205" y="2902148"/>
                  <a:pt x="5532685" y="2902148"/>
                </a:cubicBezTo>
                <a:close/>
                <a:moveTo>
                  <a:pt x="5320605" y="2902148"/>
                </a:moveTo>
                <a:lnTo>
                  <a:pt x="5328047" y="2909590"/>
                </a:lnTo>
                <a:cubicBezTo>
                  <a:pt x="5328047" y="2914551"/>
                  <a:pt x="5325567" y="2917031"/>
                  <a:pt x="5320605" y="2917031"/>
                </a:cubicBezTo>
                <a:cubicBezTo>
                  <a:pt x="5315644" y="2912070"/>
                  <a:pt x="5313164" y="2909590"/>
                  <a:pt x="5313164" y="2909590"/>
                </a:cubicBezTo>
                <a:cubicBezTo>
                  <a:pt x="5313164" y="2904629"/>
                  <a:pt x="5315644" y="2902148"/>
                  <a:pt x="5320605" y="2902148"/>
                </a:cubicBezTo>
                <a:close/>
                <a:moveTo>
                  <a:pt x="4635996" y="2902148"/>
                </a:moveTo>
                <a:lnTo>
                  <a:pt x="4641577" y="2903079"/>
                </a:lnTo>
                <a:cubicBezTo>
                  <a:pt x="4642817" y="2903699"/>
                  <a:pt x="4643437" y="2904629"/>
                  <a:pt x="4643437" y="2905869"/>
                </a:cubicBezTo>
                <a:close/>
                <a:moveTo>
                  <a:pt x="4613672" y="2902148"/>
                </a:moveTo>
                <a:cubicBezTo>
                  <a:pt x="4613672" y="2907109"/>
                  <a:pt x="4613672" y="2909590"/>
                  <a:pt x="4613672" y="2909590"/>
                </a:cubicBezTo>
                <a:cubicBezTo>
                  <a:pt x="4618633" y="2909590"/>
                  <a:pt x="4621113" y="2908350"/>
                  <a:pt x="4621113" y="2905869"/>
                </a:cubicBezTo>
                <a:cubicBezTo>
                  <a:pt x="4621113" y="2903388"/>
                  <a:pt x="4618633" y="2902148"/>
                  <a:pt x="4613672" y="2902148"/>
                </a:cubicBezTo>
                <a:close/>
                <a:moveTo>
                  <a:pt x="4189512" y="2902148"/>
                </a:moveTo>
                <a:lnTo>
                  <a:pt x="4249043" y="2909590"/>
                </a:lnTo>
                <a:lnTo>
                  <a:pt x="4256484" y="2924473"/>
                </a:lnTo>
                <a:cubicBezTo>
                  <a:pt x="4256484" y="2924473"/>
                  <a:pt x="4252764" y="2923233"/>
                  <a:pt x="4245322" y="2920752"/>
                </a:cubicBezTo>
                <a:cubicBezTo>
                  <a:pt x="4237881" y="2918271"/>
                  <a:pt x="4230439" y="2915791"/>
                  <a:pt x="4222998" y="2913310"/>
                </a:cubicBezTo>
                <a:cubicBezTo>
                  <a:pt x="4215557" y="2910830"/>
                  <a:pt x="4208115" y="2908350"/>
                  <a:pt x="4200674" y="2905869"/>
                </a:cubicBezTo>
                <a:cubicBezTo>
                  <a:pt x="4193232" y="2903388"/>
                  <a:pt x="4189512" y="2902148"/>
                  <a:pt x="4189512" y="2902148"/>
                </a:cubicBezTo>
                <a:close/>
                <a:moveTo>
                  <a:pt x="5856386" y="2894707"/>
                </a:moveTo>
                <a:cubicBezTo>
                  <a:pt x="5861348" y="2894707"/>
                  <a:pt x="5863828" y="2894707"/>
                  <a:pt x="5863828" y="2894707"/>
                </a:cubicBezTo>
                <a:lnTo>
                  <a:pt x="5871269" y="2902148"/>
                </a:lnTo>
                <a:lnTo>
                  <a:pt x="5867549" y="2902148"/>
                </a:lnTo>
                <a:cubicBezTo>
                  <a:pt x="5865068" y="2902148"/>
                  <a:pt x="5863828" y="2902148"/>
                  <a:pt x="5863828" y="2902148"/>
                </a:cubicBezTo>
                <a:close/>
                <a:moveTo>
                  <a:pt x="5781972" y="2894707"/>
                </a:moveTo>
                <a:cubicBezTo>
                  <a:pt x="5786934" y="2894707"/>
                  <a:pt x="5789414" y="2894707"/>
                  <a:pt x="5789414" y="2894707"/>
                </a:cubicBezTo>
                <a:cubicBezTo>
                  <a:pt x="5789414" y="2894707"/>
                  <a:pt x="5790654" y="2895947"/>
                  <a:pt x="5793135" y="2898428"/>
                </a:cubicBezTo>
                <a:cubicBezTo>
                  <a:pt x="5795615" y="2900908"/>
                  <a:pt x="5799335" y="2902148"/>
                  <a:pt x="5804297" y="2902148"/>
                </a:cubicBezTo>
                <a:lnTo>
                  <a:pt x="5789414" y="2902148"/>
                </a:lnTo>
                <a:close/>
                <a:moveTo>
                  <a:pt x="5700117" y="2894707"/>
                </a:moveTo>
                <a:cubicBezTo>
                  <a:pt x="5700117" y="2894707"/>
                  <a:pt x="5702597" y="2894707"/>
                  <a:pt x="5707558" y="2894707"/>
                </a:cubicBezTo>
                <a:cubicBezTo>
                  <a:pt x="5707558" y="2899668"/>
                  <a:pt x="5705078" y="2902148"/>
                  <a:pt x="5700117" y="2902148"/>
                </a:cubicBezTo>
                <a:cubicBezTo>
                  <a:pt x="5700117" y="2897188"/>
                  <a:pt x="5700117" y="2894707"/>
                  <a:pt x="5700117" y="2894707"/>
                </a:cubicBezTo>
                <a:close/>
                <a:moveTo>
                  <a:pt x="4368105" y="2894707"/>
                </a:moveTo>
                <a:cubicBezTo>
                  <a:pt x="4373067" y="2894707"/>
                  <a:pt x="4378027" y="2897188"/>
                  <a:pt x="4382988" y="2902148"/>
                </a:cubicBezTo>
                <a:lnTo>
                  <a:pt x="4375547" y="2902148"/>
                </a:lnTo>
                <a:lnTo>
                  <a:pt x="4360664" y="2902148"/>
                </a:lnTo>
                <a:cubicBezTo>
                  <a:pt x="4360664" y="2897188"/>
                  <a:pt x="4363144" y="2894707"/>
                  <a:pt x="4368105" y="2894707"/>
                </a:cubicBezTo>
                <a:close/>
                <a:moveTo>
                  <a:pt x="3817441" y="2894707"/>
                </a:moveTo>
                <a:cubicBezTo>
                  <a:pt x="3822402" y="2894707"/>
                  <a:pt x="3824883" y="2897188"/>
                  <a:pt x="3824883" y="2902148"/>
                </a:cubicBezTo>
                <a:lnTo>
                  <a:pt x="3817441" y="2902148"/>
                </a:lnTo>
                <a:close/>
                <a:moveTo>
                  <a:pt x="3743027" y="2894707"/>
                </a:moveTo>
                <a:cubicBezTo>
                  <a:pt x="3747988" y="2894707"/>
                  <a:pt x="3750469" y="2894707"/>
                  <a:pt x="3750469" y="2894707"/>
                </a:cubicBezTo>
                <a:cubicBezTo>
                  <a:pt x="3750469" y="2894707"/>
                  <a:pt x="3750469" y="2897188"/>
                  <a:pt x="3750469" y="2902148"/>
                </a:cubicBezTo>
                <a:lnTo>
                  <a:pt x="3743027" y="2902148"/>
                </a:lnTo>
                <a:close/>
                <a:moveTo>
                  <a:pt x="4675063" y="2892382"/>
                </a:moveTo>
                <a:cubicBezTo>
                  <a:pt x="4678784" y="2891451"/>
                  <a:pt x="4688086" y="2894707"/>
                  <a:pt x="4702968" y="2902148"/>
                </a:cubicBezTo>
                <a:cubicBezTo>
                  <a:pt x="4727773" y="2912070"/>
                  <a:pt x="4742656" y="2917031"/>
                  <a:pt x="4747617" y="2917031"/>
                </a:cubicBezTo>
                <a:cubicBezTo>
                  <a:pt x="4752578" y="2917031"/>
                  <a:pt x="4755058" y="2919512"/>
                  <a:pt x="4755058" y="2924473"/>
                </a:cubicBezTo>
                <a:cubicBezTo>
                  <a:pt x="4750097" y="2924473"/>
                  <a:pt x="4745137" y="2924473"/>
                  <a:pt x="4740176" y="2924473"/>
                </a:cubicBezTo>
                <a:cubicBezTo>
                  <a:pt x="4735214" y="2924473"/>
                  <a:pt x="4729013" y="2923233"/>
                  <a:pt x="4721572" y="2920752"/>
                </a:cubicBezTo>
                <a:cubicBezTo>
                  <a:pt x="4714131" y="2918271"/>
                  <a:pt x="4705449" y="2914551"/>
                  <a:pt x="4695527" y="2909590"/>
                </a:cubicBezTo>
                <a:cubicBezTo>
                  <a:pt x="4680644" y="2899668"/>
                  <a:pt x="4673203" y="2894707"/>
                  <a:pt x="4673203" y="2894707"/>
                </a:cubicBezTo>
                <a:cubicBezTo>
                  <a:pt x="4673203" y="2893467"/>
                  <a:pt x="4673823" y="2892691"/>
                  <a:pt x="4675063" y="2892382"/>
                </a:cubicBezTo>
                <a:close/>
                <a:moveTo>
                  <a:pt x="4896445" y="2887266"/>
                </a:moveTo>
                <a:lnTo>
                  <a:pt x="4903886" y="2887266"/>
                </a:lnTo>
                <a:cubicBezTo>
                  <a:pt x="4908848" y="2892226"/>
                  <a:pt x="4910087" y="2894707"/>
                  <a:pt x="4907607" y="2894707"/>
                </a:cubicBezTo>
                <a:cubicBezTo>
                  <a:pt x="4905127" y="2894707"/>
                  <a:pt x="4903886" y="2894707"/>
                  <a:pt x="4903886" y="2894707"/>
                </a:cubicBezTo>
                <a:close/>
                <a:moveTo>
                  <a:pt x="4405313" y="2887266"/>
                </a:moveTo>
                <a:cubicBezTo>
                  <a:pt x="4405313" y="2887266"/>
                  <a:pt x="4407793" y="2887266"/>
                  <a:pt x="4412754" y="2887266"/>
                </a:cubicBezTo>
                <a:cubicBezTo>
                  <a:pt x="4417715" y="2887266"/>
                  <a:pt x="4420195" y="2888506"/>
                  <a:pt x="4420195" y="2890986"/>
                </a:cubicBezTo>
                <a:cubicBezTo>
                  <a:pt x="4420195" y="2893467"/>
                  <a:pt x="4417715" y="2894707"/>
                  <a:pt x="4412754" y="2894707"/>
                </a:cubicBezTo>
                <a:cubicBezTo>
                  <a:pt x="4412754" y="2894707"/>
                  <a:pt x="4411514" y="2893467"/>
                  <a:pt x="4409033" y="2890986"/>
                </a:cubicBezTo>
                <a:cubicBezTo>
                  <a:pt x="4406553" y="2888506"/>
                  <a:pt x="4405313" y="2887266"/>
                  <a:pt x="4405313" y="2887266"/>
                </a:cubicBezTo>
                <a:close/>
                <a:moveTo>
                  <a:pt x="5525244" y="2879824"/>
                </a:moveTo>
                <a:cubicBezTo>
                  <a:pt x="5527724" y="2879824"/>
                  <a:pt x="5528965" y="2879824"/>
                  <a:pt x="5528965" y="2879824"/>
                </a:cubicBezTo>
                <a:lnTo>
                  <a:pt x="5521523" y="2887266"/>
                </a:lnTo>
                <a:cubicBezTo>
                  <a:pt x="5521523" y="2882305"/>
                  <a:pt x="5522764" y="2879824"/>
                  <a:pt x="5525244" y="2879824"/>
                </a:cubicBezTo>
                <a:close/>
                <a:moveTo>
                  <a:pt x="4591347" y="2879824"/>
                </a:moveTo>
                <a:lnTo>
                  <a:pt x="4598789" y="2887266"/>
                </a:lnTo>
                <a:cubicBezTo>
                  <a:pt x="4608710" y="2892226"/>
                  <a:pt x="4616152" y="2894707"/>
                  <a:pt x="4621113" y="2894707"/>
                </a:cubicBezTo>
                <a:lnTo>
                  <a:pt x="4635996" y="2902148"/>
                </a:lnTo>
                <a:cubicBezTo>
                  <a:pt x="4635996" y="2902148"/>
                  <a:pt x="4635996" y="2904629"/>
                  <a:pt x="4635996" y="2909590"/>
                </a:cubicBezTo>
                <a:cubicBezTo>
                  <a:pt x="4635996" y="2914551"/>
                  <a:pt x="4635996" y="2917031"/>
                  <a:pt x="4635996" y="2917031"/>
                </a:cubicBezTo>
                <a:cubicBezTo>
                  <a:pt x="4635996" y="2917031"/>
                  <a:pt x="4638476" y="2917031"/>
                  <a:pt x="4643437" y="2917031"/>
                </a:cubicBezTo>
                <a:lnTo>
                  <a:pt x="4650879" y="2924473"/>
                </a:lnTo>
                <a:lnTo>
                  <a:pt x="4665761" y="2931914"/>
                </a:lnTo>
                <a:lnTo>
                  <a:pt x="4680644" y="2931914"/>
                </a:lnTo>
                <a:lnTo>
                  <a:pt x="4665761" y="2939355"/>
                </a:lnTo>
                <a:cubicBezTo>
                  <a:pt x="4655840" y="2934395"/>
                  <a:pt x="4648399" y="2931914"/>
                  <a:pt x="4643437" y="2931914"/>
                </a:cubicBezTo>
                <a:cubicBezTo>
                  <a:pt x="4643437" y="2931914"/>
                  <a:pt x="4643437" y="2929433"/>
                  <a:pt x="4643437" y="2924473"/>
                </a:cubicBezTo>
                <a:lnTo>
                  <a:pt x="4635996" y="2924473"/>
                </a:lnTo>
                <a:cubicBezTo>
                  <a:pt x="4635996" y="2929433"/>
                  <a:pt x="4631035" y="2930674"/>
                  <a:pt x="4621113" y="2928193"/>
                </a:cubicBezTo>
                <a:cubicBezTo>
                  <a:pt x="4611192" y="2925713"/>
                  <a:pt x="4604990" y="2923233"/>
                  <a:pt x="4602510" y="2920752"/>
                </a:cubicBezTo>
                <a:cubicBezTo>
                  <a:pt x="4600029" y="2918271"/>
                  <a:pt x="4593827" y="2917031"/>
                  <a:pt x="4583906" y="2917031"/>
                </a:cubicBezTo>
                <a:cubicBezTo>
                  <a:pt x="4573984" y="2917031"/>
                  <a:pt x="4569023" y="2917031"/>
                  <a:pt x="4569023" y="2917031"/>
                </a:cubicBezTo>
                <a:lnTo>
                  <a:pt x="4598789" y="2902148"/>
                </a:lnTo>
                <a:lnTo>
                  <a:pt x="4606230" y="2894707"/>
                </a:lnTo>
                <a:lnTo>
                  <a:pt x="4591347" y="2887266"/>
                </a:lnTo>
                <a:lnTo>
                  <a:pt x="4583906" y="2887266"/>
                </a:lnTo>
                <a:close/>
                <a:moveTo>
                  <a:pt x="3772793" y="2879824"/>
                </a:moveTo>
                <a:cubicBezTo>
                  <a:pt x="3772793" y="2884785"/>
                  <a:pt x="3772793" y="2887266"/>
                  <a:pt x="3772793" y="2887266"/>
                </a:cubicBezTo>
                <a:cubicBezTo>
                  <a:pt x="3767832" y="2887266"/>
                  <a:pt x="3765352" y="2887266"/>
                  <a:pt x="3765352" y="2887266"/>
                </a:cubicBezTo>
                <a:close/>
                <a:moveTo>
                  <a:pt x="5796855" y="2872383"/>
                </a:moveTo>
                <a:cubicBezTo>
                  <a:pt x="5801817" y="2872383"/>
                  <a:pt x="5806777" y="2872383"/>
                  <a:pt x="5811738" y="2872383"/>
                </a:cubicBezTo>
                <a:lnTo>
                  <a:pt x="5804297" y="2879824"/>
                </a:lnTo>
                <a:close/>
                <a:moveTo>
                  <a:pt x="5328047" y="2872383"/>
                </a:moveTo>
                <a:lnTo>
                  <a:pt x="5335488" y="2879824"/>
                </a:lnTo>
                <a:lnTo>
                  <a:pt x="5328047" y="2879824"/>
                </a:lnTo>
                <a:cubicBezTo>
                  <a:pt x="5328047" y="2879824"/>
                  <a:pt x="5328047" y="2877343"/>
                  <a:pt x="5328047" y="2872383"/>
                </a:cubicBezTo>
                <a:close/>
                <a:moveTo>
                  <a:pt x="5037832" y="2872383"/>
                </a:moveTo>
                <a:cubicBezTo>
                  <a:pt x="5037832" y="2872383"/>
                  <a:pt x="5040312" y="2874863"/>
                  <a:pt x="5045273" y="2879824"/>
                </a:cubicBezTo>
                <a:cubicBezTo>
                  <a:pt x="5040312" y="2879824"/>
                  <a:pt x="5037832" y="2879824"/>
                  <a:pt x="5037832" y="2879824"/>
                </a:cubicBezTo>
                <a:close/>
                <a:moveTo>
                  <a:pt x="4115098" y="2872383"/>
                </a:moveTo>
                <a:lnTo>
                  <a:pt x="4152305" y="2887266"/>
                </a:lnTo>
                <a:cubicBezTo>
                  <a:pt x="4157266" y="2887266"/>
                  <a:pt x="4159746" y="2887266"/>
                  <a:pt x="4159746" y="2887266"/>
                </a:cubicBezTo>
                <a:cubicBezTo>
                  <a:pt x="4159746" y="2887266"/>
                  <a:pt x="4162226" y="2887266"/>
                  <a:pt x="4167188" y="2887266"/>
                </a:cubicBezTo>
                <a:cubicBezTo>
                  <a:pt x="4167188" y="2887266"/>
                  <a:pt x="4167188" y="2889746"/>
                  <a:pt x="4167188" y="2894707"/>
                </a:cubicBezTo>
                <a:cubicBezTo>
                  <a:pt x="4167188" y="2894707"/>
                  <a:pt x="4160986" y="2894707"/>
                  <a:pt x="4148584" y="2894707"/>
                </a:cubicBezTo>
                <a:cubicBezTo>
                  <a:pt x="4136182" y="2894707"/>
                  <a:pt x="4128740" y="2892226"/>
                  <a:pt x="4126260" y="2887266"/>
                </a:cubicBezTo>
                <a:cubicBezTo>
                  <a:pt x="4123779" y="2882305"/>
                  <a:pt x="4120059" y="2879824"/>
                  <a:pt x="4115098" y="2879824"/>
                </a:cubicBezTo>
                <a:close/>
                <a:moveTo>
                  <a:pt x="6139160" y="2864941"/>
                </a:moveTo>
                <a:cubicBezTo>
                  <a:pt x="6139160" y="2864941"/>
                  <a:pt x="6140401" y="2864941"/>
                  <a:pt x="6142881" y="2864941"/>
                </a:cubicBezTo>
                <a:cubicBezTo>
                  <a:pt x="6145361" y="2864941"/>
                  <a:pt x="6146601" y="2866181"/>
                  <a:pt x="6146601" y="2868662"/>
                </a:cubicBezTo>
                <a:cubicBezTo>
                  <a:pt x="6146601" y="2871143"/>
                  <a:pt x="6144121" y="2872383"/>
                  <a:pt x="6139160" y="2872383"/>
                </a:cubicBezTo>
                <a:cubicBezTo>
                  <a:pt x="6139160" y="2867422"/>
                  <a:pt x="6139160" y="2864941"/>
                  <a:pt x="6139160" y="2864941"/>
                </a:cubicBezTo>
                <a:close/>
                <a:moveTo>
                  <a:pt x="4725293" y="2864941"/>
                </a:moveTo>
                <a:lnTo>
                  <a:pt x="4725293" y="2872383"/>
                </a:lnTo>
                <a:cubicBezTo>
                  <a:pt x="4730254" y="2872383"/>
                  <a:pt x="4732734" y="2871143"/>
                  <a:pt x="4732734" y="2868662"/>
                </a:cubicBezTo>
                <a:cubicBezTo>
                  <a:pt x="4732734" y="2866181"/>
                  <a:pt x="4732734" y="2864941"/>
                  <a:pt x="4732734" y="2864941"/>
                </a:cubicBezTo>
                <a:cubicBezTo>
                  <a:pt x="4732734" y="2864941"/>
                  <a:pt x="4730254" y="2864941"/>
                  <a:pt x="4725293" y="2864941"/>
                </a:cubicBezTo>
                <a:close/>
                <a:moveTo>
                  <a:pt x="4479726" y="2864941"/>
                </a:moveTo>
                <a:cubicBezTo>
                  <a:pt x="4479726" y="2869902"/>
                  <a:pt x="4484688" y="2872383"/>
                  <a:pt x="4494609" y="2872383"/>
                </a:cubicBezTo>
                <a:lnTo>
                  <a:pt x="4487168" y="2864941"/>
                </a:lnTo>
                <a:close/>
                <a:moveTo>
                  <a:pt x="4316016" y="2864941"/>
                </a:moveTo>
                <a:lnTo>
                  <a:pt x="4345781" y="2879824"/>
                </a:lnTo>
                <a:lnTo>
                  <a:pt x="4330898" y="2879824"/>
                </a:lnTo>
                <a:lnTo>
                  <a:pt x="4323457" y="2879824"/>
                </a:lnTo>
                <a:lnTo>
                  <a:pt x="4323457" y="2887266"/>
                </a:lnTo>
                <a:lnTo>
                  <a:pt x="4316016" y="2872383"/>
                </a:lnTo>
                <a:cubicBezTo>
                  <a:pt x="4316016" y="2867422"/>
                  <a:pt x="4316016" y="2864941"/>
                  <a:pt x="4316016" y="2864941"/>
                </a:cubicBezTo>
                <a:close/>
                <a:moveTo>
                  <a:pt x="4241602" y="2864941"/>
                </a:moveTo>
                <a:lnTo>
                  <a:pt x="4256484" y="2872383"/>
                </a:lnTo>
                <a:cubicBezTo>
                  <a:pt x="4251523" y="2872383"/>
                  <a:pt x="4249043" y="2872383"/>
                  <a:pt x="4249043" y="2872383"/>
                </a:cubicBezTo>
                <a:cubicBezTo>
                  <a:pt x="4239121" y="2872383"/>
                  <a:pt x="4236641" y="2874863"/>
                  <a:pt x="4241602" y="2879824"/>
                </a:cubicBezTo>
                <a:cubicBezTo>
                  <a:pt x="4246563" y="2884785"/>
                  <a:pt x="4246563" y="2887266"/>
                  <a:pt x="4241602" y="2887266"/>
                </a:cubicBezTo>
                <a:cubicBezTo>
                  <a:pt x="4236641" y="2887266"/>
                  <a:pt x="4234160" y="2886025"/>
                  <a:pt x="4234160" y="2883545"/>
                </a:cubicBezTo>
                <a:cubicBezTo>
                  <a:pt x="4234160" y="2881064"/>
                  <a:pt x="4234160" y="2879824"/>
                  <a:pt x="4234160" y="2879824"/>
                </a:cubicBezTo>
                <a:lnTo>
                  <a:pt x="4234160" y="2872383"/>
                </a:lnTo>
                <a:close/>
                <a:moveTo>
                  <a:pt x="6131718" y="2857500"/>
                </a:moveTo>
                <a:cubicBezTo>
                  <a:pt x="6131718" y="2857500"/>
                  <a:pt x="6131718" y="2859981"/>
                  <a:pt x="6131718" y="2864941"/>
                </a:cubicBezTo>
                <a:cubicBezTo>
                  <a:pt x="6126757" y="2864941"/>
                  <a:pt x="6124277" y="2864941"/>
                  <a:pt x="6124277" y="2864941"/>
                </a:cubicBezTo>
                <a:close/>
                <a:moveTo>
                  <a:pt x="5447109" y="2857500"/>
                </a:moveTo>
                <a:cubicBezTo>
                  <a:pt x="5447109" y="2857500"/>
                  <a:pt x="5447109" y="2859981"/>
                  <a:pt x="5447109" y="2864941"/>
                </a:cubicBezTo>
                <a:cubicBezTo>
                  <a:pt x="5447109" y="2869902"/>
                  <a:pt x="5449589" y="2869902"/>
                  <a:pt x="5454551" y="2864941"/>
                </a:cubicBezTo>
                <a:cubicBezTo>
                  <a:pt x="5459512" y="2864941"/>
                  <a:pt x="5461992" y="2862461"/>
                  <a:pt x="5461992" y="2857500"/>
                </a:cubicBezTo>
                <a:cubicBezTo>
                  <a:pt x="5461992" y="2857500"/>
                  <a:pt x="5459512" y="2857500"/>
                  <a:pt x="5454551" y="2857500"/>
                </a:cubicBezTo>
                <a:cubicBezTo>
                  <a:pt x="5449589" y="2857500"/>
                  <a:pt x="5447109" y="2857500"/>
                  <a:pt x="5447109" y="2857500"/>
                </a:cubicBezTo>
                <a:close/>
                <a:moveTo>
                  <a:pt x="5346650" y="2857500"/>
                </a:moveTo>
                <a:cubicBezTo>
                  <a:pt x="5349130" y="2857500"/>
                  <a:pt x="5350371" y="2857500"/>
                  <a:pt x="5350371" y="2857500"/>
                </a:cubicBezTo>
                <a:lnTo>
                  <a:pt x="5342929" y="2864941"/>
                </a:lnTo>
                <a:cubicBezTo>
                  <a:pt x="5337968" y="2864941"/>
                  <a:pt x="5336729" y="2863701"/>
                  <a:pt x="5339209" y="2861221"/>
                </a:cubicBezTo>
                <a:cubicBezTo>
                  <a:pt x="5341689" y="2858740"/>
                  <a:pt x="5344170" y="2857500"/>
                  <a:pt x="5346650" y="2857500"/>
                </a:cubicBezTo>
                <a:close/>
                <a:moveTo>
                  <a:pt x="5127129" y="2857500"/>
                </a:moveTo>
                <a:cubicBezTo>
                  <a:pt x="5127129" y="2857500"/>
                  <a:pt x="5128369" y="2858740"/>
                  <a:pt x="5130849" y="2861221"/>
                </a:cubicBezTo>
                <a:cubicBezTo>
                  <a:pt x="5133329" y="2863701"/>
                  <a:pt x="5134570" y="2864941"/>
                  <a:pt x="5134570" y="2864941"/>
                </a:cubicBezTo>
                <a:cubicBezTo>
                  <a:pt x="5129609" y="2864941"/>
                  <a:pt x="5127129" y="2864941"/>
                  <a:pt x="5127129" y="2864941"/>
                </a:cubicBezTo>
                <a:close/>
                <a:moveTo>
                  <a:pt x="5112246" y="2857500"/>
                </a:moveTo>
                <a:cubicBezTo>
                  <a:pt x="5117207" y="2857500"/>
                  <a:pt x="5119687" y="2858740"/>
                  <a:pt x="5119687" y="2861221"/>
                </a:cubicBezTo>
                <a:cubicBezTo>
                  <a:pt x="5119687" y="2863701"/>
                  <a:pt x="5117207" y="2864941"/>
                  <a:pt x="5112246" y="2864941"/>
                </a:cubicBezTo>
                <a:cubicBezTo>
                  <a:pt x="5112246" y="2864941"/>
                  <a:pt x="5112246" y="2862461"/>
                  <a:pt x="5112246" y="2857500"/>
                </a:cubicBezTo>
                <a:close/>
                <a:moveTo>
                  <a:pt x="4892724" y="2857500"/>
                </a:moveTo>
                <a:cubicBezTo>
                  <a:pt x="4895204" y="2857500"/>
                  <a:pt x="4896445" y="2858740"/>
                  <a:pt x="4896445" y="2861221"/>
                </a:cubicBezTo>
                <a:cubicBezTo>
                  <a:pt x="4896445" y="2863701"/>
                  <a:pt x="4898925" y="2864941"/>
                  <a:pt x="4903886" y="2864941"/>
                </a:cubicBezTo>
                <a:cubicBezTo>
                  <a:pt x="4908848" y="2864941"/>
                  <a:pt x="4912568" y="2867422"/>
                  <a:pt x="4915049" y="2872383"/>
                </a:cubicBezTo>
                <a:cubicBezTo>
                  <a:pt x="4917529" y="2877343"/>
                  <a:pt x="4922490" y="2879824"/>
                  <a:pt x="4929931" y="2879824"/>
                </a:cubicBezTo>
                <a:cubicBezTo>
                  <a:pt x="4937373" y="2879824"/>
                  <a:pt x="4942334" y="2881064"/>
                  <a:pt x="4944814" y="2883545"/>
                </a:cubicBezTo>
                <a:cubicBezTo>
                  <a:pt x="4947294" y="2886025"/>
                  <a:pt x="4949776" y="2887266"/>
                  <a:pt x="4952256" y="2887266"/>
                </a:cubicBezTo>
                <a:cubicBezTo>
                  <a:pt x="4954736" y="2887266"/>
                  <a:pt x="4963418" y="2888506"/>
                  <a:pt x="4978301" y="2890986"/>
                </a:cubicBezTo>
                <a:cubicBezTo>
                  <a:pt x="4993183" y="2893467"/>
                  <a:pt x="5003105" y="2897188"/>
                  <a:pt x="5008066" y="2902148"/>
                </a:cubicBezTo>
                <a:lnTo>
                  <a:pt x="5015508" y="2902148"/>
                </a:lnTo>
                <a:cubicBezTo>
                  <a:pt x="5020469" y="2902148"/>
                  <a:pt x="5026670" y="2903388"/>
                  <a:pt x="5034111" y="2905869"/>
                </a:cubicBezTo>
                <a:cubicBezTo>
                  <a:pt x="5041552" y="2908350"/>
                  <a:pt x="5047753" y="2909590"/>
                  <a:pt x="5052715" y="2909590"/>
                </a:cubicBezTo>
                <a:lnTo>
                  <a:pt x="5060156" y="2909590"/>
                </a:lnTo>
                <a:lnTo>
                  <a:pt x="5067597" y="2909590"/>
                </a:lnTo>
                <a:lnTo>
                  <a:pt x="5082480" y="2917031"/>
                </a:lnTo>
                <a:cubicBezTo>
                  <a:pt x="5092402" y="2917031"/>
                  <a:pt x="5099843" y="2919512"/>
                  <a:pt x="5104804" y="2924473"/>
                </a:cubicBezTo>
                <a:cubicBezTo>
                  <a:pt x="5109766" y="2924473"/>
                  <a:pt x="5113486" y="2924473"/>
                  <a:pt x="5115967" y="2924473"/>
                </a:cubicBezTo>
                <a:cubicBezTo>
                  <a:pt x="5118447" y="2924473"/>
                  <a:pt x="5119687" y="2924473"/>
                  <a:pt x="5119687" y="2924473"/>
                </a:cubicBezTo>
                <a:cubicBezTo>
                  <a:pt x="5124649" y="2924473"/>
                  <a:pt x="5127129" y="2926953"/>
                  <a:pt x="5127129" y="2931914"/>
                </a:cubicBezTo>
                <a:cubicBezTo>
                  <a:pt x="5132090" y="2936875"/>
                  <a:pt x="5134570" y="2939355"/>
                  <a:pt x="5134570" y="2939355"/>
                </a:cubicBezTo>
                <a:cubicBezTo>
                  <a:pt x="5139531" y="2939355"/>
                  <a:pt x="5139531" y="2941836"/>
                  <a:pt x="5134570" y="2946797"/>
                </a:cubicBezTo>
                <a:lnTo>
                  <a:pt x="5142011" y="2954238"/>
                </a:lnTo>
                <a:cubicBezTo>
                  <a:pt x="5146973" y="2954238"/>
                  <a:pt x="5149453" y="2952998"/>
                  <a:pt x="5149453" y="2950517"/>
                </a:cubicBezTo>
                <a:cubicBezTo>
                  <a:pt x="5149453" y="2948037"/>
                  <a:pt x="5151933" y="2944316"/>
                  <a:pt x="5156894" y="2939355"/>
                </a:cubicBezTo>
                <a:cubicBezTo>
                  <a:pt x="5161856" y="2934395"/>
                  <a:pt x="5156894" y="2929433"/>
                  <a:pt x="5142011" y="2924473"/>
                </a:cubicBezTo>
                <a:cubicBezTo>
                  <a:pt x="5137050" y="2919512"/>
                  <a:pt x="5130849" y="2915791"/>
                  <a:pt x="5123408" y="2913310"/>
                </a:cubicBezTo>
                <a:cubicBezTo>
                  <a:pt x="5115967" y="2910830"/>
                  <a:pt x="5109766" y="2909590"/>
                  <a:pt x="5104804" y="2909590"/>
                </a:cubicBezTo>
                <a:cubicBezTo>
                  <a:pt x="5094883" y="2909590"/>
                  <a:pt x="5089922" y="2909590"/>
                  <a:pt x="5089922" y="2909590"/>
                </a:cubicBezTo>
                <a:cubicBezTo>
                  <a:pt x="5094883" y="2909590"/>
                  <a:pt x="5099843" y="2908350"/>
                  <a:pt x="5104804" y="2905869"/>
                </a:cubicBezTo>
                <a:cubicBezTo>
                  <a:pt x="5109766" y="2903388"/>
                  <a:pt x="5114726" y="2902148"/>
                  <a:pt x="5119687" y="2902148"/>
                </a:cubicBezTo>
                <a:cubicBezTo>
                  <a:pt x="5119687" y="2907109"/>
                  <a:pt x="5120928" y="2909590"/>
                  <a:pt x="5123408" y="2909590"/>
                </a:cubicBezTo>
                <a:cubicBezTo>
                  <a:pt x="5125888" y="2909590"/>
                  <a:pt x="5129609" y="2909590"/>
                  <a:pt x="5134570" y="2909590"/>
                </a:cubicBezTo>
                <a:cubicBezTo>
                  <a:pt x="5139531" y="2909590"/>
                  <a:pt x="5144492" y="2912070"/>
                  <a:pt x="5149453" y="2917031"/>
                </a:cubicBezTo>
                <a:lnTo>
                  <a:pt x="5179218" y="2924473"/>
                </a:lnTo>
                <a:cubicBezTo>
                  <a:pt x="5213945" y="2934395"/>
                  <a:pt x="5233788" y="2941836"/>
                  <a:pt x="5238750" y="2946797"/>
                </a:cubicBezTo>
                <a:lnTo>
                  <a:pt x="5246191" y="2946797"/>
                </a:lnTo>
                <a:lnTo>
                  <a:pt x="5261074" y="2954238"/>
                </a:lnTo>
                <a:lnTo>
                  <a:pt x="5268515" y="2961680"/>
                </a:lnTo>
                <a:lnTo>
                  <a:pt x="5261074" y="2961680"/>
                </a:lnTo>
                <a:cubicBezTo>
                  <a:pt x="5251152" y="2956719"/>
                  <a:pt x="5243711" y="2954238"/>
                  <a:pt x="5238750" y="2954238"/>
                </a:cubicBezTo>
                <a:cubicBezTo>
                  <a:pt x="5233788" y="2954238"/>
                  <a:pt x="5231308" y="2956719"/>
                  <a:pt x="5231308" y="2961680"/>
                </a:cubicBezTo>
                <a:lnTo>
                  <a:pt x="5223867" y="2961680"/>
                </a:lnTo>
                <a:cubicBezTo>
                  <a:pt x="5223867" y="2961680"/>
                  <a:pt x="5220146" y="2961680"/>
                  <a:pt x="5212705" y="2961680"/>
                </a:cubicBezTo>
                <a:cubicBezTo>
                  <a:pt x="5205263" y="2961680"/>
                  <a:pt x="5201543" y="2962920"/>
                  <a:pt x="5201543" y="2965400"/>
                </a:cubicBezTo>
                <a:cubicBezTo>
                  <a:pt x="5201543" y="2967881"/>
                  <a:pt x="5204023" y="2969121"/>
                  <a:pt x="5208984" y="2969121"/>
                </a:cubicBezTo>
                <a:cubicBezTo>
                  <a:pt x="5208984" y="2969121"/>
                  <a:pt x="5210225" y="2970361"/>
                  <a:pt x="5212705" y="2972842"/>
                </a:cubicBezTo>
                <a:cubicBezTo>
                  <a:pt x="5215185" y="2975322"/>
                  <a:pt x="5216426" y="2976562"/>
                  <a:pt x="5216426" y="2976562"/>
                </a:cubicBezTo>
                <a:cubicBezTo>
                  <a:pt x="5216426" y="2981523"/>
                  <a:pt x="5218906" y="2981523"/>
                  <a:pt x="5223867" y="2976562"/>
                </a:cubicBezTo>
                <a:cubicBezTo>
                  <a:pt x="5228828" y="2976562"/>
                  <a:pt x="5232549" y="2977802"/>
                  <a:pt x="5235029" y="2980283"/>
                </a:cubicBezTo>
                <a:cubicBezTo>
                  <a:pt x="5237509" y="2982764"/>
                  <a:pt x="5238750" y="2984004"/>
                  <a:pt x="5238750" y="2984004"/>
                </a:cubicBezTo>
                <a:cubicBezTo>
                  <a:pt x="5238750" y="2984004"/>
                  <a:pt x="5241230" y="2986484"/>
                  <a:pt x="5246191" y="2991445"/>
                </a:cubicBezTo>
                <a:lnTo>
                  <a:pt x="5246191" y="2984004"/>
                </a:lnTo>
                <a:lnTo>
                  <a:pt x="5253633" y="2984004"/>
                </a:lnTo>
                <a:cubicBezTo>
                  <a:pt x="5258594" y="2984004"/>
                  <a:pt x="5263554" y="2984004"/>
                  <a:pt x="5268515" y="2984004"/>
                </a:cubicBezTo>
                <a:cubicBezTo>
                  <a:pt x="5268515" y="2984004"/>
                  <a:pt x="5270995" y="2985244"/>
                  <a:pt x="5275957" y="2987725"/>
                </a:cubicBezTo>
                <a:cubicBezTo>
                  <a:pt x="5280918" y="2990205"/>
                  <a:pt x="5285878" y="2991445"/>
                  <a:pt x="5290840" y="2991445"/>
                </a:cubicBezTo>
                <a:cubicBezTo>
                  <a:pt x="5315644" y="2991445"/>
                  <a:pt x="5330527" y="2993926"/>
                  <a:pt x="5335488" y="2998887"/>
                </a:cubicBezTo>
                <a:cubicBezTo>
                  <a:pt x="5335488" y="2998887"/>
                  <a:pt x="5337968" y="2998887"/>
                  <a:pt x="5342929" y="2998887"/>
                </a:cubicBezTo>
                <a:cubicBezTo>
                  <a:pt x="5347891" y="2998887"/>
                  <a:pt x="5352851" y="2998887"/>
                  <a:pt x="5357812" y="2998887"/>
                </a:cubicBezTo>
                <a:lnTo>
                  <a:pt x="5372695" y="2998887"/>
                </a:lnTo>
                <a:cubicBezTo>
                  <a:pt x="5372695" y="3003847"/>
                  <a:pt x="5375175" y="3008809"/>
                  <a:pt x="5380136" y="3013769"/>
                </a:cubicBezTo>
                <a:lnTo>
                  <a:pt x="5387578" y="3021211"/>
                </a:lnTo>
                <a:lnTo>
                  <a:pt x="5372695" y="3021211"/>
                </a:lnTo>
                <a:cubicBezTo>
                  <a:pt x="5367734" y="3011289"/>
                  <a:pt x="5360292" y="3006328"/>
                  <a:pt x="5350371" y="3006328"/>
                </a:cubicBezTo>
                <a:cubicBezTo>
                  <a:pt x="5345410" y="3006328"/>
                  <a:pt x="5340449" y="3005088"/>
                  <a:pt x="5335488" y="3002607"/>
                </a:cubicBezTo>
                <a:cubicBezTo>
                  <a:pt x="5330527" y="3000127"/>
                  <a:pt x="5323085" y="2998887"/>
                  <a:pt x="5313164" y="2998887"/>
                </a:cubicBezTo>
                <a:cubicBezTo>
                  <a:pt x="5298281" y="3003847"/>
                  <a:pt x="5280918" y="3005088"/>
                  <a:pt x="5261074" y="3002607"/>
                </a:cubicBezTo>
                <a:cubicBezTo>
                  <a:pt x="5241230" y="3000127"/>
                  <a:pt x="5231308" y="2997647"/>
                  <a:pt x="5231308" y="2995166"/>
                </a:cubicBezTo>
                <a:cubicBezTo>
                  <a:pt x="5231308" y="2992685"/>
                  <a:pt x="5228828" y="2993926"/>
                  <a:pt x="5223867" y="2998887"/>
                </a:cubicBezTo>
                <a:cubicBezTo>
                  <a:pt x="5218906" y="3003847"/>
                  <a:pt x="5213945" y="3006328"/>
                  <a:pt x="5208984" y="3006328"/>
                </a:cubicBezTo>
                <a:cubicBezTo>
                  <a:pt x="5204023" y="3006328"/>
                  <a:pt x="5201543" y="3003847"/>
                  <a:pt x="5201543" y="2998887"/>
                </a:cubicBezTo>
                <a:cubicBezTo>
                  <a:pt x="5201543" y="2998887"/>
                  <a:pt x="5202783" y="2997647"/>
                  <a:pt x="5205263" y="2995166"/>
                </a:cubicBezTo>
                <a:cubicBezTo>
                  <a:pt x="5207743" y="2992685"/>
                  <a:pt x="5211464" y="2991445"/>
                  <a:pt x="5216426" y="2991445"/>
                </a:cubicBezTo>
                <a:lnTo>
                  <a:pt x="5223867" y="2991445"/>
                </a:lnTo>
                <a:lnTo>
                  <a:pt x="5216426" y="2984004"/>
                </a:lnTo>
                <a:lnTo>
                  <a:pt x="5194101" y="2991445"/>
                </a:lnTo>
                <a:lnTo>
                  <a:pt x="5179218" y="2998887"/>
                </a:lnTo>
                <a:cubicBezTo>
                  <a:pt x="5179218" y="2993926"/>
                  <a:pt x="5174257" y="2991445"/>
                  <a:pt x="5164336" y="2991445"/>
                </a:cubicBezTo>
                <a:lnTo>
                  <a:pt x="5142011" y="2976562"/>
                </a:lnTo>
                <a:cubicBezTo>
                  <a:pt x="5142011" y="2976562"/>
                  <a:pt x="5144492" y="2977802"/>
                  <a:pt x="5149453" y="2980283"/>
                </a:cubicBezTo>
                <a:cubicBezTo>
                  <a:pt x="5154414" y="2982764"/>
                  <a:pt x="5164336" y="2984004"/>
                  <a:pt x="5179218" y="2984004"/>
                </a:cubicBezTo>
                <a:lnTo>
                  <a:pt x="5194101" y="2976562"/>
                </a:lnTo>
                <a:cubicBezTo>
                  <a:pt x="5194101" y="2976562"/>
                  <a:pt x="5191621" y="2976562"/>
                  <a:pt x="5186660" y="2976562"/>
                </a:cubicBezTo>
                <a:lnTo>
                  <a:pt x="5179218" y="2969121"/>
                </a:lnTo>
                <a:cubicBezTo>
                  <a:pt x="5179218" y="2964160"/>
                  <a:pt x="5181699" y="2961680"/>
                  <a:pt x="5186660" y="2961680"/>
                </a:cubicBezTo>
                <a:cubicBezTo>
                  <a:pt x="5186660" y="2961680"/>
                  <a:pt x="5187901" y="2961680"/>
                  <a:pt x="5190381" y="2961680"/>
                </a:cubicBezTo>
                <a:cubicBezTo>
                  <a:pt x="5192861" y="2961680"/>
                  <a:pt x="5194101" y="2959199"/>
                  <a:pt x="5194101" y="2954238"/>
                </a:cubicBezTo>
                <a:cubicBezTo>
                  <a:pt x="5199063" y="2954238"/>
                  <a:pt x="5199063" y="2951758"/>
                  <a:pt x="5194101" y="2946797"/>
                </a:cubicBezTo>
                <a:cubicBezTo>
                  <a:pt x="5189140" y="2941836"/>
                  <a:pt x="5185419" y="2940595"/>
                  <a:pt x="5182939" y="2943076"/>
                </a:cubicBezTo>
                <a:cubicBezTo>
                  <a:pt x="5180459" y="2945557"/>
                  <a:pt x="5179218" y="2948037"/>
                  <a:pt x="5179218" y="2950517"/>
                </a:cubicBezTo>
                <a:cubicBezTo>
                  <a:pt x="5179218" y="2952998"/>
                  <a:pt x="5176738" y="2952998"/>
                  <a:pt x="5171777" y="2950517"/>
                </a:cubicBezTo>
                <a:cubicBezTo>
                  <a:pt x="5166816" y="2948037"/>
                  <a:pt x="5163095" y="2949277"/>
                  <a:pt x="5160615" y="2954238"/>
                </a:cubicBezTo>
                <a:cubicBezTo>
                  <a:pt x="5158135" y="2959199"/>
                  <a:pt x="5153174" y="2961680"/>
                  <a:pt x="5145732" y="2961680"/>
                </a:cubicBezTo>
                <a:cubicBezTo>
                  <a:pt x="5138291" y="2961680"/>
                  <a:pt x="5132090" y="2959199"/>
                  <a:pt x="5127129" y="2954238"/>
                </a:cubicBezTo>
                <a:cubicBezTo>
                  <a:pt x="5122167" y="2954238"/>
                  <a:pt x="5119687" y="2954238"/>
                  <a:pt x="5119687" y="2954238"/>
                </a:cubicBezTo>
                <a:cubicBezTo>
                  <a:pt x="5104804" y="2959199"/>
                  <a:pt x="5084960" y="2956719"/>
                  <a:pt x="5060156" y="2946797"/>
                </a:cubicBezTo>
                <a:cubicBezTo>
                  <a:pt x="5050234" y="2941836"/>
                  <a:pt x="5037832" y="2936875"/>
                  <a:pt x="5022949" y="2931914"/>
                </a:cubicBezTo>
                <a:cubicBezTo>
                  <a:pt x="5013027" y="2931914"/>
                  <a:pt x="5005586" y="2929433"/>
                  <a:pt x="5000625" y="2924473"/>
                </a:cubicBezTo>
                <a:cubicBezTo>
                  <a:pt x="4995663" y="2924473"/>
                  <a:pt x="4990703" y="2924473"/>
                  <a:pt x="4985742" y="2924473"/>
                </a:cubicBezTo>
                <a:cubicBezTo>
                  <a:pt x="4985742" y="2929433"/>
                  <a:pt x="4988222" y="2934395"/>
                  <a:pt x="4993183" y="2939355"/>
                </a:cubicBezTo>
                <a:cubicBezTo>
                  <a:pt x="4998145" y="2944316"/>
                  <a:pt x="4995663" y="2946797"/>
                  <a:pt x="4985742" y="2946797"/>
                </a:cubicBezTo>
                <a:lnTo>
                  <a:pt x="4970859" y="2939355"/>
                </a:lnTo>
                <a:cubicBezTo>
                  <a:pt x="4970859" y="2939355"/>
                  <a:pt x="4973339" y="2939355"/>
                  <a:pt x="4978301" y="2939355"/>
                </a:cubicBezTo>
                <a:cubicBezTo>
                  <a:pt x="4978301" y="2939355"/>
                  <a:pt x="4978301" y="2936875"/>
                  <a:pt x="4978301" y="2931914"/>
                </a:cubicBezTo>
                <a:cubicBezTo>
                  <a:pt x="4978301" y="2926953"/>
                  <a:pt x="4978301" y="2924473"/>
                  <a:pt x="4978301" y="2924473"/>
                </a:cubicBezTo>
                <a:cubicBezTo>
                  <a:pt x="4978301" y="2924473"/>
                  <a:pt x="4975820" y="2924473"/>
                  <a:pt x="4970859" y="2924473"/>
                </a:cubicBezTo>
                <a:cubicBezTo>
                  <a:pt x="4970859" y="2929433"/>
                  <a:pt x="4968379" y="2931914"/>
                  <a:pt x="4963418" y="2931914"/>
                </a:cubicBezTo>
                <a:cubicBezTo>
                  <a:pt x="4958456" y="2931914"/>
                  <a:pt x="4955976" y="2929433"/>
                  <a:pt x="4955976" y="2924473"/>
                </a:cubicBezTo>
                <a:lnTo>
                  <a:pt x="4955976" y="2917031"/>
                </a:lnTo>
                <a:lnTo>
                  <a:pt x="4941093" y="2909590"/>
                </a:lnTo>
                <a:cubicBezTo>
                  <a:pt x="4936132" y="2909590"/>
                  <a:pt x="4933652" y="2909590"/>
                  <a:pt x="4933652" y="2909590"/>
                </a:cubicBezTo>
                <a:cubicBezTo>
                  <a:pt x="4933652" y="2914551"/>
                  <a:pt x="4933652" y="2917031"/>
                  <a:pt x="4933652" y="2917031"/>
                </a:cubicBezTo>
                <a:lnTo>
                  <a:pt x="4941093" y="2917031"/>
                </a:lnTo>
                <a:cubicBezTo>
                  <a:pt x="4941093" y="2926953"/>
                  <a:pt x="4921249" y="2926953"/>
                  <a:pt x="4881562" y="2917031"/>
                </a:cubicBezTo>
                <a:cubicBezTo>
                  <a:pt x="4871641" y="2912070"/>
                  <a:pt x="4861718" y="2912070"/>
                  <a:pt x="4851797" y="2917031"/>
                </a:cubicBezTo>
                <a:cubicBezTo>
                  <a:pt x="4851797" y="2917031"/>
                  <a:pt x="4848076" y="2915791"/>
                  <a:pt x="4840635" y="2913310"/>
                </a:cubicBezTo>
                <a:cubicBezTo>
                  <a:pt x="4833193" y="2910830"/>
                  <a:pt x="4826992" y="2908350"/>
                  <a:pt x="4822031" y="2905869"/>
                </a:cubicBezTo>
                <a:cubicBezTo>
                  <a:pt x="4817070" y="2903388"/>
                  <a:pt x="4812109" y="2902148"/>
                  <a:pt x="4807148" y="2902148"/>
                </a:cubicBezTo>
                <a:cubicBezTo>
                  <a:pt x="4802187" y="2902148"/>
                  <a:pt x="4799707" y="2902148"/>
                  <a:pt x="4799707" y="2902148"/>
                </a:cubicBezTo>
                <a:cubicBezTo>
                  <a:pt x="4799707" y="2902148"/>
                  <a:pt x="4798466" y="2902148"/>
                  <a:pt x="4795986" y="2902148"/>
                </a:cubicBezTo>
                <a:cubicBezTo>
                  <a:pt x="4793506" y="2902148"/>
                  <a:pt x="4789785" y="2899668"/>
                  <a:pt x="4784824" y="2894707"/>
                </a:cubicBezTo>
                <a:cubicBezTo>
                  <a:pt x="4789785" y="2894707"/>
                  <a:pt x="4793506" y="2894707"/>
                  <a:pt x="4795986" y="2894707"/>
                </a:cubicBezTo>
                <a:cubicBezTo>
                  <a:pt x="4798466" y="2894707"/>
                  <a:pt x="4797227" y="2892226"/>
                  <a:pt x="4792265" y="2887266"/>
                </a:cubicBezTo>
                <a:lnTo>
                  <a:pt x="4814590" y="2887266"/>
                </a:lnTo>
                <a:cubicBezTo>
                  <a:pt x="4819551" y="2887266"/>
                  <a:pt x="4825752" y="2888506"/>
                  <a:pt x="4833193" y="2890986"/>
                </a:cubicBezTo>
                <a:cubicBezTo>
                  <a:pt x="4840635" y="2893467"/>
                  <a:pt x="4846835" y="2894707"/>
                  <a:pt x="4851797" y="2894707"/>
                </a:cubicBezTo>
                <a:lnTo>
                  <a:pt x="4896445" y="2902148"/>
                </a:lnTo>
                <a:cubicBezTo>
                  <a:pt x="4906367" y="2902148"/>
                  <a:pt x="4913808" y="2902148"/>
                  <a:pt x="4918769" y="2902148"/>
                </a:cubicBezTo>
                <a:cubicBezTo>
                  <a:pt x="4913808" y="2897188"/>
                  <a:pt x="4911328" y="2893467"/>
                  <a:pt x="4911328" y="2890986"/>
                </a:cubicBezTo>
                <a:cubicBezTo>
                  <a:pt x="4911328" y="2888506"/>
                  <a:pt x="4911328" y="2887266"/>
                  <a:pt x="4911328" y="2887266"/>
                </a:cubicBezTo>
                <a:lnTo>
                  <a:pt x="4918769" y="2894707"/>
                </a:lnTo>
                <a:cubicBezTo>
                  <a:pt x="4923731" y="2894707"/>
                  <a:pt x="4926211" y="2893467"/>
                  <a:pt x="4926211" y="2890986"/>
                </a:cubicBezTo>
                <a:cubicBezTo>
                  <a:pt x="4926211" y="2888506"/>
                  <a:pt x="4926211" y="2887266"/>
                  <a:pt x="4926211" y="2887266"/>
                </a:cubicBezTo>
                <a:cubicBezTo>
                  <a:pt x="4926211" y="2887266"/>
                  <a:pt x="4923731" y="2887266"/>
                  <a:pt x="4918769" y="2887266"/>
                </a:cubicBezTo>
                <a:cubicBezTo>
                  <a:pt x="4913808" y="2887266"/>
                  <a:pt x="4911328" y="2887266"/>
                  <a:pt x="4911328" y="2887266"/>
                </a:cubicBezTo>
                <a:cubicBezTo>
                  <a:pt x="4911328" y="2882305"/>
                  <a:pt x="4908848" y="2879824"/>
                  <a:pt x="4903886" y="2879824"/>
                </a:cubicBezTo>
                <a:cubicBezTo>
                  <a:pt x="4898925" y="2879824"/>
                  <a:pt x="4895204" y="2878584"/>
                  <a:pt x="4892724" y="2876103"/>
                </a:cubicBezTo>
                <a:cubicBezTo>
                  <a:pt x="4890244" y="2873623"/>
                  <a:pt x="4889004" y="2869902"/>
                  <a:pt x="4889004" y="2864941"/>
                </a:cubicBezTo>
                <a:cubicBezTo>
                  <a:pt x="4889004" y="2859981"/>
                  <a:pt x="4890244" y="2857500"/>
                  <a:pt x="4892724" y="2857500"/>
                </a:cubicBezTo>
                <a:close/>
                <a:moveTo>
                  <a:pt x="4606230" y="2857500"/>
                </a:moveTo>
                <a:cubicBezTo>
                  <a:pt x="4606230" y="2857500"/>
                  <a:pt x="4608710" y="2857500"/>
                  <a:pt x="4613672" y="2857500"/>
                </a:cubicBezTo>
                <a:lnTo>
                  <a:pt x="4606230" y="2864941"/>
                </a:lnTo>
                <a:close/>
                <a:moveTo>
                  <a:pt x="3698379" y="2857500"/>
                </a:moveTo>
                <a:cubicBezTo>
                  <a:pt x="3703340" y="2857500"/>
                  <a:pt x="3708301" y="2857500"/>
                  <a:pt x="3713262" y="2857500"/>
                </a:cubicBezTo>
                <a:lnTo>
                  <a:pt x="3743027" y="2872383"/>
                </a:lnTo>
                <a:lnTo>
                  <a:pt x="3743027" y="2879824"/>
                </a:lnTo>
                <a:cubicBezTo>
                  <a:pt x="3738066" y="2879824"/>
                  <a:pt x="3733106" y="2878584"/>
                  <a:pt x="3728145" y="2876103"/>
                </a:cubicBezTo>
                <a:cubicBezTo>
                  <a:pt x="3723183" y="2873623"/>
                  <a:pt x="3720703" y="2872383"/>
                  <a:pt x="3720703" y="2872383"/>
                </a:cubicBezTo>
                <a:cubicBezTo>
                  <a:pt x="3715742" y="2867422"/>
                  <a:pt x="3708301" y="2864941"/>
                  <a:pt x="3698379" y="2864941"/>
                </a:cubicBezTo>
                <a:close/>
                <a:moveTo>
                  <a:pt x="5908476" y="2850059"/>
                </a:moveTo>
                <a:cubicBezTo>
                  <a:pt x="5913438" y="2850059"/>
                  <a:pt x="5915918" y="2850059"/>
                  <a:pt x="5915918" y="2850059"/>
                </a:cubicBezTo>
                <a:lnTo>
                  <a:pt x="5908476" y="2857500"/>
                </a:lnTo>
                <a:close/>
                <a:moveTo>
                  <a:pt x="5819179" y="2850059"/>
                </a:moveTo>
                <a:lnTo>
                  <a:pt x="5856386" y="2857500"/>
                </a:lnTo>
                <a:cubicBezTo>
                  <a:pt x="5856386" y="2862461"/>
                  <a:pt x="5848945" y="2862461"/>
                  <a:pt x="5834062" y="2857500"/>
                </a:cubicBezTo>
                <a:cubicBezTo>
                  <a:pt x="5829101" y="2857500"/>
                  <a:pt x="5824141" y="2855019"/>
                  <a:pt x="5819179" y="2850059"/>
                </a:cubicBezTo>
                <a:close/>
                <a:moveTo>
                  <a:pt x="5402461" y="2850059"/>
                </a:moveTo>
                <a:lnTo>
                  <a:pt x="5402461" y="2857500"/>
                </a:lnTo>
                <a:cubicBezTo>
                  <a:pt x="5412382" y="2862461"/>
                  <a:pt x="5417343" y="2862461"/>
                  <a:pt x="5417343" y="2857500"/>
                </a:cubicBezTo>
                <a:cubicBezTo>
                  <a:pt x="5417343" y="2852539"/>
                  <a:pt x="5412382" y="2850059"/>
                  <a:pt x="5402461" y="2850059"/>
                </a:cubicBezTo>
                <a:close/>
                <a:moveTo>
                  <a:pt x="5246191" y="2850059"/>
                </a:moveTo>
                <a:cubicBezTo>
                  <a:pt x="5246191" y="2855019"/>
                  <a:pt x="5246191" y="2857500"/>
                  <a:pt x="5246191" y="2857500"/>
                </a:cubicBezTo>
                <a:cubicBezTo>
                  <a:pt x="5246191" y="2857500"/>
                  <a:pt x="5248671" y="2858740"/>
                  <a:pt x="5253633" y="2861221"/>
                </a:cubicBezTo>
                <a:cubicBezTo>
                  <a:pt x="5258594" y="2863701"/>
                  <a:pt x="5258594" y="2867422"/>
                  <a:pt x="5253633" y="2872383"/>
                </a:cubicBezTo>
                <a:cubicBezTo>
                  <a:pt x="5248671" y="2872383"/>
                  <a:pt x="5246191" y="2873623"/>
                  <a:pt x="5246191" y="2876103"/>
                </a:cubicBezTo>
                <a:cubicBezTo>
                  <a:pt x="5246191" y="2878584"/>
                  <a:pt x="5247432" y="2879824"/>
                  <a:pt x="5249912" y="2879824"/>
                </a:cubicBezTo>
                <a:cubicBezTo>
                  <a:pt x="5252392" y="2879824"/>
                  <a:pt x="5254873" y="2879824"/>
                  <a:pt x="5257353" y="2879824"/>
                </a:cubicBezTo>
                <a:cubicBezTo>
                  <a:pt x="5259833" y="2879824"/>
                  <a:pt x="5261074" y="2878584"/>
                  <a:pt x="5261074" y="2876103"/>
                </a:cubicBezTo>
                <a:cubicBezTo>
                  <a:pt x="5261074" y="2873623"/>
                  <a:pt x="5263554" y="2872383"/>
                  <a:pt x="5268515" y="2872383"/>
                </a:cubicBezTo>
                <a:cubicBezTo>
                  <a:pt x="5268515" y="2867422"/>
                  <a:pt x="5270995" y="2866181"/>
                  <a:pt x="5275957" y="2868662"/>
                </a:cubicBezTo>
                <a:cubicBezTo>
                  <a:pt x="5280918" y="2871143"/>
                  <a:pt x="5283398" y="2869902"/>
                  <a:pt x="5283398" y="2864941"/>
                </a:cubicBezTo>
                <a:cubicBezTo>
                  <a:pt x="5283398" y="2859981"/>
                  <a:pt x="5283398" y="2857500"/>
                  <a:pt x="5283398" y="2857500"/>
                </a:cubicBezTo>
                <a:cubicBezTo>
                  <a:pt x="5283398" y="2857500"/>
                  <a:pt x="5280918" y="2858740"/>
                  <a:pt x="5275957" y="2861221"/>
                </a:cubicBezTo>
                <a:cubicBezTo>
                  <a:pt x="5270995" y="2863701"/>
                  <a:pt x="5268515" y="2862461"/>
                  <a:pt x="5268515" y="2857500"/>
                </a:cubicBezTo>
                <a:lnTo>
                  <a:pt x="5261074" y="2850059"/>
                </a:lnTo>
                <a:cubicBezTo>
                  <a:pt x="5261074" y="2855019"/>
                  <a:pt x="5258594" y="2855019"/>
                  <a:pt x="5253633" y="2850059"/>
                </a:cubicBezTo>
                <a:cubicBezTo>
                  <a:pt x="5253633" y="2850059"/>
                  <a:pt x="5252392" y="2850059"/>
                  <a:pt x="5249912" y="2850059"/>
                </a:cubicBezTo>
                <a:close/>
                <a:moveTo>
                  <a:pt x="5067597" y="2850059"/>
                </a:moveTo>
                <a:cubicBezTo>
                  <a:pt x="5072559" y="2850059"/>
                  <a:pt x="5075039" y="2850059"/>
                  <a:pt x="5075039" y="2850059"/>
                </a:cubicBezTo>
                <a:cubicBezTo>
                  <a:pt x="5075039" y="2859981"/>
                  <a:pt x="5072559" y="2862461"/>
                  <a:pt x="5067597" y="2857500"/>
                </a:cubicBezTo>
                <a:cubicBezTo>
                  <a:pt x="5062636" y="2857500"/>
                  <a:pt x="5060156" y="2856260"/>
                  <a:pt x="5060156" y="2853779"/>
                </a:cubicBezTo>
                <a:cubicBezTo>
                  <a:pt x="5060156" y="2851299"/>
                  <a:pt x="5062636" y="2850059"/>
                  <a:pt x="5067597" y="2850059"/>
                </a:cubicBezTo>
                <a:close/>
                <a:moveTo>
                  <a:pt x="5045273" y="2850059"/>
                </a:moveTo>
                <a:lnTo>
                  <a:pt x="5052715" y="2850059"/>
                </a:lnTo>
                <a:lnTo>
                  <a:pt x="5052715" y="2857500"/>
                </a:lnTo>
                <a:cubicBezTo>
                  <a:pt x="5052715" y="2857500"/>
                  <a:pt x="5050234" y="2855019"/>
                  <a:pt x="5045273" y="2850059"/>
                </a:cubicBezTo>
                <a:close/>
                <a:moveTo>
                  <a:pt x="4955976" y="2850059"/>
                </a:moveTo>
                <a:cubicBezTo>
                  <a:pt x="4960938" y="2850059"/>
                  <a:pt x="4968379" y="2852539"/>
                  <a:pt x="4978301" y="2857500"/>
                </a:cubicBezTo>
                <a:lnTo>
                  <a:pt x="4993183" y="2857500"/>
                </a:lnTo>
                <a:lnTo>
                  <a:pt x="5000625" y="2864941"/>
                </a:lnTo>
                <a:lnTo>
                  <a:pt x="5008066" y="2872383"/>
                </a:lnTo>
                <a:cubicBezTo>
                  <a:pt x="4998145" y="2872383"/>
                  <a:pt x="4988222" y="2869902"/>
                  <a:pt x="4978301" y="2864941"/>
                </a:cubicBezTo>
                <a:cubicBezTo>
                  <a:pt x="4963418" y="2859981"/>
                  <a:pt x="4955976" y="2855019"/>
                  <a:pt x="4955976" y="2850059"/>
                </a:cubicBezTo>
                <a:close/>
                <a:moveTo>
                  <a:pt x="5886152" y="2842617"/>
                </a:moveTo>
                <a:cubicBezTo>
                  <a:pt x="5886152" y="2842617"/>
                  <a:pt x="5887393" y="2843857"/>
                  <a:pt x="5889873" y="2846338"/>
                </a:cubicBezTo>
                <a:cubicBezTo>
                  <a:pt x="5892353" y="2848818"/>
                  <a:pt x="5893593" y="2850059"/>
                  <a:pt x="5893593" y="2850059"/>
                </a:cubicBezTo>
                <a:lnTo>
                  <a:pt x="5886152" y="2850059"/>
                </a:lnTo>
                <a:close/>
                <a:moveTo>
                  <a:pt x="5194101" y="2842617"/>
                </a:moveTo>
                <a:cubicBezTo>
                  <a:pt x="5189140" y="2842617"/>
                  <a:pt x="5187901" y="2843857"/>
                  <a:pt x="5190381" y="2846338"/>
                </a:cubicBezTo>
                <a:cubicBezTo>
                  <a:pt x="5192861" y="2848818"/>
                  <a:pt x="5200302" y="2850059"/>
                  <a:pt x="5212705" y="2850059"/>
                </a:cubicBezTo>
                <a:cubicBezTo>
                  <a:pt x="5225108" y="2850059"/>
                  <a:pt x="5231308" y="2848818"/>
                  <a:pt x="5231308" y="2846338"/>
                </a:cubicBezTo>
                <a:cubicBezTo>
                  <a:pt x="5231308" y="2843857"/>
                  <a:pt x="5226347" y="2842617"/>
                  <a:pt x="5216426" y="2842617"/>
                </a:cubicBezTo>
                <a:cubicBezTo>
                  <a:pt x="5206504" y="2842617"/>
                  <a:pt x="5199063" y="2842617"/>
                  <a:pt x="5194101" y="2842617"/>
                </a:cubicBezTo>
                <a:close/>
                <a:moveTo>
                  <a:pt x="4933652" y="2842617"/>
                </a:moveTo>
                <a:cubicBezTo>
                  <a:pt x="4933652" y="2842617"/>
                  <a:pt x="4936132" y="2845098"/>
                  <a:pt x="4941093" y="2850059"/>
                </a:cubicBezTo>
                <a:lnTo>
                  <a:pt x="4933652" y="2850059"/>
                </a:lnTo>
                <a:close/>
                <a:moveTo>
                  <a:pt x="3638848" y="2842617"/>
                </a:moveTo>
                <a:lnTo>
                  <a:pt x="3646289" y="2842617"/>
                </a:lnTo>
                <a:cubicBezTo>
                  <a:pt x="3656211" y="2847578"/>
                  <a:pt x="3661172" y="2851299"/>
                  <a:pt x="3661172" y="2853779"/>
                </a:cubicBezTo>
                <a:cubicBezTo>
                  <a:pt x="3661172" y="2856260"/>
                  <a:pt x="3661172" y="2857500"/>
                  <a:pt x="3661172" y="2857500"/>
                </a:cubicBezTo>
                <a:cubicBezTo>
                  <a:pt x="3661172" y="2857500"/>
                  <a:pt x="3658691" y="2855019"/>
                  <a:pt x="3653730" y="2850059"/>
                </a:cubicBezTo>
                <a:cubicBezTo>
                  <a:pt x="3648769" y="2850059"/>
                  <a:pt x="3643809" y="2847578"/>
                  <a:pt x="3638848" y="2842617"/>
                </a:cubicBezTo>
                <a:close/>
                <a:moveTo>
                  <a:pt x="5299211" y="2830525"/>
                </a:moveTo>
                <a:cubicBezTo>
                  <a:pt x="5297351" y="2829905"/>
                  <a:pt x="5295800" y="2830215"/>
                  <a:pt x="5294560" y="2831455"/>
                </a:cubicBezTo>
                <a:cubicBezTo>
                  <a:pt x="5292080" y="2833936"/>
                  <a:pt x="5287119" y="2835176"/>
                  <a:pt x="5279677" y="2835176"/>
                </a:cubicBezTo>
                <a:cubicBezTo>
                  <a:pt x="5272236" y="2835176"/>
                  <a:pt x="5268515" y="2835176"/>
                  <a:pt x="5268515" y="2835176"/>
                </a:cubicBezTo>
                <a:cubicBezTo>
                  <a:pt x="5278437" y="2840136"/>
                  <a:pt x="5290840" y="2842617"/>
                  <a:pt x="5305722" y="2842617"/>
                </a:cubicBezTo>
                <a:lnTo>
                  <a:pt x="5305722" y="2835176"/>
                </a:lnTo>
                <a:cubicBezTo>
                  <a:pt x="5303242" y="2832695"/>
                  <a:pt x="5301072" y="2831145"/>
                  <a:pt x="5299211" y="2830525"/>
                </a:cubicBezTo>
                <a:close/>
                <a:moveTo>
                  <a:pt x="5968008" y="2827734"/>
                </a:moveTo>
                <a:cubicBezTo>
                  <a:pt x="5968008" y="2832695"/>
                  <a:pt x="5969248" y="2835176"/>
                  <a:pt x="5971728" y="2835176"/>
                </a:cubicBezTo>
                <a:cubicBezTo>
                  <a:pt x="5974208" y="2835176"/>
                  <a:pt x="5975449" y="2833936"/>
                  <a:pt x="5975449" y="2831455"/>
                </a:cubicBezTo>
                <a:cubicBezTo>
                  <a:pt x="5975449" y="2828974"/>
                  <a:pt x="5972969" y="2827734"/>
                  <a:pt x="5968008" y="2827734"/>
                </a:cubicBezTo>
                <a:close/>
                <a:moveTo>
                  <a:pt x="5212705" y="2827734"/>
                </a:moveTo>
                <a:cubicBezTo>
                  <a:pt x="5210225" y="2827734"/>
                  <a:pt x="5208984" y="2830215"/>
                  <a:pt x="5208984" y="2835176"/>
                </a:cubicBezTo>
                <a:cubicBezTo>
                  <a:pt x="5208984" y="2835176"/>
                  <a:pt x="5210225" y="2833936"/>
                  <a:pt x="5212705" y="2831455"/>
                </a:cubicBezTo>
                <a:cubicBezTo>
                  <a:pt x="5215185" y="2828974"/>
                  <a:pt x="5215185" y="2827734"/>
                  <a:pt x="5212705" y="2827734"/>
                </a:cubicBezTo>
                <a:close/>
                <a:moveTo>
                  <a:pt x="4275088" y="2827734"/>
                </a:moveTo>
                <a:cubicBezTo>
                  <a:pt x="4272608" y="2827734"/>
                  <a:pt x="4268887" y="2830215"/>
                  <a:pt x="4263926" y="2835176"/>
                </a:cubicBezTo>
                <a:lnTo>
                  <a:pt x="4271367" y="2835176"/>
                </a:lnTo>
                <a:cubicBezTo>
                  <a:pt x="4281289" y="2835176"/>
                  <a:pt x="4286250" y="2835176"/>
                  <a:pt x="4286250" y="2835176"/>
                </a:cubicBezTo>
                <a:cubicBezTo>
                  <a:pt x="4286250" y="2835176"/>
                  <a:pt x="4283770" y="2832695"/>
                  <a:pt x="4278809" y="2827734"/>
                </a:cubicBezTo>
                <a:cubicBezTo>
                  <a:pt x="4278809" y="2827734"/>
                  <a:pt x="4277568" y="2827734"/>
                  <a:pt x="4275088" y="2827734"/>
                </a:cubicBezTo>
                <a:close/>
                <a:moveTo>
                  <a:pt x="4055566" y="2827734"/>
                </a:moveTo>
                <a:lnTo>
                  <a:pt x="4077891" y="2827734"/>
                </a:lnTo>
                <a:lnTo>
                  <a:pt x="4092773" y="2835176"/>
                </a:lnTo>
                <a:lnTo>
                  <a:pt x="4063008" y="2835176"/>
                </a:lnTo>
                <a:close/>
                <a:moveTo>
                  <a:pt x="5536406" y="2820293"/>
                </a:moveTo>
                <a:cubicBezTo>
                  <a:pt x="5556250" y="2820293"/>
                  <a:pt x="5566172" y="2825254"/>
                  <a:pt x="5566172" y="2835176"/>
                </a:cubicBezTo>
                <a:cubicBezTo>
                  <a:pt x="5561210" y="2835176"/>
                  <a:pt x="5553769" y="2832695"/>
                  <a:pt x="5543847" y="2827734"/>
                </a:cubicBezTo>
                <a:close/>
                <a:moveTo>
                  <a:pt x="4933652" y="2820293"/>
                </a:moveTo>
                <a:lnTo>
                  <a:pt x="4970859" y="2827734"/>
                </a:lnTo>
                <a:cubicBezTo>
                  <a:pt x="4970859" y="2827734"/>
                  <a:pt x="4974580" y="2826494"/>
                  <a:pt x="4982021" y="2824014"/>
                </a:cubicBezTo>
                <a:cubicBezTo>
                  <a:pt x="4989463" y="2821533"/>
                  <a:pt x="4993183" y="2822774"/>
                  <a:pt x="4993183" y="2827734"/>
                </a:cubicBezTo>
                <a:cubicBezTo>
                  <a:pt x="4993183" y="2827734"/>
                  <a:pt x="4993183" y="2828974"/>
                  <a:pt x="4993183" y="2831455"/>
                </a:cubicBezTo>
                <a:cubicBezTo>
                  <a:pt x="4993183" y="2833936"/>
                  <a:pt x="4993183" y="2835176"/>
                  <a:pt x="4993183" y="2835176"/>
                </a:cubicBezTo>
                <a:cubicBezTo>
                  <a:pt x="4998145" y="2835176"/>
                  <a:pt x="5000625" y="2835176"/>
                  <a:pt x="5000625" y="2835176"/>
                </a:cubicBezTo>
                <a:cubicBezTo>
                  <a:pt x="5005586" y="2835176"/>
                  <a:pt x="5008066" y="2837656"/>
                  <a:pt x="5008066" y="2842617"/>
                </a:cubicBezTo>
                <a:lnTo>
                  <a:pt x="5000625" y="2842617"/>
                </a:lnTo>
                <a:lnTo>
                  <a:pt x="4985742" y="2842617"/>
                </a:lnTo>
                <a:lnTo>
                  <a:pt x="4978301" y="2842617"/>
                </a:lnTo>
                <a:close/>
                <a:moveTo>
                  <a:pt x="3899297" y="2820293"/>
                </a:moveTo>
                <a:lnTo>
                  <a:pt x="3906738" y="2820293"/>
                </a:lnTo>
                <a:cubicBezTo>
                  <a:pt x="3911699" y="2825254"/>
                  <a:pt x="3914180" y="2827734"/>
                  <a:pt x="3914180" y="2827734"/>
                </a:cubicBezTo>
                <a:cubicBezTo>
                  <a:pt x="3919141" y="2822774"/>
                  <a:pt x="3925342" y="2821533"/>
                  <a:pt x="3932783" y="2824014"/>
                </a:cubicBezTo>
                <a:cubicBezTo>
                  <a:pt x="3940225" y="2826494"/>
                  <a:pt x="3950146" y="2828974"/>
                  <a:pt x="3962549" y="2831455"/>
                </a:cubicBezTo>
                <a:cubicBezTo>
                  <a:pt x="3974951" y="2833936"/>
                  <a:pt x="3983633" y="2837656"/>
                  <a:pt x="3988594" y="2842617"/>
                </a:cubicBezTo>
                <a:cubicBezTo>
                  <a:pt x="3983633" y="2842617"/>
                  <a:pt x="3981152" y="2842617"/>
                  <a:pt x="3981152" y="2842617"/>
                </a:cubicBezTo>
                <a:cubicBezTo>
                  <a:pt x="3981152" y="2847578"/>
                  <a:pt x="3981152" y="2850059"/>
                  <a:pt x="3981152" y="2850059"/>
                </a:cubicBezTo>
                <a:lnTo>
                  <a:pt x="3988594" y="2842617"/>
                </a:lnTo>
                <a:cubicBezTo>
                  <a:pt x="4003477" y="2847578"/>
                  <a:pt x="4013398" y="2850059"/>
                  <a:pt x="4018359" y="2850059"/>
                </a:cubicBezTo>
                <a:lnTo>
                  <a:pt x="4063008" y="2857500"/>
                </a:lnTo>
                <a:lnTo>
                  <a:pt x="4092773" y="2864941"/>
                </a:lnTo>
                <a:cubicBezTo>
                  <a:pt x="4087812" y="2869902"/>
                  <a:pt x="4087812" y="2877343"/>
                  <a:pt x="4092773" y="2887266"/>
                </a:cubicBezTo>
                <a:lnTo>
                  <a:pt x="4107656" y="2894707"/>
                </a:lnTo>
                <a:cubicBezTo>
                  <a:pt x="4107656" y="2899668"/>
                  <a:pt x="4110137" y="2899668"/>
                  <a:pt x="4115098" y="2894707"/>
                </a:cubicBezTo>
                <a:cubicBezTo>
                  <a:pt x="4120059" y="2889746"/>
                  <a:pt x="4125019" y="2889746"/>
                  <a:pt x="4129980" y="2894707"/>
                </a:cubicBezTo>
                <a:cubicBezTo>
                  <a:pt x="4129980" y="2899668"/>
                  <a:pt x="4131221" y="2902148"/>
                  <a:pt x="4133701" y="2902148"/>
                </a:cubicBezTo>
                <a:cubicBezTo>
                  <a:pt x="4136182" y="2902148"/>
                  <a:pt x="4137422" y="2902148"/>
                  <a:pt x="4137422" y="2902148"/>
                </a:cubicBezTo>
                <a:cubicBezTo>
                  <a:pt x="4137422" y="2902148"/>
                  <a:pt x="4139902" y="2902148"/>
                  <a:pt x="4144863" y="2902148"/>
                </a:cubicBezTo>
                <a:cubicBezTo>
                  <a:pt x="4174629" y="2912070"/>
                  <a:pt x="4194473" y="2917031"/>
                  <a:pt x="4204395" y="2917031"/>
                </a:cubicBezTo>
                <a:cubicBezTo>
                  <a:pt x="4209356" y="2917031"/>
                  <a:pt x="4211836" y="2918271"/>
                  <a:pt x="4211836" y="2920752"/>
                </a:cubicBezTo>
                <a:cubicBezTo>
                  <a:pt x="4211836" y="2923233"/>
                  <a:pt x="4209356" y="2925713"/>
                  <a:pt x="4204395" y="2928193"/>
                </a:cubicBezTo>
                <a:cubicBezTo>
                  <a:pt x="4199434" y="2930674"/>
                  <a:pt x="4191992" y="2930674"/>
                  <a:pt x="4182070" y="2928193"/>
                </a:cubicBezTo>
                <a:cubicBezTo>
                  <a:pt x="4172149" y="2925713"/>
                  <a:pt x="4162226" y="2923233"/>
                  <a:pt x="4152305" y="2920752"/>
                </a:cubicBezTo>
                <a:cubicBezTo>
                  <a:pt x="4142383" y="2918271"/>
                  <a:pt x="4134942" y="2914551"/>
                  <a:pt x="4129980" y="2909590"/>
                </a:cubicBezTo>
                <a:lnTo>
                  <a:pt x="4100215" y="2902148"/>
                </a:lnTo>
                <a:lnTo>
                  <a:pt x="4085332" y="2894707"/>
                </a:lnTo>
                <a:cubicBezTo>
                  <a:pt x="4080371" y="2889746"/>
                  <a:pt x="4072930" y="2887266"/>
                  <a:pt x="4063008" y="2887266"/>
                </a:cubicBezTo>
                <a:cubicBezTo>
                  <a:pt x="4048125" y="2887266"/>
                  <a:pt x="4036963" y="2886025"/>
                  <a:pt x="4029522" y="2883545"/>
                </a:cubicBezTo>
                <a:cubicBezTo>
                  <a:pt x="4022080" y="2881064"/>
                  <a:pt x="4010918" y="2878584"/>
                  <a:pt x="3996035" y="2876103"/>
                </a:cubicBezTo>
                <a:cubicBezTo>
                  <a:pt x="3981152" y="2873623"/>
                  <a:pt x="3971231" y="2869902"/>
                  <a:pt x="3966270" y="2864941"/>
                </a:cubicBezTo>
                <a:cubicBezTo>
                  <a:pt x="3961309" y="2864941"/>
                  <a:pt x="3955107" y="2863701"/>
                  <a:pt x="3947666" y="2861221"/>
                </a:cubicBezTo>
                <a:cubicBezTo>
                  <a:pt x="3940225" y="2858740"/>
                  <a:pt x="3936504" y="2857500"/>
                  <a:pt x="3936504" y="2857500"/>
                </a:cubicBezTo>
                <a:lnTo>
                  <a:pt x="3884414" y="2835176"/>
                </a:lnTo>
                <a:cubicBezTo>
                  <a:pt x="3889375" y="2835176"/>
                  <a:pt x="3889375" y="2832695"/>
                  <a:pt x="3884414" y="2827734"/>
                </a:cubicBezTo>
                <a:lnTo>
                  <a:pt x="3891855" y="2827734"/>
                </a:lnTo>
                <a:lnTo>
                  <a:pt x="3899297" y="2827734"/>
                </a:lnTo>
                <a:close/>
                <a:moveTo>
                  <a:pt x="3676055" y="2820293"/>
                </a:moveTo>
                <a:cubicBezTo>
                  <a:pt x="3676055" y="2820293"/>
                  <a:pt x="3677295" y="2821533"/>
                  <a:pt x="3679775" y="2824014"/>
                </a:cubicBezTo>
                <a:cubicBezTo>
                  <a:pt x="3682256" y="2826494"/>
                  <a:pt x="3685976" y="2827734"/>
                  <a:pt x="3690937" y="2827734"/>
                </a:cubicBezTo>
                <a:lnTo>
                  <a:pt x="3683496" y="2827734"/>
                </a:lnTo>
                <a:cubicBezTo>
                  <a:pt x="3678535" y="2827734"/>
                  <a:pt x="3676055" y="2827734"/>
                  <a:pt x="3676055" y="2827734"/>
                </a:cubicBezTo>
                <a:close/>
                <a:moveTo>
                  <a:pt x="4557861" y="2816572"/>
                </a:moveTo>
                <a:cubicBezTo>
                  <a:pt x="4555381" y="2816572"/>
                  <a:pt x="4554140" y="2817813"/>
                  <a:pt x="4554140" y="2820293"/>
                </a:cubicBezTo>
                <a:cubicBezTo>
                  <a:pt x="4554140" y="2820293"/>
                  <a:pt x="4556620" y="2820293"/>
                  <a:pt x="4561582" y="2820293"/>
                </a:cubicBezTo>
                <a:lnTo>
                  <a:pt x="4569023" y="2820293"/>
                </a:lnTo>
                <a:cubicBezTo>
                  <a:pt x="4564062" y="2817813"/>
                  <a:pt x="4560342" y="2816572"/>
                  <a:pt x="4557861" y="2816572"/>
                </a:cubicBezTo>
                <a:close/>
                <a:moveTo>
                  <a:pt x="5648027" y="2812851"/>
                </a:moveTo>
                <a:lnTo>
                  <a:pt x="5655468" y="2812851"/>
                </a:lnTo>
                <a:lnTo>
                  <a:pt x="5655468" y="2820293"/>
                </a:lnTo>
                <a:cubicBezTo>
                  <a:pt x="5650507" y="2820293"/>
                  <a:pt x="5648027" y="2817812"/>
                  <a:pt x="5648027" y="2812851"/>
                </a:cubicBezTo>
                <a:close/>
                <a:moveTo>
                  <a:pt x="5089922" y="2812851"/>
                </a:moveTo>
                <a:lnTo>
                  <a:pt x="5089922" y="2820293"/>
                </a:lnTo>
                <a:cubicBezTo>
                  <a:pt x="5084960" y="2820293"/>
                  <a:pt x="5082480" y="2820293"/>
                  <a:pt x="5082480" y="2820293"/>
                </a:cubicBezTo>
                <a:close/>
                <a:moveTo>
                  <a:pt x="4955976" y="2812851"/>
                </a:moveTo>
                <a:cubicBezTo>
                  <a:pt x="4960938" y="2812851"/>
                  <a:pt x="4963418" y="2815332"/>
                  <a:pt x="4963418" y="2820293"/>
                </a:cubicBezTo>
                <a:cubicBezTo>
                  <a:pt x="4963418" y="2820293"/>
                  <a:pt x="4962177" y="2820293"/>
                  <a:pt x="4959697" y="2820293"/>
                </a:cubicBezTo>
                <a:cubicBezTo>
                  <a:pt x="4957217" y="2820293"/>
                  <a:pt x="4955976" y="2819053"/>
                  <a:pt x="4955976" y="2816572"/>
                </a:cubicBezTo>
                <a:cubicBezTo>
                  <a:pt x="4955976" y="2814092"/>
                  <a:pt x="4955976" y="2812851"/>
                  <a:pt x="4955976" y="2812851"/>
                </a:cubicBezTo>
                <a:close/>
                <a:moveTo>
                  <a:pt x="4822031" y="2812851"/>
                </a:moveTo>
                <a:cubicBezTo>
                  <a:pt x="4826992" y="2812851"/>
                  <a:pt x="4829472" y="2812851"/>
                  <a:pt x="4829472" y="2812851"/>
                </a:cubicBezTo>
                <a:lnTo>
                  <a:pt x="4829472" y="2820293"/>
                </a:lnTo>
                <a:cubicBezTo>
                  <a:pt x="4829472" y="2820293"/>
                  <a:pt x="4826992" y="2817812"/>
                  <a:pt x="4822031" y="2812851"/>
                </a:cubicBezTo>
                <a:close/>
                <a:moveTo>
                  <a:pt x="4546699" y="2812851"/>
                </a:moveTo>
                <a:cubicBezTo>
                  <a:pt x="4546699" y="2817812"/>
                  <a:pt x="4546699" y="2820293"/>
                  <a:pt x="4546699" y="2820293"/>
                </a:cubicBezTo>
                <a:lnTo>
                  <a:pt x="4554140" y="2812851"/>
                </a:lnTo>
                <a:cubicBezTo>
                  <a:pt x="4549179" y="2812851"/>
                  <a:pt x="4546699" y="2812851"/>
                  <a:pt x="4546699" y="2812851"/>
                </a:cubicBezTo>
                <a:close/>
                <a:moveTo>
                  <a:pt x="3839766" y="2812851"/>
                </a:moveTo>
                <a:cubicBezTo>
                  <a:pt x="3844727" y="2812851"/>
                  <a:pt x="3847207" y="2812851"/>
                  <a:pt x="3847207" y="2812851"/>
                </a:cubicBezTo>
                <a:lnTo>
                  <a:pt x="3854648" y="2820293"/>
                </a:lnTo>
                <a:lnTo>
                  <a:pt x="3839766" y="2820293"/>
                </a:lnTo>
                <a:close/>
                <a:moveTo>
                  <a:pt x="3348633" y="2812851"/>
                </a:moveTo>
                <a:cubicBezTo>
                  <a:pt x="3358555" y="2812851"/>
                  <a:pt x="3370957" y="2816572"/>
                  <a:pt x="3385840" y="2824014"/>
                </a:cubicBezTo>
                <a:cubicBezTo>
                  <a:pt x="3400723" y="2831455"/>
                  <a:pt x="3408164" y="2835176"/>
                  <a:pt x="3408164" y="2835176"/>
                </a:cubicBezTo>
                <a:lnTo>
                  <a:pt x="3363516" y="2827734"/>
                </a:lnTo>
                <a:cubicBezTo>
                  <a:pt x="3353593" y="2817812"/>
                  <a:pt x="3348633" y="2812851"/>
                  <a:pt x="3348633" y="2812851"/>
                </a:cubicBezTo>
                <a:close/>
                <a:moveTo>
                  <a:pt x="5923359" y="2805410"/>
                </a:moveTo>
                <a:cubicBezTo>
                  <a:pt x="5928320" y="2805410"/>
                  <a:pt x="5930801" y="2806650"/>
                  <a:pt x="5930801" y="2809131"/>
                </a:cubicBezTo>
                <a:cubicBezTo>
                  <a:pt x="5930801" y="2811611"/>
                  <a:pt x="5928320" y="2812851"/>
                  <a:pt x="5923359" y="2812851"/>
                </a:cubicBezTo>
                <a:cubicBezTo>
                  <a:pt x="5918398" y="2812851"/>
                  <a:pt x="5915918" y="2811611"/>
                  <a:pt x="5915918" y="2809131"/>
                </a:cubicBezTo>
                <a:cubicBezTo>
                  <a:pt x="5915918" y="2806650"/>
                  <a:pt x="5918398" y="2805410"/>
                  <a:pt x="5923359" y="2805410"/>
                </a:cubicBezTo>
                <a:close/>
                <a:moveTo>
                  <a:pt x="5759648" y="2805410"/>
                </a:moveTo>
                <a:lnTo>
                  <a:pt x="5752207" y="2812851"/>
                </a:lnTo>
                <a:cubicBezTo>
                  <a:pt x="5757168" y="2812851"/>
                  <a:pt x="5759648" y="2812851"/>
                  <a:pt x="5759648" y="2812851"/>
                </a:cubicBezTo>
                <a:close/>
                <a:moveTo>
                  <a:pt x="5268515" y="2805410"/>
                </a:moveTo>
                <a:lnTo>
                  <a:pt x="5268515" y="2812851"/>
                </a:lnTo>
                <a:lnTo>
                  <a:pt x="5275957" y="2805410"/>
                </a:lnTo>
                <a:close/>
                <a:moveTo>
                  <a:pt x="5104804" y="2805410"/>
                </a:moveTo>
                <a:lnTo>
                  <a:pt x="5119687" y="2812851"/>
                </a:lnTo>
                <a:lnTo>
                  <a:pt x="5104804" y="2812851"/>
                </a:lnTo>
                <a:close/>
                <a:moveTo>
                  <a:pt x="4516933" y="2805410"/>
                </a:moveTo>
                <a:lnTo>
                  <a:pt x="4516933" y="2812851"/>
                </a:lnTo>
                <a:lnTo>
                  <a:pt x="4531816" y="2812851"/>
                </a:lnTo>
                <a:cubicBezTo>
                  <a:pt x="4531816" y="2807891"/>
                  <a:pt x="4526855" y="2805410"/>
                  <a:pt x="4516933" y="2805410"/>
                </a:cubicBezTo>
                <a:close/>
                <a:moveTo>
                  <a:pt x="5819179" y="2797969"/>
                </a:moveTo>
                <a:cubicBezTo>
                  <a:pt x="5819179" y="2797969"/>
                  <a:pt x="5819179" y="2800449"/>
                  <a:pt x="5819179" y="2805410"/>
                </a:cubicBezTo>
                <a:lnTo>
                  <a:pt x="5819179" y="2812851"/>
                </a:lnTo>
                <a:cubicBezTo>
                  <a:pt x="5819179" y="2812851"/>
                  <a:pt x="5816699" y="2810371"/>
                  <a:pt x="5811738" y="2805410"/>
                </a:cubicBezTo>
                <a:cubicBezTo>
                  <a:pt x="5811738" y="2800449"/>
                  <a:pt x="5814218" y="2797969"/>
                  <a:pt x="5819179" y="2797969"/>
                </a:cubicBezTo>
                <a:close/>
                <a:moveTo>
                  <a:pt x="4695527" y="2790527"/>
                </a:moveTo>
                <a:cubicBezTo>
                  <a:pt x="4690566" y="2790527"/>
                  <a:pt x="4690566" y="2793008"/>
                  <a:pt x="4695527" y="2797969"/>
                </a:cubicBezTo>
                <a:cubicBezTo>
                  <a:pt x="4700488" y="2802929"/>
                  <a:pt x="4707930" y="2805410"/>
                  <a:pt x="4717851" y="2805410"/>
                </a:cubicBezTo>
                <a:lnTo>
                  <a:pt x="4710410" y="2797969"/>
                </a:lnTo>
                <a:cubicBezTo>
                  <a:pt x="4705449" y="2793008"/>
                  <a:pt x="4700488" y="2790527"/>
                  <a:pt x="4695527" y="2790527"/>
                </a:cubicBezTo>
                <a:close/>
                <a:moveTo>
                  <a:pt x="5709419" y="2785876"/>
                </a:moveTo>
                <a:cubicBezTo>
                  <a:pt x="5708179" y="2785256"/>
                  <a:pt x="5707558" y="2785567"/>
                  <a:pt x="5707558" y="2786807"/>
                </a:cubicBezTo>
                <a:cubicBezTo>
                  <a:pt x="5707558" y="2789287"/>
                  <a:pt x="5710038" y="2793008"/>
                  <a:pt x="5715000" y="2797969"/>
                </a:cubicBezTo>
                <a:lnTo>
                  <a:pt x="5722441" y="2797969"/>
                </a:lnTo>
                <a:lnTo>
                  <a:pt x="5715000" y="2790527"/>
                </a:lnTo>
                <a:cubicBezTo>
                  <a:pt x="5712519" y="2788047"/>
                  <a:pt x="5710659" y="2786497"/>
                  <a:pt x="5709419" y="2785876"/>
                </a:cubicBezTo>
                <a:close/>
                <a:moveTo>
                  <a:pt x="5878711" y="2783086"/>
                </a:moveTo>
                <a:lnTo>
                  <a:pt x="5863828" y="2790527"/>
                </a:lnTo>
                <a:cubicBezTo>
                  <a:pt x="5868789" y="2795488"/>
                  <a:pt x="5873749" y="2795488"/>
                  <a:pt x="5878711" y="2790527"/>
                </a:cubicBezTo>
                <a:cubicBezTo>
                  <a:pt x="5883672" y="2790527"/>
                  <a:pt x="5883672" y="2788047"/>
                  <a:pt x="5878711" y="2783086"/>
                </a:cubicBezTo>
                <a:close/>
                <a:moveTo>
                  <a:pt x="5283398" y="2783086"/>
                </a:moveTo>
                <a:cubicBezTo>
                  <a:pt x="5288359" y="2783086"/>
                  <a:pt x="5290840" y="2785567"/>
                  <a:pt x="5290840" y="2790527"/>
                </a:cubicBezTo>
                <a:cubicBezTo>
                  <a:pt x="5290840" y="2795488"/>
                  <a:pt x="5288359" y="2795488"/>
                  <a:pt x="5283398" y="2790527"/>
                </a:cubicBezTo>
                <a:close/>
                <a:moveTo>
                  <a:pt x="3437930" y="2783086"/>
                </a:moveTo>
                <a:lnTo>
                  <a:pt x="3482578" y="2797969"/>
                </a:lnTo>
                <a:cubicBezTo>
                  <a:pt x="3492500" y="2797969"/>
                  <a:pt x="3499941" y="2800449"/>
                  <a:pt x="3504902" y="2805410"/>
                </a:cubicBezTo>
                <a:cubicBezTo>
                  <a:pt x="3524746" y="2805410"/>
                  <a:pt x="3532187" y="2807891"/>
                  <a:pt x="3527226" y="2812851"/>
                </a:cubicBezTo>
                <a:cubicBezTo>
                  <a:pt x="3527226" y="2817812"/>
                  <a:pt x="3524746" y="2820293"/>
                  <a:pt x="3519785" y="2820293"/>
                </a:cubicBezTo>
                <a:lnTo>
                  <a:pt x="3504902" y="2827734"/>
                </a:lnTo>
                <a:cubicBezTo>
                  <a:pt x="3494980" y="2822774"/>
                  <a:pt x="3485058" y="2817812"/>
                  <a:pt x="3475137" y="2812851"/>
                </a:cubicBezTo>
                <a:cubicBezTo>
                  <a:pt x="3460254" y="2807891"/>
                  <a:pt x="3452812" y="2802929"/>
                  <a:pt x="3452812" y="2797969"/>
                </a:cubicBezTo>
                <a:cubicBezTo>
                  <a:pt x="3452812" y="2793008"/>
                  <a:pt x="3450332" y="2790527"/>
                  <a:pt x="3445371" y="2790527"/>
                </a:cubicBezTo>
                <a:close/>
                <a:moveTo>
                  <a:pt x="4927141" y="2777505"/>
                </a:moveTo>
                <a:lnTo>
                  <a:pt x="4927141" y="2777505"/>
                </a:lnTo>
                <a:lnTo>
                  <a:pt x="4927141" y="2777505"/>
                </a:lnTo>
                <a:close/>
                <a:moveTo>
                  <a:pt x="5677793" y="2775644"/>
                </a:moveTo>
                <a:cubicBezTo>
                  <a:pt x="5672831" y="2775644"/>
                  <a:pt x="5670351" y="2778125"/>
                  <a:pt x="5670351" y="2783086"/>
                </a:cubicBezTo>
                <a:cubicBezTo>
                  <a:pt x="5670351" y="2788047"/>
                  <a:pt x="5672831" y="2790527"/>
                  <a:pt x="5677793" y="2790527"/>
                </a:cubicBezTo>
                <a:cubicBezTo>
                  <a:pt x="5677793" y="2790527"/>
                  <a:pt x="5677793" y="2788047"/>
                  <a:pt x="5677793" y="2783086"/>
                </a:cubicBezTo>
                <a:close/>
                <a:moveTo>
                  <a:pt x="4822031" y="2775644"/>
                </a:moveTo>
                <a:lnTo>
                  <a:pt x="4829472" y="2775644"/>
                </a:lnTo>
                <a:cubicBezTo>
                  <a:pt x="4829472" y="2780605"/>
                  <a:pt x="4829472" y="2785567"/>
                  <a:pt x="4829472" y="2790527"/>
                </a:cubicBezTo>
                <a:lnTo>
                  <a:pt x="4814590" y="2790527"/>
                </a:lnTo>
                <a:lnTo>
                  <a:pt x="4807148" y="2783086"/>
                </a:lnTo>
                <a:lnTo>
                  <a:pt x="4814590" y="2783086"/>
                </a:lnTo>
                <a:cubicBezTo>
                  <a:pt x="4814590" y="2783086"/>
                  <a:pt x="4815830" y="2783086"/>
                  <a:pt x="4818310" y="2783086"/>
                </a:cubicBezTo>
                <a:cubicBezTo>
                  <a:pt x="4820790" y="2783086"/>
                  <a:pt x="4822031" y="2780605"/>
                  <a:pt x="4822031" y="2775644"/>
                </a:cubicBezTo>
                <a:close/>
                <a:moveTo>
                  <a:pt x="4479726" y="2775644"/>
                </a:moveTo>
                <a:cubicBezTo>
                  <a:pt x="4479726" y="2775644"/>
                  <a:pt x="4480967" y="2776884"/>
                  <a:pt x="4483447" y="2779365"/>
                </a:cubicBezTo>
                <a:cubicBezTo>
                  <a:pt x="4485928" y="2781846"/>
                  <a:pt x="4489648" y="2783086"/>
                  <a:pt x="4494609" y="2783086"/>
                </a:cubicBezTo>
                <a:cubicBezTo>
                  <a:pt x="4499570" y="2783086"/>
                  <a:pt x="4504531" y="2783086"/>
                  <a:pt x="4509492" y="2783086"/>
                </a:cubicBezTo>
                <a:cubicBezTo>
                  <a:pt x="4514453" y="2783086"/>
                  <a:pt x="4516933" y="2785567"/>
                  <a:pt x="4516933" y="2790527"/>
                </a:cubicBezTo>
                <a:cubicBezTo>
                  <a:pt x="4521895" y="2805410"/>
                  <a:pt x="4534296" y="2810371"/>
                  <a:pt x="4554140" y="2805410"/>
                </a:cubicBezTo>
                <a:lnTo>
                  <a:pt x="4561582" y="2805410"/>
                </a:lnTo>
                <a:cubicBezTo>
                  <a:pt x="4566543" y="2805410"/>
                  <a:pt x="4573984" y="2807891"/>
                  <a:pt x="4583906" y="2812851"/>
                </a:cubicBezTo>
                <a:cubicBezTo>
                  <a:pt x="4583906" y="2812851"/>
                  <a:pt x="4586386" y="2812851"/>
                  <a:pt x="4591347" y="2812851"/>
                </a:cubicBezTo>
                <a:cubicBezTo>
                  <a:pt x="4596309" y="2812851"/>
                  <a:pt x="4598789" y="2812851"/>
                  <a:pt x="4598789" y="2812851"/>
                </a:cubicBezTo>
                <a:lnTo>
                  <a:pt x="4598789" y="2805410"/>
                </a:lnTo>
                <a:cubicBezTo>
                  <a:pt x="4598789" y="2805410"/>
                  <a:pt x="4596309" y="2805410"/>
                  <a:pt x="4591347" y="2805410"/>
                </a:cubicBezTo>
                <a:cubicBezTo>
                  <a:pt x="4581426" y="2805410"/>
                  <a:pt x="4571503" y="2802929"/>
                  <a:pt x="4561582" y="2797969"/>
                </a:cubicBezTo>
                <a:cubicBezTo>
                  <a:pt x="4551660" y="2793008"/>
                  <a:pt x="4546699" y="2788047"/>
                  <a:pt x="4546699" y="2783086"/>
                </a:cubicBezTo>
                <a:cubicBezTo>
                  <a:pt x="4541738" y="2783086"/>
                  <a:pt x="4539258" y="2783086"/>
                  <a:pt x="4539258" y="2783086"/>
                </a:cubicBezTo>
                <a:cubicBezTo>
                  <a:pt x="4534296" y="2783086"/>
                  <a:pt x="4525615" y="2781846"/>
                  <a:pt x="4513213" y="2779365"/>
                </a:cubicBezTo>
                <a:cubicBezTo>
                  <a:pt x="4500810" y="2776884"/>
                  <a:pt x="4492129" y="2775644"/>
                  <a:pt x="4487168" y="2775644"/>
                </a:cubicBezTo>
                <a:close/>
                <a:moveTo>
                  <a:pt x="4044404" y="2775644"/>
                </a:moveTo>
                <a:cubicBezTo>
                  <a:pt x="4036963" y="2775644"/>
                  <a:pt x="4033242" y="2776884"/>
                  <a:pt x="4033242" y="2779365"/>
                </a:cubicBezTo>
                <a:cubicBezTo>
                  <a:pt x="4033242" y="2781846"/>
                  <a:pt x="4033242" y="2783086"/>
                  <a:pt x="4033242" y="2783086"/>
                </a:cubicBezTo>
                <a:cubicBezTo>
                  <a:pt x="4033242" y="2788047"/>
                  <a:pt x="4045645" y="2790527"/>
                  <a:pt x="4070449" y="2790527"/>
                </a:cubicBezTo>
                <a:lnTo>
                  <a:pt x="4085332" y="2790527"/>
                </a:lnTo>
                <a:cubicBezTo>
                  <a:pt x="4085332" y="2790527"/>
                  <a:pt x="4080371" y="2789287"/>
                  <a:pt x="4070449" y="2786807"/>
                </a:cubicBezTo>
                <a:cubicBezTo>
                  <a:pt x="4060527" y="2784326"/>
                  <a:pt x="4055566" y="2781846"/>
                  <a:pt x="4055566" y="2779365"/>
                </a:cubicBezTo>
                <a:cubicBezTo>
                  <a:pt x="4055566" y="2776884"/>
                  <a:pt x="4051846" y="2775644"/>
                  <a:pt x="4044404" y="2775644"/>
                </a:cubicBezTo>
                <a:close/>
                <a:moveTo>
                  <a:pt x="4933652" y="2775024"/>
                </a:moveTo>
                <a:lnTo>
                  <a:pt x="4933652" y="2775644"/>
                </a:lnTo>
                <a:lnTo>
                  <a:pt x="4927141" y="2777505"/>
                </a:lnTo>
                <a:lnTo>
                  <a:pt x="4929931" y="2775644"/>
                </a:lnTo>
                <a:close/>
                <a:moveTo>
                  <a:pt x="3972781" y="2770994"/>
                </a:moveTo>
                <a:cubicBezTo>
                  <a:pt x="3972160" y="2770373"/>
                  <a:pt x="3971230" y="2770684"/>
                  <a:pt x="3969990" y="2771924"/>
                </a:cubicBezTo>
                <a:cubicBezTo>
                  <a:pt x="3967510" y="2774404"/>
                  <a:pt x="3968750" y="2775644"/>
                  <a:pt x="3973711" y="2775644"/>
                </a:cubicBezTo>
                <a:cubicBezTo>
                  <a:pt x="3973711" y="2773164"/>
                  <a:pt x="3973401" y="2771614"/>
                  <a:pt x="3972781" y="2770994"/>
                </a:cubicBezTo>
                <a:close/>
                <a:moveTo>
                  <a:pt x="5640586" y="2770063"/>
                </a:moveTo>
                <a:cubicBezTo>
                  <a:pt x="5641826" y="2770063"/>
                  <a:pt x="5643066" y="2770684"/>
                  <a:pt x="5644306" y="2771924"/>
                </a:cubicBezTo>
                <a:cubicBezTo>
                  <a:pt x="5646786" y="2774404"/>
                  <a:pt x="5648027" y="2775644"/>
                  <a:pt x="5648027" y="2775644"/>
                </a:cubicBezTo>
                <a:lnTo>
                  <a:pt x="5642446" y="2783086"/>
                </a:lnTo>
                <a:lnTo>
                  <a:pt x="5642446" y="2783086"/>
                </a:lnTo>
                <a:lnTo>
                  <a:pt x="5640586" y="2775644"/>
                </a:lnTo>
                <a:cubicBezTo>
                  <a:pt x="5635624" y="2775644"/>
                  <a:pt x="5634385" y="2774404"/>
                  <a:pt x="5636865" y="2771924"/>
                </a:cubicBezTo>
                <a:cubicBezTo>
                  <a:pt x="5638105" y="2770684"/>
                  <a:pt x="5639346" y="2770063"/>
                  <a:pt x="5640586" y="2770063"/>
                </a:cubicBezTo>
                <a:close/>
                <a:moveTo>
                  <a:pt x="4897375" y="2770063"/>
                </a:moveTo>
                <a:cubicBezTo>
                  <a:pt x="4899235" y="2770063"/>
                  <a:pt x="4901406" y="2770684"/>
                  <a:pt x="4903886" y="2771924"/>
                </a:cubicBezTo>
                <a:cubicBezTo>
                  <a:pt x="4908848" y="2774404"/>
                  <a:pt x="4911328" y="2775644"/>
                  <a:pt x="4911328" y="2775644"/>
                </a:cubicBezTo>
                <a:cubicBezTo>
                  <a:pt x="4911328" y="2779365"/>
                  <a:pt x="4915514" y="2780295"/>
                  <a:pt x="4923885" y="2778435"/>
                </a:cubicBezTo>
                <a:lnTo>
                  <a:pt x="4927141" y="2777505"/>
                </a:lnTo>
                <a:lnTo>
                  <a:pt x="4926211" y="2783086"/>
                </a:lnTo>
                <a:lnTo>
                  <a:pt x="4889004" y="2783086"/>
                </a:lnTo>
                <a:cubicBezTo>
                  <a:pt x="4889004" y="2778125"/>
                  <a:pt x="4890244" y="2774404"/>
                  <a:pt x="4892724" y="2771924"/>
                </a:cubicBezTo>
                <a:cubicBezTo>
                  <a:pt x="4893964" y="2770684"/>
                  <a:pt x="4895514" y="2770063"/>
                  <a:pt x="4897375" y="2770063"/>
                </a:cubicBezTo>
                <a:close/>
                <a:moveTo>
                  <a:pt x="4846645" y="2769062"/>
                </a:moveTo>
                <a:lnTo>
                  <a:pt x="4844355" y="2771924"/>
                </a:lnTo>
                <a:cubicBezTo>
                  <a:pt x="4844355" y="2770684"/>
                  <a:pt x="4844976" y="2769754"/>
                  <a:pt x="4846216" y="2769133"/>
                </a:cubicBezTo>
                <a:close/>
                <a:moveTo>
                  <a:pt x="5871269" y="2768203"/>
                </a:moveTo>
                <a:cubicBezTo>
                  <a:pt x="5866308" y="2773164"/>
                  <a:pt x="5865068" y="2775644"/>
                  <a:pt x="5867549" y="2775644"/>
                </a:cubicBezTo>
                <a:cubicBezTo>
                  <a:pt x="5870029" y="2775644"/>
                  <a:pt x="5876231" y="2778125"/>
                  <a:pt x="5886152" y="2783086"/>
                </a:cubicBezTo>
                <a:lnTo>
                  <a:pt x="5901035" y="2790527"/>
                </a:lnTo>
                <a:lnTo>
                  <a:pt x="5901035" y="2797969"/>
                </a:lnTo>
                <a:cubicBezTo>
                  <a:pt x="5901035" y="2797969"/>
                  <a:pt x="5901035" y="2800449"/>
                  <a:pt x="5901035" y="2805410"/>
                </a:cubicBezTo>
                <a:cubicBezTo>
                  <a:pt x="5901035" y="2805410"/>
                  <a:pt x="5901035" y="2806650"/>
                  <a:pt x="5901035" y="2809131"/>
                </a:cubicBezTo>
                <a:cubicBezTo>
                  <a:pt x="5901035" y="2811611"/>
                  <a:pt x="5903515" y="2815332"/>
                  <a:pt x="5908476" y="2820293"/>
                </a:cubicBezTo>
                <a:lnTo>
                  <a:pt x="5945683" y="2820293"/>
                </a:lnTo>
                <a:lnTo>
                  <a:pt x="5968008" y="2820293"/>
                </a:lnTo>
                <a:cubicBezTo>
                  <a:pt x="5977929" y="2825254"/>
                  <a:pt x="5980410" y="2822774"/>
                  <a:pt x="5975449" y="2812851"/>
                </a:cubicBezTo>
                <a:cubicBezTo>
                  <a:pt x="5970488" y="2807891"/>
                  <a:pt x="5965527" y="2805410"/>
                  <a:pt x="5960566" y="2805410"/>
                </a:cubicBezTo>
                <a:cubicBezTo>
                  <a:pt x="5955605" y="2805410"/>
                  <a:pt x="5951884" y="2804170"/>
                  <a:pt x="5949404" y="2801689"/>
                </a:cubicBezTo>
                <a:cubicBezTo>
                  <a:pt x="5946924" y="2799209"/>
                  <a:pt x="5943203" y="2797969"/>
                  <a:pt x="5938242" y="2797969"/>
                </a:cubicBezTo>
                <a:cubicBezTo>
                  <a:pt x="5933281" y="2797969"/>
                  <a:pt x="5929560" y="2797969"/>
                  <a:pt x="5927080" y="2797969"/>
                </a:cubicBezTo>
                <a:cubicBezTo>
                  <a:pt x="5924600" y="2797969"/>
                  <a:pt x="5920879" y="2795488"/>
                  <a:pt x="5915918" y="2790527"/>
                </a:cubicBezTo>
                <a:lnTo>
                  <a:pt x="5915918" y="2783086"/>
                </a:lnTo>
                <a:lnTo>
                  <a:pt x="5908476" y="2783086"/>
                </a:lnTo>
                <a:cubicBezTo>
                  <a:pt x="5903515" y="2778125"/>
                  <a:pt x="5898555" y="2775644"/>
                  <a:pt x="5893593" y="2775644"/>
                </a:cubicBezTo>
                <a:lnTo>
                  <a:pt x="5878711" y="2768203"/>
                </a:lnTo>
                <a:cubicBezTo>
                  <a:pt x="5878711" y="2768203"/>
                  <a:pt x="5876231" y="2768203"/>
                  <a:pt x="5871269" y="2768203"/>
                </a:cubicBezTo>
                <a:close/>
                <a:moveTo>
                  <a:pt x="3943945" y="2768203"/>
                </a:moveTo>
                <a:lnTo>
                  <a:pt x="3943945" y="2775644"/>
                </a:lnTo>
                <a:cubicBezTo>
                  <a:pt x="3943945" y="2775644"/>
                  <a:pt x="3946426" y="2773164"/>
                  <a:pt x="3951387" y="2768203"/>
                </a:cubicBezTo>
                <a:close/>
                <a:moveTo>
                  <a:pt x="3423047" y="2768203"/>
                </a:moveTo>
                <a:cubicBezTo>
                  <a:pt x="3423047" y="2768203"/>
                  <a:pt x="3425527" y="2770684"/>
                  <a:pt x="3430488" y="2775644"/>
                </a:cubicBezTo>
                <a:lnTo>
                  <a:pt x="3415605" y="2775644"/>
                </a:lnTo>
                <a:cubicBezTo>
                  <a:pt x="3415605" y="2775644"/>
                  <a:pt x="3418086" y="2773164"/>
                  <a:pt x="3423047" y="2768203"/>
                </a:cubicBezTo>
                <a:close/>
                <a:moveTo>
                  <a:pt x="4687155" y="2765878"/>
                </a:moveTo>
                <a:cubicBezTo>
                  <a:pt x="4692737" y="2764947"/>
                  <a:pt x="4695527" y="2768203"/>
                  <a:pt x="4695527" y="2775644"/>
                </a:cubicBezTo>
                <a:cubicBezTo>
                  <a:pt x="4695527" y="2780605"/>
                  <a:pt x="4690566" y="2780605"/>
                  <a:pt x="4680644" y="2775644"/>
                </a:cubicBezTo>
                <a:cubicBezTo>
                  <a:pt x="4675683" y="2770684"/>
                  <a:pt x="4675683" y="2768203"/>
                  <a:pt x="4680644" y="2768203"/>
                </a:cubicBezTo>
                <a:cubicBezTo>
                  <a:pt x="4683124" y="2766963"/>
                  <a:pt x="4685295" y="2766187"/>
                  <a:pt x="4687155" y="2765878"/>
                </a:cubicBezTo>
                <a:close/>
                <a:moveTo>
                  <a:pt x="4777383" y="2764482"/>
                </a:moveTo>
                <a:cubicBezTo>
                  <a:pt x="4777383" y="2766963"/>
                  <a:pt x="4778623" y="2768203"/>
                  <a:pt x="4781103" y="2768203"/>
                </a:cubicBezTo>
                <a:cubicBezTo>
                  <a:pt x="4783583" y="2768203"/>
                  <a:pt x="4784824" y="2770684"/>
                  <a:pt x="4784824" y="2775644"/>
                </a:cubicBezTo>
                <a:lnTo>
                  <a:pt x="4784824" y="2783086"/>
                </a:lnTo>
                <a:cubicBezTo>
                  <a:pt x="4779863" y="2778125"/>
                  <a:pt x="4777383" y="2774404"/>
                  <a:pt x="4777383" y="2771924"/>
                </a:cubicBezTo>
                <a:cubicBezTo>
                  <a:pt x="4777383" y="2770684"/>
                  <a:pt x="4777383" y="2769133"/>
                  <a:pt x="4777383" y="2767273"/>
                </a:cubicBezTo>
                <a:close/>
                <a:moveTo>
                  <a:pt x="4386709" y="2764482"/>
                </a:moveTo>
                <a:cubicBezTo>
                  <a:pt x="4384229" y="2764482"/>
                  <a:pt x="4382988" y="2765722"/>
                  <a:pt x="4382988" y="2768203"/>
                </a:cubicBezTo>
                <a:cubicBezTo>
                  <a:pt x="4382988" y="2768203"/>
                  <a:pt x="4385469" y="2769443"/>
                  <a:pt x="4390430" y="2771924"/>
                </a:cubicBezTo>
                <a:cubicBezTo>
                  <a:pt x="4395391" y="2774404"/>
                  <a:pt x="4400351" y="2775644"/>
                  <a:pt x="4405313" y="2775644"/>
                </a:cubicBezTo>
                <a:lnTo>
                  <a:pt x="4397871" y="2768203"/>
                </a:lnTo>
                <a:cubicBezTo>
                  <a:pt x="4392910" y="2765722"/>
                  <a:pt x="4389189" y="2764482"/>
                  <a:pt x="4386709" y="2764482"/>
                </a:cubicBezTo>
                <a:close/>
                <a:moveTo>
                  <a:pt x="5573613" y="2760762"/>
                </a:moveTo>
                <a:cubicBezTo>
                  <a:pt x="5578574" y="2760762"/>
                  <a:pt x="5579814" y="2762002"/>
                  <a:pt x="5577334" y="2764482"/>
                </a:cubicBezTo>
                <a:cubicBezTo>
                  <a:pt x="5574854" y="2766963"/>
                  <a:pt x="5574854" y="2768203"/>
                  <a:pt x="5577334" y="2768203"/>
                </a:cubicBezTo>
                <a:cubicBezTo>
                  <a:pt x="5579814" y="2768203"/>
                  <a:pt x="5582295" y="2769443"/>
                  <a:pt x="5584775" y="2771924"/>
                </a:cubicBezTo>
                <a:cubicBezTo>
                  <a:pt x="5587255" y="2774404"/>
                  <a:pt x="5588496" y="2778125"/>
                  <a:pt x="5588496" y="2783086"/>
                </a:cubicBezTo>
                <a:cubicBezTo>
                  <a:pt x="5588496" y="2778125"/>
                  <a:pt x="5584775" y="2774404"/>
                  <a:pt x="5577334" y="2771924"/>
                </a:cubicBezTo>
                <a:cubicBezTo>
                  <a:pt x="5569892" y="2769443"/>
                  <a:pt x="5566172" y="2768203"/>
                  <a:pt x="5566172" y="2768203"/>
                </a:cubicBezTo>
                <a:lnTo>
                  <a:pt x="5558730" y="2768203"/>
                </a:lnTo>
                <a:cubicBezTo>
                  <a:pt x="5563692" y="2763242"/>
                  <a:pt x="5568652" y="2760762"/>
                  <a:pt x="5573613" y="2760762"/>
                </a:cubicBezTo>
                <a:close/>
                <a:moveTo>
                  <a:pt x="5275957" y="2760762"/>
                </a:moveTo>
                <a:cubicBezTo>
                  <a:pt x="5275957" y="2760762"/>
                  <a:pt x="5280918" y="2760762"/>
                  <a:pt x="5290840" y="2760762"/>
                </a:cubicBezTo>
                <a:lnTo>
                  <a:pt x="5305722" y="2760762"/>
                </a:lnTo>
                <a:cubicBezTo>
                  <a:pt x="5305722" y="2765722"/>
                  <a:pt x="5303242" y="2768203"/>
                  <a:pt x="5298281" y="2768203"/>
                </a:cubicBezTo>
                <a:lnTo>
                  <a:pt x="5305722" y="2775644"/>
                </a:lnTo>
                <a:lnTo>
                  <a:pt x="5335488" y="2790527"/>
                </a:lnTo>
                <a:cubicBezTo>
                  <a:pt x="5325567" y="2785567"/>
                  <a:pt x="5318125" y="2783086"/>
                  <a:pt x="5313164" y="2783086"/>
                </a:cubicBezTo>
                <a:cubicBezTo>
                  <a:pt x="5298281" y="2773164"/>
                  <a:pt x="5288359" y="2768203"/>
                  <a:pt x="5283398" y="2768203"/>
                </a:cubicBezTo>
                <a:cubicBezTo>
                  <a:pt x="5278437" y="2768203"/>
                  <a:pt x="5275957" y="2765722"/>
                  <a:pt x="5275957" y="2760762"/>
                </a:cubicBezTo>
                <a:close/>
                <a:moveTo>
                  <a:pt x="5238750" y="2760762"/>
                </a:moveTo>
                <a:lnTo>
                  <a:pt x="5261074" y="2768203"/>
                </a:lnTo>
                <a:lnTo>
                  <a:pt x="5238750" y="2768203"/>
                </a:lnTo>
                <a:cubicBezTo>
                  <a:pt x="5233788" y="2768203"/>
                  <a:pt x="5233788" y="2765722"/>
                  <a:pt x="5238750" y="2760762"/>
                </a:cubicBezTo>
                <a:close/>
                <a:moveTo>
                  <a:pt x="4985742" y="2760762"/>
                </a:moveTo>
                <a:cubicBezTo>
                  <a:pt x="4980781" y="2760762"/>
                  <a:pt x="4980781" y="2763242"/>
                  <a:pt x="4985742" y="2768203"/>
                </a:cubicBezTo>
                <a:lnTo>
                  <a:pt x="4993183" y="2760762"/>
                </a:lnTo>
                <a:cubicBezTo>
                  <a:pt x="4993183" y="2760762"/>
                  <a:pt x="4990703" y="2760762"/>
                  <a:pt x="4985742" y="2760762"/>
                </a:cubicBezTo>
                <a:close/>
                <a:moveTo>
                  <a:pt x="5424785" y="2753320"/>
                </a:moveTo>
                <a:lnTo>
                  <a:pt x="5461992" y="2768203"/>
                </a:lnTo>
                <a:cubicBezTo>
                  <a:pt x="5461992" y="2773164"/>
                  <a:pt x="5465713" y="2776884"/>
                  <a:pt x="5473154" y="2779365"/>
                </a:cubicBezTo>
                <a:cubicBezTo>
                  <a:pt x="5480595" y="2781846"/>
                  <a:pt x="5484316" y="2780605"/>
                  <a:pt x="5484316" y="2775644"/>
                </a:cubicBezTo>
                <a:lnTo>
                  <a:pt x="5499199" y="2783086"/>
                </a:lnTo>
                <a:cubicBezTo>
                  <a:pt x="5499199" y="2788047"/>
                  <a:pt x="5500440" y="2790527"/>
                  <a:pt x="5502920" y="2790527"/>
                </a:cubicBezTo>
                <a:cubicBezTo>
                  <a:pt x="5505400" y="2790527"/>
                  <a:pt x="5506640" y="2790527"/>
                  <a:pt x="5506640" y="2790527"/>
                </a:cubicBezTo>
                <a:cubicBezTo>
                  <a:pt x="5511602" y="2785567"/>
                  <a:pt x="5515322" y="2784326"/>
                  <a:pt x="5517802" y="2786807"/>
                </a:cubicBezTo>
                <a:cubicBezTo>
                  <a:pt x="5520283" y="2789287"/>
                  <a:pt x="5524003" y="2790527"/>
                  <a:pt x="5528965" y="2790527"/>
                </a:cubicBezTo>
                <a:lnTo>
                  <a:pt x="5543847" y="2797969"/>
                </a:lnTo>
                <a:lnTo>
                  <a:pt x="5551289" y="2797969"/>
                </a:lnTo>
                <a:cubicBezTo>
                  <a:pt x="5551289" y="2793008"/>
                  <a:pt x="5552529" y="2790527"/>
                  <a:pt x="5555010" y="2790527"/>
                </a:cubicBezTo>
                <a:cubicBezTo>
                  <a:pt x="5557490" y="2790527"/>
                  <a:pt x="5558730" y="2793008"/>
                  <a:pt x="5558730" y="2797969"/>
                </a:cubicBezTo>
                <a:cubicBezTo>
                  <a:pt x="5558730" y="2802929"/>
                  <a:pt x="5566172" y="2805410"/>
                  <a:pt x="5581054" y="2805410"/>
                </a:cubicBezTo>
                <a:cubicBezTo>
                  <a:pt x="5586016" y="2805410"/>
                  <a:pt x="5590976" y="2805410"/>
                  <a:pt x="5595937" y="2805410"/>
                </a:cubicBezTo>
                <a:lnTo>
                  <a:pt x="5610820" y="2812851"/>
                </a:lnTo>
                <a:cubicBezTo>
                  <a:pt x="5615781" y="2812851"/>
                  <a:pt x="5620742" y="2815332"/>
                  <a:pt x="5625703" y="2820293"/>
                </a:cubicBezTo>
                <a:lnTo>
                  <a:pt x="5640586" y="2820293"/>
                </a:lnTo>
                <a:lnTo>
                  <a:pt x="5625703" y="2827734"/>
                </a:lnTo>
                <a:lnTo>
                  <a:pt x="5610820" y="2820293"/>
                </a:lnTo>
                <a:cubicBezTo>
                  <a:pt x="5600899" y="2820293"/>
                  <a:pt x="5594697" y="2819053"/>
                  <a:pt x="5592217" y="2816572"/>
                </a:cubicBezTo>
                <a:cubicBezTo>
                  <a:pt x="5589736" y="2814092"/>
                  <a:pt x="5586016" y="2812851"/>
                  <a:pt x="5581054" y="2812851"/>
                </a:cubicBezTo>
                <a:cubicBezTo>
                  <a:pt x="5581054" y="2817812"/>
                  <a:pt x="5579814" y="2819053"/>
                  <a:pt x="5577334" y="2816572"/>
                </a:cubicBezTo>
                <a:cubicBezTo>
                  <a:pt x="5574854" y="2814092"/>
                  <a:pt x="5572372" y="2812851"/>
                  <a:pt x="5569892" y="2812851"/>
                </a:cubicBezTo>
                <a:cubicBezTo>
                  <a:pt x="5567412" y="2812851"/>
                  <a:pt x="5563692" y="2812851"/>
                  <a:pt x="5558730" y="2812851"/>
                </a:cubicBezTo>
                <a:cubicBezTo>
                  <a:pt x="5553769" y="2812851"/>
                  <a:pt x="5551289" y="2812851"/>
                  <a:pt x="5551289" y="2812851"/>
                </a:cubicBezTo>
                <a:cubicBezTo>
                  <a:pt x="5541367" y="2812851"/>
                  <a:pt x="5531445" y="2810371"/>
                  <a:pt x="5521523" y="2805410"/>
                </a:cubicBezTo>
                <a:cubicBezTo>
                  <a:pt x="5491758" y="2790527"/>
                  <a:pt x="5474395" y="2783086"/>
                  <a:pt x="5469433" y="2783086"/>
                </a:cubicBezTo>
                <a:cubicBezTo>
                  <a:pt x="5469433" y="2783086"/>
                  <a:pt x="5468193" y="2781846"/>
                  <a:pt x="5465713" y="2779365"/>
                </a:cubicBezTo>
                <a:cubicBezTo>
                  <a:pt x="5463233" y="2776884"/>
                  <a:pt x="5459512" y="2775644"/>
                  <a:pt x="5454551" y="2775644"/>
                </a:cubicBezTo>
                <a:cubicBezTo>
                  <a:pt x="5449589" y="2775644"/>
                  <a:pt x="5445868" y="2776884"/>
                  <a:pt x="5443388" y="2779365"/>
                </a:cubicBezTo>
                <a:cubicBezTo>
                  <a:pt x="5440908" y="2781846"/>
                  <a:pt x="5437188" y="2783086"/>
                  <a:pt x="5432226" y="2783086"/>
                </a:cubicBezTo>
                <a:cubicBezTo>
                  <a:pt x="5422305" y="2778125"/>
                  <a:pt x="5417343" y="2778125"/>
                  <a:pt x="5417343" y="2783086"/>
                </a:cubicBezTo>
                <a:cubicBezTo>
                  <a:pt x="5417343" y="2788047"/>
                  <a:pt x="5414863" y="2788047"/>
                  <a:pt x="5409902" y="2783086"/>
                </a:cubicBezTo>
                <a:lnTo>
                  <a:pt x="5409902" y="2775644"/>
                </a:lnTo>
                <a:cubicBezTo>
                  <a:pt x="5409902" y="2775644"/>
                  <a:pt x="5409902" y="2773164"/>
                  <a:pt x="5409902" y="2768203"/>
                </a:cubicBezTo>
                <a:cubicBezTo>
                  <a:pt x="5409902" y="2768203"/>
                  <a:pt x="5411143" y="2768203"/>
                  <a:pt x="5413623" y="2768203"/>
                </a:cubicBezTo>
                <a:cubicBezTo>
                  <a:pt x="5416103" y="2768203"/>
                  <a:pt x="5419824" y="2768203"/>
                  <a:pt x="5424785" y="2768203"/>
                </a:cubicBezTo>
                <a:cubicBezTo>
                  <a:pt x="5424785" y="2768203"/>
                  <a:pt x="5426026" y="2766963"/>
                  <a:pt x="5428506" y="2764482"/>
                </a:cubicBezTo>
                <a:cubicBezTo>
                  <a:pt x="5430986" y="2762002"/>
                  <a:pt x="5429746" y="2760762"/>
                  <a:pt x="5424785" y="2760762"/>
                </a:cubicBezTo>
                <a:close/>
                <a:moveTo>
                  <a:pt x="5253633" y="2753320"/>
                </a:moveTo>
                <a:cubicBezTo>
                  <a:pt x="5253633" y="2753320"/>
                  <a:pt x="5254873" y="2753320"/>
                  <a:pt x="5257353" y="2753320"/>
                </a:cubicBezTo>
                <a:cubicBezTo>
                  <a:pt x="5259833" y="2753320"/>
                  <a:pt x="5261074" y="2755801"/>
                  <a:pt x="5261074" y="2760762"/>
                </a:cubicBezTo>
                <a:lnTo>
                  <a:pt x="5246191" y="2760762"/>
                </a:lnTo>
                <a:close/>
                <a:moveTo>
                  <a:pt x="3735586" y="2753320"/>
                </a:moveTo>
                <a:cubicBezTo>
                  <a:pt x="3740547" y="2753320"/>
                  <a:pt x="3743027" y="2755801"/>
                  <a:pt x="3743027" y="2760762"/>
                </a:cubicBezTo>
                <a:lnTo>
                  <a:pt x="3735586" y="2760762"/>
                </a:lnTo>
                <a:cubicBezTo>
                  <a:pt x="3735586" y="2755801"/>
                  <a:pt x="3735586" y="2753320"/>
                  <a:pt x="3735586" y="2753320"/>
                </a:cubicBezTo>
                <a:close/>
                <a:moveTo>
                  <a:pt x="3147715" y="2753320"/>
                </a:moveTo>
                <a:cubicBezTo>
                  <a:pt x="3147715" y="2753320"/>
                  <a:pt x="3152675" y="2754560"/>
                  <a:pt x="3162598" y="2757041"/>
                </a:cubicBezTo>
                <a:cubicBezTo>
                  <a:pt x="3172520" y="2759522"/>
                  <a:pt x="3177480" y="2763242"/>
                  <a:pt x="3177480" y="2768203"/>
                </a:cubicBezTo>
                <a:cubicBezTo>
                  <a:pt x="3167558" y="2763242"/>
                  <a:pt x="3161358" y="2760762"/>
                  <a:pt x="3158877" y="2760762"/>
                </a:cubicBezTo>
                <a:cubicBezTo>
                  <a:pt x="3156396" y="2760762"/>
                  <a:pt x="3153916" y="2759522"/>
                  <a:pt x="3151435" y="2757041"/>
                </a:cubicBezTo>
                <a:cubicBezTo>
                  <a:pt x="3148955" y="2754560"/>
                  <a:pt x="3147715" y="2753320"/>
                  <a:pt x="3147715" y="2753320"/>
                </a:cubicBezTo>
                <a:close/>
                <a:moveTo>
                  <a:pt x="6578203" y="2745879"/>
                </a:moveTo>
                <a:lnTo>
                  <a:pt x="6578203" y="2753320"/>
                </a:lnTo>
                <a:cubicBezTo>
                  <a:pt x="6578203" y="2753320"/>
                  <a:pt x="6575723" y="2753320"/>
                  <a:pt x="6570761" y="2753320"/>
                </a:cubicBezTo>
                <a:cubicBezTo>
                  <a:pt x="6570761" y="2748359"/>
                  <a:pt x="6573241" y="2745879"/>
                  <a:pt x="6578203" y="2745879"/>
                </a:cubicBezTo>
                <a:close/>
                <a:moveTo>
                  <a:pt x="5975449" y="2745879"/>
                </a:moveTo>
                <a:cubicBezTo>
                  <a:pt x="5980410" y="2745879"/>
                  <a:pt x="5982890" y="2745879"/>
                  <a:pt x="5982890" y="2745879"/>
                </a:cubicBezTo>
                <a:cubicBezTo>
                  <a:pt x="5982890" y="2745879"/>
                  <a:pt x="5982890" y="2748359"/>
                  <a:pt x="5982890" y="2753320"/>
                </a:cubicBezTo>
                <a:cubicBezTo>
                  <a:pt x="5977929" y="2753320"/>
                  <a:pt x="5974208" y="2752080"/>
                  <a:pt x="5971728" y="2749600"/>
                </a:cubicBezTo>
                <a:cubicBezTo>
                  <a:pt x="5969248" y="2747119"/>
                  <a:pt x="5970488" y="2745879"/>
                  <a:pt x="5975449" y="2745879"/>
                </a:cubicBezTo>
                <a:close/>
                <a:moveTo>
                  <a:pt x="5328047" y="2745879"/>
                </a:moveTo>
                <a:lnTo>
                  <a:pt x="5335488" y="2753320"/>
                </a:lnTo>
                <a:cubicBezTo>
                  <a:pt x="5335488" y="2753320"/>
                  <a:pt x="5333008" y="2753320"/>
                  <a:pt x="5328047" y="2753320"/>
                </a:cubicBezTo>
                <a:close/>
                <a:moveTo>
                  <a:pt x="5194101" y="2745879"/>
                </a:moveTo>
                <a:cubicBezTo>
                  <a:pt x="5199063" y="2745879"/>
                  <a:pt x="5201543" y="2745879"/>
                  <a:pt x="5201543" y="2745879"/>
                </a:cubicBezTo>
                <a:lnTo>
                  <a:pt x="5208984" y="2745879"/>
                </a:lnTo>
                <a:lnTo>
                  <a:pt x="5208984" y="2760762"/>
                </a:lnTo>
                <a:cubicBezTo>
                  <a:pt x="5204023" y="2755801"/>
                  <a:pt x="5199063" y="2753320"/>
                  <a:pt x="5194101" y="2753320"/>
                </a:cubicBezTo>
                <a:lnTo>
                  <a:pt x="5186660" y="2753320"/>
                </a:lnTo>
                <a:cubicBezTo>
                  <a:pt x="5186660" y="2748359"/>
                  <a:pt x="5189140" y="2745879"/>
                  <a:pt x="5194101" y="2745879"/>
                </a:cubicBezTo>
                <a:close/>
                <a:moveTo>
                  <a:pt x="4271367" y="2745879"/>
                </a:moveTo>
                <a:lnTo>
                  <a:pt x="4286250" y="2753320"/>
                </a:lnTo>
                <a:cubicBezTo>
                  <a:pt x="4291211" y="2753320"/>
                  <a:pt x="4294932" y="2753320"/>
                  <a:pt x="4297412" y="2753320"/>
                </a:cubicBezTo>
                <a:cubicBezTo>
                  <a:pt x="4299893" y="2753320"/>
                  <a:pt x="4301133" y="2755801"/>
                  <a:pt x="4301133" y="2760762"/>
                </a:cubicBezTo>
                <a:lnTo>
                  <a:pt x="4316016" y="2760762"/>
                </a:lnTo>
                <a:cubicBezTo>
                  <a:pt x="4316016" y="2765722"/>
                  <a:pt x="4330898" y="2770684"/>
                  <a:pt x="4360664" y="2775644"/>
                </a:cubicBezTo>
                <a:cubicBezTo>
                  <a:pt x="4360664" y="2775644"/>
                  <a:pt x="4363144" y="2775644"/>
                  <a:pt x="4368105" y="2775644"/>
                </a:cubicBezTo>
                <a:cubicBezTo>
                  <a:pt x="4373067" y="2775644"/>
                  <a:pt x="4375547" y="2776884"/>
                  <a:pt x="4375547" y="2779365"/>
                </a:cubicBezTo>
                <a:cubicBezTo>
                  <a:pt x="4375547" y="2781846"/>
                  <a:pt x="4376787" y="2783086"/>
                  <a:pt x="4379268" y="2783086"/>
                </a:cubicBezTo>
                <a:cubicBezTo>
                  <a:pt x="4381748" y="2783086"/>
                  <a:pt x="4385469" y="2783086"/>
                  <a:pt x="4390430" y="2783086"/>
                </a:cubicBezTo>
                <a:cubicBezTo>
                  <a:pt x="4405313" y="2788047"/>
                  <a:pt x="4422676" y="2793008"/>
                  <a:pt x="4442519" y="2797969"/>
                </a:cubicBezTo>
                <a:cubicBezTo>
                  <a:pt x="4472285" y="2807891"/>
                  <a:pt x="4487168" y="2810371"/>
                  <a:pt x="4487168" y="2805410"/>
                </a:cubicBezTo>
                <a:cubicBezTo>
                  <a:pt x="4487168" y="2800449"/>
                  <a:pt x="4485928" y="2797969"/>
                  <a:pt x="4483447" y="2797969"/>
                </a:cubicBezTo>
                <a:cubicBezTo>
                  <a:pt x="4480967" y="2797969"/>
                  <a:pt x="4479726" y="2796729"/>
                  <a:pt x="4479726" y="2794248"/>
                </a:cubicBezTo>
                <a:cubicBezTo>
                  <a:pt x="4479726" y="2791767"/>
                  <a:pt x="4477246" y="2793008"/>
                  <a:pt x="4472285" y="2797969"/>
                </a:cubicBezTo>
                <a:lnTo>
                  <a:pt x="4464843" y="2797969"/>
                </a:lnTo>
                <a:lnTo>
                  <a:pt x="4457402" y="2790527"/>
                </a:lnTo>
                <a:cubicBezTo>
                  <a:pt x="4452441" y="2795488"/>
                  <a:pt x="4447481" y="2796729"/>
                  <a:pt x="4442519" y="2794248"/>
                </a:cubicBezTo>
                <a:cubicBezTo>
                  <a:pt x="4437559" y="2791767"/>
                  <a:pt x="4432598" y="2790527"/>
                  <a:pt x="4427636" y="2790527"/>
                </a:cubicBezTo>
                <a:cubicBezTo>
                  <a:pt x="4402832" y="2785567"/>
                  <a:pt x="4385469" y="2778125"/>
                  <a:pt x="4375547" y="2768203"/>
                </a:cubicBezTo>
                <a:lnTo>
                  <a:pt x="4375547" y="2760762"/>
                </a:lnTo>
                <a:lnTo>
                  <a:pt x="4368105" y="2760762"/>
                </a:lnTo>
                <a:cubicBezTo>
                  <a:pt x="4373067" y="2765722"/>
                  <a:pt x="4375547" y="2768203"/>
                  <a:pt x="4375547" y="2768203"/>
                </a:cubicBezTo>
                <a:cubicBezTo>
                  <a:pt x="4370586" y="2768203"/>
                  <a:pt x="4363144" y="2765722"/>
                  <a:pt x="4353223" y="2760762"/>
                </a:cubicBezTo>
                <a:cubicBezTo>
                  <a:pt x="4358184" y="2760762"/>
                  <a:pt x="4360664" y="2760762"/>
                  <a:pt x="4360664" y="2760762"/>
                </a:cubicBezTo>
                <a:lnTo>
                  <a:pt x="4360664" y="2753320"/>
                </a:lnTo>
                <a:cubicBezTo>
                  <a:pt x="4360664" y="2753320"/>
                  <a:pt x="4359424" y="2753320"/>
                  <a:pt x="4356943" y="2753320"/>
                </a:cubicBezTo>
                <a:cubicBezTo>
                  <a:pt x="4354463" y="2753320"/>
                  <a:pt x="4353223" y="2755801"/>
                  <a:pt x="4353223" y="2760762"/>
                </a:cubicBezTo>
                <a:lnTo>
                  <a:pt x="4316016" y="2760762"/>
                </a:lnTo>
                <a:lnTo>
                  <a:pt x="4293691" y="2745879"/>
                </a:lnTo>
                <a:cubicBezTo>
                  <a:pt x="4283770" y="2745879"/>
                  <a:pt x="4277568" y="2745879"/>
                  <a:pt x="4275088" y="2745879"/>
                </a:cubicBezTo>
                <a:cubicBezTo>
                  <a:pt x="4272608" y="2745879"/>
                  <a:pt x="4271367" y="2745879"/>
                  <a:pt x="4271367" y="2745879"/>
                </a:cubicBezTo>
                <a:close/>
                <a:moveTo>
                  <a:pt x="3437930" y="2745879"/>
                </a:moveTo>
                <a:lnTo>
                  <a:pt x="3437930" y="2753320"/>
                </a:lnTo>
                <a:lnTo>
                  <a:pt x="3445371" y="2753320"/>
                </a:lnTo>
                <a:cubicBezTo>
                  <a:pt x="3445371" y="2753320"/>
                  <a:pt x="3442891" y="2750840"/>
                  <a:pt x="3437930" y="2745879"/>
                </a:cubicBezTo>
                <a:close/>
                <a:moveTo>
                  <a:pt x="6079629" y="2738437"/>
                </a:moveTo>
                <a:cubicBezTo>
                  <a:pt x="6079629" y="2743398"/>
                  <a:pt x="6079629" y="2745879"/>
                  <a:pt x="6079629" y="2745879"/>
                </a:cubicBezTo>
                <a:lnTo>
                  <a:pt x="6072187" y="2745879"/>
                </a:lnTo>
                <a:close/>
                <a:moveTo>
                  <a:pt x="5953125" y="2738437"/>
                </a:moveTo>
                <a:lnTo>
                  <a:pt x="5960566" y="2738437"/>
                </a:lnTo>
                <a:cubicBezTo>
                  <a:pt x="5960566" y="2738437"/>
                  <a:pt x="5961807" y="2738437"/>
                  <a:pt x="5964287" y="2738437"/>
                </a:cubicBezTo>
                <a:cubicBezTo>
                  <a:pt x="5966767" y="2738437"/>
                  <a:pt x="5965527" y="2740918"/>
                  <a:pt x="5960566" y="2745879"/>
                </a:cubicBezTo>
                <a:cubicBezTo>
                  <a:pt x="5960566" y="2740918"/>
                  <a:pt x="5958086" y="2738437"/>
                  <a:pt x="5953125" y="2738437"/>
                </a:cubicBezTo>
                <a:close/>
                <a:moveTo>
                  <a:pt x="5640586" y="2738437"/>
                </a:moveTo>
                <a:lnTo>
                  <a:pt x="5648027" y="2738437"/>
                </a:lnTo>
                <a:lnTo>
                  <a:pt x="5648027" y="2745879"/>
                </a:lnTo>
                <a:close/>
                <a:moveTo>
                  <a:pt x="5335488" y="2738437"/>
                </a:moveTo>
                <a:lnTo>
                  <a:pt x="5342929" y="2738437"/>
                </a:lnTo>
                <a:lnTo>
                  <a:pt x="5342929" y="2745879"/>
                </a:lnTo>
                <a:close/>
                <a:moveTo>
                  <a:pt x="5008066" y="2738437"/>
                </a:moveTo>
                <a:lnTo>
                  <a:pt x="5000625" y="2745879"/>
                </a:lnTo>
                <a:cubicBezTo>
                  <a:pt x="5005586" y="2745879"/>
                  <a:pt x="5008066" y="2745879"/>
                  <a:pt x="5008066" y="2745879"/>
                </a:cubicBezTo>
                <a:cubicBezTo>
                  <a:pt x="5008066" y="2740918"/>
                  <a:pt x="5008066" y="2738437"/>
                  <a:pt x="5008066" y="2738437"/>
                </a:cubicBezTo>
                <a:close/>
                <a:moveTo>
                  <a:pt x="4401592" y="2738437"/>
                </a:moveTo>
                <a:cubicBezTo>
                  <a:pt x="4394150" y="2738437"/>
                  <a:pt x="4390430" y="2740918"/>
                  <a:pt x="4390430" y="2745879"/>
                </a:cubicBezTo>
                <a:lnTo>
                  <a:pt x="4397871" y="2753320"/>
                </a:lnTo>
                <a:cubicBezTo>
                  <a:pt x="4402832" y="2753320"/>
                  <a:pt x="4407793" y="2753320"/>
                  <a:pt x="4412754" y="2753320"/>
                </a:cubicBezTo>
                <a:cubicBezTo>
                  <a:pt x="4417715" y="2748359"/>
                  <a:pt x="4418955" y="2744639"/>
                  <a:pt x="4416474" y="2742158"/>
                </a:cubicBezTo>
                <a:cubicBezTo>
                  <a:pt x="4413994" y="2739677"/>
                  <a:pt x="4409033" y="2738437"/>
                  <a:pt x="4401592" y="2738437"/>
                </a:cubicBezTo>
                <a:close/>
                <a:moveTo>
                  <a:pt x="3772793" y="2738437"/>
                </a:moveTo>
                <a:cubicBezTo>
                  <a:pt x="3782715" y="2738437"/>
                  <a:pt x="3787676" y="2739677"/>
                  <a:pt x="3787676" y="2742158"/>
                </a:cubicBezTo>
                <a:cubicBezTo>
                  <a:pt x="3787676" y="2744639"/>
                  <a:pt x="3790156" y="2745879"/>
                  <a:pt x="3795117" y="2745879"/>
                </a:cubicBezTo>
                <a:lnTo>
                  <a:pt x="3765352" y="2745879"/>
                </a:lnTo>
                <a:close/>
                <a:moveTo>
                  <a:pt x="3743027" y="2738437"/>
                </a:moveTo>
                <a:lnTo>
                  <a:pt x="3750469" y="2738437"/>
                </a:lnTo>
                <a:lnTo>
                  <a:pt x="3743027" y="2745879"/>
                </a:lnTo>
                <a:cubicBezTo>
                  <a:pt x="3738066" y="2745879"/>
                  <a:pt x="3735586" y="2744639"/>
                  <a:pt x="3735586" y="2742158"/>
                </a:cubicBezTo>
                <a:cubicBezTo>
                  <a:pt x="3735586" y="2739677"/>
                  <a:pt x="3738066" y="2738437"/>
                  <a:pt x="3743027" y="2738437"/>
                </a:cubicBezTo>
                <a:close/>
                <a:moveTo>
                  <a:pt x="3646289" y="2738437"/>
                </a:moveTo>
                <a:lnTo>
                  <a:pt x="3653730" y="2745879"/>
                </a:lnTo>
                <a:cubicBezTo>
                  <a:pt x="3648769" y="2745879"/>
                  <a:pt x="3646289" y="2745879"/>
                  <a:pt x="3646289" y="2745879"/>
                </a:cubicBezTo>
                <a:cubicBezTo>
                  <a:pt x="3646289" y="2740918"/>
                  <a:pt x="3646289" y="2738437"/>
                  <a:pt x="3646289" y="2738437"/>
                </a:cubicBezTo>
                <a:close/>
                <a:moveTo>
                  <a:pt x="3436069" y="2736345"/>
                </a:moveTo>
                <a:cubicBezTo>
                  <a:pt x="3447231" y="2735879"/>
                  <a:pt x="3452812" y="2740298"/>
                  <a:pt x="3452812" y="2749600"/>
                </a:cubicBezTo>
                <a:cubicBezTo>
                  <a:pt x="3452812" y="2762002"/>
                  <a:pt x="3460254" y="2765722"/>
                  <a:pt x="3475137" y="2760762"/>
                </a:cubicBezTo>
                <a:cubicBezTo>
                  <a:pt x="3480098" y="2755801"/>
                  <a:pt x="3494980" y="2755801"/>
                  <a:pt x="3519785" y="2760762"/>
                </a:cubicBezTo>
                <a:cubicBezTo>
                  <a:pt x="3534668" y="2770684"/>
                  <a:pt x="3549551" y="2778125"/>
                  <a:pt x="3564433" y="2783086"/>
                </a:cubicBezTo>
                <a:lnTo>
                  <a:pt x="3594199" y="2797969"/>
                </a:lnTo>
                <a:lnTo>
                  <a:pt x="3616523" y="2805410"/>
                </a:lnTo>
                <a:cubicBezTo>
                  <a:pt x="3651250" y="2805410"/>
                  <a:pt x="3668613" y="2810371"/>
                  <a:pt x="3668613" y="2820293"/>
                </a:cubicBezTo>
                <a:cubicBezTo>
                  <a:pt x="3668613" y="2825254"/>
                  <a:pt x="3648769" y="2822774"/>
                  <a:pt x="3609082" y="2812851"/>
                </a:cubicBezTo>
                <a:cubicBezTo>
                  <a:pt x="3514824" y="2783086"/>
                  <a:pt x="3460254" y="2768203"/>
                  <a:pt x="3445371" y="2768203"/>
                </a:cubicBezTo>
                <a:cubicBezTo>
                  <a:pt x="3425527" y="2768203"/>
                  <a:pt x="3415605" y="2763242"/>
                  <a:pt x="3415605" y="2753320"/>
                </a:cubicBezTo>
                <a:cubicBezTo>
                  <a:pt x="3410645" y="2753320"/>
                  <a:pt x="3408164" y="2753320"/>
                  <a:pt x="3408164" y="2753320"/>
                </a:cubicBezTo>
                <a:cubicBezTo>
                  <a:pt x="3403203" y="2753320"/>
                  <a:pt x="3400723" y="2750840"/>
                  <a:pt x="3400723" y="2745879"/>
                </a:cubicBezTo>
                <a:lnTo>
                  <a:pt x="3408164" y="2745879"/>
                </a:lnTo>
                <a:cubicBezTo>
                  <a:pt x="3413125" y="2745879"/>
                  <a:pt x="3418086" y="2743398"/>
                  <a:pt x="3423047" y="2738437"/>
                </a:cubicBezTo>
                <a:cubicBezTo>
                  <a:pt x="3428008" y="2737197"/>
                  <a:pt x="3432349" y="2736500"/>
                  <a:pt x="3436069" y="2736345"/>
                </a:cubicBezTo>
                <a:close/>
                <a:moveTo>
                  <a:pt x="5685234" y="2730996"/>
                </a:moveTo>
                <a:lnTo>
                  <a:pt x="5692676" y="2738437"/>
                </a:lnTo>
                <a:cubicBezTo>
                  <a:pt x="5692676" y="2738437"/>
                  <a:pt x="5690195" y="2738437"/>
                  <a:pt x="5685234" y="2738437"/>
                </a:cubicBezTo>
                <a:close/>
                <a:moveTo>
                  <a:pt x="5573613" y="2730996"/>
                </a:moveTo>
                <a:lnTo>
                  <a:pt x="5581054" y="2730996"/>
                </a:lnTo>
                <a:cubicBezTo>
                  <a:pt x="5581054" y="2735957"/>
                  <a:pt x="5578574" y="2738437"/>
                  <a:pt x="5573613" y="2738437"/>
                </a:cubicBezTo>
                <a:cubicBezTo>
                  <a:pt x="5573613" y="2743398"/>
                  <a:pt x="5574854" y="2745879"/>
                  <a:pt x="5577334" y="2745879"/>
                </a:cubicBezTo>
                <a:cubicBezTo>
                  <a:pt x="5579814" y="2745879"/>
                  <a:pt x="5583535" y="2745879"/>
                  <a:pt x="5588496" y="2745879"/>
                </a:cubicBezTo>
                <a:cubicBezTo>
                  <a:pt x="5593457" y="2745879"/>
                  <a:pt x="5598417" y="2747119"/>
                  <a:pt x="5603379" y="2749600"/>
                </a:cubicBezTo>
                <a:cubicBezTo>
                  <a:pt x="5608340" y="2752080"/>
                  <a:pt x="5610820" y="2753320"/>
                  <a:pt x="5610820" y="2753320"/>
                </a:cubicBezTo>
                <a:lnTo>
                  <a:pt x="5603379" y="2760762"/>
                </a:lnTo>
                <a:lnTo>
                  <a:pt x="5588496" y="2753320"/>
                </a:lnTo>
                <a:cubicBezTo>
                  <a:pt x="5573613" y="2753320"/>
                  <a:pt x="5563692" y="2753320"/>
                  <a:pt x="5558730" y="2753320"/>
                </a:cubicBezTo>
                <a:lnTo>
                  <a:pt x="5558730" y="2745879"/>
                </a:lnTo>
                <a:lnTo>
                  <a:pt x="5566172" y="2738437"/>
                </a:lnTo>
                <a:cubicBezTo>
                  <a:pt x="5566172" y="2738437"/>
                  <a:pt x="5568652" y="2735957"/>
                  <a:pt x="5573613" y="2730996"/>
                </a:cubicBezTo>
                <a:close/>
                <a:moveTo>
                  <a:pt x="5521523" y="2730996"/>
                </a:moveTo>
                <a:cubicBezTo>
                  <a:pt x="5531445" y="2735957"/>
                  <a:pt x="5537647" y="2738437"/>
                  <a:pt x="5540127" y="2738437"/>
                </a:cubicBezTo>
                <a:cubicBezTo>
                  <a:pt x="5542607" y="2738437"/>
                  <a:pt x="5543847" y="2740918"/>
                  <a:pt x="5543847" y="2745879"/>
                </a:cubicBezTo>
                <a:lnTo>
                  <a:pt x="5528965" y="2738437"/>
                </a:lnTo>
                <a:close/>
                <a:moveTo>
                  <a:pt x="4747617" y="2730996"/>
                </a:moveTo>
                <a:lnTo>
                  <a:pt x="4740176" y="2753320"/>
                </a:lnTo>
                <a:lnTo>
                  <a:pt x="4747617" y="2760762"/>
                </a:lnTo>
                <a:cubicBezTo>
                  <a:pt x="4747617" y="2755801"/>
                  <a:pt x="4750097" y="2753320"/>
                  <a:pt x="4755058" y="2753320"/>
                </a:cubicBezTo>
                <a:cubicBezTo>
                  <a:pt x="4755058" y="2748359"/>
                  <a:pt x="4755058" y="2743398"/>
                  <a:pt x="4755058" y="2738437"/>
                </a:cubicBezTo>
                <a:cubicBezTo>
                  <a:pt x="4750097" y="2738437"/>
                  <a:pt x="4747617" y="2735957"/>
                  <a:pt x="4747617" y="2730996"/>
                </a:cubicBezTo>
                <a:close/>
                <a:moveTo>
                  <a:pt x="4368105" y="2730996"/>
                </a:moveTo>
                <a:cubicBezTo>
                  <a:pt x="4368105" y="2735957"/>
                  <a:pt x="4369346" y="2739677"/>
                  <a:pt x="4371826" y="2742158"/>
                </a:cubicBezTo>
                <a:cubicBezTo>
                  <a:pt x="4374307" y="2744639"/>
                  <a:pt x="4375547" y="2744639"/>
                  <a:pt x="4375547" y="2742158"/>
                </a:cubicBezTo>
                <a:cubicBezTo>
                  <a:pt x="4375547" y="2739677"/>
                  <a:pt x="4375547" y="2735957"/>
                  <a:pt x="4375547" y="2730996"/>
                </a:cubicBezTo>
                <a:cubicBezTo>
                  <a:pt x="4375547" y="2730996"/>
                  <a:pt x="4373067" y="2730996"/>
                  <a:pt x="4368105" y="2730996"/>
                </a:cubicBezTo>
                <a:close/>
                <a:moveTo>
                  <a:pt x="5711744" y="2728671"/>
                </a:moveTo>
                <a:cubicBezTo>
                  <a:pt x="5712674" y="2728980"/>
                  <a:pt x="5713760" y="2729756"/>
                  <a:pt x="5715000" y="2730996"/>
                </a:cubicBezTo>
                <a:lnTo>
                  <a:pt x="5729883" y="2738437"/>
                </a:lnTo>
                <a:cubicBezTo>
                  <a:pt x="5734844" y="2738437"/>
                  <a:pt x="5738565" y="2738437"/>
                  <a:pt x="5741045" y="2738437"/>
                </a:cubicBezTo>
                <a:cubicBezTo>
                  <a:pt x="5743525" y="2738437"/>
                  <a:pt x="5744765" y="2738437"/>
                  <a:pt x="5744765" y="2738437"/>
                </a:cubicBezTo>
                <a:cubicBezTo>
                  <a:pt x="5744765" y="2743398"/>
                  <a:pt x="5747245" y="2745879"/>
                  <a:pt x="5752207" y="2745879"/>
                </a:cubicBezTo>
                <a:cubicBezTo>
                  <a:pt x="5757168" y="2745879"/>
                  <a:pt x="5759648" y="2743398"/>
                  <a:pt x="5759648" y="2738437"/>
                </a:cubicBezTo>
                <a:lnTo>
                  <a:pt x="5767090" y="2738437"/>
                </a:lnTo>
                <a:lnTo>
                  <a:pt x="5774531" y="2745879"/>
                </a:lnTo>
                <a:lnTo>
                  <a:pt x="5781972" y="2745879"/>
                </a:lnTo>
                <a:cubicBezTo>
                  <a:pt x="5781972" y="2750840"/>
                  <a:pt x="5784452" y="2753320"/>
                  <a:pt x="5789414" y="2753320"/>
                </a:cubicBezTo>
                <a:cubicBezTo>
                  <a:pt x="5794375" y="2753320"/>
                  <a:pt x="5796855" y="2755801"/>
                  <a:pt x="5796855" y="2760762"/>
                </a:cubicBezTo>
                <a:cubicBezTo>
                  <a:pt x="5796855" y="2765722"/>
                  <a:pt x="5799335" y="2768203"/>
                  <a:pt x="5804297" y="2768203"/>
                </a:cubicBezTo>
                <a:cubicBezTo>
                  <a:pt x="5809258" y="2768203"/>
                  <a:pt x="5809258" y="2765722"/>
                  <a:pt x="5804297" y="2760762"/>
                </a:cubicBezTo>
                <a:lnTo>
                  <a:pt x="5811738" y="2760762"/>
                </a:lnTo>
                <a:cubicBezTo>
                  <a:pt x="5816699" y="2765722"/>
                  <a:pt x="5819179" y="2768203"/>
                  <a:pt x="5819179" y="2768203"/>
                </a:cubicBezTo>
                <a:cubicBezTo>
                  <a:pt x="5819179" y="2773164"/>
                  <a:pt x="5819179" y="2775644"/>
                  <a:pt x="5819179" y="2775644"/>
                </a:cubicBezTo>
                <a:cubicBezTo>
                  <a:pt x="5819179" y="2775644"/>
                  <a:pt x="5821660" y="2775644"/>
                  <a:pt x="5826621" y="2775644"/>
                </a:cubicBezTo>
                <a:cubicBezTo>
                  <a:pt x="5826621" y="2775644"/>
                  <a:pt x="5826621" y="2776884"/>
                  <a:pt x="5826621" y="2779365"/>
                </a:cubicBezTo>
                <a:cubicBezTo>
                  <a:pt x="5826621" y="2781846"/>
                  <a:pt x="5825380" y="2783086"/>
                  <a:pt x="5822900" y="2783086"/>
                </a:cubicBezTo>
                <a:cubicBezTo>
                  <a:pt x="5820420" y="2783086"/>
                  <a:pt x="5819179" y="2783086"/>
                  <a:pt x="5819179" y="2783086"/>
                </a:cubicBezTo>
                <a:cubicBezTo>
                  <a:pt x="5819179" y="2783086"/>
                  <a:pt x="5816699" y="2785567"/>
                  <a:pt x="5811738" y="2790527"/>
                </a:cubicBezTo>
                <a:lnTo>
                  <a:pt x="5804297" y="2783086"/>
                </a:lnTo>
                <a:cubicBezTo>
                  <a:pt x="5789414" y="2763242"/>
                  <a:pt x="5781972" y="2755801"/>
                  <a:pt x="5781972" y="2760762"/>
                </a:cubicBezTo>
                <a:cubicBezTo>
                  <a:pt x="5781972" y="2765722"/>
                  <a:pt x="5784452" y="2768203"/>
                  <a:pt x="5789414" y="2768203"/>
                </a:cubicBezTo>
                <a:cubicBezTo>
                  <a:pt x="5784452" y="2768203"/>
                  <a:pt x="5779492" y="2768203"/>
                  <a:pt x="5774531" y="2768203"/>
                </a:cubicBezTo>
                <a:lnTo>
                  <a:pt x="5767090" y="2775644"/>
                </a:lnTo>
                <a:cubicBezTo>
                  <a:pt x="5772051" y="2775644"/>
                  <a:pt x="5774531" y="2776884"/>
                  <a:pt x="5774531" y="2779365"/>
                </a:cubicBezTo>
                <a:cubicBezTo>
                  <a:pt x="5774531" y="2781846"/>
                  <a:pt x="5772051" y="2785567"/>
                  <a:pt x="5767090" y="2790527"/>
                </a:cubicBezTo>
                <a:lnTo>
                  <a:pt x="5759648" y="2797969"/>
                </a:lnTo>
                <a:lnTo>
                  <a:pt x="5767090" y="2797969"/>
                </a:lnTo>
                <a:cubicBezTo>
                  <a:pt x="5777011" y="2797969"/>
                  <a:pt x="5783213" y="2796729"/>
                  <a:pt x="5785693" y="2794248"/>
                </a:cubicBezTo>
                <a:cubicBezTo>
                  <a:pt x="5788173" y="2791767"/>
                  <a:pt x="5789414" y="2797969"/>
                  <a:pt x="5789414" y="2812851"/>
                </a:cubicBezTo>
                <a:cubicBezTo>
                  <a:pt x="5789414" y="2827734"/>
                  <a:pt x="5791894" y="2835176"/>
                  <a:pt x="5796855" y="2835176"/>
                </a:cubicBezTo>
                <a:lnTo>
                  <a:pt x="5781972" y="2842617"/>
                </a:lnTo>
                <a:lnTo>
                  <a:pt x="5767090" y="2850059"/>
                </a:lnTo>
                <a:cubicBezTo>
                  <a:pt x="5772051" y="2850059"/>
                  <a:pt x="5774531" y="2851299"/>
                  <a:pt x="5774531" y="2853779"/>
                </a:cubicBezTo>
                <a:cubicBezTo>
                  <a:pt x="5774531" y="2856260"/>
                  <a:pt x="5774531" y="2857500"/>
                  <a:pt x="5774531" y="2857500"/>
                </a:cubicBezTo>
                <a:cubicBezTo>
                  <a:pt x="5774531" y="2857500"/>
                  <a:pt x="5772051" y="2857500"/>
                  <a:pt x="5767090" y="2857500"/>
                </a:cubicBezTo>
                <a:cubicBezTo>
                  <a:pt x="5762128" y="2857500"/>
                  <a:pt x="5759648" y="2857500"/>
                  <a:pt x="5759648" y="2857500"/>
                </a:cubicBezTo>
                <a:cubicBezTo>
                  <a:pt x="5759648" y="2857500"/>
                  <a:pt x="5757168" y="2857500"/>
                  <a:pt x="5752207" y="2857500"/>
                </a:cubicBezTo>
                <a:cubicBezTo>
                  <a:pt x="5747245" y="2857500"/>
                  <a:pt x="5742285" y="2857500"/>
                  <a:pt x="5737324" y="2857500"/>
                </a:cubicBezTo>
                <a:cubicBezTo>
                  <a:pt x="5722441" y="2852539"/>
                  <a:pt x="5712520" y="2850059"/>
                  <a:pt x="5707558" y="2850059"/>
                </a:cubicBezTo>
                <a:lnTo>
                  <a:pt x="5700117" y="2842617"/>
                </a:lnTo>
                <a:lnTo>
                  <a:pt x="5707558" y="2842617"/>
                </a:lnTo>
                <a:cubicBezTo>
                  <a:pt x="5712520" y="2842617"/>
                  <a:pt x="5721201" y="2843857"/>
                  <a:pt x="5733603" y="2846338"/>
                </a:cubicBezTo>
                <a:cubicBezTo>
                  <a:pt x="5746006" y="2848818"/>
                  <a:pt x="5754687" y="2847578"/>
                  <a:pt x="5759648" y="2842617"/>
                </a:cubicBezTo>
                <a:lnTo>
                  <a:pt x="5759648" y="2835176"/>
                </a:lnTo>
                <a:lnTo>
                  <a:pt x="5767090" y="2835176"/>
                </a:lnTo>
                <a:lnTo>
                  <a:pt x="5774531" y="2827734"/>
                </a:lnTo>
                <a:lnTo>
                  <a:pt x="5759648" y="2820293"/>
                </a:lnTo>
                <a:cubicBezTo>
                  <a:pt x="5754687" y="2815332"/>
                  <a:pt x="5747245" y="2814092"/>
                  <a:pt x="5737324" y="2816572"/>
                </a:cubicBezTo>
                <a:cubicBezTo>
                  <a:pt x="5727402" y="2819053"/>
                  <a:pt x="5721201" y="2817812"/>
                  <a:pt x="5718720" y="2812851"/>
                </a:cubicBezTo>
                <a:cubicBezTo>
                  <a:pt x="5716240" y="2807891"/>
                  <a:pt x="5715000" y="2805410"/>
                  <a:pt x="5715000" y="2805410"/>
                </a:cubicBezTo>
                <a:lnTo>
                  <a:pt x="5715000" y="2812851"/>
                </a:lnTo>
                <a:cubicBezTo>
                  <a:pt x="5719961" y="2817812"/>
                  <a:pt x="5719961" y="2822774"/>
                  <a:pt x="5715000" y="2827734"/>
                </a:cubicBezTo>
                <a:cubicBezTo>
                  <a:pt x="5715000" y="2827734"/>
                  <a:pt x="5713759" y="2827734"/>
                  <a:pt x="5711279" y="2827734"/>
                </a:cubicBezTo>
                <a:cubicBezTo>
                  <a:pt x="5708799" y="2827734"/>
                  <a:pt x="5707558" y="2825254"/>
                  <a:pt x="5707558" y="2820293"/>
                </a:cubicBezTo>
                <a:cubicBezTo>
                  <a:pt x="5707558" y="2815332"/>
                  <a:pt x="5706318" y="2812851"/>
                  <a:pt x="5703838" y="2812851"/>
                </a:cubicBezTo>
                <a:cubicBezTo>
                  <a:pt x="5701358" y="2812851"/>
                  <a:pt x="5697637" y="2811611"/>
                  <a:pt x="5692676" y="2809131"/>
                </a:cubicBezTo>
                <a:cubicBezTo>
                  <a:pt x="5687714" y="2806650"/>
                  <a:pt x="5677793" y="2805410"/>
                  <a:pt x="5662910" y="2805410"/>
                </a:cubicBezTo>
                <a:lnTo>
                  <a:pt x="5610820" y="2790527"/>
                </a:lnTo>
                <a:cubicBezTo>
                  <a:pt x="5605859" y="2790527"/>
                  <a:pt x="5602138" y="2790527"/>
                  <a:pt x="5599658" y="2790527"/>
                </a:cubicBezTo>
                <a:cubicBezTo>
                  <a:pt x="5597178" y="2790527"/>
                  <a:pt x="5595937" y="2788047"/>
                  <a:pt x="5595937" y="2783086"/>
                </a:cubicBezTo>
                <a:cubicBezTo>
                  <a:pt x="5595937" y="2778125"/>
                  <a:pt x="5598417" y="2775644"/>
                  <a:pt x="5603379" y="2775644"/>
                </a:cubicBezTo>
                <a:cubicBezTo>
                  <a:pt x="5608340" y="2775644"/>
                  <a:pt x="5610820" y="2775644"/>
                  <a:pt x="5610820" y="2775644"/>
                </a:cubicBezTo>
                <a:cubicBezTo>
                  <a:pt x="5605859" y="2770684"/>
                  <a:pt x="5605859" y="2768203"/>
                  <a:pt x="5610820" y="2768203"/>
                </a:cubicBezTo>
                <a:cubicBezTo>
                  <a:pt x="5620742" y="2763242"/>
                  <a:pt x="5625703" y="2765722"/>
                  <a:pt x="5625703" y="2775644"/>
                </a:cubicBezTo>
                <a:cubicBezTo>
                  <a:pt x="5625703" y="2775644"/>
                  <a:pt x="5623223" y="2775644"/>
                  <a:pt x="5618261" y="2775644"/>
                </a:cubicBezTo>
                <a:cubicBezTo>
                  <a:pt x="5613300" y="2775644"/>
                  <a:pt x="5610820" y="2778125"/>
                  <a:pt x="5610820" y="2783086"/>
                </a:cubicBezTo>
                <a:lnTo>
                  <a:pt x="5642446" y="2783086"/>
                </a:lnTo>
                <a:lnTo>
                  <a:pt x="5642446" y="2783086"/>
                </a:lnTo>
                <a:lnTo>
                  <a:pt x="5642446" y="2783086"/>
                </a:lnTo>
                <a:lnTo>
                  <a:pt x="5642446" y="2783086"/>
                </a:lnTo>
                <a:lnTo>
                  <a:pt x="5655468" y="2783086"/>
                </a:lnTo>
                <a:lnTo>
                  <a:pt x="5655468" y="2768203"/>
                </a:lnTo>
                <a:lnTo>
                  <a:pt x="5670351" y="2768203"/>
                </a:lnTo>
                <a:lnTo>
                  <a:pt x="5670351" y="2760762"/>
                </a:lnTo>
                <a:lnTo>
                  <a:pt x="5662910" y="2753320"/>
                </a:lnTo>
                <a:lnTo>
                  <a:pt x="5670351" y="2753320"/>
                </a:lnTo>
                <a:lnTo>
                  <a:pt x="5677793" y="2753320"/>
                </a:lnTo>
                <a:cubicBezTo>
                  <a:pt x="5677793" y="2758281"/>
                  <a:pt x="5679033" y="2763242"/>
                  <a:pt x="5681513" y="2768203"/>
                </a:cubicBezTo>
                <a:cubicBezTo>
                  <a:pt x="5683993" y="2773164"/>
                  <a:pt x="5686475" y="2774404"/>
                  <a:pt x="5688955" y="2771924"/>
                </a:cubicBezTo>
                <a:cubicBezTo>
                  <a:pt x="5691435" y="2769443"/>
                  <a:pt x="5692676" y="2765722"/>
                  <a:pt x="5692676" y="2760762"/>
                </a:cubicBezTo>
                <a:lnTo>
                  <a:pt x="5707558" y="2768203"/>
                </a:lnTo>
                <a:cubicBezTo>
                  <a:pt x="5722441" y="2778125"/>
                  <a:pt x="5732363" y="2780605"/>
                  <a:pt x="5737324" y="2775644"/>
                </a:cubicBezTo>
                <a:cubicBezTo>
                  <a:pt x="5737324" y="2770684"/>
                  <a:pt x="5737324" y="2768203"/>
                  <a:pt x="5737324" y="2768203"/>
                </a:cubicBezTo>
                <a:lnTo>
                  <a:pt x="5737324" y="2760762"/>
                </a:lnTo>
                <a:cubicBezTo>
                  <a:pt x="5742285" y="2765722"/>
                  <a:pt x="5747245" y="2766963"/>
                  <a:pt x="5752207" y="2764482"/>
                </a:cubicBezTo>
                <a:cubicBezTo>
                  <a:pt x="5757168" y="2762002"/>
                  <a:pt x="5758408" y="2759522"/>
                  <a:pt x="5755927" y="2757041"/>
                </a:cubicBezTo>
                <a:cubicBezTo>
                  <a:pt x="5753447" y="2754560"/>
                  <a:pt x="5749727" y="2753320"/>
                  <a:pt x="5744765" y="2753320"/>
                </a:cubicBezTo>
                <a:cubicBezTo>
                  <a:pt x="5739804" y="2753320"/>
                  <a:pt x="5736083" y="2752080"/>
                  <a:pt x="5733603" y="2749600"/>
                </a:cubicBezTo>
                <a:cubicBezTo>
                  <a:pt x="5731123" y="2747119"/>
                  <a:pt x="5729883" y="2745879"/>
                  <a:pt x="5729883" y="2745879"/>
                </a:cubicBezTo>
                <a:cubicBezTo>
                  <a:pt x="5719961" y="2740918"/>
                  <a:pt x="5712520" y="2738437"/>
                  <a:pt x="5707558" y="2738437"/>
                </a:cubicBezTo>
                <a:cubicBezTo>
                  <a:pt x="5707558" y="2730996"/>
                  <a:pt x="5708954" y="2727740"/>
                  <a:pt x="5711744" y="2728671"/>
                </a:cubicBezTo>
                <a:close/>
                <a:moveTo>
                  <a:pt x="5603379" y="2727275"/>
                </a:moveTo>
                <a:cubicBezTo>
                  <a:pt x="5604619" y="2727275"/>
                  <a:pt x="5605859" y="2728516"/>
                  <a:pt x="5607099" y="2730996"/>
                </a:cubicBezTo>
                <a:cubicBezTo>
                  <a:pt x="5609579" y="2735957"/>
                  <a:pt x="5608340" y="2738437"/>
                  <a:pt x="5603379" y="2738437"/>
                </a:cubicBezTo>
                <a:cubicBezTo>
                  <a:pt x="5598417" y="2738437"/>
                  <a:pt x="5597178" y="2735957"/>
                  <a:pt x="5599658" y="2730996"/>
                </a:cubicBezTo>
                <a:cubicBezTo>
                  <a:pt x="5600898" y="2728516"/>
                  <a:pt x="5602139" y="2727275"/>
                  <a:pt x="5603379" y="2727275"/>
                </a:cubicBezTo>
                <a:close/>
                <a:moveTo>
                  <a:pt x="5729883" y="2723555"/>
                </a:moveTo>
                <a:cubicBezTo>
                  <a:pt x="5734844" y="2723555"/>
                  <a:pt x="5737324" y="2723555"/>
                  <a:pt x="5737324" y="2723555"/>
                </a:cubicBezTo>
                <a:lnTo>
                  <a:pt x="5729883" y="2730996"/>
                </a:lnTo>
                <a:cubicBezTo>
                  <a:pt x="5729883" y="2730996"/>
                  <a:pt x="5729883" y="2728515"/>
                  <a:pt x="5729883" y="2723555"/>
                </a:cubicBezTo>
                <a:close/>
                <a:moveTo>
                  <a:pt x="5655468" y="2723555"/>
                </a:moveTo>
                <a:lnTo>
                  <a:pt x="5655468" y="2730996"/>
                </a:lnTo>
                <a:cubicBezTo>
                  <a:pt x="5650507" y="2730996"/>
                  <a:pt x="5648027" y="2730996"/>
                  <a:pt x="5648027" y="2730996"/>
                </a:cubicBezTo>
                <a:close/>
                <a:moveTo>
                  <a:pt x="4717851" y="2723555"/>
                </a:moveTo>
                <a:cubicBezTo>
                  <a:pt x="4712890" y="2723555"/>
                  <a:pt x="4707930" y="2726035"/>
                  <a:pt x="4702968" y="2730996"/>
                </a:cubicBezTo>
                <a:cubicBezTo>
                  <a:pt x="4707930" y="2730996"/>
                  <a:pt x="4711651" y="2730996"/>
                  <a:pt x="4714131" y="2730996"/>
                </a:cubicBezTo>
                <a:cubicBezTo>
                  <a:pt x="4716611" y="2730996"/>
                  <a:pt x="4717851" y="2730996"/>
                  <a:pt x="4717851" y="2730996"/>
                </a:cubicBezTo>
                <a:close/>
                <a:moveTo>
                  <a:pt x="3891855" y="2723555"/>
                </a:moveTo>
                <a:lnTo>
                  <a:pt x="3899297" y="2730996"/>
                </a:lnTo>
                <a:lnTo>
                  <a:pt x="3906738" y="2730996"/>
                </a:lnTo>
                <a:cubicBezTo>
                  <a:pt x="3901777" y="2726035"/>
                  <a:pt x="3899297" y="2723555"/>
                  <a:pt x="3899297" y="2723555"/>
                </a:cubicBezTo>
                <a:cubicBezTo>
                  <a:pt x="3899297" y="2723555"/>
                  <a:pt x="3896817" y="2723555"/>
                  <a:pt x="3891855" y="2723555"/>
                </a:cubicBezTo>
                <a:close/>
                <a:moveTo>
                  <a:pt x="5544778" y="2719834"/>
                </a:moveTo>
                <a:cubicBezTo>
                  <a:pt x="5545398" y="2719834"/>
                  <a:pt x="5546328" y="2721075"/>
                  <a:pt x="5547568" y="2723555"/>
                </a:cubicBezTo>
                <a:cubicBezTo>
                  <a:pt x="5550048" y="2728515"/>
                  <a:pt x="5553769" y="2729756"/>
                  <a:pt x="5558730" y="2727275"/>
                </a:cubicBezTo>
                <a:cubicBezTo>
                  <a:pt x="5563692" y="2724795"/>
                  <a:pt x="5566172" y="2726035"/>
                  <a:pt x="5566172" y="2730996"/>
                </a:cubicBezTo>
                <a:lnTo>
                  <a:pt x="5551289" y="2730996"/>
                </a:lnTo>
                <a:lnTo>
                  <a:pt x="5536406" y="2730996"/>
                </a:lnTo>
                <a:lnTo>
                  <a:pt x="5543847" y="2723555"/>
                </a:lnTo>
                <a:cubicBezTo>
                  <a:pt x="5543847" y="2721075"/>
                  <a:pt x="5544158" y="2719834"/>
                  <a:pt x="5544778" y="2719834"/>
                </a:cubicBezTo>
                <a:close/>
                <a:moveTo>
                  <a:pt x="5084341" y="2718904"/>
                </a:moveTo>
                <a:cubicBezTo>
                  <a:pt x="5085581" y="2719524"/>
                  <a:pt x="5087441" y="2721075"/>
                  <a:pt x="5089922" y="2723555"/>
                </a:cubicBezTo>
                <a:cubicBezTo>
                  <a:pt x="5094883" y="2728515"/>
                  <a:pt x="5094883" y="2730996"/>
                  <a:pt x="5089922" y="2730996"/>
                </a:cubicBezTo>
                <a:lnTo>
                  <a:pt x="5089922" y="2738437"/>
                </a:lnTo>
                <a:cubicBezTo>
                  <a:pt x="5094883" y="2738437"/>
                  <a:pt x="5094883" y="2740918"/>
                  <a:pt x="5089922" y="2745879"/>
                </a:cubicBezTo>
                <a:cubicBezTo>
                  <a:pt x="5080000" y="2745879"/>
                  <a:pt x="5072559" y="2745879"/>
                  <a:pt x="5067597" y="2745879"/>
                </a:cubicBezTo>
                <a:cubicBezTo>
                  <a:pt x="5062636" y="2740918"/>
                  <a:pt x="5062636" y="2738437"/>
                  <a:pt x="5067597" y="2738437"/>
                </a:cubicBezTo>
                <a:cubicBezTo>
                  <a:pt x="5072559" y="2738437"/>
                  <a:pt x="5076279" y="2738437"/>
                  <a:pt x="5078760" y="2738437"/>
                </a:cubicBezTo>
                <a:cubicBezTo>
                  <a:pt x="5081240" y="2738437"/>
                  <a:pt x="5082480" y="2738437"/>
                  <a:pt x="5082480" y="2738437"/>
                </a:cubicBezTo>
                <a:lnTo>
                  <a:pt x="5082480" y="2730996"/>
                </a:lnTo>
                <a:lnTo>
                  <a:pt x="5082480" y="2723555"/>
                </a:lnTo>
                <a:cubicBezTo>
                  <a:pt x="5082480" y="2723555"/>
                  <a:pt x="5082480" y="2722315"/>
                  <a:pt x="5082480" y="2719834"/>
                </a:cubicBezTo>
                <a:cubicBezTo>
                  <a:pt x="5082480" y="2718594"/>
                  <a:pt x="5083101" y="2718283"/>
                  <a:pt x="5084341" y="2718904"/>
                </a:cubicBezTo>
                <a:close/>
                <a:moveTo>
                  <a:pt x="4301133" y="2716113"/>
                </a:moveTo>
                <a:cubicBezTo>
                  <a:pt x="4306094" y="2721074"/>
                  <a:pt x="4308574" y="2723555"/>
                  <a:pt x="4308574" y="2723555"/>
                </a:cubicBezTo>
                <a:lnTo>
                  <a:pt x="4308574" y="2716113"/>
                </a:lnTo>
                <a:cubicBezTo>
                  <a:pt x="4308574" y="2716113"/>
                  <a:pt x="4306094" y="2716113"/>
                  <a:pt x="4301133" y="2716113"/>
                </a:cubicBezTo>
                <a:close/>
                <a:moveTo>
                  <a:pt x="3237012" y="2716113"/>
                </a:moveTo>
                <a:cubicBezTo>
                  <a:pt x="3246934" y="2716113"/>
                  <a:pt x="3256855" y="2718594"/>
                  <a:pt x="3266777" y="2723555"/>
                </a:cubicBezTo>
                <a:lnTo>
                  <a:pt x="3259336" y="2730996"/>
                </a:lnTo>
                <a:cubicBezTo>
                  <a:pt x="3244453" y="2730996"/>
                  <a:pt x="3237012" y="2730996"/>
                  <a:pt x="3237012" y="2730996"/>
                </a:cubicBezTo>
                <a:cubicBezTo>
                  <a:pt x="3241972" y="2726035"/>
                  <a:pt x="3241972" y="2723555"/>
                  <a:pt x="3237012" y="2723555"/>
                </a:cubicBezTo>
                <a:close/>
                <a:moveTo>
                  <a:pt x="5852666" y="2708672"/>
                </a:moveTo>
                <a:cubicBezTo>
                  <a:pt x="5855146" y="2708672"/>
                  <a:pt x="5856386" y="2711152"/>
                  <a:pt x="5856386" y="2716113"/>
                </a:cubicBezTo>
                <a:cubicBezTo>
                  <a:pt x="5851425" y="2716113"/>
                  <a:pt x="5848945" y="2714873"/>
                  <a:pt x="5848945" y="2712392"/>
                </a:cubicBezTo>
                <a:cubicBezTo>
                  <a:pt x="5848945" y="2709912"/>
                  <a:pt x="5850186" y="2708672"/>
                  <a:pt x="5852666" y="2708672"/>
                </a:cubicBezTo>
                <a:close/>
                <a:moveTo>
                  <a:pt x="4710410" y="2708672"/>
                </a:moveTo>
                <a:cubicBezTo>
                  <a:pt x="4710410" y="2708672"/>
                  <a:pt x="4710410" y="2709912"/>
                  <a:pt x="4710410" y="2712392"/>
                </a:cubicBezTo>
                <a:cubicBezTo>
                  <a:pt x="4710410" y="2714873"/>
                  <a:pt x="4712890" y="2713633"/>
                  <a:pt x="4717851" y="2708672"/>
                </a:cubicBezTo>
                <a:lnTo>
                  <a:pt x="4717851" y="2716113"/>
                </a:lnTo>
                <a:lnTo>
                  <a:pt x="4732734" y="2716113"/>
                </a:lnTo>
                <a:cubicBezTo>
                  <a:pt x="4732734" y="2716113"/>
                  <a:pt x="4737695" y="2718594"/>
                  <a:pt x="4747617" y="2723555"/>
                </a:cubicBezTo>
                <a:cubicBezTo>
                  <a:pt x="4752578" y="2728515"/>
                  <a:pt x="4757538" y="2730996"/>
                  <a:pt x="4762500" y="2730996"/>
                </a:cubicBezTo>
                <a:cubicBezTo>
                  <a:pt x="4767461" y="2726035"/>
                  <a:pt x="4767461" y="2723555"/>
                  <a:pt x="4762500" y="2723555"/>
                </a:cubicBezTo>
                <a:cubicBezTo>
                  <a:pt x="4757538" y="2723555"/>
                  <a:pt x="4752578" y="2722315"/>
                  <a:pt x="4747617" y="2719834"/>
                </a:cubicBezTo>
                <a:cubicBezTo>
                  <a:pt x="4742656" y="2717353"/>
                  <a:pt x="4737695" y="2716113"/>
                  <a:pt x="4732734" y="2716113"/>
                </a:cubicBezTo>
                <a:cubicBezTo>
                  <a:pt x="4727773" y="2716113"/>
                  <a:pt x="4725293" y="2714873"/>
                  <a:pt x="4725293" y="2712392"/>
                </a:cubicBezTo>
                <a:cubicBezTo>
                  <a:pt x="4725293" y="2709912"/>
                  <a:pt x="4725293" y="2708672"/>
                  <a:pt x="4725293" y="2708672"/>
                </a:cubicBezTo>
                <a:cubicBezTo>
                  <a:pt x="4725293" y="2708672"/>
                  <a:pt x="4722813" y="2708672"/>
                  <a:pt x="4717851" y="2708672"/>
                </a:cubicBezTo>
                <a:cubicBezTo>
                  <a:pt x="4712890" y="2708672"/>
                  <a:pt x="4710410" y="2708672"/>
                  <a:pt x="4710410" y="2708672"/>
                </a:cubicBezTo>
                <a:close/>
                <a:moveTo>
                  <a:pt x="3690937" y="2708672"/>
                </a:moveTo>
                <a:lnTo>
                  <a:pt x="3690937" y="2716113"/>
                </a:lnTo>
                <a:lnTo>
                  <a:pt x="3698379" y="2716113"/>
                </a:lnTo>
                <a:lnTo>
                  <a:pt x="3698379" y="2723555"/>
                </a:lnTo>
                <a:cubicBezTo>
                  <a:pt x="3688457" y="2723555"/>
                  <a:pt x="3681016" y="2723555"/>
                  <a:pt x="3676055" y="2723555"/>
                </a:cubicBezTo>
                <a:cubicBezTo>
                  <a:pt x="3671094" y="2713633"/>
                  <a:pt x="3676055" y="2708672"/>
                  <a:pt x="3690937" y="2708672"/>
                </a:cubicBezTo>
                <a:close/>
                <a:moveTo>
                  <a:pt x="3661172" y="2708672"/>
                </a:moveTo>
                <a:lnTo>
                  <a:pt x="3668613" y="2723555"/>
                </a:lnTo>
                <a:cubicBezTo>
                  <a:pt x="3663652" y="2728515"/>
                  <a:pt x="3658691" y="2728515"/>
                  <a:pt x="3653730" y="2723555"/>
                </a:cubicBezTo>
                <a:cubicBezTo>
                  <a:pt x="3638848" y="2713633"/>
                  <a:pt x="3641328" y="2708672"/>
                  <a:pt x="3661172" y="2708672"/>
                </a:cubicBezTo>
                <a:close/>
                <a:moveTo>
                  <a:pt x="5433156" y="2704021"/>
                </a:moveTo>
                <a:cubicBezTo>
                  <a:pt x="5432537" y="2704641"/>
                  <a:pt x="5432226" y="2706191"/>
                  <a:pt x="5432226" y="2708672"/>
                </a:cubicBezTo>
                <a:cubicBezTo>
                  <a:pt x="5432226" y="2708672"/>
                  <a:pt x="5434706" y="2708672"/>
                  <a:pt x="5439668" y="2708672"/>
                </a:cubicBezTo>
                <a:lnTo>
                  <a:pt x="5439668" y="2716113"/>
                </a:lnTo>
                <a:lnTo>
                  <a:pt x="5461992" y="2716113"/>
                </a:lnTo>
                <a:lnTo>
                  <a:pt x="5461992" y="2708672"/>
                </a:lnTo>
                <a:lnTo>
                  <a:pt x="5454551" y="2708672"/>
                </a:lnTo>
                <a:lnTo>
                  <a:pt x="5447109" y="2708672"/>
                </a:lnTo>
                <a:cubicBezTo>
                  <a:pt x="5442148" y="2708672"/>
                  <a:pt x="5438427" y="2707432"/>
                  <a:pt x="5435947" y="2704951"/>
                </a:cubicBezTo>
                <a:cubicBezTo>
                  <a:pt x="5434707" y="2703711"/>
                  <a:pt x="5433777" y="2703401"/>
                  <a:pt x="5433156" y="2704021"/>
                </a:cubicBezTo>
                <a:close/>
                <a:moveTo>
                  <a:pt x="5863828" y="2701230"/>
                </a:moveTo>
                <a:cubicBezTo>
                  <a:pt x="5863828" y="2701230"/>
                  <a:pt x="5865068" y="2701230"/>
                  <a:pt x="5867549" y="2701230"/>
                </a:cubicBezTo>
                <a:cubicBezTo>
                  <a:pt x="5870029" y="2701230"/>
                  <a:pt x="5871269" y="2703711"/>
                  <a:pt x="5871269" y="2708672"/>
                </a:cubicBezTo>
                <a:lnTo>
                  <a:pt x="5863828" y="2708672"/>
                </a:lnTo>
                <a:close/>
                <a:moveTo>
                  <a:pt x="5603379" y="2701230"/>
                </a:moveTo>
                <a:lnTo>
                  <a:pt x="5610820" y="2701230"/>
                </a:lnTo>
                <a:cubicBezTo>
                  <a:pt x="5610820" y="2706191"/>
                  <a:pt x="5612061" y="2707432"/>
                  <a:pt x="5614541" y="2704951"/>
                </a:cubicBezTo>
                <a:cubicBezTo>
                  <a:pt x="5617021" y="2702470"/>
                  <a:pt x="5618261" y="2703711"/>
                  <a:pt x="5618261" y="2708672"/>
                </a:cubicBezTo>
                <a:cubicBezTo>
                  <a:pt x="5618261" y="2713633"/>
                  <a:pt x="5615781" y="2716113"/>
                  <a:pt x="5610820" y="2716113"/>
                </a:cubicBezTo>
                <a:lnTo>
                  <a:pt x="5610820" y="2723555"/>
                </a:lnTo>
                <a:lnTo>
                  <a:pt x="5603379" y="2723555"/>
                </a:lnTo>
                <a:lnTo>
                  <a:pt x="5595937" y="2723555"/>
                </a:lnTo>
                <a:cubicBezTo>
                  <a:pt x="5595937" y="2723555"/>
                  <a:pt x="5597178" y="2722315"/>
                  <a:pt x="5599658" y="2719834"/>
                </a:cubicBezTo>
                <a:cubicBezTo>
                  <a:pt x="5602138" y="2717353"/>
                  <a:pt x="5602138" y="2714873"/>
                  <a:pt x="5599658" y="2712392"/>
                </a:cubicBezTo>
                <a:cubicBezTo>
                  <a:pt x="5597178" y="2709912"/>
                  <a:pt x="5598417" y="2706191"/>
                  <a:pt x="5603379" y="2701230"/>
                </a:cubicBezTo>
                <a:close/>
                <a:moveTo>
                  <a:pt x="5022949" y="2701230"/>
                </a:moveTo>
                <a:lnTo>
                  <a:pt x="5030390" y="2701230"/>
                </a:lnTo>
                <a:lnTo>
                  <a:pt x="5030390" y="2708672"/>
                </a:lnTo>
                <a:close/>
                <a:moveTo>
                  <a:pt x="4263926" y="2701230"/>
                </a:moveTo>
                <a:lnTo>
                  <a:pt x="4271367" y="2716113"/>
                </a:lnTo>
                <a:cubicBezTo>
                  <a:pt x="4276328" y="2716113"/>
                  <a:pt x="4278809" y="2713633"/>
                  <a:pt x="4278809" y="2708672"/>
                </a:cubicBezTo>
                <a:cubicBezTo>
                  <a:pt x="4278809" y="2708672"/>
                  <a:pt x="4277568" y="2707432"/>
                  <a:pt x="4275088" y="2704951"/>
                </a:cubicBezTo>
                <a:cubicBezTo>
                  <a:pt x="4272608" y="2702470"/>
                  <a:pt x="4268887" y="2701230"/>
                  <a:pt x="4263926" y="2701230"/>
                </a:cubicBezTo>
                <a:close/>
                <a:moveTo>
                  <a:pt x="3229570" y="2701230"/>
                </a:moveTo>
                <a:lnTo>
                  <a:pt x="3237012" y="2701230"/>
                </a:lnTo>
                <a:lnTo>
                  <a:pt x="3237012" y="2708672"/>
                </a:lnTo>
                <a:close/>
                <a:moveTo>
                  <a:pt x="3147715" y="2701230"/>
                </a:moveTo>
                <a:cubicBezTo>
                  <a:pt x="3147715" y="2701230"/>
                  <a:pt x="3150195" y="2701230"/>
                  <a:pt x="3155156" y="2701230"/>
                </a:cubicBezTo>
                <a:cubicBezTo>
                  <a:pt x="3160117" y="2701230"/>
                  <a:pt x="3162598" y="2703711"/>
                  <a:pt x="3162598" y="2708672"/>
                </a:cubicBezTo>
                <a:lnTo>
                  <a:pt x="3155156" y="2708672"/>
                </a:lnTo>
                <a:cubicBezTo>
                  <a:pt x="3150195" y="2703711"/>
                  <a:pt x="3147715" y="2701230"/>
                  <a:pt x="3147715" y="2701230"/>
                </a:cubicBezTo>
                <a:close/>
                <a:moveTo>
                  <a:pt x="4191372" y="2697510"/>
                </a:moveTo>
                <a:cubicBezTo>
                  <a:pt x="4190132" y="2697510"/>
                  <a:pt x="4189512" y="2698750"/>
                  <a:pt x="4189512" y="2701230"/>
                </a:cubicBezTo>
                <a:cubicBezTo>
                  <a:pt x="4189512" y="2706191"/>
                  <a:pt x="4191992" y="2706191"/>
                  <a:pt x="4196953" y="2701230"/>
                </a:cubicBezTo>
                <a:cubicBezTo>
                  <a:pt x="4194473" y="2698750"/>
                  <a:pt x="4192612" y="2697510"/>
                  <a:pt x="4191372" y="2697510"/>
                </a:cubicBezTo>
                <a:close/>
                <a:moveTo>
                  <a:pt x="5834062" y="2693789"/>
                </a:moveTo>
                <a:cubicBezTo>
                  <a:pt x="5839024" y="2698750"/>
                  <a:pt x="5843984" y="2703711"/>
                  <a:pt x="5848945" y="2708672"/>
                </a:cubicBezTo>
                <a:cubicBezTo>
                  <a:pt x="5843984" y="2708672"/>
                  <a:pt x="5841504" y="2708672"/>
                  <a:pt x="5841504" y="2708672"/>
                </a:cubicBezTo>
                <a:cubicBezTo>
                  <a:pt x="5841504" y="2708672"/>
                  <a:pt x="5837783" y="2707432"/>
                  <a:pt x="5830342" y="2704951"/>
                </a:cubicBezTo>
                <a:cubicBezTo>
                  <a:pt x="5822900" y="2702470"/>
                  <a:pt x="5819179" y="2699990"/>
                  <a:pt x="5819179" y="2697510"/>
                </a:cubicBezTo>
                <a:cubicBezTo>
                  <a:pt x="5819179" y="2695029"/>
                  <a:pt x="5824141" y="2693789"/>
                  <a:pt x="5834062" y="2693789"/>
                </a:cubicBezTo>
                <a:close/>
                <a:moveTo>
                  <a:pt x="5484316" y="2693789"/>
                </a:moveTo>
                <a:cubicBezTo>
                  <a:pt x="5489277" y="2693789"/>
                  <a:pt x="5491758" y="2695029"/>
                  <a:pt x="5491758" y="2697510"/>
                </a:cubicBezTo>
                <a:cubicBezTo>
                  <a:pt x="5491758" y="2699990"/>
                  <a:pt x="5490517" y="2701230"/>
                  <a:pt x="5488037" y="2701230"/>
                </a:cubicBezTo>
                <a:cubicBezTo>
                  <a:pt x="5485557" y="2701230"/>
                  <a:pt x="5484316" y="2698750"/>
                  <a:pt x="5484316" y="2693789"/>
                </a:cubicBezTo>
                <a:close/>
                <a:moveTo>
                  <a:pt x="4423916" y="2693789"/>
                </a:moveTo>
                <a:cubicBezTo>
                  <a:pt x="4426396" y="2693789"/>
                  <a:pt x="4427636" y="2696270"/>
                  <a:pt x="4427636" y="2701230"/>
                </a:cubicBezTo>
                <a:cubicBezTo>
                  <a:pt x="4427636" y="2701230"/>
                  <a:pt x="4425156" y="2701230"/>
                  <a:pt x="4420195" y="2701230"/>
                </a:cubicBezTo>
                <a:cubicBezTo>
                  <a:pt x="4420195" y="2696270"/>
                  <a:pt x="4421436" y="2693789"/>
                  <a:pt x="4423916" y="2693789"/>
                </a:cubicBezTo>
                <a:close/>
                <a:moveTo>
                  <a:pt x="3170039" y="2693789"/>
                </a:moveTo>
                <a:lnTo>
                  <a:pt x="3207246" y="2701230"/>
                </a:lnTo>
                <a:lnTo>
                  <a:pt x="3214687" y="2716113"/>
                </a:lnTo>
                <a:cubicBezTo>
                  <a:pt x="3209727" y="2716113"/>
                  <a:pt x="3199805" y="2711152"/>
                  <a:pt x="3184922" y="2701230"/>
                </a:cubicBezTo>
                <a:close/>
                <a:moveTo>
                  <a:pt x="5553149" y="2689138"/>
                </a:moveTo>
                <a:cubicBezTo>
                  <a:pt x="5554389" y="2688518"/>
                  <a:pt x="5556250" y="2688828"/>
                  <a:pt x="5558730" y="2690068"/>
                </a:cubicBezTo>
                <a:cubicBezTo>
                  <a:pt x="5563692" y="2692549"/>
                  <a:pt x="5566172" y="2693789"/>
                  <a:pt x="5566172" y="2693789"/>
                </a:cubicBezTo>
                <a:cubicBezTo>
                  <a:pt x="5576093" y="2693789"/>
                  <a:pt x="5578574" y="2698750"/>
                  <a:pt x="5573613" y="2708672"/>
                </a:cubicBezTo>
                <a:cubicBezTo>
                  <a:pt x="5568652" y="2713633"/>
                  <a:pt x="5564931" y="2713633"/>
                  <a:pt x="5562451" y="2708672"/>
                </a:cubicBezTo>
                <a:cubicBezTo>
                  <a:pt x="5559971" y="2703711"/>
                  <a:pt x="5558730" y="2701230"/>
                  <a:pt x="5558730" y="2701230"/>
                </a:cubicBezTo>
                <a:lnTo>
                  <a:pt x="5551289" y="2693789"/>
                </a:lnTo>
                <a:cubicBezTo>
                  <a:pt x="5551289" y="2691309"/>
                  <a:pt x="5551909" y="2689758"/>
                  <a:pt x="5553149" y="2689138"/>
                </a:cubicBezTo>
                <a:close/>
                <a:moveTo>
                  <a:pt x="5848945" y="2686348"/>
                </a:moveTo>
                <a:cubicBezTo>
                  <a:pt x="5848945" y="2686348"/>
                  <a:pt x="5851425" y="2686348"/>
                  <a:pt x="5856386" y="2686348"/>
                </a:cubicBezTo>
                <a:lnTo>
                  <a:pt x="5848945" y="2693789"/>
                </a:lnTo>
                <a:close/>
                <a:moveTo>
                  <a:pt x="5536406" y="2686348"/>
                </a:moveTo>
                <a:lnTo>
                  <a:pt x="5543847" y="2693789"/>
                </a:lnTo>
                <a:cubicBezTo>
                  <a:pt x="5548809" y="2698750"/>
                  <a:pt x="5548809" y="2701230"/>
                  <a:pt x="5543847" y="2701230"/>
                </a:cubicBezTo>
                <a:lnTo>
                  <a:pt x="5536406" y="2701230"/>
                </a:lnTo>
                <a:cubicBezTo>
                  <a:pt x="5536406" y="2696270"/>
                  <a:pt x="5536406" y="2693789"/>
                  <a:pt x="5536406" y="2693789"/>
                </a:cubicBezTo>
                <a:close/>
                <a:moveTo>
                  <a:pt x="5067597" y="2686348"/>
                </a:moveTo>
                <a:cubicBezTo>
                  <a:pt x="5062636" y="2691308"/>
                  <a:pt x="5062636" y="2693789"/>
                  <a:pt x="5067597" y="2693789"/>
                </a:cubicBezTo>
                <a:lnTo>
                  <a:pt x="5082480" y="2686348"/>
                </a:lnTo>
                <a:close/>
                <a:moveTo>
                  <a:pt x="4844355" y="2686348"/>
                </a:moveTo>
                <a:lnTo>
                  <a:pt x="4829472" y="2693789"/>
                </a:lnTo>
                <a:cubicBezTo>
                  <a:pt x="4829472" y="2698750"/>
                  <a:pt x="4829472" y="2701230"/>
                  <a:pt x="4829472" y="2701230"/>
                </a:cubicBezTo>
                <a:cubicBezTo>
                  <a:pt x="4839394" y="2701230"/>
                  <a:pt x="4846835" y="2702470"/>
                  <a:pt x="4851797" y="2704951"/>
                </a:cubicBezTo>
                <a:cubicBezTo>
                  <a:pt x="4856758" y="2707432"/>
                  <a:pt x="4861718" y="2708672"/>
                  <a:pt x="4866679" y="2708672"/>
                </a:cubicBezTo>
                <a:lnTo>
                  <a:pt x="4881562" y="2708672"/>
                </a:lnTo>
                <a:cubicBezTo>
                  <a:pt x="4881562" y="2703711"/>
                  <a:pt x="4881562" y="2701230"/>
                  <a:pt x="4881562" y="2701230"/>
                </a:cubicBezTo>
                <a:lnTo>
                  <a:pt x="4881562" y="2693789"/>
                </a:lnTo>
                <a:cubicBezTo>
                  <a:pt x="4876601" y="2688828"/>
                  <a:pt x="4872880" y="2687588"/>
                  <a:pt x="4870400" y="2690068"/>
                </a:cubicBezTo>
                <a:cubicBezTo>
                  <a:pt x="4867920" y="2692549"/>
                  <a:pt x="4864199" y="2693789"/>
                  <a:pt x="4859238" y="2693789"/>
                </a:cubicBezTo>
                <a:cubicBezTo>
                  <a:pt x="4854277" y="2693789"/>
                  <a:pt x="4849317" y="2691308"/>
                  <a:pt x="4844355" y="2686348"/>
                </a:cubicBezTo>
                <a:close/>
                <a:moveTo>
                  <a:pt x="4092773" y="2686348"/>
                </a:moveTo>
                <a:cubicBezTo>
                  <a:pt x="4097734" y="2686348"/>
                  <a:pt x="4100215" y="2686348"/>
                  <a:pt x="4100215" y="2686348"/>
                </a:cubicBezTo>
                <a:lnTo>
                  <a:pt x="4092773" y="2693789"/>
                </a:lnTo>
                <a:close/>
                <a:moveTo>
                  <a:pt x="3052837" y="2680767"/>
                </a:moveTo>
                <a:cubicBezTo>
                  <a:pt x="3054077" y="2680767"/>
                  <a:pt x="3055937" y="2681387"/>
                  <a:pt x="3058418" y="2682627"/>
                </a:cubicBezTo>
                <a:cubicBezTo>
                  <a:pt x="3063379" y="2685108"/>
                  <a:pt x="3065859" y="2686348"/>
                  <a:pt x="3065859" y="2686348"/>
                </a:cubicBezTo>
                <a:lnTo>
                  <a:pt x="3050976" y="2686348"/>
                </a:lnTo>
                <a:cubicBezTo>
                  <a:pt x="3050976" y="2686348"/>
                  <a:pt x="3050976" y="2685108"/>
                  <a:pt x="3050976" y="2682627"/>
                </a:cubicBezTo>
                <a:cubicBezTo>
                  <a:pt x="3050976" y="2681387"/>
                  <a:pt x="3051597" y="2680767"/>
                  <a:pt x="3052837" y="2680767"/>
                </a:cubicBezTo>
                <a:close/>
                <a:moveTo>
                  <a:pt x="5692676" y="2678906"/>
                </a:moveTo>
                <a:cubicBezTo>
                  <a:pt x="5692676" y="2678906"/>
                  <a:pt x="5695156" y="2678906"/>
                  <a:pt x="5700117" y="2678906"/>
                </a:cubicBezTo>
                <a:lnTo>
                  <a:pt x="5692676" y="2686348"/>
                </a:lnTo>
                <a:cubicBezTo>
                  <a:pt x="5692676" y="2686348"/>
                  <a:pt x="5692676" y="2683867"/>
                  <a:pt x="5692676" y="2678906"/>
                </a:cubicBezTo>
                <a:close/>
                <a:moveTo>
                  <a:pt x="5551289" y="2678906"/>
                </a:moveTo>
                <a:cubicBezTo>
                  <a:pt x="5551289" y="2678906"/>
                  <a:pt x="5553769" y="2678906"/>
                  <a:pt x="5558730" y="2678906"/>
                </a:cubicBezTo>
                <a:lnTo>
                  <a:pt x="5551289" y="2686348"/>
                </a:lnTo>
                <a:close/>
                <a:moveTo>
                  <a:pt x="5346650" y="2678906"/>
                </a:moveTo>
                <a:cubicBezTo>
                  <a:pt x="5344170" y="2678906"/>
                  <a:pt x="5344170" y="2680146"/>
                  <a:pt x="5346650" y="2682627"/>
                </a:cubicBezTo>
                <a:cubicBezTo>
                  <a:pt x="5349130" y="2685108"/>
                  <a:pt x="5355332" y="2687588"/>
                  <a:pt x="5365254" y="2690068"/>
                </a:cubicBezTo>
                <a:cubicBezTo>
                  <a:pt x="5375175" y="2692549"/>
                  <a:pt x="5381377" y="2693789"/>
                  <a:pt x="5383857" y="2693789"/>
                </a:cubicBezTo>
                <a:cubicBezTo>
                  <a:pt x="5386337" y="2693789"/>
                  <a:pt x="5390058" y="2693789"/>
                  <a:pt x="5395019" y="2693789"/>
                </a:cubicBezTo>
                <a:lnTo>
                  <a:pt x="5402461" y="2693789"/>
                </a:lnTo>
                <a:lnTo>
                  <a:pt x="5402461" y="2686348"/>
                </a:lnTo>
                <a:cubicBezTo>
                  <a:pt x="5407422" y="2686348"/>
                  <a:pt x="5409902" y="2686348"/>
                  <a:pt x="5409902" y="2686348"/>
                </a:cubicBezTo>
                <a:cubicBezTo>
                  <a:pt x="5404941" y="2681387"/>
                  <a:pt x="5395019" y="2678906"/>
                  <a:pt x="5380136" y="2678906"/>
                </a:cubicBezTo>
                <a:cubicBezTo>
                  <a:pt x="5375175" y="2678906"/>
                  <a:pt x="5370215" y="2678906"/>
                  <a:pt x="5365254" y="2678906"/>
                </a:cubicBezTo>
                <a:cubicBezTo>
                  <a:pt x="5360292" y="2678906"/>
                  <a:pt x="5355332" y="2678906"/>
                  <a:pt x="5350371" y="2678906"/>
                </a:cubicBezTo>
                <a:cubicBezTo>
                  <a:pt x="5350371" y="2678906"/>
                  <a:pt x="5349130" y="2678906"/>
                  <a:pt x="5346650" y="2678906"/>
                </a:cubicBezTo>
                <a:close/>
                <a:moveTo>
                  <a:pt x="6362402" y="2671465"/>
                </a:moveTo>
                <a:cubicBezTo>
                  <a:pt x="6362402" y="2671465"/>
                  <a:pt x="6364882" y="2671465"/>
                  <a:pt x="6369843" y="2671465"/>
                </a:cubicBezTo>
                <a:lnTo>
                  <a:pt x="6377285" y="2671465"/>
                </a:lnTo>
                <a:lnTo>
                  <a:pt x="6384726" y="2671465"/>
                </a:lnTo>
                <a:cubicBezTo>
                  <a:pt x="6389687" y="2676426"/>
                  <a:pt x="6393408" y="2678906"/>
                  <a:pt x="6395888" y="2678906"/>
                </a:cubicBezTo>
                <a:cubicBezTo>
                  <a:pt x="6398368" y="2678906"/>
                  <a:pt x="6399609" y="2678906"/>
                  <a:pt x="6399609" y="2678906"/>
                </a:cubicBezTo>
                <a:cubicBezTo>
                  <a:pt x="6414491" y="2678906"/>
                  <a:pt x="6434336" y="2686348"/>
                  <a:pt x="6459140" y="2701230"/>
                </a:cubicBezTo>
                <a:cubicBezTo>
                  <a:pt x="6464101" y="2701230"/>
                  <a:pt x="6467822" y="2702470"/>
                  <a:pt x="6470302" y="2704951"/>
                </a:cubicBezTo>
                <a:cubicBezTo>
                  <a:pt x="6472783" y="2707432"/>
                  <a:pt x="6476503" y="2708672"/>
                  <a:pt x="6481465" y="2708672"/>
                </a:cubicBezTo>
                <a:lnTo>
                  <a:pt x="6488905" y="2708672"/>
                </a:lnTo>
                <a:cubicBezTo>
                  <a:pt x="6488905" y="2713633"/>
                  <a:pt x="6493867" y="2718594"/>
                  <a:pt x="6503789" y="2723555"/>
                </a:cubicBezTo>
                <a:cubicBezTo>
                  <a:pt x="6513710" y="2728515"/>
                  <a:pt x="6518671" y="2730996"/>
                  <a:pt x="6518671" y="2730996"/>
                </a:cubicBezTo>
                <a:cubicBezTo>
                  <a:pt x="6513710" y="2730996"/>
                  <a:pt x="6506269" y="2730996"/>
                  <a:pt x="6496347" y="2730996"/>
                </a:cubicBezTo>
                <a:lnTo>
                  <a:pt x="6466581" y="2716113"/>
                </a:lnTo>
                <a:cubicBezTo>
                  <a:pt x="6451699" y="2711152"/>
                  <a:pt x="6444257" y="2708672"/>
                  <a:pt x="6444257" y="2708672"/>
                </a:cubicBezTo>
                <a:cubicBezTo>
                  <a:pt x="6444257" y="2703711"/>
                  <a:pt x="6436816" y="2701230"/>
                  <a:pt x="6421933" y="2701230"/>
                </a:cubicBezTo>
                <a:cubicBezTo>
                  <a:pt x="6421933" y="2701230"/>
                  <a:pt x="6419453" y="2699990"/>
                  <a:pt x="6414491" y="2697510"/>
                </a:cubicBezTo>
                <a:cubicBezTo>
                  <a:pt x="6409531" y="2695029"/>
                  <a:pt x="6397129" y="2691308"/>
                  <a:pt x="6377285" y="2686348"/>
                </a:cubicBezTo>
                <a:close/>
                <a:moveTo>
                  <a:pt x="5610820" y="2671465"/>
                </a:moveTo>
                <a:cubicBezTo>
                  <a:pt x="5615781" y="2671465"/>
                  <a:pt x="5618261" y="2672705"/>
                  <a:pt x="5618261" y="2675185"/>
                </a:cubicBezTo>
                <a:cubicBezTo>
                  <a:pt x="5618261" y="2677666"/>
                  <a:pt x="5615781" y="2678906"/>
                  <a:pt x="5610820" y="2678906"/>
                </a:cubicBezTo>
                <a:lnTo>
                  <a:pt x="5603379" y="2678906"/>
                </a:lnTo>
                <a:cubicBezTo>
                  <a:pt x="5603379" y="2673945"/>
                  <a:pt x="5605859" y="2671465"/>
                  <a:pt x="5610820" y="2671465"/>
                </a:cubicBezTo>
                <a:close/>
                <a:moveTo>
                  <a:pt x="4591347" y="2671465"/>
                </a:moveTo>
                <a:cubicBezTo>
                  <a:pt x="4601269" y="2676426"/>
                  <a:pt x="4601269" y="2681387"/>
                  <a:pt x="4591347" y="2686348"/>
                </a:cubicBezTo>
                <a:lnTo>
                  <a:pt x="4635996" y="2701230"/>
                </a:lnTo>
                <a:lnTo>
                  <a:pt x="4650879" y="2693789"/>
                </a:lnTo>
                <a:cubicBezTo>
                  <a:pt x="4655840" y="2698750"/>
                  <a:pt x="4658320" y="2701230"/>
                  <a:pt x="4658320" y="2701230"/>
                </a:cubicBezTo>
                <a:lnTo>
                  <a:pt x="4673203" y="2701230"/>
                </a:lnTo>
                <a:lnTo>
                  <a:pt x="4635996" y="2686348"/>
                </a:lnTo>
                <a:cubicBezTo>
                  <a:pt x="4635996" y="2686348"/>
                  <a:pt x="4633516" y="2686348"/>
                  <a:pt x="4628554" y="2686348"/>
                </a:cubicBezTo>
                <a:cubicBezTo>
                  <a:pt x="4623593" y="2686348"/>
                  <a:pt x="4621113" y="2685108"/>
                  <a:pt x="4621113" y="2682627"/>
                </a:cubicBezTo>
                <a:cubicBezTo>
                  <a:pt x="4621113" y="2680146"/>
                  <a:pt x="4623593" y="2678906"/>
                  <a:pt x="4628554" y="2678906"/>
                </a:cubicBezTo>
                <a:cubicBezTo>
                  <a:pt x="4623593" y="2673945"/>
                  <a:pt x="4616152" y="2671465"/>
                  <a:pt x="4606230" y="2671465"/>
                </a:cubicBezTo>
                <a:close/>
                <a:moveTo>
                  <a:pt x="4174629" y="2671465"/>
                </a:moveTo>
                <a:cubicBezTo>
                  <a:pt x="4169668" y="2671465"/>
                  <a:pt x="4167188" y="2672705"/>
                  <a:pt x="4167188" y="2675185"/>
                </a:cubicBezTo>
                <a:cubicBezTo>
                  <a:pt x="4167188" y="2677666"/>
                  <a:pt x="4169668" y="2678906"/>
                  <a:pt x="4174629" y="2678906"/>
                </a:cubicBezTo>
                <a:cubicBezTo>
                  <a:pt x="4179590" y="2678906"/>
                  <a:pt x="4184551" y="2681387"/>
                  <a:pt x="4189512" y="2686348"/>
                </a:cubicBezTo>
                <a:cubicBezTo>
                  <a:pt x="4189512" y="2686348"/>
                  <a:pt x="4191992" y="2687588"/>
                  <a:pt x="4196953" y="2690068"/>
                </a:cubicBezTo>
                <a:cubicBezTo>
                  <a:pt x="4201914" y="2692549"/>
                  <a:pt x="4206875" y="2693789"/>
                  <a:pt x="4211836" y="2693789"/>
                </a:cubicBezTo>
                <a:cubicBezTo>
                  <a:pt x="4216797" y="2693789"/>
                  <a:pt x="4221758" y="2693789"/>
                  <a:pt x="4226719" y="2693789"/>
                </a:cubicBezTo>
                <a:cubicBezTo>
                  <a:pt x="4226719" y="2693789"/>
                  <a:pt x="4224238" y="2692549"/>
                  <a:pt x="4219277" y="2690068"/>
                </a:cubicBezTo>
                <a:cubicBezTo>
                  <a:pt x="4214316" y="2687588"/>
                  <a:pt x="4209356" y="2686348"/>
                  <a:pt x="4204395" y="2686348"/>
                </a:cubicBezTo>
                <a:cubicBezTo>
                  <a:pt x="4194473" y="2681387"/>
                  <a:pt x="4188271" y="2677666"/>
                  <a:pt x="4185791" y="2675185"/>
                </a:cubicBezTo>
                <a:cubicBezTo>
                  <a:pt x="4183311" y="2672705"/>
                  <a:pt x="4179590" y="2671465"/>
                  <a:pt x="4174629" y="2671465"/>
                </a:cubicBezTo>
                <a:close/>
                <a:moveTo>
                  <a:pt x="3549551" y="2671465"/>
                </a:moveTo>
                <a:lnTo>
                  <a:pt x="3549551" y="2678906"/>
                </a:lnTo>
                <a:cubicBezTo>
                  <a:pt x="3544590" y="2678906"/>
                  <a:pt x="3542109" y="2678906"/>
                  <a:pt x="3542109" y="2678906"/>
                </a:cubicBezTo>
                <a:cubicBezTo>
                  <a:pt x="3542109" y="2678906"/>
                  <a:pt x="3542109" y="2677666"/>
                  <a:pt x="3542109" y="2675185"/>
                </a:cubicBezTo>
                <a:cubicBezTo>
                  <a:pt x="3542109" y="2672705"/>
                  <a:pt x="3544590" y="2671465"/>
                  <a:pt x="3549551" y="2671465"/>
                </a:cubicBezTo>
                <a:close/>
                <a:moveTo>
                  <a:pt x="3504902" y="2671465"/>
                </a:moveTo>
                <a:lnTo>
                  <a:pt x="3527226" y="2686348"/>
                </a:lnTo>
                <a:cubicBezTo>
                  <a:pt x="3517305" y="2686348"/>
                  <a:pt x="3509863" y="2686348"/>
                  <a:pt x="3504902" y="2686348"/>
                </a:cubicBezTo>
                <a:close/>
                <a:moveTo>
                  <a:pt x="5551289" y="2664023"/>
                </a:moveTo>
                <a:cubicBezTo>
                  <a:pt x="5551289" y="2664023"/>
                  <a:pt x="5553769" y="2664023"/>
                  <a:pt x="5558730" y="2664023"/>
                </a:cubicBezTo>
                <a:lnTo>
                  <a:pt x="5566172" y="2664023"/>
                </a:lnTo>
                <a:cubicBezTo>
                  <a:pt x="5566172" y="2664023"/>
                  <a:pt x="5566172" y="2665263"/>
                  <a:pt x="5566172" y="2667744"/>
                </a:cubicBezTo>
                <a:cubicBezTo>
                  <a:pt x="5566172" y="2670225"/>
                  <a:pt x="5563692" y="2671465"/>
                  <a:pt x="5558730" y="2671465"/>
                </a:cubicBezTo>
                <a:cubicBezTo>
                  <a:pt x="5558730" y="2666504"/>
                  <a:pt x="5556250" y="2664023"/>
                  <a:pt x="5551289" y="2664023"/>
                </a:cubicBezTo>
                <a:close/>
                <a:moveTo>
                  <a:pt x="4996904" y="2664023"/>
                </a:moveTo>
                <a:lnTo>
                  <a:pt x="5008066" y="2664023"/>
                </a:lnTo>
                <a:lnTo>
                  <a:pt x="5015508" y="2664023"/>
                </a:lnTo>
                <a:lnTo>
                  <a:pt x="5015508" y="2671465"/>
                </a:lnTo>
                <a:cubicBezTo>
                  <a:pt x="5005586" y="2676426"/>
                  <a:pt x="5003105" y="2676426"/>
                  <a:pt x="5008066" y="2671465"/>
                </a:cubicBezTo>
                <a:cubicBezTo>
                  <a:pt x="5008066" y="2666504"/>
                  <a:pt x="5004345" y="2664023"/>
                  <a:pt x="4996904" y="2664023"/>
                </a:cubicBezTo>
                <a:close/>
                <a:moveTo>
                  <a:pt x="4911328" y="2664023"/>
                </a:moveTo>
                <a:cubicBezTo>
                  <a:pt x="4916289" y="2664023"/>
                  <a:pt x="4918769" y="2664023"/>
                  <a:pt x="4918769" y="2664023"/>
                </a:cubicBezTo>
                <a:cubicBezTo>
                  <a:pt x="4928691" y="2664023"/>
                  <a:pt x="4938613" y="2664023"/>
                  <a:pt x="4948535" y="2664023"/>
                </a:cubicBezTo>
                <a:cubicBezTo>
                  <a:pt x="4958456" y="2664023"/>
                  <a:pt x="4968379" y="2664023"/>
                  <a:pt x="4978301" y="2664023"/>
                </a:cubicBezTo>
                <a:cubicBezTo>
                  <a:pt x="4983262" y="2664023"/>
                  <a:pt x="4985742" y="2664023"/>
                  <a:pt x="4985742" y="2664023"/>
                </a:cubicBezTo>
                <a:lnTo>
                  <a:pt x="4993183" y="2664023"/>
                </a:lnTo>
                <a:lnTo>
                  <a:pt x="4996904" y="2664023"/>
                </a:lnTo>
                <a:cubicBezTo>
                  <a:pt x="4989463" y="2664023"/>
                  <a:pt x="4985742" y="2665263"/>
                  <a:pt x="4985742" y="2667744"/>
                </a:cubicBezTo>
                <a:cubicBezTo>
                  <a:pt x="4985742" y="2670225"/>
                  <a:pt x="4986983" y="2671465"/>
                  <a:pt x="4989463" y="2671465"/>
                </a:cubicBezTo>
                <a:cubicBezTo>
                  <a:pt x="4991943" y="2671465"/>
                  <a:pt x="4993183" y="2673945"/>
                  <a:pt x="4993183" y="2678906"/>
                </a:cubicBezTo>
                <a:cubicBezTo>
                  <a:pt x="4993183" y="2683867"/>
                  <a:pt x="4995663" y="2686348"/>
                  <a:pt x="5000625" y="2686348"/>
                </a:cubicBezTo>
                <a:cubicBezTo>
                  <a:pt x="5005586" y="2686348"/>
                  <a:pt x="5006826" y="2687588"/>
                  <a:pt x="5004345" y="2690068"/>
                </a:cubicBezTo>
                <a:cubicBezTo>
                  <a:pt x="5001865" y="2692549"/>
                  <a:pt x="4995663" y="2691308"/>
                  <a:pt x="4985742" y="2686348"/>
                </a:cubicBezTo>
                <a:lnTo>
                  <a:pt x="4955976" y="2678906"/>
                </a:lnTo>
                <a:cubicBezTo>
                  <a:pt x="4951015" y="2678906"/>
                  <a:pt x="4947294" y="2677666"/>
                  <a:pt x="4944814" y="2675185"/>
                </a:cubicBezTo>
                <a:cubicBezTo>
                  <a:pt x="4942334" y="2672705"/>
                  <a:pt x="4941093" y="2671465"/>
                  <a:pt x="4941093" y="2671465"/>
                </a:cubicBezTo>
                <a:lnTo>
                  <a:pt x="4941093" y="2678906"/>
                </a:lnTo>
                <a:lnTo>
                  <a:pt x="4941093" y="2686348"/>
                </a:lnTo>
                <a:cubicBezTo>
                  <a:pt x="4936132" y="2686348"/>
                  <a:pt x="4931172" y="2682627"/>
                  <a:pt x="4926211" y="2675185"/>
                </a:cubicBezTo>
                <a:cubicBezTo>
                  <a:pt x="4921249" y="2667744"/>
                  <a:pt x="4916289" y="2664023"/>
                  <a:pt x="4911328" y="2664023"/>
                </a:cubicBezTo>
                <a:close/>
                <a:moveTo>
                  <a:pt x="4010918" y="2664023"/>
                </a:moveTo>
                <a:lnTo>
                  <a:pt x="4025801" y="2671465"/>
                </a:lnTo>
                <a:cubicBezTo>
                  <a:pt x="4020840" y="2671465"/>
                  <a:pt x="4018359" y="2671465"/>
                  <a:pt x="4018359" y="2671465"/>
                </a:cubicBezTo>
                <a:cubicBezTo>
                  <a:pt x="4018359" y="2671465"/>
                  <a:pt x="4015879" y="2671465"/>
                  <a:pt x="4010918" y="2671465"/>
                </a:cubicBezTo>
                <a:lnTo>
                  <a:pt x="4018359" y="2678906"/>
                </a:lnTo>
                <a:cubicBezTo>
                  <a:pt x="4028281" y="2678906"/>
                  <a:pt x="4033242" y="2676426"/>
                  <a:pt x="4033242" y="2671465"/>
                </a:cubicBezTo>
                <a:lnTo>
                  <a:pt x="4018359" y="2664023"/>
                </a:lnTo>
                <a:close/>
                <a:moveTo>
                  <a:pt x="3914180" y="2664023"/>
                </a:moveTo>
                <a:lnTo>
                  <a:pt x="3914180" y="2671465"/>
                </a:lnTo>
                <a:lnTo>
                  <a:pt x="3921621" y="2664023"/>
                </a:lnTo>
                <a:cubicBezTo>
                  <a:pt x="3921621" y="2664023"/>
                  <a:pt x="3919141" y="2664023"/>
                  <a:pt x="3914180" y="2664023"/>
                </a:cubicBezTo>
                <a:close/>
                <a:moveTo>
                  <a:pt x="5386648" y="2660303"/>
                </a:moveTo>
                <a:cubicBezTo>
                  <a:pt x="5384788" y="2660303"/>
                  <a:pt x="5382617" y="2661543"/>
                  <a:pt x="5380136" y="2664023"/>
                </a:cubicBezTo>
                <a:lnTo>
                  <a:pt x="5387578" y="2671465"/>
                </a:lnTo>
                <a:cubicBezTo>
                  <a:pt x="5392539" y="2671465"/>
                  <a:pt x="5395019" y="2671465"/>
                  <a:pt x="5395019" y="2671465"/>
                </a:cubicBezTo>
                <a:cubicBezTo>
                  <a:pt x="5395019" y="2671465"/>
                  <a:pt x="5393779" y="2668984"/>
                  <a:pt x="5391299" y="2664023"/>
                </a:cubicBezTo>
                <a:cubicBezTo>
                  <a:pt x="5390059" y="2661543"/>
                  <a:pt x="5388509" y="2660303"/>
                  <a:pt x="5386648" y="2660303"/>
                </a:cubicBezTo>
                <a:close/>
                <a:moveTo>
                  <a:pt x="5759648" y="2656582"/>
                </a:moveTo>
                <a:lnTo>
                  <a:pt x="5767090" y="2664023"/>
                </a:lnTo>
                <a:cubicBezTo>
                  <a:pt x="5772051" y="2659063"/>
                  <a:pt x="5777011" y="2656582"/>
                  <a:pt x="5781972" y="2656582"/>
                </a:cubicBezTo>
                <a:cubicBezTo>
                  <a:pt x="5781972" y="2656582"/>
                  <a:pt x="5778252" y="2656582"/>
                  <a:pt x="5770810" y="2656582"/>
                </a:cubicBezTo>
                <a:cubicBezTo>
                  <a:pt x="5763369" y="2656582"/>
                  <a:pt x="5759648" y="2656582"/>
                  <a:pt x="5759648" y="2656582"/>
                </a:cubicBezTo>
                <a:close/>
                <a:moveTo>
                  <a:pt x="5037832" y="2656582"/>
                </a:moveTo>
                <a:lnTo>
                  <a:pt x="5045273" y="2664023"/>
                </a:lnTo>
                <a:lnTo>
                  <a:pt x="5052715" y="2656582"/>
                </a:lnTo>
                <a:cubicBezTo>
                  <a:pt x="5052715" y="2656582"/>
                  <a:pt x="5050234" y="2656582"/>
                  <a:pt x="5045273" y="2656582"/>
                </a:cubicBezTo>
                <a:cubicBezTo>
                  <a:pt x="5040312" y="2656582"/>
                  <a:pt x="5037832" y="2656582"/>
                  <a:pt x="5037832" y="2656582"/>
                </a:cubicBezTo>
                <a:close/>
                <a:moveTo>
                  <a:pt x="4732734" y="2656582"/>
                </a:moveTo>
                <a:cubicBezTo>
                  <a:pt x="4727773" y="2656582"/>
                  <a:pt x="4727773" y="2659063"/>
                  <a:pt x="4732734" y="2664023"/>
                </a:cubicBezTo>
                <a:cubicBezTo>
                  <a:pt x="4732734" y="2664023"/>
                  <a:pt x="4735214" y="2664023"/>
                  <a:pt x="4740176" y="2664023"/>
                </a:cubicBezTo>
                <a:cubicBezTo>
                  <a:pt x="4740176" y="2659063"/>
                  <a:pt x="4737695" y="2656582"/>
                  <a:pt x="4732734" y="2656582"/>
                </a:cubicBezTo>
                <a:close/>
                <a:moveTo>
                  <a:pt x="4569023" y="2656582"/>
                </a:moveTo>
                <a:lnTo>
                  <a:pt x="4561582" y="2664023"/>
                </a:lnTo>
                <a:cubicBezTo>
                  <a:pt x="4566543" y="2664023"/>
                  <a:pt x="4566543" y="2666504"/>
                  <a:pt x="4561582" y="2671465"/>
                </a:cubicBezTo>
                <a:cubicBezTo>
                  <a:pt x="4561582" y="2671465"/>
                  <a:pt x="4564062" y="2671465"/>
                  <a:pt x="4569023" y="2671465"/>
                </a:cubicBezTo>
                <a:lnTo>
                  <a:pt x="4583906" y="2671465"/>
                </a:lnTo>
                <a:lnTo>
                  <a:pt x="4576465" y="2664023"/>
                </a:lnTo>
                <a:cubicBezTo>
                  <a:pt x="4576465" y="2659063"/>
                  <a:pt x="4573984" y="2656582"/>
                  <a:pt x="4569023" y="2656582"/>
                </a:cubicBezTo>
                <a:close/>
                <a:moveTo>
                  <a:pt x="4502051" y="2656582"/>
                </a:moveTo>
                <a:cubicBezTo>
                  <a:pt x="4497090" y="2656582"/>
                  <a:pt x="4493369" y="2659063"/>
                  <a:pt x="4490888" y="2664023"/>
                </a:cubicBezTo>
                <a:cubicBezTo>
                  <a:pt x="4488408" y="2668984"/>
                  <a:pt x="4492129" y="2673945"/>
                  <a:pt x="4502051" y="2678906"/>
                </a:cubicBezTo>
                <a:cubicBezTo>
                  <a:pt x="4511972" y="2678906"/>
                  <a:pt x="4519413" y="2678906"/>
                  <a:pt x="4524375" y="2678906"/>
                </a:cubicBezTo>
                <a:cubicBezTo>
                  <a:pt x="4529336" y="2673945"/>
                  <a:pt x="4530576" y="2668984"/>
                  <a:pt x="4528095" y="2664023"/>
                </a:cubicBezTo>
                <a:cubicBezTo>
                  <a:pt x="4525615" y="2659063"/>
                  <a:pt x="4521895" y="2659063"/>
                  <a:pt x="4516933" y="2664023"/>
                </a:cubicBezTo>
                <a:cubicBezTo>
                  <a:pt x="4511972" y="2664023"/>
                  <a:pt x="4509492" y="2661543"/>
                  <a:pt x="4509492" y="2656582"/>
                </a:cubicBezTo>
                <a:cubicBezTo>
                  <a:pt x="4509492" y="2656582"/>
                  <a:pt x="4507012" y="2656582"/>
                  <a:pt x="4502051" y="2656582"/>
                </a:cubicBezTo>
                <a:close/>
                <a:moveTo>
                  <a:pt x="4390430" y="2656582"/>
                </a:moveTo>
                <a:cubicBezTo>
                  <a:pt x="4375547" y="2656582"/>
                  <a:pt x="4373067" y="2659063"/>
                  <a:pt x="4382988" y="2664023"/>
                </a:cubicBezTo>
                <a:cubicBezTo>
                  <a:pt x="4382988" y="2668984"/>
                  <a:pt x="4384229" y="2671465"/>
                  <a:pt x="4386709" y="2671465"/>
                </a:cubicBezTo>
                <a:cubicBezTo>
                  <a:pt x="4389189" y="2671465"/>
                  <a:pt x="4390430" y="2668984"/>
                  <a:pt x="4390430" y="2664023"/>
                </a:cubicBezTo>
                <a:cubicBezTo>
                  <a:pt x="4390430" y="2659063"/>
                  <a:pt x="4390430" y="2656582"/>
                  <a:pt x="4390430" y="2656582"/>
                </a:cubicBezTo>
                <a:close/>
                <a:moveTo>
                  <a:pt x="6314033" y="2654257"/>
                </a:moveTo>
                <a:cubicBezTo>
                  <a:pt x="6317754" y="2653326"/>
                  <a:pt x="6321474" y="2656582"/>
                  <a:pt x="6325195" y="2664023"/>
                </a:cubicBezTo>
                <a:lnTo>
                  <a:pt x="6332636" y="2671465"/>
                </a:lnTo>
                <a:cubicBezTo>
                  <a:pt x="6332636" y="2671465"/>
                  <a:pt x="6327675" y="2668984"/>
                  <a:pt x="6317754" y="2664023"/>
                </a:cubicBezTo>
                <a:lnTo>
                  <a:pt x="6310312" y="2656582"/>
                </a:lnTo>
                <a:cubicBezTo>
                  <a:pt x="6311553" y="2655342"/>
                  <a:pt x="6312793" y="2654566"/>
                  <a:pt x="6314033" y="2654257"/>
                </a:cubicBezTo>
                <a:close/>
                <a:moveTo>
                  <a:pt x="5692676" y="2649141"/>
                </a:moveTo>
                <a:cubicBezTo>
                  <a:pt x="5687714" y="2649141"/>
                  <a:pt x="5685234" y="2651621"/>
                  <a:pt x="5685234" y="2656582"/>
                </a:cubicBezTo>
                <a:lnTo>
                  <a:pt x="5692676" y="2656582"/>
                </a:lnTo>
                <a:close/>
                <a:moveTo>
                  <a:pt x="5618261" y="2649141"/>
                </a:moveTo>
                <a:cubicBezTo>
                  <a:pt x="5623223" y="2649141"/>
                  <a:pt x="5625703" y="2651621"/>
                  <a:pt x="5625703" y="2656582"/>
                </a:cubicBezTo>
                <a:cubicBezTo>
                  <a:pt x="5625703" y="2661543"/>
                  <a:pt x="5628183" y="2664023"/>
                  <a:pt x="5633144" y="2664023"/>
                </a:cubicBezTo>
                <a:cubicBezTo>
                  <a:pt x="5638106" y="2664023"/>
                  <a:pt x="5640586" y="2665263"/>
                  <a:pt x="5640586" y="2667744"/>
                </a:cubicBezTo>
                <a:cubicBezTo>
                  <a:pt x="5640586" y="2670225"/>
                  <a:pt x="5638106" y="2671465"/>
                  <a:pt x="5633144" y="2671465"/>
                </a:cubicBezTo>
                <a:lnTo>
                  <a:pt x="5625703" y="2671465"/>
                </a:lnTo>
                <a:lnTo>
                  <a:pt x="5618261" y="2664023"/>
                </a:lnTo>
                <a:close/>
                <a:moveTo>
                  <a:pt x="5476875" y="2649141"/>
                </a:moveTo>
                <a:cubicBezTo>
                  <a:pt x="5476875" y="2654101"/>
                  <a:pt x="5476875" y="2656582"/>
                  <a:pt x="5476875" y="2656582"/>
                </a:cubicBezTo>
                <a:cubicBezTo>
                  <a:pt x="5476875" y="2661543"/>
                  <a:pt x="5479355" y="2662783"/>
                  <a:pt x="5484316" y="2660303"/>
                </a:cubicBezTo>
                <a:cubicBezTo>
                  <a:pt x="5489277" y="2657822"/>
                  <a:pt x="5491758" y="2656582"/>
                  <a:pt x="5491758" y="2656582"/>
                </a:cubicBezTo>
                <a:cubicBezTo>
                  <a:pt x="5491758" y="2651621"/>
                  <a:pt x="5491758" y="2649141"/>
                  <a:pt x="5491758" y="2649141"/>
                </a:cubicBezTo>
                <a:cubicBezTo>
                  <a:pt x="5491758" y="2649141"/>
                  <a:pt x="5489277" y="2649141"/>
                  <a:pt x="5484316" y="2649141"/>
                </a:cubicBezTo>
                <a:close/>
                <a:moveTo>
                  <a:pt x="4345781" y="2649141"/>
                </a:moveTo>
                <a:lnTo>
                  <a:pt x="4353223" y="2656582"/>
                </a:lnTo>
                <a:cubicBezTo>
                  <a:pt x="4358184" y="2661543"/>
                  <a:pt x="4361904" y="2664023"/>
                  <a:pt x="4364385" y="2664023"/>
                </a:cubicBezTo>
                <a:cubicBezTo>
                  <a:pt x="4366865" y="2664023"/>
                  <a:pt x="4368105" y="2661543"/>
                  <a:pt x="4368105" y="2656582"/>
                </a:cubicBezTo>
                <a:cubicBezTo>
                  <a:pt x="4368105" y="2651621"/>
                  <a:pt x="4360664" y="2649141"/>
                  <a:pt x="4345781" y="2649141"/>
                </a:cubicBezTo>
                <a:close/>
                <a:moveTo>
                  <a:pt x="4308574" y="2649141"/>
                </a:moveTo>
                <a:lnTo>
                  <a:pt x="4301133" y="2656582"/>
                </a:lnTo>
                <a:cubicBezTo>
                  <a:pt x="4306094" y="2656582"/>
                  <a:pt x="4308574" y="2655342"/>
                  <a:pt x="4308574" y="2652861"/>
                </a:cubicBezTo>
                <a:cubicBezTo>
                  <a:pt x="4308574" y="2650381"/>
                  <a:pt x="4308574" y="2649141"/>
                  <a:pt x="4308574" y="2649141"/>
                </a:cubicBezTo>
                <a:close/>
                <a:moveTo>
                  <a:pt x="3988594" y="2649141"/>
                </a:moveTo>
                <a:cubicBezTo>
                  <a:pt x="3983633" y="2654101"/>
                  <a:pt x="3981152" y="2656582"/>
                  <a:pt x="3981152" y="2656582"/>
                </a:cubicBezTo>
                <a:cubicBezTo>
                  <a:pt x="3981152" y="2661543"/>
                  <a:pt x="3981152" y="2664023"/>
                  <a:pt x="3981152" y="2664023"/>
                </a:cubicBezTo>
                <a:cubicBezTo>
                  <a:pt x="3981152" y="2664023"/>
                  <a:pt x="3983633" y="2664023"/>
                  <a:pt x="3988594" y="2664023"/>
                </a:cubicBezTo>
                <a:cubicBezTo>
                  <a:pt x="3993555" y="2664023"/>
                  <a:pt x="3996035" y="2661543"/>
                  <a:pt x="3996035" y="2656582"/>
                </a:cubicBezTo>
                <a:cubicBezTo>
                  <a:pt x="3996035" y="2656582"/>
                  <a:pt x="3996035" y="2655342"/>
                  <a:pt x="3996035" y="2652861"/>
                </a:cubicBezTo>
                <a:cubicBezTo>
                  <a:pt x="3996035" y="2650381"/>
                  <a:pt x="3993555" y="2649141"/>
                  <a:pt x="3988594" y="2649141"/>
                </a:cubicBezTo>
                <a:close/>
                <a:moveTo>
                  <a:pt x="3571875" y="2649141"/>
                </a:moveTo>
                <a:lnTo>
                  <a:pt x="3571875" y="2656582"/>
                </a:lnTo>
                <a:lnTo>
                  <a:pt x="3579316" y="2656582"/>
                </a:lnTo>
                <a:cubicBezTo>
                  <a:pt x="3574355" y="2651621"/>
                  <a:pt x="3571875" y="2649141"/>
                  <a:pt x="3571875" y="2649141"/>
                </a:cubicBezTo>
                <a:close/>
                <a:moveTo>
                  <a:pt x="3317937" y="2644490"/>
                </a:moveTo>
                <a:cubicBezTo>
                  <a:pt x="3317317" y="2643869"/>
                  <a:pt x="3316387" y="2644180"/>
                  <a:pt x="3315146" y="2645420"/>
                </a:cubicBezTo>
                <a:cubicBezTo>
                  <a:pt x="3312666" y="2647900"/>
                  <a:pt x="3313906" y="2650381"/>
                  <a:pt x="3318867" y="2652861"/>
                </a:cubicBezTo>
                <a:cubicBezTo>
                  <a:pt x="3323828" y="2655342"/>
                  <a:pt x="3326308" y="2656582"/>
                  <a:pt x="3326308" y="2656582"/>
                </a:cubicBezTo>
                <a:cubicBezTo>
                  <a:pt x="3326308" y="2651621"/>
                  <a:pt x="3323828" y="2649141"/>
                  <a:pt x="3318867" y="2649141"/>
                </a:cubicBezTo>
                <a:cubicBezTo>
                  <a:pt x="3318867" y="2646660"/>
                  <a:pt x="3318557" y="2645110"/>
                  <a:pt x="3317937" y="2644490"/>
                </a:cubicBezTo>
                <a:close/>
                <a:moveTo>
                  <a:pt x="5804297" y="2641699"/>
                </a:moveTo>
                <a:cubicBezTo>
                  <a:pt x="5799335" y="2641699"/>
                  <a:pt x="5799335" y="2646660"/>
                  <a:pt x="5804297" y="2656582"/>
                </a:cubicBezTo>
                <a:cubicBezTo>
                  <a:pt x="5809258" y="2656582"/>
                  <a:pt x="5814218" y="2656582"/>
                  <a:pt x="5819179" y="2656582"/>
                </a:cubicBezTo>
                <a:lnTo>
                  <a:pt x="5826621" y="2656582"/>
                </a:lnTo>
                <a:lnTo>
                  <a:pt x="5811738" y="2649141"/>
                </a:lnTo>
                <a:cubicBezTo>
                  <a:pt x="5811738" y="2644180"/>
                  <a:pt x="5809258" y="2641699"/>
                  <a:pt x="5804297" y="2641699"/>
                </a:cubicBezTo>
                <a:close/>
                <a:moveTo>
                  <a:pt x="5767090" y="2641699"/>
                </a:moveTo>
                <a:cubicBezTo>
                  <a:pt x="5767090" y="2646660"/>
                  <a:pt x="5769570" y="2649141"/>
                  <a:pt x="5774531" y="2649141"/>
                </a:cubicBezTo>
                <a:lnTo>
                  <a:pt x="5774531" y="2641699"/>
                </a:lnTo>
                <a:cubicBezTo>
                  <a:pt x="5769570" y="2641699"/>
                  <a:pt x="5767090" y="2641699"/>
                  <a:pt x="5767090" y="2641699"/>
                </a:cubicBezTo>
                <a:close/>
                <a:moveTo>
                  <a:pt x="5729883" y="2641699"/>
                </a:moveTo>
                <a:lnTo>
                  <a:pt x="5722441" y="2664023"/>
                </a:lnTo>
                <a:lnTo>
                  <a:pt x="5729883" y="2656582"/>
                </a:lnTo>
                <a:close/>
                <a:moveTo>
                  <a:pt x="5573613" y="2641699"/>
                </a:moveTo>
                <a:lnTo>
                  <a:pt x="5573613" y="2649141"/>
                </a:lnTo>
                <a:cubicBezTo>
                  <a:pt x="5578574" y="2649141"/>
                  <a:pt x="5581054" y="2649141"/>
                  <a:pt x="5581054" y="2649141"/>
                </a:cubicBezTo>
                <a:cubicBezTo>
                  <a:pt x="5581054" y="2644180"/>
                  <a:pt x="5579814" y="2641699"/>
                  <a:pt x="5577334" y="2641699"/>
                </a:cubicBezTo>
                <a:cubicBezTo>
                  <a:pt x="5574854" y="2641699"/>
                  <a:pt x="5573613" y="2641699"/>
                  <a:pt x="5573613" y="2641699"/>
                </a:cubicBezTo>
                <a:close/>
                <a:moveTo>
                  <a:pt x="2984004" y="2641699"/>
                </a:moveTo>
                <a:lnTo>
                  <a:pt x="2998887" y="2641699"/>
                </a:lnTo>
                <a:lnTo>
                  <a:pt x="2998887" y="2649141"/>
                </a:lnTo>
                <a:cubicBezTo>
                  <a:pt x="2988965" y="2644180"/>
                  <a:pt x="2984004" y="2641699"/>
                  <a:pt x="2984004" y="2641699"/>
                </a:cubicBezTo>
                <a:close/>
                <a:moveTo>
                  <a:pt x="5677793" y="2634258"/>
                </a:moveTo>
                <a:lnTo>
                  <a:pt x="5677793" y="2641699"/>
                </a:lnTo>
                <a:cubicBezTo>
                  <a:pt x="5677793" y="2641699"/>
                  <a:pt x="5677793" y="2644180"/>
                  <a:pt x="5677793" y="2649141"/>
                </a:cubicBezTo>
                <a:cubicBezTo>
                  <a:pt x="5682754" y="2649141"/>
                  <a:pt x="5685234" y="2646660"/>
                  <a:pt x="5685234" y="2641699"/>
                </a:cubicBezTo>
                <a:cubicBezTo>
                  <a:pt x="5685234" y="2641699"/>
                  <a:pt x="5682754" y="2639218"/>
                  <a:pt x="5677793" y="2634258"/>
                </a:cubicBezTo>
                <a:close/>
                <a:moveTo>
                  <a:pt x="5618261" y="2634258"/>
                </a:moveTo>
                <a:cubicBezTo>
                  <a:pt x="5623223" y="2634258"/>
                  <a:pt x="5625703" y="2634258"/>
                  <a:pt x="5625703" y="2634258"/>
                </a:cubicBezTo>
                <a:lnTo>
                  <a:pt x="5625703" y="2641699"/>
                </a:lnTo>
                <a:cubicBezTo>
                  <a:pt x="5620742" y="2641699"/>
                  <a:pt x="5618261" y="2639218"/>
                  <a:pt x="5618261" y="2634258"/>
                </a:cubicBezTo>
                <a:close/>
                <a:moveTo>
                  <a:pt x="5521523" y="2634258"/>
                </a:moveTo>
                <a:lnTo>
                  <a:pt x="5536406" y="2641699"/>
                </a:lnTo>
                <a:lnTo>
                  <a:pt x="5536406" y="2634258"/>
                </a:lnTo>
                <a:close/>
                <a:moveTo>
                  <a:pt x="5432226" y="2634258"/>
                </a:moveTo>
                <a:cubicBezTo>
                  <a:pt x="5432226" y="2639218"/>
                  <a:pt x="5433467" y="2642939"/>
                  <a:pt x="5435947" y="2645420"/>
                </a:cubicBezTo>
                <a:cubicBezTo>
                  <a:pt x="5438427" y="2647900"/>
                  <a:pt x="5442148" y="2649141"/>
                  <a:pt x="5447109" y="2649141"/>
                </a:cubicBezTo>
                <a:lnTo>
                  <a:pt x="5439668" y="2634258"/>
                </a:lnTo>
                <a:close/>
                <a:moveTo>
                  <a:pt x="5409902" y="2634258"/>
                </a:moveTo>
                <a:cubicBezTo>
                  <a:pt x="5409902" y="2639218"/>
                  <a:pt x="5412382" y="2641699"/>
                  <a:pt x="5417343" y="2641699"/>
                </a:cubicBezTo>
                <a:lnTo>
                  <a:pt x="5424785" y="2634258"/>
                </a:lnTo>
                <a:close/>
                <a:moveTo>
                  <a:pt x="4509492" y="2634258"/>
                </a:moveTo>
                <a:lnTo>
                  <a:pt x="4516933" y="2641699"/>
                </a:lnTo>
                <a:cubicBezTo>
                  <a:pt x="4516933" y="2641699"/>
                  <a:pt x="4516933" y="2639218"/>
                  <a:pt x="4516933" y="2634258"/>
                </a:cubicBezTo>
                <a:cubicBezTo>
                  <a:pt x="4511972" y="2634258"/>
                  <a:pt x="4509492" y="2634258"/>
                  <a:pt x="4509492" y="2634258"/>
                </a:cubicBezTo>
                <a:close/>
                <a:moveTo>
                  <a:pt x="4278809" y="2634258"/>
                </a:moveTo>
                <a:cubicBezTo>
                  <a:pt x="4278809" y="2639218"/>
                  <a:pt x="4278809" y="2641699"/>
                  <a:pt x="4278809" y="2641699"/>
                </a:cubicBezTo>
                <a:cubicBezTo>
                  <a:pt x="4278809" y="2641699"/>
                  <a:pt x="4281289" y="2641699"/>
                  <a:pt x="4286250" y="2641699"/>
                </a:cubicBezTo>
                <a:cubicBezTo>
                  <a:pt x="4286250" y="2641699"/>
                  <a:pt x="4286250" y="2639218"/>
                  <a:pt x="4286250" y="2634258"/>
                </a:cubicBezTo>
                <a:cubicBezTo>
                  <a:pt x="4281289" y="2634258"/>
                  <a:pt x="4278809" y="2634258"/>
                  <a:pt x="4278809" y="2634258"/>
                </a:cubicBezTo>
                <a:close/>
                <a:moveTo>
                  <a:pt x="3996035" y="2634258"/>
                </a:moveTo>
                <a:cubicBezTo>
                  <a:pt x="3996035" y="2639218"/>
                  <a:pt x="3998516" y="2641699"/>
                  <a:pt x="4003477" y="2641699"/>
                </a:cubicBezTo>
                <a:cubicBezTo>
                  <a:pt x="4008438" y="2641699"/>
                  <a:pt x="4010918" y="2641699"/>
                  <a:pt x="4010918" y="2641699"/>
                </a:cubicBezTo>
                <a:cubicBezTo>
                  <a:pt x="4010918" y="2641699"/>
                  <a:pt x="4010918" y="2639218"/>
                  <a:pt x="4010918" y="2634258"/>
                </a:cubicBezTo>
                <a:cubicBezTo>
                  <a:pt x="4010918" y="2634258"/>
                  <a:pt x="4008438" y="2634258"/>
                  <a:pt x="4003477" y="2634258"/>
                </a:cubicBezTo>
                <a:cubicBezTo>
                  <a:pt x="3998516" y="2634258"/>
                  <a:pt x="3996035" y="2634258"/>
                  <a:pt x="3996035" y="2634258"/>
                </a:cubicBezTo>
                <a:close/>
                <a:moveTo>
                  <a:pt x="3274219" y="2634258"/>
                </a:moveTo>
                <a:lnTo>
                  <a:pt x="3266777" y="2641699"/>
                </a:lnTo>
                <a:cubicBezTo>
                  <a:pt x="3266777" y="2646660"/>
                  <a:pt x="3269258" y="2646660"/>
                  <a:pt x="3274219" y="2641699"/>
                </a:cubicBezTo>
                <a:close/>
                <a:moveTo>
                  <a:pt x="5493618" y="2630537"/>
                </a:moveTo>
                <a:cubicBezTo>
                  <a:pt x="5492377" y="2630537"/>
                  <a:pt x="5491758" y="2631778"/>
                  <a:pt x="5491758" y="2634258"/>
                </a:cubicBezTo>
                <a:lnTo>
                  <a:pt x="5499199" y="2634258"/>
                </a:lnTo>
                <a:cubicBezTo>
                  <a:pt x="5496718" y="2631778"/>
                  <a:pt x="5494858" y="2630537"/>
                  <a:pt x="5493618" y="2630537"/>
                </a:cubicBezTo>
                <a:close/>
                <a:moveTo>
                  <a:pt x="4746687" y="2630537"/>
                </a:moveTo>
                <a:cubicBezTo>
                  <a:pt x="4744827" y="2630537"/>
                  <a:pt x="4742656" y="2631778"/>
                  <a:pt x="4740176" y="2634258"/>
                </a:cubicBezTo>
                <a:cubicBezTo>
                  <a:pt x="4740176" y="2639218"/>
                  <a:pt x="4743896" y="2642939"/>
                  <a:pt x="4751338" y="2645420"/>
                </a:cubicBezTo>
                <a:cubicBezTo>
                  <a:pt x="4758779" y="2647900"/>
                  <a:pt x="4769941" y="2649141"/>
                  <a:pt x="4784824" y="2649141"/>
                </a:cubicBezTo>
                <a:cubicBezTo>
                  <a:pt x="4779863" y="2649141"/>
                  <a:pt x="4777383" y="2646660"/>
                  <a:pt x="4777383" y="2641699"/>
                </a:cubicBezTo>
                <a:cubicBezTo>
                  <a:pt x="4777383" y="2631777"/>
                  <a:pt x="4772421" y="2629297"/>
                  <a:pt x="4762500" y="2634258"/>
                </a:cubicBezTo>
                <a:cubicBezTo>
                  <a:pt x="4757538" y="2639218"/>
                  <a:pt x="4753818" y="2639218"/>
                  <a:pt x="4751338" y="2634258"/>
                </a:cubicBezTo>
                <a:cubicBezTo>
                  <a:pt x="4750098" y="2631778"/>
                  <a:pt x="4748547" y="2630537"/>
                  <a:pt x="4746687" y="2630537"/>
                </a:cubicBezTo>
                <a:close/>
                <a:moveTo>
                  <a:pt x="5461992" y="2626816"/>
                </a:moveTo>
                <a:cubicBezTo>
                  <a:pt x="5461992" y="2631777"/>
                  <a:pt x="5459512" y="2634258"/>
                  <a:pt x="5454551" y="2634258"/>
                </a:cubicBezTo>
                <a:cubicBezTo>
                  <a:pt x="5454551" y="2639218"/>
                  <a:pt x="5453310" y="2641699"/>
                  <a:pt x="5450830" y="2641699"/>
                </a:cubicBezTo>
                <a:cubicBezTo>
                  <a:pt x="5448350" y="2641699"/>
                  <a:pt x="5447109" y="2642939"/>
                  <a:pt x="5447109" y="2645420"/>
                </a:cubicBezTo>
                <a:cubicBezTo>
                  <a:pt x="5447109" y="2647900"/>
                  <a:pt x="5450830" y="2647900"/>
                  <a:pt x="5458271" y="2645420"/>
                </a:cubicBezTo>
                <a:cubicBezTo>
                  <a:pt x="5465713" y="2642939"/>
                  <a:pt x="5469433" y="2641699"/>
                  <a:pt x="5469433" y="2641699"/>
                </a:cubicBezTo>
                <a:cubicBezTo>
                  <a:pt x="5469433" y="2641699"/>
                  <a:pt x="5469433" y="2639218"/>
                  <a:pt x="5469433" y="2634258"/>
                </a:cubicBezTo>
                <a:cubicBezTo>
                  <a:pt x="5474395" y="2634258"/>
                  <a:pt x="5476875" y="2633018"/>
                  <a:pt x="5476875" y="2630537"/>
                </a:cubicBezTo>
                <a:cubicBezTo>
                  <a:pt x="5476875" y="2628056"/>
                  <a:pt x="5474395" y="2626816"/>
                  <a:pt x="5469433" y="2626816"/>
                </a:cubicBezTo>
                <a:close/>
                <a:moveTo>
                  <a:pt x="4606230" y="2626816"/>
                </a:moveTo>
                <a:lnTo>
                  <a:pt x="4613672" y="2634258"/>
                </a:lnTo>
                <a:lnTo>
                  <a:pt x="4621113" y="2634258"/>
                </a:lnTo>
                <a:cubicBezTo>
                  <a:pt x="4616152" y="2629297"/>
                  <a:pt x="4611192" y="2626816"/>
                  <a:pt x="4606230" y="2626816"/>
                </a:cubicBezTo>
                <a:close/>
                <a:moveTo>
                  <a:pt x="4479726" y="2626816"/>
                </a:moveTo>
                <a:cubicBezTo>
                  <a:pt x="4474766" y="2626816"/>
                  <a:pt x="4472285" y="2629297"/>
                  <a:pt x="4472285" y="2634258"/>
                </a:cubicBezTo>
                <a:cubicBezTo>
                  <a:pt x="4477246" y="2634258"/>
                  <a:pt x="4477246" y="2636738"/>
                  <a:pt x="4472285" y="2641699"/>
                </a:cubicBezTo>
                <a:lnTo>
                  <a:pt x="4479726" y="2641699"/>
                </a:lnTo>
                <a:lnTo>
                  <a:pt x="4487168" y="2634258"/>
                </a:lnTo>
                <a:cubicBezTo>
                  <a:pt x="4492129" y="2634258"/>
                  <a:pt x="4493369" y="2633018"/>
                  <a:pt x="4490888" y="2630537"/>
                </a:cubicBezTo>
                <a:cubicBezTo>
                  <a:pt x="4488408" y="2628056"/>
                  <a:pt x="4484688" y="2626816"/>
                  <a:pt x="4479726" y="2626816"/>
                </a:cubicBezTo>
                <a:close/>
                <a:moveTo>
                  <a:pt x="4420195" y="2626816"/>
                </a:moveTo>
                <a:lnTo>
                  <a:pt x="4412754" y="2634258"/>
                </a:lnTo>
                <a:cubicBezTo>
                  <a:pt x="4417715" y="2634258"/>
                  <a:pt x="4425156" y="2636738"/>
                  <a:pt x="4435078" y="2641699"/>
                </a:cubicBezTo>
                <a:lnTo>
                  <a:pt x="4435078" y="2634258"/>
                </a:lnTo>
                <a:cubicBezTo>
                  <a:pt x="4430117" y="2634258"/>
                  <a:pt x="4426396" y="2634258"/>
                  <a:pt x="4423916" y="2634258"/>
                </a:cubicBezTo>
                <a:cubicBezTo>
                  <a:pt x="4421436" y="2634258"/>
                  <a:pt x="4420195" y="2631777"/>
                  <a:pt x="4420195" y="2626816"/>
                </a:cubicBezTo>
                <a:close/>
                <a:moveTo>
                  <a:pt x="4263926" y="2626816"/>
                </a:moveTo>
                <a:lnTo>
                  <a:pt x="4263926" y="2634258"/>
                </a:lnTo>
                <a:lnTo>
                  <a:pt x="4271367" y="2634258"/>
                </a:lnTo>
                <a:cubicBezTo>
                  <a:pt x="4271367" y="2634258"/>
                  <a:pt x="4271367" y="2631777"/>
                  <a:pt x="4271367" y="2626816"/>
                </a:cubicBezTo>
                <a:cubicBezTo>
                  <a:pt x="4271367" y="2626816"/>
                  <a:pt x="4268887" y="2626816"/>
                  <a:pt x="4263926" y="2626816"/>
                </a:cubicBezTo>
                <a:close/>
                <a:moveTo>
                  <a:pt x="4185791" y="2626816"/>
                </a:moveTo>
                <a:cubicBezTo>
                  <a:pt x="4183311" y="2626816"/>
                  <a:pt x="4184551" y="2629297"/>
                  <a:pt x="4189512" y="2634258"/>
                </a:cubicBezTo>
                <a:cubicBezTo>
                  <a:pt x="4194473" y="2639218"/>
                  <a:pt x="4198193" y="2641699"/>
                  <a:pt x="4200674" y="2641699"/>
                </a:cubicBezTo>
                <a:cubicBezTo>
                  <a:pt x="4203154" y="2641699"/>
                  <a:pt x="4204395" y="2639218"/>
                  <a:pt x="4204395" y="2634258"/>
                </a:cubicBezTo>
                <a:cubicBezTo>
                  <a:pt x="4204395" y="2634258"/>
                  <a:pt x="4201914" y="2634258"/>
                  <a:pt x="4196953" y="2634258"/>
                </a:cubicBezTo>
                <a:cubicBezTo>
                  <a:pt x="4196953" y="2634258"/>
                  <a:pt x="4195713" y="2634258"/>
                  <a:pt x="4193232" y="2634258"/>
                </a:cubicBezTo>
                <a:cubicBezTo>
                  <a:pt x="4190752" y="2634258"/>
                  <a:pt x="4189512" y="2631777"/>
                  <a:pt x="4189512" y="2626816"/>
                </a:cubicBezTo>
                <a:cubicBezTo>
                  <a:pt x="4189512" y="2626816"/>
                  <a:pt x="4188271" y="2626816"/>
                  <a:pt x="4185791" y="2626816"/>
                </a:cubicBezTo>
                <a:close/>
                <a:moveTo>
                  <a:pt x="3370957" y="2626816"/>
                </a:moveTo>
                <a:cubicBezTo>
                  <a:pt x="3370957" y="2626816"/>
                  <a:pt x="3373438" y="2626816"/>
                  <a:pt x="3378398" y="2626816"/>
                </a:cubicBezTo>
                <a:lnTo>
                  <a:pt x="3370957" y="2634258"/>
                </a:lnTo>
                <a:close/>
                <a:moveTo>
                  <a:pt x="5477804" y="2621235"/>
                </a:moveTo>
                <a:cubicBezTo>
                  <a:pt x="5475944" y="2621235"/>
                  <a:pt x="5474394" y="2621856"/>
                  <a:pt x="5473154" y="2623096"/>
                </a:cubicBezTo>
                <a:cubicBezTo>
                  <a:pt x="5470674" y="2625576"/>
                  <a:pt x="5473154" y="2626816"/>
                  <a:pt x="5480595" y="2626816"/>
                </a:cubicBezTo>
                <a:cubicBezTo>
                  <a:pt x="5488037" y="2626816"/>
                  <a:pt x="5489277" y="2625576"/>
                  <a:pt x="5484316" y="2623096"/>
                </a:cubicBezTo>
                <a:cubicBezTo>
                  <a:pt x="5481835" y="2621856"/>
                  <a:pt x="5479665" y="2621235"/>
                  <a:pt x="5477804" y="2621235"/>
                </a:cubicBezTo>
                <a:close/>
                <a:moveTo>
                  <a:pt x="5997773" y="2619375"/>
                </a:moveTo>
                <a:cubicBezTo>
                  <a:pt x="6002734" y="2619375"/>
                  <a:pt x="6005215" y="2621856"/>
                  <a:pt x="6005215" y="2626816"/>
                </a:cubicBezTo>
                <a:lnTo>
                  <a:pt x="5997773" y="2626816"/>
                </a:lnTo>
                <a:cubicBezTo>
                  <a:pt x="5997773" y="2626816"/>
                  <a:pt x="5997773" y="2624336"/>
                  <a:pt x="5997773" y="2619375"/>
                </a:cubicBezTo>
                <a:close/>
                <a:moveTo>
                  <a:pt x="4591347" y="2619375"/>
                </a:moveTo>
                <a:cubicBezTo>
                  <a:pt x="4591347" y="2624336"/>
                  <a:pt x="4593827" y="2626816"/>
                  <a:pt x="4598789" y="2626816"/>
                </a:cubicBezTo>
                <a:cubicBezTo>
                  <a:pt x="4598789" y="2621856"/>
                  <a:pt x="4598789" y="2619375"/>
                  <a:pt x="4598789" y="2619375"/>
                </a:cubicBezTo>
                <a:close/>
                <a:moveTo>
                  <a:pt x="4219277" y="2619375"/>
                </a:moveTo>
                <a:cubicBezTo>
                  <a:pt x="4219277" y="2624336"/>
                  <a:pt x="4220518" y="2626816"/>
                  <a:pt x="4222998" y="2626816"/>
                </a:cubicBezTo>
                <a:cubicBezTo>
                  <a:pt x="4225478" y="2626816"/>
                  <a:pt x="4226719" y="2624336"/>
                  <a:pt x="4226719" y="2619375"/>
                </a:cubicBezTo>
                <a:cubicBezTo>
                  <a:pt x="4221758" y="2619375"/>
                  <a:pt x="4219277" y="2619375"/>
                  <a:pt x="4219277" y="2619375"/>
                </a:cubicBezTo>
                <a:close/>
                <a:moveTo>
                  <a:pt x="4159746" y="2619375"/>
                </a:moveTo>
                <a:lnTo>
                  <a:pt x="4152305" y="2626816"/>
                </a:lnTo>
                <a:lnTo>
                  <a:pt x="4167188" y="2619375"/>
                </a:lnTo>
                <a:close/>
                <a:moveTo>
                  <a:pt x="5742905" y="2615654"/>
                </a:moveTo>
                <a:cubicBezTo>
                  <a:pt x="5741665" y="2615654"/>
                  <a:pt x="5739805" y="2616894"/>
                  <a:pt x="5737324" y="2619375"/>
                </a:cubicBezTo>
                <a:cubicBezTo>
                  <a:pt x="5737324" y="2619375"/>
                  <a:pt x="5739804" y="2619375"/>
                  <a:pt x="5744765" y="2619375"/>
                </a:cubicBezTo>
                <a:cubicBezTo>
                  <a:pt x="5744765" y="2616894"/>
                  <a:pt x="5744146" y="2615654"/>
                  <a:pt x="5742905" y="2615654"/>
                </a:cubicBezTo>
                <a:close/>
                <a:moveTo>
                  <a:pt x="4570884" y="2615654"/>
                </a:moveTo>
                <a:cubicBezTo>
                  <a:pt x="4569643" y="2615654"/>
                  <a:pt x="4569023" y="2616894"/>
                  <a:pt x="4569023" y="2619375"/>
                </a:cubicBezTo>
                <a:cubicBezTo>
                  <a:pt x="4569023" y="2624336"/>
                  <a:pt x="4570264" y="2626816"/>
                  <a:pt x="4572744" y="2626816"/>
                </a:cubicBezTo>
                <a:cubicBezTo>
                  <a:pt x="4575224" y="2626816"/>
                  <a:pt x="4576465" y="2624336"/>
                  <a:pt x="4576465" y="2619375"/>
                </a:cubicBezTo>
                <a:cubicBezTo>
                  <a:pt x="4573984" y="2616894"/>
                  <a:pt x="4572124" y="2615654"/>
                  <a:pt x="4570884" y="2615654"/>
                </a:cubicBezTo>
                <a:close/>
                <a:moveTo>
                  <a:pt x="5953125" y="2611934"/>
                </a:moveTo>
                <a:cubicBezTo>
                  <a:pt x="5958086" y="2611934"/>
                  <a:pt x="5960566" y="2614414"/>
                  <a:pt x="5960566" y="2619375"/>
                </a:cubicBezTo>
                <a:lnTo>
                  <a:pt x="5953125" y="2619375"/>
                </a:lnTo>
                <a:cubicBezTo>
                  <a:pt x="5953125" y="2619375"/>
                  <a:pt x="5953125" y="2616894"/>
                  <a:pt x="5953125" y="2611934"/>
                </a:cubicBezTo>
                <a:close/>
                <a:moveTo>
                  <a:pt x="5822900" y="2611934"/>
                </a:moveTo>
                <a:cubicBezTo>
                  <a:pt x="5820420" y="2611934"/>
                  <a:pt x="5819179" y="2614414"/>
                  <a:pt x="5819179" y="2619375"/>
                </a:cubicBezTo>
                <a:lnTo>
                  <a:pt x="5819179" y="2626816"/>
                </a:lnTo>
                <a:cubicBezTo>
                  <a:pt x="5824141" y="2626816"/>
                  <a:pt x="5826621" y="2624336"/>
                  <a:pt x="5826621" y="2619375"/>
                </a:cubicBezTo>
                <a:cubicBezTo>
                  <a:pt x="5826621" y="2614414"/>
                  <a:pt x="5825380" y="2611934"/>
                  <a:pt x="5822900" y="2611934"/>
                </a:cubicBezTo>
                <a:close/>
                <a:moveTo>
                  <a:pt x="5610820" y="2611934"/>
                </a:moveTo>
                <a:cubicBezTo>
                  <a:pt x="5605859" y="2611934"/>
                  <a:pt x="5603379" y="2614414"/>
                  <a:pt x="5603379" y="2619375"/>
                </a:cubicBezTo>
                <a:lnTo>
                  <a:pt x="5618261" y="2619375"/>
                </a:lnTo>
                <a:cubicBezTo>
                  <a:pt x="5618261" y="2614414"/>
                  <a:pt x="5615781" y="2611934"/>
                  <a:pt x="5610820" y="2611934"/>
                </a:cubicBezTo>
                <a:close/>
                <a:moveTo>
                  <a:pt x="5432226" y="2611934"/>
                </a:moveTo>
                <a:lnTo>
                  <a:pt x="5432226" y="2612864"/>
                </a:lnTo>
                <a:cubicBezTo>
                  <a:pt x="5432226" y="2614724"/>
                  <a:pt x="5432226" y="2616894"/>
                  <a:pt x="5432226" y="2619375"/>
                </a:cubicBezTo>
                <a:cubicBezTo>
                  <a:pt x="5432226" y="2624336"/>
                  <a:pt x="5435947" y="2626816"/>
                  <a:pt x="5443388" y="2626816"/>
                </a:cubicBezTo>
                <a:cubicBezTo>
                  <a:pt x="5450830" y="2626816"/>
                  <a:pt x="5454551" y="2624336"/>
                  <a:pt x="5454551" y="2619375"/>
                </a:cubicBezTo>
                <a:cubicBezTo>
                  <a:pt x="5454551" y="2614414"/>
                  <a:pt x="5454551" y="2611934"/>
                  <a:pt x="5454551" y="2611934"/>
                </a:cubicBezTo>
                <a:cubicBezTo>
                  <a:pt x="5454551" y="2611934"/>
                  <a:pt x="5452070" y="2611934"/>
                  <a:pt x="5447109" y="2611934"/>
                </a:cubicBezTo>
                <a:close/>
                <a:moveTo>
                  <a:pt x="5380136" y="2611934"/>
                </a:moveTo>
                <a:lnTo>
                  <a:pt x="5380136" y="2626816"/>
                </a:lnTo>
                <a:lnTo>
                  <a:pt x="5402461" y="2626816"/>
                </a:lnTo>
                <a:cubicBezTo>
                  <a:pt x="5402461" y="2621856"/>
                  <a:pt x="5399981" y="2619375"/>
                  <a:pt x="5395019" y="2619375"/>
                </a:cubicBezTo>
                <a:cubicBezTo>
                  <a:pt x="5390058" y="2619375"/>
                  <a:pt x="5387578" y="2619375"/>
                  <a:pt x="5387578" y="2619375"/>
                </a:cubicBezTo>
                <a:cubicBezTo>
                  <a:pt x="5387578" y="2614414"/>
                  <a:pt x="5385098" y="2611934"/>
                  <a:pt x="5380136" y="2611934"/>
                </a:cubicBezTo>
                <a:close/>
                <a:moveTo>
                  <a:pt x="4788545" y="2611934"/>
                </a:moveTo>
                <a:cubicBezTo>
                  <a:pt x="4786065" y="2611934"/>
                  <a:pt x="4784824" y="2613174"/>
                  <a:pt x="4784824" y="2615654"/>
                </a:cubicBezTo>
                <a:cubicBezTo>
                  <a:pt x="4784824" y="2618135"/>
                  <a:pt x="4787304" y="2619375"/>
                  <a:pt x="4792265" y="2619375"/>
                </a:cubicBezTo>
                <a:cubicBezTo>
                  <a:pt x="4792265" y="2614414"/>
                  <a:pt x="4791025" y="2611934"/>
                  <a:pt x="4788545" y="2611934"/>
                </a:cubicBezTo>
                <a:close/>
                <a:moveTo>
                  <a:pt x="4397871" y="2611934"/>
                </a:moveTo>
                <a:cubicBezTo>
                  <a:pt x="4402832" y="2616894"/>
                  <a:pt x="4405313" y="2619375"/>
                  <a:pt x="4405313" y="2619375"/>
                </a:cubicBezTo>
                <a:lnTo>
                  <a:pt x="4405313" y="2611934"/>
                </a:lnTo>
                <a:close/>
                <a:moveTo>
                  <a:pt x="5286189" y="2607283"/>
                </a:moveTo>
                <a:cubicBezTo>
                  <a:pt x="5284328" y="2607903"/>
                  <a:pt x="5283398" y="2609453"/>
                  <a:pt x="5283398" y="2611934"/>
                </a:cubicBezTo>
                <a:cubicBezTo>
                  <a:pt x="5283398" y="2611934"/>
                  <a:pt x="5288359" y="2611934"/>
                  <a:pt x="5298281" y="2611934"/>
                </a:cubicBezTo>
                <a:lnTo>
                  <a:pt x="5313164" y="2611934"/>
                </a:lnTo>
                <a:lnTo>
                  <a:pt x="5328047" y="2619375"/>
                </a:lnTo>
                <a:cubicBezTo>
                  <a:pt x="5328047" y="2614414"/>
                  <a:pt x="5325567" y="2610693"/>
                  <a:pt x="5320605" y="2608213"/>
                </a:cubicBezTo>
                <a:cubicBezTo>
                  <a:pt x="5315644" y="2605732"/>
                  <a:pt x="5313164" y="2606973"/>
                  <a:pt x="5313164" y="2611934"/>
                </a:cubicBezTo>
                <a:cubicBezTo>
                  <a:pt x="5308202" y="2611934"/>
                  <a:pt x="5302002" y="2610693"/>
                  <a:pt x="5294560" y="2608213"/>
                </a:cubicBezTo>
                <a:cubicBezTo>
                  <a:pt x="5290840" y="2606973"/>
                  <a:pt x="5288049" y="2606662"/>
                  <a:pt x="5286189" y="2607283"/>
                </a:cubicBezTo>
                <a:close/>
                <a:moveTo>
                  <a:pt x="5923359" y="2604492"/>
                </a:moveTo>
                <a:cubicBezTo>
                  <a:pt x="5923359" y="2604492"/>
                  <a:pt x="5924600" y="2605732"/>
                  <a:pt x="5927080" y="2608213"/>
                </a:cubicBezTo>
                <a:cubicBezTo>
                  <a:pt x="5929560" y="2610693"/>
                  <a:pt x="5930801" y="2611934"/>
                  <a:pt x="5930801" y="2611934"/>
                </a:cubicBezTo>
                <a:lnTo>
                  <a:pt x="5923359" y="2611934"/>
                </a:lnTo>
                <a:close/>
                <a:moveTo>
                  <a:pt x="5633144" y="2604492"/>
                </a:moveTo>
                <a:cubicBezTo>
                  <a:pt x="5628183" y="2604492"/>
                  <a:pt x="5626943" y="2608213"/>
                  <a:pt x="5629424" y="2615654"/>
                </a:cubicBezTo>
                <a:cubicBezTo>
                  <a:pt x="5631904" y="2623096"/>
                  <a:pt x="5635624" y="2624336"/>
                  <a:pt x="5640586" y="2619375"/>
                </a:cubicBezTo>
                <a:close/>
                <a:moveTo>
                  <a:pt x="5573613" y="2604492"/>
                </a:moveTo>
                <a:cubicBezTo>
                  <a:pt x="5573613" y="2609453"/>
                  <a:pt x="5574854" y="2611934"/>
                  <a:pt x="5577334" y="2611934"/>
                </a:cubicBezTo>
                <a:cubicBezTo>
                  <a:pt x="5579814" y="2611934"/>
                  <a:pt x="5581054" y="2609453"/>
                  <a:pt x="5581054" y="2604492"/>
                </a:cubicBezTo>
                <a:cubicBezTo>
                  <a:pt x="5576093" y="2604492"/>
                  <a:pt x="5573613" y="2604492"/>
                  <a:pt x="5573613" y="2604492"/>
                </a:cubicBezTo>
                <a:close/>
                <a:moveTo>
                  <a:pt x="5424785" y="2604492"/>
                </a:moveTo>
                <a:cubicBezTo>
                  <a:pt x="5429746" y="2604492"/>
                  <a:pt x="5432226" y="2605732"/>
                  <a:pt x="5432226" y="2608213"/>
                </a:cubicBezTo>
                <a:lnTo>
                  <a:pt x="5432226" y="2604492"/>
                </a:lnTo>
                <a:close/>
                <a:moveTo>
                  <a:pt x="5246191" y="2604492"/>
                </a:moveTo>
                <a:lnTo>
                  <a:pt x="5253633" y="2611934"/>
                </a:lnTo>
                <a:lnTo>
                  <a:pt x="5261074" y="2604492"/>
                </a:lnTo>
                <a:cubicBezTo>
                  <a:pt x="5261074" y="2604492"/>
                  <a:pt x="5256113" y="2604492"/>
                  <a:pt x="5246191" y="2604492"/>
                </a:cubicBezTo>
                <a:close/>
                <a:moveTo>
                  <a:pt x="4208115" y="2604492"/>
                </a:moveTo>
                <a:cubicBezTo>
                  <a:pt x="4205635" y="2604492"/>
                  <a:pt x="4204395" y="2606973"/>
                  <a:pt x="4204395" y="2611934"/>
                </a:cubicBezTo>
                <a:cubicBezTo>
                  <a:pt x="4209356" y="2611934"/>
                  <a:pt x="4211836" y="2610693"/>
                  <a:pt x="4211836" y="2608213"/>
                </a:cubicBezTo>
                <a:cubicBezTo>
                  <a:pt x="4211836" y="2605732"/>
                  <a:pt x="4210596" y="2604492"/>
                  <a:pt x="4208115" y="2604492"/>
                </a:cubicBezTo>
                <a:close/>
                <a:moveTo>
                  <a:pt x="5744765" y="2597051"/>
                </a:moveTo>
                <a:lnTo>
                  <a:pt x="5744765" y="2604492"/>
                </a:lnTo>
                <a:lnTo>
                  <a:pt x="5759648" y="2604492"/>
                </a:lnTo>
                <a:cubicBezTo>
                  <a:pt x="5759648" y="2604492"/>
                  <a:pt x="5757168" y="2603252"/>
                  <a:pt x="5752207" y="2600771"/>
                </a:cubicBezTo>
                <a:cubicBezTo>
                  <a:pt x="5747245" y="2598291"/>
                  <a:pt x="5744765" y="2597051"/>
                  <a:pt x="5744765" y="2597051"/>
                </a:cubicBezTo>
                <a:close/>
                <a:moveTo>
                  <a:pt x="4762500" y="2597051"/>
                </a:moveTo>
                <a:cubicBezTo>
                  <a:pt x="4762500" y="2602011"/>
                  <a:pt x="4762500" y="2604492"/>
                  <a:pt x="4762500" y="2604492"/>
                </a:cubicBezTo>
                <a:cubicBezTo>
                  <a:pt x="4767461" y="2604492"/>
                  <a:pt x="4769941" y="2604492"/>
                  <a:pt x="4769941" y="2604492"/>
                </a:cubicBezTo>
                <a:cubicBezTo>
                  <a:pt x="4769941" y="2599531"/>
                  <a:pt x="4767461" y="2597051"/>
                  <a:pt x="4762500" y="2597051"/>
                </a:cubicBezTo>
                <a:close/>
                <a:moveTo>
                  <a:pt x="4650879" y="2597051"/>
                </a:moveTo>
                <a:lnTo>
                  <a:pt x="4658320" y="2604492"/>
                </a:lnTo>
                <a:lnTo>
                  <a:pt x="4658320" y="2597051"/>
                </a:lnTo>
                <a:close/>
                <a:moveTo>
                  <a:pt x="3311426" y="2597051"/>
                </a:moveTo>
                <a:cubicBezTo>
                  <a:pt x="3316386" y="2597051"/>
                  <a:pt x="3318867" y="2599531"/>
                  <a:pt x="3318867" y="2604492"/>
                </a:cubicBezTo>
                <a:cubicBezTo>
                  <a:pt x="3318867" y="2604492"/>
                  <a:pt x="3316386" y="2604492"/>
                  <a:pt x="3311426" y="2604492"/>
                </a:cubicBezTo>
                <a:cubicBezTo>
                  <a:pt x="3306465" y="2604492"/>
                  <a:pt x="3303984" y="2604492"/>
                  <a:pt x="3303984" y="2604492"/>
                </a:cubicBezTo>
                <a:cubicBezTo>
                  <a:pt x="3308945" y="2599531"/>
                  <a:pt x="3311426" y="2597051"/>
                  <a:pt x="3311426" y="2597051"/>
                </a:cubicBezTo>
                <a:close/>
                <a:moveTo>
                  <a:pt x="2866802" y="2594725"/>
                </a:moveTo>
                <a:cubicBezTo>
                  <a:pt x="2870523" y="2593795"/>
                  <a:pt x="2879824" y="2597051"/>
                  <a:pt x="2894707" y="2604492"/>
                </a:cubicBezTo>
                <a:cubicBezTo>
                  <a:pt x="2899668" y="2609453"/>
                  <a:pt x="2904629" y="2611934"/>
                  <a:pt x="2909590" y="2611934"/>
                </a:cubicBezTo>
                <a:cubicBezTo>
                  <a:pt x="2914550" y="2606973"/>
                  <a:pt x="2917031" y="2606973"/>
                  <a:pt x="2917031" y="2611934"/>
                </a:cubicBezTo>
                <a:cubicBezTo>
                  <a:pt x="2917031" y="2611934"/>
                  <a:pt x="2920752" y="2614414"/>
                  <a:pt x="2928193" y="2619375"/>
                </a:cubicBezTo>
                <a:cubicBezTo>
                  <a:pt x="2935635" y="2624336"/>
                  <a:pt x="2944316" y="2628056"/>
                  <a:pt x="2954238" y="2630537"/>
                </a:cubicBezTo>
                <a:cubicBezTo>
                  <a:pt x="2964160" y="2633018"/>
                  <a:pt x="2971602" y="2634258"/>
                  <a:pt x="2976562" y="2634258"/>
                </a:cubicBezTo>
                <a:lnTo>
                  <a:pt x="2976562" y="2641699"/>
                </a:lnTo>
                <a:cubicBezTo>
                  <a:pt x="2976562" y="2641699"/>
                  <a:pt x="2965400" y="2639218"/>
                  <a:pt x="2943076" y="2634258"/>
                </a:cubicBezTo>
                <a:cubicBezTo>
                  <a:pt x="2920752" y="2629297"/>
                  <a:pt x="2905869" y="2624336"/>
                  <a:pt x="2898428" y="2619375"/>
                </a:cubicBezTo>
                <a:cubicBezTo>
                  <a:pt x="2890986" y="2614414"/>
                  <a:pt x="2884785" y="2609453"/>
                  <a:pt x="2879824" y="2604492"/>
                </a:cubicBezTo>
                <a:lnTo>
                  <a:pt x="2864941" y="2597051"/>
                </a:lnTo>
                <a:cubicBezTo>
                  <a:pt x="2864941" y="2595811"/>
                  <a:pt x="2865562" y="2595035"/>
                  <a:pt x="2866802" y="2594725"/>
                </a:cubicBezTo>
                <a:close/>
                <a:moveTo>
                  <a:pt x="5229448" y="2593330"/>
                </a:moveTo>
                <a:cubicBezTo>
                  <a:pt x="5228208" y="2593330"/>
                  <a:pt x="5226348" y="2594571"/>
                  <a:pt x="5223867" y="2597051"/>
                </a:cubicBezTo>
                <a:lnTo>
                  <a:pt x="5231308" y="2597051"/>
                </a:lnTo>
                <a:cubicBezTo>
                  <a:pt x="5231308" y="2594571"/>
                  <a:pt x="5230688" y="2593330"/>
                  <a:pt x="5229448" y="2593330"/>
                </a:cubicBezTo>
                <a:close/>
                <a:moveTo>
                  <a:pt x="4351595" y="2592632"/>
                </a:moveTo>
                <a:cubicBezTo>
                  <a:pt x="4350820" y="2592477"/>
                  <a:pt x="4350122" y="2592710"/>
                  <a:pt x="4349502" y="2593330"/>
                </a:cubicBezTo>
                <a:cubicBezTo>
                  <a:pt x="4347022" y="2595811"/>
                  <a:pt x="4345781" y="2598291"/>
                  <a:pt x="4345781" y="2600771"/>
                </a:cubicBezTo>
                <a:cubicBezTo>
                  <a:pt x="4345781" y="2603252"/>
                  <a:pt x="4343301" y="2604492"/>
                  <a:pt x="4338340" y="2604492"/>
                </a:cubicBezTo>
                <a:lnTo>
                  <a:pt x="4338340" y="2611934"/>
                </a:lnTo>
                <a:lnTo>
                  <a:pt x="4345781" y="2619375"/>
                </a:lnTo>
                <a:lnTo>
                  <a:pt x="4353223" y="2619375"/>
                </a:lnTo>
                <a:lnTo>
                  <a:pt x="4368105" y="2626816"/>
                </a:lnTo>
                <a:cubicBezTo>
                  <a:pt x="4373066" y="2626816"/>
                  <a:pt x="4377407" y="2626816"/>
                  <a:pt x="4381128" y="2626816"/>
                </a:cubicBezTo>
                <a:lnTo>
                  <a:pt x="4382988" y="2626816"/>
                </a:lnTo>
                <a:lnTo>
                  <a:pt x="4382988" y="2619375"/>
                </a:lnTo>
                <a:cubicBezTo>
                  <a:pt x="4387949" y="2619375"/>
                  <a:pt x="4390430" y="2618135"/>
                  <a:pt x="4390430" y="2615654"/>
                </a:cubicBezTo>
                <a:cubicBezTo>
                  <a:pt x="4390430" y="2613174"/>
                  <a:pt x="4387949" y="2610693"/>
                  <a:pt x="4382988" y="2608213"/>
                </a:cubicBezTo>
                <a:cubicBezTo>
                  <a:pt x="4378027" y="2605732"/>
                  <a:pt x="4375547" y="2604492"/>
                  <a:pt x="4375547" y="2604492"/>
                </a:cubicBezTo>
                <a:lnTo>
                  <a:pt x="4360664" y="2604492"/>
                </a:lnTo>
                <a:cubicBezTo>
                  <a:pt x="4356943" y="2597051"/>
                  <a:pt x="4353920" y="2593097"/>
                  <a:pt x="4351595" y="2592632"/>
                </a:cubicBezTo>
                <a:close/>
                <a:moveTo>
                  <a:pt x="5796855" y="2589609"/>
                </a:moveTo>
                <a:lnTo>
                  <a:pt x="5796855" y="2597051"/>
                </a:lnTo>
                <a:cubicBezTo>
                  <a:pt x="5796855" y="2597051"/>
                  <a:pt x="5799335" y="2597051"/>
                  <a:pt x="5804297" y="2597051"/>
                </a:cubicBezTo>
                <a:lnTo>
                  <a:pt x="5819179" y="2597051"/>
                </a:lnTo>
                <a:cubicBezTo>
                  <a:pt x="5819179" y="2597051"/>
                  <a:pt x="5817939" y="2595811"/>
                  <a:pt x="5815459" y="2593330"/>
                </a:cubicBezTo>
                <a:cubicBezTo>
                  <a:pt x="5812979" y="2590849"/>
                  <a:pt x="5809258" y="2589609"/>
                  <a:pt x="5804297" y="2589609"/>
                </a:cubicBezTo>
                <a:close/>
                <a:moveTo>
                  <a:pt x="5510361" y="2589609"/>
                </a:moveTo>
                <a:cubicBezTo>
                  <a:pt x="5507881" y="2589609"/>
                  <a:pt x="5506640" y="2590849"/>
                  <a:pt x="5506640" y="2593330"/>
                </a:cubicBezTo>
                <a:cubicBezTo>
                  <a:pt x="5506640" y="2595811"/>
                  <a:pt x="5509120" y="2597051"/>
                  <a:pt x="5514082" y="2597051"/>
                </a:cubicBezTo>
                <a:cubicBezTo>
                  <a:pt x="5514082" y="2592090"/>
                  <a:pt x="5512841" y="2589609"/>
                  <a:pt x="5510361" y="2589609"/>
                </a:cubicBezTo>
                <a:close/>
                <a:moveTo>
                  <a:pt x="5902895" y="2585889"/>
                </a:moveTo>
                <a:cubicBezTo>
                  <a:pt x="5904135" y="2585889"/>
                  <a:pt x="5905996" y="2587129"/>
                  <a:pt x="5908476" y="2589609"/>
                </a:cubicBezTo>
                <a:lnTo>
                  <a:pt x="5901035" y="2597051"/>
                </a:lnTo>
                <a:lnTo>
                  <a:pt x="5893593" y="2597051"/>
                </a:lnTo>
                <a:lnTo>
                  <a:pt x="5901035" y="2589609"/>
                </a:lnTo>
                <a:cubicBezTo>
                  <a:pt x="5901035" y="2587129"/>
                  <a:pt x="5901655" y="2585889"/>
                  <a:pt x="5902895" y="2585889"/>
                </a:cubicBezTo>
                <a:close/>
                <a:moveTo>
                  <a:pt x="5184800" y="2585889"/>
                </a:moveTo>
                <a:cubicBezTo>
                  <a:pt x="5183560" y="2585889"/>
                  <a:pt x="5181699" y="2587129"/>
                  <a:pt x="5179218" y="2589609"/>
                </a:cubicBezTo>
                <a:cubicBezTo>
                  <a:pt x="5184180" y="2589609"/>
                  <a:pt x="5186660" y="2589609"/>
                  <a:pt x="5186660" y="2589609"/>
                </a:cubicBezTo>
                <a:cubicBezTo>
                  <a:pt x="5186660" y="2587129"/>
                  <a:pt x="5186040" y="2585889"/>
                  <a:pt x="5184800" y="2585889"/>
                </a:cubicBezTo>
                <a:close/>
                <a:moveTo>
                  <a:pt x="3830464" y="2585889"/>
                </a:moveTo>
                <a:cubicBezTo>
                  <a:pt x="3829224" y="2585889"/>
                  <a:pt x="3827364" y="2587129"/>
                  <a:pt x="3824883" y="2589609"/>
                </a:cubicBezTo>
                <a:lnTo>
                  <a:pt x="3832324" y="2589609"/>
                </a:lnTo>
                <a:cubicBezTo>
                  <a:pt x="3832324" y="2587129"/>
                  <a:pt x="3831704" y="2585889"/>
                  <a:pt x="3830464" y="2585889"/>
                </a:cubicBezTo>
                <a:close/>
                <a:moveTo>
                  <a:pt x="3410954" y="2585889"/>
                </a:moveTo>
                <a:cubicBezTo>
                  <a:pt x="3412815" y="2585889"/>
                  <a:pt x="3415605" y="2587129"/>
                  <a:pt x="3419326" y="2589609"/>
                </a:cubicBezTo>
                <a:cubicBezTo>
                  <a:pt x="3426767" y="2594570"/>
                  <a:pt x="3430488" y="2597051"/>
                  <a:pt x="3430488" y="2597051"/>
                </a:cubicBezTo>
                <a:lnTo>
                  <a:pt x="3415605" y="2597051"/>
                </a:lnTo>
                <a:lnTo>
                  <a:pt x="3408164" y="2589609"/>
                </a:lnTo>
                <a:cubicBezTo>
                  <a:pt x="3408164" y="2587129"/>
                  <a:pt x="3409094" y="2585889"/>
                  <a:pt x="3410954" y="2585889"/>
                </a:cubicBezTo>
                <a:close/>
                <a:moveTo>
                  <a:pt x="5752207" y="2582168"/>
                </a:moveTo>
                <a:cubicBezTo>
                  <a:pt x="5742285" y="2582168"/>
                  <a:pt x="5739804" y="2584649"/>
                  <a:pt x="5744765" y="2589609"/>
                </a:cubicBezTo>
                <a:cubicBezTo>
                  <a:pt x="5749727" y="2594570"/>
                  <a:pt x="5754687" y="2592090"/>
                  <a:pt x="5759648" y="2582168"/>
                </a:cubicBezTo>
                <a:cubicBezTo>
                  <a:pt x="5759648" y="2582168"/>
                  <a:pt x="5757168" y="2582168"/>
                  <a:pt x="5752207" y="2582168"/>
                </a:cubicBezTo>
                <a:close/>
                <a:moveTo>
                  <a:pt x="5685234" y="2582168"/>
                </a:moveTo>
                <a:cubicBezTo>
                  <a:pt x="5685234" y="2587129"/>
                  <a:pt x="5687714" y="2589609"/>
                  <a:pt x="5692676" y="2589609"/>
                </a:cubicBezTo>
                <a:cubicBezTo>
                  <a:pt x="5692676" y="2589609"/>
                  <a:pt x="5692676" y="2587129"/>
                  <a:pt x="5692676" y="2582168"/>
                </a:cubicBezTo>
                <a:close/>
                <a:moveTo>
                  <a:pt x="5231308" y="2582168"/>
                </a:moveTo>
                <a:cubicBezTo>
                  <a:pt x="5231308" y="2582168"/>
                  <a:pt x="5233788" y="2584649"/>
                  <a:pt x="5238750" y="2589609"/>
                </a:cubicBezTo>
                <a:cubicBezTo>
                  <a:pt x="5243711" y="2594570"/>
                  <a:pt x="5248671" y="2597051"/>
                  <a:pt x="5253633" y="2597051"/>
                </a:cubicBezTo>
                <a:lnTo>
                  <a:pt x="5246191" y="2589609"/>
                </a:lnTo>
                <a:cubicBezTo>
                  <a:pt x="5241230" y="2584649"/>
                  <a:pt x="5241230" y="2582168"/>
                  <a:pt x="5246191" y="2582168"/>
                </a:cubicBezTo>
                <a:lnTo>
                  <a:pt x="5238750" y="2582168"/>
                </a:lnTo>
                <a:cubicBezTo>
                  <a:pt x="5233788" y="2582168"/>
                  <a:pt x="5231308" y="2582168"/>
                  <a:pt x="5231308" y="2582168"/>
                </a:cubicBezTo>
                <a:close/>
                <a:moveTo>
                  <a:pt x="5134570" y="2582168"/>
                </a:moveTo>
                <a:lnTo>
                  <a:pt x="5142011" y="2589609"/>
                </a:lnTo>
                <a:cubicBezTo>
                  <a:pt x="5142011" y="2589609"/>
                  <a:pt x="5142011" y="2588369"/>
                  <a:pt x="5142011" y="2585889"/>
                </a:cubicBezTo>
                <a:cubicBezTo>
                  <a:pt x="5142011" y="2583408"/>
                  <a:pt x="5139531" y="2582168"/>
                  <a:pt x="5134570" y="2582168"/>
                </a:cubicBezTo>
                <a:close/>
                <a:moveTo>
                  <a:pt x="4613672" y="2582168"/>
                </a:moveTo>
                <a:lnTo>
                  <a:pt x="4613672" y="2589609"/>
                </a:lnTo>
                <a:cubicBezTo>
                  <a:pt x="4618633" y="2589609"/>
                  <a:pt x="4621113" y="2587129"/>
                  <a:pt x="4621113" y="2582168"/>
                </a:cubicBezTo>
                <a:close/>
                <a:moveTo>
                  <a:pt x="4494609" y="2582168"/>
                </a:moveTo>
                <a:cubicBezTo>
                  <a:pt x="4494609" y="2582168"/>
                  <a:pt x="4493369" y="2583408"/>
                  <a:pt x="4490888" y="2585889"/>
                </a:cubicBezTo>
                <a:cubicBezTo>
                  <a:pt x="4488408" y="2588369"/>
                  <a:pt x="4489648" y="2589609"/>
                  <a:pt x="4494609" y="2589609"/>
                </a:cubicBezTo>
                <a:cubicBezTo>
                  <a:pt x="4494609" y="2584649"/>
                  <a:pt x="4494609" y="2582168"/>
                  <a:pt x="4494609" y="2582168"/>
                </a:cubicBezTo>
                <a:close/>
                <a:moveTo>
                  <a:pt x="3676055" y="2582168"/>
                </a:moveTo>
                <a:cubicBezTo>
                  <a:pt x="3671094" y="2582168"/>
                  <a:pt x="3668613" y="2584649"/>
                  <a:pt x="3668613" y="2589609"/>
                </a:cubicBezTo>
                <a:lnTo>
                  <a:pt x="3683496" y="2589609"/>
                </a:lnTo>
                <a:close/>
                <a:moveTo>
                  <a:pt x="6235898" y="2574726"/>
                </a:moveTo>
                <a:lnTo>
                  <a:pt x="6258222" y="2582168"/>
                </a:lnTo>
                <a:lnTo>
                  <a:pt x="6243340" y="2582168"/>
                </a:lnTo>
                <a:close/>
                <a:moveTo>
                  <a:pt x="5432226" y="2574726"/>
                </a:moveTo>
                <a:cubicBezTo>
                  <a:pt x="5432226" y="2579687"/>
                  <a:pt x="5434706" y="2582168"/>
                  <a:pt x="5439668" y="2582168"/>
                </a:cubicBezTo>
                <a:cubicBezTo>
                  <a:pt x="5439668" y="2577207"/>
                  <a:pt x="5439668" y="2574726"/>
                  <a:pt x="5439668" y="2574726"/>
                </a:cubicBezTo>
                <a:close/>
                <a:moveTo>
                  <a:pt x="4278809" y="2574726"/>
                </a:moveTo>
                <a:lnTo>
                  <a:pt x="4278809" y="2582168"/>
                </a:lnTo>
                <a:lnTo>
                  <a:pt x="4271367" y="2582168"/>
                </a:lnTo>
                <a:cubicBezTo>
                  <a:pt x="4276328" y="2577207"/>
                  <a:pt x="4278809" y="2574726"/>
                  <a:pt x="4278809" y="2574726"/>
                </a:cubicBezTo>
                <a:close/>
                <a:moveTo>
                  <a:pt x="3728145" y="2574726"/>
                </a:moveTo>
                <a:lnTo>
                  <a:pt x="3720703" y="2582168"/>
                </a:lnTo>
                <a:lnTo>
                  <a:pt x="3735586" y="2582168"/>
                </a:lnTo>
                <a:cubicBezTo>
                  <a:pt x="3735586" y="2587129"/>
                  <a:pt x="3740547" y="2589609"/>
                  <a:pt x="3750469" y="2589609"/>
                </a:cubicBezTo>
                <a:lnTo>
                  <a:pt x="3772793" y="2597051"/>
                </a:lnTo>
                <a:cubicBezTo>
                  <a:pt x="3772793" y="2602011"/>
                  <a:pt x="3778994" y="2605732"/>
                  <a:pt x="3791397" y="2608213"/>
                </a:cubicBezTo>
                <a:cubicBezTo>
                  <a:pt x="3803799" y="2610693"/>
                  <a:pt x="3814961" y="2611934"/>
                  <a:pt x="3824883" y="2611934"/>
                </a:cubicBezTo>
                <a:cubicBezTo>
                  <a:pt x="3824883" y="2611934"/>
                  <a:pt x="3827363" y="2613174"/>
                  <a:pt x="3832324" y="2615654"/>
                </a:cubicBezTo>
                <a:cubicBezTo>
                  <a:pt x="3837285" y="2618135"/>
                  <a:pt x="3839766" y="2619375"/>
                  <a:pt x="3839766" y="2619375"/>
                </a:cubicBezTo>
                <a:lnTo>
                  <a:pt x="3847207" y="2626816"/>
                </a:lnTo>
                <a:lnTo>
                  <a:pt x="3832324" y="2626816"/>
                </a:lnTo>
                <a:cubicBezTo>
                  <a:pt x="3827363" y="2621856"/>
                  <a:pt x="3822402" y="2618135"/>
                  <a:pt x="3817441" y="2615654"/>
                </a:cubicBezTo>
                <a:cubicBezTo>
                  <a:pt x="3812480" y="2613174"/>
                  <a:pt x="3810000" y="2614414"/>
                  <a:pt x="3810000" y="2619375"/>
                </a:cubicBezTo>
                <a:lnTo>
                  <a:pt x="3802559" y="2619375"/>
                </a:lnTo>
                <a:cubicBezTo>
                  <a:pt x="3802559" y="2614414"/>
                  <a:pt x="3800078" y="2611934"/>
                  <a:pt x="3795117" y="2611934"/>
                </a:cubicBezTo>
                <a:cubicBezTo>
                  <a:pt x="3780234" y="2616894"/>
                  <a:pt x="3765352" y="2614414"/>
                  <a:pt x="3750469" y="2604492"/>
                </a:cubicBezTo>
                <a:cubicBezTo>
                  <a:pt x="3750469" y="2604492"/>
                  <a:pt x="3747988" y="2604492"/>
                  <a:pt x="3743027" y="2604492"/>
                </a:cubicBezTo>
                <a:lnTo>
                  <a:pt x="3735586" y="2604492"/>
                </a:lnTo>
                <a:lnTo>
                  <a:pt x="3713262" y="2589609"/>
                </a:lnTo>
                <a:lnTo>
                  <a:pt x="3713262" y="2604492"/>
                </a:lnTo>
                <a:cubicBezTo>
                  <a:pt x="3723183" y="2604492"/>
                  <a:pt x="3728145" y="2605732"/>
                  <a:pt x="3728145" y="2608213"/>
                </a:cubicBezTo>
                <a:cubicBezTo>
                  <a:pt x="3728145" y="2610693"/>
                  <a:pt x="3731865" y="2613174"/>
                  <a:pt x="3739307" y="2615654"/>
                </a:cubicBezTo>
                <a:cubicBezTo>
                  <a:pt x="3746748" y="2618135"/>
                  <a:pt x="3752949" y="2619375"/>
                  <a:pt x="3757910" y="2619375"/>
                </a:cubicBezTo>
                <a:cubicBezTo>
                  <a:pt x="3762871" y="2619375"/>
                  <a:pt x="3766592" y="2620615"/>
                  <a:pt x="3769072" y="2623096"/>
                </a:cubicBezTo>
                <a:cubicBezTo>
                  <a:pt x="3771553" y="2625576"/>
                  <a:pt x="3772793" y="2626816"/>
                  <a:pt x="3772793" y="2626816"/>
                </a:cubicBezTo>
                <a:cubicBezTo>
                  <a:pt x="3782715" y="2631777"/>
                  <a:pt x="3787676" y="2634258"/>
                  <a:pt x="3787676" y="2634258"/>
                </a:cubicBezTo>
                <a:cubicBezTo>
                  <a:pt x="3792637" y="2634258"/>
                  <a:pt x="3795117" y="2634258"/>
                  <a:pt x="3795117" y="2634258"/>
                </a:cubicBezTo>
                <a:lnTo>
                  <a:pt x="3832324" y="2641699"/>
                </a:lnTo>
                <a:cubicBezTo>
                  <a:pt x="3832324" y="2636738"/>
                  <a:pt x="3833565" y="2634258"/>
                  <a:pt x="3836045" y="2634258"/>
                </a:cubicBezTo>
                <a:cubicBezTo>
                  <a:pt x="3838525" y="2634258"/>
                  <a:pt x="3839766" y="2636738"/>
                  <a:pt x="3839766" y="2641699"/>
                </a:cubicBezTo>
                <a:cubicBezTo>
                  <a:pt x="3839766" y="2651621"/>
                  <a:pt x="3852168" y="2656582"/>
                  <a:pt x="3876973" y="2656582"/>
                </a:cubicBezTo>
                <a:lnTo>
                  <a:pt x="3891855" y="2656582"/>
                </a:lnTo>
                <a:lnTo>
                  <a:pt x="3884414" y="2649141"/>
                </a:lnTo>
                <a:lnTo>
                  <a:pt x="3891855" y="2641699"/>
                </a:lnTo>
                <a:cubicBezTo>
                  <a:pt x="3891855" y="2646660"/>
                  <a:pt x="3899297" y="2650381"/>
                  <a:pt x="3914180" y="2652861"/>
                </a:cubicBezTo>
                <a:cubicBezTo>
                  <a:pt x="3929063" y="2655342"/>
                  <a:pt x="3941465" y="2656582"/>
                  <a:pt x="3951387" y="2656582"/>
                </a:cubicBezTo>
                <a:cubicBezTo>
                  <a:pt x="3961309" y="2656582"/>
                  <a:pt x="3968750" y="2656582"/>
                  <a:pt x="3973711" y="2656582"/>
                </a:cubicBezTo>
                <a:cubicBezTo>
                  <a:pt x="3973711" y="2656582"/>
                  <a:pt x="3972471" y="2655342"/>
                  <a:pt x="3969990" y="2652861"/>
                </a:cubicBezTo>
                <a:cubicBezTo>
                  <a:pt x="3967510" y="2650381"/>
                  <a:pt x="3963789" y="2649141"/>
                  <a:pt x="3958828" y="2649141"/>
                </a:cubicBezTo>
                <a:lnTo>
                  <a:pt x="3951387" y="2641699"/>
                </a:lnTo>
                <a:lnTo>
                  <a:pt x="3929063" y="2641699"/>
                </a:lnTo>
                <a:cubicBezTo>
                  <a:pt x="3924101" y="2651621"/>
                  <a:pt x="3919141" y="2649141"/>
                  <a:pt x="3914180" y="2634258"/>
                </a:cubicBezTo>
                <a:lnTo>
                  <a:pt x="3899297" y="2626816"/>
                </a:lnTo>
                <a:cubicBezTo>
                  <a:pt x="3899297" y="2631777"/>
                  <a:pt x="3898057" y="2635498"/>
                  <a:pt x="3895576" y="2637978"/>
                </a:cubicBezTo>
                <a:cubicBezTo>
                  <a:pt x="3893096" y="2640459"/>
                  <a:pt x="3891855" y="2639218"/>
                  <a:pt x="3891855" y="2634258"/>
                </a:cubicBezTo>
                <a:cubicBezTo>
                  <a:pt x="3891855" y="2629297"/>
                  <a:pt x="3891855" y="2626816"/>
                  <a:pt x="3891855" y="2626816"/>
                </a:cubicBezTo>
                <a:lnTo>
                  <a:pt x="3884414" y="2619375"/>
                </a:lnTo>
                <a:cubicBezTo>
                  <a:pt x="3879453" y="2619375"/>
                  <a:pt x="3879453" y="2616894"/>
                  <a:pt x="3884414" y="2611934"/>
                </a:cubicBezTo>
                <a:lnTo>
                  <a:pt x="3899297" y="2611934"/>
                </a:lnTo>
                <a:cubicBezTo>
                  <a:pt x="3899297" y="2616894"/>
                  <a:pt x="3909219" y="2619375"/>
                  <a:pt x="3929063" y="2619375"/>
                </a:cubicBezTo>
                <a:cubicBezTo>
                  <a:pt x="3929063" y="2619375"/>
                  <a:pt x="3929063" y="2621856"/>
                  <a:pt x="3929063" y="2626816"/>
                </a:cubicBezTo>
                <a:cubicBezTo>
                  <a:pt x="3929063" y="2626816"/>
                  <a:pt x="3931543" y="2628056"/>
                  <a:pt x="3936504" y="2630537"/>
                </a:cubicBezTo>
                <a:cubicBezTo>
                  <a:pt x="3941465" y="2633018"/>
                  <a:pt x="3943945" y="2634258"/>
                  <a:pt x="3943945" y="2634258"/>
                </a:cubicBezTo>
                <a:cubicBezTo>
                  <a:pt x="3953867" y="2634258"/>
                  <a:pt x="3960068" y="2635498"/>
                  <a:pt x="3962549" y="2637978"/>
                </a:cubicBezTo>
                <a:cubicBezTo>
                  <a:pt x="3965029" y="2640459"/>
                  <a:pt x="3969990" y="2639218"/>
                  <a:pt x="3977432" y="2634258"/>
                </a:cubicBezTo>
                <a:cubicBezTo>
                  <a:pt x="3984873" y="2629297"/>
                  <a:pt x="3988594" y="2626816"/>
                  <a:pt x="3988594" y="2626816"/>
                </a:cubicBezTo>
                <a:cubicBezTo>
                  <a:pt x="3988594" y="2616894"/>
                  <a:pt x="3971231" y="2611934"/>
                  <a:pt x="3936504" y="2611934"/>
                </a:cubicBezTo>
                <a:cubicBezTo>
                  <a:pt x="3931543" y="2611934"/>
                  <a:pt x="3929063" y="2614414"/>
                  <a:pt x="3929063" y="2619375"/>
                </a:cubicBezTo>
                <a:lnTo>
                  <a:pt x="3929063" y="2611934"/>
                </a:lnTo>
                <a:cubicBezTo>
                  <a:pt x="3919141" y="2606973"/>
                  <a:pt x="3906738" y="2604492"/>
                  <a:pt x="3891855" y="2604492"/>
                </a:cubicBezTo>
                <a:lnTo>
                  <a:pt x="3876973" y="2604492"/>
                </a:lnTo>
                <a:cubicBezTo>
                  <a:pt x="3876973" y="2609453"/>
                  <a:pt x="3872012" y="2611934"/>
                  <a:pt x="3862090" y="2611934"/>
                </a:cubicBezTo>
                <a:cubicBezTo>
                  <a:pt x="3852168" y="2611934"/>
                  <a:pt x="3844727" y="2611934"/>
                  <a:pt x="3839766" y="2611934"/>
                </a:cubicBezTo>
                <a:cubicBezTo>
                  <a:pt x="3829844" y="2606973"/>
                  <a:pt x="3819922" y="2602011"/>
                  <a:pt x="3810000" y="2597051"/>
                </a:cubicBezTo>
                <a:cubicBezTo>
                  <a:pt x="3805039" y="2597051"/>
                  <a:pt x="3798838" y="2595811"/>
                  <a:pt x="3791397" y="2593330"/>
                </a:cubicBezTo>
                <a:cubicBezTo>
                  <a:pt x="3783955" y="2590849"/>
                  <a:pt x="3777754" y="2589609"/>
                  <a:pt x="3772793" y="2589609"/>
                </a:cubicBezTo>
                <a:lnTo>
                  <a:pt x="3735586" y="2582168"/>
                </a:lnTo>
                <a:cubicBezTo>
                  <a:pt x="3735586" y="2582168"/>
                  <a:pt x="3733106" y="2579687"/>
                  <a:pt x="3728145" y="2574726"/>
                </a:cubicBezTo>
                <a:close/>
                <a:moveTo>
                  <a:pt x="5418274" y="2570076"/>
                </a:moveTo>
                <a:cubicBezTo>
                  <a:pt x="5417653" y="2570696"/>
                  <a:pt x="5417343" y="2572246"/>
                  <a:pt x="5417343" y="2574726"/>
                </a:cubicBezTo>
                <a:cubicBezTo>
                  <a:pt x="5422305" y="2574726"/>
                  <a:pt x="5424785" y="2574726"/>
                  <a:pt x="5424785" y="2574726"/>
                </a:cubicBezTo>
                <a:cubicBezTo>
                  <a:pt x="5424785" y="2574726"/>
                  <a:pt x="5423544" y="2573486"/>
                  <a:pt x="5421064" y="2571006"/>
                </a:cubicBezTo>
                <a:cubicBezTo>
                  <a:pt x="5419824" y="2569766"/>
                  <a:pt x="5418894" y="2569456"/>
                  <a:pt x="5418274" y="2570076"/>
                </a:cubicBezTo>
                <a:close/>
                <a:moveTo>
                  <a:pt x="5975449" y="2567285"/>
                </a:moveTo>
                <a:lnTo>
                  <a:pt x="5982890" y="2574726"/>
                </a:lnTo>
                <a:cubicBezTo>
                  <a:pt x="5977929" y="2574726"/>
                  <a:pt x="5975449" y="2574726"/>
                  <a:pt x="5975449" y="2574726"/>
                </a:cubicBezTo>
                <a:close/>
                <a:moveTo>
                  <a:pt x="5722441" y="2567285"/>
                </a:moveTo>
                <a:cubicBezTo>
                  <a:pt x="5722441" y="2567285"/>
                  <a:pt x="5722441" y="2568525"/>
                  <a:pt x="5722441" y="2571006"/>
                </a:cubicBezTo>
                <a:cubicBezTo>
                  <a:pt x="5722441" y="2573486"/>
                  <a:pt x="5719961" y="2574726"/>
                  <a:pt x="5715000" y="2574726"/>
                </a:cubicBezTo>
                <a:cubicBezTo>
                  <a:pt x="5705078" y="2574726"/>
                  <a:pt x="5702597" y="2579687"/>
                  <a:pt x="5707558" y="2589609"/>
                </a:cubicBezTo>
                <a:lnTo>
                  <a:pt x="5700117" y="2597051"/>
                </a:lnTo>
                <a:cubicBezTo>
                  <a:pt x="5695156" y="2597051"/>
                  <a:pt x="5690195" y="2599531"/>
                  <a:pt x="5685234" y="2604492"/>
                </a:cubicBezTo>
                <a:lnTo>
                  <a:pt x="5677793" y="2611934"/>
                </a:lnTo>
                <a:lnTo>
                  <a:pt x="5685234" y="2611934"/>
                </a:lnTo>
                <a:cubicBezTo>
                  <a:pt x="5695156" y="2611934"/>
                  <a:pt x="5700117" y="2611934"/>
                  <a:pt x="5700117" y="2611934"/>
                </a:cubicBezTo>
                <a:cubicBezTo>
                  <a:pt x="5710038" y="2606973"/>
                  <a:pt x="5717480" y="2602011"/>
                  <a:pt x="5722441" y="2597051"/>
                </a:cubicBezTo>
                <a:cubicBezTo>
                  <a:pt x="5722441" y="2597051"/>
                  <a:pt x="5721201" y="2595811"/>
                  <a:pt x="5718720" y="2593330"/>
                </a:cubicBezTo>
                <a:cubicBezTo>
                  <a:pt x="5716240" y="2590849"/>
                  <a:pt x="5715000" y="2587129"/>
                  <a:pt x="5715000" y="2582168"/>
                </a:cubicBezTo>
                <a:lnTo>
                  <a:pt x="5729883" y="2574726"/>
                </a:lnTo>
                <a:cubicBezTo>
                  <a:pt x="5724921" y="2569766"/>
                  <a:pt x="5722441" y="2567285"/>
                  <a:pt x="5722441" y="2567285"/>
                </a:cubicBezTo>
                <a:close/>
                <a:moveTo>
                  <a:pt x="3683496" y="2567285"/>
                </a:moveTo>
                <a:lnTo>
                  <a:pt x="3683496" y="2574726"/>
                </a:lnTo>
                <a:lnTo>
                  <a:pt x="3690937" y="2574726"/>
                </a:lnTo>
                <a:cubicBezTo>
                  <a:pt x="3690937" y="2569766"/>
                  <a:pt x="3688457" y="2567285"/>
                  <a:pt x="3683496" y="2567285"/>
                </a:cubicBezTo>
                <a:close/>
                <a:moveTo>
                  <a:pt x="2787737" y="2565425"/>
                </a:moveTo>
                <a:cubicBezTo>
                  <a:pt x="2804480" y="2565425"/>
                  <a:pt x="2812851" y="2571006"/>
                  <a:pt x="2812851" y="2582168"/>
                </a:cubicBezTo>
                <a:cubicBezTo>
                  <a:pt x="2812851" y="2582168"/>
                  <a:pt x="2815332" y="2582168"/>
                  <a:pt x="2820293" y="2582168"/>
                </a:cubicBezTo>
                <a:lnTo>
                  <a:pt x="2827734" y="2582168"/>
                </a:lnTo>
                <a:lnTo>
                  <a:pt x="2835176" y="2597051"/>
                </a:lnTo>
                <a:cubicBezTo>
                  <a:pt x="2835176" y="2597051"/>
                  <a:pt x="2832695" y="2597051"/>
                  <a:pt x="2827734" y="2597051"/>
                </a:cubicBezTo>
                <a:cubicBezTo>
                  <a:pt x="2822774" y="2597051"/>
                  <a:pt x="2817812" y="2597051"/>
                  <a:pt x="2812851" y="2597051"/>
                </a:cubicBezTo>
                <a:cubicBezTo>
                  <a:pt x="2797969" y="2592090"/>
                  <a:pt x="2790527" y="2592090"/>
                  <a:pt x="2790527" y="2597051"/>
                </a:cubicBezTo>
                <a:lnTo>
                  <a:pt x="2775644" y="2604492"/>
                </a:lnTo>
                <a:cubicBezTo>
                  <a:pt x="2770684" y="2599531"/>
                  <a:pt x="2768203" y="2597051"/>
                  <a:pt x="2768203" y="2597051"/>
                </a:cubicBezTo>
                <a:cubicBezTo>
                  <a:pt x="2758281" y="2592090"/>
                  <a:pt x="2750840" y="2587129"/>
                  <a:pt x="2745879" y="2582168"/>
                </a:cubicBezTo>
                <a:cubicBezTo>
                  <a:pt x="2745879" y="2572246"/>
                  <a:pt x="2758281" y="2572246"/>
                  <a:pt x="2783086" y="2582168"/>
                </a:cubicBezTo>
                <a:lnTo>
                  <a:pt x="2775644" y="2567285"/>
                </a:lnTo>
                <a:lnTo>
                  <a:pt x="2768203" y="2567285"/>
                </a:lnTo>
                <a:cubicBezTo>
                  <a:pt x="2775644" y="2566045"/>
                  <a:pt x="2782156" y="2565425"/>
                  <a:pt x="2787737" y="2565425"/>
                </a:cubicBezTo>
                <a:close/>
                <a:moveTo>
                  <a:pt x="3774653" y="2561704"/>
                </a:moveTo>
                <a:cubicBezTo>
                  <a:pt x="3770933" y="2561704"/>
                  <a:pt x="3767832" y="2562324"/>
                  <a:pt x="3765352" y="2563564"/>
                </a:cubicBezTo>
                <a:cubicBezTo>
                  <a:pt x="3760391" y="2566045"/>
                  <a:pt x="3757910" y="2567285"/>
                  <a:pt x="3757910" y="2567285"/>
                </a:cubicBezTo>
                <a:cubicBezTo>
                  <a:pt x="3757910" y="2567285"/>
                  <a:pt x="3760391" y="2569766"/>
                  <a:pt x="3765352" y="2574726"/>
                </a:cubicBezTo>
                <a:cubicBezTo>
                  <a:pt x="3775273" y="2579687"/>
                  <a:pt x="3780234" y="2582168"/>
                  <a:pt x="3780234" y="2582168"/>
                </a:cubicBezTo>
                <a:cubicBezTo>
                  <a:pt x="3780234" y="2582168"/>
                  <a:pt x="3782715" y="2579687"/>
                  <a:pt x="3787676" y="2574726"/>
                </a:cubicBezTo>
                <a:cubicBezTo>
                  <a:pt x="3792637" y="2574726"/>
                  <a:pt x="3795117" y="2574726"/>
                  <a:pt x="3795117" y="2574726"/>
                </a:cubicBezTo>
                <a:lnTo>
                  <a:pt x="3810000" y="2567285"/>
                </a:lnTo>
                <a:cubicBezTo>
                  <a:pt x="3805039" y="2567285"/>
                  <a:pt x="3797598" y="2566045"/>
                  <a:pt x="3787676" y="2563564"/>
                </a:cubicBezTo>
                <a:cubicBezTo>
                  <a:pt x="3782715" y="2562324"/>
                  <a:pt x="3778374" y="2561704"/>
                  <a:pt x="3774653" y="2561704"/>
                </a:cubicBezTo>
                <a:close/>
                <a:moveTo>
                  <a:pt x="5759648" y="2559844"/>
                </a:moveTo>
                <a:cubicBezTo>
                  <a:pt x="5759648" y="2559844"/>
                  <a:pt x="5760889" y="2561084"/>
                  <a:pt x="5763369" y="2563564"/>
                </a:cubicBezTo>
                <a:cubicBezTo>
                  <a:pt x="5765849" y="2566045"/>
                  <a:pt x="5767090" y="2567285"/>
                  <a:pt x="5767090" y="2567285"/>
                </a:cubicBezTo>
                <a:cubicBezTo>
                  <a:pt x="5772051" y="2567285"/>
                  <a:pt x="5774531" y="2566045"/>
                  <a:pt x="5774531" y="2563564"/>
                </a:cubicBezTo>
                <a:cubicBezTo>
                  <a:pt x="5774531" y="2561084"/>
                  <a:pt x="5772051" y="2559844"/>
                  <a:pt x="5767090" y="2559844"/>
                </a:cubicBezTo>
                <a:cubicBezTo>
                  <a:pt x="5762128" y="2559844"/>
                  <a:pt x="5759648" y="2559844"/>
                  <a:pt x="5759648" y="2559844"/>
                </a:cubicBezTo>
                <a:close/>
                <a:moveTo>
                  <a:pt x="5659189" y="2559844"/>
                </a:moveTo>
                <a:cubicBezTo>
                  <a:pt x="5636865" y="2559844"/>
                  <a:pt x="5625703" y="2562324"/>
                  <a:pt x="5625703" y="2567285"/>
                </a:cubicBezTo>
                <a:cubicBezTo>
                  <a:pt x="5625703" y="2567285"/>
                  <a:pt x="5626943" y="2568525"/>
                  <a:pt x="5629424" y="2571006"/>
                </a:cubicBezTo>
                <a:cubicBezTo>
                  <a:pt x="5631904" y="2573486"/>
                  <a:pt x="5634385" y="2574726"/>
                  <a:pt x="5636865" y="2574726"/>
                </a:cubicBezTo>
                <a:cubicBezTo>
                  <a:pt x="5639345" y="2574726"/>
                  <a:pt x="5640586" y="2574726"/>
                  <a:pt x="5640586" y="2574726"/>
                </a:cubicBezTo>
                <a:cubicBezTo>
                  <a:pt x="5640586" y="2574726"/>
                  <a:pt x="5640586" y="2577207"/>
                  <a:pt x="5640586" y="2582168"/>
                </a:cubicBezTo>
                <a:cubicBezTo>
                  <a:pt x="5640586" y="2582168"/>
                  <a:pt x="5644306" y="2580928"/>
                  <a:pt x="5651748" y="2578447"/>
                </a:cubicBezTo>
                <a:cubicBezTo>
                  <a:pt x="5659189" y="2575967"/>
                  <a:pt x="5666631" y="2574726"/>
                  <a:pt x="5674072" y="2574726"/>
                </a:cubicBezTo>
                <a:cubicBezTo>
                  <a:pt x="5681513" y="2574726"/>
                  <a:pt x="5685234" y="2573486"/>
                  <a:pt x="5685234" y="2571006"/>
                </a:cubicBezTo>
                <a:cubicBezTo>
                  <a:pt x="5685234" y="2568525"/>
                  <a:pt x="5686475" y="2566045"/>
                  <a:pt x="5688955" y="2563564"/>
                </a:cubicBezTo>
                <a:cubicBezTo>
                  <a:pt x="5691435" y="2561084"/>
                  <a:pt x="5681513" y="2559844"/>
                  <a:pt x="5659189" y="2559844"/>
                </a:cubicBezTo>
                <a:close/>
                <a:moveTo>
                  <a:pt x="4621113" y="2559844"/>
                </a:moveTo>
                <a:lnTo>
                  <a:pt x="4613672" y="2567285"/>
                </a:lnTo>
                <a:lnTo>
                  <a:pt x="4621113" y="2567285"/>
                </a:lnTo>
                <a:cubicBezTo>
                  <a:pt x="4616152" y="2567285"/>
                  <a:pt x="4613672" y="2569766"/>
                  <a:pt x="4613672" y="2574726"/>
                </a:cubicBezTo>
                <a:cubicBezTo>
                  <a:pt x="4618633" y="2574726"/>
                  <a:pt x="4621113" y="2574726"/>
                  <a:pt x="4621113" y="2574726"/>
                </a:cubicBezTo>
                <a:cubicBezTo>
                  <a:pt x="4621113" y="2574726"/>
                  <a:pt x="4622354" y="2573486"/>
                  <a:pt x="4624834" y="2571006"/>
                </a:cubicBezTo>
                <a:cubicBezTo>
                  <a:pt x="4627314" y="2568525"/>
                  <a:pt x="4628554" y="2566045"/>
                  <a:pt x="4628554" y="2563564"/>
                </a:cubicBezTo>
                <a:cubicBezTo>
                  <a:pt x="4628554" y="2561084"/>
                  <a:pt x="4626074" y="2559844"/>
                  <a:pt x="4621113" y="2559844"/>
                </a:cubicBezTo>
                <a:close/>
                <a:moveTo>
                  <a:pt x="4152305" y="2559844"/>
                </a:moveTo>
                <a:cubicBezTo>
                  <a:pt x="4147344" y="2559844"/>
                  <a:pt x="4144863" y="2561084"/>
                  <a:pt x="4144863" y="2563564"/>
                </a:cubicBezTo>
                <a:cubicBezTo>
                  <a:pt x="4144863" y="2566045"/>
                  <a:pt x="4147344" y="2567285"/>
                  <a:pt x="4152305" y="2567285"/>
                </a:cubicBezTo>
                <a:lnTo>
                  <a:pt x="4144863" y="2574726"/>
                </a:lnTo>
                <a:cubicBezTo>
                  <a:pt x="4144863" y="2574726"/>
                  <a:pt x="4147344" y="2574726"/>
                  <a:pt x="4152305" y="2574726"/>
                </a:cubicBezTo>
                <a:cubicBezTo>
                  <a:pt x="4152305" y="2574726"/>
                  <a:pt x="4152305" y="2572246"/>
                  <a:pt x="4152305" y="2567285"/>
                </a:cubicBezTo>
                <a:cubicBezTo>
                  <a:pt x="4157266" y="2567285"/>
                  <a:pt x="4159746" y="2566045"/>
                  <a:pt x="4159746" y="2563564"/>
                </a:cubicBezTo>
                <a:cubicBezTo>
                  <a:pt x="4159746" y="2561084"/>
                  <a:pt x="4157266" y="2559844"/>
                  <a:pt x="4152305" y="2559844"/>
                </a:cubicBezTo>
                <a:close/>
                <a:moveTo>
                  <a:pt x="3214687" y="2559844"/>
                </a:moveTo>
                <a:cubicBezTo>
                  <a:pt x="3209727" y="2559844"/>
                  <a:pt x="3207246" y="2561084"/>
                  <a:pt x="3207246" y="2563564"/>
                </a:cubicBezTo>
                <a:cubicBezTo>
                  <a:pt x="3207246" y="2566045"/>
                  <a:pt x="3208486" y="2567285"/>
                  <a:pt x="3210967" y="2567285"/>
                </a:cubicBezTo>
                <a:cubicBezTo>
                  <a:pt x="3213447" y="2567285"/>
                  <a:pt x="3214687" y="2564804"/>
                  <a:pt x="3214687" y="2559844"/>
                </a:cubicBezTo>
                <a:close/>
                <a:moveTo>
                  <a:pt x="4576465" y="2552402"/>
                </a:moveTo>
                <a:cubicBezTo>
                  <a:pt x="4576465" y="2552402"/>
                  <a:pt x="4577705" y="2553642"/>
                  <a:pt x="4580185" y="2556123"/>
                </a:cubicBezTo>
                <a:cubicBezTo>
                  <a:pt x="4582665" y="2558604"/>
                  <a:pt x="4583906" y="2559844"/>
                  <a:pt x="4583906" y="2559844"/>
                </a:cubicBezTo>
                <a:lnTo>
                  <a:pt x="4591347" y="2552402"/>
                </a:lnTo>
                <a:close/>
                <a:moveTo>
                  <a:pt x="4196953" y="2552402"/>
                </a:moveTo>
                <a:cubicBezTo>
                  <a:pt x="4191992" y="2557363"/>
                  <a:pt x="4191992" y="2562324"/>
                  <a:pt x="4196953" y="2567285"/>
                </a:cubicBezTo>
                <a:cubicBezTo>
                  <a:pt x="4196953" y="2567285"/>
                  <a:pt x="4199434" y="2567285"/>
                  <a:pt x="4204395" y="2567285"/>
                </a:cubicBezTo>
                <a:cubicBezTo>
                  <a:pt x="4204395" y="2567285"/>
                  <a:pt x="4213076" y="2571006"/>
                  <a:pt x="4230439" y="2578447"/>
                </a:cubicBezTo>
                <a:cubicBezTo>
                  <a:pt x="4247803" y="2585889"/>
                  <a:pt x="4256484" y="2592090"/>
                  <a:pt x="4256484" y="2597051"/>
                </a:cubicBezTo>
                <a:cubicBezTo>
                  <a:pt x="4256484" y="2597051"/>
                  <a:pt x="4261445" y="2597051"/>
                  <a:pt x="4271367" y="2597051"/>
                </a:cubicBezTo>
                <a:cubicBezTo>
                  <a:pt x="4281289" y="2597051"/>
                  <a:pt x="4286250" y="2598291"/>
                  <a:pt x="4286250" y="2600771"/>
                </a:cubicBezTo>
                <a:cubicBezTo>
                  <a:pt x="4286250" y="2603252"/>
                  <a:pt x="4288730" y="2604492"/>
                  <a:pt x="4293691" y="2604492"/>
                </a:cubicBezTo>
                <a:cubicBezTo>
                  <a:pt x="4298652" y="2604492"/>
                  <a:pt x="4303613" y="2602011"/>
                  <a:pt x="4308574" y="2597051"/>
                </a:cubicBezTo>
                <a:lnTo>
                  <a:pt x="4316016" y="2589609"/>
                </a:lnTo>
                <a:cubicBezTo>
                  <a:pt x="4320977" y="2584649"/>
                  <a:pt x="4323457" y="2584649"/>
                  <a:pt x="4323457" y="2589609"/>
                </a:cubicBezTo>
                <a:lnTo>
                  <a:pt x="4330898" y="2582168"/>
                </a:lnTo>
                <a:cubicBezTo>
                  <a:pt x="4325937" y="2577207"/>
                  <a:pt x="4322217" y="2575967"/>
                  <a:pt x="4319736" y="2578447"/>
                </a:cubicBezTo>
                <a:cubicBezTo>
                  <a:pt x="4317256" y="2580928"/>
                  <a:pt x="4316016" y="2579687"/>
                  <a:pt x="4316016" y="2574726"/>
                </a:cubicBezTo>
                <a:cubicBezTo>
                  <a:pt x="4316016" y="2569766"/>
                  <a:pt x="4311055" y="2569766"/>
                  <a:pt x="4301133" y="2574726"/>
                </a:cubicBezTo>
                <a:cubicBezTo>
                  <a:pt x="4296172" y="2574726"/>
                  <a:pt x="4292451" y="2574726"/>
                  <a:pt x="4289971" y="2574726"/>
                </a:cubicBezTo>
                <a:cubicBezTo>
                  <a:pt x="4287490" y="2574726"/>
                  <a:pt x="4285010" y="2573486"/>
                  <a:pt x="4282529" y="2571006"/>
                </a:cubicBezTo>
                <a:cubicBezTo>
                  <a:pt x="4280049" y="2568525"/>
                  <a:pt x="4276328" y="2567285"/>
                  <a:pt x="4271367" y="2567285"/>
                </a:cubicBezTo>
                <a:cubicBezTo>
                  <a:pt x="4266406" y="2567285"/>
                  <a:pt x="4262685" y="2564804"/>
                  <a:pt x="4260205" y="2559844"/>
                </a:cubicBezTo>
                <a:cubicBezTo>
                  <a:pt x="4257725" y="2554883"/>
                  <a:pt x="4250283" y="2552402"/>
                  <a:pt x="4237881" y="2552402"/>
                </a:cubicBezTo>
                <a:cubicBezTo>
                  <a:pt x="4225478" y="2552402"/>
                  <a:pt x="4218037" y="2553642"/>
                  <a:pt x="4215557" y="2556123"/>
                </a:cubicBezTo>
                <a:cubicBezTo>
                  <a:pt x="4213076" y="2558604"/>
                  <a:pt x="4209356" y="2559844"/>
                  <a:pt x="4204395" y="2559844"/>
                </a:cubicBezTo>
                <a:cubicBezTo>
                  <a:pt x="4199434" y="2559844"/>
                  <a:pt x="4196953" y="2557363"/>
                  <a:pt x="4196953" y="2552402"/>
                </a:cubicBezTo>
                <a:close/>
                <a:moveTo>
                  <a:pt x="4182070" y="2552402"/>
                </a:moveTo>
                <a:cubicBezTo>
                  <a:pt x="4182070" y="2557363"/>
                  <a:pt x="4183311" y="2559844"/>
                  <a:pt x="4185791" y="2559844"/>
                </a:cubicBezTo>
                <a:cubicBezTo>
                  <a:pt x="4188271" y="2559844"/>
                  <a:pt x="4189512" y="2558604"/>
                  <a:pt x="4189512" y="2556123"/>
                </a:cubicBezTo>
                <a:cubicBezTo>
                  <a:pt x="4189512" y="2553642"/>
                  <a:pt x="4187031" y="2552402"/>
                  <a:pt x="4182070" y="2552402"/>
                </a:cubicBezTo>
                <a:close/>
                <a:moveTo>
                  <a:pt x="3728145" y="2552402"/>
                </a:moveTo>
                <a:cubicBezTo>
                  <a:pt x="3728145" y="2552402"/>
                  <a:pt x="3730625" y="2554883"/>
                  <a:pt x="3735586" y="2559844"/>
                </a:cubicBezTo>
                <a:cubicBezTo>
                  <a:pt x="3740547" y="2559844"/>
                  <a:pt x="3740547" y="2558604"/>
                  <a:pt x="3735586" y="2556123"/>
                </a:cubicBezTo>
                <a:cubicBezTo>
                  <a:pt x="3730625" y="2553642"/>
                  <a:pt x="3728145" y="2552402"/>
                  <a:pt x="3728145" y="2552402"/>
                </a:cubicBezTo>
                <a:close/>
                <a:moveTo>
                  <a:pt x="3311426" y="2552402"/>
                </a:moveTo>
                <a:lnTo>
                  <a:pt x="3318867" y="2559844"/>
                </a:lnTo>
                <a:cubicBezTo>
                  <a:pt x="3323828" y="2559844"/>
                  <a:pt x="3323828" y="2557363"/>
                  <a:pt x="3318867" y="2552402"/>
                </a:cubicBezTo>
                <a:close/>
                <a:moveTo>
                  <a:pt x="3577456" y="2548682"/>
                </a:moveTo>
                <a:cubicBezTo>
                  <a:pt x="3571255" y="2548682"/>
                  <a:pt x="3566914" y="2549922"/>
                  <a:pt x="3564433" y="2552402"/>
                </a:cubicBezTo>
                <a:cubicBezTo>
                  <a:pt x="3564433" y="2552402"/>
                  <a:pt x="3570635" y="2554883"/>
                  <a:pt x="3583037" y="2559844"/>
                </a:cubicBezTo>
                <a:cubicBezTo>
                  <a:pt x="3595439" y="2564804"/>
                  <a:pt x="3609082" y="2568525"/>
                  <a:pt x="3623965" y="2571006"/>
                </a:cubicBezTo>
                <a:cubicBezTo>
                  <a:pt x="3638848" y="2573486"/>
                  <a:pt x="3647529" y="2574726"/>
                  <a:pt x="3650010" y="2574726"/>
                </a:cubicBezTo>
                <a:cubicBezTo>
                  <a:pt x="3652490" y="2574726"/>
                  <a:pt x="3652490" y="2573486"/>
                  <a:pt x="3650010" y="2571006"/>
                </a:cubicBezTo>
                <a:cubicBezTo>
                  <a:pt x="3647529" y="2568525"/>
                  <a:pt x="3643809" y="2567285"/>
                  <a:pt x="3638848" y="2567285"/>
                </a:cubicBezTo>
                <a:cubicBezTo>
                  <a:pt x="3633887" y="2567285"/>
                  <a:pt x="3631406" y="2567285"/>
                  <a:pt x="3631406" y="2567285"/>
                </a:cubicBezTo>
                <a:cubicBezTo>
                  <a:pt x="3631406" y="2562324"/>
                  <a:pt x="3621484" y="2557363"/>
                  <a:pt x="3601641" y="2552402"/>
                </a:cubicBezTo>
                <a:cubicBezTo>
                  <a:pt x="3591718" y="2549922"/>
                  <a:pt x="3583657" y="2548682"/>
                  <a:pt x="3577456" y="2548682"/>
                </a:cubicBezTo>
                <a:close/>
                <a:moveTo>
                  <a:pt x="5604309" y="2547751"/>
                </a:moveTo>
                <a:cubicBezTo>
                  <a:pt x="5602448" y="2547132"/>
                  <a:pt x="5600898" y="2547442"/>
                  <a:pt x="5599658" y="2548682"/>
                </a:cubicBezTo>
                <a:cubicBezTo>
                  <a:pt x="5597178" y="2551162"/>
                  <a:pt x="5598417" y="2554883"/>
                  <a:pt x="5603379" y="2559844"/>
                </a:cubicBezTo>
                <a:lnTo>
                  <a:pt x="5610820" y="2567285"/>
                </a:lnTo>
                <a:cubicBezTo>
                  <a:pt x="5615781" y="2562324"/>
                  <a:pt x="5615781" y="2557363"/>
                  <a:pt x="5610820" y="2552402"/>
                </a:cubicBezTo>
                <a:cubicBezTo>
                  <a:pt x="5608339" y="2549922"/>
                  <a:pt x="5606169" y="2548372"/>
                  <a:pt x="5604309" y="2547751"/>
                </a:cubicBezTo>
                <a:close/>
                <a:moveTo>
                  <a:pt x="4508562" y="2547751"/>
                </a:moveTo>
                <a:cubicBezTo>
                  <a:pt x="4507941" y="2547132"/>
                  <a:pt x="4507011" y="2547442"/>
                  <a:pt x="4505771" y="2548682"/>
                </a:cubicBezTo>
                <a:cubicBezTo>
                  <a:pt x="4503291" y="2551162"/>
                  <a:pt x="4502051" y="2552402"/>
                  <a:pt x="4502051" y="2552402"/>
                </a:cubicBezTo>
                <a:lnTo>
                  <a:pt x="4509492" y="2552402"/>
                </a:lnTo>
                <a:cubicBezTo>
                  <a:pt x="4509492" y="2549922"/>
                  <a:pt x="4509181" y="2548372"/>
                  <a:pt x="4508562" y="2547751"/>
                </a:cubicBezTo>
                <a:close/>
                <a:moveTo>
                  <a:pt x="5945683" y="2544961"/>
                </a:moveTo>
                <a:cubicBezTo>
                  <a:pt x="5945683" y="2544961"/>
                  <a:pt x="5946924" y="2544961"/>
                  <a:pt x="5949404" y="2544961"/>
                </a:cubicBezTo>
                <a:cubicBezTo>
                  <a:pt x="5951884" y="2544961"/>
                  <a:pt x="5958086" y="2544961"/>
                  <a:pt x="5968008" y="2544961"/>
                </a:cubicBezTo>
                <a:cubicBezTo>
                  <a:pt x="5982890" y="2549922"/>
                  <a:pt x="5991572" y="2553642"/>
                  <a:pt x="5994052" y="2556123"/>
                </a:cubicBezTo>
                <a:cubicBezTo>
                  <a:pt x="5996533" y="2558604"/>
                  <a:pt x="6000253" y="2559844"/>
                  <a:pt x="6005215" y="2559844"/>
                </a:cubicBezTo>
                <a:cubicBezTo>
                  <a:pt x="6010176" y="2559844"/>
                  <a:pt x="6012656" y="2561084"/>
                  <a:pt x="6012656" y="2563564"/>
                </a:cubicBezTo>
                <a:cubicBezTo>
                  <a:pt x="6012656" y="2566045"/>
                  <a:pt x="6015136" y="2567285"/>
                  <a:pt x="6020097" y="2567285"/>
                </a:cubicBezTo>
                <a:cubicBezTo>
                  <a:pt x="6025059" y="2567285"/>
                  <a:pt x="6027539" y="2569766"/>
                  <a:pt x="6027539" y="2574726"/>
                </a:cubicBezTo>
                <a:cubicBezTo>
                  <a:pt x="6017617" y="2574726"/>
                  <a:pt x="6012656" y="2572246"/>
                  <a:pt x="6012656" y="2567285"/>
                </a:cubicBezTo>
                <a:cubicBezTo>
                  <a:pt x="6007695" y="2567285"/>
                  <a:pt x="5990332" y="2564804"/>
                  <a:pt x="5960566" y="2559844"/>
                </a:cubicBezTo>
                <a:cubicBezTo>
                  <a:pt x="5955605" y="2554883"/>
                  <a:pt x="5953125" y="2554883"/>
                  <a:pt x="5953125" y="2559844"/>
                </a:cubicBezTo>
                <a:cubicBezTo>
                  <a:pt x="5953125" y="2564804"/>
                  <a:pt x="5951884" y="2567285"/>
                  <a:pt x="5949404" y="2567285"/>
                </a:cubicBezTo>
                <a:cubicBezTo>
                  <a:pt x="5946924" y="2567285"/>
                  <a:pt x="5945683" y="2564804"/>
                  <a:pt x="5945683" y="2559844"/>
                </a:cubicBezTo>
                <a:cubicBezTo>
                  <a:pt x="5945683" y="2554883"/>
                  <a:pt x="5945683" y="2552402"/>
                  <a:pt x="5945683" y="2552402"/>
                </a:cubicBezTo>
                <a:close/>
                <a:moveTo>
                  <a:pt x="5573613" y="2544961"/>
                </a:moveTo>
                <a:lnTo>
                  <a:pt x="5566172" y="2552402"/>
                </a:lnTo>
                <a:cubicBezTo>
                  <a:pt x="5566172" y="2552402"/>
                  <a:pt x="5568652" y="2552402"/>
                  <a:pt x="5573613" y="2552402"/>
                </a:cubicBezTo>
                <a:cubicBezTo>
                  <a:pt x="5573613" y="2547442"/>
                  <a:pt x="5573613" y="2544961"/>
                  <a:pt x="5573613" y="2544961"/>
                </a:cubicBezTo>
                <a:close/>
                <a:moveTo>
                  <a:pt x="4100215" y="2544961"/>
                </a:moveTo>
                <a:lnTo>
                  <a:pt x="4107656" y="2552402"/>
                </a:lnTo>
                <a:lnTo>
                  <a:pt x="4137422" y="2559844"/>
                </a:lnTo>
                <a:lnTo>
                  <a:pt x="4129980" y="2552402"/>
                </a:lnTo>
                <a:cubicBezTo>
                  <a:pt x="4125019" y="2552402"/>
                  <a:pt x="4121299" y="2551162"/>
                  <a:pt x="4118818" y="2548682"/>
                </a:cubicBezTo>
                <a:cubicBezTo>
                  <a:pt x="4116338" y="2546201"/>
                  <a:pt x="4113857" y="2544961"/>
                  <a:pt x="4111377" y="2544961"/>
                </a:cubicBezTo>
                <a:cubicBezTo>
                  <a:pt x="4108897" y="2544961"/>
                  <a:pt x="4107656" y="2544961"/>
                  <a:pt x="4107656" y="2544961"/>
                </a:cubicBezTo>
                <a:cubicBezTo>
                  <a:pt x="4102695" y="2544961"/>
                  <a:pt x="4100215" y="2544961"/>
                  <a:pt x="4100215" y="2544961"/>
                </a:cubicBezTo>
                <a:close/>
                <a:moveTo>
                  <a:pt x="3713262" y="2544961"/>
                </a:moveTo>
                <a:cubicBezTo>
                  <a:pt x="3708301" y="2544961"/>
                  <a:pt x="3704580" y="2546201"/>
                  <a:pt x="3702100" y="2548682"/>
                </a:cubicBezTo>
                <a:cubicBezTo>
                  <a:pt x="3699619" y="2551162"/>
                  <a:pt x="3700859" y="2552402"/>
                  <a:pt x="3705820" y="2552402"/>
                </a:cubicBezTo>
                <a:cubicBezTo>
                  <a:pt x="3710781" y="2557363"/>
                  <a:pt x="3713262" y="2557363"/>
                  <a:pt x="3713262" y="2552402"/>
                </a:cubicBezTo>
                <a:cubicBezTo>
                  <a:pt x="3713262" y="2552402"/>
                  <a:pt x="3713262" y="2549922"/>
                  <a:pt x="3713262" y="2544961"/>
                </a:cubicBezTo>
                <a:close/>
                <a:moveTo>
                  <a:pt x="3117949" y="2544961"/>
                </a:moveTo>
                <a:cubicBezTo>
                  <a:pt x="3122910" y="2554883"/>
                  <a:pt x="3127871" y="2557363"/>
                  <a:pt x="3132832" y="2552402"/>
                </a:cubicBezTo>
                <a:lnTo>
                  <a:pt x="3132832" y="2544961"/>
                </a:lnTo>
                <a:cubicBezTo>
                  <a:pt x="3127871" y="2544961"/>
                  <a:pt x="3125391" y="2544961"/>
                  <a:pt x="3125391" y="2544961"/>
                </a:cubicBezTo>
                <a:cubicBezTo>
                  <a:pt x="3120430" y="2544961"/>
                  <a:pt x="3117949" y="2544961"/>
                  <a:pt x="3117949" y="2544961"/>
                </a:cubicBezTo>
                <a:close/>
                <a:moveTo>
                  <a:pt x="5671281" y="2540310"/>
                </a:moveTo>
                <a:cubicBezTo>
                  <a:pt x="5669421" y="2539690"/>
                  <a:pt x="5667871" y="2540000"/>
                  <a:pt x="5666631" y="2541240"/>
                </a:cubicBezTo>
                <a:cubicBezTo>
                  <a:pt x="5664151" y="2543721"/>
                  <a:pt x="5655468" y="2544961"/>
                  <a:pt x="5640586" y="2544961"/>
                </a:cubicBezTo>
                <a:cubicBezTo>
                  <a:pt x="5635624" y="2544961"/>
                  <a:pt x="5633144" y="2544961"/>
                  <a:pt x="5633144" y="2544961"/>
                </a:cubicBezTo>
                <a:lnTo>
                  <a:pt x="5670351" y="2559844"/>
                </a:lnTo>
                <a:lnTo>
                  <a:pt x="5670351" y="2552402"/>
                </a:lnTo>
                <a:cubicBezTo>
                  <a:pt x="5670351" y="2547442"/>
                  <a:pt x="5672831" y="2544961"/>
                  <a:pt x="5677793" y="2544961"/>
                </a:cubicBezTo>
                <a:cubicBezTo>
                  <a:pt x="5675312" y="2542481"/>
                  <a:pt x="5673141" y="2540930"/>
                  <a:pt x="5671281" y="2540310"/>
                </a:cubicBezTo>
                <a:close/>
                <a:moveTo>
                  <a:pt x="5618261" y="2537519"/>
                </a:moveTo>
                <a:lnTo>
                  <a:pt x="5618261" y="2544961"/>
                </a:lnTo>
                <a:cubicBezTo>
                  <a:pt x="5618261" y="2544961"/>
                  <a:pt x="5620742" y="2544961"/>
                  <a:pt x="5625703" y="2544961"/>
                </a:cubicBezTo>
                <a:close/>
                <a:moveTo>
                  <a:pt x="5584775" y="2537519"/>
                </a:moveTo>
                <a:cubicBezTo>
                  <a:pt x="5582295" y="2537519"/>
                  <a:pt x="5581054" y="2540000"/>
                  <a:pt x="5581054" y="2544961"/>
                </a:cubicBezTo>
                <a:cubicBezTo>
                  <a:pt x="5581054" y="2549922"/>
                  <a:pt x="5583535" y="2552402"/>
                  <a:pt x="5588496" y="2552402"/>
                </a:cubicBezTo>
                <a:cubicBezTo>
                  <a:pt x="5588496" y="2552402"/>
                  <a:pt x="5589736" y="2551162"/>
                  <a:pt x="5592217" y="2548682"/>
                </a:cubicBezTo>
                <a:cubicBezTo>
                  <a:pt x="5594697" y="2546201"/>
                  <a:pt x="5595937" y="2544961"/>
                  <a:pt x="5595937" y="2544961"/>
                </a:cubicBezTo>
                <a:cubicBezTo>
                  <a:pt x="5595937" y="2540000"/>
                  <a:pt x="5593457" y="2537519"/>
                  <a:pt x="5588496" y="2537519"/>
                </a:cubicBezTo>
                <a:cubicBezTo>
                  <a:pt x="5588496" y="2537519"/>
                  <a:pt x="5587255" y="2537519"/>
                  <a:pt x="5584775" y="2537519"/>
                </a:cubicBezTo>
                <a:close/>
                <a:moveTo>
                  <a:pt x="5528965" y="2537519"/>
                </a:moveTo>
                <a:lnTo>
                  <a:pt x="5521523" y="2544961"/>
                </a:lnTo>
                <a:cubicBezTo>
                  <a:pt x="5521523" y="2544961"/>
                  <a:pt x="5521523" y="2547442"/>
                  <a:pt x="5521523" y="2552402"/>
                </a:cubicBezTo>
                <a:lnTo>
                  <a:pt x="5528965" y="2552402"/>
                </a:lnTo>
                <a:cubicBezTo>
                  <a:pt x="5528965" y="2547442"/>
                  <a:pt x="5531445" y="2544961"/>
                  <a:pt x="5536406" y="2544961"/>
                </a:cubicBezTo>
                <a:lnTo>
                  <a:pt x="5536406" y="2537519"/>
                </a:lnTo>
                <a:cubicBezTo>
                  <a:pt x="5531445" y="2537519"/>
                  <a:pt x="5528965" y="2537519"/>
                  <a:pt x="5528965" y="2537519"/>
                </a:cubicBezTo>
                <a:close/>
                <a:moveTo>
                  <a:pt x="3549551" y="2537519"/>
                </a:moveTo>
                <a:cubicBezTo>
                  <a:pt x="3539629" y="2542480"/>
                  <a:pt x="3539629" y="2547442"/>
                  <a:pt x="3549551" y="2552402"/>
                </a:cubicBezTo>
                <a:cubicBezTo>
                  <a:pt x="3554512" y="2552402"/>
                  <a:pt x="3556992" y="2552402"/>
                  <a:pt x="3556992" y="2552402"/>
                </a:cubicBezTo>
                <a:cubicBezTo>
                  <a:pt x="3556992" y="2547442"/>
                  <a:pt x="3556992" y="2544961"/>
                  <a:pt x="3556992" y="2544961"/>
                </a:cubicBezTo>
                <a:close/>
                <a:moveTo>
                  <a:pt x="2388691" y="2537519"/>
                </a:moveTo>
                <a:cubicBezTo>
                  <a:pt x="2393652" y="2542480"/>
                  <a:pt x="2402334" y="2546201"/>
                  <a:pt x="2414736" y="2548682"/>
                </a:cubicBezTo>
                <a:cubicBezTo>
                  <a:pt x="2427138" y="2551162"/>
                  <a:pt x="2438300" y="2554883"/>
                  <a:pt x="2448223" y="2559844"/>
                </a:cubicBezTo>
                <a:cubicBezTo>
                  <a:pt x="2458145" y="2564804"/>
                  <a:pt x="2465586" y="2569766"/>
                  <a:pt x="2470547" y="2574726"/>
                </a:cubicBezTo>
                <a:cubicBezTo>
                  <a:pt x="2480469" y="2574726"/>
                  <a:pt x="2495352" y="2579687"/>
                  <a:pt x="2515195" y="2589609"/>
                </a:cubicBezTo>
                <a:cubicBezTo>
                  <a:pt x="2520156" y="2594570"/>
                  <a:pt x="2527598" y="2598291"/>
                  <a:pt x="2537520" y="2600771"/>
                </a:cubicBezTo>
                <a:cubicBezTo>
                  <a:pt x="2547442" y="2603252"/>
                  <a:pt x="2552402" y="2604492"/>
                  <a:pt x="2552402" y="2604492"/>
                </a:cubicBezTo>
                <a:cubicBezTo>
                  <a:pt x="2562324" y="2609453"/>
                  <a:pt x="2574726" y="2615654"/>
                  <a:pt x="2589609" y="2623096"/>
                </a:cubicBezTo>
                <a:cubicBezTo>
                  <a:pt x="2604492" y="2630537"/>
                  <a:pt x="2611933" y="2634258"/>
                  <a:pt x="2611933" y="2634258"/>
                </a:cubicBezTo>
                <a:cubicBezTo>
                  <a:pt x="2611933" y="2639218"/>
                  <a:pt x="2604492" y="2639218"/>
                  <a:pt x="2589609" y="2634258"/>
                </a:cubicBezTo>
                <a:cubicBezTo>
                  <a:pt x="2554883" y="2614414"/>
                  <a:pt x="2530078" y="2604492"/>
                  <a:pt x="2515195" y="2604492"/>
                </a:cubicBezTo>
                <a:cubicBezTo>
                  <a:pt x="2515195" y="2604492"/>
                  <a:pt x="2510234" y="2602011"/>
                  <a:pt x="2500312" y="2597051"/>
                </a:cubicBezTo>
                <a:lnTo>
                  <a:pt x="2448223" y="2574726"/>
                </a:lnTo>
                <a:cubicBezTo>
                  <a:pt x="2423418" y="2564804"/>
                  <a:pt x="2411016" y="2559844"/>
                  <a:pt x="2411016" y="2559844"/>
                </a:cubicBezTo>
                <a:cubicBezTo>
                  <a:pt x="2406055" y="2559844"/>
                  <a:pt x="2402334" y="2558604"/>
                  <a:pt x="2399853" y="2556123"/>
                </a:cubicBezTo>
                <a:cubicBezTo>
                  <a:pt x="2397373" y="2553642"/>
                  <a:pt x="2393652" y="2552402"/>
                  <a:pt x="2388691" y="2552402"/>
                </a:cubicBezTo>
                <a:close/>
                <a:moveTo>
                  <a:pt x="3672799" y="2535194"/>
                </a:moveTo>
                <a:cubicBezTo>
                  <a:pt x="3671249" y="2535504"/>
                  <a:pt x="3669854" y="2536279"/>
                  <a:pt x="3668613" y="2537519"/>
                </a:cubicBezTo>
                <a:cubicBezTo>
                  <a:pt x="3663652" y="2542480"/>
                  <a:pt x="3663652" y="2546201"/>
                  <a:pt x="3668613" y="2548682"/>
                </a:cubicBezTo>
                <a:cubicBezTo>
                  <a:pt x="3673574" y="2551162"/>
                  <a:pt x="3676055" y="2549922"/>
                  <a:pt x="3676055" y="2544961"/>
                </a:cubicBezTo>
                <a:cubicBezTo>
                  <a:pt x="3676055" y="2544961"/>
                  <a:pt x="3677295" y="2544961"/>
                  <a:pt x="3679775" y="2544961"/>
                </a:cubicBezTo>
                <a:cubicBezTo>
                  <a:pt x="3682256" y="2544961"/>
                  <a:pt x="3683496" y="2547442"/>
                  <a:pt x="3683496" y="2552402"/>
                </a:cubicBezTo>
                <a:cubicBezTo>
                  <a:pt x="3693418" y="2552402"/>
                  <a:pt x="3698379" y="2552402"/>
                  <a:pt x="3698379" y="2552402"/>
                </a:cubicBezTo>
                <a:cubicBezTo>
                  <a:pt x="3698379" y="2552402"/>
                  <a:pt x="3695898" y="2549922"/>
                  <a:pt x="3690937" y="2544961"/>
                </a:cubicBezTo>
                <a:cubicBezTo>
                  <a:pt x="3683496" y="2537519"/>
                  <a:pt x="3677450" y="2534264"/>
                  <a:pt x="3672799" y="2535194"/>
                </a:cubicBezTo>
                <a:close/>
                <a:moveTo>
                  <a:pt x="5477805" y="2533799"/>
                </a:moveTo>
                <a:cubicBezTo>
                  <a:pt x="5478425" y="2533799"/>
                  <a:pt x="5479355" y="2535039"/>
                  <a:pt x="5480595" y="2537519"/>
                </a:cubicBezTo>
                <a:cubicBezTo>
                  <a:pt x="5483076" y="2542480"/>
                  <a:pt x="5481836" y="2542480"/>
                  <a:pt x="5476875" y="2537519"/>
                </a:cubicBezTo>
                <a:cubicBezTo>
                  <a:pt x="5476875" y="2535039"/>
                  <a:pt x="5477185" y="2533799"/>
                  <a:pt x="5477805" y="2533799"/>
                </a:cubicBezTo>
                <a:close/>
                <a:moveTo>
                  <a:pt x="5454551" y="2530078"/>
                </a:moveTo>
                <a:lnTo>
                  <a:pt x="5461992" y="2537519"/>
                </a:lnTo>
                <a:lnTo>
                  <a:pt x="5461992" y="2530078"/>
                </a:lnTo>
                <a:cubicBezTo>
                  <a:pt x="5461992" y="2530078"/>
                  <a:pt x="5459512" y="2530078"/>
                  <a:pt x="5454551" y="2530078"/>
                </a:cubicBezTo>
                <a:close/>
                <a:moveTo>
                  <a:pt x="4129980" y="2530078"/>
                </a:moveTo>
                <a:lnTo>
                  <a:pt x="4129980" y="2544961"/>
                </a:lnTo>
                <a:cubicBezTo>
                  <a:pt x="4139902" y="2544961"/>
                  <a:pt x="4147344" y="2544961"/>
                  <a:pt x="4152305" y="2544961"/>
                </a:cubicBezTo>
                <a:cubicBezTo>
                  <a:pt x="4147344" y="2544961"/>
                  <a:pt x="4144863" y="2542480"/>
                  <a:pt x="4144863" y="2537519"/>
                </a:cubicBezTo>
                <a:cubicBezTo>
                  <a:pt x="4144863" y="2532559"/>
                  <a:pt x="4142383" y="2530078"/>
                  <a:pt x="4137422" y="2530078"/>
                </a:cubicBezTo>
                <a:close/>
                <a:moveTo>
                  <a:pt x="3155156" y="2530078"/>
                </a:moveTo>
                <a:lnTo>
                  <a:pt x="3162598" y="2537519"/>
                </a:lnTo>
                <a:lnTo>
                  <a:pt x="3170039" y="2537519"/>
                </a:lnTo>
                <a:cubicBezTo>
                  <a:pt x="3170039" y="2532559"/>
                  <a:pt x="3168799" y="2530078"/>
                  <a:pt x="3166318" y="2530078"/>
                </a:cubicBezTo>
                <a:cubicBezTo>
                  <a:pt x="3163838" y="2530078"/>
                  <a:pt x="3160117" y="2530078"/>
                  <a:pt x="3155156" y="2530078"/>
                </a:cubicBezTo>
                <a:close/>
                <a:moveTo>
                  <a:pt x="2611933" y="2530078"/>
                </a:moveTo>
                <a:cubicBezTo>
                  <a:pt x="2616894" y="2530078"/>
                  <a:pt x="2620615" y="2532559"/>
                  <a:pt x="2623096" y="2537519"/>
                </a:cubicBezTo>
                <a:cubicBezTo>
                  <a:pt x="2625576" y="2542480"/>
                  <a:pt x="2625576" y="2544961"/>
                  <a:pt x="2623096" y="2544961"/>
                </a:cubicBezTo>
                <a:cubicBezTo>
                  <a:pt x="2620615" y="2544961"/>
                  <a:pt x="2616894" y="2544961"/>
                  <a:pt x="2611933" y="2544961"/>
                </a:cubicBezTo>
                <a:lnTo>
                  <a:pt x="2604492" y="2537519"/>
                </a:lnTo>
                <a:cubicBezTo>
                  <a:pt x="2599531" y="2537519"/>
                  <a:pt x="2602011" y="2535039"/>
                  <a:pt x="2611933" y="2530078"/>
                </a:cubicBezTo>
                <a:close/>
                <a:moveTo>
                  <a:pt x="5553149" y="2526357"/>
                </a:moveTo>
                <a:cubicBezTo>
                  <a:pt x="5551909" y="2526357"/>
                  <a:pt x="5551289" y="2527598"/>
                  <a:pt x="5551289" y="2530078"/>
                </a:cubicBezTo>
                <a:lnTo>
                  <a:pt x="5558730" y="2530078"/>
                </a:lnTo>
                <a:cubicBezTo>
                  <a:pt x="5556250" y="2527598"/>
                  <a:pt x="5554389" y="2526357"/>
                  <a:pt x="5553149" y="2526357"/>
                </a:cubicBezTo>
                <a:close/>
                <a:moveTo>
                  <a:pt x="5495478" y="2526357"/>
                </a:moveTo>
                <a:cubicBezTo>
                  <a:pt x="5492998" y="2526357"/>
                  <a:pt x="5489277" y="2527598"/>
                  <a:pt x="5484316" y="2530078"/>
                </a:cubicBezTo>
                <a:cubicBezTo>
                  <a:pt x="5474395" y="2530078"/>
                  <a:pt x="5469433" y="2530078"/>
                  <a:pt x="5469433" y="2530078"/>
                </a:cubicBezTo>
                <a:lnTo>
                  <a:pt x="5476875" y="2537519"/>
                </a:lnTo>
                <a:cubicBezTo>
                  <a:pt x="5471913" y="2537519"/>
                  <a:pt x="5469433" y="2540000"/>
                  <a:pt x="5469433" y="2544961"/>
                </a:cubicBezTo>
                <a:lnTo>
                  <a:pt x="5469433" y="2552402"/>
                </a:lnTo>
                <a:lnTo>
                  <a:pt x="5476875" y="2552402"/>
                </a:lnTo>
                <a:cubicBezTo>
                  <a:pt x="5481836" y="2552402"/>
                  <a:pt x="5488037" y="2551162"/>
                  <a:pt x="5495478" y="2548682"/>
                </a:cubicBezTo>
                <a:cubicBezTo>
                  <a:pt x="5502920" y="2546201"/>
                  <a:pt x="5505400" y="2543721"/>
                  <a:pt x="5502920" y="2541240"/>
                </a:cubicBezTo>
                <a:cubicBezTo>
                  <a:pt x="5500440" y="2538759"/>
                  <a:pt x="5499199" y="2535039"/>
                  <a:pt x="5499199" y="2530078"/>
                </a:cubicBezTo>
                <a:cubicBezTo>
                  <a:pt x="5499199" y="2527598"/>
                  <a:pt x="5497959" y="2526357"/>
                  <a:pt x="5495478" y="2526357"/>
                </a:cubicBezTo>
                <a:close/>
                <a:moveTo>
                  <a:pt x="5871269" y="2522637"/>
                </a:moveTo>
                <a:cubicBezTo>
                  <a:pt x="5866308" y="2522637"/>
                  <a:pt x="5863828" y="2523877"/>
                  <a:pt x="5863828" y="2526357"/>
                </a:cubicBezTo>
                <a:cubicBezTo>
                  <a:pt x="5863828" y="2528838"/>
                  <a:pt x="5865068" y="2530078"/>
                  <a:pt x="5867549" y="2530078"/>
                </a:cubicBezTo>
                <a:cubicBezTo>
                  <a:pt x="5870029" y="2530078"/>
                  <a:pt x="5871269" y="2527597"/>
                  <a:pt x="5871269" y="2522637"/>
                </a:cubicBezTo>
                <a:close/>
                <a:moveTo>
                  <a:pt x="5796855" y="2522637"/>
                </a:moveTo>
                <a:cubicBezTo>
                  <a:pt x="5796855" y="2522637"/>
                  <a:pt x="5796855" y="2525117"/>
                  <a:pt x="5796855" y="2530078"/>
                </a:cubicBezTo>
                <a:lnTo>
                  <a:pt x="5804297" y="2537519"/>
                </a:lnTo>
                <a:cubicBezTo>
                  <a:pt x="5809258" y="2532559"/>
                  <a:pt x="5811738" y="2528838"/>
                  <a:pt x="5811738" y="2526357"/>
                </a:cubicBezTo>
                <a:cubicBezTo>
                  <a:pt x="5811738" y="2523877"/>
                  <a:pt x="5809258" y="2522637"/>
                  <a:pt x="5804297" y="2522637"/>
                </a:cubicBezTo>
                <a:close/>
                <a:moveTo>
                  <a:pt x="5514082" y="2522637"/>
                </a:moveTo>
                <a:cubicBezTo>
                  <a:pt x="5514082" y="2522637"/>
                  <a:pt x="5511602" y="2525117"/>
                  <a:pt x="5506640" y="2530078"/>
                </a:cubicBezTo>
                <a:lnTo>
                  <a:pt x="5514082" y="2530078"/>
                </a:lnTo>
                <a:close/>
                <a:moveTo>
                  <a:pt x="4063008" y="2522637"/>
                </a:moveTo>
                <a:lnTo>
                  <a:pt x="4063008" y="2530078"/>
                </a:lnTo>
                <a:lnTo>
                  <a:pt x="4070449" y="2530078"/>
                </a:lnTo>
                <a:cubicBezTo>
                  <a:pt x="4070449" y="2525117"/>
                  <a:pt x="4067969" y="2522637"/>
                  <a:pt x="4063008" y="2522637"/>
                </a:cubicBezTo>
                <a:close/>
                <a:moveTo>
                  <a:pt x="3519785" y="2522637"/>
                </a:moveTo>
                <a:lnTo>
                  <a:pt x="3497461" y="2530078"/>
                </a:lnTo>
                <a:cubicBezTo>
                  <a:pt x="3497461" y="2535039"/>
                  <a:pt x="3507383" y="2535039"/>
                  <a:pt x="3527226" y="2530078"/>
                </a:cubicBezTo>
                <a:close/>
                <a:moveTo>
                  <a:pt x="3028652" y="2522637"/>
                </a:moveTo>
                <a:cubicBezTo>
                  <a:pt x="3028652" y="2527597"/>
                  <a:pt x="3028652" y="2530078"/>
                  <a:pt x="3028652" y="2530078"/>
                </a:cubicBezTo>
                <a:cubicBezTo>
                  <a:pt x="3028652" y="2530078"/>
                  <a:pt x="3027412" y="2530078"/>
                  <a:pt x="3024932" y="2530078"/>
                </a:cubicBezTo>
                <a:cubicBezTo>
                  <a:pt x="3022451" y="2530078"/>
                  <a:pt x="3021211" y="2528838"/>
                  <a:pt x="3021211" y="2526357"/>
                </a:cubicBezTo>
                <a:cubicBezTo>
                  <a:pt x="3021211" y="2523877"/>
                  <a:pt x="3023692" y="2522637"/>
                  <a:pt x="3028652" y="2522637"/>
                </a:cubicBezTo>
                <a:close/>
                <a:moveTo>
                  <a:pt x="2738437" y="2522637"/>
                </a:moveTo>
                <a:lnTo>
                  <a:pt x="2738437" y="2530078"/>
                </a:lnTo>
                <a:cubicBezTo>
                  <a:pt x="2733477" y="2530078"/>
                  <a:pt x="2732236" y="2531318"/>
                  <a:pt x="2734717" y="2533799"/>
                </a:cubicBezTo>
                <a:cubicBezTo>
                  <a:pt x="2737197" y="2536279"/>
                  <a:pt x="2740918" y="2537519"/>
                  <a:pt x="2745879" y="2537519"/>
                </a:cubicBezTo>
                <a:cubicBezTo>
                  <a:pt x="2750840" y="2542480"/>
                  <a:pt x="2755801" y="2544961"/>
                  <a:pt x="2760762" y="2544961"/>
                </a:cubicBezTo>
                <a:cubicBezTo>
                  <a:pt x="2765722" y="2544961"/>
                  <a:pt x="2768203" y="2542480"/>
                  <a:pt x="2768203" y="2537519"/>
                </a:cubicBezTo>
                <a:lnTo>
                  <a:pt x="2775644" y="2537519"/>
                </a:lnTo>
                <a:cubicBezTo>
                  <a:pt x="2775644" y="2542480"/>
                  <a:pt x="2780605" y="2542480"/>
                  <a:pt x="2790527" y="2537519"/>
                </a:cubicBezTo>
                <a:lnTo>
                  <a:pt x="2812851" y="2537519"/>
                </a:lnTo>
                <a:cubicBezTo>
                  <a:pt x="2817812" y="2542480"/>
                  <a:pt x="2822774" y="2544961"/>
                  <a:pt x="2827734" y="2544961"/>
                </a:cubicBezTo>
                <a:cubicBezTo>
                  <a:pt x="2852539" y="2554883"/>
                  <a:pt x="2867422" y="2562324"/>
                  <a:pt x="2872383" y="2567285"/>
                </a:cubicBezTo>
                <a:lnTo>
                  <a:pt x="2864941" y="2567285"/>
                </a:lnTo>
                <a:lnTo>
                  <a:pt x="2857500" y="2567285"/>
                </a:lnTo>
                <a:lnTo>
                  <a:pt x="2894707" y="2574726"/>
                </a:lnTo>
                <a:cubicBezTo>
                  <a:pt x="2904629" y="2569766"/>
                  <a:pt x="2929433" y="2577207"/>
                  <a:pt x="2969121" y="2597051"/>
                </a:cubicBezTo>
                <a:cubicBezTo>
                  <a:pt x="2974082" y="2597051"/>
                  <a:pt x="2980283" y="2598291"/>
                  <a:pt x="2987725" y="2600771"/>
                </a:cubicBezTo>
                <a:cubicBezTo>
                  <a:pt x="2995166" y="2603252"/>
                  <a:pt x="2998887" y="2604492"/>
                  <a:pt x="2998887" y="2604492"/>
                </a:cubicBezTo>
                <a:cubicBezTo>
                  <a:pt x="3038574" y="2609453"/>
                  <a:pt x="3065859" y="2619375"/>
                  <a:pt x="3080742" y="2634258"/>
                </a:cubicBezTo>
                <a:cubicBezTo>
                  <a:pt x="3085703" y="2634258"/>
                  <a:pt x="3093144" y="2635498"/>
                  <a:pt x="3103066" y="2637978"/>
                </a:cubicBezTo>
                <a:cubicBezTo>
                  <a:pt x="3112988" y="2640459"/>
                  <a:pt x="3117949" y="2639218"/>
                  <a:pt x="3117949" y="2634258"/>
                </a:cubicBezTo>
                <a:lnTo>
                  <a:pt x="3147715" y="2649141"/>
                </a:lnTo>
                <a:lnTo>
                  <a:pt x="3140273" y="2649141"/>
                </a:lnTo>
                <a:lnTo>
                  <a:pt x="3132832" y="2656582"/>
                </a:lnTo>
                <a:cubicBezTo>
                  <a:pt x="3142754" y="2656582"/>
                  <a:pt x="3150195" y="2656582"/>
                  <a:pt x="3155156" y="2656582"/>
                </a:cubicBezTo>
                <a:cubicBezTo>
                  <a:pt x="3160117" y="2656582"/>
                  <a:pt x="3162598" y="2657822"/>
                  <a:pt x="3162598" y="2660303"/>
                </a:cubicBezTo>
                <a:cubicBezTo>
                  <a:pt x="3162598" y="2662783"/>
                  <a:pt x="3167558" y="2665263"/>
                  <a:pt x="3177480" y="2667744"/>
                </a:cubicBezTo>
                <a:cubicBezTo>
                  <a:pt x="3187402" y="2670225"/>
                  <a:pt x="3192363" y="2671465"/>
                  <a:pt x="3192363" y="2671465"/>
                </a:cubicBezTo>
                <a:lnTo>
                  <a:pt x="3214687" y="2678906"/>
                </a:lnTo>
                <a:cubicBezTo>
                  <a:pt x="3224609" y="2688828"/>
                  <a:pt x="3234531" y="2693789"/>
                  <a:pt x="3244453" y="2693789"/>
                </a:cubicBezTo>
                <a:cubicBezTo>
                  <a:pt x="3269258" y="2698750"/>
                  <a:pt x="3286621" y="2703711"/>
                  <a:pt x="3296543" y="2708672"/>
                </a:cubicBezTo>
                <a:cubicBezTo>
                  <a:pt x="3301504" y="2713633"/>
                  <a:pt x="3308945" y="2716113"/>
                  <a:pt x="3318867" y="2716113"/>
                </a:cubicBezTo>
                <a:cubicBezTo>
                  <a:pt x="3328789" y="2716113"/>
                  <a:pt x="3333750" y="2714873"/>
                  <a:pt x="3333750" y="2712392"/>
                </a:cubicBezTo>
                <a:cubicBezTo>
                  <a:pt x="3333750" y="2709912"/>
                  <a:pt x="3336231" y="2708672"/>
                  <a:pt x="3341191" y="2708672"/>
                </a:cubicBezTo>
                <a:cubicBezTo>
                  <a:pt x="3346152" y="2708672"/>
                  <a:pt x="3349873" y="2708672"/>
                  <a:pt x="3352353" y="2708672"/>
                </a:cubicBezTo>
                <a:cubicBezTo>
                  <a:pt x="3354834" y="2708672"/>
                  <a:pt x="3356074" y="2708672"/>
                  <a:pt x="3356074" y="2708672"/>
                </a:cubicBezTo>
                <a:cubicBezTo>
                  <a:pt x="3361035" y="2708672"/>
                  <a:pt x="3363516" y="2711152"/>
                  <a:pt x="3363516" y="2716113"/>
                </a:cubicBezTo>
                <a:cubicBezTo>
                  <a:pt x="3363516" y="2721074"/>
                  <a:pt x="3364756" y="2724795"/>
                  <a:pt x="3367236" y="2727275"/>
                </a:cubicBezTo>
                <a:cubicBezTo>
                  <a:pt x="3369717" y="2729756"/>
                  <a:pt x="3373438" y="2730996"/>
                  <a:pt x="3378398" y="2730996"/>
                </a:cubicBezTo>
                <a:cubicBezTo>
                  <a:pt x="3383359" y="2730996"/>
                  <a:pt x="3388320" y="2733477"/>
                  <a:pt x="3393281" y="2738437"/>
                </a:cubicBezTo>
                <a:lnTo>
                  <a:pt x="3393281" y="2745879"/>
                </a:lnTo>
                <a:cubicBezTo>
                  <a:pt x="3388320" y="2740918"/>
                  <a:pt x="3378398" y="2738437"/>
                  <a:pt x="3363516" y="2738437"/>
                </a:cubicBezTo>
                <a:cubicBezTo>
                  <a:pt x="3348633" y="2733477"/>
                  <a:pt x="3333750" y="2728515"/>
                  <a:pt x="3318867" y="2723555"/>
                </a:cubicBezTo>
                <a:cubicBezTo>
                  <a:pt x="3313906" y="2723555"/>
                  <a:pt x="3306465" y="2721074"/>
                  <a:pt x="3296543" y="2716113"/>
                </a:cubicBezTo>
                <a:cubicBezTo>
                  <a:pt x="3286621" y="2711152"/>
                  <a:pt x="3277939" y="2707432"/>
                  <a:pt x="3270498" y="2704951"/>
                </a:cubicBezTo>
                <a:cubicBezTo>
                  <a:pt x="3263057" y="2702470"/>
                  <a:pt x="3254375" y="2699990"/>
                  <a:pt x="3244453" y="2697510"/>
                </a:cubicBezTo>
                <a:cubicBezTo>
                  <a:pt x="3234531" y="2695029"/>
                  <a:pt x="3224609" y="2693789"/>
                  <a:pt x="3214687" y="2693789"/>
                </a:cubicBezTo>
                <a:lnTo>
                  <a:pt x="3162598" y="2678906"/>
                </a:lnTo>
                <a:cubicBezTo>
                  <a:pt x="3152675" y="2678906"/>
                  <a:pt x="3145234" y="2681387"/>
                  <a:pt x="3140273" y="2686348"/>
                </a:cubicBezTo>
                <a:cubicBezTo>
                  <a:pt x="3135313" y="2686348"/>
                  <a:pt x="3127871" y="2683867"/>
                  <a:pt x="3117949" y="2678906"/>
                </a:cubicBezTo>
                <a:cubicBezTo>
                  <a:pt x="3108027" y="2678906"/>
                  <a:pt x="3101826" y="2677666"/>
                  <a:pt x="3099346" y="2675185"/>
                </a:cubicBezTo>
                <a:cubicBezTo>
                  <a:pt x="3096865" y="2672705"/>
                  <a:pt x="3095625" y="2671465"/>
                  <a:pt x="3095625" y="2671465"/>
                </a:cubicBezTo>
                <a:lnTo>
                  <a:pt x="3088183" y="2664023"/>
                </a:lnTo>
                <a:lnTo>
                  <a:pt x="3073301" y="2656582"/>
                </a:lnTo>
                <a:lnTo>
                  <a:pt x="3050976" y="2649141"/>
                </a:lnTo>
                <a:cubicBezTo>
                  <a:pt x="3050976" y="2654101"/>
                  <a:pt x="3053457" y="2656582"/>
                  <a:pt x="3058418" y="2656582"/>
                </a:cubicBezTo>
                <a:cubicBezTo>
                  <a:pt x="3058418" y="2656582"/>
                  <a:pt x="3059658" y="2657822"/>
                  <a:pt x="3062139" y="2660303"/>
                </a:cubicBezTo>
                <a:cubicBezTo>
                  <a:pt x="3064619" y="2662783"/>
                  <a:pt x="3068340" y="2664023"/>
                  <a:pt x="3073301" y="2664023"/>
                </a:cubicBezTo>
                <a:cubicBezTo>
                  <a:pt x="3078261" y="2664023"/>
                  <a:pt x="3080742" y="2666504"/>
                  <a:pt x="3080742" y="2671465"/>
                </a:cubicBezTo>
                <a:cubicBezTo>
                  <a:pt x="3080742" y="2676426"/>
                  <a:pt x="3080742" y="2678906"/>
                  <a:pt x="3080742" y="2678906"/>
                </a:cubicBezTo>
                <a:lnTo>
                  <a:pt x="3065859" y="2678906"/>
                </a:lnTo>
                <a:lnTo>
                  <a:pt x="3028652" y="2649141"/>
                </a:lnTo>
                <a:lnTo>
                  <a:pt x="3006328" y="2634258"/>
                </a:lnTo>
                <a:cubicBezTo>
                  <a:pt x="3006328" y="2634258"/>
                  <a:pt x="3003847" y="2634258"/>
                  <a:pt x="2998887" y="2634258"/>
                </a:cubicBezTo>
                <a:cubicBezTo>
                  <a:pt x="2993926" y="2634258"/>
                  <a:pt x="2991445" y="2631777"/>
                  <a:pt x="2991445" y="2626816"/>
                </a:cubicBezTo>
                <a:lnTo>
                  <a:pt x="2984004" y="2626816"/>
                </a:lnTo>
                <a:cubicBezTo>
                  <a:pt x="2979043" y="2621856"/>
                  <a:pt x="2965400" y="2615654"/>
                  <a:pt x="2943076" y="2608213"/>
                </a:cubicBezTo>
                <a:cubicBezTo>
                  <a:pt x="2920752" y="2600771"/>
                  <a:pt x="2902148" y="2597051"/>
                  <a:pt x="2887266" y="2597051"/>
                </a:cubicBezTo>
                <a:cubicBezTo>
                  <a:pt x="2882305" y="2592090"/>
                  <a:pt x="2872383" y="2587129"/>
                  <a:pt x="2857500" y="2582168"/>
                </a:cubicBezTo>
                <a:cubicBezTo>
                  <a:pt x="2842617" y="2577207"/>
                  <a:pt x="2827734" y="2572246"/>
                  <a:pt x="2812851" y="2567285"/>
                </a:cubicBezTo>
                <a:cubicBezTo>
                  <a:pt x="2748359" y="2547442"/>
                  <a:pt x="2713633" y="2537519"/>
                  <a:pt x="2708672" y="2537519"/>
                </a:cubicBezTo>
                <a:close/>
                <a:moveTo>
                  <a:pt x="5811738" y="2515195"/>
                </a:moveTo>
                <a:cubicBezTo>
                  <a:pt x="5811738" y="2515195"/>
                  <a:pt x="5814218" y="2517676"/>
                  <a:pt x="5819179" y="2522637"/>
                </a:cubicBezTo>
                <a:lnTo>
                  <a:pt x="5834062" y="2515195"/>
                </a:lnTo>
                <a:close/>
                <a:moveTo>
                  <a:pt x="5000625" y="2515195"/>
                </a:moveTo>
                <a:lnTo>
                  <a:pt x="4993183" y="2522637"/>
                </a:lnTo>
                <a:cubicBezTo>
                  <a:pt x="5003105" y="2522637"/>
                  <a:pt x="5008066" y="2522637"/>
                  <a:pt x="5008066" y="2522637"/>
                </a:cubicBezTo>
                <a:close/>
                <a:moveTo>
                  <a:pt x="4070449" y="2515195"/>
                </a:moveTo>
                <a:cubicBezTo>
                  <a:pt x="4070449" y="2520156"/>
                  <a:pt x="4072930" y="2522637"/>
                  <a:pt x="4077891" y="2522637"/>
                </a:cubicBezTo>
                <a:lnTo>
                  <a:pt x="4077891" y="2515195"/>
                </a:lnTo>
                <a:close/>
                <a:moveTo>
                  <a:pt x="2544961" y="2515195"/>
                </a:moveTo>
                <a:cubicBezTo>
                  <a:pt x="2549922" y="2515195"/>
                  <a:pt x="2552402" y="2516435"/>
                  <a:pt x="2552402" y="2518916"/>
                </a:cubicBezTo>
                <a:cubicBezTo>
                  <a:pt x="2552402" y="2521397"/>
                  <a:pt x="2549922" y="2522637"/>
                  <a:pt x="2544961" y="2522637"/>
                </a:cubicBezTo>
                <a:close/>
                <a:moveTo>
                  <a:pt x="4010918" y="2507754"/>
                </a:moveTo>
                <a:lnTo>
                  <a:pt x="4010918" y="2515195"/>
                </a:lnTo>
                <a:cubicBezTo>
                  <a:pt x="4010918" y="2515195"/>
                  <a:pt x="4015879" y="2512715"/>
                  <a:pt x="4025801" y="2507754"/>
                </a:cubicBezTo>
                <a:close/>
                <a:moveTo>
                  <a:pt x="3609082" y="2507754"/>
                </a:moveTo>
                <a:lnTo>
                  <a:pt x="3601641" y="2515195"/>
                </a:lnTo>
                <a:lnTo>
                  <a:pt x="3601641" y="2522637"/>
                </a:lnTo>
                <a:cubicBezTo>
                  <a:pt x="3601641" y="2522637"/>
                  <a:pt x="3602881" y="2522637"/>
                  <a:pt x="3605361" y="2522637"/>
                </a:cubicBezTo>
                <a:cubicBezTo>
                  <a:pt x="3607842" y="2522637"/>
                  <a:pt x="3611562" y="2522637"/>
                  <a:pt x="3616523" y="2522637"/>
                </a:cubicBezTo>
                <a:cubicBezTo>
                  <a:pt x="3616523" y="2527597"/>
                  <a:pt x="3620244" y="2531318"/>
                  <a:pt x="3627685" y="2533799"/>
                </a:cubicBezTo>
                <a:cubicBezTo>
                  <a:pt x="3635127" y="2536279"/>
                  <a:pt x="3641328" y="2537519"/>
                  <a:pt x="3646289" y="2537519"/>
                </a:cubicBezTo>
                <a:cubicBezTo>
                  <a:pt x="3651250" y="2537519"/>
                  <a:pt x="3654971" y="2537519"/>
                  <a:pt x="3657451" y="2537519"/>
                </a:cubicBezTo>
                <a:cubicBezTo>
                  <a:pt x="3659931" y="2537519"/>
                  <a:pt x="3661172" y="2535039"/>
                  <a:pt x="3661172" y="2530078"/>
                </a:cubicBezTo>
                <a:cubicBezTo>
                  <a:pt x="3661172" y="2525117"/>
                  <a:pt x="3657451" y="2521397"/>
                  <a:pt x="3650010" y="2518916"/>
                </a:cubicBezTo>
                <a:cubicBezTo>
                  <a:pt x="3642568" y="2516435"/>
                  <a:pt x="3633887" y="2515195"/>
                  <a:pt x="3623965" y="2515195"/>
                </a:cubicBezTo>
                <a:cubicBezTo>
                  <a:pt x="3619004" y="2515195"/>
                  <a:pt x="3616523" y="2513955"/>
                  <a:pt x="3616523" y="2511475"/>
                </a:cubicBezTo>
                <a:cubicBezTo>
                  <a:pt x="3616523" y="2508994"/>
                  <a:pt x="3614043" y="2507754"/>
                  <a:pt x="3609082" y="2507754"/>
                </a:cubicBezTo>
                <a:close/>
                <a:moveTo>
                  <a:pt x="3471416" y="2507754"/>
                </a:moveTo>
                <a:cubicBezTo>
                  <a:pt x="3468936" y="2507754"/>
                  <a:pt x="3467695" y="2508994"/>
                  <a:pt x="3467695" y="2511475"/>
                </a:cubicBezTo>
                <a:cubicBezTo>
                  <a:pt x="3467695" y="2513955"/>
                  <a:pt x="3470176" y="2516435"/>
                  <a:pt x="3475137" y="2518916"/>
                </a:cubicBezTo>
                <a:cubicBezTo>
                  <a:pt x="3480098" y="2521397"/>
                  <a:pt x="3483818" y="2521397"/>
                  <a:pt x="3486299" y="2518916"/>
                </a:cubicBezTo>
                <a:cubicBezTo>
                  <a:pt x="3488779" y="2516435"/>
                  <a:pt x="3490019" y="2515195"/>
                  <a:pt x="3490019" y="2515195"/>
                </a:cubicBezTo>
                <a:cubicBezTo>
                  <a:pt x="3490019" y="2515195"/>
                  <a:pt x="3488779" y="2515195"/>
                  <a:pt x="3486299" y="2515195"/>
                </a:cubicBezTo>
                <a:cubicBezTo>
                  <a:pt x="3483818" y="2515195"/>
                  <a:pt x="3481338" y="2513955"/>
                  <a:pt x="3478857" y="2511475"/>
                </a:cubicBezTo>
                <a:cubicBezTo>
                  <a:pt x="3476377" y="2508994"/>
                  <a:pt x="3473896" y="2507754"/>
                  <a:pt x="3471416" y="2507754"/>
                </a:cubicBezTo>
                <a:close/>
                <a:moveTo>
                  <a:pt x="3437930" y="2507754"/>
                </a:moveTo>
                <a:lnTo>
                  <a:pt x="3452812" y="2515195"/>
                </a:lnTo>
                <a:lnTo>
                  <a:pt x="3452812" y="2507754"/>
                </a:lnTo>
                <a:close/>
                <a:moveTo>
                  <a:pt x="5781972" y="2500312"/>
                </a:moveTo>
                <a:lnTo>
                  <a:pt x="5774531" y="2507754"/>
                </a:lnTo>
                <a:lnTo>
                  <a:pt x="5781972" y="2507754"/>
                </a:lnTo>
                <a:lnTo>
                  <a:pt x="5789414" y="2515195"/>
                </a:lnTo>
                <a:lnTo>
                  <a:pt x="5804297" y="2515195"/>
                </a:lnTo>
                <a:lnTo>
                  <a:pt x="5796855" y="2507754"/>
                </a:lnTo>
                <a:cubicBezTo>
                  <a:pt x="5796855" y="2507754"/>
                  <a:pt x="5795615" y="2506514"/>
                  <a:pt x="5793135" y="2504033"/>
                </a:cubicBezTo>
                <a:cubicBezTo>
                  <a:pt x="5790654" y="2501552"/>
                  <a:pt x="5786934" y="2500312"/>
                  <a:pt x="5781972" y="2500312"/>
                </a:cubicBezTo>
                <a:close/>
                <a:moveTo>
                  <a:pt x="5633144" y="2500312"/>
                </a:moveTo>
                <a:cubicBezTo>
                  <a:pt x="5628183" y="2500312"/>
                  <a:pt x="5624462" y="2501552"/>
                  <a:pt x="5621982" y="2504033"/>
                </a:cubicBezTo>
                <a:cubicBezTo>
                  <a:pt x="5619502" y="2506514"/>
                  <a:pt x="5619502" y="2508994"/>
                  <a:pt x="5621982" y="2511475"/>
                </a:cubicBezTo>
                <a:cubicBezTo>
                  <a:pt x="5624462" y="2513955"/>
                  <a:pt x="5626943" y="2515195"/>
                  <a:pt x="5629424" y="2515195"/>
                </a:cubicBezTo>
                <a:cubicBezTo>
                  <a:pt x="5631904" y="2515195"/>
                  <a:pt x="5633144" y="2512715"/>
                  <a:pt x="5633144" y="2507754"/>
                </a:cubicBezTo>
                <a:close/>
                <a:moveTo>
                  <a:pt x="5469433" y="2500312"/>
                </a:moveTo>
                <a:cubicBezTo>
                  <a:pt x="5464472" y="2500312"/>
                  <a:pt x="5459512" y="2502793"/>
                  <a:pt x="5454551" y="2507754"/>
                </a:cubicBezTo>
                <a:lnTo>
                  <a:pt x="5424785" y="2507754"/>
                </a:lnTo>
                <a:cubicBezTo>
                  <a:pt x="5424785" y="2507754"/>
                  <a:pt x="5419824" y="2507754"/>
                  <a:pt x="5409902" y="2507754"/>
                </a:cubicBezTo>
                <a:lnTo>
                  <a:pt x="5395019" y="2507754"/>
                </a:lnTo>
                <a:cubicBezTo>
                  <a:pt x="5395019" y="2512715"/>
                  <a:pt x="5392539" y="2515195"/>
                  <a:pt x="5387578" y="2515195"/>
                </a:cubicBezTo>
                <a:lnTo>
                  <a:pt x="5387578" y="2522637"/>
                </a:lnTo>
                <a:cubicBezTo>
                  <a:pt x="5392539" y="2522637"/>
                  <a:pt x="5396260" y="2521397"/>
                  <a:pt x="5398740" y="2518916"/>
                </a:cubicBezTo>
                <a:cubicBezTo>
                  <a:pt x="5401220" y="2516435"/>
                  <a:pt x="5407422" y="2515195"/>
                  <a:pt x="5417343" y="2515195"/>
                </a:cubicBezTo>
                <a:lnTo>
                  <a:pt x="5424785" y="2522637"/>
                </a:lnTo>
                <a:lnTo>
                  <a:pt x="5424785" y="2530078"/>
                </a:lnTo>
                <a:cubicBezTo>
                  <a:pt x="5429746" y="2530078"/>
                  <a:pt x="5433467" y="2528838"/>
                  <a:pt x="5435947" y="2526357"/>
                </a:cubicBezTo>
                <a:cubicBezTo>
                  <a:pt x="5438427" y="2523877"/>
                  <a:pt x="5440908" y="2522637"/>
                  <a:pt x="5443388" y="2522637"/>
                </a:cubicBezTo>
                <a:cubicBezTo>
                  <a:pt x="5445868" y="2522637"/>
                  <a:pt x="5447109" y="2525117"/>
                  <a:pt x="5447109" y="2530078"/>
                </a:cubicBezTo>
                <a:cubicBezTo>
                  <a:pt x="5447109" y="2535039"/>
                  <a:pt x="5448350" y="2535039"/>
                  <a:pt x="5450830" y="2530078"/>
                </a:cubicBezTo>
                <a:cubicBezTo>
                  <a:pt x="5453310" y="2525117"/>
                  <a:pt x="5454551" y="2522637"/>
                  <a:pt x="5454551" y="2522637"/>
                </a:cubicBezTo>
                <a:lnTo>
                  <a:pt x="5461992" y="2522637"/>
                </a:lnTo>
                <a:cubicBezTo>
                  <a:pt x="5461992" y="2522637"/>
                  <a:pt x="5463233" y="2522637"/>
                  <a:pt x="5465713" y="2522637"/>
                </a:cubicBezTo>
                <a:cubicBezTo>
                  <a:pt x="5468193" y="2522637"/>
                  <a:pt x="5466953" y="2520156"/>
                  <a:pt x="5461992" y="2515195"/>
                </a:cubicBezTo>
                <a:cubicBezTo>
                  <a:pt x="5461992" y="2510234"/>
                  <a:pt x="5461992" y="2507754"/>
                  <a:pt x="5461992" y="2507754"/>
                </a:cubicBezTo>
                <a:close/>
                <a:moveTo>
                  <a:pt x="3728145" y="2500312"/>
                </a:moveTo>
                <a:cubicBezTo>
                  <a:pt x="3728145" y="2505273"/>
                  <a:pt x="3730625" y="2507754"/>
                  <a:pt x="3735586" y="2507754"/>
                </a:cubicBezTo>
                <a:lnTo>
                  <a:pt x="3735586" y="2500312"/>
                </a:lnTo>
                <a:close/>
                <a:moveTo>
                  <a:pt x="3136553" y="2500312"/>
                </a:moveTo>
                <a:cubicBezTo>
                  <a:pt x="3134072" y="2500312"/>
                  <a:pt x="3132832" y="2502793"/>
                  <a:pt x="3132832" y="2507754"/>
                </a:cubicBezTo>
                <a:cubicBezTo>
                  <a:pt x="3132832" y="2507754"/>
                  <a:pt x="3135313" y="2507754"/>
                  <a:pt x="3140273" y="2507754"/>
                </a:cubicBezTo>
                <a:cubicBezTo>
                  <a:pt x="3140273" y="2502793"/>
                  <a:pt x="3139033" y="2500312"/>
                  <a:pt x="3136553" y="2500312"/>
                </a:cubicBezTo>
                <a:close/>
                <a:moveTo>
                  <a:pt x="6064746" y="2492871"/>
                </a:moveTo>
                <a:lnTo>
                  <a:pt x="6087070" y="2492871"/>
                </a:lnTo>
                <a:lnTo>
                  <a:pt x="6072187" y="2500312"/>
                </a:lnTo>
                <a:cubicBezTo>
                  <a:pt x="6067226" y="2500312"/>
                  <a:pt x="6064746" y="2497832"/>
                  <a:pt x="6064746" y="2492871"/>
                </a:cubicBezTo>
                <a:close/>
                <a:moveTo>
                  <a:pt x="5752207" y="2492871"/>
                </a:moveTo>
                <a:lnTo>
                  <a:pt x="5744765" y="2500312"/>
                </a:lnTo>
                <a:cubicBezTo>
                  <a:pt x="5749727" y="2500312"/>
                  <a:pt x="5752207" y="2500312"/>
                  <a:pt x="5752207" y="2500312"/>
                </a:cubicBezTo>
                <a:cubicBezTo>
                  <a:pt x="5757168" y="2500312"/>
                  <a:pt x="5759648" y="2499072"/>
                  <a:pt x="5759648" y="2496592"/>
                </a:cubicBezTo>
                <a:cubicBezTo>
                  <a:pt x="5759648" y="2494111"/>
                  <a:pt x="5757168" y="2492871"/>
                  <a:pt x="5752207" y="2492871"/>
                </a:cubicBezTo>
                <a:close/>
                <a:moveTo>
                  <a:pt x="5685234" y="2492871"/>
                </a:moveTo>
                <a:cubicBezTo>
                  <a:pt x="5680273" y="2492871"/>
                  <a:pt x="5680273" y="2495352"/>
                  <a:pt x="5685234" y="2500312"/>
                </a:cubicBezTo>
                <a:cubicBezTo>
                  <a:pt x="5685234" y="2500312"/>
                  <a:pt x="5685234" y="2502793"/>
                  <a:pt x="5685234" y="2507754"/>
                </a:cubicBezTo>
                <a:lnTo>
                  <a:pt x="5692676" y="2507754"/>
                </a:lnTo>
                <a:cubicBezTo>
                  <a:pt x="5697637" y="2507754"/>
                  <a:pt x="5701358" y="2507754"/>
                  <a:pt x="5703838" y="2507754"/>
                </a:cubicBezTo>
                <a:cubicBezTo>
                  <a:pt x="5706318" y="2507754"/>
                  <a:pt x="5707558" y="2510234"/>
                  <a:pt x="5707558" y="2515195"/>
                </a:cubicBezTo>
                <a:cubicBezTo>
                  <a:pt x="5707558" y="2515195"/>
                  <a:pt x="5710038" y="2515195"/>
                  <a:pt x="5715000" y="2515195"/>
                </a:cubicBezTo>
                <a:cubicBezTo>
                  <a:pt x="5719961" y="2515195"/>
                  <a:pt x="5719961" y="2512715"/>
                  <a:pt x="5715000" y="2507754"/>
                </a:cubicBezTo>
                <a:cubicBezTo>
                  <a:pt x="5715000" y="2507754"/>
                  <a:pt x="5713759" y="2506514"/>
                  <a:pt x="5711279" y="2504033"/>
                </a:cubicBezTo>
                <a:cubicBezTo>
                  <a:pt x="5708799" y="2501552"/>
                  <a:pt x="5707558" y="2500312"/>
                  <a:pt x="5707558" y="2500312"/>
                </a:cubicBezTo>
                <a:cubicBezTo>
                  <a:pt x="5702597" y="2500312"/>
                  <a:pt x="5698876" y="2499072"/>
                  <a:pt x="5696396" y="2496592"/>
                </a:cubicBezTo>
                <a:cubicBezTo>
                  <a:pt x="5693916" y="2494111"/>
                  <a:pt x="5690195" y="2492871"/>
                  <a:pt x="5685234" y="2492871"/>
                </a:cubicBezTo>
                <a:close/>
                <a:moveTo>
                  <a:pt x="5662910" y="2492871"/>
                </a:moveTo>
                <a:cubicBezTo>
                  <a:pt x="5657949" y="2492871"/>
                  <a:pt x="5652988" y="2495352"/>
                  <a:pt x="5648027" y="2500312"/>
                </a:cubicBezTo>
                <a:cubicBezTo>
                  <a:pt x="5643066" y="2505273"/>
                  <a:pt x="5643066" y="2507754"/>
                  <a:pt x="5648027" y="2507754"/>
                </a:cubicBezTo>
                <a:cubicBezTo>
                  <a:pt x="5652988" y="2512715"/>
                  <a:pt x="5660430" y="2512715"/>
                  <a:pt x="5670351" y="2507754"/>
                </a:cubicBezTo>
                <a:cubicBezTo>
                  <a:pt x="5675313" y="2502793"/>
                  <a:pt x="5676552" y="2499072"/>
                  <a:pt x="5674072" y="2496592"/>
                </a:cubicBezTo>
                <a:cubicBezTo>
                  <a:pt x="5671592" y="2494111"/>
                  <a:pt x="5667871" y="2492871"/>
                  <a:pt x="5662910" y="2492871"/>
                </a:cubicBezTo>
                <a:close/>
                <a:moveTo>
                  <a:pt x="5432226" y="2492871"/>
                </a:moveTo>
                <a:cubicBezTo>
                  <a:pt x="5427265" y="2492871"/>
                  <a:pt x="5424785" y="2495352"/>
                  <a:pt x="5424785" y="2500312"/>
                </a:cubicBezTo>
                <a:lnTo>
                  <a:pt x="5432226" y="2500312"/>
                </a:lnTo>
                <a:close/>
                <a:moveTo>
                  <a:pt x="3981152" y="2492871"/>
                </a:moveTo>
                <a:cubicBezTo>
                  <a:pt x="3981152" y="2502793"/>
                  <a:pt x="3983633" y="2505273"/>
                  <a:pt x="3988594" y="2500312"/>
                </a:cubicBezTo>
                <a:cubicBezTo>
                  <a:pt x="3988594" y="2495352"/>
                  <a:pt x="3986113" y="2492871"/>
                  <a:pt x="3981152" y="2492871"/>
                </a:cubicBezTo>
                <a:close/>
                <a:moveTo>
                  <a:pt x="3400723" y="2492871"/>
                </a:moveTo>
                <a:cubicBezTo>
                  <a:pt x="3405683" y="2492871"/>
                  <a:pt x="3408164" y="2492871"/>
                  <a:pt x="3408164" y="2492871"/>
                </a:cubicBezTo>
                <a:lnTo>
                  <a:pt x="3408164" y="2500312"/>
                </a:lnTo>
                <a:cubicBezTo>
                  <a:pt x="3403203" y="2500312"/>
                  <a:pt x="3400723" y="2497832"/>
                  <a:pt x="3400723" y="2492871"/>
                </a:cubicBezTo>
                <a:close/>
                <a:moveTo>
                  <a:pt x="3147715" y="2492871"/>
                </a:moveTo>
                <a:lnTo>
                  <a:pt x="3147715" y="2500312"/>
                </a:lnTo>
                <a:cubicBezTo>
                  <a:pt x="3147715" y="2505273"/>
                  <a:pt x="3150195" y="2507754"/>
                  <a:pt x="3155156" y="2507754"/>
                </a:cubicBezTo>
                <a:cubicBezTo>
                  <a:pt x="3155156" y="2507754"/>
                  <a:pt x="3155156" y="2505273"/>
                  <a:pt x="3155156" y="2500312"/>
                </a:cubicBezTo>
                <a:cubicBezTo>
                  <a:pt x="3150195" y="2495352"/>
                  <a:pt x="3147715" y="2492871"/>
                  <a:pt x="3147715" y="2492871"/>
                </a:cubicBezTo>
                <a:close/>
                <a:moveTo>
                  <a:pt x="2969121" y="2492871"/>
                </a:moveTo>
                <a:lnTo>
                  <a:pt x="2976562" y="2492871"/>
                </a:lnTo>
                <a:cubicBezTo>
                  <a:pt x="2976562" y="2492871"/>
                  <a:pt x="2977802" y="2492871"/>
                  <a:pt x="2980283" y="2492871"/>
                </a:cubicBezTo>
                <a:cubicBezTo>
                  <a:pt x="2982764" y="2492871"/>
                  <a:pt x="2984004" y="2495352"/>
                  <a:pt x="2984004" y="2500312"/>
                </a:cubicBezTo>
                <a:lnTo>
                  <a:pt x="2976562" y="2500312"/>
                </a:lnTo>
                <a:close/>
                <a:moveTo>
                  <a:pt x="2626816" y="2492871"/>
                </a:moveTo>
                <a:cubicBezTo>
                  <a:pt x="2631777" y="2492871"/>
                  <a:pt x="2634258" y="2495352"/>
                  <a:pt x="2634258" y="2500312"/>
                </a:cubicBezTo>
                <a:lnTo>
                  <a:pt x="2626816" y="2500312"/>
                </a:lnTo>
                <a:close/>
                <a:moveTo>
                  <a:pt x="6087070" y="2485430"/>
                </a:moveTo>
                <a:cubicBezTo>
                  <a:pt x="6096992" y="2485430"/>
                  <a:pt x="6106914" y="2487910"/>
                  <a:pt x="6116836" y="2492871"/>
                </a:cubicBezTo>
                <a:cubicBezTo>
                  <a:pt x="6106914" y="2492871"/>
                  <a:pt x="6101953" y="2492871"/>
                  <a:pt x="6101953" y="2492871"/>
                </a:cubicBezTo>
                <a:close/>
                <a:moveTo>
                  <a:pt x="5997773" y="2485430"/>
                </a:moveTo>
                <a:lnTo>
                  <a:pt x="6005215" y="2492871"/>
                </a:lnTo>
                <a:cubicBezTo>
                  <a:pt x="6005215" y="2492871"/>
                  <a:pt x="6002734" y="2492871"/>
                  <a:pt x="5997773" y="2492871"/>
                </a:cubicBezTo>
                <a:close/>
                <a:moveTo>
                  <a:pt x="4427636" y="2485430"/>
                </a:moveTo>
                <a:lnTo>
                  <a:pt x="4427636" y="2492871"/>
                </a:lnTo>
                <a:lnTo>
                  <a:pt x="4435078" y="2492871"/>
                </a:lnTo>
                <a:cubicBezTo>
                  <a:pt x="4435078" y="2492871"/>
                  <a:pt x="4435078" y="2491631"/>
                  <a:pt x="4435078" y="2489150"/>
                </a:cubicBezTo>
                <a:cubicBezTo>
                  <a:pt x="4435078" y="2486670"/>
                  <a:pt x="4432598" y="2485430"/>
                  <a:pt x="4427636" y="2485430"/>
                </a:cubicBezTo>
                <a:close/>
                <a:moveTo>
                  <a:pt x="3393281" y="2485430"/>
                </a:moveTo>
                <a:cubicBezTo>
                  <a:pt x="3393281" y="2490390"/>
                  <a:pt x="3392041" y="2494111"/>
                  <a:pt x="3389560" y="2496592"/>
                </a:cubicBezTo>
                <a:cubicBezTo>
                  <a:pt x="3387080" y="2499072"/>
                  <a:pt x="3388320" y="2500312"/>
                  <a:pt x="3393281" y="2500312"/>
                </a:cubicBezTo>
                <a:lnTo>
                  <a:pt x="3408164" y="2500312"/>
                </a:lnTo>
                <a:lnTo>
                  <a:pt x="3415605" y="2500312"/>
                </a:lnTo>
                <a:cubicBezTo>
                  <a:pt x="3415605" y="2505273"/>
                  <a:pt x="3418086" y="2507754"/>
                  <a:pt x="3423047" y="2507754"/>
                </a:cubicBezTo>
                <a:cubicBezTo>
                  <a:pt x="3423047" y="2507754"/>
                  <a:pt x="3425527" y="2505273"/>
                  <a:pt x="3430488" y="2500312"/>
                </a:cubicBezTo>
                <a:cubicBezTo>
                  <a:pt x="3435449" y="2500312"/>
                  <a:pt x="3435449" y="2499072"/>
                  <a:pt x="3430488" y="2496592"/>
                </a:cubicBezTo>
                <a:cubicBezTo>
                  <a:pt x="3425527" y="2494111"/>
                  <a:pt x="3420566" y="2490390"/>
                  <a:pt x="3415605" y="2485430"/>
                </a:cubicBezTo>
                <a:close/>
                <a:moveTo>
                  <a:pt x="3363516" y="2485430"/>
                </a:moveTo>
                <a:lnTo>
                  <a:pt x="3363516" y="2492871"/>
                </a:lnTo>
                <a:cubicBezTo>
                  <a:pt x="3368476" y="2492871"/>
                  <a:pt x="3372197" y="2492871"/>
                  <a:pt x="3374678" y="2492871"/>
                </a:cubicBezTo>
                <a:cubicBezTo>
                  <a:pt x="3377158" y="2492871"/>
                  <a:pt x="3378398" y="2492871"/>
                  <a:pt x="3378398" y="2492871"/>
                </a:cubicBezTo>
                <a:cubicBezTo>
                  <a:pt x="3378398" y="2492871"/>
                  <a:pt x="3377158" y="2491631"/>
                  <a:pt x="3374678" y="2489150"/>
                </a:cubicBezTo>
                <a:cubicBezTo>
                  <a:pt x="3372197" y="2486670"/>
                  <a:pt x="3368476" y="2485430"/>
                  <a:pt x="3363516" y="2485430"/>
                </a:cubicBezTo>
                <a:close/>
                <a:moveTo>
                  <a:pt x="5591286" y="2480779"/>
                </a:moveTo>
                <a:cubicBezTo>
                  <a:pt x="5589426" y="2481399"/>
                  <a:pt x="5588496" y="2482950"/>
                  <a:pt x="5588496" y="2485430"/>
                </a:cubicBezTo>
                <a:lnTo>
                  <a:pt x="5610820" y="2485430"/>
                </a:lnTo>
                <a:cubicBezTo>
                  <a:pt x="5610820" y="2485430"/>
                  <a:pt x="5607099" y="2484190"/>
                  <a:pt x="5599658" y="2481709"/>
                </a:cubicBezTo>
                <a:cubicBezTo>
                  <a:pt x="5595937" y="2480469"/>
                  <a:pt x="5593147" y="2480159"/>
                  <a:pt x="5591286" y="2480779"/>
                </a:cubicBezTo>
                <a:close/>
                <a:moveTo>
                  <a:pt x="5536406" y="2477988"/>
                </a:moveTo>
                <a:cubicBezTo>
                  <a:pt x="5526484" y="2482949"/>
                  <a:pt x="5526484" y="2487910"/>
                  <a:pt x="5536406" y="2492871"/>
                </a:cubicBezTo>
                <a:lnTo>
                  <a:pt x="5543847" y="2485430"/>
                </a:lnTo>
                <a:cubicBezTo>
                  <a:pt x="5543847" y="2480469"/>
                  <a:pt x="5543847" y="2477988"/>
                  <a:pt x="5543847" y="2477988"/>
                </a:cubicBezTo>
                <a:close/>
                <a:moveTo>
                  <a:pt x="5357812" y="2477988"/>
                </a:moveTo>
                <a:cubicBezTo>
                  <a:pt x="5352851" y="2477988"/>
                  <a:pt x="5350371" y="2480469"/>
                  <a:pt x="5350371" y="2485430"/>
                </a:cubicBezTo>
                <a:lnTo>
                  <a:pt x="5357812" y="2485430"/>
                </a:lnTo>
                <a:cubicBezTo>
                  <a:pt x="5362774" y="2485430"/>
                  <a:pt x="5365254" y="2485430"/>
                  <a:pt x="5365254" y="2485430"/>
                </a:cubicBezTo>
                <a:cubicBezTo>
                  <a:pt x="5365254" y="2480469"/>
                  <a:pt x="5362774" y="2477988"/>
                  <a:pt x="5357812" y="2477988"/>
                </a:cubicBezTo>
                <a:close/>
                <a:moveTo>
                  <a:pt x="3661172" y="2477988"/>
                </a:moveTo>
                <a:lnTo>
                  <a:pt x="3661172" y="2485430"/>
                </a:lnTo>
                <a:lnTo>
                  <a:pt x="3668613" y="2477988"/>
                </a:lnTo>
                <a:cubicBezTo>
                  <a:pt x="3663652" y="2477988"/>
                  <a:pt x="3661172" y="2477988"/>
                  <a:pt x="3661172" y="2477988"/>
                </a:cubicBezTo>
                <a:close/>
                <a:moveTo>
                  <a:pt x="2546821" y="2475663"/>
                </a:moveTo>
                <a:cubicBezTo>
                  <a:pt x="2550542" y="2474733"/>
                  <a:pt x="2559844" y="2477988"/>
                  <a:pt x="2574726" y="2485430"/>
                </a:cubicBezTo>
                <a:cubicBezTo>
                  <a:pt x="2584649" y="2490390"/>
                  <a:pt x="2592090" y="2490390"/>
                  <a:pt x="2597051" y="2485430"/>
                </a:cubicBezTo>
                <a:cubicBezTo>
                  <a:pt x="2606973" y="2485430"/>
                  <a:pt x="2614414" y="2487910"/>
                  <a:pt x="2619375" y="2492871"/>
                </a:cubicBezTo>
                <a:lnTo>
                  <a:pt x="2611933" y="2492871"/>
                </a:lnTo>
                <a:cubicBezTo>
                  <a:pt x="2611933" y="2502793"/>
                  <a:pt x="2604492" y="2505273"/>
                  <a:pt x="2589609" y="2500312"/>
                </a:cubicBezTo>
                <a:cubicBezTo>
                  <a:pt x="2579687" y="2495352"/>
                  <a:pt x="2574726" y="2492871"/>
                  <a:pt x="2574726" y="2492871"/>
                </a:cubicBezTo>
                <a:cubicBezTo>
                  <a:pt x="2564804" y="2487910"/>
                  <a:pt x="2557363" y="2484190"/>
                  <a:pt x="2552402" y="2481709"/>
                </a:cubicBezTo>
                <a:cubicBezTo>
                  <a:pt x="2547442" y="2479228"/>
                  <a:pt x="2544961" y="2477988"/>
                  <a:pt x="2544961" y="2477988"/>
                </a:cubicBezTo>
                <a:cubicBezTo>
                  <a:pt x="2544961" y="2476748"/>
                  <a:pt x="2545581" y="2475973"/>
                  <a:pt x="2546821" y="2475663"/>
                </a:cubicBezTo>
                <a:close/>
                <a:moveTo>
                  <a:pt x="6660058" y="2470547"/>
                </a:moveTo>
                <a:lnTo>
                  <a:pt x="6667499" y="2470547"/>
                </a:lnTo>
                <a:lnTo>
                  <a:pt x="6660058" y="2477988"/>
                </a:lnTo>
                <a:close/>
                <a:moveTo>
                  <a:pt x="3490019" y="2470547"/>
                </a:moveTo>
                <a:lnTo>
                  <a:pt x="3490019" y="2477988"/>
                </a:lnTo>
                <a:lnTo>
                  <a:pt x="3497461" y="2470547"/>
                </a:lnTo>
                <a:cubicBezTo>
                  <a:pt x="3497461" y="2470547"/>
                  <a:pt x="3494980" y="2470547"/>
                  <a:pt x="3490019" y="2470547"/>
                </a:cubicBezTo>
                <a:close/>
                <a:moveTo>
                  <a:pt x="2954238" y="2470547"/>
                </a:moveTo>
                <a:lnTo>
                  <a:pt x="2961680" y="2470547"/>
                </a:lnTo>
                <a:lnTo>
                  <a:pt x="2961680" y="2477988"/>
                </a:lnTo>
                <a:cubicBezTo>
                  <a:pt x="2961680" y="2477988"/>
                  <a:pt x="2961680" y="2480469"/>
                  <a:pt x="2961680" y="2485430"/>
                </a:cubicBezTo>
                <a:lnTo>
                  <a:pt x="2954238" y="2485430"/>
                </a:lnTo>
                <a:cubicBezTo>
                  <a:pt x="2949277" y="2480469"/>
                  <a:pt x="2949277" y="2477988"/>
                  <a:pt x="2954238" y="2477988"/>
                </a:cubicBezTo>
                <a:cubicBezTo>
                  <a:pt x="2959199" y="2477988"/>
                  <a:pt x="2959199" y="2475508"/>
                  <a:pt x="2954238" y="2470547"/>
                </a:cubicBezTo>
                <a:close/>
                <a:moveTo>
                  <a:pt x="2195215" y="2470547"/>
                </a:moveTo>
                <a:lnTo>
                  <a:pt x="2232422" y="2477988"/>
                </a:lnTo>
                <a:cubicBezTo>
                  <a:pt x="2237383" y="2477988"/>
                  <a:pt x="2244824" y="2479228"/>
                  <a:pt x="2254746" y="2481709"/>
                </a:cubicBezTo>
                <a:cubicBezTo>
                  <a:pt x="2264668" y="2484190"/>
                  <a:pt x="2274590" y="2487910"/>
                  <a:pt x="2284512" y="2492871"/>
                </a:cubicBezTo>
                <a:cubicBezTo>
                  <a:pt x="2324199" y="2502793"/>
                  <a:pt x="2344043" y="2510234"/>
                  <a:pt x="2344043" y="2515195"/>
                </a:cubicBezTo>
                <a:cubicBezTo>
                  <a:pt x="2344043" y="2515195"/>
                  <a:pt x="2345283" y="2516435"/>
                  <a:pt x="2347764" y="2518916"/>
                </a:cubicBezTo>
                <a:cubicBezTo>
                  <a:pt x="2350244" y="2521397"/>
                  <a:pt x="2353965" y="2525117"/>
                  <a:pt x="2358926" y="2530078"/>
                </a:cubicBezTo>
                <a:cubicBezTo>
                  <a:pt x="2373808" y="2535039"/>
                  <a:pt x="2381250" y="2537519"/>
                  <a:pt x="2381250" y="2537519"/>
                </a:cubicBezTo>
                <a:cubicBezTo>
                  <a:pt x="2371328" y="2537519"/>
                  <a:pt x="2361406" y="2535039"/>
                  <a:pt x="2351484" y="2530078"/>
                </a:cubicBezTo>
                <a:cubicBezTo>
                  <a:pt x="2341562" y="2525117"/>
                  <a:pt x="2327920" y="2520156"/>
                  <a:pt x="2310557" y="2515195"/>
                </a:cubicBezTo>
                <a:cubicBezTo>
                  <a:pt x="2293193" y="2510234"/>
                  <a:pt x="2280791" y="2505273"/>
                  <a:pt x="2273350" y="2500312"/>
                </a:cubicBezTo>
                <a:cubicBezTo>
                  <a:pt x="2265908" y="2495352"/>
                  <a:pt x="2259707" y="2492871"/>
                  <a:pt x="2254746" y="2492871"/>
                </a:cubicBezTo>
                <a:cubicBezTo>
                  <a:pt x="2249785" y="2492871"/>
                  <a:pt x="2242344" y="2490390"/>
                  <a:pt x="2232422" y="2485430"/>
                </a:cubicBezTo>
                <a:cubicBezTo>
                  <a:pt x="2232422" y="2485430"/>
                  <a:pt x="2229941" y="2484190"/>
                  <a:pt x="2224980" y="2481709"/>
                </a:cubicBezTo>
                <a:cubicBezTo>
                  <a:pt x="2220020" y="2479228"/>
                  <a:pt x="2215058" y="2477988"/>
                  <a:pt x="2210098" y="2477988"/>
                </a:cubicBezTo>
                <a:cubicBezTo>
                  <a:pt x="2205137" y="2477988"/>
                  <a:pt x="2200175" y="2475508"/>
                  <a:pt x="2195215" y="2470547"/>
                </a:cubicBezTo>
                <a:close/>
                <a:moveTo>
                  <a:pt x="5319675" y="2465896"/>
                </a:moveTo>
                <a:cubicBezTo>
                  <a:pt x="5319055" y="2465276"/>
                  <a:pt x="5318125" y="2465586"/>
                  <a:pt x="5316885" y="2466826"/>
                </a:cubicBezTo>
                <a:cubicBezTo>
                  <a:pt x="5314404" y="2469307"/>
                  <a:pt x="5310684" y="2470547"/>
                  <a:pt x="5305722" y="2470547"/>
                </a:cubicBezTo>
                <a:lnTo>
                  <a:pt x="5305722" y="2477988"/>
                </a:lnTo>
                <a:cubicBezTo>
                  <a:pt x="5310684" y="2473027"/>
                  <a:pt x="5315644" y="2473027"/>
                  <a:pt x="5320605" y="2477988"/>
                </a:cubicBezTo>
                <a:cubicBezTo>
                  <a:pt x="5325567" y="2477988"/>
                  <a:pt x="5329287" y="2477988"/>
                  <a:pt x="5331767" y="2477988"/>
                </a:cubicBezTo>
                <a:cubicBezTo>
                  <a:pt x="5334247" y="2477988"/>
                  <a:pt x="5335488" y="2476748"/>
                  <a:pt x="5335488" y="2474267"/>
                </a:cubicBezTo>
                <a:cubicBezTo>
                  <a:pt x="5335488" y="2471787"/>
                  <a:pt x="5335488" y="2470547"/>
                  <a:pt x="5335488" y="2470547"/>
                </a:cubicBezTo>
                <a:lnTo>
                  <a:pt x="5320605" y="2470547"/>
                </a:lnTo>
                <a:cubicBezTo>
                  <a:pt x="5320605" y="2468067"/>
                  <a:pt x="5320295" y="2466516"/>
                  <a:pt x="5319675" y="2465896"/>
                </a:cubicBezTo>
                <a:close/>
                <a:moveTo>
                  <a:pt x="6258222" y="2463105"/>
                </a:moveTo>
                <a:cubicBezTo>
                  <a:pt x="6263184" y="2463105"/>
                  <a:pt x="6269385" y="2464345"/>
                  <a:pt x="6276826" y="2466826"/>
                </a:cubicBezTo>
                <a:cubicBezTo>
                  <a:pt x="6284267" y="2469307"/>
                  <a:pt x="6289229" y="2471787"/>
                  <a:pt x="6291709" y="2474267"/>
                </a:cubicBezTo>
                <a:cubicBezTo>
                  <a:pt x="6294189" y="2476748"/>
                  <a:pt x="6292949" y="2480469"/>
                  <a:pt x="6287988" y="2485430"/>
                </a:cubicBezTo>
                <a:lnTo>
                  <a:pt x="6265664" y="2485430"/>
                </a:lnTo>
                <a:cubicBezTo>
                  <a:pt x="6270625" y="2480469"/>
                  <a:pt x="6275585" y="2477988"/>
                  <a:pt x="6280547" y="2477988"/>
                </a:cubicBezTo>
                <a:lnTo>
                  <a:pt x="6265664" y="2470547"/>
                </a:lnTo>
                <a:close/>
                <a:moveTo>
                  <a:pt x="5752207" y="2463105"/>
                </a:moveTo>
                <a:cubicBezTo>
                  <a:pt x="5747245" y="2463105"/>
                  <a:pt x="5744765" y="2465586"/>
                  <a:pt x="5744765" y="2470547"/>
                </a:cubicBezTo>
                <a:cubicBezTo>
                  <a:pt x="5749727" y="2470547"/>
                  <a:pt x="5757168" y="2468066"/>
                  <a:pt x="5767090" y="2463105"/>
                </a:cubicBezTo>
                <a:close/>
                <a:moveTo>
                  <a:pt x="3326308" y="2463105"/>
                </a:moveTo>
                <a:cubicBezTo>
                  <a:pt x="3326308" y="2468066"/>
                  <a:pt x="3323828" y="2470547"/>
                  <a:pt x="3318867" y="2470547"/>
                </a:cubicBezTo>
                <a:lnTo>
                  <a:pt x="3326308" y="2485430"/>
                </a:lnTo>
                <a:cubicBezTo>
                  <a:pt x="3346152" y="2485430"/>
                  <a:pt x="3356074" y="2485430"/>
                  <a:pt x="3356074" y="2485430"/>
                </a:cubicBezTo>
                <a:cubicBezTo>
                  <a:pt x="3356074" y="2480469"/>
                  <a:pt x="3351113" y="2477988"/>
                  <a:pt x="3341191" y="2477988"/>
                </a:cubicBezTo>
                <a:lnTo>
                  <a:pt x="3341191" y="2470547"/>
                </a:lnTo>
                <a:cubicBezTo>
                  <a:pt x="3336231" y="2470547"/>
                  <a:pt x="3333750" y="2468066"/>
                  <a:pt x="3333750" y="2463105"/>
                </a:cubicBezTo>
                <a:cubicBezTo>
                  <a:pt x="3328789" y="2463105"/>
                  <a:pt x="3326308" y="2463105"/>
                  <a:pt x="3326308" y="2463105"/>
                </a:cubicBezTo>
                <a:close/>
                <a:moveTo>
                  <a:pt x="5476875" y="2455664"/>
                </a:moveTo>
                <a:lnTo>
                  <a:pt x="5469433" y="2463105"/>
                </a:lnTo>
                <a:cubicBezTo>
                  <a:pt x="5489277" y="2468066"/>
                  <a:pt x="5504160" y="2471787"/>
                  <a:pt x="5514082" y="2474267"/>
                </a:cubicBezTo>
                <a:cubicBezTo>
                  <a:pt x="5524003" y="2476748"/>
                  <a:pt x="5533926" y="2475508"/>
                  <a:pt x="5543847" y="2470547"/>
                </a:cubicBezTo>
                <a:cubicBezTo>
                  <a:pt x="5548809" y="2470547"/>
                  <a:pt x="5551289" y="2470547"/>
                  <a:pt x="5551289" y="2470547"/>
                </a:cubicBezTo>
                <a:cubicBezTo>
                  <a:pt x="5551289" y="2465586"/>
                  <a:pt x="5548809" y="2463105"/>
                  <a:pt x="5543847" y="2463105"/>
                </a:cubicBezTo>
                <a:cubicBezTo>
                  <a:pt x="5538886" y="2463105"/>
                  <a:pt x="5532685" y="2464345"/>
                  <a:pt x="5525244" y="2466826"/>
                </a:cubicBezTo>
                <a:cubicBezTo>
                  <a:pt x="5517802" y="2469307"/>
                  <a:pt x="5512841" y="2470547"/>
                  <a:pt x="5510361" y="2470547"/>
                </a:cubicBezTo>
                <a:cubicBezTo>
                  <a:pt x="5507881" y="2470547"/>
                  <a:pt x="5506640" y="2468066"/>
                  <a:pt x="5506640" y="2463105"/>
                </a:cubicBezTo>
                <a:cubicBezTo>
                  <a:pt x="5506640" y="2458145"/>
                  <a:pt x="5496719" y="2455664"/>
                  <a:pt x="5476875" y="2455664"/>
                </a:cubicBezTo>
                <a:close/>
                <a:moveTo>
                  <a:pt x="3787676" y="2455664"/>
                </a:moveTo>
                <a:cubicBezTo>
                  <a:pt x="3787676" y="2460625"/>
                  <a:pt x="3787676" y="2463105"/>
                  <a:pt x="3787676" y="2463105"/>
                </a:cubicBezTo>
                <a:cubicBezTo>
                  <a:pt x="3787676" y="2463105"/>
                  <a:pt x="3790156" y="2460625"/>
                  <a:pt x="3795117" y="2455664"/>
                </a:cubicBezTo>
                <a:cubicBezTo>
                  <a:pt x="3790156" y="2455664"/>
                  <a:pt x="3787676" y="2455664"/>
                  <a:pt x="3787676" y="2455664"/>
                </a:cubicBezTo>
                <a:close/>
                <a:moveTo>
                  <a:pt x="2492871" y="2455664"/>
                </a:moveTo>
                <a:cubicBezTo>
                  <a:pt x="2497832" y="2455664"/>
                  <a:pt x="2500312" y="2458145"/>
                  <a:pt x="2500312" y="2463105"/>
                </a:cubicBezTo>
                <a:cubicBezTo>
                  <a:pt x="2500312" y="2463105"/>
                  <a:pt x="2497832" y="2463105"/>
                  <a:pt x="2492871" y="2463105"/>
                </a:cubicBezTo>
                <a:cubicBezTo>
                  <a:pt x="2487910" y="2463105"/>
                  <a:pt x="2485430" y="2463105"/>
                  <a:pt x="2485430" y="2463105"/>
                </a:cubicBezTo>
                <a:cubicBezTo>
                  <a:pt x="2485430" y="2463105"/>
                  <a:pt x="2487910" y="2460625"/>
                  <a:pt x="2492871" y="2455664"/>
                </a:cubicBezTo>
                <a:close/>
                <a:moveTo>
                  <a:pt x="3837905" y="2451943"/>
                </a:moveTo>
                <a:cubicBezTo>
                  <a:pt x="3836665" y="2451943"/>
                  <a:pt x="3834805" y="2453184"/>
                  <a:pt x="3832324" y="2455664"/>
                </a:cubicBezTo>
                <a:lnTo>
                  <a:pt x="3839766" y="2455664"/>
                </a:lnTo>
                <a:cubicBezTo>
                  <a:pt x="3839766" y="2453184"/>
                  <a:pt x="3839146" y="2451943"/>
                  <a:pt x="3837905" y="2451943"/>
                </a:cubicBezTo>
                <a:close/>
                <a:moveTo>
                  <a:pt x="5435947" y="2448223"/>
                </a:moveTo>
                <a:cubicBezTo>
                  <a:pt x="5433467" y="2448223"/>
                  <a:pt x="5432226" y="2449463"/>
                  <a:pt x="5432226" y="2451943"/>
                </a:cubicBezTo>
                <a:cubicBezTo>
                  <a:pt x="5432226" y="2454424"/>
                  <a:pt x="5434706" y="2455664"/>
                  <a:pt x="5439668" y="2455664"/>
                </a:cubicBezTo>
                <a:cubicBezTo>
                  <a:pt x="5439668" y="2450703"/>
                  <a:pt x="5438427" y="2448223"/>
                  <a:pt x="5435947" y="2448223"/>
                </a:cubicBezTo>
                <a:close/>
                <a:moveTo>
                  <a:pt x="3847207" y="2448223"/>
                </a:moveTo>
                <a:lnTo>
                  <a:pt x="3869531" y="2463105"/>
                </a:lnTo>
                <a:cubicBezTo>
                  <a:pt x="3874492" y="2463105"/>
                  <a:pt x="3876973" y="2461865"/>
                  <a:pt x="3876973" y="2459385"/>
                </a:cubicBezTo>
                <a:cubicBezTo>
                  <a:pt x="3876973" y="2456904"/>
                  <a:pt x="3874492" y="2455664"/>
                  <a:pt x="3869531" y="2455664"/>
                </a:cubicBezTo>
                <a:cubicBezTo>
                  <a:pt x="3864570" y="2455664"/>
                  <a:pt x="3862090" y="2455664"/>
                  <a:pt x="3862090" y="2455664"/>
                </a:cubicBezTo>
                <a:cubicBezTo>
                  <a:pt x="3862090" y="2455664"/>
                  <a:pt x="3859609" y="2453183"/>
                  <a:pt x="3854648" y="2448223"/>
                </a:cubicBezTo>
                <a:cubicBezTo>
                  <a:pt x="3849687" y="2448223"/>
                  <a:pt x="3847207" y="2448223"/>
                  <a:pt x="3847207" y="2448223"/>
                </a:cubicBezTo>
                <a:close/>
                <a:moveTo>
                  <a:pt x="6161484" y="2440781"/>
                </a:moveTo>
                <a:cubicBezTo>
                  <a:pt x="6176367" y="2440781"/>
                  <a:pt x="6188770" y="2443262"/>
                  <a:pt x="6198691" y="2448223"/>
                </a:cubicBezTo>
                <a:lnTo>
                  <a:pt x="6191250" y="2455664"/>
                </a:lnTo>
                <a:cubicBezTo>
                  <a:pt x="6181328" y="2450703"/>
                  <a:pt x="6176367" y="2448223"/>
                  <a:pt x="6176367" y="2448223"/>
                </a:cubicBezTo>
                <a:close/>
                <a:moveTo>
                  <a:pt x="5901035" y="2440781"/>
                </a:moveTo>
                <a:lnTo>
                  <a:pt x="5915918" y="2440781"/>
                </a:lnTo>
                <a:lnTo>
                  <a:pt x="5930801" y="2448223"/>
                </a:lnTo>
                <a:lnTo>
                  <a:pt x="5945683" y="2448223"/>
                </a:lnTo>
                <a:cubicBezTo>
                  <a:pt x="5950645" y="2453183"/>
                  <a:pt x="5953125" y="2455664"/>
                  <a:pt x="5953125" y="2455664"/>
                </a:cubicBezTo>
                <a:cubicBezTo>
                  <a:pt x="5953125" y="2455664"/>
                  <a:pt x="5956845" y="2455664"/>
                  <a:pt x="5964287" y="2455664"/>
                </a:cubicBezTo>
                <a:cubicBezTo>
                  <a:pt x="5971728" y="2455664"/>
                  <a:pt x="5977929" y="2458145"/>
                  <a:pt x="5982890" y="2463105"/>
                </a:cubicBezTo>
                <a:cubicBezTo>
                  <a:pt x="6002734" y="2468066"/>
                  <a:pt x="6017617" y="2473027"/>
                  <a:pt x="6027539" y="2477988"/>
                </a:cubicBezTo>
                <a:lnTo>
                  <a:pt x="6034980" y="2485430"/>
                </a:lnTo>
                <a:cubicBezTo>
                  <a:pt x="6025059" y="2480469"/>
                  <a:pt x="6017617" y="2477988"/>
                  <a:pt x="6012656" y="2477988"/>
                </a:cubicBezTo>
                <a:cubicBezTo>
                  <a:pt x="6002734" y="2473027"/>
                  <a:pt x="5997773" y="2471787"/>
                  <a:pt x="5997773" y="2474267"/>
                </a:cubicBezTo>
                <a:cubicBezTo>
                  <a:pt x="5997773" y="2476748"/>
                  <a:pt x="5992812" y="2475508"/>
                  <a:pt x="5982890" y="2470547"/>
                </a:cubicBezTo>
                <a:cubicBezTo>
                  <a:pt x="5977929" y="2465586"/>
                  <a:pt x="5958086" y="2460625"/>
                  <a:pt x="5923359" y="2455664"/>
                </a:cubicBezTo>
                <a:cubicBezTo>
                  <a:pt x="5908476" y="2450703"/>
                  <a:pt x="5901035" y="2445742"/>
                  <a:pt x="5901035" y="2440781"/>
                </a:cubicBezTo>
                <a:close/>
                <a:moveTo>
                  <a:pt x="5648027" y="2440781"/>
                </a:moveTo>
                <a:cubicBezTo>
                  <a:pt x="5662910" y="2445742"/>
                  <a:pt x="5672831" y="2448223"/>
                  <a:pt x="5677793" y="2448223"/>
                </a:cubicBezTo>
                <a:lnTo>
                  <a:pt x="5677793" y="2440781"/>
                </a:lnTo>
                <a:cubicBezTo>
                  <a:pt x="5667871" y="2440781"/>
                  <a:pt x="5661669" y="2440781"/>
                  <a:pt x="5659189" y="2440781"/>
                </a:cubicBezTo>
                <a:cubicBezTo>
                  <a:pt x="5657949" y="2440781"/>
                  <a:pt x="5655778" y="2440781"/>
                  <a:pt x="5652678" y="2440781"/>
                </a:cubicBezTo>
                <a:close/>
                <a:moveTo>
                  <a:pt x="5521523" y="2440781"/>
                </a:moveTo>
                <a:lnTo>
                  <a:pt x="5514082" y="2448223"/>
                </a:lnTo>
                <a:cubicBezTo>
                  <a:pt x="5514082" y="2448223"/>
                  <a:pt x="5517802" y="2448223"/>
                  <a:pt x="5525244" y="2448223"/>
                </a:cubicBezTo>
                <a:cubicBezTo>
                  <a:pt x="5532685" y="2448223"/>
                  <a:pt x="5536406" y="2446983"/>
                  <a:pt x="5536406" y="2444502"/>
                </a:cubicBezTo>
                <a:cubicBezTo>
                  <a:pt x="5536406" y="2442021"/>
                  <a:pt x="5535165" y="2440781"/>
                  <a:pt x="5532685" y="2440781"/>
                </a:cubicBezTo>
                <a:cubicBezTo>
                  <a:pt x="5530205" y="2440781"/>
                  <a:pt x="5526484" y="2440781"/>
                  <a:pt x="5521523" y="2440781"/>
                </a:cubicBezTo>
                <a:close/>
                <a:moveTo>
                  <a:pt x="3549551" y="2440781"/>
                </a:moveTo>
                <a:lnTo>
                  <a:pt x="3549551" y="2448223"/>
                </a:lnTo>
                <a:lnTo>
                  <a:pt x="3556992" y="2448223"/>
                </a:lnTo>
                <a:cubicBezTo>
                  <a:pt x="3556992" y="2443262"/>
                  <a:pt x="3554512" y="2440781"/>
                  <a:pt x="3549551" y="2440781"/>
                </a:cubicBezTo>
                <a:close/>
                <a:moveTo>
                  <a:pt x="2656582" y="2440781"/>
                </a:moveTo>
                <a:cubicBezTo>
                  <a:pt x="2656582" y="2445742"/>
                  <a:pt x="2656582" y="2448223"/>
                  <a:pt x="2656582" y="2448223"/>
                </a:cubicBezTo>
                <a:lnTo>
                  <a:pt x="2664023" y="2448223"/>
                </a:lnTo>
                <a:close/>
                <a:moveTo>
                  <a:pt x="3207246" y="2433340"/>
                </a:moveTo>
                <a:lnTo>
                  <a:pt x="3222129" y="2433340"/>
                </a:lnTo>
                <a:lnTo>
                  <a:pt x="3222129" y="2440781"/>
                </a:lnTo>
                <a:cubicBezTo>
                  <a:pt x="3217168" y="2440781"/>
                  <a:pt x="3212207" y="2438301"/>
                  <a:pt x="3207246" y="2433340"/>
                </a:cubicBezTo>
                <a:close/>
                <a:moveTo>
                  <a:pt x="5673417" y="2430274"/>
                </a:moveTo>
                <a:lnTo>
                  <a:pt x="5670351" y="2433340"/>
                </a:lnTo>
                <a:cubicBezTo>
                  <a:pt x="5670351" y="2433340"/>
                  <a:pt x="5670662" y="2433030"/>
                  <a:pt x="5671281" y="2432410"/>
                </a:cubicBezTo>
                <a:close/>
                <a:moveTo>
                  <a:pt x="6036841" y="2429620"/>
                </a:moveTo>
                <a:cubicBezTo>
                  <a:pt x="6038081" y="2429620"/>
                  <a:pt x="6039941" y="2430860"/>
                  <a:pt x="6042422" y="2433340"/>
                </a:cubicBezTo>
                <a:lnTo>
                  <a:pt x="6034980" y="2433340"/>
                </a:lnTo>
                <a:cubicBezTo>
                  <a:pt x="6034980" y="2430860"/>
                  <a:pt x="6035600" y="2429620"/>
                  <a:pt x="6036841" y="2429620"/>
                </a:cubicBezTo>
                <a:close/>
                <a:moveTo>
                  <a:pt x="6124277" y="2425898"/>
                </a:moveTo>
                <a:lnTo>
                  <a:pt x="6139160" y="2433340"/>
                </a:lnTo>
                <a:cubicBezTo>
                  <a:pt x="6134199" y="2433340"/>
                  <a:pt x="6129238" y="2433340"/>
                  <a:pt x="6124277" y="2433340"/>
                </a:cubicBezTo>
                <a:close/>
                <a:moveTo>
                  <a:pt x="5506640" y="2425898"/>
                </a:moveTo>
                <a:cubicBezTo>
                  <a:pt x="5506640" y="2430859"/>
                  <a:pt x="5506640" y="2435820"/>
                  <a:pt x="5506640" y="2440781"/>
                </a:cubicBezTo>
                <a:lnTo>
                  <a:pt x="5521523" y="2433340"/>
                </a:lnTo>
                <a:cubicBezTo>
                  <a:pt x="5526484" y="2433340"/>
                  <a:pt x="5530205" y="2434580"/>
                  <a:pt x="5532685" y="2437060"/>
                </a:cubicBezTo>
                <a:cubicBezTo>
                  <a:pt x="5535165" y="2439541"/>
                  <a:pt x="5538886" y="2440781"/>
                  <a:pt x="5543847" y="2440781"/>
                </a:cubicBezTo>
                <a:cubicBezTo>
                  <a:pt x="5553769" y="2435820"/>
                  <a:pt x="5551289" y="2430859"/>
                  <a:pt x="5536406" y="2425898"/>
                </a:cubicBezTo>
                <a:lnTo>
                  <a:pt x="5521523" y="2425898"/>
                </a:lnTo>
                <a:close/>
                <a:moveTo>
                  <a:pt x="2403574" y="2425898"/>
                </a:moveTo>
                <a:cubicBezTo>
                  <a:pt x="2403574" y="2425898"/>
                  <a:pt x="2406055" y="2425898"/>
                  <a:pt x="2411016" y="2425898"/>
                </a:cubicBezTo>
                <a:cubicBezTo>
                  <a:pt x="2411016" y="2430859"/>
                  <a:pt x="2408535" y="2433340"/>
                  <a:pt x="2403574" y="2433340"/>
                </a:cubicBezTo>
                <a:close/>
                <a:moveTo>
                  <a:pt x="5817319" y="2422178"/>
                </a:moveTo>
                <a:cubicBezTo>
                  <a:pt x="5818560" y="2422178"/>
                  <a:pt x="5819179" y="2423418"/>
                  <a:pt x="5819179" y="2425898"/>
                </a:cubicBezTo>
                <a:cubicBezTo>
                  <a:pt x="5819179" y="2425898"/>
                  <a:pt x="5820420" y="2425898"/>
                  <a:pt x="5822900" y="2425898"/>
                </a:cubicBezTo>
                <a:cubicBezTo>
                  <a:pt x="5825380" y="2425898"/>
                  <a:pt x="5829101" y="2425898"/>
                  <a:pt x="5834062" y="2425898"/>
                </a:cubicBezTo>
                <a:lnTo>
                  <a:pt x="5848945" y="2433340"/>
                </a:lnTo>
                <a:lnTo>
                  <a:pt x="5834062" y="2433340"/>
                </a:lnTo>
                <a:lnTo>
                  <a:pt x="5811738" y="2425898"/>
                </a:lnTo>
                <a:cubicBezTo>
                  <a:pt x="5814219" y="2423418"/>
                  <a:pt x="5816079" y="2422178"/>
                  <a:pt x="5817319" y="2422178"/>
                </a:cubicBezTo>
                <a:close/>
                <a:moveTo>
                  <a:pt x="5758718" y="2420317"/>
                </a:moveTo>
                <a:cubicBezTo>
                  <a:pt x="5756858" y="2420317"/>
                  <a:pt x="5754687" y="2420938"/>
                  <a:pt x="5752207" y="2422178"/>
                </a:cubicBezTo>
                <a:cubicBezTo>
                  <a:pt x="5747245" y="2424658"/>
                  <a:pt x="5747245" y="2428379"/>
                  <a:pt x="5752207" y="2433340"/>
                </a:cubicBezTo>
                <a:lnTo>
                  <a:pt x="5767090" y="2425898"/>
                </a:lnTo>
                <a:cubicBezTo>
                  <a:pt x="5767090" y="2425898"/>
                  <a:pt x="5765849" y="2424658"/>
                  <a:pt x="5763369" y="2422178"/>
                </a:cubicBezTo>
                <a:cubicBezTo>
                  <a:pt x="5762129" y="2420938"/>
                  <a:pt x="5760578" y="2420317"/>
                  <a:pt x="5758718" y="2420317"/>
                </a:cubicBezTo>
                <a:close/>
                <a:moveTo>
                  <a:pt x="5848945" y="2418457"/>
                </a:moveTo>
                <a:lnTo>
                  <a:pt x="5856386" y="2418457"/>
                </a:lnTo>
                <a:cubicBezTo>
                  <a:pt x="5856386" y="2423418"/>
                  <a:pt x="5860107" y="2424658"/>
                  <a:pt x="5867549" y="2422178"/>
                </a:cubicBezTo>
                <a:cubicBezTo>
                  <a:pt x="5874990" y="2419697"/>
                  <a:pt x="5879951" y="2420938"/>
                  <a:pt x="5882431" y="2425898"/>
                </a:cubicBezTo>
                <a:cubicBezTo>
                  <a:pt x="5884911" y="2430859"/>
                  <a:pt x="5888632" y="2433340"/>
                  <a:pt x="5893593" y="2433340"/>
                </a:cubicBezTo>
                <a:lnTo>
                  <a:pt x="5896384" y="2433340"/>
                </a:lnTo>
                <a:cubicBezTo>
                  <a:pt x="5895764" y="2433340"/>
                  <a:pt x="5896074" y="2433340"/>
                  <a:pt x="5897314" y="2433340"/>
                </a:cubicBezTo>
                <a:lnTo>
                  <a:pt x="5901035" y="2433340"/>
                </a:lnTo>
                <a:lnTo>
                  <a:pt x="5893593" y="2440781"/>
                </a:lnTo>
                <a:lnTo>
                  <a:pt x="5878711" y="2433340"/>
                </a:lnTo>
                <a:cubicBezTo>
                  <a:pt x="5878711" y="2428379"/>
                  <a:pt x="5876231" y="2428379"/>
                  <a:pt x="5871269" y="2433340"/>
                </a:cubicBezTo>
                <a:lnTo>
                  <a:pt x="5871269" y="2425898"/>
                </a:lnTo>
                <a:cubicBezTo>
                  <a:pt x="5871269" y="2425898"/>
                  <a:pt x="5868789" y="2425898"/>
                  <a:pt x="5863828" y="2425898"/>
                </a:cubicBezTo>
                <a:cubicBezTo>
                  <a:pt x="5858867" y="2425898"/>
                  <a:pt x="5855146" y="2425898"/>
                  <a:pt x="5852666" y="2425898"/>
                </a:cubicBezTo>
                <a:cubicBezTo>
                  <a:pt x="5850186" y="2425898"/>
                  <a:pt x="5848945" y="2423418"/>
                  <a:pt x="5848945" y="2418457"/>
                </a:cubicBezTo>
                <a:close/>
                <a:moveTo>
                  <a:pt x="5722441" y="2411016"/>
                </a:moveTo>
                <a:lnTo>
                  <a:pt x="5722441" y="2418457"/>
                </a:lnTo>
                <a:cubicBezTo>
                  <a:pt x="5727402" y="2418457"/>
                  <a:pt x="5729883" y="2419697"/>
                  <a:pt x="5729883" y="2422178"/>
                </a:cubicBezTo>
                <a:cubicBezTo>
                  <a:pt x="5729883" y="2424658"/>
                  <a:pt x="5729883" y="2425898"/>
                  <a:pt x="5729883" y="2425898"/>
                </a:cubicBezTo>
                <a:cubicBezTo>
                  <a:pt x="5734844" y="2425898"/>
                  <a:pt x="5737324" y="2425898"/>
                  <a:pt x="5737324" y="2425898"/>
                </a:cubicBezTo>
                <a:close/>
                <a:moveTo>
                  <a:pt x="2344043" y="2411016"/>
                </a:moveTo>
                <a:lnTo>
                  <a:pt x="2344043" y="2418457"/>
                </a:lnTo>
                <a:cubicBezTo>
                  <a:pt x="2344043" y="2423418"/>
                  <a:pt x="2342803" y="2424658"/>
                  <a:pt x="2340322" y="2422178"/>
                </a:cubicBezTo>
                <a:cubicBezTo>
                  <a:pt x="2337842" y="2419697"/>
                  <a:pt x="2336601" y="2417217"/>
                  <a:pt x="2336601" y="2414736"/>
                </a:cubicBezTo>
                <a:cubicBezTo>
                  <a:pt x="2336601" y="2412256"/>
                  <a:pt x="2339082" y="2411016"/>
                  <a:pt x="2344043" y="2411016"/>
                </a:cubicBezTo>
                <a:close/>
                <a:moveTo>
                  <a:pt x="6031260" y="2403574"/>
                </a:moveTo>
                <a:cubicBezTo>
                  <a:pt x="6033740" y="2403574"/>
                  <a:pt x="6034980" y="2403574"/>
                  <a:pt x="6034980" y="2403574"/>
                </a:cubicBezTo>
                <a:cubicBezTo>
                  <a:pt x="6034980" y="2403574"/>
                  <a:pt x="6037460" y="2403574"/>
                  <a:pt x="6042422" y="2403574"/>
                </a:cubicBezTo>
                <a:lnTo>
                  <a:pt x="6072187" y="2411016"/>
                </a:lnTo>
                <a:cubicBezTo>
                  <a:pt x="6087070" y="2415976"/>
                  <a:pt x="6094511" y="2420938"/>
                  <a:pt x="6094511" y="2425898"/>
                </a:cubicBezTo>
                <a:lnTo>
                  <a:pt x="6087070" y="2425898"/>
                </a:lnTo>
                <a:close/>
                <a:moveTo>
                  <a:pt x="5685234" y="2403574"/>
                </a:moveTo>
                <a:lnTo>
                  <a:pt x="5685234" y="2411016"/>
                </a:lnTo>
                <a:cubicBezTo>
                  <a:pt x="5685234" y="2411016"/>
                  <a:pt x="5687714" y="2408535"/>
                  <a:pt x="5692676" y="2403574"/>
                </a:cubicBezTo>
                <a:close/>
                <a:moveTo>
                  <a:pt x="2604492" y="2403574"/>
                </a:moveTo>
                <a:lnTo>
                  <a:pt x="2619375" y="2403574"/>
                </a:lnTo>
                <a:lnTo>
                  <a:pt x="2619375" y="2411016"/>
                </a:lnTo>
                <a:cubicBezTo>
                  <a:pt x="2609453" y="2411016"/>
                  <a:pt x="2604492" y="2408535"/>
                  <a:pt x="2604492" y="2403574"/>
                </a:cubicBezTo>
                <a:close/>
                <a:moveTo>
                  <a:pt x="6444257" y="2396133"/>
                </a:moveTo>
                <a:cubicBezTo>
                  <a:pt x="6444257" y="2396133"/>
                  <a:pt x="6446737" y="2396133"/>
                  <a:pt x="6451699" y="2396133"/>
                </a:cubicBezTo>
                <a:lnTo>
                  <a:pt x="6466581" y="2396133"/>
                </a:lnTo>
                <a:lnTo>
                  <a:pt x="6474023" y="2396133"/>
                </a:lnTo>
                <a:cubicBezTo>
                  <a:pt x="6474023" y="2396133"/>
                  <a:pt x="6475263" y="2397373"/>
                  <a:pt x="6477743" y="2399853"/>
                </a:cubicBezTo>
                <a:cubicBezTo>
                  <a:pt x="6480223" y="2402334"/>
                  <a:pt x="6483945" y="2403574"/>
                  <a:pt x="6488905" y="2403574"/>
                </a:cubicBezTo>
                <a:cubicBezTo>
                  <a:pt x="6493867" y="2403574"/>
                  <a:pt x="6502548" y="2406055"/>
                  <a:pt x="6514951" y="2411016"/>
                </a:cubicBezTo>
                <a:cubicBezTo>
                  <a:pt x="6527353" y="2415976"/>
                  <a:pt x="6538515" y="2420938"/>
                  <a:pt x="6548437" y="2425898"/>
                </a:cubicBezTo>
                <a:cubicBezTo>
                  <a:pt x="6553399" y="2425898"/>
                  <a:pt x="6557119" y="2425898"/>
                  <a:pt x="6559599" y="2425898"/>
                </a:cubicBezTo>
                <a:cubicBezTo>
                  <a:pt x="6562079" y="2425898"/>
                  <a:pt x="6564561" y="2425898"/>
                  <a:pt x="6567041" y="2425898"/>
                </a:cubicBezTo>
                <a:cubicBezTo>
                  <a:pt x="6569521" y="2425898"/>
                  <a:pt x="6572002" y="2427138"/>
                  <a:pt x="6574482" y="2429619"/>
                </a:cubicBezTo>
                <a:cubicBezTo>
                  <a:pt x="6576962" y="2432100"/>
                  <a:pt x="6578203" y="2433340"/>
                  <a:pt x="6578203" y="2433340"/>
                </a:cubicBezTo>
                <a:lnTo>
                  <a:pt x="6593085" y="2448223"/>
                </a:lnTo>
                <a:cubicBezTo>
                  <a:pt x="6603007" y="2453183"/>
                  <a:pt x="6607968" y="2455664"/>
                  <a:pt x="6607968" y="2455664"/>
                </a:cubicBezTo>
                <a:lnTo>
                  <a:pt x="6578203" y="2455664"/>
                </a:lnTo>
                <a:lnTo>
                  <a:pt x="6555879" y="2440781"/>
                </a:lnTo>
                <a:cubicBezTo>
                  <a:pt x="6550917" y="2440781"/>
                  <a:pt x="6545957" y="2439541"/>
                  <a:pt x="6540995" y="2437060"/>
                </a:cubicBezTo>
                <a:cubicBezTo>
                  <a:pt x="6536035" y="2434580"/>
                  <a:pt x="6533554" y="2433340"/>
                  <a:pt x="6533554" y="2433340"/>
                </a:cubicBezTo>
                <a:cubicBezTo>
                  <a:pt x="6533554" y="2433340"/>
                  <a:pt x="6529833" y="2432100"/>
                  <a:pt x="6522392" y="2429619"/>
                </a:cubicBezTo>
                <a:cubicBezTo>
                  <a:pt x="6514951" y="2427138"/>
                  <a:pt x="6511230" y="2425898"/>
                  <a:pt x="6511230" y="2425898"/>
                </a:cubicBezTo>
                <a:cubicBezTo>
                  <a:pt x="6511230" y="2425898"/>
                  <a:pt x="6508750" y="2423418"/>
                  <a:pt x="6503789" y="2418457"/>
                </a:cubicBezTo>
                <a:cubicBezTo>
                  <a:pt x="6503789" y="2418457"/>
                  <a:pt x="6502548" y="2417217"/>
                  <a:pt x="6500068" y="2414736"/>
                </a:cubicBezTo>
                <a:cubicBezTo>
                  <a:pt x="6497588" y="2412256"/>
                  <a:pt x="6495107" y="2411016"/>
                  <a:pt x="6492627" y="2411016"/>
                </a:cubicBezTo>
                <a:cubicBezTo>
                  <a:pt x="6490147" y="2411016"/>
                  <a:pt x="6486425" y="2411016"/>
                  <a:pt x="6481465" y="2411016"/>
                </a:cubicBezTo>
                <a:cubicBezTo>
                  <a:pt x="6481465" y="2411016"/>
                  <a:pt x="6476503" y="2411016"/>
                  <a:pt x="6466581" y="2411016"/>
                </a:cubicBezTo>
                <a:cubicBezTo>
                  <a:pt x="6461620" y="2411016"/>
                  <a:pt x="6456660" y="2409775"/>
                  <a:pt x="6451699" y="2407295"/>
                </a:cubicBezTo>
                <a:cubicBezTo>
                  <a:pt x="6446737" y="2404814"/>
                  <a:pt x="6444257" y="2401093"/>
                  <a:pt x="6444257" y="2396133"/>
                </a:cubicBezTo>
                <a:close/>
                <a:moveTo>
                  <a:pt x="5945683" y="2396133"/>
                </a:moveTo>
                <a:lnTo>
                  <a:pt x="5953125" y="2396133"/>
                </a:lnTo>
                <a:lnTo>
                  <a:pt x="5953125" y="2403574"/>
                </a:lnTo>
                <a:cubicBezTo>
                  <a:pt x="5953125" y="2403574"/>
                  <a:pt x="5950645" y="2401093"/>
                  <a:pt x="5945683" y="2396133"/>
                </a:cubicBezTo>
                <a:close/>
                <a:moveTo>
                  <a:pt x="5819179" y="2396133"/>
                </a:moveTo>
                <a:cubicBezTo>
                  <a:pt x="5824141" y="2396133"/>
                  <a:pt x="5826621" y="2397373"/>
                  <a:pt x="5826621" y="2399853"/>
                </a:cubicBezTo>
                <a:cubicBezTo>
                  <a:pt x="5826621" y="2402334"/>
                  <a:pt x="5826621" y="2406055"/>
                  <a:pt x="5826621" y="2411016"/>
                </a:cubicBezTo>
                <a:lnTo>
                  <a:pt x="5826621" y="2418457"/>
                </a:lnTo>
                <a:cubicBezTo>
                  <a:pt x="5826621" y="2418457"/>
                  <a:pt x="5824141" y="2417217"/>
                  <a:pt x="5819179" y="2414736"/>
                </a:cubicBezTo>
                <a:cubicBezTo>
                  <a:pt x="5814218" y="2412256"/>
                  <a:pt x="5811738" y="2408535"/>
                  <a:pt x="5811738" y="2403574"/>
                </a:cubicBezTo>
                <a:close/>
                <a:moveTo>
                  <a:pt x="2827734" y="2396133"/>
                </a:moveTo>
                <a:cubicBezTo>
                  <a:pt x="2837656" y="2396133"/>
                  <a:pt x="2842617" y="2398613"/>
                  <a:pt x="2842617" y="2403574"/>
                </a:cubicBezTo>
                <a:cubicBezTo>
                  <a:pt x="2842617" y="2403574"/>
                  <a:pt x="2845098" y="2403574"/>
                  <a:pt x="2850058" y="2403574"/>
                </a:cubicBezTo>
                <a:cubicBezTo>
                  <a:pt x="2855019" y="2403574"/>
                  <a:pt x="2857500" y="2406055"/>
                  <a:pt x="2857500" y="2411016"/>
                </a:cubicBezTo>
                <a:cubicBezTo>
                  <a:pt x="2857500" y="2415976"/>
                  <a:pt x="2867422" y="2420938"/>
                  <a:pt x="2887266" y="2425898"/>
                </a:cubicBezTo>
                <a:cubicBezTo>
                  <a:pt x="2902148" y="2425898"/>
                  <a:pt x="2919512" y="2430859"/>
                  <a:pt x="2939355" y="2440781"/>
                </a:cubicBezTo>
                <a:cubicBezTo>
                  <a:pt x="2944316" y="2440781"/>
                  <a:pt x="2949277" y="2442021"/>
                  <a:pt x="2954238" y="2444502"/>
                </a:cubicBezTo>
                <a:cubicBezTo>
                  <a:pt x="2959199" y="2446983"/>
                  <a:pt x="2964160" y="2448223"/>
                  <a:pt x="2969121" y="2448223"/>
                </a:cubicBezTo>
                <a:lnTo>
                  <a:pt x="3021211" y="2470547"/>
                </a:lnTo>
                <a:lnTo>
                  <a:pt x="3006328" y="2470547"/>
                </a:lnTo>
                <a:cubicBezTo>
                  <a:pt x="2996406" y="2470547"/>
                  <a:pt x="2984004" y="2468066"/>
                  <a:pt x="2969121" y="2463105"/>
                </a:cubicBezTo>
                <a:lnTo>
                  <a:pt x="2931914" y="2448223"/>
                </a:lnTo>
                <a:cubicBezTo>
                  <a:pt x="2931914" y="2443262"/>
                  <a:pt x="2928193" y="2442021"/>
                  <a:pt x="2920752" y="2444502"/>
                </a:cubicBezTo>
                <a:cubicBezTo>
                  <a:pt x="2913310" y="2446983"/>
                  <a:pt x="2907109" y="2446983"/>
                  <a:pt x="2902148" y="2444502"/>
                </a:cubicBezTo>
                <a:cubicBezTo>
                  <a:pt x="2897188" y="2442021"/>
                  <a:pt x="2888506" y="2438301"/>
                  <a:pt x="2876103" y="2433340"/>
                </a:cubicBezTo>
                <a:cubicBezTo>
                  <a:pt x="2863701" y="2428379"/>
                  <a:pt x="2857500" y="2425898"/>
                  <a:pt x="2857500" y="2425898"/>
                </a:cubicBezTo>
                <a:cubicBezTo>
                  <a:pt x="2852539" y="2425898"/>
                  <a:pt x="2848818" y="2425898"/>
                  <a:pt x="2846338" y="2425898"/>
                </a:cubicBezTo>
                <a:cubicBezTo>
                  <a:pt x="2843857" y="2425898"/>
                  <a:pt x="2840136" y="2423418"/>
                  <a:pt x="2835176" y="2418457"/>
                </a:cubicBezTo>
                <a:cubicBezTo>
                  <a:pt x="2825254" y="2408535"/>
                  <a:pt x="2822774" y="2401093"/>
                  <a:pt x="2827734" y="2396133"/>
                </a:cubicBezTo>
                <a:close/>
                <a:moveTo>
                  <a:pt x="2314277" y="2396133"/>
                </a:moveTo>
                <a:lnTo>
                  <a:pt x="2329160" y="2403574"/>
                </a:lnTo>
                <a:cubicBezTo>
                  <a:pt x="2329160" y="2403574"/>
                  <a:pt x="2327920" y="2403574"/>
                  <a:pt x="2325439" y="2403574"/>
                </a:cubicBezTo>
                <a:cubicBezTo>
                  <a:pt x="2322959" y="2403574"/>
                  <a:pt x="2319238" y="2403574"/>
                  <a:pt x="2314277" y="2403574"/>
                </a:cubicBezTo>
                <a:close/>
                <a:moveTo>
                  <a:pt x="5595937" y="2388691"/>
                </a:moveTo>
                <a:cubicBezTo>
                  <a:pt x="5590976" y="2393652"/>
                  <a:pt x="5583535" y="2396133"/>
                  <a:pt x="5573613" y="2396133"/>
                </a:cubicBezTo>
                <a:lnTo>
                  <a:pt x="5566172" y="2396133"/>
                </a:lnTo>
                <a:cubicBezTo>
                  <a:pt x="5566172" y="2396133"/>
                  <a:pt x="5563692" y="2398613"/>
                  <a:pt x="5558730" y="2403574"/>
                </a:cubicBezTo>
                <a:lnTo>
                  <a:pt x="5566172" y="2403574"/>
                </a:lnTo>
                <a:cubicBezTo>
                  <a:pt x="5566172" y="2403574"/>
                  <a:pt x="5568652" y="2403574"/>
                  <a:pt x="5573613" y="2403574"/>
                </a:cubicBezTo>
                <a:lnTo>
                  <a:pt x="5588496" y="2403574"/>
                </a:lnTo>
                <a:cubicBezTo>
                  <a:pt x="5593457" y="2408535"/>
                  <a:pt x="5595937" y="2411016"/>
                  <a:pt x="5595937" y="2411016"/>
                </a:cubicBezTo>
                <a:lnTo>
                  <a:pt x="5595937" y="2396133"/>
                </a:lnTo>
                <a:close/>
                <a:moveTo>
                  <a:pt x="3155156" y="2381250"/>
                </a:moveTo>
                <a:cubicBezTo>
                  <a:pt x="3155156" y="2381250"/>
                  <a:pt x="3156396" y="2382490"/>
                  <a:pt x="3158877" y="2384971"/>
                </a:cubicBezTo>
                <a:cubicBezTo>
                  <a:pt x="3161358" y="2387451"/>
                  <a:pt x="3162598" y="2388691"/>
                  <a:pt x="3162598" y="2388691"/>
                </a:cubicBezTo>
                <a:lnTo>
                  <a:pt x="3162598" y="2381250"/>
                </a:lnTo>
                <a:close/>
                <a:moveTo>
                  <a:pt x="6400539" y="2376599"/>
                </a:moveTo>
                <a:cubicBezTo>
                  <a:pt x="6401159" y="2375979"/>
                  <a:pt x="6402089" y="2376289"/>
                  <a:pt x="6403329" y="2377529"/>
                </a:cubicBezTo>
                <a:cubicBezTo>
                  <a:pt x="6405809" y="2380010"/>
                  <a:pt x="6409531" y="2381250"/>
                  <a:pt x="6414491" y="2381250"/>
                </a:cubicBezTo>
                <a:lnTo>
                  <a:pt x="6421933" y="2388691"/>
                </a:lnTo>
                <a:lnTo>
                  <a:pt x="6407051" y="2388691"/>
                </a:lnTo>
                <a:lnTo>
                  <a:pt x="6399609" y="2381250"/>
                </a:lnTo>
                <a:cubicBezTo>
                  <a:pt x="6399609" y="2378770"/>
                  <a:pt x="6399919" y="2377219"/>
                  <a:pt x="6400539" y="2376599"/>
                </a:cubicBezTo>
                <a:close/>
                <a:moveTo>
                  <a:pt x="5633144" y="2373809"/>
                </a:moveTo>
                <a:cubicBezTo>
                  <a:pt x="5633144" y="2378769"/>
                  <a:pt x="5630664" y="2381250"/>
                  <a:pt x="5625703" y="2381250"/>
                </a:cubicBezTo>
                <a:lnTo>
                  <a:pt x="5625703" y="2388691"/>
                </a:lnTo>
                <a:lnTo>
                  <a:pt x="5648027" y="2381250"/>
                </a:lnTo>
                <a:cubicBezTo>
                  <a:pt x="5643066" y="2381250"/>
                  <a:pt x="5638106" y="2378769"/>
                  <a:pt x="5633144" y="2373809"/>
                </a:cubicBezTo>
                <a:close/>
                <a:moveTo>
                  <a:pt x="2455664" y="2373809"/>
                </a:moveTo>
                <a:lnTo>
                  <a:pt x="2470547" y="2373809"/>
                </a:lnTo>
                <a:cubicBezTo>
                  <a:pt x="2480469" y="2378769"/>
                  <a:pt x="2487910" y="2382490"/>
                  <a:pt x="2492871" y="2384971"/>
                </a:cubicBezTo>
                <a:cubicBezTo>
                  <a:pt x="2497832" y="2387451"/>
                  <a:pt x="2502793" y="2388691"/>
                  <a:pt x="2507754" y="2388691"/>
                </a:cubicBezTo>
                <a:cubicBezTo>
                  <a:pt x="2517676" y="2388691"/>
                  <a:pt x="2527598" y="2393652"/>
                  <a:pt x="2537520" y="2403574"/>
                </a:cubicBezTo>
                <a:lnTo>
                  <a:pt x="2544961" y="2403574"/>
                </a:lnTo>
                <a:cubicBezTo>
                  <a:pt x="2549922" y="2398613"/>
                  <a:pt x="2562324" y="2401093"/>
                  <a:pt x="2582168" y="2411016"/>
                </a:cubicBezTo>
                <a:cubicBezTo>
                  <a:pt x="2592090" y="2415976"/>
                  <a:pt x="2605732" y="2420938"/>
                  <a:pt x="2623096" y="2425898"/>
                </a:cubicBezTo>
                <a:cubicBezTo>
                  <a:pt x="2640459" y="2430859"/>
                  <a:pt x="2649141" y="2433340"/>
                  <a:pt x="2649141" y="2433340"/>
                </a:cubicBezTo>
                <a:lnTo>
                  <a:pt x="2678906" y="2440781"/>
                </a:lnTo>
                <a:lnTo>
                  <a:pt x="2686348" y="2440781"/>
                </a:lnTo>
                <a:lnTo>
                  <a:pt x="2693789" y="2440781"/>
                </a:lnTo>
                <a:cubicBezTo>
                  <a:pt x="2698750" y="2440781"/>
                  <a:pt x="2701230" y="2440781"/>
                  <a:pt x="2701230" y="2440781"/>
                </a:cubicBezTo>
                <a:lnTo>
                  <a:pt x="2716113" y="2448223"/>
                </a:lnTo>
                <a:lnTo>
                  <a:pt x="2753320" y="2463105"/>
                </a:lnTo>
                <a:cubicBezTo>
                  <a:pt x="2753320" y="2468066"/>
                  <a:pt x="2755801" y="2470547"/>
                  <a:pt x="2760762" y="2470547"/>
                </a:cubicBezTo>
                <a:cubicBezTo>
                  <a:pt x="2760762" y="2475508"/>
                  <a:pt x="2762002" y="2477988"/>
                  <a:pt x="2764483" y="2477988"/>
                </a:cubicBezTo>
                <a:cubicBezTo>
                  <a:pt x="2766963" y="2477988"/>
                  <a:pt x="2768203" y="2475508"/>
                  <a:pt x="2768203" y="2470547"/>
                </a:cubicBezTo>
                <a:cubicBezTo>
                  <a:pt x="2768203" y="2470547"/>
                  <a:pt x="2773164" y="2470547"/>
                  <a:pt x="2783086" y="2470547"/>
                </a:cubicBezTo>
                <a:cubicBezTo>
                  <a:pt x="2783086" y="2475508"/>
                  <a:pt x="2784326" y="2476748"/>
                  <a:pt x="2786807" y="2474267"/>
                </a:cubicBezTo>
                <a:cubicBezTo>
                  <a:pt x="2789287" y="2471787"/>
                  <a:pt x="2791767" y="2471787"/>
                  <a:pt x="2794248" y="2474267"/>
                </a:cubicBezTo>
                <a:cubicBezTo>
                  <a:pt x="2796729" y="2476748"/>
                  <a:pt x="2800449" y="2477988"/>
                  <a:pt x="2805410" y="2477988"/>
                </a:cubicBezTo>
                <a:cubicBezTo>
                  <a:pt x="2810371" y="2482949"/>
                  <a:pt x="2817812" y="2485430"/>
                  <a:pt x="2827734" y="2485430"/>
                </a:cubicBezTo>
                <a:cubicBezTo>
                  <a:pt x="2862461" y="2490390"/>
                  <a:pt x="2887266" y="2497832"/>
                  <a:pt x="2902148" y="2507754"/>
                </a:cubicBezTo>
                <a:cubicBezTo>
                  <a:pt x="2907109" y="2512715"/>
                  <a:pt x="2913310" y="2515195"/>
                  <a:pt x="2920752" y="2515195"/>
                </a:cubicBezTo>
                <a:cubicBezTo>
                  <a:pt x="2928193" y="2515195"/>
                  <a:pt x="2936875" y="2515195"/>
                  <a:pt x="2946797" y="2515195"/>
                </a:cubicBezTo>
                <a:cubicBezTo>
                  <a:pt x="2951758" y="2520156"/>
                  <a:pt x="2954238" y="2521397"/>
                  <a:pt x="2954238" y="2518916"/>
                </a:cubicBezTo>
                <a:cubicBezTo>
                  <a:pt x="2954238" y="2516435"/>
                  <a:pt x="2956719" y="2515195"/>
                  <a:pt x="2961680" y="2515195"/>
                </a:cubicBezTo>
                <a:cubicBezTo>
                  <a:pt x="2961680" y="2510234"/>
                  <a:pt x="2964160" y="2507754"/>
                  <a:pt x="2969121" y="2507754"/>
                </a:cubicBezTo>
                <a:cubicBezTo>
                  <a:pt x="2974082" y="2507754"/>
                  <a:pt x="2977802" y="2508994"/>
                  <a:pt x="2980283" y="2511475"/>
                </a:cubicBezTo>
                <a:cubicBezTo>
                  <a:pt x="2982764" y="2513955"/>
                  <a:pt x="2988965" y="2517676"/>
                  <a:pt x="2998887" y="2522637"/>
                </a:cubicBezTo>
                <a:lnTo>
                  <a:pt x="3006328" y="2530078"/>
                </a:lnTo>
                <a:cubicBezTo>
                  <a:pt x="3001367" y="2530078"/>
                  <a:pt x="2997647" y="2530078"/>
                  <a:pt x="2995166" y="2530078"/>
                </a:cubicBezTo>
                <a:cubicBezTo>
                  <a:pt x="2992685" y="2530078"/>
                  <a:pt x="2991445" y="2530078"/>
                  <a:pt x="2991445" y="2530078"/>
                </a:cubicBezTo>
                <a:lnTo>
                  <a:pt x="2991445" y="2537519"/>
                </a:lnTo>
                <a:cubicBezTo>
                  <a:pt x="2991445" y="2537519"/>
                  <a:pt x="2993926" y="2537519"/>
                  <a:pt x="2998887" y="2537519"/>
                </a:cubicBezTo>
                <a:cubicBezTo>
                  <a:pt x="3003847" y="2537519"/>
                  <a:pt x="3006328" y="2537519"/>
                  <a:pt x="3006328" y="2537519"/>
                </a:cubicBezTo>
                <a:cubicBezTo>
                  <a:pt x="3016250" y="2537519"/>
                  <a:pt x="3021211" y="2540000"/>
                  <a:pt x="3021211" y="2544961"/>
                </a:cubicBezTo>
                <a:cubicBezTo>
                  <a:pt x="3036094" y="2554883"/>
                  <a:pt x="3048496" y="2559844"/>
                  <a:pt x="3058418" y="2559844"/>
                </a:cubicBezTo>
                <a:cubicBezTo>
                  <a:pt x="3063379" y="2554883"/>
                  <a:pt x="3075781" y="2559844"/>
                  <a:pt x="3095625" y="2574726"/>
                </a:cubicBezTo>
                <a:cubicBezTo>
                  <a:pt x="3095625" y="2574726"/>
                  <a:pt x="3098106" y="2574726"/>
                  <a:pt x="3103066" y="2574726"/>
                </a:cubicBezTo>
                <a:cubicBezTo>
                  <a:pt x="3108027" y="2574726"/>
                  <a:pt x="3110508" y="2577207"/>
                  <a:pt x="3110508" y="2582168"/>
                </a:cubicBezTo>
                <a:lnTo>
                  <a:pt x="3117949" y="2582168"/>
                </a:lnTo>
                <a:cubicBezTo>
                  <a:pt x="3117949" y="2582168"/>
                  <a:pt x="3125391" y="2582168"/>
                  <a:pt x="3140273" y="2582168"/>
                </a:cubicBezTo>
                <a:cubicBezTo>
                  <a:pt x="3155156" y="2582168"/>
                  <a:pt x="3170039" y="2584649"/>
                  <a:pt x="3184922" y="2589609"/>
                </a:cubicBezTo>
                <a:lnTo>
                  <a:pt x="3207246" y="2589609"/>
                </a:lnTo>
                <a:cubicBezTo>
                  <a:pt x="3217168" y="2594570"/>
                  <a:pt x="3222129" y="2597051"/>
                  <a:pt x="3222129" y="2597051"/>
                </a:cubicBezTo>
                <a:cubicBezTo>
                  <a:pt x="3227090" y="2597051"/>
                  <a:pt x="3230810" y="2598291"/>
                  <a:pt x="3233291" y="2600771"/>
                </a:cubicBezTo>
                <a:cubicBezTo>
                  <a:pt x="3235772" y="2603252"/>
                  <a:pt x="3239492" y="2604492"/>
                  <a:pt x="3244453" y="2604492"/>
                </a:cubicBezTo>
                <a:lnTo>
                  <a:pt x="3259336" y="2597051"/>
                </a:lnTo>
                <a:cubicBezTo>
                  <a:pt x="3254375" y="2592090"/>
                  <a:pt x="3249414" y="2589609"/>
                  <a:pt x="3244453" y="2589609"/>
                </a:cubicBezTo>
                <a:cubicBezTo>
                  <a:pt x="3244453" y="2584649"/>
                  <a:pt x="3249414" y="2584649"/>
                  <a:pt x="3259336" y="2589609"/>
                </a:cubicBezTo>
                <a:cubicBezTo>
                  <a:pt x="3269258" y="2594570"/>
                  <a:pt x="3276699" y="2597051"/>
                  <a:pt x="3281660" y="2597051"/>
                </a:cubicBezTo>
                <a:cubicBezTo>
                  <a:pt x="3276699" y="2597051"/>
                  <a:pt x="3274219" y="2597051"/>
                  <a:pt x="3274219" y="2597051"/>
                </a:cubicBezTo>
                <a:cubicBezTo>
                  <a:pt x="3269258" y="2602011"/>
                  <a:pt x="3266777" y="2604492"/>
                  <a:pt x="3266777" y="2604492"/>
                </a:cubicBezTo>
                <a:cubicBezTo>
                  <a:pt x="3266777" y="2604492"/>
                  <a:pt x="3269258" y="2606973"/>
                  <a:pt x="3274219" y="2611934"/>
                </a:cubicBezTo>
                <a:lnTo>
                  <a:pt x="3281660" y="2619375"/>
                </a:lnTo>
                <a:lnTo>
                  <a:pt x="3289101" y="2626816"/>
                </a:lnTo>
                <a:cubicBezTo>
                  <a:pt x="3289101" y="2631777"/>
                  <a:pt x="3296543" y="2634258"/>
                  <a:pt x="3311426" y="2634258"/>
                </a:cubicBezTo>
                <a:cubicBezTo>
                  <a:pt x="3326308" y="2634258"/>
                  <a:pt x="3338711" y="2634258"/>
                  <a:pt x="3348633" y="2634258"/>
                </a:cubicBezTo>
                <a:cubicBezTo>
                  <a:pt x="3358555" y="2634258"/>
                  <a:pt x="3367236" y="2635498"/>
                  <a:pt x="3374678" y="2637978"/>
                </a:cubicBezTo>
                <a:cubicBezTo>
                  <a:pt x="3382119" y="2640459"/>
                  <a:pt x="3385840" y="2644180"/>
                  <a:pt x="3385840" y="2649141"/>
                </a:cubicBezTo>
                <a:cubicBezTo>
                  <a:pt x="3390800" y="2649141"/>
                  <a:pt x="3398242" y="2649141"/>
                  <a:pt x="3408164" y="2649141"/>
                </a:cubicBezTo>
                <a:lnTo>
                  <a:pt x="3400723" y="2641699"/>
                </a:lnTo>
                <a:cubicBezTo>
                  <a:pt x="3400723" y="2641699"/>
                  <a:pt x="3403203" y="2641699"/>
                  <a:pt x="3408164" y="2641699"/>
                </a:cubicBezTo>
                <a:cubicBezTo>
                  <a:pt x="3413125" y="2641699"/>
                  <a:pt x="3415605" y="2641699"/>
                  <a:pt x="3415605" y="2641699"/>
                </a:cubicBezTo>
                <a:cubicBezTo>
                  <a:pt x="3415605" y="2636738"/>
                  <a:pt x="3416845" y="2635498"/>
                  <a:pt x="3419326" y="2637978"/>
                </a:cubicBezTo>
                <a:cubicBezTo>
                  <a:pt x="3421807" y="2640459"/>
                  <a:pt x="3425527" y="2641699"/>
                  <a:pt x="3430488" y="2641699"/>
                </a:cubicBezTo>
                <a:cubicBezTo>
                  <a:pt x="3440410" y="2646660"/>
                  <a:pt x="3447851" y="2651621"/>
                  <a:pt x="3452812" y="2656582"/>
                </a:cubicBezTo>
                <a:cubicBezTo>
                  <a:pt x="3457773" y="2656582"/>
                  <a:pt x="3462734" y="2656582"/>
                  <a:pt x="3467695" y="2656582"/>
                </a:cubicBezTo>
                <a:cubicBezTo>
                  <a:pt x="3472656" y="2656582"/>
                  <a:pt x="3477617" y="2656582"/>
                  <a:pt x="3482578" y="2656582"/>
                </a:cubicBezTo>
                <a:lnTo>
                  <a:pt x="3497461" y="2664023"/>
                </a:lnTo>
                <a:cubicBezTo>
                  <a:pt x="3497461" y="2664023"/>
                  <a:pt x="3492500" y="2665263"/>
                  <a:pt x="3482578" y="2667744"/>
                </a:cubicBezTo>
                <a:cubicBezTo>
                  <a:pt x="3472656" y="2670225"/>
                  <a:pt x="3465215" y="2668984"/>
                  <a:pt x="3460254" y="2664023"/>
                </a:cubicBezTo>
                <a:cubicBezTo>
                  <a:pt x="3450332" y="2659063"/>
                  <a:pt x="3440410" y="2656582"/>
                  <a:pt x="3430488" y="2656582"/>
                </a:cubicBezTo>
                <a:lnTo>
                  <a:pt x="3408164" y="2664023"/>
                </a:lnTo>
                <a:cubicBezTo>
                  <a:pt x="3398242" y="2668984"/>
                  <a:pt x="3393281" y="2668984"/>
                  <a:pt x="3393281" y="2664023"/>
                </a:cubicBezTo>
                <a:cubicBezTo>
                  <a:pt x="3393281" y="2659063"/>
                  <a:pt x="3390800" y="2656582"/>
                  <a:pt x="3385840" y="2656582"/>
                </a:cubicBezTo>
                <a:cubicBezTo>
                  <a:pt x="3385840" y="2661543"/>
                  <a:pt x="3390800" y="2668984"/>
                  <a:pt x="3400723" y="2678906"/>
                </a:cubicBezTo>
                <a:lnTo>
                  <a:pt x="3415605" y="2686348"/>
                </a:lnTo>
                <a:lnTo>
                  <a:pt x="3445371" y="2686348"/>
                </a:lnTo>
                <a:cubicBezTo>
                  <a:pt x="3445371" y="2681387"/>
                  <a:pt x="3445371" y="2678906"/>
                  <a:pt x="3445371" y="2678906"/>
                </a:cubicBezTo>
                <a:cubicBezTo>
                  <a:pt x="3455293" y="2678906"/>
                  <a:pt x="3470176" y="2686348"/>
                  <a:pt x="3490019" y="2701230"/>
                </a:cubicBezTo>
                <a:cubicBezTo>
                  <a:pt x="3504902" y="2706191"/>
                  <a:pt x="3512344" y="2707432"/>
                  <a:pt x="3512344" y="2704951"/>
                </a:cubicBezTo>
                <a:cubicBezTo>
                  <a:pt x="3512344" y="2702470"/>
                  <a:pt x="3517305" y="2701230"/>
                  <a:pt x="3527226" y="2701230"/>
                </a:cubicBezTo>
                <a:cubicBezTo>
                  <a:pt x="3537148" y="2701230"/>
                  <a:pt x="3547070" y="2703711"/>
                  <a:pt x="3556992" y="2708672"/>
                </a:cubicBezTo>
                <a:cubicBezTo>
                  <a:pt x="3561953" y="2708672"/>
                  <a:pt x="3566914" y="2708672"/>
                  <a:pt x="3571875" y="2708672"/>
                </a:cubicBezTo>
                <a:lnTo>
                  <a:pt x="3549551" y="2693789"/>
                </a:lnTo>
                <a:cubicBezTo>
                  <a:pt x="3534668" y="2693789"/>
                  <a:pt x="3529707" y="2692549"/>
                  <a:pt x="3534668" y="2690068"/>
                </a:cubicBezTo>
                <a:cubicBezTo>
                  <a:pt x="3539629" y="2687588"/>
                  <a:pt x="3544590" y="2687588"/>
                  <a:pt x="3549551" y="2690068"/>
                </a:cubicBezTo>
                <a:cubicBezTo>
                  <a:pt x="3554512" y="2692549"/>
                  <a:pt x="3556992" y="2691308"/>
                  <a:pt x="3556992" y="2686348"/>
                </a:cubicBezTo>
                <a:cubicBezTo>
                  <a:pt x="3556992" y="2681387"/>
                  <a:pt x="3559472" y="2678906"/>
                  <a:pt x="3564433" y="2678906"/>
                </a:cubicBezTo>
                <a:lnTo>
                  <a:pt x="3571875" y="2686348"/>
                </a:lnTo>
                <a:lnTo>
                  <a:pt x="3571875" y="2693789"/>
                </a:lnTo>
                <a:lnTo>
                  <a:pt x="3586758" y="2701230"/>
                </a:lnTo>
                <a:cubicBezTo>
                  <a:pt x="3586758" y="2706191"/>
                  <a:pt x="3587998" y="2708672"/>
                  <a:pt x="3590478" y="2708672"/>
                </a:cubicBezTo>
                <a:cubicBezTo>
                  <a:pt x="3592959" y="2708672"/>
                  <a:pt x="3594199" y="2708672"/>
                  <a:pt x="3594199" y="2708672"/>
                </a:cubicBezTo>
                <a:cubicBezTo>
                  <a:pt x="3594199" y="2708672"/>
                  <a:pt x="3595439" y="2709912"/>
                  <a:pt x="3597920" y="2712392"/>
                </a:cubicBezTo>
                <a:cubicBezTo>
                  <a:pt x="3600400" y="2714873"/>
                  <a:pt x="3601641" y="2716113"/>
                  <a:pt x="3601641" y="2716113"/>
                </a:cubicBezTo>
                <a:lnTo>
                  <a:pt x="3579316" y="2716113"/>
                </a:lnTo>
                <a:lnTo>
                  <a:pt x="3571875" y="2723555"/>
                </a:lnTo>
                <a:cubicBezTo>
                  <a:pt x="3571875" y="2728515"/>
                  <a:pt x="3571875" y="2730996"/>
                  <a:pt x="3571875" y="2730996"/>
                </a:cubicBezTo>
                <a:lnTo>
                  <a:pt x="3579316" y="2738437"/>
                </a:lnTo>
                <a:cubicBezTo>
                  <a:pt x="3584277" y="2738437"/>
                  <a:pt x="3591719" y="2740918"/>
                  <a:pt x="3601641" y="2745879"/>
                </a:cubicBezTo>
                <a:lnTo>
                  <a:pt x="3631406" y="2745879"/>
                </a:lnTo>
                <a:cubicBezTo>
                  <a:pt x="3631406" y="2740918"/>
                  <a:pt x="3628926" y="2738437"/>
                  <a:pt x="3623965" y="2738437"/>
                </a:cubicBezTo>
                <a:lnTo>
                  <a:pt x="3631406" y="2738437"/>
                </a:lnTo>
                <a:cubicBezTo>
                  <a:pt x="3641328" y="2743398"/>
                  <a:pt x="3641328" y="2748359"/>
                  <a:pt x="3631406" y="2753320"/>
                </a:cubicBezTo>
                <a:lnTo>
                  <a:pt x="3638848" y="2760762"/>
                </a:lnTo>
                <a:lnTo>
                  <a:pt x="3653022" y="2760053"/>
                </a:lnTo>
                <a:lnTo>
                  <a:pt x="3646289" y="2753320"/>
                </a:lnTo>
                <a:lnTo>
                  <a:pt x="3661172" y="2753320"/>
                </a:lnTo>
                <a:lnTo>
                  <a:pt x="3654514" y="2759979"/>
                </a:lnTo>
                <a:lnTo>
                  <a:pt x="3657451" y="2759831"/>
                </a:lnTo>
                <a:cubicBezTo>
                  <a:pt x="3662412" y="2759212"/>
                  <a:pt x="3666133" y="2758282"/>
                  <a:pt x="3668613" y="2757041"/>
                </a:cubicBezTo>
                <a:cubicBezTo>
                  <a:pt x="3673574" y="2754560"/>
                  <a:pt x="3678535" y="2755801"/>
                  <a:pt x="3683496" y="2760762"/>
                </a:cubicBezTo>
                <a:cubicBezTo>
                  <a:pt x="3688457" y="2765722"/>
                  <a:pt x="3693418" y="2768203"/>
                  <a:pt x="3698379" y="2768203"/>
                </a:cubicBezTo>
                <a:lnTo>
                  <a:pt x="3720703" y="2783086"/>
                </a:lnTo>
                <a:lnTo>
                  <a:pt x="3743027" y="2790527"/>
                </a:lnTo>
                <a:cubicBezTo>
                  <a:pt x="3757910" y="2790527"/>
                  <a:pt x="3770313" y="2791767"/>
                  <a:pt x="3780234" y="2794248"/>
                </a:cubicBezTo>
                <a:cubicBezTo>
                  <a:pt x="3790156" y="2796729"/>
                  <a:pt x="3797598" y="2797969"/>
                  <a:pt x="3802559" y="2797969"/>
                </a:cubicBezTo>
                <a:cubicBezTo>
                  <a:pt x="3807520" y="2802929"/>
                  <a:pt x="3807520" y="2807891"/>
                  <a:pt x="3802559" y="2812851"/>
                </a:cubicBezTo>
                <a:cubicBezTo>
                  <a:pt x="3802559" y="2812851"/>
                  <a:pt x="3800078" y="2811611"/>
                  <a:pt x="3795117" y="2809131"/>
                </a:cubicBezTo>
                <a:cubicBezTo>
                  <a:pt x="3790156" y="2806650"/>
                  <a:pt x="3785195" y="2805410"/>
                  <a:pt x="3780234" y="2805410"/>
                </a:cubicBezTo>
                <a:lnTo>
                  <a:pt x="3750469" y="2797969"/>
                </a:lnTo>
                <a:cubicBezTo>
                  <a:pt x="3740547" y="2788047"/>
                  <a:pt x="3718223" y="2783086"/>
                  <a:pt x="3683496" y="2783086"/>
                </a:cubicBezTo>
                <a:cubicBezTo>
                  <a:pt x="3678535" y="2783086"/>
                  <a:pt x="3673574" y="2781846"/>
                  <a:pt x="3668613" y="2779365"/>
                </a:cubicBezTo>
                <a:cubicBezTo>
                  <a:pt x="3663652" y="2776884"/>
                  <a:pt x="3661172" y="2775644"/>
                  <a:pt x="3661172" y="2775644"/>
                </a:cubicBezTo>
                <a:cubicBezTo>
                  <a:pt x="3661172" y="2775644"/>
                  <a:pt x="3650010" y="2773164"/>
                  <a:pt x="3627685" y="2768203"/>
                </a:cubicBezTo>
                <a:cubicBezTo>
                  <a:pt x="3605361" y="2763242"/>
                  <a:pt x="3583037" y="2758281"/>
                  <a:pt x="3560713" y="2753320"/>
                </a:cubicBezTo>
                <a:cubicBezTo>
                  <a:pt x="3538389" y="2748359"/>
                  <a:pt x="3524746" y="2743398"/>
                  <a:pt x="3519785" y="2738437"/>
                </a:cubicBezTo>
                <a:cubicBezTo>
                  <a:pt x="3504902" y="2733477"/>
                  <a:pt x="3494980" y="2730996"/>
                  <a:pt x="3490019" y="2730996"/>
                </a:cubicBezTo>
                <a:cubicBezTo>
                  <a:pt x="3485058" y="2730996"/>
                  <a:pt x="3480098" y="2728515"/>
                  <a:pt x="3475137" y="2723555"/>
                </a:cubicBezTo>
                <a:lnTo>
                  <a:pt x="3452812" y="2716113"/>
                </a:lnTo>
                <a:cubicBezTo>
                  <a:pt x="3447851" y="2716113"/>
                  <a:pt x="3441650" y="2714873"/>
                  <a:pt x="3434209" y="2712392"/>
                </a:cubicBezTo>
                <a:cubicBezTo>
                  <a:pt x="3426767" y="2709912"/>
                  <a:pt x="3418086" y="2707432"/>
                  <a:pt x="3408164" y="2704951"/>
                </a:cubicBezTo>
                <a:cubicBezTo>
                  <a:pt x="3398242" y="2702470"/>
                  <a:pt x="3387080" y="2698750"/>
                  <a:pt x="3374678" y="2693789"/>
                </a:cubicBezTo>
                <a:cubicBezTo>
                  <a:pt x="3362275" y="2688828"/>
                  <a:pt x="3352353" y="2685108"/>
                  <a:pt x="3344912" y="2682627"/>
                </a:cubicBezTo>
                <a:cubicBezTo>
                  <a:pt x="3337471" y="2680146"/>
                  <a:pt x="3331270" y="2677666"/>
                  <a:pt x="3326308" y="2675185"/>
                </a:cubicBezTo>
                <a:cubicBezTo>
                  <a:pt x="3321348" y="2672705"/>
                  <a:pt x="3316386" y="2670225"/>
                  <a:pt x="3311426" y="2667744"/>
                </a:cubicBezTo>
                <a:cubicBezTo>
                  <a:pt x="3306465" y="2665263"/>
                  <a:pt x="3299024" y="2664023"/>
                  <a:pt x="3289101" y="2664023"/>
                </a:cubicBezTo>
                <a:cubicBezTo>
                  <a:pt x="3274219" y="2659063"/>
                  <a:pt x="3264297" y="2655342"/>
                  <a:pt x="3259336" y="2652861"/>
                </a:cubicBezTo>
                <a:cubicBezTo>
                  <a:pt x="3254375" y="2650381"/>
                  <a:pt x="3249414" y="2649141"/>
                  <a:pt x="3244453" y="2649141"/>
                </a:cubicBezTo>
                <a:cubicBezTo>
                  <a:pt x="3224609" y="2644180"/>
                  <a:pt x="3207246" y="2640459"/>
                  <a:pt x="3192363" y="2637978"/>
                </a:cubicBezTo>
                <a:cubicBezTo>
                  <a:pt x="3177480" y="2635498"/>
                  <a:pt x="3167558" y="2631777"/>
                  <a:pt x="3162598" y="2626816"/>
                </a:cubicBezTo>
                <a:cubicBezTo>
                  <a:pt x="3157637" y="2616894"/>
                  <a:pt x="3140273" y="2609453"/>
                  <a:pt x="3110508" y="2604492"/>
                </a:cubicBezTo>
                <a:cubicBezTo>
                  <a:pt x="3105547" y="2604492"/>
                  <a:pt x="3103066" y="2602011"/>
                  <a:pt x="3103066" y="2597051"/>
                </a:cubicBezTo>
                <a:cubicBezTo>
                  <a:pt x="3098106" y="2597051"/>
                  <a:pt x="3093144" y="2595811"/>
                  <a:pt x="3088183" y="2593330"/>
                </a:cubicBezTo>
                <a:cubicBezTo>
                  <a:pt x="3083223" y="2590849"/>
                  <a:pt x="3078261" y="2589609"/>
                  <a:pt x="3073301" y="2589609"/>
                </a:cubicBezTo>
                <a:cubicBezTo>
                  <a:pt x="3053457" y="2584649"/>
                  <a:pt x="3033613" y="2579687"/>
                  <a:pt x="3013769" y="2574726"/>
                </a:cubicBezTo>
                <a:cubicBezTo>
                  <a:pt x="2993926" y="2569766"/>
                  <a:pt x="2972842" y="2563564"/>
                  <a:pt x="2950517" y="2556123"/>
                </a:cubicBezTo>
                <a:cubicBezTo>
                  <a:pt x="2928193" y="2548682"/>
                  <a:pt x="2912070" y="2542480"/>
                  <a:pt x="2902148" y="2537519"/>
                </a:cubicBezTo>
                <a:cubicBezTo>
                  <a:pt x="2892226" y="2532559"/>
                  <a:pt x="2884785" y="2530078"/>
                  <a:pt x="2879824" y="2530078"/>
                </a:cubicBezTo>
                <a:lnTo>
                  <a:pt x="2850058" y="2522637"/>
                </a:lnTo>
                <a:cubicBezTo>
                  <a:pt x="2835176" y="2517676"/>
                  <a:pt x="2825254" y="2515195"/>
                  <a:pt x="2820293" y="2515195"/>
                </a:cubicBezTo>
                <a:cubicBezTo>
                  <a:pt x="2815332" y="2515195"/>
                  <a:pt x="2800449" y="2510234"/>
                  <a:pt x="2775644" y="2500312"/>
                </a:cubicBezTo>
                <a:cubicBezTo>
                  <a:pt x="2765722" y="2500312"/>
                  <a:pt x="2755801" y="2497832"/>
                  <a:pt x="2745879" y="2492871"/>
                </a:cubicBezTo>
                <a:cubicBezTo>
                  <a:pt x="2735957" y="2487910"/>
                  <a:pt x="2728515" y="2485430"/>
                  <a:pt x="2723555" y="2485430"/>
                </a:cubicBezTo>
                <a:cubicBezTo>
                  <a:pt x="2708672" y="2480469"/>
                  <a:pt x="2696270" y="2475508"/>
                  <a:pt x="2686348" y="2470547"/>
                </a:cubicBezTo>
                <a:cubicBezTo>
                  <a:pt x="2676425" y="2465586"/>
                  <a:pt x="2660303" y="2460625"/>
                  <a:pt x="2637978" y="2455664"/>
                </a:cubicBezTo>
                <a:cubicBezTo>
                  <a:pt x="2615654" y="2450703"/>
                  <a:pt x="2597051" y="2443262"/>
                  <a:pt x="2582168" y="2433340"/>
                </a:cubicBezTo>
                <a:lnTo>
                  <a:pt x="2559844" y="2425898"/>
                </a:lnTo>
                <a:lnTo>
                  <a:pt x="2559844" y="2418457"/>
                </a:lnTo>
                <a:cubicBezTo>
                  <a:pt x="2559844" y="2413496"/>
                  <a:pt x="2549922" y="2411016"/>
                  <a:pt x="2530078" y="2411016"/>
                </a:cubicBezTo>
                <a:cubicBezTo>
                  <a:pt x="2525117" y="2411016"/>
                  <a:pt x="2520156" y="2411016"/>
                  <a:pt x="2515195" y="2411016"/>
                </a:cubicBezTo>
                <a:cubicBezTo>
                  <a:pt x="2510234" y="2411016"/>
                  <a:pt x="2502793" y="2411016"/>
                  <a:pt x="2492871" y="2411016"/>
                </a:cubicBezTo>
                <a:cubicBezTo>
                  <a:pt x="2477988" y="2406055"/>
                  <a:pt x="2468066" y="2402334"/>
                  <a:pt x="2463105" y="2399853"/>
                </a:cubicBezTo>
                <a:cubicBezTo>
                  <a:pt x="2458145" y="2397373"/>
                  <a:pt x="2455664" y="2393652"/>
                  <a:pt x="2455664" y="2388691"/>
                </a:cubicBezTo>
                <a:close/>
                <a:moveTo>
                  <a:pt x="2409953" y="2372746"/>
                </a:moveTo>
                <a:lnTo>
                  <a:pt x="2418457" y="2373809"/>
                </a:lnTo>
                <a:cubicBezTo>
                  <a:pt x="2418457" y="2373809"/>
                  <a:pt x="2415976" y="2373809"/>
                  <a:pt x="2411016" y="2373809"/>
                </a:cubicBezTo>
                <a:close/>
                <a:moveTo>
                  <a:pt x="5610820" y="2366367"/>
                </a:moveTo>
                <a:cubicBezTo>
                  <a:pt x="5610820" y="2371328"/>
                  <a:pt x="5610820" y="2373809"/>
                  <a:pt x="5610820" y="2373809"/>
                </a:cubicBezTo>
                <a:cubicBezTo>
                  <a:pt x="5610820" y="2378769"/>
                  <a:pt x="5610820" y="2381250"/>
                  <a:pt x="5610820" y="2381250"/>
                </a:cubicBezTo>
                <a:cubicBezTo>
                  <a:pt x="5615781" y="2381250"/>
                  <a:pt x="5618261" y="2381250"/>
                  <a:pt x="5618261" y="2381250"/>
                </a:cubicBezTo>
                <a:cubicBezTo>
                  <a:pt x="5618261" y="2381250"/>
                  <a:pt x="5618261" y="2378769"/>
                  <a:pt x="5618261" y="2373809"/>
                </a:cubicBezTo>
                <a:close/>
                <a:moveTo>
                  <a:pt x="5558730" y="2366367"/>
                </a:moveTo>
                <a:cubicBezTo>
                  <a:pt x="5558730" y="2366367"/>
                  <a:pt x="5558730" y="2368848"/>
                  <a:pt x="5558730" y="2373809"/>
                </a:cubicBezTo>
                <a:cubicBezTo>
                  <a:pt x="5563692" y="2378769"/>
                  <a:pt x="5558730" y="2381250"/>
                  <a:pt x="5543847" y="2381250"/>
                </a:cubicBezTo>
                <a:cubicBezTo>
                  <a:pt x="5538886" y="2381250"/>
                  <a:pt x="5536406" y="2382490"/>
                  <a:pt x="5536406" y="2384971"/>
                </a:cubicBezTo>
                <a:cubicBezTo>
                  <a:pt x="5536406" y="2387451"/>
                  <a:pt x="5532685" y="2388691"/>
                  <a:pt x="5525244" y="2388691"/>
                </a:cubicBezTo>
                <a:cubicBezTo>
                  <a:pt x="5517802" y="2388691"/>
                  <a:pt x="5514082" y="2387451"/>
                  <a:pt x="5514082" y="2384971"/>
                </a:cubicBezTo>
                <a:cubicBezTo>
                  <a:pt x="5514082" y="2382490"/>
                  <a:pt x="5510361" y="2381250"/>
                  <a:pt x="5502920" y="2381250"/>
                </a:cubicBezTo>
                <a:cubicBezTo>
                  <a:pt x="5495478" y="2381250"/>
                  <a:pt x="5491758" y="2378769"/>
                  <a:pt x="5491758" y="2373809"/>
                </a:cubicBezTo>
                <a:lnTo>
                  <a:pt x="5491758" y="2381250"/>
                </a:lnTo>
                <a:cubicBezTo>
                  <a:pt x="5491758" y="2386211"/>
                  <a:pt x="5494238" y="2388691"/>
                  <a:pt x="5499199" y="2388691"/>
                </a:cubicBezTo>
                <a:cubicBezTo>
                  <a:pt x="5509120" y="2393652"/>
                  <a:pt x="5517802" y="2396133"/>
                  <a:pt x="5525244" y="2396133"/>
                </a:cubicBezTo>
                <a:cubicBezTo>
                  <a:pt x="5532685" y="2396133"/>
                  <a:pt x="5537647" y="2394893"/>
                  <a:pt x="5540127" y="2392412"/>
                </a:cubicBezTo>
                <a:cubicBezTo>
                  <a:pt x="5542607" y="2389931"/>
                  <a:pt x="5546327" y="2388691"/>
                  <a:pt x="5551289" y="2388691"/>
                </a:cubicBezTo>
                <a:cubicBezTo>
                  <a:pt x="5571133" y="2388691"/>
                  <a:pt x="5576093" y="2383731"/>
                  <a:pt x="5566172" y="2373809"/>
                </a:cubicBezTo>
                <a:cubicBezTo>
                  <a:pt x="5561210" y="2368848"/>
                  <a:pt x="5558730" y="2366367"/>
                  <a:pt x="5558730" y="2366367"/>
                </a:cubicBezTo>
                <a:close/>
                <a:moveTo>
                  <a:pt x="5514082" y="2366367"/>
                </a:moveTo>
                <a:lnTo>
                  <a:pt x="5506640" y="2373809"/>
                </a:lnTo>
                <a:cubicBezTo>
                  <a:pt x="5506640" y="2373809"/>
                  <a:pt x="5509120" y="2373809"/>
                  <a:pt x="5514082" y="2373809"/>
                </a:cubicBezTo>
                <a:cubicBezTo>
                  <a:pt x="5519043" y="2373809"/>
                  <a:pt x="5521523" y="2373809"/>
                  <a:pt x="5521523" y="2373809"/>
                </a:cubicBezTo>
                <a:close/>
                <a:moveTo>
                  <a:pt x="3058418" y="2366367"/>
                </a:moveTo>
                <a:cubicBezTo>
                  <a:pt x="3058418" y="2366367"/>
                  <a:pt x="3060899" y="2368848"/>
                  <a:pt x="3065859" y="2373809"/>
                </a:cubicBezTo>
                <a:lnTo>
                  <a:pt x="3080742" y="2366367"/>
                </a:lnTo>
                <a:close/>
                <a:moveTo>
                  <a:pt x="2195215" y="2366367"/>
                </a:moveTo>
                <a:lnTo>
                  <a:pt x="2262187" y="2381250"/>
                </a:lnTo>
                <a:lnTo>
                  <a:pt x="2247305" y="2381250"/>
                </a:lnTo>
                <a:cubicBezTo>
                  <a:pt x="2237383" y="2376289"/>
                  <a:pt x="2229941" y="2373809"/>
                  <a:pt x="2224980" y="2373809"/>
                </a:cubicBezTo>
                <a:close/>
                <a:moveTo>
                  <a:pt x="5642446" y="2361716"/>
                </a:moveTo>
                <a:cubicBezTo>
                  <a:pt x="5641206" y="2361096"/>
                  <a:pt x="5640586" y="2361406"/>
                  <a:pt x="5640586" y="2362646"/>
                </a:cubicBezTo>
                <a:cubicBezTo>
                  <a:pt x="5640586" y="2365127"/>
                  <a:pt x="5640586" y="2368848"/>
                  <a:pt x="5640586" y="2373809"/>
                </a:cubicBezTo>
                <a:cubicBezTo>
                  <a:pt x="5645547" y="2378769"/>
                  <a:pt x="5648027" y="2378769"/>
                  <a:pt x="5648027" y="2373809"/>
                </a:cubicBezTo>
                <a:lnTo>
                  <a:pt x="5648027" y="2366367"/>
                </a:lnTo>
                <a:cubicBezTo>
                  <a:pt x="5645546" y="2363887"/>
                  <a:pt x="5643686" y="2362337"/>
                  <a:pt x="5642446" y="2361716"/>
                </a:cubicBezTo>
                <a:close/>
                <a:moveTo>
                  <a:pt x="5588496" y="2358926"/>
                </a:moveTo>
                <a:lnTo>
                  <a:pt x="5588496" y="2366367"/>
                </a:lnTo>
                <a:cubicBezTo>
                  <a:pt x="5593457" y="2366367"/>
                  <a:pt x="5595937" y="2365127"/>
                  <a:pt x="5595937" y="2362646"/>
                </a:cubicBezTo>
                <a:cubicBezTo>
                  <a:pt x="5595937" y="2360166"/>
                  <a:pt x="5593457" y="2358926"/>
                  <a:pt x="5588496" y="2358926"/>
                </a:cubicBezTo>
                <a:close/>
                <a:moveTo>
                  <a:pt x="2455664" y="2358926"/>
                </a:moveTo>
                <a:cubicBezTo>
                  <a:pt x="2460625" y="2358926"/>
                  <a:pt x="2463105" y="2358926"/>
                  <a:pt x="2463105" y="2358926"/>
                </a:cubicBezTo>
                <a:lnTo>
                  <a:pt x="2477988" y="2366367"/>
                </a:lnTo>
                <a:close/>
                <a:moveTo>
                  <a:pt x="1986855" y="2358926"/>
                </a:moveTo>
                <a:cubicBezTo>
                  <a:pt x="1996777" y="2358926"/>
                  <a:pt x="2004219" y="2358926"/>
                  <a:pt x="2009180" y="2358926"/>
                </a:cubicBezTo>
                <a:cubicBezTo>
                  <a:pt x="2014141" y="2358926"/>
                  <a:pt x="2019102" y="2361406"/>
                  <a:pt x="2024062" y="2366367"/>
                </a:cubicBezTo>
                <a:cubicBezTo>
                  <a:pt x="2029023" y="2366367"/>
                  <a:pt x="2032744" y="2367607"/>
                  <a:pt x="2035225" y="2370088"/>
                </a:cubicBezTo>
                <a:cubicBezTo>
                  <a:pt x="2037705" y="2372568"/>
                  <a:pt x="2040186" y="2373809"/>
                  <a:pt x="2042666" y="2373809"/>
                </a:cubicBezTo>
                <a:cubicBezTo>
                  <a:pt x="2045147" y="2373809"/>
                  <a:pt x="2047627" y="2373809"/>
                  <a:pt x="2050107" y="2373809"/>
                </a:cubicBezTo>
                <a:cubicBezTo>
                  <a:pt x="2052588" y="2373809"/>
                  <a:pt x="2056309" y="2376289"/>
                  <a:pt x="2061270" y="2381250"/>
                </a:cubicBezTo>
                <a:cubicBezTo>
                  <a:pt x="2071192" y="2386211"/>
                  <a:pt x="2083594" y="2389931"/>
                  <a:pt x="2098476" y="2392412"/>
                </a:cubicBezTo>
                <a:cubicBezTo>
                  <a:pt x="2113360" y="2394893"/>
                  <a:pt x="2123281" y="2396133"/>
                  <a:pt x="2128242" y="2396133"/>
                </a:cubicBezTo>
                <a:lnTo>
                  <a:pt x="2165449" y="2403574"/>
                </a:lnTo>
                <a:lnTo>
                  <a:pt x="2195215" y="2411016"/>
                </a:lnTo>
                <a:lnTo>
                  <a:pt x="2195215" y="2418457"/>
                </a:lnTo>
                <a:cubicBezTo>
                  <a:pt x="2205137" y="2423418"/>
                  <a:pt x="2212578" y="2428379"/>
                  <a:pt x="2217539" y="2433340"/>
                </a:cubicBezTo>
                <a:cubicBezTo>
                  <a:pt x="2222500" y="2438301"/>
                  <a:pt x="2232422" y="2443262"/>
                  <a:pt x="2247305" y="2448223"/>
                </a:cubicBezTo>
                <a:cubicBezTo>
                  <a:pt x="2262187" y="2453183"/>
                  <a:pt x="2270869" y="2458145"/>
                  <a:pt x="2273350" y="2463105"/>
                </a:cubicBezTo>
                <a:cubicBezTo>
                  <a:pt x="2275830" y="2468066"/>
                  <a:pt x="2278310" y="2470547"/>
                  <a:pt x="2280791" y="2470547"/>
                </a:cubicBezTo>
                <a:cubicBezTo>
                  <a:pt x="2283272" y="2470547"/>
                  <a:pt x="2288232" y="2471787"/>
                  <a:pt x="2295674" y="2474267"/>
                </a:cubicBezTo>
                <a:cubicBezTo>
                  <a:pt x="2303115" y="2476748"/>
                  <a:pt x="2306836" y="2477988"/>
                  <a:pt x="2306836" y="2477988"/>
                </a:cubicBezTo>
                <a:lnTo>
                  <a:pt x="2306836" y="2485430"/>
                </a:lnTo>
                <a:cubicBezTo>
                  <a:pt x="2306836" y="2485430"/>
                  <a:pt x="2301875" y="2482949"/>
                  <a:pt x="2291953" y="2477988"/>
                </a:cubicBezTo>
                <a:cubicBezTo>
                  <a:pt x="2286992" y="2477988"/>
                  <a:pt x="2279551" y="2476748"/>
                  <a:pt x="2269629" y="2474267"/>
                </a:cubicBezTo>
                <a:cubicBezTo>
                  <a:pt x="2259707" y="2471787"/>
                  <a:pt x="2254746" y="2469307"/>
                  <a:pt x="2254746" y="2466826"/>
                </a:cubicBezTo>
                <a:cubicBezTo>
                  <a:pt x="2254746" y="2464345"/>
                  <a:pt x="2252265" y="2463105"/>
                  <a:pt x="2247305" y="2463105"/>
                </a:cubicBezTo>
                <a:cubicBezTo>
                  <a:pt x="2242344" y="2463105"/>
                  <a:pt x="2238623" y="2461865"/>
                  <a:pt x="2236142" y="2459385"/>
                </a:cubicBezTo>
                <a:cubicBezTo>
                  <a:pt x="2233662" y="2456904"/>
                  <a:pt x="2232422" y="2455664"/>
                  <a:pt x="2232422" y="2455664"/>
                </a:cubicBezTo>
                <a:lnTo>
                  <a:pt x="2210098" y="2440781"/>
                </a:lnTo>
                <a:lnTo>
                  <a:pt x="2202656" y="2433340"/>
                </a:lnTo>
                <a:cubicBezTo>
                  <a:pt x="2192734" y="2428379"/>
                  <a:pt x="2187774" y="2427138"/>
                  <a:pt x="2187774" y="2429619"/>
                </a:cubicBezTo>
                <a:cubicBezTo>
                  <a:pt x="2187774" y="2432100"/>
                  <a:pt x="2184053" y="2433340"/>
                  <a:pt x="2176611" y="2433340"/>
                </a:cubicBezTo>
                <a:cubicBezTo>
                  <a:pt x="2169170" y="2433340"/>
                  <a:pt x="2165449" y="2433340"/>
                  <a:pt x="2165449" y="2433340"/>
                </a:cubicBezTo>
                <a:cubicBezTo>
                  <a:pt x="2150566" y="2428379"/>
                  <a:pt x="2138164" y="2423418"/>
                  <a:pt x="2128242" y="2418457"/>
                </a:cubicBezTo>
                <a:cubicBezTo>
                  <a:pt x="2118320" y="2408535"/>
                  <a:pt x="2110879" y="2403574"/>
                  <a:pt x="2105918" y="2403574"/>
                </a:cubicBezTo>
                <a:lnTo>
                  <a:pt x="2091035" y="2396133"/>
                </a:lnTo>
                <a:cubicBezTo>
                  <a:pt x="2086075" y="2396133"/>
                  <a:pt x="2081113" y="2396133"/>
                  <a:pt x="2076152" y="2396133"/>
                </a:cubicBezTo>
                <a:lnTo>
                  <a:pt x="2076152" y="2403574"/>
                </a:lnTo>
                <a:cubicBezTo>
                  <a:pt x="2066230" y="2398613"/>
                  <a:pt x="2058789" y="2394893"/>
                  <a:pt x="2053828" y="2392412"/>
                </a:cubicBezTo>
                <a:cubicBezTo>
                  <a:pt x="2048867" y="2389931"/>
                  <a:pt x="2046387" y="2387451"/>
                  <a:pt x="2046387" y="2384971"/>
                </a:cubicBezTo>
                <a:cubicBezTo>
                  <a:pt x="2046387" y="2382490"/>
                  <a:pt x="2041426" y="2380010"/>
                  <a:pt x="2031504" y="2377529"/>
                </a:cubicBezTo>
                <a:cubicBezTo>
                  <a:pt x="2021582" y="2375049"/>
                  <a:pt x="2006699" y="2373809"/>
                  <a:pt x="1986855" y="2373809"/>
                </a:cubicBezTo>
                <a:cubicBezTo>
                  <a:pt x="1986855" y="2373809"/>
                  <a:pt x="1986855" y="2372568"/>
                  <a:pt x="1986855" y="2370088"/>
                </a:cubicBezTo>
                <a:cubicBezTo>
                  <a:pt x="1986855" y="2367607"/>
                  <a:pt x="1989336" y="2366367"/>
                  <a:pt x="1994297" y="2366367"/>
                </a:cubicBezTo>
                <a:close/>
                <a:moveTo>
                  <a:pt x="5528965" y="2355205"/>
                </a:moveTo>
                <a:cubicBezTo>
                  <a:pt x="5526484" y="2355206"/>
                  <a:pt x="5524004" y="2356446"/>
                  <a:pt x="5521523" y="2358926"/>
                </a:cubicBezTo>
                <a:lnTo>
                  <a:pt x="5514082" y="2358926"/>
                </a:lnTo>
                <a:cubicBezTo>
                  <a:pt x="5514082" y="2358926"/>
                  <a:pt x="5521523" y="2361406"/>
                  <a:pt x="5536406" y="2366367"/>
                </a:cubicBezTo>
                <a:lnTo>
                  <a:pt x="5551289" y="2358926"/>
                </a:lnTo>
                <a:lnTo>
                  <a:pt x="5536406" y="2358926"/>
                </a:lnTo>
                <a:cubicBezTo>
                  <a:pt x="5533925" y="2356446"/>
                  <a:pt x="5531445" y="2355206"/>
                  <a:pt x="5528965" y="2355205"/>
                </a:cubicBezTo>
                <a:close/>
                <a:moveTo>
                  <a:pt x="5718720" y="2351484"/>
                </a:moveTo>
                <a:cubicBezTo>
                  <a:pt x="5716240" y="2351484"/>
                  <a:pt x="5715000" y="2353965"/>
                  <a:pt x="5715000" y="2358926"/>
                </a:cubicBezTo>
                <a:lnTo>
                  <a:pt x="5715000" y="2366367"/>
                </a:lnTo>
                <a:cubicBezTo>
                  <a:pt x="5710038" y="2366367"/>
                  <a:pt x="5707558" y="2363886"/>
                  <a:pt x="5707558" y="2358926"/>
                </a:cubicBezTo>
                <a:lnTo>
                  <a:pt x="5685234" y="2358926"/>
                </a:lnTo>
                <a:lnTo>
                  <a:pt x="5692676" y="2366367"/>
                </a:lnTo>
                <a:cubicBezTo>
                  <a:pt x="5697637" y="2371328"/>
                  <a:pt x="5700117" y="2371328"/>
                  <a:pt x="5700117" y="2366367"/>
                </a:cubicBezTo>
                <a:cubicBezTo>
                  <a:pt x="5700117" y="2366367"/>
                  <a:pt x="5702597" y="2367607"/>
                  <a:pt x="5707558" y="2370088"/>
                </a:cubicBezTo>
                <a:cubicBezTo>
                  <a:pt x="5712520" y="2372568"/>
                  <a:pt x="5716240" y="2373809"/>
                  <a:pt x="5718720" y="2373809"/>
                </a:cubicBezTo>
                <a:cubicBezTo>
                  <a:pt x="5721201" y="2373809"/>
                  <a:pt x="5724921" y="2375049"/>
                  <a:pt x="5729883" y="2377529"/>
                </a:cubicBezTo>
                <a:cubicBezTo>
                  <a:pt x="5734844" y="2380010"/>
                  <a:pt x="5737324" y="2381250"/>
                  <a:pt x="5737324" y="2381250"/>
                </a:cubicBezTo>
                <a:lnTo>
                  <a:pt x="5752207" y="2381250"/>
                </a:lnTo>
                <a:lnTo>
                  <a:pt x="5737324" y="2373809"/>
                </a:lnTo>
                <a:cubicBezTo>
                  <a:pt x="5737324" y="2368848"/>
                  <a:pt x="5736083" y="2365127"/>
                  <a:pt x="5733603" y="2362646"/>
                </a:cubicBezTo>
                <a:cubicBezTo>
                  <a:pt x="5731123" y="2360166"/>
                  <a:pt x="5727402" y="2358926"/>
                  <a:pt x="5722441" y="2358926"/>
                </a:cubicBezTo>
                <a:cubicBezTo>
                  <a:pt x="5722441" y="2353965"/>
                  <a:pt x="5721201" y="2351484"/>
                  <a:pt x="5718720" y="2351484"/>
                </a:cubicBezTo>
                <a:close/>
                <a:moveTo>
                  <a:pt x="5558730" y="2351484"/>
                </a:moveTo>
                <a:lnTo>
                  <a:pt x="5566172" y="2358926"/>
                </a:lnTo>
                <a:lnTo>
                  <a:pt x="5573613" y="2351484"/>
                </a:lnTo>
                <a:close/>
                <a:moveTo>
                  <a:pt x="3065859" y="2351484"/>
                </a:moveTo>
                <a:lnTo>
                  <a:pt x="3073301" y="2358926"/>
                </a:lnTo>
                <a:cubicBezTo>
                  <a:pt x="3085703" y="2361406"/>
                  <a:pt x="3094385" y="2363267"/>
                  <a:pt x="3099346" y="2364507"/>
                </a:cubicBezTo>
                <a:lnTo>
                  <a:pt x="3102553" y="2365469"/>
                </a:lnTo>
                <a:lnTo>
                  <a:pt x="3099346" y="2359856"/>
                </a:lnTo>
                <a:cubicBezTo>
                  <a:pt x="3096865" y="2357996"/>
                  <a:pt x="3093145" y="2356446"/>
                  <a:pt x="3088183" y="2355205"/>
                </a:cubicBezTo>
                <a:cubicBezTo>
                  <a:pt x="3078261" y="2352724"/>
                  <a:pt x="3070820" y="2351484"/>
                  <a:pt x="3065859" y="2351484"/>
                </a:cubicBezTo>
                <a:close/>
                <a:moveTo>
                  <a:pt x="2113360" y="2351484"/>
                </a:moveTo>
                <a:cubicBezTo>
                  <a:pt x="2113360" y="2351484"/>
                  <a:pt x="2115840" y="2351484"/>
                  <a:pt x="2120801" y="2351484"/>
                </a:cubicBezTo>
                <a:lnTo>
                  <a:pt x="2120801" y="2358926"/>
                </a:lnTo>
                <a:cubicBezTo>
                  <a:pt x="2120801" y="2358926"/>
                  <a:pt x="2118320" y="2356445"/>
                  <a:pt x="2113360" y="2351484"/>
                </a:cubicBezTo>
                <a:close/>
                <a:moveTo>
                  <a:pt x="5960566" y="2344043"/>
                </a:moveTo>
                <a:cubicBezTo>
                  <a:pt x="5965527" y="2344043"/>
                  <a:pt x="5970488" y="2346524"/>
                  <a:pt x="5975449" y="2351484"/>
                </a:cubicBezTo>
                <a:cubicBezTo>
                  <a:pt x="5970488" y="2351484"/>
                  <a:pt x="5965527" y="2351484"/>
                  <a:pt x="5960566" y="2351484"/>
                </a:cubicBezTo>
                <a:close/>
                <a:moveTo>
                  <a:pt x="2143125" y="2344043"/>
                </a:moveTo>
                <a:cubicBezTo>
                  <a:pt x="2148086" y="2344043"/>
                  <a:pt x="2153047" y="2346524"/>
                  <a:pt x="2158008" y="2351484"/>
                </a:cubicBezTo>
                <a:lnTo>
                  <a:pt x="2150566" y="2351484"/>
                </a:lnTo>
                <a:close/>
                <a:moveTo>
                  <a:pt x="5729883" y="2336601"/>
                </a:moveTo>
                <a:lnTo>
                  <a:pt x="5729883" y="2344043"/>
                </a:lnTo>
                <a:cubicBezTo>
                  <a:pt x="5734844" y="2344043"/>
                  <a:pt x="5739804" y="2344043"/>
                  <a:pt x="5744765" y="2344043"/>
                </a:cubicBezTo>
                <a:cubicBezTo>
                  <a:pt x="5739804" y="2339082"/>
                  <a:pt x="5734844" y="2336601"/>
                  <a:pt x="5729883" y="2336601"/>
                </a:cubicBezTo>
                <a:close/>
                <a:moveTo>
                  <a:pt x="3170039" y="2336601"/>
                </a:moveTo>
                <a:cubicBezTo>
                  <a:pt x="3170039" y="2336601"/>
                  <a:pt x="3167558" y="2339082"/>
                  <a:pt x="3162598" y="2344043"/>
                </a:cubicBezTo>
                <a:cubicBezTo>
                  <a:pt x="3162598" y="2344043"/>
                  <a:pt x="3163838" y="2345283"/>
                  <a:pt x="3166318" y="2347764"/>
                </a:cubicBezTo>
                <a:cubicBezTo>
                  <a:pt x="3168799" y="2350244"/>
                  <a:pt x="3170039" y="2351484"/>
                  <a:pt x="3170039" y="2351484"/>
                </a:cubicBezTo>
                <a:cubicBezTo>
                  <a:pt x="3184922" y="2356445"/>
                  <a:pt x="3192363" y="2356445"/>
                  <a:pt x="3192363" y="2351484"/>
                </a:cubicBezTo>
                <a:cubicBezTo>
                  <a:pt x="3192363" y="2346524"/>
                  <a:pt x="3189883" y="2344043"/>
                  <a:pt x="3184922" y="2344043"/>
                </a:cubicBezTo>
                <a:lnTo>
                  <a:pt x="3177480" y="2344043"/>
                </a:lnTo>
                <a:close/>
                <a:moveTo>
                  <a:pt x="5640586" y="2329160"/>
                </a:moveTo>
                <a:cubicBezTo>
                  <a:pt x="5640586" y="2329160"/>
                  <a:pt x="5643066" y="2329160"/>
                  <a:pt x="5648027" y="2329160"/>
                </a:cubicBezTo>
                <a:lnTo>
                  <a:pt x="5646836" y="2333327"/>
                </a:lnTo>
                <a:close/>
                <a:moveTo>
                  <a:pt x="3110508" y="2329160"/>
                </a:moveTo>
                <a:lnTo>
                  <a:pt x="3125391" y="2336601"/>
                </a:lnTo>
                <a:lnTo>
                  <a:pt x="3117949" y="2329160"/>
                </a:lnTo>
                <a:cubicBezTo>
                  <a:pt x="3112988" y="2329160"/>
                  <a:pt x="3110508" y="2329160"/>
                  <a:pt x="3110508" y="2329160"/>
                </a:cubicBezTo>
                <a:close/>
                <a:moveTo>
                  <a:pt x="2403574" y="2323470"/>
                </a:moveTo>
                <a:lnTo>
                  <a:pt x="2414736" y="2325439"/>
                </a:lnTo>
                <a:cubicBezTo>
                  <a:pt x="2427138" y="2327920"/>
                  <a:pt x="2434580" y="2329160"/>
                  <a:pt x="2437060" y="2329160"/>
                </a:cubicBezTo>
                <a:cubicBezTo>
                  <a:pt x="2439541" y="2329160"/>
                  <a:pt x="2443262" y="2330400"/>
                  <a:pt x="2448223" y="2332881"/>
                </a:cubicBezTo>
                <a:cubicBezTo>
                  <a:pt x="2453183" y="2335361"/>
                  <a:pt x="2460625" y="2336601"/>
                  <a:pt x="2470547" y="2336601"/>
                </a:cubicBezTo>
                <a:cubicBezTo>
                  <a:pt x="2500312" y="2341562"/>
                  <a:pt x="2527598" y="2349004"/>
                  <a:pt x="2552402" y="2358926"/>
                </a:cubicBezTo>
                <a:lnTo>
                  <a:pt x="2589609" y="2366367"/>
                </a:lnTo>
                <a:lnTo>
                  <a:pt x="2634258" y="2373809"/>
                </a:lnTo>
                <a:lnTo>
                  <a:pt x="2641699" y="2373809"/>
                </a:lnTo>
                <a:cubicBezTo>
                  <a:pt x="2646660" y="2373809"/>
                  <a:pt x="2649141" y="2376289"/>
                  <a:pt x="2649141" y="2381250"/>
                </a:cubicBezTo>
                <a:cubicBezTo>
                  <a:pt x="2664023" y="2391172"/>
                  <a:pt x="2691308" y="2396133"/>
                  <a:pt x="2730996" y="2396133"/>
                </a:cubicBezTo>
                <a:lnTo>
                  <a:pt x="2768203" y="2403574"/>
                </a:lnTo>
                <a:cubicBezTo>
                  <a:pt x="2802929" y="2423418"/>
                  <a:pt x="2822774" y="2430859"/>
                  <a:pt x="2827734" y="2425898"/>
                </a:cubicBezTo>
                <a:lnTo>
                  <a:pt x="2850058" y="2440781"/>
                </a:lnTo>
                <a:cubicBezTo>
                  <a:pt x="2850058" y="2445742"/>
                  <a:pt x="2855019" y="2448223"/>
                  <a:pt x="2864941" y="2448223"/>
                </a:cubicBezTo>
                <a:cubicBezTo>
                  <a:pt x="2874863" y="2448223"/>
                  <a:pt x="2882305" y="2449463"/>
                  <a:pt x="2887266" y="2451943"/>
                </a:cubicBezTo>
                <a:cubicBezTo>
                  <a:pt x="2892226" y="2454424"/>
                  <a:pt x="2898428" y="2455664"/>
                  <a:pt x="2905869" y="2455664"/>
                </a:cubicBezTo>
                <a:cubicBezTo>
                  <a:pt x="2913310" y="2455664"/>
                  <a:pt x="2917031" y="2456904"/>
                  <a:pt x="2917031" y="2459385"/>
                </a:cubicBezTo>
                <a:cubicBezTo>
                  <a:pt x="2917031" y="2461865"/>
                  <a:pt x="2919512" y="2463105"/>
                  <a:pt x="2924473" y="2463105"/>
                </a:cubicBezTo>
                <a:cubicBezTo>
                  <a:pt x="2944316" y="2463105"/>
                  <a:pt x="2949277" y="2468066"/>
                  <a:pt x="2939355" y="2477988"/>
                </a:cubicBezTo>
                <a:lnTo>
                  <a:pt x="2924473" y="2477988"/>
                </a:lnTo>
                <a:cubicBezTo>
                  <a:pt x="2924473" y="2473027"/>
                  <a:pt x="2919512" y="2473027"/>
                  <a:pt x="2909590" y="2477988"/>
                </a:cubicBezTo>
                <a:cubicBezTo>
                  <a:pt x="2909590" y="2477988"/>
                  <a:pt x="2908350" y="2476748"/>
                  <a:pt x="2905869" y="2474267"/>
                </a:cubicBezTo>
                <a:cubicBezTo>
                  <a:pt x="2903388" y="2471787"/>
                  <a:pt x="2900908" y="2470547"/>
                  <a:pt x="2898428" y="2470547"/>
                </a:cubicBezTo>
                <a:cubicBezTo>
                  <a:pt x="2895947" y="2470547"/>
                  <a:pt x="2893467" y="2470547"/>
                  <a:pt x="2890986" y="2470547"/>
                </a:cubicBezTo>
                <a:cubicBezTo>
                  <a:pt x="2888506" y="2470547"/>
                  <a:pt x="2884785" y="2470547"/>
                  <a:pt x="2879824" y="2470547"/>
                </a:cubicBezTo>
                <a:cubicBezTo>
                  <a:pt x="2879824" y="2470547"/>
                  <a:pt x="2879824" y="2468066"/>
                  <a:pt x="2879824" y="2463105"/>
                </a:cubicBezTo>
                <a:cubicBezTo>
                  <a:pt x="2879824" y="2458145"/>
                  <a:pt x="2877344" y="2455664"/>
                  <a:pt x="2872383" y="2455664"/>
                </a:cubicBezTo>
                <a:cubicBezTo>
                  <a:pt x="2867422" y="2460625"/>
                  <a:pt x="2867422" y="2463105"/>
                  <a:pt x="2872383" y="2463105"/>
                </a:cubicBezTo>
                <a:lnTo>
                  <a:pt x="2857500" y="2463105"/>
                </a:lnTo>
                <a:cubicBezTo>
                  <a:pt x="2857500" y="2458145"/>
                  <a:pt x="2853779" y="2455664"/>
                  <a:pt x="2846338" y="2455664"/>
                </a:cubicBezTo>
                <a:cubicBezTo>
                  <a:pt x="2838896" y="2455664"/>
                  <a:pt x="2835176" y="2454424"/>
                  <a:pt x="2835176" y="2451943"/>
                </a:cubicBezTo>
                <a:cubicBezTo>
                  <a:pt x="2835176" y="2449463"/>
                  <a:pt x="2832695" y="2448223"/>
                  <a:pt x="2827734" y="2448223"/>
                </a:cubicBezTo>
                <a:lnTo>
                  <a:pt x="2812851" y="2440781"/>
                </a:lnTo>
                <a:lnTo>
                  <a:pt x="2797969" y="2440781"/>
                </a:lnTo>
                <a:cubicBezTo>
                  <a:pt x="2797969" y="2440781"/>
                  <a:pt x="2794248" y="2440781"/>
                  <a:pt x="2786807" y="2440781"/>
                </a:cubicBezTo>
                <a:cubicBezTo>
                  <a:pt x="2779365" y="2440781"/>
                  <a:pt x="2771924" y="2439541"/>
                  <a:pt x="2764483" y="2437060"/>
                </a:cubicBezTo>
                <a:cubicBezTo>
                  <a:pt x="2757041" y="2434580"/>
                  <a:pt x="2753320" y="2432100"/>
                  <a:pt x="2753320" y="2429619"/>
                </a:cubicBezTo>
                <a:cubicBezTo>
                  <a:pt x="2753320" y="2427138"/>
                  <a:pt x="2749600" y="2425898"/>
                  <a:pt x="2742158" y="2425898"/>
                </a:cubicBezTo>
                <a:cubicBezTo>
                  <a:pt x="2734717" y="2425898"/>
                  <a:pt x="2723555" y="2422178"/>
                  <a:pt x="2708672" y="2414736"/>
                </a:cubicBezTo>
                <a:cubicBezTo>
                  <a:pt x="2693789" y="2407295"/>
                  <a:pt x="2680146" y="2403574"/>
                  <a:pt x="2667744" y="2403574"/>
                </a:cubicBezTo>
                <a:cubicBezTo>
                  <a:pt x="2655342" y="2403574"/>
                  <a:pt x="2649141" y="2401093"/>
                  <a:pt x="2649141" y="2396133"/>
                </a:cubicBezTo>
                <a:cubicBezTo>
                  <a:pt x="2649141" y="2396133"/>
                  <a:pt x="2646660" y="2396133"/>
                  <a:pt x="2641699" y="2396133"/>
                </a:cubicBezTo>
                <a:cubicBezTo>
                  <a:pt x="2636738" y="2396133"/>
                  <a:pt x="2634258" y="2396133"/>
                  <a:pt x="2634258" y="2396133"/>
                </a:cubicBezTo>
                <a:cubicBezTo>
                  <a:pt x="2624336" y="2396133"/>
                  <a:pt x="2616894" y="2393652"/>
                  <a:pt x="2611933" y="2388691"/>
                </a:cubicBezTo>
                <a:cubicBezTo>
                  <a:pt x="2606973" y="2388691"/>
                  <a:pt x="2602011" y="2387451"/>
                  <a:pt x="2597051" y="2384971"/>
                </a:cubicBezTo>
                <a:cubicBezTo>
                  <a:pt x="2592090" y="2382490"/>
                  <a:pt x="2587129" y="2381250"/>
                  <a:pt x="2582168" y="2381250"/>
                </a:cubicBezTo>
                <a:cubicBezTo>
                  <a:pt x="2577207" y="2381250"/>
                  <a:pt x="2571006" y="2380010"/>
                  <a:pt x="2563564" y="2377529"/>
                </a:cubicBezTo>
                <a:cubicBezTo>
                  <a:pt x="2556123" y="2375049"/>
                  <a:pt x="2549922" y="2371328"/>
                  <a:pt x="2544961" y="2366367"/>
                </a:cubicBezTo>
                <a:cubicBezTo>
                  <a:pt x="2535039" y="2361406"/>
                  <a:pt x="2523877" y="2358926"/>
                  <a:pt x="2511475" y="2358926"/>
                </a:cubicBezTo>
                <a:cubicBezTo>
                  <a:pt x="2499072" y="2358926"/>
                  <a:pt x="2492871" y="2358926"/>
                  <a:pt x="2492871" y="2358926"/>
                </a:cubicBezTo>
                <a:cubicBezTo>
                  <a:pt x="2487910" y="2353965"/>
                  <a:pt x="2485430" y="2351484"/>
                  <a:pt x="2485430" y="2351484"/>
                </a:cubicBezTo>
                <a:cubicBezTo>
                  <a:pt x="2480469" y="2351484"/>
                  <a:pt x="2477988" y="2351484"/>
                  <a:pt x="2477988" y="2351484"/>
                </a:cubicBezTo>
                <a:cubicBezTo>
                  <a:pt x="2477988" y="2351484"/>
                  <a:pt x="2475508" y="2351484"/>
                  <a:pt x="2470547" y="2351484"/>
                </a:cubicBezTo>
                <a:cubicBezTo>
                  <a:pt x="2465586" y="2351484"/>
                  <a:pt x="2461865" y="2350244"/>
                  <a:pt x="2459385" y="2347764"/>
                </a:cubicBezTo>
                <a:cubicBezTo>
                  <a:pt x="2456904" y="2345283"/>
                  <a:pt x="2454424" y="2342803"/>
                  <a:pt x="2451943" y="2340322"/>
                </a:cubicBezTo>
                <a:cubicBezTo>
                  <a:pt x="2449463" y="2337842"/>
                  <a:pt x="2445742" y="2336601"/>
                  <a:pt x="2440781" y="2336601"/>
                </a:cubicBezTo>
                <a:lnTo>
                  <a:pt x="2425898" y="2344043"/>
                </a:lnTo>
                <a:cubicBezTo>
                  <a:pt x="2415976" y="2339082"/>
                  <a:pt x="2408535" y="2336601"/>
                  <a:pt x="2403574" y="2336601"/>
                </a:cubicBezTo>
                <a:close/>
                <a:moveTo>
                  <a:pt x="6563320" y="2321719"/>
                </a:moveTo>
                <a:lnTo>
                  <a:pt x="6563320" y="2329160"/>
                </a:lnTo>
                <a:cubicBezTo>
                  <a:pt x="6563320" y="2329160"/>
                  <a:pt x="6560839" y="2329160"/>
                  <a:pt x="6555879" y="2329160"/>
                </a:cubicBezTo>
                <a:cubicBezTo>
                  <a:pt x="6560839" y="2324199"/>
                  <a:pt x="6563320" y="2321719"/>
                  <a:pt x="6563320" y="2321719"/>
                </a:cubicBezTo>
                <a:close/>
                <a:moveTo>
                  <a:pt x="5737324" y="2321719"/>
                </a:moveTo>
                <a:lnTo>
                  <a:pt x="5729883" y="2329160"/>
                </a:lnTo>
                <a:cubicBezTo>
                  <a:pt x="5729883" y="2329160"/>
                  <a:pt x="5732363" y="2329160"/>
                  <a:pt x="5737324" y="2329160"/>
                </a:cubicBezTo>
                <a:cubicBezTo>
                  <a:pt x="5737324" y="2329160"/>
                  <a:pt x="5737324" y="2326679"/>
                  <a:pt x="5737324" y="2321719"/>
                </a:cubicBezTo>
                <a:close/>
                <a:moveTo>
                  <a:pt x="5432226" y="2321719"/>
                </a:moveTo>
                <a:cubicBezTo>
                  <a:pt x="5432226" y="2326679"/>
                  <a:pt x="5434706" y="2329160"/>
                  <a:pt x="5439668" y="2329160"/>
                </a:cubicBezTo>
                <a:lnTo>
                  <a:pt x="5439668" y="2321719"/>
                </a:lnTo>
                <a:close/>
                <a:moveTo>
                  <a:pt x="5342929" y="2321719"/>
                </a:moveTo>
                <a:cubicBezTo>
                  <a:pt x="5342929" y="2321719"/>
                  <a:pt x="5344170" y="2324199"/>
                  <a:pt x="5346650" y="2329160"/>
                </a:cubicBezTo>
                <a:cubicBezTo>
                  <a:pt x="5349130" y="2334121"/>
                  <a:pt x="5356572" y="2337842"/>
                  <a:pt x="5368974" y="2340322"/>
                </a:cubicBezTo>
                <a:cubicBezTo>
                  <a:pt x="5381377" y="2342803"/>
                  <a:pt x="5387578" y="2344043"/>
                  <a:pt x="5387578" y="2344043"/>
                </a:cubicBezTo>
                <a:lnTo>
                  <a:pt x="5409902" y="2344043"/>
                </a:lnTo>
                <a:cubicBezTo>
                  <a:pt x="5409902" y="2349004"/>
                  <a:pt x="5412382" y="2351484"/>
                  <a:pt x="5417343" y="2351484"/>
                </a:cubicBezTo>
                <a:cubicBezTo>
                  <a:pt x="5422305" y="2351484"/>
                  <a:pt x="5427265" y="2351484"/>
                  <a:pt x="5432226" y="2351484"/>
                </a:cubicBezTo>
                <a:cubicBezTo>
                  <a:pt x="5432226" y="2356445"/>
                  <a:pt x="5433467" y="2358926"/>
                  <a:pt x="5435947" y="2358926"/>
                </a:cubicBezTo>
                <a:cubicBezTo>
                  <a:pt x="5438427" y="2358926"/>
                  <a:pt x="5442148" y="2356445"/>
                  <a:pt x="5447109" y="2351484"/>
                </a:cubicBezTo>
                <a:lnTo>
                  <a:pt x="5454551" y="2366367"/>
                </a:lnTo>
                <a:cubicBezTo>
                  <a:pt x="5449589" y="2371328"/>
                  <a:pt x="5452070" y="2371328"/>
                  <a:pt x="5461992" y="2366367"/>
                </a:cubicBezTo>
                <a:cubicBezTo>
                  <a:pt x="5466953" y="2366367"/>
                  <a:pt x="5469433" y="2368848"/>
                  <a:pt x="5469433" y="2373809"/>
                </a:cubicBezTo>
                <a:lnTo>
                  <a:pt x="5484316" y="2373809"/>
                </a:lnTo>
                <a:cubicBezTo>
                  <a:pt x="5484316" y="2373809"/>
                  <a:pt x="5485557" y="2372568"/>
                  <a:pt x="5488037" y="2370088"/>
                </a:cubicBezTo>
                <a:cubicBezTo>
                  <a:pt x="5490517" y="2367607"/>
                  <a:pt x="5491758" y="2366367"/>
                  <a:pt x="5491758" y="2366367"/>
                </a:cubicBezTo>
                <a:cubicBezTo>
                  <a:pt x="5491758" y="2361406"/>
                  <a:pt x="5491758" y="2358926"/>
                  <a:pt x="5491758" y="2358926"/>
                </a:cubicBezTo>
                <a:lnTo>
                  <a:pt x="5484316" y="2351484"/>
                </a:lnTo>
                <a:cubicBezTo>
                  <a:pt x="5479355" y="2351484"/>
                  <a:pt x="5476875" y="2351484"/>
                  <a:pt x="5476875" y="2351484"/>
                </a:cubicBezTo>
                <a:cubicBezTo>
                  <a:pt x="5476875" y="2351484"/>
                  <a:pt x="5476875" y="2353965"/>
                  <a:pt x="5476875" y="2358926"/>
                </a:cubicBezTo>
                <a:cubicBezTo>
                  <a:pt x="5471913" y="2353965"/>
                  <a:pt x="5469433" y="2351484"/>
                  <a:pt x="5469433" y="2351484"/>
                </a:cubicBezTo>
                <a:cubicBezTo>
                  <a:pt x="5469433" y="2351484"/>
                  <a:pt x="5466953" y="2349004"/>
                  <a:pt x="5461992" y="2344043"/>
                </a:cubicBezTo>
                <a:cubicBezTo>
                  <a:pt x="5461992" y="2339082"/>
                  <a:pt x="5460751" y="2337842"/>
                  <a:pt x="5458271" y="2340322"/>
                </a:cubicBezTo>
                <a:cubicBezTo>
                  <a:pt x="5455791" y="2342803"/>
                  <a:pt x="5452070" y="2344043"/>
                  <a:pt x="5447109" y="2344043"/>
                </a:cubicBezTo>
                <a:lnTo>
                  <a:pt x="5439668" y="2351484"/>
                </a:lnTo>
                <a:lnTo>
                  <a:pt x="5432226" y="2344043"/>
                </a:lnTo>
                <a:cubicBezTo>
                  <a:pt x="5427265" y="2339082"/>
                  <a:pt x="5424785" y="2336601"/>
                  <a:pt x="5424785" y="2336601"/>
                </a:cubicBezTo>
                <a:cubicBezTo>
                  <a:pt x="5424785" y="2336601"/>
                  <a:pt x="5422305" y="2334121"/>
                  <a:pt x="5417343" y="2329160"/>
                </a:cubicBezTo>
                <a:cubicBezTo>
                  <a:pt x="5412382" y="2329160"/>
                  <a:pt x="5408661" y="2329160"/>
                  <a:pt x="5406181" y="2329160"/>
                </a:cubicBezTo>
                <a:cubicBezTo>
                  <a:pt x="5403701" y="2329160"/>
                  <a:pt x="5402461" y="2329160"/>
                  <a:pt x="5402461" y="2329160"/>
                </a:cubicBezTo>
                <a:cubicBezTo>
                  <a:pt x="5397499" y="2329160"/>
                  <a:pt x="5395019" y="2329160"/>
                  <a:pt x="5395019" y="2329160"/>
                </a:cubicBezTo>
                <a:cubicBezTo>
                  <a:pt x="5390058" y="2324199"/>
                  <a:pt x="5382617" y="2321719"/>
                  <a:pt x="5372695" y="2321719"/>
                </a:cubicBezTo>
                <a:cubicBezTo>
                  <a:pt x="5362774" y="2321719"/>
                  <a:pt x="5352851" y="2321719"/>
                  <a:pt x="5342929" y="2321719"/>
                </a:cubicBezTo>
                <a:close/>
                <a:moveTo>
                  <a:pt x="2641699" y="2321719"/>
                </a:moveTo>
                <a:lnTo>
                  <a:pt x="2641699" y="2329160"/>
                </a:lnTo>
                <a:lnTo>
                  <a:pt x="2649141" y="2329160"/>
                </a:lnTo>
                <a:close/>
                <a:moveTo>
                  <a:pt x="2403574" y="2321719"/>
                </a:moveTo>
                <a:lnTo>
                  <a:pt x="2403574" y="2323470"/>
                </a:lnTo>
                <a:lnTo>
                  <a:pt x="2402086" y="2323207"/>
                </a:lnTo>
                <a:close/>
                <a:moveTo>
                  <a:pt x="2381250" y="2321719"/>
                </a:moveTo>
                <a:cubicBezTo>
                  <a:pt x="2381250" y="2321719"/>
                  <a:pt x="2383731" y="2321719"/>
                  <a:pt x="2388691" y="2321719"/>
                </a:cubicBezTo>
                <a:cubicBezTo>
                  <a:pt x="2391172" y="2321719"/>
                  <a:pt x="2394583" y="2322029"/>
                  <a:pt x="2398923" y="2322649"/>
                </a:cubicBezTo>
                <a:lnTo>
                  <a:pt x="2402086" y="2323207"/>
                </a:lnTo>
                <a:lnTo>
                  <a:pt x="2396133" y="2329160"/>
                </a:lnTo>
                <a:cubicBezTo>
                  <a:pt x="2391172" y="2334121"/>
                  <a:pt x="2391172" y="2336601"/>
                  <a:pt x="2396133" y="2336601"/>
                </a:cubicBezTo>
                <a:cubicBezTo>
                  <a:pt x="2401093" y="2336601"/>
                  <a:pt x="2403574" y="2337842"/>
                  <a:pt x="2403574" y="2340322"/>
                </a:cubicBezTo>
                <a:cubicBezTo>
                  <a:pt x="2403574" y="2342803"/>
                  <a:pt x="2401093" y="2344043"/>
                  <a:pt x="2396133" y="2344043"/>
                </a:cubicBezTo>
                <a:cubicBezTo>
                  <a:pt x="2391172" y="2344043"/>
                  <a:pt x="2386211" y="2344043"/>
                  <a:pt x="2381250" y="2344043"/>
                </a:cubicBezTo>
                <a:cubicBezTo>
                  <a:pt x="2376289" y="2344043"/>
                  <a:pt x="2375049" y="2340322"/>
                  <a:pt x="2377529" y="2332881"/>
                </a:cubicBezTo>
                <a:cubicBezTo>
                  <a:pt x="2380010" y="2325439"/>
                  <a:pt x="2381250" y="2321719"/>
                  <a:pt x="2381250" y="2321719"/>
                </a:cubicBezTo>
                <a:close/>
                <a:moveTo>
                  <a:pt x="3168179" y="2317998"/>
                </a:moveTo>
                <a:cubicBezTo>
                  <a:pt x="3164458" y="2317998"/>
                  <a:pt x="3162598" y="2319239"/>
                  <a:pt x="3162598" y="2321719"/>
                </a:cubicBezTo>
                <a:lnTo>
                  <a:pt x="3170039" y="2329160"/>
                </a:lnTo>
                <a:cubicBezTo>
                  <a:pt x="3179961" y="2329160"/>
                  <a:pt x="3184922" y="2329160"/>
                  <a:pt x="3184922" y="2329160"/>
                </a:cubicBezTo>
                <a:cubicBezTo>
                  <a:pt x="3184922" y="2329160"/>
                  <a:pt x="3187402" y="2329160"/>
                  <a:pt x="3192363" y="2329160"/>
                </a:cubicBezTo>
                <a:lnTo>
                  <a:pt x="3207246" y="2336601"/>
                </a:lnTo>
                <a:cubicBezTo>
                  <a:pt x="3207246" y="2331641"/>
                  <a:pt x="3199805" y="2326679"/>
                  <a:pt x="3184922" y="2321719"/>
                </a:cubicBezTo>
                <a:cubicBezTo>
                  <a:pt x="3177480" y="2319239"/>
                  <a:pt x="3171899" y="2317998"/>
                  <a:pt x="3168179" y="2317998"/>
                </a:cubicBezTo>
                <a:close/>
                <a:moveTo>
                  <a:pt x="6526113" y="2314277"/>
                </a:moveTo>
                <a:lnTo>
                  <a:pt x="6533554" y="2314277"/>
                </a:lnTo>
                <a:lnTo>
                  <a:pt x="6526113" y="2321719"/>
                </a:lnTo>
                <a:cubicBezTo>
                  <a:pt x="6526113" y="2316758"/>
                  <a:pt x="6526113" y="2314277"/>
                  <a:pt x="6526113" y="2314277"/>
                </a:cubicBezTo>
                <a:close/>
                <a:moveTo>
                  <a:pt x="6258222" y="2314277"/>
                </a:moveTo>
                <a:cubicBezTo>
                  <a:pt x="6263184" y="2314277"/>
                  <a:pt x="6265664" y="2314277"/>
                  <a:pt x="6265664" y="2314277"/>
                </a:cubicBezTo>
                <a:lnTo>
                  <a:pt x="6258222" y="2321719"/>
                </a:lnTo>
                <a:close/>
                <a:moveTo>
                  <a:pt x="3058418" y="2314277"/>
                </a:moveTo>
                <a:cubicBezTo>
                  <a:pt x="3058418" y="2314277"/>
                  <a:pt x="3060899" y="2315517"/>
                  <a:pt x="3065859" y="2317998"/>
                </a:cubicBezTo>
                <a:cubicBezTo>
                  <a:pt x="3070820" y="2320479"/>
                  <a:pt x="3073301" y="2321719"/>
                  <a:pt x="3073301" y="2321719"/>
                </a:cubicBezTo>
                <a:cubicBezTo>
                  <a:pt x="3073301" y="2321719"/>
                  <a:pt x="3073301" y="2320479"/>
                  <a:pt x="3073301" y="2317998"/>
                </a:cubicBezTo>
                <a:cubicBezTo>
                  <a:pt x="3073301" y="2315517"/>
                  <a:pt x="3070820" y="2314277"/>
                  <a:pt x="3065859" y="2314277"/>
                </a:cubicBezTo>
                <a:close/>
                <a:moveTo>
                  <a:pt x="2574726" y="2314277"/>
                </a:moveTo>
                <a:cubicBezTo>
                  <a:pt x="2569766" y="2314277"/>
                  <a:pt x="2567285" y="2315517"/>
                  <a:pt x="2567285" y="2317998"/>
                </a:cubicBezTo>
                <a:cubicBezTo>
                  <a:pt x="2567285" y="2320479"/>
                  <a:pt x="2567285" y="2321719"/>
                  <a:pt x="2567285" y="2321719"/>
                </a:cubicBezTo>
                <a:cubicBezTo>
                  <a:pt x="2567285" y="2321719"/>
                  <a:pt x="2569766" y="2321719"/>
                  <a:pt x="2574726" y="2321719"/>
                </a:cubicBezTo>
                <a:cubicBezTo>
                  <a:pt x="2579687" y="2321719"/>
                  <a:pt x="2582168" y="2320479"/>
                  <a:pt x="2582168" y="2317998"/>
                </a:cubicBezTo>
                <a:cubicBezTo>
                  <a:pt x="2582168" y="2315517"/>
                  <a:pt x="2579687" y="2314277"/>
                  <a:pt x="2574726" y="2314277"/>
                </a:cubicBezTo>
                <a:close/>
                <a:moveTo>
                  <a:pt x="6131718" y="2306836"/>
                </a:moveTo>
                <a:lnTo>
                  <a:pt x="6139160" y="2306836"/>
                </a:lnTo>
                <a:lnTo>
                  <a:pt x="6146601" y="2314277"/>
                </a:lnTo>
                <a:cubicBezTo>
                  <a:pt x="6141640" y="2314277"/>
                  <a:pt x="6137919" y="2313037"/>
                  <a:pt x="6135439" y="2310557"/>
                </a:cubicBezTo>
                <a:cubicBezTo>
                  <a:pt x="6132959" y="2308076"/>
                  <a:pt x="6131718" y="2306836"/>
                  <a:pt x="6131718" y="2306836"/>
                </a:cubicBezTo>
                <a:close/>
                <a:moveTo>
                  <a:pt x="5685234" y="2306836"/>
                </a:moveTo>
                <a:lnTo>
                  <a:pt x="5677793" y="2314277"/>
                </a:lnTo>
                <a:lnTo>
                  <a:pt x="5692676" y="2314277"/>
                </a:lnTo>
                <a:cubicBezTo>
                  <a:pt x="5692676" y="2314277"/>
                  <a:pt x="5690195" y="2311797"/>
                  <a:pt x="5685234" y="2306836"/>
                </a:cubicBezTo>
                <a:close/>
                <a:moveTo>
                  <a:pt x="2373808" y="2306836"/>
                </a:moveTo>
                <a:lnTo>
                  <a:pt x="2381250" y="2306836"/>
                </a:lnTo>
                <a:cubicBezTo>
                  <a:pt x="2381250" y="2311797"/>
                  <a:pt x="2378769" y="2314277"/>
                  <a:pt x="2373808" y="2314277"/>
                </a:cubicBezTo>
                <a:cubicBezTo>
                  <a:pt x="2368848" y="2314277"/>
                  <a:pt x="2366367" y="2314277"/>
                  <a:pt x="2366367" y="2314277"/>
                </a:cubicBezTo>
                <a:cubicBezTo>
                  <a:pt x="2366367" y="2314277"/>
                  <a:pt x="2367607" y="2313037"/>
                  <a:pt x="2370088" y="2310557"/>
                </a:cubicBezTo>
                <a:cubicBezTo>
                  <a:pt x="2372568" y="2308076"/>
                  <a:pt x="2373808" y="2306836"/>
                  <a:pt x="2373808" y="2306836"/>
                </a:cubicBezTo>
                <a:close/>
                <a:moveTo>
                  <a:pt x="5729883" y="2299394"/>
                </a:moveTo>
                <a:lnTo>
                  <a:pt x="5729883" y="2306836"/>
                </a:lnTo>
                <a:lnTo>
                  <a:pt x="5737324" y="2306836"/>
                </a:lnTo>
                <a:cubicBezTo>
                  <a:pt x="5737324" y="2301875"/>
                  <a:pt x="5734844" y="2299394"/>
                  <a:pt x="5729883" y="2299394"/>
                </a:cubicBezTo>
                <a:close/>
                <a:moveTo>
                  <a:pt x="5298281" y="2299394"/>
                </a:moveTo>
                <a:cubicBezTo>
                  <a:pt x="5293320" y="2299394"/>
                  <a:pt x="5290840" y="2301875"/>
                  <a:pt x="5290840" y="2306836"/>
                </a:cubicBezTo>
                <a:cubicBezTo>
                  <a:pt x="5290840" y="2306836"/>
                  <a:pt x="5288359" y="2306836"/>
                  <a:pt x="5283398" y="2306836"/>
                </a:cubicBezTo>
                <a:cubicBezTo>
                  <a:pt x="5278437" y="2301875"/>
                  <a:pt x="5275957" y="2301875"/>
                  <a:pt x="5275957" y="2306836"/>
                </a:cubicBezTo>
                <a:cubicBezTo>
                  <a:pt x="5275957" y="2311797"/>
                  <a:pt x="5275957" y="2315517"/>
                  <a:pt x="5275957" y="2317998"/>
                </a:cubicBezTo>
                <a:cubicBezTo>
                  <a:pt x="5275957" y="2320479"/>
                  <a:pt x="5277197" y="2320479"/>
                  <a:pt x="5279677" y="2317998"/>
                </a:cubicBezTo>
                <a:cubicBezTo>
                  <a:pt x="5282158" y="2315517"/>
                  <a:pt x="5285878" y="2316758"/>
                  <a:pt x="5290840" y="2321719"/>
                </a:cubicBezTo>
                <a:lnTo>
                  <a:pt x="5313164" y="2321719"/>
                </a:lnTo>
                <a:cubicBezTo>
                  <a:pt x="5313164" y="2321719"/>
                  <a:pt x="5315644" y="2321719"/>
                  <a:pt x="5320605" y="2321719"/>
                </a:cubicBezTo>
                <a:lnTo>
                  <a:pt x="5328047" y="2321719"/>
                </a:lnTo>
                <a:cubicBezTo>
                  <a:pt x="5323085" y="2316758"/>
                  <a:pt x="5323085" y="2314277"/>
                  <a:pt x="5328047" y="2314277"/>
                </a:cubicBezTo>
                <a:lnTo>
                  <a:pt x="5320605" y="2306836"/>
                </a:lnTo>
                <a:lnTo>
                  <a:pt x="5305722" y="2306836"/>
                </a:lnTo>
                <a:cubicBezTo>
                  <a:pt x="5305722" y="2301875"/>
                  <a:pt x="5303242" y="2299394"/>
                  <a:pt x="5298281" y="2299394"/>
                </a:cubicBezTo>
                <a:close/>
                <a:moveTo>
                  <a:pt x="2492871" y="2299394"/>
                </a:moveTo>
                <a:cubicBezTo>
                  <a:pt x="2492871" y="2299394"/>
                  <a:pt x="2492871" y="2301875"/>
                  <a:pt x="2492871" y="2306836"/>
                </a:cubicBezTo>
                <a:cubicBezTo>
                  <a:pt x="2492871" y="2306836"/>
                  <a:pt x="2495352" y="2306836"/>
                  <a:pt x="2500312" y="2306836"/>
                </a:cubicBezTo>
                <a:close/>
                <a:moveTo>
                  <a:pt x="6154043" y="2295674"/>
                </a:moveTo>
                <a:cubicBezTo>
                  <a:pt x="6159003" y="2295674"/>
                  <a:pt x="6166445" y="2296914"/>
                  <a:pt x="6176367" y="2299394"/>
                </a:cubicBezTo>
                <a:lnTo>
                  <a:pt x="6168926" y="2299394"/>
                </a:lnTo>
                <a:cubicBezTo>
                  <a:pt x="6163964" y="2299394"/>
                  <a:pt x="6160243" y="2299394"/>
                  <a:pt x="6157763" y="2299394"/>
                </a:cubicBezTo>
                <a:cubicBezTo>
                  <a:pt x="6155283" y="2299394"/>
                  <a:pt x="6151563" y="2299394"/>
                  <a:pt x="6146601" y="2299394"/>
                </a:cubicBezTo>
                <a:cubicBezTo>
                  <a:pt x="6146601" y="2296914"/>
                  <a:pt x="6149081" y="2295674"/>
                  <a:pt x="6154043" y="2295674"/>
                </a:cubicBezTo>
                <a:close/>
                <a:moveTo>
                  <a:pt x="5879641" y="2294744"/>
                </a:moveTo>
                <a:cubicBezTo>
                  <a:pt x="5879021" y="2295364"/>
                  <a:pt x="5878711" y="2296914"/>
                  <a:pt x="5878711" y="2299394"/>
                </a:cubicBezTo>
                <a:cubicBezTo>
                  <a:pt x="5873749" y="2304355"/>
                  <a:pt x="5881191" y="2309317"/>
                  <a:pt x="5901035" y="2314277"/>
                </a:cubicBezTo>
                <a:cubicBezTo>
                  <a:pt x="5905996" y="2314277"/>
                  <a:pt x="5910956" y="2315517"/>
                  <a:pt x="5915918" y="2317998"/>
                </a:cubicBezTo>
                <a:cubicBezTo>
                  <a:pt x="5920879" y="2320479"/>
                  <a:pt x="5925839" y="2321719"/>
                  <a:pt x="5930801" y="2321719"/>
                </a:cubicBezTo>
                <a:cubicBezTo>
                  <a:pt x="5930801" y="2321719"/>
                  <a:pt x="5933281" y="2321719"/>
                  <a:pt x="5938242" y="2321719"/>
                </a:cubicBezTo>
                <a:lnTo>
                  <a:pt x="5945683" y="2314277"/>
                </a:lnTo>
                <a:cubicBezTo>
                  <a:pt x="5940722" y="2314277"/>
                  <a:pt x="5933281" y="2314277"/>
                  <a:pt x="5923359" y="2314277"/>
                </a:cubicBezTo>
                <a:lnTo>
                  <a:pt x="5915918" y="2306836"/>
                </a:lnTo>
                <a:lnTo>
                  <a:pt x="5901035" y="2306836"/>
                </a:lnTo>
                <a:cubicBezTo>
                  <a:pt x="5891113" y="2301875"/>
                  <a:pt x="5884911" y="2298154"/>
                  <a:pt x="5882431" y="2295674"/>
                </a:cubicBezTo>
                <a:cubicBezTo>
                  <a:pt x="5881191" y="2294434"/>
                  <a:pt x="5880261" y="2294124"/>
                  <a:pt x="5879641" y="2294744"/>
                </a:cubicBezTo>
                <a:close/>
                <a:moveTo>
                  <a:pt x="5588496" y="2291953"/>
                </a:moveTo>
                <a:cubicBezTo>
                  <a:pt x="5593457" y="2296914"/>
                  <a:pt x="5595937" y="2299394"/>
                  <a:pt x="5595937" y="2299394"/>
                </a:cubicBezTo>
                <a:lnTo>
                  <a:pt x="5595937" y="2314277"/>
                </a:lnTo>
                <a:cubicBezTo>
                  <a:pt x="5600899" y="2319238"/>
                  <a:pt x="5602138" y="2322959"/>
                  <a:pt x="5599658" y="2325439"/>
                </a:cubicBezTo>
                <a:cubicBezTo>
                  <a:pt x="5597178" y="2327920"/>
                  <a:pt x="5595937" y="2330400"/>
                  <a:pt x="5595937" y="2332881"/>
                </a:cubicBezTo>
                <a:cubicBezTo>
                  <a:pt x="5595937" y="2335361"/>
                  <a:pt x="5598417" y="2336601"/>
                  <a:pt x="5603379" y="2336601"/>
                </a:cubicBezTo>
                <a:cubicBezTo>
                  <a:pt x="5608340" y="2336601"/>
                  <a:pt x="5610820" y="2331641"/>
                  <a:pt x="5610820" y="2321719"/>
                </a:cubicBezTo>
                <a:cubicBezTo>
                  <a:pt x="5605859" y="2316758"/>
                  <a:pt x="5615781" y="2319238"/>
                  <a:pt x="5640586" y="2329160"/>
                </a:cubicBezTo>
                <a:cubicBezTo>
                  <a:pt x="5640586" y="2329160"/>
                  <a:pt x="5640586" y="2331641"/>
                  <a:pt x="5640586" y="2336601"/>
                </a:cubicBezTo>
                <a:cubicBezTo>
                  <a:pt x="5635624" y="2336601"/>
                  <a:pt x="5633144" y="2336601"/>
                  <a:pt x="5633144" y="2336601"/>
                </a:cubicBezTo>
                <a:lnTo>
                  <a:pt x="5618261" y="2336601"/>
                </a:lnTo>
                <a:cubicBezTo>
                  <a:pt x="5618261" y="2336601"/>
                  <a:pt x="5618261" y="2337842"/>
                  <a:pt x="5618261" y="2340322"/>
                </a:cubicBezTo>
                <a:cubicBezTo>
                  <a:pt x="5618261" y="2342803"/>
                  <a:pt x="5620742" y="2344043"/>
                  <a:pt x="5625703" y="2344043"/>
                </a:cubicBezTo>
                <a:cubicBezTo>
                  <a:pt x="5630664" y="2344043"/>
                  <a:pt x="5635624" y="2342803"/>
                  <a:pt x="5640586" y="2340322"/>
                </a:cubicBezTo>
                <a:cubicBezTo>
                  <a:pt x="5643066" y="2339082"/>
                  <a:pt x="5644927" y="2337532"/>
                  <a:pt x="5646167" y="2335671"/>
                </a:cubicBezTo>
                <a:lnTo>
                  <a:pt x="5646836" y="2333327"/>
                </a:lnTo>
                <a:lnTo>
                  <a:pt x="5650353" y="2335671"/>
                </a:lnTo>
                <a:cubicBezTo>
                  <a:pt x="5658724" y="2341252"/>
                  <a:pt x="5662910" y="2344043"/>
                  <a:pt x="5662910" y="2344043"/>
                </a:cubicBezTo>
                <a:lnTo>
                  <a:pt x="5651004" y="2349996"/>
                </a:lnTo>
                <a:lnTo>
                  <a:pt x="5655468" y="2358926"/>
                </a:lnTo>
                <a:cubicBezTo>
                  <a:pt x="5660430" y="2358926"/>
                  <a:pt x="5666631" y="2356445"/>
                  <a:pt x="5674072" y="2351484"/>
                </a:cubicBezTo>
                <a:cubicBezTo>
                  <a:pt x="5681513" y="2346524"/>
                  <a:pt x="5685234" y="2344043"/>
                  <a:pt x="5685234" y="2344043"/>
                </a:cubicBezTo>
                <a:lnTo>
                  <a:pt x="5707558" y="2344043"/>
                </a:lnTo>
                <a:cubicBezTo>
                  <a:pt x="5712520" y="2334121"/>
                  <a:pt x="5710038" y="2331641"/>
                  <a:pt x="5700117" y="2336601"/>
                </a:cubicBezTo>
                <a:lnTo>
                  <a:pt x="5685234" y="2336601"/>
                </a:lnTo>
                <a:lnTo>
                  <a:pt x="5685234" y="2329160"/>
                </a:lnTo>
                <a:cubicBezTo>
                  <a:pt x="5680273" y="2329160"/>
                  <a:pt x="5676552" y="2327920"/>
                  <a:pt x="5674072" y="2325439"/>
                </a:cubicBezTo>
                <a:cubicBezTo>
                  <a:pt x="5671592" y="2322959"/>
                  <a:pt x="5667871" y="2321719"/>
                  <a:pt x="5662910" y="2321719"/>
                </a:cubicBezTo>
                <a:lnTo>
                  <a:pt x="5603379" y="2314277"/>
                </a:lnTo>
                <a:cubicBezTo>
                  <a:pt x="5603379" y="2314277"/>
                  <a:pt x="5603379" y="2311797"/>
                  <a:pt x="5603379" y="2306836"/>
                </a:cubicBezTo>
                <a:cubicBezTo>
                  <a:pt x="5603379" y="2301875"/>
                  <a:pt x="5604619" y="2299394"/>
                  <a:pt x="5607099" y="2299394"/>
                </a:cubicBezTo>
                <a:cubicBezTo>
                  <a:pt x="5609579" y="2299394"/>
                  <a:pt x="5608340" y="2296914"/>
                  <a:pt x="5603379" y="2291953"/>
                </a:cubicBezTo>
                <a:close/>
                <a:moveTo>
                  <a:pt x="5577334" y="2291953"/>
                </a:moveTo>
                <a:cubicBezTo>
                  <a:pt x="5574854" y="2291953"/>
                  <a:pt x="5568652" y="2294434"/>
                  <a:pt x="5558730" y="2299394"/>
                </a:cubicBezTo>
                <a:lnTo>
                  <a:pt x="5566172" y="2306836"/>
                </a:lnTo>
                <a:cubicBezTo>
                  <a:pt x="5571133" y="2306836"/>
                  <a:pt x="5576093" y="2309317"/>
                  <a:pt x="5581054" y="2314277"/>
                </a:cubicBezTo>
                <a:lnTo>
                  <a:pt x="5588496" y="2314277"/>
                </a:lnTo>
                <a:cubicBezTo>
                  <a:pt x="5583535" y="2309317"/>
                  <a:pt x="5581054" y="2304355"/>
                  <a:pt x="5581054" y="2299394"/>
                </a:cubicBezTo>
                <a:cubicBezTo>
                  <a:pt x="5581054" y="2294434"/>
                  <a:pt x="5579814" y="2291953"/>
                  <a:pt x="5577334" y="2291953"/>
                </a:cubicBezTo>
                <a:close/>
                <a:moveTo>
                  <a:pt x="2366367" y="2291953"/>
                </a:moveTo>
                <a:lnTo>
                  <a:pt x="2373808" y="2299394"/>
                </a:lnTo>
                <a:cubicBezTo>
                  <a:pt x="2368848" y="2299394"/>
                  <a:pt x="2366367" y="2299394"/>
                  <a:pt x="2366367" y="2299394"/>
                </a:cubicBezTo>
                <a:lnTo>
                  <a:pt x="2358926" y="2299394"/>
                </a:lnTo>
                <a:close/>
                <a:moveTo>
                  <a:pt x="2249165" y="2287302"/>
                </a:moveTo>
                <a:cubicBezTo>
                  <a:pt x="2247925" y="2287922"/>
                  <a:pt x="2247305" y="2289473"/>
                  <a:pt x="2247305" y="2291953"/>
                </a:cubicBezTo>
                <a:cubicBezTo>
                  <a:pt x="2242344" y="2296914"/>
                  <a:pt x="2242344" y="2299394"/>
                  <a:pt x="2247305" y="2299394"/>
                </a:cubicBezTo>
                <a:lnTo>
                  <a:pt x="2262187" y="2299394"/>
                </a:lnTo>
                <a:cubicBezTo>
                  <a:pt x="2262187" y="2294434"/>
                  <a:pt x="2259707" y="2290713"/>
                  <a:pt x="2254746" y="2288232"/>
                </a:cubicBezTo>
                <a:cubicBezTo>
                  <a:pt x="2252266" y="2286992"/>
                  <a:pt x="2250405" y="2286682"/>
                  <a:pt x="2249165" y="2287302"/>
                </a:cubicBezTo>
                <a:close/>
                <a:moveTo>
                  <a:pt x="6354961" y="2284512"/>
                </a:moveTo>
                <a:cubicBezTo>
                  <a:pt x="6359922" y="2284512"/>
                  <a:pt x="6364882" y="2284512"/>
                  <a:pt x="6369843" y="2284512"/>
                </a:cubicBezTo>
                <a:lnTo>
                  <a:pt x="6362402" y="2291953"/>
                </a:lnTo>
                <a:close/>
                <a:moveTo>
                  <a:pt x="5845224" y="2284512"/>
                </a:moveTo>
                <a:cubicBezTo>
                  <a:pt x="5842744" y="2284512"/>
                  <a:pt x="5841504" y="2286992"/>
                  <a:pt x="5841504" y="2291953"/>
                </a:cubicBezTo>
                <a:lnTo>
                  <a:pt x="5848945" y="2291953"/>
                </a:lnTo>
                <a:cubicBezTo>
                  <a:pt x="5848945" y="2286992"/>
                  <a:pt x="5847704" y="2284512"/>
                  <a:pt x="5845224" y="2284512"/>
                </a:cubicBezTo>
                <a:close/>
                <a:moveTo>
                  <a:pt x="1793379" y="2284512"/>
                </a:moveTo>
                <a:lnTo>
                  <a:pt x="1800820" y="2284512"/>
                </a:lnTo>
                <a:lnTo>
                  <a:pt x="1838028" y="2299394"/>
                </a:lnTo>
                <a:cubicBezTo>
                  <a:pt x="1833067" y="2299394"/>
                  <a:pt x="1831826" y="2301875"/>
                  <a:pt x="1834307" y="2306836"/>
                </a:cubicBezTo>
                <a:cubicBezTo>
                  <a:pt x="1836787" y="2311797"/>
                  <a:pt x="1840508" y="2314277"/>
                  <a:pt x="1845469" y="2314277"/>
                </a:cubicBezTo>
                <a:cubicBezTo>
                  <a:pt x="1845469" y="2314277"/>
                  <a:pt x="1846709" y="2315517"/>
                  <a:pt x="1849190" y="2317998"/>
                </a:cubicBezTo>
                <a:cubicBezTo>
                  <a:pt x="1851670" y="2320479"/>
                  <a:pt x="1857871" y="2321719"/>
                  <a:pt x="1867793" y="2321719"/>
                </a:cubicBezTo>
                <a:lnTo>
                  <a:pt x="1919883" y="2336601"/>
                </a:lnTo>
                <a:lnTo>
                  <a:pt x="1934766" y="2351484"/>
                </a:lnTo>
                <a:cubicBezTo>
                  <a:pt x="1929805" y="2351484"/>
                  <a:pt x="1927324" y="2351484"/>
                  <a:pt x="1927324" y="2351484"/>
                </a:cubicBezTo>
                <a:cubicBezTo>
                  <a:pt x="1927324" y="2351484"/>
                  <a:pt x="1923604" y="2351484"/>
                  <a:pt x="1916162" y="2351484"/>
                </a:cubicBezTo>
                <a:cubicBezTo>
                  <a:pt x="1908721" y="2351484"/>
                  <a:pt x="1903760" y="2349004"/>
                  <a:pt x="1901280" y="2344043"/>
                </a:cubicBezTo>
                <a:cubicBezTo>
                  <a:pt x="1898799" y="2339082"/>
                  <a:pt x="1897559" y="2336601"/>
                  <a:pt x="1897559" y="2336601"/>
                </a:cubicBezTo>
                <a:cubicBezTo>
                  <a:pt x="1892598" y="2336601"/>
                  <a:pt x="1888877" y="2336601"/>
                  <a:pt x="1886397" y="2336601"/>
                </a:cubicBezTo>
                <a:cubicBezTo>
                  <a:pt x="1883916" y="2336601"/>
                  <a:pt x="1880196" y="2336601"/>
                  <a:pt x="1875234" y="2336601"/>
                </a:cubicBezTo>
                <a:cubicBezTo>
                  <a:pt x="1865313" y="2331641"/>
                  <a:pt x="1860352" y="2329160"/>
                  <a:pt x="1860352" y="2329160"/>
                </a:cubicBezTo>
                <a:cubicBezTo>
                  <a:pt x="1855391" y="2329160"/>
                  <a:pt x="1852910" y="2329160"/>
                  <a:pt x="1852910" y="2329160"/>
                </a:cubicBezTo>
                <a:cubicBezTo>
                  <a:pt x="1852910" y="2324199"/>
                  <a:pt x="1847950" y="2321719"/>
                  <a:pt x="1838028" y="2321719"/>
                </a:cubicBezTo>
                <a:cubicBezTo>
                  <a:pt x="1828106" y="2321719"/>
                  <a:pt x="1820664" y="2319238"/>
                  <a:pt x="1815703" y="2314277"/>
                </a:cubicBezTo>
                <a:lnTo>
                  <a:pt x="1800820" y="2306836"/>
                </a:lnTo>
                <a:cubicBezTo>
                  <a:pt x="1795860" y="2306836"/>
                  <a:pt x="1793379" y="2305596"/>
                  <a:pt x="1793379" y="2303115"/>
                </a:cubicBezTo>
                <a:cubicBezTo>
                  <a:pt x="1793379" y="2300634"/>
                  <a:pt x="1788418" y="2299394"/>
                  <a:pt x="1778496" y="2299394"/>
                </a:cubicBezTo>
                <a:cubicBezTo>
                  <a:pt x="1768574" y="2299394"/>
                  <a:pt x="1763613" y="2296914"/>
                  <a:pt x="1763613" y="2291953"/>
                </a:cubicBezTo>
                <a:cubicBezTo>
                  <a:pt x="1763613" y="2291953"/>
                  <a:pt x="1766094" y="2291953"/>
                  <a:pt x="1771055" y="2291953"/>
                </a:cubicBezTo>
                <a:cubicBezTo>
                  <a:pt x="1785938" y="2291953"/>
                  <a:pt x="1793379" y="2289472"/>
                  <a:pt x="1793379" y="2284512"/>
                </a:cubicBezTo>
                <a:close/>
                <a:moveTo>
                  <a:pt x="5540127" y="2280791"/>
                </a:moveTo>
                <a:cubicBezTo>
                  <a:pt x="5537647" y="2280792"/>
                  <a:pt x="5536406" y="2282032"/>
                  <a:pt x="5536406" y="2284512"/>
                </a:cubicBezTo>
                <a:cubicBezTo>
                  <a:pt x="5536406" y="2289472"/>
                  <a:pt x="5535165" y="2293193"/>
                  <a:pt x="5532685" y="2295674"/>
                </a:cubicBezTo>
                <a:cubicBezTo>
                  <a:pt x="5530205" y="2298154"/>
                  <a:pt x="5528965" y="2299394"/>
                  <a:pt x="5528965" y="2299394"/>
                </a:cubicBezTo>
                <a:lnTo>
                  <a:pt x="5558730" y="2314277"/>
                </a:lnTo>
                <a:lnTo>
                  <a:pt x="5551289" y="2306836"/>
                </a:lnTo>
                <a:cubicBezTo>
                  <a:pt x="5546327" y="2306836"/>
                  <a:pt x="5543847" y="2305596"/>
                  <a:pt x="5543847" y="2303115"/>
                </a:cubicBezTo>
                <a:cubicBezTo>
                  <a:pt x="5543847" y="2300634"/>
                  <a:pt x="5543847" y="2299394"/>
                  <a:pt x="5543847" y="2299394"/>
                </a:cubicBezTo>
                <a:lnTo>
                  <a:pt x="5551289" y="2291953"/>
                </a:lnTo>
                <a:cubicBezTo>
                  <a:pt x="5556250" y="2291953"/>
                  <a:pt x="5558730" y="2290713"/>
                  <a:pt x="5558730" y="2288232"/>
                </a:cubicBezTo>
                <a:cubicBezTo>
                  <a:pt x="5558730" y="2285752"/>
                  <a:pt x="5556250" y="2284512"/>
                  <a:pt x="5551289" y="2284512"/>
                </a:cubicBezTo>
                <a:cubicBezTo>
                  <a:pt x="5546328" y="2282032"/>
                  <a:pt x="5542607" y="2280792"/>
                  <a:pt x="5540127" y="2280791"/>
                </a:cubicBezTo>
                <a:close/>
                <a:moveTo>
                  <a:pt x="6585644" y="2277070"/>
                </a:moveTo>
                <a:cubicBezTo>
                  <a:pt x="6590605" y="2277070"/>
                  <a:pt x="6593085" y="2277070"/>
                  <a:pt x="6593085" y="2277070"/>
                </a:cubicBezTo>
                <a:cubicBezTo>
                  <a:pt x="6593085" y="2277070"/>
                  <a:pt x="6591845" y="2278310"/>
                  <a:pt x="6589365" y="2280791"/>
                </a:cubicBezTo>
                <a:cubicBezTo>
                  <a:pt x="6586885" y="2283272"/>
                  <a:pt x="6585644" y="2284512"/>
                  <a:pt x="6585644" y="2284512"/>
                </a:cubicBezTo>
                <a:cubicBezTo>
                  <a:pt x="6580683" y="2279551"/>
                  <a:pt x="6580683" y="2277070"/>
                  <a:pt x="6585644" y="2277070"/>
                </a:cubicBezTo>
                <a:close/>
                <a:moveTo>
                  <a:pt x="6250781" y="2277070"/>
                </a:moveTo>
                <a:cubicBezTo>
                  <a:pt x="6245820" y="2282031"/>
                  <a:pt x="6245820" y="2284512"/>
                  <a:pt x="6250781" y="2284512"/>
                </a:cubicBezTo>
                <a:lnTo>
                  <a:pt x="6258222" y="2277070"/>
                </a:lnTo>
                <a:cubicBezTo>
                  <a:pt x="6258222" y="2277070"/>
                  <a:pt x="6255742" y="2277070"/>
                  <a:pt x="6250781" y="2277070"/>
                </a:cubicBezTo>
                <a:close/>
                <a:moveTo>
                  <a:pt x="5997773" y="2277070"/>
                </a:moveTo>
                <a:cubicBezTo>
                  <a:pt x="5997773" y="2282031"/>
                  <a:pt x="5997773" y="2284512"/>
                  <a:pt x="5997773" y="2284512"/>
                </a:cubicBezTo>
                <a:lnTo>
                  <a:pt x="5990332" y="2284512"/>
                </a:lnTo>
                <a:cubicBezTo>
                  <a:pt x="5990332" y="2279551"/>
                  <a:pt x="5992812" y="2277070"/>
                  <a:pt x="5997773" y="2277070"/>
                </a:cubicBezTo>
                <a:close/>
                <a:moveTo>
                  <a:pt x="5231308" y="2277070"/>
                </a:moveTo>
                <a:cubicBezTo>
                  <a:pt x="5231308" y="2277070"/>
                  <a:pt x="5228828" y="2279551"/>
                  <a:pt x="5223867" y="2284512"/>
                </a:cubicBezTo>
                <a:cubicBezTo>
                  <a:pt x="5228828" y="2284512"/>
                  <a:pt x="5231308" y="2284512"/>
                  <a:pt x="5231308" y="2284512"/>
                </a:cubicBezTo>
                <a:close/>
                <a:moveTo>
                  <a:pt x="5142011" y="2277070"/>
                </a:moveTo>
                <a:cubicBezTo>
                  <a:pt x="5137050" y="2277070"/>
                  <a:pt x="5134570" y="2279551"/>
                  <a:pt x="5134570" y="2284512"/>
                </a:cubicBezTo>
                <a:cubicBezTo>
                  <a:pt x="5139531" y="2284512"/>
                  <a:pt x="5142011" y="2284512"/>
                  <a:pt x="5142011" y="2284512"/>
                </a:cubicBezTo>
                <a:cubicBezTo>
                  <a:pt x="5142011" y="2279551"/>
                  <a:pt x="5142011" y="2277070"/>
                  <a:pt x="5142011" y="2277070"/>
                </a:cubicBezTo>
                <a:close/>
                <a:moveTo>
                  <a:pt x="2314277" y="2277070"/>
                </a:moveTo>
                <a:cubicBezTo>
                  <a:pt x="2319238" y="2277070"/>
                  <a:pt x="2321719" y="2278310"/>
                  <a:pt x="2321719" y="2280791"/>
                </a:cubicBezTo>
                <a:cubicBezTo>
                  <a:pt x="2321719" y="2283272"/>
                  <a:pt x="2319238" y="2284512"/>
                  <a:pt x="2314277" y="2284512"/>
                </a:cubicBezTo>
                <a:close/>
                <a:moveTo>
                  <a:pt x="1823145" y="2277070"/>
                </a:moveTo>
                <a:lnTo>
                  <a:pt x="1830586" y="2277070"/>
                </a:lnTo>
                <a:lnTo>
                  <a:pt x="1830586" y="2284512"/>
                </a:lnTo>
                <a:close/>
                <a:moveTo>
                  <a:pt x="5484316" y="2269629"/>
                </a:moveTo>
                <a:lnTo>
                  <a:pt x="5484316" y="2277070"/>
                </a:lnTo>
                <a:lnTo>
                  <a:pt x="5491758" y="2269629"/>
                </a:lnTo>
                <a:cubicBezTo>
                  <a:pt x="5486796" y="2269629"/>
                  <a:pt x="5484316" y="2269629"/>
                  <a:pt x="5484316" y="2269629"/>
                </a:cubicBezTo>
                <a:close/>
                <a:moveTo>
                  <a:pt x="5164336" y="2269629"/>
                </a:moveTo>
                <a:cubicBezTo>
                  <a:pt x="5149453" y="2279551"/>
                  <a:pt x="5149453" y="2284512"/>
                  <a:pt x="5164336" y="2284512"/>
                </a:cubicBezTo>
                <a:cubicBezTo>
                  <a:pt x="5169297" y="2284512"/>
                  <a:pt x="5173018" y="2285752"/>
                  <a:pt x="5175498" y="2288232"/>
                </a:cubicBezTo>
                <a:cubicBezTo>
                  <a:pt x="5177978" y="2290713"/>
                  <a:pt x="5179218" y="2291953"/>
                  <a:pt x="5179218" y="2291953"/>
                </a:cubicBezTo>
                <a:cubicBezTo>
                  <a:pt x="5184180" y="2291953"/>
                  <a:pt x="5186660" y="2291953"/>
                  <a:pt x="5186660" y="2291953"/>
                </a:cubicBezTo>
                <a:lnTo>
                  <a:pt x="5194101" y="2299394"/>
                </a:lnTo>
                <a:cubicBezTo>
                  <a:pt x="5199063" y="2299394"/>
                  <a:pt x="5201543" y="2296914"/>
                  <a:pt x="5201543" y="2291953"/>
                </a:cubicBezTo>
                <a:cubicBezTo>
                  <a:pt x="5201543" y="2286992"/>
                  <a:pt x="5201543" y="2283272"/>
                  <a:pt x="5201543" y="2280791"/>
                </a:cubicBezTo>
                <a:cubicBezTo>
                  <a:pt x="5201543" y="2278310"/>
                  <a:pt x="5199063" y="2277070"/>
                  <a:pt x="5194101" y="2277070"/>
                </a:cubicBezTo>
                <a:cubicBezTo>
                  <a:pt x="5194101" y="2277070"/>
                  <a:pt x="5190381" y="2275830"/>
                  <a:pt x="5182939" y="2273350"/>
                </a:cubicBezTo>
                <a:cubicBezTo>
                  <a:pt x="5175498" y="2270869"/>
                  <a:pt x="5169297" y="2269629"/>
                  <a:pt x="5164336" y="2269629"/>
                </a:cubicBezTo>
                <a:close/>
                <a:moveTo>
                  <a:pt x="5766456" y="2264562"/>
                </a:moveTo>
                <a:lnTo>
                  <a:pt x="5779647" y="2269164"/>
                </a:lnTo>
                <a:cubicBezTo>
                  <a:pt x="5797320" y="2275676"/>
                  <a:pt x="5808017" y="2280792"/>
                  <a:pt x="5811738" y="2284512"/>
                </a:cubicBezTo>
                <a:lnTo>
                  <a:pt x="5826621" y="2284512"/>
                </a:lnTo>
                <a:cubicBezTo>
                  <a:pt x="5826621" y="2279551"/>
                  <a:pt x="5822900" y="2275830"/>
                  <a:pt x="5815459" y="2273350"/>
                </a:cubicBezTo>
                <a:cubicBezTo>
                  <a:pt x="5808017" y="2270869"/>
                  <a:pt x="5801817" y="2269629"/>
                  <a:pt x="5796855" y="2269629"/>
                </a:cubicBezTo>
                <a:close/>
                <a:moveTo>
                  <a:pt x="5990332" y="2262187"/>
                </a:moveTo>
                <a:cubicBezTo>
                  <a:pt x="5990332" y="2267148"/>
                  <a:pt x="5990332" y="2269629"/>
                  <a:pt x="5990332" y="2269629"/>
                </a:cubicBezTo>
                <a:lnTo>
                  <a:pt x="5997773" y="2269629"/>
                </a:lnTo>
                <a:cubicBezTo>
                  <a:pt x="5997773" y="2264668"/>
                  <a:pt x="5995293" y="2262187"/>
                  <a:pt x="5990332" y="2262187"/>
                </a:cubicBezTo>
                <a:close/>
                <a:moveTo>
                  <a:pt x="2917031" y="2262187"/>
                </a:moveTo>
                <a:cubicBezTo>
                  <a:pt x="2917031" y="2267148"/>
                  <a:pt x="2919512" y="2269629"/>
                  <a:pt x="2924473" y="2269629"/>
                </a:cubicBezTo>
                <a:cubicBezTo>
                  <a:pt x="2929433" y="2269629"/>
                  <a:pt x="2931914" y="2267148"/>
                  <a:pt x="2931914" y="2262187"/>
                </a:cubicBezTo>
                <a:cubicBezTo>
                  <a:pt x="2931914" y="2262187"/>
                  <a:pt x="2929433" y="2262187"/>
                  <a:pt x="2924473" y="2262187"/>
                </a:cubicBezTo>
                <a:cubicBezTo>
                  <a:pt x="2919512" y="2262187"/>
                  <a:pt x="2917031" y="2262187"/>
                  <a:pt x="2917031" y="2262187"/>
                </a:cubicBezTo>
                <a:close/>
                <a:moveTo>
                  <a:pt x="2567285" y="2262187"/>
                </a:moveTo>
                <a:cubicBezTo>
                  <a:pt x="2567285" y="2267148"/>
                  <a:pt x="2569766" y="2269629"/>
                  <a:pt x="2574726" y="2269629"/>
                </a:cubicBezTo>
                <a:lnTo>
                  <a:pt x="2574726" y="2262187"/>
                </a:lnTo>
                <a:close/>
                <a:moveTo>
                  <a:pt x="6548437" y="2254746"/>
                </a:moveTo>
                <a:cubicBezTo>
                  <a:pt x="6548437" y="2254746"/>
                  <a:pt x="6549677" y="2255986"/>
                  <a:pt x="6552157" y="2258467"/>
                </a:cubicBezTo>
                <a:cubicBezTo>
                  <a:pt x="6554638" y="2260947"/>
                  <a:pt x="6553399" y="2264668"/>
                  <a:pt x="6548437" y="2269629"/>
                </a:cubicBezTo>
                <a:cubicBezTo>
                  <a:pt x="6543475" y="2269629"/>
                  <a:pt x="6540995" y="2267148"/>
                  <a:pt x="6540995" y="2262187"/>
                </a:cubicBezTo>
                <a:cubicBezTo>
                  <a:pt x="6536035" y="2257227"/>
                  <a:pt x="6538515" y="2254746"/>
                  <a:pt x="6548437" y="2254746"/>
                </a:cubicBezTo>
                <a:close/>
                <a:moveTo>
                  <a:pt x="6287988" y="2254746"/>
                </a:moveTo>
                <a:cubicBezTo>
                  <a:pt x="6287988" y="2254746"/>
                  <a:pt x="6287988" y="2257227"/>
                  <a:pt x="6287988" y="2262187"/>
                </a:cubicBezTo>
                <a:cubicBezTo>
                  <a:pt x="6287988" y="2262187"/>
                  <a:pt x="6285508" y="2262187"/>
                  <a:pt x="6280547" y="2262187"/>
                </a:cubicBezTo>
                <a:close/>
                <a:moveTo>
                  <a:pt x="5409902" y="2254746"/>
                </a:moveTo>
                <a:lnTo>
                  <a:pt x="5409902" y="2262187"/>
                </a:lnTo>
                <a:lnTo>
                  <a:pt x="5417343" y="2262187"/>
                </a:lnTo>
                <a:cubicBezTo>
                  <a:pt x="5412382" y="2257227"/>
                  <a:pt x="5409902" y="2254746"/>
                  <a:pt x="5409902" y="2254746"/>
                </a:cubicBezTo>
                <a:close/>
                <a:moveTo>
                  <a:pt x="5197822" y="2254746"/>
                </a:moveTo>
                <a:cubicBezTo>
                  <a:pt x="5195342" y="2254746"/>
                  <a:pt x="5194101" y="2255986"/>
                  <a:pt x="5194101" y="2258467"/>
                </a:cubicBezTo>
                <a:cubicBezTo>
                  <a:pt x="5194101" y="2260947"/>
                  <a:pt x="5196581" y="2262187"/>
                  <a:pt x="5201543" y="2262187"/>
                </a:cubicBezTo>
                <a:cubicBezTo>
                  <a:pt x="5201543" y="2257227"/>
                  <a:pt x="5200302" y="2254746"/>
                  <a:pt x="5197822" y="2254746"/>
                </a:cubicBezTo>
                <a:close/>
                <a:moveTo>
                  <a:pt x="5060156" y="2254746"/>
                </a:moveTo>
                <a:cubicBezTo>
                  <a:pt x="5055195" y="2254746"/>
                  <a:pt x="5052715" y="2257227"/>
                  <a:pt x="5052715" y="2262187"/>
                </a:cubicBezTo>
                <a:lnTo>
                  <a:pt x="5060156" y="2262187"/>
                </a:lnTo>
                <a:close/>
                <a:moveTo>
                  <a:pt x="5149453" y="2247305"/>
                </a:moveTo>
                <a:lnTo>
                  <a:pt x="5149453" y="2254746"/>
                </a:lnTo>
                <a:cubicBezTo>
                  <a:pt x="5154414" y="2254746"/>
                  <a:pt x="5156894" y="2254746"/>
                  <a:pt x="5156894" y="2254746"/>
                </a:cubicBezTo>
                <a:cubicBezTo>
                  <a:pt x="5156894" y="2254746"/>
                  <a:pt x="5156894" y="2252265"/>
                  <a:pt x="5156894" y="2247305"/>
                </a:cubicBezTo>
                <a:cubicBezTo>
                  <a:pt x="5151933" y="2247305"/>
                  <a:pt x="5149453" y="2247305"/>
                  <a:pt x="5149453" y="2247305"/>
                </a:cubicBezTo>
                <a:close/>
                <a:moveTo>
                  <a:pt x="2864941" y="2247305"/>
                </a:moveTo>
                <a:cubicBezTo>
                  <a:pt x="2864941" y="2252265"/>
                  <a:pt x="2866181" y="2254746"/>
                  <a:pt x="2868662" y="2254746"/>
                </a:cubicBezTo>
                <a:cubicBezTo>
                  <a:pt x="2871143" y="2254746"/>
                  <a:pt x="2872383" y="2254746"/>
                  <a:pt x="2872383" y="2254746"/>
                </a:cubicBezTo>
                <a:cubicBezTo>
                  <a:pt x="2872383" y="2254746"/>
                  <a:pt x="2872383" y="2252265"/>
                  <a:pt x="2872383" y="2247305"/>
                </a:cubicBezTo>
                <a:cubicBezTo>
                  <a:pt x="2867422" y="2247305"/>
                  <a:pt x="2864941" y="2247305"/>
                  <a:pt x="2864941" y="2247305"/>
                </a:cubicBezTo>
                <a:close/>
                <a:moveTo>
                  <a:pt x="2195215" y="2247305"/>
                </a:moveTo>
                <a:lnTo>
                  <a:pt x="2210098" y="2247305"/>
                </a:lnTo>
                <a:cubicBezTo>
                  <a:pt x="2220020" y="2247305"/>
                  <a:pt x="2227461" y="2248545"/>
                  <a:pt x="2232422" y="2251025"/>
                </a:cubicBezTo>
                <a:cubicBezTo>
                  <a:pt x="2237383" y="2253506"/>
                  <a:pt x="2242344" y="2254746"/>
                  <a:pt x="2247305" y="2254746"/>
                </a:cubicBezTo>
                <a:cubicBezTo>
                  <a:pt x="2252265" y="2254746"/>
                  <a:pt x="2259707" y="2257227"/>
                  <a:pt x="2269629" y="2262187"/>
                </a:cubicBezTo>
                <a:cubicBezTo>
                  <a:pt x="2269629" y="2262187"/>
                  <a:pt x="2272109" y="2263427"/>
                  <a:pt x="2277070" y="2265908"/>
                </a:cubicBezTo>
                <a:cubicBezTo>
                  <a:pt x="2282031" y="2268389"/>
                  <a:pt x="2285752" y="2269629"/>
                  <a:pt x="2288232" y="2269629"/>
                </a:cubicBezTo>
                <a:cubicBezTo>
                  <a:pt x="2290713" y="2269629"/>
                  <a:pt x="2293193" y="2269629"/>
                  <a:pt x="2295674" y="2269629"/>
                </a:cubicBezTo>
                <a:cubicBezTo>
                  <a:pt x="2298154" y="2269629"/>
                  <a:pt x="2299394" y="2272109"/>
                  <a:pt x="2299394" y="2277070"/>
                </a:cubicBezTo>
                <a:lnTo>
                  <a:pt x="2291953" y="2277070"/>
                </a:lnTo>
                <a:cubicBezTo>
                  <a:pt x="2291953" y="2277070"/>
                  <a:pt x="2289472" y="2275830"/>
                  <a:pt x="2284512" y="2273350"/>
                </a:cubicBezTo>
                <a:cubicBezTo>
                  <a:pt x="2279551" y="2270869"/>
                  <a:pt x="2272109" y="2269629"/>
                  <a:pt x="2262187" y="2269629"/>
                </a:cubicBezTo>
                <a:cubicBezTo>
                  <a:pt x="2247305" y="2264668"/>
                  <a:pt x="2233662" y="2260947"/>
                  <a:pt x="2221260" y="2258467"/>
                </a:cubicBezTo>
                <a:cubicBezTo>
                  <a:pt x="2208858" y="2255986"/>
                  <a:pt x="2200175" y="2252265"/>
                  <a:pt x="2195215" y="2247305"/>
                </a:cubicBezTo>
                <a:close/>
                <a:moveTo>
                  <a:pt x="1685478" y="2247305"/>
                </a:moveTo>
                <a:cubicBezTo>
                  <a:pt x="1687959" y="2247305"/>
                  <a:pt x="1690440" y="2248545"/>
                  <a:pt x="1692920" y="2251025"/>
                </a:cubicBezTo>
                <a:cubicBezTo>
                  <a:pt x="1695401" y="2253506"/>
                  <a:pt x="1699121" y="2254746"/>
                  <a:pt x="1704082" y="2254746"/>
                </a:cubicBezTo>
                <a:lnTo>
                  <a:pt x="1718965" y="2254746"/>
                </a:lnTo>
                <a:lnTo>
                  <a:pt x="1726407" y="2262187"/>
                </a:lnTo>
                <a:cubicBezTo>
                  <a:pt x="1721445" y="2262187"/>
                  <a:pt x="1718965" y="2264668"/>
                  <a:pt x="1718965" y="2269629"/>
                </a:cubicBezTo>
                <a:lnTo>
                  <a:pt x="1711524" y="2269629"/>
                </a:lnTo>
                <a:cubicBezTo>
                  <a:pt x="1706563" y="2269629"/>
                  <a:pt x="1701602" y="2267148"/>
                  <a:pt x="1696641" y="2262187"/>
                </a:cubicBezTo>
                <a:cubicBezTo>
                  <a:pt x="1686719" y="2257227"/>
                  <a:pt x="1681758" y="2253506"/>
                  <a:pt x="1681758" y="2251025"/>
                </a:cubicBezTo>
                <a:cubicBezTo>
                  <a:pt x="1681758" y="2248545"/>
                  <a:pt x="1682998" y="2247305"/>
                  <a:pt x="1685478" y="2247305"/>
                </a:cubicBezTo>
                <a:close/>
                <a:moveTo>
                  <a:pt x="6215434" y="2243584"/>
                </a:moveTo>
                <a:cubicBezTo>
                  <a:pt x="6216674" y="2243584"/>
                  <a:pt x="6218535" y="2244825"/>
                  <a:pt x="6221015" y="2247305"/>
                </a:cubicBezTo>
                <a:lnTo>
                  <a:pt x="6213574" y="2247305"/>
                </a:lnTo>
                <a:cubicBezTo>
                  <a:pt x="6213574" y="2244825"/>
                  <a:pt x="6214194" y="2243584"/>
                  <a:pt x="6215434" y="2243584"/>
                </a:cubicBezTo>
                <a:close/>
                <a:moveTo>
                  <a:pt x="6518671" y="2239863"/>
                </a:moveTo>
                <a:cubicBezTo>
                  <a:pt x="6523633" y="2239863"/>
                  <a:pt x="6526113" y="2242344"/>
                  <a:pt x="6526113" y="2247305"/>
                </a:cubicBezTo>
                <a:cubicBezTo>
                  <a:pt x="6526113" y="2252265"/>
                  <a:pt x="6523633" y="2254746"/>
                  <a:pt x="6518671" y="2254746"/>
                </a:cubicBezTo>
                <a:cubicBezTo>
                  <a:pt x="6513710" y="2254746"/>
                  <a:pt x="6509989" y="2254746"/>
                  <a:pt x="6507509" y="2254746"/>
                </a:cubicBezTo>
                <a:cubicBezTo>
                  <a:pt x="6505029" y="2254746"/>
                  <a:pt x="6503789" y="2254746"/>
                  <a:pt x="6503789" y="2254746"/>
                </a:cubicBezTo>
                <a:cubicBezTo>
                  <a:pt x="6503789" y="2244824"/>
                  <a:pt x="6508750" y="2239863"/>
                  <a:pt x="6518671" y="2239863"/>
                </a:cubicBezTo>
                <a:close/>
                <a:moveTo>
                  <a:pt x="5960566" y="2239863"/>
                </a:moveTo>
                <a:lnTo>
                  <a:pt x="5953125" y="2247305"/>
                </a:lnTo>
                <a:cubicBezTo>
                  <a:pt x="5958086" y="2247305"/>
                  <a:pt x="5960566" y="2247305"/>
                  <a:pt x="5960566" y="2247305"/>
                </a:cubicBezTo>
                <a:close/>
                <a:moveTo>
                  <a:pt x="5060156" y="2239863"/>
                </a:moveTo>
                <a:lnTo>
                  <a:pt x="5075039" y="2247305"/>
                </a:lnTo>
                <a:cubicBezTo>
                  <a:pt x="5084960" y="2252265"/>
                  <a:pt x="5089922" y="2254746"/>
                  <a:pt x="5089922" y="2254746"/>
                </a:cubicBezTo>
                <a:cubicBezTo>
                  <a:pt x="5094883" y="2254746"/>
                  <a:pt x="5097363" y="2254746"/>
                  <a:pt x="5097363" y="2254746"/>
                </a:cubicBezTo>
                <a:cubicBezTo>
                  <a:pt x="5097363" y="2259707"/>
                  <a:pt x="5096122" y="2262187"/>
                  <a:pt x="5093642" y="2262187"/>
                </a:cubicBezTo>
                <a:cubicBezTo>
                  <a:pt x="5101084" y="2262187"/>
                  <a:pt x="5106045" y="2263427"/>
                  <a:pt x="5108525" y="2265908"/>
                </a:cubicBezTo>
                <a:cubicBezTo>
                  <a:pt x="5111005" y="2268389"/>
                  <a:pt x="5114726" y="2269629"/>
                  <a:pt x="5119687" y="2269629"/>
                </a:cubicBezTo>
                <a:cubicBezTo>
                  <a:pt x="5119687" y="2269629"/>
                  <a:pt x="5120928" y="2269629"/>
                  <a:pt x="5123408" y="2269629"/>
                </a:cubicBezTo>
                <a:cubicBezTo>
                  <a:pt x="5125888" y="2269629"/>
                  <a:pt x="5129609" y="2269629"/>
                  <a:pt x="5134570" y="2269629"/>
                </a:cubicBezTo>
                <a:lnTo>
                  <a:pt x="5142011" y="2262187"/>
                </a:lnTo>
                <a:lnTo>
                  <a:pt x="5127129" y="2254746"/>
                </a:lnTo>
                <a:cubicBezTo>
                  <a:pt x="5122167" y="2254746"/>
                  <a:pt x="5114726" y="2253506"/>
                  <a:pt x="5104804" y="2251025"/>
                </a:cubicBezTo>
                <a:cubicBezTo>
                  <a:pt x="5094883" y="2248545"/>
                  <a:pt x="5082480" y="2244824"/>
                  <a:pt x="5067597" y="2239863"/>
                </a:cubicBezTo>
                <a:close/>
                <a:moveTo>
                  <a:pt x="2584028" y="2236143"/>
                </a:moveTo>
                <a:cubicBezTo>
                  <a:pt x="2585269" y="2236143"/>
                  <a:pt x="2587129" y="2237383"/>
                  <a:pt x="2589609" y="2239863"/>
                </a:cubicBezTo>
                <a:lnTo>
                  <a:pt x="2582168" y="2239863"/>
                </a:lnTo>
                <a:cubicBezTo>
                  <a:pt x="2582168" y="2237383"/>
                  <a:pt x="2582788" y="2236143"/>
                  <a:pt x="2584028" y="2236143"/>
                </a:cubicBezTo>
                <a:close/>
                <a:moveTo>
                  <a:pt x="1613855" y="2236143"/>
                </a:moveTo>
                <a:cubicBezTo>
                  <a:pt x="1615715" y="2236143"/>
                  <a:pt x="1617266" y="2237383"/>
                  <a:pt x="1618506" y="2239863"/>
                </a:cubicBezTo>
                <a:cubicBezTo>
                  <a:pt x="1620987" y="2244824"/>
                  <a:pt x="1623467" y="2246065"/>
                  <a:pt x="1625948" y="2243584"/>
                </a:cubicBezTo>
                <a:cubicBezTo>
                  <a:pt x="1628428" y="2241103"/>
                  <a:pt x="1630908" y="2241103"/>
                  <a:pt x="1633389" y="2243584"/>
                </a:cubicBezTo>
                <a:cubicBezTo>
                  <a:pt x="1635869" y="2246065"/>
                  <a:pt x="1639590" y="2247305"/>
                  <a:pt x="1644551" y="2247305"/>
                </a:cubicBezTo>
                <a:cubicBezTo>
                  <a:pt x="1659434" y="2252265"/>
                  <a:pt x="1666875" y="2252265"/>
                  <a:pt x="1666875" y="2247305"/>
                </a:cubicBezTo>
                <a:lnTo>
                  <a:pt x="1659434" y="2262187"/>
                </a:lnTo>
                <a:cubicBezTo>
                  <a:pt x="1659434" y="2262187"/>
                  <a:pt x="1656953" y="2259707"/>
                  <a:pt x="1651992" y="2254746"/>
                </a:cubicBezTo>
                <a:lnTo>
                  <a:pt x="1607344" y="2239863"/>
                </a:lnTo>
                <a:cubicBezTo>
                  <a:pt x="1609824" y="2237383"/>
                  <a:pt x="1611995" y="2236143"/>
                  <a:pt x="1613855" y="2236143"/>
                </a:cubicBezTo>
                <a:close/>
                <a:moveTo>
                  <a:pt x="5514082" y="2232422"/>
                </a:moveTo>
                <a:cubicBezTo>
                  <a:pt x="5509120" y="2237383"/>
                  <a:pt x="5511602" y="2239863"/>
                  <a:pt x="5521523" y="2239863"/>
                </a:cubicBezTo>
                <a:lnTo>
                  <a:pt x="5536406" y="2239863"/>
                </a:lnTo>
                <a:lnTo>
                  <a:pt x="5543847" y="2247305"/>
                </a:lnTo>
                <a:lnTo>
                  <a:pt x="5558730" y="2247305"/>
                </a:lnTo>
                <a:cubicBezTo>
                  <a:pt x="5558730" y="2252265"/>
                  <a:pt x="5563692" y="2258467"/>
                  <a:pt x="5573613" y="2265908"/>
                </a:cubicBezTo>
                <a:cubicBezTo>
                  <a:pt x="5583535" y="2273350"/>
                  <a:pt x="5589736" y="2277070"/>
                  <a:pt x="5592217" y="2277070"/>
                </a:cubicBezTo>
                <a:cubicBezTo>
                  <a:pt x="5594697" y="2277070"/>
                  <a:pt x="5597178" y="2275830"/>
                  <a:pt x="5599658" y="2273350"/>
                </a:cubicBezTo>
                <a:cubicBezTo>
                  <a:pt x="5602138" y="2270869"/>
                  <a:pt x="5603379" y="2272109"/>
                  <a:pt x="5603379" y="2277070"/>
                </a:cubicBezTo>
                <a:cubicBezTo>
                  <a:pt x="5603379" y="2282031"/>
                  <a:pt x="5605859" y="2284512"/>
                  <a:pt x="5610820" y="2284512"/>
                </a:cubicBezTo>
                <a:lnTo>
                  <a:pt x="5625703" y="2284512"/>
                </a:lnTo>
                <a:cubicBezTo>
                  <a:pt x="5625703" y="2289472"/>
                  <a:pt x="5625703" y="2291953"/>
                  <a:pt x="5625703" y="2291953"/>
                </a:cubicBezTo>
                <a:lnTo>
                  <a:pt x="5633144" y="2291953"/>
                </a:lnTo>
                <a:cubicBezTo>
                  <a:pt x="5633144" y="2291953"/>
                  <a:pt x="5630664" y="2294434"/>
                  <a:pt x="5625703" y="2299394"/>
                </a:cubicBezTo>
                <a:cubicBezTo>
                  <a:pt x="5630664" y="2299394"/>
                  <a:pt x="5633144" y="2299394"/>
                  <a:pt x="5633144" y="2299394"/>
                </a:cubicBezTo>
                <a:lnTo>
                  <a:pt x="5633144" y="2291953"/>
                </a:lnTo>
                <a:lnTo>
                  <a:pt x="5640586" y="2291953"/>
                </a:lnTo>
                <a:lnTo>
                  <a:pt x="5655468" y="2299394"/>
                </a:lnTo>
                <a:cubicBezTo>
                  <a:pt x="5680273" y="2299394"/>
                  <a:pt x="5695156" y="2301875"/>
                  <a:pt x="5700117" y="2306836"/>
                </a:cubicBezTo>
                <a:lnTo>
                  <a:pt x="5707558" y="2299394"/>
                </a:lnTo>
                <a:cubicBezTo>
                  <a:pt x="5702597" y="2284512"/>
                  <a:pt x="5670351" y="2269629"/>
                  <a:pt x="5610820" y="2254746"/>
                </a:cubicBezTo>
                <a:lnTo>
                  <a:pt x="5588496" y="2247305"/>
                </a:lnTo>
                <a:cubicBezTo>
                  <a:pt x="5573613" y="2242344"/>
                  <a:pt x="5558730" y="2237383"/>
                  <a:pt x="5543847" y="2232422"/>
                </a:cubicBezTo>
                <a:close/>
                <a:moveTo>
                  <a:pt x="5164336" y="2232422"/>
                </a:moveTo>
                <a:cubicBezTo>
                  <a:pt x="5164336" y="2237383"/>
                  <a:pt x="5164336" y="2239863"/>
                  <a:pt x="5164336" y="2239863"/>
                </a:cubicBezTo>
                <a:lnTo>
                  <a:pt x="5171777" y="2232422"/>
                </a:lnTo>
                <a:cubicBezTo>
                  <a:pt x="5171777" y="2232422"/>
                  <a:pt x="5169297" y="2232422"/>
                  <a:pt x="5164336" y="2232422"/>
                </a:cubicBezTo>
                <a:close/>
                <a:moveTo>
                  <a:pt x="4933652" y="2232422"/>
                </a:moveTo>
                <a:cubicBezTo>
                  <a:pt x="4933652" y="2232422"/>
                  <a:pt x="4933652" y="2234902"/>
                  <a:pt x="4933652" y="2239863"/>
                </a:cubicBezTo>
                <a:cubicBezTo>
                  <a:pt x="4938613" y="2234902"/>
                  <a:pt x="4941093" y="2232422"/>
                  <a:pt x="4941093" y="2232422"/>
                </a:cubicBezTo>
                <a:cubicBezTo>
                  <a:pt x="4941093" y="2232422"/>
                  <a:pt x="4938613" y="2232422"/>
                  <a:pt x="4933652" y="2232422"/>
                </a:cubicBezTo>
                <a:close/>
                <a:moveTo>
                  <a:pt x="2477988" y="2232422"/>
                </a:moveTo>
                <a:lnTo>
                  <a:pt x="2477988" y="2232422"/>
                </a:lnTo>
                <a:lnTo>
                  <a:pt x="2477988" y="2232422"/>
                </a:lnTo>
                <a:close/>
                <a:moveTo>
                  <a:pt x="1622227" y="2232422"/>
                </a:moveTo>
                <a:lnTo>
                  <a:pt x="1637109" y="2232422"/>
                </a:lnTo>
                <a:cubicBezTo>
                  <a:pt x="1642070" y="2237383"/>
                  <a:pt x="1642070" y="2239863"/>
                  <a:pt x="1637109" y="2239863"/>
                </a:cubicBezTo>
                <a:cubicBezTo>
                  <a:pt x="1632149" y="2239863"/>
                  <a:pt x="1627187" y="2237383"/>
                  <a:pt x="1622227" y="2232422"/>
                </a:cubicBezTo>
                <a:close/>
                <a:moveTo>
                  <a:pt x="2552402" y="2224980"/>
                </a:moveTo>
                <a:lnTo>
                  <a:pt x="2559844" y="2232422"/>
                </a:lnTo>
                <a:cubicBezTo>
                  <a:pt x="2559844" y="2232422"/>
                  <a:pt x="2558604" y="2232422"/>
                  <a:pt x="2556123" y="2232422"/>
                </a:cubicBezTo>
                <a:cubicBezTo>
                  <a:pt x="2553642" y="2232422"/>
                  <a:pt x="2551162" y="2231182"/>
                  <a:pt x="2548682" y="2228701"/>
                </a:cubicBezTo>
                <a:cubicBezTo>
                  <a:pt x="2546201" y="2226220"/>
                  <a:pt x="2547442" y="2224980"/>
                  <a:pt x="2552402" y="2224980"/>
                </a:cubicBezTo>
                <a:close/>
                <a:moveTo>
                  <a:pt x="2677511" y="2222655"/>
                </a:moveTo>
                <a:cubicBezTo>
                  <a:pt x="2671000" y="2221725"/>
                  <a:pt x="2671465" y="2224980"/>
                  <a:pt x="2678906" y="2232422"/>
                </a:cubicBezTo>
                <a:lnTo>
                  <a:pt x="2686348" y="2239863"/>
                </a:lnTo>
                <a:lnTo>
                  <a:pt x="2678906" y="2239863"/>
                </a:lnTo>
                <a:lnTo>
                  <a:pt x="2671465" y="2239863"/>
                </a:lnTo>
                <a:lnTo>
                  <a:pt x="2723555" y="2247305"/>
                </a:lnTo>
                <a:cubicBezTo>
                  <a:pt x="2728515" y="2242344"/>
                  <a:pt x="2735957" y="2243584"/>
                  <a:pt x="2745879" y="2251025"/>
                </a:cubicBezTo>
                <a:cubicBezTo>
                  <a:pt x="2755801" y="2258467"/>
                  <a:pt x="2760762" y="2262187"/>
                  <a:pt x="2760762" y="2262187"/>
                </a:cubicBezTo>
                <a:cubicBezTo>
                  <a:pt x="2765722" y="2262187"/>
                  <a:pt x="2768203" y="2262187"/>
                  <a:pt x="2768203" y="2262187"/>
                </a:cubicBezTo>
                <a:cubicBezTo>
                  <a:pt x="2773164" y="2262187"/>
                  <a:pt x="2776884" y="2263427"/>
                  <a:pt x="2779365" y="2265908"/>
                </a:cubicBezTo>
                <a:cubicBezTo>
                  <a:pt x="2781846" y="2268389"/>
                  <a:pt x="2783086" y="2269629"/>
                  <a:pt x="2783086" y="2269629"/>
                </a:cubicBezTo>
                <a:lnTo>
                  <a:pt x="2827734" y="2277070"/>
                </a:lnTo>
                <a:lnTo>
                  <a:pt x="2857500" y="2284512"/>
                </a:lnTo>
                <a:cubicBezTo>
                  <a:pt x="2857500" y="2279551"/>
                  <a:pt x="2852539" y="2275830"/>
                  <a:pt x="2842617" y="2273350"/>
                </a:cubicBezTo>
                <a:cubicBezTo>
                  <a:pt x="2832695" y="2270869"/>
                  <a:pt x="2825254" y="2269629"/>
                  <a:pt x="2820293" y="2269629"/>
                </a:cubicBezTo>
                <a:cubicBezTo>
                  <a:pt x="2820293" y="2269629"/>
                  <a:pt x="2817812" y="2269629"/>
                  <a:pt x="2812851" y="2269629"/>
                </a:cubicBezTo>
                <a:cubicBezTo>
                  <a:pt x="2807891" y="2269629"/>
                  <a:pt x="2805410" y="2267148"/>
                  <a:pt x="2805410" y="2262187"/>
                </a:cubicBezTo>
                <a:lnTo>
                  <a:pt x="2775644" y="2254746"/>
                </a:lnTo>
                <a:cubicBezTo>
                  <a:pt x="2770684" y="2254746"/>
                  <a:pt x="2768203" y="2254746"/>
                  <a:pt x="2768203" y="2254746"/>
                </a:cubicBezTo>
                <a:cubicBezTo>
                  <a:pt x="2768203" y="2254746"/>
                  <a:pt x="2766963" y="2253506"/>
                  <a:pt x="2764483" y="2251025"/>
                </a:cubicBezTo>
                <a:cubicBezTo>
                  <a:pt x="2762002" y="2248545"/>
                  <a:pt x="2758281" y="2247305"/>
                  <a:pt x="2753320" y="2247305"/>
                </a:cubicBezTo>
                <a:cubicBezTo>
                  <a:pt x="2748359" y="2247305"/>
                  <a:pt x="2745879" y="2247305"/>
                  <a:pt x="2745879" y="2247305"/>
                </a:cubicBezTo>
                <a:cubicBezTo>
                  <a:pt x="2745879" y="2247305"/>
                  <a:pt x="2740918" y="2244824"/>
                  <a:pt x="2730996" y="2239863"/>
                </a:cubicBezTo>
                <a:lnTo>
                  <a:pt x="2730996" y="2232422"/>
                </a:lnTo>
                <a:lnTo>
                  <a:pt x="2716113" y="2232422"/>
                </a:lnTo>
                <a:lnTo>
                  <a:pt x="2686348" y="2224980"/>
                </a:lnTo>
                <a:cubicBezTo>
                  <a:pt x="2682627" y="2223740"/>
                  <a:pt x="2679681" y="2222965"/>
                  <a:pt x="2677511" y="2222655"/>
                </a:cubicBezTo>
                <a:close/>
                <a:moveTo>
                  <a:pt x="4946675" y="2221260"/>
                </a:moveTo>
                <a:cubicBezTo>
                  <a:pt x="4945435" y="2221260"/>
                  <a:pt x="4943574" y="2222500"/>
                  <a:pt x="4941093" y="2224980"/>
                </a:cubicBezTo>
                <a:lnTo>
                  <a:pt x="4948535" y="2224980"/>
                </a:lnTo>
                <a:cubicBezTo>
                  <a:pt x="4948535" y="2222500"/>
                  <a:pt x="4947915" y="2221260"/>
                  <a:pt x="4946675" y="2221260"/>
                </a:cubicBezTo>
                <a:close/>
                <a:moveTo>
                  <a:pt x="5157824" y="2220330"/>
                </a:moveTo>
                <a:cubicBezTo>
                  <a:pt x="5155964" y="2219709"/>
                  <a:pt x="5154414" y="2220020"/>
                  <a:pt x="5153174" y="2221260"/>
                </a:cubicBezTo>
                <a:cubicBezTo>
                  <a:pt x="5150693" y="2223740"/>
                  <a:pt x="5149453" y="2224980"/>
                  <a:pt x="5149453" y="2224980"/>
                </a:cubicBezTo>
                <a:lnTo>
                  <a:pt x="5164336" y="2224980"/>
                </a:lnTo>
                <a:cubicBezTo>
                  <a:pt x="5161855" y="2222500"/>
                  <a:pt x="5159685" y="2220950"/>
                  <a:pt x="5157824" y="2220330"/>
                </a:cubicBezTo>
                <a:close/>
                <a:moveTo>
                  <a:pt x="6116836" y="2217539"/>
                </a:moveTo>
                <a:cubicBezTo>
                  <a:pt x="6121797" y="2217539"/>
                  <a:pt x="6129238" y="2217539"/>
                  <a:pt x="6139160" y="2217539"/>
                </a:cubicBezTo>
                <a:lnTo>
                  <a:pt x="6161484" y="2232422"/>
                </a:lnTo>
                <a:cubicBezTo>
                  <a:pt x="6151563" y="2232422"/>
                  <a:pt x="6144121" y="2232422"/>
                  <a:pt x="6139160" y="2232422"/>
                </a:cubicBezTo>
                <a:cubicBezTo>
                  <a:pt x="6134199" y="2232422"/>
                  <a:pt x="6129238" y="2229941"/>
                  <a:pt x="6124277" y="2224980"/>
                </a:cubicBezTo>
                <a:cubicBezTo>
                  <a:pt x="6124277" y="2224980"/>
                  <a:pt x="6121797" y="2222500"/>
                  <a:pt x="6116836" y="2217539"/>
                </a:cubicBezTo>
                <a:close/>
                <a:moveTo>
                  <a:pt x="2135684" y="2217539"/>
                </a:moveTo>
                <a:cubicBezTo>
                  <a:pt x="2140644" y="2227461"/>
                  <a:pt x="2143125" y="2227461"/>
                  <a:pt x="2143125" y="2217539"/>
                </a:cubicBezTo>
                <a:cubicBezTo>
                  <a:pt x="2143125" y="2217539"/>
                  <a:pt x="2140644" y="2217539"/>
                  <a:pt x="2135684" y="2217539"/>
                </a:cubicBezTo>
                <a:close/>
                <a:moveTo>
                  <a:pt x="6243340" y="2210098"/>
                </a:moveTo>
                <a:cubicBezTo>
                  <a:pt x="6248301" y="2210098"/>
                  <a:pt x="6250781" y="2210098"/>
                  <a:pt x="6250781" y="2210098"/>
                </a:cubicBezTo>
                <a:cubicBezTo>
                  <a:pt x="6250781" y="2215058"/>
                  <a:pt x="6253261" y="2217539"/>
                  <a:pt x="6258222" y="2217539"/>
                </a:cubicBezTo>
                <a:cubicBezTo>
                  <a:pt x="6258222" y="2217539"/>
                  <a:pt x="6273105" y="2218779"/>
                  <a:pt x="6302871" y="2221260"/>
                </a:cubicBezTo>
                <a:cubicBezTo>
                  <a:pt x="6332636" y="2223740"/>
                  <a:pt x="6349999" y="2227461"/>
                  <a:pt x="6354961" y="2232422"/>
                </a:cubicBezTo>
                <a:cubicBezTo>
                  <a:pt x="6354961" y="2232422"/>
                  <a:pt x="6359922" y="2232422"/>
                  <a:pt x="6369843" y="2232422"/>
                </a:cubicBezTo>
                <a:cubicBezTo>
                  <a:pt x="6369843" y="2232422"/>
                  <a:pt x="6371084" y="2233662"/>
                  <a:pt x="6373564" y="2236142"/>
                </a:cubicBezTo>
                <a:cubicBezTo>
                  <a:pt x="6376044" y="2238623"/>
                  <a:pt x="6377285" y="2242344"/>
                  <a:pt x="6377285" y="2247305"/>
                </a:cubicBezTo>
                <a:cubicBezTo>
                  <a:pt x="6377285" y="2252265"/>
                  <a:pt x="6379765" y="2254746"/>
                  <a:pt x="6384726" y="2254746"/>
                </a:cubicBezTo>
                <a:cubicBezTo>
                  <a:pt x="6389687" y="2254746"/>
                  <a:pt x="6394647" y="2255986"/>
                  <a:pt x="6399609" y="2258467"/>
                </a:cubicBezTo>
                <a:cubicBezTo>
                  <a:pt x="6404570" y="2260947"/>
                  <a:pt x="6410771" y="2263427"/>
                  <a:pt x="6418213" y="2265908"/>
                </a:cubicBezTo>
                <a:cubicBezTo>
                  <a:pt x="6425654" y="2268389"/>
                  <a:pt x="6434336" y="2272109"/>
                  <a:pt x="6444257" y="2277070"/>
                </a:cubicBezTo>
                <a:cubicBezTo>
                  <a:pt x="6454179" y="2282031"/>
                  <a:pt x="6461620" y="2284512"/>
                  <a:pt x="6466581" y="2284512"/>
                </a:cubicBezTo>
                <a:cubicBezTo>
                  <a:pt x="6471543" y="2284512"/>
                  <a:pt x="6474023" y="2285752"/>
                  <a:pt x="6474023" y="2288232"/>
                </a:cubicBezTo>
                <a:cubicBezTo>
                  <a:pt x="6474023" y="2290713"/>
                  <a:pt x="6478984" y="2294434"/>
                  <a:pt x="6488905" y="2299394"/>
                </a:cubicBezTo>
                <a:lnTo>
                  <a:pt x="6503789" y="2306836"/>
                </a:lnTo>
                <a:cubicBezTo>
                  <a:pt x="6498827" y="2311797"/>
                  <a:pt x="6488905" y="2311797"/>
                  <a:pt x="6474023" y="2306836"/>
                </a:cubicBezTo>
                <a:cubicBezTo>
                  <a:pt x="6464101" y="2301875"/>
                  <a:pt x="6459140" y="2299394"/>
                  <a:pt x="6459140" y="2299394"/>
                </a:cubicBezTo>
                <a:lnTo>
                  <a:pt x="6436816" y="2291953"/>
                </a:lnTo>
                <a:cubicBezTo>
                  <a:pt x="6426895" y="2286992"/>
                  <a:pt x="6420693" y="2283272"/>
                  <a:pt x="6418213" y="2280791"/>
                </a:cubicBezTo>
                <a:cubicBezTo>
                  <a:pt x="6415733" y="2278310"/>
                  <a:pt x="6412011" y="2277070"/>
                  <a:pt x="6407051" y="2277070"/>
                </a:cubicBezTo>
                <a:lnTo>
                  <a:pt x="6399609" y="2277070"/>
                </a:lnTo>
                <a:cubicBezTo>
                  <a:pt x="6399609" y="2267148"/>
                  <a:pt x="6389687" y="2262187"/>
                  <a:pt x="6369843" y="2262187"/>
                </a:cubicBezTo>
                <a:cubicBezTo>
                  <a:pt x="6349999" y="2262187"/>
                  <a:pt x="6340078" y="2257227"/>
                  <a:pt x="6340078" y="2247305"/>
                </a:cubicBezTo>
                <a:cubicBezTo>
                  <a:pt x="6340078" y="2242344"/>
                  <a:pt x="6337598" y="2239863"/>
                  <a:pt x="6332636" y="2239863"/>
                </a:cubicBezTo>
                <a:cubicBezTo>
                  <a:pt x="6327675" y="2239863"/>
                  <a:pt x="6325195" y="2239863"/>
                  <a:pt x="6325195" y="2239863"/>
                </a:cubicBezTo>
                <a:lnTo>
                  <a:pt x="6317754" y="2232422"/>
                </a:lnTo>
                <a:lnTo>
                  <a:pt x="6317754" y="2239863"/>
                </a:lnTo>
                <a:lnTo>
                  <a:pt x="6302871" y="2247305"/>
                </a:lnTo>
                <a:cubicBezTo>
                  <a:pt x="6292949" y="2242344"/>
                  <a:pt x="6289229" y="2237383"/>
                  <a:pt x="6291709" y="2232422"/>
                </a:cubicBezTo>
                <a:cubicBezTo>
                  <a:pt x="6294189" y="2227461"/>
                  <a:pt x="6290468" y="2224980"/>
                  <a:pt x="6280547" y="2224980"/>
                </a:cubicBezTo>
                <a:cubicBezTo>
                  <a:pt x="6255742" y="2224980"/>
                  <a:pt x="6243340" y="2220020"/>
                  <a:pt x="6243340" y="2210098"/>
                </a:cubicBezTo>
                <a:close/>
                <a:moveTo>
                  <a:pt x="5454551" y="2210098"/>
                </a:moveTo>
                <a:cubicBezTo>
                  <a:pt x="5454551" y="2215058"/>
                  <a:pt x="5454551" y="2217539"/>
                  <a:pt x="5454551" y="2217539"/>
                </a:cubicBezTo>
                <a:lnTo>
                  <a:pt x="5469433" y="2217539"/>
                </a:lnTo>
                <a:lnTo>
                  <a:pt x="5476875" y="2224980"/>
                </a:lnTo>
                <a:cubicBezTo>
                  <a:pt x="5476875" y="2224980"/>
                  <a:pt x="5481836" y="2224980"/>
                  <a:pt x="5491758" y="2224980"/>
                </a:cubicBezTo>
                <a:lnTo>
                  <a:pt x="5506640" y="2224980"/>
                </a:lnTo>
                <a:lnTo>
                  <a:pt x="5491758" y="2217539"/>
                </a:lnTo>
                <a:cubicBezTo>
                  <a:pt x="5476875" y="2212578"/>
                  <a:pt x="5464472" y="2210098"/>
                  <a:pt x="5454551" y="2210098"/>
                </a:cubicBezTo>
                <a:close/>
                <a:moveTo>
                  <a:pt x="2626816" y="2210098"/>
                </a:moveTo>
                <a:lnTo>
                  <a:pt x="2626816" y="2217539"/>
                </a:lnTo>
                <a:cubicBezTo>
                  <a:pt x="2631777" y="2222500"/>
                  <a:pt x="2636738" y="2224980"/>
                  <a:pt x="2641699" y="2224980"/>
                </a:cubicBezTo>
                <a:lnTo>
                  <a:pt x="2649141" y="2224980"/>
                </a:lnTo>
                <a:cubicBezTo>
                  <a:pt x="2644180" y="2220020"/>
                  <a:pt x="2641699" y="2217539"/>
                  <a:pt x="2641699" y="2217539"/>
                </a:cubicBezTo>
                <a:close/>
                <a:moveTo>
                  <a:pt x="6351984" y="2205633"/>
                </a:moveTo>
                <a:lnTo>
                  <a:pt x="6361725" y="2208068"/>
                </a:lnTo>
                <a:lnTo>
                  <a:pt x="6362402" y="2210098"/>
                </a:lnTo>
                <a:lnTo>
                  <a:pt x="6347519" y="2210098"/>
                </a:lnTo>
                <a:close/>
                <a:moveTo>
                  <a:pt x="5348510" y="2205447"/>
                </a:moveTo>
                <a:cubicBezTo>
                  <a:pt x="5349751" y="2204826"/>
                  <a:pt x="5350371" y="2205137"/>
                  <a:pt x="5350371" y="2206377"/>
                </a:cubicBezTo>
                <a:cubicBezTo>
                  <a:pt x="5350371" y="2208858"/>
                  <a:pt x="5347891" y="2210098"/>
                  <a:pt x="5342929" y="2210098"/>
                </a:cubicBezTo>
                <a:cubicBezTo>
                  <a:pt x="5345410" y="2207617"/>
                  <a:pt x="5347270" y="2206067"/>
                  <a:pt x="5348510" y="2205447"/>
                </a:cubicBezTo>
                <a:close/>
                <a:moveTo>
                  <a:pt x="5543847" y="2202656"/>
                </a:moveTo>
                <a:lnTo>
                  <a:pt x="5536406" y="2210098"/>
                </a:lnTo>
                <a:lnTo>
                  <a:pt x="5551289" y="2210098"/>
                </a:lnTo>
                <a:cubicBezTo>
                  <a:pt x="5551289" y="2210098"/>
                  <a:pt x="5550048" y="2208858"/>
                  <a:pt x="5547568" y="2206377"/>
                </a:cubicBezTo>
                <a:cubicBezTo>
                  <a:pt x="5545088" y="2203896"/>
                  <a:pt x="5543847" y="2202656"/>
                  <a:pt x="5543847" y="2202656"/>
                </a:cubicBezTo>
                <a:close/>
                <a:moveTo>
                  <a:pt x="4874121" y="2202656"/>
                </a:moveTo>
                <a:lnTo>
                  <a:pt x="4881562" y="2210098"/>
                </a:lnTo>
                <a:cubicBezTo>
                  <a:pt x="4881562" y="2210098"/>
                  <a:pt x="4881562" y="2207617"/>
                  <a:pt x="4881562" y="2202656"/>
                </a:cubicBezTo>
                <a:cubicBezTo>
                  <a:pt x="4876601" y="2202656"/>
                  <a:pt x="4874121" y="2202656"/>
                  <a:pt x="4874121" y="2202656"/>
                </a:cubicBezTo>
                <a:close/>
                <a:moveTo>
                  <a:pt x="4836914" y="2202656"/>
                </a:moveTo>
                <a:lnTo>
                  <a:pt x="4844355" y="2210098"/>
                </a:lnTo>
                <a:cubicBezTo>
                  <a:pt x="4844355" y="2210098"/>
                  <a:pt x="4844355" y="2208858"/>
                  <a:pt x="4844355" y="2206377"/>
                </a:cubicBezTo>
                <a:cubicBezTo>
                  <a:pt x="4844355" y="2203896"/>
                  <a:pt x="4841875" y="2202656"/>
                  <a:pt x="4836914" y="2202656"/>
                </a:cubicBezTo>
                <a:close/>
                <a:moveTo>
                  <a:pt x="2373808" y="2202656"/>
                </a:moveTo>
                <a:lnTo>
                  <a:pt x="2381250" y="2210098"/>
                </a:lnTo>
                <a:lnTo>
                  <a:pt x="2418457" y="2217539"/>
                </a:lnTo>
                <a:lnTo>
                  <a:pt x="2425898" y="2217539"/>
                </a:lnTo>
                <a:cubicBezTo>
                  <a:pt x="2420938" y="2207617"/>
                  <a:pt x="2403574" y="2202656"/>
                  <a:pt x="2373808" y="2202656"/>
                </a:cubicBezTo>
                <a:close/>
                <a:moveTo>
                  <a:pt x="4925280" y="2198005"/>
                </a:moveTo>
                <a:cubicBezTo>
                  <a:pt x="4924660" y="2197385"/>
                  <a:pt x="4923730" y="2197695"/>
                  <a:pt x="4922490" y="2198935"/>
                </a:cubicBezTo>
                <a:cubicBezTo>
                  <a:pt x="4920010" y="2201416"/>
                  <a:pt x="4918769" y="2205137"/>
                  <a:pt x="4918769" y="2210098"/>
                </a:cubicBezTo>
                <a:lnTo>
                  <a:pt x="4926211" y="2202656"/>
                </a:lnTo>
                <a:cubicBezTo>
                  <a:pt x="4926211" y="2200176"/>
                  <a:pt x="4925900" y="2198626"/>
                  <a:pt x="4925280" y="2198005"/>
                </a:cubicBezTo>
                <a:close/>
                <a:moveTo>
                  <a:pt x="6176367" y="2195215"/>
                </a:moveTo>
                <a:lnTo>
                  <a:pt x="6228457" y="2202656"/>
                </a:lnTo>
                <a:lnTo>
                  <a:pt x="6221015" y="2210098"/>
                </a:lnTo>
                <a:cubicBezTo>
                  <a:pt x="6216054" y="2210098"/>
                  <a:pt x="6209853" y="2210098"/>
                  <a:pt x="6202412" y="2210098"/>
                </a:cubicBezTo>
                <a:cubicBezTo>
                  <a:pt x="6194970" y="2210098"/>
                  <a:pt x="6187529" y="2208858"/>
                  <a:pt x="6180088" y="2206377"/>
                </a:cubicBezTo>
                <a:cubicBezTo>
                  <a:pt x="6172646" y="2203896"/>
                  <a:pt x="6171406" y="2200176"/>
                  <a:pt x="6176367" y="2195215"/>
                </a:cubicBezTo>
                <a:close/>
                <a:moveTo>
                  <a:pt x="2931914" y="2195215"/>
                </a:moveTo>
                <a:cubicBezTo>
                  <a:pt x="2926953" y="2195215"/>
                  <a:pt x="2924473" y="2196455"/>
                  <a:pt x="2924473" y="2198935"/>
                </a:cubicBezTo>
                <a:cubicBezTo>
                  <a:pt x="2924473" y="2201416"/>
                  <a:pt x="2925713" y="2202656"/>
                  <a:pt x="2928193" y="2202656"/>
                </a:cubicBezTo>
                <a:cubicBezTo>
                  <a:pt x="2930674" y="2202656"/>
                  <a:pt x="2931914" y="2200176"/>
                  <a:pt x="2931914" y="2195215"/>
                </a:cubicBezTo>
                <a:close/>
                <a:moveTo>
                  <a:pt x="2626816" y="2195215"/>
                </a:moveTo>
                <a:cubicBezTo>
                  <a:pt x="2621856" y="2195215"/>
                  <a:pt x="2619375" y="2197695"/>
                  <a:pt x="2619375" y="2202656"/>
                </a:cubicBezTo>
                <a:cubicBezTo>
                  <a:pt x="2619375" y="2202656"/>
                  <a:pt x="2621856" y="2201416"/>
                  <a:pt x="2626816" y="2198935"/>
                </a:cubicBezTo>
                <a:cubicBezTo>
                  <a:pt x="2631777" y="2196455"/>
                  <a:pt x="2634258" y="2195215"/>
                  <a:pt x="2634258" y="2195215"/>
                </a:cubicBezTo>
                <a:cubicBezTo>
                  <a:pt x="2634258" y="2195215"/>
                  <a:pt x="2631777" y="2195215"/>
                  <a:pt x="2626816" y="2195215"/>
                </a:cubicBezTo>
                <a:close/>
                <a:moveTo>
                  <a:pt x="2753320" y="2187773"/>
                </a:moveTo>
                <a:lnTo>
                  <a:pt x="2753320" y="2195215"/>
                </a:lnTo>
                <a:lnTo>
                  <a:pt x="2768203" y="2195215"/>
                </a:lnTo>
                <a:cubicBezTo>
                  <a:pt x="2763242" y="2190254"/>
                  <a:pt x="2758281" y="2187773"/>
                  <a:pt x="2753320" y="2187773"/>
                </a:cubicBezTo>
                <a:close/>
                <a:moveTo>
                  <a:pt x="2440781" y="2187773"/>
                </a:moveTo>
                <a:lnTo>
                  <a:pt x="2448223" y="2187773"/>
                </a:lnTo>
                <a:lnTo>
                  <a:pt x="2448223" y="2195215"/>
                </a:lnTo>
                <a:cubicBezTo>
                  <a:pt x="2448223" y="2195215"/>
                  <a:pt x="2445742" y="2192734"/>
                  <a:pt x="2440781" y="2187773"/>
                </a:cubicBezTo>
                <a:close/>
                <a:moveTo>
                  <a:pt x="2158008" y="2187773"/>
                </a:moveTo>
                <a:cubicBezTo>
                  <a:pt x="2158008" y="2187773"/>
                  <a:pt x="2160489" y="2189013"/>
                  <a:pt x="2165449" y="2191494"/>
                </a:cubicBezTo>
                <a:cubicBezTo>
                  <a:pt x="2170410" y="2193975"/>
                  <a:pt x="2175371" y="2195215"/>
                  <a:pt x="2180332" y="2195215"/>
                </a:cubicBezTo>
                <a:cubicBezTo>
                  <a:pt x="2195215" y="2200176"/>
                  <a:pt x="2202656" y="2202656"/>
                  <a:pt x="2202656" y="2202656"/>
                </a:cubicBezTo>
                <a:cubicBezTo>
                  <a:pt x="2207617" y="2202656"/>
                  <a:pt x="2211338" y="2203896"/>
                  <a:pt x="2213818" y="2206377"/>
                </a:cubicBezTo>
                <a:cubicBezTo>
                  <a:pt x="2216299" y="2208858"/>
                  <a:pt x="2220020" y="2210098"/>
                  <a:pt x="2224980" y="2210098"/>
                </a:cubicBezTo>
                <a:cubicBezTo>
                  <a:pt x="2229941" y="2210098"/>
                  <a:pt x="2234902" y="2212578"/>
                  <a:pt x="2239863" y="2217539"/>
                </a:cubicBezTo>
                <a:cubicBezTo>
                  <a:pt x="2244824" y="2217539"/>
                  <a:pt x="2248545" y="2217539"/>
                  <a:pt x="2251025" y="2217539"/>
                </a:cubicBezTo>
                <a:cubicBezTo>
                  <a:pt x="2253506" y="2217539"/>
                  <a:pt x="2257227" y="2220020"/>
                  <a:pt x="2262187" y="2224980"/>
                </a:cubicBezTo>
                <a:cubicBezTo>
                  <a:pt x="2272109" y="2224980"/>
                  <a:pt x="2279551" y="2224980"/>
                  <a:pt x="2284512" y="2224980"/>
                </a:cubicBezTo>
                <a:lnTo>
                  <a:pt x="2306836" y="2224980"/>
                </a:lnTo>
                <a:cubicBezTo>
                  <a:pt x="2306836" y="2224980"/>
                  <a:pt x="2303115" y="2223740"/>
                  <a:pt x="2295674" y="2221260"/>
                </a:cubicBezTo>
                <a:cubicBezTo>
                  <a:pt x="2288232" y="2218779"/>
                  <a:pt x="2282031" y="2215058"/>
                  <a:pt x="2277070" y="2210098"/>
                </a:cubicBezTo>
                <a:cubicBezTo>
                  <a:pt x="2257227" y="2205137"/>
                  <a:pt x="2242344" y="2202656"/>
                  <a:pt x="2232422" y="2202656"/>
                </a:cubicBezTo>
                <a:cubicBezTo>
                  <a:pt x="2227461" y="2202656"/>
                  <a:pt x="2217539" y="2200176"/>
                  <a:pt x="2202656" y="2195215"/>
                </a:cubicBezTo>
                <a:cubicBezTo>
                  <a:pt x="2187774" y="2190254"/>
                  <a:pt x="2175371" y="2187773"/>
                  <a:pt x="2165449" y="2187773"/>
                </a:cubicBezTo>
                <a:cubicBezTo>
                  <a:pt x="2160489" y="2187773"/>
                  <a:pt x="2158008" y="2187773"/>
                  <a:pt x="2158008" y="2187773"/>
                </a:cubicBezTo>
                <a:close/>
                <a:moveTo>
                  <a:pt x="1957090" y="2187773"/>
                </a:moveTo>
                <a:cubicBezTo>
                  <a:pt x="1962051" y="2187773"/>
                  <a:pt x="1964532" y="2187773"/>
                  <a:pt x="1964532" y="2187773"/>
                </a:cubicBezTo>
                <a:lnTo>
                  <a:pt x="1957090" y="2195215"/>
                </a:lnTo>
                <a:close/>
                <a:moveTo>
                  <a:pt x="6263803" y="2184053"/>
                </a:moveTo>
                <a:cubicBezTo>
                  <a:pt x="6265043" y="2184053"/>
                  <a:pt x="6265664" y="2185293"/>
                  <a:pt x="6265664" y="2187773"/>
                </a:cubicBezTo>
                <a:lnTo>
                  <a:pt x="6258222" y="2187773"/>
                </a:lnTo>
                <a:cubicBezTo>
                  <a:pt x="6260703" y="2185293"/>
                  <a:pt x="6262563" y="2184053"/>
                  <a:pt x="6263803" y="2184053"/>
                </a:cubicBezTo>
                <a:close/>
                <a:moveTo>
                  <a:pt x="5961496" y="2183122"/>
                </a:moveTo>
                <a:cubicBezTo>
                  <a:pt x="5960877" y="2183743"/>
                  <a:pt x="5960566" y="2185293"/>
                  <a:pt x="5960566" y="2187773"/>
                </a:cubicBezTo>
                <a:cubicBezTo>
                  <a:pt x="5965527" y="2187773"/>
                  <a:pt x="5968008" y="2187773"/>
                  <a:pt x="5968008" y="2187773"/>
                </a:cubicBezTo>
                <a:cubicBezTo>
                  <a:pt x="5968008" y="2187773"/>
                  <a:pt x="5966767" y="2186533"/>
                  <a:pt x="5964287" y="2184053"/>
                </a:cubicBezTo>
                <a:cubicBezTo>
                  <a:pt x="5963047" y="2182813"/>
                  <a:pt x="5962117" y="2182503"/>
                  <a:pt x="5961496" y="2183122"/>
                </a:cubicBezTo>
                <a:close/>
                <a:moveTo>
                  <a:pt x="4844355" y="2180332"/>
                </a:moveTo>
                <a:lnTo>
                  <a:pt x="4851797" y="2187773"/>
                </a:lnTo>
                <a:cubicBezTo>
                  <a:pt x="4851797" y="2187773"/>
                  <a:pt x="4854277" y="2187773"/>
                  <a:pt x="4859238" y="2187773"/>
                </a:cubicBezTo>
                <a:close/>
                <a:moveTo>
                  <a:pt x="2611933" y="2180332"/>
                </a:moveTo>
                <a:lnTo>
                  <a:pt x="2626816" y="2187773"/>
                </a:lnTo>
                <a:lnTo>
                  <a:pt x="2634258" y="2180332"/>
                </a:lnTo>
                <a:cubicBezTo>
                  <a:pt x="2629297" y="2180332"/>
                  <a:pt x="2624336" y="2180332"/>
                  <a:pt x="2619375" y="2180332"/>
                </a:cubicBezTo>
                <a:close/>
                <a:moveTo>
                  <a:pt x="2537520" y="2180332"/>
                </a:moveTo>
                <a:lnTo>
                  <a:pt x="2611933" y="2210098"/>
                </a:lnTo>
                <a:cubicBezTo>
                  <a:pt x="2611933" y="2205137"/>
                  <a:pt x="2610693" y="2202656"/>
                  <a:pt x="2608213" y="2202656"/>
                </a:cubicBezTo>
                <a:cubicBezTo>
                  <a:pt x="2605732" y="2202656"/>
                  <a:pt x="2602011" y="2200176"/>
                  <a:pt x="2597051" y="2195215"/>
                </a:cubicBezTo>
                <a:lnTo>
                  <a:pt x="2567285" y="2187773"/>
                </a:lnTo>
                <a:close/>
                <a:moveTo>
                  <a:pt x="1994297" y="2180332"/>
                </a:moveTo>
                <a:cubicBezTo>
                  <a:pt x="1994297" y="2180332"/>
                  <a:pt x="2000498" y="2181572"/>
                  <a:pt x="2012901" y="2184053"/>
                </a:cubicBezTo>
                <a:cubicBezTo>
                  <a:pt x="2025303" y="2186533"/>
                  <a:pt x="2031504" y="2190254"/>
                  <a:pt x="2031504" y="2195215"/>
                </a:cubicBezTo>
                <a:cubicBezTo>
                  <a:pt x="2041426" y="2200176"/>
                  <a:pt x="2041426" y="2202656"/>
                  <a:pt x="2031504" y="2202656"/>
                </a:cubicBezTo>
                <a:cubicBezTo>
                  <a:pt x="2026543" y="2202656"/>
                  <a:pt x="2021582" y="2205137"/>
                  <a:pt x="2016621" y="2210098"/>
                </a:cubicBezTo>
                <a:cubicBezTo>
                  <a:pt x="2016621" y="2205137"/>
                  <a:pt x="2016621" y="2202656"/>
                  <a:pt x="2016621" y="2202656"/>
                </a:cubicBezTo>
                <a:lnTo>
                  <a:pt x="2009180" y="2195215"/>
                </a:lnTo>
                <a:close/>
                <a:moveTo>
                  <a:pt x="6325195" y="2172891"/>
                </a:moveTo>
                <a:lnTo>
                  <a:pt x="6340078" y="2172891"/>
                </a:lnTo>
                <a:lnTo>
                  <a:pt x="6347519" y="2172891"/>
                </a:lnTo>
                <a:cubicBezTo>
                  <a:pt x="6352481" y="2172891"/>
                  <a:pt x="6357441" y="2175371"/>
                  <a:pt x="6362402" y="2180332"/>
                </a:cubicBezTo>
                <a:lnTo>
                  <a:pt x="6377285" y="2187773"/>
                </a:lnTo>
                <a:cubicBezTo>
                  <a:pt x="6377285" y="2187773"/>
                  <a:pt x="6382246" y="2189013"/>
                  <a:pt x="6392167" y="2191494"/>
                </a:cubicBezTo>
                <a:cubicBezTo>
                  <a:pt x="6402089" y="2193975"/>
                  <a:pt x="6409531" y="2197695"/>
                  <a:pt x="6414491" y="2202656"/>
                </a:cubicBezTo>
                <a:cubicBezTo>
                  <a:pt x="6434336" y="2207617"/>
                  <a:pt x="6446737" y="2210098"/>
                  <a:pt x="6451699" y="2210098"/>
                </a:cubicBezTo>
                <a:cubicBezTo>
                  <a:pt x="6451699" y="2210098"/>
                  <a:pt x="6452939" y="2211338"/>
                  <a:pt x="6455419" y="2213818"/>
                </a:cubicBezTo>
                <a:cubicBezTo>
                  <a:pt x="6457899" y="2216299"/>
                  <a:pt x="6461620" y="2220020"/>
                  <a:pt x="6466581" y="2224980"/>
                </a:cubicBezTo>
                <a:cubicBezTo>
                  <a:pt x="6471543" y="2229941"/>
                  <a:pt x="6476503" y="2232422"/>
                  <a:pt x="6481465" y="2232422"/>
                </a:cubicBezTo>
                <a:cubicBezTo>
                  <a:pt x="6501309" y="2232422"/>
                  <a:pt x="6506269" y="2237383"/>
                  <a:pt x="6496347" y="2247305"/>
                </a:cubicBezTo>
                <a:cubicBezTo>
                  <a:pt x="6486425" y="2252265"/>
                  <a:pt x="6474023" y="2249785"/>
                  <a:pt x="6459140" y="2239863"/>
                </a:cubicBezTo>
                <a:cubicBezTo>
                  <a:pt x="6444257" y="2234902"/>
                  <a:pt x="6434336" y="2231182"/>
                  <a:pt x="6429375" y="2228701"/>
                </a:cubicBezTo>
                <a:cubicBezTo>
                  <a:pt x="6424413" y="2226220"/>
                  <a:pt x="6414491" y="2224980"/>
                  <a:pt x="6399609" y="2224980"/>
                </a:cubicBezTo>
                <a:cubicBezTo>
                  <a:pt x="6389687" y="2220020"/>
                  <a:pt x="6383485" y="2217539"/>
                  <a:pt x="6381005" y="2217539"/>
                </a:cubicBezTo>
                <a:cubicBezTo>
                  <a:pt x="6378525" y="2217539"/>
                  <a:pt x="6377285" y="2215058"/>
                  <a:pt x="6377285" y="2210098"/>
                </a:cubicBezTo>
                <a:cubicBezTo>
                  <a:pt x="6372324" y="2210098"/>
                  <a:pt x="6369843" y="2210098"/>
                  <a:pt x="6369843" y="2210098"/>
                </a:cubicBezTo>
                <a:lnTo>
                  <a:pt x="6361725" y="2208068"/>
                </a:lnTo>
                <a:lnTo>
                  <a:pt x="6360542" y="2204517"/>
                </a:lnTo>
                <a:cubicBezTo>
                  <a:pt x="6359302" y="2203276"/>
                  <a:pt x="6357441" y="2202656"/>
                  <a:pt x="6354961" y="2202656"/>
                </a:cubicBezTo>
                <a:lnTo>
                  <a:pt x="6351984" y="2205633"/>
                </a:lnTo>
                <a:lnTo>
                  <a:pt x="6340078" y="2202656"/>
                </a:lnTo>
                <a:lnTo>
                  <a:pt x="6325195" y="2195215"/>
                </a:lnTo>
                <a:close/>
                <a:moveTo>
                  <a:pt x="6191250" y="2172891"/>
                </a:moveTo>
                <a:cubicBezTo>
                  <a:pt x="6191250" y="2172891"/>
                  <a:pt x="6193730" y="2172891"/>
                  <a:pt x="6198691" y="2172891"/>
                </a:cubicBezTo>
                <a:lnTo>
                  <a:pt x="6191250" y="2180332"/>
                </a:lnTo>
                <a:close/>
                <a:moveTo>
                  <a:pt x="6094511" y="2172891"/>
                </a:moveTo>
                <a:lnTo>
                  <a:pt x="6109394" y="2172891"/>
                </a:lnTo>
                <a:cubicBezTo>
                  <a:pt x="6119316" y="2177851"/>
                  <a:pt x="6126757" y="2180332"/>
                  <a:pt x="6131718" y="2180332"/>
                </a:cubicBezTo>
                <a:cubicBezTo>
                  <a:pt x="6131718" y="2185293"/>
                  <a:pt x="6135439" y="2187773"/>
                  <a:pt x="6142881" y="2187773"/>
                </a:cubicBezTo>
                <a:cubicBezTo>
                  <a:pt x="6150322" y="2187773"/>
                  <a:pt x="6155283" y="2190254"/>
                  <a:pt x="6157763" y="2195215"/>
                </a:cubicBezTo>
                <a:cubicBezTo>
                  <a:pt x="6160243" y="2200176"/>
                  <a:pt x="6159004" y="2202656"/>
                  <a:pt x="6154043" y="2202656"/>
                </a:cubicBezTo>
                <a:cubicBezTo>
                  <a:pt x="6149081" y="2202656"/>
                  <a:pt x="6144121" y="2200176"/>
                  <a:pt x="6139160" y="2195215"/>
                </a:cubicBezTo>
                <a:lnTo>
                  <a:pt x="6124277" y="2187773"/>
                </a:lnTo>
                <a:cubicBezTo>
                  <a:pt x="6119316" y="2187773"/>
                  <a:pt x="6114356" y="2185293"/>
                  <a:pt x="6109394" y="2180332"/>
                </a:cubicBezTo>
                <a:cubicBezTo>
                  <a:pt x="6104433" y="2180332"/>
                  <a:pt x="6100712" y="2179092"/>
                  <a:pt x="6098232" y="2176611"/>
                </a:cubicBezTo>
                <a:cubicBezTo>
                  <a:pt x="6095752" y="2174131"/>
                  <a:pt x="6094511" y="2172891"/>
                  <a:pt x="6094511" y="2172891"/>
                </a:cubicBezTo>
                <a:close/>
                <a:moveTo>
                  <a:pt x="6064746" y="2172891"/>
                </a:moveTo>
                <a:cubicBezTo>
                  <a:pt x="6064746" y="2172891"/>
                  <a:pt x="6067226" y="2172891"/>
                  <a:pt x="6072187" y="2172891"/>
                </a:cubicBezTo>
                <a:cubicBezTo>
                  <a:pt x="6072187" y="2177851"/>
                  <a:pt x="6069707" y="2180332"/>
                  <a:pt x="6064746" y="2180332"/>
                </a:cubicBezTo>
                <a:close/>
                <a:moveTo>
                  <a:pt x="5268515" y="2172891"/>
                </a:moveTo>
                <a:cubicBezTo>
                  <a:pt x="5273477" y="2172891"/>
                  <a:pt x="5275957" y="2172891"/>
                  <a:pt x="5275957" y="2172891"/>
                </a:cubicBezTo>
                <a:lnTo>
                  <a:pt x="5275957" y="2180332"/>
                </a:lnTo>
                <a:close/>
                <a:moveTo>
                  <a:pt x="2470547" y="2172891"/>
                </a:moveTo>
                <a:lnTo>
                  <a:pt x="2485430" y="2187773"/>
                </a:lnTo>
                <a:lnTo>
                  <a:pt x="2492871" y="2195215"/>
                </a:lnTo>
                <a:lnTo>
                  <a:pt x="2515195" y="2210098"/>
                </a:lnTo>
                <a:lnTo>
                  <a:pt x="2522637" y="2217539"/>
                </a:lnTo>
                <a:cubicBezTo>
                  <a:pt x="2522637" y="2217539"/>
                  <a:pt x="2517676" y="2217539"/>
                  <a:pt x="2507754" y="2217539"/>
                </a:cubicBezTo>
                <a:cubicBezTo>
                  <a:pt x="2497832" y="2217539"/>
                  <a:pt x="2487910" y="2215058"/>
                  <a:pt x="2477988" y="2210098"/>
                </a:cubicBezTo>
                <a:cubicBezTo>
                  <a:pt x="2477988" y="2210098"/>
                  <a:pt x="2476748" y="2208858"/>
                  <a:pt x="2474267" y="2206377"/>
                </a:cubicBezTo>
                <a:cubicBezTo>
                  <a:pt x="2471787" y="2203896"/>
                  <a:pt x="2468066" y="2202656"/>
                  <a:pt x="2463105" y="2202656"/>
                </a:cubicBezTo>
                <a:lnTo>
                  <a:pt x="2463105" y="2187773"/>
                </a:lnTo>
                <a:close/>
                <a:moveTo>
                  <a:pt x="2444502" y="2172891"/>
                </a:moveTo>
                <a:cubicBezTo>
                  <a:pt x="2446983" y="2172891"/>
                  <a:pt x="2450703" y="2172891"/>
                  <a:pt x="2455664" y="2172891"/>
                </a:cubicBezTo>
                <a:lnTo>
                  <a:pt x="2448223" y="2180332"/>
                </a:lnTo>
                <a:cubicBezTo>
                  <a:pt x="2443262" y="2180332"/>
                  <a:pt x="2440781" y="2180332"/>
                  <a:pt x="2440781" y="2180332"/>
                </a:cubicBezTo>
                <a:cubicBezTo>
                  <a:pt x="2440781" y="2175371"/>
                  <a:pt x="2442021" y="2172891"/>
                  <a:pt x="2444502" y="2172891"/>
                </a:cubicBezTo>
                <a:close/>
                <a:moveTo>
                  <a:pt x="2438921" y="2169170"/>
                </a:moveTo>
                <a:cubicBezTo>
                  <a:pt x="2440161" y="2169170"/>
                  <a:pt x="2440781" y="2170410"/>
                  <a:pt x="2440781" y="2172891"/>
                </a:cubicBezTo>
                <a:lnTo>
                  <a:pt x="2433340" y="2172891"/>
                </a:lnTo>
                <a:cubicBezTo>
                  <a:pt x="2435820" y="2170410"/>
                  <a:pt x="2437680" y="2169170"/>
                  <a:pt x="2438921" y="2169170"/>
                </a:cubicBezTo>
                <a:close/>
                <a:moveTo>
                  <a:pt x="6168926" y="2165449"/>
                </a:moveTo>
                <a:cubicBezTo>
                  <a:pt x="6173887" y="2165449"/>
                  <a:pt x="6176367" y="2167930"/>
                  <a:pt x="6176367" y="2172891"/>
                </a:cubicBezTo>
                <a:cubicBezTo>
                  <a:pt x="6176367" y="2172891"/>
                  <a:pt x="6175126" y="2172891"/>
                  <a:pt x="6172646" y="2172891"/>
                </a:cubicBezTo>
                <a:cubicBezTo>
                  <a:pt x="6170166" y="2172891"/>
                  <a:pt x="6168926" y="2172891"/>
                  <a:pt x="6168926" y="2172891"/>
                </a:cubicBezTo>
                <a:close/>
                <a:moveTo>
                  <a:pt x="4985742" y="2165449"/>
                </a:moveTo>
                <a:cubicBezTo>
                  <a:pt x="4985742" y="2165449"/>
                  <a:pt x="4986983" y="2166689"/>
                  <a:pt x="4989463" y="2169170"/>
                </a:cubicBezTo>
                <a:cubicBezTo>
                  <a:pt x="4991943" y="2171650"/>
                  <a:pt x="4993183" y="2172891"/>
                  <a:pt x="4993183" y="2172891"/>
                </a:cubicBezTo>
                <a:lnTo>
                  <a:pt x="4993183" y="2180332"/>
                </a:lnTo>
                <a:lnTo>
                  <a:pt x="5015508" y="2180332"/>
                </a:lnTo>
                <a:cubicBezTo>
                  <a:pt x="5015508" y="2175371"/>
                  <a:pt x="5017988" y="2175371"/>
                  <a:pt x="5022949" y="2180332"/>
                </a:cubicBezTo>
                <a:lnTo>
                  <a:pt x="5030390" y="2180332"/>
                </a:lnTo>
                <a:lnTo>
                  <a:pt x="5008066" y="2165449"/>
                </a:lnTo>
                <a:cubicBezTo>
                  <a:pt x="5003105" y="2165449"/>
                  <a:pt x="4998145" y="2165449"/>
                  <a:pt x="4993183" y="2165449"/>
                </a:cubicBezTo>
                <a:cubicBezTo>
                  <a:pt x="4988222" y="2165449"/>
                  <a:pt x="4985742" y="2165449"/>
                  <a:pt x="4985742" y="2165449"/>
                </a:cubicBezTo>
                <a:close/>
                <a:moveTo>
                  <a:pt x="4948535" y="2165449"/>
                </a:moveTo>
                <a:cubicBezTo>
                  <a:pt x="4948535" y="2170410"/>
                  <a:pt x="4951015" y="2172891"/>
                  <a:pt x="4955976" y="2172891"/>
                </a:cubicBezTo>
                <a:lnTo>
                  <a:pt x="4955976" y="2165449"/>
                </a:lnTo>
                <a:cubicBezTo>
                  <a:pt x="4951015" y="2165449"/>
                  <a:pt x="4948535" y="2165449"/>
                  <a:pt x="4948535" y="2165449"/>
                </a:cubicBezTo>
                <a:close/>
                <a:moveTo>
                  <a:pt x="2827734" y="2165449"/>
                </a:moveTo>
                <a:lnTo>
                  <a:pt x="2835176" y="2172891"/>
                </a:lnTo>
                <a:lnTo>
                  <a:pt x="2835176" y="2165449"/>
                </a:lnTo>
                <a:cubicBezTo>
                  <a:pt x="2835176" y="2165449"/>
                  <a:pt x="2832695" y="2165449"/>
                  <a:pt x="2827734" y="2165449"/>
                </a:cubicBezTo>
                <a:close/>
                <a:moveTo>
                  <a:pt x="2105918" y="2165449"/>
                </a:moveTo>
                <a:cubicBezTo>
                  <a:pt x="2110879" y="2170410"/>
                  <a:pt x="2114600" y="2172891"/>
                  <a:pt x="2117080" y="2172891"/>
                </a:cubicBezTo>
                <a:cubicBezTo>
                  <a:pt x="2119561" y="2172891"/>
                  <a:pt x="2123281" y="2172891"/>
                  <a:pt x="2128242" y="2172891"/>
                </a:cubicBezTo>
                <a:lnTo>
                  <a:pt x="2135684" y="2172891"/>
                </a:lnTo>
                <a:cubicBezTo>
                  <a:pt x="2135684" y="2172891"/>
                  <a:pt x="2133203" y="2170410"/>
                  <a:pt x="2128242" y="2165449"/>
                </a:cubicBezTo>
                <a:close/>
                <a:moveTo>
                  <a:pt x="2567285" y="2158008"/>
                </a:moveTo>
                <a:lnTo>
                  <a:pt x="2574726" y="2172891"/>
                </a:lnTo>
                <a:lnTo>
                  <a:pt x="2597051" y="2172891"/>
                </a:lnTo>
                <a:cubicBezTo>
                  <a:pt x="2597051" y="2172891"/>
                  <a:pt x="2593330" y="2170410"/>
                  <a:pt x="2585889" y="2165449"/>
                </a:cubicBezTo>
                <a:cubicBezTo>
                  <a:pt x="2578447" y="2160488"/>
                  <a:pt x="2572246" y="2158008"/>
                  <a:pt x="2567285" y="2158008"/>
                </a:cubicBezTo>
                <a:close/>
                <a:moveTo>
                  <a:pt x="2492871" y="2158008"/>
                </a:moveTo>
                <a:lnTo>
                  <a:pt x="2515195" y="2172891"/>
                </a:lnTo>
                <a:lnTo>
                  <a:pt x="2515195" y="2165449"/>
                </a:lnTo>
                <a:close/>
                <a:moveTo>
                  <a:pt x="2265908" y="2158008"/>
                </a:moveTo>
                <a:cubicBezTo>
                  <a:pt x="2258467" y="2158008"/>
                  <a:pt x="2257227" y="2160488"/>
                  <a:pt x="2262187" y="2165449"/>
                </a:cubicBezTo>
                <a:lnTo>
                  <a:pt x="2277070" y="2165449"/>
                </a:lnTo>
                <a:lnTo>
                  <a:pt x="2291953" y="2165449"/>
                </a:lnTo>
                <a:cubicBezTo>
                  <a:pt x="2291953" y="2165449"/>
                  <a:pt x="2289472" y="2162968"/>
                  <a:pt x="2284512" y="2158008"/>
                </a:cubicBezTo>
                <a:cubicBezTo>
                  <a:pt x="2279551" y="2158008"/>
                  <a:pt x="2273350" y="2158008"/>
                  <a:pt x="2265908" y="2158008"/>
                </a:cubicBezTo>
                <a:close/>
                <a:moveTo>
                  <a:pt x="1890117" y="2158008"/>
                </a:moveTo>
                <a:lnTo>
                  <a:pt x="1957090" y="2165449"/>
                </a:lnTo>
                <a:cubicBezTo>
                  <a:pt x="1971973" y="2175371"/>
                  <a:pt x="1979414" y="2180332"/>
                  <a:pt x="1979414" y="2180332"/>
                </a:cubicBezTo>
                <a:cubicBezTo>
                  <a:pt x="1979414" y="2185293"/>
                  <a:pt x="1976934" y="2186533"/>
                  <a:pt x="1971973" y="2184053"/>
                </a:cubicBezTo>
                <a:cubicBezTo>
                  <a:pt x="1967012" y="2181572"/>
                  <a:pt x="1960811" y="2179092"/>
                  <a:pt x="1953369" y="2176611"/>
                </a:cubicBezTo>
                <a:cubicBezTo>
                  <a:pt x="1945928" y="2174131"/>
                  <a:pt x="1937246" y="2172891"/>
                  <a:pt x="1927324" y="2172891"/>
                </a:cubicBezTo>
                <a:cubicBezTo>
                  <a:pt x="1922364" y="2172891"/>
                  <a:pt x="1916162" y="2171650"/>
                  <a:pt x="1908721" y="2169170"/>
                </a:cubicBezTo>
                <a:cubicBezTo>
                  <a:pt x="1901280" y="2166689"/>
                  <a:pt x="1895078" y="2162968"/>
                  <a:pt x="1890117" y="2158008"/>
                </a:cubicBezTo>
                <a:close/>
                <a:moveTo>
                  <a:pt x="1726407" y="2158008"/>
                </a:moveTo>
                <a:cubicBezTo>
                  <a:pt x="1721445" y="2158008"/>
                  <a:pt x="1718965" y="2159248"/>
                  <a:pt x="1718965" y="2161728"/>
                </a:cubicBezTo>
                <a:cubicBezTo>
                  <a:pt x="1718965" y="2164209"/>
                  <a:pt x="1721445" y="2165449"/>
                  <a:pt x="1726407" y="2165449"/>
                </a:cubicBezTo>
                <a:cubicBezTo>
                  <a:pt x="1731367" y="2165449"/>
                  <a:pt x="1736328" y="2165449"/>
                  <a:pt x="1741289" y="2165449"/>
                </a:cubicBezTo>
                <a:close/>
                <a:moveTo>
                  <a:pt x="4717851" y="2150566"/>
                </a:moveTo>
                <a:cubicBezTo>
                  <a:pt x="4717851" y="2150566"/>
                  <a:pt x="4717851" y="2151806"/>
                  <a:pt x="4717851" y="2154287"/>
                </a:cubicBezTo>
                <a:cubicBezTo>
                  <a:pt x="4717851" y="2156768"/>
                  <a:pt x="4717851" y="2158008"/>
                  <a:pt x="4717851" y="2158008"/>
                </a:cubicBezTo>
                <a:cubicBezTo>
                  <a:pt x="4722813" y="2158008"/>
                  <a:pt x="4725293" y="2156768"/>
                  <a:pt x="4725293" y="2154287"/>
                </a:cubicBezTo>
                <a:cubicBezTo>
                  <a:pt x="4725293" y="2151806"/>
                  <a:pt x="4722813" y="2150566"/>
                  <a:pt x="4717851" y="2150566"/>
                </a:cubicBezTo>
                <a:close/>
                <a:moveTo>
                  <a:pt x="2299394" y="2150566"/>
                </a:moveTo>
                <a:cubicBezTo>
                  <a:pt x="2309317" y="2155527"/>
                  <a:pt x="2316758" y="2158008"/>
                  <a:pt x="2321719" y="2158008"/>
                </a:cubicBezTo>
                <a:lnTo>
                  <a:pt x="2314277" y="2150566"/>
                </a:lnTo>
                <a:close/>
                <a:moveTo>
                  <a:pt x="1384102" y="2150566"/>
                </a:moveTo>
                <a:lnTo>
                  <a:pt x="1391543" y="2150566"/>
                </a:lnTo>
                <a:cubicBezTo>
                  <a:pt x="1396504" y="2155527"/>
                  <a:pt x="1401465" y="2156768"/>
                  <a:pt x="1406426" y="2154287"/>
                </a:cubicBezTo>
                <a:cubicBezTo>
                  <a:pt x="1411387" y="2151806"/>
                  <a:pt x="1418828" y="2153047"/>
                  <a:pt x="1428750" y="2158008"/>
                </a:cubicBezTo>
                <a:cubicBezTo>
                  <a:pt x="1433711" y="2162968"/>
                  <a:pt x="1438672" y="2165449"/>
                  <a:pt x="1443633" y="2165449"/>
                </a:cubicBezTo>
                <a:cubicBezTo>
                  <a:pt x="1448594" y="2165449"/>
                  <a:pt x="1451074" y="2165449"/>
                  <a:pt x="1451074" y="2165449"/>
                </a:cubicBezTo>
                <a:cubicBezTo>
                  <a:pt x="1456035" y="2165449"/>
                  <a:pt x="1460996" y="2167930"/>
                  <a:pt x="1465957" y="2172891"/>
                </a:cubicBezTo>
                <a:cubicBezTo>
                  <a:pt x="1470918" y="2177851"/>
                  <a:pt x="1474639" y="2180332"/>
                  <a:pt x="1477119" y="2180332"/>
                </a:cubicBezTo>
                <a:cubicBezTo>
                  <a:pt x="1479600" y="2180332"/>
                  <a:pt x="1488281" y="2182813"/>
                  <a:pt x="1503164" y="2187773"/>
                </a:cubicBezTo>
                <a:cubicBezTo>
                  <a:pt x="1518047" y="2192734"/>
                  <a:pt x="1542852" y="2200176"/>
                  <a:pt x="1577578" y="2210098"/>
                </a:cubicBezTo>
                <a:lnTo>
                  <a:pt x="1592461" y="2217539"/>
                </a:lnTo>
                <a:cubicBezTo>
                  <a:pt x="1587500" y="2217539"/>
                  <a:pt x="1581299" y="2217539"/>
                  <a:pt x="1573858" y="2217539"/>
                </a:cubicBezTo>
                <a:cubicBezTo>
                  <a:pt x="1566416" y="2217539"/>
                  <a:pt x="1560215" y="2215058"/>
                  <a:pt x="1555254" y="2210098"/>
                </a:cubicBezTo>
                <a:lnTo>
                  <a:pt x="1525488" y="2202656"/>
                </a:lnTo>
                <a:lnTo>
                  <a:pt x="1473399" y="2187773"/>
                </a:lnTo>
                <a:cubicBezTo>
                  <a:pt x="1463477" y="2187773"/>
                  <a:pt x="1458516" y="2187773"/>
                  <a:pt x="1458516" y="2187773"/>
                </a:cubicBezTo>
                <a:lnTo>
                  <a:pt x="1436192" y="2172891"/>
                </a:lnTo>
                <a:cubicBezTo>
                  <a:pt x="1436192" y="2162968"/>
                  <a:pt x="1423789" y="2158008"/>
                  <a:pt x="1398984" y="2158008"/>
                </a:cubicBezTo>
                <a:cubicBezTo>
                  <a:pt x="1389063" y="2158008"/>
                  <a:pt x="1384102" y="2155527"/>
                  <a:pt x="1384102" y="2150566"/>
                </a:cubicBezTo>
                <a:close/>
                <a:moveTo>
                  <a:pt x="2390552" y="2146846"/>
                </a:moveTo>
                <a:cubicBezTo>
                  <a:pt x="2389312" y="2146846"/>
                  <a:pt x="2388691" y="2148086"/>
                  <a:pt x="2388691" y="2150566"/>
                </a:cubicBezTo>
                <a:cubicBezTo>
                  <a:pt x="2388691" y="2155527"/>
                  <a:pt x="2388691" y="2158008"/>
                  <a:pt x="2388691" y="2158008"/>
                </a:cubicBezTo>
                <a:cubicBezTo>
                  <a:pt x="2398613" y="2153047"/>
                  <a:pt x="2408535" y="2155527"/>
                  <a:pt x="2418457" y="2165449"/>
                </a:cubicBezTo>
                <a:lnTo>
                  <a:pt x="2411016" y="2172891"/>
                </a:lnTo>
                <a:cubicBezTo>
                  <a:pt x="2401093" y="2167930"/>
                  <a:pt x="2393652" y="2167930"/>
                  <a:pt x="2388691" y="2172891"/>
                </a:cubicBezTo>
                <a:cubicBezTo>
                  <a:pt x="2383731" y="2172891"/>
                  <a:pt x="2381250" y="2172891"/>
                  <a:pt x="2381250" y="2172891"/>
                </a:cubicBezTo>
                <a:lnTo>
                  <a:pt x="2373808" y="2165449"/>
                </a:lnTo>
                <a:cubicBezTo>
                  <a:pt x="2373808" y="2170410"/>
                  <a:pt x="2376289" y="2174131"/>
                  <a:pt x="2381250" y="2176611"/>
                </a:cubicBezTo>
                <a:cubicBezTo>
                  <a:pt x="2386211" y="2179092"/>
                  <a:pt x="2391172" y="2180332"/>
                  <a:pt x="2396133" y="2180332"/>
                </a:cubicBezTo>
                <a:cubicBezTo>
                  <a:pt x="2411016" y="2190254"/>
                  <a:pt x="2418457" y="2195215"/>
                  <a:pt x="2418457" y="2195215"/>
                </a:cubicBezTo>
                <a:cubicBezTo>
                  <a:pt x="2418457" y="2195215"/>
                  <a:pt x="2411016" y="2192734"/>
                  <a:pt x="2396133" y="2187773"/>
                </a:cubicBezTo>
                <a:cubicBezTo>
                  <a:pt x="2381250" y="2182813"/>
                  <a:pt x="2373808" y="2177851"/>
                  <a:pt x="2373808" y="2172891"/>
                </a:cubicBezTo>
                <a:lnTo>
                  <a:pt x="2329160" y="2158008"/>
                </a:lnTo>
                <a:cubicBezTo>
                  <a:pt x="2329160" y="2162968"/>
                  <a:pt x="2334121" y="2165449"/>
                  <a:pt x="2344043" y="2165449"/>
                </a:cubicBezTo>
                <a:lnTo>
                  <a:pt x="2351484" y="2172891"/>
                </a:lnTo>
                <a:lnTo>
                  <a:pt x="2358926" y="2180332"/>
                </a:lnTo>
                <a:lnTo>
                  <a:pt x="2366367" y="2187773"/>
                </a:lnTo>
                <a:lnTo>
                  <a:pt x="2366367" y="2195215"/>
                </a:lnTo>
                <a:lnTo>
                  <a:pt x="2381250" y="2195215"/>
                </a:lnTo>
                <a:lnTo>
                  <a:pt x="2403574" y="2202656"/>
                </a:lnTo>
                <a:cubicBezTo>
                  <a:pt x="2408535" y="2202656"/>
                  <a:pt x="2415976" y="2205137"/>
                  <a:pt x="2425898" y="2210098"/>
                </a:cubicBezTo>
                <a:cubicBezTo>
                  <a:pt x="2425898" y="2210098"/>
                  <a:pt x="2429619" y="2211338"/>
                  <a:pt x="2437060" y="2213818"/>
                </a:cubicBezTo>
                <a:cubicBezTo>
                  <a:pt x="2444502" y="2216299"/>
                  <a:pt x="2450703" y="2220020"/>
                  <a:pt x="2455664" y="2224980"/>
                </a:cubicBezTo>
                <a:lnTo>
                  <a:pt x="2477988" y="2232422"/>
                </a:lnTo>
                <a:lnTo>
                  <a:pt x="2463105" y="2232422"/>
                </a:lnTo>
                <a:lnTo>
                  <a:pt x="2455664" y="2232422"/>
                </a:lnTo>
                <a:lnTo>
                  <a:pt x="2470547" y="2239863"/>
                </a:lnTo>
                <a:lnTo>
                  <a:pt x="2477988" y="2232422"/>
                </a:lnTo>
                <a:lnTo>
                  <a:pt x="2500312" y="2239863"/>
                </a:lnTo>
                <a:lnTo>
                  <a:pt x="2507754" y="2247305"/>
                </a:lnTo>
                <a:cubicBezTo>
                  <a:pt x="2512715" y="2247305"/>
                  <a:pt x="2516435" y="2247305"/>
                  <a:pt x="2518916" y="2247305"/>
                </a:cubicBezTo>
                <a:cubicBezTo>
                  <a:pt x="2521397" y="2247305"/>
                  <a:pt x="2525117" y="2249785"/>
                  <a:pt x="2530078" y="2254746"/>
                </a:cubicBezTo>
                <a:lnTo>
                  <a:pt x="2530078" y="2247305"/>
                </a:lnTo>
                <a:cubicBezTo>
                  <a:pt x="2535039" y="2247305"/>
                  <a:pt x="2542480" y="2247305"/>
                  <a:pt x="2552402" y="2247305"/>
                </a:cubicBezTo>
                <a:lnTo>
                  <a:pt x="2582168" y="2262187"/>
                </a:lnTo>
                <a:cubicBezTo>
                  <a:pt x="2582168" y="2267148"/>
                  <a:pt x="2582168" y="2269629"/>
                  <a:pt x="2582168" y="2269629"/>
                </a:cubicBezTo>
                <a:lnTo>
                  <a:pt x="2589609" y="2269629"/>
                </a:lnTo>
                <a:cubicBezTo>
                  <a:pt x="2589609" y="2264668"/>
                  <a:pt x="2590849" y="2262187"/>
                  <a:pt x="2593330" y="2262187"/>
                </a:cubicBezTo>
                <a:cubicBezTo>
                  <a:pt x="2595811" y="2262187"/>
                  <a:pt x="2595811" y="2264668"/>
                  <a:pt x="2593330" y="2269629"/>
                </a:cubicBezTo>
                <a:cubicBezTo>
                  <a:pt x="2590849" y="2274590"/>
                  <a:pt x="2592090" y="2277070"/>
                  <a:pt x="2597051" y="2277070"/>
                </a:cubicBezTo>
                <a:lnTo>
                  <a:pt x="2611933" y="2277070"/>
                </a:lnTo>
                <a:lnTo>
                  <a:pt x="2611933" y="2284512"/>
                </a:lnTo>
                <a:lnTo>
                  <a:pt x="2626816" y="2291953"/>
                </a:lnTo>
                <a:cubicBezTo>
                  <a:pt x="2626816" y="2296914"/>
                  <a:pt x="2631777" y="2299394"/>
                  <a:pt x="2641699" y="2299394"/>
                </a:cubicBezTo>
                <a:lnTo>
                  <a:pt x="2649141" y="2291953"/>
                </a:lnTo>
                <a:lnTo>
                  <a:pt x="2656582" y="2291953"/>
                </a:lnTo>
                <a:cubicBezTo>
                  <a:pt x="2661543" y="2291953"/>
                  <a:pt x="2665263" y="2291953"/>
                  <a:pt x="2667744" y="2291953"/>
                </a:cubicBezTo>
                <a:cubicBezTo>
                  <a:pt x="2670225" y="2291953"/>
                  <a:pt x="2673945" y="2289472"/>
                  <a:pt x="2678906" y="2284512"/>
                </a:cubicBezTo>
                <a:lnTo>
                  <a:pt x="2686348" y="2291953"/>
                </a:lnTo>
                <a:cubicBezTo>
                  <a:pt x="2686348" y="2291953"/>
                  <a:pt x="2683867" y="2291953"/>
                  <a:pt x="2678906" y="2291953"/>
                </a:cubicBezTo>
                <a:cubicBezTo>
                  <a:pt x="2673945" y="2291953"/>
                  <a:pt x="2673945" y="2294434"/>
                  <a:pt x="2678906" y="2299394"/>
                </a:cubicBezTo>
                <a:lnTo>
                  <a:pt x="2693789" y="2299394"/>
                </a:lnTo>
                <a:lnTo>
                  <a:pt x="2701230" y="2299394"/>
                </a:lnTo>
                <a:cubicBezTo>
                  <a:pt x="2701230" y="2304355"/>
                  <a:pt x="2706191" y="2306836"/>
                  <a:pt x="2716113" y="2306836"/>
                </a:cubicBezTo>
                <a:cubicBezTo>
                  <a:pt x="2730996" y="2311797"/>
                  <a:pt x="2735957" y="2311797"/>
                  <a:pt x="2730996" y="2306836"/>
                </a:cubicBezTo>
                <a:lnTo>
                  <a:pt x="2738437" y="2306836"/>
                </a:lnTo>
                <a:cubicBezTo>
                  <a:pt x="2738437" y="2306836"/>
                  <a:pt x="2739677" y="2306836"/>
                  <a:pt x="2742158" y="2306836"/>
                </a:cubicBezTo>
                <a:cubicBezTo>
                  <a:pt x="2744639" y="2306836"/>
                  <a:pt x="2748359" y="2306836"/>
                  <a:pt x="2753320" y="2306836"/>
                </a:cubicBezTo>
                <a:cubicBezTo>
                  <a:pt x="2758281" y="2306836"/>
                  <a:pt x="2760762" y="2308076"/>
                  <a:pt x="2760762" y="2310557"/>
                </a:cubicBezTo>
                <a:cubicBezTo>
                  <a:pt x="2760762" y="2313037"/>
                  <a:pt x="2759522" y="2314277"/>
                  <a:pt x="2757041" y="2314277"/>
                </a:cubicBezTo>
                <a:cubicBezTo>
                  <a:pt x="2754561" y="2314277"/>
                  <a:pt x="2750840" y="2314277"/>
                  <a:pt x="2745879" y="2314277"/>
                </a:cubicBezTo>
                <a:lnTo>
                  <a:pt x="2753320" y="2321719"/>
                </a:lnTo>
                <a:cubicBezTo>
                  <a:pt x="2768203" y="2326679"/>
                  <a:pt x="2778125" y="2330400"/>
                  <a:pt x="2783086" y="2332881"/>
                </a:cubicBezTo>
                <a:cubicBezTo>
                  <a:pt x="2788047" y="2335361"/>
                  <a:pt x="2795488" y="2337842"/>
                  <a:pt x="2805410" y="2340322"/>
                </a:cubicBezTo>
                <a:cubicBezTo>
                  <a:pt x="2815332" y="2342803"/>
                  <a:pt x="2826494" y="2345283"/>
                  <a:pt x="2838896" y="2347764"/>
                </a:cubicBezTo>
                <a:cubicBezTo>
                  <a:pt x="2851299" y="2350244"/>
                  <a:pt x="2859981" y="2351484"/>
                  <a:pt x="2864941" y="2351484"/>
                </a:cubicBezTo>
                <a:cubicBezTo>
                  <a:pt x="2884785" y="2361406"/>
                  <a:pt x="2905869" y="2366367"/>
                  <a:pt x="2928193" y="2366367"/>
                </a:cubicBezTo>
                <a:cubicBezTo>
                  <a:pt x="2950517" y="2366367"/>
                  <a:pt x="2964160" y="2371328"/>
                  <a:pt x="2969121" y="2381250"/>
                </a:cubicBezTo>
                <a:lnTo>
                  <a:pt x="2991445" y="2388691"/>
                </a:lnTo>
                <a:lnTo>
                  <a:pt x="3013769" y="2396133"/>
                </a:lnTo>
                <a:cubicBezTo>
                  <a:pt x="3023692" y="2401093"/>
                  <a:pt x="3036094" y="2403574"/>
                  <a:pt x="3050976" y="2403574"/>
                </a:cubicBezTo>
                <a:cubicBezTo>
                  <a:pt x="3055937" y="2403574"/>
                  <a:pt x="3058418" y="2406055"/>
                  <a:pt x="3058418" y="2411016"/>
                </a:cubicBezTo>
                <a:cubicBezTo>
                  <a:pt x="3063379" y="2411016"/>
                  <a:pt x="3075781" y="2413496"/>
                  <a:pt x="3095625" y="2418457"/>
                </a:cubicBezTo>
                <a:cubicBezTo>
                  <a:pt x="3100586" y="2418457"/>
                  <a:pt x="3106787" y="2419697"/>
                  <a:pt x="3114229" y="2422178"/>
                </a:cubicBezTo>
                <a:cubicBezTo>
                  <a:pt x="3121670" y="2424658"/>
                  <a:pt x="3125391" y="2425898"/>
                  <a:pt x="3125391" y="2425898"/>
                </a:cubicBezTo>
                <a:lnTo>
                  <a:pt x="3140273" y="2433340"/>
                </a:lnTo>
                <a:cubicBezTo>
                  <a:pt x="3145234" y="2438301"/>
                  <a:pt x="3150195" y="2440781"/>
                  <a:pt x="3155156" y="2440781"/>
                </a:cubicBezTo>
                <a:cubicBezTo>
                  <a:pt x="3179961" y="2430859"/>
                  <a:pt x="3202285" y="2435820"/>
                  <a:pt x="3222129" y="2455664"/>
                </a:cubicBezTo>
                <a:cubicBezTo>
                  <a:pt x="3227090" y="2460625"/>
                  <a:pt x="3230810" y="2463105"/>
                  <a:pt x="3233291" y="2463105"/>
                </a:cubicBezTo>
                <a:cubicBezTo>
                  <a:pt x="3235772" y="2463105"/>
                  <a:pt x="3239492" y="2463105"/>
                  <a:pt x="3244453" y="2463105"/>
                </a:cubicBezTo>
                <a:cubicBezTo>
                  <a:pt x="3254375" y="2458145"/>
                  <a:pt x="3260576" y="2456904"/>
                  <a:pt x="3263057" y="2459385"/>
                </a:cubicBezTo>
                <a:cubicBezTo>
                  <a:pt x="3265537" y="2461865"/>
                  <a:pt x="3269258" y="2463105"/>
                  <a:pt x="3274219" y="2463105"/>
                </a:cubicBezTo>
                <a:cubicBezTo>
                  <a:pt x="3279179" y="2463105"/>
                  <a:pt x="3282900" y="2464345"/>
                  <a:pt x="3285381" y="2466826"/>
                </a:cubicBezTo>
                <a:cubicBezTo>
                  <a:pt x="3287861" y="2469307"/>
                  <a:pt x="3291582" y="2470547"/>
                  <a:pt x="3296543" y="2470547"/>
                </a:cubicBezTo>
                <a:lnTo>
                  <a:pt x="3296543" y="2463105"/>
                </a:lnTo>
                <a:lnTo>
                  <a:pt x="3289101" y="2448223"/>
                </a:lnTo>
                <a:cubicBezTo>
                  <a:pt x="3289101" y="2438301"/>
                  <a:pt x="3279179" y="2435820"/>
                  <a:pt x="3259336" y="2440781"/>
                </a:cubicBezTo>
                <a:cubicBezTo>
                  <a:pt x="3254375" y="2440781"/>
                  <a:pt x="3250654" y="2440781"/>
                  <a:pt x="3248174" y="2440781"/>
                </a:cubicBezTo>
                <a:cubicBezTo>
                  <a:pt x="3245693" y="2440781"/>
                  <a:pt x="3244453" y="2440781"/>
                  <a:pt x="3244453" y="2440781"/>
                </a:cubicBezTo>
                <a:cubicBezTo>
                  <a:pt x="3239492" y="2430859"/>
                  <a:pt x="3224609" y="2428379"/>
                  <a:pt x="3199805" y="2433340"/>
                </a:cubicBezTo>
                <a:cubicBezTo>
                  <a:pt x="3194844" y="2433340"/>
                  <a:pt x="3189883" y="2430859"/>
                  <a:pt x="3184922" y="2425898"/>
                </a:cubicBezTo>
                <a:lnTo>
                  <a:pt x="3177480" y="2418457"/>
                </a:lnTo>
                <a:lnTo>
                  <a:pt x="3170039" y="2418457"/>
                </a:lnTo>
                <a:cubicBezTo>
                  <a:pt x="3175000" y="2423418"/>
                  <a:pt x="3172520" y="2423418"/>
                  <a:pt x="3162598" y="2418457"/>
                </a:cubicBezTo>
                <a:cubicBezTo>
                  <a:pt x="3157637" y="2418457"/>
                  <a:pt x="3150195" y="2415976"/>
                  <a:pt x="3140273" y="2411016"/>
                </a:cubicBezTo>
                <a:cubicBezTo>
                  <a:pt x="3110508" y="2401093"/>
                  <a:pt x="3095625" y="2396133"/>
                  <a:pt x="3095625" y="2396133"/>
                </a:cubicBezTo>
                <a:lnTo>
                  <a:pt x="3080742" y="2381250"/>
                </a:lnTo>
                <a:cubicBezTo>
                  <a:pt x="3075781" y="2381250"/>
                  <a:pt x="3068340" y="2378769"/>
                  <a:pt x="3058418" y="2373809"/>
                </a:cubicBezTo>
                <a:cubicBezTo>
                  <a:pt x="3038574" y="2358926"/>
                  <a:pt x="3021211" y="2353965"/>
                  <a:pt x="3006328" y="2358926"/>
                </a:cubicBezTo>
                <a:lnTo>
                  <a:pt x="2998887" y="2358926"/>
                </a:lnTo>
                <a:lnTo>
                  <a:pt x="2991445" y="2351484"/>
                </a:lnTo>
                <a:cubicBezTo>
                  <a:pt x="2991445" y="2356445"/>
                  <a:pt x="2991445" y="2358926"/>
                  <a:pt x="2991445" y="2358926"/>
                </a:cubicBezTo>
                <a:cubicBezTo>
                  <a:pt x="2991445" y="2358926"/>
                  <a:pt x="2991445" y="2361406"/>
                  <a:pt x="2991445" y="2366367"/>
                </a:cubicBezTo>
                <a:cubicBezTo>
                  <a:pt x="2986484" y="2366367"/>
                  <a:pt x="2979043" y="2363886"/>
                  <a:pt x="2969121" y="2358926"/>
                </a:cubicBezTo>
                <a:cubicBezTo>
                  <a:pt x="2954238" y="2349004"/>
                  <a:pt x="2936875" y="2341562"/>
                  <a:pt x="2917031" y="2336601"/>
                </a:cubicBezTo>
                <a:cubicBezTo>
                  <a:pt x="2907109" y="2336601"/>
                  <a:pt x="2899668" y="2335361"/>
                  <a:pt x="2894707" y="2332881"/>
                </a:cubicBezTo>
                <a:cubicBezTo>
                  <a:pt x="2889746" y="2330400"/>
                  <a:pt x="2884785" y="2329160"/>
                  <a:pt x="2879824" y="2329160"/>
                </a:cubicBezTo>
                <a:lnTo>
                  <a:pt x="2864941" y="2329160"/>
                </a:lnTo>
                <a:cubicBezTo>
                  <a:pt x="2845098" y="2319238"/>
                  <a:pt x="2832695" y="2314277"/>
                  <a:pt x="2827734" y="2314277"/>
                </a:cubicBezTo>
                <a:lnTo>
                  <a:pt x="2820293" y="2314277"/>
                </a:lnTo>
                <a:lnTo>
                  <a:pt x="2820293" y="2306836"/>
                </a:lnTo>
                <a:lnTo>
                  <a:pt x="2820293" y="2299394"/>
                </a:lnTo>
                <a:cubicBezTo>
                  <a:pt x="2820293" y="2299394"/>
                  <a:pt x="2816572" y="2296914"/>
                  <a:pt x="2809131" y="2291953"/>
                </a:cubicBezTo>
                <a:cubicBezTo>
                  <a:pt x="2801689" y="2286992"/>
                  <a:pt x="2797969" y="2286992"/>
                  <a:pt x="2797969" y="2291953"/>
                </a:cubicBezTo>
                <a:lnTo>
                  <a:pt x="2783086" y="2291953"/>
                </a:lnTo>
                <a:cubicBezTo>
                  <a:pt x="2783086" y="2291953"/>
                  <a:pt x="2781846" y="2290713"/>
                  <a:pt x="2779365" y="2288232"/>
                </a:cubicBezTo>
                <a:cubicBezTo>
                  <a:pt x="2776884" y="2285752"/>
                  <a:pt x="2775644" y="2284512"/>
                  <a:pt x="2775644" y="2284512"/>
                </a:cubicBezTo>
                <a:cubicBezTo>
                  <a:pt x="2774404" y="2285752"/>
                  <a:pt x="2773164" y="2286682"/>
                  <a:pt x="2771924" y="2287302"/>
                </a:cubicBezTo>
                <a:lnTo>
                  <a:pt x="2769348" y="2287946"/>
                </a:lnTo>
                <a:lnTo>
                  <a:pt x="2797969" y="2299394"/>
                </a:lnTo>
                <a:cubicBezTo>
                  <a:pt x="2797969" y="2304355"/>
                  <a:pt x="2797969" y="2306836"/>
                  <a:pt x="2797969" y="2306836"/>
                </a:cubicBezTo>
                <a:cubicBezTo>
                  <a:pt x="2758281" y="2306836"/>
                  <a:pt x="2728515" y="2299394"/>
                  <a:pt x="2708672" y="2284512"/>
                </a:cubicBezTo>
                <a:cubicBezTo>
                  <a:pt x="2708672" y="2279551"/>
                  <a:pt x="2704951" y="2277070"/>
                  <a:pt x="2697510" y="2277070"/>
                </a:cubicBezTo>
                <a:cubicBezTo>
                  <a:pt x="2690068" y="2277070"/>
                  <a:pt x="2686348" y="2277070"/>
                  <a:pt x="2686348" y="2277070"/>
                </a:cubicBezTo>
                <a:lnTo>
                  <a:pt x="2686348" y="2262187"/>
                </a:lnTo>
                <a:cubicBezTo>
                  <a:pt x="2681387" y="2262187"/>
                  <a:pt x="2678906" y="2262187"/>
                  <a:pt x="2678906" y="2262187"/>
                </a:cubicBezTo>
                <a:cubicBezTo>
                  <a:pt x="2678906" y="2262187"/>
                  <a:pt x="2678906" y="2264668"/>
                  <a:pt x="2678906" y="2269629"/>
                </a:cubicBezTo>
                <a:lnTo>
                  <a:pt x="2678906" y="2277070"/>
                </a:lnTo>
                <a:cubicBezTo>
                  <a:pt x="2673945" y="2272109"/>
                  <a:pt x="2670225" y="2269629"/>
                  <a:pt x="2667744" y="2269629"/>
                </a:cubicBezTo>
                <a:cubicBezTo>
                  <a:pt x="2665263" y="2269629"/>
                  <a:pt x="2661543" y="2267148"/>
                  <a:pt x="2656582" y="2262187"/>
                </a:cubicBezTo>
                <a:lnTo>
                  <a:pt x="2664023" y="2262187"/>
                </a:lnTo>
                <a:cubicBezTo>
                  <a:pt x="2668984" y="2262187"/>
                  <a:pt x="2671465" y="2260947"/>
                  <a:pt x="2671465" y="2258467"/>
                </a:cubicBezTo>
                <a:cubicBezTo>
                  <a:pt x="2671465" y="2255986"/>
                  <a:pt x="2667744" y="2254746"/>
                  <a:pt x="2660303" y="2254746"/>
                </a:cubicBezTo>
                <a:cubicBezTo>
                  <a:pt x="2652861" y="2254746"/>
                  <a:pt x="2649141" y="2252265"/>
                  <a:pt x="2649141" y="2247305"/>
                </a:cubicBezTo>
                <a:lnTo>
                  <a:pt x="2634258" y="2239863"/>
                </a:lnTo>
                <a:cubicBezTo>
                  <a:pt x="2629297" y="2239863"/>
                  <a:pt x="2626816" y="2238623"/>
                  <a:pt x="2626816" y="2236142"/>
                </a:cubicBezTo>
                <a:cubicBezTo>
                  <a:pt x="2626816" y="2233662"/>
                  <a:pt x="2616894" y="2228701"/>
                  <a:pt x="2597051" y="2221260"/>
                </a:cubicBezTo>
                <a:cubicBezTo>
                  <a:pt x="2577207" y="2213818"/>
                  <a:pt x="2562324" y="2210098"/>
                  <a:pt x="2552402" y="2210098"/>
                </a:cubicBezTo>
                <a:cubicBezTo>
                  <a:pt x="2552402" y="2210098"/>
                  <a:pt x="2552402" y="2207617"/>
                  <a:pt x="2552402" y="2202656"/>
                </a:cubicBezTo>
                <a:lnTo>
                  <a:pt x="2530078" y="2187773"/>
                </a:lnTo>
                <a:cubicBezTo>
                  <a:pt x="2485430" y="2172891"/>
                  <a:pt x="2450703" y="2162968"/>
                  <a:pt x="2425898" y="2158008"/>
                </a:cubicBezTo>
                <a:cubicBezTo>
                  <a:pt x="2420938" y="2153047"/>
                  <a:pt x="2415976" y="2150566"/>
                  <a:pt x="2411016" y="2150566"/>
                </a:cubicBezTo>
                <a:cubicBezTo>
                  <a:pt x="2406055" y="2150566"/>
                  <a:pt x="2401093" y="2150566"/>
                  <a:pt x="2396133" y="2150566"/>
                </a:cubicBezTo>
                <a:cubicBezTo>
                  <a:pt x="2393652" y="2148086"/>
                  <a:pt x="2391792" y="2146846"/>
                  <a:pt x="2390552" y="2146846"/>
                </a:cubicBezTo>
                <a:close/>
                <a:moveTo>
                  <a:pt x="6109394" y="2143125"/>
                </a:moveTo>
                <a:cubicBezTo>
                  <a:pt x="6114356" y="2143125"/>
                  <a:pt x="6119316" y="2143125"/>
                  <a:pt x="6124277" y="2143125"/>
                </a:cubicBezTo>
                <a:cubicBezTo>
                  <a:pt x="6129238" y="2143125"/>
                  <a:pt x="6131718" y="2145606"/>
                  <a:pt x="6131718" y="2150566"/>
                </a:cubicBezTo>
                <a:cubicBezTo>
                  <a:pt x="6121797" y="2150566"/>
                  <a:pt x="6114356" y="2148086"/>
                  <a:pt x="6109394" y="2143125"/>
                </a:cubicBezTo>
                <a:close/>
                <a:moveTo>
                  <a:pt x="5127129" y="2135684"/>
                </a:moveTo>
                <a:lnTo>
                  <a:pt x="5127129" y="2143125"/>
                </a:lnTo>
                <a:cubicBezTo>
                  <a:pt x="5132090" y="2148086"/>
                  <a:pt x="5138291" y="2149326"/>
                  <a:pt x="5145732" y="2146846"/>
                </a:cubicBezTo>
                <a:cubicBezTo>
                  <a:pt x="5153174" y="2144365"/>
                  <a:pt x="5156894" y="2145606"/>
                  <a:pt x="5156894" y="2150566"/>
                </a:cubicBezTo>
                <a:cubicBezTo>
                  <a:pt x="5156894" y="2155527"/>
                  <a:pt x="5158135" y="2158008"/>
                  <a:pt x="5160615" y="2158008"/>
                </a:cubicBezTo>
                <a:cubicBezTo>
                  <a:pt x="5163095" y="2158008"/>
                  <a:pt x="5166816" y="2158008"/>
                  <a:pt x="5171777" y="2158008"/>
                </a:cubicBezTo>
                <a:lnTo>
                  <a:pt x="5186660" y="2165449"/>
                </a:lnTo>
                <a:cubicBezTo>
                  <a:pt x="5191621" y="2170410"/>
                  <a:pt x="5195342" y="2171650"/>
                  <a:pt x="5197822" y="2169170"/>
                </a:cubicBezTo>
                <a:cubicBezTo>
                  <a:pt x="5200302" y="2166689"/>
                  <a:pt x="5202783" y="2166689"/>
                  <a:pt x="5205263" y="2169170"/>
                </a:cubicBezTo>
                <a:cubicBezTo>
                  <a:pt x="5207743" y="2171650"/>
                  <a:pt x="5213945" y="2174131"/>
                  <a:pt x="5223867" y="2176611"/>
                </a:cubicBezTo>
                <a:cubicBezTo>
                  <a:pt x="5233788" y="2179092"/>
                  <a:pt x="5241230" y="2180332"/>
                  <a:pt x="5246191" y="2180332"/>
                </a:cubicBezTo>
                <a:lnTo>
                  <a:pt x="5253633" y="2172891"/>
                </a:lnTo>
                <a:cubicBezTo>
                  <a:pt x="5248671" y="2177851"/>
                  <a:pt x="5248671" y="2181572"/>
                  <a:pt x="5253633" y="2184053"/>
                </a:cubicBezTo>
                <a:cubicBezTo>
                  <a:pt x="5258594" y="2186533"/>
                  <a:pt x="5263554" y="2187773"/>
                  <a:pt x="5268515" y="2187773"/>
                </a:cubicBezTo>
                <a:cubicBezTo>
                  <a:pt x="5273477" y="2187773"/>
                  <a:pt x="5278437" y="2189013"/>
                  <a:pt x="5283398" y="2191494"/>
                </a:cubicBezTo>
                <a:cubicBezTo>
                  <a:pt x="5288359" y="2193975"/>
                  <a:pt x="5290840" y="2197695"/>
                  <a:pt x="5290840" y="2202656"/>
                </a:cubicBezTo>
                <a:cubicBezTo>
                  <a:pt x="5293320" y="2202656"/>
                  <a:pt x="5294560" y="2202656"/>
                  <a:pt x="5294560" y="2202656"/>
                </a:cubicBezTo>
                <a:lnTo>
                  <a:pt x="5305722" y="2202656"/>
                </a:lnTo>
                <a:cubicBezTo>
                  <a:pt x="5305722" y="2207617"/>
                  <a:pt x="5309443" y="2208858"/>
                  <a:pt x="5316885" y="2206377"/>
                </a:cubicBezTo>
                <a:cubicBezTo>
                  <a:pt x="5324326" y="2203896"/>
                  <a:pt x="5329287" y="2203896"/>
                  <a:pt x="5331767" y="2206377"/>
                </a:cubicBezTo>
                <a:cubicBezTo>
                  <a:pt x="5334247" y="2208858"/>
                  <a:pt x="5337968" y="2210098"/>
                  <a:pt x="5342929" y="2210098"/>
                </a:cubicBezTo>
                <a:cubicBezTo>
                  <a:pt x="5342929" y="2215058"/>
                  <a:pt x="5344170" y="2217539"/>
                  <a:pt x="5346650" y="2217539"/>
                </a:cubicBezTo>
                <a:cubicBezTo>
                  <a:pt x="5349130" y="2217539"/>
                  <a:pt x="5354092" y="2217539"/>
                  <a:pt x="5361533" y="2217539"/>
                </a:cubicBezTo>
                <a:cubicBezTo>
                  <a:pt x="5368974" y="2217539"/>
                  <a:pt x="5376416" y="2220020"/>
                  <a:pt x="5383857" y="2224980"/>
                </a:cubicBezTo>
                <a:cubicBezTo>
                  <a:pt x="5391299" y="2229941"/>
                  <a:pt x="5395019" y="2229941"/>
                  <a:pt x="5395019" y="2224980"/>
                </a:cubicBezTo>
                <a:lnTo>
                  <a:pt x="5402461" y="2232422"/>
                </a:lnTo>
                <a:cubicBezTo>
                  <a:pt x="5407422" y="2237383"/>
                  <a:pt x="5413623" y="2239863"/>
                  <a:pt x="5421064" y="2239863"/>
                </a:cubicBezTo>
                <a:cubicBezTo>
                  <a:pt x="5428506" y="2239863"/>
                  <a:pt x="5437188" y="2242344"/>
                  <a:pt x="5447109" y="2247305"/>
                </a:cubicBezTo>
                <a:cubicBezTo>
                  <a:pt x="5461992" y="2252265"/>
                  <a:pt x="5475634" y="2255986"/>
                  <a:pt x="5488037" y="2258467"/>
                </a:cubicBezTo>
                <a:cubicBezTo>
                  <a:pt x="5500440" y="2260947"/>
                  <a:pt x="5509120" y="2262187"/>
                  <a:pt x="5514082" y="2262187"/>
                </a:cubicBezTo>
                <a:lnTo>
                  <a:pt x="5521523" y="2262187"/>
                </a:lnTo>
                <a:cubicBezTo>
                  <a:pt x="5526484" y="2267148"/>
                  <a:pt x="5531445" y="2269629"/>
                  <a:pt x="5536406" y="2269629"/>
                </a:cubicBezTo>
                <a:cubicBezTo>
                  <a:pt x="5541367" y="2269629"/>
                  <a:pt x="5553769" y="2272109"/>
                  <a:pt x="5573613" y="2277070"/>
                </a:cubicBezTo>
                <a:lnTo>
                  <a:pt x="5566172" y="2269629"/>
                </a:lnTo>
                <a:lnTo>
                  <a:pt x="5551289" y="2262187"/>
                </a:lnTo>
                <a:cubicBezTo>
                  <a:pt x="5556250" y="2267148"/>
                  <a:pt x="5548809" y="2264668"/>
                  <a:pt x="5528965" y="2254746"/>
                </a:cubicBezTo>
                <a:lnTo>
                  <a:pt x="5514082" y="2254746"/>
                </a:lnTo>
                <a:lnTo>
                  <a:pt x="5506640" y="2254746"/>
                </a:lnTo>
                <a:cubicBezTo>
                  <a:pt x="5501679" y="2249785"/>
                  <a:pt x="5490517" y="2243584"/>
                  <a:pt x="5473154" y="2236142"/>
                </a:cubicBezTo>
                <a:cubicBezTo>
                  <a:pt x="5455791" y="2228701"/>
                  <a:pt x="5439668" y="2224980"/>
                  <a:pt x="5424785" y="2224980"/>
                </a:cubicBezTo>
                <a:lnTo>
                  <a:pt x="5402461" y="2210098"/>
                </a:lnTo>
                <a:cubicBezTo>
                  <a:pt x="5402461" y="2210098"/>
                  <a:pt x="5398740" y="2208858"/>
                  <a:pt x="5391299" y="2206377"/>
                </a:cubicBezTo>
                <a:cubicBezTo>
                  <a:pt x="5383857" y="2203896"/>
                  <a:pt x="5375175" y="2200176"/>
                  <a:pt x="5365254" y="2195215"/>
                </a:cubicBezTo>
                <a:lnTo>
                  <a:pt x="5342929" y="2195215"/>
                </a:lnTo>
                <a:cubicBezTo>
                  <a:pt x="5337968" y="2190254"/>
                  <a:pt x="5331767" y="2186533"/>
                  <a:pt x="5324326" y="2184053"/>
                </a:cubicBezTo>
                <a:cubicBezTo>
                  <a:pt x="5316885" y="2181572"/>
                  <a:pt x="5311923" y="2180332"/>
                  <a:pt x="5309443" y="2180332"/>
                </a:cubicBezTo>
                <a:cubicBezTo>
                  <a:pt x="5306963" y="2180332"/>
                  <a:pt x="5304482" y="2180332"/>
                  <a:pt x="5302002" y="2180332"/>
                </a:cubicBezTo>
                <a:cubicBezTo>
                  <a:pt x="5299522" y="2180332"/>
                  <a:pt x="5295801" y="2180332"/>
                  <a:pt x="5290840" y="2180332"/>
                </a:cubicBezTo>
                <a:lnTo>
                  <a:pt x="5283398" y="2172891"/>
                </a:lnTo>
                <a:lnTo>
                  <a:pt x="5246191" y="2158008"/>
                </a:lnTo>
                <a:cubicBezTo>
                  <a:pt x="5241230" y="2162968"/>
                  <a:pt x="5236270" y="2164209"/>
                  <a:pt x="5231308" y="2161728"/>
                </a:cubicBezTo>
                <a:cubicBezTo>
                  <a:pt x="5226347" y="2159248"/>
                  <a:pt x="5223867" y="2158008"/>
                  <a:pt x="5223867" y="2158008"/>
                </a:cubicBezTo>
                <a:cubicBezTo>
                  <a:pt x="5218906" y="2153047"/>
                  <a:pt x="5213945" y="2151806"/>
                  <a:pt x="5208984" y="2154287"/>
                </a:cubicBezTo>
                <a:cubicBezTo>
                  <a:pt x="5204023" y="2156768"/>
                  <a:pt x="5197822" y="2155527"/>
                  <a:pt x="5190381" y="2150566"/>
                </a:cubicBezTo>
                <a:cubicBezTo>
                  <a:pt x="5182939" y="2145606"/>
                  <a:pt x="5176738" y="2145606"/>
                  <a:pt x="5171777" y="2150566"/>
                </a:cubicBezTo>
                <a:lnTo>
                  <a:pt x="5164336" y="2143125"/>
                </a:lnTo>
                <a:lnTo>
                  <a:pt x="5149453" y="2143125"/>
                </a:lnTo>
                <a:cubicBezTo>
                  <a:pt x="5139531" y="2143125"/>
                  <a:pt x="5133329" y="2141885"/>
                  <a:pt x="5130849" y="2139404"/>
                </a:cubicBezTo>
                <a:cubicBezTo>
                  <a:pt x="5128369" y="2136924"/>
                  <a:pt x="5127129" y="2135684"/>
                  <a:pt x="5127129" y="2135684"/>
                </a:cubicBezTo>
                <a:close/>
                <a:moveTo>
                  <a:pt x="2727275" y="2135684"/>
                </a:moveTo>
                <a:cubicBezTo>
                  <a:pt x="2724795" y="2135684"/>
                  <a:pt x="2723555" y="2138164"/>
                  <a:pt x="2723555" y="2143125"/>
                </a:cubicBezTo>
                <a:cubicBezTo>
                  <a:pt x="2728515" y="2143125"/>
                  <a:pt x="2730996" y="2141885"/>
                  <a:pt x="2730996" y="2139404"/>
                </a:cubicBezTo>
                <a:cubicBezTo>
                  <a:pt x="2730996" y="2136924"/>
                  <a:pt x="2729756" y="2135684"/>
                  <a:pt x="2727275" y="2135684"/>
                </a:cubicBezTo>
                <a:close/>
                <a:moveTo>
                  <a:pt x="2589609" y="2135684"/>
                </a:moveTo>
                <a:cubicBezTo>
                  <a:pt x="2589609" y="2135684"/>
                  <a:pt x="2589609" y="2138164"/>
                  <a:pt x="2589609" y="2143125"/>
                </a:cubicBezTo>
                <a:lnTo>
                  <a:pt x="2604492" y="2150566"/>
                </a:lnTo>
                <a:cubicBezTo>
                  <a:pt x="2609453" y="2145606"/>
                  <a:pt x="2609453" y="2143125"/>
                  <a:pt x="2604492" y="2143125"/>
                </a:cubicBezTo>
                <a:cubicBezTo>
                  <a:pt x="2604492" y="2143125"/>
                  <a:pt x="2602011" y="2143125"/>
                  <a:pt x="2597051" y="2143125"/>
                </a:cubicBezTo>
                <a:cubicBezTo>
                  <a:pt x="2592090" y="2138164"/>
                  <a:pt x="2589609" y="2135684"/>
                  <a:pt x="2589609" y="2135684"/>
                </a:cubicBezTo>
                <a:close/>
                <a:moveTo>
                  <a:pt x="2485430" y="2135684"/>
                </a:moveTo>
                <a:cubicBezTo>
                  <a:pt x="2490390" y="2140644"/>
                  <a:pt x="2492871" y="2143125"/>
                  <a:pt x="2492871" y="2143125"/>
                </a:cubicBezTo>
                <a:lnTo>
                  <a:pt x="2492871" y="2135684"/>
                </a:lnTo>
                <a:cubicBezTo>
                  <a:pt x="2492871" y="2135684"/>
                  <a:pt x="2490390" y="2135684"/>
                  <a:pt x="2485430" y="2135684"/>
                </a:cubicBezTo>
                <a:close/>
                <a:moveTo>
                  <a:pt x="1235274" y="2135684"/>
                </a:moveTo>
                <a:lnTo>
                  <a:pt x="1250156" y="2143125"/>
                </a:lnTo>
                <a:lnTo>
                  <a:pt x="1257598" y="2150566"/>
                </a:lnTo>
                <a:cubicBezTo>
                  <a:pt x="1252637" y="2150566"/>
                  <a:pt x="1247676" y="2150566"/>
                  <a:pt x="1242715" y="2150566"/>
                </a:cubicBezTo>
                <a:lnTo>
                  <a:pt x="1235274" y="2143125"/>
                </a:lnTo>
                <a:cubicBezTo>
                  <a:pt x="1235274" y="2138164"/>
                  <a:pt x="1235274" y="2135684"/>
                  <a:pt x="1235274" y="2135684"/>
                </a:cubicBezTo>
                <a:close/>
                <a:moveTo>
                  <a:pt x="1194346" y="2131963"/>
                </a:moveTo>
                <a:lnTo>
                  <a:pt x="1194346" y="2131963"/>
                </a:lnTo>
                <a:cubicBezTo>
                  <a:pt x="1196826" y="2134443"/>
                  <a:pt x="1198067" y="2135684"/>
                  <a:pt x="1198067" y="2135684"/>
                </a:cubicBezTo>
                <a:close/>
                <a:moveTo>
                  <a:pt x="6057304" y="2128242"/>
                </a:moveTo>
                <a:cubicBezTo>
                  <a:pt x="6062266" y="2128242"/>
                  <a:pt x="6067226" y="2128242"/>
                  <a:pt x="6072187" y="2128242"/>
                </a:cubicBezTo>
                <a:lnTo>
                  <a:pt x="6072187" y="2135684"/>
                </a:lnTo>
                <a:cubicBezTo>
                  <a:pt x="6067226" y="2135684"/>
                  <a:pt x="6063505" y="2134443"/>
                  <a:pt x="6061025" y="2131963"/>
                </a:cubicBezTo>
                <a:cubicBezTo>
                  <a:pt x="6058545" y="2129482"/>
                  <a:pt x="6057304" y="2128242"/>
                  <a:pt x="6057304" y="2128242"/>
                </a:cubicBezTo>
                <a:close/>
                <a:moveTo>
                  <a:pt x="5104804" y="2128242"/>
                </a:moveTo>
                <a:cubicBezTo>
                  <a:pt x="5099843" y="2133203"/>
                  <a:pt x="5098604" y="2136924"/>
                  <a:pt x="5101084" y="2139404"/>
                </a:cubicBezTo>
                <a:cubicBezTo>
                  <a:pt x="5103564" y="2141885"/>
                  <a:pt x="5106045" y="2143125"/>
                  <a:pt x="5108525" y="2143125"/>
                </a:cubicBezTo>
                <a:cubicBezTo>
                  <a:pt x="5111005" y="2143125"/>
                  <a:pt x="5112246" y="2143125"/>
                  <a:pt x="5112246" y="2143125"/>
                </a:cubicBezTo>
                <a:cubicBezTo>
                  <a:pt x="5112246" y="2143125"/>
                  <a:pt x="5112246" y="2140644"/>
                  <a:pt x="5112246" y="2135684"/>
                </a:cubicBezTo>
                <a:close/>
                <a:moveTo>
                  <a:pt x="2463105" y="2128242"/>
                </a:moveTo>
                <a:cubicBezTo>
                  <a:pt x="2463105" y="2133203"/>
                  <a:pt x="2464345" y="2135684"/>
                  <a:pt x="2466826" y="2135684"/>
                </a:cubicBezTo>
                <a:cubicBezTo>
                  <a:pt x="2469307" y="2135684"/>
                  <a:pt x="2470547" y="2134443"/>
                  <a:pt x="2470547" y="2131963"/>
                </a:cubicBezTo>
                <a:cubicBezTo>
                  <a:pt x="2470547" y="2129482"/>
                  <a:pt x="2468066" y="2128242"/>
                  <a:pt x="2463105" y="2128242"/>
                </a:cubicBezTo>
                <a:close/>
                <a:moveTo>
                  <a:pt x="2358926" y="2128242"/>
                </a:moveTo>
                <a:cubicBezTo>
                  <a:pt x="2358926" y="2133203"/>
                  <a:pt x="2360166" y="2135684"/>
                  <a:pt x="2362646" y="2135684"/>
                </a:cubicBezTo>
                <a:cubicBezTo>
                  <a:pt x="2365127" y="2135684"/>
                  <a:pt x="2366367" y="2134443"/>
                  <a:pt x="2366367" y="2131963"/>
                </a:cubicBezTo>
                <a:cubicBezTo>
                  <a:pt x="2366367" y="2129482"/>
                  <a:pt x="2363886" y="2128242"/>
                  <a:pt x="2358926" y="2128242"/>
                </a:cubicBezTo>
                <a:close/>
                <a:moveTo>
                  <a:pt x="1813843" y="2128242"/>
                </a:moveTo>
                <a:cubicBezTo>
                  <a:pt x="1817564" y="2128242"/>
                  <a:pt x="1820664" y="2130723"/>
                  <a:pt x="1823145" y="2135684"/>
                </a:cubicBezTo>
                <a:lnTo>
                  <a:pt x="1815703" y="2135684"/>
                </a:lnTo>
                <a:cubicBezTo>
                  <a:pt x="1810743" y="2135684"/>
                  <a:pt x="1808262" y="2135684"/>
                  <a:pt x="1808262" y="2135684"/>
                </a:cubicBezTo>
                <a:cubicBezTo>
                  <a:pt x="1808262" y="2140644"/>
                  <a:pt x="1805781" y="2143125"/>
                  <a:pt x="1800820" y="2143125"/>
                </a:cubicBezTo>
                <a:lnTo>
                  <a:pt x="1800820" y="2135684"/>
                </a:lnTo>
                <a:cubicBezTo>
                  <a:pt x="1805781" y="2130723"/>
                  <a:pt x="1810122" y="2128242"/>
                  <a:pt x="1813843" y="2128242"/>
                </a:cubicBezTo>
                <a:close/>
                <a:moveTo>
                  <a:pt x="1771055" y="2128242"/>
                </a:moveTo>
                <a:lnTo>
                  <a:pt x="1778496" y="2128242"/>
                </a:lnTo>
                <a:cubicBezTo>
                  <a:pt x="1778496" y="2133203"/>
                  <a:pt x="1777256" y="2135684"/>
                  <a:pt x="1774776" y="2135684"/>
                </a:cubicBezTo>
                <a:cubicBezTo>
                  <a:pt x="1772295" y="2135684"/>
                  <a:pt x="1769815" y="2134443"/>
                  <a:pt x="1767334" y="2131963"/>
                </a:cubicBezTo>
                <a:cubicBezTo>
                  <a:pt x="1764854" y="2129482"/>
                  <a:pt x="1766094" y="2128242"/>
                  <a:pt x="1771055" y="2128242"/>
                </a:cubicBezTo>
                <a:close/>
                <a:moveTo>
                  <a:pt x="6034980" y="2120801"/>
                </a:moveTo>
                <a:lnTo>
                  <a:pt x="6042422" y="2120801"/>
                </a:lnTo>
                <a:lnTo>
                  <a:pt x="6042422" y="2128242"/>
                </a:lnTo>
                <a:close/>
                <a:moveTo>
                  <a:pt x="5841504" y="2120801"/>
                </a:moveTo>
                <a:cubicBezTo>
                  <a:pt x="5846465" y="2120801"/>
                  <a:pt x="5848945" y="2120801"/>
                  <a:pt x="5848945" y="2120801"/>
                </a:cubicBezTo>
                <a:lnTo>
                  <a:pt x="5841504" y="2128242"/>
                </a:lnTo>
                <a:cubicBezTo>
                  <a:pt x="5841504" y="2123281"/>
                  <a:pt x="5841504" y="2120801"/>
                  <a:pt x="5841504" y="2120801"/>
                </a:cubicBezTo>
                <a:close/>
                <a:moveTo>
                  <a:pt x="5015508" y="2120801"/>
                </a:moveTo>
                <a:lnTo>
                  <a:pt x="5022949" y="2128242"/>
                </a:lnTo>
                <a:cubicBezTo>
                  <a:pt x="5022949" y="2128242"/>
                  <a:pt x="5022949" y="2127002"/>
                  <a:pt x="5022949" y="2124521"/>
                </a:cubicBezTo>
                <a:cubicBezTo>
                  <a:pt x="5022949" y="2122041"/>
                  <a:pt x="5020469" y="2120801"/>
                  <a:pt x="5015508" y="2120801"/>
                </a:cubicBezTo>
                <a:close/>
                <a:moveTo>
                  <a:pt x="2492871" y="2120801"/>
                </a:moveTo>
                <a:cubicBezTo>
                  <a:pt x="2492871" y="2120801"/>
                  <a:pt x="2492871" y="2123281"/>
                  <a:pt x="2492871" y="2128242"/>
                </a:cubicBezTo>
                <a:cubicBezTo>
                  <a:pt x="2497832" y="2128242"/>
                  <a:pt x="2500312" y="2127002"/>
                  <a:pt x="2500312" y="2124521"/>
                </a:cubicBezTo>
                <a:cubicBezTo>
                  <a:pt x="2500312" y="2122041"/>
                  <a:pt x="2497832" y="2120801"/>
                  <a:pt x="2492871" y="2120801"/>
                </a:cubicBezTo>
                <a:close/>
                <a:moveTo>
                  <a:pt x="2128242" y="2120801"/>
                </a:moveTo>
                <a:lnTo>
                  <a:pt x="2135684" y="2120801"/>
                </a:lnTo>
                <a:cubicBezTo>
                  <a:pt x="2135684" y="2120801"/>
                  <a:pt x="2135684" y="2123281"/>
                  <a:pt x="2135684" y="2128242"/>
                </a:cubicBezTo>
                <a:cubicBezTo>
                  <a:pt x="2130723" y="2128242"/>
                  <a:pt x="2128242" y="2125761"/>
                  <a:pt x="2128242" y="2120801"/>
                </a:cubicBezTo>
                <a:close/>
                <a:moveTo>
                  <a:pt x="1912441" y="2120801"/>
                </a:moveTo>
                <a:cubicBezTo>
                  <a:pt x="1912441" y="2120801"/>
                  <a:pt x="1914922" y="2123281"/>
                  <a:pt x="1919883" y="2128242"/>
                </a:cubicBezTo>
                <a:cubicBezTo>
                  <a:pt x="1924844" y="2128242"/>
                  <a:pt x="1927324" y="2127002"/>
                  <a:pt x="1927324" y="2124521"/>
                </a:cubicBezTo>
                <a:cubicBezTo>
                  <a:pt x="1927324" y="2122041"/>
                  <a:pt x="1924844" y="2120801"/>
                  <a:pt x="1919883" y="2120801"/>
                </a:cubicBezTo>
                <a:close/>
                <a:moveTo>
                  <a:pt x="1324571" y="2120801"/>
                </a:moveTo>
                <a:cubicBezTo>
                  <a:pt x="1329531" y="2120801"/>
                  <a:pt x="1339453" y="2123281"/>
                  <a:pt x="1354336" y="2128242"/>
                </a:cubicBezTo>
                <a:lnTo>
                  <a:pt x="1346895" y="2143125"/>
                </a:lnTo>
                <a:cubicBezTo>
                  <a:pt x="1336973" y="2138164"/>
                  <a:pt x="1329531" y="2135684"/>
                  <a:pt x="1324571" y="2135684"/>
                </a:cubicBezTo>
                <a:cubicBezTo>
                  <a:pt x="1319609" y="2130723"/>
                  <a:pt x="1318369" y="2128242"/>
                  <a:pt x="1320850" y="2128242"/>
                </a:cubicBezTo>
                <a:cubicBezTo>
                  <a:pt x="1323330" y="2128242"/>
                  <a:pt x="1324571" y="2125761"/>
                  <a:pt x="1324571" y="2120801"/>
                </a:cubicBezTo>
                <a:close/>
                <a:moveTo>
                  <a:pt x="5930801" y="2117081"/>
                </a:moveTo>
                <a:cubicBezTo>
                  <a:pt x="5928320" y="2117081"/>
                  <a:pt x="5925840" y="2118321"/>
                  <a:pt x="5923359" y="2120801"/>
                </a:cubicBezTo>
                <a:lnTo>
                  <a:pt x="5930801" y="2128242"/>
                </a:lnTo>
                <a:lnTo>
                  <a:pt x="5938242" y="2128242"/>
                </a:lnTo>
                <a:lnTo>
                  <a:pt x="5938242" y="2120801"/>
                </a:lnTo>
                <a:cubicBezTo>
                  <a:pt x="5935761" y="2118321"/>
                  <a:pt x="5933281" y="2117081"/>
                  <a:pt x="5930801" y="2117081"/>
                </a:cubicBezTo>
                <a:close/>
                <a:moveTo>
                  <a:pt x="6012656" y="2113359"/>
                </a:moveTo>
                <a:lnTo>
                  <a:pt x="6020097" y="2113359"/>
                </a:lnTo>
                <a:lnTo>
                  <a:pt x="6020097" y="2120801"/>
                </a:lnTo>
                <a:close/>
                <a:moveTo>
                  <a:pt x="1421309" y="2113359"/>
                </a:moveTo>
                <a:cubicBezTo>
                  <a:pt x="1426270" y="2113359"/>
                  <a:pt x="1428750" y="2113359"/>
                  <a:pt x="1428750" y="2113359"/>
                </a:cubicBezTo>
                <a:lnTo>
                  <a:pt x="1421309" y="2120801"/>
                </a:lnTo>
                <a:cubicBezTo>
                  <a:pt x="1421309" y="2115840"/>
                  <a:pt x="1421309" y="2113359"/>
                  <a:pt x="1421309" y="2113359"/>
                </a:cubicBezTo>
                <a:close/>
                <a:moveTo>
                  <a:pt x="1153418" y="2113359"/>
                </a:moveTo>
                <a:lnTo>
                  <a:pt x="1175742" y="2113359"/>
                </a:lnTo>
                <a:lnTo>
                  <a:pt x="1194346" y="2131963"/>
                </a:lnTo>
                <a:lnTo>
                  <a:pt x="1186904" y="2128242"/>
                </a:lnTo>
                <a:cubicBezTo>
                  <a:pt x="1184424" y="2128242"/>
                  <a:pt x="1178223" y="2125761"/>
                  <a:pt x="1168301" y="2120801"/>
                </a:cubicBezTo>
                <a:cubicBezTo>
                  <a:pt x="1158379" y="2115840"/>
                  <a:pt x="1153418" y="2113359"/>
                  <a:pt x="1153418" y="2113359"/>
                </a:cubicBezTo>
                <a:close/>
                <a:moveTo>
                  <a:pt x="2271489" y="2109639"/>
                </a:moveTo>
                <a:cubicBezTo>
                  <a:pt x="2272729" y="2109639"/>
                  <a:pt x="2274590" y="2110879"/>
                  <a:pt x="2277070" y="2113359"/>
                </a:cubicBezTo>
                <a:cubicBezTo>
                  <a:pt x="2277070" y="2118320"/>
                  <a:pt x="2275830" y="2120801"/>
                  <a:pt x="2273350" y="2120801"/>
                </a:cubicBezTo>
                <a:cubicBezTo>
                  <a:pt x="2270869" y="2120801"/>
                  <a:pt x="2269629" y="2118320"/>
                  <a:pt x="2269629" y="2113359"/>
                </a:cubicBezTo>
                <a:cubicBezTo>
                  <a:pt x="2269629" y="2110879"/>
                  <a:pt x="2270249" y="2109639"/>
                  <a:pt x="2271489" y="2109639"/>
                </a:cubicBezTo>
                <a:close/>
                <a:moveTo>
                  <a:pt x="6101953" y="2105918"/>
                </a:moveTo>
                <a:cubicBezTo>
                  <a:pt x="6101953" y="2105918"/>
                  <a:pt x="6101953" y="2108399"/>
                  <a:pt x="6101953" y="2113359"/>
                </a:cubicBezTo>
                <a:cubicBezTo>
                  <a:pt x="6101953" y="2113359"/>
                  <a:pt x="6099473" y="2113359"/>
                  <a:pt x="6094511" y="2113359"/>
                </a:cubicBezTo>
                <a:close/>
                <a:moveTo>
                  <a:pt x="5982890" y="2105918"/>
                </a:moveTo>
                <a:lnTo>
                  <a:pt x="5990332" y="2105918"/>
                </a:lnTo>
                <a:lnTo>
                  <a:pt x="5997773" y="2113359"/>
                </a:lnTo>
                <a:cubicBezTo>
                  <a:pt x="5992812" y="2113359"/>
                  <a:pt x="5989091" y="2112119"/>
                  <a:pt x="5986611" y="2109639"/>
                </a:cubicBezTo>
                <a:cubicBezTo>
                  <a:pt x="5984131" y="2107158"/>
                  <a:pt x="5982890" y="2105918"/>
                  <a:pt x="5982890" y="2105918"/>
                </a:cubicBezTo>
                <a:close/>
                <a:moveTo>
                  <a:pt x="1808262" y="2105918"/>
                </a:moveTo>
                <a:cubicBezTo>
                  <a:pt x="1813223" y="2110879"/>
                  <a:pt x="1815703" y="2113359"/>
                  <a:pt x="1815703" y="2113359"/>
                </a:cubicBezTo>
                <a:lnTo>
                  <a:pt x="1815703" y="2105918"/>
                </a:lnTo>
                <a:close/>
                <a:moveTo>
                  <a:pt x="1220391" y="2105918"/>
                </a:moveTo>
                <a:cubicBezTo>
                  <a:pt x="1225352" y="2105918"/>
                  <a:pt x="1227832" y="2108399"/>
                  <a:pt x="1227832" y="2113359"/>
                </a:cubicBezTo>
                <a:cubicBezTo>
                  <a:pt x="1227832" y="2113359"/>
                  <a:pt x="1225352" y="2113359"/>
                  <a:pt x="1220391" y="2113359"/>
                </a:cubicBezTo>
                <a:cubicBezTo>
                  <a:pt x="1220391" y="2113359"/>
                  <a:pt x="1219151" y="2112119"/>
                  <a:pt x="1216670" y="2109639"/>
                </a:cubicBezTo>
                <a:cubicBezTo>
                  <a:pt x="1214190" y="2107158"/>
                  <a:pt x="1215430" y="2105918"/>
                  <a:pt x="1220391" y="2105918"/>
                </a:cubicBezTo>
                <a:close/>
                <a:moveTo>
                  <a:pt x="5938242" y="2098476"/>
                </a:moveTo>
                <a:cubicBezTo>
                  <a:pt x="5938242" y="2103437"/>
                  <a:pt x="5940722" y="2105918"/>
                  <a:pt x="5945683" y="2105918"/>
                </a:cubicBezTo>
                <a:lnTo>
                  <a:pt x="5945683" y="2098476"/>
                </a:lnTo>
                <a:cubicBezTo>
                  <a:pt x="5945683" y="2098476"/>
                  <a:pt x="5943203" y="2098476"/>
                  <a:pt x="5938242" y="2098476"/>
                </a:cubicBezTo>
                <a:close/>
                <a:moveTo>
                  <a:pt x="5923359" y="2098476"/>
                </a:moveTo>
                <a:cubicBezTo>
                  <a:pt x="5923359" y="2103437"/>
                  <a:pt x="5924600" y="2105918"/>
                  <a:pt x="5927080" y="2105918"/>
                </a:cubicBezTo>
                <a:cubicBezTo>
                  <a:pt x="5929560" y="2105918"/>
                  <a:pt x="5930801" y="2104678"/>
                  <a:pt x="5930801" y="2102197"/>
                </a:cubicBezTo>
                <a:cubicBezTo>
                  <a:pt x="5930801" y="2099717"/>
                  <a:pt x="5928320" y="2098476"/>
                  <a:pt x="5923359" y="2098476"/>
                </a:cubicBezTo>
                <a:close/>
                <a:moveTo>
                  <a:pt x="4632275" y="2098476"/>
                </a:moveTo>
                <a:cubicBezTo>
                  <a:pt x="4629795" y="2098476"/>
                  <a:pt x="4628554" y="2100957"/>
                  <a:pt x="4628554" y="2105918"/>
                </a:cubicBezTo>
                <a:lnTo>
                  <a:pt x="4635996" y="2105918"/>
                </a:lnTo>
                <a:cubicBezTo>
                  <a:pt x="4635996" y="2105918"/>
                  <a:pt x="4635996" y="2104678"/>
                  <a:pt x="4635996" y="2102197"/>
                </a:cubicBezTo>
                <a:cubicBezTo>
                  <a:pt x="4635996" y="2099717"/>
                  <a:pt x="4634755" y="2098476"/>
                  <a:pt x="4632275" y="2098476"/>
                </a:cubicBezTo>
                <a:close/>
                <a:moveTo>
                  <a:pt x="1718965" y="2098476"/>
                </a:moveTo>
                <a:lnTo>
                  <a:pt x="1718965" y="2105918"/>
                </a:lnTo>
                <a:lnTo>
                  <a:pt x="1711524" y="2105918"/>
                </a:lnTo>
                <a:cubicBezTo>
                  <a:pt x="1711524" y="2100957"/>
                  <a:pt x="1714004" y="2098476"/>
                  <a:pt x="1718965" y="2098476"/>
                </a:cubicBezTo>
                <a:close/>
                <a:moveTo>
                  <a:pt x="6639594" y="2092895"/>
                </a:moveTo>
                <a:cubicBezTo>
                  <a:pt x="6640835" y="2092895"/>
                  <a:pt x="6642695" y="2093516"/>
                  <a:pt x="6645175" y="2094756"/>
                </a:cubicBezTo>
                <a:cubicBezTo>
                  <a:pt x="6650137" y="2097236"/>
                  <a:pt x="6652617" y="2098476"/>
                  <a:pt x="6652617" y="2098476"/>
                </a:cubicBezTo>
                <a:cubicBezTo>
                  <a:pt x="6652617" y="2098476"/>
                  <a:pt x="6650137" y="2098476"/>
                  <a:pt x="6645175" y="2098476"/>
                </a:cubicBezTo>
                <a:cubicBezTo>
                  <a:pt x="6640214" y="2098476"/>
                  <a:pt x="6637734" y="2097236"/>
                  <a:pt x="6637734" y="2094756"/>
                </a:cubicBezTo>
                <a:cubicBezTo>
                  <a:pt x="6637734" y="2093516"/>
                  <a:pt x="6638353" y="2092895"/>
                  <a:pt x="6639594" y="2092895"/>
                </a:cubicBezTo>
                <a:close/>
                <a:moveTo>
                  <a:pt x="2403574" y="2091035"/>
                </a:moveTo>
                <a:cubicBezTo>
                  <a:pt x="2398613" y="2091035"/>
                  <a:pt x="2397373" y="2092275"/>
                  <a:pt x="2399853" y="2094756"/>
                </a:cubicBezTo>
                <a:cubicBezTo>
                  <a:pt x="2402334" y="2097236"/>
                  <a:pt x="2404814" y="2098476"/>
                  <a:pt x="2407295" y="2098476"/>
                </a:cubicBezTo>
                <a:cubicBezTo>
                  <a:pt x="2409775" y="2098476"/>
                  <a:pt x="2411016" y="2095996"/>
                  <a:pt x="2411016" y="2091035"/>
                </a:cubicBezTo>
                <a:cubicBezTo>
                  <a:pt x="2411016" y="2091035"/>
                  <a:pt x="2408535" y="2091035"/>
                  <a:pt x="2403574" y="2091035"/>
                </a:cubicBezTo>
                <a:close/>
                <a:moveTo>
                  <a:pt x="1852910" y="2091035"/>
                </a:moveTo>
                <a:cubicBezTo>
                  <a:pt x="1857871" y="2095996"/>
                  <a:pt x="1860352" y="2098476"/>
                  <a:pt x="1860352" y="2098476"/>
                </a:cubicBezTo>
                <a:cubicBezTo>
                  <a:pt x="1860352" y="2098476"/>
                  <a:pt x="1860352" y="2100957"/>
                  <a:pt x="1860352" y="2105918"/>
                </a:cubicBezTo>
                <a:cubicBezTo>
                  <a:pt x="1860352" y="2105918"/>
                  <a:pt x="1862832" y="2105918"/>
                  <a:pt x="1867793" y="2105918"/>
                </a:cubicBezTo>
                <a:lnTo>
                  <a:pt x="1860352" y="2113359"/>
                </a:lnTo>
                <a:lnTo>
                  <a:pt x="1852910" y="2113359"/>
                </a:lnTo>
                <a:cubicBezTo>
                  <a:pt x="1857871" y="2118320"/>
                  <a:pt x="1867793" y="2120801"/>
                  <a:pt x="1882676" y="2120801"/>
                </a:cubicBezTo>
                <a:cubicBezTo>
                  <a:pt x="1877715" y="2115840"/>
                  <a:pt x="1875234" y="2113359"/>
                  <a:pt x="1875234" y="2113359"/>
                </a:cubicBezTo>
                <a:cubicBezTo>
                  <a:pt x="1875234" y="2108399"/>
                  <a:pt x="1875234" y="2105918"/>
                  <a:pt x="1875234" y="2105918"/>
                </a:cubicBezTo>
                <a:lnTo>
                  <a:pt x="1905000" y="2105918"/>
                </a:lnTo>
                <a:cubicBezTo>
                  <a:pt x="1914922" y="2110879"/>
                  <a:pt x="1924844" y="2113359"/>
                  <a:pt x="1934766" y="2113359"/>
                </a:cubicBezTo>
                <a:cubicBezTo>
                  <a:pt x="1924844" y="2108399"/>
                  <a:pt x="1917402" y="2105918"/>
                  <a:pt x="1912441" y="2105918"/>
                </a:cubicBezTo>
                <a:cubicBezTo>
                  <a:pt x="1907481" y="2105918"/>
                  <a:pt x="1900039" y="2103437"/>
                  <a:pt x="1890117" y="2098476"/>
                </a:cubicBezTo>
                <a:cubicBezTo>
                  <a:pt x="1880196" y="2093516"/>
                  <a:pt x="1867793" y="2091035"/>
                  <a:pt x="1852910" y="2091035"/>
                </a:cubicBezTo>
                <a:close/>
                <a:moveTo>
                  <a:pt x="4963418" y="2083594"/>
                </a:moveTo>
                <a:cubicBezTo>
                  <a:pt x="4958456" y="2083594"/>
                  <a:pt x="4954736" y="2084834"/>
                  <a:pt x="4952256" y="2087314"/>
                </a:cubicBezTo>
                <a:cubicBezTo>
                  <a:pt x="4949776" y="2089795"/>
                  <a:pt x="4951015" y="2092275"/>
                  <a:pt x="4955976" y="2094756"/>
                </a:cubicBezTo>
                <a:cubicBezTo>
                  <a:pt x="4960938" y="2097236"/>
                  <a:pt x="4967138" y="2099717"/>
                  <a:pt x="4974580" y="2102197"/>
                </a:cubicBezTo>
                <a:cubicBezTo>
                  <a:pt x="4982021" y="2104678"/>
                  <a:pt x="4988222" y="2108399"/>
                  <a:pt x="4993183" y="2113359"/>
                </a:cubicBezTo>
                <a:cubicBezTo>
                  <a:pt x="4998145" y="2108399"/>
                  <a:pt x="5001865" y="2107158"/>
                  <a:pt x="5004345" y="2109639"/>
                </a:cubicBezTo>
                <a:cubicBezTo>
                  <a:pt x="5006826" y="2112119"/>
                  <a:pt x="5008066" y="2113359"/>
                  <a:pt x="5008066" y="2113359"/>
                </a:cubicBezTo>
                <a:lnTo>
                  <a:pt x="5015508" y="2113359"/>
                </a:lnTo>
                <a:lnTo>
                  <a:pt x="5030390" y="2120801"/>
                </a:lnTo>
                <a:cubicBezTo>
                  <a:pt x="5035352" y="2125761"/>
                  <a:pt x="5042793" y="2130723"/>
                  <a:pt x="5052715" y="2135684"/>
                </a:cubicBezTo>
                <a:lnTo>
                  <a:pt x="5052715" y="2128242"/>
                </a:lnTo>
                <a:cubicBezTo>
                  <a:pt x="5052715" y="2128242"/>
                  <a:pt x="5052715" y="2127002"/>
                  <a:pt x="5052715" y="2124521"/>
                </a:cubicBezTo>
                <a:cubicBezTo>
                  <a:pt x="5052715" y="2122041"/>
                  <a:pt x="5052715" y="2118320"/>
                  <a:pt x="5052715" y="2113359"/>
                </a:cubicBezTo>
                <a:lnTo>
                  <a:pt x="5060156" y="2113359"/>
                </a:lnTo>
                <a:cubicBezTo>
                  <a:pt x="5060156" y="2123281"/>
                  <a:pt x="5060156" y="2128242"/>
                  <a:pt x="5060156" y="2128242"/>
                </a:cubicBezTo>
                <a:lnTo>
                  <a:pt x="5067597" y="2120801"/>
                </a:lnTo>
                <a:lnTo>
                  <a:pt x="5075039" y="2120801"/>
                </a:lnTo>
                <a:lnTo>
                  <a:pt x="5082480" y="2120801"/>
                </a:lnTo>
                <a:cubicBezTo>
                  <a:pt x="5077519" y="2120801"/>
                  <a:pt x="5075039" y="2123281"/>
                  <a:pt x="5075039" y="2128242"/>
                </a:cubicBezTo>
                <a:cubicBezTo>
                  <a:pt x="5075039" y="2128242"/>
                  <a:pt x="5076279" y="2128242"/>
                  <a:pt x="5078760" y="2128242"/>
                </a:cubicBezTo>
                <a:cubicBezTo>
                  <a:pt x="5081240" y="2128242"/>
                  <a:pt x="5084960" y="2128242"/>
                  <a:pt x="5089922" y="2128242"/>
                </a:cubicBezTo>
                <a:lnTo>
                  <a:pt x="5097363" y="2128242"/>
                </a:lnTo>
                <a:cubicBezTo>
                  <a:pt x="5092402" y="2128242"/>
                  <a:pt x="5092402" y="2125761"/>
                  <a:pt x="5097363" y="2120801"/>
                </a:cubicBezTo>
                <a:lnTo>
                  <a:pt x="5089922" y="2113359"/>
                </a:lnTo>
                <a:cubicBezTo>
                  <a:pt x="5084960" y="2113359"/>
                  <a:pt x="5080000" y="2113359"/>
                  <a:pt x="5075039" y="2113359"/>
                </a:cubicBezTo>
                <a:cubicBezTo>
                  <a:pt x="5070077" y="2113359"/>
                  <a:pt x="5066357" y="2112119"/>
                  <a:pt x="5063877" y="2109639"/>
                </a:cubicBezTo>
                <a:cubicBezTo>
                  <a:pt x="5061397" y="2107158"/>
                  <a:pt x="5060156" y="2105918"/>
                  <a:pt x="5060156" y="2105918"/>
                </a:cubicBezTo>
                <a:lnTo>
                  <a:pt x="5052715" y="2105918"/>
                </a:lnTo>
                <a:cubicBezTo>
                  <a:pt x="5052715" y="2100957"/>
                  <a:pt x="5052715" y="2098476"/>
                  <a:pt x="5052715" y="2098476"/>
                </a:cubicBezTo>
                <a:cubicBezTo>
                  <a:pt x="5052715" y="2098476"/>
                  <a:pt x="5052715" y="2095996"/>
                  <a:pt x="5052715" y="2091035"/>
                </a:cubicBezTo>
                <a:cubicBezTo>
                  <a:pt x="5052715" y="2091035"/>
                  <a:pt x="5051474" y="2091035"/>
                  <a:pt x="5048994" y="2091035"/>
                </a:cubicBezTo>
                <a:cubicBezTo>
                  <a:pt x="5046514" y="2091035"/>
                  <a:pt x="5042793" y="2091035"/>
                  <a:pt x="5037832" y="2091035"/>
                </a:cubicBezTo>
                <a:cubicBezTo>
                  <a:pt x="5032870" y="2091035"/>
                  <a:pt x="5026670" y="2089795"/>
                  <a:pt x="5019228" y="2087314"/>
                </a:cubicBezTo>
                <a:cubicBezTo>
                  <a:pt x="5011787" y="2084834"/>
                  <a:pt x="5005586" y="2083594"/>
                  <a:pt x="5000625" y="2083594"/>
                </a:cubicBezTo>
                <a:cubicBezTo>
                  <a:pt x="4995663" y="2083594"/>
                  <a:pt x="4990703" y="2083594"/>
                  <a:pt x="4985742" y="2083594"/>
                </a:cubicBezTo>
                <a:lnTo>
                  <a:pt x="4985742" y="2091035"/>
                </a:lnTo>
                <a:cubicBezTo>
                  <a:pt x="4980781" y="2091035"/>
                  <a:pt x="4973339" y="2091035"/>
                  <a:pt x="4963418" y="2091035"/>
                </a:cubicBezTo>
                <a:close/>
                <a:moveTo>
                  <a:pt x="4680644" y="2083594"/>
                </a:moveTo>
                <a:lnTo>
                  <a:pt x="4680644" y="2091035"/>
                </a:lnTo>
                <a:cubicBezTo>
                  <a:pt x="4685606" y="2091035"/>
                  <a:pt x="4688086" y="2091035"/>
                  <a:pt x="4688086" y="2091035"/>
                </a:cubicBezTo>
                <a:close/>
                <a:moveTo>
                  <a:pt x="2031504" y="2083594"/>
                </a:moveTo>
                <a:lnTo>
                  <a:pt x="2031504" y="2091035"/>
                </a:lnTo>
                <a:lnTo>
                  <a:pt x="2038945" y="2091035"/>
                </a:lnTo>
                <a:cubicBezTo>
                  <a:pt x="2038945" y="2086074"/>
                  <a:pt x="2036465" y="2083594"/>
                  <a:pt x="2031504" y="2083594"/>
                </a:cubicBezTo>
                <a:close/>
                <a:moveTo>
                  <a:pt x="1704082" y="2083594"/>
                </a:moveTo>
                <a:cubicBezTo>
                  <a:pt x="1704082" y="2088554"/>
                  <a:pt x="1702842" y="2091035"/>
                  <a:pt x="1700361" y="2091035"/>
                </a:cubicBezTo>
                <a:cubicBezTo>
                  <a:pt x="1697881" y="2091035"/>
                  <a:pt x="1696641" y="2089795"/>
                  <a:pt x="1696641" y="2087314"/>
                </a:cubicBezTo>
                <a:cubicBezTo>
                  <a:pt x="1696641" y="2084834"/>
                  <a:pt x="1699121" y="2083594"/>
                  <a:pt x="1704082" y="2083594"/>
                </a:cubicBezTo>
                <a:close/>
                <a:moveTo>
                  <a:pt x="5617331" y="2078943"/>
                </a:moveTo>
                <a:cubicBezTo>
                  <a:pt x="5616711" y="2078322"/>
                  <a:pt x="5615781" y="2078633"/>
                  <a:pt x="5614541" y="2079873"/>
                </a:cubicBezTo>
                <a:cubicBezTo>
                  <a:pt x="5612061" y="2082354"/>
                  <a:pt x="5613300" y="2083594"/>
                  <a:pt x="5618261" y="2083594"/>
                </a:cubicBezTo>
                <a:cubicBezTo>
                  <a:pt x="5618261" y="2081114"/>
                  <a:pt x="5617951" y="2079563"/>
                  <a:pt x="5617331" y="2078943"/>
                </a:cubicBezTo>
                <a:close/>
                <a:moveTo>
                  <a:pt x="6578203" y="2076152"/>
                </a:moveTo>
                <a:cubicBezTo>
                  <a:pt x="6578203" y="2076152"/>
                  <a:pt x="6586885" y="2078633"/>
                  <a:pt x="6604247" y="2083594"/>
                </a:cubicBezTo>
                <a:cubicBezTo>
                  <a:pt x="6621611" y="2088554"/>
                  <a:pt x="6630293" y="2093516"/>
                  <a:pt x="6630293" y="2098476"/>
                </a:cubicBezTo>
                <a:lnTo>
                  <a:pt x="6600527" y="2091035"/>
                </a:lnTo>
                <a:close/>
                <a:moveTo>
                  <a:pt x="4918769" y="2076152"/>
                </a:moveTo>
                <a:cubicBezTo>
                  <a:pt x="4923731" y="2081113"/>
                  <a:pt x="4926211" y="2083594"/>
                  <a:pt x="4926211" y="2083594"/>
                </a:cubicBezTo>
                <a:cubicBezTo>
                  <a:pt x="4926211" y="2083594"/>
                  <a:pt x="4927451" y="2084834"/>
                  <a:pt x="4929931" y="2087314"/>
                </a:cubicBezTo>
                <a:cubicBezTo>
                  <a:pt x="4932411" y="2089795"/>
                  <a:pt x="4933652" y="2091035"/>
                  <a:pt x="4933652" y="2091035"/>
                </a:cubicBezTo>
                <a:lnTo>
                  <a:pt x="4941093" y="2091035"/>
                </a:lnTo>
                <a:lnTo>
                  <a:pt x="4941093" y="2083594"/>
                </a:lnTo>
                <a:lnTo>
                  <a:pt x="4933652" y="2076152"/>
                </a:lnTo>
                <a:close/>
                <a:moveTo>
                  <a:pt x="2701230" y="2076152"/>
                </a:moveTo>
                <a:cubicBezTo>
                  <a:pt x="2701230" y="2081113"/>
                  <a:pt x="2703711" y="2083594"/>
                  <a:pt x="2708672" y="2083594"/>
                </a:cubicBezTo>
                <a:cubicBezTo>
                  <a:pt x="2708672" y="2078633"/>
                  <a:pt x="2708672" y="2076152"/>
                  <a:pt x="2708672" y="2076152"/>
                </a:cubicBezTo>
                <a:close/>
                <a:moveTo>
                  <a:pt x="2515195" y="2076152"/>
                </a:moveTo>
                <a:cubicBezTo>
                  <a:pt x="2510234" y="2076152"/>
                  <a:pt x="2507754" y="2077392"/>
                  <a:pt x="2507754" y="2079873"/>
                </a:cubicBezTo>
                <a:cubicBezTo>
                  <a:pt x="2507754" y="2082354"/>
                  <a:pt x="2505273" y="2083594"/>
                  <a:pt x="2500312" y="2083594"/>
                </a:cubicBezTo>
                <a:lnTo>
                  <a:pt x="2492871" y="2083594"/>
                </a:lnTo>
                <a:lnTo>
                  <a:pt x="2500312" y="2091035"/>
                </a:lnTo>
                <a:lnTo>
                  <a:pt x="2515195" y="2091035"/>
                </a:lnTo>
                <a:lnTo>
                  <a:pt x="2522637" y="2083594"/>
                </a:lnTo>
                <a:cubicBezTo>
                  <a:pt x="2522637" y="2078633"/>
                  <a:pt x="2520156" y="2076152"/>
                  <a:pt x="2515195" y="2076152"/>
                </a:cubicBezTo>
                <a:close/>
                <a:moveTo>
                  <a:pt x="2636118" y="2072432"/>
                </a:moveTo>
                <a:cubicBezTo>
                  <a:pt x="2634878" y="2072432"/>
                  <a:pt x="2634258" y="2073672"/>
                  <a:pt x="2634258" y="2076152"/>
                </a:cubicBezTo>
                <a:lnTo>
                  <a:pt x="2641699" y="2076152"/>
                </a:lnTo>
                <a:cubicBezTo>
                  <a:pt x="2639219" y="2073672"/>
                  <a:pt x="2637358" y="2072432"/>
                  <a:pt x="2636118" y="2072432"/>
                </a:cubicBezTo>
                <a:close/>
                <a:moveTo>
                  <a:pt x="6049863" y="2068711"/>
                </a:moveTo>
                <a:lnTo>
                  <a:pt x="6064746" y="2068711"/>
                </a:lnTo>
                <a:lnTo>
                  <a:pt x="6064746" y="2076152"/>
                </a:lnTo>
                <a:cubicBezTo>
                  <a:pt x="6059785" y="2076152"/>
                  <a:pt x="6054824" y="2073672"/>
                  <a:pt x="6049863" y="2068711"/>
                </a:cubicBezTo>
                <a:close/>
                <a:moveTo>
                  <a:pt x="5841504" y="2068711"/>
                </a:moveTo>
                <a:lnTo>
                  <a:pt x="5841504" y="2076152"/>
                </a:lnTo>
                <a:cubicBezTo>
                  <a:pt x="5846465" y="2076152"/>
                  <a:pt x="5848945" y="2076152"/>
                  <a:pt x="5848945" y="2076152"/>
                </a:cubicBezTo>
                <a:cubicBezTo>
                  <a:pt x="5848945" y="2071192"/>
                  <a:pt x="5846465" y="2068711"/>
                  <a:pt x="5841504" y="2068711"/>
                </a:cubicBezTo>
                <a:close/>
                <a:moveTo>
                  <a:pt x="4903886" y="2068711"/>
                </a:moveTo>
                <a:lnTo>
                  <a:pt x="4903886" y="2076152"/>
                </a:lnTo>
                <a:lnTo>
                  <a:pt x="4907607" y="2076152"/>
                </a:lnTo>
                <a:cubicBezTo>
                  <a:pt x="4905127" y="2076152"/>
                  <a:pt x="4903886" y="2073672"/>
                  <a:pt x="4903886" y="2068711"/>
                </a:cubicBezTo>
                <a:close/>
                <a:moveTo>
                  <a:pt x="2024062" y="2068711"/>
                </a:moveTo>
                <a:lnTo>
                  <a:pt x="2016621" y="2076152"/>
                </a:lnTo>
                <a:cubicBezTo>
                  <a:pt x="2021582" y="2076152"/>
                  <a:pt x="2024062" y="2076152"/>
                  <a:pt x="2024062" y="2076152"/>
                </a:cubicBezTo>
                <a:cubicBezTo>
                  <a:pt x="2024062" y="2071192"/>
                  <a:pt x="2024062" y="2068711"/>
                  <a:pt x="2024062" y="2068711"/>
                </a:cubicBezTo>
                <a:close/>
                <a:moveTo>
                  <a:pt x="2332881" y="2066385"/>
                </a:moveTo>
                <a:cubicBezTo>
                  <a:pt x="2329160" y="2066696"/>
                  <a:pt x="2325439" y="2067471"/>
                  <a:pt x="2321719" y="2068711"/>
                </a:cubicBezTo>
                <a:lnTo>
                  <a:pt x="2314277" y="2068711"/>
                </a:lnTo>
                <a:lnTo>
                  <a:pt x="2329160" y="2076152"/>
                </a:lnTo>
                <a:cubicBezTo>
                  <a:pt x="2339082" y="2076152"/>
                  <a:pt x="2346524" y="2076152"/>
                  <a:pt x="2351484" y="2076152"/>
                </a:cubicBezTo>
                <a:lnTo>
                  <a:pt x="2358926" y="2076152"/>
                </a:lnTo>
                <a:cubicBezTo>
                  <a:pt x="2363886" y="2081113"/>
                  <a:pt x="2366367" y="2083594"/>
                  <a:pt x="2366367" y="2083594"/>
                </a:cubicBezTo>
                <a:cubicBezTo>
                  <a:pt x="2366367" y="2083594"/>
                  <a:pt x="2368848" y="2083594"/>
                  <a:pt x="2373808" y="2083594"/>
                </a:cubicBezTo>
                <a:lnTo>
                  <a:pt x="2366367" y="2076152"/>
                </a:lnTo>
                <a:cubicBezTo>
                  <a:pt x="2355205" y="2068711"/>
                  <a:pt x="2344043" y="2065455"/>
                  <a:pt x="2332881" y="2066385"/>
                </a:cubicBezTo>
                <a:close/>
                <a:moveTo>
                  <a:pt x="4942954" y="2064990"/>
                </a:moveTo>
                <a:cubicBezTo>
                  <a:pt x="4941714" y="2064990"/>
                  <a:pt x="4941093" y="2066231"/>
                  <a:pt x="4941093" y="2068711"/>
                </a:cubicBezTo>
                <a:lnTo>
                  <a:pt x="4948535" y="2068711"/>
                </a:lnTo>
                <a:cubicBezTo>
                  <a:pt x="4946054" y="2066231"/>
                  <a:pt x="4944194" y="2064990"/>
                  <a:pt x="4942954" y="2064990"/>
                </a:cubicBezTo>
                <a:close/>
                <a:moveTo>
                  <a:pt x="4502981" y="2064060"/>
                </a:moveTo>
                <a:cubicBezTo>
                  <a:pt x="4502360" y="2064680"/>
                  <a:pt x="4502051" y="2066231"/>
                  <a:pt x="4502051" y="2068711"/>
                </a:cubicBezTo>
                <a:cubicBezTo>
                  <a:pt x="4502051" y="2073672"/>
                  <a:pt x="4502051" y="2076152"/>
                  <a:pt x="4502051" y="2076152"/>
                </a:cubicBezTo>
                <a:cubicBezTo>
                  <a:pt x="4502051" y="2076152"/>
                  <a:pt x="4503291" y="2074912"/>
                  <a:pt x="4505771" y="2072432"/>
                </a:cubicBezTo>
                <a:cubicBezTo>
                  <a:pt x="4508251" y="2069951"/>
                  <a:pt x="4508251" y="2067471"/>
                  <a:pt x="4505771" y="2064990"/>
                </a:cubicBezTo>
                <a:cubicBezTo>
                  <a:pt x="4504531" y="2063750"/>
                  <a:pt x="4503601" y="2063440"/>
                  <a:pt x="4502981" y="2064060"/>
                </a:cubicBezTo>
                <a:close/>
                <a:moveTo>
                  <a:pt x="1979414" y="2061269"/>
                </a:moveTo>
                <a:lnTo>
                  <a:pt x="1979414" y="2068711"/>
                </a:lnTo>
                <a:cubicBezTo>
                  <a:pt x="1969492" y="2068711"/>
                  <a:pt x="1971973" y="2073672"/>
                  <a:pt x="1986855" y="2083594"/>
                </a:cubicBezTo>
                <a:lnTo>
                  <a:pt x="2016621" y="2083594"/>
                </a:lnTo>
                <a:cubicBezTo>
                  <a:pt x="2016621" y="2083594"/>
                  <a:pt x="2015381" y="2081113"/>
                  <a:pt x="2012901" y="2076152"/>
                </a:cubicBezTo>
                <a:cubicBezTo>
                  <a:pt x="2010420" y="2071192"/>
                  <a:pt x="2006699" y="2068711"/>
                  <a:pt x="2001738" y="2068711"/>
                </a:cubicBezTo>
                <a:cubicBezTo>
                  <a:pt x="1996777" y="2068711"/>
                  <a:pt x="1991816" y="2068711"/>
                  <a:pt x="1986855" y="2068711"/>
                </a:cubicBezTo>
                <a:close/>
                <a:moveTo>
                  <a:pt x="1733848" y="2061269"/>
                </a:moveTo>
                <a:lnTo>
                  <a:pt x="1763613" y="2076152"/>
                </a:lnTo>
                <a:lnTo>
                  <a:pt x="1808262" y="2091035"/>
                </a:lnTo>
                <a:cubicBezTo>
                  <a:pt x="1823145" y="2091035"/>
                  <a:pt x="1835547" y="2091035"/>
                  <a:pt x="1845469" y="2091035"/>
                </a:cubicBezTo>
                <a:cubicBezTo>
                  <a:pt x="1845469" y="2086074"/>
                  <a:pt x="1842988" y="2083594"/>
                  <a:pt x="1838028" y="2083594"/>
                </a:cubicBezTo>
                <a:cubicBezTo>
                  <a:pt x="1842988" y="2078633"/>
                  <a:pt x="1842988" y="2074912"/>
                  <a:pt x="1838028" y="2072432"/>
                </a:cubicBezTo>
                <a:cubicBezTo>
                  <a:pt x="1833067" y="2069951"/>
                  <a:pt x="1828106" y="2068711"/>
                  <a:pt x="1823145" y="2068711"/>
                </a:cubicBezTo>
                <a:cubicBezTo>
                  <a:pt x="1818184" y="2068711"/>
                  <a:pt x="1811982" y="2067471"/>
                  <a:pt x="1804541" y="2064990"/>
                </a:cubicBezTo>
                <a:cubicBezTo>
                  <a:pt x="1797100" y="2062509"/>
                  <a:pt x="1790898" y="2061269"/>
                  <a:pt x="1785938" y="2061269"/>
                </a:cubicBezTo>
                <a:close/>
                <a:moveTo>
                  <a:pt x="1718965" y="2061269"/>
                </a:moveTo>
                <a:lnTo>
                  <a:pt x="1711524" y="2068711"/>
                </a:lnTo>
                <a:cubicBezTo>
                  <a:pt x="1711524" y="2068711"/>
                  <a:pt x="1714004" y="2068711"/>
                  <a:pt x="1718965" y="2068711"/>
                </a:cubicBezTo>
                <a:cubicBezTo>
                  <a:pt x="1723926" y="2068711"/>
                  <a:pt x="1726407" y="2068711"/>
                  <a:pt x="1726407" y="2068711"/>
                </a:cubicBezTo>
                <a:cubicBezTo>
                  <a:pt x="1726407" y="2063750"/>
                  <a:pt x="1723926" y="2061269"/>
                  <a:pt x="1718965" y="2061269"/>
                </a:cubicBezTo>
                <a:close/>
                <a:moveTo>
                  <a:pt x="1157139" y="2061269"/>
                </a:moveTo>
                <a:cubicBezTo>
                  <a:pt x="1162100" y="2061269"/>
                  <a:pt x="1168301" y="2063750"/>
                  <a:pt x="1175742" y="2068711"/>
                </a:cubicBezTo>
                <a:cubicBezTo>
                  <a:pt x="1180703" y="2073672"/>
                  <a:pt x="1185664" y="2076152"/>
                  <a:pt x="1190625" y="2076152"/>
                </a:cubicBezTo>
                <a:lnTo>
                  <a:pt x="1272481" y="2113359"/>
                </a:lnTo>
                <a:cubicBezTo>
                  <a:pt x="1252637" y="2113359"/>
                  <a:pt x="1260078" y="2120801"/>
                  <a:pt x="1294805" y="2135684"/>
                </a:cubicBezTo>
                <a:cubicBezTo>
                  <a:pt x="1314649" y="2140644"/>
                  <a:pt x="1324571" y="2145606"/>
                  <a:pt x="1324571" y="2150566"/>
                </a:cubicBezTo>
                <a:cubicBezTo>
                  <a:pt x="1329531" y="2150566"/>
                  <a:pt x="1334492" y="2150566"/>
                  <a:pt x="1339453" y="2150566"/>
                </a:cubicBezTo>
                <a:cubicBezTo>
                  <a:pt x="1344414" y="2150566"/>
                  <a:pt x="1346895" y="2150566"/>
                  <a:pt x="1346895" y="2150566"/>
                </a:cubicBezTo>
                <a:cubicBezTo>
                  <a:pt x="1346895" y="2150566"/>
                  <a:pt x="1344414" y="2153047"/>
                  <a:pt x="1339453" y="2158008"/>
                </a:cubicBezTo>
                <a:cubicBezTo>
                  <a:pt x="1329531" y="2158008"/>
                  <a:pt x="1322090" y="2155527"/>
                  <a:pt x="1317129" y="2150566"/>
                </a:cubicBezTo>
                <a:lnTo>
                  <a:pt x="1302246" y="2143125"/>
                </a:lnTo>
                <a:cubicBezTo>
                  <a:pt x="1292325" y="2143125"/>
                  <a:pt x="1284883" y="2141885"/>
                  <a:pt x="1279922" y="2139404"/>
                </a:cubicBezTo>
                <a:cubicBezTo>
                  <a:pt x="1274961" y="2136924"/>
                  <a:pt x="1267520" y="2133203"/>
                  <a:pt x="1257598" y="2128242"/>
                </a:cubicBezTo>
                <a:cubicBezTo>
                  <a:pt x="1247676" y="2123281"/>
                  <a:pt x="1240235" y="2118320"/>
                  <a:pt x="1235274" y="2113359"/>
                </a:cubicBezTo>
                <a:cubicBezTo>
                  <a:pt x="1230312" y="2108399"/>
                  <a:pt x="1224112" y="2103437"/>
                  <a:pt x="1216670" y="2098476"/>
                </a:cubicBezTo>
                <a:cubicBezTo>
                  <a:pt x="1209229" y="2093516"/>
                  <a:pt x="1203028" y="2091035"/>
                  <a:pt x="1198067" y="2091035"/>
                </a:cubicBezTo>
                <a:cubicBezTo>
                  <a:pt x="1193105" y="2091035"/>
                  <a:pt x="1185664" y="2088554"/>
                  <a:pt x="1175742" y="2083594"/>
                </a:cubicBezTo>
                <a:lnTo>
                  <a:pt x="1153418" y="2068711"/>
                </a:lnTo>
                <a:cubicBezTo>
                  <a:pt x="1148457" y="2068711"/>
                  <a:pt x="1145977" y="2068711"/>
                  <a:pt x="1145977" y="2068711"/>
                </a:cubicBezTo>
                <a:cubicBezTo>
                  <a:pt x="1148457" y="2063750"/>
                  <a:pt x="1152178" y="2061269"/>
                  <a:pt x="1157139" y="2061269"/>
                </a:cubicBezTo>
                <a:close/>
                <a:moveTo>
                  <a:pt x="1041797" y="2061269"/>
                </a:moveTo>
                <a:lnTo>
                  <a:pt x="1064121" y="2068711"/>
                </a:lnTo>
                <a:lnTo>
                  <a:pt x="1093887" y="2083594"/>
                </a:lnTo>
                <a:cubicBezTo>
                  <a:pt x="1098848" y="2083594"/>
                  <a:pt x="1101328" y="2084834"/>
                  <a:pt x="1101328" y="2087314"/>
                </a:cubicBezTo>
                <a:cubicBezTo>
                  <a:pt x="1101328" y="2089795"/>
                  <a:pt x="1102569" y="2091035"/>
                  <a:pt x="1105049" y="2091035"/>
                </a:cubicBezTo>
                <a:cubicBezTo>
                  <a:pt x="1107529" y="2091035"/>
                  <a:pt x="1111250" y="2093516"/>
                  <a:pt x="1116211" y="2098476"/>
                </a:cubicBezTo>
                <a:cubicBezTo>
                  <a:pt x="1126133" y="2103437"/>
                  <a:pt x="1131094" y="2105918"/>
                  <a:pt x="1131094" y="2105918"/>
                </a:cubicBezTo>
                <a:lnTo>
                  <a:pt x="1123652" y="2105918"/>
                </a:lnTo>
                <a:cubicBezTo>
                  <a:pt x="1123652" y="2105918"/>
                  <a:pt x="1116211" y="2103437"/>
                  <a:pt x="1101328" y="2098476"/>
                </a:cubicBezTo>
                <a:cubicBezTo>
                  <a:pt x="1086446" y="2093516"/>
                  <a:pt x="1074043" y="2088554"/>
                  <a:pt x="1064121" y="2083594"/>
                </a:cubicBezTo>
                <a:lnTo>
                  <a:pt x="1049239" y="2076152"/>
                </a:lnTo>
                <a:cubicBezTo>
                  <a:pt x="1049239" y="2076152"/>
                  <a:pt x="1046758" y="2073672"/>
                  <a:pt x="1041797" y="2068711"/>
                </a:cubicBezTo>
                <a:close/>
                <a:moveTo>
                  <a:pt x="2642630" y="2055688"/>
                </a:moveTo>
                <a:cubicBezTo>
                  <a:pt x="2640769" y="2055688"/>
                  <a:pt x="2639219" y="2056309"/>
                  <a:pt x="2637978" y="2057549"/>
                </a:cubicBezTo>
                <a:cubicBezTo>
                  <a:pt x="2635498" y="2060029"/>
                  <a:pt x="2636738" y="2061269"/>
                  <a:pt x="2641699" y="2061269"/>
                </a:cubicBezTo>
                <a:lnTo>
                  <a:pt x="2656582" y="2061269"/>
                </a:lnTo>
                <a:cubicBezTo>
                  <a:pt x="2656582" y="2061269"/>
                  <a:pt x="2654101" y="2060029"/>
                  <a:pt x="2649141" y="2057549"/>
                </a:cubicBezTo>
                <a:cubicBezTo>
                  <a:pt x="2646660" y="2056309"/>
                  <a:pt x="2644490" y="2055688"/>
                  <a:pt x="2642630" y="2055688"/>
                </a:cubicBezTo>
                <a:close/>
                <a:moveTo>
                  <a:pt x="5566172" y="2053828"/>
                </a:moveTo>
                <a:cubicBezTo>
                  <a:pt x="5571133" y="2053828"/>
                  <a:pt x="5573613" y="2055068"/>
                  <a:pt x="5573613" y="2057549"/>
                </a:cubicBezTo>
                <a:cubicBezTo>
                  <a:pt x="5573613" y="2060029"/>
                  <a:pt x="5571133" y="2061269"/>
                  <a:pt x="5566172" y="2061269"/>
                </a:cubicBezTo>
                <a:cubicBezTo>
                  <a:pt x="5566172" y="2056309"/>
                  <a:pt x="5566172" y="2053828"/>
                  <a:pt x="5566172" y="2053828"/>
                </a:cubicBezTo>
                <a:close/>
                <a:moveTo>
                  <a:pt x="4554140" y="2053828"/>
                </a:moveTo>
                <a:cubicBezTo>
                  <a:pt x="4554140" y="2058789"/>
                  <a:pt x="4554140" y="2061269"/>
                  <a:pt x="4554140" y="2061269"/>
                </a:cubicBezTo>
                <a:cubicBezTo>
                  <a:pt x="4554140" y="2061269"/>
                  <a:pt x="4556620" y="2061269"/>
                  <a:pt x="4561582" y="2061269"/>
                </a:cubicBezTo>
                <a:lnTo>
                  <a:pt x="4561582" y="2053828"/>
                </a:lnTo>
                <a:close/>
                <a:moveTo>
                  <a:pt x="1908721" y="2053828"/>
                </a:moveTo>
                <a:cubicBezTo>
                  <a:pt x="1906240" y="2053828"/>
                  <a:pt x="1905000" y="2056309"/>
                  <a:pt x="1905000" y="2061269"/>
                </a:cubicBezTo>
                <a:lnTo>
                  <a:pt x="1912441" y="2061269"/>
                </a:lnTo>
                <a:lnTo>
                  <a:pt x="1919883" y="2061269"/>
                </a:lnTo>
                <a:cubicBezTo>
                  <a:pt x="1914922" y="2056309"/>
                  <a:pt x="1911201" y="2053828"/>
                  <a:pt x="1908721" y="2053828"/>
                </a:cubicBezTo>
                <a:close/>
                <a:moveTo>
                  <a:pt x="4537397" y="2050108"/>
                </a:moveTo>
                <a:cubicBezTo>
                  <a:pt x="4536157" y="2050108"/>
                  <a:pt x="4534297" y="2051348"/>
                  <a:pt x="4531816" y="2053828"/>
                </a:cubicBezTo>
                <a:lnTo>
                  <a:pt x="4539258" y="2053828"/>
                </a:lnTo>
                <a:cubicBezTo>
                  <a:pt x="4539258" y="2051348"/>
                  <a:pt x="4538637" y="2050108"/>
                  <a:pt x="4537397" y="2050108"/>
                </a:cubicBezTo>
                <a:close/>
                <a:moveTo>
                  <a:pt x="6258222" y="2046387"/>
                </a:moveTo>
                <a:cubicBezTo>
                  <a:pt x="6263184" y="2046387"/>
                  <a:pt x="6268144" y="2047627"/>
                  <a:pt x="6273105" y="2050107"/>
                </a:cubicBezTo>
                <a:cubicBezTo>
                  <a:pt x="6278067" y="2052588"/>
                  <a:pt x="6280547" y="2053828"/>
                  <a:pt x="6280547" y="2053828"/>
                </a:cubicBezTo>
                <a:close/>
                <a:moveTo>
                  <a:pt x="5514082" y="2046387"/>
                </a:moveTo>
                <a:lnTo>
                  <a:pt x="5506640" y="2053828"/>
                </a:lnTo>
                <a:lnTo>
                  <a:pt x="5521523" y="2053828"/>
                </a:lnTo>
                <a:cubicBezTo>
                  <a:pt x="5521523" y="2053828"/>
                  <a:pt x="5520283" y="2052588"/>
                  <a:pt x="5517802" y="2050107"/>
                </a:cubicBezTo>
                <a:cubicBezTo>
                  <a:pt x="5515322" y="2047627"/>
                  <a:pt x="5514082" y="2046387"/>
                  <a:pt x="5514082" y="2046387"/>
                </a:cubicBezTo>
                <a:close/>
                <a:moveTo>
                  <a:pt x="4874121" y="2046387"/>
                </a:moveTo>
                <a:lnTo>
                  <a:pt x="4874121" y="2053828"/>
                </a:lnTo>
                <a:cubicBezTo>
                  <a:pt x="4874121" y="2058789"/>
                  <a:pt x="4872880" y="2061269"/>
                  <a:pt x="4870400" y="2061269"/>
                </a:cubicBezTo>
                <a:cubicBezTo>
                  <a:pt x="4867920" y="2061269"/>
                  <a:pt x="4866679" y="2058789"/>
                  <a:pt x="4866679" y="2053828"/>
                </a:cubicBezTo>
                <a:cubicBezTo>
                  <a:pt x="4866679" y="2048867"/>
                  <a:pt x="4869160" y="2046387"/>
                  <a:pt x="4874121" y="2046387"/>
                </a:cubicBezTo>
                <a:close/>
                <a:moveTo>
                  <a:pt x="4851797" y="2046387"/>
                </a:moveTo>
                <a:cubicBezTo>
                  <a:pt x="4856758" y="2046387"/>
                  <a:pt x="4859238" y="2046387"/>
                  <a:pt x="4859238" y="2046387"/>
                </a:cubicBezTo>
                <a:lnTo>
                  <a:pt x="4844355" y="2053828"/>
                </a:lnTo>
                <a:cubicBezTo>
                  <a:pt x="4844355" y="2053828"/>
                  <a:pt x="4844355" y="2052588"/>
                  <a:pt x="4844355" y="2050107"/>
                </a:cubicBezTo>
                <a:cubicBezTo>
                  <a:pt x="4844355" y="2047627"/>
                  <a:pt x="4846835" y="2046387"/>
                  <a:pt x="4851797" y="2046387"/>
                </a:cubicBezTo>
                <a:close/>
                <a:moveTo>
                  <a:pt x="2604492" y="2046387"/>
                </a:moveTo>
                <a:lnTo>
                  <a:pt x="2611933" y="2053828"/>
                </a:lnTo>
                <a:lnTo>
                  <a:pt x="2619375" y="2053828"/>
                </a:lnTo>
                <a:cubicBezTo>
                  <a:pt x="2619375" y="2048867"/>
                  <a:pt x="2616894" y="2046387"/>
                  <a:pt x="2611933" y="2046387"/>
                </a:cubicBezTo>
                <a:cubicBezTo>
                  <a:pt x="2606973" y="2046387"/>
                  <a:pt x="2604492" y="2046387"/>
                  <a:pt x="2604492" y="2046387"/>
                </a:cubicBezTo>
                <a:close/>
                <a:moveTo>
                  <a:pt x="1919883" y="2046387"/>
                </a:moveTo>
                <a:lnTo>
                  <a:pt x="1934766" y="2061269"/>
                </a:lnTo>
                <a:lnTo>
                  <a:pt x="1957090" y="2061269"/>
                </a:lnTo>
                <a:lnTo>
                  <a:pt x="1949649" y="2053828"/>
                </a:lnTo>
                <a:lnTo>
                  <a:pt x="1934766" y="2053828"/>
                </a:lnTo>
                <a:close/>
                <a:moveTo>
                  <a:pt x="1473399" y="2046387"/>
                </a:moveTo>
                <a:lnTo>
                  <a:pt x="1473399" y="2053828"/>
                </a:lnTo>
                <a:lnTo>
                  <a:pt x="1480840" y="2061269"/>
                </a:lnTo>
                <a:close/>
                <a:moveTo>
                  <a:pt x="1726407" y="2038945"/>
                </a:moveTo>
                <a:cubicBezTo>
                  <a:pt x="1721445" y="2038945"/>
                  <a:pt x="1718965" y="2040185"/>
                  <a:pt x="1718965" y="2042666"/>
                </a:cubicBezTo>
                <a:cubicBezTo>
                  <a:pt x="1718965" y="2045147"/>
                  <a:pt x="1721445" y="2046387"/>
                  <a:pt x="1726407" y="2046387"/>
                </a:cubicBezTo>
                <a:close/>
                <a:moveTo>
                  <a:pt x="5543847" y="2031504"/>
                </a:moveTo>
                <a:lnTo>
                  <a:pt x="5543847" y="2053828"/>
                </a:lnTo>
                <a:lnTo>
                  <a:pt x="5543847" y="2061269"/>
                </a:lnTo>
                <a:cubicBezTo>
                  <a:pt x="5543847" y="2066230"/>
                  <a:pt x="5553769" y="2068711"/>
                  <a:pt x="5573613" y="2068711"/>
                </a:cubicBezTo>
                <a:cubicBezTo>
                  <a:pt x="5578574" y="2068711"/>
                  <a:pt x="5583535" y="2068711"/>
                  <a:pt x="5588496" y="2068711"/>
                </a:cubicBezTo>
                <a:cubicBezTo>
                  <a:pt x="5593457" y="2068711"/>
                  <a:pt x="5598417" y="2068711"/>
                  <a:pt x="5603379" y="2068711"/>
                </a:cubicBezTo>
                <a:cubicBezTo>
                  <a:pt x="5613300" y="2068711"/>
                  <a:pt x="5618261" y="2068711"/>
                  <a:pt x="5618261" y="2068711"/>
                </a:cubicBezTo>
                <a:lnTo>
                  <a:pt x="5610820" y="2061269"/>
                </a:lnTo>
                <a:lnTo>
                  <a:pt x="5603379" y="2061269"/>
                </a:lnTo>
                <a:lnTo>
                  <a:pt x="5595937" y="2061269"/>
                </a:lnTo>
                <a:cubicBezTo>
                  <a:pt x="5595937" y="2056309"/>
                  <a:pt x="5592217" y="2053828"/>
                  <a:pt x="5584775" y="2053828"/>
                </a:cubicBezTo>
                <a:cubicBezTo>
                  <a:pt x="5577334" y="2053828"/>
                  <a:pt x="5572372" y="2051347"/>
                  <a:pt x="5569892" y="2046387"/>
                </a:cubicBezTo>
                <a:cubicBezTo>
                  <a:pt x="5567412" y="2041426"/>
                  <a:pt x="5563692" y="2040185"/>
                  <a:pt x="5558730" y="2042666"/>
                </a:cubicBezTo>
                <a:cubicBezTo>
                  <a:pt x="5553769" y="2045147"/>
                  <a:pt x="5551289" y="2043906"/>
                  <a:pt x="5551289" y="2038945"/>
                </a:cubicBezTo>
                <a:cubicBezTo>
                  <a:pt x="5551289" y="2038945"/>
                  <a:pt x="5550048" y="2037705"/>
                  <a:pt x="5547568" y="2035225"/>
                </a:cubicBezTo>
                <a:cubicBezTo>
                  <a:pt x="5545088" y="2032744"/>
                  <a:pt x="5543847" y="2031504"/>
                  <a:pt x="5543847" y="2031504"/>
                </a:cubicBezTo>
                <a:close/>
                <a:moveTo>
                  <a:pt x="1957090" y="2031504"/>
                </a:moveTo>
                <a:lnTo>
                  <a:pt x="1964532" y="2031504"/>
                </a:lnTo>
                <a:lnTo>
                  <a:pt x="1964532" y="2038945"/>
                </a:lnTo>
                <a:cubicBezTo>
                  <a:pt x="1959571" y="2038945"/>
                  <a:pt x="1957090" y="2036465"/>
                  <a:pt x="1957090" y="2031504"/>
                </a:cubicBezTo>
                <a:close/>
                <a:moveTo>
                  <a:pt x="1689199" y="2031504"/>
                </a:moveTo>
                <a:cubicBezTo>
                  <a:pt x="1689199" y="2031504"/>
                  <a:pt x="1690440" y="2032744"/>
                  <a:pt x="1692920" y="2035225"/>
                </a:cubicBezTo>
                <a:cubicBezTo>
                  <a:pt x="1695401" y="2037705"/>
                  <a:pt x="1696641" y="2037705"/>
                  <a:pt x="1696641" y="2035225"/>
                </a:cubicBezTo>
                <a:cubicBezTo>
                  <a:pt x="1696641" y="2032744"/>
                  <a:pt x="1696641" y="2031504"/>
                  <a:pt x="1696641" y="2031504"/>
                </a:cubicBezTo>
                <a:close/>
                <a:moveTo>
                  <a:pt x="1056680" y="2031504"/>
                </a:moveTo>
                <a:cubicBezTo>
                  <a:pt x="1061641" y="2031504"/>
                  <a:pt x="1069082" y="2033984"/>
                  <a:pt x="1079004" y="2038945"/>
                </a:cubicBezTo>
                <a:cubicBezTo>
                  <a:pt x="1083965" y="2043906"/>
                  <a:pt x="1087686" y="2047627"/>
                  <a:pt x="1090166" y="2050107"/>
                </a:cubicBezTo>
                <a:cubicBezTo>
                  <a:pt x="1092647" y="2052588"/>
                  <a:pt x="1093887" y="2053828"/>
                  <a:pt x="1093887" y="2053828"/>
                </a:cubicBezTo>
                <a:lnTo>
                  <a:pt x="1071562" y="2053828"/>
                </a:lnTo>
                <a:cubicBezTo>
                  <a:pt x="1066602" y="2053828"/>
                  <a:pt x="1061641" y="2052588"/>
                  <a:pt x="1056680" y="2050107"/>
                </a:cubicBezTo>
                <a:cubicBezTo>
                  <a:pt x="1051719" y="2047627"/>
                  <a:pt x="1049239" y="2045147"/>
                  <a:pt x="1049239" y="2042666"/>
                </a:cubicBezTo>
                <a:cubicBezTo>
                  <a:pt x="1049239" y="2040185"/>
                  <a:pt x="1049239" y="2038945"/>
                  <a:pt x="1049239" y="2038945"/>
                </a:cubicBezTo>
                <a:close/>
                <a:moveTo>
                  <a:pt x="6228457" y="2024062"/>
                </a:moveTo>
                <a:lnTo>
                  <a:pt x="6235898" y="2038945"/>
                </a:lnTo>
                <a:lnTo>
                  <a:pt x="6221015" y="2038945"/>
                </a:lnTo>
                <a:cubicBezTo>
                  <a:pt x="6216054" y="2033984"/>
                  <a:pt x="6214815" y="2030264"/>
                  <a:pt x="6217295" y="2027783"/>
                </a:cubicBezTo>
                <a:cubicBezTo>
                  <a:pt x="6219775" y="2025302"/>
                  <a:pt x="6223495" y="2024062"/>
                  <a:pt x="6228457" y="2024062"/>
                </a:cubicBezTo>
                <a:close/>
                <a:moveTo>
                  <a:pt x="5997773" y="2024062"/>
                </a:moveTo>
                <a:cubicBezTo>
                  <a:pt x="5992812" y="2024062"/>
                  <a:pt x="5990332" y="2026543"/>
                  <a:pt x="5990332" y="2031504"/>
                </a:cubicBezTo>
                <a:lnTo>
                  <a:pt x="6027539" y="2046387"/>
                </a:lnTo>
                <a:cubicBezTo>
                  <a:pt x="6032500" y="2046387"/>
                  <a:pt x="6033740" y="2045147"/>
                  <a:pt x="6031260" y="2042666"/>
                </a:cubicBezTo>
                <a:cubicBezTo>
                  <a:pt x="6028779" y="2040185"/>
                  <a:pt x="6023818" y="2037705"/>
                  <a:pt x="6016377" y="2035225"/>
                </a:cubicBezTo>
                <a:cubicBezTo>
                  <a:pt x="6008935" y="2032744"/>
                  <a:pt x="6005215" y="2030264"/>
                  <a:pt x="6005215" y="2027783"/>
                </a:cubicBezTo>
                <a:cubicBezTo>
                  <a:pt x="6005215" y="2025302"/>
                  <a:pt x="6002734" y="2024062"/>
                  <a:pt x="5997773" y="2024062"/>
                </a:cubicBezTo>
                <a:close/>
                <a:moveTo>
                  <a:pt x="5968008" y="2024062"/>
                </a:moveTo>
                <a:lnTo>
                  <a:pt x="5975449" y="2031504"/>
                </a:lnTo>
                <a:cubicBezTo>
                  <a:pt x="5980410" y="2031504"/>
                  <a:pt x="5982890" y="2031504"/>
                  <a:pt x="5982890" y="2031504"/>
                </a:cubicBezTo>
                <a:cubicBezTo>
                  <a:pt x="5982890" y="2031504"/>
                  <a:pt x="5980410" y="2029023"/>
                  <a:pt x="5975449" y="2024062"/>
                </a:cubicBezTo>
                <a:close/>
                <a:moveTo>
                  <a:pt x="4717851" y="2024062"/>
                </a:moveTo>
                <a:lnTo>
                  <a:pt x="4740176" y="2031504"/>
                </a:lnTo>
                <a:lnTo>
                  <a:pt x="4747617" y="2031504"/>
                </a:lnTo>
                <a:lnTo>
                  <a:pt x="4755058" y="2038945"/>
                </a:lnTo>
                <a:cubicBezTo>
                  <a:pt x="4760020" y="2043906"/>
                  <a:pt x="4763740" y="2047627"/>
                  <a:pt x="4766220" y="2050107"/>
                </a:cubicBezTo>
                <a:cubicBezTo>
                  <a:pt x="4768701" y="2052588"/>
                  <a:pt x="4777383" y="2053828"/>
                  <a:pt x="4792265" y="2053828"/>
                </a:cubicBezTo>
                <a:cubicBezTo>
                  <a:pt x="4797227" y="2053828"/>
                  <a:pt x="4802187" y="2053828"/>
                  <a:pt x="4807148" y="2053828"/>
                </a:cubicBezTo>
                <a:cubicBezTo>
                  <a:pt x="4812109" y="2053828"/>
                  <a:pt x="4814590" y="2053828"/>
                  <a:pt x="4814590" y="2053828"/>
                </a:cubicBezTo>
                <a:cubicBezTo>
                  <a:pt x="4819551" y="2058789"/>
                  <a:pt x="4822031" y="2060029"/>
                  <a:pt x="4822031" y="2057549"/>
                </a:cubicBezTo>
                <a:cubicBezTo>
                  <a:pt x="4822031" y="2055068"/>
                  <a:pt x="4826992" y="2056309"/>
                  <a:pt x="4836914" y="2061269"/>
                </a:cubicBezTo>
                <a:cubicBezTo>
                  <a:pt x="4841875" y="2061269"/>
                  <a:pt x="4848076" y="2062509"/>
                  <a:pt x="4855517" y="2064990"/>
                </a:cubicBezTo>
                <a:cubicBezTo>
                  <a:pt x="4862959" y="2067471"/>
                  <a:pt x="4869160" y="2068711"/>
                  <a:pt x="4874121" y="2068711"/>
                </a:cubicBezTo>
                <a:lnTo>
                  <a:pt x="4881562" y="2068711"/>
                </a:lnTo>
                <a:cubicBezTo>
                  <a:pt x="4876601" y="2063750"/>
                  <a:pt x="4881562" y="2061269"/>
                  <a:pt x="4896445" y="2061269"/>
                </a:cubicBezTo>
                <a:lnTo>
                  <a:pt x="4911328" y="2061269"/>
                </a:lnTo>
                <a:cubicBezTo>
                  <a:pt x="4911328" y="2056309"/>
                  <a:pt x="4908848" y="2053828"/>
                  <a:pt x="4903886" y="2053828"/>
                </a:cubicBezTo>
                <a:cubicBezTo>
                  <a:pt x="4898925" y="2053828"/>
                  <a:pt x="4896445" y="2053828"/>
                  <a:pt x="4896445" y="2053828"/>
                </a:cubicBezTo>
                <a:cubicBezTo>
                  <a:pt x="4891484" y="2053828"/>
                  <a:pt x="4886524" y="2051347"/>
                  <a:pt x="4881562" y="2046387"/>
                </a:cubicBezTo>
                <a:lnTo>
                  <a:pt x="4874121" y="2046387"/>
                </a:lnTo>
                <a:lnTo>
                  <a:pt x="4870400" y="2046387"/>
                </a:lnTo>
                <a:cubicBezTo>
                  <a:pt x="4867920" y="2046387"/>
                  <a:pt x="4866679" y="2046387"/>
                  <a:pt x="4866679" y="2046387"/>
                </a:cubicBezTo>
                <a:cubicBezTo>
                  <a:pt x="4861718" y="2046387"/>
                  <a:pt x="4859238" y="2045147"/>
                  <a:pt x="4859238" y="2042666"/>
                </a:cubicBezTo>
                <a:cubicBezTo>
                  <a:pt x="4859238" y="2040185"/>
                  <a:pt x="4854277" y="2038945"/>
                  <a:pt x="4844355" y="2038945"/>
                </a:cubicBezTo>
                <a:cubicBezTo>
                  <a:pt x="4834434" y="2038945"/>
                  <a:pt x="4829472" y="2040185"/>
                  <a:pt x="4829472" y="2042666"/>
                </a:cubicBezTo>
                <a:cubicBezTo>
                  <a:pt x="4829472" y="2045147"/>
                  <a:pt x="4828232" y="2046387"/>
                  <a:pt x="4825752" y="2046387"/>
                </a:cubicBezTo>
                <a:cubicBezTo>
                  <a:pt x="4823272" y="2046387"/>
                  <a:pt x="4822031" y="2043906"/>
                  <a:pt x="4822031" y="2038945"/>
                </a:cubicBezTo>
                <a:cubicBezTo>
                  <a:pt x="4812109" y="2043906"/>
                  <a:pt x="4797227" y="2043906"/>
                  <a:pt x="4777383" y="2038945"/>
                </a:cubicBezTo>
                <a:cubicBezTo>
                  <a:pt x="4767461" y="2033984"/>
                  <a:pt x="4761259" y="2032744"/>
                  <a:pt x="4758779" y="2035225"/>
                </a:cubicBezTo>
                <a:cubicBezTo>
                  <a:pt x="4756299" y="2037705"/>
                  <a:pt x="4753818" y="2036465"/>
                  <a:pt x="4751338" y="2031504"/>
                </a:cubicBezTo>
                <a:cubicBezTo>
                  <a:pt x="4748858" y="2026543"/>
                  <a:pt x="4742656" y="2024062"/>
                  <a:pt x="4732734" y="2024062"/>
                </a:cubicBezTo>
                <a:cubicBezTo>
                  <a:pt x="4722813" y="2024062"/>
                  <a:pt x="4717851" y="2024062"/>
                  <a:pt x="4717851" y="2024062"/>
                </a:cubicBezTo>
                <a:close/>
                <a:moveTo>
                  <a:pt x="2037085" y="2020342"/>
                </a:moveTo>
                <a:cubicBezTo>
                  <a:pt x="2035845" y="2020342"/>
                  <a:pt x="2033984" y="2021582"/>
                  <a:pt x="2031504" y="2024062"/>
                </a:cubicBezTo>
                <a:lnTo>
                  <a:pt x="2038945" y="2024062"/>
                </a:lnTo>
                <a:cubicBezTo>
                  <a:pt x="2038945" y="2021582"/>
                  <a:pt x="2038325" y="2020342"/>
                  <a:pt x="2037085" y="2020342"/>
                </a:cubicBezTo>
                <a:close/>
                <a:moveTo>
                  <a:pt x="6243340" y="2016621"/>
                </a:moveTo>
                <a:cubicBezTo>
                  <a:pt x="6268144" y="2016621"/>
                  <a:pt x="6280547" y="2021582"/>
                  <a:pt x="6280547" y="2031504"/>
                </a:cubicBezTo>
                <a:lnTo>
                  <a:pt x="6273105" y="2024062"/>
                </a:lnTo>
                <a:cubicBezTo>
                  <a:pt x="6268144" y="2024062"/>
                  <a:pt x="6260702" y="2024062"/>
                  <a:pt x="6250781" y="2024062"/>
                </a:cubicBezTo>
                <a:close/>
                <a:moveTo>
                  <a:pt x="6146601" y="2016621"/>
                </a:moveTo>
                <a:cubicBezTo>
                  <a:pt x="6151563" y="2016621"/>
                  <a:pt x="6156523" y="2016621"/>
                  <a:pt x="6161484" y="2016621"/>
                </a:cubicBezTo>
                <a:lnTo>
                  <a:pt x="6183808" y="2024062"/>
                </a:lnTo>
                <a:cubicBezTo>
                  <a:pt x="6183808" y="2029023"/>
                  <a:pt x="6176367" y="2029023"/>
                  <a:pt x="6161484" y="2024062"/>
                </a:cubicBezTo>
                <a:close/>
                <a:moveTo>
                  <a:pt x="1622227" y="2016621"/>
                </a:moveTo>
                <a:cubicBezTo>
                  <a:pt x="1627187" y="2021582"/>
                  <a:pt x="1634629" y="2024062"/>
                  <a:pt x="1644551" y="2024062"/>
                </a:cubicBezTo>
                <a:cubicBezTo>
                  <a:pt x="1654473" y="2024062"/>
                  <a:pt x="1661914" y="2026543"/>
                  <a:pt x="1666875" y="2031504"/>
                </a:cubicBezTo>
                <a:lnTo>
                  <a:pt x="1681758" y="2038945"/>
                </a:lnTo>
                <a:cubicBezTo>
                  <a:pt x="1676797" y="2024062"/>
                  <a:pt x="1669356" y="2016621"/>
                  <a:pt x="1659434" y="2016621"/>
                </a:cubicBezTo>
                <a:cubicBezTo>
                  <a:pt x="1649512" y="2021582"/>
                  <a:pt x="1644551" y="2021582"/>
                  <a:pt x="1644551" y="2016621"/>
                </a:cubicBezTo>
                <a:cubicBezTo>
                  <a:pt x="1644551" y="2016621"/>
                  <a:pt x="1643310" y="2016621"/>
                  <a:pt x="1640830" y="2016621"/>
                </a:cubicBezTo>
                <a:cubicBezTo>
                  <a:pt x="1638350" y="2016621"/>
                  <a:pt x="1634629" y="2016621"/>
                  <a:pt x="1629668" y="2016621"/>
                </a:cubicBezTo>
                <a:close/>
                <a:moveTo>
                  <a:pt x="5661422" y="2015133"/>
                </a:moveTo>
                <a:lnTo>
                  <a:pt x="5670351" y="2016621"/>
                </a:lnTo>
                <a:lnTo>
                  <a:pt x="5662910" y="2016621"/>
                </a:lnTo>
                <a:close/>
                <a:moveTo>
                  <a:pt x="5655468" y="2009180"/>
                </a:moveTo>
                <a:lnTo>
                  <a:pt x="5661422" y="2015133"/>
                </a:lnTo>
                <a:lnTo>
                  <a:pt x="5659189" y="2014761"/>
                </a:lnTo>
                <a:cubicBezTo>
                  <a:pt x="5656709" y="2013521"/>
                  <a:pt x="5655468" y="2011660"/>
                  <a:pt x="5655468" y="2009180"/>
                </a:cubicBezTo>
                <a:close/>
                <a:moveTo>
                  <a:pt x="5625703" y="2009180"/>
                </a:moveTo>
                <a:cubicBezTo>
                  <a:pt x="5625703" y="2009180"/>
                  <a:pt x="5625703" y="2011660"/>
                  <a:pt x="5625703" y="2016621"/>
                </a:cubicBezTo>
                <a:cubicBezTo>
                  <a:pt x="5630664" y="2016621"/>
                  <a:pt x="5633144" y="2016621"/>
                  <a:pt x="5633144" y="2016621"/>
                </a:cubicBezTo>
                <a:lnTo>
                  <a:pt x="5640586" y="2016621"/>
                </a:lnTo>
                <a:cubicBezTo>
                  <a:pt x="5640586" y="2011660"/>
                  <a:pt x="5639345" y="2009180"/>
                  <a:pt x="5636865" y="2009180"/>
                </a:cubicBezTo>
                <a:cubicBezTo>
                  <a:pt x="5634385" y="2009180"/>
                  <a:pt x="5631904" y="2009180"/>
                  <a:pt x="5629424" y="2009180"/>
                </a:cubicBezTo>
                <a:cubicBezTo>
                  <a:pt x="5626943" y="2009180"/>
                  <a:pt x="5625703" y="2009180"/>
                  <a:pt x="5625703" y="2009180"/>
                </a:cubicBezTo>
                <a:close/>
                <a:moveTo>
                  <a:pt x="4769941" y="2009180"/>
                </a:moveTo>
                <a:cubicBezTo>
                  <a:pt x="4764980" y="2009180"/>
                  <a:pt x="4762500" y="2011660"/>
                  <a:pt x="4762500" y="2016621"/>
                </a:cubicBezTo>
                <a:cubicBezTo>
                  <a:pt x="4762500" y="2016621"/>
                  <a:pt x="4764980" y="2016621"/>
                  <a:pt x="4769941" y="2016621"/>
                </a:cubicBezTo>
                <a:close/>
                <a:moveTo>
                  <a:pt x="6570761" y="2001738"/>
                </a:moveTo>
                <a:lnTo>
                  <a:pt x="6585644" y="2009180"/>
                </a:lnTo>
                <a:lnTo>
                  <a:pt x="6578203" y="2009180"/>
                </a:lnTo>
                <a:cubicBezTo>
                  <a:pt x="6573241" y="2004219"/>
                  <a:pt x="6570761" y="2001738"/>
                  <a:pt x="6570761" y="2001738"/>
                </a:cubicBezTo>
                <a:close/>
                <a:moveTo>
                  <a:pt x="6191250" y="2001738"/>
                </a:moveTo>
                <a:cubicBezTo>
                  <a:pt x="6196211" y="2001738"/>
                  <a:pt x="6198691" y="2004219"/>
                  <a:pt x="6198691" y="2009180"/>
                </a:cubicBezTo>
                <a:lnTo>
                  <a:pt x="6191250" y="2009180"/>
                </a:lnTo>
                <a:cubicBezTo>
                  <a:pt x="6186288" y="2004219"/>
                  <a:pt x="6186288" y="2001738"/>
                  <a:pt x="6191250" y="2001738"/>
                </a:cubicBezTo>
                <a:close/>
                <a:moveTo>
                  <a:pt x="1927324" y="2001738"/>
                </a:moveTo>
                <a:cubicBezTo>
                  <a:pt x="1932285" y="2001738"/>
                  <a:pt x="1934766" y="2002978"/>
                  <a:pt x="1934766" y="2005459"/>
                </a:cubicBezTo>
                <a:cubicBezTo>
                  <a:pt x="1934766" y="2007940"/>
                  <a:pt x="1932285" y="2009180"/>
                  <a:pt x="1927324" y="2009180"/>
                </a:cubicBezTo>
                <a:lnTo>
                  <a:pt x="1934766" y="2024062"/>
                </a:lnTo>
                <a:lnTo>
                  <a:pt x="1949649" y="2031504"/>
                </a:lnTo>
                <a:cubicBezTo>
                  <a:pt x="1949649" y="2036465"/>
                  <a:pt x="1952129" y="2040185"/>
                  <a:pt x="1957090" y="2042666"/>
                </a:cubicBezTo>
                <a:cubicBezTo>
                  <a:pt x="1962051" y="2045147"/>
                  <a:pt x="1969492" y="2046387"/>
                  <a:pt x="1979414" y="2046387"/>
                </a:cubicBezTo>
                <a:cubicBezTo>
                  <a:pt x="1984375" y="2046387"/>
                  <a:pt x="1988096" y="2047627"/>
                  <a:pt x="1990576" y="2050107"/>
                </a:cubicBezTo>
                <a:cubicBezTo>
                  <a:pt x="1993056" y="2052588"/>
                  <a:pt x="1996777" y="2053828"/>
                  <a:pt x="2001738" y="2053828"/>
                </a:cubicBezTo>
                <a:lnTo>
                  <a:pt x="2009180" y="2053828"/>
                </a:lnTo>
                <a:cubicBezTo>
                  <a:pt x="2014141" y="2048867"/>
                  <a:pt x="2017861" y="2047627"/>
                  <a:pt x="2020342" y="2050107"/>
                </a:cubicBezTo>
                <a:cubicBezTo>
                  <a:pt x="2022823" y="2052588"/>
                  <a:pt x="2027783" y="2053828"/>
                  <a:pt x="2035225" y="2053828"/>
                </a:cubicBezTo>
                <a:cubicBezTo>
                  <a:pt x="2042666" y="2053828"/>
                  <a:pt x="2046387" y="2053828"/>
                  <a:pt x="2046387" y="2053828"/>
                </a:cubicBezTo>
                <a:lnTo>
                  <a:pt x="2038945" y="2061269"/>
                </a:lnTo>
                <a:lnTo>
                  <a:pt x="2031504" y="2068711"/>
                </a:lnTo>
                <a:cubicBezTo>
                  <a:pt x="2036465" y="2068711"/>
                  <a:pt x="2038945" y="2071192"/>
                  <a:pt x="2038945" y="2076152"/>
                </a:cubicBezTo>
                <a:cubicBezTo>
                  <a:pt x="2038945" y="2081113"/>
                  <a:pt x="2043906" y="2086074"/>
                  <a:pt x="2053828" y="2091035"/>
                </a:cubicBezTo>
                <a:cubicBezTo>
                  <a:pt x="2043906" y="2091035"/>
                  <a:pt x="2038945" y="2092275"/>
                  <a:pt x="2038945" y="2094756"/>
                </a:cubicBezTo>
                <a:cubicBezTo>
                  <a:pt x="2038945" y="2097236"/>
                  <a:pt x="2043906" y="2098476"/>
                  <a:pt x="2053828" y="2098476"/>
                </a:cubicBezTo>
                <a:cubicBezTo>
                  <a:pt x="2053828" y="2103437"/>
                  <a:pt x="2056309" y="2105918"/>
                  <a:pt x="2061270" y="2105918"/>
                </a:cubicBezTo>
                <a:cubicBezTo>
                  <a:pt x="2061270" y="2105918"/>
                  <a:pt x="2063750" y="2107158"/>
                  <a:pt x="2068711" y="2109639"/>
                </a:cubicBezTo>
                <a:cubicBezTo>
                  <a:pt x="2073672" y="2112119"/>
                  <a:pt x="2081113" y="2113359"/>
                  <a:pt x="2091035" y="2113359"/>
                </a:cubicBezTo>
                <a:cubicBezTo>
                  <a:pt x="2095996" y="2113359"/>
                  <a:pt x="2100957" y="2114599"/>
                  <a:pt x="2105918" y="2117080"/>
                </a:cubicBezTo>
                <a:cubicBezTo>
                  <a:pt x="2110879" y="2119561"/>
                  <a:pt x="2115840" y="2120801"/>
                  <a:pt x="2120801" y="2120801"/>
                </a:cubicBezTo>
                <a:cubicBezTo>
                  <a:pt x="2125761" y="2135684"/>
                  <a:pt x="2133203" y="2138164"/>
                  <a:pt x="2143125" y="2128242"/>
                </a:cubicBezTo>
                <a:cubicBezTo>
                  <a:pt x="2148086" y="2128242"/>
                  <a:pt x="2151807" y="2129482"/>
                  <a:pt x="2154287" y="2131963"/>
                </a:cubicBezTo>
                <a:cubicBezTo>
                  <a:pt x="2156768" y="2134443"/>
                  <a:pt x="2160489" y="2133203"/>
                  <a:pt x="2165449" y="2128242"/>
                </a:cubicBezTo>
                <a:cubicBezTo>
                  <a:pt x="2170410" y="2128242"/>
                  <a:pt x="2174131" y="2129482"/>
                  <a:pt x="2176611" y="2131963"/>
                </a:cubicBezTo>
                <a:cubicBezTo>
                  <a:pt x="2179092" y="2134443"/>
                  <a:pt x="2180332" y="2135684"/>
                  <a:pt x="2180332" y="2135684"/>
                </a:cubicBezTo>
                <a:cubicBezTo>
                  <a:pt x="2190254" y="2140644"/>
                  <a:pt x="2197696" y="2143125"/>
                  <a:pt x="2202656" y="2143125"/>
                </a:cubicBezTo>
                <a:lnTo>
                  <a:pt x="2202656" y="2135684"/>
                </a:lnTo>
                <a:cubicBezTo>
                  <a:pt x="2197696" y="2135684"/>
                  <a:pt x="2185293" y="2131963"/>
                  <a:pt x="2165449" y="2124521"/>
                </a:cubicBezTo>
                <a:cubicBezTo>
                  <a:pt x="2145606" y="2117080"/>
                  <a:pt x="2133203" y="2110879"/>
                  <a:pt x="2128242" y="2105918"/>
                </a:cubicBezTo>
                <a:lnTo>
                  <a:pt x="2120801" y="2105918"/>
                </a:lnTo>
                <a:cubicBezTo>
                  <a:pt x="2120801" y="2110879"/>
                  <a:pt x="2113360" y="2110879"/>
                  <a:pt x="2098476" y="2105918"/>
                </a:cubicBezTo>
                <a:cubicBezTo>
                  <a:pt x="2098476" y="2105918"/>
                  <a:pt x="2095996" y="2104678"/>
                  <a:pt x="2091035" y="2102197"/>
                </a:cubicBezTo>
                <a:cubicBezTo>
                  <a:pt x="2086075" y="2099717"/>
                  <a:pt x="2083594" y="2098476"/>
                  <a:pt x="2083594" y="2098476"/>
                </a:cubicBezTo>
                <a:cubicBezTo>
                  <a:pt x="2083594" y="2098476"/>
                  <a:pt x="2081113" y="2097236"/>
                  <a:pt x="2076152" y="2094756"/>
                </a:cubicBezTo>
                <a:cubicBezTo>
                  <a:pt x="2071192" y="2092275"/>
                  <a:pt x="2068711" y="2088554"/>
                  <a:pt x="2068711" y="2083594"/>
                </a:cubicBezTo>
                <a:lnTo>
                  <a:pt x="2068711" y="2076152"/>
                </a:lnTo>
                <a:cubicBezTo>
                  <a:pt x="2078633" y="2076152"/>
                  <a:pt x="2088555" y="2078633"/>
                  <a:pt x="2098476" y="2083594"/>
                </a:cubicBezTo>
                <a:cubicBezTo>
                  <a:pt x="2123281" y="2088554"/>
                  <a:pt x="2143125" y="2095996"/>
                  <a:pt x="2158008" y="2105918"/>
                </a:cubicBezTo>
                <a:cubicBezTo>
                  <a:pt x="2162969" y="2110879"/>
                  <a:pt x="2169170" y="2113359"/>
                  <a:pt x="2176611" y="2113359"/>
                </a:cubicBezTo>
                <a:cubicBezTo>
                  <a:pt x="2184053" y="2113359"/>
                  <a:pt x="2190254" y="2113359"/>
                  <a:pt x="2195215" y="2113359"/>
                </a:cubicBezTo>
                <a:lnTo>
                  <a:pt x="2202656" y="2113359"/>
                </a:lnTo>
                <a:cubicBezTo>
                  <a:pt x="2202656" y="2108399"/>
                  <a:pt x="2200175" y="2105918"/>
                  <a:pt x="2195215" y="2105918"/>
                </a:cubicBezTo>
                <a:cubicBezTo>
                  <a:pt x="2190254" y="2105918"/>
                  <a:pt x="2177851" y="2103437"/>
                  <a:pt x="2158008" y="2098476"/>
                </a:cubicBezTo>
                <a:lnTo>
                  <a:pt x="2135684" y="2083594"/>
                </a:lnTo>
                <a:cubicBezTo>
                  <a:pt x="2135684" y="2078633"/>
                  <a:pt x="2136924" y="2076152"/>
                  <a:pt x="2139404" y="2076152"/>
                </a:cubicBezTo>
                <a:cubicBezTo>
                  <a:pt x="2141885" y="2076152"/>
                  <a:pt x="2143125" y="2078633"/>
                  <a:pt x="2143125" y="2083594"/>
                </a:cubicBezTo>
                <a:lnTo>
                  <a:pt x="2150566" y="2083594"/>
                </a:lnTo>
                <a:lnTo>
                  <a:pt x="2165449" y="2083594"/>
                </a:lnTo>
                <a:cubicBezTo>
                  <a:pt x="2170410" y="2088554"/>
                  <a:pt x="2174131" y="2088554"/>
                  <a:pt x="2176611" y="2083594"/>
                </a:cubicBezTo>
                <a:cubicBezTo>
                  <a:pt x="2179092" y="2078633"/>
                  <a:pt x="2182813" y="2078633"/>
                  <a:pt x="2187774" y="2083594"/>
                </a:cubicBezTo>
                <a:lnTo>
                  <a:pt x="2195215" y="2091035"/>
                </a:lnTo>
                <a:lnTo>
                  <a:pt x="2187774" y="2091035"/>
                </a:lnTo>
                <a:lnTo>
                  <a:pt x="2180332" y="2091035"/>
                </a:lnTo>
                <a:cubicBezTo>
                  <a:pt x="2180332" y="2091035"/>
                  <a:pt x="2182813" y="2092275"/>
                  <a:pt x="2187774" y="2094756"/>
                </a:cubicBezTo>
                <a:cubicBezTo>
                  <a:pt x="2192734" y="2097236"/>
                  <a:pt x="2197696" y="2098476"/>
                  <a:pt x="2202656" y="2098476"/>
                </a:cubicBezTo>
                <a:lnTo>
                  <a:pt x="2217539" y="2098476"/>
                </a:lnTo>
                <a:lnTo>
                  <a:pt x="2232422" y="2105918"/>
                </a:lnTo>
                <a:cubicBezTo>
                  <a:pt x="2237383" y="2105918"/>
                  <a:pt x="2242344" y="2107158"/>
                  <a:pt x="2247305" y="2109639"/>
                </a:cubicBezTo>
                <a:cubicBezTo>
                  <a:pt x="2252265" y="2112119"/>
                  <a:pt x="2254746" y="2113359"/>
                  <a:pt x="2254746" y="2113359"/>
                </a:cubicBezTo>
                <a:cubicBezTo>
                  <a:pt x="2254746" y="2113359"/>
                  <a:pt x="2258467" y="2115840"/>
                  <a:pt x="2265908" y="2120801"/>
                </a:cubicBezTo>
                <a:cubicBezTo>
                  <a:pt x="2273350" y="2125761"/>
                  <a:pt x="2278310" y="2127002"/>
                  <a:pt x="2280791" y="2124521"/>
                </a:cubicBezTo>
                <a:cubicBezTo>
                  <a:pt x="2283272" y="2122041"/>
                  <a:pt x="2285752" y="2122041"/>
                  <a:pt x="2288232" y="2124521"/>
                </a:cubicBezTo>
                <a:cubicBezTo>
                  <a:pt x="2290713" y="2127002"/>
                  <a:pt x="2294434" y="2129482"/>
                  <a:pt x="2299394" y="2131963"/>
                </a:cubicBezTo>
                <a:cubicBezTo>
                  <a:pt x="2304355" y="2134443"/>
                  <a:pt x="2305596" y="2133203"/>
                  <a:pt x="2303115" y="2128242"/>
                </a:cubicBezTo>
                <a:cubicBezTo>
                  <a:pt x="2300635" y="2123281"/>
                  <a:pt x="2304355" y="2120801"/>
                  <a:pt x="2314277" y="2120801"/>
                </a:cubicBezTo>
                <a:cubicBezTo>
                  <a:pt x="2324199" y="2120801"/>
                  <a:pt x="2329160" y="2120801"/>
                  <a:pt x="2329160" y="2120801"/>
                </a:cubicBezTo>
                <a:lnTo>
                  <a:pt x="2277070" y="2105918"/>
                </a:lnTo>
                <a:cubicBezTo>
                  <a:pt x="2272109" y="2100957"/>
                  <a:pt x="2268389" y="2098476"/>
                  <a:pt x="2265908" y="2098476"/>
                </a:cubicBezTo>
                <a:cubicBezTo>
                  <a:pt x="2263427" y="2098476"/>
                  <a:pt x="2262187" y="2098476"/>
                  <a:pt x="2262187" y="2098476"/>
                </a:cubicBezTo>
                <a:cubicBezTo>
                  <a:pt x="2262187" y="2098476"/>
                  <a:pt x="2254746" y="2098476"/>
                  <a:pt x="2239863" y="2098476"/>
                </a:cubicBezTo>
                <a:lnTo>
                  <a:pt x="2217539" y="2091035"/>
                </a:lnTo>
                <a:lnTo>
                  <a:pt x="2202656" y="2083594"/>
                </a:lnTo>
                <a:lnTo>
                  <a:pt x="2195215" y="2076152"/>
                </a:lnTo>
                <a:cubicBezTo>
                  <a:pt x="2195215" y="2076152"/>
                  <a:pt x="2189013" y="2073672"/>
                  <a:pt x="2176611" y="2068711"/>
                </a:cubicBezTo>
                <a:cubicBezTo>
                  <a:pt x="2164209" y="2063750"/>
                  <a:pt x="2153047" y="2061269"/>
                  <a:pt x="2143125" y="2061269"/>
                </a:cubicBezTo>
                <a:cubicBezTo>
                  <a:pt x="2138164" y="2061269"/>
                  <a:pt x="2135684" y="2061269"/>
                  <a:pt x="2135684" y="2061269"/>
                </a:cubicBezTo>
                <a:lnTo>
                  <a:pt x="2128242" y="2046387"/>
                </a:lnTo>
                <a:cubicBezTo>
                  <a:pt x="2123281" y="2046387"/>
                  <a:pt x="2119561" y="2045147"/>
                  <a:pt x="2117080" y="2042666"/>
                </a:cubicBezTo>
                <a:cubicBezTo>
                  <a:pt x="2114600" y="2040185"/>
                  <a:pt x="2109639" y="2038945"/>
                  <a:pt x="2102197" y="2038945"/>
                </a:cubicBezTo>
                <a:cubicBezTo>
                  <a:pt x="2094756" y="2038945"/>
                  <a:pt x="2089795" y="2038945"/>
                  <a:pt x="2087314" y="2038945"/>
                </a:cubicBezTo>
                <a:cubicBezTo>
                  <a:pt x="2084834" y="2038945"/>
                  <a:pt x="2081113" y="2038945"/>
                  <a:pt x="2076152" y="2038945"/>
                </a:cubicBezTo>
                <a:cubicBezTo>
                  <a:pt x="2061270" y="2029023"/>
                  <a:pt x="2046387" y="2026543"/>
                  <a:pt x="2031504" y="2031504"/>
                </a:cubicBezTo>
                <a:cubicBezTo>
                  <a:pt x="2026543" y="2031504"/>
                  <a:pt x="2022823" y="2029023"/>
                  <a:pt x="2020342" y="2024062"/>
                </a:cubicBezTo>
                <a:cubicBezTo>
                  <a:pt x="2017861" y="2019102"/>
                  <a:pt x="2014141" y="2017861"/>
                  <a:pt x="2009180" y="2020342"/>
                </a:cubicBezTo>
                <a:cubicBezTo>
                  <a:pt x="2004219" y="2022822"/>
                  <a:pt x="1999258" y="2021582"/>
                  <a:pt x="1994297" y="2016621"/>
                </a:cubicBezTo>
                <a:cubicBezTo>
                  <a:pt x="1989336" y="2011660"/>
                  <a:pt x="1983135" y="2009180"/>
                  <a:pt x="1975693" y="2009180"/>
                </a:cubicBezTo>
                <a:cubicBezTo>
                  <a:pt x="1968252" y="2009180"/>
                  <a:pt x="1960811" y="2007940"/>
                  <a:pt x="1953369" y="2005459"/>
                </a:cubicBezTo>
                <a:cubicBezTo>
                  <a:pt x="1945928" y="2002978"/>
                  <a:pt x="1939727" y="2001738"/>
                  <a:pt x="1934766" y="2001738"/>
                </a:cubicBezTo>
                <a:close/>
                <a:moveTo>
                  <a:pt x="863203" y="2001738"/>
                </a:moveTo>
                <a:cubicBezTo>
                  <a:pt x="863203" y="2001738"/>
                  <a:pt x="866924" y="2004219"/>
                  <a:pt x="874365" y="2009180"/>
                </a:cubicBezTo>
                <a:cubicBezTo>
                  <a:pt x="881807" y="2014140"/>
                  <a:pt x="888008" y="2019102"/>
                  <a:pt x="892969" y="2024062"/>
                </a:cubicBezTo>
                <a:lnTo>
                  <a:pt x="907852" y="2031504"/>
                </a:lnTo>
                <a:cubicBezTo>
                  <a:pt x="897930" y="2031504"/>
                  <a:pt x="892969" y="2031504"/>
                  <a:pt x="892969" y="2031504"/>
                </a:cubicBezTo>
                <a:close/>
                <a:moveTo>
                  <a:pt x="6555879" y="1994297"/>
                </a:moveTo>
                <a:cubicBezTo>
                  <a:pt x="6560839" y="1994297"/>
                  <a:pt x="6563320" y="1996777"/>
                  <a:pt x="6563320" y="2001738"/>
                </a:cubicBezTo>
                <a:cubicBezTo>
                  <a:pt x="6558359" y="2001738"/>
                  <a:pt x="6553399" y="2001738"/>
                  <a:pt x="6548437" y="2001738"/>
                </a:cubicBezTo>
                <a:close/>
                <a:moveTo>
                  <a:pt x="6168926" y="1994297"/>
                </a:moveTo>
                <a:lnTo>
                  <a:pt x="6176367" y="2001738"/>
                </a:lnTo>
                <a:lnTo>
                  <a:pt x="6168926" y="2001738"/>
                </a:lnTo>
                <a:cubicBezTo>
                  <a:pt x="6168926" y="1996777"/>
                  <a:pt x="6168926" y="1994297"/>
                  <a:pt x="6168926" y="1994297"/>
                </a:cubicBezTo>
                <a:close/>
                <a:moveTo>
                  <a:pt x="6109394" y="1994297"/>
                </a:moveTo>
                <a:cubicBezTo>
                  <a:pt x="6109394" y="1999258"/>
                  <a:pt x="6111874" y="2001738"/>
                  <a:pt x="6116836" y="2001738"/>
                </a:cubicBezTo>
                <a:lnTo>
                  <a:pt x="6124277" y="1994297"/>
                </a:lnTo>
                <a:close/>
                <a:moveTo>
                  <a:pt x="5625703" y="1994297"/>
                </a:moveTo>
                <a:cubicBezTo>
                  <a:pt x="5625703" y="1994297"/>
                  <a:pt x="5626943" y="1995537"/>
                  <a:pt x="5629424" y="1998017"/>
                </a:cubicBezTo>
                <a:cubicBezTo>
                  <a:pt x="5631904" y="2000498"/>
                  <a:pt x="5635624" y="2001738"/>
                  <a:pt x="5640586" y="2001738"/>
                </a:cubicBezTo>
                <a:cubicBezTo>
                  <a:pt x="5645547" y="2006699"/>
                  <a:pt x="5649268" y="2011660"/>
                  <a:pt x="5651748" y="2016621"/>
                </a:cubicBezTo>
                <a:cubicBezTo>
                  <a:pt x="5654228" y="2021582"/>
                  <a:pt x="5657949" y="2024062"/>
                  <a:pt x="5662910" y="2024062"/>
                </a:cubicBezTo>
                <a:cubicBezTo>
                  <a:pt x="5667871" y="2024062"/>
                  <a:pt x="5671592" y="2024062"/>
                  <a:pt x="5674072" y="2024062"/>
                </a:cubicBezTo>
                <a:cubicBezTo>
                  <a:pt x="5676552" y="2024062"/>
                  <a:pt x="5677793" y="2026543"/>
                  <a:pt x="5677793" y="2031504"/>
                </a:cubicBezTo>
                <a:lnTo>
                  <a:pt x="5685234" y="2031504"/>
                </a:lnTo>
                <a:lnTo>
                  <a:pt x="5670351" y="2016621"/>
                </a:lnTo>
                <a:lnTo>
                  <a:pt x="5677793" y="2016621"/>
                </a:lnTo>
                <a:lnTo>
                  <a:pt x="5715000" y="2024062"/>
                </a:lnTo>
                <a:cubicBezTo>
                  <a:pt x="5729883" y="2029023"/>
                  <a:pt x="5744765" y="2033984"/>
                  <a:pt x="5759648" y="2038945"/>
                </a:cubicBezTo>
                <a:cubicBezTo>
                  <a:pt x="5789414" y="2048867"/>
                  <a:pt x="5809258" y="2053828"/>
                  <a:pt x="5819179" y="2053828"/>
                </a:cubicBezTo>
                <a:cubicBezTo>
                  <a:pt x="5824141" y="2053828"/>
                  <a:pt x="5826621" y="2055068"/>
                  <a:pt x="5826621" y="2057549"/>
                </a:cubicBezTo>
                <a:cubicBezTo>
                  <a:pt x="5826621" y="2060029"/>
                  <a:pt x="5832822" y="2062509"/>
                  <a:pt x="5845224" y="2064990"/>
                </a:cubicBezTo>
                <a:cubicBezTo>
                  <a:pt x="5857627" y="2067471"/>
                  <a:pt x="5867549" y="2069951"/>
                  <a:pt x="5874990" y="2072432"/>
                </a:cubicBezTo>
                <a:cubicBezTo>
                  <a:pt x="5882431" y="2074912"/>
                  <a:pt x="5889873" y="2074912"/>
                  <a:pt x="5897314" y="2072432"/>
                </a:cubicBezTo>
                <a:cubicBezTo>
                  <a:pt x="5904756" y="2069951"/>
                  <a:pt x="5908476" y="2068711"/>
                  <a:pt x="5908476" y="2068711"/>
                </a:cubicBezTo>
                <a:cubicBezTo>
                  <a:pt x="5918398" y="2068711"/>
                  <a:pt x="5918398" y="2066230"/>
                  <a:pt x="5908476" y="2061269"/>
                </a:cubicBezTo>
                <a:cubicBezTo>
                  <a:pt x="5903515" y="2061269"/>
                  <a:pt x="5898555" y="2058789"/>
                  <a:pt x="5893593" y="2053828"/>
                </a:cubicBezTo>
                <a:cubicBezTo>
                  <a:pt x="5883672" y="2053828"/>
                  <a:pt x="5876231" y="2052588"/>
                  <a:pt x="5871269" y="2050107"/>
                </a:cubicBezTo>
                <a:cubicBezTo>
                  <a:pt x="5866308" y="2047627"/>
                  <a:pt x="5862587" y="2046387"/>
                  <a:pt x="5860107" y="2046387"/>
                </a:cubicBezTo>
                <a:cubicBezTo>
                  <a:pt x="5857627" y="2046387"/>
                  <a:pt x="5853906" y="2045147"/>
                  <a:pt x="5848945" y="2042666"/>
                </a:cubicBezTo>
                <a:cubicBezTo>
                  <a:pt x="5843984" y="2040185"/>
                  <a:pt x="5839024" y="2038945"/>
                  <a:pt x="5834062" y="2038945"/>
                </a:cubicBezTo>
                <a:cubicBezTo>
                  <a:pt x="5804297" y="2038945"/>
                  <a:pt x="5789414" y="2036465"/>
                  <a:pt x="5789414" y="2031504"/>
                </a:cubicBezTo>
                <a:lnTo>
                  <a:pt x="5789414" y="2024062"/>
                </a:lnTo>
                <a:cubicBezTo>
                  <a:pt x="5789414" y="2024062"/>
                  <a:pt x="5786934" y="2024062"/>
                  <a:pt x="5781972" y="2024062"/>
                </a:cubicBezTo>
                <a:lnTo>
                  <a:pt x="5767090" y="2024062"/>
                </a:lnTo>
                <a:cubicBezTo>
                  <a:pt x="5762128" y="2024062"/>
                  <a:pt x="5757168" y="2022822"/>
                  <a:pt x="5752207" y="2020342"/>
                </a:cubicBezTo>
                <a:cubicBezTo>
                  <a:pt x="5747245" y="2017861"/>
                  <a:pt x="5743525" y="2016621"/>
                  <a:pt x="5741045" y="2016621"/>
                </a:cubicBezTo>
                <a:cubicBezTo>
                  <a:pt x="5738565" y="2016621"/>
                  <a:pt x="5736083" y="2016621"/>
                  <a:pt x="5733603" y="2016621"/>
                </a:cubicBezTo>
                <a:cubicBezTo>
                  <a:pt x="5731123" y="2016621"/>
                  <a:pt x="5729883" y="2016621"/>
                  <a:pt x="5729883" y="2016621"/>
                </a:cubicBezTo>
                <a:lnTo>
                  <a:pt x="5707558" y="2009180"/>
                </a:lnTo>
                <a:lnTo>
                  <a:pt x="5677793" y="2001738"/>
                </a:lnTo>
                <a:lnTo>
                  <a:pt x="5655468" y="1994297"/>
                </a:lnTo>
                <a:cubicBezTo>
                  <a:pt x="5655468" y="1999258"/>
                  <a:pt x="5650507" y="1999258"/>
                  <a:pt x="5640586" y="1994297"/>
                </a:cubicBezTo>
                <a:close/>
                <a:moveTo>
                  <a:pt x="5335488" y="1994297"/>
                </a:moveTo>
                <a:lnTo>
                  <a:pt x="5372695" y="2009180"/>
                </a:lnTo>
                <a:cubicBezTo>
                  <a:pt x="5372695" y="2004219"/>
                  <a:pt x="5367734" y="2000498"/>
                  <a:pt x="5357812" y="1998017"/>
                </a:cubicBezTo>
                <a:cubicBezTo>
                  <a:pt x="5347891" y="1995537"/>
                  <a:pt x="5340449" y="1994297"/>
                  <a:pt x="5335488" y="1994297"/>
                </a:cubicBezTo>
                <a:close/>
                <a:moveTo>
                  <a:pt x="2425898" y="1994297"/>
                </a:moveTo>
                <a:lnTo>
                  <a:pt x="2433340" y="2001738"/>
                </a:lnTo>
                <a:lnTo>
                  <a:pt x="2433340" y="1994297"/>
                </a:lnTo>
                <a:cubicBezTo>
                  <a:pt x="2433340" y="1994297"/>
                  <a:pt x="2430859" y="1994297"/>
                  <a:pt x="2425898" y="1994297"/>
                </a:cubicBezTo>
                <a:close/>
                <a:moveTo>
                  <a:pt x="1451075" y="1994297"/>
                </a:moveTo>
                <a:lnTo>
                  <a:pt x="1458516" y="1999878"/>
                </a:lnTo>
                <a:cubicBezTo>
                  <a:pt x="1460996" y="2001118"/>
                  <a:pt x="1463477" y="2001738"/>
                  <a:pt x="1465957" y="2001738"/>
                </a:cubicBezTo>
                <a:close/>
                <a:moveTo>
                  <a:pt x="945059" y="1994297"/>
                </a:moveTo>
                <a:lnTo>
                  <a:pt x="959942" y="1994297"/>
                </a:lnTo>
                <a:cubicBezTo>
                  <a:pt x="964903" y="1999258"/>
                  <a:pt x="969863" y="2001738"/>
                  <a:pt x="974824" y="2001738"/>
                </a:cubicBezTo>
                <a:lnTo>
                  <a:pt x="974824" y="2009180"/>
                </a:lnTo>
                <a:cubicBezTo>
                  <a:pt x="964903" y="2004219"/>
                  <a:pt x="958701" y="2001738"/>
                  <a:pt x="956221" y="2001738"/>
                </a:cubicBezTo>
                <a:cubicBezTo>
                  <a:pt x="953741" y="2001738"/>
                  <a:pt x="950020" y="1999258"/>
                  <a:pt x="945059" y="1994297"/>
                </a:cubicBezTo>
                <a:close/>
                <a:moveTo>
                  <a:pt x="6533554" y="1986855"/>
                </a:moveTo>
                <a:lnTo>
                  <a:pt x="6540995" y="1994297"/>
                </a:lnTo>
                <a:lnTo>
                  <a:pt x="6533554" y="1994297"/>
                </a:lnTo>
                <a:close/>
                <a:moveTo>
                  <a:pt x="6094511" y="1986855"/>
                </a:moveTo>
                <a:lnTo>
                  <a:pt x="6094511" y="1994297"/>
                </a:lnTo>
                <a:lnTo>
                  <a:pt x="6101953" y="1994297"/>
                </a:lnTo>
                <a:cubicBezTo>
                  <a:pt x="6101953" y="1994297"/>
                  <a:pt x="6099473" y="1991816"/>
                  <a:pt x="6094511" y="1986855"/>
                </a:cubicBezTo>
                <a:close/>
                <a:moveTo>
                  <a:pt x="6079629" y="1986855"/>
                </a:moveTo>
                <a:cubicBezTo>
                  <a:pt x="6079629" y="1991816"/>
                  <a:pt x="6080869" y="1994297"/>
                  <a:pt x="6083349" y="1994297"/>
                </a:cubicBezTo>
                <a:cubicBezTo>
                  <a:pt x="6085829" y="1994297"/>
                  <a:pt x="6087070" y="1993057"/>
                  <a:pt x="6087070" y="1990576"/>
                </a:cubicBezTo>
                <a:cubicBezTo>
                  <a:pt x="6087070" y="1988095"/>
                  <a:pt x="6084590" y="1986855"/>
                  <a:pt x="6079629" y="1986855"/>
                </a:cubicBezTo>
                <a:close/>
                <a:moveTo>
                  <a:pt x="5863828" y="1986855"/>
                </a:moveTo>
                <a:lnTo>
                  <a:pt x="5871269" y="1994297"/>
                </a:lnTo>
                <a:lnTo>
                  <a:pt x="5893593" y="2001738"/>
                </a:lnTo>
                <a:lnTo>
                  <a:pt x="5901035" y="2001738"/>
                </a:lnTo>
                <a:cubicBezTo>
                  <a:pt x="5901035" y="1996777"/>
                  <a:pt x="5896074" y="1993057"/>
                  <a:pt x="5886152" y="1990576"/>
                </a:cubicBezTo>
                <a:cubicBezTo>
                  <a:pt x="5876231" y="1988095"/>
                  <a:pt x="5868789" y="1986855"/>
                  <a:pt x="5863828" y="1986855"/>
                </a:cubicBezTo>
                <a:close/>
                <a:moveTo>
                  <a:pt x="2038945" y="1986855"/>
                </a:moveTo>
                <a:cubicBezTo>
                  <a:pt x="2038945" y="1986855"/>
                  <a:pt x="2046387" y="1989336"/>
                  <a:pt x="2061270" y="1994297"/>
                </a:cubicBezTo>
                <a:cubicBezTo>
                  <a:pt x="2076152" y="1999258"/>
                  <a:pt x="2088555" y="2004219"/>
                  <a:pt x="2098476" y="2009180"/>
                </a:cubicBezTo>
                <a:lnTo>
                  <a:pt x="2113360" y="2016621"/>
                </a:lnTo>
                <a:cubicBezTo>
                  <a:pt x="2123281" y="2016621"/>
                  <a:pt x="2128242" y="2017861"/>
                  <a:pt x="2128242" y="2020342"/>
                </a:cubicBezTo>
                <a:cubicBezTo>
                  <a:pt x="2128242" y="2022822"/>
                  <a:pt x="2133203" y="2024062"/>
                  <a:pt x="2143125" y="2024062"/>
                </a:cubicBezTo>
                <a:lnTo>
                  <a:pt x="2150566" y="2024062"/>
                </a:lnTo>
                <a:cubicBezTo>
                  <a:pt x="2150566" y="2029023"/>
                  <a:pt x="2155527" y="2031504"/>
                  <a:pt x="2165449" y="2031504"/>
                </a:cubicBezTo>
                <a:cubicBezTo>
                  <a:pt x="2175371" y="2031504"/>
                  <a:pt x="2187774" y="2033984"/>
                  <a:pt x="2202656" y="2038945"/>
                </a:cubicBezTo>
                <a:lnTo>
                  <a:pt x="2217539" y="2038945"/>
                </a:lnTo>
                <a:cubicBezTo>
                  <a:pt x="2212578" y="2033984"/>
                  <a:pt x="2203896" y="2030264"/>
                  <a:pt x="2191494" y="2027783"/>
                </a:cubicBezTo>
                <a:cubicBezTo>
                  <a:pt x="2179092" y="2025302"/>
                  <a:pt x="2167930" y="2021582"/>
                  <a:pt x="2158008" y="2016621"/>
                </a:cubicBezTo>
                <a:cubicBezTo>
                  <a:pt x="2138164" y="2011660"/>
                  <a:pt x="2125761" y="2009180"/>
                  <a:pt x="2120801" y="2009180"/>
                </a:cubicBezTo>
                <a:lnTo>
                  <a:pt x="2113360" y="2009180"/>
                </a:lnTo>
                <a:cubicBezTo>
                  <a:pt x="2118320" y="2009180"/>
                  <a:pt x="2118320" y="2006699"/>
                  <a:pt x="2113360" y="2001738"/>
                </a:cubicBezTo>
                <a:cubicBezTo>
                  <a:pt x="2103437" y="2001738"/>
                  <a:pt x="2088555" y="1999258"/>
                  <a:pt x="2068711" y="1994297"/>
                </a:cubicBezTo>
                <a:cubicBezTo>
                  <a:pt x="2048867" y="1989336"/>
                  <a:pt x="2038945" y="1986855"/>
                  <a:pt x="2038945" y="1986855"/>
                </a:cubicBezTo>
                <a:close/>
                <a:moveTo>
                  <a:pt x="6369843" y="1979414"/>
                </a:moveTo>
                <a:cubicBezTo>
                  <a:pt x="6374805" y="1979414"/>
                  <a:pt x="6377285" y="1979414"/>
                  <a:pt x="6377285" y="1979414"/>
                </a:cubicBezTo>
                <a:cubicBezTo>
                  <a:pt x="6377285" y="1979414"/>
                  <a:pt x="6377285" y="1981895"/>
                  <a:pt x="6377285" y="1986855"/>
                </a:cubicBezTo>
                <a:cubicBezTo>
                  <a:pt x="6377285" y="1986855"/>
                  <a:pt x="6374805" y="1986855"/>
                  <a:pt x="6369843" y="1986855"/>
                </a:cubicBezTo>
                <a:close/>
                <a:moveTo>
                  <a:pt x="5763369" y="1979414"/>
                </a:moveTo>
                <a:cubicBezTo>
                  <a:pt x="5760889" y="1979414"/>
                  <a:pt x="5759648" y="1980654"/>
                  <a:pt x="5759648" y="1983135"/>
                </a:cubicBezTo>
                <a:cubicBezTo>
                  <a:pt x="5759648" y="1985615"/>
                  <a:pt x="5767090" y="1989336"/>
                  <a:pt x="5781972" y="1994297"/>
                </a:cubicBezTo>
                <a:cubicBezTo>
                  <a:pt x="5796855" y="1999258"/>
                  <a:pt x="5806777" y="2001738"/>
                  <a:pt x="5811738" y="2001738"/>
                </a:cubicBezTo>
                <a:cubicBezTo>
                  <a:pt x="5816699" y="2001738"/>
                  <a:pt x="5820420" y="2001738"/>
                  <a:pt x="5822900" y="2001738"/>
                </a:cubicBezTo>
                <a:cubicBezTo>
                  <a:pt x="5825380" y="2001738"/>
                  <a:pt x="5826621" y="2004219"/>
                  <a:pt x="5826621" y="2009180"/>
                </a:cubicBezTo>
                <a:cubicBezTo>
                  <a:pt x="5831582" y="2009180"/>
                  <a:pt x="5845224" y="2012900"/>
                  <a:pt x="5867549" y="2020342"/>
                </a:cubicBezTo>
                <a:cubicBezTo>
                  <a:pt x="5878711" y="2024062"/>
                  <a:pt x="5887703" y="2026853"/>
                  <a:pt x="5894524" y="2028713"/>
                </a:cubicBezTo>
                <a:lnTo>
                  <a:pt x="5899890" y="2029786"/>
                </a:lnTo>
                <a:lnTo>
                  <a:pt x="5897314" y="2025923"/>
                </a:lnTo>
                <a:cubicBezTo>
                  <a:pt x="5897314" y="2024683"/>
                  <a:pt x="5898554" y="2024062"/>
                  <a:pt x="5901035" y="2024062"/>
                </a:cubicBezTo>
                <a:lnTo>
                  <a:pt x="5901035" y="2016621"/>
                </a:lnTo>
                <a:cubicBezTo>
                  <a:pt x="5896074" y="2016621"/>
                  <a:pt x="5893593" y="2016621"/>
                  <a:pt x="5893593" y="2016621"/>
                </a:cubicBezTo>
                <a:cubicBezTo>
                  <a:pt x="5888632" y="2016621"/>
                  <a:pt x="5881191" y="2015381"/>
                  <a:pt x="5871269" y="2012900"/>
                </a:cubicBezTo>
                <a:cubicBezTo>
                  <a:pt x="5861348" y="2010420"/>
                  <a:pt x="5851425" y="2007940"/>
                  <a:pt x="5841504" y="2005459"/>
                </a:cubicBezTo>
                <a:cubicBezTo>
                  <a:pt x="5831582" y="2002978"/>
                  <a:pt x="5824141" y="1999258"/>
                  <a:pt x="5819179" y="1994297"/>
                </a:cubicBezTo>
                <a:lnTo>
                  <a:pt x="5796855" y="1986855"/>
                </a:lnTo>
                <a:cubicBezTo>
                  <a:pt x="5781972" y="1981895"/>
                  <a:pt x="5773290" y="1979414"/>
                  <a:pt x="5770810" y="1979414"/>
                </a:cubicBezTo>
                <a:cubicBezTo>
                  <a:pt x="5768330" y="1979414"/>
                  <a:pt x="5765849" y="1979414"/>
                  <a:pt x="5763369" y="1979414"/>
                </a:cubicBezTo>
                <a:close/>
                <a:moveTo>
                  <a:pt x="5305722" y="1979414"/>
                </a:moveTo>
                <a:lnTo>
                  <a:pt x="5305722" y="1986855"/>
                </a:lnTo>
                <a:cubicBezTo>
                  <a:pt x="5305722" y="1986855"/>
                  <a:pt x="5308202" y="1986855"/>
                  <a:pt x="5313164" y="1986855"/>
                </a:cubicBezTo>
                <a:cubicBezTo>
                  <a:pt x="5313164" y="1981895"/>
                  <a:pt x="5311923" y="1979414"/>
                  <a:pt x="5309443" y="1979414"/>
                </a:cubicBezTo>
                <a:cubicBezTo>
                  <a:pt x="5306963" y="1979414"/>
                  <a:pt x="5305722" y="1979414"/>
                  <a:pt x="5305722" y="1979414"/>
                </a:cubicBezTo>
                <a:close/>
                <a:moveTo>
                  <a:pt x="907852" y="1979414"/>
                </a:moveTo>
                <a:lnTo>
                  <a:pt x="915293" y="1979414"/>
                </a:lnTo>
                <a:cubicBezTo>
                  <a:pt x="915293" y="1984375"/>
                  <a:pt x="912813" y="1986855"/>
                  <a:pt x="907852" y="1986855"/>
                </a:cubicBezTo>
                <a:close/>
                <a:moveTo>
                  <a:pt x="5529895" y="1974763"/>
                </a:moveTo>
                <a:cubicBezTo>
                  <a:pt x="5529275" y="1975383"/>
                  <a:pt x="5528965" y="1976934"/>
                  <a:pt x="5528965" y="1979414"/>
                </a:cubicBezTo>
                <a:cubicBezTo>
                  <a:pt x="5533926" y="1979414"/>
                  <a:pt x="5536406" y="1979414"/>
                  <a:pt x="5536406" y="1979414"/>
                </a:cubicBezTo>
                <a:cubicBezTo>
                  <a:pt x="5536406" y="1979414"/>
                  <a:pt x="5535165" y="1978174"/>
                  <a:pt x="5532685" y="1975693"/>
                </a:cubicBezTo>
                <a:cubicBezTo>
                  <a:pt x="5531445" y="1974453"/>
                  <a:pt x="5530515" y="1974143"/>
                  <a:pt x="5529895" y="1974763"/>
                </a:cubicBezTo>
                <a:close/>
                <a:moveTo>
                  <a:pt x="4159746" y="1971973"/>
                </a:moveTo>
                <a:cubicBezTo>
                  <a:pt x="4159746" y="1971973"/>
                  <a:pt x="4159746" y="1973213"/>
                  <a:pt x="4159746" y="1975693"/>
                </a:cubicBezTo>
                <a:cubicBezTo>
                  <a:pt x="4159746" y="1978174"/>
                  <a:pt x="4162226" y="1979414"/>
                  <a:pt x="4167188" y="1979414"/>
                </a:cubicBezTo>
                <a:cubicBezTo>
                  <a:pt x="4172149" y="1979414"/>
                  <a:pt x="4174629" y="1979414"/>
                  <a:pt x="4174629" y="1979414"/>
                </a:cubicBezTo>
                <a:lnTo>
                  <a:pt x="4167188" y="1971973"/>
                </a:lnTo>
                <a:cubicBezTo>
                  <a:pt x="4162226" y="1971973"/>
                  <a:pt x="4159746" y="1971973"/>
                  <a:pt x="4159746" y="1971973"/>
                </a:cubicBezTo>
                <a:close/>
                <a:moveTo>
                  <a:pt x="1785938" y="1971973"/>
                </a:moveTo>
                <a:cubicBezTo>
                  <a:pt x="1790898" y="1971973"/>
                  <a:pt x="1798340" y="1973213"/>
                  <a:pt x="1808262" y="1975693"/>
                </a:cubicBezTo>
                <a:cubicBezTo>
                  <a:pt x="1818184" y="1978174"/>
                  <a:pt x="1824385" y="1980654"/>
                  <a:pt x="1826865" y="1983135"/>
                </a:cubicBezTo>
                <a:cubicBezTo>
                  <a:pt x="1829346" y="1985615"/>
                  <a:pt x="1833067" y="1986855"/>
                  <a:pt x="1838028" y="1986855"/>
                </a:cubicBezTo>
                <a:cubicBezTo>
                  <a:pt x="1842988" y="1986855"/>
                  <a:pt x="1845469" y="1989336"/>
                  <a:pt x="1845469" y="1994297"/>
                </a:cubicBezTo>
                <a:lnTo>
                  <a:pt x="1808262" y="1986855"/>
                </a:lnTo>
                <a:lnTo>
                  <a:pt x="1815703" y="2001738"/>
                </a:lnTo>
                <a:lnTo>
                  <a:pt x="1815703" y="2009180"/>
                </a:lnTo>
                <a:lnTo>
                  <a:pt x="1808262" y="2001738"/>
                </a:lnTo>
                <a:cubicBezTo>
                  <a:pt x="1803301" y="1996777"/>
                  <a:pt x="1798340" y="1994297"/>
                  <a:pt x="1793379" y="1994297"/>
                </a:cubicBezTo>
                <a:lnTo>
                  <a:pt x="1778496" y="1986855"/>
                </a:lnTo>
                <a:lnTo>
                  <a:pt x="1771055" y="1986855"/>
                </a:lnTo>
                <a:cubicBezTo>
                  <a:pt x="1766094" y="1986855"/>
                  <a:pt x="1763613" y="1984375"/>
                  <a:pt x="1763613" y="1979414"/>
                </a:cubicBezTo>
                <a:cubicBezTo>
                  <a:pt x="1763613" y="1974453"/>
                  <a:pt x="1771055" y="1971973"/>
                  <a:pt x="1785938" y="1971973"/>
                </a:cubicBezTo>
                <a:close/>
                <a:moveTo>
                  <a:pt x="1503164" y="1971973"/>
                </a:moveTo>
                <a:lnTo>
                  <a:pt x="1506885" y="1971973"/>
                </a:lnTo>
                <a:cubicBezTo>
                  <a:pt x="1509365" y="1971973"/>
                  <a:pt x="1510606" y="1974453"/>
                  <a:pt x="1510606" y="1979414"/>
                </a:cubicBezTo>
                <a:close/>
                <a:moveTo>
                  <a:pt x="1287363" y="1971973"/>
                </a:moveTo>
                <a:cubicBezTo>
                  <a:pt x="1292325" y="1971973"/>
                  <a:pt x="1294805" y="1971973"/>
                  <a:pt x="1294805" y="1971973"/>
                </a:cubicBezTo>
                <a:lnTo>
                  <a:pt x="1287363" y="1979414"/>
                </a:lnTo>
                <a:cubicBezTo>
                  <a:pt x="1287363" y="1979414"/>
                  <a:pt x="1287363" y="1976933"/>
                  <a:pt x="1287363" y="1971973"/>
                </a:cubicBezTo>
                <a:close/>
                <a:moveTo>
                  <a:pt x="6012656" y="1964531"/>
                </a:moveTo>
                <a:lnTo>
                  <a:pt x="6012656" y="1971973"/>
                </a:lnTo>
                <a:lnTo>
                  <a:pt x="6020097" y="1971973"/>
                </a:lnTo>
                <a:close/>
                <a:moveTo>
                  <a:pt x="1726407" y="1964531"/>
                </a:moveTo>
                <a:cubicBezTo>
                  <a:pt x="1731367" y="1969492"/>
                  <a:pt x="1733848" y="1971973"/>
                  <a:pt x="1733848" y="1971973"/>
                </a:cubicBezTo>
                <a:lnTo>
                  <a:pt x="1733848" y="1964531"/>
                </a:lnTo>
                <a:cubicBezTo>
                  <a:pt x="1728887" y="1964531"/>
                  <a:pt x="1726407" y="1964531"/>
                  <a:pt x="1726407" y="1964531"/>
                </a:cubicBezTo>
                <a:close/>
                <a:moveTo>
                  <a:pt x="776141" y="1959324"/>
                </a:moveTo>
                <a:lnTo>
                  <a:pt x="777627" y="1960810"/>
                </a:lnTo>
                <a:cubicBezTo>
                  <a:pt x="780108" y="1963291"/>
                  <a:pt x="781348" y="1964531"/>
                  <a:pt x="781348" y="1964531"/>
                </a:cubicBezTo>
                <a:cubicBezTo>
                  <a:pt x="781348" y="1964531"/>
                  <a:pt x="780728" y="1963911"/>
                  <a:pt x="779487" y="1962671"/>
                </a:cubicBezTo>
                <a:close/>
                <a:moveTo>
                  <a:pt x="5543847" y="1957090"/>
                </a:moveTo>
                <a:lnTo>
                  <a:pt x="5536406" y="1964531"/>
                </a:lnTo>
                <a:cubicBezTo>
                  <a:pt x="5541367" y="1964531"/>
                  <a:pt x="5546327" y="1965771"/>
                  <a:pt x="5551289" y="1968252"/>
                </a:cubicBezTo>
                <a:cubicBezTo>
                  <a:pt x="5556250" y="1970733"/>
                  <a:pt x="5561210" y="1971973"/>
                  <a:pt x="5566172" y="1971973"/>
                </a:cubicBezTo>
                <a:cubicBezTo>
                  <a:pt x="5571133" y="1971973"/>
                  <a:pt x="5572372" y="1970733"/>
                  <a:pt x="5569892" y="1968252"/>
                </a:cubicBezTo>
                <a:cubicBezTo>
                  <a:pt x="5567412" y="1965771"/>
                  <a:pt x="5558730" y="1962051"/>
                  <a:pt x="5543847" y="1957090"/>
                </a:cubicBezTo>
                <a:close/>
                <a:moveTo>
                  <a:pt x="2303115" y="1957090"/>
                </a:moveTo>
                <a:cubicBezTo>
                  <a:pt x="2300635" y="1957090"/>
                  <a:pt x="2299394" y="1958330"/>
                  <a:pt x="2299394" y="1960810"/>
                </a:cubicBezTo>
                <a:cubicBezTo>
                  <a:pt x="2299394" y="1963291"/>
                  <a:pt x="2301875" y="1964531"/>
                  <a:pt x="2306836" y="1964531"/>
                </a:cubicBezTo>
                <a:cubicBezTo>
                  <a:pt x="2306836" y="1959570"/>
                  <a:pt x="2305596" y="1957090"/>
                  <a:pt x="2303115" y="1957090"/>
                </a:cubicBezTo>
                <a:close/>
                <a:moveTo>
                  <a:pt x="1294805" y="1957090"/>
                </a:moveTo>
                <a:lnTo>
                  <a:pt x="1309688" y="1964531"/>
                </a:lnTo>
                <a:lnTo>
                  <a:pt x="1302246" y="1964531"/>
                </a:lnTo>
                <a:cubicBezTo>
                  <a:pt x="1302246" y="1959570"/>
                  <a:pt x="1299766" y="1959570"/>
                  <a:pt x="1294805" y="1964531"/>
                </a:cubicBezTo>
                <a:close/>
                <a:moveTo>
                  <a:pt x="1250156" y="1957090"/>
                </a:moveTo>
                <a:lnTo>
                  <a:pt x="1257598" y="1957090"/>
                </a:lnTo>
                <a:lnTo>
                  <a:pt x="1265039" y="1964531"/>
                </a:lnTo>
                <a:close/>
                <a:moveTo>
                  <a:pt x="773906" y="1957090"/>
                </a:moveTo>
                <a:cubicBezTo>
                  <a:pt x="773906" y="1957090"/>
                  <a:pt x="774216" y="1957400"/>
                  <a:pt x="774837" y="1958020"/>
                </a:cubicBezTo>
                <a:lnTo>
                  <a:pt x="776141" y="1959324"/>
                </a:lnTo>
                <a:close/>
                <a:moveTo>
                  <a:pt x="1897559" y="1949648"/>
                </a:moveTo>
                <a:cubicBezTo>
                  <a:pt x="1897559" y="1954609"/>
                  <a:pt x="1898799" y="1957090"/>
                  <a:pt x="1901280" y="1957090"/>
                </a:cubicBezTo>
                <a:cubicBezTo>
                  <a:pt x="1903760" y="1957090"/>
                  <a:pt x="1905000" y="1959570"/>
                  <a:pt x="1905000" y="1964531"/>
                </a:cubicBezTo>
                <a:cubicBezTo>
                  <a:pt x="1905000" y="1964531"/>
                  <a:pt x="1907481" y="1964531"/>
                  <a:pt x="1912441" y="1964531"/>
                </a:cubicBezTo>
                <a:cubicBezTo>
                  <a:pt x="1917402" y="1964531"/>
                  <a:pt x="1926084" y="1965771"/>
                  <a:pt x="1938486" y="1968252"/>
                </a:cubicBezTo>
                <a:cubicBezTo>
                  <a:pt x="1950889" y="1970733"/>
                  <a:pt x="1957090" y="1971973"/>
                  <a:pt x="1957090" y="1971973"/>
                </a:cubicBezTo>
                <a:cubicBezTo>
                  <a:pt x="1957090" y="1976933"/>
                  <a:pt x="1964532" y="1979414"/>
                  <a:pt x="1979414" y="1979414"/>
                </a:cubicBezTo>
                <a:cubicBezTo>
                  <a:pt x="1989336" y="1979414"/>
                  <a:pt x="1994297" y="1981895"/>
                  <a:pt x="1994297" y="1986855"/>
                </a:cubicBezTo>
                <a:cubicBezTo>
                  <a:pt x="1999258" y="1981895"/>
                  <a:pt x="2006699" y="1981895"/>
                  <a:pt x="2016621" y="1986855"/>
                </a:cubicBezTo>
                <a:lnTo>
                  <a:pt x="2024062" y="1979414"/>
                </a:lnTo>
                <a:lnTo>
                  <a:pt x="2016621" y="1979414"/>
                </a:lnTo>
                <a:cubicBezTo>
                  <a:pt x="2021582" y="1979414"/>
                  <a:pt x="2022823" y="1978174"/>
                  <a:pt x="2020342" y="1975693"/>
                </a:cubicBezTo>
                <a:cubicBezTo>
                  <a:pt x="2017861" y="1973213"/>
                  <a:pt x="2014141" y="1971973"/>
                  <a:pt x="2009180" y="1971973"/>
                </a:cubicBezTo>
                <a:lnTo>
                  <a:pt x="2001738" y="1971973"/>
                </a:lnTo>
                <a:lnTo>
                  <a:pt x="2001738" y="1964531"/>
                </a:lnTo>
                <a:cubicBezTo>
                  <a:pt x="1971973" y="1964531"/>
                  <a:pt x="1950889" y="1962051"/>
                  <a:pt x="1938486" y="1957090"/>
                </a:cubicBezTo>
                <a:cubicBezTo>
                  <a:pt x="1926084" y="1952129"/>
                  <a:pt x="1914922" y="1949648"/>
                  <a:pt x="1905000" y="1949648"/>
                </a:cubicBezTo>
                <a:close/>
                <a:moveTo>
                  <a:pt x="1696641" y="1949648"/>
                </a:moveTo>
                <a:cubicBezTo>
                  <a:pt x="1696641" y="1949648"/>
                  <a:pt x="1697881" y="1949648"/>
                  <a:pt x="1700361" y="1949648"/>
                </a:cubicBezTo>
                <a:cubicBezTo>
                  <a:pt x="1702842" y="1949648"/>
                  <a:pt x="1706563" y="1949648"/>
                  <a:pt x="1711524" y="1949648"/>
                </a:cubicBezTo>
                <a:lnTo>
                  <a:pt x="1741289" y="1964531"/>
                </a:lnTo>
                <a:cubicBezTo>
                  <a:pt x="1736328" y="1964531"/>
                  <a:pt x="1736328" y="1967012"/>
                  <a:pt x="1741289" y="1971973"/>
                </a:cubicBezTo>
                <a:lnTo>
                  <a:pt x="1748731" y="1971973"/>
                </a:lnTo>
                <a:lnTo>
                  <a:pt x="1756172" y="1964531"/>
                </a:lnTo>
                <a:lnTo>
                  <a:pt x="1756172" y="1971973"/>
                </a:lnTo>
                <a:cubicBezTo>
                  <a:pt x="1756172" y="1976933"/>
                  <a:pt x="1756172" y="1979414"/>
                  <a:pt x="1756172" y="1979414"/>
                </a:cubicBezTo>
                <a:cubicBezTo>
                  <a:pt x="1746250" y="1979414"/>
                  <a:pt x="1736328" y="1979414"/>
                  <a:pt x="1726407" y="1979414"/>
                </a:cubicBezTo>
                <a:cubicBezTo>
                  <a:pt x="1716485" y="1974453"/>
                  <a:pt x="1706563" y="1970733"/>
                  <a:pt x="1696641" y="1968252"/>
                </a:cubicBezTo>
                <a:cubicBezTo>
                  <a:pt x="1686719" y="1965771"/>
                  <a:pt x="1681758" y="1962051"/>
                  <a:pt x="1681758" y="1957090"/>
                </a:cubicBezTo>
                <a:cubicBezTo>
                  <a:pt x="1681758" y="1957090"/>
                  <a:pt x="1684239" y="1957090"/>
                  <a:pt x="1689199" y="1957090"/>
                </a:cubicBezTo>
                <a:cubicBezTo>
                  <a:pt x="1694160" y="1957090"/>
                  <a:pt x="1696641" y="1954609"/>
                  <a:pt x="1696641" y="1949648"/>
                </a:cubicBezTo>
                <a:close/>
                <a:moveTo>
                  <a:pt x="1428750" y="1949648"/>
                </a:moveTo>
                <a:lnTo>
                  <a:pt x="1428750" y="1957090"/>
                </a:lnTo>
                <a:lnTo>
                  <a:pt x="1436192" y="1957090"/>
                </a:lnTo>
                <a:lnTo>
                  <a:pt x="1473399" y="1971973"/>
                </a:lnTo>
                <a:cubicBezTo>
                  <a:pt x="1478360" y="1971973"/>
                  <a:pt x="1480840" y="1974453"/>
                  <a:pt x="1480840" y="1979414"/>
                </a:cubicBezTo>
                <a:cubicBezTo>
                  <a:pt x="1480840" y="1979414"/>
                  <a:pt x="1482080" y="1979414"/>
                  <a:pt x="1484561" y="1979414"/>
                </a:cubicBezTo>
                <a:cubicBezTo>
                  <a:pt x="1487041" y="1979414"/>
                  <a:pt x="1490762" y="1979414"/>
                  <a:pt x="1495723" y="1979414"/>
                </a:cubicBezTo>
                <a:cubicBezTo>
                  <a:pt x="1500684" y="1979414"/>
                  <a:pt x="1503164" y="1979414"/>
                  <a:pt x="1503164" y="1979414"/>
                </a:cubicBezTo>
                <a:cubicBezTo>
                  <a:pt x="1503164" y="1979414"/>
                  <a:pt x="1503164" y="1981895"/>
                  <a:pt x="1503164" y="1986855"/>
                </a:cubicBezTo>
                <a:cubicBezTo>
                  <a:pt x="1503164" y="1991816"/>
                  <a:pt x="1510606" y="1991816"/>
                  <a:pt x="1525488" y="1986855"/>
                </a:cubicBezTo>
                <a:cubicBezTo>
                  <a:pt x="1530449" y="1986855"/>
                  <a:pt x="1535410" y="1986855"/>
                  <a:pt x="1540371" y="1986855"/>
                </a:cubicBezTo>
                <a:cubicBezTo>
                  <a:pt x="1535410" y="1986855"/>
                  <a:pt x="1535410" y="1989336"/>
                  <a:pt x="1540371" y="1994297"/>
                </a:cubicBezTo>
                <a:lnTo>
                  <a:pt x="1555254" y="1994297"/>
                </a:lnTo>
                <a:lnTo>
                  <a:pt x="1562695" y="1994297"/>
                </a:lnTo>
                <a:lnTo>
                  <a:pt x="1562695" y="2001738"/>
                </a:lnTo>
                <a:lnTo>
                  <a:pt x="1577578" y="2016621"/>
                </a:lnTo>
                <a:lnTo>
                  <a:pt x="1599902" y="2024062"/>
                </a:lnTo>
                <a:lnTo>
                  <a:pt x="1570137" y="2024062"/>
                </a:lnTo>
                <a:lnTo>
                  <a:pt x="1532930" y="2016621"/>
                </a:lnTo>
                <a:cubicBezTo>
                  <a:pt x="1532930" y="2016621"/>
                  <a:pt x="1532930" y="2014140"/>
                  <a:pt x="1532930" y="2009180"/>
                </a:cubicBezTo>
                <a:cubicBezTo>
                  <a:pt x="1527969" y="2009180"/>
                  <a:pt x="1525488" y="2009180"/>
                  <a:pt x="1525488" y="2009180"/>
                </a:cubicBezTo>
                <a:cubicBezTo>
                  <a:pt x="1525488" y="2014140"/>
                  <a:pt x="1524248" y="2015381"/>
                  <a:pt x="1521768" y="2012900"/>
                </a:cubicBezTo>
                <a:cubicBezTo>
                  <a:pt x="1519287" y="2010420"/>
                  <a:pt x="1515566" y="2009180"/>
                  <a:pt x="1510606" y="2009180"/>
                </a:cubicBezTo>
                <a:cubicBezTo>
                  <a:pt x="1505645" y="2004219"/>
                  <a:pt x="1501924" y="2004219"/>
                  <a:pt x="1499444" y="2009180"/>
                </a:cubicBezTo>
                <a:cubicBezTo>
                  <a:pt x="1496963" y="2014140"/>
                  <a:pt x="1490762" y="2014140"/>
                  <a:pt x="1480840" y="2009180"/>
                </a:cubicBezTo>
                <a:cubicBezTo>
                  <a:pt x="1460996" y="2009180"/>
                  <a:pt x="1449834" y="2007940"/>
                  <a:pt x="1447354" y="2005459"/>
                </a:cubicBezTo>
                <a:cubicBezTo>
                  <a:pt x="1444873" y="2002978"/>
                  <a:pt x="1443633" y="2001738"/>
                  <a:pt x="1443633" y="2001738"/>
                </a:cubicBezTo>
                <a:cubicBezTo>
                  <a:pt x="1443633" y="1999258"/>
                  <a:pt x="1444253" y="1997398"/>
                  <a:pt x="1445493" y="1996157"/>
                </a:cubicBezTo>
                <a:lnTo>
                  <a:pt x="1451074" y="1994297"/>
                </a:lnTo>
                <a:lnTo>
                  <a:pt x="1436192" y="1986855"/>
                </a:lnTo>
                <a:cubicBezTo>
                  <a:pt x="1436192" y="1986855"/>
                  <a:pt x="1433711" y="1989336"/>
                  <a:pt x="1428750" y="1994297"/>
                </a:cubicBezTo>
                <a:cubicBezTo>
                  <a:pt x="1423789" y="1999258"/>
                  <a:pt x="1421309" y="2001738"/>
                  <a:pt x="1421309" y="2001738"/>
                </a:cubicBezTo>
                <a:lnTo>
                  <a:pt x="1413867" y="1994297"/>
                </a:lnTo>
                <a:lnTo>
                  <a:pt x="1384102" y="2001738"/>
                </a:lnTo>
                <a:cubicBezTo>
                  <a:pt x="1384102" y="2001738"/>
                  <a:pt x="1381621" y="2001738"/>
                  <a:pt x="1376660" y="2001738"/>
                </a:cubicBezTo>
                <a:cubicBezTo>
                  <a:pt x="1371699" y="2001738"/>
                  <a:pt x="1369219" y="2001738"/>
                  <a:pt x="1369219" y="2001738"/>
                </a:cubicBezTo>
                <a:cubicBezTo>
                  <a:pt x="1369219" y="2011660"/>
                  <a:pt x="1374180" y="2016621"/>
                  <a:pt x="1384102" y="2016621"/>
                </a:cubicBezTo>
                <a:lnTo>
                  <a:pt x="1391543" y="2024062"/>
                </a:lnTo>
                <a:lnTo>
                  <a:pt x="1421309" y="2031504"/>
                </a:lnTo>
                <a:cubicBezTo>
                  <a:pt x="1436192" y="2031504"/>
                  <a:pt x="1446113" y="2033984"/>
                  <a:pt x="1451074" y="2038945"/>
                </a:cubicBezTo>
                <a:cubicBezTo>
                  <a:pt x="1456035" y="2043906"/>
                  <a:pt x="1460996" y="2045147"/>
                  <a:pt x="1465957" y="2042666"/>
                </a:cubicBezTo>
                <a:cubicBezTo>
                  <a:pt x="1470918" y="2040185"/>
                  <a:pt x="1472158" y="2036465"/>
                  <a:pt x="1469678" y="2031504"/>
                </a:cubicBezTo>
                <a:cubicBezTo>
                  <a:pt x="1467197" y="2026543"/>
                  <a:pt x="1463477" y="2026543"/>
                  <a:pt x="1458516" y="2031504"/>
                </a:cubicBezTo>
                <a:lnTo>
                  <a:pt x="1458516" y="2024062"/>
                </a:lnTo>
                <a:cubicBezTo>
                  <a:pt x="1463477" y="2019102"/>
                  <a:pt x="1467197" y="2016621"/>
                  <a:pt x="1469678" y="2016621"/>
                </a:cubicBezTo>
                <a:cubicBezTo>
                  <a:pt x="1472158" y="2016621"/>
                  <a:pt x="1473399" y="2019102"/>
                  <a:pt x="1473399" y="2024062"/>
                </a:cubicBezTo>
                <a:cubicBezTo>
                  <a:pt x="1478360" y="2024062"/>
                  <a:pt x="1480840" y="2025302"/>
                  <a:pt x="1480840" y="2027783"/>
                </a:cubicBezTo>
                <a:cubicBezTo>
                  <a:pt x="1480840" y="2030264"/>
                  <a:pt x="1483320" y="2031504"/>
                  <a:pt x="1488281" y="2031504"/>
                </a:cubicBezTo>
                <a:cubicBezTo>
                  <a:pt x="1493243" y="2031504"/>
                  <a:pt x="1496963" y="2032744"/>
                  <a:pt x="1499444" y="2035225"/>
                </a:cubicBezTo>
                <a:cubicBezTo>
                  <a:pt x="1501924" y="2037705"/>
                  <a:pt x="1506885" y="2038945"/>
                  <a:pt x="1514326" y="2038945"/>
                </a:cubicBezTo>
                <a:cubicBezTo>
                  <a:pt x="1521768" y="2038945"/>
                  <a:pt x="1525488" y="2038945"/>
                  <a:pt x="1525488" y="2038945"/>
                </a:cubicBezTo>
                <a:lnTo>
                  <a:pt x="1518047" y="2046387"/>
                </a:lnTo>
                <a:cubicBezTo>
                  <a:pt x="1498203" y="2041426"/>
                  <a:pt x="1488281" y="2038945"/>
                  <a:pt x="1488281" y="2038945"/>
                </a:cubicBezTo>
                <a:cubicBezTo>
                  <a:pt x="1488281" y="2043906"/>
                  <a:pt x="1498203" y="2048867"/>
                  <a:pt x="1518047" y="2053828"/>
                </a:cubicBezTo>
                <a:cubicBezTo>
                  <a:pt x="1537891" y="2058789"/>
                  <a:pt x="1552773" y="2061269"/>
                  <a:pt x="1562695" y="2061269"/>
                </a:cubicBezTo>
                <a:lnTo>
                  <a:pt x="1570137" y="2053828"/>
                </a:lnTo>
                <a:cubicBezTo>
                  <a:pt x="1575098" y="2048867"/>
                  <a:pt x="1577578" y="2045147"/>
                  <a:pt x="1577578" y="2042666"/>
                </a:cubicBezTo>
                <a:cubicBezTo>
                  <a:pt x="1577578" y="2040185"/>
                  <a:pt x="1580059" y="2038945"/>
                  <a:pt x="1585020" y="2038945"/>
                </a:cubicBezTo>
                <a:cubicBezTo>
                  <a:pt x="1589981" y="2038945"/>
                  <a:pt x="1592461" y="2036465"/>
                  <a:pt x="1592461" y="2031504"/>
                </a:cubicBezTo>
                <a:cubicBezTo>
                  <a:pt x="1602383" y="2021582"/>
                  <a:pt x="1607344" y="2016621"/>
                  <a:pt x="1607344" y="2016621"/>
                </a:cubicBezTo>
                <a:cubicBezTo>
                  <a:pt x="1607344" y="2011660"/>
                  <a:pt x="1602383" y="2009180"/>
                  <a:pt x="1592461" y="2009180"/>
                </a:cubicBezTo>
                <a:lnTo>
                  <a:pt x="1592461" y="2001738"/>
                </a:lnTo>
                <a:cubicBezTo>
                  <a:pt x="1592461" y="2001738"/>
                  <a:pt x="1594941" y="2001738"/>
                  <a:pt x="1599902" y="2001738"/>
                </a:cubicBezTo>
                <a:cubicBezTo>
                  <a:pt x="1604863" y="2006699"/>
                  <a:pt x="1612305" y="2009180"/>
                  <a:pt x="1622227" y="2009180"/>
                </a:cubicBezTo>
                <a:cubicBezTo>
                  <a:pt x="1617266" y="2004219"/>
                  <a:pt x="1612305" y="2001738"/>
                  <a:pt x="1607344" y="2001738"/>
                </a:cubicBezTo>
                <a:lnTo>
                  <a:pt x="1599902" y="2001738"/>
                </a:lnTo>
                <a:cubicBezTo>
                  <a:pt x="1599902" y="1996777"/>
                  <a:pt x="1599902" y="1994297"/>
                  <a:pt x="1599902" y="1994297"/>
                </a:cubicBezTo>
                <a:cubicBezTo>
                  <a:pt x="1599902" y="1994297"/>
                  <a:pt x="1597422" y="1994297"/>
                  <a:pt x="1592461" y="1994297"/>
                </a:cubicBezTo>
                <a:cubicBezTo>
                  <a:pt x="1587500" y="1989336"/>
                  <a:pt x="1581299" y="1986855"/>
                  <a:pt x="1573858" y="1986855"/>
                </a:cubicBezTo>
                <a:cubicBezTo>
                  <a:pt x="1566416" y="1986855"/>
                  <a:pt x="1562695" y="1986855"/>
                  <a:pt x="1562695" y="1986855"/>
                </a:cubicBezTo>
                <a:cubicBezTo>
                  <a:pt x="1557735" y="1991816"/>
                  <a:pt x="1555254" y="1994297"/>
                  <a:pt x="1555254" y="1994297"/>
                </a:cubicBezTo>
                <a:lnTo>
                  <a:pt x="1555254" y="1986855"/>
                </a:lnTo>
                <a:lnTo>
                  <a:pt x="1547813" y="1979414"/>
                </a:lnTo>
                <a:cubicBezTo>
                  <a:pt x="1547813" y="1979414"/>
                  <a:pt x="1546572" y="1978174"/>
                  <a:pt x="1544092" y="1975693"/>
                </a:cubicBezTo>
                <a:cubicBezTo>
                  <a:pt x="1541612" y="1973213"/>
                  <a:pt x="1537891" y="1971973"/>
                  <a:pt x="1532930" y="1971973"/>
                </a:cubicBezTo>
                <a:cubicBezTo>
                  <a:pt x="1527969" y="1967012"/>
                  <a:pt x="1519287" y="1963291"/>
                  <a:pt x="1506885" y="1960810"/>
                </a:cubicBezTo>
                <a:cubicBezTo>
                  <a:pt x="1494482" y="1958330"/>
                  <a:pt x="1483320" y="1957090"/>
                  <a:pt x="1473399" y="1957090"/>
                </a:cubicBezTo>
                <a:cubicBezTo>
                  <a:pt x="1463477" y="1957090"/>
                  <a:pt x="1453555" y="1957090"/>
                  <a:pt x="1443633" y="1957090"/>
                </a:cubicBezTo>
                <a:cubicBezTo>
                  <a:pt x="1448594" y="1952129"/>
                  <a:pt x="1448594" y="1949648"/>
                  <a:pt x="1443633" y="1949648"/>
                </a:cubicBezTo>
                <a:cubicBezTo>
                  <a:pt x="1438672" y="1949648"/>
                  <a:pt x="1433711" y="1949648"/>
                  <a:pt x="1428750" y="1949648"/>
                </a:cubicBezTo>
                <a:close/>
                <a:moveTo>
                  <a:pt x="1413867" y="1949648"/>
                </a:moveTo>
                <a:cubicBezTo>
                  <a:pt x="1408906" y="1949648"/>
                  <a:pt x="1406426" y="1950888"/>
                  <a:pt x="1406426" y="1953369"/>
                </a:cubicBezTo>
                <a:cubicBezTo>
                  <a:pt x="1406426" y="1955850"/>
                  <a:pt x="1408906" y="1957090"/>
                  <a:pt x="1413867" y="1957090"/>
                </a:cubicBezTo>
                <a:cubicBezTo>
                  <a:pt x="1418828" y="1957090"/>
                  <a:pt x="1421309" y="1957090"/>
                  <a:pt x="1421309" y="1957090"/>
                </a:cubicBezTo>
                <a:close/>
                <a:moveTo>
                  <a:pt x="1220391" y="1949648"/>
                </a:moveTo>
                <a:lnTo>
                  <a:pt x="1227832" y="1949648"/>
                </a:lnTo>
                <a:lnTo>
                  <a:pt x="1235274" y="1957090"/>
                </a:lnTo>
                <a:lnTo>
                  <a:pt x="1227832" y="1957090"/>
                </a:lnTo>
                <a:cubicBezTo>
                  <a:pt x="1227832" y="1957090"/>
                  <a:pt x="1226592" y="1955850"/>
                  <a:pt x="1224112" y="1953369"/>
                </a:cubicBezTo>
                <a:cubicBezTo>
                  <a:pt x="1221631" y="1950888"/>
                  <a:pt x="1220391" y="1949648"/>
                  <a:pt x="1220391" y="1949648"/>
                </a:cubicBezTo>
                <a:close/>
                <a:moveTo>
                  <a:pt x="2135684" y="1944997"/>
                </a:moveTo>
                <a:cubicBezTo>
                  <a:pt x="2133203" y="1945618"/>
                  <a:pt x="2130723" y="1947168"/>
                  <a:pt x="2128242" y="1949648"/>
                </a:cubicBezTo>
                <a:lnTo>
                  <a:pt x="2120801" y="1949648"/>
                </a:lnTo>
                <a:cubicBezTo>
                  <a:pt x="2130723" y="1949648"/>
                  <a:pt x="2136924" y="1950888"/>
                  <a:pt x="2139404" y="1953369"/>
                </a:cubicBezTo>
                <a:cubicBezTo>
                  <a:pt x="2141885" y="1955850"/>
                  <a:pt x="2143125" y="1957090"/>
                  <a:pt x="2143125" y="1957090"/>
                </a:cubicBezTo>
                <a:lnTo>
                  <a:pt x="2187774" y="1964531"/>
                </a:lnTo>
                <a:lnTo>
                  <a:pt x="2158008" y="1949648"/>
                </a:lnTo>
                <a:cubicBezTo>
                  <a:pt x="2153047" y="1949648"/>
                  <a:pt x="2148086" y="1948408"/>
                  <a:pt x="2143125" y="1945928"/>
                </a:cubicBezTo>
                <a:cubicBezTo>
                  <a:pt x="2140645" y="1944688"/>
                  <a:pt x="2138164" y="1944378"/>
                  <a:pt x="2135684" y="1944997"/>
                </a:cubicBezTo>
                <a:close/>
                <a:moveTo>
                  <a:pt x="6600527" y="1942207"/>
                </a:moveTo>
                <a:cubicBezTo>
                  <a:pt x="6600527" y="1942207"/>
                  <a:pt x="6605488" y="1943447"/>
                  <a:pt x="6615409" y="1945928"/>
                </a:cubicBezTo>
                <a:cubicBezTo>
                  <a:pt x="6625331" y="1948408"/>
                  <a:pt x="6636493" y="1952129"/>
                  <a:pt x="6648896" y="1957090"/>
                </a:cubicBezTo>
                <a:cubicBezTo>
                  <a:pt x="6661299" y="1962051"/>
                  <a:pt x="6669979" y="1964531"/>
                  <a:pt x="6674941" y="1964531"/>
                </a:cubicBezTo>
                <a:lnTo>
                  <a:pt x="6660058" y="1964531"/>
                </a:lnTo>
                <a:cubicBezTo>
                  <a:pt x="6655097" y="1964531"/>
                  <a:pt x="6650137" y="1963291"/>
                  <a:pt x="6645175" y="1960810"/>
                </a:cubicBezTo>
                <a:cubicBezTo>
                  <a:pt x="6640214" y="1958330"/>
                  <a:pt x="6635254" y="1957090"/>
                  <a:pt x="6630293" y="1957090"/>
                </a:cubicBezTo>
                <a:cubicBezTo>
                  <a:pt x="6615409" y="1952129"/>
                  <a:pt x="6605488" y="1947168"/>
                  <a:pt x="6600527" y="1942207"/>
                </a:cubicBezTo>
                <a:close/>
                <a:moveTo>
                  <a:pt x="6206133" y="1942207"/>
                </a:moveTo>
                <a:lnTo>
                  <a:pt x="6250781" y="1949648"/>
                </a:lnTo>
                <a:cubicBezTo>
                  <a:pt x="6250781" y="1954609"/>
                  <a:pt x="6248301" y="1954609"/>
                  <a:pt x="6243340" y="1949648"/>
                </a:cubicBezTo>
                <a:cubicBezTo>
                  <a:pt x="6243340" y="1949648"/>
                  <a:pt x="6238378" y="1949648"/>
                  <a:pt x="6228457" y="1949648"/>
                </a:cubicBezTo>
                <a:cubicBezTo>
                  <a:pt x="6218535" y="1949648"/>
                  <a:pt x="6213574" y="1949648"/>
                  <a:pt x="6213574" y="1949648"/>
                </a:cubicBezTo>
                <a:cubicBezTo>
                  <a:pt x="6213574" y="1944688"/>
                  <a:pt x="6211094" y="1942207"/>
                  <a:pt x="6206133" y="1942207"/>
                </a:cubicBezTo>
                <a:close/>
                <a:moveTo>
                  <a:pt x="5491758" y="1942207"/>
                </a:moveTo>
                <a:lnTo>
                  <a:pt x="5506640" y="1949648"/>
                </a:lnTo>
                <a:lnTo>
                  <a:pt x="5514082" y="1949648"/>
                </a:lnTo>
                <a:close/>
                <a:moveTo>
                  <a:pt x="2105918" y="1942207"/>
                </a:moveTo>
                <a:lnTo>
                  <a:pt x="2105918" y="1949648"/>
                </a:lnTo>
                <a:cubicBezTo>
                  <a:pt x="2105918" y="1949648"/>
                  <a:pt x="2108399" y="1949648"/>
                  <a:pt x="2113360" y="1949648"/>
                </a:cubicBezTo>
                <a:cubicBezTo>
                  <a:pt x="2113360" y="1944688"/>
                  <a:pt x="2110879" y="1942207"/>
                  <a:pt x="2105918" y="1942207"/>
                </a:cubicBezTo>
                <a:close/>
                <a:moveTo>
                  <a:pt x="818555" y="1934766"/>
                </a:moveTo>
                <a:cubicBezTo>
                  <a:pt x="823516" y="1934766"/>
                  <a:pt x="829717" y="1936006"/>
                  <a:pt x="837158" y="1938486"/>
                </a:cubicBezTo>
                <a:cubicBezTo>
                  <a:pt x="844600" y="1940967"/>
                  <a:pt x="848321" y="1944688"/>
                  <a:pt x="848321" y="1949648"/>
                </a:cubicBezTo>
                <a:lnTo>
                  <a:pt x="855762" y="1964531"/>
                </a:lnTo>
                <a:lnTo>
                  <a:pt x="863203" y="1971973"/>
                </a:lnTo>
                <a:lnTo>
                  <a:pt x="855762" y="1971973"/>
                </a:lnTo>
                <a:cubicBezTo>
                  <a:pt x="845840" y="1967012"/>
                  <a:pt x="835918" y="1962051"/>
                  <a:pt x="825996" y="1957090"/>
                </a:cubicBezTo>
                <a:cubicBezTo>
                  <a:pt x="811113" y="1947168"/>
                  <a:pt x="808633" y="1939726"/>
                  <a:pt x="818555" y="1934766"/>
                </a:cubicBezTo>
                <a:close/>
                <a:moveTo>
                  <a:pt x="6340078" y="1927324"/>
                </a:moveTo>
                <a:lnTo>
                  <a:pt x="6354961" y="1934766"/>
                </a:lnTo>
                <a:lnTo>
                  <a:pt x="6399609" y="1942207"/>
                </a:lnTo>
                <a:cubicBezTo>
                  <a:pt x="6424413" y="1947168"/>
                  <a:pt x="6436816" y="1952129"/>
                  <a:pt x="6436816" y="1957090"/>
                </a:cubicBezTo>
                <a:cubicBezTo>
                  <a:pt x="6441777" y="1957090"/>
                  <a:pt x="6445498" y="1957090"/>
                  <a:pt x="6447978" y="1957090"/>
                </a:cubicBezTo>
                <a:cubicBezTo>
                  <a:pt x="6450458" y="1957090"/>
                  <a:pt x="6452939" y="1957090"/>
                  <a:pt x="6455419" y="1957090"/>
                </a:cubicBezTo>
                <a:cubicBezTo>
                  <a:pt x="6457899" y="1957090"/>
                  <a:pt x="6460381" y="1957090"/>
                  <a:pt x="6462861" y="1957090"/>
                </a:cubicBezTo>
                <a:cubicBezTo>
                  <a:pt x="6465341" y="1957090"/>
                  <a:pt x="6466581" y="1959570"/>
                  <a:pt x="6466581" y="1964531"/>
                </a:cubicBezTo>
                <a:cubicBezTo>
                  <a:pt x="6466581" y="1964531"/>
                  <a:pt x="6469061" y="1964531"/>
                  <a:pt x="6474023" y="1964531"/>
                </a:cubicBezTo>
                <a:lnTo>
                  <a:pt x="6481465" y="1964531"/>
                </a:lnTo>
                <a:lnTo>
                  <a:pt x="6481465" y="1971973"/>
                </a:lnTo>
                <a:lnTo>
                  <a:pt x="6526113" y="1986855"/>
                </a:lnTo>
                <a:cubicBezTo>
                  <a:pt x="6521151" y="1986855"/>
                  <a:pt x="6517431" y="1986855"/>
                  <a:pt x="6514951" y="1986855"/>
                </a:cubicBezTo>
                <a:cubicBezTo>
                  <a:pt x="6512471" y="1986855"/>
                  <a:pt x="6505029" y="1985615"/>
                  <a:pt x="6492627" y="1983135"/>
                </a:cubicBezTo>
                <a:cubicBezTo>
                  <a:pt x="6480223" y="1980654"/>
                  <a:pt x="6471543" y="1978174"/>
                  <a:pt x="6466581" y="1975693"/>
                </a:cubicBezTo>
                <a:cubicBezTo>
                  <a:pt x="6461620" y="1973213"/>
                  <a:pt x="6451699" y="1971973"/>
                  <a:pt x="6436816" y="1971973"/>
                </a:cubicBezTo>
                <a:lnTo>
                  <a:pt x="6407051" y="1964531"/>
                </a:lnTo>
                <a:cubicBezTo>
                  <a:pt x="6407051" y="1959570"/>
                  <a:pt x="6404570" y="1957090"/>
                  <a:pt x="6399609" y="1957090"/>
                </a:cubicBezTo>
                <a:cubicBezTo>
                  <a:pt x="6399609" y="1957090"/>
                  <a:pt x="6397129" y="1957090"/>
                  <a:pt x="6392167" y="1957090"/>
                </a:cubicBezTo>
                <a:cubicBezTo>
                  <a:pt x="6387206" y="1957090"/>
                  <a:pt x="6384726" y="1957090"/>
                  <a:pt x="6384726" y="1957090"/>
                </a:cubicBezTo>
                <a:cubicBezTo>
                  <a:pt x="6374805" y="1952129"/>
                  <a:pt x="6363643" y="1948408"/>
                  <a:pt x="6351240" y="1945928"/>
                </a:cubicBezTo>
                <a:cubicBezTo>
                  <a:pt x="6338837" y="1943447"/>
                  <a:pt x="6332636" y="1939726"/>
                  <a:pt x="6332636" y="1934766"/>
                </a:cubicBezTo>
                <a:close/>
                <a:moveTo>
                  <a:pt x="1361777" y="1927324"/>
                </a:moveTo>
                <a:cubicBezTo>
                  <a:pt x="1356816" y="1927324"/>
                  <a:pt x="1354336" y="1928564"/>
                  <a:pt x="1354336" y="1931045"/>
                </a:cubicBezTo>
                <a:cubicBezTo>
                  <a:pt x="1354336" y="1933525"/>
                  <a:pt x="1356816" y="1934766"/>
                  <a:pt x="1361777" y="1934766"/>
                </a:cubicBezTo>
                <a:cubicBezTo>
                  <a:pt x="1371699" y="1939726"/>
                  <a:pt x="1376660" y="1939726"/>
                  <a:pt x="1376660" y="1934766"/>
                </a:cubicBezTo>
                <a:close/>
                <a:moveTo>
                  <a:pt x="1317129" y="1919883"/>
                </a:moveTo>
                <a:lnTo>
                  <a:pt x="1324571" y="1927324"/>
                </a:lnTo>
                <a:cubicBezTo>
                  <a:pt x="1334492" y="1932285"/>
                  <a:pt x="1341934" y="1932285"/>
                  <a:pt x="1346895" y="1927324"/>
                </a:cubicBezTo>
                <a:close/>
                <a:moveTo>
                  <a:pt x="1279922" y="1919883"/>
                </a:moveTo>
                <a:lnTo>
                  <a:pt x="1279922" y="1927324"/>
                </a:lnTo>
                <a:lnTo>
                  <a:pt x="1287363" y="1919883"/>
                </a:lnTo>
                <a:cubicBezTo>
                  <a:pt x="1287363" y="1919883"/>
                  <a:pt x="1284883" y="1919883"/>
                  <a:pt x="1279922" y="1919883"/>
                </a:cubicBezTo>
                <a:close/>
                <a:moveTo>
                  <a:pt x="1785938" y="1912441"/>
                </a:moveTo>
                <a:cubicBezTo>
                  <a:pt x="1780977" y="1912441"/>
                  <a:pt x="1778496" y="1914922"/>
                  <a:pt x="1778496" y="1919883"/>
                </a:cubicBezTo>
                <a:cubicBezTo>
                  <a:pt x="1783457" y="1919883"/>
                  <a:pt x="1785938" y="1919883"/>
                  <a:pt x="1785938" y="1919883"/>
                </a:cubicBezTo>
                <a:cubicBezTo>
                  <a:pt x="1785938" y="1919883"/>
                  <a:pt x="1785938" y="1917402"/>
                  <a:pt x="1785938" y="1912441"/>
                </a:cubicBezTo>
                <a:close/>
                <a:moveTo>
                  <a:pt x="662285" y="1912441"/>
                </a:moveTo>
                <a:lnTo>
                  <a:pt x="684610" y="1919883"/>
                </a:lnTo>
                <a:cubicBezTo>
                  <a:pt x="719336" y="1929805"/>
                  <a:pt x="746621" y="1944688"/>
                  <a:pt x="766465" y="1964531"/>
                </a:cubicBezTo>
                <a:cubicBezTo>
                  <a:pt x="771426" y="1969492"/>
                  <a:pt x="781348" y="1974453"/>
                  <a:pt x="796231" y="1979414"/>
                </a:cubicBezTo>
                <a:cubicBezTo>
                  <a:pt x="801191" y="1979414"/>
                  <a:pt x="806152" y="1980654"/>
                  <a:pt x="811113" y="1983135"/>
                </a:cubicBezTo>
                <a:cubicBezTo>
                  <a:pt x="816074" y="1985615"/>
                  <a:pt x="821035" y="1986855"/>
                  <a:pt x="825996" y="1986855"/>
                </a:cubicBezTo>
                <a:cubicBezTo>
                  <a:pt x="835918" y="1996777"/>
                  <a:pt x="840879" y="2001738"/>
                  <a:pt x="840879" y="2001738"/>
                </a:cubicBezTo>
                <a:cubicBezTo>
                  <a:pt x="850801" y="1996777"/>
                  <a:pt x="855762" y="1999258"/>
                  <a:pt x="855762" y="2009180"/>
                </a:cubicBezTo>
                <a:lnTo>
                  <a:pt x="855762" y="2016621"/>
                </a:lnTo>
                <a:cubicBezTo>
                  <a:pt x="845840" y="2011660"/>
                  <a:pt x="833437" y="2006699"/>
                  <a:pt x="818555" y="2001738"/>
                </a:cubicBezTo>
                <a:cubicBezTo>
                  <a:pt x="798711" y="1991816"/>
                  <a:pt x="782588" y="1983135"/>
                  <a:pt x="770186" y="1975693"/>
                </a:cubicBezTo>
                <a:cubicBezTo>
                  <a:pt x="757783" y="1968252"/>
                  <a:pt x="749102" y="1964531"/>
                  <a:pt x="744141" y="1964531"/>
                </a:cubicBezTo>
                <a:cubicBezTo>
                  <a:pt x="739180" y="1964531"/>
                  <a:pt x="719336" y="1957090"/>
                  <a:pt x="684610" y="1942207"/>
                </a:cubicBezTo>
                <a:cubicBezTo>
                  <a:pt x="684610" y="1937246"/>
                  <a:pt x="682129" y="1934766"/>
                  <a:pt x="677168" y="1934766"/>
                </a:cubicBezTo>
                <a:cubicBezTo>
                  <a:pt x="672207" y="1934766"/>
                  <a:pt x="667246" y="1934766"/>
                  <a:pt x="662285" y="1934766"/>
                </a:cubicBezTo>
                <a:cubicBezTo>
                  <a:pt x="657324" y="1934766"/>
                  <a:pt x="653604" y="1932285"/>
                  <a:pt x="651123" y="1927324"/>
                </a:cubicBezTo>
                <a:cubicBezTo>
                  <a:pt x="648643" y="1922363"/>
                  <a:pt x="648643" y="1918643"/>
                  <a:pt x="651123" y="1916162"/>
                </a:cubicBezTo>
                <a:cubicBezTo>
                  <a:pt x="653604" y="1913681"/>
                  <a:pt x="657324" y="1912441"/>
                  <a:pt x="662285" y="1912441"/>
                </a:cubicBezTo>
                <a:close/>
                <a:moveTo>
                  <a:pt x="1795240" y="1906860"/>
                </a:moveTo>
                <a:cubicBezTo>
                  <a:pt x="1793999" y="1906860"/>
                  <a:pt x="1793379" y="1907481"/>
                  <a:pt x="1793379" y="1908721"/>
                </a:cubicBezTo>
                <a:cubicBezTo>
                  <a:pt x="1793379" y="1911201"/>
                  <a:pt x="1798340" y="1912441"/>
                  <a:pt x="1808262" y="1912441"/>
                </a:cubicBezTo>
                <a:cubicBezTo>
                  <a:pt x="1818184" y="1912441"/>
                  <a:pt x="1823145" y="1914922"/>
                  <a:pt x="1823145" y="1919883"/>
                </a:cubicBezTo>
                <a:lnTo>
                  <a:pt x="1808262" y="1927324"/>
                </a:lnTo>
                <a:cubicBezTo>
                  <a:pt x="1813223" y="1932285"/>
                  <a:pt x="1815703" y="1934766"/>
                  <a:pt x="1815703" y="1934766"/>
                </a:cubicBezTo>
                <a:cubicBezTo>
                  <a:pt x="1815703" y="1939726"/>
                  <a:pt x="1823145" y="1942207"/>
                  <a:pt x="1838028" y="1942207"/>
                </a:cubicBezTo>
                <a:cubicBezTo>
                  <a:pt x="1852910" y="1942207"/>
                  <a:pt x="1860352" y="1942207"/>
                  <a:pt x="1860352" y="1942207"/>
                </a:cubicBezTo>
                <a:lnTo>
                  <a:pt x="1875234" y="1942207"/>
                </a:lnTo>
                <a:lnTo>
                  <a:pt x="1867793" y="1934766"/>
                </a:lnTo>
                <a:lnTo>
                  <a:pt x="1860352" y="1934766"/>
                </a:lnTo>
                <a:lnTo>
                  <a:pt x="1852910" y="1934766"/>
                </a:lnTo>
                <a:lnTo>
                  <a:pt x="1852910" y="1919883"/>
                </a:lnTo>
                <a:lnTo>
                  <a:pt x="1860352" y="1919883"/>
                </a:lnTo>
                <a:cubicBezTo>
                  <a:pt x="1865313" y="1919883"/>
                  <a:pt x="1862832" y="1917402"/>
                  <a:pt x="1852910" y="1912441"/>
                </a:cubicBezTo>
                <a:cubicBezTo>
                  <a:pt x="1847950" y="1912441"/>
                  <a:pt x="1840508" y="1912441"/>
                  <a:pt x="1830586" y="1912441"/>
                </a:cubicBezTo>
                <a:cubicBezTo>
                  <a:pt x="1815703" y="1907481"/>
                  <a:pt x="1808262" y="1906240"/>
                  <a:pt x="1808262" y="1908721"/>
                </a:cubicBezTo>
                <a:cubicBezTo>
                  <a:pt x="1808262" y="1911201"/>
                  <a:pt x="1805781" y="1911201"/>
                  <a:pt x="1800820" y="1908721"/>
                </a:cubicBezTo>
                <a:cubicBezTo>
                  <a:pt x="1798340" y="1907481"/>
                  <a:pt x="1796479" y="1906860"/>
                  <a:pt x="1795240" y="1906860"/>
                </a:cubicBezTo>
                <a:close/>
                <a:moveTo>
                  <a:pt x="6347519" y="1905000"/>
                </a:moveTo>
                <a:cubicBezTo>
                  <a:pt x="6352481" y="1905000"/>
                  <a:pt x="6354961" y="1905000"/>
                  <a:pt x="6354961" y="1905000"/>
                </a:cubicBezTo>
                <a:lnTo>
                  <a:pt x="6347519" y="1912441"/>
                </a:lnTo>
                <a:close/>
                <a:moveTo>
                  <a:pt x="2098476" y="1897559"/>
                </a:moveTo>
                <a:cubicBezTo>
                  <a:pt x="2098476" y="1902519"/>
                  <a:pt x="2100957" y="1905000"/>
                  <a:pt x="2105918" y="1905000"/>
                </a:cubicBezTo>
                <a:lnTo>
                  <a:pt x="2105918" y="1897559"/>
                </a:lnTo>
                <a:cubicBezTo>
                  <a:pt x="2105918" y="1897559"/>
                  <a:pt x="2103437" y="1897559"/>
                  <a:pt x="2098476" y="1897559"/>
                </a:cubicBezTo>
                <a:close/>
                <a:moveTo>
                  <a:pt x="1711524" y="1897559"/>
                </a:moveTo>
                <a:lnTo>
                  <a:pt x="1711524" y="1905000"/>
                </a:lnTo>
                <a:lnTo>
                  <a:pt x="1718965" y="1897559"/>
                </a:lnTo>
                <a:close/>
                <a:moveTo>
                  <a:pt x="1332012" y="1897559"/>
                </a:moveTo>
                <a:lnTo>
                  <a:pt x="1324571" y="1905000"/>
                </a:lnTo>
                <a:lnTo>
                  <a:pt x="1317129" y="1905000"/>
                </a:lnTo>
                <a:lnTo>
                  <a:pt x="1332012" y="1912441"/>
                </a:lnTo>
                <a:cubicBezTo>
                  <a:pt x="1341934" y="1912441"/>
                  <a:pt x="1346895" y="1913681"/>
                  <a:pt x="1346895" y="1916162"/>
                </a:cubicBezTo>
                <a:cubicBezTo>
                  <a:pt x="1346895" y="1918643"/>
                  <a:pt x="1348135" y="1918643"/>
                  <a:pt x="1350615" y="1916162"/>
                </a:cubicBezTo>
                <a:cubicBezTo>
                  <a:pt x="1353096" y="1913681"/>
                  <a:pt x="1353096" y="1911201"/>
                  <a:pt x="1350615" y="1908721"/>
                </a:cubicBezTo>
                <a:cubicBezTo>
                  <a:pt x="1348135" y="1906240"/>
                  <a:pt x="1344414" y="1905000"/>
                  <a:pt x="1339453" y="1905000"/>
                </a:cubicBezTo>
                <a:cubicBezTo>
                  <a:pt x="1334492" y="1905000"/>
                  <a:pt x="1332012" y="1902519"/>
                  <a:pt x="1332012" y="1897559"/>
                </a:cubicBezTo>
                <a:close/>
                <a:moveTo>
                  <a:pt x="1294805" y="1897559"/>
                </a:moveTo>
                <a:lnTo>
                  <a:pt x="1302246" y="1905000"/>
                </a:lnTo>
                <a:lnTo>
                  <a:pt x="1309688" y="1897559"/>
                </a:lnTo>
                <a:cubicBezTo>
                  <a:pt x="1304727" y="1897559"/>
                  <a:pt x="1302246" y="1897559"/>
                  <a:pt x="1302246" y="1897559"/>
                </a:cubicBezTo>
                <a:cubicBezTo>
                  <a:pt x="1302246" y="1897559"/>
                  <a:pt x="1299766" y="1897559"/>
                  <a:pt x="1294805" y="1897559"/>
                </a:cubicBezTo>
                <a:close/>
                <a:moveTo>
                  <a:pt x="6287988" y="1890117"/>
                </a:moveTo>
                <a:lnTo>
                  <a:pt x="6317754" y="1897559"/>
                </a:lnTo>
                <a:lnTo>
                  <a:pt x="6302871" y="1897559"/>
                </a:lnTo>
                <a:cubicBezTo>
                  <a:pt x="6292949" y="1892598"/>
                  <a:pt x="6287988" y="1890117"/>
                  <a:pt x="6287988" y="1890117"/>
                </a:cubicBezTo>
                <a:close/>
                <a:moveTo>
                  <a:pt x="5294560" y="1890117"/>
                </a:moveTo>
                <a:cubicBezTo>
                  <a:pt x="5292080" y="1890117"/>
                  <a:pt x="5290840" y="1892598"/>
                  <a:pt x="5290840" y="1897559"/>
                </a:cubicBezTo>
                <a:lnTo>
                  <a:pt x="5298281" y="1897559"/>
                </a:lnTo>
                <a:cubicBezTo>
                  <a:pt x="5298281" y="1892598"/>
                  <a:pt x="5297040" y="1890117"/>
                  <a:pt x="5294560" y="1890117"/>
                </a:cubicBezTo>
                <a:close/>
                <a:moveTo>
                  <a:pt x="2083594" y="1890117"/>
                </a:moveTo>
                <a:lnTo>
                  <a:pt x="2083594" y="1897559"/>
                </a:lnTo>
                <a:lnTo>
                  <a:pt x="2091035" y="1897559"/>
                </a:lnTo>
                <a:cubicBezTo>
                  <a:pt x="2086075" y="1892598"/>
                  <a:pt x="2083594" y="1890117"/>
                  <a:pt x="2083594" y="1890117"/>
                </a:cubicBezTo>
                <a:close/>
                <a:moveTo>
                  <a:pt x="1942207" y="1890117"/>
                </a:moveTo>
                <a:cubicBezTo>
                  <a:pt x="1942207" y="1900039"/>
                  <a:pt x="1947168" y="1905000"/>
                  <a:pt x="1957090" y="1905000"/>
                </a:cubicBezTo>
                <a:cubicBezTo>
                  <a:pt x="1957090" y="1905000"/>
                  <a:pt x="1959571" y="1905000"/>
                  <a:pt x="1964532" y="1905000"/>
                </a:cubicBezTo>
                <a:cubicBezTo>
                  <a:pt x="1969492" y="1905000"/>
                  <a:pt x="1974453" y="1905000"/>
                  <a:pt x="1979414" y="1905000"/>
                </a:cubicBezTo>
                <a:cubicBezTo>
                  <a:pt x="1984375" y="1909961"/>
                  <a:pt x="1990576" y="1912441"/>
                  <a:pt x="1998018" y="1912441"/>
                </a:cubicBezTo>
                <a:lnTo>
                  <a:pt x="2001738" y="1912441"/>
                </a:lnTo>
                <a:lnTo>
                  <a:pt x="2001738" y="1905000"/>
                </a:lnTo>
                <a:cubicBezTo>
                  <a:pt x="2011660" y="1909961"/>
                  <a:pt x="2014141" y="1912441"/>
                  <a:pt x="2009180" y="1912441"/>
                </a:cubicBezTo>
                <a:lnTo>
                  <a:pt x="2016621" y="1919883"/>
                </a:lnTo>
                <a:cubicBezTo>
                  <a:pt x="2016621" y="1924843"/>
                  <a:pt x="2024062" y="1927324"/>
                  <a:pt x="2038945" y="1927324"/>
                </a:cubicBezTo>
                <a:cubicBezTo>
                  <a:pt x="2053828" y="1927324"/>
                  <a:pt x="2063750" y="1929805"/>
                  <a:pt x="2068711" y="1934766"/>
                </a:cubicBezTo>
                <a:lnTo>
                  <a:pt x="2076152" y="1934766"/>
                </a:lnTo>
                <a:cubicBezTo>
                  <a:pt x="2076152" y="1929805"/>
                  <a:pt x="2073672" y="1926084"/>
                  <a:pt x="2068711" y="1923603"/>
                </a:cubicBezTo>
                <a:cubicBezTo>
                  <a:pt x="2063750" y="1921123"/>
                  <a:pt x="2058789" y="1919883"/>
                  <a:pt x="2053828" y="1919883"/>
                </a:cubicBezTo>
                <a:cubicBezTo>
                  <a:pt x="2048867" y="1919883"/>
                  <a:pt x="2043906" y="1917402"/>
                  <a:pt x="2038945" y="1912441"/>
                </a:cubicBezTo>
                <a:cubicBezTo>
                  <a:pt x="2033985" y="1912441"/>
                  <a:pt x="2030264" y="1912441"/>
                  <a:pt x="2027783" y="1912441"/>
                </a:cubicBezTo>
                <a:cubicBezTo>
                  <a:pt x="2025303" y="1912441"/>
                  <a:pt x="2022823" y="1911201"/>
                  <a:pt x="2020342" y="1908721"/>
                </a:cubicBezTo>
                <a:cubicBezTo>
                  <a:pt x="2017861" y="1906240"/>
                  <a:pt x="2016621" y="1905000"/>
                  <a:pt x="2016621" y="1905000"/>
                </a:cubicBezTo>
                <a:cubicBezTo>
                  <a:pt x="2011660" y="1900039"/>
                  <a:pt x="2004219" y="1897559"/>
                  <a:pt x="1994297" y="1897559"/>
                </a:cubicBezTo>
                <a:lnTo>
                  <a:pt x="1957090" y="1890117"/>
                </a:lnTo>
                <a:close/>
                <a:moveTo>
                  <a:pt x="2038945" y="1882676"/>
                </a:moveTo>
                <a:cubicBezTo>
                  <a:pt x="2043906" y="1887636"/>
                  <a:pt x="2048867" y="1890117"/>
                  <a:pt x="2053828" y="1890117"/>
                </a:cubicBezTo>
                <a:lnTo>
                  <a:pt x="2053828" y="1882676"/>
                </a:lnTo>
                <a:close/>
                <a:moveTo>
                  <a:pt x="1931045" y="1882676"/>
                </a:moveTo>
                <a:cubicBezTo>
                  <a:pt x="1928565" y="1882676"/>
                  <a:pt x="1927324" y="1885156"/>
                  <a:pt x="1927324" y="1890117"/>
                </a:cubicBezTo>
                <a:cubicBezTo>
                  <a:pt x="1932285" y="1890117"/>
                  <a:pt x="1934766" y="1888877"/>
                  <a:pt x="1934766" y="1886396"/>
                </a:cubicBezTo>
                <a:cubicBezTo>
                  <a:pt x="1934766" y="1883916"/>
                  <a:pt x="1933525" y="1882676"/>
                  <a:pt x="1931045" y="1882676"/>
                </a:cubicBezTo>
                <a:close/>
                <a:moveTo>
                  <a:pt x="1465957" y="1882676"/>
                </a:moveTo>
                <a:lnTo>
                  <a:pt x="1473399" y="1890117"/>
                </a:lnTo>
                <a:cubicBezTo>
                  <a:pt x="1473399" y="1895078"/>
                  <a:pt x="1473399" y="1897559"/>
                  <a:pt x="1473399" y="1897559"/>
                </a:cubicBezTo>
                <a:cubicBezTo>
                  <a:pt x="1473399" y="1897559"/>
                  <a:pt x="1470918" y="1897559"/>
                  <a:pt x="1465957" y="1897559"/>
                </a:cubicBezTo>
                <a:cubicBezTo>
                  <a:pt x="1465957" y="1897559"/>
                  <a:pt x="1465957" y="1895078"/>
                  <a:pt x="1465957" y="1890117"/>
                </a:cubicBezTo>
                <a:cubicBezTo>
                  <a:pt x="1465957" y="1885156"/>
                  <a:pt x="1465957" y="1882676"/>
                  <a:pt x="1465957" y="1882676"/>
                </a:cubicBezTo>
                <a:close/>
                <a:moveTo>
                  <a:pt x="1257598" y="1882676"/>
                </a:moveTo>
                <a:cubicBezTo>
                  <a:pt x="1262559" y="1887636"/>
                  <a:pt x="1267520" y="1890117"/>
                  <a:pt x="1272481" y="1890117"/>
                </a:cubicBezTo>
                <a:lnTo>
                  <a:pt x="1265039" y="1882676"/>
                </a:lnTo>
                <a:close/>
                <a:moveTo>
                  <a:pt x="1242715" y="1882676"/>
                </a:moveTo>
                <a:cubicBezTo>
                  <a:pt x="1237754" y="1887636"/>
                  <a:pt x="1237754" y="1890117"/>
                  <a:pt x="1242715" y="1890117"/>
                </a:cubicBezTo>
                <a:lnTo>
                  <a:pt x="1250156" y="1882676"/>
                </a:lnTo>
                <a:close/>
                <a:moveTo>
                  <a:pt x="1198067" y="1875234"/>
                </a:moveTo>
                <a:cubicBezTo>
                  <a:pt x="1198067" y="1885156"/>
                  <a:pt x="1205508" y="1890117"/>
                  <a:pt x="1220391" y="1890117"/>
                </a:cubicBezTo>
                <a:lnTo>
                  <a:pt x="1227832" y="1890117"/>
                </a:lnTo>
                <a:cubicBezTo>
                  <a:pt x="1222871" y="1885156"/>
                  <a:pt x="1217910" y="1882676"/>
                  <a:pt x="1212949" y="1882676"/>
                </a:cubicBezTo>
                <a:close/>
                <a:moveTo>
                  <a:pt x="1488281" y="1867793"/>
                </a:moveTo>
                <a:lnTo>
                  <a:pt x="1488281" y="1875234"/>
                </a:lnTo>
                <a:cubicBezTo>
                  <a:pt x="1488281" y="1875234"/>
                  <a:pt x="1490762" y="1875234"/>
                  <a:pt x="1495723" y="1875234"/>
                </a:cubicBezTo>
                <a:cubicBezTo>
                  <a:pt x="1490762" y="1870274"/>
                  <a:pt x="1488281" y="1867793"/>
                  <a:pt x="1488281" y="1867793"/>
                </a:cubicBezTo>
                <a:close/>
                <a:moveTo>
                  <a:pt x="1063656" y="1863142"/>
                </a:moveTo>
                <a:cubicBezTo>
                  <a:pt x="1055285" y="1863762"/>
                  <a:pt x="1045518" y="1865312"/>
                  <a:pt x="1034356" y="1867793"/>
                </a:cubicBezTo>
                <a:lnTo>
                  <a:pt x="1026914" y="1875234"/>
                </a:lnTo>
                <a:lnTo>
                  <a:pt x="1041797" y="1882676"/>
                </a:lnTo>
                <a:cubicBezTo>
                  <a:pt x="1051719" y="1887636"/>
                  <a:pt x="1059160" y="1890117"/>
                  <a:pt x="1064121" y="1890117"/>
                </a:cubicBezTo>
                <a:lnTo>
                  <a:pt x="1079004" y="1897559"/>
                </a:lnTo>
                <a:cubicBezTo>
                  <a:pt x="1079004" y="1897559"/>
                  <a:pt x="1088926" y="1900039"/>
                  <a:pt x="1108769" y="1905000"/>
                </a:cubicBezTo>
                <a:lnTo>
                  <a:pt x="1123652" y="1919883"/>
                </a:lnTo>
                <a:lnTo>
                  <a:pt x="1131094" y="1919883"/>
                </a:lnTo>
                <a:cubicBezTo>
                  <a:pt x="1145977" y="1914922"/>
                  <a:pt x="1158379" y="1919883"/>
                  <a:pt x="1168301" y="1934766"/>
                </a:cubicBezTo>
                <a:cubicBezTo>
                  <a:pt x="1163340" y="1934766"/>
                  <a:pt x="1160860" y="1934766"/>
                  <a:pt x="1160860" y="1934766"/>
                </a:cubicBezTo>
                <a:cubicBezTo>
                  <a:pt x="1145977" y="1934766"/>
                  <a:pt x="1145977" y="1937246"/>
                  <a:pt x="1160860" y="1942207"/>
                </a:cubicBezTo>
                <a:lnTo>
                  <a:pt x="1183184" y="1949648"/>
                </a:lnTo>
                <a:lnTo>
                  <a:pt x="1212949" y="1957090"/>
                </a:lnTo>
                <a:cubicBezTo>
                  <a:pt x="1217910" y="1957090"/>
                  <a:pt x="1222871" y="1957090"/>
                  <a:pt x="1227832" y="1957090"/>
                </a:cubicBezTo>
                <a:cubicBezTo>
                  <a:pt x="1227832" y="1962051"/>
                  <a:pt x="1230312" y="1964531"/>
                  <a:pt x="1235274" y="1964531"/>
                </a:cubicBezTo>
                <a:cubicBezTo>
                  <a:pt x="1240235" y="1964531"/>
                  <a:pt x="1245195" y="1964531"/>
                  <a:pt x="1250156" y="1964531"/>
                </a:cubicBezTo>
                <a:cubicBezTo>
                  <a:pt x="1255118" y="1969492"/>
                  <a:pt x="1260078" y="1971973"/>
                  <a:pt x="1265039" y="1971973"/>
                </a:cubicBezTo>
                <a:lnTo>
                  <a:pt x="1279922" y="1979414"/>
                </a:lnTo>
                <a:lnTo>
                  <a:pt x="1287363" y="1979414"/>
                </a:lnTo>
                <a:lnTo>
                  <a:pt x="1294805" y="1979414"/>
                </a:lnTo>
                <a:lnTo>
                  <a:pt x="1279922" y="1986855"/>
                </a:lnTo>
                <a:lnTo>
                  <a:pt x="1272481" y="1986855"/>
                </a:lnTo>
                <a:cubicBezTo>
                  <a:pt x="1272481" y="1981895"/>
                  <a:pt x="1270000" y="1979414"/>
                  <a:pt x="1265039" y="1979414"/>
                </a:cubicBezTo>
                <a:cubicBezTo>
                  <a:pt x="1260078" y="1979414"/>
                  <a:pt x="1255118" y="1976933"/>
                  <a:pt x="1250156" y="1971973"/>
                </a:cubicBezTo>
                <a:cubicBezTo>
                  <a:pt x="1250156" y="1971973"/>
                  <a:pt x="1250156" y="1974453"/>
                  <a:pt x="1250156" y="1979414"/>
                </a:cubicBezTo>
                <a:cubicBezTo>
                  <a:pt x="1250156" y="1984375"/>
                  <a:pt x="1247676" y="1984375"/>
                  <a:pt x="1242715" y="1979414"/>
                </a:cubicBezTo>
                <a:lnTo>
                  <a:pt x="1242715" y="1986855"/>
                </a:lnTo>
                <a:cubicBezTo>
                  <a:pt x="1247676" y="1986855"/>
                  <a:pt x="1251397" y="1985615"/>
                  <a:pt x="1253877" y="1983135"/>
                </a:cubicBezTo>
                <a:cubicBezTo>
                  <a:pt x="1256357" y="1980654"/>
                  <a:pt x="1258838" y="1981895"/>
                  <a:pt x="1261319" y="1986855"/>
                </a:cubicBezTo>
                <a:cubicBezTo>
                  <a:pt x="1263799" y="1991816"/>
                  <a:pt x="1270000" y="1994297"/>
                  <a:pt x="1279922" y="1994297"/>
                </a:cubicBezTo>
                <a:cubicBezTo>
                  <a:pt x="1289844" y="1994297"/>
                  <a:pt x="1294805" y="1995537"/>
                  <a:pt x="1294805" y="1998017"/>
                </a:cubicBezTo>
                <a:cubicBezTo>
                  <a:pt x="1294805" y="2000498"/>
                  <a:pt x="1297285" y="1999258"/>
                  <a:pt x="1302246" y="1994297"/>
                </a:cubicBezTo>
                <a:lnTo>
                  <a:pt x="1317129" y="2001738"/>
                </a:lnTo>
                <a:cubicBezTo>
                  <a:pt x="1322090" y="2001738"/>
                  <a:pt x="1332012" y="2001738"/>
                  <a:pt x="1346895" y="2001738"/>
                </a:cubicBezTo>
                <a:lnTo>
                  <a:pt x="1354336" y="1994297"/>
                </a:lnTo>
                <a:cubicBezTo>
                  <a:pt x="1349375" y="1994297"/>
                  <a:pt x="1341934" y="1991816"/>
                  <a:pt x="1332012" y="1986855"/>
                </a:cubicBezTo>
                <a:lnTo>
                  <a:pt x="1317129" y="1979414"/>
                </a:lnTo>
                <a:lnTo>
                  <a:pt x="1324571" y="1979414"/>
                </a:lnTo>
                <a:lnTo>
                  <a:pt x="1346895" y="1986855"/>
                </a:lnTo>
                <a:lnTo>
                  <a:pt x="1361777" y="1986855"/>
                </a:lnTo>
                <a:cubicBezTo>
                  <a:pt x="1356816" y="1981895"/>
                  <a:pt x="1354336" y="1979414"/>
                  <a:pt x="1354336" y="1979414"/>
                </a:cubicBezTo>
                <a:lnTo>
                  <a:pt x="1346895" y="1979414"/>
                </a:lnTo>
                <a:cubicBezTo>
                  <a:pt x="1336973" y="1979414"/>
                  <a:pt x="1332012" y="1975693"/>
                  <a:pt x="1332012" y="1968252"/>
                </a:cubicBezTo>
                <a:cubicBezTo>
                  <a:pt x="1332012" y="1960810"/>
                  <a:pt x="1334492" y="1957090"/>
                  <a:pt x="1339453" y="1957090"/>
                </a:cubicBezTo>
                <a:lnTo>
                  <a:pt x="1339453" y="1949648"/>
                </a:lnTo>
                <a:lnTo>
                  <a:pt x="1324571" y="1942207"/>
                </a:lnTo>
                <a:cubicBezTo>
                  <a:pt x="1314649" y="1942207"/>
                  <a:pt x="1305967" y="1939726"/>
                  <a:pt x="1298525" y="1934766"/>
                </a:cubicBezTo>
                <a:cubicBezTo>
                  <a:pt x="1291084" y="1929805"/>
                  <a:pt x="1282402" y="1929805"/>
                  <a:pt x="1272481" y="1934766"/>
                </a:cubicBezTo>
                <a:lnTo>
                  <a:pt x="1257598" y="1927324"/>
                </a:lnTo>
                <a:cubicBezTo>
                  <a:pt x="1257598" y="1922363"/>
                  <a:pt x="1255118" y="1919883"/>
                  <a:pt x="1250156" y="1919883"/>
                </a:cubicBezTo>
                <a:lnTo>
                  <a:pt x="1250156" y="1927324"/>
                </a:lnTo>
                <a:cubicBezTo>
                  <a:pt x="1245195" y="1927324"/>
                  <a:pt x="1240235" y="1927324"/>
                  <a:pt x="1235274" y="1927324"/>
                </a:cubicBezTo>
                <a:lnTo>
                  <a:pt x="1235274" y="1919883"/>
                </a:lnTo>
                <a:lnTo>
                  <a:pt x="1235274" y="1912441"/>
                </a:lnTo>
                <a:cubicBezTo>
                  <a:pt x="1230312" y="1917402"/>
                  <a:pt x="1225352" y="1917402"/>
                  <a:pt x="1220391" y="1912441"/>
                </a:cubicBezTo>
                <a:lnTo>
                  <a:pt x="1205508" y="1912441"/>
                </a:lnTo>
                <a:lnTo>
                  <a:pt x="1205508" y="1919883"/>
                </a:lnTo>
                <a:lnTo>
                  <a:pt x="1198067" y="1912441"/>
                </a:lnTo>
                <a:cubicBezTo>
                  <a:pt x="1203028" y="1912441"/>
                  <a:pt x="1203028" y="1909961"/>
                  <a:pt x="1198067" y="1905000"/>
                </a:cubicBezTo>
                <a:lnTo>
                  <a:pt x="1183184" y="1897559"/>
                </a:lnTo>
                <a:cubicBezTo>
                  <a:pt x="1183184" y="1897559"/>
                  <a:pt x="1180703" y="1895078"/>
                  <a:pt x="1175742" y="1890117"/>
                </a:cubicBezTo>
                <a:lnTo>
                  <a:pt x="1149698" y="1890117"/>
                </a:lnTo>
                <a:cubicBezTo>
                  <a:pt x="1152178" y="1890117"/>
                  <a:pt x="1155898" y="1892598"/>
                  <a:pt x="1160860" y="1897559"/>
                </a:cubicBezTo>
                <a:cubicBezTo>
                  <a:pt x="1165820" y="1897559"/>
                  <a:pt x="1168301" y="1897559"/>
                  <a:pt x="1168301" y="1897559"/>
                </a:cubicBezTo>
                <a:lnTo>
                  <a:pt x="1131094" y="1905000"/>
                </a:lnTo>
                <a:cubicBezTo>
                  <a:pt x="1111250" y="1900039"/>
                  <a:pt x="1101328" y="1892598"/>
                  <a:pt x="1101328" y="1882676"/>
                </a:cubicBezTo>
                <a:cubicBezTo>
                  <a:pt x="1101328" y="1867793"/>
                  <a:pt x="1088771" y="1861282"/>
                  <a:pt x="1063656" y="1863142"/>
                </a:cubicBezTo>
                <a:close/>
                <a:moveTo>
                  <a:pt x="1614785" y="1860351"/>
                </a:moveTo>
                <a:lnTo>
                  <a:pt x="1622227" y="1860351"/>
                </a:lnTo>
                <a:lnTo>
                  <a:pt x="1620739" y="1861096"/>
                </a:lnTo>
                <a:close/>
                <a:moveTo>
                  <a:pt x="1324571" y="1858026"/>
                </a:moveTo>
                <a:cubicBezTo>
                  <a:pt x="1332012" y="1857096"/>
                  <a:pt x="1339453" y="1860351"/>
                  <a:pt x="1346895" y="1867793"/>
                </a:cubicBezTo>
                <a:lnTo>
                  <a:pt x="1346895" y="1875234"/>
                </a:lnTo>
                <a:cubicBezTo>
                  <a:pt x="1346895" y="1875234"/>
                  <a:pt x="1344414" y="1875234"/>
                  <a:pt x="1339453" y="1875234"/>
                </a:cubicBezTo>
                <a:cubicBezTo>
                  <a:pt x="1339453" y="1875234"/>
                  <a:pt x="1338213" y="1873994"/>
                  <a:pt x="1335733" y="1871514"/>
                </a:cubicBezTo>
                <a:cubicBezTo>
                  <a:pt x="1333252" y="1869033"/>
                  <a:pt x="1329531" y="1867793"/>
                  <a:pt x="1324571" y="1867793"/>
                </a:cubicBezTo>
                <a:lnTo>
                  <a:pt x="1317129" y="1860351"/>
                </a:lnTo>
                <a:cubicBezTo>
                  <a:pt x="1319609" y="1859111"/>
                  <a:pt x="1322090" y="1858336"/>
                  <a:pt x="1324571" y="1858026"/>
                </a:cubicBezTo>
                <a:close/>
                <a:moveTo>
                  <a:pt x="1955230" y="1856631"/>
                </a:moveTo>
                <a:cubicBezTo>
                  <a:pt x="1953989" y="1856631"/>
                  <a:pt x="1952129" y="1857871"/>
                  <a:pt x="1949649" y="1860351"/>
                </a:cubicBezTo>
                <a:lnTo>
                  <a:pt x="1957090" y="1860351"/>
                </a:lnTo>
                <a:cubicBezTo>
                  <a:pt x="1957090" y="1857871"/>
                  <a:pt x="1956470" y="1856631"/>
                  <a:pt x="1955230" y="1856631"/>
                </a:cubicBezTo>
                <a:close/>
                <a:moveTo>
                  <a:pt x="1845469" y="1852910"/>
                </a:moveTo>
                <a:lnTo>
                  <a:pt x="1838028" y="1860351"/>
                </a:lnTo>
                <a:cubicBezTo>
                  <a:pt x="1842988" y="1870274"/>
                  <a:pt x="1852910" y="1876474"/>
                  <a:pt x="1867793" y="1878955"/>
                </a:cubicBezTo>
                <a:cubicBezTo>
                  <a:pt x="1882676" y="1881436"/>
                  <a:pt x="1892598" y="1880195"/>
                  <a:pt x="1897559" y="1875234"/>
                </a:cubicBezTo>
                <a:lnTo>
                  <a:pt x="1860352" y="1860351"/>
                </a:lnTo>
                <a:cubicBezTo>
                  <a:pt x="1855391" y="1860351"/>
                  <a:pt x="1850430" y="1857871"/>
                  <a:pt x="1845469" y="1852910"/>
                </a:cubicBezTo>
                <a:close/>
                <a:moveTo>
                  <a:pt x="1175742" y="1852910"/>
                </a:moveTo>
                <a:cubicBezTo>
                  <a:pt x="1175742" y="1857871"/>
                  <a:pt x="1178223" y="1860351"/>
                  <a:pt x="1183184" y="1860351"/>
                </a:cubicBezTo>
                <a:cubicBezTo>
                  <a:pt x="1188145" y="1860351"/>
                  <a:pt x="1190625" y="1857871"/>
                  <a:pt x="1190625" y="1852910"/>
                </a:cubicBezTo>
                <a:close/>
                <a:moveTo>
                  <a:pt x="1008311" y="1849189"/>
                </a:moveTo>
                <a:cubicBezTo>
                  <a:pt x="1005830" y="1849190"/>
                  <a:pt x="1004590" y="1850430"/>
                  <a:pt x="1004590" y="1852910"/>
                </a:cubicBezTo>
                <a:cubicBezTo>
                  <a:pt x="1004590" y="1852910"/>
                  <a:pt x="1007070" y="1852910"/>
                  <a:pt x="1012031" y="1852910"/>
                </a:cubicBezTo>
                <a:cubicBezTo>
                  <a:pt x="1021953" y="1852910"/>
                  <a:pt x="1026914" y="1854150"/>
                  <a:pt x="1026914" y="1856631"/>
                </a:cubicBezTo>
                <a:cubicBezTo>
                  <a:pt x="1026914" y="1859111"/>
                  <a:pt x="1030635" y="1860351"/>
                  <a:pt x="1038076" y="1860351"/>
                </a:cubicBezTo>
                <a:cubicBezTo>
                  <a:pt x="1045518" y="1860351"/>
                  <a:pt x="1049239" y="1857871"/>
                  <a:pt x="1049239" y="1852910"/>
                </a:cubicBezTo>
                <a:lnTo>
                  <a:pt x="1041797" y="1852910"/>
                </a:lnTo>
                <a:lnTo>
                  <a:pt x="1019473" y="1852910"/>
                </a:lnTo>
                <a:cubicBezTo>
                  <a:pt x="1014512" y="1850430"/>
                  <a:pt x="1010791" y="1849190"/>
                  <a:pt x="1008311" y="1849189"/>
                </a:cubicBezTo>
                <a:close/>
                <a:moveTo>
                  <a:pt x="1361777" y="1845469"/>
                </a:moveTo>
                <a:cubicBezTo>
                  <a:pt x="1361777" y="1850429"/>
                  <a:pt x="1372940" y="1856631"/>
                  <a:pt x="1395264" y="1864072"/>
                </a:cubicBezTo>
                <a:cubicBezTo>
                  <a:pt x="1417588" y="1871514"/>
                  <a:pt x="1431230" y="1875234"/>
                  <a:pt x="1436192" y="1875234"/>
                </a:cubicBezTo>
                <a:lnTo>
                  <a:pt x="1443633" y="1867793"/>
                </a:lnTo>
                <a:cubicBezTo>
                  <a:pt x="1443633" y="1867793"/>
                  <a:pt x="1438672" y="1866553"/>
                  <a:pt x="1428750" y="1864072"/>
                </a:cubicBezTo>
                <a:cubicBezTo>
                  <a:pt x="1418828" y="1861592"/>
                  <a:pt x="1412627" y="1859111"/>
                  <a:pt x="1410146" y="1856631"/>
                </a:cubicBezTo>
                <a:cubicBezTo>
                  <a:pt x="1407666" y="1854150"/>
                  <a:pt x="1402705" y="1852910"/>
                  <a:pt x="1395264" y="1852910"/>
                </a:cubicBezTo>
                <a:cubicBezTo>
                  <a:pt x="1387823" y="1852910"/>
                  <a:pt x="1384102" y="1850429"/>
                  <a:pt x="1384102" y="1845469"/>
                </a:cubicBezTo>
                <a:close/>
                <a:moveTo>
                  <a:pt x="982266" y="1845469"/>
                </a:moveTo>
                <a:cubicBezTo>
                  <a:pt x="977305" y="1845469"/>
                  <a:pt x="977305" y="1847949"/>
                  <a:pt x="982266" y="1852910"/>
                </a:cubicBezTo>
                <a:cubicBezTo>
                  <a:pt x="992188" y="1862832"/>
                  <a:pt x="1002110" y="1867793"/>
                  <a:pt x="1012031" y="1867793"/>
                </a:cubicBezTo>
                <a:lnTo>
                  <a:pt x="1012031" y="1860351"/>
                </a:lnTo>
                <a:cubicBezTo>
                  <a:pt x="1007070" y="1860351"/>
                  <a:pt x="1002110" y="1857871"/>
                  <a:pt x="997149" y="1852910"/>
                </a:cubicBezTo>
                <a:cubicBezTo>
                  <a:pt x="992188" y="1847949"/>
                  <a:pt x="987227" y="1845469"/>
                  <a:pt x="982266" y="1845469"/>
                </a:cubicBezTo>
                <a:close/>
                <a:moveTo>
                  <a:pt x="6139160" y="1838027"/>
                </a:moveTo>
                <a:lnTo>
                  <a:pt x="6139160" y="1845469"/>
                </a:lnTo>
                <a:cubicBezTo>
                  <a:pt x="6144121" y="1845469"/>
                  <a:pt x="6149081" y="1845469"/>
                  <a:pt x="6154043" y="1845469"/>
                </a:cubicBezTo>
                <a:cubicBezTo>
                  <a:pt x="6149081" y="1840508"/>
                  <a:pt x="6144121" y="1838027"/>
                  <a:pt x="6139160" y="1838027"/>
                </a:cubicBezTo>
                <a:close/>
                <a:moveTo>
                  <a:pt x="6094511" y="1838027"/>
                </a:moveTo>
                <a:lnTo>
                  <a:pt x="6072187" y="1845469"/>
                </a:lnTo>
                <a:lnTo>
                  <a:pt x="6094511" y="1845469"/>
                </a:lnTo>
                <a:cubicBezTo>
                  <a:pt x="6094511" y="1840508"/>
                  <a:pt x="6094511" y="1838027"/>
                  <a:pt x="6094511" y="1838027"/>
                </a:cubicBezTo>
                <a:close/>
                <a:moveTo>
                  <a:pt x="952500" y="1838027"/>
                </a:moveTo>
                <a:cubicBezTo>
                  <a:pt x="952500" y="1842988"/>
                  <a:pt x="952500" y="1845469"/>
                  <a:pt x="952500" y="1845469"/>
                </a:cubicBezTo>
                <a:lnTo>
                  <a:pt x="959942" y="1845469"/>
                </a:lnTo>
                <a:close/>
                <a:moveTo>
                  <a:pt x="1391543" y="1830586"/>
                </a:moveTo>
                <a:lnTo>
                  <a:pt x="1421309" y="1838027"/>
                </a:lnTo>
                <a:cubicBezTo>
                  <a:pt x="1421309" y="1833067"/>
                  <a:pt x="1418828" y="1830586"/>
                  <a:pt x="1413867" y="1830586"/>
                </a:cubicBezTo>
                <a:cubicBezTo>
                  <a:pt x="1408906" y="1830586"/>
                  <a:pt x="1403946" y="1830586"/>
                  <a:pt x="1398984" y="1830586"/>
                </a:cubicBezTo>
                <a:close/>
                <a:moveTo>
                  <a:pt x="982266" y="1830586"/>
                </a:moveTo>
                <a:lnTo>
                  <a:pt x="974824" y="1838027"/>
                </a:lnTo>
                <a:cubicBezTo>
                  <a:pt x="979785" y="1838027"/>
                  <a:pt x="982266" y="1838027"/>
                  <a:pt x="982266" y="1838027"/>
                </a:cubicBezTo>
                <a:lnTo>
                  <a:pt x="997149" y="1838027"/>
                </a:lnTo>
                <a:close/>
                <a:moveTo>
                  <a:pt x="930176" y="1830586"/>
                </a:moveTo>
                <a:lnTo>
                  <a:pt x="922735" y="1838027"/>
                </a:lnTo>
                <a:cubicBezTo>
                  <a:pt x="927696" y="1838027"/>
                  <a:pt x="931416" y="1839267"/>
                  <a:pt x="933897" y="1841748"/>
                </a:cubicBezTo>
                <a:cubicBezTo>
                  <a:pt x="936377" y="1844229"/>
                  <a:pt x="937617" y="1842988"/>
                  <a:pt x="937617" y="1838027"/>
                </a:cubicBezTo>
                <a:close/>
                <a:moveTo>
                  <a:pt x="1413867" y="1823144"/>
                </a:moveTo>
                <a:cubicBezTo>
                  <a:pt x="1413867" y="1828105"/>
                  <a:pt x="1416348" y="1830586"/>
                  <a:pt x="1421309" y="1830586"/>
                </a:cubicBezTo>
                <a:lnTo>
                  <a:pt x="1428750" y="1823144"/>
                </a:lnTo>
                <a:cubicBezTo>
                  <a:pt x="1428750" y="1823144"/>
                  <a:pt x="1426270" y="1823144"/>
                  <a:pt x="1421309" y="1823144"/>
                </a:cubicBezTo>
                <a:close/>
                <a:moveTo>
                  <a:pt x="6074048" y="1819424"/>
                </a:moveTo>
                <a:cubicBezTo>
                  <a:pt x="6072807" y="1819424"/>
                  <a:pt x="6072187" y="1820664"/>
                  <a:pt x="6072187" y="1823144"/>
                </a:cubicBezTo>
                <a:lnTo>
                  <a:pt x="6079629" y="1823144"/>
                </a:lnTo>
                <a:cubicBezTo>
                  <a:pt x="6077148" y="1820664"/>
                  <a:pt x="6075288" y="1819424"/>
                  <a:pt x="6074048" y="1819424"/>
                </a:cubicBezTo>
                <a:close/>
                <a:moveTo>
                  <a:pt x="6206133" y="1815703"/>
                </a:moveTo>
                <a:cubicBezTo>
                  <a:pt x="6216054" y="1815703"/>
                  <a:pt x="6223495" y="1816943"/>
                  <a:pt x="6228457" y="1819424"/>
                </a:cubicBezTo>
                <a:cubicBezTo>
                  <a:pt x="6233418" y="1821904"/>
                  <a:pt x="6235898" y="1823144"/>
                  <a:pt x="6235898" y="1823144"/>
                </a:cubicBezTo>
                <a:cubicBezTo>
                  <a:pt x="6240859" y="1823144"/>
                  <a:pt x="6243340" y="1823144"/>
                  <a:pt x="6243340" y="1823144"/>
                </a:cubicBezTo>
                <a:cubicBezTo>
                  <a:pt x="6243340" y="1823144"/>
                  <a:pt x="6245820" y="1823144"/>
                  <a:pt x="6250781" y="1823144"/>
                </a:cubicBezTo>
                <a:cubicBezTo>
                  <a:pt x="6250781" y="1828105"/>
                  <a:pt x="6255742" y="1830586"/>
                  <a:pt x="6265664" y="1830586"/>
                </a:cubicBezTo>
                <a:lnTo>
                  <a:pt x="6273105" y="1830586"/>
                </a:lnTo>
                <a:cubicBezTo>
                  <a:pt x="6268144" y="1825625"/>
                  <a:pt x="6268144" y="1823144"/>
                  <a:pt x="6273105" y="1823144"/>
                </a:cubicBezTo>
                <a:lnTo>
                  <a:pt x="6280547" y="1823144"/>
                </a:lnTo>
                <a:cubicBezTo>
                  <a:pt x="6280547" y="1828105"/>
                  <a:pt x="6280547" y="1830586"/>
                  <a:pt x="6280547" y="1830586"/>
                </a:cubicBezTo>
                <a:cubicBezTo>
                  <a:pt x="6280547" y="1830586"/>
                  <a:pt x="6283027" y="1830586"/>
                  <a:pt x="6287988" y="1830586"/>
                </a:cubicBezTo>
                <a:lnTo>
                  <a:pt x="6295429" y="1838027"/>
                </a:lnTo>
                <a:cubicBezTo>
                  <a:pt x="6290468" y="1838027"/>
                  <a:pt x="6285508" y="1838027"/>
                  <a:pt x="6280547" y="1838027"/>
                </a:cubicBezTo>
                <a:cubicBezTo>
                  <a:pt x="6270625" y="1838027"/>
                  <a:pt x="6263184" y="1838027"/>
                  <a:pt x="6258222" y="1838027"/>
                </a:cubicBezTo>
                <a:lnTo>
                  <a:pt x="6206133" y="1830586"/>
                </a:lnTo>
                <a:cubicBezTo>
                  <a:pt x="6201171" y="1825625"/>
                  <a:pt x="6198691" y="1823144"/>
                  <a:pt x="6198691" y="1823144"/>
                </a:cubicBezTo>
                <a:cubicBezTo>
                  <a:pt x="6193730" y="1828105"/>
                  <a:pt x="6191250" y="1828105"/>
                  <a:pt x="6191250" y="1823144"/>
                </a:cubicBezTo>
                <a:cubicBezTo>
                  <a:pt x="6191250" y="1818184"/>
                  <a:pt x="6196211" y="1815703"/>
                  <a:pt x="6206133" y="1815703"/>
                </a:cubicBezTo>
                <a:close/>
                <a:moveTo>
                  <a:pt x="1369219" y="1815703"/>
                </a:moveTo>
                <a:lnTo>
                  <a:pt x="1361777" y="1823144"/>
                </a:lnTo>
                <a:lnTo>
                  <a:pt x="1376660" y="1823144"/>
                </a:lnTo>
                <a:cubicBezTo>
                  <a:pt x="1376660" y="1818184"/>
                  <a:pt x="1374180" y="1815703"/>
                  <a:pt x="1369219" y="1815703"/>
                </a:cubicBezTo>
                <a:close/>
                <a:moveTo>
                  <a:pt x="1049239" y="1815703"/>
                </a:moveTo>
                <a:cubicBezTo>
                  <a:pt x="1049239" y="1815703"/>
                  <a:pt x="1049239" y="1818184"/>
                  <a:pt x="1049239" y="1823144"/>
                </a:cubicBezTo>
                <a:cubicBezTo>
                  <a:pt x="1054199" y="1823144"/>
                  <a:pt x="1056680" y="1821904"/>
                  <a:pt x="1056680" y="1819424"/>
                </a:cubicBezTo>
                <a:cubicBezTo>
                  <a:pt x="1056680" y="1816943"/>
                  <a:pt x="1054199" y="1815703"/>
                  <a:pt x="1049239" y="1815703"/>
                </a:cubicBezTo>
                <a:close/>
                <a:moveTo>
                  <a:pt x="1027844" y="1811052"/>
                </a:moveTo>
                <a:cubicBezTo>
                  <a:pt x="1027224" y="1811672"/>
                  <a:pt x="1026914" y="1813223"/>
                  <a:pt x="1026914" y="1815703"/>
                </a:cubicBezTo>
                <a:cubicBezTo>
                  <a:pt x="1026914" y="1815703"/>
                  <a:pt x="1028155" y="1815703"/>
                  <a:pt x="1030635" y="1815703"/>
                </a:cubicBezTo>
                <a:cubicBezTo>
                  <a:pt x="1033115" y="1815703"/>
                  <a:pt x="1034356" y="1815703"/>
                  <a:pt x="1034356" y="1815703"/>
                </a:cubicBezTo>
                <a:cubicBezTo>
                  <a:pt x="1034356" y="1815703"/>
                  <a:pt x="1033115" y="1814463"/>
                  <a:pt x="1030635" y="1811982"/>
                </a:cubicBezTo>
                <a:cubicBezTo>
                  <a:pt x="1029395" y="1810742"/>
                  <a:pt x="1028465" y="1810432"/>
                  <a:pt x="1027844" y="1811052"/>
                </a:cubicBezTo>
                <a:close/>
                <a:moveTo>
                  <a:pt x="1670596" y="1805936"/>
                </a:moveTo>
                <a:cubicBezTo>
                  <a:pt x="1669356" y="1806247"/>
                  <a:pt x="1668115" y="1807022"/>
                  <a:pt x="1666875" y="1808262"/>
                </a:cubicBezTo>
                <a:cubicBezTo>
                  <a:pt x="1666875" y="1813222"/>
                  <a:pt x="1669356" y="1815703"/>
                  <a:pt x="1674317" y="1815703"/>
                </a:cubicBezTo>
                <a:lnTo>
                  <a:pt x="1681758" y="1815703"/>
                </a:lnTo>
                <a:cubicBezTo>
                  <a:pt x="1678037" y="1808262"/>
                  <a:pt x="1674317" y="1805006"/>
                  <a:pt x="1670596" y="1805936"/>
                </a:cubicBezTo>
                <a:close/>
                <a:moveTo>
                  <a:pt x="1265039" y="1785937"/>
                </a:moveTo>
                <a:lnTo>
                  <a:pt x="1265039" y="1793379"/>
                </a:lnTo>
                <a:cubicBezTo>
                  <a:pt x="1265039" y="1793379"/>
                  <a:pt x="1267520" y="1793379"/>
                  <a:pt x="1272481" y="1793379"/>
                </a:cubicBezTo>
                <a:cubicBezTo>
                  <a:pt x="1267520" y="1788418"/>
                  <a:pt x="1265039" y="1785937"/>
                  <a:pt x="1265039" y="1785937"/>
                </a:cubicBezTo>
                <a:close/>
                <a:moveTo>
                  <a:pt x="1086446" y="1785937"/>
                </a:moveTo>
                <a:cubicBezTo>
                  <a:pt x="1086446" y="1785937"/>
                  <a:pt x="1088926" y="1785937"/>
                  <a:pt x="1093887" y="1785937"/>
                </a:cubicBezTo>
                <a:lnTo>
                  <a:pt x="1101328" y="1785937"/>
                </a:lnTo>
                <a:cubicBezTo>
                  <a:pt x="1101328" y="1785937"/>
                  <a:pt x="1098848" y="1788418"/>
                  <a:pt x="1093887" y="1793379"/>
                </a:cubicBezTo>
                <a:cubicBezTo>
                  <a:pt x="1088926" y="1793379"/>
                  <a:pt x="1086446" y="1793379"/>
                  <a:pt x="1086446" y="1793379"/>
                </a:cubicBezTo>
                <a:cubicBezTo>
                  <a:pt x="1086446" y="1788418"/>
                  <a:pt x="1086446" y="1785937"/>
                  <a:pt x="1086446" y="1785937"/>
                </a:cubicBezTo>
                <a:close/>
                <a:moveTo>
                  <a:pt x="6474023" y="1778496"/>
                </a:moveTo>
                <a:cubicBezTo>
                  <a:pt x="6474023" y="1778496"/>
                  <a:pt x="6476503" y="1778496"/>
                  <a:pt x="6481465" y="1778496"/>
                </a:cubicBezTo>
                <a:lnTo>
                  <a:pt x="6474023" y="1785937"/>
                </a:lnTo>
                <a:cubicBezTo>
                  <a:pt x="6474023" y="1780977"/>
                  <a:pt x="6474023" y="1778496"/>
                  <a:pt x="6474023" y="1778496"/>
                </a:cubicBezTo>
                <a:close/>
                <a:moveTo>
                  <a:pt x="6280547" y="1778496"/>
                </a:moveTo>
                <a:lnTo>
                  <a:pt x="6287988" y="1785937"/>
                </a:lnTo>
                <a:lnTo>
                  <a:pt x="6302871" y="1785937"/>
                </a:lnTo>
                <a:cubicBezTo>
                  <a:pt x="6302871" y="1780977"/>
                  <a:pt x="6300391" y="1778496"/>
                  <a:pt x="6295429" y="1778496"/>
                </a:cubicBezTo>
                <a:cubicBezTo>
                  <a:pt x="6290468" y="1778496"/>
                  <a:pt x="6285508" y="1778496"/>
                  <a:pt x="6280547" y="1778496"/>
                </a:cubicBezTo>
                <a:close/>
                <a:moveTo>
                  <a:pt x="6101953" y="1778496"/>
                </a:moveTo>
                <a:lnTo>
                  <a:pt x="6094511" y="1793379"/>
                </a:lnTo>
                <a:lnTo>
                  <a:pt x="6124277" y="1793379"/>
                </a:lnTo>
                <a:cubicBezTo>
                  <a:pt x="6124277" y="1788418"/>
                  <a:pt x="6123036" y="1784697"/>
                  <a:pt x="6120556" y="1782217"/>
                </a:cubicBezTo>
                <a:cubicBezTo>
                  <a:pt x="6118076" y="1779736"/>
                  <a:pt x="6111874" y="1778496"/>
                  <a:pt x="6101953" y="1778496"/>
                </a:cubicBezTo>
                <a:close/>
                <a:moveTo>
                  <a:pt x="6064746" y="1778496"/>
                </a:moveTo>
                <a:cubicBezTo>
                  <a:pt x="6074667" y="1788418"/>
                  <a:pt x="6079629" y="1788418"/>
                  <a:pt x="6079629" y="1778496"/>
                </a:cubicBezTo>
                <a:cubicBezTo>
                  <a:pt x="6074667" y="1778496"/>
                  <a:pt x="6072187" y="1778496"/>
                  <a:pt x="6072187" y="1778496"/>
                </a:cubicBezTo>
                <a:close/>
                <a:moveTo>
                  <a:pt x="6444257" y="1771055"/>
                </a:moveTo>
                <a:lnTo>
                  <a:pt x="6451699" y="1771055"/>
                </a:lnTo>
                <a:cubicBezTo>
                  <a:pt x="6451699" y="1776015"/>
                  <a:pt x="6449219" y="1778496"/>
                  <a:pt x="6444257" y="1778496"/>
                </a:cubicBezTo>
                <a:close/>
                <a:moveTo>
                  <a:pt x="6369843" y="1771055"/>
                </a:moveTo>
                <a:lnTo>
                  <a:pt x="6377285" y="1771055"/>
                </a:lnTo>
                <a:cubicBezTo>
                  <a:pt x="6377285" y="1776015"/>
                  <a:pt x="6374805" y="1778496"/>
                  <a:pt x="6369843" y="1778496"/>
                </a:cubicBezTo>
                <a:close/>
                <a:moveTo>
                  <a:pt x="6399609" y="1768575"/>
                </a:moveTo>
                <a:lnTo>
                  <a:pt x="6399609" y="1771055"/>
                </a:lnTo>
                <a:cubicBezTo>
                  <a:pt x="6394647" y="1771055"/>
                  <a:pt x="6392167" y="1771055"/>
                  <a:pt x="6392167" y="1771055"/>
                </a:cubicBezTo>
                <a:close/>
                <a:moveTo>
                  <a:pt x="1242715" y="1763613"/>
                </a:moveTo>
                <a:lnTo>
                  <a:pt x="1235274" y="1771055"/>
                </a:lnTo>
                <a:lnTo>
                  <a:pt x="1242715" y="1771055"/>
                </a:lnTo>
                <a:cubicBezTo>
                  <a:pt x="1247676" y="1771055"/>
                  <a:pt x="1250156" y="1769815"/>
                  <a:pt x="1250156" y="1767334"/>
                </a:cubicBezTo>
                <a:cubicBezTo>
                  <a:pt x="1250156" y="1764853"/>
                  <a:pt x="1247676" y="1763613"/>
                  <a:pt x="1242715" y="1763613"/>
                </a:cubicBezTo>
                <a:close/>
                <a:moveTo>
                  <a:pt x="1175742" y="1763613"/>
                </a:moveTo>
                <a:lnTo>
                  <a:pt x="1175742" y="1771055"/>
                </a:lnTo>
                <a:lnTo>
                  <a:pt x="1190625" y="1771055"/>
                </a:lnTo>
                <a:close/>
                <a:moveTo>
                  <a:pt x="1041797" y="1763613"/>
                </a:moveTo>
                <a:lnTo>
                  <a:pt x="1034356" y="1771055"/>
                </a:lnTo>
                <a:lnTo>
                  <a:pt x="1049239" y="1778496"/>
                </a:lnTo>
                <a:lnTo>
                  <a:pt x="1064121" y="1785937"/>
                </a:lnTo>
                <a:lnTo>
                  <a:pt x="1049239" y="1785937"/>
                </a:lnTo>
                <a:lnTo>
                  <a:pt x="1064121" y="1793379"/>
                </a:lnTo>
                <a:lnTo>
                  <a:pt x="1064121" y="1785937"/>
                </a:lnTo>
                <a:cubicBezTo>
                  <a:pt x="1064121" y="1785937"/>
                  <a:pt x="1066602" y="1784697"/>
                  <a:pt x="1071562" y="1782217"/>
                </a:cubicBezTo>
                <a:cubicBezTo>
                  <a:pt x="1076524" y="1779736"/>
                  <a:pt x="1079004" y="1780977"/>
                  <a:pt x="1079004" y="1785937"/>
                </a:cubicBezTo>
                <a:lnTo>
                  <a:pt x="1086446" y="1793379"/>
                </a:lnTo>
                <a:lnTo>
                  <a:pt x="1101328" y="1800820"/>
                </a:lnTo>
                <a:lnTo>
                  <a:pt x="1123652" y="1815703"/>
                </a:lnTo>
                <a:cubicBezTo>
                  <a:pt x="1123652" y="1815703"/>
                  <a:pt x="1129854" y="1818184"/>
                  <a:pt x="1142256" y="1823144"/>
                </a:cubicBezTo>
                <a:cubicBezTo>
                  <a:pt x="1154658" y="1828105"/>
                  <a:pt x="1165820" y="1833067"/>
                  <a:pt x="1175742" y="1838027"/>
                </a:cubicBezTo>
                <a:cubicBezTo>
                  <a:pt x="1180703" y="1838027"/>
                  <a:pt x="1186904" y="1840508"/>
                  <a:pt x="1194346" y="1845469"/>
                </a:cubicBezTo>
                <a:cubicBezTo>
                  <a:pt x="1201787" y="1850429"/>
                  <a:pt x="1203028" y="1852910"/>
                  <a:pt x="1198067" y="1852910"/>
                </a:cubicBezTo>
                <a:cubicBezTo>
                  <a:pt x="1198067" y="1857871"/>
                  <a:pt x="1199307" y="1860351"/>
                  <a:pt x="1201787" y="1860351"/>
                </a:cubicBezTo>
                <a:cubicBezTo>
                  <a:pt x="1204268" y="1860351"/>
                  <a:pt x="1205508" y="1860351"/>
                  <a:pt x="1205508" y="1860351"/>
                </a:cubicBezTo>
                <a:cubicBezTo>
                  <a:pt x="1210469" y="1860351"/>
                  <a:pt x="1210469" y="1857871"/>
                  <a:pt x="1205508" y="1852910"/>
                </a:cubicBezTo>
                <a:lnTo>
                  <a:pt x="1212949" y="1852910"/>
                </a:lnTo>
                <a:cubicBezTo>
                  <a:pt x="1212949" y="1852910"/>
                  <a:pt x="1221631" y="1855391"/>
                  <a:pt x="1238994" y="1860351"/>
                </a:cubicBezTo>
                <a:cubicBezTo>
                  <a:pt x="1256357" y="1865312"/>
                  <a:pt x="1267520" y="1865312"/>
                  <a:pt x="1272481" y="1860351"/>
                </a:cubicBezTo>
                <a:cubicBezTo>
                  <a:pt x="1272481" y="1860351"/>
                  <a:pt x="1274961" y="1861592"/>
                  <a:pt x="1279922" y="1864072"/>
                </a:cubicBezTo>
                <a:cubicBezTo>
                  <a:pt x="1284883" y="1866553"/>
                  <a:pt x="1288604" y="1866553"/>
                  <a:pt x="1291084" y="1864072"/>
                </a:cubicBezTo>
                <a:cubicBezTo>
                  <a:pt x="1293565" y="1861592"/>
                  <a:pt x="1297285" y="1861592"/>
                  <a:pt x="1302246" y="1864072"/>
                </a:cubicBezTo>
                <a:cubicBezTo>
                  <a:pt x="1307207" y="1866553"/>
                  <a:pt x="1310928" y="1867793"/>
                  <a:pt x="1313408" y="1867793"/>
                </a:cubicBezTo>
                <a:cubicBezTo>
                  <a:pt x="1315889" y="1867793"/>
                  <a:pt x="1320850" y="1870274"/>
                  <a:pt x="1328291" y="1875234"/>
                </a:cubicBezTo>
                <a:cubicBezTo>
                  <a:pt x="1335733" y="1880195"/>
                  <a:pt x="1341934" y="1885156"/>
                  <a:pt x="1346895" y="1890117"/>
                </a:cubicBezTo>
                <a:lnTo>
                  <a:pt x="1361777" y="1897559"/>
                </a:lnTo>
                <a:cubicBezTo>
                  <a:pt x="1361777" y="1907481"/>
                  <a:pt x="1381621" y="1912441"/>
                  <a:pt x="1421309" y="1912441"/>
                </a:cubicBezTo>
                <a:lnTo>
                  <a:pt x="1413867" y="1905000"/>
                </a:lnTo>
                <a:lnTo>
                  <a:pt x="1421309" y="1905000"/>
                </a:lnTo>
                <a:lnTo>
                  <a:pt x="1436192" y="1912441"/>
                </a:lnTo>
                <a:cubicBezTo>
                  <a:pt x="1456035" y="1927324"/>
                  <a:pt x="1475879" y="1934766"/>
                  <a:pt x="1495723" y="1934766"/>
                </a:cubicBezTo>
                <a:cubicBezTo>
                  <a:pt x="1505645" y="1934766"/>
                  <a:pt x="1510606" y="1936006"/>
                  <a:pt x="1510606" y="1938486"/>
                </a:cubicBezTo>
                <a:cubicBezTo>
                  <a:pt x="1510606" y="1940967"/>
                  <a:pt x="1514326" y="1942207"/>
                  <a:pt x="1521768" y="1942207"/>
                </a:cubicBezTo>
                <a:cubicBezTo>
                  <a:pt x="1529209" y="1942207"/>
                  <a:pt x="1540371" y="1945928"/>
                  <a:pt x="1555254" y="1953369"/>
                </a:cubicBezTo>
                <a:cubicBezTo>
                  <a:pt x="1570137" y="1960810"/>
                  <a:pt x="1583780" y="1965771"/>
                  <a:pt x="1596182" y="1968252"/>
                </a:cubicBezTo>
                <a:cubicBezTo>
                  <a:pt x="1608584" y="1970733"/>
                  <a:pt x="1617266" y="1973213"/>
                  <a:pt x="1622227" y="1975693"/>
                </a:cubicBezTo>
                <a:cubicBezTo>
                  <a:pt x="1627187" y="1978174"/>
                  <a:pt x="1630908" y="1979414"/>
                  <a:pt x="1633389" y="1979414"/>
                </a:cubicBezTo>
                <a:cubicBezTo>
                  <a:pt x="1635869" y="1979414"/>
                  <a:pt x="1639590" y="1981895"/>
                  <a:pt x="1644551" y="1986855"/>
                </a:cubicBezTo>
                <a:cubicBezTo>
                  <a:pt x="1649512" y="1991816"/>
                  <a:pt x="1656953" y="1994297"/>
                  <a:pt x="1666875" y="1994297"/>
                </a:cubicBezTo>
                <a:lnTo>
                  <a:pt x="1681758" y="1994297"/>
                </a:lnTo>
                <a:cubicBezTo>
                  <a:pt x="1691680" y="1999258"/>
                  <a:pt x="1697881" y="2000498"/>
                  <a:pt x="1700361" y="1998017"/>
                </a:cubicBezTo>
                <a:cubicBezTo>
                  <a:pt x="1702842" y="1995537"/>
                  <a:pt x="1707803" y="1996777"/>
                  <a:pt x="1715244" y="2001738"/>
                </a:cubicBezTo>
                <a:cubicBezTo>
                  <a:pt x="1722686" y="2006699"/>
                  <a:pt x="1728887" y="2009180"/>
                  <a:pt x="1733848" y="2009180"/>
                </a:cubicBezTo>
                <a:cubicBezTo>
                  <a:pt x="1738809" y="2004219"/>
                  <a:pt x="1743770" y="2004219"/>
                  <a:pt x="1748731" y="2009180"/>
                </a:cubicBezTo>
                <a:cubicBezTo>
                  <a:pt x="1753692" y="2014140"/>
                  <a:pt x="1756172" y="2016621"/>
                  <a:pt x="1756172" y="2016621"/>
                </a:cubicBezTo>
                <a:cubicBezTo>
                  <a:pt x="1761133" y="2011660"/>
                  <a:pt x="1766094" y="2009180"/>
                  <a:pt x="1771055" y="2009180"/>
                </a:cubicBezTo>
                <a:cubicBezTo>
                  <a:pt x="1766094" y="2004219"/>
                  <a:pt x="1766094" y="1999258"/>
                  <a:pt x="1771055" y="1994297"/>
                </a:cubicBezTo>
                <a:cubicBezTo>
                  <a:pt x="1776016" y="1989336"/>
                  <a:pt x="1783457" y="1994297"/>
                  <a:pt x="1793379" y="2009180"/>
                </a:cubicBezTo>
                <a:lnTo>
                  <a:pt x="1785938" y="2009180"/>
                </a:lnTo>
                <a:cubicBezTo>
                  <a:pt x="1785938" y="2009180"/>
                  <a:pt x="1785938" y="2011660"/>
                  <a:pt x="1785938" y="2016621"/>
                </a:cubicBezTo>
                <a:lnTo>
                  <a:pt x="1838028" y="2031504"/>
                </a:lnTo>
                <a:cubicBezTo>
                  <a:pt x="1842988" y="2031504"/>
                  <a:pt x="1846709" y="2031504"/>
                  <a:pt x="1849190" y="2031504"/>
                </a:cubicBezTo>
                <a:cubicBezTo>
                  <a:pt x="1851670" y="2031504"/>
                  <a:pt x="1854150" y="2031504"/>
                  <a:pt x="1856631" y="2031504"/>
                </a:cubicBezTo>
                <a:cubicBezTo>
                  <a:pt x="1859112" y="2031504"/>
                  <a:pt x="1862832" y="2031504"/>
                  <a:pt x="1867793" y="2031504"/>
                </a:cubicBezTo>
                <a:cubicBezTo>
                  <a:pt x="1867793" y="2026543"/>
                  <a:pt x="1865313" y="2024062"/>
                  <a:pt x="1860352" y="2024062"/>
                </a:cubicBezTo>
                <a:cubicBezTo>
                  <a:pt x="1855391" y="2024062"/>
                  <a:pt x="1851670" y="2022822"/>
                  <a:pt x="1849190" y="2020342"/>
                </a:cubicBezTo>
                <a:cubicBezTo>
                  <a:pt x="1846709" y="2017861"/>
                  <a:pt x="1842988" y="2014140"/>
                  <a:pt x="1838028" y="2009180"/>
                </a:cubicBezTo>
                <a:lnTo>
                  <a:pt x="1845469" y="2009180"/>
                </a:lnTo>
                <a:lnTo>
                  <a:pt x="1852910" y="2009180"/>
                </a:lnTo>
                <a:lnTo>
                  <a:pt x="1854770" y="2009180"/>
                </a:lnTo>
                <a:cubicBezTo>
                  <a:pt x="1858491" y="2009180"/>
                  <a:pt x="1862832" y="2009180"/>
                  <a:pt x="1867793" y="2009180"/>
                </a:cubicBezTo>
                <a:cubicBezTo>
                  <a:pt x="1877715" y="2009180"/>
                  <a:pt x="1885156" y="2006699"/>
                  <a:pt x="1890117" y="2001738"/>
                </a:cubicBezTo>
                <a:lnTo>
                  <a:pt x="1897559" y="2001738"/>
                </a:lnTo>
                <a:lnTo>
                  <a:pt x="1882676" y="1986855"/>
                </a:lnTo>
                <a:cubicBezTo>
                  <a:pt x="1877715" y="1986855"/>
                  <a:pt x="1873994" y="1985615"/>
                  <a:pt x="1871514" y="1983135"/>
                </a:cubicBezTo>
                <a:cubicBezTo>
                  <a:pt x="1869033" y="1980654"/>
                  <a:pt x="1867793" y="1979414"/>
                  <a:pt x="1867793" y="1979414"/>
                </a:cubicBezTo>
                <a:cubicBezTo>
                  <a:pt x="1867793" y="1979414"/>
                  <a:pt x="1860352" y="1976933"/>
                  <a:pt x="1845469" y="1971973"/>
                </a:cubicBezTo>
                <a:lnTo>
                  <a:pt x="1808262" y="1964531"/>
                </a:lnTo>
                <a:cubicBezTo>
                  <a:pt x="1803301" y="1959570"/>
                  <a:pt x="1795860" y="1957090"/>
                  <a:pt x="1785938" y="1957090"/>
                </a:cubicBezTo>
                <a:cubicBezTo>
                  <a:pt x="1776016" y="1952129"/>
                  <a:pt x="1768574" y="1949648"/>
                  <a:pt x="1763613" y="1949648"/>
                </a:cubicBezTo>
                <a:cubicBezTo>
                  <a:pt x="1758653" y="1949648"/>
                  <a:pt x="1754932" y="1948408"/>
                  <a:pt x="1752451" y="1945928"/>
                </a:cubicBezTo>
                <a:cubicBezTo>
                  <a:pt x="1749971" y="1943447"/>
                  <a:pt x="1737569" y="1938486"/>
                  <a:pt x="1715244" y="1931045"/>
                </a:cubicBezTo>
                <a:cubicBezTo>
                  <a:pt x="1692920" y="1923603"/>
                  <a:pt x="1671836" y="1917402"/>
                  <a:pt x="1651992" y="1912441"/>
                </a:cubicBezTo>
                <a:cubicBezTo>
                  <a:pt x="1612305" y="1902519"/>
                  <a:pt x="1592461" y="1897559"/>
                  <a:pt x="1592461" y="1897559"/>
                </a:cubicBezTo>
                <a:lnTo>
                  <a:pt x="1577578" y="1890117"/>
                </a:lnTo>
                <a:cubicBezTo>
                  <a:pt x="1572617" y="1890117"/>
                  <a:pt x="1565176" y="1890117"/>
                  <a:pt x="1555254" y="1890117"/>
                </a:cubicBezTo>
                <a:lnTo>
                  <a:pt x="1547813" y="1890117"/>
                </a:lnTo>
                <a:lnTo>
                  <a:pt x="1562695" y="1897559"/>
                </a:lnTo>
                <a:cubicBezTo>
                  <a:pt x="1567656" y="1897559"/>
                  <a:pt x="1575098" y="1900039"/>
                  <a:pt x="1585020" y="1905000"/>
                </a:cubicBezTo>
                <a:cubicBezTo>
                  <a:pt x="1589981" y="1909961"/>
                  <a:pt x="1594941" y="1913681"/>
                  <a:pt x="1599902" y="1916162"/>
                </a:cubicBezTo>
                <a:cubicBezTo>
                  <a:pt x="1604863" y="1918643"/>
                  <a:pt x="1607344" y="1919883"/>
                  <a:pt x="1607344" y="1919883"/>
                </a:cubicBezTo>
                <a:cubicBezTo>
                  <a:pt x="1612305" y="1919883"/>
                  <a:pt x="1627187" y="1923603"/>
                  <a:pt x="1651992" y="1931045"/>
                </a:cubicBezTo>
                <a:cubicBezTo>
                  <a:pt x="1676797" y="1938486"/>
                  <a:pt x="1684239" y="1942207"/>
                  <a:pt x="1674317" y="1942207"/>
                </a:cubicBezTo>
                <a:lnTo>
                  <a:pt x="1659434" y="1949648"/>
                </a:lnTo>
                <a:cubicBezTo>
                  <a:pt x="1659434" y="1949648"/>
                  <a:pt x="1656953" y="1947168"/>
                  <a:pt x="1651992" y="1942207"/>
                </a:cubicBezTo>
                <a:lnTo>
                  <a:pt x="1622227" y="1934766"/>
                </a:lnTo>
                <a:lnTo>
                  <a:pt x="1614785" y="1927324"/>
                </a:lnTo>
                <a:cubicBezTo>
                  <a:pt x="1609824" y="1922363"/>
                  <a:pt x="1604863" y="1922363"/>
                  <a:pt x="1599902" y="1927324"/>
                </a:cubicBezTo>
                <a:lnTo>
                  <a:pt x="1599902" y="1919883"/>
                </a:lnTo>
                <a:lnTo>
                  <a:pt x="1592461" y="1919883"/>
                </a:lnTo>
                <a:cubicBezTo>
                  <a:pt x="1587500" y="1919883"/>
                  <a:pt x="1582539" y="1919883"/>
                  <a:pt x="1577578" y="1919883"/>
                </a:cubicBezTo>
                <a:cubicBezTo>
                  <a:pt x="1577578" y="1924843"/>
                  <a:pt x="1577578" y="1927324"/>
                  <a:pt x="1577578" y="1927324"/>
                </a:cubicBezTo>
                <a:lnTo>
                  <a:pt x="1570137" y="1919883"/>
                </a:lnTo>
                <a:cubicBezTo>
                  <a:pt x="1575098" y="1919883"/>
                  <a:pt x="1577578" y="1918643"/>
                  <a:pt x="1577578" y="1916162"/>
                </a:cubicBezTo>
                <a:cubicBezTo>
                  <a:pt x="1577578" y="1913681"/>
                  <a:pt x="1577578" y="1912441"/>
                  <a:pt x="1577578" y="1912441"/>
                </a:cubicBezTo>
                <a:lnTo>
                  <a:pt x="1555254" y="1912441"/>
                </a:lnTo>
                <a:lnTo>
                  <a:pt x="1532930" y="1912441"/>
                </a:lnTo>
                <a:lnTo>
                  <a:pt x="1518047" y="1905000"/>
                </a:lnTo>
                <a:cubicBezTo>
                  <a:pt x="1513086" y="1905000"/>
                  <a:pt x="1508125" y="1905000"/>
                  <a:pt x="1503164" y="1905000"/>
                </a:cubicBezTo>
                <a:lnTo>
                  <a:pt x="1518047" y="1897559"/>
                </a:lnTo>
                <a:cubicBezTo>
                  <a:pt x="1518047" y="1902519"/>
                  <a:pt x="1520527" y="1905000"/>
                  <a:pt x="1525488" y="1905000"/>
                </a:cubicBezTo>
                <a:lnTo>
                  <a:pt x="1525488" y="1897559"/>
                </a:lnTo>
                <a:cubicBezTo>
                  <a:pt x="1520527" y="1897559"/>
                  <a:pt x="1518047" y="1895078"/>
                  <a:pt x="1518047" y="1890117"/>
                </a:cubicBezTo>
                <a:lnTo>
                  <a:pt x="1495723" y="1882676"/>
                </a:lnTo>
                <a:lnTo>
                  <a:pt x="1465957" y="1875234"/>
                </a:lnTo>
                <a:lnTo>
                  <a:pt x="1451074" y="1875234"/>
                </a:lnTo>
                <a:cubicBezTo>
                  <a:pt x="1451074" y="1880195"/>
                  <a:pt x="1443633" y="1882676"/>
                  <a:pt x="1428750" y="1882676"/>
                </a:cubicBezTo>
                <a:lnTo>
                  <a:pt x="1406426" y="1875234"/>
                </a:lnTo>
                <a:cubicBezTo>
                  <a:pt x="1401465" y="1870274"/>
                  <a:pt x="1395264" y="1866553"/>
                  <a:pt x="1387823" y="1864072"/>
                </a:cubicBezTo>
                <a:cubicBezTo>
                  <a:pt x="1380381" y="1861592"/>
                  <a:pt x="1374180" y="1860351"/>
                  <a:pt x="1369219" y="1860351"/>
                </a:cubicBezTo>
                <a:lnTo>
                  <a:pt x="1302246" y="1838027"/>
                </a:lnTo>
                <a:cubicBezTo>
                  <a:pt x="1302246" y="1838027"/>
                  <a:pt x="1302246" y="1835547"/>
                  <a:pt x="1302246" y="1830586"/>
                </a:cubicBezTo>
                <a:lnTo>
                  <a:pt x="1287363" y="1823144"/>
                </a:lnTo>
                <a:lnTo>
                  <a:pt x="1257598" y="1815703"/>
                </a:lnTo>
                <a:cubicBezTo>
                  <a:pt x="1252637" y="1815703"/>
                  <a:pt x="1250156" y="1815703"/>
                  <a:pt x="1250156" y="1815703"/>
                </a:cubicBezTo>
                <a:cubicBezTo>
                  <a:pt x="1250156" y="1820664"/>
                  <a:pt x="1250156" y="1824384"/>
                  <a:pt x="1250156" y="1826865"/>
                </a:cubicBezTo>
                <a:cubicBezTo>
                  <a:pt x="1250156" y="1829346"/>
                  <a:pt x="1252637" y="1833067"/>
                  <a:pt x="1257598" y="1838027"/>
                </a:cubicBezTo>
                <a:cubicBezTo>
                  <a:pt x="1267520" y="1842988"/>
                  <a:pt x="1274961" y="1846709"/>
                  <a:pt x="1279922" y="1849189"/>
                </a:cubicBezTo>
                <a:cubicBezTo>
                  <a:pt x="1284883" y="1851670"/>
                  <a:pt x="1287363" y="1854150"/>
                  <a:pt x="1287363" y="1856631"/>
                </a:cubicBezTo>
                <a:cubicBezTo>
                  <a:pt x="1287363" y="1859111"/>
                  <a:pt x="1286123" y="1859111"/>
                  <a:pt x="1283643" y="1856631"/>
                </a:cubicBezTo>
                <a:cubicBezTo>
                  <a:pt x="1281162" y="1854150"/>
                  <a:pt x="1272481" y="1850429"/>
                  <a:pt x="1257598" y="1845469"/>
                </a:cubicBezTo>
                <a:lnTo>
                  <a:pt x="1235274" y="1830586"/>
                </a:lnTo>
                <a:cubicBezTo>
                  <a:pt x="1240235" y="1830586"/>
                  <a:pt x="1242715" y="1825625"/>
                  <a:pt x="1242715" y="1815703"/>
                </a:cubicBezTo>
                <a:lnTo>
                  <a:pt x="1235274" y="1808262"/>
                </a:lnTo>
                <a:lnTo>
                  <a:pt x="1235274" y="1800820"/>
                </a:lnTo>
                <a:lnTo>
                  <a:pt x="1242715" y="1800820"/>
                </a:lnTo>
                <a:cubicBezTo>
                  <a:pt x="1242715" y="1800820"/>
                  <a:pt x="1241474" y="1799580"/>
                  <a:pt x="1238994" y="1797100"/>
                </a:cubicBezTo>
                <a:cubicBezTo>
                  <a:pt x="1236514" y="1794619"/>
                  <a:pt x="1232793" y="1793379"/>
                  <a:pt x="1227832" y="1793379"/>
                </a:cubicBezTo>
                <a:cubicBezTo>
                  <a:pt x="1222871" y="1788418"/>
                  <a:pt x="1217910" y="1784697"/>
                  <a:pt x="1212949" y="1782217"/>
                </a:cubicBezTo>
                <a:cubicBezTo>
                  <a:pt x="1207988" y="1779736"/>
                  <a:pt x="1203028" y="1778496"/>
                  <a:pt x="1198067" y="1778496"/>
                </a:cubicBezTo>
                <a:lnTo>
                  <a:pt x="1183184" y="1785937"/>
                </a:lnTo>
                <a:lnTo>
                  <a:pt x="1198067" y="1785937"/>
                </a:lnTo>
                <a:lnTo>
                  <a:pt x="1212949" y="1793379"/>
                </a:lnTo>
                <a:cubicBezTo>
                  <a:pt x="1222871" y="1793379"/>
                  <a:pt x="1225352" y="1798340"/>
                  <a:pt x="1220391" y="1808262"/>
                </a:cubicBezTo>
                <a:cubicBezTo>
                  <a:pt x="1220391" y="1808262"/>
                  <a:pt x="1212949" y="1805781"/>
                  <a:pt x="1198067" y="1800820"/>
                </a:cubicBezTo>
                <a:cubicBezTo>
                  <a:pt x="1188145" y="1800820"/>
                  <a:pt x="1180703" y="1800820"/>
                  <a:pt x="1175742" y="1800820"/>
                </a:cubicBezTo>
                <a:lnTo>
                  <a:pt x="1190625" y="1815703"/>
                </a:lnTo>
                <a:lnTo>
                  <a:pt x="1198067" y="1815703"/>
                </a:lnTo>
                <a:lnTo>
                  <a:pt x="1205508" y="1815703"/>
                </a:lnTo>
                <a:cubicBezTo>
                  <a:pt x="1210469" y="1815703"/>
                  <a:pt x="1211709" y="1816943"/>
                  <a:pt x="1209229" y="1819424"/>
                </a:cubicBezTo>
                <a:cubicBezTo>
                  <a:pt x="1206748" y="1821904"/>
                  <a:pt x="1207988" y="1825625"/>
                  <a:pt x="1212949" y="1830586"/>
                </a:cubicBezTo>
                <a:lnTo>
                  <a:pt x="1205508" y="1830586"/>
                </a:lnTo>
                <a:lnTo>
                  <a:pt x="1190625" y="1823144"/>
                </a:lnTo>
                <a:cubicBezTo>
                  <a:pt x="1190625" y="1833067"/>
                  <a:pt x="1175742" y="1830586"/>
                  <a:pt x="1145977" y="1815703"/>
                </a:cubicBezTo>
                <a:cubicBezTo>
                  <a:pt x="1136055" y="1810742"/>
                  <a:pt x="1129854" y="1808262"/>
                  <a:pt x="1127373" y="1808262"/>
                </a:cubicBezTo>
                <a:cubicBezTo>
                  <a:pt x="1124893" y="1808262"/>
                  <a:pt x="1121172" y="1805781"/>
                  <a:pt x="1116211" y="1800820"/>
                </a:cubicBezTo>
                <a:lnTo>
                  <a:pt x="1123652" y="1800820"/>
                </a:lnTo>
                <a:cubicBezTo>
                  <a:pt x="1123652" y="1795859"/>
                  <a:pt x="1121172" y="1793379"/>
                  <a:pt x="1116211" y="1793379"/>
                </a:cubicBezTo>
                <a:cubicBezTo>
                  <a:pt x="1111250" y="1793379"/>
                  <a:pt x="1108769" y="1792139"/>
                  <a:pt x="1108769" y="1789658"/>
                </a:cubicBezTo>
                <a:cubicBezTo>
                  <a:pt x="1108769" y="1787177"/>
                  <a:pt x="1106289" y="1783457"/>
                  <a:pt x="1101328" y="1778496"/>
                </a:cubicBezTo>
                <a:cubicBezTo>
                  <a:pt x="1096367" y="1773535"/>
                  <a:pt x="1088926" y="1771055"/>
                  <a:pt x="1079004" y="1771055"/>
                </a:cubicBezTo>
                <a:lnTo>
                  <a:pt x="1064121" y="1771055"/>
                </a:lnTo>
                <a:cubicBezTo>
                  <a:pt x="1064121" y="1766094"/>
                  <a:pt x="1061641" y="1763613"/>
                  <a:pt x="1056680" y="1763613"/>
                </a:cubicBezTo>
                <a:close/>
                <a:moveTo>
                  <a:pt x="6488905" y="1756172"/>
                </a:moveTo>
                <a:lnTo>
                  <a:pt x="6496347" y="1763613"/>
                </a:lnTo>
                <a:cubicBezTo>
                  <a:pt x="6496347" y="1763613"/>
                  <a:pt x="6493867" y="1763613"/>
                  <a:pt x="6488905" y="1763613"/>
                </a:cubicBezTo>
                <a:cubicBezTo>
                  <a:pt x="6488905" y="1763613"/>
                  <a:pt x="6486425" y="1763613"/>
                  <a:pt x="6481465" y="1763613"/>
                </a:cubicBezTo>
                <a:cubicBezTo>
                  <a:pt x="6481465" y="1758652"/>
                  <a:pt x="6483945" y="1756172"/>
                  <a:pt x="6488905" y="1756172"/>
                </a:cubicBezTo>
                <a:close/>
                <a:moveTo>
                  <a:pt x="6392167" y="1756172"/>
                </a:moveTo>
                <a:lnTo>
                  <a:pt x="6414491" y="1763613"/>
                </a:lnTo>
                <a:lnTo>
                  <a:pt x="6399609" y="1768575"/>
                </a:lnTo>
                <a:lnTo>
                  <a:pt x="6399609" y="1763613"/>
                </a:lnTo>
                <a:cubicBezTo>
                  <a:pt x="6389687" y="1763613"/>
                  <a:pt x="6387206" y="1761133"/>
                  <a:pt x="6392167" y="1756172"/>
                </a:cubicBezTo>
                <a:close/>
                <a:moveTo>
                  <a:pt x="6161484" y="1756172"/>
                </a:moveTo>
                <a:cubicBezTo>
                  <a:pt x="6156523" y="1761133"/>
                  <a:pt x="6156523" y="1763613"/>
                  <a:pt x="6161484" y="1763613"/>
                </a:cubicBezTo>
                <a:cubicBezTo>
                  <a:pt x="6166445" y="1763613"/>
                  <a:pt x="6168926" y="1761133"/>
                  <a:pt x="6168926" y="1756172"/>
                </a:cubicBezTo>
                <a:cubicBezTo>
                  <a:pt x="6163964" y="1756172"/>
                  <a:pt x="6161484" y="1756172"/>
                  <a:pt x="6161484" y="1756172"/>
                </a:cubicBezTo>
                <a:close/>
                <a:moveTo>
                  <a:pt x="5997773" y="1756172"/>
                </a:moveTo>
                <a:lnTo>
                  <a:pt x="5997773" y="1763613"/>
                </a:lnTo>
                <a:cubicBezTo>
                  <a:pt x="6007695" y="1763613"/>
                  <a:pt x="6012656" y="1763613"/>
                  <a:pt x="6012656" y="1763613"/>
                </a:cubicBezTo>
                <a:cubicBezTo>
                  <a:pt x="6012656" y="1758652"/>
                  <a:pt x="6011415" y="1756172"/>
                  <a:pt x="6008935" y="1756172"/>
                </a:cubicBezTo>
                <a:cubicBezTo>
                  <a:pt x="6006455" y="1756172"/>
                  <a:pt x="6002734" y="1756172"/>
                  <a:pt x="5997773" y="1756172"/>
                </a:cubicBezTo>
                <a:close/>
                <a:moveTo>
                  <a:pt x="1540371" y="1756172"/>
                </a:moveTo>
                <a:cubicBezTo>
                  <a:pt x="1540371" y="1761133"/>
                  <a:pt x="1542852" y="1763613"/>
                  <a:pt x="1547813" y="1763613"/>
                </a:cubicBezTo>
                <a:lnTo>
                  <a:pt x="1547813" y="1756172"/>
                </a:lnTo>
                <a:close/>
                <a:moveTo>
                  <a:pt x="1212949" y="1756172"/>
                </a:moveTo>
                <a:lnTo>
                  <a:pt x="1220391" y="1763613"/>
                </a:lnTo>
                <a:cubicBezTo>
                  <a:pt x="1225352" y="1758652"/>
                  <a:pt x="1225352" y="1756172"/>
                  <a:pt x="1220391" y="1756172"/>
                </a:cubicBezTo>
                <a:cubicBezTo>
                  <a:pt x="1220391" y="1756172"/>
                  <a:pt x="1217910" y="1756172"/>
                  <a:pt x="1212949" y="1756172"/>
                </a:cubicBezTo>
                <a:close/>
                <a:moveTo>
                  <a:pt x="1123652" y="1756172"/>
                </a:moveTo>
                <a:lnTo>
                  <a:pt x="1131094" y="1771055"/>
                </a:lnTo>
                <a:cubicBezTo>
                  <a:pt x="1131094" y="1771055"/>
                  <a:pt x="1131094" y="1768574"/>
                  <a:pt x="1131094" y="1763613"/>
                </a:cubicBezTo>
                <a:close/>
                <a:moveTo>
                  <a:pt x="714375" y="1756172"/>
                </a:moveTo>
                <a:cubicBezTo>
                  <a:pt x="704453" y="1756172"/>
                  <a:pt x="699492" y="1758652"/>
                  <a:pt x="699492" y="1763613"/>
                </a:cubicBezTo>
                <a:cubicBezTo>
                  <a:pt x="704453" y="1773535"/>
                  <a:pt x="721816" y="1778496"/>
                  <a:pt x="751582" y="1778496"/>
                </a:cubicBezTo>
                <a:cubicBezTo>
                  <a:pt x="756543" y="1778496"/>
                  <a:pt x="760264" y="1778496"/>
                  <a:pt x="762744" y="1778496"/>
                </a:cubicBezTo>
                <a:cubicBezTo>
                  <a:pt x="765225" y="1778496"/>
                  <a:pt x="766465" y="1780977"/>
                  <a:pt x="766465" y="1785937"/>
                </a:cubicBezTo>
                <a:lnTo>
                  <a:pt x="781348" y="1785937"/>
                </a:lnTo>
                <a:cubicBezTo>
                  <a:pt x="781348" y="1780977"/>
                  <a:pt x="781348" y="1778496"/>
                  <a:pt x="781348" y="1778496"/>
                </a:cubicBezTo>
                <a:cubicBezTo>
                  <a:pt x="781348" y="1773535"/>
                  <a:pt x="777627" y="1771055"/>
                  <a:pt x="770186" y="1771055"/>
                </a:cubicBezTo>
                <a:cubicBezTo>
                  <a:pt x="762744" y="1771055"/>
                  <a:pt x="756543" y="1768574"/>
                  <a:pt x="751582" y="1763613"/>
                </a:cubicBezTo>
                <a:cubicBezTo>
                  <a:pt x="751582" y="1763613"/>
                  <a:pt x="749102" y="1763613"/>
                  <a:pt x="744141" y="1763613"/>
                </a:cubicBezTo>
                <a:cubicBezTo>
                  <a:pt x="739180" y="1763613"/>
                  <a:pt x="734219" y="1763613"/>
                  <a:pt x="729258" y="1763613"/>
                </a:cubicBezTo>
                <a:cubicBezTo>
                  <a:pt x="724297" y="1763613"/>
                  <a:pt x="719336" y="1761133"/>
                  <a:pt x="714375" y="1756172"/>
                </a:cubicBezTo>
                <a:close/>
                <a:moveTo>
                  <a:pt x="6600527" y="1748730"/>
                </a:moveTo>
                <a:cubicBezTo>
                  <a:pt x="6600527" y="1753691"/>
                  <a:pt x="6600527" y="1756172"/>
                  <a:pt x="6600527" y="1756172"/>
                </a:cubicBezTo>
                <a:cubicBezTo>
                  <a:pt x="6595565" y="1756172"/>
                  <a:pt x="6593085" y="1756172"/>
                  <a:pt x="6593085" y="1756172"/>
                </a:cubicBezTo>
                <a:close/>
                <a:moveTo>
                  <a:pt x="1523628" y="1737569"/>
                </a:moveTo>
                <a:cubicBezTo>
                  <a:pt x="1522388" y="1737569"/>
                  <a:pt x="1520528" y="1738809"/>
                  <a:pt x="1518047" y="1741289"/>
                </a:cubicBezTo>
                <a:lnTo>
                  <a:pt x="1518047" y="1748730"/>
                </a:lnTo>
                <a:cubicBezTo>
                  <a:pt x="1523008" y="1748730"/>
                  <a:pt x="1525488" y="1747490"/>
                  <a:pt x="1525488" y="1745010"/>
                </a:cubicBezTo>
                <a:cubicBezTo>
                  <a:pt x="1525488" y="1742529"/>
                  <a:pt x="1525488" y="1741289"/>
                  <a:pt x="1525488" y="1741289"/>
                </a:cubicBezTo>
                <a:cubicBezTo>
                  <a:pt x="1525488" y="1738809"/>
                  <a:pt x="1524868" y="1737569"/>
                  <a:pt x="1523628" y="1737569"/>
                </a:cubicBezTo>
                <a:close/>
                <a:moveTo>
                  <a:pt x="6488905" y="1726406"/>
                </a:moveTo>
                <a:lnTo>
                  <a:pt x="6496347" y="1726406"/>
                </a:lnTo>
                <a:lnTo>
                  <a:pt x="6488905" y="1733848"/>
                </a:lnTo>
                <a:close/>
                <a:moveTo>
                  <a:pt x="945059" y="1718965"/>
                </a:moveTo>
                <a:lnTo>
                  <a:pt x="959942" y="1726406"/>
                </a:lnTo>
                <a:cubicBezTo>
                  <a:pt x="969863" y="1736328"/>
                  <a:pt x="974824" y="1741289"/>
                  <a:pt x="974824" y="1741289"/>
                </a:cubicBezTo>
                <a:cubicBezTo>
                  <a:pt x="979785" y="1741289"/>
                  <a:pt x="985986" y="1742529"/>
                  <a:pt x="993428" y="1745010"/>
                </a:cubicBezTo>
                <a:cubicBezTo>
                  <a:pt x="1000869" y="1747490"/>
                  <a:pt x="1004590" y="1751211"/>
                  <a:pt x="1004590" y="1756172"/>
                </a:cubicBezTo>
                <a:cubicBezTo>
                  <a:pt x="1004590" y="1761133"/>
                  <a:pt x="997149" y="1761133"/>
                  <a:pt x="982266" y="1756172"/>
                </a:cubicBezTo>
                <a:cubicBezTo>
                  <a:pt x="967383" y="1751211"/>
                  <a:pt x="957461" y="1745010"/>
                  <a:pt x="952500" y="1737568"/>
                </a:cubicBezTo>
                <a:cubicBezTo>
                  <a:pt x="947539" y="1730127"/>
                  <a:pt x="945059" y="1726406"/>
                  <a:pt x="945059" y="1726406"/>
                </a:cubicBezTo>
                <a:lnTo>
                  <a:pt x="945059" y="1733848"/>
                </a:lnTo>
                <a:cubicBezTo>
                  <a:pt x="954980" y="1733848"/>
                  <a:pt x="952500" y="1736328"/>
                  <a:pt x="937617" y="1741289"/>
                </a:cubicBezTo>
                <a:lnTo>
                  <a:pt x="945059" y="1748730"/>
                </a:lnTo>
                <a:cubicBezTo>
                  <a:pt x="974824" y="1768574"/>
                  <a:pt x="994668" y="1773535"/>
                  <a:pt x="1004590" y="1763613"/>
                </a:cubicBezTo>
                <a:cubicBezTo>
                  <a:pt x="1004590" y="1763613"/>
                  <a:pt x="1005830" y="1764853"/>
                  <a:pt x="1008311" y="1767334"/>
                </a:cubicBezTo>
                <a:cubicBezTo>
                  <a:pt x="1010791" y="1769815"/>
                  <a:pt x="1014512" y="1771055"/>
                  <a:pt x="1019473" y="1771055"/>
                </a:cubicBezTo>
                <a:lnTo>
                  <a:pt x="1026914" y="1771055"/>
                </a:lnTo>
                <a:lnTo>
                  <a:pt x="1026914" y="1763613"/>
                </a:lnTo>
                <a:lnTo>
                  <a:pt x="1019473" y="1771055"/>
                </a:lnTo>
                <a:lnTo>
                  <a:pt x="1012031" y="1756172"/>
                </a:lnTo>
                <a:lnTo>
                  <a:pt x="1026914" y="1756172"/>
                </a:lnTo>
                <a:cubicBezTo>
                  <a:pt x="1031875" y="1756172"/>
                  <a:pt x="1033115" y="1753691"/>
                  <a:pt x="1030635" y="1748730"/>
                </a:cubicBezTo>
                <a:cubicBezTo>
                  <a:pt x="1028155" y="1743770"/>
                  <a:pt x="1026914" y="1741289"/>
                  <a:pt x="1026914" y="1741289"/>
                </a:cubicBezTo>
                <a:cubicBezTo>
                  <a:pt x="1026914" y="1741289"/>
                  <a:pt x="1029395" y="1741289"/>
                  <a:pt x="1034356" y="1741289"/>
                </a:cubicBezTo>
                <a:cubicBezTo>
                  <a:pt x="1039317" y="1741289"/>
                  <a:pt x="1041797" y="1743770"/>
                  <a:pt x="1041797" y="1748730"/>
                </a:cubicBezTo>
                <a:lnTo>
                  <a:pt x="1049239" y="1756172"/>
                </a:lnTo>
                <a:cubicBezTo>
                  <a:pt x="1054199" y="1756172"/>
                  <a:pt x="1056680" y="1756172"/>
                  <a:pt x="1056680" y="1756172"/>
                </a:cubicBezTo>
                <a:cubicBezTo>
                  <a:pt x="1061641" y="1756172"/>
                  <a:pt x="1070322" y="1757412"/>
                  <a:pt x="1082725" y="1759892"/>
                </a:cubicBezTo>
                <a:cubicBezTo>
                  <a:pt x="1095127" y="1762373"/>
                  <a:pt x="1103809" y="1763613"/>
                  <a:pt x="1108769" y="1763613"/>
                </a:cubicBezTo>
                <a:lnTo>
                  <a:pt x="1101328" y="1748730"/>
                </a:lnTo>
                <a:cubicBezTo>
                  <a:pt x="1086446" y="1748730"/>
                  <a:pt x="1074043" y="1746250"/>
                  <a:pt x="1064121" y="1741289"/>
                </a:cubicBezTo>
                <a:cubicBezTo>
                  <a:pt x="1059160" y="1741289"/>
                  <a:pt x="1052959" y="1740049"/>
                  <a:pt x="1045518" y="1737568"/>
                </a:cubicBezTo>
                <a:cubicBezTo>
                  <a:pt x="1038076" y="1735088"/>
                  <a:pt x="1031875" y="1733848"/>
                  <a:pt x="1026914" y="1733848"/>
                </a:cubicBezTo>
                <a:cubicBezTo>
                  <a:pt x="1016993" y="1733848"/>
                  <a:pt x="1010791" y="1732608"/>
                  <a:pt x="1008311" y="1730127"/>
                </a:cubicBezTo>
                <a:cubicBezTo>
                  <a:pt x="1005830" y="1727646"/>
                  <a:pt x="999629" y="1726406"/>
                  <a:pt x="989707" y="1726406"/>
                </a:cubicBezTo>
                <a:lnTo>
                  <a:pt x="974824" y="1718965"/>
                </a:lnTo>
                <a:lnTo>
                  <a:pt x="959942" y="1718965"/>
                </a:lnTo>
                <a:close/>
                <a:moveTo>
                  <a:pt x="602754" y="1705942"/>
                </a:moveTo>
                <a:cubicBezTo>
                  <a:pt x="603994" y="1705942"/>
                  <a:pt x="605234" y="1706563"/>
                  <a:pt x="606475" y="1707803"/>
                </a:cubicBezTo>
                <a:cubicBezTo>
                  <a:pt x="608955" y="1710283"/>
                  <a:pt x="610195" y="1711523"/>
                  <a:pt x="610195" y="1711523"/>
                </a:cubicBezTo>
                <a:lnTo>
                  <a:pt x="602754" y="1711523"/>
                </a:lnTo>
                <a:cubicBezTo>
                  <a:pt x="597793" y="1711523"/>
                  <a:pt x="596553" y="1710283"/>
                  <a:pt x="599033" y="1707803"/>
                </a:cubicBezTo>
                <a:cubicBezTo>
                  <a:pt x="600274" y="1706563"/>
                  <a:pt x="601514" y="1705942"/>
                  <a:pt x="602754" y="1705942"/>
                </a:cubicBezTo>
                <a:close/>
                <a:moveTo>
                  <a:pt x="907852" y="1704082"/>
                </a:moveTo>
                <a:cubicBezTo>
                  <a:pt x="907852" y="1704082"/>
                  <a:pt x="910332" y="1706563"/>
                  <a:pt x="915293" y="1711523"/>
                </a:cubicBezTo>
                <a:cubicBezTo>
                  <a:pt x="915293" y="1711523"/>
                  <a:pt x="917773" y="1711523"/>
                  <a:pt x="922735" y="1711523"/>
                </a:cubicBezTo>
                <a:lnTo>
                  <a:pt x="915293" y="1704082"/>
                </a:lnTo>
                <a:cubicBezTo>
                  <a:pt x="910332" y="1704082"/>
                  <a:pt x="907852" y="1704082"/>
                  <a:pt x="907852" y="1704082"/>
                </a:cubicBezTo>
                <a:close/>
                <a:moveTo>
                  <a:pt x="6020097" y="1689199"/>
                </a:moveTo>
                <a:lnTo>
                  <a:pt x="6027539" y="1696641"/>
                </a:lnTo>
                <a:cubicBezTo>
                  <a:pt x="6042422" y="1701601"/>
                  <a:pt x="6049863" y="1701601"/>
                  <a:pt x="6049863" y="1696641"/>
                </a:cubicBezTo>
                <a:cubicBezTo>
                  <a:pt x="6049863" y="1691680"/>
                  <a:pt x="6046142" y="1689199"/>
                  <a:pt x="6038701" y="1689199"/>
                </a:cubicBezTo>
                <a:cubicBezTo>
                  <a:pt x="6031260" y="1689199"/>
                  <a:pt x="6027539" y="1689199"/>
                  <a:pt x="6027539" y="1689199"/>
                </a:cubicBezTo>
                <a:close/>
                <a:moveTo>
                  <a:pt x="863203" y="1689199"/>
                </a:moveTo>
                <a:lnTo>
                  <a:pt x="855762" y="1696641"/>
                </a:lnTo>
                <a:cubicBezTo>
                  <a:pt x="860723" y="1696641"/>
                  <a:pt x="865684" y="1694160"/>
                  <a:pt x="870645" y="1689199"/>
                </a:cubicBezTo>
                <a:close/>
                <a:moveTo>
                  <a:pt x="736699" y="1689199"/>
                </a:moveTo>
                <a:cubicBezTo>
                  <a:pt x="736699" y="1694160"/>
                  <a:pt x="739180" y="1696641"/>
                  <a:pt x="744141" y="1696641"/>
                </a:cubicBezTo>
                <a:lnTo>
                  <a:pt x="744141" y="1689199"/>
                </a:lnTo>
                <a:cubicBezTo>
                  <a:pt x="744141" y="1689199"/>
                  <a:pt x="741660" y="1689199"/>
                  <a:pt x="736699" y="1689199"/>
                </a:cubicBezTo>
                <a:close/>
                <a:moveTo>
                  <a:pt x="6280547" y="1681758"/>
                </a:moveTo>
                <a:lnTo>
                  <a:pt x="6295429" y="1689199"/>
                </a:lnTo>
                <a:lnTo>
                  <a:pt x="6287988" y="1689199"/>
                </a:lnTo>
                <a:close/>
                <a:moveTo>
                  <a:pt x="721816" y="1681758"/>
                </a:moveTo>
                <a:lnTo>
                  <a:pt x="721816" y="1689199"/>
                </a:lnTo>
                <a:cubicBezTo>
                  <a:pt x="726777" y="1689199"/>
                  <a:pt x="729258" y="1689199"/>
                  <a:pt x="729258" y="1689199"/>
                </a:cubicBezTo>
                <a:cubicBezTo>
                  <a:pt x="729258" y="1684238"/>
                  <a:pt x="726777" y="1681758"/>
                  <a:pt x="721816" y="1681758"/>
                </a:cubicBezTo>
                <a:close/>
                <a:moveTo>
                  <a:pt x="6243340" y="1666875"/>
                </a:moveTo>
                <a:cubicBezTo>
                  <a:pt x="6243340" y="1666875"/>
                  <a:pt x="6245820" y="1668115"/>
                  <a:pt x="6250781" y="1670596"/>
                </a:cubicBezTo>
                <a:cubicBezTo>
                  <a:pt x="6255742" y="1673076"/>
                  <a:pt x="6258222" y="1674316"/>
                  <a:pt x="6258222" y="1674316"/>
                </a:cubicBezTo>
                <a:lnTo>
                  <a:pt x="6250781" y="1674316"/>
                </a:lnTo>
                <a:close/>
                <a:moveTo>
                  <a:pt x="1049239" y="1666875"/>
                </a:moveTo>
                <a:cubicBezTo>
                  <a:pt x="1049239" y="1671836"/>
                  <a:pt x="1049239" y="1674316"/>
                  <a:pt x="1049239" y="1674316"/>
                </a:cubicBezTo>
                <a:cubicBezTo>
                  <a:pt x="1054199" y="1674316"/>
                  <a:pt x="1056680" y="1674316"/>
                  <a:pt x="1056680" y="1674316"/>
                </a:cubicBezTo>
                <a:cubicBezTo>
                  <a:pt x="1056680" y="1674316"/>
                  <a:pt x="1056680" y="1676797"/>
                  <a:pt x="1056680" y="1681758"/>
                </a:cubicBezTo>
                <a:cubicBezTo>
                  <a:pt x="1051719" y="1681758"/>
                  <a:pt x="1044277" y="1681758"/>
                  <a:pt x="1034356" y="1681758"/>
                </a:cubicBezTo>
                <a:lnTo>
                  <a:pt x="1019473" y="1681758"/>
                </a:lnTo>
                <a:lnTo>
                  <a:pt x="1034356" y="1689199"/>
                </a:lnTo>
                <a:cubicBezTo>
                  <a:pt x="1039317" y="1689199"/>
                  <a:pt x="1044277" y="1689199"/>
                  <a:pt x="1049239" y="1689199"/>
                </a:cubicBezTo>
                <a:lnTo>
                  <a:pt x="1056680" y="1696641"/>
                </a:lnTo>
                <a:cubicBezTo>
                  <a:pt x="1061641" y="1691680"/>
                  <a:pt x="1064121" y="1689199"/>
                  <a:pt x="1064121" y="1689199"/>
                </a:cubicBezTo>
                <a:cubicBezTo>
                  <a:pt x="1064121" y="1689199"/>
                  <a:pt x="1064121" y="1691680"/>
                  <a:pt x="1064121" y="1696641"/>
                </a:cubicBezTo>
                <a:lnTo>
                  <a:pt x="1079004" y="1696641"/>
                </a:lnTo>
                <a:cubicBezTo>
                  <a:pt x="1088926" y="1696641"/>
                  <a:pt x="1093887" y="1699121"/>
                  <a:pt x="1093887" y="1704082"/>
                </a:cubicBezTo>
                <a:cubicBezTo>
                  <a:pt x="1093887" y="1704082"/>
                  <a:pt x="1095127" y="1704082"/>
                  <a:pt x="1097608" y="1704082"/>
                </a:cubicBezTo>
                <a:cubicBezTo>
                  <a:pt x="1100088" y="1704082"/>
                  <a:pt x="1103809" y="1704082"/>
                  <a:pt x="1108769" y="1704082"/>
                </a:cubicBezTo>
                <a:lnTo>
                  <a:pt x="1108769" y="1711523"/>
                </a:lnTo>
                <a:lnTo>
                  <a:pt x="1101328" y="1718965"/>
                </a:lnTo>
                <a:cubicBezTo>
                  <a:pt x="1106289" y="1723926"/>
                  <a:pt x="1113731" y="1726406"/>
                  <a:pt x="1123652" y="1726406"/>
                </a:cubicBezTo>
                <a:cubicBezTo>
                  <a:pt x="1128613" y="1726406"/>
                  <a:pt x="1132334" y="1727646"/>
                  <a:pt x="1134815" y="1730127"/>
                </a:cubicBezTo>
                <a:cubicBezTo>
                  <a:pt x="1137295" y="1732608"/>
                  <a:pt x="1138535" y="1733848"/>
                  <a:pt x="1138535" y="1733848"/>
                </a:cubicBezTo>
                <a:cubicBezTo>
                  <a:pt x="1143496" y="1733848"/>
                  <a:pt x="1145977" y="1733848"/>
                  <a:pt x="1145977" y="1733848"/>
                </a:cubicBezTo>
                <a:lnTo>
                  <a:pt x="1145977" y="1726406"/>
                </a:lnTo>
                <a:lnTo>
                  <a:pt x="1138535" y="1718965"/>
                </a:lnTo>
                <a:lnTo>
                  <a:pt x="1175742" y="1733848"/>
                </a:lnTo>
                <a:cubicBezTo>
                  <a:pt x="1175742" y="1738808"/>
                  <a:pt x="1175742" y="1741289"/>
                  <a:pt x="1175742" y="1741289"/>
                </a:cubicBezTo>
                <a:cubicBezTo>
                  <a:pt x="1175742" y="1741289"/>
                  <a:pt x="1178223" y="1741289"/>
                  <a:pt x="1183184" y="1741289"/>
                </a:cubicBezTo>
                <a:cubicBezTo>
                  <a:pt x="1183184" y="1736328"/>
                  <a:pt x="1188145" y="1735088"/>
                  <a:pt x="1198067" y="1737568"/>
                </a:cubicBezTo>
                <a:cubicBezTo>
                  <a:pt x="1207988" y="1740049"/>
                  <a:pt x="1215430" y="1741289"/>
                  <a:pt x="1220391" y="1741289"/>
                </a:cubicBezTo>
                <a:cubicBezTo>
                  <a:pt x="1220391" y="1741289"/>
                  <a:pt x="1220391" y="1743770"/>
                  <a:pt x="1220391" y="1748730"/>
                </a:cubicBezTo>
                <a:cubicBezTo>
                  <a:pt x="1225352" y="1748730"/>
                  <a:pt x="1227832" y="1748730"/>
                  <a:pt x="1227832" y="1748730"/>
                </a:cubicBezTo>
                <a:lnTo>
                  <a:pt x="1250156" y="1756172"/>
                </a:lnTo>
                <a:lnTo>
                  <a:pt x="1279922" y="1763613"/>
                </a:lnTo>
                <a:cubicBezTo>
                  <a:pt x="1289844" y="1768574"/>
                  <a:pt x="1309688" y="1773535"/>
                  <a:pt x="1339453" y="1778496"/>
                </a:cubicBezTo>
                <a:cubicBezTo>
                  <a:pt x="1344414" y="1778496"/>
                  <a:pt x="1346895" y="1780977"/>
                  <a:pt x="1346895" y="1785937"/>
                </a:cubicBezTo>
                <a:cubicBezTo>
                  <a:pt x="1346895" y="1785937"/>
                  <a:pt x="1351856" y="1787177"/>
                  <a:pt x="1361777" y="1789658"/>
                </a:cubicBezTo>
                <a:cubicBezTo>
                  <a:pt x="1371699" y="1792139"/>
                  <a:pt x="1384102" y="1795859"/>
                  <a:pt x="1398984" y="1800820"/>
                </a:cubicBezTo>
                <a:cubicBezTo>
                  <a:pt x="1428750" y="1810742"/>
                  <a:pt x="1447354" y="1816943"/>
                  <a:pt x="1454795" y="1819424"/>
                </a:cubicBezTo>
                <a:cubicBezTo>
                  <a:pt x="1462236" y="1821904"/>
                  <a:pt x="1474639" y="1825625"/>
                  <a:pt x="1492002" y="1830586"/>
                </a:cubicBezTo>
                <a:cubicBezTo>
                  <a:pt x="1509365" y="1835547"/>
                  <a:pt x="1520527" y="1838027"/>
                  <a:pt x="1525488" y="1838027"/>
                </a:cubicBezTo>
                <a:cubicBezTo>
                  <a:pt x="1545332" y="1847949"/>
                  <a:pt x="1562695" y="1852910"/>
                  <a:pt x="1577578" y="1852910"/>
                </a:cubicBezTo>
                <a:lnTo>
                  <a:pt x="1570137" y="1845469"/>
                </a:lnTo>
                <a:lnTo>
                  <a:pt x="1599902" y="1860351"/>
                </a:lnTo>
                <a:lnTo>
                  <a:pt x="1607344" y="1867793"/>
                </a:lnTo>
                <a:lnTo>
                  <a:pt x="1620739" y="1861096"/>
                </a:lnTo>
                <a:lnTo>
                  <a:pt x="1622227" y="1861282"/>
                </a:lnTo>
                <a:cubicBezTo>
                  <a:pt x="1624707" y="1861902"/>
                  <a:pt x="1627187" y="1862832"/>
                  <a:pt x="1629668" y="1864072"/>
                </a:cubicBezTo>
                <a:cubicBezTo>
                  <a:pt x="1634629" y="1866553"/>
                  <a:pt x="1639590" y="1869033"/>
                  <a:pt x="1644551" y="1871514"/>
                </a:cubicBezTo>
                <a:cubicBezTo>
                  <a:pt x="1649512" y="1873994"/>
                  <a:pt x="1654473" y="1875234"/>
                  <a:pt x="1659434" y="1875234"/>
                </a:cubicBezTo>
                <a:cubicBezTo>
                  <a:pt x="1669356" y="1875234"/>
                  <a:pt x="1680518" y="1876474"/>
                  <a:pt x="1692920" y="1878955"/>
                </a:cubicBezTo>
                <a:cubicBezTo>
                  <a:pt x="1705323" y="1881436"/>
                  <a:pt x="1712764" y="1883916"/>
                  <a:pt x="1715244" y="1886396"/>
                </a:cubicBezTo>
                <a:cubicBezTo>
                  <a:pt x="1717725" y="1888877"/>
                  <a:pt x="1723926" y="1890117"/>
                  <a:pt x="1733848" y="1890117"/>
                </a:cubicBezTo>
                <a:cubicBezTo>
                  <a:pt x="1738809" y="1890117"/>
                  <a:pt x="1742529" y="1891357"/>
                  <a:pt x="1745010" y="1893838"/>
                </a:cubicBezTo>
                <a:cubicBezTo>
                  <a:pt x="1747490" y="1896318"/>
                  <a:pt x="1748731" y="1897559"/>
                  <a:pt x="1748731" y="1897559"/>
                </a:cubicBezTo>
                <a:lnTo>
                  <a:pt x="1756172" y="1897559"/>
                </a:lnTo>
                <a:cubicBezTo>
                  <a:pt x="1756172" y="1902519"/>
                  <a:pt x="1763613" y="1905000"/>
                  <a:pt x="1778496" y="1905000"/>
                </a:cubicBezTo>
                <a:lnTo>
                  <a:pt x="1800820" y="1905000"/>
                </a:lnTo>
                <a:lnTo>
                  <a:pt x="1785938" y="1897559"/>
                </a:lnTo>
                <a:cubicBezTo>
                  <a:pt x="1776016" y="1892598"/>
                  <a:pt x="1766094" y="1888877"/>
                  <a:pt x="1756172" y="1886396"/>
                </a:cubicBezTo>
                <a:cubicBezTo>
                  <a:pt x="1746250" y="1883916"/>
                  <a:pt x="1738809" y="1882676"/>
                  <a:pt x="1733848" y="1882676"/>
                </a:cubicBezTo>
                <a:cubicBezTo>
                  <a:pt x="1733848" y="1877715"/>
                  <a:pt x="1731367" y="1875234"/>
                  <a:pt x="1726407" y="1875234"/>
                </a:cubicBezTo>
                <a:lnTo>
                  <a:pt x="1681758" y="1860351"/>
                </a:lnTo>
                <a:cubicBezTo>
                  <a:pt x="1676797" y="1860351"/>
                  <a:pt x="1670596" y="1857871"/>
                  <a:pt x="1663155" y="1852910"/>
                </a:cubicBezTo>
                <a:cubicBezTo>
                  <a:pt x="1655713" y="1847949"/>
                  <a:pt x="1649512" y="1845469"/>
                  <a:pt x="1644551" y="1845469"/>
                </a:cubicBezTo>
                <a:cubicBezTo>
                  <a:pt x="1639590" y="1845469"/>
                  <a:pt x="1633389" y="1844229"/>
                  <a:pt x="1625948" y="1841748"/>
                </a:cubicBezTo>
                <a:cubicBezTo>
                  <a:pt x="1618506" y="1839267"/>
                  <a:pt x="1612305" y="1838027"/>
                  <a:pt x="1607344" y="1838027"/>
                </a:cubicBezTo>
                <a:cubicBezTo>
                  <a:pt x="1592461" y="1833067"/>
                  <a:pt x="1575098" y="1826865"/>
                  <a:pt x="1555254" y="1819424"/>
                </a:cubicBezTo>
                <a:cubicBezTo>
                  <a:pt x="1535410" y="1811982"/>
                  <a:pt x="1523008" y="1808262"/>
                  <a:pt x="1518047" y="1808262"/>
                </a:cubicBezTo>
                <a:cubicBezTo>
                  <a:pt x="1518047" y="1808262"/>
                  <a:pt x="1515566" y="1808262"/>
                  <a:pt x="1510606" y="1808262"/>
                </a:cubicBezTo>
                <a:lnTo>
                  <a:pt x="1458516" y="1785937"/>
                </a:lnTo>
                <a:cubicBezTo>
                  <a:pt x="1458516" y="1785937"/>
                  <a:pt x="1457275" y="1785937"/>
                  <a:pt x="1454795" y="1785937"/>
                </a:cubicBezTo>
                <a:cubicBezTo>
                  <a:pt x="1452315" y="1785937"/>
                  <a:pt x="1448594" y="1783457"/>
                  <a:pt x="1443633" y="1778496"/>
                </a:cubicBezTo>
                <a:lnTo>
                  <a:pt x="1428750" y="1778496"/>
                </a:lnTo>
                <a:cubicBezTo>
                  <a:pt x="1418828" y="1778496"/>
                  <a:pt x="1413867" y="1776015"/>
                  <a:pt x="1413867" y="1771055"/>
                </a:cubicBezTo>
                <a:lnTo>
                  <a:pt x="1346895" y="1748730"/>
                </a:lnTo>
                <a:cubicBezTo>
                  <a:pt x="1341934" y="1748730"/>
                  <a:pt x="1338213" y="1748730"/>
                  <a:pt x="1335733" y="1748730"/>
                </a:cubicBezTo>
                <a:cubicBezTo>
                  <a:pt x="1333252" y="1748730"/>
                  <a:pt x="1332012" y="1746250"/>
                  <a:pt x="1332012" y="1741289"/>
                </a:cubicBezTo>
                <a:cubicBezTo>
                  <a:pt x="1327051" y="1741289"/>
                  <a:pt x="1323330" y="1742529"/>
                  <a:pt x="1320850" y="1745010"/>
                </a:cubicBezTo>
                <a:cubicBezTo>
                  <a:pt x="1318369" y="1747490"/>
                  <a:pt x="1314649" y="1747490"/>
                  <a:pt x="1309688" y="1745010"/>
                </a:cubicBezTo>
                <a:cubicBezTo>
                  <a:pt x="1304727" y="1742529"/>
                  <a:pt x="1302246" y="1738808"/>
                  <a:pt x="1302246" y="1733848"/>
                </a:cubicBezTo>
                <a:cubicBezTo>
                  <a:pt x="1302246" y="1733848"/>
                  <a:pt x="1299766" y="1733848"/>
                  <a:pt x="1294805" y="1733848"/>
                </a:cubicBezTo>
                <a:lnTo>
                  <a:pt x="1287363" y="1733848"/>
                </a:lnTo>
                <a:lnTo>
                  <a:pt x="1279922" y="1726406"/>
                </a:lnTo>
                <a:lnTo>
                  <a:pt x="1272481" y="1726406"/>
                </a:lnTo>
                <a:lnTo>
                  <a:pt x="1265039" y="1733848"/>
                </a:lnTo>
                <a:lnTo>
                  <a:pt x="1257598" y="1733848"/>
                </a:lnTo>
                <a:cubicBezTo>
                  <a:pt x="1232793" y="1728887"/>
                  <a:pt x="1215430" y="1721445"/>
                  <a:pt x="1205508" y="1711523"/>
                </a:cubicBezTo>
                <a:lnTo>
                  <a:pt x="1235274" y="1718965"/>
                </a:lnTo>
                <a:cubicBezTo>
                  <a:pt x="1240235" y="1718965"/>
                  <a:pt x="1242715" y="1718965"/>
                  <a:pt x="1242715" y="1718965"/>
                </a:cubicBezTo>
                <a:lnTo>
                  <a:pt x="1227832" y="1704082"/>
                </a:lnTo>
                <a:lnTo>
                  <a:pt x="1220391" y="1704082"/>
                </a:lnTo>
                <a:cubicBezTo>
                  <a:pt x="1220391" y="1704082"/>
                  <a:pt x="1217910" y="1702842"/>
                  <a:pt x="1212949" y="1700361"/>
                </a:cubicBezTo>
                <a:cubicBezTo>
                  <a:pt x="1207988" y="1697881"/>
                  <a:pt x="1205508" y="1696641"/>
                  <a:pt x="1205508" y="1696641"/>
                </a:cubicBezTo>
                <a:cubicBezTo>
                  <a:pt x="1190625" y="1696641"/>
                  <a:pt x="1180703" y="1694160"/>
                  <a:pt x="1175742" y="1689199"/>
                </a:cubicBezTo>
                <a:cubicBezTo>
                  <a:pt x="1170781" y="1684238"/>
                  <a:pt x="1165820" y="1681758"/>
                  <a:pt x="1160860" y="1681758"/>
                </a:cubicBezTo>
                <a:lnTo>
                  <a:pt x="1168301" y="1696641"/>
                </a:lnTo>
                <a:cubicBezTo>
                  <a:pt x="1183184" y="1701601"/>
                  <a:pt x="1190625" y="1706563"/>
                  <a:pt x="1190625" y="1711523"/>
                </a:cubicBezTo>
                <a:cubicBezTo>
                  <a:pt x="1190625" y="1716484"/>
                  <a:pt x="1188145" y="1716484"/>
                  <a:pt x="1183184" y="1711523"/>
                </a:cubicBezTo>
                <a:lnTo>
                  <a:pt x="1168301" y="1711523"/>
                </a:lnTo>
                <a:cubicBezTo>
                  <a:pt x="1163340" y="1711523"/>
                  <a:pt x="1159619" y="1709043"/>
                  <a:pt x="1157139" y="1704082"/>
                </a:cubicBezTo>
                <a:cubicBezTo>
                  <a:pt x="1154658" y="1699121"/>
                  <a:pt x="1149698" y="1696641"/>
                  <a:pt x="1142256" y="1696641"/>
                </a:cubicBezTo>
                <a:cubicBezTo>
                  <a:pt x="1134815" y="1696641"/>
                  <a:pt x="1133574" y="1694160"/>
                  <a:pt x="1138535" y="1689199"/>
                </a:cubicBezTo>
                <a:lnTo>
                  <a:pt x="1123652" y="1674316"/>
                </a:lnTo>
                <a:lnTo>
                  <a:pt x="1116211" y="1681758"/>
                </a:lnTo>
                <a:lnTo>
                  <a:pt x="1108769" y="1689199"/>
                </a:lnTo>
                <a:cubicBezTo>
                  <a:pt x="1103809" y="1684238"/>
                  <a:pt x="1095127" y="1679277"/>
                  <a:pt x="1082725" y="1674316"/>
                </a:cubicBezTo>
                <a:cubicBezTo>
                  <a:pt x="1070322" y="1669356"/>
                  <a:pt x="1061641" y="1666875"/>
                  <a:pt x="1056680" y="1666875"/>
                </a:cubicBezTo>
                <a:close/>
                <a:moveTo>
                  <a:pt x="5966147" y="1664549"/>
                </a:moveTo>
                <a:cubicBezTo>
                  <a:pt x="5962426" y="1664860"/>
                  <a:pt x="5958086" y="1665635"/>
                  <a:pt x="5953125" y="1666875"/>
                </a:cubicBezTo>
                <a:lnTo>
                  <a:pt x="5968008" y="1674316"/>
                </a:lnTo>
                <a:lnTo>
                  <a:pt x="5982890" y="1674316"/>
                </a:lnTo>
                <a:cubicBezTo>
                  <a:pt x="5982890" y="1666875"/>
                  <a:pt x="5977309" y="1663619"/>
                  <a:pt x="5966147" y="1664549"/>
                </a:cubicBezTo>
                <a:close/>
                <a:moveTo>
                  <a:pt x="5908476" y="1659434"/>
                </a:moveTo>
                <a:cubicBezTo>
                  <a:pt x="5908476" y="1659434"/>
                  <a:pt x="5910956" y="1661914"/>
                  <a:pt x="5915918" y="1666875"/>
                </a:cubicBezTo>
                <a:cubicBezTo>
                  <a:pt x="5920879" y="1666875"/>
                  <a:pt x="5925839" y="1664394"/>
                  <a:pt x="5930801" y="1659434"/>
                </a:cubicBezTo>
                <a:lnTo>
                  <a:pt x="5915918" y="1659434"/>
                </a:lnTo>
                <a:cubicBezTo>
                  <a:pt x="5910956" y="1659434"/>
                  <a:pt x="5908476" y="1659434"/>
                  <a:pt x="5908476" y="1659434"/>
                </a:cubicBezTo>
                <a:close/>
                <a:moveTo>
                  <a:pt x="1108769" y="1659434"/>
                </a:moveTo>
                <a:lnTo>
                  <a:pt x="1116211" y="1666875"/>
                </a:lnTo>
                <a:lnTo>
                  <a:pt x="1123652" y="1659434"/>
                </a:lnTo>
                <a:cubicBezTo>
                  <a:pt x="1123652" y="1659434"/>
                  <a:pt x="1118691" y="1659434"/>
                  <a:pt x="1108769" y="1659434"/>
                </a:cubicBezTo>
                <a:close/>
                <a:moveTo>
                  <a:pt x="5899175" y="1655713"/>
                </a:moveTo>
                <a:cubicBezTo>
                  <a:pt x="5897935" y="1655713"/>
                  <a:pt x="5896074" y="1656953"/>
                  <a:pt x="5893593" y="1659434"/>
                </a:cubicBezTo>
                <a:lnTo>
                  <a:pt x="5901035" y="1659434"/>
                </a:lnTo>
                <a:cubicBezTo>
                  <a:pt x="5901035" y="1656953"/>
                  <a:pt x="5900415" y="1655713"/>
                  <a:pt x="5899175" y="1655713"/>
                </a:cubicBezTo>
                <a:close/>
                <a:moveTo>
                  <a:pt x="976685" y="1654783"/>
                </a:moveTo>
                <a:cubicBezTo>
                  <a:pt x="975444" y="1654163"/>
                  <a:pt x="974824" y="1654473"/>
                  <a:pt x="974824" y="1655713"/>
                </a:cubicBezTo>
                <a:cubicBezTo>
                  <a:pt x="974824" y="1658193"/>
                  <a:pt x="977305" y="1661914"/>
                  <a:pt x="982266" y="1666875"/>
                </a:cubicBezTo>
                <a:cubicBezTo>
                  <a:pt x="987227" y="1671836"/>
                  <a:pt x="994668" y="1671836"/>
                  <a:pt x="1004590" y="1666875"/>
                </a:cubicBezTo>
                <a:cubicBezTo>
                  <a:pt x="1009551" y="1666875"/>
                  <a:pt x="1009551" y="1664394"/>
                  <a:pt x="1004590" y="1659434"/>
                </a:cubicBezTo>
                <a:cubicBezTo>
                  <a:pt x="999629" y="1659434"/>
                  <a:pt x="992188" y="1659434"/>
                  <a:pt x="982266" y="1659434"/>
                </a:cubicBezTo>
                <a:cubicBezTo>
                  <a:pt x="979785" y="1656953"/>
                  <a:pt x="977925" y="1655403"/>
                  <a:pt x="976685" y="1654783"/>
                </a:cubicBezTo>
                <a:close/>
                <a:moveTo>
                  <a:pt x="6206133" y="1651992"/>
                </a:moveTo>
                <a:cubicBezTo>
                  <a:pt x="6206133" y="1651992"/>
                  <a:pt x="6208613" y="1654473"/>
                  <a:pt x="6213574" y="1659434"/>
                </a:cubicBezTo>
                <a:lnTo>
                  <a:pt x="6206133" y="1659434"/>
                </a:lnTo>
                <a:close/>
                <a:moveTo>
                  <a:pt x="1026914" y="1651992"/>
                </a:moveTo>
                <a:lnTo>
                  <a:pt x="1034356" y="1666875"/>
                </a:lnTo>
                <a:cubicBezTo>
                  <a:pt x="1034356" y="1666875"/>
                  <a:pt x="1036836" y="1666875"/>
                  <a:pt x="1041797" y="1666875"/>
                </a:cubicBezTo>
                <a:cubicBezTo>
                  <a:pt x="1036836" y="1666875"/>
                  <a:pt x="1034356" y="1664394"/>
                  <a:pt x="1034356" y="1659434"/>
                </a:cubicBezTo>
                <a:cubicBezTo>
                  <a:pt x="1034356" y="1654473"/>
                  <a:pt x="1031875" y="1651992"/>
                  <a:pt x="1026914" y="1651992"/>
                </a:cubicBezTo>
                <a:close/>
                <a:moveTo>
                  <a:pt x="5871269" y="1644551"/>
                </a:moveTo>
                <a:lnTo>
                  <a:pt x="5871269" y="1651992"/>
                </a:lnTo>
                <a:lnTo>
                  <a:pt x="5878711" y="1644551"/>
                </a:lnTo>
                <a:cubicBezTo>
                  <a:pt x="5873749" y="1644551"/>
                  <a:pt x="5871269" y="1644551"/>
                  <a:pt x="5871269" y="1644551"/>
                </a:cubicBezTo>
                <a:close/>
                <a:moveTo>
                  <a:pt x="1066912" y="1639900"/>
                </a:moveTo>
                <a:cubicBezTo>
                  <a:pt x="1065052" y="1640520"/>
                  <a:pt x="1064121" y="1642071"/>
                  <a:pt x="1064121" y="1644551"/>
                </a:cubicBezTo>
                <a:lnTo>
                  <a:pt x="1054199" y="1644551"/>
                </a:lnTo>
                <a:lnTo>
                  <a:pt x="1079004" y="1659434"/>
                </a:lnTo>
                <a:cubicBezTo>
                  <a:pt x="1079004" y="1659434"/>
                  <a:pt x="1080244" y="1656953"/>
                  <a:pt x="1082725" y="1651992"/>
                </a:cubicBezTo>
                <a:cubicBezTo>
                  <a:pt x="1085205" y="1647031"/>
                  <a:pt x="1082725" y="1643311"/>
                  <a:pt x="1075283" y="1640830"/>
                </a:cubicBezTo>
                <a:cubicBezTo>
                  <a:pt x="1071563" y="1639590"/>
                  <a:pt x="1068772" y="1639280"/>
                  <a:pt x="1066912" y="1639900"/>
                </a:cubicBezTo>
                <a:close/>
                <a:moveTo>
                  <a:pt x="5945683" y="1637109"/>
                </a:moveTo>
                <a:lnTo>
                  <a:pt x="5953125" y="1644551"/>
                </a:lnTo>
                <a:cubicBezTo>
                  <a:pt x="5953125" y="1644551"/>
                  <a:pt x="5953125" y="1642070"/>
                  <a:pt x="5953125" y="1637109"/>
                </a:cubicBezTo>
                <a:cubicBezTo>
                  <a:pt x="5948163" y="1637109"/>
                  <a:pt x="5945683" y="1637109"/>
                  <a:pt x="5945683" y="1637109"/>
                </a:cubicBezTo>
                <a:close/>
                <a:moveTo>
                  <a:pt x="1041797" y="1637109"/>
                </a:moveTo>
                <a:lnTo>
                  <a:pt x="1047998" y="1640830"/>
                </a:lnTo>
                <a:lnTo>
                  <a:pt x="1047378" y="1638970"/>
                </a:lnTo>
                <a:cubicBezTo>
                  <a:pt x="1046138" y="1637730"/>
                  <a:pt x="1044278" y="1637109"/>
                  <a:pt x="1041797" y="1637109"/>
                </a:cubicBezTo>
                <a:close/>
                <a:moveTo>
                  <a:pt x="5960566" y="1622226"/>
                </a:moveTo>
                <a:lnTo>
                  <a:pt x="5975449" y="1637109"/>
                </a:lnTo>
                <a:lnTo>
                  <a:pt x="5975449" y="1629668"/>
                </a:lnTo>
                <a:cubicBezTo>
                  <a:pt x="5970488" y="1629668"/>
                  <a:pt x="5968008" y="1628428"/>
                  <a:pt x="5968008" y="1625947"/>
                </a:cubicBezTo>
                <a:cubicBezTo>
                  <a:pt x="5968008" y="1623467"/>
                  <a:pt x="5965527" y="1622226"/>
                  <a:pt x="5960566" y="1622226"/>
                </a:cubicBezTo>
                <a:close/>
                <a:moveTo>
                  <a:pt x="5767090" y="1622226"/>
                </a:moveTo>
                <a:cubicBezTo>
                  <a:pt x="5772051" y="1627187"/>
                  <a:pt x="5774531" y="1629668"/>
                  <a:pt x="5774531" y="1629668"/>
                </a:cubicBezTo>
                <a:cubicBezTo>
                  <a:pt x="5779492" y="1629668"/>
                  <a:pt x="5779492" y="1627187"/>
                  <a:pt x="5774531" y="1622226"/>
                </a:cubicBezTo>
                <a:cubicBezTo>
                  <a:pt x="5769570" y="1622226"/>
                  <a:pt x="5767090" y="1622226"/>
                  <a:pt x="5767090" y="1622226"/>
                </a:cubicBezTo>
                <a:close/>
                <a:moveTo>
                  <a:pt x="706934" y="1622226"/>
                </a:moveTo>
                <a:cubicBezTo>
                  <a:pt x="711895" y="1622226"/>
                  <a:pt x="716856" y="1622226"/>
                  <a:pt x="721816" y="1622226"/>
                </a:cubicBezTo>
                <a:cubicBezTo>
                  <a:pt x="726777" y="1622226"/>
                  <a:pt x="729258" y="1624707"/>
                  <a:pt x="729258" y="1629668"/>
                </a:cubicBezTo>
                <a:lnTo>
                  <a:pt x="729258" y="1637109"/>
                </a:lnTo>
                <a:cubicBezTo>
                  <a:pt x="729258" y="1637109"/>
                  <a:pt x="726777" y="1634629"/>
                  <a:pt x="721816" y="1629668"/>
                </a:cubicBezTo>
                <a:cubicBezTo>
                  <a:pt x="716856" y="1629668"/>
                  <a:pt x="709414" y="1629668"/>
                  <a:pt x="699492" y="1629668"/>
                </a:cubicBezTo>
                <a:close/>
                <a:moveTo>
                  <a:pt x="825996" y="1614785"/>
                </a:moveTo>
                <a:cubicBezTo>
                  <a:pt x="825996" y="1619746"/>
                  <a:pt x="824756" y="1622226"/>
                  <a:pt x="822275" y="1622226"/>
                </a:cubicBezTo>
                <a:cubicBezTo>
                  <a:pt x="819795" y="1622226"/>
                  <a:pt x="818555" y="1620986"/>
                  <a:pt x="818555" y="1618506"/>
                </a:cubicBezTo>
                <a:cubicBezTo>
                  <a:pt x="818555" y="1616025"/>
                  <a:pt x="821035" y="1614785"/>
                  <a:pt x="825996" y="1614785"/>
                </a:cubicBezTo>
                <a:close/>
                <a:moveTo>
                  <a:pt x="602754" y="1614785"/>
                </a:moveTo>
                <a:cubicBezTo>
                  <a:pt x="612676" y="1614785"/>
                  <a:pt x="621358" y="1616025"/>
                  <a:pt x="628799" y="1618506"/>
                </a:cubicBezTo>
                <a:cubicBezTo>
                  <a:pt x="636240" y="1620986"/>
                  <a:pt x="643682" y="1623467"/>
                  <a:pt x="651123" y="1625947"/>
                </a:cubicBezTo>
                <a:cubicBezTo>
                  <a:pt x="658564" y="1628428"/>
                  <a:pt x="662285" y="1630908"/>
                  <a:pt x="662285" y="1633389"/>
                </a:cubicBezTo>
                <a:cubicBezTo>
                  <a:pt x="662285" y="1635869"/>
                  <a:pt x="661045" y="1637109"/>
                  <a:pt x="658564" y="1637109"/>
                </a:cubicBezTo>
                <a:cubicBezTo>
                  <a:pt x="656084" y="1637109"/>
                  <a:pt x="652363" y="1637109"/>
                  <a:pt x="647403" y="1637109"/>
                </a:cubicBezTo>
                <a:lnTo>
                  <a:pt x="632520" y="1637109"/>
                </a:lnTo>
                <a:lnTo>
                  <a:pt x="617637" y="1629668"/>
                </a:lnTo>
                <a:cubicBezTo>
                  <a:pt x="617637" y="1629668"/>
                  <a:pt x="616396" y="1628428"/>
                  <a:pt x="613916" y="1625947"/>
                </a:cubicBezTo>
                <a:cubicBezTo>
                  <a:pt x="611436" y="1623467"/>
                  <a:pt x="607715" y="1622226"/>
                  <a:pt x="602754" y="1622226"/>
                </a:cubicBezTo>
                <a:close/>
                <a:moveTo>
                  <a:pt x="937617" y="1613132"/>
                </a:moveTo>
                <a:lnTo>
                  <a:pt x="944129" y="1613855"/>
                </a:lnTo>
                <a:lnTo>
                  <a:pt x="945059" y="1614785"/>
                </a:lnTo>
                <a:cubicBezTo>
                  <a:pt x="940098" y="1614785"/>
                  <a:pt x="937617" y="1614785"/>
                  <a:pt x="937617" y="1614785"/>
                </a:cubicBezTo>
                <a:close/>
                <a:moveTo>
                  <a:pt x="5848945" y="1607344"/>
                </a:moveTo>
                <a:lnTo>
                  <a:pt x="5856386" y="1614785"/>
                </a:lnTo>
                <a:lnTo>
                  <a:pt x="5878711" y="1614785"/>
                </a:lnTo>
                <a:cubicBezTo>
                  <a:pt x="5878711" y="1614785"/>
                  <a:pt x="5876231" y="1613545"/>
                  <a:pt x="5871269" y="1611064"/>
                </a:cubicBezTo>
                <a:cubicBezTo>
                  <a:pt x="5866308" y="1608584"/>
                  <a:pt x="5863828" y="1607344"/>
                  <a:pt x="5863828" y="1607344"/>
                </a:cubicBezTo>
                <a:close/>
                <a:moveTo>
                  <a:pt x="863203" y="1607344"/>
                </a:moveTo>
                <a:cubicBezTo>
                  <a:pt x="863203" y="1612304"/>
                  <a:pt x="865684" y="1614785"/>
                  <a:pt x="870645" y="1614785"/>
                </a:cubicBezTo>
                <a:lnTo>
                  <a:pt x="878086" y="1607344"/>
                </a:lnTo>
                <a:cubicBezTo>
                  <a:pt x="873125" y="1607344"/>
                  <a:pt x="869404" y="1607344"/>
                  <a:pt x="866924" y="1607344"/>
                </a:cubicBezTo>
                <a:cubicBezTo>
                  <a:pt x="864444" y="1607344"/>
                  <a:pt x="863203" y="1607344"/>
                  <a:pt x="863203" y="1607344"/>
                </a:cubicBezTo>
                <a:close/>
                <a:moveTo>
                  <a:pt x="803672" y="1607344"/>
                </a:moveTo>
                <a:cubicBezTo>
                  <a:pt x="808633" y="1607344"/>
                  <a:pt x="811113" y="1607344"/>
                  <a:pt x="811113" y="1607344"/>
                </a:cubicBezTo>
                <a:cubicBezTo>
                  <a:pt x="811113" y="1607344"/>
                  <a:pt x="811113" y="1609824"/>
                  <a:pt x="811113" y="1614785"/>
                </a:cubicBezTo>
                <a:cubicBezTo>
                  <a:pt x="811113" y="1614785"/>
                  <a:pt x="808633" y="1614785"/>
                  <a:pt x="803672" y="1614785"/>
                </a:cubicBezTo>
                <a:close/>
                <a:moveTo>
                  <a:pt x="937617" y="1592461"/>
                </a:moveTo>
                <a:lnTo>
                  <a:pt x="945059" y="1599902"/>
                </a:lnTo>
                <a:cubicBezTo>
                  <a:pt x="954980" y="1599902"/>
                  <a:pt x="959942" y="1601142"/>
                  <a:pt x="959942" y="1603623"/>
                </a:cubicBezTo>
                <a:cubicBezTo>
                  <a:pt x="959942" y="1601142"/>
                  <a:pt x="962422" y="1599902"/>
                  <a:pt x="967383" y="1599902"/>
                </a:cubicBezTo>
                <a:close/>
                <a:moveTo>
                  <a:pt x="736699" y="1585019"/>
                </a:moveTo>
                <a:lnTo>
                  <a:pt x="788789" y="1599902"/>
                </a:lnTo>
                <a:cubicBezTo>
                  <a:pt x="783828" y="1604863"/>
                  <a:pt x="778867" y="1604863"/>
                  <a:pt x="773906" y="1599902"/>
                </a:cubicBezTo>
                <a:cubicBezTo>
                  <a:pt x="768945" y="1599902"/>
                  <a:pt x="765225" y="1598662"/>
                  <a:pt x="762744" y="1596182"/>
                </a:cubicBezTo>
                <a:cubicBezTo>
                  <a:pt x="760264" y="1593701"/>
                  <a:pt x="756543" y="1592461"/>
                  <a:pt x="751582" y="1592461"/>
                </a:cubicBezTo>
                <a:cubicBezTo>
                  <a:pt x="746621" y="1592461"/>
                  <a:pt x="741660" y="1589980"/>
                  <a:pt x="736699" y="1585019"/>
                </a:cubicBezTo>
                <a:close/>
                <a:moveTo>
                  <a:pt x="907852" y="1577578"/>
                </a:moveTo>
                <a:cubicBezTo>
                  <a:pt x="912813" y="1577578"/>
                  <a:pt x="916534" y="1578818"/>
                  <a:pt x="919014" y="1581299"/>
                </a:cubicBezTo>
                <a:cubicBezTo>
                  <a:pt x="921494" y="1583779"/>
                  <a:pt x="922735" y="1585019"/>
                  <a:pt x="922735" y="1585019"/>
                </a:cubicBezTo>
                <a:lnTo>
                  <a:pt x="922735" y="1577578"/>
                </a:lnTo>
                <a:close/>
                <a:moveTo>
                  <a:pt x="848321" y="1570137"/>
                </a:moveTo>
                <a:cubicBezTo>
                  <a:pt x="848321" y="1575097"/>
                  <a:pt x="848321" y="1577578"/>
                  <a:pt x="848321" y="1577578"/>
                </a:cubicBezTo>
                <a:lnTo>
                  <a:pt x="855762" y="1570137"/>
                </a:lnTo>
                <a:cubicBezTo>
                  <a:pt x="855762" y="1570137"/>
                  <a:pt x="853281" y="1570137"/>
                  <a:pt x="848321" y="1570137"/>
                </a:cubicBezTo>
                <a:close/>
                <a:moveTo>
                  <a:pt x="811113" y="1562695"/>
                </a:moveTo>
                <a:cubicBezTo>
                  <a:pt x="811113" y="1562695"/>
                  <a:pt x="811113" y="1565176"/>
                  <a:pt x="811113" y="1570137"/>
                </a:cubicBezTo>
                <a:lnTo>
                  <a:pt x="825996" y="1570137"/>
                </a:lnTo>
                <a:lnTo>
                  <a:pt x="818555" y="1562695"/>
                </a:lnTo>
                <a:lnTo>
                  <a:pt x="814834" y="1562695"/>
                </a:lnTo>
                <a:close/>
                <a:moveTo>
                  <a:pt x="825996" y="1547812"/>
                </a:moveTo>
                <a:cubicBezTo>
                  <a:pt x="821035" y="1547812"/>
                  <a:pt x="818555" y="1550293"/>
                  <a:pt x="818555" y="1555254"/>
                </a:cubicBezTo>
                <a:cubicBezTo>
                  <a:pt x="823516" y="1555254"/>
                  <a:pt x="825996" y="1555254"/>
                  <a:pt x="825996" y="1555254"/>
                </a:cubicBezTo>
                <a:close/>
                <a:moveTo>
                  <a:pt x="677168" y="1547812"/>
                </a:moveTo>
                <a:cubicBezTo>
                  <a:pt x="682129" y="1547812"/>
                  <a:pt x="687090" y="1550293"/>
                  <a:pt x="692051" y="1555254"/>
                </a:cubicBezTo>
                <a:cubicBezTo>
                  <a:pt x="697012" y="1560215"/>
                  <a:pt x="699492" y="1562695"/>
                  <a:pt x="699492" y="1562695"/>
                </a:cubicBezTo>
                <a:lnTo>
                  <a:pt x="706934" y="1570137"/>
                </a:lnTo>
                <a:lnTo>
                  <a:pt x="721816" y="1577578"/>
                </a:lnTo>
                <a:cubicBezTo>
                  <a:pt x="711895" y="1577578"/>
                  <a:pt x="706934" y="1576338"/>
                  <a:pt x="706934" y="1573857"/>
                </a:cubicBezTo>
                <a:cubicBezTo>
                  <a:pt x="706934" y="1571377"/>
                  <a:pt x="704453" y="1570137"/>
                  <a:pt x="699492" y="1570137"/>
                </a:cubicBezTo>
                <a:lnTo>
                  <a:pt x="662285" y="1555254"/>
                </a:lnTo>
                <a:cubicBezTo>
                  <a:pt x="667246" y="1550293"/>
                  <a:pt x="672207" y="1547812"/>
                  <a:pt x="677168" y="1547812"/>
                </a:cubicBezTo>
                <a:close/>
                <a:moveTo>
                  <a:pt x="394395" y="1547812"/>
                </a:moveTo>
                <a:lnTo>
                  <a:pt x="401836" y="1547812"/>
                </a:lnTo>
                <a:lnTo>
                  <a:pt x="401836" y="1555254"/>
                </a:lnTo>
                <a:cubicBezTo>
                  <a:pt x="401836" y="1555254"/>
                  <a:pt x="400596" y="1554014"/>
                  <a:pt x="398115" y="1551533"/>
                </a:cubicBezTo>
                <a:cubicBezTo>
                  <a:pt x="395635" y="1549052"/>
                  <a:pt x="394395" y="1547812"/>
                  <a:pt x="394395" y="1547812"/>
                </a:cubicBezTo>
                <a:close/>
                <a:moveTo>
                  <a:pt x="775767" y="1544092"/>
                </a:moveTo>
                <a:cubicBezTo>
                  <a:pt x="774527" y="1544092"/>
                  <a:pt x="773906" y="1545332"/>
                  <a:pt x="773906" y="1547812"/>
                </a:cubicBezTo>
                <a:lnTo>
                  <a:pt x="781348" y="1547812"/>
                </a:lnTo>
                <a:cubicBezTo>
                  <a:pt x="778867" y="1545332"/>
                  <a:pt x="777007" y="1544092"/>
                  <a:pt x="775767" y="1544092"/>
                </a:cubicBezTo>
                <a:close/>
                <a:moveTo>
                  <a:pt x="684610" y="1532930"/>
                </a:moveTo>
                <a:cubicBezTo>
                  <a:pt x="689570" y="1532930"/>
                  <a:pt x="694531" y="1535410"/>
                  <a:pt x="699492" y="1540371"/>
                </a:cubicBezTo>
                <a:cubicBezTo>
                  <a:pt x="684610" y="1540371"/>
                  <a:pt x="677168" y="1539131"/>
                  <a:pt x="677168" y="1536650"/>
                </a:cubicBezTo>
                <a:cubicBezTo>
                  <a:pt x="677168" y="1534170"/>
                  <a:pt x="679648" y="1532930"/>
                  <a:pt x="684610" y="1532930"/>
                </a:cubicBezTo>
                <a:close/>
                <a:moveTo>
                  <a:pt x="632520" y="1532930"/>
                </a:moveTo>
                <a:lnTo>
                  <a:pt x="647403" y="1532930"/>
                </a:lnTo>
                <a:cubicBezTo>
                  <a:pt x="652363" y="1537890"/>
                  <a:pt x="656084" y="1541611"/>
                  <a:pt x="658564" y="1544092"/>
                </a:cubicBezTo>
                <a:cubicBezTo>
                  <a:pt x="661045" y="1546572"/>
                  <a:pt x="662285" y="1547812"/>
                  <a:pt x="662285" y="1547812"/>
                </a:cubicBezTo>
                <a:lnTo>
                  <a:pt x="647403" y="1547812"/>
                </a:lnTo>
                <a:cubicBezTo>
                  <a:pt x="647403" y="1542852"/>
                  <a:pt x="644922" y="1540371"/>
                  <a:pt x="639961" y="1540371"/>
                </a:cubicBezTo>
                <a:lnTo>
                  <a:pt x="632520" y="1540371"/>
                </a:lnTo>
                <a:cubicBezTo>
                  <a:pt x="637481" y="1540371"/>
                  <a:pt x="637481" y="1537890"/>
                  <a:pt x="632520" y="1532930"/>
                </a:cubicBezTo>
                <a:close/>
                <a:moveTo>
                  <a:pt x="654844" y="1525488"/>
                </a:moveTo>
                <a:cubicBezTo>
                  <a:pt x="659805" y="1530449"/>
                  <a:pt x="659805" y="1532930"/>
                  <a:pt x="654844" y="1532930"/>
                </a:cubicBezTo>
                <a:cubicBezTo>
                  <a:pt x="649883" y="1532930"/>
                  <a:pt x="647403" y="1531690"/>
                  <a:pt x="647403" y="1529209"/>
                </a:cubicBezTo>
                <a:cubicBezTo>
                  <a:pt x="647403" y="1526728"/>
                  <a:pt x="649883" y="1525488"/>
                  <a:pt x="654844" y="1525488"/>
                </a:cubicBezTo>
                <a:close/>
                <a:moveTo>
                  <a:pt x="5670351" y="1510605"/>
                </a:moveTo>
                <a:lnTo>
                  <a:pt x="5670351" y="1518047"/>
                </a:lnTo>
                <a:lnTo>
                  <a:pt x="5662910" y="1518047"/>
                </a:lnTo>
                <a:close/>
                <a:moveTo>
                  <a:pt x="729258" y="1510605"/>
                </a:moveTo>
                <a:lnTo>
                  <a:pt x="729258" y="1518047"/>
                </a:lnTo>
                <a:cubicBezTo>
                  <a:pt x="734219" y="1523008"/>
                  <a:pt x="737940" y="1525488"/>
                  <a:pt x="740420" y="1525488"/>
                </a:cubicBezTo>
                <a:cubicBezTo>
                  <a:pt x="742900" y="1525488"/>
                  <a:pt x="744141" y="1523008"/>
                  <a:pt x="744141" y="1518047"/>
                </a:cubicBezTo>
                <a:lnTo>
                  <a:pt x="736699" y="1510605"/>
                </a:lnTo>
                <a:cubicBezTo>
                  <a:pt x="731738" y="1510605"/>
                  <a:pt x="729258" y="1510605"/>
                  <a:pt x="729258" y="1510605"/>
                </a:cubicBezTo>
                <a:close/>
                <a:moveTo>
                  <a:pt x="768325" y="1506885"/>
                </a:moveTo>
                <a:cubicBezTo>
                  <a:pt x="767085" y="1506885"/>
                  <a:pt x="766465" y="1508125"/>
                  <a:pt x="766465" y="1510605"/>
                </a:cubicBezTo>
                <a:lnTo>
                  <a:pt x="773906" y="1510605"/>
                </a:lnTo>
                <a:cubicBezTo>
                  <a:pt x="771426" y="1508125"/>
                  <a:pt x="769566" y="1506885"/>
                  <a:pt x="768325" y="1506885"/>
                </a:cubicBezTo>
                <a:close/>
                <a:moveTo>
                  <a:pt x="744141" y="1503164"/>
                </a:moveTo>
                <a:lnTo>
                  <a:pt x="751582" y="1510605"/>
                </a:lnTo>
                <a:cubicBezTo>
                  <a:pt x="751582" y="1510605"/>
                  <a:pt x="751582" y="1508125"/>
                  <a:pt x="751582" y="1503164"/>
                </a:cubicBezTo>
                <a:close/>
                <a:moveTo>
                  <a:pt x="684610" y="1480840"/>
                </a:moveTo>
                <a:cubicBezTo>
                  <a:pt x="689570" y="1485801"/>
                  <a:pt x="692051" y="1488281"/>
                  <a:pt x="692051" y="1488281"/>
                </a:cubicBezTo>
                <a:cubicBezTo>
                  <a:pt x="692051" y="1488281"/>
                  <a:pt x="690811" y="1488281"/>
                  <a:pt x="688330" y="1488281"/>
                </a:cubicBezTo>
                <a:cubicBezTo>
                  <a:pt x="685850" y="1488281"/>
                  <a:pt x="683369" y="1488281"/>
                  <a:pt x="680889" y="1488281"/>
                </a:cubicBezTo>
                <a:cubicBezTo>
                  <a:pt x="678408" y="1488281"/>
                  <a:pt x="677168" y="1487041"/>
                  <a:pt x="677168" y="1484560"/>
                </a:cubicBezTo>
                <a:cubicBezTo>
                  <a:pt x="677168" y="1482080"/>
                  <a:pt x="679648" y="1480840"/>
                  <a:pt x="684610" y="1480840"/>
                </a:cubicBezTo>
                <a:close/>
                <a:moveTo>
                  <a:pt x="587871" y="1473398"/>
                </a:moveTo>
                <a:cubicBezTo>
                  <a:pt x="587871" y="1473398"/>
                  <a:pt x="592832" y="1473398"/>
                  <a:pt x="602754" y="1473398"/>
                </a:cubicBezTo>
                <a:lnTo>
                  <a:pt x="602754" y="1480840"/>
                </a:lnTo>
                <a:cubicBezTo>
                  <a:pt x="592832" y="1480840"/>
                  <a:pt x="587871" y="1478359"/>
                  <a:pt x="587871" y="1473398"/>
                </a:cubicBezTo>
                <a:close/>
                <a:moveTo>
                  <a:pt x="846460" y="1454795"/>
                </a:moveTo>
                <a:cubicBezTo>
                  <a:pt x="845220" y="1454795"/>
                  <a:pt x="843360" y="1456035"/>
                  <a:pt x="840879" y="1458516"/>
                </a:cubicBezTo>
                <a:cubicBezTo>
                  <a:pt x="840879" y="1458516"/>
                  <a:pt x="840879" y="1459756"/>
                  <a:pt x="840879" y="1462236"/>
                </a:cubicBezTo>
                <a:cubicBezTo>
                  <a:pt x="840879" y="1464717"/>
                  <a:pt x="838399" y="1465957"/>
                  <a:pt x="833437" y="1465957"/>
                </a:cubicBezTo>
                <a:cubicBezTo>
                  <a:pt x="823516" y="1465957"/>
                  <a:pt x="825996" y="1468438"/>
                  <a:pt x="840879" y="1473398"/>
                </a:cubicBezTo>
                <a:cubicBezTo>
                  <a:pt x="845840" y="1473398"/>
                  <a:pt x="855762" y="1475879"/>
                  <a:pt x="870645" y="1480840"/>
                </a:cubicBezTo>
                <a:lnTo>
                  <a:pt x="900410" y="1480840"/>
                </a:lnTo>
                <a:cubicBezTo>
                  <a:pt x="895449" y="1475879"/>
                  <a:pt x="880566" y="1470918"/>
                  <a:pt x="855762" y="1465957"/>
                </a:cubicBezTo>
                <a:cubicBezTo>
                  <a:pt x="850801" y="1465957"/>
                  <a:pt x="847080" y="1465957"/>
                  <a:pt x="844600" y="1465957"/>
                </a:cubicBezTo>
                <a:cubicBezTo>
                  <a:pt x="842119" y="1465957"/>
                  <a:pt x="843359" y="1463476"/>
                  <a:pt x="848321" y="1458516"/>
                </a:cubicBezTo>
                <a:cubicBezTo>
                  <a:pt x="848321" y="1456035"/>
                  <a:pt x="847700" y="1454795"/>
                  <a:pt x="846460" y="1454795"/>
                </a:cubicBezTo>
                <a:close/>
                <a:moveTo>
                  <a:pt x="5461992" y="1443633"/>
                </a:moveTo>
                <a:cubicBezTo>
                  <a:pt x="5461992" y="1443633"/>
                  <a:pt x="5463233" y="1444873"/>
                  <a:pt x="5465713" y="1447353"/>
                </a:cubicBezTo>
                <a:cubicBezTo>
                  <a:pt x="5468193" y="1449834"/>
                  <a:pt x="5469433" y="1451074"/>
                  <a:pt x="5469433" y="1451074"/>
                </a:cubicBezTo>
                <a:lnTo>
                  <a:pt x="5469433" y="1443633"/>
                </a:lnTo>
                <a:close/>
                <a:moveTo>
                  <a:pt x="409277" y="1443633"/>
                </a:moveTo>
                <a:lnTo>
                  <a:pt x="416719" y="1443633"/>
                </a:lnTo>
                <a:lnTo>
                  <a:pt x="416719" y="1451074"/>
                </a:lnTo>
                <a:close/>
                <a:moveTo>
                  <a:pt x="766465" y="1436191"/>
                </a:moveTo>
                <a:lnTo>
                  <a:pt x="781348" y="1443633"/>
                </a:lnTo>
                <a:cubicBezTo>
                  <a:pt x="781348" y="1438672"/>
                  <a:pt x="780108" y="1436191"/>
                  <a:pt x="777627" y="1436191"/>
                </a:cubicBezTo>
                <a:cubicBezTo>
                  <a:pt x="775147" y="1436191"/>
                  <a:pt x="771426" y="1436191"/>
                  <a:pt x="766465" y="1436191"/>
                </a:cubicBezTo>
                <a:close/>
                <a:moveTo>
                  <a:pt x="424160" y="1428750"/>
                </a:moveTo>
                <a:lnTo>
                  <a:pt x="431602" y="1436191"/>
                </a:lnTo>
                <a:lnTo>
                  <a:pt x="424160" y="1436191"/>
                </a:lnTo>
                <a:cubicBezTo>
                  <a:pt x="419199" y="1431231"/>
                  <a:pt x="419199" y="1428750"/>
                  <a:pt x="424160" y="1428750"/>
                </a:cubicBezTo>
                <a:close/>
                <a:moveTo>
                  <a:pt x="714375" y="1421309"/>
                </a:moveTo>
                <a:cubicBezTo>
                  <a:pt x="704453" y="1421309"/>
                  <a:pt x="699492" y="1422549"/>
                  <a:pt x="699492" y="1425029"/>
                </a:cubicBezTo>
                <a:cubicBezTo>
                  <a:pt x="699492" y="1427510"/>
                  <a:pt x="701973" y="1431231"/>
                  <a:pt x="706934" y="1436191"/>
                </a:cubicBezTo>
                <a:cubicBezTo>
                  <a:pt x="711895" y="1431231"/>
                  <a:pt x="719336" y="1428750"/>
                  <a:pt x="729258" y="1428750"/>
                </a:cubicBezTo>
                <a:cubicBezTo>
                  <a:pt x="729258" y="1428750"/>
                  <a:pt x="729258" y="1427510"/>
                  <a:pt x="729258" y="1425029"/>
                </a:cubicBezTo>
                <a:cubicBezTo>
                  <a:pt x="729258" y="1422549"/>
                  <a:pt x="724297" y="1421309"/>
                  <a:pt x="714375" y="1421309"/>
                </a:cubicBezTo>
                <a:close/>
                <a:moveTo>
                  <a:pt x="617637" y="1413867"/>
                </a:moveTo>
                <a:lnTo>
                  <a:pt x="639961" y="1421309"/>
                </a:lnTo>
                <a:cubicBezTo>
                  <a:pt x="654844" y="1426269"/>
                  <a:pt x="662285" y="1428750"/>
                  <a:pt x="662285" y="1428750"/>
                </a:cubicBezTo>
                <a:cubicBezTo>
                  <a:pt x="662285" y="1418828"/>
                  <a:pt x="649883" y="1413867"/>
                  <a:pt x="625078" y="1413867"/>
                </a:cubicBezTo>
                <a:close/>
                <a:moveTo>
                  <a:pt x="602754" y="1406426"/>
                </a:moveTo>
                <a:lnTo>
                  <a:pt x="610195" y="1413867"/>
                </a:lnTo>
                <a:lnTo>
                  <a:pt x="610195" y="1406426"/>
                </a:lnTo>
                <a:cubicBezTo>
                  <a:pt x="610195" y="1406426"/>
                  <a:pt x="607715" y="1406426"/>
                  <a:pt x="602754" y="1406426"/>
                </a:cubicBezTo>
                <a:close/>
                <a:moveTo>
                  <a:pt x="729258" y="1391543"/>
                </a:moveTo>
                <a:lnTo>
                  <a:pt x="729258" y="1398984"/>
                </a:lnTo>
                <a:cubicBezTo>
                  <a:pt x="734219" y="1398984"/>
                  <a:pt x="739180" y="1398984"/>
                  <a:pt x="744141" y="1398984"/>
                </a:cubicBezTo>
                <a:lnTo>
                  <a:pt x="736699" y="1391543"/>
                </a:lnTo>
                <a:cubicBezTo>
                  <a:pt x="731738" y="1391543"/>
                  <a:pt x="729258" y="1391543"/>
                  <a:pt x="729258" y="1391543"/>
                </a:cubicBezTo>
                <a:close/>
                <a:moveTo>
                  <a:pt x="5409902" y="1384101"/>
                </a:moveTo>
                <a:lnTo>
                  <a:pt x="5424785" y="1398984"/>
                </a:lnTo>
                <a:cubicBezTo>
                  <a:pt x="5419824" y="1403945"/>
                  <a:pt x="5414863" y="1401465"/>
                  <a:pt x="5409902" y="1391543"/>
                </a:cubicBezTo>
                <a:cubicBezTo>
                  <a:pt x="5409902" y="1391543"/>
                  <a:pt x="5409902" y="1389062"/>
                  <a:pt x="5409902" y="1384101"/>
                </a:cubicBezTo>
                <a:close/>
                <a:moveTo>
                  <a:pt x="5342929" y="1384101"/>
                </a:moveTo>
                <a:cubicBezTo>
                  <a:pt x="5342929" y="1384101"/>
                  <a:pt x="5345410" y="1384101"/>
                  <a:pt x="5350371" y="1384101"/>
                </a:cubicBezTo>
                <a:cubicBezTo>
                  <a:pt x="5355332" y="1384101"/>
                  <a:pt x="5357812" y="1385342"/>
                  <a:pt x="5357812" y="1387822"/>
                </a:cubicBezTo>
                <a:cubicBezTo>
                  <a:pt x="5357812" y="1390303"/>
                  <a:pt x="5352851" y="1391543"/>
                  <a:pt x="5342929" y="1391543"/>
                </a:cubicBezTo>
                <a:cubicBezTo>
                  <a:pt x="5337968" y="1391543"/>
                  <a:pt x="5335488" y="1390303"/>
                  <a:pt x="5335488" y="1387822"/>
                </a:cubicBezTo>
                <a:cubicBezTo>
                  <a:pt x="5335488" y="1385342"/>
                  <a:pt x="5337968" y="1384101"/>
                  <a:pt x="5342929" y="1384101"/>
                </a:cubicBezTo>
                <a:close/>
                <a:moveTo>
                  <a:pt x="5350371" y="1361777"/>
                </a:moveTo>
                <a:lnTo>
                  <a:pt x="5395019" y="1376660"/>
                </a:lnTo>
                <a:lnTo>
                  <a:pt x="5372695" y="1376660"/>
                </a:lnTo>
                <a:cubicBezTo>
                  <a:pt x="5357812" y="1371699"/>
                  <a:pt x="5350371" y="1366738"/>
                  <a:pt x="5350371" y="1361777"/>
                </a:cubicBezTo>
                <a:close/>
                <a:moveTo>
                  <a:pt x="5298281" y="1346894"/>
                </a:moveTo>
                <a:lnTo>
                  <a:pt x="5305722" y="1346894"/>
                </a:lnTo>
                <a:cubicBezTo>
                  <a:pt x="5305722" y="1346894"/>
                  <a:pt x="5305722" y="1349375"/>
                  <a:pt x="5305722" y="1354336"/>
                </a:cubicBezTo>
                <a:cubicBezTo>
                  <a:pt x="5300761" y="1354336"/>
                  <a:pt x="5298281" y="1351855"/>
                  <a:pt x="5298281" y="1346894"/>
                </a:cubicBezTo>
                <a:close/>
                <a:moveTo>
                  <a:pt x="439973" y="1342244"/>
                </a:moveTo>
                <a:cubicBezTo>
                  <a:pt x="443074" y="1341624"/>
                  <a:pt x="446485" y="1341934"/>
                  <a:pt x="450205" y="1343174"/>
                </a:cubicBezTo>
                <a:cubicBezTo>
                  <a:pt x="457647" y="1345654"/>
                  <a:pt x="462607" y="1348134"/>
                  <a:pt x="465088" y="1350615"/>
                </a:cubicBezTo>
                <a:cubicBezTo>
                  <a:pt x="467569" y="1353096"/>
                  <a:pt x="471289" y="1354336"/>
                  <a:pt x="476250" y="1354336"/>
                </a:cubicBezTo>
                <a:cubicBezTo>
                  <a:pt x="471289" y="1359297"/>
                  <a:pt x="463848" y="1359297"/>
                  <a:pt x="453926" y="1354336"/>
                </a:cubicBezTo>
                <a:lnTo>
                  <a:pt x="439043" y="1346894"/>
                </a:lnTo>
                <a:lnTo>
                  <a:pt x="431602" y="1346894"/>
                </a:lnTo>
                <a:cubicBezTo>
                  <a:pt x="434082" y="1344414"/>
                  <a:pt x="436873" y="1342864"/>
                  <a:pt x="439973" y="1342244"/>
                </a:cubicBezTo>
                <a:close/>
                <a:moveTo>
                  <a:pt x="5231308" y="1317129"/>
                </a:moveTo>
                <a:lnTo>
                  <a:pt x="5261074" y="1332012"/>
                </a:lnTo>
                <a:cubicBezTo>
                  <a:pt x="5256113" y="1332012"/>
                  <a:pt x="5246191" y="1332012"/>
                  <a:pt x="5231308" y="1332012"/>
                </a:cubicBezTo>
                <a:cubicBezTo>
                  <a:pt x="5226347" y="1327051"/>
                  <a:pt x="5226347" y="1322090"/>
                  <a:pt x="5231308" y="1317129"/>
                </a:cubicBezTo>
                <a:close/>
                <a:moveTo>
                  <a:pt x="5216426" y="1317129"/>
                </a:moveTo>
                <a:cubicBezTo>
                  <a:pt x="5221387" y="1317129"/>
                  <a:pt x="5223867" y="1319609"/>
                  <a:pt x="5223867" y="1324570"/>
                </a:cubicBezTo>
                <a:lnTo>
                  <a:pt x="5216426" y="1324570"/>
                </a:lnTo>
                <a:cubicBezTo>
                  <a:pt x="5216426" y="1324570"/>
                  <a:pt x="5216426" y="1322090"/>
                  <a:pt x="5216426" y="1317129"/>
                </a:cubicBezTo>
                <a:close/>
                <a:moveTo>
                  <a:pt x="558106" y="1317129"/>
                </a:moveTo>
                <a:cubicBezTo>
                  <a:pt x="563066" y="1317129"/>
                  <a:pt x="565547" y="1319609"/>
                  <a:pt x="565547" y="1324570"/>
                </a:cubicBezTo>
                <a:cubicBezTo>
                  <a:pt x="565547" y="1329531"/>
                  <a:pt x="563066" y="1332012"/>
                  <a:pt x="558106" y="1332012"/>
                </a:cubicBezTo>
                <a:close/>
                <a:moveTo>
                  <a:pt x="498574" y="1317129"/>
                </a:moveTo>
                <a:cubicBezTo>
                  <a:pt x="503535" y="1317129"/>
                  <a:pt x="506016" y="1317129"/>
                  <a:pt x="506016" y="1317129"/>
                </a:cubicBezTo>
                <a:cubicBezTo>
                  <a:pt x="506016" y="1317129"/>
                  <a:pt x="506016" y="1318369"/>
                  <a:pt x="506016" y="1320850"/>
                </a:cubicBezTo>
                <a:cubicBezTo>
                  <a:pt x="506016" y="1323330"/>
                  <a:pt x="506016" y="1324570"/>
                  <a:pt x="506016" y="1324570"/>
                </a:cubicBezTo>
                <a:cubicBezTo>
                  <a:pt x="506016" y="1324570"/>
                  <a:pt x="503535" y="1322090"/>
                  <a:pt x="498574" y="1317129"/>
                </a:cubicBezTo>
                <a:close/>
                <a:moveTo>
                  <a:pt x="528340" y="1309687"/>
                </a:moveTo>
                <a:lnTo>
                  <a:pt x="535781" y="1309687"/>
                </a:lnTo>
                <a:cubicBezTo>
                  <a:pt x="535781" y="1309687"/>
                  <a:pt x="537022" y="1310927"/>
                  <a:pt x="539502" y="1313408"/>
                </a:cubicBezTo>
                <a:cubicBezTo>
                  <a:pt x="541983" y="1315889"/>
                  <a:pt x="543223" y="1317129"/>
                  <a:pt x="543223" y="1317129"/>
                </a:cubicBezTo>
                <a:cubicBezTo>
                  <a:pt x="543223" y="1317129"/>
                  <a:pt x="540742" y="1318369"/>
                  <a:pt x="535781" y="1320850"/>
                </a:cubicBezTo>
                <a:cubicBezTo>
                  <a:pt x="530821" y="1323330"/>
                  <a:pt x="525859" y="1324570"/>
                  <a:pt x="520899" y="1324570"/>
                </a:cubicBezTo>
                <a:cubicBezTo>
                  <a:pt x="530821" y="1319609"/>
                  <a:pt x="533301" y="1314648"/>
                  <a:pt x="528340" y="1309687"/>
                </a:cubicBezTo>
                <a:close/>
                <a:moveTo>
                  <a:pt x="5045273" y="1257598"/>
                </a:moveTo>
                <a:lnTo>
                  <a:pt x="5052715" y="1257598"/>
                </a:lnTo>
                <a:lnTo>
                  <a:pt x="5060156" y="1265039"/>
                </a:lnTo>
                <a:lnTo>
                  <a:pt x="5052715" y="1265039"/>
                </a:lnTo>
                <a:cubicBezTo>
                  <a:pt x="5052715" y="1265039"/>
                  <a:pt x="5050234" y="1262558"/>
                  <a:pt x="5045273" y="1257598"/>
                </a:cubicBezTo>
                <a:close/>
                <a:moveTo>
                  <a:pt x="558106" y="1257598"/>
                </a:moveTo>
                <a:cubicBezTo>
                  <a:pt x="563066" y="1257598"/>
                  <a:pt x="566787" y="1257598"/>
                  <a:pt x="569268" y="1257598"/>
                </a:cubicBezTo>
                <a:cubicBezTo>
                  <a:pt x="571748" y="1257598"/>
                  <a:pt x="572988" y="1260078"/>
                  <a:pt x="572988" y="1265039"/>
                </a:cubicBezTo>
                <a:lnTo>
                  <a:pt x="565547" y="1265039"/>
                </a:lnTo>
                <a:close/>
                <a:moveTo>
                  <a:pt x="4948535" y="1183184"/>
                </a:moveTo>
                <a:cubicBezTo>
                  <a:pt x="4953496" y="1183184"/>
                  <a:pt x="4955976" y="1183184"/>
                  <a:pt x="4955976" y="1183184"/>
                </a:cubicBezTo>
                <a:lnTo>
                  <a:pt x="4941093" y="1190625"/>
                </a:lnTo>
                <a:close/>
                <a:moveTo>
                  <a:pt x="4881562" y="1168301"/>
                </a:moveTo>
                <a:lnTo>
                  <a:pt x="4889004" y="1168301"/>
                </a:lnTo>
                <a:cubicBezTo>
                  <a:pt x="4893965" y="1168301"/>
                  <a:pt x="4898925" y="1168301"/>
                  <a:pt x="4903886" y="1168301"/>
                </a:cubicBezTo>
                <a:cubicBezTo>
                  <a:pt x="4908848" y="1168301"/>
                  <a:pt x="4911328" y="1169541"/>
                  <a:pt x="4911328" y="1172021"/>
                </a:cubicBezTo>
                <a:cubicBezTo>
                  <a:pt x="4911328" y="1174502"/>
                  <a:pt x="4911328" y="1175742"/>
                  <a:pt x="4911328" y="1175742"/>
                </a:cubicBezTo>
                <a:cubicBezTo>
                  <a:pt x="4911328" y="1180703"/>
                  <a:pt x="4910087" y="1183184"/>
                  <a:pt x="4907607" y="1183184"/>
                </a:cubicBezTo>
                <a:cubicBezTo>
                  <a:pt x="4905127" y="1183184"/>
                  <a:pt x="4901406" y="1180703"/>
                  <a:pt x="4896445" y="1175742"/>
                </a:cubicBezTo>
                <a:lnTo>
                  <a:pt x="4889004" y="1175742"/>
                </a:lnTo>
                <a:cubicBezTo>
                  <a:pt x="4884042" y="1175742"/>
                  <a:pt x="4881562" y="1173262"/>
                  <a:pt x="4881562" y="1168301"/>
                </a:cubicBezTo>
                <a:close/>
                <a:moveTo>
                  <a:pt x="446484" y="1153418"/>
                </a:moveTo>
                <a:lnTo>
                  <a:pt x="453926" y="1153418"/>
                </a:lnTo>
                <a:lnTo>
                  <a:pt x="461367" y="1160859"/>
                </a:lnTo>
                <a:cubicBezTo>
                  <a:pt x="456406" y="1160859"/>
                  <a:pt x="452686" y="1159619"/>
                  <a:pt x="450205" y="1157139"/>
                </a:cubicBezTo>
                <a:cubicBezTo>
                  <a:pt x="447725" y="1154659"/>
                  <a:pt x="446484" y="1153418"/>
                  <a:pt x="446484" y="1153418"/>
                </a:cubicBezTo>
                <a:close/>
                <a:moveTo>
                  <a:pt x="565547" y="1131094"/>
                </a:moveTo>
                <a:lnTo>
                  <a:pt x="558106" y="1138535"/>
                </a:lnTo>
                <a:lnTo>
                  <a:pt x="565547" y="1138535"/>
                </a:lnTo>
                <a:cubicBezTo>
                  <a:pt x="565547" y="1138535"/>
                  <a:pt x="565547" y="1136055"/>
                  <a:pt x="565547" y="1131094"/>
                </a:cubicBezTo>
                <a:close/>
                <a:moveTo>
                  <a:pt x="379512" y="1123652"/>
                </a:moveTo>
                <a:cubicBezTo>
                  <a:pt x="379512" y="1123652"/>
                  <a:pt x="380752" y="1123652"/>
                  <a:pt x="383232" y="1123652"/>
                </a:cubicBezTo>
                <a:cubicBezTo>
                  <a:pt x="385713" y="1123652"/>
                  <a:pt x="386953" y="1123652"/>
                  <a:pt x="386953" y="1123652"/>
                </a:cubicBezTo>
                <a:cubicBezTo>
                  <a:pt x="386953" y="1128614"/>
                  <a:pt x="386953" y="1131094"/>
                  <a:pt x="386953" y="1131094"/>
                </a:cubicBezTo>
                <a:cubicBezTo>
                  <a:pt x="381992" y="1131094"/>
                  <a:pt x="379512" y="1131094"/>
                  <a:pt x="379512" y="1131094"/>
                </a:cubicBezTo>
                <a:cubicBezTo>
                  <a:pt x="379512" y="1131094"/>
                  <a:pt x="379512" y="1128614"/>
                  <a:pt x="379512" y="1123652"/>
                </a:cubicBezTo>
                <a:close/>
                <a:moveTo>
                  <a:pt x="372070" y="1116211"/>
                </a:moveTo>
                <a:cubicBezTo>
                  <a:pt x="372070" y="1116211"/>
                  <a:pt x="372070" y="1118692"/>
                  <a:pt x="372070" y="1123652"/>
                </a:cubicBezTo>
                <a:lnTo>
                  <a:pt x="364629" y="1123652"/>
                </a:lnTo>
                <a:cubicBezTo>
                  <a:pt x="369590" y="1118692"/>
                  <a:pt x="372070" y="1116211"/>
                  <a:pt x="372070" y="1116211"/>
                </a:cubicBezTo>
                <a:close/>
                <a:moveTo>
                  <a:pt x="4756919" y="1111560"/>
                </a:moveTo>
                <a:cubicBezTo>
                  <a:pt x="4758159" y="1112180"/>
                  <a:pt x="4760019" y="1113731"/>
                  <a:pt x="4762500" y="1116211"/>
                </a:cubicBezTo>
                <a:cubicBezTo>
                  <a:pt x="4762500" y="1116211"/>
                  <a:pt x="4761259" y="1116211"/>
                  <a:pt x="4758779" y="1116211"/>
                </a:cubicBezTo>
                <a:cubicBezTo>
                  <a:pt x="4756299" y="1116211"/>
                  <a:pt x="4755058" y="1114971"/>
                  <a:pt x="4755058" y="1112490"/>
                </a:cubicBezTo>
                <a:cubicBezTo>
                  <a:pt x="4755058" y="1111250"/>
                  <a:pt x="4755678" y="1110940"/>
                  <a:pt x="4756919" y="1111560"/>
                </a:cubicBezTo>
                <a:close/>
                <a:moveTo>
                  <a:pt x="379512" y="1101328"/>
                </a:moveTo>
                <a:cubicBezTo>
                  <a:pt x="384473" y="1101328"/>
                  <a:pt x="394395" y="1106289"/>
                  <a:pt x="409277" y="1116211"/>
                </a:cubicBezTo>
                <a:cubicBezTo>
                  <a:pt x="424160" y="1126133"/>
                  <a:pt x="430361" y="1133574"/>
                  <a:pt x="427881" y="1138535"/>
                </a:cubicBezTo>
                <a:cubicBezTo>
                  <a:pt x="425401" y="1143496"/>
                  <a:pt x="419199" y="1143496"/>
                  <a:pt x="409277" y="1138535"/>
                </a:cubicBezTo>
                <a:cubicBezTo>
                  <a:pt x="404316" y="1133574"/>
                  <a:pt x="401836" y="1131094"/>
                  <a:pt x="401836" y="1131094"/>
                </a:cubicBezTo>
                <a:cubicBezTo>
                  <a:pt x="401836" y="1126133"/>
                  <a:pt x="400596" y="1122412"/>
                  <a:pt x="398115" y="1119932"/>
                </a:cubicBezTo>
                <a:cubicBezTo>
                  <a:pt x="395635" y="1117451"/>
                  <a:pt x="391914" y="1116211"/>
                  <a:pt x="386953" y="1116211"/>
                </a:cubicBezTo>
                <a:close/>
                <a:moveTo>
                  <a:pt x="416719" y="1079004"/>
                </a:moveTo>
                <a:lnTo>
                  <a:pt x="424160" y="1079004"/>
                </a:lnTo>
                <a:cubicBezTo>
                  <a:pt x="419199" y="1079004"/>
                  <a:pt x="416719" y="1083965"/>
                  <a:pt x="416719" y="1093887"/>
                </a:cubicBezTo>
                <a:cubicBezTo>
                  <a:pt x="416719" y="1093887"/>
                  <a:pt x="414238" y="1093887"/>
                  <a:pt x="409277" y="1093887"/>
                </a:cubicBezTo>
                <a:close/>
                <a:moveTo>
                  <a:pt x="4554140" y="1064121"/>
                </a:moveTo>
                <a:lnTo>
                  <a:pt x="4569023" y="1071562"/>
                </a:lnTo>
                <a:lnTo>
                  <a:pt x="4591347" y="1071562"/>
                </a:lnTo>
                <a:cubicBezTo>
                  <a:pt x="4606230" y="1066602"/>
                  <a:pt x="4640957" y="1076524"/>
                  <a:pt x="4695527" y="1101328"/>
                </a:cubicBezTo>
                <a:lnTo>
                  <a:pt x="4692737" y="1101328"/>
                </a:lnTo>
                <a:cubicBezTo>
                  <a:pt x="4689636" y="1101328"/>
                  <a:pt x="4685605" y="1101328"/>
                  <a:pt x="4680644" y="1101328"/>
                </a:cubicBezTo>
                <a:cubicBezTo>
                  <a:pt x="4665761" y="1101328"/>
                  <a:pt x="4655840" y="1101328"/>
                  <a:pt x="4650879" y="1101328"/>
                </a:cubicBezTo>
                <a:cubicBezTo>
                  <a:pt x="4650879" y="1101328"/>
                  <a:pt x="4649638" y="1100088"/>
                  <a:pt x="4647158" y="1097607"/>
                </a:cubicBezTo>
                <a:cubicBezTo>
                  <a:pt x="4644678" y="1095127"/>
                  <a:pt x="4640957" y="1093887"/>
                  <a:pt x="4635996" y="1093887"/>
                </a:cubicBezTo>
                <a:cubicBezTo>
                  <a:pt x="4626074" y="1093887"/>
                  <a:pt x="4613672" y="1091407"/>
                  <a:pt x="4598789" y="1086445"/>
                </a:cubicBezTo>
                <a:cubicBezTo>
                  <a:pt x="4588867" y="1086445"/>
                  <a:pt x="4581426" y="1085205"/>
                  <a:pt x="4576465" y="1082725"/>
                </a:cubicBezTo>
                <a:cubicBezTo>
                  <a:pt x="4571503" y="1080244"/>
                  <a:pt x="4569023" y="1079004"/>
                  <a:pt x="4569023" y="1079004"/>
                </a:cubicBezTo>
                <a:close/>
                <a:moveTo>
                  <a:pt x="4420195" y="1056680"/>
                </a:moveTo>
                <a:cubicBezTo>
                  <a:pt x="4425156" y="1061641"/>
                  <a:pt x="4430117" y="1064121"/>
                  <a:pt x="4435078" y="1064121"/>
                </a:cubicBezTo>
                <a:cubicBezTo>
                  <a:pt x="4435078" y="1064121"/>
                  <a:pt x="4437559" y="1064121"/>
                  <a:pt x="4442519" y="1064121"/>
                </a:cubicBezTo>
                <a:cubicBezTo>
                  <a:pt x="4447481" y="1064121"/>
                  <a:pt x="4449961" y="1064121"/>
                  <a:pt x="4449961" y="1064121"/>
                </a:cubicBezTo>
                <a:lnTo>
                  <a:pt x="4457402" y="1071562"/>
                </a:lnTo>
                <a:lnTo>
                  <a:pt x="4442519" y="1079004"/>
                </a:lnTo>
                <a:lnTo>
                  <a:pt x="4435078" y="1071562"/>
                </a:lnTo>
                <a:lnTo>
                  <a:pt x="4427636" y="1064121"/>
                </a:lnTo>
                <a:close/>
                <a:moveTo>
                  <a:pt x="349746" y="1049238"/>
                </a:moveTo>
                <a:cubicBezTo>
                  <a:pt x="354707" y="1049238"/>
                  <a:pt x="360908" y="1050479"/>
                  <a:pt x="368350" y="1052959"/>
                </a:cubicBezTo>
                <a:cubicBezTo>
                  <a:pt x="375791" y="1055440"/>
                  <a:pt x="379512" y="1059160"/>
                  <a:pt x="379512" y="1064121"/>
                </a:cubicBezTo>
                <a:cubicBezTo>
                  <a:pt x="379512" y="1069082"/>
                  <a:pt x="372070" y="1069082"/>
                  <a:pt x="357187" y="1064121"/>
                </a:cubicBezTo>
                <a:close/>
                <a:moveTo>
                  <a:pt x="4375547" y="1041797"/>
                </a:moveTo>
                <a:lnTo>
                  <a:pt x="4390430" y="1056680"/>
                </a:lnTo>
                <a:cubicBezTo>
                  <a:pt x="4390430" y="1056680"/>
                  <a:pt x="4387949" y="1056680"/>
                  <a:pt x="4382988" y="1056680"/>
                </a:cubicBezTo>
                <a:lnTo>
                  <a:pt x="4375547" y="1049238"/>
                </a:lnTo>
                <a:cubicBezTo>
                  <a:pt x="4370586" y="1054200"/>
                  <a:pt x="4366865" y="1055440"/>
                  <a:pt x="4364385" y="1052959"/>
                </a:cubicBezTo>
                <a:cubicBezTo>
                  <a:pt x="4361904" y="1050479"/>
                  <a:pt x="4361904" y="1047998"/>
                  <a:pt x="4364385" y="1045517"/>
                </a:cubicBezTo>
                <a:cubicBezTo>
                  <a:pt x="4366865" y="1043037"/>
                  <a:pt x="4370586" y="1041797"/>
                  <a:pt x="4375547" y="1041797"/>
                </a:cubicBezTo>
                <a:close/>
                <a:moveTo>
                  <a:pt x="349746" y="1034355"/>
                </a:moveTo>
                <a:cubicBezTo>
                  <a:pt x="349746" y="1034355"/>
                  <a:pt x="354707" y="1035596"/>
                  <a:pt x="364629" y="1038076"/>
                </a:cubicBezTo>
                <a:cubicBezTo>
                  <a:pt x="374551" y="1040557"/>
                  <a:pt x="384473" y="1041797"/>
                  <a:pt x="394395" y="1041797"/>
                </a:cubicBezTo>
                <a:lnTo>
                  <a:pt x="401836" y="1049238"/>
                </a:lnTo>
                <a:cubicBezTo>
                  <a:pt x="401836" y="1054200"/>
                  <a:pt x="398115" y="1055440"/>
                  <a:pt x="390674" y="1052959"/>
                </a:cubicBezTo>
                <a:cubicBezTo>
                  <a:pt x="383232" y="1050479"/>
                  <a:pt x="377031" y="1049238"/>
                  <a:pt x="372070" y="1049238"/>
                </a:cubicBezTo>
                <a:close/>
                <a:moveTo>
                  <a:pt x="319980" y="1026914"/>
                </a:moveTo>
                <a:lnTo>
                  <a:pt x="334863" y="1026914"/>
                </a:lnTo>
                <a:cubicBezTo>
                  <a:pt x="339824" y="1031875"/>
                  <a:pt x="339824" y="1034355"/>
                  <a:pt x="334863" y="1034355"/>
                </a:cubicBezTo>
                <a:lnTo>
                  <a:pt x="319980" y="1034355"/>
                </a:lnTo>
                <a:close/>
                <a:moveTo>
                  <a:pt x="378582" y="1014822"/>
                </a:moveTo>
                <a:cubicBezTo>
                  <a:pt x="379202" y="1015442"/>
                  <a:pt x="379512" y="1016992"/>
                  <a:pt x="379512" y="1019473"/>
                </a:cubicBezTo>
                <a:cubicBezTo>
                  <a:pt x="374551" y="1024434"/>
                  <a:pt x="372070" y="1025674"/>
                  <a:pt x="372070" y="1023193"/>
                </a:cubicBezTo>
                <a:cubicBezTo>
                  <a:pt x="372070" y="1020713"/>
                  <a:pt x="373311" y="1018233"/>
                  <a:pt x="375791" y="1015752"/>
                </a:cubicBezTo>
                <a:cubicBezTo>
                  <a:pt x="377031" y="1014512"/>
                  <a:pt x="377961" y="1014202"/>
                  <a:pt x="378582" y="1014822"/>
                </a:cubicBezTo>
                <a:close/>
                <a:moveTo>
                  <a:pt x="546943" y="1012031"/>
                </a:moveTo>
                <a:cubicBezTo>
                  <a:pt x="544463" y="1012031"/>
                  <a:pt x="543223" y="1013272"/>
                  <a:pt x="543223" y="1015752"/>
                </a:cubicBezTo>
                <a:cubicBezTo>
                  <a:pt x="543223" y="1018233"/>
                  <a:pt x="545703" y="1019473"/>
                  <a:pt x="550664" y="1019473"/>
                </a:cubicBezTo>
                <a:cubicBezTo>
                  <a:pt x="550664" y="1019473"/>
                  <a:pt x="551904" y="1018233"/>
                  <a:pt x="554385" y="1015752"/>
                </a:cubicBezTo>
                <a:cubicBezTo>
                  <a:pt x="556865" y="1013272"/>
                  <a:pt x="558106" y="1012031"/>
                  <a:pt x="558106" y="1012031"/>
                </a:cubicBezTo>
                <a:cubicBezTo>
                  <a:pt x="553145" y="1012031"/>
                  <a:pt x="549424" y="1012031"/>
                  <a:pt x="546943" y="1012031"/>
                </a:cubicBezTo>
                <a:close/>
                <a:moveTo>
                  <a:pt x="4247183" y="1008310"/>
                </a:moveTo>
                <a:cubicBezTo>
                  <a:pt x="4248423" y="1008310"/>
                  <a:pt x="4249043" y="1009551"/>
                  <a:pt x="4249043" y="1012031"/>
                </a:cubicBezTo>
                <a:lnTo>
                  <a:pt x="4241602" y="1012031"/>
                </a:lnTo>
                <a:cubicBezTo>
                  <a:pt x="4244082" y="1009551"/>
                  <a:pt x="4245943" y="1008310"/>
                  <a:pt x="4247183" y="1008310"/>
                </a:cubicBezTo>
                <a:close/>
                <a:moveTo>
                  <a:pt x="4219277" y="1004590"/>
                </a:moveTo>
                <a:lnTo>
                  <a:pt x="4226719" y="1004590"/>
                </a:lnTo>
                <a:lnTo>
                  <a:pt x="4226719" y="1012031"/>
                </a:lnTo>
                <a:cubicBezTo>
                  <a:pt x="4226719" y="1007070"/>
                  <a:pt x="4224238" y="1004590"/>
                  <a:pt x="4219277" y="1004590"/>
                </a:cubicBezTo>
                <a:close/>
                <a:moveTo>
                  <a:pt x="349746" y="1004590"/>
                </a:moveTo>
                <a:cubicBezTo>
                  <a:pt x="354707" y="1004590"/>
                  <a:pt x="357187" y="1007070"/>
                  <a:pt x="357187" y="1012031"/>
                </a:cubicBezTo>
                <a:lnTo>
                  <a:pt x="349746" y="1012031"/>
                </a:lnTo>
                <a:close/>
                <a:moveTo>
                  <a:pt x="4293691" y="989707"/>
                </a:moveTo>
                <a:cubicBezTo>
                  <a:pt x="4293691" y="989707"/>
                  <a:pt x="4296172" y="990948"/>
                  <a:pt x="4301133" y="993428"/>
                </a:cubicBezTo>
                <a:cubicBezTo>
                  <a:pt x="4306094" y="995908"/>
                  <a:pt x="4311055" y="997148"/>
                  <a:pt x="4316016" y="997148"/>
                </a:cubicBezTo>
                <a:lnTo>
                  <a:pt x="4316016" y="1004590"/>
                </a:lnTo>
                <a:cubicBezTo>
                  <a:pt x="4306094" y="1004590"/>
                  <a:pt x="4298652" y="1003350"/>
                  <a:pt x="4293691" y="1000869"/>
                </a:cubicBezTo>
                <a:cubicBezTo>
                  <a:pt x="4288730" y="998389"/>
                  <a:pt x="4286250" y="997148"/>
                  <a:pt x="4286250" y="997148"/>
                </a:cubicBezTo>
                <a:close/>
                <a:moveTo>
                  <a:pt x="4055566" y="952500"/>
                </a:moveTo>
                <a:cubicBezTo>
                  <a:pt x="4060527" y="952500"/>
                  <a:pt x="4060527" y="954981"/>
                  <a:pt x="4055566" y="959941"/>
                </a:cubicBezTo>
                <a:lnTo>
                  <a:pt x="4048125" y="959941"/>
                </a:lnTo>
                <a:cubicBezTo>
                  <a:pt x="4048125" y="954981"/>
                  <a:pt x="4050605" y="952500"/>
                  <a:pt x="4055566" y="952500"/>
                </a:cubicBezTo>
                <a:close/>
                <a:moveTo>
                  <a:pt x="587871" y="952500"/>
                </a:moveTo>
                <a:cubicBezTo>
                  <a:pt x="587871" y="957461"/>
                  <a:pt x="590352" y="959941"/>
                  <a:pt x="595312" y="959941"/>
                </a:cubicBezTo>
                <a:lnTo>
                  <a:pt x="595312" y="952500"/>
                </a:lnTo>
                <a:cubicBezTo>
                  <a:pt x="595312" y="952500"/>
                  <a:pt x="592832" y="952500"/>
                  <a:pt x="587871" y="952500"/>
                </a:cubicBezTo>
                <a:close/>
                <a:moveTo>
                  <a:pt x="3988594" y="937617"/>
                </a:moveTo>
                <a:cubicBezTo>
                  <a:pt x="3993555" y="937617"/>
                  <a:pt x="3996035" y="938858"/>
                  <a:pt x="3996035" y="941338"/>
                </a:cubicBezTo>
                <a:cubicBezTo>
                  <a:pt x="3996035" y="943818"/>
                  <a:pt x="3994795" y="945059"/>
                  <a:pt x="3992314" y="945059"/>
                </a:cubicBezTo>
                <a:cubicBezTo>
                  <a:pt x="3989834" y="945059"/>
                  <a:pt x="3988594" y="942578"/>
                  <a:pt x="3988594" y="937617"/>
                </a:cubicBezTo>
                <a:close/>
                <a:moveTo>
                  <a:pt x="580430" y="937617"/>
                </a:moveTo>
                <a:cubicBezTo>
                  <a:pt x="580430" y="942578"/>
                  <a:pt x="582910" y="945059"/>
                  <a:pt x="587871" y="945059"/>
                </a:cubicBezTo>
                <a:lnTo>
                  <a:pt x="602754" y="945059"/>
                </a:lnTo>
                <a:close/>
                <a:moveTo>
                  <a:pt x="491133" y="937617"/>
                </a:moveTo>
                <a:lnTo>
                  <a:pt x="491133" y="945059"/>
                </a:lnTo>
                <a:lnTo>
                  <a:pt x="498574" y="945059"/>
                </a:lnTo>
                <a:cubicBezTo>
                  <a:pt x="498574" y="940098"/>
                  <a:pt x="496094" y="937617"/>
                  <a:pt x="491133" y="937617"/>
                </a:cubicBezTo>
                <a:close/>
                <a:moveTo>
                  <a:pt x="334863" y="937617"/>
                </a:moveTo>
                <a:cubicBezTo>
                  <a:pt x="344785" y="942578"/>
                  <a:pt x="347266" y="945059"/>
                  <a:pt x="342305" y="945059"/>
                </a:cubicBezTo>
                <a:lnTo>
                  <a:pt x="327422" y="945059"/>
                </a:lnTo>
                <a:close/>
                <a:moveTo>
                  <a:pt x="422300" y="932966"/>
                </a:moveTo>
                <a:cubicBezTo>
                  <a:pt x="423540" y="932346"/>
                  <a:pt x="424160" y="932656"/>
                  <a:pt x="424160" y="933896"/>
                </a:cubicBezTo>
                <a:cubicBezTo>
                  <a:pt x="424160" y="936377"/>
                  <a:pt x="421680" y="937617"/>
                  <a:pt x="416719" y="937617"/>
                </a:cubicBezTo>
                <a:cubicBezTo>
                  <a:pt x="419199" y="935137"/>
                  <a:pt x="421060" y="933587"/>
                  <a:pt x="422300" y="932966"/>
                </a:cubicBezTo>
                <a:close/>
                <a:moveTo>
                  <a:pt x="305098" y="930176"/>
                </a:moveTo>
                <a:lnTo>
                  <a:pt x="305098" y="937617"/>
                </a:lnTo>
                <a:lnTo>
                  <a:pt x="290215" y="937617"/>
                </a:lnTo>
                <a:close/>
                <a:moveTo>
                  <a:pt x="3943945" y="922734"/>
                </a:moveTo>
                <a:lnTo>
                  <a:pt x="3951387" y="930176"/>
                </a:lnTo>
                <a:cubicBezTo>
                  <a:pt x="3951387" y="930176"/>
                  <a:pt x="3950146" y="930176"/>
                  <a:pt x="3947666" y="930176"/>
                </a:cubicBezTo>
                <a:cubicBezTo>
                  <a:pt x="3945186" y="930176"/>
                  <a:pt x="3941465" y="930176"/>
                  <a:pt x="3936504" y="930176"/>
                </a:cubicBezTo>
                <a:close/>
                <a:moveTo>
                  <a:pt x="416719" y="907851"/>
                </a:moveTo>
                <a:cubicBezTo>
                  <a:pt x="416719" y="907851"/>
                  <a:pt x="416719" y="910332"/>
                  <a:pt x="416719" y="915293"/>
                </a:cubicBezTo>
                <a:cubicBezTo>
                  <a:pt x="416719" y="925215"/>
                  <a:pt x="419199" y="926455"/>
                  <a:pt x="424160" y="919014"/>
                </a:cubicBezTo>
                <a:cubicBezTo>
                  <a:pt x="429121" y="911572"/>
                  <a:pt x="426641" y="907851"/>
                  <a:pt x="416719" y="907851"/>
                </a:cubicBezTo>
                <a:close/>
                <a:moveTo>
                  <a:pt x="319980" y="907851"/>
                </a:moveTo>
                <a:cubicBezTo>
                  <a:pt x="324941" y="907851"/>
                  <a:pt x="328662" y="909092"/>
                  <a:pt x="331143" y="911572"/>
                </a:cubicBezTo>
                <a:cubicBezTo>
                  <a:pt x="333623" y="914053"/>
                  <a:pt x="332383" y="917774"/>
                  <a:pt x="327422" y="922734"/>
                </a:cubicBezTo>
                <a:lnTo>
                  <a:pt x="327422" y="930176"/>
                </a:lnTo>
                <a:cubicBezTo>
                  <a:pt x="327422" y="930176"/>
                  <a:pt x="326182" y="928936"/>
                  <a:pt x="323701" y="926455"/>
                </a:cubicBezTo>
                <a:cubicBezTo>
                  <a:pt x="321221" y="923975"/>
                  <a:pt x="319980" y="922734"/>
                  <a:pt x="319980" y="922734"/>
                </a:cubicBezTo>
                <a:cubicBezTo>
                  <a:pt x="315020" y="912813"/>
                  <a:pt x="315020" y="907851"/>
                  <a:pt x="319980" y="907851"/>
                </a:cubicBezTo>
                <a:close/>
                <a:moveTo>
                  <a:pt x="299517" y="904131"/>
                </a:moveTo>
                <a:cubicBezTo>
                  <a:pt x="300757" y="904131"/>
                  <a:pt x="302617" y="905371"/>
                  <a:pt x="305098" y="907851"/>
                </a:cubicBezTo>
                <a:lnTo>
                  <a:pt x="305098" y="915293"/>
                </a:lnTo>
                <a:cubicBezTo>
                  <a:pt x="305098" y="915293"/>
                  <a:pt x="302617" y="912813"/>
                  <a:pt x="297656" y="907851"/>
                </a:cubicBezTo>
                <a:cubicBezTo>
                  <a:pt x="297656" y="905371"/>
                  <a:pt x="298277" y="904131"/>
                  <a:pt x="299517" y="904131"/>
                </a:cubicBezTo>
                <a:close/>
                <a:moveTo>
                  <a:pt x="282774" y="900410"/>
                </a:moveTo>
                <a:lnTo>
                  <a:pt x="290215" y="907851"/>
                </a:lnTo>
                <a:cubicBezTo>
                  <a:pt x="290215" y="907851"/>
                  <a:pt x="288975" y="907851"/>
                  <a:pt x="286494" y="907851"/>
                </a:cubicBezTo>
                <a:cubicBezTo>
                  <a:pt x="284014" y="907851"/>
                  <a:pt x="280293" y="907851"/>
                  <a:pt x="275332" y="907851"/>
                </a:cubicBezTo>
                <a:lnTo>
                  <a:pt x="267891" y="907851"/>
                </a:lnTo>
                <a:cubicBezTo>
                  <a:pt x="272852" y="902890"/>
                  <a:pt x="277812" y="900410"/>
                  <a:pt x="282774" y="900410"/>
                </a:cubicBezTo>
                <a:close/>
                <a:moveTo>
                  <a:pt x="452066" y="896689"/>
                </a:moveTo>
                <a:cubicBezTo>
                  <a:pt x="453306" y="896689"/>
                  <a:pt x="453926" y="897930"/>
                  <a:pt x="453926" y="900410"/>
                </a:cubicBezTo>
                <a:cubicBezTo>
                  <a:pt x="453926" y="905371"/>
                  <a:pt x="451445" y="907851"/>
                  <a:pt x="446484" y="907851"/>
                </a:cubicBezTo>
                <a:cubicBezTo>
                  <a:pt x="446484" y="907851"/>
                  <a:pt x="446484" y="910332"/>
                  <a:pt x="446484" y="915293"/>
                </a:cubicBezTo>
                <a:cubicBezTo>
                  <a:pt x="446484" y="920254"/>
                  <a:pt x="451445" y="922734"/>
                  <a:pt x="461367" y="922734"/>
                </a:cubicBezTo>
                <a:cubicBezTo>
                  <a:pt x="466328" y="922734"/>
                  <a:pt x="468809" y="925215"/>
                  <a:pt x="468809" y="930176"/>
                </a:cubicBezTo>
                <a:cubicBezTo>
                  <a:pt x="468809" y="935137"/>
                  <a:pt x="467569" y="937617"/>
                  <a:pt x="465088" y="937617"/>
                </a:cubicBezTo>
                <a:cubicBezTo>
                  <a:pt x="462607" y="937617"/>
                  <a:pt x="461367" y="937617"/>
                  <a:pt x="461367" y="937617"/>
                </a:cubicBezTo>
                <a:lnTo>
                  <a:pt x="453926" y="937617"/>
                </a:lnTo>
                <a:lnTo>
                  <a:pt x="394395" y="915293"/>
                </a:lnTo>
                <a:cubicBezTo>
                  <a:pt x="394395" y="910332"/>
                  <a:pt x="391914" y="907851"/>
                  <a:pt x="386953" y="907851"/>
                </a:cubicBezTo>
                <a:cubicBezTo>
                  <a:pt x="381992" y="907851"/>
                  <a:pt x="378272" y="907851"/>
                  <a:pt x="375791" y="907851"/>
                </a:cubicBezTo>
                <a:cubicBezTo>
                  <a:pt x="373311" y="907851"/>
                  <a:pt x="372070" y="907851"/>
                  <a:pt x="372070" y="907851"/>
                </a:cubicBezTo>
                <a:cubicBezTo>
                  <a:pt x="372070" y="902890"/>
                  <a:pt x="378272" y="901650"/>
                  <a:pt x="390674" y="904131"/>
                </a:cubicBezTo>
                <a:cubicBezTo>
                  <a:pt x="403076" y="906611"/>
                  <a:pt x="409277" y="906611"/>
                  <a:pt x="409277" y="904131"/>
                </a:cubicBezTo>
                <a:cubicBezTo>
                  <a:pt x="409277" y="901650"/>
                  <a:pt x="414238" y="900410"/>
                  <a:pt x="424160" y="900410"/>
                </a:cubicBezTo>
                <a:cubicBezTo>
                  <a:pt x="429121" y="905371"/>
                  <a:pt x="434082" y="907851"/>
                  <a:pt x="439043" y="907851"/>
                </a:cubicBezTo>
                <a:cubicBezTo>
                  <a:pt x="444004" y="907851"/>
                  <a:pt x="446484" y="905371"/>
                  <a:pt x="446484" y="900410"/>
                </a:cubicBezTo>
                <a:cubicBezTo>
                  <a:pt x="448965" y="897930"/>
                  <a:pt x="450825" y="896689"/>
                  <a:pt x="452066" y="896689"/>
                </a:cubicBezTo>
                <a:close/>
                <a:moveTo>
                  <a:pt x="3951387" y="892969"/>
                </a:moveTo>
                <a:cubicBezTo>
                  <a:pt x="3961309" y="897930"/>
                  <a:pt x="3968750" y="900410"/>
                  <a:pt x="3973711" y="900410"/>
                </a:cubicBezTo>
                <a:cubicBezTo>
                  <a:pt x="3968750" y="900410"/>
                  <a:pt x="3965029" y="900410"/>
                  <a:pt x="3962549" y="900410"/>
                </a:cubicBezTo>
                <a:cubicBezTo>
                  <a:pt x="3960068" y="900410"/>
                  <a:pt x="3958828" y="902890"/>
                  <a:pt x="3958828" y="907851"/>
                </a:cubicBezTo>
                <a:cubicBezTo>
                  <a:pt x="3953867" y="907851"/>
                  <a:pt x="3947666" y="906611"/>
                  <a:pt x="3940225" y="904131"/>
                </a:cubicBezTo>
                <a:cubicBezTo>
                  <a:pt x="3932783" y="901650"/>
                  <a:pt x="3929063" y="899170"/>
                  <a:pt x="3929063" y="896689"/>
                </a:cubicBezTo>
                <a:cubicBezTo>
                  <a:pt x="3929063" y="894209"/>
                  <a:pt x="3936504" y="892969"/>
                  <a:pt x="3951387" y="892969"/>
                </a:cubicBezTo>
                <a:close/>
                <a:moveTo>
                  <a:pt x="253008" y="892969"/>
                </a:moveTo>
                <a:lnTo>
                  <a:pt x="260449" y="892969"/>
                </a:lnTo>
                <a:cubicBezTo>
                  <a:pt x="260449" y="892969"/>
                  <a:pt x="260449" y="895449"/>
                  <a:pt x="260449" y="900410"/>
                </a:cubicBezTo>
                <a:cubicBezTo>
                  <a:pt x="255489" y="900410"/>
                  <a:pt x="253008" y="897930"/>
                  <a:pt x="253008" y="892969"/>
                </a:cubicBezTo>
                <a:close/>
                <a:moveTo>
                  <a:pt x="587871" y="878086"/>
                </a:moveTo>
                <a:cubicBezTo>
                  <a:pt x="587871" y="883047"/>
                  <a:pt x="589111" y="885527"/>
                  <a:pt x="591592" y="885527"/>
                </a:cubicBezTo>
                <a:cubicBezTo>
                  <a:pt x="594072" y="885527"/>
                  <a:pt x="595312" y="884287"/>
                  <a:pt x="595312" y="881807"/>
                </a:cubicBezTo>
                <a:cubicBezTo>
                  <a:pt x="595312" y="879326"/>
                  <a:pt x="592832" y="878086"/>
                  <a:pt x="587871" y="878086"/>
                </a:cubicBezTo>
                <a:close/>
                <a:moveTo>
                  <a:pt x="580430" y="878086"/>
                </a:moveTo>
                <a:cubicBezTo>
                  <a:pt x="575469" y="878086"/>
                  <a:pt x="572988" y="880566"/>
                  <a:pt x="572988" y="885527"/>
                </a:cubicBezTo>
                <a:lnTo>
                  <a:pt x="580430" y="885527"/>
                </a:lnTo>
                <a:close/>
                <a:moveTo>
                  <a:pt x="3832324" y="870644"/>
                </a:moveTo>
                <a:lnTo>
                  <a:pt x="3839766" y="870644"/>
                </a:lnTo>
                <a:cubicBezTo>
                  <a:pt x="3849687" y="870644"/>
                  <a:pt x="3862090" y="870644"/>
                  <a:pt x="3876973" y="870644"/>
                </a:cubicBezTo>
                <a:lnTo>
                  <a:pt x="3884414" y="878086"/>
                </a:lnTo>
                <a:cubicBezTo>
                  <a:pt x="3879453" y="878086"/>
                  <a:pt x="3872012" y="878086"/>
                  <a:pt x="3862090" y="878086"/>
                </a:cubicBezTo>
                <a:close/>
                <a:moveTo>
                  <a:pt x="602754" y="870644"/>
                </a:moveTo>
                <a:cubicBezTo>
                  <a:pt x="602754" y="870644"/>
                  <a:pt x="602754" y="873125"/>
                  <a:pt x="602754" y="878086"/>
                </a:cubicBezTo>
                <a:cubicBezTo>
                  <a:pt x="602754" y="883047"/>
                  <a:pt x="605234" y="885527"/>
                  <a:pt x="610195" y="885527"/>
                </a:cubicBezTo>
                <a:lnTo>
                  <a:pt x="610195" y="878086"/>
                </a:lnTo>
                <a:cubicBezTo>
                  <a:pt x="605234" y="873125"/>
                  <a:pt x="602754" y="870644"/>
                  <a:pt x="602754" y="870644"/>
                </a:cubicBezTo>
                <a:close/>
                <a:moveTo>
                  <a:pt x="3802559" y="848320"/>
                </a:moveTo>
                <a:cubicBezTo>
                  <a:pt x="3802559" y="848320"/>
                  <a:pt x="3805039" y="848320"/>
                  <a:pt x="3810000" y="848320"/>
                </a:cubicBezTo>
                <a:lnTo>
                  <a:pt x="3802559" y="855762"/>
                </a:lnTo>
                <a:close/>
                <a:moveTo>
                  <a:pt x="431602" y="840879"/>
                </a:moveTo>
                <a:lnTo>
                  <a:pt x="439043" y="840879"/>
                </a:lnTo>
                <a:cubicBezTo>
                  <a:pt x="444004" y="845840"/>
                  <a:pt x="448965" y="848320"/>
                  <a:pt x="453926" y="848320"/>
                </a:cubicBezTo>
                <a:lnTo>
                  <a:pt x="439043" y="848320"/>
                </a:lnTo>
                <a:cubicBezTo>
                  <a:pt x="434082" y="843359"/>
                  <a:pt x="431602" y="840879"/>
                  <a:pt x="431602" y="840879"/>
                </a:cubicBezTo>
                <a:close/>
                <a:moveTo>
                  <a:pt x="3542109" y="825996"/>
                </a:moveTo>
                <a:lnTo>
                  <a:pt x="3579316" y="840879"/>
                </a:lnTo>
                <a:lnTo>
                  <a:pt x="3571875" y="840879"/>
                </a:lnTo>
                <a:lnTo>
                  <a:pt x="3556992" y="840879"/>
                </a:lnTo>
                <a:cubicBezTo>
                  <a:pt x="3556992" y="835918"/>
                  <a:pt x="3554512" y="833437"/>
                  <a:pt x="3549551" y="833437"/>
                </a:cubicBezTo>
                <a:cubicBezTo>
                  <a:pt x="3544590" y="833437"/>
                  <a:pt x="3540869" y="833437"/>
                  <a:pt x="3538389" y="833437"/>
                </a:cubicBezTo>
                <a:cubicBezTo>
                  <a:pt x="3535908" y="833437"/>
                  <a:pt x="3534668" y="833437"/>
                  <a:pt x="3534668" y="833437"/>
                </a:cubicBezTo>
                <a:cubicBezTo>
                  <a:pt x="3534668" y="828476"/>
                  <a:pt x="3537148" y="825996"/>
                  <a:pt x="3542109" y="825996"/>
                </a:cubicBezTo>
                <a:close/>
                <a:moveTo>
                  <a:pt x="327422" y="825996"/>
                </a:moveTo>
                <a:cubicBezTo>
                  <a:pt x="337344" y="825996"/>
                  <a:pt x="342305" y="828476"/>
                  <a:pt x="342305" y="833437"/>
                </a:cubicBezTo>
                <a:cubicBezTo>
                  <a:pt x="342305" y="838398"/>
                  <a:pt x="332383" y="838398"/>
                  <a:pt x="312539" y="833437"/>
                </a:cubicBezTo>
                <a:close/>
                <a:moveTo>
                  <a:pt x="3698379" y="818555"/>
                </a:moveTo>
                <a:cubicBezTo>
                  <a:pt x="3708301" y="818555"/>
                  <a:pt x="3719463" y="821035"/>
                  <a:pt x="3731865" y="825996"/>
                </a:cubicBezTo>
                <a:cubicBezTo>
                  <a:pt x="3744268" y="830957"/>
                  <a:pt x="3751709" y="834678"/>
                  <a:pt x="3754189" y="837158"/>
                </a:cubicBezTo>
                <a:cubicBezTo>
                  <a:pt x="3756670" y="839638"/>
                  <a:pt x="3761631" y="840879"/>
                  <a:pt x="3769072" y="840879"/>
                </a:cubicBezTo>
                <a:cubicBezTo>
                  <a:pt x="3776514" y="840879"/>
                  <a:pt x="3780234" y="842119"/>
                  <a:pt x="3780234" y="844600"/>
                </a:cubicBezTo>
                <a:cubicBezTo>
                  <a:pt x="3780234" y="847080"/>
                  <a:pt x="3775273" y="848320"/>
                  <a:pt x="3765352" y="848320"/>
                </a:cubicBezTo>
                <a:cubicBezTo>
                  <a:pt x="3755430" y="848320"/>
                  <a:pt x="3750469" y="845840"/>
                  <a:pt x="3750469" y="840879"/>
                </a:cubicBezTo>
                <a:cubicBezTo>
                  <a:pt x="3740547" y="840879"/>
                  <a:pt x="3733106" y="838398"/>
                  <a:pt x="3728145" y="833437"/>
                </a:cubicBezTo>
                <a:cubicBezTo>
                  <a:pt x="3723183" y="828476"/>
                  <a:pt x="3718223" y="828476"/>
                  <a:pt x="3713262" y="833437"/>
                </a:cubicBezTo>
                <a:cubicBezTo>
                  <a:pt x="3693418" y="833437"/>
                  <a:pt x="3683496" y="830957"/>
                  <a:pt x="3683496" y="825996"/>
                </a:cubicBezTo>
                <a:cubicBezTo>
                  <a:pt x="3683496" y="821035"/>
                  <a:pt x="3688457" y="818555"/>
                  <a:pt x="3698379" y="818555"/>
                </a:cubicBezTo>
                <a:close/>
                <a:moveTo>
                  <a:pt x="435322" y="818555"/>
                </a:moveTo>
                <a:cubicBezTo>
                  <a:pt x="437803" y="818555"/>
                  <a:pt x="441523" y="818555"/>
                  <a:pt x="446484" y="818555"/>
                </a:cubicBezTo>
                <a:cubicBezTo>
                  <a:pt x="456406" y="818555"/>
                  <a:pt x="461367" y="819795"/>
                  <a:pt x="461367" y="822275"/>
                </a:cubicBezTo>
                <a:cubicBezTo>
                  <a:pt x="461367" y="824756"/>
                  <a:pt x="456406" y="825996"/>
                  <a:pt x="446484" y="825996"/>
                </a:cubicBezTo>
                <a:cubicBezTo>
                  <a:pt x="446484" y="825996"/>
                  <a:pt x="444004" y="825996"/>
                  <a:pt x="439043" y="825996"/>
                </a:cubicBezTo>
                <a:cubicBezTo>
                  <a:pt x="434082" y="825996"/>
                  <a:pt x="431602" y="825996"/>
                  <a:pt x="431602" y="825996"/>
                </a:cubicBezTo>
                <a:cubicBezTo>
                  <a:pt x="431602" y="821035"/>
                  <a:pt x="432842" y="818555"/>
                  <a:pt x="435322" y="818555"/>
                </a:cubicBezTo>
                <a:close/>
                <a:moveTo>
                  <a:pt x="253008" y="818555"/>
                </a:moveTo>
                <a:lnTo>
                  <a:pt x="267891" y="825996"/>
                </a:lnTo>
                <a:cubicBezTo>
                  <a:pt x="257969" y="830957"/>
                  <a:pt x="250527" y="830957"/>
                  <a:pt x="245566" y="825996"/>
                </a:cubicBezTo>
                <a:close/>
                <a:moveTo>
                  <a:pt x="297656" y="811113"/>
                </a:moveTo>
                <a:cubicBezTo>
                  <a:pt x="302617" y="811113"/>
                  <a:pt x="305098" y="813594"/>
                  <a:pt x="305098" y="818555"/>
                </a:cubicBezTo>
                <a:lnTo>
                  <a:pt x="297656" y="818555"/>
                </a:lnTo>
                <a:cubicBezTo>
                  <a:pt x="292696" y="818555"/>
                  <a:pt x="290215" y="817314"/>
                  <a:pt x="290215" y="814834"/>
                </a:cubicBezTo>
                <a:cubicBezTo>
                  <a:pt x="290215" y="812354"/>
                  <a:pt x="292696" y="811113"/>
                  <a:pt x="297656" y="811113"/>
                </a:cubicBezTo>
                <a:close/>
                <a:moveTo>
                  <a:pt x="3664892" y="806462"/>
                </a:moveTo>
                <a:cubicBezTo>
                  <a:pt x="3667373" y="805842"/>
                  <a:pt x="3671094" y="806152"/>
                  <a:pt x="3676055" y="807392"/>
                </a:cubicBezTo>
                <a:cubicBezTo>
                  <a:pt x="3685976" y="809873"/>
                  <a:pt x="3688457" y="813594"/>
                  <a:pt x="3683496" y="818555"/>
                </a:cubicBezTo>
                <a:lnTo>
                  <a:pt x="3676055" y="818555"/>
                </a:lnTo>
                <a:cubicBezTo>
                  <a:pt x="3676055" y="813594"/>
                  <a:pt x="3673574" y="811113"/>
                  <a:pt x="3668613" y="811113"/>
                </a:cubicBezTo>
                <a:lnTo>
                  <a:pt x="3661172" y="811113"/>
                </a:lnTo>
                <a:cubicBezTo>
                  <a:pt x="3661172" y="808633"/>
                  <a:pt x="3662412" y="807082"/>
                  <a:pt x="3664892" y="806462"/>
                </a:cubicBezTo>
                <a:close/>
                <a:moveTo>
                  <a:pt x="3646289" y="803672"/>
                </a:moveTo>
                <a:cubicBezTo>
                  <a:pt x="3651250" y="803672"/>
                  <a:pt x="3653730" y="804912"/>
                  <a:pt x="3653730" y="807392"/>
                </a:cubicBezTo>
                <a:cubicBezTo>
                  <a:pt x="3653730" y="809873"/>
                  <a:pt x="3653730" y="811113"/>
                  <a:pt x="3653730" y="811113"/>
                </a:cubicBezTo>
                <a:lnTo>
                  <a:pt x="3646289" y="811113"/>
                </a:lnTo>
                <a:cubicBezTo>
                  <a:pt x="3641328" y="806152"/>
                  <a:pt x="3641328" y="803672"/>
                  <a:pt x="3646289" y="803672"/>
                </a:cubicBezTo>
                <a:close/>
                <a:moveTo>
                  <a:pt x="394395" y="803672"/>
                </a:moveTo>
                <a:cubicBezTo>
                  <a:pt x="394395" y="803672"/>
                  <a:pt x="395635" y="804912"/>
                  <a:pt x="398115" y="807392"/>
                </a:cubicBezTo>
                <a:cubicBezTo>
                  <a:pt x="400596" y="809873"/>
                  <a:pt x="405557" y="811113"/>
                  <a:pt x="412998" y="811113"/>
                </a:cubicBezTo>
                <a:cubicBezTo>
                  <a:pt x="420439" y="811113"/>
                  <a:pt x="426641" y="813594"/>
                  <a:pt x="431602" y="818555"/>
                </a:cubicBezTo>
                <a:lnTo>
                  <a:pt x="394395" y="811113"/>
                </a:lnTo>
                <a:close/>
                <a:moveTo>
                  <a:pt x="589731" y="801346"/>
                </a:moveTo>
                <a:cubicBezTo>
                  <a:pt x="588491" y="801657"/>
                  <a:pt x="587871" y="802431"/>
                  <a:pt x="587871" y="803672"/>
                </a:cubicBezTo>
                <a:cubicBezTo>
                  <a:pt x="587871" y="808633"/>
                  <a:pt x="590352" y="811113"/>
                  <a:pt x="595312" y="811113"/>
                </a:cubicBezTo>
                <a:cubicBezTo>
                  <a:pt x="595312" y="811113"/>
                  <a:pt x="597793" y="811113"/>
                  <a:pt x="602754" y="811113"/>
                </a:cubicBezTo>
                <a:cubicBezTo>
                  <a:pt x="607715" y="811113"/>
                  <a:pt x="615156" y="813594"/>
                  <a:pt x="625078" y="818555"/>
                </a:cubicBezTo>
                <a:cubicBezTo>
                  <a:pt x="635000" y="823516"/>
                  <a:pt x="639961" y="825996"/>
                  <a:pt x="639961" y="825996"/>
                </a:cubicBezTo>
                <a:cubicBezTo>
                  <a:pt x="639961" y="825996"/>
                  <a:pt x="638721" y="823516"/>
                  <a:pt x="636240" y="818555"/>
                </a:cubicBezTo>
                <a:cubicBezTo>
                  <a:pt x="633760" y="813594"/>
                  <a:pt x="627559" y="811113"/>
                  <a:pt x="617637" y="811113"/>
                </a:cubicBezTo>
                <a:cubicBezTo>
                  <a:pt x="602754" y="803672"/>
                  <a:pt x="593452" y="800416"/>
                  <a:pt x="589731" y="801346"/>
                </a:cubicBezTo>
                <a:close/>
                <a:moveTo>
                  <a:pt x="349746" y="796230"/>
                </a:moveTo>
                <a:lnTo>
                  <a:pt x="372070" y="796230"/>
                </a:lnTo>
                <a:cubicBezTo>
                  <a:pt x="377031" y="796230"/>
                  <a:pt x="379512" y="798711"/>
                  <a:pt x="379512" y="803672"/>
                </a:cubicBezTo>
                <a:cubicBezTo>
                  <a:pt x="379512" y="808633"/>
                  <a:pt x="372070" y="808633"/>
                  <a:pt x="357187" y="803672"/>
                </a:cubicBezTo>
                <a:cubicBezTo>
                  <a:pt x="352227" y="803672"/>
                  <a:pt x="349746" y="801191"/>
                  <a:pt x="349746" y="796230"/>
                </a:cubicBezTo>
                <a:close/>
                <a:moveTo>
                  <a:pt x="3616523" y="781348"/>
                </a:moveTo>
                <a:cubicBezTo>
                  <a:pt x="3621484" y="781348"/>
                  <a:pt x="3626445" y="783828"/>
                  <a:pt x="3631406" y="788789"/>
                </a:cubicBezTo>
                <a:cubicBezTo>
                  <a:pt x="3626445" y="788789"/>
                  <a:pt x="3622724" y="788789"/>
                  <a:pt x="3620244" y="788789"/>
                </a:cubicBezTo>
                <a:cubicBezTo>
                  <a:pt x="3617764" y="788789"/>
                  <a:pt x="3614043" y="788789"/>
                  <a:pt x="3609082" y="788789"/>
                </a:cubicBezTo>
                <a:close/>
                <a:moveTo>
                  <a:pt x="394395" y="781348"/>
                </a:moveTo>
                <a:cubicBezTo>
                  <a:pt x="394395" y="781348"/>
                  <a:pt x="396875" y="781348"/>
                  <a:pt x="401836" y="781348"/>
                </a:cubicBezTo>
                <a:lnTo>
                  <a:pt x="401836" y="788789"/>
                </a:lnTo>
                <a:close/>
                <a:moveTo>
                  <a:pt x="3530947" y="755303"/>
                </a:moveTo>
                <a:cubicBezTo>
                  <a:pt x="3535908" y="755303"/>
                  <a:pt x="3539629" y="756543"/>
                  <a:pt x="3542109" y="759023"/>
                </a:cubicBezTo>
                <a:cubicBezTo>
                  <a:pt x="3547070" y="763984"/>
                  <a:pt x="3553271" y="767705"/>
                  <a:pt x="3560713" y="770185"/>
                </a:cubicBezTo>
                <a:cubicBezTo>
                  <a:pt x="3568154" y="772666"/>
                  <a:pt x="3574355" y="773906"/>
                  <a:pt x="3579316" y="773906"/>
                </a:cubicBezTo>
                <a:lnTo>
                  <a:pt x="3594199" y="781348"/>
                </a:lnTo>
                <a:cubicBezTo>
                  <a:pt x="3594199" y="781348"/>
                  <a:pt x="3591719" y="781348"/>
                  <a:pt x="3586758" y="781348"/>
                </a:cubicBezTo>
                <a:lnTo>
                  <a:pt x="3564433" y="781348"/>
                </a:lnTo>
                <a:cubicBezTo>
                  <a:pt x="3554512" y="776387"/>
                  <a:pt x="3543350" y="772666"/>
                  <a:pt x="3530947" y="770185"/>
                </a:cubicBezTo>
                <a:cubicBezTo>
                  <a:pt x="3518545" y="767705"/>
                  <a:pt x="3512344" y="765224"/>
                  <a:pt x="3512344" y="762744"/>
                </a:cubicBezTo>
                <a:cubicBezTo>
                  <a:pt x="3512344" y="760264"/>
                  <a:pt x="3512344" y="759023"/>
                  <a:pt x="3512344" y="759023"/>
                </a:cubicBezTo>
                <a:cubicBezTo>
                  <a:pt x="3519785" y="756543"/>
                  <a:pt x="3525986" y="755303"/>
                  <a:pt x="3530947" y="755303"/>
                </a:cubicBezTo>
                <a:close/>
                <a:moveTo>
                  <a:pt x="431602" y="744141"/>
                </a:moveTo>
                <a:cubicBezTo>
                  <a:pt x="431602" y="744141"/>
                  <a:pt x="434082" y="744141"/>
                  <a:pt x="439043" y="744141"/>
                </a:cubicBezTo>
                <a:cubicBezTo>
                  <a:pt x="439043" y="749102"/>
                  <a:pt x="439043" y="751582"/>
                  <a:pt x="439043" y="751582"/>
                </a:cubicBezTo>
                <a:cubicBezTo>
                  <a:pt x="439043" y="751582"/>
                  <a:pt x="437803" y="751582"/>
                  <a:pt x="435322" y="751582"/>
                </a:cubicBezTo>
                <a:cubicBezTo>
                  <a:pt x="432842" y="751582"/>
                  <a:pt x="431602" y="749102"/>
                  <a:pt x="431602" y="744141"/>
                </a:cubicBezTo>
                <a:close/>
                <a:moveTo>
                  <a:pt x="417649" y="739490"/>
                </a:moveTo>
                <a:cubicBezTo>
                  <a:pt x="419509" y="740110"/>
                  <a:pt x="421680" y="741660"/>
                  <a:pt x="424160" y="744141"/>
                </a:cubicBezTo>
                <a:lnTo>
                  <a:pt x="424160" y="751582"/>
                </a:lnTo>
                <a:lnTo>
                  <a:pt x="416719" y="751582"/>
                </a:lnTo>
                <a:cubicBezTo>
                  <a:pt x="411758" y="746621"/>
                  <a:pt x="410517" y="742900"/>
                  <a:pt x="412998" y="740420"/>
                </a:cubicBezTo>
                <a:cubicBezTo>
                  <a:pt x="414238" y="739180"/>
                  <a:pt x="415789" y="738870"/>
                  <a:pt x="417649" y="739490"/>
                </a:cubicBezTo>
                <a:close/>
                <a:moveTo>
                  <a:pt x="3482578" y="736699"/>
                </a:moveTo>
                <a:lnTo>
                  <a:pt x="3490019" y="744141"/>
                </a:lnTo>
                <a:lnTo>
                  <a:pt x="3504902" y="751582"/>
                </a:lnTo>
                <a:lnTo>
                  <a:pt x="3490019" y="751582"/>
                </a:lnTo>
                <a:cubicBezTo>
                  <a:pt x="3480098" y="746621"/>
                  <a:pt x="3475137" y="744141"/>
                  <a:pt x="3475137" y="744141"/>
                </a:cubicBezTo>
                <a:close/>
                <a:moveTo>
                  <a:pt x="3460254" y="729258"/>
                </a:moveTo>
                <a:cubicBezTo>
                  <a:pt x="3465215" y="729258"/>
                  <a:pt x="3467695" y="731738"/>
                  <a:pt x="3467695" y="736699"/>
                </a:cubicBezTo>
                <a:cubicBezTo>
                  <a:pt x="3462734" y="741660"/>
                  <a:pt x="3457773" y="744141"/>
                  <a:pt x="3452812" y="744141"/>
                </a:cubicBezTo>
                <a:cubicBezTo>
                  <a:pt x="3452812" y="739180"/>
                  <a:pt x="3454053" y="735459"/>
                  <a:pt x="3456533" y="732978"/>
                </a:cubicBezTo>
                <a:cubicBezTo>
                  <a:pt x="3459013" y="730498"/>
                  <a:pt x="3460254" y="729258"/>
                  <a:pt x="3460254" y="729258"/>
                </a:cubicBezTo>
                <a:close/>
                <a:moveTo>
                  <a:pt x="3430488" y="714375"/>
                </a:moveTo>
                <a:cubicBezTo>
                  <a:pt x="3430488" y="714375"/>
                  <a:pt x="3432969" y="716855"/>
                  <a:pt x="3437930" y="721816"/>
                </a:cubicBezTo>
                <a:lnTo>
                  <a:pt x="3423047" y="721816"/>
                </a:lnTo>
                <a:close/>
                <a:moveTo>
                  <a:pt x="3400723" y="706934"/>
                </a:moveTo>
                <a:lnTo>
                  <a:pt x="3423047" y="706934"/>
                </a:lnTo>
                <a:lnTo>
                  <a:pt x="3408164" y="714375"/>
                </a:lnTo>
                <a:close/>
                <a:moveTo>
                  <a:pt x="3363516" y="692051"/>
                </a:moveTo>
                <a:cubicBezTo>
                  <a:pt x="3378398" y="692051"/>
                  <a:pt x="3385840" y="697012"/>
                  <a:pt x="3385840" y="706934"/>
                </a:cubicBezTo>
                <a:cubicBezTo>
                  <a:pt x="3375918" y="706934"/>
                  <a:pt x="3368476" y="704453"/>
                  <a:pt x="3363516" y="699492"/>
                </a:cubicBezTo>
                <a:close/>
                <a:moveTo>
                  <a:pt x="3333750" y="684609"/>
                </a:moveTo>
                <a:cubicBezTo>
                  <a:pt x="3333750" y="684609"/>
                  <a:pt x="3336231" y="684609"/>
                  <a:pt x="3341191" y="684609"/>
                </a:cubicBezTo>
                <a:lnTo>
                  <a:pt x="3341191" y="692051"/>
                </a:lnTo>
                <a:cubicBezTo>
                  <a:pt x="3336231" y="692051"/>
                  <a:pt x="3333750" y="689570"/>
                  <a:pt x="3333750" y="684609"/>
                </a:cubicBezTo>
                <a:close/>
                <a:moveTo>
                  <a:pt x="3132832" y="684609"/>
                </a:moveTo>
                <a:cubicBezTo>
                  <a:pt x="3137793" y="684609"/>
                  <a:pt x="3140273" y="685850"/>
                  <a:pt x="3140273" y="688330"/>
                </a:cubicBezTo>
                <a:cubicBezTo>
                  <a:pt x="3140273" y="690810"/>
                  <a:pt x="3139033" y="692051"/>
                  <a:pt x="3136553" y="692051"/>
                </a:cubicBezTo>
                <a:cubicBezTo>
                  <a:pt x="3134072" y="692051"/>
                  <a:pt x="3132832" y="689570"/>
                  <a:pt x="3132832" y="684609"/>
                </a:cubicBezTo>
                <a:close/>
                <a:moveTo>
                  <a:pt x="3103066" y="684609"/>
                </a:moveTo>
                <a:cubicBezTo>
                  <a:pt x="3108027" y="684609"/>
                  <a:pt x="3110508" y="684609"/>
                  <a:pt x="3110508" y="684609"/>
                </a:cubicBezTo>
                <a:cubicBezTo>
                  <a:pt x="3110508" y="689570"/>
                  <a:pt x="3105547" y="692051"/>
                  <a:pt x="3095625" y="692051"/>
                </a:cubicBezTo>
                <a:close/>
                <a:moveTo>
                  <a:pt x="394395" y="684609"/>
                </a:moveTo>
                <a:cubicBezTo>
                  <a:pt x="389434" y="684609"/>
                  <a:pt x="386953" y="687090"/>
                  <a:pt x="386953" y="692051"/>
                </a:cubicBezTo>
                <a:cubicBezTo>
                  <a:pt x="386953" y="692051"/>
                  <a:pt x="389434" y="692051"/>
                  <a:pt x="394395" y="692051"/>
                </a:cubicBezTo>
                <a:cubicBezTo>
                  <a:pt x="394395" y="687090"/>
                  <a:pt x="394395" y="684609"/>
                  <a:pt x="394395" y="684609"/>
                </a:cubicBezTo>
                <a:close/>
                <a:moveTo>
                  <a:pt x="223242" y="684609"/>
                </a:moveTo>
                <a:lnTo>
                  <a:pt x="238125" y="692051"/>
                </a:lnTo>
                <a:cubicBezTo>
                  <a:pt x="238125" y="692051"/>
                  <a:pt x="233164" y="692051"/>
                  <a:pt x="223242" y="692051"/>
                </a:cubicBezTo>
                <a:close/>
                <a:moveTo>
                  <a:pt x="81855" y="684609"/>
                </a:moveTo>
                <a:lnTo>
                  <a:pt x="89297" y="684609"/>
                </a:lnTo>
                <a:lnTo>
                  <a:pt x="89297" y="692051"/>
                </a:lnTo>
                <a:cubicBezTo>
                  <a:pt x="84336" y="687090"/>
                  <a:pt x="81855" y="684609"/>
                  <a:pt x="81855" y="684609"/>
                </a:cubicBezTo>
                <a:close/>
                <a:moveTo>
                  <a:pt x="3084463" y="677168"/>
                </a:moveTo>
                <a:cubicBezTo>
                  <a:pt x="3086943" y="677168"/>
                  <a:pt x="3088183" y="679648"/>
                  <a:pt x="3088183" y="684609"/>
                </a:cubicBezTo>
                <a:cubicBezTo>
                  <a:pt x="3083223" y="684609"/>
                  <a:pt x="3080742" y="684609"/>
                  <a:pt x="3080742" y="684609"/>
                </a:cubicBezTo>
                <a:cubicBezTo>
                  <a:pt x="3080742" y="679648"/>
                  <a:pt x="3081982" y="677168"/>
                  <a:pt x="3084463" y="677168"/>
                </a:cubicBezTo>
                <a:close/>
                <a:moveTo>
                  <a:pt x="334863" y="677168"/>
                </a:moveTo>
                <a:lnTo>
                  <a:pt x="349746" y="684609"/>
                </a:lnTo>
                <a:cubicBezTo>
                  <a:pt x="349746" y="679648"/>
                  <a:pt x="347266" y="677168"/>
                  <a:pt x="342305" y="677168"/>
                </a:cubicBezTo>
                <a:cubicBezTo>
                  <a:pt x="337344" y="677168"/>
                  <a:pt x="334863" y="677168"/>
                  <a:pt x="334863" y="677168"/>
                </a:cubicBezTo>
                <a:close/>
                <a:moveTo>
                  <a:pt x="208359" y="677168"/>
                </a:moveTo>
                <a:lnTo>
                  <a:pt x="215801" y="677168"/>
                </a:lnTo>
                <a:cubicBezTo>
                  <a:pt x="210840" y="677168"/>
                  <a:pt x="210840" y="679648"/>
                  <a:pt x="215801" y="684609"/>
                </a:cubicBezTo>
                <a:lnTo>
                  <a:pt x="208359" y="684609"/>
                </a:lnTo>
                <a:close/>
                <a:moveTo>
                  <a:pt x="133945" y="677168"/>
                </a:moveTo>
                <a:cubicBezTo>
                  <a:pt x="133945" y="677168"/>
                  <a:pt x="136426" y="677168"/>
                  <a:pt x="141387" y="677168"/>
                </a:cubicBezTo>
                <a:cubicBezTo>
                  <a:pt x="141387" y="682129"/>
                  <a:pt x="145107" y="684609"/>
                  <a:pt x="152549" y="684609"/>
                </a:cubicBezTo>
                <a:cubicBezTo>
                  <a:pt x="159990" y="684609"/>
                  <a:pt x="163711" y="685850"/>
                  <a:pt x="163711" y="688330"/>
                </a:cubicBezTo>
                <a:cubicBezTo>
                  <a:pt x="163711" y="690810"/>
                  <a:pt x="156270" y="692051"/>
                  <a:pt x="141387" y="692051"/>
                </a:cubicBezTo>
                <a:cubicBezTo>
                  <a:pt x="141387" y="692051"/>
                  <a:pt x="138906" y="689570"/>
                  <a:pt x="133945" y="684609"/>
                </a:cubicBezTo>
                <a:cubicBezTo>
                  <a:pt x="133945" y="679648"/>
                  <a:pt x="133945" y="677168"/>
                  <a:pt x="133945" y="677168"/>
                </a:cubicBezTo>
                <a:close/>
                <a:moveTo>
                  <a:pt x="52090" y="669726"/>
                </a:moveTo>
                <a:cubicBezTo>
                  <a:pt x="52090" y="669726"/>
                  <a:pt x="54570" y="669726"/>
                  <a:pt x="59531" y="669726"/>
                </a:cubicBezTo>
                <a:cubicBezTo>
                  <a:pt x="64492" y="669726"/>
                  <a:pt x="69453" y="672207"/>
                  <a:pt x="74414" y="677168"/>
                </a:cubicBezTo>
                <a:lnTo>
                  <a:pt x="52090" y="677168"/>
                </a:lnTo>
                <a:cubicBezTo>
                  <a:pt x="52090" y="672207"/>
                  <a:pt x="52090" y="669726"/>
                  <a:pt x="52090" y="669726"/>
                </a:cubicBezTo>
                <a:close/>
                <a:moveTo>
                  <a:pt x="3289101" y="662285"/>
                </a:moveTo>
                <a:lnTo>
                  <a:pt x="3296543" y="669726"/>
                </a:lnTo>
                <a:cubicBezTo>
                  <a:pt x="3296543" y="669726"/>
                  <a:pt x="3295303" y="669726"/>
                  <a:pt x="3292822" y="669726"/>
                </a:cubicBezTo>
                <a:cubicBezTo>
                  <a:pt x="3290342" y="669726"/>
                  <a:pt x="3287861" y="668486"/>
                  <a:pt x="3285381" y="666006"/>
                </a:cubicBezTo>
                <a:cubicBezTo>
                  <a:pt x="3282900" y="663525"/>
                  <a:pt x="3284141" y="662285"/>
                  <a:pt x="3289101" y="662285"/>
                </a:cubicBezTo>
                <a:close/>
                <a:moveTo>
                  <a:pt x="81855" y="662285"/>
                </a:moveTo>
                <a:lnTo>
                  <a:pt x="89297" y="669726"/>
                </a:lnTo>
                <a:lnTo>
                  <a:pt x="89297" y="677168"/>
                </a:lnTo>
                <a:cubicBezTo>
                  <a:pt x="84336" y="677168"/>
                  <a:pt x="83096" y="675928"/>
                  <a:pt x="85576" y="673447"/>
                </a:cubicBezTo>
                <a:cubicBezTo>
                  <a:pt x="88057" y="670967"/>
                  <a:pt x="86817" y="669726"/>
                  <a:pt x="81855" y="669726"/>
                </a:cubicBezTo>
                <a:cubicBezTo>
                  <a:pt x="81855" y="669726"/>
                  <a:pt x="81855" y="667246"/>
                  <a:pt x="81855" y="662285"/>
                </a:cubicBezTo>
                <a:close/>
                <a:moveTo>
                  <a:pt x="3229570" y="647402"/>
                </a:moveTo>
                <a:lnTo>
                  <a:pt x="3237012" y="647402"/>
                </a:lnTo>
                <a:cubicBezTo>
                  <a:pt x="3241972" y="647402"/>
                  <a:pt x="3246934" y="647402"/>
                  <a:pt x="3251894" y="647402"/>
                </a:cubicBezTo>
                <a:lnTo>
                  <a:pt x="3244453" y="654844"/>
                </a:lnTo>
                <a:close/>
                <a:moveTo>
                  <a:pt x="290215" y="647402"/>
                </a:moveTo>
                <a:lnTo>
                  <a:pt x="305098" y="647402"/>
                </a:lnTo>
                <a:cubicBezTo>
                  <a:pt x="305098" y="647402"/>
                  <a:pt x="306338" y="648643"/>
                  <a:pt x="308818" y="651123"/>
                </a:cubicBezTo>
                <a:cubicBezTo>
                  <a:pt x="311299" y="653603"/>
                  <a:pt x="312539" y="654844"/>
                  <a:pt x="312539" y="654844"/>
                </a:cubicBezTo>
                <a:cubicBezTo>
                  <a:pt x="312539" y="664765"/>
                  <a:pt x="310059" y="667246"/>
                  <a:pt x="305098" y="662285"/>
                </a:cubicBezTo>
                <a:cubicBezTo>
                  <a:pt x="300137" y="657324"/>
                  <a:pt x="297656" y="657324"/>
                  <a:pt x="297656" y="662285"/>
                </a:cubicBezTo>
                <a:lnTo>
                  <a:pt x="305098" y="669726"/>
                </a:lnTo>
                <a:cubicBezTo>
                  <a:pt x="295176" y="669726"/>
                  <a:pt x="287734" y="669726"/>
                  <a:pt x="282774" y="669726"/>
                </a:cubicBezTo>
                <a:cubicBezTo>
                  <a:pt x="277812" y="669726"/>
                  <a:pt x="275332" y="667246"/>
                  <a:pt x="275332" y="662285"/>
                </a:cubicBezTo>
                <a:cubicBezTo>
                  <a:pt x="270371" y="657324"/>
                  <a:pt x="270371" y="654844"/>
                  <a:pt x="275332" y="654844"/>
                </a:cubicBezTo>
                <a:close/>
                <a:moveTo>
                  <a:pt x="52090" y="647402"/>
                </a:moveTo>
                <a:lnTo>
                  <a:pt x="66973" y="647402"/>
                </a:lnTo>
                <a:lnTo>
                  <a:pt x="59531" y="662285"/>
                </a:lnTo>
                <a:cubicBezTo>
                  <a:pt x="54570" y="662285"/>
                  <a:pt x="53330" y="659805"/>
                  <a:pt x="55811" y="654844"/>
                </a:cubicBezTo>
                <a:cubicBezTo>
                  <a:pt x="58291" y="649883"/>
                  <a:pt x="57051" y="647402"/>
                  <a:pt x="52090" y="647402"/>
                </a:cubicBezTo>
                <a:close/>
                <a:moveTo>
                  <a:pt x="3214687" y="632519"/>
                </a:moveTo>
                <a:cubicBezTo>
                  <a:pt x="3214687" y="637480"/>
                  <a:pt x="3217168" y="639961"/>
                  <a:pt x="3222129" y="639961"/>
                </a:cubicBezTo>
                <a:lnTo>
                  <a:pt x="3214687" y="639961"/>
                </a:lnTo>
                <a:close/>
                <a:moveTo>
                  <a:pt x="76274" y="612986"/>
                </a:moveTo>
                <a:cubicBezTo>
                  <a:pt x="77515" y="613606"/>
                  <a:pt x="79375" y="615156"/>
                  <a:pt x="81855" y="617637"/>
                </a:cubicBezTo>
                <a:lnTo>
                  <a:pt x="74414" y="617637"/>
                </a:lnTo>
                <a:cubicBezTo>
                  <a:pt x="74414" y="617637"/>
                  <a:pt x="74414" y="616396"/>
                  <a:pt x="74414" y="613916"/>
                </a:cubicBezTo>
                <a:cubicBezTo>
                  <a:pt x="74414" y="612676"/>
                  <a:pt x="75034" y="612366"/>
                  <a:pt x="76274" y="612986"/>
                </a:cubicBezTo>
                <a:close/>
                <a:moveTo>
                  <a:pt x="59531" y="610195"/>
                </a:moveTo>
                <a:lnTo>
                  <a:pt x="66973" y="610195"/>
                </a:lnTo>
                <a:cubicBezTo>
                  <a:pt x="66973" y="610195"/>
                  <a:pt x="65732" y="611436"/>
                  <a:pt x="63252" y="613916"/>
                </a:cubicBezTo>
                <a:cubicBezTo>
                  <a:pt x="60771" y="616396"/>
                  <a:pt x="59531" y="616396"/>
                  <a:pt x="59531" y="613916"/>
                </a:cubicBezTo>
                <a:cubicBezTo>
                  <a:pt x="59531" y="611436"/>
                  <a:pt x="59531" y="610195"/>
                  <a:pt x="59531" y="610195"/>
                </a:cubicBezTo>
                <a:close/>
                <a:moveTo>
                  <a:pt x="3132832" y="602754"/>
                </a:moveTo>
                <a:cubicBezTo>
                  <a:pt x="3137793" y="602754"/>
                  <a:pt x="3140273" y="602754"/>
                  <a:pt x="3140273" y="602754"/>
                </a:cubicBezTo>
                <a:lnTo>
                  <a:pt x="3132832" y="610195"/>
                </a:lnTo>
                <a:cubicBezTo>
                  <a:pt x="3127871" y="610195"/>
                  <a:pt x="3125391" y="608955"/>
                  <a:pt x="3125391" y="606475"/>
                </a:cubicBezTo>
                <a:cubicBezTo>
                  <a:pt x="3125391" y="603994"/>
                  <a:pt x="3127871" y="602754"/>
                  <a:pt x="3132832" y="602754"/>
                </a:cubicBezTo>
                <a:close/>
                <a:moveTo>
                  <a:pt x="2824479" y="592987"/>
                </a:moveTo>
                <a:cubicBezTo>
                  <a:pt x="2829130" y="592057"/>
                  <a:pt x="2835176" y="595312"/>
                  <a:pt x="2842617" y="602754"/>
                </a:cubicBezTo>
                <a:cubicBezTo>
                  <a:pt x="2837656" y="602754"/>
                  <a:pt x="2832695" y="602754"/>
                  <a:pt x="2827734" y="602754"/>
                </a:cubicBezTo>
                <a:cubicBezTo>
                  <a:pt x="2827734" y="602754"/>
                  <a:pt x="2825254" y="600273"/>
                  <a:pt x="2820293" y="595312"/>
                </a:cubicBezTo>
                <a:cubicBezTo>
                  <a:pt x="2821533" y="594072"/>
                  <a:pt x="2822928" y="593297"/>
                  <a:pt x="2824479" y="592987"/>
                </a:cubicBezTo>
                <a:close/>
                <a:moveTo>
                  <a:pt x="3095625" y="587871"/>
                </a:moveTo>
                <a:cubicBezTo>
                  <a:pt x="3100586" y="587871"/>
                  <a:pt x="3103066" y="590351"/>
                  <a:pt x="3103066" y="595312"/>
                </a:cubicBezTo>
                <a:lnTo>
                  <a:pt x="3095625" y="595312"/>
                </a:lnTo>
                <a:cubicBezTo>
                  <a:pt x="3090664" y="595312"/>
                  <a:pt x="3088183" y="595312"/>
                  <a:pt x="3088183" y="595312"/>
                </a:cubicBezTo>
                <a:cubicBezTo>
                  <a:pt x="3088183" y="595312"/>
                  <a:pt x="3089424" y="594072"/>
                  <a:pt x="3091904" y="591592"/>
                </a:cubicBezTo>
                <a:cubicBezTo>
                  <a:pt x="3094385" y="589111"/>
                  <a:pt x="3095625" y="587871"/>
                  <a:pt x="3095625" y="587871"/>
                </a:cubicBezTo>
                <a:close/>
                <a:moveTo>
                  <a:pt x="3036094" y="565547"/>
                </a:moveTo>
                <a:cubicBezTo>
                  <a:pt x="3036094" y="565547"/>
                  <a:pt x="3038574" y="565547"/>
                  <a:pt x="3043535" y="565547"/>
                </a:cubicBezTo>
                <a:lnTo>
                  <a:pt x="3043535" y="572988"/>
                </a:lnTo>
                <a:close/>
                <a:moveTo>
                  <a:pt x="625078" y="558105"/>
                </a:moveTo>
                <a:cubicBezTo>
                  <a:pt x="620117" y="558105"/>
                  <a:pt x="617637" y="560586"/>
                  <a:pt x="617637" y="565547"/>
                </a:cubicBezTo>
                <a:lnTo>
                  <a:pt x="632520" y="558105"/>
                </a:lnTo>
                <a:close/>
                <a:moveTo>
                  <a:pt x="744141" y="550664"/>
                </a:moveTo>
                <a:lnTo>
                  <a:pt x="736699" y="558105"/>
                </a:lnTo>
                <a:lnTo>
                  <a:pt x="751582" y="558105"/>
                </a:lnTo>
                <a:cubicBezTo>
                  <a:pt x="746621" y="553144"/>
                  <a:pt x="744141" y="550664"/>
                  <a:pt x="744141" y="550664"/>
                </a:cubicBezTo>
                <a:close/>
                <a:moveTo>
                  <a:pt x="572988" y="528340"/>
                </a:moveTo>
                <a:lnTo>
                  <a:pt x="565547" y="535781"/>
                </a:lnTo>
                <a:lnTo>
                  <a:pt x="580430" y="535781"/>
                </a:lnTo>
                <a:cubicBezTo>
                  <a:pt x="580430" y="530820"/>
                  <a:pt x="577949" y="528340"/>
                  <a:pt x="572988" y="528340"/>
                </a:cubicBezTo>
                <a:close/>
                <a:moveTo>
                  <a:pt x="546943" y="520898"/>
                </a:moveTo>
                <a:cubicBezTo>
                  <a:pt x="544463" y="520898"/>
                  <a:pt x="543223" y="523379"/>
                  <a:pt x="543223" y="528340"/>
                </a:cubicBezTo>
                <a:cubicBezTo>
                  <a:pt x="543223" y="533301"/>
                  <a:pt x="545703" y="535781"/>
                  <a:pt x="550664" y="535781"/>
                </a:cubicBezTo>
                <a:cubicBezTo>
                  <a:pt x="555625" y="535781"/>
                  <a:pt x="556865" y="533301"/>
                  <a:pt x="554385" y="528340"/>
                </a:cubicBezTo>
                <a:cubicBezTo>
                  <a:pt x="551904" y="523379"/>
                  <a:pt x="549424" y="520898"/>
                  <a:pt x="546943" y="520898"/>
                </a:cubicBezTo>
                <a:close/>
                <a:moveTo>
                  <a:pt x="2693789" y="506016"/>
                </a:moveTo>
                <a:cubicBezTo>
                  <a:pt x="2693789" y="506016"/>
                  <a:pt x="2696270" y="506016"/>
                  <a:pt x="2701230" y="506016"/>
                </a:cubicBezTo>
                <a:cubicBezTo>
                  <a:pt x="2701230" y="510977"/>
                  <a:pt x="2699990" y="513457"/>
                  <a:pt x="2697510" y="513457"/>
                </a:cubicBezTo>
                <a:cubicBezTo>
                  <a:pt x="2695029" y="513457"/>
                  <a:pt x="2693789" y="510977"/>
                  <a:pt x="2693789" y="506016"/>
                </a:cubicBezTo>
                <a:close/>
                <a:moveTo>
                  <a:pt x="632520" y="476250"/>
                </a:moveTo>
                <a:cubicBezTo>
                  <a:pt x="642442" y="486172"/>
                  <a:pt x="654844" y="491133"/>
                  <a:pt x="669727" y="491133"/>
                </a:cubicBezTo>
                <a:cubicBezTo>
                  <a:pt x="674688" y="491133"/>
                  <a:pt x="679648" y="491133"/>
                  <a:pt x="684610" y="491133"/>
                </a:cubicBezTo>
                <a:lnTo>
                  <a:pt x="684610" y="498574"/>
                </a:lnTo>
                <a:lnTo>
                  <a:pt x="692051" y="498574"/>
                </a:lnTo>
                <a:cubicBezTo>
                  <a:pt x="697012" y="493613"/>
                  <a:pt x="700732" y="491133"/>
                  <a:pt x="703213" y="491133"/>
                </a:cubicBezTo>
                <a:cubicBezTo>
                  <a:pt x="705693" y="491133"/>
                  <a:pt x="706934" y="491133"/>
                  <a:pt x="706934" y="491133"/>
                </a:cubicBezTo>
                <a:cubicBezTo>
                  <a:pt x="711895" y="496094"/>
                  <a:pt x="714375" y="497334"/>
                  <a:pt x="714375" y="494853"/>
                </a:cubicBezTo>
                <a:cubicBezTo>
                  <a:pt x="714375" y="492373"/>
                  <a:pt x="708174" y="488652"/>
                  <a:pt x="695772" y="483691"/>
                </a:cubicBezTo>
                <a:cubicBezTo>
                  <a:pt x="683369" y="478730"/>
                  <a:pt x="674688" y="476250"/>
                  <a:pt x="669727" y="476250"/>
                </a:cubicBezTo>
                <a:lnTo>
                  <a:pt x="654844" y="476250"/>
                </a:lnTo>
                <a:close/>
                <a:moveTo>
                  <a:pt x="2537520" y="468809"/>
                </a:moveTo>
                <a:cubicBezTo>
                  <a:pt x="2542480" y="468809"/>
                  <a:pt x="2544961" y="468809"/>
                  <a:pt x="2544961" y="468809"/>
                </a:cubicBezTo>
                <a:lnTo>
                  <a:pt x="2544961" y="476250"/>
                </a:lnTo>
                <a:close/>
                <a:moveTo>
                  <a:pt x="483691" y="461367"/>
                </a:moveTo>
                <a:lnTo>
                  <a:pt x="483691" y="468809"/>
                </a:lnTo>
                <a:lnTo>
                  <a:pt x="491133" y="461367"/>
                </a:lnTo>
                <a:cubicBezTo>
                  <a:pt x="486172" y="461367"/>
                  <a:pt x="483691" y="461367"/>
                  <a:pt x="483691" y="461367"/>
                </a:cubicBezTo>
                <a:close/>
                <a:moveTo>
                  <a:pt x="2440781" y="453926"/>
                </a:moveTo>
                <a:cubicBezTo>
                  <a:pt x="2440781" y="453926"/>
                  <a:pt x="2440781" y="456406"/>
                  <a:pt x="2440781" y="461367"/>
                </a:cubicBezTo>
                <a:cubicBezTo>
                  <a:pt x="2435820" y="461367"/>
                  <a:pt x="2433340" y="460127"/>
                  <a:pt x="2433340" y="457646"/>
                </a:cubicBezTo>
                <a:cubicBezTo>
                  <a:pt x="2433340" y="455166"/>
                  <a:pt x="2435820" y="453926"/>
                  <a:pt x="2440781" y="453926"/>
                </a:cubicBezTo>
                <a:close/>
                <a:moveTo>
                  <a:pt x="1897559" y="453926"/>
                </a:moveTo>
                <a:lnTo>
                  <a:pt x="1897559" y="461367"/>
                </a:lnTo>
                <a:cubicBezTo>
                  <a:pt x="1902520" y="461367"/>
                  <a:pt x="1905000" y="458887"/>
                  <a:pt x="1905000" y="453926"/>
                </a:cubicBezTo>
                <a:close/>
                <a:moveTo>
                  <a:pt x="297656" y="446484"/>
                </a:moveTo>
                <a:lnTo>
                  <a:pt x="305098" y="446484"/>
                </a:lnTo>
                <a:lnTo>
                  <a:pt x="297656" y="453926"/>
                </a:lnTo>
                <a:close/>
                <a:moveTo>
                  <a:pt x="2403574" y="431601"/>
                </a:moveTo>
                <a:cubicBezTo>
                  <a:pt x="2403574" y="431601"/>
                  <a:pt x="2406055" y="431601"/>
                  <a:pt x="2411016" y="431601"/>
                </a:cubicBezTo>
                <a:cubicBezTo>
                  <a:pt x="2411016" y="431601"/>
                  <a:pt x="2408535" y="434082"/>
                  <a:pt x="2403574" y="439043"/>
                </a:cubicBezTo>
                <a:close/>
                <a:moveTo>
                  <a:pt x="379512" y="424160"/>
                </a:moveTo>
                <a:lnTo>
                  <a:pt x="372070" y="431601"/>
                </a:lnTo>
                <a:cubicBezTo>
                  <a:pt x="377031" y="431601"/>
                  <a:pt x="379512" y="431601"/>
                  <a:pt x="379512" y="431601"/>
                </a:cubicBezTo>
                <a:cubicBezTo>
                  <a:pt x="379512" y="431601"/>
                  <a:pt x="381992" y="431601"/>
                  <a:pt x="386953" y="431601"/>
                </a:cubicBezTo>
                <a:cubicBezTo>
                  <a:pt x="386953" y="431601"/>
                  <a:pt x="385713" y="430361"/>
                  <a:pt x="383232" y="427881"/>
                </a:cubicBezTo>
                <a:cubicBezTo>
                  <a:pt x="380752" y="425400"/>
                  <a:pt x="379512" y="424160"/>
                  <a:pt x="379512" y="424160"/>
                </a:cubicBezTo>
                <a:close/>
                <a:moveTo>
                  <a:pt x="2321719" y="416719"/>
                </a:moveTo>
                <a:cubicBezTo>
                  <a:pt x="2321719" y="416719"/>
                  <a:pt x="2322959" y="417959"/>
                  <a:pt x="2325439" y="420439"/>
                </a:cubicBezTo>
                <a:cubicBezTo>
                  <a:pt x="2327920" y="422920"/>
                  <a:pt x="2329160" y="424160"/>
                  <a:pt x="2329160" y="424160"/>
                </a:cubicBezTo>
                <a:lnTo>
                  <a:pt x="2321719" y="424160"/>
                </a:lnTo>
                <a:close/>
                <a:moveTo>
                  <a:pt x="312539" y="409277"/>
                </a:moveTo>
                <a:lnTo>
                  <a:pt x="327422" y="416719"/>
                </a:lnTo>
                <a:cubicBezTo>
                  <a:pt x="322461" y="416719"/>
                  <a:pt x="317500" y="416719"/>
                  <a:pt x="312539" y="416719"/>
                </a:cubicBezTo>
                <a:close/>
                <a:moveTo>
                  <a:pt x="2559844" y="401836"/>
                </a:moveTo>
                <a:lnTo>
                  <a:pt x="2567285" y="401836"/>
                </a:lnTo>
                <a:cubicBezTo>
                  <a:pt x="2582168" y="406797"/>
                  <a:pt x="2594570" y="409277"/>
                  <a:pt x="2604492" y="409277"/>
                </a:cubicBezTo>
                <a:cubicBezTo>
                  <a:pt x="2614414" y="414238"/>
                  <a:pt x="2619375" y="416719"/>
                  <a:pt x="2619375" y="416719"/>
                </a:cubicBezTo>
                <a:lnTo>
                  <a:pt x="2626816" y="424160"/>
                </a:lnTo>
                <a:cubicBezTo>
                  <a:pt x="2631777" y="424160"/>
                  <a:pt x="2640459" y="425400"/>
                  <a:pt x="2652861" y="427881"/>
                </a:cubicBezTo>
                <a:cubicBezTo>
                  <a:pt x="2665263" y="430361"/>
                  <a:pt x="2676425" y="434082"/>
                  <a:pt x="2686348" y="439043"/>
                </a:cubicBezTo>
                <a:cubicBezTo>
                  <a:pt x="2696270" y="444004"/>
                  <a:pt x="2699990" y="447725"/>
                  <a:pt x="2697510" y="450205"/>
                </a:cubicBezTo>
                <a:cubicBezTo>
                  <a:pt x="2695029" y="452685"/>
                  <a:pt x="2688828" y="451445"/>
                  <a:pt x="2678906" y="446484"/>
                </a:cubicBezTo>
                <a:cubicBezTo>
                  <a:pt x="2673945" y="446484"/>
                  <a:pt x="2668984" y="444004"/>
                  <a:pt x="2664023" y="439043"/>
                </a:cubicBezTo>
                <a:cubicBezTo>
                  <a:pt x="2659063" y="434082"/>
                  <a:pt x="2656582" y="434082"/>
                  <a:pt x="2656582" y="439043"/>
                </a:cubicBezTo>
                <a:cubicBezTo>
                  <a:pt x="2656582" y="439043"/>
                  <a:pt x="2651621" y="437803"/>
                  <a:pt x="2641699" y="435322"/>
                </a:cubicBezTo>
                <a:cubicBezTo>
                  <a:pt x="2631777" y="432842"/>
                  <a:pt x="2621856" y="430361"/>
                  <a:pt x="2611933" y="427881"/>
                </a:cubicBezTo>
                <a:cubicBezTo>
                  <a:pt x="2602011" y="425400"/>
                  <a:pt x="2597051" y="421680"/>
                  <a:pt x="2597051" y="416719"/>
                </a:cubicBezTo>
                <a:cubicBezTo>
                  <a:pt x="2597051" y="416719"/>
                  <a:pt x="2594570" y="416719"/>
                  <a:pt x="2589609" y="416719"/>
                </a:cubicBezTo>
                <a:cubicBezTo>
                  <a:pt x="2584649" y="416719"/>
                  <a:pt x="2579687" y="416719"/>
                  <a:pt x="2574726" y="416719"/>
                </a:cubicBezTo>
                <a:cubicBezTo>
                  <a:pt x="2564804" y="411758"/>
                  <a:pt x="2557363" y="409277"/>
                  <a:pt x="2552402" y="409277"/>
                </a:cubicBezTo>
                <a:cubicBezTo>
                  <a:pt x="2557363" y="404316"/>
                  <a:pt x="2559844" y="401836"/>
                  <a:pt x="2559844" y="401836"/>
                </a:cubicBezTo>
                <a:close/>
                <a:moveTo>
                  <a:pt x="2269629" y="401836"/>
                </a:moveTo>
                <a:cubicBezTo>
                  <a:pt x="2274590" y="401836"/>
                  <a:pt x="2277070" y="401836"/>
                  <a:pt x="2277070" y="401836"/>
                </a:cubicBezTo>
                <a:lnTo>
                  <a:pt x="2277070" y="409277"/>
                </a:lnTo>
                <a:close/>
                <a:moveTo>
                  <a:pt x="848321" y="401836"/>
                </a:moveTo>
                <a:lnTo>
                  <a:pt x="855762" y="409277"/>
                </a:lnTo>
                <a:cubicBezTo>
                  <a:pt x="860723" y="409277"/>
                  <a:pt x="863203" y="406797"/>
                  <a:pt x="863203" y="401836"/>
                </a:cubicBezTo>
                <a:cubicBezTo>
                  <a:pt x="863203" y="401836"/>
                  <a:pt x="860723" y="401836"/>
                  <a:pt x="855762" y="401836"/>
                </a:cubicBezTo>
                <a:cubicBezTo>
                  <a:pt x="850801" y="401836"/>
                  <a:pt x="848321" y="401836"/>
                  <a:pt x="848321" y="401836"/>
                </a:cubicBezTo>
                <a:close/>
                <a:moveTo>
                  <a:pt x="424160" y="401836"/>
                </a:moveTo>
                <a:cubicBezTo>
                  <a:pt x="424160" y="406797"/>
                  <a:pt x="426641" y="409277"/>
                  <a:pt x="431602" y="409277"/>
                </a:cubicBezTo>
                <a:cubicBezTo>
                  <a:pt x="431602" y="404316"/>
                  <a:pt x="431602" y="401836"/>
                  <a:pt x="431602" y="401836"/>
                </a:cubicBezTo>
                <a:close/>
                <a:moveTo>
                  <a:pt x="223242" y="401836"/>
                </a:moveTo>
                <a:cubicBezTo>
                  <a:pt x="228203" y="401836"/>
                  <a:pt x="231924" y="401836"/>
                  <a:pt x="234404" y="401836"/>
                </a:cubicBezTo>
                <a:cubicBezTo>
                  <a:pt x="236885" y="401836"/>
                  <a:pt x="238125" y="404316"/>
                  <a:pt x="238125" y="409277"/>
                </a:cubicBezTo>
                <a:cubicBezTo>
                  <a:pt x="243086" y="409277"/>
                  <a:pt x="245566" y="410518"/>
                  <a:pt x="245566" y="412998"/>
                </a:cubicBezTo>
                <a:cubicBezTo>
                  <a:pt x="245566" y="415478"/>
                  <a:pt x="240606" y="414238"/>
                  <a:pt x="230684" y="409277"/>
                </a:cubicBezTo>
                <a:cubicBezTo>
                  <a:pt x="225723" y="409277"/>
                  <a:pt x="223242" y="406797"/>
                  <a:pt x="223242" y="401836"/>
                </a:cubicBezTo>
                <a:close/>
                <a:moveTo>
                  <a:pt x="186035" y="401836"/>
                </a:moveTo>
                <a:cubicBezTo>
                  <a:pt x="190996" y="401836"/>
                  <a:pt x="195957" y="401836"/>
                  <a:pt x="200918" y="401836"/>
                </a:cubicBezTo>
                <a:lnTo>
                  <a:pt x="193477" y="409277"/>
                </a:lnTo>
                <a:close/>
                <a:moveTo>
                  <a:pt x="141387" y="394394"/>
                </a:moveTo>
                <a:cubicBezTo>
                  <a:pt x="141387" y="394394"/>
                  <a:pt x="143867" y="394394"/>
                  <a:pt x="148828" y="394394"/>
                </a:cubicBezTo>
                <a:cubicBezTo>
                  <a:pt x="153789" y="394394"/>
                  <a:pt x="156270" y="394394"/>
                  <a:pt x="156270" y="394394"/>
                </a:cubicBezTo>
                <a:lnTo>
                  <a:pt x="141387" y="401836"/>
                </a:lnTo>
                <a:cubicBezTo>
                  <a:pt x="141387" y="396875"/>
                  <a:pt x="141387" y="394394"/>
                  <a:pt x="141387" y="394394"/>
                </a:cubicBezTo>
                <a:close/>
                <a:moveTo>
                  <a:pt x="1867793" y="386953"/>
                </a:moveTo>
                <a:cubicBezTo>
                  <a:pt x="1867793" y="386953"/>
                  <a:pt x="1875234" y="389433"/>
                  <a:pt x="1890117" y="394394"/>
                </a:cubicBezTo>
                <a:cubicBezTo>
                  <a:pt x="1905000" y="394394"/>
                  <a:pt x="1912441" y="394394"/>
                  <a:pt x="1912441" y="394394"/>
                </a:cubicBezTo>
                <a:cubicBezTo>
                  <a:pt x="1912441" y="389433"/>
                  <a:pt x="1911202" y="386953"/>
                  <a:pt x="1908721" y="386953"/>
                </a:cubicBezTo>
                <a:cubicBezTo>
                  <a:pt x="1906240" y="386953"/>
                  <a:pt x="1903760" y="386953"/>
                  <a:pt x="1901280" y="386953"/>
                </a:cubicBezTo>
                <a:cubicBezTo>
                  <a:pt x="1898799" y="386953"/>
                  <a:pt x="1895078" y="386953"/>
                  <a:pt x="1890117" y="386953"/>
                </a:cubicBezTo>
                <a:cubicBezTo>
                  <a:pt x="1885156" y="386953"/>
                  <a:pt x="1882676" y="386953"/>
                  <a:pt x="1882676" y="386953"/>
                </a:cubicBezTo>
                <a:close/>
                <a:moveTo>
                  <a:pt x="372070" y="386953"/>
                </a:moveTo>
                <a:lnTo>
                  <a:pt x="364629" y="394394"/>
                </a:lnTo>
                <a:lnTo>
                  <a:pt x="386953" y="394394"/>
                </a:lnTo>
                <a:lnTo>
                  <a:pt x="401836" y="394394"/>
                </a:lnTo>
                <a:lnTo>
                  <a:pt x="409277" y="394394"/>
                </a:lnTo>
                <a:lnTo>
                  <a:pt x="401836" y="386953"/>
                </a:lnTo>
                <a:lnTo>
                  <a:pt x="394395" y="386953"/>
                </a:lnTo>
                <a:cubicBezTo>
                  <a:pt x="394395" y="391914"/>
                  <a:pt x="391914" y="394394"/>
                  <a:pt x="386953" y="394394"/>
                </a:cubicBezTo>
                <a:cubicBezTo>
                  <a:pt x="381992" y="394394"/>
                  <a:pt x="377031" y="391914"/>
                  <a:pt x="372070" y="386953"/>
                </a:cubicBezTo>
                <a:close/>
                <a:moveTo>
                  <a:pt x="1653853" y="382302"/>
                </a:moveTo>
                <a:cubicBezTo>
                  <a:pt x="1652612" y="382922"/>
                  <a:pt x="1651992" y="384473"/>
                  <a:pt x="1651992" y="386953"/>
                </a:cubicBezTo>
                <a:cubicBezTo>
                  <a:pt x="1651992" y="391914"/>
                  <a:pt x="1654473" y="394394"/>
                  <a:pt x="1659434" y="394394"/>
                </a:cubicBezTo>
                <a:cubicBezTo>
                  <a:pt x="1664395" y="394394"/>
                  <a:pt x="1666875" y="393154"/>
                  <a:pt x="1666875" y="390674"/>
                </a:cubicBezTo>
                <a:cubicBezTo>
                  <a:pt x="1666875" y="388193"/>
                  <a:pt x="1664395" y="385713"/>
                  <a:pt x="1659434" y="383232"/>
                </a:cubicBezTo>
                <a:cubicBezTo>
                  <a:pt x="1656953" y="381992"/>
                  <a:pt x="1655093" y="381682"/>
                  <a:pt x="1653853" y="382302"/>
                </a:cubicBezTo>
                <a:close/>
                <a:moveTo>
                  <a:pt x="2507754" y="379512"/>
                </a:moveTo>
                <a:lnTo>
                  <a:pt x="2544961" y="394394"/>
                </a:lnTo>
                <a:cubicBezTo>
                  <a:pt x="2544961" y="399355"/>
                  <a:pt x="2537520" y="399355"/>
                  <a:pt x="2522637" y="394394"/>
                </a:cubicBezTo>
                <a:close/>
                <a:moveTo>
                  <a:pt x="610195" y="379512"/>
                </a:moveTo>
                <a:lnTo>
                  <a:pt x="617637" y="386953"/>
                </a:lnTo>
                <a:lnTo>
                  <a:pt x="625078" y="386953"/>
                </a:lnTo>
                <a:cubicBezTo>
                  <a:pt x="620117" y="381992"/>
                  <a:pt x="615156" y="379512"/>
                  <a:pt x="610195" y="379512"/>
                </a:cubicBezTo>
                <a:close/>
                <a:moveTo>
                  <a:pt x="171152" y="379512"/>
                </a:moveTo>
                <a:lnTo>
                  <a:pt x="178594" y="401836"/>
                </a:lnTo>
                <a:cubicBezTo>
                  <a:pt x="178594" y="411758"/>
                  <a:pt x="178594" y="416719"/>
                  <a:pt x="178594" y="416719"/>
                </a:cubicBezTo>
                <a:cubicBezTo>
                  <a:pt x="178594" y="416719"/>
                  <a:pt x="176113" y="415478"/>
                  <a:pt x="171152" y="412998"/>
                </a:cubicBezTo>
                <a:cubicBezTo>
                  <a:pt x="166191" y="410518"/>
                  <a:pt x="166191" y="406797"/>
                  <a:pt x="171152" y="401836"/>
                </a:cubicBezTo>
                <a:lnTo>
                  <a:pt x="171152" y="386953"/>
                </a:lnTo>
                <a:cubicBezTo>
                  <a:pt x="171152" y="386953"/>
                  <a:pt x="169912" y="385713"/>
                  <a:pt x="167432" y="383232"/>
                </a:cubicBezTo>
                <a:cubicBezTo>
                  <a:pt x="164951" y="380752"/>
                  <a:pt x="166191" y="379512"/>
                  <a:pt x="171152" y="379512"/>
                </a:cubicBezTo>
                <a:close/>
                <a:moveTo>
                  <a:pt x="1905000" y="372070"/>
                </a:moveTo>
                <a:cubicBezTo>
                  <a:pt x="1900039" y="372070"/>
                  <a:pt x="1897559" y="373311"/>
                  <a:pt x="1897559" y="375791"/>
                </a:cubicBezTo>
                <a:cubicBezTo>
                  <a:pt x="1897559" y="378271"/>
                  <a:pt x="1901280" y="379512"/>
                  <a:pt x="1908721" y="379512"/>
                </a:cubicBezTo>
                <a:cubicBezTo>
                  <a:pt x="1916162" y="379512"/>
                  <a:pt x="1919883" y="381992"/>
                  <a:pt x="1919883" y="386953"/>
                </a:cubicBezTo>
                <a:lnTo>
                  <a:pt x="1934766" y="386953"/>
                </a:lnTo>
                <a:cubicBezTo>
                  <a:pt x="1934766" y="381992"/>
                  <a:pt x="1933525" y="379512"/>
                  <a:pt x="1931045" y="379512"/>
                </a:cubicBezTo>
                <a:cubicBezTo>
                  <a:pt x="1928565" y="379512"/>
                  <a:pt x="1927324" y="379512"/>
                  <a:pt x="1927324" y="379512"/>
                </a:cubicBezTo>
                <a:lnTo>
                  <a:pt x="1912441" y="372070"/>
                </a:lnTo>
                <a:cubicBezTo>
                  <a:pt x="1912441" y="372070"/>
                  <a:pt x="1909961" y="372070"/>
                  <a:pt x="1905000" y="372070"/>
                </a:cubicBezTo>
                <a:close/>
                <a:moveTo>
                  <a:pt x="1585020" y="372070"/>
                </a:moveTo>
                <a:cubicBezTo>
                  <a:pt x="1585020" y="372070"/>
                  <a:pt x="1583780" y="373311"/>
                  <a:pt x="1581299" y="375791"/>
                </a:cubicBezTo>
                <a:cubicBezTo>
                  <a:pt x="1578819" y="378271"/>
                  <a:pt x="1580059" y="379512"/>
                  <a:pt x="1585020" y="379512"/>
                </a:cubicBezTo>
                <a:cubicBezTo>
                  <a:pt x="1589981" y="379512"/>
                  <a:pt x="1592461" y="377031"/>
                  <a:pt x="1592461" y="372070"/>
                </a:cubicBezTo>
                <a:cubicBezTo>
                  <a:pt x="1587500" y="372070"/>
                  <a:pt x="1585020" y="372070"/>
                  <a:pt x="1585020" y="372070"/>
                </a:cubicBezTo>
                <a:close/>
                <a:moveTo>
                  <a:pt x="721816" y="372070"/>
                </a:moveTo>
                <a:cubicBezTo>
                  <a:pt x="726777" y="372070"/>
                  <a:pt x="729258" y="374551"/>
                  <a:pt x="729258" y="379512"/>
                </a:cubicBezTo>
                <a:cubicBezTo>
                  <a:pt x="729258" y="379512"/>
                  <a:pt x="726777" y="379512"/>
                  <a:pt x="721816" y="379512"/>
                </a:cubicBezTo>
                <a:close/>
                <a:moveTo>
                  <a:pt x="431602" y="372070"/>
                </a:moveTo>
                <a:cubicBezTo>
                  <a:pt x="431602" y="377031"/>
                  <a:pt x="431602" y="379512"/>
                  <a:pt x="431602" y="379512"/>
                </a:cubicBezTo>
                <a:lnTo>
                  <a:pt x="439043" y="379512"/>
                </a:lnTo>
                <a:cubicBezTo>
                  <a:pt x="439043" y="374551"/>
                  <a:pt x="436563" y="372070"/>
                  <a:pt x="431602" y="372070"/>
                </a:cubicBezTo>
                <a:close/>
                <a:moveTo>
                  <a:pt x="141387" y="372070"/>
                </a:moveTo>
                <a:lnTo>
                  <a:pt x="148828" y="372070"/>
                </a:lnTo>
                <a:lnTo>
                  <a:pt x="141387" y="379512"/>
                </a:lnTo>
                <a:cubicBezTo>
                  <a:pt x="146348" y="374551"/>
                  <a:pt x="146348" y="372070"/>
                  <a:pt x="141387" y="372070"/>
                </a:cubicBezTo>
                <a:close/>
                <a:moveTo>
                  <a:pt x="718096" y="364629"/>
                </a:moveTo>
                <a:lnTo>
                  <a:pt x="705224" y="365433"/>
                </a:lnTo>
                <a:lnTo>
                  <a:pt x="707864" y="366489"/>
                </a:lnTo>
                <a:cubicBezTo>
                  <a:pt x="709724" y="367730"/>
                  <a:pt x="711895" y="369590"/>
                  <a:pt x="714375" y="372070"/>
                </a:cubicBezTo>
                <a:lnTo>
                  <a:pt x="706934" y="372070"/>
                </a:lnTo>
                <a:cubicBezTo>
                  <a:pt x="701973" y="372070"/>
                  <a:pt x="699492" y="370830"/>
                  <a:pt x="699492" y="368350"/>
                </a:cubicBezTo>
                <a:lnTo>
                  <a:pt x="700024" y="366755"/>
                </a:lnTo>
                <a:lnTo>
                  <a:pt x="695772" y="368350"/>
                </a:lnTo>
                <a:cubicBezTo>
                  <a:pt x="693291" y="370830"/>
                  <a:pt x="689570" y="372070"/>
                  <a:pt x="684610" y="372070"/>
                </a:cubicBezTo>
                <a:cubicBezTo>
                  <a:pt x="689570" y="372070"/>
                  <a:pt x="693291" y="373311"/>
                  <a:pt x="695772" y="375791"/>
                </a:cubicBezTo>
                <a:cubicBezTo>
                  <a:pt x="698252" y="378271"/>
                  <a:pt x="699492" y="379512"/>
                  <a:pt x="699492" y="379512"/>
                </a:cubicBezTo>
                <a:cubicBezTo>
                  <a:pt x="704453" y="379512"/>
                  <a:pt x="708174" y="379512"/>
                  <a:pt x="710654" y="379512"/>
                </a:cubicBezTo>
                <a:cubicBezTo>
                  <a:pt x="713135" y="379512"/>
                  <a:pt x="718096" y="380752"/>
                  <a:pt x="725537" y="383232"/>
                </a:cubicBezTo>
                <a:cubicBezTo>
                  <a:pt x="732979" y="385713"/>
                  <a:pt x="741660" y="389433"/>
                  <a:pt x="751582" y="394394"/>
                </a:cubicBezTo>
                <a:lnTo>
                  <a:pt x="781348" y="394394"/>
                </a:lnTo>
                <a:lnTo>
                  <a:pt x="788789" y="394394"/>
                </a:lnTo>
                <a:cubicBezTo>
                  <a:pt x="818555" y="409277"/>
                  <a:pt x="833437" y="411758"/>
                  <a:pt x="833437" y="401836"/>
                </a:cubicBezTo>
                <a:cubicBezTo>
                  <a:pt x="833437" y="396875"/>
                  <a:pt x="830957" y="394394"/>
                  <a:pt x="825996" y="394394"/>
                </a:cubicBezTo>
                <a:lnTo>
                  <a:pt x="818555" y="394394"/>
                </a:lnTo>
                <a:cubicBezTo>
                  <a:pt x="818555" y="394394"/>
                  <a:pt x="816074" y="394394"/>
                  <a:pt x="811113" y="394394"/>
                </a:cubicBezTo>
                <a:lnTo>
                  <a:pt x="811113" y="386953"/>
                </a:lnTo>
                <a:cubicBezTo>
                  <a:pt x="811113" y="386953"/>
                  <a:pt x="808633" y="385713"/>
                  <a:pt x="803672" y="383232"/>
                </a:cubicBezTo>
                <a:cubicBezTo>
                  <a:pt x="798711" y="380752"/>
                  <a:pt x="793750" y="379512"/>
                  <a:pt x="788789" y="379512"/>
                </a:cubicBezTo>
                <a:cubicBezTo>
                  <a:pt x="783828" y="379512"/>
                  <a:pt x="780108" y="379512"/>
                  <a:pt x="777627" y="379512"/>
                </a:cubicBezTo>
                <a:cubicBezTo>
                  <a:pt x="775147" y="379512"/>
                  <a:pt x="771426" y="377031"/>
                  <a:pt x="766465" y="372070"/>
                </a:cubicBezTo>
                <a:lnTo>
                  <a:pt x="751582" y="372070"/>
                </a:lnTo>
                <a:cubicBezTo>
                  <a:pt x="746621" y="372070"/>
                  <a:pt x="742900" y="370830"/>
                  <a:pt x="740420" y="368350"/>
                </a:cubicBezTo>
                <a:cubicBezTo>
                  <a:pt x="737940" y="365869"/>
                  <a:pt x="730498" y="364629"/>
                  <a:pt x="718096" y="364629"/>
                </a:cubicBezTo>
                <a:close/>
                <a:moveTo>
                  <a:pt x="572988" y="364629"/>
                </a:moveTo>
                <a:lnTo>
                  <a:pt x="587871" y="372070"/>
                </a:lnTo>
                <a:lnTo>
                  <a:pt x="595312" y="372070"/>
                </a:lnTo>
                <a:lnTo>
                  <a:pt x="602754" y="372070"/>
                </a:lnTo>
                <a:close/>
                <a:moveTo>
                  <a:pt x="165571" y="360908"/>
                </a:moveTo>
                <a:cubicBezTo>
                  <a:pt x="166811" y="360908"/>
                  <a:pt x="168672" y="362148"/>
                  <a:pt x="171152" y="364629"/>
                </a:cubicBezTo>
                <a:lnTo>
                  <a:pt x="163711" y="364629"/>
                </a:lnTo>
                <a:cubicBezTo>
                  <a:pt x="163711" y="362148"/>
                  <a:pt x="164331" y="360908"/>
                  <a:pt x="165571" y="360908"/>
                </a:cubicBezTo>
                <a:close/>
                <a:moveTo>
                  <a:pt x="1778496" y="357187"/>
                </a:moveTo>
                <a:cubicBezTo>
                  <a:pt x="1778496" y="362148"/>
                  <a:pt x="1793379" y="369590"/>
                  <a:pt x="1823145" y="379512"/>
                </a:cubicBezTo>
                <a:cubicBezTo>
                  <a:pt x="1842988" y="379512"/>
                  <a:pt x="1852910" y="379512"/>
                  <a:pt x="1852910" y="379512"/>
                </a:cubicBezTo>
                <a:cubicBezTo>
                  <a:pt x="1847950" y="374551"/>
                  <a:pt x="1844229" y="372070"/>
                  <a:pt x="1841748" y="372070"/>
                </a:cubicBezTo>
                <a:cubicBezTo>
                  <a:pt x="1839268" y="372070"/>
                  <a:pt x="1835547" y="372070"/>
                  <a:pt x="1830586" y="372070"/>
                </a:cubicBezTo>
                <a:lnTo>
                  <a:pt x="1823145" y="364629"/>
                </a:lnTo>
                <a:cubicBezTo>
                  <a:pt x="1818184" y="364629"/>
                  <a:pt x="1815703" y="364629"/>
                  <a:pt x="1815703" y="364629"/>
                </a:cubicBezTo>
                <a:cubicBezTo>
                  <a:pt x="1815703" y="364629"/>
                  <a:pt x="1810743" y="363388"/>
                  <a:pt x="1800820" y="360908"/>
                </a:cubicBezTo>
                <a:cubicBezTo>
                  <a:pt x="1790898" y="358428"/>
                  <a:pt x="1783457" y="357187"/>
                  <a:pt x="1778496" y="357187"/>
                </a:cubicBezTo>
                <a:close/>
                <a:moveTo>
                  <a:pt x="1525488" y="357187"/>
                </a:moveTo>
                <a:cubicBezTo>
                  <a:pt x="1520527" y="362148"/>
                  <a:pt x="1518047" y="365869"/>
                  <a:pt x="1518047" y="368350"/>
                </a:cubicBezTo>
                <a:cubicBezTo>
                  <a:pt x="1518047" y="370830"/>
                  <a:pt x="1520527" y="369590"/>
                  <a:pt x="1525488" y="364629"/>
                </a:cubicBezTo>
                <a:close/>
                <a:moveTo>
                  <a:pt x="2172891" y="349746"/>
                </a:moveTo>
                <a:cubicBezTo>
                  <a:pt x="2177851" y="349746"/>
                  <a:pt x="2180332" y="349746"/>
                  <a:pt x="2180332" y="349746"/>
                </a:cubicBezTo>
                <a:lnTo>
                  <a:pt x="2172891" y="357187"/>
                </a:lnTo>
                <a:close/>
                <a:moveTo>
                  <a:pt x="1756172" y="349746"/>
                </a:moveTo>
                <a:cubicBezTo>
                  <a:pt x="1751211" y="354707"/>
                  <a:pt x="1748731" y="357187"/>
                  <a:pt x="1748731" y="357187"/>
                </a:cubicBezTo>
                <a:cubicBezTo>
                  <a:pt x="1748731" y="357187"/>
                  <a:pt x="1749971" y="357187"/>
                  <a:pt x="1752451" y="357187"/>
                </a:cubicBezTo>
                <a:cubicBezTo>
                  <a:pt x="1754932" y="357187"/>
                  <a:pt x="1756172" y="354707"/>
                  <a:pt x="1756172" y="349746"/>
                </a:cubicBezTo>
                <a:close/>
                <a:moveTo>
                  <a:pt x="1733848" y="349746"/>
                </a:moveTo>
                <a:lnTo>
                  <a:pt x="1741289" y="357187"/>
                </a:lnTo>
                <a:lnTo>
                  <a:pt x="1741289" y="349746"/>
                </a:lnTo>
                <a:cubicBezTo>
                  <a:pt x="1741289" y="349746"/>
                  <a:pt x="1738809" y="349746"/>
                  <a:pt x="1733848" y="349746"/>
                </a:cubicBezTo>
                <a:close/>
                <a:moveTo>
                  <a:pt x="2373808" y="342305"/>
                </a:moveTo>
                <a:lnTo>
                  <a:pt x="2388691" y="342305"/>
                </a:lnTo>
                <a:lnTo>
                  <a:pt x="2388691" y="349746"/>
                </a:lnTo>
                <a:close/>
                <a:moveTo>
                  <a:pt x="2150566" y="342305"/>
                </a:moveTo>
                <a:cubicBezTo>
                  <a:pt x="2160489" y="347266"/>
                  <a:pt x="2165449" y="349746"/>
                  <a:pt x="2165449" y="349746"/>
                </a:cubicBezTo>
                <a:cubicBezTo>
                  <a:pt x="2165449" y="349746"/>
                  <a:pt x="2160489" y="349746"/>
                  <a:pt x="2150566" y="349746"/>
                </a:cubicBezTo>
                <a:close/>
                <a:moveTo>
                  <a:pt x="1473399" y="342305"/>
                </a:moveTo>
                <a:lnTo>
                  <a:pt x="1488281" y="357187"/>
                </a:lnTo>
                <a:lnTo>
                  <a:pt x="1495723" y="349746"/>
                </a:lnTo>
                <a:close/>
                <a:moveTo>
                  <a:pt x="1681758" y="334863"/>
                </a:moveTo>
                <a:cubicBezTo>
                  <a:pt x="1681758" y="339824"/>
                  <a:pt x="1684239" y="341064"/>
                  <a:pt x="1689199" y="338584"/>
                </a:cubicBezTo>
                <a:cubicBezTo>
                  <a:pt x="1694160" y="336104"/>
                  <a:pt x="1699121" y="337344"/>
                  <a:pt x="1704082" y="342305"/>
                </a:cubicBezTo>
                <a:lnTo>
                  <a:pt x="1711524" y="342305"/>
                </a:lnTo>
                <a:lnTo>
                  <a:pt x="1711524" y="334863"/>
                </a:lnTo>
                <a:cubicBezTo>
                  <a:pt x="1711524" y="334863"/>
                  <a:pt x="1706563" y="334863"/>
                  <a:pt x="1696641" y="334863"/>
                </a:cubicBezTo>
                <a:cubicBezTo>
                  <a:pt x="1691680" y="334863"/>
                  <a:pt x="1687959" y="334863"/>
                  <a:pt x="1685478" y="334863"/>
                </a:cubicBezTo>
                <a:cubicBezTo>
                  <a:pt x="1682998" y="334863"/>
                  <a:pt x="1681758" y="334863"/>
                  <a:pt x="1681758" y="334863"/>
                </a:cubicBezTo>
                <a:close/>
                <a:moveTo>
                  <a:pt x="491133" y="334863"/>
                </a:moveTo>
                <a:cubicBezTo>
                  <a:pt x="491133" y="334863"/>
                  <a:pt x="491133" y="337344"/>
                  <a:pt x="491133" y="342305"/>
                </a:cubicBezTo>
                <a:cubicBezTo>
                  <a:pt x="491133" y="342305"/>
                  <a:pt x="488652" y="342305"/>
                  <a:pt x="483691" y="342305"/>
                </a:cubicBezTo>
                <a:close/>
                <a:moveTo>
                  <a:pt x="543223" y="327422"/>
                </a:moveTo>
                <a:cubicBezTo>
                  <a:pt x="538262" y="327422"/>
                  <a:pt x="538262" y="329902"/>
                  <a:pt x="543223" y="334863"/>
                </a:cubicBezTo>
                <a:cubicBezTo>
                  <a:pt x="548184" y="339824"/>
                  <a:pt x="553145" y="342305"/>
                  <a:pt x="558106" y="342305"/>
                </a:cubicBezTo>
                <a:cubicBezTo>
                  <a:pt x="558106" y="342305"/>
                  <a:pt x="560586" y="342305"/>
                  <a:pt x="565547" y="342305"/>
                </a:cubicBezTo>
                <a:cubicBezTo>
                  <a:pt x="570508" y="342305"/>
                  <a:pt x="575469" y="344785"/>
                  <a:pt x="580430" y="349746"/>
                </a:cubicBezTo>
                <a:lnTo>
                  <a:pt x="610195" y="357187"/>
                </a:lnTo>
                <a:cubicBezTo>
                  <a:pt x="630039" y="357187"/>
                  <a:pt x="637481" y="354707"/>
                  <a:pt x="632520" y="349746"/>
                </a:cubicBezTo>
                <a:cubicBezTo>
                  <a:pt x="632520" y="344785"/>
                  <a:pt x="635000" y="344785"/>
                  <a:pt x="639961" y="349746"/>
                </a:cubicBezTo>
                <a:lnTo>
                  <a:pt x="647403" y="349746"/>
                </a:lnTo>
                <a:cubicBezTo>
                  <a:pt x="647403" y="354707"/>
                  <a:pt x="647403" y="357187"/>
                  <a:pt x="647403" y="357187"/>
                </a:cubicBezTo>
                <a:lnTo>
                  <a:pt x="662285" y="357187"/>
                </a:lnTo>
                <a:lnTo>
                  <a:pt x="654844" y="349746"/>
                </a:lnTo>
                <a:cubicBezTo>
                  <a:pt x="654844" y="349746"/>
                  <a:pt x="652363" y="349746"/>
                  <a:pt x="647403" y="349746"/>
                </a:cubicBezTo>
                <a:cubicBezTo>
                  <a:pt x="642442" y="344785"/>
                  <a:pt x="639961" y="342305"/>
                  <a:pt x="639961" y="342305"/>
                </a:cubicBezTo>
                <a:cubicBezTo>
                  <a:pt x="639961" y="342305"/>
                  <a:pt x="637481" y="342305"/>
                  <a:pt x="632520" y="342305"/>
                </a:cubicBezTo>
                <a:cubicBezTo>
                  <a:pt x="627559" y="342305"/>
                  <a:pt x="625078" y="342305"/>
                  <a:pt x="625078" y="342305"/>
                </a:cubicBezTo>
                <a:cubicBezTo>
                  <a:pt x="625078" y="342305"/>
                  <a:pt x="620117" y="339824"/>
                  <a:pt x="610195" y="334863"/>
                </a:cubicBezTo>
                <a:lnTo>
                  <a:pt x="595312" y="334863"/>
                </a:lnTo>
                <a:cubicBezTo>
                  <a:pt x="595312" y="329902"/>
                  <a:pt x="592832" y="327422"/>
                  <a:pt x="587871" y="327422"/>
                </a:cubicBezTo>
                <a:cubicBezTo>
                  <a:pt x="582910" y="327422"/>
                  <a:pt x="577949" y="327422"/>
                  <a:pt x="572988" y="327422"/>
                </a:cubicBezTo>
                <a:lnTo>
                  <a:pt x="550664" y="327422"/>
                </a:lnTo>
                <a:close/>
                <a:moveTo>
                  <a:pt x="148828" y="327422"/>
                </a:moveTo>
                <a:lnTo>
                  <a:pt x="156270" y="327422"/>
                </a:lnTo>
                <a:cubicBezTo>
                  <a:pt x="161231" y="337344"/>
                  <a:pt x="164951" y="341064"/>
                  <a:pt x="167432" y="338584"/>
                </a:cubicBezTo>
                <a:cubicBezTo>
                  <a:pt x="169912" y="336104"/>
                  <a:pt x="173633" y="336104"/>
                  <a:pt x="178594" y="338584"/>
                </a:cubicBezTo>
                <a:cubicBezTo>
                  <a:pt x="183555" y="341064"/>
                  <a:pt x="186035" y="343545"/>
                  <a:pt x="186035" y="346025"/>
                </a:cubicBezTo>
                <a:cubicBezTo>
                  <a:pt x="186035" y="348506"/>
                  <a:pt x="184795" y="349746"/>
                  <a:pt x="182315" y="349746"/>
                </a:cubicBezTo>
                <a:cubicBezTo>
                  <a:pt x="179834" y="349746"/>
                  <a:pt x="176113" y="349746"/>
                  <a:pt x="171152" y="349746"/>
                </a:cubicBezTo>
                <a:cubicBezTo>
                  <a:pt x="166191" y="344785"/>
                  <a:pt x="162471" y="341064"/>
                  <a:pt x="159990" y="338584"/>
                </a:cubicBezTo>
                <a:cubicBezTo>
                  <a:pt x="157510" y="336104"/>
                  <a:pt x="153789" y="334863"/>
                  <a:pt x="148828" y="334863"/>
                </a:cubicBezTo>
                <a:cubicBezTo>
                  <a:pt x="148828" y="334863"/>
                  <a:pt x="148828" y="333623"/>
                  <a:pt x="148828" y="331142"/>
                </a:cubicBezTo>
                <a:cubicBezTo>
                  <a:pt x="148828" y="328662"/>
                  <a:pt x="148828" y="327422"/>
                  <a:pt x="148828" y="327422"/>
                </a:cubicBezTo>
                <a:close/>
                <a:moveTo>
                  <a:pt x="1577578" y="319980"/>
                </a:moveTo>
                <a:lnTo>
                  <a:pt x="1592461" y="327422"/>
                </a:lnTo>
                <a:cubicBezTo>
                  <a:pt x="1592461" y="322461"/>
                  <a:pt x="1589981" y="319980"/>
                  <a:pt x="1585020" y="319980"/>
                </a:cubicBezTo>
                <a:close/>
                <a:moveTo>
                  <a:pt x="1421309" y="319980"/>
                </a:moveTo>
                <a:cubicBezTo>
                  <a:pt x="1421309" y="319980"/>
                  <a:pt x="1418828" y="322461"/>
                  <a:pt x="1413867" y="327422"/>
                </a:cubicBezTo>
                <a:lnTo>
                  <a:pt x="1421309" y="327422"/>
                </a:lnTo>
                <a:close/>
                <a:moveTo>
                  <a:pt x="424160" y="319980"/>
                </a:moveTo>
                <a:lnTo>
                  <a:pt x="424160" y="327422"/>
                </a:lnTo>
                <a:cubicBezTo>
                  <a:pt x="424160" y="327422"/>
                  <a:pt x="421680" y="327422"/>
                  <a:pt x="416719" y="327422"/>
                </a:cubicBezTo>
                <a:cubicBezTo>
                  <a:pt x="416719" y="322461"/>
                  <a:pt x="419199" y="319980"/>
                  <a:pt x="424160" y="319980"/>
                </a:cubicBezTo>
                <a:close/>
                <a:moveTo>
                  <a:pt x="580430" y="312539"/>
                </a:moveTo>
                <a:cubicBezTo>
                  <a:pt x="585391" y="317500"/>
                  <a:pt x="587871" y="319980"/>
                  <a:pt x="587871" y="319980"/>
                </a:cubicBezTo>
                <a:lnTo>
                  <a:pt x="587871" y="312539"/>
                </a:lnTo>
                <a:close/>
                <a:moveTo>
                  <a:pt x="394395" y="312539"/>
                </a:moveTo>
                <a:lnTo>
                  <a:pt x="416719" y="327422"/>
                </a:lnTo>
                <a:lnTo>
                  <a:pt x="401836" y="327422"/>
                </a:lnTo>
                <a:close/>
                <a:moveTo>
                  <a:pt x="535781" y="305098"/>
                </a:moveTo>
                <a:lnTo>
                  <a:pt x="550664" y="312539"/>
                </a:lnTo>
                <a:cubicBezTo>
                  <a:pt x="550664" y="307578"/>
                  <a:pt x="548184" y="305098"/>
                  <a:pt x="543223" y="305098"/>
                </a:cubicBezTo>
                <a:cubicBezTo>
                  <a:pt x="538262" y="305098"/>
                  <a:pt x="535781" y="305098"/>
                  <a:pt x="535781" y="305098"/>
                </a:cubicBezTo>
                <a:close/>
                <a:moveTo>
                  <a:pt x="1592461" y="297656"/>
                </a:moveTo>
                <a:cubicBezTo>
                  <a:pt x="1592461" y="302617"/>
                  <a:pt x="1589981" y="305098"/>
                  <a:pt x="1585020" y="305098"/>
                </a:cubicBezTo>
                <a:lnTo>
                  <a:pt x="1592461" y="312539"/>
                </a:lnTo>
                <a:cubicBezTo>
                  <a:pt x="1592461" y="312539"/>
                  <a:pt x="1594941" y="312539"/>
                  <a:pt x="1599902" y="312539"/>
                </a:cubicBezTo>
                <a:cubicBezTo>
                  <a:pt x="1604863" y="312539"/>
                  <a:pt x="1607344" y="315019"/>
                  <a:pt x="1607344" y="319980"/>
                </a:cubicBezTo>
                <a:cubicBezTo>
                  <a:pt x="1617266" y="319980"/>
                  <a:pt x="1629668" y="322461"/>
                  <a:pt x="1644551" y="327422"/>
                </a:cubicBezTo>
                <a:cubicBezTo>
                  <a:pt x="1659434" y="332383"/>
                  <a:pt x="1666875" y="334863"/>
                  <a:pt x="1666875" y="334863"/>
                </a:cubicBezTo>
                <a:lnTo>
                  <a:pt x="1674317" y="327422"/>
                </a:lnTo>
                <a:cubicBezTo>
                  <a:pt x="1669356" y="327422"/>
                  <a:pt x="1665635" y="327422"/>
                  <a:pt x="1663155" y="327422"/>
                </a:cubicBezTo>
                <a:cubicBezTo>
                  <a:pt x="1660674" y="327422"/>
                  <a:pt x="1656953" y="327422"/>
                  <a:pt x="1651992" y="327422"/>
                </a:cubicBezTo>
                <a:lnTo>
                  <a:pt x="1644551" y="319980"/>
                </a:lnTo>
                <a:cubicBezTo>
                  <a:pt x="1644551" y="319980"/>
                  <a:pt x="1639590" y="319980"/>
                  <a:pt x="1629668" y="319980"/>
                </a:cubicBezTo>
                <a:cubicBezTo>
                  <a:pt x="1629668" y="319980"/>
                  <a:pt x="1628428" y="318740"/>
                  <a:pt x="1625948" y="316260"/>
                </a:cubicBezTo>
                <a:cubicBezTo>
                  <a:pt x="1623467" y="313779"/>
                  <a:pt x="1619746" y="312539"/>
                  <a:pt x="1614785" y="312539"/>
                </a:cubicBezTo>
                <a:cubicBezTo>
                  <a:pt x="1614785" y="312539"/>
                  <a:pt x="1613545" y="312539"/>
                  <a:pt x="1611065" y="312539"/>
                </a:cubicBezTo>
                <a:cubicBezTo>
                  <a:pt x="1608584" y="312539"/>
                  <a:pt x="1606104" y="310059"/>
                  <a:pt x="1603623" y="305098"/>
                </a:cubicBezTo>
                <a:cubicBezTo>
                  <a:pt x="1601143" y="300137"/>
                  <a:pt x="1597422" y="297656"/>
                  <a:pt x="1592461" y="297656"/>
                </a:cubicBezTo>
                <a:close/>
                <a:moveTo>
                  <a:pt x="1547813" y="297656"/>
                </a:moveTo>
                <a:cubicBezTo>
                  <a:pt x="1542852" y="302617"/>
                  <a:pt x="1542852" y="305098"/>
                  <a:pt x="1547813" y="305098"/>
                </a:cubicBezTo>
                <a:lnTo>
                  <a:pt x="1562695" y="305098"/>
                </a:lnTo>
                <a:cubicBezTo>
                  <a:pt x="1562695" y="300137"/>
                  <a:pt x="1557735" y="297656"/>
                  <a:pt x="1547813" y="297656"/>
                </a:cubicBezTo>
                <a:close/>
                <a:moveTo>
                  <a:pt x="474390" y="286494"/>
                </a:moveTo>
                <a:cubicBezTo>
                  <a:pt x="470669" y="286494"/>
                  <a:pt x="468809" y="287734"/>
                  <a:pt x="468809" y="290215"/>
                </a:cubicBezTo>
                <a:cubicBezTo>
                  <a:pt x="468809" y="295176"/>
                  <a:pt x="470049" y="297656"/>
                  <a:pt x="472529" y="297656"/>
                </a:cubicBezTo>
                <a:cubicBezTo>
                  <a:pt x="475010" y="297656"/>
                  <a:pt x="478731" y="300137"/>
                  <a:pt x="483691" y="305098"/>
                </a:cubicBezTo>
                <a:lnTo>
                  <a:pt x="476250" y="297656"/>
                </a:lnTo>
                <a:lnTo>
                  <a:pt x="483691" y="297656"/>
                </a:lnTo>
                <a:cubicBezTo>
                  <a:pt x="483691" y="302617"/>
                  <a:pt x="486172" y="302617"/>
                  <a:pt x="491133" y="297656"/>
                </a:cubicBezTo>
                <a:cubicBezTo>
                  <a:pt x="496094" y="292695"/>
                  <a:pt x="496094" y="290215"/>
                  <a:pt x="491133" y="290215"/>
                </a:cubicBezTo>
                <a:cubicBezTo>
                  <a:pt x="483691" y="287734"/>
                  <a:pt x="478110" y="286494"/>
                  <a:pt x="474390" y="286494"/>
                </a:cubicBezTo>
                <a:close/>
                <a:moveTo>
                  <a:pt x="267891" y="282773"/>
                </a:moveTo>
                <a:cubicBezTo>
                  <a:pt x="272852" y="287734"/>
                  <a:pt x="276572" y="290215"/>
                  <a:pt x="279053" y="290215"/>
                </a:cubicBezTo>
                <a:cubicBezTo>
                  <a:pt x="281533" y="290215"/>
                  <a:pt x="282774" y="287734"/>
                  <a:pt x="282774" y="282773"/>
                </a:cubicBezTo>
                <a:cubicBezTo>
                  <a:pt x="282774" y="282773"/>
                  <a:pt x="280293" y="282773"/>
                  <a:pt x="275332" y="282773"/>
                </a:cubicBezTo>
                <a:cubicBezTo>
                  <a:pt x="270371" y="282773"/>
                  <a:pt x="267891" y="282773"/>
                  <a:pt x="267891" y="282773"/>
                </a:cubicBezTo>
                <a:close/>
                <a:moveTo>
                  <a:pt x="59531" y="282773"/>
                </a:moveTo>
                <a:cubicBezTo>
                  <a:pt x="59531" y="282773"/>
                  <a:pt x="62012" y="282773"/>
                  <a:pt x="66973" y="282773"/>
                </a:cubicBezTo>
                <a:lnTo>
                  <a:pt x="74414" y="282773"/>
                </a:lnTo>
                <a:lnTo>
                  <a:pt x="66973" y="290215"/>
                </a:lnTo>
                <a:cubicBezTo>
                  <a:pt x="66973" y="290215"/>
                  <a:pt x="65732" y="288974"/>
                  <a:pt x="63252" y="286494"/>
                </a:cubicBezTo>
                <a:cubicBezTo>
                  <a:pt x="60771" y="284014"/>
                  <a:pt x="59531" y="282773"/>
                  <a:pt x="59531" y="282773"/>
                </a:cubicBezTo>
                <a:close/>
                <a:moveTo>
                  <a:pt x="1934766" y="275332"/>
                </a:moveTo>
                <a:lnTo>
                  <a:pt x="1964532" y="282773"/>
                </a:lnTo>
                <a:lnTo>
                  <a:pt x="1949649" y="282773"/>
                </a:lnTo>
                <a:close/>
                <a:moveTo>
                  <a:pt x="66973" y="260449"/>
                </a:moveTo>
                <a:lnTo>
                  <a:pt x="74414" y="260449"/>
                </a:lnTo>
                <a:lnTo>
                  <a:pt x="74414" y="267891"/>
                </a:lnTo>
                <a:cubicBezTo>
                  <a:pt x="69453" y="267891"/>
                  <a:pt x="66973" y="265410"/>
                  <a:pt x="66973" y="260449"/>
                </a:cubicBezTo>
                <a:close/>
                <a:moveTo>
                  <a:pt x="1369219" y="253008"/>
                </a:moveTo>
                <a:cubicBezTo>
                  <a:pt x="1364258" y="253008"/>
                  <a:pt x="1360537" y="254248"/>
                  <a:pt x="1358057" y="256728"/>
                </a:cubicBezTo>
                <a:cubicBezTo>
                  <a:pt x="1355576" y="259209"/>
                  <a:pt x="1354336" y="260449"/>
                  <a:pt x="1354336" y="260449"/>
                </a:cubicBezTo>
                <a:cubicBezTo>
                  <a:pt x="1354336" y="265410"/>
                  <a:pt x="1358057" y="266650"/>
                  <a:pt x="1365498" y="264170"/>
                </a:cubicBezTo>
                <a:cubicBezTo>
                  <a:pt x="1372940" y="261689"/>
                  <a:pt x="1379141" y="262930"/>
                  <a:pt x="1384102" y="267891"/>
                </a:cubicBezTo>
                <a:cubicBezTo>
                  <a:pt x="1389063" y="272852"/>
                  <a:pt x="1392783" y="274092"/>
                  <a:pt x="1395264" y="271611"/>
                </a:cubicBezTo>
                <a:cubicBezTo>
                  <a:pt x="1397744" y="269131"/>
                  <a:pt x="1398984" y="267891"/>
                  <a:pt x="1398984" y="267891"/>
                </a:cubicBezTo>
                <a:cubicBezTo>
                  <a:pt x="1398984" y="257969"/>
                  <a:pt x="1389063" y="253008"/>
                  <a:pt x="1369219" y="253008"/>
                </a:cubicBezTo>
                <a:close/>
                <a:moveTo>
                  <a:pt x="126504" y="253008"/>
                </a:moveTo>
                <a:cubicBezTo>
                  <a:pt x="131465" y="257969"/>
                  <a:pt x="136426" y="260449"/>
                  <a:pt x="141387" y="260449"/>
                </a:cubicBezTo>
                <a:cubicBezTo>
                  <a:pt x="146348" y="260449"/>
                  <a:pt x="148828" y="261689"/>
                  <a:pt x="148828" y="264170"/>
                </a:cubicBezTo>
                <a:cubicBezTo>
                  <a:pt x="148828" y="266650"/>
                  <a:pt x="141387" y="267891"/>
                  <a:pt x="126504" y="267891"/>
                </a:cubicBezTo>
                <a:cubicBezTo>
                  <a:pt x="121543" y="267891"/>
                  <a:pt x="119063" y="265410"/>
                  <a:pt x="119063" y="260449"/>
                </a:cubicBezTo>
                <a:close/>
                <a:moveTo>
                  <a:pt x="204639" y="248357"/>
                </a:moveTo>
                <a:cubicBezTo>
                  <a:pt x="202158" y="248977"/>
                  <a:pt x="200918" y="250527"/>
                  <a:pt x="200918" y="253008"/>
                </a:cubicBezTo>
                <a:cubicBezTo>
                  <a:pt x="200918" y="257969"/>
                  <a:pt x="205879" y="260449"/>
                  <a:pt x="215801" y="260449"/>
                </a:cubicBezTo>
                <a:cubicBezTo>
                  <a:pt x="220762" y="260449"/>
                  <a:pt x="225723" y="262930"/>
                  <a:pt x="230684" y="267891"/>
                </a:cubicBezTo>
                <a:lnTo>
                  <a:pt x="238125" y="260449"/>
                </a:lnTo>
                <a:cubicBezTo>
                  <a:pt x="233164" y="255488"/>
                  <a:pt x="225723" y="251767"/>
                  <a:pt x="215801" y="249287"/>
                </a:cubicBezTo>
                <a:cubicBezTo>
                  <a:pt x="210840" y="248047"/>
                  <a:pt x="207119" y="247737"/>
                  <a:pt x="204639" y="248357"/>
                </a:cubicBezTo>
                <a:close/>
                <a:moveTo>
                  <a:pt x="1332012" y="245566"/>
                </a:moveTo>
                <a:cubicBezTo>
                  <a:pt x="1332012" y="245566"/>
                  <a:pt x="1333252" y="246807"/>
                  <a:pt x="1335733" y="249287"/>
                </a:cubicBezTo>
                <a:cubicBezTo>
                  <a:pt x="1338213" y="251767"/>
                  <a:pt x="1339453" y="253008"/>
                  <a:pt x="1339453" y="253008"/>
                </a:cubicBezTo>
                <a:lnTo>
                  <a:pt x="1339453" y="245566"/>
                </a:lnTo>
                <a:close/>
                <a:moveTo>
                  <a:pt x="267891" y="245566"/>
                </a:moveTo>
                <a:lnTo>
                  <a:pt x="260449" y="253008"/>
                </a:lnTo>
                <a:cubicBezTo>
                  <a:pt x="265410" y="253008"/>
                  <a:pt x="267891" y="253008"/>
                  <a:pt x="267891" y="253008"/>
                </a:cubicBezTo>
                <a:cubicBezTo>
                  <a:pt x="267891" y="253008"/>
                  <a:pt x="270371" y="253008"/>
                  <a:pt x="275332" y="253008"/>
                </a:cubicBezTo>
                <a:close/>
                <a:moveTo>
                  <a:pt x="44648" y="245566"/>
                </a:moveTo>
                <a:cubicBezTo>
                  <a:pt x="54570" y="245566"/>
                  <a:pt x="59531" y="248047"/>
                  <a:pt x="59531" y="253008"/>
                </a:cubicBezTo>
                <a:lnTo>
                  <a:pt x="37207" y="253008"/>
                </a:lnTo>
                <a:cubicBezTo>
                  <a:pt x="37207" y="248047"/>
                  <a:pt x="39687" y="245566"/>
                  <a:pt x="44648" y="245566"/>
                </a:cubicBezTo>
                <a:close/>
                <a:moveTo>
                  <a:pt x="1696641" y="238125"/>
                </a:moveTo>
                <a:cubicBezTo>
                  <a:pt x="1701602" y="238125"/>
                  <a:pt x="1704082" y="238125"/>
                  <a:pt x="1704082" y="238125"/>
                </a:cubicBezTo>
                <a:lnTo>
                  <a:pt x="1704082" y="245566"/>
                </a:lnTo>
                <a:close/>
                <a:moveTo>
                  <a:pt x="234404" y="238125"/>
                </a:moveTo>
                <a:cubicBezTo>
                  <a:pt x="231924" y="238125"/>
                  <a:pt x="233164" y="240605"/>
                  <a:pt x="238125" y="245566"/>
                </a:cubicBezTo>
                <a:lnTo>
                  <a:pt x="245566" y="238125"/>
                </a:lnTo>
                <a:cubicBezTo>
                  <a:pt x="240606" y="238125"/>
                  <a:pt x="236885" y="238125"/>
                  <a:pt x="234404" y="238125"/>
                </a:cubicBezTo>
                <a:close/>
                <a:moveTo>
                  <a:pt x="1317129" y="230684"/>
                </a:moveTo>
                <a:cubicBezTo>
                  <a:pt x="1322090" y="235645"/>
                  <a:pt x="1324571" y="238125"/>
                  <a:pt x="1324571" y="238125"/>
                </a:cubicBezTo>
                <a:cubicBezTo>
                  <a:pt x="1324571" y="238125"/>
                  <a:pt x="1324571" y="235645"/>
                  <a:pt x="1324571" y="230684"/>
                </a:cubicBezTo>
                <a:close/>
                <a:moveTo>
                  <a:pt x="66973" y="230684"/>
                </a:moveTo>
                <a:lnTo>
                  <a:pt x="74414" y="253008"/>
                </a:lnTo>
                <a:cubicBezTo>
                  <a:pt x="69453" y="253008"/>
                  <a:pt x="66973" y="250527"/>
                  <a:pt x="66973" y="245566"/>
                </a:cubicBezTo>
                <a:close/>
                <a:moveTo>
                  <a:pt x="1242715" y="215801"/>
                </a:moveTo>
                <a:lnTo>
                  <a:pt x="1257598" y="223242"/>
                </a:lnTo>
                <a:cubicBezTo>
                  <a:pt x="1257598" y="218281"/>
                  <a:pt x="1255118" y="215801"/>
                  <a:pt x="1250156" y="215801"/>
                </a:cubicBezTo>
                <a:close/>
                <a:moveTo>
                  <a:pt x="111621" y="215801"/>
                </a:moveTo>
                <a:lnTo>
                  <a:pt x="119063" y="215801"/>
                </a:lnTo>
                <a:lnTo>
                  <a:pt x="119063" y="223242"/>
                </a:lnTo>
                <a:cubicBezTo>
                  <a:pt x="114102" y="223242"/>
                  <a:pt x="111621" y="220762"/>
                  <a:pt x="111621" y="215801"/>
                </a:cubicBezTo>
                <a:close/>
                <a:moveTo>
                  <a:pt x="186035" y="208359"/>
                </a:moveTo>
                <a:cubicBezTo>
                  <a:pt x="186035" y="213320"/>
                  <a:pt x="186035" y="215801"/>
                  <a:pt x="186035" y="215801"/>
                </a:cubicBezTo>
                <a:cubicBezTo>
                  <a:pt x="186035" y="215801"/>
                  <a:pt x="188516" y="215801"/>
                  <a:pt x="193477" y="215801"/>
                </a:cubicBezTo>
                <a:lnTo>
                  <a:pt x="200918" y="223242"/>
                </a:lnTo>
                <a:lnTo>
                  <a:pt x="211222" y="228394"/>
                </a:lnTo>
                <a:lnTo>
                  <a:pt x="212080" y="223242"/>
                </a:lnTo>
                <a:cubicBezTo>
                  <a:pt x="214561" y="218281"/>
                  <a:pt x="213321" y="215801"/>
                  <a:pt x="208359" y="215801"/>
                </a:cubicBezTo>
                <a:cubicBezTo>
                  <a:pt x="203399" y="215801"/>
                  <a:pt x="200918" y="214560"/>
                  <a:pt x="200918" y="212080"/>
                </a:cubicBezTo>
                <a:cubicBezTo>
                  <a:pt x="200918" y="209599"/>
                  <a:pt x="198438" y="208359"/>
                  <a:pt x="193477" y="208359"/>
                </a:cubicBezTo>
                <a:cubicBezTo>
                  <a:pt x="188516" y="208359"/>
                  <a:pt x="186035" y="208359"/>
                  <a:pt x="186035" y="208359"/>
                </a:cubicBezTo>
                <a:close/>
                <a:moveTo>
                  <a:pt x="163711" y="200918"/>
                </a:moveTo>
                <a:cubicBezTo>
                  <a:pt x="163711" y="205879"/>
                  <a:pt x="163711" y="208359"/>
                  <a:pt x="163711" y="208359"/>
                </a:cubicBezTo>
                <a:lnTo>
                  <a:pt x="171152" y="208359"/>
                </a:lnTo>
                <a:cubicBezTo>
                  <a:pt x="171152" y="203398"/>
                  <a:pt x="168672" y="200918"/>
                  <a:pt x="163711" y="200918"/>
                </a:cubicBezTo>
                <a:close/>
                <a:moveTo>
                  <a:pt x="111621" y="200918"/>
                </a:moveTo>
                <a:cubicBezTo>
                  <a:pt x="106660" y="200918"/>
                  <a:pt x="102939" y="203398"/>
                  <a:pt x="100459" y="208359"/>
                </a:cubicBezTo>
                <a:cubicBezTo>
                  <a:pt x="97979" y="213320"/>
                  <a:pt x="94258" y="213320"/>
                  <a:pt x="89297" y="208359"/>
                </a:cubicBezTo>
                <a:lnTo>
                  <a:pt x="81855" y="215801"/>
                </a:lnTo>
                <a:cubicBezTo>
                  <a:pt x="91778" y="220762"/>
                  <a:pt x="111621" y="225722"/>
                  <a:pt x="141387" y="230684"/>
                </a:cubicBezTo>
                <a:cubicBezTo>
                  <a:pt x="156270" y="230684"/>
                  <a:pt x="163711" y="231924"/>
                  <a:pt x="163711" y="234404"/>
                </a:cubicBezTo>
                <a:cubicBezTo>
                  <a:pt x="163711" y="236885"/>
                  <a:pt x="166191" y="238125"/>
                  <a:pt x="171152" y="238125"/>
                </a:cubicBezTo>
                <a:cubicBezTo>
                  <a:pt x="176113" y="238125"/>
                  <a:pt x="178594" y="238125"/>
                  <a:pt x="178594" y="238125"/>
                </a:cubicBezTo>
                <a:lnTo>
                  <a:pt x="186035" y="230684"/>
                </a:lnTo>
                <a:cubicBezTo>
                  <a:pt x="181074" y="230684"/>
                  <a:pt x="178594" y="226963"/>
                  <a:pt x="178594" y="219521"/>
                </a:cubicBezTo>
                <a:cubicBezTo>
                  <a:pt x="178594" y="212080"/>
                  <a:pt x="178594" y="208359"/>
                  <a:pt x="178594" y="208359"/>
                </a:cubicBezTo>
                <a:lnTo>
                  <a:pt x="171152" y="215801"/>
                </a:lnTo>
                <a:cubicBezTo>
                  <a:pt x="166191" y="215801"/>
                  <a:pt x="163711" y="218281"/>
                  <a:pt x="163711" y="223242"/>
                </a:cubicBezTo>
                <a:lnTo>
                  <a:pt x="156270" y="223242"/>
                </a:lnTo>
                <a:lnTo>
                  <a:pt x="148828" y="215801"/>
                </a:lnTo>
                <a:lnTo>
                  <a:pt x="126504" y="208359"/>
                </a:lnTo>
                <a:cubicBezTo>
                  <a:pt x="126504" y="208359"/>
                  <a:pt x="124023" y="208359"/>
                  <a:pt x="119063" y="208359"/>
                </a:cubicBezTo>
                <a:cubicBezTo>
                  <a:pt x="114102" y="208359"/>
                  <a:pt x="111621" y="205879"/>
                  <a:pt x="111621" y="200918"/>
                </a:cubicBezTo>
                <a:close/>
                <a:moveTo>
                  <a:pt x="148828" y="193476"/>
                </a:moveTo>
                <a:lnTo>
                  <a:pt x="156270" y="200918"/>
                </a:lnTo>
                <a:lnTo>
                  <a:pt x="156270" y="193476"/>
                </a:lnTo>
                <a:cubicBezTo>
                  <a:pt x="156270" y="193476"/>
                  <a:pt x="153789" y="193476"/>
                  <a:pt x="148828" y="193476"/>
                </a:cubicBezTo>
                <a:close/>
                <a:moveTo>
                  <a:pt x="1332012" y="178594"/>
                </a:moveTo>
                <a:cubicBezTo>
                  <a:pt x="1336973" y="178594"/>
                  <a:pt x="1339453" y="178594"/>
                  <a:pt x="1339453" y="178594"/>
                </a:cubicBezTo>
                <a:lnTo>
                  <a:pt x="1339453" y="186035"/>
                </a:lnTo>
                <a:cubicBezTo>
                  <a:pt x="1334492" y="186035"/>
                  <a:pt x="1332012" y="183555"/>
                  <a:pt x="1332012" y="178594"/>
                </a:cubicBezTo>
                <a:close/>
                <a:moveTo>
                  <a:pt x="111621" y="171152"/>
                </a:moveTo>
                <a:lnTo>
                  <a:pt x="119063" y="193476"/>
                </a:lnTo>
                <a:cubicBezTo>
                  <a:pt x="124023" y="193476"/>
                  <a:pt x="128985" y="190996"/>
                  <a:pt x="133945" y="186035"/>
                </a:cubicBezTo>
                <a:lnTo>
                  <a:pt x="126504" y="178594"/>
                </a:lnTo>
                <a:cubicBezTo>
                  <a:pt x="121543" y="173633"/>
                  <a:pt x="116582" y="171152"/>
                  <a:pt x="111621" y="171152"/>
                </a:cubicBezTo>
                <a:close/>
                <a:moveTo>
                  <a:pt x="74414" y="171152"/>
                </a:moveTo>
                <a:cubicBezTo>
                  <a:pt x="74414" y="171152"/>
                  <a:pt x="81855" y="173633"/>
                  <a:pt x="96738" y="178594"/>
                </a:cubicBezTo>
                <a:cubicBezTo>
                  <a:pt x="96738" y="178594"/>
                  <a:pt x="94258" y="176113"/>
                  <a:pt x="89297" y="171152"/>
                </a:cubicBezTo>
                <a:close/>
                <a:moveTo>
                  <a:pt x="1294805" y="163711"/>
                </a:moveTo>
                <a:lnTo>
                  <a:pt x="1302246" y="163711"/>
                </a:lnTo>
                <a:cubicBezTo>
                  <a:pt x="1302246" y="168672"/>
                  <a:pt x="1302246" y="171152"/>
                  <a:pt x="1302246" y="171152"/>
                </a:cubicBezTo>
                <a:cubicBezTo>
                  <a:pt x="1302246" y="171152"/>
                  <a:pt x="1301006" y="171152"/>
                  <a:pt x="1298525" y="171152"/>
                </a:cubicBezTo>
                <a:cubicBezTo>
                  <a:pt x="1296045" y="171152"/>
                  <a:pt x="1294805" y="168672"/>
                  <a:pt x="1294805" y="163711"/>
                </a:cubicBezTo>
                <a:close/>
                <a:moveTo>
                  <a:pt x="1279922" y="156269"/>
                </a:moveTo>
                <a:lnTo>
                  <a:pt x="1279922" y="163711"/>
                </a:lnTo>
                <a:lnTo>
                  <a:pt x="1272481" y="163711"/>
                </a:lnTo>
                <a:close/>
                <a:moveTo>
                  <a:pt x="1257598" y="148828"/>
                </a:moveTo>
                <a:cubicBezTo>
                  <a:pt x="1267520" y="148828"/>
                  <a:pt x="1272481" y="153789"/>
                  <a:pt x="1272481" y="163711"/>
                </a:cubicBezTo>
                <a:cubicBezTo>
                  <a:pt x="1272481" y="163711"/>
                  <a:pt x="1267520" y="163711"/>
                  <a:pt x="1257598" y="163711"/>
                </a:cubicBezTo>
                <a:cubicBezTo>
                  <a:pt x="1257598" y="158750"/>
                  <a:pt x="1257598" y="156269"/>
                  <a:pt x="1257598" y="156269"/>
                </a:cubicBezTo>
                <a:cubicBezTo>
                  <a:pt x="1257598" y="151308"/>
                  <a:pt x="1257598" y="148828"/>
                  <a:pt x="1257598" y="148828"/>
                </a:cubicBezTo>
                <a:close/>
                <a:moveTo>
                  <a:pt x="7441" y="148828"/>
                </a:moveTo>
                <a:lnTo>
                  <a:pt x="14883" y="148828"/>
                </a:lnTo>
                <a:lnTo>
                  <a:pt x="14883" y="156269"/>
                </a:lnTo>
                <a:cubicBezTo>
                  <a:pt x="9922" y="156269"/>
                  <a:pt x="7441" y="153789"/>
                  <a:pt x="7441" y="148828"/>
                </a:cubicBezTo>
                <a:close/>
                <a:moveTo>
                  <a:pt x="62322" y="146502"/>
                </a:moveTo>
                <a:cubicBezTo>
                  <a:pt x="60461" y="146812"/>
                  <a:pt x="59531" y="147588"/>
                  <a:pt x="59531" y="148828"/>
                </a:cubicBezTo>
                <a:cubicBezTo>
                  <a:pt x="59531" y="148828"/>
                  <a:pt x="62012" y="150068"/>
                  <a:pt x="66973" y="152549"/>
                </a:cubicBezTo>
                <a:cubicBezTo>
                  <a:pt x="71934" y="155029"/>
                  <a:pt x="76894" y="156269"/>
                  <a:pt x="81855" y="156269"/>
                </a:cubicBezTo>
                <a:cubicBezTo>
                  <a:pt x="86817" y="156269"/>
                  <a:pt x="89297" y="156269"/>
                  <a:pt x="89297" y="156269"/>
                </a:cubicBezTo>
                <a:cubicBezTo>
                  <a:pt x="91778" y="156269"/>
                  <a:pt x="94878" y="156269"/>
                  <a:pt x="98599" y="156269"/>
                </a:cubicBezTo>
                <a:lnTo>
                  <a:pt x="104180" y="156269"/>
                </a:lnTo>
                <a:cubicBezTo>
                  <a:pt x="81855" y="148828"/>
                  <a:pt x="67903" y="145572"/>
                  <a:pt x="62322" y="146502"/>
                </a:cubicBezTo>
                <a:close/>
                <a:moveTo>
                  <a:pt x="98599" y="137666"/>
                </a:moveTo>
                <a:cubicBezTo>
                  <a:pt x="97358" y="137666"/>
                  <a:pt x="96738" y="138906"/>
                  <a:pt x="96738" y="141387"/>
                </a:cubicBezTo>
                <a:lnTo>
                  <a:pt x="104180" y="141387"/>
                </a:lnTo>
                <a:cubicBezTo>
                  <a:pt x="101699" y="138906"/>
                  <a:pt x="99839" y="137666"/>
                  <a:pt x="98599" y="137666"/>
                </a:cubicBezTo>
                <a:close/>
                <a:moveTo>
                  <a:pt x="1447354" y="133945"/>
                </a:moveTo>
                <a:cubicBezTo>
                  <a:pt x="1449834" y="133945"/>
                  <a:pt x="1451074" y="135186"/>
                  <a:pt x="1451074" y="137666"/>
                </a:cubicBezTo>
                <a:cubicBezTo>
                  <a:pt x="1451074" y="140146"/>
                  <a:pt x="1448594" y="141387"/>
                  <a:pt x="1443633" y="141387"/>
                </a:cubicBezTo>
                <a:cubicBezTo>
                  <a:pt x="1443633" y="136425"/>
                  <a:pt x="1444873" y="133945"/>
                  <a:pt x="1447354" y="133945"/>
                </a:cubicBezTo>
                <a:close/>
                <a:moveTo>
                  <a:pt x="506016" y="133945"/>
                </a:moveTo>
                <a:cubicBezTo>
                  <a:pt x="506016" y="133945"/>
                  <a:pt x="508496" y="133945"/>
                  <a:pt x="513457" y="133945"/>
                </a:cubicBezTo>
                <a:cubicBezTo>
                  <a:pt x="513457" y="138906"/>
                  <a:pt x="513457" y="141387"/>
                  <a:pt x="513457" y="141387"/>
                </a:cubicBezTo>
                <a:cubicBezTo>
                  <a:pt x="508496" y="141387"/>
                  <a:pt x="506016" y="141387"/>
                  <a:pt x="506016" y="141387"/>
                </a:cubicBezTo>
                <a:cubicBezTo>
                  <a:pt x="506016" y="141387"/>
                  <a:pt x="506016" y="138906"/>
                  <a:pt x="506016" y="133945"/>
                </a:cubicBezTo>
                <a:close/>
                <a:moveTo>
                  <a:pt x="141387" y="133945"/>
                </a:moveTo>
                <a:lnTo>
                  <a:pt x="141387" y="141387"/>
                </a:lnTo>
                <a:lnTo>
                  <a:pt x="148828" y="141387"/>
                </a:lnTo>
                <a:lnTo>
                  <a:pt x="156270" y="141387"/>
                </a:lnTo>
                <a:cubicBezTo>
                  <a:pt x="151309" y="136425"/>
                  <a:pt x="147588" y="133945"/>
                  <a:pt x="145107" y="133945"/>
                </a:cubicBezTo>
                <a:cubicBezTo>
                  <a:pt x="142627" y="133945"/>
                  <a:pt x="141387" y="133945"/>
                  <a:pt x="141387" y="133945"/>
                </a:cubicBezTo>
                <a:close/>
                <a:moveTo>
                  <a:pt x="461367" y="126504"/>
                </a:moveTo>
                <a:lnTo>
                  <a:pt x="498574" y="141387"/>
                </a:lnTo>
                <a:cubicBezTo>
                  <a:pt x="498574" y="141387"/>
                  <a:pt x="497334" y="141387"/>
                  <a:pt x="494853" y="141387"/>
                </a:cubicBezTo>
                <a:cubicBezTo>
                  <a:pt x="492373" y="141387"/>
                  <a:pt x="488652" y="141387"/>
                  <a:pt x="483691" y="141387"/>
                </a:cubicBezTo>
                <a:cubicBezTo>
                  <a:pt x="473769" y="136425"/>
                  <a:pt x="466328" y="131465"/>
                  <a:pt x="461367" y="126504"/>
                </a:cubicBezTo>
                <a:close/>
                <a:moveTo>
                  <a:pt x="214871" y="114411"/>
                </a:moveTo>
                <a:cubicBezTo>
                  <a:pt x="216731" y="113792"/>
                  <a:pt x="218281" y="114102"/>
                  <a:pt x="219522" y="115342"/>
                </a:cubicBezTo>
                <a:cubicBezTo>
                  <a:pt x="222002" y="117822"/>
                  <a:pt x="223242" y="120303"/>
                  <a:pt x="223242" y="122783"/>
                </a:cubicBezTo>
                <a:cubicBezTo>
                  <a:pt x="223242" y="125263"/>
                  <a:pt x="225723" y="126504"/>
                  <a:pt x="230684" y="126504"/>
                </a:cubicBezTo>
                <a:lnTo>
                  <a:pt x="215801" y="126504"/>
                </a:lnTo>
                <a:cubicBezTo>
                  <a:pt x="215801" y="126504"/>
                  <a:pt x="213321" y="126504"/>
                  <a:pt x="208359" y="126504"/>
                </a:cubicBezTo>
                <a:cubicBezTo>
                  <a:pt x="203399" y="126504"/>
                  <a:pt x="200918" y="126504"/>
                  <a:pt x="200918" y="126504"/>
                </a:cubicBezTo>
                <a:cubicBezTo>
                  <a:pt x="195957" y="126504"/>
                  <a:pt x="193477" y="126504"/>
                  <a:pt x="193477" y="126504"/>
                </a:cubicBezTo>
                <a:lnTo>
                  <a:pt x="208359" y="119062"/>
                </a:lnTo>
                <a:cubicBezTo>
                  <a:pt x="210840" y="116582"/>
                  <a:pt x="213010" y="115032"/>
                  <a:pt x="214871" y="114411"/>
                </a:cubicBezTo>
                <a:close/>
                <a:moveTo>
                  <a:pt x="744141" y="104179"/>
                </a:moveTo>
                <a:lnTo>
                  <a:pt x="744141" y="111621"/>
                </a:lnTo>
                <a:lnTo>
                  <a:pt x="751582" y="111621"/>
                </a:lnTo>
                <a:cubicBezTo>
                  <a:pt x="751582" y="106660"/>
                  <a:pt x="749102" y="104179"/>
                  <a:pt x="744141" y="104179"/>
                </a:cubicBezTo>
                <a:close/>
                <a:moveTo>
                  <a:pt x="1198067" y="96738"/>
                </a:moveTo>
                <a:cubicBezTo>
                  <a:pt x="1198067" y="96738"/>
                  <a:pt x="1200547" y="96738"/>
                  <a:pt x="1205508" y="96738"/>
                </a:cubicBezTo>
                <a:cubicBezTo>
                  <a:pt x="1205508" y="101699"/>
                  <a:pt x="1203028" y="104179"/>
                  <a:pt x="1198067" y="104179"/>
                </a:cubicBezTo>
                <a:cubicBezTo>
                  <a:pt x="1198067" y="99218"/>
                  <a:pt x="1198067" y="96738"/>
                  <a:pt x="1198067" y="96738"/>
                </a:cubicBezTo>
                <a:close/>
                <a:moveTo>
                  <a:pt x="1086446" y="96738"/>
                </a:moveTo>
                <a:lnTo>
                  <a:pt x="1079004" y="104179"/>
                </a:lnTo>
                <a:cubicBezTo>
                  <a:pt x="1083965" y="109141"/>
                  <a:pt x="1086446" y="111621"/>
                  <a:pt x="1086446" y="111621"/>
                </a:cubicBezTo>
                <a:cubicBezTo>
                  <a:pt x="1091407" y="111621"/>
                  <a:pt x="1093887" y="109141"/>
                  <a:pt x="1093887" y="104179"/>
                </a:cubicBezTo>
                <a:cubicBezTo>
                  <a:pt x="1093887" y="104179"/>
                  <a:pt x="1092647" y="104179"/>
                  <a:pt x="1090166" y="104179"/>
                </a:cubicBezTo>
                <a:cubicBezTo>
                  <a:pt x="1087686" y="104179"/>
                  <a:pt x="1086446" y="101699"/>
                  <a:pt x="1086446" y="96738"/>
                </a:cubicBezTo>
                <a:close/>
                <a:moveTo>
                  <a:pt x="1220391" y="89297"/>
                </a:moveTo>
                <a:lnTo>
                  <a:pt x="1257598" y="96738"/>
                </a:lnTo>
                <a:cubicBezTo>
                  <a:pt x="1262559" y="101699"/>
                  <a:pt x="1265039" y="104179"/>
                  <a:pt x="1265039" y="104179"/>
                </a:cubicBezTo>
                <a:lnTo>
                  <a:pt x="1272481" y="111621"/>
                </a:lnTo>
                <a:lnTo>
                  <a:pt x="1279922" y="119062"/>
                </a:lnTo>
                <a:lnTo>
                  <a:pt x="1272481" y="119062"/>
                </a:lnTo>
                <a:lnTo>
                  <a:pt x="1279922" y="126504"/>
                </a:lnTo>
                <a:lnTo>
                  <a:pt x="1279922" y="141387"/>
                </a:lnTo>
                <a:cubicBezTo>
                  <a:pt x="1279922" y="141387"/>
                  <a:pt x="1282402" y="141387"/>
                  <a:pt x="1287363" y="141387"/>
                </a:cubicBezTo>
                <a:cubicBezTo>
                  <a:pt x="1292325" y="146348"/>
                  <a:pt x="1294805" y="151308"/>
                  <a:pt x="1294805" y="156269"/>
                </a:cubicBezTo>
                <a:cubicBezTo>
                  <a:pt x="1289844" y="161230"/>
                  <a:pt x="1284883" y="161230"/>
                  <a:pt x="1279922" y="156269"/>
                </a:cubicBezTo>
                <a:lnTo>
                  <a:pt x="1272481" y="148828"/>
                </a:lnTo>
                <a:cubicBezTo>
                  <a:pt x="1272481" y="148828"/>
                  <a:pt x="1272481" y="146348"/>
                  <a:pt x="1272481" y="141387"/>
                </a:cubicBezTo>
                <a:cubicBezTo>
                  <a:pt x="1272481" y="136425"/>
                  <a:pt x="1270000" y="133945"/>
                  <a:pt x="1265039" y="133945"/>
                </a:cubicBezTo>
                <a:cubicBezTo>
                  <a:pt x="1265039" y="128984"/>
                  <a:pt x="1262559" y="126504"/>
                  <a:pt x="1257598" y="126504"/>
                </a:cubicBezTo>
                <a:lnTo>
                  <a:pt x="1250156" y="126504"/>
                </a:lnTo>
                <a:lnTo>
                  <a:pt x="1242715" y="126504"/>
                </a:lnTo>
                <a:cubicBezTo>
                  <a:pt x="1242715" y="126504"/>
                  <a:pt x="1242715" y="124024"/>
                  <a:pt x="1242715" y="119062"/>
                </a:cubicBezTo>
                <a:cubicBezTo>
                  <a:pt x="1237754" y="119062"/>
                  <a:pt x="1232793" y="116582"/>
                  <a:pt x="1227832" y="111621"/>
                </a:cubicBezTo>
                <a:lnTo>
                  <a:pt x="1242715" y="111621"/>
                </a:lnTo>
                <a:lnTo>
                  <a:pt x="1250156" y="111621"/>
                </a:lnTo>
                <a:cubicBezTo>
                  <a:pt x="1250156" y="111621"/>
                  <a:pt x="1252637" y="111621"/>
                  <a:pt x="1257598" y="111621"/>
                </a:cubicBezTo>
                <a:cubicBezTo>
                  <a:pt x="1257598" y="106660"/>
                  <a:pt x="1255118" y="104179"/>
                  <a:pt x="1250156" y="104179"/>
                </a:cubicBezTo>
                <a:close/>
                <a:moveTo>
                  <a:pt x="1198067" y="81855"/>
                </a:moveTo>
                <a:lnTo>
                  <a:pt x="1205508" y="81855"/>
                </a:lnTo>
                <a:cubicBezTo>
                  <a:pt x="1205508" y="86817"/>
                  <a:pt x="1205508" y="89297"/>
                  <a:pt x="1205508" y="89297"/>
                </a:cubicBezTo>
                <a:cubicBezTo>
                  <a:pt x="1205508" y="84335"/>
                  <a:pt x="1203028" y="81855"/>
                  <a:pt x="1198067" y="81855"/>
                </a:cubicBezTo>
                <a:close/>
                <a:moveTo>
                  <a:pt x="498574" y="81855"/>
                </a:moveTo>
                <a:lnTo>
                  <a:pt x="506016" y="81855"/>
                </a:lnTo>
                <a:lnTo>
                  <a:pt x="513457" y="81855"/>
                </a:lnTo>
                <a:cubicBezTo>
                  <a:pt x="513457" y="86817"/>
                  <a:pt x="510977" y="89297"/>
                  <a:pt x="506016" y="89297"/>
                </a:cubicBezTo>
                <a:cubicBezTo>
                  <a:pt x="501055" y="89297"/>
                  <a:pt x="498574" y="86817"/>
                  <a:pt x="498574" y="81855"/>
                </a:cubicBezTo>
                <a:close/>
                <a:moveTo>
                  <a:pt x="1376660" y="59531"/>
                </a:moveTo>
                <a:cubicBezTo>
                  <a:pt x="1376660" y="59531"/>
                  <a:pt x="1379141" y="62011"/>
                  <a:pt x="1384102" y="66972"/>
                </a:cubicBezTo>
                <a:lnTo>
                  <a:pt x="1384102" y="74414"/>
                </a:lnTo>
                <a:cubicBezTo>
                  <a:pt x="1379141" y="74414"/>
                  <a:pt x="1376660" y="71934"/>
                  <a:pt x="1376660" y="66972"/>
                </a:cubicBezTo>
                <a:close/>
                <a:moveTo>
                  <a:pt x="1160860" y="44648"/>
                </a:moveTo>
                <a:lnTo>
                  <a:pt x="1168301" y="52090"/>
                </a:lnTo>
                <a:cubicBezTo>
                  <a:pt x="1163340" y="52090"/>
                  <a:pt x="1160860" y="52090"/>
                  <a:pt x="1160860" y="52090"/>
                </a:cubicBezTo>
                <a:cubicBezTo>
                  <a:pt x="1160860" y="52090"/>
                  <a:pt x="1158379" y="52090"/>
                  <a:pt x="1153418" y="52090"/>
                </a:cubicBezTo>
                <a:cubicBezTo>
                  <a:pt x="1153418" y="47128"/>
                  <a:pt x="1155898" y="44648"/>
                  <a:pt x="1160860" y="44648"/>
                </a:cubicBezTo>
                <a:close/>
                <a:moveTo>
                  <a:pt x="690190" y="40928"/>
                </a:moveTo>
                <a:cubicBezTo>
                  <a:pt x="691431" y="40928"/>
                  <a:pt x="692051" y="42168"/>
                  <a:pt x="692051" y="44648"/>
                </a:cubicBezTo>
                <a:lnTo>
                  <a:pt x="699492" y="59531"/>
                </a:lnTo>
                <a:cubicBezTo>
                  <a:pt x="699492" y="59531"/>
                  <a:pt x="699492" y="62011"/>
                  <a:pt x="699492" y="66972"/>
                </a:cubicBezTo>
                <a:cubicBezTo>
                  <a:pt x="694531" y="66972"/>
                  <a:pt x="689570" y="64492"/>
                  <a:pt x="684610" y="59531"/>
                </a:cubicBezTo>
                <a:lnTo>
                  <a:pt x="684610" y="44648"/>
                </a:lnTo>
                <a:cubicBezTo>
                  <a:pt x="687090" y="42168"/>
                  <a:pt x="688950" y="40928"/>
                  <a:pt x="690190" y="40928"/>
                </a:cubicBezTo>
                <a:close/>
                <a:moveTo>
                  <a:pt x="706934" y="37207"/>
                </a:moveTo>
                <a:cubicBezTo>
                  <a:pt x="706934" y="37207"/>
                  <a:pt x="709414" y="37207"/>
                  <a:pt x="714375" y="37207"/>
                </a:cubicBezTo>
                <a:lnTo>
                  <a:pt x="736699" y="44648"/>
                </a:lnTo>
                <a:lnTo>
                  <a:pt x="766465" y="59531"/>
                </a:lnTo>
                <a:cubicBezTo>
                  <a:pt x="771426" y="59531"/>
                  <a:pt x="775147" y="59531"/>
                  <a:pt x="777627" y="59531"/>
                </a:cubicBezTo>
                <a:cubicBezTo>
                  <a:pt x="780108" y="59531"/>
                  <a:pt x="778867" y="57051"/>
                  <a:pt x="773906" y="52090"/>
                </a:cubicBezTo>
                <a:lnTo>
                  <a:pt x="781348" y="52090"/>
                </a:lnTo>
                <a:lnTo>
                  <a:pt x="788789" y="52090"/>
                </a:lnTo>
                <a:lnTo>
                  <a:pt x="796231" y="52090"/>
                </a:lnTo>
                <a:cubicBezTo>
                  <a:pt x="806152" y="57051"/>
                  <a:pt x="813594" y="59531"/>
                  <a:pt x="818555" y="59531"/>
                </a:cubicBezTo>
                <a:cubicBezTo>
                  <a:pt x="823516" y="59531"/>
                  <a:pt x="828477" y="59531"/>
                  <a:pt x="833437" y="59531"/>
                </a:cubicBezTo>
                <a:cubicBezTo>
                  <a:pt x="838399" y="59531"/>
                  <a:pt x="840879" y="59531"/>
                  <a:pt x="840879" y="59531"/>
                </a:cubicBezTo>
                <a:cubicBezTo>
                  <a:pt x="845840" y="64492"/>
                  <a:pt x="852041" y="66972"/>
                  <a:pt x="859483" y="66972"/>
                </a:cubicBezTo>
                <a:cubicBezTo>
                  <a:pt x="866924" y="66972"/>
                  <a:pt x="873125" y="69453"/>
                  <a:pt x="878086" y="74414"/>
                </a:cubicBezTo>
                <a:cubicBezTo>
                  <a:pt x="883047" y="74414"/>
                  <a:pt x="886768" y="75654"/>
                  <a:pt x="889248" y="78135"/>
                </a:cubicBezTo>
                <a:cubicBezTo>
                  <a:pt x="891729" y="80615"/>
                  <a:pt x="895449" y="81855"/>
                  <a:pt x="900410" y="81855"/>
                </a:cubicBezTo>
                <a:cubicBezTo>
                  <a:pt x="910332" y="81855"/>
                  <a:pt x="917773" y="81855"/>
                  <a:pt x="922735" y="81855"/>
                </a:cubicBezTo>
                <a:lnTo>
                  <a:pt x="967383" y="96738"/>
                </a:lnTo>
                <a:cubicBezTo>
                  <a:pt x="972344" y="96738"/>
                  <a:pt x="977305" y="99218"/>
                  <a:pt x="982266" y="104179"/>
                </a:cubicBezTo>
                <a:cubicBezTo>
                  <a:pt x="987227" y="104179"/>
                  <a:pt x="993428" y="105420"/>
                  <a:pt x="1000869" y="107900"/>
                </a:cubicBezTo>
                <a:cubicBezTo>
                  <a:pt x="1008311" y="110380"/>
                  <a:pt x="1019473" y="111621"/>
                  <a:pt x="1034356" y="111621"/>
                </a:cubicBezTo>
                <a:cubicBezTo>
                  <a:pt x="1049239" y="111621"/>
                  <a:pt x="1056680" y="111621"/>
                  <a:pt x="1056680" y="111621"/>
                </a:cubicBezTo>
                <a:lnTo>
                  <a:pt x="1064121" y="119062"/>
                </a:lnTo>
                <a:cubicBezTo>
                  <a:pt x="1064121" y="114101"/>
                  <a:pt x="1065362" y="111621"/>
                  <a:pt x="1067842" y="111621"/>
                </a:cubicBezTo>
                <a:cubicBezTo>
                  <a:pt x="1070322" y="111621"/>
                  <a:pt x="1071562" y="111621"/>
                  <a:pt x="1071562" y="111621"/>
                </a:cubicBezTo>
                <a:cubicBezTo>
                  <a:pt x="1076524" y="106660"/>
                  <a:pt x="1074043" y="104179"/>
                  <a:pt x="1064121" y="104179"/>
                </a:cubicBezTo>
                <a:cubicBezTo>
                  <a:pt x="1059160" y="99218"/>
                  <a:pt x="1054199" y="96738"/>
                  <a:pt x="1049239" y="96738"/>
                </a:cubicBezTo>
                <a:cubicBezTo>
                  <a:pt x="1039317" y="96738"/>
                  <a:pt x="1033115" y="94258"/>
                  <a:pt x="1030635" y="89297"/>
                </a:cubicBezTo>
                <a:cubicBezTo>
                  <a:pt x="1028155" y="84335"/>
                  <a:pt x="1034356" y="81855"/>
                  <a:pt x="1049239" y="81855"/>
                </a:cubicBezTo>
                <a:cubicBezTo>
                  <a:pt x="1069082" y="76894"/>
                  <a:pt x="1071562" y="71934"/>
                  <a:pt x="1056680" y="66972"/>
                </a:cubicBezTo>
                <a:cubicBezTo>
                  <a:pt x="1051719" y="66972"/>
                  <a:pt x="1049239" y="65732"/>
                  <a:pt x="1049239" y="63252"/>
                </a:cubicBezTo>
                <a:cubicBezTo>
                  <a:pt x="1049239" y="60772"/>
                  <a:pt x="1049239" y="59531"/>
                  <a:pt x="1049239" y="59531"/>
                </a:cubicBezTo>
                <a:cubicBezTo>
                  <a:pt x="1049239" y="59531"/>
                  <a:pt x="1049239" y="57051"/>
                  <a:pt x="1049239" y="52090"/>
                </a:cubicBezTo>
                <a:lnTo>
                  <a:pt x="1026914" y="52090"/>
                </a:lnTo>
                <a:cubicBezTo>
                  <a:pt x="1026914" y="57051"/>
                  <a:pt x="1025674" y="59531"/>
                  <a:pt x="1023193" y="59531"/>
                </a:cubicBezTo>
                <a:cubicBezTo>
                  <a:pt x="1020713" y="59531"/>
                  <a:pt x="1019473" y="58290"/>
                  <a:pt x="1019473" y="55810"/>
                </a:cubicBezTo>
                <a:cubicBezTo>
                  <a:pt x="1019473" y="53330"/>
                  <a:pt x="1021953" y="49610"/>
                  <a:pt x="1026914" y="44648"/>
                </a:cubicBezTo>
                <a:lnTo>
                  <a:pt x="1071562" y="44648"/>
                </a:lnTo>
                <a:cubicBezTo>
                  <a:pt x="1071562" y="44648"/>
                  <a:pt x="1074043" y="44648"/>
                  <a:pt x="1079004" y="44648"/>
                </a:cubicBezTo>
                <a:cubicBezTo>
                  <a:pt x="1083965" y="44648"/>
                  <a:pt x="1092647" y="45889"/>
                  <a:pt x="1105049" y="48369"/>
                </a:cubicBezTo>
                <a:cubicBezTo>
                  <a:pt x="1117451" y="50849"/>
                  <a:pt x="1126133" y="52090"/>
                  <a:pt x="1131094" y="52090"/>
                </a:cubicBezTo>
                <a:cubicBezTo>
                  <a:pt x="1136055" y="52090"/>
                  <a:pt x="1141016" y="52090"/>
                  <a:pt x="1145977" y="52090"/>
                </a:cubicBezTo>
                <a:lnTo>
                  <a:pt x="1168301" y="59531"/>
                </a:lnTo>
                <a:lnTo>
                  <a:pt x="1168301" y="66972"/>
                </a:lnTo>
                <a:cubicBezTo>
                  <a:pt x="1163340" y="71934"/>
                  <a:pt x="1168301" y="79375"/>
                  <a:pt x="1183184" y="89297"/>
                </a:cubicBezTo>
                <a:cubicBezTo>
                  <a:pt x="1188145" y="99218"/>
                  <a:pt x="1190625" y="106660"/>
                  <a:pt x="1190625" y="111621"/>
                </a:cubicBezTo>
                <a:cubicBezTo>
                  <a:pt x="1190625" y="116582"/>
                  <a:pt x="1190625" y="119062"/>
                  <a:pt x="1190625" y="119062"/>
                </a:cubicBezTo>
                <a:cubicBezTo>
                  <a:pt x="1195586" y="119062"/>
                  <a:pt x="1201787" y="121542"/>
                  <a:pt x="1209229" y="126504"/>
                </a:cubicBezTo>
                <a:cubicBezTo>
                  <a:pt x="1216670" y="131465"/>
                  <a:pt x="1222871" y="133945"/>
                  <a:pt x="1227832" y="133945"/>
                </a:cubicBezTo>
                <a:cubicBezTo>
                  <a:pt x="1252637" y="133945"/>
                  <a:pt x="1265039" y="136425"/>
                  <a:pt x="1265039" y="141387"/>
                </a:cubicBezTo>
                <a:lnTo>
                  <a:pt x="1242715" y="141387"/>
                </a:lnTo>
                <a:cubicBezTo>
                  <a:pt x="1237754" y="141387"/>
                  <a:pt x="1235274" y="141387"/>
                  <a:pt x="1235274" y="141387"/>
                </a:cubicBezTo>
                <a:lnTo>
                  <a:pt x="1235274" y="148828"/>
                </a:lnTo>
                <a:lnTo>
                  <a:pt x="1227832" y="148828"/>
                </a:lnTo>
                <a:lnTo>
                  <a:pt x="1220391" y="141387"/>
                </a:lnTo>
                <a:cubicBezTo>
                  <a:pt x="1215430" y="136425"/>
                  <a:pt x="1210469" y="136425"/>
                  <a:pt x="1205508" y="141387"/>
                </a:cubicBezTo>
                <a:cubicBezTo>
                  <a:pt x="1205508" y="136425"/>
                  <a:pt x="1203028" y="133945"/>
                  <a:pt x="1198067" y="133945"/>
                </a:cubicBezTo>
                <a:cubicBezTo>
                  <a:pt x="1193105" y="133945"/>
                  <a:pt x="1190625" y="135186"/>
                  <a:pt x="1190625" y="137666"/>
                </a:cubicBezTo>
                <a:cubicBezTo>
                  <a:pt x="1190625" y="140146"/>
                  <a:pt x="1188145" y="141387"/>
                  <a:pt x="1183184" y="141387"/>
                </a:cubicBezTo>
                <a:lnTo>
                  <a:pt x="1175742" y="141387"/>
                </a:lnTo>
                <a:cubicBezTo>
                  <a:pt x="1175742" y="151308"/>
                  <a:pt x="1190625" y="161230"/>
                  <a:pt x="1220391" y="171152"/>
                </a:cubicBezTo>
                <a:cubicBezTo>
                  <a:pt x="1235274" y="176113"/>
                  <a:pt x="1246436" y="179834"/>
                  <a:pt x="1253877" y="182314"/>
                </a:cubicBezTo>
                <a:cubicBezTo>
                  <a:pt x="1261319" y="184795"/>
                  <a:pt x="1267520" y="186035"/>
                  <a:pt x="1272481" y="186035"/>
                </a:cubicBezTo>
                <a:cubicBezTo>
                  <a:pt x="1272481" y="186035"/>
                  <a:pt x="1274961" y="186035"/>
                  <a:pt x="1279922" y="186035"/>
                </a:cubicBezTo>
                <a:cubicBezTo>
                  <a:pt x="1294805" y="195957"/>
                  <a:pt x="1307207" y="198437"/>
                  <a:pt x="1317129" y="193476"/>
                </a:cubicBezTo>
                <a:lnTo>
                  <a:pt x="1324571" y="193476"/>
                </a:lnTo>
                <a:lnTo>
                  <a:pt x="1324571" y="200918"/>
                </a:lnTo>
                <a:cubicBezTo>
                  <a:pt x="1329531" y="200918"/>
                  <a:pt x="1333252" y="200918"/>
                  <a:pt x="1335733" y="200918"/>
                </a:cubicBezTo>
                <a:cubicBezTo>
                  <a:pt x="1338213" y="200918"/>
                  <a:pt x="1339453" y="200918"/>
                  <a:pt x="1339453" y="200918"/>
                </a:cubicBezTo>
                <a:lnTo>
                  <a:pt x="1354336" y="208359"/>
                </a:lnTo>
                <a:lnTo>
                  <a:pt x="1369219" y="208359"/>
                </a:lnTo>
                <a:cubicBezTo>
                  <a:pt x="1369219" y="208359"/>
                  <a:pt x="1374180" y="208359"/>
                  <a:pt x="1384102" y="208359"/>
                </a:cubicBezTo>
                <a:cubicBezTo>
                  <a:pt x="1389063" y="208359"/>
                  <a:pt x="1394024" y="209599"/>
                  <a:pt x="1398984" y="212080"/>
                </a:cubicBezTo>
                <a:cubicBezTo>
                  <a:pt x="1403946" y="214560"/>
                  <a:pt x="1406426" y="215801"/>
                  <a:pt x="1406426" y="215801"/>
                </a:cubicBezTo>
                <a:lnTo>
                  <a:pt x="1398984" y="208359"/>
                </a:lnTo>
                <a:cubicBezTo>
                  <a:pt x="1384102" y="198437"/>
                  <a:pt x="1374180" y="190996"/>
                  <a:pt x="1369219" y="186035"/>
                </a:cubicBezTo>
                <a:cubicBezTo>
                  <a:pt x="1364258" y="181074"/>
                  <a:pt x="1361777" y="178594"/>
                  <a:pt x="1361777" y="178594"/>
                </a:cubicBezTo>
                <a:cubicBezTo>
                  <a:pt x="1356816" y="178594"/>
                  <a:pt x="1351856" y="176113"/>
                  <a:pt x="1346895" y="171152"/>
                </a:cubicBezTo>
                <a:cubicBezTo>
                  <a:pt x="1341934" y="171152"/>
                  <a:pt x="1338213" y="169912"/>
                  <a:pt x="1335733" y="167431"/>
                </a:cubicBezTo>
                <a:cubicBezTo>
                  <a:pt x="1333252" y="164951"/>
                  <a:pt x="1329531" y="163711"/>
                  <a:pt x="1324571" y="163711"/>
                </a:cubicBezTo>
                <a:cubicBezTo>
                  <a:pt x="1319609" y="153789"/>
                  <a:pt x="1317129" y="148828"/>
                  <a:pt x="1317129" y="148828"/>
                </a:cubicBezTo>
                <a:lnTo>
                  <a:pt x="1339453" y="156269"/>
                </a:lnTo>
                <a:cubicBezTo>
                  <a:pt x="1339453" y="156269"/>
                  <a:pt x="1340694" y="156269"/>
                  <a:pt x="1343174" y="156269"/>
                </a:cubicBezTo>
                <a:cubicBezTo>
                  <a:pt x="1345654" y="156269"/>
                  <a:pt x="1351856" y="158750"/>
                  <a:pt x="1361777" y="163711"/>
                </a:cubicBezTo>
                <a:cubicBezTo>
                  <a:pt x="1366739" y="163711"/>
                  <a:pt x="1369219" y="163711"/>
                  <a:pt x="1369219" y="163711"/>
                </a:cubicBezTo>
                <a:lnTo>
                  <a:pt x="1384102" y="171152"/>
                </a:lnTo>
                <a:cubicBezTo>
                  <a:pt x="1389063" y="166191"/>
                  <a:pt x="1391543" y="166191"/>
                  <a:pt x="1391543" y="171152"/>
                </a:cubicBezTo>
                <a:cubicBezTo>
                  <a:pt x="1391543" y="171152"/>
                  <a:pt x="1390303" y="172392"/>
                  <a:pt x="1387823" y="174873"/>
                </a:cubicBezTo>
                <a:cubicBezTo>
                  <a:pt x="1385342" y="177353"/>
                  <a:pt x="1386582" y="178594"/>
                  <a:pt x="1391543" y="178594"/>
                </a:cubicBezTo>
                <a:cubicBezTo>
                  <a:pt x="1396504" y="178594"/>
                  <a:pt x="1398984" y="178594"/>
                  <a:pt x="1398984" y="178594"/>
                </a:cubicBezTo>
                <a:cubicBezTo>
                  <a:pt x="1398984" y="178594"/>
                  <a:pt x="1400225" y="179834"/>
                  <a:pt x="1402705" y="182314"/>
                </a:cubicBezTo>
                <a:cubicBezTo>
                  <a:pt x="1405186" y="184795"/>
                  <a:pt x="1407666" y="186035"/>
                  <a:pt x="1410146" y="186035"/>
                </a:cubicBezTo>
                <a:cubicBezTo>
                  <a:pt x="1412627" y="186035"/>
                  <a:pt x="1416348" y="186035"/>
                  <a:pt x="1421309" y="186035"/>
                </a:cubicBezTo>
                <a:cubicBezTo>
                  <a:pt x="1421309" y="190996"/>
                  <a:pt x="1423789" y="192236"/>
                  <a:pt x="1428750" y="189756"/>
                </a:cubicBezTo>
                <a:cubicBezTo>
                  <a:pt x="1433711" y="187275"/>
                  <a:pt x="1436192" y="188515"/>
                  <a:pt x="1436192" y="193476"/>
                </a:cubicBezTo>
                <a:lnTo>
                  <a:pt x="1451074" y="193476"/>
                </a:lnTo>
                <a:lnTo>
                  <a:pt x="1465957" y="208359"/>
                </a:lnTo>
                <a:cubicBezTo>
                  <a:pt x="1460996" y="208359"/>
                  <a:pt x="1460996" y="210840"/>
                  <a:pt x="1465957" y="215801"/>
                </a:cubicBezTo>
                <a:cubicBezTo>
                  <a:pt x="1485801" y="230684"/>
                  <a:pt x="1500684" y="233164"/>
                  <a:pt x="1510606" y="223242"/>
                </a:cubicBezTo>
                <a:cubicBezTo>
                  <a:pt x="1510606" y="223242"/>
                  <a:pt x="1511846" y="224482"/>
                  <a:pt x="1514326" y="226963"/>
                </a:cubicBezTo>
                <a:cubicBezTo>
                  <a:pt x="1516807" y="229443"/>
                  <a:pt x="1518047" y="230684"/>
                  <a:pt x="1518047" y="230684"/>
                </a:cubicBezTo>
                <a:cubicBezTo>
                  <a:pt x="1523008" y="235645"/>
                  <a:pt x="1530449" y="238125"/>
                  <a:pt x="1540371" y="238125"/>
                </a:cubicBezTo>
                <a:cubicBezTo>
                  <a:pt x="1550293" y="238125"/>
                  <a:pt x="1557735" y="241846"/>
                  <a:pt x="1562695" y="249287"/>
                </a:cubicBezTo>
                <a:cubicBezTo>
                  <a:pt x="1567656" y="256728"/>
                  <a:pt x="1571377" y="259209"/>
                  <a:pt x="1573858" y="256728"/>
                </a:cubicBezTo>
                <a:cubicBezTo>
                  <a:pt x="1576338" y="254248"/>
                  <a:pt x="1582539" y="253008"/>
                  <a:pt x="1592461" y="253008"/>
                </a:cubicBezTo>
                <a:lnTo>
                  <a:pt x="1637109" y="260449"/>
                </a:lnTo>
                <a:cubicBezTo>
                  <a:pt x="1656953" y="265410"/>
                  <a:pt x="1666875" y="270371"/>
                  <a:pt x="1666875" y="275332"/>
                </a:cubicBezTo>
                <a:cubicBezTo>
                  <a:pt x="1666875" y="275332"/>
                  <a:pt x="1669356" y="275332"/>
                  <a:pt x="1674317" y="275332"/>
                </a:cubicBezTo>
                <a:cubicBezTo>
                  <a:pt x="1679277" y="275332"/>
                  <a:pt x="1684239" y="277812"/>
                  <a:pt x="1689199" y="282773"/>
                </a:cubicBezTo>
                <a:cubicBezTo>
                  <a:pt x="1699121" y="282773"/>
                  <a:pt x="1709043" y="284014"/>
                  <a:pt x="1718965" y="286494"/>
                </a:cubicBezTo>
                <a:cubicBezTo>
                  <a:pt x="1728887" y="288974"/>
                  <a:pt x="1736328" y="291455"/>
                  <a:pt x="1741289" y="293935"/>
                </a:cubicBezTo>
                <a:cubicBezTo>
                  <a:pt x="1746250" y="296416"/>
                  <a:pt x="1753692" y="297656"/>
                  <a:pt x="1763613" y="297656"/>
                </a:cubicBezTo>
                <a:cubicBezTo>
                  <a:pt x="1768574" y="297656"/>
                  <a:pt x="1777256" y="300137"/>
                  <a:pt x="1789658" y="305098"/>
                </a:cubicBezTo>
                <a:cubicBezTo>
                  <a:pt x="1802061" y="310059"/>
                  <a:pt x="1818184" y="312539"/>
                  <a:pt x="1838028" y="312539"/>
                </a:cubicBezTo>
                <a:cubicBezTo>
                  <a:pt x="1847950" y="317500"/>
                  <a:pt x="1857871" y="321221"/>
                  <a:pt x="1867793" y="323701"/>
                </a:cubicBezTo>
                <a:cubicBezTo>
                  <a:pt x="1877715" y="326181"/>
                  <a:pt x="1885156" y="327422"/>
                  <a:pt x="1890117" y="327422"/>
                </a:cubicBezTo>
                <a:cubicBezTo>
                  <a:pt x="1895078" y="327422"/>
                  <a:pt x="1900039" y="327422"/>
                  <a:pt x="1905000" y="327422"/>
                </a:cubicBezTo>
                <a:lnTo>
                  <a:pt x="1934766" y="334863"/>
                </a:lnTo>
                <a:lnTo>
                  <a:pt x="1957090" y="342305"/>
                </a:lnTo>
                <a:cubicBezTo>
                  <a:pt x="1962051" y="342305"/>
                  <a:pt x="1969492" y="343545"/>
                  <a:pt x="1979414" y="346025"/>
                </a:cubicBezTo>
                <a:cubicBezTo>
                  <a:pt x="1989336" y="348506"/>
                  <a:pt x="2000498" y="350986"/>
                  <a:pt x="2012901" y="353467"/>
                </a:cubicBezTo>
                <a:cubicBezTo>
                  <a:pt x="2025303" y="355947"/>
                  <a:pt x="2035225" y="358428"/>
                  <a:pt x="2042666" y="360908"/>
                </a:cubicBezTo>
                <a:cubicBezTo>
                  <a:pt x="2050107" y="363388"/>
                  <a:pt x="2056309" y="364629"/>
                  <a:pt x="2061270" y="364629"/>
                </a:cubicBezTo>
                <a:lnTo>
                  <a:pt x="2068711" y="357187"/>
                </a:lnTo>
                <a:cubicBezTo>
                  <a:pt x="2068711" y="362148"/>
                  <a:pt x="2071192" y="364629"/>
                  <a:pt x="2076152" y="364629"/>
                </a:cubicBezTo>
                <a:cubicBezTo>
                  <a:pt x="2076152" y="364629"/>
                  <a:pt x="2078633" y="364629"/>
                  <a:pt x="2083594" y="364629"/>
                </a:cubicBezTo>
                <a:cubicBezTo>
                  <a:pt x="2088555" y="364629"/>
                  <a:pt x="2093516" y="367109"/>
                  <a:pt x="2098476" y="372070"/>
                </a:cubicBezTo>
                <a:cubicBezTo>
                  <a:pt x="2108399" y="377031"/>
                  <a:pt x="2118320" y="379512"/>
                  <a:pt x="2128242" y="379512"/>
                </a:cubicBezTo>
                <a:cubicBezTo>
                  <a:pt x="2128242" y="379512"/>
                  <a:pt x="2129482" y="379512"/>
                  <a:pt x="2131963" y="379512"/>
                </a:cubicBezTo>
                <a:cubicBezTo>
                  <a:pt x="2134444" y="379512"/>
                  <a:pt x="2135684" y="381992"/>
                  <a:pt x="2135684" y="386953"/>
                </a:cubicBezTo>
                <a:cubicBezTo>
                  <a:pt x="2135684" y="386953"/>
                  <a:pt x="2138164" y="386953"/>
                  <a:pt x="2143125" y="386953"/>
                </a:cubicBezTo>
                <a:lnTo>
                  <a:pt x="2150566" y="386953"/>
                </a:lnTo>
                <a:lnTo>
                  <a:pt x="2158008" y="386953"/>
                </a:lnTo>
                <a:cubicBezTo>
                  <a:pt x="2158008" y="386953"/>
                  <a:pt x="2161728" y="388193"/>
                  <a:pt x="2169170" y="390674"/>
                </a:cubicBezTo>
                <a:cubicBezTo>
                  <a:pt x="2176611" y="393154"/>
                  <a:pt x="2185293" y="395635"/>
                  <a:pt x="2195215" y="398115"/>
                </a:cubicBezTo>
                <a:cubicBezTo>
                  <a:pt x="2205137" y="400596"/>
                  <a:pt x="2212578" y="404316"/>
                  <a:pt x="2217539" y="409277"/>
                </a:cubicBezTo>
                <a:lnTo>
                  <a:pt x="2224980" y="401836"/>
                </a:lnTo>
                <a:cubicBezTo>
                  <a:pt x="2229941" y="401836"/>
                  <a:pt x="2232422" y="401836"/>
                  <a:pt x="2232422" y="401836"/>
                </a:cubicBezTo>
                <a:lnTo>
                  <a:pt x="2239863" y="409277"/>
                </a:lnTo>
                <a:lnTo>
                  <a:pt x="2306836" y="424160"/>
                </a:lnTo>
                <a:lnTo>
                  <a:pt x="2381250" y="446484"/>
                </a:lnTo>
                <a:lnTo>
                  <a:pt x="2381250" y="439043"/>
                </a:lnTo>
                <a:cubicBezTo>
                  <a:pt x="2386211" y="439043"/>
                  <a:pt x="2390862" y="439973"/>
                  <a:pt x="2395203" y="441833"/>
                </a:cubicBezTo>
                <a:lnTo>
                  <a:pt x="2401921" y="446484"/>
                </a:lnTo>
                <a:lnTo>
                  <a:pt x="2407295" y="450205"/>
                </a:lnTo>
                <a:cubicBezTo>
                  <a:pt x="2414736" y="457646"/>
                  <a:pt x="2423418" y="463847"/>
                  <a:pt x="2433340" y="468809"/>
                </a:cubicBezTo>
                <a:cubicBezTo>
                  <a:pt x="2448223" y="468809"/>
                  <a:pt x="2458145" y="470049"/>
                  <a:pt x="2463105" y="472529"/>
                </a:cubicBezTo>
                <a:cubicBezTo>
                  <a:pt x="2468066" y="475010"/>
                  <a:pt x="2470547" y="478730"/>
                  <a:pt x="2470547" y="483691"/>
                </a:cubicBezTo>
                <a:lnTo>
                  <a:pt x="2492871" y="491133"/>
                </a:lnTo>
                <a:cubicBezTo>
                  <a:pt x="2497832" y="491133"/>
                  <a:pt x="2506514" y="494853"/>
                  <a:pt x="2518916" y="502295"/>
                </a:cubicBezTo>
                <a:cubicBezTo>
                  <a:pt x="2531318" y="509736"/>
                  <a:pt x="2542480" y="513457"/>
                  <a:pt x="2552402" y="513457"/>
                </a:cubicBezTo>
                <a:cubicBezTo>
                  <a:pt x="2562324" y="513457"/>
                  <a:pt x="2568525" y="514697"/>
                  <a:pt x="2571006" y="517178"/>
                </a:cubicBezTo>
                <a:cubicBezTo>
                  <a:pt x="2573486" y="519658"/>
                  <a:pt x="2579687" y="520898"/>
                  <a:pt x="2589609" y="520898"/>
                </a:cubicBezTo>
                <a:cubicBezTo>
                  <a:pt x="2599531" y="520898"/>
                  <a:pt x="2605732" y="523379"/>
                  <a:pt x="2608213" y="528340"/>
                </a:cubicBezTo>
                <a:cubicBezTo>
                  <a:pt x="2610693" y="533301"/>
                  <a:pt x="2614414" y="535781"/>
                  <a:pt x="2619375" y="535781"/>
                </a:cubicBezTo>
                <a:lnTo>
                  <a:pt x="2649141" y="543223"/>
                </a:lnTo>
                <a:cubicBezTo>
                  <a:pt x="2659063" y="548184"/>
                  <a:pt x="2667744" y="550664"/>
                  <a:pt x="2675185" y="550664"/>
                </a:cubicBezTo>
                <a:cubicBezTo>
                  <a:pt x="2682627" y="550664"/>
                  <a:pt x="2687588" y="550664"/>
                  <a:pt x="2690068" y="550664"/>
                </a:cubicBezTo>
                <a:cubicBezTo>
                  <a:pt x="2692549" y="550664"/>
                  <a:pt x="2695029" y="551904"/>
                  <a:pt x="2697510" y="554385"/>
                </a:cubicBezTo>
                <a:cubicBezTo>
                  <a:pt x="2699990" y="556865"/>
                  <a:pt x="2701230" y="558105"/>
                  <a:pt x="2701230" y="558105"/>
                </a:cubicBezTo>
                <a:cubicBezTo>
                  <a:pt x="2701230" y="558105"/>
                  <a:pt x="2706191" y="560586"/>
                  <a:pt x="2716113" y="565547"/>
                </a:cubicBezTo>
                <a:cubicBezTo>
                  <a:pt x="2726035" y="570508"/>
                  <a:pt x="2732236" y="572988"/>
                  <a:pt x="2734717" y="572988"/>
                </a:cubicBezTo>
                <a:cubicBezTo>
                  <a:pt x="2737197" y="572988"/>
                  <a:pt x="2742158" y="575469"/>
                  <a:pt x="2749600" y="580430"/>
                </a:cubicBezTo>
                <a:cubicBezTo>
                  <a:pt x="2757041" y="585391"/>
                  <a:pt x="2763242" y="587871"/>
                  <a:pt x="2768203" y="587871"/>
                </a:cubicBezTo>
                <a:cubicBezTo>
                  <a:pt x="2768203" y="587871"/>
                  <a:pt x="2769443" y="587871"/>
                  <a:pt x="2771924" y="587871"/>
                </a:cubicBezTo>
                <a:cubicBezTo>
                  <a:pt x="2774405" y="587871"/>
                  <a:pt x="2778125" y="590351"/>
                  <a:pt x="2783086" y="595312"/>
                </a:cubicBezTo>
                <a:cubicBezTo>
                  <a:pt x="2788047" y="595312"/>
                  <a:pt x="2793008" y="595312"/>
                  <a:pt x="2797969" y="595312"/>
                </a:cubicBezTo>
                <a:cubicBezTo>
                  <a:pt x="2802929" y="595312"/>
                  <a:pt x="2810371" y="597793"/>
                  <a:pt x="2820293" y="602754"/>
                </a:cubicBezTo>
                <a:cubicBezTo>
                  <a:pt x="2845098" y="612676"/>
                  <a:pt x="2859981" y="617637"/>
                  <a:pt x="2864941" y="617637"/>
                </a:cubicBezTo>
                <a:cubicBezTo>
                  <a:pt x="2869902" y="617637"/>
                  <a:pt x="2869902" y="615156"/>
                  <a:pt x="2864941" y="610195"/>
                </a:cubicBezTo>
                <a:lnTo>
                  <a:pt x="2872383" y="610195"/>
                </a:lnTo>
                <a:lnTo>
                  <a:pt x="2872383" y="617637"/>
                </a:lnTo>
                <a:cubicBezTo>
                  <a:pt x="2872383" y="617637"/>
                  <a:pt x="2873623" y="620117"/>
                  <a:pt x="2876103" y="625078"/>
                </a:cubicBezTo>
                <a:cubicBezTo>
                  <a:pt x="2878584" y="630039"/>
                  <a:pt x="2882305" y="630039"/>
                  <a:pt x="2887266" y="625078"/>
                </a:cubicBezTo>
                <a:lnTo>
                  <a:pt x="2887266" y="617637"/>
                </a:lnTo>
                <a:cubicBezTo>
                  <a:pt x="2882305" y="617637"/>
                  <a:pt x="2879824" y="616396"/>
                  <a:pt x="2879824" y="613916"/>
                </a:cubicBezTo>
                <a:cubicBezTo>
                  <a:pt x="2879824" y="611436"/>
                  <a:pt x="2882305" y="610195"/>
                  <a:pt x="2887266" y="610195"/>
                </a:cubicBezTo>
                <a:lnTo>
                  <a:pt x="2894707" y="610195"/>
                </a:lnTo>
                <a:lnTo>
                  <a:pt x="2902148" y="610195"/>
                </a:lnTo>
                <a:cubicBezTo>
                  <a:pt x="2902148" y="610195"/>
                  <a:pt x="2903388" y="611436"/>
                  <a:pt x="2905869" y="613916"/>
                </a:cubicBezTo>
                <a:cubicBezTo>
                  <a:pt x="2908350" y="616396"/>
                  <a:pt x="2909590" y="617637"/>
                  <a:pt x="2909590" y="617637"/>
                </a:cubicBezTo>
                <a:cubicBezTo>
                  <a:pt x="2919512" y="617637"/>
                  <a:pt x="2924473" y="622598"/>
                  <a:pt x="2924473" y="632519"/>
                </a:cubicBezTo>
                <a:cubicBezTo>
                  <a:pt x="2929433" y="632519"/>
                  <a:pt x="2931914" y="635000"/>
                  <a:pt x="2931914" y="639961"/>
                </a:cubicBezTo>
                <a:lnTo>
                  <a:pt x="2939355" y="654844"/>
                </a:lnTo>
                <a:lnTo>
                  <a:pt x="2954238" y="647402"/>
                </a:lnTo>
                <a:cubicBezTo>
                  <a:pt x="2949277" y="642441"/>
                  <a:pt x="2949277" y="639961"/>
                  <a:pt x="2954238" y="639961"/>
                </a:cubicBezTo>
                <a:cubicBezTo>
                  <a:pt x="2959199" y="644922"/>
                  <a:pt x="2961680" y="647402"/>
                  <a:pt x="2961680" y="647402"/>
                </a:cubicBezTo>
                <a:cubicBezTo>
                  <a:pt x="2961680" y="652363"/>
                  <a:pt x="2969121" y="654844"/>
                  <a:pt x="2984004" y="654844"/>
                </a:cubicBezTo>
                <a:lnTo>
                  <a:pt x="2998887" y="647402"/>
                </a:lnTo>
                <a:cubicBezTo>
                  <a:pt x="2998887" y="642441"/>
                  <a:pt x="2995166" y="636240"/>
                  <a:pt x="2987725" y="628799"/>
                </a:cubicBezTo>
                <a:cubicBezTo>
                  <a:pt x="2980283" y="621357"/>
                  <a:pt x="2976562" y="617637"/>
                  <a:pt x="2976562" y="617637"/>
                </a:cubicBezTo>
                <a:cubicBezTo>
                  <a:pt x="2971602" y="617637"/>
                  <a:pt x="2969121" y="617637"/>
                  <a:pt x="2969121" y="617637"/>
                </a:cubicBezTo>
                <a:cubicBezTo>
                  <a:pt x="2969121" y="617637"/>
                  <a:pt x="2969121" y="615156"/>
                  <a:pt x="2969121" y="610195"/>
                </a:cubicBezTo>
                <a:cubicBezTo>
                  <a:pt x="2969121" y="610195"/>
                  <a:pt x="2967881" y="610195"/>
                  <a:pt x="2965400" y="610195"/>
                </a:cubicBezTo>
                <a:cubicBezTo>
                  <a:pt x="2962920" y="610195"/>
                  <a:pt x="2956719" y="607715"/>
                  <a:pt x="2946797" y="602754"/>
                </a:cubicBezTo>
                <a:lnTo>
                  <a:pt x="2939355" y="587871"/>
                </a:lnTo>
                <a:lnTo>
                  <a:pt x="2946797" y="587871"/>
                </a:lnTo>
                <a:cubicBezTo>
                  <a:pt x="2951758" y="587871"/>
                  <a:pt x="2954238" y="590351"/>
                  <a:pt x="2954238" y="595312"/>
                </a:cubicBezTo>
                <a:lnTo>
                  <a:pt x="2976562" y="602754"/>
                </a:lnTo>
                <a:cubicBezTo>
                  <a:pt x="2986484" y="607715"/>
                  <a:pt x="2993926" y="612676"/>
                  <a:pt x="2998887" y="617637"/>
                </a:cubicBezTo>
                <a:cubicBezTo>
                  <a:pt x="3003847" y="622598"/>
                  <a:pt x="3011289" y="630039"/>
                  <a:pt x="3021211" y="639961"/>
                </a:cubicBezTo>
                <a:cubicBezTo>
                  <a:pt x="3026172" y="644922"/>
                  <a:pt x="3029892" y="649883"/>
                  <a:pt x="3032373" y="654844"/>
                </a:cubicBezTo>
                <a:cubicBezTo>
                  <a:pt x="3034854" y="659805"/>
                  <a:pt x="3036094" y="662285"/>
                  <a:pt x="3036094" y="662285"/>
                </a:cubicBezTo>
                <a:lnTo>
                  <a:pt x="3036094" y="669726"/>
                </a:lnTo>
                <a:cubicBezTo>
                  <a:pt x="3041054" y="674688"/>
                  <a:pt x="3043535" y="674688"/>
                  <a:pt x="3043535" y="669726"/>
                </a:cubicBezTo>
                <a:lnTo>
                  <a:pt x="3073301" y="677168"/>
                </a:lnTo>
                <a:cubicBezTo>
                  <a:pt x="3068340" y="677168"/>
                  <a:pt x="3064619" y="677168"/>
                  <a:pt x="3062139" y="677168"/>
                </a:cubicBezTo>
                <a:cubicBezTo>
                  <a:pt x="3059658" y="677168"/>
                  <a:pt x="3058418" y="677168"/>
                  <a:pt x="3058418" y="677168"/>
                </a:cubicBezTo>
                <a:cubicBezTo>
                  <a:pt x="3053457" y="672207"/>
                  <a:pt x="3050976" y="672207"/>
                  <a:pt x="3050976" y="677168"/>
                </a:cubicBezTo>
                <a:cubicBezTo>
                  <a:pt x="3050976" y="682129"/>
                  <a:pt x="3050976" y="684609"/>
                  <a:pt x="3050976" y="684609"/>
                </a:cubicBezTo>
                <a:cubicBezTo>
                  <a:pt x="3055937" y="684609"/>
                  <a:pt x="3063379" y="687090"/>
                  <a:pt x="3073301" y="692051"/>
                </a:cubicBezTo>
                <a:cubicBezTo>
                  <a:pt x="3112988" y="706934"/>
                  <a:pt x="3132832" y="711895"/>
                  <a:pt x="3132832" y="706934"/>
                </a:cubicBezTo>
                <a:cubicBezTo>
                  <a:pt x="3132832" y="706934"/>
                  <a:pt x="3130351" y="705693"/>
                  <a:pt x="3125391" y="703213"/>
                </a:cubicBezTo>
                <a:cubicBezTo>
                  <a:pt x="3120430" y="700732"/>
                  <a:pt x="3117949" y="699492"/>
                  <a:pt x="3117949" y="699492"/>
                </a:cubicBezTo>
                <a:lnTo>
                  <a:pt x="3132832" y="699492"/>
                </a:lnTo>
                <a:cubicBezTo>
                  <a:pt x="3137793" y="699492"/>
                  <a:pt x="3141513" y="700732"/>
                  <a:pt x="3143994" y="703213"/>
                </a:cubicBezTo>
                <a:cubicBezTo>
                  <a:pt x="3146475" y="705693"/>
                  <a:pt x="3147715" y="706934"/>
                  <a:pt x="3147715" y="706934"/>
                </a:cubicBezTo>
                <a:cubicBezTo>
                  <a:pt x="3147715" y="711895"/>
                  <a:pt x="3148955" y="715615"/>
                  <a:pt x="3151435" y="718096"/>
                </a:cubicBezTo>
                <a:cubicBezTo>
                  <a:pt x="3153916" y="720576"/>
                  <a:pt x="3155156" y="719336"/>
                  <a:pt x="3155156" y="714375"/>
                </a:cubicBezTo>
                <a:cubicBezTo>
                  <a:pt x="3160117" y="714375"/>
                  <a:pt x="3162598" y="714375"/>
                  <a:pt x="3162598" y="714375"/>
                </a:cubicBezTo>
                <a:cubicBezTo>
                  <a:pt x="3162598" y="714375"/>
                  <a:pt x="3165078" y="715615"/>
                  <a:pt x="3170039" y="718096"/>
                </a:cubicBezTo>
                <a:cubicBezTo>
                  <a:pt x="3175000" y="720576"/>
                  <a:pt x="3178720" y="723057"/>
                  <a:pt x="3181201" y="725537"/>
                </a:cubicBezTo>
                <a:cubicBezTo>
                  <a:pt x="3183682" y="728017"/>
                  <a:pt x="3184922" y="729258"/>
                  <a:pt x="3184922" y="729258"/>
                </a:cubicBezTo>
                <a:cubicBezTo>
                  <a:pt x="3189883" y="729258"/>
                  <a:pt x="3192363" y="731738"/>
                  <a:pt x="3192363" y="736699"/>
                </a:cubicBezTo>
                <a:cubicBezTo>
                  <a:pt x="3192363" y="736699"/>
                  <a:pt x="3193603" y="736699"/>
                  <a:pt x="3196084" y="736699"/>
                </a:cubicBezTo>
                <a:cubicBezTo>
                  <a:pt x="3198565" y="736699"/>
                  <a:pt x="3201045" y="735459"/>
                  <a:pt x="3203525" y="732978"/>
                </a:cubicBezTo>
                <a:cubicBezTo>
                  <a:pt x="3206006" y="730498"/>
                  <a:pt x="3208486" y="729258"/>
                  <a:pt x="3210967" y="729258"/>
                </a:cubicBezTo>
                <a:cubicBezTo>
                  <a:pt x="3213447" y="729258"/>
                  <a:pt x="3219648" y="729258"/>
                  <a:pt x="3229570" y="729258"/>
                </a:cubicBezTo>
                <a:cubicBezTo>
                  <a:pt x="3234531" y="734219"/>
                  <a:pt x="3239492" y="737939"/>
                  <a:pt x="3244453" y="740420"/>
                </a:cubicBezTo>
                <a:cubicBezTo>
                  <a:pt x="3249414" y="742900"/>
                  <a:pt x="3251894" y="744141"/>
                  <a:pt x="3251894" y="744141"/>
                </a:cubicBezTo>
                <a:cubicBezTo>
                  <a:pt x="3251894" y="744141"/>
                  <a:pt x="3259336" y="746621"/>
                  <a:pt x="3274219" y="751582"/>
                </a:cubicBezTo>
                <a:lnTo>
                  <a:pt x="3296543" y="759023"/>
                </a:lnTo>
                <a:cubicBezTo>
                  <a:pt x="3296543" y="763984"/>
                  <a:pt x="3299024" y="766465"/>
                  <a:pt x="3303984" y="766465"/>
                </a:cubicBezTo>
                <a:cubicBezTo>
                  <a:pt x="3308945" y="766465"/>
                  <a:pt x="3311426" y="766465"/>
                  <a:pt x="3311426" y="766465"/>
                </a:cubicBezTo>
                <a:lnTo>
                  <a:pt x="3318867" y="766465"/>
                </a:lnTo>
                <a:cubicBezTo>
                  <a:pt x="3318867" y="766465"/>
                  <a:pt x="3326308" y="768945"/>
                  <a:pt x="3341191" y="773906"/>
                </a:cubicBezTo>
                <a:cubicBezTo>
                  <a:pt x="3341191" y="773906"/>
                  <a:pt x="3344912" y="775146"/>
                  <a:pt x="3352353" y="777627"/>
                </a:cubicBezTo>
                <a:cubicBezTo>
                  <a:pt x="3359795" y="780107"/>
                  <a:pt x="3365996" y="783828"/>
                  <a:pt x="3370957" y="788789"/>
                </a:cubicBezTo>
                <a:cubicBezTo>
                  <a:pt x="3375918" y="788789"/>
                  <a:pt x="3385840" y="791269"/>
                  <a:pt x="3400723" y="796230"/>
                </a:cubicBezTo>
                <a:cubicBezTo>
                  <a:pt x="3415605" y="801191"/>
                  <a:pt x="3425527" y="803672"/>
                  <a:pt x="3430488" y="803672"/>
                </a:cubicBezTo>
                <a:cubicBezTo>
                  <a:pt x="3430488" y="808633"/>
                  <a:pt x="3431729" y="811113"/>
                  <a:pt x="3434209" y="811113"/>
                </a:cubicBezTo>
                <a:cubicBezTo>
                  <a:pt x="3436689" y="811113"/>
                  <a:pt x="3442891" y="811113"/>
                  <a:pt x="3452812" y="811113"/>
                </a:cubicBezTo>
                <a:cubicBezTo>
                  <a:pt x="3457773" y="811113"/>
                  <a:pt x="3460254" y="813594"/>
                  <a:pt x="3460254" y="818555"/>
                </a:cubicBezTo>
                <a:cubicBezTo>
                  <a:pt x="3475137" y="828476"/>
                  <a:pt x="3497461" y="835918"/>
                  <a:pt x="3527226" y="840879"/>
                </a:cubicBezTo>
                <a:cubicBezTo>
                  <a:pt x="3532187" y="840879"/>
                  <a:pt x="3537148" y="842119"/>
                  <a:pt x="3542109" y="844600"/>
                </a:cubicBezTo>
                <a:cubicBezTo>
                  <a:pt x="3547070" y="847080"/>
                  <a:pt x="3549551" y="848320"/>
                  <a:pt x="3549551" y="848320"/>
                </a:cubicBezTo>
                <a:cubicBezTo>
                  <a:pt x="3554512" y="853281"/>
                  <a:pt x="3559472" y="855762"/>
                  <a:pt x="3564433" y="855762"/>
                </a:cubicBezTo>
                <a:lnTo>
                  <a:pt x="3594199" y="863203"/>
                </a:lnTo>
                <a:cubicBezTo>
                  <a:pt x="3599160" y="863203"/>
                  <a:pt x="3605361" y="864443"/>
                  <a:pt x="3612803" y="866924"/>
                </a:cubicBezTo>
                <a:cubicBezTo>
                  <a:pt x="3620244" y="869404"/>
                  <a:pt x="3626445" y="870644"/>
                  <a:pt x="3631406" y="870644"/>
                </a:cubicBezTo>
                <a:cubicBezTo>
                  <a:pt x="3636367" y="870644"/>
                  <a:pt x="3641328" y="871885"/>
                  <a:pt x="3646289" y="874365"/>
                </a:cubicBezTo>
                <a:cubicBezTo>
                  <a:pt x="3651250" y="876846"/>
                  <a:pt x="3656211" y="878086"/>
                  <a:pt x="3661172" y="878086"/>
                </a:cubicBezTo>
                <a:cubicBezTo>
                  <a:pt x="3666133" y="878086"/>
                  <a:pt x="3668613" y="878086"/>
                  <a:pt x="3668613" y="878086"/>
                </a:cubicBezTo>
                <a:cubicBezTo>
                  <a:pt x="3673574" y="878086"/>
                  <a:pt x="3683496" y="880566"/>
                  <a:pt x="3698379" y="885527"/>
                </a:cubicBezTo>
                <a:cubicBezTo>
                  <a:pt x="3713262" y="890488"/>
                  <a:pt x="3723183" y="892969"/>
                  <a:pt x="3728145" y="892969"/>
                </a:cubicBezTo>
                <a:cubicBezTo>
                  <a:pt x="3733106" y="897930"/>
                  <a:pt x="3745508" y="900410"/>
                  <a:pt x="3765352" y="900410"/>
                </a:cubicBezTo>
                <a:cubicBezTo>
                  <a:pt x="3800078" y="905371"/>
                  <a:pt x="3822402" y="912813"/>
                  <a:pt x="3832324" y="922734"/>
                </a:cubicBezTo>
                <a:lnTo>
                  <a:pt x="3847207" y="922734"/>
                </a:lnTo>
                <a:cubicBezTo>
                  <a:pt x="3862090" y="922734"/>
                  <a:pt x="3869531" y="925215"/>
                  <a:pt x="3869531" y="930176"/>
                </a:cubicBezTo>
                <a:lnTo>
                  <a:pt x="3914180" y="937617"/>
                </a:lnTo>
                <a:lnTo>
                  <a:pt x="3929063" y="945059"/>
                </a:lnTo>
                <a:lnTo>
                  <a:pt x="3943945" y="937617"/>
                </a:lnTo>
                <a:lnTo>
                  <a:pt x="3966270" y="945059"/>
                </a:lnTo>
                <a:lnTo>
                  <a:pt x="3996035" y="967383"/>
                </a:lnTo>
                <a:cubicBezTo>
                  <a:pt x="3996035" y="967383"/>
                  <a:pt x="3998516" y="967383"/>
                  <a:pt x="4003477" y="967383"/>
                </a:cubicBezTo>
                <a:lnTo>
                  <a:pt x="4025801" y="967383"/>
                </a:lnTo>
                <a:cubicBezTo>
                  <a:pt x="4030762" y="962422"/>
                  <a:pt x="4033242" y="962422"/>
                  <a:pt x="4033242" y="967383"/>
                </a:cubicBezTo>
                <a:lnTo>
                  <a:pt x="4048125" y="967383"/>
                </a:lnTo>
                <a:cubicBezTo>
                  <a:pt x="4058047" y="967383"/>
                  <a:pt x="4066729" y="968623"/>
                  <a:pt x="4074170" y="971103"/>
                </a:cubicBezTo>
                <a:cubicBezTo>
                  <a:pt x="4081611" y="973584"/>
                  <a:pt x="4087812" y="974824"/>
                  <a:pt x="4092773" y="974824"/>
                </a:cubicBezTo>
                <a:lnTo>
                  <a:pt x="4100215" y="989707"/>
                </a:lnTo>
                <a:lnTo>
                  <a:pt x="4129980" y="997148"/>
                </a:lnTo>
                <a:cubicBezTo>
                  <a:pt x="4134942" y="997148"/>
                  <a:pt x="4139902" y="997148"/>
                  <a:pt x="4144863" y="997148"/>
                </a:cubicBezTo>
                <a:cubicBezTo>
                  <a:pt x="4144863" y="1002110"/>
                  <a:pt x="4146104" y="1005830"/>
                  <a:pt x="4148584" y="1008310"/>
                </a:cubicBezTo>
                <a:cubicBezTo>
                  <a:pt x="4151064" y="1010791"/>
                  <a:pt x="4154785" y="1012031"/>
                  <a:pt x="4159746" y="1012031"/>
                </a:cubicBezTo>
                <a:lnTo>
                  <a:pt x="4152305" y="1004590"/>
                </a:lnTo>
                <a:cubicBezTo>
                  <a:pt x="4152305" y="999629"/>
                  <a:pt x="4152305" y="997148"/>
                  <a:pt x="4152305" y="997148"/>
                </a:cubicBezTo>
                <a:lnTo>
                  <a:pt x="4189512" y="1004590"/>
                </a:lnTo>
                <a:cubicBezTo>
                  <a:pt x="4189512" y="1004590"/>
                  <a:pt x="4193232" y="1004590"/>
                  <a:pt x="4200674" y="1004590"/>
                </a:cubicBezTo>
                <a:cubicBezTo>
                  <a:pt x="4208115" y="1004590"/>
                  <a:pt x="4211836" y="1007070"/>
                  <a:pt x="4211836" y="1012031"/>
                </a:cubicBezTo>
                <a:cubicBezTo>
                  <a:pt x="4211836" y="1012031"/>
                  <a:pt x="4213076" y="1013272"/>
                  <a:pt x="4215557" y="1015752"/>
                </a:cubicBezTo>
                <a:cubicBezTo>
                  <a:pt x="4218037" y="1018233"/>
                  <a:pt x="4221758" y="1019473"/>
                  <a:pt x="4226719" y="1019473"/>
                </a:cubicBezTo>
                <a:cubicBezTo>
                  <a:pt x="4231680" y="1019473"/>
                  <a:pt x="4236641" y="1021953"/>
                  <a:pt x="4241602" y="1026914"/>
                </a:cubicBezTo>
                <a:cubicBezTo>
                  <a:pt x="4251523" y="1036836"/>
                  <a:pt x="4258965" y="1039317"/>
                  <a:pt x="4263926" y="1034355"/>
                </a:cubicBezTo>
                <a:lnTo>
                  <a:pt x="4293691" y="1049238"/>
                </a:lnTo>
                <a:cubicBezTo>
                  <a:pt x="4293691" y="1049238"/>
                  <a:pt x="4291211" y="1049238"/>
                  <a:pt x="4286250" y="1049238"/>
                </a:cubicBezTo>
                <a:cubicBezTo>
                  <a:pt x="4286250" y="1054200"/>
                  <a:pt x="4287490" y="1056680"/>
                  <a:pt x="4289971" y="1056680"/>
                </a:cubicBezTo>
                <a:cubicBezTo>
                  <a:pt x="4292451" y="1056680"/>
                  <a:pt x="4293691" y="1054200"/>
                  <a:pt x="4293691" y="1049238"/>
                </a:cubicBezTo>
                <a:cubicBezTo>
                  <a:pt x="4293691" y="1049238"/>
                  <a:pt x="4296172" y="1050479"/>
                  <a:pt x="4301133" y="1052959"/>
                </a:cubicBezTo>
                <a:cubicBezTo>
                  <a:pt x="4306094" y="1055440"/>
                  <a:pt x="4311055" y="1054200"/>
                  <a:pt x="4316016" y="1049238"/>
                </a:cubicBezTo>
                <a:cubicBezTo>
                  <a:pt x="4320977" y="1044277"/>
                  <a:pt x="4328418" y="1044277"/>
                  <a:pt x="4338340" y="1049238"/>
                </a:cubicBezTo>
                <a:lnTo>
                  <a:pt x="4345781" y="1064121"/>
                </a:lnTo>
                <a:cubicBezTo>
                  <a:pt x="4340820" y="1064121"/>
                  <a:pt x="4338340" y="1062881"/>
                  <a:pt x="4338340" y="1060400"/>
                </a:cubicBezTo>
                <a:lnTo>
                  <a:pt x="4338340" y="1064121"/>
                </a:lnTo>
                <a:cubicBezTo>
                  <a:pt x="4348262" y="1069082"/>
                  <a:pt x="4354463" y="1070322"/>
                  <a:pt x="4356943" y="1067842"/>
                </a:cubicBezTo>
                <a:cubicBezTo>
                  <a:pt x="4359424" y="1065362"/>
                  <a:pt x="4360664" y="1061641"/>
                  <a:pt x="4360664" y="1056680"/>
                </a:cubicBezTo>
                <a:lnTo>
                  <a:pt x="4405313" y="1071562"/>
                </a:lnTo>
                <a:lnTo>
                  <a:pt x="4427636" y="1079004"/>
                </a:lnTo>
                <a:lnTo>
                  <a:pt x="4449961" y="1086445"/>
                </a:lnTo>
                <a:cubicBezTo>
                  <a:pt x="4459883" y="1081484"/>
                  <a:pt x="4464843" y="1082725"/>
                  <a:pt x="4464843" y="1090166"/>
                </a:cubicBezTo>
                <a:cubicBezTo>
                  <a:pt x="4464843" y="1097607"/>
                  <a:pt x="4467324" y="1100088"/>
                  <a:pt x="4472285" y="1097607"/>
                </a:cubicBezTo>
                <a:cubicBezTo>
                  <a:pt x="4477246" y="1095127"/>
                  <a:pt x="4482207" y="1095127"/>
                  <a:pt x="4487168" y="1097607"/>
                </a:cubicBezTo>
                <a:cubicBezTo>
                  <a:pt x="4492129" y="1100088"/>
                  <a:pt x="4497090" y="1101328"/>
                  <a:pt x="4502051" y="1101328"/>
                </a:cubicBezTo>
                <a:cubicBezTo>
                  <a:pt x="4507012" y="1101328"/>
                  <a:pt x="4516933" y="1105049"/>
                  <a:pt x="4531816" y="1112490"/>
                </a:cubicBezTo>
                <a:cubicBezTo>
                  <a:pt x="4546699" y="1119932"/>
                  <a:pt x="4557861" y="1122412"/>
                  <a:pt x="4565302" y="1119932"/>
                </a:cubicBezTo>
                <a:cubicBezTo>
                  <a:pt x="4572744" y="1117451"/>
                  <a:pt x="4577705" y="1116211"/>
                  <a:pt x="4580185" y="1116211"/>
                </a:cubicBezTo>
                <a:cubicBezTo>
                  <a:pt x="4582665" y="1116211"/>
                  <a:pt x="4586386" y="1117451"/>
                  <a:pt x="4591347" y="1119932"/>
                </a:cubicBezTo>
                <a:cubicBezTo>
                  <a:pt x="4596309" y="1122412"/>
                  <a:pt x="4603750" y="1123652"/>
                  <a:pt x="4613672" y="1123652"/>
                </a:cubicBezTo>
                <a:cubicBezTo>
                  <a:pt x="4613672" y="1123652"/>
                  <a:pt x="4614912" y="1124893"/>
                  <a:pt x="4617392" y="1127373"/>
                </a:cubicBezTo>
                <a:cubicBezTo>
                  <a:pt x="4619872" y="1129854"/>
                  <a:pt x="4622354" y="1131094"/>
                  <a:pt x="4624834" y="1131094"/>
                </a:cubicBezTo>
                <a:cubicBezTo>
                  <a:pt x="4627314" y="1131094"/>
                  <a:pt x="4629795" y="1131094"/>
                  <a:pt x="4632275" y="1131094"/>
                </a:cubicBezTo>
                <a:cubicBezTo>
                  <a:pt x="4634755" y="1131094"/>
                  <a:pt x="4637236" y="1131094"/>
                  <a:pt x="4639717" y="1131094"/>
                </a:cubicBezTo>
                <a:cubicBezTo>
                  <a:pt x="4642197" y="1131094"/>
                  <a:pt x="4644678" y="1132334"/>
                  <a:pt x="4647158" y="1134814"/>
                </a:cubicBezTo>
                <a:cubicBezTo>
                  <a:pt x="4649638" y="1137295"/>
                  <a:pt x="4650879" y="1138535"/>
                  <a:pt x="4650879" y="1138535"/>
                </a:cubicBezTo>
                <a:cubicBezTo>
                  <a:pt x="4655840" y="1138535"/>
                  <a:pt x="4664521" y="1139776"/>
                  <a:pt x="4676924" y="1142256"/>
                </a:cubicBezTo>
                <a:cubicBezTo>
                  <a:pt x="4689326" y="1144736"/>
                  <a:pt x="4698007" y="1148457"/>
                  <a:pt x="4702968" y="1153418"/>
                </a:cubicBezTo>
                <a:cubicBezTo>
                  <a:pt x="4707930" y="1153418"/>
                  <a:pt x="4710410" y="1153418"/>
                  <a:pt x="4710410" y="1153418"/>
                </a:cubicBezTo>
                <a:lnTo>
                  <a:pt x="4732734" y="1160859"/>
                </a:lnTo>
                <a:cubicBezTo>
                  <a:pt x="4742656" y="1165821"/>
                  <a:pt x="4752578" y="1168301"/>
                  <a:pt x="4762500" y="1168301"/>
                </a:cubicBezTo>
                <a:cubicBezTo>
                  <a:pt x="4782344" y="1168301"/>
                  <a:pt x="4802187" y="1173262"/>
                  <a:pt x="4822031" y="1183184"/>
                </a:cubicBezTo>
                <a:cubicBezTo>
                  <a:pt x="4831952" y="1188145"/>
                  <a:pt x="4836914" y="1190625"/>
                  <a:pt x="4836914" y="1190625"/>
                </a:cubicBezTo>
                <a:cubicBezTo>
                  <a:pt x="4841875" y="1190625"/>
                  <a:pt x="4848076" y="1191866"/>
                  <a:pt x="4855517" y="1194346"/>
                </a:cubicBezTo>
                <a:cubicBezTo>
                  <a:pt x="4862959" y="1196826"/>
                  <a:pt x="4871641" y="1199307"/>
                  <a:pt x="4881562" y="1201787"/>
                </a:cubicBezTo>
                <a:cubicBezTo>
                  <a:pt x="4891484" y="1204268"/>
                  <a:pt x="4902646" y="1206748"/>
                  <a:pt x="4915049" y="1209228"/>
                </a:cubicBezTo>
                <a:cubicBezTo>
                  <a:pt x="4927451" y="1211709"/>
                  <a:pt x="4933652" y="1215430"/>
                  <a:pt x="4933652" y="1220391"/>
                </a:cubicBezTo>
                <a:lnTo>
                  <a:pt x="4948535" y="1227832"/>
                </a:lnTo>
                <a:cubicBezTo>
                  <a:pt x="4948535" y="1227832"/>
                  <a:pt x="4948535" y="1229072"/>
                  <a:pt x="4948535" y="1231553"/>
                </a:cubicBezTo>
                <a:cubicBezTo>
                  <a:pt x="4948535" y="1234033"/>
                  <a:pt x="4953496" y="1235273"/>
                  <a:pt x="4963418" y="1235273"/>
                </a:cubicBezTo>
                <a:cubicBezTo>
                  <a:pt x="4968379" y="1235273"/>
                  <a:pt x="4973339" y="1237754"/>
                  <a:pt x="4978301" y="1242715"/>
                </a:cubicBezTo>
                <a:lnTo>
                  <a:pt x="4985742" y="1250156"/>
                </a:lnTo>
                <a:lnTo>
                  <a:pt x="4993183" y="1257598"/>
                </a:lnTo>
                <a:cubicBezTo>
                  <a:pt x="4993183" y="1257598"/>
                  <a:pt x="4995663" y="1257598"/>
                  <a:pt x="5000625" y="1257598"/>
                </a:cubicBezTo>
                <a:cubicBezTo>
                  <a:pt x="5005586" y="1257598"/>
                  <a:pt x="5008066" y="1257598"/>
                  <a:pt x="5008066" y="1257598"/>
                </a:cubicBezTo>
                <a:cubicBezTo>
                  <a:pt x="5013027" y="1247676"/>
                  <a:pt x="5020469" y="1250156"/>
                  <a:pt x="5030390" y="1265039"/>
                </a:cubicBezTo>
                <a:cubicBezTo>
                  <a:pt x="5035352" y="1270000"/>
                  <a:pt x="5040312" y="1272480"/>
                  <a:pt x="5045273" y="1272480"/>
                </a:cubicBezTo>
                <a:cubicBezTo>
                  <a:pt x="5050234" y="1272480"/>
                  <a:pt x="5055195" y="1273720"/>
                  <a:pt x="5060156" y="1276201"/>
                </a:cubicBezTo>
                <a:cubicBezTo>
                  <a:pt x="5065117" y="1278682"/>
                  <a:pt x="5070077" y="1279922"/>
                  <a:pt x="5075039" y="1279922"/>
                </a:cubicBezTo>
                <a:cubicBezTo>
                  <a:pt x="5089922" y="1289844"/>
                  <a:pt x="5099843" y="1294805"/>
                  <a:pt x="5104804" y="1294805"/>
                </a:cubicBezTo>
                <a:cubicBezTo>
                  <a:pt x="5109766" y="1299765"/>
                  <a:pt x="5114726" y="1303486"/>
                  <a:pt x="5119687" y="1305967"/>
                </a:cubicBezTo>
                <a:cubicBezTo>
                  <a:pt x="5124649" y="1308447"/>
                  <a:pt x="5127129" y="1309687"/>
                  <a:pt x="5127129" y="1309687"/>
                </a:cubicBezTo>
                <a:cubicBezTo>
                  <a:pt x="5132090" y="1314648"/>
                  <a:pt x="5137050" y="1317129"/>
                  <a:pt x="5142011" y="1317129"/>
                </a:cubicBezTo>
                <a:cubicBezTo>
                  <a:pt x="5171777" y="1317129"/>
                  <a:pt x="5186660" y="1322090"/>
                  <a:pt x="5186660" y="1332012"/>
                </a:cubicBezTo>
                <a:cubicBezTo>
                  <a:pt x="5186660" y="1332012"/>
                  <a:pt x="5191621" y="1332012"/>
                  <a:pt x="5201543" y="1332012"/>
                </a:cubicBezTo>
                <a:cubicBezTo>
                  <a:pt x="5201543" y="1332012"/>
                  <a:pt x="5202783" y="1333252"/>
                  <a:pt x="5205263" y="1335732"/>
                </a:cubicBezTo>
                <a:cubicBezTo>
                  <a:pt x="5207743" y="1338213"/>
                  <a:pt x="5211464" y="1339453"/>
                  <a:pt x="5216426" y="1339453"/>
                </a:cubicBezTo>
                <a:cubicBezTo>
                  <a:pt x="5221387" y="1344414"/>
                  <a:pt x="5226347" y="1346894"/>
                  <a:pt x="5231308" y="1346894"/>
                </a:cubicBezTo>
                <a:cubicBezTo>
                  <a:pt x="5236270" y="1346894"/>
                  <a:pt x="5239990" y="1348134"/>
                  <a:pt x="5242470" y="1350615"/>
                </a:cubicBezTo>
                <a:cubicBezTo>
                  <a:pt x="5244951" y="1353096"/>
                  <a:pt x="5248671" y="1354336"/>
                  <a:pt x="5253633" y="1354336"/>
                </a:cubicBezTo>
                <a:cubicBezTo>
                  <a:pt x="5258594" y="1354336"/>
                  <a:pt x="5261074" y="1354336"/>
                  <a:pt x="5261074" y="1354336"/>
                </a:cubicBezTo>
                <a:cubicBezTo>
                  <a:pt x="5256113" y="1359297"/>
                  <a:pt x="5257353" y="1363017"/>
                  <a:pt x="5264795" y="1365498"/>
                </a:cubicBezTo>
                <a:cubicBezTo>
                  <a:pt x="5272236" y="1367979"/>
                  <a:pt x="5278437" y="1369219"/>
                  <a:pt x="5283398" y="1369219"/>
                </a:cubicBezTo>
                <a:lnTo>
                  <a:pt x="5290840" y="1369219"/>
                </a:lnTo>
                <a:lnTo>
                  <a:pt x="5283398" y="1376660"/>
                </a:lnTo>
                <a:cubicBezTo>
                  <a:pt x="5288359" y="1376660"/>
                  <a:pt x="5304482" y="1381621"/>
                  <a:pt x="5331767" y="1391543"/>
                </a:cubicBezTo>
                <a:cubicBezTo>
                  <a:pt x="5359053" y="1401465"/>
                  <a:pt x="5370215" y="1403945"/>
                  <a:pt x="5365254" y="1398984"/>
                </a:cubicBezTo>
                <a:lnTo>
                  <a:pt x="5372695" y="1391543"/>
                </a:lnTo>
                <a:cubicBezTo>
                  <a:pt x="5382617" y="1396504"/>
                  <a:pt x="5390058" y="1400224"/>
                  <a:pt x="5395019" y="1402705"/>
                </a:cubicBezTo>
                <a:cubicBezTo>
                  <a:pt x="5399981" y="1405186"/>
                  <a:pt x="5402461" y="1408906"/>
                  <a:pt x="5402461" y="1413867"/>
                </a:cubicBezTo>
                <a:lnTo>
                  <a:pt x="5409902" y="1421309"/>
                </a:lnTo>
                <a:lnTo>
                  <a:pt x="5409902" y="1413867"/>
                </a:lnTo>
                <a:lnTo>
                  <a:pt x="5424785" y="1421309"/>
                </a:lnTo>
                <a:lnTo>
                  <a:pt x="5439668" y="1428750"/>
                </a:lnTo>
                <a:lnTo>
                  <a:pt x="5469433" y="1436191"/>
                </a:lnTo>
                <a:cubicBezTo>
                  <a:pt x="5479355" y="1441152"/>
                  <a:pt x="5485557" y="1446113"/>
                  <a:pt x="5488037" y="1451074"/>
                </a:cubicBezTo>
                <a:cubicBezTo>
                  <a:pt x="5490517" y="1456035"/>
                  <a:pt x="5496719" y="1458516"/>
                  <a:pt x="5506640" y="1458516"/>
                </a:cubicBezTo>
                <a:cubicBezTo>
                  <a:pt x="5516562" y="1458516"/>
                  <a:pt x="5524003" y="1460996"/>
                  <a:pt x="5528965" y="1465957"/>
                </a:cubicBezTo>
                <a:lnTo>
                  <a:pt x="5528965" y="1473398"/>
                </a:lnTo>
                <a:lnTo>
                  <a:pt x="5536406" y="1473398"/>
                </a:lnTo>
                <a:lnTo>
                  <a:pt x="5573613" y="1480840"/>
                </a:lnTo>
                <a:cubicBezTo>
                  <a:pt x="5578574" y="1480840"/>
                  <a:pt x="5583535" y="1482080"/>
                  <a:pt x="5588496" y="1484560"/>
                </a:cubicBezTo>
                <a:cubicBezTo>
                  <a:pt x="5593457" y="1487041"/>
                  <a:pt x="5595937" y="1488281"/>
                  <a:pt x="5595937" y="1488281"/>
                </a:cubicBezTo>
                <a:cubicBezTo>
                  <a:pt x="5615781" y="1488281"/>
                  <a:pt x="5620742" y="1493242"/>
                  <a:pt x="5610820" y="1503164"/>
                </a:cubicBezTo>
                <a:cubicBezTo>
                  <a:pt x="5610820" y="1498203"/>
                  <a:pt x="5608340" y="1495723"/>
                  <a:pt x="5603379" y="1495723"/>
                </a:cubicBezTo>
                <a:lnTo>
                  <a:pt x="5603379" y="1503164"/>
                </a:lnTo>
                <a:cubicBezTo>
                  <a:pt x="5608340" y="1508125"/>
                  <a:pt x="5610820" y="1508125"/>
                  <a:pt x="5610820" y="1503164"/>
                </a:cubicBezTo>
                <a:cubicBezTo>
                  <a:pt x="5610820" y="1508125"/>
                  <a:pt x="5610820" y="1510605"/>
                  <a:pt x="5610820" y="1510605"/>
                </a:cubicBezTo>
                <a:cubicBezTo>
                  <a:pt x="5610820" y="1510605"/>
                  <a:pt x="5613300" y="1513086"/>
                  <a:pt x="5618261" y="1518047"/>
                </a:cubicBezTo>
                <a:cubicBezTo>
                  <a:pt x="5618261" y="1527969"/>
                  <a:pt x="5620742" y="1534170"/>
                  <a:pt x="5625703" y="1536650"/>
                </a:cubicBezTo>
                <a:cubicBezTo>
                  <a:pt x="5630664" y="1539131"/>
                  <a:pt x="5635624" y="1540371"/>
                  <a:pt x="5640586" y="1540371"/>
                </a:cubicBezTo>
                <a:lnTo>
                  <a:pt x="5655468" y="1540371"/>
                </a:lnTo>
                <a:lnTo>
                  <a:pt x="5640586" y="1532930"/>
                </a:lnTo>
                <a:cubicBezTo>
                  <a:pt x="5630664" y="1532930"/>
                  <a:pt x="5625703" y="1530449"/>
                  <a:pt x="5625703" y="1525488"/>
                </a:cubicBezTo>
                <a:cubicBezTo>
                  <a:pt x="5625703" y="1525488"/>
                  <a:pt x="5625703" y="1524248"/>
                  <a:pt x="5625703" y="1521767"/>
                </a:cubicBezTo>
                <a:cubicBezTo>
                  <a:pt x="5625703" y="1519287"/>
                  <a:pt x="5623223" y="1515566"/>
                  <a:pt x="5618261" y="1510605"/>
                </a:cubicBezTo>
                <a:lnTo>
                  <a:pt x="5625703" y="1510605"/>
                </a:lnTo>
                <a:cubicBezTo>
                  <a:pt x="5640586" y="1515566"/>
                  <a:pt x="5645547" y="1518047"/>
                  <a:pt x="5640586" y="1518047"/>
                </a:cubicBezTo>
                <a:lnTo>
                  <a:pt x="5657329" y="1523628"/>
                </a:lnTo>
                <a:lnTo>
                  <a:pt x="5662910" y="1518047"/>
                </a:lnTo>
                <a:cubicBezTo>
                  <a:pt x="5667871" y="1518047"/>
                  <a:pt x="5670351" y="1520527"/>
                  <a:pt x="5670351" y="1525488"/>
                </a:cubicBezTo>
                <a:lnTo>
                  <a:pt x="5662910" y="1525488"/>
                </a:lnTo>
                <a:cubicBezTo>
                  <a:pt x="5667871" y="1530449"/>
                  <a:pt x="5672831" y="1532930"/>
                  <a:pt x="5677793" y="1532930"/>
                </a:cubicBezTo>
                <a:lnTo>
                  <a:pt x="5685234" y="1532930"/>
                </a:lnTo>
                <a:cubicBezTo>
                  <a:pt x="5685234" y="1532930"/>
                  <a:pt x="5685234" y="1530449"/>
                  <a:pt x="5685234" y="1525488"/>
                </a:cubicBezTo>
                <a:lnTo>
                  <a:pt x="5692676" y="1532930"/>
                </a:lnTo>
                <a:lnTo>
                  <a:pt x="5715000" y="1540371"/>
                </a:lnTo>
                <a:cubicBezTo>
                  <a:pt x="5719961" y="1540371"/>
                  <a:pt x="5723682" y="1541611"/>
                  <a:pt x="5726162" y="1544092"/>
                </a:cubicBezTo>
                <a:cubicBezTo>
                  <a:pt x="5728642" y="1546572"/>
                  <a:pt x="5737324" y="1550293"/>
                  <a:pt x="5752207" y="1555254"/>
                </a:cubicBezTo>
                <a:cubicBezTo>
                  <a:pt x="5851425" y="1580059"/>
                  <a:pt x="5938242" y="1604863"/>
                  <a:pt x="6012656" y="1629668"/>
                </a:cubicBezTo>
                <a:lnTo>
                  <a:pt x="6072187" y="1644551"/>
                </a:lnTo>
                <a:cubicBezTo>
                  <a:pt x="6087070" y="1649511"/>
                  <a:pt x="6111874" y="1656953"/>
                  <a:pt x="6146601" y="1666875"/>
                </a:cubicBezTo>
                <a:cubicBezTo>
                  <a:pt x="6146601" y="1666875"/>
                  <a:pt x="6147842" y="1668115"/>
                  <a:pt x="6150322" y="1670596"/>
                </a:cubicBezTo>
                <a:cubicBezTo>
                  <a:pt x="6152802" y="1673076"/>
                  <a:pt x="6156523" y="1674316"/>
                  <a:pt x="6161484" y="1674316"/>
                </a:cubicBezTo>
                <a:cubicBezTo>
                  <a:pt x="6166445" y="1674316"/>
                  <a:pt x="6178847" y="1676797"/>
                  <a:pt x="6198691" y="1681758"/>
                </a:cubicBezTo>
                <a:cubicBezTo>
                  <a:pt x="6263184" y="1701601"/>
                  <a:pt x="6302871" y="1714004"/>
                  <a:pt x="6317754" y="1718965"/>
                </a:cubicBezTo>
                <a:cubicBezTo>
                  <a:pt x="6322715" y="1718965"/>
                  <a:pt x="6330156" y="1720205"/>
                  <a:pt x="6340078" y="1722685"/>
                </a:cubicBezTo>
                <a:cubicBezTo>
                  <a:pt x="6349999" y="1725166"/>
                  <a:pt x="6358681" y="1727646"/>
                  <a:pt x="6366123" y="1730127"/>
                </a:cubicBezTo>
                <a:cubicBezTo>
                  <a:pt x="6373564" y="1732608"/>
                  <a:pt x="6377285" y="1733848"/>
                  <a:pt x="6377285" y="1733848"/>
                </a:cubicBezTo>
                <a:cubicBezTo>
                  <a:pt x="6377285" y="1733848"/>
                  <a:pt x="6369843" y="1733848"/>
                  <a:pt x="6354961" y="1733848"/>
                </a:cubicBezTo>
                <a:cubicBezTo>
                  <a:pt x="6354961" y="1733848"/>
                  <a:pt x="6352481" y="1733848"/>
                  <a:pt x="6347519" y="1733848"/>
                </a:cubicBezTo>
                <a:cubicBezTo>
                  <a:pt x="6342558" y="1733848"/>
                  <a:pt x="6337598" y="1733848"/>
                  <a:pt x="6332636" y="1733848"/>
                </a:cubicBezTo>
                <a:cubicBezTo>
                  <a:pt x="6327675" y="1733848"/>
                  <a:pt x="6323954" y="1732608"/>
                  <a:pt x="6321474" y="1730127"/>
                </a:cubicBezTo>
                <a:cubicBezTo>
                  <a:pt x="6318994" y="1727646"/>
                  <a:pt x="6317754" y="1726406"/>
                  <a:pt x="6317754" y="1726406"/>
                </a:cubicBezTo>
                <a:cubicBezTo>
                  <a:pt x="6312792" y="1721445"/>
                  <a:pt x="6306592" y="1718965"/>
                  <a:pt x="6299150" y="1718965"/>
                </a:cubicBezTo>
                <a:cubicBezTo>
                  <a:pt x="6291709" y="1718965"/>
                  <a:pt x="6285508" y="1718965"/>
                  <a:pt x="6280547" y="1718965"/>
                </a:cubicBezTo>
                <a:cubicBezTo>
                  <a:pt x="6275585" y="1714004"/>
                  <a:pt x="6270625" y="1711523"/>
                  <a:pt x="6265664" y="1711523"/>
                </a:cubicBezTo>
                <a:cubicBezTo>
                  <a:pt x="6260702" y="1711523"/>
                  <a:pt x="6253261" y="1711523"/>
                  <a:pt x="6243340" y="1711523"/>
                </a:cubicBezTo>
                <a:cubicBezTo>
                  <a:pt x="6228457" y="1706563"/>
                  <a:pt x="6218535" y="1704082"/>
                  <a:pt x="6213574" y="1704082"/>
                </a:cubicBezTo>
                <a:cubicBezTo>
                  <a:pt x="6208613" y="1704082"/>
                  <a:pt x="6206133" y="1704082"/>
                  <a:pt x="6206133" y="1704082"/>
                </a:cubicBezTo>
                <a:lnTo>
                  <a:pt x="6161484" y="1689199"/>
                </a:lnTo>
                <a:cubicBezTo>
                  <a:pt x="6141640" y="1684238"/>
                  <a:pt x="6129238" y="1680518"/>
                  <a:pt x="6124277" y="1678037"/>
                </a:cubicBezTo>
                <a:cubicBezTo>
                  <a:pt x="6119316" y="1675556"/>
                  <a:pt x="6116836" y="1674316"/>
                  <a:pt x="6116836" y="1674316"/>
                </a:cubicBezTo>
                <a:cubicBezTo>
                  <a:pt x="6116836" y="1669356"/>
                  <a:pt x="6115595" y="1666875"/>
                  <a:pt x="6113115" y="1666875"/>
                </a:cubicBezTo>
                <a:cubicBezTo>
                  <a:pt x="6110635" y="1666875"/>
                  <a:pt x="6109394" y="1666875"/>
                  <a:pt x="6109394" y="1666875"/>
                </a:cubicBezTo>
                <a:lnTo>
                  <a:pt x="6087070" y="1666875"/>
                </a:lnTo>
                <a:cubicBezTo>
                  <a:pt x="6082109" y="1661914"/>
                  <a:pt x="6079629" y="1661914"/>
                  <a:pt x="6079629" y="1666875"/>
                </a:cubicBezTo>
                <a:lnTo>
                  <a:pt x="6057304" y="1651992"/>
                </a:lnTo>
                <a:lnTo>
                  <a:pt x="6049863" y="1651992"/>
                </a:lnTo>
                <a:cubicBezTo>
                  <a:pt x="6044902" y="1651992"/>
                  <a:pt x="6039942" y="1651992"/>
                  <a:pt x="6034980" y="1651992"/>
                </a:cubicBezTo>
                <a:cubicBezTo>
                  <a:pt x="6030019" y="1651992"/>
                  <a:pt x="6025059" y="1651992"/>
                  <a:pt x="6020097" y="1651992"/>
                </a:cubicBezTo>
                <a:cubicBezTo>
                  <a:pt x="6015136" y="1651992"/>
                  <a:pt x="6011415" y="1650752"/>
                  <a:pt x="6008935" y="1648271"/>
                </a:cubicBezTo>
                <a:cubicBezTo>
                  <a:pt x="6006455" y="1645791"/>
                  <a:pt x="6003974" y="1644551"/>
                  <a:pt x="6001494" y="1644551"/>
                </a:cubicBezTo>
                <a:cubicBezTo>
                  <a:pt x="5999014" y="1644551"/>
                  <a:pt x="5995293" y="1644551"/>
                  <a:pt x="5990332" y="1644551"/>
                </a:cubicBezTo>
                <a:cubicBezTo>
                  <a:pt x="5985370" y="1644551"/>
                  <a:pt x="5982890" y="1644551"/>
                  <a:pt x="5982890" y="1644551"/>
                </a:cubicBezTo>
                <a:lnTo>
                  <a:pt x="5960566" y="1637109"/>
                </a:lnTo>
                <a:cubicBezTo>
                  <a:pt x="5960566" y="1637109"/>
                  <a:pt x="5960566" y="1638349"/>
                  <a:pt x="5960566" y="1640830"/>
                </a:cubicBezTo>
                <a:cubicBezTo>
                  <a:pt x="5960566" y="1643311"/>
                  <a:pt x="5963046" y="1644551"/>
                  <a:pt x="5968008" y="1644551"/>
                </a:cubicBezTo>
                <a:cubicBezTo>
                  <a:pt x="5972969" y="1644551"/>
                  <a:pt x="5976690" y="1645791"/>
                  <a:pt x="5979170" y="1648271"/>
                </a:cubicBezTo>
                <a:cubicBezTo>
                  <a:pt x="5981650" y="1650752"/>
                  <a:pt x="5982890" y="1651992"/>
                  <a:pt x="5982890" y="1651992"/>
                </a:cubicBezTo>
                <a:cubicBezTo>
                  <a:pt x="5982890" y="1651992"/>
                  <a:pt x="5984131" y="1651992"/>
                  <a:pt x="5986611" y="1651992"/>
                </a:cubicBezTo>
                <a:cubicBezTo>
                  <a:pt x="5989091" y="1651992"/>
                  <a:pt x="5991572" y="1651992"/>
                  <a:pt x="5994052" y="1651992"/>
                </a:cubicBezTo>
                <a:cubicBezTo>
                  <a:pt x="5996533" y="1651992"/>
                  <a:pt x="6000253" y="1653232"/>
                  <a:pt x="6005215" y="1655713"/>
                </a:cubicBezTo>
                <a:cubicBezTo>
                  <a:pt x="6010176" y="1658193"/>
                  <a:pt x="6015136" y="1660674"/>
                  <a:pt x="6020097" y="1663154"/>
                </a:cubicBezTo>
                <a:cubicBezTo>
                  <a:pt x="6025059" y="1665635"/>
                  <a:pt x="6027539" y="1665635"/>
                  <a:pt x="6027539" y="1663154"/>
                </a:cubicBezTo>
                <a:cubicBezTo>
                  <a:pt x="6027539" y="1660674"/>
                  <a:pt x="6030019" y="1661914"/>
                  <a:pt x="6034980" y="1666875"/>
                </a:cubicBezTo>
                <a:cubicBezTo>
                  <a:pt x="6039942" y="1666875"/>
                  <a:pt x="6043662" y="1668115"/>
                  <a:pt x="6046142" y="1670596"/>
                </a:cubicBezTo>
                <a:cubicBezTo>
                  <a:pt x="6048622" y="1673076"/>
                  <a:pt x="6052343" y="1674316"/>
                  <a:pt x="6057304" y="1674316"/>
                </a:cubicBezTo>
                <a:cubicBezTo>
                  <a:pt x="6072187" y="1674316"/>
                  <a:pt x="6083349" y="1675556"/>
                  <a:pt x="6090791" y="1678037"/>
                </a:cubicBezTo>
                <a:cubicBezTo>
                  <a:pt x="6098232" y="1680518"/>
                  <a:pt x="6103193" y="1682998"/>
                  <a:pt x="6105674" y="1685478"/>
                </a:cubicBezTo>
                <a:cubicBezTo>
                  <a:pt x="6108154" y="1687959"/>
                  <a:pt x="6111874" y="1689199"/>
                  <a:pt x="6116836" y="1689199"/>
                </a:cubicBezTo>
                <a:lnTo>
                  <a:pt x="6124277" y="1689199"/>
                </a:lnTo>
                <a:lnTo>
                  <a:pt x="6124277" y="1696641"/>
                </a:lnTo>
                <a:lnTo>
                  <a:pt x="6131718" y="1696641"/>
                </a:lnTo>
                <a:lnTo>
                  <a:pt x="6131718" y="1689199"/>
                </a:lnTo>
                <a:cubicBezTo>
                  <a:pt x="6136680" y="1694160"/>
                  <a:pt x="6139160" y="1696641"/>
                  <a:pt x="6139160" y="1696641"/>
                </a:cubicBezTo>
                <a:lnTo>
                  <a:pt x="6154043" y="1704082"/>
                </a:lnTo>
                <a:cubicBezTo>
                  <a:pt x="6159004" y="1699121"/>
                  <a:pt x="6167685" y="1699121"/>
                  <a:pt x="6180088" y="1704082"/>
                </a:cubicBezTo>
                <a:cubicBezTo>
                  <a:pt x="6192490" y="1709043"/>
                  <a:pt x="6213574" y="1714004"/>
                  <a:pt x="6243340" y="1718965"/>
                </a:cubicBezTo>
                <a:cubicBezTo>
                  <a:pt x="6253261" y="1723926"/>
                  <a:pt x="6261943" y="1726406"/>
                  <a:pt x="6269385" y="1726406"/>
                </a:cubicBezTo>
                <a:cubicBezTo>
                  <a:pt x="6276826" y="1726406"/>
                  <a:pt x="6281787" y="1727646"/>
                  <a:pt x="6284267" y="1730127"/>
                </a:cubicBezTo>
                <a:cubicBezTo>
                  <a:pt x="6286747" y="1732608"/>
                  <a:pt x="6290468" y="1731367"/>
                  <a:pt x="6295429" y="1726406"/>
                </a:cubicBezTo>
                <a:lnTo>
                  <a:pt x="6295429" y="1733848"/>
                </a:lnTo>
                <a:cubicBezTo>
                  <a:pt x="6295429" y="1733848"/>
                  <a:pt x="6302871" y="1736328"/>
                  <a:pt x="6317754" y="1741289"/>
                </a:cubicBezTo>
                <a:cubicBezTo>
                  <a:pt x="6327675" y="1741289"/>
                  <a:pt x="6335117" y="1741289"/>
                  <a:pt x="6340078" y="1741289"/>
                </a:cubicBezTo>
                <a:cubicBezTo>
                  <a:pt x="6345039" y="1741289"/>
                  <a:pt x="6347519" y="1741289"/>
                  <a:pt x="6347519" y="1741289"/>
                </a:cubicBezTo>
                <a:cubicBezTo>
                  <a:pt x="6347519" y="1746250"/>
                  <a:pt x="6352481" y="1748730"/>
                  <a:pt x="6362402" y="1748730"/>
                </a:cubicBezTo>
                <a:lnTo>
                  <a:pt x="6384726" y="1756172"/>
                </a:lnTo>
                <a:cubicBezTo>
                  <a:pt x="6379765" y="1756172"/>
                  <a:pt x="6377285" y="1756172"/>
                  <a:pt x="6377285" y="1756172"/>
                </a:cubicBezTo>
                <a:cubicBezTo>
                  <a:pt x="6377285" y="1761133"/>
                  <a:pt x="6374805" y="1763613"/>
                  <a:pt x="6369843" y="1763613"/>
                </a:cubicBezTo>
                <a:cubicBezTo>
                  <a:pt x="6364882" y="1763613"/>
                  <a:pt x="6362402" y="1763613"/>
                  <a:pt x="6362402" y="1763613"/>
                </a:cubicBezTo>
                <a:cubicBezTo>
                  <a:pt x="6362402" y="1768574"/>
                  <a:pt x="6362402" y="1771055"/>
                  <a:pt x="6362402" y="1771055"/>
                </a:cubicBezTo>
                <a:cubicBezTo>
                  <a:pt x="6362402" y="1771055"/>
                  <a:pt x="6359922" y="1771055"/>
                  <a:pt x="6354961" y="1771055"/>
                </a:cubicBezTo>
                <a:lnTo>
                  <a:pt x="6347519" y="1771055"/>
                </a:lnTo>
                <a:cubicBezTo>
                  <a:pt x="6352481" y="1766094"/>
                  <a:pt x="6352481" y="1763613"/>
                  <a:pt x="6347519" y="1763613"/>
                </a:cubicBezTo>
                <a:cubicBezTo>
                  <a:pt x="6342558" y="1763613"/>
                  <a:pt x="6338837" y="1763613"/>
                  <a:pt x="6336357" y="1763613"/>
                </a:cubicBezTo>
                <a:cubicBezTo>
                  <a:pt x="6333877" y="1763613"/>
                  <a:pt x="6328916" y="1766094"/>
                  <a:pt x="6321474" y="1771055"/>
                </a:cubicBezTo>
                <a:cubicBezTo>
                  <a:pt x="6314033" y="1776015"/>
                  <a:pt x="6310312" y="1776015"/>
                  <a:pt x="6310312" y="1771055"/>
                </a:cubicBezTo>
                <a:cubicBezTo>
                  <a:pt x="6310312" y="1766094"/>
                  <a:pt x="6310312" y="1763613"/>
                  <a:pt x="6310312" y="1763613"/>
                </a:cubicBezTo>
                <a:lnTo>
                  <a:pt x="6302871" y="1756172"/>
                </a:lnTo>
                <a:cubicBezTo>
                  <a:pt x="6302871" y="1756172"/>
                  <a:pt x="6301630" y="1756172"/>
                  <a:pt x="6299150" y="1756172"/>
                </a:cubicBezTo>
                <a:cubicBezTo>
                  <a:pt x="6296670" y="1756172"/>
                  <a:pt x="6292949" y="1756172"/>
                  <a:pt x="6287988" y="1756172"/>
                </a:cubicBezTo>
                <a:cubicBezTo>
                  <a:pt x="6287988" y="1751211"/>
                  <a:pt x="6285508" y="1751211"/>
                  <a:pt x="6280547" y="1756172"/>
                </a:cubicBezTo>
                <a:lnTo>
                  <a:pt x="6273105" y="1756172"/>
                </a:lnTo>
                <a:lnTo>
                  <a:pt x="6228457" y="1733848"/>
                </a:lnTo>
                <a:cubicBezTo>
                  <a:pt x="6213574" y="1733848"/>
                  <a:pt x="6201171" y="1732608"/>
                  <a:pt x="6191250" y="1730127"/>
                </a:cubicBezTo>
                <a:cubicBezTo>
                  <a:pt x="6181328" y="1727646"/>
                  <a:pt x="6172646" y="1726406"/>
                  <a:pt x="6165205" y="1726406"/>
                </a:cubicBezTo>
                <a:cubicBezTo>
                  <a:pt x="6157763" y="1726406"/>
                  <a:pt x="6150322" y="1723926"/>
                  <a:pt x="6142881" y="1718965"/>
                </a:cubicBezTo>
                <a:cubicBezTo>
                  <a:pt x="6135439" y="1714004"/>
                  <a:pt x="6125518" y="1711523"/>
                  <a:pt x="6113115" y="1711523"/>
                </a:cubicBezTo>
                <a:cubicBezTo>
                  <a:pt x="6100712" y="1711523"/>
                  <a:pt x="6093271" y="1710283"/>
                  <a:pt x="6090791" y="1707803"/>
                </a:cubicBezTo>
                <a:cubicBezTo>
                  <a:pt x="6088311" y="1705322"/>
                  <a:pt x="6084590" y="1702842"/>
                  <a:pt x="6079629" y="1700361"/>
                </a:cubicBezTo>
                <a:cubicBezTo>
                  <a:pt x="6074667" y="1697881"/>
                  <a:pt x="6069707" y="1699121"/>
                  <a:pt x="6064746" y="1704082"/>
                </a:cubicBezTo>
                <a:cubicBezTo>
                  <a:pt x="6074667" y="1704082"/>
                  <a:pt x="6080869" y="1706563"/>
                  <a:pt x="6083349" y="1711523"/>
                </a:cubicBezTo>
                <a:cubicBezTo>
                  <a:pt x="6085829" y="1716484"/>
                  <a:pt x="6089550" y="1718965"/>
                  <a:pt x="6094511" y="1718965"/>
                </a:cubicBezTo>
                <a:cubicBezTo>
                  <a:pt x="6114356" y="1718965"/>
                  <a:pt x="6124277" y="1721445"/>
                  <a:pt x="6124277" y="1726406"/>
                </a:cubicBezTo>
                <a:cubicBezTo>
                  <a:pt x="6124277" y="1731367"/>
                  <a:pt x="6126757" y="1733848"/>
                  <a:pt x="6131718" y="1733848"/>
                </a:cubicBezTo>
                <a:lnTo>
                  <a:pt x="6161484" y="1741289"/>
                </a:lnTo>
                <a:cubicBezTo>
                  <a:pt x="6166445" y="1741289"/>
                  <a:pt x="6171406" y="1741289"/>
                  <a:pt x="6176367" y="1741289"/>
                </a:cubicBezTo>
                <a:cubicBezTo>
                  <a:pt x="6176367" y="1736328"/>
                  <a:pt x="6177608" y="1735088"/>
                  <a:pt x="6180088" y="1737568"/>
                </a:cubicBezTo>
                <a:cubicBezTo>
                  <a:pt x="6182568" y="1740049"/>
                  <a:pt x="6186288" y="1741289"/>
                  <a:pt x="6191250" y="1741289"/>
                </a:cubicBezTo>
                <a:cubicBezTo>
                  <a:pt x="6196211" y="1746250"/>
                  <a:pt x="6201171" y="1748730"/>
                  <a:pt x="6206133" y="1748730"/>
                </a:cubicBezTo>
                <a:cubicBezTo>
                  <a:pt x="6221015" y="1748730"/>
                  <a:pt x="6223495" y="1751211"/>
                  <a:pt x="6213574" y="1756172"/>
                </a:cubicBezTo>
                <a:lnTo>
                  <a:pt x="6198691" y="1763613"/>
                </a:lnTo>
                <a:lnTo>
                  <a:pt x="6206133" y="1771055"/>
                </a:lnTo>
                <a:cubicBezTo>
                  <a:pt x="6250781" y="1785937"/>
                  <a:pt x="6275585" y="1790898"/>
                  <a:pt x="6280547" y="1785937"/>
                </a:cubicBezTo>
                <a:lnTo>
                  <a:pt x="6265664" y="1778496"/>
                </a:lnTo>
                <a:lnTo>
                  <a:pt x="6235898" y="1771055"/>
                </a:lnTo>
                <a:cubicBezTo>
                  <a:pt x="6235898" y="1771055"/>
                  <a:pt x="6233418" y="1769815"/>
                  <a:pt x="6228457" y="1767334"/>
                </a:cubicBezTo>
                <a:cubicBezTo>
                  <a:pt x="6223495" y="1764853"/>
                  <a:pt x="6221015" y="1766094"/>
                  <a:pt x="6221015" y="1771055"/>
                </a:cubicBezTo>
                <a:lnTo>
                  <a:pt x="6221015" y="1763613"/>
                </a:lnTo>
                <a:cubicBezTo>
                  <a:pt x="6225977" y="1758652"/>
                  <a:pt x="6228457" y="1756172"/>
                  <a:pt x="6228457" y="1756172"/>
                </a:cubicBezTo>
                <a:lnTo>
                  <a:pt x="6243340" y="1756172"/>
                </a:lnTo>
                <a:cubicBezTo>
                  <a:pt x="6258222" y="1756172"/>
                  <a:pt x="6265664" y="1758652"/>
                  <a:pt x="6265664" y="1763613"/>
                </a:cubicBezTo>
                <a:cubicBezTo>
                  <a:pt x="6270625" y="1768574"/>
                  <a:pt x="6278067" y="1768574"/>
                  <a:pt x="6287988" y="1763613"/>
                </a:cubicBezTo>
                <a:lnTo>
                  <a:pt x="6302871" y="1778496"/>
                </a:lnTo>
                <a:lnTo>
                  <a:pt x="6310312" y="1785937"/>
                </a:lnTo>
                <a:lnTo>
                  <a:pt x="6317754" y="1785937"/>
                </a:lnTo>
                <a:cubicBezTo>
                  <a:pt x="6317754" y="1785937"/>
                  <a:pt x="6320234" y="1785937"/>
                  <a:pt x="6325195" y="1785937"/>
                </a:cubicBezTo>
                <a:lnTo>
                  <a:pt x="6340078" y="1785937"/>
                </a:lnTo>
                <a:lnTo>
                  <a:pt x="6347519" y="1793379"/>
                </a:lnTo>
                <a:cubicBezTo>
                  <a:pt x="6347519" y="1803301"/>
                  <a:pt x="6347519" y="1808262"/>
                  <a:pt x="6347519" y="1808262"/>
                </a:cubicBezTo>
                <a:cubicBezTo>
                  <a:pt x="6352481" y="1808262"/>
                  <a:pt x="6357441" y="1810742"/>
                  <a:pt x="6362402" y="1815703"/>
                </a:cubicBezTo>
                <a:cubicBezTo>
                  <a:pt x="6352481" y="1820664"/>
                  <a:pt x="6345039" y="1823144"/>
                  <a:pt x="6340078" y="1823144"/>
                </a:cubicBezTo>
                <a:lnTo>
                  <a:pt x="6340078" y="1815703"/>
                </a:lnTo>
                <a:cubicBezTo>
                  <a:pt x="6340078" y="1815703"/>
                  <a:pt x="6337598" y="1818184"/>
                  <a:pt x="6332636" y="1823144"/>
                </a:cubicBezTo>
                <a:lnTo>
                  <a:pt x="6302871" y="1815703"/>
                </a:lnTo>
                <a:cubicBezTo>
                  <a:pt x="6292949" y="1815703"/>
                  <a:pt x="6278067" y="1815703"/>
                  <a:pt x="6258222" y="1815703"/>
                </a:cubicBezTo>
                <a:cubicBezTo>
                  <a:pt x="6238378" y="1815703"/>
                  <a:pt x="6228457" y="1815703"/>
                  <a:pt x="6228457" y="1815703"/>
                </a:cubicBezTo>
                <a:cubicBezTo>
                  <a:pt x="6223495" y="1815703"/>
                  <a:pt x="6221015" y="1813222"/>
                  <a:pt x="6221015" y="1808262"/>
                </a:cubicBezTo>
                <a:cubicBezTo>
                  <a:pt x="6221015" y="1803301"/>
                  <a:pt x="6221015" y="1800820"/>
                  <a:pt x="6221015" y="1800820"/>
                </a:cubicBezTo>
                <a:cubicBezTo>
                  <a:pt x="6221015" y="1800820"/>
                  <a:pt x="6218535" y="1803301"/>
                  <a:pt x="6213574" y="1808262"/>
                </a:cubicBezTo>
                <a:lnTo>
                  <a:pt x="6191250" y="1800820"/>
                </a:lnTo>
                <a:cubicBezTo>
                  <a:pt x="6191250" y="1800820"/>
                  <a:pt x="6188770" y="1800820"/>
                  <a:pt x="6183808" y="1800820"/>
                </a:cubicBezTo>
                <a:cubicBezTo>
                  <a:pt x="6178847" y="1800820"/>
                  <a:pt x="6175126" y="1800820"/>
                  <a:pt x="6172646" y="1800820"/>
                </a:cubicBezTo>
                <a:cubicBezTo>
                  <a:pt x="6170166" y="1800820"/>
                  <a:pt x="6167685" y="1800820"/>
                  <a:pt x="6165205" y="1800820"/>
                </a:cubicBezTo>
                <a:cubicBezTo>
                  <a:pt x="6162725" y="1800820"/>
                  <a:pt x="6161484" y="1800820"/>
                  <a:pt x="6161484" y="1800820"/>
                </a:cubicBezTo>
                <a:lnTo>
                  <a:pt x="6139160" y="1793379"/>
                </a:lnTo>
                <a:cubicBezTo>
                  <a:pt x="6139160" y="1798340"/>
                  <a:pt x="6140401" y="1800820"/>
                  <a:pt x="6142881" y="1800820"/>
                </a:cubicBezTo>
                <a:cubicBezTo>
                  <a:pt x="6145361" y="1800820"/>
                  <a:pt x="6149081" y="1800820"/>
                  <a:pt x="6154043" y="1800820"/>
                </a:cubicBezTo>
                <a:lnTo>
                  <a:pt x="6168926" y="1808262"/>
                </a:lnTo>
                <a:cubicBezTo>
                  <a:pt x="6173887" y="1808262"/>
                  <a:pt x="6177608" y="1808262"/>
                  <a:pt x="6180088" y="1808262"/>
                </a:cubicBezTo>
                <a:cubicBezTo>
                  <a:pt x="6182568" y="1808262"/>
                  <a:pt x="6183808" y="1810742"/>
                  <a:pt x="6183808" y="1815703"/>
                </a:cubicBezTo>
                <a:cubicBezTo>
                  <a:pt x="6183808" y="1815703"/>
                  <a:pt x="6182568" y="1816943"/>
                  <a:pt x="6180088" y="1819424"/>
                </a:cubicBezTo>
                <a:cubicBezTo>
                  <a:pt x="6177608" y="1821904"/>
                  <a:pt x="6173887" y="1823144"/>
                  <a:pt x="6168926" y="1823144"/>
                </a:cubicBezTo>
                <a:cubicBezTo>
                  <a:pt x="6163964" y="1823144"/>
                  <a:pt x="6161484" y="1823144"/>
                  <a:pt x="6161484" y="1823144"/>
                </a:cubicBezTo>
                <a:lnTo>
                  <a:pt x="6295429" y="1852910"/>
                </a:lnTo>
                <a:cubicBezTo>
                  <a:pt x="6315274" y="1857871"/>
                  <a:pt x="6330156" y="1860351"/>
                  <a:pt x="6340078" y="1860351"/>
                </a:cubicBezTo>
                <a:lnTo>
                  <a:pt x="6354961" y="1867793"/>
                </a:lnTo>
                <a:lnTo>
                  <a:pt x="6340078" y="1867793"/>
                </a:lnTo>
                <a:lnTo>
                  <a:pt x="6295429" y="1875234"/>
                </a:lnTo>
                <a:lnTo>
                  <a:pt x="6280547" y="1875234"/>
                </a:lnTo>
                <a:cubicBezTo>
                  <a:pt x="6275585" y="1875234"/>
                  <a:pt x="6270625" y="1875234"/>
                  <a:pt x="6265664" y="1875234"/>
                </a:cubicBezTo>
                <a:cubicBezTo>
                  <a:pt x="6260702" y="1875234"/>
                  <a:pt x="6258222" y="1872754"/>
                  <a:pt x="6258222" y="1867793"/>
                </a:cubicBezTo>
                <a:cubicBezTo>
                  <a:pt x="6253261" y="1867793"/>
                  <a:pt x="6248301" y="1867793"/>
                  <a:pt x="6243340" y="1867793"/>
                </a:cubicBezTo>
                <a:cubicBezTo>
                  <a:pt x="6213574" y="1872754"/>
                  <a:pt x="6188770" y="1870274"/>
                  <a:pt x="6168926" y="1860351"/>
                </a:cubicBezTo>
                <a:cubicBezTo>
                  <a:pt x="6168926" y="1860351"/>
                  <a:pt x="6167685" y="1860351"/>
                  <a:pt x="6165205" y="1860351"/>
                </a:cubicBezTo>
                <a:cubicBezTo>
                  <a:pt x="6162725" y="1860351"/>
                  <a:pt x="6159004" y="1860351"/>
                  <a:pt x="6154043" y="1860351"/>
                </a:cubicBezTo>
                <a:lnTo>
                  <a:pt x="6154043" y="1867793"/>
                </a:lnTo>
                <a:cubicBezTo>
                  <a:pt x="6159004" y="1867793"/>
                  <a:pt x="6166445" y="1870274"/>
                  <a:pt x="6176367" y="1875234"/>
                </a:cubicBezTo>
                <a:cubicBezTo>
                  <a:pt x="6186288" y="1880195"/>
                  <a:pt x="6193730" y="1882676"/>
                  <a:pt x="6198691" y="1882676"/>
                </a:cubicBezTo>
                <a:cubicBezTo>
                  <a:pt x="6218535" y="1892598"/>
                  <a:pt x="6230937" y="1895078"/>
                  <a:pt x="6235898" y="1890117"/>
                </a:cubicBezTo>
                <a:cubicBezTo>
                  <a:pt x="6240859" y="1885156"/>
                  <a:pt x="6250781" y="1885156"/>
                  <a:pt x="6265664" y="1890117"/>
                </a:cubicBezTo>
                <a:cubicBezTo>
                  <a:pt x="6275585" y="1895078"/>
                  <a:pt x="6280547" y="1900039"/>
                  <a:pt x="6280547" y="1905000"/>
                </a:cubicBezTo>
                <a:cubicBezTo>
                  <a:pt x="6270625" y="1905000"/>
                  <a:pt x="6265664" y="1902519"/>
                  <a:pt x="6265664" y="1897559"/>
                </a:cubicBezTo>
                <a:lnTo>
                  <a:pt x="6250781" y="1897559"/>
                </a:lnTo>
                <a:lnTo>
                  <a:pt x="6302871" y="1919883"/>
                </a:lnTo>
                <a:lnTo>
                  <a:pt x="6325195" y="1927324"/>
                </a:lnTo>
                <a:cubicBezTo>
                  <a:pt x="6325195" y="1932285"/>
                  <a:pt x="6322715" y="1934766"/>
                  <a:pt x="6317754" y="1934766"/>
                </a:cubicBezTo>
                <a:cubicBezTo>
                  <a:pt x="6312792" y="1934766"/>
                  <a:pt x="6302871" y="1934766"/>
                  <a:pt x="6287988" y="1934766"/>
                </a:cubicBezTo>
                <a:cubicBezTo>
                  <a:pt x="6283027" y="1934766"/>
                  <a:pt x="6276826" y="1933525"/>
                  <a:pt x="6269385" y="1931045"/>
                </a:cubicBezTo>
                <a:cubicBezTo>
                  <a:pt x="6261943" y="1928564"/>
                  <a:pt x="6258222" y="1927324"/>
                  <a:pt x="6258222" y="1927324"/>
                </a:cubicBezTo>
                <a:cubicBezTo>
                  <a:pt x="6253261" y="1922363"/>
                  <a:pt x="6249540" y="1921123"/>
                  <a:pt x="6247060" y="1923603"/>
                </a:cubicBezTo>
                <a:cubicBezTo>
                  <a:pt x="6244580" y="1926084"/>
                  <a:pt x="6238378" y="1924843"/>
                  <a:pt x="6228457" y="1919883"/>
                </a:cubicBezTo>
                <a:cubicBezTo>
                  <a:pt x="6228457" y="1919883"/>
                  <a:pt x="6225977" y="1918643"/>
                  <a:pt x="6221015" y="1916162"/>
                </a:cubicBezTo>
                <a:cubicBezTo>
                  <a:pt x="6216054" y="1913681"/>
                  <a:pt x="6213574" y="1912441"/>
                  <a:pt x="6213574" y="1912441"/>
                </a:cubicBezTo>
                <a:cubicBezTo>
                  <a:pt x="6208613" y="1912441"/>
                  <a:pt x="6206133" y="1912441"/>
                  <a:pt x="6206133" y="1912441"/>
                </a:cubicBezTo>
                <a:lnTo>
                  <a:pt x="6198691" y="1905000"/>
                </a:lnTo>
                <a:lnTo>
                  <a:pt x="6191250" y="1905000"/>
                </a:lnTo>
                <a:cubicBezTo>
                  <a:pt x="6186288" y="1905000"/>
                  <a:pt x="6178847" y="1903760"/>
                  <a:pt x="6168926" y="1901279"/>
                </a:cubicBezTo>
                <a:cubicBezTo>
                  <a:pt x="6159004" y="1898799"/>
                  <a:pt x="6150322" y="1897559"/>
                  <a:pt x="6142881" y="1897559"/>
                </a:cubicBezTo>
                <a:cubicBezTo>
                  <a:pt x="6135439" y="1897559"/>
                  <a:pt x="6131718" y="1897559"/>
                  <a:pt x="6131718" y="1897559"/>
                </a:cubicBezTo>
                <a:cubicBezTo>
                  <a:pt x="6121797" y="1897559"/>
                  <a:pt x="6111874" y="1892598"/>
                  <a:pt x="6101953" y="1882676"/>
                </a:cubicBezTo>
                <a:cubicBezTo>
                  <a:pt x="6096992" y="1877715"/>
                  <a:pt x="6093271" y="1876474"/>
                  <a:pt x="6090791" y="1878955"/>
                </a:cubicBezTo>
                <a:cubicBezTo>
                  <a:pt x="6088311" y="1881436"/>
                  <a:pt x="6082109" y="1882676"/>
                  <a:pt x="6072187" y="1882676"/>
                </a:cubicBezTo>
                <a:cubicBezTo>
                  <a:pt x="6062266" y="1882676"/>
                  <a:pt x="6054824" y="1881436"/>
                  <a:pt x="6049863" y="1878955"/>
                </a:cubicBezTo>
                <a:cubicBezTo>
                  <a:pt x="6044902" y="1876474"/>
                  <a:pt x="6032500" y="1872754"/>
                  <a:pt x="6012656" y="1867793"/>
                </a:cubicBezTo>
                <a:lnTo>
                  <a:pt x="5997773" y="1867793"/>
                </a:lnTo>
                <a:lnTo>
                  <a:pt x="5938242" y="1845469"/>
                </a:lnTo>
                <a:lnTo>
                  <a:pt x="5945683" y="1852910"/>
                </a:lnTo>
                <a:cubicBezTo>
                  <a:pt x="5945683" y="1852910"/>
                  <a:pt x="5950645" y="1854150"/>
                  <a:pt x="5960566" y="1856631"/>
                </a:cubicBezTo>
                <a:cubicBezTo>
                  <a:pt x="5970488" y="1859111"/>
                  <a:pt x="5980410" y="1862832"/>
                  <a:pt x="5990332" y="1867793"/>
                </a:cubicBezTo>
                <a:cubicBezTo>
                  <a:pt x="5995293" y="1872754"/>
                  <a:pt x="6001494" y="1876474"/>
                  <a:pt x="6008935" y="1878955"/>
                </a:cubicBezTo>
                <a:cubicBezTo>
                  <a:pt x="6016377" y="1881436"/>
                  <a:pt x="6023818" y="1882676"/>
                  <a:pt x="6031260" y="1882676"/>
                </a:cubicBezTo>
                <a:cubicBezTo>
                  <a:pt x="6038701" y="1882676"/>
                  <a:pt x="6042422" y="1885156"/>
                  <a:pt x="6042422" y="1890117"/>
                </a:cubicBezTo>
                <a:lnTo>
                  <a:pt x="6064746" y="1897559"/>
                </a:lnTo>
                <a:cubicBezTo>
                  <a:pt x="6064746" y="1897559"/>
                  <a:pt x="6065986" y="1897559"/>
                  <a:pt x="6068467" y="1897559"/>
                </a:cubicBezTo>
                <a:cubicBezTo>
                  <a:pt x="6070947" y="1897559"/>
                  <a:pt x="6074667" y="1897559"/>
                  <a:pt x="6079629" y="1897559"/>
                </a:cubicBezTo>
                <a:cubicBezTo>
                  <a:pt x="6084590" y="1897559"/>
                  <a:pt x="6088311" y="1898799"/>
                  <a:pt x="6090791" y="1901279"/>
                </a:cubicBezTo>
                <a:cubicBezTo>
                  <a:pt x="6093271" y="1903760"/>
                  <a:pt x="6092031" y="1905000"/>
                  <a:pt x="6087070" y="1905000"/>
                </a:cubicBezTo>
                <a:cubicBezTo>
                  <a:pt x="6082109" y="1905000"/>
                  <a:pt x="6079629" y="1907481"/>
                  <a:pt x="6079629" y="1912441"/>
                </a:cubicBezTo>
                <a:cubicBezTo>
                  <a:pt x="6079629" y="1912441"/>
                  <a:pt x="6082109" y="1912441"/>
                  <a:pt x="6087070" y="1912441"/>
                </a:cubicBezTo>
                <a:cubicBezTo>
                  <a:pt x="6092031" y="1912441"/>
                  <a:pt x="6099473" y="1912441"/>
                  <a:pt x="6109394" y="1912441"/>
                </a:cubicBezTo>
                <a:cubicBezTo>
                  <a:pt x="6119316" y="1912441"/>
                  <a:pt x="6126757" y="1914922"/>
                  <a:pt x="6131718" y="1919883"/>
                </a:cubicBezTo>
                <a:cubicBezTo>
                  <a:pt x="6136680" y="1934766"/>
                  <a:pt x="6141640" y="1937246"/>
                  <a:pt x="6146601" y="1927324"/>
                </a:cubicBezTo>
                <a:lnTo>
                  <a:pt x="6168926" y="1927324"/>
                </a:lnTo>
                <a:lnTo>
                  <a:pt x="6183808" y="1934766"/>
                </a:lnTo>
                <a:lnTo>
                  <a:pt x="6213574" y="1949648"/>
                </a:lnTo>
                <a:lnTo>
                  <a:pt x="6221015" y="1957090"/>
                </a:lnTo>
                <a:lnTo>
                  <a:pt x="6250781" y="1964531"/>
                </a:lnTo>
                <a:cubicBezTo>
                  <a:pt x="6280547" y="1974453"/>
                  <a:pt x="6309072" y="1983135"/>
                  <a:pt x="6336357" y="1990576"/>
                </a:cubicBezTo>
                <a:cubicBezTo>
                  <a:pt x="6363643" y="1998017"/>
                  <a:pt x="6389687" y="2001738"/>
                  <a:pt x="6414491" y="2001738"/>
                </a:cubicBezTo>
                <a:cubicBezTo>
                  <a:pt x="6429375" y="2001738"/>
                  <a:pt x="6436816" y="2004219"/>
                  <a:pt x="6436816" y="2009180"/>
                </a:cubicBezTo>
                <a:lnTo>
                  <a:pt x="6444257" y="2009180"/>
                </a:lnTo>
                <a:cubicBezTo>
                  <a:pt x="6434336" y="2009180"/>
                  <a:pt x="6426895" y="2010420"/>
                  <a:pt x="6421933" y="2012900"/>
                </a:cubicBezTo>
                <a:cubicBezTo>
                  <a:pt x="6416972" y="2015381"/>
                  <a:pt x="6414491" y="2016621"/>
                  <a:pt x="6414491" y="2016621"/>
                </a:cubicBezTo>
                <a:cubicBezTo>
                  <a:pt x="6414491" y="2021582"/>
                  <a:pt x="6414491" y="2024062"/>
                  <a:pt x="6414491" y="2024062"/>
                </a:cubicBezTo>
                <a:cubicBezTo>
                  <a:pt x="6414491" y="2024062"/>
                  <a:pt x="6416972" y="2024062"/>
                  <a:pt x="6421933" y="2024062"/>
                </a:cubicBezTo>
                <a:cubicBezTo>
                  <a:pt x="6421933" y="2029023"/>
                  <a:pt x="6424413" y="2031504"/>
                  <a:pt x="6429375" y="2031504"/>
                </a:cubicBezTo>
                <a:cubicBezTo>
                  <a:pt x="6434336" y="2031504"/>
                  <a:pt x="6440537" y="2032744"/>
                  <a:pt x="6447978" y="2035225"/>
                </a:cubicBezTo>
                <a:cubicBezTo>
                  <a:pt x="6455419" y="2037705"/>
                  <a:pt x="6461620" y="2038945"/>
                  <a:pt x="6466581" y="2038945"/>
                </a:cubicBezTo>
                <a:lnTo>
                  <a:pt x="6481465" y="2046387"/>
                </a:lnTo>
                <a:cubicBezTo>
                  <a:pt x="6486425" y="2046387"/>
                  <a:pt x="6498827" y="2051347"/>
                  <a:pt x="6518671" y="2061269"/>
                </a:cubicBezTo>
                <a:lnTo>
                  <a:pt x="6570761" y="2076152"/>
                </a:lnTo>
                <a:cubicBezTo>
                  <a:pt x="6570761" y="2081113"/>
                  <a:pt x="6538515" y="2073672"/>
                  <a:pt x="6474023" y="2053828"/>
                </a:cubicBezTo>
                <a:cubicBezTo>
                  <a:pt x="6464101" y="2048867"/>
                  <a:pt x="6454179" y="2045147"/>
                  <a:pt x="6444257" y="2042666"/>
                </a:cubicBezTo>
                <a:cubicBezTo>
                  <a:pt x="6434336" y="2040185"/>
                  <a:pt x="6425654" y="2037705"/>
                  <a:pt x="6418213" y="2035225"/>
                </a:cubicBezTo>
                <a:cubicBezTo>
                  <a:pt x="6410771" y="2032744"/>
                  <a:pt x="6404570" y="2031504"/>
                  <a:pt x="6399609" y="2031504"/>
                </a:cubicBezTo>
                <a:lnTo>
                  <a:pt x="6362402" y="2016621"/>
                </a:lnTo>
                <a:cubicBezTo>
                  <a:pt x="6347519" y="2016621"/>
                  <a:pt x="6335117" y="2016621"/>
                  <a:pt x="6325195" y="2016621"/>
                </a:cubicBezTo>
                <a:cubicBezTo>
                  <a:pt x="6315274" y="2016621"/>
                  <a:pt x="6310312" y="2015381"/>
                  <a:pt x="6310312" y="2012900"/>
                </a:cubicBezTo>
                <a:cubicBezTo>
                  <a:pt x="6310312" y="2010420"/>
                  <a:pt x="6304111" y="2007940"/>
                  <a:pt x="6291709" y="2005459"/>
                </a:cubicBezTo>
                <a:cubicBezTo>
                  <a:pt x="6279306" y="2002978"/>
                  <a:pt x="6271865" y="2001738"/>
                  <a:pt x="6269385" y="2001738"/>
                </a:cubicBezTo>
                <a:cubicBezTo>
                  <a:pt x="6266904" y="2001738"/>
                  <a:pt x="6260702" y="1999258"/>
                  <a:pt x="6250781" y="1994297"/>
                </a:cubicBezTo>
                <a:lnTo>
                  <a:pt x="6228457" y="1986855"/>
                </a:lnTo>
                <a:lnTo>
                  <a:pt x="6206133" y="1986855"/>
                </a:lnTo>
                <a:cubicBezTo>
                  <a:pt x="6196211" y="1981895"/>
                  <a:pt x="6190009" y="1980654"/>
                  <a:pt x="6187529" y="1983135"/>
                </a:cubicBezTo>
                <a:cubicBezTo>
                  <a:pt x="6185049" y="1985615"/>
                  <a:pt x="6181328" y="1983135"/>
                  <a:pt x="6176367" y="1975693"/>
                </a:cubicBezTo>
                <a:cubicBezTo>
                  <a:pt x="6171406" y="1968252"/>
                  <a:pt x="6167685" y="1967012"/>
                  <a:pt x="6165205" y="1971973"/>
                </a:cubicBezTo>
                <a:cubicBezTo>
                  <a:pt x="6162725" y="1976933"/>
                  <a:pt x="6155283" y="1975693"/>
                  <a:pt x="6142881" y="1968252"/>
                </a:cubicBezTo>
                <a:cubicBezTo>
                  <a:pt x="6130478" y="1960810"/>
                  <a:pt x="6123036" y="1958330"/>
                  <a:pt x="6120556" y="1960810"/>
                </a:cubicBezTo>
                <a:cubicBezTo>
                  <a:pt x="6118076" y="1963291"/>
                  <a:pt x="6113115" y="1964531"/>
                  <a:pt x="6105674" y="1964531"/>
                </a:cubicBezTo>
                <a:cubicBezTo>
                  <a:pt x="6098232" y="1964531"/>
                  <a:pt x="6093271" y="1963291"/>
                  <a:pt x="6090791" y="1960810"/>
                </a:cubicBezTo>
                <a:cubicBezTo>
                  <a:pt x="6088311" y="1958330"/>
                  <a:pt x="6083349" y="1957090"/>
                  <a:pt x="6075908" y="1957090"/>
                </a:cubicBezTo>
                <a:cubicBezTo>
                  <a:pt x="6068467" y="1957090"/>
                  <a:pt x="6064746" y="1954609"/>
                  <a:pt x="6064746" y="1949648"/>
                </a:cubicBezTo>
                <a:lnTo>
                  <a:pt x="6042422" y="1949648"/>
                </a:lnTo>
                <a:cubicBezTo>
                  <a:pt x="6032500" y="1944688"/>
                  <a:pt x="6022577" y="1942207"/>
                  <a:pt x="6012656" y="1942207"/>
                </a:cubicBezTo>
                <a:cubicBezTo>
                  <a:pt x="6012656" y="1942207"/>
                  <a:pt x="6011415" y="1942207"/>
                  <a:pt x="6008935" y="1942207"/>
                </a:cubicBezTo>
                <a:cubicBezTo>
                  <a:pt x="6006455" y="1942207"/>
                  <a:pt x="6005215" y="1944688"/>
                  <a:pt x="6005215" y="1949648"/>
                </a:cubicBezTo>
                <a:cubicBezTo>
                  <a:pt x="6005215" y="1949648"/>
                  <a:pt x="6012656" y="1953369"/>
                  <a:pt x="6027539" y="1960810"/>
                </a:cubicBezTo>
                <a:cubicBezTo>
                  <a:pt x="6042422" y="1968252"/>
                  <a:pt x="6052343" y="1971973"/>
                  <a:pt x="6057304" y="1971973"/>
                </a:cubicBezTo>
                <a:lnTo>
                  <a:pt x="6072187" y="1971973"/>
                </a:lnTo>
                <a:cubicBezTo>
                  <a:pt x="6077149" y="1971973"/>
                  <a:pt x="6092031" y="1975693"/>
                  <a:pt x="6116836" y="1983135"/>
                </a:cubicBezTo>
                <a:cubicBezTo>
                  <a:pt x="6141640" y="1990576"/>
                  <a:pt x="6154043" y="1994297"/>
                  <a:pt x="6154043" y="1994297"/>
                </a:cubicBezTo>
                <a:lnTo>
                  <a:pt x="6154043" y="2001738"/>
                </a:lnTo>
                <a:cubicBezTo>
                  <a:pt x="6149081" y="1996777"/>
                  <a:pt x="6144121" y="1995537"/>
                  <a:pt x="6139160" y="1998017"/>
                </a:cubicBezTo>
                <a:cubicBezTo>
                  <a:pt x="6134199" y="2000498"/>
                  <a:pt x="6131718" y="2001738"/>
                  <a:pt x="6131718" y="2001738"/>
                </a:cubicBezTo>
                <a:cubicBezTo>
                  <a:pt x="6131718" y="2011660"/>
                  <a:pt x="6124277" y="2014140"/>
                  <a:pt x="6109394" y="2009180"/>
                </a:cubicBezTo>
                <a:cubicBezTo>
                  <a:pt x="6099473" y="2004219"/>
                  <a:pt x="6092031" y="2001738"/>
                  <a:pt x="6087070" y="2001738"/>
                </a:cubicBezTo>
                <a:cubicBezTo>
                  <a:pt x="6082109" y="2001738"/>
                  <a:pt x="6069707" y="1999258"/>
                  <a:pt x="6049863" y="1994297"/>
                </a:cubicBezTo>
                <a:cubicBezTo>
                  <a:pt x="6010176" y="1979414"/>
                  <a:pt x="5987852" y="1974453"/>
                  <a:pt x="5982890" y="1979414"/>
                </a:cubicBezTo>
                <a:lnTo>
                  <a:pt x="6116836" y="2024062"/>
                </a:lnTo>
                <a:lnTo>
                  <a:pt x="6154043" y="2038945"/>
                </a:lnTo>
                <a:lnTo>
                  <a:pt x="6139160" y="2038945"/>
                </a:lnTo>
                <a:lnTo>
                  <a:pt x="6131718" y="2038945"/>
                </a:lnTo>
                <a:cubicBezTo>
                  <a:pt x="6136680" y="2043906"/>
                  <a:pt x="6144121" y="2047627"/>
                  <a:pt x="6154043" y="2050107"/>
                </a:cubicBezTo>
                <a:cubicBezTo>
                  <a:pt x="6163964" y="2052588"/>
                  <a:pt x="6171406" y="2056309"/>
                  <a:pt x="6176367" y="2061269"/>
                </a:cubicBezTo>
                <a:lnTo>
                  <a:pt x="6198691" y="2068711"/>
                </a:lnTo>
                <a:lnTo>
                  <a:pt x="6213574" y="2068711"/>
                </a:lnTo>
                <a:lnTo>
                  <a:pt x="6228457" y="2076152"/>
                </a:lnTo>
                <a:cubicBezTo>
                  <a:pt x="6263184" y="2081113"/>
                  <a:pt x="6287988" y="2088554"/>
                  <a:pt x="6302871" y="2098476"/>
                </a:cubicBezTo>
                <a:cubicBezTo>
                  <a:pt x="6307832" y="2098476"/>
                  <a:pt x="6314033" y="2098476"/>
                  <a:pt x="6321474" y="2098476"/>
                </a:cubicBezTo>
                <a:cubicBezTo>
                  <a:pt x="6328916" y="2098476"/>
                  <a:pt x="6332636" y="2100957"/>
                  <a:pt x="6332636" y="2105918"/>
                </a:cubicBezTo>
                <a:cubicBezTo>
                  <a:pt x="6332636" y="2105918"/>
                  <a:pt x="6335117" y="2107158"/>
                  <a:pt x="6340078" y="2109639"/>
                </a:cubicBezTo>
                <a:cubicBezTo>
                  <a:pt x="6345039" y="2112119"/>
                  <a:pt x="6352481" y="2113359"/>
                  <a:pt x="6362402" y="2113359"/>
                </a:cubicBezTo>
                <a:cubicBezTo>
                  <a:pt x="6377285" y="2118320"/>
                  <a:pt x="6387206" y="2123281"/>
                  <a:pt x="6392167" y="2128242"/>
                </a:cubicBezTo>
                <a:cubicBezTo>
                  <a:pt x="6392167" y="2128242"/>
                  <a:pt x="6389687" y="2128242"/>
                  <a:pt x="6384726" y="2128242"/>
                </a:cubicBezTo>
                <a:cubicBezTo>
                  <a:pt x="6379765" y="2128242"/>
                  <a:pt x="6374805" y="2128242"/>
                  <a:pt x="6369843" y="2128242"/>
                </a:cubicBezTo>
                <a:cubicBezTo>
                  <a:pt x="6359922" y="2123281"/>
                  <a:pt x="6349999" y="2120801"/>
                  <a:pt x="6340078" y="2120801"/>
                </a:cubicBezTo>
                <a:cubicBezTo>
                  <a:pt x="6335117" y="2115840"/>
                  <a:pt x="6330156" y="2113359"/>
                  <a:pt x="6325195" y="2113359"/>
                </a:cubicBezTo>
                <a:cubicBezTo>
                  <a:pt x="6320234" y="2113359"/>
                  <a:pt x="6315274" y="2113359"/>
                  <a:pt x="6310312" y="2113359"/>
                </a:cubicBezTo>
                <a:lnTo>
                  <a:pt x="6265664" y="2098476"/>
                </a:lnTo>
                <a:cubicBezTo>
                  <a:pt x="6245820" y="2093516"/>
                  <a:pt x="6233418" y="2089795"/>
                  <a:pt x="6228457" y="2087314"/>
                </a:cubicBezTo>
                <a:cubicBezTo>
                  <a:pt x="6223495" y="2084834"/>
                  <a:pt x="6218535" y="2083594"/>
                  <a:pt x="6213574" y="2083594"/>
                </a:cubicBezTo>
                <a:lnTo>
                  <a:pt x="6161484" y="2068711"/>
                </a:lnTo>
                <a:cubicBezTo>
                  <a:pt x="6161484" y="2068711"/>
                  <a:pt x="6156523" y="2068711"/>
                  <a:pt x="6146601" y="2068711"/>
                </a:cubicBezTo>
                <a:lnTo>
                  <a:pt x="6109394" y="2061269"/>
                </a:lnTo>
                <a:cubicBezTo>
                  <a:pt x="6104433" y="2056309"/>
                  <a:pt x="6099473" y="2053828"/>
                  <a:pt x="6094511" y="2053828"/>
                </a:cubicBezTo>
                <a:cubicBezTo>
                  <a:pt x="6089550" y="2053828"/>
                  <a:pt x="6083349" y="2052588"/>
                  <a:pt x="6075908" y="2050107"/>
                </a:cubicBezTo>
                <a:cubicBezTo>
                  <a:pt x="6068467" y="2047627"/>
                  <a:pt x="6064746" y="2046387"/>
                  <a:pt x="6064746" y="2046387"/>
                </a:cubicBezTo>
                <a:cubicBezTo>
                  <a:pt x="6059785" y="2051347"/>
                  <a:pt x="6057304" y="2053828"/>
                  <a:pt x="6057304" y="2053828"/>
                </a:cubicBezTo>
                <a:cubicBezTo>
                  <a:pt x="6057304" y="2053828"/>
                  <a:pt x="6057304" y="2051347"/>
                  <a:pt x="6057304" y="2046387"/>
                </a:cubicBezTo>
                <a:cubicBezTo>
                  <a:pt x="6052343" y="2046387"/>
                  <a:pt x="6048622" y="2046387"/>
                  <a:pt x="6046142" y="2046387"/>
                </a:cubicBezTo>
                <a:cubicBezTo>
                  <a:pt x="6043662" y="2046387"/>
                  <a:pt x="6042422" y="2046387"/>
                  <a:pt x="6042422" y="2046387"/>
                </a:cubicBezTo>
                <a:lnTo>
                  <a:pt x="6034980" y="2053828"/>
                </a:lnTo>
                <a:lnTo>
                  <a:pt x="6027539" y="2053828"/>
                </a:lnTo>
                <a:lnTo>
                  <a:pt x="6027539" y="2061269"/>
                </a:lnTo>
                <a:cubicBezTo>
                  <a:pt x="6002734" y="2061269"/>
                  <a:pt x="5982890" y="2053828"/>
                  <a:pt x="5968008" y="2038945"/>
                </a:cubicBezTo>
                <a:lnTo>
                  <a:pt x="5960566" y="2038945"/>
                </a:lnTo>
                <a:cubicBezTo>
                  <a:pt x="5955605" y="2038945"/>
                  <a:pt x="5953125" y="2038945"/>
                  <a:pt x="5953125" y="2038945"/>
                </a:cubicBezTo>
                <a:cubicBezTo>
                  <a:pt x="5953125" y="2038945"/>
                  <a:pt x="5950645" y="2036465"/>
                  <a:pt x="5945683" y="2031504"/>
                </a:cubicBezTo>
                <a:cubicBezTo>
                  <a:pt x="5945683" y="2031504"/>
                  <a:pt x="5940722" y="2031504"/>
                  <a:pt x="5930801" y="2031504"/>
                </a:cubicBezTo>
                <a:lnTo>
                  <a:pt x="5923359" y="2031504"/>
                </a:lnTo>
                <a:cubicBezTo>
                  <a:pt x="5923359" y="2031504"/>
                  <a:pt x="5925839" y="2033984"/>
                  <a:pt x="5930801" y="2038945"/>
                </a:cubicBezTo>
                <a:cubicBezTo>
                  <a:pt x="5930801" y="2038945"/>
                  <a:pt x="5930801" y="2041426"/>
                  <a:pt x="5930801" y="2046387"/>
                </a:cubicBezTo>
                <a:cubicBezTo>
                  <a:pt x="5935762" y="2041426"/>
                  <a:pt x="5940722" y="2041426"/>
                  <a:pt x="5945683" y="2046387"/>
                </a:cubicBezTo>
                <a:cubicBezTo>
                  <a:pt x="5950645" y="2051347"/>
                  <a:pt x="5955605" y="2053828"/>
                  <a:pt x="5960566" y="2053828"/>
                </a:cubicBezTo>
                <a:cubicBezTo>
                  <a:pt x="5965527" y="2053828"/>
                  <a:pt x="5969248" y="2053828"/>
                  <a:pt x="5971728" y="2053828"/>
                </a:cubicBezTo>
                <a:cubicBezTo>
                  <a:pt x="5974208" y="2053828"/>
                  <a:pt x="5975449" y="2053828"/>
                  <a:pt x="5975449" y="2053828"/>
                </a:cubicBezTo>
                <a:cubicBezTo>
                  <a:pt x="5980410" y="2063750"/>
                  <a:pt x="5992812" y="2068711"/>
                  <a:pt x="6012656" y="2068711"/>
                </a:cubicBezTo>
                <a:cubicBezTo>
                  <a:pt x="6047383" y="2068711"/>
                  <a:pt x="6064746" y="2073672"/>
                  <a:pt x="6064746" y="2083594"/>
                </a:cubicBezTo>
                <a:cubicBezTo>
                  <a:pt x="6064746" y="2088554"/>
                  <a:pt x="6059785" y="2091035"/>
                  <a:pt x="6049863" y="2091035"/>
                </a:cubicBezTo>
                <a:cubicBezTo>
                  <a:pt x="6034980" y="2091035"/>
                  <a:pt x="6037460" y="2093516"/>
                  <a:pt x="6057304" y="2098476"/>
                </a:cubicBezTo>
                <a:cubicBezTo>
                  <a:pt x="6062266" y="2103437"/>
                  <a:pt x="6069707" y="2107158"/>
                  <a:pt x="6079629" y="2109639"/>
                </a:cubicBezTo>
                <a:cubicBezTo>
                  <a:pt x="6089550" y="2112119"/>
                  <a:pt x="6098232" y="2114599"/>
                  <a:pt x="6105674" y="2117080"/>
                </a:cubicBezTo>
                <a:cubicBezTo>
                  <a:pt x="6113115" y="2119561"/>
                  <a:pt x="6116836" y="2120801"/>
                  <a:pt x="6116836" y="2120801"/>
                </a:cubicBezTo>
                <a:lnTo>
                  <a:pt x="6124277" y="2120801"/>
                </a:lnTo>
                <a:lnTo>
                  <a:pt x="6124277" y="2128242"/>
                </a:lnTo>
                <a:cubicBezTo>
                  <a:pt x="6129238" y="2128242"/>
                  <a:pt x="6132959" y="2128242"/>
                  <a:pt x="6135439" y="2128242"/>
                </a:cubicBezTo>
                <a:cubicBezTo>
                  <a:pt x="6137919" y="2128242"/>
                  <a:pt x="6141640" y="2127002"/>
                  <a:pt x="6146601" y="2124521"/>
                </a:cubicBezTo>
                <a:cubicBezTo>
                  <a:pt x="6151563" y="2122041"/>
                  <a:pt x="6155283" y="2120801"/>
                  <a:pt x="6157763" y="2120801"/>
                </a:cubicBezTo>
                <a:cubicBezTo>
                  <a:pt x="6160243" y="2120801"/>
                  <a:pt x="6161484" y="2123281"/>
                  <a:pt x="6161484" y="2128242"/>
                </a:cubicBezTo>
                <a:lnTo>
                  <a:pt x="6168926" y="2135684"/>
                </a:lnTo>
                <a:cubicBezTo>
                  <a:pt x="6168926" y="2130723"/>
                  <a:pt x="6168926" y="2128242"/>
                  <a:pt x="6168926" y="2128242"/>
                </a:cubicBezTo>
                <a:lnTo>
                  <a:pt x="6176367" y="2128242"/>
                </a:lnTo>
                <a:cubicBezTo>
                  <a:pt x="6186288" y="2128242"/>
                  <a:pt x="6191250" y="2130723"/>
                  <a:pt x="6191250" y="2135684"/>
                </a:cubicBezTo>
                <a:cubicBezTo>
                  <a:pt x="6191250" y="2145606"/>
                  <a:pt x="6203652" y="2150566"/>
                  <a:pt x="6228457" y="2150566"/>
                </a:cubicBezTo>
                <a:lnTo>
                  <a:pt x="6250781" y="2158008"/>
                </a:lnTo>
                <a:cubicBezTo>
                  <a:pt x="6260702" y="2162968"/>
                  <a:pt x="6269385" y="2164209"/>
                  <a:pt x="6276826" y="2161728"/>
                </a:cubicBezTo>
                <a:cubicBezTo>
                  <a:pt x="6284267" y="2159248"/>
                  <a:pt x="6292949" y="2160488"/>
                  <a:pt x="6302871" y="2165449"/>
                </a:cubicBezTo>
                <a:cubicBezTo>
                  <a:pt x="6312792" y="2170410"/>
                  <a:pt x="6317754" y="2175371"/>
                  <a:pt x="6317754" y="2180332"/>
                </a:cubicBezTo>
                <a:lnTo>
                  <a:pt x="6265664" y="2172891"/>
                </a:lnTo>
                <a:cubicBezTo>
                  <a:pt x="6260702" y="2167930"/>
                  <a:pt x="6253261" y="2165449"/>
                  <a:pt x="6243340" y="2165449"/>
                </a:cubicBezTo>
                <a:lnTo>
                  <a:pt x="6213574" y="2158008"/>
                </a:lnTo>
                <a:cubicBezTo>
                  <a:pt x="6203652" y="2153047"/>
                  <a:pt x="6196211" y="2150566"/>
                  <a:pt x="6191250" y="2150566"/>
                </a:cubicBezTo>
                <a:cubicBezTo>
                  <a:pt x="6186288" y="2150566"/>
                  <a:pt x="6171406" y="2145606"/>
                  <a:pt x="6146601" y="2135684"/>
                </a:cubicBezTo>
                <a:cubicBezTo>
                  <a:pt x="6082109" y="2115840"/>
                  <a:pt x="6032500" y="2100957"/>
                  <a:pt x="5997773" y="2091035"/>
                </a:cubicBezTo>
                <a:cubicBezTo>
                  <a:pt x="5977929" y="2081113"/>
                  <a:pt x="5965527" y="2078633"/>
                  <a:pt x="5960566" y="2083594"/>
                </a:cubicBezTo>
                <a:lnTo>
                  <a:pt x="5953125" y="2076152"/>
                </a:lnTo>
                <a:cubicBezTo>
                  <a:pt x="5948163" y="2071192"/>
                  <a:pt x="5940722" y="2071192"/>
                  <a:pt x="5930801" y="2076152"/>
                </a:cubicBezTo>
                <a:lnTo>
                  <a:pt x="5908476" y="2076152"/>
                </a:lnTo>
                <a:lnTo>
                  <a:pt x="5923359" y="2083594"/>
                </a:lnTo>
                <a:cubicBezTo>
                  <a:pt x="5928320" y="2088554"/>
                  <a:pt x="5938242" y="2093516"/>
                  <a:pt x="5953125" y="2098476"/>
                </a:cubicBezTo>
                <a:lnTo>
                  <a:pt x="5968008" y="2105918"/>
                </a:lnTo>
                <a:lnTo>
                  <a:pt x="5975449" y="2113359"/>
                </a:lnTo>
                <a:lnTo>
                  <a:pt x="5982890" y="2120801"/>
                </a:lnTo>
                <a:lnTo>
                  <a:pt x="5945683" y="2113359"/>
                </a:lnTo>
                <a:cubicBezTo>
                  <a:pt x="5940722" y="2108399"/>
                  <a:pt x="5938242" y="2108399"/>
                  <a:pt x="5938242" y="2113359"/>
                </a:cubicBezTo>
                <a:lnTo>
                  <a:pt x="5953125" y="2120801"/>
                </a:lnTo>
                <a:cubicBezTo>
                  <a:pt x="5958086" y="2120801"/>
                  <a:pt x="5963046" y="2122041"/>
                  <a:pt x="5968008" y="2124521"/>
                </a:cubicBezTo>
                <a:cubicBezTo>
                  <a:pt x="5972969" y="2127002"/>
                  <a:pt x="5975449" y="2128242"/>
                  <a:pt x="5975449" y="2128242"/>
                </a:cubicBezTo>
                <a:cubicBezTo>
                  <a:pt x="5980410" y="2133203"/>
                  <a:pt x="5985370" y="2135684"/>
                  <a:pt x="5990332" y="2135684"/>
                </a:cubicBezTo>
                <a:cubicBezTo>
                  <a:pt x="5995293" y="2135684"/>
                  <a:pt x="5999014" y="2135684"/>
                  <a:pt x="6001494" y="2135684"/>
                </a:cubicBezTo>
                <a:cubicBezTo>
                  <a:pt x="6003974" y="2135684"/>
                  <a:pt x="6005215" y="2135684"/>
                  <a:pt x="6005215" y="2135684"/>
                </a:cubicBezTo>
                <a:cubicBezTo>
                  <a:pt x="6005215" y="2140644"/>
                  <a:pt x="6012656" y="2145606"/>
                  <a:pt x="6027539" y="2150566"/>
                </a:cubicBezTo>
                <a:cubicBezTo>
                  <a:pt x="6042422" y="2155527"/>
                  <a:pt x="6052343" y="2158008"/>
                  <a:pt x="6057304" y="2158008"/>
                </a:cubicBezTo>
                <a:lnTo>
                  <a:pt x="6064746" y="2165449"/>
                </a:lnTo>
                <a:cubicBezTo>
                  <a:pt x="6059785" y="2170410"/>
                  <a:pt x="6054824" y="2170410"/>
                  <a:pt x="6049863" y="2165449"/>
                </a:cubicBezTo>
                <a:cubicBezTo>
                  <a:pt x="6049863" y="2165449"/>
                  <a:pt x="6047383" y="2165449"/>
                  <a:pt x="6042422" y="2165449"/>
                </a:cubicBezTo>
                <a:lnTo>
                  <a:pt x="6034980" y="2165449"/>
                </a:lnTo>
                <a:cubicBezTo>
                  <a:pt x="6030019" y="2155527"/>
                  <a:pt x="6012656" y="2150566"/>
                  <a:pt x="5982890" y="2150566"/>
                </a:cubicBezTo>
                <a:cubicBezTo>
                  <a:pt x="5977929" y="2150566"/>
                  <a:pt x="5972969" y="2149326"/>
                  <a:pt x="5968008" y="2146846"/>
                </a:cubicBezTo>
                <a:cubicBezTo>
                  <a:pt x="5963046" y="2144365"/>
                  <a:pt x="5960566" y="2143125"/>
                  <a:pt x="5960566" y="2143125"/>
                </a:cubicBezTo>
                <a:cubicBezTo>
                  <a:pt x="5955605" y="2143125"/>
                  <a:pt x="5948163" y="2143125"/>
                  <a:pt x="5938242" y="2143125"/>
                </a:cubicBezTo>
                <a:lnTo>
                  <a:pt x="5923359" y="2135684"/>
                </a:lnTo>
                <a:cubicBezTo>
                  <a:pt x="5913438" y="2130723"/>
                  <a:pt x="5908476" y="2130723"/>
                  <a:pt x="5908476" y="2135684"/>
                </a:cubicBezTo>
                <a:cubicBezTo>
                  <a:pt x="5903515" y="2135684"/>
                  <a:pt x="5901035" y="2133203"/>
                  <a:pt x="5901035" y="2128242"/>
                </a:cubicBezTo>
                <a:cubicBezTo>
                  <a:pt x="5901035" y="2128242"/>
                  <a:pt x="5896074" y="2128242"/>
                  <a:pt x="5886152" y="2128242"/>
                </a:cubicBezTo>
                <a:cubicBezTo>
                  <a:pt x="5881191" y="2128242"/>
                  <a:pt x="5876231" y="2127002"/>
                  <a:pt x="5871269" y="2124521"/>
                </a:cubicBezTo>
                <a:cubicBezTo>
                  <a:pt x="5866308" y="2122041"/>
                  <a:pt x="5863828" y="2120801"/>
                  <a:pt x="5863828" y="2120801"/>
                </a:cubicBezTo>
                <a:cubicBezTo>
                  <a:pt x="5843984" y="2110879"/>
                  <a:pt x="5831582" y="2108399"/>
                  <a:pt x="5826621" y="2113359"/>
                </a:cubicBezTo>
                <a:cubicBezTo>
                  <a:pt x="5826621" y="2123281"/>
                  <a:pt x="5816699" y="2123281"/>
                  <a:pt x="5796855" y="2113359"/>
                </a:cubicBezTo>
                <a:cubicBezTo>
                  <a:pt x="5791894" y="2108399"/>
                  <a:pt x="5779492" y="2103437"/>
                  <a:pt x="5759648" y="2098476"/>
                </a:cubicBezTo>
                <a:cubicBezTo>
                  <a:pt x="5754687" y="2098476"/>
                  <a:pt x="5749727" y="2097236"/>
                  <a:pt x="5744765" y="2094756"/>
                </a:cubicBezTo>
                <a:cubicBezTo>
                  <a:pt x="5739804" y="2092275"/>
                  <a:pt x="5734844" y="2089795"/>
                  <a:pt x="5729883" y="2087314"/>
                </a:cubicBezTo>
                <a:cubicBezTo>
                  <a:pt x="5724921" y="2084834"/>
                  <a:pt x="5718720" y="2082354"/>
                  <a:pt x="5711279" y="2079873"/>
                </a:cubicBezTo>
                <a:cubicBezTo>
                  <a:pt x="5703838" y="2077392"/>
                  <a:pt x="5697637" y="2076152"/>
                  <a:pt x="5692676" y="2076152"/>
                </a:cubicBezTo>
                <a:cubicBezTo>
                  <a:pt x="5677793" y="2076152"/>
                  <a:pt x="5665390" y="2073672"/>
                  <a:pt x="5655468" y="2068711"/>
                </a:cubicBezTo>
                <a:lnTo>
                  <a:pt x="5640586" y="2076152"/>
                </a:lnTo>
                <a:cubicBezTo>
                  <a:pt x="5645547" y="2081113"/>
                  <a:pt x="5660430" y="2083594"/>
                  <a:pt x="5685234" y="2083594"/>
                </a:cubicBezTo>
                <a:cubicBezTo>
                  <a:pt x="5690195" y="2088554"/>
                  <a:pt x="5692676" y="2092275"/>
                  <a:pt x="5692676" y="2094756"/>
                </a:cubicBezTo>
                <a:cubicBezTo>
                  <a:pt x="5692676" y="2097236"/>
                  <a:pt x="5697637" y="2095996"/>
                  <a:pt x="5707558" y="2091035"/>
                </a:cubicBezTo>
                <a:lnTo>
                  <a:pt x="5715000" y="2098476"/>
                </a:lnTo>
                <a:lnTo>
                  <a:pt x="5729883" y="2105918"/>
                </a:lnTo>
                <a:cubicBezTo>
                  <a:pt x="5739804" y="2105918"/>
                  <a:pt x="5747245" y="2107158"/>
                  <a:pt x="5752207" y="2109639"/>
                </a:cubicBezTo>
                <a:cubicBezTo>
                  <a:pt x="5757168" y="2112119"/>
                  <a:pt x="5763369" y="2113359"/>
                  <a:pt x="5770810" y="2113359"/>
                </a:cubicBezTo>
                <a:cubicBezTo>
                  <a:pt x="5778252" y="2113359"/>
                  <a:pt x="5781972" y="2115840"/>
                  <a:pt x="5781972" y="2120801"/>
                </a:cubicBezTo>
                <a:cubicBezTo>
                  <a:pt x="5786934" y="2120801"/>
                  <a:pt x="5789414" y="2120801"/>
                  <a:pt x="5789414" y="2120801"/>
                </a:cubicBezTo>
                <a:cubicBezTo>
                  <a:pt x="5789414" y="2120801"/>
                  <a:pt x="5789414" y="2123281"/>
                  <a:pt x="5789414" y="2128242"/>
                </a:cubicBezTo>
                <a:lnTo>
                  <a:pt x="5796855" y="2128242"/>
                </a:lnTo>
                <a:lnTo>
                  <a:pt x="5856386" y="2143125"/>
                </a:lnTo>
                <a:lnTo>
                  <a:pt x="5863828" y="2143125"/>
                </a:lnTo>
                <a:cubicBezTo>
                  <a:pt x="5863828" y="2143125"/>
                  <a:pt x="5865068" y="2143125"/>
                  <a:pt x="5867549" y="2143125"/>
                </a:cubicBezTo>
                <a:cubicBezTo>
                  <a:pt x="5870029" y="2143125"/>
                  <a:pt x="5876231" y="2145606"/>
                  <a:pt x="5886152" y="2150566"/>
                </a:cubicBezTo>
                <a:lnTo>
                  <a:pt x="5908476" y="2158008"/>
                </a:lnTo>
                <a:cubicBezTo>
                  <a:pt x="5913438" y="2158008"/>
                  <a:pt x="5918398" y="2159248"/>
                  <a:pt x="5923359" y="2161728"/>
                </a:cubicBezTo>
                <a:cubicBezTo>
                  <a:pt x="5928320" y="2164209"/>
                  <a:pt x="5930801" y="2165449"/>
                  <a:pt x="5930801" y="2165449"/>
                </a:cubicBezTo>
                <a:cubicBezTo>
                  <a:pt x="5930801" y="2165449"/>
                  <a:pt x="5933281" y="2166689"/>
                  <a:pt x="5938242" y="2169170"/>
                </a:cubicBezTo>
                <a:cubicBezTo>
                  <a:pt x="5943203" y="2171650"/>
                  <a:pt x="5955605" y="2172891"/>
                  <a:pt x="5975449" y="2172891"/>
                </a:cubicBezTo>
                <a:lnTo>
                  <a:pt x="5997773" y="2180332"/>
                </a:lnTo>
                <a:cubicBezTo>
                  <a:pt x="5992812" y="2185293"/>
                  <a:pt x="5990332" y="2187773"/>
                  <a:pt x="5990332" y="2187773"/>
                </a:cubicBezTo>
                <a:cubicBezTo>
                  <a:pt x="5990332" y="2192734"/>
                  <a:pt x="5987852" y="2195215"/>
                  <a:pt x="5982890" y="2195215"/>
                </a:cubicBezTo>
                <a:lnTo>
                  <a:pt x="6005215" y="2195215"/>
                </a:lnTo>
                <a:cubicBezTo>
                  <a:pt x="6010176" y="2190254"/>
                  <a:pt x="6016377" y="2189013"/>
                  <a:pt x="6023818" y="2191494"/>
                </a:cubicBezTo>
                <a:cubicBezTo>
                  <a:pt x="6031260" y="2193975"/>
                  <a:pt x="6037460" y="2197695"/>
                  <a:pt x="6042422" y="2202656"/>
                </a:cubicBezTo>
                <a:cubicBezTo>
                  <a:pt x="6042422" y="2202656"/>
                  <a:pt x="6044902" y="2203896"/>
                  <a:pt x="6049863" y="2206377"/>
                </a:cubicBezTo>
                <a:cubicBezTo>
                  <a:pt x="6054824" y="2208858"/>
                  <a:pt x="6059785" y="2207617"/>
                  <a:pt x="6064746" y="2202656"/>
                </a:cubicBezTo>
                <a:lnTo>
                  <a:pt x="6101953" y="2217539"/>
                </a:lnTo>
                <a:cubicBezTo>
                  <a:pt x="6101953" y="2217539"/>
                  <a:pt x="6099473" y="2217539"/>
                  <a:pt x="6094511" y="2217539"/>
                </a:cubicBezTo>
                <a:cubicBezTo>
                  <a:pt x="6089550" y="2217539"/>
                  <a:pt x="6087070" y="2217539"/>
                  <a:pt x="6087070" y="2217539"/>
                </a:cubicBezTo>
                <a:cubicBezTo>
                  <a:pt x="6087070" y="2222500"/>
                  <a:pt x="6101953" y="2229941"/>
                  <a:pt x="6131718" y="2239863"/>
                </a:cubicBezTo>
                <a:cubicBezTo>
                  <a:pt x="6136680" y="2239863"/>
                  <a:pt x="6140401" y="2239863"/>
                  <a:pt x="6142881" y="2239863"/>
                </a:cubicBezTo>
                <a:cubicBezTo>
                  <a:pt x="6145361" y="2239863"/>
                  <a:pt x="6146601" y="2239863"/>
                  <a:pt x="6146601" y="2239863"/>
                </a:cubicBezTo>
                <a:cubicBezTo>
                  <a:pt x="6151563" y="2239863"/>
                  <a:pt x="6154043" y="2242344"/>
                  <a:pt x="6154043" y="2247305"/>
                </a:cubicBezTo>
                <a:cubicBezTo>
                  <a:pt x="6208613" y="2262187"/>
                  <a:pt x="6255742" y="2272109"/>
                  <a:pt x="6295429" y="2277070"/>
                </a:cubicBezTo>
                <a:cubicBezTo>
                  <a:pt x="6315274" y="2277070"/>
                  <a:pt x="6330156" y="2279551"/>
                  <a:pt x="6340078" y="2284512"/>
                </a:cubicBezTo>
                <a:lnTo>
                  <a:pt x="6347519" y="2284512"/>
                </a:lnTo>
                <a:lnTo>
                  <a:pt x="6340078" y="2291953"/>
                </a:lnTo>
                <a:cubicBezTo>
                  <a:pt x="6335117" y="2291953"/>
                  <a:pt x="6330156" y="2291953"/>
                  <a:pt x="6325195" y="2291953"/>
                </a:cubicBezTo>
                <a:cubicBezTo>
                  <a:pt x="6320234" y="2291953"/>
                  <a:pt x="6317754" y="2291953"/>
                  <a:pt x="6317754" y="2291953"/>
                </a:cubicBezTo>
                <a:lnTo>
                  <a:pt x="6302871" y="2299394"/>
                </a:lnTo>
                <a:lnTo>
                  <a:pt x="6287988" y="2299394"/>
                </a:lnTo>
                <a:cubicBezTo>
                  <a:pt x="6278067" y="2294434"/>
                  <a:pt x="6268144" y="2290713"/>
                  <a:pt x="6258222" y="2288232"/>
                </a:cubicBezTo>
                <a:cubicBezTo>
                  <a:pt x="6248301" y="2285752"/>
                  <a:pt x="6240859" y="2285752"/>
                  <a:pt x="6235898" y="2288232"/>
                </a:cubicBezTo>
                <a:cubicBezTo>
                  <a:pt x="6230937" y="2290713"/>
                  <a:pt x="6225977" y="2289472"/>
                  <a:pt x="6221015" y="2284512"/>
                </a:cubicBezTo>
                <a:cubicBezTo>
                  <a:pt x="6216054" y="2279551"/>
                  <a:pt x="6211094" y="2279551"/>
                  <a:pt x="6206133" y="2284512"/>
                </a:cubicBezTo>
                <a:cubicBezTo>
                  <a:pt x="6201171" y="2284512"/>
                  <a:pt x="6197451" y="2283272"/>
                  <a:pt x="6194970" y="2280791"/>
                </a:cubicBezTo>
                <a:cubicBezTo>
                  <a:pt x="6192490" y="2278310"/>
                  <a:pt x="6191250" y="2277070"/>
                  <a:pt x="6191250" y="2277070"/>
                </a:cubicBezTo>
                <a:cubicBezTo>
                  <a:pt x="6191250" y="2277070"/>
                  <a:pt x="6188770" y="2277070"/>
                  <a:pt x="6183808" y="2277070"/>
                </a:cubicBezTo>
                <a:cubicBezTo>
                  <a:pt x="6178847" y="2277070"/>
                  <a:pt x="6173887" y="2274590"/>
                  <a:pt x="6168926" y="2269629"/>
                </a:cubicBezTo>
                <a:cubicBezTo>
                  <a:pt x="6163964" y="2264668"/>
                  <a:pt x="6156523" y="2262187"/>
                  <a:pt x="6146601" y="2262187"/>
                </a:cubicBezTo>
                <a:cubicBezTo>
                  <a:pt x="6141640" y="2267148"/>
                  <a:pt x="6136680" y="2268389"/>
                  <a:pt x="6131718" y="2265908"/>
                </a:cubicBezTo>
                <a:cubicBezTo>
                  <a:pt x="6126757" y="2263427"/>
                  <a:pt x="6121797" y="2262187"/>
                  <a:pt x="6116836" y="2262187"/>
                </a:cubicBezTo>
                <a:cubicBezTo>
                  <a:pt x="6106914" y="2262187"/>
                  <a:pt x="6099473" y="2262187"/>
                  <a:pt x="6094511" y="2262187"/>
                </a:cubicBezTo>
                <a:lnTo>
                  <a:pt x="6094511" y="2247305"/>
                </a:lnTo>
                <a:lnTo>
                  <a:pt x="6094511" y="2239863"/>
                </a:lnTo>
                <a:lnTo>
                  <a:pt x="6087070" y="2239863"/>
                </a:lnTo>
                <a:cubicBezTo>
                  <a:pt x="6087070" y="2229941"/>
                  <a:pt x="6084590" y="2232422"/>
                  <a:pt x="6079629" y="2247305"/>
                </a:cubicBezTo>
                <a:lnTo>
                  <a:pt x="6079629" y="2254746"/>
                </a:lnTo>
                <a:cubicBezTo>
                  <a:pt x="6074667" y="2254746"/>
                  <a:pt x="6065986" y="2251025"/>
                  <a:pt x="6053584" y="2243584"/>
                </a:cubicBezTo>
                <a:cubicBezTo>
                  <a:pt x="6041181" y="2236142"/>
                  <a:pt x="6033740" y="2233662"/>
                  <a:pt x="6031260" y="2236142"/>
                </a:cubicBezTo>
                <a:cubicBezTo>
                  <a:pt x="6028779" y="2238623"/>
                  <a:pt x="6023818" y="2239863"/>
                  <a:pt x="6016377" y="2239863"/>
                </a:cubicBezTo>
                <a:cubicBezTo>
                  <a:pt x="6008935" y="2239863"/>
                  <a:pt x="6005215" y="2237383"/>
                  <a:pt x="6005215" y="2232422"/>
                </a:cubicBezTo>
                <a:cubicBezTo>
                  <a:pt x="6005215" y="2232422"/>
                  <a:pt x="6002734" y="2232422"/>
                  <a:pt x="5997773" y="2232422"/>
                </a:cubicBezTo>
                <a:cubicBezTo>
                  <a:pt x="5992812" y="2232422"/>
                  <a:pt x="5990332" y="2232422"/>
                  <a:pt x="5990332" y="2232422"/>
                </a:cubicBezTo>
                <a:lnTo>
                  <a:pt x="5975449" y="2224980"/>
                </a:lnTo>
                <a:cubicBezTo>
                  <a:pt x="5975449" y="2224980"/>
                  <a:pt x="5972969" y="2224980"/>
                  <a:pt x="5968008" y="2224980"/>
                </a:cubicBezTo>
                <a:cubicBezTo>
                  <a:pt x="5963046" y="2224980"/>
                  <a:pt x="5963046" y="2227461"/>
                  <a:pt x="5968008" y="2232422"/>
                </a:cubicBezTo>
                <a:lnTo>
                  <a:pt x="5982890" y="2239863"/>
                </a:lnTo>
                <a:cubicBezTo>
                  <a:pt x="5987852" y="2239863"/>
                  <a:pt x="5990332" y="2241103"/>
                  <a:pt x="5990332" y="2243584"/>
                </a:cubicBezTo>
                <a:cubicBezTo>
                  <a:pt x="5990332" y="2246065"/>
                  <a:pt x="5997773" y="2247305"/>
                  <a:pt x="6012656" y="2247305"/>
                </a:cubicBezTo>
                <a:cubicBezTo>
                  <a:pt x="6017617" y="2247305"/>
                  <a:pt x="6022577" y="2248545"/>
                  <a:pt x="6027539" y="2251025"/>
                </a:cubicBezTo>
                <a:cubicBezTo>
                  <a:pt x="6032500" y="2253506"/>
                  <a:pt x="6036221" y="2255986"/>
                  <a:pt x="6038701" y="2258467"/>
                </a:cubicBezTo>
                <a:cubicBezTo>
                  <a:pt x="6041181" y="2260947"/>
                  <a:pt x="6046142" y="2263427"/>
                  <a:pt x="6053584" y="2265908"/>
                </a:cubicBezTo>
                <a:cubicBezTo>
                  <a:pt x="6061025" y="2268389"/>
                  <a:pt x="6067226" y="2269629"/>
                  <a:pt x="6072187" y="2269629"/>
                </a:cubicBezTo>
                <a:cubicBezTo>
                  <a:pt x="6092031" y="2274590"/>
                  <a:pt x="6106914" y="2279551"/>
                  <a:pt x="6116836" y="2284512"/>
                </a:cubicBezTo>
                <a:lnTo>
                  <a:pt x="6124277" y="2291953"/>
                </a:lnTo>
                <a:cubicBezTo>
                  <a:pt x="6114356" y="2286992"/>
                  <a:pt x="6109394" y="2285752"/>
                  <a:pt x="6109394" y="2288232"/>
                </a:cubicBezTo>
                <a:cubicBezTo>
                  <a:pt x="6109394" y="2290713"/>
                  <a:pt x="6106914" y="2291953"/>
                  <a:pt x="6101953" y="2291953"/>
                </a:cubicBezTo>
                <a:cubicBezTo>
                  <a:pt x="6096992" y="2291953"/>
                  <a:pt x="6094511" y="2291953"/>
                  <a:pt x="6094511" y="2291953"/>
                </a:cubicBezTo>
                <a:cubicBezTo>
                  <a:pt x="6094511" y="2291953"/>
                  <a:pt x="6094511" y="2294434"/>
                  <a:pt x="6094511" y="2299394"/>
                </a:cubicBezTo>
                <a:cubicBezTo>
                  <a:pt x="6094511" y="2304355"/>
                  <a:pt x="6092031" y="2304355"/>
                  <a:pt x="6087070" y="2299394"/>
                </a:cubicBezTo>
                <a:lnTo>
                  <a:pt x="6079629" y="2291953"/>
                </a:lnTo>
                <a:lnTo>
                  <a:pt x="6072187" y="2284512"/>
                </a:lnTo>
                <a:lnTo>
                  <a:pt x="6064746" y="2277070"/>
                </a:lnTo>
                <a:cubicBezTo>
                  <a:pt x="6054824" y="2277070"/>
                  <a:pt x="6047383" y="2279551"/>
                  <a:pt x="6042422" y="2284512"/>
                </a:cubicBezTo>
                <a:cubicBezTo>
                  <a:pt x="6037460" y="2284512"/>
                  <a:pt x="6034980" y="2283272"/>
                  <a:pt x="6034980" y="2280791"/>
                </a:cubicBezTo>
                <a:cubicBezTo>
                  <a:pt x="6034980" y="2278310"/>
                  <a:pt x="6032500" y="2277070"/>
                  <a:pt x="6027539" y="2277070"/>
                </a:cubicBezTo>
                <a:lnTo>
                  <a:pt x="6027539" y="2269629"/>
                </a:lnTo>
                <a:cubicBezTo>
                  <a:pt x="6022577" y="2269629"/>
                  <a:pt x="6020097" y="2270869"/>
                  <a:pt x="6020097" y="2273350"/>
                </a:cubicBezTo>
                <a:cubicBezTo>
                  <a:pt x="6020097" y="2275830"/>
                  <a:pt x="6012656" y="2277070"/>
                  <a:pt x="5997773" y="2277070"/>
                </a:cubicBezTo>
                <a:cubicBezTo>
                  <a:pt x="5987852" y="2272109"/>
                  <a:pt x="5982890" y="2272109"/>
                  <a:pt x="5982890" y="2277070"/>
                </a:cubicBezTo>
                <a:lnTo>
                  <a:pt x="5968008" y="2277070"/>
                </a:lnTo>
                <a:lnTo>
                  <a:pt x="5968008" y="2269629"/>
                </a:lnTo>
                <a:cubicBezTo>
                  <a:pt x="5963046" y="2264668"/>
                  <a:pt x="5950645" y="2262187"/>
                  <a:pt x="5930801" y="2262187"/>
                </a:cubicBezTo>
                <a:cubicBezTo>
                  <a:pt x="5925839" y="2262187"/>
                  <a:pt x="5923359" y="2260947"/>
                  <a:pt x="5923359" y="2258467"/>
                </a:cubicBezTo>
                <a:cubicBezTo>
                  <a:pt x="5923359" y="2255986"/>
                  <a:pt x="5918398" y="2254746"/>
                  <a:pt x="5908476" y="2254746"/>
                </a:cubicBezTo>
                <a:cubicBezTo>
                  <a:pt x="5893593" y="2254746"/>
                  <a:pt x="5891113" y="2257227"/>
                  <a:pt x="5901035" y="2262187"/>
                </a:cubicBezTo>
                <a:cubicBezTo>
                  <a:pt x="5905996" y="2267148"/>
                  <a:pt x="5938242" y="2277070"/>
                  <a:pt x="5997773" y="2291953"/>
                </a:cubicBezTo>
                <a:lnTo>
                  <a:pt x="6064746" y="2314277"/>
                </a:lnTo>
                <a:lnTo>
                  <a:pt x="6057304" y="2314277"/>
                </a:lnTo>
                <a:lnTo>
                  <a:pt x="6042422" y="2314277"/>
                </a:lnTo>
                <a:cubicBezTo>
                  <a:pt x="6047383" y="2319238"/>
                  <a:pt x="6057304" y="2324199"/>
                  <a:pt x="6072187" y="2329160"/>
                </a:cubicBezTo>
                <a:cubicBezTo>
                  <a:pt x="6077149" y="2334121"/>
                  <a:pt x="6082109" y="2337842"/>
                  <a:pt x="6087070" y="2340322"/>
                </a:cubicBezTo>
                <a:cubicBezTo>
                  <a:pt x="6092031" y="2342803"/>
                  <a:pt x="6094511" y="2344043"/>
                  <a:pt x="6094511" y="2344043"/>
                </a:cubicBezTo>
                <a:cubicBezTo>
                  <a:pt x="6099473" y="2344043"/>
                  <a:pt x="6104433" y="2344043"/>
                  <a:pt x="6109394" y="2344043"/>
                </a:cubicBezTo>
                <a:lnTo>
                  <a:pt x="6124277" y="2351484"/>
                </a:lnTo>
                <a:lnTo>
                  <a:pt x="6139160" y="2351484"/>
                </a:lnTo>
                <a:cubicBezTo>
                  <a:pt x="6173887" y="2356445"/>
                  <a:pt x="6201171" y="2363886"/>
                  <a:pt x="6221015" y="2373809"/>
                </a:cubicBezTo>
                <a:cubicBezTo>
                  <a:pt x="6221015" y="2378769"/>
                  <a:pt x="6223495" y="2381250"/>
                  <a:pt x="6228457" y="2381250"/>
                </a:cubicBezTo>
                <a:cubicBezTo>
                  <a:pt x="6233418" y="2381250"/>
                  <a:pt x="6238378" y="2381250"/>
                  <a:pt x="6243340" y="2381250"/>
                </a:cubicBezTo>
                <a:lnTo>
                  <a:pt x="6250781" y="2388691"/>
                </a:lnTo>
                <a:lnTo>
                  <a:pt x="6280547" y="2396133"/>
                </a:lnTo>
                <a:cubicBezTo>
                  <a:pt x="6295429" y="2401093"/>
                  <a:pt x="6305351" y="2403574"/>
                  <a:pt x="6310312" y="2403574"/>
                </a:cubicBezTo>
                <a:cubicBezTo>
                  <a:pt x="6305351" y="2403574"/>
                  <a:pt x="6300391" y="2403574"/>
                  <a:pt x="6295429" y="2403574"/>
                </a:cubicBezTo>
                <a:cubicBezTo>
                  <a:pt x="6290468" y="2403574"/>
                  <a:pt x="6285508" y="2403574"/>
                  <a:pt x="6280547" y="2403574"/>
                </a:cubicBezTo>
                <a:cubicBezTo>
                  <a:pt x="6270625" y="2398613"/>
                  <a:pt x="6255742" y="2393652"/>
                  <a:pt x="6235898" y="2388691"/>
                </a:cubicBezTo>
                <a:cubicBezTo>
                  <a:pt x="6196211" y="2378769"/>
                  <a:pt x="6163964" y="2368848"/>
                  <a:pt x="6139160" y="2358926"/>
                </a:cubicBezTo>
                <a:cubicBezTo>
                  <a:pt x="6134199" y="2358926"/>
                  <a:pt x="6129238" y="2358926"/>
                  <a:pt x="6124277" y="2358926"/>
                </a:cubicBezTo>
                <a:lnTo>
                  <a:pt x="6079629" y="2351484"/>
                </a:lnTo>
                <a:cubicBezTo>
                  <a:pt x="6074667" y="2346524"/>
                  <a:pt x="6067226" y="2344043"/>
                  <a:pt x="6057304" y="2344043"/>
                </a:cubicBezTo>
                <a:cubicBezTo>
                  <a:pt x="6047383" y="2344043"/>
                  <a:pt x="6042422" y="2342803"/>
                  <a:pt x="6042422" y="2340322"/>
                </a:cubicBezTo>
                <a:cubicBezTo>
                  <a:pt x="6042422" y="2337842"/>
                  <a:pt x="6039942" y="2336601"/>
                  <a:pt x="6034980" y="2336601"/>
                </a:cubicBezTo>
                <a:lnTo>
                  <a:pt x="5990332" y="2329160"/>
                </a:lnTo>
                <a:cubicBezTo>
                  <a:pt x="5980410" y="2324199"/>
                  <a:pt x="5975449" y="2324199"/>
                  <a:pt x="5975449" y="2329160"/>
                </a:cubicBezTo>
                <a:cubicBezTo>
                  <a:pt x="5970488" y="2329160"/>
                  <a:pt x="5968008" y="2329160"/>
                  <a:pt x="5968008" y="2329160"/>
                </a:cubicBezTo>
                <a:cubicBezTo>
                  <a:pt x="5963046" y="2324199"/>
                  <a:pt x="5958086" y="2321719"/>
                  <a:pt x="5953125" y="2321719"/>
                </a:cubicBezTo>
                <a:cubicBezTo>
                  <a:pt x="5948163" y="2321719"/>
                  <a:pt x="5948163" y="2324199"/>
                  <a:pt x="5953125" y="2329160"/>
                </a:cubicBezTo>
                <a:cubicBezTo>
                  <a:pt x="5948163" y="2329160"/>
                  <a:pt x="5944443" y="2329160"/>
                  <a:pt x="5941963" y="2329160"/>
                </a:cubicBezTo>
                <a:cubicBezTo>
                  <a:pt x="5939483" y="2329160"/>
                  <a:pt x="5938242" y="2330400"/>
                  <a:pt x="5938242" y="2332881"/>
                </a:cubicBezTo>
                <a:cubicBezTo>
                  <a:pt x="5938242" y="2335361"/>
                  <a:pt x="5935762" y="2336601"/>
                  <a:pt x="5930801" y="2336601"/>
                </a:cubicBezTo>
                <a:cubicBezTo>
                  <a:pt x="5925839" y="2336601"/>
                  <a:pt x="5915918" y="2334121"/>
                  <a:pt x="5901035" y="2329160"/>
                </a:cubicBezTo>
                <a:cubicBezTo>
                  <a:pt x="5881191" y="2319238"/>
                  <a:pt x="5868789" y="2314277"/>
                  <a:pt x="5863828" y="2314277"/>
                </a:cubicBezTo>
                <a:cubicBezTo>
                  <a:pt x="5858867" y="2314277"/>
                  <a:pt x="5855146" y="2313037"/>
                  <a:pt x="5852666" y="2310557"/>
                </a:cubicBezTo>
                <a:cubicBezTo>
                  <a:pt x="5850186" y="2308076"/>
                  <a:pt x="5846465" y="2306836"/>
                  <a:pt x="5841504" y="2306836"/>
                </a:cubicBezTo>
                <a:cubicBezTo>
                  <a:pt x="5831582" y="2306836"/>
                  <a:pt x="5822900" y="2304355"/>
                  <a:pt x="5815459" y="2299394"/>
                </a:cubicBezTo>
                <a:cubicBezTo>
                  <a:pt x="5808017" y="2294434"/>
                  <a:pt x="5803056" y="2293193"/>
                  <a:pt x="5800576" y="2295674"/>
                </a:cubicBezTo>
                <a:cubicBezTo>
                  <a:pt x="5798096" y="2298154"/>
                  <a:pt x="5794375" y="2296914"/>
                  <a:pt x="5789414" y="2291953"/>
                </a:cubicBezTo>
                <a:cubicBezTo>
                  <a:pt x="5784452" y="2286992"/>
                  <a:pt x="5777011" y="2284512"/>
                  <a:pt x="5767090" y="2284512"/>
                </a:cubicBezTo>
                <a:lnTo>
                  <a:pt x="5737324" y="2269629"/>
                </a:lnTo>
                <a:cubicBezTo>
                  <a:pt x="5727402" y="2269629"/>
                  <a:pt x="5719961" y="2269629"/>
                  <a:pt x="5715000" y="2269629"/>
                </a:cubicBezTo>
                <a:lnTo>
                  <a:pt x="5677793" y="2254746"/>
                </a:lnTo>
                <a:cubicBezTo>
                  <a:pt x="5672831" y="2249785"/>
                  <a:pt x="5665390" y="2247305"/>
                  <a:pt x="5655468" y="2247305"/>
                </a:cubicBezTo>
                <a:lnTo>
                  <a:pt x="5648027" y="2254746"/>
                </a:lnTo>
                <a:cubicBezTo>
                  <a:pt x="5648027" y="2259707"/>
                  <a:pt x="5652988" y="2262187"/>
                  <a:pt x="5662910" y="2262187"/>
                </a:cubicBezTo>
                <a:cubicBezTo>
                  <a:pt x="5672831" y="2262187"/>
                  <a:pt x="5677793" y="2263427"/>
                  <a:pt x="5677793" y="2265908"/>
                </a:cubicBezTo>
                <a:cubicBezTo>
                  <a:pt x="5677793" y="2268389"/>
                  <a:pt x="5680273" y="2270869"/>
                  <a:pt x="5685234" y="2273350"/>
                </a:cubicBezTo>
                <a:cubicBezTo>
                  <a:pt x="5690195" y="2275830"/>
                  <a:pt x="5695156" y="2275830"/>
                  <a:pt x="5700117" y="2273350"/>
                </a:cubicBezTo>
                <a:cubicBezTo>
                  <a:pt x="5705078" y="2270869"/>
                  <a:pt x="5712520" y="2272109"/>
                  <a:pt x="5722441" y="2277070"/>
                </a:cubicBezTo>
                <a:lnTo>
                  <a:pt x="5759648" y="2284512"/>
                </a:lnTo>
                <a:cubicBezTo>
                  <a:pt x="5759648" y="2289472"/>
                  <a:pt x="5759648" y="2291953"/>
                  <a:pt x="5759648" y="2291953"/>
                </a:cubicBezTo>
                <a:cubicBezTo>
                  <a:pt x="5759648" y="2291953"/>
                  <a:pt x="5760889" y="2293193"/>
                  <a:pt x="5763369" y="2295674"/>
                </a:cubicBezTo>
                <a:cubicBezTo>
                  <a:pt x="5765849" y="2298154"/>
                  <a:pt x="5769570" y="2299394"/>
                  <a:pt x="5774531" y="2299394"/>
                </a:cubicBezTo>
                <a:cubicBezTo>
                  <a:pt x="5779492" y="2299394"/>
                  <a:pt x="5788173" y="2303115"/>
                  <a:pt x="5800576" y="2310557"/>
                </a:cubicBezTo>
                <a:cubicBezTo>
                  <a:pt x="5812979" y="2317998"/>
                  <a:pt x="5820420" y="2319238"/>
                  <a:pt x="5822900" y="2314277"/>
                </a:cubicBezTo>
                <a:cubicBezTo>
                  <a:pt x="5825380" y="2309317"/>
                  <a:pt x="5827861" y="2306836"/>
                  <a:pt x="5830342" y="2306836"/>
                </a:cubicBezTo>
                <a:cubicBezTo>
                  <a:pt x="5832822" y="2306836"/>
                  <a:pt x="5834062" y="2309317"/>
                  <a:pt x="5834062" y="2314277"/>
                </a:cubicBezTo>
                <a:lnTo>
                  <a:pt x="5856386" y="2336601"/>
                </a:lnTo>
                <a:cubicBezTo>
                  <a:pt x="5876231" y="2341562"/>
                  <a:pt x="5886152" y="2345283"/>
                  <a:pt x="5886152" y="2347764"/>
                </a:cubicBezTo>
                <a:cubicBezTo>
                  <a:pt x="5886152" y="2350244"/>
                  <a:pt x="5888632" y="2351484"/>
                  <a:pt x="5893593" y="2351484"/>
                </a:cubicBezTo>
                <a:lnTo>
                  <a:pt x="5930801" y="2358926"/>
                </a:lnTo>
                <a:cubicBezTo>
                  <a:pt x="5935762" y="2363886"/>
                  <a:pt x="5950645" y="2371328"/>
                  <a:pt x="5975449" y="2381250"/>
                </a:cubicBezTo>
                <a:cubicBezTo>
                  <a:pt x="6000253" y="2391172"/>
                  <a:pt x="6015136" y="2396133"/>
                  <a:pt x="6020097" y="2396133"/>
                </a:cubicBezTo>
                <a:cubicBezTo>
                  <a:pt x="6025059" y="2396133"/>
                  <a:pt x="6027539" y="2396133"/>
                  <a:pt x="6027539" y="2396133"/>
                </a:cubicBezTo>
                <a:cubicBezTo>
                  <a:pt x="6027539" y="2401093"/>
                  <a:pt x="6028779" y="2403574"/>
                  <a:pt x="6031260" y="2403574"/>
                </a:cubicBezTo>
                <a:lnTo>
                  <a:pt x="6012656" y="2396133"/>
                </a:lnTo>
                <a:cubicBezTo>
                  <a:pt x="6002734" y="2396133"/>
                  <a:pt x="5987852" y="2392412"/>
                  <a:pt x="5968008" y="2384971"/>
                </a:cubicBezTo>
                <a:cubicBezTo>
                  <a:pt x="5948163" y="2377529"/>
                  <a:pt x="5937001" y="2376289"/>
                  <a:pt x="5934521" y="2381250"/>
                </a:cubicBezTo>
                <a:cubicBezTo>
                  <a:pt x="5932041" y="2386211"/>
                  <a:pt x="5929560" y="2386211"/>
                  <a:pt x="5927080" y="2381250"/>
                </a:cubicBezTo>
                <a:cubicBezTo>
                  <a:pt x="5924600" y="2376289"/>
                  <a:pt x="5918398" y="2371328"/>
                  <a:pt x="5908476" y="2366367"/>
                </a:cubicBezTo>
                <a:cubicBezTo>
                  <a:pt x="5898555" y="2361406"/>
                  <a:pt x="5891113" y="2358926"/>
                  <a:pt x="5886152" y="2358926"/>
                </a:cubicBezTo>
                <a:lnTo>
                  <a:pt x="5893593" y="2366367"/>
                </a:lnTo>
                <a:cubicBezTo>
                  <a:pt x="5898555" y="2366367"/>
                  <a:pt x="5898555" y="2368848"/>
                  <a:pt x="5893593" y="2373809"/>
                </a:cubicBezTo>
                <a:lnTo>
                  <a:pt x="5901035" y="2381250"/>
                </a:lnTo>
                <a:lnTo>
                  <a:pt x="5893593" y="2381250"/>
                </a:lnTo>
                <a:cubicBezTo>
                  <a:pt x="5883672" y="2376289"/>
                  <a:pt x="5878711" y="2372568"/>
                  <a:pt x="5878711" y="2370088"/>
                </a:cubicBezTo>
                <a:cubicBezTo>
                  <a:pt x="5878711" y="2367607"/>
                  <a:pt x="5876231" y="2366367"/>
                  <a:pt x="5871269" y="2366367"/>
                </a:cubicBezTo>
                <a:lnTo>
                  <a:pt x="5871269" y="2373809"/>
                </a:lnTo>
                <a:lnTo>
                  <a:pt x="5863828" y="2366367"/>
                </a:lnTo>
                <a:lnTo>
                  <a:pt x="5841504" y="2358926"/>
                </a:lnTo>
                <a:cubicBezTo>
                  <a:pt x="5841504" y="2358926"/>
                  <a:pt x="5839024" y="2357686"/>
                  <a:pt x="5834062" y="2355205"/>
                </a:cubicBezTo>
                <a:cubicBezTo>
                  <a:pt x="5829101" y="2352724"/>
                  <a:pt x="5826621" y="2351484"/>
                  <a:pt x="5826621" y="2351484"/>
                </a:cubicBezTo>
                <a:cubicBezTo>
                  <a:pt x="5816699" y="2351484"/>
                  <a:pt x="5814218" y="2353965"/>
                  <a:pt x="5819179" y="2358926"/>
                </a:cubicBezTo>
                <a:lnTo>
                  <a:pt x="5811738" y="2358926"/>
                </a:lnTo>
                <a:cubicBezTo>
                  <a:pt x="5811738" y="2353965"/>
                  <a:pt x="5808017" y="2351484"/>
                  <a:pt x="5800576" y="2351484"/>
                </a:cubicBezTo>
                <a:cubicBezTo>
                  <a:pt x="5793135" y="2351484"/>
                  <a:pt x="5789414" y="2346524"/>
                  <a:pt x="5789414" y="2336601"/>
                </a:cubicBezTo>
                <a:cubicBezTo>
                  <a:pt x="5789414" y="2326679"/>
                  <a:pt x="5786934" y="2321719"/>
                  <a:pt x="5781972" y="2321719"/>
                </a:cubicBezTo>
                <a:lnTo>
                  <a:pt x="5770810" y="2321719"/>
                </a:lnTo>
                <a:cubicBezTo>
                  <a:pt x="5773290" y="2321719"/>
                  <a:pt x="5777011" y="2324199"/>
                  <a:pt x="5781972" y="2329160"/>
                </a:cubicBezTo>
                <a:lnTo>
                  <a:pt x="5781972" y="2336601"/>
                </a:lnTo>
                <a:cubicBezTo>
                  <a:pt x="5781972" y="2336601"/>
                  <a:pt x="5779492" y="2340322"/>
                  <a:pt x="5774531" y="2347764"/>
                </a:cubicBezTo>
                <a:cubicBezTo>
                  <a:pt x="5769570" y="2355205"/>
                  <a:pt x="5763369" y="2358926"/>
                  <a:pt x="5755927" y="2358926"/>
                </a:cubicBezTo>
                <a:cubicBezTo>
                  <a:pt x="5748486" y="2358926"/>
                  <a:pt x="5744765" y="2360166"/>
                  <a:pt x="5744765" y="2362646"/>
                </a:cubicBezTo>
                <a:cubicBezTo>
                  <a:pt x="5744765" y="2365127"/>
                  <a:pt x="5747245" y="2367607"/>
                  <a:pt x="5752207" y="2370088"/>
                </a:cubicBezTo>
                <a:cubicBezTo>
                  <a:pt x="5757168" y="2372568"/>
                  <a:pt x="5762128" y="2373809"/>
                  <a:pt x="5767090" y="2373809"/>
                </a:cubicBezTo>
                <a:cubicBezTo>
                  <a:pt x="5762128" y="2378769"/>
                  <a:pt x="5764609" y="2381250"/>
                  <a:pt x="5774531" y="2381250"/>
                </a:cubicBezTo>
                <a:cubicBezTo>
                  <a:pt x="5789414" y="2381250"/>
                  <a:pt x="5796855" y="2383731"/>
                  <a:pt x="5796855" y="2388691"/>
                </a:cubicBezTo>
                <a:lnTo>
                  <a:pt x="5781972" y="2388691"/>
                </a:lnTo>
                <a:cubicBezTo>
                  <a:pt x="5781972" y="2393652"/>
                  <a:pt x="5781972" y="2396133"/>
                  <a:pt x="5781972" y="2396133"/>
                </a:cubicBezTo>
                <a:lnTo>
                  <a:pt x="5781972" y="2403574"/>
                </a:lnTo>
                <a:cubicBezTo>
                  <a:pt x="5781972" y="2403574"/>
                  <a:pt x="5780732" y="2402334"/>
                  <a:pt x="5778252" y="2399853"/>
                </a:cubicBezTo>
                <a:cubicBezTo>
                  <a:pt x="5775772" y="2397373"/>
                  <a:pt x="5769570" y="2393652"/>
                  <a:pt x="5759648" y="2388691"/>
                </a:cubicBezTo>
                <a:lnTo>
                  <a:pt x="5744765" y="2396133"/>
                </a:lnTo>
                <a:lnTo>
                  <a:pt x="5774531" y="2403574"/>
                </a:lnTo>
                <a:cubicBezTo>
                  <a:pt x="5779492" y="2408535"/>
                  <a:pt x="5784452" y="2413496"/>
                  <a:pt x="5789414" y="2418457"/>
                </a:cubicBezTo>
                <a:lnTo>
                  <a:pt x="5789414" y="2425898"/>
                </a:lnTo>
                <a:lnTo>
                  <a:pt x="5781972" y="2425898"/>
                </a:lnTo>
                <a:cubicBezTo>
                  <a:pt x="5781972" y="2430859"/>
                  <a:pt x="5779492" y="2433340"/>
                  <a:pt x="5774531" y="2433340"/>
                </a:cubicBezTo>
                <a:lnTo>
                  <a:pt x="5796855" y="2448223"/>
                </a:lnTo>
                <a:lnTo>
                  <a:pt x="5804297" y="2455664"/>
                </a:lnTo>
                <a:lnTo>
                  <a:pt x="5789414" y="2463105"/>
                </a:lnTo>
                <a:cubicBezTo>
                  <a:pt x="5784452" y="2463105"/>
                  <a:pt x="5780732" y="2463105"/>
                  <a:pt x="5778252" y="2463105"/>
                </a:cubicBezTo>
                <a:cubicBezTo>
                  <a:pt x="5775772" y="2463105"/>
                  <a:pt x="5774531" y="2465586"/>
                  <a:pt x="5774531" y="2470547"/>
                </a:cubicBezTo>
                <a:cubicBezTo>
                  <a:pt x="5774531" y="2470547"/>
                  <a:pt x="5777011" y="2470547"/>
                  <a:pt x="5781972" y="2470547"/>
                </a:cubicBezTo>
                <a:lnTo>
                  <a:pt x="5789414" y="2477988"/>
                </a:lnTo>
                <a:cubicBezTo>
                  <a:pt x="5789414" y="2477988"/>
                  <a:pt x="5789414" y="2480469"/>
                  <a:pt x="5789414" y="2485430"/>
                </a:cubicBezTo>
                <a:lnTo>
                  <a:pt x="5781972" y="2485430"/>
                </a:lnTo>
                <a:lnTo>
                  <a:pt x="5767090" y="2485430"/>
                </a:lnTo>
                <a:lnTo>
                  <a:pt x="5781972" y="2492871"/>
                </a:lnTo>
                <a:cubicBezTo>
                  <a:pt x="5786934" y="2492871"/>
                  <a:pt x="5790654" y="2492871"/>
                  <a:pt x="5793135" y="2492871"/>
                </a:cubicBezTo>
                <a:cubicBezTo>
                  <a:pt x="5795615" y="2492871"/>
                  <a:pt x="5799335" y="2492871"/>
                  <a:pt x="5804297" y="2492871"/>
                </a:cubicBezTo>
                <a:cubicBezTo>
                  <a:pt x="5809258" y="2492871"/>
                  <a:pt x="5811738" y="2492871"/>
                  <a:pt x="5811738" y="2492871"/>
                </a:cubicBezTo>
                <a:cubicBezTo>
                  <a:pt x="5816699" y="2492871"/>
                  <a:pt x="5819179" y="2494111"/>
                  <a:pt x="5819179" y="2496592"/>
                </a:cubicBezTo>
                <a:cubicBezTo>
                  <a:pt x="5819179" y="2499072"/>
                  <a:pt x="5819179" y="2500312"/>
                  <a:pt x="5819179" y="2500312"/>
                </a:cubicBezTo>
                <a:lnTo>
                  <a:pt x="5826621" y="2500312"/>
                </a:lnTo>
                <a:cubicBezTo>
                  <a:pt x="5826621" y="2495352"/>
                  <a:pt x="5824141" y="2492871"/>
                  <a:pt x="5819179" y="2492871"/>
                </a:cubicBezTo>
                <a:cubicBezTo>
                  <a:pt x="5819179" y="2487910"/>
                  <a:pt x="5819179" y="2485430"/>
                  <a:pt x="5819179" y="2485430"/>
                </a:cubicBezTo>
                <a:cubicBezTo>
                  <a:pt x="5819179" y="2485430"/>
                  <a:pt x="5822900" y="2486670"/>
                  <a:pt x="5830342" y="2489150"/>
                </a:cubicBezTo>
                <a:cubicBezTo>
                  <a:pt x="5837783" y="2491631"/>
                  <a:pt x="5846465" y="2495352"/>
                  <a:pt x="5856386" y="2500312"/>
                </a:cubicBezTo>
                <a:cubicBezTo>
                  <a:pt x="5866308" y="2505273"/>
                  <a:pt x="5873749" y="2507754"/>
                  <a:pt x="5878711" y="2507754"/>
                </a:cubicBezTo>
                <a:cubicBezTo>
                  <a:pt x="5883672" y="2512715"/>
                  <a:pt x="5888632" y="2515195"/>
                  <a:pt x="5893593" y="2515195"/>
                </a:cubicBezTo>
                <a:cubicBezTo>
                  <a:pt x="5898555" y="2515195"/>
                  <a:pt x="5902276" y="2516435"/>
                  <a:pt x="5904756" y="2518916"/>
                </a:cubicBezTo>
                <a:cubicBezTo>
                  <a:pt x="5907236" y="2521397"/>
                  <a:pt x="5913438" y="2523877"/>
                  <a:pt x="5923359" y="2526357"/>
                </a:cubicBezTo>
                <a:cubicBezTo>
                  <a:pt x="5933281" y="2528838"/>
                  <a:pt x="5940722" y="2530078"/>
                  <a:pt x="5945683" y="2530078"/>
                </a:cubicBezTo>
                <a:cubicBezTo>
                  <a:pt x="5950645" y="2530078"/>
                  <a:pt x="5951884" y="2532559"/>
                  <a:pt x="5949404" y="2537519"/>
                </a:cubicBezTo>
                <a:cubicBezTo>
                  <a:pt x="5946924" y="2542480"/>
                  <a:pt x="5943203" y="2544961"/>
                  <a:pt x="5938242" y="2544961"/>
                </a:cubicBezTo>
                <a:cubicBezTo>
                  <a:pt x="5938242" y="2549922"/>
                  <a:pt x="5935762" y="2552402"/>
                  <a:pt x="5930801" y="2552402"/>
                </a:cubicBezTo>
                <a:cubicBezTo>
                  <a:pt x="5925839" y="2552402"/>
                  <a:pt x="5923359" y="2552402"/>
                  <a:pt x="5923359" y="2552402"/>
                </a:cubicBezTo>
                <a:lnTo>
                  <a:pt x="5915918" y="2552402"/>
                </a:lnTo>
                <a:cubicBezTo>
                  <a:pt x="5915918" y="2547442"/>
                  <a:pt x="5913438" y="2544961"/>
                  <a:pt x="5908476" y="2544961"/>
                </a:cubicBezTo>
                <a:cubicBezTo>
                  <a:pt x="5903515" y="2544961"/>
                  <a:pt x="5902276" y="2543721"/>
                  <a:pt x="5904756" y="2541240"/>
                </a:cubicBezTo>
                <a:cubicBezTo>
                  <a:pt x="5907236" y="2538759"/>
                  <a:pt x="5905996" y="2536279"/>
                  <a:pt x="5901035" y="2533799"/>
                </a:cubicBezTo>
                <a:cubicBezTo>
                  <a:pt x="5896074" y="2531318"/>
                  <a:pt x="5891113" y="2528838"/>
                  <a:pt x="5886152" y="2526357"/>
                </a:cubicBezTo>
                <a:cubicBezTo>
                  <a:pt x="5881191" y="2523877"/>
                  <a:pt x="5876231" y="2525117"/>
                  <a:pt x="5871269" y="2530078"/>
                </a:cubicBezTo>
                <a:cubicBezTo>
                  <a:pt x="5871269" y="2535039"/>
                  <a:pt x="5870029" y="2537519"/>
                  <a:pt x="5867549" y="2537519"/>
                </a:cubicBezTo>
                <a:cubicBezTo>
                  <a:pt x="5865068" y="2537519"/>
                  <a:pt x="5861348" y="2536279"/>
                  <a:pt x="5856386" y="2533799"/>
                </a:cubicBezTo>
                <a:cubicBezTo>
                  <a:pt x="5851425" y="2531318"/>
                  <a:pt x="5847704" y="2530078"/>
                  <a:pt x="5845224" y="2530078"/>
                </a:cubicBezTo>
                <a:cubicBezTo>
                  <a:pt x="5842744" y="2530078"/>
                  <a:pt x="5841504" y="2532559"/>
                  <a:pt x="5841504" y="2537519"/>
                </a:cubicBezTo>
                <a:lnTo>
                  <a:pt x="5834062" y="2537519"/>
                </a:lnTo>
                <a:cubicBezTo>
                  <a:pt x="5829101" y="2532559"/>
                  <a:pt x="5826621" y="2530078"/>
                  <a:pt x="5826621" y="2530078"/>
                </a:cubicBezTo>
                <a:lnTo>
                  <a:pt x="5826621" y="2537519"/>
                </a:lnTo>
                <a:cubicBezTo>
                  <a:pt x="5826621" y="2542480"/>
                  <a:pt x="5826621" y="2547442"/>
                  <a:pt x="5826621" y="2552402"/>
                </a:cubicBezTo>
                <a:lnTo>
                  <a:pt x="5834062" y="2559844"/>
                </a:lnTo>
                <a:cubicBezTo>
                  <a:pt x="5834062" y="2559844"/>
                  <a:pt x="5831582" y="2559844"/>
                  <a:pt x="5826621" y="2559844"/>
                </a:cubicBezTo>
                <a:cubicBezTo>
                  <a:pt x="5826621" y="2564804"/>
                  <a:pt x="5826621" y="2567285"/>
                  <a:pt x="5826621" y="2567285"/>
                </a:cubicBezTo>
                <a:lnTo>
                  <a:pt x="5841504" y="2582168"/>
                </a:lnTo>
                <a:cubicBezTo>
                  <a:pt x="5846465" y="2587129"/>
                  <a:pt x="5847704" y="2590849"/>
                  <a:pt x="5845224" y="2593330"/>
                </a:cubicBezTo>
                <a:cubicBezTo>
                  <a:pt x="5842744" y="2595811"/>
                  <a:pt x="5843984" y="2599531"/>
                  <a:pt x="5848945" y="2604492"/>
                </a:cubicBezTo>
                <a:lnTo>
                  <a:pt x="5841504" y="2611934"/>
                </a:lnTo>
                <a:cubicBezTo>
                  <a:pt x="5836542" y="2606973"/>
                  <a:pt x="5832822" y="2605732"/>
                  <a:pt x="5830342" y="2608213"/>
                </a:cubicBezTo>
                <a:cubicBezTo>
                  <a:pt x="5827861" y="2610693"/>
                  <a:pt x="5827861" y="2614414"/>
                  <a:pt x="5830342" y="2619375"/>
                </a:cubicBezTo>
                <a:cubicBezTo>
                  <a:pt x="5832822" y="2624336"/>
                  <a:pt x="5834062" y="2626816"/>
                  <a:pt x="5834062" y="2626816"/>
                </a:cubicBezTo>
                <a:lnTo>
                  <a:pt x="5841504" y="2634258"/>
                </a:lnTo>
                <a:cubicBezTo>
                  <a:pt x="5846465" y="2634258"/>
                  <a:pt x="5850186" y="2631777"/>
                  <a:pt x="5852666" y="2626816"/>
                </a:cubicBezTo>
                <a:cubicBezTo>
                  <a:pt x="5855146" y="2621856"/>
                  <a:pt x="5856386" y="2616894"/>
                  <a:pt x="5856386" y="2611934"/>
                </a:cubicBezTo>
                <a:lnTo>
                  <a:pt x="5863828" y="2611934"/>
                </a:lnTo>
                <a:cubicBezTo>
                  <a:pt x="5863828" y="2616894"/>
                  <a:pt x="5866308" y="2619375"/>
                  <a:pt x="5871269" y="2619375"/>
                </a:cubicBezTo>
                <a:cubicBezTo>
                  <a:pt x="5871269" y="2619375"/>
                  <a:pt x="5873749" y="2619375"/>
                  <a:pt x="5878711" y="2619375"/>
                </a:cubicBezTo>
                <a:cubicBezTo>
                  <a:pt x="5878711" y="2624336"/>
                  <a:pt x="5881191" y="2626816"/>
                  <a:pt x="5886152" y="2626816"/>
                </a:cubicBezTo>
                <a:lnTo>
                  <a:pt x="5878711" y="2626816"/>
                </a:lnTo>
                <a:cubicBezTo>
                  <a:pt x="5868789" y="2621856"/>
                  <a:pt x="5862587" y="2621856"/>
                  <a:pt x="5860107" y="2626816"/>
                </a:cubicBezTo>
                <a:cubicBezTo>
                  <a:pt x="5857627" y="2631777"/>
                  <a:pt x="5857627" y="2635498"/>
                  <a:pt x="5860107" y="2637978"/>
                </a:cubicBezTo>
                <a:cubicBezTo>
                  <a:pt x="5862587" y="2640459"/>
                  <a:pt x="5861348" y="2641699"/>
                  <a:pt x="5856386" y="2641699"/>
                </a:cubicBezTo>
                <a:lnTo>
                  <a:pt x="5856386" y="2649141"/>
                </a:lnTo>
                <a:lnTo>
                  <a:pt x="5848945" y="2649141"/>
                </a:lnTo>
                <a:lnTo>
                  <a:pt x="5863828" y="2656582"/>
                </a:lnTo>
                <a:lnTo>
                  <a:pt x="5863828" y="2649141"/>
                </a:lnTo>
                <a:lnTo>
                  <a:pt x="5863828" y="2641699"/>
                </a:lnTo>
                <a:cubicBezTo>
                  <a:pt x="5868789" y="2641699"/>
                  <a:pt x="5872510" y="2642939"/>
                  <a:pt x="5874990" y="2645420"/>
                </a:cubicBezTo>
                <a:cubicBezTo>
                  <a:pt x="5877470" y="2647900"/>
                  <a:pt x="5876231" y="2649141"/>
                  <a:pt x="5871269" y="2649141"/>
                </a:cubicBezTo>
                <a:lnTo>
                  <a:pt x="5871269" y="2664023"/>
                </a:lnTo>
                <a:cubicBezTo>
                  <a:pt x="5861348" y="2664023"/>
                  <a:pt x="5857627" y="2666504"/>
                  <a:pt x="5860107" y="2671465"/>
                </a:cubicBezTo>
                <a:cubicBezTo>
                  <a:pt x="5862587" y="2676426"/>
                  <a:pt x="5858867" y="2678906"/>
                  <a:pt x="5848945" y="2678906"/>
                </a:cubicBezTo>
                <a:cubicBezTo>
                  <a:pt x="5839024" y="2678906"/>
                  <a:pt x="5834062" y="2676426"/>
                  <a:pt x="5834062" y="2671465"/>
                </a:cubicBezTo>
                <a:cubicBezTo>
                  <a:pt x="5829101" y="2671465"/>
                  <a:pt x="5825380" y="2671465"/>
                  <a:pt x="5822900" y="2671465"/>
                </a:cubicBezTo>
                <a:cubicBezTo>
                  <a:pt x="5820420" y="2671465"/>
                  <a:pt x="5816699" y="2671465"/>
                  <a:pt x="5811738" y="2671465"/>
                </a:cubicBezTo>
                <a:cubicBezTo>
                  <a:pt x="5816699" y="2676426"/>
                  <a:pt x="5814218" y="2678906"/>
                  <a:pt x="5804297" y="2678906"/>
                </a:cubicBezTo>
                <a:cubicBezTo>
                  <a:pt x="5799335" y="2673945"/>
                  <a:pt x="5791894" y="2671465"/>
                  <a:pt x="5781972" y="2671465"/>
                </a:cubicBezTo>
                <a:cubicBezTo>
                  <a:pt x="5772051" y="2666504"/>
                  <a:pt x="5764609" y="2664023"/>
                  <a:pt x="5759648" y="2664023"/>
                </a:cubicBezTo>
                <a:lnTo>
                  <a:pt x="5767090" y="2671465"/>
                </a:lnTo>
                <a:lnTo>
                  <a:pt x="5774531" y="2678906"/>
                </a:lnTo>
                <a:cubicBezTo>
                  <a:pt x="5779492" y="2678906"/>
                  <a:pt x="5784452" y="2681387"/>
                  <a:pt x="5789414" y="2686348"/>
                </a:cubicBezTo>
                <a:cubicBezTo>
                  <a:pt x="5794375" y="2691308"/>
                  <a:pt x="5799335" y="2693789"/>
                  <a:pt x="5804297" y="2693789"/>
                </a:cubicBezTo>
                <a:lnTo>
                  <a:pt x="5811738" y="2701230"/>
                </a:lnTo>
                <a:lnTo>
                  <a:pt x="5811738" y="2708672"/>
                </a:lnTo>
                <a:lnTo>
                  <a:pt x="5826621" y="2716113"/>
                </a:lnTo>
                <a:lnTo>
                  <a:pt x="5863828" y="2723555"/>
                </a:lnTo>
                <a:cubicBezTo>
                  <a:pt x="5863828" y="2723555"/>
                  <a:pt x="5865068" y="2724795"/>
                  <a:pt x="5867549" y="2727275"/>
                </a:cubicBezTo>
                <a:cubicBezTo>
                  <a:pt x="5870029" y="2729756"/>
                  <a:pt x="5873749" y="2733477"/>
                  <a:pt x="5878711" y="2738437"/>
                </a:cubicBezTo>
                <a:lnTo>
                  <a:pt x="5886152" y="2745879"/>
                </a:lnTo>
                <a:cubicBezTo>
                  <a:pt x="5891113" y="2745879"/>
                  <a:pt x="5894834" y="2747119"/>
                  <a:pt x="5897314" y="2749600"/>
                </a:cubicBezTo>
                <a:cubicBezTo>
                  <a:pt x="5899794" y="2752080"/>
                  <a:pt x="5902276" y="2752080"/>
                  <a:pt x="5904756" y="2749600"/>
                </a:cubicBezTo>
                <a:cubicBezTo>
                  <a:pt x="5907236" y="2747119"/>
                  <a:pt x="5909717" y="2748359"/>
                  <a:pt x="5912197" y="2753320"/>
                </a:cubicBezTo>
                <a:cubicBezTo>
                  <a:pt x="5914677" y="2758281"/>
                  <a:pt x="5917158" y="2759522"/>
                  <a:pt x="5919638" y="2757041"/>
                </a:cubicBezTo>
                <a:cubicBezTo>
                  <a:pt x="5922118" y="2754560"/>
                  <a:pt x="5925839" y="2755801"/>
                  <a:pt x="5930801" y="2760762"/>
                </a:cubicBezTo>
                <a:cubicBezTo>
                  <a:pt x="5940722" y="2770684"/>
                  <a:pt x="5949404" y="2776884"/>
                  <a:pt x="5956845" y="2779365"/>
                </a:cubicBezTo>
                <a:cubicBezTo>
                  <a:pt x="5964287" y="2781846"/>
                  <a:pt x="5980410" y="2790527"/>
                  <a:pt x="6005215" y="2805410"/>
                </a:cubicBezTo>
                <a:cubicBezTo>
                  <a:pt x="6025059" y="2810371"/>
                  <a:pt x="6043662" y="2819053"/>
                  <a:pt x="6061025" y="2831455"/>
                </a:cubicBezTo>
                <a:cubicBezTo>
                  <a:pt x="6078388" y="2843857"/>
                  <a:pt x="6087070" y="2855019"/>
                  <a:pt x="6087070" y="2864941"/>
                </a:cubicBezTo>
                <a:cubicBezTo>
                  <a:pt x="6087070" y="2869902"/>
                  <a:pt x="6088311" y="2873623"/>
                  <a:pt x="6090791" y="2876103"/>
                </a:cubicBezTo>
                <a:cubicBezTo>
                  <a:pt x="6093271" y="2878584"/>
                  <a:pt x="6093271" y="2879824"/>
                  <a:pt x="6090791" y="2879824"/>
                </a:cubicBezTo>
                <a:cubicBezTo>
                  <a:pt x="6088311" y="2879824"/>
                  <a:pt x="6087070" y="2877343"/>
                  <a:pt x="6087070" y="2872383"/>
                </a:cubicBezTo>
                <a:cubicBezTo>
                  <a:pt x="6087070" y="2867422"/>
                  <a:pt x="6079629" y="2864941"/>
                  <a:pt x="6064746" y="2864941"/>
                </a:cubicBezTo>
                <a:cubicBezTo>
                  <a:pt x="6059785" y="2864941"/>
                  <a:pt x="6057304" y="2864941"/>
                  <a:pt x="6057304" y="2864941"/>
                </a:cubicBezTo>
                <a:cubicBezTo>
                  <a:pt x="6052343" y="2864941"/>
                  <a:pt x="6047383" y="2862461"/>
                  <a:pt x="6042422" y="2857500"/>
                </a:cubicBezTo>
                <a:lnTo>
                  <a:pt x="6020097" y="2850059"/>
                </a:lnTo>
                <a:cubicBezTo>
                  <a:pt x="6020097" y="2850059"/>
                  <a:pt x="6017617" y="2850059"/>
                  <a:pt x="6012656" y="2850059"/>
                </a:cubicBezTo>
                <a:lnTo>
                  <a:pt x="5982890" y="2835176"/>
                </a:lnTo>
                <a:cubicBezTo>
                  <a:pt x="5977929" y="2840136"/>
                  <a:pt x="5974208" y="2842617"/>
                  <a:pt x="5971728" y="2842617"/>
                </a:cubicBezTo>
                <a:cubicBezTo>
                  <a:pt x="5969248" y="2842617"/>
                  <a:pt x="5965527" y="2840136"/>
                  <a:pt x="5960566" y="2835176"/>
                </a:cubicBezTo>
                <a:lnTo>
                  <a:pt x="5953125" y="2835176"/>
                </a:lnTo>
                <a:cubicBezTo>
                  <a:pt x="5958086" y="2840136"/>
                  <a:pt x="5987852" y="2855019"/>
                  <a:pt x="6042422" y="2879824"/>
                </a:cubicBezTo>
                <a:lnTo>
                  <a:pt x="6072187" y="2902148"/>
                </a:lnTo>
                <a:lnTo>
                  <a:pt x="6087070" y="2917031"/>
                </a:lnTo>
                <a:lnTo>
                  <a:pt x="6094511" y="2931914"/>
                </a:lnTo>
                <a:cubicBezTo>
                  <a:pt x="6089550" y="2931914"/>
                  <a:pt x="6084590" y="2929433"/>
                  <a:pt x="6079629" y="2924473"/>
                </a:cubicBezTo>
                <a:lnTo>
                  <a:pt x="6072187" y="2924473"/>
                </a:lnTo>
                <a:cubicBezTo>
                  <a:pt x="6072187" y="2924473"/>
                  <a:pt x="6069707" y="2924473"/>
                  <a:pt x="6064746" y="2924473"/>
                </a:cubicBezTo>
                <a:cubicBezTo>
                  <a:pt x="6059785" y="2919512"/>
                  <a:pt x="6057304" y="2917031"/>
                  <a:pt x="6057304" y="2917031"/>
                </a:cubicBezTo>
                <a:lnTo>
                  <a:pt x="6020097" y="2894707"/>
                </a:lnTo>
                <a:cubicBezTo>
                  <a:pt x="6020097" y="2894707"/>
                  <a:pt x="6021338" y="2895947"/>
                  <a:pt x="6023818" y="2898428"/>
                </a:cubicBezTo>
                <a:cubicBezTo>
                  <a:pt x="6026298" y="2900908"/>
                  <a:pt x="6027539" y="2902148"/>
                  <a:pt x="6027539" y="2902148"/>
                </a:cubicBezTo>
                <a:lnTo>
                  <a:pt x="6012656" y="2902148"/>
                </a:lnTo>
                <a:cubicBezTo>
                  <a:pt x="6012656" y="2902148"/>
                  <a:pt x="6012656" y="2900908"/>
                  <a:pt x="6012656" y="2898428"/>
                </a:cubicBezTo>
                <a:cubicBezTo>
                  <a:pt x="6012656" y="2895947"/>
                  <a:pt x="6010176" y="2893467"/>
                  <a:pt x="6005215" y="2890986"/>
                </a:cubicBezTo>
                <a:cubicBezTo>
                  <a:pt x="6000253" y="2888506"/>
                  <a:pt x="5996533" y="2886025"/>
                  <a:pt x="5994052" y="2883545"/>
                </a:cubicBezTo>
                <a:cubicBezTo>
                  <a:pt x="5991572" y="2881064"/>
                  <a:pt x="5990332" y="2877343"/>
                  <a:pt x="5990332" y="2872383"/>
                </a:cubicBezTo>
                <a:cubicBezTo>
                  <a:pt x="5990332" y="2867422"/>
                  <a:pt x="5977929" y="2862461"/>
                  <a:pt x="5953125" y="2857500"/>
                </a:cubicBezTo>
                <a:cubicBezTo>
                  <a:pt x="5938242" y="2852539"/>
                  <a:pt x="5928320" y="2847578"/>
                  <a:pt x="5923359" y="2842617"/>
                </a:cubicBezTo>
                <a:cubicBezTo>
                  <a:pt x="5923359" y="2842617"/>
                  <a:pt x="5922118" y="2841377"/>
                  <a:pt x="5919638" y="2838896"/>
                </a:cubicBezTo>
                <a:cubicBezTo>
                  <a:pt x="5917158" y="2836416"/>
                  <a:pt x="5913438" y="2835176"/>
                  <a:pt x="5908476" y="2835176"/>
                </a:cubicBezTo>
                <a:cubicBezTo>
                  <a:pt x="5898555" y="2835176"/>
                  <a:pt x="5893593" y="2833936"/>
                  <a:pt x="5893593" y="2831455"/>
                </a:cubicBezTo>
                <a:cubicBezTo>
                  <a:pt x="5893593" y="2828974"/>
                  <a:pt x="5892353" y="2827734"/>
                  <a:pt x="5889873" y="2827734"/>
                </a:cubicBezTo>
                <a:cubicBezTo>
                  <a:pt x="5887393" y="2827734"/>
                  <a:pt x="5886152" y="2830215"/>
                  <a:pt x="5886152" y="2835176"/>
                </a:cubicBezTo>
                <a:lnTo>
                  <a:pt x="5863828" y="2820293"/>
                </a:lnTo>
                <a:lnTo>
                  <a:pt x="5848945" y="2812851"/>
                </a:lnTo>
                <a:cubicBezTo>
                  <a:pt x="5839024" y="2807891"/>
                  <a:pt x="5832822" y="2804170"/>
                  <a:pt x="5830342" y="2801689"/>
                </a:cubicBezTo>
                <a:cubicBezTo>
                  <a:pt x="5827861" y="2799209"/>
                  <a:pt x="5829101" y="2797969"/>
                  <a:pt x="5834062" y="2797969"/>
                </a:cubicBezTo>
                <a:cubicBezTo>
                  <a:pt x="5834062" y="2793008"/>
                  <a:pt x="5834062" y="2790527"/>
                  <a:pt x="5834062" y="2790527"/>
                </a:cubicBezTo>
                <a:cubicBezTo>
                  <a:pt x="5834062" y="2790527"/>
                  <a:pt x="5831582" y="2790527"/>
                  <a:pt x="5826621" y="2790527"/>
                </a:cubicBezTo>
                <a:lnTo>
                  <a:pt x="5841504" y="2783086"/>
                </a:lnTo>
                <a:cubicBezTo>
                  <a:pt x="5851425" y="2783086"/>
                  <a:pt x="5853906" y="2780605"/>
                  <a:pt x="5848945" y="2775644"/>
                </a:cubicBezTo>
                <a:lnTo>
                  <a:pt x="5856386" y="2768203"/>
                </a:lnTo>
                <a:lnTo>
                  <a:pt x="5856386" y="2760762"/>
                </a:lnTo>
                <a:lnTo>
                  <a:pt x="5841504" y="2760762"/>
                </a:lnTo>
                <a:cubicBezTo>
                  <a:pt x="5841504" y="2760762"/>
                  <a:pt x="5839024" y="2763242"/>
                  <a:pt x="5834062" y="2768203"/>
                </a:cubicBezTo>
                <a:lnTo>
                  <a:pt x="5826621" y="2768203"/>
                </a:lnTo>
                <a:cubicBezTo>
                  <a:pt x="5826621" y="2763242"/>
                  <a:pt x="5829101" y="2760762"/>
                  <a:pt x="5834062" y="2760762"/>
                </a:cubicBezTo>
                <a:lnTo>
                  <a:pt x="5834062" y="2753320"/>
                </a:lnTo>
                <a:lnTo>
                  <a:pt x="5841504" y="2745879"/>
                </a:lnTo>
                <a:cubicBezTo>
                  <a:pt x="5826621" y="2735957"/>
                  <a:pt x="5814218" y="2730996"/>
                  <a:pt x="5804297" y="2730996"/>
                </a:cubicBezTo>
                <a:lnTo>
                  <a:pt x="5789414" y="2723555"/>
                </a:lnTo>
                <a:cubicBezTo>
                  <a:pt x="5784452" y="2718594"/>
                  <a:pt x="5779492" y="2714873"/>
                  <a:pt x="5774531" y="2712392"/>
                </a:cubicBezTo>
                <a:cubicBezTo>
                  <a:pt x="5769570" y="2709912"/>
                  <a:pt x="5763369" y="2706191"/>
                  <a:pt x="5755927" y="2701230"/>
                </a:cubicBezTo>
                <a:cubicBezTo>
                  <a:pt x="5748486" y="2696270"/>
                  <a:pt x="5738565" y="2691308"/>
                  <a:pt x="5726162" y="2686348"/>
                </a:cubicBezTo>
                <a:cubicBezTo>
                  <a:pt x="5713759" y="2681387"/>
                  <a:pt x="5707558" y="2676426"/>
                  <a:pt x="5707558" y="2671465"/>
                </a:cubicBezTo>
                <a:lnTo>
                  <a:pt x="5700117" y="2664023"/>
                </a:lnTo>
                <a:cubicBezTo>
                  <a:pt x="5700117" y="2668984"/>
                  <a:pt x="5697637" y="2671465"/>
                  <a:pt x="5692676" y="2671465"/>
                </a:cubicBezTo>
                <a:lnTo>
                  <a:pt x="5685234" y="2671465"/>
                </a:lnTo>
                <a:cubicBezTo>
                  <a:pt x="5690195" y="2671465"/>
                  <a:pt x="5691435" y="2672705"/>
                  <a:pt x="5688955" y="2675185"/>
                </a:cubicBezTo>
                <a:cubicBezTo>
                  <a:pt x="5686475" y="2677666"/>
                  <a:pt x="5685234" y="2678906"/>
                  <a:pt x="5685234" y="2678906"/>
                </a:cubicBezTo>
                <a:cubicBezTo>
                  <a:pt x="5685234" y="2683867"/>
                  <a:pt x="5682754" y="2683867"/>
                  <a:pt x="5677793" y="2678906"/>
                </a:cubicBezTo>
                <a:cubicBezTo>
                  <a:pt x="5672831" y="2673945"/>
                  <a:pt x="5670351" y="2671465"/>
                  <a:pt x="5670351" y="2671465"/>
                </a:cubicBezTo>
                <a:lnTo>
                  <a:pt x="5670351" y="2678906"/>
                </a:lnTo>
                <a:cubicBezTo>
                  <a:pt x="5670351" y="2678906"/>
                  <a:pt x="5670351" y="2681387"/>
                  <a:pt x="5670351" y="2686348"/>
                </a:cubicBezTo>
                <a:lnTo>
                  <a:pt x="5662910" y="2678906"/>
                </a:lnTo>
                <a:cubicBezTo>
                  <a:pt x="5657949" y="2673945"/>
                  <a:pt x="5655468" y="2671465"/>
                  <a:pt x="5655468" y="2671465"/>
                </a:cubicBezTo>
                <a:cubicBezTo>
                  <a:pt x="5655468" y="2671465"/>
                  <a:pt x="5656709" y="2670225"/>
                  <a:pt x="5659189" y="2667744"/>
                </a:cubicBezTo>
                <a:cubicBezTo>
                  <a:pt x="5661669" y="2665263"/>
                  <a:pt x="5661669" y="2664023"/>
                  <a:pt x="5659189" y="2664023"/>
                </a:cubicBezTo>
                <a:cubicBezTo>
                  <a:pt x="5656709" y="2664023"/>
                  <a:pt x="5655468" y="2664023"/>
                  <a:pt x="5655468" y="2664023"/>
                </a:cubicBezTo>
                <a:cubicBezTo>
                  <a:pt x="5650507" y="2659063"/>
                  <a:pt x="5650507" y="2656582"/>
                  <a:pt x="5655468" y="2656582"/>
                </a:cubicBezTo>
                <a:lnTo>
                  <a:pt x="5648027" y="2656582"/>
                </a:lnTo>
                <a:lnTo>
                  <a:pt x="5640586" y="2641699"/>
                </a:lnTo>
                <a:cubicBezTo>
                  <a:pt x="5645547" y="2641699"/>
                  <a:pt x="5650507" y="2644180"/>
                  <a:pt x="5655468" y="2649141"/>
                </a:cubicBezTo>
                <a:cubicBezTo>
                  <a:pt x="5660430" y="2654101"/>
                  <a:pt x="5665390" y="2655342"/>
                  <a:pt x="5670351" y="2652861"/>
                </a:cubicBezTo>
                <a:cubicBezTo>
                  <a:pt x="5675313" y="2650381"/>
                  <a:pt x="5675313" y="2646660"/>
                  <a:pt x="5670351" y="2641699"/>
                </a:cubicBezTo>
                <a:lnTo>
                  <a:pt x="5655468" y="2626816"/>
                </a:lnTo>
                <a:cubicBezTo>
                  <a:pt x="5655468" y="2626816"/>
                  <a:pt x="5652988" y="2626816"/>
                  <a:pt x="5648027" y="2626816"/>
                </a:cubicBezTo>
                <a:lnTo>
                  <a:pt x="5640586" y="2626816"/>
                </a:lnTo>
                <a:cubicBezTo>
                  <a:pt x="5635624" y="2626816"/>
                  <a:pt x="5630664" y="2626816"/>
                  <a:pt x="5625703" y="2626816"/>
                </a:cubicBezTo>
                <a:cubicBezTo>
                  <a:pt x="5625703" y="2626816"/>
                  <a:pt x="5623223" y="2628056"/>
                  <a:pt x="5618261" y="2630537"/>
                </a:cubicBezTo>
                <a:cubicBezTo>
                  <a:pt x="5613300" y="2633018"/>
                  <a:pt x="5610820" y="2636738"/>
                  <a:pt x="5610820" y="2641699"/>
                </a:cubicBezTo>
                <a:lnTo>
                  <a:pt x="5603379" y="2649141"/>
                </a:lnTo>
                <a:cubicBezTo>
                  <a:pt x="5608340" y="2649141"/>
                  <a:pt x="5610820" y="2651621"/>
                  <a:pt x="5610820" y="2656582"/>
                </a:cubicBezTo>
                <a:cubicBezTo>
                  <a:pt x="5610820" y="2661543"/>
                  <a:pt x="5604619" y="2664023"/>
                  <a:pt x="5592217" y="2664023"/>
                </a:cubicBezTo>
                <a:cubicBezTo>
                  <a:pt x="5579814" y="2664023"/>
                  <a:pt x="5566172" y="2662783"/>
                  <a:pt x="5551289" y="2660303"/>
                </a:cubicBezTo>
                <a:cubicBezTo>
                  <a:pt x="5536406" y="2657822"/>
                  <a:pt x="5526484" y="2655342"/>
                  <a:pt x="5521523" y="2652861"/>
                </a:cubicBezTo>
                <a:cubicBezTo>
                  <a:pt x="5516562" y="2650381"/>
                  <a:pt x="5512841" y="2649141"/>
                  <a:pt x="5510361" y="2649141"/>
                </a:cubicBezTo>
                <a:cubicBezTo>
                  <a:pt x="5507881" y="2649141"/>
                  <a:pt x="5504160" y="2649141"/>
                  <a:pt x="5499199" y="2649141"/>
                </a:cubicBezTo>
                <a:lnTo>
                  <a:pt x="5499199" y="2656582"/>
                </a:lnTo>
                <a:cubicBezTo>
                  <a:pt x="5509120" y="2656582"/>
                  <a:pt x="5516562" y="2661543"/>
                  <a:pt x="5521523" y="2671465"/>
                </a:cubicBezTo>
                <a:lnTo>
                  <a:pt x="5536406" y="2678906"/>
                </a:lnTo>
                <a:lnTo>
                  <a:pt x="5514082" y="2678906"/>
                </a:lnTo>
                <a:cubicBezTo>
                  <a:pt x="5499199" y="2678906"/>
                  <a:pt x="5491758" y="2676426"/>
                  <a:pt x="5491758" y="2671465"/>
                </a:cubicBezTo>
                <a:cubicBezTo>
                  <a:pt x="5486796" y="2671465"/>
                  <a:pt x="5484316" y="2671465"/>
                  <a:pt x="5484316" y="2671465"/>
                </a:cubicBezTo>
                <a:cubicBezTo>
                  <a:pt x="5484316" y="2671465"/>
                  <a:pt x="5484316" y="2673945"/>
                  <a:pt x="5484316" y="2678906"/>
                </a:cubicBezTo>
                <a:lnTo>
                  <a:pt x="5454551" y="2686348"/>
                </a:lnTo>
                <a:lnTo>
                  <a:pt x="5454551" y="2671465"/>
                </a:lnTo>
                <a:cubicBezTo>
                  <a:pt x="5449589" y="2671465"/>
                  <a:pt x="5444629" y="2670225"/>
                  <a:pt x="5439668" y="2667744"/>
                </a:cubicBezTo>
                <a:cubicBezTo>
                  <a:pt x="5434706" y="2665263"/>
                  <a:pt x="5432226" y="2664023"/>
                  <a:pt x="5432226" y="2664023"/>
                </a:cubicBezTo>
                <a:cubicBezTo>
                  <a:pt x="5432226" y="2664023"/>
                  <a:pt x="5432226" y="2666504"/>
                  <a:pt x="5432226" y="2671465"/>
                </a:cubicBezTo>
                <a:lnTo>
                  <a:pt x="5424785" y="2678906"/>
                </a:lnTo>
                <a:cubicBezTo>
                  <a:pt x="5424785" y="2678906"/>
                  <a:pt x="5423544" y="2680146"/>
                  <a:pt x="5421064" y="2682627"/>
                </a:cubicBezTo>
                <a:cubicBezTo>
                  <a:pt x="5418584" y="2685108"/>
                  <a:pt x="5417343" y="2688828"/>
                  <a:pt x="5417343" y="2693789"/>
                </a:cubicBezTo>
                <a:cubicBezTo>
                  <a:pt x="5417343" y="2703711"/>
                  <a:pt x="5422305" y="2703711"/>
                  <a:pt x="5432226" y="2693789"/>
                </a:cubicBezTo>
                <a:cubicBezTo>
                  <a:pt x="5432226" y="2688828"/>
                  <a:pt x="5434706" y="2688828"/>
                  <a:pt x="5439668" y="2693789"/>
                </a:cubicBezTo>
                <a:cubicBezTo>
                  <a:pt x="5444629" y="2698750"/>
                  <a:pt x="5447109" y="2698750"/>
                  <a:pt x="5447109" y="2693789"/>
                </a:cubicBezTo>
                <a:cubicBezTo>
                  <a:pt x="5452070" y="2693789"/>
                  <a:pt x="5454551" y="2695029"/>
                  <a:pt x="5454551" y="2697510"/>
                </a:cubicBezTo>
                <a:cubicBezTo>
                  <a:pt x="5454551" y="2699990"/>
                  <a:pt x="5457031" y="2701230"/>
                  <a:pt x="5461992" y="2701230"/>
                </a:cubicBezTo>
                <a:cubicBezTo>
                  <a:pt x="5461992" y="2711152"/>
                  <a:pt x="5471913" y="2711152"/>
                  <a:pt x="5491758" y="2701230"/>
                </a:cubicBezTo>
                <a:lnTo>
                  <a:pt x="5499199" y="2701230"/>
                </a:lnTo>
                <a:lnTo>
                  <a:pt x="5499199" y="2708672"/>
                </a:lnTo>
                <a:lnTo>
                  <a:pt x="5514082" y="2701230"/>
                </a:lnTo>
                <a:lnTo>
                  <a:pt x="5518733" y="2701230"/>
                </a:lnTo>
                <a:cubicBezTo>
                  <a:pt x="5520593" y="2701230"/>
                  <a:pt x="5521523" y="2701230"/>
                  <a:pt x="5521523" y="2701230"/>
                </a:cubicBezTo>
                <a:lnTo>
                  <a:pt x="5499199" y="2716113"/>
                </a:lnTo>
                <a:cubicBezTo>
                  <a:pt x="5489277" y="2716113"/>
                  <a:pt x="5484316" y="2718594"/>
                  <a:pt x="5484316" y="2723555"/>
                </a:cubicBezTo>
                <a:lnTo>
                  <a:pt x="5484316" y="2730996"/>
                </a:lnTo>
                <a:lnTo>
                  <a:pt x="5506640" y="2745879"/>
                </a:lnTo>
                <a:cubicBezTo>
                  <a:pt x="5516562" y="2745879"/>
                  <a:pt x="5524003" y="2748359"/>
                  <a:pt x="5528965" y="2753320"/>
                </a:cubicBezTo>
                <a:cubicBezTo>
                  <a:pt x="5533926" y="2753320"/>
                  <a:pt x="5536406" y="2753320"/>
                  <a:pt x="5536406" y="2753320"/>
                </a:cubicBezTo>
                <a:cubicBezTo>
                  <a:pt x="5536406" y="2753320"/>
                  <a:pt x="5538886" y="2753320"/>
                  <a:pt x="5543847" y="2753320"/>
                </a:cubicBezTo>
                <a:cubicBezTo>
                  <a:pt x="5543847" y="2753320"/>
                  <a:pt x="5545088" y="2755801"/>
                  <a:pt x="5547568" y="2760762"/>
                </a:cubicBezTo>
                <a:cubicBezTo>
                  <a:pt x="5550048" y="2765722"/>
                  <a:pt x="5548809" y="2768203"/>
                  <a:pt x="5543847" y="2768203"/>
                </a:cubicBezTo>
                <a:lnTo>
                  <a:pt x="5528965" y="2768203"/>
                </a:lnTo>
                <a:cubicBezTo>
                  <a:pt x="5524003" y="2773164"/>
                  <a:pt x="5519043" y="2775644"/>
                  <a:pt x="5514082" y="2775644"/>
                </a:cubicBezTo>
                <a:lnTo>
                  <a:pt x="5514082" y="2768203"/>
                </a:lnTo>
                <a:lnTo>
                  <a:pt x="5506640" y="2760762"/>
                </a:lnTo>
                <a:cubicBezTo>
                  <a:pt x="5501679" y="2760762"/>
                  <a:pt x="5500440" y="2763242"/>
                  <a:pt x="5502920" y="2768203"/>
                </a:cubicBezTo>
                <a:cubicBezTo>
                  <a:pt x="5505400" y="2773164"/>
                  <a:pt x="5504160" y="2775644"/>
                  <a:pt x="5499199" y="2775644"/>
                </a:cubicBezTo>
                <a:cubicBezTo>
                  <a:pt x="5499199" y="2770684"/>
                  <a:pt x="5495478" y="2766963"/>
                  <a:pt x="5488037" y="2764482"/>
                </a:cubicBezTo>
                <a:cubicBezTo>
                  <a:pt x="5480595" y="2762002"/>
                  <a:pt x="5475634" y="2759522"/>
                  <a:pt x="5473154" y="2757041"/>
                </a:cubicBezTo>
                <a:cubicBezTo>
                  <a:pt x="5470674" y="2754560"/>
                  <a:pt x="5469433" y="2753320"/>
                  <a:pt x="5469433" y="2753320"/>
                </a:cubicBezTo>
                <a:lnTo>
                  <a:pt x="5454551" y="2753320"/>
                </a:lnTo>
                <a:lnTo>
                  <a:pt x="5417343" y="2745879"/>
                </a:lnTo>
                <a:lnTo>
                  <a:pt x="5406181" y="2745879"/>
                </a:lnTo>
                <a:cubicBezTo>
                  <a:pt x="5408661" y="2745879"/>
                  <a:pt x="5409902" y="2744639"/>
                  <a:pt x="5409902" y="2742158"/>
                </a:cubicBezTo>
                <a:cubicBezTo>
                  <a:pt x="5409902" y="2739677"/>
                  <a:pt x="5408661" y="2737197"/>
                  <a:pt x="5406181" y="2734717"/>
                </a:cubicBezTo>
                <a:cubicBezTo>
                  <a:pt x="5403701" y="2732236"/>
                  <a:pt x="5401220" y="2732236"/>
                  <a:pt x="5398740" y="2734717"/>
                </a:cubicBezTo>
                <a:cubicBezTo>
                  <a:pt x="5396260" y="2737197"/>
                  <a:pt x="5396260" y="2739677"/>
                  <a:pt x="5398740" y="2742158"/>
                </a:cubicBezTo>
                <a:cubicBezTo>
                  <a:pt x="5401220" y="2744639"/>
                  <a:pt x="5403701" y="2745879"/>
                  <a:pt x="5406181" y="2745879"/>
                </a:cubicBezTo>
                <a:lnTo>
                  <a:pt x="5391299" y="2745879"/>
                </a:lnTo>
                <a:cubicBezTo>
                  <a:pt x="5383857" y="2745879"/>
                  <a:pt x="5380136" y="2747119"/>
                  <a:pt x="5380136" y="2749600"/>
                </a:cubicBezTo>
                <a:cubicBezTo>
                  <a:pt x="5380136" y="2752080"/>
                  <a:pt x="5378896" y="2753320"/>
                  <a:pt x="5376416" y="2753320"/>
                </a:cubicBezTo>
                <a:cubicBezTo>
                  <a:pt x="5373936" y="2753320"/>
                  <a:pt x="5370215" y="2753320"/>
                  <a:pt x="5365254" y="2753320"/>
                </a:cubicBezTo>
                <a:lnTo>
                  <a:pt x="5357812" y="2753320"/>
                </a:lnTo>
                <a:lnTo>
                  <a:pt x="5357812" y="2760762"/>
                </a:lnTo>
                <a:cubicBezTo>
                  <a:pt x="5352851" y="2760762"/>
                  <a:pt x="5350371" y="2758281"/>
                  <a:pt x="5350371" y="2753320"/>
                </a:cubicBezTo>
                <a:cubicBezTo>
                  <a:pt x="5350371" y="2743398"/>
                  <a:pt x="5352851" y="2740918"/>
                  <a:pt x="5357812" y="2745879"/>
                </a:cubicBezTo>
                <a:cubicBezTo>
                  <a:pt x="5362774" y="2745879"/>
                  <a:pt x="5366494" y="2744639"/>
                  <a:pt x="5368974" y="2742158"/>
                </a:cubicBezTo>
                <a:cubicBezTo>
                  <a:pt x="5371454" y="2739677"/>
                  <a:pt x="5370215" y="2738437"/>
                  <a:pt x="5365254" y="2738437"/>
                </a:cubicBezTo>
                <a:cubicBezTo>
                  <a:pt x="5360292" y="2738437"/>
                  <a:pt x="5357812" y="2738437"/>
                  <a:pt x="5357812" y="2738437"/>
                </a:cubicBezTo>
                <a:cubicBezTo>
                  <a:pt x="5357812" y="2733477"/>
                  <a:pt x="5356572" y="2730996"/>
                  <a:pt x="5354092" y="2730996"/>
                </a:cubicBezTo>
                <a:cubicBezTo>
                  <a:pt x="5351611" y="2730996"/>
                  <a:pt x="5349130" y="2730996"/>
                  <a:pt x="5346650" y="2730996"/>
                </a:cubicBezTo>
                <a:cubicBezTo>
                  <a:pt x="5344170" y="2730996"/>
                  <a:pt x="5341689" y="2732236"/>
                  <a:pt x="5339209" y="2734717"/>
                </a:cubicBezTo>
                <a:cubicBezTo>
                  <a:pt x="5336729" y="2737197"/>
                  <a:pt x="5333008" y="2738437"/>
                  <a:pt x="5328047" y="2738437"/>
                </a:cubicBezTo>
                <a:cubicBezTo>
                  <a:pt x="5323085" y="2738437"/>
                  <a:pt x="5320605" y="2738437"/>
                  <a:pt x="5320605" y="2738437"/>
                </a:cubicBezTo>
                <a:cubicBezTo>
                  <a:pt x="5320605" y="2743398"/>
                  <a:pt x="5313164" y="2745879"/>
                  <a:pt x="5298281" y="2745879"/>
                </a:cubicBezTo>
                <a:lnTo>
                  <a:pt x="5290840" y="2745879"/>
                </a:lnTo>
                <a:cubicBezTo>
                  <a:pt x="5290840" y="2740918"/>
                  <a:pt x="5289599" y="2738437"/>
                  <a:pt x="5287119" y="2738437"/>
                </a:cubicBezTo>
                <a:cubicBezTo>
                  <a:pt x="5284639" y="2738437"/>
                  <a:pt x="5283398" y="2738437"/>
                  <a:pt x="5283398" y="2738437"/>
                </a:cubicBezTo>
                <a:cubicBezTo>
                  <a:pt x="5273477" y="2738437"/>
                  <a:pt x="5268515" y="2738437"/>
                  <a:pt x="5268515" y="2738437"/>
                </a:cubicBezTo>
                <a:cubicBezTo>
                  <a:pt x="5268515" y="2733477"/>
                  <a:pt x="5267275" y="2730996"/>
                  <a:pt x="5264795" y="2730996"/>
                </a:cubicBezTo>
                <a:cubicBezTo>
                  <a:pt x="5262315" y="2730996"/>
                  <a:pt x="5261074" y="2730996"/>
                  <a:pt x="5261074" y="2730996"/>
                </a:cubicBezTo>
                <a:lnTo>
                  <a:pt x="5238750" y="2730996"/>
                </a:lnTo>
                <a:cubicBezTo>
                  <a:pt x="5238750" y="2726035"/>
                  <a:pt x="5236270" y="2723555"/>
                  <a:pt x="5231308" y="2723555"/>
                </a:cubicBezTo>
                <a:cubicBezTo>
                  <a:pt x="5226347" y="2723555"/>
                  <a:pt x="5223867" y="2721074"/>
                  <a:pt x="5223867" y="2716113"/>
                </a:cubicBezTo>
                <a:cubicBezTo>
                  <a:pt x="5223867" y="2716113"/>
                  <a:pt x="5222626" y="2716113"/>
                  <a:pt x="5220146" y="2716113"/>
                </a:cubicBezTo>
                <a:cubicBezTo>
                  <a:pt x="5217666" y="2716113"/>
                  <a:pt x="5213945" y="2716113"/>
                  <a:pt x="5208984" y="2716113"/>
                </a:cubicBezTo>
                <a:lnTo>
                  <a:pt x="5186660" y="2716113"/>
                </a:lnTo>
                <a:cubicBezTo>
                  <a:pt x="5181699" y="2711152"/>
                  <a:pt x="5171777" y="2706191"/>
                  <a:pt x="5156894" y="2701230"/>
                </a:cubicBezTo>
                <a:cubicBezTo>
                  <a:pt x="5151933" y="2701230"/>
                  <a:pt x="5145732" y="2701230"/>
                  <a:pt x="5138291" y="2701230"/>
                </a:cubicBezTo>
                <a:cubicBezTo>
                  <a:pt x="5130849" y="2701230"/>
                  <a:pt x="5123408" y="2699990"/>
                  <a:pt x="5115967" y="2697510"/>
                </a:cubicBezTo>
                <a:cubicBezTo>
                  <a:pt x="5108525" y="2695029"/>
                  <a:pt x="5102324" y="2693789"/>
                  <a:pt x="5097363" y="2693789"/>
                </a:cubicBezTo>
                <a:lnTo>
                  <a:pt x="5097363" y="2701230"/>
                </a:lnTo>
                <a:cubicBezTo>
                  <a:pt x="5112246" y="2711152"/>
                  <a:pt x="5122167" y="2713633"/>
                  <a:pt x="5127129" y="2708672"/>
                </a:cubicBezTo>
                <a:lnTo>
                  <a:pt x="5134570" y="2708672"/>
                </a:lnTo>
                <a:cubicBezTo>
                  <a:pt x="5139531" y="2713633"/>
                  <a:pt x="5140771" y="2716113"/>
                  <a:pt x="5138291" y="2716113"/>
                </a:cubicBezTo>
                <a:cubicBezTo>
                  <a:pt x="5135811" y="2716113"/>
                  <a:pt x="5129609" y="2716113"/>
                  <a:pt x="5119687" y="2716113"/>
                </a:cubicBezTo>
                <a:cubicBezTo>
                  <a:pt x="5104804" y="2716113"/>
                  <a:pt x="5092402" y="2716113"/>
                  <a:pt x="5082480" y="2716113"/>
                </a:cubicBezTo>
                <a:lnTo>
                  <a:pt x="5075039" y="2701230"/>
                </a:lnTo>
                <a:lnTo>
                  <a:pt x="5067597" y="2701230"/>
                </a:lnTo>
                <a:cubicBezTo>
                  <a:pt x="5062636" y="2701230"/>
                  <a:pt x="5060156" y="2703711"/>
                  <a:pt x="5060156" y="2708672"/>
                </a:cubicBezTo>
                <a:lnTo>
                  <a:pt x="5060156" y="2704951"/>
                </a:lnTo>
                <a:cubicBezTo>
                  <a:pt x="5060156" y="2702470"/>
                  <a:pt x="5060156" y="2701230"/>
                  <a:pt x="5060156" y="2701230"/>
                </a:cubicBezTo>
                <a:cubicBezTo>
                  <a:pt x="5060156" y="2686348"/>
                  <a:pt x="5055195" y="2678906"/>
                  <a:pt x="5045273" y="2678906"/>
                </a:cubicBezTo>
                <a:lnTo>
                  <a:pt x="5015508" y="2671465"/>
                </a:lnTo>
                <a:cubicBezTo>
                  <a:pt x="5020469" y="2671465"/>
                  <a:pt x="5024190" y="2668984"/>
                  <a:pt x="5026670" y="2664023"/>
                </a:cubicBezTo>
                <a:cubicBezTo>
                  <a:pt x="5029150" y="2659063"/>
                  <a:pt x="5027910" y="2656582"/>
                  <a:pt x="5022949" y="2656582"/>
                </a:cubicBezTo>
                <a:lnTo>
                  <a:pt x="5015508" y="2656582"/>
                </a:lnTo>
                <a:lnTo>
                  <a:pt x="4970859" y="2649141"/>
                </a:lnTo>
                <a:lnTo>
                  <a:pt x="4963418" y="2649141"/>
                </a:lnTo>
                <a:cubicBezTo>
                  <a:pt x="4963418" y="2654101"/>
                  <a:pt x="4960938" y="2656582"/>
                  <a:pt x="4955976" y="2656582"/>
                </a:cubicBezTo>
                <a:cubicBezTo>
                  <a:pt x="4951015" y="2656582"/>
                  <a:pt x="4951015" y="2654101"/>
                  <a:pt x="4955976" y="2649141"/>
                </a:cubicBezTo>
                <a:lnTo>
                  <a:pt x="4948535" y="2641699"/>
                </a:lnTo>
                <a:cubicBezTo>
                  <a:pt x="4943574" y="2641699"/>
                  <a:pt x="4941093" y="2641699"/>
                  <a:pt x="4941093" y="2641699"/>
                </a:cubicBezTo>
                <a:cubicBezTo>
                  <a:pt x="4941093" y="2641699"/>
                  <a:pt x="4941093" y="2640459"/>
                  <a:pt x="4941093" y="2637978"/>
                </a:cubicBezTo>
                <a:cubicBezTo>
                  <a:pt x="4941093" y="2635498"/>
                  <a:pt x="4938613" y="2636738"/>
                  <a:pt x="4933652" y="2641699"/>
                </a:cubicBezTo>
                <a:cubicBezTo>
                  <a:pt x="4933652" y="2641699"/>
                  <a:pt x="4936132" y="2642939"/>
                  <a:pt x="4941093" y="2645420"/>
                </a:cubicBezTo>
                <a:cubicBezTo>
                  <a:pt x="4946055" y="2647900"/>
                  <a:pt x="4946055" y="2651621"/>
                  <a:pt x="4941093" y="2656582"/>
                </a:cubicBezTo>
                <a:cubicBezTo>
                  <a:pt x="4941093" y="2651621"/>
                  <a:pt x="4936132" y="2649141"/>
                  <a:pt x="4926211" y="2649141"/>
                </a:cubicBezTo>
                <a:lnTo>
                  <a:pt x="4918769" y="2641699"/>
                </a:lnTo>
                <a:cubicBezTo>
                  <a:pt x="4923731" y="2641699"/>
                  <a:pt x="4923731" y="2639218"/>
                  <a:pt x="4918769" y="2634258"/>
                </a:cubicBezTo>
                <a:cubicBezTo>
                  <a:pt x="4908848" y="2629297"/>
                  <a:pt x="4901406" y="2631777"/>
                  <a:pt x="4896445" y="2641699"/>
                </a:cubicBezTo>
                <a:cubicBezTo>
                  <a:pt x="4896445" y="2646660"/>
                  <a:pt x="4892724" y="2646660"/>
                  <a:pt x="4885283" y="2641699"/>
                </a:cubicBezTo>
                <a:cubicBezTo>
                  <a:pt x="4877842" y="2636738"/>
                  <a:pt x="4874121" y="2631777"/>
                  <a:pt x="4874121" y="2626816"/>
                </a:cubicBezTo>
                <a:lnTo>
                  <a:pt x="4844355" y="2634258"/>
                </a:lnTo>
                <a:lnTo>
                  <a:pt x="4851797" y="2641699"/>
                </a:lnTo>
                <a:lnTo>
                  <a:pt x="4859238" y="2634258"/>
                </a:lnTo>
                <a:cubicBezTo>
                  <a:pt x="4864199" y="2634258"/>
                  <a:pt x="4869160" y="2634258"/>
                  <a:pt x="4874121" y="2634258"/>
                </a:cubicBezTo>
                <a:lnTo>
                  <a:pt x="4874121" y="2641699"/>
                </a:lnTo>
                <a:cubicBezTo>
                  <a:pt x="4874121" y="2646660"/>
                  <a:pt x="4876601" y="2649141"/>
                  <a:pt x="4881562" y="2649141"/>
                </a:cubicBezTo>
                <a:cubicBezTo>
                  <a:pt x="4891484" y="2654101"/>
                  <a:pt x="4893965" y="2659063"/>
                  <a:pt x="4889004" y="2664023"/>
                </a:cubicBezTo>
                <a:lnTo>
                  <a:pt x="4866679" y="2664023"/>
                </a:lnTo>
                <a:lnTo>
                  <a:pt x="4829472" y="2656582"/>
                </a:lnTo>
                <a:cubicBezTo>
                  <a:pt x="4829472" y="2651621"/>
                  <a:pt x="4825752" y="2647900"/>
                  <a:pt x="4818310" y="2645420"/>
                </a:cubicBezTo>
                <a:cubicBezTo>
                  <a:pt x="4810869" y="2642939"/>
                  <a:pt x="4804668" y="2644180"/>
                  <a:pt x="4799707" y="2649141"/>
                </a:cubicBezTo>
                <a:lnTo>
                  <a:pt x="4829472" y="2664023"/>
                </a:lnTo>
                <a:cubicBezTo>
                  <a:pt x="4834434" y="2664023"/>
                  <a:pt x="4836914" y="2664023"/>
                  <a:pt x="4836914" y="2664023"/>
                </a:cubicBezTo>
                <a:cubicBezTo>
                  <a:pt x="4836914" y="2664023"/>
                  <a:pt x="4839394" y="2664023"/>
                  <a:pt x="4844355" y="2664023"/>
                </a:cubicBezTo>
                <a:cubicBezTo>
                  <a:pt x="4854277" y="2673945"/>
                  <a:pt x="4861718" y="2678906"/>
                  <a:pt x="4866679" y="2678906"/>
                </a:cubicBezTo>
                <a:lnTo>
                  <a:pt x="4874121" y="2678906"/>
                </a:lnTo>
                <a:lnTo>
                  <a:pt x="4881562" y="2686348"/>
                </a:lnTo>
                <a:cubicBezTo>
                  <a:pt x="4886524" y="2686348"/>
                  <a:pt x="4891484" y="2686348"/>
                  <a:pt x="4896445" y="2686348"/>
                </a:cubicBezTo>
                <a:cubicBezTo>
                  <a:pt x="4901406" y="2686348"/>
                  <a:pt x="4903886" y="2688828"/>
                  <a:pt x="4903886" y="2693789"/>
                </a:cubicBezTo>
                <a:lnTo>
                  <a:pt x="4923730" y="2698750"/>
                </a:lnTo>
                <a:lnTo>
                  <a:pt x="4918769" y="2693789"/>
                </a:lnTo>
                <a:cubicBezTo>
                  <a:pt x="4918769" y="2693789"/>
                  <a:pt x="4922490" y="2693789"/>
                  <a:pt x="4929931" y="2693789"/>
                </a:cubicBezTo>
                <a:cubicBezTo>
                  <a:pt x="4937373" y="2693789"/>
                  <a:pt x="4941093" y="2696270"/>
                  <a:pt x="4941093" y="2701230"/>
                </a:cubicBezTo>
                <a:lnTo>
                  <a:pt x="4933652" y="2701230"/>
                </a:lnTo>
                <a:cubicBezTo>
                  <a:pt x="4943574" y="2701230"/>
                  <a:pt x="4949776" y="2703711"/>
                  <a:pt x="4952256" y="2708672"/>
                </a:cubicBezTo>
                <a:cubicBezTo>
                  <a:pt x="4954736" y="2713633"/>
                  <a:pt x="4955976" y="2716113"/>
                  <a:pt x="4955976" y="2716113"/>
                </a:cubicBezTo>
                <a:lnTo>
                  <a:pt x="4955976" y="2708672"/>
                </a:lnTo>
                <a:lnTo>
                  <a:pt x="4970859" y="2708672"/>
                </a:lnTo>
                <a:lnTo>
                  <a:pt x="4970859" y="2716113"/>
                </a:lnTo>
                <a:lnTo>
                  <a:pt x="4970859" y="2723555"/>
                </a:lnTo>
                <a:cubicBezTo>
                  <a:pt x="4970859" y="2723555"/>
                  <a:pt x="4980781" y="2726035"/>
                  <a:pt x="5000625" y="2730996"/>
                </a:cubicBezTo>
                <a:lnTo>
                  <a:pt x="5037832" y="2738437"/>
                </a:lnTo>
                <a:lnTo>
                  <a:pt x="5030390" y="2730996"/>
                </a:lnTo>
                <a:lnTo>
                  <a:pt x="5030390" y="2723555"/>
                </a:lnTo>
                <a:cubicBezTo>
                  <a:pt x="5030390" y="2728515"/>
                  <a:pt x="5035352" y="2730996"/>
                  <a:pt x="5045273" y="2730996"/>
                </a:cubicBezTo>
                <a:lnTo>
                  <a:pt x="5060156" y="2745879"/>
                </a:lnTo>
                <a:lnTo>
                  <a:pt x="5067597" y="2745879"/>
                </a:lnTo>
                <a:cubicBezTo>
                  <a:pt x="5067597" y="2745879"/>
                  <a:pt x="5071318" y="2747119"/>
                  <a:pt x="5078760" y="2749600"/>
                </a:cubicBezTo>
                <a:cubicBezTo>
                  <a:pt x="5086201" y="2752080"/>
                  <a:pt x="5092402" y="2754560"/>
                  <a:pt x="5097363" y="2757041"/>
                </a:cubicBezTo>
                <a:cubicBezTo>
                  <a:pt x="5102324" y="2759522"/>
                  <a:pt x="5108525" y="2762002"/>
                  <a:pt x="5115967" y="2764482"/>
                </a:cubicBezTo>
                <a:cubicBezTo>
                  <a:pt x="5123408" y="2766963"/>
                  <a:pt x="5127129" y="2768203"/>
                  <a:pt x="5127129" y="2768203"/>
                </a:cubicBezTo>
                <a:cubicBezTo>
                  <a:pt x="5137050" y="2768203"/>
                  <a:pt x="5144492" y="2768203"/>
                  <a:pt x="5149453" y="2768203"/>
                </a:cubicBezTo>
                <a:lnTo>
                  <a:pt x="5156894" y="2775644"/>
                </a:lnTo>
                <a:lnTo>
                  <a:pt x="5142011" y="2775644"/>
                </a:lnTo>
                <a:lnTo>
                  <a:pt x="5149453" y="2783086"/>
                </a:lnTo>
                <a:cubicBezTo>
                  <a:pt x="5159374" y="2788047"/>
                  <a:pt x="5166816" y="2790527"/>
                  <a:pt x="5171777" y="2790527"/>
                </a:cubicBezTo>
                <a:lnTo>
                  <a:pt x="5171777" y="2783086"/>
                </a:lnTo>
                <a:lnTo>
                  <a:pt x="5179218" y="2775644"/>
                </a:lnTo>
                <a:cubicBezTo>
                  <a:pt x="5184180" y="2775644"/>
                  <a:pt x="5186660" y="2775644"/>
                  <a:pt x="5186660" y="2775644"/>
                </a:cubicBezTo>
                <a:lnTo>
                  <a:pt x="5194101" y="2775644"/>
                </a:lnTo>
                <a:cubicBezTo>
                  <a:pt x="5194101" y="2780605"/>
                  <a:pt x="5194101" y="2783086"/>
                  <a:pt x="5194101" y="2783086"/>
                </a:cubicBezTo>
                <a:cubicBezTo>
                  <a:pt x="5199063" y="2783086"/>
                  <a:pt x="5199063" y="2785567"/>
                  <a:pt x="5194101" y="2790527"/>
                </a:cubicBezTo>
                <a:cubicBezTo>
                  <a:pt x="5194101" y="2795488"/>
                  <a:pt x="5204023" y="2800449"/>
                  <a:pt x="5223867" y="2805410"/>
                </a:cubicBezTo>
                <a:cubicBezTo>
                  <a:pt x="5228828" y="2805410"/>
                  <a:pt x="5232549" y="2805410"/>
                  <a:pt x="5235029" y="2805410"/>
                </a:cubicBezTo>
                <a:cubicBezTo>
                  <a:pt x="5237509" y="2805410"/>
                  <a:pt x="5238750" y="2802929"/>
                  <a:pt x="5238750" y="2797969"/>
                </a:cubicBezTo>
                <a:lnTo>
                  <a:pt x="5253633" y="2797969"/>
                </a:lnTo>
                <a:cubicBezTo>
                  <a:pt x="5268515" y="2802929"/>
                  <a:pt x="5278437" y="2805410"/>
                  <a:pt x="5283398" y="2805410"/>
                </a:cubicBezTo>
                <a:lnTo>
                  <a:pt x="5290840" y="2805410"/>
                </a:lnTo>
                <a:lnTo>
                  <a:pt x="5290840" y="2812851"/>
                </a:lnTo>
                <a:cubicBezTo>
                  <a:pt x="5295801" y="2817812"/>
                  <a:pt x="5299522" y="2819053"/>
                  <a:pt x="5302002" y="2816572"/>
                </a:cubicBezTo>
                <a:cubicBezTo>
                  <a:pt x="5304482" y="2814092"/>
                  <a:pt x="5306963" y="2812851"/>
                  <a:pt x="5309443" y="2812851"/>
                </a:cubicBezTo>
                <a:cubicBezTo>
                  <a:pt x="5311923" y="2812851"/>
                  <a:pt x="5313164" y="2814092"/>
                  <a:pt x="5313164" y="2816572"/>
                </a:cubicBezTo>
                <a:cubicBezTo>
                  <a:pt x="5313164" y="2819053"/>
                  <a:pt x="5313164" y="2820293"/>
                  <a:pt x="5313164" y="2820293"/>
                </a:cubicBezTo>
                <a:cubicBezTo>
                  <a:pt x="5308202" y="2820293"/>
                  <a:pt x="5305722" y="2820293"/>
                  <a:pt x="5305722" y="2820293"/>
                </a:cubicBezTo>
                <a:cubicBezTo>
                  <a:pt x="5305722" y="2820293"/>
                  <a:pt x="5305722" y="2822774"/>
                  <a:pt x="5305722" y="2827734"/>
                </a:cubicBezTo>
                <a:cubicBezTo>
                  <a:pt x="5310684" y="2827734"/>
                  <a:pt x="5314404" y="2826494"/>
                  <a:pt x="5316885" y="2824014"/>
                </a:cubicBezTo>
                <a:cubicBezTo>
                  <a:pt x="5319365" y="2821533"/>
                  <a:pt x="5325567" y="2820293"/>
                  <a:pt x="5335488" y="2820293"/>
                </a:cubicBezTo>
                <a:cubicBezTo>
                  <a:pt x="5340449" y="2820293"/>
                  <a:pt x="5345410" y="2821533"/>
                  <a:pt x="5350371" y="2824014"/>
                </a:cubicBezTo>
                <a:cubicBezTo>
                  <a:pt x="5355332" y="2826494"/>
                  <a:pt x="5360292" y="2827734"/>
                  <a:pt x="5365254" y="2827734"/>
                </a:cubicBezTo>
                <a:lnTo>
                  <a:pt x="5372695" y="2835176"/>
                </a:lnTo>
                <a:cubicBezTo>
                  <a:pt x="5377656" y="2835176"/>
                  <a:pt x="5381377" y="2833936"/>
                  <a:pt x="5383857" y="2831455"/>
                </a:cubicBezTo>
                <a:cubicBezTo>
                  <a:pt x="5386337" y="2828974"/>
                  <a:pt x="5390058" y="2830215"/>
                  <a:pt x="5395019" y="2835176"/>
                </a:cubicBezTo>
                <a:cubicBezTo>
                  <a:pt x="5404941" y="2835176"/>
                  <a:pt x="5412382" y="2835176"/>
                  <a:pt x="5417343" y="2835176"/>
                </a:cubicBezTo>
                <a:cubicBezTo>
                  <a:pt x="5422305" y="2835176"/>
                  <a:pt x="5427265" y="2837656"/>
                  <a:pt x="5432226" y="2842617"/>
                </a:cubicBezTo>
                <a:cubicBezTo>
                  <a:pt x="5442148" y="2842617"/>
                  <a:pt x="5447109" y="2842617"/>
                  <a:pt x="5447109" y="2842617"/>
                </a:cubicBezTo>
                <a:lnTo>
                  <a:pt x="5454551" y="2850059"/>
                </a:lnTo>
                <a:cubicBezTo>
                  <a:pt x="5464472" y="2850059"/>
                  <a:pt x="5470674" y="2851299"/>
                  <a:pt x="5473154" y="2853779"/>
                </a:cubicBezTo>
                <a:cubicBezTo>
                  <a:pt x="5475634" y="2856260"/>
                  <a:pt x="5481836" y="2857500"/>
                  <a:pt x="5491758" y="2857500"/>
                </a:cubicBezTo>
                <a:lnTo>
                  <a:pt x="5491758" y="2864941"/>
                </a:lnTo>
                <a:cubicBezTo>
                  <a:pt x="5496719" y="2864941"/>
                  <a:pt x="5499199" y="2867422"/>
                  <a:pt x="5499199" y="2872383"/>
                </a:cubicBezTo>
                <a:cubicBezTo>
                  <a:pt x="5499199" y="2877343"/>
                  <a:pt x="5490517" y="2879824"/>
                  <a:pt x="5473154" y="2879824"/>
                </a:cubicBezTo>
                <a:cubicBezTo>
                  <a:pt x="5455791" y="2879824"/>
                  <a:pt x="5444629" y="2879824"/>
                  <a:pt x="5439668" y="2879824"/>
                </a:cubicBezTo>
                <a:cubicBezTo>
                  <a:pt x="5434706" y="2879824"/>
                  <a:pt x="5429746" y="2879824"/>
                  <a:pt x="5424785" y="2879824"/>
                </a:cubicBezTo>
                <a:cubicBezTo>
                  <a:pt x="5419824" y="2879824"/>
                  <a:pt x="5414863" y="2879824"/>
                  <a:pt x="5409902" y="2879824"/>
                </a:cubicBezTo>
                <a:lnTo>
                  <a:pt x="5432226" y="2887266"/>
                </a:lnTo>
                <a:cubicBezTo>
                  <a:pt x="5457031" y="2887266"/>
                  <a:pt x="5469433" y="2887266"/>
                  <a:pt x="5469433" y="2887266"/>
                </a:cubicBezTo>
                <a:lnTo>
                  <a:pt x="5469433" y="2894707"/>
                </a:lnTo>
                <a:lnTo>
                  <a:pt x="5476875" y="2902148"/>
                </a:lnTo>
                <a:lnTo>
                  <a:pt x="5491758" y="2909590"/>
                </a:lnTo>
                <a:lnTo>
                  <a:pt x="5484316" y="2909590"/>
                </a:lnTo>
                <a:lnTo>
                  <a:pt x="5476875" y="2909590"/>
                </a:lnTo>
                <a:cubicBezTo>
                  <a:pt x="5481836" y="2909590"/>
                  <a:pt x="5481836" y="2912070"/>
                  <a:pt x="5476875" y="2917031"/>
                </a:cubicBezTo>
                <a:lnTo>
                  <a:pt x="5461992" y="2909590"/>
                </a:lnTo>
                <a:lnTo>
                  <a:pt x="5461992" y="2905869"/>
                </a:lnTo>
                <a:cubicBezTo>
                  <a:pt x="5461992" y="2908350"/>
                  <a:pt x="5459512" y="2909590"/>
                  <a:pt x="5454551" y="2909590"/>
                </a:cubicBezTo>
                <a:lnTo>
                  <a:pt x="5447109" y="2909590"/>
                </a:lnTo>
                <a:lnTo>
                  <a:pt x="5424785" y="2902148"/>
                </a:lnTo>
                <a:lnTo>
                  <a:pt x="5372695" y="2887266"/>
                </a:lnTo>
                <a:cubicBezTo>
                  <a:pt x="5362774" y="2887266"/>
                  <a:pt x="5355332" y="2884785"/>
                  <a:pt x="5350371" y="2879824"/>
                </a:cubicBezTo>
                <a:cubicBezTo>
                  <a:pt x="5345410" y="2874863"/>
                  <a:pt x="5342929" y="2872383"/>
                  <a:pt x="5342929" y="2872383"/>
                </a:cubicBezTo>
                <a:cubicBezTo>
                  <a:pt x="5342929" y="2872383"/>
                  <a:pt x="5345410" y="2869902"/>
                  <a:pt x="5350371" y="2864941"/>
                </a:cubicBezTo>
                <a:lnTo>
                  <a:pt x="5357812" y="2857500"/>
                </a:lnTo>
                <a:cubicBezTo>
                  <a:pt x="5357812" y="2857500"/>
                  <a:pt x="5357812" y="2859981"/>
                  <a:pt x="5357812" y="2864941"/>
                </a:cubicBezTo>
                <a:cubicBezTo>
                  <a:pt x="5357812" y="2869902"/>
                  <a:pt x="5360292" y="2872383"/>
                  <a:pt x="5365254" y="2872383"/>
                </a:cubicBezTo>
                <a:cubicBezTo>
                  <a:pt x="5370215" y="2877343"/>
                  <a:pt x="5375175" y="2879824"/>
                  <a:pt x="5380136" y="2879824"/>
                </a:cubicBezTo>
                <a:cubicBezTo>
                  <a:pt x="5385098" y="2879824"/>
                  <a:pt x="5390058" y="2877343"/>
                  <a:pt x="5395019" y="2872383"/>
                </a:cubicBezTo>
                <a:lnTo>
                  <a:pt x="5402461" y="2864941"/>
                </a:lnTo>
                <a:cubicBezTo>
                  <a:pt x="5397499" y="2864941"/>
                  <a:pt x="5392539" y="2864941"/>
                  <a:pt x="5387578" y="2864941"/>
                </a:cubicBezTo>
                <a:cubicBezTo>
                  <a:pt x="5367734" y="2859981"/>
                  <a:pt x="5357812" y="2855019"/>
                  <a:pt x="5357812" y="2850059"/>
                </a:cubicBezTo>
                <a:lnTo>
                  <a:pt x="5342929" y="2842617"/>
                </a:lnTo>
                <a:lnTo>
                  <a:pt x="5342929" y="2850059"/>
                </a:lnTo>
                <a:lnTo>
                  <a:pt x="5328047" y="2850059"/>
                </a:lnTo>
                <a:cubicBezTo>
                  <a:pt x="5323085" y="2850059"/>
                  <a:pt x="5318125" y="2850059"/>
                  <a:pt x="5313164" y="2850059"/>
                </a:cubicBezTo>
                <a:cubicBezTo>
                  <a:pt x="5313164" y="2855019"/>
                  <a:pt x="5318125" y="2859981"/>
                  <a:pt x="5328047" y="2864941"/>
                </a:cubicBezTo>
                <a:lnTo>
                  <a:pt x="5320605" y="2864941"/>
                </a:lnTo>
                <a:cubicBezTo>
                  <a:pt x="5320605" y="2864941"/>
                  <a:pt x="5318125" y="2864941"/>
                  <a:pt x="5313164" y="2864941"/>
                </a:cubicBezTo>
                <a:cubicBezTo>
                  <a:pt x="5313164" y="2869902"/>
                  <a:pt x="5309443" y="2871143"/>
                  <a:pt x="5302002" y="2868662"/>
                </a:cubicBezTo>
                <a:cubicBezTo>
                  <a:pt x="5294560" y="2866181"/>
                  <a:pt x="5290840" y="2867422"/>
                  <a:pt x="5290840" y="2872383"/>
                </a:cubicBezTo>
                <a:lnTo>
                  <a:pt x="5283398" y="2879824"/>
                </a:lnTo>
                <a:cubicBezTo>
                  <a:pt x="5288359" y="2884785"/>
                  <a:pt x="5290840" y="2887266"/>
                  <a:pt x="5290840" y="2887266"/>
                </a:cubicBezTo>
                <a:cubicBezTo>
                  <a:pt x="5290840" y="2887266"/>
                  <a:pt x="5288359" y="2887266"/>
                  <a:pt x="5283398" y="2887266"/>
                </a:cubicBezTo>
                <a:lnTo>
                  <a:pt x="5283398" y="2894707"/>
                </a:lnTo>
                <a:cubicBezTo>
                  <a:pt x="5288359" y="2894707"/>
                  <a:pt x="5289599" y="2897188"/>
                  <a:pt x="5287119" y="2902148"/>
                </a:cubicBezTo>
                <a:cubicBezTo>
                  <a:pt x="5284639" y="2907109"/>
                  <a:pt x="5285878" y="2909590"/>
                  <a:pt x="5290840" y="2909590"/>
                </a:cubicBezTo>
                <a:cubicBezTo>
                  <a:pt x="5295801" y="2909590"/>
                  <a:pt x="5295801" y="2912070"/>
                  <a:pt x="5290840" y="2917031"/>
                </a:cubicBezTo>
                <a:cubicBezTo>
                  <a:pt x="5285878" y="2917031"/>
                  <a:pt x="5283398" y="2914551"/>
                  <a:pt x="5283398" y="2909590"/>
                </a:cubicBezTo>
                <a:lnTo>
                  <a:pt x="5223867" y="2894707"/>
                </a:lnTo>
                <a:cubicBezTo>
                  <a:pt x="5208984" y="2894707"/>
                  <a:pt x="5201543" y="2892226"/>
                  <a:pt x="5201543" y="2887266"/>
                </a:cubicBezTo>
                <a:cubicBezTo>
                  <a:pt x="5196581" y="2887266"/>
                  <a:pt x="5194101" y="2887266"/>
                  <a:pt x="5194101" y="2887266"/>
                </a:cubicBezTo>
                <a:cubicBezTo>
                  <a:pt x="5194101" y="2887266"/>
                  <a:pt x="5191621" y="2889746"/>
                  <a:pt x="5186660" y="2894707"/>
                </a:cubicBezTo>
                <a:cubicBezTo>
                  <a:pt x="5186660" y="2894707"/>
                  <a:pt x="5185419" y="2893467"/>
                  <a:pt x="5182939" y="2890986"/>
                </a:cubicBezTo>
                <a:cubicBezTo>
                  <a:pt x="5180459" y="2888506"/>
                  <a:pt x="5174257" y="2887266"/>
                  <a:pt x="5164336" y="2887266"/>
                </a:cubicBezTo>
                <a:cubicBezTo>
                  <a:pt x="5169297" y="2882305"/>
                  <a:pt x="5169297" y="2879824"/>
                  <a:pt x="5164336" y="2879824"/>
                </a:cubicBezTo>
                <a:lnTo>
                  <a:pt x="5171777" y="2857500"/>
                </a:lnTo>
                <a:cubicBezTo>
                  <a:pt x="5181699" y="2862461"/>
                  <a:pt x="5194101" y="2867422"/>
                  <a:pt x="5208984" y="2872383"/>
                </a:cubicBezTo>
                <a:cubicBezTo>
                  <a:pt x="5213945" y="2872383"/>
                  <a:pt x="5217666" y="2873623"/>
                  <a:pt x="5220146" y="2876103"/>
                </a:cubicBezTo>
                <a:cubicBezTo>
                  <a:pt x="5222626" y="2878584"/>
                  <a:pt x="5226347" y="2879824"/>
                  <a:pt x="5231308" y="2879824"/>
                </a:cubicBezTo>
                <a:lnTo>
                  <a:pt x="5238750" y="2879824"/>
                </a:lnTo>
                <a:cubicBezTo>
                  <a:pt x="5228828" y="2869902"/>
                  <a:pt x="5213945" y="2864941"/>
                  <a:pt x="5194101" y="2864941"/>
                </a:cubicBezTo>
                <a:cubicBezTo>
                  <a:pt x="5184180" y="2859981"/>
                  <a:pt x="5179218" y="2855019"/>
                  <a:pt x="5179218" y="2850059"/>
                </a:cubicBezTo>
                <a:cubicBezTo>
                  <a:pt x="5179218" y="2850059"/>
                  <a:pt x="5176738" y="2850059"/>
                  <a:pt x="5171777" y="2850059"/>
                </a:cubicBezTo>
                <a:cubicBezTo>
                  <a:pt x="5166816" y="2850059"/>
                  <a:pt x="5164336" y="2845098"/>
                  <a:pt x="5164336" y="2835176"/>
                </a:cubicBezTo>
                <a:cubicBezTo>
                  <a:pt x="5164336" y="2830215"/>
                  <a:pt x="5166816" y="2827734"/>
                  <a:pt x="5171777" y="2827734"/>
                </a:cubicBezTo>
                <a:cubicBezTo>
                  <a:pt x="5176738" y="2827734"/>
                  <a:pt x="5179218" y="2827734"/>
                  <a:pt x="5179218" y="2827734"/>
                </a:cubicBezTo>
                <a:lnTo>
                  <a:pt x="5156894" y="2820293"/>
                </a:lnTo>
                <a:cubicBezTo>
                  <a:pt x="5156894" y="2820293"/>
                  <a:pt x="5156894" y="2822774"/>
                  <a:pt x="5156894" y="2827734"/>
                </a:cubicBezTo>
                <a:cubicBezTo>
                  <a:pt x="5151933" y="2827734"/>
                  <a:pt x="5148212" y="2827734"/>
                  <a:pt x="5145732" y="2827734"/>
                </a:cubicBezTo>
                <a:cubicBezTo>
                  <a:pt x="5143252" y="2827734"/>
                  <a:pt x="5144492" y="2830215"/>
                  <a:pt x="5149453" y="2835176"/>
                </a:cubicBezTo>
                <a:cubicBezTo>
                  <a:pt x="5149453" y="2840136"/>
                  <a:pt x="5149453" y="2842617"/>
                  <a:pt x="5149453" y="2842617"/>
                </a:cubicBezTo>
                <a:lnTo>
                  <a:pt x="5127129" y="2842617"/>
                </a:lnTo>
                <a:lnTo>
                  <a:pt x="5119687" y="2842617"/>
                </a:lnTo>
                <a:cubicBezTo>
                  <a:pt x="5119687" y="2842617"/>
                  <a:pt x="5118447" y="2842617"/>
                  <a:pt x="5115967" y="2842617"/>
                </a:cubicBezTo>
                <a:cubicBezTo>
                  <a:pt x="5113486" y="2842617"/>
                  <a:pt x="5109766" y="2842617"/>
                  <a:pt x="5104804" y="2842617"/>
                </a:cubicBezTo>
                <a:cubicBezTo>
                  <a:pt x="5104804" y="2842617"/>
                  <a:pt x="5103564" y="2843857"/>
                  <a:pt x="5101084" y="2846338"/>
                </a:cubicBezTo>
                <a:cubicBezTo>
                  <a:pt x="5098604" y="2848818"/>
                  <a:pt x="5097363" y="2850059"/>
                  <a:pt x="5097363" y="2850059"/>
                </a:cubicBezTo>
                <a:lnTo>
                  <a:pt x="5097363" y="2857500"/>
                </a:lnTo>
                <a:cubicBezTo>
                  <a:pt x="5092402" y="2852539"/>
                  <a:pt x="5089922" y="2847578"/>
                  <a:pt x="5089922" y="2842617"/>
                </a:cubicBezTo>
                <a:lnTo>
                  <a:pt x="5088682" y="2840757"/>
                </a:lnTo>
                <a:lnTo>
                  <a:pt x="5088061" y="2841687"/>
                </a:lnTo>
                <a:cubicBezTo>
                  <a:pt x="5086821" y="2842307"/>
                  <a:pt x="5084961" y="2842617"/>
                  <a:pt x="5082480" y="2842617"/>
                </a:cubicBezTo>
                <a:cubicBezTo>
                  <a:pt x="5082480" y="2840136"/>
                  <a:pt x="5082791" y="2838276"/>
                  <a:pt x="5083410" y="2837036"/>
                </a:cubicBezTo>
                <a:lnTo>
                  <a:pt x="5083968" y="2836664"/>
                </a:lnTo>
                <a:lnTo>
                  <a:pt x="5075039" y="2835176"/>
                </a:lnTo>
                <a:lnTo>
                  <a:pt x="5052715" y="2835176"/>
                </a:lnTo>
                <a:cubicBezTo>
                  <a:pt x="5052715" y="2825254"/>
                  <a:pt x="5057676" y="2822774"/>
                  <a:pt x="5067597" y="2827734"/>
                </a:cubicBezTo>
                <a:cubicBezTo>
                  <a:pt x="5072559" y="2827734"/>
                  <a:pt x="5077519" y="2827734"/>
                  <a:pt x="5082480" y="2827734"/>
                </a:cubicBezTo>
                <a:cubicBezTo>
                  <a:pt x="5082480" y="2827734"/>
                  <a:pt x="5084960" y="2827734"/>
                  <a:pt x="5089922" y="2827734"/>
                </a:cubicBezTo>
                <a:lnTo>
                  <a:pt x="5119687" y="2827734"/>
                </a:lnTo>
                <a:cubicBezTo>
                  <a:pt x="5124649" y="2827734"/>
                  <a:pt x="5128369" y="2826494"/>
                  <a:pt x="5130849" y="2824014"/>
                </a:cubicBezTo>
                <a:cubicBezTo>
                  <a:pt x="5133329" y="2821533"/>
                  <a:pt x="5132090" y="2820293"/>
                  <a:pt x="5127129" y="2820293"/>
                </a:cubicBezTo>
                <a:lnTo>
                  <a:pt x="5127129" y="2812851"/>
                </a:lnTo>
                <a:cubicBezTo>
                  <a:pt x="5132090" y="2812851"/>
                  <a:pt x="5134570" y="2810371"/>
                  <a:pt x="5134570" y="2805410"/>
                </a:cubicBezTo>
                <a:cubicBezTo>
                  <a:pt x="5134570" y="2800449"/>
                  <a:pt x="5133329" y="2797969"/>
                  <a:pt x="5130849" y="2797969"/>
                </a:cubicBezTo>
                <a:cubicBezTo>
                  <a:pt x="5128369" y="2797969"/>
                  <a:pt x="5124649" y="2797969"/>
                  <a:pt x="5119687" y="2797969"/>
                </a:cubicBezTo>
                <a:cubicBezTo>
                  <a:pt x="5114726" y="2793008"/>
                  <a:pt x="5107285" y="2790527"/>
                  <a:pt x="5097363" y="2790527"/>
                </a:cubicBezTo>
                <a:lnTo>
                  <a:pt x="5075039" y="2790527"/>
                </a:lnTo>
                <a:lnTo>
                  <a:pt x="5067597" y="2790527"/>
                </a:lnTo>
                <a:cubicBezTo>
                  <a:pt x="5062636" y="2795488"/>
                  <a:pt x="5062636" y="2797969"/>
                  <a:pt x="5067597" y="2797969"/>
                </a:cubicBezTo>
                <a:cubicBezTo>
                  <a:pt x="5072559" y="2797969"/>
                  <a:pt x="5076279" y="2799209"/>
                  <a:pt x="5078760" y="2801689"/>
                </a:cubicBezTo>
                <a:cubicBezTo>
                  <a:pt x="5081240" y="2804170"/>
                  <a:pt x="5084960" y="2805410"/>
                  <a:pt x="5089922" y="2805410"/>
                </a:cubicBezTo>
                <a:lnTo>
                  <a:pt x="5075039" y="2805410"/>
                </a:lnTo>
                <a:cubicBezTo>
                  <a:pt x="5070077" y="2805410"/>
                  <a:pt x="5063877" y="2804170"/>
                  <a:pt x="5056435" y="2801689"/>
                </a:cubicBezTo>
                <a:cubicBezTo>
                  <a:pt x="5048994" y="2799209"/>
                  <a:pt x="5047753" y="2800449"/>
                  <a:pt x="5052715" y="2805410"/>
                </a:cubicBezTo>
                <a:lnTo>
                  <a:pt x="5045273" y="2812851"/>
                </a:lnTo>
                <a:lnTo>
                  <a:pt x="5022949" y="2820293"/>
                </a:lnTo>
                <a:lnTo>
                  <a:pt x="5022949" y="2812851"/>
                </a:lnTo>
                <a:lnTo>
                  <a:pt x="5015508" y="2805410"/>
                </a:lnTo>
                <a:lnTo>
                  <a:pt x="5008066" y="2812851"/>
                </a:lnTo>
                <a:lnTo>
                  <a:pt x="5000625" y="2812851"/>
                </a:lnTo>
                <a:cubicBezTo>
                  <a:pt x="4990703" y="2807891"/>
                  <a:pt x="4978301" y="2805410"/>
                  <a:pt x="4963418" y="2805410"/>
                </a:cubicBezTo>
                <a:lnTo>
                  <a:pt x="4955976" y="2797969"/>
                </a:lnTo>
                <a:lnTo>
                  <a:pt x="4955976" y="2790527"/>
                </a:lnTo>
                <a:cubicBezTo>
                  <a:pt x="4960938" y="2785567"/>
                  <a:pt x="4963418" y="2783086"/>
                  <a:pt x="4963418" y="2783086"/>
                </a:cubicBezTo>
                <a:lnTo>
                  <a:pt x="4978301" y="2797969"/>
                </a:lnTo>
                <a:cubicBezTo>
                  <a:pt x="4983262" y="2802929"/>
                  <a:pt x="4988222" y="2805410"/>
                  <a:pt x="4993183" y="2805410"/>
                </a:cubicBezTo>
                <a:cubicBezTo>
                  <a:pt x="4998145" y="2805410"/>
                  <a:pt x="5003105" y="2802929"/>
                  <a:pt x="5008066" y="2797969"/>
                </a:cubicBezTo>
                <a:cubicBezTo>
                  <a:pt x="5022949" y="2797969"/>
                  <a:pt x="5032870" y="2797969"/>
                  <a:pt x="5037832" y="2797969"/>
                </a:cubicBezTo>
                <a:lnTo>
                  <a:pt x="5030390" y="2783086"/>
                </a:lnTo>
                <a:cubicBezTo>
                  <a:pt x="5025429" y="2783086"/>
                  <a:pt x="5021708" y="2781846"/>
                  <a:pt x="5019228" y="2779365"/>
                </a:cubicBezTo>
                <a:cubicBezTo>
                  <a:pt x="5016748" y="2776884"/>
                  <a:pt x="5006826" y="2775644"/>
                  <a:pt x="4989463" y="2775644"/>
                </a:cubicBezTo>
                <a:cubicBezTo>
                  <a:pt x="4972100" y="2775644"/>
                  <a:pt x="4962177" y="2774404"/>
                  <a:pt x="4959697" y="2771924"/>
                </a:cubicBezTo>
                <a:cubicBezTo>
                  <a:pt x="4957217" y="2769443"/>
                  <a:pt x="4952256" y="2769443"/>
                  <a:pt x="4944814" y="2771924"/>
                </a:cubicBezTo>
                <a:cubicBezTo>
                  <a:pt x="4941093" y="2773164"/>
                  <a:pt x="4937993" y="2774095"/>
                  <a:pt x="4935512" y="2774714"/>
                </a:cubicBezTo>
                <a:lnTo>
                  <a:pt x="4933652" y="2775024"/>
                </a:lnTo>
                <a:lnTo>
                  <a:pt x="4933652" y="2753320"/>
                </a:lnTo>
                <a:cubicBezTo>
                  <a:pt x="4933652" y="2753320"/>
                  <a:pt x="4933652" y="2750840"/>
                  <a:pt x="4933652" y="2745879"/>
                </a:cubicBezTo>
                <a:lnTo>
                  <a:pt x="4903886" y="2730996"/>
                </a:lnTo>
                <a:lnTo>
                  <a:pt x="4911328" y="2738437"/>
                </a:lnTo>
                <a:cubicBezTo>
                  <a:pt x="4916289" y="2743398"/>
                  <a:pt x="4918769" y="2745879"/>
                  <a:pt x="4918769" y="2745879"/>
                </a:cubicBezTo>
                <a:lnTo>
                  <a:pt x="4911328" y="2760762"/>
                </a:lnTo>
                <a:lnTo>
                  <a:pt x="4896445" y="2753320"/>
                </a:lnTo>
                <a:cubicBezTo>
                  <a:pt x="4891484" y="2748359"/>
                  <a:pt x="4884042" y="2745879"/>
                  <a:pt x="4874121" y="2745879"/>
                </a:cubicBezTo>
                <a:cubicBezTo>
                  <a:pt x="4869160" y="2745879"/>
                  <a:pt x="4866679" y="2745879"/>
                  <a:pt x="4866679" y="2745879"/>
                </a:cubicBezTo>
                <a:lnTo>
                  <a:pt x="4851797" y="2753320"/>
                </a:lnTo>
                <a:cubicBezTo>
                  <a:pt x="4866679" y="2758281"/>
                  <a:pt x="4874121" y="2763242"/>
                  <a:pt x="4874121" y="2768203"/>
                </a:cubicBezTo>
                <a:lnTo>
                  <a:pt x="4881562" y="2775644"/>
                </a:lnTo>
                <a:lnTo>
                  <a:pt x="4889004" y="2783086"/>
                </a:lnTo>
                <a:lnTo>
                  <a:pt x="4896445" y="2790527"/>
                </a:lnTo>
                <a:lnTo>
                  <a:pt x="4911328" y="2797969"/>
                </a:lnTo>
                <a:lnTo>
                  <a:pt x="4941093" y="2812851"/>
                </a:lnTo>
                <a:cubicBezTo>
                  <a:pt x="4941093" y="2812851"/>
                  <a:pt x="4938613" y="2812851"/>
                  <a:pt x="4933652" y="2812851"/>
                </a:cubicBezTo>
                <a:cubicBezTo>
                  <a:pt x="4928691" y="2807891"/>
                  <a:pt x="4923731" y="2807891"/>
                  <a:pt x="4918769" y="2812851"/>
                </a:cubicBezTo>
                <a:lnTo>
                  <a:pt x="4911328" y="2820293"/>
                </a:lnTo>
                <a:lnTo>
                  <a:pt x="4889004" y="2812851"/>
                </a:lnTo>
                <a:cubicBezTo>
                  <a:pt x="4884042" y="2812851"/>
                  <a:pt x="4881562" y="2812851"/>
                  <a:pt x="4881562" y="2812851"/>
                </a:cubicBezTo>
                <a:cubicBezTo>
                  <a:pt x="4876601" y="2807891"/>
                  <a:pt x="4871641" y="2805410"/>
                  <a:pt x="4866679" y="2805410"/>
                </a:cubicBezTo>
                <a:lnTo>
                  <a:pt x="4866679" y="2812851"/>
                </a:lnTo>
                <a:lnTo>
                  <a:pt x="4866679" y="2827734"/>
                </a:lnTo>
                <a:lnTo>
                  <a:pt x="4859238" y="2827734"/>
                </a:lnTo>
                <a:cubicBezTo>
                  <a:pt x="4849317" y="2822774"/>
                  <a:pt x="4845596" y="2819053"/>
                  <a:pt x="4848076" y="2816572"/>
                </a:cubicBezTo>
                <a:cubicBezTo>
                  <a:pt x="4850556" y="2814092"/>
                  <a:pt x="4851797" y="2810371"/>
                  <a:pt x="4851797" y="2805410"/>
                </a:cubicBezTo>
                <a:cubicBezTo>
                  <a:pt x="4851797" y="2800449"/>
                  <a:pt x="4854277" y="2797969"/>
                  <a:pt x="4859238" y="2797969"/>
                </a:cubicBezTo>
                <a:lnTo>
                  <a:pt x="4851797" y="2790527"/>
                </a:lnTo>
                <a:lnTo>
                  <a:pt x="4844355" y="2783086"/>
                </a:lnTo>
                <a:cubicBezTo>
                  <a:pt x="4844355" y="2778125"/>
                  <a:pt x="4844355" y="2775644"/>
                  <a:pt x="4844355" y="2775644"/>
                </a:cubicBezTo>
                <a:cubicBezTo>
                  <a:pt x="4839394" y="2775644"/>
                  <a:pt x="4839394" y="2774404"/>
                  <a:pt x="4844355" y="2771924"/>
                </a:cubicBezTo>
                <a:cubicBezTo>
                  <a:pt x="4844355" y="2774404"/>
                  <a:pt x="4846835" y="2775644"/>
                  <a:pt x="4851797" y="2775644"/>
                </a:cubicBezTo>
                <a:lnTo>
                  <a:pt x="4859238" y="2768203"/>
                </a:lnTo>
                <a:cubicBezTo>
                  <a:pt x="4859238" y="2768203"/>
                  <a:pt x="4856758" y="2768203"/>
                  <a:pt x="4851797" y="2768203"/>
                </a:cubicBezTo>
                <a:lnTo>
                  <a:pt x="4846645" y="2769062"/>
                </a:lnTo>
                <a:lnTo>
                  <a:pt x="4848076" y="2767273"/>
                </a:lnTo>
                <a:cubicBezTo>
                  <a:pt x="4848076" y="2765413"/>
                  <a:pt x="4846836" y="2763242"/>
                  <a:pt x="4844355" y="2760762"/>
                </a:cubicBezTo>
                <a:cubicBezTo>
                  <a:pt x="4844355" y="2760762"/>
                  <a:pt x="4843115" y="2760762"/>
                  <a:pt x="4840635" y="2760762"/>
                </a:cubicBezTo>
                <a:cubicBezTo>
                  <a:pt x="4838154" y="2760762"/>
                  <a:pt x="4836914" y="2763242"/>
                  <a:pt x="4836914" y="2768203"/>
                </a:cubicBezTo>
                <a:cubicBezTo>
                  <a:pt x="4831952" y="2773164"/>
                  <a:pt x="4829472" y="2773164"/>
                  <a:pt x="4829472" y="2768203"/>
                </a:cubicBezTo>
                <a:lnTo>
                  <a:pt x="4807148" y="2753320"/>
                </a:lnTo>
                <a:cubicBezTo>
                  <a:pt x="4802187" y="2753320"/>
                  <a:pt x="4797227" y="2750840"/>
                  <a:pt x="4792265" y="2745879"/>
                </a:cubicBezTo>
                <a:cubicBezTo>
                  <a:pt x="4787304" y="2745879"/>
                  <a:pt x="4784824" y="2747119"/>
                  <a:pt x="4784824" y="2749600"/>
                </a:cubicBezTo>
                <a:cubicBezTo>
                  <a:pt x="4784824" y="2752080"/>
                  <a:pt x="4787304" y="2753320"/>
                  <a:pt x="4792265" y="2753320"/>
                </a:cubicBezTo>
                <a:cubicBezTo>
                  <a:pt x="4797227" y="2753320"/>
                  <a:pt x="4799707" y="2755801"/>
                  <a:pt x="4799707" y="2760762"/>
                </a:cubicBezTo>
                <a:lnTo>
                  <a:pt x="4792265" y="2760762"/>
                </a:lnTo>
                <a:cubicBezTo>
                  <a:pt x="4782344" y="2760762"/>
                  <a:pt x="4777383" y="2762002"/>
                  <a:pt x="4777383" y="2764482"/>
                </a:cubicBezTo>
                <a:lnTo>
                  <a:pt x="4777383" y="2760762"/>
                </a:lnTo>
                <a:lnTo>
                  <a:pt x="4769941" y="2745879"/>
                </a:lnTo>
                <a:lnTo>
                  <a:pt x="4762500" y="2760762"/>
                </a:lnTo>
                <a:cubicBezTo>
                  <a:pt x="4762500" y="2765722"/>
                  <a:pt x="4762500" y="2769443"/>
                  <a:pt x="4762500" y="2771924"/>
                </a:cubicBezTo>
                <a:cubicBezTo>
                  <a:pt x="4762500" y="2774404"/>
                  <a:pt x="4760020" y="2775644"/>
                  <a:pt x="4755058" y="2775644"/>
                </a:cubicBezTo>
                <a:cubicBezTo>
                  <a:pt x="4750097" y="2775644"/>
                  <a:pt x="4746376" y="2774404"/>
                  <a:pt x="4743896" y="2771924"/>
                </a:cubicBezTo>
                <a:cubicBezTo>
                  <a:pt x="4741416" y="2769443"/>
                  <a:pt x="4737695" y="2766963"/>
                  <a:pt x="4732734" y="2764482"/>
                </a:cubicBezTo>
                <a:cubicBezTo>
                  <a:pt x="4727773" y="2762002"/>
                  <a:pt x="4724052" y="2760762"/>
                  <a:pt x="4721572" y="2760762"/>
                </a:cubicBezTo>
                <a:cubicBezTo>
                  <a:pt x="4719092" y="2760762"/>
                  <a:pt x="4715371" y="2758281"/>
                  <a:pt x="4710410" y="2753320"/>
                </a:cubicBezTo>
                <a:lnTo>
                  <a:pt x="4717851" y="2745879"/>
                </a:lnTo>
                <a:lnTo>
                  <a:pt x="4710410" y="2738437"/>
                </a:lnTo>
                <a:lnTo>
                  <a:pt x="4702968" y="2738437"/>
                </a:lnTo>
                <a:cubicBezTo>
                  <a:pt x="4698007" y="2738437"/>
                  <a:pt x="4698007" y="2740918"/>
                  <a:pt x="4702968" y="2745879"/>
                </a:cubicBezTo>
                <a:lnTo>
                  <a:pt x="4688086" y="2738437"/>
                </a:lnTo>
                <a:cubicBezTo>
                  <a:pt x="4685605" y="2735957"/>
                  <a:pt x="4682505" y="2734097"/>
                  <a:pt x="4678784" y="2732856"/>
                </a:cubicBezTo>
                <a:lnTo>
                  <a:pt x="4674443" y="2732237"/>
                </a:lnTo>
                <a:lnTo>
                  <a:pt x="4679714" y="2737507"/>
                </a:lnTo>
                <a:cubicBezTo>
                  <a:pt x="4681575" y="2739368"/>
                  <a:pt x="4683125" y="2740918"/>
                  <a:pt x="4684365" y="2742158"/>
                </a:cubicBezTo>
                <a:cubicBezTo>
                  <a:pt x="4686845" y="2744639"/>
                  <a:pt x="4688086" y="2745879"/>
                  <a:pt x="4688086" y="2745879"/>
                </a:cubicBezTo>
                <a:cubicBezTo>
                  <a:pt x="4683124" y="2745879"/>
                  <a:pt x="4675683" y="2745879"/>
                  <a:pt x="4665761" y="2745879"/>
                </a:cubicBezTo>
                <a:cubicBezTo>
                  <a:pt x="4660800" y="2745879"/>
                  <a:pt x="4655840" y="2744639"/>
                  <a:pt x="4650879" y="2742158"/>
                </a:cubicBezTo>
                <a:cubicBezTo>
                  <a:pt x="4645917" y="2739677"/>
                  <a:pt x="4640957" y="2738437"/>
                  <a:pt x="4635996" y="2738437"/>
                </a:cubicBezTo>
                <a:lnTo>
                  <a:pt x="4606230" y="2730996"/>
                </a:lnTo>
                <a:cubicBezTo>
                  <a:pt x="4601269" y="2730996"/>
                  <a:pt x="4592588" y="2727275"/>
                  <a:pt x="4580185" y="2719834"/>
                </a:cubicBezTo>
                <a:cubicBezTo>
                  <a:pt x="4567783" y="2712392"/>
                  <a:pt x="4559102" y="2708672"/>
                  <a:pt x="4554140" y="2708672"/>
                </a:cubicBezTo>
                <a:cubicBezTo>
                  <a:pt x="4549179" y="2708672"/>
                  <a:pt x="4546699" y="2707432"/>
                  <a:pt x="4546699" y="2704951"/>
                </a:cubicBezTo>
                <a:cubicBezTo>
                  <a:pt x="4546699" y="2702470"/>
                  <a:pt x="4539258" y="2701230"/>
                  <a:pt x="4524375" y="2701230"/>
                </a:cubicBezTo>
                <a:lnTo>
                  <a:pt x="4494609" y="2693789"/>
                </a:lnTo>
                <a:lnTo>
                  <a:pt x="4472285" y="2693789"/>
                </a:lnTo>
                <a:cubicBezTo>
                  <a:pt x="4472285" y="2698750"/>
                  <a:pt x="4469805" y="2698750"/>
                  <a:pt x="4464843" y="2693789"/>
                </a:cubicBezTo>
                <a:lnTo>
                  <a:pt x="4457402" y="2701230"/>
                </a:lnTo>
                <a:cubicBezTo>
                  <a:pt x="4457402" y="2701230"/>
                  <a:pt x="4454922" y="2701230"/>
                  <a:pt x="4449961" y="2701230"/>
                </a:cubicBezTo>
                <a:cubicBezTo>
                  <a:pt x="4445000" y="2701230"/>
                  <a:pt x="4442519" y="2698750"/>
                  <a:pt x="4442519" y="2693789"/>
                </a:cubicBezTo>
                <a:cubicBezTo>
                  <a:pt x="4442519" y="2688828"/>
                  <a:pt x="4440039" y="2686348"/>
                  <a:pt x="4435078" y="2686348"/>
                </a:cubicBezTo>
                <a:cubicBezTo>
                  <a:pt x="4435078" y="2686348"/>
                  <a:pt x="4433838" y="2685108"/>
                  <a:pt x="4431357" y="2682627"/>
                </a:cubicBezTo>
                <a:cubicBezTo>
                  <a:pt x="4428877" y="2680146"/>
                  <a:pt x="4425156" y="2678906"/>
                  <a:pt x="4420195" y="2678906"/>
                </a:cubicBezTo>
                <a:cubicBezTo>
                  <a:pt x="4420195" y="2673945"/>
                  <a:pt x="4416474" y="2672705"/>
                  <a:pt x="4409033" y="2675185"/>
                </a:cubicBezTo>
                <a:cubicBezTo>
                  <a:pt x="4401592" y="2677666"/>
                  <a:pt x="4396631" y="2680146"/>
                  <a:pt x="4394150" y="2682627"/>
                </a:cubicBezTo>
                <a:cubicBezTo>
                  <a:pt x="4391670" y="2685108"/>
                  <a:pt x="4380508" y="2685108"/>
                  <a:pt x="4360664" y="2682627"/>
                </a:cubicBezTo>
                <a:cubicBezTo>
                  <a:pt x="4340820" y="2680146"/>
                  <a:pt x="4328418" y="2678906"/>
                  <a:pt x="4323457" y="2678906"/>
                </a:cubicBezTo>
                <a:lnTo>
                  <a:pt x="4316016" y="2671465"/>
                </a:lnTo>
                <a:lnTo>
                  <a:pt x="4323457" y="2671465"/>
                </a:lnTo>
                <a:lnTo>
                  <a:pt x="4323457" y="2664023"/>
                </a:lnTo>
                <a:cubicBezTo>
                  <a:pt x="4323457" y="2664023"/>
                  <a:pt x="4323457" y="2661543"/>
                  <a:pt x="4323457" y="2656582"/>
                </a:cubicBezTo>
                <a:lnTo>
                  <a:pt x="4330898" y="2656582"/>
                </a:lnTo>
                <a:lnTo>
                  <a:pt x="4338340" y="2649141"/>
                </a:lnTo>
                <a:cubicBezTo>
                  <a:pt x="4338340" y="2649141"/>
                  <a:pt x="4335859" y="2649141"/>
                  <a:pt x="4330898" y="2649141"/>
                </a:cubicBezTo>
                <a:lnTo>
                  <a:pt x="4323457" y="2649141"/>
                </a:lnTo>
                <a:cubicBezTo>
                  <a:pt x="4323457" y="2649141"/>
                  <a:pt x="4320977" y="2651621"/>
                  <a:pt x="4316016" y="2656582"/>
                </a:cubicBezTo>
                <a:lnTo>
                  <a:pt x="4316016" y="2664023"/>
                </a:lnTo>
                <a:lnTo>
                  <a:pt x="4286250" y="2656582"/>
                </a:lnTo>
                <a:cubicBezTo>
                  <a:pt x="4276328" y="2651621"/>
                  <a:pt x="4268887" y="2651621"/>
                  <a:pt x="4263926" y="2656582"/>
                </a:cubicBezTo>
                <a:lnTo>
                  <a:pt x="4256484" y="2649141"/>
                </a:lnTo>
                <a:cubicBezTo>
                  <a:pt x="4256484" y="2644180"/>
                  <a:pt x="4254004" y="2641699"/>
                  <a:pt x="4249043" y="2641699"/>
                </a:cubicBezTo>
                <a:lnTo>
                  <a:pt x="4249043" y="2649141"/>
                </a:lnTo>
                <a:lnTo>
                  <a:pt x="4241602" y="2649141"/>
                </a:lnTo>
                <a:lnTo>
                  <a:pt x="4226719" y="2641699"/>
                </a:lnTo>
                <a:lnTo>
                  <a:pt x="4219277" y="2641699"/>
                </a:lnTo>
                <a:cubicBezTo>
                  <a:pt x="4224238" y="2646660"/>
                  <a:pt x="4224238" y="2649141"/>
                  <a:pt x="4219277" y="2649141"/>
                </a:cubicBezTo>
                <a:lnTo>
                  <a:pt x="4226719" y="2656582"/>
                </a:lnTo>
                <a:lnTo>
                  <a:pt x="4241602" y="2656582"/>
                </a:lnTo>
                <a:cubicBezTo>
                  <a:pt x="4241602" y="2661543"/>
                  <a:pt x="4244082" y="2664023"/>
                  <a:pt x="4249043" y="2664023"/>
                </a:cubicBezTo>
                <a:lnTo>
                  <a:pt x="4256484" y="2664023"/>
                </a:lnTo>
                <a:cubicBezTo>
                  <a:pt x="4256484" y="2664023"/>
                  <a:pt x="4261445" y="2666504"/>
                  <a:pt x="4271367" y="2671465"/>
                </a:cubicBezTo>
                <a:cubicBezTo>
                  <a:pt x="4281289" y="2676426"/>
                  <a:pt x="4288730" y="2676426"/>
                  <a:pt x="4293691" y="2671465"/>
                </a:cubicBezTo>
                <a:cubicBezTo>
                  <a:pt x="4293691" y="2676426"/>
                  <a:pt x="4296172" y="2680146"/>
                  <a:pt x="4301133" y="2682627"/>
                </a:cubicBezTo>
                <a:cubicBezTo>
                  <a:pt x="4306094" y="2685108"/>
                  <a:pt x="4308574" y="2683867"/>
                  <a:pt x="4308574" y="2678906"/>
                </a:cubicBezTo>
                <a:lnTo>
                  <a:pt x="4323457" y="2678906"/>
                </a:lnTo>
                <a:cubicBezTo>
                  <a:pt x="4323457" y="2683867"/>
                  <a:pt x="4327178" y="2687588"/>
                  <a:pt x="4334619" y="2690068"/>
                </a:cubicBezTo>
                <a:cubicBezTo>
                  <a:pt x="4342061" y="2692549"/>
                  <a:pt x="4350742" y="2693789"/>
                  <a:pt x="4360664" y="2693789"/>
                </a:cubicBezTo>
                <a:cubicBezTo>
                  <a:pt x="4365625" y="2693789"/>
                  <a:pt x="4369346" y="2695029"/>
                  <a:pt x="4371826" y="2697510"/>
                </a:cubicBezTo>
                <a:cubicBezTo>
                  <a:pt x="4374307" y="2699990"/>
                  <a:pt x="4381748" y="2702470"/>
                  <a:pt x="4394150" y="2704951"/>
                </a:cubicBezTo>
                <a:cubicBezTo>
                  <a:pt x="4406553" y="2707432"/>
                  <a:pt x="4412754" y="2708672"/>
                  <a:pt x="4412754" y="2708672"/>
                </a:cubicBezTo>
                <a:cubicBezTo>
                  <a:pt x="4417715" y="2708672"/>
                  <a:pt x="4422676" y="2709912"/>
                  <a:pt x="4427636" y="2712392"/>
                </a:cubicBezTo>
                <a:cubicBezTo>
                  <a:pt x="4432598" y="2714873"/>
                  <a:pt x="4437559" y="2716113"/>
                  <a:pt x="4442519" y="2716113"/>
                </a:cubicBezTo>
                <a:cubicBezTo>
                  <a:pt x="4472285" y="2726035"/>
                  <a:pt x="4489648" y="2730996"/>
                  <a:pt x="4494609" y="2730996"/>
                </a:cubicBezTo>
                <a:cubicBezTo>
                  <a:pt x="4499570" y="2730996"/>
                  <a:pt x="4502051" y="2730996"/>
                  <a:pt x="4502051" y="2730996"/>
                </a:cubicBezTo>
                <a:cubicBezTo>
                  <a:pt x="4507012" y="2730996"/>
                  <a:pt x="4509492" y="2733477"/>
                  <a:pt x="4509492" y="2738437"/>
                </a:cubicBezTo>
                <a:cubicBezTo>
                  <a:pt x="4509492" y="2738437"/>
                  <a:pt x="4511972" y="2739677"/>
                  <a:pt x="4516933" y="2742158"/>
                </a:cubicBezTo>
                <a:cubicBezTo>
                  <a:pt x="4521895" y="2744639"/>
                  <a:pt x="4529336" y="2745879"/>
                  <a:pt x="4539258" y="2745879"/>
                </a:cubicBezTo>
                <a:lnTo>
                  <a:pt x="4561582" y="2753320"/>
                </a:lnTo>
                <a:lnTo>
                  <a:pt x="4576465" y="2753320"/>
                </a:lnTo>
                <a:cubicBezTo>
                  <a:pt x="4576465" y="2753320"/>
                  <a:pt x="4573984" y="2750840"/>
                  <a:pt x="4569023" y="2745879"/>
                </a:cubicBezTo>
                <a:lnTo>
                  <a:pt x="4576465" y="2745879"/>
                </a:lnTo>
                <a:lnTo>
                  <a:pt x="4583906" y="2745879"/>
                </a:lnTo>
                <a:lnTo>
                  <a:pt x="4576465" y="2738437"/>
                </a:lnTo>
                <a:cubicBezTo>
                  <a:pt x="4581426" y="2738437"/>
                  <a:pt x="4591347" y="2740918"/>
                  <a:pt x="4606230" y="2745879"/>
                </a:cubicBezTo>
                <a:cubicBezTo>
                  <a:pt x="4611192" y="2745879"/>
                  <a:pt x="4613672" y="2745879"/>
                  <a:pt x="4613672" y="2745879"/>
                </a:cubicBezTo>
                <a:cubicBezTo>
                  <a:pt x="4613672" y="2745879"/>
                  <a:pt x="4613672" y="2747119"/>
                  <a:pt x="4613672" y="2749600"/>
                </a:cubicBezTo>
                <a:cubicBezTo>
                  <a:pt x="4613672" y="2752080"/>
                  <a:pt x="4614912" y="2754560"/>
                  <a:pt x="4617392" y="2757041"/>
                </a:cubicBezTo>
                <a:cubicBezTo>
                  <a:pt x="4619872" y="2759522"/>
                  <a:pt x="4623593" y="2762002"/>
                  <a:pt x="4628554" y="2764482"/>
                </a:cubicBezTo>
                <a:cubicBezTo>
                  <a:pt x="4633516" y="2766963"/>
                  <a:pt x="4637236" y="2768203"/>
                  <a:pt x="4639717" y="2768203"/>
                </a:cubicBezTo>
                <a:cubicBezTo>
                  <a:pt x="4642197" y="2768203"/>
                  <a:pt x="4643437" y="2770684"/>
                  <a:pt x="4643437" y="2775644"/>
                </a:cubicBezTo>
                <a:cubicBezTo>
                  <a:pt x="4648399" y="2770684"/>
                  <a:pt x="4665761" y="2773164"/>
                  <a:pt x="4695527" y="2783086"/>
                </a:cubicBezTo>
                <a:lnTo>
                  <a:pt x="4717851" y="2797969"/>
                </a:lnTo>
                <a:lnTo>
                  <a:pt x="4740176" y="2805410"/>
                </a:lnTo>
                <a:cubicBezTo>
                  <a:pt x="4745137" y="2810371"/>
                  <a:pt x="4753818" y="2815332"/>
                  <a:pt x="4766220" y="2820293"/>
                </a:cubicBezTo>
                <a:cubicBezTo>
                  <a:pt x="4778623" y="2825254"/>
                  <a:pt x="4787304" y="2825254"/>
                  <a:pt x="4792265" y="2820293"/>
                </a:cubicBezTo>
                <a:lnTo>
                  <a:pt x="4762500" y="2797969"/>
                </a:lnTo>
                <a:lnTo>
                  <a:pt x="4747617" y="2783086"/>
                </a:lnTo>
                <a:cubicBezTo>
                  <a:pt x="4747617" y="2778125"/>
                  <a:pt x="4752578" y="2778125"/>
                  <a:pt x="4762500" y="2783086"/>
                </a:cubicBezTo>
                <a:cubicBezTo>
                  <a:pt x="4772421" y="2783086"/>
                  <a:pt x="4774902" y="2785567"/>
                  <a:pt x="4769941" y="2790527"/>
                </a:cubicBezTo>
                <a:cubicBezTo>
                  <a:pt x="4769941" y="2790527"/>
                  <a:pt x="4772421" y="2793008"/>
                  <a:pt x="4777383" y="2797969"/>
                </a:cubicBezTo>
                <a:cubicBezTo>
                  <a:pt x="4782344" y="2802929"/>
                  <a:pt x="4786065" y="2804170"/>
                  <a:pt x="4788545" y="2801689"/>
                </a:cubicBezTo>
                <a:cubicBezTo>
                  <a:pt x="4791025" y="2799209"/>
                  <a:pt x="4794745" y="2796729"/>
                  <a:pt x="4799707" y="2794248"/>
                </a:cubicBezTo>
                <a:cubicBezTo>
                  <a:pt x="4804668" y="2791767"/>
                  <a:pt x="4809628" y="2793008"/>
                  <a:pt x="4814590" y="2797969"/>
                </a:cubicBezTo>
                <a:lnTo>
                  <a:pt x="4799707" y="2812851"/>
                </a:lnTo>
                <a:lnTo>
                  <a:pt x="4792265" y="2812851"/>
                </a:lnTo>
                <a:cubicBezTo>
                  <a:pt x="4812109" y="2817812"/>
                  <a:pt x="4819551" y="2825254"/>
                  <a:pt x="4814590" y="2835176"/>
                </a:cubicBezTo>
                <a:lnTo>
                  <a:pt x="4851797" y="2850059"/>
                </a:lnTo>
                <a:cubicBezTo>
                  <a:pt x="4856758" y="2850059"/>
                  <a:pt x="4859238" y="2848818"/>
                  <a:pt x="4859238" y="2846338"/>
                </a:cubicBezTo>
                <a:cubicBezTo>
                  <a:pt x="4859238" y="2843857"/>
                  <a:pt x="4859238" y="2842617"/>
                  <a:pt x="4859238" y="2842617"/>
                </a:cubicBezTo>
                <a:cubicBezTo>
                  <a:pt x="4859238" y="2837656"/>
                  <a:pt x="4861718" y="2835176"/>
                  <a:pt x="4866679" y="2835176"/>
                </a:cubicBezTo>
                <a:cubicBezTo>
                  <a:pt x="4871641" y="2835176"/>
                  <a:pt x="4871641" y="2837656"/>
                  <a:pt x="4866679" y="2842617"/>
                </a:cubicBezTo>
                <a:cubicBezTo>
                  <a:pt x="4866679" y="2847578"/>
                  <a:pt x="4866679" y="2850059"/>
                  <a:pt x="4866679" y="2850059"/>
                </a:cubicBezTo>
                <a:lnTo>
                  <a:pt x="4874121" y="2857500"/>
                </a:lnTo>
                <a:cubicBezTo>
                  <a:pt x="4884042" y="2872383"/>
                  <a:pt x="4884042" y="2877343"/>
                  <a:pt x="4874121" y="2872383"/>
                </a:cubicBezTo>
                <a:cubicBezTo>
                  <a:pt x="4874121" y="2872383"/>
                  <a:pt x="4874121" y="2874863"/>
                  <a:pt x="4874121" y="2879824"/>
                </a:cubicBezTo>
                <a:cubicBezTo>
                  <a:pt x="4869160" y="2879824"/>
                  <a:pt x="4864199" y="2879824"/>
                  <a:pt x="4859238" y="2879824"/>
                </a:cubicBezTo>
                <a:cubicBezTo>
                  <a:pt x="4854277" y="2879824"/>
                  <a:pt x="4849317" y="2879824"/>
                  <a:pt x="4844355" y="2879824"/>
                </a:cubicBezTo>
                <a:cubicBezTo>
                  <a:pt x="4839394" y="2879824"/>
                  <a:pt x="4836914" y="2879824"/>
                  <a:pt x="4836914" y="2879824"/>
                </a:cubicBezTo>
                <a:cubicBezTo>
                  <a:pt x="4836914" y="2879824"/>
                  <a:pt x="4834434" y="2877343"/>
                  <a:pt x="4829472" y="2872383"/>
                </a:cubicBezTo>
                <a:cubicBezTo>
                  <a:pt x="4824511" y="2867422"/>
                  <a:pt x="4818310" y="2864941"/>
                  <a:pt x="4810869" y="2864941"/>
                </a:cubicBezTo>
                <a:cubicBezTo>
                  <a:pt x="4803427" y="2864941"/>
                  <a:pt x="4799707" y="2863701"/>
                  <a:pt x="4799707" y="2861221"/>
                </a:cubicBezTo>
                <a:cubicBezTo>
                  <a:pt x="4799707" y="2858740"/>
                  <a:pt x="4797227" y="2857500"/>
                  <a:pt x="4792265" y="2857500"/>
                </a:cubicBezTo>
                <a:lnTo>
                  <a:pt x="4777383" y="2857500"/>
                </a:lnTo>
                <a:cubicBezTo>
                  <a:pt x="4777383" y="2857500"/>
                  <a:pt x="4774902" y="2856260"/>
                  <a:pt x="4769941" y="2853779"/>
                </a:cubicBezTo>
                <a:cubicBezTo>
                  <a:pt x="4764980" y="2851299"/>
                  <a:pt x="4762500" y="2850059"/>
                  <a:pt x="4762500" y="2850059"/>
                </a:cubicBezTo>
                <a:cubicBezTo>
                  <a:pt x="4752578" y="2850059"/>
                  <a:pt x="4746376" y="2848818"/>
                  <a:pt x="4743896" y="2846338"/>
                </a:cubicBezTo>
                <a:cubicBezTo>
                  <a:pt x="4741416" y="2843857"/>
                  <a:pt x="4735214" y="2842617"/>
                  <a:pt x="4725293" y="2842617"/>
                </a:cubicBezTo>
                <a:cubicBezTo>
                  <a:pt x="4710410" y="2837656"/>
                  <a:pt x="4699248" y="2835176"/>
                  <a:pt x="4691806" y="2835176"/>
                </a:cubicBezTo>
                <a:cubicBezTo>
                  <a:pt x="4684365" y="2835176"/>
                  <a:pt x="4678164" y="2832695"/>
                  <a:pt x="4673203" y="2827734"/>
                </a:cubicBezTo>
                <a:cubicBezTo>
                  <a:pt x="4668242" y="2822774"/>
                  <a:pt x="4663281" y="2820293"/>
                  <a:pt x="4658320" y="2820293"/>
                </a:cubicBezTo>
                <a:cubicBezTo>
                  <a:pt x="4658320" y="2820293"/>
                  <a:pt x="4655840" y="2819053"/>
                  <a:pt x="4650879" y="2816572"/>
                </a:cubicBezTo>
                <a:cubicBezTo>
                  <a:pt x="4645917" y="2814092"/>
                  <a:pt x="4640957" y="2812851"/>
                  <a:pt x="4635996" y="2812851"/>
                </a:cubicBezTo>
                <a:cubicBezTo>
                  <a:pt x="4616152" y="2807891"/>
                  <a:pt x="4606230" y="2810371"/>
                  <a:pt x="4606230" y="2820293"/>
                </a:cubicBezTo>
                <a:cubicBezTo>
                  <a:pt x="4606230" y="2820293"/>
                  <a:pt x="4611192" y="2821533"/>
                  <a:pt x="4621113" y="2824014"/>
                </a:cubicBezTo>
                <a:cubicBezTo>
                  <a:pt x="4631035" y="2826494"/>
                  <a:pt x="4638476" y="2825254"/>
                  <a:pt x="4643437" y="2820293"/>
                </a:cubicBezTo>
                <a:lnTo>
                  <a:pt x="4658320" y="2835176"/>
                </a:lnTo>
                <a:cubicBezTo>
                  <a:pt x="4658320" y="2845098"/>
                  <a:pt x="4670723" y="2850059"/>
                  <a:pt x="4695527" y="2850059"/>
                </a:cubicBezTo>
                <a:cubicBezTo>
                  <a:pt x="4700488" y="2850059"/>
                  <a:pt x="4704209" y="2851299"/>
                  <a:pt x="4706689" y="2853779"/>
                </a:cubicBezTo>
                <a:cubicBezTo>
                  <a:pt x="4709169" y="2856260"/>
                  <a:pt x="4715371" y="2857500"/>
                  <a:pt x="4725293" y="2857500"/>
                </a:cubicBezTo>
                <a:lnTo>
                  <a:pt x="4769941" y="2872383"/>
                </a:lnTo>
                <a:cubicBezTo>
                  <a:pt x="4774902" y="2877343"/>
                  <a:pt x="4777383" y="2879824"/>
                  <a:pt x="4777383" y="2879824"/>
                </a:cubicBezTo>
                <a:cubicBezTo>
                  <a:pt x="4777383" y="2874863"/>
                  <a:pt x="4778623" y="2873623"/>
                  <a:pt x="4781103" y="2876103"/>
                </a:cubicBezTo>
                <a:cubicBezTo>
                  <a:pt x="4783583" y="2878584"/>
                  <a:pt x="4784824" y="2879824"/>
                  <a:pt x="4784824" y="2879824"/>
                </a:cubicBezTo>
                <a:cubicBezTo>
                  <a:pt x="4784824" y="2884785"/>
                  <a:pt x="4782344" y="2887266"/>
                  <a:pt x="4777383" y="2887266"/>
                </a:cubicBezTo>
                <a:cubicBezTo>
                  <a:pt x="4772421" y="2887266"/>
                  <a:pt x="4768701" y="2887266"/>
                  <a:pt x="4766220" y="2887266"/>
                </a:cubicBezTo>
                <a:cubicBezTo>
                  <a:pt x="4763740" y="2887266"/>
                  <a:pt x="4762500" y="2887266"/>
                  <a:pt x="4762500" y="2887266"/>
                </a:cubicBezTo>
                <a:lnTo>
                  <a:pt x="4762500" y="2894707"/>
                </a:lnTo>
                <a:cubicBezTo>
                  <a:pt x="4767461" y="2899668"/>
                  <a:pt x="4767461" y="2902148"/>
                  <a:pt x="4762500" y="2902148"/>
                </a:cubicBezTo>
                <a:cubicBezTo>
                  <a:pt x="4757538" y="2902148"/>
                  <a:pt x="4755058" y="2900908"/>
                  <a:pt x="4755058" y="2898428"/>
                </a:cubicBezTo>
                <a:cubicBezTo>
                  <a:pt x="4755058" y="2895947"/>
                  <a:pt x="4752578" y="2894707"/>
                  <a:pt x="4747617" y="2894707"/>
                </a:cubicBezTo>
                <a:cubicBezTo>
                  <a:pt x="4747617" y="2889746"/>
                  <a:pt x="4745137" y="2887266"/>
                  <a:pt x="4740176" y="2887266"/>
                </a:cubicBezTo>
                <a:cubicBezTo>
                  <a:pt x="4735214" y="2887266"/>
                  <a:pt x="4733975" y="2886025"/>
                  <a:pt x="4736455" y="2883545"/>
                </a:cubicBezTo>
                <a:cubicBezTo>
                  <a:pt x="4738935" y="2881064"/>
                  <a:pt x="4737695" y="2879824"/>
                  <a:pt x="4732734" y="2879824"/>
                </a:cubicBezTo>
                <a:lnTo>
                  <a:pt x="4710410" y="2864941"/>
                </a:lnTo>
                <a:cubicBezTo>
                  <a:pt x="4700488" y="2859981"/>
                  <a:pt x="4693047" y="2857500"/>
                  <a:pt x="4688086" y="2857500"/>
                </a:cubicBezTo>
                <a:cubicBezTo>
                  <a:pt x="4683124" y="2857500"/>
                  <a:pt x="4675683" y="2857500"/>
                  <a:pt x="4665761" y="2857500"/>
                </a:cubicBezTo>
                <a:lnTo>
                  <a:pt x="4650879" y="2850059"/>
                </a:lnTo>
                <a:lnTo>
                  <a:pt x="4643437" y="2850059"/>
                </a:lnTo>
                <a:cubicBezTo>
                  <a:pt x="4638476" y="2850059"/>
                  <a:pt x="4633516" y="2850059"/>
                  <a:pt x="4628554" y="2850059"/>
                </a:cubicBezTo>
                <a:lnTo>
                  <a:pt x="4598789" y="2842617"/>
                </a:lnTo>
                <a:cubicBezTo>
                  <a:pt x="4598789" y="2842617"/>
                  <a:pt x="4593827" y="2841377"/>
                  <a:pt x="4583906" y="2838896"/>
                </a:cubicBezTo>
                <a:cubicBezTo>
                  <a:pt x="4573984" y="2836416"/>
                  <a:pt x="4556620" y="2832695"/>
                  <a:pt x="4531816" y="2827734"/>
                </a:cubicBezTo>
                <a:cubicBezTo>
                  <a:pt x="4492129" y="2822774"/>
                  <a:pt x="4454922" y="2815332"/>
                  <a:pt x="4420195" y="2805410"/>
                </a:cubicBezTo>
                <a:cubicBezTo>
                  <a:pt x="4400351" y="2800449"/>
                  <a:pt x="4382988" y="2795488"/>
                  <a:pt x="4368105" y="2790527"/>
                </a:cubicBezTo>
                <a:lnTo>
                  <a:pt x="4345781" y="2790527"/>
                </a:lnTo>
                <a:lnTo>
                  <a:pt x="4316016" y="2768203"/>
                </a:lnTo>
                <a:cubicBezTo>
                  <a:pt x="4291211" y="2768203"/>
                  <a:pt x="4273848" y="2763242"/>
                  <a:pt x="4263926" y="2753320"/>
                </a:cubicBezTo>
                <a:cubicBezTo>
                  <a:pt x="4263926" y="2753320"/>
                  <a:pt x="4261445" y="2753320"/>
                  <a:pt x="4256484" y="2753320"/>
                </a:cubicBezTo>
                <a:lnTo>
                  <a:pt x="4241602" y="2745879"/>
                </a:lnTo>
                <a:cubicBezTo>
                  <a:pt x="4241602" y="2745879"/>
                  <a:pt x="4241602" y="2743398"/>
                  <a:pt x="4241602" y="2738437"/>
                </a:cubicBezTo>
                <a:lnTo>
                  <a:pt x="4211836" y="2723555"/>
                </a:lnTo>
                <a:cubicBezTo>
                  <a:pt x="4206875" y="2718594"/>
                  <a:pt x="4199434" y="2716113"/>
                  <a:pt x="4189512" y="2716113"/>
                </a:cubicBezTo>
                <a:lnTo>
                  <a:pt x="4167188" y="2708672"/>
                </a:lnTo>
                <a:lnTo>
                  <a:pt x="4152305" y="2701230"/>
                </a:lnTo>
                <a:cubicBezTo>
                  <a:pt x="4147344" y="2701230"/>
                  <a:pt x="4142383" y="2701230"/>
                  <a:pt x="4137422" y="2701230"/>
                </a:cubicBezTo>
                <a:lnTo>
                  <a:pt x="4137422" y="2693789"/>
                </a:lnTo>
                <a:lnTo>
                  <a:pt x="4152305" y="2686348"/>
                </a:lnTo>
                <a:lnTo>
                  <a:pt x="4137422" y="2686348"/>
                </a:lnTo>
                <a:cubicBezTo>
                  <a:pt x="4122539" y="2676426"/>
                  <a:pt x="4112617" y="2673945"/>
                  <a:pt x="4107656" y="2678906"/>
                </a:cubicBezTo>
                <a:lnTo>
                  <a:pt x="4100215" y="2686348"/>
                </a:lnTo>
                <a:cubicBezTo>
                  <a:pt x="4100215" y="2681387"/>
                  <a:pt x="4100215" y="2678906"/>
                  <a:pt x="4100215" y="2678906"/>
                </a:cubicBezTo>
                <a:lnTo>
                  <a:pt x="4085332" y="2678906"/>
                </a:lnTo>
                <a:cubicBezTo>
                  <a:pt x="4075410" y="2678906"/>
                  <a:pt x="4070449" y="2678906"/>
                  <a:pt x="4070449" y="2678906"/>
                </a:cubicBezTo>
                <a:lnTo>
                  <a:pt x="4070449" y="2686348"/>
                </a:lnTo>
                <a:cubicBezTo>
                  <a:pt x="4085332" y="2691308"/>
                  <a:pt x="4095254" y="2695029"/>
                  <a:pt x="4100215" y="2697510"/>
                </a:cubicBezTo>
                <a:cubicBezTo>
                  <a:pt x="4105176" y="2699990"/>
                  <a:pt x="4107656" y="2702470"/>
                  <a:pt x="4107656" y="2704951"/>
                </a:cubicBezTo>
                <a:cubicBezTo>
                  <a:pt x="4107656" y="2707432"/>
                  <a:pt x="4111377" y="2711152"/>
                  <a:pt x="4118818" y="2716113"/>
                </a:cubicBezTo>
                <a:cubicBezTo>
                  <a:pt x="4126260" y="2721074"/>
                  <a:pt x="4132461" y="2723555"/>
                  <a:pt x="4137422" y="2723555"/>
                </a:cubicBezTo>
                <a:lnTo>
                  <a:pt x="4137422" y="2716113"/>
                </a:lnTo>
                <a:lnTo>
                  <a:pt x="4144863" y="2708672"/>
                </a:lnTo>
                <a:cubicBezTo>
                  <a:pt x="4149824" y="2713633"/>
                  <a:pt x="4154785" y="2716113"/>
                  <a:pt x="4159746" y="2716113"/>
                </a:cubicBezTo>
                <a:cubicBezTo>
                  <a:pt x="4164707" y="2716113"/>
                  <a:pt x="4167188" y="2717353"/>
                  <a:pt x="4167188" y="2719834"/>
                </a:cubicBezTo>
                <a:cubicBezTo>
                  <a:pt x="4167188" y="2722315"/>
                  <a:pt x="4168428" y="2723555"/>
                  <a:pt x="4170908" y="2723555"/>
                </a:cubicBezTo>
                <a:cubicBezTo>
                  <a:pt x="4173389" y="2723555"/>
                  <a:pt x="4177109" y="2723555"/>
                  <a:pt x="4182070" y="2723555"/>
                </a:cubicBezTo>
                <a:cubicBezTo>
                  <a:pt x="4191992" y="2728515"/>
                  <a:pt x="4200674" y="2732236"/>
                  <a:pt x="4208115" y="2734717"/>
                </a:cubicBezTo>
                <a:cubicBezTo>
                  <a:pt x="4215557" y="2737197"/>
                  <a:pt x="4221758" y="2743398"/>
                  <a:pt x="4226719" y="2753320"/>
                </a:cubicBezTo>
                <a:cubicBezTo>
                  <a:pt x="4226719" y="2753320"/>
                  <a:pt x="4229199" y="2754560"/>
                  <a:pt x="4234160" y="2757041"/>
                </a:cubicBezTo>
                <a:cubicBezTo>
                  <a:pt x="4239121" y="2759522"/>
                  <a:pt x="4241602" y="2760762"/>
                  <a:pt x="4241602" y="2760762"/>
                </a:cubicBezTo>
                <a:cubicBezTo>
                  <a:pt x="4246563" y="2760762"/>
                  <a:pt x="4249043" y="2760762"/>
                  <a:pt x="4249043" y="2760762"/>
                </a:cubicBezTo>
                <a:cubicBezTo>
                  <a:pt x="4254004" y="2760762"/>
                  <a:pt x="4256484" y="2760762"/>
                  <a:pt x="4256484" y="2760762"/>
                </a:cubicBezTo>
                <a:cubicBezTo>
                  <a:pt x="4266406" y="2760762"/>
                  <a:pt x="4283770" y="2768203"/>
                  <a:pt x="4308574" y="2783086"/>
                </a:cubicBezTo>
                <a:lnTo>
                  <a:pt x="4338340" y="2790527"/>
                </a:lnTo>
                <a:cubicBezTo>
                  <a:pt x="4348262" y="2790527"/>
                  <a:pt x="4359424" y="2793008"/>
                  <a:pt x="4371826" y="2797969"/>
                </a:cubicBezTo>
                <a:cubicBezTo>
                  <a:pt x="4384229" y="2802929"/>
                  <a:pt x="4397871" y="2807891"/>
                  <a:pt x="4412754" y="2812851"/>
                </a:cubicBezTo>
                <a:lnTo>
                  <a:pt x="4472285" y="2842617"/>
                </a:lnTo>
                <a:cubicBezTo>
                  <a:pt x="4467324" y="2842617"/>
                  <a:pt x="4464843" y="2842617"/>
                  <a:pt x="4464843" y="2842617"/>
                </a:cubicBezTo>
                <a:cubicBezTo>
                  <a:pt x="4464843" y="2842617"/>
                  <a:pt x="4462363" y="2842617"/>
                  <a:pt x="4457402" y="2842617"/>
                </a:cubicBezTo>
                <a:cubicBezTo>
                  <a:pt x="4457402" y="2837656"/>
                  <a:pt x="4454922" y="2835176"/>
                  <a:pt x="4449961" y="2835176"/>
                </a:cubicBezTo>
                <a:cubicBezTo>
                  <a:pt x="4445000" y="2835176"/>
                  <a:pt x="4441279" y="2833936"/>
                  <a:pt x="4438799" y="2831455"/>
                </a:cubicBezTo>
                <a:cubicBezTo>
                  <a:pt x="4436318" y="2828974"/>
                  <a:pt x="4431357" y="2826494"/>
                  <a:pt x="4423916" y="2824014"/>
                </a:cubicBezTo>
                <a:cubicBezTo>
                  <a:pt x="4416474" y="2821533"/>
                  <a:pt x="4410274" y="2820293"/>
                  <a:pt x="4405313" y="2820293"/>
                </a:cubicBezTo>
                <a:lnTo>
                  <a:pt x="4420195" y="2835176"/>
                </a:lnTo>
                <a:cubicBezTo>
                  <a:pt x="4425156" y="2830215"/>
                  <a:pt x="4427636" y="2830215"/>
                  <a:pt x="4427636" y="2835176"/>
                </a:cubicBezTo>
                <a:cubicBezTo>
                  <a:pt x="4427636" y="2840136"/>
                  <a:pt x="4435078" y="2843857"/>
                  <a:pt x="4449961" y="2846338"/>
                </a:cubicBezTo>
                <a:cubicBezTo>
                  <a:pt x="4464843" y="2848818"/>
                  <a:pt x="4474766" y="2850059"/>
                  <a:pt x="4479726" y="2850059"/>
                </a:cubicBezTo>
                <a:cubicBezTo>
                  <a:pt x="4479726" y="2850059"/>
                  <a:pt x="4480967" y="2848818"/>
                  <a:pt x="4483447" y="2846338"/>
                </a:cubicBezTo>
                <a:cubicBezTo>
                  <a:pt x="4485928" y="2843857"/>
                  <a:pt x="4487168" y="2842617"/>
                  <a:pt x="4487168" y="2842617"/>
                </a:cubicBezTo>
                <a:cubicBezTo>
                  <a:pt x="4497090" y="2842617"/>
                  <a:pt x="4504531" y="2845098"/>
                  <a:pt x="4509492" y="2850059"/>
                </a:cubicBezTo>
                <a:cubicBezTo>
                  <a:pt x="4514453" y="2855019"/>
                  <a:pt x="4516933" y="2858740"/>
                  <a:pt x="4516933" y="2861221"/>
                </a:cubicBezTo>
                <a:cubicBezTo>
                  <a:pt x="4516933" y="2863701"/>
                  <a:pt x="4519413" y="2866181"/>
                  <a:pt x="4524375" y="2868662"/>
                </a:cubicBezTo>
                <a:cubicBezTo>
                  <a:pt x="4529336" y="2871143"/>
                  <a:pt x="4534296" y="2872383"/>
                  <a:pt x="4539258" y="2872383"/>
                </a:cubicBezTo>
                <a:lnTo>
                  <a:pt x="4554140" y="2872383"/>
                </a:lnTo>
                <a:cubicBezTo>
                  <a:pt x="4554140" y="2877343"/>
                  <a:pt x="4559102" y="2879824"/>
                  <a:pt x="4569023" y="2879824"/>
                </a:cubicBezTo>
                <a:lnTo>
                  <a:pt x="4569023" y="2887266"/>
                </a:lnTo>
                <a:lnTo>
                  <a:pt x="4576465" y="2894707"/>
                </a:lnTo>
                <a:cubicBezTo>
                  <a:pt x="4581426" y="2894707"/>
                  <a:pt x="4583906" y="2895947"/>
                  <a:pt x="4583906" y="2898428"/>
                </a:cubicBezTo>
                <a:cubicBezTo>
                  <a:pt x="4583906" y="2900908"/>
                  <a:pt x="4566543" y="2899668"/>
                  <a:pt x="4531816" y="2894707"/>
                </a:cubicBezTo>
                <a:cubicBezTo>
                  <a:pt x="4521895" y="2894707"/>
                  <a:pt x="4511972" y="2894707"/>
                  <a:pt x="4502051" y="2894707"/>
                </a:cubicBezTo>
                <a:lnTo>
                  <a:pt x="4487168" y="2887266"/>
                </a:lnTo>
                <a:cubicBezTo>
                  <a:pt x="4482207" y="2887266"/>
                  <a:pt x="4479726" y="2887266"/>
                  <a:pt x="4479726" y="2887266"/>
                </a:cubicBezTo>
                <a:cubicBezTo>
                  <a:pt x="4479726" y="2887266"/>
                  <a:pt x="4479726" y="2889746"/>
                  <a:pt x="4479726" y="2894707"/>
                </a:cubicBezTo>
                <a:cubicBezTo>
                  <a:pt x="4479726" y="2899668"/>
                  <a:pt x="4478486" y="2902148"/>
                  <a:pt x="4476006" y="2902148"/>
                </a:cubicBezTo>
                <a:cubicBezTo>
                  <a:pt x="4473526" y="2902148"/>
                  <a:pt x="4469805" y="2899668"/>
                  <a:pt x="4464843" y="2894707"/>
                </a:cubicBezTo>
                <a:cubicBezTo>
                  <a:pt x="4459883" y="2894707"/>
                  <a:pt x="4457402" y="2894707"/>
                  <a:pt x="4457402" y="2894707"/>
                </a:cubicBezTo>
                <a:lnTo>
                  <a:pt x="4449961" y="2894707"/>
                </a:lnTo>
                <a:cubicBezTo>
                  <a:pt x="4445000" y="2894707"/>
                  <a:pt x="4443760" y="2892226"/>
                  <a:pt x="4446240" y="2887266"/>
                </a:cubicBezTo>
                <a:cubicBezTo>
                  <a:pt x="4448721" y="2882305"/>
                  <a:pt x="4448721" y="2879824"/>
                  <a:pt x="4446240" y="2879824"/>
                </a:cubicBezTo>
                <a:cubicBezTo>
                  <a:pt x="4443760" y="2879824"/>
                  <a:pt x="4442519" y="2882305"/>
                  <a:pt x="4442519" y="2887266"/>
                </a:cubicBezTo>
                <a:cubicBezTo>
                  <a:pt x="4437559" y="2887266"/>
                  <a:pt x="4435078" y="2884785"/>
                  <a:pt x="4435078" y="2879824"/>
                </a:cubicBezTo>
                <a:cubicBezTo>
                  <a:pt x="4435078" y="2874863"/>
                  <a:pt x="4430117" y="2874863"/>
                  <a:pt x="4420195" y="2879824"/>
                </a:cubicBezTo>
                <a:lnTo>
                  <a:pt x="4412754" y="2879824"/>
                </a:lnTo>
                <a:cubicBezTo>
                  <a:pt x="4412754" y="2874863"/>
                  <a:pt x="4415234" y="2872383"/>
                  <a:pt x="4420195" y="2872383"/>
                </a:cubicBezTo>
                <a:lnTo>
                  <a:pt x="4405313" y="2864941"/>
                </a:lnTo>
                <a:lnTo>
                  <a:pt x="4390430" y="2864941"/>
                </a:lnTo>
                <a:lnTo>
                  <a:pt x="4397871" y="2872383"/>
                </a:lnTo>
                <a:lnTo>
                  <a:pt x="4382988" y="2872383"/>
                </a:lnTo>
                <a:cubicBezTo>
                  <a:pt x="4378027" y="2872383"/>
                  <a:pt x="4374307" y="2872383"/>
                  <a:pt x="4371826" y="2872383"/>
                </a:cubicBezTo>
                <a:cubicBezTo>
                  <a:pt x="4369346" y="2872383"/>
                  <a:pt x="4370586" y="2874863"/>
                  <a:pt x="4375547" y="2879824"/>
                </a:cubicBezTo>
                <a:lnTo>
                  <a:pt x="4368105" y="2887266"/>
                </a:lnTo>
                <a:cubicBezTo>
                  <a:pt x="4368105" y="2882305"/>
                  <a:pt x="4366865" y="2879824"/>
                  <a:pt x="4364385" y="2879824"/>
                </a:cubicBezTo>
                <a:cubicBezTo>
                  <a:pt x="4361904" y="2879824"/>
                  <a:pt x="4360664" y="2877343"/>
                  <a:pt x="4360664" y="2872383"/>
                </a:cubicBezTo>
                <a:cubicBezTo>
                  <a:pt x="4360664" y="2872383"/>
                  <a:pt x="4358184" y="2869902"/>
                  <a:pt x="4353223" y="2864941"/>
                </a:cubicBezTo>
                <a:cubicBezTo>
                  <a:pt x="4358184" y="2864941"/>
                  <a:pt x="4360664" y="2862461"/>
                  <a:pt x="4360664" y="2857500"/>
                </a:cubicBezTo>
                <a:cubicBezTo>
                  <a:pt x="4360664" y="2852539"/>
                  <a:pt x="4350742" y="2850059"/>
                  <a:pt x="4330898" y="2850059"/>
                </a:cubicBezTo>
                <a:cubicBezTo>
                  <a:pt x="4316016" y="2850059"/>
                  <a:pt x="4303613" y="2850059"/>
                  <a:pt x="4293691" y="2850059"/>
                </a:cubicBezTo>
                <a:lnTo>
                  <a:pt x="4278809" y="2850059"/>
                </a:lnTo>
                <a:cubicBezTo>
                  <a:pt x="4288730" y="2850059"/>
                  <a:pt x="4293691" y="2851299"/>
                  <a:pt x="4293691" y="2853779"/>
                </a:cubicBezTo>
                <a:cubicBezTo>
                  <a:pt x="4293691" y="2856260"/>
                  <a:pt x="4296172" y="2857500"/>
                  <a:pt x="4301133" y="2857500"/>
                </a:cubicBezTo>
                <a:lnTo>
                  <a:pt x="4293691" y="2864941"/>
                </a:lnTo>
                <a:lnTo>
                  <a:pt x="4263926" y="2857500"/>
                </a:lnTo>
                <a:lnTo>
                  <a:pt x="4263926" y="2850059"/>
                </a:lnTo>
                <a:lnTo>
                  <a:pt x="4256484" y="2835176"/>
                </a:lnTo>
                <a:cubicBezTo>
                  <a:pt x="4251523" y="2830215"/>
                  <a:pt x="4249043" y="2827734"/>
                  <a:pt x="4249043" y="2827734"/>
                </a:cubicBezTo>
                <a:lnTo>
                  <a:pt x="4219277" y="2827734"/>
                </a:lnTo>
                <a:lnTo>
                  <a:pt x="4204395" y="2835176"/>
                </a:lnTo>
                <a:lnTo>
                  <a:pt x="4211836" y="2835176"/>
                </a:lnTo>
                <a:cubicBezTo>
                  <a:pt x="4216797" y="2835176"/>
                  <a:pt x="4221758" y="2837656"/>
                  <a:pt x="4226719" y="2842617"/>
                </a:cubicBezTo>
                <a:lnTo>
                  <a:pt x="4226719" y="2850059"/>
                </a:lnTo>
                <a:cubicBezTo>
                  <a:pt x="4221758" y="2845098"/>
                  <a:pt x="4214316" y="2842617"/>
                  <a:pt x="4204395" y="2842617"/>
                </a:cubicBezTo>
                <a:cubicBezTo>
                  <a:pt x="4189512" y="2842617"/>
                  <a:pt x="4180830" y="2842617"/>
                  <a:pt x="4178350" y="2842617"/>
                </a:cubicBezTo>
                <a:cubicBezTo>
                  <a:pt x="4175869" y="2842617"/>
                  <a:pt x="4174629" y="2840136"/>
                  <a:pt x="4174629" y="2835176"/>
                </a:cubicBezTo>
                <a:cubicBezTo>
                  <a:pt x="4174629" y="2830215"/>
                  <a:pt x="4177109" y="2827734"/>
                  <a:pt x="4182070" y="2827734"/>
                </a:cubicBezTo>
                <a:cubicBezTo>
                  <a:pt x="4187031" y="2827734"/>
                  <a:pt x="4189512" y="2825254"/>
                  <a:pt x="4189512" y="2820293"/>
                </a:cubicBezTo>
                <a:lnTo>
                  <a:pt x="4196953" y="2820293"/>
                </a:lnTo>
                <a:cubicBezTo>
                  <a:pt x="4196953" y="2820293"/>
                  <a:pt x="4198193" y="2820293"/>
                  <a:pt x="4200674" y="2820293"/>
                </a:cubicBezTo>
                <a:cubicBezTo>
                  <a:pt x="4203154" y="2820293"/>
                  <a:pt x="4204395" y="2819053"/>
                  <a:pt x="4204395" y="2816572"/>
                </a:cubicBezTo>
                <a:cubicBezTo>
                  <a:pt x="4204395" y="2814092"/>
                  <a:pt x="4201914" y="2812851"/>
                  <a:pt x="4196953" y="2812851"/>
                </a:cubicBezTo>
                <a:cubicBezTo>
                  <a:pt x="4191992" y="2812851"/>
                  <a:pt x="4187031" y="2812851"/>
                  <a:pt x="4182070" y="2812851"/>
                </a:cubicBezTo>
                <a:cubicBezTo>
                  <a:pt x="4177109" y="2812851"/>
                  <a:pt x="4172149" y="2811611"/>
                  <a:pt x="4167188" y="2809131"/>
                </a:cubicBezTo>
                <a:cubicBezTo>
                  <a:pt x="4162226" y="2806650"/>
                  <a:pt x="4159746" y="2805410"/>
                  <a:pt x="4159746" y="2805410"/>
                </a:cubicBezTo>
                <a:cubicBezTo>
                  <a:pt x="4144863" y="2800449"/>
                  <a:pt x="4132461" y="2797969"/>
                  <a:pt x="4122539" y="2797969"/>
                </a:cubicBezTo>
                <a:lnTo>
                  <a:pt x="4115098" y="2797969"/>
                </a:lnTo>
                <a:lnTo>
                  <a:pt x="4137422" y="2812851"/>
                </a:lnTo>
                <a:cubicBezTo>
                  <a:pt x="4172149" y="2822774"/>
                  <a:pt x="4172149" y="2827734"/>
                  <a:pt x="4137422" y="2827734"/>
                </a:cubicBezTo>
                <a:cubicBezTo>
                  <a:pt x="4117578" y="2827734"/>
                  <a:pt x="4106416" y="2826494"/>
                  <a:pt x="4103936" y="2824014"/>
                </a:cubicBezTo>
                <a:cubicBezTo>
                  <a:pt x="4101455" y="2821533"/>
                  <a:pt x="4097734" y="2820293"/>
                  <a:pt x="4092773" y="2820293"/>
                </a:cubicBezTo>
                <a:cubicBezTo>
                  <a:pt x="4087812" y="2820293"/>
                  <a:pt x="4082852" y="2820293"/>
                  <a:pt x="4077891" y="2820293"/>
                </a:cubicBezTo>
                <a:cubicBezTo>
                  <a:pt x="4077891" y="2815332"/>
                  <a:pt x="4075410" y="2812851"/>
                  <a:pt x="4070449" y="2812851"/>
                </a:cubicBezTo>
                <a:cubicBezTo>
                  <a:pt x="4065488" y="2807891"/>
                  <a:pt x="4063008" y="2805410"/>
                  <a:pt x="4063008" y="2805410"/>
                </a:cubicBezTo>
                <a:lnTo>
                  <a:pt x="4018359" y="2797969"/>
                </a:lnTo>
                <a:cubicBezTo>
                  <a:pt x="4018359" y="2802929"/>
                  <a:pt x="4023320" y="2807891"/>
                  <a:pt x="4033242" y="2812851"/>
                </a:cubicBezTo>
                <a:lnTo>
                  <a:pt x="4040684" y="2820293"/>
                </a:lnTo>
                <a:cubicBezTo>
                  <a:pt x="4035723" y="2815332"/>
                  <a:pt x="4033242" y="2815332"/>
                  <a:pt x="4033242" y="2820293"/>
                </a:cubicBezTo>
                <a:cubicBezTo>
                  <a:pt x="4028281" y="2820293"/>
                  <a:pt x="4025801" y="2820293"/>
                  <a:pt x="4025801" y="2820293"/>
                </a:cubicBezTo>
                <a:lnTo>
                  <a:pt x="4010918" y="2812851"/>
                </a:lnTo>
                <a:lnTo>
                  <a:pt x="3988594" y="2812851"/>
                </a:lnTo>
                <a:cubicBezTo>
                  <a:pt x="3988594" y="2807891"/>
                  <a:pt x="3988594" y="2805410"/>
                  <a:pt x="3988594" y="2805410"/>
                </a:cubicBezTo>
                <a:cubicBezTo>
                  <a:pt x="3983633" y="2805410"/>
                  <a:pt x="3981152" y="2802929"/>
                  <a:pt x="3981152" y="2797969"/>
                </a:cubicBezTo>
                <a:lnTo>
                  <a:pt x="4003477" y="2805410"/>
                </a:lnTo>
                <a:cubicBezTo>
                  <a:pt x="4008438" y="2810371"/>
                  <a:pt x="4010918" y="2810371"/>
                  <a:pt x="4010918" y="2805410"/>
                </a:cubicBezTo>
                <a:cubicBezTo>
                  <a:pt x="4015879" y="2800449"/>
                  <a:pt x="4008438" y="2795488"/>
                  <a:pt x="3988594" y="2790527"/>
                </a:cubicBezTo>
                <a:cubicBezTo>
                  <a:pt x="3978672" y="2790527"/>
                  <a:pt x="3971231" y="2793008"/>
                  <a:pt x="3966270" y="2797969"/>
                </a:cubicBezTo>
                <a:lnTo>
                  <a:pt x="3958828" y="2797969"/>
                </a:lnTo>
                <a:lnTo>
                  <a:pt x="3943945" y="2797969"/>
                </a:lnTo>
                <a:cubicBezTo>
                  <a:pt x="3938984" y="2797969"/>
                  <a:pt x="3936504" y="2796729"/>
                  <a:pt x="3936504" y="2794248"/>
                </a:cubicBezTo>
                <a:cubicBezTo>
                  <a:pt x="3936504" y="2791767"/>
                  <a:pt x="3937744" y="2790527"/>
                  <a:pt x="3940225" y="2790527"/>
                </a:cubicBezTo>
                <a:cubicBezTo>
                  <a:pt x="3942705" y="2790527"/>
                  <a:pt x="3946426" y="2790527"/>
                  <a:pt x="3951387" y="2790527"/>
                </a:cubicBezTo>
                <a:cubicBezTo>
                  <a:pt x="3956348" y="2790527"/>
                  <a:pt x="3958828" y="2790527"/>
                  <a:pt x="3958828" y="2790527"/>
                </a:cubicBezTo>
                <a:cubicBezTo>
                  <a:pt x="3958828" y="2780605"/>
                  <a:pt x="3948906" y="2775644"/>
                  <a:pt x="3929063" y="2775644"/>
                </a:cubicBezTo>
                <a:lnTo>
                  <a:pt x="3899297" y="2775644"/>
                </a:lnTo>
                <a:cubicBezTo>
                  <a:pt x="3904258" y="2775644"/>
                  <a:pt x="3906738" y="2773164"/>
                  <a:pt x="3906738" y="2768203"/>
                </a:cubicBezTo>
                <a:lnTo>
                  <a:pt x="3884414" y="2775644"/>
                </a:lnTo>
                <a:lnTo>
                  <a:pt x="3884414" y="2768203"/>
                </a:lnTo>
                <a:cubicBezTo>
                  <a:pt x="3879453" y="2768203"/>
                  <a:pt x="3873252" y="2768203"/>
                  <a:pt x="3865811" y="2768203"/>
                </a:cubicBezTo>
                <a:cubicBezTo>
                  <a:pt x="3858369" y="2768203"/>
                  <a:pt x="3854648" y="2765722"/>
                  <a:pt x="3854648" y="2760762"/>
                </a:cubicBezTo>
                <a:cubicBezTo>
                  <a:pt x="3854648" y="2750840"/>
                  <a:pt x="3867051" y="2750840"/>
                  <a:pt x="3891855" y="2760762"/>
                </a:cubicBezTo>
                <a:cubicBezTo>
                  <a:pt x="3916660" y="2765722"/>
                  <a:pt x="3934024" y="2765722"/>
                  <a:pt x="3943945" y="2760762"/>
                </a:cubicBezTo>
                <a:cubicBezTo>
                  <a:pt x="3953867" y="2760762"/>
                  <a:pt x="3953867" y="2758281"/>
                  <a:pt x="3943945" y="2753320"/>
                </a:cubicBezTo>
                <a:cubicBezTo>
                  <a:pt x="3938984" y="2753320"/>
                  <a:pt x="3932783" y="2754560"/>
                  <a:pt x="3925342" y="2757041"/>
                </a:cubicBezTo>
                <a:cubicBezTo>
                  <a:pt x="3917900" y="2759522"/>
                  <a:pt x="3911699" y="2759522"/>
                  <a:pt x="3906738" y="2757041"/>
                </a:cubicBezTo>
                <a:cubicBezTo>
                  <a:pt x="3901777" y="2754560"/>
                  <a:pt x="3899297" y="2753320"/>
                  <a:pt x="3899297" y="2753320"/>
                </a:cubicBezTo>
                <a:cubicBezTo>
                  <a:pt x="3894336" y="2748359"/>
                  <a:pt x="3886894" y="2745879"/>
                  <a:pt x="3876973" y="2745879"/>
                </a:cubicBezTo>
                <a:cubicBezTo>
                  <a:pt x="3867051" y="2740918"/>
                  <a:pt x="3859609" y="2735957"/>
                  <a:pt x="3854648" y="2730996"/>
                </a:cubicBezTo>
                <a:cubicBezTo>
                  <a:pt x="3854648" y="2726035"/>
                  <a:pt x="3852168" y="2723555"/>
                  <a:pt x="3847207" y="2723555"/>
                </a:cubicBezTo>
                <a:lnTo>
                  <a:pt x="3839766" y="2723555"/>
                </a:lnTo>
                <a:cubicBezTo>
                  <a:pt x="3829844" y="2723555"/>
                  <a:pt x="3823643" y="2722315"/>
                  <a:pt x="3821162" y="2719834"/>
                </a:cubicBezTo>
                <a:cubicBezTo>
                  <a:pt x="3818682" y="2717353"/>
                  <a:pt x="3814961" y="2716113"/>
                  <a:pt x="3810000" y="2716113"/>
                </a:cubicBezTo>
                <a:cubicBezTo>
                  <a:pt x="3805039" y="2716113"/>
                  <a:pt x="3800078" y="2716113"/>
                  <a:pt x="3795117" y="2716113"/>
                </a:cubicBezTo>
                <a:cubicBezTo>
                  <a:pt x="3790156" y="2716113"/>
                  <a:pt x="3782715" y="2713633"/>
                  <a:pt x="3772793" y="2708672"/>
                </a:cubicBezTo>
                <a:cubicBezTo>
                  <a:pt x="3772793" y="2708672"/>
                  <a:pt x="3770313" y="2708672"/>
                  <a:pt x="3765352" y="2708672"/>
                </a:cubicBezTo>
                <a:cubicBezTo>
                  <a:pt x="3760391" y="2708672"/>
                  <a:pt x="3757910" y="2708672"/>
                  <a:pt x="3757910" y="2708672"/>
                </a:cubicBezTo>
                <a:cubicBezTo>
                  <a:pt x="3752949" y="2703711"/>
                  <a:pt x="3747988" y="2701230"/>
                  <a:pt x="3743027" y="2701230"/>
                </a:cubicBezTo>
                <a:cubicBezTo>
                  <a:pt x="3743027" y="2706191"/>
                  <a:pt x="3741787" y="2707432"/>
                  <a:pt x="3739307" y="2704951"/>
                </a:cubicBezTo>
                <a:cubicBezTo>
                  <a:pt x="3736826" y="2702470"/>
                  <a:pt x="3735586" y="2701230"/>
                  <a:pt x="3735586" y="2701230"/>
                </a:cubicBezTo>
                <a:cubicBezTo>
                  <a:pt x="3730625" y="2701230"/>
                  <a:pt x="3728145" y="2701230"/>
                  <a:pt x="3728145" y="2701230"/>
                </a:cubicBezTo>
                <a:cubicBezTo>
                  <a:pt x="3718223" y="2701230"/>
                  <a:pt x="3713262" y="2699990"/>
                  <a:pt x="3713262" y="2697510"/>
                </a:cubicBezTo>
                <a:cubicBezTo>
                  <a:pt x="3713262" y="2695029"/>
                  <a:pt x="3710781" y="2693789"/>
                  <a:pt x="3705820" y="2693789"/>
                </a:cubicBezTo>
                <a:lnTo>
                  <a:pt x="3661172" y="2678906"/>
                </a:lnTo>
                <a:cubicBezTo>
                  <a:pt x="3656211" y="2678906"/>
                  <a:pt x="3647529" y="2678906"/>
                  <a:pt x="3635127" y="2678906"/>
                </a:cubicBezTo>
                <a:cubicBezTo>
                  <a:pt x="3622724" y="2678906"/>
                  <a:pt x="3616523" y="2678906"/>
                  <a:pt x="3616523" y="2678906"/>
                </a:cubicBezTo>
                <a:lnTo>
                  <a:pt x="3609082" y="2678906"/>
                </a:lnTo>
                <a:cubicBezTo>
                  <a:pt x="3604121" y="2678906"/>
                  <a:pt x="3596679" y="2676426"/>
                  <a:pt x="3586758" y="2671465"/>
                </a:cubicBezTo>
                <a:cubicBezTo>
                  <a:pt x="3586758" y="2671465"/>
                  <a:pt x="3584277" y="2670225"/>
                  <a:pt x="3579316" y="2667744"/>
                </a:cubicBezTo>
                <a:cubicBezTo>
                  <a:pt x="3574355" y="2665263"/>
                  <a:pt x="3571875" y="2664023"/>
                  <a:pt x="3571875" y="2664023"/>
                </a:cubicBezTo>
                <a:lnTo>
                  <a:pt x="3556992" y="2656582"/>
                </a:lnTo>
                <a:cubicBezTo>
                  <a:pt x="3552031" y="2656582"/>
                  <a:pt x="3549551" y="2655342"/>
                  <a:pt x="3549551" y="2652861"/>
                </a:cubicBezTo>
                <a:cubicBezTo>
                  <a:pt x="3549551" y="2650381"/>
                  <a:pt x="3549551" y="2649141"/>
                  <a:pt x="3549551" y="2649141"/>
                </a:cubicBezTo>
                <a:cubicBezTo>
                  <a:pt x="3549551" y="2649141"/>
                  <a:pt x="3547070" y="2646660"/>
                  <a:pt x="3542109" y="2641699"/>
                </a:cubicBezTo>
                <a:lnTo>
                  <a:pt x="3527226" y="2634258"/>
                </a:lnTo>
                <a:cubicBezTo>
                  <a:pt x="3527226" y="2629297"/>
                  <a:pt x="3530947" y="2626816"/>
                  <a:pt x="3538389" y="2626816"/>
                </a:cubicBezTo>
                <a:cubicBezTo>
                  <a:pt x="3545830" y="2626816"/>
                  <a:pt x="3549551" y="2626816"/>
                  <a:pt x="3549551" y="2626816"/>
                </a:cubicBezTo>
                <a:cubicBezTo>
                  <a:pt x="3549551" y="2631777"/>
                  <a:pt x="3552031" y="2634258"/>
                  <a:pt x="3556992" y="2634258"/>
                </a:cubicBezTo>
                <a:cubicBezTo>
                  <a:pt x="3561953" y="2634258"/>
                  <a:pt x="3566914" y="2634258"/>
                  <a:pt x="3571875" y="2634258"/>
                </a:cubicBezTo>
                <a:lnTo>
                  <a:pt x="3594199" y="2634258"/>
                </a:lnTo>
                <a:lnTo>
                  <a:pt x="3579316" y="2626816"/>
                </a:lnTo>
                <a:cubicBezTo>
                  <a:pt x="3569395" y="2621856"/>
                  <a:pt x="3561953" y="2619375"/>
                  <a:pt x="3556992" y="2619375"/>
                </a:cubicBezTo>
                <a:lnTo>
                  <a:pt x="3556992" y="2611934"/>
                </a:lnTo>
                <a:lnTo>
                  <a:pt x="3527226" y="2611934"/>
                </a:lnTo>
                <a:cubicBezTo>
                  <a:pt x="3522265" y="2611934"/>
                  <a:pt x="3519785" y="2614414"/>
                  <a:pt x="3519785" y="2619375"/>
                </a:cubicBezTo>
                <a:cubicBezTo>
                  <a:pt x="3519785" y="2624336"/>
                  <a:pt x="3518545" y="2625576"/>
                  <a:pt x="3516064" y="2623096"/>
                </a:cubicBezTo>
                <a:cubicBezTo>
                  <a:pt x="3513584" y="2620615"/>
                  <a:pt x="3512344" y="2619375"/>
                  <a:pt x="3512344" y="2619375"/>
                </a:cubicBezTo>
                <a:cubicBezTo>
                  <a:pt x="3512344" y="2619375"/>
                  <a:pt x="3512344" y="2621856"/>
                  <a:pt x="3512344" y="2626816"/>
                </a:cubicBezTo>
                <a:cubicBezTo>
                  <a:pt x="3512344" y="2631777"/>
                  <a:pt x="3509863" y="2631777"/>
                  <a:pt x="3504902" y="2626816"/>
                </a:cubicBezTo>
                <a:lnTo>
                  <a:pt x="3482578" y="2619375"/>
                </a:lnTo>
                <a:cubicBezTo>
                  <a:pt x="3477617" y="2619375"/>
                  <a:pt x="3475137" y="2621856"/>
                  <a:pt x="3475137" y="2626816"/>
                </a:cubicBezTo>
                <a:cubicBezTo>
                  <a:pt x="3475137" y="2631777"/>
                  <a:pt x="3480098" y="2634258"/>
                  <a:pt x="3490019" y="2634258"/>
                </a:cubicBezTo>
                <a:cubicBezTo>
                  <a:pt x="3494980" y="2634258"/>
                  <a:pt x="3499941" y="2636738"/>
                  <a:pt x="3504902" y="2641699"/>
                </a:cubicBezTo>
                <a:cubicBezTo>
                  <a:pt x="3504902" y="2641699"/>
                  <a:pt x="3503662" y="2641699"/>
                  <a:pt x="3501182" y="2641699"/>
                </a:cubicBezTo>
                <a:cubicBezTo>
                  <a:pt x="3498701" y="2641699"/>
                  <a:pt x="3497461" y="2641699"/>
                  <a:pt x="3497461" y="2641699"/>
                </a:cubicBezTo>
                <a:cubicBezTo>
                  <a:pt x="3492500" y="2641699"/>
                  <a:pt x="3485058" y="2640459"/>
                  <a:pt x="3475137" y="2637978"/>
                </a:cubicBezTo>
                <a:cubicBezTo>
                  <a:pt x="3465215" y="2635498"/>
                  <a:pt x="3459013" y="2633018"/>
                  <a:pt x="3456533" y="2630537"/>
                </a:cubicBezTo>
                <a:cubicBezTo>
                  <a:pt x="3454053" y="2628056"/>
                  <a:pt x="3447851" y="2626816"/>
                  <a:pt x="3437930" y="2626816"/>
                </a:cubicBezTo>
                <a:lnTo>
                  <a:pt x="3430488" y="2619375"/>
                </a:lnTo>
                <a:cubicBezTo>
                  <a:pt x="3440410" y="2619375"/>
                  <a:pt x="3442891" y="2614414"/>
                  <a:pt x="3437930" y="2604492"/>
                </a:cubicBezTo>
                <a:cubicBezTo>
                  <a:pt x="3437930" y="2599531"/>
                  <a:pt x="3439170" y="2597051"/>
                  <a:pt x="3441650" y="2597051"/>
                </a:cubicBezTo>
                <a:cubicBezTo>
                  <a:pt x="3444131" y="2597051"/>
                  <a:pt x="3447851" y="2597051"/>
                  <a:pt x="3452812" y="2597051"/>
                </a:cubicBezTo>
                <a:lnTo>
                  <a:pt x="3460254" y="2589609"/>
                </a:lnTo>
                <a:cubicBezTo>
                  <a:pt x="3455293" y="2589609"/>
                  <a:pt x="3452812" y="2588369"/>
                  <a:pt x="3452812" y="2585889"/>
                </a:cubicBezTo>
                <a:cubicBezTo>
                  <a:pt x="3452812" y="2583408"/>
                  <a:pt x="3449092" y="2582168"/>
                  <a:pt x="3441650" y="2582168"/>
                </a:cubicBezTo>
                <a:cubicBezTo>
                  <a:pt x="3434209" y="2582168"/>
                  <a:pt x="3430488" y="2582168"/>
                  <a:pt x="3430488" y="2582168"/>
                </a:cubicBezTo>
                <a:cubicBezTo>
                  <a:pt x="3425527" y="2577207"/>
                  <a:pt x="3421807" y="2574726"/>
                  <a:pt x="3419326" y="2574726"/>
                </a:cubicBezTo>
                <a:cubicBezTo>
                  <a:pt x="3416845" y="2574726"/>
                  <a:pt x="3413125" y="2574726"/>
                  <a:pt x="3408164" y="2574726"/>
                </a:cubicBezTo>
                <a:cubicBezTo>
                  <a:pt x="3398242" y="2569766"/>
                  <a:pt x="3390800" y="2566045"/>
                  <a:pt x="3385840" y="2563564"/>
                </a:cubicBezTo>
                <a:cubicBezTo>
                  <a:pt x="3380879" y="2561084"/>
                  <a:pt x="3378398" y="2562324"/>
                  <a:pt x="3378398" y="2567285"/>
                </a:cubicBezTo>
                <a:cubicBezTo>
                  <a:pt x="3378398" y="2572246"/>
                  <a:pt x="3378398" y="2574726"/>
                  <a:pt x="3378398" y="2574726"/>
                </a:cubicBezTo>
                <a:lnTo>
                  <a:pt x="3385840" y="2582168"/>
                </a:lnTo>
                <a:cubicBezTo>
                  <a:pt x="3390800" y="2582168"/>
                  <a:pt x="3393281" y="2582168"/>
                  <a:pt x="3393281" y="2582168"/>
                </a:cubicBezTo>
                <a:lnTo>
                  <a:pt x="3400723" y="2589609"/>
                </a:lnTo>
                <a:lnTo>
                  <a:pt x="3400723" y="2597051"/>
                </a:lnTo>
                <a:lnTo>
                  <a:pt x="3378398" y="2589609"/>
                </a:lnTo>
                <a:lnTo>
                  <a:pt x="3363516" y="2582168"/>
                </a:lnTo>
                <a:lnTo>
                  <a:pt x="3378398" y="2582168"/>
                </a:lnTo>
                <a:lnTo>
                  <a:pt x="3363516" y="2574726"/>
                </a:lnTo>
                <a:cubicBezTo>
                  <a:pt x="3358555" y="2574726"/>
                  <a:pt x="3354834" y="2574726"/>
                  <a:pt x="3352353" y="2574726"/>
                </a:cubicBezTo>
                <a:cubicBezTo>
                  <a:pt x="3349873" y="2574726"/>
                  <a:pt x="3348633" y="2577207"/>
                  <a:pt x="3348633" y="2582168"/>
                </a:cubicBezTo>
                <a:lnTo>
                  <a:pt x="3341191" y="2589609"/>
                </a:lnTo>
                <a:lnTo>
                  <a:pt x="3378398" y="2597051"/>
                </a:lnTo>
                <a:cubicBezTo>
                  <a:pt x="3388320" y="2606973"/>
                  <a:pt x="3393281" y="2611934"/>
                  <a:pt x="3393281" y="2611934"/>
                </a:cubicBezTo>
                <a:lnTo>
                  <a:pt x="3356074" y="2604492"/>
                </a:lnTo>
                <a:cubicBezTo>
                  <a:pt x="3351113" y="2604492"/>
                  <a:pt x="3343672" y="2603252"/>
                  <a:pt x="3333750" y="2600771"/>
                </a:cubicBezTo>
                <a:cubicBezTo>
                  <a:pt x="3323828" y="2598291"/>
                  <a:pt x="3316386" y="2594570"/>
                  <a:pt x="3311426" y="2589609"/>
                </a:cubicBezTo>
                <a:lnTo>
                  <a:pt x="3303984" y="2582168"/>
                </a:lnTo>
                <a:cubicBezTo>
                  <a:pt x="3313906" y="2582168"/>
                  <a:pt x="3318867" y="2582168"/>
                  <a:pt x="3318867" y="2582168"/>
                </a:cubicBezTo>
                <a:cubicBezTo>
                  <a:pt x="3318867" y="2577207"/>
                  <a:pt x="3317627" y="2573486"/>
                  <a:pt x="3315146" y="2571006"/>
                </a:cubicBezTo>
                <a:cubicBezTo>
                  <a:pt x="3312666" y="2568525"/>
                  <a:pt x="3313906" y="2567285"/>
                  <a:pt x="3318867" y="2567285"/>
                </a:cubicBezTo>
                <a:lnTo>
                  <a:pt x="3303984" y="2567285"/>
                </a:lnTo>
                <a:cubicBezTo>
                  <a:pt x="3299024" y="2567285"/>
                  <a:pt x="3295303" y="2566045"/>
                  <a:pt x="3292822" y="2563564"/>
                </a:cubicBezTo>
                <a:cubicBezTo>
                  <a:pt x="3290342" y="2561084"/>
                  <a:pt x="3289101" y="2559844"/>
                  <a:pt x="3289101" y="2559844"/>
                </a:cubicBezTo>
                <a:lnTo>
                  <a:pt x="3296543" y="2559844"/>
                </a:lnTo>
                <a:cubicBezTo>
                  <a:pt x="3296543" y="2554883"/>
                  <a:pt x="3294062" y="2552402"/>
                  <a:pt x="3289101" y="2552402"/>
                </a:cubicBezTo>
                <a:cubicBezTo>
                  <a:pt x="3284141" y="2552402"/>
                  <a:pt x="3279179" y="2554883"/>
                  <a:pt x="3274219" y="2559844"/>
                </a:cubicBezTo>
                <a:cubicBezTo>
                  <a:pt x="3274219" y="2559844"/>
                  <a:pt x="3271738" y="2559844"/>
                  <a:pt x="3266777" y="2559844"/>
                </a:cubicBezTo>
                <a:cubicBezTo>
                  <a:pt x="3261817" y="2554883"/>
                  <a:pt x="3259336" y="2554883"/>
                  <a:pt x="3259336" y="2559844"/>
                </a:cubicBezTo>
                <a:lnTo>
                  <a:pt x="3266777" y="2567285"/>
                </a:lnTo>
                <a:lnTo>
                  <a:pt x="3274219" y="2574726"/>
                </a:lnTo>
                <a:lnTo>
                  <a:pt x="3251894" y="2567285"/>
                </a:lnTo>
                <a:lnTo>
                  <a:pt x="3244453" y="2567285"/>
                </a:lnTo>
                <a:cubicBezTo>
                  <a:pt x="3244453" y="2572246"/>
                  <a:pt x="3243213" y="2574726"/>
                  <a:pt x="3240732" y="2574726"/>
                </a:cubicBezTo>
                <a:cubicBezTo>
                  <a:pt x="3238252" y="2574726"/>
                  <a:pt x="3237012" y="2575967"/>
                  <a:pt x="3237012" y="2578447"/>
                </a:cubicBezTo>
                <a:cubicBezTo>
                  <a:pt x="3237012" y="2580928"/>
                  <a:pt x="3229570" y="2582168"/>
                  <a:pt x="3214687" y="2582168"/>
                </a:cubicBezTo>
                <a:cubicBezTo>
                  <a:pt x="3209727" y="2582168"/>
                  <a:pt x="3203525" y="2582168"/>
                  <a:pt x="3196084" y="2582168"/>
                </a:cubicBezTo>
                <a:cubicBezTo>
                  <a:pt x="3188642" y="2582168"/>
                  <a:pt x="3184922" y="2582168"/>
                  <a:pt x="3184922" y="2582168"/>
                </a:cubicBezTo>
                <a:cubicBezTo>
                  <a:pt x="3165078" y="2572246"/>
                  <a:pt x="3150195" y="2567285"/>
                  <a:pt x="3140273" y="2567285"/>
                </a:cubicBezTo>
                <a:cubicBezTo>
                  <a:pt x="3140273" y="2567285"/>
                  <a:pt x="3135313" y="2564804"/>
                  <a:pt x="3125391" y="2559844"/>
                </a:cubicBezTo>
                <a:cubicBezTo>
                  <a:pt x="3125391" y="2559844"/>
                  <a:pt x="3122910" y="2558604"/>
                  <a:pt x="3117949" y="2556123"/>
                </a:cubicBezTo>
                <a:cubicBezTo>
                  <a:pt x="3112988" y="2553642"/>
                  <a:pt x="3110508" y="2552402"/>
                  <a:pt x="3110508" y="2552402"/>
                </a:cubicBezTo>
                <a:lnTo>
                  <a:pt x="3095625" y="2552402"/>
                </a:lnTo>
                <a:lnTo>
                  <a:pt x="3080742" y="2544961"/>
                </a:lnTo>
                <a:cubicBezTo>
                  <a:pt x="3065859" y="2544961"/>
                  <a:pt x="3050976" y="2540000"/>
                  <a:pt x="3036094" y="2530078"/>
                </a:cubicBezTo>
                <a:lnTo>
                  <a:pt x="3043535" y="2530078"/>
                </a:lnTo>
                <a:lnTo>
                  <a:pt x="3058418" y="2530078"/>
                </a:lnTo>
                <a:lnTo>
                  <a:pt x="3043535" y="2522637"/>
                </a:lnTo>
                <a:cubicBezTo>
                  <a:pt x="3038574" y="2517676"/>
                  <a:pt x="3033613" y="2515195"/>
                  <a:pt x="3028652" y="2515195"/>
                </a:cubicBezTo>
                <a:lnTo>
                  <a:pt x="2998887" y="2500312"/>
                </a:lnTo>
                <a:cubicBezTo>
                  <a:pt x="2998887" y="2500312"/>
                  <a:pt x="3005088" y="2501552"/>
                  <a:pt x="3017490" y="2504033"/>
                </a:cubicBezTo>
                <a:cubicBezTo>
                  <a:pt x="3029892" y="2506514"/>
                  <a:pt x="3038574" y="2505273"/>
                  <a:pt x="3043535" y="2500312"/>
                </a:cubicBezTo>
                <a:cubicBezTo>
                  <a:pt x="3068340" y="2490390"/>
                  <a:pt x="3079502" y="2480469"/>
                  <a:pt x="3077021" y="2470547"/>
                </a:cubicBezTo>
                <a:cubicBezTo>
                  <a:pt x="3074541" y="2460625"/>
                  <a:pt x="3053457" y="2453183"/>
                  <a:pt x="3013769" y="2448223"/>
                </a:cubicBezTo>
                <a:cubicBezTo>
                  <a:pt x="3003847" y="2443262"/>
                  <a:pt x="2996406" y="2440781"/>
                  <a:pt x="2991445" y="2440781"/>
                </a:cubicBezTo>
                <a:cubicBezTo>
                  <a:pt x="2986484" y="2440781"/>
                  <a:pt x="2980283" y="2439541"/>
                  <a:pt x="2972842" y="2437060"/>
                </a:cubicBezTo>
                <a:cubicBezTo>
                  <a:pt x="2965400" y="2434580"/>
                  <a:pt x="2959199" y="2433340"/>
                  <a:pt x="2954238" y="2433340"/>
                </a:cubicBezTo>
                <a:lnTo>
                  <a:pt x="2939355" y="2425898"/>
                </a:lnTo>
                <a:lnTo>
                  <a:pt x="2909590" y="2418457"/>
                </a:lnTo>
                <a:cubicBezTo>
                  <a:pt x="2909590" y="2418457"/>
                  <a:pt x="2908350" y="2417217"/>
                  <a:pt x="2905869" y="2414736"/>
                </a:cubicBezTo>
                <a:cubicBezTo>
                  <a:pt x="2903388" y="2412256"/>
                  <a:pt x="2902148" y="2411016"/>
                  <a:pt x="2902148" y="2411016"/>
                </a:cubicBezTo>
                <a:cubicBezTo>
                  <a:pt x="2897188" y="2411016"/>
                  <a:pt x="2893467" y="2409775"/>
                  <a:pt x="2890986" y="2407295"/>
                </a:cubicBezTo>
                <a:cubicBezTo>
                  <a:pt x="2888506" y="2404814"/>
                  <a:pt x="2884785" y="2403574"/>
                  <a:pt x="2879824" y="2403574"/>
                </a:cubicBezTo>
                <a:cubicBezTo>
                  <a:pt x="2874863" y="2403574"/>
                  <a:pt x="2866181" y="2401093"/>
                  <a:pt x="2853779" y="2396133"/>
                </a:cubicBezTo>
                <a:cubicBezTo>
                  <a:pt x="2841377" y="2391172"/>
                  <a:pt x="2827734" y="2383731"/>
                  <a:pt x="2812851" y="2373809"/>
                </a:cubicBezTo>
                <a:cubicBezTo>
                  <a:pt x="2807891" y="2373809"/>
                  <a:pt x="2804170" y="2373809"/>
                  <a:pt x="2801689" y="2373809"/>
                </a:cubicBezTo>
                <a:cubicBezTo>
                  <a:pt x="2799209" y="2373809"/>
                  <a:pt x="2796729" y="2373809"/>
                  <a:pt x="2794248" y="2373809"/>
                </a:cubicBezTo>
                <a:cubicBezTo>
                  <a:pt x="2791767" y="2373809"/>
                  <a:pt x="2789287" y="2373809"/>
                  <a:pt x="2786807" y="2373809"/>
                </a:cubicBezTo>
                <a:cubicBezTo>
                  <a:pt x="2784326" y="2373809"/>
                  <a:pt x="2783086" y="2371328"/>
                  <a:pt x="2783086" y="2366367"/>
                </a:cubicBezTo>
                <a:cubicBezTo>
                  <a:pt x="2778125" y="2366367"/>
                  <a:pt x="2770684" y="2363886"/>
                  <a:pt x="2760762" y="2358926"/>
                </a:cubicBezTo>
                <a:cubicBezTo>
                  <a:pt x="2755801" y="2358926"/>
                  <a:pt x="2750840" y="2358926"/>
                  <a:pt x="2745879" y="2358926"/>
                </a:cubicBezTo>
                <a:cubicBezTo>
                  <a:pt x="2740918" y="2358926"/>
                  <a:pt x="2735957" y="2356445"/>
                  <a:pt x="2730996" y="2351484"/>
                </a:cubicBezTo>
                <a:lnTo>
                  <a:pt x="2708672" y="2351484"/>
                </a:lnTo>
                <a:cubicBezTo>
                  <a:pt x="2708672" y="2351484"/>
                  <a:pt x="2708672" y="2353965"/>
                  <a:pt x="2708672" y="2358926"/>
                </a:cubicBezTo>
                <a:lnTo>
                  <a:pt x="2738437" y="2373809"/>
                </a:lnTo>
                <a:cubicBezTo>
                  <a:pt x="2748359" y="2373809"/>
                  <a:pt x="2753320" y="2373809"/>
                  <a:pt x="2753320" y="2373809"/>
                </a:cubicBezTo>
                <a:cubicBezTo>
                  <a:pt x="2753320" y="2373809"/>
                  <a:pt x="2754561" y="2375049"/>
                  <a:pt x="2757041" y="2377529"/>
                </a:cubicBezTo>
                <a:cubicBezTo>
                  <a:pt x="2759522" y="2380010"/>
                  <a:pt x="2760762" y="2381250"/>
                  <a:pt x="2760762" y="2381250"/>
                </a:cubicBezTo>
                <a:lnTo>
                  <a:pt x="2768203" y="2396133"/>
                </a:lnTo>
                <a:lnTo>
                  <a:pt x="2753320" y="2396133"/>
                </a:lnTo>
                <a:cubicBezTo>
                  <a:pt x="2748359" y="2396133"/>
                  <a:pt x="2747119" y="2393652"/>
                  <a:pt x="2749600" y="2388691"/>
                </a:cubicBezTo>
                <a:cubicBezTo>
                  <a:pt x="2752080" y="2383731"/>
                  <a:pt x="2745879" y="2381250"/>
                  <a:pt x="2730996" y="2381250"/>
                </a:cubicBezTo>
                <a:lnTo>
                  <a:pt x="2701230" y="2373809"/>
                </a:lnTo>
                <a:lnTo>
                  <a:pt x="2686348" y="2366367"/>
                </a:lnTo>
                <a:lnTo>
                  <a:pt x="2619375" y="2344043"/>
                </a:lnTo>
                <a:cubicBezTo>
                  <a:pt x="2614414" y="2339082"/>
                  <a:pt x="2610693" y="2337842"/>
                  <a:pt x="2608213" y="2340322"/>
                </a:cubicBezTo>
                <a:cubicBezTo>
                  <a:pt x="2605732" y="2342803"/>
                  <a:pt x="2603252" y="2344043"/>
                  <a:pt x="2600771" y="2344043"/>
                </a:cubicBezTo>
                <a:cubicBezTo>
                  <a:pt x="2598291" y="2344043"/>
                  <a:pt x="2597051" y="2341562"/>
                  <a:pt x="2597051" y="2336601"/>
                </a:cubicBezTo>
                <a:lnTo>
                  <a:pt x="2589609" y="2329160"/>
                </a:lnTo>
                <a:cubicBezTo>
                  <a:pt x="2589609" y="2329160"/>
                  <a:pt x="2589609" y="2331641"/>
                  <a:pt x="2589609" y="2336601"/>
                </a:cubicBezTo>
                <a:cubicBezTo>
                  <a:pt x="2589609" y="2341562"/>
                  <a:pt x="2579687" y="2339082"/>
                  <a:pt x="2559844" y="2329160"/>
                </a:cubicBezTo>
                <a:lnTo>
                  <a:pt x="2537520" y="2321719"/>
                </a:lnTo>
                <a:cubicBezTo>
                  <a:pt x="2537520" y="2321719"/>
                  <a:pt x="2535039" y="2321719"/>
                  <a:pt x="2530078" y="2321719"/>
                </a:cubicBezTo>
                <a:cubicBezTo>
                  <a:pt x="2525117" y="2321719"/>
                  <a:pt x="2522637" y="2321719"/>
                  <a:pt x="2522637" y="2321719"/>
                </a:cubicBezTo>
                <a:lnTo>
                  <a:pt x="2515195" y="2314277"/>
                </a:lnTo>
                <a:cubicBezTo>
                  <a:pt x="2520156" y="2314277"/>
                  <a:pt x="2522637" y="2313037"/>
                  <a:pt x="2522637" y="2310557"/>
                </a:cubicBezTo>
                <a:cubicBezTo>
                  <a:pt x="2522637" y="2308076"/>
                  <a:pt x="2520156" y="2306836"/>
                  <a:pt x="2515195" y="2306836"/>
                </a:cubicBezTo>
                <a:cubicBezTo>
                  <a:pt x="2495352" y="2311797"/>
                  <a:pt x="2485430" y="2309317"/>
                  <a:pt x="2485430" y="2299394"/>
                </a:cubicBezTo>
                <a:cubicBezTo>
                  <a:pt x="2480469" y="2294434"/>
                  <a:pt x="2475508" y="2291953"/>
                  <a:pt x="2470547" y="2291953"/>
                </a:cubicBezTo>
                <a:lnTo>
                  <a:pt x="2455664" y="2284512"/>
                </a:lnTo>
                <a:lnTo>
                  <a:pt x="2463105" y="2284512"/>
                </a:lnTo>
                <a:lnTo>
                  <a:pt x="2485430" y="2284512"/>
                </a:lnTo>
                <a:lnTo>
                  <a:pt x="2477988" y="2277070"/>
                </a:lnTo>
                <a:cubicBezTo>
                  <a:pt x="2482949" y="2277070"/>
                  <a:pt x="2479228" y="2274590"/>
                  <a:pt x="2466826" y="2269629"/>
                </a:cubicBezTo>
                <a:cubicBezTo>
                  <a:pt x="2454424" y="2264668"/>
                  <a:pt x="2442021" y="2260947"/>
                  <a:pt x="2429619" y="2258467"/>
                </a:cubicBezTo>
                <a:cubicBezTo>
                  <a:pt x="2417217" y="2255986"/>
                  <a:pt x="2411016" y="2254746"/>
                  <a:pt x="2411016" y="2254746"/>
                </a:cubicBezTo>
                <a:lnTo>
                  <a:pt x="2418457" y="2262187"/>
                </a:lnTo>
                <a:cubicBezTo>
                  <a:pt x="2423418" y="2262187"/>
                  <a:pt x="2425898" y="2263427"/>
                  <a:pt x="2425898" y="2265908"/>
                </a:cubicBezTo>
                <a:cubicBezTo>
                  <a:pt x="2425898" y="2268389"/>
                  <a:pt x="2425898" y="2269629"/>
                  <a:pt x="2425898" y="2269629"/>
                </a:cubicBezTo>
                <a:lnTo>
                  <a:pt x="2433340" y="2277070"/>
                </a:lnTo>
                <a:cubicBezTo>
                  <a:pt x="2428379" y="2277070"/>
                  <a:pt x="2425898" y="2277070"/>
                  <a:pt x="2425898" y="2277070"/>
                </a:cubicBezTo>
                <a:lnTo>
                  <a:pt x="2373808" y="2277070"/>
                </a:lnTo>
                <a:cubicBezTo>
                  <a:pt x="2373808" y="2277070"/>
                  <a:pt x="2366367" y="2274590"/>
                  <a:pt x="2351484" y="2269629"/>
                </a:cubicBezTo>
                <a:cubicBezTo>
                  <a:pt x="2341562" y="2269629"/>
                  <a:pt x="2332881" y="2268389"/>
                  <a:pt x="2325439" y="2265908"/>
                </a:cubicBezTo>
                <a:cubicBezTo>
                  <a:pt x="2317998" y="2263427"/>
                  <a:pt x="2313037" y="2262187"/>
                  <a:pt x="2310557" y="2262187"/>
                </a:cubicBezTo>
                <a:cubicBezTo>
                  <a:pt x="2308076" y="2262187"/>
                  <a:pt x="2301875" y="2260947"/>
                  <a:pt x="2291953" y="2258467"/>
                </a:cubicBezTo>
                <a:cubicBezTo>
                  <a:pt x="2282031" y="2255986"/>
                  <a:pt x="2272109" y="2254746"/>
                  <a:pt x="2262187" y="2254746"/>
                </a:cubicBezTo>
                <a:cubicBezTo>
                  <a:pt x="2242344" y="2249785"/>
                  <a:pt x="2229941" y="2244824"/>
                  <a:pt x="2224980" y="2239863"/>
                </a:cubicBezTo>
                <a:cubicBezTo>
                  <a:pt x="2220020" y="2234902"/>
                  <a:pt x="2213818" y="2232422"/>
                  <a:pt x="2206377" y="2232422"/>
                </a:cubicBezTo>
                <a:cubicBezTo>
                  <a:pt x="2198935" y="2232422"/>
                  <a:pt x="2190254" y="2232422"/>
                  <a:pt x="2180332" y="2232422"/>
                </a:cubicBezTo>
                <a:cubicBezTo>
                  <a:pt x="2160489" y="2222500"/>
                  <a:pt x="2150566" y="2222500"/>
                  <a:pt x="2150566" y="2232422"/>
                </a:cubicBezTo>
                <a:cubicBezTo>
                  <a:pt x="2145606" y="2232422"/>
                  <a:pt x="2139404" y="2229941"/>
                  <a:pt x="2131963" y="2224980"/>
                </a:cubicBezTo>
                <a:cubicBezTo>
                  <a:pt x="2124522" y="2220020"/>
                  <a:pt x="2120801" y="2218779"/>
                  <a:pt x="2120801" y="2221260"/>
                </a:cubicBezTo>
                <a:cubicBezTo>
                  <a:pt x="2120801" y="2223740"/>
                  <a:pt x="2117080" y="2222500"/>
                  <a:pt x="2109639" y="2217539"/>
                </a:cubicBezTo>
                <a:cubicBezTo>
                  <a:pt x="2102197" y="2212578"/>
                  <a:pt x="2095996" y="2212578"/>
                  <a:pt x="2091035" y="2217539"/>
                </a:cubicBezTo>
                <a:cubicBezTo>
                  <a:pt x="2071192" y="2217539"/>
                  <a:pt x="2058789" y="2210098"/>
                  <a:pt x="2053828" y="2195215"/>
                </a:cubicBezTo>
                <a:cubicBezTo>
                  <a:pt x="2053828" y="2190254"/>
                  <a:pt x="2053828" y="2187773"/>
                  <a:pt x="2053828" y="2187773"/>
                </a:cubicBezTo>
                <a:cubicBezTo>
                  <a:pt x="2053828" y="2182813"/>
                  <a:pt x="2052588" y="2180332"/>
                  <a:pt x="2050107" y="2180332"/>
                </a:cubicBezTo>
                <a:cubicBezTo>
                  <a:pt x="2047627" y="2180332"/>
                  <a:pt x="2043906" y="2180332"/>
                  <a:pt x="2038945" y="2180332"/>
                </a:cubicBezTo>
                <a:cubicBezTo>
                  <a:pt x="2033985" y="2180332"/>
                  <a:pt x="2030264" y="2177851"/>
                  <a:pt x="2027783" y="2172891"/>
                </a:cubicBezTo>
                <a:cubicBezTo>
                  <a:pt x="2025303" y="2167930"/>
                  <a:pt x="2014141" y="2165449"/>
                  <a:pt x="1994297" y="2165449"/>
                </a:cubicBezTo>
                <a:lnTo>
                  <a:pt x="1964532" y="2158008"/>
                </a:lnTo>
                <a:lnTo>
                  <a:pt x="1971973" y="2150566"/>
                </a:lnTo>
                <a:cubicBezTo>
                  <a:pt x="1981895" y="2155527"/>
                  <a:pt x="1989336" y="2156768"/>
                  <a:pt x="1994297" y="2154287"/>
                </a:cubicBezTo>
                <a:cubicBezTo>
                  <a:pt x="1999258" y="2151806"/>
                  <a:pt x="2004219" y="2150566"/>
                  <a:pt x="2009180" y="2150566"/>
                </a:cubicBezTo>
                <a:lnTo>
                  <a:pt x="2024062" y="2150566"/>
                </a:lnTo>
                <a:lnTo>
                  <a:pt x="2031504" y="2150566"/>
                </a:lnTo>
                <a:lnTo>
                  <a:pt x="2038945" y="2158008"/>
                </a:lnTo>
                <a:cubicBezTo>
                  <a:pt x="2043906" y="2158008"/>
                  <a:pt x="2048867" y="2158008"/>
                  <a:pt x="2053828" y="2158008"/>
                </a:cubicBezTo>
                <a:cubicBezTo>
                  <a:pt x="2068711" y="2158008"/>
                  <a:pt x="2076152" y="2160488"/>
                  <a:pt x="2076152" y="2165449"/>
                </a:cubicBezTo>
                <a:cubicBezTo>
                  <a:pt x="2076152" y="2170410"/>
                  <a:pt x="2081113" y="2172891"/>
                  <a:pt x="2091035" y="2172891"/>
                </a:cubicBezTo>
                <a:lnTo>
                  <a:pt x="2091035" y="2165449"/>
                </a:lnTo>
                <a:lnTo>
                  <a:pt x="2091035" y="2158008"/>
                </a:lnTo>
                <a:cubicBezTo>
                  <a:pt x="2091035" y="2158008"/>
                  <a:pt x="2088555" y="2156768"/>
                  <a:pt x="2083594" y="2154287"/>
                </a:cubicBezTo>
                <a:cubicBezTo>
                  <a:pt x="2078633" y="2151806"/>
                  <a:pt x="2072432" y="2151806"/>
                  <a:pt x="2064990" y="2154287"/>
                </a:cubicBezTo>
                <a:cubicBezTo>
                  <a:pt x="2057549" y="2156768"/>
                  <a:pt x="2053828" y="2155527"/>
                  <a:pt x="2053828" y="2150566"/>
                </a:cubicBezTo>
                <a:cubicBezTo>
                  <a:pt x="2053828" y="2150566"/>
                  <a:pt x="2053828" y="2149326"/>
                  <a:pt x="2053828" y="2146846"/>
                </a:cubicBezTo>
                <a:cubicBezTo>
                  <a:pt x="2053828" y="2144365"/>
                  <a:pt x="2051348" y="2143125"/>
                  <a:pt x="2046387" y="2143125"/>
                </a:cubicBezTo>
                <a:cubicBezTo>
                  <a:pt x="2041426" y="2143125"/>
                  <a:pt x="2036465" y="2141885"/>
                  <a:pt x="2031504" y="2139404"/>
                </a:cubicBezTo>
                <a:cubicBezTo>
                  <a:pt x="2026543" y="2136924"/>
                  <a:pt x="2021582" y="2135684"/>
                  <a:pt x="2016621" y="2135684"/>
                </a:cubicBezTo>
                <a:cubicBezTo>
                  <a:pt x="2001738" y="2130723"/>
                  <a:pt x="1991816" y="2125761"/>
                  <a:pt x="1986855" y="2120801"/>
                </a:cubicBezTo>
                <a:cubicBezTo>
                  <a:pt x="1981895" y="2120801"/>
                  <a:pt x="1976934" y="2120801"/>
                  <a:pt x="1971973" y="2120801"/>
                </a:cubicBezTo>
                <a:cubicBezTo>
                  <a:pt x="1967012" y="2120801"/>
                  <a:pt x="1962051" y="2120801"/>
                  <a:pt x="1957090" y="2120801"/>
                </a:cubicBezTo>
                <a:lnTo>
                  <a:pt x="1949649" y="2120801"/>
                </a:lnTo>
                <a:cubicBezTo>
                  <a:pt x="1954609" y="2120801"/>
                  <a:pt x="1958330" y="2123281"/>
                  <a:pt x="1960811" y="2128242"/>
                </a:cubicBezTo>
                <a:cubicBezTo>
                  <a:pt x="1963291" y="2133203"/>
                  <a:pt x="1964532" y="2135684"/>
                  <a:pt x="1964532" y="2135684"/>
                </a:cubicBezTo>
                <a:lnTo>
                  <a:pt x="1964532" y="2150566"/>
                </a:lnTo>
                <a:cubicBezTo>
                  <a:pt x="1959571" y="2150566"/>
                  <a:pt x="1957090" y="2150566"/>
                  <a:pt x="1957090" y="2150566"/>
                </a:cubicBezTo>
                <a:cubicBezTo>
                  <a:pt x="1957090" y="2150566"/>
                  <a:pt x="1957090" y="2148086"/>
                  <a:pt x="1957090" y="2143125"/>
                </a:cubicBezTo>
                <a:cubicBezTo>
                  <a:pt x="1957090" y="2138164"/>
                  <a:pt x="1954609" y="2135684"/>
                  <a:pt x="1949649" y="2135684"/>
                </a:cubicBezTo>
                <a:cubicBezTo>
                  <a:pt x="1944687" y="2135684"/>
                  <a:pt x="1942207" y="2138164"/>
                  <a:pt x="1942207" y="2143125"/>
                </a:cubicBezTo>
                <a:lnTo>
                  <a:pt x="1927324" y="2150566"/>
                </a:lnTo>
                <a:lnTo>
                  <a:pt x="1919883" y="2150566"/>
                </a:lnTo>
                <a:cubicBezTo>
                  <a:pt x="1919883" y="2150566"/>
                  <a:pt x="1917402" y="2149326"/>
                  <a:pt x="1912441" y="2146846"/>
                </a:cubicBezTo>
                <a:cubicBezTo>
                  <a:pt x="1907481" y="2144365"/>
                  <a:pt x="1902520" y="2143125"/>
                  <a:pt x="1897559" y="2143125"/>
                </a:cubicBezTo>
                <a:cubicBezTo>
                  <a:pt x="1892598" y="2138164"/>
                  <a:pt x="1885156" y="2135684"/>
                  <a:pt x="1875234" y="2135684"/>
                </a:cubicBezTo>
                <a:cubicBezTo>
                  <a:pt x="1865313" y="2135684"/>
                  <a:pt x="1857871" y="2133203"/>
                  <a:pt x="1852910" y="2128242"/>
                </a:cubicBezTo>
                <a:cubicBezTo>
                  <a:pt x="1852910" y="2128242"/>
                  <a:pt x="1850430" y="2128242"/>
                  <a:pt x="1845469" y="2128242"/>
                </a:cubicBezTo>
                <a:cubicBezTo>
                  <a:pt x="1840508" y="2128242"/>
                  <a:pt x="1835547" y="2125761"/>
                  <a:pt x="1830586" y="2120801"/>
                </a:cubicBezTo>
                <a:cubicBezTo>
                  <a:pt x="1820664" y="2120801"/>
                  <a:pt x="1814463" y="2119561"/>
                  <a:pt x="1811982" y="2117080"/>
                </a:cubicBezTo>
                <a:cubicBezTo>
                  <a:pt x="1809502" y="2114599"/>
                  <a:pt x="1800820" y="2113359"/>
                  <a:pt x="1785938" y="2113359"/>
                </a:cubicBezTo>
                <a:cubicBezTo>
                  <a:pt x="1785938" y="2113359"/>
                  <a:pt x="1783457" y="2113359"/>
                  <a:pt x="1778496" y="2113359"/>
                </a:cubicBezTo>
                <a:cubicBezTo>
                  <a:pt x="1773535" y="2113359"/>
                  <a:pt x="1771055" y="2110879"/>
                  <a:pt x="1771055" y="2105918"/>
                </a:cubicBezTo>
                <a:lnTo>
                  <a:pt x="1756172" y="2113359"/>
                </a:lnTo>
                <a:cubicBezTo>
                  <a:pt x="1756172" y="2108399"/>
                  <a:pt x="1753692" y="2108399"/>
                  <a:pt x="1748731" y="2113359"/>
                </a:cubicBezTo>
                <a:lnTo>
                  <a:pt x="1748731" y="2120801"/>
                </a:lnTo>
                <a:lnTo>
                  <a:pt x="1741289" y="2128242"/>
                </a:lnTo>
                <a:lnTo>
                  <a:pt x="1733848" y="2113359"/>
                </a:lnTo>
                <a:cubicBezTo>
                  <a:pt x="1743770" y="2113359"/>
                  <a:pt x="1746250" y="2108399"/>
                  <a:pt x="1741289" y="2098476"/>
                </a:cubicBezTo>
                <a:cubicBezTo>
                  <a:pt x="1736328" y="2093516"/>
                  <a:pt x="1731367" y="2092275"/>
                  <a:pt x="1726407" y="2094756"/>
                </a:cubicBezTo>
                <a:cubicBezTo>
                  <a:pt x="1721445" y="2097236"/>
                  <a:pt x="1716485" y="2094756"/>
                  <a:pt x="1711524" y="2087314"/>
                </a:cubicBezTo>
                <a:cubicBezTo>
                  <a:pt x="1706563" y="2079873"/>
                  <a:pt x="1704082" y="2073672"/>
                  <a:pt x="1704082" y="2068711"/>
                </a:cubicBezTo>
                <a:cubicBezTo>
                  <a:pt x="1709043" y="2068711"/>
                  <a:pt x="1711524" y="2066230"/>
                  <a:pt x="1711524" y="2061269"/>
                </a:cubicBezTo>
                <a:lnTo>
                  <a:pt x="1696641" y="2061269"/>
                </a:lnTo>
                <a:cubicBezTo>
                  <a:pt x="1696641" y="2066230"/>
                  <a:pt x="1695401" y="2068711"/>
                  <a:pt x="1692920" y="2068711"/>
                </a:cubicBezTo>
                <a:cubicBezTo>
                  <a:pt x="1690440" y="2068711"/>
                  <a:pt x="1684239" y="2068711"/>
                  <a:pt x="1674317" y="2068711"/>
                </a:cubicBezTo>
                <a:cubicBezTo>
                  <a:pt x="1669356" y="2068711"/>
                  <a:pt x="1664395" y="2068711"/>
                  <a:pt x="1659434" y="2068711"/>
                </a:cubicBezTo>
                <a:cubicBezTo>
                  <a:pt x="1664395" y="2068711"/>
                  <a:pt x="1666875" y="2071192"/>
                  <a:pt x="1666875" y="2076152"/>
                </a:cubicBezTo>
                <a:lnTo>
                  <a:pt x="1674317" y="2083594"/>
                </a:lnTo>
                <a:cubicBezTo>
                  <a:pt x="1684239" y="2083594"/>
                  <a:pt x="1686719" y="2088554"/>
                  <a:pt x="1681758" y="2098476"/>
                </a:cubicBezTo>
                <a:cubicBezTo>
                  <a:pt x="1676797" y="2103437"/>
                  <a:pt x="1664395" y="2103437"/>
                  <a:pt x="1644551" y="2098476"/>
                </a:cubicBezTo>
                <a:cubicBezTo>
                  <a:pt x="1639590" y="2098476"/>
                  <a:pt x="1629668" y="2095996"/>
                  <a:pt x="1614785" y="2091035"/>
                </a:cubicBezTo>
                <a:lnTo>
                  <a:pt x="1607344" y="2091035"/>
                </a:lnTo>
                <a:cubicBezTo>
                  <a:pt x="1617266" y="2091035"/>
                  <a:pt x="1622227" y="2088554"/>
                  <a:pt x="1622227" y="2083594"/>
                </a:cubicBezTo>
                <a:cubicBezTo>
                  <a:pt x="1622227" y="2078633"/>
                  <a:pt x="1619746" y="2076152"/>
                  <a:pt x="1614785" y="2076152"/>
                </a:cubicBezTo>
                <a:lnTo>
                  <a:pt x="1585020" y="2076152"/>
                </a:lnTo>
                <a:lnTo>
                  <a:pt x="1570137" y="2076152"/>
                </a:lnTo>
                <a:lnTo>
                  <a:pt x="1555254" y="2076152"/>
                </a:lnTo>
                <a:cubicBezTo>
                  <a:pt x="1555254" y="2081113"/>
                  <a:pt x="1557735" y="2083594"/>
                  <a:pt x="1562695" y="2083594"/>
                </a:cubicBezTo>
                <a:cubicBezTo>
                  <a:pt x="1567656" y="2083594"/>
                  <a:pt x="1570137" y="2086074"/>
                  <a:pt x="1570137" y="2091035"/>
                </a:cubicBezTo>
                <a:cubicBezTo>
                  <a:pt x="1575098" y="2091035"/>
                  <a:pt x="1582539" y="2092275"/>
                  <a:pt x="1592461" y="2094756"/>
                </a:cubicBezTo>
                <a:cubicBezTo>
                  <a:pt x="1602383" y="2097236"/>
                  <a:pt x="1607344" y="2098476"/>
                  <a:pt x="1607344" y="2098476"/>
                </a:cubicBezTo>
                <a:lnTo>
                  <a:pt x="1614785" y="2098476"/>
                </a:lnTo>
                <a:cubicBezTo>
                  <a:pt x="1614785" y="2098476"/>
                  <a:pt x="1614785" y="2099717"/>
                  <a:pt x="1614785" y="2102197"/>
                </a:cubicBezTo>
                <a:cubicBezTo>
                  <a:pt x="1614785" y="2104678"/>
                  <a:pt x="1617266" y="2105918"/>
                  <a:pt x="1622227" y="2105918"/>
                </a:cubicBezTo>
                <a:lnTo>
                  <a:pt x="1629668" y="2105918"/>
                </a:lnTo>
                <a:cubicBezTo>
                  <a:pt x="1634629" y="2110879"/>
                  <a:pt x="1639590" y="2113359"/>
                  <a:pt x="1644551" y="2113359"/>
                </a:cubicBezTo>
                <a:lnTo>
                  <a:pt x="1666875" y="2113359"/>
                </a:lnTo>
                <a:cubicBezTo>
                  <a:pt x="1671836" y="2118320"/>
                  <a:pt x="1679277" y="2120801"/>
                  <a:pt x="1689199" y="2120801"/>
                </a:cubicBezTo>
                <a:lnTo>
                  <a:pt x="1696641" y="2128242"/>
                </a:lnTo>
                <a:lnTo>
                  <a:pt x="1726407" y="2135684"/>
                </a:lnTo>
                <a:cubicBezTo>
                  <a:pt x="1736328" y="2135684"/>
                  <a:pt x="1746250" y="2140644"/>
                  <a:pt x="1756172" y="2150566"/>
                </a:cubicBezTo>
                <a:cubicBezTo>
                  <a:pt x="1766094" y="2155527"/>
                  <a:pt x="1771055" y="2155527"/>
                  <a:pt x="1771055" y="2150566"/>
                </a:cubicBezTo>
                <a:cubicBezTo>
                  <a:pt x="1776016" y="2150566"/>
                  <a:pt x="1793379" y="2155527"/>
                  <a:pt x="1823145" y="2165449"/>
                </a:cubicBezTo>
                <a:cubicBezTo>
                  <a:pt x="1833067" y="2170410"/>
                  <a:pt x="1838028" y="2172891"/>
                  <a:pt x="1838028" y="2172891"/>
                </a:cubicBezTo>
                <a:lnTo>
                  <a:pt x="1860352" y="2180332"/>
                </a:lnTo>
                <a:cubicBezTo>
                  <a:pt x="1865313" y="2180332"/>
                  <a:pt x="1869033" y="2181572"/>
                  <a:pt x="1871514" y="2184053"/>
                </a:cubicBezTo>
                <a:cubicBezTo>
                  <a:pt x="1873994" y="2186533"/>
                  <a:pt x="1877715" y="2187773"/>
                  <a:pt x="1882676" y="2187773"/>
                </a:cubicBezTo>
                <a:cubicBezTo>
                  <a:pt x="1887637" y="2187773"/>
                  <a:pt x="1890117" y="2187773"/>
                  <a:pt x="1890117" y="2187773"/>
                </a:cubicBezTo>
                <a:lnTo>
                  <a:pt x="1905000" y="2195215"/>
                </a:lnTo>
                <a:cubicBezTo>
                  <a:pt x="1914922" y="2195215"/>
                  <a:pt x="1922364" y="2197695"/>
                  <a:pt x="1927324" y="2202656"/>
                </a:cubicBezTo>
                <a:cubicBezTo>
                  <a:pt x="1932285" y="2207617"/>
                  <a:pt x="1939727" y="2210098"/>
                  <a:pt x="1949649" y="2210098"/>
                </a:cubicBezTo>
                <a:cubicBezTo>
                  <a:pt x="1964532" y="2200176"/>
                  <a:pt x="1974453" y="2202656"/>
                  <a:pt x="1979414" y="2217539"/>
                </a:cubicBezTo>
                <a:cubicBezTo>
                  <a:pt x="1984375" y="2222500"/>
                  <a:pt x="1991816" y="2227461"/>
                  <a:pt x="2001738" y="2232422"/>
                </a:cubicBezTo>
                <a:cubicBezTo>
                  <a:pt x="2011660" y="2237383"/>
                  <a:pt x="2017861" y="2238623"/>
                  <a:pt x="2020342" y="2236142"/>
                </a:cubicBezTo>
                <a:cubicBezTo>
                  <a:pt x="2022823" y="2233662"/>
                  <a:pt x="2029023" y="2232422"/>
                  <a:pt x="2038945" y="2232422"/>
                </a:cubicBezTo>
                <a:cubicBezTo>
                  <a:pt x="2038945" y="2232422"/>
                  <a:pt x="2040186" y="2233662"/>
                  <a:pt x="2042666" y="2236142"/>
                </a:cubicBezTo>
                <a:cubicBezTo>
                  <a:pt x="2045147" y="2238623"/>
                  <a:pt x="2048867" y="2239863"/>
                  <a:pt x="2053828" y="2239863"/>
                </a:cubicBezTo>
                <a:cubicBezTo>
                  <a:pt x="2053828" y="2244824"/>
                  <a:pt x="2061270" y="2249785"/>
                  <a:pt x="2076152" y="2254746"/>
                </a:cubicBezTo>
                <a:lnTo>
                  <a:pt x="2098476" y="2262187"/>
                </a:lnTo>
                <a:cubicBezTo>
                  <a:pt x="2098476" y="2267148"/>
                  <a:pt x="2102197" y="2269629"/>
                  <a:pt x="2109639" y="2269629"/>
                </a:cubicBezTo>
                <a:cubicBezTo>
                  <a:pt x="2117080" y="2269629"/>
                  <a:pt x="2122041" y="2270869"/>
                  <a:pt x="2124522" y="2273350"/>
                </a:cubicBezTo>
                <a:cubicBezTo>
                  <a:pt x="2127002" y="2275830"/>
                  <a:pt x="2138164" y="2279551"/>
                  <a:pt x="2158008" y="2284512"/>
                </a:cubicBezTo>
                <a:cubicBezTo>
                  <a:pt x="2162969" y="2284512"/>
                  <a:pt x="2169170" y="2284512"/>
                  <a:pt x="2176611" y="2284512"/>
                </a:cubicBezTo>
                <a:cubicBezTo>
                  <a:pt x="2184053" y="2284512"/>
                  <a:pt x="2187774" y="2284512"/>
                  <a:pt x="2187774" y="2284512"/>
                </a:cubicBezTo>
                <a:cubicBezTo>
                  <a:pt x="2192734" y="2289472"/>
                  <a:pt x="2197696" y="2291953"/>
                  <a:pt x="2202656" y="2291953"/>
                </a:cubicBezTo>
                <a:lnTo>
                  <a:pt x="2195215" y="2269629"/>
                </a:lnTo>
                <a:lnTo>
                  <a:pt x="2187774" y="2262187"/>
                </a:lnTo>
                <a:cubicBezTo>
                  <a:pt x="2192734" y="2262187"/>
                  <a:pt x="2203896" y="2263427"/>
                  <a:pt x="2221260" y="2265908"/>
                </a:cubicBezTo>
                <a:cubicBezTo>
                  <a:pt x="2238623" y="2268389"/>
                  <a:pt x="2249785" y="2272109"/>
                  <a:pt x="2254746" y="2277070"/>
                </a:cubicBezTo>
                <a:lnTo>
                  <a:pt x="2262187" y="2277070"/>
                </a:lnTo>
                <a:cubicBezTo>
                  <a:pt x="2272109" y="2277070"/>
                  <a:pt x="2283272" y="2279551"/>
                  <a:pt x="2295674" y="2284512"/>
                </a:cubicBezTo>
                <a:cubicBezTo>
                  <a:pt x="2308076" y="2289472"/>
                  <a:pt x="2316758" y="2291953"/>
                  <a:pt x="2321719" y="2291953"/>
                </a:cubicBezTo>
                <a:lnTo>
                  <a:pt x="2336601" y="2299394"/>
                </a:lnTo>
                <a:cubicBezTo>
                  <a:pt x="2351484" y="2299394"/>
                  <a:pt x="2358926" y="2301875"/>
                  <a:pt x="2358926" y="2306836"/>
                </a:cubicBezTo>
                <a:cubicBezTo>
                  <a:pt x="2353965" y="2306836"/>
                  <a:pt x="2346524" y="2306836"/>
                  <a:pt x="2336601" y="2306836"/>
                </a:cubicBezTo>
                <a:cubicBezTo>
                  <a:pt x="2326679" y="2306836"/>
                  <a:pt x="2321719" y="2304355"/>
                  <a:pt x="2321719" y="2299394"/>
                </a:cubicBezTo>
                <a:lnTo>
                  <a:pt x="2291953" y="2299394"/>
                </a:lnTo>
                <a:cubicBezTo>
                  <a:pt x="2282031" y="2304355"/>
                  <a:pt x="2277070" y="2306836"/>
                  <a:pt x="2277070" y="2306836"/>
                </a:cubicBezTo>
                <a:cubicBezTo>
                  <a:pt x="2286992" y="2316758"/>
                  <a:pt x="2314277" y="2321719"/>
                  <a:pt x="2358926" y="2321719"/>
                </a:cubicBezTo>
                <a:cubicBezTo>
                  <a:pt x="2363886" y="2321719"/>
                  <a:pt x="2366367" y="2324199"/>
                  <a:pt x="2366367" y="2329160"/>
                </a:cubicBezTo>
                <a:cubicBezTo>
                  <a:pt x="2366367" y="2344043"/>
                  <a:pt x="2368848" y="2352724"/>
                  <a:pt x="2373808" y="2355205"/>
                </a:cubicBezTo>
                <a:cubicBezTo>
                  <a:pt x="2378769" y="2357686"/>
                  <a:pt x="2382490" y="2360166"/>
                  <a:pt x="2384971" y="2362646"/>
                </a:cubicBezTo>
                <a:cubicBezTo>
                  <a:pt x="2387451" y="2365127"/>
                  <a:pt x="2391172" y="2363886"/>
                  <a:pt x="2396133" y="2358926"/>
                </a:cubicBezTo>
                <a:lnTo>
                  <a:pt x="2411016" y="2358926"/>
                </a:lnTo>
                <a:cubicBezTo>
                  <a:pt x="2406055" y="2358926"/>
                  <a:pt x="2403574" y="2361406"/>
                  <a:pt x="2403574" y="2366367"/>
                </a:cubicBezTo>
                <a:cubicBezTo>
                  <a:pt x="2406054" y="2368848"/>
                  <a:pt x="2407915" y="2370708"/>
                  <a:pt x="2409155" y="2371948"/>
                </a:cubicBezTo>
                <a:lnTo>
                  <a:pt x="2409953" y="2372746"/>
                </a:lnTo>
                <a:lnTo>
                  <a:pt x="2358926" y="2366367"/>
                </a:lnTo>
                <a:cubicBezTo>
                  <a:pt x="2353965" y="2361406"/>
                  <a:pt x="2344043" y="2358926"/>
                  <a:pt x="2329160" y="2358926"/>
                </a:cubicBezTo>
                <a:cubicBezTo>
                  <a:pt x="2324199" y="2358926"/>
                  <a:pt x="2316758" y="2357686"/>
                  <a:pt x="2306836" y="2355205"/>
                </a:cubicBezTo>
                <a:cubicBezTo>
                  <a:pt x="2296914" y="2352724"/>
                  <a:pt x="2289472" y="2349004"/>
                  <a:pt x="2284512" y="2344043"/>
                </a:cubicBezTo>
                <a:cubicBezTo>
                  <a:pt x="2264668" y="2339082"/>
                  <a:pt x="2252265" y="2336601"/>
                  <a:pt x="2247305" y="2336601"/>
                </a:cubicBezTo>
                <a:cubicBezTo>
                  <a:pt x="2247305" y="2336601"/>
                  <a:pt x="2244824" y="2336601"/>
                  <a:pt x="2239863" y="2336601"/>
                </a:cubicBezTo>
                <a:cubicBezTo>
                  <a:pt x="2234902" y="2336601"/>
                  <a:pt x="2229941" y="2334121"/>
                  <a:pt x="2224980" y="2329160"/>
                </a:cubicBezTo>
                <a:cubicBezTo>
                  <a:pt x="2215058" y="2329160"/>
                  <a:pt x="2197696" y="2324199"/>
                  <a:pt x="2172891" y="2314277"/>
                </a:cubicBezTo>
                <a:lnTo>
                  <a:pt x="2135684" y="2299394"/>
                </a:lnTo>
                <a:cubicBezTo>
                  <a:pt x="2130723" y="2299394"/>
                  <a:pt x="2127002" y="2299394"/>
                  <a:pt x="2124522" y="2299394"/>
                </a:cubicBezTo>
                <a:cubicBezTo>
                  <a:pt x="2122041" y="2299394"/>
                  <a:pt x="2118320" y="2299394"/>
                  <a:pt x="2113360" y="2299394"/>
                </a:cubicBezTo>
                <a:cubicBezTo>
                  <a:pt x="2093516" y="2299394"/>
                  <a:pt x="2071192" y="2291953"/>
                  <a:pt x="2046387" y="2277070"/>
                </a:cubicBezTo>
                <a:cubicBezTo>
                  <a:pt x="2046387" y="2277070"/>
                  <a:pt x="2042666" y="2277070"/>
                  <a:pt x="2035225" y="2277070"/>
                </a:cubicBezTo>
                <a:cubicBezTo>
                  <a:pt x="2027783" y="2277070"/>
                  <a:pt x="2024062" y="2274590"/>
                  <a:pt x="2024062" y="2269629"/>
                </a:cubicBezTo>
                <a:cubicBezTo>
                  <a:pt x="2024062" y="2264668"/>
                  <a:pt x="2021582" y="2262187"/>
                  <a:pt x="2016621" y="2262187"/>
                </a:cubicBezTo>
                <a:lnTo>
                  <a:pt x="2009180" y="2262187"/>
                </a:lnTo>
                <a:cubicBezTo>
                  <a:pt x="2009180" y="2257227"/>
                  <a:pt x="2000498" y="2254746"/>
                  <a:pt x="1983135" y="2254746"/>
                </a:cubicBezTo>
                <a:cubicBezTo>
                  <a:pt x="1965771" y="2254746"/>
                  <a:pt x="1957090" y="2254746"/>
                  <a:pt x="1957090" y="2254746"/>
                </a:cubicBezTo>
                <a:lnTo>
                  <a:pt x="1919883" y="2232422"/>
                </a:lnTo>
                <a:cubicBezTo>
                  <a:pt x="1919883" y="2232422"/>
                  <a:pt x="1911202" y="2229941"/>
                  <a:pt x="1893838" y="2224980"/>
                </a:cubicBezTo>
                <a:cubicBezTo>
                  <a:pt x="1876475" y="2220020"/>
                  <a:pt x="1862832" y="2217539"/>
                  <a:pt x="1852910" y="2217539"/>
                </a:cubicBezTo>
                <a:cubicBezTo>
                  <a:pt x="1733848" y="2187773"/>
                  <a:pt x="1666875" y="2167930"/>
                  <a:pt x="1651992" y="2158008"/>
                </a:cubicBezTo>
                <a:lnTo>
                  <a:pt x="1622227" y="2143125"/>
                </a:lnTo>
                <a:cubicBezTo>
                  <a:pt x="1607344" y="2138164"/>
                  <a:pt x="1597422" y="2135684"/>
                  <a:pt x="1592461" y="2135684"/>
                </a:cubicBezTo>
                <a:cubicBezTo>
                  <a:pt x="1592461" y="2130723"/>
                  <a:pt x="1591221" y="2128242"/>
                  <a:pt x="1588740" y="2128242"/>
                </a:cubicBezTo>
                <a:cubicBezTo>
                  <a:pt x="1586260" y="2128242"/>
                  <a:pt x="1582539" y="2128242"/>
                  <a:pt x="1577578" y="2128242"/>
                </a:cubicBezTo>
                <a:cubicBezTo>
                  <a:pt x="1567656" y="2128242"/>
                  <a:pt x="1526729" y="2115840"/>
                  <a:pt x="1454795" y="2091035"/>
                </a:cubicBezTo>
                <a:cubicBezTo>
                  <a:pt x="1382861" y="2066230"/>
                  <a:pt x="1339453" y="2051347"/>
                  <a:pt x="1324571" y="2046387"/>
                </a:cubicBezTo>
                <a:cubicBezTo>
                  <a:pt x="1324571" y="2041426"/>
                  <a:pt x="1320850" y="2037705"/>
                  <a:pt x="1313408" y="2035225"/>
                </a:cubicBezTo>
                <a:cubicBezTo>
                  <a:pt x="1305967" y="2032744"/>
                  <a:pt x="1299766" y="2031504"/>
                  <a:pt x="1294805" y="2031504"/>
                </a:cubicBezTo>
                <a:cubicBezTo>
                  <a:pt x="1240235" y="2011660"/>
                  <a:pt x="1207988" y="1999258"/>
                  <a:pt x="1198067" y="1994297"/>
                </a:cubicBezTo>
                <a:cubicBezTo>
                  <a:pt x="1193105" y="1989336"/>
                  <a:pt x="1188145" y="1988095"/>
                  <a:pt x="1183184" y="1990576"/>
                </a:cubicBezTo>
                <a:cubicBezTo>
                  <a:pt x="1178223" y="1993057"/>
                  <a:pt x="1175742" y="1993057"/>
                  <a:pt x="1175742" y="1990576"/>
                </a:cubicBezTo>
                <a:cubicBezTo>
                  <a:pt x="1175742" y="1988095"/>
                  <a:pt x="1173262" y="1986855"/>
                  <a:pt x="1168301" y="1986855"/>
                </a:cubicBezTo>
                <a:cubicBezTo>
                  <a:pt x="1163340" y="1986855"/>
                  <a:pt x="1144736" y="1979414"/>
                  <a:pt x="1112490" y="1964531"/>
                </a:cubicBezTo>
                <a:cubicBezTo>
                  <a:pt x="1080244" y="1949648"/>
                  <a:pt x="1051719" y="1938486"/>
                  <a:pt x="1026914" y="1931045"/>
                </a:cubicBezTo>
                <a:cubicBezTo>
                  <a:pt x="1002110" y="1923603"/>
                  <a:pt x="979785" y="1914922"/>
                  <a:pt x="959942" y="1905000"/>
                </a:cubicBezTo>
                <a:cubicBezTo>
                  <a:pt x="940098" y="1895078"/>
                  <a:pt x="927696" y="1890117"/>
                  <a:pt x="922735" y="1890117"/>
                </a:cubicBezTo>
                <a:cubicBezTo>
                  <a:pt x="922735" y="1890117"/>
                  <a:pt x="920254" y="1888877"/>
                  <a:pt x="915293" y="1886396"/>
                </a:cubicBezTo>
                <a:cubicBezTo>
                  <a:pt x="910332" y="1883916"/>
                  <a:pt x="902891" y="1882676"/>
                  <a:pt x="892969" y="1882676"/>
                </a:cubicBezTo>
                <a:cubicBezTo>
                  <a:pt x="878086" y="1872754"/>
                  <a:pt x="868164" y="1867793"/>
                  <a:pt x="863203" y="1867793"/>
                </a:cubicBezTo>
                <a:cubicBezTo>
                  <a:pt x="858242" y="1867793"/>
                  <a:pt x="855762" y="1865312"/>
                  <a:pt x="855762" y="1860351"/>
                </a:cubicBezTo>
                <a:cubicBezTo>
                  <a:pt x="855762" y="1860351"/>
                  <a:pt x="854521" y="1860351"/>
                  <a:pt x="852041" y="1860351"/>
                </a:cubicBezTo>
                <a:cubicBezTo>
                  <a:pt x="849561" y="1860351"/>
                  <a:pt x="845840" y="1857871"/>
                  <a:pt x="840879" y="1852910"/>
                </a:cubicBezTo>
                <a:cubicBezTo>
                  <a:pt x="830957" y="1852910"/>
                  <a:pt x="816074" y="1847949"/>
                  <a:pt x="796231" y="1838027"/>
                </a:cubicBezTo>
                <a:cubicBezTo>
                  <a:pt x="776387" y="1828105"/>
                  <a:pt x="754063" y="1815703"/>
                  <a:pt x="729258" y="1800820"/>
                </a:cubicBezTo>
                <a:cubicBezTo>
                  <a:pt x="704453" y="1785937"/>
                  <a:pt x="684610" y="1774775"/>
                  <a:pt x="669727" y="1767334"/>
                </a:cubicBezTo>
                <a:cubicBezTo>
                  <a:pt x="654844" y="1759892"/>
                  <a:pt x="642442" y="1756172"/>
                  <a:pt x="632520" y="1756172"/>
                </a:cubicBezTo>
                <a:cubicBezTo>
                  <a:pt x="632520" y="1751211"/>
                  <a:pt x="632520" y="1748730"/>
                  <a:pt x="632520" y="1748730"/>
                </a:cubicBezTo>
                <a:cubicBezTo>
                  <a:pt x="632520" y="1743770"/>
                  <a:pt x="630039" y="1741289"/>
                  <a:pt x="625078" y="1741289"/>
                </a:cubicBezTo>
                <a:lnTo>
                  <a:pt x="595312" y="1726406"/>
                </a:lnTo>
                <a:lnTo>
                  <a:pt x="625078" y="1733848"/>
                </a:lnTo>
                <a:cubicBezTo>
                  <a:pt x="639961" y="1738808"/>
                  <a:pt x="657324" y="1743770"/>
                  <a:pt x="677168" y="1748730"/>
                </a:cubicBezTo>
                <a:lnTo>
                  <a:pt x="714375" y="1748730"/>
                </a:lnTo>
                <a:cubicBezTo>
                  <a:pt x="714375" y="1748730"/>
                  <a:pt x="716856" y="1748730"/>
                  <a:pt x="721816" y="1748730"/>
                </a:cubicBezTo>
                <a:cubicBezTo>
                  <a:pt x="726777" y="1748730"/>
                  <a:pt x="731738" y="1748730"/>
                  <a:pt x="736699" y="1748730"/>
                </a:cubicBezTo>
                <a:lnTo>
                  <a:pt x="818555" y="1756172"/>
                </a:lnTo>
                <a:cubicBezTo>
                  <a:pt x="813594" y="1756172"/>
                  <a:pt x="806152" y="1754932"/>
                  <a:pt x="796231" y="1752451"/>
                </a:cubicBezTo>
                <a:cubicBezTo>
                  <a:pt x="786309" y="1749970"/>
                  <a:pt x="773906" y="1743770"/>
                  <a:pt x="759024" y="1733848"/>
                </a:cubicBezTo>
                <a:cubicBezTo>
                  <a:pt x="754063" y="1728887"/>
                  <a:pt x="749102" y="1725166"/>
                  <a:pt x="744141" y="1722685"/>
                </a:cubicBezTo>
                <a:cubicBezTo>
                  <a:pt x="739180" y="1720205"/>
                  <a:pt x="734219" y="1716484"/>
                  <a:pt x="729258" y="1711523"/>
                </a:cubicBezTo>
                <a:cubicBezTo>
                  <a:pt x="724297" y="1711523"/>
                  <a:pt x="718096" y="1709043"/>
                  <a:pt x="710654" y="1704082"/>
                </a:cubicBezTo>
                <a:cubicBezTo>
                  <a:pt x="703213" y="1699121"/>
                  <a:pt x="699492" y="1696641"/>
                  <a:pt x="699492" y="1696641"/>
                </a:cubicBezTo>
                <a:lnTo>
                  <a:pt x="677168" y="1681758"/>
                </a:lnTo>
                <a:cubicBezTo>
                  <a:pt x="672207" y="1671836"/>
                  <a:pt x="667246" y="1668115"/>
                  <a:pt x="662285" y="1670596"/>
                </a:cubicBezTo>
                <a:cubicBezTo>
                  <a:pt x="657324" y="1673076"/>
                  <a:pt x="656084" y="1673076"/>
                  <a:pt x="658564" y="1670596"/>
                </a:cubicBezTo>
                <a:cubicBezTo>
                  <a:pt x="661045" y="1668115"/>
                  <a:pt x="657324" y="1664394"/>
                  <a:pt x="647403" y="1659434"/>
                </a:cubicBezTo>
                <a:cubicBezTo>
                  <a:pt x="657324" y="1659434"/>
                  <a:pt x="667246" y="1661914"/>
                  <a:pt x="677168" y="1666875"/>
                </a:cubicBezTo>
                <a:lnTo>
                  <a:pt x="692051" y="1674316"/>
                </a:lnTo>
                <a:cubicBezTo>
                  <a:pt x="692051" y="1669356"/>
                  <a:pt x="694531" y="1666875"/>
                  <a:pt x="699492" y="1666875"/>
                </a:cubicBezTo>
                <a:lnTo>
                  <a:pt x="706934" y="1666875"/>
                </a:lnTo>
                <a:lnTo>
                  <a:pt x="714375" y="1674316"/>
                </a:lnTo>
                <a:lnTo>
                  <a:pt x="736699" y="1674316"/>
                </a:lnTo>
                <a:lnTo>
                  <a:pt x="699492" y="1659434"/>
                </a:lnTo>
                <a:lnTo>
                  <a:pt x="699492" y="1651992"/>
                </a:lnTo>
                <a:cubicBezTo>
                  <a:pt x="694531" y="1651992"/>
                  <a:pt x="690811" y="1650752"/>
                  <a:pt x="688330" y="1648271"/>
                </a:cubicBezTo>
                <a:cubicBezTo>
                  <a:pt x="685850" y="1645791"/>
                  <a:pt x="684610" y="1644551"/>
                  <a:pt x="684610" y="1644551"/>
                </a:cubicBezTo>
                <a:cubicBezTo>
                  <a:pt x="674688" y="1644551"/>
                  <a:pt x="669727" y="1644551"/>
                  <a:pt x="669727" y="1644551"/>
                </a:cubicBezTo>
                <a:cubicBezTo>
                  <a:pt x="669727" y="1639590"/>
                  <a:pt x="670967" y="1637109"/>
                  <a:pt x="673447" y="1637109"/>
                </a:cubicBezTo>
                <a:cubicBezTo>
                  <a:pt x="675928" y="1637109"/>
                  <a:pt x="682129" y="1637109"/>
                  <a:pt x="692051" y="1637109"/>
                </a:cubicBezTo>
                <a:cubicBezTo>
                  <a:pt x="701973" y="1642070"/>
                  <a:pt x="709414" y="1644551"/>
                  <a:pt x="714375" y="1644551"/>
                </a:cubicBezTo>
                <a:lnTo>
                  <a:pt x="706934" y="1651992"/>
                </a:lnTo>
                <a:lnTo>
                  <a:pt x="751582" y="1674316"/>
                </a:lnTo>
                <a:cubicBezTo>
                  <a:pt x="751582" y="1674316"/>
                  <a:pt x="750342" y="1674316"/>
                  <a:pt x="747861" y="1674316"/>
                </a:cubicBezTo>
                <a:cubicBezTo>
                  <a:pt x="745381" y="1674316"/>
                  <a:pt x="744141" y="1676797"/>
                  <a:pt x="744141" y="1681758"/>
                </a:cubicBezTo>
                <a:cubicBezTo>
                  <a:pt x="744141" y="1681758"/>
                  <a:pt x="746621" y="1681758"/>
                  <a:pt x="751582" y="1681758"/>
                </a:cubicBezTo>
                <a:cubicBezTo>
                  <a:pt x="751582" y="1686718"/>
                  <a:pt x="751582" y="1689199"/>
                  <a:pt x="751582" y="1689199"/>
                </a:cubicBezTo>
                <a:cubicBezTo>
                  <a:pt x="751582" y="1689199"/>
                  <a:pt x="754063" y="1686718"/>
                  <a:pt x="759024" y="1681758"/>
                </a:cubicBezTo>
                <a:lnTo>
                  <a:pt x="781348" y="1681758"/>
                </a:lnTo>
                <a:cubicBezTo>
                  <a:pt x="786309" y="1686718"/>
                  <a:pt x="790029" y="1689199"/>
                  <a:pt x="792510" y="1689199"/>
                </a:cubicBezTo>
                <a:cubicBezTo>
                  <a:pt x="794990" y="1689199"/>
                  <a:pt x="798711" y="1689199"/>
                  <a:pt x="803672" y="1689199"/>
                </a:cubicBezTo>
                <a:lnTo>
                  <a:pt x="803672" y="1696641"/>
                </a:lnTo>
                <a:cubicBezTo>
                  <a:pt x="803672" y="1696641"/>
                  <a:pt x="817315" y="1700361"/>
                  <a:pt x="844600" y="1707803"/>
                </a:cubicBezTo>
                <a:cubicBezTo>
                  <a:pt x="871885" y="1715244"/>
                  <a:pt x="888008" y="1718965"/>
                  <a:pt x="892969" y="1718965"/>
                </a:cubicBezTo>
                <a:lnTo>
                  <a:pt x="825996" y="1689199"/>
                </a:lnTo>
                <a:cubicBezTo>
                  <a:pt x="816074" y="1684238"/>
                  <a:pt x="806152" y="1679277"/>
                  <a:pt x="796231" y="1674316"/>
                </a:cubicBezTo>
                <a:lnTo>
                  <a:pt x="773906" y="1666875"/>
                </a:lnTo>
                <a:cubicBezTo>
                  <a:pt x="773906" y="1666875"/>
                  <a:pt x="772666" y="1665635"/>
                  <a:pt x="770186" y="1663154"/>
                </a:cubicBezTo>
                <a:cubicBezTo>
                  <a:pt x="767705" y="1660674"/>
                  <a:pt x="761504" y="1656953"/>
                  <a:pt x="751582" y="1651992"/>
                </a:cubicBezTo>
                <a:lnTo>
                  <a:pt x="736699" y="1644551"/>
                </a:lnTo>
                <a:lnTo>
                  <a:pt x="773906" y="1644551"/>
                </a:lnTo>
                <a:cubicBezTo>
                  <a:pt x="828477" y="1654473"/>
                  <a:pt x="855762" y="1659434"/>
                  <a:pt x="855762" y="1659434"/>
                </a:cubicBezTo>
                <a:cubicBezTo>
                  <a:pt x="855762" y="1659434"/>
                  <a:pt x="855762" y="1658193"/>
                  <a:pt x="855762" y="1655713"/>
                </a:cubicBezTo>
                <a:cubicBezTo>
                  <a:pt x="855762" y="1653232"/>
                  <a:pt x="853281" y="1651992"/>
                  <a:pt x="848321" y="1651992"/>
                </a:cubicBezTo>
                <a:lnTo>
                  <a:pt x="855762" y="1644551"/>
                </a:lnTo>
                <a:cubicBezTo>
                  <a:pt x="865684" y="1649511"/>
                  <a:pt x="874365" y="1653232"/>
                  <a:pt x="881807" y="1655713"/>
                </a:cubicBezTo>
                <a:cubicBezTo>
                  <a:pt x="889248" y="1658193"/>
                  <a:pt x="895449" y="1659434"/>
                  <a:pt x="900410" y="1659434"/>
                </a:cubicBezTo>
                <a:lnTo>
                  <a:pt x="907852" y="1659434"/>
                </a:lnTo>
                <a:lnTo>
                  <a:pt x="900410" y="1651992"/>
                </a:lnTo>
                <a:lnTo>
                  <a:pt x="915293" y="1651992"/>
                </a:lnTo>
                <a:lnTo>
                  <a:pt x="907852" y="1644551"/>
                </a:lnTo>
                <a:lnTo>
                  <a:pt x="915293" y="1644551"/>
                </a:lnTo>
                <a:cubicBezTo>
                  <a:pt x="925215" y="1649511"/>
                  <a:pt x="933897" y="1651992"/>
                  <a:pt x="941338" y="1651992"/>
                </a:cubicBezTo>
                <a:cubicBezTo>
                  <a:pt x="948779" y="1651992"/>
                  <a:pt x="950020" y="1649511"/>
                  <a:pt x="945059" y="1644551"/>
                </a:cubicBezTo>
                <a:lnTo>
                  <a:pt x="945059" y="1637109"/>
                </a:lnTo>
                <a:cubicBezTo>
                  <a:pt x="945059" y="1637109"/>
                  <a:pt x="947539" y="1637109"/>
                  <a:pt x="952500" y="1637109"/>
                </a:cubicBezTo>
                <a:lnTo>
                  <a:pt x="982266" y="1637109"/>
                </a:lnTo>
                <a:lnTo>
                  <a:pt x="989707" y="1651992"/>
                </a:lnTo>
                <a:lnTo>
                  <a:pt x="1012031" y="1651992"/>
                </a:lnTo>
                <a:cubicBezTo>
                  <a:pt x="1012031" y="1651992"/>
                  <a:pt x="1008311" y="1650752"/>
                  <a:pt x="1000869" y="1648271"/>
                </a:cubicBezTo>
                <a:cubicBezTo>
                  <a:pt x="993428" y="1645791"/>
                  <a:pt x="989707" y="1642070"/>
                  <a:pt x="989707" y="1637109"/>
                </a:cubicBezTo>
                <a:lnTo>
                  <a:pt x="1004590" y="1637109"/>
                </a:lnTo>
                <a:lnTo>
                  <a:pt x="1012031" y="1629668"/>
                </a:lnTo>
                <a:cubicBezTo>
                  <a:pt x="1012031" y="1629668"/>
                  <a:pt x="1009551" y="1627187"/>
                  <a:pt x="1004590" y="1622226"/>
                </a:cubicBezTo>
                <a:cubicBezTo>
                  <a:pt x="984746" y="1617266"/>
                  <a:pt x="967383" y="1614785"/>
                  <a:pt x="952500" y="1614785"/>
                </a:cubicBezTo>
                <a:lnTo>
                  <a:pt x="944129" y="1613855"/>
                </a:lnTo>
                <a:lnTo>
                  <a:pt x="937617" y="1607344"/>
                </a:lnTo>
                <a:lnTo>
                  <a:pt x="937617" y="1613132"/>
                </a:lnTo>
                <a:lnTo>
                  <a:pt x="935757" y="1612925"/>
                </a:lnTo>
                <a:cubicBezTo>
                  <a:pt x="932036" y="1611685"/>
                  <a:pt x="930176" y="1609824"/>
                  <a:pt x="930176" y="1607344"/>
                </a:cubicBezTo>
                <a:cubicBezTo>
                  <a:pt x="925215" y="1597422"/>
                  <a:pt x="910332" y="1589980"/>
                  <a:pt x="885527" y="1585019"/>
                </a:cubicBezTo>
                <a:cubicBezTo>
                  <a:pt x="880566" y="1585019"/>
                  <a:pt x="875606" y="1582539"/>
                  <a:pt x="870645" y="1577578"/>
                </a:cubicBezTo>
                <a:cubicBezTo>
                  <a:pt x="870645" y="1572617"/>
                  <a:pt x="870645" y="1570137"/>
                  <a:pt x="870645" y="1570137"/>
                </a:cubicBezTo>
                <a:cubicBezTo>
                  <a:pt x="875606" y="1570137"/>
                  <a:pt x="878086" y="1567656"/>
                  <a:pt x="878086" y="1562695"/>
                </a:cubicBezTo>
                <a:cubicBezTo>
                  <a:pt x="873125" y="1562695"/>
                  <a:pt x="870645" y="1562695"/>
                  <a:pt x="870645" y="1562695"/>
                </a:cubicBezTo>
                <a:cubicBezTo>
                  <a:pt x="860723" y="1567656"/>
                  <a:pt x="863203" y="1577578"/>
                  <a:pt x="878086" y="1592461"/>
                </a:cubicBezTo>
                <a:cubicBezTo>
                  <a:pt x="883047" y="1592461"/>
                  <a:pt x="886768" y="1593701"/>
                  <a:pt x="889248" y="1596182"/>
                </a:cubicBezTo>
                <a:cubicBezTo>
                  <a:pt x="891729" y="1598662"/>
                  <a:pt x="892969" y="1599902"/>
                  <a:pt x="892969" y="1599902"/>
                </a:cubicBezTo>
                <a:cubicBezTo>
                  <a:pt x="897930" y="1604863"/>
                  <a:pt x="900410" y="1604863"/>
                  <a:pt x="900410" y="1599902"/>
                </a:cubicBezTo>
                <a:cubicBezTo>
                  <a:pt x="905371" y="1599902"/>
                  <a:pt x="907852" y="1599902"/>
                  <a:pt x="907852" y="1599902"/>
                </a:cubicBezTo>
                <a:cubicBezTo>
                  <a:pt x="907852" y="1599902"/>
                  <a:pt x="907852" y="1602383"/>
                  <a:pt x="907852" y="1607344"/>
                </a:cubicBezTo>
                <a:cubicBezTo>
                  <a:pt x="902891" y="1612304"/>
                  <a:pt x="904131" y="1613545"/>
                  <a:pt x="911573" y="1611064"/>
                </a:cubicBezTo>
                <a:cubicBezTo>
                  <a:pt x="919014" y="1608584"/>
                  <a:pt x="922735" y="1608584"/>
                  <a:pt x="922735" y="1611064"/>
                </a:cubicBezTo>
                <a:cubicBezTo>
                  <a:pt x="922735" y="1613545"/>
                  <a:pt x="925215" y="1617266"/>
                  <a:pt x="930176" y="1622226"/>
                </a:cubicBezTo>
                <a:lnTo>
                  <a:pt x="930176" y="1637109"/>
                </a:lnTo>
                <a:cubicBezTo>
                  <a:pt x="930176" y="1637109"/>
                  <a:pt x="925215" y="1634629"/>
                  <a:pt x="915293" y="1629668"/>
                </a:cubicBezTo>
                <a:cubicBezTo>
                  <a:pt x="910332" y="1629668"/>
                  <a:pt x="905371" y="1628428"/>
                  <a:pt x="900410" y="1625947"/>
                </a:cubicBezTo>
                <a:cubicBezTo>
                  <a:pt x="895449" y="1623467"/>
                  <a:pt x="892969" y="1624707"/>
                  <a:pt x="892969" y="1629668"/>
                </a:cubicBezTo>
                <a:lnTo>
                  <a:pt x="863203" y="1622226"/>
                </a:lnTo>
                <a:cubicBezTo>
                  <a:pt x="863203" y="1617266"/>
                  <a:pt x="860723" y="1614785"/>
                  <a:pt x="855762" y="1614785"/>
                </a:cubicBezTo>
                <a:cubicBezTo>
                  <a:pt x="850801" y="1614785"/>
                  <a:pt x="848321" y="1614785"/>
                  <a:pt x="848321" y="1614785"/>
                </a:cubicBezTo>
                <a:cubicBezTo>
                  <a:pt x="843359" y="1614785"/>
                  <a:pt x="840879" y="1612304"/>
                  <a:pt x="840879" y="1607344"/>
                </a:cubicBezTo>
                <a:cubicBezTo>
                  <a:pt x="840879" y="1602383"/>
                  <a:pt x="843359" y="1599902"/>
                  <a:pt x="848321" y="1599902"/>
                </a:cubicBezTo>
                <a:cubicBezTo>
                  <a:pt x="853281" y="1599902"/>
                  <a:pt x="855762" y="1599902"/>
                  <a:pt x="855762" y="1599902"/>
                </a:cubicBezTo>
                <a:lnTo>
                  <a:pt x="840879" y="1592461"/>
                </a:lnTo>
                <a:cubicBezTo>
                  <a:pt x="840879" y="1592461"/>
                  <a:pt x="838399" y="1592461"/>
                  <a:pt x="833437" y="1592461"/>
                </a:cubicBezTo>
                <a:cubicBezTo>
                  <a:pt x="813594" y="1572617"/>
                  <a:pt x="791270" y="1565176"/>
                  <a:pt x="766465" y="1570137"/>
                </a:cubicBezTo>
                <a:lnTo>
                  <a:pt x="751582" y="1562695"/>
                </a:lnTo>
                <a:cubicBezTo>
                  <a:pt x="756543" y="1557734"/>
                  <a:pt x="756543" y="1554014"/>
                  <a:pt x="751582" y="1551533"/>
                </a:cubicBezTo>
                <a:cubicBezTo>
                  <a:pt x="746621" y="1549052"/>
                  <a:pt x="729258" y="1545332"/>
                  <a:pt x="699492" y="1540371"/>
                </a:cubicBezTo>
                <a:lnTo>
                  <a:pt x="692051" y="1525488"/>
                </a:lnTo>
                <a:lnTo>
                  <a:pt x="662285" y="1518047"/>
                </a:lnTo>
                <a:cubicBezTo>
                  <a:pt x="657324" y="1513086"/>
                  <a:pt x="654844" y="1510605"/>
                  <a:pt x="654844" y="1510605"/>
                </a:cubicBezTo>
                <a:lnTo>
                  <a:pt x="647403" y="1510605"/>
                </a:lnTo>
                <a:lnTo>
                  <a:pt x="639961" y="1510605"/>
                </a:lnTo>
                <a:lnTo>
                  <a:pt x="632520" y="1503164"/>
                </a:lnTo>
                <a:cubicBezTo>
                  <a:pt x="627559" y="1503164"/>
                  <a:pt x="627559" y="1500683"/>
                  <a:pt x="632520" y="1495723"/>
                </a:cubicBezTo>
                <a:cubicBezTo>
                  <a:pt x="637481" y="1490762"/>
                  <a:pt x="647403" y="1490762"/>
                  <a:pt x="662285" y="1495723"/>
                </a:cubicBezTo>
                <a:cubicBezTo>
                  <a:pt x="667246" y="1495723"/>
                  <a:pt x="675928" y="1496963"/>
                  <a:pt x="688330" y="1499443"/>
                </a:cubicBezTo>
                <a:cubicBezTo>
                  <a:pt x="700732" y="1501924"/>
                  <a:pt x="711895" y="1501924"/>
                  <a:pt x="721816" y="1499443"/>
                </a:cubicBezTo>
                <a:cubicBezTo>
                  <a:pt x="731738" y="1496963"/>
                  <a:pt x="736699" y="1495723"/>
                  <a:pt x="736699" y="1495723"/>
                </a:cubicBezTo>
                <a:lnTo>
                  <a:pt x="714375" y="1480840"/>
                </a:lnTo>
                <a:cubicBezTo>
                  <a:pt x="714375" y="1480840"/>
                  <a:pt x="711895" y="1479600"/>
                  <a:pt x="706934" y="1477119"/>
                </a:cubicBezTo>
                <a:cubicBezTo>
                  <a:pt x="701973" y="1474638"/>
                  <a:pt x="694531" y="1470918"/>
                  <a:pt x="684610" y="1465957"/>
                </a:cubicBezTo>
                <a:cubicBezTo>
                  <a:pt x="669727" y="1460996"/>
                  <a:pt x="659805" y="1460996"/>
                  <a:pt x="654844" y="1465957"/>
                </a:cubicBezTo>
                <a:cubicBezTo>
                  <a:pt x="649883" y="1465957"/>
                  <a:pt x="647403" y="1465957"/>
                  <a:pt x="647403" y="1465957"/>
                </a:cubicBezTo>
                <a:lnTo>
                  <a:pt x="647403" y="1458516"/>
                </a:lnTo>
                <a:lnTo>
                  <a:pt x="632520" y="1451074"/>
                </a:lnTo>
                <a:cubicBezTo>
                  <a:pt x="622598" y="1446113"/>
                  <a:pt x="616396" y="1439912"/>
                  <a:pt x="613916" y="1432471"/>
                </a:cubicBezTo>
                <a:cubicBezTo>
                  <a:pt x="611436" y="1425029"/>
                  <a:pt x="607715" y="1421309"/>
                  <a:pt x="602754" y="1421309"/>
                </a:cubicBezTo>
                <a:cubicBezTo>
                  <a:pt x="597793" y="1421309"/>
                  <a:pt x="592832" y="1418828"/>
                  <a:pt x="587871" y="1413867"/>
                </a:cubicBezTo>
                <a:lnTo>
                  <a:pt x="587871" y="1406426"/>
                </a:lnTo>
                <a:lnTo>
                  <a:pt x="580430" y="1398984"/>
                </a:lnTo>
                <a:cubicBezTo>
                  <a:pt x="565547" y="1394024"/>
                  <a:pt x="558106" y="1391543"/>
                  <a:pt x="558106" y="1391543"/>
                </a:cubicBezTo>
                <a:cubicBezTo>
                  <a:pt x="558106" y="1386582"/>
                  <a:pt x="556865" y="1384101"/>
                  <a:pt x="554385" y="1384101"/>
                </a:cubicBezTo>
                <a:cubicBezTo>
                  <a:pt x="551904" y="1384101"/>
                  <a:pt x="550664" y="1384101"/>
                  <a:pt x="550664" y="1384101"/>
                </a:cubicBezTo>
                <a:cubicBezTo>
                  <a:pt x="540742" y="1384101"/>
                  <a:pt x="533301" y="1384101"/>
                  <a:pt x="528340" y="1384101"/>
                </a:cubicBezTo>
                <a:lnTo>
                  <a:pt x="535781" y="1376660"/>
                </a:lnTo>
                <a:cubicBezTo>
                  <a:pt x="540742" y="1376660"/>
                  <a:pt x="545703" y="1376660"/>
                  <a:pt x="550664" y="1376660"/>
                </a:cubicBezTo>
                <a:lnTo>
                  <a:pt x="565547" y="1376660"/>
                </a:lnTo>
                <a:cubicBezTo>
                  <a:pt x="570508" y="1381621"/>
                  <a:pt x="582910" y="1384101"/>
                  <a:pt x="602754" y="1384101"/>
                </a:cubicBezTo>
                <a:lnTo>
                  <a:pt x="632520" y="1391543"/>
                </a:lnTo>
                <a:lnTo>
                  <a:pt x="639961" y="1398984"/>
                </a:lnTo>
                <a:cubicBezTo>
                  <a:pt x="639961" y="1398984"/>
                  <a:pt x="644922" y="1401465"/>
                  <a:pt x="654844" y="1406426"/>
                </a:cubicBezTo>
                <a:lnTo>
                  <a:pt x="669727" y="1421309"/>
                </a:lnTo>
                <a:cubicBezTo>
                  <a:pt x="679648" y="1421309"/>
                  <a:pt x="682129" y="1418828"/>
                  <a:pt x="677168" y="1413867"/>
                </a:cubicBezTo>
                <a:lnTo>
                  <a:pt x="677168" y="1398984"/>
                </a:lnTo>
                <a:lnTo>
                  <a:pt x="684610" y="1391543"/>
                </a:lnTo>
                <a:lnTo>
                  <a:pt x="692051" y="1391543"/>
                </a:lnTo>
                <a:cubicBezTo>
                  <a:pt x="692051" y="1391543"/>
                  <a:pt x="693291" y="1392783"/>
                  <a:pt x="695772" y="1395264"/>
                </a:cubicBezTo>
                <a:cubicBezTo>
                  <a:pt x="698252" y="1397744"/>
                  <a:pt x="701973" y="1398984"/>
                  <a:pt x="706934" y="1398984"/>
                </a:cubicBezTo>
                <a:lnTo>
                  <a:pt x="714375" y="1398984"/>
                </a:lnTo>
                <a:lnTo>
                  <a:pt x="706934" y="1391543"/>
                </a:lnTo>
                <a:lnTo>
                  <a:pt x="692051" y="1376660"/>
                </a:lnTo>
                <a:lnTo>
                  <a:pt x="654844" y="1354336"/>
                </a:lnTo>
                <a:cubicBezTo>
                  <a:pt x="649883" y="1354336"/>
                  <a:pt x="647403" y="1351855"/>
                  <a:pt x="647403" y="1346894"/>
                </a:cubicBezTo>
                <a:lnTo>
                  <a:pt x="632520" y="1346894"/>
                </a:lnTo>
                <a:cubicBezTo>
                  <a:pt x="632520" y="1351855"/>
                  <a:pt x="627559" y="1351855"/>
                  <a:pt x="617637" y="1346894"/>
                </a:cubicBezTo>
                <a:lnTo>
                  <a:pt x="602754" y="1346894"/>
                </a:lnTo>
                <a:cubicBezTo>
                  <a:pt x="597793" y="1346894"/>
                  <a:pt x="595312" y="1346894"/>
                  <a:pt x="595312" y="1346894"/>
                </a:cubicBezTo>
                <a:lnTo>
                  <a:pt x="580430" y="1339453"/>
                </a:lnTo>
                <a:lnTo>
                  <a:pt x="572988" y="1332012"/>
                </a:lnTo>
                <a:cubicBezTo>
                  <a:pt x="572988" y="1327051"/>
                  <a:pt x="575469" y="1327051"/>
                  <a:pt x="580430" y="1332012"/>
                </a:cubicBezTo>
                <a:lnTo>
                  <a:pt x="610195" y="1324570"/>
                </a:lnTo>
                <a:lnTo>
                  <a:pt x="610195" y="1317129"/>
                </a:lnTo>
                <a:cubicBezTo>
                  <a:pt x="605234" y="1317129"/>
                  <a:pt x="597793" y="1314648"/>
                  <a:pt x="587871" y="1309687"/>
                </a:cubicBezTo>
                <a:lnTo>
                  <a:pt x="580430" y="1294805"/>
                </a:lnTo>
                <a:cubicBezTo>
                  <a:pt x="585391" y="1294805"/>
                  <a:pt x="587871" y="1294805"/>
                  <a:pt x="587871" y="1294805"/>
                </a:cubicBezTo>
                <a:cubicBezTo>
                  <a:pt x="587871" y="1294805"/>
                  <a:pt x="585391" y="1292324"/>
                  <a:pt x="580430" y="1287363"/>
                </a:cubicBezTo>
                <a:cubicBezTo>
                  <a:pt x="580430" y="1282402"/>
                  <a:pt x="581670" y="1279922"/>
                  <a:pt x="584150" y="1279922"/>
                </a:cubicBezTo>
                <a:cubicBezTo>
                  <a:pt x="586631" y="1279922"/>
                  <a:pt x="590352" y="1282402"/>
                  <a:pt x="595312" y="1287363"/>
                </a:cubicBezTo>
                <a:cubicBezTo>
                  <a:pt x="600274" y="1292324"/>
                  <a:pt x="601514" y="1296045"/>
                  <a:pt x="599033" y="1298525"/>
                </a:cubicBezTo>
                <a:cubicBezTo>
                  <a:pt x="596553" y="1301006"/>
                  <a:pt x="597793" y="1303486"/>
                  <a:pt x="602754" y="1305967"/>
                </a:cubicBezTo>
                <a:cubicBezTo>
                  <a:pt x="607715" y="1308447"/>
                  <a:pt x="610195" y="1307207"/>
                  <a:pt x="610195" y="1302246"/>
                </a:cubicBezTo>
                <a:cubicBezTo>
                  <a:pt x="610195" y="1297285"/>
                  <a:pt x="610195" y="1292324"/>
                  <a:pt x="610195" y="1287363"/>
                </a:cubicBezTo>
                <a:lnTo>
                  <a:pt x="617637" y="1302246"/>
                </a:lnTo>
                <a:cubicBezTo>
                  <a:pt x="622598" y="1327051"/>
                  <a:pt x="635000" y="1329531"/>
                  <a:pt x="654844" y="1309687"/>
                </a:cubicBezTo>
                <a:cubicBezTo>
                  <a:pt x="654844" y="1309687"/>
                  <a:pt x="656084" y="1310927"/>
                  <a:pt x="658564" y="1313408"/>
                </a:cubicBezTo>
                <a:cubicBezTo>
                  <a:pt x="661045" y="1315889"/>
                  <a:pt x="667246" y="1317129"/>
                  <a:pt x="677168" y="1317129"/>
                </a:cubicBezTo>
                <a:cubicBezTo>
                  <a:pt x="677168" y="1317129"/>
                  <a:pt x="679648" y="1317129"/>
                  <a:pt x="684610" y="1317129"/>
                </a:cubicBezTo>
                <a:cubicBezTo>
                  <a:pt x="684610" y="1312168"/>
                  <a:pt x="682129" y="1308447"/>
                  <a:pt x="677168" y="1305967"/>
                </a:cubicBezTo>
                <a:cubicBezTo>
                  <a:pt x="672207" y="1303486"/>
                  <a:pt x="667246" y="1304727"/>
                  <a:pt x="662285" y="1309687"/>
                </a:cubicBezTo>
                <a:lnTo>
                  <a:pt x="654844" y="1309687"/>
                </a:lnTo>
                <a:cubicBezTo>
                  <a:pt x="659805" y="1309687"/>
                  <a:pt x="659805" y="1307207"/>
                  <a:pt x="654844" y="1302246"/>
                </a:cubicBezTo>
                <a:cubicBezTo>
                  <a:pt x="649883" y="1297285"/>
                  <a:pt x="642442" y="1292324"/>
                  <a:pt x="632520" y="1287363"/>
                </a:cubicBezTo>
                <a:cubicBezTo>
                  <a:pt x="632520" y="1287363"/>
                  <a:pt x="630039" y="1286123"/>
                  <a:pt x="625078" y="1283642"/>
                </a:cubicBezTo>
                <a:cubicBezTo>
                  <a:pt x="620117" y="1281162"/>
                  <a:pt x="617637" y="1279922"/>
                  <a:pt x="617637" y="1279922"/>
                </a:cubicBezTo>
                <a:cubicBezTo>
                  <a:pt x="617637" y="1279922"/>
                  <a:pt x="616396" y="1279922"/>
                  <a:pt x="613916" y="1279922"/>
                </a:cubicBezTo>
                <a:cubicBezTo>
                  <a:pt x="611436" y="1279922"/>
                  <a:pt x="610195" y="1277441"/>
                  <a:pt x="610195" y="1272480"/>
                </a:cubicBezTo>
                <a:cubicBezTo>
                  <a:pt x="610195" y="1272480"/>
                  <a:pt x="607715" y="1272480"/>
                  <a:pt x="602754" y="1272480"/>
                </a:cubicBezTo>
                <a:cubicBezTo>
                  <a:pt x="602754" y="1277441"/>
                  <a:pt x="602754" y="1279922"/>
                  <a:pt x="602754" y="1279922"/>
                </a:cubicBezTo>
                <a:cubicBezTo>
                  <a:pt x="602754" y="1279922"/>
                  <a:pt x="600274" y="1279922"/>
                  <a:pt x="595312" y="1279922"/>
                </a:cubicBezTo>
                <a:cubicBezTo>
                  <a:pt x="590352" y="1279922"/>
                  <a:pt x="590352" y="1277441"/>
                  <a:pt x="595312" y="1272480"/>
                </a:cubicBezTo>
                <a:cubicBezTo>
                  <a:pt x="590352" y="1272480"/>
                  <a:pt x="587871" y="1270000"/>
                  <a:pt x="587871" y="1265039"/>
                </a:cubicBezTo>
                <a:cubicBezTo>
                  <a:pt x="587871" y="1260078"/>
                  <a:pt x="586631" y="1256358"/>
                  <a:pt x="584150" y="1253877"/>
                </a:cubicBezTo>
                <a:cubicBezTo>
                  <a:pt x="581670" y="1251396"/>
                  <a:pt x="580430" y="1250156"/>
                  <a:pt x="580430" y="1250156"/>
                </a:cubicBezTo>
                <a:cubicBezTo>
                  <a:pt x="570508" y="1245195"/>
                  <a:pt x="565547" y="1240234"/>
                  <a:pt x="565547" y="1235273"/>
                </a:cubicBezTo>
                <a:lnTo>
                  <a:pt x="550664" y="1227832"/>
                </a:lnTo>
                <a:lnTo>
                  <a:pt x="528340" y="1220391"/>
                </a:lnTo>
                <a:lnTo>
                  <a:pt x="535781" y="1220391"/>
                </a:lnTo>
                <a:lnTo>
                  <a:pt x="543223" y="1220391"/>
                </a:lnTo>
                <a:lnTo>
                  <a:pt x="535781" y="1212949"/>
                </a:lnTo>
                <a:cubicBezTo>
                  <a:pt x="535781" y="1212949"/>
                  <a:pt x="534541" y="1211709"/>
                  <a:pt x="532060" y="1209228"/>
                </a:cubicBezTo>
                <a:cubicBezTo>
                  <a:pt x="529580" y="1206748"/>
                  <a:pt x="528340" y="1205508"/>
                  <a:pt x="528340" y="1205508"/>
                </a:cubicBezTo>
                <a:lnTo>
                  <a:pt x="528340" y="1198066"/>
                </a:lnTo>
                <a:cubicBezTo>
                  <a:pt x="508496" y="1198066"/>
                  <a:pt x="498574" y="1194346"/>
                  <a:pt x="498574" y="1186904"/>
                </a:cubicBezTo>
                <a:cubicBezTo>
                  <a:pt x="498574" y="1179463"/>
                  <a:pt x="497334" y="1176983"/>
                  <a:pt x="494853" y="1179463"/>
                </a:cubicBezTo>
                <a:cubicBezTo>
                  <a:pt x="492373" y="1181943"/>
                  <a:pt x="489893" y="1181943"/>
                  <a:pt x="487412" y="1179463"/>
                </a:cubicBezTo>
                <a:cubicBezTo>
                  <a:pt x="484932" y="1176983"/>
                  <a:pt x="483691" y="1173262"/>
                  <a:pt x="483691" y="1168301"/>
                </a:cubicBezTo>
                <a:cubicBezTo>
                  <a:pt x="483691" y="1168301"/>
                  <a:pt x="482451" y="1168301"/>
                  <a:pt x="479971" y="1168301"/>
                </a:cubicBezTo>
                <a:cubicBezTo>
                  <a:pt x="477490" y="1168301"/>
                  <a:pt x="473769" y="1168301"/>
                  <a:pt x="468809" y="1168301"/>
                </a:cubicBezTo>
                <a:lnTo>
                  <a:pt x="476250" y="1160859"/>
                </a:lnTo>
                <a:lnTo>
                  <a:pt x="483691" y="1153418"/>
                </a:lnTo>
                <a:lnTo>
                  <a:pt x="468809" y="1153418"/>
                </a:lnTo>
                <a:cubicBezTo>
                  <a:pt x="448965" y="1143496"/>
                  <a:pt x="439043" y="1133574"/>
                  <a:pt x="439043" y="1123652"/>
                </a:cubicBezTo>
                <a:cubicBezTo>
                  <a:pt x="439043" y="1113731"/>
                  <a:pt x="441523" y="1111250"/>
                  <a:pt x="446484" y="1116211"/>
                </a:cubicBezTo>
                <a:lnTo>
                  <a:pt x="446484" y="1108769"/>
                </a:lnTo>
                <a:lnTo>
                  <a:pt x="453926" y="1108769"/>
                </a:lnTo>
                <a:cubicBezTo>
                  <a:pt x="458887" y="1108769"/>
                  <a:pt x="461367" y="1108769"/>
                  <a:pt x="461367" y="1108769"/>
                </a:cubicBezTo>
                <a:lnTo>
                  <a:pt x="461367" y="1116211"/>
                </a:lnTo>
                <a:cubicBezTo>
                  <a:pt x="461367" y="1116211"/>
                  <a:pt x="457647" y="1116211"/>
                  <a:pt x="450205" y="1116211"/>
                </a:cubicBezTo>
                <a:cubicBezTo>
                  <a:pt x="442764" y="1116211"/>
                  <a:pt x="440283" y="1118692"/>
                  <a:pt x="442764" y="1123652"/>
                </a:cubicBezTo>
                <a:cubicBezTo>
                  <a:pt x="445244" y="1128614"/>
                  <a:pt x="458887" y="1133574"/>
                  <a:pt x="483691" y="1138535"/>
                </a:cubicBezTo>
                <a:lnTo>
                  <a:pt x="520899" y="1160859"/>
                </a:lnTo>
                <a:cubicBezTo>
                  <a:pt x="515937" y="1160859"/>
                  <a:pt x="513457" y="1162100"/>
                  <a:pt x="513457" y="1164580"/>
                </a:cubicBezTo>
                <a:cubicBezTo>
                  <a:pt x="513457" y="1167061"/>
                  <a:pt x="517178" y="1169541"/>
                  <a:pt x="524619" y="1172021"/>
                </a:cubicBezTo>
                <a:cubicBezTo>
                  <a:pt x="532060" y="1174502"/>
                  <a:pt x="538262" y="1175742"/>
                  <a:pt x="543223" y="1175742"/>
                </a:cubicBezTo>
                <a:cubicBezTo>
                  <a:pt x="548184" y="1175742"/>
                  <a:pt x="553145" y="1176983"/>
                  <a:pt x="558106" y="1179463"/>
                </a:cubicBezTo>
                <a:cubicBezTo>
                  <a:pt x="563066" y="1181943"/>
                  <a:pt x="565547" y="1181943"/>
                  <a:pt x="565547" y="1179463"/>
                </a:cubicBezTo>
                <a:cubicBezTo>
                  <a:pt x="565547" y="1176983"/>
                  <a:pt x="568027" y="1178223"/>
                  <a:pt x="572988" y="1183184"/>
                </a:cubicBezTo>
                <a:lnTo>
                  <a:pt x="572988" y="1175742"/>
                </a:lnTo>
                <a:lnTo>
                  <a:pt x="550092" y="1166583"/>
                </a:lnTo>
                <a:lnTo>
                  <a:pt x="550664" y="1168301"/>
                </a:lnTo>
                <a:lnTo>
                  <a:pt x="543223" y="1168301"/>
                </a:lnTo>
                <a:lnTo>
                  <a:pt x="543223" y="1163836"/>
                </a:lnTo>
                <a:lnTo>
                  <a:pt x="535781" y="1160859"/>
                </a:lnTo>
                <a:lnTo>
                  <a:pt x="528340" y="1153418"/>
                </a:lnTo>
                <a:lnTo>
                  <a:pt x="520899" y="1145976"/>
                </a:lnTo>
                <a:cubicBezTo>
                  <a:pt x="520899" y="1145976"/>
                  <a:pt x="514697" y="1143496"/>
                  <a:pt x="502295" y="1138535"/>
                </a:cubicBezTo>
                <a:cubicBezTo>
                  <a:pt x="489893" y="1133574"/>
                  <a:pt x="483691" y="1133574"/>
                  <a:pt x="483691" y="1138535"/>
                </a:cubicBezTo>
                <a:lnTo>
                  <a:pt x="483691" y="1131094"/>
                </a:lnTo>
                <a:cubicBezTo>
                  <a:pt x="483691" y="1131094"/>
                  <a:pt x="481211" y="1128614"/>
                  <a:pt x="476250" y="1123652"/>
                </a:cubicBezTo>
                <a:lnTo>
                  <a:pt x="476250" y="1116211"/>
                </a:lnTo>
                <a:cubicBezTo>
                  <a:pt x="476250" y="1111250"/>
                  <a:pt x="473769" y="1108769"/>
                  <a:pt x="468809" y="1108769"/>
                </a:cubicBezTo>
                <a:cubicBezTo>
                  <a:pt x="463848" y="1108769"/>
                  <a:pt x="458887" y="1106289"/>
                  <a:pt x="453926" y="1101328"/>
                </a:cubicBezTo>
                <a:lnTo>
                  <a:pt x="439043" y="1093887"/>
                </a:lnTo>
                <a:cubicBezTo>
                  <a:pt x="444004" y="1093887"/>
                  <a:pt x="451445" y="1096367"/>
                  <a:pt x="461367" y="1101328"/>
                </a:cubicBezTo>
                <a:lnTo>
                  <a:pt x="476250" y="1101328"/>
                </a:lnTo>
                <a:lnTo>
                  <a:pt x="468809" y="1093887"/>
                </a:lnTo>
                <a:cubicBezTo>
                  <a:pt x="458887" y="1088926"/>
                  <a:pt x="456406" y="1086445"/>
                  <a:pt x="461367" y="1086445"/>
                </a:cubicBezTo>
                <a:cubicBezTo>
                  <a:pt x="461367" y="1086445"/>
                  <a:pt x="463848" y="1086445"/>
                  <a:pt x="468809" y="1086445"/>
                </a:cubicBezTo>
                <a:lnTo>
                  <a:pt x="461367" y="1071562"/>
                </a:lnTo>
                <a:cubicBezTo>
                  <a:pt x="456406" y="1066602"/>
                  <a:pt x="451445" y="1064121"/>
                  <a:pt x="446484" y="1064121"/>
                </a:cubicBezTo>
                <a:cubicBezTo>
                  <a:pt x="441523" y="1064121"/>
                  <a:pt x="437803" y="1064121"/>
                  <a:pt x="435322" y="1064121"/>
                </a:cubicBezTo>
                <a:cubicBezTo>
                  <a:pt x="432842" y="1064121"/>
                  <a:pt x="431602" y="1061641"/>
                  <a:pt x="431602" y="1056680"/>
                </a:cubicBezTo>
                <a:cubicBezTo>
                  <a:pt x="431602" y="1051719"/>
                  <a:pt x="426641" y="1049238"/>
                  <a:pt x="416719" y="1049238"/>
                </a:cubicBezTo>
                <a:cubicBezTo>
                  <a:pt x="416719" y="1044277"/>
                  <a:pt x="414238" y="1041797"/>
                  <a:pt x="409277" y="1041797"/>
                </a:cubicBezTo>
                <a:lnTo>
                  <a:pt x="416719" y="1041797"/>
                </a:lnTo>
                <a:cubicBezTo>
                  <a:pt x="421680" y="1041797"/>
                  <a:pt x="425401" y="1040557"/>
                  <a:pt x="427881" y="1038076"/>
                </a:cubicBezTo>
                <a:cubicBezTo>
                  <a:pt x="430361" y="1035596"/>
                  <a:pt x="429121" y="1034355"/>
                  <a:pt x="424160" y="1034355"/>
                </a:cubicBezTo>
                <a:lnTo>
                  <a:pt x="416719" y="1019473"/>
                </a:lnTo>
                <a:cubicBezTo>
                  <a:pt x="416719" y="1014512"/>
                  <a:pt x="414238" y="1012031"/>
                  <a:pt x="409277" y="1012031"/>
                </a:cubicBezTo>
                <a:cubicBezTo>
                  <a:pt x="404316" y="1012031"/>
                  <a:pt x="401836" y="1012031"/>
                  <a:pt x="401836" y="1012031"/>
                </a:cubicBezTo>
                <a:cubicBezTo>
                  <a:pt x="396875" y="1012031"/>
                  <a:pt x="394395" y="1013272"/>
                  <a:pt x="394395" y="1015752"/>
                </a:cubicBezTo>
                <a:cubicBezTo>
                  <a:pt x="394395" y="1018233"/>
                  <a:pt x="395635" y="1018233"/>
                  <a:pt x="398115" y="1015752"/>
                </a:cubicBezTo>
                <a:cubicBezTo>
                  <a:pt x="400596" y="1013272"/>
                  <a:pt x="404316" y="1015752"/>
                  <a:pt x="409277" y="1023193"/>
                </a:cubicBezTo>
                <a:cubicBezTo>
                  <a:pt x="414238" y="1030635"/>
                  <a:pt x="414238" y="1031875"/>
                  <a:pt x="409277" y="1026914"/>
                </a:cubicBezTo>
                <a:cubicBezTo>
                  <a:pt x="399355" y="1026914"/>
                  <a:pt x="393154" y="1026914"/>
                  <a:pt x="390674" y="1026914"/>
                </a:cubicBezTo>
                <a:cubicBezTo>
                  <a:pt x="388194" y="1026914"/>
                  <a:pt x="386953" y="1024434"/>
                  <a:pt x="386953" y="1019473"/>
                </a:cubicBezTo>
                <a:cubicBezTo>
                  <a:pt x="386953" y="1014512"/>
                  <a:pt x="386953" y="1010791"/>
                  <a:pt x="386953" y="1008310"/>
                </a:cubicBezTo>
                <a:cubicBezTo>
                  <a:pt x="386953" y="1005830"/>
                  <a:pt x="391914" y="1004590"/>
                  <a:pt x="401836" y="1004590"/>
                </a:cubicBezTo>
                <a:lnTo>
                  <a:pt x="386953" y="989707"/>
                </a:lnTo>
                <a:lnTo>
                  <a:pt x="379512" y="974824"/>
                </a:lnTo>
                <a:lnTo>
                  <a:pt x="372070" y="974824"/>
                </a:lnTo>
                <a:lnTo>
                  <a:pt x="364629" y="967383"/>
                </a:lnTo>
                <a:cubicBezTo>
                  <a:pt x="369590" y="962422"/>
                  <a:pt x="370830" y="958701"/>
                  <a:pt x="368350" y="956221"/>
                </a:cubicBezTo>
                <a:cubicBezTo>
                  <a:pt x="365869" y="953741"/>
                  <a:pt x="364629" y="954981"/>
                  <a:pt x="364629" y="959941"/>
                </a:cubicBezTo>
                <a:lnTo>
                  <a:pt x="357187" y="952500"/>
                </a:lnTo>
                <a:cubicBezTo>
                  <a:pt x="352227" y="947539"/>
                  <a:pt x="354707" y="945059"/>
                  <a:pt x="364629" y="945059"/>
                </a:cubicBezTo>
                <a:lnTo>
                  <a:pt x="364629" y="937617"/>
                </a:lnTo>
                <a:cubicBezTo>
                  <a:pt x="359668" y="937617"/>
                  <a:pt x="358428" y="936377"/>
                  <a:pt x="360908" y="933896"/>
                </a:cubicBezTo>
                <a:cubicBezTo>
                  <a:pt x="363389" y="931416"/>
                  <a:pt x="362148" y="930176"/>
                  <a:pt x="357187" y="930176"/>
                </a:cubicBezTo>
                <a:lnTo>
                  <a:pt x="357187" y="922734"/>
                </a:lnTo>
                <a:lnTo>
                  <a:pt x="372070" y="915293"/>
                </a:lnTo>
                <a:cubicBezTo>
                  <a:pt x="372070" y="910332"/>
                  <a:pt x="372070" y="907851"/>
                  <a:pt x="372070" y="907851"/>
                </a:cubicBezTo>
                <a:cubicBezTo>
                  <a:pt x="372070" y="907851"/>
                  <a:pt x="373311" y="910332"/>
                  <a:pt x="375791" y="915293"/>
                </a:cubicBezTo>
                <a:cubicBezTo>
                  <a:pt x="378272" y="920254"/>
                  <a:pt x="379512" y="922734"/>
                  <a:pt x="379512" y="922734"/>
                </a:cubicBezTo>
                <a:lnTo>
                  <a:pt x="386953" y="930176"/>
                </a:lnTo>
                <a:cubicBezTo>
                  <a:pt x="391914" y="935137"/>
                  <a:pt x="396875" y="937617"/>
                  <a:pt x="401836" y="937617"/>
                </a:cubicBezTo>
                <a:cubicBezTo>
                  <a:pt x="406797" y="942578"/>
                  <a:pt x="410517" y="945059"/>
                  <a:pt x="412998" y="945059"/>
                </a:cubicBezTo>
                <a:cubicBezTo>
                  <a:pt x="415479" y="945059"/>
                  <a:pt x="419199" y="945059"/>
                  <a:pt x="424160" y="945059"/>
                </a:cubicBezTo>
                <a:cubicBezTo>
                  <a:pt x="429121" y="945059"/>
                  <a:pt x="434082" y="946299"/>
                  <a:pt x="439043" y="948779"/>
                </a:cubicBezTo>
                <a:cubicBezTo>
                  <a:pt x="444004" y="951260"/>
                  <a:pt x="450205" y="953741"/>
                  <a:pt x="457647" y="956221"/>
                </a:cubicBezTo>
                <a:cubicBezTo>
                  <a:pt x="465088" y="958701"/>
                  <a:pt x="468809" y="957461"/>
                  <a:pt x="468809" y="952500"/>
                </a:cubicBezTo>
                <a:cubicBezTo>
                  <a:pt x="473769" y="952500"/>
                  <a:pt x="476250" y="952500"/>
                  <a:pt x="476250" y="952500"/>
                </a:cubicBezTo>
                <a:cubicBezTo>
                  <a:pt x="476250" y="947539"/>
                  <a:pt x="475010" y="945059"/>
                  <a:pt x="472529" y="945059"/>
                </a:cubicBezTo>
                <a:cubicBezTo>
                  <a:pt x="470049" y="945059"/>
                  <a:pt x="468809" y="942578"/>
                  <a:pt x="468809" y="937617"/>
                </a:cubicBezTo>
                <a:cubicBezTo>
                  <a:pt x="468809" y="932656"/>
                  <a:pt x="473769" y="932656"/>
                  <a:pt x="483691" y="937617"/>
                </a:cubicBezTo>
                <a:lnTo>
                  <a:pt x="483691" y="930176"/>
                </a:lnTo>
                <a:lnTo>
                  <a:pt x="491133" y="930176"/>
                </a:lnTo>
                <a:lnTo>
                  <a:pt x="506016" y="937617"/>
                </a:lnTo>
                <a:cubicBezTo>
                  <a:pt x="510977" y="937617"/>
                  <a:pt x="518418" y="940098"/>
                  <a:pt x="528340" y="945059"/>
                </a:cubicBezTo>
                <a:cubicBezTo>
                  <a:pt x="538262" y="945059"/>
                  <a:pt x="544463" y="945059"/>
                  <a:pt x="546943" y="945059"/>
                </a:cubicBezTo>
                <a:cubicBezTo>
                  <a:pt x="549424" y="945059"/>
                  <a:pt x="550664" y="942578"/>
                  <a:pt x="550664" y="937617"/>
                </a:cubicBezTo>
                <a:cubicBezTo>
                  <a:pt x="550664" y="932656"/>
                  <a:pt x="548184" y="932656"/>
                  <a:pt x="543223" y="937617"/>
                </a:cubicBezTo>
                <a:lnTo>
                  <a:pt x="543223" y="930176"/>
                </a:lnTo>
                <a:lnTo>
                  <a:pt x="535781" y="930176"/>
                </a:lnTo>
                <a:cubicBezTo>
                  <a:pt x="530821" y="930176"/>
                  <a:pt x="528340" y="927696"/>
                  <a:pt x="528340" y="922734"/>
                </a:cubicBezTo>
                <a:cubicBezTo>
                  <a:pt x="528340" y="917774"/>
                  <a:pt x="524619" y="916534"/>
                  <a:pt x="517178" y="919014"/>
                </a:cubicBezTo>
                <a:cubicBezTo>
                  <a:pt x="509736" y="921494"/>
                  <a:pt x="504775" y="921494"/>
                  <a:pt x="502295" y="919014"/>
                </a:cubicBezTo>
                <a:cubicBezTo>
                  <a:pt x="499815" y="916534"/>
                  <a:pt x="493614" y="915293"/>
                  <a:pt x="483691" y="915293"/>
                </a:cubicBezTo>
                <a:cubicBezTo>
                  <a:pt x="473769" y="915293"/>
                  <a:pt x="468809" y="914053"/>
                  <a:pt x="468809" y="911572"/>
                </a:cubicBezTo>
                <a:cubicBezTo>
                  <a:pt x="468809" y="909092"/>
                  <a:pt x="471289" y="907851"/>
                  <a:pt x="476250" y="907851"/>
                </a:cubicBezTo>
                <a:cubicBezTo>
                  <a:pt x="481211" y="907851"/>
                  <a:pt x="486172" y="907851"/>
                  <a:pt x="491133" y="907851"/>
                </a:cubicBezTo>
                <a:cubicBezTo>
                  <a:pt x="496094" y="907851"/>
                  <a:pt x="496094" y="906611"/>
                  <a:pt x="491133" y="904131"/>
                </a:cubicBezTo>
                <a:cubicBezTo>
                  <a:pt x="486172" y="901650"/>
                  <a:pt x="478731" y="897930"/>
                  <a:pt x="468809" y="892969"/>
                </a:cubicBezTo>
                <a:lnTo>
                  <a:pt x="453926" y="892969"/>
                </a:lnTo>
                <a:lnTo>
                  <a:pt x="424160" y="885527"/>
                </a:lnTo>
                <a:cubicBezTo>
                  <a:pt x="409277" y="880566"/>
                  <a:pt x="401836" y="880566"/>
                  <a:pt x="401836" y="885527"/>
                </a:cubicBezTo>
                <a:lnTo>
                  <a:pt x="394395" y="885527"/>
                </a:lnTo>
                <a:lnTo>
                  <a:pt x="394395" y="878086"/>
                </a:lnTo>
                <a:cubicBezTo>
                  <a:pt x="399355" y="878086"/>
                  <a:pt x="404316" y="875605"/>
                  <a:pt x="409277" y="870644"/>
                </a:cubicBezTo>
                <a:lnTo>
                  <a:pt x="401836" y="870644"/>
                </a:lnTo>
                <a:cubicBezTo>
                  <a:pt x="396875" y="870644"/>
                  <a:pt x="393154" y="870644"/>
                  <a:pt x="390674" y="870644"/>
                </a:cubicBezTo>
                <a:cubicBezTo>
                  <a:pt x="388194" y="870644"/>
                  <a:pt x="386953" y="870644"/>
                  <a:pt x="386953" y="870644"/>
                </a:cubicBezTo>
                <a:cubicBezTo>
                  <a:pt x="377031" y="865683"/>
                  <a:pt x="372070" y="865683"/>
                  <a:pt x="372070" y="870644"/>
                </a:cubicBezTo>
                <a:lnTo>
                  <a:pt x="364629" y="870644"/>
                </a:lnTo>
                <a:lnTo>
                  <a:pt x="379512" y="855762"/>
                </a:lnTo>
                <a:cubicBezTo>
                  <a:pt x="379512" y="860723"/>
                  <a:pt x="381992" y="860723"/>
                  <a:pt x="386953" y="855762"/>
                </a:cubicBezTo>
                <a:cubicBezTo>
                  <a:pt x="386953" y="850801"/>
                  <a:pt x="380752" y="849561"/>
                  <a:pt x="368350" y="852041"/>
                </a:cubicBezTo>
                <a:cubicBezTo>
                  <a:pt x="355947" y="854521"/>
                  <a:pt x="348506" y="854521"/>
                  <a:pt x="346026" y="852041"/>
                </a:cubicBezTo>
                <a:cubicBezTo>
                  <a:pt x="343545" y="849561"/>
                  <a:pt x="341065" y="848320"/>
                  <a:pt x="338584" y="848320"/>
                </a:cubicBezTo>
                <a:cubicBezTo>
                  <a:pt x="336104" y="848320"/>
                  <a:pt x="334863" y="845840"/>
                  <a:pt x="334863" y="840879"/>
                </a:cubicBezTo>
                <a:cubicBezTo>
                  <a:pt x="339824" y="840879"/>
                  <a:pt x="346026" y="840879"/>
                  <a:pt x="353467" y="840879"/>
                </a:cubicBezTo>
                <a:cubicBezTo>
                  <a:pt x="360908" y="840879"/>
                  <a:pt x="364629" y="840879"/>
                  <a:pt x="364629" y="840879"/>
                </a:cubicBezTo>
                <a:cubicBezTo>
                  <a:pt x="364629" y="845840"/>
                  <a:pt x="368350" y="847080"/>
                  <a:pt x="375791" y="844600"/>
                </a:cubicBezTo>
                <a:cubicBezTo>
                  <a:pt x="383232" y="842119"/>
                  <a:pt x="389434" y="843359"/>
                  <a:pt x="394395" y="848320"/>
                </a:cubicBezTo>
                <a:cubicBezTo>
                  <a:pt x="394395" y="848320"/>
                  <a:pt x="396875" y="848320"/>
                  <a:pt x="401836" y="848320"/>
                </a:cubicBezTo>
                <a:cubicBezTo>
                  <a:pt x="406797" y="848320"/>
                  <a:pt x="410517" y="849561"/>
                  <a:pt x="412998" y="852041"/>
                </a:cubicBezTo>
                <a:cubicBezTo>
                  <a:pt x="415479" y="854521"/>
                  <a:pt x="420439" y="855762"/>
                  <a:pt x="427881" y="855762"/>
                </a:cubicBezTo>
                <a:cubicBezTo>
                  <a:pt x="435322" y="855762"/>
                  <a:pt x="441523" y="855762"/>
                  <a:pt x="446484" y="855762"/>
                </a:cubicBezTo>
                <a:cubicBezTo>
                  <a:pt x="451445" y="860723"/>
                  <a:pt x="456406" y="861963"/>
                  <a:pt x="461367" y="859482"/>
                </a:cubicBezTo>
                <a:cubicBezTo>
                  <a:pt x="466328" y="857002"/>
                  <a:pt x="473769" y="855762"/>
                  <a:pt x="483691" y="855762"/>
                </a:cubicBezTo>
                <a:lnTo>
                  <a:pt x="498574" y="863203"/>
                </a:lnTo>
                <a:lnTo>
                  <a:pt x="483691" y="863203"/>
                </a:lnTo>
                <a:cubicBezTo>
                  <a:pt x="473769" y="868164"/>
                  <a:pt x="471289" y="873125"/>
                  <a:pt x="476250" y="878086"/>
                </a:cubicBezTo>
                <a:lnTo>
                  <a:pt x="483691" y="878086"/>
                </a:lnTo>
                <a:cubicBezTo>
                  <a:pt x="483691" y="873125"/>
                  <a:pt x="484932" y="870644"/>
                  <a:pt x="487412" y="870644"/>
                </a:cubicBezTo>
                <a:cubicBezTo>
                  <a:pt x="489893" y="870644"/>
                  <a:pt x="493614" y="870644"/>
                  <a:pt x="498574" y="870644"/>
                </a:cubicBezTo>
                <a:cubicBezTo>
                  <a:pt x="508496" y="870644"/>
                  <a:pt x="513457" y="868164"/>
                  <a:pt x="513457" y="863203"/>
                </a:cubicBezTo>
                <a:cubicBezTo>
                  <a:pt x="508496" y="863203"/>
                  <a:pt x="506016" y="860723"/>
                  <a:pt x="506016" y="855762"/>
                </a:cubicBezTo>
                <a:cubicBezTo>
                  <a:pt x="506016" y="850801"/>
                  <a:pt x="503535" y="848320"/>
                  <a:pt x="498574" y="848320"/>
                </a:cubicBezTo>
                <a:lnTo>
                  <a:pt x="491133" y="840879"/>
                </a:lnTo>
                <a:cubicBezTo>
                  <a:pt x="491133" y="840879"/>
                  <a:pt x="487412" y="839638"/>
                  <a:pt x="479971" y="837158"/>
                </a:cubicBezTo>
                <a:cubicBezTo>
                  <a:pt x="472529" y="834678"/>
                  <a:pt x="470049" y="832197"/>
                  <a:pt x="472529" y="829717"/>
                </a:cubicBezTo>
                <a:cubicBezTo>
                  <a:pt x="475010" y="827236"/>
                  <a:pt x="486172" y="825996"/>
                  <a:pt x="506016" y="825996"/>
                </a:cubicBezTo>
                <a:lnTo>
                  <a:pt x="565547" y="833437"/>
                </a:lnTo>
                <a:cubicBezTo>
                  <a:pt x="560586" y="833437"/>
                  <a:pt x="558106" y="832197"/>
                  <a:pt x="558106" y="829717"/>
                </a:cubicBezTo>
                <a:cubicBezTo>
                  <a:pt x="558106" y="827236"/>
                  <a:pt x="560586" y="825996"/>
                  <a:pt x="565547" y="825996"/>
                </a:cubicBezTo>
                <a:cubicBezTo>
                  <a:pt x="570508" y="825996"/>
                  <a:pt x="576709" y="828476"/>
                  <a:pt x="584150" y="833437"/>
                </a:cubicBezTo>
                <a:cubicBezTo>
                  <a:pt x="591592" y="838398"/>
                  <a:pt x="595312" y="838398"/>
                  <a:pt x="595312" y="833437"/>
                </a:cubicBezTo>
                <a:cubicBezTo>
                  <a:pt x="600274" y="833437"/>
                  <a:pt x="602754" y="833437"/>
                  <a:pt x="602754" y="833437"/>
                </a:cubicBezTo>
                <a:cubicBezTo>
                  <a:pt x="602754" y="833437"/>
                  <a:pt x="605234" y="834678"/>
                  <a:pt x="610195" y="837158"/>
                </a:cubicBezTo>
                <a:cubicBezTo>
                  <a:pt x="615156" y="839638"/>
                  <a:pt x="620117" y="840879"/>
                  <a:pt x="625078" y="840879"/>
                </a:cubicBezTo>
                <a:lnTo>
                  <a:pt x="639961" y="840879"/>
                </a:lnTo>
                <a:cubicBezTo>
                  <a:pt x="635000" y="835918"/>
                  <a:pt x="630039" y="833437"/>
                  <a:pt x="625078" y="833437"/>
                </a:cubicBezTo>
                <a:lnTo>
                  <a:pt x="617637" y="825996"/>
                </a:lnTo>
                <a:lnTo>
                  <a:pt x="602754" y="825996"/>
                </a:lnTo>
                <a:cubicBezTo>
                  <a:pt x="597793" y="825996"/>
                  <a:pt x="592832" y="823516"/>
                  <a:pt x="587871" y="818555"/>
                </a:cubicBezTo>
                <a:lnTo>
                  <a:pt x="572988" y="818555"/>
                </a:lnTo>
                <a:cubicBezTo>
                  <a:pt x="568027" y="818555"/>
                  <a:pt x="565547" y="817314"/>
                  <a:pt x="565547" y="814834"/>
                </a:cubicBezTo>
                <a:cubicBezTo>
                  <a:pt x="565547" y="812354"/>
                  <a:pt x="565547" y="811113"/>
                  <a:pt x="565547" y="811113"/>
                </a:cubicBezTo>
                <a:cubicBezTo>
                  <a:pt x="565547" y="811113"/>
                  <a:pt x="564307" y="809873"/>
                  <a:pt x="561826" y="807392"/>
                </a:cubicBezTo>
                <a:cubicBezTo>
                  <a:pt x="559346" y="804912"/>
                  <a:pt x="558106" y="803672"/>
                  <a:pt x="558106" y="803672"/>
                </a:cubicBezTo>
                <a:cubicBezTo>
                  <a:pt x="558106" y="803672"/>
                  <a:pt x="555625" y="801191"/>
                  <a:pt x="550664" y="796230"/>
                </a:cubicBezTo>
                <a:cubicBezTo>
                  <a:pt x="550664" y="791269"/>
                  <a:pt x="550664" y="788789"/>
                  <a:pt x="550664" y="788789"/>
                </a:cubicBezTo>
                <a:cubicBezTo>
                  <a:pt x="550664" y="783828"/>
                  <a:pt x="550664" y="781348"/>
                  <a:pt x="550664" y="781348"/>
                </a:cubicBezTo>
                <a:lnTo>
                  <a:pt x="543223" y="781348"/>
                </a:lnTo>
                <a:lnTo>
                  <a:pt x="543223" y="773906"/>
                </a:lnTo>
                <a:cubicBezTo>
                  <a:pt x="538262" y="768945"/>
                  <a:pt x="535781" y="766465"/>
                  <a:pt x="535781" y="766465"/>
                </a:cubicBezTo>
                <a:lnTo>
                  <a:pt x="528340" y="759023"/>
                </a:lnTo>
                <a:lnTo>
                  <a:pt x="520899" y="751582"/>
                </a:lnTo>
                <a:cubicBezTo>
                  <a:pt x="520899" y="746621"/>
                  <a:pt x="518418" y="744141"/>
                  <a:pt x="513457" y="744141"/>
                </a:cubicBezTo>
                <a:lnTo>
                  <a:pt x="513457" y="751582"/>
                </a:lnTo>
                <a:lnTo>
                  <a:pt x="498574" y="751582"/>
                </a:lnTo>
                <a:cubicBezTo>
                  <a:pt x="483691" y="741660"/>
                  <a:pt x="473769" y="739180"/>
                  <a:pt x="468809" y="744141"/>
                </a:cubicBezTo>
                <a:cubicBezTo>
                  <a:pt x="463848" y="749102"/>
                  <a:pt x="458887" y="750342"/>
                  <a:pt x="453926" y="747861"/>
                </a:cubicBezTo>
                <a:cubicBezTo>
                  <a:pt x="448965" y="745381"/>
                  <a:pt x="446484" y="744141"/>
                  <a:pt x="446484" y="744141"/>
                </a:cubicBezTo>
                <a:cubicBezTo>
                  <a:pt x="446484" y="744141"/>
                  <a:pt x="444004" y="741660"/>
                  <a:pt x="439043" y="736699"/>
                </a:cubicBezTo>
                <a:cubicBezTo>
                  <a:pt x="434082" y="736699"/>
                  <a:pt x="425401" y="734219"/>
                  <a:pt x="412998" y="729258"/>
                </a:cubicBezTo>
                <a:cubicBezTo>
                  <a:pt x="400596" y="724297"/>
                  <a:pt x="394395" y="721816"/>
                  <a:pt x="394395" y="721816"/>
                </a:cubicBezTo>
                <a:lnTo>
                  <a:pt x="394395" y="736699"/>
                </a:lnTo>
                <a:cubicBezTo>
                  <a:pt x="384473" y="736699"/>
                  <a:pt x="381992" y="734219"/>
                  <a:pt x="386953" y="729258"/>
                </a:cubicBezTo>
                <a:cubicBezTo>
                  <a:pt x="381992" y="724297"/>
                  <a:pt x="379512" y="721816"/>
                  <a:pt x="379512" y="721816"/>
                </a:cubicBezTo>
                <a:cubicBezTo>
                  <a:pt x="374551" y="721816"/>
                  <a:pt x="372070" y="724297"/>
                  <a:pt x="372070" y="729258"/>
                </a:cubicBezTo>
                <a:cubicBezTo>
                  <a:pt x="372070" y="734219"/>
                  <a:pt x="369590" y="735459"/>
                  <a:pt x="364629" y="732978"/>
                </a:cubicBezTo>
                <a:cubicBezTo>
                  <a:pt x="359668" y="730498"/>
                  <a:pt x="357187" y="731738"/>
                  <a:pt x="357187" y="736699"/>
                </a:cubicBezTo>
                <a:cubicBezTo>
                  <a:pt x="357187" y="741660"/>
                  <a:pt x="357187" y="744141"/>
                  <a:pt x="357187" y="744141"/>
                </a:cubicBezTo>
                <a:cubicBezTo>
                  <a:pt x="352227" y="744141"/>
                  <a:pt x="349746" y="741660"/>
                  <a:pt x="349746" y="736699"/>
                </a:cubicBezTo>
                <a:cubicBezTo>
                  <a:pt x="349746" y="731738"/>
                  <a:pt x="347266" y="729258"/>
                  <a:pt x="342305" y="729258"/>
                </a:cubicBezTo>
                <a:lnTo>
                  <a:pt x="334863" y="736699"/>
                </a:lnTo>
                <a:cubicBezTo>
                  <a:pt x="324941" y="731738"/>
                  <a:pt x="317500" y="729258"/>
                  <a:pt x="312539" y="729258"/>
                </a:cubicBezTo>
                <a:cubicBezTo>
                  <a:pt x="312539" y="729258"/>
                  <a:pt x="310059" y="729258"/>
                  <a:pt x="305098" y="729258"/>
                </a:cubicBezTo>
                <a:cubicBezTo>
                  <a:pt x="305098" y="724297"/>
                  <a:pt x="297656" y="719336"/>
                  <a:pt x="282774" y="714375"/>
                </a:cubicBezTo>
                <a:cubicBezTo>
                  <a:pt x="277812" y="714375"/>
                  <a:pt x="272852" y="711895"/>
                  <a:pt x="267891" y="706934"/>
                </a:cubicBezTo>
                <a:lnTo>
                  <a:pt x="260449" y="699492"/>
                </a:lnTo>
                <a:lnTo>
                  <a:pt x="253008" y="692051"/>
                </a:lnTo>
                <a:lnTo>
                  <a:pt x="253008" y="684609"/>
                </a:lnTo>
                <a:lnTo>
                  <a:pt x="208359" y="669726"/>
                </a:lnTo>
                <a:lnTo>
                  <a:pt x="200918" y="684609"/>
                </a:lnTo>
                <a:cubicBezTo>
                  <a:pt x="195957" y="684609"/>
                  <a:pt x="190996" y="682129"/>
                  <a:pt x="186035" y="677168"/>
                </a:cubicBezTo>
                <a:lnTo>
                  <a:pt x="163711" y="662285"/>
                </a:lnTo>
                <a:lnTo>
                  <a:pt x="133945" y="654844"/>
                </a:lnTo>
                <a:lnTo>
                  <a:pt x="156270" y="654844"/>
                </a:lnTo>
                <a:cubicBezTo>
                  <a:pt x="171152" y="654844"/>
                  <a:pt x="181074" y="657324"/>
                  <a:pt x="186035" y="662285"/>
                </a:cubicBezTo>
                <a:cubicBezTo>
                  <a:pt x="186035" y="662285"/>
                  <a:pt x="188516" y="662285"/>
                  <a:pt x="193477" y="662285"/>
                </a:cubicBezTo>
                <a:cubicBezTo>
                  <a:pt x="198438" y="662285"/>
                  <a:pt x="203399" y="662285"/>
                  <a:pt x="208359" y="662285"/>
                </a:cubicBezTo>
                <a:lnTo>
                  <a:pt x="230684" y="662285"/>
                </a:lnTo>
                <a:lnTo>
                  <a:pt x="238125" y="662285"/>
                </a:lnTo>
                <a:cubicBezTo>
                  <a:pt x="243086" y="662285"/>
                  <a:pt x="246807" y="663525"/>
                  <a:pt x="249287" y="666006"/>
                </a:cubicBezTo>
                <a:cubicBezTo>
                  <a:pt x="251768" y="668486"/>
                  <a:pt x="253008" y="669726"/>
                  <a:pt x="253008" y="669726"/>
                </a:cubicBezTo>
                <a:cubicBezTo>
                  <a:pt x="253008" y="672207"/>
                  <a:pt x="253628" y="674067"/>
                  <a:pt x="254868" y="675308"/>
                </a:cubicBezTo>
                <a:lnTo>
                  <a:pt x="255985" y="675680"/>
                </a:lnTo>
                <a:lnTo>
                  <a:pt x="256728" y="673447"/>
                </a:lnTo>
                <a:cubicBezTo>
                  <a:pt x="259209" y="670967"/>
                  <a:pt x="262930" y="669726"/>
                  <a:pt x="267891" y="669726"/>
                </a:cubicBezTo>
                <a:cubicBezTo>
                  <a:pt x="272852" y="669726"/>
                  <a:pt x="276572" y="670967"/>
                  <a:pt x="279053" y="673447"/>
                </a:cubicBezTo>
                <a:cubicBezTo>
                  <a:pt x="281533" y="675928"/>
                  <a:pt x="288975" y="677168"/>
                  <a:pt x="301377" y="677168"/>
                </a:cubicBezTo>
                <a:cubicBezTo>
                  <a:pt x="313779" y="677168"/>
                  <a:pt x="322461" y="674688"/>
                  <a:pt x="327422" y="669726"/>
                </a:cubicBezTo>
                <a:lnTo>
                  <a:pt x="342305" y="669726"/>
                </a:lnTo>
                <a:lnTo>
                  <a:pt x="327422" y="662285"/>
                </a:lnTo>
                <a:lnTo>
                  <a:pt x="327422" y="654844"/>
                </a:lnTo>
                <a:cubicBezTo>
                  <a:pt x="332383" y="654844"/>
                  <a:pt x="337344" y="656084"/>
                  <a:pt x="342305" y="658564"/>
                </a:cubicBezTo>
                <a:cubicBezTo>
                  <a:pt x="347266" y="661045"/>
                  <a:pt x="349746" y="659805"/>
                  <a:pt x="349746" y="654844"/>
                </a:cubicBezTo>
                <a:cubicBezTo>
                  <a:pt x="349746" y="649883"/>
                  <a:pt x="347266" y="647402"/>
                  <a:pt x="342305" y="647402"/>
                </a:cubicBezTo>
                <a:cubicBezTo>
                  <a:pt x="337344" y="647402"/>
                  <a:pt x="333623" y="647402"/>
                  <a:pt x="331143" y="647402"/>
                </a:cubicBezTo>
                <a:cubicBezTo>
                  <a:pt x="328662" y="647402"/>
                  <a:pt x="327422" y="647402"/>
                  <a:pt x="327422" y="647402"/>
                </a:cubicBezTo>
                <a:cubicBezTo>
                  <a:pt x="322461" y="642441"/>
                  <a:pt x="319980" y="639961"/>
                  <a:pt x="319980" y="639961"/>
                </a:cubicBezTo>
                <a:cubicBezTo>
                  <a:pt x="319980" y="639961"/>
                  <a:pt x="322461" y="637480"/>
                  <a:pt x="327422" y="632519"/>
                </a:cubicBezTo>
                <a:cubicBezTo>
                  <a:pt x="332383" y="632519"/>
                  <a:pt x="342305" y="635000"/>
                  <a:pt x="357187" y="639961"/>
                </a:cubicBezTo>
                <a:cubicBezTo>
                  <a:pt x="372070" y="644922"/>
                  <a:pt x="380752" y="646162"/>
                  <a:pt x="383232" y="643682"/>
                </a:cubicBezTo>
                <a:cubicBezTo>
                  <a:pt x="385713" y="641201"/>
                  <a:pt x="389434" y="639961"/>
                  <a:pt x="394395" y="639961"/>
                </a:cubicBezTo>
                <a:cubicBezTo>
                  <a:pt x="399355" y="639961"/>
                  <a:pt x="403076" y="638721"/>
                  <a:pt x="405557" y="636240"/>
                </a:cubicBezTo>
                <a:cubicBezTo>
                  <a:pt x="408037" y="633760"/>
                  <a:pt x="411758" y="635000"/>
                  <a:pt x="416719" y="639961"/>
                </a:cubicBezTo>
                <a:cubicBezTo>
                  <a:pt x="421680" y="644922"/>
                  <a:pt x="429121" y="644922"/>
                  <a:pt x="439043" y="639961"/>
                </a:cubicBezTo>
                <a:lnTo>
                  <a:pt x="446484" y="639961"/>
                </a:lnTo>
                <a:lnTo>
                  <a:pt x="439043" y="625078"/>
                </a:lnTo>
                <a:cubicBezTo>
                  <a:pt x="434082" y="620117"/>
                  <a:pt x="431602" y="616396"/>
                  <a:pt x="431602" y="613916"/>
                </a:cubicBezTo>
                <a:cubicBezTo>
                  <a:pt x="431602" y="611436"/>
                  <a:pt x="430361" y="610195"/>
                  <a:pt x="427881" y="610195"/>
                </a:cubicBezTo>
                <a:cubicBezTo>
                  <a:pt x="425401" y="610195"/>
                  <a:pt x="424160" y="607715"/>
                  <a:pt x="424160" y="602754"/>
                </a:cubicBezTo>
                <a:cubicBezTo>
                  <a:pt x="424160" y="597793"/>
                  <a:pt x="419199" y="590351"/>
                  <a:pt x="409277" y="580430"/>
                </a:cubicBezTo>
                <a:cubicBezTo>
                  <a:pt x="389434" y="565547"/>
                  <a:pt x="386953" y="558105"/>
                  <a:pt x="401836" y="558105"/>
                </a:cubicBezTo>
                <a:lnTo>
                  <a:pt x="394395" y="558105"/>
                </a:lnTo>
                <a:cubicBezTo>
                  <a:pt x="384473" y="558105"/>
                  <a:pt x="380752" y="555625"/>
                  <a:pt x="383232" y="550664"/>
                </a:cubicBezTo>
                <a:cubicBezTo>
                  <a:pt x="385713" y="545703"/>
                  <a:pt x="386953" y="539502"/>
                  <a:pt x="386953" y="532060"/>
                </a:cubicBezTo>
                <a:lnTo>
                  <a:pt x="386953" y="528340"/>
                </a:lnTo>
                <a:lnTo>
                  <a:pt x="379512" y="506016"/>
                </a:lnTo>
                <a:cubicBezTo>
                  <a:pt x="369590" y="496094"/>
                  <a:pt x="364629" y="486172"/>
                  <a:pt x="364629" y="476250"/>
                </a:cubicBezTo>
                <a:lnTo>
                  <a:pt x="364629" y="468809"/>
                </a:lnTo>
                <a:lnTo>
                  <a:pt x="349746" y="461367"/>
                </a:lnTo>
                <a:lnTo>
                  <a:pt x="342305" y="453926"/>
                </a:lnTo>
                <a:cubicBezTo>
                  <a:pt x="357187" y="453926"/>
                  <a:pt x="364629" y="453926"/>
                  <a:pt x="364629" y="453926"/>
                </a:cubicBezTo>
                <a:lnTo>
                  <a:pt x="364629" y="446484"/>
                </a:lnTo>
                <a:lnTo>
                  <a:pt x="372070" y="453926"/>
                </a:lnTo>
                <a:cubicBezTo>
                  <a:pt x="377031" y="453926"/>
                  <a:pt x="380752" y="453926"/>
                  <a:pt x="383232" y="453926"/>
                </a:cubicBezTo>
                <a:cubicBezTo>
                  <a:pt x="385713" y="453926"/>
                  <a:pt x="386953" y="451445"/>
                  <a:pt x="386953" y="446484"/>
                </a:cubicBezTo>
                <a:cubicBezTo>
                  <a:pt x="386953" y="441523"/>
                  <a:pt x="381992" y="439043"/>
                  <a:pt x="372070" y="439043"/>
                </a:cubicBezTo>
                <a:lnTo>
                  <a:pt x="357187" y="431601"/>
                </a:lnTo>
                <a:lnTo>
                  <a:pt x="349746" y="431601"/>
                </a:lnTo>
                <a:lnTo>
                  <a:pt x="342305" y="416719"/>
                </a:lnTo>
                <a:cubicBezTo>
                  <a:pt x="347266" y="411758"/>
                  <a:pt x="339824" y="406797"/>
                  <a:pt x="319980" y="401836"/>
                </a:cubicBezTo>
                <a:cubicBezTo>
                  <a:pt x="319980" y="396875"/>
                  <a:pt x="318740" y="394394"/>
                  <a:pt x="316260" y="394394"/>
                </a:cubicBezTo>
                <a:cubicBezTo>
                  <a:pt x="313779" y="394394"/>
                  <a:pt x="312539" y="394394"/>
                  <a:pt x="312539" y="394394"/>
                </a:cubicBezTo>
                <a:lnTo>
                  <a:pt x="290215" y="401836"/>
                </a:lnTo>
                <a:lnTo>
                  <a:pt x="275332" y="401836"/>
                </a:lnTo>
                <a:lnTo>
                  <a:pt x="267891" y="394394"/>
                </a:lnTo>
                <a:cubicBezTo>
                  <a:pt x="267891" y="389433"/>
                  <a:pt x="260449" y="384473"/>
                  <a:pt x="245566" y="379512"/>
                </a:cubicBezTo>
                <a:lnTo>
                  <a:pt x="253008" y="379512"/>
                </a:lnTo>
                <a:cubicBezTo>
                  <a:pt x="257969" y="379512"/>
                  <a:pt x="265410" y="379512"/>
                  <a:pt x="275332" y="379512"/>
                </a:cubicBezTo>
                <a:cubicBezTo>
                  <a:pt x="285254" y="379512"/>
                  <a:pt x="292696" y="379512"/>
                  <a:pt x="297656" y="379512"/>
                </a:cubicBezTo>
                <a:lnTo>
                  <a:pt x="319980" y="386953"/>
                </a:lnTo>
                <a:cubicBezTo>
                  <a:pt x="324941" y="386953"/>
                  <a:pt x="327422" y="389433"/>
                  <a:pt x="327422" y="394394"/>
                </a:cubicBezTo>
                <a:lnTo>
                  <a:pt x="334863" y="386953"/>
                </a:lnTo>
                <a:cubicBezTo>
                  <a:pt x="339824" y="391914"/>
                  <a:pt x="342305" y="394394"/>
                  <a:pt x="342305" y="394394"/>
                </a:cubicBezTo>
                <a:cubicBezTo>
                  <a:pt x="342305" y="394394"/>
                  <a:pt x="344785" y="394394"/>
                  <a:pt x="349746" y="394394"/>
                </a:cubicBezTo>
                <a:lnTo>
                  <a:pt x="349746" y="386953"/>
                </a:lnTo>
                <a:lnTo>
                  <a:pt x="357187" y="379512"/>
                </a:lnTo>
                <a:cubicBezTo>
                  <a:pt x="362148" y="379512"/>
                  <a:pt x="367110" y="379512"/>
                  <a:pt x="372070" y="379512"/>
                </a:cubicBezTo>
                <a:lnTo>
                  <a:pt x="379512" y="372070"/>
                </a:lnTo>
                <a:cubicBezTo>
                  <a:pt x="374551" y="367109"/>
                  <a:pt x="374551" y="362148"/>
                  <a:pt x="379512" y="357187"/>
                </a:cubicBezTo>
                <a:lnTo>
                  <a:pt x="401836" y="357187"/>
                </a:lnTo>
                <a:lnTo>
                  <a:pt x="394395" y="364629"/>
                </a:lnTo>
                <a:cubicBezTo>
                  <a:pt x="394395" y="359668"/>
                  <a:pt x="393154" y="358428"/>
                  <a:pt x="390674" y="360908"/>
                </a:cubicBezTo>
                <a:cubicBezTo>
                  <a:pt x="388194" y="363388"/>
                  <a:pt x="389434" y="365869"/>
                  <a:pt x="394395" y="368350"/>
                </a:cubicBezTo>
                <a:cubicBezTo>
                  <a:pt x="399355" y="370830"/>
                  <a:pt x="401836" y="374551"/>
                  <a:pt x="401836" y="379512"/>
                </a:cubicBezTo>
                <a:cubicBezTo>
                  <a:pt x="401836" y="384473"/>
                  <a:pt x="404316" y="386953"/>
                  <a:pt x="409277" y="386953"/>
                </a:cubicBezTo>
                <a:cubicBezTo>
                  <a:pt x="414238" y="386953"/>
                  <a:pt x="416719" y="384473"/>
                  <a:pt x="416719" y="379512"/>
                </a:cubicBezTo>
                <a:lnTo>
                  <a:pt x="416719" y="372070"/>
                </a:lnTo>
                <a:lnTo>
                  <a:pt x="416719" y="364629"/>
                </a:lnTo>
                <a:cubicBezTo>
                  <a:pt x="406797" y="359668"/>
                  <a:pt x="409277" y="357187"/>
                  <a:pt x="424160" y="357187"/>
                </a:cubicBezTo>
                <a:lnTo>
                  <a:pt x="439043" y="357187"/>
                </a:lnTo>
                <a:cubicBezTo>
                  <a:pt x="453926" y="362148"/>
                  <a:pt x="466328" y="364629"/>
                  <a:pt x="476250" y="364629"/>
                </a:cubicBezTo>
                <a:lnTo>
                  <a:pt x="498574" y="364629"/>
                </a:lnTo>
                <a:cubicBezTo>
                  <a:pt x="508496" y="364629"/>
                  <a:pt x="515937" y="364629"/>
                  <a:pt x="520899" y="364629"/>
                </a:cubicBezTo>
                <a:cubicBezTo>
                  <a:pt x="525859" y="364629"/>
                  <a:pt x="534541" y="364629"/>
                  <a:pt x="546943" y="364629"/>
                </a:cubicBezTo>
                <a:cubicBezTo>
                  <a:pt x="559346" y="364629"/>
                  <a:pt x="565547" y="364629"/>
                  <a:pt x="565547" y="364629"/>
                </a:cubicBezTo>
                <a:cubicBezTo>
                  <a:pt x="560586" y="359668"/>
                  <a:pt x="555625" y="357187"/>
                  <a:pt x="550664" y="357187"/>
                </a:cubicBezTo>
                <a:cubicBezTo>
                  <a:pt x="540742" y="357187"/>
                  <a:pt x="533301" y="357187"/>
                  <a:pt x="528340" y="357187"/>
                </a:cubicBezTo>
                <a:lnTo>
                  <a:pt x="520899" y="349746"/>
                </a:lnTo>
                <a:lnTo>
                  <a:pt x="520899" y="342305"/>
                </a:lnTo>
                <a:cubicBezTo>
                  <a:pt x="515937" y="337344"/>
                  <a:pt x="517178" y="334863"/>
                  <a:pt x="524619" y="334863"/>
                </a:cubicBezTo>
                <a:cubicBezTo>
                  <a:pt x="532060" y="334863"/>
                  <a:pt x="535781" y="334863"/>
                  <a:pt x="535781" y="334863"/>
                </a:cubicBezTo>
                <a:cubicBezTo>
                  <a:pt x="535781" y="334863"/>
                  <a:pt x="533301" y="332383"/>
                  <a:pt x="528340" y="327422"/>
                </a:cubicBezTo>
                <a:cubicBezTo>
                  <a:pt x="523379" y="322461"/>
                  <a:pt x="519658" y="319980"/>
                  <a:pt x="517178" y="319980"/>
                </a:cubicBezTo>
                <a:cubicBezTo>
                  <a:pt x="514697" y="319980"/>
                  <a:pt x="510977" y="317500"/>
                  <a:pt x="506016" y="312539"/>
                </a:cubicBezTo>
                <a:cubicBezTo>
                  <a:pt x="506016" y="312539"/>
                  <a:pt x="506016" y="315019"/>
                  <a:pt x="506016" y="319980"/>
                </a:cubicBezTo>
                <a:cubicBezTo>
                  <a:pt x="501055" y="324941"/>
                  <a:pt x="496094" y="324941"/>
                  <a:pt x="491133" y="319980"/>
                </a:cubicBezTo>
                <a:cubicBezTo>
                  <a:pt x="481211" y="319980"/>
                  <a:pt x="473769" y="319980"/>
                  <a:pt x="468809" y="319980"/>
                </a:cubicBezTo>
                <a:lnTo>
                  <a:pt x="453926" y="319980"/>
                </a:lnTo>
                <a:cubicBezTo>
                  <a:pt x="448965" y="324941"/>
                  <a:pt x="440283" y="324941"/>
                  <a:pt x="427881" y="319980"/>
                </a:cubicBezTo>
                <a:cubicBezTo>
                  <a:pt x="415479" y="315019"/>
                  <a:pt x="409277" y="310059"/>
                  <a:pt x="409277" y="305098"/>
                </a:cubicBezTo>
                <a:cubicBezTo>
                  <a:pt x="404316" y="305098"/>
                  <a:pt x="400596" y="305098"/>
                  <a:pt x="398115" y="305098"/>
                </a:cubicBezTo>
                <a:cubicBezTo>
                  <a:pt x="395635" y="305098"/>
                  <a:pt x="391914" y="305098"/>
                  <a:pt x="386953" y="305098"/>
                </a:cubicBezTo>
                <a:lnTo>
                  <a:pt x="379512" y="312539"/>
                </a:lnTo>
                <a:cubicBezTo>
                  <a:pt x="377031" y="312539"/>
                  <a:pt x="372070" y="312539"/>
                  <a:pt x="364629" y="312539"/>
                </a:cubicBezTo>
                <a:lnTo>
                  <a:pt x="342305" y="312539"/>
                </a:lnTo>
                <a:cubicBezTo>
                  <a:pt x="342305" y="317500"/>
                  <a:pt x="342305" y="319980"/>
                  <a:pt x="342305" y="319980"/>
                </a:cubicBezTo>
                <a:lnTo>
                  <a:pt x="334863" y="312539"/>
                </a:lnTo>
                <a:cubicBezTo>
                  <a:pt x="334863" y="312539"/>
                  <a:pt x="334863" y="311299"/>
                  <a:pt x="334863" y="308818"/>
                </a:cubicBezTo>
                <a:cubicBezTo>
                  <a:pt x="334863" y="306338"/>
                  <a:pt x="332383" y="305098"/>
                  <a:pt x="327422" y="305098"/>
                </a:cubicBezTo>
                <a:cubicBezTo>
                  <a:pt x="322461" y="305098"/>
                  <a:pt x="322461" y="307578"/>
                  <a:pt x="327422" y="312539"/>
                </a:cubicBezTo>
                <a:lnTo>
                  <a:pt x="319980" y="312539"/>
                </a:lnTo>
                <a:cubicBezTo>
                  <a:pt x="310059" y="312539"/>
                  <a:pt x="302617" y="312539"/>
                  <a:pt x="297656" y="312539"/>
                </a:cubicBezTo>
                <a:cubicBezTo>
                  <a:pt x="297656" y="312539"/>
                  <a:pt x="295176" y="310059"/>
                  <a:pt x="290215" y="305098"/>
                </a:cubicBezTo>
                <a:cubicBezTo>
                  <a:pt x="290215" y="300137"/>
                  <a:pt x="282774" y="295176"/>
                  <a:pt x="267891" y="290215"/>
                </a:cubicBezTo>
                <a:lnTo>
                  <a:pt x="245566" y="282773"/>
                </a:lnTo>
                <a:lnTo>
                  <a:pt x="238125" y="275332"/>
                </a:lnTo>
                <a:cubicBezTo>
                  <a:pt x="233164" y="270371"/>
                  <a:pt x="228203" y="267891"/>
                  <a:pt x="223242" y="267891"/>
                </a:cubicBezTo>
                <a:cubicBezTo>
                  <a:pt x="218281" y="267891"/>
                  <a:pt x="209600" y="266650"/>
                  <a:pt x="197197" y="264170"/>
                </a:cubicBezTo>
                <a:cubicBezTo>
                  <a:pt x="184795" y="261689"/>
                  <a:pt x="176113" y="260449"/>
                  <a:pt x="171152" y="260449"/>
                </a:cubicBezTo>
                <a:lnTo>
                  <a:pt x="163711" y="253008"/>
                </a:lnTo>
                <a:cubicBezTo>
                  <a:pt x="163711" y="243086"/>
                  <a:pt x="153789" y="238125"/>
                  <a:pt x="133945" y="238125"/>
                </a:cubicBezTo>
                <a:cubicBezTo>
                  <a:pt x="124023" y="238125"/>
                  <a:pt x="119063" y="238125"/>
                  <a:pt x="119063" y="238125"/>
                </a:cubicBezTo>
                <a:lnTo>
                  <a:pt x="104180" y="238125"/>
                </a:lnTo>
                <a:cubicBezTo>
                  <a:pt x="99219" y="238125"/>
                  <a:pt x="95498" y="236885"/>
                  <a:pt x="93018" y="234404"/>
                </a:cubicBezTo>
                <a:cubicBezTo>
                  <a:pt x="90537" y="231924"/>
                  <a:pt x="86817" y="233164"/>
                  <a:pt x="81855" y="238125"/>
                </a:cubicBezTo>
                <a:lnTo>
                  <a:pt x="74414" y="230684"/>
                </a:lnTo>
                <a:cubicBezTo>
                  <a:pt x="74414" y="230684"/>
                  <a:pt x="71934" y="230684"/>
                  <a:pt x="66973" y="230684"/>
                </a:cubicBezTo>
                <a:cubicBezTo>
                  <a:pt x="62012" y="225722"/>
                  <a:pt x="58291" y="225722"/>
                  <a:pt x="55811" y="230684"/>
                </a:cubicBezTo>
                <a:cubicBezTo>
                  <a:pt x="53330" y="235645"/>
                  <a:pt x="49610" y="238125"/>
                  <a:pt x="44648" y="238125"/>
                </a:cubicBezTo>
                <a:cubicBezTo>
                  <a:pt x="39687" y="238125"/>
                  <a:pt x="37207" y="236885"/>
                  <a:pt x="37207" y="234404"/>
                </a:cubicBezTo>
                <a:cubicBezTo>
                  <a:pt x="37207" y="231924"/>
                  <a:pt x="37207" y="228203"/>
                  <a:pt x="37207" y="223242"/>
                </a:cubicBezTo>
                <a:cubicBezTo>
                  <a:pt x="37207" y="218281"/>
                  <a:pt x="37207" y="215801"/>
                  <a:pt x="37207" y="215801"/>
                </a:cubicBezTo>
                <a:cubicBezTo>
                  <a:pt x="32246" y="215801"/>
                  <a:pt x="27285" y="213320"/>
                  <a:pt x="22324" y="208359"/>
                </a:cubicBezTo>
                <a:lnTo>
                  <a:pt x="22324" y="200918"/>
                </a:lnTo>
                <a:cubicBezTo>
                  <a:pt x="27285" y="200918"/>
                  <a:pt x="29766" y="199677"/>
                  <a:pt x="29766" y="197197"/>
                </a:cubicBezTo>
                <a:cubicBezTo>
                  <a:pt x="29766" y="194717"/>
                  <a:pt x="27285" y="193476"/>
                  <a:pt x="22324" y="193476"/>
                </a:cubicBezTo>
                <a:cubicBezTo>
                  <a:pt x="17363" y="193476"/>
                  <a:pt x="13643" y="188515"/>
                  <a:pt x="11162" y="178594"/>
                </a:cubicBezTo>
                <a:cubicBezTo>
                  <a:pt x="8682" y="168672"/>
                  <a:pt x="9922" y="162470"/>
                  <a:pt x="14883" y="159990"/>
                </a:cubicBezTo>
                <a:cubicBezTo>
                  <a:pt x="19844" y="157510"/>
                  <a:pt x="21084" y="153789"/>
                  <a:pt x="18603" y="148828"/>
                </a:cubicBezTo>
                <a:cubicBezTo>
                  <a:pt x="16123" y="143867"/>
                  <a:pt x="12402" y="142627"/>
                  <a:pt x="7441" y="145107"/>
                </a:cubicBezTo>
                <a:cubicBezTo>
                  <a:pt x="2480" y="147588"/>
                  <a:pt x="0" y="146348"/>
                  <a:pt x="0" y="141387"/>
                </a:cubicBezTo>
                <a:cubicBezTo>
                  <a:pt x="0" y="141387"/>
                  <a:pt x="1240" y="140146"/>
                  <a:pt x="3721" y="137666"/>
                </a:cubicBezTo>
                <a:cubicBezTo>
                  <a:pt x="6201" y="135186"/>
                  <a:pt x="8682" y="133945"/>
                  <a:pt x="11162" y="133945"/>
                </a:cubicBezTo>
                <a:cubicBezTo>
                  <a:pt x="13643" y="133945"/>
                  <a:pt x="14883" y="133945"/>
                  <a:pt x="14883" y="133945"/>
                </a:cubicBezTo>
                <a:lnTo>
                  <a:pt x="29766" y="133945"/>
                </a:lnTo>
                <a:lnTo>
                  <a:pt x="37207" y="133945"/>
                </a:lnTo>
                <a:cubicBezTo>
                  <a:pt x="32246" y="128984"/>
                  <a:pt x="28525" y="126504"/>
                  <a:pt x="26045" y="126504"/>
                </a:cubicBezTo>
                <a:cubicBezTo>
                  <a:pt x="23564" y="126504"/>
                  <a:pt x="22324" y="121542"/>
                  <a:pt x="22324" y="111621"/>
                </a:cubicBezTo>
                <a:lnTo>
                  <a:pt x="29766" y="104179"/>
                </a:lnTo>
                <a:lnTo>
                  <a:pt x="66973" y="119062"/>
                </a:lnTo>
                <a:lnTo>
                  <a:pt x="74414" y="119062"/>
                </a:lnTo>
                <a:cubicBezTo>
                  <a:pt x="99219" y="124024"/>
                  <a:pt x="111621" y="124024"/>
                  <a:pt x="111621" y="119062"/>
                </a:cubicBezTo>
                <a:cubicBezTo>
                  <a:pt x="111621" y="119062"/>
                  <a:pt x="116582" y="121542"/>
                  <a:pt x="126504" y="126504"/>
                </a:cubicBezTo>
                <a:cubicBezTo>
                  <a:pt x="136426" y="126504"/>
                  <a:pt x="146348" y="128984"/>
                  <a:pt x="156270" y="133945"/>
                </a:cubicBezTo>
                <a:lnTo>
                  <a:pt x="171152" y="141387"/>
                </a:lnTo>
                <a:cubicBezTo>
                  <a:pt x="176113" y="141387"/>
                  <a:pt x="174873" y="142627"/>
                  <a:pt x="167432" y="145107"/>
                </a:cubicBezTo>
                <a:cubicBezTo>
                  <a:pt x="159990" y="147588"/>
                  <a:pt x="157510" y="150068"/>
                  <a:pt x="159990" y="152549"/>
                </a:cubicBezTo>
                <a:cubicBezTo>
                  <a:pt x="162471" y="155029"/>
                  <a:pt x="168672" y="156269"/>
                  <a:pt x="178594" y="156269"/>
                </a:cubicBezTo>
                <a:cubicBezTo>
                  <a:pt x="188516" y="156269"/>
                  <a:pt x="193477" y="156269"/>
                  <a:pt x="193477" y="156269"/>
                </a:cubicBezTo>
                <a:lnTo>
                  <a:pt x="230684" y="156269"/>
                </a:lnTo>
                <a:lnTo>
                  <a:pt x="238125" y="163711"/>
                </a:lnTo>
                <a:cubicBezTo>
                  <a:pt x="248047" y="163711"/>
                  <a:pt x="253008" y="161230"/>
                  <a:pt x="253008" y="156269"/>
                </a:cubicBezTo>
                <a:lnTo>
                  <a:pt x="260449" y="148828"/>
                </a:lnTo>
                <a:cubicBezTo>
                  <a:pt x="260449" y="148828"/>
                  <a:pt x="262930" y="148828"/>
                  <a:pt x="267891" y="148828"/>
                </a:cubicBezTo>
                <a:cubicBezTo>
                  <a:pt x="267891" y="143867"/>
                  <a:pt x="270371" y="141387"/>
                  <a:pt x="275332" y="141387"/>
                </a:cubicBezTo>
                <a:cubicBezTo>
                  <a:pt x="280293" y="141387"/>
                  <a:pt x="284014" y="142627"/>
                  <a:pt x="286494" y="145107"/>
                </a:cubicBezTo>
                <a:cubicBezTo>
                  <a:pt x="288975" y="147588"/>
                  <a:pt x="290215" y="147588"/>
                  <a:pt x="290215" y="145107"/>
                </a:cubicBezTo>
                <a:cubicBezTo>
                  <a:pt x="290215" y="142627"/>
                  <a:pt x="297656" y="141387"/>
                  <a:pt x="312539" y="141387"/>
                </a:cubicBezTo>
                <a:cubicBezTo>
                  <a:pt x="317500" y="141387"/>
                  <a:pt x="321221" y="141387"/>
                  <a:pt x="323701" y="141387"/>
                </a:cubicBezTo>
                <a:cubicBezTo>
                  <a:pt x="326182" y="141387"/>
                  <a:pt x="329902" y="141387"/>
                  <a:pt x="334863" y="141387"/>
                </a:cubicBezTo>
                <a:lnTo>
                  <a:pt x="342305" y="141387"/>
                </a:lnTo>
                <a:cubicBezTo>
                  <a:pt x="342305" y="146348"/>
                  <a:pt x="347266" y="148828"/>
                  <a:pt x="357187" y="148828"/>
                </a:cubicBezTo>
                <a:cubicBezTo>
                  <a:pt x="362148" y="148828"/>
                  <a:pt x="368350" y="148828"/>
                  <a:pt x="375791" y="148828"/>
                </a:cubicBezTo>
                <a:cubicBezTo>
                  <a:pt x="383232" y="148828"/>
                  <a:pt x="389434" y="148828"/>
                  <a:pt x="394395" y="148828"/>
                </a:cubicBezTo>
                <a:cubicBezTo>
                  <a:pt x="409277" y="148828"/>
                  <a:pt x="416719" y="148828"/>
                  <a:pt x="416719" y="148828"/>
                </a:cubicBezTo>
                <a:cubicBezTo>
                  <a:pt x="416719" y="148828"/>
                  <a:pt x="416719" y="146348"/>
                  <a:pt x="416719" y="141387"/>
                </a:cubicBezTo>
                <a:lnTo>
                  <a:pt x="416719" y="133945"/>
                </a:lnTo>
                <a:cubicBezTo>
                  <a:pt x="416719" y="138906"/>
                  <a:pt x="411758" y="141387"/>
                  <a:pt x="401836" y="141387"/>
                </a:cubicBezTo>
                <a:lnTo>
                  <a:pt x="386953" y="133945"/>
                </a:lnTo>
                <a:cubicBezTo>
                  <a:pt x="386953" y="133945"/>
                  <a:pt x="386953" y="131465"/>
                  <a:pt x="386953" y="126504"/>
                </a:cubicBezTo>
                <a:lnTo>
                  <a:pt x="394395" y="126504"/>
                </a:lnTo>
                <a:cubicBezTo>
                  <a:pt x="394395" y="126504"/>
                  <a:pt x="398115" y="126504"/>
                  <a:pt x="405557" y="126504"/>
                </a:cubicBezTo>
                <a:cubicBezTo>
                  <a:pt x="412998" y="126504"/>
                  <a:pt x="417959" y="125263"/>
                  <a:pt x="420439" y="122783"/>
                </a:cubicBezTo>
                <a:cubicBezTo>
                  <a:pt x="422920" y="120303"/>
                  <a:pt x="425401" y="120303"/>
                  <a:pt x="427881" y="122783"/>
                </a:cubicBezTo>
                <a:cubicBezTo>
                  <a:pt x="430361" y="125263"/>
                  <a:pt x="432842" y="125263"/>
                  <a:pt x="435322" y="122783"/>
                </a:cubicBezTo>
                <a:cubicBezTo>
                  <a:pt x="437803" y="120303"/>
                  <a:pt x="441523" y="119062"/>
                  <a:pt x="446484" y="119062"/>
                </a:cubicBezTo>
                <a:lnTo>
                  <a:pt x="453926" y="126504"/>
                </a:lnTo>
                <a:cubicBezTo>
                  <a:pt x="458887" y="131465"/>
                  <a:pt x="461367" y="136425"/>
                  <a:pt x="461367" y="141387"/>
                </a:cubicBezTo>
                <a:cubicBezTo>
                  <a:pt x="461367" y="141387"/>
                  <a:pt x="456406" y="141387"/>
                  <a:pt x="446484" y="141387"/>
                </a:cubicBezTo>
                <a:cubicBezTo>
                  <a:pt x="431602" y="141387"/>
                  <a:pt x="425401" y="143867"/>
                  <a:pt x="427881" y="148828"/>
                </a:cubicBezTo>
                <a:cubicBezTo>
                  <a:pt x="430361" y="153789"/>
                  <a:pt x="434082" y="156269"/>
                  <a:pt x="439043" y="156269"/>
                </a:cubicBezTo>
                <a:cubicBezTo>
                  <a:pt x="453926" y="156269"/>
                  <a:pt x="471289" y="158750"/>
                  <a:pt x="491133" y="163711"/>
                </a:cubicBezTo>
                <a:cubicBezTo>
                  <a:pt x="496094" y="168672"/>
                  <a:pt x="499815" y="171152"/>
                  <a:pt x="502295" y="171152"/>
                </a:cubicBezTo>
                <a:cubicBezTo>
                  <a:pt x="504775" y="171152"/>
                  <a:pt x="508496" y="171152"/>
                  <a:pt x="513457" y="171152"/>
                </a:cubicBezTo>
                <a:cubicBezTo>
                  <a:pt x="518418" y="176113"/>
                  <a:pt x="520899" y="178594"/>
                  <a:pt x="520899" y="178594"/>
                </a:cubicBezTo>
                <a:cubicBezTo>
                  <a:pt x="520899" y="178594"/>
                  <a:pt x="520899" y="176113"/>
                  <a:pt x="520899" y="171152"/>
                </a:cubicBezTo>
                <a:cubicBezTo>
                  <a:pt x="520899" y="171152"/>
                  <a:pt x="525859" y="168672"/>
                  <a:pt x="535781" y="163711"/>
                </a:cubicBezTo>
                <a:cubicBezTo>
                  <a:pt x="535781" y="163711"/>
                  <a:pt x="537022" y="162470"/>
                  <a:pt x="539502" y="159990"/>
                </a:cubicBezTo>
                <a:cubicBezTo>
                  <a:pt x="541983" y="157510"/>
                  <a:pt x="543223" y="156269"/>
                  <a:pt x="543223" y="156269"/>
                </a:cubicBezTo>
                <a:cubicBezTo>
                  <a:pt x="543223" y="151308"/>
                  <a:pt x="543223" y="148828"/>
                  <a:pt x="543223" y="148828"/>
                </a:cubicBezTo>
                <a:cubicBezTo>
                  <a:pt x="543223" y="148828"/>
                  <a:pt x="543223" y="146348"/>
                  <a:pt x="543223" y="141387"/>
                </a:cubicBezTo>
                <a:cubicBezTo>
                  <a:pt x="543223" y="121542"/>
                  <a:pt x="535781" y="111621"/>
                  <a:pt x="520899" y="111621"/>
                </a:cubicBezTo>
                <a:cubicBezTo>
                  <a:pt x="515937" y="111621"/>
                  <a:pt x="512217" y="110380"/>
                  <a:pt x="509736" y="107900"/>
                </a:cubicBezTo>
                <a:cubicBezTo>
                  <a:pt x="507256" y="105420"/>
                  <a:pt x="506016" y="102939"/>
                  <a:pt x="506016" y="100459"/>
                </a:cubicBezTo>
                <a:cubicBezTo>
                  <a:pt x="506016" y="97979"/>
                  <a:pt x="509736" y="96738"/>
                  <a:pt x="517178" y="96738"/>
                </a:cubicBezTo>
                <a:cubicBezTo>
                  <a:pt x="524619" y="96738"/>
                  <a:pt x="530821" y="95497"/>
                  <a:pt x="535781" y="93017"/>
                </a:cubicBezTo>
                <a:cubicBezTo>
                  <a:pt x="540742" y="90537"/>
                  <a:pt x="540742" y="86817"/>
                  <a:pt x="535781" y="81855"/>
                </a:cubicBezTo>
                <a:lnTo>
                  <a:pt x="543223" y="81855"/>
                </a:lnTo>
                <a:lnTo>
                  <a:pt x="550664" y="81855"/>
                </a:lnTo>
                <a:cubicBezTo>
                  <a:pt x="550664" y="81855"/>
                  <a:pt x="551904" y="80615"/>
                  <a:pt x="554385" y="78135"/>
                </a:cubicBezTo>
                <a:cubicBezTo>
                  <a:pt x="556865" y="75654"/>
                  <a:pt x="563066" y="76894"/>
                  <a:pt x="572988" y="81855"/>
                </a:cubicBezTo>
                <a:cubicBezTo>
                  <a:pt x="582910" y="86817"/>
                  <a:pt x="589111" y="90537"/>
                  <a:pt x="591592" y="93017"/>
                </a:cubicBezTo>
                <a:cubicBezTo>
                  <a:pt x="594072" y="95497"/>
                  <a:pt x="596553" y="95497"/>
                  <a:pt x="599033" y="93017"/>
                </a:cubicBezTo>
                <a:cubicBezTo>
                  <a:pt x="601514" y="90537"/>
                  <a:pt x="608955" y="89297"/>
                  <a:pt x="621358" y="89297"/>
                </a:cubicBezTo>
                <a:cubicBezTo>
                  <a:pt x="633760" y="89297"/>
                  <a:pt x="642442" y="90537"/>
                  <a:pt x="647403" y="93017"/>
                </a:cubicBezTo>
                <a:cubicBezTo>
                  <a:pt x="652363" y="95497"/>
                  <a:pt x="656084" y="95497"/>
                  <a:pt x="658564" y="93017"/>
                </a:cubicBezTo>
                <a:cubicBezTo>
                  <a:pt x="661045" y="90537"/>
                  <a:pt x="664766" y="89297"/>
                  <a:pt x="669727" y="89297"/>
                </a:cubicBezTo>
                <a:lnTo>
                  <a:pt x="669727" y="96738"/>
                </a:lnTo>
                <a:cubicBezTo>
                  <a:pt x="664766" y="96738"/>
                  <a:pt x="663526" y="97979"/>
                  <a:pt x="666006" y="100459"/>
                </a:cubicBezTo>
                <a:cubicBezTo>
                  <a:pt x="668486" y="102939"/>
                  <a:pt x="672207" y="104179"/>
                  <a:pt x="677168" y="104179"/>
                </a:cubicBezTo>
                <a:cubicBezTo>
                  <a:pt x="682129" y="104179"/>
                  <a:pt x="684610" y="101699"/>
                  <a:pt x="684610" y="96738"/>
                </a:cubicBezTo>
                <a:cubicBezTo>
                  <a:pt x="689570" y="101699"/>
                  <a:pt x="693291" y="104179"/>
                  <a:pt x="695772" y="104179"/>
                </a:cubicBezTo>
                <a:cubicBezTo>
                  <a:pt x="698252" y="104179"/>
                  <a:pt x="701973" y="104179"/>
                  <a:pt x="706934" y="104179"/>
                </a:cubicBezTo>
                <a:cubicBezTo>
                  <a:pt x="711895" y="104179"/>
                  <a:pt x="714375" y="104179"/>
                  <a:pt x="714375" y="104179"/>
                </a:cubicBezTo>
                <a:cubicBezTo>
                  <a:pt x="714375" y="104179"/>
                  <a:pt x="714375" y="101699"/>
                  <a:pt x="714375" y="96738"/>
                </a:cubicBezTo>
                <a:cubicBezTo>
                  <a:pt x="714375" y="91777"/>
                  <a:pt x="715615" y="89297"/>
                  <a:pt x="718096" y="89297"/>
                </a:cubicBezTo>
                <a:cubicBezTo>
                  <a:pt x="720576" y="89297"/>
                  <a:pt x="721816" y="93017"/>
                  <a:pt x="721816" y="100459"/>
                </a:cubicBezTo>
                <a:cubicBezTo>
                  <a:pt x="721816" y="107900"/>
                  <a:pt x="724297" y="109141"/>
                  <a:pt x="729258" y="104179"/>
                </a:cubicBezTo>
                <a:lnTo>
                  <a:pt x="736699" y="96738"/>
                </a:lnTo>
                <a:lnTo>
                  <a:pt x="729258" y="96738"/>
                </a:lnTo>
                <a:lnTo>
                  <a:pt x="736699" y="89297"/>
                </a:lnTo>
                <a:cubicBezTo>
                  <a:pt x="741660" y="84335"/>
                  <a:pt x="746621" y="84335"/>
                  <a:pt x="751582" y="89297"/>
                </a:cubicBezTo>
                <a:lnTo>
                  <a:pt x="766465" y="89297"/>
                </a:lnTo>
                <a:cubicBezTo>
                  <a:pt x="766465" y="74414"/>
                  <a:pt x="761504" y="66972"/>
                  <a:pt x="751582" y="66972"/>
                </a:cubicBezTo>
                <a:cubicBezTo>
                  <a:pt x="751582" y="66972"/>
                  <a:pt x="749102" y="66972"/>
                  <a:pt x="744141" y="66972"/>
                </a:cubicBezTo>
                <a:lnTo>
                  <a:pt x="736699" y="74414"/>
                </a:lnTo>
                <a:lnTo>
                  <a:pt x="729258" y="81855"/>
                </a:lnTo>
                <a:lnTo>
                  <a:pt x="714375" y="81855"/>
                </a:lnTo>
                <a:lnTo>
                  <a:pt x="706934" y="89297"/>
                </a:lnTo>
                <a:cubicBezTo>
                  <a:pt x="697012" y="89297"/>
                  <a:pt x="692051" y="88056"/>
                  <a:pt x="692051" y="85576"/>
                </a:cubicBezTo>
                <a:cubicBezTo>
                  <a:pt x="692051" y="83096"/>
                  <a:pt x="694531" y="79375"/>
                  <a:pt x="699492" y="74414"/>
                </a:cubicBezTo>
                <a:lnTo>
                  <a:pt x="706934" y="74414"/>
                </a:lnTo>
                <a:lnTo>
                  <a:pt x="721816" y="74414"/>
                </a:lnTo>
                <a:cubicBezTo>
                  <a:pt x="726777" y="69453"/>
                  <a:pt x="730498" y="65732"/>
                  <a:pt x="732979" y="63252"/>
                </a:cubicBezTo>
                <a:cubicBezTo>
                  <a:pt x="735459" y="60772"/>
                  <a:pt x="735459" y="58290"/>
                  <a:pt x="732979" y="55810"/>
                </a:cubicBezTo>
                <a:cubicBezTo>
                  <a:pt x="730498" y="53330"/>
                  <a:pt x="726777" y="52090"/>
                  <a:pt x="721816" y="52090"/>
                </a:cubicBezTo>
                <a:lnTo>
                  <a:pt x="721816" y="59531"/>
                </a:lnTo>
                <a:lnTo>
                  <a:pt x="714375" y="59531"/>
                </a:lnTo>
                <a:cubicBezTo>
                  <a:pt x="709414" y="59531"/>
                  <a:pt x="704453" y="54570"/>
                  <a:pt x="699492" y="44648"/>
                </a:cubicBezTo>
                <a:close/>
                <a:moveTo>
                  <a:pt x="535781" y="37207"/>
                </a:moveTo>
                <a:cubicBezTo>
                  <a:pt x="540742" y="37207"/>
                  <a:pt x="543223" y="39687"/>
                  <a:pt x="543223" y="44648"/>
                </a:cubicBezTo>
                <a:lnTo>
                  <a:pt x="535781" y="44648"/>
                </a:lnTo>
                <a:cubicBezTo>
                  <a:pt x="535781" y="44648"/>
                  <a:pt x="535781" y="42168"/>
                  <a:pt x="535781" y="37207"/>
                </a:cubicBezTo>
                <a:close/>
                <a:moveTo>
                  <a:pt x="1272481" y="22324"/>
                </a:moveTo>
                <a:lnTo>
                  <a:pt x="1279922" y="29765"/>
                </a:lnTo>
                <a:lnTo>
                  <a:pt x="1272481" y="29765"/>
                </a:lnTo>
                <a:close/>
                <a:moveTo>
                  <a:pt x="1212949" y="22324"/>
                </a:moveTo>
                <a:cubicBezTo>
                  <a:pt x="1242715" y="27285"/>
                  <a:pt x="1257598" y="34727"/>
                  <a:pt x="1257598" y="44648"/>
                </a:cubicBezTo>
                <a:cubicBezTo>
                  <a:pt x="1257598" y="49610"/>
                  <a:pt x="1245195" y="47128"/>
                  <a:pt x="1220391" y="37207"/>
                </a:cubicBezTo>
                <a:close/>
                <a:moveTo>
                  <a:pt x="1056680" y="22324"/>
                </a:moveTo>
                <a:cubicBezTo>
                  <a:pt x="1056680" y="22324"/>
                  <a:pt x="1057920" y="23565"/>
                  <a:pt x="1060400" y="26045"/>
                </a:cubicBezTo>
                <a:cubicBezTo>
                  <a:pt x="1062881" y="28525"/>
                  <a:pt x="1064121" y="29765"/>
                  <a:pt x="1064121" y="29765"/>
                </a:cubicBezTo>
                <a:lnTo>
                  <a:pt x="1056680" y="29765"/>
                </a:lnTo>
                <a:cubicBezTo>
                  <a:pt x="1056680" y="29765"/>
                  <a:pt x="1056680" y="27285"/>
                  <a:pt x="1056680" y="22324"/>
                </a:cubicBezTo>
                <a:close/>
                <a:moveTo>
                  <a:pt x="714375" y="0"/>
                </a:moveTo>
                <a:lnTo>
                  <a:pt x="721816" y="0"/>
                </a:lnTo>
                <a:cubicBezTo>
                  <a:pt x="721816" y="4961"/>
                  <a:pt x="719336" y="7441"/>
                  <a:pt x="714375" y="7441"/>
                </a:cubicBezTo>
                <a:cubicBezTo>
                  <a:pt x="714375" y="7441"/>
                  <a:pt x="714375" y="4961"/>
                  <a:pt x="714375" y="0"/>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4" name="Google Shape;14;p90"/>
          <p:cNvSpPr txBox="1">
            <a:spLocks noGrp="1"/>
          </p:cNvSpPr>
          <p:nvPr>
            <p:ph type="body" idx="1"/>
          </p:nvPr>
        </p:nvSpPr>
        <p:spPr>
          <a:xfrm>
            <a:off x="1533298" y="7756045"/>
            <a:ext cx="15221405" cy="839108"/>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5" name="Google Shape;15;p90"/>
          <p:cNvSpPr txBox="1">
            <a:spLocks noGrp="1"/>
          </p:cNvSpPr>
          <p:nvPr>
            <p:ph type="body" idx="2"/>
          </p:nvPr>
        </p:nvSpPr>
        <p:spPr>
          <a:xfrm>
            <a:off x="1533298" y="8747949"/>
            <a:ext cx="15221405" cy="1031272"/>
          </a:xfrm>
          <a:prstGeom prst="rect">
            <a:avLst/>
          </a:prstGeom>
          <a:noFill/>
          <a:ln>
            <a:noFill/>
          </a:ln>
        </p:spPr>
        <p:txBody>
          <a:bodyPr spcFirstLastPara="1" wrap="square" lIns="91425" tIns="45700" rIns="91425" bIns="45700" anchor="b" anchorCtr="0">
            <a:normAutofit/>
          </a:bodyPr>
          <a:lstStyle>
            <a:lvl1pPr marL="457200" lvl="0" indent="-228600" algn="ct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6" name="Google Shape;16;p90"/>
          <p:cNvSpPr>
            <a:spLocks noGrp="1"/>
          </p:cNvSpPr>
          <p:nvPr>
            <p:ph type="pic" idx="3"/>
          </p:nvPr>
        </p:nvSpPr>
        <p:spPr>
          <a:xfrm>
            <a:off x="3762324" y="782621"/>
            <a:ext cx="11660476" cy="5901734"/>
          </a:xfrm>
          <a:prstGeom prst="rect">
            <a:avLst/>
          </a:prstGeom>
          <a:solidFill>
            <a:srgbClr val="A4B2B9"/>
          </a:solidFill>
          <a:ln>
            <a:noFill/>
          </a:ln>
        </p:spPr>
      </p:sp>
      <p:sp>
        <p:nvSpPr>
          <p:cNvPr id="17" name="Google Shape;17;p90"/>
          <p:cNvSpPr txBox="1">
            <a:spLocks noGrp="1"/>
          </p:cNvSpPr>
          <p:nvPr>
            <p:ph type="title"/>
          </p:nvPr>
        </p:nvSpPr>
        <p:spPr>
          <a:xfrm>
            <a:off x="1533298" y="6123709"/>
            <a:ext cx="15221405" cy="1892375"/>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12000"/>
              <a:buFont typeface="Bebas Neue"/>
              <a:buNone/>
              <a:defRPr sz="120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1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1000"/>
                                        <p:tgtEl>
                                          <p:spTgt spid="17"/>
                                        </p:tgtEl>
                                      </p:cBhvr>
                                    </p:animEffect>
                                  </p:childTnLst>
                                </p:cTn>
                              </p:par>
                            </p:childTnLst>
                          </p:cTn>
                        </p:par>
                        <p:par>
                          <p:cTn id="15" fill="hold">
                            <p:stCondLst>
                              <p:cond delay="1500"/>
                            </p:stCondLst>
                            <p:childTnLst>
                              <p:par>
                                <p:cTn id="16" presetID="2" presetClass="entr" presetSubtype="4" fill="hold" nodeType="afterEffect">
                                  <p:stCondLst>
                                    <p:cond delay="0"/>
                                  </p:stCondLst>
                                  <p:childTnLst>
                                    <p:set>
                                      <p:cBhvr>
                                        <p:cTn id="17" dur="1" fill="hold">
                                          <p:stCondLst>
                                            <p:cond delay="0"/>
                                          </p:stCondLst>
                                        </p:cTn>
                                        <p:tgtEl>
                                          <p:spTgt spid="14">
                                            <p:txEl>
                                              <p:pRg st="0" end="0"/>
                                            </p:txEl>
                                          </p:spTgt>
                                        </p:tgtEl>
                                        <p:attrNameLst>
                                          <p:attrName>style.visibility</p:attrName>
                                        </p:attrNameLst>
                                      </p:cBhvr>
                                      <p:to>
                                        <p:strVal val="visible"/>
                                      </p:to>
                                    </p:set>
                                    <p:anim calcmode="lin" valueType="num">
                                      <p:cBhvr additive="base">
                                        <p:cTn id="18" dur="750"/>
                                        <p:tgtEl>
                                          <p:spTgt spid="14">
                                            <p:txEl>
                                              <p:pRg st="0" end="0"/>
                                            </p:txEl>
                                          </p:spTgt>
                                        </p:tgtEl>
                                        <p:attrNameLst>
                                          <p:attrName>ppt_y</p:attrName>
                                        </p:attrNameLst>
                                      </p:cBhvr>
                                      <p:tavLst>
                                        <p:tav tm="0">
                                          <p:val>
                                            <p:strVal val="#ppt_y+1"/>
                                          </p:val>
                                        </p:tav>
                                        <p:tav tm="100000">
                                          <p:val>
                                            <p:strVal val="#ppt_y"/>
                                          </p:val>
                                        </p:tav>
                                      </p:tavLst>
                                    </p:anim>
                                  </p:childTnLst>
                                </p:cTn>
                              </p:par>
                            </p:childTnLst>
                          </p:cTn>
                        </p:par>
                        <p:par>
                          <p:cTn id="19" fill="hold">
                            <p:stCondLst>
                              <p:cond delay="2250"/>
                            </p:stCondLst>
                            <p:childTnLst>
                              <p:par>
                                <p:cTn id="20" presetID="2" presetClass="entr" presetSubtype="4" fill="hold" nodeType="afterEffect">
                                  <p:stCondLst>
                                    <p:cond delay="0"/>
                                  </p:stCondLst>
                                  <p:childTnLst>
                                    <p:set>
                                      <p:cBhvr>
                                        <p:cTn id="21" dur="1" fill="hold">
                                          <p:stCondLst>
                                            <p:cond delay="0"/>
                                          </p:stCondLst>
                                        </p:cTn>
                                        <p:tgtEl>
                                          <p:spTgt spid="14">
                                            <p:txEl>
                                              <p:pRg st="1" end="1"/>
                                            </p:txEl>
                                          </p:spTgt>
                                        </p:tgtEl>
                                        <p:attrNameLst>
                                          <p:attrName>style.visibility</p:attrName>
                                        </p:attrNameLst>
                                      </p:cBhvr>
                                      <p:to>
                                        <p:strVal val="visible"/>
                                      </p:to>
                                    </p:set>
                                    <p:anim calcmode="lin" valueType="num">
                                      <p:cBhvr additive="base">
                                        <p:cTn id="22" dur="750"/>
                                        <p:tgtEl>
                                          <p:spTgt spid="14">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3000"/>
                            </p:stCondLst>
                            <p:childTnLst>
                              <p:par>
                                <p:cTn id="24" presetID="2" presetClass="entr" presetSubtype="4" fill="hold" nodeType="afterEffect">
                                  <p:stCondLst>
                                    <p:cond delay="0"/>
                                  </p:stCondLst>
                                  <p:childTnLst>
                                    <p:set>
                                      <p:cBhvr>
                                        <p:cTn id="25" dur="1" fill="hold">
                                          <p:stCondLst>
                                            <p:cond delay="0"/>
                                          </p:stCondLst>
                                        </p:cTn>
                                        <p:tgtEl>
                                          <p:spTgt spid="14">
                                            <p:txEl>
                                              <p:pRg st="2" end="2"/>
                                            </p:txEl>
                                          </p:spTgt>
                                        </p:tgtEl>
                                        <p:attrNameLst>
                                          <p:attrName>style.visibility</p:attrName>
                                        </p:attrNameLst>
                                      </p:cBhvr>
                                      <p:to>
                                        <p:strVal val="visible"/>
                                      </p:to>
                                    </p:set>
                                    <p:anim calcmode="lin" valueType="num">
                                      <p:cBhvr additive="base">
                                        <p:cTn id="26" dur="750"/>
                                        <p:tgtEl>
                                          <p:spTgt spid="14">
                                            <p:txEl>
                                              <p:pRg st="2" end="2"/>
                                            </p:txEl>
                                          </p:spTgt>
                                        </p:tgtEl>
                                        <p:attrNameLst>
                                          <p:attrName>ppt_y</p:attrName>
                                        </p:attrNameLst>
                                      </p:cBhvr>
                                      <p:tavLst>
                                        <p:tav tm="0">
                                          <p:val>
                                            <p:strVal val="#ppt_y+1"/>
                                          </p:val>
                                        </p:tav>
                                        <p:tav tm="100000">
                                          <p:val>
                                            <p:strVal val="#ppt_y"/>
                                          </p:val>
                                        </p:tav>
                                      </p:tavLst>
                                    </p:anim>
                                  </p:childTnLst>
                                </p:cTn>
                              </p:par>
                            </p:childTnLst>
                          </p:cTn>
                        </p:par>
                        <p:par>
                          <p:cTn id="27" fill="hold">
                            <p:stCondLst>
                              <p:cond delay="3750"/>
                            </p:stCondLst>
                            <p:childTnLst>
                              <p:par>
                                <p:cTn id="28" presetID="2" presetClass="entr" presetSubtype="4" fill="hold" nodeType="afterEffect">
                                  <p:stCondLst>
                                    <p:cond delay="0"/>
                                  </p:stCondLst>
                                  <p:childTnLst>
                                    <p:set>
                                      <p:cBhvr>
                                        <p:cTn id="29" dur="1" fill="hold">
                                          <p:stCondLst>
                                            <p:cond delay="0"/>
                                          </p:stCondLst>
                                        </p:cTn>
                                        <p:tgtEl>
                                          <p:spTgt spid="14">
                                            <p:txEl>
                                              <p:pRg st="3" end="3"/>
                                            </p:txEl>
                                          </p:spTgt>
                                        </p:tgtEl>
                                        <p:attrNameLst>
                                          <p:attrName>style.visibility</p:attrName>
                                        </p:attrNameLst>
                                      </p:cBhvr>
                                      <p:to>
                                        <p:strVal val="visible"/>
                                      </p:to>
                                    </p:set>
                                    <p:anim calcmode="lin" valueType="num">
                                      <p:cBhvr additive="base">
                                        <p:cTn id="30" dur="750"/>
                                        <p:tgtEl>
                                          <p:spTgt spid="14">
                                            <p:txEl>
                                              <p:pRg st="3" end="3"/>
                                            </p:txEl>
                                          </p:spTgt>
                                        </p:tgtEl>
                                        <p:attrNameLst>
                                          <p:attrName>ppt_y</p:attrName>
                                        </p:attrNameLst>
                                      </p:cBhvr>
                                      <p:tavLst>
                                        <p:tav tm="0">
                                          <p:val>
                                            <p:strVal val="#ppt_y+1"/>
                                          </p:val>
                                        </p:tav>
                                        <p:tav tm="100000">
                                          <p:val>
                                            <p:strVal val="#ppt_y"/>
                                          </p:val>
                                        </p:tav>
                                      </p:tavLst>
                                    </p:anim>
                                  </p:childTnLst>
                                </p:cTn>
                              </p:par>
                            </p:childTnLst>
                          </p:cTn>
                        </p:par>
                        <p:par>
                          <p:cTn id="31" fill="hold">
                            <p:stCondLst>
                              <p:cond delay="4500"/>
                            </p:stCondLst>
                            <p:childTnLst>
                              <p:par>
                                <p:cTn id="32" presetID="2" presetClass="entr" presetSubtype="4" fill="hold" nodeType="afterEffect">
                                  <p:stCondLst>
                                    <p:cond delay="0"/>
                                  </p:stCondLst>
                                  <p:childTnLst>
                                    <p:set>
                                      <p:cBhvr>
                                        <p:cTn id="33" dur="1" fill="hold">
                                          <p:stCondLst>
                                            <p:cond delay="0"/>
                                          </p:stCondLst>
                                        </p:cTn>
                                        <p:tgtEl>
                                          <p:spTgt spid="14">
                                            <p:txEl>
                                              <p:pRg st="4" end="4"/>
                                            </p:txEl>
                                          </p:spTgt>
                                        </p:tgtEl>
                                        <p:attrNameLst>
                                          <p:attrName>style.visibility</p:attrName>
                                        </p:attrNameLst>
                                      </p:cBhvr>
                                      <p:to>
                                        <p:strVal val="visible"/>
                                      </p:to>
                                    </p:set>
                                    <p:anim calcmode="lin" valueType="num">
                                      <p:cBhvr additive="base">
                                        <p:cTn id="34" dur="750"/>
                                        <p:tgtEl>
                                          <p:spTgt spid="14">
                                            <p:txEl>
                                              <p:pRg st="4" end="4"/>
                                            </p:txEl>
                                          </p:spTgt>
                                        </p:tgtEl>
                                        <p:attrNameLst>
                                          <p:attrName>ppt_y</p:attrName>
                                        </p:attrNameLst>
                                      </p:cBhvr>
                                      <p:tavLst>
                                        <p:tav tm="0">
                                          <p:val>
                                            <p:strVal val="#ppt_y+1"/>
                                          </p:val>
                                        </p:tav>
                                        <p:tav tm="100000">
                                          <p:val>
                                            <p:strVal val="#ppt_y"/>
                                          </p:val>
                                        </p:tav>
                                      </p:tavLst>
                                    </p:anim>
                                  </p:childTnLst>
                                </p:cTn>
                              </p:par>
                            </p:childTnLst>
                          </p:cTn>
                        </p:par>
                        <p:par>
                          <p:cTn id="35" fill="hold">
                            <p:stCondLst>
                              <p:cond delay="5250"/>
                            </p:stCondLst>
                            <p:childTnLst>
                              <p:par>
                                <p:cTn id="36" presetID="2" presetClass="entr" presetSubtype="4" fill="hold" nodeType="afterEffect">
                                  <p:stCondLst>
                                    <p:cond delay="0"/>
                                  </p:stCondLst>
                                  <p:childTnLst>
                                    <p:set>
                                      <p:cBhvr>
                                        <p:cTn id="37" dur="1" fill="hold">
                                          <p:stCondLst>
                                            <p:cond delay="0"/>
                                          </p:stCondLst>
                                        </p:cTn>
                                        <p:tgtEl>
                                          <p:spTgt spid="14">
                                            <p:txEl>
                                              <p:pRg st="5" end="5"/>
                                            </p:txEl>
                                          </p:spTgt>
                                        </p:tgtEl>
                                        <p:attrNameLst>
                                          <p:attrName>style.visibility</p:attrName>
                                        </p:attrNameLst>
                                      </p:cBhvr>
                                      <p:to>
                                        <p:strVal val="visible"/>
                                      </p:to>
                                    </p:set>
                                    <p:anim calcmode="lin" valueType="num">
                                      <p:cBhvr additive="base">
                                        <p:cTn id="38" dur="750"/>
                                        <p:tgtEl>
                                          <p:spTgt spid="14">
                                            <p:txEl>
                                              <p:pRg st="5" end="5"/>
                                            </p:txEl>
                                          </p:spTgt>
                                        </p:tgtEl>
                                        <p:attrNameLst>
                                          <p:attrName>ppt_y</p:attrName>
                                        </p:attrNameLst>
                                      </p:cBhvr>
                                      <p:tavLst>
                                        <p:tav tm="0">
                                          <p:val>
                                            <p:strVal val="#ppt_y+1"/>
                                          </p:val>
                                        </p:tav>
                                        <p:tav tm="100000">
                                          <p:val>
                                            <p:strVal val="#ppt_y"/>
                                          </p:val>
                                        </p:tav>
                                      </p:tavLst>
                                    </p:anim>
                                  </p:childTnLst>
                                </p:cTn>
                              </p:par>
                            </p:childTnLst>
                          </p:cTn>
                        </p:par>
                        <p:par>
                          <p:cTn id="39" fill="hold">
                            <p:stCondLst>
                              <p:cond delay="6000"/>
                            </p:stCondLst>
                            <p:childTnLst>
                              <p:par>
                                <p:cTn id="40" presetID="2" presetClass="entr" presetSubtype="4" fill="hold" nodeType="afterEffect">
                                  <p:stCondLst>
                                    <p:cond delay="0"/>
                                  </p:stCondLst>
                                  <p:childTnLst>
                                    <p:set>
                                      <p:cBhvr>
                                        <p:cTn id="41" dur="1" fill="hold">
                                          <p:stCondLst>
                                            <p:cond delay="0"/>
                                          </p:stCondLst>
                                        </p:cTn>
                                        <p:tgtEl>
                                          <p:spTgt spid="14">
                                            <p:txEl>
                                              <p:pRg st="6" end="6"/>
                                            </p:txEl>
                                          </p:spTgt>
                                        </p:tgtEl>
                                        <p:attrNameLst>
                                          <p:attrName>style.visibility</p:attrName>
                                        </p:attrNameLst>
                                      </p:cBhvr>
                                      <p:to>
                                        <p:strVal val="visible"/>
                                      </p:to>
                                    </p:set>
                                    <p:anim calcmode="lin" valueType="num">
                                      <p:cBhvr additive="base">
                                        <p:cTn id="42" dur="750"/>
                                        <p:tgtEl>
                                          <p:spTgt spid="14">
                                            <p:txEl>
                                              <p:pRg st="6" end="6"/>
                                            </p:txEl>
                                          </p:spTgt>
                                        </p:tgtEl>
                                        <p:attrNameLst>
                                          <p:attrName>ppt_y</p:attrName>
                                        </p:attrNameLst>
                                      </p:cBhvr>
                                      <p:tavLst>
                                        <p:tav tm="0">
                                          <p:val>
                                            <p:strVal val="#ppt_y+1"/>
                                          </p:val>
                                        </p:tav>
                                        <p:tav tm="100000">
                                          <p:val>
                                            <p:strVal val="#ppt_y"/>
                                          </p:val>
                                        </p:tav>
                                      </p:tavLst>
                                    </p:anim>
                                  </p:childTnLst>
                                </p:cTn>
                              </p:par>
                            </p:childTnLst>
                          </p:cTn>
                        </p:par>
                        <p:par>
                          <p:cTn id="43" fill="hold">
                            <p:stCondLst>
                              <p:cond delay="6750"/>
                            </p:stCondLst>
                            <p:childTnLst>
                              <p:par>
                                <p:cTn id="44" presetID="2" presetClass="entr" presetSubtype="4" fill="hold" nodeType="afterEffect">
                                  <p:stCondLst>
                                    <p:cond delay="0"/>
                                  </p:stCondLst>
                                  <p:childTnLst>
                                    <p:set>
                                      <p:cBhvr>
                                        <p:cTn id="45" dur="1" fill="hold">
                                          <p:stCondLst>
                                            <p:cond delay="0"/>
                                          </p:stCondLst>
                                        </p:cTn>
                                        <p:tgtEl>
                                          <p:spTgt spid="14">
                                            <p:txEl>
                                              <p:pRg st="7" end="7"/>
                                            </p:txEl>
                                          </p:spTgt>
                                        </p:tgtEl>
                                        <p:attrNameLst>
                                          <p:attrName>style.visibility</p:attrName>
                                        </p:attrNameLst>
                                      </p:cBhvr>
                                      <p:to>
                                        <p:strVal val="visible"/>
                                      </p:to>
                                    </p:set>
                                    <p:anim calcmode="lin" valueType="num">
                                      <p:cBhvr additive="base">
                                        <p:cTn id="46" dur="750"/>
                                        <p:tgtEl>
                                          <p:spTgt spid="14">
                                            <p:txEl>
                                              <p:pRg st="7" end="7"/>
                                            </p:txEl>
                                          </p:spTgt>
                                        </p:tgtEl>
                                        <p:attrNameLst>
                                          <p:attrName>ppt_y</p:attrName>
                                        </p:attrNameLst>
                                      </p:cBhvr>
                                      <p:tavLst>
                                        <p:tav tm="0">
                                          <p:val>
                                            <p:strVal val="#ppt_y+1"/>
                                          </p:val>
                                        </p:tav>
                                        <p:tav tm="100000">
                                          <p:val>
                                            <p:strVal val="#ppt_y"/>
                                          </p:val>
                                        </p:tav>
                                      </p:tavLst>
                                    </p:anim>
                                  </p:childTnLst>
                                </p:cTn>
                              </p:par>
                            </p:childTnLst>
                          </p:cTn>
                        </p:par>
                        <p:par>
                          <p:cTn id="47" fill="hold">
                            <p:stCondLst>
                              <p:cond delay="7500"/>
                            </p:stCondLst>
                            <p:childTnLst>
                              <p:par>
                                <p:cTn id="48" presetID="2" presetClass="entr" presetSubtype="4" fill="hold" nodeType="afterEffect">
                                  <p:stCondLst>
                                    <p:cond delay="0"/>
                                  </p:stCondLst>
                                  <p:childTnLst>
                                    <p:set>
                                      <p:cBhvr>
                                        <p:cTn id="49" dur="1" fill="hold">
                                          <p:stCondLst>
                                            <p:cond delay="0"/>
                                          </p:stCondLst>
                                        </p:cTn>
                                        <p:tgtEl>
                                          <p:spTgt spid="14">
                                            <p:txEl>
                                              <p:pRg st="8" end="8"/>
                                            </p:txEl>
                                          </p:spTgt>
                                        </p:tgtEl>
                                        <p:attrNameLst>
                                          <p:attrName>style.visibility</p:attrName>
                                        </p:attrNameLst>
                                      </p:cBhvr>
                                      <p:to>
                                        <p:strVal val="visible"/>
                                      </p:to>
                                    </p:set>
                                    <p:anim calcmode="lin" valueType="num">
                                      <p:cBhvr additive="base">
                                        <p:cTn id="50" dur="750"/>
                                        <p:tgtEl>
                                          <p:spTgt spid="14">
                                            <p:txEl>
                                              <p:pRg st="8" end="8"/>
                                            </p:txEl>
                                          </p:spTgt>
                                        </p:tgtEl>
                                        <p:attrNameLst>
                                          <p:attrName>ppt_y</p:attrName>
                                        </p:attrNameLst>
                                      </p:cBhvr>
                                      <p:tavLst>
                                        <p:tav tm="0">
                                          <p:val>
                                            <p:strVal val="#ppt_y+1"/>
                                          </p:val>
                                        </p:tav>
                                        <p:tav tm="100000">
                                          <p:val>
                                            <p:strVal val="#ppt_y"/>
                                          </p:val>
                                        </p:tav>
                                      </p:tavLst>
                                    </p:anim>
                                  </p:childTnLst>
                                </p:cTn>
                              </p:par>
                            </p:childTnLst>
                          </p:cTn>
                        </p:par>
                        <p:par>
                          <p:cTn id="51" fill="hold">
                            <p:stCondLst>
                              <p:cond delay="8250"/>
                            </p:stCondLst>
                            <p:childTnLst>
                              <p:par>
                                <p:cTn id="52" presetID="10" presetClass="entr" presetSubtype="0" fill="hold" nodeType="afterEffect">
                                  <p:stCondLst>
                                    <p:cond delay="0"/>
                                  </p:stCondLst>
                                  <p:childTnLst>
                                    <p:set>
                                      <p:cBhvr>
                                        <p:cTn id="53" dur="1" fill="hold">
                                          <p:stCondLst>
                                            <p:cond delay="0"/>
                                          </p:stCondLst>
                                        </p:cTn>
                                        <p:tgtEl>
                                          <p:spTgt spid="15">
                                            <p:txEl>
                                              <p:pRg st="0" end="0"/>
                                            </p:txEl>
                                          </p:spTgt>
                                        </p:tgtEl>
                                        <p:attrNameLst>
                                          <p:attrName>style.visibility</p:attrName>
                                        </p:attrNameLst>
                                      </p:cBhvr>
                                      <p:to>
                                        <p:strVal val="visible"/>
                                      </p:to>
                                    </p:set>
                                    <p:animEffect transition="in" filter="fade">
                                      <p:cBhvr>
                                        <p:cTn id="54" dur="500"/>
                                        <p:tgtEl>
                                          <p:spTgt spid="15">
                                            <p:txEl>
                                              <p:pRg st="0" end="0"/>
                                            </p:txEl>
                                          </p:spTgt>
                                        </p:tgtEl>
                                      </p:cBhvr>
                                    </p:animEffect>
                                  </p:childTnLst>
                                </p:cTn>
                              </p:par>
                            </p:childTnLst>
                          </p:cTn>
                        </p:par>
                        <p:par>
                          <p:cTn id="55" fill="hold">
                            <p:stCondLst>
                              <p:cond delay="8750"/>
                            </p:stCondLst>
                            <p:childTnLst>
                              <p:par>
                                <p:cTn id="56" presetID="10" presetClass="entr" presetSubtype="0" fill="hold" nodeType="afterEffect">
                                  <p:stCondLst>
                                    <p:cond delay="0"/>
                                  </p:stCondLst>
                                  <p:childTnLst>
                                    <p:set>
                                      <p:cBhvr>
                                        <p:cTn id="57" dur="1" fill="hold">
                                          <p:stCondLst>
                                            <p:cond delay="0"/>
                                          </p:stCondLst>
                                        </p:cTn>
                                        <p:tgtEl>
                                          <p:spTgt spid="15">
                                            <p:txEl>
                                              <p:pRg st="1" end="1"/>
                                            </p:txEl>
                                          </p:spTgt>
                                        </p:tgtEl>
                                        <p:attrNameLst>
                                          <p:attrName>style.visibility</p:attrName>
                                        </p:attrNameLst>
                                      </p:cBhvr>
                                      <p:to>
                                        <p:strVal val="visible"/>
                                      </p:to>
                                    </p:set>
                                    <p:animEffect transition="in" filter="fade">
                                      <p:cBhvr>
                                        <p:cTn id="58" dur="500"/>
                                        <p:tgtEl>
                                          <p:spTgt spid="15">
                                            <p:txEl>
                                              <p:pRg st="1" end="1"/>
                                            </p:txEl>
                                          </p:spTgt>
                                        </p:tgtEl>
                                      </p:cBhvr>
                                    </p:animEffect>
                                  </p:childTnLst>
                                </p:cTn>
                              </p:par>
                            </p:childTnLst>
                          </p:cTn>
                        </p:par>
                        <p:par>
                          <p:cTn id="59" fill="hold">
                            <p:stCondLst>
                              <p:cond delay="9250"/>
                            </p:stCondLst>
                            <p:childTnLst>
                              <p:par>
                                <p:cTn id="60" presetID="10" presetClass="entr" presetSubtype="0" fill="hold" nodeType="afterEffect">
                                  <p:stCondLst>
                                    <p:cond delay="0"/>
                                  </p:stCondLst>
                                  <p:childTnLst>
                                    <p:set>
                                      <p:cBhvr>
                                        <p:cTn id="61" dur="1" fill="hold">
                                          <p:stCondLst>
                                            <p:cond delay="0"/>
                                          </p:stCondLst>
                                        </p:cTn>
                                        <p:tgtEl>
                                          <p:spTgt spid="15">
                                            <p:txEl>
                                              <p:pRg st="2" end="2"/>
                                            </p:txEl>
                                          </p:spTgt>
                                        </p:tgtEl>
                                        <p:attrNameLst>
                                          <p:attrName>style.visibility</p:attrName>
                                        </p:attrNameLst>
                                      </p:cBhvr>
                                      <p:to>
                                        <p:strVal val="visible"/>
                                      </p:to>
                                    </p:set>
                                    <p:animEffect transition="in" filter="fade">
                                      <p:cBhvr>
                                        <p:cTn id="62" dur="500"/>
                                        <p:tgtEl>
                                          <p:spTgt spid="15">
                                            <p:txEl>
                                              <p:pRg st="2" end="2"/>
                                            </p:txEl>
                                          </p:spTgt>
                                        </p:tgtEl>
                                      </p:cBhvr>
                                    </p:animEffect>
                                  </p:childTnLst>
                                </p:cTn>
                              </p:par>
                            </p:childTnLst>
                          </p:cTn>
                        </p:par>
                        <p:par>
                          <p:cTn id="63" fill="hold">
                            <p:stCondLst>
                              <p:cond delay="9750"/>
                            </p:stCondLst>
                            <p:childTnLst>
                              <p:par>
                                <p:cTn id="64" presetID="10" presetClass="entr" presetSubtype="0" fill="hold" nodeType="afterEffect">
                                  <p:stCondLst>
                                    <p:cond delay="0"/>
                                  </p:stCondLst>
                                  <p:childTnLst>
                                    <p:set>
                                      <p:cBhvr>
                                        <p:cTn id="65" dur="1" fill="hold">
                                          <p:stCondLst>
                                            <p:cond delay="0"/>
                                          </p:stCondLst>
                                        </p:cTn>
                                        <p:tgtEl>
                                          <p:spTgt spid="15">
                                            <p:txEl>
                                              <p:pRg st="3" end="3"/>
                                            </p:txEl>
                                          </p:spTgt>
                                        </p:tgtEl>
                                        <p:attrNameLst>
                                          <p:attrName>style.visibility</p:attrName>
                                        </p:attrNameLst>
                                      </p:cBhvr>
                                      <p:to>
                                        <p:strVal val="visible"/>
                                      </p:to>
                                    </p:set>
                                    <p:animEffect transition="in" filter="fade">
                                      <p:cBhvr>
                                        <p:cTn id="66" dur="500"/>
                                        <p:tgtEl>
                                          <p:spTgt spid="15">
                                            <p:txEl>
                                              <p:pRg st="3" end="3"/>
                                            </p:txEl>
                                          </p:spTgt>
                                        </p:tgtEl>
                                      </p:cBhvr>
                                    </p:animEffect>
                                  </p:childTnLst>
                                </p:cTn>
                              </p:par>
                            </p:childTnLst>
                          </p:cTn>
                        </p:par>
                        <p:par>
                          <p:cTn id="67" fill="hold">
                            <p:stCondLst>
                              <p:cond delay="10250"/>
                            </p:stCondLst>
                            <p:childTnLst>
                              <p:par>
                                <p:cTn id="68" presetID="10" presetClass="entr" presetSubtype="0" fill="hold" nodeType="afterEffect">
                                  <p:stCondLst>
                                    <p:cond delay="0"/>
                                  </p:stCondLst>
                                  <p:childTnLst>
                                    <p:set>
                                      <p:cBhvr>
                                        <p:cTn id="69" dur="1" fill="hold">
                                          <p:stCondLst>
                                            <p:cond delay="0"/>
                                          </p:stCondLst>
                                        </p:cTn>
                                        <p:tgtEl>
                                          <p:spTgt spid="15">
                                            <p:txEl>
                                              <p:pRg st="4" end="4"/>
                                            </p:txEl>
                                          </p:spTgt>
                                        </p:tgtEl>
                                        <p:attrNameLst>
                                          <p:attrName>style.visibility</p:attrName>
                                        </p:attrNameLst>
                                      </p:cBhvr>
                                      <p:to>
                                        <p:strVal val="visible"/>
                                      </p:to>
                                    </p:set>
                                    <p:animEffect transition="in" filter="fade">
                                      <p:cBhvr>
                                        <p:cTn id="70" dur="500"/>
                                        <p:tgtEl>
                                          <p:spTgt spid="15">
                                            <p:txEl>
                                              <p:pRg st="4" end="4"/>
                                            </p:txEl>
                                          </p:spTgt>
                                        </p:tgtEl>
                                      </p:cBhvr>
                                    </p:animEffect>
                                  </p:childTnLst>
                                </p:cTn>
                              </p:par>
                            </p:childTnLst>
                          </p:cTn>
                        </p:par>
                        <p:par>
                          <p:cTn id="71" fill="hold">
                            <p:stCondLst>
                              <p:cond delay="10750"/>
                            </p:stCondLst>
                            <p:childTnLst>
                              <p:par>
                                <p:cTn id="72" presetID="10" presetClass="entr" presetSubtype="0" fill="hold" nodeType="afterEffect">
                                  <p:stCondLst>
                                    <p:cond delay="0"/>
                                  </p:stCondLst>
                                  <p:childTnLst>
                                    <p:set>
                                      <p:cBhvr>
                                        <p:cTn id="73" dur="1" fill="hold">
                                          <p:stCondLst>
                                            <p:cond delay="0"/>
                                          </p:stCondLst>
                                        </p:cTn>
                                        <p:tgtEl>
                                          <p:spTgt spid="15">
                                            <p:txEl>
                                              <p:pRg st="5" end="5"/>
                                            </p:txEl>
                                          </p:spTgt>
                                        </p:tgtEl>
                                        <p:attrNameLst>
                                          <p:attrName>style.visibility</p:attrName>
                                        </p:attrNameLst>
                                      </p:cBhvr>
                                      <p:to>
                                        <p:strVal val="visible"/>
                                      </p:to>
                                    </p:set>
                                    <p:animEffect transition="in" filter="fade">
                                      <p:cBhvr>
                                        <p:cTn id="74" dur="500"/>
                                        <p:tgtEl>
                                          <p:spTgt spid="15">
                                            <p:txEl>
                                              <p:pRg st="5" end="5"/>
                                            </p:txEl>
                                          </p:spTgt>
                                        </p:tgtEl>
                                      </p:cBhvr>
                                    </p:animEffect>
                                  </p:childTnLst>
                                </p:cTn>
                              </p:par>
                            </p:childTnLst>
                          </p:cTn>
                        </p:par>
                        <p:par>
                          <p:cTn id="75" fill="hold">
                            <p:stCondLst>
                              <p:cond delay="11250"/>
                            </p:stCondLst>
                            <p:childTnLst>
                              <p:par>
                                <p:cTn id="76" presetID="10" presetClass="entr" presetSubtype="0" fill="hold" nodeType="afterEffect">
                                  <p:stCondLst>
                                    <p:cond delay="0"/>
                                  </p:stCondLst>
                                  <p:childTnLst>
                                    <p:set>
                                      <p:cBhvr>
                                        <p:cTn id="77" dur="1" fill="hold">
                                          <p:stCondLst>
                                            <p:cond delay="0"/>
                                          </p:stCondLst>
                                        </p:cTn>
                                        <p:tgtEl>
                                          <p:spTgt spid="15">
                                            <p:txEl>
                                              <p:pRg st="6" end="6"/>
                                            </p:txEl>
                                          </p:spTgt>
                                        </p:tgtEl>
                                        <p:attrNameLst>
                                          <p:attrName>style.visibility</p:attrName>
                                        </p:attrNameLst>
                                      </p:cBhvr>
                                      <p:to>
                                        <p:strVal val="visible"/>
                                      </p:to>
                                    </p:set>
                                    <p:animEffect transition="in" filter="fade">
                                      <p:cBhvr>
                                        <p:cTn id="78" dur="500"/>
                                        <p:tgtEl>
                                          <p:spTgt spid="15">
                                            <p:txEl>
                                              <p:pRg st="6" end="6"/>
                                            </p:txEl>
                                          </p:spTgt>
                                        </p:tgtEl>
                                      </p:cBhvr>
                                    </p:animEffect>
                                  </p:childTnLst>
                                </p:cTn>
                              </p:par>
                            </p:childTnLst>
                          </p:cTn>
                        </p:par>
                        <p:par>
                          <p:cTn id="79" fill="hold">
                            <p:stCondLst>
                              <p:cond delay="11750"/>
                            </p:stCondLst>
                            <p:childTnLst>
                              <p:par>
                                <p:cTn id="80" presetID="10" presetClass="entr" presetSubtype="0" fill="hold" nodeType="afterEffect">
                                  <p:stCondLst>
                                    <p:cond delay="0"/>
                                  </p:stCondLst>
                                  <p:childTnLst>
                                    <p:set>
                                      <p:cBhvr>
                                        <p:cTn id="81" dur="1" fill="hold">
                                          <p:stCondLst>
                                            <p:cond delay="0"/>
                                          </p:stCondLst>
                                        </p:cTn>
                                        <p:tgtEl>
                                          <p:spTgt spid="15">
                                            <p:txEl>
                                              <p:pRg st="7" end="7"/>
                                            </p:txEl>
                                          </p:spTgt>
                                        </p:tgtEl>
                                        <p:attrNameLst>
                                          <p:attrName>style.visibility</p:attrName>
                                        </p:attrNameLst>
                                      </p:cBhvr>
                                      <p:to>
                                        <p:strVal val="visible"/>
                                      </p:to>
                                    </p:set>
                                    <p:animEffect transition="in" filter="fade">
                                      <p:cBhvr>
                                        <p:cTn id="82" dur="500"/>
                                        <p:tgtEl>
                                          <p:spTgt spid="15">
                                            <p:txEl>
                                              <p:pRg st="7" end="7"/>
                                            </p:txEl>
                                          </p:spTgt>
                                        </p:tgtEl>
                                      </p:cBhvr>
                                    </p:animEffect>
                                  </p:childTnLst>
                                </p:cTn>
                              </p:par>
                            </p:childTnLst>
                          </p:cTn>
                        </p:par>
                        <p:par>
                          <p:cTn id="83" fill="hold">
                            <p:stCondLst>
                              <p:cond delay="12250"/>
                            </p:stCondLst>
                            <p:childTnLst>
                              <p:par>
                                <p:cTn id="84" presetID="10" presetClass="entr" presetSubtype="0" fill="hold" nodeType="afterEffect">
                                  <p:stCondLst>
                                    <p:cond delay="0"/>
                                  </p:stCondLst>
                                  <p:childTnLst>
                                    <p:set>
                                      <p:cBhvr>
                                        <p:cTn id="85" dur="1" fill="hold">
                                          <p:stCondLst>
                                            <p:cond delay="0"/>
                                          </p:stCondLst>
                                        </p:cTn>
                                        <p:tgtEl>
                                          <p:spTgt spid="15">
                                            <p:txEl>
                                              <p:pRg st="8" end="8"/>
                                            </p:txEl>
                                          </p:spTgt>
                                        </p:tgtEl>
                                        <p:attrNameLst>
                                          <p:attrName>style.visibility</p:attrName>
                                        </p:attrNameLst>
                                      </p:cBhvr>
                                      <p:to>
                                        <p:strVal val="visible"/>
                                      </p:to>
                                    </p:set>
                                    <p:animEffect transition="in" filter="fade">
                                      <p:cBhvr>
                                        <p:cTn id="86" dur="500"/>
                                        <p:tgtEl>
                                          <p:spTgt spid="1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6 images and captions">
  <p:cSld name="6 images and captions">
    <p:spTree>
      <p:nvGrpSpPr>
        <p:cNvPr id="1" name="Shape 82"/>
        <p:cNvGrpSpPr/>
        <p:nvPr/>
      </p:nvGrpSpPr>
      <p:grpSpPr>
        <a:xfrm>
          <a:off x="0" y="0"/>
          <a:ext cx="0" cy="0"/>
          <a:chOff x="0" y="0"/>
          <a:chExt cx="0" cy="0"/>
        </a:xfrm>
      </p:grpSpPr>
      <p:sp>
        <p:nvSpPr>
          <p:cNvPr id="83" name="Google Shape;83;p108"/>
          <p:cNvSpPr>
            <a:spLocks noGrp="1"/>
          </p:cNvSpPr>
          <p:nvPr>
            <p:ph type="pic" idx="2"/>
          </p:nvPr>
        </p:nvSpPr>
        <p:spPr>
          <a:xfrm>
            <a:off x="7068292" y="2343942"/>
            <a:ext cx="4165024" cy="2406576"/>
          </a:xfrm>
          <a:prstGeom prst="rect">
            <a:avLst/>
          </a:prstGeom>
          <a:solidFill>
            <a:srgbClr val="A4B2B9"/>
          </a:solidFill>
          <a:ln>
            <a:noFill/>
          </a:ln>
        </p:spPr>
      </p:sp>
      <p:sp>
        <p:nvSpPr>
          <p:cNvPr id="84" name="Google Shape;84;p108"/>
          <p:cNvSpPr>
            <a:spLocks noGrp="1"/>
          </p:cNvSpPr>
          <p:nvPr>
            <p:ph type="pic" idx="3"/>
          </p:nvPr>
        </p:nvSpPr>
        <p:spPr>
          <a:xfrm>
            <a:off x="7068292" y="6058118"/>
            <a:ext cx="4165024" cy="2406576"/>
          </a:xfrm>
          <a:prstGeom prst="rect">
            <a:avLst/>
          </a:prstGeom>
          <a:solidFill>
            <a:srgbClr val="A4B2B9"/>
          </a:solidFill>
          <a:ln>
            <a:noFill/>
          </a:ln>
        </p:spPr>
      </p:sp>
      <p:sp>
        <p:nvSpPr>
          <p:cNvPr id="85" name="Google Shape;85;p108"/>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108"/>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87" name="Google Shape;87;p108"/>
          <p:cNvSpPr>
            <a:spLocks noGrp="1"/>
          </p:cNvSpPr>
          <p:nvPr>
            <p:ph type="pic" idx="4"/>
          </p:nvPr>
        </p:nvSpPr>
        <p:spPr>
          <a:xfrm>
            <a:off x="1741550" y="2343942"/>
            <a:ext cx="4165024" cy="2406576"/>
          </a:xfrm>
          <a:prstGeom prst="rect">
            <a:avLst/>
          </a:prstGeom>
          <a:solidFill>
            <a:srgbClr val="A4B2B9"/>
          </a:solidFill>
          <a:ln>
            <a:noFill/>
          </a:ln>
        </p:spPr>
      </p:sp>
      <p:sp>
        <p:nvSpPr>
          <p:cNvPr id="88" name="Google Shape;88;p108"/>
          <p:cNvSpPr>
            <a:spLocks noGrp="1"/>
          </p:cNvSpPr>
          <p:nvPr>
            <p:ph type="pic" idx="5"/>
          </p:nvPr>
        </p:nvSpPr>
        <p:spPr>
          <a:xfrm>
            <a:off x="12412012" y="2343942"/>
            <a:ext cx="4165024" cy="2406576"/>
          </a:xfrm>
          <a:prstGeom prst="rect">
            <a:avLst/>
          </a:prstGeom>
          <a:solidFill>
            <a:srgbClr val="A4B2B9"/>
          </a:solidFill>
          <a:ln>
            <a:noFill/>
          </a:ln>
        </p:spPr>
      </p:sp>
      <p:sp>
        <p:nvSpPr>
          <p:cNvPr id="89" name="Google Shape;89;p108"/>
          <p:cNvSpPr txBox="1">
            <a:spLocks noGrp="1"/>
          </p:cNvSpPr>
          <p:nvPr>
            <p:ph type="body" idx="1"/>
          </p:nvPr>
        </p:nvSpPr>
        <p:spPr>
          <a:xfrm>
            <a:off x="2173222" y="4396814"/>
            <a:ext cx="3301681" cy="660254"/>
          </a:xfrm>
          <a:prstGeom prst="rect">
            <a:avLst/>
          </a:prstGeom>
          <a:solidFill>
            <a:schemeClr val="dk2"/>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90" name="Google Shape;90;p108"/>
          <p:cNvSpPr txBox="1">
            <a:spLocks noGrp="1"/>
          </p:cNvSpPr>
          <p:nvPr>
            <p:ph type="body" idx="6"/>
          </p:nvPr>
        </p:nvSpPr>
        <p:spPr>
          <a:xfrm>
            <a:off x="7499964" y="4396814"/>
            <a:ext cx="3301681" cy="660254"/>
          </a:xfrm>
          <a:prstGeom prst="rect">
            <a:avLst/>
          </a:prstGeom>
          <a:solidFill>
            <a:schemeClr val="dk2"/>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91" name="Google Shape;91;p108"/>
          <p:cNvSpPr txBox="1">
            <a:spLocks noGrp="1"/>
          </p:cNvSpPr>
          <p:nvPr>
            <p:ph type="body" idx="7"/>
          </p:nvPr>
        </p:nvSpPr>
        <p:spPr>
          <a:xfrm>
            <a:off x="12843684" y="4396814"/>
            <a:ext cx="3301681" cy="660254"/>
          </a:xfrm>
          <a:prstGeom prst="rect">
            <a:avLst/>
          </a:prstGeom>
          <a:solidFill>
            <a:schemeClr val="dk2"/>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92" name="Google Shape;92;p108"/>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08"/>
          <p:cNvSpPr>
            <a:spLocks noGrp="1"/>
          </p:cNvSpPr>
          <p:nvPr>
            <p:ph type="pic" idx="8"/>
          </p:nvPr>
        </p:nvSpPr>
        <p:spPr>
          <a:xfrm>
            <a:off x="1741550" y="6058118"/>
            <a:ext cx="4165024" cy="2406576"/>
          </a:xfrm>
          <a:prstGeom prst="rect">
            <a:avLst/>
          </a:prstGeom>
          <a:solidFill>
            <a:srgbClr val="A4B2B9"/>
          </a:solidFill>
          <a:ln>
            <a:noFill/>
          </a:ln>
        </p:spPr>
      </p:sp>
      <p:sp>
        <p:nvSpPr>
          <p:cNvPr id="94" name="Google Shape;94;p108"/>
          <p:cNvSpPr>
            <a:spLocks noGrp="1"/>
          </p:cNvSpPr>
          <p:nvPr>
            <p:ph type="pic" idx="9"/>
          </p:nvPr>
        </p:nvSpPr>
        <p:spPr>
          <a:xfrm>
            <a:off x="12412012" y="6058118"/>
            <a:ext cx="4165024" cy="2406576"/>
          </a:xfrm>
          <a:prstGeom prst="rect">
            <a:avLst/>
          </a:prstGeom>
          <a:solidFill>
            <a:srgbClr val="A4B2B9"/>
          </a:solidFill>
          <a:ln>
            <a:noFill/>
          </a:ln>
        </p:spPr>
      </p:sp>
      <p:sp>
        <p:nvSpPr>
          <p:cNvPr id="95" name="Google Shape;95;p108"/>
          <p:cNvSpPr txBox="1">
            <a:spLocks noGrp="1"/>
          </p:cNvSpPr>
          <p:nvPr>
            <p:ph type="body" idx="13"/>
          </p:nvPr>
        </p:nvSpPr>
        <p:spPr>
          <a:xfrm>
            <a:off x="2173222" y="8110990"/>
            <a:ext cx="3301681" cy="660254"/>
          </a:xfrm>
          <a:prstGeom prst="rect">
            <a:avLst/>
          </a:prstGeom>
          <a:solidFill>
            <a:schemeClr val="dk2"/>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96" name="Google Shape;96;p108"/>
          <p:cNvSpPr txBox="1">
            <a:spLocks noGrp="1"/>
          </p:cNvSpPr>
          <p:nvPr>
            <p:ph type="body" idx="14"/>
          </p:nvPr>
        </p:nvSpPr>
        <p:spPr>
          <a:xfrm>
            <a:off x="7499964" y="8110990"/>
            <a:ext cx="3301681" cy="660254"/>
          </a:xfrm>
          <a:prstGeom prst="rect">
            <a:avLst/>
          </a:prstGeom>
          <a:solidFill>
            <a:schemeClr val="dk2"/>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97" name="Google Shape;97;p108"/>
          <p:cNvSpPr txBox="1">
            <a:spLocks noGrp="1"/>
          </p:cNvSpPr>
          <p:nvPr>
            <p:ph type="body" idx="15"/>
          </p:nvPr>
        </p:nvSpPr>
        <p:spPr>
          <a:xfrm>
            <a:off x="12843684" y="8110990"/>
            <a:ext cx="3301681" cy="660254"/>
          </a:xfrm>
          <a:prstGeom prst="rect">
            <a:avLst/>
          </a:prstGeom>
          <a:solidFill>
            <a:schemeClr val="dk2"/>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98" name="Google Shape;98;p108"/>
          <p:cNvSpPr txBox="1">
            <a:spLocks noGrp="1"/>
          </p:cNvSpPr>
          <p:nvPr>
            <p:ph type="body" idx="16"/>
          </p:nvPr>
        </p:nvSpPr>
        <p:spPr>
          <a:xfrm>
            <a:off x="1549719" y="5082108"/>
            <a:ext cx="4548687" cy="513008"/>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99" name="Google Shape;99;p108"/>
          <p:cNvSpPr txBox="1">
            <a:spLocks noGrp="1"/>
          </p:cNvSpPr>
          <p:nvPr>
            <p:ph type="body" idx="17"/>
          </p:nvPr>
        </p:nvSpPr>
        <p:spPr>
          <a:xfrm>
            <a:off x="6876461" y="5082108"/>
            <a:ext cx="4548687" cy="513008"/>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00" name="Google Shape;100;p108"/>
          <p:cNvSpPr txBox="1">
            <a:spLocks noGrp="1"/>
          </p:cNvSpPr>
          <p:nvPr>
            <p:ph type="body" idx="18"/>
          </p:nvPr>
        </p:nvSpPr>
        <p:spPr>
          <a:xfrm>
            <a:off x="12220181" y="5082108"/>
            <a:ext cx="4548687" cy="513008"/>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01" name="Google Shape;101;p108"/>
          <p:cNvSpPr txBox="1">
            <a:spLocks noGrp="1"/>
          </p:cNvSpPr>
          <p:nvPr>
            <p:ph type="body" idx="19"/>
          </p:nvPr>
        </p:nvSpPr>
        <p:spPr>
          <a:xfrm>
            <a:off x="1549719" y="8796285"/>
            <a:ext cx="4548687" cy="513008"/>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02" name="Google Shape;102;p108"/>
          <p:cNvSpPr txBox="1">
            <a:spLocks noGrp="1"/>
          </p:cNvSpPr>
          <p:nvPr>
            <p:ph type="body" idx="20"/>
          </p:nvPr>
        </p:nvSpPr>
        <p:spPr>
          <a:xfrm>
            <a:off x="6876461" y="8796285"/>
            <a:ext cx="4548687" cy="513008"/>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03" name="Google Shape;103;p108"/>
          <p:cNvSpPr txBox="1">
            <a:spLocks noGrp="1"/>
          </p:cNvSpPr>
          <p:nvPr>
            <p:ph type="body" idx="21"/>
          </p:nvPr>
        </p:nvSpPr>
        <p:spPr>
          <a:xfrm>
            <a:off x="12220181" y="8796285"/>
            <a:ext cx="4548687" cy="513008"/>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92"/>
                                        </p:tgtEl>
                                        <p:attrNameLst>
                                          <p:attrName>style.visibility</p:attrName>
                                        </p:attrNameLst>
                                      </p:cBhvr>
                                      <p:to>
                                        <p:strVal val="visible"/>
                                      </p:to>
                                    </p:set>
                                    <p:anim calcmode="lin" valueType="num">
                                      <p:cBhvr additive="base">
                                        <p:cTn id="7" dur="750"/>
                                        <p:tgtEl>
                                          <p:spTgt spid="92"/>
                                        </p:tgtEl>
                                        <p:attrNameLst>
                                          <p:attrName>ppt_y</p:attrName>
                                        </p:attrNameLst>
                                      </p:cBhvr>
                                      <p:tavLst>
                                        <p:tav tm="0">
                                          <p:val>
                                            <p:strVal val="#ppt_y-1"/>
                                          </p:val>
                                        </p:tav>
                                        <p:tav tm="100000">
                                          <p:val>
                                            <p:strVal val="#ppt_y"/>
                                          </p:val>
                                        </p:tav>
                                      </p:tavLst>
                                    </p:anim>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87"/>
                                        </p:tgtEl>
                                        <p:attrNameLst>
                                          <p:attrName>style.visibility</p:attrName>
                                        </p:attrNameLst>
                                      </p:cBhvr>
                                      <p:to>
                                        <p:strVal val="visible"/>
                                      </p:to>
                                    </p:set>
                                    <p:animEffect transition="in" filter="fade">
                                      <p:cBhvr>
                                        <p:cTn id="11" dur="500"/>
                                        <p:tgtEl>
                                          <p:spTgt spid="87"/>
                                        </p:tgtEl>
                                      </p:cBhvr>
                                    </p:animEffect>
                                  </p:childTnLst>
                                </p:cTn>
                              </p:par>
                            </p:childTnLst>
                          </p:cTn>
                        </p:par>
                        <p:par>
                          <p:cTn id="12" fill="hold">
                            <p:stCondLst>
                              <p:cond delay="1250"/>
                            </p:stCondLst>
                            <p:childTnLst>
                              <p:par>
                                <p:cTn id="13" presetID="2" presetClass="entr" presetSubtype="4" fill="hold" nodeType="afterEffect">
                                  <p:stCondLst>
                                    <p:cond delay="0"/>
                                  </p:stCondLst>
                                  <p:childTnLst>
                                    <p:set>
                                      <p:cBhvr>
                                        <p:cTn id="14" dur="1" fill="hold">
                                          <p:stCondLst>
                                            <p:cond delay="0"/>
                                          </p:stCondLst>
                                        </p:cTn>
                                        <p:tgtEl>
                                          <p:spTgt spid="89"/>
                                        </p:tgtEl>
                                        <p:attrNameLst>
                                          <p:attrName>style.visibility</p:attrName>
                                        </p:attrNameLst>
                                      </p:cBhvr>
                                      <p:to>
                                        <p:strVal val="visible"/>
                                      </p:to>
                                    </p:set>
                                    <p:anim calcmode="lin" valueType="num">
                                      <p:cBhvr additive="base">
                                        <p:cTn id="15" dur="750"/>
                                        <p:tgtEl>
                                          <p:spTgt spid="89"/>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98"/>
                                        </p:tgtEl>
                                        <p:attrNameLst>
                                          <p:attrName>style.visibility</p:attrName>
                                        </p:attrNameLst>
                                      </p:cBhvr>
                                      <p:to>
                                        <p:strVal val="visible"/>
                                      </p:to>
                                    </p:set>
                                    <p:animEffect transition="in" filter="fade">
                                      <p:cBhvr>
                                        <p:cTn id="19" dur="500"/>
                                        <p:tgtEl>
                                          <p:spTgt spid="98"/>
                                        </p:tgtEl>
                                      </p:cBhvr>
                                    </p:animEffect>
                                  </p:childTnLst>
                                </p:cTn>
                              </p:par>
                            </p:childTnLst>
                          </p:cTn>
                        </p:par>
                        <p:par>
                          <p:cTn id="20" fill="hold">
                            <p:stCondLst>
                              <p:cond delay="2500"/>
                            </p:stCondLst>
                            <p:childTnLst>
                              <p:par>
                                <p:cTn id="21" presetID="10" presetClass="entr" presetSubtype="0" fill="hold" nodeType="after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fade">
                                      <p:cBhvr>
                                        <p:cTn id="23" dur="500"/>
                                        <p:tgtEl>
                                          <p:spTgt spid="83"/>
                                        </p:tgtEl>
                                      </p:cBhvr>
                                    </p:animEffect>
                                  </p:childTnLst>
                                </p:cTn>
                              </p:par>
                            </p:childTnLst>
                          </p:cTn>
                        </p:par>
                        <p:par>
                          <p:cTn id="24" fill="hold">
                            <p:stCondLst>
                              <p:cond delay="3000"/>
                            </p:stCondLst>
                            <p:childTnLst>
                              <p:par>
                                <p:cTn id="25" presetID="2" presetClass="entr" presetSubtype="4" fill="hold" nodeType="afterEffect">
                                  <p:stCondLst>
                                    <p:cond delay="0"/>
                                  </p:stCondLst>
                                  <p:childTnLst>
                                    <p:set>
                                      <p:cBhvr>
                                        <p:cTn id="26" dur="1" fill="hold">
                                          <p:stCondLst>
                                            <p:cond delay="0"/>
                                          </p:stCondLst>
                                        </p:cTn>
                                        <p:tgtEl>
                                          <p:spTgt spid="90"/>
                                        </p:tgtEl>
                                        <p:attrNameLst>
                                          <p:attrName>style.visibility</p:attrName>
                                        </p:attrNameLst>
                                      </p:cBhvr>
                                      <p:to>
                                        <p:strVal val="visible"/>
                                      </p:to>
                                    </p:set>
                                    <p:anim calcmode="lin" valueType="num">
                                      <p:cBhvr additive="base">
                                        <p:cTn id="27" dur="750"/>
                                        <p:tgtEl>
                                          <p:spTgt spid="90"/>
                                        </p:tgtEl>
                                        <p:attrNameLst>
                                          <p:attrName>ppt_y</p:attrName>
                                        </p:attrNameLst>
                                      </p:cBhvr>
                                      <p:tavLst>
                                        <p:tav tm="0">
                                          <p:val>
                                            <p:strVal val="#ppt_y+1"/>
                                          </p:val>
                                        </p:tav>
                                        <p:tav tm="100000">
                                          <p:val>
                                            <p:strVal val="#ppt_y"/>
                                          </p:val>
                                        </p:tav>
                                      </p:tavLst>
                                    </p:anim>
                                  </p:childTnLst>
                                </p:cTn>
                              </p:par>
                            </p:childTnLst>
                          </p:cTn>
                        </p:par>
                        <p:par>
                          <p:cTn id="28" fill="hold">
                            <p:stCondLst>
                              <p:cond delay="3750"/>
                            </p:stCondLst>
                            <p:childTnLst>
                              <p:par>
                                <p:cTn id="29" presetID="10" presetClass="entr" presetSubtype="0" fill="hold" nodeType="afterEffect">
                                  <p:stCondLst>
                                    <p:cond delay="0"/>
                                  </p:stCondLst>
                                  <p:childTnLst>
                                    <p:set>
                                      <p:cBhvr>
                                        <p:cTn id="30" dur="1" fill="hold">
                                          <p:stCondLst>
                                            <p:cond delay="0"/>
                                          </p:stCondLst>
                                        </p:cTn>
                                        <p:tgtEl>
                                          <p:spTgt spid="99"/>
                                        </p:tgtEl>
                                        <p:attrNameLst>
                                          <p:attrName>style.visibility</p:attrName>
                                        </p:attrNameLst>
                                      </p:cBhvr>
                                      <p:to>
                                        <p:strVal val="visible"/>
                                      </p:to>
                                    </p:set>
                                    <p:animEffect transition="in" filter="fade">
                                      <p:cBhvr>
                                        <p:cTn id="31" dur="500"/>
                                        <p:tgtEl>
                                          <p:spTgt spid="99"/>
                                        </p:tgtEl>
                                      </p:cBhvr>
                                    </p:animEffect>
                                  </p:childTnLst>
                                </p:cTn>
                              </p:par>
                            </p:childTnLst>
                          </p:cTn>
                        </p:par>
                        <p:par>
                          <p:cTn id="32" fill="hold">
                            <p:stCondLst>
                              <p:cond delay="4250"/>
                            </p:stCondLst>
                            <p:childTnLst>
                              <p:par>
                                <p:cTn id="33" presetID="10" presetClass="entr" presetSubtype="0" fill="hold" nodeType="afterEffect">
                                  <p:stCondLst>
                                    <p:cond delay="0"/>
                                  </p:stCondLst>
                                  <p:childTnLst>
                                    <p:set>
                                      <p:cBhvr>
                                        <p:cTn id="34" dur="1" fill="hold">
                                          <p:stCondLst>
                                            <p:cond delay="0"/>
                                          </p:stCondLst>
                                        </p:cTn>
                                        <p:tgtEl>
                                          <p:spTgt spid="88"/>
                                        </p:tgtEl>
                                        <p:attrNameLst>
                                          <p:attrName>style.visibility</p:attrName>
                                        </p:attrNameLst>
                                      </p:cBhvr>
                                      <p:to>
                                        <p:strVal val="visible"/>
                                      </p:to>
                                    </p:set>
                                    <p:animEffect transition="in" filter="fade">
                                      <p:cBhvr>
                                        <p:cTn id="35" dur="500"/>
                                        <p:tgtEl>
                                          <p:spTgt spid="88"/>
                                        </p:tgtEl>
                                      </p:cBhvr>
                                    </p:animEffect>
                                  </p:childTnLst>
                                </p:cTn>
                              </p:par>
                            </p:childTnLst>
                          </p:cTn>
                        </p:par>
                        <p:par>
                          <p:cTn id="36" fill="hold">
                            <p:stCondLst>
                              <p:cond delay="4750"/>
                            </p:stCondLst>
                            <p:childTnLst>
                              <p:par>
                                <p:cTn id="37" presetID="2" presetClass="entr" presetSubtype="4" fill="hold" nodeType="afterEffect">
                                  <p:stCondLst>
                                    <p:cond delay="0"/>
                                  </p:stCondLst>
                                  <p:childTnLst>
                                    <p:set>
                                      <p:cBhvr>
                                        <p:cTn id="38" dur="1" fill="hold">
                                          <p:stCondLst>
                                            <p:cond delay="0"/>
                                          </p:stCondLst>
                                        </p:cTn>
                                        <p:tgtEl>
                                          <p:spTgt spid="91"/>
                                        </p:tgtEl>
                                        <p:attrNameLst>
                                          <p:attrName>style.visibility</p:attrName>
                                        </p:attrNameLst>
                                      </p:cBhvr>
                                      <p:to>
                                        <p:strVal val="visible"/>
                                      </p:to>
                                    </p:set>
                                    <p:anim calcmode="lin" valueType="num">
                                      <p:cBhvr additive="base">
                                        <p:cTn id="39" dur="750"/>
                                        <p:tgtEl>
                                          <p:spTgt spid="91"/>
                                        </p:tgtEl>
                                        <p:attrNameLst>
                                          <p:attrName>ppt_y</p:attrName>
                                        </p:attrNameLst>
                                      </p:cBhvr>
                                      <p:tavLst>
                                        <p:tav tm="0">
                                          <p:val>
                                            <p:strVal val="#ppt_y+1"/>
                                          </p:val>
                                        </p:tav>
                                        <p:tav tm="100000">
                                          <p:val>
                                            <p:strVal val="#ppt_y"/>
                                          </p:val>
                                        </p:tav>
                                      </p:tavLst>
                                    </p:anim>
                                  </p:childTnLst>
                                </p:cTn>
                              </p:par>
                            </p:childTnLst>
                          </p:cTn>
                        </p:par>
                        <p:par>
                          <p:cTn id="40" fill="hold">
                            <p:stCondLst>
                              <p:cond delay="5500"/>
                            </p:stCondLst>
                            <p:childTnLst>
                              <p:par>
                                <p:cTn id="41" presetID="10" presetClass="entr" presetSubtype="0" fill="hold" nodeType="afterEffect">
                                  <p:stCondLst>
                                    <p:cond delay="0"/>
                                  </p:stCondLst>
                                  <p:childTnLst>
                                    <p:set>
                                      <p:cBhvr>
                                        <p:cTn id="42" dur="1" fill="hold">
                                          <p:stCondLst>
                                            <p:cond delay="0"/>
                                          </p:stCondLst>
                                        </p:cTn>
                                        <p:tgtEl>
                                          <p:spTgt spid="100"/>
                                        </p:tgtEl>
                                        <p:attrNameLst>
                                          <p:attrName>style.visibility</p:attrName>
                                        </p:attrNameLst>
                                      </p:cBhvr>
                                      <p:to>
                                        <p:strVal val="visible"/>
                                      </p:to>
                                    </p:set>
                                    <p:animEffect transition="in" filter="fade">
                                      <p:cBhvr>
                                        <p:cTn id="43" dur="500"/>
                                        <p:tgtEl>
                                          <p:spTgt spid="100"/>
                                        </p:tgtEl>
                                      </p:cBhvr>
                                    </p:animEffect>
                                  </p:childTnLst>
                                </p:cTn>
                              </p:par>
                            </p:childTnLst>
                          </p:cTn>
                        </p:par>
                        <p:par>
                          <p:cTn id="44" fill="hold">
                            <p:stCondLst>
                              <p:cond delay="6000"/>
                            </p:stCondLst>
                            <p:childTnLst>
                              <p:par>
                                <p:cTn id="45" presetID="10" presetClass="entr" presetSubtype="0" fill="hold" nodeType="afterEffect">
                                  <p:stCondLst>
                                    <p:cond delay="0"/>
                                  </p:stCondLst>
                                  <p:childTnLst>
                                    <p:set>
                                      <p:cBhvr>
                                        <p:cTn id="46" dur="1" fill="hold">
                                          <p:stCondLst>
                                            <p:cond delay="0"/>
                                          </p:stCondLst>
                                        </p:cTn>
                                        <p:tgtEl>
                                          <p:spTgt spid="93"/>
                                        </p:tgtEl>
                                        <p:attrNameLst>
                                          <p:attrName>style.visibility</p:attrName>
                                        </p:attrNameLst>
                                      </p:cBhvr>
                                      <p:to>
                                        <p:strVal val="visible"/>
                                      </p:to>
                                    </p:set>
                                    <p:animEffect transition="in" filter="fade">
                                      <p:cBhvr>
                                        <p:cTn id="47" dur="500"/>
                                        <p:tgtEl>
                                          <p:spTgt spid="93"/>
                                        </p:tgtEl>
                                      </p:cBhvr>
                                    </p:animEffect>
                                  </p:childTnLst>
                                </p:cTn>
                              </p:par>
                            </p:childTnLst>
                          </p:cTn>
                        </p:par>
                        <p:par>
                          <p:cTn id="48" fill="hold">
                            <p:stCondLst>
                              <p:cond delay="6500"/>
                            </p:stCondLst>
                            <p:childTnLst>
                              <p:par>
                                <p:cTn id="49" presetID="2" presetClass="entr" presetSubtype="4" fill="hold" nodeType="afterEffect">
                                  <p:stCondLst>
                                    <p:cond delay="0"/>
                                  </p:stCondLst>
                                  <p:childTnLst>
                                    <p:set>
                                      <p:cBhvr>
                                        <p:cTn id="50" dur="1" fill="hold">
                                          <p:stCondLst>
                                            <p:cond delay="0"/>
                                          </p:stCondLst>
                                        </p:cTn>
                                        <p:tgtEl>
                                          <p:spTgt spid="95"/>
                                        </p:tgtEl>
                                        <p:attrNameLst>
                                          <p:attrName>style.visibility</p:attrName>
                                        </p:attrNameLst>
                                      </p:cBhvr>
                                      <p:to>
                                        <p:strVal val="visible"/>
                                      </p:to>
                                    </p:set>
                                    <p:anim calcmode="lin" valueType="num">
                                      <p:cBhvr additive="base">
                                        <p:cTn id="51" dur="750"/>
                                        <p:tgtEl>
                                          <p:spTgt spid="95"/>
                                        </p:tgtEl>
                                        <p:attrNameLst>
                                          <p:attrName>ppt_y</p:attrName>
                                        </p:attrNameLst>
                                      </p:cBhvr>
                                      <p:tavLst>
                                        <p:tav tm="0">
                                          <p:val>
                                            <p:strVal val="#ppt_y+1"/>
                                          </p:val>
                                        </p:tav>
                                        <p:tav tm="100000">
                                          <p:val>
                                            <p:strVal val="#ppt_y"/>
                                          </p:val>
                                        </p:tav>
                                      </p:tavLst>
                                    </p:anim>
                                  </p:childTnLst>
                                </p:cTn>
                              </p:par>
                            </p:childTnLst>
                          </p:cTn>
                        </p:par>
                        <p:par>
                          <p:cTn id="52" fill="hold">
                            <p:stCondLst>
                              <p:cond delay="7250"/>
                            </p:stCondLst>
                            <p:childTnLst>
                              <p:par>
                                <p:cTn id="53" presetID="10" presetClass="entr" presetSubtype="0" fill="hold" nodeType="afterEffect">
                                  <p:stCondLst>
                                    <p:cond delay="0"/>
                                  </p:stCondLst>
                                  <p:childTnLst>
                                    <p:set>
                                      <p:cBhvr>
                                        <p:cTn id="54" dur="1" fill="hold">
                                          <p:stCondLst>
                                            <p:cond delay="0"/>
                                          </p:stCondLst>
                                        </p:cTn>
                                        <p:tgtEl>
                                          <p:spTgt spid="101"/>
                                        </p:tgtEl>
                                        <p:attrNameLst>
                                          <p:attrName>style.visibility</p:attrName>
                                        </p:attrNameLst>
                                      </p:cBhvr>
                                      <p:to>
                                        <p:strVal val="visible"/>
                                      </p:to>
                                    </p:set>
                                    <p:animEffect transition="in" filter="fade">
                                      <p:cBhvr>
                                        <p:cTn id="55" dur="500"/>
                                        <p:tgtEl>
                                          <p:spTgt spid="101"/>
                                        </p:tgtEl>
                                      </p:cBhvr>
                                    </p:animEffect>
                                  </p:childTnLst>
                                </p:cTn>
                              </p:par>
                            </p:childTnLst>
                          </p:cTn>
                        </p:par>
                        <p:par>
                          <p:cTn id="56" fill="hold">
                            <p:stCondLst>
                              <p:cond delay="7750"/>
                            </p:stCondLst>
                            <p:childTnLst>
                              <p:par>
                                <p:cTn id="57" presetID="10" presetClass="entr" presetSubtype="0" fill="hold" nodeType="afterEffect">
                                  <p:stCondLst>
                                    <p:cond delay="0"/>
                                  </p:stCondLst>
                                  <p:childTnLst>
                                    <p:set>
                                      <p:cBhvr>
                                        <p:cTn id="58" dur="1" fill="hold">
                                          <p:stCondLst>
                                            <p:cond delay="0"/>
                                          </p:stCondLst>
                                        </p:cTn>
                                        <p:tgtEl>
                                          <p:spTgt spid="84"/>
                                        </p:tgtEl>
                                        <p:attrNameLst>
                                          <p:attrName>style.visibility</p:attrName>
                                        </p:attrNameLst>
                                      </p:cBhvr>
                                      <p:to>
                                        <p:strVal val="visible"/>
                                      </p:to>
                                    </p:set>
                                    <p:animEffect transition="in" filter="fade">
                                      <p:cBhvr>
                                        <p:cTn id="59" dur="500"/>
                                        <p:tgtEl>
                                          <p:spTgt spid="84"/>
                                        </p:tgtEl>
                                      </p:cBhvr>
                                    </p:animEffect>
                                  </p:childTnLst>
                                </p:cTn>
                              </p:par>
                            </p:childTnLst>
                          </p:cTn>
                        </p:par>
                        <p:par>
                          <p:cTn id="60" fill="hold">
                            <p:stCondLst>
                              <p:cond delay="8250"/>
                            </p:stCondLst>
                            <p:childTnLst>
                              <p:par>
                                <p:cTn id="61" presetID="2" presetClass="entr" presetSubtype="4" fill="hold" nodeType="afterEffect">
                                  <p:stCondLst>
                                    <p:cond delay="0"/>
                                  </p:stCondLst>
                                  <p:childTnLst>
                                    <p:set>
                                      <p:cBhvr>
                                        <p:cTn id="62" dur="1" fill="hold">
                                          <p:stCondLst>
                                            <p:cond delay="0"/>
                                          </p:stCondLst>
                                        </p:cTn>
                                        <p:tgtEl>
                                          <p:spTgt spid="96"/>
                                        </p:tgtEl>
                                        <p:attrNameLst>
                                          <p:attrName>style.visibility</p:attrName>
                                        </p:attrNameLst>
                                      </p:cBhvr>
                                      <p:to>
                                        <p:strVal val="visible"/>
                                      </p:to>
                                    </p:set>
                                    <p:anim calcmode="lin" valueType="num">
                                      <p:cBhvr additive="base">
                                        <p:cTn id="63" dur="750"/>
                                        <p:tgtEl>
                                          <p:spTgt spid="96"/>
                                        </p:tgtEl>
                                        <p:attrNameLst>
                                          <p:attrName>ppt_y</p:attrName>
                                        </p:attrNameLst>
                                      </p:cBhvr>
                                      <p:tavLst>
                                        <p:tav tm="0">
                                          <p:val>
                                            <p:strVal val="#ppt_y+1"/>
                                          </p:val>
                                        </p:tav>
                                        <p:tav tm="100000">
                                          <p:val>
                                            <p:strVal val="#ppt_y"/>
                                          </p:val>
                                        </p:tav>
                                      </p:tavLst>
                                    </p:anim>
                                  </p:childTnLst>
                                </p:cTn>
                              </p:par>
                            </p:childTnLst>
                          </p:cTn>
                        </p:par>
                        <p:par>
                          <p:cTn id="64" fill="hold">
                            <p:stCondLst>
                              <p:cond delay="9000"/>
                            </p:stCondLst>
                            <p:childTnLst>
                              <p:par>
                                <p:cTn id="65" presetID="10" presetClass="entr" presetSubtype="0" fill="hold" nodeType="afterEffect">
                                  <p:stCondLst>
                                    <p:cond delay="0"/>
                                  </p:stCondLst>
                                  <p:childTnLst>
                                    <p:set>
                                      <p:cBhvr>
                                        <p:cTn id="66" dur="1" fill="hold">
                                          <p:stCondLst>
                                            <p:cond delay="0"/>
                                          </p:stCondLst>
                                        </p:cTn>
                                        <p:tgtEl>
                                          <p:spTgt spid="102"/>
                                        </p:tgtEl>
                                        <p:attrNameLst>
                                          <p:attrName>style.visibility</p:attrName>
                                        </p:attrNameLst>
                                      </p:cBhvr>
                                      <p:to>
                                        <p:strVal val="visible"/>
                                      </p:to>
                                    </p:set>
                                    <p:animEffect transition="in" filter="fade">
                                      <p:cBhvr>
                                        <p:cTn id="67" dur="500"/>
                                        <p:tgtEl>
                                          <p:spTgt spid="102"/>
                                        </p:tgtEl>
                                      </p:cBhvr>
                                    </p:animEffect>
                                  </p:childTnLst>
                                </p:cTn>
                              </p:par>
                            </p:childTnLst>
                          </p:cTn>
                        </p:par>
                        <p:par>
                          <p:cTn id="68" fill="hold">
                            <p:stCondLst>
                              <p:cond delay="9500"/>
                            </p:stCondLst>
                            <p:childTnLst>
                              <p:par>
                                <p:cTn id="69" presetID="10" presetClass="entr" presetSubtype="0" fill="hold" nodeType="afterEffect">
                                  <p:stCondLst>
                                    <p:cond delay="0"/>
                                  </p:stCondLst>
                                  <p:childTnLst>
                                    <p:set>
                                      <p:cBhvr>
                                        <p:cTn id="70" dur="1" fill="hold">
                                          <p:stCondLst>
                                            <p:cond delay="0"/>
                                          </p:stCondLst>
                                        </p:cTn>
                                        <p:tgtEl>
                                          <p:spTgt spid="94"/>
                                        </p:tgtEl>
                                        <p:attrNameLst>
                                          <p:attrName>style.visibility</p:attrName>
                                        </p:attrNameLst>
                                      </p:cBhvr>
                                      <p:to>
                                        <p:strVal val="visible"/>
                                      </p:to>
                                    </p:set>
                                    <p:animEffect transition="in" filter="fade">
                                      <p:cBhvr>
                                        <p:cTn id="71" dur="500"/>
                                        <p:tgtEl>
                                          <p:spTgt spid="94"/>
                                        </p:tgtEl>
                                      </p:cBhvr>
                                    </p:animEffect>
                                  </p:childTnLst>
                                </p:cTn>
                              </p:par>
                            </p:childTnLst>
                          </p:cTn>
                        </p:par>
                        <p:par>
                          <p:cTn id="72" fill="hold">
                            <p:stCondLst>
                              <p:cond delay="10000"/>
                            </p:stCondLst>
                            <p:childTnLst>
                              <p:par>
                                <p:cTn id="73" presetID="2" presetClass="entr" presetSubtype="4" fill="hold" nodeType="afterEffect">
                                  <p:stCondLst>
                                    <p:cond delay="0"/>
                                  </p:stCondLst>
                                  <p:childTnLst>
                                    <p:set>
                                      <p:cBhvr>
                                        <p:cTn id="74" dur="1" fill="hold">
                                          <p:stCondLst>
                                            <p:cond delay="0"/>
                                          </p:stCondLst>
                                        </p:cTn>
                                        <p:tgtEl>
                                          <p:spTgt spid="97"/>
                                        </p:tgtEl>
                                        <p:attrNameLst>
                                          <p:attrName>style.visibility</p:attrName>
                                        </p:attrNameLst>
                                      </p:cBhvr>
                                      <p:to>
                                        <p:strVal val="visible"/>
                                      </p:to>
                                    </p:set>
                                    <p:anim calcmode="lin" valueType="num">
                                      <p:cBhvr additive="base">
                                        <p:cTn id="75" dur="750"/>
                                        <p:tgtEl>
                                          <p:spTgt spid="97"/>
                                        </p:tgtEl>
                                        <p:attrNameLst>
                                          <p:attrName>ppt_y</p:attrName>
                                        </p:attrNameLst>
                                      </p:cBhvr>
                                      <p:tavLst>
                                        <p:tav tm="0">
                                          <p:val>
                                            <p:strVal val="#ppt_y+1"/>
                                          </p:val>
                                        </p:tav>
                                        <p:tav tm="100000">
                                          <p:val>
                                            <p:strVal val="#ppt_y"/>
                                          </p:val>
                                        </p:tav>
                                      </p:tavLst>
                                    </p:anim>
                                  </p:childTnLst>
                                </p:cTn>
                              </p:par>
                            </p:childTnLst>
                          </p:cTn>
                        </p:par>
                        <p:par>
                          <p:cTn id="76" fill="hold">
                            <p:stCondLst>
                              <p:cond delay="10750"/>
                            </p:stCondLst>
                            <p:childTnLst>
                              <p:par>
                                <p:cTn id="77" presetID="10" presetClass="entr" presetSubtype="0" fill="hold" nodeType="afterEffect">
                                  <p:stCondLst>
                                    <p:cond delay="0"/>
                                  </p:stCondLst>
                                  <p:childTnLst>
                                    <p:set>
                                      <p:cBhvr>
                                        <p:cTn id="78" dur="1" fill="hold">
                                          <p:stCondLst>
                                            <p:cond delay="0"/>
                                          </p:stCondLst>
                                        </p:cTn>
                                        <p:tgtEl>
                                          <p:spTgt spid="103"/>
                                        </p:tgtEl>
                                        <p:attrNameLst>
                                          <p:attrName>style.visibility</p:attrName>
                                        </p:attrNameLst>
                                      </p:cBhvr>
                                      <p:to>
                                        <p:strVal val="visible"/>
                                      </p:to>
                                    </p:set>
                                    <p:animEffect transition="in" filter="fade">
                                      <p:cBhvr>
                                        <p:cTn id="79"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4 points">
  <p:cSld name="4 points">
    <p:spTree>
      <p:nvGrpSpPr>
        <p:cNvPr id="1" name="Shape 104"/>
        <p:cNvGrpSpPr/>
        <p:nvPr/>
      </p:nvGrpSpPr>
      <p:grpSpPr>
        <a:xfrm>
          <a:off x="0" y="0"/>
          <a:ext cx="0" cy="0"/>
          <a:chOff x="0" y="0"/>
          <a:chExt cx="0" cy="0"/>
        </a:xfrm>
      </p:grpSpPr>
      <p:sp>
        <p:nvSpPr>
          <p:cNvPr id="105" name="Google Shape;105;p140"/>
          <p:cNvSpPr/>
          <p:nvPr/>
        </p:nvSpPr>
        <p:spPr>
          <a:xfrm>
            <a:off x="4955493" y="0"/>
            <a:ext cx="8938307" cy="2993922"/>
          </a:xfrm>
          <a:custGeom>
            <a:avLst/>
            <a:gdLst/>
            <a:ahLst/>
            <a:cxnLst/>
            <a:rect l="l" t="t" r="r" b="b"/>
            <a:pathLst>
              <a:path w="8938307" h="2993922" extrusionOk="0">
                <a:moveTo>
                  <a:pt x="6841406" y="2962151"/>
                </a:moveTo>
                <a:cubicBezTo>
                  <a:pt x="6883766" y="2969212"/>
                  <a:pt x="6912008" y="2979803"/>
                  <a:pt x="6926129" y="2993922"/>
                </a:cubicBezTo>
                <a:lnTo>
                  <a:pt x="6862587" y="2983332"/>
                </a:lnTo>
                <a:cubicBezTo>
                  <a:pt x="6855525" y="2976272"/>
                  <a:pt x="6848466" y="2969212"/>
                  <a:pt x="6841406" y="2962151"/>
                </a:cubicBezTo>
                <a:close/>
                <a:moveTo>
                  <a:pt x="7961341" y="2893314"/>
                </a:moveTo>
                <a:cubicBezTo>
                  <a:pt x="7963107" y="2893314"/>
                  <a:pt x="7963990" y="2895079"/>
                  <a:pt x="7963990" y="2898609"/>
                </a:cubicBezTo>
                <a:lnTo>
                  <a:pt x="7953398" y="2898609"/>
                </a:lnTo>
                <a:cubicBezTo>
                  <a:pt x="7956929" y="2895079"/>
                  <a:pt x="7959576" y="2893314"/>
                  <a:pt x="7961341" y="2893314"/>
                </a:cubicBezTo>
                <a:close/>
                <a:moveTo>
                  <a:pt x="7625096" y="2845657"/>
                </a:moveTo>
                <a:lnTo>
                  <a:pt x="7667457" y="2845657"/>
                </a:lnTo>
                <a:lnTo>
                  <a:pt x="7667457" y="2856247"/>
                </a:lnTo>
                <a:cubicBezTo>
                  <a:pt x="7660396" y="2856247"/>
                  <a:pt x="7653338" y="2856247"/>
                  <a:pt x="7646278" y="2856247"/>
                </a:cubicBezTo>
                <a:cubicBezTo>
                  <a:pt x="7639216" y="2849187"/>
                  <a:pt x="7632156" y="2845657"/>
                  <a:pt x="7625096" y="2845657"/>
                </a:cubicBezTo>
                <a:close/>
                <a:moveTo>
                  <a:pt x="7572144" y="2835066"/>
                </a:moveTo>
                <a:lnTo>
                  <a:pt x="7593326" y="2835066"/>
                </a:lnTo>
                <a:lnTo>
                  <a:pt x="7593326" y="2845657"/>
                </a:lnTo>
                <a:close/>
                <a:moveTo>
                  <a:pt x="7752182" y="2750343"/>
                </a:moveTo>
                <a:lnTo>
                  <a:pt x="7773361" y="2760933"/>
                </a:lnTo>
                <a:lnTo>
                  <a:pt x="7815724" y="2771524"/>
                </a:lnTo>
                <a:cubicBezTo>
                  <a:pt x="7829844" y="2778585"/>
                  <a:pt x="7845729" y="2787410"/>
                  <a:pt x="7863380" y="2798000"/>
                </a:cubicBezTo>
                <a:cubicBezTo>
                  <a:pt x="7881031" y="2808591"/>
                  <a:pt x="7907508" y="2820947"/>
                  <a:pt x="7942808" y="2835066"/>
                </a:cubicBezTo>
                <a:cubicBezTo>
                  <a:pt x="7985171" y="2856247"/>
                  <a:pt x="8020471" y="2873899"/>
                  <a:pt x="8048712" y="2888018"/>
                </a:cubicBezTo>
                <a:cubicBezTo>
                  <a:pt x="8062833" y="2888018"/>
                  <a:pt x="8078719" y="2895080"/>
                  <a:pt x="8096369" y="2909199"/>
                </a:cubicBezTo>
                <a:cubicBezTo>
                  <a:pt x="8114020" y="2923320"/>
                  <a:pt x="8124610" y="2930380"/>
                  <a:pt x="8128141" y="2930380"/>
                </a:cubicBezTo>
                <a:cubicBezTo>
                  <a:pt x="8131671" y="2930380"/>
                  <a:pt x="8133435" y="2933911"/>
                  <a:pt x="8133435" y="2940970"/>
                </a:cubicBezTo>
                <a:cubicBezTo>
                  <a:pt x="8133435" y="2948032"/>
                  <a:pt x="8133435" y="2955091"/>
                  <a:pt x="8133435" y="2962151"/>
                </a:cubicBezTo>
                <a:lnTo>
                  <a:pt x="8122846" y="2951561"/>
                </a:lnTo>
                <a:cubicBezTo>
                  <a:pt x="8115785" y="2951561"/>
                  <a:pt x="8110490" y="2949797"/>
                  <a:pt x="8106960" y="2946266"/>
                </a:cubicBezTo>
                <a:cubicBezTo>
                  <a:pt x="8103431" y="2942736"/>
                  <a:pt x="8101664" y="2940970"/>
                  <a:pt x="8101664" y="2940970"/>
                </a:cubicBezTo>
                <a:lnTo>
                  <a:pt x="8080483" y="2940970"/>
                </a:lnTo>
                <a:cubicBezTo>
                  <a:pt x="8080483" y="2933911"/>
                  <a:pt x="8073423" y="2926851"/>
                  <a:pt x="8059302" y="2919791"/>
                </a:cubicBezTo>
                <a:cubicBezTo>
                  <a:pt x="8045183" y="2912730"/>
                  <a:pt x="8036356" y="2909199"/>
                  <a:pt x="8032827" y="2909199"/>
                </a:cubicBezTo>
                <a:cubicBezTo>
                  <a:pt x="8029298" y="2909199"/>
                  <a:pt x="8029298" y="2910965"/>
                  <a:pt x="8032827" y="2914495"/>
                </a:cubicBezTo>
                <a:cubicBezTo>
                  <a:pt x="8036356" y="2918024"/>
                  <a:pt x="8038123" y="2921555"/>
                  <a:pt x="8038123" y="2925085"/>
                </a:cubicBezTo>
                <a:cubicBezTo>
                  <a:pt x="8038123" y="2928616"/>
                  <a:pt x="8029298" y="2923320"/>
                  <a:pt x="8011646" y="2909199"/>
                </a:cubicBezTo>
                <a:cubicBezTo>
                  <a:pt x="7993994" y="2895080"/>
                  <a:pt x="7985171" y="2884489"/>
                  <a:pt x="7985171" y="2877428"/>
                </a:cubicBezTo>
                <a:cubicBezTo>
                  <a:pt x="7985171" y="2870368"/>
                  <a:pt x="7963990" y="2859778"/>
                  <a:pt x="7921627" y="2845657"/>
                </a:cubicBezTo>
                <a:lnTo>
                  <a:pt x="7889856" y="2824476"/>
                </a:lnTo>
                <a:cubicBezTo>
                  <a:pt x="7889856" y="2824476"/>
                  <a:pt x="7886327" y="2824476"/>
                  <a:pt x="7879267" y="2824476"/>
                </a:cubicBezTo>
                <a:cubicBezTo>
                  <a:pt x="7872205" y="2824476"/>
                  <a:pt x="7868675" y="2824476"/>
                  <a:pt x="7868675" y="2824476"/>
                </a:cubicBezTo>
                <a:lnTo>
                  <a:pt x="7847494" y="2813885"/>
                </a:lnTo>
                <a:lnTo>
                  <a:pt x="7836904" y="2813885"/>
                </a:lnTo>
                <a:lnTo>
                  <a:pt x="7826313" y="2803295"/>
                </a:lnTo>
                <a:cubicBezTo>
                  <a:pt x="7826313" y="2803295"/>
                  <a:pt x="7822784" y="2803295"/>
                  <a:pt x="7815724" y="2803295"/>
                </a:cubicBezTo>
                <a:lnTo>
                  <a:pt x="7783952" y="2782114"/>
                </a:lnTo>
                <a:close/>
                <a:moveTo>
                  <a:pt x="6068305" y="2739753"/>
                </a:moveTo>
                <a:lnTo>
                  <a:pt x="6089486" y="2750343"/>
                </a:lnTo>
                <a:cubicBezTo>
                  <a:pt x="6082426" y="2750343"/>
                  <a:pt x="6077130" y="2748578"/>
                  <a:pt x="6073601" y="2745048"/>
                </a:cubicBezTo>
                <a:cubicBezTo>
                  <a:pt x="6070072" y="2741518"/>
                  <a:pt x="6068305" y="2739753"/>
                  <a:pt x="6068305" y="2739753"/>
                </a:cubicBezTo>
                <a:close/>
                <a:moveTo>
                  <a:pt x="7709820" y="2729162"/>
                </a:moveTo>
                <a:lnTo>
                  <a:pt x="7731000" y="2739753"/>
                </a:lnTo>
                <a:cubicBezTo>
                  <a:pt x="7738060" y="2746814"/>
                  <a:pt x="7738060" y="2750343"/>
                  <a:pt x="7731000" y="2750343"/>
                </a:cubicBezTo>
                <a:lnTo>
                  <a:pt x="7720409" y="2739753"/>
                </a:lnTo>
                <a:cubicBezTo>
                  <a:pt x="7720409" y="2739753"/>
                  <a:pt x="7718644" y="2737989"/>
                  <a:pt x="7715115" y="2734458"/>
                </a:cubicBezTo>
                <a:cubicBezTo>
                  <a:pt x="7711586" y="2730928"/>
                  <a:pt x="7709820" y="2729162"/>
                  <a:pt x="7709820" y="2729162"/>
                </a:cubicBezTo>
                <a:close/>
                <a:moveTo>
                  <a:pt x="7699230" y="2707981"/>
                </a:moveTo>
                <a:lnTo>
                  <a:pt x="7709820" y="2718572"/>
                </a:lnTo>
                <a:lnTo>
                  <a:pt x="7699230" y="2718572"/>
                </a:lnTo>
                <a:close/>
                <a:moveTo>
                  <a:pt x="5983582" y="2707981"/>
                </a:moveTo>
                <a:lnTo>
                  <a:pt x="5994172" y="2707981"/>
                </a:lnTo>
                <a:lnTo>
                  <a:pt x="6068305" y="2739753"/>
                </a:lnTo>
                <a:cubicBezTo>
                  <a:pt x="6061245" y="2746814"/>
                  <a:pt x="6033005" y="2736224"/>
                  <a:pt x="5983582" y="2707981"/>
                </a:cubicBezTo>
                <a:close/>
                <a:moveTo>
                  <a:pt x="7656867" y="2697391"/>
                </a:moveTo>
                <a:cubicBezTo>
                  <a:pt x="7663928" y="2697391"/>
                  <a:pt x="7667457" y="2699157"/>
                  <a:pt x="7667457" y="2702687"/>
                </a:cubicBezTo>
                <a:cubicBezTo>
                  <a:pt x="7667457" y="2706216"/>
                  <a:pt x="7669223" y="2707981"/>
                  <a:pt x="7672752" y="2707981"/>
                </a:cubicBezTo>
                <a:cubicBezTo>
                  <a:pt x="7676282" y="2707981"/>
                  <a:pt x="7681578" y="2711512"/>
                  <a:pt x="7688638" y="2718572"/>
                </a:cubicBezTo>
                <a:lnTo>
                  <a:pt x="7688638" y="2729162"/>
                </a:lnTo>
                <a:cubicBezTo>
                  <a:pt x="7688638" y="2729162"/>
                  <a:pt x="7686874" y="2729162"/>
                  <a:pt x="7683344" y="2729162"/>
                </a:cubicBezTo>
                <a:cubicBezTo>
                  <a:pt x="7679813" y="2729162"/>
                  <a:pt x="7678048" y="2725633"/>
                  <a:pt x="7678048" y="2718572"/>
                </a:cubicBezTo>
                <a:cubicBezTo>
                  <a:pt x="7670986" y="2718572"/>
                  <a:pt x="7663928" y="2715043"/>
                  <a:pt x="7656867" y="2707981"/>
                </a:cubicBezTo>
                <a:close/>
                <a:moveTo>
                  <a:pt x="6290704" y="2665620"/>
                </a:moveTo>
                <a:lnTo>
                  <a:pt x="6301294" y="2665620"/>
                </a:lnTo>
                <a:cubicBezTo>
                  <a:pt x="6315414" y="2672681"/>
                  <a:pt x="6322476" y="2676210"/>
                  <a:pt x="6322476" y="2676210"/>
                </a:cubicBezTo>
                <a:lnTo>
                  <a:pt x="6311884" y="2676210"/>
                </a:lnTo>
                <a:lnTo>
                  <a:pt x="6290704" y="2676210"/>
                </a:lnTo>
                <a:close/>
                <a:moveTo>
                  <a:pt x="6555464" y="2602077"/>
                </a:moveTo>
                <a:lnTo>
                  <a:pt x="6555464" y="2612668"/>
                </a:lnTo>
                <a:cubicBezTo>
                  <a:pt x="6548403" y="2612668"/>
                  <a:pt x="6544874" y="2612668"/>
                  <a:pt x="6544874" y="2612668"/>
                </a:cubicBezTo>
                <a:cubicBezTo>
                  <a:pt x="6544874" y="2605608"/>
                  <a:pt x="6548403" y="2602077"/>
                  <a:pt x="6555464" y="2602077"/>
                </a:cubicBezTo>
                <a:close/>
                <a:moveTo>
                  <a:pt x="7434468" y="2591487"/>
                </a:moveTo>
                <a:lnTo>
                  <a:pt x="7445059" y="2591487"/>
                </a:lnTo>
                <a:cubicBezTo>
                  <a:pt x="7452120" y="2598548"/>
                  <a:pt x="7453884" y="2602077"/>
                  <a:pt x="7450355" y="2602077"/>
                </a:cubicBezTo>
                <a:cubicBezTo>
                  <a:pt x="7446824" y="2602077"/>
                  <a:pt x="7441530" y="2598548"/>
                  <a:pt x="7434468" y="2591487"/>
                </a:cubicBezTo>
                <a:close/>
                <a:moveTo>
                  <a:pt x="6904948" y="2591487"/>
                </a:moveTo>
                <a:cubicBezTo>
                  <a:pt x="6912008" y="2591487"/>
                  <a:pt x="6922600" y="2595018"/>
                  <a:pt x="6936718" y="2602077"/>
                </a:cubicBezTo>
                <a:cubicBezTo>
                  <a:pt x="6943780" y="2602077"/>
                  <a:pt x="6949074" y="2602077"/>
                  <a:pt x="6952604" y="2602077"/>
                </a:cubicBezTo>
                <a:cubicBezTo>
                  <a:pt x="6956135" y="2602077"/>
                  <a:pt x="6957900" y="2602077"/>
                  <a:pt x="6957900" y="2602077"/>
                </a:cubicBezTo>
                <a:lnTo>
                  <a:pt x="6957900" y="2612668"/>
                </a:lnTo>
                <a:lnTo>
                  <a:pt x="6968491" y="2612668"/>
                </a:lnTo>
                <a:cubicBezTo>
                  <a:pt x="6968491" y="2612668"/>
                  <a:pt x="6973785" y="2612668"/>
                  <a:pt x="6984376" y="2612668"/>
                </a:cubicBezTo>
                <a:cubicBezTo>
                  <a:pt x="6994966" y="2612668"/>
                  <a:pt x="7003792" y="2612668"/>
                  <a:pt x="7010852" y="2612668"/>
                </a:cubicBezTo>
                <a:lnTo>
                  <a:pt x="7053214" y="2633849"/>
                </a:lnTo>
                <a:lnTo>
                  <a:pt x="7084985" y="2633849"/>
                </a:lnTo>
                <a:cubicBezTo>
                  <a:pt x="7092045" y="2633849"/>
                  <a:pt x="7095574" y="2637379"/>
                  <a:pt x="7095574" y="2644439"/>
                </a:cubicBezTo>
                <a:lnTo>
                  <a:pt x="7116756" y="2644439"/>
                </a:lnTo>
                <a:cubicBezTo>
                  <a:pt x="7123818" y="2644439"/>
                  <a:pt x="7127347" y="2647970"/>
                  <a:pt x="7127347" y="2655029"/>
                </a:cubicBezTo>
                <a:lnTo>
                  <a:pt x="7116756" y="2655029"/>
                </a:lnTo>
                <a:lnTo>
                  <a:pt x="7053214" y="2644439"/>
                </a:lnTo>
                <a:lnTo>
                  <a:pt x="7063804" y="2655029"/>
                </a:lnTo>
                <a:lnTo>
                  <a:pt x="7053214" y="2655029"/>
                </a:lnTo>
                <a:lnTo>
                  <a:pt x="7063804" y="2665620"/>
                </a:lnTo>
                <a:cubicBezTo>
                  <a:pt x="7084985" y="2665620"/>
                  <a:pt x="7095574" y="2663856"/>
                  <a:pt x="7095574" y="2660325"/>
                </a:cubicBezTo>
                <a:cubicBezTo>
                  <a:pt x="7095574" y="2656795"/>
                  <a:pt x="7097341" y="2655029"/>
                  <a:pt x="7100870" y="2655029"/>
                </a:cubicBezTo>
                <a:cubicBezTo>
                  <a:pt x="7104400" y="2655029"/>
                  <a:pt x="7102636" y="2658560"/>
                  <a:pt x="7095574" y="2665620"/>
                </a:cubicBezTo>
                <a:lnTo>
                  <a:pt x="7106166" y="2676210"/>
                </a:lnTo>
                <a:lnTo>
                  <a:pt x="7063804" y="2676210"/>
                </a:lnTo>
                <a:cubicBezTo>
                  <a:pt x="7035562" y="2676210"/>
                  <a:pt x="7017914" y="2672681"/>
                  <a:pt x="7010852" y="2665620"/>
                </a:cubicBezTo>
                <a:cubicBezTo>
                  <a:pt x="7010852" y="2665620"/>
                  <a:pt x="7010852" y="2662091"/>
                  <a:pt x="7010852" y="2655029"/>
                </a:cubicBezTo>
                <a:lnTo>
                  <a:pt x="7021443" y="2644439"/>
                </a:lnTo>
                <a:cubicBezTo>
                  <a:pt x="7021443" y="2644439"/>
                  <a:pt x="7019677" y="2644439"/>
                  <a:pt x="7016148" y="2644439"/>
                </a:cubicBezTo>
                <a:cubicBezTo>
                  <a:pt x="7012618" y="2644439"/>
                  <a:pt x="7007322" y="2644439"/>
                  <a:pt x="7000262" y="2644439"/>
                </a:cubicBezTo>
                <a:lnTo>
                  <a:pt x="6989670" y="2644439"/>
                </a:lnTo>
                <a:lnTo>
                  <a:pt x="6989670" y="2655029"/>
                </a:lnTo>
                <a:lnTo>
                  <a:pt x="6979081" y="2644439"/>
                </a:lnTo>
                <a:cubicBezTo>
                  <a:pt x="6979081" y="2630318"/>
                  <a:pt x="6975552" y="2626789"/>
                  <a:pt x="6968491" y="2633849"/>
                </a:cubicBezTo>
                <a:lnTo>
                  <a:pt x="6947310" y="2644439"/>
                </a:lnTo>
                <a:lnTo>
                  <a:pt x="6936718" y="2633849"/>
                </a:lnTo>
                <a:lnTo>
                  <a:pt x="6904948" y="2633849"/>
                </a:lnTo>
                <a:cubicBezTo>
                  <a:pt x="6904948" y="2633849"/>
                  <a:pt x="6903183" y="2633849"/>
                  <a:pt x="6899652" y="2633849"/>
                </a:cubicBezTo>
                <a:cubicBezTo>
                  <a:pt x="6896122" y="2633849"/>
                  <a:pt x="6890828" y="2633849"/>
                  <a:pt x="6883766" y="2633849"/>
                </a:cubicBezTo>
                <a:cubicBezTo>
                  <a:pt x="6869648" y="2633849"/>
                  <a:pt x="6862587" y="2637379"/>
                  <a:pt x="6862587" y="2644439"/>
                </a:cubicBezTo>
                <a:lnTo>
                  <a:pt x="6873177" y="2644439"/>
                </a:lnTo>
                <a:cubicBezTo>
                  <a:pt x="6880237" y="2644439"/>
                  <a:pt x="6880237" y="2646205"/>
                  <a:pt x="6873177" y="2649735"/>
                </a:cubicBezTo>
                <a:cubicBezTo>
                  <a:pt x="6866116" y="2653264"/>
                  <a:pt x="6857292" y="2653264"/>
                  <a:pt x="6846700" y="2649735"/>
                </a:cubicBezTo>
                <a:cubicBezTo>
                  <a:pt x="6836110" y="2646205"/>
                  <a:pt x="6820224" y="2640910"/>
                  <a:pt x="6799044" y="2633849"/>
                </a:cubicBezTo>
                <a:cubicBezTo>
                  <a:pt x="6777862" y="2626789"/>
                  <a:pt x="6767272" y="2619727"/>
                  <a:pt x="6767272" y="2612668"/>
                </a:cubicBezTo>
                <a:lnTo>
                  <a:pt x="6799044" y="2623258"/>
                </a:lnTo>
                <a:cubicBezTo>
                  <a:pt x="6806104" y="2630318"/>
                  <a:pt x="6811400" y="2632083"/>
                  <a:pt x="6814929" y="2628554"/>
                </a:cubicBezTo>
                <a:cubicBezTo>
                  <a:pt x="6818458" y="2625024"/>
                  <a:pt x="6823754" y="2626789"/>
                  <a:pt x="6830814" y="2633849"/>
                </a:cubicBezTo>
                <a:cubicBezTo>
                  <a:pt x="6837876" y="2626789"/>
                  <a:pt x="6841406" y="2623258"/>
                  <a:pt x="6841406" y="2623258"/>
                </a:cubicBezTo>
                <a:cubicBezTo>
                  <a:pt x="6841406" y="2623258"/>
                  <a:pt x="6844936" y="2623258"/>
                  <a:pt x="6851996" y="2623258"/>
                </a:cubicBezTo>
                <a:cubicBezTo>
                  <a:pt x="6859056" y="2623258"/>
                  <a:pt x="6862587" y="2623258"/>
                  <a:pt x="6862587" y="2623258"/>
                </a:cubicBezTo>
                <a:cubicBezTo>
                  <a:pt x="6876706" y="2623258"/>
                  <a:pt x="6883766" y="2621493"/>
                  <a:pt x="6883766" y="2617962"/>
                </a:cubicBezTo>
                <a:cubicBezTo>
                  <a:pt x="6883766" y="2614433"/>
                  <a:pt x="6885532" y="2609137"/>
                  <a:pt x="6889062" y="2602077"/>
                </a:cubicBezTo>
                <a:cubicBezTo>
                  <a:pt x="6892592" y="2595018"/>
                  <a:pt x="6897888" y="2591487"/>
                  <a:pt x="6904948" y="2591487"/>
                </a:cubicBezTo>
                <a:close/>
                <a:moveTo>
                  <a:pt x="6230187" y="2586949"/>
                </a:moveTo>
                <a:lnTo>
                  <a:pt x="6237752" y="2602077"/>
                </a:lnTo>
                <a:cubicBezTo>
                  <a:pt x="6237752" y="2602077"/>
                  <a:pt x="6234222" y="2598548"/>
                  <a:pt x="6227161" y="2591487"/>
                </a:cubicBezTo>
                <a:close/>
                <a:moveTo>
                  <a:pt x="7265022" y="2580897"/>
                </a:moveTo>
                <a:lnTo>
                  <a:pt x="7275612" y="2580897"/>
                </a:lnTo>
                <a:lnTo>
                  <a:pt x="7286203" y="2591487"/>
                </a:lnTo>
                <a:lnTo>
                  <a:pt x="7307384" y="2591487"/>
                </a:lnTo>
                <a:cubicBezTo>
                  <a:pt x="7314444" y="2591487"/>
                  <a:pt x="7317974" y="2595018"/>
                  <a:pt x="7317974" y="2602077"/>
                </a:cubicBezTo>
                <a:cubicBezTo>
                  <a:pt x="7317974" y="2602077"/>
                  <a:pt x="7314444" y="2602077"/>
                  <a:pt x="7307384" y="2602077"/>
                </a:cubicBezTo>
                <a:lnTo>
                  <a:pt x="7275612" y="2591487"/>
                </a:lnTo>
                <a:close/>
                <a:moveTo>
                  <a:pt x="6227161" y="2580897"/>
                </a:moveTo>
                <a:cubicBezTo>
                  <a:pt x="6230692" y="2580897"/>
                  <a:pt x="6232457" y="2581780"/>
                  <a:pt x="6232457" y="2583544"/>
                </a:cubicBezTo>
                <a:lnTo>
                  <a:pt x="6230187" y="2586949"/>
                </a:lnTo>
                <a:close/>
                <a:moveTo>
                  <a:pt x="7529782" y="2570306"/>
                </a:moveTo>
                <a:cubicBezTo>
                  <a:pt x="7529782" y="2577366"/>
                  <a:pt x="7533312" y="2580897"/>
                  <a:pt x="7540374" y="2580897"/>
                </a:cubicBezTo>
                <a:cubicBezTo>
                  <a:pt x="7547434" y="2580897"/>
                  <a:pt x="7550963" y="2580897"/>
                  <a:pt x="7550963" y="2580897"/>
                </a:cubicBezTo>
                <a:lnTo>
                  <a:pt x="7540374" y="2591487"/>
                </a:lnTo>
                <a:lnTo>
                  <a:pt x="7540374" y="2602077"/>
                </a:lnTo>
                <a:lnTo>
                  <a:pt x="7529782" y="2602077"/>
                </a:lnTo>
                <a:lnTo>
                  <a:pt x="7519192" y="2591487"/>
                </a:lnTo>
                <a:lnTo>
                  <a:pt x="7508601" y="2591487"/>
                </a:lnTo>
                <a:cubicBezTo>
                  <a:pt x="7515663" y="2591487"/>
                  <a:pt x="7519192" y="2587956"/>
                  <a:pt x="7519192" y="2580897"/>
                </a:cubicBezTo>
                <a:close/>
                <a:moveTo>
                  <a:pt x="7455649" y="2570306"/>
                </a:moveTo>
                <a:cubicBezTo>
                  <a:pt x="7455649" y="2570306"/>
                  <a:pt x="7459178" y="2573837"/>
                  <a:pt x="7466240" y="2580897"/>
                </a:cubicBezTo>
                <a:lnTo>
                  <a:pt x="7455649" y="2580897"/>
                </a:lnTo>
                <a:close/>
                <a:moveTo>
                  <a:pt x="6979081" y="2570306"/>
                </a:moveTo>
                <a:cubicBezTo>
                  <a:pt x="6986141" y="2577366"/>
                  <a:pt x="7000262" y="2582662"/>
                  <a:pt x="7021443" y="2586192"/>
                </a:cubicBezTo>
                <a:cubicBezTo>
                  <a:pt x="7042622" y="2589722"/>
                  <a:pt x="7053214" y="2591487"/>
                  <a:pt x="7053214" y="2591487"/>
                </a:cubicBezTo>
                <a:lnTo>
                  <a:pt x="6989670" y="2591487"/>
                </a:lnTo>
                <a:close/>
                <a:moveTo>
                  <a:pt x="5994172" y="2570306"/>
                </a:moveTo>
                <a:cubicBezTo>
                  <a:pt x="6001234" y="2570306"/>
                  <a:pt x="6008293" y="2572071"/>
                  <a:pt x="6015353" y="2575602"/>
                </a:cubicBezTo>
                <a:cubicBezTo>
                  <a:pt x="6022414" y="2579131"/>
                  <a:pt x="6027709" y="2579131"/>
                  <a:pt x="6031238" y="2575602"/>
                </a:cubicBezTo>
                <a:cubicBezTo>
                  <a:pt x="6034768" y="2572071"/>
                  <a:pt x="6052420" y="2575602"/>
                  <a:pt x="6084190" y="2586192"/>
                </a:cubicBezTo>
                <a:cubicBezTo>
                  <a:pt x="6115962" y="2596783"/>
                  <a:pt x="6135378" y="2605608"/>
                  <a:pt x="6142438" y="2612668"/>
                </a:cubicBezTo>
                <a:cubicBezTo>
                  <a:pt x="6149498" y="2619727"/>
                  <a:pt x="6156558" y="2623258"/>
                  <a:pt x="6163620" y="2623258"/>
                </a:cubicBezTo>
                <a:cubicBezTo>
                  <a:pt x="6163620" y="2623258"/>
                  <a:pt x="6167149" y="2623258"/>
                  <a:pt x="6174209" y="2623258"/>
                </a:cubicBezTo>
                <a:cubicBezTo>
                  <a:pt x="6181270" y="2623258"/>
                  <a:pt x="6184800" y="2626789"/>
                  <a:pt x="6184800" y="2633849"/>
                </a:cubicBezTo>
                <a:cubicBezTo>
                  <a:pt x="6198920" y="2633849"/>
                  <a:pt x="6211276" y="2637379"/>
                  <a:pt x="6221866" y="2644439"/>
                </a:cubicBezTo>
                <a:cubicBezTo>
                  <a:pt x="6232457" y="2651500"/>
                  <a:pt x="6237752" y="2655029"/>
                  <a:pt x="6237752" y="2655029"/>
                </a:cubicBezTo>
                <a:cubicBezTo>
                  <a:pt x="6230690" y="2655029"/>
                  <a:pt x="6216572" y="2651500"/>
                  <a:pt x="6195390" y="2644439"/>
                </a:cubicBezTo>
                <a:cubicBezTo>
                  <a:pt x="6174209" y="2637379"/>
                  <a:pt x="6158324" y="2632083"/>
                  <a:pt x="6147734" y="2628554"/>
                </a:cubicBezTo>
                <a:cubicBezTo>
                  <a:pt x="6137142" y="2625024"/>
                  <a:pt x="6128318" y="2623258"/>
                  <a:pt x="6121257" y="2623258"/>
                </a:cubicBezTo>
                <a:cubicBezTo>
                  <a:pt x="6114197" y="2623258"/>
                  <a:pt x="6110668" y="2623258"/>
                  <a:pt x="6110668" y="2623258"/>
                </a:cubicBezTo>
                <a:lnTo>
                  <a:pt x="6100076" y="2612668"/>
                </a:lnTo>
                <a:lnTo>
                  <a:pt x="6078895" y="2602077"/>
                </a:lnTo>
                <a:cubicBezTo>
                  <a:pt x="6078895" y="2595018"/>
                  <a:pt x="6061245" y="2591487"/>
                  <a:pt x="6025943" y="2591487"/>
                </a:cubicBezTo>
                <a:close/>
                <a:moveTo>
                  <a:pt x="5983582" y="2570306"/>
                </a:moveTo>
                <a:lnTo>
                  <a:pt x="5994172" y="2580897"/>
                </a:lnTo>
                <a:cubicBezTo>
                  <a:pt x="5987112" y="2580897"/>
                  <a:pt x="5983582" y="2579131"/>
                  <a:pt x="5983582" y="2575602"/>
                </a:cubicBezTo>
                <a:cubicBezTo>
                  <a:pt x="5983582" y="2572071"/>
                  <a:pt x="5983582" y="2570306"/>
                  <a:pt x="5983582" y="2570306"/>
                </a:cubicBezTo>
                <a:close/>
                <a:moveTo>
                  <a:pt x="7159118" y="2559716"/>
                </a:moveTo>
                <a:lnTo>
                  <a:pt x="7176327" y="2561040"/>
                </a:lnTo>
                <a:cubicBezTo>
                  <a:pt x="7194861" y="2563687"/>
                  <a:pt x="7217366" y="2570306"/>
                  <a:pt x="7243841" y="2580897"/>
                </a:cubicBezTo>
                <a:lnTo>
                  <a:pt x="7222660" y="2580897"/>
                </a:lnTo>
                <a:cubicBezTo>
                  <a:pt x="7205010" y="2577366"/>
                  <a:pt x="7189124" y="2572953"/>
                  <a:pt x="7175004" y="2567659"/>
                </a:cubicBezTo>
                <a:close/>
                <a:moveTo>
                  <a:pt x="7688638" y="2538535"/>
                </a:moveTo>
                <a:lnTo>
                  <a:pt x="7699230" y="2538535"/>
                </a:lnTo>
                <a:lnTo>
                  <a:pt x="7688638" y="2549125"/>
                </a:lnTo>
                <a:close/>
                <a:moveTo>
                  <a:pt x="7275612" y="2538535"/>
                </a:moveTo>
                <a:cubicBezTo>
                  <a:pt x="7282674" y="2538535"/>
                  <a:pt x="7289732" y="2538535"/>
                  <a:pt x="7296793" y="2538535"/>
                </a:cubicBezTo>
                <a:lnTo>
                  <a:pt x="7360336" y="2549125"/>
                </a:lnTo>
                <a:cubicBezTo>
                  <a:pt x="7360336" y="2549125"/>
                  <a:pt x="7363866" y="2545596"/>
                  <a:pt x="7370926" y="2538535"/>
                </a:cubicBezTo>
                <a:lnTo>
                  <a:pt x="7381516" y="2549125"/>
                </a:lnTo>
                <a:lnTo>
                  <a:pt x="7402697" y="2559716"/>
                </a:lnTo>
                <a:cubicBezTo>
                  <a:pt x="7416818" y="2566775"/>
                  <a:pt x="7423878" y="2568541"/>
                  <a:pt x="7423878" y="2565010"/>
                </a:cubicBezTo>
                <a:cubicBezTo>
                  <a:pt x="7423878" y="2561481"/>
                  <a:pt x="7427408" y="2559716"/>
                  <a:pt x="7434468" y="2559716"/>
                </a:cubicBezTo>
                <a:cubicBezTo>
                  <a:pt x="7434468" y="2566775"/>
                  <a:pt x="7434468" y="2570306"/>
                  <a:pt x="7434468" y="2570306"/>
                </a:cubicBezTo>
                <a:cubicBezTo>
                  <a:pt x="7434468" y="2577366"/>
                  <a:pt x="7430938" y="2580897"/>
                  <a:pt x="7423878" y="2580897"/>
                </a:cubicBezTo>
                <a:cubicBezTo>
                  <a:pt x="7416818" y="2580897"/>
                  <a:pt x="7406226" y="2577366"/>
                  <a:pt x="7392107" y="2570306"/>
                </a:cubicBezTo>
                <a:cubicBezTo>
                  <a:pt x="7370926" y="2570306"/>
                  <a:pt x="7360336" y="2570306"/>
                  <a:pt x="7360336" y="2570306"/>
                </a:cubicBezTo>
                <a:close/>
                <a:moveTo>
                  <a:pt x="7116756" y="2538535"/>
                </a:moveTo>
                <a:cubicBezTo>
                  <a:pt x="7123818" y="2538535"/>
                  <a:pt x="7129112" y="2540300"/>
                  <a:pt x="7132641" y="2543831"/>
                </a:cubicBezTo>
                <a:cubicBezTo>
                  <a:pt x="7134406" y="2545596"/>
                  <a:pt x="7137496" y="2547801"/>
                  <a:pt x="7141909" y="2550449"/>
                </a:cubicBezTo>
                <a:lnTo>
                  <a:pt x="7159116" y="2559715"/>
                </a:lnTo>
                <a:lnTo>
                  <a:pt x="7137937" y="2549125"/>
                </a:lnTo>
                <a:lnTo>
                  <a:pt x="7116756" y="2549125"/>
                </a:lnTo>
                <a:close/>
                <a:moveTo>
                  <a:pt x="6629598" y="2538535"/>
                </a:moveTo>
                <a:lnTo>
                  <a:pt x="6650778" y="2549125"/>
                </a:lnTo>
                <a:lnTo>
                  <a:pt x="6682550" y="2549125"/>
                </a:lnTo>
                <a:cubicBezTo>
                  <a:pt x="6668429" y="2542066"/>
                  <a:pt x="6671958" y="2538535"/>
                  <a:pt x="6693140" y="2538535"/>
                </a:cubicBezTo>
                <a:lnTo>
                  <a:pt x="6703730" y="2538535"/>
                </a:lnTo>
                <a:cubicBezTo>
                  <a:pt x="6696669" y="2538535"/>
                  <a:pt x="6696669" y="2542066"/>
                  <a:pt x="6703730" y="2549125"/>
                </a:cubicBezTo>
                <a:lnTo>
                  <a:pt x="6777862" y="2570306"/>
                </a:lnTo>
                <a:cubicBezTo>
                  <a:pt x="6806104" y="2577366"/>
                  <a:pt x="6816696" y="2584427"/>
                  <a:pt x="6809634" y="2591487"/>
                </a:cubicBezTo>
                <a:lnTo>
                  <a:pt x="6820224" y="2591487"/>
                </a:lnTo>
                <a:cubicBezTo>
                  <a:pt x="6820224" y="2584427"/>
                  <a:pt x="6829050" y="2584427"/>
                  <a:pt x="6846700" y="2591487"/>
                </a:cubicBezTo>
                <a:cubicBezTo>
                  <a:pt x="6864352" y="2598548"/>
                  <a:pt x="6873177" y="2602077"/>
                  <a:pt x="6873177" y="2602077"/>
                </a:cubicBezTo>
                <a:lnTo>
                  <a:pt x="6809634" y="2602077"/>
                </a:lnTo>
                <a:cubicBezTo>
                  <a:pt x="6802573" y="2595018"/>
                  <a:pt x="6793748" y="2591487"/>
                  <a:pt x="6783158" y="2591487"/>
                </a:cubicBezTo>
                <a:cubicBezTo>
                  <a:pt x="6772568" y="2591487"/>
                  <a:pt x="6763743" y="2595018"/>
                  <a:pt x="6756682" y="2602077"/>
                </a:cubicBezTo>
                <a:cubicBezTo>
                  <a:pt x="6749621" y="2602077"/>
                  <a:pt x="6742562" y="2602077"/>
                  <a:pt x="6735502" y="2602077"/>
                </a:cubicBezTo>
                <a:cubicBezTo>
                  <a:pt x="6721381" y="2602077"/>
                  <a:pt x="6714320" y="2603842"/>
                  <a:pt x="6714320" y="2607373"/>
                </a:cubicBezTo>
                <a:cubicBezTo>
                  <a:pt x="6714320" y="2610904"/>
                  <a:pt x="6710791" y="2612668"/>
                  <a:pt x="6703730" y="2612668"/>
                </a:cubicBezTo>
                <a:lnTo>
                  <a:pt x="6693140" y="2602077"/>
                </a:lnTo>
                <a:cubicBezTo>
                  <a:pt x="6693140" y="2595018"/>
                  <a:pt x="6689610" y="2591487"/>
                  <a:pt x="6682550" y="2591487"/>
                </a:cubicBezTo>
                <a:lnTo>
                  <a:pt x="6682550" y="2580897"/>
                </a:lnTo>
                <a:cubicBezTo>
                  <a:pt x="6675488" y="2580897"/>
                  <a:pt x="6671958" y="2577366"/>
                  <a:pt x="6671958" y="2570306"/>
                </a:cubicBezTo>
                <a:cubicBezTo>
                  <a:pt x="6671958" y="2570306"/>
                  <a:pt x="6668429" y="2570306"/>
                  <a:pt x="6661368" y="2570306"/>
                </a:cubicBezTo>
                <a:lnTo>
                  <a:pt x="6640188" y="2549125"/>
                </a:lnTo>
                <a:close/>
                <a:moveTo>
                  <a:pt x="6078895" y="2538535"/>
                </a:moveTo>
                <a:lnTo>
                  <a:pt x="6110668" y="2559716"/>
                </a:lnTo>
                <a:cubicBezTo>
                  <a:pt x="6124786" y="2573837"/>
                  <a:pt x="6131847" y="2573837"/>
                  <a:pt x="6131847" y="2559716"/>
                </a:cubicBezTo>
                <a:cubicBezTo>
                  <a:pt x="6131847" y="2559716"/>
                  <a:pt x="6137142" y="2559716"/>
                  <a:pt x="6147734" y="2559716"/>
                </a:cubicBezTo>
                <a:cubicBezTo>
                  <a:pt x="6158324" y="2559716"/>
                  <a:pt x="6167149" y="2559716"/>
                  <a:pt x="6174209" y="2559716"/>
                </a:cubicBezTo>
                <a:lnTo>
                  <a:pt x="6163620" y="2570306"/>
                </a:lnTo>
                <a:cubicBezTo>
                  <a:pt x="6156558" y="2570306"/>
                  <a:pt x="6151264" y="2572071"/>
                  <a:pt x="6147734" y="2575602"/>
                </a:cubicBezTo>
                <a:cubicBezTo>
                  <a:pt x="6144204" y="2579131"/>
                  <a:pt x="6142438" y="2580897"/>
                  <a:pt x="6142438" y="2580897"/>
                </a:cubicBezTo>
                <a:cubicBezTo>
                  <a:pt x="6135378" y="2573837"/>
                  <a:pt x="6131847" y="2573837"/>
                  <a:pt x="6131847" y="2580897"/>
                </a:cubicBezTo>
                <a:lnTo>
                  <a:pt x="6110668" y="2570306"/>
                </a:lnTo>
                <a:cubicBezTo>
                  <a:pt x="6103606" y="2563246"/>
                  <a:pt x="6100076" y="2559716"/>
                  <a:pt x="6100076" y="2559716"/>
                </a:cubicBezTo>
                <a:close/>
                <a:moveTo>
                  <a:pt x="5326977" y="2538535"/>
                </a:moveTo>
                <a:lnTo>
                  <a:pt x="5337566" y="2538535"/>
                </a:lnTo>
                <a:lnTo>
                  <a:pt x="5358748" y="2549125"/>
                </a:lnTo>
                <a:cubicBezTo>
                  <a:pt x="5344627" y="2549125"/>
                  <a:pt x="5334037" y="2545596"/>
                  <a:pt x="5326977" y="2538535"/>
                </a:cubicBezTo>
                <a:close/>
                <a:moveTo>
                  <a:pt x="6280114" y="2527944"/>
                </a:moveTo>
                <a:lnTo>
                  <a:pt x="6311884" y="2538535"/>
                </a:lnTo>
                <a:cubicBezTo>
                  <a:pt x="6304824" y="2545596"/>
                  <a:pt x="6297765" y="2545596"/>
                  <a:pt x="6290704" y="2538535"/>
                </a:cubicBezTo>
                <a:close/>
                <a:moveTo>
                  <a:pt x="7434468" y="2517354"/>
                </a:moveTo>
                <a:cubicBezTo>
                  <a:pt x="7448588" y="2517354"/>
                  <a:pt x="7448588" y="2524414"/>
                  <a:pt x="7434468" y="2538535"/>
                </a:cubicBezTo>
                <a:cubicBezTo>
                  <a:pt x="7427408" y="2538535"/>
                  <a:pt x="7423878" y="2535004"/>
                  <a:pt x="7423878" y="2527944"/>
                </a:cubicBezTo>
                <a:cubicBezTo>
                  <a:pt x="7423878" y="2520885"/>
                  <a:pt x="7427408" y="2517354"/>
                  <a:pt x="7434468" y="2517354"/>
                </a:cubicBezTo>
                <a:close/>
                <a:moveTo>
                  <a:pt x="6343656" y="2517354"/>
                </a:moveTo>
                <a:lnTo>
                  <a:pt x="6354246" y="2527944"/>
                </a:lnTo>
                <a:cubicBezTo>
                  <a:pt x="6354246" y="2527944"/>
                  <a:pt x="6350717" y="2527944"/>
                  <a:pt x="6343656" y="2527944"/>
                </a:cubicBezTo>
                <a:cubicBezTo>
                  <a:pt x="6343656" y="2520885"/>
                  <a:pt x="6343656" y="2517354"/>
                  <a:pt x="6343656" y="2517354"/>
                </a:cubicBezTo>
                <a:close/>
                <a:moveTo>
                  <a:pt x="7159118" y="2506764"/>
                </a:moveTo>
                <a:cubicBezTo>
                  <a:pt x="7166178" y="2506764"/>
                  <a:pt x="7169708" y="2506764"/>
                  <a:pt x="7169708" y="2506764"/>
                </a:cubicBezTo>
                <a:cubicBezTo>
                  <a:pt x="7169708" y="2506764"/>
                  <a:pt x="7173238" y="2506764"/>
                  <a:pt x="7180299" y="2506764"/>
                </a:cubicBezTo>
                <a:lnTo>
                  <a:pt x="7169708" y="2517354"/>
                </a:lnTo>
                <a:close/>
                <a:moveTo>
                  <a:pt x="7053214" y="2506764"/>
                </a:moveTo>
                <a:lnTo>
                  <a:pt x="7074395" y="2517354"/>
                </a:lnTo>
                <a:cubicBezTo>
                  <a:pt x="7074395" y="2517354"/>
                  <a:pt x="7077924" y="2520885"/>
                  <a:pt x="7084985" y="2527944"/>
                </a:cubicBezTo>
                <a:lnTo>
                  <a:pt x="7074395" y="2527944"/>
                </a:lnTo>
                <a:lnTo>
                  <a:pt x="7063804" y="2527944"/>
                </a:lnTo>
                <a:cubicBezTo>
                  <a:pt x="7056744" y="2527944"/>
                  <a:pt x="7049684" y="2527944"/>
                  <a:pt x="7042622" y="2527944"/>
                </a:cubicBezTo>
                <a:cubicBezTo>
                  <a:pt x="7035562" y="2527944"/>
                  <a:pt x="7032033" y="2527944"/>
                  <a:pt x="7032033" y="2527944"/>
                </a:cubicBezTo>
                <a:lnTo>
                  <a:pt x="7021443" y="2538535"/>
                </a:lnTo>
                <a:lnTo>
                  <a:pt x="7010852" y="2527944"/>
                </a:lnTo>
                <a:cubicBezTo>
                  <a:pt x="7010852" y="2527944"/>
                  <a:pt x="7014381" y="2527944"/>
                  <a:pt x="7021443" y="2527944"/>
                </a:cubicBezTo>
                <a:cubicBezTo>
                  <a:pt x="7028504" y="2527944"/>
                  <a:pt x="7035562" y="2524414"/>
                  <a:pt x="7042622" y="2517354"/>
                </a:cubicBezTo>
                <a:cubicBezTo>
                  <a:pt x="7049684" y="2510294"/>
                  <a:pt x="7053214" y="2506764"/>
                  <a:pt x="7053214" y="2506764"/>
                </a:cubicBezTo>
                <a:close/>
                <a:moveTo>
                  <a:pt x="6830814" y="2506764"/>
                </a:moveTo>
                <a:cubicBezTo>
                  <a:pt x="6837876" y="2506764"/>
                  <a:pt x="6844936" y="2506764"/>
                  <a:pt x="6851996" y="2506764"/>
                </a:cubicBezTo>
                <a:lnTo>
                  <a:pt x="6851996" y="2517354"/>
                </a:lnTo>
                <a:cubicBezTo>
                  <a:pt x="6844936" y="2517354"/>
                  <a:pt x="6837876" y="2513823"/>
                  <a:pt x="6830814" y="2506764"/>
                </a:cubicBezTo>
                <a:close/>
                <a:moveTo>
                  <a:pt x="6205980" y="2506764"/>
                </a:moveTo>
                <a:lnTo>
                  <a:pt x="6216572" y="2506764"/>
                </a:lnTo>
                <a:cubicBezTo>
                  <a:pt x="6230690" y="2506764"/>
                  <a:pt x="6237752" y="2510294"/>
                  <a:pt x="6237752" y="2517354"/>
                </a:cubicBezTo>
                <a:cubicBezTo>
                  <a:pt x="6223632" y="2517354"/>
                  <a:pt x="6213042" y="2513823"/>
                  <a:pt x="6205980" y="2506764"/>
                </a:cubicBezTo>
                <a:close/>
                <a:moveTo>
                  <a:pt x="8080483" y="2496173"/>
                </a:moveTo>
                <a:lnTo>
                  <a:pt x="8091075" y="2506764"/>
                </a:lnTo>
                <a:lnTo>
                  <a:pt x="8080483" y="2506764"/>
                </a:lnTo>
                <a:close/>
                <a:moveTo>
                  <a:pt x="7095574" y="2496173"/>
                </a:moveTo>
                <a:lnTo>
                  <a:pt x="7148526" y="2506764"/>
                </a:lnTo>
                <a:lnTo>
                  <a:pt x="7116756" y="2506764"/>
                </a:lnTo>
                <a:close/>
                <a:moveTo>
                  <a:pt x="6703730" y="2496173"/>
                </a:moveTo>
                <a:cubicBezTo>
                  <a:pt x="6710791" y="2496173"/>
                  <a:pt x="6714320" y="2497938"/>
                  <a:pt x="6714320" y="2501469"/>
                </a:cubicBezTo>
                <a:cubicBezTo>
                  <a:pt x="6714320" y="2504999"/>
                  <a:pt x="6712554" y="2506764"/>
                  <a:pt x="6709025" y="2506764"/>
                </a:cubicBezTo>
                <a:cubicBezTo>
                  <a:pt x="6705496" y="2506764"/>
                  <a:pt x="6703730" y="2503233"/>
                  <a:pt x="6703730" y="2496173"/>
                </a:cubicBezTo>
                <a:close/>
                <a:moveTo>
                  <a:pt x="5263434" y="2496173"/>
                </a:moveTo>
                <a:cubicBezTo>
                  <a:pt x="5270494" y="2503233"/>
                  <a:pt x="5274025" y="2510294"/>
                  <a:pt x="5274025" y="2517354"/>
                </a:cubicBezTo>
                <a:lnTo>
                  <a:pt x="5252844" y="2517354"/>
                </a:lnTo>
                <a:cubicBezTo>
                  <a:pt x="5245784" y="2517354"/>
                  <a:pt x="5242254" y="2513823"/>
                  <a:pt x="5242254" y="2506764"/>
                </a:cubicBezTo>
                <a:close/>
                <a:moveTo>
                  <a:pt x="7137937" y="2485583"/>
                </a:moveTo>
                <a:cubicBezTo>
                  <a:pt x="7144997" y="2485583"/>
                  <a:pt x="7152058" y="2487348"/>
                  <a:pt x="7159118" y="2490879"/>
                </a:cubicBezTo>
                <a:cubicBezTo>
                  <a:pt x="7166178" y="2494408"/>
                  <a:pt x="7169708" y="2496173"/>
                  <a:pt x="7169708" y="2496173"/>
                </a:cubicBezTo>
                <a:cubicBezTo>
                  <a:pt x="7162648" y="2503233"/>
                  <a:pt x="7159118" y="2506764"/>
                  <a:pt x="7159118" y="2506764"/>
                </a:cubicBezTo>
                <a:cubicBezTo>
                  <a:pt x="7159118" y="2506764"/>
                  <a:pt x="7159118" y="2503233"/>
                  <a:pt x="7159118" y="2496173"/>
                </a:cubicBezTo>
                <a:close/>
                <a:moveTo>
                  <a:pt x="6947310" y="2485583"/>
                </a:moveTo>
                <a:cubicBezTo>
                  <a:pt x="6954370" y="2485583"/>
                  <a:pt x="6959666" y="2485583"/>
                  <a:pt x="6963196" y="2485583"/>
                </a:cubicBezTo>
                <a:cubicBezTo>
                  <a:pt x="6966725" y="2485583"/>
                  <a:pt x="6968491" y="2485583"/>
                  <a:pt x="6968491" y="2485583"/>
                </a:cubicBezTo>
                <a:cubicBezTo>
                  <a:pt x="6968491" y="2492643"/>
                  <a:pt x="6961429" y="2496173"/>
                  <a:pt x="6947310" y="2496173"/>
                </a:cubicBezTo>
                <a:lnTo>
                  <a:pt x="6936718" y="2496173"/>
                </a:lnTo>
                <a:cubicBezTo>
                  <a:pt x="6936718" y="2489114"/>
                  <a:pt x="6940248" y="2485583"/>
                  <a:pt x="6947310" y="2485583"/>
                </a:cubicBezTo>
                <a:close/>
                <a:moveTo>
                  <a:pt x="5721469" y="2482273"/>
                </a:moveTo>
                <a:cubicBezTo>
                  <a:pt x="5742650" y="2480949"/>
                  <a:pt x="5755888" y="2485583"/>
                  <a:pt x="5761183" y="2496173"/>
                </a:cubicBezTo>
                <a:cubicBezTo>
                  <a:pt x="5747064" y="2496173"/>
                  <a:pt x="5736472" y="2496173"/>
                  <a:pt x="5729412" y="2496173"/>
                </a:cubicBezTo>
                <a:cubicBezTo>
                  <a:pt x="5715292" y="2489114"/>
                  <a:pt x="5704702" y="2485583"/>
                  <a:pt x="5697641" y="2485583"/>
                </a:cubicBezTo>
                <a:cubicBezTo>
                  <a:pt x="5706466" y="2483818"/>
                  <a:pt x="5714409" y="2482714"/>
                  <a:pt x="5721469" y="2482273"/>
                </a:cubicBezTo>
                <a:close/>
                <a:moveTo>
                  <a:pt x="5665870" y="2474992"/>
                </a:moveTo>
                <a:lnTo>
                  <a:pt x="5676460" y="2474992"/>
                </a:lnTo>
                <a:cubicBezTo>
                  <a:pt x="5676460" y="2482052"/>
                  <a:pt x="5674695" y="2485583"/>
                  <a:pt x="5671166" y="2485583"/>
                </a:cubicBezTo>
                <a:cubicBezTo>
                  <a:pt x="5667635" y="2485583"/>
                  <a:pt x="5665870" y="2482052"/>
                  <a:pt x="5665870" y="2474992"/>
                </a:cubicBezTo>
                <a:close/>
                <a:moveTo>
                  <a:pt x="7443736" y="2469698"/>
                </a:moveTo>
                <a:cubicBezTo>
                  <a:pt x="7444616" y="2469698"/>
                  <a:pt x="7445059" y="2471462"/>
                  <a:pt x="7445059" y="2474992"/>
                </a:cubicBezTo>
                <a:cubicBezTo>
                  <a:pt x="7452120" y="2474992"/>
                  <a:pt x="7452120" y="2478523"/>
                  <a:pt x="7445059" y="2485583"/>
                </a:cubicBezTo>
                <a:cubicBezTo>
                  <a:pt x="7437999" y="2485583"/>
                  <a:pt x="7436234" y="2482052"/>
                  <a:pt x="7439764" y="2474992"/>
                </a:cubicBezTo>
                <a:cubicBezTo>
                  <a:pt x="7441528" y="2471462"/>
                  <a:pt x="7442852" y="2469698"/>
                  <a:pt x="7443736" y="2469698"/>
                </a:cubicBezTo>
                <a:close/>
                <a:moveTo>
                  <a:pt x="7111462" y="2469698"/>
                </a:moveTo>
                <a:lnTo>
                  <a:pt x="7120728" y="2476317"/>
                </a:lnTo>
                <a:cubicBezTo>
                  <a:pt x="7125140" y="2478964"/>
                  <a:pt x="7130876" y="2482052"/>
                  <a:pt x="7137937" y="2485583"/>
                </a:cubicBezTo>
                <a:cubicBezTo>
                  <a:pt x="7130876" y="2485583"/>
                  <a:pt x="7125581" y="2485583"/>
                  <a:pt x="7122052" y="2485583"/>
                </a:cubicBezTo>
                <a:cubicBezTo>
                  <a:pt x="7118522" y="2485583"/>
                  <a:pt x="7116756" y="2482052"/>
                  <a:pt x="7116756" y="2474992"/>
                </a:cubicBezTo>
                <a:close/>
                <a:moveTo>
                  <a:pt x="6947310" y="2464402"/>
                </a:moveTo>
                <a:lnTo>
                  <a:pt x="6957900" y="2464402"/>
                </a:lnTo>
                <a:cubicBezTo>
                  <a:pt x="6957900" y="2471462"/>
                  <a:pt x="6956135" y="2474992"/>
                  <a:pt x="6952604" y="2474992"/>
                </a:cubicBezTo>
                <a:cubicBezTo>
                  <a:pt x="6949074" y="2474992"/>
                  <a:pt x="6947310" y="2471462"/>
                  <a:pt x="6947310" y="2464402"/>
                </a:cubicBezTo>
                <a:close/>
                <a:moveTo>
                  <a:pt x="6364836" y="2464402"/>
                </a:moveTo>
                <a:lnTo>
                  <a:pt x="6343656" y="2474992"/>
                </a:lnTo>
                <a:cubicBezTo>
                  <a:pt x="6357776" y="2474992"/>
                  <a:pt x="6364836" y="2474992"/>
                  <a:pt x="6364836" y="2474992"/>
                </a:cubicBezTo>
                <a:lnTo>
                  <a:pt x="6386018" y="2485583"/>
                </a:lnTo>
                <a:cubicBezTo>
                  <a:pt x="6386018" y="2492643"/>
                  <a:pt x="6384252" y="2496173"/>
                  <a:pt x="6380723" y="2496173"/>
                </a:cubicBezTo>
                <a:lnTo>
                  <a:pt x="6396608" y="2496173"/>
                </a:lnTo>
                <a:lnTo>
                  <a:pt x="6396608" y="2474992"/>
                </a:lnTo>
                <a:lnTo>
                  <a:pt x="6386018" y="2474992"/>
                </a:lnTo>
                <a:close/>
                <a:moveTo>
                  <a:pt x="6248342" y="2464402"/>
                </a:moveTo>
                <a:lnTo>
                  <a:pt x="6248342" y="2474992"/>
                </a:lnTo>
                <a:cubicBezTo>
                  <a:pt x="6248342" y="2474992"/>
                  <a:pt x="6244813" y="2474992"/>
                  <a:pt x="6237752" y="2474992"/>
                </a:cubicBezTo>
                <a:close/>
                <a:moveTo>
                  <a:pt x="6785806" y="2459106"/>
                </a:moveTo>
                <a:cubicBezTo>
                  <a:pt x="6787570" y="2459106"/>
                  <a:pt x="6788454" y="2460873"/>
                  <a:pt x="6788454" y="2464402"/>
                </a:cubicBezTo>
                <a:lnTo>
                  <a:pt x="6777862" y="2464402"/>
                </a:lnTo>
                <a:cubicBezTo>
                  <a:pt x="6781394" y="2460873"/>
                  <a:pt x="6784040" y="2459106"/>
                  <a:pt x="6785806" y="2459106"/>
                </a:cubicBezTo>
                <a:close/>
                <a:moveTo>
                  <a:pt x="6513102" y="2453812"/>
                </a:moveTo>
                <a:lnTo>
                  <a:pt x="6555464" y="2464402"/>
                </a:lnTo>
                <a:cubicBezTo>
                  <a:pt x="6548403" y="2464402"/>
                  <a:pt x="6541344" y="2464402"/>
                  <a:pt x="6534284" y="2464402"/>
                </a:cubicBezTo>
                <a:cubicBezTo>
                  <a:pt x="6527223" y="2464402"/>
                  <a:pt x="6520163" y="2460871"/>
                  <a:pt x="6513102" y="2453812"/>
                </a:cubicBezTo>
                <a:close/>
                <a:moveTo>
                  <a:pt x="6025943" y="2453812"/>
                </a:moveTo>
                <a:lnTo>
                  <a:pt x="6036534" y="2453812"/>
                </a:lnTo>
                <a:cubicBezTo>
                  <a:pt x="6050654" y="2453812"/>
                  <a:pt x="6061245" y="2457342"/>
                  <a:pt x="6068305" y="2464402"/>
                </a:cubicBezTo>
                <a:cubicBezTo>
                  <a:pt x="6054186" y="2464402"/>
                  <a:pt x="6043594" y="2464402"/>
                  <a:pt x="6036534" y="2464402"/>
                </a:cubicBezTo>
                <a:close/>
                <a:moveTo>
                  <a:pt x="7701876" y="2436602"/>
                </a:moveTo>
                <a:cubicBezTo>
                  <a:pt x="7703642" y="2435719"/>
                  <a:pt x="7706288" y="2436161"/>
                  <a:pt x="7709820" y="2437927"/>
                </a:cubicBezTo>
                <a:cubicBezTo>
                  <a:pt x="7716880" y="2441456"/>
                  <a:pt x="7731000" y="2443221"/>
                  <a:pt x="7752182" y="2443221"/>
                </a:cubicBezTo>
                <a:lnTo>
                  <a:pt x="7794542" y="2453812"/>
                </a:lnTo>
                <a:cubicBezTo>
                  <a:pt x="7794542" y="2460871"/>
                  <a:pt x="7791012" y="2464402"/>
                  <a:pt x="7783952" y="2464402"/>
                </a:cubicBezTo>
                <a:lnTo>
                  <a:pt x="7741590" y="2453812"/>
                </a:lnTo>
                <a:lnTo>
                  <a:pt x="7699230" y="2443221"/>
                </a:lnTo>
                <a:cubicBezTo>
                  <a:pt x="7699230" y="2439691"/>
                  <a:pt x="7700110" y="2437486"/>
                  <a:pt x="7701876" y="2436602"/>
                </a:cubicBezTo>
                <a:close/>
                <a:moveTo>
                  <a:pt x="7286203" y="2432631"/>
                </a:moveTo>
                <a:lnTo>
                  <a:pt x="7307384" y="2432631"/>
                </a:lnTo>
                <a:lnTo>
                  <a:pt x="7307384" y="2443221"/>
                </a:lnTo>
                <a:cubicBezTo>
                  <a:pt x="7300322" y="2443221"/>
                  <a:pt x="7295028" y="2443221"/>
                  <a:pt x="7291498" y="2443221"/>
                </a:cubicBezTo>
                <a:cubicBezTo>
                  <a:pt x="7287968" y="2443221"/>
                  <a:pt x="7286203" y="2439691"/>
                  <a:pt x="7286203" y="2432631"/>
                </a:cubicBezTo>
                <a:close/>
                <a:moveTo>
                  <a:pt x="7116756" y="2432631"/>
                </a:moveTo>
                <a:cubicBezTo>
                  <a:pt x="7116756" y="2432631"/>
                  <a:pt x="7120285" y="2436161"/>
                  <a:pt x="7127347" y="2443221"/>
                </a:cubicBezTo>
                <a:lnTo>
                  <a:pt x="7116756" y="2443221"/>
                </a:lnTo>
                <a:lnTo>
                  <a:pt x="7106166" y="2443221"/>
                </a:lnTo>
                <a:cubicBezTo>
                  <a:pt x="7113226" y="2436161"/>
                  <a:pt x="7116756" y="2432631"/>
                  <a:pt x="7116756" y="2432631"/>
                </a:cubicBezTo>
                <a:close/>
                <a:moveTo>
                  <a:pt x="5920039" y="2432631"/>
                </a:moveTo>
                <a:lnTo>
                  <a:pt x="5930630" y="2432631"/>
                </a:lnTo>
                <a:lnTo>
                  <a:pt x="6015353" y="2453812"/>
                </a:lnTo>
                <a:cubicBezTo>
                  <a:pt x="6001234" y="2453812"/>
                  <a:pt x="5994172" y="2453812"/>
                  <a:pt x="5994172" y="2453812"/>
                </a:cubicBezTo>
                <a:cubicBezTo>
                  <a:pt x="5980053" y="2446752"/>
                  <a:pt x="5965930" y="2443221"/>
                  <a:pt x="5951812" y="2443221"/>
                </a:cubicBezTo>
                <a:cubicBezTo>
                  <a:pt x="5944750" y="2443221"/>
                  <a:pt x="5937690" y="2441456"/>
                  <a:pt x="5930630" y="2437927"/>
                </a:cubicBezTo>
                <a:cubicBezTo>
                  <a:pt x="5923568" y="2434396"/>
                  <a:pt x="5920039" y="2432631"/>
                  <a:pt x="5920039" y="2432631"/>
                </a:cubicBezTo>
                <a:close/>
                <a:moveTo>
                  <a:pt x="6354246" y="2422040"/>
                </a:moveTo>
                <a:cubicBezTo>
                  <a:pt x="6361306" y="2429100"/>
                  <a:pt x="6364836" y="2432631"/>
                  <a:pt x="6364836" y="2432631"/>
                </a:cubicBezTo>
                <a:cubicBezTo>
                  <a:pt x="6364836" y="2432631"/>
                  <a:pt x="6364836" y="2434396"/>
                  <a:pt x="6364836" y="2437927"/>
                </a:cubicBezTo>
                <a:cubicBezTo>
                  <a:pt x="6364836" y="2441456"/>
                  <a:pt x="6368367" y="2443221"/>
                  <a:pt x="6375428" y="2443221"/>
                </a:cubicBezTo>
                <a:cubicBezTo>
                  <a:pt x="6382488" y="2443221"/>
                  <a:pt x="6386018" y="2446752"/>
                  <a:pt x="6386018" y="2453812"/>
                </a:cubicBezTo>
                <a:cubicBezTo>
                  <a:pt x="6393079" y="2460871"/>
                  <a:pt x="6414259" y="2467933"/>
                  <a:pt x="6449560" y="2474992"/>
                </a:cubicBezTo>
                <a:lnTo>
                  <a:pt x="6460150" y="2485583"/>
                </a:lnTo>
                <a:lnTo>
                  <a:pt x="6481332" y="2485583"/>
                </a:lnTo>
                <a:cubicBezTo>
                  <a:pt x="6495451" y="2485583"/>
                  <a:pt x="6513102" y="2489114"/>
                  <a:pt x="6534284" y="2496173"/>
                </a:cubicBezTo>
                <a:cubicBezTo>
                  <a:pt x="6555464" y="2503233"/>
                  <a:pt x="6573115" y="2506764"/>
                  <a:pt x="6587236" y="2506764"/>
                </a:cubicBezTo>
                <a:cubicBezTo>
                  <a:pt x="6594296" y="2513823"/>
                  <a:pt x="6601355" y="2517354"/>
                  <a:pt x="6608416" y="2517354"/>
                </a:cubicBezTo>
                <a:cubicBezTo>
                  <a:pt x="6608416" y="2517354"/>
                  <a:pt x="6611946" y="2517354"/>
                  <a:pt x="6619006" y="2517354"/>
                </a:cubicBezTo>
                <a:cubicBezTo>
                  <a:pt x="6626067" y="2517354"/>
                  <a:pt x="6633127" y="2520885"/>
                  <a:pt x="6640188" y="2527944"/>
                </a:cubicBezTo>
                <a:lnTo>
                  <a:pt x="6650778" y="2538535"/>
                </a:lnTo>
                <a:lnTo>
                  <a:pt x="6640188" y="2538535"/>
                </a:lnTo>
                <a:lnTo>
                  <a:pt x="6629598" y="2538535"/>
                </a:lnTo>
                <a:lnTo>
                  <a:pt x="6619006" y="2538535"/>
                </a:lnTo>
                <a:cubicBezTo>
                  <a:pt x="6626067" y="2545596"/>
                  <a:pt x="6627832" y="2550890"/>
                  <a:pt x="6624302" y="2554421"/>
                </a:cubicBezTo>
                <a:cubicBezTo>
                  <a:pt x="6620772" y="2557952"/>
                  <a:pt x="6617242" y="2559716"/>
                  <a:pt x="6613711" y="2559716"/>
                </a:cubicBezTo>
                <a:cubicBezTo>
                  <a:pt x="6610182" y="2559716"/>
                  <a:pt x="6608416" y="2556185"/>
                  <a:pt x="6608416" y="2549125"/>
                </a:cubicBezTo>
                <a:lnTo>
                  <a:pt x="6576646" y="2538535"/>
                </a:lnTo>
                <a:lnTo>
                  <a:pt x="6513102" y="2517354"/>
                </a:lnTo>
                <a:lnTo>
                  <a:pt x="6460150" y="2506764"/>
                </a:lnTo>
                <a:cubicBezTo>
                  <a:pt x="6460150" y="2506764"/>
                  <a:pt x="6458384" y="2503233"/>
                  <a:pt x="6454855" y="2496173"/>
                </a:cubicBezTo>
                <a:cubicBezTo>
                  <a:pt x="6451326" y="2489114"/>
                  <a:pt x="6449560" y="2483818"/>
                  <a:pt x="6449560" y="2480287"/>
                </a:cubicBezTo>
                <a:cubicBezTo>
                  <a:pt x="6449560" y="2476757"/>
                  <a:pt x="6446031" y="2474992"/>
                  <a:pt x="6438970" y="2474992"/>
                </a:cubicBezTo>
                <a:cubicBezTo>
                  <a:pt x="6431909" y="2474992"/>
                  <a:pt x="6430144" y="2478523"/>
                  <a:pt x="6433675" y="2485583"/>
                </a:cubicBezTo>
                <a:cubicBezTo>
                  <a:pt x="6437204" y="2492643"/>
                  <a:pt x="6433675" y="2497938"/>
                  <a:pt x="6423084" y="2501469"/>
                </a:cubicBezTo>
                <a:cubicBezTo>
                  <a:pt x="6412494" y="2504999"/>
                  <a:pt x="6407198" y="2506764"/>
                  <a:pt x="6407198" y="2506764"/>
                </a:cubicBezTo>
                <a:cubicBezTo>
                  <a:pt x="6400138" y="2506764"/>
                  <a:pt x="6396608" y="2510294"/>
                  <a:pt x="6396608" y="2517354"/>
                </a:cubicBezTo>
                <a:cubicBezTo>
                  <a:pt x="6389547" y="2524414"/>
                  <a:pt x="6382488" y="2524414"/>
                  <a:pt x="6375428" y="2517354"/>
                </a:cubicBezTo>
                <a:cubicBezTo>
                  <a:pt x="6368367" y="2517354"/>
                  <a:pt x="6364836" y="2517354"/>
                  <a:pt x="6364836" y="2517354"/>
                </a:cubicBezTo>
                <a:cubicBezTo>
                  <a:pt x="6364836" y="2517354"/>
                  <a:pt x="6363072" y="2515589"/>
                  <a:pt x="6359542" y="2512058"/>
                </a:cubicBezTo>
                <a:cubicBezTo>
                  <a:pt x="6356012" y="2508529"/>
                  <a:pt x="6354246" y="2506764"/>
                  <a:pt x="6354246" y="2506764"/>
                </a:cubicBezTo>
                <a:cubicBezTo>
                  <a:pt x="6354246" y="2499704"/>
                  <a:pt x="6352480" y="2496173"/>
                  <a:pt x="6348950" y="2496173"/>
                </a:cubicBezTo>
                <a:cubicBezTo>
                  <a:pt x="6345422" y="2496173"/>
                  <a:pt x="6343656" y="2496173"/>
                  <a:pt x="6343656" y="2496173"/>
                </a:cubicBezTo>
                <a:lnTo>
                  <a:pt x="6333066" y="2485583"/>
                </a:lnTo>
                <a:cubicBezTo>
                  <a:pt x="6333066" y="2478523"/>
                  <a:pt x="6333066" y="2471462"/>
                  <a:pt x="6333066" y="2464402"/>
                </a:cubicBezTo>
                <a:cubicBezTo>
                  <a:pt x="6333066" y="2450281"/>
                  <a:pt x="6322476" y="2443221"/>
                  <a:pt x="6301294" y="2443221"/>
                </a:cubicBezTo>
                <a:cubicBezTo>
                  <a:pt x="6294234" y="2443221"/>
                  <a:pt x="6287174" y="2439691"/>
                  <a:pt x="6280114" y="2432631"/>
                </a:cubicBezTo>
                <a:lnTo>
                  <a:pt x="6285409" y="2432631"/>
                </a:lnTo>
                <a:cubicBezTo>
                  <a:pt x="6288938" y="2432631"/>
                  <a:pt x="6290704" y="2432631"/>
                  <a:pt x="6290704" y="2432631"/>
                </a:cubicBezTo>
                <a:cubicBezTo>
                  <a:pt x="6297765" y="2432631"/>
                  <a:pt x="6311884" y="2432631"/>
                  <a:pt x="6333066" y="2432631"/>
                </a:cubicBezTo>
                <a:close/>
                <a:moveTo>
                  <a:pt x="6333066" y="2416746"/>
                </a:moveTo>
                <a:cubicBezTo>
                  <a:pt x="6336595" y="2416746"/>
                  <a:pt x="6340126" y="2418510"/>
                  <a:pt x="6343656" y="2422040"/>
                </a:cubicBezTo>
                <a:lnTo>
                  <a:pt x="6333066" y="2422040"/>
                </a:lnTo>
                <a:lnTo>
                  <a:pt x="6322476" y="2422040"/>
                </a:lnTo>
                <a:cubicBezTo>
                  <a:pt x="6326005" y="2418510"/>
                  <a:pt x="6329536" y="2416746"/>
                  <a:pt x="6333066" y="2416746"/>
                </a:cubicBezTo>
                <a:close/>
                <a:moveTo>
                  <a:pt x="6926129" y="2411450"/>
                </a:moveTo>
                <a:cubicBezTo>
                  <a:pt x="6933189" y="2411450"/>
                  <a:pt x="6943780" y="2413215"/>
                  <a:pt x="6957900" y="2416746"/>
                </a:cubicBezTo>
                <a:cubicBezTo>
                  <a:pt x="6972020" y="2420275"/>
                  <a:pt x="6982610" y="2422040"/>
                  <a:pt x="6989670" y="2422040"/>
                </a:cubicBezTo>
                <a:lnTo>
                  <a:pt x="6957900" y="2422040"/>
                </a:lnTo>
                <a:lnTo>
                  <a:pt x="6936718" y="2422040"/>
                </a:lnTo>
                <a:close/>
                <a:moveTo>
                  <a:pt x="6724910" y="2411450"/>
                </a:moveTo>
                <a:cubicBezTo>
                  <a:pt x="6724910" y="2418510"/>
                  <a:pt x="6726676" y="2422040"/>
                  <a:pt x="6730206" y="2422040"/>
                </a:cubicBezTo>
                <a:cubicBezTo>
                  <a:pt x="6733736" y="2422040"/>
                  <a:pt x="6735502" y="2422040"/>
                  <a:pt x="6735502" y="2422040"/>
                </a:cubicBezTo>
                <a:cubicBezTo>
                  <a:pt x="6735502" y="2429100"/>
                  <a:pt x="6733736" y="2432631"/>
                  <a:pt x="6730206" y="2432631"/>
                </a:cubicBezTo>
                <a:cubicBezTo>
                  <a:pt x="6726676" y="2432631"/>
                  <a:pt x="6724910" y="2432631"/>
                  <a:pt x="6724910" y="2432631"/>
                </a:cubicBezTo>
                <a:lnTo>
                  <a:pt x="6724910" y="2422040"/>
                </a:lnTo>
                <a:close/>
                <a:moveTo>
                  <a:pt x="6068305" y="2411450"/>
                </a:moveTo>
                <a:cubicBezTo>
                  <a:pt x="6068305" y="2411450"/>
                  <a:pt x="6073601" y="2411450"/>
                  <a:pt x="6084190" y="2411450"/>
                </a:cubicBezTo>
                <a:cubicBezTo>
                  <a:pt x="6094782" y="2411450"/>
                  <a:pt x="6103606" y="2411450"/>
                  <a:pt x="6110668" y="2411450"/>
                </a:cubicBezTo>
                <a:cubicBezTo>
                  <a:pt x="6124786" y="2418510"/>
                  <a:pt x="6135378" y="2422040"/>
                  <a:pt x="6142438" y="2422040"/>
                </a:cubicBezTo>
                <a:lnTo>
                  <a:pt x="6078895" y="2422040"/>
                </a:lnTo>
                <a:close/>
                <a:moveTo>
                  <a:pt x="5644689" y="2411450"/>
                </a:moveTo>
                <a:cubicBezTo>
                  <a:pt x="5651750" y="2411450"/>
                  <a:pt x="5655279" y="2414981"/>
                  <a:pt x="5655279" y="2422040"/>
                </a:cubicBezTo>
                <a:cubicBezTo>
                  <a:pt x="5655279" y="2422040"/>
                  <a:pt x="5653514" y="2423805"/>
                  <a:pt x="5649984" y="2427335"/>
                </a:cubicBezTo>
                <a:cubicBezTo>
                  <a:pt x="5646454" y="2430866"/>
                  <a:pt x="5641160" y="2429100"/>
                  <a:pt x="5634099" y="2422040"/>
                </a:cubicBezTo>
                <a:close/>
                <a:moveTo>
                  <a:pt x="7193536" y="2406154"/>
                </a:moveTo>
                <a:cubicBezTo>
                  <a:pt x="7195302" y="2406154"/>
                  <a:pt x="7197949" y="2407919"/>
                  <a:pt x="7201480" y="2411450"/>
                </a:cubicBezTo>
                <a:lnTo>
                  <a:pt x="7190889" y="2411450"/>
                </a:lnTo>
                <a:cubicBezTo>
                  <a:pt x="7190889" y="2407919"/>
                  <a:pt x="7191771" y="2406154"/>
                  <a:pt x="7193536" y="2406154"/>
                </a:cubicBezTo>
                <a:close/>
                <a:moveTo>
                  <a:pt x="6796396" y="2406154"/>
                </a:moveTo>
                <a:cubicBezTo>
                  <a:pt x="6798162" y="2406154"/>
                  <a:pt x="6799044" y="2407919"/>
                  <a:pt x="6799044" y="2411450"/>
                </a:cubicBezTo>
                <a:cubicBezTo>
                  <a:pt x="6799044" y="2411450"/>
                  <a:pt x="6795514" y="2411450"/>
                  <a:pt x="6788454" y="2411450"/>
                </a:cubicBezTo>
                <a:cubicBezTo>
                  <a:pt x="6791984" y="2407919"/>
                  <a:pt x="6794632" y="2406154"/>
                  <a:pt x="6796396" y="2406154"/>
                </a:cubicBezTo>
                <a:close/>
                <a:moveTo>
                  <a:pt x="6904948" y="2400860"/>
                </a:moveTo>
                <a:lnTo>
                  <a:pt x="6904948" y="2411450"/>
                </a:lnTo>
                <a:lnTo>
                  <a:pt x="6883766" y="2411450"/>
                </a:lnTo>
                <a:cubicBezTo>
                  <a:pt x="6890828" y="2404390"/>
                  <a:pt x="6897888" y="2400860"/>
                  <a:pt x="6904948" y="2400860"/>
                </a:cubicBezTo>
                <a:close/>
                <a:moveTo>
                  <a:pt x="6269524" y="2400860"/>
                </a:moveTo>
                <a:cubicBezTo>
                  <a:pt x="6276584" y="2400860"/>
                  <a:pt x="6280114" y="2402625"/>
                  <a:pt x="6280114" y="2406154"/>
                </a:cubicBezTo>
                <a:cubicBezTo>
                  <a:pt x="6280114" y="2409685"/>
                  <a:pt x="6276584" y="2411450"/>
                  <a:pt x="6269524" y="2411450"/>
                </a:cubicBezTo>
                <a:cubicBezTo>
                  <a:pt x="6269524" y="2404390"/>
                  <a:pt x="6269524" y="2400860"/>
                  <a:pt x="6269524" y="2400860"/>
                </a:cubicBezTo>
                <a:close/>
                <a:moveTo>
                  <a:pt x="6243046" y="2400860"/>
                </a:moveTo>
                <a:cubicBezTo>
                  <a:pt x="6246576" y="2400860"/>
                  <a:pt x="6250108" y="2400860"/>
                  <a:pt x="6253638" y="2400860"/>
                </a:cubicBezTo>
                <a:cubicBezTo>
                  <a:pt x="6257168" y="2400860"/>
                  <a:pt x="6255402" y="2404390"/>
                  <a:pt x="6248342" y="2411450"/>
                </a:cubicBezTo>
                <a:cubicBezTo>
                  <a:pt x="6241282" y="2418510"/>
                  <a:pt x="6237752" y="2418510"/>
                  <a:pt x="6237752" y="2411450"/>
                </a:cubicBezTo>
                <a:cubicBezTo>
                  <a:pt x="6237752" y="2404390"/>
                  <a:pt x="6239517" y="2400860"/>
                  <a:pt x="6243046" y="2400860"/>
                </a:cubicBezTo>
                <a:close/>
                <a:moveTo>
                  <a:pt x="6098752" y="2394241"/>
                </a:moveTo>
                <a:cubicBezTo>
                  <a:pt x="6099635" y="2395123"/>
                  <a:pt x="6100076" y="2397329"/>
                  <a:pt x="6100076" y="2400860"/>
                </a:cubicBezTo>
                <a:cubicBezTo>
                  <a:pt x="6093016" y="2400860"/>
                  <a:pt x="6089486" y="2400860"/>
                  <a:pt x="6089486" y="2400860"/>
                </a:cubicBezTo>
                <a:cubicBezTo>
                  <a:pt x="6089486" y="2400860"/>
                  <a:pt x="6091251" y="2399095"/>
                  <a:pt x="6094782" y="2395565"/>
                </a:cubicBezTo>
                <a:cubicBezTo>
                  <a:pt x="6096546" y="2393800"/>
                  <a:pt x="6097870" y="2393357"/>
                  <a:pt x="6098752" y="2394241"/>
                </a:cubicBezTo>
                <a:close/>
                <a:moveTo>
                  <a:pt x="6597826" y="2379679"/>
                </a:moveTo>
                <a:lnTo>
                  <a:pt x="6619006" y="2379679"/>
                </a:lnTo>
                <a:lnTo>
                  <a:pt x="6629598" y="2400860"/>
                </a:lnTo>
                <a:cubicBezTo>
                  <a:pt x="6629598" y="2400860"/>
                  <a:pt x="6631362" y="2400860"/>
                  <a:pt x="6634892" y="2400860"/>
                </a:cubicBezTo>
                <a:cubicBezTo>
                  <a:pt x="6638422" y="2400860"/>
                  <a:pt x="6643717" y="2400860"/>
                  <a:pt x="6650778" y="2400860"/>
                </a:cubicBezTo>
                <a:cubicBezTo>
                  <a:pt x="6657839" y="2400860"/>
                  <a:pt x="6661368" y="2400860"/>
                  <a:pt x="6661368" y="2400860"/>
                </a:cubicBezTo>
                <a:cubicBezTo>
                  <a:pt x="6661368" y="2400860"/>
                  <a:pt x="6661368" y="2397329"/>
                  <a:pt x="6661368" y="2390269"/>
                </a:cubicBezTo>
                <a:cubicBezTo>
                  <a:pt x="6661368" y="2390269"/>
                  <a:pt x="6664898" y="2390269"/>
                  <a:pt x="6671958" y="2390269"/>
                </a:cubicBezTo>
                <a:cubicBezTo>
                  <a:pt x="6679020" y="2390269"/>
                  <a:pt x="6679020" y="2393800"/>
                  <a:pt x="6671958" y="2400860"/>
                </a:cubicBezTo>
                <a:cubicBezTo>
                  <a:pt x="6671958" y="2400860"/>
                  <a:pt x="6675488" y="2400860"/>
                  <a:pt x="6682550" y="2400860"/>
                </a:cubicBezTo>
                <a:cubicBezTo>
                  <a:pt x="6689610" y="2400860"/>
                  <a:pt x="6693140" y="2404390"/>
                  <a:pt x="6693140" y="2411450"/>
                </a:cubicBezTo>
                <a:lnTo>
                  <a:pt x="6671958" y="2411450"/>
                </a:lnTo>
                <a:lnTo>
                  <a:pt x="6650778" y="2422040"/>
                </a:lnTo>
                <a:lnTo>
                  <a:pt x="6640188" y="2422040"/>
                </a:lnTo>
                <a:lnTo>
                  <a:pt x="6619006" y="2400860"/>
                </a:lnTo>
                <a:cubicBezTo>
                  <a:pt x="6619006" y="2393800"/>
                  <a:pt x="6615477" y="2388504"/>
                  <a:pt x="6608416" y="2384973"/>
                </a:cubicBezTo>
                <a:cubicBezTo>
                  <a:pt x="6601355" y="2381444"/>
                  <a:pt x="6597826" y="2379679"/>
                  <a:pt x="6597826" y="2379679"/>
                </a:cubicBezTo>
                <a:close/>
                <a:moveTo>
                  <a:pt x="6153028" y="2379679"/>
                </a:moveTo>
                <a:cubicBezTo>
                  <a:pt x="6153028" y="2379679"/>
                  <a:pt x="6167149" y="2383209"/>
                  <a:pt x="6195390" y="2390269"/>
                </a:cubicBezTo>
                <a:lnTo>
                  <a:pt x="6237752" y="2400860"/>
                </a:lnTo>
                <a:lnTo>
                  <a:pt x="6205980" y="2400860"/>
                </a:lnTo>
                <a:cubicBezTo>
                  <a:pt x="6198920" y="2400860"/>
                  <a:pt x="6191861" y="2400860"/>
                  <a:pt x="6184800" y="2400860"/>
                </a:cubicBezTo>
                <a:cubicBezTo>
                  <a:pt x="6177738" y="2400860"/>
                  <a:pt x="6170680" y="2400860"/>
                  <a:pt x="6163620" y="2400860"/>
                </a:cubicBezTo>
                <a:cubicBezTo>
                  <a:pt x="6163620" y="2400860"/>
                  <a:pt x="6163620" y="2399095"/>
                  <a:pt x="6163620" y="2395565"/>
                </a:cubicBezTo>
                <a:cubicBezTo>
                  <a:pt x="6163620" y="2392034"/>
                  <a:pt x="6160090" y="2390269"/>
                  <a:pt x="6153028" y="2390269"/>
                </a:cubicBezTo>
                <a:close/>
                <a:moveTo>
                  <a:pt x="6791101" y="2374383"/>
                </a:moveTo>
                <a:cubicBezTo>
                  <a:pt x="6789334" y="2374383"/>
                  <a:pt x="6788454" y="2376149"/>
                  <a:pt x="6788454" y="2379679"/>
                </a:cubicBezTo>
                <a:lnTo>
                  <a:pt x="6799044" y="2379679"/>
                </a:lnTo>
                <a:cubicBezTo>
                  <a:pt x="6795512" y="2376149"/>
                  <a:pt x="6792866" y="2374383"/>
                  <a:pt x="6791101" y="2374383"/>
                </a:cubicBezTo>
                <a:close/>
                <a:moveTo>
                  <a:pt x="7635686" y="2369088"/>
                </a:moveTo>
                <a:lnTo>
                  <a:pt x="7646278" y="2379679"/>
                </a:lnTo>
                <a:lnTo>
                  <a:pt x="7638334" y="2379679"/>
                </a:lnTo>
                <a:cubicBezTo>
                  <a:pt x="7633039" y="2379679"/>
                  <a:pt x="7628626" y="2379679"/>
                  <a:pt x="7625096" y="2379679"/>
                </a:cubicBezTo>
                <a:cubicBezTo>
                  <a:pt x="7632156" y="2379679"/>
                  <a:pt x="7633922" y="2377914"/>
                  <a:pt x="7630390" y="2374383"/>
                </a:cubicBezTo>
                <a:cubicBezTo>
                  <a:pt x="7626861" y="2370852"/>
                  <a:pt x="7628626" y="2369088"/>
                  <a:pt x="7635686" y="2369088"/>
                </a:cubicBezTo>
                <a:close/>
                <a:moveTo>
                  <a:pt x="7540374" y="2369088"/>
                </a:moveTo>
                <a:lnTo>
                  <a:pt x="7540374" y="2379679"/>
                </a:lnTo>
                <a:lnTo>
                  <a:pt x="7529782" y="2379679"/>
                </a:lnTo>
                <a:cubicBezTo>
                  <a:pt x="7529782" y="2372619"/>
                  <a:pt x="7533312" y="2369088"/>
                  <a:pt x="7540374" y="2369088"/>
                </a:cubicBezTo>
                <a:close/>
                <a:moveTo>
                  <a:pt x="7487420" y="2369088"/>
                </a:moveTo>
                <a:cubicBezTo>
                  <a:pt x="7487420" y="2369088"/>
                  <a:pt x="7490951" y="2369088"/>
                  <a:pt x="7498011" y="2369088"/>
                </a:cubicBezTo>
                <a:cubicBezTo>
                  <a:pt x="7505072" y="2369088"/>
                  <a:pt x="7508601" y="2369088"/>
                  <a:pt x="7508601" y="2369088"/>
                </a:cubicBezTo>
                <a:cubicBezTo>
                  <a:pt x="7508601" y="2369088"/>
                  <a:pt x="7505072" y="2372619"/>
                  <a:pt x="7498011" y="2379679"/>
                </a:cubicBezTo>
                <a:cubicBezTo>
                  <a:pt x="7490951" y="2379679"/>
                  <a:pt x="7487420" y="2379679"/>
                  <a:pt x="7487420" y="2379679"/>
                </a:cubicBezTo>
                <a:cubicBezTo>
                  <a:pt x="7487420" y="2379679"/>
                  <a:pt x="7487420" y="2376148"/>
                  <a:pt x="7487420" y="2369088"/>
                </a:cubicBezTo>
                <a:close/>
                <a:moveTo>
                  <a:pt x="5930630" y="2369088"/>
                </a:moveTo>
                <a:lnTo>
                  <a:pt x="5951812" y="2369088"/>
                </a:lnTo>
                <a:lnTo>
                  <a:pt x="5951812" y="2379679"/>
                </a:lnTo>
                <a:cubicBezTo>
                  <a:pt x="5944750" y="2379679"/>
                  <a:pt x="5937690" y="2376148"/>
                  <a:pt x="5930630" y="2369088"/>
                </a:cubicBezTo>
                <a:close/>
                <a:moveTo>
                  <a:pt x="5761183" y="2369088"/>
                </a:moveTo>
                <a:lnTo>
                  <a:pt x="5782364" y="2369088"/>
                </a:lnTo>
                <a:lnTo>
                  <a:pt x="5803545" y="2379679"/>
                </a:lnTo>
                <a:cubicBezTo>
                  <a:pt x="5803545" y="2379679"/>
                  <a:pt x="5801780" y="2381444"/>
                  <a:pt x="5798250" y="2384973"/>
                </a:cubicBezTo>
                <a:cubicBezTo>
                  <a:pt x="5794720" y="2388504"/>
                  <a:pt x="5791189" y="2388504"/>
                  <a:pt x="5787660" y="2384973"/>
                </a:cubicBezTo>
                <a:cubicBezTo>
                  <a:pt x="5784130" y="2381444"/>
                  <a:pt x="5778834" y="2379679"/>
                  <a:pt x="5771774" y="2379679"/>
                </a:cubicBezTo>
                <a:close/>
                <a:moveTo>
                  <a:pt x="5655279" y="2369088"/>
                </a:moveTo>
                <a:lnTo>
                  <a:pt x="5676460" y="2379679"/>
                </a:lnTo>
                <a:lnTo>
                  <a:pt x="5676460" y="2390269"/>
                </a:lnTo>
                <a:lnTo>
                  <a:pt x="5655279" y="2390269"/>
                </a:lnTo>
                <a:lnTo>
                  <a:pt x="5644689" y="2390269"/>
                </a:lnTo>
                <a:cubicBezTo>
                  <a:pt x="5644689" y="2390269"/>
                  <a:pt x="5648218" y="2386739"/>
                  <a:pt x="5655279" y="2379679"/>
                </a:cubicBezTo>
                <a:cubicBezTo>
                  <a:pt x="5655279" y="2372619"/>
                  <a:pt x="5655279" y="2369088"/>
                  <a:pt x="5655279" y="2369088"/>
                </a:cubicBezTo>
                <a:close/>
                <a:moveTo>
                  <a:pt x="5591737" y="2369088"/>
                </a:moveTo>
                <a:lnTo>
                  <a:pt x="5612918" y="2369088"/>
                </a:lnTo>
                <a:lnTo>
                  <a:pt x="5602327" y="2379679"/>
                </a:lnTo>
                <a:close/>
                <a:moveTo>
                  <a:pt x="7400050" y="2363793"/>
                </a:moveTo>
                <a:cubicBezTo>
                  <a:pt x="7401816" y="2363793"/>
                  <a:pt x="7402697" y="2365558"/>
                  <a:pt x="7402697" y="2369088"/>
                </a:cubicBezTo>
                <a:lnTo>
                  <a:pt x="7392107" y="2369088"/>
                </a:lnTo>
                <a:cubicBezTo>
                  <a:pt x="7395636" y="2365558"/>
                  <a:pt x="7398285" y="2363793"/>
                  <a:pt x="7400050" y="2363793"/>
                </a:cubicBezTo>
                <a:close/>
                <a:moveTo>
                  <a:pt x="7095574" y="2358498"/>
                </a:moveTo>
                <a:cubicBezTo>
                  <a:pt x="7095574" y="2358498"/>
                  <a:pt x="7099106" y="2358498"/>
                  <a:pt x="7106166" y="2358498"/>
                </a:cubicBezTo>
                <a:cubicBezTo>
                  <a:pt x="7113226" y="2358498"/>
                  <a:pt x="7116756" y="2358498"/>
                  <a:pt x="7116756" y="2358498"/>
                </a:cubicBezTo>
                <a:lnTo>
                  <a:pt x="7106166" y="2369088"/>
                </a:lnTo>
                <a:close/>
                <a:moveTo>
                  <a:pt x="6184800" y="2358498"/>
                </a:moveTo>
                <a:cubicBezTo>
                  <a:pt x="6184800" y="2358498"/>
                  <a:pt x="6188330" y="2358498"/>
                  <a:pt x="6195390" y="2358498"/>
                </a:cubicBezTo>
                <a:cubicBezTo>
                  <a:pt x="6195390" y="2358498"/>
                  <a:pt x="6195390" y="2360263"/>
                  <a:pt x="6195390" y="2363793"/>
                </a:cubicBezTo>
                <a:cubicBezTo>
                  <a:pt x="6195390" y="2367323"/>
                  <a:pt x="6195390" y="2369088"/>
                  <a:pt x="6195390" y="2369088"/>
                </a:cubicBezTo>
                <a:close/>
                <a:moveTo>
                  <a:pt x="6126553" y="2358498"/>
                </a:moveTo>
                <a:cubicBezTo>
                  <a:pt x="6130082" y="2358498"/>
                  <a:pt x="6133613" y="2362029"/>
                  <a:pt x="6137142" y="2369088"/>
                </a:cubicBezTo>
                <a:cubicBezTo>
                  <a:pt x="6140672" y="2376148"/>
                  <a:pt x="6135378" y="2379679"/>
                  <a:pt x="6121257" y="2379679"/>
                </a:cubicBezTo>
                <a:lnTo>
                  <a:pt x="6100076" y="2369088"/>
                </a:lnTo>
                <a:lnTo>
                  <a:pt x="6110668" y="2369088"/>
                </a:lnTo>
                <a:lnTo>
                  <a:pt x="6121257" y="2369088"/>
                </a:lnTo>
                <a:cubicBezTo>
                  <a:pt x="6121257" y="2362029"/>
                  <a:pt x="6123024" y="2358498"/>
                  <a:pt x="6126553" y="2358498"/>
                </a:cubicBezTo>
                <a:close/>
                <a:moveTo>
                  <a:pt x="5475243" y="2358498"/>
                </a:moveTo>
                <a:lnTo>
                  <a:pt x="5485833" y="2358498"/>
                </a:lnTo>
                <a:cubicBezTo>
                  <a:pt x="5499954" y="2365558"/>
                  <a:pt x="5507014" y="2369088"/>
                  <a:pt x="5507014" y="2369088"/>
                </a:cubicBezTo>
                <a:lnTo>
                  <a:pt x="5538785" y="2379679"/>
                </a:lnTo>
                <a:cubicBezTo>
                  <a:pt x="5545846" y="2379679"/>
                  <a:pt x="5552906" y="2379679"/>
                  <a:pt x="5559966" y="2379679"/>
                </a:cubicBezTo>
                <a:cubicBezTo>
                  <a:pt x="5567026" y="2379679"/>
                  <a:pt x="5574087" y="2379679"/>
                  <a:pt x="5581147" y="2379679"/>
                </a:cubicBezTo>
                <a:lnTo>
                  <a:pt x="5517604" y="2390269"/>
                </a:lnTo>
                <a:cubicBezTo>
                  <a:pt x="5510544" y="2383209"/>
                  <a:pt x="5503483" y="2379679"/>
                  <a:pt x="5496423" y="2379679"/>
                </a:cubicBezTo>
                <a:close/>
                <a:moveTo>
                  <a:pt x="7892505" y="2353202"/>
                </a:moveTo>
                <a:cubicBezTo>
                  <a:pt x="7897801" y="2353202"/>
                  <a:pt x="7903977" y="2354967"/>
                  <a:pt x="7911038" y="2358498"/>
                </a:cubicBezTo>
                <a:cubicBezTo>
                  <a:pt x="7925157" y="2365558"/>
                  <a:pt x="7932219" y="2369088"/>
                  <a:pt x="7932219" y="2369088"/>
                </a:cubicBezTo>
                <a:lnTo>
                  <a:pt x="7953398" y="2379679"/>
                </a:lnTo>
                <a:lnTo>
                  <a:pt x="7963990" y="2379679"/>
                </a:lnTo>
                <a:cubicBezTo>
                  <a:pt x="7956928" y="2379679"/>
                  <a:pt x="7953398" y="2383209"/>
                  <a:pt x="7953398" y="2390269"/>
                </a:cubicBezTo>
                <a:cubicBezTo>
                  <a:pt x="7953398" y="2390269"/>
                  <a:pt x="7956928" y="2392034"/>
                  <a:pt x="7963990" y="2395565"/>
                </a:cubicBezTo>
                <a:cubicBezTo>
                  <a:pt x="7971050" y="2399095"/>
                  <a:pt x="7978109" y="2400860"/>
                  <a:pt x="7985171" y="2400860"/>
                </a:cubicBezTo>
                <a:lnTo>
                  <a:pt x="8069894" y="2443221"/>
                </a:lnTo>
                <a:cubicBezTo>
                  <a:pt x="8112254" y="2464402"/>
                  <a:pt x="8147556" y="2478523"/>
                  <a:pt x="8175798" y="2485583"/>
                </a:cubicBezTo>
                <a:cubicBezTo>
                  <a:pt x="8189917" y="2492643"/>
                  <a:pt x="8205802" y="2503233"/>
                  <a:pt x="8223454" y="2517354"/>
                </a:cubicBezTo>
                <a:cubicBezTo>
                  <a:pt x="8241106" y="2531475"/>
                  <a:pt x="8249931" y="2538535"/>
                  <a:pt x="8249931" y="2538535"/>
                </a:cubicBezTo>
                <a:cubicBezTo>
                  <a:pt x="8249931" y="2538535"/>
                  <a:pt x="8251695" y="2542066"/>
                  <a:pt x="8255225" y="2549125"/>
                </a:cubicBezTo>
                <a:cubicBezTo>
                  <a:pt x="8258756" y="2556185"/>
                  <a:pt x="8260521" y="2559716"/>
                  <a:pt x="8260521" y="2559716"/>
                </a:cubicBezTo>
                <a:lnTo>
                  <a:pt x="8249931" y="2559716"/>
                </a:lnTo>
                <a:lnTo>
                  <a:pt x="8228750" y="2549125"/>
                </a:lnTo>
                <a:cubicBezTo>
                  <a:pt x="8221689" y="2556185"/>
                  <a:pt x="8216394" y="2557952"/>
                  <a:pt x="8212864" y="2554421"/>
                </a:cubicBezTo>
                <a:cubicBezTo>
                  <a:pt x="8209335" y="2550890"/>
                  <a:pt x="8207569" y="2547360"/>
                  <a:pt x="8207569" y="2543831"/>
                </a:cubicBezTo>
                <a:cubicBezTo>
                  <a:pt x="8207569" y="2540300"/>
                  <a:pt x="8200508" y="2533240"/>
                  <a:pt x="8186387" y="2522650"/>
                </a:cubicBezTo>
                <a:cubicBezTo>
                  <a:pt x="8172268" y="2512058"/>
                  <a:pt x="8161677" y="2510294"/>
                  <a:pt x="8154617" y="2517354"/>
                </a:cubicBezTo>
                <a:cubicBezTo>
                  <a:pt x="8161677" y="2524414"/>
                  <a:pt x="8165206" y="2527944"/>
                  <a:pt x="8165206" y="2527944"/>
                </a:cubicBezTo>
                <a:lnTo>
                  <a:pt x="8112254" y="2485583"/>
                </a:lnTo>
                <a:cubicBezTo>
                  <a:pt x="8112254" y="2478523"/>
                  <a:pt x="8091075" y="2467933"/>
                  <a:pt x="8048712" y="2453812"/>
                </a:cubicBezTo>
                <a:lnTo>
                  <a:pt x="8016942" y="2432631"/>
                </a:lnTo>
                <a:cubicBezTo>
                  <a:pt x="8009880" y="2432631"/>
                  <a:pt x="8004586" y="2430866"/>
                  <a:pt x="8001056" y="2427335"/>
                </a:cubicBezTo>
                <a:cubicBezTo>
                  <a:pt x="7997527" y="2423805"/>
                  <a:pt x="7993994" y="2422040"/>
                  <a:pt x="7990465" y="2422040"/>
                </a:cubicBezTo>
                <a:cubicBezTo>
                  <a:pt x="7986935" y="2422040"/>
                  <a:pt x="7981640" y="2422040"/>
                  <a:pt x="7974579" y="2422040"/>
                </a:cubicBezTo>
                <a:cubicBezTo>
                  <a:pt x="7974579" y="2414981"/>
                  <a:pt x="7971050" y="2411450"/>
                  <a:pt x="7963990" y="2411450"/>
                </a:cubicBezTo>
                <a:cubicBezTo>
                  <a:pt x="7956928" y="2411450"/>
                  <a:pt x="7953398" y="2411450"/>
                  <a:pt x="7953398" y="2411450"/>
                </a:cubicBezTo>
                <a:cubicBezTo>
                  <a:pt x="7946338" y="2404390"/>
                  <a:pt x="7942808" y="2400860"/>
                  <a:pt x="7942808" y="2400860"/>
                </a:cubicBezTo>
                <a:cubicBezTo>
                  <a:pt x="7935748" y="2400860"/>
                  <a:pt x="7928688" y="2397329"/>
                  <a:pt x="7921627" y="2390269"/>
                </a:cubicBezTo>
                <a:lnTo>
                  <a:pt x="7911038" y="2379679"/>
                </a:lnTo>
                <a:lnTo>
                  <a:pt x="7879267" y="2358498"/>
                </a:lnTo>
                <a:cubicBezTo>
                  <a:pt x="7882796" y="2354967"/>
                  <a:pt x="7887209" y="2353202"/>
                  <a:pt x="7892505" y="2353202"/>
                </a:cubicBezTo>
                <a:close/>
                <a:moveTo>
                  <a:pt x="7180299" y="2347908"/>
                </a:moveTo>
                <a:lnTo>
                  <a:pt x="7212070" y="2358498"/>
                </a:lnTo>
                <a:cubicBezTo>
                  <a:pt x="7219130" y="2365558"/>
                  <a:pt x="7224426" y="2369088"/>
                  <a:pt x="7227956" y="2369088"/>
                </a:cubicBezTo>
                <a:cubicBezTo>
                  <a:pt x="7231485" y="2369088"/>
                  <a:pt x="7233251" y="2372619"/>
                  <a:pt x="7233251" y="2379679"/>
                </a:cubicBezTo>
                <a:lnTo>
                  <a:pt x="7190889" y="2379679"/>
                </a:lnTo>
                <a:cubicBezTo>
                  <a:pt x="7190889" y="2372619"/>
                  <a:pt x="7187360" y="2369088"/>
                  <a:pt x="7180299" y="2369088"/>
                </a:cubicBezTo>
                <a:cubicBezTo>
                  <a:pt x="7180299" y="2362029"/>
                  <a:pt x="7183828" y="2358498"/>
                  <a:pt x="7190889" y="2358498"/>
                </a:cubicBezTo>
                <a:lnTo>
                  <a:pt x="7180299" y="2358498"/>
                </a:lnTo>
                <a:close/>
                <a:moveTo>
                  <a:pt x="5835316" y="2337317"/>
                </a:moveTo>
                <a:lnTo>
                  <a:pt x="5856497" y="2347908"/>
                </a:lnTo>
                <a:cubicBezTo>
                  <a:pt x="5849436" y="2347908"/>
                  <a:pt x="5838847" y="2347908"/>
                  <a:pt x="5824726" y="2347908"/>
                </a:cubicBezTo>
                <a:close/>
                <a:moveTo>
                  <a:pt x="5533490" y="2337317"/>
                </a:moveTo>
                <a:cubicBezTo>
                  <a:pt x="5537020" y="2337317"/>
                  <a:pt x="5538785" y="2337317"/>
                  <a:pt x="5538785" y="2337317"/>
                </a:cubicBezTo>
                <a:lnTo>
                  <a:pt x="5517604" y="2358498"/>
                </a:lnTo>
                <a:lnTo>
                  <a:pt x="5517604" y="2347908"/>
                </a:lnTo>
                <a:cubicBezTo>
                  <a:pt x="5524664" y="2340848"/>
                  <a:pt x="5529960" y="2337317"/>
                  <a:pt x="5533490" y="2337317"/>
                </a:cubicBezTo>
                <a:close/>
                <a:moveTo>
                  <a:pt x="7450355" y="2332021"/>
                </a:moveTo>
                <a:cubicBezTo>
                  <a:pt x="7453884" y="2332021"/>
                  <a:pt x="7455649" y="2333787"/>
                  <a:pt x="7455649" y="2337317"/>
                </a:cubicBezTo>
                <a:lnTo>
                  <a:pt x="7445059" y="2347908"/>
                </a:lnTo>
                <a:lnTo>
                  <a:pt x="7434468" y="2337317"/>
                </a:lnTo>
                <a:cubicBezTo>
                  <a:pt x="7441528" y="2333787"/>
                  <a:pt x="7446824" y="2332021"/>
                  <a:pt x="7450355" y="2332021"/>
                </a:cubicBezTo>
                <a:close/>
                <a:moveTo>
                  <a:pt x="7274290" y="2330698"/>
                </a:moveTo>
                <a:cubicBezTo>
                  <a:pt x="7276937" y="2329815"/>
                  <a:pt x="7279142" y="2330256"/>
                  <a:pt x="7280908" y="2332021"/>
                </a:cubicBezTo>
                <a:cubicBezTo>
                  <a:pt x="7284437" y="2335552"/>
                  <a:pt x="7284437" y="2339082"/>
                  <a:pt x="7280908" y="2342612"/>
                </a:cubicBezTo>
                <a:cubicBezTo>
                  <a:pt x="7277378" y="2346143"/>
                  <a:pt x="7272082" y="2347908"/>
                  <a:pt x="7265022" y="2347908"/>
                </a:cubicBezTo>
                <a:lnTo>
                  <a:pt x="7265022" y="2337317"/>
                </a:lnTo>
                <a:cubicBezTo>
                  <a:pt x="7268553" y="2333787"/>
                  <a:pt x="7271641" y="2331581"/>
                  <a:pt x="7274290" y="2330698"/>
                </a:cubicBezTo>
                <a:close/>
                <a:moveTo>
                  <a:pt x="7805134" y="2326727"/>
                </a:moveTo>
                <a:cubicBezTo>
                  <a:pt x="7805134" y="2326727"/>
                  <a:pt x="7808663" y="2326727"/>
                  <a:pt x="7815724" y="2326727"/>
                </a:cubicBezTo>
                <a:cubicBezTo>
                  <a:pt x="7815724" y="2326727"/>
                  <a:pt x="7815724" y="2330256"/>
                  <a:pt x="7815724" y="2337317"/>
                </a:cubicBezTo>
                <a:cubicBezTo>
                  <a:pt x="7815724" y="2337317"/>
                  <a:pt x="7813957" y="2337317"/>
                  <a:pt x="7810428" y="2337317"/>
                </a:cubicBezTo>
                <a:cubicBezTo>
                  <a:pt x="7806898" y="2337317"/>
                  <a:pt x="7805134" y="2337317"/>
                  <a:pt x="7805134" y="2337317"/>
                </a:cubicBezTo>
                <a:cubicBezTo>
                  <a:pt x="7805134" y="2330256"/>
                  <a:pt x="7805134" y="2326727"/>
                  <a:pt x="7805134" y="2326727"/>
                </a:cubicBezTo>
                <a:close/>
                <a:moveTo>
                  <a:pt x="7582734" y="2326727"/>
                </a:moveTo>
                <a:lnTo>
                  <a:pt x="7593326" y="2326727"/>
                </a:lnTo>
                <a:lnTo>
                  <a:pt x="7582734" y="2337317"/>
                </a:lnTo>
                <a:close/>
                <a:moveTo>
                  <a:pt x="7492716" y="2326727"/>
                </a:moveTo>
                <a:cubicBezTo>
                  <a:pt x="7503307" y="2326727"/>
                  <a:pt x="7512130" y="2326727"/>
                  <a:pt x="7519192" y="2326727"/>
                </a:cubicBezTo>
                <a:lnTo>
                  <a:pt x="7519192" y="2337317"/>
                </a:lnTo>
                <a:cubicBezTo>
                  <a:pt x="7490951" y="2344377"/>
                  <a:pt x="7476830" y="2344377"/>
                  <a:pt x="7476830" y="2337317"/>
                </a:cubicBezTo>
                <a:cubicBezTo>
                  <a:pt x="7476830" y="2330256"/>
                  <a:pt x="7482126" y="2326727"/>
                  <a:pt x="7492716" y="2326727"/>
                </a:cubicBezTo>
                <a:close/>
                <a:moveTo>
                  <a:pt x="7053214" y="2326727"/>
                </a:moveTo>
                <a:cubicBezTo>
                  <a:pt x="7060274" y="2326727"/>
                  <a:pt x="7063804" y="2330256"/>
                  <a:pt x="7063804" y="2337317"/>
                </a:cubicBezTo>
                <a:lnTo>
                  <a:pt x="7053214" y="2337317"/>
                </a:lnTo>
                <a:cubicBezTo>
                  <a:pt x="7046154" y="2330256"/>
                  <a:pt x="7046154" y="2326727"/>
                  <a:pt x="7053214" y="2326727"/>
                </a:cubicBezTo>
                <a:close/>
                <a:moveTo>
                  <a:pt x="5782364" y="2326727"/>
                </a:moveTo>
                <a:lnTo>
                  <a:pt x="5792954" y="2326727"/>
                </a:lnTo>
                <a:cubicBezTo>
                  <a:pt x="5800016" y="2326727"/>
                  <a:pt x="5805311" y="2328492"/>
                  <a:pt x="5808840" y="2332021"/>
                </a:cubicBezTo>
                <a:cubicBezTo>
                  <a:pt x="5812370" y="2335552"/>
                  <a:pt x="5814135" y="2337317"/>
                  <a:pt x="5814135" y="2337317"/>
                </a:cubicBezTo>
                <a:lnTo>
                  <a:pt x="5792954" y="2337317"/>
                </a:lnTo>
                <a:close/>
                <a:moveTo>
                  <a:pt x="5718822" y="2326727"/>
                </a:moveTo>
                <a:cubicBezTo>
                  <a:pt x="5725882" y="2326727"/>
                  <a:pt x="5725882" y="2330256"/>
                  <a:pt x="5718822" y="2337317"/>
                </a:cubicBezTo>
                <a:cubicBezTo>
                  <a:pt x="5718822" y="2337317"/>
                  <a:pt x="5718822" y="2339082"/>
                  <a:pt x="5718822" y="2342612"/>
                </a:cubicBezTo>
                <a:cubicBezTo>
                  <a:pt x="5718822" y="2346143"/>
                  <a:pt x="5722352" y="2347908"/>
                  <a:pt x="5729412" y="2347908"/>
                </a:cubicBezTo>
                <a:lnTo>
                  <a:pt x="5729412" y="2358498"/>
                </a:lnTo>
                <a:lnTo>
                  <a:pt x="5655279" y="2358498"/>
                </a:lnTo>
                <a:lnTo>
                  <a:pt x="5644689" y="2358498"/>
                </a:lnTo>
                <a:cubicBezTo>
                  <a:pt x="5644689" y="2358498"/>
                  <a:pt x="5644689" y="2356733"/>
                  <a:pt x="5644689" y="2353202"/>
                </a:cubicBezTo>
                <a:cubicBezTo>
                  <a:pt x="5644689" y="2349673"/>
                  <a:pt x="5641160" y="2347908"/>
                  <a:pt x="5634099" y="2347908"/>
                </a:cubicBezTo>
                <a:cubicBezTo>
                  <a:pt x="5627039" y="2347908"/>
                  <a:pt x="5623508" y="2347908"/>
                  <a:pt x="5623508" y="2347908"/>
                </a:cubicBezTo>
                <a:cubicBezTo>
                  <a:pt x="5623508" y="2347908"/>
                  <a:pt x="5621743" y="2347908"/>
                  <a:pt x="5618214" y="2347908"/>
                </a:cubicBezTo>
                <a:cubicBezTo>
                  <a:pt x="5614683" y="2347908"/>
                  <a:pt x="5609387" y="2344377"/>
                  <a:pt x="5602327" y="2337317"/>
                </a:cubicBezTo>
                <a:cubicBezTo>
                  <a:pt x="5616448" y="2337317"/>
                  <a:pt x="5634099" y="2340848"/>
                  <a:pt x="5655279" y="2347908"/>
                </a:cubicBezTo>
                <a:cubicBezTo>
                  <a:pt x="5690580" y="2347908"/>
                  <a:pt x="5708232" y="2344377"/>
                  <a:pt x="5708232" y="2337317"/>
                </a:cubicBezTo>
                <a:cubicBezTo>
                  <a:pt x="5708232" y="2330256"/>
                  <a:pt x="5711762" y="2326727"/>
                  <a:pt x="5718822" y="2326727"/>
                </a:cubicBezTo>
                <a:close/>
                <a:moveTo>
                  <a:pt x="5665870" y="2326727"/>
                </a:moveTo>
                <a:cubicBezTo>
                  <a:pt x="5665870" y="2326727"/>
                  <a:pt x="5665870" y="2330256"/>
                  <a:pt x="5665870" y="2337317"/>
                </a:cubicBezTo>
                <a:lnTo>
                  <a:pt x="5644689" y="2337317"/>
                </a:lnTo>
                <a:close/>
                <a:moveTo>
                  <a:pt x="6047124" y="2321431"/>
                </a:moveTo>
                <a:lnTo>
                  <a:pt x="6057716" y="2326727"/>
                </a:lnTo>
                <a:cubicBezTo>
                  <a:pt x="6054184" y="2326727"/>
                  <a:pt x="6051538" y="2326286"/>
                  <a:pt x="6049772" y="2325403"/>
                </a:cubicBezTo>
                <a:close/>
                <a:moveTo>
                  <a:pt x="7836904" y="2316136"/>
                </a:moveTo>
                <a:cubicBezTo>
                  <a:pt x="7836904" y="2323196"/>
                  <a:pt x="7843965" y="2330256"/>
                  <a:pt x="7858085" y="2337317"/>
                </a:cubicBezTo>
                <a:cubicBezTo>
                  <a:pt x="7865146" y="2344377"/>
                  <a:pt x="7868675" y="2349673"/>
                  <a:pt x="7868675" y="2353202"/>
                </a:cubicBezTo>
                <a:cubicBezTo>
                  <a:pt x="7868675" y="2356733"/>
                  <a:pt x="7865146" y="2358498"/>
                  <a:pt x="7858085" y="2358498"/>
                </a:cubicBezTo>
                <a:lnTo>
                  <a:pt x="7847494" y="2347908"/>
                </a:lnTo>
                <a:cubicBezTo>
                  <a:pt x="7840434" y="2340848"/>
                  <a:pt x="7836904" y="2335552"/>
                  <a:pt x="7836904" y="2332021"/>
                </a:cubicBezTo>
                <a:cubicBezTo>
                  <a:pt x="7836904" y="2328492"/>
                  <a:pt x="7833375" y="2326727"/>
                  <a:pt x="7826313" y="2326727"/>
                </a:cubicBezTo>
                <a:close/>
                <a:moveTo>
                  <a:pt x="7312678" y="2316136"/>
                </a:moveTo>
                <a:cubicBezTo>
                  <a:pt x="7316208" y="2316136"/>
                  <a:pt x="7317974" y="2316136"/>
                  <a:pt x="7317974" y="2316136"/>
                </a:cubicBezTo>
                <a:lnTo>
                  <a:pt x="7307384" y="2326727"/>
                </a:lnTo>
                <a:cubicBezTo>
                  <a:pt x="7300322" y="2326727"/>
                  <a:pt x="7298559" y="2324962"/>
                  <a:pt x="7302088" y="2321431"/>
                </a:cubicBezTo>
                <a:cubicBezTo>
                  <a:pt x="7305618" y="2317900"/>
                  <a:pt x="7309149" y="2316136"/>
                  <a:pt x="7312678" y="2316136"/>
                </a:cubicBezTo>
                <a:close/>
                <a:moveTo>
                  <a:pt x="7010852" y="2316136"/>
                </a:moveTo>
                <a:lnTo>
                  <a:pt x="7021443" y="2326727"/>
                </a:lnTo>
                <a:cubicBezTo>
                  <a:pt x="7021443" y="2333787"/>
                  <a:pt x="7017914" y="2337317"/>
                  <a:pt x="7010852" y="2337317"/>
                </a:cubicBezTo>
                <a:cubicBezTo>
                  <a:pt x="7003792" y="2330256"/>
                  <a:pt x="7000262" y="2326727"/>
                  <a:pt x="7000262" y="2326727"/>
                </a:cubicBezTo>
                <a:cubicBezTo>
                  <a:pt x="7000262" y="2319667"/>
                  <a:pt x="7003792" y="2316136"/>
                  <a:pt x="7010852" y="2316136"/>
                </a:cubicBezTo>
                <a:close/>
                <a:moveTo>
                  <a:pt x="6036534" y="2316136"/>
                </a:moveTo>
                <a:lnTo>
                  <a:pt x="6044477" y="2317461"/>
                </a:lnTo>
                <a:cubicBezTo>
                  <a:pt x="6046242" y="2318343"/>
                  <a:pt x="6047124" y="2319667"/>
                  <a:pt x="6047124" y="2321431"/>
                </a:cubicBezTo>
                <a:close/>
                <a:moveTo>
                  <a:pt x="6004764" y="2316136"/>
                </a:moveTo>
                <a:cubicBezTo>
                  <a:pt x="6004764" y="2323196"/>
                  <a:pt x="6004764" y="2326727"/>
                  <a:pt x="6004764" y="2326727"/>
                </a:cubicBezTo>
                <a:cubicBezTo>
                  <a:pt x="6011824" y="2326727"/>
                  <a:pt x="6015353" y="2324962"/>
                  <a:pt x="6015353" y="2321431"/>
                </a:cubicBezTo>
                <a:cubicBezTo>
                  <a:pt x="6015353" y="2317900"/>
                  <a:pt x="6011824" y="2316136"/>
                  <a:pt x="6004764" y="2316136"/>
                </a:cubicBezTo>
                <a:close/>
                <a:moveTo>
                  <a:pt x="5401110" y="2316136"/>
                </a:moveTo>
                <a:lnTo>
                  <a:pt x="5485833" y="2326727"/>
                </a:lnTo>
                <a:lnTo>
                  <a:pt x="5496423" y="2347908"/>
                </a:lnTo>
                <a:cubicBezTo>
                  <a:pt x="5496423" y="2347908"/>
                  <a:pt x="5491128" y="2346143"/>
                  <a:pt x="5480538" y="2342612"/>
                </a:cubicBezTo>
                <a:cubicBezTo>
                  <a:pt x="5469948" y="2339082"/>
                  <a:pt x="5459356" y="2335552"/>
                  <a:pt x="5448766" y="2332021"/>
                </a:cubicBezTo>
                <a:cubicBezTo>
                  <a:pt x="5438176" y="2328492"/>
                  <a:pt x="5427586" y="2324962"/>
                  <a:pt x="5416996" y="2321431"/>
                </a:cubicBezTo>
                <a:cubicBezTo>
                  <a:pt x="5406404" y="2317900"/>
                  <a:pt x="5401110" y="2316136"/>
                  <a:pt x="5401110" y="2316136"/>
                </a:cubicBezTo>
                <a:close/>
                <a:moveTo>
                  <a:pt x="7773361" y="2305546"/>
                </a:moveTo>
                <a:cubicBezTo>
                  <a:pt x="7780423" y="2305546"/>
                  <a:pt x="7783952" y="2305546"/>
                  <a:pt x="7783952" y="2305546"/>
                </a:cubicBezTo>
                <a:lnTo>
                  <a:pt x="7794542" y="2316136"/>
                </a:lnTo>
                <a:lnTo>
                  <a:pt x="7789248" y="2316136"/>
                </a:lnTo>
                <a:cubicBezTo>
                  <a:pt x="7785717" y="2316136"/>
                  <a:pt x="7783952" y="2316136"/>
                  <a:pt x="7783952" y="2316136"/>
                </a:cubicBezTo>
                <a:close/>
                <a:moveTo>
                  <a:pt x="7667457" y="2305546"/>
                </a:moveTo>
                <a:cubicBezTo>
                  <a:pt x="7674519" y="2305546"/>
                  <a:pt x="7678048" y="2305546"/>
                  <a:pt x="7678048" y="2305546"/>
                </a:cubicBezTo>
                <a:cubicBezTo>
                  <a:pt x="7678048" y="2305546"/>
                  <a:pt x="7679813" y="2307311"/>
                  <a:pt x="7683344" y="2310841"/>
                </a:cubicBezTo>
                <a:cubicBezTo>
                  <a:pt x="7686874" y="2314371"/>
                  <a:pt x="7692168" y="2316136"/>
                  <a:pt x="7699230" y="2316136"/>
                </a:cubicBezTo>
                <a:lnTo>
                  <a:pt x="7678048" y="2316136"/>
                </a:lnTo>
                <a:close/>
                <a:moveTo>
                  <a:pt x="7550963" y="2305546"/>
                </a:moveTo>
                <a:cubicBezTo>
                  <a:pt x="7550963" y="2305546"/>
                  <a:pt x="7554492" y="2305546"/>
                  <a:pt x="7561553" y="2305546"/>
                </a:cubicBezTo>
                <a:cubicBezTo>
                  <a:pt x="7561553" y="2312606"/>
                  <a:pt x="7558024" y="2316136"/>
                  <a:pt x="7550963" y="2316136"/>
                </a:cubicBezTo>
                <a:cubicBezTo>
                  <a:pt x="7550963" y="2309077"/>
                  <a:pt x="7550963" y="2305546"/>
                  <a:pt x="7550963" y="2305546"/>
                </a:cubicBezTo>
                <a:close/>
                <a:moveTo>
                  <a:pt x="5655279" y="2305546"/>
                </a:moveTo>
                <a:cubicBezTo>
                  <a:pt x="5662340" y="2305546"/>
                  <a:pt x="5669400" y="2309077"/>
                  <a:pt x="5676460" y="2316136"/>
                </a:cubicBezTo>
                <a:lnTo>
                  <a:pt x="5665870" y="2316136"/>
                </a:lnTo>
                <a:lnTo>
                  <a:pt x="5644689" y="2316136"/>
                </a:lnTo>
                <a:cubicBezTo>
                  <a:pt x="5644689" y="2309077"/>
                  <a:pt x="5648218" y="2305546"/>
                  <a:pt x="5655279" y="2305546"/>
                </a:cubicBezTo>
                <a:close/>
                <a:moveTo>
                  <a:pt x="4871588" y="2305546"/>
                </a:moveTo>
                <a:cubicBezTo>
                  <a:pt x="4878648" y="2305546"/>
                  <a:pt x="4882180" y="2309077"/>
                  <a:pt x="4882180" y="2316136"/>
                </a:cubicBezTo>
                <a:lnTo>
                  <a:pt x="4871588" y="2316136"/>
                </a:lnTo>
                <a:close/>
                <a:moveTo>
                  <a:pt x="4765684" y="2305546"/>
                </a:moveTo>
                <a:cubicBezTo>
                  <a:pt x="4772744" y="2305546"/>
                  <a:pt x="4776276" y="2305546"/>
                  <a:pt x="4776276" y="2305546"/>
                </a:cubicBezTo>
                <a:cubicBezTo>
                  <a:pt x="4776276" y="2305546"/>
                  <a:pt x="4776276" y="2309077"/>
                  <a:pt x="4776276" y="2316136"/>
                </a:cubicBezTo>
                <a:lnTo>
                  <a:pt x="4765684" y="2316136"/>
                </a:lnTo>
                <a:close/>
                <a:moveTo>
                  <a:pt x="6092134" y="2302237"/>
                </a:moveTo>
                <a:cubicBezTo>
                  <a:pt x="6097429" y="2300912"/>
                  <a:pt x="6110668" y="2305546"/>
                  <a:pt x="6131847" y="2316136"/>
                </a:cubicBezTo>
                <a:cubicBezTo>
                  <a:pt x="6167149" y="2330256"/>
                  <a:pt x="6188330" y="2337317"/>
                  <a:pt x="6195390" y="2337317"/>
                </a:cubicBezTo>
                <a:cubicBezTo>
                  <a:pt x="6202450" y="2337317"/>
                  <a:pt x="6205980" y="2340848"/>
                  <a:pt x="6205980" y="2347908"/>
                </a:cubicBezTo>
                <a:cubicBezTo>
                  <a:pt x="6198920" y="2347908"/>
                  <a:pt x="6191861" y="2347908"/>
                  <a:pt x="6184800" y="2347908"/>
                </a:cubicBezTo>
                <a:cubicBezTo>
                  <a:pt x="6177738" y="2347908"/>
                  <a:pt x="6168914" y="2346143"/>
                  <a:pt x="6158324" y="2342612"/>
                </a:cubicBezTo>
                <a:cubicBezTo>
                  <a:pt x="6147734" y="2339082"/>
                  <a:pt x="6135378" y="2333787"/>
                  <a:pt x="6121257" y="2326727"/>
                </a:cubicBezTo>
                <a:cubicBezTo>
                  <a:pt x="6100076" y="2312606"/>
                  <a:pt x="6089486" y="2305546"/>
                  <a:pt x="6089486" y="2305546"/>
                </a:cubicBezTo>
                <a:cubicBezTo>
                  <a:pt x="6089486" y="2303781"/>
                  <a:pt x="6090368" y="2302677"/>
                  <a:pt x="6092134" y="2302237"/>
                </a:cubicBezTo>
                <a:close/>
                <a:moveTo>
                  <a:pt x="6407198" y="2294956"/>
                </a:moveTo>
                <a:lnTo>
                  <a:pt x="6417788" y="2294956"/>
                </a:lnTo>
                <a:cubicBezTo>
                  <a:pt x="6424850" y="2302015"/>
                  <a:pt x="6426614" y="2305546"/>
                  <a:pt x="6423084" y="2305546"/>
                </a:cubicBezTo>
                <a:cubicBezTo>
                  <a:pt x="6419554" y="2305546"/>
                  <a:pt x="6417788" y="2305546"/>
                  <a:pt x="6417788" y="2305546"/>
                </a:cubicBezTo>
                <a:close/>
                <a:moveTo>
                  <a:pt x="5708232" y="2294956"/>
                </a:moveTo>
                <a:cubicBezTo>
                  <a:pt x="5708232" y="2294956"/>
                  <a:pt x="5711762" y="2294956"/>
                  <a:pt x="5718822" y="2294956"/>
                </a:cubicBezTo>
                <a:cubicBezTo>
                  <a:pt x="5725882" y="2294956"/>
                  <a:pt x="5729412" y="2296721"/>
                  <a:pt x="5729412" y="2300250"/>
                </a:cubicBezTo>
                <a:cubicBezTo>
                  <a:pt x="5729412" y="2303781"/>
                  <a:pt x="5725882" y="2305546"/>
                  <a:pt x="5718822" y="2305546"/>
                </a:cubicBezTo>
                <a:cubicBezTo>
                  <a:pt x="5718822" y="2305546"/>
                  <a:pt x="5717058" y="2303781"/>
                  <a:pt x="5713526" y="2300250"/>
                </a:cubicBezTo>
                <a:cubicBezTo>
                  <a:pt x="5709997" y="2296721"/>
                  <a:pt x="5708232" y="2294956"/>
                  <a:pt x="5708232" y="2294956"/>
                </a:cubicBezTo>
                <a:close/>
                <a:moveTo>
                  <a:pt x="7302088" y="2284365"/>
                </a:moveTo>
                <a:cubicBezTo>
                  <a:pt x="7305618" y="2284365"/>
                  <a:pt x="7307384" y="2284365"/>
                  <a:pt x="7307384" y="2284365"/>
                </a:cubicBezTo>
                <a:lnTo>
                  <a:pt x="7296793" y="2294956"/>
                </a:lnTo>
                <a:cubicBezTo>
                  <a:pt x="7296793" y="2287896"/>
                  <a:pt x="7298559" y="2284365"/>
                  <a:pt x="7302088" y="2284365"/>
                </a:cubicBezTo>
                <a:close/>
                <a:moveTo>
                  <a:pt x="5972991" y="2284365"/>
                </a:moveTo>
                <a:lnTo>
                  <a:pt x="5983582" y="2294956"/>
                </a:lnTo>
                <a:cubicBezTo>
                  <a:pt x="5997702" y="2302015"/>
                  <a:pt x="6008293" y="2305546"/>
                  <a:pt x="6015353" y="2305546"/>
                </a:cubicBezTo>
                <a:lnTo>
                  <a:pt x="6036534" y="2316136"/>
                </a:lnTo>
                <a:cubicBezTo>
                  <a:pt x="6036534" y="2316136"/>
                  <a:pt x="6036534" y="2319667"/>
                  <a:pt x="6036534" y="2326727"/>
                </a:cubicBezTo>
                <a:cubicBezTo>
                  <a:pt x="6036534" y="2333787"/>
                  <a:pt x="6036534" y="2337317"/>
                  <a:pt x="6036534" y="2337317"/>
                </a:cubicBezTo>
                <a:cubicBezTo>
                  <a:pt x="6036534" y="2337317"/>
                  <a:pt x="6040064" y="2337317"/>
                  <a:pt x="6047124" y="2337317"/>
                </a:cubicBezTo>
                <a:lnTo>
                  <a:pt x="6057716" y="2347908"/>
                </a:lnTo>
                <a:lnTo>
                  <a:pt x="6078895" y="2358498"/>
                </a:lnTo>
                <a:lnTo>
                  <a:pt x="6100076" y="2358498"/>
                </a:lnTo>
                <a:lnTo>
                  <a:pt x="6078895" y="2369088"/>
                </a:lnTo>
                <a:cubicBezTo>
                  <a:pt x="6064776" y="2362029"/>
                  <a:pt x="6054186" y="2358498"/>
                  <a:pt x="6047124" y="2358498"/>
                </a:cubicBezTo>
                <a:cubicBezTo>
                  <a:pt x="6047124" y="2358498"/>
                  <a:pt x="6047124" y="2354967"/>
                  <a:pt x="6047124" y="2347908"/>
                </a:cubicBezTo>
                <a:lnTo>
                  <a:pt x="6036534" y="2347908"/>
                </a:lnTo>
                <a:cubicBezTo>
                  <a:pt x="6036534" y="2354967"/>
                  <a:pt x="6029474" y="2356733"/>
                  <a:pt x="6015353" y="2353202"/>
                </a:cubicBezTo>
                <a:cubicBezTo>
                  <a:pt x="6001234" y="2349673"/>
                  <a:pt x="5992408" y="2346143"/>
                  <a:pt x="5988878" y="2342612"/>
                </a:cubicBezTo>
                <a:cubicBezTo>
                  <a:pt x="5985347" y="2339082"/>
                  <a:pt x="5976520" y="2337317"/>
                  <a:pt x="5962401" y="2337317"/>
                </a:cubicBezTo>
                <a:cubicBezTo>
                  <a:pt x="5948280" y="2337317"/>
                  <a:pt x="5941220" y="2337317"/>
                  <a:pt x="5941220" y="2337317"/>
                </a:cubicBezTo>
                <a:lnTo>
                  <a:pt x="5983582" y="2316136"/>
                </a:lnTo>
                <a:lnTo>
                  <a:pt x="5994172" y="2305546"/>
                </a:lnTo>
                <a:lnTo>
                  <a:pt x="5972991" y="2294956"/>
                </a:lnTo>
                <a:lnTo>
                  <a:pt x="5962401" y="2294956"/>
                </a:lnTo>
                <a:close/>
                <a:moveTo>
                  <a:pt x="4808046" y="2284365"/>
                </a:moveTo>
                <a:cubicBezTo>
                  <a:pt x="4808046" y="2291425"/>
                  <a:pt x="4808046" y="2294956"/>
                  <a:pt x="4808046" y="2294956"/>
                </a:cubicBezTo>
                <a:cubicBezTo>
                  <a:pt x="4800986" y="2294956"/>
                  <a:pt x="4797456" y="2294956"/>
                  <a:pt x="4797456" y="2294956"/>
                </a:cubicBezTo>
                <a:close/>
                <a:moveTo>
                  <a:pt x="7688638" y="2273775"/>
                </a:moveTo>
                <a:cubicBezTo>
                  <a:pt x="7695700" y="2273775"/>
                  <a:pt x="7702759" y="2273775"/>
                  <a:pt x="7709820" y="2273775"/>
                </a:cubicBezTo>
                <a:lnTo>
                  <a:pt x="7699230" y="2284365"/>
                </a:lnTo>
                <a:close/>
                <a:moveTo>
                  <a:pt x="7021443" y="2273775"/>
                </a:moveTo>
                <a:lnTo>
                  <a:pt x="7032033" y="2284365"/>
                </a:lnTo>
                <a:lnTo>
                  <a:pt x="7021443" y="2284365"/>
                </a:lnTo>
                <a:cubicBezTo>
                  <a:pt x="7021443" y="2284365"/>
                  <a:pt x="7021443" y="2280834"/>
                  <a:pt x="7021443" y="2273775"/>
                </a:cubicBezTo>
                <a:close/>
                <a:moveTo>
                  <a:pt x="6608416" y="2273775"/>
                </a:moveTo>
                <a:cubicBezTo>
                  <a:pt x="6608416" y="2273775"/>
                  <a:pt x="6611946" y="2277304"/>
                  <a:pt x="6619006" y="2284365"/>
                </a:cubicBezTo>
                <a:cubicBezTo>
                  <a:pt x="6611946" y="2284365"/>
                  <a:pt x="6608416" y="2284365"/>
                  <a:pt x="6608416" y="2284365"/>
                </a:cubicBezTo>
                <a:close/>
                <a:moveTo>
                  <a:pt x="5295206" y="2273775"/>
                </a:moveTo>
                <a:lnTo>
                  <a:pt x="5348158" y="2294956"/>
                </a:lnTo>
                <a:cubicBezTo>
                  <a:pt x="5355218" y="2294956"/>
                  <a:pt x="5358748" y="2294956"/>
                  <a:pt x="5358748" y="2294956"/>
                </a:cubicBezTo>
                <a:cubicBezTo>
                  <a:pt x="5358748" y="2294956"/>
                  <a:pt x="5362278" y="2294956"/>
                  <a:pt x="5369339" y="2294956"/>
                </a:cubicBezTo>
                <a:cubicBezTo>
                  <a:pt x="5369339" y="2294956"/>
                  <a:pt x="5369339" y="2298485"/>
                  <a:pt x="5369339" y="2305546"/>
                </a:cubicBezTo>
                <a:cubicBezTo>
                  <a:pt x="5369339" y="2305546"/>
                  <a:pt x="5360512" y="2305546"/>
                  <a:pt x="5342862" y="2305546"/>
                </a:cubicBezTo>
                <a:cubicBezTo>
                  <a:pt x="5325212" y="2305546"/>
                  <a:pt x="5314621" y="2302015"/>
                  <a:pt x="5311092" y="2294956"/>
                </a:cubicBezTo>
                <a:cubicBezTo>
                  <a:pt x="5307560" y="2287896"/>
                  <a:pt x="5302266" y="2284365"/>
                  <a:pt x="5295206" y="2284365"/>
                </a:cubicBezTo>
                <a:close/>
                <a:moveTo>
                  <a:pt x="8175798" y="2263184"/>
                </a:moveTo>
                <a:cubicBezTo>
                  <a:pt x="8175798" y="2263184"/>
                  <a:pt x="8177564" y="2263184"/>
                  <a:pt x="8181093" y="2263184"/>
                </a:cubicBezTo>
                <a:cubicBezTo>
                  <a:pt x="8184623" y="2263184"/>
                  <a:pt x="8186387" y="2264948"/>
                  <a:pt x="8186387" y="2268479"/>
                </a:cubicBezTo>
                <a:cubicBezTo>
                  <a:pt x="8186387" y="2272010"/>
                  <a:pt x="8182858" y="2273775"/>
                  <a:pt x="8175798" y="2273775"/>
                </a:cubicBezTo>
                <a:cubicBezTo>
                  <a:pt x="8175798" y="2266715"/>
                  <a:pt x="8175798" y="2263184"/>
                  <a:pt x="8175798" y="2263184"/>
                </a:cubicBezTo>
                <a:close/>
                <a:moveTo>
                  <a:pt x="6163620" y="2263184"/>
                </a:moveTo>
                <a:lnTo>
                  <a:pt x="6163620" y="2273775"/>
                </a:lnTo>
                <a:cubicBezTo>
                  <a:pt x="6170680" y="2273775"/>
                  <a:pt x="6174209" y="2272010"/>
                  <a:pt x="6174209" y="2268479"/>
                </a:cubicBezTo>
                <a:cubicBezTo>
                  <a:pt x="6174209" y="2264948"/>
                  <a:pt x="6174209" y="2263184"/>
                  <a:pt x="6174209" y="2263184"/>
                </a:cubicBezTo>
                <a:cubicBezTo>
                  <a:pt x="6174209" y="2263184"/>
                  <a:pt x="6170680" y="2263184"/>
                  <a:pt x="6163620" y="2263184"/>
                </a:cubicBezTo>
                <a:close/>
                <a:moveTo>
                  <a:pt x="5814135" y="2263184"/>
                </a:moveTo>
                <a:cubicBezTo>
                  <a:pt x="5814135" y="2270244"/>
                  <a:pt x="5821196" y="2273775"/>
                  <a:pt x="5835316" y="2273775"/>
                </a:cubicBezTo>
                <a:lnTo>
                  <a:pt x="5824726" y="2263184"/>
                </a:lnTo>
                <a:close/>
                <a:moveTo>
                  <a:pt x="5581147" y="2263184"/>
                </a:moveTo>
                <a:lnTo>
                  <a:pt x="5623508" y="2284365"/>
                </a:lnTo>
                <a:lnTo>
                  <a:pt x="5602327" y="2284365"/>
                </a:lnTo>
                <a:lnTo>
                  <a:pt x="5591737" y="2284365"/>
                </a:lnTo>
                <a:lnTo>
                  <a:pt x="5591737" y="2294956"/>
                </a:lnTo>
                <a:lnTo>
                  <a:pt x="5581147" y="2273775"/>
                </a:lnTo>
                <a:cubicBezTo>
                  <a:pt x="5581147" y="2266715"/>
                  <a:pt x="5581147" y="2263184"/>
                  <a:pt x="5581147" y="2263184"/>
                </a:cubicBezTo>
                <a:close/>
                <a:moveTo>
                  <a:pt x="5475243" y="2263184"/>
                </a:moveTo>
                <a:lnTo>
                  <a:pt x="5496423" y="2273775"/>
                </a:lnTo>
                <a:cubicBezTo>
                  <a:pt x="5489362" y="2273775"/>
                  <a:pt x="5485833" y="2273775"/>
                  <a:pt x="5485833" y="2273775"/>
                </a:cubicBezTo>
                <a:cubicBezTo>
                  <a:pt x="5471712" y="2273775"/>
                  <a:pt x="5468182" y="2277304"/>
                  <a:pt x="5475243" y="2284365"/>
                </a:cubicBezTo>
                <a:cubicBezTo>
                  <a:pt x="5482304" y="2291425"/>
                  <a:pt x="5482304" y="2294956"/>
                  <a:pt x="5475243" y="2294956"/>
                </a:cubicBezTo>
                <a:cubicBezTo>
                  <a:pt x="5468182" y="2294956"/>
                  <a:pt x="5464652" y="2293190"/>
                  <a:pt x="5464652" y="2289660"/>
                </a:cubicBezTo>
                <a:cubicBezTo>
                  <a:pt x="5464652" y="2286129"/>
                  <a:pt x="5464652" y="2284365"/>
                  <a:pt x="5464652" y="2284365"/>
                </a:cubicBezTo>
                <a:lnTo>
                  <a:pt x="5464652" y="2273775"/>
                </a:lnTo>
                <a:close/>
                <a:moveTo>
                  <a:pt x="8165206" y="2252594"/>
                </a:moveTo>
                <a:cubicBezTo>
                  <a:pt x="8165206" y="2252594"/>
                  <a:pt x="8165206" y="2256125"/>
                  <a:pt x="8165206" y="2263184"/>
                </a:cubicBezTo>
                <a:cubicBezTo>
                  <a:pt x="8158146" y="2263184"/>
                  <a:pt x="8154617" y="2263184"/>
                  <a:pt x="8154617" y="2263184"/>
                </a:cubicBezTo>
                <a:close/>
                <a:moveTo>
                  <a:pt x="7190889" y="2252594"/>
                </a:moveTo>
                <a:cubicBezTo>
                  <a:pt x="7190889" y="2252594"/>
                  <a:pt x="7190889" y="2256125"/>
                  <a:pt x="7190889" y="2263184"/>
                </a:cubicBezTo>
                <a:cubicBezTo>
                  <a:pt x="7190889" y="2270244"/>
                  <a:pt x="7194418" y="2270244"/>
                  <a:pt x="7201480" y="2263184"/>
                </a:cubicBezTo>
                <a:cubicBezTo>
                  <a:pt x="7208540" y="2263184"/>
                  <a:pt x="7212070" y="2259654"/>
                  <a:pt x="7212070" y="2252594"/>
                </a:cubicBezTo>
                <a:cubicBezTo>
                  <a:pt x="7212070" y="2252594"/>
                  <a:pt x="7208540" y="2252594"/>
                  <a:pt x="7201480" y="2252594"/>
                </a:cubicBezTo>
                <a:cubicBezTo>
                  <a:pt x="7194418" y="2252594"/>
                  <a:pt x="7190889" y="2252594"/>
                  <a:pt x="7190889" y="2252594"/>
                </a:cubicBezTo>
                <a:close/>
                <a:moveTo>
                  <a:pt x="7047918" y="2252594"/>
                </a:moveTo>
                <a:cubicBezTo>
                  <a:pt x="7051448" y="2252594"/>
                  <a:pt x="7053214" y="2252594"/>
                  <a:pt x="7053214" y="2252594"/>
                </a:cubicBezTo>
                <a:lnTo>
                  <a:pt x="7042622" y="2263184"/>
                </a:lnTo>
                <a:cubicBezTo>
                  <a:pt x="7035562" y="2263184"/>
                  <a:pt x="7033799" y="2261419"/>
                  <a:pt x="7037328" y="2257889"/>
                </a:cubicBezTo>
                <a:cubicBezTo>
                  <a:pt x="7040858" y="2254359"/>
                  <a:pt x="7044389" y="2252594"/>
                  <a:pt x="7047918" y="2252594"/>
                </a:cubicBezTo>
                <a:close/>
                <a:moveTo>
                  <a:pt x="6735502" y="2252594"/>
                </a:moveTo>
                <a:cubicBezTo>
                  <a:pt x="6735502" y="2252594"/>
                  <a:pt x="6737266" y="2254359"/>
                  <a:pt x="6740796" y="2257889"/>
                </a:cubicBezTo>
                <a:cubicBezTo>
                  <a:pt x="6744326" y="2261419"/>
                  <a:pt x="6746092" y="2263184"/>
                  <a:pt x="6746092" y="2263184"/>
                </a:cubicBezTo>
                <a:cubicBezTo>
                  <a:pt x="6739032" y="2263184"/>
                  <a:pt x="6735502" y="2263184"/>
                  <a:pt x="6735502" y="2263184"/>
                </a:cubicBezTo>
                <a:close/>
                <a:moveTo>
                  <a:pt x="6714320" y="2252594"/>
                </a:moveTo>
                <a:cubicBezTo>
                  <a:pt x="6721381" y="2252594"/>
                  <a:pt x="6724910" y="2254359"/>
                  <a:pt x="6724910" y="2257889"/>
                </a:cubicBezTo>
                <a:cubicBezTo>
                  <a:pt x="6724910" y="2261419"/>
                  <a:pt x="6721381" y="2263184"/>
                  <a:pt x="6714320" y="2263184"/>
                </a:cubicBezTo>
                <a:cubicBezTo>
                  <a:pt x="6714320" y="2263184"/>
                  <a:pt x="6714320" y="2259654"/>
                  <a:pt x="6714320" y="2252594"/>
                </a:cubicBezTo>
                <a:close/>
                <a:moveTo>
                  <a:pt x="6401903" y="2252594"/>
                </a:moveTo>
                <a:cubicBezTo>
                  <a:pt x="6405432" y="2252594"/>
                  <a:pt x="6407198" y="2254359"/>
                  <a:pt x="6407198" y="2257889"/>
                </a:cubicBezTo>
                <a:cubicBezTo>
                  <a:pt x="6407198" y="2261419"/>
                  <a:pt x="6410728" y="2263184"/>
                  <a:pt x="6417788" y="2263184"/>
                </a:cubicBezTo>
                <a:cubicBezTo>
                  <a:pt x="6424850" y="2263184"/>
                  <a:pt x="6430144" y="2266715"/>
                  <a:pt x="6433675" y="2273775"/>
                </a:cubicBezTo>
                <a:cubicBezTo>
                  <a:pt x="6437204" y="2280834"/>
                  <a:pt x="6444265" y="2284365"/>
                  <a:pt x="6454855" y="2284365"/>
                </a:cubicBezTo>
                <a:cubicBezTo>
                  <a:pt x="6465446" y="2284365"/>
                  <a:pt x="6472506" y="2286129"/>
                  <a:pt x="6476036" y="2289660"/>
                </a:cubicBezTo>
                <a:cubicBezTo>
                  <a:pt x="6479566" y="2293190"/>
                  <a:pt x="6483098" y="2294956"/>
                  <a:pt x="6486627" y="2294956"/>
                </a:cubicBezTo>
                <a:cubicBezTo>
                  <a:pt x="6490156" y="2294956"/>
                  <a:pt x="6502512" y="2296721"/>
                  <a:pt x="6523694" y="2300250"/>
                </a:cubicBezTo>
                <a:cubicBezTo>
                  <a:pt x="6544874" y="2303781"/>
                  <a:pt x="6558994" y="2309077"/>
                  <a:pt x="6566054" y="2316136"/>
                </a:cubicBezTo>
                <a:lnTo>
                  <a:pt x="6576646" y="2316136"/>
                </a:lnTo>
                <a:cubicBezTo>
                  <a:pt x="6583706" y="2316136"/>
                  <a:pt x="6592531" y="2317900"/>
                  <a:pt x="6603121" y="2321431"/>
                </a:cubicBezTo>
                <a:cubicBezTo>
                  <a:pt x="6613711" y="2324962"/>
                  <a:pt x="6622536" y="2326727"/>
                  <a:pt x="6629598" y="2326727"/>
                </a:cubicBezTo>
                <a:lnTo>
                  <a:pt x="6640188" y="2326727"/>
                </a:lnTo>
                <a:lnTo>
                  <a:pt x="6650778" y="2326727"/>
                </a:lnTo>
                <a:lnTo>
                  <a:pt x="6671958" y="2337317"/>
                </a:lnTo>
                <a:cubicBezTo>
                  <a:pt x="6686079" y="2337317"/>
                  <a:pt x="6696669" y="2340848"/>
                  <a:pt x="6703730" y="2347908"/>
                </a:cubicBezTo>
                <a:cubicBezTo>
                  <a:pt x="6710791" y="2347908"/>
                  <a:pt x="6716086" y="2347908"/>
                  <a:pt x="6719616" y="2347908"/>
                </a:cubicBezTo>
                <a:cubicBezTo>
                  <a:pt x="6723146" y="2347908"/>
                  <a:pt x="6724910" y="2347908"/>
                  <a:pt x="6724910" y="2347908"/>
                </a:cubicBezTo>
                <a:cubicBezTo>
                  <a:pt x="6731972" y="2347908"/>
                  <a:pt x="6735502" y="2351437"/>
                  <a:pt x="6735502" y="2358498"/>
                </a:cubicBezTo>
                <a:cubicBezTo>
                  <a:pt x="6742562" y="2365558"/>
                  <a:pt x="6746092" y="2369088"/>
                  <a:pt x="6746092" y="2369088"/>
                </a:cubicBezTo>
                <a:cubicBezTo>
                  <a:pt x="6753152" y="2369088"/>
                  <a:pt x="6753152" y="2372619"/>
                  <a:pt x="6746092" y="2379679"/>
                </a:cubicBezTo>
                <a:lnTo>
                  <a:pt x="6756682" y="2390269"/>
                </a:lnTo>
                <a:cubicBezTo>
                  <a:pt x="6763743" y="2390269"/>
                  <a:pt x="6767272" y="2388504"/>
                  <a:pt x="6767272" y="2384973"/>
                </a:cubicBezTo>
                <a:cubicBezTo>
                  <a:pt x="6767272" y="2381444"/>
                  <a:pt x="6770802" y="2376148"/>
                  <a:pt x="6777862" y="2369088"/>
                </a:cubicBezTo>
                <a:cubicBezTo>
                  <a:pt x="6784924" y="2362029"/>
                  <a:pt x="6777862" y="2354967"/>
                  <a:pt x="6756682" y="2347908"/>
                </a:cubicBezTo>
                <a:cubicBezTo>
                  <a:pt x="6749621" y="2340848"/>
                  <a:pt x="6740796" y="2335552"/>
                  <a:pt x="6730206" y="2332021"/>
                </a:cubicBezTo>
                <a:cubicBezTo>
                  <a:pt x="6719616" y="2328492"/>
                  <a:pt x="6710791" y="2326727"/>
                  <a:pt x="6703730" y="2326727"/>
                </a:cubicBezTo>
                <a:cubicBezTo>
                  <a:pt x="6689610" y="2326727"/>
                  <a:pt x="6682550" y="2326727"/>
                  <a:pt x="6682550" y="2326727"/>
                </a:cubicBezTo>
                <a:cubicBezTo>
                  <a:pt x="6689610" y="2326727"/>
                  <a:pt x="6696669" y="2324962"/>
                  <a:pt x="6703730" y="2321431"/>
                </a:cubicBezTo>
                <a:cubicBezTo>
                  <a:pt x="6710791" y="2317900"/>
                  <a:pt x="6717850" y="2316136"/>
                  <a:pt x="6724910" y="2316136"/>
                </a:cubicBezTo>
                <a:cubicBezTo>
                  <a:pt x="6724910" y="2323196"/>
                  <a:pt x="6726676" y="2326727"/>
                  <a:pt x="6730206" y="2326727"/>
                </a:cubicBezTo>
                <a:cubicBezTo>
                  <a:pt x="6733736" y="2326727"/>
                  <a:pt x="6739032" y="2326727"/>
                  <a:pt x="6746092" y="2326727"/>
                </a:cubicBezTo>
                <a:cubicBezTo>
                  <a:pt x="6753152" y="2326727"/>
                  <a:pt x="6760212" y="2330256"/>
                  <a:pt x="6767272" y="2337317"/>
                </a:cubicBezTo>
                <a:lnTo>
                  <a:pt x="6809634" y="2347908"/>
                </a:lnTo>
                <a:cubicBezTo>
                  <a:pt x="6859056" y="2362029"/>
                  <a:pt x="6887296" y="2372619"/>
                  <a:pt x="6894358" y="2379679"/>
                </a:cubicBezTo>
                <a:lnTo>
                  <a:pt x="6904948" y="2379679"/>
                </a:lnTo>
                <a:lnTo>
                  <a:pt x="6926129" y="2390269"/>
                </a:lnTo>
                <a:lnTo>
                  <a:pt x="6936718" y="2400860"/>
                </a:lnTo>
                <a:lnTo>
                  <a:pt x="6926129" y="2400860"/>
                </a:lnTo>
                <a:cubicBezTo>
                  <a:pt x="6912008" y="2393800"/>
                  <a:pt x="6901418" y="2390269"/>
                  <a:pt x="6894358" y="2390269"/>
                </a:cubicBezTo>
                <a:cubicBezTo>
                  <a:pt x="6887296" y="2390269"/>
                  <a:pt x="6883766" y="2393800"/>
                  <a:pt x="6883766" y="2400860"/>
                </a:cubicBezTo>
                <a:lnTo>
                  <a:pt x="6873177" y="2400860"/>
                </a:lnTo>
                <a:cubicBezTo>
                  <a:pt x="6873177" y="2400860"/>
                  <a:pt x="6867881" y="2400860"/>
                  <a:pt x="6857292" y="2400860"/>
                </a:cubicBezTo>
                <a:cubicBezTo>
                  <a:pt x="6846700" y="2400860"/>
                  <a:pt x="6841406" y="2402625"/>
                  <a:pt x="6841406" y="2406154"/>
                </a:cubicBezTo>
                <a:cubicBezTo>
                  <a:pt x="6841406" y="2409685"/>
                  <a:pt x="6844936" y="2411450"/>
                  <a:pt x="6851996" y="2411450"/>
                </a:cubicBezTo>
                <a:cubicBezTo>
                  <a:pt x="6851996" y="2411450"/>
                  <a:pt x="6853762" y="2413215"/>
                  <a:pt x="6857292" y="2416746"/>
                </a:cubicBezTo>
                <a:cubicBezTo>
                  <a:pt x="6860821" y="2420275"/>
                  <a:pt x="6862587" y="2422040"/>
                  <a:pt x="6862587" y="2422040"/>
                </a:cubicBezTo>
                <a:cubicBezTo>
                  <a:pt x="6862587" y="2429100"/>
                  <a:pt x="6866116" y="2429100"/>
                  <a:pt x="6873177" y="2422040"/>
                </a:cubicBezTo>
                <a:cubicBezTo>
                  <a:pt x="6880237" y="2422040"/>
                  <a:pt x="6885532" y="2423805"/>
                  <a:pt x="6889062" y="2427335"/>
                </a:cubicBezTo>
                <a:cubicBezTo>
                  <a:pt x="6892592" y="2430866"/>
                  <a:pt x="6894358" y="2432631"/>
                  <a:pt x="6894358" y="2432631"/>
                </a:cubicBezTo>
                <a:cubicBezTo>
                  <a:pt x="6894358" y="2432631"/>
                  <a:pt x="6897888" y="2436161"/>
                  <a:pt x="6904948" y="2443221"/>
                </a:cubicBezTo>
                <a:lnTo>
                  <a:pt x="6904948" y="2432631"/>
                </a:lnTo>
                <a:lnTo>
                  <a:pt x="6915539" y="2432631"/>
                </a:lnTo>
                <a:cubicBezTo>
                  <a:pt x="6922600" y="2432631"/>
                  <a:pt x="6929658" y="2432631"/>
                  <a:pt x="6936718" y="2432631"/>
                </a:cubicBezTo>
                <a:cubicBezTo>
                  <a:pt x="6936718" y="2432631"/>
                  <a:pt x="6940248" y="2434396"/>
                  <a:pt x="6947310" y="2437927"/>
                </a:cubicBezTo>
                <a:cubicBezTo>
                  <a:pt x="6954370" y="2441456"/>
                  <a:pt x="6961429" y="2443221"/>
                  <a:pt x="6968491" y="2443221"/>
                </a:cubicBezTo>
                <a:cubicBezTo>
                  <a:pt x="7003792" y="2443221"/>
                  <a:pt x="7024972" y="2446752"/>
                  <a:pt x="7032033" y="2453812"/>
                </a:cubicBezTo>
                <a:cubicBezTo>
                  <a:pt x="7032033" y="2453812"/>
                  <a:pt x="7035562" y="2453812"/>
                  <a:pt x="7042622" y="2453812"/>
                </a:cubicBezTo>
                <a:cubicBezTo>
                  <a:pt x="7049684" y="2453812"/>
                  <a:pt x="7056744" y="2453812"/>
                  <a:pt x="7063804" y="2453812"/>
                </a:cubicBezTo>
                <a:lnTo>
                  <a:pt x="7084985" y="2453812"/>
                </a:lnTo>
                <a:cubicBezTo>
                  <a:pt x="7084985" y="2460871"/>
                  <a:pt x="7088514" y="2467933"/>
                  <a:pt x="7095574" y="2474992"/>
                </a:cubicBezTo>
                <a:lnTo>
                  <a:pt x="7106166" y="2485583"/>
                </a:lnTo>
                <a:lnTo>
                  <a:pt x="7084985" y="2485583"/>
                </a:lnTo>
                <a:cubicBezTo>
                  <a:pt x="7077924" y="2471462"/>
                  <a:pt x="7067333" y="2464402"/>
                  <a:pt x="7053214" y="2464402"/>
                </a:cubicBezTo>
                <a:cubicBezTo>
                  <a:pt x="7046154" y="2464402"/>
                  <a:pt x="7039093" y="2462637"/>
                  <a:pt x="7032033" y="2459106"/>
                </a:cubicBezTo>
                <a:cubicBezTo>
                  <a:pt x="7024972" y="2455577"/>
                  <a:pt x="7014381" y="2453812"/>
                  <a:pt x="7000262" y="2453812"/>
                </a:cubicBezTo>
                <a:cubicBezTo>
                  <a:pt x="6979081" y="2460871"/>
                  <a:pt x="6954370" y="2462637"/>
                  <a:pt x="6926129" y="2459106"/>
                </a:cubicBezTo>
                <a:cubicBezTo>
                  <a:pt x="6897888" y="2455577"/>
                  <a:pt x="6883766" y="2452047"/>
                  <a:pt x="6883766" y="2448517"/>
                </a:cubicBezTo>
                <a:cubicBezTo>
                  <a:pt x="6883766" y="2444986"/>
                  <a:pt x="6880237" y="2446752"/>
                  <a:pt x="6873177" y="2453812"/>
                </a:cubicBezTo>
                <a:cubicBezTo>
                  <a:pt x="6866116" y="2460871"/>
                  <a:pt x="6859056" y="2464402"/>
                  <a:pt x="6851996" y="2464402"/>
                </a:cubicBezTo>
                <a:cubicBezTo>
                  <a:pt x="6844936" y="2464402"/>
                  <a:pt x="6841406" y="2460871"/>
                  <a:pt x="6841406" y="2453812"/>
                </a:cubicBezTo>
                <a:cubicBezTo>
                  <a:pt x="6841406" y="2453812"/>
                  <a:pt x="6843170" y="2452047"/>
                  <a:pt x="6846700" y="2448517"/>
                </a:cubicBezTo>
                <a:cubicBezTo>
                  <a:pt x="6850230" y="2444986"/>
                  <a:pt x="6855525" y="2443221"/>
                  <a:pt x="6862587" y="2443221"/>
                </a:cubicBezTo>
                <a:lnTo>
                  <a:pt x="6873177" y="2443221"/>
                </a:lnTo>
                <a:lnTo>
                  <a:pt x="6862587" y="2432631"/>
                </a:lnTo>
                <a:lnTo>
                  <a:pt x="6830814" y="2443221"/>
                </a:lnTo>
                <a:lnTo>
                  <a:pt x="6809634" y="2453812"/>
                </a:lnTo>
                <a:cubicBezTo>
                  <a:pt x="6809634" y="2446752"/>
                  <a:pt x="6802573" y="2443221"/>
                  <a:pt x="6788454" y="2443221"/>
                </a:cubicBezTo>
                <a:lnTo>
                  <a:pt x="6756682" y="2422040"/>
                </a:lnTo>
                <a:cubicBezTo>
                  <a:pt x="6756682" y="2422040"/>
                  <a:pt x="6760212" y="2423805"/>
                  <a:pt x="6767272" y="2427335"/>
                </a:cubicBezTo>
                <a:cubicBezTo>
                  <a:pt x="6774333" y="2430866"/>
                  <a:pt x="6788454" y="2432631"/>
                  <a:pt x="6809634" y="2432631"/>
                </a:cubicBezTo>
                <a:lnTo>
                  <a:pt x="6830814" y="2422040"/>
                </a:lnTo>
                <a:cubicBezTo>
                  <a:pt x="6830814" y="2422040"/>
                  <a:pt x="6827285" y="2422040"/>
                  <a:pt x="6820224" y="2422040"/>
                </a:cubicBezTo>
                <a:lnTo>
                  <a:pt x="6809634" y="2411450"/>
                </a:lnTo>
                <a:cubicBezTo>
                  <a:pt x="6809634" y="2404390"/>
                  <a:pt x="6813164" y="2400860"/>
                  <a:pt x="6820224" y="2400860"/>
                </a:cubicBezTo>
                <a:cubicBezTo>
                  <a:pt x="6820224" y="2400860"/>
                  <a:pt x="6821991" y="2400860"/>
                  <a:pt x="6825520" y="2400860"/>
                </a:cubicBezTo>
                <a:cubicBezTo>
                  <a:pt x="6829050" y="2400860"/>
                  <a:pt x="6830814" y="2397329"/>
                  <a:pt x="6830814" y="2390269"/>
                </a:cubicBezTo>
                <a:cubicBezTo>
                  <a:pt x="6837876" y="2390269"/>
                  <a:pt x="6837876" y="2386739"/>
                  <a:pt x="6830814" y="2379679"/>
                </a:cubicBezTo>
                <a:cubicBezTo>
                  <a:pt x="6823754" y="2372619"/>
                  <a:pt x="6818458" y="2370852"/>
                  <a:pt x="6814929" y="2374383"/>
                </a:cubicBezTo>
                <a:cubicBezTo>
                  <a:pt x="6811400" y="2377914"/>
                  <a:pt x="6809634" y="2381444"/>
                  <a:pt x="6809634" y="2384973"/>
                </a:cubicBezTo>
                <a:cubicBezTo>
                  <a:pt x="6809634" y="2388504"/>
                  <a:pt x="6806104" y="2388504"/>
                  <a:pt x="6799044" y="2384973"/>
                </a:cubicBezTo>
                <a:cubicBezTo>
                  <a:pt x="6791984" y="2381444"/>
                  <a:pt x="6786688" y="2383209"/>
                  <a:pt x="6783158" y="2390269"/>
                </a:cubicBezTo>
                <a:cubicBezTo>
                  <a:pt x="6779628" y="2397329"/>
                  <a:pt x="6772568" y="2400860"/>
                  <a:pt x="6761977" y="2400860"/>
                </a:cubicBezTo>
                <a:cubicBezTo>
                  <a:pt x="6751387" y="2400860"/>
                  <a:pt x="6742562" y="2397329"/>
                  <a:pt x="6735502" y="2390269"/>
                </a:cubicBezTo>
                <a:cubicBezTo>
                  <a:pt x="6728440" y="2390269"/>
                  <a:pt x="6724910" y="2390269"/>
                  <a:pt x="6724910" y="2390269"/>
                </a:cubicBezTo>
                <a:cubicBezTo>
                  <a:pt x="6703730" y="2397329"/>
                  <a:pt x="6675488" y="2393800"/>
                  <a:pt x="6640188" y="2379679"/>
                </a:cubicBezTo>
                <a:cubicBezTo>
                  <a:pt x="6626067" y="2372619"/>
                  <a:pt x="6608416" y="2365558"/>
                  <a:pt x="6587236" y="2358498"/>
                </a:cubicBezTo>
                <a:cubicBezTo>
                  <a:pt x="6573115" y="2358498"/>
                  <a:pt x="6562525" y="2354967"/>
                  <a:pt x="6555464" y="2347908"/>
                </a:cubicBezTo>
                <a:cubicBezTo>
                  <a:pt x="6548403" y="2347908"/>
                  <a:pt x="6541344" y="2347908"/>
                  <a:pt x="6534284" y="2347908"/>
                </a:cubicBezTo>
                <a:cubicBezTo>
                  <a:pt x="6534284" y="2354967"/>
                  <a:pt x="6537813" y="2362029"/>
                  <a:pt x="6544874" y="2369088"/>
                </a:cubicBezTo>
                <a:cubicBezTo>
                  <a:pt x="6551935" y="2376148"/>
                  <a:pt x="6548403" y="2379679"/>
                  <a:pt x="6534284" y="2379679"/>
                </a:cubicBezTo>
                <a:lnTo>
                  <a:pt x="6513102" y="2369088"/>
                </a:lnTo>
                <a:cubicBezTo>
                  <a:pt x="6513102" y="2369088"/>
                  <a:pt x="6516632" y="2369088"/>
                  <a:pt x="6523694" y="2369088"/>
                </a:cubicBezTo>
                <a:cubicBezTo>
                  <a:pt x="6523694" y="2369088"/>
                  <a:pt x="6523694" y="2365558"/>
                  <a:pt x="6523694" y="2358498"/>
                </a:cubicBezTo>
                <a:cubicBezTo>
                  <a:pt x="6523694" y="2351437"/>
                  <a:pt x="6523694" y="2347908"/>
                  <a:pt x="6523694" y="2347908"/>
                </a:cubicBezTo>
                <a:cubicBezTo>
                  <a:pt x="6523694" y="2347908"/>
                  <a:pt x="6520163" y="2347908"/>
                  <a:pt x="6513102" y="2347908"/>
                </a:cubicBezTo>
                <a:cubicBezTo>
                  <a:pt x="6513102" y="2354967"/>
                  <a:pt x="6509573" y="2358498"/>
                  <a:pt x="6502512" y="2358498"/>
                </a:cubicBezTo>
                <a:cubicBezTo>
                  <a:pt x="6495451" y="2358498"/>
                  <a:pt x="6491922" y="2354967"/>
                  <a:pt x="6491922" y="2347908"/>
                </a:cubicBezTo>
                <a:lnTo>
                  <a:pt x="6491922" y="2337317"/>
                </a:lnTo>
                <a:lnTo>
                  <a:pt x="6470740" y="2326727"/>
                </a:lnTo>
                <a:cubicBezTo>
                  <a:pt x="6463680" y="2326727"/>
                  <a:pt x="6460150" y="2326727"/>
                  <a:pt x="6460150" y="2326727"/>
                </a:cubicBezTo>
                <a:cubicBezTo>
                  <a:pt x="6460150" y="2333787"/>
                  <a:pt x="6460150" y="2337317"/>
                  <a:pt x="6460150" y="2337317"/>
                </a:cubicBezTo>
                <a:lnTo>
                  <a:pt x="6470740" y="2337317"/>
                </a:lnTo>
                <a:cubicBezTo>
                  <a:pt x="6470740" y="2351437"/>
                  <a:pt x="6442499" y="2351437"/>
                  <a:pt x="6386018" y="2337317"/>
                </a:cubicBezTo>
                <a:cubicBezTo>
                  <a:pt x="6371898" y="2330256"/>
                  <a:pt x="6357776" y="2330256"/>
                  <a:pt x="6343656" y="2337317"/>
                </a:cubicBezTo>
                <a:cubicBezTo>
                  <a:pt x="6343656" y="2337317"/>
                  <a:pt x="6338361" y="2335552"/>
                  <a:pt x="6327771" y="2332021"/>
                </a:cubicBezTo>
                <a:cubicBezTo>
                  <a:pt x="6317180" y="2328492"/>
                  <a:pt x="6308354" y="2324962"/>
                  <a:pt x="6301294" y="2321431"/>
                </a:cubicBezTo>
                <a:cubicBezTo>
                  <a:pt x="6294234" y="2317900"/>
                  <a:pt x="6287174" y="2316136"/>
                  <a:pt x="6280114" y="2316136"/>
                </a:cubicBezTo>
                <a:cubicBezTo>
                  <a:pt x="6273053" y="2316136"/>
                  <a:pt x="6269524" y="2316136"/>
                  <a:pt x="6269524" y="2316136"/>
                </a:cubicBezTo>
                <a:cubicBezTo>
                  <a:pt x="6269524" y="2316136"/>
                  <a:pt x="6267758" y="2316136"/>
                  <a:pt x="6264228" y="2316136"/>
                </a:cubicBezTo>
                <a:cubicBezTo>
                  <a:pt x="6260698" y="2316136"/>
                  <a:pt x="6255402" y="2312606"/>
                  <a:pt x="6248342" y="2305546"/>
                </a:cubicBezTo>
                <a:cubicBezTo>
                  <a:pt x="6255402" y="2305546"/>
                  <a:pt x="6260698" y="2305546"/>
                  <a:pt x="6264228" y="2305546"/>
                </a:cubicBezTo>
                <a:cubicBezTo>
                  <a:pt x="6267758" y="2305546"/>
                  <a:pt x="6265994" y="2302015"/>
                  <a:pt x="6258932" y="2294956"/>
                </a:cubicBezTo>
                <a:lnTo>
                  <a:pt x="6290704" y="2294956"/>
                </a:lnTo>
                <a:cubicBezTo>
                  <a:pt x="6297765" y="2294956"/>
                  <a:pt x="6306590" y="2296721"/>
                  <a:pt x="6317180" y="2300250"/>
                </a:cubicBezTo>
                <a:cubicBezTo>
                  <a:pt x="6327771" y="2303781"/>
                  <a:pt x="6336595" y="2305546"/>
                  <a:pt x="6343656" y="2305546"/>
                </a:cubicBezTo>
                <a:lnTo>
                  <a:pt x="6407198" y="2316136"/>
                </a:lnTo>
                <a:cubicBezTo>
                  <a:pt x="6421319" y="2316136"/>
                  <a:pt x="6431909" y="2316136"/>
                  <a:pt x="6438970" y="2316136"/>
                </a:cubicBezTo>
                <a:cubicBezTo>
                  <a:pt x="6431909" y="2309077"/>
                  <a:pt x="6428380" y="2303781"/>
                  <a:pt x="6428380" y="2300250"/>
                </a:cubicBezTo>
                <a:cubicBezTo>
                  <a:pt x="6428380" y="2296721"/>
                  <a:pt x="6428380" y="2294956"/>
                  <a:pt x="6428380" y="2294956"/>
                </a:cubicBezTo>
                <a:lnTo>
                  <a:pt x="6438970" y="2305546"/>
                </a:lnTo>
                <a:cubicBezTo>
                  <a:pt x="6446031" y="2305546"/>
                  <a:pt x="6449560" y="2303781"/>
                  <a:pt x="6449560" y="2300250"/>
                </a:cubicBezTo>
                <a:cubicBezTo>
                  <a:pt x="6449560" y="2296721"/>
                  <a:pt x="6449560" y="2294956"/>
                  <a:pt x="6449560" y="2294956"/>
                </a:cubicBezTo>
                <a:cubicBezTo>
                  <a:pt x="6449560" y="2294956"/>
                  <a:pt x="6446031" y="2294956"/>
                  <a:pt x="6438970" y="2294956"/>
                </a:cubicBezTo>
                <a:cubicBezTo>
                  <a:pt x="6431909" y="2294956"/>
                  <a:pt x="6428380" y="2294956"/>
                  <a:pt x="6428380" y="2294956"/>
                </a:cubicBezTo>
                <a:cubicBezTo>
                  <a:pt x="6428380" y="2287896"/>
                  <a:pt x="6424850" y="2284365"/>
                  <a:pt x="6417788" y="2284365"/>
                </a:cubicBezTo>
                <a:cubicBezTo>
                  <a:pt x="6410728" y="2284365"/>
                  <a:pt x="6405432" y="2282600"/>
                  <a:pt x="6401903" y="2279069"/>
                </a:cubicBezTo>
                <a:cubicBezTo>
                  <a:pt x="6398374" y="2275540"/>
                  <a:pt x="6396608" y="2270244"/>
                  <a:pt x="6396608" y="2263184"/>
                </a:cubicBezTo>
                <a:cubicBezTo>
                  <a:pt x="6396608" y="2256125"/>
                  <a:pt x="6398374" y="2252594"/>
                  <a:pt x="6401903" y="2252594"/>
                </a:cubicBezTo>
                <a:close/>
                <a:moveTo>
                  <a:pt x="5994172" y="2252594"/>
                </a:moveTo>
                <a:cubicBezTo>
                  <a:pt x="5994172" y="2252594"/>
                  <a:pt x="5997702" y="2252594"/>
                  <a:pt x="6004764" y="2252594"/>
                </a:cubicBezTo>
                <a:lnTo>
                  <a:pt x="5994172" y="2263184"/>
                </a:lnTo>
                <a:close/>
                <a:moveTo>
                  <a:pt x="4702142" y="2252594"/>
                </a:moveTo>
                <a:cubicBezTo>
                  <a:pt x="4709203" y="2252594"/>
                  <a:pt x="4716263" y="2252594"/>
                  <a:pt x="4723324" y="2252594"/>
                </a:cubicBezTo>
                <a:lnTo>
                  <a:pt x="4765684" y="2273775"/>
                </a:lnTo>
                <a:lnTo>
                  <a:pt x="4765684" y="2284365"/>
                </a:lnTo>
                <a:cubicBezTo>
                  <a:pt x="4758624" y="2284365"/>
                  <a:pt x="4751565" y="2282600"/>
                  <a:pt x="4744504" y="2279069"/>
                </a:cubicBezTo>
                <a:cubicBezTo>
                  <a:pt x="4737443" y="2275540"/>
                  <a:pt x="4733914" y="2273775"/>
                  <a:pt x="4733914" y="2273775"/>
                </a:cubicBezTo>
                <a:cubicBezTo>
                  <a:pt x="4726853" y="2266715"/>
                  <a:pt x="4716263" y="2263184"/>
                  <a:pt x="4702142" y="2263184"/>
                </a:cubicBezTo>
                <a:close/>
                <a:moveTo>
                  <a:pt x="7847494" y="2242004"/>
                </a:moveTo>
                <a:cubicBezTo>
                  <a:pt x="7854556" y="2242004"/>
                  <a:pt x="7858085" y="2242004"/>
                  <a:pt x="7858085" y="2242004"/>
                </a:cubicBezTo>
                <a:lnTo>
                  <a:pt x="7847494" y="2252594"/>
                </a:lnTo>
                <a:close/>
                <a:moveTo>
                  <a:pt x="7720409" y="2242004"/>
                </a:moveTo>
                <a:lnTo>
                  <a:pt x="7773361" y="2252594"/>
                </a:lnTo>
                <a:cubicBezTo>
                  <a:pt x="7773361" y="2259654"/>
                  <a:pt x="7762772" y="2259654"/>
                  <a:pt x="7741590" y="2252594"/>
                </a:cubicBezTo>
                <a:cubicBezTo>
                  <a:pt x="7734530" y="2252594"/>
                  <a:pt x="7727471" y="2249063"/>
                  <a:pt x="7720409" y="2242004"/>
                </a:cubicBezTo>
                <a:close/>
                <a:moveTo>
                  <a:pt x="7127347" y="2242004"/>
                </a:moveTo>
                <a:lnTo>
                  <a:pt x="7127347" y="2252594"/>
                </a:lnTo>
                <a:cubicBezTo>
                  <a:pt x="7141466" y="2259654"/>
                  <a:pt x="7148526" y="2259654"/>
                  <a:pt x="7148526" y="2252594"/>
                </a:cubicBezTo>
                <a:cubicBezTo>
                  <a:pt x="7148526" y="2245533"/>
                  <a:pt x="7141466" y="2242004"/>
                  <a:pt x="7127347" y="2242004"/>
                </a:cubicBezTo>
                <a:close/>
                <a:moveTo>
                  <a:pt x="6904948" y="2242004"/>
                </a:moveTo>
                <a:cubicBezTo>
                  <a:pt x="6904948" y="2249063"/>
                  <a:pt x="6904948" y="2252594"/>
                  <a:pt x="6904948" y="2252594"/>
                </a:cubicBezTo>
                <a:cubicBezTo>
                  <a:pt x="6904948" y="2252594"/>
                  <a:pt x="6908477" y="2254359"/>
                  <a:pt x="6915539" y="2257889"/>
                </a:cubicBezTo>
                <a:cubicBezTo>
                  <a:pt x="6922600" y="2261419"/>
                  <a:pt x="6922600" y="2266715"/>
                  <a:pt x="6915539" y="2273775"/>
                </a:cubicBezTo>
                <a:cubicBezTo>
                  <a:pt x="6908477" y="2273775"/>
                  <a:pt x="6904948" y="2275540"/>
                  <a:pt x="6904948" y="2279069"/>
                </a:cubicBezTo>
                <a:cubicBezTo>
                  <a:pt x="6904948" y="2282600"/>
                  <a:pt x="6906714" y="2284365"/>
                  <a:pt x="6910244" y="2284365"/>
                </a:cubicBezTo>
                <a:cubicBezTo>
                  <a:pt x="6913773" y="2284365"/>
                  <a:pt x="6917304" y="2284365"/>
                  <a:pt x="6920833" y="2284365"/>
                </a:cubicBezTo>
                <a:cubicBezTo>
                  <a:pt x="6924362" y="2284365"/>
                  <a:pt x="6926129" y="2282600"/>
                  <a:pt x="6926129" y="2279069"/>
                </a:cubicBezTo>
                <a:cubicBezTo>
                  <a:pt x="6926129" y="2275540"/>
                  <a:pt x="6929658" y="2273775"/>
                  <a:pt x="6936718" y="2273775"/>
                </a:cubicBezTo>
                <a:cubicBezTo>
                  <a:pt x="6936718" y="2266715"/>
                  <a:pt x="6940248" y="2264948"/>
                  <a:pt x="6947310" y="2268479"/>
                </a:cubicBezTo>
                <a:cubicBezTo>
                  <a:pt x="6954370" y="2272010"/>
                  <a:pt x="6957900" y="2270244"/>
                  <a:pt x="6957900" y="2263184"/>
                </a:cubicBezTo>
                <a:cubicBezTo>
                  <a:pt x="6957900" y="2256125"/>
                  <a:pt x="6957900" y="2252594"/>
                  <a:pt x="6957900" y="2252594"/>
                </a:cubicBezTo>
                <a:cubicBezTo>
                  <a:pt x="6957900" y="2252594"/>
                  <a:pt x="6954370" y="2254359"/>
                  <a:pt x="6947310" y="2257889"/>
                </a:cubicBezTo>
                <a:cubicBezTo>
                  <a:pt x="6940248" y="2261419"/>
                  <a:pt x="6936718" y="2259654"/>
                  <a:pt x="6936718" y="2252594"/>
                </a:cubicBezTo>
                <a:lnTo>
                  <a:pt x="6926129" y="2242004"/>
                </a:lnTo>
                <a:cubicBezTo>
                  <a:pt x="6926129" y="2249063"/>
                  <a:pt x="6922600" y="2249063"/>
                  <a:pt x="6915539" y="2242004"/>
                </a:cubicBezTo>
                <a:cubicBezTo>
                  <a:pt x="6915539" y="2242004"/>
                  <a:pt x="6913773" y="2242004"/>
                  <a:pt x="6910244" y="2242004"/>
                </a:cubicBezTo>
                <a:close/>
                <a:moveTo>
                  <a:pt x="6650778" y="2242004"/>
                </a:moveTo>
                <a:cubicBezTo>
                  <a:pt x="6657839" y="2242004"/>
                  <a:pt x="6661368" y="2242004"/>
                  <a:pt x="6661368" y="2242004"/>
                </a:cubicBezTo>
                <a:cubicBezTo>
                  <a:pt x="6661368" y="2256125"/>
                  <a:pt x="6657839" y="2259654"/>
                  <a:pt x="6650778" y="2252594"/>
                </a:cubicBezTo>
                <a:cubicBezTo>
                  <a:pt x="6643717" y="2252594"/>
                  <a:pt x="6640188" y="2250829"/>
                  <a:pt x="6640188" y="2247298"/>
                </a:cubicBezTo>
                <a:cubicBezTo>
                  <a:pt x="6640188" y="2243769"/>
                  <a:pt x="6643717" y="2242004"/>
                  <a:pt x="6650778" y="2242004"/>
                </a:cubicBezTo>
                <a:close/>
                <a:moveTo>
                  <a:pt x="6619006" y="2242004"/>
                </a:moveTo>
                <a:lnTo>
                  <a:pt x="6629598" y="2242004"/>
                </a:lnTo>
                <a:lnTo>
                  <a:pt x="6629598" y="2252594"/>
                </a:lnTo>
                <a:cubicBezTo>
                  <a:pt x="6629598" y="2252594"/>
                  <a:pt x="6626067" y="2249063"/>
                  <a:pt x="6619006" y="2242004"/>
                </a:cubicBezTo>
                <a:close/>
                <a:moveTo>
                  <a:pt x="6491922" y="2242004"/>
                </a:moveTo>
                <a:cubicBezTo>
                  <a:pt x="6498983" y="2242004"/>
                  <a:pt x="6509573" y="2245533"/>
                  <a:pt x="6523694" y="2252594"/>
                </a:cubicBezTo>
                <a:lnTo>
                  <a:pt x="6544874" y="2252594"/>
                </a:lnTo>
                <a:lnTo>
                  <a:pt x="6555464" y="2263184"/>
                </a:lnTo>
                <a:lnTo>
                  <a:pt x="6566054" y="2273775"/>
                </a:lnTo>
                <a:cubicBezTo>
                  <a:pt x="6551935" y="2273775"/>
                  <a:pt x="6537813" y="2270244"/>
                  <a:pt x="6523694" y="2263184"/>
                </a:cubicBezTo>
                <a:cubicBezTo>
                  <a:pt x="6502512" y="2256125"/>
                  <a:pt x="6491922" y="2249063"/>
                  <a:pt x="6491922" y="2242004"/>
                </a:cubicBezTo>
                <a:close/>
                <a:moveTo>
                  <a:pt x="7815724" y="2231413"/>
                </a:moveTo>
                <a:cubicBezTo>
                  <a:pt x="7815724" y="2231413"/>
                  <a:pt x="7817490" y="2233177"/>
                  <a:pt x="7821019" y="2236708"/>
                </a:cubicBezTo>
                <a:cubicBezTo>
                  <a:pt x="7824548" y="2240238"/>
                  <a:pt x="7826313" y="2242004"/>
                  <a:pt x="7826313" y="2242004"/>
                </a:cubicBezTo>
                <a:lnTo>
                  <a:pt x="7815724" y="2242004"/>
                </a:lnTo>
                <a:close/>
                <a:moveTo>
                  <a:pt x="6830814" y="2231413"/>
                </a:moveTo>
                <a:cubicBezTo>
                  <a:pt x="6823754" y="2231413"/>
                  <a:pt x="6821991" y="2233177"/>
                  <a:pt x="6825520" y="2236708"/>
                </a:cubicBezTo>
                <a:cubicBezTo>
                  <a:pt x="6829050" y="2240238"/>
                  <a:pt x="6839640" y="2242004"/>
                  <a:pt x="6857292" y="2242004"/>
                </a:cubicBezTo>
                <a:cubicBezTo>
                  <a:pt x="6874943" y="2242004"/>
                  <a:pt x="6883766" y="2240238"/>
                  <a:pt x="6883766" y="2236708"/>
                </a:cubicBezTo>
                <a:cubicBezTo>
                  <a:pt x="6883766" y="2233177"/>
                  <a:pt x="6876706" y="2231413"/>
                  <a:pt x="6862587" y="2231413"/>
                </a:cubicBezTo>
                <a:cubicBezTo>
                  <a:pt x="6848466" y="2231413"/>
                  <a:pt x="6837876" y="2231413"/>
                  <a:pt x="6830814" y="2231413"/>
                </a:cubicBezTo>
                <a:close/>
                <a:moveTo>
                  <a:pt x="6460150" y="2231413"/>
                </a:moveTo>
                <a:cubicBezTo>
                  <a:pt x="6460150" y="2231413"/>
                  <a:pt x="6463680" y="2234944"/>
                  <a:pt x="6470740" y="2242004"/>
                </a:cubicBezTo>
                <a:lnTo>
                  <a:pt x="6460150" y="2242004"/>
                </a:lnTo>
                <a:close/>
                <a:moveTo>
                  <a:pt x="4617420" y="2231413"/>
                </a:moveTo>
                <a:lnTo>
                  <a:pt x="4628010" y="2231413"/>
                </a:lnTo>
                <a:cubicBezTo>
                  <a:pt x="4642130" y="2238473"/>
                  <a:pt x="4649190" y="2243769"/>
                  <a:pt x="4649190" y="2247298"/>
                </a:cubicBezTo>
                <a:cubicBezTo>
                  <a:pt x="4649190" y="2250829"/>
                  <a:pt x="4649190" y="2252594"/>
                  <a:pt x="4649190" y="2252594"/>
                </a:cubicBezTo>
                <a:cubicBezTo>
                  <a:pt x="4649190" y="2252594"/>
                  <a:pt x="4645660" y="2249063"/>
                  <a:pt x="4638599" y="2242004"/>
                </a:cubicBezTo>
                <a:cubicBezTo>
                  <a:pt x="4631539" y="2242004"/>
                  <a:pt x="4624480" y="2238473"/>
                  <a:pt x="4617420" y="2231413"/>
                </a:cubicBezTo>
                <a:close/>
                <a:moveTo>
                  <a:pt x="6980404" y="2214204"/>
                </a:moveTo>
                <a:cubicBezTo>
                  <a:pt x="6977757" y="2213321"/>
                  <a:pt x="6975550" y="2213763"/>
                  <a:pt x="6973785" y="2215527"/>
                </a:cubicBezTo>
                <a:cubicBezTo>
                  <a:pt x="6970256" y="2219058"/>
                  <a:pt x="6963196" y="2220823"/>
                  <a:pt x="6952604" y="2220823"/>
                </a:cubicBezTo>
                <a:cubicBezTo>
                  <a:pt x="6942014" y="2220823"/>
                  <a:pt x="6936718" y="2220823"/>
                  <a:pt x="6936718" y="2220823"/>
                </a:cubicBezTo>
                <a:cubicBezTo>
                  <a:pt x="6950840" y="2227882"/>
                  <a:pt x="6968491" y="2231413"/>
                  <a:pt x="6989670" y="2231413"/>
                </a:cubicBezTo>
                <a:lnTo>
                  <a:pt x="6989670" y="2220823"/>
                </a:lnTo>
                <a:cubicBezTo>
                  <a:pt x="6986141" y="2217292"/>
                  <a:pt x="6983053" y="2215086"/>
                  <a:pt x="6980404" y="2214204"/>
                </a:cubicBezTo>
                <a:close/>
                <a:moveTo>
                  <a:pt x="7932219" y="2210232"/>
                </a:moveTo>
                <a:cubicBezTo>
                  <a:pt x="7932219" y="2217292"/>
                  <a:pt x="7933983" y="2220823"/>
                  <a:pt x="7937513" y="2220823"/>
                </a:cubicBezTo>
                <a:cubicBezTo>
                  <a:pt x="7941042" y="2220823"/>
                  <a:pt x="7942808" y="2219058"/>
                  <a:pt x="7942808" y="2215527"/>
                </a:cubicBezTo>
                <a:cubicBezTo>
                  <a:pt x="7942808" y="2211996"/>
                  <a:pt x="7939279" y="2210232"/>
                  <a:pt x="7932219" y="2210232"/>
                </a:cubicBezTo>
                <a:close/>
                <a:moveTo>
                  <a:pt x="6857292" y="2210232"/>
                </a:moveTo>
                <a:cubicBezTo>
                  <a:pt x="6853762" y="2210232"/>
                  <a:pt x="6851996" y="2213763"/>
                  <a:pt x="6851996" y="2220823"/>
                </a:cubicBezTo>
                <a:cubicBezTo>
                  <a:pt x="6851996" y="2220823"/>
                  <a:pt x="6853762" y="2219058"/>
                  <a:pt x="6857292" y="2215527"/>
                </a:cubicBezTo>
                <a:cubicBezTo>
                  <a:pt x="6860821" y="2211996"/>
                  <a:pt x="6860821" y="2210232"/>
                  <a:pt x="6857292" y="2210232"/>
                </a:cubicBezTo>
                <a:close/>
                <a:moveTo>
                  <a:pt x="5522900" y="2210232"/>
                </a:moveTo>
                <a:cubicBezTo>
                  <a:pt x="5519370" y="2210232"/>
                  <a:pt x="5514074" y="2213763"/>
                  <a:pt x="5507014" y="2220823"/>
                </a:cubicBezTo>
                <a:lnTo>
                  <a:pt x="5517604" y="2220823"/>
                </a:lnTo>
                <a:cubicBezTo>
                  <a:pt x="5531724" y="2220823"/>
                  <a:pt x="5538785" y="2220823"/>
                  <a:pt x="5538785" y="2220823"/>
                </a:cubicBezTo>
                <a:cubicBezTo>
                  <a:pt x="5538785" y="2220823"/>
                  <a:pt x="5535256" y="2217292"/>
                  <a:pt x="5528195" y="2210232"/>
                </a:cubicBezTo>
                <a:cubicBezTo>
                  <a:pt x="5528195" y="2210232"/>
                  <a:pt x="5526429" y="2210232"/>
                  <a:pt x="5522900" y="2210232"/>
                </a:cubicBezTo>
                <a:close/>
                <a:moveTo>
                  <a:pt x="5210482" y="2210232"/>
                </a:moveTo>
                <a:lnTo>
                  <a:pt x="5242254" y="2210232"/>
                </a:lnTo>
                <a:lnTo>
                  <a:pt x="5263434" y="2220823"/>
                </a:lnTo>
                <a:lnTo>
                  <a:pt x="5221073" y="2220823"/>
                </a:lnTo>
                <a:close/>
                <a:moveTo>
                  <a:pt x="7317974" y="2199642"/>
                </a:moveTo>
                <a:cubicBezTo>
                  <a:pt x="7346216" y="2199642"/>
                  <a:pt x="7360336" y="2206702"/>
                  <a:pt x="7360336" y="2220823"/>
                </a:cubicBezTo>
                <a:cubicBezTo>
                  <a:pt x="7353274" y="2220823"/>
                  <a:pt x="7342684" y="2217292"/>
                  <a:pt x="7328564" y="2210232"/>
                </a:cubicBezTo>
                <a:close/>
                <a:moveTo>
                  <a:pt x="6460150" y="2199642"/>
                </a:moveTo>
                <a:lnTo>
                  <a:pt x="6513102" y="2210232"/>
                </a:lnTo>
                <a:cubicBezTo>
                  <a:pt x="6513102" y="2210232"/>
                  <a:pt x="6518398" y="2208467"/>
                  <a:pt x="6528988" y="2204937"/>
                </a:cubicBezTo>
                <a:cubicBezTo>
                  <a:pt x="6539579" y="2201407"/>
                  <a:pt x="6544874" y="2203173"/>
                  <a:pt x="6544874" y="2210232"/>
                </a:cubicBezTo>
                <a:cubicBezTo>
                  <a:pt x="6544874" y="2210232"/>
                  <a:pt x="6544874" y="2211996"/>
                  <a:pt x="6544874" y="2215527"/>
                </a:cubicBezTo>
                <a:cubicBezTo>
                  <a:pt x="6544874" y="2219058"/>
                  <a:pt x="6544874" y="2220823"/>
                  <a:pt x="6544874" y="2220823"/>
                </a:cubicBezTo>
                <a:cubicBezTo>
                  <a:pt x="6551935" y="2220823"/>
                  <a:pt x="6555464" y="2220823"/>
                  <a:pt x="6555464" y="2220823"/>
                </a:cubicBezTo>
                <a:cubicBezTo>
                  <a:pt x="6562525" y="2220823"/>
                  <a:pt x="6566054" y="2224352"/>
                  <a:pt x="6566054" y="2231413"/>
                </a:cubicBezTo>
                <a:lnTo>
                  <a:pt x="6555464" y="2231413"/>
                </a:lnTo>
                <a:lnTo>
                  <a:pt x="6534284" y="2231413"/>
                </a:lnTo>
                <a:lnTo>
                  <a:pt x="6523694" y="2231413"/>
                </a:lnTo>
                <a:close/>
                <a:moveTo>
                  <a:pt x="4988084" y="2199642"/>
                </a:moveTo>
                <a:lnTo>
                  <a:pt x="4998674" y="2199642"/>
                </a:lnTo>
                <a:cubicBezTo>
                  <a:pt x="5005734" y="2206702"/>
                  <a:pt x="5009265" y="2210232"/>
                  <a:pt x="5009265" y="2210232"/>
                </a:cubicBezTo>
                <a:cubicBezTo>
                  <a:pt x="5016325" y="2203173"/>
                  <a:pt x="5025150" y="2201407"/>
                  <a:pt x="5035740" y="2204937"/>
                </a:cubicBezTo>
                <a:cubicBezTo>
                  <a:pt x="5046332" y="2208467"/>
                  <a:pt x="5060450" y="2211996"/>
                  <a:pt x="5078102" y="2215527"/>
                </a:cubicBezTo>
                <a:cubicBezTo>
                  <a:pt x="5095752" y="2219058"/>
                  <a:pt x="5108108" y="2224352"/>
                  <a:pt x="5115169" y="2231413"/>
                </a:cubicBezTo>
                <a:cubicBezTo>
                  <a:pt x="5108108" y="2231413"/>
                  <a:pt x="5104578" y="2231413"/>
                  <a:pt x="5104578" y="2231413"/>
                </a:cubicBezTo>
                <a:cubicBezTo>
                  <a:pt x="5104578" y="2238473"/>
                  <a:pt x="5104578" y="2242004"/>
                  <a:pt x="5104578" y="2242004"/>
                </a:cubicBezTo>
                <a:lnTo>
                  <a:pt x="5115169" y="2231413"/>
                </a:lnTo>
                <a:cubicBezTo>
                  <a:pt x="5136350" y="2238473"/>
                  <a:pt x="5150469" y="2242004"/>
                  <a:pt x="5157530" y="2242004"/>
                </a:cubicBezTo>
                <a:lnTo>
                  <a:pt x="5221073" y="2252594"/>
                </a:lnTo>
                <a:lnTo>
                  <a:pt x="5263434" y="2263184"/>
                </a:lnTo>
                <a:cubicBezTo>
                  <a:pt x="5256373" y="2270244"/>
                  <a:pt x="5256373" y="2280834"/>
                  <a:pt x="5263434" y="2294956"/>
                </a:cubicBezTo>
                <a:lnTo>
                  <a:pt x="5284614" y="2305546"/>
                </a:lnTo>
                <a:cubicBezTo>
                  <a:pt x="5284614" y="2312606"/>
                  <a:pt x="5288146" y="2312606"/>
                  <a:pt x="5295206" y="2305546"/>
                </a:cubicBezTo>
                <a:cubicBezTo>
                  <a:pt x="5302266" y="2298485"/>
                  <a:pt x="5309326" y="2298485"/>
                  <a:pt x="5316386" y="2305546"/>
                </a:cubicBezTo>
                <a:cubicBezTo>
                  <a:pt x="5316386" y="2312606"/>
                  <a:pt x="5318152" y="2316136"/>
                  <a:pt x="5321681" y="2316136"/>
                </a:cubicBezTo>
                <a:cubicBezTo>
                  <a:pt x="5325212" y="2316136"/>
                  <a:pt x="5326977" y="2316136"/>
                  <a:pt x="5326977" y="2316136"/>
                </a:cubicBezTo>
                <a:cubicBezTo>
                  <a:pt x="5326977" y="2316136"/>
                  <a:pt x="5330506" y="2316136"/>
                  <a:pt x="5337566" y="2316136"/>
                </a:cubicBezTo>
                <a:cubicBezTo>
                  <a:pt x="5379929" y="2330256"/>
                  <a:pt x="5408170" y="2337317"/>
                  <a:pt x="5422291" y="2337317"/>
                </a:cubicBezTo>
                <a:cubicBezTo>
                  <a:pt x="5429352" y="2337317"/>
                  <a:pt x="5432881" y="2339082"/>
                  <a:pt x="5432881" y="2342612"/>
                </a:cubicBezTo>
                <a:cubicBezTo>
                  <a:pt x="5432881" y="2346143"/>
                  <a:pt x="5429352" y="2349673"/>
                  <a:pt x="5422291" y="2353202"/>
                </a:cubicBezTo>
                <a:cubicBezTo>
                  <a:pt x="5415230" y="2356733"/>
                  <a:pt x="5404640" y="2356733"/>
                  <a:pt x="5390518" y="2353202"/>
                </a:cubicBezTo>
                <a:cubicBezTo>
                  <a:pt x="5376400" y="2349673"/>
                  <a:pt x="5362278" y="2346143"/>
                  <a:pt x="5348158" y="2342612"/>
                </a:cubicBezTo>
                <a:cubicBezTo>
                  <a:pt x="5334037" y="2339082"/>
                  <a:pt x="5323448" y="2333787"/>
                  <a:pt x="5316386" y="2326727"/>
                </a:cubicBezTo>
                <a:lnTo>
                  <a:pt x="5274025" y="2316136"/>
                </a:lnTo>
                <a:lnTo>
                  <a:pt x="5252844" y="2305546"/>
                </a:lnTo>
                <a:cubicBezTo>
                  <a:pt x="5245784" y="2298485"/>
                  <a:pt x="5235194" y="2294956"/>
                  <a:pt x="5221073" y="2294956"/>
                </a:cubicBezTo>
                <a:cubicBezTo>
                  <a:pt x="5199892" y="2294956"/>
                  <a:pt x="5184006" y="2293190"/>
                  <a:pt x="5173416" y="2289660"/>
                </a:cubicBezTo>
                <a:cubicBezTo>
                  <a:pt x="5162825" y="2286129"/>
                  <a:pt x="5146940" y="2282600"/>
                  <a:pt x="5125758" y="2279069"/>
                </a:cubicBezTo>
                <a:cubicBezTo>
                  <a:pt x="5104578" y="2275540"/>
                  <a:pt x="5090458" y="2270244"/>
                  <a:pt x="5083398" y="2263184"/>
                </a:cubicBezTo>
                <a:cubicBezTo>
                  <a:pt x="5076338" y="2263184"/>
                  <a:pt x="5067511" y="2261419"/>
                  <a:pt x="5056921" y="2257889"/>
                </a:cubicBezTo>
                <a:cubicBezTo>
                  <a:pt x="5046332" y="2254359"/>
                  <a:pt x="5041036" y="2252594"/>
                  <a:pt x="5041036" y="2252594"/>
                </a:cubicBezTo>
                <a:lnTo>
                  <a:pt x="4966902" y="2220823"/>
                </a:lnTo>
                <a:cubicBezTo>
                  <a:pt x="4973963" y="2220823"/>
                  <a:pt x="4973963" y="2217292"/>
                  <a:pt x="4966902" y="2210232"/>
                </a:cubicBezTo>
                <a:lnTo>
                  <a:pt x="4977492" y="2210232"/>
                </a:lnTo>
                <a:lnTo>
                  <a:pt x="4988084" y="2210232"/>
                </a:lnTo>
                <a:close/>
                <a:moveTo>
                  <a:pt x="4670372" y="2199642"/>
                </a:moveTo>
                <a:cubicBezTo>
                  <a:pt x="4670372" y="2199642"/>
                  <a:pt x="4672136" y="2201407"/>
                  <a:pt x="4675666" y="2204937"/>
                </a:cubicBezTo>
                <a:cubicBezTo>
                  <a:pt x="4679196" y="2208467"/>
                  <a:pt x="4684491" y="2210232"/>
                  <a:pt x="4691551" y="2210232"/>
                </a:cubicBezTo>
                <a:lnTo>
                  <a:pt x="4680962" y="2210232"/>
                </a:lnTo>
                <a:cubicBezTo>
                  <a:pt x="4673901" y="2210232"/>
                  <a:pt x="4670372" y="2210232"/>
                  <a:pt x="4670372" y="2210232"/>
                </a:cubicBezTo>
                <a:close/>
                <a:moveTo>
                  <a:pt x="5925334" y="2194346"/>
                </a:moveTo>
                <a:cubicBezTo>
                  <a:pt x="5921805" y="2194346"/>
                  <a:pt x="5920039" y="2196112"/>
                  <a:pt x="5920039" y="2199642"/>
                </a:cubicBezTo>
                <a:cubicBezTo>
                  <a:pt x="5920039" y="2199642"/>
                  <a:pt x="5923568" y="2199642"/>
                  <a:pt x="5930630" y="2199642"/>
                </a:cubicBezTo>
                <a:lnTo>
                  <a:pt x="5941220" y="2199642"/>
                </a:lnTo>
                <a:cubicBezTo>
                  <a:pt x="5934160" y="2196112"/>
                  <a:pt x="5928866" y="2194346"/>
                  <a:pt x="5925334" y="2194346"/>
                </a:cubicBezTo>
                <a:close/>
                <a:moveTo>
                  <a:pt x="7476830" y="2189051"/>
                </a:moveTo>
                <a:lnTo>
                  <a:pt x="7487420" y="2189051"/>
                </a:lnTo>
                <a:lnTo>
                  <a:pt x="7487420" y="2199642"/>
                </a:lnTo>
                <a:cubicBezTo>
                  <a:pt x="7480360" y="2199642"/>
                  <a:pt x="7476830" y="2196111"/>
                  <a:pt x="7476830" y="2189051"/>
                </a:cubicBezTo>
                <a:close/>
                <a:moveTo>
                  <a:pt x="6682550" y="2189051"/>
                </a:moveTo>
                <a:lnTo>
                  <a:pt x="6682550" y="2199642"/>
                </a:lnTo>
                <a:cubicBezTo>
                  <a:pt x="6675488" y="2199642"/>
                  <a:pt x="6671958" y="2199642"/>
                  <a:pt x="6671958" y="2199642"/>
                </a:cubicBezTo>
                <a:close/>
                <a:moveTo>
                  <a:pt x="6491922" y="2189051"/>
                </a:moveTo>
                <a:cubicBezTo>
                  <a:pt x="6498983" y="2189051"/>
                  <a:pt x="6502512" y="2192581"/>
                  <a:pt x="6502512" y="2199642"/>
                </a:cubicBezTo>
                <a:cubicBezTo>
                  <a:pt x="6502512" y="2199642"/>
                  <a:pt x="6500746" y="2199642"/>
                  <a:pt x="6497217" y="2199642"/>
                </a:cubicBezTo>
                <a:cubicBezTo>
                  <a:pt x="6493688" y="2199642"/>
                  <a:pt x="6491922" y="2197877"/>
                  <a:pt x="6491922" y="2194346"/>
                </a:cubicBezTo>
                <a:cubicBezTo>
                  <a:pt x="6491922" y="2190817"/>
                  <a:pt x="6491922" y="2189051"/>
                  <a:pt x="6491922" y="2189051"/>
                </a:cubicBezTo>
                <a:close/>
                <a:moveTo>
                  <a:pt x="6301294" y="2189051"/>
                </a:moveTo>
                <a:cubicBezTo>
                  <a:pt x="6308354" y="2189051"/>
                  <a:pt x="6311884" y="2189051"/>
                  <a:pt x="6311884" y="2189051"/>
                </a:cubicBezTo>
                <a:lnTo>
                  <a:pt x="6311884" y="2199642"/>
                </a:lnTo>
                <a:cubicBezTo>
                  <a:pt x="6311884" y="2199642"/>
                  <a:pt x="6308354" y="2196111"/>
                  <a:pt x="6301294" y="2189051"/>
                </a:cubicBezTo>
                <a:close/>
                <a:moveTo>
                  <a:pt x="5909449" y="2189051"/>
                </a:moveTo>
                <a:cubicBezTo>
                  <a:pt x="5909449" y="2196111"/>
                  <a:pt x="5909449" y="2199642"/>
                  <a:pt x="5909449" y="2199642"/>
                </a:cubicBezTo>
                <a:lnTo>
                  <a:pt x="5920039" y="2189051"/>
                </a:lnTo>
                <a:cubicBezTo>
                  <a:pt x="5912978" y="2189051"/>
                  <a:pt x="5909449" y="2189051"/>
                  <a:pt x="5909449" y="2189051"/>
                </a:cubicBezTo>
                <a:close/>
                <a:moveTo>
                  <a:pt x="4903360" y="2189051"/>
                </a:moveTo>
                <a:cubicBezTo>
                  <a:pt x="4910421" y="2189051"/>
                  <a:pt x="4913950" y="2189051"/>
                  <a:pt x="4913950" y="2189051"/>
                </a:cubicBezTo>
                <a:lnTo>
                  <a:pt x="4924540" y="2199642"/>
                </a:lnTo>
                <a:lnTo>
                  <a:pt x="4903360" y="2199642"/>
                </a:lnTo>
                <a:close/>
                <a:moveTo>
                  <a:pt x="4204393" y="2189051"/>
                </a:moveTo>
                <a:cubicBezTo>
                  <a:pt x="4218514" y="2189051"/>
                  <a:pt x="4236164" y="2194346"/>
                  <a:pt x="4257345" y="2204937"/>
                </a:cubicBezTo>
                <a:cubicBezTo>
                  <a:pt x="4278526" y="2215527"/>
                  <a:pt x="4289116" y="2220823"/>
                  <a:pt x="4289116" y="2220823"/>
                </a:cubicBezTo>
                <a:lnTo>
                  <a:pt x="4225574" y="2210232"/>
                </a:lnTo>
                <a:cubicBezTo>
                  <a:pt x="4211452" y="2196111"/>
                  <a:pt x="4204393" y="2189051"/>
                  <a:pt x="4204393" y="2189051"/>
                </a:cubicBezTo>
                <a:close/>
                <a:moveTo>
                  <a:pt x="7868675" y="2178461"/>
                </a:moveTo>
                <a:cubicBezTo>
                  <a:pt x="7875736" y="2178461"/>
                  <a:pt x="7879267" y="2180225"/>
                  <a:pt x="7879267" y="2183756"/>
                </a:cubicBezTo>
                <a:cubicBezTo>
                  <a:pt x="7879267" y="2187286"/>
                  <a:pt x="7875736" y="2189051"/>
                  <a:pt x="7868675" y="2189051"/>
                </a:cubicBezTo>
                <a:cubicBezTo>
                  <a:pt x="7861615" y="2189051"/>
                  <a:pt x="7858085" y="2187286"/>
                  <a:pt x="7858085" y="2183756"/>
                </a:cubicBezTo>
                <a:cubicBezTo>
                  <a:pt x="7858085" y="2180225"/>
                  <a:pt x="7861615" y="2178461"/>
                  <a:pt x="7868675" y="2178461"/>
                </a:cubicBezTo>
                <a:close/>
                <a:moveTo>
                  <a:pt x="7635686" y="2178461"/>
                </a:moveTo>
                <a:lnTo>
                  <a:pt x="7625096" y="2189051"/>
                </a:lnTo>
                <a:cubicBezTo>
                  <a:pt x="7632156" y="2189051"/>
                  <a:pt x="7635686" y="2189051"/>
                  <a:pt x="7635686" y="2189051"/>
                </a:cubicBezTo>
                <a:close/>
                <a:moveTo>
                  <a:pt x="6936718" y="2178461"/>
                </a:moveTo>
                <a:lnTo>
                  <a:pt x="6936718" y="2189051"/>
                </a:lnTo>
                <a:lnTo>
                  <a:pt x="6947310" y="2178461"/>
                </a:lnTo>
                <a:close/>
                <a:moveTo>
                  <a:pt x="6703730" y="2178461"/>
                </a:moveTo>
                <a:lnTo>
                  <a:pt x="6724910" y="2189051"/>
                </a:lnTo>
                <a:lnTo>
                  <a:pt x="6703730" y="2189051"/>
                </a:lnTo>
                <a:close/>
                <a:moveTo>
                  <a:pt x="5867087" y="2178461"/>
                </a:moveTo>
                <a:lnTo>
                  <a:pt x="5867087" y="2189051"/>
                </a:lnTo>
                <a:lnTo>
                  <a:pt x="5888268" y="2189051"/>
                </a:lnTo>
                <a:cubicBezTo>
                  <a:pt x="5888268" y="2181992"/>
                  <a:pt x="5881208" y="2178461"/>
                  <a:pt x="5867087" y="2178461"/>
                </a:cubicBezTo>
                <a:close/>
                <a:moveTo>
                  <a:pt x="7720409" y="2167871"/>
                </a:moveTo>
                <a:cubicBezTo>
                  <a:pt x="7720409" y="2167871"/>
                  <a:pt x="7720409" y="2171400"/>
                  <a:pt x="7720409" y="2178461"/>
                </a:cubicBezTo>
                <a:lnTo>
                  <a:pt x="7720409" y="2189051"/>
                </a:lnTo>
                <a:cubicBezTo>
                  <a:pt x="7720409" y="2189051"/>
                  <a:pt x="7716880" y="2185521"/>
                  <a:pt x="7709820" y="2178461"/>
                </a:cubicBezTo>
                <a:cubicBezTo>
                  <a:pt x="7709820" y="2171400"/>
                  <a:pt x="7713348" y="2167871"/>
                  <a:pt x="7720409" y="2167871"/>
                </a:cubicBezTo>
                <a:close/>
                <a:moveTo>
                  <a:pt x="6121257" y="2157280"/>
                </a:moveTo>
                <a:cubicBezTo>
                  <a:pt x="6114197" y="2157280"/>
                  <a:pt x="6114197" y="2160811"/>
                  <a:pt x="6121257" y="2167871"/>
                </a:cubicBezTo>
                <a:cubicBezTo>
                  <a:pt x="6128318" y="2174930"/>
                  <a:pt x="6138909" y="2178461"/>
                  <a:pt x="6153028" y="2178461"/>
                </a:cubicBezTo>
                <a:lnTo>
                  <a:pt x="6142438" y="2167871"/>
                </a:lnTo>
                <a:cubicBezTo>
                  <a:pt x="6135378" y="2160811"/>
                  <a:pt x="6128318" y="2157280"/>
                  <a:pt x="6121257" y="2157280"/>
                </a:cubicBezTo>
                <a:close/>
                <a:moveTo>
                  <a:pt x="7564202" y="2150660"/>
                </a:moveTo>
                <a:cubicBezTo>
                  <a:pt x="7562437" y="2149778"/>
                  <a:pt x="7561553" y="2150221"/>
                  <a:pt x="7561553" y="2151985"/>
                </a:cubicBezTo>
                <a:cubicBezTo>
                  <a:pt x="7561553" y="2155515"/>
                  <a:pt x="7565082" y="2160811"/>
                  <a:pt x="7572144" y="2167871"/>
                </a:cubicBezTo>
                <a:lnTo>
                  <a:pt x="7582734" y="2167871"/>
                </a:lnTo>
                <a:lnTo>
                  <a:pt x="7572144" y="2157280"/>
                </a:lnTo>
                <a:cubicBezTo>
                  <a:pt x="7568614" y="2153750"/>
                  <a:pt x="7565966" y="2151544"/>
                  <a:pt x="7564202" y="2150660"/>
                </a:cubicBezTo>
                <a:close/>
                <a:moveTo>
                  <a:pt x="7805134" y="2146690"/>
                </a:moveTo>
                <a:lnTo>
                  <a:pt x="7783952" y="2157280"/>
                </a:lnTo>
                <a:cubicBezTo>
                  <a:pt x="7791012" y="2164340"/>
                  <a:pt x="7798072" y="2164340"/>
                  <a:pt x="7805134" y="2157280"/>
                </a:cubicBezTo>
                <a:cubicBezTo>
                  <a:pt x="7812194" y="2157280"/>
                  <a:pt x="7812194" y="2153750"/>
                  <a:pt x="7805134" y="2146690"/>
                </a:cubicBezTo>
                <a:close/>
                <a:moveTo>
                  <a:pt x="6957900" y="2146690"/>
                </a:moveTo>
                <a:cubicBezTo>
                  <a:pt x="6964960" y="2146690"/>
                  <a:pt x="6968491" y="2150221"/>
                  <a:pt x="6968491" y="2157280"/>
                </a:cubicBezTo>
                <a:cubicBezTo>
                  <a:pt x="6968491" y="2164340"/>
                  <a:pt x="6964960" y="2164340"/>
                  <a:pt x="6957900" y="2157280"/>
                </a:cubicBezTo>
                <a:close/>
                <a:moveTo>
                  <a:pt x="4331478" y="2146690"/>
                </a:moveTo>
                <a:lnTo>
                  <a:pt x="4395020" y="2167871"/>
                </a:lnTo>
                <a:cubicBezTo>
                  <a:pt x="4409141" y="2167871"/>
                  <a:pt x="4419730" y="2171400"/>
                  <a:pt x="4426791" y="2178461"/>
                </a:cubicBezTo>
                <a:cubicBezTo>
                  <a:pt x="4455032" y="2178461"/>
                  <a:pt x="4465622" y="2181992"/>
                  <a:pt x="4458562" y="2189051"/>
                </a:cubicBezTo>
                <a:cubicBezTo>
                  <a:pt x="4458562" y="2196111"/>
                  <a:pt x="4455032" y="2199642"/>
                  <a:pt x="4447972" y="2199642"/>
                </a:cubicBezTo>
                <a:lnTo>
                  <a:pt x="4426791" y="2210232"/>
                </a:lnTo>
                <a:cubicBezTo>
                  <a:pt x="4412670" y="2203173"/>
                  <a:pt x="4398550" y="2196111"/>
                  <a:pt x="4384430" y="2189051"/>
                </a:cubicBezTo>
                <a:cubicBezTo>
                  <a:pt x="4363249" y="2181992"/>
                  <a:pt x="4352658" y="2174930"/>
                  <a:pt x="4352658" y="2167871"/>
                </a:cubicBezTo>
                <a:cubicBezTo>
                  <a:pt x="4352658" y="2160811"/>
                  <a:pt x="4349128" y="2157280"/>
                  <a:pt x="4342068" y="2157280"/>
                </a:cubicBezTo>
                <a:close/>
                <a:moveTo>
                  <a:pt x="7519192" y="2136099"/>
                </a:moveTo>
                <a:cubicBezTo>
                  <a:pt x="7512130" y="2136099"/>
                  <a:pt x="7508601" y="2139629"/>
                  <a:pt x="7508601" y="2146690"/>
                </a:cubicBezTo>
                <a:cubicBezTo>
                  <a:pt x="7508601" y="2153750"/>
                  <a:pt x="7512130" y="2157280"/>
                  <a:pt x="7519192" y="2157280"/>
                </a:cubicBezTo>
                <a:cubicBezTo>
                  <a:pt x="7519192" y="2157280"/>
                  <a:pt x="7519192" y="2153750"/>
                  <a:pt x="7519192" y="2146690"/>
                </a:cubicBezTo>
                <a:close/>
                <a:moveTo>
                  <a:pt x="6301294" y="2136099"/>
                </a:moveTo>
                <a:lnTo>
                  <a:pt x="6311884" y="2136099"/>
                </a:lnTo>
                <a:cubicBezTo>
                  <a:pt x="6311884" y="2143159"/>
                  <a:pt x="6311884" y="2150221"/>
                  <a:pt x="6311884" y="2157280"/>
                </a:cubicBezTo>
                <a:lnTo>
                  <a:pt x="6290704" y="2157280"/>
                </a:lnTo>
                <a:lnTo>
                  <a:pt x="6280114" y="2146690"/>
                </a:lnTo>
                <a:lnTo>
                  <a:pt x="6290704" y="2146690"/>
                </a:lnTo>
                <a:cubicBezTo>
                  <a:pt x="6290704" y="2146690"/>
                  <a:pt x="6292470" y="2146690"/>
                  <a:pt x="6295998" y="2146690"/>
                </a:cubicBezTo>
                <a:cubicBezTo>
                  <a:pt x="6299528" y="2146690"/>
                  <a:pt x="6301294" y="2143159"/>
                  <a:pt x="6301294" y="2136099"/>
                </a:cubicBezTo>
                <a:close/>
                <a:moveTo>
                  <a:pt x="5814135" y="2136099"/>
                </a:moveTo>
                <a:cubicBezTo>
                  <a:pt x="5814135" y="2136099"/>
                  <a:pt x="5815901" y="2137863"/>
                  <a:pt x="5819430" y="2141394"/>
                </a:cubicBezTo>
                <a:cubicBezTo>
                  <a:pt x="5822962" y="2144925"/>
                  <a:pt x="5828256" y="2146690"/>
                  <a:pt x="5835316" y="2146690"/>
                </a:cubicBezTo>
                <a:cubicBezTo>
                  <a:pt x="5842376" y="2146690"/>
                  <a:pt x="5849436" y="2146690"/>
                  <a:pt x="5856497" y="2146690"/>
                </a:cubicBezTo>
                <a:cubicBezTo>
                  <a:pt x="5863558" y="2146690"/>
                  <a:pt x="5867087" y="2150221"/>
                  <a:pt x="5867087" y="2157280"/>
                </a:cubicBezTo>
                <a:cubicBezTo>
                  <a:pt x="5874148" y="2178461"/>
                  <a:pt x="5891798" y="2185521"/>
                  <a:pt x="5920039" y="2178461"/>
                </a:cubicBezTo>
                <a:lnTo>
                  <a:pt x="5930630" y="2178461"/>
                </a:lnTo>
                <a:cubicBezTo>
                  <a:pt x="5937690" y="2178461"/>
                  <a:pt x="5948280" y="2181992"/>
                  <a:pt x="5962401" y="2189051"/>
                </a:cubicBezTo>
                <a:cubicBezTo>
                  <a:pt x="5962401" y="2189051"/>
                  <a:pt x="5965930" y="2189051"/>
                  <a:pt x="5972991" y="2189051"/>
                </a:cubicBezTo>
                <a:cubicBezTo>
                  <a:pt x="5980053" y="2189051"/>
                  <a:pt x="5983582" y="2189051"/>
                  <a:pt x="5983582" y="2189051"/>
                </a:cubicBezTo>
                <a:lnTo>
                  <a:pt x="5983582" y="2178461"/>
                </a:lnTo>
                <a:cubicBezTo>
                  <a:pt x="5983582" y="2178461"/>
                  <a:pt x="5980053" y="2178461"/>
                  <a:pt x="5972991" y="2178461"/>
                </a:cubicBezTo>
                <a:cubicBezTo>
                  <a:pt x="5958872" y="2178461"/>
                  <a:pt x="5944750" y="2174930"/>
                  <a:pt x="5930630" y="2167871"/>
                </a:cubicBezTo>
                <a:cubicBezTo>
                  <a:pt x="5916510" y="2160811"/>
                  <a:pt x="5909449" y="2153750"/>
                  <a:pt x="5909449" y="2146690"/>
                </a:cubicBezTo>
                <a:cubicBezTo>
                  <a:pt x="5902388" y="2146690"/>
                  <a:pt x="5898860" y="2146690"/>
                  <a:pt x="5898860" y="2146690"/>
                </a:cubicBezTo>
                <a:cubicBezTo>
                  <a:pt x="5891798" y="2146690"/>
                  <a:pt x="5879443" y="2144925"/>
                  <a:pt x="5861792" y="2141394"/>
                </a:cubicBezTo>
                <a:cubicBezTo>
                  <a:pt x="5844141" y="2137863"/>
                  <a:pt x="5831786" y="2136099"/>
                  <a:pt x="5824726" y="2136099"/>
                </a:cubicBezTo>
                <a:close/>
                <a:moveTo>
                  <a:pt x="5194596" y="2136099"/>
                </a:moveTo>
                <a:cubicBezTo>
                  <a:pt x="5184006" y="2136099"/>
                  <a:pt x="5178710" y="2137863"/>
                  <a:pt x="5178710" y="2141394"/>
                </a:cubicBezTo>
                <a:cubicBezTo>
                  <a:pt x="5178710" y="2144925"/>
                  <a:pt x="5178710" y="2146690"/>
                  <a:pt x="5178710" y="2146690"/>
                </a:cubicBezTo>
                <a:cubicBezTo>
                  <a:pt x="5178710" y="2153750"/>
                  <a:pt x="5196362" y="2157280"/>
                  <a:pt x="5231662" y="2157280"/>
                </a:cubicBezTo>
                <a:lnTo>
                  <a:pt x="5252844" y="2157280"/>
                </a:lnTo>
                <a:cubicBezTo>
                  <a:pt x="5252844" y="2157280"/>
                  <a:pt x="5245784" y="2155515"/>
                  <a:pt x="5231662" y="2151985"/>
                </a:cubicBezTo>
                <a:cubicBezTo>
                  <a:pt x="5217542" y="2148455"/>
                  <a:pt x="5210482" y="2144925"/>
                  <a:pt x="5210482" y="2141394"/>
                </a:cubicBezTo>
                <a:cubicBezTo>
                  <a:pt x="5210482" y="2137863"/>
                  <a:pt x="5205188" y="2136099"/>
                  <a:pt x="5194596" y="2136099"/>
                </a:cubicBezTo>
                <a:close/>
                <a:moveTo>
                  <a:pt x="6460150" y="2135216"/>
                </a:moveTo>
                <a:lnTo>
                  <a:pt x="6460150" y="2136099"/>
                </a:lnTo>
                <a:lnTo>
                  <a:pt x="6450884" y="2138747"/>
                </a:lnTo>
                <a:lnTo>
                  <a:pt x="6454855" y="2136099"/>
                </a:lnTo>
                <a:close/>
                <a:moveTo>
                  <a:pt x="5092664" y="2129481"/>
                </a:moveTo>
                <a:cubicBezTo>
                  <a:pt x="5091780" y="2128597"/>
                  <a:pt x="5090457" y="2129040"/>
                  <a:pt x="5088692" y="2130804"/>
                </a:cubicBezTo>
                <a:cubicBezTo>
                  <a:pt x="5085162" y="2134334"/>
                  <a:pt x="5086928" y="2136099"/>
                  <a:pt x="5093988" y="2136099"/>
                </a:cubicBezTo>
                <a:cubicBezTo>
                  <a:pt x="5093988" y="2132569"/>
                  <a:pt x="5093546" y="2130363"/>
                  <a:pt x="5092664" y="2129481"/>
                </a:cubicBezTo>
                <a:close/>
                <a:moveTo>
                  <a:pt x="7466240" y="2128156"/>
                </a:moveTo>
                <a:cubicBezTo>
                  <a:pt x="7468005" y="2128156"/>
                  <a:pt x="7469770" y="2129040"/>
                  <a:pt x="7471534" y="2130804"/>
                </a:cubicBezTo>
                <a:cubicBezTo>
                  <a:pt x="7475064" y="2134334"/>
                  <a:pt x="7476830" y="2136099"/>
                  <a:pt x="7476830" y="2136099"/>
                </a:cubicBezTo>
                <a:lnTo>
                  <a:pt x="7468888" y="2146690"/>
                </a:lnTo>
                <a:lnTo>
                  <a:pt x="7466240" y="2136099"/>
                </a:lnTo>
                <a:cubicBezTo>
                  <a:pt x="7459178" y="2136099"/>
                  <a:pt x="7457415" y="2134334"/>
                  <a:pt x="7460944" y="2130804"/>
                </a:cubicBezTo>
                <a:cubicBezTo>
                  <a:pt x="7462710" y="2129040"/>
                  <a:pt x="7464476" y="2128156"/>
                  <a:pt x="7466240" y="2128156"/>
                </a:cubicBezTo>
                <a:close/>
                <a:moveTo>
                  <a:pt x="6408522" y="2128156"/>
                </a:moveTo>
                <a:cubicBezTo>
                  <a:pt x="6411169" y="2128156"/>
                  <a:pt x="6414259" y="2129040"/>
                  <a:pt x="6417788" y="2130804"/>
                </a:cubicBezTo>
                <a:cubicBezTo>
                  <a:pt x="6424850" y="2134334"/>
                  <a:pt x="6428380" y="2136099"/>
                  <a:pt x="6428380" y="2136099"/>
                </a:cubicBezTo>
                <a:cubicBezTo>
                  <a:pt x="6428380" y="2141394"/>
                  <a:pt x="6434337" y="2142718"/>
                  <a:pt x="6446250" y="2140071"/>
                </a:cubicBezTo>
                <a:lnTo>
                  <a:pt x="6450884" y="2138747"/>
                </a:lnTo>
                <a:lnTo>
                  <a:pt x="6449560" y="2146690"/>
                </a:lnTo>
                <a:lnTo>
                  <a:pt x="6396608" y="2146690"/>
                </a:lnTo>
                <a:cubicBezTo>
                  <a:pt x="6396608" y="2139629"/>
                  <a:pt x="6398374" y="2134334"/>
                  <a:pt x="6401903" y="2130804"/>
                </a:cubicBezTo>
                <a:cubicBezTo>
                  <a:pt x="6403668" y="2129040"/>
                  <a:pt x="6405874" y="2128156"/>
                  <a:pt x="6408522" y="2128156"/>
                </a:cubicBezTo>
                <a:close/>
                <a:moveTo>
                  <a:pt x="6336324" y="2126731"/>
                </a:moveTo>
                <a:lnTo>
                  <a:pt x="6333066" y="2130804"/>
                </a:lnTo>
                <a:cubicBezTo>
                  <a:pt x="6333066" y="2129040"/>
                  <a:pt x="6333949" y="2127716"/>
                  <a:pt x="6335714" y="2126832"/>
                </a:cubicBezTo>
                <a:close/>
                <a:moveTo>
                  <a:pt x="7794542" y="2125509"/>
                </a:moveTo>
                <a:cubicBezTo>
                  <a:pt x="7787482" y="2132569"/>
                  <a:pt x="7785717" y="2136099"/>
                  <a:pt x="7789248" y="2136099"/>
                </a:cubicBezTo>
                <a:cubicBezTo>
                  <a:pt x="7792778" y="2136099"/>
                  <a:pt x="7801604" y="2139629"/>
                  <a:pt x="7815724" y="2146690"/>
                </a:cubicBezTo>
                <a:lnTo>
                  <a:pt x="7836904" y="2157280"/>
                </a:lnTo>
                <a:lnTo>
                  <a:pt x="7836904" y="2167871"/>
                </a:lnTo>
                <a:cubicBezTo>
                  <a:pt x="7836904" y="2167871"/>
                  <a:pt x="7836904" y="2171400"/>
                  <a:pt x="7836904" y="2178461"/>
                </a:cubicBezTo>
                <a:cubicBezTo>
                  <a:pt x="7836904" y="2178461"/>
                  <a:pt x="7836904" y="2180225"/>
                  <a:pt x="7836904" y="2183756"/>
                </a:cubicBezTo>
                <a:cubicBezTo>
                  <a:pt x="7836904" y="2187286"/>
                  <a:pt x="7840434" y="2192581"/>
                  <a:pt x="7847494" y="2199642"/>
                </a:cubicBezTo>
                <a:lnTo>
                  <a:pt x="7900446" y="2199642"/>
                </a:lnTo>
                <a:lnTo>
                  <a:pt x="7932219" y="2199642"/>
                </a:lnTo>
                <a:cubicBezTo>
                  <a:pt x="7946338" y="2206702"/>
                  <a:pt x="7949869" y="2203173"/>
                  <a:pt x="7942808" y="2189051"/>
                </a:cubicBezTo>
                <a:cubicBezTo>
                  <a:pt x="7935748" y="2181992"/>
                  <a:pt x="7928688" y="2178461"/>
                  <a:pt x="7921627" y="2178461"/>
                </a:cubicBezTo>
                <a:cubicBezTo>
                  <a:pt x="7914567" y="2178461"/>
                  <a:pt x="7909271" y="2176696"/>
                  <a:pt x="7905742" y="2173165"/>
                </a:cubicBezTo>
                <a:cubicBezTo>
                  <a:pt x="7902212" y="2169636"/>
                  <a:pt x="7896917" y="2167871"/>
                  <a:pt x="7889856" y="2167871"/>
                </a:cubicBezTo>
                <a:cubicBezTo>
                  <a:pt x="7882796" y="2167871"/>
                  <a:pt x="7877500" y="2167871"/>
                  <a:pt x="7873971" y="2167871"/>
                </a:cubicBezTo>
                <a:cubicBezTo>
                  <a:pt x="7870441" y="2167871"/>
                  <a:pt x="7865146" y="2164340"/>
                  <a:pt x="7858085" y="2157280"/>
                </a:cubicBezTo>
                <a:lnTo>
                  <a:pt x="7858085" y="2146690"/>
                </a:lnTo>
                <a:lnTo>
                  <a:pt x="7847494" y="2146690"/>
                </a:lnTo>
                <a:cubicBezTo>
                  <a:pt x="7840434" y="2139629"/>
                  <a:pt x="7833375" y="2136099"/>
                  <a:pt x="7826313" y="2136099"/>
                </a:cubicBezTo>
                <a:lnTo>
                  <a:pt x="7805134" y="2125509"/>
                </a:lnTo>
                <a:cubicBezTo>
                  <a:pt x="7805134" y="2125509"/>
                  <a:pt x="7801604" y="2125509"/>
                  <a:pt x="7794542" y="2125509"/>
                </a:cubicBezTo>
                <a:close/>
                <a:moveTo>
                  <a:pt x="5051626" y="2125509"/>
                </a:moveTo>
                <a:lnTo>
                  <a:pt x="5051626" y="2136099"/>
                </a:lnTo>
                <a:cubicBezTo>
                  <a:pt x="5051626" y="2136099"/>
                  <a:pt x="5055156" y="2132569"/>
                  <a:pt x="5062217" y="2125509"/>
                </a:cubicBezTo>
                <a:close/>
                <a:moveTo>
                  <a:pt x="4310297" y="2125509"/>
                </a:moveTo>
                <a:cubicBezTo>
                  <a:pt x="4310297" y="2125509"/>
                  <a:pt x="4313826" y="2129040"/>
                  <a:pt x="4320887" y="2136099"/>
                </a:cubicBezTo>
                <a:lnTo>
                  <a:pt x="4299706" y="2136099"/>
                </a:lnTo>
                <a:cubicBezTo>
                  <a:pt x="4299706" y="2136099"/>
                  <a:pt x="4303237" y="2132569"/>
                  <a:pt x="4310297" y="2125509"/>
                </a:cubicBezTo>
                <a:close/>
                <a:moveTo>
                  <a:pt x="6109342" y="2122200"/>
                </a:moveTo>
                <a:cubicBezTo>
                  <a:pt x="6117286" y="2120875"/>
                  <a:pt x="6121257" y="2125509"/>
                  <a:pt x="6121257" y="2136099"/>
                </a:cubicBezTo>
                <a:cubicBezTo>
                  <a:pt x="6121257" y="2143159"/>
                  <a:pt x="6114197" y="2143159"/>
                  <a:pt x="6100076" y="2136099"/>
                </a:cubicBezTo>
                <a:cubicBezTo>
                  <a:pt x="6093016" y="2129040"/>
                  <a:pt x="6093016" y="2125509"/>
                  <a:pt x="6100076" y="2125509"/>
                </a:cubicBezTo>
                <a:cubicBezTo>
                  <a:pt x="6103606" y="2123744"/>
                  <a:pt x="6106696" y="2122640"/>
                  <a:pt x="6109342" y="2122200"/>
                </a:cubicBezTo>
                <a:close/>
                <a:moveTo>
                  <a:pt x="6237752" y="2120213"/>
                </a:moveTo>
                <a:cubicBezTo>
                  <a:pt x="6237752" y="2123744"/>
                  <a:pt x="6239517" y="2125509"/>
                  <a:pt x="6243046" y="2125509"/>
                </a:cubicBezTo>
                <a:cubicBezTo>
                  <a:pt x="6246576" y="2125509"/>
                  <a:pt x="6248342" y="2129040"/>
                  <a:pt x="6248342" y="2136099"/>
                </a:cubicBezTo>
                <a:lnTo>
                  <a:pt x="6248342" y="2146690"/>
                </a:lnTo>
                <a:cubicBezTo>
                  <a:pt x="6241282" y="2139629"/>
                  <a:pt x="6237752" y="2134334"/>
                  <a:pt x="6237752" y="2130804"/>
                </a:cubicBezTo>
                <a:cubicBezTo>
                  <a:pt x="6237752" y="2129040"/>
                  <a:pt x="6237752" y="2126832"/>
                  <a:pt x="6237752" y="2124185"/>
                </a:cubicBezTo>
                <a:close/>
                <a:moveTo>
                  <a:pt x="5681756" y="2120213"/>
                </a:moveTo>
                <a:cubicBezTo>
                  <a:pt x="5678226" y="2120213"/>
                  <a:pt x="5676460" y="2121978"/>
                  <a:pt x="5676460" y="2125509"/>
                </a:cubicBezTo>
                <a:cubicBezTo>
                  <a:pt x="5676460" y="2125509"/>
                  <a:pt x="5679991" y="2127273"/>
                  <a:pt x="5687051" y="2130804"/>
                </a:cubicBezTo>
                <a:cubicBezTo>
                  <a:pt x="5694112" y="2134334"/>
                  <a:pt x="5701170" y="2136099"/>
                  <a:pt x="5708232" y="2136099"/>
                </a:cubicBezTo>
                <a:lnTo>
                  <a:pt x="5697641" y="2125509"/>
                </a:lnTo>
                <a:cubicBezTo>
                  <a:pt x="5690580" y="2121978"/>
                  <a:pt x="5685285" y="2120213"/>
                  <a:pt x="5681756" y="2120213"/>
                </a:cubicBezTo>
                <a:close/>
                <a:moveTo>
                  <a:pt x="7370926" y="2114919"/>
                </a:moveTo>
                <a:cubicBezTo>
                  <a:pt x="7377986" y="2114919"/>
                  <a:pt x="7379751" y="2116684"/>
                  <a:pt x="7376222" y="2120213"/>
                </a:cubicBezTo>
                <a:cubicBezTo>
                  <a:pt x="7372692" y="2123744"/>
                  <a:pt x="7372692" y="2125509"/>
                  <a:pt x="7376222" y="2125509"/>
                </a:cubicBezTo>
                <a:cubicBezTo>
                  <a:pt x="7379751" y="2125509"/>
                  <a:pt x="7383282" y="2127273"/>
                  <a:pt x="7386812" y="2130804"/>
                </a:cubicBezTo>
                <a:cubicBezTo>
                  <a:pt x="7390341" y="2134334"/>
                  <a:pt x="7392107" y="2139629"/>
                  <a:pt x="7392107" y="2146690"/>
                </a:cubicBezTo>
                <a:cubicBezTo>
                  <a:pt x="7392107" y="2139629"/>
                  <a:pt x="7386812" y="2134334"/>
                  <a:pt x="7376222" y="2130804"/>
                </a:cubicBezTo>
                <a:cubicBezTo>
                  <a:pt x="7365630" y="2127273"/>
                  <a:pt x="7360336" y="2125509"/>
                  <a:pt x="7360336" y="2125509"/>
                </a:cubicBezTo>
                <a:lnTo>
                  <a:pt x="7349745" y="2125509"/>
                </a:lnTo>
                <a:cubicBezTo>
                  <a:pt x="7356806" y="2118448"/>
                  <a:pt x="7363866" y="2114919"/>
                  <a:pt x="7370926" y="2114919"/>
                </a:cubicBezTo>
                <a:close/>
                <a:moveTo>
                  <a:pt x="6947310" y="2114919"/>
                </a:moveTo>
                <a:cubicBezTo>
                  <a:pt x="6947310" y="2114919"/>
                  <a:pt x="6954370" y="2114919"/>
                  <a:pt x="6968491" y="2114919"/>
                </a:cubicBezTo>
                <a:lnTo>
                  <a:pt x="6989670" y="2114919"/>
                </a:lnTo>
                <a:cubicBezTo>
                  <a:pt x="6989670" y="2121978"/>
                  <a:pt x="6986141" y="2125509"/>
                  <a:pt x="6979081" y="2125509"/>
                </a:cubicBezTo>
                <a:lnTo>
                  <a:pt x="6989670" y="2136099"/>
                </a:lnTo>
                <a:lnTo>
                  <a:pt x="7032033" y="2157280"/>
                </a:lnTo>
                <a:cubicBezTo>
                  <a:pt x="7017914" y="2150221"/>
                  <a:pt x="7007322" y="2146690"/>
                  <a:pt x="7000262" y="2146690"/>
                </a:cubicBezTo>
                <a:cubicBezTo>
                  <a:pt x="6979081" y="2132569"/>
                  <a:pt x="6964960" y="2125509"/>
                  <a:pt x="6957900" y="2125509"/>
                </a:cubicBezTo>
                <a:cubicBezTo>
                  <a:pt x="6950840" y="2125509"/>
                  <a:pt x="6947310" y="2121978"/>
                  <a:pt x="6947310" y="2114919"/>
                </a:cubicBezTo>
                <a:close/>
                <a:moveTo>
                  <a:pt x="6894358" y="2114919"/>
                </a:moveTo>
                <a:lnTo>
                  <a:pt x="6926129" y="2125509"/>
                </a:lnTo>
                <a:lnTo>
                  <a:pt x="6894358" y="2125509"/>
                </a:lnTo>
                <a:cubicBezTo>
                  <a:pt x="6887296" y="2125509"/>
                  <a:pt x="6887296" y="2121978"/>
                  <a:pt x="6894358" y="2114919"/>
                </a:cubicBezTo>
                <a:close/>
                <a:moveTo>
                  <a:pt x="6534284" y="2114919"/>
                </a:moveTo>
                <a:cubicBezTo>
                  <a:pt x="6527223" y="2114919"/>
                  <a:pt x="6527223" y="2118448"/>
                  <a:pt x="6534284" y="2125509"/>
                </a:cubicBezTo>
                <a:lnTo>
                  <a:pt x="6544874" y="2114919"/>
                </a:lnTo>
                <a:cubicBezTo>
                  <a:pt x="6544874" y="2114919"/>
                  <a:pt x="6541344" y="2114919"/>
                  <a:pt x="6534284" y="2114919"/>
                </a:cubicBezTo>
                <a:close/>
                <a:moveTo>
                  <a:pt x="7159118" y="2104328"/>
                </a:moveTo>
                <a:lnTo>
                  <a:pt x="7212070" y="2125509"/>
                </a:lnTo>
                <a:cubicBezTo>
                  <a:pt x="7212070" y="2132569"/>
                  <a:pt x="7217366" y="2137863"/>
                  <a:pt x="7227956" y="2141394"/>
                </a:cubicBezTo>
                <a:cubicBezTo>
                  <a:pt x="7238546" y="2144925"/>
                  <a:pt x="7243841" y="2143159"/>
                  <a:pt x="7243841" y="2136099"/>
                </a:cubicBezTo>
                <a:lnTo>
                  <a:pt x="7265022" y="2146690"/>
                </a:lnTo>
                <a:cubicBezTo>
                  <a:pt x="7265022" y="2153750"/>
                  <a:pt x="7266788" y="2157280"/>
                  <a:pt x="7270318" y="2157280"/>
                </a:cubicBezTo>
                <a:cubicBezTo>
                  <a:pt x="7273847" y="2157280"/>
                  <a:pt x="7275612" y="2157280"/>
                  <a:pt x="7275612" y="2157280"/>
                </a:cubicBezTo>
                <a:cubicBezTo>
                  <a:pt x="7282674" y="2150221"/>
                  <a:pt x="7287968" y="2148455"/>
                  <a:pt x="7291498" y="2151985"/>
                </a:cubicBezTo>
                <a:cubicBezTo>
                  <a:pt x="7295028" y="2155515"/>
                  <a:pt x="7300322" y="2157280"/>
                  <a:pt x="7307384" y="2157280"/>
                </a:cubicBezTo>
                <a:lnTo>
                  <a:pt x="7328564" y="2167871"/>
                </a:lnTo>
                <a:lnTo>
                  <a:pt x="7339155" y="2167871"/>
                </a:lnTo>
                <a:cubicBezTo>
                  <a:pt x="7339155" y="2160811"/>
                  <a:pt x="7340920" y="2157280"/>
                  <a:pt x="7344450" y="2157280"/>
                </a:cubicBezTo>
                <a:cubicBezTo>
                  <a:pt x="7347980" y="2157280"/>
                  <a:pt x="7349745" y="2160811"/>
                  <a:pt x="7349745" y="2167871"/>
                </a:cubicBezTo>
                <a:cubicBezTo>
                  <a:pt x="7349745" y="2174930"/>
                  <a:pt x="7360336" y="2178461"/>
                  <a:pt x="7381516" y="2178461"/>
                </a:cubicBezTo>
                <a:cubicBezTo>
                  <a:pt x="7388578" y="2178461"/>
                  <a:pt x="7395636" y="2178461"/>
                  <a:pt x="7402697" y="2178461"/>
                </a:cubicBezTo>
                <a:lnTo>
                  <a:pt x="7423878" y="2189051"/>
                </a:lnTo>
                <a:cubicBezTo>
                  <a:pt x="7430938" y="2189051"/>
                  <a:pt x="7437999" y="2192581"/>
                  <a:pt x="7445059" y="2199642"/>
                </a:cubicBezTo>
                <a:lnTo>
                  <a:pt x="7466240" y="2199642"/>
                </a:lnTo>
                <a:lnTo>
                  <a:pt x="7445059" y="2210232"/>
                </a:lnTo>
                <a:lnTo>
                  <a:pt x="7423878" y="2199642"/>
                </a:lnTo>
                <a:cubicBezTo>
                  <a:pt x="7409759" y="2199642"/>
                  <a:pt x="7400932" y="2197877"/>
                  <a:pt x="7397403" y="2194346"/>
                </a:cubicBezTo>
                <a:cubicBezTo>
                  <a:pt x="7393872" y="2190817"/>
                  <a:pt x="7388578" y="2189051"/>
                  <a:pt x="7381516" y="2189051"/>
                </a:cubicBezTo>
                <a:cubicBezTo>
                  <a:pt x="7381516" y="2196111"/>
                  <a:pt x="7379751" y="2197877"/>
                  <a:pt x="7376222" y="2194346"/>
                </a:cubicBezTo>
                <a:cubicBezTo>
                  <a:pt x="7372692" y="2190817"/>
                  <a:pt x="7369160" y="2189051"/>
                  <a:pt x="7365630" y="2189051"/>
                </a:cubicBezTo>
                <a:cubicBezTo>
                  <a:pt x="7362101" y="2189051"/>
                  <a:pt x="7356806" y="2189051"/>
                  <a:pt x="7349745" y="2189051"/>
                </a:cubicBezTo>
                <a:cubicBezTo>
                  <a:pt x="7342684" y="2189051"/>
                  <a:pt x="7339155" y="2189051"/>
                  <a:pt x="7339155" y="2189051"/>
                </a:cubicBezTo>
                <a:cubicBezTo>
                  <a:pt x="7325034" y="2189051"/>
                  <a:pt x="7310914" y="2185521"/>
                  <a:pt x="7296793" y="2178461"/>
                </a:cubicBezTo>
                <a:cubicBezTo>
                  <a:pt x="7254432" y="2157280"/>
                  <a:pt x="7229722" y="2146690"/>
                  <a:pt x="7222660" y="2146690"/>
                </a:cubicBezTo>
                <a:cubicBezTo>
                  <a:pt x="7222660" y="2146690"/>
                  <a:pt x="7220895" y="2144925"/>
                  <a:pt x="7217366" y="2141394"/>
                </a:cubicBezTo>
                <a:cubicBezTo>
                  <a:pt x="7213836" y="2137863"/>
                  <a:pt x="7208540" y="2136099"/>
                  <a:pt x="7201480" y="2136099"/>
                </a:cubicBezTo>
                <a:cubicBezTo>
                  <a:pt x="7194418" y="2136099"/>
                  <a:pt x="7189122" y="2137863"/>
                  <a:pt x="7185593" y="2141394"/>
                </a:cubicBezTo>
                <a:cubicBezTo>
                  <a:pt x="7182064" y="2144925"/>
                  <a:pt x="7176770" y="2146690"/>
                  <a:pt x="7169708" y="2146690"/>
                </a:cubicBezTo>
                <a:cubicBezTo>
                  <a:pt x="7155588" y="2139629"/>
                  <a:pt x="7148526" y="2139629"/>
                  <a:pt x="7148526" y="2146690"/>
                </a:cubicBezTo>
                <a:cubicBezTo>
                  <a:pt x="7148526" y="2153750"/>
                  <a:pt x="7144997" y="2153750"/>
                  <a:pt x="7137937" y="2146690"/>
                </a:cubicBezTo>
                <a:lnTo>
                  <a:pt x="7137937" y="2136099"/>
                </a:lnTo>
                <a:cubicBezTo>
                  <a:pt x="7137937" y="2136099"/>
                  <a:pt x="7137937" y="2132569"/>
                  <a:pt x="7137937" y="2125509"/>
                </a:cubicBezTo>
                <a:cubicBezTo>
                  <a:pt x="7137937" y="2125509"/>
                  <a:pt x="7139703" y="2125509"/>
                  <a:pt x="7143232" y="2125509"/>
                </a:cubicBezTo>
                <a:cubicBezTo>
                  <a:pt x="7146762" y="2125509"/>
                  <a:pt x="7152058" y="2125509"/>
                  <a:pt x="7159118" y="2125509"/>
                </a:cubicBezTo>
                <a:cubicBezTo>
                  <a:pt x="7159118" y="2125509"/>
                  <a:pt x="7160884" y="2123744"/>
                  <a:pt x="7164414" y="2120213"/>
                </a:cubicBezTo>
                <a:cubicBezTo>
                  <a:pt x="7167943" y="2116684"/>
                  <a:pt x="7166178" y="2114919"/>
                  <a:pt x="7159118" y="2114919"/>
                </a:cubicBezTo>
                <a:close/>
                <a:moveTo>
                  <a:pt x="6915539" y="2104328"/>
                </a:moveTo>
                <a:cubicBezTo>
                  <a:pt x="6915539" y="2104328"/>
                  <a:pt x="6917304" y="2104328"/>
                  <a:pt x="6920833" y="2104328"/>
                </a:cubicBezTo>
                <a:cubicBezTo>
                  <a:pt x="6924362" y="2104328"/>
                  <a:pt x="6926129" y="2107858"/>
                  <a:pt x="6926129" y="2114919"/>
                </a:cubicBezTo>
                <a:lnTo>
                  <a:pt x="6904948" y="2114919"/>
                </a:lnTo>
                <a:close/>
                <a:moveTo>
                  <a:pt x="4755094" y="2104328"/>
                </a:moveTo>
                <a:cubicBezTo>
                  <a:pt x="4762155" y="2104328"/>
                  <a:pt x="4765684" y="2107858"/>
                  <a:pt x="4765684" y="2114919"/>
                </a:cubicBezTo>
                <a:lnTo>
                  <a:pt x="4755094" y="2114919"/>
                </a:lnTo>
                <a:cubicBezTo>
                  <a:pt x="4755094" y="2107858"/>
                  <a:pt x="4755094" y="2104328"/>
                  <a:pt x="4755094" y="2104328"/>
                </a:cubicBezTo>
                <a:close/>
                <a:moveTo>
                  <a:pt x="3918452" y="2104328"/>
                </a:moveTo>
                <a:cubicBezTo>
                  <a:pt x="3918452" y="2104328"/>
                  <a:pt x="3925511" y="2106092"/>
                  <a:pt x="3939633" y="2109623"/>
                </a:cubicBezTo>
                <a:cubicBezTo>
                  <a:pt x="3953754" y="2113154"/>
                  <a:pt x="3960812" y="2118448"/>
                  <a:pt x="3960812" y="2125509"/>
                </a:cubicBezTo>
                <a:cubicBezTo>
                  <a:pt x="3946692" y="2118448"/>
                  <a:pt x="3937868" y="2114919"/>
                  <a:pt x="3934338" y="2114919"/>
                </a:cubicBezTo>
                <a:cubicBezTo>
                  <a:pt x="3930806" y="2114919"/>
                  <a:pt x="3927277" y="2113154"/>
                  <a:pt x="3923746" y="2109623"/>
                </a:cubicBezTo>
                <a:cubicBezTo>
                  <a:pt x="3920216" y="2106092"/>
                  <a:pt x="3918452" y="2104328"/>
                  <a:pt x="3918452" y="2104328"/>
                </a:cubicBezTo>
                <a:close/>
                <a:moveTo>
                  <a:pt x="8800632" y="2093738"/>
                </a:moveTo>
                <a:lnTo>
                  <a:pt x="8800632" y="2104328"/>
                </a:lnTo>
                <a:cubicBezTo>
                  <a:pt x="8800632" y="2104328"/>
                  <a:pt x="8797103" y="2104328"/>
                  <a:pt x="8790041" y="2104328"/>
                </a:cubicBezTo>
                <a:cubicBezTo>
                  <a:pt x="8790041" y="2097267"/>
                  <a:pt x="8793570" y="2093738"/>
                  <a:pt x="8800632" y="2093738"/>
                </a:cubicBezTo>
                <a:close/>
                <a:moveTo>
                  <a:pt x="7942808" y="2093738"/>
                </a:moveTo>
                <a:cubicBezTo>
                  <a:pt x="7949869" y="2093738"/>
                  <a:pt x="7953398" y="2093738"/>
                  <a:pt x="7953398" y="2093738"/>
                </a:cubicBezTo>
                <a:cubicBezTo>
                  <a:pt x="7953398" y="2093738"/>
                  <a:pt x="7953398" y="2097267"/>
                  <a:pt x="7953398" y="2104328"/>
                </a:cubicBezTo>
                <a:cubicBezTo>
                  <a:pt x="7946338" y="2104328"/>
                  <a:pt x="7941042" y="2102563"/>
                  <a:pt x="7937513" y="2099033"/>
                </a:cubicBezTo>
                <a:cubicBezTo>
                  <a:pt x="7933983" y="2095502"/>
                  <a:pt x="7935748" y="2093738"/>
                  <a:pt x="7942808" y="2093738"/>
                </a:cubicBezTo>
                <a:close/>
                <a:moveTo>
                  <a:pt x="7021443" y="2093738"/>
                </a:moveTo>
                <a:lnTo>
                  <a:pt x="7032033" y="2104328"/>
                </a:lnTo>
                <a:cubicBezTo>
                  <a:pt x="7032033" y="2104328"/>
                  <a:pt x="7028504" y="2104328"/>
                  <a:pt x="7021443" y="2104328"/>
                </a:cubicBezTo>
                <a:close/>
                <a:moveTo>
                  <a:pt x="6830814" y="2093738"/>
                </a:moveTo>
                <a:cubicBezTo>
                  <a:pt x="6837876" y="2093738"/>
                  <a:pt x="6841406" y="2093738"/>
                  <a:pt x="6841406" y="2093738"/>
                </a:cubicBezTo>
                <a:lnTo>
                  <a:pt x="6851996" y="2093738"/>
                </a:lnTo>
                <a:lnTo>
                  <a:pt x="6851996" y="2114919"/>
                </a:lnTo>
                <a:cubicBezTo>
                  <a:pt x="6844936" y="2107858"/>
                  <a:pt x="6837876" y="2104328"/>
                  <a:pt x="6830814" y="2104328"/>
                </a:cubicBezTo>
                <a:lnTo>
                  <a:pt x="6820224" y="2104328"/>
                </a:lnTo>
                <a:cubicBezTo>
                  <a:pt x="6820224" y="2097267"/>
                  <a:pt x="6823754" y="2093738"/>
                  <a:pt x="6830814" y="2093738"/>
                </a:cubicBezTo>
                <a:close/>
                <a:moveTo>
                  <a:pt x="5517604" y="2093738"/>
                </a:moveTo>
                <a:lnTo>
                  <a:pt x="5538785" y="2104328"/>
                </a:lnTo>
                <a:cubicBezTo>
                  <a:pt x="5545846" y="2104328"/>
                  <a:pt x="5551141" y="2104328"/>
                  <a:pt x="5554670" y="2104328"/>
                </a:cubicBezTo>
                <a:cubicBezTo>
                  <a:pt x="5558202" y="2104328"/>
                  <a:pt x="5559966" y="2107858"/>
                  <a:pt x="5559966" y="2114919"/>
                </a:cubicBezTo>
                <a:lnTo>
                  <a:pt x="5581147" y="2114919"/>
                </a:lnTo>
                <a:cubicBezTo>
                  <a:pt x="5581147" y="2121978"/>
                  <a:pt x="5602327" y="2129040"/>
                  <a:pt x="5644689" y="2136099"/>
                </a:cubicBezTo>
                <a:cubicBezTo>
                  <a:pt x="5644689" y="2136099"/>
                  <a:pt x="5648218" y="2136099"/>
                  <a:pt x="5655279" y="2136099"/>
                </a:cubicBezTo>
                <a:cubicBezTo>
                  <a:pt x="5662340" y="2136099"/>
                  <a:pt x="5665870" y="2137863"/>
                  <a:pt x="5665870" y="2141394"/>
                </a:cubicBezTo>
                <a:cubicBezTo>
                  <a:pt x="5665870" y="2144925"/>
                  <a:pt x="5667635" y="2146690"/>
                  <a:pt x="5671166" y="2146690"/>
                </a:cubicBezTo>
                <a:cubicBezTo>
                  <a:pt x="5674695" y="2146690"/>
                  <a:pt x="5679991" y="2146690"/>
                  <a:pt x="5687051" y="2146690"/>
                </a:cubicBezTo>
                <a:cubicBezTo>
                  <a:pt x="5708232" y="2153750"/>
                  <a:pt x="5732943" y="2160811"/>
                  <a:pt x="5761183" y="2167871"/>
                </a:cubicBezTo>
                <a:cubicBezTo>
                  <a:pt x="5803545" y="2181992"/>
                  <a:pt x="5824726" y="2185521"/>
                  <a:pt x="5824726" y="2178461"/>
                </a:cubicBezTo>
                <a:cubicBezTo>
                  <a:pt x="5824726" y="2171400"/>
                  <a:pt x="5822962" y="2167871"/>
                  <a:pt x="5819430" y="2167871"/>
                </a:cubicBezTo>
                <a:cubicBezTo>
                  <a:pt x="5815901" y="2167871"/>
                  <a:pt x="5814135" y="2166106"/>
                  <a:pt x="5814135" y="2162575"/>
                </a:cubicBezTo>
                <a:cubicBezTo>
                  <a:pt x="5814135" y="2159044"/>
                  <a:pt x="5810606" y="2160811"/>
                  <a:pt x="5803545" y="2167871"/>
                </a:cubicBezTo>
                <a:lnTo>
                  <a:pt x="5792954" y="2167871"/>
                </a:lnTo>
                <a:lnTo>
                  <a:pt x="5782364" y="2157280"/>
                </a:lnTo>
                <a:cubicBezTo>
                  <a:pt x="5775304" y="2164340"/>
                  <a:pt x="5768244" y="2166106"/>
                  <a:pt x="5761183" y="2162575"/>
                </a:cubicBezTo>
                <a:cubicBezTo>
                  <a:pt x="5754124" y="2159044"/>
                  <a:pt x="5747064" y="2157280"/>
                  <a:pt x="5740002" y="2157280"/>
                </a:cubicBezTo>
                <a:cubicBezTo>
                  <a:pt x="5704702" y="2150221"/>
                  <a:pt x="5679991" y="2139629"/>
                  <a:pt x="5665870" y="2125509"/>
                </a:cubicBezTo>
                <a:lnTo>
                  <a:pt x="5665870" y="2114919"/>
                </a:lnTo>
                <a:lnTo>
                  <a:pt x="5655279" y="2114919"/>
                </a:lnTo>
                <a:cubicBezTo>
                  <a:pt x="5662340" y="2121978"/>
                  <a:pt x="5665870" y="2125509"/>
                  <a:pt x="5665870" y="2125509"/>
                </a:cubicBezTo>
                <a:cubicBezTo>
                  <a:pt x="5658810" y="2125509"/>
                  <a:pt x="5648218" y="2121978"/>
                  <a:pt x="5634099" y="2114919"/>
                </a:cubicBezTo>
                <a:cubicBezTo>
                  <a:pt x="5641160" y="2114919"/>
                  <a:pt x="5644689" y="2114919"/>
                  <a:pt x="5644689" y="2114919"/>
                </a:cubicBezTo>
                <a:lnTo>
                  <a:pt x="5644689" y="2104328"/>
                </a:lnTo>
                <a:cubicBezTo>
                  <a:pt x="5644689" y="2104328"/>
                  <a:pt x="5642924" y="2104328"/>
                  <a:pt x="5639394" y="2104328"/>
                </a:cubicBezTo>
                <a:cubicBezTo>
                  <a:pt x="5635864" y="2104328"/>
                  <a:pt x="5634099" y="2107858"/>
                  <a:pt x="5634099" y="2114919"/>
                </a:cubicBezTo>
                <a:lnTo>
                  <a:pt x="5581147" y="2114919"/>
                </a:lnTo>
                <a:lnTo>
                  <a:pt x="5549375" y="2093738"/>
                </a:lnTo>
                <a:cubicBezTo>
                  <a:pt x="5535256" y="2093738"/>
                  <a:pt x="5526429" y="2093738"/>
                  <a:pt x="5522900" y="2093738"/>
                </a:cubicBezTo>
                <a:cubicBezTo>
                  <a:pt x="5519370" y="2093738"/>
                  <a:pt x="5517604" y="2093738"/>
                  <a:pt x="5517604" y="2093738"/>
                </a:cubicBezTo>
                <a:close/>
                <a:moveTo>
                  <a:pt x="4331478" y="2093738"/>
                </a:moveTo>
                <a:lnTo>
                  <a:pt x="4331478" y="2104328"/>
                </a:lnTo>
                <a:lnTo>
                  <a:pt x="4342068" y="2104328"/>
                </a:lnTo>
                <a:cubicBezTo>
                  <a:pt x="4342068" y="2104328"/>
                  <a:pt x="4338538" y="2100798"/>
                  <a:pt x="4331478" y="2093738"/>
                </a:cubicBezTo>
                <a:close/>
                <a:moveTo>
                  <a:pt x="8091075" y="2083146"/>
                </a:moveTo>
                <a:cubicBezTo>
                  <a:pt x="8091075" y="2090207"/>
                  <a:pt x="8091075" y="2093738"/>
                  <a:pt x="8091075" y="2093738"/>
                </a:cubicBezTo>
                <a:lnTo>
                  <a:pt x="8080483" y="2093738"/>
                </a:lnTo>
                <a:close/>
                <a:moveTo>
                  <a:pt x="7911038" y="2083146"/>
                </a:moveTo>
                <a:lnTo>
                  <a:pt x="7921627" y="2083146"/>
                </a:lnTo>
                <a:cubicBezTo>
                  <a:pt x="7921627" y="2083146"/>
                  <a:pt x="7923393" y="2083146"/>
                  <a:pt x="7926923" y="2083146"/>
                </a:cubicBezTo>
                <a:cubicBezTo>
                  <a:pt x="7930452" y="2083146"/>
                  <a:pt x="7928688" y="2086677"/>
                  <a:pt x="7921627" y="2093738"/>
                </a:cubicBezTo>
                <a:cubicBezTo>
                  <a:pt x="7921627" y="2086677"/>
                  <a:pt x="7918098" y="2083146"/>
                  <a:pt x="7911038" y="2083146"/>
                </a:cubicBezTo>
                <a:close/>
                <a:moveTo>
                  <a:pt x="7466240" y="2083146"/>
                </a:moveTo>
                <a:lnTo>
                  <a:pt x="7476830" y="2083146"/>
                </a:lnTo>
                <a:lnTo>
                  <a:pt x="7476830" y="2093738"/>
                </a:lnTo>
                <a:close/>
                <a:moveTo>
                  <a:pt x="7032033" y="2083146"/>
                </a:moveTo>
                <a:lnTo>
                  <a:pt x="7042622" y="2083146"/>
                </a:lnTo>
                <a:lnTo>
                  <a:pt x="7042622" y="2093738"/>
                </a:lnTo>
                <a:close/>
                <a:moveTo>
                  <a:pt x="6566054" y="2083146"/>
                </a:moveTo>
                <a:lnTo>
                  <a:pt x="6555464" y="2093738"/>
                </a:lnTo>
                <a:cubicBezTo>
                  <a:pt x="6562525" y="2093738"/>
                  <a:pt x="6566054" y="2093738"/>
                  <a:pt x="6566054" y="2093738"/>
                </a:cubicBezTo>
                <a:cubicBezTo>
                  <a:pt x="6566054" y="2086677"/>
                  <a:pt x="6566054" y="2083146"/>
                  <a:pt x="6566054" y="2083146"/>
                </a:cubicBezTo>
                <a:close/>
                <a:moveTo>
                  <a:pt x="5702936" y="2083146"/>
                </a:moveTo>
                <a:cubicBezTo>
                  <a:pt x="5692346" y="2083146"/>
                  <a:pt x="5687051" y="2086677"/>
                  <a:pt x="5687051" y="2093738"/>
                </a:cubicBezTo>
                <a:lnTo>
                  <a:pt x="5697641" y="2104328"/>
                </a:lnTo>
                <a:cubicBezTo>
                  <a:pt x="5704702" y="2104328"/>
                  <a:pt x="5711762" y="2104328"/>
                  <a:pt x="5718822" y="2104328"/>
                </a:cubicBezTo>
                <a:cubicBezTo>
                  <a:pt x="5725882" y="2097267"/>
                  <a:pt x="5727647" y="2091973"/>
                  <a:pt x="5724116" y="2088442"/>
                </a:cubicBezTo>
                <a:cubicBezTo>
                  <a:pt x="5720587" y="2084911"/>
                  <a:pt x="5713526" y="2083146"/>
                  <a:pt x="5702936" y="2083146"/>
                </a:cubicBezTo>
                <a:close/>
                <a:moveTo>
                  <a:pt x="4808046" y="2083146"/>
                </a:moveTo>
                <a:cubicBezTo>
                  <a:pt x="4822167" y="2083146"/>
                  <a:pt x="4829228" y="2084911"/>
                  <a:pt x="4829228" y="2088442"/>
                </a:cubicBezTo>
                <a:cubicBezTo>
                  <a:pt x="4829228" y="2091973"/>
                  <a:pt x="4832757" y="2093738"/>
                  <a:pt x="4839818" y="2093738"/>
                </a:cubicBezTo>
                <a:lnTo>
                  <a:pt x="4797456" y="2093738"/>
                </a:lnTo>
                <a:close/>
                <a:moveTo>
                  <a:pt x="4765684" y="2083146"/>
                </a:moveTo>
                <a:lnTo>
                  <a:pt x="4776276" y="2083146"/>
                </a:lnTo>
                <a:lnTo>
                  <a:pt x="4765684" y="2093738"/>
                </a:lnTo>
                <a:cubicBezTo>
                  <a:pt x="4758624" y="2093738"/>
                  <a:pt x="4755094" y="2091973"/>
                  <a:pt x="4755094" y="2088442"/>
                </a:cubicBezTo>
                <a:cubicBezTo>
                  <a:pt x="4755094" y="2084911"/>
                  <a:pt x="4758624" y="2083146"/>
                  <a:pt x="4765684" y="2083146"/>
                </a:cubicBezTo>
                <a:close/>
                <a:moveTo>
                  <a:pt x="4628010" y="2083146"/>
                </a:moveTo>
                <a:lnTo>
                  <a:pt x="4638599" y="2093738"/>
                </a:lnTo>
                <a:cubicBezTo>
                  <a:pt x="4631539" y="2093738"/>
                  <a:pt x="4628010" y="2093738"/>
                  <a:pt x="4628010" y="2093738"/>
                </a:cubicBezTo>
                <a:cubicBezTo>
                  <a:pt x="4628010" y="2086677"/>
                  <a:pt x="4628010" y="2083146"/>
                  <a:pt x="4628010" y="2083146"/>
                </a:cubicBezTo>
                <a:close/>
                <a:moveTo>
                  <a:pt x="4328830" y="2080169"/>
                </a:moveTo>
                <a:cubicBezTo>
                  <a:pt x="4344715" y="2079506"/>
                  <a:pt x="4352658" y="2085795"/>
                  <a:pt x="4352658" y="2099033"/>
                </a:cubicBezTo>
                <a:cubicBezTo>
                  <a:pt x="4352658" y="2116684"/>
                  <a:pt x="4363249" y="2121978"/>
                  <a:pt x="4384430" y="2114919"/>
                </a:cubicBezTo>
                <a:cubicBezTo>
                  <a:pt x="4391490" y="2107858"/>
                  <a:pt x="4412670" y="2107858"/>
                  <a:pt x="4447972" y="2114919"/>
                </a:cubicBezTo>
                <a:cubicBezTo>
                  <a:pt x="4469154" y="2129040"/>
                  <a:pt x="4490334" y="2139629"/>
                  <a:pt x="4511514" y="2146690"/>
                </a:cubicBezTo>
                <a:lnTo>
                  <a:pt x="4553876" y="2167871"/>
                </a:lnTo>
                <a:lnTo>
                  <a:pt x="4585647" y="2178461"/>
                </a:lnTo>
                <a:cubicBezTo>
                  <a:pt x="4635070" y="2178461"/>
                  <a:pt x="4659780" y="2185521"/>
                  <a:pt x="4659780" y="2199642"/>
                </a:cubicBezTo>
                <a:cubicBezTo>
                  <a:pt x="4659780" y="2206702"/>
                  <a:pt x="4631539" y="2203173"/>
                  <a:pt x="4575058" y="2189051"/>
                </a:cubicBezTo>
                <a:cubicBezTo>
                  <a:pt x="4440912" y="2146690"/>
                  <a:pt x="4363249" y="2125509"/>
                  <a:pt x="4342068" y="2125509"/>
                </a:cubicBezTo>
                <a:cubicBezTo>
                  <a:pt x="4313826" y="2125509"/>
                  <a:pt x="4299706" y="2118448"/>
                  <a:pt x="4299706" y="2104328"/>
                </a:cubicBezTo>
                <a:cubicBezTo>
                  <a:pt x="4292647" y="2104328"/>
                  <a:pt x="4289116" y="2104328"/>
                  <a:pt x="4289116" y="2104328"/>
                </a:cubicBezTo>
                <a:cubicBezTo>
                  <a:pt x="4282056" y="2104328"/>
                  <a:pt x="4278526" y="2100798"/>
                  <a:pt x="4278526" y="2093738"/>
                </a:cubicBezTo>
                <a:lnTo>
                  <a:pt x="4289116" y="2093738"/>
                </a:lnTo>
                <a:cubicBezTo>
                  <a:pt x="4296176" y="2093738"/>
                  <a:pt x="4303237" y="2090207"/>
                  <a:pt x="4310297" y="2083146"/>
                </a:cubicBezTo>
                <a:cubicBezTo>
                  <a:pt x="4317358" y="2081382"/>
                  <a:pt x="4323536" y="2080390"/>
                  <a:pt x="4328830" y="2080169"/>
                </a:cubicBezTo>
                <a:close/>
                <a:moveTo>
                  <a:pt x="7529782" y="2072557"/>
                </a:moveTo>
                <a:lnTo>
                  <a:pt x="7540374" y="2083146"/>
                </a:lnTo>
                <a:cubicBezTo>
                  <a:pt x="7540374" y="2083146"/>
                  <a:pt x="7536842" y="2083146"/>
                  <a:pt x="7529782" y="2083146"/>
                </a:cubicBezTo>
                <a:close/>
                <a:moveTo>
                  <a:pt x="7370926" y="2072557"/>
                </a:moveTo>
                <a:lnTo>
                  <a:pt x="7381516" y="2072557"/>
                </a:lnTo>
                <a:cubicBezTo>
                  <a:pt x="7381516" y="2079617"/>
                  <a:pt x="7377986" y="2083146"/>
                  <a:pt x="7370926" y="2083146"/>
                </a:cubicBezTo>
                <a:cubicBezTo>
                  <a:pt x="7370926" y="2090207"/>
                  <a:pt x="7372692" y="2093738"/>
                  <a:pt x="7376222" y="2093738"/>
                </a:cubicBezTo>
                <a:cubicBezTo>
                  <a:pt x="7379751" y="2093738"/>
                  <a:pt x="7385047" y="2093738"/>
                  <a:pt x="7392107" y="2093738"/>
                </a:cubicBezTo>
                <a:cubicBezTo>
                  <a:pt x="7399168" y="2093738"/>
                  <a:pt x="7406226" y="2095502"/>
                  <a:pt x="7413288" y="2099033"/>
                </a:cubicBezTo>
                <a:cubicBezTo>
                  <a:pt x="7420348" y="2102563"/>
                  <a:pt x="7423878" y="2104328"/>
                  <a:pt x="7423878" y="2104328"/>
                </a:cubicBezTo>
                <a:lnTo>
                  <a:pt x="7413288" y="2114919"/>
                </a:lnTo>
                <a:lnTo>
                  <a:pt x="7392107" y="2104328"/>
                </a:lnTo>
                <a:cubicBezTo>
                  <a:pt x="7370926" y="2104328"/>
                  <a:pt x="7356806" y="2104328"/>
                  <a:pt x="7349745" y="2104328"/>
                </a:cubicBezTo>
                <a:lnTo>
                  <a:pt x="7349745" y="2093738"/>
                </a:lnTo>
                <a:lnTo>
                  <a:pt x="7360336" y="2083146"/>
                </a:lnTo>
                <a:cubicBezTo>
                  <a:pt x="7360336" y="2083146"/>
                  <a:pt x="7363866" y="2079617"/>
                  <a:pt x="7370926" y="2072557"/>
                </a:cubicBezTo>
                <a:close/>
                <a:moveTo>
                  <a:pt x="7296793" y="2072557"/>
                </a:moveTo>
                <a:cubicBezTo>
                  <a:pt x="7310914" y="2079617"/>
                  <a:pt x="7319740" y="2083146"/>
                  <a:pt x="7323270" y="2083146"/>
                </a:cubicBezTo>
                <a:cubicBezTo>
                  <a:pt x="7326799" y="2083146"/>
                  <a:pt x="7328564" y="2086677"/>
                  <a:pt x="7328564" y="2093738"/>
                </a:cubicBezTo>
                <a:lnTo>
                  <a:pt x="7307384" y="2083146"/>
                </a:lnTo>
                <a:close/>
                <a:moveTo>
                  <a:pt x="6195390" y="2072557"/>
                </a:moveTo>
                <a:lnTo>
                  <a:pt x="6184800" y="2104328"/>
                </a:lnTo>
                <a:lnTo>
                  <a:pt x="6195390" y="2114919"/>
                </a:lnTo>
                <a:cubicBezTo>
                  <a:pt x="6195390" y="2107858"/>
                  <a:pt x="6198920" y="2104328"/>
                  <a:pt x="6205980" y="2104328"/>
                </a:cubicBezTo>
                <a:cubicBezTo>
                  <a:pt x="6205980" y="2097267"/>
                  <a:pt x="6205980" y="2090207"/>
                  <a:pt x="6205980" y="2083146"/>
                </a:cubicBezTo>
                <a:cubicBezTo>
                  <a:pt x="6198920" y="2083146"/>
                  <a:pt x="6195390" y="2079617"/>
                  <a:pt x="6195390" y="2072557"/>
                </a:cubicBezTo>
                <a:close/>
                <a:moveTo>
                  <a:pt x="5655279" y="2072557"/>
                </a:moveTo>
                <a:cubicBezTo>
                  <a:pt x="5655279" y="2079617"/>
                  <a:pt x="5657045" y="2084911"/>
                  <a:pt x="5660574" y="2088442"/>
                </a:cubicBezTo>
                <a:cubicBezTo>
                  <a:pt x="5664106" y="2091973"/>
                  <a:pt x="5665870" y="2091973"/>
                  <a:pt x="5665870" y="2088442"/>
                </a:cubicBezTo>
                <a:cubicBezTo>
                  <a:pt x="5665870" y="2084911"/>
                  <a:pt x="5665870" y="2079617"/>
                  <a:pt x="5665870" y="2072557"/>
                </a:cubicBezTo>
                <a:cubicBezTo>
                  <a:pt x="5665870" y="2072557"/>
                  <a:pt x="5662340" y="2072557"/>
                  <a:pt x="5655279" y="2072557"/>
                </a:cubicBezTo>
                <a:close/>
                <a:moveTo>
                  <a:pt x="7567510" y="2069248"/>
                </a:moveTo>
                <a:cubicBezTo>
                  <a:pt x="7568834" y="2069688"/>
                  <a:pt x="7570380" y="2070792"/>
                  <a:pt x="7572144" y="2072557"/>
                </a:cubicBezTo>
                <a:lnTo>
                  <a:pt x="7593326" y="2083146"/>
                </a:lnTo>
                <a:cubicBezTo>
                  <a:pt x="7600386" y="2083146"/>
                  <a:pt x="7605682" y="2083146"/>
                  <a:pt x="7609211" y="2083146"/>
                </a:cubicBezTo>
                <a:cubicBezTo>
                  <a:pt x="7612740" y="2083146"/>
                  <a:pt x="7614505" y="2083146"/>
                  <a:pt x="7614505" y="2083146"/>
                </a:cubicBezTo>
                <a:cubicBezTo>
                  <a:pt x="7614505" y="2090207"/>
                  <a:pt x="7618034" y="2093738"/>
                  <a:pt x="7625096" y="2093738"/>
                </a:cubicBezTo>
                <a:cubicBezTo>
                  <a:pt x="7632156" y="2093738"/>
                  <a:pt x="7635686" y="2090207"/>
                  <a:pt x="7635686" y="2083146"/>
                </a:cubicBezTo>
                <a:lnTo>
                  <a:pt x="7646278" y="2083146"/>
                </a:lnTo>
                <a:lnTo>
                  <a:pt x="7656867" y="2093738"/>
                </a:lnTo>
                <a:lnTo>
                  <a:pt x="7667457" y="2093738"/>
                </a:lnTo>
                <a:cubicBezTo>
                  <a:pt x="7667457" y="2100798"/>
                  <a:pt x="7670986" y="2104328"/>
                  <a:pt x="7678048" y="2104328"/>
                </a:cubicBezTo>
                <a:cubicBezTo>
                  <a:pt x="7685108" y="2104328"/>
                  <a:pt x="7688638" y="2107858"/>
                  <a:pt x="7688638" y="2114919"/>
                </a:cubicBezTo>
                <a:cubicBezTo>
                  <a:pt x="7688638" y="2121978"/>
                  <a:pt x="7692168" y="2125509"/>
                  <a:pt x="7699230" y="2125509"/>
                </a:cubicBezTo>
                <a:cubicBezTo>
                  <a:pt x="7706290" y="2125509"/>
                  <a:pt x="7706290" y="2121978"/>
                  <a:pt x="7699230" y="2114919"/>
                </a:cubicBezTo>
                <a:lnTo>
                  <a:pt x="7709820" y="2114919"/>
                </a:lnTo>
                <a:cubicBezTo>
                  <a:pt x="7716880" y="2121978"/>
                  <a:pt x="7720409" y="2125509"/>
                  <a:pt x="7720409" y="2125509"/>
                </a:cubicBezTo>
                <a:cubicBezTo>
                  <a:pt x="7720409" y="2132569"/>
                  <a:pt x="7720409" y="2136099"/>
                  <a:pt x="7720409" y="2136099"/>
                </a:cubicBezTo>
                <a:cubicBezTo>
                  <a:pt x="7720409" y="2136099"/>
                  <a:pt x="7723940" y="2136099"/>
                  <a:pt x="7731000" y="2136099"/>
                </a:cubicBezTo>
                <a:cubicBezTo>
                  <a:pt x="7731000" y="2136099"/>
                  <a:pt x="7731000" y="2137863"/>
                  <a:pt x="7731000" y="2141394"/>
                </a:cubicBezTo>
                <a:cubicBezTo>
                  <a:pt x="7731000" y="2144925"/>
                  <a:pt x="7729234" y="2146690"/>
                  <a:pt x="7725704" y="2146690"/>
                </a:cubicBezTo>
                <a:cubicBezTo>
                  <a:pt x="7722175" y="2146690"/>
                  <a:pt x="7720409" y="2146690"/>
                  <a:pt x="7720409" y="2146690"/>
                </a:cubicBezTo>
                <a:cubicBezTo>
                  <a:pt x="7720409" y="2146690"/>
                  <a:pt x="7716880" y="2150221"/>
                  <a:pt x="7709820" y="2157280"/>
                </a:cubicBezTo>
                <a:lnTo>
                  <a:pt x="7699230" y="2146690"/>
                </a:lnTo>
                <a:cubicBezTo>
                  <a:pt x="7678048" y="2118448"/>
                  <a:pt x="7667457" y="2107858"/>
                  <a:pt x="7667457" y="2114919"/>
                </a:cubicBezTo>
                <a:cubicBezTo>
                  <a:pt x="7667457" y="2121978"/>
                  <a:pt x="7670986" y="2125509"/>
                  <a:pt x="7678048" y="2125509"/>
                </a:cubicBezTo>
                <a:cubicBezTo>
                  <a:pt x="7670986" y="2125509"/>
                  <a:pt x="7663928" y="2125509"/>
                  <a:pt x="7656867" y="2125509"/>
                </a:cubicBezTo>
                <a:lnTo>
                  <a:pt x="7646278" y="2136099"/>
                </a:lnTo>
                <a:cubicBezTo>
                  <a:pt x="7653338" y="2136099"/>
                  <a:pt x="7656867" y="2137863"/>
                  <a:pt x="7656867" y="2141394"/>
                </a:cubicBezTo>
                <a:cubicBezTo>
                  <a:pt x="7656867" y="2144925"/>
                  <a:pt x="7653338" y="2150221"/>
                  <a:pt x="7646278" y="2157280"/>
                </a:cubicBezTo>
                <a:lnTo>
                  <a:pt x="7635686" y="2167871"/>
                </a:lnTo>
                <a:lnTo>
                  <a:pt x="7646278" y="2167871"/>
                </a:lnTo>
                <a:cubicBezTo>
                  <a:pt x="7660396" y="2167871"/>
                  <a:pt x="7669223" y="2166106"/>
                  <a:pt x="7672752" y="2162575"/>
                </a:cubicBezTo>
                <a:cubicBezTo>
                  <a:pt x="7676282" y="2159044"/>
                  <a:pt x="7678048" y="2167871"/>
                  <a:pt x="7678048" y="2189051"/>
                </a:cubicBezTo>
                <a:cubicBezTo>
                  <a:pt x="7678048" y="2210232"/>
                  <a:pt x="7681578" y="2220823"/>
                  <a:pt x="7688638" y="2220823"/>
                </a:cubicBezTo>
                <a:lnTo>
                  <a:pt x="7667457" y="2231413"/>
                </a:lnTo>
                <a:lnTo>
                  <a:pt x="7646278" y="2242004"/>
                </a:lnTo>
                <a:cubicBezTo>
                  <a:pt x="7653338" y="2242004"/>
                  <a:pt x="7656867" y="2243769"/>
                  <a:pt x="7656867" y="2247298"/>
                </a:cubicBezTo>
                <a:cubicBezTo>
                  <a:pt x="7656867" y="2250829"/>
                  <a:pt x="7656867" y="2252594"/>
                  <a:pt x="7656867" y="2252594"/>
                </a:cubicBezTo>
                <a:cubicBezTo>
                  <a:pt x="7656867" y="2252594"/>
                  <a:pt x="7653338" y="2252594"/>
                  <a:pt x="7646278" y="2252594"/>
                </a:cubicBezTo>
                <a:cubicBezTo>
                  <a:pt x="7639216" y="2252594"/>
                  <a:pt x="7635686" y="2252594"/>
                  <a:pt x="7635686" y="2252594"/>
                </a:cubicBezTo>
                <a:cubicBezTo>
                  <a:pt x="7635686" y="2252594"/>
                  <a:pt x="7632156" y="2252594"/>
                  <a:pt x="7625096" y="2252594"/>
                </a:cubicBezTo>
                <a:cubicBezTo>
                  <a:pt x="7618034" y="2252594"/>
                  <a:pt x="7610976" y="2252594"/>
                  <a:pt x="7603915" y="2252594"/>
                </a:cubicBezTo>
                <a:cubicBezTo>
                  <a:pt x="7582734" y="2245533"/>
                  <a:pt x="7568615" y="2242004"/>
                  <a:pt x="7561553" y="2242004"/>
                </a:cubicBezTo>
                <a:lnTo>
                  <a:pt x="7550963" y="2231413"/>
                </a:lnTo>
                <a:lnTo>
                  <a:pt x="7561553" y="2231413"/>
                </a:lnTo>
                <a:cubicBezTo>
                  <a:pt x="7568615" y="2231413"/>
                  <a:pt x="7580970" y="2233177"/>
                  <a:pt x="7598620" y="2236708"/>
                </a:cubicBezTo>
                <a:cubicBezTo>
                  <a:pt x="7616271" y="2240238"/>
                  <a:pt x="7628626" y="2238473"/>
                  <a:pt x="7635686" y="2231413"/>
                </a:cubicBezTo>
                <a:lnTo>
                  <a:pt x="7635686" y="2220823"/>
                </a:lnTo>
                <a:lnTo>
                  <a:pt x="7646278" y="2220823"/>
                </a:lnTo>
                <a:lnTo>
                  <a:pt x="7656867" y="2210232"/>
                </a:lnTo>
                <a:lnTo>
                  <a:pt x="7635686" y="2199642"/>
                </a:lnTo>
                <a:cubicBezTo>
                  <a:pt x="7628626" y="2192581"/>
                  <a:pt x="7618034" y="2190817"/>
                  <a:pt x="7603915" y="2194346"/>
                </a:cubicBezTo>
                <a:cubicBezTo>
                  <a:pt x="7589794" y="2197877"/>
                  <a:pt x="7580970" y="2196111"/>
                  <a:pt x="7577438" y="2189051"/>
                </a:cubicBezTo>
                <a:cubicBezTo>
                  <a:pt x="7573909" y="2181992"/>
                  <a:pt x="7572144" y="2178461"/>
                  <a:pt x="7572144" y="2178461"/>
                </a:cubicBezTo>
                <a:lnTo>
                  <a:pt x="7572144" y="2189051"/>
                </a:lnTo>
                <a:cubicBezTo>
                  <a:pt x="7579204" y="2196111"/>
                  <a:pt x="7579204" y="2203173"/>
                  <a:pt x="7572144" y="2210232"/>
                </a:cubicBezTo>
                <a:cubicBezTo>
                  <a:pt x="7572144" y="2210232"/>
                  <a:pt x="7570378" y="2210232"/>
                  <a:pt x="7566848" y="2210232"/>
                </a:cubicBezTo>
                <a:cubicBezTo>
                  <a:pt x="7563319" y="2210232"/>
                  <a:pt x="7561553" y="2206702"/>
                  <a:pt x="7561553" y="2199642"/>
                </a:cubicBezTo>
                <a:cubicBezTo>
                  <a:pt x="7561553" y="2192581"/>
                  <a:pt x="7559788" y="2189051"/>
                  <a:pt x="7556259" y="2189051"/>
                </a:cubicBezTo>
                <a:cubicBezTo>
                  <a:pt x="7552730" y="2189051"/>
                  <a:pt x="7547434" y="2187286"/>
                  <a:pt x="7540374" y="2183756"/>
                </a:cubicBezTo>
                <a:cubicBezTo>
                  <a:pt x="7533312" y="2180225"/>
                  <a:pt x="7519192" y="2178461"/>
                  <a:pt x="7498011" y="2178461"/>
                </a:cubicBezTo>
                <a:lnTo>
                  <a:pt x="7423878" y="2157280"/>
                </a:lnTo>
                <a:cubicBezTo>
                  <a:pt x="7416818" y="2157280"/>
                  <a:pt x="7411522" y="2157280"/>
                  <a:pt x="7407992" y="2157280"/>
                </a:cubicBezTo>
                <a:cubicBezTo>
                  <a:pt x="7404463" y="2157280"/>
                  <a:pt x="7402697" y="2153750"/>
                  <a:pt x="7402697" y="2146690"/>
                </a:cubicBezTo>
                <a:cubicBezTo>
                  <a:pt x="7402697" y="2139629"/>
                  <a:pt x="7406226" y="2136099"/>
                  <a:pt x="7413288" y="2136099"/>
                </a:cubicBezTo>
                <a:cubicBezTo>
                  <a:pt x="7420348" y="2136099"/>
                  <a:pt x="7423878" y="2136099"/>
                  <a:pt x="7423878" y="2136099"/>
                </a:cubicBezTo>
                <a:cubicBezTo>
                  <a:pt x="7416818" y="2129040"/>
                  <a:pt x="7416818" y="2125509"/>
                  <a:pt x="7423878" y="2125509"/>
                </a:cubicBezTo>
                <a:cubicBezTo>
                  <a:pt x="7437999" y="2118448"/>
                  <a:pt x="7445059" y="2121978"/>
                  <a:pt x="7445059" y="2136099"/>
                </a:cubicBezTo>
                <a:cubicBezTo>
                  <a:pt x="7445059" y="2136099"/>
                  <a:pt x="7441530" y="2136099"/>
                  <a:pt x="7434468" y="2136099"/>
                </a:cubicBezTo>
                <a:cubicBezTo>
                  <a:pt x="7427408" y="2136099"/>
                  <a:pt x="7423878" y="2139629"/>
                  <a:pt x="7423878" y="2146690"/>
                </a:cubicBezTo>
                <a:lnTo>
                  <a:pt x="7468888" y="2146690"/>
                </a:lnTo>
                <a:lnTo>
                  <a:pt x="7487420" y="2146690"/>
                </a:lnTo>
                <a:lnTo>
                  <a:pt x="7487420" y="2125509"/>
                </a:lnTo>
                <a:lnTo>
                  <a:pt x="7508601" y="2125509"/>
                </a:lnTo>
                <a:lnTo>
                  <a:pt x="7508601" y="2114919"/>
                </a:lnTo>
                <a:lnTo>
                  <a:pt x="7498011" y="2104328"/>
                </a:lnTo>
                <a:lnTo>
                  <a:pt x="7508601" y="2104328"/>
                </a:lnTo>
                <a:lnTo>
                  <a:pt x="7519192" y="2104328"/>
                </a:lnTo>
                <a:cubicBezTo>
                  <a:pt x="7519192" y="2111388"/>
                  <a:pt x="7520957" y="2118448"/>
                  <a:pt x="7524486" y="2125509"/>
                </a:cubicBezTo>
                <a:cubicBezTo>
                  <a:pt x="7528016" y="2132569"/>
                  <a:pt x="7531548" y="2134334"/>
                  <a:pt x="7535078" y="2130804"/>
                </a:cubicBezTo>
                <a:cubicBezTo>
                  <a:pt x="7538607" y="2127273"/>
                  <a:pt x="7540374" y="2121978"/>
                  <a:pt x="7540374" y="2114919"/>
                </a:cubicBezTo>
                <a:lnTo>
                  <a:pt x="7561553" y="2125509"/>
                </a:lnTo>
                <a:cubicBezTo>
                  <a:pt x="7582734" y="2139629"/>
                  <a:pt x="7596855" y="2143159"/>
                  <a:pt x="7603915" y="2136099"/>
                </a:cubicBezTo>
                <a:cubicBezTo>
                  <a:pt x="7603915" y="2129040"/>
                  <a:pt x="7603915" y="2125509"/>
                  <a:pt x="7603915" y="2125509"/>
                </a:cubicBezTo>
                <a:lnTo>
                  <a:pt x="7603915" y="2114919"/>
                </a:lnTo>
                <a:cubicBezTo>
                  <a:pt x="7610976" y="2121978"/>
                  <a:pt x="7618034" y="2123744"/>
                  <a:pt x="7625096" y="2120213"/>
                </a:cubicBezTo>
                <a:cubicBezTo>
                  <a:pt x="7632156" y="2116684"/>
                  <a:pt x="7633922" y="2113154"/>
                  <a:pt x="7630390" y="2109623"/>
                </a:cubicBezTo>
                <a:cubicBezTo>
                  <a:pt x="7626861" y="2106092"/>
                  <a:pt x="7621567" y="2104328"/>
                  <a:pt x="7614505" y="2104328"/>
                </a:cubicBezTo>
                <a:cubicBezTo>
                  <a:pt x="7607444" y="2104328"/>
                  <a:pt x="7602149" y="2102563"/>
                  <a:pt x="7598620" y="2099033"/>
                </a:cubicBezTo>
                <a:cubicBezTo>
                  <a:pt x="7595090" y="2095502"/>
                  <a:pt x="7593326" y="2093738"/>
                  <a:pt x="7593326" y="2093738"/>
                </a:cubicBezTo>
                <a:cubicBezTo>
                  <a:pt x="7579204" y="2086677"/>
                  <a:pt x="7568615" y="2083146"/>
                  <a:pt x="7561553" y="2083146"/>
                </a:cubicBezTo>
                <a:cubicBezTo>
                  <a:pt x="7561553" y="2072557"/>
                  <a:pt x="7563540" y="2067923"/>
                  <a:pt x="7567510" y="2069248"/>
                </a:cubicBezTo>
                <a:close/>
                <a:moveTo>
                  <a:pt x="7413288" y="2067261"/>
                </a:moveTo>
                <a:cubicBezTo>
                  <a:pt x="7415053" y="2067261"/>
                  <a:pt x="7416818" y="2069027"/>
                  <a:pt x="7418582" y="2072557"/>
                </a:cubicBezTo>
                <a:cubicBezTo>
                  <a:pt x="7422112" y="2079617"/>
                  <a:pt x="7420348" y="2083146"/>
                  <a:pt x="7413288" y="2083146"/>
                </a:cubicBezTo>
                <a:cubicBezTo>
                  <a:pt x="7406226" y="2083146"/>
                  <a:pt x="7404463" y="2079617"/>
                  <a:pt x="7407992" y="2072557"/>
                </a:cubicBezTo>
                <a:cubicBezTo>
                  <a:pt x="7409758" y="2069027"/>
                  <a:pt x="7411524" y="2067261"/>
                  <a:pt x="7413288" y="2067261"/>
                </a:cubicBezTo>
                <a:close/>
                <a:moveTo>
                  <a:pt x="7593326" y="2061967"/>
                </a:moveTo>
                <a:cubicBezTo>
                  <a:pt x="7600386" y="2061967"/>
                  <a:pt x="7603915" y="2061967"/>
                  <a:pt x="7603915" y="2061967"/>
                </a:cubicBezTo>
                <a:lnTo>
                  <a:pt x="7593326" y="2072557"/>
                </a:lnTo>
                <a:cubicBezTo>
                  <a:pt x="7593326" y="2072557"/>
                  <a:pt x="7593326" y="2069026"/>
                  <a:pt x="7593326" y="2061967"/>
                </a:cubicBezTo>
                <a:close/>
                <a:moveTo>
                  <a:pt x="7487420" y="2061967"/>
                </a:moveTo>
                <a:lnTo>
                  <a:pt x="7487420" y="2072557"/>
                </a:lnTo>
                <a:cubicBezTo>
                  <a:pt x="7480360" y="2072557"/>
                  <a:pt x="7476830" y="2072557"/>
                  <a:pt x="7476830" y="2072557"/>
                </a:cubicBezTo>
                <a:close/>
                <a:moveTo>
                  <a:pt x="6153028" y="2061967"/>
                </a:moveTo>
                <a:cubicBezTo>
                  <a:pt x="6145968" y="2061967"/>
                  <a:pt x="6138909" y="2065496"/>
                  <a:pt x="6131847" y="2072557"/>
                </a:cubicBezTo>
                <a:cubicBezTo>
                  <a:pt x="6138909" y="2072557"/>
                  <a:pt x="6144204" y="2072557"/>
                  <a:pt x="6147734" y="2072557"/>
                </a:cubicBezTo>
                <a:cubicBezTo>
                  <a:pt x="6151264" y="2072557"/>
                  <a:pt x="6153028" y="2072557"/>
                  <a:pt x="6153028" y="2072557"/>
                </a:cubicBezTo>
                <a:close/>
                <a:moveTo>
                  <a:pt x="4977492" y="2061967"/>
                </a:moveTo>
                <a:lnTo>
                  <a:pt x="4988084" y="2072557"/>
                </a:lnTo>
                <a:lnTo>
                  <a:pt x="4998674" y="2072557"/>
                </a:lnTo>
                <a:cubicBezTo>
                  <a:pt x="4991613" y="2065496"/>
                  <a:pt x="4988084" y="2061967"/>
                  <a:pt x="4988084" y="2061967"/>
                </a:cubicBezTo>
                <a:cubicBezTo>
                  <a:pt x="4988084" y="2061967"/>
                  <a:pt x="4984554" y="2061967"/>
                  <a:pt x="4977492" y="2061967"/>
                </a:cubicBezTo>
                <a:close/>
                <a:moveTo>
                  <a:pt x="7329889" y="2056671"/>
                </a:moveTo>
                <a:cubicBezTo>
                  <a:pt x="7330771" y="2056671"/>
                  <a:pt x="7332094" y="2058437"/>
                  <a:pt x="7333860" y="2061967"/>
                </a:cubicBezTo>
                <a:cubicBezTo>
                  <a:pt x="7337389" y="2069026"/>
                  <a:pt x="7342684" y="2070792"/>
                  <a:pt x="7349745" y="2067261"/>
                </a:cubicBezTo>
                <a:cubicBezTo>
                  <a:pt x="7356806" y="2063732"/>
                  <a:pt x="7360336" y="2065496"/>
                  <a:pt x="7360336" y="2072557"/>
                </a:cubicBezTo>
                <a:lnTo>
                  <a:pt x="7339155" y="2072557"/>
                </a:lnTo>
                <a:lnTo>
                  <a:pt x="7317974" y="2072557"/>
                </a:lnTo>
                <a:lnTo>
                  <a:pt x="7328564" y="2061967"/>
                </a:lnTo>
                <a:cubicBezTo>
                  <a:pt x="7328564" y="2058437"/>
                  <a:pt x="7329006" y="2056671"/>
                  <a:pt x="7329889" y="2056671"/>
                </a:cubicBezTo>
                <a:close/>
                <a:moveTo>
                  <a:pt x="6674607" y="2055348"/>
                </a:moveTo>
                <a:cubicBezTo>
                  <a:pt x="6676372" y="2056230"/>
                  <a:pt x="6679019" y="2058437"/>
                  <a:pt x="6682550" y="2061967"/>
                </a:cubicBezTo>
                <a:cubicBezTo>
                  <a:pt x="6689610" y="2069026"/>
                  <a:pt x="6689610" y="2072557"/>
                  <a:pt x="6682550" y="2072557"/>
                </a:cubicBezTo>
                <a:lnTo>
                  <a:pt x="6682550" y="2083146"/>
                </a:lnTo>
                <a:cubicBezTo>
                  <a:pt x="6689610" y="2083146"/>
                  <a:pt x="6689610" y="2086677"/>
                  <a:pt x="6682550" y="2093738"/>
                </a:cubicBezTo>
                <a:cubicBezTo>
                  <a:pt x="6668429" y="2093738"/>
                  <a:pt x="6657839" y="2093738"/>
                  <a:pt x="6650778" y="2093738"/>
                </a:cubicBezTo>
                <a:cubicBezTo>
                  <a:pt x="6643717" y="2086677"/>
                  <a:pt x="6643717" y="2083146"/>
                  <a:pt x="6650778" y="2083146"/>
                </a:cubicBezTo>
                <a:cubicBezTo>
                  <a:pt x="6657839" y="2083146"/>
                  <a:pt x="6663134" y="2083146"/>
                  <a:pt x="6666664" y="2083146"/>
                </a:cubicBezTo>
                <a:cubicBezTo>
                  <a:pt x="6670194" y="2083146"/>
                  <a:pt x="6671958" y="2083146"/>
                  <a:pt x="6671958" y="2083146"/>
                </a:cubicBezTo>
                <a:lnTo>
                  <a:pt x="6671958" y="2072557"/>
                </a:lnTo>
                <a:lnTo>
                  <a:pt x="6671958" y="2061967"/>
                </a:lnTo>
                <a:cubicBezTo>
                  <a:pt x="6671958" y="2061967"/>
                  <a:pt x="6671958" y="2060202"/>
                  <a:pt x="6671958" y="2056671"/>
                </a:cubicBezTo>
                <a:cubicBezTo>
                  <a:pt x="6671958" y="2054906"/>
                  <a:pt x="6672842" y="2054464"/>
                  <a:pt x="6674607" y="2055348"/>
                </a:cubicBezTo>
                <a:close/>
                <a:moveTo>
                  <a:pt x="5559966" y="2051376"/>
                </a:moveTo>
                <a:cubicBezTo>
                  <a:pt x="5567026" y="2058436"/>
                  <a:pt x="5570556" y="2061967"/>
                  <a:pt x="5570556" y="2061967"/>
                </a:cubicBezTo>
                <a:lnTo>
                  <a:pt x="5570556" y="2051376"/>
                </a:lnTo>
                <a:cubicBezTo>
                  <a:pt x="5570556" y="2051376"/>
                  <a:pt x="5567026" y="2051376"/>
                  <a:pt x="5559966" y="2051376"/>
                </a:cubicBezTo>
                <a:close/>
                <a:moveTo>
                  <a:pt x="4045537" y="2051376"/>
                </a:moveTo>
                <a:cubicBezTo>
                  <a:pt x="4059658" y="2051376"/>
                  <a:pt x="4073777" y="2054906"/>
                  <a:pt x="4087898" y="2061967"/>
                </a:cubicBezTo>
                <a:lnTo>
                  <a:pt x="4077308" y="2072557"/>
                </a:lnTo>
                <a:cubicBezTo>
                  <a:pt x="4056127" y="2072557"/>
                  <a:pt x="4045537" y="2072557"/>
                  <a:pt x="4045537" y="2072557"/>
                </a:cubicBezTo>
                <a:cubicBezTo>
                  <a:pt x="4052596" y="2065496"/>
                  <a:pt x="4052596" y="2061967"/>
                  <a:pt x="4045537" y="2061967"/>
                </a:cubicBezTo>
                <a:close/>
                <a:moveTo>
                  <a:pt x="7768067" y="2040786"/>
                </a:moveTo>
                <a:cubicBezTo>
                  <a:pt x="7771596" y="2040786"/>
                  <a:pt x="7773361" y="2044315"/>
                  <a:pt x="7773361" y="2051376"/>
                </a:cubicBezTo>
                <a:cubicBezTo>
                  <a:pt x="7766300" y="2051376"/>
                  <a:pt x="7762772" y="2049611"/>
                  <a:pt x="7762772" y="2046080"/>
                </a:cubicBezTo>
                <a:cubicBezTo>
                  <a:pt x="7762772" y="2042550"/>
                  <a:pt x="7764538" y="2040786"/>
                  <a:pt x="7768067" y="2040786"/>
                </a:cubicBezTo>
                <a:close/>
                <a:moveTo>
                  <a:pt x="6142438" y="2040786"/>
                </a:moveTo>
                <a:cubicBezTo>
                  <a:pt x="6142438" y="2040786"/>
                  <a:pt x="6142438" y="2042550"/>
                  <a:pt x="6142438" y="2046080"/>
                </a:cubicBezTo>
                <a:cubicBezTo>
                  <a:pt x="6142438" y="2049611"/>
                  <a:pt x="6145968" y="2047846"/>
                  <a:pt x="6153028" y="2040786"/>
                </a:cubicBezTo>
                <a:lnTo>
                  <a:pt x="6153028" y="2051376"/>
                </a:lnTo>
                <a:lnTo>
                  <a:pt x="6174209" y="2051376"/>
                </a:lnTo>
                <a:cubicBezTo>
                  <a:pt x="6174209" y="2051376"/>
                  <a:pt x="6181270" y="2054906"/>
                  <a:pt x="6195390" y="2061967"/>
                </a:cubicBezTo>
                <a:cubicBezTo>
                  <a:pt x="6202450" y="2069026"/>
                  <a:pt x="6209510" y="2072557"/>
                  <a:pt x="6216572" y="2072557"/>
                </a:cubicBezTo>
                <a:cubicBezTo>
                  <a:pt x="6223632" y="2065496"/>
                  <a:pt x="6223632" y="2061967"/>
                  <a:pt x="6216572" y="2061967"/>
                </a:cubicBezTo>
                <a:cubicBezTo>
                  <a:pt x="6209510" y="2061967"/>
                  <a:pt x="6202450" y="2060202"/>
                  <a:pt x="6195390" y="2056671"/>
                </a:cubicBezTo>
                <a:cubicBezTo>
                  <a:pt x="6188330" y="2053140"/>
                  <a:pt x="6181270" y="2051376"/>
                  <a:pt x="6174209" y="2051376"/>
                </a:cubicBezTo>
                <a:cubicBezTo>
                  <a:pt x="6167149" y="2051376"/>
                  <a:pt x="6163620" y="2049611"/>
                  <a:pt x="6163620" y="2046080"/>
                </a:cubicBezTo>
                <a:cubicBezTo>
                  <a:pt x="6163620" y="2042550"/>
                  <a:pt x="6163620" y="2040786"/>
                  <a:pt x="6163620" y="2040786"/>
                </a:cubicBezTo>
                <a:cubicBezTo>
                  <a:pt x="6163620" y="2040786"/>
                  <a:pt x="6160090" y="2040786"/>
                  <a:pt x="6153028" y="2040786"/>
                </a:cubicBezTo>
                <a:cubicBezTo>
                  <a:pt x="6145968" y="2040786"/>
                  <a:pt x="6142438" y="2040786"/>
                  <a:pt x="6142438" y="2040786"/>
                </a:cubicBezTo>
                <a:close/>
                <a:moveTo>
                  <a:pt x="4691551" y="2040786"/>
                </a:moveTo>
                <a:lnTo>
                  <a:pt x="4691551" y="2051376"/>
                </a:lnTo>
                <a:lnTo>
                  <a:pt x="4702142" y="2051376"/>
                </a:lnTo>
                <a:lnTo>
                  <a:pt x="4702142" y="2061967"/>
                </a:lnTo>
                <a:cubicBezTo>
                  <a:pt x="4688022" y="2061967"/>
                  <a:pt x="4677432" y="2061967"/>
                  <a:pt x="4670372" y="2061967"/>
                </a:cubicBezTo>
                <a:cubicBezTo>
                  <a:pt x="4663311" y="2047846"/>
                  <a:pt x="4670372" y="2040786"/>
                  <a:pt x="4691551" y="2040786"/>
                </a:cubicBezTo>
                <a:close/>
                <a:moveTo>
                  <a:pt x="4649190" y="2040786"/>
                </a:moveTo>
                <a:lnTo>
                  <a:pt x="4659780" y="2061967"/>
                </a:lnTo>
                <a:cubicBezTo>
                  <a:pt x="4652720" y="2069026"/>
                  <a:pt x="4645660" y="2069026"/>
                  <a:pt x="4638599" y="2061967"/>
                </a:cubicBezTo>
                <a:cubicBezTo>
                  <a:pt x="4617420" y="2047846"/>
                  <a:pt x="4620949" y="2040786"/>
                  <a:pt x="4649190" y="2040786"/>
                </a:cubicBezTo>
                <a:close/>
                <a:moveTo>
                  <a:pt x="7171032" y="2034167"/>
                </a:moveTo>
                <a:cubicBezTo>
                  <a:pt x="7170150" y="2035049"/>
                  <a:pt x="7169708" y="2037255"/>
                  <a:pt x="7169708" y="2040786"/>
                </a:cubicBezTo>
                <a:cubicBezTo>
                  <a:pt x="7169708" y="2040786"/>
                  <a:pt x="7173238" y="2040786"/>
                  <a:pt x="7180299" y="2040786"/>
                </a:cubicBezTo>
                <a:lnTo>
                  <a:pt x="7180299" y="2051376"/>
                </a:lnTo>
                <a:lnTo>
                  <a:pt x="7212070" y="2051376"/>
                </a:lnTo>
                <a:lnTo>
                  <a:pt x="7212070" y="2040786"/>
                </a:lnTo>
                <a:lnTo>
                  <a:pt x="7201480" y="2040786"/>
                </a:lnTo>
                <a:lnTo>
                  <a:pt x="7190889" y="2040786"/>
                </a:lnTo>
                <a:cubicBezTo>
                  <a:pt x="7183828" y="2040786"/>
                  <a:pt x="7178533" y="2039021"/>
                  <a:pt x="7175004" y="2035490"/>
                </a:cubicBezTo>
                <a:cubicBezTo>
                  <a:pt x="7173238" y="2033725"/>
                  <a:pt x="7171915" y="2033284"/>
                  <a:pt x="7171032" y="2034167"/>
                </a:cubicBezTo>
                <a:close/>
                <a:moveTo>
                  <a:pt x="7783952" y="2030194"/>
                </a:moveTo>
                <a:cubicBezTo>
                  <a:pt x="7783952" y="2030194"/>
                  <a:pt x="7785717" y="2030194"/>
                  <a:pt x="7789248" y="2030194"/>
                </a:cubicBezTo>
                <a:cubicBezTo>
                  <a:pt x="7792778" y="2030194"/>
                  <a:pt x="7794542" y="2033725"/>
                  <a:pt x="7794542" y="2040786"/>
                </a:cubicBezTo>
                <a:lnTo>
                  <a:pt x="7783952" y="2040786"/>
                </a:lnTo>
                <a:close/>
                <a:moveTo>
                  <a:pt x="7413288" y="2030194"/>
                </a:moveTo>
                <a:lnTo>
                  <a:pt x="7423878" y="2030194"/>
                </a:lnTo>
                <a:cubicBezTo>
                  <a:pt x="7423878" y="2037255"/>
                  <a:pt x="7425644" y="2039021"/>
                  <a:pt x="7429174" y="2035490"/>
                </a:cubicBezTo>
                <a:cubicBezTo>
                  <a:pt x="7432703" y="2031959"/>
                  <a:pt x="7434468" y="2033725"/>
                  <a:pt x="7434468" y="2040786"/>
                </a:cubicBezTo>
                <a:cubicBezTo>
                  <a:pt x="7434468" y="2047846"/>
                  <a:pt x="7430938" y="2051376"/>
                  <a:pt x="7423878" y="2051376"/>
                </a:cubicBezTo>
                <a:lnTo>
                  <a:pt x="7423878" y="2061967"/>
                </a:lnTo>
                <a:lnTo>
                  <a:pt x="7413288" y="2061967"/>
                </a:lnTo>
                <a:lnTo>
                  <a:pt x="7402697" y="2061967"/>
                </a:lnTo>
                <a:cubicBezTo>
                  <a:pt x="7402697" y="2061967"/>
                  <a:pt x="7404463" y="2060202"/>
                  <a:pt x="7407992" y="2056671"/>
                </a:cubicBezTo>
                <a:cubicBezTo>
                  <a:pt x="7411522" y="2053140"/>
                  <a:pt x="7411522" y="2049611"/>
                  <a:pt x="7407992" y="2046080"/>
                </a:cubicBezTo>
                <a:cubicBezTo>
                  <a:pt x="7404463" y="2042550"/>
                  <a:pt x="7406226" y="2037255"/>
                  <a:pt x="7413288" y="2030194"/>
                </a:cubicBezTo>
                <a:close/>
                <a:moveTo>
                  <a:pt x="6587236" y="2030194"/>
                </a:moveTo>
                <a:lnTo>
                  <a:pt x="6597826" y="2030194"/>
                </a:lnTo>
                <a:lnTo>
                  <a:pt x="6597826" y="2040786"/>
                </a:lnTo>
                <a:close/>
                <a:moveTo>
                  <a:pt x="5507014" y="2030194"/>
                </a:moveTo>
                <a:lnTo>
                  <a:pt x="5517604" y="2051376"/>
                </a:lnTo>
                <a:cubicBezTo>
                  <a:pt x="5524664" y="2051376"/>
                  <a:pt x="5528195" y="2047846"/>
                  <a:pt x="5528195" y="2040786"/>
                </a:cubicBezTo>
                <a:cubicBezTo>
                  <a:pt x="5528195" y="2040786"/>
                  <a:pt x="5526429" y="2039021"/>
                  <a:pt x="5522900" y="2035490"/>
                </a:cubicBezTo>
                <a:cubicBezTo>
                  <a:pt x="5519370" y="2031959"/>
                  <a:pt x="5514074" y="2030194"/>
                  <a:pt x="5507014" y="2030194"/>
                </a:cubicBezTo>
                <a:close/>
                <a:moveTo>
                  <a:pt x="4034946" y="2030194"/>
                </a:moveTo>
                <a:lnTo>
                  <a:pt x="4045537" y="2030194"/>
                </a:lnTo>
                <a:lnTo>
                  <a:pt x="4045537" y="2040786"/>
                </a:lnTo>
                <a:close/>
                <a:moveTo>
                  <a:pt x="3918452" y="2030194"/>
                </a:moveTo>
                <a:cubicBezTo>
                  <a:pt x="3918452" y="2030194"/>
                  <a:pt x="3921982" y="2030194"/>
                  <a:pt x="3929042" y="2030194"/>
                </a:cubicBezTo>
                <a:cubicBezTo>
                  <a:pt x="3936102" y="2030194"/>
                  <a:pt x="3939633" y="2033725"/>
                  <a:pt x="3939633" y="2040786"/>
                </a:cubicBezTo>
                <a:lnTo>
                  <a:pt x="3929042" y="2040786"/>
                </a:lnTo>
                <a:cubicBezTo>
                  <a:pt x="3921982" y="2033725"/>
                  <a:pt x="3918452" y="2030194"/>
                  <a:pt x="3918452" y="2030194"/>
                </a:cubicBezTo>
                <a:close/>
                <a:moveTo>
                  <a:pt x="5403757" y="2024900"/>
                </a:moveTo>
                <a:cubicBezTo>
                  <a:pt x="5401992" y="2024900"/>
                  <a:pt x="5401110" y="2026665"/>
                  <a:pt x="5401110" y="2030194"/>
                </a:cubicBezTo>
                <a:cubicBezTo>
                  <a:pt x="5401110" y="2037255"/>
                  <a:pt x="5404640" y="2037255"/>
                  <a:pt x="5411700" y="2030194"/>
                </a:cubicBezTo>
                <a:cubicBezTo>
                  <a:pt x="5408170" y="2026665"/>
                  <a:pt x="5405522" y="2024900"/>
                  <a:pt x="5403757" y="2024900"/>
                </a:cubicBezTo>
                <a:close/>
                <a:moveTo>
                  <a:pt x="7741590" y="2019605"/>
                </a:moveTo>
                <a:cubicBezTo>
                  <a:pt x="7748652" y="2026665"/>
                  <a:pt x="7755711" y="2033725"/>
                  <a:pt x="7762772" y="2040786"/>
                </a:cubicBezTo>
                <a:cubicBezTo>
                  <a:pt x="7755711" y="2040786"/>
                  <a:pt x="7752182" y="2040786"/>
                  <a:pt x="7752182" y="2040786"/>
                </a:cubicBezTo>
                <a:cubicBezTo>
                  <a:pt x="7752182" y="2040786"/>
                  <a:pt x="7746886" y="2039021"/>
                  <a:pt x="7736296" y="2035490"/>
                </a:cubicBezTo>
                <a:cubicBezTo>
                  <a:pt x="7725704" y="2031959"/>
                  <a:pt x="7720409" y="2028430"/>
                  <a:pt x="7720409" y="2024900"/>
                </a:cubicBezTo>
                <a:cubicBezTo>
                  <a:pt x="7720409" y="2021369"/>
                  <a:pt x="7727471" y="2019605"/>
                  <a:pt x="7741590" y="2019605"/>
                </a:cubicBezTo>
                <a:close/>
                <a:moveTo>
                  <a:pt x="7243841" y="2019605"/>
                </a:moveTo>
                <a:cubicBezTo>
                  <a:pt x="7250902" y="2019605"/>
                  <a:pt x="7254432" y="2021369"/>
                  <a:pt x="7254432" y="2024900"/>
                </a:cubicBezTo>
                <a:cubicBezTo>
                  <a:pt x="7254432" y="2028430"/>
                  <a:pt x="7252666" y="2030194"/>
                  <a:pt x="7249136" y="2030194"/>
                </a:cubicBezTo>
                <a:cubicBezTo>
                  <a:pt x="7245607" y="2030194"/>
                  <a:pt x="7243841" y="2026665"/>
                  <a:pt x="7243841" y="2019605"/>
                </a:cubicBezTo>
                <a:close/>
                <a:moveTo>
                  <a:pt x="5734708" y="2019605"/>
                </a:moveTo>
                <a:cubicBezTo>
                  <a:pt x="5738237" y="2019605"/>
                  <a:pt x="5740002" y="2023136"/>
                  <a:pt x="5740002" y="2030194"/>
                </a:cubicBezTo>
                <a:cubicBezTo>
                  <a:pt x="5740002" y="2030194"/>
                  <a:pt x="5736472" y="2030194"/>
                  <a:pt x="5729412" y="2030194"/>
                </a:cubicBezTo>
                <a:cubicBezTo>
                  <a:pt x="5729412" y="2023136"/>
                  <a:pt x="5731178" y="2019605"/>
                  <a:pt x="5734708" y="2019605"/>
                </a:cubicBezTo>
                <a:close/>
                <a:moveTo>
                  <a:pt x="3950223" y="2019605"/>
                </a:moveTo>
                <a:lnTo>
                  <a:pt x="4003175" y="2030194"/>
                </a:lnTo>
                <a:lnTo>
                  <a:pt x="4013765" y="2051376"/>
                </a:lnTo>
                <a:cubicBezTo>
                  <a:pt x="4006706" y="2051376"/>
                  <a:pt x="3992585" y="2044315"/>
                  <a:pt x="3971404" y="2030194"/>
                </a:cubicBezTo>
                <a:close/>
                <a:moveTo>
                  <a:pt x="7341802" y="2012985"/>
                </a:moveTo>
                <a:cubicBezTo>
                  <a:pt x="7343567" y="2012103"/>
                  <a:pt x="7346216" y="2012544"/>
                  <a:pt x="7349745" y="2014309"/>
                </a:cubicBezTo>
                <a:cubicBezTo>
                  <a:pt x="7356806" y="2017840"/>
                  <a:pt x="7360336" y="2019605"/>
                  <a:pt x="7360336" y="2019605"/>
                </a:cubicBezTo>
                <a:cubicBezTo>
                  <a:pt x="7374456" y="2019605"/>
                  <a:pt x="7377986" y="2026665"/>
                  <a:pt x="7370926" y="2040786"/>
                </a:cubicBezTo>
                <a:cubicBezTo>
                  <a:pt x="7363866" y="2047846"/>
                  <a:pt x="7358570" y="2047846"/>
                  <a:pt x="7355040" y="2040786"/>
                </a:cubicBezTo>
                <a:cubicBezTo>
                  <a:pt x="7351511" y="2033725"/>
                  <a:pt x="7349745" y="2030194"/>
                  <a:pt x="7349745" y="2030194"/>
                </a:cubicBezTo>
                <a:lnTo>
                  <a:pt x="7339155" y="2019605"/>
                </a:lnTo>
                <a:cubicBezTo>
                  <a:pt x="7339155" y="2016075"/>
                  <a:pt x="7340038" y="2013868"/>
                  <a:pt x="7341802" y="2012985"/>
                </a:cubicBezTo>
                <a:close/>
                <a:moveTo>
                  <a:pt x="7762772" y="2009015"/>
                </a:moveTo>
                <a:cubicBezTo>
                  <a:pt x="7762772" y="2009015"/>
                  <a:pt x="7766300" y="2009015"/>
                  <a:pt x="7773361" y="2009015"/>
                </a:cubicBezTo>
                <a:lnTo>
                  <a:pt x="7762772" y="2019605"/>
                </a:lnTo>
                <a:close/>
                <a:moveTo>
                  <a:pt x="7317974" y="2009015"/>
                </a:moveTo>
                <a:lnTo>
                  <a:pt x="7328564" y="2019605"/>
                </a:lnTo>
                <a:cubicBezTo>
                  <a:pt x="7335626" y="2026665"/>
                  <a:pt x="7335626" y="2030194"/>
                  <a:pt x="7328564" y="2030194"/>
                </a:cubicBezTo>
                <a:lnTo>
                  <a:pt x="7317974" y="2030194"/>
                </a:lnTo>
                <a:cubicBezTo>
                  <a:pt x="7317974" y="2023136"/>
                  <a:pt x="7317974" y="2019605"/>
                  <a:pt x="7317974" y="2019605"/>
                </a:cubicBezTo>
                <a:close/>
                <a:moveTo>
                  <a:pt x="6650778" y="2009015"/>
                </a:moveTo>
                <a:cubicBezTo>
                  <a:pt x="6643717" y="2016074"/>
                  <a:pt x="6643717" y="2019605"/>
                  <a:pt x="6650778" y="2019605"/>
                </a:cubicBezTo>
                <a:lnTo>
                  <a:pt x="6671958" y="2009015"/>
                </a:lnTo>
                <a:close/>
                <a:moveTo>
                  <a:pt x="6333066" y="2009015"/>
                </a:moveTo>
                <a:lnTo>
                  <a:pt x="6311884" y="2019605"/>
                </a:lnTo>
                <a:cubicBezTo>
                  <a:pt x="6311884" y="2026665"/>
                  <a:pt x="6311884" y="2030194"/>
                  <a:pt x="6311884" y="2030194"/>
                </a:cubicBezTo>
                <a:cubicBezTo>
                  <a:pt x="6326005" y="2030194"/>
                  <a:pt x="6336595" y="2031959"/>
                  <a:pt x="6343656" y="2035490"/>
                </a:cubicBezTo>
                <a:cubicBezTo>
                  <a:pt x="6350717" y="2039021"/>
                  <a:pt x="6357776" y="2040786"/>
                  <a:pt x="6364836" y="2040786"/>
                </a:cubicBezTo>
                <a:lnTo>
                  <a:pt x="6386018" y="2040786"/>
                </a:lnTo>
                <a:cubicBezTo>
                  <a:pt x="6386018" y="2033725"/>
                  <a:pt x="6386018" y="2030194"/>
                  <a:pt x="6386018" y="2030194"/>
                </a:cubicBezTo>
                <a:lnTo>
                  <a:pt x="6386018" y="2019605"/>
                </a:lnTo>
                <a:cubicBezTo>
                  <a:pt x="6378957" y="2012544"/>
                  <a:pt x="6373662" y="2010780"/>
                  <a:pt x="6370132" y="2014309"/>
                </a:cubicBezTo>
                <a:cubicBezTo>
                  <a:pt x="6366602" y="2017840"/>
                  <a:pt x="6361306" y="2019605"/>
                  <a:pt x="6354246" y="2019605"/>
                </a:cubicBezTo>
                <a:cubicBezTo>
                  <a:pt x="6347186" y="2019605"/>
                  <a:pt x="6340127" y="2016074"/>
                  <a:pt x="6333066" y="2009015"/>
                </a:cubicBezTo>
                <a:close/>
                <a:moveTo>
                  <a:pt x="5263434" y="2009015"/>
                </a:moveTo>
                <a:cubicBezTo>
                  <a:pt x="5270494" y="2009015"/>
                  <a:pt x="5274025" y="2009015"/>
                  <a:pt x="5274025" y="2009015"/>
                </a:cubicBezTo>
                <a:lnTo>
                  <a:pt x="5263434" y="2019605"/>
                </a:lnTo>
                <a:close/>
                <a:moveTo>
                  <a:pt x="3783424" y="2001072"/>
                </a:moveTo>
                <a:cubicBezTo>
                  <a:pt x="3785189" y="2001072"/>
                  <a:pt x="3787836" y="2001954"/>
                  <a:pt x="3791367" y="2003719"/>
                </a:cubicBezTo>
                <a:cubicBezTo>
                  <a:pt x="3798427" y="2007250"/>
                  <a:pt x="3801956" y="2009015"/>
                  <a:pt x="3801956" y="2009015"/>
                </a:cubicBezTo>
                <a:lnTo>
                  <a:pt x="3780776" y="2009015"/>
                </a:lnTo>
                <a:cubicBezTo>
                  <a:pt x="3780776" y="2009015"/>
                  <a:pt x="3780776" y="2007250"/>
                  <a:pt x="3780776" y="2003719"/>
                </a:cubicBezTo>
                <a:cubicBezTo>
                  <a:pt x="3780776" y="2001954"/>
                  <a:pt x="3781660" y="2001072"/>
                  <a:pt x="3783424" y="2001072"/>
                </a:cubicBezTo>
                <a:close/>
                <a:moveTo>
                  <a:pt x="7540374" y="1998424"/>
                </a:moveTo>
                <a:cubicBezTo>
                  <a:pt x="7540374" y="1998424"/>
                  <a:pt x="7543903" y="1998424"/>
                  <a:pt x="7550963" y="1998424"/>
                </a:cubicBezTo>
                <a:lnTo>
                  <a:pt x="7540374" y="2009015"/>
                </a:lnTo>
                <a:cubicBezTo>
                  <a:pt x="7540374" y="2009015"/>
                  <a:pt x="7540374" y="2005484"/>
                  <a:pt x="7540374" y="1998424"/>
                </a:cubicBezTo>
                <a:close/>
                <a:moveTo>
                  <a:pt x="7339155" y="1998424"/>
                </a:moveTo>
                <a:cubicBezTo>
                  <a:pt x="7339155" y="1998424"/>
                  <a:pt x="7342684" y="1998424"/>
                  <a:pt x="7349745" y="1998424"/>
                </a:cubicBezTo>
                <a:lnTo>
                  <a:pt x="7339155" y="2009015"/>
                </a:lnTo>
                <a:close/>
                <a:moveTo>
                  <a:pt x="7047918" y="1998424"/>
                </a:moveTo>
                <a:cubicBezTo>
                  <a:pt x="7044389" y="1998424"/>
                  <a:pt x="7044389" y="2000188"/>
                  <a:pt x="7047918" y="2003719"/>
                </a:cubicBezTo>
                <a:cubicBezTo>
                  <a:pt x="7051448" y="2007250"/>
                  <a:pt x="7060274" y="2010780"/>
                  <a:pt x="7074395" y="2014309"/>
                </a:cubicBezTo>
                <a:cubicBezTo>
                  <a:pt x="7088514" y="2017840"/>
                  <a:pt x="7097341" y="2019605"/>
                  <a:pt x="7100870" y="2019605"/>
                </a:cubicBezTo>
                <a:cubicBezTo>
                  <a:pt x="7104400" y="2019605"/>
                  <a:pt x="7109696" y="2019605"/>
                  <a:pt x="7116756" y="2019605"/>
                </a:cubicBezTo>
                <a:lnTo>
                  <a:pt x="7127347" y="2019605"/>
                </a:lnTo>
                <a:lnTo>
                  <a:pt x="7127347" y="2009015"/>
                </a:lnTo>
                <a:cubicBezTo>
                  <a:pt x="7134408" y="2009015"/>
                  <a:pt x="7137937" y="2009015"/>
                  <a:pt x="7137937" y="2009015"/>
                </a:cubicBezTo>
                <a:cubicBezTo>
                  <a:pt x="7130876" y="2001954"/>
                  <a:pt x="7116756" y="1998424"/>
                  <a:pt x="7095574" y="1998424"/>
                </a:cubicBezTo>
                <a:cubicBezTo>
                  <a:pt x="7088514" y="1998424"/>
                  <a:pt x="7081456" y="1998424"/>
                  <a:pt x="7074395" y="1998424"/>
                </a:cubicBezTo>
                <a:cubicBezTo>
                  <a:pt x="7067333" y="1998424"/>
                  <a:pt x="7060274" y="1998424"/>
                  <a:pt x="7053214" y="1998424"/>
                </a:cubicBezTo>
                <a:cubicBezTo>
                  <a:pt x="7053214" y="1998424"/>
                  <a:pt x="7051448" y="1998424"/>
                  <a:pt x="7047918" y="1998424"/>
                </a:cubicBezTo>
                <a:close/>
                <a:moveTo>
                  <a:pt x="8493510" y="1987834"/>
                </a:moveTo>
                <a:cubicBezTo>
                  <a:pt x="8493510" y="1987834"/>
                  <a:pt x="8497039" y="1987834"/>
                  <a:pt x="8504100" y="1987834"/>
                </a:cubicBezTo>
                <a:lnTo>
                  <a:pt x="8514691" y="1987834"/>
                </a:lnTo>
                <a:lnTo>
                  <a:pt x="8525281" y="1987834"/>
                </a:lnTo>
                <a:cubicBezTo>
                  <a:pt x="8532341" y="1994894"/>
                  <a:pt x="8537637" y="1998424"/>
                  <a:pt x="8541166" y="1998424"/>
                </a:cubicBezTo>
                <a:cubicBezTo>
                  <a:pt x="8544696" y="1998424"/>
                  <a:pt x="8546462" y="1998424"/>
                  <a:pt x="8546462" y="1998424"/>
                </a:cubicBezTo>
                <a:cubicBezTo>
                  <a:pt x="8567641" y="1998424"/>
                  <a:pt x="8595884" y="2009015"/>
                  <a:pt x="8631185" y="2030194"/>
                </a:cubicBezTo>
                <a:cubicBezTo>
                  <a:pt x="8638245" y="2030194"/>
                  <a:pt x="8643541" y="2031959"/>
                  <a:pt x="8647070" y="2035490"/>
                </a:cubicBezTo>
                <a:cubicBezTo>
                  <a:pt x="8650601" y="2039021"/>
                  <a:pt x="8655895" y="2040786"/>
                  <a:pt x="8662957" y="2040786"/>
                </a:cubicBezTo>
                <a:lnTo>
                  <a:pt x="8673545" y="2040786"/>
                </a:lnTo>
                <a:cubicBezTo>
                  <a:pt x="8673545" y="2047846"/>
                  <a:pt x="8680607" y="2054906"/>
                  <a:pt x="8694728" y="2061967"/>
                </a:cubicBezTo>
                <a:cubicBezTo>
                  <a:pt x="8708847" y="2069026"/>
                  <a:pt x="8715908" y="2072557"/>
                  <a:pt x="8715908" y="2072557"/>
                </a:cubicBezTo>
                <a:cubicBezTo>
                  <a:pt x="8708847" y="2072557"/>
                  <a:pt x="8698257" y="2072557"/>
                  <a:pt x="8684137" y="2072557"/>
                </a:cubicBezTo>
                <a:lnTo>
                  <a:pt x="8641775" y="2051376"/>
                </a:lnTo>
                <a:cubicBezTo>
                  <a:pt x="8620595" y="2044315"/>
                  <a:pt x="8610004" y="2040786"/>
                  <a:pt x="8610004" y="2040786"/>
                </a:cubicBezTo>
                <a:cubicBezTo>
                  <a:pt x="8610004" y="2033725"/>
                  <a:pt x="8599414" y="2030194"/>
                  <a:pt x="8578233" y="2030194"/>
                </a:cubicBezTo>
                <a:cubicBezTo>
                  <a:pt x="8578233" y="2030194"/>
                  <a:pt x="8574703" y="2028430"/>
                  <a:pt x="8567641" y="2024900"/>
                </a:cubicBezTo>
                <a:cubicBezTo>
                  <a:pt x="8560582" y="2021369"/>
                  <a:pt x="8542932" y="2016074"/>
                  <a:pt x="8514691" y="2009015"/>
                </a:cubicBezTo>
                <a:close/>
                <a:moveTo>
                  <a:pt x="7423878" y="1987834"/>
                </a:moveTo>
                <a:cubicBezTo>
                  <a:pt x="7430938" y="1987834"/>
                  <a:pt x="7434468" y="1989598"/>
                  <a:pt x="7434468" y="1993128"/>
                </a:cubicBezTo>
                <a:cubicBezTo>
                  <a:pt x="7434468" y="1996659"/>
                  <a:pt x="7430938" y="1998424"/>
                  <a:pt x="7423878" y="1998424"/>
                </a:cubicBezTo>
                <a:lnTo>
                  <a:pt x="7413288" y="1998424"/>
                </a:lnTo>
                <a:cubicBezTo>
                  <a:pt x="7413288" y="1991363"/>
                  <a:pt x="7416818" y="1987834"/>
                  <a:pt x="7423878" y="1987834"/>
                </a:cubicBezTo>
                <a:close/>
                <a:moveTo>
                  <a:pt x="5972991" y="1987834"/>
                </a:moveTo>
                <a:cubicBezTo>
                  <a:pt x="5987112" y="1994894"/>
                  <a:pt x="5987112" y="2001954"/>
                  <a:pt x="5972991" y="2009015"/>
                </a:cubicBezTo>
                <a:lnTo>
                  <a:pt x="6036534" y="2030194"/>
                </a:lnTo>
                <a:lnTo>
                  <a:pt x="6057716" y="2019605"/>
                </a:lnTo>
                <a:cubicBezTo>
                  <a:pt x="6064776" y="2026665"/>
                  <a:pt x="6068305" y="2030194"/>
                  <a:pt x="6068305" y="2030194"/>
                </a:cubicBezTo>
                <a:lnTo>
                  <a:pt x="6089486" y="2030194"/>
                </a:lnTo>
                <a:lnTo>
                  <a:pt x="6036534" y="2009015"/>
                </a:lnTo>
                <a:cubicBezTo>
                  <a:pt x="6036534" y="2009015"/>
                  <a:pt x="6033005" y="2009015"/>
                  <a:pt x="6025943" y="2009015"/>
                </a:cubicBezTo>
                <a:cubicBezTo>
                  <a:pt x="6018882" y="2009015"/>
                  <a:pt x="6015353" y="2007250"/>
                  <a:pt x="6015353" y="2003719"/>
                </a:cubicBezTo>
                <a:cubicBezTo>
                  <a:pt x="6015353" y="2000188"/>
                  <a:pt x="6018882" y="1998424"/>
                  <a:pt x="6025943" y="1998424"/>
                </a:cubicBezTo>
                <a:cubicBezTo>
                  <a:pt x="6018882" y="1991363"/>
                  <a:pt x="6008293" y="1987834"/>
                  <a:pt x="5994172" y="1987834"/>
                </a:cubicBezTo>
                <a:close/>
                <a:moveTo>
                  <a:pt x="5379929" y="1987834"/>
                </a:moveTo>
                <a:cubicBezTo>
                  <a:pt x="5372868" y="1987834"/>
                  <a:pt x="5369339" y="1989598"/>
                  <a:pt x="5369339" y="1993128"/>
                </a:cubicBezTo>
                <a:cubicBezTo>
                  <a:pt x="5369339" y="1996659"/>
                  <a:pt x="5372868" y="1998424"/>
                  <a:pt x="5379929" y="1998424"/>
                </a:cubicBezTo>
                <a:cubicBezTo>
                  <a:pt x="5386990" y="1998424"/>
                  <a:pt x="5394050" y="2001954"/>
                  <a:pt x="5401110" y="2009015"/>
                </a:cubicBezTo>
                <a:cubicBezTo>
                  <a:pt x="5401110" y="2009015"/>
                  <a:pt x="5404640" y="2010780"/>
                  <a:pt x="5411700" y="2014309"/>
                </a:cubicBezTo>
                <a:cubicBezTo>
                  <a:pt x="5418760" y="2017840"/>
                  <a:pt x="5425820" y="2019605"/>
                  <a:pt x="5432881" y="2019605"/>
                </a:cubicBezTo>
                <a:cubicBezTo>
                  <a:pt x="5439942" y="2019605"/>
                  <a:pt x="5447002" y="2019605"/>
                  <a:pt x="5454062" y="2019605"/>
                </a:cubicBezTo>
                <a:cubicBezTo>
                  <a:pt x="5454062" y="2019605"/>
                  <a:pt x="5450531" y="2017840"/>
                  <a:pt x="5443471" y="2014309"/>
                </a:cubicBezTo>
                <a:cubicBezTo>
                  <a:pt x="5436410" y="2010780"/>
                  <a:pt x="5429352" y="2009015"/>
                  <a:pt x="5422291" y="2009015"/>
                </a:cubicBezTo>
                <a:cubicBezTo>
                  <a:pt x="5408170" y="2001954"/>
                  <a:pt x="5399344" y="1996659"/>
                  <a:pt x="5395814" y="1993128"/>
                </a:cubicBezTo>
                <a:cubicBezTo>
                  <a:pt x="5392285" y="1989598"/>
                  <a:pt x="5386990" y="1987834"/>
                  <a:pt x="5379929" y="1987834"/>
                </a:cubicBezTo>
                <a:close/>
                <a:moveTo>
                  <a:pt x="4490334" y="1987834"/>
                </a:moveTo>
                <a:lnTo>
                  <a:pt x="4490334" y="1998424"/>
                </a:lnTo>
                <a:cubicBezTo>
                  <a:pt x="4483274" y="1998424"/>
                  <a:pt x="4479743" y="1998424"/>
                  <a:pt x="4479743" y="1998424"/>
                </a:cubicBezTo>
                <a:cubicBezTo>
                  <a:pt x="4479743" y="1998424"/>
                  <a:pt x="4479743" y="1996659"/>
                  <a:pt x="4479743" y="1993128"/>
                </a:cubicBezTo>
                <a:cubicBezTo>
                  <a:pt x="4479743" y="1989598"/>
                  <a:pt x="4483274" y="1987834"/>
                  <a:pt x="4490334" y="1987834"/>
                </a:cubicBezTo>
                <a:close/>
                <a:moveTo>
                  <a:pt x="4426791" y="1987834"/>
                </a:moveTo>
                <a:lnTo>
                  <a:pt x="4458562" y="2009015"/>
                </a:lnTo>
                <a:cubicBezTo>
                  <a:pt x="4444442" y="2009015"/>
                  <a:pt x="4433852" y="2009015"/>
                  <a:pt x="4426791" y="2009015"/>
                </a:cubicBezTo>
                <a:close/>
                <a:moveTo>
                  <a:pt x="7339155" y="1977242"/>
                </a:moveTo>
                <a:cubicBezTo>
                  <a:pt x="7339155" y="1977242"/>
                  <a:pt x="7342684" y="1977242"/>
                  <a:pt x="7349745" y="1977242"/>
                </a:cubicBezTo>
                <a:lnTo>
                  <a:pt x="7360336" y="1977242"/>
                </a:lnTo>
                <a:cubicBezTo>
                  <a:pt x="7360336" y="1977242"/>
                  <a:pt x="7360336" y="1979007"/>
                  <a:pt x="7360336" y="1982538"/>
                </a:cubicBezTo>
                <a:cubicBezTo>
                  <a:pt x="7360336" y="1986069"/>
                  <a:pt x="7356806" y="1987834"/>
                  <a:pt x="7349745" y="1987834"/>
                </a:cubicBezTo>
                <a:cubicBezTo>
                  <a:pt x="7349745" y="1980773"/>
                  <a:pt x="7346216" y="1977242"/>
                  <a:pt x="7339155" y="1977242"/>
                </a:cubicBezTo>
                <a:close/>
                <a:moveTo>
                  <a:pt x="6550169" y="1977242"/>
                </a:moveTo>
                <a:lnTo>
                  <a:pt x="6566054" y="1977242"/>
                </a:lnTo>
                <a:lnTo>
                  <a:pt x="6576646" y="1977242"/>
                </a:lnTo>
                <a:lnTo>
                  <a:pt x="6576646" y="1987834"/>
                </a:lnTo>
                <a:cubicBezTo>
                  <a:pt x="6562525" y="1994894"/>
                  <a:pt x="6558994" y="1994894"/>
                  <a:pt x="6566054" y="1987834"/>
                </a:cubicBezTo>
                <a:cubicBezTo>
                  <a:pt x="6566054" y="1980773"/>
                  <a:pt x="6560759" y="1977242"/>
                  <a:pt x="6550169" y="1977242"/>
                </a:cubicBezTo>
                <a:close/>
                <a:moveTo>
                  <a:pt x="6428380" y="1977242"/>
                </a:moveTo>
                <a:cubicBezTo>
                  <a:pt x="6435440" y="1977242"/>
                  <a:pt x="6438970" y="1977242"/>
                  <a:pt x="6438970" y="1977242"/>
                </a:cubicBezTo>
                <a:cubicBezTo>
                  <a:pt x="6453090" y="1977242"/>
                  <a:pt x="6467211" y="1977242"/>
                  <a:pt x="6481332" y="1977242"/>
                </a:cubicBezTo>
                <a:cubicBezTo>
                  <a:pt x="6495451" y="1977242"/>
                  <a:pt x="6509573" y="1977242"/>
                  <a:pt x="6523694" y="1977242"/>
                </a:cubicBezTo>
                <a:cubicBezTo>
                  <a:pt x="6530754" y="1977242"/>
                  <a:pt x="6534284" y="1977242"/>
                  <a:pt x="6534284" y="1977242"/>
                </a:cubicBezTo>
                <a:lnTo>
                  <a:pt x="6544874" y="1977242"/>
                </a:lnTo>
                <a:lnTo>
                  <a:pt x="6550169" y="1977242"/>
                </a:lnTo>
                <a:cubicBezTo>
                  <a:pt x="6539579" y="1977242"/>
                  <a:pt x="6534284" y="1979007"/>
                  <a:pt x="6534284" y="1982538"/>
                </a:cubicBezTo>
                <a:cubicBezTo>
                  <a:pt x="6534284" y="1986069"/>
                  <a:pt x="6536050" y="1987834"/>
                  <a:pt x="6539579" y="1987834"/>
                </a:cubicBezTo>
                <a:cubicBezTo>
                  <a:pt x="6543108" y="1987834"/>
                  <a:pt x="6544874" y="1991363"/>
                  <a:pt x="6544874" y="1998424"/>
                </a:cubicBezTo>
                <a:cubicBezTo>
                  <a:pt x="6544874" y="2005484"/>
                  <a:pt x="6548403" y="2009015"/>
                  <a:pt x="6555464" y="2009015"/>
                </a:cubicBezTo>
                <a:cubicBezTo>
                  <a:pt x="6562525" y="2009015"/>
                  <a:pt x="6564290" y="2010780"/>
                  <a:pt x="6560759" y="2014309"/>
                </a:cubicBezTo>
                <a:cubicBezTo>
                  <a:pt x="6557230" y="2017840"/>
                  <a:pt x="6548403" y="2016074"/>
                  <a:pt x="6534284" y="2009015"/>
                </a:cubicBezTo>
                <a:lnTo>
                  <a:pt x="6491922" y="1998424"/>
                </a:lnTo>
                <a:cubicBezTo>
                  <a:pt x="6484861" y="1998424"/>
                  <a:pt x="6479566" y="1996659"/>
                  <a:pt x="6476036" y="1993128"/>
                </a:cubicBezTo>
                <a:cubicBezTo>
                  <a:pt x="6472506" y="1989598"/>
                  <a:pt x="6470740" y="1987834"/>
                  <a:pt x="6470740" y="1987834"/>
                </a:cubicBezTo>
                <a:lnTo>
                  <a:pt x="6470740" y="1998424"/>
                </a:lnTo>
                <a:lnTo>
                  <a:pt x="6470740" y="2009015"/>
                </a:lnTo>
                <a:cubicBezTo>
                  <a:pt x="6463680" y="2009015"/>
                  <a:pt x="6456621" y="2003719"/>
                  <a:pt x="6449560" y="1993128"/>
                </a:cubicBezTo>
                <a:cubicBezTo>
                  <a:pt x="6442499" y="1982538"/>
                  <a:pt x="6435440" y="1977242"/>
                  <a:pt x="6428380" y="1977242"/>
                </a:cubicBezTo>
                <a:close/>
                <a:moveTo>
                  <a:pt x="5146940" y="1977242"/>
                </a:moveTo>
                <a:lnTo>
                  <a:pt x="5168121" y="1987834"/>
                </a:lnTo>
                <a:cubicBezTo>
                  <a:pt x="5161060" y="1987834"/>
                  <a:pt x="5157530" y="1987834"/>
                  <a:pt x="5157530" y="1987834"/>
                </a:cubicBezTo>
                <a:cubicBezTo>
                  <a:pt x="5157530" y="1987834"/>
                  <a:pt x="5154000" y="1987834"/>
                  <a:pt x="5146940" y="1987834"/>
                </a:cubicBezTo>
                <a:lnTo>
                  <a:pt x="5157530" y="1998424"/>
                </a:lnTo>
                <a:cubicBezTo>
                  <a:pt x="5171650" y="1998424"/>
                  <a:pt x="5178710" y="1994894"/>
                  <a:pt x="5178710" y="1987834"/>
                </a:cubicBezTo>
                <a:lnTo>
                  <a:pt x="5157530" y="1977242"/>
                </a:lnTo>
                <a:close/>
                <a:moveTo>
                  <a:pt x="5009265" y="1977242"/>
                </a:moveTo>
                <a:lnTo>
                  <a:pt x="5009265" y="1987834"/>
                </a:lnTo>
                <a:lnTo>
                  <a:pt x="5019854" y="1977242"/>
                </a:lnTo>
                <a:cubicBezTo>
                  <a:pt x="5019854" y="1977242"/>
                  <a:pt x="5016325" y="1977242"/>
                  <a:pt x="5009265" y="1977242"/>
                </a:cubicBezTo>
                <a:close/>
                <a:moveTo>
                  <a:pt x="7104842" y="1971948"/>
                </a:moveTo>
                <a:cubicBezTo>
                  <a:pt x="7102196" y="1971948"/>
                  <a:pt x="7099106" y="1973713"/>
                  <a:pt x="7095574" y="1977242"/>
                </a:cubicBezTo>
                <a:lnTo>
                  <a:pt x="7106166" y="1987834"/>
                </a:lnTo>
                <a:cubicBezTo>
                  <a:pt x="7113226" y="1987834"/>
                  <a:pt x="7116756" y="1987834"/>
                  <a:pt x="7116756" y="1987834"/>
                </a:cubicBezTo>
                <a:cubicBezTo>
                  <a:pt x="7116756" y="1987834"/>
                  <a:pt x="7114991" y="1984303"/>
                  <a:pt x="7111462" y="1977242"/>
                </a:cubicBezTo>
                <a:cubicBezTo>
                  <a:pt x="7109697" y="1973713"/>
                  <a:pt x="7107491" y="1971948"/>
                  <a:pt x="7104842" y="1971948"/>
                </a:cubicBezTo>
                <a:close/>
                <a:moveTo>
                  <a:pt x="7635686" y="1966653"/>
                </a:moveTo>
                <a:lnTo>
                  <a:pt x="7646278" y="1977242"/>
                </a:lnTo>
                <a:cubicBezTo>
                  <a:pt x="7653338" y="1970184"/>
                  <a:pt x="7660396" y="1966653"/>
                  <a:pt x="7667457" y="1966653"/>
                </a:cubicBezTo>
                <a:cubicBezTo>
                  <a:pt x="7667457" y="1966653"/>
                  <a:pt x="7662163" y="1966653"/>
                  <a:pt x="7651572" y="1966653"/>
                </a:cubicBezTo>
                <a:cubicBezTo>
                  <a:pt x="7640982" y="1966653"/>
                  <a:pt x="7635686" y="1966653"/>
                  <a:pt x="7635686" y="1966653"/>
                </a:cubicBezTo>
                <a:close/>
                <a:moveTo>
                  <a:pt x="6608416" y="1966653"/>
                </a:moveTo>
                <a:lnTo>
                  <a:pt x="6619006" y="1977242"/>
                </a:lnTo>
                <a:lnTo>
                  <a:pt x="6629598" y="1966653"/>
                </a:lnTo>
                <a:cubicBezTo>
                  <a:pt x="6629598" y="1966653"/>
                  <a:pt x="6626067" y="1966653"/>
                  <a:pt x="6619006" y="1966653"/>
                </a:cubicBezTo>
                <a:cubicBezTo>
                  <a:pt x="6611946" y="1966653"/>
                  <a:pt x="6608416" y="1966653"/>
                  <a:pt x="6608416" y="1966653"/>
                </a:cubicBezTo>
                <a:close/>
                <a:moveTo>
                  <a:pt x="6174209" y="1966653"/>
                </a:moveTo>
                <a:cubicBezTo>
                  <a:pt x="6167149" y="1966653"/>
                  <a:pt x="6167149" y="1970184"/>
                  <a:pt x="6174209" y="1977242"/>
                </a:cubicBezTo>
                <a:cubicBezTo>
                  <a:pt x="6174209" y="1977242"/>
                  <a:pt x="6177738" y="1977242"/>
                  <a:pt x="6184800" y="1977242"/>
                </a:cubicBezTo>
                <a:cubicBezTo>
                  <a:pt x="6184800" y="1970184"/>
                  <a:pt x="6181270" y="1966653"/>
                  <a:pt x="6174209" y="1966653"/>
                </a:cubicBezTo>
                <a:close/>
                <a:moveTo>
                  <a:pt x="5941220" y="1966653"/>
                </a:moveTo>
                <a:lnTo>
                  <a:pt x="5930630" y="1977242"/>
                </a:lnTo>
                <a:cubicBezTo>
                  <a:pt x="5937690" y="1977242"/>
                  <a:pt x="5937690" y="1980773"/>
                  <a:pt x="5930630" y="1987834"/>
                </a:cubicBezTo>
                <a:cubicBezTo>
                  <a:pt x="5930630" y="1987834"/>
                  <a:pt x="5934160" y="1987834"/>
                  <a:pt x="5941220" y="1987834"/>
                </a:cubicBezTo>
                <a:lnTo>
                  <a:pt x="5962401" y="1987834"/>
                </a:lnTo>
                <a:lnTo>
                  <a:pt x="5951812" y="1977242"/>
                </a:lnTo>
                <a:cubicBezTo>
                  <a:pt x="5951812" y="1970184"/>
                  <a:pt x="5948280" y="1966653"/>
                  <a:pt x="5941220" y="1966653"/>
                </a:cubicBezTo>
                <a:close/>
                <a:moveTo>
                  <a:pt x="5845908" y="1966653"/>
                </a:moveTo>
                <a:cubicBezTo>
                  <a:pt x="5838847" y="1966653"/>
                  <a:pt x="5833552" y="1970184"/>
                  <a:pt x="5830020" y="1977242"/>
                </a:cubicBezTo>
                <a:cubicBezTo>
                  <a:pt x="5826491" y="1984303"/>
                  <a:pt x="5831786" y="1991363"/>
                  <a:pt x="5845908" y="1998424"/>
                </a:cubicBezTo>
                <a:cubicBezTo>
                  <a:pt x="5860026" y="1998424"/>
                  <a:pt x="5870616" y="1998424"/>
                  <a:pt x="5877678" y="1998424"/>
                </a:cubicBezTo>
                <a:cubicBezTo>
                  <a:pt x="5884738" y="1991363"/>
                  <a:pt x="5886504" y="1984303"/>
                  <a:pt x="5882972" y="1977242"/>
                </a:cubicBezTo>
                <a:cubicBezTo>
                  <a:pt x="5879443" y="1970184"/>
                  <a:pt x="5874148" y="1970184"/>
                  <a:pt x="5867087" y="1977242"/>
                </a:cubicBezTo>
                <a:cubicBezTo>
                  <a:pt x="5860026" y="1977242"/>
                  <a:pt x="5856497" y="1973713"/>
                  <a:pt x="5856497" y="1966653"/>
                </a:cubicBezTo>
                <a:cubicBezTo>
                  <a:pt x="5856497" y="1966653"/>
                  <a:pt x="5852968" y="1966653"/>
                  <a:pt x="5845908" y="1966653"/>
                </a:cubicBezTo>
                <a:close/>
                <a:moveTo>
                  <a:pt x="5687051" y="1966653"/>
                </a:moveTo>
                <a:cubicBezTo>
                  <a:pt x="5665870" y="1966653"/>
                  <a:pt x="5662340" y="1970184"/>
                  <a:pt x="5676460" y="1977242"/>
                </a:cubicBezTo>
                <a:cubicBezTo>
                  <a:pt x="5676460" y="1984303"/>
                  <a:pt x="5678226" y="1987834"/>
                  <a:pt x="5681756" y="1987834"/>
                </a:cubicBezTo>
                <a:cubicBezTo>
                  <a:pt x="5685285" y="1987834"/>
                  <a:pt x="5687051" y="1984303"/>
                  <a:pt x="5687051" y="1977242"/>
                </a:cubicBezTo>
                <a:cubicBezTo>
                  <a:pt x="5687051" y="1970184"/>
                  <a:pt x="5687051" y="1966653"/>
                  <a:pt x="5687051" y="1966653"/>
                </a:cubicBezTo>
                <a:close/>
                <a:moveTo>
                  <a:pt x="8424672" y="1963344"/>
                </a:moveTo>
                <a:cubicBezTo>
                  <a:pt x="8429968" y="1962019"/>
                  <a:pt x="8435262" y="1966653"/>
                  <a:pt x="8440558" y="1977242"/>
                </a:cubicBezTo>
                <a:lnTo>
                  <a:pt x="8451148" y="1987834"/>
                </a:lnTo>
                <a:cubicBezTo>
                  <a:pt x="8451148" y="1987834"/>
                  <a:pt x="8444087" y="1984303"/>
                  <a:pt x="8429968" y="1977242"/>
                </a:cubicBezTo>
                <a:lnTo>
                  <a:pt x="8419377" y="1966653"/>
                </a:lnTo>
                <a:cubicBezTo>
                  <a:pt x="8421143" y="1964888"/>
                  <a:pt x="8422908" y="1963783"/>
                  <a:pt x="8424672" y="1963344"/>
                </a:cubicBezTo>
                <a:close/>
                <a:moveTo>
                  <a:pt x="7540374" y="1956063"/>
                </a:moveTo>
                <a:cubicBezTo>
                  <a:pt x="7533312" y="1956063"/>
                  <a:pt x="7529782" y="1959592"/>
                  <a:pt x="7529782" y="1966653"/>
                </a:cubicBezTo>
                <a:lnTo>
                  <a:pt x="7540374" y="1966653"/>
                </a:lnTo>
                <a:close/>
                <a:moveTo>
                  <a:pt x="7434468" y="1956063"/>
                </a:moveTo>
                <a:cubicBezTo>
                  <a:pt x="7441530" y="1956063"/>
                  <a:pt x="7445059" y="1959592"/>
                  <a:pt x="7445059" y="1966653"/>
                </a:cubicBezTo>
                <a:cubicBezTo>
                  <a:pt x="7445059" y="1973713"/>
                  <a:pt x="7448588" y="1977242"/>
                  <a:pt x="7455649" y="1977242"/>
                </a:cubicBezTo>
                <a:cubicBezTo>
                  <a:pt x="7462711" y="1977242"/>
                  <a:pt x="7466240" y="1979007"/>
                  <a:pt x="7466240" y="1982538"/>
                </a:cubicBezTo>
                <a:cubicBezTo>
                  <a:pt x="7466240" y="1986069"/>
                  <a:pt x="7462711" y="1987834"/>
                  <a:pt x="7455649" y="1987834"/>
                </a:cubicBezTo>
                <a:lnTo>
                  <a:pt x="7445059" y="1987834"/>
                </a:lnTo>
                <a:lnTo>
                  <a:pt x="7434468" y="1977242"/>
                </a:lnTo>
                <a:close/>
                <a:moveTo>
                  <a:pt x="7233251" y="1956063"/>
                </a:moveTo>
                <a:cubicBezTo>
                  <a:pt x="7233251" y="1963122"/>
                  <a:pt x="7233251" y="1966653"/>
                  <a:pt x="7233251" y="1966653"/>
                </a:cubicBezTo>
                <a:cubicBezTo>
                  <a:pt x="7233251" y="1973713"/>
                  <a:pt x="7236780" y="1975478"/>
                  <a:pt x="7243841" y="1971948"/>
                </a:cubicBezTo>
                <a:cubicBezTo>
                  <a:pt x="7250902" y="1968417"/>
                  <a:pt x="7254432" y="1966653"/>
                  <a:pt x="7254432" y="1966653"/>
                </a:cubicBezTo>
                <a:cubicBezTo>
                  <a:pt x="7254432" y="1959592"/>
                  <a:pt x="7254432" y="1956063"/>
                  <a:pt x="7254432" y="1956063"/>
                </a:cubicBezTo>
                <a:cubicBezTo>
                  <a:pt x="7254432" y="1956063"/>
                  <a:pt x="7250902" y="1956063"/>
                  <a:pt x="7243841" y="1956063"/>
                </a:cubicBezTo>
                <a:close/>
                <a:moveTo>
                  <a:pt x="5623508" y="1956063"/>
                </a:moveTo>
                <a:lnTo>
                  <a:pt x="5634099" y="1966653"/>
                </a:lnTo>
                <a:cubicBezTo>
                  <a:pt x="5641160" y="1973713"/>
                  <a:pt x="5646454" y="1977242"/>
                  <a:pt x="5649984" y="1977242"/>
                </a:cubicBezTo>
                <a:cubicBezTo>
                  <a:pt x="5653514" y="1977242"/>
                  <a:pt x="5655279" y="1973713"/>
                  <a:pt x="5655279" y="1966653"/>
                </a:cubicBezTo>
                <a:cubicBezTo>
                  <a:pt x="5655279" y="1959592"/>
                  <a:pt x="5644689" y="1956063"/>
                  <a:pt x="5623508" y="1956063"/>
                </a:cubicBezTo>
                <a:close/>
                <a:moveTo>
                  <a:pt x="5570556" y="1956063"/>
                </a:moveTo>
                <a:lnTo>
                  <a:pt x="5559966" y="1966653"/>
                </a:lnTo>
                <a:cubicBezTo>
                  <a:pt x="5567026" y="1966653"/>
                  <a:pt x="5570556" y="1964888"/>
                  <a:pt x="5570556" y="1961357"/>
                </a:cubicBezTo>
                <a:cubicBezTo>
                  <a:pt x="5570556" y="1957828"/>
                  <a:pt x="5570556" y="1956063"/>
                  <a:pt x="5570556" y="1956063"/>
                </a:cubicBezTo>
                <a:close/>
                <a:moveTo>
                  <a:pt x="5115169" y="1956063"/>
                </a:moveTo>
                <a:cubicBezTo>
                  <a:pt x="5108108" y="1963122"/>
                  <a:pt x="5104578" y="1966653"/>
                  <a:pt x="5104578" y="1966653"/>
                </a:cubicBezTo>
                <a:cubicBezTo>
                  <a:pt x="5104578" y="1973713"/>
                  <a:pt x="5104578" y="1977242"/>
                  <a:pt x="5104578" y="1977242"/>
                </a:cubicBezTo>
                <a:cubicBezTo>
                  <a:pt x="5104578" y="1977242"/>
                  <a:pt x="5108108" y="1977242"/>
                  <a:pt x="5115169" y="1977242"/>
                </a:cubicBezTo>
                <a:cubicBezTo>
                  <a:pt x="5122229" y="1977242"/>
                  <a:pt x="5125758" y="1973713"/>
                  <a:pt x="5125758" y="1966653"/>
                </a:cubicBezTo>
                <a:cubicBezTo>
                  <a:pt x="5125758" y="1966653"/>
                  <a:pt x="5125758" y="1964888"/>
                  <a:pt x="5125758" y="1961357"/>
                </a:cubicBezTo>
                <a:cubicBezTo>
                  <a:pt x="5125758" y="1957828"/>
                  <a:pt x="5122229" y="1956063"/>
                  <a:pt x="5115169" y="1956063"/>
                </a:cubicBezTo>
                <a:close/>
                <a:moveTo>
                  <a:pt x="4522106" y="1956063"/>
                </a:moveTo>
                <a:lnTo>
                  <a:pt x="4522106" y="1966653"/>
                </a:lnTo>
                <a:lnTo>
                  <a:pt x="4532695" y="1966653"/>
                </a:lnTo>
                <a:cubicBezTo>
                  <a:pt x="4525635" y="1959592"/>
                  <a:pt x="4522106" y="1956063"/>
                  <a:pt x="4522106" y="1956063"/>
                </a:cubicBezTo>
                <a:close/>
                <a:moveTo>
                  <a:pt x="4160708" y="1949444"/>
                </a:moveTo>
                <a:cubicBezTo>
                  <a:pt x="4159825" y="1948560"/>
                  <a:pt x="4158502" y="1949002"/>
                  <a:pt x="4156736" y="1950767"/>
                </a:cubicBezTo>
                <a:cubicBezTo>
                  <a:pt x="4153206" y="1954297"/>
                  <a:pt x="4154970" y="1957828"/>
                  <a:pt x="4162031" y="1961357"/>
                </a:cubicBezTo>
                <a:cubicBezTo>
                  <a:pt x="4169092" y="1964888"/>
                  <a:pt x="4172621" y="1966653"/>
                  <a:pt x="4172621" y="1966653"/>
                </a:cubicBezTo>
                <a:cubicBezTo>
                  <a:pt x="4172621" y="1959592"/>
                  <a:pt x="4169092" y="1956063"/>
                  <a:pt x="4162031" y="1956063"/>
                </a:cubicBezTo>
                <a:cubicBezTo>
                  <a:pt x="4162031" y="1952532"/>
                  <a:pt x="4161590" y="1950326"/>
                  <a:pt x="4160708" y="1949444"/>
                </a:cubicBezTo>
                <a:close/>
                <a:moveTo>
                  <a:pt x="7699230" y="1945472"/>
                </a:moveTo>
                <a:cubicBezTo>
                  <a:pt x="7692168" y="1945472"/>
                  <a:pt x="7692168" y="1952532"/>
                  <a:pt x="7699230" y="1966653"/>
                </a:cubicBezTo>
                <a:cubicBezTo>
                  <a:pt x="7706290" y="1966653"/>
                  <a:pt x="7713348" y="1966653"/>
                  <a:pt x="7720409" y="1966653"/>
                </a:cubicBezTo>
                <a:lnTo>
                  <a:pt x="7731000" y="1966653"/>
                </a:lnTo>
                <a:lnTo>
                  <a:pt x="7709820" y="1956063"/>
                </a:lnTo>
                <a:cubicBezTo>
                  <a:pt x="7709820" y="1949002"/>
                  <a:pt x="7706290" y="1945472"/>
                  <a:pt x="7699230" y="1945472"/>
                </a:cubicBezTo>
                <a:close/>
                <a:moveTo>
                  <a:pt x="7646278" y="1945472"/>
                </a:moveTo>
                <a:cubicBezTo>
                  <a:pt x="7646278" y="1952532"/>
                  <a:pt x="7649807" y="1956063"/>
                  <a:pt x="7656867" y="1956063"/>
                </a:cubicBezTo>
                <a:lnTo>
                  <a:pt x="7656867" y="1945472"/>
                </a:lnTo>
                <a:cubicBezTo>
                  <a:pt x="7649807" y="1945472"/>
                  <a:pt x="7646278" y="1945472"/>
                  <a:pt x="7646278" y="1945472"/>
                </a:cubicBezTo>
                <a:close/>
                <a:moveTo>
                  <a:pt x="7593326" y="1945472"/>
                </a:moveTo>
                <a:lnTo>
                  <a:pt x="7582734" y="1977242"/>
                </a:lnTo>
                <a:lnTo>
                  <a:pt x="7593326" y="1966653"/>
                </a:lnTo>
                <a:close/>
                <a:moveTo>
                  <a:pt x="7370926" y="1945472"/>
                </a:moveTo>
                <a:lnTo>
                  <a:pt x="7370926" y="1956063"/>
                </a:lnTo>
                <a:cubicBezTo>
                  <a:pt x="7377986" y="1956063"/>
                  <a:pt x="7381516" y="1956063"/>
                  <a:pt x="7381516" y="1956063"/>
                </a:cubicBezTo>
                <a:cubicBezTo>
                  <a:pt x="7381516" y="1949002"/>
                  <a:pt x="7379751" y="1945472"/>
                  <a:pt x="7376222" y="1945472"/>
                </a:cubicBezTo>
                <a:cubicBezTo>
                  <a:pt x="7372692" y="1945472"/>
                  <a:pt x="7370926" y="1945472"/>
                  <a:pt x="7370926" y="1945472"/>
                </a:cubicBezTo>
                <a:close/>
                <a:moveTo>
                  <a:pt x="3685463" y="1945472"/>
                </a:moveTo>
                <a:lnTo>
                  <a:pt x="3706644" y="1945472"/>
                </a:lnTo>
                <a:lnTo>
                  <a:pt x="3706644" y="1956063"/>
                </a:lnTo>
                <a:cubicBezTo>
                  <a:pt x="3692523" y="1949002"/>
                  <a:pt x="3685463" y="1945472"/>
                  <a:pt x="3685463" y="1945472"/>
                </a:cubicBezTo>
                <a:close/>
                <a:moveTo>
                  <a:pt x="7519192" y="1934882"/>
                </a:moveTo>
                <a:lnTo>
                  <a:pt x="7519192" y="1945472"/>
                </a:lnTo>
                <a:cubicBezTo>
                  <a:pt x="7519192" y="1945472"/>
                  <a:pt x="7519192" y="1949002"/>
                  <a:pt x="7519192" y="1956063"/>
                </a:cubicBezTo>
                <a:cubicBezTo>
                  <a:pt x="7526252" y="1956063"/>
                  <a:pt x="7529782" y="1952532"/>
                  <a:pt x="7529782" y="1945472"/>
                </a:cubicBezTo>
                <a:cubicBezTo>
                  <a:pt x="7529782" y="1945472"/>
                  <a:pt x="7526252" y="1941941"/>
                  <a:pt x="7519192" y="1934882"/>
                </a:cubicBezTo>
                <a:close/>
                <a:moveTo>
                  <a:pt x="7434468" y="1934882"/>
                </a:moveTo>
                <a:cubicBezTo>
                  <a:pt x="7441530" y="1934882"/>
                  <a:pt x="7445059" y="1934882"/>
                  <a:pt x="7445059" y="1934882"/>
                </a:cubicBezTo>
                <a:lnTo>
                  <a:pt x="7445059" y="1945472"/>
                </a:lnTo>
                <a:cubicBezTo>
                  <a:pt x="7437999" y="1945472"/>
                  <a:pt x="7434468" y="1941941"/>
                  <a:pt x="7434468" y="1934882"/>
                </a:cubicBezTo>
                <a:close/>
                <a:moveTo>
                  <a:pt x="7296793" y="1934882"/>
                </a:moveTo>
                <a:lnTo>
                  <a:pt x="7317974" y="1945472"/>
                </a:lnTo>
                <a:lnTo>
                  <a:pt x="7317974" y="1934882"/>
                </a:lnTo>
                <a:close/>
                <a:moveTo>
                  <a:pt x="7169708" y="1934882"/>
                </a:moveTo>
                <a:cubicBezTo>
                  <a:pt x="7169708" y="1941941"/>
                  <a:pt x="7171474" y="1947236"/>
                  <a:pt x="7175004" y="1950767"/>
                </a:cubicBezTo>
                <a:cubicBezTo>
                  <a:pt x="7178533" y="1954297"/>
                  <a:pt x="7183828" y="1956063"/>
                  <a:pt x="7190889" y="1956063"/>
                </a:cubicBezTo>
                <a:lnTo>
                  <a:pt x="7180299" y="1934882"/>
                </a:lnTo>
                <a:close/>
                <a:moveTo>
                  <a:pt x="7137937" y="1934882"/>
                </a:moveTo>
                <a:cubicBezTo>
                  <a:pt x="7137937" y="1941941"/>
                  <a:pt x="7141466" y="1945472"/>
                  <a:pt x="7148526" y="1945472"/>
                </a:cubicBezTo>
                <a:lnTo>
                  <a:pt x="7159118" y="1934882"/>
                </a:lnTo>
                <a:close/>
                <a:moveTo>
                  <a:pt x="5856497" y="1934882"/>
                </a:moveTo>
                <a:lnTo>
                  <a:pt x="5867087" y="1945472"/>
                </a:lnTo>
                <a:cubicBezTo>
                  <a:pt x="5867087" y="1945472"/>
                  <a:pt x="5867087" y="1941941"/>
                  <a:pt x="5867087" y="1934882"/>
                </a:cubicBezTo>
                <a:cubicBezTo>
                  <a:pt x="5860026" y="1934882"/>
                  <a:pt x="5856497" y="1934882"/>
                  <a:pt x="5856497" y="1934882"/>
                </a:cubicBezTo>
                <a:close/>
                <a:moveTo>
                  <a:pt x="5528195" y="1934882"/>
                </a:moveTo>
                <a:cubicBezTo>
                  <a:pt x="5528195" y="1941941"/>
                  <a:pt x="5528195" y="1945472"/>
                  <a:pt x="5528195" y="1945472"/>
                </a:cubicBezTo>
                <a:cubicBezTo>
                  <a:pt x="5528195" y="1945472"/>
                  <a:pt x="5531724" y="1945472"/>
                  <a:pt x="5538785" y="1945472"/>
                </a:cubicBezTo>
                <a:cubicBezTo>
                  <a:pt x="5538785" y="1945472"/>
                  <a:pt x="5538785" y="1941941"/>
                  <a:pt x="5538785" y="1934882"/>
                </a:cubicBezTo>
                <a:cubicBezTo>
                  <a:pt x="5531724" y="1934882"/>
                  <a:pt x="5528195" y="1934882"/>
                  <a:pt x="5528195" y="1934882"/>
                </a:cubicBezTo>
                <a:close/>
                <a:moveTo>
                  <a:pt x="5125758" y="1934882"/>
                </a:moveTo>
                <a:cubicBezTo>
                  <a:pt x="5125758" y="1941941"/>
                  <a:pt x="5129290" y="1945472"/>
                  <a:pt x="5136350" y="1945472"/>
                </a:cubicBezTo>
                <a:cubicBezTo>
                  <a:pt x="5143410" y="1945472"/>
                  <a:pt x="5146940" y="1945472"/>
                  <a:pt x="5146940" y="1945472"/>
                </a:cubicBezTo>
                <a:cubicBezTo>
                  <a:pt x="5146940" y="1945472"/>
                  <a:pt x="5146940" y="1941941"/>
                  <a:pt x="5146940" y="1934882"/>
                </a:cubicBezTo>
                <a:cubicBezTo>
                  <a:pt x="5146940" y="1934882"/>
                  <a:pt x="5143410" y="1934882"/>
                  <a:pt x="5136350" y="1934882"/>
                </a:cubicBezTo>
                <a:cubicBezTo>
                  <a:pt x="5129290" y="1934882"/>
                  <a:pt x="5125758" y="1934882"/>
                  <a:pt x="5125758" y="1934882"/>
                </a:cubicBezTo>
                <a:close/>
                <a:moveTo>
                  <a:pt x="4098489" y="1934882"/>
                </a:moveTo>
                <a:lnTo>
                  <a:pt x="4087898" y="1945472"/>
                </a:lnTo>
                <a:cubicBezTo>
                  <a:pt x="4087898" y="1952532"/>
                  <a:pt x="4091429" y="1952532"/>
                  <a:pt x="4098489" y="1945472"/>
                </a:cubicBezTo>
                <a:close/>
                <a:moveTo>
                  <a:pt x="7257080" y="1929586"/>
                </a:moveTo>
                <a:cubicBezTo>
                  <a:pt x="7255313" y="1929586"/>
                  <a:pt x="7254432" y="1931352"/>
                  <a:pt x="7254432" y="1934882"/>
                </a:cubicBezTo>
                <a:lnTo>
                  <a:pt x="7265022" y="1934882"/>
                </a:lnTo>
                <a:cubicBezTo>
                  <a:pt x="7261491" y="1931352"/>
                  <a:pt x="7258844" y="1929586"/>
                  <a:pt x="7257080" y="1929586"/>
                </a:cubicBezTo>
                <a:close/>
                <a:moveTo>
                  <a:pt x="6194067" y="1929586"/>
                </a:moveTo>
                <a:cubicBezTo>
                  <a:pt x="6191420" y="1929586"/>
                  <a:pt x="6188330" y="1931352"/>
                  <a:pt x="6184800" y="1934882"/>
                </a:cubicBezTo>
                <a:cubicBezTo>
                  <a:pt x="6184800" y="1941941"/>
                  <a:pt x="6190094" y="1947236"/>
                  <a:pt x="6200686" y="1950767"/>
                </a:cubicBezTo>
                <a:cubicBezTo>
                  <a:pt x="6211276" y="1954297"/>
                  <a:pt x="6227161" y="1956063"/>
                  <a:pt x="6248342" y="1956063"/>
                </a:cubicBezTo>
                <a:cubicBezTo>
                  <a:pt x="6241282" y="1956063"/>
                  <a:pt x="6237752" y="1952532"/>
                  <a:pt x="6237752" y="1945472"/>
                </a:cubicBezTo>
                <a:cubicBezTo>
                  <a:pt x="6237752" y="1931351"/>
                  <a:pt x="6230690" y="1927821"/>
                  <a:pt x="6216572" y="1934882"/>
                </a:cubicBezTo>
                <a:cubicBezTo>
                  <a:pt x="6209510" y="1941941"/>
                  <a:pt x="6204216" y="1941941"/>
                  <a:pt x="6200686" y="1934882"/>
                </a:cubicBezTo>
                <a:cubicBezTo>
                  <a:pt x="6198921" y="1931352"/>
                  <a:pt x="6196714" y="1929586"/>
                  <a:pt x="6194067" y="1929586"/>
                </a:cubicBezTo>
                <a:close/>
                <a:moveTo>
                  <a:pt x="7212070" y="1924290"/>
                </a:moveTo>
                <a:cubicBezTo>
                  <a:pt x="7212070" y="1931351"/>
                  <a:pt x="7208540" y="1934882"/>
                  <a:pt x="7201480" y="1934882"/>
                </a:cubicBezTo>
                <a:cubicBezTo>
                  <a:pt x="7201480" y="1941941"/>
                  <a:pt x="7199714" y="1945472"/>
                  <a:pt x="7196184" y="1945472"/>
                </a:cubicBezTo>
                <a:cubicBezTo>
                  <a:pt x="7192655" y="1945472"/>
                  <a:pt x="7190889" y="1947236"/>
                  <a:pt x="7190889" y="1950767"/>
                </a:cubicBezTo>
                <a:cubicBezTo>
                  <a:pt x="7190889" y="1954297"/>
                  <a:pt x="7196184" y="1954297"/>
                  <a:pt x="7206774" y="1950767"/>
                </a:cubicBezTo>
                <a:cubicBezTo>
                  <a:pt x="7217366" y="1947236"/>
                  <a:pt x="7222660" y="1945472"/>
                  <a:pt x="7222660" y="1945472"/>
                </a:cubicBezTo>
                <a:cubicBezTo>
                  <a:pt x="7222660" y="1945472"/>
                  <a:pt x="7222660" y="1941941"/>
                  <a:pt x="7222660" y="1934882"/>
                </a:cubicBezTo>
                <a:cubicBezTo>
                  <a:pt x="7229722" y="1934882"/>
                  <a:pt x="7233251" y="1933117"/>
                  <a:pt x="7233251" y="1929586"/>
                </a:cubicBezTo>
                <a:cubicBezTo>
                  <a:pt x="7233251" y="1926055"/>
                  <a:pt x="7229722" y="1924290"/>
                  <a:pt x="7222660" y="1924290"/>
                </a:cubicBezTo>
                <a:close/>
                <a:moveTo>
                  <a:pt x="5994172" y="1924290"/>
                </a:moveTo>
                <a:lnTo>
                  <a:pt x="6004764" y="1934882"/>
                </a:lnTo>
                <a:lnTo>
                  <a:pt x="6015353" y="1934882"/>
                </a:lnTo>
                <a:cubicBezTo>
                  <a:pt x="6008293" y="1927821"/>
                  <a:pt x="6001234" y="1924290"/>
                  <a:pt x="5994172" y="1924290"/>
                </a:cubicBezTo>
                <a:close/>
                <a:moveTo>
                  <a:pt x="5814135" y="1924290"/>
                </a:moveTo>
                <a:cubicBezTo>
                  <a:pt x="5807076" y="1924290"/>
                  <a:pt x="5803545" y="1927821"/>
                  <a:pt x="5803545" y="1934882"/>
                </a:cubicBezTo>
                <a:cubicBezTo>
                  <a:pt x="5810606" y="1934882"/>
                  <a:pt x="5810606" y="1938411"/>
                  <a:pt x="5803545" y="1945472"/>
                </a:cubicBezTo>
                <a:lnTo>
                  <a:pt x="5814135" y="1945472"/>
                </a:lnTo>
                <a:lnTo>
                  <a:pt x="5824726" y="1934882"/>
                </a:lnTo>
                <a:cubicBezTo>
                  <a:pt x="5831786" y="1934882"/>
                  <a:pt x="5833552" y="1933117"/>
                  <a:pt x="5830020" y="1929586"/>
                </a:cubicBezTo>
                <a:cubicBezTo>
                  <a:pt x="5826491" y="1926055"/>
                  <a:pt x="5821196" y="1924290"/>
                  <a:pt x="5814135" y="1924290"/>
                </a:cubicBezTo>
                <a:close/>
                <a:moveTo>
                  <a:pt x="5729412" y="1924290"/>
                </a:moveTo>
                <a:lnTo>
                  <a:pt x="5718822" y="1934882"/>
                </a:lnTo>
                <a:cubicBezTo>
                  <a:pt x="5725882" y="1934882"/>
                  <a:pt x="5736472" y="1938411"/>
                  <a:pt x="5750593" y="1945472"/>
                </a:cubicBezTo>
                <a:lnTo>
                  <a:pt x="5750593" y="1934882"/>
                </a:lnTo>
                <a:cubicBezTo>
                  <a:pt x="5743532" y="1934882"/>
                  <a:pt x="5738237" y="1934882"/>
                  <a:pt x="5734708" y="1934882"/>
                </a:cubicBezTo>
                <a:cubicBezTo>
                  <a:pt x="5731178" y="1934882"/>
                  <a:pt x="5729412" y="1931351"/>
                  <a:pt x="5729412" y="1924290"/>
                </a:cubicBezTo>
                <a:close/>
                <a:moveTo>
                  <a:pt x="5507014" y="1924290"/>
                </a:moveTo>
                <a:lnTo>
                  <a:pt x="5507014" y="1934882"/>
                </a:lnTo>
                <a:lnTo>
                  <a:pt x="5517604" y="1934882"/>
                </a:lnTo>
                <a:cubicBezTo>
                  <a:pt x="5517604" y="1934882"/>
                  <a:pt x="5517604" y="1931351"/>
                  <a:pt x="5517604" y="1924290"/>
                </a:cubicBezTo>
                <a:cubicBezTo>
                  <a:pt x="5517604" y="1924290"/>
                  <a:pt x="5514074" y="1924290"/>
                  <a:pt x="5507014" y="1924290"/>
                </a:cubicBezTo>
                <a:close/>
                <a:moveTo>
                  <a:pt x="5395814" y="1924290"/>
                </a:moveTo>
                <a:cubicBezTo>
                  <a:pt x="5392285" y="1924290"/>
                  <a:pt x="5394050" y="1927821"/>
                  <a:pt x="5401110" y="1934882"/>
                </a:cubicBezTo>
                <a:cubicBezTo>
                  <a:pt x="5408170" y="1941941"/>
                  <a:pt x="5413464" y="1945472"/>
                  <a:pt x="5416996" y="1945472"/>
                </a:cubicBezTo>
                <a:cubicBezTo>
                  <a:pt x="5420525" y="1945472"/>
                  <a:pt x="5422291" y="1941941"/>
                  <a:pt x="5422291" y="1934882"/>
                </a:cubicBezTo>
                <a:cubicBezTo>
                  <a:pt x="5422291" y="1934882"/>
                  <a:pt x="5418760" y="1934882"/>
                  <a:pt x="5411700" y="1934882"/>
                </a:cubicBezTo>
                <a:cubicBezTo>
                  <a:pt x="5411700" y="1934882"/>
                  <a:pt x="5409935" y="1934882"/>
                  <a:pt x="5406404" y="1934882"/>
                </a:cubicBezTo>
                <a:cubicBezTo>
                  <a:pt x="5402874" y="1934882"/>
                  <a:pt x="5401110" y="1931351"/>
                  <a:pt x="5401110" y="1924290"/>
                </a:cubicBezTo>
                <a:cubicBezTo>
                  <a:pt x="5401110" y="1924290"/>
                  <a:pt x="5399344" y="1924290"/>
                  <a:pt x="5395814" y="1924290"/>
                </a:cubicBezTo>
                <a:close/>
                <a:moveTo>
                  <a:pt x="4236164" y="1924290"/>
                </a:moveTo>
                <a:cubicBezTo>
                  <a:pt x="4236164" y="1924290"/>
                  <a:pt x="4239695" y="1924290"/>
                  <a:pt x="4246754" y="1924290"/>
                </a:cubicBezTo>
                <a:lnTo>
                  <a:pt x="4236164" y="1934882"/>
                </a:lnTo>
                <a:close/>
                <a:moveTo>
                  <a:pt x="7234573" y="1916348"/>
                </a:moveTo>
                <a:cubicBezTo>
                  <a:pt x="7231926" y="1916348"/>
                  <a:pt x="7229720" y="1917231"/>
                  <a:pt x="7227956" y="1918996"/>
                </a:cubicBezTo>
                <a:cubicBezTo>
                  <a:pt x="7224426" y="1922526"/>
                  <a:pt x="7227956" y="1924290"/>
                  <a:pt x="7238546" y="1924290"/>
                </a:cubicBezTo>
                <a:cubicBezTo>
                  <a:pt x="7249136" y="1924290"/>
                  <a:pt x="7250902" y="1922526"/>
                  <a:pt x="7243841" y="1918996"/>
                </a:cubicBezTo>
                <a:cubicBezTo>
                  <a:pt x="7240310" y="1917231"/>
                  <a:pt x="7237222" y="1916348"/>
                  <a:pt x="7234573" y="1916348"/>
                </a:cubicBezTo>
                <a:close/>
                <a:moveTo>
                  <a:pt x="7974579" y="1913701"/>
                </a:moveTo>
                <a:cubicBezTo>
                  <a:pt x="7981640" y="1913701"/>
                  <a:pt x="7985171" y="1917231"/>
                  <a:pt x="7985171" y="1924290"/>
                </a:cubicBezTo>
                <a:lnTo>
                  <a:pt x="7974579" y="1924290"/>
                </a:lnTo>
                <a:cubicBezTo>
                  <a:pt x="7974579" y="1924290"/>
                  <a:pt x="7974579" y="1920761"/>
                  <a:pt x="7974579" y="1913701"/>
                </a:cubicBezTo>
                <a:close/>
                <a:moveTo>
                  <a:pt x="5972991" y="1913701"/>
                </a:moveTo>
                <a:cubicBezTo>
                  <a:pt x="5972991" y="1920761"/>
                  <a:pt x="5976520" y="1924290"/>
                  <a:pt x="5983582" y="1924290"/>
                </a:cubicBezTo>
                <a:cubicBezTo>
                  <a:pt x="5983582" y="1917231"/>
                  <a:pt x="5983582" y="1913701"/>
                  <a:pt x="5983582" y="1913701"/>
                </a:cubicBezTo>
                <a:close/>
                <a:moveTo>
                  <a:pt x="5443471" y="1913701"/>
                </a:moveTo>
                <a:cubicBezTo>
                  <a:pt x="5443471" y="1920761"/>
                  <a:pt x="5445237" y="1924290"/>
                  <a:pt x="5448766" y="1924290"/>
                </a:cubicBezTo>
                <a:cubicBezTo>
                  <a:pt x="5452296" y="1924290"/>
                  <a:pt x="5454062" y="1920761"/>
                  <a:pt x="5454062" y="1913701"/>
                </a:cubicBezTo>
                <a:cubicBezTo>
                  <a:pt x="5447002" y="1913701"/>
                  <a:pt x="5443471" y="1913701"/>
                  <a:pt x="5443471" y="1913701"/>
                </a:cubicBezTo>
                <a:close/>
                <a:moveTo>
                  <a:pt x="5358748" y="1913701"/>
                </a:moveTo>
                <a:lnTo>
                  <a:pt x="5348158" y="1924290"/>
                </a:lnTo>
                <a:lnTo>
                  <a:pt x="5369339" y="1913701"/>
                </a:lnTo>
                <a:close/>
                <a:moveTo>
                  <a:pt x="7611858" y="1908405"/>
                </a:moveTo>
                <a:cubicBezTo>
                  <a:pt x="7610093" y="1908405"/>
                  <a:pt x="7607446" y="1910170"/>
                  <a:pt x="7603915" y="1913701"/>
                </a:cubicBezTo>
                <a:cubicBezTo>
                  <a:pt x="7603915" y="1913701"/>
                  <a:pt x="7607444" y="1913701"/>
                  <a:pt x="7614505" y="1913701"/>
                </a:cubicBezTo>
                <a:cubicBezTo>
                  <a:pt x="7614505" y="1910170"/>
                  <a:pt x="7613624" y="1908405"/>
                  <a:pt x="7611858" y="1908405"/>
                </a:cubicBezTo>
                <a:close/>
                <a:moveTo>
                  <a:pt x="5943868" y="1908405"/>
                </a:moveTo>
                <a:cubicBezTo>
                  <a:pt x="5942102" y="1908405"/>
                  <a:pt x="5941220" y="1910170"/>
                  <a:pt x="5941220" y="1913701"/>
                </a:cubicBezTo>
                <a:cubicBezTo>
                  <a:pt x="5941220" y="1920761"/>
                  <a:pt x="5942986" y="1924290"/>
                  <a:pt x="5946516" y="1924290"/>
                </a:cubicBezTo>
                <a:cubicBezTo>
                  <a:pt x="5950045" y="1924290"/>
                  <a:pt x="5951812" y="1920761"/>
                  <a:pt x="5951812" y="1913701"/>
                </a:cubicBezTo>
                <a:cubicBezTo>
                  <a:pt x="5948280" y="1910170"/>
                  <a:pt x="5945634" y="1908405"/>
                  <a:pt x="5943868" y="1908405"/>
                </a:cubicBezTo>
                <a:close/>
                <a:moveTo>
                  <a:pt x="7911038" y="1903111"/>
                </a:moveTo>
                <a:cubicBezTo>
                  <a:pt x="7918098" y="1903111"/>
                  <a:pt x="7921627" y="1906640"/>
                  <a:pt x="7921627" y="1913701"/>
                </a:cubicBezTo>
                <a:lnTo>
                  <a:pt x="7911038" y="1913701"/>
                </a:lnTo>
                <a:cubicBezTo>
                  <a:pt x="7911038" y="1913701"/>
                  <a:pt x="7911038" y="1910170"/>
                  <a:pt x="7911038" y="1903111"/>
                </a:cubicBezTo>
                <a:close/>
                <a:moveTo>
                  <a:pt x="7725704" y="1903111"/>
                </a:moveTo>
                <a:cubicBezTo>
                  <a:pt x="7722175" y="1903111"/>
                  <a:pt x="7720409" y="1906640"/>
                  <a:pt x="7720409" y="1913701"/>
                </a:cubicBezTo>
                <a:lnTo>
                  <a:pt x="7720409" y="1924290"/>
                </a:lnTo>
                <a:cubicBezTo>
                  <a:pt x="7727471" y="1924290"/>
                  <a:pt x="7731000" y="1920761"/>
                  <a:pt x="7731000" y="1913701"/>
                </a:cubicBezTo>
                <a:cubicBezTo>
                  <a:pt x="7731000" y="1906640"/>
                  <a:pt x="7729234" y="1903111"/>
                  <a:pt x="7725704" y="1903111"/>
                </a:cubicBezTo>
                <a:close/>
                <a:moveTo>
                  <a:pt x="7423878" y="1903111"/>
                </a:moveTo>
                <a:cubicBezTo>
                  <a:pt x="7416818" y="1903111"/>
                  <a:pt x="7413288" y="1906640"/>
                  <a:pt x="7413288" y="1913701"/>
                </a:cubicBezTo>
                <a:lnTo>
                  <a:pt x="7434468" y="1913701"/>
                </a:lnTo>
                <a:cubicBezTo>
                  <a:pt x="7434468" y="1906640"/>
                  <a:pt x="7430938" y="1903111"/>
                  <a:pt x="7423878" y="1903111"/>
                </a:cubicBezTo>
                <a:close/>
                <a:moveTo>
                  <a:pt x="7169708" y="1903111"/>
                </a:moveTo>
                <a:lnTo>
                  <a:pt x="7169708" y="1904434"/>
                </a:lnTo>
                <a:cubicBezTo>
                  <a:pt x="7169708" y="1907081"/>
                  <a:pt x="7169708" y="1910170"/>
                  <a:pt x="7169708" y="1913701"/>
                </a:cubicBezTo>
                <a:cubicBezTo>
                  <a:pt x="7169708" y="1920761"/>
                  <a:pt x="7175004" y="1924290"/>
                  <a:pt x="7185593" y="1924290"/>
                </a:cubicBezTo>
                <a:cubicBezTo>
                  <a:pt x="7196184" y="1924290"/>
                  <a:pt x="7201480" y="1920761"/>
                  <a:pt x="7201480" y="1913701"/>
                </a:cubicBezTo>
                <a:cubicBezTo>
                  <a:pt x="7201480" y="1906640"/>
                  <a:pt x="7201480" y="1903111"/>
                  <a:pt x="7201480" y="1903111"/>
                </a:cubicBezTo>
                <a:cubicBezTo>
                  <a:pt x="7201480" y="1903111"/>
                  <a:pt x="7197949" y="1903111"/>
                  <a:pt x="7190889" y="1903111"/>
                </a:cubicBezTo>
                <a:close/>
                <a:moveTo>
                  <a:pt x="7095574" y="1903111"/>
                </a:moveTo>
                <a:lnTo>
                  <a:pt x="7095574" y="1924290"/>
                </a:lnTo>
                <a:lnTo>
                  <a:pt x="7127347" y="1924290"/>
                </a:lnTo>
                <a:cubicBezTo>
                  <a:pt x="7127347" y="1917231"/>
                  <a:pt x="7123818" y="1913701"/>
                  <a:pt x="7116756" y="1913701"/>
                </a:cubicBezTo>
                <a:cubicBezTo>
                  <a:pt x="7109696" y="1913701"/>
                  <a:pt x="7106166" y="1913701"/>
                  <a:pt x="7106166" y="1913701"/>
                </a:cubicBezTo>
                <a:cubicBezTo>
                  <a:pt x="7106166" y="1906640"/>
                  <a:pt x="7102636" y="1903111"/>
                  <a:pt x="7095574" y="1903111"/>
                </a:cubicBezTo>
                <a:close/>
                <a:moveTo>
                  <a:pt x="6253638" y="1903111"/>
                </a:moveTo>
                <a:cubicBezTo>
                  <a:pt x="6250108" y="1903111"/>
                  <a:pt x="6248342" y="1904875"/>
                  <a:pt x="6248342" y="1908405"/>
                </a:cubicBezTo>
                <a:cubicBezTo>
                  <a:pt x="6248342" y="1911936"/>
                  <a:pt x="6251872" y="1913701"/>
                  <a:pt x="6258932" y="1913701"/>
                </a:cubicBezTo>
                <a:cubicBezTo>
                  <a:pt x="6258932" y="1906640"/>
                  <a:pt x="6257168" y="1903111"/>
                  <a:pt x="6253638" y="1903111"/>
                </a:cubicBezTo>
                <a:close/>
                <a:moveTo>
                  <a:pt x="5697641" y="1903111"/>
                </a:moveTo>
                <a:cubicBezTo>
                  <a:pt x="5704702" y="1910170"/>
                  <a:pt x="5708232" y="1913701"/>
                  <a:pt x="5708232" y="1913701"/>
                </a:cubicBezTo>
                <a:lnTo>
                  <a:pt x="5708232" y="1903111"/>
                </a:lnTo>
                <a:close/>
                <a:moveTo>
                  <a:pt x="7002910" y="1896491"/>
                </a:moveTo>
                <a:cubicBezTo>
                  <a:pt x="7001145" y="1897374"/>
                  <a:pt x="7000262" y="1899581"/>
                  <a:pt x="7000262" y="1903111"/>
                </a:cubicBezTo>
                <a:cubicBezTo>
                  <a:pt x="6993200" y="1903111"/>
                  <a:pt x="6984376" y="1901345"/>
                  <a:pt x="6973785" y="1897815"/>
                </a:cubicBezTo>
                <a:cubicBezTo>
                  <a:pt x="6968491" y="1896050"/>
                  <a:pt x="6964519" y="1895608"/>
                  <a:pt x="6961872" y="1896492"/>
                </a:cubicBezTo>
                <a:cubicBezTo>
                  <a:pt x="6959224" y="1897374"/>
                  <a:pt x="6957900" y="1899580"/>
                  <a:pt x="6957900" y="1903111"/>
                </a:cubicBezTo>
                <a:cubicBezTo>
                  <a:pt x="6957900" y="1903111"/>
                  <a:pt x="6964960" y="1903111"/>
                  <a:pt x="6979081" y="1903111"/>
                </a:cubicBezTo>
                <a:lnTo>
                  <a:pt x="7000262" y="1903111"/>
                </a:lnTo>
                <a:lnTo>
                  <a:pt x="7021443" y="1913701"/>
                </a:lnTo>
                <a:cubicBezTo>
                  <a:pt x="7021443" y="1906640"/>
                  <a:pt x="7017914" y="1901345"/>
                  <a:pt x="7010852" y="1897815"/>
                </a:cubicBezTo>
                <a:cubicBezTo>
                  <a:pt x="7007322" y="1896050"/>
                  <a:pt x="7004674" y="1895608"/>
                  <a:pt x="7002910" y="1896491"/>
                </a:cubicBezTo>
                <a:close/>
                <a:moveTo>
                  <a:pt x="7868675" y="1892520"/>
                </a:moveTo>
                <a:cubicBezTo>
                  <a:pt x="7868675" y="1892520"/>
                  <a:pt x="7870441" y="1894284"/>
                  <a:pt x="7873971" y="1897815"/>
                </a:cubicBezTo>
                <a:cubicBezTo>
                  <a:pt x="7877500" y="1901345"/>
                  <a:pt x="7879267" y="1903111"/>
                  <a:pt x="7879267" y="1903111"/>
                </a:cubicBezTo>
                <a:lnTo>
                  <a:pt x="7868675" y="1903111"/>
                </a:lnTo>
                <a:close/>
                <a:moveTo>
                  <a:pt x="7455649" y="1892520"/>
                </a:moveTo>
                <a:cubicBezTo>
                  <a:pt x="7448588" y="1892520"/>
                  <a:pt x="7446824" y="1897815"/>
                  <a:pt x="7450355" y="1908405"/>
                </a:cubicBezTo>
                <a:cubicBezTo>
                  <a:pt x="7453884" y="1918996"/>
                  <a:pt x="7459178" y="1920761"/>
                  <a:pt x="7466240" y="1913701"/>
                </a:cubicBezTo>
                <a:close/>
                <a:moveTo>
                  <a:pt x="7370926" y="1892520"/>
                </a:moveTo>
                <a:cubicBezTo>
                  <a:pt x="7370926" y="1899580"/>
                  <a:pt x="7372692" y="1903111"/>
                  <a:pt x="7376222" y="1903111"/>
                </a:cubicBezTo>
                <a:cubicBezTo>
                  <a:pt x="7379751" y="1903111"/>
                  <a:pt x="7381516" y="1899580"/>
                  <a:pt x="7381516" y="1892520"/>
                </a:cubicBezTo>
                <a:cubicBezTo>
                  <a:pt x="7374456" y="1892520"/>
                  <a:pt x="7370926" y="1892520"/>
                  <a:pt x="7370926" y="1892520"/>
                </a:cubicBezTo>
                <a:close/>
                <a:moveTo>
                  <a:pt x="7159118" y="1892520"/>
                </a:moveTo>
                <a:cubicBezTo>
                  <a:pt x="7166178" y="1892520"/>
                  <a:pt x="7169708" y="1894284"/>
                  <a:pt x="7169708" y="1897815"/>
                </a:cubicBezTo>
                <a:lnTo>
                  <a:pt x="7169708" y="1892520"/>
                </a:lnTo>
                <a:close/>
                <a:moveTo>
                  <a:pt x="6904948" y="1892520"/>
                </a:moveTo>
                <a:lnTo>
                  <a:pt x="6915539" y="1903111"/>
                </a:lnTo>
                <a:lnTo>
                  <a:pt x="6926129" y="1892520"/>
                </a:lnTo>
                <a:cubicBezTo>
                  <a:pt x="6926129" y="1892520"/>
                  <a:pt x="6919068" y="1892520"/>
                  <a:pt x="6904948" y="1892520"/>
                </a:cubicBezTo>
                <a:close/>
                <a:moveTo>
                  <a:pt x="5427586" y="1892520"/>
                </a:moveTo>
                <a:cubicBezTo>
                  <a:pt x="5424056" y="1892520"/>
                  <a:pt x="5422291" y="1896050"/>
                  <a:pt x="5422291" y="1903111"/>
                </a:cubicBezTo>
                <a:cubicBezTo>
                  <a:pt x="5429352" y="1903111"/>
                  <a:pt x="5432881" y="1901345"/>
                  <a:pt x="5432881" y="1897815"/>
                </a:cubicBezTo>
                <a:cubicBezTo>
                  <a:pt x="5432881" y="1894284"/>
                  <a:pt x="5431116" y="1892520"/>
                  <a:pt x="5427586" y="1892520"/>
                </a:cubicBezTo>
                <a:close/>
                <a:moveTo>
                  <a:pt x="7614505" y="1881930"/>
                </a:moveTo>
                <a:lnTo>
                  <a:pt x="7614505" y="1892520"/>
                </a:lnTo>
                <a:lnTo>
                  <a:pt x="7635686" y="1892520"/>
                </a:lnTo>
                <a:cubicBezTo>
                  <a:pt x="7635686" y="1892520"/>
                  <a:pt x="7632156" y="1890755"/>
                  <a:pt x="7625096" y="1887224"/>
                </a:cubicBezTo>
                <a:cubicBezTo>
                  <a:pt x="7618034" y="1883694"/>
                  <a:pt x="7614505" y="1881930"/>
                  <a:pt x="7614505" y="1881930"/>
                </a:cubicBezTo>
                <a:close/>
                <a:moveTo>
                  <a:pt x="6216572" y="1881930"/>
                </a:moveTo>
                <a:cubicBezTo>
                  <a:pt x="6216572" y="1888989"/>
                  <a:pt x="6216572" y="1892520"/>
                  <a:pt x="6216572" y="1892520"/>
                </a:cubicBezTo>
                <a:cubicBezTo>
                  <a:pt x="6223632" y="1892520"/>
                  <a:pt x="6227161" y="1892520"/>
                  <a:pt x="6227161" y="1892520"/>
                </a:cubicBezTo>
                <a:cubicBezTo>
                  <a:pt x="6227161" y="1885459"/>
                  <a:pt x="6223632" y="1881930"/>
                  <a:pt x="6216572" y="1881930"/>
                </a:cubicBezTo>
                <a:close/>
                <a:moveTo>
                  <a:pt x="6057716" y="1881930"/>
                </a:moveTo>
                <a:lnTo>
                  <a:pt x="6068305" y="1892520"/>
                </a:lnTo>
                <a:lnTo>
                  <a:pt x="6068305" y="1881930"/>
                </a:lnTo>
                <a:close/>
                <a:moveTo>
                  <a:pt x="4151441" y="1881930"/>
                </a:moveTo>
                <a:cubicBezTo>
                  <a:pt x="4158500" y="1881930"/>
                  <a:pt x="4162031" y="1885459"/>
                  <a:pt x="4162031" y="1892520"/>
                </a:cubicBezTo>
                <a:cubicBezTo>
                  <a:pt x="4162031" y="1892520"/>
                  <a:pt x="4158500" y="1892520"/>
                  <a:pt x="4151441" y="1892520"/>
                </a:cubicBezTo>
                <a:cubicBezTo>
                  <a:pt x="4144381" y="1892520"/>
                  <a:pt x="4140850" y="1892520"/>
                  <a:pt x="4140850" y="1892520"/>
                </a:cubicBezTo>
                <a:cubicBezTo>
                  <a:pt x="4147910" y="1885459"/>
                  <a:pt x="4151441" y="1881930"/>
                  <a:pt x="4151441" y="1881930"/>
                </a:cubicBezTo>
                <a:close/>
                <a:moveTo>
                  <a:pt x="3518664" y="1878619"/>
                </a:moveTo>
                <a:cubicBezTo>
                  <a:pt x="3523960" y="1877296"/>
                  <a:pt x="3537196" y="1881930"/>
                  <a:pt x="3558378" y="1892520"/>
                </a:cubicBezTo>
                <a:cubicBezTo>
                  <a:pt x="3565438" y="1899580"/>
                  <a:pt x="3572498" y="1903111"/>
                  <a:pt x="3579559" y="1903111"/>
                </a:cubicBezTo>
                <a:cubicBezTo>
                  <a:pt x="3586618" y="1896050"/>
                  <a:pt x="3590148" y="1896050"/>
                  <a:pt x="3590148" y="1903111"/>
                </a:cubicBezTo>
                <a:cubicBezTo>
                  <a:pt x="3590148" y="1903111"/>
                  <a:pt x="3595444" y="1906640"/>
                  <a:pt x="3606034" y="1913701"/>
                </a:cubicBezTo>
                <a:cubicBezTo>
                  <a:pt x="3616625" y="1920761"/>
                  <a:pt x="3628980" y="1926055"/>
                  <a:pt x="3643100" y="1929586"/>
                </a:cubicBezTo>
                <a:cubicBezTo>
                  <a:pt x="3657222" y="1933117"/>
                  <a:pt x="3667812" y="1934882"/>
                  <a:pt x="3674872" y="1934882"/>
                </a:cubicBezTo>
                <a:lnTo>
                  <a:pt x="3674872" y="1945472"/>
                </a:lnTo>
                <a:cubicBezTo>
                  <a:pt x="3674872" y="1945472"/>
                  <a:pt x="3658986" y="1941941"/>
                  <a:pt x="3627215" y="1934882"/>
                </a:cubicBezTo>
                <a:cubicBezTo>
                  <a:pt x="3595444" y="1927821"/>
                  <a:pt x="3574263" y="1920761"/>
                  <a:pt x="3563673" y="1913701"/>
                </a:cubicBezTo>
                <a:cubicBezTo>
                  <a:pt x="3553082" y="1906640"/>
                  <a:pt x="3544257" y="1899580"/>
                  <a:pt x="3537196" y="1892520"/>
                </a:cubicBezTo>
                <a:lnTo>
                  <a:pt x="3516016" y="1881930"/>
                </a:lnTo>
                <a:cubicBezTo>
                  <a:pt x="3516016" y="1880165"/>
                  <a:pt x="3516899" y="1879061"/>
                  <a:pt x="3518664" y="1878619"/>
                </a:cubicBezTo>
                <a:close/>
                <a:moveTo>
                  <a:pt x="6881120" y="1876634"/>
                </a:moveTo>
                <a:cubicBezTo>
                  <a:pt x="6879354" y="1876634"/>
                  <a:pt x="6876708" y="1878400"/>
                  <a:pt x="6873177" y="1881930"/>
                </a:cubicBezTo>
                <a:lnTo>
                  <a:pt x="6883766" y="1881930"/>
                </a:lnTo>
                <a:cubicBezTo>
                  <a:pt x="6883766" y="1878400"/>
                  <a:pt x="6882884" y="1876634"/>
                  <a:pt x="6881120" y="1876634"/>
                </a:cubicBezTo>
                <a:close/>
                <a:moveTo>
                  <a:pt x="5631782" y="1875641"/>
                </a:moveTo>
                <a:cubicBezTo>
                  <a:pt x="5630680" y="1875420"/>
                  <a:pt x="5629686" y="1875752"/>
                  <a:pt x="5628804" y="1876634"/>
                </a:cubicBezTo>
                <a:cubicBezTo>
                  <a:pt x="5625274" y="1880165"/>
                  <a:pt x="5623508" y="1883694"/>
                  <a:pt x="5623508" y="1887224"/>
                </a:cubicBezTo>
                <a:cubicBezTo>
                  <a:pt x="5623508" y="1890755"/>
                  <a:pt x="5619978" y="1892520"/>
                  <a:pt x="5612918" y="1892520"/>
                </a:cubicBezTo>
                <a:lnTo>
                  <a:pt x="5612918" y="1903111"/>
                </a:lnTo>
                <a:lnTo>
                  <a:pt x="5623508" y="1913701"/>
                </a:lnTo>
                <a:lnTo>
                  <a:pt x="5634099" y="1913701"/>
                </a:lnTo>
                <a:lnTo>
                  <a:pt x="5655279" y="1924290"/>
                </a:lnTo>
                <a:cubicBezTo>
                  <a:pt x="5662339" y="1924290"/>
                  <a:pt x="5668517" y="1924290"/>
                  <a:pt x="5673813" y="1924290"/>
                </a:cubicBezTo>
                <a:lnTo>
                  <a:pt x="5676460" y="1924290"/>
                </a:lnTo>
                <a:lnTo>
                  <a:pt x="5676460" y="1913701"/>
                </a:lnTo>
                <a:cubicBezTo>
                  <a:pt x="5683520" y="1913701"/>
                  <a:pt x="5687051" y="1911936"/>
                  <a:pt x="5687051" y="1908405"/>
                </a:cubicBezTo>
                <a:cubicBezTo>
                  <a:pt x="5687051" y="1904875"/>
                  <a:pt x="5683520" y="1901345"/>
                  <a:pt x="5676460" y="1897815"/>
                </a:cubicBezTo>
                <a:cubicBezTo>
                  <a:pt x="5669400" y="1894284"/>
                  <a:pt x="5665870" y="1892520"/>
                  <a:pt x="5665870" y="1892520"/>
                </a:cubicBezTo>
                <a:lnTo>
                  <a:pt x="5644689" y="1892520"/>
                </a:lnTo>
                <a:cubicBezTo>
                  <a:pt x="5639394" y="1881930"/>
                  <a:pt x="5635091" y="1876302"/>
                  <a:pt x="5631782" y="1875641"/>
                </a:cubicBezTo>
                <a:close/>
                <a:moveTo>
                  <a:pt x="7688638" y="1871338"/>
                </a:moveTo>
                <a:lnTo>
                  <a:pt x="7688638" y="1881930"/>
                </a:lnTo>
                <a:cubicBezTo>
                  <a:pt x="7688638" y="1881930"/>
                  <a:pt x="7692168" y="1881930"/>
                  <a:pt x="7699230" y="1881930"/>
                </a:cubicBezTo>
                <a:lnTo>
                  <a:pt x="7720409" y="1881930"/>
                </a:lnTo>
                <a:cubicBezTo>
                  <a:pt x="7720409" y="1881930"/>
                  <a:pt x="7718644" y="1880165"/>
                  <a:pt x="7715115" y="1876634"/>
                </a:cubicBezTo>
                <a:cubicBezTo>
                  <a:pt x="7711586" y="1873103"/>
                  <a:pt x="7706290" y="1871338"/>
                  <a:pt x="7699230" y="1871338"/>
                </a:cubicBezTo>
                <a:close/>
                <a:moveTo>
                  <a:pt x="7280908" y="1871338"/>
                </a:moveTo>
                <a:cubicBezTo>
                  <a:pt x="7277378" y="1871338"/>
                  <a:pt x="7275612" y="1873103"/>
                  <a:pt x="7275612" y="1876634"/>
                </a:cubicBezTo>
                <a:cubicBezTo>
                  <a:pt x="7275612" y="1880165"/>
                  <a:pt x="7279142" y="1881930"/>
                  <a:pt x="7286203" y="1881930"/>
                </a:cubicBezTo>
                <a:cubicBezTo>
                  <a:pt x="7286203" y="1874869"/>
                  <a:pt x="7284437" y="1871338"/>
                  <a:pt x="7280908" y="1871338"/>
                </a:cubicBezTo>
                <a:close/>
                <a:moveTo>
                  <a:pt x="7839551" y="1866044"/>
                </a:moveTo>
                <a:cubicBezTo>
                  <a:pt x="7841316" y="1866044"/>
                  <a:pt x="7843965" y="1867809"/>
                  <a:pt x="7847494" y="1871338"/>
                </a:cubicBezTo>
                <a:lnTo>
                  <a:pt x="7836904" y="1881930"/>
                </a:lnTo>
                <a:lnTo>
                  <a:pt x="7826313" y="1881930"/>
                </a:lnTo>
                <a:lnTo>
                  <a:pt x="7836904" y="1871338"/>
                </a:lnTo>
                <a:cubicBezTo>
                  <a:pt x="7836904" y="1867809"/>
                  <a:pt x="7837787" y="1866044"/>
                  <a:pt x="7839551" y="1866044"/>
                </a:cubicBezTo>
                <a:close/>
                <a:moveTo>
                  <a:pt x="6817578" y="1866044"/>
                </a:moveTo>
                <a:cubicBezTo>
                  <a:pt x="6815813" y="1866044"/>
                  <a:pt x="6813164" y="1867809"/>
                  <a:pt x="6809634" y="1871338"/>
                </a:cubicBezTo>
                <a:cubicBezTo>
                  <a:pt x="6816696" y="1871338"/>
                  <a:pt x="6820224" y="1871338"/>
                  <a:pt x="6820224" y="1871338"/>
                </a:cubicBezTo>
                <a:cubicBezTo>
                  <a:pt x="6820224" y="1867809"/>
                  <a:pt x="6819342" y="1866044"/>
                  <a:pt x="6817578" y="1866044"/>
                </a:cubicBezTo>
                <a:close/>
                <a:moveTo>
                  <a:pt x="4890122" y="1866044"/>
                </a:moveTo>
                <a:cubicBezTo>
                  <a:pt x="4888358" y="1866044"/>
                  <a:pt x="4885710" y="1867809"/>
                  <a:pt x="4882180" y="1871338"/>
                </a:cubicBezTo>
                <a:lnTo>
                  <a:pt x="4892770" y="1871338"/>
                </a:lnTo>
                <a:cubicBezTo>
                  <a:pt x="4892770" y="1867809"/>
                  <a:pt x="4891887" y="1866044"/>
                  <a:pt x="4890122" y="1866044"/>
                </a:cubicBezTo>
                <a:close/>
                <a:moveTo>
                  <a:pt x="4293087" y="1866044"/>
                </a:moveTo>
                <a:cubicBezTo>
                  <a:pt x="4295736" y="1866044"/>
                  <a:pt x="4299706" y="1867809"/>
                  <a:pt x="4305002" y="1871338"/>
                </a:cubicBezTo>
                <a:cubicBezTo>
                  <a:pt x="4315592" y="1878399"/>
                  <a:pt x="4320887" y="1881930"/>
                  <a:pt x="4320887" y="1881930"/>
                </a:cubicBezTo>
                <a:lnTo>
                  <a:pt x="4299706" y="1881930"/>
                </a:lnTo>
                <a:lnTo>
                  <a:pt x="4289116" y="1871338"/>
                </a:lnTo>
                <a:cubicBezTo>
                  <a:pt x="4289116" y="1867809"/>
                  <a:pt x="4290440" y="1866044"/>
                  <a:pt x="4293087" y="1866044"/>
                </a:cubicBezTo>
                <a:close/>
                <a:moveTo>
                  <a:pt x="7625096" y="1860749"/>
                </a:moveTo>
                <a:cubicBezTo>
                  <a:pt x="7610976" y="1860749"/>
                  <a:pt x="7607444" y="1864279"/>
                  <a:pt x="7614505" y="1871338"/>
                </a:cubicBezTo>
                <a:cubicBezTo>
                  <a:pt x="7621567" y="1878399"/>
                  <a:pt x="7628626" y="1874869"/>
                  <a:pt x="7635686" y="1860749"/>
                </a:cubicBezTo>
                <a:cubicBezTo>
                  <a:pt x="7635686" y="1860749"/>
                  <a:pt x="7632156" y="1860749"/>
                  <a:pt x="7625096" y="1860749"/>
                </a:cubicBezTo>
                <a:close/>
                <a:moveTo>
                  <a:pt x="7529782" y="1860749"/>
                </a:moveTo>
                <a:cubicBezTo>
                  <a:pt x="7529782" y="1867809"/>
                  <a:pt x="7533312" y="1871338"/>
                  <a:pt x="7540374" y="1871338"/>
                </a:cubicBezTo>
                <a:cubicBezTo>
                  <a:pt x="7540374" y="1871338"/>
                  <a:pt x="7540374" y="1867809"/>
                  <a:pt x="7540374" y="1860749"/>
                </a:cubicBezTo>
                <a:close/>
                <a:moveTo>
                  <a:pt x="6883766" y="1860749"/>
                </a:moveTo>
                <a:cubicBezTo>
                  <a:pt x="6883766" y="1860749"/>
                  <a:pt x="6887296" y="1864279"/>
                  <a:pt x="6894358" y="1871338"/>
                </a:cubicBezTo>
                <a:cubicBezTo>
                  <a:pt x="6901418" y="1878399"/>
                  <a:pt x="6908477" y="1881930"/>
                  <a:pt x="6915539" y="1881930"/>
                </a:cubicBezTo>
                <a:lnTo>
                  <a:pt x="6904948" y="1871338"/>
                </a:lnTo>
                <a:cubicBezTo>
                  <a:pt x="6897888" y="1864279"/>
                  <a:pt x="6897888" y="1860749"/>
                  <a:pt x="6904948" y="1860749"/>
                </a:cubicBezTo>
                <a:lnTo>
                  <a:pt x="6894358" y="1860749"/>
                </a:lnTo>
                <a:cubicBezTo>
                  <a:pt x="6887296" y="1860749"/>
                  <a:pt x="6883766" y="1860749"/>
                  <a:pt x="6883766" y="1860749"/>
                </a:cubicBezTo>
                <a:close/>
                <a:moveTo>
                  <a:pt x="6746092" y="1860749"/>
                </a:moveTo>
                <a:lnTo>
                  <a:pt x="6756682" y="1871338"/>
                </a:lnTo>
                <a:cubicBezTo>
                  <a:pt x="6756682" y="1871338"/>
                  <a:pt x="6756682" y="1869574"/>
                  <a:pt x="6756682" y="1866044"/>
                </a:cubicBezTo>
                <a:cubicBezTo>
                  <a:pt x="6756682" y="1862513"/>
                  <a:pt x="6753152" y="1860749"/>
                  <a:pt x="6746092" y="1860749"/>
                </a:cubicBezTo>
                <a:close/>
                <a:moveTo>
                  <a:pt x="6004764" y="1860749"/>
                </a:moveTo>
                <a:lnTo>
                  <a:pt x="6004764" y="1871338"/>
                </a:lnTo>
                <a:cubicBezTo>
                  <a:pt x="6011824" y="1871338"/>
                  <a:pt x="6015353" y="1867809"/>
                  <a:pt x="6015353" y="1860749"/>
                </a:cubicBezTo>
                <a:close/>
                <a:moveTo>
                  <a:pt x="5835316" y="1860749"/>
                </a:moveTo>
                <a:cubicBezTo>
                  <a:pt x="5835316" y="1860749"/>
                  <a:pt x="5833552" y="1862513"/>
                  <a:pt x="5830020" y="1866044"/>
                </a:cubicBezTo>
                <a:cubicBezTo>
                  <a:pt x="5826491" y="1869574"/>
                  <a:pt x="5828256" y="1871338"/>
                  <a:pt x="5835316" y="1871338"/>
                </a:cubicBezTo>
                <a:cubicBezTo>
                  <a:pt x="5835316" y="1864279"/>
                  <a:pt x="5835316" y="1860749"/>
                  <a:pt x="5835316" y="1860749"/>
                </a:cubicBezTo>
                <a:close/>
                <a:moveTo>
                  <a:pt x="4670372" y="1860749"/>
                </a:moveTo>
                <a:cubicBezTo>
                  <a:pt x="4663311" y="1860749"/>
                  <a:pt x="4659780" y="1864279"/>
                  <a:pt x="4659780" y="1871338"/>
                </a:cubicBezTo>
                <a:lnTo>
                  <a:pt x="4680962" y="1871338"/>
                </a:lnTo>
                <a:close/>
                <a:moveTo>
                  <a:pt x="8313473" y="1850157"/>
                </a:moveTo>
                <a:lnTo>
                  <a:pt x="8345244" y="1860749"/>
                </a:lnTo>
                <a:lnTo>
                  <a:pt x="8324064" y="1860749"/>
                </a:lnTo>
                <a:close/>
                <a:moveTo>
                  <a:pt x="7169708" y="1850157"/>
                </a:moveTo>
                <a:cubicBezTo>
                  <a:pt x="7169708" y="1857218"/>
                  <a:pt x="7173238" y="1860749"/>
                  <a:pt x="7180299" y="1860749"/>
                </a:cubicBezTo>
                <a:cubicBezTo>
                  <a:pt x="7180299" y="1853688"/>
                  <a:pt x="7180299" y="1850157"/>
                  <a:pt x="7180299" y="1850157"/>
                </a:cubicBezTo>
                <a:close/>
                <a:moveTo>
                  <a:pt x="5528195" y="1850157"/>
                </a:moveTo>
                <a:lnTo>
                  <a:pt x="5528195" y="1860749"/>
                </a:lnTo>
                <a:lnTo>
                  <a:pt x="5517604" y="1860749"/>
                </a:lnTo>
                <a:cubicBezTo>
                  <a:pt x="5524664" y="1853688"/>
                  <a:pt x="5528195" y="1850157"/>
                  <a:pt x="5528195" y="1850157"/>
                </a:cubicBezTo>
                <a:close/>
                <a:moveTo>
                  <a:pt x="4744504" y="1850157"/>
                </a:moveTo>
                <a:lnTo>
                  <a:pt x="4733914" y="1860749"/>
                </a:lnTo>
                <a:lnTo>
                  <a:pt x="4755094" y="1860749"/>
                </a:lnTo>
                <a:cubicBezTo>
                  <a:pt x="4755094" y="1867809"/>
                  <a:pt x="4762155" y="1871338"/>
                  <a:pt x="4776276" y="1871338"/>
                </a:cubicBezTo>
                <a:lnTo>
                  <a:pt x="4808046" y="1881930"/>
                </a:lnTo>
                <a:cubicBezTo>
                  <a:pt x="4808046" y="1888989"/>
                  <a:pt x="4816872" y="1894284"/>
                  <a:pt x="4834523" y="1897815"/>
                </a:cubicBezTo>
                <a:cubicBezTo>
                  <a:pt x="4852174" y="1901345"/>
                  <a:pt x="4868059" y="1903111"/>
                  <a:pt x="4882180" y="1903111"/>
                </a:cubicBezTo>
                <a:cubicBezTo>
                  <a:pt x="4882180" y="1903111"/>
                  <a:pt x="4885709" y="1904875"/>
                  <a:pt x="4892770" y="1908405"/>
                </a:cubicBezTo>
                <a:cubicBezTo>
                  <a:pt x="4899830" y="1911936"/>
                  <a:pt x="4903360" y="1913701"/>
                  <a:pt x="4903360" y="1913701"/>
                </a:cubicBezTo>
                <a:lnTo>
                  <a:pt x="4913950" y="1924290"/>
                </a:lnTo>
                <a:lnTo>
                  <a:pt x="4892770" y="1924290"/>
                </a:lnTo>
                <a:cubicBezTo>
                  <a:pt x="4885709" y="1917231"/>
                  <a:pt x="4878648" y="1911936"/>
                  <a:pt x="4871588" y="1908405"/>
                </a:cubicBezTo>
                <a:cubicBezTo>
                  <a:pt x="4864528" y="1904875"/>
                  <a:pt x="4860998" y="1906640"/>
                  <a:pt x="4860998" y="1913701"/>
                </a:cubicBezTo>
                <a:lnTo>
                  <a:pt x="4850408" y="1913701"/>
                </a:lnTo>
                <a:cubicBezTo>
                  <a:pt x="4850408" y="1906640"/>
                  <a:pt x="4846878" y="1903111"/>
                  <a:pt x="4839818" y="1903111"/>
                </a:cubicBezTo>
                <a:cubicBezTo>
                  <a:pt x="4818636" y="1910170"/>
                  <a:pt x="4797456" y="1906640"/>
                  <a:pt x="4776276" y="1892520"/>
                </a:cubicBezTo>
                <a:cubicBezTo>
                  <a:pt x="4776276" y="1892520"/>
                  <a:pt x="4772744" y="1892520"/>
                  <a:pt x="4765684" y="1892520"/>
                </a:cubicBezTo>
                <a:lnTo>
                  <a:pt x="4755094" y="1892520"/>
                </a:lnTo>
                <a:lnTo>
                  <a:pt x="4723324" y="1871338"/>
                </a:lnTo>
                <a:lnTo>
                  <a:pt x="4723324" y="1892520"/>
                </a:lnTo>
                <a:cubicBezTo>
                  <a:pt x="4737443" y="1892520"/>
                  <a:pt x="4744504" y="1894284"/>
                  <a:pt x="4744504" y="1897815"/>
                </a:cubicBezTo>
                <a:cubicBezTo>
                  <a:pt x="4744504" y="1901345"/>
                  <a:pt x="4749799" y="1904875"/>
                  <a:pt x="4760390" y="1908405"/>
                </a:cubicBezTo>
                <a:cubicBezTo>
                  <a:pt x="4770980" y="1911936"/>
                  <a:pt x="4779805" y="1913701"/>
                  <a:pt x="4786866" y="1913701"/>
                </a:cubicBezTo>
                <a:cubicBezTo>
                  <a:pt x="4793926" y="1913701"/>
                  <a:pt x="4799222" y="1915465"/>
                  <a:pt x="4802751" y="1918996"/>
                </a:cubicBezTo>
                <a:cubicBezTo>
                  <a:pt x="4806282" y="1922526"/>
                  <a:pt x="4808046" y="1924290"/>
                  <a:pt x="4808046" y="1924290"/>
                </a:cubicBezTo>
                <a:cubicBezTo>
                  <a:pt x="4822167" y="1931351"/>
                  <a:pt x="4829228" y="1934882"/>
                  <a:pt x="4829228" y="1934882"/>
                </a:cubicBezTo>
                <a:cubicBezTo>
                  <a:pt x="4836288" y="1934882"/>
                  <a:pt x="4839818" y="1934882"/>
                  <a:pt x="4839818" y="1934882"/>
                </a:cubicBezTo>
                <a:lnTo>
                  <a:pt x="4892770" y="1945472"/>
                </a:lnTo>
                <a:cubicBezTo>
                  <a:pt x="4892770" y="1938411"/>
                  <a:pt x="4894536" y="1934882"/>
                  <a:pt x="4898065" y="1934882"/>
                </a:cubicBezTo>
                <a:cubicBezTo>
                  <a:pt x="4901594" y="1934882"/>
                  <a:pt x="4903360" y="1938411"/>
                  <a:pt x="4903360" y="1945472"/>
                </a:cubicBezTo>
                <a:cubicBezTo>
                  <a:pt x="4903360" y="1959592"/>
                  <a:pt x="4921011" y="1966653"/>
                  <a:pt x="4956312" y="1966653"/>
                </a:cubicBezTo>
                <a:lnTo>
                  <a:pt x="4977492" y="1966653"/>
                </a:lnTo>
                <a:lnTo>
                  <a:pt x="4966902" y="1956063"/>
                </a:lnTo>
                <a:lnTo>
                  <a:pt x="4977492" y="1945472"/>
                </a:lnTo>
                <a:cubicBezTo>
                  <a:pt x="4977492" y="1952532"/>
                  <a:pt x="4988084" y="1957828"/>
                  <a:pt x="5009265" y="1961357"/>
                </a:cubicBezTo>
                <a:cubicBezTo>
                  <a:pt x="5030446" y="1964888"/>
                  <a:pt x="5048096" y="1966653"/>
                  <a:pt x="5062217" y="1966653"/>
                </a:cubicBezTo>
                <a:cubicBezTo>
                  <a:pt x="5076338" y="1966653"/>
                  <a:pt x="5086928" y="1966653"/>
                  <a:pt x="5093988" y="1966653"/>
                </a:cubicBezTo>
                <a:cubicBezTo>
                  <a:pt x="5093988" y="1966653"/>
                  <a:pt x="5092223" y="1964888"/>
                  <a:pt x="5088692" y="1961357"/>
                </a:cubicBezTo>
                <a:cubicBezTo>
                  <a:pt x="5085162" y="1957828"/>
                  <a:pt x="5079867" y="1956063"/>
                  <a:pt x="5072806" y="1956063"/>
                </a:cubicBezTo>
                <a:lnTo>
                  <a:pt x="5062217" y="1945472"/>
                </a:lnTo>
                <a:lnTo>
                  <a:pt x="5030446" y="1945472"/>
                </a:lnTo>
                <a:cubicBezTo>
                  <a:pt x="5023384" y="1959592"/>
                  <a:pt x="5016325" y="1956063"/>
                  <a:pt x="5009265" y="1934882"/>
                </a:cubicBezTo>
                <a:lnTo>
                  <a:pt x="4988084" y="1924290"/>
                </a:lnTo>
                <a:cubicBezTo>
                  <a:pt x="4988084" y="1931351"/>
                  <a:pt x="4986319" y="1936646"/>
                  <a:pt x="4982788" y="1940176"/>
                </a:cubicBezTo>
                <a:cubicBezTo>
                  <a:pt x="4979258" y="1943707"/>
                  <a:pt x="4977492" y="1941941"/>
                  <a:pt x="4977492" y="1934882"/>
                </a:cubicBezTo>
                <a:cubicBezTo>
                  <a:pt x="4977492" y="1927821"/>
                  <a:pt x="4977492" y="1924290"/>
                  <a:pt x="4977492" y="1924290"/>
                </a:cubicBezTo>
                <a:lnTo>
                  <a:pt x="4966902" y="1913701"/>
                </a:lnTo>
                <a:cubicBezTo>
                  <a:pt x="4959842" y="1913701"/>
                  <a:pt x="4959842" y="1910170"/>
                  <a:pt x="4966902" y="1903111"/>
                </a:cubicBezTo>
                <a:lnTo>
                  <a:pt x="4988084" y="1903111"/>
                </a:lnTo>
                <a:cubicBezTo>
                  <a:pt x="4988084" y="1910170"/>
                  <a:pt x="5002204" y="1913701"/>
                  <a:pt x="5030446" y="1913701"/>
                </a:cubicBezTo>
                <a:cubicBezTo>
                  <a:pt x="5030446" y="1913701"/>
                  <a:pt x="5030446" y="1917231"/>
                  <a:pt x="5030446" y="1924290"/>
                </a:cubicBezTo>
                <a:cubicBezTo>
                  <a:pt x="5030446" y="1924290"/>
                  <a:pt x="5033976" y="1926055"/>
                  <a:pt x="5041036" y="1929586"/>
                </a:cubicBezTo>
                <a:cubicBezTo>
                  <a:pt x="5048096" y="1933117"/>
                  <a:pt x="5051626" y="1934882"/>
                  <a:pt x="5051626" y="1934882"/>
                </a:cubicBezTo>
                <a:cubicBezTo>
                  <a:pt x="5065746" y="1934882"/>
                  <a:pt x="5074572" y="1936646"/>
                  <a:pt x="5078102" y="1940176"/>
                </a:cubicBezTo>
                <a:cubicBezTo>
                  <a:pt x="5081632" y="1943707"/>
                  <a:pt x="5088692" y="1941941"/>
                  <a:pt x="5099284" y="1934882"/>
                </a:cubicBezTo>
                <a:cubicBezTo>
                  <a:pt x="5109873" y="1927821"/>
                  <a:pt x="5115169" y="1924290"/>
                  <a:pt x="5115169" y="1924290"/>
                </a:cubicBezTo>
                <a:cubicBezTo>
                  <a:pt x="5115169" y="1910170"/>
                  <a:pt x="5090458" y="1903111"/>
                  <a:pt x="5041036" y="1903111"/>
                </a:cubicBezTo>
                <a:cubicBezTo>
                  <a:pt x="5033976" y="1903111"/>
                  <a:pt x="5030446" y="1906640"/>
                  <a:pt x="5030446" y="1913701"/>
                </a:cubicBezTo>
                <a:lnTo>
                  <a:pt x="5030446" y="1903111"/>
                </a:lnTo>
                <a:cubicBezTo>
                  <a:pt x="5016325" y="1896050"/>
                  <a:pt x="4998674" y="1892520"/>
                  <a:pt x="4977492" y="1892520"/>
                </a:cubicBezTo>
                <a:lnTo>
                  <a:pt x="4956312" y="1892520"/>
                </a:lnTo>
                <a:cubicBezTo>
                  <a:pt x="4956312" y="1899580"/>
                  <a:pt x="4949252" y="1903111"/>
                  <a:pt x="4935132" y="1903111"/>
                </a:cubicBezTo>
                <a:cubicBezTo>
                  <a:pt x="4921011" y="1903111"/>
                  <a:pt x="4910421" y="1903111"/>
                  <a:pt x="4903360" y="1903111"/>
                </a:cubicBezTo>
                <a:cubicBezTo>
                  <a:pt x="4889240" y="1896050"/>
                  <a:pt x="4875120" y="1888989"/>
                  <a:pt x="4860998" y="1881930"/>
                </a:cubicBezTo>
                <a:cubicBezTo>
                  <a:pt x="4853938" y="1881930"/>
                  <a:pt x="4845113" y="1880165"/>
                  <a:pt x="4834523" y="1876634"/>
                </a:cubicBezTo>
                <a:cubicBezTo>
                  <a:pt x="4823932" y="1873103"/>
                  <a:pt x="4815107" y="1871338"/>
                  <a:pt x="4808046" y="1871338"/>
                </a:cubicBezTo>
                <a:lnTo>
                  <a:pt x="4755094" y="1860749"/>
                </a:lnTo>
                <a:cubicBezTo>
                  <a:pt x="4755094" y="1860749"/>
                  <a:pt x="4751565" y="1857218"/>
                  <a:pt x="4744504" y="1850157"/>
                </a:cubicBezTo>
                <a:close/>
                <a:moveTo>
                  <a:pt x="7149852" y="1843540"/>
                </a:moveTo>
                <a:cubicBezTo>
                  <a:pt x="7148968" y="1844422"/>
                  <a:pt x="7148526" y="1846628"/>
                  <a:pt x="7148526" y="1850157"/>
                </a:cubicBezTo>
                <a:cubicBezTo>
                  <a:pt x="7155588" y="1850157"/>
                  <a:pt x="7159118" y="1850157"/>
                  <a:pt x="7159118" y="1850157"/>
                </a:cubicBezTo>
                <a:cubicBezTo>
                  <a:pt x="7159118" y="1850157"/>
                  <a:pt x="7157352" y="1848393"/>
                  <a:pt x="7153822" y="1844863"/>
                </a:cubicBezTo>
                <a:cubicBezTo>
                  <a:pt x="7152058" y="1843098"/>
                  <a:pt x="7150734" y="1842657"/>
                  <a:pt x="7149852" y="1843540"/>
                </a:cubicBezTo>
                <a:close/>
                <a:moveTo>
                  <a:pt x="7942808" y="1839567"/>
                </a:moveTo>
                <a:lnTo>
                  <a:pt x="7953398" y="1850157"/>
                </a:lnTo>
                <a:cubicBezTo>
                  <a:pt x="7946338" y="1850157"/>
                  <a:pt x="7942808" y="1850157"/>
                  <a:pt x="7942808" y="1850157"/>
                </a:cubicBezTo>
                <a:close/>
                <a:moveTo>
                  <a:pt x="7582734" y="1839567"/>
                </a:moveTo>
                <a:cubicBezTo>
                  <a:pt x="7582734" y="1839567"/>
                  <a:pt x="7582734" y="1841332"/>
                  <a:pt x="7582734" y="1844863"/>
                </a:cubicBezTo>
                <a:cubicBezTo>
                  <a:pt x="7582734" y="1848393"/>
                  <a:pt x="7579204" y="1850157"/>
                  <a:pt x="7572144" y="1850157"/>
                </a:cubicBezTo>
                <a:cubicBezTo>
                  <a:pt x="7558024" y="1850157"/>
                  <a:pt x="7554492" y="1857218"/>
                  <a:pt x="7561553" y="1871338"/>
                </a:cubicBezTo>
                <a:lnTo>
                  <a:pt x="7550963" y="1881930"/>
                </a:lnTo>
                <a:cubicBezTo>
                  <a:pt x="7543903" y="1881930"/>
                  <a:pt x="7536842" y="1885459"/>
                  <a:pt x="7529782" y="1892520"/>
                </a:cubicBezTo>
                <a:lnTo>
                  <a:pt x="7519192" y="1903111"/>
                </a:lnTo>
                <a:lnTo>
                  <a:pt x="7529782" y="1903111"/>
                </a:lnTo>
                <a:cubicBezTo>
                  <a:pt x="7543903" y="1903111"/>
                  <a:pt x="7550963" y="1903111"/>
                  <a:pt x="7550963" y="1903111"/>
                </a:cubicBezTo>
                <a:cubicBezTo>
                  <a:pt x="7565082" y="1896050"/>
                  <a:pt x="7575674" y="1888989"/>
                  <a:pt x="7582734" y="1881930"/>
                </a:cubicBezTo>
                <a:cubicBezTo>
                  <a:pt x="7582734" y="1881930"/>
                  <a:pt x="7580970" y="1880165"/>
                  <a:pt x="7577438" y="1876634"/>
                </a:cubicBezTo>
                <a:cubicBezTo>
                  <a:pt x="7573909" y="1873103"/>
                  <a:pt x="7572144" y="1867809"/>
                  <a:pt x="7572144" y="1860749"/>
                </a:cubicBezTo>
                <a:lnTo>
                  <a:pt x="7593326" y="1850157"/>
                </a:lnTo>
                <a:cubicBezTo>
                  <a:pt x="7586264" y="1843098"/>
                  <a:pt x="7582734" y="1839567"/>
                  <a:pt x="7582734" y="1839567"/>
                </a:cubicBezTo>
                <a:close/>
                <a:moveTo>
                  <a:pt x="4680962" y="1839567"/>
                </a:moveTo>
                <a:lnTo>
                  <a:pt x="4680962" y="1850157"/>
                </a:lnTo>
                <a:lnTo>
                  <a:pt x="4691551" y="1850157"/>
                </a:lnTo>
                <a:cubicBezTo>
                  <a:pt x="4691551" y="1843098"/>
                  <a:pt x="4688022" y="1839567"/>
                  <a:pt x="4680962" y="1839567"/>
                </a:cubicBezTo>
                <a:close/>
                <a:moveTo>
                  <a:pt x="3406141" y="1836920"/>
                </a:moveTo>
                <a:cubicBezTo>
                  <a:pt x="3429970" y="1836920"/>
                  <a:pt x="3441882" y="1844863"/>
                  <a:pt x="3441882" y="1860749"/>
                </a:cubicBezTo>
                <a:cubicBezTo>
                  <a:pt x="3441882" y="1860749"/>
                  <a:pt x="3445413" y="1860749"/>
                  <a:pt x="3452474" y="1860749"/>
                </a:cubicBezTo>
                <a:lnTo>
                  <a:pt x="3463064" y="1860749"/>
                </a:lnTo>
                <a:lnTo>
                  <a:pt x="3473655" y="1881930"/>
                </a:lnTo>
                <a:cubicBezTo>
                  <a:pt x="3473655" y="1881930"/>
                  <a:pt x="3470124" y="1881930"/>
                  <a:pt x="3463064" y="1881930"/>
                </a:cubicBezTo>
                <a:cubicBezTo>
                  <a:pt x="3456004" y="1881930"/>
                  <a:pt x="3448943" y="1881930"/>
                  <a:pt x="3441882" y="1881930"/>
                </a:cubicBezTo>
                <a:cubicBezTo>
                  <a:pt x="3420703" y="1874869"/>
                  <a:pt x="3410112" y="1874869"/>
                  <a:pt x="3410112" y="1881930"/>
                </a:cubicBezTo>
                <a:lnTo>
                  <a:pt x="3388931" y="1892520"/>
                </a:lnTo>
                <a:cubicBezTo>
                  <a:pt x="3381872" y="1885459"/>
                  <a:pt x="3378341" y="1881930"/>
                  <a:pt x="3378341" y="1881930"/>
                </a:cubicBezTo>
                <a:cubicBezTo>
                  <a:pt x="3364220" y="1874869"/>
                  <a:pt x="3353630" y="1867809"/>
                  <a:pt x="3346570" y="1860749"/>
                </a:cubicBezTo>
                <a:cubicBezTo>
                  <a:pt x="3346570" y="1846628"/>
                  <a:pt x="3364220" y="1846628"/>
                  <a:pt x="3399522" y="1860749"/>
                </a:cubicBezTo>
                <a:lnTo>
                  <a:pt x="3388931" y="1839567"/>
                </a:lnTo>
                <a:lnTo>
                  <a:pt x="3378341" y="1839567"/>
                </a:lnTo>
                <a:cubicBezTo>
                  <a:pt x="3388931" y="1837803"/>
                  <a:pt x="3398198" y="1836920"/>
                  <a:pt x="3406141" y="1836920"/>
                </a:cubicBezTo>
                <a:close/>
                <a:moveTo>
                  <a:pt x="4810694" y="1831625"/>
                </a:moveTo>
                <a:cubicBezTo>
                  <a:pt x="4805400" y="1831625"/>
                  <a:pt x="4800986" y="1832507"/>
                  <a:pt x="4797456" y="1834272"/>
                </a:cubicBezTo>
                <a:cubicBezTo>
                  <a:pt x="4790396" y="1837803"/>
                  <a:pt x="4786866" y="1839567"/>
                  <a:pt x="4786866" y="1839567"/>
                </a:cubicBezTo>
                <a:cubicBezTo>
                  <a:pt x="4786866" y="1839567"/>
                  <a:pt x="4790396" y="1843098"/>
                  <a:pt x="4797456" y="1850157"/>
                </a:cubicBezTo>
                <a:cubicBezTo>
                  <a:pt x="4811576" y="1857218"/>
                  <a:pt x="4818636" y="1860749"/>
                  <a:pt x="4818636" y="1860749"/>
                </a:cubicBezTo>
                <a:cubicBezTo>
                  <a:pt x="4818636" y="1860749"/>
                  <a:pt x="4822167" y="1857218"/>
                  <a:pt x="4829228" y="1850157"/>
                </a:cubicBezTo>
                <a:cubicBezTo>
                  <a:pt x="4836288" y="1850157"/>
                  <a:pt x="4839818" y="1850157"/>
                  <a:pt x="4839818" y="1850157"/>
                </a:cubicBezTo>
                <a:lnTo>
                  <a:pt x="4860998" y="1839567"/>
                </a:lnTo>
                <a:cubicBezTo>
                  <a:pt x="4853938" y="1839567"/>
                  <a:pt x="4843348" y="1837803"/>
                  <a:pt x="4829228" y="1834272"/>
                </a:cubicBezTo>
                <a:cubicBezTo>
                  <a:pt x="4822167" y="1832507"/>
                  <a:pt x="4815989" y="1831625"/>
                  <a:pt x="4810694" y="1831625"/>
                </a:cubicBezTo>
                <a:close/>
                <a:moveTo>
                  <a:pt x="7635686" y="1828978"/>
                </a:moveTo>
                <a:cubicBezTo>
                  <a:pt x="7635686" y="1828978"/>
                  <a:pt x="7637452" y="1830742"/>
                  <a:pt x="7640982" y="1834272"/>
                </a:cubicBezTo>
                <a:cubicBezTo>
                  <a:pt x="7644511" y="1837803"/>
                  <a:pt x="7646278" y="1839567"/>
                  <a:pt x="7646278" y="1839567"/>
                </a:cubicBezTo>
                <a:cubicBezTo>
                  <a:pt x="7653338" y="1839567"/>
                  <a:pt x="7656867" y="1837803"/>
                  <a:pt x="7656867" y="1834272"/>
                </a:cubicBezTo>
                <a:cubicBezTo>
                  <a:pt x="7656867" y="1830742"/>
                  <a:pt x="7653338" y="1828978"/>
                  <a:pt x="7646278" y="1828978"/>
                </a:cubicBezTo>
                <a:cubicBezTo>
                  <a:pt x="7639216" y="1828978"/>
                  <a:pt x="7635686" y="1828978"/>
                  <a:pt x="7635686" y="1828978"/>
                </a:cubicBezTo>
                <a:close/>
                <a:moveTo>
                  <a:pt x="7492716" y="1828978"/>
                </a:moveTo>
                <a:cubicBezTo>
                  <a:pt x="7460944" y="1828978"/>
                  <a:pt x="7445059" y="1832507"/>
                  <a:pt x="7445059" y="1839567"/>
                </a:cubicBezTo>
                <a:cubicBezTo>
                  <a:pt x="7445059" y="1839567"/>
                  <a:pt x="7446824" y="1841332"/>
                  <a:pt x="7450355" y="1844863"/>
                </a:cubicBezTo>
                <a:cubicBezTo>
                  <a:pt x="7453884" y="1848393"/>
                  <a:pt x="7457415" y="1850157"/>
                  <a:pt x="7460944" y="1850157"/>
                </a:cubicBezTo>
                <a:cubicBezTo>
                  <a:pt x="7464474" y="1850157"/>
                  <a:pt x="7466240" y="1850157"/>
                  <a:pt x="7466240" y="1850157"/>
                </a:cubicBezTo>
                <a:cubicBezTo>
                  <a:pt x="7466240" y="1850157"/>
                  <a:pt x="7466240" y="1853688"/>
                  <a:pt x="7466240" y="1860749"/>
                </a:cubicBezTo>
                <a:cubicBezTo>
                  <a:pt x="7466240" y="1860749"/>
                  <a:pt x="7471534" y="1858984"/>
                  <a:pt x="7482126" y="1855453"/>
                </a:cubicBezTo>
                <a:cubicBezTo>
                  <a:pt x="7492716" y="1851923"/>
                  <a:pt x="7503307" y="1850157"/>
                  <a:pt x="7513896" y="1850157"/>
                </a:cubicBezTo>
                <a:cubicBezTo>
                  <a:pt x="7524486" y="1850157"/>
                  <a:pt x="7529782" y="1848393"/>
                  <a:pt x="7529782" y="1844863"/>
                </a:cubicBezTo>
                <a:cubicBezTo>
                  <a:pt x="7529782" y="1841332"/>
                  <a:pt x="7531548" y="1837803"/>
                  <a:pt x="7535078" y="1834272"/>
                </a:cubicBezTo>
                <a:cubicBezTo>
                  <a:pt x="7538607" y="1830742"/>
                  <a:pt x="7524486" y="1828978"/>
                  <a:pt x="7492716" y="1828978"/>
                </a:cubicBezTo>
                <a:close/>
                <a:moveTo>
                  <a:pt x="6015353" y="1828978"/>
                </a:moveTo>
                <a:lnTo>
                  <a:pt x="6004764" y="1839567"/>
                </a:lnTo>
                <a:lnTo>
                  <a:pt x="6015353" y="1839567"/>
                </a:lnTo>
                <a:cubicBezTo>
                  <a:pt x="6008293" y="1839567"/>
                  <a:pt x="6004764" y="1843098"/>
                  <a:pt x="6004764" y="1850157"/>
                </a:cubicBezTo>
                <a:cubicBezTo>
                  <a:pt x="6011824" y="1850157"/>
                  <a:pt x="6015353" y="1850157"/>
                  <a:pt x="6015353" y="1850157"/>
                </a:cubicBezTo>
                <a:cubicBezTo>
                  <a:pt x="6015353" y="1850157"/>
                  <a:pt x="6017120" y="1848393"/>
                  <a:pt x="6020649" y="1844863"/>
                </a:cubicBezTo>
                <a:cubicBezTo>
                  <a:pt x="6024178" y="1841332"/>
                  <a:pt x="6025943" y="1837803"/>
                  <a:pt x="6025943" y="1834272"/>
                </a:cubicBezTo>
                <a:cubicBezTo>
                  <a:pt x="6025943" y="1830742"/>
                  <a:pt x="6022414" y="1828978"/>
                  <a:pt x="6015353" y="1828978"/>
                </a:cubicBezTo>
                <a:close/>
                <a:moveTo>
                  <a:pt x="5348158" y="1828978"/>
                </a:moveTo>
                <a:cubicBezTo>
                  <a:pt x="5341098" y="1828978"/>
                  <a:pt x="5337566" y="1830742"/>
                  <a:pt x="5337566" y="1834272"/>
                </a:cubicBezTo>
                <a:cubicBezTo>
                  <a:pt x="5337566" y="1837803"/>
                  <a:pt x="5341098" y="1839567"/>
                  <a:pt x="5348158" y="1839567"/>
                </a:cubicBezTo>
                <a:lnTo>
                  <a:pt x="5337566" y="1850157"/>
                </a:lnTo>
                <a:cubicBezTo>
                  <a:pt x="5337566" y="1850157"/>
                  <a:pt x="5341098" y="1850157"/>
                  <a:pt x="5348158" y="1850157"/>
                </a:cubicBezTo>
                <a:cubicBezTo>
                  <a:pt x="5348158" y="1850157"/>
                  <a:pt x="5348158" y="1846628"/>
                  <a:pt x="5348158" y="1839567"/>
                </a:cubicBezTo>
                <a:cubicBezTo>
                  <a:pt x="5355218" y="1839567"/>
                  <a:pt x="5358748" y="1837803"/>
                  <a:pt x="5358748" y="1834272"/>
                </a:cubicBezTo>
                <a:cubicBezTo>
                  <a:pt x="5358748" y="1830742"/>
                  <a:pt x="5355218" y="1828978"/>
                  <a:pt x="5348158" y="1828978"/>
                </a:cubicBezTo>
                <a:close/>
                <a:moveTo>
                  <a:pt x="4013765" y="1828978"/>
                </a:moveTo>
                <a:cubicBezTo>
                  <a:pt x="4006706" y="1828978"/>
                  <a:pt x="4003175" y="1830742"/>
                  <a:pt x="4003175" y="1834272"/>
                </a:cubicBezTo>
                <a:cubicBezTo>
                  <a:pt x="4003175" y="1837803"/>
                  <a:pt x="4004940" y="1839567"/>
                  <a:pt x="4008470" y="1839567"/>
                </a:cubicBezTo>
                <a:cubicBezTo>
                  <a:pt x="4012000" y="1839567"/>
                  <a:pt x="4013765" y="1836037"/>
                  <a:pt x="4013765" y="1828978"/>
                </a:cubicBezTo>
                <a:close/>
                <a:moveTo>
                  <a:pt x="5951812" y="1818386"/>
                </a:moveTo>
                <a:cubicBezTo>
                  <a:pt x="5951812" y="1818386"/>
                  <a:pt x="5953576" y="1820151"/>
                  <a:pt x="5957106" y="1823682"/>
                </a:cubicBezTo>
                <a:cubicBezTo>
                  <a:pt x="5960635" y="1827213"/>
                  <a:pt x="5962401" y="1828978"/>
                  <a:pt x="5962401" y="1828978"/>
                </a:cubicBezTo>
                <a:lnTo>
                  <a:pt x="5972991" y="1818386"/>
                </a:lnTo>
                <a:close/>
                <a:moveTo>
                  <a:pt x="5411700" y="1818386"/>
                </a:moveTo>
                <a:cubicBezTo>
                  <a:pt x="5404640" y="1825447"/>
                  <a:pt x="5404640" y="1832507"/>
                  <a:pt x="5411700" y="1839567"/>
                </a:cubicBezTo>
                <a:cubicBezTo>
                  <a:pt x="5411700" y="1839567"/>
                  <a:pt x="5415230" y="1839567"/>
                  <a:pt x="5422291" y="1839567"/>
                </a:cubicBezTo>
                <a:cubicBezTo>
                  <a:pt x="5422291" y="1839567"/>
                  <a:pt x="5434646" y="1844863"/>
                  <a:pt x="5459356" y="1855453"/>
                </a:cubicBezTo>
                <a:cubicBezTo>
                  <a:pt x="5484068" y="1866044"/>
                  <a:pt x="5496423" y="1874869"/>
                  <a:pt x="5496423" y="1881930"/>
                </a:cubicBezTo>
                <a:cubicBezTo>
                  <a:pt x="5496423" y="1881930"/>
                  <a:pt x="5503483" y="1881930"/>
                  <a:pt x="5517604" y="1881930"/>
                </a:cubicBezTo>
                <a:cubicBezTo>
                  <a:pt x="5531724" y="1881930"/>
                  <a:pt x="5538785" y="1883694"/>
                  <a:pt x="5538785" y="1887224"/>
                </a:cubicBezTo>
                <a:cubicBezTo>
                  <a:pt x="5538785" y="1890755"/>
                  <a:pt x="5542314" y="1892520"/>
                  <a:pt x="5549375" y="1892520"/>
                </a:cubicBezTo>
                <a:cubicBezTo>
                  <a:pt x="5556435" y="1892520"/>
                  <a:pt x="5563496" y="1888989"/>
                  <a:pt x="5570556" y="1881930"/>
                </a:cubicBezTo>
                <a:lnTo>
                  <a:pt x="5581147" y="1871338"/>
                </a:lnTo>
                <a:cubicBezTo>
                  <a:pt x="5588208" y="1864279"/>
                  <a:pt x="5591737" y="1864279"/>
                  <a:pt x="5591737" y="1871338"/>
                </a:cubicBezTo>
                <a:lnTo>
                  <a:pt x="5602327" y="1860749"/>
                </a:lnTo>
                <a:cubicBezTo>
                  <a:pt x="5595266" y="1853688"/>
                  <a:pt x="5589972" y="1851923"/>
                  <a:pt x="5586442" y="1855453"/>
                </a:cubicBezTo>
                <a:cubicBezTo>
                  <a:pt x="5582912" y="1858984"/>
                  <a:pt x="5581147" y="1857218"/>
                  <a:pt x="5581147" y="1850157"/>
                </a:cubicBezTo>
                <a:cubicBezTo>
                  <a:pt x="5581147" y="1843098"/>
                  <a:pt x="5574087" y="1843098"/>
                  <a:pt x="5559966" y="1850157"/>
                </a:cubicBezTo>
                <a:cubicBezTo>
                  <a:pt x="5552906" y="1850157"/>
                  <a:pt x="5547610" y="1850157"/>
                  <a:pt x="5544080" y="1850157"/>
                </a:cubicBezTo>
                <a:cubicBezTo>
                  <a:pt x="5540550" y="1850157"/>
                  <a:pt x="5537020" y="1848393"/>
                  <a:pt x="5533490" y="1844863"/>
                </a:cubicBezTo>
                <a:cubicBezTo>
                  <a:pt x="5529960" y="1841332"/>
                  <a:pt x="5524664" y="1839567"/>
                  <a:pt x="5517604" y="1839567"/>
                </a:cubicBezTo>
                <a:cubicBezTo>
                  <a:pt x="5510544" y="1839567"/>
                  <a:pt x="5505248" y="1836037"/>
                  <a:pt x="5501718" y="1828978"/>
                </a:cubicBezTo>
                <a:cubicBezTo>
                  <a:pt x="5498189" y="1821917"/>
                  <a:pt x="5487598" y="1818386"/>
                  <a:pt x="5469948" y="1818386"/>
                </a:cubicBezTo>
                <a:cubicBezTo>
                  <a:pt x="5452296" y="1818386"/>
                  <a:pt x="5441706" y="1820151"/>
                  <a:pt x="5438176" y="1823682"/>
                </a:cubicBezTo>
                <a:cubicBezTo>
                  <a:pt x="5434646" y="1827213"/>
                  <a:pt x="5429352" y="1828978"/>
                  <a:pt x="5422291" y="1828978"/>
                </a:cubicBezTo>
                <a:cubicBezTo>
                  <a:pt x="5415230" y="1828978"/>
                  <a:pt x="5411700" y="1825447"/>
                  <a:pt x="5411700" y="1818386"/>
                </a:cubicBezTo>
                <a:close/>
                <a:moveTo>
                  <a:pt x="5390518" y="1818386"/>
                </a:moveTo>
                <a:cubicBezTo>
                  <a:pt x="5390518" y="1825447"/>
                  <a:pt x="5392285" y="1828978"/>
                  <a:pt x="5395814" y="1828978"/>
                </a:cubicBezTo>
                <a:cubicBezTo>
                  <a:pt x="5399344" y="1828978"/>
                  <a:pt x="5401110" y="1827213"/>
                  <a:pt x="5401110" y="1823682"/>
                </a:cubicBezTo>
                <a:cubicBezTo>
                  <a:pt x="5401110" y="1820151"/>
                  <a:pt x="5397579" y="1818386"/>
                  <a:pt x="5390518" y="1818386"/>
                </a:cubicBezTo>
                <a:close/>
                <a:moveTo>
                  <a:pt x="4744504" y="1818386"/>
                </a:moveTo>
                <a:cubicBezTo>
                  <a:pt x="4744504" y="1818386"/>
                  <a:pt x="4748034" y="1821917"/>
                  <a:pt x="4755094" y="1828978"/>
                </a:cubicBezTo>
                <a:cubicBezTo>
                  <a:pt x="4762155" y="1828978"/>
                  <a:pt x="4762155" y="1827213"/>
                  <a:pt x="4755094" y="1823682"/>
                </a:cubicBezTo>
                <a:cubicBezTo>
                  <a:pt x="4748034" y="1820151"/>
                  <a:pt x="4744504" y="1818386"/>
                  <a:pt x="4744504" y="1818386"/>
                </a:cubicBezTo>
                <a:close/>
                <a:moveTo>
                  <a:pt x="4151441" y="1818386"/>
                </a:moveTo>
                <a:lnTo>
                  <a:pt x="4162031" y="1828978"/>
                </a:lnTo>
                <a:cubicBezTo>
                  <a:pt x="4169092" y="1828978"/>
                  <a:pt x="4169092" y="1825447"/>
                  <a:pt x="4162031" y="1818386"/>
                </a:cubicBezTo>
                <a:close/>
                <a:moveTo>
                  <a:pt x="4530048" y="1813092"/>
                </a:moveTo>
                <a:cubicBezTo>
                  <a:pt x="4521223" y="1813092"/>
                  <a:pt x="4515045" y="1814857"/>
                  <a:pt x="4511514" y="1818386"/>
                </a:cubicBezTo>
                <a:cubicBezTo>
                  <a:pt x="4511514" y="1818386"/>
                  <a:pt x="4520340" y="1821917"/>
                  <a:pt x="4537991" y="1828978"/>
                </a:cubicBezTo>
                <a:cubicBezTo>
                  <a:pt x="4555641" y="1836037"/>
                  <a:pt x="4575058" y="1841332"/>
                  <a:pt x="4596238" y="1844863"/>
                </a:cubicBezTo>
                <a:cubicBezTo>
                  <a:pt x="4617420" y="1848393"/>
                  <a:pt x="4629774" y="1850157"/>
                  <a:pt x="4633305" y="1850157"/>
                </a:cubicBezTo>
                <a:cubicBezTo>
                  <a:pt x="4636834" y="1850157"/>
                  <a:pt x="4636834" y="1848393"/>
                  <a:pt x="4633305" y="1844863"/>
                </a:cubicBezTo>
                <a:cubicBezTo>
                  <a:pt x="4629774" y="1841332"/>
                  <a:pt x="4624480" y="1839567"/>
                  <a:pt x="4617420" y="1839567"/>
                </a:cubicBezTo>
                <a:cubicBezTo>
                  <a:pt x="4610359" y="1839567"/>
                  <a:pt x="4606828" y="1839567"/>
                  <a:pt x="4606828" y="1839567"/>
                </a:cubicBezTo>
                <a:cubicBezTo>
                  <a:pt x="4606828" y="1832507"/>
                  <a:pt x="4592708" y="1825447"/>
                  <a:pt x="4564468" y="1818386"/>
                </a:cubicBezTo>
                <a:cubicBezTo>
                  <a:pt x="4550346" y="1814857"/>
                  <a:pt x="4538873" y="1813092"/>
                  <a:pt x="4530048" y="1813092"/>
                </a:cubicBezTo>
                <a:close/>
                <a:moveTo>
                  <a:pt x="7414612" y="1811767"/>
                </a:moveTo>
                <a:cubicBezTo>
                  <a:pt x="7411963" y="1810886"/>
                  <a:pt x="7409758" y="1811327"/>
                  <a:pt x="7407992" y="1813092"/>
                </a:cubicBezTo>
                <a:cubicBezTo>
                  <a:pt x="7404463" y="1816622"/>
                  <a:pt x="7406226" y="1821917"/>
                  <a:pt x="7413288" y="1828978"/>
                </a:cubicBezTo>
                <a:lnTo>
                  <a:pt x="7423878" y="1839567"/>
                </a:lnTo>
                <a:cubicBezTo>
                  <a:pt x="7430938" y="1832507"/>
                  <a:pt x="7430938" y="1825447"/>
                  <a:pt x="7423878" y="1818386"/>
                </a:cubicBezTo>
                <a:cubicBezTo>
                  <a:pt x="7420347" y="1814857"/>
                  <a:pt x="7417259" y="1812651"/>
                  <a:pt x="7414612" y="1811767"/>
                </a:cubicBezTo>
                <a:close/>
                <a:moveTo>
                  <a:pt x="5855174" y="1811767"/>
                </a:moveTo>
                <a:cubicBezTo>
                  <a:pt x="5854290" y="1810886"/>
                  <a:pt x="5852966" y="1811327"/>
                  <a:pt x="5851202" y="1813092"/>
                </a:cubicBezTo>
                <a:cubicBezTo>
                  <a:pt x="5847672" y="1816622"/>
                  <a:pt x="5845908" y="1818386"/>
                  <a:pt x="5845908" y="1818386"/>
                </a:cubicBezTo>
                <a:lnTo>
                  <a:pt x="5856497" y="1818386"/>
                </a:lnTo>
                <a:cubicBezTo>
                  <a:pt x="5856497" y="1814857"/>
                  <a:pt x="5856054" y="1812651"/>
                  <a:pt x="5855174" y="1811767"/>
                </a:cubicBezTo>
                <a:close/>
                <a:moveTo>
                  <a:pt x="7900446" y="1807797"/>
                </a:moveTo>
                <a:cubicBezTo>
                  <a:pt x="7900446" y="1807797"/>
                  <a:pt x="7902212" y="1807797"/>
                  <a:pt x="7905742" y="1807797"/>
                </a:cubicBezTo>
                <a:cubicBezTo>
                  <a:pt x="7909271" y="1807797"/>
                  <a:pt x="7918098" y="1807797"/>
                  <a:pt x="7932219" y="1807797"/>
                </a:cubicBezTo>
                <a:cubicBezTo>
                  <a:pt x="7953398" y="1814857"/>
                  <a:pt x="7965754" y="1820151"/>
                  <a:pt x="7969284" y="1823682"/>
                </a:cubicBezTo>
                <a:cubicBezTo>
                  <a:pt x="7972815" y="1827213"/>
                  <a:pt x="7978109" y="1828978"/>
                  <a:pt x="7985171" y="1828978"/>
                </a:cubicBezTo>
                <a:cubicBezTo>
                  <a:pt x="7992231" y="1828978"/>
                  <a:pt x="7995760" y="1830742"/>
                  <a:pt x="7995760" y="1834272"/>
                </a:cubicBezTo>
                <a:cubicBezTo>
                  <a:pt x="7995760" y="1837803"/>
                  <a:pt x="7999290" y="1839567"/>
                  <a:pt x="8006350" y="1839567"/>
                </a:cubicBezTo>
                <a:cubicBezTo>
                  <a:pt x="8013412" y="1839567"/>
                  <a:pt x="8016942" y="1843098"/>
                  <a:pt x="8016942" y="1850157"/>
                </a:cubicBezTo>
                <a:cubicBezTo>
                  <a:pt x="8002821" y="1850157"/>
                  <a:pt x="7995760" y="1846628"/>
                  <a:pt x="7995760" y="1839567"/>
                </a:cubicBezTo>
                <a:cubicBezTo>
                  <a:pt x="7988700" y="1839567"/>
                  <a:pt x="7963990" y="1836037"/>
                  <a:pt x="7921627" y="1828978"/>
                </a:cubicBezTo>
                <a:cubicBezTo>
                  <a:pt x="7914567" y="1821917"/>
                  <a:pt x="7911038" y="1821917"/>
                  <a:pt x="7911038" y="1828978"/>
                </a:cubicBezTo>
                <a:cubicBezTo>
                  <a:pt x="7911038" y="1836037"/>
                  <a:pt x="7909271" y="1839567"/>
                  <a:pt x="7905742" y="1839567"/>
                </a:cubicBezTo>
                <a:cubicBezTo>
                  <a:pt x="7902212" y="1839567"/>
                  <a:pt x="7900446" y="1836037"/>
                  <a:pt x="7900446" y="1828978"/>
                </a:cubicBezTo>
                <a:cubicBezTo>
                  <a:pt x="7900446" y="1821917"/>
                  <a:pt x="7900446" y="1818386"/>
                  <a:pt x="7900446" y="1818386"/>
                </a:cubicBezTo>
                <a:close/>
                <a:moveTo>
                  <a:pt x="7370926" y="1807797"/>
                </a:moveTo>
                <a:lnTo>
                  <a:pt x="7360336" y="1818386"/>
                </a:lnTo>
                <a:cubicBezTo>
                  <a:pt x="7360336" y="1818386"/>
                  <a:pt x="7363866" y="1818386"/>
                  <a:pt x="7370926" y="1818386"/>
                </a:cubicBezTo>
                <a:cubicBezTo>
                  <a:pt x="7370926" y="1811327"/>
                  <a:pt x="7370926" y="1807797"/>
                  <a:pt x="7370926" y="1807797"/>
                </a:cubicBezTo>
                <a:close/>
                <a:moveTo>
                  <a:pt x="5274025" y="1807797"/>
                </a:moveTo>
                <a:lnTo>
                  <a:pt x="5284614" y="1818386"/>
                </a:lnTo>
                <a:lnTo>
                  <a:pt x="5326977" y="1828978"/>
                </a:lnTo>
                <a:lnTo>
                  <a:pt x="5316386" y="1818386"/>
                </a:lnTo>
                <a:cubicBezTo>
                  <a:pt x="5309326" y="1818386"/>
                  <a:pt x="5304031" y="1816622"/>
                  <a:pt x="5300500" y="1813092"/>
                </a:cubicBezTo>
                <a:cubicBezTo>
                  <a:pt x="5296970" y="1809561"/>
                  <a:pt x="5293440" y="1807797"/>
                  <a:pt x="5289910" y="1807797"/>
                </a:cubicBezTo>
                <a:cubicBezTo>
                  <a:pt x="5286381" y="1807797"/>
                  <a:pt x="5284614" y="1807797"/>
                  <a:pt x="5284614" y="1807797"/>
                </a:cubicBezTo>
                <a:cubicBezTo>
                  <a:pt x="5277554" y="1807797"/>
                  <a:pt x="5274025" y="1807797"/>
                  <a:pt x="5274025" y="1807797"/>
                </a:cubicBezTo>
                <a:close/>
                <a:moveTo>
                  <a:pt x="4723324" y="1807797"/>
                </a:moveTo>
                <a:cubicBezTo>
                  <a:pt x="4716263" y="1807797"/>
                  <a:pt x="4710968" y="1809561"/>
                  <a:pt x="4707438" y="1813092"/>
                </a:cubicBezTo>
                <a:cubicBezTo>
                  <a:pt x="4703907" y="1816622"/>
                  <a:pt x="4705672" y="1818386"/>
                  <a:pt x="4712732" y="1818386"/>
                </a:cubicBezTo>
                <a:cubicBezTo>
                  <a:pt x="4719792" y="1825447"/>
                  <a:pt x="4723324" y="1825447"/>
                  <a:pt x="4723324" y="1818386"/>
                </a:cubicBezTo>
                <a:cubicBezTo>
                  <a:pt x="4723324" y="1818386"/>
                  <a:pt x="4723324" y="1814857"/>
                  <a:pt x="4723324" y="1807797"/>
                </a:cubicBezTo>
                <a:close/>
                <a:moveTo>
                  <a:pt x="3876090" y="1807797"/>
                </a:moveTo>
                <a:cubicBezTo>
                  <a:pt x="3883150" y="1821917"/>
                  <a:pt x="3890210" y="1825447"/>
                  <a:pt x="3897271" y="1818386"/>
                </a:cubicBezTo>
                <a:lnTo>
                  <a:pt x="3897271" y="1807797"/>
                </a:lnTo>
                <a:cubicBezTo>
                  <a:pt x="3890210" y="1807797"/>
                  <a:pt x="3886681" y="1807797"/>
                  <a:pt x="3886681" y="1807797"/>
                </a:cubicBezTo>
                <a:cubicBezTo>
                  <a:pt x="3879620" y="1807797"/>
                  <a:pt x="3876090" y="1807797"/>
                  <a:pt x="3876090" y="1807797"/>
                </a:cubicBezTo>
                <a:close/>
                <a:moveTo>
                  <a:pt x="7509924" y="1801177"/>
                </a:moveTo>
                <a:cubicBezTo>
                  <a:pt x="7507278" y="1800295"/>
                  <a:pt x="7505072" y="1800736"/>
                  <a:pt x="7503307" y="1802501"/>
                </a:cubicBezTo>
                <a:cubicBezTo>
                  <a:pt x="7499778" y="1806032"/>
                  <a:pt x="7487420" y="1807797"/>
                  <a:pt x="7466240" y="1807797"/>
                </a:cubicBezTo>
                <a:cubicBezTo>
                  <a:pt x="7459178" y="1807797"/>
                  <a:pt x="7455649" y="1807797"/>
                  <a:pt x="7455649" y="1807797"/>
                </a:cubicBezTo>
                <a:lnTo>
                  <a:pt x="7508601" y="1828978"/>
                </a:lnTo>
                <a:lnTo>
                  <a:pt x="7508601" y="1818386"/>
                </a:lnTo>
                <a:cubicBezTo>
                  <a:pt x="7508601" y="1811327"/>
                  <a:pt x="7512130" y="1807797"/>
                  <a:pt x="7519192" y="1807797"/>
                </a:cubicBezTo>
                <a:cubicBezTo>
                  <a:pt x="7515662" y="1804267"/>
                  <a:pt x="7512572" y="1802060"/>
                  <a:pt x="7509924" y="1801177"/>
                </a:cubicBezTo>
                <a:close/>
                <a:moveTo>
                  <a:pt x="7434468" y="1797205"/>
                </a:moveTo>
                <a:lnTo>
                  <a:pt x="7434468" y="1807797"/>
                </a:lnTo>
                <a:cubicBezTo>
                  <a:pt x="7434468" y="1807797"/>
                  <a:pt x="7437999" y="1807797"/>
                  <a:pt x="7445059" y="1807797"/>
                </a:cubicBezTo>
                <a:close/>
                <a:moveTo>
                  <a:pt x="7386812" y="1797205"/>
                </a:moveTo>
                <a:cubicBezTo>
                  <a:pt x="7383282" y="1797205"/>
                  <a:pt x="7381516" y="1800736"/>
                  <a:pt x="7381516" y="1807797"/>
                </a:cubicBezTo>
                <a:cubicBezTo>
                  <a:pt x="7381516" y="1814857"/>
                  <a:pt x="7385047" y="1818386"/>
                  <a:pt x="7392107" y="1818386"/>
                </a:cubicBezTo>
                <a:cubicBezTo>
                  <a:pt x="7392107" y="1818386"/>
                  <a:pt x="7393872" y="1816622"/>
                  <a:pt x="7397403" y="1813092"/>
                </a:cubicBezTo>
                <a:cubicBezTo>
                  <a:pt x="7400932" y="1809561"/>
                  <a:pt x="7402697" y="1807797"/>
                  <a:pt x="7402697" y="1807797"/>
                </a:cubicBezTo>
                <a:cubicBezTo>
                  <a:pt x="7402697" y="1800736"/>
                  <a:pt x="7399168" y="1797205"/>
                  <a:pt x="7392107" y="1797205"/>
                </a:cubicBezTo>
                <a:cubicBezTo>
                  <a:pt x="7392107" y="1797205"/>
                  <a:pt x="7390341" y="1797205"/>
                  <a:pt x="7386812" y="1797205"/>
                </a:cubicBezTo>
                <a:close/>
                <a:moveTo>
                  <a:pt x="7307384" y="1797205"/>
                </a:moveTo>
                <a:lnTo>
                  <a:pt x="7296793" y="1807797"/>
                </a:lnTo>
                <a:cubicBezTo>
                  <a:pt x="7296793" y="1807797"/>
                  <a:pt x="7296793" y="1811327"/>
                  <a:pt x="7296793" y="1818386"/>
                </a:cubicBezTo>
                <a:lnTo>
                  <a:pt x="7307384" y="1818386"/>
                </a:lnTo>
                <a:cubicBezTo>
                  <a:pt x="7307384" y="1811327"/>
                  <a:pt x="7310914" y="1807797"/>
                  <a:pt x="7317974" y="1807797"/>
                </a:cubicBezTo>
                <a:lnTo>
                  <a:pt x="7317974" y="1797205"/>
                </a:lnTo>
                <a:cubicBezTo>
                  <a:pt x="7310914" y="1797205"/>
                  <a:pt x="7307384" y="1797205"/>
                  <a:pt x="7307384" y="1797205"/>
                </a:cubicBezTo>
                <a:close/>
                <a:moveTo>
                  <a:pt x="4490334" y="1797205"/>
                </a:moveTo>
                <a:cubicBezTo>
                  <a:pt x="4476214" y="1804266"/>
                  <a:pt x="4476214" y="1811327"/>
                  <a:pt x="4490334" y="1818386"/>
                </a:cubicBezTo>
                <a:cubicBezTo>
                  <a:pt x="4497394" y="1818386"/>
                  <a:pt x="4500924" y="1818386"/>
                  <a:pt x="4500924" y="1818386"/>
                </a:cubicBezTo>
                <a:cubicBezTo>
                  <a:pt x="4500924" y="1811327"/>
                  <a:pt x="4500924" y="1807797"/>
                  <a:pt x="4500924" y="1807797"/>
                </a:cubicBezTo>
                <a:close/>
                <a:moveTo>
                  <a:pt x="2838230" y="1797205"/>
                </a:moveTo>
                <a:cubicBezTo>
                  <a:pt x="2845290" y="1804266"/>
                  <a:pt x="2857646" y="1809561"/>
                  <a:pt x="2875296" y="1813092"/>
                </a:cubicBezTo>
                <a:cubicBezTo>
                  <a:pt x="2892946" y="1816622"/>
                  <a:pt x="2908831" y="1821917"/>
                  <a:pt x="2922954" y="1828978"/>
                </a:cubicBezTo>
                <a:cubicBezTo>
                  <a:pt x="2937074" y="1836037"/>
                  <a:pt x="2947664" y="1843098"/>
                  <a:pt x="2954724" y="1850157"/>
                </a:cubicBezTo>
                <a:cubicBezTo>
                  <a:pt x="2968845" y="1850157"/>
                  <a:pt x="2990026" y="1857218"/>
                  <a:pt x="3018266" y="1871338"/>
                </a:cubicBezTo>
                <a:cubicBezTo>
                  <a:pt x="3025327" y="1878399"/>
                  <a:pt x="3035918" y="1883694"/>
                  <a:pt x="3050039" y="1887224"/>
                </a:cubicBezTo>
                <a:cubicBezTo>
                  <a:pt x="3064160" y="1890755"/>
                  <a:pt x="3071218" y="1892520"/>
                  <a:pt x="3071218" y="1892520"/>
                </a:cubicBezTo>
                <a:cubicBezTo>
                  <a:pt x="3085339" y="1899580"/>
                  <a:pt x="3102990" y="1908405"/>
                  <a:pt x="3124171" y="1918996"/>
                </a:cubicBezTo>
                <a:cubicBezTo>
                  <a:pt x="3145351" y="1929586"/>
                  <a:pt x="3155942" y="1934882"/>
                  <a:pt x="3155942" y="1934882"/>
                </a:cubicBezTo>
                <a:cubicBezTo>
                  <a:pt x="3155942" y="1941941"/>
                  <a:pt x="3145351" y="1941941"/>
                  <a:pt x="3124171" y="1934882"/>
                </a:cubicBezTo>
                <a:cubicBezTo>
                  <a:pt x="3074749" y="1906640"/>
                  <a:pt x="3039447" y="1892520"/>
                  <a:pt x="3018266" y="1892520"/>
                </a:cubicBezTo>
                <a:cubicBezTo>
                  <a:pt x="3018266" y="1892520"/>
                  <a:pt x="3011207" y="1888989"/>
                  <a:pt x="2997086" y="1881930"/>
                </a:cubicBezTo>
                <a:lnTo>
                  <a:pt x="2922954" y="1850157"/>
                </a:lnTo>
                <a:cubicBezTo>
                  <a:pt x="2887652" y="1836037"/>
                  <a:pt x="2870002" y="1828978"/>
                  <a:pt x="2870002" y="1828978"/>
                </a:cubicBezTo>
                <a:cubicBezTo>
                  <a:pt x="2862941" y="1828978"/>
                  <a:pt x="2857646" y="1827213"/>
                  <a:pt x="2854115" y="1823682"/>
                </a:cubicBezTo>
                <a:cubicBezTo>
                  <a:pt x="2850585" y="1820151"/>
                  <a:pt x="2845290" y="1818386"/>
                  <a:pt x="2838230" y="1818386"/>
                </a:cubicBezTo>
                <a:close/>
                <a:moveTo>
                  <a:pt x="4665738" y="1793896"/>
                </a:moveTo>
                <a:cubicBezTo>
                  <a:pt x="4663532" y="1794338"/>
                  <a:pt x="4661546" y="1795441"/>
                  <a:pt x="4659780" y="1797205"/>
                </a:cubicBezTo>
                <a:cubicBezTo>
                  <a:pt x="4652720" y="1804266"/>
                  <a:pt x="4652720" y="1809561"/>
                  <a:pt x="4659780" y="1813092"/>
                </a:cubicBezTo>
                <a:cubicBezTo>
                  <a:pt x="4666840" y="1816622"/>
                  <a:pt x="4670372" y="1814857"/>
                  <a:pt x="4670372" y="1807797"/>
                </a:cubicBezTo>
                <a:cubicBezTo>
                  <a:pt x="4670372" y="1807797"/>
                  <a:pt x="4672136" y="1807797"/>
                  <a:pt x="4675666" y="1807797"/>
                </a:cubicBezTo>
                <a:cubicBezTo>
                  <a:pt x="4679196" y="1807797"/>
                  <a:pt x="4680962" y="1811327"/>
                  <a:pt x="4680962" y="1818386"/>
                </a:cubicBezTo>
                <a:cubicBezTo>
                  <a:pt x="4695082" y="1818386"/>
                  <a:pt x="4702142" y="1818386"/>
                  <a:pt x="4702142" y="1818386"/>
                </a:cubicBezTo>
                <a:cubicBezTo>
                  <a:pt x="4702142" y="1818386"/>
                  <a:pt x="4698612" y="1814857"/>
                  <a:pt x="4691551" y="1807797"/>
                </a:cubicBezTo>
                <a:cubicBezTo>
                  <a:pt x="4680962" y="1797205"/>
                  <a:pt x="4672357" y="1792573"/>
                  <a:pt x="4665738" y="1793896"/>
                </a:cubicBezTo>
                <a:close/>
                <a:moveTo>
                  <a:pt x="7234574" y="1791911"/>
                </a:moveTo>
                <a:cubicBezTo>
                  <a:pt x="7235457" y="1791911"/>
                  <a:pt x="7236780" y="1793676"/>
                  <a:pt x="7238546" y="1797205"/>
                </a:cubicBezTo>
                <a:cubicBezTo>
                  <a:pt x="7242076" y="1804266"/>
                  <a:pt x="7240312" y="1804266"/>
                  <a:pt x="7233251" y="1797205"/>
                </a:cubicBezTo>
                <a:cubicBezTo>
                  <a:pt x="7233251" y="1793676"/>
                  <a:pt x="7233692" y="1791911"/>
                  <a:pt x="7234574" y="1791911"/>
                </a:cubicBezTo>
                <a:close/>
                <a:moveTo>
                  <a:pt x="7201480" y="1786615"/>
                </a:moveTo>
                <a:lnTo>
                  <a:pt x="7212070" y="1797205"/>
                </a:lnTo>
                <a:lnTo>
                  <a:pt x="7212070" y="1786615"/>
                </a:lnTo>
                <a:cubicBezTo>
                  <a:pt x="7212070" y="1786615"/>
                  <a:pt x="7208540" y="1786615"/>
                  <a:pt x="7201480" y="1786615"/>
                </a:cubicBezTo>
                <a:close/>
                <a:moveTo>
                  <a:pt x="5316386" y="1786615"/>
                </a:moveTo>
                <a:lnTo>
                  <a:pt x="5316386" y="1807797"/>
                </a:lnTo>
                <a:cubicBezTo>
                  <a:pt x="5330506" y="1807797"/>
                  <a:pt x="5341098" y="1807797"/>
                  <a:pt x="5348158" y="1807797"/>
                </a:cubicBezTo>
                <a:cubicBezTo>
                  <a:pt x="5341098" y="1807797"/>
                  <a:pt x="5337566" y="1804266"/>
                  <a:pt x="5337566" y="1797205"/>
                </a:cubicBezTo>
                <a:cubicBezTo>
                  <a:pt x="5337566" y="1790146"/>
                  <a:pt x="5334037" y="1786615"/>
                  <a:pt x="5326977" y="1786615"/>
                </a:cubicBezTo>
                <a:close/>
                <a:moveTo>
                  <a:pt x="3929042" y="1786615"/>
                </a:moveTo>
                <a:lnTo>
                  <a:pt x="3939633" y="1797205"/>
                </a:lnTo>
                <a:lnTo>
                  <a:pt x="3950223" y="1797205"/>
                </a:lnTo>
                <a:cubicBezTo>
                  <a:pt x="3950223" y="1790146"/>
                  <a:pt x="3948458" y="1786615"/>
                  <a:pt x="3944928" y="1786615"/>
                </a:cubicBezTo>
                <a:cubicBezTo>
                  <a:pt x="3941398" y="1786615"/>
                  <a:pt x="3936102" y="1786615"/>
                  <a:pt x="3929042" y="1786615"/>
                </a:cubicBezTo>
                <a:close/>
                <a:moveTo>
                  <a:pt x="3155942" y="1786615"/>
                </a:moveTo>
                <a:cubicBezTo>
                  <a:pt x="3163002" y="1786615"/>
                  <a:pt x="3168297" y="1790146"/>
                  <a:pt x="3171829" y="1797205"/>
                </a:cubicBezTo>
                <a:cubicBezTo>
                  <a:pt x="3175358" y="1804266"/>
                  <a:pt x="3175358" y="1807797"/>
                  <a:pt x="3171829" y="1807797"/>
                </a:cubicBezTo>
                <a:cubicBezTo>
                  <a:pt x="3168297" y="1807797"/>
                  <a:pt x="3163002" y="1807797"/>
                  <a:pt x="3155942" y="1807797"/>
                </a:cubicBezTo>
                <a:lnTo>
                  <a:pt x="3145351" y="1797205"/>
                </a:lnTo>
                <a:cubicBezTo>
                  <a:pt x="3138291" y="1797205"/>
                  <a:pt x="3141821" y="1793676"/>
                  <a:pt x="3155942" y="1786615"/>
                </a:cubicBezTo>
                <a:close/>
                <a:moveTo>
                  <a:pt x="7341802" y="1781320"/>
                </a:moveTo>
                <a:cubicBezTo>
                  <a:pt x="7340038" y="1781320"/>
                  <a:pt x="7339155" y="1783086"/>
                  <a:pt x="7339155" y="1786615"/>
                </a:cubicBezTo>
                <a:lnTo>
                  <a:pt x="7349745" y="1786615"/>
                </a:lnTo>
                <a:cubicBezTo>
                  <a:pt x="7346216" y="1783086"/>
                  <a:pt x="7343567" y="1781320"/>
                  <a:pt x="7341802" y="1781320"/>
                </a:cubicBezTo>
                <a:close/>
                <a:moveTo>
                  <a:pt x="7259726" y="1781320"/>
                </a:moveTo>
                <a:cubicBezTo>
                  <a:pt x="7256197" y="1781320"/>
                  <a:pt x="7250902" y="1783086"/>
                  <a:pt x="7243841" y="1786615"/>
                </a:cubicBezTo>
                <a:cubicBezTo>
                  <a:pt x="7229722" y="1786615"/>
                  <a:pt x="7222660" y="1786615"/>
                  <a:pt x="7222660" y="1786615"/>
                </a:cubicBezTo>
                <a:lnTo>
                  <a:pt x="7233251" y="1797205"/>
                </a:lnTo>
                <a:cubicBezTo>
                  <a:pt x="7226190" y="1797205"/>
                  <a:pt x="7222660" y="1800736"/>
                  <a:pt x="7222660" y="1807797"/>
                </a:cubicBezTo>
                <a:lnTo>
                  <a:pt x="7222660" y="1818386"/>
                </a:lnTo>
                <a:lnTo>
                  <a:pt x="7233251" y="1818386"/>
                </a:lnTo>
                <a:cubicBezTo>
                  <a:pt x="7240312" y="1818386"/>
                  <a:pt x="7249136" y="1816622"/>
                  <a:pt x="7259726" y="1813092"/>
                </a:cubicBezTo>
                <a:cubicBezTo>
                  <a:pt x="7270318" y="1809561"/>
                  <a:pt x="7273847" y="1806032"/>
                  <a:pt x="7270318" y="1802501"/>
                </a:cubicBezTo>
                <a:cubicBezTo>
                  <a:pt x="7266788" y="1798970"/>
                  <a:pt x="7265022" y="1793676"/>
                  <a:pt x="7265022" y="1786615"/>
                </a:cubicBezTo>
                <a:cubicBezTo>
                  <a:pt x="7265022" y="1783086"/>
                  <a:pt x="7263258" y="1781320"/>
                  <a:pt x="7259726" y="1781320"/>
                </a:cubicBezTo>
                <a:close/>
                <a:moveTo>
                  <a:pt x="7794542" y="1776026"/>
                </a:moveTo>
                <a:cubicBezTo>
                  <a:pt x="7787482" y="1776026"/>
                  <a:pt x="7783952" y="1777790"/>
                  <a:pt x="7783952" y="1781320"/>
                </a:cubicBezTo>
                <a:cubicBezTo>
                  <a:pt x="7783952" y="1784851"/>
                  <a:pt x="7785717" y="1786615"/>
                  <a:pt x="7789248" y="1786615"/>
                </a:cubicBezTo>
                <a:cubicBezTo>
                  <a:pt x="7792778" y="1786615"/>
                  <a:pt x="7794542" y="1783085"/>
                  <a:pt x="7794542" y="1776026"/>
                </a:cubicBezTo>
                <a:close/>
                <a:moveTo>
                  <a:pt x="7688638" y="1776026"/>
                </a:moveTo>
                <a:cubicBezTo>
                  <a:pt x="7688638" y="1776026"/>
                  <a:pt x="7688638" y="1779555"/>
                  <a:pt x="7688638" y="1786615"/>
                </a:cubicBezTo>
                <a:lnTo>
                  <a:pt x="7699230" y="1797205"/>
                </a:lnTo>
                <a:cubicBezTo>
                  <a:pt x="7706290" y="1790146"/>
                  <a:pt x="7709820" y="1784851"/>
                  <a:pt x="7709820" y="1781320"/>
                </a:cubicBezTo>
                <a:cubicBezTo>
                  <a:pt x="7709820" y="1777790"/>
                  <a:pt x="7706290" y="1776026"/>
                  <a:pt x="7699230" y="1776026"/>
                </a:cubicBezTo>
                <a:close/>
                <a:moveTo>
                  <a:pt x="7286203" y="1776026"/>
                </a:moveTo>
                <a:cubicBezTo>
                  <a:pt x="7286203" y="1776026"/>
                  <a:pt x="7282674" y="1779555"/>
                  <a:pt x="7275612" y="1786615"/>
                </a:cubicBezTo>
                <a:lnTo>
                  <a:pt x="7286203" y="1786615"/>
                </a:lnTo>
                <a:close/>
                <a:moveTo>
                  <a:pt x="5221073" y="1776026"/>
                </a:moveTo>
                <a:lnTo>
                  <a:pt x="5221073" y="1786615"/>
                </a:lnTo>
                <a:lnTo>
                  <a:pt x="5231662" y="1786615"/>
                </a:lnTo>
                <a:cubicBezTo>
                  <a:pt x="5231662" y="1779555"/>
                  <a:pt x="5228133" y="1776026"/>
                  <a:pt x="5221073" y="1776026"/>
                </a:cubicBezTo>
                <a:close/>
                <a:moveTo>
                  <a:pt x="4447972" y="1776026"/>
                </a:moveTo>
                <a:lnTo>
                  <a:pt x="4416202" y="1786615"/>
                </a:lnTo>
                <a:cubicBezTo>
                  <a:pt x="4416202" y="1793676"/>
                  <a:pt x="4430322" y="1793676"/>
                  <a:pt x="4458562" y="1786615"/>
                </a:cubicBezTo>
                <a:close/>
                <a:moveTo>
                  <a:pt x="3749004" y="1776026"/>
                </a:moveTo>
                <a:cubicBezTo>
                  <a:pt x="3749004" y="1783085"/>
                  <a:pt x="3749004" y="1786615"/>
                  <a:pt x="3749004" y="1786615"/>
                </a:cubicBezTo>
                <a:cubicBezTo>
                  <a:pt x="3749004" y="1786615"/>
                  <a:pt x="3747240" y="1786615"/>
                  <a:pt x="3743710" y="1786615"/>
                </a:cubicBezTo>
                <a:cubicBezTo>
                  <a:pt x="3740180" y="1786615"/>
                  <a:pt x="3738415" y="1784851"/>
                  <a:pt x="3738415" y="1781320"/>
                </a:cubicBezTo>
                <a:cubicBezTo>
                  <a:pt x="3738415" y="1777790"/>
                  <a:pt x="3741946" y="1776026"/>
                  <a:pt x="3749004" y="1776026"/>
                </a:cubicBezTo>
                <a:close/>
                <a:moveTo>
                  <a:pt x="3335979" y="1776026"/>
                </a:moveTo>
                <a:lnTo>
                  <a:pt x="3335979" y="1786615"/>
                </a:lnTo>
                <a:cubicBezTo>
                  <a:pt x="3328920" y="1786615"/>
                  <a:pt x="3327153" y="1788380"/>
                  <a:pt x="3330685" y="1791911"/>
                </a:cubicBezTo>
                <a:cubicBezTo>
                  <a:pt x="3334214" y="1795441"/>
                  <a:pt x="3339509" y="1797205"/>
                  <a:pt x="3346570" y="1797205"/>
                </a:cubicBezTo>
                <a:cubicBezTo>
                  <a:pt x="3353630" y="1804266"/>
                  <a:pt x="3360690" y="1807797"/>
                  <a:pt x="3367751" y="1807797"/>
                </a:cubicBezTo>
                <a:cubicBezTo>
                  <a:pt x="3374810" y="1807797"/>
                  <a:pt x="3378341" y="1804266"/>
                  <a:pt x="3378341" y="1797205"/>
                </a:cubicBezTo>
                <a:lnTo>
                  <a:pt x="3388931" y="1797205"/>
                </a:lnTo>
                <a:cubicBezTo>
                  <a:pt x="3388931" y="1804266"/>
                  <a:pt x="3395992" y="1804266"/>
                  <a:pt x="3410112" y="1797205"/>
                </a:cubicBezTo>
                <a:lnTo>
                  <a:pt x="3441882" y="1797205"/>
                </a:lnTo>
                <a:cubicBezTo>
                  <a:pt x="3448943" y="1804266"/>
                  <a:pt x="3456004" y="1807797"/>
                  <a:pt x="3463064" y="1807797"/>
                </a:cubicBezTo>
                <a:cubicBezTo>
                  <a:pt x="3498365" y="1821917"/>
                  <a:pt x="3519546" y="1832507"/>
                  <a:pt x="3526607" y="1839567"/>
                </a:cubicBezTo>
                <a:lnTo>
                  <a:pt x="3516016" y="1839567"/>
                </a:lnTo>
                <a:lnTo>
                  <a:pt x="3505426" y="1839567"/>
                </a:lnTo>
                <a:lnTo>
                  <a:pt x="3558378" y="1850157"/>
                </a:lnTo>
                <a:cubicBezTo>
                  <a:pt x="3572498" y="1843098"/>
                  <a:pt x="3607799" y="1853688"/>
                  <a:pt x="3664282" y="1881930"/>
                </a:cubicBezTo>
                <a:cubicBezTo>
                  <a:pt x="3671342" y="1881930"/>
                  <a:pt x="3680167" y="1883694"/>
                  <a:pt x="3690758" y="1887224"/>
                </a:cubicBezTo>
                <a:cubicBezTo>
                  <a:pt x="3701348" y="1890755"/>
                  <a:pt x="3706644" y="1892520"/>
                  <a:pt x="3706644" y="1892520"/>
                </a:cubicBezTo>
                <a:cubicBezTo>
                  <a:pt x="3763126" y="1899580"/>
                  <a:pt x="3801956" y="1913701"/>
                  <a:pt x="3823138" y="1934882"/>
                </a:cubicBezTo>
                <a:cubicBezTo>
                  <a:pt x="3830198" y="1934882"/>
                  <a:pt x="3840788" y="1936646"/>
                  <a:pt x="3854908" y="1940176"/>
                </a:cubicBezTo>
                <a:cubicBezTo>
                  <a:pt x="3869030" y="1943707"/>
                  <a:pt x="3876090" y="1941941"/>
                  <a:pt x="3876090" y="1934882"/>
                </a:cubicBezTo>
                <a:lnTo>
                  <a:pt x="3918452" y="1956063"/>
                </a:lnTo>
                <a:lnTo>
                  <a:pt x="3907860" y="1956063"/>
                </a:lnTo>
                <a:lnTo>
                  <a:pt x="3897271" y="1966653"/>
                </a:lnTo>
                <a:cubicBezTo>
                  <a:pt x="3911392" y="1966653"/>
                  <a:pt x="3921982" y="1966653"/>
                  <a:pt x="3929042" y="1966653"/>
                </a:cubicBezTo>
                <a:cubicBezTo>
                  <a:pt x="3936102" y="1966653"/>
                  <a:pt x="3939633" y="1968417"/>
                  <a:pt x="3939633" y="1971948"/>
                </a:cubicBezTo>
                <a:cubicBezTo>
                  <a:pt x="3939633" y="1975478"/>
                  <a:pt x="3946692" y="1979007"/>
                  <a:pt x="3960812" y="1982538"/>
                </a:cubicBezTo>
                <a:cubicBezTo>
                  <a:pt x="3974934" y="1986069"/>
                  <a:pt x="3981994" y="1987834"/>
                  <a:pt x="3981994" y="1987834"/>
                </a:cubicBezTo>
                <a:lnTo>
                  <a:pt x="4013765" y="1998424"/>
                </a:lnTo>
                <a:cubicBezTo>
                  <a:pt x="4027886" y="2012544"/>
                  <a:pt x="4042006" y="2019605"/>
                  <a:pt x="4056127" y="2019605"/>
                </a:cubicBezTo>
                <a:cubicBezTo>
                  <a:pt x="4091429" y="2026665"/>
                  <a:pt x="4116140" y="2033725"/>
                  <a:pt x="4130260" y="2040786"/>
                </a:cubicBezTo>
                <a:cubicBezTo>
                  <a:pt x="4137320" y="2047846"/>
                  <a:pt x="4147910" y="2051376"/>
                  <a:pt x="4162031" y="2051376"/>
                </a:cubicBezTo>
                <a:cubicBezTo>
                  <a:pt x="4176152" y="2051376"/>
                  <a:pt x="4183212" y="2049611"/>
                  <a:pt x="4183212" y="2046080"/>
                </a:cubicBezTo>
                <a:cubicBezTo>
                  <a:pt x="4183212" y="2042550"/>
                  <a:pt x="4186743" y="2040786"/>
                  <a:pt x="4193802" y="2040786"/>
                </a:cubicBezTo>
                <a:cubicBezTo>
                  <a:pt x="4200862" y="2040786"/>
                  <a:pt x="4206158" y="2040786"/>
                  <a:pt x="4209688" y="2040786"/>
                </a:cubicBezTo>
                <a:cubicBezTo>
                  <a:pt x="4213218" y="2040786"/>
                  <a:pt x="4214983" y="2040786"/>
                  <a:pt x="4214983" y="2040786"/>
                </a:cubicBezTo>
                <a:cubicBezTo>
                  <a:pt x="4222044" y="2040786"/>
                  <a:pt x="4225574" y="2044315"/>
                  <a:pt x="4225574" y="2051376"/>
                </a:cubicBezTo>
                <a:cubicBezTo>
                  <a:pt x="4225574" y="2058436"/>
                  <a:pt x="4227339" y="2063732"/>
                  <a:pt x="4230868" y="2067261"/>
                </a:cubicBezTo>
                <a:cubicBezTo>
                  <a:pt x="4234400" y="2070792"/>
                  <a:pt x="4239695" y="2072557"/>
                  <a:pt x="4246754" y="2072557"/>
                </a:cubicBezTo>
                <a:cubicBezTo>
                  <a:pt x="4253814" y="2072557"/>
                  <a:pt x="4260874" y="2076088"/>
                  <a:pt x="4267935" y="2083146"/>
                </a:cubicBezTo>
                <a:lnTo>
                  <a:pt x="4267935" y="2093738"/>
                </a:lnTo>
                <a:cubicBezTo>
                  <a:pt x="4260874" y="2086677"/>
                  <a:pt x="4246754" y="2083146"/>
                  <a:pt x="4225574" y="2083146"/>
                </a:cubicBezTo>
                <a:cubicBezTo>
                  <a:pt x="4204393" y="2076088"/>
                  <a:pt x="4183212" y="2069026"/>
                  <a:pt x="4162031" y="2061967"/>
                </a:cubicBezTo>
                <a:cubicBezTo>
                  <a:pt x="4154970" y="2061967"/>
                  <a:pt x="4144381" y="2058436"/>
                  <a:pt x="4130260" y="2051376"/>
                </a:cubicBezTo>
                <a:cubicBezTo>
                  <a:pt x="4116140" y="2044315"/>
                  <a:pt x="4103784" y="2039021"/>
                  <a:pt x="4093194" y="2035490"/>
                </a:cubicBezTo>
                <a:cubicBezTo>
                  <a:pt x="4082604" y="2031959"/>
                  <a:pt x="4070248" y="2028430"/>
                  <a:pt x="4056127" y="2024900"/>
                </a:cubicBezTo>
                <a:cubicBezTo>
                  <a:pt x="4042006" y="2021369"/>
                  <a:pt x="4027886" y="2019605"/>
                  <a:pt x="4013765" y="2019605"/>
                </a:cubicBezTo>
                <a:lnTo>
                  <a:pt x="3939633" y="1998424"/>
                </a:lnTo>
                <a:cubicBezTo>
                  <a:pt x="3925511" y="1998424"/>
                  <a:pt x="3914921" y="2001954"/>
                  <a:pt x="3907860" y="2009015"/>
                </a:cubicBezTo>
                <a:cubicBezTo>
                  <a:pt x="3900802" y="2009015"/>
                  <a:pt x="3890210" y="2005484"/>
                  <a:pt x="3876090" y="1998424"/>
                </a:cubicBezTo>
                <a:cubicBezTo>
                  <a:pt x="3861969" y="1998424"/>
                  <a:pt x="3853144" y="1996659"/>
                  <a:pt x="3849614" y="1993128"/>
                </a:cubicBezTo>
                <a:cubicBezTo>
                  <a:pt x="3846084" y="1989598"/>
                  <a:pt x="3844319" y="1987834"/>
                  <a:pt x="3844319" y="1987834"/>
                </a:cubicBezTo>
                <a:lnTo>
                  <a:pt x="3833728" y="1977242"/>
                </a:lnTo>
                <a:lnTo>
                  <a:pt x="3812548" y="1966653"/>
                </a:lnTo>
                <a:lnTo>
                  <a:pt x="3780776" y="1956063"/>
                </a:lnTo>
                <a:cubicBezTo>
                  <a:pt x="3780776" y="1963122"/>
                  <a:pt x="3784306" y="1966653"/>
                  <a:pt x="3791367" y="1966653"/>
                </a:cubicBezTo>
                <a:cubicBezTo>
                  <a:pt x="3791367" y="1966653"/>
                  <a:pt x="3793132" y="1968417"/>
                  <a:pt x="3796662" y="1971948"/>
                </a:cubicBezTo>
                <a:cubicBezTo>
                  <a:pt x="3800192" y="1975478"/>
                  <a:pt x="3805488" y="1977242"/>
                  <a:pt x="3812548" y="1977242"/>
                </a:cubicBezTo>
                <a:cubicBezTo>
                  <a:pt x="3819607" y="1977242"/>
                  <a:pt x="3823138" y="1980773"/>
                  <a:pt x="3823138" y="1987834"/>
                </a:cubicBezTo>
                <a:cubicBezTo>
                  <a:pt x="3823138" y="1994894"/>
                  <a:pt x="3823138" y="1998424"/>
                  <a:pt x="3823138" y="1998424"/>
                </a:cubicBezTo>
                <a:lnTo>
                  <a:pt x="3801956" y="1998424"/>
                </a:lnTo>
                <a:lnTo>
                  <a:pt x="3749004" y="1956063"/>
                </a:lnTo>
                <a:lnTo>
                  <a:pt x="3717234" y="1934882"/>
                </a:lnTo>
                <a:cubicBezTo>
                  <a:pt x="3717234" y="1934882"/>
                  <a:pt x="3713703" y="1934882"/>
                  <a:pt x="3706644" y="1934882"/>
                </a:cubicBezTo>
                <a:cubicBezTo>
                  <a:pt x="3699584" y="1934882"/>
                  <a:pt x="3696052" y="1931351"/>
                  <a:pt x="3696052" y="1924290"/>
                </a:cubicBezTo>
                <a:lnTo>
                  <a:pt x="3685463" y="1924290"/>
                </a:lnTo>
                <a:cubicBezTo>
                  <a:pt x="3678402" y="1917231"/>
                  <a:pt x="3658986" y="1908405"/>
                  <a:pt x="3627215" y="1897815"/>
                </a:cubicBezTo>
                <a:cubicBezTo>
                  <a:pt x="3595444" y="1887224"/>
                  <a:pt x="3568968" y="1881930"/>
                  <a:pt x="3547788" y="1881930"/>
                </a:cubicBezTo>
                <a:cubicBezTo>
                  <a:pt x="3540728" y="1874869"/>
                  <a:pt x="3526607" y="1867809"/>
                  <a:pt x="3505426" y="1860749"/>
                </a:cubicBezTo>
                <a:cubicBezTo>
                  <a:pt x="3484244" y="1853688"/>
                  <a:pt x="3463064" y="1846628"/>
                  <a:pt x="3441882" y="1839567"/>
                </a:cubicBezTo>
                <a:cubicBezTo>
                  <a:pt x="3350099" y="1811327"/>
                  <a:pt x="3300678" y="1797205"/>
                  <a:pt x="3293618" y="1797205"/>
                </a:cubicBezTo>
                <a:close/>
                <a:moveTo>
                  <a:pt x="7709820" y="1765434"/>
                </a:moveTo>
                <a:cubicBezTo>
                  <a:pt x="7709820" y="1765434"/>
                  <a:pt x="7713348" y="1768965"/>
                  <a:pt x="7720409" y="1776026"/>
                </a:cubicBezTo>
                <a:lnTo>
                  <a:pt x="7741590" y="1765434"/>
                </a:lnTo>
                <a:close/>
                <a:moveTo>
                  <a:pt x="6555464" y="1765434"/>
                </a:moveTo>
                <a:lnTo>
                  <a:pt x="6544874" y="1776026"/>
                </a:lnTo>
                <a:cubicBezTo>
                  <a:pt x="6558994" y="1776026"/>
                  <a:pt x="6566054" y="1776026"/>
                  <a:pt x="6566054" y="1776026"/>
                </a:cubicBezTo>
                <a:close/>
                <a:moveTo>
                  <a:pt x="5231662" y="1765434"/>
                </a:moveTo>
                <a:cubicBezTo>
                  <a:pt x="5231662" y="1772495"/>
                  <a:pt x="5235194" y="1776026"/>
                  <a:pt x="5242254" y="1776026"/>
                </a:cubicBezTo>
                <a:lnTo>
                  <a:pt x="5242254" y="1765434"/>
                </a:lnTo>
                <a:close/>
                <a:moveTo>
                  <a:pt x="3060629" y="1765434"/>
                </a:moveTo>
                <a:cubicBezTo>
                  <a:pt x="3067689" y="1765434"/>
                  <a:pt x="3071218" y="1767199"/>
                  <a:pt x="3071218" y="1770730"/>
                </a:cubicBezTo>
                <a:cubicBezTo>
                  <a:pt x="3071218" y="1774261"/>
                  <a:pt x="3067689" y="1776026"/>
                  <a:pt x="3060629" y="1776026"/>
                </a:cubicBezTo>
                <a:close/>
                <a:moveTo>
                  <a:pt x="5146940" y="1754845"/>
                </a:moveTo>
                <a:lnTo>
                  <a:pt x="5146940" y="1765434"/>
                </a:lnTo>
                <a:cubicBezTo>
                  <a:pt x="5146940" y="1765434"/>
                  <a:pt x="5154000" y="1761905"/>
                  <a:pt x="5168121" y="1754845"/>
                </a:cubicBezTo>
                <a:close/>
                <a:moveTo>
                  <a:pt x="4575058" y="1754845"/>
                </a:moveTo>
                <a:lnTo>
                  <a:pt x="4564468" y="1765434"/>
                </a:lnTo>
                <a:lnTo>
                  <a:pt x="4564468" y="1776026"/>
                </a:lnTo>
                <a:cubicBezTo>
                  <a:pt x="4564468" y="1776026"/>
                  <a:pt x="4566232" y="1776026"/>
                  <a:pt x="4569762" y="1776026"/>
                </a:cubicBezTo>
                <a:cubicBezTo>
                  <a:pt x="4573292" y="1776026"/>
                  <a:pt x="4578587" y="1776026"/>
                  <a:pt x="4585647" y="1776026"/>
                </a:cubicBezTo>
                <a:cubicBezTo>
                  <a:pt x="4585647" y="1783085"/>
                  <a:pt x="4590943" y="1788380"/>
                  <a:pt x="4601532" y="1791911"/>
                </a:cubicBezTo>
                <a:cubicBezTo>
                  <a:pt x="4612124" y="1795441"/>
                  <a:pt x="4620949" y="1797205"/>
                  <a:pt x="4628010" y="1797205"/>
                </a:cubicBezTo>
                <a:cubicBezTo>
                  <a:pt x="4635070" y="1797205"/>
                  <a:pt x="4640366" y="1797205"/>
                  <a:pt x="4643895" y="1797205"/>
                </a:cubicBezTo>
                <a:cubicBezTo>
                  <a:pt x="4647424" y="1797205"/>
                  <a:pt x="4649190" y="1793676"/>
                  <a:pt x="4649190" y="1786615"/>
                </a:cubicBezTo>
                <a:cubicBezTo>
                  <a:pt x="4649190" y="1779555"/>
                  <a:pt x="4643895" y="1774261"/>
                  <a:pt x="4633305" y="1770730"/>
                </a:cubicBezTo>
                <a:cubicBezTo>
                  <a:pt x="4622714" y="1767199"/>
                  <a:pt x="4610359" y="1765434"/>
                  <a:pt x="4596238" y="1765434"/>
                </a:cubicBezTo>
                <a:cubicBezTo>
                  <a:pt x="4589178" y="1765434"/>
                  <a:pt x="4585647" y="1763670"/>
                  <a:pt x="4585647" y="1760140"/>
                </a:cubicBezTo>
                <a:cubicBezTo>
                  <a:pt x="4585647" y="1756609"/>
                  <a:pt x="4582118" y="1754845"/>
                  <a:pt x="4575058" y="1754845"/>
                </a:cubicBezTo>
                <a:close/>
                <a:moveTo>
                  <a:pt x="4379134" y="1754845"/>
                </a:moveTo>
                <a:cubicBezTo>
                  <a:pt x="4375605" y="1754845"/>
                  <a:pt x="4373839" y="1756609"/>
                  <a:pt x="4373839" y="1760140"/>
                </a:cubicBezTo>
                <a:cubicBezTo>
                  <a:pt x="4373839" y="1763670"/>
                  <a:pt x="4377370" y="1767199"/>
                  <a:pt x="4384430" y="1770730"/>
                </a:cubicBezTo>
                <a:cubicBezTo>
                  <a:pt x="4391490" y="1774261"/>
                  <a:pt x="4396785" y="1774261"/>
                  <a:pt x="4400316" y="1770730"/>
                </a:cubicBezTo>
                <a:cubicBezTo>
                  <a:pt x="4403846" y="1767199"/>
                  <a:pt x="4405610" y="1765434"/>
                  <a:pt x="4405610" y="1765434"/>
                </a:cubicBezTo>
                <a:cubicBezTo>
                  <a:pt x="4405610" y="1765434"/>
                  <a:pt x="4403846" y="1765434"/>
                  <a:pt x="4400316" y="1765434"/>
                </a:cubicBezTo>
                <a:cubicBezTo>
                  <a:pt x="4396785" y="1765434"/>
                  <a:pt x="4393256" y="1763670"/>
                  <a:pt x="4389724" y="1760140"/>
                </a:cubicBezTo>
                <a:cubicBezTo>
                  <a:pt x="4386195" y="1756609"/>
                  <a:pt x="4382664" y="1754845"/>
                  <a:pt x="4379134" y="1754845"/>
                </a:cubicBezTo>
                <a:close/>
                <a:moveTo>
                  <a:pt x="4331478" y="1754845"/>
                </a:moveTo>
                <a:lnTo>
                  <a:pt x="4352658" y="1765434"/>
                </a:lnTo>
                <a:lnTo>
                  <a:pt x="4352658" y="1754845"/>
                </a:lnTo>
                <a:close/>
                <a:moveTo>
                  <a:pt x="7667457" y="1744253"/>
                </a:moveTo>
                <a:lnTo>
                  <a:pt x="7656867" y="1754845"/>
                </a:lnTo>
                <a:lnTo>
                  <a:pt x="7667457" y="1754845"/>
                </a:lnTo>
                <a:lnTo>
                  <a:pt x="7678048" y="1765434"/>
                </a:lnTo>
                <a:lnTo>
                  <a:pt x="7699230" y="1765434"/>
                </a:lnTo>
                <a:lnTo>
                  <a:pt x="7688638" y="1754845"/>
                </a:lnTo>
                <a:cubicBezTo>
                  <a:pt x="7688638" y="1754845"/>
                  <a:pt x="7686874" y="1753080"/>
                  <a:pt x="7683344" y="1749549"/>
                </a:cubicBezTo>
                <a:cubicBezTo>
                  <a:pt x="7679813" y="1746018"/>
                  <a:pt x="7674519" y="1744253"/>
                  <a:pt x="7667457" y="1744253"/>
                </a:cubicBezTo>
                <a:close/>
                <a:moveTo>
                  <a:pt x="7455649" y="1744253"/>
                </a:moveTo>
                <a:cubicBezTo>
                  <a:pt x="7448588" y="1744253"/>
                  <a:pt x="7443293" y="1746018"/>
                  <a:pt x="7439764" y="1749549"/>
                </a:cubicBezTo>
                <a:cubicBezTo>
                  <a:pt x="7436234" y="1753080"/>
                  <a:pt x="7436234" y="1756609"/>
                  <a:pt x="7439764" y="1760140"/>
                </a:cubicBezTo>
                <a:cubicBezTo>
                  <a:pt x="7443293" y="1763670"/>
                  <a:pt x="7446824" y="1765434"/>
                  <a:pt x="7450355" y="1765434"/>
                </a:cubicBezTo>
                <a:cubicBezTo>
                  <a:pt x="7453884" y="1765434"/>
                  <a:pt x="7455649" y="1761905"/>
                  <a:pt x="7455649" y="1754845"/>
                </a:cubicBezTo>
                <a:close/>
                <a:moveTo>
                  <a:pt x="7222660" y="1744253"/>
                </a:moveTo>
                <a:cubicBezTo>
                  <a:pt x="7215600" y="1744253"/>
                  <a:pt x="7208540" y="1747784"/>
                  <a:pt x="7201480" y="1754845"/>
                </a:cubicBezTo>
                <a:lnTo>
                  <a:pt x="7159118" y="1754845"/>
                </a:lnTo>
                <a:cubicBezTo>
                  <a:pt x="7159118" y="1754845"/>
                  <a:pt x="7152058" y="1754845"/>
                  <a:pt x="7137937" y="1754845"/>
                </a:cubicBezTo>
                <a:lnTo>
                  <a:pt x="7116756" y="1754845"/>
                </a:lnTo>
                <a:cubicBezTo>
                  <a:pt x="7116756" y="1761905"/>
                  <a:pt x="7113226" y="1765434"/>
                  <a:pt x="7106166" y="1765434"/>
                </a:cubicBezTo>
                <a:lnTo>
                  <a:pt x="7106166" y="1776026"/>
                </a:lnTo>
                <a:cubicBezTo>
                  <a:pt x="7113226" y="1776026"/>
                  <a:pt x="7118522" y="1774261"/>
                  <a:pt x="7122052" y="1770730"/>
                </a:cubicBezTo>
                <a:cubicBezTo>
                  <a:pt x="7125581" y="1767199"/>
                  <a:pt x="7134408" y="1765434"/>
                  <a:pt x="7148526" y="1765434"/>
                </a:cubicBezTo>
                <a:lnTo>
                  <a:pt x="7159118" y="1776026"/>
                </a:lnTo>
                <a:lnTo>
                  <a:pt x="7159118" y="1786615"/>
                </a:lnTo>
                <a:cubicBezTo>
                  <a:pt x="7166178" y="1786615"/>
                  <a:pt x="7171474" y="1784851"/>
                  <a:pt x="7175004" y="1781320"/>
                </a:cubicBezTo>
                <a:cubicBezTo>
                  <a:pt x="7178533" y="1777790"/>
                  <a:pt x="7182064" y="1776026"/>
                  <a:pt x="7185593" y="1776026"/>
                </a:cubicBezTo>
                <a:cubicBezTo>
                  <a:pt x="7189122" y="1776026"/>
                  <a:pt x="7190889" y="1779555"/>
                  <a:pt x="7190889" y="1786615"/>
                </a:cubicBezTo>
                <a:cubicBezTo>
                  <a:pt x="7190889" y="1793676"/>
                  <a:pt x="7192655" y="1793676"/>
                  <a:pt x="7196184" y="1786615"/>
                </a:cubicBezTo>
                <a:cubicBezTo>
                  <a:pt x="7199714" y="1779555"/>
                  <a:pt x="7201480" y="1776026"/>
                  <a:pt x="7201480" y="1776026"/>
                </a:cubicBezTo>
                <a:lnTo>
                  <a:pt x="7212070" y="1776026"/>
                </a:lnTo>
                <a:cubicBezTo>
                  <a:pt x="7212070" y="1776026"/>
                  <a:pt x="7213836" y="1776026"/>
                  <a:pt x="7217366" y="1776026"/>
                </a:cubicBezTo>
                <a:cubicBezTo>
                  <a:pt x="7220895" y="1776026"/>
                  <a:pt x="7219130" y="1772495"/>
                  <a:pt x="7212070" y="1765434"/>
                </a:cubicBezTo>
                <a:cubicBezTo>
                  <a:pt x="7212070" y="1758374"/>
                  <a:pt x="7212070" y="1754845"/>
                  <a:pt x="7212070" y="1754845"/>
                </a:cubicBezTo>
                <a:close/>
                <a:moveTo>
                  <a:pt x="4744504" y="1744253"/>
                </a:moveTo>
                <a:cubicBezTo>
                  <a:pt x="4744504" y="1751314"/>
                  <a:pt x="4748034" y="1754845"/>
                  <a:pt x="4755094" y="1754845"/>
                </a:cubicBezTo>
                <a:lnTo>
                  <a:pt x="4755094" y="1744253"/>
                </a:lnTo>
                <a:close/>
                <a:moveTo>
                  <a:pt x="3902566" y="1744253"/>
                </a:moveTo>
                <a:cubicBezTo>
                  <a:pt x="3899036" y="1744253"/>
                  <a:pt x="3897271" y="1747784"/>
                  <a:pt x="3897271" y="1754845"/>
                </a:cubicBezTo>
                <a:cubicBezTo>
                  <a:pt x="3897271" y="1754845"/>
                  <a:pt x="3900802" y="1754845"/>
                  <a:pt x="3907860" y="1754845"/>
                </a:cubicBezTo>
                <a:cubicBezTo>
                  <a:pt x="3907860" y="1747784"/>
                  <a:pt x="3906096" y="1744253"/>
                  <a:pt x="3902566" y="1744253"/>
                </a:cubicBezTo>
                <a:close/>
                <a:moveTo>
                  <a:pt x="8069894" y="1733663"/>
                </a:moveTo>
                <a:lnTo>
                  <a:pt x="8101664" y="1733663"/>
                </a:lnTo>
                <a:lnTo>
                  <a:pt x="8080483" y="1744253"/>
                </a:lnTo>
                <a:cubicBezTo>
                  <a:pt x="8073423" y="1744253"/>
                  <a:pt x="8069894" y="1740724"/>
                  <a:pt x="8069894" y="1733663"/>
                </a:cubicBezTo>
                <a:close/>
                <a:moveTo>
                  <a:pt x="7625096" y="1733663"/>
                </a:moveTo>
                <a:lnTo>
                  <a:pt x="7614505" y="1744253"/>
                </a:lnTo>
                <a:cubicBezTo>
                  <a:pt x="7621567" y="1744253"/>
                  <a:pt x="7625096" y="1744253"/>
                  <a:pt x="7625096" y="1744253"/>
                </a:cubicBezTo>
                <a:cubicBezTo>
                  <a:pt x="7632156" y="1744253"/>
                  <a:pt x="7635686" y="1742489"/>
                  <a:pt x="7635686" y="1738959"/>
                </a:cubicBezTo>
                <a:cubicBezTo>
                  <a:pt x="7635686" y="1735428"/>
                  <a:pt x="7632156" y="1733663"/>
                  <a:pt x="7625096" y="1733663"/>
                </a:cubicBezTo>
                <a:close/>
                <a:moveTo>
                  <a:pt x="7529782" y="1733663"/>
                </a:moveTo>
                <a:cubicBezTo>
                  <a:pt x="7522722" y="1733663"/>
                  <a:pt x="7522722" y="1737194"/>
                  <a:pt x="7529782" y="1744253"/>
                </a:cubicBezTo>
                <a:cubicBezTo>
                  <a:pt x="7529782" y="1744253"/>
                  <a:pt x="7529782" y="1747784"/>
                  <a:pt x="7529782" y="1754845"/>
                </a:cubicBezTo>
                <a:lnTo>
                  <a:pt x="7540374" y="1754845"/>
                </a:lnTo>
                <a:cubicBezTo>
                  <a:pt x="7547434" y="1754845"/>
                  <a:pt x="7552730" y="1754845"/>
                  <a:pt x="7556259" y="1754845"/>
                </a:cubicBezTo>
                <a:cubicBezTo>
                  <a:pt x="7559788" y="1754845"/>
                  <a:pt x="7561553" y="1758374"/>
                  <a:pt x="7561553" y="1765434"/>
                </a:cubicBezTo>
                <a:cubicBezTo>
                  <a:pt x="7561553" y="1765434"/>
                  <a:pt x="7565082" y="1765434"/>
                  <a:pt x="7572144" y="1765434"/>
                </a:cubicBezTo>
                <a:cubicBezTo>
                  <a:pt x="7579204" y="1765434"/>
                  <a:pt x="7579204" y="1761905"/>
                  <a:pt x="7572144" y="1754845"/>
                </a:cubicBezTo>
                <a:cubicBezTo>
                  <a:pt x="7572144" y="1754845"/>
                  <a:pt x="7570378" y="1753080"/>
                  <a:pt x="7566848" y="1749549"/>
                </a:cubicBezTo>
                <a:cubicBezTo>
                  <a:pt x="7563319" y="1746018"/>
                  <a:pt x="7561553" y="1744253"/>
                  <a:pt x="7561553" y="1744253"/>
                </a:cubicBezTo>
                <a:cubicBezTo>
                  <a:pt x="7554492" y="1744253"/>
                  <a:pt x="7549197" y="1742489"/>
                  <a:pt x="7545668" y="1738959"/>
                </a:cubicBezTo>
                <a:cubicBezTo>
                  <a:pt x="7542138" y="1735428"/>
                  <a:pt x="7536842" y="1733663"/>
                  <a:pt x="7529782" y="1733663"/>
                </a:cubicBezTo>
                <a:close/>
                <a:moveTo>
                  <a:pt x="7498011" y="1733663"/>
                </a:moveTo>
                <a:cubicBezTo>
                  <a:pt x="7490951" y="1733663"/>
                  <a:pt x="7483890" y="1737194"/>
                  <a:pt x="7476830" y="1744253"/>
                </a:cubicBezTo>
                <a:cubicBezTo>
                  <a:pt x="7469770" y="1751314"/>
                  <a:pt x="7469770" y="1754845"/>
                  <a:pt x="7476830" y="1754845"/>
                </a:cubicBezTo>
                <a:cubicBezTo>
                  <a:pt x="7483890" y="1761905"/>
                  <a:pt x="7494482" y="1761905"/>
                  <a:pt x="7508601" y="1754845"/>
                </a:cubicBezTo>
                <a:cubicBezTo>
                  <a:pt x="7515663" y="1747784"/>
                  <a:pt x="7517426" y="1742489"/>
                  <a:pt x="7513896" y="1738959"/>
                </a:cubicBezTo>
                <a:cubicBezTo>
                  <a:pt x="7510367" y="1735428"/>
                  <a:pt x="7505072" y="1733663"/>
                  <a:pt x="7498011" y="1733663"/>
                </a:cubicBezTo>
                <a:close/>
                <a:moveTo>
                  <a:pt x="7169708" y="1733663"/>
                </a:moveTo>
                <a:cubicBezTo>
                  <a:pt x="7162648" y="1733663"/>
                  <a:pt x="7159118" y="1737194"/>
                  <a:pt x="7159118" y="1744253"/>
                </a:cubicBezTo>
                <a:lnTo>
                  <a:pt x="7169708" y="1744253"/>
                </a:lnTo>
                <a:close/>
                <a:moveTo>
                  <a:pt x="5104578" y="1733663"/>
                </a:moveTo>
                <a:cubicBezTo>
                  <a:pt x="5104578" y="1747784"/>
                  <a:pt x="5108108" y="1751314"/>
                  <a:pt x="5115169" y="1744253"/>
                </a:cubicBezTo>
                <a:cubicBezTo>
                  <a:pt x="5115169" y="1737194"/>
                  <a:pt x="5111638" y="1733663"/>
                  <a:pt x="5104578" y="1733663"/>
                </a:cubicBezTo>
                <a:close/>
                <a:moveTo>
                  <a:pt x="4278526" y="1733663"/>
                </a:moveTo>
                <a:cubicBezTo>
                  <a:pt x="4285585" y="1733663"/>
                  <a:pt x="4289116" y="1733663"/>
                  <a:pt x="4289116" y="1733663"/>
                </a:cubicBezTo>
                <a:lnTo>
                  <a:pt x="4289116" y="1744253"/>
                </a:lnTo>
                <a:cubicBezTo>
                  <a:pt x="4282056" y="1744253"/>
                  <a:pt x="4278526" y="1740724"/>
                  <a:pt x="4278526" y="1733663"/>
                </a:cubicBezTo>
                <a:close/>
                <a:moveTo>
                  <a:pt x="3918452" y="1733663"/>
                </a:moveTo>
                <a:lnTo>
                  <a:pt x="3918452" y="1744253"/>
                </a:lnTo>
                <a:cubicBezTo>
                  <a:pt x="3918452" y="1751314"/>
                  <a:pt x="3921982" y="1754845"/>
                  <a:pt x="3929042" y="1754845"/>
                </a:cubicBezTo>
                <a:cubicBezTo>
                  <a:pt x="3929042" y="1754845"/>
                  <a:pt x="3929042" y="1751314"/>
                  <a:pt x="3929042" y="1744253"/>
                </a:cubicBezTo>
                <a:cubicBezTo>
                  <a:pt x="3921982" y="1737194"/>
                  <a:pt x="3918452" y="1733663"/>
                  <a:pt x="3918452" y="1733663"/>
                </a:cubicBezTo>
                <a:close/>
                <a:moveTo>
                  <a:pt x="3664282" y="1733663"/>
                </a:moveTo>
                <a:lnTo>
                  <a:pt x="3674872" y="1733663"/>
                </a:lnTo>
                <a:cubicBezTo>
                  <a:pt x="3674872" y="1733663"/>
                  <a:pt x="3676636" y="1733663"/>
                  <a:pt x="3680167" y="1733663"/>
                </a:cubicBezTo>
                <a:cubicBezTo>
                  <a:pt x="3683698" y="1733663"/>
                  <a:pt x="3685463" y="1737194"/>
                  <a:pt x="3685463" y="1744253"/>
                </a:cubicBezTo>
                <a:lnTo>
                  <a:pt x="3674872" y="1744253"/>
                </a:lnTo>
                <a:close/>
                <a:moveTo>
                  <a:pt x="3177123" y="1733663"/>
                </a:moveTo>
                <a:cubicBezTo>
                  <a:pt x="3184183" y="1733663"/>
                  <a:pt x="3187714" y="1737194"/>
                  <a:pt x="3187714" y="1744253"/>
                </a:cubicBezTo>
                <a:lnTo>
                  <a:pt x="3177123" y="1744253"/>
                </a:lnTo>
                <a:close/>
                <a:moveTo>
                  <a:pt x="8101664" y="1723074"/>
                </a:moveTo>
                <a:cubicBezTo>
                  <a:pt x="8115785" y="1723074"/>
                  <a:pt x="8129906" y="1726603"/>
                  <a:pt x="8144027" y="1733663"/>
                </a:cubicBezTo>
                <a:cubicBezTo>
                  <a:pt x="8129906" y="1733663"/>
                  <a:pt x="8122846" y="1733663"/>
                  <a:pt x="8122846" y="1733663"/>
                </a:cubicBezTo>
                <a:close/>
                <a:moveTo>
                  <a:pt x="7974579" y="1723074"/>
                </a:moveTo>
                <a:lnTo>
                  <a:pt x="7985171" y="1733663"/>
                </a:lnTo>
                <a:cubicBezTo>
                  <a:pt x="7985171" y="1733663"/>
                  <a:pt x="7981640" y="1733663"/>
                  <a:pt x="7974579" y="1733663"/>
                </a:cubicBezTo>
                <a:close/>
                <a:moveTo>
                  <a:pt x="5740002" y="1723074"/>
                </a:moveTo>
                <a:lnTo>
                  <a:pt x="5740002" y="1733663"/>
                </a:lnTo>
                <a:lnTo>
                  <a:pt x="5750593" y="1733663"/>
                </a:lnTo>
                <a:cubicBezTo>
                  <a:pt x="5750593" y="1733663"/>
                  <a:pt x="5750593" y="1731899"/>
                  <a:pt x="5750593" y="1728368"/>
                </a:cubicBezTo>
                <a:cubicBezTo>
                  <a:pt x="5750593" y="1724838"/>
                  <a:pt x="5747064" y="1723074"/>
                  <a:pt x="5740002" y="1723074"/>
                </a:cubicBezTo>
                <a:close/>
                <a:moveTo>
                  <a:pt x="4267935" y="1723074"/>
                </a:moveTo>
                <a:cubicBezTo>
                  <a:pt x="4267935" y="1730133"/>
                  <a:pt x="4266170" y="1735428"/>
                  <a:pt x="4262640" y="1738959"/>
                </a:cubicBezTo>
                <a:cubicBezTo>
                  <a:pt x="4259110" y="1742489"/>
                  <a:pt x="4260874" y="1744253"/>
                  <a:pt x="4267935" y="1744253"/>
                </a:cubicBezTo>
                <a:lnTo>
                  <a:pt x="4289116" y="1744253"/>
                </a:lnTo>
                <a:lnTo>
                  <a:pt x="4299706" y="1744253"/>
                </a:lnTo>
                <a:cubicBezTo>
                  <a:pt x="4299706" y="1751314"/>
                  <a:pt x="4303237" y="1754845"/>
                  <a:pt x="4310297" y="1754845"/>
                </a:cubicBezTo>
                <a:cubicBezTo>
                  <a:pt x="4310297" y="1754845"/>
                  <a:pt x="4313826" y="1751314"/>
                  <a:pt x="4320887" y="1744253"/>
                </a:cubicBezTo>
                <a:cubicBezTo>
                  <a:pt x="4327948" y="1744253"/>
                  <a:pt x="4327948" y="1742489"/>
                  <a:pt x="4320887" y="1738959"/>
                </a:cubicBezTo>
                <a:cubicBezTo>
                  <a:pt x="4313826" y="1735428"/>
                  <a:pt x="4306766" y="1730133"/>
                  <a:pt x="4299706" y="1723074"/>
                </a:cubicBezTo>
                <a:close/>
                <a:moveTo>
                  <a:pt x="4225574" y="1723074"/>
                </a:moveTo>
                <a:lnTo>
                  <a:pt x="4225574" y="1733663"/>
                </a:lnTo>
                <a:cubicBezTo>
                  <a:pt x="4232633" y="1733663"/>
                  <a:pt x="4237929" y="1733663"/>
                  <a:pt x="4241460" y="1733663"/>
                </a:cubicBezTo>
                <a:cubicBezTo>
                  <a:pt x="4244989" y="1733663"/>
                  <a:pt x="4246754" y="1733663"/>
                  <a:pt x="4246754" y="1733663"/>
                </a:cubicBezTo>
                <a:cubicBezTo>
                  <a:pt x="4246754" y="1733663"/>
                  <a:pt x="4244989" y="1731899"/>
                  <a:pt x="4241460" y="1728368"/>
                </a:cubicBezTo>
                <a:cubicBezTo>
                  <a:pt x="4237929" y="1724838"/>
                  <a:pt x="4232633" y="1723074"/>
                  <a:pt x="4225574" y="1723074"/>
                </a:cubicBezTo>
                <a:close/>
                <a:moveTo>
                  <a:pt x="7396078" y="1716454"/>
                </a:moveTo>
                <a:cubicBezTo>
                  <a:pt x="7393430" y="1717337"/>
                  <a:pt x="7392107" y="1719544"/>
                  <a:pt x="7392107" y="1723074"/>
                </a:cubicBezTo>
                <a:lnTo>
                  <a:pt x="7423878" y="1723074"/>
                </a:lnTo>
                <a:cubicBezTo>
                  <a:pt x="7423878" y="1723074"/>
                  <a:pt x="7418582" y="1721309"/>
                  <a:pt x="7407992" y="1717778"/>
                </a:cubicBezTo>
                <a:cubicBezTo>
                  <a:pt x="7402697" y="1716013"/>
                  <a:pt x="7398726" y="1715572"/>
                  <a:pt x="7396078" y="1716454"/>
                </a:cubicBezTo>
                <a:close/>
                <a:moveTo>
                  <a:pt x="7317974" y="1712482"/>
                </a:moveTo>
                <a:cubicBezTo>
                  <a:pt x="7303854" y="1719543"/>
                  <a:pt x="7303854" y="1726603"/>
                  <a:pt x="7317974" y="1733663"/>
                </a:cubicBezTo>
                <a:lnTo>
                  <a:pt x="7328564" y="1723074"/>
                </a:lnTo>
                <a:cubicBezTo>
                  <a:pt x="7328564" y="1716013"/>
                  <a:pt x="7328564" y="1712482"/>
                  <a:pt x="7328564" y="1712482"/>
                </a:cubicBezTo>
                <a:close/>
                <a:moveTo>
                  <a:pt x="7063804" y="1712482"/>
                </a:moveTo>
                <a:cubicBezTo>
                  <a:pt x="7056744" y="1712482"/>
                  <a:pt x="7053214" y="1716013"/>
                  <a:pt x="7053214" y="1723074"/>
                </a:cubicBezTo>
                <a:lnTo>
                  <a:pt x="7063804" y="1723074"/>
                </a:lnTo>
                <a:cubicBezTo>
                  <a:pt x="7070866" y="1723074"/>
                  <a:pt x="7074395" y="1723074"/>
                  <a:pt x="7074395" y="1723074"/>
                </a:cubicBezTo>
                <a:cubicBezTo>
                  <a:pt x="7074395" y="1716013"/>
                  <a:pt x="7070866" y="1712482"/>
                  <a:pt x="7063804" y="1712482"/>
                </a:cubicBezTo>
                <a:close/>
                <a:moveTo>
                  <a:pt x="4649190" y="1712482"/>
                </a:moveTo>
                <a:lnTo>
                  <a:pt x="4649190" y="1723074"/>
                </a:lnTo>
                <a:lnTo>
                  <a:pt x="4659780" y="1712482"/>
                </a:lnTo>
                <a:cubicBezTo>
                  <a:pt x="4652720" y="1712482"/>
                  <a:pt x="4649190" y="1712482"/>
                  <a:pt x="4649190" y="1712482"/>
                </a:cubicBezTo>
                <a:close/>
                <a:moveTo>
                  <a:pt x="3063276" y="1709173"/>
                </a:moveTo>
                <a:cubicBezTo>
                  <a:pt x="3068571" y="1707850"/>
                  <a:pt x="3081810" y="1712482"/>
                  <a:pt x="3102990" y="1723074"/>
                </a:cubicBezTo>
                <a:cubicBezTo>
                  <a:pt x="3117111" y="1730133"/>
                  <a:pt x="3127701" y="1730133"/>
                  <a:pt x="3134762" y="1723074"/>
                </a:cubicBezTo>
                <a:cubicBezTo>
                  <a:pt x="3148882" y="1723074"/>
                  <a:pt x="3159472" y="1726603"/>
                  <a:pt x="3166533" y="1733663"/>
                </a:cubicBezTo>
                <a:lnTo>
                  <a:pt x="3155942" y="1733663"/>
                </a:lnTo>
                <a:cubicBezTo>
                  <a:pt x="3155942" y="1747784"/>
                  <a:pt x="3145351" y="1751314"/>
                  <a:pt x="3124171" y="1744253"/>
                </a:cubicBezTo>
                <a:cubicBezTo>
                  <a:pt x="3110050" y="1737194"/>
                  <a:pt x="3102990" y="1733663"/>
                  <a:pt x="3102990" y="1733663"/>
                </a:cubicBezTo>
                <a:cubicBezTo>
                  <a:pt x="3088869" y="1726603"/>
                  <a:pt x="3078279" y="1721309"/>
                  <a:pt x="3071218" y="1717778"/>
                </a:cubicBezTo>
                <a:cubicBezTo>
                  <a:pt x="3064160" y="1714247"/>
                  <a:pt x="3060629" y="1712482"/>
                  <a:pt x="3060629" y="1712482"/>
                </a:cubicBezTo>
                <a:cubicBezTo>
                  <a:pt x="3060629" y="1710718"/>
                  <a:pt x="3061511" y="1709615"/>
                  <a:pt x="3063276" y="1709173"/>
                </a:cubicBezTo>
                <a:close/>
                <a:moveTo>
                  <a:pt x="8917126" y="1701893"/>
                </a:moveTo>
                <a:lnTo>
                  <a:pt x="8927716" y="1701893"/>
                </a:lnTo>
                <a:lnTo>
                  <a:pt x="8917126" y="1712482"/>
                </a:lnTo>
                <a:close/>
                <a:moveTo>
                  <a:pt x="4405610" y="1701893"/>
                </a:moveTo>
                <a:lnTo>
                  <a:pt x="4405610" y="1712482"/>
                </a:lnTo>
                <a:lnTo>
                  <a:pt x="4416202" y="1701893"/>
                </a:lnTo>
                <a:cubicBezTo>
                  <a:pt x="4416202" y="1701893"/>
                  <a:pt x="4412670" y="1701893"/>
                  <a:pt x="4405610" y="1701893"/>
                </a:cubicBezTo>
                <a:close/>
                <a:moveTo>
                  <a:pt x="3643100" y="1701893"/>
                </a:moveTo>
                <a:lnTo>
                  <a:pt x="3653692" y="1701893"/>
                </a:lnTo>
                <a:lnTo>
                  <a:pt x="3653692" y="1712482"/>
                </a:lnTo>
                <a:cubicBezTo>
                  <a:pt x="3653692" y="1712482"/>
                  <a:pt x="3653692" y="1716013"/>
                  <a:pt x="3653692" y="1723074"/>
                </a:cubicBezTo>
                <a:lnTo>
                  <a:pt x="3643100" y="1723074"/>
                </a:lnTo>
                <a:cubicBezTo>
                  <a:pt x="3636040" y="1716013"/>
                  <a:pt x="3636040" y="1712482"/>
                  <a:pt x="3643100" y="1712482"/>
                </a:cubicBezTo>
                <a:cubicBezTo>
                  <a:pt x="3650161" y="1712482"/>
                  <a:pt x="3650161" y="1708953"/>
                  <a:pt x="3643100" y="1701893"/>
                </a:cubicBezTo>
                <a:close/>
                <a:moveTo>
                  <a:pt x="2562879" y="1701893"/>
                </a:moveTo>
                <a:lnTo>
                  <a:pt x="2615831" y="1712482"/>
                </a:lnTo>
                <a:cubicBezTo>
                  <a:pt x="2622892" y="1712482"/>
                  <a:pt x="2633481" y="1714247"/>
                  <a:pt x="2647602" y="1717778"/>
                </a:cubicBezTo>
                <a:cubicBezTo>
                  <a:pt x="2661723" y="1721309"/>
                  <a:pt x="2675844" y="1726603"/>
                  <a:pt x="2689964" y="1733663"/>
                </a:cubicBezTo>
                <a:cubicBezTo>
                  <a:pt x="2746447" y="1747784"/>
                  <a:pt x="2774687" y="1758374"/>
                  <a:pt x="2774687" y="1765434"/>
                </a:cubicBezTo>
                <a:cubicBezTo>
                  <a:pt x="2774687" y="1765434"/>
                  <a:pt x="2776452" y="1767199"/>
                  <a:pt x="2779984" y="1770730"/>
                </a:cubicBezTo>
                <a:cubicBezTo>
                  <a:pt x="2783512" y="1774261"/>
                  <a:pt x="2788808" y="1779555"/>
                  <a:pt x="2795868" y="1786615"/>
                </a:cubicBezTo>
                <a:cubicBezTo>
                  <a:pt x="2817049" y="1793676"/>
                  <a:pt x="2827639" y="1797205"/>
                  <a:pt x="2827639" y="1797205"/>
                </a:cubicBezTo>
                <a:cubicBezTo>
                  <a:pt x="2813519" y="1797205"/>
                  <a:pt x="2799399" y="1793676"/>
                  <a:pt x="2785278" y="1786615"/>
                </a:cubicBezTo>
                <a:cubicBezTo>
                  <a:pt x="2771157" y="1779555"/>
                  <a:pt x="2751742" y="1772495"/>
                  <a:pt x="2727032" y="1765434"/>
                </a:cubicBezTo>
                <a:cubicBezTo>
                  <a:pt x="2702319" y="1758374"/>
                  <a:pt x="2684669" y="1751314"/>
                  <a:pt x="2674080" y="1744253"/>
                </a:cubicBezTo>
                <a:cubicBezTo>
                  <a:pt x="2663488" y="1737194"/>
                  <a:pt x="2654663" y="1733663"/>
                  <a:pt x="2647602" y="1733663"/>
                </a:cubicBezTo>
                <a:cubicBezTo>
                  <a:pt x="2640543" y="1733663"/>
                  <a:pt x="2629952" y="1730133"/>
                  <a:pt x="2615831" y="1723074"/>
                </a:cubicBezTo>
                <a:cubicBezTo>
                  <a:pt x="2615831" y="1723074"/>
                  <a:pt x="2612301" y="1721309"/>
                  <a:pt x="2605241" y="1717778"/>
                </a:cubicBezTo>
                <a:cubicBezTo>
                  <a:pt x="2598181" y="1714247"/>
                  <a:pt x="2591120" y="1712482"/>
                  <a:pt x="2584060" y="1712482"/>
                </a:cubicBezTo>
                <a:cubicBezTo>
                  <a:pt x="2577000" y="1712482"/>
                  <a:pt x="2569938" y="1708953"/>
                  <a:pt x="2562879" y="1701893"/>
                </a:cubicBezTo>
                <a:close/>
                <a:moveTo>
                  <a:pt x="7009528" y="1695273"/>
                </a:moveTo>
                <a:cubicBezTo>
                  <a:pt x="7008646" y="1694391"/>
                  <a:pt x="7007322" y="1694832"/>
                  <a:pt x="7005558" y="1696597"/>
                </a:cubicBezTo>
                <a:cubicBezTo>
                  <a:pt x="7002026" y="1700128"/>
                  <a:pt x="6996732" y="1701893"/>
                  <a:pt x="6989670" y="1701893"/>
                </a:cubicBezTo>
                <a:lnTo>
                  <a:pt x="6989670" y="1712482"/>
                </a:lnTo>
                <a:cubicBezTo>
                  <a:pt x="6996732" y="1705422"/>
                  <a:pt x="7003792" y="1705422"/>
                  <a:pt x="7010852" y="1712482"/>
                </a:cubicBezTo>
                <a:cubicBezTo>
                  <a:pt x="7017914" y="1712482"/>
                  <a:pt x="7023208" y="1712482"/>
                  <a:pt x="7026737" y="1712482"/>
                </a:cubicBezTo>
                <a:cubicBezTo>
                  <a:pt x="7030266" y="1712482"/>
                  <a:pt x="7032033" y="1710718"/>
                  <a:pt x="7032033" y="1707187"/>
                </a:cubicBezTo>
                <a:cubicBezTo>
                  <a:pt x="7032033" y="1703657"/>
                  <a:pt x="7032033" y="1701893"/>
                  <a:pt x="7032033" y="1701893"/>
                </a:cubicBezTo>
                <a:lnTo>
                  <a:pt x="7010852" y="1701893"/>
                </a:lnTo>
                <a:cubicBezTo>
                  <a:pt x="7010852" y="1698363"/>
                  <a:pt x="7010410" y="1696156"/>
                  <a:pt x="7009528" y="1695273"/>
                </a:cubicBezTo>
                <a:close/>
                <a:moveTo>
                  <a:pt x="8345244" y="1691301"/>
                </a:moveTo>
                <a:cubicBezTo>
                  <a:pt x="8352305" y="1691301"/>
                  <a:pt x="8361130" y="1693066"/>
                  <a:pt x="8371720" y="1696597"/>
                </a:cubicBezTo>
                <a:cubicBezTo>
                  <a:pt x="8382310" y="1700128"/>
                  <a:pt x="8389372" y="1703657"/>
                  <a:pt x="8392901" y="1707187"/>
                </a:cubicBezTo>
                <a:cubicBezTo>
                  <a:pt x="8396431" y="1710718"/>
                  <a:pt x="8394666" y="1716013"/>
                  <a:pt x="8387606" y="1723074"/>
                </a:cubicBezTo>
                <a:lnTo>
                  <a:pt x="8355835" y="1723074"/>
                </a:lnTo>
                <a:cubicBezTo>
                  <a:pt x="8362895" y="1716013"/>
                  <a:pt x="8369954" y="1712482"/>
                  <a:pt x="8377016" y="1712482"/>
                </a:cubicBezTo>
                <a:lnTo>
                  <a:pt x="8355835" y="1701893"/>
                </a:lnTo>
                <a:close/>
                <a:moveTo>
                  <a:pt x="7625096" y="1691301"/>
                </a:moveTo>
                <a:cubicBezTo>
                  <a:pt x="7618034" y="1691301"/>
                  <a:pt x="7614505" y="1694832"/>
                  <a:pt x="7614505" y="1701893"/>
                </a:cubicBezTo>
                <a:cubicBezTo>
                  <a:pt x="7621567" y="1701893"/>
                  <a:pt x="7632156" y="1698362"/>
                  <a:pt x="7646278" y="1691301"/>
                </a:cubicBezTo>
                <a:close/>
                <a:moveTo>
                  <a:pt x="4172621" y="1691301"/>
                </a:moveTo>
                <a:cubicBezTo>
                  <a:pt x="4172621" y="1698362"/>
                  <a:pt x="4169092" y="1701893"/>
                  <a:pt x="4162031" y="1701893"/>
                </a:cubicBezTo>
                <a:lnTo>
                  <a:pt x="4172621" y="1723074"/>
                </a:lnTo>
                <a:cubicBezTo>
                  <a:pt x="4200862" y="1723074"/>
                  <a:pt x="4214983" y="1723074"/>
                  <a:pt x="4214983" y="1723074"/>
                </a:cubicBezTo>
                <a:cubicBezTo>
                  <a:pt x="4214983" y="1716013"/>
                  <a:pt x="4207922" y="1712482"/>
                  <a:pt x="4193802" y="1712482"/>
                </a:cubicBezTo>
                <a:lnTo>
                  <a:pt x="4193802" y="1701893"/>
                </a:lnTo>
                <a:cubicBezTo>
                  <a:pt x="4186743" y="1701893"/>
                  <a:pt x="4183212" y="1698362"/>
                  <a:pt x="4183212" y="1691301"/>
                </a:cubicBezTo>
                <a:cubicBezTo>
                  <a:pt x="4176152" y="1691301"/>
                  <a:pt x="4172621" y="1691301"/>
                  <a:pt x="4172621" y="1691301"/>
                </a:cubicBezTo>
                <a:close/>
                <a:moveTo>
                  <a:pt x="7233251" y="1680711"/>
                </a:moveTo>
                <a:lnTo>
                  <a:pt x="7222660" y="1691301"/>
                </a:lnTo>
                <a:cubicBezTo>
                  <a:pt x="7250902" y="1698362"/>
                  <a:pt x="7272082" y="1703657"/>
                  <a:pt x="7286203" y="1707187"/>
                </a:cubicBezTo>
                <a:cubicBezTo>
                  <a:pt x="7300322" y="1710718"/>
                  <a:pt x="7314444" y="1708953"/>
                  <a:pt x="7328564" y="1701893"/>
                </a:cubicBezTo>
                <a:cubicBezTo>
                  <a:pt x="7335626" y="1701893"/>
                  <a:pt x="7339155" y="1701893"/>
                  <a:pt x="7339155" y="1701893"/>
                </a:cubicBezTo>
                <a:cubicBezTo>
                  <a:pt x="7339155" y="1694832"/>
                  <a:pt x="7335626" y="1691301"/>
                  <a:pt x="7328564" y="1691301"/>
                </a:cubicBezTo>
                <a:cubicBezTo>
                  <a:pt x="7321504" y="1691301"/>
                  <a:pt x="7312678" y="1693066"/>
                  <a:pt x="7302088" y="1696597"/>
                </a:cubicBezTo>
                <a:cubicBezTo>
                  <a:pt x="7291498" y="1700128"/>
                  <a:pt x="7284437" y="1701893"/>
                  <a:pt x="7280908" y="1701893"/>
                </a:cubicBezTo>
                <a:cubicBezTo>
                  <a:pt x="7277378" y="1701893"/>
                  <a:pt x="7275612" y="1698362"/>
                  <a:pt x="7275612" y="1691301"/>
                </a:cubicBezTo>
                <a:cubicBezTo>
                  <a:pt x="7275612" y="1684242"/>
                  <a:pt x="7261492" y="1680711"/>
                  <a:pt x="7233251" y="1680711"/>
                </a:cubicBezTo>
                <a:close/>
                <a:moveTo>
                  <a:pt x="4829228" y="1680711"/>
                </a:moveTo>
                <a:cubicBezTo>
                  <a:pt x="4829228" y="1687772"/>
                  <a:pt x="4829228" y="1691301"/>
                  <a:pt x="4829228" y="1691301"/>
                </a:cubicBezTo>
                <a:cubicBezTo>
                  <a:pt x="4829228" y="1691301"/>
                  <a:pt x="4832757" y="1687772"/>
                  <a:pt x="4839818" y="1680711"/>
                </a:cubicBezTo>
                <a:cubicBezTo>
                  <a:pt x="4832757" y="1680711"/>
                  <a:pt x="4829228" y="1680711"/>
                  <a:pt x="4829228" y="1680711"/>
                </a:cubicBezTo>
                <a:close/>
                <a:moveTo>
                  <a:pt x="2986495" y="1680711"/>
                </a:moveTo>
                <a:cubicBezTo>
                  <a:pt x="2993556" y="1680711"/>
                  <a:pt x="2997086" y="1684242"/>
                  <a:pt x="2997086" y="1691301"/>
                </a:cubicBezTo>
                <a:cubicBezTo>
                  <a:pt x="2997086" y="1691301"/>
                  <a:pt x="2993556" y="1691301"/>
                  <a:pt x="2986495" y="1691301"/>
                </a:cubicBezTo>
                <a:cubicBezTo>
                  <a:pt x="2979435" y="1691301"/>
                  <a:pt x="2975906" y="1691301"/>
                  <a:pt x="2975906" y="1691301"/>
                </a:cubicBezTo>
                <a:cubicBezTo>
                  <a:pt x="2975906" y="1691301"/>
                  <a:pt x="2979435" y="1687772"/>
                  <a:pt x="2986495" y="1680711"/>
                </a:cubicBezTo>
                <a:close/>
                <a:moveTo>
                  <a:pt x="4900712" y="1675416"/>
                </a:moveTo>
                <a:cubicBezTo>
                  <a:pt x="4898948" y="1675416"/>
                  <a:pt x="4896300" y="1677182"/>
                  <a:pt x="4892770" y="1680711"/>
                </a:cubicBezTo>
                <a:lnTo>
                  <a:pt x="4903360" y="1680711"/>
                </a:lnTo>
                <a:cubicBezTo>
                  <a:pt x="4903360" y="1677182"/>
                  <a:pt x="4902478" y="1675416"/>
                  <a:pt x="4900712" y="1675416"/>
                </a:cubicBezTo>
                <a:close/>
                <a:moveTo>
                  <a:pt x="7175004" y="1670122"/>
                </a:moveTo>
                <a:cubicBezTo>
                  <a:pt x="7171474" y="1670122"/>
                  <a:pt x="7169708" y="1671886"/>
                  <a:pt x="7169708" y="1675416"/>
                </a:cubicBezTo>
                <a:cubicBezTo>
                  <a:pt x="7169708" y="1678947"/>
                  <a:pt x="7173238" y="1680711"/>
                  <a:pt x="7180299" y="1680711"/>
                </a:cubicBezTo>
                <a:cubicBezTo>
                  <a:pt x="7180299" y="1673651"/>
                  <a:pt x="7178533" y="1670122"/>
                  <a:pt x="7175004" y="1670122"/>
                </a:cubicBezTo>
                <a:close/>
                <a:moveTo>
                  <a:pt x="4913950" y="1670122"/>
                </a:moveTo>
                <a:lnTo>
                  <a:pt x="4945722" y="1691301"/>
                </a:lnTo>
                <a:cubicBezTo>
                  <a:pt x="4952782" y="1691301"/>
                  <a:pt x="4956312" y="1689537"/>
                  <a:pt x="4956312" y="1686007"/>
                </a:cubicBezTo>
                <a:cubicBezTo>
                  <a:pt x="4956312" y="1682476"/>
                  <a:pt x="4952782" y="1680711"/>
                  <a:pt x="4945722" y="1680711"/>
                </a:cubicBezTo>
                <a:cubicBezTo>
                  <a:pt x="4938661" y="1680711"/>
                  <a:pt x="4935132" y="1680711"/>
                  <a:pt x="4935132" y="1680711"/>
                </a:cubicBezTo>
                <a:cubicBezTo>
                  <a:pt x="4935132" y="1680711"/>
                  <a:pt x="4931600" y="1677181"/>
                  <a:pt x="4924540" y="1670122"/>
                </a:cubicBezTo>
                <a:cubicBezTo>
                  <a:pt x="4917480" y="1670122"/>
                  <a:pt x="4913950" y="1670122"/>
                  <a:pt x="4913950" y="1670122"/>
                </a:cubicBezTo>
                <a:close/>
                <a:moveTo>
                  <a:pt x="8207569" y="1659530"/>
                </a:moveTo>
                <a:cubicBezTo>
                  <a:pt x="8228750" y="1659530"/>
                  <a:pt x="8246401" y="1663061"/>
                  <a:pt x="8260521" y="1670122"/>
                </a:cubicBezTo>
                <a:lnTo>
                  <a:pt x="8249931" y="1680711"/>
                </a:lnTo>
                <a:cubicBezTo>
                  <a:pt x="8235810" y="1673651"/>
                  <a:pt x="8228750" y="1670122"/>
                  <a:pt x="8228750" y="1670122"/>
                </a:cubicBezTo>
                <a:close/>
                <a:moveTo>
                  <a:pt x="7836904" y="1659530"/>
                </a:moveTo>
                <a:lnTo>
                  <a:pt x="7858085" y="1659530"/>
                </a:lnTo>
                <a:lnTo>
                  <a:pt x="7879267" y="1670122"/>
                </a:lnTo>
                <a:lnTo>
                  <a:pt x="7900446" y="1670122"/>
                </a:lnTo>
                <a:cubicBezTo>
                  <a:pt x="7907508" y="1677181"/>
                  <a:pt x="7911038" y="1680711"/>
                  <a:pt x="7911038" y="1680711"/>
                </a:cubicBezTo>
                <a:cubicBezTo>
                  <a:pt x="7911038" y="1680711"/>
                  <a:pt x="7916332" y="1680711"/>
                  <a:pt x="7926923" y="1680711"/>
                </a:cubicBezTo>
                <a:cubicBezTo>
                  <a:pt x="7937513" y="1680711"/>
                  <a:pt x="7946338" y="1684242"/>
                  <a:pt x="7953398" y="1691301"/>
                </a:cubicBezTo>
                <a:cubicBezTo>
                  <a:pt x="7981640" y="1698362"/>
                  <a:pt x="8002821" y="1705422"/>
                  <a:pt x="8016942" y="1712482"/>
                </a:cubicBezTo>
                <a:lnTo>
                  <a:pt x="8027531" y="1723074"/>
                </a:lnTo>
                <a:cubicBezTo>
                  <a:pt x="8013412" y="1716013"/>
                  <a:pt x="8002821" y="1712482"/>
                  <a:pt x="7995760" y="1712482"/>
                </a:cubicBezTo>
                <a:cubicBezTo>
                  <a:pt x="7981640" y="1705422"/>
                  <a:pt x="7974579" y="1703657"/>
                  <a:pt x="7974579" y="1707187"/>
                </a:cubicBezTo>
                <a:cubicBezTo>
                  <a:pt x="7974579" y="1710718"/>
                  <a:pt x="7967519" y="1708953"/>
                  <a:pt x="7953398" y="1701893"/>
                </a:cubicBezTo>
                <a:cubicBezTo>
                  <a:pt x="7946338" y="1694832"/>
                  <a:pt x="7918098" y="1687772"/>
                  <a:pt x="7868675" y="1680711"/>
                </a:cubicBezTo>
                <a:cubicBezTo>
                  <a:pt x="7847494" y="1673651"/>
                  <a:pt x="7836904" y="1666591"/>
                  <a:pt x="7836904" y="1659530"/>
                </a:cubicBezTo>
                <a:close/>
                <a:moveTo>
                  <a:pt x="7476830" y="1659530"/>
                </a:moveTo>
                <a:cubicBezTo>
                  <a:pt x="7498011" y="1666591"/>
                  <a:pt x="7512130" y="1670122"/>
                  <a:pt x="7519192" y="1670122"/>
                </a:cubicBezTo>
                <a:lnTo>
                  <a:pt x="7519192" y="1659530"/>
                </a:lnTo>
                <a:cubicBezTo>
                  <a:pt x="7505072" y="1659530"/>
                  <a:pt x="7496245" y="1659530"/>
                  <a:pt x="7492716" y="1659530"/>
                </a:cubicBezTo>
                <a:cubicBezTo>
                  <a:pt x="7490951" y="1659530"/>
                  <a:pt x="7487861" y="1659530"/>
                  <a:pt x="7483450" y="1659530"/>
                </a:cubicBezTo>
                <a:close/>
                <a:moveTo>
                  <a:pt x="7296793" y="1659530"/>
                </a:moveTo>
                <a:lnTo>
                  <a:pt x="7286203" y="1670122"/>
                </a:lnTo>
                <a:cubicBezTo>
                  <a:pt x="7286203" y="1670122"/>
                  <a:pt x="7291498" y="1670122"/>
                  <a:pt x="7302088" y="1670122"/>
                </a:cubicBezTo>
                <a:cubicBezTo>
                  <a:pt x="7312678" y="1670122"/>
                  <a:pt x="7317974" y="1668357"/>
                  <a:pt x="7317974" y="1664826"/>
                </a:cubicBezTo>
                <a:cubicBezTo>
                  <a:pt x="7317974" y="1661295"/>
                  <a:pt x="7316208" y="1659530"/>
                  <a:pt x="7312678" y="1659530"/>
                </a:cubicBezTo>
                <a:cubicBezTo>
                  <a:pt x="7309149" y="1659530"/>
                  <a:pt x="7303854" y="1659530"/>
                  <a:pt x="7296793" y="1659530"/>
                </a:cubicBezTo>
                <a:close/>
                <a:moveTo>
                  <a:pt x="4490334" y="1659530"/>
                </a:moveTo>
                <a:lnTo>
                  <a:pt x="4490334" y="1670122"/>
                </a:lnTo>
                <a:lnTo>
                  <a:pt x="4500924" y="1670122"/>
                </a:lnTo>
                <a:cubicBezTo>
                  <a:pt x="4500924" y="1663061"/>
                  <a:pt x="4497394" y="1659530"/>
                  <a:pt x="4490334" y="1659530"/>
                </a:cubicBezTo>
                <a:close/>
                <a:moveTo>
                  <a:pt x="3219485" y="1659530"/>
                </a:moveTo>
                <a:cubicBezTo>
                  <a:pt x="3219485" y="1666591"/>
                  <a:pt x="3219485" y="1670122"/>
                  <a:pt x="3219485" y="1670122"/>
                </a:cubicBezTo>
                <a:lnTo>
                  <a:pt x="3230075" y="1670122"/>
                </a:lnTo>
                <a:close/>
                <a:moveTo>
                  <a:pt x="4003175" y="1648940"/>
                </a:moveTo>
                <a:lnTo>
                  <a:pt x="4024356" y="1648940"/>
                </a:lnTo>
                <a:lnTo>
                  <a:pt x="4024356" y="1659530"/>
                </a:lnTo>
                <a:cubicBezTo>
                  <a:pt x="4017296" y="1659530"/>
                  <a:pt x="4010236" y="1656001"/>
                  <a:pt x="4003175" y="1648940"/>
                </a:cubicBezTo>
                <a:close/>
                <a:moveTo>
                  <a:pt x="7512964" y="1644577"/>
                </a:moveTo>
                <a:lnTo>
                  <a:pt x="7509924" y="1647617"/>
                </a:lnTo>
                <a:cubicBezTo>
                  <a:pt x="7509044" y="1648499"/>
                  <a:pt x="7508601" y="1648940"/>
                  <a:pt x="7508601" y="1648940"/>
                </a:cubicBezTo>
                <a:close/>
                <a:moveTo>
                  <a:pt x="8030180" y="1643646"/>
                </a:moveTo>
                <a:cubicBezTo>
                  <a:pt x="8031945" y="1643646"/>
                  <a:pt x="8034592" y="1645411"/>
                  <a:pt x="8038123" y="1648940"/>
                </a:cubicBezTo>
                <a:lnTo>
                  <a:pt x="8027531" y="1648940"/>
                </a:lnTo>
                <a:cubicBezTo>
                  <a:pt x="8027531" y="1645411"/>
                  <a:pt x="8028414" y="1643646"/>
                  <a:pt x="8030180" y="1643646"/>
                </a:cubicBezTo>
                <a:close/>
                <a:moveTo>
                  <a:pt x="8154617" y="1638349"/>
                </a:moveTo>
                <a:lnTo>
                  <a:pt x="8175798" y="1648940"/>
                </a:lnTo>
                <a:cubicBezTo>
                  <a:pt x="8168737" y="1648940"/>
                  <a:pt x="8161677" y="1648940"/>
                  <a:pt x="8154617" y="1648940"/>
                </a:cubicBezTo>
                <a:close/>
                <a:moveTo>
                  <a:pt x="7275612" y="1638349"/>
                </a:moveTo>
                <a:cubicBezTo>
                  <a:pt x="7275612" y="1645410"/>
                  <a:pt x="7275612" y="1652470"/>
                  <a:pt x="7275612" y="1659530"/>
                </a:cubicBezTo>
                <a:lnTo>
                  <a:pt x="7296793" y="1648940"/>
                </a:lnTo>
                <a:cubicBezTo>
                  <a:pt x="7303854" y="1648940"/>
                  <a:pt x="7309149" y="1650705"/>
                  <a:pt x="7312678" y="1654235"/>
                </a:cubicBezTo>
                <a:cubicBezTo>
                  <a:pt x="7316208" y="1657766"/>
                  <a:pt x="7321504" y="1659530"/>
                  <a:pt x="7328564" y="1659530"/>
                </a:cubicBezTo>
                <a:cubicBezTo>
                  <a:pt x="7342684" y="1652470"/>
                  <a:pt x="7339155" y="1645410"/>
                  <a:pt x="7317974" y="1638349"/>
                </a:cubicBezTo>
                <a:lnTo>
                  <a:pt x="7296793" y="1638349"/>
                </a:lnTo>
                <a:close/>
                <a:moveTo>
                  <a:pt x="2859410" y="1638349"/>
                </a:moveTo>
                <a:cubicBezTo>
                  <a:pt x="2859410" y="1638349"/>
                  <a:pt x="2862941" y="1638349"/>
                  <a:pt x="2870002" y="1638349"/>
                </a:cubicBezTo>
                <a:cubicBezTo>
                  <a:pt x="2870002" y="1645410"/>
                  <a:pt x="2866471" y="1648940"/>
                  <a:pt x="2859410" y="1648940"/>
                </a:cubicBezTo>
                <a:close/>
                <a:moveTo>
                  <a:pt x="7717762" y="1633055"/>
                </a:moveTo>
                <a:cubicBezTo>
                  <a:pt x="7719528" y="1633055"/>
                  <a:pt x="7720409" y="1634820"/>
                  <a:pt x="7720409" y="1638349"/>
                </a:cubicBezTo>
                <a:cubicBezTo>
                  <a:pt x="7720409" y="1638349"/>
                  <a:pt x="7722175" y="1638349"/>
                  <a:pt x="7725704" y="1638349"/>
                </a:cubicBezTo>
                <a:cubicBezTo>
                  <a:pt x="7729234" y="1638349"/>
                  <a:pt x="7734530" y="1638349"/>
                  <a:pt x="7741590" y="1638349"/>
                </a:cubicBezTo>
                <a:lnTo>
                  <a:pt x="7762772" y="1648940"/>
                </a:lnTo>
                <a:lnTo>
                  <a:pt x="7741590" y="1648940"/>
                </a:lnTo>
                <a:lnTo>
                  <a:pt x="7709820" y="1638349"/>
                </a:lnTo>
                <a:cubicBezTo>
                  <a:pt x="7713350" y="1634820"/>
                  <a:pt x="7715998" y="1633055"/>
                  <a:pt x="7717762" y="1633055"/>
                </a:cubicBezTo>
                <a:close/>
                <a:moveTo>
                  <a:pt x="7634362" y="1630406"/>
                </a:moveTo>
                <a:cubicBezTo>
                  <a:pt x="7631716" y="1630406"/>
                  <a:pt x="7628626" y="1631290"/>
                  <a:pt x="7625096" y="1633055"/>
                </a:cubicBezTo>
                <a:cubicBezTo>
                  <a:pt x="7618034" y="1636584"/>
                  <a:pt x="7618034" y="1641880"/>
                  <a:pt x="7625096" y="1648940"/>
                </a:cubicBezTo>
                <a:lnTo>
                  <a:pt x="7646278" y="1638349"/>
                </a:lnTo>
                <a:cubicBezTo>
                  <a:pt x="7646278" y="1638349"/>
                  <a:pt x="7644511" y="1636584"/>
                  <a:pt x="7640982" y="1633055"/>
                </a:cubicBezTo>
                <a:cubicBezTo>
                  <a:pt x="7639217" y="1631290"/>
                  <a:pt x="7637010" y="1630406"/>
                  <a:pt x="7634362" y="1630406"/>
                </a:cubicBezTo>
                <a:close/>
                <a:moveTo>
                  <a:pt x="7762772" y="1627759"/>
                </a:moveTo>
                <a:lnTo>
                  <a:pt x="7773361" y="1627759"/>
                </a:lnTo>
                <a:cubicBezTo>
                  <a:pt x="7773361" y="1634820"/>
                  <a:pt x="7778656" y="1636584"/>
                  <a:pt x="7789248" y="1633055"/>
                </a:cubicBezTo>
                <a:cubicBezTo>
                  <a:pt x="7799838" y="1629524"/>
                  <a:pt x="7806898" y="1631290"/>
                  <a:pt x="7810428" y="1638349"/>
                </a:cubicBezTo>
                <a:cubicBezTo>
                  <a:pt x="7813957" y="1645410"/>
                  <a:pt x="7819253" y="1648940"/>
                  <a:pt x="7826313" y="1648940"/>
                </a:cubicBezTo>
                <a:lnTo>
                  <a:pt x="7830285" y="1648940"/>
                </a:lnTo>
                <a:cubicBezTo>
                  <a:pt x="7829403" y="1648940"/>
                  <a:pt x="7829844" y="1648940"/>
                  <a:pt x="7831609" y="1648940"/>
                </a:cubicBezTo>
                <a:lnTo>
                  <a:pt x="7836904" y="1648940"/>
                </a:lnTo>
                <a:lnTo>
                  <a:pt x="7826313" y="1659530"/>
                </a:lnTo>
                <a:lnTo>
                  <a:pt x="7805134" y="1648940"/>
                </a:lnTo>
                <a:cubicBezTo>
                  <a:pt x="7805134" y="1641880"/>
                  <a:pt x="7801604" y="1641880"/>
                  <a:pt x="7794542" y="1648940"/>
                </a:cubicBezTo>
                <a:lnTo>
                  <a:pt x="7794542" y="1638349"/>
                </a:lnTo>
                <a:cubicBezTo>
                  <a:pt x="7794542" y="1638349"/>
                  <a:pt x="7791012" y="1638349"/>
                  <a:pt x="7783952" y="1638349"/>
                </a:cubicBezTo>
                <a:cubicBezTo>
                  <a:pt x="7776892" y="1638349"/>
                  <a:pt x="7771596" y="1638349"/>
                  <a:pt x="7768067" y="1638349"/>
                </a:cubicBezTo>
                <a:cubicBezTo>
                  <a:pt x="7764538" y="1638349"/>
                  <a:pt x="7762772" y="1634820"/>
                  <a:pt x="7762772" y="1627759"/>
                </a:cubicBezTo>
                <a:close/>
                <a:moveTo>
                  <a:pt x="7582734" y="1617170"/>
                </a:moveTo>
                <a:lnTo>
                  <a:pt x="7582734" y="1627759"/>
                </a:lnTo>
                <a:cubicBezTo>
                  <a:pt x="7589794" y="1627759"/>
                  <a:pt x="7593326" y="1629524"/>
                  <a:pt x="7593326" y="1633055"/>
                </a:cubicBezTo>
                <a:cubicBezTo>
                  <a:pt x="7593326" y="1636584"/>
                  <a:pt x="7593326" y="1638349"/>
                  <a:pt x="7593326" y="1638349"/>
                </a:cubicBezTo>
                <a:cubicBezTo>
                  <a:pt x="7600386" y="1638349"/>
                  <a:pt x="7603915" y="1638349"/>
                  <a:pt x="7603915" y="1638349"/>
                </a:cubicBezTo>
                <a:close/>
                <a:moveTo>
                  <a:pt x="2774687" y="1617170"/>
                </a:moveTo>
                <a:lnTo>
                  <a:pt x="2774687" y="1627759"/>
                </a:lnTo>
                <a:cubicBezTo>
                  <a:pt x="2774687" y="1634820"/>
                  <a:pt x="2772923" y="1636584"/>
                  <a:pt x="2769392" y="1633055"/>
                </a:cubicBezTo>
                <a:cubicBezTo>
                  <a:pt x="2765863" y="1629524"/>
                  <a:pt x="2764097" y="1625995"/>
                  <a:pt x="2764097" y="1622464"/>
                </a:cubicBezTo>
                <a:cubicBezTo>
                  <a:pt x="2764097" y="1618934"/>
                  <a:pt x="2767627" y="1617170"/>
                  <a:pt x="2774687" y="1617170"/>
                </a:cubicBezTo>
                <a:close/>
                <a:moveTo>
                  <a:pt x="8022237" y="1606578"/>
                </a:moveTo>
                <a:cubicBezTo>
                  <a:pt x="8025767" y="1606578"/>
                  <a:pt x="8027531" y="1606578"/>
                  <a:pt x="8027531" y="1606578"/>
                </a:cubicBezTo>
                <a:cubicBezTo>
                  <a:pt x="8027531" y="1606578"/>
                  <a:pt x="8031061" y="1606578"/>
                  <a:pt x="8038123" y="1606578"/>
                </a:cubicBezTo>
                <a:lnTo>
                  <a:pt x="8080483" y="1617170"/>
                </a:lnTo>
                <a:cubicBezTo>
                  <a:pt x="8101664" y="1624228"/>
                  <a:pt x="8112254" y="1631290"/>
                  <a:pt x="8112254" y="1638349"/>
                </a:cubicBezTo>
                <a:lnTo>
                  <a:pt x="8101664" y="1638349"/>
                </a:lnTo>
                <a:close/>
                <a:moveTo>
                  <a:pt x="7529782" y="1606578"/>
                </a:moveTo>
                <a:lnTo>
                  <a:pt x="7529782" y="1617170"/>
                </a:lnTo>
                <a:cubicBezTo>
                  <a:pt x="7529782" y="1617170"/>
                  <a:pt x="7533312" y="1613639"/>
                  <a:pt x="7540374" y="1606578"/>
                </a:cubicBezTo>
                <a:close/>
                <a:moveTo>
                  <a:pt x="3145351" y="1606578"/>
                </a:moveTo>
                <a:lnTo>
                  <a:pt x="3166533" y="1606578"/>
                </a:lnTo>
                <a:lnTo>
                  <a:pt x="3166533" y="1617170"/>
                </a:lnTo>
                <a:cubicBezTo>
                  <a:pt x="3152412" y="1617170"/>
                  <a:pt x="3145351" y="1613639"/>
                  <a:pt x="3145351" y="1606578"/>
                </a:cubicBezTo>
                <a:close/>
                <a:moveTo>
                  <a:pt x="8610004" y="1595988"/>
                </a:moveTo>
                <a:cubicBezTo>
                  <a:pt x="8610004" y="1595988"/>
                  <a:pt x="8613533" y="1595988"/>
                  <a:pt x="8620595" y="1595988"/>
                </a:cubicBezTo>
                <a:lnTo>
                  <a:pt x="8641775" y="1595988"/>
                </a:lnTo>
                <a:lnTo>
                  <a:pt x="8652366" y="1595988"/>
                </a:lnTo>
                <a:cubicBezTo>
                  <a:pt x="8652366" y="1595988"/>
                  <a:pt x="8654131" y="1597753"/>
                  <a:pt x="8657660" y="1601283"/>
                </a:cubicBezTo>
                <a:cubicBezTo>
                  <a:pt x="8661189" y="1604814"/>
                  <a:pt x="8666487" y="1606578"/>
                  <a:pt x="8673545" y="1606578"/>
                </a:cubicBezTo>
                <a:cubicBezTo>
                  <a:pt x="8680607" y="1606578"/>
                  <a:pt x="8692962" y="1610109"/>
                  <a:pt x="8710613" y="1617170"/>
                </a:cubicBezTo>
                <a:cubicBezTo>
                  <a:pt x="8728264" y="1624228"/>
                  <a:pt x="8744149" y="1631290"/>
                  <a:pt x="8758270" y="1638349"/>
                </a:cubicBezTo>
                <a:cubicBezTo>
                  <a:pt x="8765332" y="1638349"/>
                  <a:pt x="8770626" y="1638349"/>
                  <a:pt x="8774155" y="1638349"/>
                </a:cubicBezTo>
                <a:cubicBezTo>
                  <a:pt x="8777685" y="1638349"/>
                  <a:pt x="8781217" y="1638349"/>
                  <a:pt x="8784747" y="1638349"/>
                </a:cubicBezTo>
                <a:cubicBezTo>
                  <a:pt x="8788276" y="1638349"/>
                  <a:pt x="8791807" y="1640114"/>
                  <a:pt x="8795336" y="1643645"/>
                </a:cubicBezTo>
                <a:cubicBezTo>
                  <a:pt x="8798866" y="1647176"/>
                  <a:pt x="8800632" y="1648940"/>
                  <a:pt x="8800632" y="1648940"/>
                </a:cubicBezTo>
                <a:lnTo>
                  <a:pt x="8821812" y="1670122"/>
                </a:lnTo>
                <a:cubicBezTo>
                  <a:pt x="8835932" y="1677181"/>
                  <a:pt x="8842993" y="1680711"/>
                  <a:pt x="8842993" y="1680711"/>
                </a:cubicBezTo>
                <a:lnTo>
                  <a:pt x="8800632" y="1680711"/>
                </a:lnTo>
                <a:lnTo>
                  <a:pt x="8768861" y="1659530"/>
                </a:lnTo>
                <a:cubicBezTo>
                  <a:pt x="8761799" y="1659530"/>
                  <a:pt x="8754740" y="1657766"/>
                  <a:pt x="8747679" y="1654235"/>
                </a:cubicBezTo>
                <a:cubicBezTo>
                  <a:pt x="8740620" y="1650705"/>
                  <a:pt x="8737089" y="1648940"/>
                  <a:pt x="8737089" y="1648940"/>
                </a:cubicBezTo>
                <a:cubicBezTo>
                  <a:pt x="8737089" y="1648940"/>
                  <a:pt x="8731793" y="1647176"/>
                  <a:pt x="8721203" y="1643645"/>
                </a:cubicBezTo>
                <a:cubicBezTo>
                  <a:pt x="8710613" y="1640114"/>
                  <a:pt x="8705318" y="1638349"/>
                  <a:pt x="8705318" y="1638349"/>
                </a:cubicBezTo>
                <a:cubicBezTo>
                  <a:pt x="8705318" y="1638349"/>
                  <a:pt x="8701788" y="1634820"/>
                  <a:pt x="8694728" y="1627759"/>
                </a:cubicBezTo>
                <a:cubicBezTo>
                  <a:pt x="8694728" y="1627759"/>
                  <a:pt x="8692962" y="1625995"/>
                  <a:pt x="8689432" y="1622464"/>
                </a:cubicBezTo>
                <a:cubicBezTo>
                  <a:pt x="8685903" y="1618934"/>
                  <a:pt x="8682372" y="1617170"/>
                  <a:pt x="8678843" y="1617170"/>
                </a:cubicBezTo>
                <a:cubicBezTo>
                  <a:pt x="8675313" y="1617170"/>
                  <a:pt x="8670016" y="1617170"/>
                  <a:pt x="8662957" y="1617170"/>
                </a:cubicBezTo>
                <a:cubicBezTo>
                  <a:pt x="8662957" y="1617170"/>
                  <a:pt x="8655895" y="1617170"/>
                  <a:pt x="8641775" y="1617170"/>
                </a:cubicBezTo>
                <a:cubicBezTo>
                  <a:pt x="8634714" y="1617170"/>
                  <a:pt x="8627655" y="1615403"/>
                  <a:pt x="8620595" y="1611874"/>
                </a:cubicBezTo>
                <a:cubicBezTo>
                  <a:pt x="8613533" y="1608343"/>
                  <a:pt x="8610004" y="1603047"/>
                  <a:pt x="8610004" y="1595988"/>
                </a:cubicBezTo>
                <a:close/>
                <a:moveTo>
                  <a:pt x="7900446" y="1595988"/>
                </a:moveTo>
                <a:lnTo>
                  <a:pt x="7911038" y="1595988"/>
                </a:lnTo>
                <a:lnTo>
                  <a:pt x="7911038" y="1606578"/>
                </a:lnTo>
                <a:cubicBezTo>
                  <a:pt x="7911038" y="1606578"/>
                  <a:pt x="7907508" y="1603047"/>
                  <a:pt x="7900446" y="1595988"/>
                </a:cubicBezTo>
                <a:close/>
                <a:moveTo>
                  <a:pt x="7720409" y="1595988"/>
                </a:moveTo>
                <a:cubicBezTo>
                  <a:pt x="7727471" y="1595988"/>
                  <a:pt x="7731000" y="1597753"/>
                  <a:pt x="7731000" y="1601283"/>
                </a:cubicBezTo>
                <a:cubicBezTo>
                  <a:pt x="7731000" y="1604814"/>
                  <a:pt x="7731000" y="1610109"/>
                  <a:pt x="7731000" y="1617170"/>
                </a:cubicBezTo>
                <a:lnTo>
                  <a:pt x="7731000" y="1627759"/>
                </a:lnTo>
                <a:cubicBezTo>
                  <a:pt x="7731000" y="1627759"/>
                  <a:pt x="7727471" y="1625995"/>
                  <a:pt x="7720409" y="1622464"/>
                </a:cubicBezTo>
                <a:cubicBezTo>
                  <a:pt x="7713348" y="1618934"/>
                  <a:pt x="7709820" y="1613639"/>
                  <a:pt x="7709820" y="1606578"/>
                </a:cubicBezTo>
                <a:close/>
                <a:moveTo>
                  <a:pt x="3463064" y="1595988"/>
                </a:moveTo>
                <a:cubicBezTo>
                  <a:pt x="3477184" y="1595988"/>
                  <a:pt x="3484244" y="1599518"/>
                  <a:pt x="3484244" y="1606578"/>
                </a:cubicBezTo>
                <a:cubicBezTo>
                  <a:pt x="3484244" y="1606578"/>
                  <a:pt x="3487776" y="1606578"/>
                  <a:pt x="3494834" y="1606578"/>
                </a:cubicBezTo>
                <a:cubicBezTo>
                  <a:pt x="3501895" y="1606578"/>
                  <a:pt x="3505426" y="1610109"/>
                  <a:pt x="3505426" y="1617170"/>
                </a:cubicBezTo>
                <a:cubicBezTo>
                  <a:pt x="3505426" y="1624228"/>
                  <a:pt x="3519546" y="1631290"/>
                  <a:pt x="3547788" y="1638349"/>
                </a:cubicBezTo>
                <a:cubicBezTo>
                  <a:pt x="3568968" y="1638349"/>
                  <a:pt x="3593680" y="1645410"/>
                  <a:pt x="3621920" y="1659530"/>
                </a:cubicBezTo>
                <a:cubicBezTo>
                  <a:pt x="3628980" y="1659530"/>
                  <a:pt x="3636040" y="1661295"/>
                  <a:pt x="3643100" y="1664826"/>
                </a:cubicBezTo>
                <a:cubicBezTo>
                  <a:pt x="3650161" y="1668357"/>
                  <a:pt x="3657222" y="1670122"/>
                  <a:pt x="3664282" y="1670122"/>
                </a:cubicBezTo>
                <a:lnTo>
                  <a:pt x="3738415" y="1701893"/>
                </a:lnTo>
                <a:lnTo>
                  <a:pt x="3717234" y="1701893"/>
                </a:lnTo>
                <a:cubicBezTo>
                  <a:pt x="3703113" y="1701893"/>
                  <a:pt x="3685463" y="1698362"/>
                  <a:pt x="3664282" y="1691301"/>
                </a:cubicBezTo>
                <a:lnTo>
                  <a:pt x="3611330" y="1670122"/>
                </a:lnTo>
                <a:cubicBezTo>
                  <a:pt x="3611330" y="1663061"/>
                  <a:pt x="3606034" y="1661295"/>
                  <a:pt x="3595444" y="1664826"/>
                </a:cubicBezTo>
                <a:cubicBezTo>
                  <a:pt x="3584853" y="1668357"/>
                  <a:pt x="3576028" y="1668357"/>
                  <a:pt x="3568968" y="1664826"/>
                </a:cubicBezTo>
                <a:cubicBezTo>
                  <a:pt x="3561908" y="1661295"/>
                  <a:pt x="3549552" y="1656001"/>
                  <a:pt x="3531901" y="1648940"/>
                </a:cubicBezTo>
                <a:cubicBezTo>
                  <a:pt x="3514251" y="1641880"/>
                  <a:pt x="3505426" y="1638349"/>
                  <a:pt x="3505426" y="1638349"/>
                </a:cubicBezTo>
                <a:cubicBezTo>
                  <a:pt x="3498365" y="1638349"/>
                  <a:pt x="3493070" y="1638349"/>
                  <a:pt x="3489540" y="1638349"/>
                </a:cubicBezTo>
                <a:cubicBezTo>
                  <a:pt x="3486009" y="1638349"/>
                  <a:pt x="3480714" y="1634820"/>
                  <a:pt x="3473655" y="1627759"/>
                </a:cubicBezTo>
                <a:cubicBezTo>
                  <a:pt x="3459534" y="1613639"/>
                  <a:pt x="3456004" y="1603047"/>
                  <a:pt x="3463064" y="1595988"/>
                </a:cubicBezTo>
                <a:close/>
                <a:moveTo>
                  <a:pt x="2732326" y="1595988"/>
                </a:moveTo>
                <a:lnTo>
                  <a:pt x="2753506" y="1606578"/>
                </a:lnTo>
                <a:cubicBezTo>
                  <a:pt x="2753506" y="1606578"/>
                  <a:pt x="2751742" y="1606578"/>
                  <a:pt x="2748211" y="1606578"/>
                </a:cubicBezTo>
                <a:cubicBezTo>
                  <a:pt x="2744681" y="1606578"/>
                  <a:pt x="2739385" y="1606578"/>
                  <a:pt x="2732326" y="1606578"/>
                </a:cubicBezTo>
                <a:close/>
                <a:moveTo>
                  <a:pt x="7402697" y="1585397"/>
                </a:moveTo>
                <a:cubicBezTo>
                  <a:pt x="7395636" y="1592458"/>
                  <a:pt x="7385047" y="1595988"/>
                  <a:pt x="7370926" y="1595988"/>
                </a:cubicBezTo>
                <a:lnTo>
                  <a:pt x="7360336" y="1595988"/>
                </a:lnTo>
                <a:cubicBezTo>
                  <a:pt x="7360336" y="1595988"/>
                  <a:pt x="7356806" y="1599518"/>
                  <a:pt x="7349745" y="1606578"/>
                </a:cubicBezTo>
                <a:lnTo>
                  <a:pt x="7360336" y="1606578"/>
                </a:lnTo>
                <a:cubicBezTo>
                  <a:pt x="7360336" y="1606578"/>
                  <a:pt x="7363866" y="1606578"/>
                  <a:pt x="7370926" y="1606578"/>
                </a:cubicBezTo>
                <a:lnTo>
                  <a:pt x="7392107" y="1606578"/>
                </a:lnTo>
                <a:cubicBezTo>
                  <a:pt x="7399168" y="1613639"/>
                  <a:pt x="7402697" y="1617170"/>
                  <a:pt x="7402697" y="1617170"/>
                </a:cubicBezTo>
                <a:lnTo>
                  <a:pt x="7402697" y="1595988"/>
                </a:lnTo>
                <a:close/>
                <a:moveTo>
                  <a:pt x="3929042" y="1574807"/>
                </a:moveTo>
                <a:cubicBezTo>
                  <a:pt x="3929042" y="1574807"/>
                  <a:pt x="3930806" y="1576572"/>
                  <a:pt x="3934338" y="1580103"/>
                </a:cubicBezTo>
                <a:cubicBezTo>
                  <a:pt x="3937868" y="1583632"/>
                  <a:pt x="3939633" y="1585397"/>
                  <a:pt x="3939633" y="1585397"/>
                </a:cubicBezTo>
                <a:lnTo>
                  <a:pt x="3939633" y="1574807"/>
                </a:lnTo>
                <a:close/>
                <a:moveTo>
                  <a:pt x="8547785" y="1568188"/>
                </a:moveTo>
                <a:cubicBezTo>
                  <a:pt x="8548668" y="1567306"/>
                  <a:pt x="8549991" y="1567747"/>
                  <a:pt x="8551756" y="1569512"/>
                </a:cubicBezTo>
                <a:cubicBezTo>
                  <a:pt x="8555285" y="1573043"/>
                  <a:pt x="8560582" y="1574807"/>
                  <a:pt x="8567641" y="1574807"/>
                </a:cubicBezTo>
                <a:lnTo>
                  <a:pt x="8578233" y="1585397"/>
                </a:lnTo>
                <a:lnTo>
                  <a:pt x="8557053" y="1585397"/>
                </a:lnTo>
                <a:lnTo>
                  <a:pt x="8546462" y="1574807"/>
                </a:lnTo>
                <a:cubicBezTo>
                  <a:pt x="8546462" y="1571278"/>
                  <a:pt x="8546903" y="1569071"/>
                  <a:pt x="8547785" y="1568188"/>
                </a:cubicBezTo>
                <a:close/>
                <a:moveTo>
                  <a:pt x="7455649" y="1564218"/>
                </a:moveTo>
                <a:cubicBezTo>
                  <a:pt x="7455649" y="1571276"/>
                  <a:pt x="7452120" y="1574807"/>
                  <a:pt x="7445059" y="1574807"/>
                </a:cubicBezTo>
                <a:lnTo>
                  <a:pt x="7445059" y="1585397"/>
                </a:lnTo>
                <a:lnTo>
                  <a:pt x="7476830" y="1574807"/>
                </a:lnTo>
                <a:cubicBezTo>
                  <a:pt x="7469770" y="1574807"/>
                  <a:pt x="7462711" y="1571276"/>
                  <a:pt x="7455649" y="1564218"/>
                </a:cubicBezTo>
                <a:close/>
                <a:moveTo>
                  <a:pt x="2933543" y="1564218"/>
                </a:moveTo>
                <a:lnTo>
                  <a:pt x="2954724" y="1564218"/>
                </a:lnTo>
                <a:cubicBezTo>
                  <a:pt x="2968845" y="1571276"/>
                  <a:pt x="2979435" y="1576572"/>
                  <a:pt x="2986495" y="1580103"/>
                </a:cubicBezTo>
                <a:cubicBezTo>
                  <a:pt x="2993556" y="1583632"/>
                  <a:pt x="3000616" y="1585397"/>
                  <a:pt x="3007676" y="1585397"/>
                </a:cubicBezTo>
                <a:cubicBezTo>
                  <a:pt x="3021797" y="1585397"/>
                  <a:pt x="3035918" y="1592458"/>
                  <a:pt x="3050039" y="1606578"/>
                </a:cubicBezTo>
                <a:lnTo>
                  <a:pt x="3060629" y="1606578"/>
                </a:lnTo>
                <a:cubicBezTo>
                  <a:pt x="3067689" y="1599518"/>
                  <a:pt x="3085339" y="1603047"/>
                  <a:pt x="3113581" y="1617170"/>
                </a:cubicBezTo>
                <a:cubicBezTo>
                  <a:pt x="3127701" y="1624228"/>
                  <a:pt x="3147116" y="1631290"/>
                  <a:pt x="3171829" y="1638349"/>
                </a:cubicBezTo>
                <a:cubicBezTo>
                  <a:pt x="3196539" y="1645410"/>
                  <a:pt x="3208895" y="1648940"/>
                  <a:pt x="3208895" y="1648940"/>
                </a:cubicBezTo>
                <a:lnTo>
                  <a:pt x="3251255" y="1659530"/>
                </a:lnTo>
                <a:lnTo>
                  <a:pt x="3261847" y="1659530"/>
                </a:lnTo>
                <a:lnTo>
                  <a:pt x="3272437" y="1659530"/>
                </a:lnTo>
                <a:cubicBezTo>
                  <a:pt x="3279497" y="1659530"/>
                  <a:pt x="3283027" y="1659530"/>
                  <a:pt x="3283027" y="1659530"/>
                </a:cubicBezTo>
                <a:lnTo>
                  <a:pt x="3304208" y="1670122"/>
                </a:lnTo>
                <a:lnTo>
                  <a:pt x="3357160" y="1691301"/>
                </a:lnTo>
                <a:cubicBezTo>
                  <a:pt x="3357160" y="1698362"/>
                  <a:pt x="3360690" y="1701893"/>
                  <a:pt x="3367751" y="1701893"/>
                </a:cubicBezTo>
                <a:cubicBezTo>
                  <a:pt x="3367751" y="1708953"/>
                  <a:pt x="3369516" y="1712482"/>
                  <a:pt x="3373046" y="1712482"/>
                </a:cubicBezTo>
                <a:cubicBezTo>
                  <a:pt x="3376577" y="1712482"/>
                  <a:pt x="3378341" y="1708953"/>
                  <a:pt x="3378341" y="1701893"/>
                </a:cubicBezTo>
                <a:cubicBezTo>
                  <a:pt x="3378341" y="1701893"/>
                  <a:pt x="3385401" y="1701893"/>
                  <a:pt x="3399522" y="1701893"/>
                </a:cubicBezTo>
                <a:cubicBezTo>
                  <a:pt x="3399522" y="1708953"/>
                  <a:pt x="3401287" y="1710718"/>
                  <a:pt x="3404817" y="1707187"/>
                </a:cubicBezTo>
                <a:cubicBezTo>
                  <a:pt x="3408347" y="1703657"/>
                  <a:pt x="3411876" y="1703657"/>
                  <a:pt x="3415408" y="1707187"/>
                </a:cubicBezTo>
                <a:cubicBezTo>
                  <a:pt x="3418938" y="1710718"/>
                  <a:pt x="3424232" y="1712482"/>
                  <a:pt x="3431293" y="1712482"/>
                </a:cubicBezTo>
                <a:cubicBezTo>
                  <a:pt x="3438353" y="1719543"/>
                  <a:pt x="3448943" y="1723074"/>
                  <a:pt x="3463064" y="1723074"/>
                </a:cubicBezTo>
                <a:cubicBezTo>
                  <a:pt x="3512486" y="1730133"/>
                  <a:pt x="3547788" y="1740724"/>
                  <a:pt x="3568968" y="1754845"/>
                </a:cubicBezTo>
                <a:cubicBezTo>
                  <a:pt x="3576028" y="1761905"/>
                  <a:pt x="3584853" y="1765434"/>
                  <a:pt x="3595444" y="1765434"/>
                </a:cubicBezTo>
                <a:cubicBezTo>
                  <a:pt x="3606034" y="1765434"/>
                  <a:pt x="3618390" y="1765434"/>
                  <a:pt x="3632511" y="1765434"/>
                </a:cubicBezTo>
                <a:cubicBezTo>
                  <a:pt x="3639571" y="1772495"/>
                  <a:pt x="3643100" y="1774261"/>
                  <a:pt x="3643100" y="1770730"/>
                </a:cubicBezTo>
                <a:cubicBezTo>
                  <a:pt x="3643100" y="1767199"/>
                  <a:pt x="3646632" y="1765434"/>
                  <a:pt x="3653692" y="1765434"/>
                </a:cubicBezTo>
                <a:cubicBezTo>
                  <a:pt x="3653692" y="1758374"/>
                  <a:pt x="3657222" y="1754845"/>
                  <a:pt x="3664282" y="1754845"/>
                </a:cubicBezTo>
                <a:cubicBezTo>
                  <a:pt x="3671342" y="1754845"/>
                  <a:pt x="3676636" y="1756609"/>
                  <a:pt x="3680167" y="1760140"/>
                </a:cubicBezTo>
                <a:cubicBezTo>
                  <a:pt x="3683698" y="1763670"/>
                  <a:pt x="3692523" y="1768965"/>
                  <a:pt x="3706644" y="1776026"/>
                </a:cubicBezTo>
                <a:lnTo>
                  <a:pt x="3717234" y="1786615"/>
                </a:lnTo>
                <a:cubicBezTo>
                  <a:pt x="3710174" y="1786615"/>
                  <a:pt x="3704879" y="1786615"/>
                  <a:pt x="3701348" y="1786615"/>
                </a:cubicBezTo>
                <a:cubicBezTo>
                  <a:pt x="3697818" y="1786615"/>
                  <a:pt x="3696052" y="1786615"/>
                  <a:pt x="3696052" y="1786615"/>
                </a:cubicBezTo>
                <a:lnTo>
                  <a:pt x="3696052" y="1797205"/>
                </a:lnTo>
                <a:cubicBezTo>
                  <a:pt x="3696052" y="1797205"/>
                  <a:pt x="3699584" y="1797205"/>
                  <a:pt x="3706644" y="1797205"/>
                </a:cubicBezTo>
                <a:cubicBezTo>
                  <a:pt x="3713703" y="1797205"/>
                  <a:pt x="3717234" y="1797205"/>
                  <a:pt x="3717234" y="1797205"/>
                </a:cubicBezTo>
                <a:cubicBezTo>
                  <a:pt x="3731354" y="1797205"/>
                  <a:pt x="3738415" y="1800736"/>
                  <a:pt x="3738415" y="1807797"/>
                </a:cubicBezTo>
                <a:cubicBezTo>
                  <a:pt x="3759596" y="1821917"/>
                  <a:pt x="3777246" y="1828978"/>
                  <a:pt x="3791367" y="1828978"/>
                </a:cubicBezTo>
                <a:cubicBezTo>
                  <a:pt x="3798427" y="1821917"/>
                  <a:pt x="3816078" y="1828978"/>
                  <a:pt x="3844319" y="1850157"/>
                </a:cubicBezTo>
                <a:cubicBezTo>
                  <a:pt x="3844319" y="1850157"/>
                  <a:pt x="3847850" y="1850157"/>
                  <a:pt x="3854908" y="1850157"/>
                </a:cubicBezTo>
                <a:cubicBezTo>
                  <a:pt x="3861969" y="1850157"/>
                  <a:pt x="3865500" y="1853688"/>
                  <a:pt x="3865500" y="1860749"/>
                </a:cubicBezTo>
                <a:lnTo>
                  <a:pt x="3876090" y="1860749"/>
                </a:lnTo>
                <a:cubicBezTo>
                  <a:pt x="3876090" y="1860749"/>
                  <a:pt x="3886681" y="1860749"/>
                  <a:pt x="3907860" y="1860749"/>
                </a:cubicBezTo>
                <a:cubicBezTo>
                  <a:pt x="3929042" y="1860749"/>
                  <a:pt x="3950223" y="1864279"/>
                  <a:pt x="3971404" y="1871338"/>
                </a:cubicBezTo>
                <a:lnTo>
                  <a:pt x="4003175" y="1871338"/>
                </a:lnTo>
                <a:cubicBezTo>
                  <a:pt x="4017296" y="1878399"/>
                  <a:pt x="4024356" y="1881930"/>
                  <a:pt x="4024356" y="1881930"/>
                </a:cubicBezTo>
                <a:cubicBezTo>
                  <a:pt x="4031416" y="1881930"/>
                  <a:pt x="4036710" y="1883694"/>
                  <a:pt x="4040242" y="1887224"/>
                </a:cubicBezTo>
                <a:cubicBezTo>
                  <a:pt x="4043772" y="1890755"/>
                  <a:pt x="4049066" y="1892520"/>
                  <a:pt x="4056127" y="1892520"/>
                </a:cubicBezTo>
                <a:lnTo>
                  <a:pt x="4077308" y="1881930"/>
                </a:lnTo>
                <a:cubicBezTo>
                  <a:pt x="4070248" y="1874869"/>
                  <a:pt x="4063188" y="1871338"/>
                  <a:pt x="4056127" y="1871338"/>
                </a:cubicBezTo>
                <a:cubicBezTo>
                  <a:pt x="4056127" y="1864279"/>
                  <a:pt x="4063188" y="1864279"/>
                  <a:pt x="4077308" y="1871338"/>
                </a:cubicBezTo>
                <a:cubicBezTo>
                  <a:pt x="4091429" y="1878399"/>
                  <a:pt x="4102018" y="1881930"/>
                  <a:pt x="4109079" y="1881930"/>
                </a:cubicBezTo>
                <a:cubicBezTo>
                  <a:pt x="4102018" y="1881930"/>
                  <a:pt x="4098489" y="1881930"/>
                  <a:pt x="4098489" y="1881930"/>
                </a:cubicBezTo>
                <a:cubicBezTo>
                  <a:pt x="4091429" y="1888989"/>
                  <a:pt x="4087898" y="1892520"/>
                  <a:pt x="4087898" y="1892520"/>
                </a:cubicBezTo>
                <a:cubicBezTo>
                  <a:pt x="4087898" y="1892520"/>
                  <a:pt x="4091429" y="1896050"/>
                  <a:pt x="4098489" y="1903111"/>
                </a:cubicBezTo>
                <a:lnTo>
                  <a:pt x="4109079" y="1913701"/>
                </a:lnTo>
                <a:lnTo>
                  <a:pt x="4119669" y="1924290"/>
                </a:lnTo>
                <a:cubicBezTo>
                  <a:pt x="4119669" y="1931351"/>
                  <a:pt x="4130260" y="1934882"/>
                  <a:pt x="4151441" y="1934882"/>
                </a:cubicBezTo>
                <a:cubicBezTo>
                  <a:pt x="4172621" y="1934882"/>
                  <a:pt x="4190272" y="1934882"/>
                  <a:pt x="4204393" y="1934882"/>
                </a:cubicBezTo>
                <a:cubicBezTo>
                  <a:pt x="4218514" y="1934882"/>
                  <a:pt x="4230868" y="1936646"/>
                  <a:pt x="4241460" y="1940176"/>
                </a:cubicBezTo>
                <a:cubicBezTo>
                  <a:pt x="4252050" y="1943707"/>
                  <a:pt x="4257345" y="1949002"/>
                  <a:pt x="4257345" y="1956063"/>
                </a:cubicBezTo>
                <a:cubicBezTo>
                  <a:pt x="4264404" y="1956063"/>
                  <a:pt x="4274996" y="1956063"/>
                  <a:pt x="4289116" y="1956063"/>
                </a:cubicBezTo>
                <a:lnTo>
                  <a:pt x="4278526" y="1945472"/>
                </a:lnTo>
                <a:cubicBezTo>
                  <a:pt x="4278526" y="1945472"/>
                  <a:pt x="4282056" y="1945472"/>
                  <a:pt x="4289116" y="1945472"/>
                </a:cubicBezTo>
                <a:cubicBezTo>
                  <a:pt x="4296176" y="1945472"/>
                  <a:pt x="4299706" y="1945472"/>
                  <a:pt x="4299706" y="1945472"/>
                </a:cubicBezTo>
                <a:cubicBezTo>
                  <a:pt x="4299706" y="1938411"/>
                  <a:pt x="4301470" y="1936646"/>
                  <a:pt x="4305002" y="1940176"/>
                </a:cubicBezTo>
                <a:cubicBezTo>
                  <a:pt x="4308532" y="1943707"/>
                  <a:pt x="4313826" y="1945472"/>
                  <a:pt x="4320887" y="1945472"/>
                </a:cubicBezTo>
                <a:cubicBezTo>
                  <a:pt x="4335008" y="1952532"/>
                  <a:pt x="4345598" y="1959592"/>
                  <a:pt x="4352658" y="1966653"/>
                </a:cubicBezTo>
                <a:cubicBezTo>
                  <a:pt x="4359718" y="1966653"/>
                  <a:pt x="4366778" y="1966653"/>
                  <a:pt x="4373839" y="1966653"/>
                </a:cubicBezTo>
                <a:cubicBezTo>
                  <a:pt x="4380900" y="1966653"/>
                  <a:pt x="4387960" y="1966653"/>
                  <a:pt x="4395020" y="1966653"/>
                </a:cubicBezTo>
                <a:lnTo>
                  <a:pt x="4416202" y="1977242"/>
                </a:lnTo>
                <a:cubicBezTo>
                  <a:pt x="4416202" y="1977242"/>
                  <a:pt x="4409141" y="1979007"/>
                  <a:pt x="4395020" y="1982538"/>
                </a:cubicBezTo>
                <a:cubicBezTo>
                  <a:pt x="4380900" y="1986069"/>
                  <a:pt x="4370310" y="1984303"/>
                  <a:pt x="4363249" y="1977242"/>
                </a:cubicBezTo>
                <a:cubicBezTo>
                  <a:pt x="4349128" y="1970184"/>
                  <a:pt x="4335008" y="1966653"/>
                  <a:pt x="4320887" y="1966653"/>
                </a:cubicBezTo>
                <a:lnTo>
                  <a:pt x="4289116" y="1977242"/>
                </a:lnTo>
                <a:cubicBezTo>
                  <a:pt x="4274996" y="1984303"/>
                  <a:pt x="4267935" y="1984303"/>
                  <a:pt x="4267935" y="1977242"/>
                </a:cubicBezTo>
                <a:cubicBezTo>
                  <a:pt x="4267935" y="1970184"/>
                  <a:pt x="4264404" y="1966653"/>
                  <a:pt x="4257345" y="1966653"/>
                </a:cubicBezTo>
                <a:cubicBezTo>
                  <a:pt x="4257345" y="1973713"/>
                  <a:pt x="4264404" y="1984303"/>
                  <a:pt x="4278526" y="1998424"/>
                </a:cubicBezTo>
                <a:lnTo>
                  <a:pt x="4299706" y="2009015"/>
                </a:lnTo>
                <a:lnTo>
                  <a:pt x="4342068" y="2009015"/>
                </a:lnTo>
                <a:cubicBezTo>
                  <a:pt x="4342068" y="2001954"/>
                  <a:pt x="4342068" y="1998424"/>
                  <a:pt x="4342068" y="1998424"/>
                </a:cubicBezTo>
                <a:cubicBezTo>
                  <a:pt x="4356189" y="1998424"/>
                  <a:pt x="4377370" y="2009015"/>
                  <a:pt x="4405610" y="2030194"/>
                </a:cubicBezTo>
                <a:cubicBezTo>
                  <a:pt x="4426791" y="2037255"/>
                  <a:pt x="4437382" y="2039021"/>
                  <a:pt x="4437382" y="2035490"/>
                </a:cubicBezTo>
                <a:cubicBezTo>
                  <a:pt x="4437382" y="2031959"/>
                  <a:pt x="4444442" y="2030194"/>
                  <a:pt x="4458562" y="2030194"/>
                </a:cubicBezTo>
                <a:cubicBezTo>
                  <a:pt x="4472683" y="2030194"/>
                  <a:pt x="4486804" y="2033725"/>
                  <a:pt x="4500924" y="2040786"/>
                </a:cubicBezTo>
                <a:cubicBezTo>
                  <a:pt x="4507984" y="2040786"/>
                  <a:pt x="4515045" y="2040786"/>
                  <a:pt x="4522106" y="2040786"/>
                </a:cubicBezTo>
                <a:lnTo>
                  <a:pt x="4490334" y="2019605"/>
                </a:lnTo>
                <a:cubicBezTo>
                  <a:pt x="4469154" y="2019605"/>
                  <a:pt x="4462093" y="2017840"/>
                  <a:pt x="4469154" y="2014309"/>
                </a:cubicBezTo>
                <a:cubicBezTo>
                  <a:pt x="4476214" y="2010780"/>
                  <a:pt x="4483274" y="2010780"/>
                  <a:pt x="4490334" y="2014309"/>
                </a:cubicBezTo>
                <a:cubicBezTo>
                  <a:pt x="4497394" y="2017840"/>
                  <a:pt x="4500924" y="2016074"/>
                  <a:pt x="4500924" y="2009015"/>
                </a:cubicBezTo>
                <a:cubicBezTo>
                  <a:pt x="4500924" y="2001954"/>
                  <a:pt x="4504454" y="1998424"/>
                  <a:pt x="4511514" y="1998424"/>
                </a:cubicBezTo>
                <a:lnTo>
                  <a:pt x="4522106" y="2009015"/>
                </a:lnTo>
                <a:lnTo>
                  <a:pt x="4522106" y="2019605"/>
                </a:lnTo>
                <a:lnTo>
                  <a:pt x="4543286" y="2030194"/>
                </a:lnTo>
                <a:cubicBezTo>
                  <a:pt x="4543286" y="2037255"/>
                  <a:pt x="4545051" y="2040786"/>
                  <a:pt x="4548580" y="2040786"/>
                </a:cubicBezTo>
                <a:cubicBezTo>
                  <a:pt x="4552112" y="2040786"/>
                  <a:pt x="4553876" y="2040786"/>
                  <a:pt x="4553876" y="2040786"/>
                </a:cubicBezTo>
                <a:cubicBezTo>
                  <a:pt x="4553876" y="2040786"/>
                  <a:pt x="4555641" y="2042550"/>
                  <a:pt x="4559172" y="2046080"/>
                </a:cubicBezTo>
                <a:cubicBezTo>
                  <a:pt x="4562702" y="2049611"/>
                  <a:pt x="4564468" y="2051376"/>
                  <a:pt x="4564468" y="2051376"/>
                </a:cubicBezTo>
                <a:lnTo>
                  <a:pt x="4532695" y="2051376"/>
                </a:lnTo>
                <a:lnTo>
                  <a:pt x="4522106" y="2061967"/>
                </a:lnTo>
                <a:cubicBezTo>
                  <a:pt x="4522106" y="2069026"/>
                  <a:pt x="4522106" y="2072557"/>
                  <a:pt x="4522106" y="2072557"/>
                </a:cubicBezTo>
                <a:lnTo>
                  <a:pt x="4532695" y="2083146"/>
                </a:lnTo>
                <a:cubicBezTo>
                  <a:pt x="4539756" y="2083146"/>
                  <a:pt x="4550347" y="2086677"/>
                  <a:pt x="4564468" y="2093738"/>
                </a:cubicBezTo>
                <a:lnTo>
                  <a:pt x="4606828" y="2093738"/>
                </a:lnTo>
                <a:cubicBezTo>
                  <a:pt x="4606828" y="2086677"/>
                  <a:pt x="4603299" y="2083146"/>
                  <a:pt x="4596238" y="2083146"/>
                </a:cubicBezTo>
                <a:lnTo>
                  <a:pt x="4606828" y="2083146"/>
                </a:lnTo>
                <a:cubicBezTo>
                  <a:pt x="4620949" y="2090207"/>
                  <a:pt x="4620949" y="2097267"/>
                  <a:pt x="4606828" y="2104328"/>
                </a:cubicBezTo>
                <a:lnTo>
                  <a:pt x="4617420" y="2114919"/>
                </a:lnTo>
                <a:lnTo>
                  <a:pt x="4637592" y="2113910"/>
                </a:lnTo>
                <a:lnTo>
                  <a:pt x="4628010" y="2104328"/>
                </a:lnTo>
                <a:lnTo>
                  <a:pt x="4649190" y="2104328"/>
                </a:lnTo>
                <a:lnTo>
                  <a:pt x="4639715" y="2113805"/>
                </a:lnTo>
                <a:lnTo>
                  <a:pt x="4643895" y="2113594"/>
                </a:lnTo>
                <a:cubicBezTo>
                  <a:pt x="4650955" y="2112713"/>
                  <a:pt x="4656251" y="2111389"/>
                  <a:pt x="4659780" y="2109623"/>
                </a:cubicBezTo>
                <a:cubicBezTo>
                  <a:pt x="4666840" y="2106092"/>
                  <a:pt x="4673901" y="2107858"/>
                  <a:pt x="4680962" y="2114919"/>
                </a:cubicBezTo>
                <a:cubicBezTo>
                  <a:pt x="4688022" y="2121978"/>
                  <a:pt x="4695082" y="2125509"/>
                  <a:pt x="4702142" y="2125509"/>
                </a:cubicBezTo>
                <a:lnTo>
                  <a:pt x="4733914" y="2146690"/>
                </a:lnTo>
                <a:lnTo>
                  <a:pt x="4765684" y="2157280"/>
                </a:lnTo>
                <a:cubicBezTo>
                  <a:pt x="4786866" y="2157280"/>
                  <a:pt x="4804517" y="2159044"/>
                  <a:pt x="4818636" y="2162575"/>
                </a:cubicBezTo>
                <a:cubicBezTo>
                  <a:pt x="4832757" y="2166106"/>
                  <a:pt x="4843348" y="2167871"/>
                  <a:pt x="4850408" y="2167871"/>
                </a:cubicBezTo>
                <a:cubicBezTo>
                  <a:pt x="4857469" y="2174930"/>
                  <a:pt x="4857469" y="2181992"/>
                  <a:pt x="4850408" y="2189051"/>
                </a:cubicBezTo>
                <a:cubicBezTo>
                  <a:pt x="4850408" y="2189051"/>
                  <a:pt x="4846878" y="2187286"/>
                  <a:pt x="4839818" y="2183756"/>
                </a:cubicBezTo>
                <a:cubicBezTo>
                  <a:pt x="4832757" y="2180225"/>
                  <a:pt x="4825696" y="2178461"/>
                  <a:pt x="4818636" y="2178461"/>
                </a:cubicBezTo>
                <a:lnTo>
                  <a:pt x="4776276" y="2167871"/>
                </a:lnTo>
                <a:cubicBezTo>
                  <a:pt x="4762155" y="2153750"/>
                  <a:pt x="4730384" y="2146690"/>
                  <a:pt x="4680962" y="2146690"/>
                </a:cubicBezTo>
                <a:cubicBezTo>
                  <a:pt x="4673901" y="2146690"/>
                  <a:pt x="4666840" y="2144925"/>
                  <a:pt x="4659780" y="2141394"/>
                </a:cubicBezTo>
                <a:cubicBezTo>
                  <a:pt x="4652720" y="2137863"/>
                  <a:pt x="4649190" y="2136099"/>
                  <a:pt x="4649190" y="2136099"/>
                </a:cubicBezTo>
                <a:cubicBezTo>
                  <a:pt x="4649190" y="2136099"/>
                  <a:pt x="4633305" y="2132569"/>
                  <a:pt x="4601532" y="2125509"/>
                </a:cubicBezTo>
                <a:cubicBezTo>
                  <a:pt x="4569762" y="2118448"/>
                  <a:pt x="4537991" y="2111388"/>
                  <a:pt x="4506220" y="2104328"/>
                </a:cubicBezTo>
                <a:cubicBezTo>
                  <a:pt x="4474449" y="2097267"/>
                  <a:pt x="4455032" y="2090207"/>
                  <a:pt x="4447972" y="2083146"/>
                </a:cubicBezTo>
                <a:cubicBezTo>
                  <a:pt x="4426791" y="2076088"/>
                  <a:pt x="4412670" y="2072557"/>
                  <a:pt x="4405610" y="2072557"/>
                </a:cubicBezTo>
                <a:cubicBezTo>
                  <a:pt x="4398550" y="2072557"/>
                  <a:pt x="4391490" y="2069026"/>
                  <a:pt x="4384430" y="2061967"/>
                </a:cubicBezTo>
                <a:lnTo>
                  <a:pt x="4352658" y="2051376"/>
                </a:lnTo>
                <a:cubicBezTo>
                  <a:pt x="4345598" y="2051376"/>
                  <a:pt x="4336772" y="2049611"/>
                  <a:pt x="4326182" y="2046080"/>
                </a:cubicBezTo>
                <a:cubicBezTo>
                  <a:pt x="4315592" y="2042550"/>
                  <a:pt x="4303237" y="2039021"/>
                  <a:pt x="4289116" y="2035490"/>
                </a:cubicBezTo>
                <a:cubicBezTo>
                  <a:pt x="4274996" y="2031959"/>
                  <a:pt x="4259110" y="2026665"/>
                  <a:pt x="4241460" y="2019605"/>
                </a:cubicBezTo>
                <a:cubicBezTo>
                  <a:pt x="4223808" y="2012544"/>
                  <a:pt x="4209688" y="2007250"/>
                  <a:pt x="4199098" y="2003719"/>
                </a:cubicBezTo>
                <a:cubicBezTo>
                  <a:pt x="4188508" y="2000188"/>
                  <a:pt x="4179682" y="1996659"/>
                  <a:pt x="4172621" y="1993128"/>
                </a:cubicBezTo>
                <a:cubicBezTo>
                  <a:pt x="4165562" y="1989598"/>
                  <a:pt x="4158500" y="1986069"/>
                  <a:pt x="4151441" y="1982538"/>
                </a:cubicBezTo>
                <a:cubicBezTo>
                  <a:pt x="4144381" y="1979007"/>
                  <a:pt x="4133791" y="1977242"/>
                  <a:pt x="4119669" y="1977242"/>
                </a:cubicBezTo>
                <a:cubicBezTo>
                  <a:pt x="4098489" y="1970184"/>
                  <a:pt x="4084368" y="1964888"/>
                  <a:pt x="4077308" y="1961357"/>
                </a:cubicBezTo>
                <a:cubicBezTo>
                  <a:pt x="4070248" y="1957828"/>
                  <a:pt x="4063188" y="1956063"/>
                  <a:pt x="4056127" y="1956063"/>
                </a:cubicBezTo>
                <a:cubicBezTo>
                  <a:pt x="4027886" y="1949002"/>
                  <a:pt x="4003175" y="1943707"/>
                  <a:pt x="3981994" y="1940176"/>
                </a:cubicBezTo>
                <a:cubicBezTo>
                  <a:pt x="3960812" y="1936646"/>
                  <a:pt x="3946692" y="1931351"/>
                  <a:pt x="3939633" y="1924290"/>
                </a:cubicBezTo>
                <a:cubicBezTo>
                  <a:pt x="3932572" y="1910170"/>
                  <a:pt x="3907860" y="1899580"/>
                  <a:pt x="3865500" y="1892520"/>
                </a:cubicBezTo>
                <a:cubicBezTo>
                  <a:pt x="3858440" y="1892520"/>
                  <a:pt x="3854908" y="1888989"/>
                  <a:pt x="3854908" y="1881930"/>
                </a:cubicBezTo>
                <a:cubicBezTo>
                  <a:pt x="3847850" y="1881930"/>
                  <a:pt x="3840788" y="1880165"/>
                  <a:pt x="3833728" y="1876634"/>
                </a:cubicBezTo>
                <a:cubicBezTo>
                  <a:pt x="3826668" y="1873103"/>
                  <a:pt x="3819607" y="1871338"/>
                  <a:pt x="3812548" y="1871338"/>
                </a:cubicBezTo>
                <a:cubicBezTo>
                  <a:pt x="3784306" y="1864279"/>
                  <a:pt x="3756065" y="1857218"/>
                  <a:pt x="3727824" y="1850157"/>
                </a:cubicBezTo>
                <a:cubicBezTo>
                  <a:pt x="3699584" y="1843098"/>
                  <a:pt x="3669578" y="1834272"/>
                  <a:pt x="3637805" y="1823682"/>
                </a:cubicBezTo>
                <a:cubicBezTo>
                  <a:pt x="3606034" y="1813092"/>
                  <a:pt x="3583088" y="1804266"/>
                  <a:pt x="3568968" y="1797205"/>
                </a:cubicBezTo>
                <a:cubicBezTo>
                  <a:pt x="3554847" y="1790146"/>
                  <a:pt x="3544257" y="1786615"/>
                  <a:pt x="3537196" y="1786615"/>
                </a:cubicBezTo>
                <a:lnTo>
                  <a:pt x="3494834" y="1776026"/>
                </a:lnTo>
                <a:cubicBezTo>
                  <a:pt x="3473655" y="1768965"/>
                  <a:pt x="3459534" y="1765434"/>
                  <a:pt x="3452474" y="1765434"/>
                </a:cubicBezTo>
                <a:cubicBezTo>
                  <a:pt x="3445413" y="1765434"/>
                  <a:pt x="3424232" y="1758374"/>
                  <a:pt x="3388931" y="1744253"/>
                </a:cubicBezTo>
                <a:cubicBezTo>
                  <a:pt x="3374810" y="1744253"/>
                  <a:pt x="3360690" y="1740724"/>
                  <a:pt x="3346570" y="1733663"/>
                </a:cubicBezTo>
                <a:cubicBezTo>
                  <a:pt x="3332449" y="1726603"/>
                  <a:pt x="3321858" y="1723074"/>
                  <a:pt x="3314799" y="1723074"/>
                </a:cubicBezTo>
                <a:cubicBezTo>
                  <a:pt x="3293618" y="1716013"/>
                  <a:pt x="3275967" y="1708953"/>
                  <a:pt x="3261847" y="1701893"/>
                </a:cubicBezTo>
                <a:cubicBezTo>
                  <a:pt x="3247725" y="1694832"/>
                  <a:pt x="3224781" y="1687772"/>
                  <a:pt x="3193008" y="1680711"/>
                </a:cubicBezTo>
                <a:cubicBezTo>
                  <a:pt x="3161237" y="1673651"/>
                  <a:pt x="3134762" y="1663061"/>
                  <a:pt x="3113581" y="1648940"/>
                </a:cubicBezTo>
                <a:lnTo>
                  <a:pt x="3081810" y="1638349"/>
                </a:lnTo>
                <a:lnTo>
                  <a:pt x="3081810" y="1627759"/>
                </a:lnTo>
                <a:cubicBezTo>
                  <a:pt x="3081810" y="1620699"/>
                  <a:pt x="3067689" y="1617170"/>
                  <a:pt x="3039447" y="1617170"/>
                </a:cubicBezTo>
                <a:cubicBezTo>
                  <a:pt x="3032387" y="1617170"/>
                  <a:pt x="3025327" y="1617170"/>
                  <a:pt x="3018266" y="1617170"/>
                </a:cubicBezTo>
                <a:cubicBezTo>
                  <a:pt x="3011207" y="1617170"/>
                  <a:pt x="3000616" y="1617170"/>
                  <a:pt x="2986495" y="1617170"/>
                </a:cubicBezTo>
                <a:cubicBezTo>
                  <a:pt x="2965314" y="1610109"/>
                  <a:pt x="2951194" y="1604814"/>
                  <a:pt x="2944134" y="1601283"/>
                </a:cubicBezTo>
                <a:cubicBezTo>
                  <a:pt x="2937074" y="1597753"/>
                  <a:pt x="2933543" y="1592458"/>
                  <a:pt x="2933543" y="1585397"/>
                </a:cubicBezTo>
                <a:close/>
                <a:moveTo>
                  <a:pt x="2868489" y="1562705"/>
                </a:moveTo>
                <a:lnTo>
                  <a:pt x="2880591" y="1564218"/>
                </a:lnTo>
                <a:cubicBezTo>
                  <a:pt x="2880591" y="1564218"/>
                  <a:pt x="2877061" y="1564218"/>
                  <a:pt x="2870002" y="1564218"/>
                </a:cubicBezTo>
                <a:close/>
                <a:moveTo>
                  <a:pt x="7423878" y="1553626"/>
                </a:moveTo>
                <a:cubicBezTo>
                  <a:pt x="7423878" y="1560687"/>
                  <a:pt x="7423878" y="1564218"/>
                  <a:pt x="7423878" y="1564218"/>
                </a:cubicBezTo>
                <a:cubicBezTo>
                  <a:pt x="7423878" y="1571276"/>
                  <a:pt x="7423878" y="1574807"/>
                  <a:pt x="7423878" y="1574807"/>
                </a:cubicBezTo>
                <a:cubicBezTo>
                  <a:pt x="7430938" y="1574807"/>
                  <a:pt x="7434468" y="1574807"/>
                  <a:pt x="7434468" y="1574807"/>
                </a:cubicBezTo>
                <a:cubicBezTo>
                  <a:pt x="7434468" y="1574807"/>
                  <a:pt x="7434468" y="1571276"/>
                  <a:pt x="7434468" y="1564218"/>
                </a:cubicBezTo>
                <a:close/>
                <a:moveTo>
                  <a:pt x="7349745" y="1553626"/>
                </a:moveTo>
                <a:cubicBezTo>
                  <a:pt x="7349745" y="1553626"/>
                  <a:pt x="7349745" y="1557157"/>
                  <a:pt x="7349745" y="1564218"/>
                </a:cubicBezTo>
                <a:cubicBezTo>
                  <a:pt x="7356806" y="1571276"/>
                  <a:pt x="7349745" y="1574807"/>
                  <a:pt x="7328564" y="1574807"/>
                </a:cubicBezTo>
                <a:cubicBezTo>
                  <a:pt x="7321504" y="1574807"/>
                  <a:pt x="7317974" y="1576572"/>
                  <a:pt x="7317974" y="1580103"/>
                </a:cubicBezTo>
                <a:cubicBezTo>
                  <a:pt x="7317974" y="1583632"/>
                  <a:pt x="7312678" y="1585397"/>
                  <a:pt x="7302088" y="1585397"/>
                </a:cubicBezTo>
                <a:cubicBezTo>
                  <a:pt x="7291498" y="1585397"/>
                  <a:pt x="7286203" y="1583632"/>
                  <a:pt x="7286203" y="1580103"/>
                </a:cubicBezTo>
                <a:cubicBezTo>
                  <a:pt x="7286203" y="1576572"/>
                  <a:pt x="7280908" y="1574807"/>
                  <a:pt x="7270318" y="1574807"/>
                </a:cubicBezTo>
                <a:cubicBezTo>
                  <a:pt x="7259726" y="1574807"/>
                  <a:pt x="7254432" y="1571276"/>
                  <a:pt x="7254432" y="1564218"/>
                </a:cubicBezTo>
                <a:lnTo>
                  <a:pt x="7254432" y="1574807"/>
                </a:lnTo>
                <a:cubicBezTo>
                  <a:pt x="7254432" y="1581868"/>
                  <a:pt x="7257962" y="1585397"/>
                  <a:pt x="7265022" y="1585397"/>
                </a:cubicBezTo>
                <a:cubicBezTo>
                  <a:pt x="7279142" y="1592458"/>
                  <a:pt x="7291498" y="1595988"/>
                  <a:pt x="7302088" y="1595988"/>
                </a:cubicBezTo>
                <a:cubicBezTo>
                  <a:pt x="7312678" y="1595988"/>
                  <a:pt x="7319740" y="1594224"/>
                  <a:pt x="7323270" y="1590693"/>
                </a:cubicBezTo>
                <a:cubicBezTo>
                  <a:pt x="7326799" y="1587162"/>
                  <a:pt x="7332094" y="1585397"/>
                  <a:pt x="7339155" y="1585397"/>
                </a:cubicBezTo>
                <a:cubicBezTo>
                  <a:pt x="7367396" y="1585397"/>
                  <a:pt x="7374456" y="1578338"/>
                  <a:pt x="7360336" y="1564218"/>
                </a:cubicBezTo>
                <a:cubicBezTo>
                  <a:pt x="7353274" y="1557157"/>
                  <a:pt x="7349745" y="1553626"/>
                  <a:pt x="7349745" y="1553626"/>
                </a:cubicBezTo>
                <a:close/>
                <a:moveTo>
                  <a:pt x="7286203" y="1553626"/>
                </a:moveTo>
                <a:lnTo>
                  <a:pt x="7275612" y="1564218"/>
                </a:lnTo>
                <a:cubicBezTo>
                  <a:pt x="7275612" y="1564218"/>
                  <a:pt x="7279142" y="1564218"/>
                  <a:pt x="7286203" y="1564218"/>
                </a:cubicBezTo>
                <a:cubicBezTo>
                  <a:pt x="7293264" y="1564218"/>
                  <a:pt x="7296793" y="1564218"/>
                  <a:pt x="7296793" y="1564218"/>
                </a:cubicBezTo>
                <a:close/>
                <a:moveTo>
                  <a:pt x="3791367" y="1553626"/>
                </a:moveTo>
                <a:cubicBezTo>
                  <a:pt x="3791367" y="1553626"/>
                  <a:pt x="3794898" y="1557157"/>
                  <a:pt x="3801956" y="1564218"/>
                </a:cubicBezTo>
                <a:lnTo>
                  <a:pt x="3823138" y="1553626"/>
                </a:lnTo>
                <a:close/>
                <a:moveTo>
                  <a:pt x="2562879" y="1553626"/>
                </a:moveTo>
                <a:lnTo>
                  <a:pt x="2658193" y="1574807"/>
                </a:lnTo>
                <a:lnTo>
                  <a:pt x="2637012" y="1574807"/>
                </a:lnTo>
                <a:cubicBezTo>
                  <a:pt x="2622892" y="1567747"/>
                  <a:pt x="2612301" y="1564218"/>
                  <a:pt x="2605241" y="1564218"/>
                </a:cubicBezTo>
                <a:close/>
                <a:moveTo>
                  <a:pt x="7468888" y="1547007"/>
                </a:moveTo>
                <a:cubicBezTo>
                  <a:pt x="7467122" y="1546125"/>
                  <a:pt x="7466240" y="1546566"/>
                  <a:pt x="7466240" y="1548331"/>
                </a:cubicBezTo>
                <a:cubicBezTo>
                  <a:pt x="7466240" y="1551862"/>
                  <a:pt x="7466240" y="1557157"/>
                  <a:pt x="7466240" y="1564218"/>
                </a:cubicBezTo>
                <a:cubicBezTo>
                  <a:pt x="7473300" y="1571276"/>
                  <a:pt x="7476830" y="1571276"/>
                  <a:pt x="7476830" y="1564218"/>
                </a:cubicBezTo>
                <a:lnTo>
                  <a:pt x="7476830" y="1553626"/>
                </a:lnTo>
                <a:cubicBezTo>
                  <a:pt x="7473299" y="1550097"/>
                  <a:pt x="7470652" y="1547891"/>
                  <a:pt x="7468888" y="1547007"/>
                </a:cubicBezTo>
                <a:close/>
                <a:moveTo>
                  <a:pt x="7392107" y="1543036"/>
                </a:moveTo>
                <a:lnTo>
                  <a:pt x="7392107" y="1553626"/>
                </a:lnTo>
                <a:cubicBezTo>
                  <a:pt x="7399168" y="1553626"/>
                  <a:pt x="7402697" y="1551862"/>
                  <a:pt x="7402697" y="1548331"/>
                </a:cubicBezTo>
                <a:cubicBezTo>
                  <a:pt x="7402697" y="1544801"/>
                  <a:pt x="7399168" y="1543036"/>
                  <a:pt x="7392107" y="1543036"/>
                </a:cubicBezTo>
                <a:close/>
                <a:moveTo>
                  <a:pt x="2933543" y="1543036"/>
                </a:moveTo>
                <a:cubicBezTo>
                  <a:pt x="2940604" y="1543036"/>
                  <a:pt x="2944134" y="1543036"/>
                  <a:pt x="2944134" y="1543036"/>
                </a:cubicBezTo>
                <a:lnTo>
                  <a:pt x="2965314" y="1553626"/>
                </a:lnTo>
                <a:close/>
                <a:moveTo>
                  <a:pt x="2266347" y="1543036"/>
                </a:moveTo>
                <a:cubicBezTo>
                  <a:pt x="2280468" y="1543036"/>
                  <a:pt x="2291059" y="1543036"/>
                  <a:pt x="2298119" y="1543036"/>
                </a:cubicBezTo>
                <a:cubicBezTo>
                  <a:pt x="2305179" y="1543036"/>
                  <a:pt x="2312240" y="1546566"/>
                  <a:pt x="2319299" y="1553626"/>
                </a:cubicBezTo>
                <a:cubicBezTo>
                  <a:pt x="2326360" y="1553626"/>
                  <a:pt x="2331655" y="1555391"/>
                  <a:pt x="2335186" y="1558922"/>
                </a:cubicBezTo>
                <a:cubicBezTo>
                  <a:pt x="2338715" y="1562451"/>
                  <a:pt x="2342247" y="1564218"/>
                  <a:pt x="2345776" y="1564218"/>
                </a:cubicBezTo>
                <a:cubicBezTo>
                  <a:pt x="2349306" y="1564218"/>
                  <a:pt x="2352836" y="1564218"/>
                  <a:pt x="2356365" y="1564218"/>
                </a:cubicBezTo>
                <a:cubicBezTo>
                  <a:pt x="2359897" y="1564218"/>
                  <a:pt x="2365192" y="1567747"/>
                  <a:pt x="2372252" y="1574807"/>
                </a:cubicBezTo>
                <a:cubicBezTo>
                  <a:pt x="2386373" y="1581868"/>
                  <a:pt x="2404023" y="1587162"/>
                  <a:pt x="2425203" y="1590693"/>
                </a:cubicBezTo>
                <a:cubicBezTo>
                  <a:pt x="2446385" y="1594224"/>
                  <a:pt x="2460505" y="1595988"/>
                  <a:pt x="2467566" y="1595988"/>
                </a:cubicBezTo>
                <a:lnTo>
                  <a:pt x="2520518" y="1606578"/>
                </a:lnTo>
                <a:lnTo>
                  <a:pt x="2562879" y="1617170"/>
                </a:lnTo>
                <a:lnTo>
                  <a:pt x="2562879" y="1627759"/>
                </a:lnTo>
                <a:cubicBezTo>
                  <a:pt x="2577000" y="1634820"/>
                  <a:pt x="2587591" y="1641880"/>
                  <a:pt x="2594650" y="1648940"/>
                </a:cubicBezTo>
                <a:cubicBezTo>
                  <a:pt x="2601711" y="1656001"/>
                  <a:pt x="2615831" y="1663061"/>
                  <a:pt x="2637012" y="1670122"/>
                </a:cubicBezTo>
                <a:cubicBezTo>
                  <a:pt x="2658193" y="1677181"/>
                  <a:pt x="2670548" y="1684242"/>
                  <a:pt x="2674080" y="1691301"/>
                </a:cubicBezTo>
                <a:cubicBezTo>
                  <a:pt x="2677608" y="1698362"/>
                  <a:pt x="2681138" y="1701893"/>
                  <a:pt x="2684669" y="1701893"/>
                </a:cubicBezTo>
                <a:cubicBezTo>
                  <a:pt x="2688200" y="1701893"/>
                  <a:pt x="2695259" y="1703657"/>
                  <a:pt x="2705851" y="1707187"/>
                </a:cubicBezTo>
                <a:cubicBezTo>
                  <a:pt x="2716440" y="1710718"/>
                  <a:pt x="2721735" y="1712482"/>
                  <a:pt x="2721735" y="1712482"/>
                </a:cubicBezTo>
                <a:lnTo>
                  <a:pt x="2721735" y="1723074"/>
                </a:lnTo>
                <a:cubicBezTo>
                  <a:pt x="2721735" y="1723074"/>
                  <a:pt x="2714675" y="1719543"/>
                  <a:pt x="2700554" y="1712482"/>
                </a:cubicBezTo>
                <a:cubicBezTo>
                  <a:pt x="2693495" y="1712482"/>
                  <a:pt x="2682904" y="1710718"/>
                  <a:pt x="2668783" y="1707187"/>
                </a:cubicBezTo>
                <a:cubicBezTo>
                  <a:pt x="2654663" y="1703657"/>
                  <a:pt x="2647602" y="1700128"/>
                  <a:pt x="2647602" y="1696597"/>
                </a:cubicBezTo>
                <a:cubicBezTo>
                  <a:pt x="2647602" y="1693066"/>
                  <a:pt x="2644072" y="1691301"/>
                  <a:pt x="2637012" y="1691301"/>
                </a:cubicBezTo>
                <a:cubicBezTo>
                  <a:pt x="2629952" y="1691301"/>
                  <a:pt x="2624656" y="1689537"/>
                  <a:pt x="2621125" y="1686007"/>
                </a:cubicBezTo>
                <a:cubicBezTo>
                  <a:pt x="2617596" y="1682476"/>
                  <a:pt x="2615831" y="1680711"/>
                  <a:pt x="2615831" y="1680711"/>
                </a:cubicBezTo>
                <a:lnTo>
                  <a:pt x="2584060" y="1659530"/>
                </a:lnTo>
                <a:lnTo>
                  <a:pt x="2573470" y="1648940"/>
                </a:lnTo>
                <a:cubicBezTo>
                  <a:pt x="2559349" y="1641880"/>
                  <a:pt x="2552289" y="1640114"/>
                  <a:pt x="2552289" y="1643645"/>
                </a:cubicBezTo>
                <a:cubicBezTo>
                  <a:pt x="2552289" y="1647176"/>
                  <a:pt x="2546995" y="1648940"/>
                  <a:pt x="2536402" y="1648940"/>
                </a:cubicBezTo>
                <a:cubicBezTo>
                  <a:pt x="2525813" y="1648940"/>
                  <a:pt x="2520518" y="1648940"/>
                  <a:pt x="2520518" y="1648940"/>
                </a:cubicBezTo>
                <a:cubicBezTo>
                  <a:pt x="2499337" y="1641880"/>
                  <a:pt x="2481686" y="1634820"/>
                  <a:pt x="2467566" y="1627759"/>
                </a:cubicBezTo>
                <a:cubicBezTo>
                  <a:pt x="2453445" y="1613639"/>
                  <a:pt x="2442854" y="1606578"/>
                  <a:pt x="2435794" y="1606578"/>
                </a:cubicBezTo>
                <a:lnTo>
                  <a:pt x="2414614" y="1595988"/>
                </a:lnTo>
                <a:cubicBezTo>
                  <a:pt x="2407554" y="1595988"/>
                  <a:pt x="2400493" y="1595988"/>
                  <a:pt x="2393433" y="1595988"/>
                </a:cubicBezTo>
                <a:lnTo>
                  <a:pt x="2393433" y="1606578"/>
                </a:lnTo>
                <a:cubicBezTo>
                  <a:pt x="2379312" y="1599518"/>
                  <a:pt x="2368721" y="1594224"/>
                  <a:pt x="2361662" y="1590693"/>
                </a:cubicBezTo>
                <a:cubicBezTo>
                  <a:pt x="2354601" y="1587162"/>
                  <a:pt x="2351071" y="1583632"/>
                  <a:pt x="2351071" y="1580103"/>
                </a:cubicBezTo>
                <a:cubicBezTo>
                  <a:pt x="2351071" y="1576572"/>
                  <a:pt x="2344011" y="1573043"/>
                  <a:pt x="2329890" y="1569512"/>
                </a:cubicBezTo>
                <a:cubicBezTo>
                  <a:pt x="2315769" y="1565982"/>
                  <a:pt x="2294589" y="1564218"/>
                  <a:pt x="2266347" y="1564218"/>
                </a:cubicBezTo>
                <a:cubicBezTo>
                  <a:pt x="2266347" y="1564218"/>
                  <a:pt x="2266347" y="1562451"/>
                  <a:pt x="2266347" y="1558922"/>
                </a:cubicBezTo>
                <a:cubicBezTo>
                  <a:pt x="2266347" y="1555391"/>
                  <a:pt x="2269878" y="1553626"/>
                  <a:pt x="2276938" y="1553626"/>
                </a:cubicBezTo>
                <a:close/>
                <a:moveTo>
                  <a:pt x="7307384" y="1537741"/>
                </a:moveTo>
                <a:cubicBezTo>
                  <a:pt x="7303854" y="1537742"/>
                  <a:pt x="7300324" y="1539507"/>
                  <a:pt x="7296793" y="1543036"/>
                </a:cubicBezTo>
                <a:lnTo>
                  <a:pt x="7286203" y="1543036"/>
                </a:lnTo>
                <a:cubicBezTo>
                  <a:pt x="7286203" y="1543036"/>
                  <a:pt x="7296793" y="1546566"/>
                  <a:pt x="7317974" y="1553626"/>
                </a:cubicBezTo>
                <a:lnTo>
                  <a:pt x="7339155" y="1543036"/>
                </a:lnTo>
                <a:lnTo>
                  <a:pt x="7317974" y="1543036"/>
                </a:lnTo>
                <a:cubicBezTo>
                  <a:pt x="7314443" y="1539507"/>
                  <a:pt x="7310914" y="1537742"/>
                  <a:pt x="7307384" y="1537741"/>
                </a:cubicBezTo>
                <a:close/>
                <a:moveTo>
                  <a:pt x="7577438" y="1532445"/>
                </a:moveTo>
                <a:cubicBezTo>
                  <a:pt x="7573909" y="1532445"/>
                  <a:pt x="7572144" y="1535976"/>
                  <a:pt x="7572144" y="1543036"/>
                </a:cubicBezTo>
                <a:lnTo>
                  <a:pt x="7572144" y="1553626"/>
                </a:lnTo>
                <a:cubicBezTo>
                  <a:pt x="7565082" y="1553626"/>
                  <a:pt x="7561553" y="1550095"/>
                  <a:pt x="7561553" y="1543036"/>
                </a:cubicBezTo>
                <a:lnTo>
                  <a:pt x="7529782" y="1543036"/>
                </a:lnTo>
                <a:lnTo>
                  <a:pt x="7540374" y="1553626"/>
                </a:lnTo>
                <a:cubicBezTo>
                  <a:pt x="7547434" y="1560687"/>
                  <a:pt x="7550963" y="1560687"/>
                  <a:pt x="7550963" y="1553626"/>
                </a:cubicBezTo>
                <a:cubicBezTo>
                  <a:pt x="7550963" y="1553626"/>
                  <a:pt x="7554492" y="1555391"/>
                  <a:pt x="7561553" y="1558922"/>
                </a:cubicBezTo>
                <a:cubicBezTo>
                  <a:pt x="7568615" y="1562451"/>
                  <a:pt x="7573909" y="1564218"/>
                  <a:pt x="7577438" y="1564218"/>
                </a:cubicBezTo>
                <a:cubicBezTo>
                  <a:pt x="7580970" y="1564218"/>
                  <a:pt x="7586264" y="1565982"/>
                  <a:pt x="7593326" y="1569512"/>
                </a:cubicBezTo>
                <a:cubicBezTo>
                  <a:pt x="7600386" y="1573043"/>
                  <a:pt x="7603915" y="1574807"/>
                  <a:pt x="7603915" y="1574807"/>
                </a:cubicBezTo>
                <a:lnTo>
                  <a:pt x="7625096" y="1574807"/>
                </a:lnTo>
                <a:lnTo>
                  <a:pt x="7603915" y="1564218"/>
                </a:lnTo>
                <a:cubicBezTo>
                  <a:pt x="7603915" y="1557157"/>
                  <a:pt x="7602149" y="1551862"/>
                  <a:pt x="7598620" y="1548331"/>
                </a:cubicBezTo>
                <a:cubicBezTo>
                  <a:pt x="7595090" y="1544801"/>
                  <a:pt x="7589794" y="1543036"/>
                  <a:pt x="7582734" y="1543036"/>
                </a:cubicBezTo>
                <a:cubicBezTo>
                  <a:pt x="7582734" y="1535976"/>
                  <a:pt x="7580970" y="1532445"/>
                  <a:pt x="7577438" y="1532445"/>
                </a:cubicBezTo>
                <a:close/>
                <a:moveTo>
                  <a:pt x="7349745" y="1532445"/>
                </a:moveTo>
                <a:lnTo>
                  <a:pt x="7360336" y="1543036"/>
                </a:lnTo>
                <a:lnTo>
                  <a:pt x="7370926" y="1532445"/>
                </a:lnTo>
                <a:close/>
                <a:moveTo>
                  <a:pt x="3801956" y="1532445"/>
                </a:moveTo>
                <a:lnTo>
                  <a:pt x="3812548" y="1543036"/>
                </a:lnTo>
                <a:cubicBezTo>
                  <a:pt x="3830198" y="1546566"/>
                  <a:pt x="3842554" y="1549214"/>
                  <a:pt x="3849614" y="1550979"/>
                </a:cubicBezTo>
                <a:lnTo>
                  <a:pt x="3854178" y="1552348"/>
                </a:lnTo>
                <a:lnTo>
                  <a:pt x="3849614" y="1544360"/>
                </a:lnTo>
                <a:cubicBezTo>
                  <a:pt x="3846084" y="1541713"/>
                  <a:pt x="3840790" y="1539507"/>
                  <a:pt x="3833728" y="1537741"/>
                </a:cubicBezTo>
                <a:cubicBezTo>
                  <a:pt x="3819607" y="1534210"/>
                  <a:pt x="3809017" y="1532445"/>
                  <a:pt x="3801956" y="1532445"/>
                </a:cubicBezTo>
                <a:close/>
                <a:moveTo>
                  <a:pt x="2446385" y="1532445"/>
                </a:moveTo>
                <a:cubicBezTo>
                  <a:pt x="2446385" y="1532445"/>
                  <a:pt x="2449915" y="1532445"/>
                  <a:pt x="2456975" y="1532445"/>
                </a:cubicBezTo>
                <a:lnTo>
                  <a:pt x="2456975" y="1543036"/>
                </a:lnTo>
                <a:cubicBezTo>
                  <a:pt x="2456975" y="1543036"/>
                  <a:pt x="2453445" y="1539506"/>
                  <a:pt x="2446385" y="1532445"/>
                </a:cubicBezTo>
                <a:close/>
                <a:moveTo>
                  <a:pt x="7921627" y="1521855"/>
                </a:moveTo>
                <a:cubicBezTo>
                  <a:pt x="7928688" y="1521855"/>
                  <a:pt x="7935748" y="1525386"/>
                  <a:pt x="7942808" y="1532445"/>
                </a:cubicBezTo>
                <a:cubicBezTo>
                  <a:pt x="7935748" y="1532445"/>
                  <a:pt x="7928688" y="1532445"/>
                  <a:pt x="7921627" y="1532445"/>
                </a:cubicBezTo>
                <a:close/>
                <a:moveTo>
                  <a:pt x="2488746" y="1521855"/>
                </a:moveTo>
                <a:cubicBezTo>
                  <a:pt x="2495806" y="1521855"/>
                  <a:pt x="2502867" y="1525386"/>
                  <a:pt x="2509927" y="1532445"/>
                </a:cubicBezTo>
                <a:lnTo>
                  <a:pt x="2499337" y="1532445"/>
                </a:lnTo>
                <a:close/>
                <a:moveTo>
                  <a:pt x="7593326" y="1511264"/>
                </a:moveTo>
                <a:lnTo>
                  <a:pt x="7593326" y="1521855"/>
                </a:lnTo>
                <a:cubicBezTo>
                  <a:pt x="7600386" y="1521855"/>
                  <a:pt x="7607444" y="1521855"/>
                  <a:pt x="7614505" y="1521855"/>
                </a:cubicBezTo>
                <a:cubicBezTo>
                  <a:pt x="7607444" y="1514795"/>
                  <a:pt x="7600386" y="1511264"/>
                  <a:pt x="7593326" y="1511264"/>
                </a:cubicBezTo>
                <a:close/>
                <a:moveTo>
                  <a:pt x="3950223" y="1511264"/>
                </a:moveTo>
                <a:cubicBezTo>
                  <a:pt x="3950223" y="1511264"/>
                  <a:pt x="3946692" y="1514795"/>
                  <a:pt x="3939633" y="1521855"/>
                </a:cubicBezTo>
                <a:cubicBezTo>
                  <a:pt x="3939633" y="1521855"/>
                  <a:pt x="3941398" y="1523620"/>
                  <a:pt x="3944928" y="1527151"/>
                </a:cubicBezTo>
                <a:cubicBezTo>
                  <a:pt x="3948458" y="1530680"/>
                  <a:pt x="3950223" y="1532445"/>
                  <a:pt x="3950223" y="1532445"/>
                </a:cubicBezTo>
                <a:cubicBezTo>
                  <a:pt x="3971404" y="1539506"/>
                  <a:pt x="3981994" y="1539506"/>
                  <a:pt x="3981994" y="1532445"/>
                </a:cubicBezTo>
                <a:cubicBezTo>
                  <a:pt x="3981994" y="1525386"/>
                  <a:pt x="3978464" y="1521855"/>
                  <a:pt x="3971404" y="1521855"/>
                </a:cubicBezTo>
                <a:lnTo>
                  <a:pt x="3960812" y="1521855"/>
                </a:lnTo>
                <a:close/>
                <a:moveTo>
                  <a:pt x="7466240" y="1500674"/>
                </a:moveTo>
                <a:cubicBezTo>
                  <a:pt x="7466240" y="1500674"/>
                  <a:pt x="7469770" y="1500674"/>
                  <a:pt x="7476830" y="1500674"/>
                </a:cubicBezTo>
                <a:lnTo>
                  <a:pt x="7475135" y="1506605"/>
                </a:lnTo>
                <a:close/>
                <a:moveTo>
                  <a:pt x="3865500" y="1500674"/>
                </a:moveTo>
                <a:lnTo>
                  <a:pt x="3886681" y="1511264"/>
                </a:lnTo>
                <a:lnTo>
                  <a:pt x="3876090" y="1500674"/>
                </a:lnTo>
                <a:cubicBezTo>
                  <a:pt x="3869030" y="1500674"/>
                  <a:pt x="3865500" y="1500674"/>
                  <a:pt x="3865500" y="1500674"/>
                </a:cubicBezTo>
                <a:close/>
                <a:moveTo>
                  <a:pt x="2859410" y="1492576"/>
                </a:moveTo>
                <a:lnTo>
                  <a:pt x="2875296" y="1495379"/>
                </a:lnTo>
                <a:cubicBezTo>
                  <a:pt x="2892946" y="1498910"/>
                  <a:pt x="2903537" y="1500674"/>
                  <a:pt x="2907067" y="1500674"/>
                </a:cubicBezTo>
                <a:cubicBezTo>
                  <a:pt x="2910598" y="1500674"/>
                  <a:pt x="2915893" y="1502439"/>
                  <a:pt x="2922954" y="1505970"/>
                </a:cubicBezTo>
                <a:cubicBezTo>
                  <a:pt x="2930013" y="1509499"/>
                  <a:pt x="2940604" y="1511264"/>
                  <a:pt x="2954724" y="1511264"/>
                </a:cubicBezTo>
                <a:cubicBezTo>
                  <a:pt x="2997086" y="1518324"/>
                  <a:pt x="3035918" y="1528916"/>
                  <a:pt x="3071218" y="1543036"/>
                </a:cubicBezTo>
                <a:lnTo>
                  <a:pt x="3124171" y="1553626"/>
                </a:lnTo>
                <a:lnTo>
                  <a:pt x="3187714" y="1564218"/>
                </a:lnTo>
                <a:lnTo>
                  <a:pt x="3198303" y="1564218"/>
                </a:lnTo>
                <a:cubicBezTo>
                  <a:pt x="3205364" y="1564218"/>
                  <a:pt x="3208895" y="1567747"/>
                  <a:pt x="3208895" y="1574807"/>
                </a:cubicBezTo>
                <a:cubicBezTo>
                  <a:pt x="3230075" y="1588928"/>
                  <a:pt x="3268906" y="1595988"/>
                  <a:pt x="3325389" y="1595988"/>
                </a:cubicBezTo>
                <a:lnTo>
                  <a:pt x="3378341" y="1606578"/>
                </a:lnTo>
                <a:cubicBezTo>
                  <a:pt x="3427763" y="1634820"/>
                  <a:pt x="3456004" y="1645410"/>
                  <a:pt x="3463064" y="1638349"/>
                </a:cubicBezTo>
                <a:lnTo>
                  <a:pt x="3494834" y="1659530"/>
                </a:lnTo>
                <a:cubicBezTo>
                  <a:pt x="3494834" y="1666591"/>
                  <a:pt x="3501895" y="1670122"/>
                  <a:pt x="3516016" y="1670122"/>
                </a:cubicBezTo>
                <a:cubicBezTo>
                  <a:pt x="3530136" y="1670122"/>
                  <a:pt x="3540728" y="1671886"/>
                  <a:pt x="3547788" y="1675416"/>
                </a:cubicBezTo>
                <a:cubicBezTo>
                  <a:pt x="3554847" y="1678947"/>
                  <a:pt x="3563673" y="1680711"/>
                  <a:pt x="3574263" y="1680711"/>
                </a:cubicBezTo>
                <a:cubicBezTo>
                  <a:pt x="3584853" y="1680711"/>
                  <a:pt x="3590148" y="1682476"/>
                  <a:pt x="3590148" y="1686007"/>
                </a:cubicBezTo>
                <a:cubicBezTo>
                  <a:pt x="3590148" y="1689537"/>
                  <a:pt x="3593680" y="1691301"/>
                  <a:pt x="3600740" y="1691301"/>
                </a:cubicBezTo>
                <a:cubicBezTo>
                  <a:pt x="3628980" y="1691301"/>
                  <a:pt x="3636040" y="1698362"/>
                  <a:pt x="3621920" y="1712482"/>
                </a:cubicBezTo>
                <a:lnTo>
                  <a:pt x="3600740" y="1712482"/>
                </a:lnTo>
                <a:cubicBezTo>
                  <a:pt x="3600740" y="1705422"/>
                  <a:pt x="3593680" y="1705422"/>
                  <a:pt x="3579559" y="1712482"/>
                </a:cubicBezTo>
                <a:cubicBezTo>
                  <a:pt x="3579559" y="1712482"/>
                  <a:pt x="3577794" y="1710718"/>
                  <a:pt x="3574263" y="1707187"/>
                </a:cubicBezTo>
                <a:cubicBezTo>
                  <a:pt x="3570732" y="1703657"/>
                  <a:pt x="3567203" y="1701893"/>
                  <a:pt x="3563673" y="1701893"/>
                </a:cubicBezTo>
                <a:cubicBezTo>
                  <a:pt x="3560142" y="1701893"/>
                  <a:pt x="3556613" y="1701893"/>
                  <a:pt x="3553082" y="1701893"/>
                </a:cubicBezTo>
                <a:cubicBezTo>
                  <a:pt x="3549552" y="1701893"/>
                  <a:pt x="3544257" y="1701893"/>
                  <a:pt x="3537196" y="1701893"/>
                </a:cubicBezTo>
                <a:cubicBezTo>
                  <a:pt x="3537196" y="1701893"/>
                  <a:pt x="3537196" y="1698362"/>
                  <a:pt x="3537196" y="1691301"/>
                </a:cubicBezTo>
                <a:cubicBezTo>
                  <a:pt x="3537196" y="1684242"/>
                  <a:pt x="3533667" y="1680711"/>
                  <a:pt x="3526607" y="1680711"/>
                </a:cubicBezTo>
                <a:cubicBezTo>
                  <a:pt x="3519546" y="1687772"/>
                  <a:pt x="3519546" y="1691301"/>
                  <a:pt x="3526607" y="1691301"/>
                </a:cubicBezTo>
                <a:lnTo>
                  <a:pt x="3505426" y="1691301"/>
                </a:lnTo>
                <a:cubicBezTo>
                  <a:pt x="3505426" y="1684242"/>
                  <a:pt x="3500130" y="1680711"/>
                  <a:pt x="3489540" y="1680711"/>
                </a:cubicBezTo>
                <a:cubicBezTo>
                  <a:pt x="3478949" y="1680711"/>
                  <a:pt x="3473655" y="1678947"/>
                  <a:pt x="3473655" y="1675416"/>
                </a:cubicBezTo>
                <a:cubicBezTo>
                  <a:pt x="3473655" y="1671886"/>
                  <a:pt x="3470124" y="1670122"/>
                  <a:pt x="3463064" y="1670122"/>
                </a:cubicBezTo>
                <a:lnTo>
                  <a:pt x="3441882" y="1659530"/>
                </a:lnTo>
                <a:lnTo>
                  <a:pt x="3420703" y="1659530"/>
                </a:lnTo>
                <a:cubicBezTo>
                  <a:pt x="3420703" y="1659530"/>
                  <a:pt x="3415408" y="1659530"/>
                  <a:pt x="3404817" y="1659530"/>
                </a:cubicBezTo>
                <a:cubicBezTo>
                  <a:pt x="3394226" y="1659530"/>
                  <a:pt x="3383637" y="1657766"/>
                  <a:pt x="3373046" y="1654235"/>
                </a:cubicBezTo>
                <a:cubicBezTo>
                  <a:pt x="3362456" y="1650705"/>
                  <a:pt x="3357160" y="1647176"/>
                  <a:pt x="3357160" y="1643645"/>
                </a:cubicBezTo>
                <a:cubicBezTo>
                  <a:pt x="3357160" y="1640114"/>
                  <a:pt x="3351865" y="1638349"/>
                  <a:pt x="3341274" y="1638349"/>
                </a:cubicBezTo>
                <a:cubicBezTo>
                  <a:pt x="3330685" y="1638349"/>
                  <a:pt x="3314799" y="1633055"/>
                  <a:pt x="3293618" y="1622464"/>
                </a:cubicBezTo>
                <a:cubicBezTo>
                  <a:pt x="3272437" y="1611874"/>
                  <a:pt x="3253020" y="1606578"/>
                  <a:pt x="3235370" y="1606578"/>
                </a:cubicBezTo>
                <a:cubicBezTo>
                  <a:pt x="3217721" y="1606578"/>
                  <a:pt x="3208895" y="1603047"/>
                  <a:pt x="3208895" y="1595988"/>
                </a:cubicBezTo>
                <a:cubicBezTo>
                  <a:pt x="3208895" y="1595988"/>
                  <a:pt x="3205364" y="1595988"/>
                  <a:pt x="3198303" y="1595988"/>
                </a:cubicBezTo>
                <a:cubicBezTo>
                  <a:pt x="3191243" y="1595988"/>
                  <a:pt x="3187714" y="1595988"/>
                  <a:pt x="3187714" y="1595988"/>
                </a:cubicBezTo>
                <a:cubicBezTo>
                  <a:pt x="3173593" y="1595988"/>
                  <a:pt x="3163002" y="1592458"/>
                  <a:pt x="3155942" y="1585397"/>
                </a:cubicBezTo>
                <a:cubicBezTo>
                  <a:pt x="3148882" y="1585397"/>
                  <a:pt x="3141821" y="1583632"/>
                  <a:pt x="3134762" y="1580103"/>
                </a:cubicBezTo>
                <a:cubicBezTo>
                  <a:pt x="3127701" y="1576572"/>
                  <a:pt x="3120641" y="1574807"/>
                  <a:pt x="3113581" y="1574807"/>
                </a:cubicBezTo>
                <a:cubicBezTo>
                  <a:pt x="3106520" y="1574807"/>
                  <a:pt x="3097696" y="1573043"/>
                  <a:pt x="3087104" y="1569512"/>
                </a:cubicBezTo>
                <a:cubicBezTo>
                  <a:pt x="3076514" y="1565982"/>
                  <a:pt x="3067689" y="1560687"/>
                  <a:pt x="3060629" y="1553626"/>
                </a:cubicBezTo>
                <a:cubicBezTo>
                  <a:pt x="3046508" y="1546566"/>
                  <a:pt x="3030623" y="1543036"/>
                  <a:pt x="3012972" y="1543036"/>
                </a:cubicBezTo>
                <a:cubicBezTo>
                  <a:pt x="2995320" y="1543036"/>
                  <a:pt x="2986495" y="1543036"/>
                  <a:pt x="2986495" y="1543036"/>
                </a:cubicBezTo>
                <a:cubicBezTo>
                  <a:pt x="2979435" y="1535976"/>
                  <a:pt x="2975906" y="1532445"/>
                  <a:pt x="2975906" y="1532445"/>
                </a:cubicBezTo>
                <a:cubicBezTo>
                  <a:pt x="2968845" y="1532445"/>
                  <a:pt x="2965314" y="1532445"/>
                  <a:pt x="2965314" y="1532445"/>
                </a:cubicBezTo>
                <a:cubicBezTo>
                  <a:pt x="2965314" y="1532445"/>
                  <a:pt x="2961785" y="1532445"/>
                  <a:pt x="2954724" y="1532445"/>
                </a:cubicBezTo>
                <a:cubicBezTo>
                  <a:pt x="2947664" y="1532445"/>
                  <a:pt x="2942368" y="1530680"/>
                  <a:pt x="2938840" y="1527151"/>
                </a:cubicBezTo>
                <a:cubicBezTo>
                  <a:pt x="2935308" y="1523620"/>
                  <a:pt x="2931779" y="1520091"/>
                  <a:pt x="2928248" y="1516560"/>
                </a:cubicBezTo>
                <a:cubicBezTo>
                  <a:pt x="2924719" y="1513030"/>
                  <a:pt x="2919423" y="1511264"/>
                  <a:pt x="2912362" y="1511264"/>
                </a:cubicBezTo>
                <a:lnTo>
                  <a:pt x="2891182" y="1521855"/>
                </a:lnTo>
                <a:cubicBezTo>
                  <a:pt x="2877061" y="1514795"/>
                  <a:pt x="2866471" y="1511264"/>
                  <a:pt x="2859410" y="1511264"/>
                </a:cubicBezTo>
                <a:close/>
                <a:moveTo>
                  <a:pt x="8779451" y="1490084"/>
                </a:moveTo>
                <a:lnTo>
                  <a:pt x="8779451" y="1500674"/>
                </a:lnTo>
                <a:cubicBezTo>
                  <a:pt x="8779451" y="1500674"/>
                  <a:pt x="8775920" y="1500674"/>
                  <a:pt x="8768861" y="1500674"/>
                </a:cubicBezTo>
                <a:cubicBezTo>
                  <a:pt x="8775920" y="1493614"/>
                  <a:pt x="8779451" y="1490084"/>
                  <a:pt x="8779451" y="1490084"/>
                </a:cubicBezTo>
                <a:close/>
                <a:moveTo>
                  <a:pt x="7603915" y="1490084"/>
                </a:moveTo>
                <a:lnTo>
                  <a:pt x="7593326" y="1500674"/>
                </a:lnTo>
                <a:cubicBezTo>
                  <a:pt x="7593326" y="1500674"/>
                  <a:pt x="7596855" y="1500674"/>
                  <a:pt x="7603915" y="1500674"/>
                </a:cubicBezTo>
                <a:cubicBezTo>
                  <a:pt x="7603915" y="1500674"/>
                  <a:pt x="7603915" y="1497143"/>
                  <a:pt x="7603915" y="1490084"/>
                </a:cubicBezTo>
                <a:close/>
                <a:moveTo>
                  <a:pt x="7169708" y="1490084"/>
                </a:moveTo>
                <a:cubicBezTo>
                  <a:pt x="7169708" y="1497143"/>
                  <a:pt x="7173238" y="1500674"/>
                  <a:pt x="7180299" y="1500674"/>
                </a:cubicBezTo>
                <a:lnTo>
                  <a:pt x="7180299" y="1490084"/>
                </a:lnTo>
                <a:close/>
                <a:moveTo>
                  <a:pt x="7042622" y="1490084"/>
                </a:moveTo>
                <a:cubicBezTo>
                  <a:pt x="7042622" y="1490084"/>
                  <a:pt x="7044389" y="1493614"/>
                  <a:pt x="7047918" y="1500674"/>
                </a:cubicBezTo>
                <a:cubicBezTo>
                  <a:pt x="7051448" y="1507735"/>
                  <a:pt x="7062039" y="1513030"/>
                  <a:pt x="7079689" y="1516560"/>
                </a:cubicBezTo>
                <a:cubicBezTo>
                  <a:pt x="7097341" y="1520091"/>
                  <a:pt x="7106166" y="1521855"/>
                  <a:pt x="7106166" y="1521855"/>
                </a:cubicBezTo>
                <a:lnTo>
                  <a:pt x="7137937" y="1521855"/>
                </a:lnTo>
                <a:cubicBezTo>
                  <a:pt x="7137937" y="1528916"/>
                  <a:pt x="7141466" y="1532445"/>
                  <a:pt x="7148526" y="1532445"/>
                </a:cubicBezTo>
                <a:cubicBezTo>
                  <a:pt x="7155588" y="1532445"/>
                  <a:pt x="7162648" y="1532445"/>
                  <a:pt x="7169708" y="1532445"/>
                </a:cubicBezTo>
                <a:cubicBezTo>
                  <a:pt x="7169708" y="1539506"/>
                  <a:pt x="7171474" y="1543036"/>
                  <a:pt x="7175004" y="1543036"/>
                </a:cubicBezTo>
                <a:cubicBezTo>
                  <a:pt x="7178533" y="1543036"/>
                  <a:pt x="7183828" y="1539506"/>
                  <a:pt x="7190889" y="1532445"/>
                </a:cubicBezTo>
                <a:lnTo>
                  <a:pt x="7201480" y="1553626"/>
                </a:lnTo>
                <a:cubicBezTo>
                  <a:pt x="7194418" y="1560687"/>
                  <a:pt x="7197949" y="1560687"/>
                  <a:pt x="7212070" y="1553626"/>
                </a:cubicBezTo>
                <a:cubicBezTo>
                  <a:pt x="7219130" y="1553626"/>
                  <a:pt x="7222660" y="1557157"/>
                  <a:pt x="7222660" y="1564218"/>
                </a:cubicBezTo>
                <a:lnTo>
                  <a:pt x="7243841" y="1564218"/>
                </a:lnTo>
                <a:cubicBezTo>
                  <a:pt x="7243841" y="1564218"/>
                  <a:pt x="7245607" y="1562451"/>
                  <a:pt x="7249136" y="1558922"/>
                </a:cubicBezTo>
                <a:cubicBezTo>
                  <a:pt x="7252666" y="1555391"/>
                  <a:pt x="7254432" y="1553626"/>
                  <a:pt x="7254432" y="1553626"/>
                </a:cubicBezTo>
                <a:cubicBezTo>
                  <a:pt x="7254432" y="1546566"/>
                  <a:pt x="7254432" y="1543036"/>
                  <a:pt x="7254432" y="1543036"/>
                </a:cubicBezTo>
                <a:lnTo>
                  <a:pt x="7243841" y="1532445"/>
                </a:lnTo>
                <a:cubicBezTo>
                  <a:pt x="7236780" y="1532445"/>
                  <a:pt x="7233251" y="1532445"/>
                  <a:pt x="7233251" y="1532445"/>
                </a:cubicBezTo>
                <a:cubicBezTo>
                  <a:pt x="7233251" y="1532445"/>
                  <a:pt x="7233251" y="1535976"/>
                  <a:pt x="7233251" y="1543036"/>
                </a:cubicBezTo>
                <a:cubicBezTo>
                  <a:pt x="7226190" y="1535976"/>
                  <a:pt x="7222660" y="1532445"/>
                  <a:pt x="7222660" y="1532445"/>
                </a:cubicBezTo>
                <a:cubicBezTo>
                  <a:pt x="7222660" y="1532445"/>
                  <a:pt x="7219130" y="1528916"/>
                  <a:pt x="7212070" y="1521855"/>
                </a:cubicBezTo>
                <a:cubicBezTo>
                  <a:pt x="7212070" y="1514795"/>
                  <a:pt x="7210304" y="1513030"/>
                  <a:pt x="7206774" y="1516560"/>
                </a:cubicBezTo>
                <a:cubicBezTo>
                  <a:pt x="7203245" y="1520091"/>
                  <a:pt x="7197949" y="1521855"/>
                  <a:pt x="7190889" y="1521855"/>
                </a:cubicBezTo>
                <a:lnTo>
                  <a:pt x="7180299" y="1532445"/>
                </a:lnTo>
                <a:lnTo>
                  <a:pt x="7169708" y="1521855"/>
                </a:lnTo>
                <a:cubicBezTo>
                  <a:pt x="7162648" y="1514795"/>
                  <a:pt x="7159118" y="1511264"/>
                  <a:pt x="7159118" y="1511264"/>
                </a:cubicBezTo>
                <a:cubicBezTo>
                  <a:pt x="7159118" y="1511264"/>
                  <a:pt x="7155588" y="1507735"/>
                  <a:pt x="7148526" y="1500674"/>
                </a:cubicBezTo>
                <a:cubicBezTo>
                  <a:pt x="7141466" y="1500674"/>
                  <a:pt x="7136170" y="1500674"/>
                  <a:pt x="7132641" y="1500674"/>
                </a:cubicBezTo>
                <a:cubicBezTo>
                  <a:pt x="7129112" y="1500674"/>
                  <a:pt x="7127347" y="1500674"/>
                  <a:pt x="7127347" y="1500674"/>
                </a:cubicBezTo>
                <a:cubicBezTo>
                  <a:pt x="7120285" y="1500674"/>
                  <a:pt x="7116756" y="1500674"/>
                  <a:pt x="7116756" y="1500674"/>
                </a:cubicBezTo>
                <a:cubicBezTo>
                  <a:pt x="7109696" y="1493614"/>
                  <a:pt x="7099106" y="1490084"/>
                  <a:pt x="7084985" y="1490084"/>
                </a:cubicBezTo>
                <a:cubicBezTo>
                  <a:pt x="7070866" y="1490084"/>
                  <a:pt x="7056744" y="1490084"/>
                  <a:pt x="7042622" y="1490084"/>
                </a:cubicBezTo>
                <a:close/>
                <a:moveTo>
                  <a:pt x="3198303" y="1490084"/>
                </a:moveTo>
                <a:lnTo>
                  <a:pt x="3198303" y="1500674"/>
                </a:lnTo>
                <a:lnTo>
                  <a:pt x="3208895" y="1500674"/>
                </a:lnTo>
                <a:close/>
                <a:moveTo>
                  <a:pt x="2859410" y="1490084"/>
                </a:moveTo>
                <a:lnTo>
                  <a:pt x="2859410" y="1492576"/>
                </a:lnTo>
                <a:lnTo>
                  <a:pt x="2857293" y="1492202"/>
                </a:lnTo>
                <a:close/>
                <a:moveTo>
                  <a:pt x="2827639" y="1490084"/>
                </a:moveTo>
                <a:cubicBezTo>
                  <a:pt x="2827639" y="1490084"/>
                  <a:pt x="2831170" y="1490084"/>
                  <a:pt x="2838230" y="1490084"/>
                </a:cubicBezTo>
                <a:cubicBezTo>
                  <a:pt x="2841760" y="1490084"/>
                  <a:pt x="2846615" y="1490526"/>
                  <a:pt x="2852791" y="1491408"/>
                </a:cubicBezTo>
                <a:lnTo>
                  <a:pt x="2857293" y="1492202"/>
                </a:lnTo>
                <a:lnTo>
                  <a:pt x="2848820" y="1500674"/>
                </a:lnTo>
                <a:cubicBezTo>
                  <a:pt x="2841760" y="1507735"/>
                  <a:pt x="2841760" y="1511264"/>
                  <a:pt x="2848820" y="1511264"/>
                </a:cubicBezTo>
                <a:cubicBezTo>
                  <a:pt x="2855879" y="1511264"/>
                  <a:pt x="2859410" y="1513030"/>
                  <a:pt x="2859410" y="1516560"/>
                </a:cubicBezTo>
                <a:cubicBezTo>
                  <a:pt x="2859410" y="1520091"/>
                  <a:pt x="2855879" y="1521855"/>
                  <a:pt x="2848820" y="1521855"/>
                </a:cubicBezTo>
                <a:cubicBezTo>
                  <a:pt x="2841760" y="1521855"/>
                  <a:pt x="2834700" y="1521855"/>
                  <a:pt x="2827639" y="1521855"/>
                </a:cubicBezTo>
                <a:cubicBezTo>
                  <a:pt x="2820579" y="1521855"/>
                  <a:pt x="2818815" y="1516560"/>
                  <a:pt x="2822344" y="1505970"/>
                </a:cubicBezTo>
                <a:cubicBezTo>
                  <a:pt x="2825875" y="1495379"/>
                  <a:pt x="2827639" y="1490084"/>
                  <a:pt x="2827639" y="1490084"/>
                </a:cubicBezTo>
                <a:close/>
                <a:moveTo>
                  <a:pt x="3947576" y="1484789"/>
                </a:moveTo>
                <a:cubicBezTo>
                  <a:pt x="3942280" y="1484789"/>
                  <a:pt x="3939633" y="1486555"/>
                  <a:pt x="3939633" y="1490084"/>
                </a:cubicBezTo>
                <a:lnTo>
                  <a:pt x="3950223" y="1500674"/>
                </a:lnTo>
                <a:cubicBezTo>
                  <a:pt x="3964344" y="1500674"/>
                  <a:pt x="3971404" y="1500674"/>
                  <a:pt x="3971404" y="1500674"/>
                </a:cubicBezTo>
                <a:cubicBezTo>
                  <a:pt x="3971404" y="1500674"/>
                  <a:pt x="3974934" y="1500674"/>
                  <a:pt x="3981994" y="1500674"/>
                </a:cubicBezTo>
                <a:lnTo>
                  <a:pt x="4003175" y="1511264"/>
                </a:lnTo>
                <a:cubicBezTo>
                  <a:pt x="4003175" y="1504205"/>
                  <a:pt x="3992585" y="1497143"/>
                  <a:pt x="3971404" y="1490084"/>
                </a:cubicBezTo>
                <a:cubicBezTo>
                  <a:pt x="3960812" y="1486555"/>
                  <a:pt x="3952870" y="1484789"/>
                  <a:pt x="3947576" y="1484789"/>
                </a:cubicBezTo>
                <a:close/>
                <a:moveTo>
                  <a:pt x="8726499" y="1479493"/>
                </a:moveTo>
                <a:lnTo>
                  <a:pt x="8737089" y="1479493"/>
                </a:lnTo>
                <a:lnTo>
                  <a:pt x="8726499" y="1490084"/>
                </a:lnTo>
                <a:cubicBezTo>
                  <a:pt x="8726499" y="1483024"/>
                  <a:pt x="8726499" y="1479493"/>
                  <a:pt x="8726499" y="1479493"/>
                </a:cubicBezTo>
                <a:close/>
                <a:moveTo>
                  <a:pt x="8345244" y="1479493"/>
                </a:moveTo>
                <a:cubicBezTo>
                  <a:pt x="8352305" y="1479493"/>
                  <a:pt x="8355835" y="1479493"/>
                  <a:pt x="8355835" y="1479493"/>
                </a:cubicBezTo>
                <a:lnTo>
                  <a:pt x="8345244" y="1490084"/>
                </a:lnTo>
                <a:close/>
                <a:moveTo>
                  <a:pt x="3791367" y="1479493"/>
                </a:moveTo>
                <a:cubicBezTo>
                  <a:pt x="3791367" y="1479493"/>
                  <a:pt x="3794898" y="1481258"/>
                  <a:pt x="3801956" y="1484789"/>
                </a:cubicBezTo>
                <a:cubicBezTo>
                  <a:pt x="3809017" y="1488320"/>
                  <a:pt x="3812548" y="1490084"/>
                  <a:pt x="3812548" y="1490084"/>
                </a:cubicBezTo>
                <a:cubicBezTo>
                  <a:pt x="3812548" y="1490084"/>
                  <a:pt x="3812548" y="1488320"/>
                  <a:pt x="3812548" y="1484789"/>
                </a:cubicBezTo>
                <a:cubicBezTo>
                  <a:pt x="3812548" y="1481258"/>
                  <a:pt x="3809017" y="1479493"/>
                  <a:pt x="3801956" y="1479493"/>
                </a:cubicBezTo>
                <a:close/>
                <a:moveTo>
                  <a:pt x="3102990" y="1479493"/>
                </a:moveTo>
                <a:cubicBezTo>
                  <a:pt x="3095930" y="1479493"/>
                  <a:pt x="3092399" y="1481258"/>
                  <a:pt x="3092399" y="1484789"/>
                </a:cubicBezTo>
                <a:cubicBezTo>
                  <a:pt x="3092399" y="1488320"/>
                  <a:pt x="3092399" y="1490084"/>
                  <a:pt x="3092399" y="1490084"/>
                </a:cubicBezTo>
                <a:cubicBezTo>
                  <a:pt x="3092399" y="1490084"/>
                  <a:pt x="3095930" y="1490084"/>
                  <a:pt x="3102990" y="1490084"/>
                </a:cubicBezTo>
                <a:cubicBezTo>
                  <a:pt x="3110050" y="1490084"/>
                  <a:pt x="3113581" y="1488320"/>
                  <a:pt x="3113581" y="1484789"/>
                </a:cubicBezTo>
                <a:cubicBezTo>
                  <a:pt x="3113581" y="1481258"/>
                  <a:pt x="3110050" y="1479493"/>
                  <a:pt x="3102990" y="1479493"/>
                </a:cubicBezTo>
                <a:close/>
                <a:moveTo>
                  <a:pt x="8165206" y="1468903"/>
                </a:moveTo>
                <a:lnTo>
                  <a:pt x="8175798" y="1468903"/>
                </a:lnTo>
                <a:lnTo>
                  <a:pt x="8186387" y="1479493"/>
                </a:lnTo>
                <a:cubicBezTo>
                  <a:pt x="8179327" y="1479493"/>
                  <a:pt x="8174031" y="1477728"/>
                  <a:pt x="8170502" y="1474199"/>
                </a:cubicBezTo>
                <a:cubicBezTo>
                  <a:pt x="8166973" y="1470668"/>
                  <a:pt x="8165206" y="1468903"/>
                  <a:pt x="8165206" y="1468903"/>
                </a:cubicBezTo>
                <a:close/>
                <a:moveTo>
                  <a:pt x="7529782" y="1468903"/>
                </a:moveTo>
                <a:lnTo>
                  <a:pt x="7519192" y="1479493"/>
                </a:lnTo>
                <a:lnTo>
                  <a:pt x="7540374" y="1479493"/>
                </a:lnTo>
                <a:cubicBezTo>
                  <a:pt x="7540374" y="1479493"/>
                  <a:pt x="7536842" y="1475964"/>
                  <a:pt x="7529782" y="1468903"/>
                </a:cubicBezTo>
                <a:close/>
                <a:moveTo>
                  <a:pt x="2817049" y="1468903"/>
                </a:moveTo>
                <a:lnTo>
                  <a:pt x="2827639" y="1468903"/>
                </a:lnTo>
                <a:cubicBezTo>
                  <a:pt x="2827639" y="1475964"/>
                  <a:pt x="2824109" y="1479493"/>
                  <a:pt x="2817049" y="1479493"/>
                </a:cubicBezTo>
                <a:cubicBezTo>
                  <a:pt x="2809989" y="1479493"/>
                  <a:pt x="2806458" y="1479493"/>
                  <a:pt x="2806458" y="1479493"/>
                </a:cubicBezTo>
                <a:cubicBezTo>
                  <a:pt x="2806458" y="1479493"/>
                  <a:pt x="2808223" y="1477728"/>
                  <a:pt x="2811755" y="1474199"/>
                </a:cubicBezTo>
                <a:cubicBezTo>
                  <a:pt x="2815283" y="1470668"/>
                  <a:pt x="2817049" y="1468903"/>
                  <a:pt x="2817049" y="1468903"/>
                </a:cubicBezTo>
                <a:close/>
                <a:moveTo>
                  <a:pt x="7593326" y="1458312"/>
                </a:moveTo>
                <a:lnTo>
                  <a:pt x="7593326" y="1468903"/>
                </a:lnTo>
                <a:lnTo>
                  <a:pt x="7603915" y="1468903"/>
                </a:lnTo>
                <a:cubicBezTo>
                  <a:pt x="7603915" y="1461843"/>
                  <a:pt x="7600386" y="1458312"/>
                  <a:pt x="7593326" y="1458312"/>
                </a:cubicBezTo>
                <a:close/>
                <a:moveTo>
                  <a:pt x="6979081" y="1458312"/>
                </a:moveTo>
                <a:cubicBezTo>
                  <a:pt x="6972020" y="1458312"/>
                  <a:pt x="6968491" y="1461843"/>
                  <a:pt x="6968491" y="1468903"/>
                </a:cubicBezTo>
                <a:cubicBezTo>
                  <a:pt x="6968491" y="1468903"/>
                  <a:pt x="6964960" y="1468903"/>
                  <a:pt x="6957900" y="1468903"/>
                </a:cubicBezTo>
                <a:cubicBezTo>
                  <a:pt x="6950840" y="1461843"/>
                  <a:pt x="6947310" y="1461843"/>
                  <a:pt x="6947310" y="1468903"/>
                </a:cubicBezTo>
                <a:cubicBezTo>
                  <a:pt x="6947310" y="1475964"/>
                  <a:pt x="6947310" y="1481258"/>
                  <a:pt x="6947310" y="1484789"/>
                </a:cubicBezTo>
                <a:cubicBezTo>
                  <a:pt x="6947310" y="1488320"/>
                  <a:pt x="6949074" y="1488320"/>
                  <a:pt x="6952604" y="1484789"/>
                </a:cubicBezTo>
                <a:cubicBezTo>
                  <a:pt x="6956135" y="1481258"/>
                  <a:pt x="6961429" y="1483024"/>
                  <a:pt x="6968491" y="1490084"/>
                </a:cubicBezTo>
                <a:lnTo>
                  <a:pt x="7000262" y="1490084"/>
                </a:lnTo>
                <a:cubicBezTo>
                  <a:pt x="7000262" y="1490084"/>
                  <a:pt x="7003792" y="1490084"/>
                  <a:pt x="7010852" y="1490084"/>
                </a:cubicBezTo>
                <a:lnTo>
                  <a:pt x="7021443" y="1490084"/>
                </a:lnTo>
                <a:cubicBezTo>
                  <a:pt x="7014381" y="1483024"/>
                  <a:pt x="7014381" y="1479493"/>
                  <a:pt x="7021443" y="1479493"/>
                </a:cubicBezTo>
                <a:lnTo>
                  <a:pt x="7010852" y="1468903"/>
                </a:lnTo>
                <a:lnTo>
                  <a:pt x="6989670" y="1468903"/>
                </a:lnTo>
                <a:cubicBezTo>
                  <a:pt x="6989670" y="1461843"/>
                  <a:pt x="6986141" y="1458312"/>
                  <a:pt x="6979081" y="1458312"/>
                </a:cubicBezTo>
                <a:close/>
                <a:moveTo>
                  <a:pt x="2986495" y="1458312"/>
                </a:moveTo>
                <a:cubicBezTo>
                  <a:pt x="2986495" y="1458312"/>
                  <a:pt x="2986495" y="1461843"/>
                  <a:pt x="2986495" y="1468903"/>
                </a:cubicBezTo>
                <a:cubicBezTo>
                  <a:pt x="2986495" y="1468903"/>
                  <a:pt x="2990026" y="1468903"/>
                  <a:pt x="2997086" y="1468903"/>
                </a:cubicBezTo>
                <a:close/>
                <a:moveTo>
                  <a:pt x="8196979" y="1453018"/>
                </a:moveTo>
                <a:cubicBezTo>
                  <a:pt x="8204038" y="1453018"/>
                  <a:pt x="8214629" y="1454783"/>
                  <a:pt x="8228750" y="1458312"/>
                </a:cubicBezTo>
                <a:lnTo>
                  <a:pt x="8218160" y="1458312"/>
                </a:lnTo>
                <a:cubicBezTo>
                  <a:pt x="8211098" y="1458312"/>
                  <a:pt x="8205802" y="1458312"/>
                  <a:pt x="8202273" y="1458312"/>
                </a:cubicBezTo>
                <a:cubicBezTo>
                  <a:pt x="8198743" y="1458312"/>
                  <a:pt x="8193449" y="1458312"/>
                  <a:pt x="8186387" y="1458312"/>
                </a:cubicBezTo>
                <a:cubicBezTo>
                  <a:pt x="8186387" y="1454783"/>
                  <a:pt x="8189917" y="1453018"/>
                  <a:pt x="8196979" y="1453018"/>
                </a:cubicBezTo>
                <a:close/>
                <a:moveTo>
                  <a:pt x="7806457" y="1451694"/>
                </a:moveTo>
                <a:cubicBezTo>
                  <a:pt x="7805574" y="1452577"/>
                  <a:pt x="7805134" y="1454783"/>
                  <a:pt x="7805134" y="1458312"/>
                </a:cubicBezTo>
                <a:cubicBezTo>
                  <a:pt x="7798072" y="1465372"/>
                  <a:pt x="7808663" y="1472434"/>
                  <a:pt x="7836904" y="1479493"/>
                </a:cubicBezTo>
                <a:cubicBezTo>
                  <a:pt x="7843965" y="1479493"/>
                  <a:pt x="7851024" y="1481258"/>
                  <a:pt x="7858085" y="1484789"/>
                </a:cubicBezTo>
                <a:cubicBezTo>
                  <a:pt x="7865146" y="1488320"/>
                  <a:pt x="7872205" y="1490084"/>
                  <a:pt x="7879267" y="1490084"/>
                </a:cubicBezTo>
                <a:cubicBezTo>
                  <a:pt x="7879267" y="1490084"/>
                  <a:pt x="7882796" y="1490084"/>
                  <a:pt x="7889856" y="1490084"/>
                </a:cubicBezTo>
                <a:lnTo>
                  <a:pt x="7900446" y="1479493"/>
                </a:lnTo>
                <a:cubicBezTo>
                  <a:pt x="7893386" y="1479493"/>
                  <a:pt x="7882796" y="1479493"/>
                  <a:pt x="7868675" y="1479493"/>
                </a:cubicBezTo>
                <a:lnTo>
                  <a:pt x="7858085" y="1468903"/>
                </a:lnTo>
                <a:lnTo>
                  <a:pt x="7836904" y="1468903"/>
                </a:lnTo>
                <a:cubicBezTo>
                  <a:pt x="7822784" y="1461843"/>
                  <a:pt x="7813957" y="1456547"/>
                  <a:pt x="7810428" y="1453018"/>
                </a:cubicBezTo>
                <a:cubicBezTo>
                  <a:pt x="7808663" y="1451253"/>
                  <a:pt x="7807340" y="1450812"/>
                  <a:pt x="7806457" y="1451694"/>
                </a:cubicBezTo>
                <a:close/>
                <a:moveTo>
                  <a:pt x="7392107" y="1447722"/>
                </a:moveTo>
                <a:cubicBezTo>
                  <a:pt x="7399168" y="1454783"/>
                  <a:pt x="7402697" y="1458312"/>
                  <a:pt x="7402697" y="1458312"/>
                </a:cubicBezTo>
                <a:lnTo>
                  <a:pt x="7402697" y="1479493"/>
                </a:lnTo>
                <a:cubicBezTo>
                  <a:pt x="7409759" y="1486554"/>
                  <a:pt x="7411522" y="1491849"/>
                  <a:pt x="7407992" y="1495379"/>
                </a:cubicBezTo>
                <a:cubicBezTo>
                  <a:pt x="7404463" y="1498910"/>
                  <a:pt x="7402697" y="1502439"/>
                  <a:pt x="7402697" y="1505970"/>
                </a:cubicBezTo>
                <a:cubicBezTo>
                  <a:pt x="7402697" y="1509499"/>
                  <a:pt x="7406226" y="1511264"/>
                  <a:pt x="7413288" y="1511264"/>
                </a:cubicBezTo>
                <a:cubicBezTo>
                  <a:pt x="7420348" y="1511264"/>
                  <a:pt x="7423878" y="1504205"/>
                  <a:pt x="7423878" y="1490084"/>
                </a:cubicBezTo>
                <a:cubicBezTo>
                  <a:pt x="7416818" y="1483024"/>
                  <a:pt x="7430938" y="1486554"/>
                  <a:pt x="7466240" y="1500674"/>
                </a:cubicBezTo>
                <a:cubicBezTo>
                  <a:pt x="7466240" y="1500674"/>
                  <a:pt x="7466240" y="1504205"/>
                  <a:pt x="7466240" y="1511264"/>
                </a:cubicBezTo>
                <a:cubicBezTo>
                  <a:pt x="7459178" y="1511264"/>
                  <a:pt x="7455649" y="1511264"/>
                  <a:pt x="7455649" y="1511264"/>
                </a:cubicBezTo>
                <a:lnTo>
                  <a:pt x="7434468" y="1511264"/>
                </a:lnTo>
                <a:cubicBezTo>
                  <a:pt x="7434468" y="1511264"/>
                  <a:pt x="7434468" y="1513030"/>
                  <a:pt x="7434468" y="1516560"/>
                </a:cubicBezTo>
                <a:cubicBezTo>
                  <a:pt x="7434468" y="1520091"/>
                  <a:pt x="7437999" y="1521855"/>
                  <a:pt x="7445059" y="1521855"/>
                </a:cubicBezTo>
                <a:cubicBezTo>
                  <a:pt x="7452120" y="1521855"/>
                  <a:pt x="7459178" y="1520091"/>
                  <a:pt x="7466240" y="1516560"/>
                </a:cubicBezTo>
                <a:cubicBezTo>
                  <a:pt x="7469770" y="1514795"/>
                  <a:pt x="7472418" y="1512589"/>
                  <a:pt x="7474183" y="1509941"/>
                </a:cubicBezTo>
                <a:lnTo>
                  <a:pt x="7475135" y="1506605"/>
                </a:lnTo>
                <a:lnTo>
                  <a:pt x="7480140" y="1509941"/>
                </a:lnTo>
                <a:cubicBezTo>
                  <a:pt x="7492054" y="1517883"/>
                  <a:pt x="7498011" y="1521855"/>
                  <a:pt x="7498011" y="1521855"/>
                </a:cubicBezTo>
                <a:lnTo>
                  <a:pt x="7481067" y="1530328"/>
                </a:lnTo>
                <a:lnTo>
                  <a:pt x="7487420" y="1543036"/>
                </a:lnTo>
                <a:cubicBezTo>
                  <a:pt x="7494482" y="1543036"/>
                  <a:pt x="7503307" y="1539506"/>
                  <a:pt x="7513896" y="1532445"/>
                </a:cubicBezTo>
                <a:cubicBezTo>
                  <a:pt x="7524486" y="1525386"/>
                  <a:pt x="7529782" y="1521855"/>
                  <a:pt x="7529782" y="1521855"/>
                </a:cubicBezTo>
                <a:lnTo>
                  <a:pt x="7561553" y="1521855"/>
                </a:lnTo>
                <a:cubicBezTo>
                  <a:pt x="7568615" y="1507735"/>
                  <a:pt x="7565082" y="1504205"/>
                  <a:pt x="7550963" y="1511264"/>
                </a:cubicBezTo>
                <a:lnTo>
                  <a:pt x="7529782" y="1511264"/>
                </a:lnTo>
                <a:lnTo>
                  <a:pt x="7529782" y="1500674"/>
                </a:lnTo>
                <a:cubicBezTo>
                  <a:pt x="7522722" y="1500674"/>
                  <a:pt x="7517426" y="1498910"/>
                  <a:pt x="7513896" y="1495379"/>
                </a:cubicBezTo>
                <a:cubicBezTo>
                  <a:pt x="7510367" y="1491849"/>
                  <a:pt x="7505072" y="1490084"/>
                  <a:pt x="7498011" y="1490084"/>
                </a:cubicBezTo>
                <a:lnTo>
                  <a:pt x="7413288" y="1479493"/>
                </a:lnTo>
                <a:cubicBezTo>
                  <a:pt x="7413288" y="1479493"/>
                  <a:pt x="7413288" y="1475964"/>
                  <a:pt x="7413288" y="1468903"/>
                </a:cubicBezTo>
                <a:cubicBezTo>
                  <a:pt x="7413288" y="1461843"/>
                  <a:pt x="7415053" y="1458312"/>
                  <a:pt x="7418582" y="1458312"/>
                </a:cubicBezTo>
                <a:cubicBezTo>
                  <a:pt x="7422112" y="1458312"/>
                  <a:pt x="7420348" y="1454783"/>
                  <a:pt x="7413288" y="1447722"/>
                </a:cubicBezTo>
                <a:close/>
                <a:moveTo>
                  <a:pt x="7376222" y="1447722"/>
                </a:moveTo>
                <a:cubicBezTo>
                  <a:pt x="7372692" y="1447722"/>
                  <a:pt x="7363866" y="1451253"/>
                  <a:pt x="7349745" y="1458312"/>
                </a:cubicBezTo>
                <a:lnTo>
                  <a:pt x="7360336" y="1468903"/>
                </a:lnTo>
                <a:cubicBezTo>
                  <a:pt x="7367396" y="1468903"/>
                  <a:pt x="7374456" y="1472434"/>
                  <a:pt x="7381516" y="1479493"/>
                </a:cubicBezTo>
                <a:lnTo>
                  <a:pt x="7392107" y="1479493"/>
                </a:lnTo>
                <a:cubicBezTo>
                  <a:pt x="7385047" y="1472434"/>
                  <a:pt x="7381516" y="1465372"/>
                  <a:pt x="7381516" y="1458312"/>
                </a:cubicBezTo>
                <a:cubicBezTo>
                  <a:pt x="7381516" y="1451253"/>
                  <a:pt x="7379751" y="1447722"/>
                  <a:pt x="7376222" y="1447722"/>
                </a:cubicBezTo>
                <a:close/>
                <a:moveTo>
                  <a:pt x="2806458" y="1447722"/>
                </a:moveTo>
                <a:lnTo>
                  <a:pt x="2817049" y="1458312"/>
                </a:lnTo>
                <a:cubicBezTo>
                  <a:pt x="2809989" y="1458312"/>
                  <a:pt x="2806458" y="1458312"/>
                  <a:pt x="2806458" y="1458312"/>
                </a:cubicBezTo>
                <a:lnTo>
                  <a:pt x="2795868" y="1458312"/>
                </a:lnTo>
                <a:close/>
                <a:moveTo>
                  <a:pt x="2639660" y="1441103"/>
                </a:moveTo>
                <a:cubicBezTo>
                  <a:pt x="2637895" y="1441985"/>
                  <a:pt x="2637012" y="1444193"/>
                  <a:pt x="2637012" y="1447722"/>
                </a:cubicBezTo>
                <a:cubicBezTo>
                  <a:pt x="2629952" y="1454783"/>
                  <a:pt x="2629952" y="1458312"/>
                  <a:pt x="2637012" y="1458312"/>
                </a:cubicBezTo>
                <a:lnTo>
                  <a:pt x="2658193" y="1458312"/>
                </a:lnTo>
                <a:cubicBezTo>
                  <a:pt x="2658193" y="1451253"/>
                  <a:pt x="2654663" y="1445957"/>
                  <a:pt x="2647602" y="1442427"/>
                </a:cubicBezTo>
                <a:cubicBezTo>
                  <a:pt x="2644073" y="1440662"/>
                  <a:pt x="2641424" y="1440221"/>
                  <a:pt x="2639660" y="1441103"/>
                </a:cubicBezTo>
                <a:close/>
                <a:moveTo>
                  <a:pt x="8482920" y="1437132"/>
                </a:moveTo>
                <a:cubicBezTo>
                  <a:pt x="8489980" y="1437132"/>
                  <a:pt x="8497039" y="1437132"/>
                  <a:pt x="8504100" y="1437132"/>
                </a:cubicBezTo>
                <a:lnTo>
                  <a:pt x="8493510" y="1447722"/>
                </a:lnTo>
                <a:close/>
                <a:moveTo>
                  <a:pt x="7757476" y="1437132"/>
                </a:moveTo>
                <a:cubicBezTo>
                  <a:pt x="7753946" y="1437132"/>
                  <a:pt x="7752182" y="1440662"/>
                  <a:pt x="7752182" y="1447722"/>
                </a:cubicBezTo>
                <a:lnTo>
                  <a:pt x="7762772" y="1447722"/>
                </a:lnTo>
                <a:cubicBezTo>
                  <a:pt x="7762772" y="1440662"/>
                  <a:pt x="7761005" y="1437132"/>
                  <a:pt x="7757476" y="1437132"/>
                </a:cubicBezTo>
                <a:close/>
                <a:moveTo>
                  <a:pt x="1990997" y="1437132"/>
                </a:moveTo>
                <a:lnTo>
                  <a:pt x="2001587" y="1437132"/>
                </a:lnTo>
                <a:lnTo>
                  <a:pt x="2054540" y="1458312"/>
                </a:lnTo>
                <a:cubicBezTo>
                  <a:pt x="2047480" y="1458312"/>
                  <a:pt x="2045714" y="1461843"/>
                  <a:pt x="2049245" y="1468903"/>
                </a:cubicBezTo>
                <a:cubicBezTo>
                  <a:pt x="2052774" y="1475964"/>
                  <a:pt x="2058070" y="1479493"/>
                  <a:pt x="2065130" y="1479493"/>
                </a:cubicBezTo>
                <a:cubicBezTo>
                  <a:pt x="2065130" y="1479493"/>
                  <a:pt x="2066895" y="1481258"/>
                  <a:pt x="2070426" y="1484789"/>
                </a:cubicBezTo>
                <a:cubicBezTo>
                  <a:pt x="2073955" y="1488320"/>
                  <a:pt x="2082781" y="1490084"/>
                  <a:pt x="2096901" y="1490084"/>
                </a:cubicBezTo>
                <a:lnTo>
                  <a:pt x="2171034" y="1511264"/>
                </a:lnTo>
                <a:lnTo>
                  <a:pt x="2192215" y="1532445"/>
                </a:lnTo>
                <a:cubicBezTo>
                  <a:pt x="2185155" y="1532445"/>
                  <a:pt x="2181625" y="1532445"/>
                  <a:pt x="2181625" y="1532445"/>
                </a:cubicBezTo>
                <a:cubicBezTo>
                  <a:pt x="2181625" y="1532445"/>
                  <a:pt x="2176330" y="1532445"/>
                  <a:pt x="2165738" y="1532445"/>
                </a:cubicBezTo>
                <a:cubicBezTo>
                  <a:pt x="2155149" y="1532445"/>
                  <a:pt x="2148089" y="1528916"/>
                  <a:pt x="2144559" y="1521855"/>
                </a:cubicBezTo>
                <a:cubicBezTo>
                  <a:pt x="2141028" y="1514795"/>
                  <a:pt x="2139263" y="1511264"/>
                  <a:pt x="2139263" y="1511264"/>
                </a:cubicBezTo>
                <a:cubicBezTo>
                  <a:pt x="2132203" y="1511264"/>
                  <a:pt x="2126907" y="1511264"/>
                  <a:pt x="2123378" y="1511264"/>
                </a:cubicBezTo>
                <a:cubicBezTo>
                  <a:pt x="2119847" y="1511264"/>
                  <a:pt x="2114552" y="1511264"/>
                  <a:pt x="2107491" y="1511264"/>
                </a:cubicBezTo>
                <a:cubicBezTo>
                  <a:pt x="2093371" y="1504205"/>
                  <a:pt x="2086311" y="1500674"/>
                  <a:pt x="2086311" y="1500674"/>
                </a:cubicBezTo>
                <a:cubicBezTo>
                  <a:pt x="2079251" y="1500674"/>
                  <a:pt x="2075721" y="1500674"/>
                  <a:pt x="2075721" y="1500674"/>
                </a:cubicBezTo>
                <a:cubicBezTo>
                  <a:pt x="2075721" y="1493614"/>
                  <a:pt x="2068661" y="1490084"/>
                  <a:pt x="2054540" y="1490084"/>
                </a:cubicBezTo>
                <a:cubicBezTo>
                  <a:pt x="2040419" y="1490084"/>
                  <a:pt x="2029828" y="1486554"/>
                  <a:pt x="2022769" y="1479493"/>
                </a:cubicBezTo>
                <a:lnTo>
                  <a:pt x="2001587" y="1468903"/>
                </a:lnTo>
                <a:cubicBezTo>
                  <a:pt x="1994528" y="1468903"/>
                  <a:pt x="1990997" y="1467139"/>
                  <a:pt x="1990997" y="1463608"/>
                </a:cubicBezTo>
                <a:cubicBezTo>
                  <a:pt x="1990997" y="1460077"/>
                  <a:pt x="1983936" y="1458312"/>
                  <a:pt x="1969816" y="1458312"/>
                </a:cubicBezTo>
                <a:cubicBezTo>
                  <a:pt x="1955696" y="1458312"/>
                  <a:pt x="1948635" y="1454783"/>
                  <a:pt x="1948635" y="1447722"/>
                </a:cubicBezTo>
                <a:cubicBezTo>
                  <a:pt x="1948635" y="1447722"/>
                  <a:pt x="1952166" y="1447722"/>
                  <a:pt x="1959226" y="1447722"/>
                </a:cubicBezTo>
                <a:cubicBezTo>
                  <a:pt x="1980407" y="1447722"/>
                  <a:pt x="1990997" y="1444191"/>
                  <a:pt x="1990997" y="1437132"/>
                </a:cubicBezTo>
                <a:close/>
                <a:moveTo>
                  <a:pt x="7323270" y="1431837"/>
                </a:moveTo>
                <a:cubicBezTo>
                  <a:pt x="7319740" y="1431838"/>
                  <a:pt x="7317974" y="1433603"/>
                  <a:pt x="7317974" y="1437132"/>
                </a:cubicBezTo>
                <a:cubicBezTo>
                  <a:pt x="7317974" y="1444191"/>
                  <a:pt x="7316208" y="1449487"/>
                  <a:pt x="7312678" y="1453018"/>
                </a:cubicBezTo>
                <a:cubicBezTo>
                  <a:pt x="7309149" y="1456547"/>
                  <a:pt x="7307384" y="1458312"/>
                  <a:pt x="7307384" y="1458312"/>
                </a:cubicBezTo>
                <a:lnTo>
                  <a:pt x="7349745" y="1479493"/>
                </a:lnTo>
                <a:lnTo>
                  <a:pt x="7339155" y="1468903"/>
                </a:lnTo>
                <a:cubicBezTo>
                  <a:pt x="7332094" y="1468903"/>
                  <a:pt x="7328564" y="1467139"/>
                  <a:pt x="7328564" y="1463608"/>
                </a:cubicBezTo>
                <a:cubicBezTo>
                  <a:pt x="7328564" y="1460077"/>
                  <a:pt x="7328564" y="1458312"/>
                  <a:pt x="7328564" y="1458312"/>
                </a:cubicBezTo>
                <a:lnTo>
                  <a:pt x="7339155" y="1447722"/>
                </a:lnTo>
                <a:cubicBezTo>
                  <a:pt x="7346216" y="1447722"/>
                  <a:pt x="7349745" y="1445957"/>
                  <a:pt x="7349745" y="1442427"/>
                </a:cubicBezTo>
                <a:cubicBezTo>
                  <a:pt x="7349745" y="1438897"/>
                  <a:pt x="7346216" y="1437132"/>
                  <a:pt x="7339155" y="1437132"/>
                </a:cubicBezTo>
                <a:cubicBezTo>
                  <a:pt x="7332094" y="1433603"/>
                  <a:pt x="7326799" y="1431838"/>
                  <a:pt x="7323270" y="1431837"/>
                </a:cubicBezTo>
                <a:close/>
                <a:moveTo>
                  <a:pt x="8811222" y="1426541"/>
                </a:moveTo>
                <a:cubicBezTo>
                  <a:pt x="8818282" y="1426541"/>
                  <a:pt x="8821812" y="1426541"/>
                  <a:pt x="8821812" y="1426541"/>
                </a:cubicBezTo>
                <a:cubicBezTo>
                  <a:pt x="8821812" y="1426541"/>
                  <a:pt x="8820047" y="1428306"/>
                  <a:pt x="8816517" y="1431837"/>
                </a:cubicBezTo>
                <a:cubicBezTo>
                  <a:pt x="8812988" y="1435368"/>
                  <a:pt x="8811222" y="1437132"/>
                  <a:pt x="8811222" y="1437132"/>
                </a:cubicBezTo>
                <a:cubicBezTo>
                  <a:pt x="8804162" y="1430072"/>
                  <a:pt x="8804162" y="1426541"/>
                  <a:pt x="8811222" y="1426541"/>
                </a:cubicBezTo>
                <a:close/>
                <a:moveTo>
                  <a:pt x="8334654" y="1426541"/>
                </a:moveTo>
                <a:cubicBezTo>
                  <a:pt x="8327593" y="1433602"/>
                  <a:pt x="8327593" y="1437132"/>
                  <a:pt x="8334654" y="1437132"/>
                </a:cubicBezTo>
                <a:lnTo>
                  <a:pt x="8345244" y="1426541"/>
                </a:lnTo>
                <a:cubicBezTo>
                  <a:pt x="8345244" y="1426541"/>
                  <a:pt x="8341714" y="1426541"/>
                  <a:pt x="8334654" y="1426541"/>
                </a:cubicBezTo>
                <a:close/>
                <a:moveTo>
                  <a:pt x="7974579" y="1426541"/>
                </a:moveTo>
                <a:cubicBezTo>
                  <a:pt x="7974579" y="1433602"/>
                  <a:pt x="7974579" y="1437132"/>
                  <a:pt x="7974579" y="1437132"/>
                </a:cubicBezTo>
                <a:lnTo>
                  <a:pt x="7963990" y="1437132"/>
                </a:lnTo>
                <a:cubicBezTo>
                  <a:pt x="7963990" y="1430072"/>
                  <a:pt x="7967519" y="1426541"/>
                  <a:pt x="7974579" y="1426541"/>
                </a:cubicBezTo>
                <a:close/>
                <a:moveTo>
                  <a:pt x="6883766" y="1426541"/>
                </a:moveTo>
                <a:cubicBezTo>
                  <a:pt x="6883766" y="1426541"/>
                  <a:pt x="6880237" y="1430072"/>
                  <a:pt x="6873177" y="1437132"/>
                </a:cubicBezTo>
                <a:cubicBezTo>
                  <a:pt x="6880237" y="1437132"/>
                  <a:pt x="6883766" y="1437132"/>
                  <a:pt x="6883766" y="1437132"/>
                </a:cubicBezTo>
                <a:close/>
                <a:moveTo>
                  <a:pt x="6756682" y="1426541"/>
                </a:moveTo>
                <a:cubicBezTo>
                  <a:pt x="6749621" y="1426541"/>
                  <a:pt x="6746092" y="1430072"/>
                  <a:pt x="6746092" y="1437132"/>
                </a:cubicBezTo>
                <a:cubicBezTo>
                  <a:pt x="6753152" y="1437132"/>
                  <a:pt x="6756682" y="1437132"/>
                  <a:pt x="6756682" y="1437132"/>
                </a:cubicBezTo>
                <a:cubicBezTo>
                  <a:pt x="6756682" y="1430072"/>
                  <a:pt x="6756682" y="1426541"/>
                  <a:pt x="6756682" y="1426541"/>
                </a:cubicBezTo>
                <a:close/>
                <a:moveTo>
                  <a:pt x="2732326" y="1426541"/>
                </a:moveTo>
                <a:cubicBezTo>
                  <a:pt x="2739385" y="1426541"/>
                  <a:pt x="2742916" y="1428306"/>
                  <a:pt x="2742916" y="1431837"/>
                </a:cubicBezTo>
                <a:cubicBezTo>
                  <a:pt x="2742916" y="1435368"/>
                  <a:pt x="2739385" y="1437132"/>
                  <a:pt x="2732326" y="1437132"/>
                </a:cubicBezTo>
                <a:close/>
                <a:moveTo>
                  <a:pt x="2033359" y="1426541"/>
                </a:moveTo>
                <a:lnTo>
                  <a:pt x="2043949" y="1426541"/>
                </a:lnTo>
                <a:lnTo>
                  <a:pt x="2043949" y="1437132"/>
                </a:lnTo>
                <a:close/>
                <a:moveTo>
                  <a:pt x="7243841" y="1415951"/>
                </a:moveTo>
                <a:lnTo>
                  <a:pt x="7243841" y="1426541"/>
                </a:lnTo>
                <a:lnTo>
                  <a:pt x="7254432" y="1415951"/>
                </a:lnTo>
                <a:cubicBezTo>
                  <a:pt x="7247370" y="1415951"/>
                  <a:pt x="7243841" y="1415951"/>
                  <a:pt x="7243841" y="1415951"/>
                </a:cubicBezTo>
                <a:close/>
                <a:moveTo>
                  <a:pt x="6788454" y="1415951"/>
                </a:moveTo>
                <a:cubicBezTo>
                  <a:pt x="6767272" y="1430072"/>
                  <a:pt x="6767272" y="1437132"/>
                  <a:pt x="6788454" y="1437132"/>
                </a:cubicBezTo>
                <a:cubicBezTo>
                  <a:pt x="6795514" y="1437132"/>
                  <a:pt x="6800810" y="1438897"/>
                  <a:pt x="6804340" y="1442427"/>
                </a:cubicBezTo>
                <a:cubicBezTo>
                  <a:pt x="6807868" y="1445957"/>
                  <a:pt x="6809634" y="1447722"/>
                  <a:pt x="6809634" y="1447722"/>
                </a:cubicBezTo>
                <a:cubicBezTo>
                  <a:pt x="6816696" y="1447722"/>
                  <a:pt x="6820224" y="1447722"/>
                  <a:pt x="6820224" y="1447722"/>
                </a:cubicBezTo>
                <a:lnTo>
                  <a:pt x="6830814" y="1458312"/>
                </a:lnTo>
                <a:cubicBezTo>
                  <a:pt x="6837876" y="1458312"/>
                  <a:pt x="6841406" y="1454783"/>
                  <a:pt x="6841406" y="1447722"/>
                </a:cubicBezTo>
                <a:cubicBezTo>
                  <a:pt x="6841406" y="1440662"/>
                  <a:pt x="6841406" y="1435368"/>
                  <a:pt x="6841406" y="1431837"/>
                </a:cubicBezTo>
                <a:cubicBezTo>
                  <a:pt x="6841406" y="1428306"/>
                  <a:pt x="6837876" y="1426541"/>
                  <a:pt x="6830814" y="1426541"/>
                </a:cubicBezTo>
                <a:cubicBezTo>
                  <a:pt x="6830814" y="1426541"/>
                  <a:pt x="6825520" y="1424776"/>
                  <a:pt x="6814929" y="1421247"/>
                </a:cubicBezTo>
                <a:cubicBezTo>
                  <a:pt x="6804340" y="1417716"/>
                  <a:pt x="6795514" y="1415951"/>
                  <a:pt x="6788454" y="1415951"/>
                </a:cubicBezTo>
                <a:close/>
                <a:moveTo>
                  <a:pt x="7645375" y="1408740"/>
                </a:moveTo>
                <a:lnTo>
                  <a:pt x="7664148" y="1415290"/>
                </a:lnTo>
                <a:cubicBezTo>
                  <a:pt x="7689300" y="1424557"/>
                  <a:pt x="7704524" y="1431838"/>
                  <a:pt x="7709820" y="1437132"/>
                </a:cubicBezTo>
                <a:lnTo>
                  <a:pt x="7731000" y="1437132"/>
                </a:lnTo>
                <a:cubicBezTo>
                  <a:pt x="7731000" y="1430072"/>
                  <a:pt x="7725704" y="1424776"/>
                  <a:pt x="7715115" y="1421247"/>
                </a:cubicBezTo>
                <a:cubicBezTo>
                  <a:pt x="7704524" y="1417716"/>
                  <a:pt x="7695700" y="1415951"/>
                  <a:pt x="7688638" y="1415951"/>
                </a:cubicBezTo>
                <a:close/>
                <a:moveTo>
                  <a:pt x="7963990" y="1405360"/>
                </a:moveTo>
                <a:cubicBezTo>
                  <a:pt x="7963990" y="1412420"/>
                  <a:pt x="7963990" y="1415951"/>
                  <a:pt x="7963990" y="1415951"/>
                </a:cubicBezTo>
                <a:lnTo>
                  <a:pt x="7974579" y="1415951"/>
                </a:lnTo>
                <a:cubicBezTo>
                  <a:pt x="7974579" y="1408891"/>
                  <a:pt x="7971050" y="1405360"/>
                  <a:pt x="7963990" y="1405360"/>
                </a:cubicBezTo>
                <a:close/>
                <a:moveTo>
                  <a:pt x="3590148" y="1405360"/>
                </a:moveTo>
                <a:cubicBezTo>
                  <a:pt x="3590148" y="1412420"/>
                  <a:pt x="3593680" y="1415951"/>
                  <a:pt x="3600740" y="1415951"/>
                </a:cubicBezTo>
                <a:cubicBezTo>
                  <a:pt x="3607799" y="1415951"/>
                  <a:pt x="3611330" y="1412420"/>
                  <a:pt x="3611330" y="1405360"/>
                </a:cubicBezTo>
                <a:cubicBezTo>
                  <a:pt x="3611330" y="1405360"/>
                  <a:pt x="3607799" y="1405360"/>
                  <a:pt x="3600740" y="1405360"/>
                </a:cubicBezTo>
                <a:cubicBezTo>
                  <a:pt x="3593680" y="1405360"/>
                  <a:pt x="3590148" y="1405360"/>
                  <a:pt x="3590148" y="1405360"/>
                </a:cubicBezTo>
                <a:close/>
                <a:moveTo>
                  <a:pt x="3092399" y="1405360"/>
                </a:moveTo>
                <a:cubicBezTo>
                  <a:pt x="3092399" y="1412420"/>
                  <a:pt x="3095930" y="1415951"/>
                  <a:pt x="3102990" y="1415951"/>
                </a:cubicBezTo>
                <a:lnTo>
                  <a:pt x="3102990" y="1405360"/>
                </a:lnTo>
                <a:close/>
                <a:moveTo>
                  <a:pt x="8758270" y="1394770"/>
                </a:moveTo>
                <a:cubicBezTo>
                  <a:pt x="8758270" y="1394770"/>
                  <a:pt x="8760035" y="1396535"/>
                  <a:pt x="8763564" y="1400066"/>
                </a:cubicBezTo>
                <a:cubicBezTo>
                  <a:pt x="8767095" y="1403595"/>
                  <a:pt x="8765332" y="1408891"/>
                  <a:pt x="8758270" y="1415951"/>
                </a:cubicBezTo>
                <a:cubicBezTo>
                  <a:pt x="8751208" y="1415951"/>
                  <a:pt x="8747679" y="1412420"/>
                  <a:pt x="8747679" y="1405360"/>
                </a:cubicBezTo>
                <a:cubicBezTo>
                  <a:pt x="8740620" y="1398301"/>
                  <a:pt x="8744149" y="1394770"/>
                  <a:pt x="8758270" y="1394770"/>
                </a:cubicBezTo>
                <a:close/>
                <a:moveTo>
                  <a:pt x="8387606" y="1394770"/>
                </a:moveTo>
                <a:cubicBezTo>
                  <a:pt x="8387606" y="1394770"/>
                  <a:pt x="8387606" y="1398301"/>
                  <a:pt x="8387606" y="1405360"/>
                </a:cubicBezTo>
                <a:cubicBezTo>
                  <a:pt x="8387606" y="1405360"/>
                  <a:pt x="8384076" y="1405360"/>
                  <a:pt x="8377016" y="1405360"/>
                </a:cubicBezTo>
                <a:close/>
                <a:moveTo>
                  <a:pt x="7137937" y="1394770"/>
                </a:moveTo>
                <a:lnTo>
                  <a:pt x="7137937" y="1405360"/>
                </a:lnTo>
                <a:lnTo>
                  <a:pt x="7148526" y="1405360"/>
                </a:lnTo>
                <a:cubicBezTo>
                  <a:pt x="7141466" y="1398301"/>
                  <a:pt x="7137937" y="1394770"/>
                  <a:pt x="7137937" y="1394770"/>
                </a:cubicBezTo>
                <a:close/>
                <a:moveTo>
                  <a:pt x="6836110" y="1394770"/>
                </a:moveTo>
                <a:cubicBezTo>
                  <a:pt x="6832580" y="1394770"/>
                  <a:pt x="6830814" y="1396535"/>
                  <a:pt x="6830814" y="1400066"/>
                </a:cubicBezTo>
                <a:cubicBezTo>
                  <a:pt x="6830814" y="1403595"/>
                  <a:pt x="6834344" y="1405360"/>
                  <a:pt x="6841406" y="1405360"/>
                </a:cubicBezTo>
                <a:cubicBezTo>
                  <a:pt x="6841406" y="1398301"/>
                  <a:pt x="6839640" y="1394770"/>
                  <a:pt x="6836110" y="1394770"/>
                </a:cubicBezTo>
                <a:close/>
                <a:moveTo>
                  <a:pt x="6640188" y="1394770"/>
                </a:moveTo>
                <a:cubicBezTo>
                  <a:pt x="6633127" y="1394770"/>
                  <a:pt x="6629598" y="1398301"/>
                  <a:pt x="6629598" y="1405360"/>
                </a:cubicBezTo>
                <a:lnTo>
                  <a:pt x="6640188" y="1405360"/>
                </a:lnTo>
                <a:close/>
                <a:moveTo>
                  <a:pt x="6767272" y="1384180"/>
                </a:moveTo>
                <a:lnTo>
                  <a:pt x="6767272" y="1394770"/>
                </a:lnTo>
                <a:cubicBezTo>
                  <a:pt x="6774333" y="1394770"/>
                  <a:pt x="6777862" y="1394770"/>
                  <a:pt x="6777862" y="1394770"/>
                </a:cubicBezTo>
                <a:cubicBezTo>
                  <a:pt x="6777862" y="1394770"/>
                  <a:pt x="6777862" y="1391239"/>
                  <a:pt x="6777862" y="1384180"/>
                </a:cubicBezTo>
                <a:cubicBezTo>
                  <a:pt x="6770802" y="1384180"/>
                  <a:pt x="6767272" y="1384180"/>
                  <a:pt x="6767272" y="1384180"/>
                </a:cubicBezTo>
                <a:close/>
                <a:moveTo>
                  <a:pt x="3516016" y="1384180"/>
                </a:moveTo>
                <a:cubicBezTo>
                  <a:pt x="3516016" y="1391239"/>
                  <a:pt x="3517780" y="1394770"/>
                  <a:pt x="3521311" y="1394770"/>
                </a:cubicBezTo>
                <a:cubicBezTo>
                  <a:pt x="3524842" y="1394770"/>
                  <a:pt x="3526607" y="1394770"/>
                  <a:pt x="3526607" y="1394770"/>
                </a:cubicBezTo>
                <a:cubicBezTo>
                  <a:pt x="3526607" y="1394770"/>
                  <a:pt x="3526607" y="1391239"/>
                  <a:pt x="3526607" y="1384180"/>
                </a:cubicBezTo>
                <a:cubicBezTo>
                  <a:pt x="3519546" y="1384180"/>
                  <a:pt x="3516016" y="1384180"/>
                  <a:pt x="3516016" y="1384180"/>
                </a:cubicBezTo>
                <a:close/>
                <a:moveTo>
                  <a:pt x="2562879" y="1384180"/>
                </a:moveTo>
                <a:lnTo>
                  <a:pt x="2584060" y="1384180"/>
                </a:lnTo>
                <a:cubicBezTo>
                  <a:pt x="2598181" y="1384180"/>
                  <a:pt x="2608771" y="1385945"/>
                  <a:pt x="2615831" y="1389475"/>
                </a:cubicBezTo>
                <a:cubicBezTo>
                  <a:pt x="2622892" y="1393005"/>
                  <a:pt x="2629952" y="1394770"/>
                  <a:pt x="2637012" y="1394770"/>
                </a:cubicBezTo>
                <a:cubicBezTo>
                  <a:pt x="2644072" y="1394770"/>
                  <a:pt x="2654663" y="1398301"/>
                  <a:pt x="2668783" y="1405360"/>
                </a:cubicBezTo>
                <a:cubicBezTo>
                  <a:pt x="2668783" y="1405360"/>
                  <a:pt x="2672313" y="1407125"/>
                  <a:pt x="2679374" y="1410656"/>
                </a:cubicBezTo>
                <a:cubicBezTo>
                  <a:pt x="2686433" y="1414187"/>
                  <a:pt x="2691729" y="1415951"/>
                  <a:pt x="2695259" y="1415951"/>
                </a:cubicBezTo>
                <a:cubicBezTo>
                  <a:pt x="2698790" y="1415951"/>
                  <a:pt x="2702319" y="1415951"/>
                  <a:pt x="2705851" y="1415951"/>
                </a:cubicBezTo>
                <a:cubicBezTo>
                  <a:pt x="2709379" y="1415951"/>
                  <a:pt x="2711145" y="1419481"/>
                  <a:pt x="2711145" y="1426541"/>
                </a:cubicBezTo>
                <a:lnTo>
                  <a:pt x="2700554" y="1426541"/>
                </a:lnTo>
                <a:cubicBezTo>
                  <a:pt x="2700554" y="1426541"/>
                  <a:pt x="2697023" y="1424776"/>
                  <a:pt x="2689964" y="1421247"/>
                </a:cubicBezTo>
                <a:cubicBezTo>
                  <a:pt x="2682904" y="1417716"/>
                  <a:pt x="2672313" y="1415951"/>
                  <a:pt x="2658193" y="1415951"/>
                </a:cubicBezTo>
                <a:cubicBezTo>
                  <a:pt x="2637012" y="1408891"/>
                  <a:pt x="2617596" y="1403595"/>
                  <a:pt x="2599947" y="1400066"/>
                </a:cubicBezTo>
                <a:cubicBezTo>
                  <a:pt x="2582296" y="1396535"/>
                  <a:pt x="2569938" y="1391239"/>
                  <a:pt x="2562879" y="1384180"/>
                </a:cubicBezTo>
                <a:close/>
                <a:moveTo>
                  <a:pt x="1837435" y="1384180"/>
                </a:moveTo>
                <a:cubicBezTo>
                  <a:pt x="1840966" y="1384180"/>
                  <a:pt x="1844498" y="1385945"/>
                  <a:pt x="1848026" y="1389475"/>
                </a:cubicBezTo>
                <a:cubicBezTo>
                  <a:pt x="1851558" y="1393005"/>
                  <a:pt x="1856852" y="1394770"/>
                  <a:pt x="1863912" y="1394770"/>
                </a:cubicBezTo>
                <a:lnTo>
                  <a:pt x="1885093" y="1394770"/>
                </a:lnTo>
                <a:lnTo>
                  <a:pt x="1895684" y="1405360"/>
                </a:lnTo>
                <a:cubicBezTo>
                  <a:pt x="1888623" y="1405360"/>
                  <a:pt x="1885093" y="1408891"/>
                  <a:pt x="1885093" y="1415951"/>
                </a:cubicBezTo>
                <a:lnTo>
                  <a:pt x="1874503" y="1415951"/>
                </a:lnTo>
                <a:cubicBezTo>
                  <a:pt x="1867443" y="1415951"/>
                  <a:pt x="1860382" y="1412420"/>
                  <a:pt x="1853322" y="1405360"/>
                </a:cubicBezTo>
                <a:cubicBezTo>
                  <a:pt x="1839201" y="1398301"/>
                  <a:pt x="1832141" y="1393005"/>
                  <a:pt x="1832141" y="1389475"/>
                </a:cubicBezTo>
                <a:cubicBezTo>
                  <a:pt x="1832141" y="1385945"/>
                  <a:pt x="1833905" y="1384180"/>
                  <a:pt x="1837435" y="1384180"/>
                </a:cubicBezTo>
                <a:close/>
                <a:moveTo>
                  <a:pt x="8284349" y="1378885"/>
                </a:moveTo>
                <a:cubicBezTo>
                  <a:pt x="8286113" y="1378885"/>
                  <a:pt x="8288762" y="1380651"/>
                  <a:pt x="8292291" y="1384180"/>
                </a:cubicBezTo>
                <a:lnTo>
                  <a:pt x="8281702" y="1384180"/>
                </a:lnTo>
                <a:cubicBezTo>
                  <a:pt x="8281702" y="1380651"/>
                  <a:pt x="8282584" y="1378885"/>
                  <a:pt x="8284349" y="1378885"/>
                </a:cubicBezTo>
                <a:close/>
                <a:moveTo>
                  <a:pt x="8715908" y="1373589"/>
                </a:moveTo>
                <a:cubicBezTo>
                  <a:pt x="8722969" y="1373589"/>
                  <a:pt x="8726499" y="1377120"/>
                  <a:pt x="8726499" y="1384180"/>
                </a:cubicBezTo>
                <a:cubicBezTo>
                  <a:pt x="8726499" y="1391239"/>
                  <a:pt x="8722969" y="1394770"/>
                  <a:pt x="8715908" y="1394770"/>
                </a:cubicBezTo>
                <a:cubicBezTo>
                  <a:pt x="8708847" y="1394770"/>
                  <a:pt x="8703552" y="1394770"/>
                  <a:pt x="8700022" y="1394770"/>
                </a:cubicBezTo>
                <a:cubicBezTo>
                  <a:pt x="8696493" y="1394770"/>
                  <a:pt x="8694728" y="1394770"/>
                  <a:pt x="8694728" y="1394770"/>
                </a:cubicBezTo>
                <a:cubicBezTo>
                  <a:pt x="8694728" y="1380649"/>
                  <a:pt x="8701788" y="1373589"/>
                  <a:pt x="8715908" y="1373589"/>
                </a:cubicBezTo>
                <a:close/>
                <a:moveTo>
                  <a:pt x="7921627" y="1373589"/>
                </a:moveTo>
                <a:lnTo>
                  <a:pt x="7911038" y="1384180"/>
                </a:lnTo>
                <a:cubicBezTo>
                  <a:pt x="7918098" y="1384180"/>
                  <a:pt x="7921627" y="1384180"/>
                  <a:pt x="7921627" y="1384180"/>
                </a:cubicBezTo>
                <a:close/>
                <a:moveTo>
                  <a:pt x="6640188" y="1373589"/>
                </a:moveTo>
                <a:lnTo>
                  <a:pt x="6661368" y="1384180"/>
                </a:lnTo>
                <a:cubicBezTo>
                  <a:pt x="6675488" y="1391239"/>
                  <a:pt x="6682550" y="1394770"/>
                  <a:pt x="6682550" y="1394770"/>
                </a:cubicBezTo>
                <a:cubicBezTo>
                  <a:pt x="6689610" y="1394770"/>
                  <a:pt x="6693140" y="1394770"/>
                  <a:pt x="6693140" y="1394770"/>
                </a:cubicBezTo>
                <a:cubicBezTo>
                  <a:pt x="6693140" y="1401831"/>
                  <a:pt x="6691374" y="1405360"/>
                  <a:pt x="6687844" y="1405360"/>
                </a:cubicBezTo>
                <a:cubicBezTo>
                  <a:pt x="6698435" y="1405360"/>
                  <a:pt x="6705496" y="1407125"/>
                  <a:pt x="6709025" y="1410656"/>
                </a:cubicBezTo>
                <a:cubicBezTo>
                  <a:pt x="6712554" y="1414187"/>
                  <a:pt x="6717850" y="1415951"/>
                  <a:pt x="6724910" y="1415951"/>
                </a:cubicBezTo>
                <a:cubicBezTo>
                  <a:pt x="6724910" y="1415951"/>
                  <a:pt x="6726676" y="1415951"/>
                  <a:pt x="6730206" y="1415951"/>
                </a:cubicBezTo>
                <a:cubicBezTo>
                  <a:pt x="6733736" y="1415951"/>
                  <a:pt x="6739032" y="1415951"/>
                  <a:pt x="6746092" y="1415951"/>
                </a:cubicBezTo>
                <a:lnTo>
                  <a:pt x="6756682" y="1405360"/>
                </a:lnTo>
                <a:lnTo>
                  <a:pt x="6735502" y="1394770"/>
                </a:lnTo>
                <a:cubicBezTo>
                  <a:pt x="6728440" y="1394770"/>
                  <a:pt x="6717850" y="1393005"/>
                  <a:pt x="6703730" y="1389475"/>
                </a:cubicBezTo>
                <a:cubicBezTo>
                  <a:pt x="6689610" y="1385945"/>
                  <a:pt x="6671958" y="1380649"/>
                  <a:pt x="6650778" y="1373589"/>
                </a:cubicBezTo>
                <a:close/>
                <a:moveTo>
                  <a:pt x="3116228" y="1368295"/>
                </a:moveTo>
                <a:cubicBezTo>
                  <a:pt x="3117995" y="1368295"/>
                  <a:pt x="3120641" y="1370060"/>
                  <a:pt x="3124171" y="1373589"/>
                </a:cubicBezTo>
                <a:lnTo>
                  <a:pt x="3113581" y="1373589"/>
                </a:lnTo>
                <a:cubicBezTo>
                  <a:pt x="3113581" y="1370060"/>
                  <a:pt x="3114463" y="1368295"/>
                  <a:pt x="3116228" y="1368295"/>
                </a:cubicBezTo>
                <a:close/>
                <a:moveTo>
                  <a:pt x="1735503" y="1368295"/>
                </a:moveTo>
                <a:cubicBezTo>
                  <a:pt x="1738150" y="1368295"/>
                  <a:pt x="1740357" y="1370060"/>
                  <a:pt x="1742122" y="1373589"/>
                </a:cubicBezTo>
                <a:cubicBezTo>
                  <a:pt x="1745654" y="1380649"/>
                  <a:pt x="1749183" y="1382416"/>
                  <a:pt x="1752713" y="1378885"/>
                </a:cubicBezTo>
                <a:cubicBezTo>
                  <a:pt x="1756243" y="1375354"/>
                  <a:pt x="1759772" y="1375354"/>
                  <a:pt x="1763304" y="1378885"/>
                </a:cubicBezTo>
                <a:cubicBezTo>
                  <a:pt x="1766833" y="1382416"/>
                  <a:pt x="1772128" y="1384180"/>
                  <a:pt x="1779189" y="1384180"/>
                </a:cubicBezTo>
                <a:cubicBezTo>
                  <a:pt x="1800370" y="1391239"/>
                  <a:pt x="1810960" y="1391239"/>
                  <a:pt x="1810960" y="1384180"/>
                </a:cubicBezTo>
                <a:lnTo>
                  <a:pt x="1800370" y="1405360"/>
                </a:lnTo>
                <a:cubicBezTo>
                  <a:pt x="1800370" y="1405360"/>
                  <a:pt x="1796840" y="1401831"/>
                  <a:pt x="1789779" y="1394770"/>
                </a:cubicBezTo>
                <a:lnTo>
                  <a:pt x="1726237" y="1373589"/>
                </a:lnTo>
                <a:cubicBezTo>
                  <a:pt x="1729767" y="1370060"/>
                  <a:pt x="1732856" y="1368295"/>
                  <a:pt x="1735503" y="1368295"/>
                </a:cubicBezTo>
                <a:close/>
                <a:moveTo>
                  <a:pt x="7286203" y="1362999"/>
                </a:moveTo>
                <a:cubicBezTo>
                  <a:pt x="7279142" y="1370060"/>
                  <a:pt x="7282674" y="1373589"/>
                  <a:pt x="7296793" y="1373589"/>
                </a:cubicBezTo>
                <a:lnTo>
                  <a:pt x="7317974" y="1373589"/>
                </a:lnTo>
                <a:lnTo>
                  <a:pt x="7328564" y="1384180"/>
                </a:lnTo>
                <a:lnTo>
                  <a:pt x="7349745" y="1384180"/>
                </a:lnTo>
                <a:cubicBezTo>
                  <a:pt x="7349745" y="1391239"/>
                  <a:pt x="7356806" y="1400066"/>
                  <a:pt x="7370926" y="1410656"/>
                </a:cubicBezTo>
                <a:cubicBezTo>
                  <a:pt x="7385047" y="1421247"/>
                  <a:pt x="7393872" y="1426541"/>
                  <a:pt x="7397403" y="1426541"/>
                </a:cubicBezTo>
                <a:cubicBezTo>
                  <a:pt x="7400932" y="1426541"/>
                  <a:pt x="7404463" y="1424776"/>
                  <a:pt x="7407992" y="1421247"/>
                </a:cubicBezTo>
                <a:cubicBezTo>
                  <a:pt x="7411522" y="1417716"/>
                  <a:pt x="7413288" y="1419481"/>
                  <a:pt x="7413288" y="1426541"/>
                </a:cubicBezTo>
                <a:cubicBezTo>
                  <a:pt x="7413288" y="1433602"/>
                  <a:pt x="7416818" y="1437132"/>
                  <a:pt x="7423878" y="1437132"/>
                </a:cubicBezTo>
                <a:lnTo>
                  <a:pt x="7445059" y="1437132"/>
                </a:lnTo>
                <a:cubicBezTo>
                  <a:pt x="7445059" y="1444191"/>
                  <a:pt x="7445059" y="1447722"/>
                  <a:pt x="7445059" y="1447722"/>
                </a:cubicBezTo>
                <a:lnTo>
                  <a:pt x="7455649" y="1447722"/>
                </a:lnTo>
                <a:cubicBezTo>
                  <a:pt x="7455649" y="1447722"/>
                  <a:pt x="7452120" y="1451253"/>
                  <a:pt x="7445059" y="1458312"/>
                </a:cubicBezTo>
                <a:cubicBezTo>
                  <a:pt x="7452120" y="1458312"/>
                  <a:pt x="7455649" y="1458312"/>
                  <a:pt x="7455649" y="1458312"/>
                </a:cubicBezTo>
                <a:lnTo>
                  <a:pt x="7455649" y="1447722"/>
                </a:lnTo>
                <a:lnTo>
                  <a:pt x="7466240" y="1447722"/>
                </a:lnTo>
                <a:lnTo>
                  <a:pt x="7487420" y="1458312"/>
                </a:lnTo>
                <a:cubicBezTo>
                  <a:pt x="7522722" y="1458312"/>
                  <a:pt x="7543903" y="1461843"/>
                  <a:pt x="7550963" y="1468903"/>
                </a:cubicBezTo>
                <a:lnTo>
                  <a:pt x="7561553" y="1458312"/>
                </a:lnTo>
                <a:cubicBezTo>
                  <a:pt x="7554492" y="1437132"/>
                  <a:pt x="7508601" y="1415951"/>
                  <a:pt x="7423878" y="1394770"/>
                </a:cubicBezTo>
                <a:lnTo>
                  <a:pt x="7392107" y="1384180"/>
                </a:lnTo>
                <a:cubicBezTo>
                  <a:pt x="7370926" y="1377120"/>
                  <a:pt x="7349745" y="1370060"/>
                  <a:pt x="7328564" y="1362999"/>
                </a:cubicBezTo>
                <a:close/>
                <a:moveTo>
                  <a:pt x="6788454" y="1362999"/>
                </a:moveTo>
                <a:cubicBezTo>
                  <a:pt x="6788454" y="1370060"/>
                  <a:pt x="6788454" y="1373589"/>
                  <a:pt x="6788454" y="1373589"/>
                </a:cubicBezTo>
                <a:lnTo>
                  <a:pt x="6799044" y="1362999"/>
                </a:lnTo>
                <a:cubicBezTo>
                  <a:pt x="6799044" y="1362999"/>
                  <a:pt x="6795514" y="1362999"/>
                  <a:pt x="6788454" y="1362999"/>
                </a:cubicBezTo>
                <a:close/>
                <a:moveTo>
                  <a:pt x="6460150" y="1362999"/>
                </a:moveTo>
                <a:cubicBezTo>
                  <a:pt x="6460150" y="1362999"/>
                  <a:pt x="6460150" y="1366529"/>
                  <a:pt x="6460150" y="1373589"/>
                </a:cubicBezTo>
                <a:cubicBezTo>
                  <a:pt x="6467211" y="1366529"/>
                  <a:pt x="6470740" y="1362999"/>
                  <a:pt x="6470740" y="1362999"/>
                </a:cubicBezTo>
                <a:cubicBezTo>
                  <a:pt x="6470740" y="1362999"/>
                  <a:pt x="6467211" y="1362999"/>
                  <a:pt x="6460150" y="1362999"/>
                </a:cubicBezTo>
                <a:close/>
                <a:moveTo>
                  <a:pt x="1747418" y="1362999"/>
                </a:moveTo>
                <a:lnTo>
                  <a:pt x="1768598" y="1362999"/>
                </a:lnTo>
                <a:cubicBezTo>
                  <a:pt x="1775659" y="1370060"/>
                  <a:pt x="1775659" y="1373589"/>
                  <a:pt x="1768598" y="1373589"/>
                </a:cubicBezTo>
                <a:cubicBezTo>
                  <a:pt x="1761539" y="1373589"/>
                  <a:pt x="1754477" y="1370060"/>
                  <a:pt x="1747418" y="1362999"/>
                </a:cubicBezTo>
                <a:close/>
                <a:moveTo>
                  <a:pt x="3071218" y="1352408"/>
                </a:moveTo>
                <a:lnTo>
                  <a:pt x="3081810" y="1362999"/>
                </a:lnTo>
                <a:cubicBezTo>
                  <a:pt x="3081810" y="1362999"/>
                  <a:pt x="3080045" y="1362999"/>
                  <a:pt x="3076514" y="1362999"/>
                </a:cubicBezTo>
                <a:cubicBezTo>
                  <a:pt x="3072983" y="1362999"/>
                  <a:pt x="3069454" y="1361235"/>
                  <a:pt x="3065925" y="1357704"/>
                </a:cubicBezTo>
                <a:cubicBezTo>
                  <a:pt x="3062393" y="1354173"/>
                  <a:pt x="3064160" y="1352408"/>
                  <a:pt x="3071218" y="1352408"/>
                </a:cubicBezTo>
                <a:close/>
                <a:moveTo>
                  <a:pt x="3249271" y="1349099"/>
                </a:moveTo>
                <a:cubicBezTo>
                  <a:pt x="3240004" y="1347776"/>
                  <a:pt x="3240666" y="1352408"/>
                  <a:pt x="3251255" y="1362999"/>
                </a:cubicBezTo>
                <a:lnTo>
                  <a:pt x="3261847" y="1373589"/>
                </a:lnTo>
                <a:lnTo>
                  <a:pt x="3251255" y="1373589"/>
                </a:lnTo>
                <a:lnTo>
                  <a:pt x="3240666" y="1373589"/>
                </a:lnTo>
                <a:lnTo>
                  <a:pt x="3314799" y="1384180"/>
                </a:lnTo>
                <a:cubicBezTo>
                  <a:pt x="3321858" y="1377120"/>
                  <a:pt x="3332449" y="1378885"/>
                  <a:pt x="3346570" y="1389475"/>
                </a:cubicBezTo>
                <a:cubicBezTo>
                  <a:pt x="3360690" y="1400066"/>
                  <a:pt x="3367751" y="1405360"/>
                  <a:pt x="3367751" y="1405360"/>
                </a:cubicBezTo>
                <a:cubicBezTo>
                  <a:pt x="3374810" y="1405360"/>
                  <a:pt x="3378341" y="1405360"/>
                  <a:pt x="3378341" y="1405360"/>
                </a:cubicBezTo>
                <a:cubicBezTo>
                  <a:pt x="3385401" y="1405360"/>
                  <a:pt x="3390695" y="1407125"/>
                  <a:pt x="3394226" y="1410656"/>
                </a:cubicBezTo>
                <a:cubicBezTo>
                  <a:pt x="3397758" y="1414187"/>
                  <a:pt x="3399522" y="1415951"/>
                  <a:pt x="3399522" y="1415951"/>
                </a:cubicBezTo>
                <a:lnTo>
                  <a:pt x="3463064" y="1426541"/>
                </a:lnTo>
                <a:lnTo>
                  <a:pt x="3505426" y="1437132"/>
                </a:lnTo>
                <a:cubicBezTo>
                  <a:pt x="3505426" y="1430072"/>
                  <a:pt x="3498365" y="1424776"/>
                  <a:pt x="3484244" y="1421247"/>
                </a:cubicBezTo>
                <a:cubicBezTo>
                  <a:pt x="3470124" y="1417716"/>
                  <a:pt x="3459534" y="1415951"/>
                  <a:pt x="3452474" y="1415951"/>
                </a:cubicBezTo>
                <a:cubicBezTo>
                  <a:pt x="3452474" y="1415951"/>
                  <a:pt x="3448943" y="1415951"/>
                  <a:pt x="3441882" y="1415951"/>
                </a:cubicBezTo>
                <a:cubicBezTo>
                  <a:pt x="3434824" y="1415951"/>
                  <a:pt x="3431293" y="1412420"/>
                  <a:pt x="3431293" y="1405360"/>
                </a:cubicBezTo>
                <a:lnTo>
                  <a:pt x="3388931" y="1394770"/>
                </a:lnTo>
                <a:cubicBezTo>
                  <a:pt x="3381872" y="1394770"/>
                  <a:pt x="3378341" y="1394770"/>
                  <a:pt x="3378341" y="1394770"/>
                </a:cubicBezTo>
                <a:cubicBezTo>
                  <a:pt x="3378341" y="1394770"/>
                  <a:pt x="3376577" y="1393005"/>
                  <a:pt x="3373046" y="1389475"/>
                </a:cubicBezTo>
                <a:cubicBezTo>
                  <a:pt x="3369516" y="1385945"/>
                  <a:pt x="3364220" y="1384180"/>
                  <a:pt x="3357160" y="1384180"/>
                </a:cubicBezTo>
                <a:cubicBezTo>
                  <a:pt x="3350099" y="1384180"/>
                  <a:pt x="3346570" y="1384180"/>
                  <a:pt x="3346570" y="1384180"/>
                </a:cubicBezTo>
                <a:cubicBezTo>
                  <a:pt x="3346570" y="1384180"/>
                  <a:pt x="3339509" y="1380649"/>
                  <a:pt x="3325389" y="1373589"/>
                </a:cubicBezTo>
                <a:lnTo>
                  <a:pt x="3325389" y="1362999"/>
                </a:lnTo>
                <a:lnTo>
                  <a:pt x="3304208" y="1362999"/>
                </a:lnTo>
                <a:lnTo>
                  <a:pt x="3261847" y="1352408"/>
                </a:lnTo>
                <a:cubicBezTo>
                  <a:pt x="3256552" y="1350643"/>
                  <a:pt x="3252358" y="1349540"/>
                  <a:pt x="3249271" y="1349099"/>
                </a:cubicBezTo>
                <a:close/>
                <a:moveTo>
                  <a:pt x="6478684" y="1347114"/>
                </a:moveTo>
                <a:cubicBezTo>
                  <a:pt x="6476920" y="1347114"/>
                  <a:pt x="6474271" y="1348879"/>
                  <a:pt x="6470740" y="1352408"/>
                </a:cubicBezTo>
                <a:lnTo>
                  <a:pt x="6481332" y="1352408"/>
                </a:lnTo>
                <a:cubicBezTo>
                  <a:pt x="6481332" y="1348879"/>
                  <a:pt x="6480449" y="1347114"/>
                  <a:pt x="6478684" y="1347114"/>
                </a:cubicBezTo>
                <a:close/>
                <a:moveTo>
                  <a:pt x="6779186" y="1345790"/>
                </a:moveTo>
                <a:cubicBezTo>
                  <a:pt x="6776539" y="1344906"/>
                  <a:pt x="6774333" y="1345349"/>
                  <a:pt x="6772568" y="1347114"/>
                </a:cubicBezTo>
                <a:cubicBezTo>
                  <a:pt x="6769038" y="1350643"/>
                  <a:pt x="6767272" y="1352408"/>
                  <a:pt x="6767272" y="1352408"/>
                </a:cubicBezTo>
                <a:lnTo>
                  <a:pt x="6788454" y="1352408"/>
                </a:lnTo>
                <a:cubicBezTo>
                  <a:pt x="6784923" y="1348879"/>
                  <a:pt x="6781834" y="1346673"/>
                  <a:pt x="6779186" y="1345790"/>
                </a:cubicBezTo>
                <a:close/>
                <a:moveTo>
                  <a:pt x="8144027" y="1341818"/>
                </a:moveTo>
                <a:cubicBezTo>
                  <a:pt x="8151087" y="1341818"/>
                  <a:pt x="8161677" y="1341818"/>
                  <a:pt x="8175798" y="1341818"/>
                </a:cubicBezTo>
                <a:lnTo>
                  <a:pt x="8207569" y="1362999"/>
                </a:lnTo>
                <a:cubicBezTo>
                  <a:pt x="8193449" y="1362999"/>
                  <a:pt x="8182858" y="1362999"/>
                  <a:pt x="8175798" y="1362999"/>
                </a:cubicBezTo>
                <a:cubicBezTo>
                  <a:pt x="8168737" y="1362999"/>
                  <a:pt x="8161677" y="1359468"/>
                  <a:pt x="8154617" y="1352408"/>
                </a:cubicBezTo>
                <a:cubicBezTo>
                  <a:pt x="8154617" y="1352408"/>
                  <a:pt x="8151087" y="1348879"/>
                  <a:pt x="8144027" y="1341818"/>
                </a:cubicBezTo>
                <a:close/>
                <a:moveTo>
                  <a:pt x="2478156" y="1341818"/>
                </a:moveTo>
                <a:cubicBezTo>
                  <a:pt x="2485216" y="1355939"/>
                  <a:pt x="2488746" y="1355939"/>
                  <a:pt x="2488746" y="1341818"/>
                </a:cubicBezTo>
                <a:cubicBezTo>
                  <a:pt x="2488746" y="1341818"/>
                  <a:pt x="2485216" y="1341818"/>
                  <a:pt x="2478156" y="1341818"/>
                </a:cubicBezTo>
                <a:close/>
                <a:moveTo>
                  <a:pt x="8324064" y="1331228"/>
                </a:moveTo>
                <a:cubicBezTo>
                  <a:pt x="8331124" y="1331228"/>
                  <a:pt x="8334654" y="1331228"/>
                  <a:pt x="8334654" y="1331228"/>
                </a:cubicBezTo>
                <a:cubicBezTo>
                  <a:pt x="8334654" y="1338287"/>
                  <a:pt x="8338183" y="1341818"/>
                  <a:pt x="8345244" y="1341818"/>
                </a:cubicBezTo>
                <a:cubicBezTo>
                  <a:pt x="8345244" y="1341818"/>
                  <a:pt x="8366425" y="1343583"/>
                  <a:pt x="8408787" y="1347114"/>
                </a:cubicBezTo>
                <a:cubicBezTo>
                  <a:pt x="8451148" y="1350643"/>
                  <a:pt x="8475858" y="1355939"/>
                  <a:pt x="8482920" y="1362999"/>
                </a:cubicBezTo>
                <a:cubicBezTo>
                  <a:pt x="8482920" y="1362999"/>
                  <a:pt x="8489980" y="1362999"/>
                  <a:pt x="8504100" y="1362999"/>
                </a:cubicBezTo>
                <a:cubicBezTo>
                  <a:pt x="8504100" y="1362999"/>
                  <a:pt x="8505866" y="1364764"/>
                  <a:pt x="8509395" y="1368293"/>
                </a:cubicBezTo>
                <a:cubicBezTo>
                  <a:pt x="8512925" y="1371824"/>
                  <a:pt x="8514691" y="1377120"/>
                  <a:pt x="8514691" y="1384180"/>
                </a:cubicBezTo>
                <a:cubicBezTo>
                  <a:pt x="8514691" y="1391239"/>
                  <a:pt x="8518220" y="1394770"/>
                  <a:pt x="8525281" y="1394770"/>
                </a:cubicBezTo>
                <a:cubicBezTo>
                  <a:pt x="8532341" y="1394770"/>
                  <a:pt x="8539400" y="1396535"/>
                  <a:pt x="8546462" y="1400066"/>
                </a:cubicBezTo>
                <a:cubicBezTo>
                  <a:pt x="8553522" y="1403595"/>
                  <a:pt x="8562347" y="1407125"/>
                  <a:pt x="8572938" y="1410656"/>
                </a:cubicBezTo>
                <a:cubicBezTo>
                  <a:pt x="8583528" y="1414187"/>
                  <a:pt x="8595884" y="1419481"/>
                  <a:pt x="8610004" y="1426541"/>
                </a:cubicBezTo>
                <a:cubicBezTo>
                  <a:pt x="8624124" y="1433602"/>
                  <a:pt x="8634714" y="1437132"/>
                  <a:pt x="8641775" y="1437132"/>
                </a:cubicBezTo>
                <a:cubicBezTo>
                  <a:pt x="8648836" y="1437132"/>
                  <a:pt x="8652366" y="1438897"/>
                  <a:pt x="8652366" y="1442427"/>
                </a:cubicBezTo>
                <a:cubicBezTo>
                  <a:pt x="8652366" y="1445957"/>
                  <a:pt x="8659426" y="1451253"/>
                  <a:pt x="8673545" y="1458312"/>
                </a:cubicBezTo>
                <a:lnTo>
                  <a:pt x="8694728" y="1468903"/>
                </a:lnTo>
                <a:cubicBezTo>
                  <a:pt x="8687666" y="1475964"/>
                  <a:pt x="8673545" y="1475964"/>
                  <a:pt x="8652366" y="1468903"/>
                </a:cubicBezTo>
                <a:cubicBezTo>
                  <a:pt x="8638245" y="1461843"/>
                  <a:pt x="8631185" y="1458312"/>
                  <a:pt x="8631185" y="1458312"/>
                </a:cubicBezTo>
                <a:lnTo>
                  <a:pt x="8599414" y="1447722"/>
                </a:lnTo>
                <a:cubicBezTo>
                  <a:pt x="8585294" y="1440662"/>
                  <a:pt x="8576468" y="1435368"/>
                  <a:pt x="8572938" y="1431837"/>
                </a:cubicBezTo>
                <a:cubicBezTo>
                  <a:pt x="8569409" y="1428306"/>
                  <a:pt x="8564112" y="1426541"/>
                  <a:pt x="8557053" y="1426541"/>
                </a:cubicBezTo>
                <a:lnTo>
                  <a:pt x="8546462" y="1426541"/>
                </a:lnTo>
                <a:cubicBezTo>
                  <a:pt x="8546462" y="1412420"/>
                  <a:pt x="8532341" y="1405360"/>
                  <a:pt x="8504100" y="1405360"/>
                </a:cubicBezTo>
                <a:cubicBezTo>
                  <a:pt x="8475858" y="1405360"/>
                  <a:pt x="8461739" y="1398301"/>
                  <a:pt x="8461739" y="1384180"/>
                </a:cubicBezTo>
                <a:cubicBezTo>
                  <a:pt x="8461739" y="1377120"/>
                  <a:pt x="8458209" y="1373589"/>
                  <a:pt x="8451148" y="1373589"/>
                </a:cubicBezTo>
                <a:cubicBezTo>
                  <a:pt x="8444087" y="1373589"/>
                  <a:pt x="8440558" y="1373589"/>
                  <a:pt x="8440558" y="1373589"/>
                </a:cubicBezTo>
                <a:lnTo>
                  <a:pt x="8429968" y="1362999"/>
                </a:lnTo>
                <a:lnTo>
                  <a:pt x="8429968" y="1373589"/>
                </a:lnTo>
                <a:lnTo>
                  <a:pt x="8408787" y="1384180"/>
                </a:lnTo>
                <a:cubicBezTo>
                  <a:pt x="8394666" y="1377120"/>
                  <a:pt x="8389372" y="1370060"/>
                  <a:pt x="8392901" y="1362999"/>
                </a:cubicBezTo>
                <a:cubicBezTo>
                  <a:pt x="8396431" y="1355939"/>
                  <a:pt x="8391135" y="1352408"/>
                  <a:pt x="8377016" y="1352408"/>
                </a:cubicBezTo>
                <a:cubicBezTo>
                  <a:pt x="8341714" y="1352408"/>
                  <a:pt x="8324064" y="1345349"/>
                  <a:pt x="8324064" y="1331228"/>
                </a:cubicBezTo>
                <a:close/>
                <a:moveTo>
                  <a:pt x="7201480" y="1331228"/>
                </a:moveTo>
                <a:cubicBezTo>
                  <a:pt x="7201480" y="1338287"/>
                  <a:pt x="7201480" y="1341818"/>
                  <a:pt x="7201480" y="1341818"/>
                </a:cubicBezTo>
                <a:lnTo>
                  <a:pt x="7222660" y="1341818"/>
                </a:lnTo>
                <a:lnTo>
                  <a:pt x="7233251" y="1352408"/>
                </a:lnTo>
                <a:cubicBezTo>
                  <a:pt x="7233251" y="1352408"/>
                  <a:pt x="7240312" y="1352408"/>
                  <a:pt x="7254432" y="1352408"/>
                </a:cubicBezTo>
                <a:lnTo>
                  <a:pt x="7275612" y="1352408"/>
                </a:lnTo>
                <a:lnTo>
                  <a:pt x="7254432" y="1341818"/>
                </a:lnTo>
                <a:cubicBezTo>
                  <a:pt x="7233251" y="1334758"/>
                  <a:pt x="7215600" y="1331228"/>
                  <a:pt x="7201480" y="1331228"/>
                </a:cubicBezTo>
                <a:close/>
                <a:moveTo>
                  <a:pt x="3177123" y="1331228"/>
                </a:moveTo>
                <a:lnTo>
                  <a:pt x="3177123" y="1341818"/>
                </a:lnTo>
                <a:cubicBezTo>
                  <a:pt x="3184183" y="1348879"/>
                  <a:pt x="3191243" y="1352408"/>
                  <a:pt x="3198303" y="1352408"/>
                </a:cubicBezTo>
                <a:lnTo>
                  <a:pt x="3208895" y="1352408"/>
                </a:lnTo>
                <a:cubicBezTo>
                  <a:pt x="3201834" y="1345349"/>
                  <a:pt x="3198303" y="1341818"/>
                  <a:pt x="3198303" y="1341818"/>
                </a:cubicBezTo>
                <a:close/>
                <a:moveTo>
                  <a:pt x="8478683" y="1324874"/>
                </a:moveTo>
                <a:lnTo>
                  <a:pt x="8492546" y="1328339"/>
                </a:lnTo>
                <a:lnTo>
                  <a:pt x="8493510" y="1331228"/>
                </a:lnTo>
                <a:lnTo>
                  <a:pt x="8472329" y="1331228"/>
                </a:lnTo>
                <a:close/>
                <a:moveTo>
                  <a:pt x="7050566" y="1324609"/>
                </a:moveTo>
                <a:cubicBezTo>
                  <a:pt x="7052332" y="1323725"/>
                  <a:pt x="7053214" y="1324168"/>
                  <a:pt x="7053214" y="1325933"/>
                </a:cubicBezTo>
                <a:cubicBezTo>
                  <a:pt x="7053214" y="1329464"/>
                  <a:pt x="7049684" y="1331228"/>
                  <a:pt x="7042622" y="1331228"/>
                </a:cubicBezTo>
                <a:cubicBezTo>
                  <a:pt x="7046154" y="1327697"/>
                  <a:pt x="7048800" y="1325492"/>
                  <a:pt x="7050566" y="1324609"/>
                </a:cubicBezTo>
                <a:close/>
                <a:moveTo>
                  <a:pt x="7328564" y="1320637"/>
                </a:moveTo>
                <a:lnTo>
                  <a:pt x="7317974" y="1331228"/>
                </a:lnTo>
                <a:lnTo>
                  <a:pt x="7339155" y="1331228"/>
                </a:lnTo>
                <a:cubicBezTo>
                  <a:pt x="7339155" y="1331228"/>
                  <a:pt x="7337389" y="1329464"/>
                  <a:pt x="7333860" y="1325933"/>
                </a:cubicBezTo>
                <a:cubicBezTo>
                  <a:pt x="7330330" y="1322402"/>
                  <a:pt x="7328564" y="1320637"/>
                  <a:pt x="7328564" y="1320637"/>
                </a:cubicBezTo>
                <a:close/>
                <a:moveTo>
                  <a:pt x="6375428" y="1320637"/>
                </a:moveTo>
                <a:lnTo>
                  <a:pt x="6386018" y="1331228"/>
                </a:lnTo>
                <a:cubicBezTo>
                  <a:pt x="6386018" y="1331228"/>
                  <a:pt x="6386018" y="1327697"/>
                  <a:pt x="6386018" y="1320637"/>
                </a:cubicBezTo>
                <a:cubicBezTo>
                  <a:pt x="6378957" y="1320637"/>
                  <a:pt x="6375428" y="1320637"/>
                  <a:pt x="6375428" y="1320637"/>
                </a:cubicBezTo>
                <a:close/>
                <a:moveTo>
                  <a:pt x="6322476" y="1320637"/>
                </a:moveTo>
                <a:lnTo>
                  <a:pt x="6333066" y="1331228"/>
                </a:lnTo>
                <a:cubicBezTo>
                  <a:pt x="6333066" y="1331228"/>
                  <a:pt x="6333066" y="1329464"/>
                  <a:pt x="6333066" y="1325933"/>
                </a:cubicBezTo>
                <a:cubicBezTo>
                  <a:pt x="6333066" y="1322402"/>
                  <a:pt x="6329536" y="1320637"/>
                  <a:pt x="6322476" y="1320637"/>
                </a:cubicBezTo>
                <a:close/>
                <a:moveTo>
                  <a:pt x="2817049" y="1320637"/>
                </a:moveTo>
                <a:lnTo>
                  <a:pt x="2827639" y="1331228"/>
                </a:lnTo>
                <a:lnTo>
                  <a:pt x="2880591" y="1341818"/>
                </a:lnTo>
                <a:lnTo>
                  <a:pt x="2891182" y="1341818"/>
                </a:lnTo>
                <a:cubicBezTo>
                  <a:pt x="2884122" y="1327697"/>
                  <a:pt x="2859410" y="1320637"/>
                  <a:pt x="2817049" y="1320637"/>
                </a:cubicBezTo>
                <a:close/>
                <a:moveTo>
                  <a:pt x="6448236" y="1314018"/>
                </a:moveTo>
                <a:cubicBezTo>
                  <a:pt x="6447353" y="1313136"/>
                  <a:pt x="6446030" y="1313577"/>
                  <a:pt x="6444265" y="1315341"/>
                </a:cubicBezTo>
                <a:cubicBezTo>
                  <a:pt x="6440736" y="1318872"/>
                  <a:pt x="6438970" y="1324168"/>
                  <a:pt x="6438970" y="1331228"/>
                </a:cubicBezTo>
                <a:lnTo>
                  <a:pt x="6449560" y="1320637"/>
                </a:lnTo>
                <a:cubicBezTo>
                  <a:pt x="6449560" y="1317108"/>
                  <a:pt x="6449118" y="1314902"/>
                  <a:pt x="6448236" y="1314018"/>
                </a:cubicBezTo>
                <a:close/>
                <a:moveTo>
                  <a:pt x="8228750" y="1310047"/>
                </a:moveTo>
                <a:lnTo>
                  <a:pt x="8302883" y="1320637"/>
                </a:lnTo>
                <a:lnTo>
                  <a:pt x="8292291" y="1331228"/>
                </a:lnTo>
                <a:cubicBezTo>
                  <a:pt x="8285231" y="1331228"/>
                  <a:pt x="8276406" y="1331228"/>
                  <a:pt x="8265816" y="1331228"/>
                </a:cubicBezTo>
                <a:cubicBezTo>
                  <a:pt x="8255225" y="1331228"/>
                  <a:pt x="8244635" y="1329464"/>
                  <a:pt x="8234045" y="1325933"/>
                </a:cubicBezTo>
                <a:cubicBezTo>
                  <a:pt x="8223454" y="1322402"/>
                  <a:pt x="8221689" y="1317108"/>
                  <a:pt x="8228750" y="1310047"/>
                </a:cubicBezTo>
                <a:close/>
                <a:moveTo>
                  <a:pt x="3611330" y="1310047"/>
                </a:moveTo>
                <a:cubicBezTo>
                  <a:pt x="3604269" y="1310047"/>
                  <a:pt x="3600740" y="1311812"/>
                  <a:pt x="3600740" y="1315341"/>
                </a:cubicBezTo>
                <a:cubicBezTo>
                  <a:pt x="3600740" y="1318872"/>
                  <a:pt x="3602504" y="1320637"/>
                  <a:pt x="3606034" y="1320637"/>
                </a:cubicBezTo>
                <a:cubicBezTo>
                  <a:pt x="3609565" y="1320637"/>
                  <a:pt x="3611330" y="1317108"/>
                  <a:pt x="3611330" y="1310047"/>
                </a:cubicBezTo>
                <a:close/>
                <a:moveTo>
                  <a:pt x="3177123" y="1310047"/>
                </a:moveTo>
                <a:cubicBezTo>
                  <a:pt x="3170063" y="1310047"/>
                  <a:pt x="3166533" y="1313577"/>
                  <a:pt x="3166533" y="1320637"/>
                </a:cubicBezTo>
                <a:cubicBezTo>
                  <a:pt x="3166533" y="1320637"/>
                  <a:pt x="3170063" y="1318872"/>
                  <a:pt x="3177123" y="1315341"/>
                </a:cubicBezTo>
                <a:cubicBezTo>
                  <a:pt x="3184183" y="1311812"/>
                  <a:pt x="3187714" y="1310047"/>
                  <a:pt x="3187714" y="1310047"/>
                </a:cubicBezTo>
                <a:cubicBezTo>
                  <a:pt x="3187714" y="1310047"/>
                  <a:pt x="3184183" y="1310047"/>
                  <a:pt x="3177123" y="1310047"/>
                </a:cubicBezTo>
                <a:close/>
                <a:moveTo>
                  <a:pt x="3357160" y="1299456"/>
                </a:moveTo>
                <a:lnTo>
                  <a:pt x="3357160" y="1310047"/>
                </a:lnTo>
                <a:lnTo>
                  <a:pt x="3378341" y="1310047"/>
                </a:lnTo>
                <a:cubicBezTo>
                  <a:pt x="3371280" y="1302987"/>
                  <a:pt x="3364220" y="1299456"/>
                  <a:pt x="3357160" y="1299456"/>
                </a:cubicBezTo>
                <a:close/>
                <a:moveTo>
                  <a:pt x="2912362" y="1299456"/>
                </a:moveTo>
                <a:lnTo>
                  <a:pt x="2922954" y="1299456"/>
                </a:lnTo>
                <a:lnTo>
                  <a:pt x="2922954" y="1310047"/>
                </a:lnTo>
                <a:cubicBezTo>
                  <a:pt x="2922954" y="1310047"/>
                  <a:pt x="2919423" y="1306516"/>
                  <a:pt x="2912362" y="1299456"/>
                </a:cubicBezTo>
                <a:close/>
                <a:moveTo>
                  <a:pt x="2509927" y="1299456"/>
                </a:moveTo>
                <a:cubicBezTo>
                  <a:pt x="2509927" y="1299456"/>
                  <a:pt x="2513458" y="1301221"/>
                  <a:pt x="2520518" y="1304752"/>
                </a:cubicBezTo>
                <a:cubicBezTo>
                  <a:pt x="2527577" y="1308283"/>
                  <a:pt x="2534638" y="1310047"/>
                  <a:pt x="2541698" y="1310047"/>
                </a:cubicBezTo>
                <a:cubicBezTo>
                  <a:pt x="2562879" y="1317108"/>
                  <a:pt x="2573470" y="1320637"/>
                  <a:pt x="2573470" y="1320637"/>
                </a:cubicBezTo>
                <a:cubicBezTo>
                  <a:pt x="2580529" y="1320637"/>
                  <a:pt x="2585826" y="1322402"/>
                  <a:pt x="2589355" y="1325933"/>
                </a:cubicBezTo>
                <a:cubicBezTo>
                  <a:pt x="2592886" y="1329464"/>
                  <a:pt x="2598181" y="1331228"/>
                  <a:pt x="2605241" y="1331228"/>
                </a:cubicBezTo>
                <a:cubicBezTo>
                  <a:pt x="2612301" y="1331228"/>
                  <a:pt x="2619361" y="1334758"/>
                  <a:pt x="2626422" y="1341818"/>
                </a:cubicBezTo>
                <a:cubicBezTo>
                  <a:pt x="2633481" y="1341818"/>
                  <a:pt x="2638777" y="1341818"/>
                  <a:pt x="2642307" y="1341818"/>
                </a:cubicBezTo>
                <a:cubicBezTo>
                  <a:pt x="2645838" y="1341818"/>
                  <a:pt x="2651133" y="1345349"/>
                  <a:pt x="2658193" y="1352408"/>
                </a:cubicBezTo>
                <a:cubicBezTo>
                  <a:pt x="2672313" y="1352408"/>
                  <a:pt x="2682904" y="1352408"/>
                  <a:pt x="2689964" y="1352408"/>
                </a:cubicBezTo>
                <a:lnTo>
                  <a:pt x="2721735" y="1352408"/>
                </a:lnTo>
                <a:cubicBezTo>
                  <a:pt x="2721735" y="1352408"/>
                  <a:pt x="2716440" y="1350643"/>
                  <a:pt x="2705851" y="1347114"/>
                </a:cubicBezTo>
                <a:cubicBezTo>
                  <a:pt x="2695259" y="1343583"/>
                  <a:pt x="2686433" y="1338287"/>
                  <a:pt x="2679374" y="1331228"/>
                </a:cubicBezTo>
                <a:cubicBezTo>
                  <a:pt x="2651133" y="1324168"/>
                  <a:pt x="2629952" y="1320637"/>
                  <a:pt x="2615831" y="1320637"/>
                </a:cubicBezTo>
                <a:cubicBezTo>
                  <a:pt x="2608771" y="1320637"/>
                  <a:pt x="2594650" y="1317108"/>
                  <a:pt x="2573470" y="1310047"/>
                </a:cubicBezTo>
                <a:cubicBezTo>
                  <a:pt x="2552289" y="1302987"/>
                  <a:pt x="2534638" y="1299456"/>
                  <a:pt x="2520518" y="1299456"/>
                </a:cubicBezTo>
                <a:cubicBezTo>
                  <a:pt x="2513458" y="1299456"/>
                  <a:pt x="2509927" y="1299456"/>
                  <a:pt x="2509927" y="1299456"/>
                </a:cubicBezTo>
                <a:close/>
                <a:moveTo>
                  <a:pt x="2223986" y="1299456"/>
                </a:moveTo>
                <a:cubicBezTo>
                  <a:pt x="2231046" y="1299456"/>
                  <a:pt x="2234577" y="1299456"/>
                  <a:pt x="2234577" y="1299456"/>
                </a:cubicBezTo>
                <a:lnTo>
                  <a:pt x="2223986" y="1310047"/>
                </a:lnTo>
                <a:close/>
                <a:moveTo>
                  <a:pt x="8353186" y="1294162"/>
                </a:moveTo>
                <a:cubicBezTo>
                  <a:pt x="8354951" y="1294162"/>
                  <a:pt x="8355835" y="1295927"/>
                  <a:pt x="8355835" y="1299456"/>
                </a:cubicBezTo>
                <a:lnTo>
                  <a:pt x="8345244" y="1299456"/>
                </a:lnTo>
                <a:cubicBezTo>
                  <a:pt x="8348774" y="1295927"/>
                  <a:pt x="8351422" y="1294162"/>
                  <a:pt x="8353186" y="1294162"/>
                </a:cubicBezTo>
                <a:close/>
                <a:moveTo>
                  <a:pt x="7922951" y="1292837"/>
                </a:moveTo>
                <a:cubicBezTo>
                  <a:pt x="7922070" y="1293721"/>
                  <a:pt x="7921627" y="1295927"/>
                  <a:pt x="7921627" y="1299456"/>
                </a:cubicBezTo>
                <a:cubicBezTo>
                  <a:pt x="7928688" y="1299456"/>
                  <a:pt x="7932219" y="1299456"/>
                  <a:pt x="7932219" y="1299456"/>
                </a:cubicBezTo>
                <a:cubicBezTo>
                  <a:pt x="7932219" y="1299456"/>
                  <a:pt x="7930452" y="1297691"/>
                  <a:pt x="7926923" y="1294162"/>
                </a:cubicBezTo>
                <a:cubicBezTo>
                  <a:pt x="7925158" y="1292397"/>
                  <a:pt x="7923835" y="1291956"/>
                  <a:pt x="7922951" y="1292837"/>
                </a:cubicBezTo>
                <a:close/>
                <a:moveTo>
                  <a:pt x="6333066" y="1288866"/>
                </a:moveTo>
                <a:lnTo>
                  <a:pt x="6343656" y="1299456"/>
                </a:lnTo>
                <a:cubicBezTo>
                  <a:pt x="6343656" y="1299456"/>
                  <a:pt x="6347186" y="1299456"/>
                  <a:pt x="6354246" y="1299456"/>
                </a:cubicBezTo>
                <a:close/>
                <a:moveTo>
                  <a:pt x="3155942" y="1288866"/>
                </a:moveTo>
                <a:lnTo>
                  <a:pt x="3177123" y="1299456"/>
                </a:lnTo>
                <a:lnTo>
                  <a:pt x="3187714" y="1288866"/>
                </a:lnTo>
                <a:cubicBezTo>
                  <a:pt x="3180653" y="1288866"/>
                  <a:pt x="3173593" y="1288866"/>
                  <a:pt x="3166533" y="1288866"/>
                </a:cubicBezTo>
                <a:close/>
                <a:moveTo>
                  <a:pt x="3050039" y="1288866"/>
                </a:moveTo>
                <a:lnTo>
                  <a:pt x="3155942" y="1331228"/>
                </a:lnTo>
                <a:cubicBezTo>
                  <a:pt x="3155942" y="1324168"/>
                  <a:pt x="3154177" y="1320637"/>
                  <a:pt x="3150648" y="1320637"/>
                </a:cubicBezTo>
                <a:cubicBezTo>
                  <a:pt x="3147116" y="1320637"/>
                  <a:pt x="3141821" y="1317108"/>
                  <a:pt x="3134762" y="1310047"/>
                </a:cubicBezTo>
                <a:lnTo>
                  <a:pt x="3092399" y="1299456"/>
                </a:lnTo>
                <a:close/>
                <a:moveTo>
                  <a:pt x="2276938" y="1288866"/>
                </a:moveTo>
                <a:cubicBezTo>
                  <a:pt x="2276938" y="1288866"/>
                  <a:pt x="2285763" y="1290631"/>
                  <a:pt x="2303415" y="1294162"/>
                </a:cubicBezTo>
                <a:cubicBezTo>
                  <a:pt x="2321066" y="1297691"/>
                  <a:pt x="2329890" y="1302987"/>
                  <a:pt x="2329890" y="1310047"/>
                </a:cubicBezTo>
                <a:cubicBezTo>
                  <a:pt x="2344011" y="1317108"/>
                  <a:pt x="2344011" y="1320637"/>
                  <a:pt x="2329890" y="1320637"/>
                </a:cubicBezTo>
                <a:cubicBezTo>
                  <a:pt x="2322830" y="1320637"/>
                  <a:pt x="2315769" y="1324168"/>
                  <a:pt x="2308710" y="1331228"/>
                </a:cubicBezTo>
                <a:cubicBezTo>
                  <a:pt x="2308710" y="1324168"/>
                  <a:pt x="2308710" y="1320637"/>
                  <a:pt x="2308710" y="1320637"/>
                </a:cubicBezTo>
                <a:lnTo>
                  <a:pt x="2298119" y="1310047"/>
                </a:lnTo>
                <a:close/>
                <a:moveTo>
                  <a:pt x="8440558" y="1278276"/>
                </a:moveTo>
                <a:lnTo>
                  <a:pt x="8461739" y="1278276"/>
                </a:lnTo>
                <a:lnTo>
                  <a:pt x="8472329" y="1278276"/>
                </a:lnTo>
                <a:cubicBezTo>
                  <a:pt x="8479390" y="1278276"/>
                  <a:pt x="8486449" y="1281806"/>
                  <a:pt x="8493510" y="1288866"/>
                </a:cubicBezTo>
                <a:lnTo>
                  <a:pt x="8514691" y="1299456"/>
                </a:lnTo>
                <a:cubicBezTo>
                  <a:pt x="8514691" y="1299456"/>
                  <a:pt x="8521751" y="1301221"/>
                  <a:pt x="8535871" y="1304752"/>
                </a:cubicBezTo>
                <a:cubicBezTo>
                  <a:pt x="8549991" y="1308283"/>
                  <a:pt x="8560582" y="1313577"/>
                  <a:pt x="8567641" y="1320637"/>
                </a:cubicBezTo>
                <a:cubicBezTo>
                  <a:pt x="8595884" y="1327697"/>
                  <a:pt x="8613533" y="1331228"/>
                  <a:pt x="8620595" y="1331228"/>
                </a:cubicBezTo>
                <a:cubicBezTo>
                  <a:pt x="8620595" y="1331228"/>
                  <a:pt x="8622360" y="1332993"/>
                  <a:pt x="8625889" y="1336523"/>
                </a:cubicBezTo>
                <a:cubicBezTo>
                  <a:pt x="8629419" y="1340053"/>
                  <a:pt x="8634714" y="1345349"/>
                  <a:pt x="8641775" y="1352408"/>
                </a:cubicBezTo>
                <a:cubicBezTo>
                  <a:pt x="8648836" y="1359468"/>
                  <a:pt x="8655895" y="1362999"/>
                  <a:pt x="8662957" y="1362999"/>
                </a:cubicBezTo>
                <a:cubicBezTo>
                  <a:pt x="8691199" y="1362999"/>
                  <a:pt x="8698257" y="1370060"/>
                  <a:pt x="8684137" y="1384180"/>
                </a:cubicBezTo>
                <a:cubicBezTo>
                  <a:pt x="8670016" y="1391239"/>
                  <a:pt x="8652366" y="1387710"/>
                  <a:pt x="8631185" y="1373589"/>
                </a:cubicBezTo>
                <a:cubicBezTo>
                  <a:pt x="8610004" y="1366529"/>
                  <a:pt x="8595884" y="1361235"/>
                  <a:pt x="8588824" y="1357704"/>
                </a:cubicBezTo>
                <a:cubicBezTo>
                  <a:pt x="8581762" y="1354173"/>
                  <a:pt x="8567641" y="1352408"/>
                  <a:pt x="8546462" y="1352408"/>
                </a:cubicBezTo>
                <a:cubicBezTo>
                  <a:pt x="8532341" y="1345349"/>
                  <a:pt x="8523515" y="1341818"/>
                  <a:pt x="8519985" y="1341818"/>
                </a:cubicBezTo>
                <a:cubicBezTo>
                  <a:pt x="8516456" y="1341818"/>
                  <a:pt x="8514691" y="1338287"/>
                  <a:pt x="8514691" y="1331228"/>
                </a:cubicBezTo>
                <a:cubicBezTo>
                  <a:pt x="8507630" y="1331228"/>
                  <a:pt x="8504100" y="1331228"/>
                  <a:pt x="8504100" y="1331228"/>
                </a:cubicBezTo>
                <a:lnTo>
                  <a:pt x="8492546" y="1328339"/>
                </a:lnTo>
                <a:lnTo>
                  <a:pt x="8490863" y="1323286"/>
                </a:lnTo>
                <a:cubicBezTo>
                  <a:pt x="8489098" y="1321519"/>
                  <a:pt x="8486449" y="1320637"/>
                  <a:pt x="8482920" y="1320637"/>
                </a:cubicBezTo>
                <a:lnTo>
                  <a:pt x="8478683" y="1324874"/>
                </a:lnTo>
                <a:lnTo>
                  <a:pt x="8461739" y="1320637"/>
                </a:lnTo>
                <a:lnTo>
                  <a:pt x="8440558" y="1310047"/>
                </a:lnTo>
                <a:close/>
                <a:moveTo>
                  <a:pt x="8249931" y="1278276"/>
                </a:moveTo>
                <a:cubicBezTo>
                  <a:pt x="8249931" y="1278276"/>
                  <a:pt x="8253460" y="1278276"/>
                  <a:pt x="8260521" y="1278276"/>
                </a:cubicBezTo>
                <a:lnTo>
                  <a:pt x="8249931" y="1288866"/>
                </a:lnTo>
                <a:close/>
                <a:moveTo>
                  <a:pt x="8112254" y="1278276"/>
                </a:moveTo>
                <a:lnTo>
                  <a:pt x="8133435" y="1278276"/>
                </a:lnTo>
                <a:cubicBezTo>
                  <a:pt x="8147556" y="1285335"/>
                  <a:pt x="8158146" y="1288866"/>
                  <a:pt x="8165206" y="1288866"/>
                </a:cubicBezTo>
                <a:cubicBezTo>
                  <a:pt x="8165206" y="1295927"/>
                  <a:pt x="8170502" y="1299456"/>
                  <a:pt x="8181093" y="1299456"/>
                </a:cubicBezTo>
                <a:cubicBezTo>
                  <a:pt x="8191683" y="1299456"/>
                  <a:pt x="8198743" y="1302987"/>
                  <a:pt x="8202273" y="1310047"/>
                </a:cubicBezTo>
                <a:cubicBezTo>
                  <a:pt x="8205802" y="1317108"/>
                  <a:pt x="8204039" y="1320637"/>
                  <a:pt x="8196979" y="1320637"/>
                </a:cubicBezTo>
                <a:cubicBezTo>
                  <a:pt x="8189917" y="1320637"/>
                  <a:pt x="8182858" y="1317108"/>
                  <a:pt x="8175798" y="1310047"/>
                </a:cubicBezTo>
                <a:lnTo>
                  <a:pt x="8154617" y="1299456"/>
                </a:lnTo>
                <a:cubicBezTo>
                  <a:pt x="8147556" y="1299456"/>
                  <a:pt x="8140497" y="1295927"/>
                  <a:pt x="8133435" y="1288866"/>
                </a:cubicBezTo>
                <a:cubicBezTo>
                  <a:pt x="8126375" y="1288866"/>
                  <a:pt x="8121079" y="1287101"/>
                  <a:pt x="8117550" y="1283571"/>
                </a:cubicBezTo>
                <a:cubicBezTo>
                  <a:pt x="8114020" y="1280041"/>
                  <a:pt x="8112254" y="1278276"/>
                  <a:pt x="8112254" y="1278276"/>
                </a:cubicBezTo>
                <a:close/>
                <a:moveTo>
                  <a:pt x="8069894" y="1278276"/>
                </a:moveTo>
                <a:cubicBezTo>
                  <a:pt x="8069894" y="1278276"/>
                  <a:pt x="8073423" y="1278276"/>
                  <a:pt x="8080483" y="1278276"/>
                </a:cubicBezTo>
                <a:cubicBezTo>
                  <a:pt x="8080483" y="1285335"/>
                  <a:pt x="8076954" y="1288866"/>
                  <a:pt x="8069894" y="1288866"/>
                </a:cubicBezTo>
                <a:close/>
                <a:moveTo>
                  <a:pt x="6936718" y="1278276"/>
                </a:moveTo>
                <a:cubicBezTo>
                  <a:pt x="6943780" y="1278276"/>
                  <a:pt x="6947310" y="1278276"/>
                  <a:pt x="6947310" y="1278276"/>
                </a:cubicBezTo>
                <a:lnTo>
                  <a:pt x="6947310" y="1288866"/>
                </a:lnTo>
                <a:close/>
                <a:moveTo>
                  <a:pt x="2954724" y="1278276"/>
                </a:moveTo>
                <a:lnTo>
                  <a:pt x="2975906" y="1299456"/>
                </a:lnTo>
                <a:lnTo>
                  <a:pt x="2986495" y="1310047"/>
                </a:lnTo>
                <a:lnTo>
                  <a:pt x="3018266" y="1331228"/>
                </a:lnTo>
                <a:lnTo>
                  <a:pt x="3028858" y="1341818"/>
                </a:lnTo>
                <a:cubicBezTo>
                  <a:pt x="3028858" y="1341818"/>
                  <a:pt x="3021797" y="1341818"/>
                  <a:pt x="3007676" y="1341818"/>
                </a:cubicBezTo>
                <a:cubicBezTo>
                  <a:pt x="2993556" y="1341818"/>
                  <a:pt x="2979435" y="1338287"/>
                  <a:pt x="2965314" y="1331228"/>
                </a:cubicBezTo>
                <a:cubicBezTo>
                  <a:pt x="2965314" y="1331228"/>
                  <a:pt x="2963550" y="1329464"/>
                  <a:pt x="2960019" y="1325933"/>
                </a:cubicBezTo>
                <a:cubicBezTo>
                  <a:pt x="2956489" y="1322402"/>
                  <a:pt x="2951194" y="1320637"/>
                  <a:pt x="2944134" y="1320637"/>
                </a:cubicBezTo>
                <a:lnTo>
                  <a:pt x="2944134" y="1299456"/>
                </a:lnTo>
                <a:close/>
                <a:moveTo>
                  <a:pt x="2917658" y="1278276"/>
                </a:moveTo>
                <a:cubicBezTo>
                  <a:pt x="2921189" y="1278276"/>
                  <a:pt x="2926483" y="1278276"/>
                  <a:pt x="2933543" y="1278276"/>
                </a:cubicBezTo>
                <a:lnTo>
                  <a:pt x="2922954" y="1288866"/>
                </a:lnTo>
                <a:cubicBezTo>
                  <a:pt x="2915893" y="1288866"/>
                  <a:pt x="2912362" y="1288866"/>
                  <a:pt x="2912362" y="1288866"/>
                </a:cubicBezTo>
                <a:cubicBezTo>
                  <a:pt x="2912362" y="1281806"/>
                  <a:pt x="2914127" y="1278276"/>
                  <a:pt x="2917658" y="1278276"/>
                </a:cubicBezTo>
                <a:close/>
                <a:moveTo>
                  <a:pt x="2909715" y="1272981"/>
                </a:moveTo>
                <a:cubicBezTo>
                  <a:pt x="2911481" y="1272981"/>
                  <a:pt x="2912362" y="1274745"/>
                  <a:pt x="2912362" y="1278276"/>
                </a:cubicBezTo>
                <a:lnTo>
                  <a:pt x="2901772" y="1278276"/>
                </a:lnTo>
                <a:cubicBezTo>
                  <a:pt x="2905303" y="1274745"/>
                  <a:pt x="2907949" y="1272981"/>
                  <a:pt x="2909715" y="1272981"/>
                </a:cubicBezTo>
                <a:close/>
                <a:moveTo>
                  <a:pt x="8218160" y="1267685"/>
                </a:moveTo>
                <a:cubicBezTo>
                  <a:pt x="8225220" y="1267685"/>
                  <a:pt x="8228750" y="1271216"/>
                  <a:pt x="8228750" y="1278276"/>
                </a:cubicBezTo>
                <a:cubicBezTo>
                  <a:pt x="8228750" y="1278276"/>
                  <a:pt x="8226983" y="1278276"/>
                  <a:pt x="8223454" y="1278276"/>
                </a:cubicBezTo>
                <a:cubicBezTo>
                  <a:pt x="8219925" y="1278276"/>
                  <a:pt x="8218160" y="1278276"/>
                  <a:pt x="8218160" y="1278276"/>
                </a:cubicBezTo>
                <a:close/>
                <a:moveTo>
                  <a:pt x="6534284" y="1267685"/>
                </a:moveTo>
                <a:cubicBezTo>
                  <a:pt x="6534284" y="1267685"/>
                  <a:pt x="6536050" y="1269450"/>
                  <a:pt x="6539579" y="1272981"/>
                </a:cubicBezTo>
                <a:cubicBezTo>
                  <a:pt x="6543108" y="1276510"/>
                  <a:pt x="6544874" y="1278276"/>
                  <a:pt x="6544874" y="1278276"/>
                </a:cubicBezTo>
                <a:lnTo>
                  <a:pt x="6544874" y="1288866"/>
                </a:lnTo>
                <a:lnTo>
                  <a:pt x="6576646" y="1288866"/>
                </a:lnTo>
                <a:cubicBezTo>
                  <a:pt x="6576646" y="1281806"/>
                  <a:pt x="6580175" y="1281806"/>
                  <a:pt x="6587236" y="1288866"/>
                </a:cubicBezTo>
                <a:lnTo>
                  <a:pt x="6597826" y="1288866"/>
                </a:lnTo>
                <a:lnTo>
                  <a:pt x="6566054" y="1267685"/>
                </a:lnTo>
                <a:cubicBezTo>
                  <a:pt x="6558994" y="1267685"/>
                  <a:pt x="6551935" y="1267685"/>
                  <a:pt x="6544874" y="1267685"/>
                </a:cubicBezTo>
                <a:cubicBezTo>
                  <a:pt x="6537813" y="1267685"/>
                  <a:pt x="6534284" y="1267685"/>
                  <a:pt x="6534284" y="1267685"/>
                </a:cubicBezTo>
                <a:close/>
                <a:moveTo>
                  <a:pt x="6481332" y="1267685"/>
                </a:moveTo>
                <a:cubicBezTo>
                  <a:pt x="6481332" y="1274745"/>
                  <a:pt x="6484861" y="1278276"/>
                  <a:pt x="6491922" y="1278276"/>
                </a:cubicBezTo>
                <a:lnTo>
                  <a:pt x="6491922" y="1267685"/>
                </a:lnTo>
                <a:cubicBezTo>
                  <a:pt x="6484861" y="1267685"/>
                  <a:pt x="6481332" y="1267685"/>
                  <a:pt x="6481332" y="1267685"/>
                </a:cubicBezTo>
                <a:close/>
                <a:moveTo>
                  <a:pt x="3463064" y="1267685"/>
                </a:moveTo>
                <a:lnTo>
                  <a:pt x="3473655" y="1278276"/>
                </a:lnTo>
                <a:lnTo>
                  <a:pt x="3473655" y="1267685"/>
                </a:lnTo>
                <a:cubicBezTo>
                  <a:pt x="3473655" y="1267685"/>
                  <a:pt x="3470124" y="1267685"/>
                  <a:pt x="3463064" y="1267685"/>
                </a:cubicBezTo>
                <a:close/>
                <a:moveTo>
                  <a:pt x="2435794" y="1267685"/>
                </a:moveTo>
                <a:cubicBezTo>
                  <a:pt x="2442854" y="1274745"/>
                  <a:pt x="2448151" y="1278276"/>
                  <a:pt x="2451680" y="1278276"/>
                </a:cubicBezTo>
                <a:cubicBezTo>
                  <a:pt x="2455210" y="1278276"/>
                  <a:pt x="2460505" y="1278276"/>
                  <a:pt x="2467566" y="1278276"/>
                </a:cubicBezTo>
                <a:lnTo>
                  <a:pt x="2478156" y="1278276"/>
                </a:lnTo>
                <a:cubicBezTo>
                  <a:pt x="2478156" y="1278276"/>
                  <a:pt x="2474625" y="1274745"/>
                  <a:pt x="2467566" y="1267685"/>
                </a:cubicBezTo>
                <a:close/>
                <a:moveTo>
                  <a:pt x="3092399" y="1257095"/>
                </a:moveTo>
                <a:lnTo>
                  <a:pt x="3102990" y="1278276"/>
                </a:lnTo>
                <a:lnTo>
                  <a:pt x="3134762" y="1278276"/>
                </a:lnTo>
                <a:cubicBezTo>
                  <a:pt x="3134762" y="1278276"/>
                  <a:pt x="3129466" y="1274745"/>
                  <a:pt x="3118877" y="1267685"/>
                </a:cubicBezTo>
                <a:cubicBezTo>
                  <a:pt x="3108285" y="1260625"/>
                  <a:pt x="3099460" y="1257095"/>
                  <a:pt x="3092399" y="1257095"/>
                </a:cubicBezTo>
                <a:close/>
                <a:moveTo>
                  <a:pt x="2986495" y="1257095"/>
                </a:moveTo>
                <a:lnTo>
                  <a:pt x="3018266" y="1278276"/>
                </a:lnTo>
                <a:lnTo>
                  <a:pt x="3018266" y="1267685"/>
                </a:lnTo>
                <a:close/>
                <a:moveTo>
                  <a:pt x="2663488" y="1257095"/>
                </a:moveTo>
                <a:cubicBezTo>
                  <a:pt x="2652899" y="1257095"/>
                  <a:pt x="2651133" y="1260625"/>
                  <a:pt x="2658193" y="1267685"/>
                </a:cubicBezTo>
                <a:lnTo>
                  <a:pt x="2679374" y="1267685"/>
                </a:lnTo>
                <a:lnTo>
                  <a:pt x="2700554" y="1267685"/>
                </a:lnTo>
                <a:cubicBezTo>
                  <a:pt x="2700554" y="1267685"/>
                  <a:pt x="2697023" y="1264154"/>
                  <a:pt x="2689964" y="1257095"/>
                </a:cubicBezTo>
                <a:cubicBezTo>
                  <a:pt x="2682904" y="1257095"/>
                  <a:pt x="2674080" y="1257095"/>
                  <a:pt x="2663488" y="1257095"/>
                </a:cubicBezTo>
                <a:close/>
                <a:moveTo>
                  <a:pt x="2128673" y="1257095"/>
                </a:moveTo>
                <a:lnTo>
                  <a:pt x="2223986" y="1267685"/>
                </a:lnTo>
                <a:cubicBezTo>
                  <a:pt x="2245167" y="1281806"/>
                  <a:pt x="2255757" y="1288866"/>
                  <a:pt x="2255757" y="1288866"/>
                </a:cubicBezTo>
                <a:cubicBezTo>
                  <a:pt x="2255757" y="1295927"/>
                  <a:pt x="2252227" y="1297691"/>
                  <a:pt x="2245167" y="1294162"/>
                </a:cubicBezTo>
                <a:cubicBezTo>
                  <a:pt x="2238107" y="1290631"/>
                  <a:pt x="2229282" y="1287101"/>
                  <a:pt x="2218690" y="1283571"/>
                </a:cubicBezTo>
                <a:cubicBezTo>
                  <a:pt x="2208101" y="1280041"/>
                  <a:pt x="2195745" y="1278276"/>
                  <a:pt x="2181625" y="1278276"/>
                </a:cubicBezTo>
                <a:cubicBezTo>
                  <a:pt x="2174565" y="1278276"/>
                  <a:pt x="2165738" y="1276510"/>
                  <a:pt x="2155149" y="1272981"/>
                </a:cubicBezTo>
                <a:cubicBezTo>
                  <a:pt x="2144559" y="1269450"/>
                  <a:pt x="2135733" y="1264154"/>
                  <a:pt x="2128673" y="1257095"/>
                </a:cubicBezTo>
                <a:close/>
                <a:moveTo>
                  <a:pt x="1895684" y="1257095"/>
                </a:moveTo>
                <a:cubicBezTo>
                  <a:pt x="1888623" y="1257095"/>
                  <a:pt x="1885093" y="1258860"/>
                  <a:pt x="1885093" y="1262389"/>
                </a:cubicBezTo>
                <a:cubicBezTo>
                  <a:pt x="1885093" y="1265920"/>
                  <a:pt x="1888623" y="1267685"/>
                  <a:pt x="1895684" y="1267685"/>
                </a:cubicBezTo>
                <a:cubicBezTo>
                  <a:pt x="1902744" y="1267685"/>
                  <a:pt x="1909804" y="1267685"/>
                  <a:pt x="1916864" y="1267685"/>
                </a:cubicBezTo>
                <a:close/>
                <a:moveTo>
                  <a:pt x="6153028" y="1246504"/>
                </a:moveTo>
                <a:cubicBezTo>
                  <a:pt x="6153028" y="1246504"/>
                  <a:pt x="6153028" y="1248269"/>
                  <a:pt x="6153028" y="1251800"/>
                </a:cubicBezTo>
                <a:cubicBezTo>
                  <a:pt x="6153028" y="1255331"/>
                  <a:pt x="6153028" y="1257095"/>
                  <a:pt x="6153028" y="1257095"/>
                </a:cubicBezTo>
                <a:cubicBezTo>
                  <a:pt x="6160090" y="1257095"/>
                  <a:pt x="6163620" y="1255331"/>
                  <a:pt x="6163620" y="1251800"/>
                </a:cubicBezTo>
                <a:cubicBezTo>
                  <a:pt x="6163620" y="1248269"/>
                  <a:pt x="6160090" y="1246504"/>
                  <a:pt x="6153028" y="1246504"/>
                </a:cubicBezTo>
                <a:close/>
                <a:moveTo>
                  <a:pt x="2711145" y="1246504"/>
                </a:moveTo>
                <a:cubicBezTo>
                  <a:pt x="2725266" y="1253564"/>
                  <a:pt x="2735856" y="1257095"/>
                  <a:pt x="2742916" y="1257095"/>
                </a:cubicBezTo>
                <a:lnTo>
                  <a:pt x="2732326" y="1246504"/>
                </a:lnTo>
                <a:close/>
                <a:moveTo>
                  <a:pt x="1408525" y="1246504"/>
                </a:moveTo>
                <a:lnTo>
                  <a:pt x="1419114" y="1246504"/>
                </a:lnTo>
                <a:cubicBezTo>
                  <a:pt x="1426175" y="1253564"/>
                  <a:pt x="1433235" y="1255331"/>
                  <a:pt x="1440296" y="1251800"/>
                </a:cubicBezTo>
                <a:cubicBezTo>
                  <a:pt x="1447356" y="1248269"/>
                  <a:pt x="1457946" y="1250035"/>
                  <a:pt x="1472067" y="1257095"/>
                </a:cubicBezTo>
                <a:cubicBezTo>
                  <a:pt x="1479127" y="1264154"/>
                  <a:pt x="1486187" y="1267685"/>
                  <a:pt x="1493248" y="1267685"/>
                </a:cubicBezTo>
                <a:cubicBezTo>
                  <a:pt x="1500308" y="1267685"/>
                  <a:pt x="1503838" y="1267685"/>
                  <a:pt x="1503838" y="1267685"/>
                </a:cubicBezTo>
                <a:cubicBezTo>
                  <a:pt x="1510898" y="1267685"/>
                  <a:pt x="1517959" y="1271216"/>
                  <a:pt x="1525019" y="1278276"/>
                </a:cubicBezTo>
                <a:cubicBezTo>
                  <a:pt x="1532080" y="1285335"/>
                  <a:pt x="1537375" y="1288866"/>
                  <a:pt x="1540904" y="1288866"/>
                </a:cubicBezTo>
                <a:cubicBezTo>
                  <a:pt x="1544436" y="1288866"/>
                  <a:pt x="1556790" y="1292397"/>
                  <a:pt x="1577971" y="1299456"/>
                </a:cubicBezTo>
                <a:cubicBezTo>
                  <a:pt x="1599152" y="1306516"/>
                  <a:pt x="1634453" y="1317108"/>
                  <a:pt x="1683875" y="1331228"/>
                </a:cubicBezTo>
                <a:lnTo>
                  <a:pt x="1705056" y="1341818"/>
                </a:lnTo>
                <a:cubicBezTo>
                  <a:pt x="1697995" y="1341818"/>
                  <a:pt x="1689170" y="1341818"/>
                  <a:pt x="1678581" y="1341818"/>
                </a:cubicBezTo>
                <a:cubicBezTo>
                  <a:pt x="1667989" y="1341818"/>
                  <a:pt x="1659164" y="1338287"/>
                  <a:pt x="1652104" y="1331228"/>
                </a:cubicBezTo>
                <a:lnTo>
                  <a:pt x="1609742" y="1320637"/>
                </a:lnTo>
                <a:lnTo>
                  <a:pt x="1535610" y="1299456"/>
                </a:lnTo>
                <a:cubicBezTo>
                  <a:pt x="1521489" y="1299456"/>
                  <a:pt x="1514429" y="1299456"/>
                  <a:pt x="1514429" y="1299456"/>
                </a:cubicBezTo>
                <a:lnTo>
                  <a:pt x="1482658" y="1278276"/>
                </a:lnTo>
                <a:cubicBezTo>
                  <a:pt x="1482658" y="1264154"/>
                  <a:pt x="1465007" y="1257095"/>
                  <a:pt x="1429704" y="1257095"/>
                </a:cubicBezTo>
                <a:cubicBezTo>
                  <a:pt x="1415585" y="1257095"/>
                  <a:pt x="1408525" y="1253564"/>
                  <a:pt x="1408525" y="1246504"/>
                </a:cubicBezTo>
                <a:close/>
                <a:moveTo>
                  <a:pt x="2840878" y="1241210"/>
                </a:moveTo>
                <a:cubicBezTo>
                  <a:pt x="2839114" y="1241210"/>
                  <a:pt x="2838230" y="1242975"/>
                  <a:pt x="2838230" y="1246504"/>
                </a:cubicBezTo>
                <a:cubicBezTo>
                  <a:pt x="2838230" y="1253564"/>
                  <a:pt x="2838230" y="1257095"/>
                  <a:pt x="2838230" y="1257095"/>
                </a:cubicBezTo>
                <a:cubicBezTo>
                  <a:pt x="2852351" y="1250035"/>
                  <a:pt x="2866471" y="1253564"/>
                  <a:pt x="2880591" y="1267685"/>
                </a:cubicBezTo>
                <a:lnTo>
                  <a:pt x="2870002" y="1278276"/>
                </a:lnTo>
                <a:cubicBezTo>
                  <a:pt x="2855879" y="1271216"/>
                  <a:pt x="2845290" y="1271216"/>
                  <a:pt x="2838230" y="1278276"/>
                </a:cubicBezTo>
                <a:cubicBezTo>
                  <a:pt x="2831170" y="1278276"/>
                  <a:pt x="2827639" y="1278276"/>
                  <a:pt x="2827639" y="1278276"/>
                </a:cubicBezTo>
                <a:lnTo>
                  <a:pt x="2817049" y="1267685"/>
                </a:lnTo>
                <a:cubicBezTo>
                  <a:pt x="2817049" y="1274745"/>
                  <a:pt x="2820579" y="1280041"/>
                  <a:pt x="2827639" y="1283571"/>
                </a:cubicBezTo>
                <a:cubicBezTo>
                  <a:pt x="2834700" y="1287101"/>
                  <a:pt x="2841760" y="1288866"/>
                  <a:pt x="2848820" y="1288866"/>
                </a:cubicBezTo>
                <a:cubicBezTo>
                  <a:pt x="2870002" y="1302987"/>
                  <a:pt x="2880591" y="1310047"/>
                  <a:pt x="2880591" y="1310047"/>
                </a:cubicBezTo>
                <a:cubicBezTo>
                  <a:pt x="2880591" y="1310047"/>
                  <a:pt x="2870002" y="1306516"/>
                  <a:pt x="2848820" y="1299456"/>
                </a:cubicBezTo>
                <a:cubicBezTo>
                  <a:pt x="2827639" y="1292397"/>
                  <a:pt x="2817049" y="1285335"/>
                  <a:pt x="2817049" y="1278276"/>
                </a:cubicBezTo>
                <a:lnTo>
                  <a:pt x="2753506" y="1257095"/>
                </a:lnTo>
                <a:cubicBezTo>
                  <a:pt x="2753506" y="1264154"/>
                  <a:pt x="2760567" y="1267685"/>
                  <a:pt x="2774687" y="1267685"/>
                </a:cubicBezTo>
                <a:lnTo>
                  <a:pt x="2785278" y="1278276"/>
                </a:lnTo>
                <a:lnTo>
                  <a:pt x="2795868" y="1288866"/>
                </a:lnTo>
                <a:lnTo>
                  <a:pt x="2806458" y="1299456"/>
                </a:lnTo>
                <a:lnTo>
                  <a:pt x="2806458" y="1310047"/>
                </a:lnTo>
                <a:lnTo>
                  <a:pt x="2827639" y="1310047"/>
                </a:lnTo>
                <a:lnTo>
                  <a:pt x="2859410" y="1320637"/>
                </a:lnTo>
                <a:cubicBezTo>
                  <a:pt x="2866471" y="1320637"/>
                  <a:pt x="2877061" y="1324168"/>
                  <a:pt x="2891182" y="1331228"/>
                </a:cubicBezTo>
                <a:cubicBezTo>
                  <a:pt x="2891182" y="1331228"/>
                  <a:pt x="2896477" y="1332993"/>
                  <a:pt x="2907067" y="1336523"/>
                </a:cubicBezTo>
                <a:cubicBezTo>
                  <a:pt x="2917658" y="1340053"/>
                  <a:pt x="2926483" y="1345349"/>
                  <a:pt x="2933543" y="1352408"/>
                </a:cubicBezTo>
                <a:lnTo>
                  <a:pt x="2965314" y="1362999"/>
                </a:lnTo>
                <a:lnTo>
                  <a:pt x="2944134" y="1362999"/>
                </a:lnTo>
                <a:lnTo>
                  <a:pt x="2933543" y="1362999"/>
                </a:lnTo>
                <a:lnTo>
                  <a:pt x="2954724" y="1373589"/>
                </a:lnTo>
                <a:lnTo>
                  <a:pt x="2965314" y="1362999"/>
                </a:lnTo>
                <a:lnTo>
                  <a:pt x="2997086" y="1373589"/>
                </a:lnTo>
                <a:lnTo>
                  <a:pt x="3007676" y="1384180"/>
                </a:lnTo>
                <a:cubicBezTo>
                  <a:pt x="3014737" y="1384180"/>
                  <a:pt x="3020031" y="1384180"/>
                  <a:pt x="3023562" y="1384180"/>
                </a:cubicBezTo>
                <a:cubicBezTo>
                  <a:pt x="3027093" y="1384180"/>
                  <a:pt x="3032387" y="1387710"/>
                  <a:pt x="3039447" y="1394770"/>
                </a:cubicBezTo>
                <a:lnTo>
                  <a:pt x="3039447" y="1384180"/>
                </a:lnTo>
                <a:cubicBezTo>
                  <a:pt x="3046508" y="1384180"/>
                  <a:pt x="3057098" y="1384180"/>
                  <a:pt x="3071218" y="1384180"/>
                </a:cubicBezTo>
                <a:lnTo>
                  <a:pt x="3113581" y="1405360"/>
                </a:lnTo>
                <a:cubicBezTo>
                  <a:pt x="3113581" y="1412420"/>
                  <a:pt x="3113581" y="1415951"/>
                  <a:pt x="3113581" y="1415951"/>
                </a:cubicBezTo>
                <a:lnTo>
                  <a:pt x="3124171" y="1415951"/>
                </a:lnTo>
                <a:cubicBezTo>
                  <a:pt x="3124171" y="1408891"/>
                  <a:pt x="3125935" y="1405360"/>
                  <a:pt x="3129466" y="1405360"/>
                </a:cubicBezTo>
                <a:cubicBezTo>
                  <a:pt x="3132997" y="1405360"/>
                  <a:pt x="3132997" y="1408891"/>
                  <a:pt x="3129466" y="1415951"/>
                </a:cubicBezTo>
                <a:cubicBezTo>
                  <a:pt x="3125935" y="1423012"/>
                  <a:pt x="3127701" y="1426541"/>
                  <a:pt x="3134762" y="1426541"/>
                </a:cubicBezTo>
                <a:lnTo>
                  <a:pt x="3155942" y="1426541"/>
                </a:lnTo>
                <a:lnTo>
                  <a:pt x="3155942" y="1437132"/>
                </a:lnTo>
                <a:lnTo>
                  <a:pt x="3177123" y="1447722"/>
                </a:lnTo>
                <a:cubicBezTo>
                  <a:pt x="3177123" y="1454783"/>
                  <a:pt x="3184183" y="1458312"/>
                  <a:pt x="3198303" y="1458312"/>
                </a:cubicBezTo>
                <a:lnTo>
                  <a:pt x="3208895" y="1447722"/>
                </a:lnTo>
                <a:lnTo>
                  <a:pt x="3219485" y="1447722"/>
                </a:lnTo>
                <a:cubicBezTo>
                  <a:pt x="3226545" y="1447722"/>
                  <a:pt x="3231839" y="1447722"/>
                  <a:pt x="3235370" y="1447722"/>
                </a:cubicBezTo>
                <a:cubicBezTo>
                  <a:pt x="3238901" y="1447722"/>
                  <a:pt x="3244195" y="1444191"/>
                  <a:pt x="3251255" y="1437132"/>
                </a:cubicBezTo>
                <a:lnTo>
                  <a:pt x="3261847" y="1447722"/>
                </a:lnTo>
                <a:cubicBezTo>
                  <a:pt x="3261847" y="1447722"/>
                  <a:pt x="3258316" y="1447722"/>
                  <a:pt x="3251255" y="1447722"/>
                </a:cubicBezTo>
                <a:cubicBezTo>
                  <a:pt x="3244195" y="1447722"/>
                  <a:pt x="3244195" y="1451253"/>
                  <a:pt x="3251255" y="1458312"/>
                </a:cubicBezTo>
                <a:lnTo>
                  <a:pt x="3272437" y="1458312"/>
                </a:lnTo>
                <a:lnTo>
                  <a:pt x="3283027" y="1458312"/>
                </a:lnTo>
                <a:cubicBezTo>
                  <a:pt x="3283027" y="1465372"/>
                  <a:pt x="3290088" y="1468903"/>
                  <a:pt x="3304208" y="1468903"/>
                </a:cubicBezTo>
                <a:cubicBezTo>
                  <a:pt x="3325389" y="1475964"/>
                  <a:pt x="3332449" y="1475964"/>
                  <a:pt x="3325389" y="1468903"/>
                </a:cubicBezTo>
                <a:lnTo>
                  <a:pt x="3335979" y="1468903"/>
                </a:lnTo>
                <a:cubicBezTo>
                  <a:pt x="3335979" y="1468903"/>
                  <a:pt x="3337743" y="1468903"/>
                  <a:pt x="3341274" y="1468903"/>
                </a:cubicBezTo>
                <a:cubicBezTo>
                  <a:pt x="3344806" y="1468903"/>
                  <a:pt x="3350099" y="1468903"/>
                  <a:pt x="3357160" y="1468903"/>
                </a:cubicBezTo>
                <a:cubicBezTo>
                  <a:pt x="3364220" y="1468903"/>
                  <a:pt x="3367751" y="1470668"/>
                  <a:pt x="3367751" y="1474199"/>
                </a:cubicBezTo>
                <a:cubicBezTo>
                  <a:pt x="3367751" y="1477728"/>
                  <a:pt x="3365986" y="1479493"/>
                  <a:pt x="3362456" y="1479493"/>
                </a:cubicBezTo>
                <a:cubicBezTo>
                  <a:pt x="3358926" y="1479493"/>
                  <a:pt x="3353630" y="1479493"/>
                  <a:pt x="3346570" y="1479493"/>
                </a:cubicBezTo>
                <a:lnTo>
                  <a:pt x="3357160" y="1490084"/>
                </a:lnTo>
                <a:cubicBezTo>
                  <a:pt x="3378341" y="1497143"/>
                  <a:pt x="3392461" y="1502439"/>
                  <a:pt x="3399522" y="1505970"/>
                </a:cubicBezTo>
                <a:cubicBezTo>
                  <a:pt x="3406582" y="1509499"/>
                  <a:pt x="3417172" y="1513030"/>
                  <a:pt x="3431293" y="1516560"/>
                </a:cubicBezTo>
                <a:cubicBezTo>
                  <a:pt x="3445413" y="1520091"/>
                  <a:pt x="3461299" y="1523620"/>
                  <a:pt x="3478949" y="1527151"/>
                </a:cubicBezTo>
                <a:cubicBezTo>
                  <a:pt x="3496600" y="1530680"/>
                  <a:pt x="3508956" y="1532445"/>
                  <a:pt x="3516016" y="1532445"/>
                </a:cubicBezTo>
                <a:cubicBezTo>
                  <a:pt x="3544257" y="1546566"/>
                  <a:pt x="3574263" y="1553626"/>
                  <a:pt x="3606034" y="1553626"/>
                </a:cubicBezTo>
                <a:cubicBezTo>
                  <a:pt x="3637805" y="1553626"/>
                  <a:pt x="3657222" y="1560687"/>
                  <a:pt x="3664282" y="1574807"/>
                </a:cubicBezTo>
                <a:lnTo>
                  <a:pt x="3696052" y="1585397"/>
                </a:lnTo>
                <a:lnTo>
                  <a:pt x="3727824" y="1595988"/>
                </a:lnTo>
                <a:cubicBezTo>
                  <a:pt x="3741946" y="1603047"/>
                  <a:pt x="3759596" y="1606578"/>
                  <a:pt x="3780776" y="1606578"/>
                </a:cubicBezTo>
                <a:cubicBezTo>
                  <a:pt x="3787836" y="1606578"/>
                  <a:pt x="3791367" y="1610109"/>
                  <a:pt x="3791367" y="1617170"/>
                </a:cubicBezTo>
                <a:cubicBezTo>
                  <a:pt x="3798427" y="1617170"/>
                  <a:pt x="3816078" y="1620699"/>
                  <a:pt x="3844319" y="1627759"/>
                </a:cubicBezTo>
                <a:cubicBezTo>
                  <a:pt x="3851379" y="1627759"/>
                  <a:pt x="3860204" y="1629524"/>
                  <a:pt x="3870796" y="1633055"/>
                </a:cubicBezTo>
                <a:cubicBezTo>
                  <a:pt x="3881386" y="1636584"/>
                  <a:pt x="3886681" y="1638349"/>
                  <a:pt x="3886681" y="1638349"/>
                </a:cubicBezTo>
                <a:lnTo>
                  <a:pt x="3907860" y="1648940"/>
                </a:lnTo>
                <a:cubicBezTo>
                  <a:pt x="3914921" y="1656001"/>
                  <a:pt x="3921982" y="1659530"/>
                  <a:pt x="3929042" y="1659530"/>
                </a:cubicBezTo>
                <a:cubicBezTo>
                  <a:pt x="3964344" y="1645410"/>
                  <a:pt x="3996114" y="1652470"/>
                  <a:pt x="4024356" y="1680711"/>
                </a:cubicBezTo>
                <a:cubicBezTo>
                  <a:pt x="4031416" y="1687772"/>
                  <a:pt x="4036710" y="1691301"/>
                  <a:pt x="4040242" y="1691301"/>
                </a:cubicBezTo>
                <a:cubicBezTo>
                  <a:pt x="4043772" y="1691301"/>
                  <a:pt x="4049066" y="1691301"/>
                  <a:pt x="4056127" y="1691301"/>
                </a:cubicBezTo>
                <a:cubicBezTo>
                  <a:pt x="4070248" y="1684242"/>
                  <a:pt x="4079073" y="1682476"/>
                  <a:pt x="4082604" y="1686007"/>
                </a:cubicBezTo>
                <a:cubicBezTo>
                  <a:pt x="4086133" y="1689537"/>
                  <a:pt x="4091429" y="1691301"/>
                  <a:pt x="4098489" y="1691301"/>
                </a:cubicBezTo>
                <a:cubicBezTo>
                  <a:pt x="4105548" y="1691301"/>
                  <a:pt x="4110844" y="1693066"/>
                  <a:pt x="4114374" y="1696597"/>
                </a:cubicBezTo>
                <a:cubicBezTo>
                  <a:pt x="4117904" y="1700128"/>
                  <a:pt x="4123200" y="1701893"/>
                  <a:pt x="4130260" y="1701893"/>
                </a:cubicBezTo>
                <a:lnTo>
                  <a:pt x="4130260" y="1691301"/>
                </a:lnTo>
                <a:lnTo>
                  <a:pt x="4119669" y="1670122"/>
                </a:lnTo>
                <a:cubicBezTo>
                  <a:pt x="4119669" y="1656001"/>
                  <a:pt x="4105548" y="1652470"/>
                  <a:pt x="4077308" y="1659530"/>
                </a:cubicBezTo>
                <a:cubicBezTo>
                  <a:pt x="4070248" y="1659530"/>
                  <a:pt x="4064952" y="1659530"/>
                  <a:pt x="4061422" y="1659530"/>
                </a:cubicBezTo>
                <a:cubicBezTo>
                  <a:pt x="4057892" y="1659530"/>
                  <a:pt x="4056127" y="1659530"/>
                  <a:pt x="4056127" y="1659530"/>
                </a:cubicBezTo>
                <a:cubicBezTo>
                  <a:pt x="4049066" y="1645410"/>
                  <a:pt x="4027886" y="1641880"/>
                  <a:pt x="3992585" y="1648940"/>
                </a:cubicBezTo>
                <a:cubicBezTo>
                  <a:pt x="3985524" y="1648940"/>
                  <a:pt x="3978464" y="1645410"/>
                  <a:pt x="3971404" y="1638349"/>
                </a:cubicBezTo>
                <a:lnTo>
                  <a:pt x="3960812" y="1627759"/>
                </a:lnTo>
                <a:lnTo>
                  <a:pt x="3950223" y="1627759"/>
                </a:lnTo>
                <a:cubicBezTo>
                  <a:pt x="3957284" y="1634820"/>
                  <a:pt x="3953754" y="1634820"/>
                  <a:pt x="3939633" y="1627759"/>
                </a:cubicBezTo>
                <a:cubicBezTo>
                  <a:pt x="3932572" y="1627759"/>
                  <a:pt x="3921982" y="1624228"/>
                  <a:pt x="3907860" y="1617170"/>
                </a:cubicBezTo>
                <a:cubicBezTo>
                  <a:pt x="3865500" y="1603047"/>
                  <a:pt x="3844319" y="1595988"/>
                  <a:pt x="3844319" y="1595988"/>
                </a:cubicBezTo>
                <a:lnTo>
                  <a:pt x="3823138" y="1574807"/>
                </a:lnTo>
                <a:cubicBezTo>
                  <a:pt x="3816078" y="1574807"/>
                  <a:pt x="3805488" y="1571276"/>
                  <a:pt x="3791367" y="1564218"/>
                </a:cubicBezTo>
                <a:cubicBezTo>
                  <a:pt x="3763126" y="1543036"/>
                  <a:pt x="3738415" y="1535976"/>
                  <a:pt x="3717234" y="1543036"/>
                </a:cubicBezTo>
                <a:lnTo>
                  <a:pt x="3706644" y="1543036"/>
                </a:lnTo>
                <a:lnTo>
                  <a:pt x="3696052" y="1532445"/>
                </a:lnTo>
                <a:cubicBezTo>
                  <a:pt x="3696052" y="1539506"/>
                  <a:pt x="3696052" y="1543036"/>
                  <a:pt x="3696052" y="1543036"/>
                </a:cubicBezTo>
                <a:cubicBezTo>
                  <a:pt x="3696052" y="1543036"/>
                  <a:pt x="3696052" y="1546566"/>
                  <a:pt x="3696052" y="1553626"/>
                </a:cubicBezTo>
                <a:cubicBezTo>
                  <a:pt x="3688992" y="1553626"/>
                  <a:pt x="3678402" y="1550095"/>
                  <a:pt x="3664282" y="1543036"/>
                </a:cubicBezTo>
                <a:cubicBezTo>
                  <a:pt x="3643100" y="1528916"/>
                  <a:pt x="3618390" y="1518324"/>
                  <a:pt x="3590148" y="1511264"/>
                </a:cubicBezTo>
                <a:cubicBezTo>
                  <a:pt x="3576028" y="1511264"/>
                  <a:pt x="3565438" y="1509499"/>
                  <a:pt x="3558378" y="1505970"/>
                </a:cubicBezTo>
                <a:cubicBezTo>
                  <a:pt x="3551317" y="1502439"/>
                  <a:pt x="3544257" y="1500674"/>
                  <a:pt x="3537196" y="1500674"/>
                </a:cubicBezTo>
                <a:lnTo>
                  <a:pt x="3516016" y="1500674"/>
                </a:lnTo>
                <a:cubicBezTo>
                  <a:pt x="3487776" y="1486554"/>
                  <a:pt x="3470124" y="1479493"/>
                  <a:pt x="3463064" y="1479493"/>
                </a:cubicBezTo>
                <a:lnTo>
                  <a:pt x="3452474" y="1479493"/>
                </a:lnTo>
                <a:lnTo>
                  <a:pt x="3452474" y="1468903"/>
                </a:lnTo>
                <a:lnTo>
                  <a:pt x="3452474" y="1458312"/>
                </a:lnTo>
                <a:cubicBezTo>
                  <a:pt x="3452474" y="1458312"/>
                  <a:pt x="3447178" y="1454783"/>
                  <a:pt x="3436588" y="1447722"/>
                </a:cubicBezTo>
                <a:cubicBezTo>
                  <a:pt x="3425997" y="1440662"/>
                  <a:pt x="3420703" y="1440662"/>
                  <a:pt x="3420703" y="1447722"/>
                </a:cubicBezTo>
                <a:lnTo>
                  <a:pt x="3399522" y="1447722"/>
                </a:lnTo>
                <a:cubicBezTo>
                  <a:pt x="3399522" y="1447722"/>
                  <a:pt x="3397758" y="1445957"/>
                  <a:pt x="3394226" y="1442427"/>
                </a:cubicBezTo>
                <a:cubicBezTo>
                  <a:pt x="3390695" y="1438897"/>
                  <a:pt x="3388931" y="1437132"/>
                  <a:pt x="3388931" y="1437132"/>
                </a:cubicBezTo>
                <a:cubicBezTo>
                  <a:pt x="3387166" y="1438897"/>
                  <a:pt x="3385401" y="1440221"/>
                  <a:pt x="3383637" y="1441103"/>
                </a:cubicBezTo>
                <a:lnTo>
                  <a:pt x="3379970" y="1442020"/>
                </a:lnTo>
                <a:lnTo>
                  <a:pt x="3420703" y="1458312"/>
                </a:lnTo>
                <a:cubicBezTo>
                  <a:pt x="3420703" y="1465372"/>
                  <a:pt x="3420703" y="1468903"/>
                  <a:pt x="3420703" y="1468903"/>
                </a:cubicBezTo>
                <a:cubicBezTo>
                  <a:pt x="3364220" y="1468903"/>
                  <a:pt x="3321858" y="1458312"/>
                  <a:pt x="3293618" y="1437132"/>
                </a:cubicBezTo>
                <a:cubicBezTo>
                  <a:pt x="3293618" y="1430072"/>
                  <a:pt x="3288322" y="1426541"/>
                  <a:pt x="3277733" y="1426541"/>
                </a:cubicBezTo>
                <a:cubicBezTo>
                  <a:pt x="3267141" y="1426541"/>
                  <a:pt x="3261847" y="1426541"/>
                  <a:pt x="3261847" y="1426541"/>
                </a:cubicBezTo>
                <a:lnTo>
                  <a:pt x="3261847" y="1405360"/>
                </a:lnTo>
                <a:cubicBezTo>
                  <a:pt x="3254786" y="1405360"/>
                  <a:pt x="3251255" y="1405360"/>
                  <a:pt x="3251255" y="1405360"/>
                </a:cubicBezTo>
                <a:cubicBezTo>
                  <a:pt x="3251255" y="1405360"/>
                  <a:pt x="3251255" y="1408891"/>
                  <a:pt x="3251255" y="1415951"/>
                </a:cubicBezTo>
                <a:lnTo>
                  <a:pt x="3251255" y="1426541"/>
                </a:lnTo>
                <a:cubicBezTo>
                  <a:pt x="3244195" y="1419481"/>
                  <a:pt x="3238901" y="1415951"/>
                  <a:pt x="3235370" y="1415951"/>
                </a:cubicBezTo>
                <a:cubicBezTo>
                  <a:pt x="3231839" y="1415951"/>
                  <a:pt x="3226545" y="1412420"/>
                  <a:pt x="3219485" y="1405360"/>
                </a:cubicBezTo>
                <a:lnTo>
                  <a:pt x="3230075" y="1405360"/>
                </a:lnTo>
                <a:cubicBezTo>
                  <a:pt x="3237136" y="1405360"/>
                  <a:pt x="3240666" y="1403595"/>
                  <a:pt x="3240666" y="1400066"/>
                </a:cubicBezTo>
                <a:cubicBezTo>
                  <a:pt x="3240666" y="1396535"/>
                  <a:pt x="3235370" y="1394770"/>
                  <a:pt x="3224781" y="1394770"/>
                </a:cubicBezTo>
                <a:cubicBezTo>
                  <a:pt x="3214189" y="1394770"/>
                  <a:pt x="3208895" y="1391239"/>
                  <a:pt x="3208895" y="1384180"/>
                </a:cubicBezTo>
                <a:lnTo>
                  <a:pt x="3187714" y="1373589"/>
                </a:lnTo>
                <a:cubicBezTo>
                  <a:pt x="3180653" y="1373589"/>
                  <a:pt x="3177123" y="1371824"/>
                  <a:pt x="3177123" y="1368293"/>
                </a:cubicBezTo>
                <a:cubicBezTo>
                  <a:pt x="3177123" y="1364764"/>
                  <a:pt x="3163002" y="1357704"/>
                  <a:pt x="3134762" y="1347114"/>
                </a:cubicBezTo>
                <a:cubicBezTo>
                  <a:pt x="3106520" y="1336523"/>
                  <a:pt x="3085339" y="1331228"/>
                  <a:pt x="3071218" y="1331228"/>
                </a:cubicBezTo>
                <a:cubicBezTo>
                  <a:pt x="3071218" y="1331228"/>
                  <a:pt x="3071218" y="1327697"/>
                  <a:pt x="3071218" y="1320637"/>
                </a:cubicBezTo>
                <a:lnTo>
                  <a:pt x="3039447" y="1299456"/>
                </a:lnTo>
                <a:cubicBezTo>
                  <a:pt x="2975906" y="1278276"/>
                  <a:pt x="2926483" y="1264154"/>
                  <a:pt x="2891182" y="1257095"/>
                </a:cubicBezTo>
                <a:cubicBezTo>
                  <a:pt x="2884122" y="1250035"/>
                  <a:pt x="2877061" y="1246504"/>
                  <a:pt x="2870002" y="1246504"/>
                </a:cubicBezTo>
                <a:cubicBezTo>
                  <a:pt x="2862941" y="1246504"/>
                  <a:pt x="2855879" y="1246504"/>
                  <a:pt x="2848820" y="1246504"/>
                </a:cubicBezTo>
                <a:cubicBezTo>
                  <a:pt x="2845290" y="1242975"/>
                  <a:pt x="2842642" y="1241210"/>
                  <a:pt x="2840878" y="1241210"/>
                </a:cubicBezTo>
                <a:close/>
                <a:moveTo>
                  <a:pt x="8133435" y="1235914"/>
                </a:moveTo>
                <a:cubicBezTo>
                  <a:pt x="8140497" y="1235914"/>
                  <a:pt x="8147556" y="1235914"/>
                  <a:pt x="8154617" y="1235914"/>
                </a:cubicBezTo>
                <a:cubicBezTo>
                  <a:pt x="8161677" y="1235914"/>
                  <a:pt x="8165206" y="1239445"/>
                  <a:pt x="8165206" y="1246504"/>
                </a:cubicBezTo>
                <a:cubicBezTo>
                  <a:pt x="8151087" y="1246504"/>
                  <a:pt x="8140497" y="1242975"/>
                  <a:pt x="8133435" y="1235914"/>
                </a:cubicBezTo>
                <a:close/>
                <a:moveTo>
                  <a:pt x="6735502" y="1225324"/>
                </a:moveTo>
                <a:lnTo>
                  <a:pt x="6735502" y="1235914"/>
                </a:lnTo>
                <a:cubicBezTo>
                  <a:pt x="6742562" y="1242975"/>
                  <a:pt x="6751387" y="1244739"/>
                  <a:pt x="6761977" y="1241210"/>
                </a:cubicBezTo>
                <a:cubicBezTo>
                  <a:pt x="6772568" y="1237679"/>
                  <a:pt x="6777862" y="1239445"/>
                  <a:pt x="6777862" y="1246504"/>
                </a:cubicBezTo>
                <a:cubicBezTo>
                  <a:pt x="6777862" y="1253564"/>
                  <a:pt x="6779628" y="1257095"/>
                  <a:pt x="6783158" y="1257095"/>
                </a:cubicBezTo>
                <a:cubicBezTo>
                  <a:pt x="6786688" y="1257095"/>
                  <a:pt x="6791984" y="1257095"/>
                  <a:pt x="6799044" y="1257095"/>
                </a:cubicBezTo>
                <a:lnTo>
                  <a:pt x="6820224" y="1267685"/>
                </a:lnTo>
                <a:cubicBezTo>
                  <a:pt x="6827285" y="1274745"/>
                  <a:pt x="6832580" y="1276510"/>
                  <a:pt x="6836110" y="1272981"/>
                </a:cubicBezTo>
                <a:cubicBezTo>
                  <a:pt x="6839640" y="1269450"/>
                  <a:pt x="6843170" y="1269450"/>
                  <a:pt x="6846700" y="1272981"/>
                </a:cubicBezTo>
                <a:cubicBezTo>
                  <a:pt x="6850230" y="1276510"/>
                  <a:pt x="6859056" y="1280041"/>
                  <a:pt x="6873177" y="1283571"/>
                </a:cubicBezTo>
                <a:cubicBezTo>
                  <a:pt x="6887296" y="1287101"/>
                  <a:pt x="6897888" y="1288866"/>
                  <a:pt x="6904948" y="1288866"/>
                </a:cubicBezTo>
                <a:lnTo>
                  <a:pt x="6915539" y="1278276"/>
                </a:lnTo>
                <a:cubicBezTo>
                  <a:pt x="6908477" y="1285335"/>
                  <a:pt x="6908477" y="1290631"/>
                  <a:pt x="6915539" y="1294162"/>
                </a:cubicBezTo>
                <a:cubicBezTo>
                  <a:pt x="6922600" y="1297691"/>
                  <a:pt x="6929658" y="1299456"/>
                  <a:pt x="6936718" y="1299456"/>
                </a:cubicBezTo>
                <a:cubicBezTo>
                  <a:pt x="6943780" y="1299456"/>
                  <a:pt x="6950840" y="1301221"/>
                  <a:pt x="6957900" y="1304752"/>
                </a:cubicBezTo>
                <a:cubicBezTo>
                  <a:pt x="6964960" y="1308283"/>
                  <a:pt x="6968491" y="1313577"/>
                  <a:pt x="6968491" y="1320637"/>
                </a:cubicBezTo>
                <a:cubicBezTo>
                  <a:pt x="6972020" y="1320637"/>
                  <a:pt x="6973785" y="1320637"/>
                  <a:pt x="6973785" y="1320637"/>
                </a:cubicBezTo>
                <a:lnTo>
                  <a:pt x="6989670" y="1320637"/>
                </a:lnTo>
                <a:cubicBezTo>
                  <a:pt x="6989670" y="1327697"/>
                  <a:pt x="6994966" y="1329464"/>
                  <a:pt x="7005558" y="1325933"/>
                </a:cubicBezTo>
                <a:cubicBezTo>
                  <a:pt x="7016148" y="1322402"/>
                  <a:pt x="7023208" y="1322402"/>
                  <a:pt x="7026737" y="1325933"/>
                </a:cubicBezTo>
                <a:cubicBezTo>
                  <a:pt x="7030266" y="1329464"/>
                  <a:pt x="7035562" y="1331228"/>
                  <a:pt x="7042622" y="1331228"/>
                </a:cubicBezTo>
                <a:cubicBezTo>
                  <a:pt x="7042622" y="1338287"/>
                  <a:pt x="7044389" y="1341818"/>
                  <a:pt x="7047918" y="1341818"/>
                </a:cubicBezTo>
                <a:cubicBezTo>
                  <a:pt x="7051448" y="1341818"/>
                  <a:pt x="7058510" y="1341818"/>
                  <a:pt x="7069100" y="1341818"/>
                </a:cubicBezTo>
                <a:cubicBezTo>
                  <a:pt x="7079689" y="1341818"/>
                  <a:pt x="7090280" y="1345349"/>
                  <a:pt x="7100870" y="1352408"/>
                </a:cubicBezTo>
                <a:cubicBezTo>
                  <a:pt x="7111462" y="1359468"/>
                  <a:pt x="7116756" y="1359468"/>
                  <a:pt x="7116756" y="1352408"/>
                </a:cubicBezTo>
                <a:lnTo>
                  <a:pt x="7127347" y="1362999"/>
                </a:lnTo>
                <a:cubicBezTo>
                  <a:pt x="7134408" y="1370060"/>
                  <a:pt x="7143232" y="1373589"/>
                  <a:pt x="7153822" y="1373589"/>
                </a:cubicBezTo>
                <a:cubicBezTo>
                  <a:pt x="7164414" y="1373589"/>
                  <a:pt x="7176770" y="1377120"/>
                  <a:pt x="7190889" y="1384180"/>
                </a:cubicBezTo>
                <a:cubicBezTo>
                  <a:pt x="7212070" y="1391239"/>
                  <a:pt x="7231485" y="1396535"/>
                  <a:pt x="7249136" y="1400066"/>
                </a:cubicBezTo>
                <a:cubicBezTo>
                  <a:pt x="7266788" y="1403595"/>
                  <a:pt x="7279142" y="1405360"/>
                  <a:pt x="7286203" y="1405360"/>
                </a:cubicBezTo>
                <a:lnTo>
                  <a:pt x="7296793" y="1405360"/>
                </a:lnTo>
                <a:cubicBezTo>
                  <a:pt x="7303854" y="1412420"/>
                  <a:pt x="7310914" y="1415951"/>
                  <a:pt x="7317974" y="1415951"/>
                </a:cubicBezTo>
                <a:cubicBezTo>
                  <a:pt x="7325034" y="1415951"/>
                  <a:pt x="7342684" y="1419481"/>
                  <a:pt x="7370926" y="1426541"/>
                </a:cubicBezTo>
                <a:lnTo>
                  <a:pt x="7360336" y="1415951"/>
                </a:lnTo>
                <a:lnTo>
                  <a:pt x="7339155" y="1405360"/>
                </a:lnTo>
                <a:cubicBezTo>
                  <a:pt x="7346216" y="1412420"/>
                  <a:pt x="7335626" y="1408891"/>
                  <a:pt x="7307384" y="1394770"/>
                </a:cubicBezTo>
                <a:lnTo>
                  <a:pt x="7286203" y="1394770"/>
                </a:lnTo>
                <a:lnTo>
                  <a:pt x="7275612" y="1394770"/>
                </a:lnTo>
                <a:cubicBezTo>
                  <a:pt x="7268552" y="1387710"/>
                  <a:pt x="7252666" y="1378885"/>
                  <a:pt x="7227956" y="1368293"/>
                </a:cubicBezTo>
                <a:cubicBezTo>
                  <a:pt x="7203245" y="1357704"/>
                  <a:pt x="7180299" y="1352408"/>
                  <a:pt x="7159118" y="1352408"/>
                </a:cubicBezTo>
                <a:lnTo>
                  <a:pt x="7127347" y="1331228"/>
                </a:lnTo>
                <a:cubicBezTo>
                  <a:pt x="7127347" y="1331228"/>
                  <a:pt x="7122052" y="1329464"/>
                  <a:pt x="7111462" y="1325933"/>
                </a:cubicBezTo>
                <a:cubicBezTo>
                  <a:pt x="7100870" y="1322402"/>
                  <a:pt x="7088514" y="1317108"/>
                  <a:pt x="7074395" y="1310047"/>
                </a:cubicBezTo>
                <a:lnTo>
                  <a:pt x="7042622" y="1310047"/>
                </a:lnTo>
                <a:cubicBezTo>
                  <a:pt x="7035562" y="1302987"/>
                  <a:pt x="7026737" y="1297691"/>
                  <a:pt x="7016148" y="1294162"/>
                </a:cubicBezTo>
                <a:cubicBezTo>
                  <a:pt x="7005558" y="1290631"/>
                  <a:pt x="6998496" y="1288866"/>
                  <a:pt x="6994966" y="1288866"/>
                </a:cubicBezTo>
                <a:cubicBezTo>
                  <a:pt x="6991437" y="1288866"/>
                  <a:pt x="6987906" y="1288866"/>
                  <a:pt x="6984376" y="1288866"/>
                </a:cubicBezTo>
                <a:cubicBezTo>
                  <a:pt x="6980847" y="1288866"/>
                  <a:pt x="6975552" y="1288866"/>
                  <a:pt x="6968491" y="1288866"/>
                </a:cubicBezTo>
                <a:lnTo>
                  <a:pt x="6957900" y="1278276"/>
                </a:lnTo>
                <a:lnTo>
                  <a:pt x="6904948" y="1257095"/>
                </a:lnTo>
                <a:cubicBezTo>
                  <a:pt x="6897888" y="1264154"/>
                  <a:pt x="6890828" y="1265920"/>
                  <a:pt x="6883766" y="1262389"/>
                </a:cubicBezTo>
                <a:cubicBezTo>
                  <a:pt x="6876706" y="1258860"/>
                  <a:pt x="6873177" y="1257095"/>
                  <a:pt x="6873177" y="1257095"/>
                </a:cubicBezTo>
                <a:cubicBezTo>
                  <a:pt x="6866116" y="1250035"/>
                  <a:pt x="6859056" y="1248269"/>
                  <a:pt x="6851996" y="1251800"/>
                </a:cubicBezTo>
                <a:cubicBezTo>
                  <a:pt x="6844936" y="1255331"/>
                  <a:pt x="6836110" y="1253564"/>
                  <a:pt x="6825520" y="1246504"/>
                </a:cubicBezTo>
                <a:cubicBezTo>
                  <a:pt x="6814929" y="1239445"/>
                  <a:pt x="6806104" y="1239445"/>
                  <a:pt x="6799044" y="1246504"/>
                </a:cubicBezTo>
                <a:lnTo>
                  <a:pt x="6788454" y="1235914"/>
                </a:lnTo>
                <a:lnTo>
                  <a:pt x="6767272" y="1235914"/>
                </a:lnTo>
                <a:cubicBezTo>
                  <a:pt x="6753152" y="1235914"/>
                  <a:pt x="6744326" y="1234149"/>
                  <a:pt x="6740796" y="1230619"/>
                </a:cubicBezTo>
                <a:cubicBezTo>
                  <a:pt x="6737266" y="1227089"/>
                  <a:pt x="6735502" y="1225324"/>
                  <a:pt x="6735502" y="1225324"/>
                </a:cubicBezTo>
                <a:close/>
                <a:moveTo>
                  <a:pt x="3320093" y="1225324"/>
                </a:moveTo>
                <a:cubicBezTo>
                  <a:pt x="3316564" y="1225324"/>
                  <a:pt x="3314799" y="1228854"/>
                  <a:pt x="3314799" y="1235914"/>
                </a:cubicBezTo>
                <a:cubicBezTo>
                  <a:pt x="3321858" y="1235914"/>
                  <a:pt x="3325389" y="1234149"/>
                  <a:pt x="3325389" y="1230619"/>
                </a:cubicBezTo>
                <a:cubicBezTo>
                  <a:pt x="3325389" y="1227089"/>
                  <a:pt x="3323625" y="1225324"/>
                  <a:pt x="3320093" y="1225324"/>
                </a:cubicBezTo>
                <a:close/>
                <a:moveTo>
                  <a:pt x="3124171" y="1225324"/>
                </a:moveTo>
                <a:cubicBezTo>
                  <a:pt x="3124171" y="1225324"/>
                  <a:pt x="3124171" y="1228854"/>
                  <a:pt x="3124171" y="1235914"/>
                </a:cubicBezTo>
                <a:lnTo>
                  <a:pt x="3145351" y="1246504"/>
                </a:lnTo>
                <a:cubicBezTo>
                  <a:pt x="3152412" y="1239445"/>
                  <a:pt x="3152412" y="1235914"/>
                  <a:pt x="3145351" y="1235914"/>
                </a:cubicBezTo>
                <a:cubicBezTo>
                  <a:pt x="3145351" y="1235914"/>
                  <a:pt x="3141821" y="1235914"/>
                  <a:pt x="3134762" y="1235914"/>
                </a:cubicBezTo>
                <a:cubicBezTo>
                  <a:pt x="3127701" y="1228854"/>
                  <a:pt x="3124171" y="1225324"/>
                  <a:pt x="3124171" y="1225324"/>
                </a:cubicBezTo>
                <a:close/>
                <a:moveTo>
                  <a:pt x="2975906" y="1225324"/>
                </a:moveTo>
                <a:cubicBezTo>
                  <a:pt x="2982965" y="1232383"/>
                  <a:pt x="2986495" y="1235914"/>
                  <a:pt x="2986495" y="1235914"/>
                </a:cubicBezTo>
                <a:lnTo>
                  <a:pt x="2986495" y="1225324"/>
                </a:lnTo>
                <a:cubicBezTo>
                  <a:pt x="2986495" y="1225324"/>
                  <a:pt x="2982965" y="1225324"/>
                  <a:pt x="2975906" y="1225324"/>
                </a:cubicBezTo>
                <a:close/>
                <a:moveTo>
                  <a:pt x="1196717" y="1225324"/>
                </a:moveTo>
                <a:lnTo>
                  <a:pt x="1217897" y="1235914"/>
                </a:lnTo>
                <a:lnTo>
                  <a:pt x="1228487" y="1246504"/>
                </a:lnTo>
                <a:cubicBezTo>
                  <a:pt x="1221427" y="1246504"/>
                  <a:pt x="1214367" y="1246504"/>
                  <a:pt x="1207306" y="1246504"/>
                </a:cubicBezTo>
                <a:lnTo>
                  <a:pt x="1196717" y="1235914"/>
                </a:lnTo>
                <a:cubicBezTo>
                  <a:pt x="1196717" y="1228854"/>
                  <a:pt x="1196717" y="1225324"/>
                  <a:pt x="1196717" y="1225324"/>
                </a:cubicBezTo>
                <a:close/>
                <a:moveTo>
                  <a:pt x="8059302" y="1214733"/>
                </a:moveTo>
                <a:cubicBezTo>
                  <a:pt x="8066364" y="1214733"/>
                  <a:pt x="8073423" y="1214733"/>
                  <a:pt x="8080483" y="1214733"/>
                </a:cubicBezTo>
                <a:lnTo>
                  <a:pt x="8080483" y="1225324"/>
                </a:lnTo>
                <a:cubicBezTo>
                  <a:pt x="8073423" y="1225324"/>
                  <a:pt x="8068127" y="1223558"/>
                  <a:pt x="8064598" y="1220029"/>
                </a:cubicBezTo>
                <a:cubicBezTo>
                  <a:pt x="8061068" y="1216498"/>
                  <a:pt x="8059302" y="1214733"/>
                  <a:pt x="8059302" y="1214733"/>
                </a:cubicBezTo>
                <a:close/>
                <a:moveTo>
                  <a:pt x="6703730" y="1214733"/>
                </a:moveTo>
                <a:cubicBezTo>
                  <a:pt x="6696669" y="1221793"/>
                  <a:pt x="6694906" y="1227089"/>
                  <a:pt x="6698435" y="1230619"/>
                </a:cubicBezTo>
                <a:cubicBezTo>
                  <a:pt x="6701964" y="1234149"/>
                  <a:pt x="6705496" y="1235914"/>
                  <a:pt x="6709025" y="1235914"/>
                </a:cubicBezTo>
                <a:cubicBezTo>
                  <a:pt x="6712554" y="1235914"/>
                  <a:pt x="6714320" y="1235914"/>
                  <a:pt x="6714320" y="1235914"/>
                </a:cubicBezTo>
                <a:cubicBezTo>
                  <a:pt x="6714320" y="1235914"/>
                  <a:pt x="6714320" y="1232383"/>
                  <a:pt x="6714320" y="1225324"/>
                </a:cubicBezTo>
                <a:close/>
                <a:moveTo>
                  <a:pt x="2944134" y="1214733"/>
                </a:moveTo>
                <a:cubicBezTo>
                  <a:pt x="2944134" y="1221793"/>
                  <a:pt x="2945898" y="1225324"/>
                  <a:pt x="2949429" y="1225324"/>
                </a:cubicBezTo>
                <a:cubicBezTo>
                  <a:pt x="2952960" y="1225324"/>
                  <a:pt x="2954724" y="1223558"/>
                  <a:pt x="2954724" y="1220029"/>
                </a:cubicBezTo>
                <a:cubicBezTo>
                  <a:pt x="2954724" y="1216498"/>
                  <a:pt x="2951194" y="1214733"/>
                  <a:pt x="2944134" y="1214733"/>
                </a:cubicBezTo>
                <a:close/>
                <a:moveTo>
                  <a:pt x="2795868" y="1214733"/>
                </a:moveTo>
                <a:cubicBezTo>
                  <a:pt x="2795868" y="1221793"/>
                  <a:pt x="2797633" y="1225324"/>
                  <a:pt x="2801163" y="1225324"/>
                </a:cubicBezTo>
                <a:cubicBezTo>
                  <a:pt x="2804694" y="1225324"/>
                  <a:pt x="2806458" y="1223558"/>
                  <a:pt x="2806458" y="1220029"/>
                </a:cubicBezTo>
                <a:cubicBezTo>
                  <a:pt x="2806458" y="1216498"/>
                  <a:pt x="2802927" y="1214733"/>
                  <a:pt x="2795868" y="1214733"/>
                </a:cubicBezTo>
                <a:close/>
                <a:moveTo>
                  <a:pt x="2020121" y="1214733"/>
                </a:moveTo>
                <a:cubicBezTo>
                  <a:pt x="2025416" y="1214733"/>
                  <a:pt x="2029828" y="1218264"/>
                  <a:pt x="2033359" y="1225324"/>
                </a:cubicBezTo>
                <a:lnTo>
                  <a:pt x="2022769" y="1225324"/>
                </a:lnTo>
                <a:cubicBezTo>
                  <a:pt x="2015709" y="1225324"/>
                  <a:pt x="2012178" y="1225324"/>
                  <a:pt x="2012178" y="1225324"/>
                </a:cubicBezTo>
                <a:cubicBezTo>
                  <a:pt x="2012178" y="1232383"/>
                  <a:pt x="2008648" y="1235914"/>
                  <a:pt x="2001587" y="1235914"/>
                </a:cubicBezTo>
                <a:lnTo>
                  <a:pt x="2001587" y="1225324"/>
                </a:lnTo>
                <a:cubicBezTo>
                  <a:pt x="2008648" y="1218264"/>
                  <a:pt x="2014826" y="1214733"/>
                  <a:pt x="2020121" y="1214733"/>
                </a:cubicBezTo>
                <a:close/>
                <a:moveTo>
                  <a:pt x="1959226" y="1214733"/>
                </a:moveTo>
                <a:lnTo>
                  <a:pt x="1969816" y="1214733"/>
                </a:lnTo>
                <a:cubicBezTo>
                  <a:pt x="1969816" y="1221793"/>
                  <a:pt x="1968051" y="1225324"/>
                  <a:pt x="1964522" y="1225324"/>
                </a:cubicBezTo>
                <a:cubicBezTo>
                  <a:pt x="1960991" y="1225324"/>
                  <a:pt x="1957462" y="1223558"/>
                  <a:pt x="1953930" y="1220029"/>
                </a:cubicBezTo>
                <a:cubicBezTo>
                  <a:pt x="1950402" y="1216498"/>
                  <a:pt x="1952166" y="1214733"/>
                  <a:pt x="1959226" y="1214733"/>
                </a:cubicBezTo>
                <a:close/>
                <a:moveTo>
                  <a:pt x="8027531" y="1204143"/>
                </a:moveTo>
                <a:lnTo>
                  <a:pt x="8038123" y="1204143"/>
                </a:lnTo>
                <a:lnTo>
                  <a:pt x="8038123" y="1214733"/>
                </a:lnTo>
                <a:close/>
                <a:moveTo>
                  <a:pt x="7752182" y="1204143"/>
                </a:moveTo>
                <a:cubicBezTo>
                  <a:pt x="7759242" y="1204143"/>
                  <a:pt x="7762772" y="1204143"/>
                  <a:pt x="7762772" y="1204143"/>
                </a:cubicBezTo>
                <a:lnTo>
                  <a:pt x="7752182" y="1214733"/>
                </a:lnTo>
                <a:cubicBezTo>
                  <a:pt x="7752182" y="1207673"/>
                  <a:pt x="7752182" y="1204143"/>
                  <a:pt x="7752182" y="1204143"/>
                </a:cubicBezTo>
                <a:close/>
                <a:moveTo>
                  <a:pt x="6576646" y="1204143"/>
                </a:moveTo>
                <a:lnTo>
                  <a:pt x="6587236" y="1214733"/>
                </a:lnTo>
                <a:cubicBezTo>
                  <a:pt x="6587236" y="1214733"/>
                  <a:pt x="6587236" y="1212968"/>
                  <a:pt x="6587236" y="1209437"/>
                </a:cubicBezTo>
                <a:cubicBezTo>
                  <a:pt x="6587236" y="1205908"/>
                  <a:pt x="6583706" y="1204143"/>
                  <a:pt x="6576646" y="1204143"/>
                </a:cubicBezTo>
                <a:close/>
                <a:moveTo>
                  <a:pt x="2986495" y="1204143"/>
                </a:moveTo>
                <a:cubicBezTo>
                  <a:pt x="2986495" y="1204143"/>
                  <a:pt x="2986495" y="1207673"/>
                  <a:pt x="2986495" y="1214733"/>
                </a:cubicBezTo>
                <a:cubicBezTo>
                  <a:pt x="2993556" y="1214733"/>
                  <a:pt x="2997086" y="1212968"/>
                  <a:pt x="2997086" y="1209437"/>
                </a:cubicBezTo>
                <a:cubicBezTo>
                  <a:pt x="2997086" y="1205908"/>
                  <a:pt x="2993556" y="1204143"/>
                  <a:pt x="2986495" y="1204143"/>
                </a:cubicBezTo>
                <a:close/>
                <a:moveTo>
                  <a:pt x="2467566" y="1204143"/>
                </a:moveTo>
                <a:lnTo>
                  <a:pt x="2478156" y="1204143"/>
                </a:lnTo>
                <a:cubicBezTo>
                  <a:pt x="2478156" y="1204143"/>
                  <a:pt x="2478156" y="1207673"/>
                  <a:pt x="2478156" y="1214733"/>
                </a:cubicBezTo>
                <a:cubicBezTo>
                  <a:pt x="2471096" y="1214733"/>
                  <a:pt x="2467566" y="1211202"/>
                  <a:pt x="2467566" y="1204143"/>
                </a:cubicBezTo>
                <a:close/>
                <a:moveTo>
                  <a:pt x="2160443" y="1204143"/>
                </a:moveTo>
                <a:cubicBezTo>
                  <a:pt x="2160443" y="1204143"/>
                  <a:pt x="2163974" y="1207673"/>
                  <a:pt x="2171034" y="1214733"/>
                </a:cubicBezTo>
                <a:cubicBezTo>
                  <a:pt x="2178094" y="1214733"/>
                  <a:pt x="2181625" y="1212968"/>
                  <a:pt x="2181625" y="1209437"/>
                </a:cubicBezTo>
                <a:cubicBezTo>
                  <a:pt x="2181625" y="1205908"/>
                  <a:pt x="2178094" y="1204143"/>
                  <a:pt x="2171034" y="1204143"/>
                </a:cubicBezTo>
                <a:close/>
                <a:moveTo>
                  <a:pt x="1323802" y="1204143"/>
                </a:moveTo>
                <a:cubicBezTo>
                  <a:pt x="1330861" y="1204143"/>
                  <a:pt x="1344982" y="1207673"/>
                  <a:pt x="1366162" y="1214733"/>
                </a:cubicBezTo>
                <a:lnTo>
                  <a:pt x="1355573" y="1235914"/>
                </a:lnTo>
                <a:cubicBezTo>
                  <a:pt x="1341452" y="1228854"/>
                  <a:pt x="1330861" y="1225324"/>
                  <a:pt x="1323802" y="1225324"/>
                </a:cubicBezTo>
                <a:cubicBezTo>
                  <a:pt x="1316740" y="1218264"/>
                  <a:pt x="1314975" y="1214733"/>
                  <a:pt x="1318506" y="1214733"/>
                </a:cubicBezTo>
                <a:cubicBezTo>
                  <a:pt x="1322036" y="1214733"/>
                  <a:pt x="1323802" y="1211202"/>
                  <a:pt x="1323802" y="1204143"/>
                </a:cubicBezTo>
                <a:close/>
                <a:moveTo>
                  <a:pt x="7879267" y="1198849"/>
                </a:moveTo>
                <a:cubicBezTo>
                  <a:pt x="7875736" y="1198849"/>
                  <a:pt x="7872206" y="1200614"/>
                  <a:pt x="7868675" y="1204143"/>
                </a:cubicBezTo>
                <a:lnTo>
                  <a:pt x="7879267" y="1214733"/>
                </a:lnTo>
                <a:lnTo>
                  <a:pt x="7889856" y="1214733"/>
                </a:lnTo>
                <a:lnTo>
                  <a:pt x="7889856" y="1204143"/>
                </a:lnTo>
                <a:cubicBezTo>
                  <a:pt x="7886326" y="1200614"/>
                  <a:pt x="7882796" y="1198849"/>
                  <a:pt x="7879267" y="1198849"/>
                </a:cubicBezTo>
                <a:close/>
                <a:moveTo>
                  <a:pt x="7995760" y="1193552"/>
                </a:moveTo>
                <a:lnTo>
                  <a:pt x="8006350" y="1193552"/>
                </a:lnTo>
                <a:lnTo>
                  <a:pt x="8006350" y="1204143"/>
                </a:lnTo>
                <a:close/>
                <a:moveTo>
                  <a:pt x="1461477" y="1193552"/>
                </a:moveTo>
                <a:cubicBezTo>
                  <a:pt x="1468537" y="1193552"/>
                  <a:pt x="1472067" y="1193552"/>
                  <a:pt x="1472067" y="1193552"/>
                </a:cubicBezTo>
                <a:lnTo>
                  <a:pt x="1461477" y="1204143"/>
                </a:lnTo>
                <a:cubicBezTo>
                  <a:pt x="1461477" y="1197083"/>
                  <a:pt x="1461477" y="1193552"/>
                  <a:pt x="1461477" y="1193552"/>
                </a:cubicBezTo>
                <a:close/>
                <a:moveTo>
                  <a:pt x="1080222" y="1193552"/>
                </a:moveTo>
                <a:lnTo>
                  <a:pt x="1111993" y="1193552"/>
                </a:lnTo>
                <a:lnTo>
                  <a:pt x="1138469" y="1220029"/>
                </a:lnTo>
                <a:lnTo>
                  <a:pt x="1127878" y="1214733"/>
                </a:lnTo>
                <a:cubicBezTo>
                  <a:pt x="1124348" y="1214733"/>
                  <a:pt x="1115523" y="1211202"/>
                  <a:pt x="1101402" y="1204143"/>
                </a:cubicBezTo>
                <a:cubicBezTo>
                  <a:pt x="1087282" y="1197083"/>
                  <a:pt x="1080222" y="1193552"/>
                  <a:pt x="1080222" y="1193552"/>
                </a:cubicBezTo>
                <a:close/>
                <a:moveTo>
                  <a:pt x="2671431" y="1188258"/>
                </a:moveTo>
                <a:cubicBezTo>
                  <a:pt x="2673195" y="1188258"/>
                  <a:pt x="2675844" y="1190022"/>
                  <a:pt x="2679374" y="1193552"/>
                </a:cubicBezTo>
                <a:cubicBezTo>
                  <a:pt x="2679374" y="1200612"/>
                  <a:pt x="2677608" y="1204143"/>
                  <a:pt x="2674080" y="1204143"/>
                </a:cubicBezTo>
                <a:cubicBezTo>
                  <a:pt x="2670548" y="1204143"/>
                  <a:pt x="2668783" y="1200612"/>
                  <a:pt x="2668783" y="1193552"/>
                </a:cubicBezTo>
                <a:cubicBezTo>
                  <a:pt x="2668783" y="1190022"/>
                  <a:pt x="2669666" y="1188258"/>
                  <a:pt x="2671431" y="1188258"/>
                </a:cubicBezTo>
                <a:close/>
                <a:moveTo>
                  <a:pt x="8122846" y="1182962"/>
                </a:moveTo>
                <a:cubicBezTo>
                  <a:pt x="8122846" y="1182962"/>
                  <a:pt x="8122846" y="1186493"/>
                  <a:pt x="8122846" y="1193552"/>
                </a:cubicBezTo>
                <a:cubicBezTo>
                  <a:pt x="8122846" y="1193552"/>
                  <a:pt x="8119316" y="1193552"/>
                  <a:pt x="8112254" y="1193552"/>
                </a:cubicBezTo>
                <a:close/>
                <a:moveTo>
                  <a:pt x="7953398" y="1182962"/>
                </a:moveTo>
                <a:lnTo>
                  <a:pt x="7963990" y="1182962"/>
                </a:lnTo>
                <a:lnTo>
                  <a:pt x="7974579" y="1193552"/>
                </a:lnTo>
                <a:cubicBezTo>
                  <a:pt x="7967519" y="1193552"/>
                  <a:pt x="7962223" y="1191787"/>
                  <a:pt x="7958694" y="1188258"/>
                </a:cubicBezTo>
                <a:cubicBezTo>
                  <a:pt x="7955164" y="1184727"/>
                  <a:pt x="7953398" y="1182962"/>
                  <a:pt x="7953398" y="1182962"/>
                </a:cubicBezTo>
                <a:close/>
                <a:moveTo>
                  <a:pt x="2012178" y="1182962"/>
                </a:moveTo>
                <a:cubicBezTo>
                  <a:pt x="2019238" y="1190022"/>
                  <a:pt x="2022769" y="1193552"/>
                  <a:pt x="2022769" y="1193552"/>
                </a:cubicBezTo>
                <a:lnTo>
                  <a:pt x="2022769" y="1182962"/>
                </a:lnTo>
                <a:close/>
                <a:moveTo>
                  <a:pt x="1175535" y="1182962"/>
                </a:moveTo>
                <a:cubicBezTo>
                  <a:pt x="1182596" y="1182962"/>
                  <a:pt x="1186126" y="1186493"/>
                  <a:pt x="1186126" y="1193552"/>
                </a:cubicBezTo>
                <a:cubicBezTo>
                  <a:pt x="1186126" y="1193552"/>
                  <a:pt x="1182596" y="1193552"/>
                  <a:pt x="1175535" y="1193552"/>
                </a:cubicBezTo>
                <a:cubicBezTo>
                  <a:pt x="1175535" y="1193552"/>
                  <a:pt x="1173771" y="1191787"/>
                  <a:pt x="1170240" y="1188258"/>
                </a:cubicBezTo>
                <a:cubicBezTo>
                  <a:pt x="1166711" y="1184727"/>
                  <a:pt x="1168475" y="1182962"/>
                  <a:pt x="1175535" y="1182962"/>
                </a:cubicBezTo>
                <a:close/>
                <a:moveTo>
                  <a:pt x="7889856" y="1172371"/>
                </a:moveTo>
                <a:cubicBezTo>
                  <a:pt x="7889856" y="1179431"/>
                  <a:pt x="7893386" y="1182962"/>
                  <a:pt x="7900446" y="1182962"/>
                </a:cubicBezTo>
                <a:lnTo>
                  <a:pt x="7900446" y="1172371"/>
                </a:lnTo>
                <a:cubicBezTo>
                  <a:pt x="7900446" y="1172371"/>
                  <a:pt x="7896917" y="1172371"/>
                  <a:pt x="7889856" y="1172371"/>
                </a:cubicBezTo>
                <a:close/>
                <a:moveTo>
                  <a:pt x="7868675" y="1172371"/>
                </a:moveTo>
                <a:cubicBezTo>
                  <a:pt x="7868675" y="1179431"/>
                  <a:pt x="7870441" y="1182962"/>
                  <a:pt x="7873971" y="1182962"/>
                </a:cubicBezTo>
                <a:cubicBezTo>
                  <a:pt x="7877500" y="1182962"/>
                  <a:pt x="7879267" y="1181197"/>
                  <a:pt x="7879267" y="1177666"/>
                </a:cubicBezTo>
                <a:cubicBezTo>
                  <a:pt x="7879267" y="1174137"/>
                  <a:pt x="7875736" y="1172371"/>
                  <a:pt x="7868675" y="1172371"/>
                </a:cubicBezTo>
                <a:close/>
                <a:moveTo>
                  <a:pt x="6031238" y="1172371"/>
                </a:moveTo>
                <a:cubicBezTo>
                  <a:pt x="6027709" y="1172371"/>
                  <a:pt x="6025943" y="1175902"/>
                  <a:pt x="6025943" y="1182962"/>
                </a:cubicBezTo>
                <a:lnTo>
                  <a:pt x="6036534" y="1182962"/>
                </a:lnTo>
                <a:cubicBezTo>
                  <a:pt x="6036534" y="1182962"/>
                  <a:pt x="6036534" y="1181197"/>
                  <a:pt x="6036534" y="1177666"/>
                </a:cubicBezTo>
                <a:cubicBezTo>
                  <a:pt x="6036534" y="1174137"/>
                  <a:pt x="6034768" y="1172371"/>
                  <a:pt x="6031238" y="1172371"/>
                </a:cubicBezTo>
                <a:close/>
                <a:moveTo>
                  <a:pt x="1885093" y="1172371"/>
                </a:moveTo>
                <a:lnTo>
                  <a:pt x="1885093" y="1182962"/>
                </a:lnTo>
                <a:lnTo>
                  <a:pt x="1874503" y="1182962"/>
                </a:lnTo>
                <a:cubicBezTo>
                  <a:pt x="1874503" y="1175902"/>
                  <a:pt x="1878032" y="1172371"/>
                  <a:pt x="1885093" y="1172371"/>
                </a:cubicBezTo>
                <a:close/>
                <a:moveTo>
                  <a:pt x="8888002" y="1164428"/>
                </a:moveTo>
                <a:cubicBezTo>
                  <a:pt x="8889768" y="1164428"/>
                  <a:pt x="8892415" y="1165312"/>
                  <a:pt x="8895945" y="1167077"/>
                </a:cubicBezTo>
                <a:cubicBezTo>
                  <a:pt x="8903007" y="1170606"/>
                  <a:pt x="8906536" y="1172371"/>
                  <a:pt x="8906536" y="1172371"/>
                </a:cubicBezTo>
                <a:cubicBezTo>
                  <a:pt x="8906536" y="1172371"/>
                  <a:pt x="8903007" y="1172371"/>
                  <a:pt x="8895945" y="1172371"/>
                </a:cubicBezTo>
                <a:cubicBezTo>
                  <a:pt x="8888884" y="1172371"/>
                  <a:pt x="8885355" y="1170606"/>
                  <a:pt x="8885355" y="1167077"/>
                </a:cubicBezTo>
                <a:cubicBezTo>
                  <a:pt x="8885355" y="1165312"/>
                  <a:pt x="8886236" y="1164428"/>
                  <a:pt x="8888002" y="1164428"/>
                </a:cubicBezTo>
                <a:close/>
                <a:moveTo>
                  <a:pt x="2859410" y="1161781"/>
                </a:moveTo>
                <a:cubicBezTo>
                  <a:pt x="2852351" y="1161781"/>
                  <a:pt x="2850585" y="1163546"/>
                  <a:pt x="2854115" y="1167077"/>
                </a:cubicBezTo>
                <a:cubicBezTo>
                  <a:pt x="2857646" y="1170606"/>
                  <a:pt x="2861175" y="1172371"/>
                  <a:pt x="2864707" y="1172371"/>
                </a:cubicBezTo>
                <a:cubicBezTo>
                  <a:pt x="2868235" y="1172371"/>
                  <a:pt x="2870002" y="1168841"/>
                  <a:pt x="2870002" y="1161781"/>
                </a:cubicBezTo>
                <a:cubicBezTo>
                  <a:pt x="2870002" y="1161781"/>
                  <a:pt x="2866471" y="1161781"/>
                  <a:pt x="2859410" y="1161781"/>
                </a:cubicBezTo>
                <a:close/>
                <a:moveTo>
                  <a:pt x="2075721" y="1161781"/>
                </a:moveTo>
                <a:cubicBezTo>
                  <a:pt x="2082781" y="1168841"/>
                  <a:pt x="2086311" y="1172371"/>
                  <a:pt x="2086311" y="1172371"/>
                </a:cubicBezTo>
                <a:cubicBezTo>
                  <a:pt x="2086311" y="1172371"/>
                  <a:pt x="2086311" y="1175902"/>
                  <a:pt x="2086311" y="1182962"/>
                </a:cubicBezTo>
                <a:cubicBezTo>
                  <a:pt x="2086311" y="1182962"/>
                  <a:pt x="2089841" y="1182962"/>
                  <a:pt x="2096901" y="1182962"/>
                </a:cubicBezTo>
                <a:lnTo>
                  <a:pt x="2086311" y="1193552"/>
                </a:lnTo>
                <a:lnTo>
                  <a:pt x="2075721" y="1193552"/>
                </a:lnTo>
                <a:cubicBezTo>
                  <a:pt x="2082781" y="1200612"/>
                  <a:pt x="2096901" y="1204143"/>
                  <a:pt x="2118082" y="1204143"/>
                </a:cubicBezTo>
                <a:cubicBezTo>
                  <a:pt x="2111022" y="1197083"/>
                  <a:pt x="2107491" y="1193552"/>
                  <a:pt x="2107491" y="1193552"/>
                </a:cubicBezTo>
                <a:cubicBezTo>
                  <a:pt x="2107491" y="1186493"/>
                  <a:pt x="2107491" y="1182962"/>
                  <a:pt x="2107491" y="1182962"/>
                </a:cubicBezTo>
                <a:lnTo>
                  <a:pt x="2149853" y="1182962"/>
                </a:lnTo>
                <a:cubicBezTo>
                  <a:pt x="2163974" y="1190022"/>
                  <a:pt x="2178094" y="1193552"/>
                  <a:pt x="2192215" y="1193552"/>
                </a:cubicBezTo>
                <a:cubicBezTo>
                  <a:pt x="2178094" y="1186493"/>
                  <a:pt x="2167504" y="1182962"/>
                  <a:pt x="2160443" y="1182962"/>
                </a:cubicBezTo>
                <a:cubicBezTo>
                  <a:pt x="2153384" y="1182962"/>
                  <a:pt x="2142793" y="1179431"/>
                  <a:pt x="2128673" y="1172371"/>
                </a:cubicBezTo>
                <a:cubicBezTo>
                  <a:pt x="2114552" y="1165312"/>
                  <a:pt x="2096901" y="1161781"/>
                  <a:pt x="2075721" y="1161781"/>
                </a:cubicBezTo>
                <a:close/>
                <a:moveTo>
                  <a:pt x="6502512" y="1151191"/>
                </a:moveTo>
                <a:cubicBezTo>
                  <a:pt x="6495451" y="1151191"/>
                  <a:pt x="6490156" y="1152956"/>
                  <a:pt x="6486627" y="1156485"/>
                </a:cubicBezTo>
                <a:cubicBezTo>
                  <a:pt x="6483098" y="1160016"/>
                  <a:pt x="6484861" y="1163546"/>
                  <a:pt x="6491922" y="1167077"/>
                </a:cubicBezTo>
                <a:cubicBezTo>
                  <a:pt x="6498983" y="1170606"/>
                  <a:pt x="6507807" y="1174137"/>
                  <a:pt x="6518398" y="1177666"/>
                </a:cubicBezTo>
                <a:cubicBezTo>
                  <a:pt x="6528988" y="1181197"/>
                  <a:pt x="6537813" y="1186493"/>
                  <a:pt x="6544874" y="1193552"/>
                </a:cubicBezTo>
                <a:cubicBezTo>
                  <a:pt x="6551935" y="1186493"/>
                  <a:pt x="6557230" y="1184727"/>
                  <a:pt x="6560759" y="1188258"/>
                </a:cubicBezTo>
                <a:cubicBezTo>
                  <a:pt x="6564290" y="1191787"/>
                  <a:pt x="6566054" y="1193552"/>
                  <a:pt x="6566054" y="1193552"/>
                </a:cubicBezTo>
                <a:lnTo>
                  <a:pt x="6576646" y="1193552"/>
                </a:lnTo>
                <a:lnTo>
                  <a:pt x="6597826" y="1204143"/>
                </a:lnTo>
                <a:cubicBezTo>
                  <a:pt x="6604887" y="1211202"/>
                  <a:pt x="6615477" y="1218264"/>
                  <a:pt x="6629598" y="1225324"/>
                </a:cubicBezTo>
                <a:lnTo>
                  <a:pt x="6629598" y="1214733"/>
                </a:lnTo>
                <a:cubicBezTo>
                  <a:pt x="6629598" y="1214733"/>
                  <a:pt x="6629598" y="1212968"/>
                  <a:pt x="6629598" y="1209437"/>
                </a:cubicBezTo>
                <a:cubicBezTo>
                  <a:pt x="6629598" y="1205908"/>
                  <a:pt x="6629598" y="1200612"/>
                  <a:pt x="6629598" y="1193552"/>
                </a:cubicBezTo>
                <a:lnTo>
                  <a:pt x="6640188" y="1193552"/>
                </a:lnTo>
                <a:cubicBezTo>
                  <a:pt x="6640188" y="1207673"/>
                  <a:pt x="6640188" y="1214733"/>
                  <a:pt x="6640188" y="1214733"/>
                </a:cubicBezTo>
                <a:lnTo>
                  <a:pt x="6650778" y="1204143"/>
                </a:lnTo>
                <a:lnTo>
                  <a:pt x="6661368" y="1204143"/>
                </a:lnTo>
                <a:lnTo>
                  <a:pt x="6671958" y="1204143"/>
                </a:lnTo>
                <a:cubicBezTo>
                  <a:pt x="6664898" y="1204143"/>
                  <a:pt x="6661368" y="1207673"/>
                  <a:pt x="6661368" y="1214733"/>
                </a:cubicBezTo>
                <a:cubicBezTo>
                  <a:pt x="6661368" y="1214733"/>
                  <a:pt x="6663134" y="1214733"/>
                  <a:pt x="6666664" y="1214733"/>
                </a:cubicBezTo>
                <a:cubicBezTo>
                  <a:pt x="6670194" y="1214733"/>
                  <a:pt x="6675488" y="1214733"/>
                  <a:pt x="6682550" y="1214733"/>
                </a:cubicBezTo>
                <a:lnTo>
                  <a:pt x="6693140" y="1214733"/>
                </a:lnTo>
                <a:cubicBezTo>
                  <a:pt x="6686079" y="1214733"/>
                  <a:pt x="6686079" y="1211202"/>
                  <a:pt x="6693140" y="1204143"/>
                </a:cubicBezTo>
                <a:lnTo>
                  <a:pt x="6682550" y="1193552"/>
                </a:lnTo>
                <a:cubicBezTo>
                  <a:pt x="6675488" y="1193552"/>
                  <a:pt x="6668429" y="1193552"/>
                  <a:pt x="6661368" y="1193552"/>
                </a:cubicBezTo>
                <a:cubicBezTo>
                  <a:pt x="6654307" y="1193552"/>
                  <a:pt x="6649012" y="1191787"/>
                  <a:pt x="6645483" y="1188258"/>
                </a:cubicBezTo>
                <a:cubicBezTo>
                  <a:pt x="6641954" y="1184727"/>
                  <a:pt x="6640188" y="1182962"/>
                  <a:pt x="6640188" y="1182962"/>
                </a:cubicBezTo>
                <a:lnTo>
                  <a:pt x="6629598" y="1182962"/>
                </a:lnTo>
                <a:cubicBezTo>
                  <a:pt x="6629598" y="1175902"/>
                  <a:pt x="6629598" y="1172371"/>
                  <a:pt x="6629598" y="1172371"/>
                </a:cubicBezTo>
                <a:cubicBezTo>
                  <a:pt x="6629598" y="1172371"/>
                  <a:pt x="6629598" y="1168841"/>
                  <a:pt x="6629598" y="1161781"/>
                </a:cubicBezTo>
                <a:cubicBezTo>
                  <a:pt x="6629598" y="1161781"/>
                  <a:pt x="6627832" y="1161781"/>
                  <a:pt x="6624302" y="1161781"/>
                </a:cubicBezTo>
                <a:cubicBezTo>
                  <a:pt x="6620772" y="1161781"/>
                  <a:pt x="6615477" y="1161781"/>
                  <a:pt x="6608416" y="1161781"/>
                </a:cubicBezTo>
                <a:cubicBezTo>
                  <a:pt x="6601355" y="1161781"/>
                  <a:pt x="6592531" y="1160016"/>
                  <a:pt x="6581940" y="1156485"/>
                </a:cubicBezTo>
                <a:cubicBezTo>
                  <a:pt x="6571350" y="1152956"/>
                  <a:pt x="6562525" y="1151191"/>
                  <a:pt x="6555464" y="1151191"/>
                </a:cubicBezTo>
                <a:cubicBezTo>
                  <a:pt x="6548403" y="1151191"/>
                  <a:pt x="6541344" y="1151191"/>
                  <a:pt x="6534284" y="1151191"/>
                </a:cubicBezTo>
                <a:lnTo>
                  <a:pt x="6534284" y="1161781"/>
                </a:lnTo>
                <a:cubicBezTo>
                  <a:pt x="6527223" y="1161781"/>
                  <a:pt x="6516632" y="1161781"/>
                  <a:pt x="6502512" y="1161781"/>
                </a:cubicBezTo>
                <a:close/>
                <a:moveTo>
                  <a:pt x="6100076" y="1151191"/>
                </a:moveTo>
                <a:lnTo>
                  <a:pt x="6100076" y="1161781"/>
                </a:lnTo>
                <a:cubicBezTo>
                  <a:pt x="6107138" y="1161781"/>
                  <a:pt x="6110668" y="1161781"/>
                  <a:pt x="6110668" y="1161781"/>
                </a:cubicBezTo>
                <a:close/>
                <a:moveTo>
                  <a:pt x="2329890" y="1151191"/>
                </a:moveTo>
                <a:lnTo>
                  <a:pt x="2329890" y="1161781"/>
                </a:lnTo>
                <a:lnTo>
                  <a:pt x="2340481" y="1161781"/>
                </a:lnTo>
                <a:cubicBezTo>
                  <a:pt x="2340481" y="1154721"/>
                  <a:pt x="2336950" y="1151191"/>
                  <a:pt x="2329890" y="1151191"/>
                </a:cubicBezTo>
                <a:close/>
                <a:moveTo>
                  <a:pt x="1863912" y="1151191"/>
                </a:moveTo>
                <a:cubicBezTo>
                  <a:pt x="1863912" y="1158250"/>
                  <a:pt x="1862147" y="1161781"/>
                  <a:pt x="1858616" y="1161781"/>
                </a:cubicBezTo>
                <a:cubicBezTo>
                  <a:pt x="1855087" y="1161781"/>
                  <a:pt x="1853322" y="1160016"/>
                  <a:pt x="1853322" y="1156485"/>
                </a:cubicBezTo>
                <a:cubicBezTo>
                  <a:pt x="1853322" y="1152956"/>
                  <a:pt x="1856852" y="1151191"/>
                  <a:pt x="1863912" y="1151191"/>
                </a:cubicBezTo>
                <a:close/>
                <a:moveTo>
                  <a:pt x="7433144" y="1144572"/>
                </a:moveTo>
                <a:cubicBezTo>
                  <a:pt x="7432262" y="1143688"/>
                  <a:pt x="7430938" y="1144131"/>
                  <a:pt x="7429174" y="1145896"/>
                </a:cubicBezTo>
                <a:cubicBezTo>
                  <a:pt x="7425644" y="1149426"/>
                  <a:pt x="7427408" y="1151191"/>
                  <a:pt x="7434468" y="1151191"/>
                </a:cubicBezTo>
                <a:cubicBezTo>
                  <a:pt x="7434468" y="1147662"/>
                  <a:pt x="7434026" y="1145454"/>
                  <a:pt x="7433144" y="1144572"/>
                </a:cubicBezTo>
                <a:close/>
                <a:moveTo>
                  <a:pt x="8800632" y="1140600"/>
                </a:moveTo>
                <a:cubicBezTo>
                  <a:pt x="8800632" y="1140600"/>
                  <a:pt x="8812988" y="1144131"/>
                  <a:pt x="8837697" y="1151191"/>
                </a:cubicBezTo>
                <a:cubicBezTo>
                  <a:pt x="8862409" y="1158250"/>
                  <a:pt x="8874765" y="1165312"/>
                  <a:pt x="8874765" y="1172371"/>
                </a:cubicBezTo>
                <a:lnTo>
                  <a:pt x="8832403" y="1161781"/>
                </a:lnTo>
                <a:close/>
                <a:moveTo>
                  <a:pt x="6438970" y="1140600"/>
                </a:moveTo>
                <a:cubicBezTo>
                  <a:pt x="6446031" y="1147660"/>
                  <a:pt x="6449560" y="1151191"/>
                  <a:pt x="6449560" y="1151191"/>
                </a:cubicBezTo>
                <a:cubicBezTo>
                  <a:pt x="6449560" y="1151191"/>
                  <a:pt x="6451326" y="1152956"/>
                  <a:pt x="6454855" y="1156485"/>
                </a:cubicBezTo>
                <a:cubicBezTo>
                  <a:pt x="6458384" y="1160016"/>
                  <a:pt x="6460150" y="1161781"/>
                  <a:pt x="6460150" y="1161781"/>
                </a:cubicBezTo>
                <a:lnTo>
                  <a:pt x="6470740" y="1161781"/>
                </a:lnTo>
                <a:lnTo>
                  <a:pt x="6470740" y="1151191"/>
                </a:lnTo>
                <a:lnTo>
                  <a:pt x="6460150" y="1140600"/>
                </a:lnTo>
                <a:close/>
                <a:moveTo>
                  <a:pt x="3283027" y="1140600"/>
                </a:moveTo>
                <a:cubicBezTo>
                  <a:pt x="3283027" y="1147660"/>
                  <a:pt x="3286557" y="1151191"/>
                  <a:pt x="3293618" y="1151191"/>
                </a:cubicBezTo>
                <a:cubicBezTo>
                  <a:pt x="3293618" y="1144131"/>
                  <a:pt x="3293618" y="1140600"/>
                  <a:pt x="3293618" y="1140600"/>
                </a:cubicBezTo>
                <a:close/>
                <a:moveTo>
                  <a:pt x="3018266" y="1140600"/>
                </a:moveTo>
                <a:cubicBezTo>
                  <a:pt x="3011207" y="1140600"/>
                  <a:pt x="3007676" y="1142365"/>
                  <a:pt x="3007676" y="1145896"/>
                </a:cubicBezTo>
                <a:cubicBezTo>
                  <a:pt x="3007676" y="1149426"/>
                  <a:pt x="3004146" y="1151191"/>
                  <a:pt x="2997086" y="1151191"/>
                </a:cubicBezTo>
                <a:lnTo>
                  <a:pt x="2986495" y="1151191"/>
                </a:lnTo>
                <a:lnTo>
                  <a:pt x="2997086" y="1161781"/>
                </a:lnTo>
                <a:lnTo>
                  <a:pt x="3018266" y="1161781"/>
                </a:lnTo>
                <a:lnTo>
                  <a:pt x="3028858" y="1151191"/>
                </a:lnTo>
                <a:cubicBezTo>
                  <a:pt x="3028858" y="1144131"/>
                  <a:pt x="3025327" y="1140600"/>
                  <a:pt x="3018266" y="1140600"/>
                </a:cubicBezTo>
                <a:close/>
                <a:moveTo>
                  <a:pt x="3190361" y="1135306"/>
                </a:moveTo>
                <a:cubicBezTo>
                  <a:pt x="3188596" y="1135306"/>
                  <a:pt x="3187714" y="1137070"/>
                  <a:pt x="3187714" y="1140600"/>
                </a:cubicBezTo>
                <a:lnTo>
                  <a:pt x="3198303" y="1140600"/>
                </a:lnTo>
                <a:cubicBezTo>
                  <a:pt x="3194774" y="1137070"/>
                  <a:pt x="3192125" y="1135306"/>
                  <a:pt x="3190361" y="1135306"/>
                </a:cubicBezTo>
                <a:close/>
                <a:moveTo>
                  <a:pt x="8048712" y="1130010"/>
                </a:moveTo>
                <a:lnTo>
                  <a:pt x="8069894" y="1130010"/>
                </a:lnTo>
                <a:lnTo>
                  <a:pt x="8069894" y="1140600"/>
                </a:lnTo>
                <a:cubicBezTo>
                  <a:pt x="8062833" y="1140600"/>
                  <a:pt x="8055773" y="1137070"/>
                  <a:pt x="8048712" y="1130010"/>
                </a:cubicBezTo>
                <a:close/>
                <a:moveTo>
                  <a:pt x="7752182" y="1130010"/>
                </a:moveTo>
                <a:lnTo>
                  <a:pt x="7752182" y="1140600"/>
                </a:lnTo>
                <a:cubicBezTo>
                  <a:pt x="7759242" y="1140600"/>
                  <a:pt x="7762772" y="1140600"/>
                  <a:pt x="7762772" y="1140600"/>
                </a:cubicBezTo>
                <a:cubicBezTo>
                  <a:pt x="7762772" y="1133541"/>
                  <a:pt x="7759242" y="1130010"/>
                  <a:pt x="7752182" y="1130010"/>
                </a:cubicBezTo>
                <a:close/>
                <a:moveTo>
                  <a:pt x="6417788" y="1130010"/>
                </a:moveTo>
                <a:lnTo>
                  <a:pt x="6417788" y="1140600"/>
                </a:lnTo>
                <a:lnTo>
                  <a:pt x="6423084" y="1140600"/>
                </a:lnTo>
                <a:cubicBezTo>
                  <a:pt x="6419554" y="1140600"/>
                  <a:pt x="6417788" y="1137070"/>
                  <a:pt x="6417788" y="1130010"/>
                </a:cubicBezTo>
                <a:close/>
                <a:moveTo>
                  <a:pt x="2319299" y="1130010"/>
                </a:moveTo>
                <a:lnTo>
                  <a:pt x="2308710" y="1140600"/>
                </a:lnTo>
                <a:cubicBezTo>
                  <a:pt x="2315769" y="1140600"/>
                  <a:pt x="2319299" y="1140600"/>
                  <a:pt x="2319299" y="1140600"/>
                </a:cubicBezTo>
                <a:cubicBezTo>
                  <a:pt x="2319299" y="1133541"/>
                  <a:pt x="2319299" y="1130010"/>
                  <a:pt x="2319299" y="1130010"/>
                </a:cubicBezTo>
                <a:close/>
                <a:moveTo>
                  <a:pt x="2758803" y="1126700"/>
                </a:moveTo>
                <a:cubicBezTo>
                  <a:pt x="2753506" y="1127142"/>
                  <a:pt x="2748211" y="1128245"/>
                  <a:pt x="2742916" y="1130010"/>
                </a:cubicBezTo>
                <a:lnTo>
                  <a:pt x="2732326" y="1130010"/>
                </a:lnTo>
                <a:lnTo>
                  <a:pt x="2753506" y="1140600"/>
                </a:lnTo>
                <a:cubicBezTo>
                  <a:pt x="2767627" y="1140600"/>
                  <a:pt x="2778218" y="1140600"/>
                  <a:pt x="2785278" y="1140600"/>
                </a:cubicBezTo>
                <a:lnTo>
                  <a:pt x="2795868" y="1140600"/>
                </a:lnTo>
                <a:cubicBezTo>
                  <a:pt x="2802927" y="1147660"/>
                  <a:pt x="2806458" y="1151191"/>
                  <a:pt x="2806458" y="1151191"/>
                </a:cubicBezTo>
                <a:cubicBezTo>
                  <a:pt x="2806458" y="1151191"/>
                  <a:pt x="2809989" y="1151191"/>
                  <a:pt x="2817049" y="1151191"/>
                </a:cubicBezTo>
                <a:lnTo>
                  <a:pt x="2806458" y="1140600"/>
                </a:lnTo>
                <a:cubicBezTo>
                  <a:pt x="2790573" y="1130010"/>
                  <a:pt x="2774687" y="1125376"/>
                  <a:pt x="2758803" y="1126700"/>
                </a:cubicBezTo>
                <a:close/>
                <a:moveTo>
                  <a:pt x="6473389" y="1124714"/>
                </a:moveTo>
                <a:cubicBezTo>
                  <a:pt x="6471624" y="1124714"/>
                  <a:pt x="6470740" y="1126481"/>
                  <a:pt x="6470740" y="1130010"/>
                </a:cubicBezTo>
                <a:lnTo>
                  <a:pt x="6481332" y="1130010"/>
                </a:lnTo>
                <a:cubicBezTo>
                  <a:pt x="6477800" y="1126481"/>
                  <a:pt x="6475154" y="1124714"/>
                  <a:pt x="6473389" y="1124714"/>
                </a:cubicBezTo>
                <a:close/>
                <a:moveTo>
                  <a:pt x="5847231" y="1123391"/>
                </a:moveTo>
                <a:cubicBezTo>
                  <a:pt x="5846347" y="1124273"/>
                  <a:pt x="5845908" y="1126481"/>
                  <a:pt x="5845908" y="1130010"/>
                </a:cubicBezTo>
                <a:cubicBezTo>
                  <a:pt x="5845908" y="1137070"/>
                  <a:pt x="5845908" y="1140600"/>
                  <a:pt x="5845908" y="1140600"/>
                </a:cubicBezTo>
                <a:cubicBezTo>
                  <a:pt x="5845908" y="1140600"/>
                  <a:pt x="5847672" y="1138835"/>
                  <a:pt x="5851202" y="1135306"/>
                </a:cubicBezTo>
                <a:cubicBezTo>
                  <a:pt x="5854731" y="1131775"/>
                  <a:pt x="5854731" y="1128245"/>
                  <a:pt x="5851202" y="1124714"/>
                </a:cubicBezTo>
                <a:cubicBezTo>
                  <a:pt x="5849436" y="1122950"/>
                  <a:pt x="5848113" y="1122509"/>
                  <a:pt x="5847231" y="1123391"/>
                </a:cubicBezTo>
                <a:close/>
                <a:moveTo>
                  <a:pt x="2255757" y="1119419"/>
                </a:moveTo>
                <a:lnTo>
                  <a:pt x="2255757" y="1130010"/>
                </a:lnTo>
                <a:cubicBezTo>
                  <a:pt x="2241637" y="1130010"/>
                  <a:pt x="2245167" y="1137070"/>
                  <a:pt x="2266347" y="1151191"/>
                </a:cubicBezTo>
                <a:lnTo>
                  <a:pt x="2308710" y="1151191"/>
                </a:lnTo>
                <a:cubicBezTo>
                  <a:pt x="2308710" y="1151191"/>
                  <a:pt x="2306945" y="1147660"/>
                  <a:pt x="2303415" y="1140600"/>
                </a:cubicBezTo>
                <a:cubicBezTo>
                  <a:pt x="2299884" y="1133541"/>
                  <a:pt x="2294589" y="1130010"/>
                  <a:pt x="2287529" y="1130010"/>
                </a:cubicBezTo>
                <a:cubicBezTo>
                  <a:pt x="2280468" y="1130010"/>
                  <a:pt x="2273408" y="1130010"/>
                  <a:pt x="2266347" y="1130010"/>
                </a:cubicBezTo>
                <a:close/>
                <a:moveTo>
                  <a:pt x="1906274" y="1119419"/>
                </a:moveTo>
                <a:lnTo>
                  <a:pt x="1948635" y="1140600"/>
                </a:lnTo>
                <a:lnTo>
                  <a:pt x="2012178" y="1161781"/>
                </a:lnTo>
                <a:cubicBezTo>
                  <a:pt x="2033359" y="1161781"/>
                  <a:pt x="2051009" y="1161781"/>
                  <a:pt x="2065130" y="1161781"/>
                </a:cubicBezTo>
                <a:cubicBezTo>
                  <a:pt x="2065130" y="1154721"/>
                  <a:pt x="2061600" y="1151191"/>
                  <a:pt x="2054540" y="1151191"/>
                </a:cubicBezTo>
                <a:cubicBezTo>
                  <a:pt x="2061600" y="1144131"/>
                  <a:pt x="2061600" y="1138835"/>
                  <a:pt x="2054540" y="1135306"/>
                </a:cubicBezTo>
                <a:cubicBezTo>
                  <a:pt x="2047480" y="1131775"/>
                  <a:pt x="2040419" y="1130010"/>
                  <a:pt x="2033359" y="1130010"/>
                </a:cubicBezTo>
                <a:cubicBezTo>
                  <a:pt x="2026299" y="1130010"/>
                  <a:pt x="2017472" y="1128245"/>
                  <a:pt x="2006882" y="1124714"/>
                </a:cubicBezTo>
                <a:cubicBezTo>
                  <a:pt x="1996293" y="1121184"/>
                  <a:pt x="1987466" y="1119419"/>
                  <a:pt x="1980407" y="1119419"/>
                </a:cubicBezTo>
                <a:close/>
                <a:moveTo>
                  <a:pt x="1885093" y="1119419"/>
                </a:moveTo>
                <a:lnTo>
                  <a:pt x="1874503" y="1130010"/>
                </a:lnTo>
                <a:cubicBezTo>
                  <a:pt x="1874503" y="1130010"/>
                  <a:pt x="1878032" y="1130010"/>
                  <a:pt x="1885093" y="1130010"/>
                </a:cubicBezTo>
                <a:cubicBezTo>
                  <a:pt x="1892153" y="1130010"/>
                  <a:pt x="1895684" y="1130010"/>
                  <a:pt x="1895684" y="1130010"/>
                </a:cubicBezTo>
                <a:cubicBezTo>
                  <a:pt x="1895684" y="1122950"/>
                  <a:pt x="1892153" y="1119419"/>
                  <a:pt x="1885093" y="1119419"/>
                </a:cubicBezTo>
                <a:close/>
                <a:moveTo>
                  <a:pt x="1085517" y="1119419"/>
                </a:moveTo>
                <a:cubicBezTo>
                  <a:pt x="1092577" y="1119419"/>
                  <a:pt x="1101402" y="1122950"/>
                  <a:pt x="1111993" y="1130010"/>
                </a:cubicBezTo>
                <a:cubicBezTo>
                  <a:pt x="1119053" y="1137070"/>
                  <a:pt x="1126114" y="1140600"/>
                  <a:pt x="1133174" y="1140600"/>
                </a:cubicBezTo>
                <a:lnTo>
                  <a:pt x="1249669" y="1193552"/>
                </a:lnTo>
                <a:cubicBezTo>
                  <a:pt x="1221427" y="1193552"/>
                  <a:pt x="1232018" y="1204143"/>
                  <a:pt x="1281440" y="1225324"/>
                </a:cubicBezTo>
                <a:cubicBezTo>
                  <a:pt x="1309681" y="1232383"/>
                  <a:pt x="1323802" y="1239445"/>
                  <a:pt x="1323802" y="1246504"/>
                </a:cubicBezTo>
                <a:cubicBezTo>
                  <a:pt x="1330861" y="1246504"/>
                  <a:pt x="1337922" y="1246504"/>
                  <a:pt x="1344982" y="1246504"/>
                </a:cubicBezTo>
                <a:cubicBezTo>
                  <a:pt x="1352042" y="1246504"/>
                  <a:pt x="1355573" y="1246504"/>
                  <a:pt x="1355573" y="1246504"/>
                </a:cubicBezTo>
                <a:cubicBezTo>
                  <a:pt x="1355573" y="1246504"/>
                  <a:pt x="1352042" y="1250035"/>
                  <a:pt x="1344982" y="1257095"/>
                </a:cubicBezTo>
                <a:cubicBezTo>
                  <a:pt x="1330861" y="1257095"/>
                  <a:pt x="1320271" y="1253564"/>
                  <a:pt x="1313210" y="1246504"/>
                </a:cubicBezTo>
                <a:lnTo>
                  <a:pt x="1292030" y="1235914"/>
                </a:lnTo>
                <a:cubicBezTo>
                  <a:pt x="1277910" y="1235914"/>
                  <a:pt x="1267319" y="1234149"/>
                  <a:pt x="1260258" y="1230619"/>
                </a:cubicBezTo>
                <a:cubicBezTo>
                  <a:pt x="1253199" y="1227089"/>
                  <a:pt x="1242608" y="1221793"/>
                  <a:pt x="1228487" y="1214733"/>
                </a:cubicBezTo>
                <a:cubicBezTo>
                  <a:pt x="1214367" y="1207673"/>
                  <a:pt x="1203777" y="1200612"/>
                  <a:pt x="1196717" y="1193552"/>
                </a:cubicBezTo>
                <a:cubicBezTo>
                  <a:pt x="1189655" y="1186493"/>
                  <a:pt x="1180832" y="1179431"/>
                  <a:pt x="1170240" y="1172371"/>
                </a:cubicBezTo>
                <a:cubicBezTo>
                  <a:pt x="1159651" y="1165312"/>
                  <a:pt x="1150825" y="1161781"/>
                  <a:pt x="1143765" y="1161781"/>
                </a:cubicBezTo>
                <a:cubicBezTo>
                  <a:pt x="1136703" y="1161781"/>
                  <a:pt x="1126114" y="1158250"/>
                  <a:pt x="1111993" y="1151191"/>
                </a:cubicBezTo>
                <a:lnTo>
                  <a:pt x="1080222" y="1130010"/>
                </a:lnTo>
                <a:cubicBezTo>
                  <a:pt x="1073162" y="1130010"/>
                  <a:pt x="1069631" y="1130010"/>
                  <a:pt x="1069631" y="1130010"/>
                </a:cubicBezTo>
                <a:cubicBezTo>
                  <a:pt x="1073162" y="1122950"/>
                  <a:pt x="1078457" y="1119419"/>
                  <a:pt x="1085517" y="1119419"/>
                </a:cubicBezTo>
                <a:close/>
                <a:moveTo>
                  <a:pt x="921366" y="1119419"/>
                </a:moveTo>
                <a:lnTo>
                  <a:pt x="953137" y="1130010"/>
                </a:lnTo>
                <a:lnTo>
                  <a:pt x="995498" y="1151191"/>
                </a:lnTo>
                <a:cubicBezTo>
                  <a:pt x="1002559" y="1151191"/>
                  <a:pt x="1006089" y="1152956"/>
                  <a:pt x="1006089" y="1156485"/>
                </a:cubicBezTo>
                <a:cubicBezTo>
                  <a:pt x="1006089" y="1160016"/>
                  <a:pt x="1007855" y="1161781"/>
                  <a:pt x="1011384" y="1161781"/>
                </a:cubicBezTo>
                <a:cubicBezTo>
                  <a:pt x="1014913" y="1161781"/>
                  <a:pt x="1020210" y="1165312"/>
                  <a:pt x="1027270" y="1172371"/>
                </a:cubicBezTo>
                <a:cubicBezTo>
                  <a:pt x="1041391" y="1179431"/>
                  <a:pt x="1048450" y="1182962"/>
                  <a:pt x="1048450" y="1182962"/>
                </a:cubicBezTo>
                <a:lnTo>
                  <a:pt x="1037859" y="1182962"/>
                </a:lnTo>
                <a:cubicBezTo>
                  <a:pt x="1037859" y="1182962"/>
                  <a:pt x="1027270" y="1179431"/>
                  <a:pt x="1006089" y="1172371"/>
                </a:cubicBezTo>
                <a:cubicBezTo>
                  <a:pt x="984908" y="1165312"/>
                  <a:pt x="967257" y="1158250"/>
                  <a:pt x="953137" y="1151191"/>
                </a:cubicBezTo>
                <a:lnTo>
                  <a:pt x="931956" y="1140600"/>
                </a:lnTo>
                <a:cubicBezTo>
                  <a:pt x="931956" y="1140600"/>
                  <a:pt x="928426" y="1137070"/>
                  <a:pt x="921366" y="1130010"/>
                </a:cubicBezTo>
                <a:close/>
                <a:moveTo>
                  <a:pt x="3199628" y="1111476"/>
                </a:moveTo>
                <a:cubicBezTo>
                  <a:pt x="3196981" y="1111476"/>
                  <a:pt x="3194774" y="1112360"/>
                  <a:pt x="3193008" y="1114125"/>
                </a:cubicBezTo>
                <a:cubicBezTo>
                  <a:pt x="3189479" y="1117654"/>
                  <a:pt x="3191243" y="1119419"/>
                  <a:pt x="3198303" y="1119419"/>
                </a:cubicBezTo>
                <a:lnTo>
                  <a:pt x="3219485" y="1119419"/>
                </a:lnTo>
                <a:cubicBezTo>
                  <a:pt x="3219485" y="1119419"/>
                  <a:pt x="3215954" y="1117654"/>
                  <a:pt x="3208895" y="1114125"/>
                </a:cubicBezTo>
                <a:cubicBezTo>
                  <a:pt x="3205364" y="1112360"/>
                  <a:pt x="3202276" y="1111476"/>
                  <a:pt x="3199628" y="1111476"/>
                </a:cubicBezTo>
                <a:close/>
                <a:moveTo>
                  <a:pt x="7360336" y="1108829"/>
                </a:moveTo>
                <a:cubicBezTo>
                  <a:pt x="7367396" y="1108829"/>
                  <a:pt x="7370926" y="1110594"/>
                  <a:pt x="7370926" y="1114125"/>
                </a:cubicBezTo>
                <a:cubicBezTo>
                  <a:pt x="7370926" y="1117654"/>
                  <a:pt x="7367396" y="1119419"/>
                  <a:pt x="7360336" y="1119419"/>
                </a:cubicBezTo>
                <a:cubicBezTo>
                  <a:pt x="7360336" y="1112360"/>
                  <a:pt x="7360336" y="1108829"/>
                  <a:pt x="7360336" y="1108829"/>
                </a:cubicBezTo>
                <a:close/>
                <a:moveTo>
                  <a:pt x="5920039" y="1108829"/>
                </a:moveTo>
                <a:cubicBezTo>
                  <a:pt x="5920039" y="1115889"/>
                  <a:pt x="5920039" y="1119419"/>
                  <a:pt x="5920039" y="1119419"/>
                </a:cubicBezTo>
                <a:cubicBezTo>
                  <a:pt x="5920039" y="1119419"/>
                  <a:pt x="5923568" y="1119419"/>
                  <a:pt x="5930630" y="1119419"/>
                </a:cubicBezTo>
                <a:lnTo>
                  <a:pt x="5930630" y="1108829"/>
                </a:lnTo>
                <a:close/>
                <a:moveTo>
                  <a:pt x="2155149" y="1108829"/>
                </a:moveTo>
                <a:cubicBezTo>
                  <a:pt x="2151618" y="1108829"/>
                  <a:pt x="2149853" y="1112360"/>
                  <a:pt x="2149853" y="1119419"/>
                </a:cubicBezTo>
                <a:lnTo>
                  <a:pt x="2160443" y="1119419"/>
                </a:lnTo>
                <a:lnTo>
                  <a:pt x="2171034" y="1119419"/>
                </a:lnTo>
                <a:cubicBezTo>
                  <a:pt x="2163974" y="1112360"/>
                  <a:pt x="2158678" y="1108829"/>
                  <a:pt x="2155149" y="1108829"/>
                </a:cubicBezTo>
                <a:close/>
                <a:moveTo>
                  <a:pt x="5896211" y="1103535"/>
                </a:moveTo>
                <a:cubicBezTo>
                  <a:pt x="5894446" y="1103535"/>
                  <a:pt x="5891799" y="1105300"/>
                  <a:pt x="5888268" y="1108829"/>
                </a:cubicBezTo>
                <a:lnTo>
                  <a:pt x="5898860" y="1108829"/>
                </a:lnTo>
                <a:cubicBezTo>
                  <a:pt x="5898860" y="1105300"/>
                  <a:pt x="5897976" y="1103535"/>
                  <a:pt x="5896211" y="1103535"/>
                </a:cubicBezTo>
                <a:close/>
                <a:moveTo>
                  <a:pt x="8345244" y="1098239"/>
                </a:moveTo>
                <a:cubicBezTo>
                  <a:pt x="8352305" y="1098239"/>
                  <a:pt x="8359364" y="1100004"/>
                  <a:pt x="8366425" y="1103533"/>
                </a:cubicBezTo>
                <a:cubicBezTo>
                  <a:pt x="8373486" y="1107064"/>
                  <a:pt x="8377016" y="1108829"/>
                  <a:pt x="8377016" y="1108829"/>
                </a:cubicBezTo>
                <a:close/>
                <a:moveTo>
                  <a:pt x="7286203" y="1098239"/>
                </a:moveTo>
                <a:lnTo>
                  <a:pt x="7275612" y="1108829"/>
                </a:lnTo>
                <a:lnTo>
                  <a:pt x="7296793" y="1108829"/>
                </a:lnTo>
                <a:cubicBezTo>
                  <a:pt x="7296793" y="1108829"/>
                  <a:pt x="7295028" y="1107064"/>
                  <a:pt x="7291498" y="1103533"/>
                </a:cubicBezTo>
                <a:cubicBezTo>
                  <a:pt x="7287968" y="1100004"/>
                  <a:pt x="7286203" y="1098239"/>
                  <a:pt x="7286203" y="1098239"/>
                </a:cubicBezTo>
                <a:close/>
                <a:moveTo>
                  <a:pt x="6375428" y="1098239"/>
                </a:moveTo>
                <a:lnTo>
                  <a:pt x="6375428" y="1108829"/>
                </a:lnTo>
                <a:cubicBezTo>
                  <a:pt x="6375428" y="1115889"/>
                  <a:pt x="6373662" y="1119419"/>
                  <a:pt x="6370132" y="1119419"/>
                </a:cubicBezTo>
                <a:cubicBezTo>
                  <a:pt x="6366602" y="1119419"/>
                  <a:pt x="6364836" y="1115889"/>
                  <a:pt x="6364836" y="1108829"/>
                </a:cubicBezTo>
                <a:cubicBezTo>
                  <a:pt x="6364836" y="1101769"/>
                  <a:pt x="6368367" y="1098239"/>
                  <a:pt x="6375428" y="1098239"/>
                </a:cubicBezTo>
                <a:close/>
                <a:moveTo>
                  <a:pt x="6343656" y="1098239"/>
                </a:moveTo>
                <a:cubicBezTo>
                  <a:pt x="6350717" y="1098239"/>
                  <a:pt x="6354246" y="1098239"/>
                  <a:pt x="6354246" y="1098239"/>
                </a:cubicBezTo>
                <a:lnTo>
                  <a:pt x="6333066" y="1108829"/>
                </a:lnTo>
                <a:cubicBezTo>
                  <a:pt x="6333066" y="1108829"/>
                  <a:pt x="6333066" y="1107064"/>
                  <a:pt x="6333066" y="1103533"/>
                </a:cubicBezTo>
                <a:cubicBezTo>
                  <a:pt x="6333066" y="1100004"/>
                  <a:pt x="6336595" y="1098239"/>
                  <a:pt x="6343656" y="1098239"/>
                </a:cubicBezTo>
                <a:close/>
                <a:moveTo>
                  <a:pt x="3145351" y="1098239"/>
                </a:moveTo>
                <a:lnTo>
                  <a:pt x="3155942" y="1108829"/>
                </a:lnTo>
                <a:lnTo>
                  <a:pt x="3166533" y="1108829"/>
                </a:lnTo>
                <a:cubicBezTo>
                  <a:pt x="3166533" y="1101769"/>
                  <a:pt x="3163002" y="1098239"/>
                  <a:pt x="3155942" y="1098239"/>
                </a:cubicBezTo>
                <a:cubicBezTo>
                  <a:pt x="3148882" y="1098239"/>
                  <a:pt x="3145351" y="1098239"/>
                  <a:pt x="3145351" y="1098239"/>
                </a:cubicBezTo>
                <a:close/>
                <a:moveTo>
                  <a:pt x="2171034" y="1098239"/>
                </a:moveTo>
                <a:lnTo>
                  <a:pt x="2192215" y="1119419"/>
                </a:lnTo>
                <a:lnTo>
                  <a:pt x="2223986" y="1119419"/>
                </a:lnTo>
                <a:lnTo>
                  <a:pt x="2213396" y="1108829"/>
                </a:lnTo>
                <a:lnTo>
                  <a:pt x="2192215" y="1108829"/>
                </a:lnTo>
                <a:close/>
                <a:moveTo>
                  <a:pt x="1535610" y="1098239"/>
                </a:moveTo>
                <a:lnTo>
                  <a:pt x="1535610" y="1108829"/>
                </a:lnTo>
                <a:lnTo>
                  <a:pt x="1546200" y="1119419"/>
                </a:lnTo>
                <a:close/>
                <a:moveTo>
                  <a:pt x="1895684" y="1087648"/>
                </a:moveTo>
                <a:cubicBezTo>
                  <a:pt x="1888623" y="1087648"/>
                  <a:pt x="1885093" y="1089413"/>
                  <a:pt x="1885093" y="1092944"/>
                </a:cubicBezTo>
                <a:cubicBezTo>
                  <a:pt x="1885093" y="1096474"/>
                  <a:pt x="1888623" y="1098239"/>
                  <a:pt x="1895684" y="1098239"/>
                </a:cubicBezTo>
                <a:close/>
                <a:moveTo>
                  <a:pt x="7328564" y="1077058"/>
                </a:moveTo>
                <a:lnTo>
                  <a:pt x="7328564" y="1108829"/>
                </a:lnTo>
                <a:lnTo>
                  <a:pt x="7328564" y="1119419"/>
                </a:lnTo>
                <a:cubicBezTo>
                  <a:pt x="7328564" y="1126479"/>
                  <a:pt x="7342684" y="1130010"/>
                  <a:pt x="7370926" y="1130010"/>
                </a:cubicBezTo>
                <a:cubicBezTo>
                  <a:pt x="7377986" y="1130010"/>
                  <a:pt x="7385047" y="1130010"/>
                  <a:pt x="7392107" y="1130010"/>
                </a:cubicBezTo>
                <a:cubicBezTo>
                  <a:pt x="7399168" y="1130010"/>
                  <a:pt x="7406226" y="1130010"/>
                  <a:pt x="7413288" y="1130010"/>
                </a:cubicBezTo>
                <a:cubicBezTo>
                  <a:pt x="7427408" y="1130010"/>
                  <a:pt x="7434468" y="1130010"/>
                  <a:pt x="7434468" y="1130010"/>
                </a:cubicBezTo>
                <a:lnTo>
                  <a:pt x="7423878" y="1119419"/>
                </a:lnTo>
                <a:lnTo>
                  <a:pt x="7413288" y="1119419"/>
                </a:lnTo>
                <a:lnTo>
                  <a:pt x="7402697" y="1119419"/>
                </a:lnTo>
                <a:cubicBezTo>
                  <a:pt x="7402697" y="1112360"/>
                  <a:pt x="7397403" y="1108829"/>
                  <a:pt x="7386812" y="1108829"/>
                </a:cubicBezTo>
                <a:cubicBezTo>
                  <a:pt x="7376222" y="1108829"/>
                  <a:pt x="7369160" y="1105298"/>
                  <a:pt x="7365630" y="1098239"/>
                </a:cubicBezTo>
                <a:cubicBezTo>
                  <a:pt x="7362101" y="1091179"/>
                  <a:pt x="7356806" y="1089413"/>
                  <a:pt x="7349745" y="1092944"/>
                </a:cubicBezTo>
                <a:cubicBezTo>
                  <a:pt x="7342684" y="1096474"/>
                  <a:pt x="7339155" y="1094708"/>
                  <a:pt x="7339155" y="1087648"/>
                </a:cubicBezTo>
                <a:cubicBezTo>
                  <a:pt x="7339155" y="1087648"/>
                  <a:pt x="7337389" y="1085883"/>
                  <a:pt x="7333860" y="1082354"/>
                </a:cubicBezTo>
                <a:cubicBezTo>
                  <a:pt x="7330330" y="1078823"/>
                  <a:pt x="7328564" y="1077058"/>
                  <a:pt x="7328564" y="1077058"/>
                </a:cubicBezTo>
                <a:close/>
                <a:moveTo>
                  <a:pt x="2223986" y="1077058"/>
                </a:moveTo>
                <a:lnTo>
                  <a:pt x="2234577" y="1077058"/>
                </a:lnTo>
                <a:lnTo>
                  <a:pt x="2234577" y="1087648"/>
                </a:lnTo>
                <a:cubicBezTo>
                  <a:pt x="2227517" y="1087648"/>
                  <a:pt x="2223986" y="1084118"/>
                  <a:pt x="2223986" y="1077058"/>
                </a:cubicBezTo>
                <a:close/>
                <a:moveTo>
                  <a:pt x="1842731" y="1077058"/>
                </a:moveTo>
                <a:cubicBezTo>
                  <a:pt x="1842731" y="1077058"/>
                  <a:pt x="1844498" y="1078823"/>
                  <a:pt x="1848026" y="1082354"/>
                </a:cubicBezTo>
                <a:cubicBezTo>
                  <a:pt x="1851558" y="1085883"/>
                  <a:pt x="1853322" y="1085883"/>
                  <a:pt x="1853322" y="1082354"/>
                </a:cubicBezTo>
                <a:cubicBezTo>
                  <a:pt x="1853322" y="1078823"/>
                  <a:pt x="1853322" y="1077058"/>
                  <a:pt x="1853322" y="1077058"/>
                </a:cubicBezTo>
                <a:close/>
                <a:moveTo>
                  <a:pt x="942546" y="1077058"/>
                </a:moveTo>
                <a:cubicBezTo>
                  <a:pt x="949607" y="1077058"/>
                  <a:pt x="960197" y="1080588"/>
                  <a:pt x="974318" y="1087648"/>
                </a:cubicBezTo>
                <a:cubicBezTo>
                  <a:pt x="981378" y="1094708"/>
                  <a:pt x="986674" y="1100004"/>
                  <a:pt x="990203" y="1103533"/>
                </a:cubicBezTo>
                <a:cubicBezTo>
                  <a:pt x="993734" y="1107064"/>
                  <a:pt x="995498" y="1108829"/>
                  <a:pt x="995498" y="1108829"/>
                </a:cubicBezTo>
                <a:lnTo>
                  <a:pt x="963726" y="1108829"/>
                </a:lnTo>
                <a:cubicBezTo>
                  <a:pt x="956667" y="1108829"/>
                  <a:pt x="949607" y="1107064"/>
                  <a:pt x="942546" y="1103533"/>
                </a:cubicBezTo>
                <a:cubicBezTo>
                  <a:pt x="935486" y="1100004"/>
                  <a:pt x="931956" y="1096474"/>
                  <a:pt x="931956" y="1092944"/>
                </a:cubicBezTo>
                <a:cubicBezTo>
                  <a:pt x="931956" y="1089413"/>
                  <a:pt x="931956" y="1087648"/>
                  <a:pt x="931956" y="1087648"/>
                </a:cubicBezTo>
                <a:close/>
                <a:moveTo>
                  <a:pt x="8302883" y="1066467"/>
                </a:moveTo>
                <a:lnTo>
                  <a:pt x="8313473" y="1087648"/>
                </a:lnTo>
                <a:lnTo>
                  <a:pt x="8292291" y="1087648"/>
                </a:lnTo>
                <a:cubicBezTo>
                  <a:pt x="8285231" y="1080588"/>
                  <a:pt x="8283468" y="1075293"/>
                  <a:pt x="8286997" y="1071762"/>
                </a:cubicBezTo>
                <a:cubicBezTo>
                  <a:pt x="8290527" y="1068232"/>
                  <a:pt x="8295821" y="1066467"/>
                  <a:pt x="8302883" y="1066467"/>
                </a:cubicBezTo>
                <a:close/>
                <a:moveTo>
                  <a:pt x="7974579" y="1066467"/>
                </a:moveTo>
                <a:cubicBezTo>
                  <a:pt x="7967519" y="1066467"/>
                  <a:pt x="7963990" y="1069998"/>
                  <a:pt x="7963990" y="1077058"/>
                </a:cubicBezTo>
                <a:lnTo>
                  <a:pt x="8016942" y="1098239"/>
                </a:lnTo>
                <a:cubicBezTo>
                  <a:pt x="8024002" y="1098239"/>
                  <a:pt x="8025767" y="1096474"/>
                  <a:pt x="8022237" y="1092944"/>
                </a:cubicBezTo>
                <a:cubicBezTo>
                  <a:pt x="8018706" y="1089413"/>
                  <a:pt x="8011646" y="1085883"/>
                  <a:pt x="8001056" y="1082354"/>
                </a:cubicBezTo>
                <a:cubicBezTo>
                  <a:pt x="7990465" y="1078823"/>
                  <a:pt x="7985171" y="1075293"/>
                  <a:pt x="7985171" y="1071762"/>
                </a:cubicBezTo>
                <a:cubicBezTo>
                  <a:pt x="7985171" y="1068232"/>
                  <a:pt x="7981640" y="1066467"/>
                  <a:pt x="7974579" y="1066467"/>
                </a:cubicBezTo>
                <a:close/>
                <a:moveTo>
                  <a:pt x="7932219" y="1066467"/>
                </a:moveTo>
                <a:lnTo>
                  <a:pt x="7942808" y="1077058"/>
                </a:lnTo>
                <a:cubicBezTo>
                  <a:pt x="7949869" y="1077058"/>
                  <a:pt x="7953398" y="1077058"/>
                  <a:pt x="7953398" y="1077058"/>
                </a:cubicBezTo>
                <a:cubicBezTo>
                  <a:pt x="7953398" y="1077058"/>
                  <a:pt x="7949869" y="1073527"/>
                  <a:pt x="7942808" y="1066467"/>
                </a:cubicBezTo>
                <a:close/>
                <a:moveTo>
                  <a:pt x="6153028" y="1066467"/>
                </a:moveTo>
                <a:lnTo>
                  <a:pt x="6184800" y="1077058"/>
                </a:lnTo>
                <a:lnTo>
                  <a:pt x="6195390" y="1077058"/>
                </a:lnTo>
                <a:lnTo>
                  <a:pt x="6205980" y="1087648"/>
                </a:lnTo>
                <a:cubicBezTo>
                  <a:pt x="6213042" y="1094708"/>
                  <a:pt x="6218336" y="1100004"/>
                  <a:pt x="6221866" y="1103533"/>
                </a:cubicBezTo>
                <a:cubicBezTo>
                  <a:pt x="6225396" y="1107064"/>
                  <a:pt x="6237752" y="1108829"/>
                  <a:pt x="6258932" y="1108829"/>
                </a:cubicBezTo>
                <a:cubicBezTo>
                  <a:pt x="6265994" y="1108829"/>
                  <a:pt x="6273053" y="1108829"/>
                  <a:pt x="6280114" y="1108829"/>
                </a:cubicBezTo>
                <a:cubicBezTo>
                  <a:pt x="6287174" y="1108829"/>
                  <a:pt x="6290704" y="1108829"/>
                  <a:pt x="6290704" y="1108829"/>
                </a:cubicBezTo>
                <a:cubicBezTo>
                  <a:pt x="6297765" y="1115889"/>
                  <a:pt x="6301294" y="1117654"/>
                  <a:pt x="6301294" y="1114125"/>
                </a:cubicBezTo>
                <a:cubicBezTo>
                  <a:pt x="6301294" y="1110594"/>
                  <a:pt x="6308354" y="1112360"/>
                  <a:pt x="6322476" y="1119419"/>
                </a:cubicBezTo>
                <a:cubicBezTo>
                  <a:pt x="6329536" y="1119419"/>
                  <a:pt x="6338361" y="1121184"/>
                  <a:pt x="6348950" y="1124714"/>
                </a:cubicBezTo>
                <a:cubicBezTo>
                  <a:pt x="6359542" y="1128245"/>
                  <a:pt x="6368367" y="1130010"/>
                  <a:pt x="6375428" y="1130010"/>
                </a:cubicBezTo>
                <a:lnTo>
                  <a:pt x="6386018" y="1130010"/>
                </a:lnTo>
                <a:cubicBezTo>
                  <a:pt x="6378957" y="1122950"/>
                  <a:pt x="6386018" y="1119419"/>
                  <a:pt x="6407198" y="1119419"/>
                </a:cubicBezTo>
                <a:lnTo>
                  <a:pt x="6428380" y="1119419"/>
                </a:lnTo>
                <a:cubicBezTo>
                  <a:pt x="6428380" y="1112360"/>
                  <a:pt x="6424850" y="1108829"/>
                  <a:pt x="6417788" y="1108829"/>
                </a:cubicBezTo>
                <a:cubicBezTo>
                  <a:pt x="6410728" y="1108829"/>
                  <a:pt x="6407198" y="1108829"/>
                  <a:pt x="6407198" y="1108829"/>
                </a:cubicBezTo>
                <a:cubicBezTo>
                  <a:pt x="6400138" y="1108829"/>
                  <a:pt x="6393079" y="1105298"/>
                  <a:pt x="6386018" y="1098239"/>
                </a:cubicBezTo>
                <a:lnTo>
                  <a:pt x="6375428" y="1098239"/>
                </a:lnTo>
                <a:lnTo>
                  <a:pt x="6370132" y="1098239"/>
                </a:lnTo>
                <a:cubicBezTo>
                  <a:pt x="6366602" y="1098239"/>
                  <a:pt x="6364836" y="1098239"/>
                  <a:pt x="6364836" y="1098239"/>
                </a:cubicBezTo>
                <a:cubicBezTo>
                  <a:pt x="6357776" y="1098239"/>
                  <a:pt x="6354246" y="1096474"/>
                  <a:pt x="6354246" y="1092944"/>
                </a:cubicBezTo>
                <a:cubicBezTo>
                  <a:pt x="6354246" y="1089413"/>
                  <a:pt x="6347186" y="1087648"/>
                  <a:pt x="6333066" y="1087648"/>
                </a:cubicBezTo>
                <a:cubicBezTo>
                  <a:pt x="6318946" y="1087648"/>
                  <a:pt x="6311884" y="1089413"/>
                  <a:pt x="6311884" y="1092944"/>
                </a:cubicBezTo>
                <a:cubicBezTo>
                  <a:pt x="6311884" y="1096474"/>
                  <a:pt x="6310120" y="1098239"/>
                  <a:pt x="6306590" y="1098239"/>
                </a:cubicBezTo>
                <a:cubicBezTo>
                  <a:pt x="6303060" y="1098239"/>
                  <a:pt x="6301294" y="1094708"/>
                  <a:pt x="6301294" y="1087648"/>
                </a:cubicBezTo>
                <a:cubicBezTo>
                  <a:pt x="6287174" y="1094708"/>
                  <a:pt x="6265994" y="1094708"/>
                  <a:pt x="6237752" y="1087648"/>
                </a:cubicBezTo>
                <a:cubicBezTo>
                  <a:pt x="6223632" y="1080588"/>
                  <a:pt x="6214805" y="1078823"/>
                  <a:pt x="6211276" y="1082354"/>
                </a:cubicBezTo>
                <a:cubicBezTo>
                  <a:pt x="6207746" y="1085883"/>
                  <a:pt x="6204216" y="1084118"/>
                  <a:pt x="6200686" y="1077058"/>
                </a:cubicBezTo>
                <a:cubicBezTo>
                  <a:pt x="6197156" y="1069998"/>
                  <a:pt x="6188330" y="1066467"/>
                  <a:pt x="6174209" y="1066467"/>
                </a:cubicBezTo>
                <a:cubicBezTo>
                  <a:pt x="6160090" y="1066467"/>
                  <a:pt x="6153028" y="1066467"/>
                  <a:pt x="6153028" y="1066467"/>
                </a:cubicBezTo>
                <a:close/>
                <a:moveTo>
                  <a:pt x="2337833" y="1061173"/>
                </a:moveTo>
                <a:cubicBezTo>
                  <a:pt x="2336068" y="1061173"/>
                  <a:pt x="2333420" y="1062937"/>
                  <a:pt x="2329890" y="1066467"/>
                </a:cubicBezTo>
                <a:lnTo>
                  <a:pt x="2340481" y="1066467"/>
                </a:lnTo>
                <a:cubicBezTo>
                  <a:pt x="2340481" y="1062937"/>
                  <a:pt x="2339598" y="1061173"/>
                  <a:pt x="2337833" y="1061173"/>
                </a:cubicBezTo>
                <a:close/>
                <a:moveTo>
                  <a:pt x="8324064" y="1055877"/>
                </a:moveTo>
                <a:cubicBezTo>
                  <a:pt x="8359364" y="1055877"/>
                  <a:pt x="8377016" y="1062937"/>
                  <a:pt x="8377016" y="1077058"/>
                </a:cubicBezTo>
                <a:lnTo>
                  <a:pt x="8366425" y="1066467"/>
                </a:lnTo>
                <a:cubicBezTo>
                  <a:pt x="8359364" y="1066467"/>
                  <a:pt x="8348773" y="1066467"/>
                  <a:pt x="8334654" y="1066467"/>
                </a:cubicBezTo>
                <a:close/>
                <a:moveTo>
                  <a:pt x="8186387" y="1055877"/>
                </a:moveTo>
                <a:cubicBezTo>
                  <a:pt x="8193449" y="1055877"/>
                  <a:pt x="8200508" y="1055877"/>
                  <a:pt x="8207569" y="1055877"/>
                </a:cubicBezTo>
                <a:lnTo>
                  <a:pt x="8239339" y="1066467"/>
                </a:lnTo>
                <a:cubicBezTo>
                  <a:pt x="8239339" y="1073527"/>
                  <a:pt x="8228750" y="1073527"/>
                  <a:pt x="8207569" y="1066467"/>
                </a:cubicBezTo>
                <a:close/>
                <a:moveTo>
                  <a:pt x="1747418" y="1055877"/>
                </a:moveTo>
                <a:cubicBezTo>
                  <a:pt x="1754477" y="1062937"/>
                  <a:pt x="1765068" y="1066467"/>
                  <a:pt x="1779189" y="1066467"/>
                </a:cubicBezTo>
                <a:cubicBezTo>
                  <a:pt x="1793309" y="1066467"/>
                  <a:pt x="1803900" y="1069998"/>
                  <a:pt x="1810960" y="1077058"/>
                </a:cubicBezTo>
                <a:lnTo>
                  <a:pt x="1832141" y="1087648"/>
                </a:lnTo>
                <a:cubicBezTo>
                  <a:pt x="1825080" y="1066467"/>
                  <a:pt x="1814491" y="1055877"/>
                  <a:pt x="1800370" y="1055877"/>
                </a:cubicBezTo>
                <a:cubicBezTo>
                  <a:pt x="1786249" y="1062937"/>
                  <a:pt x="1779189" y="1062937"/>
                  <a:pt x="1779189" y="1055877"/>
                </a:cubicBezTo>
                <a:cubicBezTo>
                  <a:pt x="1779189" y="1055877"/>
                  <a:pt x="1777423" y="1055877"/>
                  <a:pt x="1773893" y="1055877"/>
                </a:cubicBezTo>
                <a:cubicBezTo>
                  <a:pt x="1770364" y="1055877"/>
                  <a:pt x="1765068" y="1055877"/>
                  <a:pt x="1758008" y="1055877"/>
                </a:cubicBezTo>
                <a:close/>
                <a:moveTo>
                  <a:pt x="7495894" y="1053759"/>
                </a:moveTo>
                <a:lnTo>
                  <a:pt x="7508601" y="1055877"/>
                </a:lnTo>
                <a:lnTo>
                  <a:pt x="7498011" y="1055877"/>
                </a:lnTo>
                <a:close/>
                <a:moveTo>
                  <a:pt x="7487420" y="1045287"/>
                </a:moveTo>
                <a:lnTo>
                  <a:pt x="7495894" y="1053759"/>
                </a:lnTo>
                <a:lnTo>
                  <a:pt x="7492716" y="1053230"/>
                </a:lnTo>
                <a:cubicBezTo>
                  <a:pt x="7489186" y="1051465"/>
                  <a:pt x="7487420" y="1048817"/>
                  <a:pt x="7487420" y="1045287"/>
                </a:cubicBezTo>
                <a:close/>
                <a:moveTo>
                  <a:pt x="7445059" y="1045287"/>
                </a:moveTo>
                <a:cubicBezTo>
                  <a:pt x="7445059" y="1045287"/>
                  <a:pt x="7445059" y="1048817"/>
                  <a:pt x="7445059" y="1055877"/>
                </a:cubicBezTo>
                <a:cubicBezTo>
                  <a:pt x="7452120" y="1055877"/>
                  <a:pt x="7455649" y="1055877"/>
                  <a:pt x="7455649" y="1055877"/>
                </a:cubicBezTo>
                <a:lnTo>
                  <a:pt x="7466240" y="1055877"/>
                </a:lnTo>
                <a:cubicBezTo>
                  <a:pt x="7466240" y="1048817"/>
                  <a:pt x="7464474" y="1045287"/>
                  <a:pt x="7460944" y="1045287"/>
                </a:cubicBezTo>
                <a:cubicBezTo>
                  <a:pt x="7457415" y="1045287"/>
                  <a:pt x="7453884" y="1045287"/>
                  <a:pt x="7450355" y="1045287"/>
                </a:cubicBezTo>
                <a:cubicBezTo>
                  <a:pt x="7446824" y="1045287"/>
                  <a:pt x="7445059" y="1045287"/>
                  <a:pt x="7445059" y="1045287"/>
                </a:cubicBezTo>
                <a:close/>
                <a:moveTo>
                  <a:pt x="6227161" y="1045287"/>
                </a:moveTo>
                <a:cubicBezTo>
                  <a:pt x="6220101" y="1045287"/>
                  <a:pt x="6216572" y="1048817"/>
                  <a:pt x="6216572" y="1055877"/>
                </a:cubicBezTo>
                <a:cubicBezTo>
                  <a:pt x="6216572" y="1055877"/>
                  <a:pt x="6220101" y="1055877"/>
                  <a:pt x="6227161" y="1055877"/>
                </a:cubicBezTo>
                <a:close/>
                <a:moveTo>
                  <a:pt x="8790041" y="1034696"/>
                </a:moveTo>
                <a:lnTo>
                  <a:pt x="8811222" y="1045287"/>
                </a:lnTo>
                <a:lnTo>
                  <a:pt x="8800632" y="1045287"/>
                </a:lnTo>
                <a:cubicBezTo>
                  <a:pt x="8793570" y="1038227"/>
                  <a:pt x="8790041" y="1034696"/>
                  <a:pt x="8790041" y="1034696"/>
                </a:cubicBezTo>
                <a:close/>
                <a:moveTo>
                  <a:pt x="8249931" y="1034696"/>
                </a:moveTo>
                <a:cubicBezTo>
                  <a:pt x="8256991" y="1034696"/>
                  <a:pt x="8260521" y="1038227"/>
                  <a:pt x="8260521" y="1045287"/>
                </a:cubicBezTo>
                <a:lnTo>
                  <a:pt x="8249931" y="1045287"/>
                </a:lnTo>
                <a:cubicBezTo>
                  <a:pt x="8242869" y="1038227"/>
                  <a:pt x="8242869" y="1034696"/>
                  <a:pt x="8249931" y="1034696"/>
                </a:cubicBezTo>
                <a:close/>
                <a:moveTo>
                  <a:pt x="2181625" y="1034696"/>
                </a:moveTo>
                <a:cubicBezTo>
                  <a:pt x="2188685" y="1034696"/>
                  <a:pt x="2192215" y="1036461"/>
                  <a:pt x="2192215" y="1039992"/>
                </a:cubicBezTo>
                <a:cubicBezTo>
                  <a:pt x="2192215" y="1043522"/>
                  <a:pt x="2188685" y="1045287"/>
                  <a:pt x="2181625" y="1045287"/>
                </a:cubicBezTo>
                <a:lnTo>
                  <a:pt x="2192215" y="1066467"/>
                </a:lnTo>
                <a:lnTo>
                  <a:pt x="2213396" y="1077058"/>
                </a:lnTo>
                <a:cubicBezTo>
                  <a:pt x="2213396" y="1084118"/>
                  <a:pt x="2216926" y="1089413"/>
                  <a:pt x="2223986" y="1092944"/>
                </a:cubicBezTo>
                <a:cubicBezTo>
                  <a:pt x="2231046" y="1096474"/>
                  <a:pt x="2241637" y="1098239"/>
                  <a:pt x="2255757" y="1098239"/>
                </a:cubicBezTo>
                <a:cubicBezTo>
                  <a:pt x="2262817" y="1098239"/>
                  <a:pt x="2268114" y="1100004"/>
                  <a:pt x="2271642" y="1103533"/>
                </a:cubicBezTo>
                <a:cubicBezTo>
                  <a:pt x="2275172" y="1107064"/>
                  <a:pt x="2280468" y="1108829"/>
                  <a:pt x="2287529" y="1108829"/>
                </a:cubicBezTo>
                <a:lnTo>
                  <a:pt x="2298119" y="1108829"/>
                </a:lnTo>
                <a:cubicBezTo>
                  <a:pt x="2305179" y="1101769"/>
                  <a:pt x="2310474" y="1100004"/>
                  <a:pt x="2314005" y="1103533"/>
                </a:cubicBezTo>
                <a:cubicBezTo>
                  <a:pt x="2317535" y="1107064"/>
                  <a:pt x="2324594" y="1108829"/>
                  <a:pt x="2335186" y="1108829"/>
                </a:cubicBezTo>
                <a:cubicBezTo>
                  <a:pt x="2345776" y="1108829"/>
                  <a:pt x="2351071" y="1108829"/>
                  <a:pt x="2351071" y="1108829"/>
                </a:cubicBezTo>
                <a:lnTo>
                  <a:pt x="2340481" y="1119419"/>
                </a:lnTo>
                <a:lnTo>
                  <a:pt x="2329890" y="1130010"/>
                </a:lnTo>
                <a:cubicBezTo>
                  <a:pt x="2336950" y="1130010"/>
                  <a:pt x="2340481" y="1133541"/>
                  <a:pt x="2340481" y="1140600"/>
                </a:cubicBezTo>
                <a:cubicBezTo>
                  <a:pt x="2340481" y="1147660"/>
                  <a:pt x="2347541" y="1154721"/>
                  <a:pt x="2361662" y="1161781"/>
                </a:cubicBezTo>
                <a:cubicBezTo>
                  <a:pt x="2347541" y="1161781"/>
                  <a:pt x="2340481" y="1163546"/>
                  <a:pt x="2340481" y="1167077"/>
                </a:cubicBezTo>
                <a:cubicBezTo>
                  <a:pt x="2340481" y="1170606"/>
                  <a:pt x="2347541" y="1172371"/>
                  <a:pt x="2361662" y="1172371"/>
                </a:cubicBezTo>
                <a:cubicBezTo>
                  <a:pt x="2361662" y="1179431"/>
                  <a:pt x="2365192" y="1182962"/>
                  <a:pt x="2372252" y="1182962"/>
                </a:cubicBezTo>
                <a:cubicBezTo>
                  <a:pt x="2372252" y="1182962"/>
                  <a:pt x="2375782" y="1184727"/>
                  <a:pt x="2382842" y="1188258"/>
                </a:cubicBezTo>
                <a:cubicBezTo>
                  <a:pt x="2389902" y="1191787"/>
                  <a:pt x="2400493" y="1193552"/>
                  <a:pt x="2414614" y="1193552"/>
                </a:cubicBezTo>
                <a:cubicBezTo>
                  <a:pt x="2421673" y="1193552"/>
                  <a:pt x="2428734" y="1195317"/>
                  <a:pt x="2435794" y="1198848"/>
                </a:cubicBezTo>
                <a:cubicBezTo>
                  <a:pt x="2442854" y="1202378"/>
                  <a:pt x="2449915" y="1204143"/>
                  <a:pt x="2456975" y="1204143"/>
                </a:cubicBezTo>
                <a:cubicBezTo>
                  <a:pt x="2464034" y="1225324"/>
                  <a:pt x="2474625" y="1228854"/>
                  <a:pt x="2488746" y="1214733"/>
                </a:cubicBezTo>
                <a:cubicBezTo>
                  <a:pt x="2495806" y="1214733"/>
                  <a:pt x="2501103" y="1216498"/>
                  <a:pt x="2504632" y="1220029"/>
                </a:cubicBezTo>
                <a:cubicBezTo>
                  <a:pt x="2508162" y="1223558"/>
                  <a:pt x="2513458" y="1221793"/>
                  <a:pt x="2520518" y="1214733"/>
                </a:cubicBezTo>
                <a:cubicBezTo>
                  <a:pt x="2527577" y="1214733"/>
                  <a:pt x="2532874" y="1216498"/>
                  <a:pt x="2536402" y="1220029"/>
                </a:cubicBezTo>
                <a:cubicBezTo>
                  <a:pt x="2539934" y="1223558"/>
                  <a:pt x="2541698" y="1225324"/>
                  <a:pt x="2541698" y="1225324"/>
                </a:cubicBezTo>
                <a:cubicBezTo>
                  <a:pt x="2555819" y="1232383"/>
                  <a:pt x="2566410" y="1235914"/>
                  <a:pt x="2573470" y="1235914"/>
                </a:cubicBezTo>
                <a:lnTo>
                  <a:pt x="2573470" y="1225324"/>
                </a:lnTo>
                <a:cubicBezTo>
                  <a:pt x="2566410" y="1225324"/>
                  <a:pt x="2548758" y="1220029"/>
                  <a:pt x="2520518" y="1209437"/>
                </a:cubicBezTo>
                <a:cubicBezTo>
                  <a:pt x="2492277" y="1198848"/>
                  <a:pt x="2474625" y="1190022"/>
                  <a:pt x="2467566" y="1182962"/>
                </a:cubicBezTo>
                <a:lnTo>
                  <a:pt x="2456975" y="1182962"/>
                </a:lnTo>
                <a:cubicBezTo>
                  <a:pt x="2456975" y="1190022"/>
                  <a:pt x="2446385" y="1190022"/>
                  <a:pt x="2425203" y="1182962"/>
                </a:cubicBezTo>
                <a:cubicBezTo>
                  <a:pt x="2425203" y="1182962"/>
                  <a:pt x="2421673" y="1181197"/>
                  <a:pt x="2414614" y="1177666"/>
                </a:cubicBezTo>
                <a:cubicBezTo>
                  <a:pt x="2407554" y="1174137"/>
                  <a:pt x="2404023" y="1172371"/>
                  <a:pt x="2404023" y="1172371"/>
                </a:cubicBezTo>
                <a:cubicBezTo>
                  <a:pt x="2404023" y="1172371"/>
                  <a:pt x="2400493" y="1170606"/>
                  <a:pt x="2393433" y="1167077"/>
                </a:cubicBezTo>
                <a:cubicBezTo>
                  <a:pt x="2386373" y="1163546"/>
                  <a:pt x="2382842" y="1158250"/>
                  <a:pt x="2382842" y="1151191"/>
                </a:cubicBezTo>
                <a:lnTo>
                  <a:pt x="2382842" y="1140600"/>
                </a:lnTo>
                <a:cubicBezTo>
                  <a:pt x="2396963" y="1140600"/>
                  <a:pt x="2411084" y="1144131"/>
                  <a:pt x="2425203" y="1151191"/>
                </a:cubicBezTo>
                <a:cubicBezTo>
                  <a:pt x="2460505" y="1158250"/>
                  <a:pt x="2488746" y="1168841"/>
                  <a:pt x="2509927" y="1182962"/>
                </a:cubicBezTo>
                <a:cubicBezTo>
                  <a:pt x="2516988" y="1190022"/>
                  <a:pt x="2525813" y="1193552"/>
                  <a:pt x="2536402" y="1193552"/>
                </a:cubicBezTo>
                <a:cubicBezTo>
                  <a:pt x="2546995" y="1193552"/>
                  <a:pt x="2555819" y="1193552"/>
                  <a:pt x="2562879" y="1193552"/>
                </a:cubicBezTo>
                <a:lnTo>
                  <a:pt x="2573470" y="1193552"/>
                </a:lnTo>
                <a:cubicBezTo>
                  <a:pt x="2573470" y="1186493"/>
                  <a:pt x="2569938" y="1182962"/>
                  <a:pt x="2562879" y="1182962"/>
                </a:cubicBezTo>
                <a:cubicBezTo>
                  <a:pt x="2555819" y="1182962"/>
                  <a:pt x="2538168" y="1179431"/>
                  <a:pt x="2509927" y="1172371"/>
                </a:cubicBezTo>
                <a:lnTo>
                  <a:pt x="2478156" y="1151191"/>
                </a:lnTo>
                <a:cubicBezTo>
                  <a:pt x="2478156" y="1144131"/>
                  <a:pt x="2479922" y="1140600"/>
                  <a:pt x="2483450" y="1140600"/>
                </a:cubicBezTo>
                <a:cubicBezTo>
                  <a:pt x="2486982" y="1140600"/>
                  <a:pt x="2488746" y="1144131"/>
                  <a:pt x="2488746" y="1151191"/>
                </a:cubicBezTo>
                <a:lnTo>
                  <a:pt x="2499337" y="1151191"/>
                </a:lnTo>
                <a:lnTo>
                  <a:pt x="2520518" y="1151191"/>
                </a:lnTo>
                <a:cubicBezTo>
                  <a:pt x="2527577" y="1158250"/>
                  <a:pt x="2532874" y="1158250"/>
                  <a:pt x="2536402" y="1151191"/>
                </a:cubicBezTo>
                <a:cubicBezTo>
                  <a:pt x="2539934" y="1144131"/>
                  <a:pt x="2545229" y="1144131"/>
                  <a:pt x="2552289" y="1151191"/>
                </a:cubicBezTo>
                <a:lnTo>
                  <a:pt x="2562879" y="1161781"/>
                </a:lnTo>
                <a:lnTo>
                  <a:pt x="2552289" y="1161781"/>
                </a:lnTo>
                <a:lnTo>
                  <a:pt x="2541698" y="1161781"/>
                </a:lnTo>
                <a:cubicBezTo>
                  <a:pt x="2541698" y="1161781"/>
                  <a:pt x="2545229" y="1163546"/>
                  <a:pt x="2552289" y="1167077"/>
                </a:cubicBezTo>
                <a:cubicBezTo>
                  <a:pt x="2559349" y="1170606"/>
                  <a:pt x="2566410" y="1172371"/>
                  <a:pt x="2573470" y="1172371"/>
                </a:cubicBezTo>
                <a:lnTo>
                  <a:pt x="2594650" y="1172371"/>
                </a:lnTo>
                <a:lnTo>
                  <a:pt x="2615831" y="1182962"/>
                </a:lnTo>
                <a:cubicBezTo>
                  <a:pt x="2622892" y="1182962"/>
                  <a:pt x="2629952" y="1184727"/>
                  <a:pt x="2637012" y="1188258"/>
                </a:cubicBezTo>
                <a:cubicBezTo>
                  <a:pt x="2644072" y="1191787"/>
                  <a:pt x="2647602" y="1193552"/>
                  <a:pt x="2647602" y="1193552"/>
                </a:cubicBezTo>
                <a:cubicBezTo>
                  <a:pt x="2647602" y="1193552"/>
                  <a:pt x="2652899" y="1197083"/>
                  <a:pt x="2663488" y="1204143"/>
                </a:cubicBezTo>
                <a:cubicBezTo>
                  <a:pt x="2674080" y="1211202"/>
                  <a:pt x="2681138" y="1212968"/>
                  <a:pt x="2684669" y="1209437"/>
                </a:cubicBezTo>
                <a:cubicBezTo>
                  <a:pt x="2688200" y="1205908"/>
                  <a:pt x="2691729" y="1205908"/>
                  <a:pt x="2695259" y="1209437"/>
                </a:cubicBezTo>
                <a:cubicBezTo>
                  <a:pt x="2698790" y="1212968"/>
                  <a:pt x="2704085" y="1216498"/>
                  <a:pt x="2711145" y="1220029"/>
                </a:cubicBezTo>
                <a:cubicBezTo>
                  <a:pt x="2718205" y="1223558"/>
                  <a:pt x="2719971" y="1221793"/>
                  <a:pt x="2716440" y="1214733"/>
                </a:cubicBezTo>
                <a:cubicBezTo>
                  <a:pt x="2712911" y="1207673"/>
                  <a:pt x="2718205" y="1204143"/>
                  <a:pt x="2732326" y="1204143"/>
                </a:cubicBezTo>
                <a:cubicBezTo>
                  <a:pt x="2746447" y="1204143"/>
                  <a:pt x="2753506" y="1204143"/>
                  <a:pt x="2753506" y="1204143"/>
                </a:cubicBezTo>
                <a:lnTo>
                  <a:pt x="2679374" y="1182962"/>
                </a:lnTo>
                <a:cubicBezTo>
                  <a:pt x="2672313" y="1175902"/>
                  <a:pt x="2667019" y="1172371"/>
                  <a:pt x="2663488" y="1172371"/>
                </a:cubicBezTo>
                <a:cubicBezTo>
                  <a:pt x="2659957" y="1172371"/>
                  <a:pt x="2658193" y="1172371"/>
                  <a:pt x="2658193" y="1172371"/>
                </a:cubicBezTo>
                <a:cubicBezTo>
                  <a:pt x="2658193" y="1172371"/>
                  <a:pt x="2647602" y="1172371"/>
                  <a:pt x="2626422" y="1172371"/>
                </a:cubicBezTo>
                <a:lnTo>
                  <a:pt x="2594650" y="1161781"/>
                </a:lnTo>
                <a:lnTo>
                  <a:pt x="2573470" y="1151191"/>
                </a:lnTo>
                <a:lnTo>
                  <a:pt x="2562879" y="1140600"/>
                </a:lnTo>
                <a:cubicBezTo>
                  <a:pt x="2562879" y="1140600"/>
                  <a:pt x="2554053" y="1137070"/>
                  <a:pt x="2536402" y="1130010"/>
                </a:cubicBezTo>
                <a:cubicBezTo>
                  <a:pt x="2518752" y="1122950"/>
                  <a:pt x="2502867" y="1119419"/>
                  <a:pt x="2488746" y="1119419"/>
                </a:cubicBezTo>
                <a:cubicBezTo>
                  <a:pt x="2481686" y="1119419"/>
                  <a:pt x="2478156" y="1119419"/>
                  <a:pt x="2478156" y="1119419"/>
                </a:cubicBezTo>
                <a:lnTo>
                  <a:pt x="2467566" y="1098239"/>
                </a:lnTo>
                <a:cubicBezTo>
                  <a:pt x="2460505" y="1098239"/>
                  <a:pt x="2455210" y="1096474"/>
                  <a:pt x="2451680" y="1092944"/>
                </a:cubicBezTo>
                <a:cubicBezTo>
                  <a:pt x="2448151" y="1089413"/>
                  <a:pt x="2441090" y="1087648"/>
                  <a:pt x="2430498" y="1087648"/>
                </a:cubicBezTo>
                <a:cubicBezTo>
                  <a:pt x="2419909" y="1087648"/>
                  <a:pt x="2412848" y="1087648"/>
                  <a:pt x="2409317" y="1087648"/>
                </a:cubicBezTo>
                <a:cubicBezTo>
                  <a:pt x="2405788" y="1087648"/>
                  <a:pt x="2400493" y="1087648"/>
                  <a:pt x="2393433" y="1087648"/>
                </a:cubicBezTo>
                <a:cubicBezTo>
                  <a:pt x="2372252" y="1073527"/>
                  <a:pt x="2351071" y="1069998"/>
                  <a:pt x="2329890" y="1077058"/>
                </a:cubicBezTo>
                <a:cubicBezTo>
                  <a:pt x="2322830" y="1077058"/>
                  <a:pt x="2317535" y="1073527"/>
                  <a:pt x="2314005" y="1066467"/>
                </a:cubicBezTo>
                <a:cubicBezTo>
                  <a:pt x="2310474" y="1059408"/>
                  <a:pt x="2305179" y="1057642"/>
                  <a:pt x="2298119" y="1061173"/>
                </a:cubicBezTo>
                <a:cubicBezTo>
                  <a:pt x="2291059" y="1064702"/>
                  <a:pt x="2283998" y="1062937"/>
                  <a:pt x="2276938" y="1055877"/>
                </a:cubicBezTo>
                <a:cubicBezTo>
                  <a:pt x="2269878" y="1048817"/>
                  <a:pt x="2261053" y="1045287"/>
                  <a:pt x="2250461" y="1045287"/>
                </a:cubicBezTo>
                <a:cubicBezTo>
                  <a:pt x="2239871" y="1045287"/>
                  <a:pt x="2229282" y="1043522"/>
                  <a:pt x="2218690" y="1039992"/>
                </a:cubicBezTo>
                <a:cubicBezTo>
                  <a:pt x="2208101" y="1036461"/>
                  <a:pt x="2199275" y="1034696"/>
                  <a:pt x="2192215" y="1034696"/>
                </a:cubicBezTo>
                <a:close/>
                <a:moveTo>
                  <a:pt x="667195" y="1034696"/>
                </a:moveTo>
                <a:cubicBezTo>
                  <a:pt x="667195" y="1034696"/>
                  <a:pt x="672491" y="1038227"/>
                  <a:pt x="683080" y="1045287"/>
                </a:cubicBezTo>
                <a:cubicBezTo>
                  <a:pt x="693672" y="1052346"/>
                  <a:pt x="702497" y="1059408"/>
                  <a:pt x="709557" y="1066467"/>
                </a:cubicBezTo>
                <a:lnTo>
                  <a:pt x="730738" y="1077058"/>
                </a:lnTo>
                <a:cubicBezTo>
                  <a:pt x="716617" y="1077058"/>
                  <a:pt x="709557" y="1077058"/>
                  <a:pt x="709557" y="1077058"/>
                </a:cubicBezTo>
                <a:close/>
                <a:moveTo>
                  <a:pt x="8768861" y="1024106"/>
                </a:moveTo>
                <a:cubicBezTo>
                  <a:pt x="8775920" y="1024106"/>
                  <a:pt x="8779451" y="1027636"/>
                  <a:pt x="8779451" y="1034696"/>
                </a:cubicBezTo>
                <a:cubicBezTo>
                  <a:pt x="8772391" y="1034696"/>
                  <a:pt x="8765332" y="1034696"/>
                  <a:pt x="8758270" y="1034696"/>
                </a:cubicBezTo>
                <a:close/>
                <a:moveTo>
                  <a:pt x="8218160" y="1024106"/>
                </a:moveTo>
                <a:lnTo>
                  <a:pt x="8228750" y="1034696"/>
                </a:lnTo>
                <a:lnTo>
                  <a:pt x="8218160" y="1034696"/>
                </a:lnTo>
                <a:cubicBezTo>
                  <a:pt x="8218160" y="1027636"/>
                  <a:pt x="8218160" y="1024106"/>
                  <a:pt x="8218160" y="1024106"/>
                </a:cubicBezTo>
                <a:close/>
                <a:moveTo>
                  <a:pt x="8133435" y="1024106"/>
                </a:moveTo>
                <a:cubicBezTo>
                  <a:pt x="8133435" y="1031166"/>
                  <a:pt x="8136965" y="1034696"/>
                  <a:pt x="8144027" y="1034696"/>
                </a:cubicBezTo>
                <a:lnTo>
                  <a:pt x="8154617" y="1024106"/>
                </a:lnTo>
                <a:close/>
                <a:moveTo>
                  <a:pt x="7445059" y="1024106"/>
                </a:moveTo>
                <a:cubicBezTo>
                  <a:pt x="7445059" y="1024106"/>
                  <a:pt x="7446824" y="1025871"/>
                  <a:pt x="7450355" y="1029400"/>
                </a:cubicBezTo>
                <a:cubicBezTo>
                  <a:pt x="7453884" y="1032931"/>
                  <a:pt x="7459178" y="1034696"/>
                  <a:pt x="7466240" y="1034696"/>
                </a:cubicBezTo>
                <a:cubicBezTo>
                  <a:pt x="7473300" y="1041756"/>
                  <a:pt x="7478596" y="1048817"/>
                  <a:pt x="7482126" y="1055877"/>
                </a:cubicBezTo>
                <a:cubicBezTo>
                  <a:pt x="7485655" y="1062937"/>
                  <a:pt x="7490951" y="1066467"/>
                  <a:pt x="7498011" y="1066467"/>
                </a:cubicBezTo>
                <a:cubicBezTo>
                  <a:pt x="7505072" y="1066467"/>
                  <a:pt x="7510367" y="1066467"/>
                  <a:pt x="7513896" y="1066467"/>
                </a:cubicBezTo>
                <a:cubicBezTo>
                  <a:pt x="7517426" y="1066467"/>
                  <a:pt x="7519192" y="1069998"/>
                  <a:pt x="7519192" y="1077058"/>
                </a:cubicBezTo>
                <a:lnTo>
                  <a:pt x="7529782" y="1077058"/>
                </a:lnTo>
                <a:lnTo>
                  <a:pt x="7508601" y="1055877"/>
                </a:lnTo>
                <a:lnTo>
                  <a:pt x="7519192" y="1055877"/>
                </a:lnTo>
                <a:lnTo>
                  <a:pt x="7572144" y="1066467"/>
                </a:lnTo>
                <a:cubicBezTo>
                  <a:pt x="7593326" y="1073527"/>
                  <a:pt x="7614505" y="1080588"/>
                  <a:pt x="7635686" y="1087648"/>
                </a:cubicBezTo>
                <a:cubicBezTo>
                  <a:pt x="7678048" y="1101769"/>
                  <a:pt x="7706290" y="1108829"/>
                  <a:pt x="7720409" y="1108829"/>
                </a:cubicBezTo>
                <a:cubicBezTo>
                  <a:pt x="7727471" y="1108829"/>
                  <a:pt x="7731000" y="1110594"/>
                  <a:pt x="7731000" y="1114125"/>
                </a:cubicBezTo>
                <a:cubicBezTo>
                  <a:pt x="7731000" y="1117654"/>
                  <a:pt x="7739826" y="1121184"/>
                  <a:pt x="7757476" y="1124714"/>
                </a:cubicBezTo>
                <a:cubicBezTo>
                  <a:pt x="7775128" y="1128245"/>
                  <a:pt x="7789248" y="1131775"/>
                  <a:pt x="7799838" y="1135306"/>
                </a:cubicBezTo>
                <a:cubicBezTo>
                  <a:pt x="7810428" y="1138835"/>
                  <a:pt x="7821019" y="1138835"/>
                  <a:pt x="7831609" y="1135306"/>
                </a:cubicBezTo>
                <a:cubicBezTo>
                  <a:pt x="7842200" y="1131775"/>
                  <a:pt x="7847494" y="1130010"/>
                  <a:pt x="7847494" y="1130010"/>
                </a:cubicBezTo>
                <a:cubicBezTo>
                  <a:pt x="7861615" y="1130010"/>
                  <a:pt x="7861615" y="1126479"/>
                  <a:pt x="7847494" y="1119419"/>
                </a:cubicBezTo>
                <a:cubicBezTo>
                  <a:pt x="7840434" y="1119419"/>
                  <a:pt x="7833375" y="1115889"/>
                  <a:pt x="7826313" y="1108829"/>
                </a:cubicBezTo>
                <a:cubicBezTo>
                  <a:pt x="7812194" y="1108829"/>
                  <a:pt x="7801604" y="1107064"/>
                  <a:pt x="7794542" y="1103533"/>
                </a:cubicBezTo>
                <a:cubicBezTo>
                  <a:pt x="7787482" y="1100004"/>
                  <a:pt x="7782186" y="1098239"/>
                  <a:pt x="7778656" y="1098239"/>
                </a:cubicBezTo>
                <a:cubicBezTo>
                  <a:pt x="7775128" y="1098239"/>
                  <a:pt x="7769832" y="1096474"/>
                  <a:pt x="7762772" y="1092944"/>
                </a:cubicBezTo>
                <a:cubicBezTo>
                  <a:pt x="7755711" y="1089413"/>
                  <a:pt x="7748652" y="1087648"/>
                  <a:pt x="7741590" y="1087648"/>
                </a:cubicBezTo>
                <a:cubicBezTo>
                  <a:pt x="7699230" y="1087648"/>
                  <a:pt x="7678048" y="1084118"/>
                  <a:pt x="7678048" y="1077058"/>
                </a:cubicBezTo>
                <a:lnTo>
                  <a:pt x="7678048" y="1066467"/>
                </a:lnTo>
                <a:cubicBezTo>
                  <a:pt x="7678048" y="1066467"/>
                  <a:pt x="7674519" y="1066467"/>
                  <a:pt x="7667457" y="1066467"/>
                </a:cubicBezTo>
                <a:lnTo>
                  <a:pt x="7646278" y="1066467"/>
                </a:lnTo>
                <a:cubicBezTo>
                  <a:pt x="7639216" y="1066467"/>
                  <a:pt x="7632156" y="1064702"/>
                  <a:pt x="7625096" y="1061173"/>
                </a:cubicBezTo>
                <a:cubicBezTo>
                  <a:pt x="7618034" y="1057642"/>
                  <a:pt x="7612740" y="1055877"/>
                  <a:pt x="7609211" y="1055877"/>
                </a:cubicBezTo>
                <a:cubicBezTo>
                  <a:pt x="7605682" y="1055877"/>
                  <a:pt x="7602149" y="1055877"/>
                  <a:pt x="7598620" y="1055877"/>
                </a:cubicBezTo>
                <a:cubicBezTo>
                  <a:pt x="7595090" y="1055877"/>
                  <a:pt x="7593326" y="1055877"/>
                  <a:pt x="7593326" y="1055877"/>
                </a:cubicBezTo>
                <a:lnTo>
                  <a:pt x="7561553" y="1045287"/>
                </a:lnTo>
                <a:lnTo>
                  <a:pt x="7519192" y="1034696"/>
                </a:lnTo>
                <a:lnTo>
                  <a:pt x="7487420" y="1024106"/>
                </a:lnTo>
                <a:cubicBezTo>
                  <a:pt x="7487420" y="1031166"/>
                  <a:pt x="7480360" y="1031166"/>
                  <a:pt x="7466240" y="1024106"/>
                </a:cubicBezTo>
                <a:close/>
                <a:moveTo>
                  <a:pt x="7032033" y="1024106"/>
                </a:moveTo>
                <a:lnTo>
                  <a:pt x="7084985" y="1045287"/>
                </a:lnTo>
                <a:cubicBezTo>
                  <a:pt x="7084985" y="1038227"/>
                  <a:pt x="7077924" y="1032931"/>
                  <a:pt x="7063804" y="1029400"/>
                </a:cubicBezTo>
                <a:cubicBezTo>
                  <a:pt x="7049684" y="1025871"/>
                  <a:pt x="7039093" y="1024106"/>
                  <a:pt x="7032033" y="1024106"/>
                </a:cubicBezTo>
                <a:close/>
                <a:moveTo>
                  <a:pt x="2891182" y="1024106"/>
                </a:moveTo>
                <a:lnTo>
                  <a:pt x="2901772" y="1034696"/>
                </a:lnTo>
                <a:lnTo>
                  <a:pt x="2901772" y="1024106"/>
                </a:lnTo>
                <a:cubicBezTo>
                  <a:pt x="2901772" y="1024106"/>
                  <a:pt x="2898242" y="1024106"/>
                  <a:pt x="2891182" y="1024106"/>
                </a:cubicBezTo>
                <a:close/>
                <a:moveTo>
                  <a:pt x="1503839" y="1024106"/>
                </a:moveTo>
                <a:lnTo>
                  <a:pt x="1514429" y="1032049"/>
                </a:lnTo>
                <a:cubicBezTo>
                  <a:pt x="1517959" y="1033814"/>
                  <a:pt x="1521489" y="1034696"/>
                  <a:pt x="1525019" y="1034696"/>
                </a:cubicBezTo>
                <a:close/>
                <a:moveTo>
                  <a:pt x="783690" y="1024106"/>
                </a:moveTo>
                <a:lnTo>
                  <a:pt x="804871" y="1024106"/>
                </a:lnTo>
                <a:cubicBezTo>
                  <a:pt x="811932" y="1031166"/>
                  <a:pt x="818991" y="1034696"/>
                  <a:pt x="826051" y="1034696"/>
                </a:cubicBezTo>
                <a:lnTo>
                  <a:pt x="826051" y="1045287"/>
                </a:lnTo>
                <a:cubicBezTo>
                  <a:pt x="811932" y="1038227"/>
                  <a:pt x="803105" y="1034696"/>
                  <a:pt x="799576" y="1034696"/>
                </a:cubicBezTo>
                <a:cubicBezTo>
                  <a:pt x="796047" y="1034696"/>
                  <a:pt x="790751" y="1031166"/>
                  <a:pt x="783690" y="1024106"/>
                </a:cubicBezTo>
                <a:close/>
                <a:moveTo>
                  <a:pt x="8737089" y="1013515"/>
                </a:moveTo>
                <a:lnTo>
                  <a:pt x="8747679" y="1024106"/>
                </a:lnTo>
                <a:lnTo>
                  <a:pt x="8737089" y="1024106"/>
                </a:lnTo>
                <a:close/>
                <a:moveTo>
                  <a:pt x="8112254" y="1013515"/>
                </a:moveTo>
                <a:lnTo>
                  <a:pt x="8112254" y="1024106"/>
                </a:lnTo>
                <a:lnTo>
                  <a:pt x="8122846" y="1024106"/>
                </a:lnTo>
                <a:cubicBezTo>
                  <a:pt x="8122846" y="1024106"/>
                  <a:pt x="8119316" y="1020575"/>
                  <a:pt x="8112254" y="1013515"/>
                </a:cubicBezTo>
                <a:close/>
                <a:moveTo>
                  <a:pt x="8091075" y="1013515"/>
                </a:moveTo>
                <a:cubicBezTo>
                  <a:pt x="8091075" y="1020575"/>
                  <a:pt x="8092839" y="1024106"/>
                  <a:pt x="8096369" y="1024106"/>
                </a:cubicBezTo>
                <a:cubicBezTo>
                  <a:pt x="8099898" y="1024106"/>
                  <a:pt x="8101664" y="1022341"/>
                  <a:pt x="8101664" y="1018810"/>
                </a:cubicBezTo>
                <a:cubicBezTo>
                  <a:pt x="8101664" y="1015279"/>
                  <a:pt x="8098135" y="1013515"/>
                  <a:pt x="8091075" y="1013515"/>
                </a:cubicBezTo>
                <a:close/>
                <a:moveTo>
                  <a:pt x="7783952" y="1013515"/>
                </a:moveTo>
                <a:lnTo>
                  <a:pt x="7794542" y="1024106"/>
                </a:lnTo>
                <a:lnTo>
                  <a:pt x="7826313" y="1034696"/>
                </a:lnTo>
                <a:lnTo>
                  <a:pt x="7836904" y="1034696"/>
                </a:lnTo>
                <a:cubicBezTo>
                  <a:pt x="7836904" y="1027636"/>
                  <a:pt x="7829844" y="1022341"/>
                  <a:pt x="7815724" y="1018810"/>
                </a:cubicBezTo>
                <a:cubicBezTo>
                  <a:pt x="7801604" y="1015279"/>
                  <a:pt x="7791012" y="1013515"/>
                  <a:pt x="7783952" y="1013515"/>
                </a:cubicBezTo>
                <a:close/>
                <a:moveTo>
                  <a:pt x="2340481" y="1013515"/>
                </a:moveTo>
                <a:cubicBezTo>
                  <a:pt x="2340481" y="1013515"/>
                  <a:pt x="2351071" y="1017046"/>
                  <a:pt x="2372252" y="1024106"/>
                </a:cubicBezTo>
                <a:cubicBezTo>
                  <a:pt x="2393433" y="1031166"/>
                  <a:pt x="2411084" y="1038227"/>
                  <a:pt x="2425203" y="1045287"/>
                </a:cubicBezTo>
                <a:lnTo>
                  <a:pt x="2446385" y="1055877"/>
                </a:lnTo>
                <a:cubicBezTo>
                  <a:pt x="2460505" y="1055877"/>
                  <a:pt x="2467566" y="1057642"/>
                  <a:pt x="2467566" y="1061173"/>
                </a:cubicBezTo>
                <a:cubicBezTo>
                  <a:pt x="2467566" y="1064702"/>
                  <a:pt x="2474625" y="1066467"/>
                  <a:pt x="2488746" y="1066467"/>
                </a:cubicBezTo>
                <a:lnTo>
                  <a:pt x="2499337" y="1066467"/>
                </a:lnTo>
                <a:cubicBezTo>
                  <a:pt x="2499337" y="1073527"/>
                  <a:pt x="2506397" y="1077058"/>
                  <a:pt x="2520518" y="1077058"/>
                </a:cubicBezTo>
                <a:cubicBezTo>
                  <a:pt x="2534638" y="1077058"/>
                  <a:pt x="2552289" y="1080588"/>
                  <a:pt x="2573470" y="1087648"/>
                </a:cubicBezTo>
                <a:lnTo>
                  <a:pt x="2594650" y="1087648"/>
                </a:lnTo>
                <a:cubicBezTo>
                  <a:pt x="2587591" y="1080588"/>
                  <a:pt x="2575234" y="1075293"/>
                  <a:pt x="2557584" y="1071762"/>
                </a:cubicBezTo>
                <a:cubicBezTo>
                  <a:pt x="2539934" y="1068232"/>
                  <a:pt x="2524048" y="1062937"/>
                  <a:pt x="2509927" y="1055877"/>
                </a:cubicBezTo>
                <a:cubicBezTo>
                  <a:pt x="2481686" y="1048817"/>
                  <a:pt x="2464034" y="1045287"/>
                  <a:pt x="2456975" y="1045287"/>
                </a:cubicBezTo>
                <a:lnTo>
                  <a:pt x="2446385" y="1045287"/>
                </a:lnTo>
                <a:cubicBezTo>
                  <a:pt x="2453445" y="1045287"/>
                  <a:pt x="2453445" y="1041756"/>
                  <a:pt x="2446385" y="1034696"/>
                </a:cubicBezTo>
                <a:cubicBezTo>
                  <a:pt x="2432264" y="1034696"/>
                  <a:pt x="2411084" y="1031166"/>
                  <a:pt x="2382842" y="1024106"/>
                </a:cubicBezTo>
                <a:cubicBezTo>
                  <a:pt x="2354601" y="1017046"/>
                  <a:pt x="2340481" y="1013515"/>
                  <a:pt x="2340481" y="1013515"/>
                </a:cubicBezTo>
                <a:close/>
                <a:moveTo>
                  <a:pt x="8504100" y="1002925"/>
                </a:moveTo>
                <a:cubicBezTo>
                  <a:pt x="8511161" y="1002925"/>
                  <a:pt x="8514691" y="1002925"/>
                  <a:pt x="8514691" y="1002925"/>
                </a:cubicBezTo>
                <a:cubicBezTo>
                  <a:pt x="8514691" y="1002925"/>
                  <a:pt x="8514691" y="1006456"/>
                  <a:pt x="8514691" y="1013515"/>
                </a:cubicBezTo>
                <a:cubicBezTo>
                  <a:pt x="8514691" y="1013515"/>
                  <a:pt x="8511161" y="1013515"/>
                  <a:pt x="8504100" y="1013515"/>
                </a:cubicBezTo>
                <a:close/>
                <a:moveTo>
                  <a:pt x="7640982" y="1002925"/>
                </a:moveTo>
                <a:cubicBezTo>
                  <a:pt x="7637452" y="1002925"/>
                  <a:pt x="7635686" y="1004689"/>
                  <a:pt x="7635686" y="1008220"/>
                </a:cubicBezTo>
                <a:cubicBezTo>
                  <a:pt x="7635686" y="1011750"/>
                  <a:pt x="7646278" y="1017046"/>
                  <a:pt x="7667457" y="1024106"/>
                </a:cubicBezTo>
                <a:cubicBezTo>
                  <a:pt x="7688638" y="1031166"/>
                  <a:pt x="7702759" y="1034696"/>
                  <a:pt x="7709820" y="1034696"/>
                </a:cubicBezTo>
                <a:cubicBezTo>
                  <a:pt x="7716880" y="1034696"/>
                  <a:pt x="7722175" y="1034696"/>
                  <a:pt x="7725704" y="1034696"/>
                </a:cubicBezTo>
                <a:cubicBezTo>
                  <a:pt x="7729234" y="1034696"/>
                  <a:pt x="7731000" y="1038227"/>
                  <a:pt x="7731000" y="1045287"/>
                </a:cubicBezTo>
                <a:cubicBezTo>
                  <a:pt x="7738060" y="1045287"/>
                  <a:pt x="7757476" y="1050581"/>
                  <a:pt x="7789248" y="1061173"/>
                </a:cubicBezTo>
                <a:cubicBezTo>
                  <a:pt x="7805134" y="1066467"/>
                  <a:pt x="7817930" y="1070439"/>
                  <a:pt x="7827638" y="1073086"/>
                </a:cubicBezTo>
                <a:lnTo>
                  <a:pt x="7835275" y="1074613"/>
                </a:lnTo>
                <a:lnTo>
                  <a:pt x="7831609" y="1069115"/>
                </a:lnTo>
                <a:cubicBezTo>
                  <a:pt x="7831609" y="1067351"/>
                  <a:pt x="7833373" y="1066467"/>
                  <a:pt x="7836904" y="1066467"/>
                </a:cubicBezTo>
                <a:lnTo>
                  <a:pt x="7836904" y="1055877"/>
                </a:lnTo>
                <a:cubicBezTo>
                  <a:pt x="7829844" y="1055877"/>
                  <a:pt x="7826313" y="1055877"/>
                  <a:pt x="7826313" y="1055877"/>
                </a:cubicBezTo>
                <a:cubicBezTo>
                  <a:pt x="7819253" y="1055877"/>
                  <a:pt x="7808663" y="1054112"/>
                  <a:pt x="7794542" y="1050581"/>
                </a:cubicBezTo>
                <a:cubicBezTo>
                  <a:pt x="7780423" y="1047052"/>
                  <a:pt x="7766300" y="1043522"/>
                  <a:pt x="7752182" y="1039992"/>
                </a:cubicBezTo>
                <a:cubicBezTo>
                  <a:pt x="7738060" y="1036461"/>
                  <a:pt x="7727471" y="1031166"/>
                  <a:pt x="7720409" y="1024106"/>
                </a:cubicBezTo>
                <a:lnTo>
                  <a:pt x="7688638" y="1013515"/>
                </a:lnTo>
                <a:cubicBezTo>
                  <a:pt x="7667457" y="1006456"/>
                  <a:pt x="7655101" y="1002925"/>
                  <a:pt x="7651572" y="1002925"/>
                </a:cubicBezTo>
                <a:cubicBezTo>
                  <a:pt x="7648042" y="1002925"/>
                  <a:pt x="7644511" y="1002925"/>
                  <a:pt x="7640982" y="1002925"/>
                </a:cubicBezTo>
                <a:close/>
                <a:moveTo>
                  <a:pt x="6989670" y="1002925"/>
                </a:moveTo>
                <a:lnTo>
                  <a:pt x="6989670" y="1013515"/>
                </a:lnTo>
                <a:cubicBezTo>
                  <a:pt x="6989670" y="1013515"/>
                  <a:pt x="6993200" y="1013515"/>
                  <a:pt x="7000262" y="1013515"/>
                </a:cubicBezTo>
                <a:cubicBezTo>
                  <a:pt x="7000262" y="1006456"/>
                  <a:pt x="6998496" y="1002925"/>
                  <a:pt x="6994966" y="1002925"/>
                </a:cubicBezTo>
                <a:cubicBezTo>
                  <a:pt x="6991437" y="1002925"/>
                  <a:pt x="6989670" y="1002925"/>
                  <a:pt x="6989670" y="1002925"/>
                </a:cubicBezTo>
                <a:close/>
                <a:moveTo>
                  <a:pt x="730738" y="1002925"/>
                </a:moveTo>
                <a:lnTo>
                  <a:pt x="741329" y="1002925"/>
                </a:lnTo>
                <a:cubicBezTo>
                  <a:pt x="741329" y="1009985"/>
                  <a:pt x="737799" y="1013515"/>
                  <a:pt x="730738" y="1013515"/>
                </a:cubicBezTo>
                <a:close/>
                <a:moveTo>
                  <a:pt x="7308708" y="996306"/>
                </a:moveTo>
                <a:cubicBezTo>
                  <a:pt x="7307826" y="997188"/>
                  <a:pt x="7307384" y="999395"/>
                  <a:pt x="7307384" y="1002925"/>
                </a:cubicBezTo>
                <a:cubicBezTo>
                  <a:pt x="7314444" y="1002925"/>
                  <a:pt x="7317974" y="1002925"/>
                  <a:pt x="7317974" y="1002925"/>
                </a:cubicBezTo>
                <a:cubicBezTo>
                  <a:pt x="7317974" y="1002925"/>
                  <a:pt x="7316208" y="1001160"/>
                  <a:pt x="7312678" y="997629"/>
                </a:cubicBezTo>
                <a:cubicBezTo>
                  <a:pt x="7310914" y="995865"/>
                  <a:pt x="7309590" y="995423"/>
                  <a:pt x="7308708" y="996306"/>
                </a:cubicBezTo>
                <a:close/>
                <a:moveTo>
                  <a:pt x="5358748" y="992335"/>
                </a:moveTo>
                <a:cubicBezTo>
                  <a:pt x="5358748" y="992335"/>
                  <a:pt x="5358748" y="994100"/>
                  <a:pt x="5358748" y="997629"/>
                </a:cubicBezTo>
                <a:cubicBezTo>
                  <a:pt x="5358748" y="1001160"/>
                  <a:pt x="5362278" y="1002925"/>
                  <a:pt x="5369339" y="1002925"/>
                </a:cubicBezTo>
                <a:cubicBezTo>
                  <a:pt x="5376400" y="1002925"/>
                  <a:pt x="5379929" y="1002925"/>
                  <a:pt x="5379929" y="1002925"/>
                </a:cubicBezTo>
                <a:lnTo>
                  <a:pt x="5369339" y="992335"/>
                </a:lnTo>
                <a:cubicBezTo>
                  <a:pt x="5362278" y="992335"/>
                  <a:pt x="5358748" y="992335"/>
                  <a:pt x="5358748" y="992335"/>
                </a:cubicBezTo>
                <a:close/>
                <a:moveTo>
                  <a:pt x="1980407" y="992335"/>
                </a:moveTo>
                <a:cubicBezTo>
                  <a:pt x="1987466" y="992335"/>
                  <a:pt x="1998057" y="994100"/>
                  <a:pt x="2012178" y="997629"/>
                </a:cubicBezTo>
                <a:cubicBezTo>
                  <a:pt x="2026299" y="1001160"/>
                  <a:pt x="2035124" y="1004689"/>
                  <a:pt x="2038653" y="1008220"/>
                </a:cubicBezTo>
                <a:cubicBezTo>
                  <a:pt x="2042185" y="1011750"/>
                  <a:pt x="2047480" y="1013515"/>
                  <a:pt x="2054540" y="1013515"/>
                </a:cubicBezTo>
                <a:cubicBezTo>
                  <a:pt x="2061600" y="1013515"/>
                  <a:pt x="2065130" y="1017046"/>
                  <a:pt x="2065130" y="1024106"/>
                </a:cubicBezTo>
                <a:lnTo>
                  <a:pt x="2012178" y="1013515"/>
                </a:lnTo>
                <a:lnTo>
                  <a:pt x="2022769" y="1034696"/>
                </a:lnTo>
                <a:lnTo>
                  <a:pt x="2022769" y="1045287"/>
                </a:lnTo>
                <a:lnTo>
                  <a:pt x="2012178" y="1034696"/>
                </a:lnTo>
                <a:cubicBezTo>
                  <a:pt x="2005118" y="1027636"/>
                  <a:pt x="1998057" y="1024106"/>
                  <a:pt x="1990997" y="1024106"/>
                </a:cubicBezTo>
                <a:lnTo>
                  <a:pt x="1969816" y="1013515"/>
                </a:lnTo>
                <a:lnTo>
                  <a:pt x="1959226" y="1013515"/>
                </a:lnTo>
                <a:cubicBezTo>
                  <a:pt x="1952166" y="1013515"/>
                  <a:pt x="1948635" y="1009985"/>
                  <a:pt x="1948635" y="1002925"/>
                </a:cubicBezTo>
                <a:cubicBezTo>
                  <a:pt x="1948635" y="995865"/>
                  <a:pt x="1959226" y="992335"/>
                  <a:pt x="1980407" y="992335"/>
                </a:cubicBezTo>
                <a:close/>
                <a:moveTo>
                  <a:pt x="1577971" y="992335"/>
                </a:moveTo>
                <a:lnTo>
                  <a:pt x="1583266" y="992335"/>
                </a:lnTo>
                <a:cubicBezTo>
                  <a:pt x="1586796" y="992335"/>
                  <a:pt x="1588562" y="995865"/>
                  <a:pt x="1588562" y="1002925"/>
                </a:cubicBezTo>
                <a:close/>
                <a:moveTo>
                  <a:pt x="1270849" y="992335"/>
                </a:moveTo>
                <a:cubicBezTo>
                  <a:pt x="1277910" y="992335"/>
                  <a:pt x="1281440" y="992335"/>
                  <a:pt x="1281440" y="992335"/>
                </a:cubicBezTo>
                <a:lnTo>
                  <a:pt x="1270849" y="1002925"/>
                </a:lnTo>
                <a:cubicBezTo>
                  <a:pt x="1270849" y="1002925"/>
                  <a:pt x="1270849" y="999394"/>
                  <a:pt x="1270849" y="992335"/>
                </a:cubicBezTo>
                <a:close/>
                <a:moveTo>
                  <a:pt x="7995760" y="981744"/>
                </a:moveTo>
                <a:lnTo>
                  <a:pt x="7995760" y="992335"/>
                </a:lnTo>
                <a:lnTo>
                  <a:pt x="8006350" y="992335"/>
                </a:lnTo>
                <a:close/>
                <a:moveTo>
                  <a:pt x="1895684" y="981744"/>
                </a:moveTo>
                <a:cubicBezTo>
                  <a:pt x="1902744" y="988804"/>
                  <a:pt x="1906274" y="992335"/>
                  <a:pt x="1906274" y="992335"/>
                </a:cubicBezTo>
                <a:lnTo>
                  <a:pt x="1906274" y="981744"/>
                </a:lnTo>
                <a:cubicBezTo>
                  <a:pt x="1899214" y="981744"/>
                  <a:pt x="1895684" y="981744"/>
                  <a:pt x="1895684" y="981744"/>
                </a:cubicBezTo>
                <a:close/>
                <a:moveTo>
                  <a:pt x="543291" y="974333"/>
                </a:moveTo>
                <a:lnTo>
                  <a:pt x="545405" y="976448"/>
                </a:lnTo>
                <a:cubicBezTo>
                  <a:pt x="548937" y="979979"/>
                  <a:pt x="550701" y="981744"/>
                  <a:pt x="550701" y="981744"/>
                </a:cubicBezTo>
                <a:cubicBezTo>
                  <a:pt x="550701" y="981744"/>
                  <a:pt x="549819" y="980862"/>
                  <a:pt x="548053" y="979097"/>
                </a:cubicBezTo>
                <a:close/>
                <a:moveTo>
                  <a:pt x="7328564" y="971154"/>
                </a:moveTo>
                <a:lnTo>
                  <a:pt x="7317974" y="981744"/>
                </a:lnTo>
                <a:cubicBezTo>
                  <a:pt x="7325034" y="981744"/>
                  <a:pt x="7332094" y="983509"/>
                  <a:pt x="7339155" y="987040"/>
                </a:cubicBezTo>
                <a:cubicBezTo>
                  <a:pt x="7346216" y="990570"/>
                  <a:pt x="7353274" y="992335"/>
                  <a:pt x="7360336" y="992335"/>
                </a:cubicBezTo>
                <a:cubicBezTo>
                  <a:pt x="7367396" y="992335"/>
                  <a:pt x="7369160" y="990570"/>
                  <a:pt x="7365630" y="987040"/>
                </a:cubicBezTo>
                <a:cubicBezTo>
                  <a:pt x="7362101" y="983509"/>
                  <a:pt x="7349745" y="978214"/>
                  <a:pt x="7328564" y="971154"/>
                </a:cubicBezTo>
                <a:close/>
                <a:moveTo>
                  <a:pt x="2716440" y="971154"/>
                </a:moveTo>
                <a:cubicBezTo>
                  <a:pt x="2712911" y="971154"/>
                  <a:pt x="2711145" y="972919"/>
                  <a:pt x="2711145" y="976448"/>
                </a:cubicBezTo>
                <a:cubicBezTo>
                  <a:pt x="2711145" y="979979"/>
                  <a:pt x="2714675" y="981744"/>
                  <a:pt x="2721735" y="981744"/>
                </a:cubicBezTo>
                <a:cubicBezTo>
                  <a:pt x="2721735" y="974683"/>
                  <a:pt x="2719971" y="971154"/>
                  <a:pt x="2716440" y="971154"/>
                </a:cubicBezTo>
                <a:close/>
                <a:moveTo>
                  <a:pt x="1281440" y="971154"/>
                </a:moveTo>
                <a:lnTo>
                  <a:pt x="1302621" y="981744"/>
                </a:lnTo>
                <a:lnTo>
                  <a:pt x="1292030" y="981744"/>
                </a:lnTo>
                <a:cubicBezTo>
                  <a:pt x="1292030" y="974683"/>
                  <a:pt x="1288500" y="974683"/>
                  <a:pt x="1281440" y="981744"/>
                </a:cubicBezTo>
                <a:close/>
                <a:moveTo>
                  <a:pt x="1217897" y="971154"/>
                </a:moveTo>
                <a:lnTo>
                  <a:pt x="1228487" y="971154"/>
                </a:lnTo>
                <a:lnTo>
                  <a:pt x="1239078" y="981744"/>
                </a:lnTo>
                <a:close/>
                <a:moveTo>
                  <a:pt x="540110" y="971154"/>
                </a:moveTo>
                <a:cubicBezTo>
                  <a:pt x="540110" y="971154"/>
                  <a:pt x="540551" y="971595"/>
                  <a:pt x="541435" y="972478"/>
                </a:cubicBezTo>
                <a:lnTo>
                  <a:pt x="543291" y="974333"/>
                </a:lnTo>
                <a:close/>
                <a:moveTo>
                  <a:pt x="2139263" y="960563"/>
                </a:moveTo>
                <a:cubicBezTo>
                  <a:pt x="2139263" y="967623"/>
                  <a:pt x="2141028" y="971154"/>
                  <a:pt x="2144559" y="971154"/>
                </a:cubicBezTo>
                <a:cubicBezTo>
                  <a:pt x="2148089" y="971154"/>
                  <a:pt x="2149853" y="974683"/>
                  <a:pt x="2149853" y="981744"/>
                </a:cubicBezTo>
                <a:cubicBezTo>
                  <a:pt x="2149853" y="981744"/>
                  <a:pt x="2153384" y="981744"/>
                  <a:pt x="2160443" y="981744"/>
                </a:cubicBezTo>
                <a:cubicBezTo>
                  <a:pt x="2167504" y="981744"/>
                  <a:pt x="2179859" y="983509"/>
                  <a:pt x="2197509" y="987040"/>
                </a:cubicBezTo>
                <a:cubicBezTo>
                  <a:pt x="2215162" y="990570"/>
                  <a:pt x="2223986" y="992335"/>
                  <a:pt x="2223986" y="992335"/>
                </a:cubicBezTo>
                <a:cubicBezTo>
                  <a:pt x="2223986" y="999394"/>
                  <a:pt x="2234577" y="1002925"/>
                  <a:pt x="2255757" y="1002925"/>
                </a:cubicBezTo>
                <a:cubicBezTo>
                  <a:pt x="2269878" y="1002925"/>
                  <a:pt x="2276938" y="1006456"/>
                  <a:pt x="2276938" y="1013515"/>
                </a:cubicBezTo>
                <a:cubicBezTo>
                  <a:pt x="2283998" y="1006456"/>
                  <a:pt x="2294589" y="1006456"/>
                  <a:pt x="2308710" y="1013515"/>
                </a:cubicBezTo>
                <a:lnTo>
                  <a:pt x="2319299" y="1002925"/>
                </a:lnTo>
                <a:lnTo>
                  <a:pt x="2308710" y="1002925"/>
                </a:lnTo>
                <a:cubicBezTo>
                  <a:pt x="2315769" y="1002925"/>
                  <a:pt x="2317535" y="1001160"/>
                  <a:pt x="2314005" y="997629"/>
                </a:cubicBezTo>
                <a:cubicBezTo>
                  <a:pt x="2310474" y="994100"/>
                  <a:pt x="2305179" y="992335"/>
                  <a:pt x="2298119" y="992335"/>
                </a:cubicBezTo>
                <a:lnTo>
                  <a:pt x="2287529" y="992335"/>
                </a:lnTo>
                <a:lnTo>
                  <a:pt x="2287529" y="981744"/>
                </a:lnTo>
                <a:cubicBezTo>
                  <a:pt x="2245167" y="981744"/>
                  <a:pt x="2215162" y="978214"/>
                  <a:pt x="2197509" y="971154"/>
                </a:cubicBezTo>
                <a:cubicBezTo>
                  <a:pt x="2179859" y="964094"/>
                  <a:pt x="2163974" y="960563"/>
                  <a:pt x="2149853" y="960563"/>
                </a:cubicBezTo>
                <a:close/>
                <a:moveTo>
                  <a:pt x="1853322" y="960563"/>
                </a:moveTo>
                <a:cubicBezTo>
                  <a:pt x="1853322" y="960563"/>
                  <a:pt x="1855087" y="960563"/>
                  <a:pt x="1858616" y="960563"/>
                </a:cubicBezTo>
                <a:cubicBezTo>
                  <a:pt x="1862147" y="960563"/>
                  <a:pt x="1867443" y="960563"/>
                  <a:pt x="1874503" y="960563"/>
                </a:cubicBezTo>
                <a:lnTo>
                  <a:pt x="1916864" y="981744"/>
                </a:lnTo>
                <a:cubicBezTo>
                  <a:pt x="1909804" y="981744"/>
                  <a:pt x="1909804" y="985275"/>
                  <a:pt x="1916864" y="992335"/>
                </a:cubicBezTo>
                <a:lnTo>
                  <a:pt x="1927455" y="992335"/>
                </a:lnTo>
                <a:lnTo>
                  <a:pt x="1938045" y="981744"/>
                </a:lnTo>
                <a:lnTo>
                  <a:pt x="1938045" y="992335"/>
                </a:lnTo>
                <a:cubicBezTo>
                  <a:pt x="1938045" y="999394"/>
                  <a:pt x="1938045" y="1002925"/>
                  <a:pt x="1938045" y="1002925"/>
                </a:cubicBezTo>
                <a:cubicBezTo>
                  <a:pt x="1923924" y="1002925"/>
                  <a:pt x="1909804" y="1002925"/>
                  <a:pt x="1895684" y="1002925"/>
                </a:cubicBezTo>
                <a:cubicBezTo>
                  <a:pt x="1881563" y="995865"/>
                  <a:pt x="1867443" y="990570"/>
                  <a:pt x="1853322" y="987040"/>
                </a:cubicBezTo>
                <a:cubicBezTo>
                  <a:pt x="1839201" y="983509"/>
                  <a:pt x="1832141" y="978214"/>
                  <a:pt x="1832141" y="971154"/>
                </a:cubicBezTo>
                <a:cubicBezTo>
                  <a:pt x="1832141" y="971154"/>
                  <a:pt x="1835672" y="971154"/>
                  <a:pt x="1842731" y="971154"/>
                </a:cubicBezTo>
                <a:cubicBezTo>
                  <a:pt x="1849792" y="971154"/>
                  <a:pt x="1853322" y="967623"/>
                  <a:pt x="1853322" y="960563"/>
                </a:cubicBezTo>
                <a:close/>
                <a:moveTo>
                  <a:pt x="1472067" y="960563"/>
                </a:moveTo>
                <a:lnTo>
                  <a:pt x="1472067" y="971154"/>
                </a:lnTo>
                <a:lnTo>
                  <a:pt x="1482658" y="971154"/>
                </a:lnTo>
                <a:lnTo>
                  <a:pt x="1535610" y="992335"/>
                </a:lnTo>
                <a:cubicBezTo>
                  <a:pt x="1542670" y="992335"/>
                  <a:pt x="1546200" y="995865"/>
                  <a:pt x="1546200" y="1002925"/>
                </a:cubicBezTo>
                <a:cubicBezTo>
                  <a:pt x="1546200" y="1002925"/>
                  <a:pt x="1547964" y="1002925"/>
                  <a:pt x="1551496" y="1002925"/>
                </a:cubicBezTo>
                <a:cubicBezTo>
                  <a:pt x="1555025" y="1002925"/>
                  <a:pt x="1560320" y="1002925"/>
                  <a:pt x="1567381" y="1002925"/>
                </a:cubicBezTo>
                <a:cubicBezTo>
                  <a:pt x="1574441" y="1002925"/>
                  <a:pt x="1577971" y="1002925"/>
                  <a:pt x="1577971" y="1002925"/>
                </a:cubicBezTo>
                <a:cubicBezTo>
                  <a:pt x="1577971" y="1002925"/>
                  <a:pt x="1577971" y="1006456"/>
                  <a:pt x="1577971" y="1013515"/>
                </a:cubicBezTo>
                <a:cubicBezTo>
                  <a:pt x="1577971" y="1020575"/>
                  <a:pt x="1588562" y="1020575"/>
                  <a:pt x="1609742" y="1013515"/>
                </a:cubicBezTo>
                <a:cubicBezTo>
                  <a:pt x="1616803" y="1013515"/>
                  <a:pt x="1623863" y="1013515"/>
                  <a:pt x="1630923" y="1013515"/>
                </a:cubicBezTo>
                <a:cubicBezTo>
                  <a:pt x="1623863" y="1013515"/>
                  <a:pt x="1623863" y="1017046"/>
                  <a:pt x="1630923" y="1024106"/>
                </a:cubicBezTo>
                <a:lnTo>
                  <a:pt x="1652104" y="1024106"/>
                </a:lnTo>
                <a:lnTo>
                  <a:pt x="1662694" y="1024106"/>
                </a:lnTo>
                <a:lnTo>
                  <a:pt x="1662694" y="1034696"/>
                </a:lnTo>
                <a:lnTo>
                  <a:pt x="1683875" y="1055877"/>
                </a:lnTo>
                <a:lnTo>
                  <a:pt x="1715646" y="1066467"/>
                </a:lnTo>
                <a:lnTo>
                  <a:pt x="1673285" y="1066467"/>
                </a:lnTo>
                <a:lnTo>
                  <a:pt x="1620333" y="1055877"/>
                </a:lnTo>
                <a:cubicBezTo>
                  <a:pt x="1620333" y="1055877"/>
                  <a:pt x="1620333" y="1052346"/>
                  <a:pt x="1620333" y="1045287"/>
                </a:cubicBezTo>
                <a:cubicBezTo>
                  <a:pt x="1613272" y="1045287"/>
                  <a:pt x="1609742" y="1045287"/>
                  <a:pt x="1609742" y="1045287"/>
                </a:cubicBezTo>
                <a:cubicBezTo>
                  <a:pt x="1609742" y="1052346"/>
                  <a:pt x="1607977" y="1054112"/>
                  <a:pt x="1604448" y="1050581"/>
                </a:cubicBezTo>
                <a:cubicBezTo>
                  <a:pt x="1600916" y="1047052"/>
                  <a:pt x="1595621" y="1045287"/>
                  <a:pt x="1588562" y="1045287"/>
                </a:cubicBezTo>
                <a:cubicBezTo>
                  <a:pt x="1581501" y="1038227"/>
                  <a:pt x="1576206" y="1038227"/>
                  <a:pt x="1572677" y="1045287"/>
                </a:cubicBezTo>
                <a:cubicBezTo>
                  <a:pt x="1569145" y="1052346"/>
                  <a:pt x="1560320" y="1052346"/>
                  <a:pt x="1546200" y="1045287"/>
                </a:cubicBezTo>
                <a:cubicBezTo>
                  <a:pt x="1517959" y="1045287"/>
                  <a:pt x="1502073" y="1043522"/>
                  <a:pt x="1498544" y="1039992"/>
                </a:cubicBezTo>
                <a:cubicBezTo>
                  <a:pt x="1495012" y="1036461"/>
                  <a:pt x="1493248" y="1034696"/>
                  <a:pt x="1493248" y="1034696"/>
                </a:cubicBezTo>
                <a:cubicBezTo>
                  <a:pt x="1493248" y="1031166"/>
                  <a:pt x="1494130" y="1028519"/>
                  <a:pt x="1495895" y="1026753"/>
                </a:cubicBezTo>
                <a:lnTo>
                  <a:pt x="1503838" y="1024106"/>
                </a:lnTo>
                <a:lnTo>
                  <a:pt x="1482658" y="1013515"/>
                </a:lnTo>
                <a:cubicBezTo>
                  <a:pt x="1482658" y="1013515"/>
                  <a:pt x="1479127" y="1017046"/>
                  <a:pt x="1472067" y="1024106"/>
                </a:cubicBezTo>
                <a:cubicBezTo>
                  <a:pt x="1465007" y="1031166"/>
                  <a:pt x="1461477" y="1034696"/>
                  <a:pt x="1461477" y="1034696"/>
                </a:cubicBezTo>
                <a:lnTo>
                  <a:pt x="1450886" y="1024106"/>
                </a:lnTo>
                <a:lnTo>
                  <a:pt x="1408525" y="1034696"/>
                </a:lnTo>
                <a:cubicBezTo>
                  <a:pt x="1408525" y="1034696"/>
                  <a:pt x="1404994" y="1034696"/>
                  <a:pt x="1397934" y="1034696"/>
                </a:cubicBezTo>
                <a:cubicBezTo>
                  <a:pt x="1390874" y="1034696"/>
                  <a:pt x="1387344" y="1034696"/>
                  <a:pt x="1387344" y="1034696"/>
                </a:cubicBezTo>
                <a:cubicBezTo>
                  <a:pt x="1387344" y="1048817"/>
                  <a:pt x="1394404" y="1055877"/>
                  <a:pt x="1408525" y="1055877"/>
                </a:cubicBezTo>
                <a:lnTo>
                  <a:pt x="1419114" y="1066467"/>
                </a:lnTo>
                <a:lnTo>
                  <a:pt x="1461477" y="1077058"/>
                </a:lnTo>
                <a:cubicBezTo>
                  <a:pt x="1482658" y="1077058"/>
                  <a:pt x="1496778" y="1080588"/>
                  <a:pt x="1503838" y="1087648"/>
                </a:cubicBezTo>
                <a:cubicBezTo>
                  <a:pt x="1510898" y="1094708"/>
                  <a:pt x="1517959" y="1096474"/>
                  <a:pt x="1525019" y="1092944"/>
                </a:cubicBezTo>
                <a:cubicBezTo>
                  <a:pt x="1532080" y="1089413"/>
                  <a:pt x="1533844" y="1084118"/>
                  <a:pt x="1530314" y="1077058"/>
                </a:cubicBezTo>
                <a:cubicBezTo>
                  <a:pt x="1526783" y="1069998"/>
                  <a:pt x="1521489" y="1069998"/>
                  <a:pt x="1514429" y="1077058"/>
                </a:cubicBezTo>
                <a:lnTo>
                  <a:pt x="1514429" y="1066467"/>
                </a:lnTo>
                <a:cubicBezTo>
                  <a:pt x="1521489" y="1059408"/>
                  <a:pt x="1526783" y="1055877"/>
                  <a:pt x="1530314" y="1055877"/>
                </a:cubicBezTo>
                <a:cubicBezTo>
                  <a:pt x="1533844" y="1055877"/>
                  <a:pt x="1535610" y="1059408"/>
                  <a:pt x="1535610" y="1066467"/>
                </a:cubicBezTo>
                <a:cubicBezTo>
                  <a:pt x="1542670" y="1066467"/>
                  <a:pt x="1546200" y="1068232"/>
                  <a:pt x="1546200" y="1071762"/>
                </a:cubicBezTo>
                <a:cubicBezTo>
                  <a:pt x="1546200" y="1075293"/>
                  <a:pt x="1549730" y="1077058"/>
                  <a:pt x="1556790" y="1077058"/>
                </a:cubicBezTo>
                <a:cubicBezTo>
                  <a:pt x="1563851" y="1077058"/>
                  <a:pt x="1569145" y="1078823"/>
                  <a:pt x="1572677" y="1082354"/>
                </a:cubicBezTo>
                <a:cubicBezTo>
                  <a:pt x="1576206" y="1085883"/>
                  <a:pt x="1583266" y="1087648"/>
                  <a:pt x="1593856" y="1087648"/>
                </a:cubicBezTo>
                <a:cubicBezTo>
                  <a:pt x="1604448" y="1087648"/>
                  <a:pt x="1609742" y="1087648"/>
                  <a:pt x="1609742" y="1087648"/>
                </a:cubicBezTo>
                <a:lnTo>
                  <a:pt x="1599152" y="1098239"/>
                </a:lnTo>
                <a:cubicBezTo>
                  <a:pt x="1570911" y="1091179"/>
                  <a:pt x="1556790" y="1087648"/>
                  <a:pt x="1556790" y="1087648"/>
                </a:cubicBezTo>
                <a:cubicBezTo>
                  <a:pt x="1556790" y="1094708"/>
                  <a:pt x="1570911" y="1101769"/>
                  <a:pt x="1599152" y="1108829"/>
                </a:cubicBezTo>
                <a:cubicBezTo>
                  <a:pt x="1627393" y="1115889"/>
                  <a:pt x="1648573" y="1119419"/>
                  <a:pt x="1662694" y="1119419"/>
                </a:cubicBezTo>
                <a:lnTo>
                  <a:pt x="1673285" y="1108829"/>
                </a:lnTo>
                <a:cubicBezTo>
                  <a:pt x="1680345" y="1101769"/>
                  <a:pt x="1683875" y="1096474"/>
                  <a:pt x="1683875" y="1092944"/>
                </a:cubicBezTo>
                <a:cubicBezTo>
                  <a:pt x="1683875" y="1089413"/>
                  <a:pt x="1687405" y="1087648"/>
                  <a:pt x="1694466" y="1087648"/>
                </a:cubicBezTo>
                <a:cubicBezTo>
                  <a:pt x="1701526" y="1087648"/>
                  <a:pt x="1705056" y="1084118"/>
                  <a:pt x="1705056" y="1077058"/>
                </a:cubicBezTo>
                <a:cubicBezTo>
                  <a:pt x="1719176" y="1062937"/>
                  <a:pt x="1726237" y="1055877"/>
                  <a:pt x="1726237" y="1055877"/>
                </a:cubicBezTo>
                <a:cubicBezTo>
                  <a:pt x="1726237" y="1048817"/>
                  <a:pt x="1719176" y="1045287"/>
                  <a:pt x="1705056" y="1045287"/>
                </a:cubicBezTo>
                <a:lnTo>
                  <a:pt x="1705056" y="1034696"/>
                </a:lnTo>
                <a:cubicBezTo>
                  <a:pt x="1705056" y="1034696"/>
                  <a:pt x="1708585" y="1034696"/>
                  <a:pt x="1715646" y="1034696"/>
                </a:cubicBezTo>
                <a:cubicBezTo>
                  <a:pt x="1722707" y="1041756"/>
                  <a:pt x="1733297" y="1045287"/>
                  <a:pt x="1747418" y="1045287"/>
                </a:cubicBezTo>
                <a:cubicBezTo>
                  <a:pt x="1740357" y="1038227"/>
                  <a:pt x="1733297" y="1034696"/>
                  <a:pt x="1726237" y="1034696"/>
                </a:cubicBezTo>
                <a:lnTo>
                  <a:pt x="1715646" y="1034696"/>
                </a:lnTo>
                <a:cubicBezTo>
                  <a:pt x="1715646" y="1027636"/>
                  <a:pt x="1715646" y="1024106"/>
                  <a:pt x="1715646" y="1024106"/>
                </a:cubicBezTo>
                <a:cubicBezTo>
                  <a:pt x="1715646" y="1024106"/>
                  <a:pt x="1712116" y="1024106"/>
                  <a:pt x="1705056" y="1024106"/>
                </a:cubicBezTo>
                <a:cubicBezTo>
                  <a:pt x="1697995" y="1017046"/>
                  <a:pt x="1689170" y="1013515"/>
                  <a:pt x="1678581" y="1013515"/>
                </a:cubicBezTo>
                <a:cubicBezTo>
                  <a:pt x="1667989" y="1013515"/>
                  <a:pt x="1662694" y="1013515"/>
                  <a:pt x="1662694" y="1013515"/>
                </a:cubicBezTo>
                <a:cubicBezTo>
                  <a:pt x="1655634" y="1020575"/>
                  <a:pt x="1652104" y="1024106"/>
                  <a:pt x="1652104" y="1024106"/>
                </a:cubicBezTo>
                <a:lnTo>
                  <a:pt x="1652104" y="1013515"/>
                </a:lnTo>
                <a:lnTo>
                  <a:pt x="1641514" y="1002925"/>
                </a:lnTo>
                <a:cubicBezTo>
                  <a:pt x="1641514" y="1002925"/>
                  <a:pt x="1639748" y="1001160"/>
                  <a:pt x="1636218" y="997629"/>
                </a:cubicBezTo>
                <a:cubicBezTo>
                  <a:pt x="1632689" y="994100"/>
                  <a:pt x="1627393" y="992335"/>
                  <a:pt x="1620333" y="992335"/>
                </a:cubicBezTo>
                <a:cubicBezTo>
                  <a:pt x="1613272" y="985275"/>
                  <a:pt x="1600916" y="979979"/>
                  <a:pt x="1583266" y="976448"/>
                </a:cubicBezTo>
                <a:cubicBezTo>
                  <a:pt x="1565614" y="972919"/>
                  <a:pt x="1549730" y="971154"/>
                  <a:pt x="1535610" y="971154"/>
                </a:cubicBezTo>
                <a:cubicBezTo>
                  <a:pt x="1521489" y="971154"/>
                  <a:pt x="1507368" y="971154"/>
                  <a:pt x="1493248" y="971154"/>
                </a:cubicBezTo>
                <a:cubicBezTo>
                  <a:pt x="1500308" y="964094"/>
                  <a:pt x="1500308" y="960563"/>
                  <a:pt x="1493248" y="960563"/>
                </a:cubicBezTo>
                <a:cubicBezTo>
                  <a:pt x="1486187" y="960563"/>
                  <a:pt x="1479127" y="960563"/>
                  <a:pt x="1472067" y="960563"/>
                </a:cubicBezTo>
                <a:close/>
                <a:moveTo>
                  <a:pt x="1450886" y="960563"/>
                </a:moveTo>
                <a:cubicBezTo>
                  <a:pt x="1443826" y="960563"/>
                  <a:pt x="1440296" y="962328"/>
                  <a:pt x="1440296" y="965858"/>
                </a:cubicBezTo>
                <a:cubicBezTo>
                  <a:pt x="1440296" y="969389"/>
                  <a:pt x="1443826" y="971154"/>
                  <a:pt x="1450886" y="971154"/>
                </a:cubicBezTo>
                <a:cubicBezTo>
                  <a:pt x="1457946" y="971154"/>
                  <a:pt x="1461477" y="971154"/>
                  <a:pt x="1461477" y="971154"/>
                </a:cubicBezTo>
                <a:close/>
                <a:moveTo>
                  <a:pt x="1175535" y="960563"/>
                </a:moveTo>
                <a:lnTo>
                  <a:pt x="1186126" y="960563"/>
                </a:lnTo>
                <a:lnTo>
                  <a:pt x="1196717" y="971154"/>
                </a:lnTo>
                <a:lnTo>
                  <a:pt x="1186126" y="971154"/>
                </a:lnTo>
                <a:cubicBezTo>
                  <a:pt x="1186126" y="971154"/>
                  <a:pt x="1184361" y="969389"/>
                  <a:pt x="1180832" y="965858"/>
                </a:cubicBezTo>
                <a:cubicBezTo>
                  <a:pt x="1177300" y="962328"/>
                  <a:pt x="1175535" y="960563"/>
                  <a:pt x="1175535" y="960563"/>
                </a:cubicBezTo>
                <a:close/>
                <a:moveTo>
                  <a:pt x="2478156" y="953944"/>
                </a:moveTo>
                <a:cubicBezTo>
                  <a:pt x="2474625" y="954827"/>
                  <a:pt x="2471096" y="957033"/>
                  <a:pt x="2467566" y="960563"/>
                </a:cubicBezTo>
                <a:lnTo>
                  <a:pt x="2456975" y="960563"/>
                </a:lnTo>
                <a:cubicBezTo>
                  <a:pt x="2471096" y="960563"/>
                  <a:pt x="2479922" y="962328"/>
                  <a:pt x="2483450" y="965858"/>
                </a:cubicBezTo>
                <a:cubicBezTo>
                  <a:pt x="2486982" y="969389"/>
                  <a:pt x="2488746" y="971154"/>
                  <a:pt x="2488746" y="971154"/>
                </a:cubicBezTo>
                <a:lnTo>
                  <a:pt x="2552289" y="981744"/>
                </a:lnTo>
                <a:lnTo>
                  <a:pt x="2509927" y="960563"/>
                </a:lnTo>
                <a:cubicBezTo>
                  <a:pt x="2502867" y="960563"/>
                  <a:pt x="2495806" y="958798"/>
                  <a:pt x="2488746" y="955269"/>
                </a:cubicBezTo>
                <a:cubicBezTo>
                  <a:pt x="2485217" y="953504"/>
                  <a:pt x="2481686" y="953063"/>
                  <a:pt x="2478156" y="953944"/>
                </a:cubicBezTo>
                <a:close/>
                <a:moveTo>
                  <a:pt x="8832403" y="949973"/>
                </a:moveTo>
                <a:cubicBezTo>
                  <a:pt x="8832403" y="949973"/>
                  <a:pt x="8839463" y="951738"/>
                  <a:pt x="8853583" y="955269"/>
                </a:cubicBezTo>
                <a:cubicBezTo>
                  <a:pt x="8867703" y="958798"/>
                  <a:pt x="8883589" y="964094"/>
                  <a:pt x="8901240" y="971154"/>
                </a:cubicBezTo>
                <a:cubicBezTo>
                  <a:pt x="8918892" y="978214"/>
                  <a:pt x="8931245" y="981744"/>
                  <a:pt x="8938307" y="981744"/>
                </a:cubicBezTo>
                <a:lnTo>
                  <a:pt x="8917126" y="981744"/>
                </a:lnTo>
                <a:cubicBezTo>
                  <a:pt x="8910066" y="981744"/>
                  <a:pt x="8903007" y="979979"/>
                  <a:pt x="8895945" y="976448"/>
                </a:cubicBezTo>
                <a:cubicBezTo>
                  <a:pt x="8888884" y="972919"/>
                  <a:pt x="8881826" y="971154"/>
                  <a:pt x="8874765" y="971154"/>
                </a:cubicBezTo>
                <a:cubicBezTo>
                  <a:pt x="8853583" y="964094"/>
                  <a:pt x="8839463" y="957033"/>
                  <a:pt x="8832403" y="949973"/>
                </a:cubicBezTo>
                <a:close/>
                <a:moveTo>
                  <a:pt x="8271112" y="949973"/>
                </a:moveTo>
                <a:lnTo>
                  <a:pt x="8334654" y="960563"/>
                </a:lnTo>
                <a:cubicBezTo>
                  <a:pt x="8334654" y="967623"/>
                  <a:pt x="8331124" y="967623"/>
                  <a:pt x="8324064" y="960563"/>
                </a:cubicBezTo>
                <a:cubicBezTo>
                  <a:pt x="8324064" y="960563"/>
                  <a:pt x="8317002" y="960563"/>
                  <a:pt x="8302883" y="960563"/>
                </a:cubicBezTo>
                <a:cubicBezTo>
                  <a:pt x="8288762" y="960563"/>
                  <a:pt x="8281702" y="960563"/>
                  <a:pt x="8281702" y="960563"/>
                </a:cubicBezTo>
                <a:cubicBezTo>
                  <a:pt x="8281702" y="953504"/>
                  <a:pt x="8278172" y="949973"/>
                  <a:pt x="8271112" y="949973"/>
                </a:cubicBezTo>
                <a:close/>
                <a:moveTo>
                  <a:pt x="7254432" y="949973"/>
                </a:moveTo>
                <a:lnTo>
                  <a:pt x="7275612" y="960563"/>
                </a:lnTo>
                <a:lnTo>
                  <a:pt x="7286203" y="960563"/>
                </a:lnTo>
                <a:close/>
                <a:moveTo>
                  <a:pt x="2435794" y="949973"/>
                </a:moveTo>
                <a:lnTo>
                  <a:pt x="2435794" y="960563"/>
                </a:lnTo>
                <a:cubicBezTo>
                  <a:pt x="2435794" y="960563"/>
                  <a:pt x="2439325" y="960563"/>
                  <a:pt x="2446385" y="960563"/>
                </a:cubicBezTo>
                <a:cubicBezTo>
                  <a:pt x="2446385" y="953504"/>
                  <a:pt x="2442854" y="949973"/>
                  <a:pt x="2435794" y="949973"/>
                </a:cubicBezTo>
                <a:close/>
                <a:moveTo>
                  <a:pt x="603653" y="939383"/>
                </a:moveTo>
                <a:cubicBezTo>
                  <a:pt x="610713" y="939383"/>
                  <a:pt x="619539" y="941148"/>
                  <a:pt x="630128" y="944677"/>
                </a:cubicBezTo>
                <a:cubicBezTo>
                  <a:pt x="640720" y="948208"/>
                  <a:pt x="646015" y="953504"/>
                  <a:pt x="646015" y="960563"/>
                </a:cubicBezTo>
                <a:lnTo>
                  <a:pt x="656605" y="981744"/>
                </a:lnTo>
                <a:lnTo>
                  <a:pt x="667195" y="992335"/>
                </a:lnTo>
                <a:lnTo>
                  <a:pt x="656605" y="992335"/>
                </a:lnTo>
                <a:cubicBezTo>
                  <a:pt x="642485" y="985275"/>
                  <a:pt x="628364" y="978214"/>
                  <a:pt x="614243" y="971154"/>
                </a:cubicBezTo>
                <a:cubicBezTo>
                  <a:pt x="593062" y="957033"/>
                  <a:pt x="589533" y="946442"/>
                  <a:pt x="603653" y="939383"/>
                </a:cubicBezTo>
                <a:close/>
                <a:moveTo>
                  <a:pt x="8461739" y="928792"/>
                </a:moveTo>
                <a:lnTo>
                  <a:pt x="8482920" y="939383"/>
                </a:lnTo>
                <a:lnTo>
                  <a:pt x="8546462" y="949973"/>
                </a:lnTo>
                <a:cubicBezTo>
                  <a:pt x="8581762" y="957033"/>
                  <a:pt x="8599414" y="964094"/>
                  <a:pt x="8599414" y="971154"/>
                </a:cubicBezTo>
                <a:cubicBezTo>
                  <a:pt x="8606474" y="971154"/>
                  <a:pt x="8611770" y="971154"/>
                  <a:pt x="8615299" y="971154"/>
                </a:cubicBezTo>
                <a:cubicBezTo>
                  <a:pt x="8618829" y="971154"/>
                  <a:pt x="8622360" y="971154"/>
                  <a:pt x="8625889" y="971154"/>
                </a:cubicBezTo>
                <a:cubicBezTo>
                  <a:pt x="8629419" y="971154"/>
                  <a:pt x="8632951" y="971154"/>
                  <a:pt x="8636480" y="971154"/>
                </a:cubicBezTo>
                <a:cubicBezTo>
                  <a:pt x="8640010" y="971154"/>
                  <a:pt x="8641775" y="974683"/>
                  <a:pt x="8641775" y="981744"/>
                </a:cubicBezTo>
                <a:cubicBezTo>
                  <a:pt x="8641775" y="981744"/>
                  <a:pt x="8645304" y="981744"/>
                  <a:pt x="8652366" y="981744"/>
                </a:cubicBezTo>
                <a:lnTo>
                  <a:pt x="8662957" y="981744"/>
                </a:lnTo>
                <a:lnTo>
                  <a:pt x="8662957" y="992335"/>
                </a:lnTo>
                <a:lnTo>
                  <a:pt x="8726499" y="1013515"/>
                </a:lnTo>
                <a:cubicBezTo>
                  <a:pt x="8719437" y="1013515"/>
                  <a:pt x="8714143" y="1013515"/>
                  <a:pt x="8710613" y="1013515"/>
                </a:cubicBezTo>
                <a:cubicBezTo>
                  <a:pt x="8707084" y="1013515"/>
                  <a:pt x="8696493" y="1011750"/>
                  <a:pt x="8678843" y="1008220"/>
                </a:cubicBezTo>
                <a:cubicBezTo>
                  <a:pt x="8661189" y="1004689"/>
                  <a:pt x="8648836" y="1001160"/>
                  <a:pt x="8641775" y="997629"/>
                </a:cubicBezTo>
                <a:cubicBezTo>
                  <a:pt x="8634714" y="994100"/>
                  <a:pt x="8620595" y="992335"/>
                  <a:pt x="8599414" y="992335"/>
                </a:cubicBezTo>
                <a:lnTo>
                  <a:pt x="8557053" y="981744"/>
                </a:lnTo>
                <a:cubicBezTo>
                  <a:pt x="8557053" y="974683"/>
                  <a:pt x="8553522" y="971154"/>
                  <a:pt x="8546462" y="971154"/>
                </a:cubicBezTo>
                <a:cubicBezTo>
                  <a:pt x="8546462" y="971154"/>
                  <a:pt x="8542932" y="971154"/>
                  <a:pt x="8535871" y="971154"/>
                </a:cubicBezTo>
                <a:cubicBezTo>
                  <a:pt x="8528810" y="971154"/>
                  <a:pt x="8525281" y="971154"/>
                  <a:pt x="8525281" y="971154"/>
                </a:cubicBezTo>
                <a:cubicBezTo>
                  <a:pt x="8511161" y="964094"/>
                  <a:pt x="8495276" y="958798"/>
                  <a:pt x="8477624" y="955269"/>
                </a:cubicBezTo>
                <a:cubicBezTo>
                  <a:pt x="8459973" y="951738"/>
                  <a:pt x="8451148" y="946442"/>
                  <a:pt x="8451148" y="939383"/>
                </a:cubicBezTo>
                <a:close/>
                <a:moveTo>
                  <a:pt x="1376752" y="928792"/>
                </a:moveTo>
                <a:cubicBezTo>
                  <a:pt x="1369692" y="928792"/>
                  <a:pt x="1366162" y="930557"/>
                  <a:pt x="1366162" y="934087"/>
                </a:cubicBezTo>
                <a:cubicBezTo>
                  <a:pt x="1366162" y="937617"/>
                  <a:pt x="1369692" y="939383"/>
                  <a:pt x="1376752" y="939383"/>
                </a:cubicBezTo>
                <a:cubicBezTo>
                  <a:pt x="1390874" y="946442"/>
                  <a:pt x="1397934" y="946442"/>
                  <a:pt x="1397934" y="939383"/>
                </a:cubicBezTo>
                <a:close/>
                <a:moveTo>
                  <a:pt x="1313210" y="918202"/>
                </a:moveTo>
                <a:lnTo>
                  <a:pt x="1323802" y="928792"/>
                </a:lnTo>
                <a:cubicBezTo>
                  <a:pt x="1337922" y="935852"/>
                  <a:pt x="1348512" y="935852"/>
                  <a:pt x="1355573" y="928792"/>
                </a:cubicBezTo>
                <a:close/>
                <a:moveTo>
                  <a:pt x="1260258" y="918202"/>
                </a:moveTo>
                <a:lnTo>
                  <a:pt x="1260258" y="928792"/>
                </a:lnTo>
                <a:lnTo>
                  <a:pt x="1270849" y="918202"/>
                </a:lnTo>
                <a:cubicBezTo>
                  <a:pt x="1270849" y="918202"/>
                  <a:pt x="1267319" y="918202"/>
                  <a:pt x="1260258" y="918202"/>
                </a:cubicBezTo>
                <a:close/>
                <a:moveTo>
                  <a:pt x="1980407" y="907611"/>
                </a:moveTo>
                <a:cubicBezTo>
                  <a:pt x="1973347" y="907611"/>
                  <a:pt x="1969816" y="911142"/>
                  <a:pt x="1969816" y="918202"/>
                </a:cubicBezTo>
                <a:cubicBezTo>
                  <a:pt x="1976876" y="918202"/>
                  <a:pt x="1980407" y="918202"/>
                  <a:pt x="1980407" y="918202"/>
                </a:cubicBezTo>
                <a:cubicBezTo>
                  <a:pt x="1980407" y="918202"/>
                  <a:pt x="1980407" y="914671"/>
                  <a:pt x="1980407" y="907611"/>
                </a:cubicBezTo>
                <a:close/>
                <a:moveTo>
                  <a:pt x="381254" y="907611"/>
                </a:moveTo>
                <a:lnTo>
                  <a:pt x="413026" y="918202"/>
                </a:lnTo>
                <a:cubicBezTo>
                  <a:pt x="462448" y="932323"/>
                  <a:pt x="501279" y="953504"/>
                  <a:pt x="529521" y="981744"/>
                </a:cubicBezTo>
                <a:cubicBezTo>
                  <a:pt x="536581" y="988804"/>
                  <a:pt x="550701" y="995865"/>
                  <a:pt x="571882" y="1002925"/>
                </a:cubicBezTo>
                <a:cubicBezTo>
                  <a:pt x="578941" y="1002925"/>
                  <a:pt x="586001" y="1004689"/>
                  <a:pt x="593062" y="1008220"/>
                </a:cubicBezTo>
                <a:cubicBezTo>
                  <a:pt x="600122" y="1011750"/>
                  <a:pt x="607183" y="1013515"/>
                  <a:pt x="614243" y="1013515"/>
                </a:cubicBezTo>
                <a:cubicBezTo>
                  <a:pt x="628364" y="1027636"/>
                  <a:pt x="635425" y="1034696"/>
                  <a:pt x="635425" y="1034696"/>
                </a:cubicBezTo>
                <a:cubicBezTo>
                  <a:pt x="649545" y="1027636"/>
                  <a:pt x="656605" y="1031166"/>
                  <a:pt x="656605" y="1045287"/>
                </a:cubicBezTo>
                <a:lnTo>
                  <a:pt x="656605" y="1055877"/>
                </a:lnTo>
                <a:cubicBezTo>
                  <a:pt x="642485" y="1048817"/>
                  <a:pt x="624833" y="1041756"/>
                  <a:pt x="603653" y="1034696"/>
                </a:cubicBezTo>
                <a:cubicBezTo>
                  <a:pt x="575412" y="1020575"/>
                  <a:pt x="552466" y="1008220"/>
                  <a:pt x="534816" y="997629"/>
                </a:cubicBezTo>
                <a:cubicBezTo>
                  <a:pt x="517164" y="987040"/>
                  <a:pt x="504809" y="981744"/>
                  <a:pt x="497749" y="981744"/>
                </a:cubicBezTo>
                <a:cubicBezTo>
                  <a:pt x="490689" y="981744"/>
                  <a:pt x="462448" y="971154"/>
                  <a:pt x="413026" y="949973"/>
                </a:cubicBezTo>
                <a:cubicBezTo>
                  <a:pt x="413026" y="942913"/>
                  <a:pt x="409496" y="939383"/>
                  <a:pt x="402435" y="939383"/>
                </a:cubicBezTo>
                <a:cubicBezTo>
                  <a:pt x="395375" y="939383"/>
                  <a:pt x="388314" y="939383"/>
                  <a:pt x="381254" y="939383"/>
                </a:cubicBezTo>
                <a:cubicBezTo>
                  <a:pt x="374193" y="939383"/>
                  <a:pt x="368899" y="935852"/>
                  <a:pt x="365368" y="928792"/>
                </a:cubicBezTo>
                <a:cubicBezTo>
                  <a:pt x="361839" y="921731"/>
                  <a:pt x="361839" y="916437"/>
                  <a:pt x="365368" y="912906"/>
                </a:cubicBezTo>
                <a:cubicBezTo>
                  <a:pt x="368899" y="909375"/>
                  <a:pt x="374193" y="907611"/>
                  <a:pt x="381254" y="907611"/>
                </a:cubicBezTo>
                <a:close/>
                <a:moveTo>
                  <a:pt x="1993645" y="899668"/>
                </a:moveTo>
                <a:cubicBezTo>
                  <a:pt x="1991879" y="899668"/>
                  <a:pt x="1990997" y="900552"/>
                  <a:pt x="1990997" y="902317"/>
                </a:cubicBezTo>
                <a:cubicBezTo>
                  <a:pt x="1990997" y="905846"/>
                  <a:pt x="1998057" y="907611"/>
                  <a:pt x="2012178" y="907611"/>
                </a:cubicBezTo>
                <a:cubicBezTo>
                  <a:pt x="2026299" y="907611"/>
                  <a:pt x="2033359" y="911142"/>
                  <a:pt x="2033359" y="918202"/>
                </a:cubicBezTo>
                <a:lnTo>
                  <a:pt x="2012178" y="928792"/>
                </a:lnTo>
                <a:cubicBezTo>
                  <a:pt x="2019238" y="935852"/>
                  <a:pt x="2022769" y="939383"/>
                  <a:pt x="2022769" y="939383"/>
                </a:cubicBezTo>
                <a:cubicBezTo>
                  <a:pt x="2022769" y="946442"/>
                  <a:pt x="2033359" y="949973"/>
                  <a:pt x="2054540" y="949973"/>
                </a:cubicBezTo>
                <a:cubicBezTo>
                  <a:pt x="2075721" y="949973"/>
                  <a:pt x="2086311" y="949973"/>
                  <a:pt x="2086311" y="949973"/>
                </a:cubicBezTo>
                <a:lnTo>
                  <a:pt x="2107491" y="949973"/>
                </a:lnTo>
                <a:lnTo>
                  <a:pt x="2096901" y="939383"/>
                </a:lnTo>
                <a:lnTo>
                  <a:pt x="2086311" y="939383"/>
                </a:lnTo>
                <a:lnTo>
                  <a:pt x="2075721" y="939383"/>
                </a:lnTo>
                <a:lnTo>
                  <a:pt x="2075721" y="918202"/>
                </a:lnTo>
                <a:lnTo>
                  <a:pt x="2086311" y="918202"/>
                </a:lnTo>
                <a:cubicBezTo>
                  <a:pt x="2093371" y="918202"/>
                  <a:pt x="2089841" y="914671"/>
                  <a:pt x="2075721" y="907611"/>
                </a:cubicBezTo>
                <a:cubicBezTo>
                  <a:pt x="2068661" y="907611"/>
                  <a:pt x="2058070" y="907611"/>
                  <a:pt x="2043949" y="907611"/>
                </a:cubicBezTo>
                <a:cubicBezTo>
                  <a:pt x="2022769" y="900552"/>
                  <a:pt x="2012178" y="898786"/>
                  <a:pt x="2012178" y="902317"/>
                </a:cubicBezTo>
                <a:cubicBezTo>
                  <a:pt x="2012178" y="905846"/>
                  <a:pt x="2008648" y="905846"/>
                  <a:pt x="2001587" y="902317"/>
                </a:cubicBezTo>
                <a:cubicBezTo>
                  <a:pt x="1998057" y="900552"/>
                  <a:pt x="1995409" y="899668"/>
                  <a:pt x="1993645" y="899668"/>
                </a:cubicBezTo>
                <a:close/>
                <a:moveTo>
                  <a:pt x="8472329" y="897021"/>
                </a:moveTo>
                <a:cubicBezTo>
                  <a:pt x="8479390" y="897021"/>
                  <a:pt x="8482920" y="897021"/>
                  <a:pt x="8482920" y="897021"/>
                </a:cubicBezTo>
                <a:lnTo>
                  <a:pt x="8472329" y="907611"/>
                </a:lnTo>
                <a:close/>
                <a:moveTo>
                  <a:pt x="2425203" y="886431"/>
                </a:moveTo>
                <a:cubicBezTo>
                  <a:pt x="2425203" y="893490"/>
                  <a:pt x="2428734" y="897021"/>
                  <a:pt x="2435794" y="897021"/>
                </a:cubicBezTo>
                <a:lnTo>
                  <a:pt x="2435794" y="886431"/>
                </a:lnTo>
                <a:cubicBezTo>
                  <a:pt x="2435794" y="886431"/>
                  <a:pt x="2432264" y="886431"/>
                  <a:pt x="2425203" y="886431"/>
                </a:cubicBezTo>
                <a:close/>
                <a:moveTo>
                  <a:pt x="1874503" y="886431"/>
                </a:moveTo>
                <a:lnTo>
                  <a:pt x="1874503" y="897021"/>
                </a:lnTo>
                <a:lnTo>
                  <a:pt x="1885093" y="886431"/>
                </a:lnTo>
                <a:close/>
                <a:moveTo>
                  <a:pt x="1334392" y="886431"/>
                </a:moveTo>
                <a:lnTo>
                  <a:pt x="1323802" y="897021"/>
                </a:lnTo>
                <a:lnTo>
                  <a:pt x="1313210" y="897021"/>
                </a:lnTo>
                <a:lnTo>
                  <a:pt x="1334392" y="907611"/>
                </a:lnTo>
                <a:cubicBezTo>
                  <a:pt x="1348512" y="907611"/>
                  <a:pt x="1355573" y="909375"/>
                  <a:pt x="1355573" y="912906"/>
                </a:cubicBezTo>
                <a:cubicBezTo>
                  <a:pt x="1355573" y="916437"/>
                  <a:pt x="1357337" y="916437"/>
                  <a:pt x="1360867" y="912906"/>
                </a:cubicBezTo>
                <a:cubicBezTo>
                  <a:pt x="1364398" y="909375"/>
                  <a:pt x="1364398" y="905846"/>
                  <a:pt x="1360867" y="902317"/>
                </a:cubicBezTo>
                <a:cubicBezTo>
                  <a:pt x="1357337" y="898786"/>
                  <a:pt x="1352042" y="897021"/>
                  <a:pt x="1344982" y="897021"/>
                </a:cubicBezTo>
                <a:cubicBezTo>
                  <a:pt x="1337922" y="897021"/>
                  <a:pt x="1334392" y="893490"/>
                  <a:pt x="1334392" y="886431"/>
                </a:cubicBezTo>
                <a:close/>
                <a:moveTo>
                  <a:pt x="1281440" y="886431"/>
                </a:moveTo>
                <a:lnTo>
                  <a:pt x="1292030" y="897021"/>
                </a:lnTo>
                <a:lnTo>
                  <a:pt x="1302621" y="886431"/>
                </a:lnTo>
                <a:cubicBezTo>
                  <a:pt x="1295560" y="886431"/>
                  <a:pt x="1292030" y="886431"/>
                  <a:pt x="1292030" y="886431"/>
                </a:cubicBezTo>
                <a:cubicBezTo>
                  <a:pt x="1292030" y="886431"/>
                  <a:pt x="1288500" y="886431"/>
                  <a:pt x="1281440" y="886431"/>
                </a:cubicBezTo>
                <a:close/>
                <a:moveTo>
                  <a:pt x="8387606" y="875840"/>
                </a:moveTo>
                <a:lnTo>
                  <a:pt x="8429968" y="886431"/>
                </a:lnTo>
                <a:lnTo>
                  <a:pt x="8408787" y="886431"/>
                </a:lnTo>
                <a:cubicBezTo>
                  <a:pt x="8394666" y="879371"/>
                  <a:pt x="8387606" y="875840"/>
                  <a:pt x="8387606" y="875840"/>
                </a:cubicBezTo>
                <a:close/>
                <a:moveTo>
                  <a:pt x="6973785" y="875840"/>
                </a:moveTo>
                <a:cubicBezTo>
                  <a:pt x="6970256" y="875840"/>
                  <a:pt x="6968491" y="879371"/>
                  <a:pt x="6968491" y="886431"/>
                </a:cubicBezTo>
                <a:lnTo>
                  <a:pt x="6979081" y="886431"/>
                </a:lnTo>
                <a:cubicBezTo>
                  <a:pt x="6979081" y="879371"/>
                  <a:pt x="6977314" y="875840"/>
                  <a:pt x="6973785" y="875840"/>
                </a:cubicBezTo>
                <a:close/>
                <a:moveTo>
                  <a:pt x="2404023" y="875840"/>
                </a:moveTo>
                <a:lnTo>
                  <a:pt x="2404023" y="886431"/>
                </a:lnTo>
                <a:lnTo>
                  <a:pt x="2414614" y="886431"/>
                </a:lnTo>
                <a:cubicBezTo>
                  <a:pt x="2407554" y="879371"/>
                  <a:pt x="2404023" y="875840"/>
                  <a:pt x="2404023" y="875840"/>
                </a:cubicBezTo>
                <a:close/>
                <a:moveTo>
                  <a:pt x="2202805" y="875840"/>
                </a:moveTo>
                <a:cubicBezTo>
                  <a:pt x="2202805" y="889961"/>
                  <a:pt x="2209865" y="897021"/>
                  <a:pt x="2223986" y="897021"/>
                </a:cubicBezTo>
                <a:cubicBezTo>
                  <a:pt x="2223986" y="897021"/>
                  <a:pt x="2227517" y="897021"/>
                  <a:pt x="2234577" y="897021"/>
                </a:cubicBezTo>
                <a:cubicBezTo>
                  <a:pt x="2241637" y="897021"/>
                  <a:pt x="2248697" y="897021"/>
                  <a:pt x="2255757" y="897021"/>
                </a:cubicBezTo>
                <a:cubicBezTo>
                  <a:pt x="2262817" y="904081"/>
                  <a:pt x="2271642" y="907611"/>
                  <a:pt x="2282234" y="907611"/>
                </a:cubicBezTo>
                <a:lnTo>
                  <a:pt x="2287529" y="907611"/>
                </a:lnTo>
                <a:lnTo>
                  <a:pt x="2287529" y="897021"/>
                </a:lnTo>
                <a:cubicBezTo>
                  <a:pt x="2301649" y="904081"/>
                  <a:pt x="2305179" y="907611"/>
                  <a:pt x="2298119" y="907611"/>
                </a:cubicBezTo>
                <a:lnTo>
                  <a:pt x="2308710" y="918202"/>
                </a:lnTo>
                <a:cubicBezTo>
                  <a:pt x="2308710" y="925261"/>
                  <a:pt x="2319299" y="928792"/>
                  <a:pt x="2340481" y="928792"/>
                </a:cubicBezTo>
                <a:cubicBezTo>
                  <a:pt x="2361662" y="928792"/>
                  <a:pt x="2375782" y="932323"/>
                  <a:pt x="2382842" y="939383"/>
                </a:cubicBezTo>
                <a:lnTo>
                  <a:pt x="2393433" y="939383"/>
                </a:lnTo>
                <a:cubicBezTo>
                  <a:pt x="2393433" y="932323"/>
                  <a:pt x="2389902" y="927027"/>
                  <a:pt x="2382842" y="923496"/>
                </a:cubicBezTo>
                <a:cubicBezTo>
                  <a:pt x="2375782" y="919967"/>
                  <a:pt x="2368721" y="918202"/>
                  <a:pt x="2361662" y="918202"/>
                </a:cubicBezTo>
                <a:cubicBezTo>
                  <a:pt x="2354601" y="918202"/>
                  <a:pt x="2347541" y="914671"/>
                  <a:pt x="2340481" y="907611"/>
                </a:cubicBezTo>
                <a:cubicBezTo>
                  <a:pt x="2333421" y="907611"/>
                  <a:pt x="2328126" y="907611"/>
                  <a:pt x="2324594" y="907611"/>
                </a:cubicBezTo>
                <a:cubicBezTo>
                  <a:pt x="2321066" y="907611"/>
                  <a:pt x="2317535" y="905846"/>
                  <a:pt x="2314005" y="902317"/>
                </a:cubicBezTo>
                <a:cubicBezTo>
                  <a:pt x="2310474" y="898786"/>
                  <a:pt x="2308710" y="897021"/>
                  <a:pt x="2308710" y="897021"/>
                </a:cubicBezTo>
                <a:cubicBezTo>
                  <a:pt x="2301649" y="889961"/>
                  <a:pt x="2291059" y="886431"/>
                  <a:pt x="2276938" y="886431"/>
                </a:cubicBezTo>
                <a:lnTo>
                  <a:pt x="2223986" y="875840"/>
                </a:lnTo>
                <a:close/>
                <a:moveTo>
                  <a:pt x="2340481" y="865250"/>
                </a:moveTo>
                <a:cubicBezTo>
                  <a:pt x="2347541" y="872309"/>
                  <a:pt x="2354601" y="875840"/>
                  <a:pt x="2361662" y="875840"/>
                </a:cubicBezTo>
                <a:lnTo>
                  <a:pt x="2361662" y="865250"/>
                </a:lnTo>
                <a:close/>
                <a:moveTo>
                  <a:pt x="2186919" y="865250"/>
                </a:moveTo>
                <a:cubicBezTo>
                  <a:pt x="2183391" y="865250"/>
                  <a:pt x="2181625" y="868779"/>
                  <a:pt x="2181625" y="875840"/>
                </a:cubicBezTo>
                <a:cubicBezTo>
                  <a:pt x="2188685" y="875840"/>
                  <a:pt x="2192215" y="874075"/>
                  <a:pt x="2192215" y="870544"/>
                </a:cubicBezTo>
                <a:cubicBezTo>
                  <a:pt x="2192215" y="867015"/>
                  <a:pt x="2190449" y="865250"/>
                  <a:pt x="2186919" y="865250"/>
                </a:cubicBezTo>
                <a:close/>
                <a:moveTo>
                  <a:pt x="1525019" y="865250"/>
                </a:moveTo>
                <a:lnTo>
                  <a:pt x="1535610" y="875840"/>
                </a:lnTo>
                <a:cubicBezTo>
                  <a:pt x="1535610" y="882900"/>
                  <a:pt x="1535610" y="886431"/>
                  <a:pt x="1535610" y="886431"/>
                </a:cubicBezTo>
                <a:cubicBezTo>
                  <a:pt x="1535610" y="886431"/>
                  <a:pt x="1532080" y="886431"/>
                  <a:pt x="1525019" y="886431"/>
                </a:cubicBezTo>
                <a:cubicBezTo>
                  <a:pt x="1525019" y="886431"/>
                  <a:pt x="1525019" y="882900"/>
                  <a:pt x="1525019" y="875840"/>
                </a:cubicBezTo>
                <a:cubicBezTo>
                  <a:pt x="1525019" y="868779"/>
                  <a:pt x="1525019" y="865250"/>
                  <a:pt x="1525019" y="865250"/>
                </a:cubicBezTo>
                <a:close/>
                <a:moveTo>
                  <a:pt x="1228487" y="865250"/>
                </a:moveTo>
                <a:cubicBezTo>
                  <a:pt x="1235548" y="872309"/>
                  <a:pt x="1242608" y="875840"/>
                  <a:pt x="1249669" y="875840"/>
                </a:cubicBezTo>
                <a:lnTo>
                  <a:pt x="1239078" y="865250"/>
                </a:lnTo>
                <a:close/>
                <a:moveTo>
                  <a:pt x="1207306" y="865250"/>
                </a:moveTo>
                <a:cubicBezTo>
                  <a:pt x="1200247" y="872309"/>
                  <a:pt x="1200247" y="875840"/>
                  <a:pt x="1207306" y="875840"/>
                </a:cubicBezTo>
                <a:lnTo>
                  <a:pt x="1217897" y="865250"/>
                </a:lnTo>
                <a:close/>
                <a:moveTo>
                  <a:pt x="1143765" y="854659"/>
                </a:moveTo>
                <a:cubicBezTo>
                  <a:pt x="1143765" y="868779"/>
                  <a:pt x="1154354" y="875840"/>
                  <a:pt x="1175535" y="875840"/>
                </a:cubicBezTo>
                <a:lnTo>
                  <a:pt x="1186126" y="875840"/>
                </a:lnTo>
                <a:cubicBezTo>
                  <a:pt x="1179066" y="868779"/>
                  <a:pt x="1172005" y="865250"/>
                  <a:pt x="1164945" y="865250"/>
                </a:cubicBezTo>
                <a:close/>
                <a:moveTo>
                  <a:pt x="1556790" y="844069"/>
                </a:moveTo>
                <a:lnTo>
                  <a:pt x="1556790" y="854659"/>
                </a:lnTo>
                <a:cubicBezTo>
                  <a:pt x="1556790" y="854659"/>
                  <a:pt x="1560320" y="854659"/>
                  <a:pt x="1567381" y="854659"/>
                </a:cubicBezTo>
                <a:cubicBezTo>
                  <a:pt x="1560320" y="847600"/>
                  <a:pt x="1556790" y="844069"/>
                  <a:pt x="1556790" y="844069"/>
                </a:cubicBezTo>
                <a:close/>
                <a:moveTo>
                  <a:pt x="952474" y="837450"/>
                </a:moveTo>
                <a:cubicBezTo>
                  <a:pt x="940561" y="838332"/>
                  <a:pt x="926661" y="840538"/>
                  <a:pt x="910775" y="844069"/>
                </a:cubicBezTo>
                <a:lnTo>
                  <a:pt x="900185" y="854659"/>
                </a:lnTo>
                <a:lnTo>
                  <a:pt x="921366" y="865250"/>
                </a:lnTo>
                <a:cubicBezTo>
                  <a:pt x="935486" y="872309"/>
                  <a:pt x="946076" y="875840"/>
                  <a:pt x="953137" y="875840"/>
                </a:cubicBezTo>
                <a:lnTo>
                  <a:pt x="974318" y="886431"/>
                </a:lnTo>
                <a:cubicBezTo>
                  <a:pt x="974318" y="886431"/>
                  <a:pt x="988439" y="889961"/>
                  <a:pt x="1016678" y="897021"/>
                </a:cubicBezTo>
                <a:lnTo>
                  <a:pt x="1037859" y="918202"/>
                </a:lnTo>
                <a:lnTo>
                  <a:pt x="1048450" y="918202"/>
                </a:lnTo>
                <a:cubicBezTo>
                  <a:pt x="1069631" y="911142"/>
                  <a:pt x="1087282" y="918202"/>
                  <a:pt x="1101402" y="939383"/>
                </a:cubicBezTo>
                <a:cubicBezTo>
                  <a:pt x="1094343" y="939383"/>
                  <a:pt x="1090813" y="939383"/>
                  <a:pt x="1090813" y="939383"/>
                </a:cubicBezTo>
                <a:cubicBezTo>
                  <a:pt x="1069631" y="939383"/>
                  <a:pt x="1069631" y="942913"/>
                  <a:pt x="1090813" y="949973"/>
                </a:cubicBezTo>
                <a:lnTo>
                  <a:pt x="1122583" y="960563"/>
                </a:lnTo>
                <a:lnTo>
                  <a:pt x="1164945" y="971154"/>
                </a:lnTo>
                <a:cubicBezTo>
                  <a:pt x="1172005" y="971154"/>
                  <a:pt x="1179066" y="971154"/>
                  <a:pt x="1186126" y="971154"/>
                </a:cubicBezTo>
                <a:cubicBezTo>
                  <a:pt x="1186126" y="978214"/>
                  <a:pt x="1189655" y="981744"/>
                  <a:pt x="1196717" y="981744"/>
                </a:cubicBezTo>
                <a:cubicBezTo>
                  <a:pt x="1203777" y="981744"/>
                  <a:pt x="1210836" y="981744"/>
                  <a:pt x="1217897" y="981744"/>
                </a:cubicBezTo>
                <a:cubicBezTo>
                  <a:pt x="1224958" y="988804"/>
                  <a:pt x="1232018" y="992335"/>
                  <a:pt x="1239078" y="992335"/>
                </a:cubicBezTo>
                <a:lnTo>
                  <a:pt x="1260258" y="1002925"/>
                </a:lnTo>
                <a:lnTo>
                  <a:pt x="1270849" y="1002925"/>
                </a:lnTo>
                <a:lnTo>
                  <a:pt x="1281440" y="1002925"/>
                </a:lnTo>
                <a:lnTo>
                  <a:pt x="1260258" y="1013515"/>
                </a:lnTo>
                <a:lnTo>
                  <a:pt x="1249669" y="1013515"/>
                </a:lnTo>
                <a:cubicBezTo>
                  <a:pt x="1249669" y="1006456"/>
                  <a:pt x="1246138" y="1002925"/>
                  <a:pt x="1239078" y="1002925"/>
                </a:cubicBezTo>
                <a:cubicBezTo>
                  <a:pt x="1232018" y="1002925"/>
                  <a:pt x="1224958" y="999394"/>
                  <a:pt x="1217897" y="992335"/>
                </a:cubicBezTo>
                <a:cubicBezTo>
                  <a:pt x="1217897" y="992335"/>
                  <a:pt x="1217897" y="995865"/>
                  <a:pt x="1217897" y="1002925"/>
                </a:cubicBezTo>
                <a:cubicBezTo>
                  <a:pt x="1217897" y="1009985"/>
                  <a:pt x="1214367" y="1009985"/>
                  <a:pt x="1207306" y="1002925"/>
                </a:cubicBezTo>
                <a:lnTo>
                  <a:pt x="1207306" y="1013515"/>
                </a:lnTo>
                <a:cubicBezTo>
                  <a:pt x="1214367" y="1013515"/>
                  <a:pt x="1219663" y="1011750"/>
                  <a:pt x="1223192" y="1008220"/>
                </a:cubicBezTo>
                <a:cubicBezTo>
                  <a:pt x="1226721" y="1004689"/>
                  <a:pt x="1230252" y="1006456"/>
                  <a:pt x="1233784" y="1013515"/>
                </a:cubicBezTo>
                <a:cubicBezTo>
                  <a:pt x="1237313" y="1020575"/>
                  <a:pt x="1246138" y="1024106"/>
                  <a:pt x="1260258" y="1024106"/>
                </a:cubicBezTo>
                <a:cubicBezTo>
                  <a:pt x="1274379" y="1024106"/>
                  <a:pt x="1281440" y="1025871"/>
                  <a:pt x="1281440" y="1029400"/>
                </a:cubicBezTo>
                <a:cubicBezTo>
                  <a:pt x="1281440" y="1032931"/>
                  <a:pt x="1284970" y="1031166"/>
                  <a:pt x="1292030" y="1024106"/>
                </a:cubicBezTo>
                <a:lnTo>
                  <a:pt x="1313210" y="1034696"/>
                </a:lnTo>
                <a:cubicBezTo>
                  <a:pt x="1320271" y="1034696"/>
                  <a:pt x="1334392" y="1034696"/>
                  <a:pt x="1355573" y="1034696"/>
                </a:cubicBezTo>
                <a:lnTo>
                  <a:pt x="1366162" y="1024106"/>
                </a:lnTo>
                <a:cubicBezTo>
                  <a:pt x="1359103" y="1024106"/>
                  <a:pt x="1348512" y="1020575"/>
                  <a:pt x="1334392" y="1013515"/>
                </a:cubicBezTo>
                <a:lnTo>
                  <a:pt x="1313210" y="1002925"/>
                </a:lnTo>
                <a:lnTo>
                  <a:pt x="1323802" y="1002925"/>
                </a:lnTo>
                <a:lnTo>
                  <a:pt x="1355573" y="1013515"/>
                </a:lnTo>
                <a:lnTo>
                  <a:pt x="1376752" y="1013515"/>
                </a:lnTo>
                <a:cubicBezTo>
                  <a:pt x="1369692" y="1006456"/>
                  <a:pt x="1366162" y="1002925"/>
                  <a:pt x="1366162" y="1002925"/>
                </a:cubicBezTo>
                <a:lnTo>
                  <a:pt x="1355573" y="1002925"/>
                </a:lnTo>
                <a:cubicBezTo>
                  <a:pt x="1341452" y="1002925"/>
                  <a:pt x="1334392" y="997629"/>
                  <a:pt x="1334392" y="987040"/>
                </a:cubicBezTo>
                <a:cubicBezTo>
                  <a:pt x="1334392" y="976448"/>
                  <a:pt x="1337922" y="971154"/>
                  <a:pt x="1344982" y="971154"/>
                </a:cubicBezTo>
                <a:lnTo>
                  <a:pt x="1344982" y="960563"/>
                </a:lnTo>
                <a:lnTo>
                  <a:pt x="1323802" y="949973"/>
                </a:lnTo>
                <a:cubicBezTo>
                  <a:pt x="1309681" y="949973"/>
                  <a:pt x="1297325" y="946442"/>
                  <a:pt x="1286734" y="939383"/>
                </a:cubicBezTo>
                <a:cubicBezTo>
                  <a:pt x="1276144" y="932323"/>
                  <a:pt x="1263788" y="932323"/>
                  <a:pt x="1249669" y="939383"/>
                </a:cubicBezTo>
                <a:lnTo>
                  <a:pt x="1228487" y="928792"/>
                </a:lnTo>
                <a:cubicBezTo>
                  <a:pt x="1228487" y="921731"/>
                  <a:pt x="1224958" y="918202"/>
                  <a:pt x="1217897" y="918202"/>
                </a:cubicBezTo>
                <a:lnTo>
                  <a:pt x="1217897" y="928792"/>
                </a:lnTo>
                <a:cubicBezTo>
                  <a:pt x="1210836" y="928792"/>
                  <a:pt x="1203777" y="928792"/>
                  <a:pt x="1196717" y="928792"/>
                </a:cubicBezTo>
                <a:lnTo>
                  <a:pt x="1196717" y="918202"/>
                </a:lnTo>
                <a:lnTo>
                  <a:pt x="1196717" y="907611"/>
                </a:lnTo>
                <a:cubicBezTo>
                  <a:pt x="1189655" y="914671"/>
                  <a:pt x="1182596" y="914671"/>
                  <a:pt x="1175535" y="907611"/>
                </a:cubicBezTo>
                <a:lnTo>
                  <a:pt x="1154354" y="907611"/>
                </a:lnTo>
                <a:lnTo>
                  <a:pt x="1154354" y="918202"/>
                </a:lnTo>
                <a:lnTo>
                  <a:pt x="1143765" y="907611"/>
                </a:lnTo>
                <a:cubicBezTo>
                  <a:pt x="1150825" y="907611"/>
                  <a:pt x="1150825" y="904081"/>
                  <a:pt x="1143765" y="897021"/>
                </a:cubicBezTo>
                <a:lnTo>
                  <a:pt x="1122583" y="886431"/>
                </a:lnTo>
                <a:cubicBezTo>
                  <a:pt x="1122583" y="886431"/>
                  <a:pt x="1119053" y="882900"/>
                  <a:pt x="1111993" y="875840"/>
                </a:cubicBezTo>
                <a:lnTo>
                  <a:pt x="1074928" y="875840"/>
                </a:lnTo>
                <a:cubicBezTo>
                  <a:pt x="1078457" y="875840"/>
                  <a:pt x="1083751" y="879371"/>
                  <a:pt x="1090813" y="886431"/>
                </a:cubicBezTo>
                <a:cubicBezTo>
                  <a:pt x="1097872" y="886431"/>
                  <a:pt x="1101402" y="886431"/>
                  <a:pt x="1101402" y="886431"/>
                </a:cubicBezTo>
                <a:lnTo>
                  <a:pt x="1048450" y="897021"/>
                </a:lnTo>
                <a:cubicBezTo>
                  <a:pt x="1020210" y="889961"/>
                  <a:pt x="1006089" y="879371"/>
                  <a:pt x="1006089" y="865250"/>
                </a:cubicBezTo>
                <a:cubicBezTo>
                  <a:pt x="1006089" y="844069"/>
                  <a:pt x="988217" y="834803"/>
                  <a:pt x="952474" y="837450"/>
                </a:cubicBezTo>
                <a:close/>
                <a:moveTo>
                  <a:pt x="1736827" y="833478"/>
                </a:moveTo>
                <a:lnTo>
                  <a:pt x="1747418" y="833478"/>
                </a:lnTo>
                <a:lnTo>
                  <a:pt x="1745300" y="834538"/>
                </a:lnTo>
                <a:close/>
                <a:moveTo>
                  <a:pt x="1323802" y="830169"/>
                </a:moveTo>
                <a:cubicBezTo>
                  <a:pt x="1334392" y="828845"/>
                  <a:pt x="1344982" y="833478"/>
                  <a:pt x="1355573" y="844069"/>
                </a:cubicBezTo>
                <a:lnTo>
                  <a:pt x="1355573" y="854659"/>
                </a:lnTo>
                <a:cubicBezTo>
                  <a:pt x="1355573" y="854659"/>
                  <a:pt x="1352042" y="854659"/>
                  <a:pt x="1344982" y="854659"/>
                </a:cubicBezTo>
                <a:cubicBezTo>
                  <a:pt x="1344982" y="854659"/>
                  <a:pt x="1343217" y="852894"/>
                  <a:pt x="1339688" y="849365"/>
                </a:cubicBezTo>
                <a:cubicBezTo>
                  <a:pt x="1336156" y="845834"/>
                  <a:pt x="1330861" y="844069"/>
                  <a:pt x="1323802" y="844069"/>
                </a:cubicBezTo>
                <a:lnTo>
                  <a:pt x="1313210" y="833478"/>
                </a:lnTo>
                <a:cubicBezTo>
                  <a:pt x="1316740" y="831713"/>
                  <a:pt x="1320271" y="830610"/>
                  <a:pt x="1323802" y="830169"/>
                </a:cubicBezTo>
                <a:close/>
                <a:moveTo>
                  <a:pt x="2221339" y="828183"/>
                </a:moveTo>
                <a:cubicBezTo>
                  <a:pt x="2219573" y="828183"/>
                  <a:pt x="2216926" y="829948"/>
                  <a:pt x="2213396" y="833478"/>
                </a:cubicBezTo>
                <a:lnTo>
                  <a:pt x="2223986" y="833478"/>
                </a:lnTo>
                <a:cubicBezTo>
                  <a:pt x="2223986" y="829948"/>
                  <a:pt x="2223104" y="828183"/>
                  <a:pt x="2221339" y="828183"/>
                </a:cubicBezTo>
                <a:close/>
                <a:moveTo>
                  <a:pt x="2065130" y="822888"/>
                </a:moveTo>
                <a:lnTo>
                  <a:pt x="2054540" y="833478"/>
                </a:lnTo>
                <a:cubicBezTo>
                  <a:pt x="2061600" y="847600"/>
                  <a:pt x="2075721" y="856423"/>
                  <a:pt x="2096901" y="859954"/>
                </a:cubicBezTo>
                <a:cubicBezTo>
                  <a:pt x="2118082" y="863485"/>
                  <a:pt x="2132203" y="861719"/>
                  <a:pt x="2139263" y="854659"/>
                </a:cubicBezTo>
                <a:lnTo>
                  <a:pt x="2086311" y="833478"/>
                </a:lnTo>
                <a:cubicBezTo>
                  <a:pt x="2079251" y="833478"/>
                  <a:pt x="2072190" y="829948"/>
                  <a:pt x="2065130" y="822888"/>
                </a:cubicBezTo>
                <a:close/>
                <a:moveTo>
                  <a:pt x="1111993" y="822888"/>
                </a:moveTo>
                <a:cubicBezTo>
                  <a:pt x="1111993" y="829948"/>
                  <a:pt x="1115523" y="833478"/>
                  <a:pt x="1122583" y="833478"/>
                </a:cubicBezTo>
                <a:cubicBezTo>
                  <a:pt x="1129644" y="833478"/>
                  <a:pt x="1133174" y="829948"/>
                  <a:pt x="1133174" y="822888"/>
                </a:cubicBezTo>
                <a:close/>
                <a:moveTo>
                  <a:pt x="873709" y="817592"/>
                </a:moveTo>
                <a:cubicBezTo>
                  <a:pt x="870178" y="817593"/>
                  <a:pt x="868414" y="819358"/>
                  <a:pt x="868414" y="822888"/>
                </a:cubicBezTo>
                <a:cubicBezTo>
                  <a:pt x="868414" y="822888"/>
                  <a:pt x="871943" y="822888"/>
                  <a:pt x="879003" y="822888"/>
                </a:cubicBezTo>
                <a:cubicBezTo>
                  <a:pt x="893124" y="822888"/>
                  <a:pt x="900185" y="824652"/>
                  <a:pt x="900185" y="828183"/>
                </a:cubicBezTo>
                <a:cubicBezTo>
                  <a:pt x="900185" y="831713"/>
                  <a:pt x="905480" y="833478"/>
                  <a:pt x="916070" y="833478"/>
                </a:cubicBezTo>
                <a:cubicBezTo>
                  <a:pt x="926661" y="833478"/>
                  <a:pt x="931956" y="829948"/>
                  <a:pt x="931956" y="822888"/>
                </a:cubicBezTo>
                <a:lnTo>
                  <a:pt x="921366" y="822888"/>
                </a:lnTo>
                <a:lnTo>
                  <a:pt x="889594" y="822888"/>
                </a:lnTo>
                <a:cubicBezTo>
                  <a:pt x="882534" y="819358"/>
                  <a:pt x="877238" y="817593"/>
                  <a:pt x="873709" y="817592"/>
                </a:cubicBezTo>
                <a:close/>
                <a:moveTo>
                  <a:pt x="1376752" y="812298"/>
                </a:moveTo>
                <a:cubicBezTo>
                  <a:pt x="1376752" y="819357"/>
                  <a:pt x="1392640" y="828183"/>
                  <a:pt x="1424410" y="838773"/>
                </a:cubicBezTo>
                <a:cubicBezTo>
                  <a:pt x="1456181" y="849365"/>
                  <a:pt x="1475596" y="854659"/>
                  <a:pt x="1482658" y="854659"/>
                </a:cubicBezTo>
                <a:lnTo>
                  <a:pt x="1493248" y="844069"/>
                </a:lnTo>
                <a:cubicBezTo>
                  <a:pt x="1493248" y="844069"/>
                  <a:pt x="1486187" y="842304"/>
                  <a:pt x="1472067" y="838773"/>
                </a:cubicBezTo>
                <a:cubicBezTo>
                  <a:pt x="1457946" y="835244"/>
                  <a:pt x="1449121" y="831713"/>
                  <a:pt x="1445590" y="828183"/>
                </a:cubicBezTo>
                <a:cubicBezTo>
                  <a:pt x="1442060" y="824652"/>
                  <a:pt x="1435000" y="822888"/>
                  <a:pt x="1424410" y="822888"/>
                </a:cubicBezTo>
                <a:cubicBezTo>
                  <a:pt x="1413820" y="822888"/>
                  <a:pt x="1408525" y="819357"/>
                  <a:pt x="1408525" y="812298"/>
                </a:cubicBezTo>
                <a:close/>
                <a:moveTo>
                  <a:pt x="836642" y="812298"/>
                </a:moveTo>
                <a:cubicBezTo>
                  <a:pt x="829582" y="812298"/>
                  <a:pt x="829582" y="815827"/>
                  <a:pt x="836642" y="822888"/>
                </a:cubicBezTo>
                <a:cubicBezTo>
                  <a:pt x="850763" y="837009"/>
                  <a:pt x="864884" y="844069"/>
                  <a:pt x="879003" y="844069"/>
                </a:cubicBezTo>
                <a:lnTo>
                  <a:pt x="879003" y="833478"/>
                </a:lnTo>
                <a:cubicBezTo>
                  <a:pt x="871943" y="833478"/>
                  <a:pt x="864884" y="829948"/>
                  <a:pt x="857823" y="822888"/>
                </a:cubicBezTo>
                <a:cubicBezTo>
                  <a:pt x="850763" y="815827"/>
                  <a:pt x="843703" y="812298"/>
                  <a:pt x="836642" y="812298"/>
                </a:cubicBezTo>
                <a:close/>
                <a:moveTo>
                  <a:pt x="8175798" y="801707"/>
                </a:moveTo>
                <a:lnTo>
                  <a:pt x="8175798" y="812298"/>
                </a:lnTo>
                <a:cubicBezTo>
                  <a:pt x="8182858" y="812298"/>
                  <a:pt x="8189917" y="812298"/>
                  <a:pt x="8196979" y="812298"/>
                </a:cubicBezTo>
                <a:cubicBezTo>
                  <a:pt x="8189917" y="805238"/>
                  <a:pt x="8182858" y="801707"/>
                  <a:pt x="8175798" y="801707"/>
                </a:cubicBezTo>
                <a:close/>
                <a:moveTo>
                  <a:pt x="8112254" y="801707"/>
                </a:moveTo>
                <a:lnTo>
                  <a:pt x="8080483" y="812298"/>
                </a:lnTo>
                <a:lnTo>
                  <a:pt x="8112254" y="812298"/>
                </a:lnTo>
                <a:cubicBezTo>
                  <a:pt x="8112254" y="805238"/>
                  <a:pt x="8112254" y="801707"/>
                  <a:pt x="8112254" y="801707"/>
                </a:cubicBezTo>
                <a:close/>
                <a:moveTo>
                  <a:pt x="794281" y="801707"/>
                </a:moveTo>
                <a:cubicBezTo>
                  <a:pt x="794281" y="808767"/>
                  <a:pt x="794281" y="812298"/>
                  <a:pt x="794281" y="812298"/>
                </a:cubicBezTo>
                <a:lnTo>
                  <a:pt x="804871" y="812298"/>
                </a:lnTo>
                <a:close/>
                <a:moveTo>
                  <a:pt x="1419114" y="791117"/>
                </a:moveTo>
                <a:lnTo>
                  <a:pt x="1461477" y="801707"/>
                </a:lnTo>
                <a:cubicBezTo>
                  <a:pt x="1461477" y="794648"/>
                  <a:pt x="1457946" y="791117"/>
                  <a:pt x="1450886" y="791117"/>
                </a:cubicBezTo>
                <a:cubicBezTo>
                  <a:pt x="1443826" y="791117"/>
                  <a:pt x="1436766" y="791117"/>
                  <a:pt x="1429704" y="791117"/>
                </a:cubicBezTo>
                <a:close/>
                <a:moveTo>
                  <a:pt x="836642" y="791117"/>
                </a:moveTo>
                <a:lnTo>
                  <a:pt x="826051" y="801707"/>
                </a:lnTo>
                <a:cubicBezTo>
                  <a:pt x="833112" y="801707"/>
                  <a:pt x="836642" y="801707"/>
                  <a:pt x="836642" y="801707"/>
                </a:cubicBezTo>
                <a:lnTo>
                  <a:pt x="857823" y="801707"/>
                </a:lnTo>
                <a:close/>
                <a:moveTo>
                  <a:pt x="762510" y="791117"/>
                </a:moveTo>
                <a:lnTo>
                  <a:pt x="751919" y="801707"/>
                </a:lnTo>
                <a:cubicBezTo>
                  <a:pt x="758980" y="801707"/>
                  <a:pt x="764274" y="803471"/>
                  <a:pt x="767805" y="807002"/>
                </a:cubicBezTo>
                <a:cubicBezTo>
                  <a:pt x="771334" y="810533"/>
                  <a:pt x="773099" y="808767"/>
                  <a:pt x="773099" y="801707"/>
                </a:cubicBezTo>
                <a:close/>
                <a:moveTo>
                  <a:pt x="1450886" y="780526"/>
                </a:moveTo>
                <a:cubicBezTo>
                  <a:pt x="1450886" y="787586"/>
                  <a:pt x="1454416" y="791117"/>
                  <a:pt x="1461477" y="791117"/>
                </a:cubicBezTo>
                <a:lnTo>
                  <a:pt x="1472067" y="780526"/>
                </a:lnTo>
                <a:cubicBezTo>
                  <a:pt x="1472067" y="780526"/>
                  <a:pt x="1468537" y="780526"/>
                  <a:pt x="1461477" y="780526"/>
                </a:cubicBezTo>
                <a:close/>
                <a:moveTo>
                  <a:pt x="8083132" y="775231"/>
                </a:moveTo>
                <a:cubicBezTo>
                  <a:pt x="8081366" y="775231"/>
                  <a:pt x="8080483" y="776996"/>
                  <a:pt x="8080483" y="780526"/>
                </a:cubicBezTo>
                <a:lnTo>
                  <a:pt x="8091075" y="780526"/>
                </a:lnTo>
                <a:cubicBezTo>
                  <a:pt x="8087544" y="776996"/>
                  <a:pt x="8084897" y="775231"/>
                  <a:pt x="8083132" y="775231"/>
                </a:cubicBezTo>
                <a:close/>
                <a:moveTo>
                  <a:pt x="8271112" y="769936"/>
                </a:moveTo>
                <a:cubicBezTo>
                  <a:pt x="8285231" y="769936"/>
                  <a:pt x="8295821" y="771701"/>
                  <a:pt x="8302883" y="775231"/>
                </a:cubicBezTo>
                <a:cubicBezTo>
                  <a:pt x="8309943" y="778761"/>
                  <a:pt x="8313473" y="780526"/>
                  <a:pt x="8313473" y="780526"/>
                </a:cubicBezTo>
                <a:cubicBezTo>
                  <a:pt x="8320533" y="780526"/>
                  <a:pt x="8324064" y="780526"/>
                  <a:pt x="8324064" y="780526"/>
                </a:cubicBezTo>
                <a:cubicBezTo>
                  <a:pt x="8324064" y="780526"/>
                  <a:pt x="8327593" y="780526"/>
                  <a:pt x="8334654" y="780526"/>
                </a:cubicBezTo>
                <a:cubicBezTo>
                  <a:pt x="8334654" y="787586"/>
                  <a:pt x="8341714" y="791117"/>
                  <a:pt x="8355835" y="791117"/>
                </a:cubicBezTo>
                <a:lnTo>
                  <a:pt x="8366425" y="791117"/>
                </a:lnTo>
                <a:cubicBezTo>
                  <a:pt x="8359364" y="784057"/>
                  <a:pt x="8359364" y="780526"/>
                  <a:pt x="8366425" y="780526"/>
                </a:cubicBezTo>
                <a:lnTo>
                  <a:pt x="8377016" y="780526"/>
                </a:lnTo>
                <a:cubicBezTo>
                  <a:pt x="8377016" y="787586"/>
                  <a:pt x="8377016" y="791117"/>
                  <a:pt x="8377016" y="791117"/>
                </a:cubicBezTo>
                <a:cubicBezTo>
                  <a:pt x="8377016" y="791117"/>
                  <a:pt x="8380545" y="791117"/>
                  <a:pt x="8387606" y="791117"/>
                </a:cubicBezTo>
                <a:lnTo>
                  <a:pt x="8398196" y="801707"/>
                </a:lnTo>
                <a:cubicBezTo>
                  <a:pt x="8391135" y="801707"/>
                  <a:pt x="8384076" y="801707"/>
                  <a:pt x="8377016" y="801707"/>
                </a:cubicBezTo>
                <a:cubicBezTo>
                  <a:pt x="8362895" y="801707"/>
                  <a:pt x="8352305" y="801707"/>
                  <a:pt x="8345244" y="801707"/>
                </a:cubicBezTo>
                <a:lnTo>
                  <a:pt x="8271112" y="791117"/>
                </a:lnTo>
                <a:cubicBezTo>
                  <a:pt x="8264050" y="784057"/>
                  <a:pt x="8260521" y="780526"/>
                  <a:pt x="8260521" y="780526"/>
                </a:cubicBezTo>
                <a:cubicBezTo>
                  <a:pt x="8253460" y="787586"/>
                  <a:pt x="8249931" y="787586"/>
                  <a:pt x="8249931" y="780526"/>
                </a:cubicBezTo>
                <a:cubicBezTo>
                  <a:pt x="8249931" y="773467"/>
                  <a:pt x="8256991" y="769936"/>
                  <a:pt x="8271112" y="769936"/>
                </a:cubicBezTo>
                <a:close/>
                <a:moveTo>
                  <a:pt x="1387344" y="769936"/>
                </a:moveTo>
                <a:lnTo>
                  <a:pt x="1376752" y="780526"/>
                </a:lnTo>
                <a:lnTo>
                  <a:pt x="1397934" y="780526"/>
                </a:lnTo>
                <a:cubicBezTo>
                  <a:pt x="1397934" y="773467"/>
                  <a:pt x="1394404" y="769936"/>
                  <a:pt x="1387344" y="769936"/>
                </a:cubicBezTo>
                <a:close/>
                <a:moveTo>
                  <a:pt x="931956" y="769936"/>
                </a:moveTo>
                <a:cubicBezTo>
                  <a:pt x="931956" y="769936"/>
                  <a:pt x="931956" y="773467"/>
                  <a:pt x="931956" y="780526"/>
                </a:cubicBezTo>
                <a:cubicBezTo>
                  <a:pt x="939016" y="780526"/>
                  <a:pt x="942546" y="778761"/>
                  <a:pt x="942546" y="775231"/>
                </a:cubicBezTo>
                <a:cubicBezTo>
                  <a:pt x="942546" y="771701"/>
                  <a:pt x="939016" y="769936"/>
                  <a:pt x="931956" y="769936"/>
                </a:cubicBezTo>
                <a:close/>
                <a:moveTo>
                  <a:pt x="901508" y="763317"/>
                </a:moveTo>
                <a:cubicBezTo>
                  <a:pt x="900626" y="764199"/>
                  <a:pt x="900185" y="766406"/>
                  <a:pt x="900185" y="769936"/>
                </a:cubicBezTo>
                <a:cubicBezTo>
                  <a:pt x="900185" y="769936"/>
                  <a:pt x="901951" y="769936"/>
                  <a:pt x="905480" y="769936"/>
                </a:cubicBezTo>
                <a:cubicBezTo>
                  <a:pt x="909009" y="769936"/>
                  <a:pt x="910775" y="769936"/>
                  <a:pt x="910775" y="769936"/>
                </a:cubicBezTo>
                <a:cubicBezTo>
                  <a:pt x="910775" y="769936"/>
                  <a:pt x="909009" y="768171"/>
                  <a:pt x="905480" y="764640"/>
                </a:cubicBezTo>
                <a:cubicBezTo>
                  <a:pt x="903715" y="762875"/>
                  <a:pt x="902391" y="762434"/>
                  <a:pt x="901508" y="763317"/>
                </a:cubicBezTo>
                <a:close/>
                <a:moveTo>
                  <a:pt x="1816256" y="756036"/>
                </a:moveTo>
                <a:cubicBezTo>
                  <a:pt x="1814491" y="756478"/>
                  <a:pt x="1812724" y="757581"/>
                  <a:pt x="1810960" y="759346"/>
                </a:cubicBezTo>
                <a:cubicBezTo>
                  <a:pt x="1810960" y="766405"/>
                  <a:pt x="1814491" y="769936"/>
                  <a:pt x="1821551" y="769936"/>
                </a:cubicBezTo>
                <a:lnTo>
                  <a:pt x="1832141" y="769936"/>
                </a:lnTo>
                <a:cubicBezTo>
                  <a:pt x="1826845" y="759346"/>
                  <a:pt x="1821551" y="754712"/>
                  <a:pt x="1816256" y="756036"/>
                </a:cubicBezTo>
                <a:close/>
                <a:moveTo>
                  <a:pt x="1239078" y="727574"/>
                </a:moveTo>
                <a:lnTo>
                  <a:pt x="1239078" y="738165"/>
                </a:lnTo>
                <a:cubicBezTo>
                  <a:pt x="1239078" y="738165"/>
                  <a:pt x="1242608" y="738165"/>
                  <a:pt x="1249669" y="738165"/>
                </a:cubicBezTo>
                <a:cubicBezTo>
                  <a:pt x="1242608" y="731104"/>
                  <a:pt x="1239078" y="727574"/>
                  <a:pt x="1239078" y="727574"/>
                </a:cubicBezTo>
                <a:close/>
                <a:moveTo>
                  <a:pt x="984908" y="727574"/>
                </a:moveTo>
                <a:cubicBezTo>
                  <a:pt x="984908" y="727574"/>
                  <a:pt x="988439" y="727574"/>
                  <a:pt x="995498" y="727574"/>
                </a:cubicBezTo>
                <a:lnTo>
                  <a:pt x="1006089" y="727574"/>
                </a:lnTo>
                <a:cubicBezTo>
                  <a:pt x="1006089" y="727574"/>
                  <a:pt x="1002559" y="731104"/>
                  <a:pt x="995498" y="738165"/>
                </a:cubicBezTo>
                <a:cubicBezTo>
                  <a:pt x="988439" y="738165"/>
                  <a:pt x="984908" y="738165"/>
                  <a:pt x="984908" y="738165"/>
                </a:cubicBezTo>
                <a:cubicBezTo>
                  <a:pt x="984908" y="731104"/>
                  <a:pt x="984908" y="727574"/>
                  <a:pt x="984908" y="727574"/>
                </a:cubicBezTo>
                <a:close/>
                <a:moveTo>
                  <a:pt x="8652366" y="716984"/>
                </a:moveTo>
                <a:cubicBezTo>
                  <a:pt x="8652366" y="716984"/>
                  <a:pt x="8655895" y="716984"/>
                  <a:pt x="8662957" y="716984"/>
                </a:cubicBezTo>
                <a:lnTo>
                  <a:pt x="8652366" y="727574"/>
                </a:lnTo>
                <a:cubicBezTo>
                  <a:pt x="8652366" y="720515"/>
                  <a:pt x="8652366" y="716984"/>
                  <a:pt x="8652366" y="716984"/>
                </a:cubicBezTo>
                <a:close/>
                <a:moveTo>
                  <a:pt x="8377016" y="716984"/>
                </a:moveTo>
                <a:lnTo>
                  <a:pt x="8387606" y="727574"/>
                </a:lnTo>
                <a:lnTo>
                  <a:pt x="8408787" y="727574"/>
                </a:lnTo>
                <a:cubicBezTo>
                  <a:pt x="8408787" y="720515"/>
                  <a:pt x="8405257" y="716984"/>
                  <a:pt x="8398196" y="716984"/>
                </a:cubicBezTo>
                <a:cubicBezTo>
                  <a:pt x="8391135" y="716984"/>
                  <a:pt x="8384076" y="716984"/>
                  <a:pt x="8377016" y="716984"/>
                </a:cubicBezTo>
                <a:close/>
                <a:moveTo>
                  <a:pt x="8122846" y="716984"/>
                </a:moveTo>
                <a:lnTo>
                  <a:pt x="8112254" y="738165"/>
                </a:lnTo>
                <a:lnTo>
                  <a:pt x="8154617" y="738165"/>
                </a:lnTo>
                <a:cubicBezTo>
                  <a:pt x="8154617" y="731104"/>
                  <a:pt x="8152850" y="725809"/>
                  <a:pt x="8149321" y="722279"/>
                </a:cubicBezTo>
                <a:cubicBezTo>
                  <a:pt x="8145791" y="718748"/>
                  <a:pt x="8136965" y="716984"/>
                  <a:pt x="8122846" y="716984"/>
                </a:cubicBezTo>
                <a:close/>
                <a:moveTo>
                  <a:pt x="8069894" y="716984"/>
                </a:moveTo>
                <a:cubicBezTo>
                  <a:pt x="8084013" y="731104"/>
                  <a:pt x="8091075" y="731104"/>
                  <a:pt x="8091075" y="716984"/>
                </a:cubicBezTo>
                <a:cubicBezTo>
                  <a:pt x="8084013" y="716984"/>
                  <a:pt x="8080483" y="716984"/>
                  <a:pt x="8080483" y="716984"/>
                </a:cubicBezTo>
                <a:close/>
                <a:moveTo>
                  <a:pt x="8610004" y="706394"/>
                </a:moveTo>
                <a:lnTo>
                  <a:pt x="8620595" y="706394"/>
                </a:lnTo>
                <a:cubicBezTo>
                  <a:pt x="8620595" y="713453"/>
                  <a:pt x="8617065" y="716984"/>
                  <a:pt x="8610004" y="716984"/>
                </a:cubicBezTo>
                <a:close/>
                <a:moveTo>
                  <a:pt x="8504100" y="706394"/>
                </a:moveTo>
                <a:lnTo>
                  <a:pt x="8514691" y="706394"/>
                </a:lnTo>
                <a:cubicBezTo>
                  <a:pt x="8514691" y="713453"/>
                  <a:pt x="8511161" y="716984"/>
                  <a:pt x="8504100" y="716984"/>
                </a:cubicBezTo>
                <a:close/>
                <a:moveTo>
                  <a:pt x="8546462" y="702864"/>
                </a:moveTo>
                <a:lnTo>
                  <a:pt x="8546462" y="706394"/>
                </a:lnTo>
                <a:cubicBezTo>
                  <a:pt x="8539400" y="706394"/>
                  <a:pt x="8535871" y="706394"/>
                  <a:pt x="8535871" y="706394"/>
                </a:cubicBezTo>
                <a:close/>
                <a:moveTo>
                  <a:pt x="1207306" y="695803"/>
                </a:moveTo>
                <a:lnTo>
                  <a:pt x="1196717" y="706394"/>
                </a:lnTo>
                <a:lnTo>
                  <a:pt x="1207306" y="706394"/>
                </a:lnTo>
                <a:cubicBezTo>
                  <a:pt x="1214367" y="706394"/>
                  <a:pt x="1217897" y="704629"/>
                  <a:pt x="1217897" y="701098"/>
                </a:cubicBezTo>
                <a:cubicBezTo>
                  <a:pt x="1217897" y="697567"/>
                  <a:pt x="1214367" y="695803"/>
                  <a:pt x="1207306" y="695803"/>
                </a:cubicBezTo>
                <a:close/>
                <a:moveTo>
                  <a:pt x="1111993" y="695803"/>
                </a:moveTo>
                <a:lnTo>
                  <a:pt x="1111993" y="706394"/>
                </a:lnTo>
                <a:lnTo>
                  <a:pt x="1133174" y="706394"/>
                </a:lnTo>
                <a:close/>
                <a:moveTo>
                  <a:pt x="921366" y="695803"/>
                </a:moveTo>
                <a:lnTo>
                  <a:pt x="910775" y="706394"/>
                </a:lnTo>
                <a:lnTo>
                  <a:pt x="931956" y="716984"/>
                </a:lnTo>
                <a:lnTo>
                  <a:pt x="953137" y="727574"/>
                </a:lnTo>
                <a:lnTo>
                  <a:pt x="931956" y="727574"/>
                </a:lnTo>
                <a:lnTo>
                  <a:pt x="953137" y="738165"/>
                </a:lnTo>
                <a:lnTo>
                  <a:pt x="953137" y="727574"/>
                </a:lnTo>
                <a:cubicBezTo>
                  <a:pt x="953137" y="727574"/>
                  <a:pt x="956667" y="725809"/>
                  <a:pt x="963726" y="722279"/>
                </a:cubicBezTo>
                <a:cubicBezTo>
                  <a:pt x="970788" y="718748"/>
                  <a:pt x="974318" y="720515"/>
                  <a:pt x="974318" y="727574"/>
                </a:cubicBezTo>
                <a:lnTo>
                  <a:pt x="984908" y="738165"/>
                </a:lnTo>
                <a:lnTo>
                  <a:pt x="1006089" y="748755"/>
                </a:lnTo>
                <a:lnTo>
                  <a:pt x="1037859" y="769936"/>
                </a:lnTo>
                <a:cubicBezTo>
                  <a:pt x="1037859" y="769936"/>
                  <a:pt x="1046686" y="773467"/>
                  <a:pt x="1064336" y="780526"/>
                </a:cubicBezTo>
                <a:cubicBezTo>
                  <a:pt x="1081986" y="787586"/>
                  <a:pt x="1097872" y="794648"/>
                  <a:pt x="1111993" y="801707"/>
                </a:cubicBezTo>
                <a:cubicBezTo>
                  <a:pt x="1119053" y="801707"/>
                  <a:pt x="1127878" y="805238"/>
                  <a:pt x="1138469" y="812298"/>
                </a:cubicBezTo>
                <a:cubicBezTo>
                  <a:pt x="1149059" y="819357"/>
                  <a:pt x="1150825" y="822888"/>
                  <a:pt x="1143765" y="822888"/>
                </a:cubicBezTo>
                <a:cubicBezTo>
                  <a:pt x="1143765" y="829948"/>
                  <a:pt x="1145529" y="833478"/>
                  <a:pt x="1149059" y="833478"/>
                </a:cubicBezTo>
                <a:cubicBezTo>
                  <a:pt x="1152590" y="833478"/>
                  <a:pt x="1154354" y="833478"/>
                  <a:pt x="1154354" y="833478"/>
                </a:cubicBezTo>
                <a:cubicBezTo>
                  <a:pt x="1161415" y="833478"/>
                  <a:pt x="1161415" y="829948"/>
                  <a:pt x="1154354" y="822888"/>
                </a:cubicBezTo>
                <a:lnTo>
                  <a:pt x="1164945" y="822888"/>
                </a:lnTo>
                <a:cubicBezTo>
                  <a:pt x="1164945" y="822888"/>
                  <a:pt x="1177300" y="826419"/>
                  <a:pt x="1202011" y="833478"/>
                </a:cubicBezTo>
                <a:cubicBezTo>
                  <a:pt x="1226721" y="840538"/>
                  <a:pt x="1242608" y="840538"/>
                  <a:pt x="1249669" y="833478"/>
                </a:cubicBezTo>
                <a:cubicBezTo>
                  <a:pt x="1249669" y="833478"/>
                  <a:pt x="1253199" y="835244"/>
                  <a:pt x="1260258" y="838773"/>
                </a:cubicBezTo>
                <a:cubicBezTo>
                  <a:pt x="1267319" y="842304"/>
                  <a:pt x="1272615" y="842304"/>
                  <a:pt x="1276144" y="838773"/>
                </a:cubicBezTo>
                <a:cubicBezTo>
                  <a:pt x="1279675" y="835244"/>
                  <a:pt x="1284970" y="835244"/>
                  <a:pt x="1292030" y="838773"/>
                </a:cubicBezTo>
                <a:cubicBezTo>
                  <a:pt x="1299090" y="842304"/>
                  <a:pt x="1304385" y="844069"/>
                  <a:pt x="1307915" y="844069"/>
                </a:cubicBezTo>
                <a:cubicBezTo>
                  <a:pt x="1311446" y="844069"/>
                  <a:pt x="1318506" y="847600"/>
                  <a:pt x="1329096" y="854659"/>
                </a:cubicBezTo>
                <a:cubicBezTo>
                  <a:pt x="1339688" y="861719"/>
                  <a:pt x="1348512" y="868779"/>
                  <a:pt x="1355573" y="875840"/>
                </a:cubicBezTo>
                <a:lnTo>
                  <a:pt x="1376752" y="886431"/>
                </a:lnTo>
                <a:cubicBezTo>
                  <a:pt x="1376752" y="900552"/>
                  <a:pt x="1404994" y="907611"/>
                  <a:pt x="1461477" y="907611"/>
                </a:cubicBezTo>
                <a:lnTo>
                  <a:pt x="1450886" y="897021"/>
                </a:lnTo>
                <a:lnTo>
                  <a:pt x="1461477" y="897021"/>
                </a:lnTo>
                <a:lnTo>
                  <a:pt x="1482658" y="907611"/>
                </a:lnTo>
                <a:cubicBezTo>
                  <a:pt x="1510898" y="928792"/>
                  <a:pt x="1539139" y="939383"/>
                  <a:pt x="1567381" y="939383"/>
                </a:cubicBezTo>
                <a:cubicBezTo>
                  <a:pt x="1581501" y="939383"/>
                  <a:pt x="1588562" y="941148"/>
                  <a:pt x="1588562" y="944677"/>
                </a:cubicBezTo>
                <a:cubicBezTo>
                  <a:pt x="1588562" y="948208"/>
                  <a:pt x="1593856" y="949973"/>
                  <a:pt x="1604448" y="949973"/>
                </a:cubicBezTo>
                <a:cubicBezTo>
                  <a:pt x="1615037" y="949973"/>
                  <a:pt x="1630923" y="955269"/>
                  <a:pt x="1652104" y="965858"/>
                </a:cubicBezTo>
                <a:cubicBezTo>
                  <a:pt x="1673285" y="976448"/>
                  <a:pt x="1692701" y="983509"/>
                  <a:pt x="1710352" y="987040"/>
                </a:cubicBezTo>
                <a:cubicBezTo>
                  <a:pt x="1728001" y="990570"/>
                  <a:pt x="1740357" y="994100"/>
                  <a:pt x="1747418" y="997629"/>
                </a:cubicBezTo>
                <a:cubicBezTo>
                  <a:pt x="1754477" y="1001160"/>
                  <a:pt x="1759772" y="1002925"/>
                  <a:pt x="1763304" y="1002925"/>
                </a:cubicBezTo>
                <a:cubicBezTo>
                  <a:pt x="1766833" y="1002925"/>
                  <a:pt x="1772128" y="1006456"/>
                  <a:pt x="1779189" y="1013515"/>
                </a:cubicBezTo>
                <a:cubicBezTo>
                  <a:pt x="1786249" y="1020575"/>
                  <a:pt x="1796840" y="1024106"/>
                  <a:pt x="1810960" y="1024106"/>
                </a:cubicBezTo>
                <a:lnTo>
                  <a:pt x="1832141" y="1024106"/>
                </a:lnTo>
                <a:cubicBezTo>
                  <a:pt x="1846261" y="1031166"/>
                  <a:pt x="1855087" y="1032931"/>
                  <a:pt x="1858616" y="1029400"/>
                </a:cubicBezTo>
                <a:cubicBezTo>
                  <a:pt x="1862147" y="1025871"/>
                  <a:pt x="1869208" y="1027636"/>
                  <a:pt x="1879797" y="1034696"/>
                </a:cubicBezTo>
                <a:cubicBezTo>
                  <a:pt x="1890389" y="1041756"/>
                  <a:pt x="1899214" y="1045287"/>
                  <a:pt x="1906274" y="1045287"/>
                </a:cubicBezTo>
                <a:cubicBezTo>
                  <a:pt x="1913334" y="1038227"/>
                  <a:pt x="1920395" y="1038227"/>
                  <a:pt x="1927455" y="1045287"/>
                </a:cubicBezTo>
                <a:cubicBezTo>
                  <a:pt x="1934515" y="1052346"/>
                  <a:pt x="1938045" y="1055877"/>
                  <a:pt x="1938045" y="1055877"/>
                </a:cubicBezTo>
                <a:cubicBezTo>
                  <a:pt x="1945105" y="1048817"/>
                  <a:pt x="1952166" y="1045287"/>
                  <a:pt x="1959226" y="1045287"/>
                </a:cubicBezTo>
                <a:cubicBezTo>
                  <a:pt x="1952166" y="1038227"/>
                  <a:pt x="1952166" y="1031166"/>
                  <a:pt x="1959226" y="1024106"/>
                </a:cubicBezTo>
                <a:cubicBezTo>
                  <a:pt x="1966286" y="1017046"/>
                  <a:pt x="1976876" y="1024106"/>
                  <a:pt x="1990997" y="1045287"/>
                </a:cubicBezTo>
                <a:lnTo>
                  <a:pt x="1980407" y="1045287"/>
                </a:lnTo>
                <a:cubicBezTo>
                  <a:pt x="1980407" y="1045287"/>
                  <a:pt x="1980407" y="1048817"/>
                  <a:pt x="1980407" y="1055877"/>
                </a:cubicBezTo>
                <a:lnTo>
                  <a:pt x="2054540" y="1077058"/>
                </a:lnTo>
                <a:cubicBezTo>
                  <a:pt x="2061600" y="1077058"/>
                  <a:pt x="2066895" y="1077058"/>
                  <a:pt x="2070426" y="1077058"/>
                </a:cubicBezTo>
                <a:cubicBezTo>
                  <a:pt x="2073955" y="1077058"/>
                  <a:pt x="2077485" y="1077058"/>
                  <a:pt x="2081016" y="1077058"/>
                </a:cubicBezTo>
                <a:cubicBezTo>
                  <a:pt x="2084546" y="1077058"/>
                  <a:pt x="2089841" y="1077058"/>
                  <a:pt x="2096901" y="1077058"/>
                </a:cubicBezTo>
                <a:cubicBezTo>
                  <a:pt x="2096901" y="1069998"/>
                  <a:pt x="2093371" y="1066467"/>
                  <a:pt x="2086311" y="1066467"/>
                </a:cubicBezTo>
                <a:cubicBezTo>
                  <a:pt x="2079251" y="1066467"/>
                  <a:pt x="2073955" y="1064702"/>
                  <a:pt x="2070426" y="1061173"/>
                </a:cubicBezTo>
                <a:cubicBezTo>
                  <a:pt x="2066895" y="1057642"/>
                  <a:pt x="2061600" y="1052346"/>
                  <a:pt x="2054540" y="1045287"/>
                </a:cubicBezTo>
                <a:lnTo>
                  <a:pt x="2065130" y="1045287"/>
                </a:lnTo>
                <a:lnTo>
                  <a:pt x="2075721" y="1045287"/>
                </a:lnTo>
                <a:lnTo>
                  <a:pt x="2078367" y="1045287"/>
                </a:lnTo>
                <a:cubicBezTo>
                  <a:pt x="2083663" y="1045287"/>
                  <a:pt x="2089841" y="1045287"/>
                  <a:pt x="2096901" y="1045287"/>
                </a:cubicBezTo>
                <a:cubicBezTo>
                  <a:pt x="2111022" y="1045287"/>
                  <a:pt x="2121612" y="1041756"/>
                  <a:pt x="2128673" y="1034696"/>
                </a:cubicBezTo>
                <a:lnTo>
                  <a:pt x="2139263" y="1034696"/>
                </a:lnTo>
                <a:lnTo>
                  <a:pt x="2118082" y="1013515"/>
                </a:lnTo>
                <a:cubicBezTo>
                  <a:pt x="2111022" y="1013515"/>
                  <a:pt x="2105726" y="1011750"/>
                  <a:pt x="2102197" y="1008220"/>
                </a:cubicBezTo>
                <a:cubicBezTo>
                  <a:pt x="2098666" y="1004689"/>
                  <a:pt x="2096901" y="1002925"/>
                  <a:pt x="2096901" y="1002925"/>
                </a:cubicBezTo>
                <a:cubicBezTo>
                  <a:pt x="2096901" y="1002925"/>
                  <a:pt x="2086311" y="999394"/>
                  <a:pt x="2065130" y="992335"/>
                </a:cubicBezTo>
                <a:lnTo>
                  <a:pt x="2012178" y="981744"/>
                </a:lnTo>
                <a:cubicBezTo>
                  <a:pt x="2005118" y="974683"/>
                  <a:pt x="1994528" y="971154"/>
                  <a:pt x="1980407" y="971154"/>
                </a:cubicBezTo>
                <a:cubicBezTo>
                  <a:pt x="1966286" y="964094"/>
                  <a:pt x="1955696" y="960563"/>
                  <a:pt x="1948635" y="960563"/>
                </a:cubicBezTo>
                <a:cubicBezTo>
                  <a:pt x="1941576" y="960563"/>
                  <a:pt x="1936281" y="958798"/>
                  <a:pt x="1932749" y="955269"/>
                </a:cubicBezTo>
                <a:cubicBezTo>
                  <a:pt x="1929220" y="951738"/>
                  <a:pt x="1911570" y="944677"/>
                  <a:pt x="1879797" y="934087"/>
                </a:cubicBezTo>
                <a:cubicBezTo>
                  <a:pt x="1848026" y="923496"/>
                  <a:pt x="1818020" y="914671"/>
                  <a:pt x="1789779" y="907611"/>
                </a:cubicBezTo>
                <a:cubicBezTo>
                  <a:pt x="1733297" y="893490"/>
                  <a:pt x="1705056" y="886431"/>
                  <a:pt x="1705056" y="886431"/>
                </a:cubicBezTo>
                <a:lnTo>
                  <a:pt x="1683875" y="875840"/>
                </a:lnTo>
                <a:cubicBezTo>
                  <a:pt x="1676815" y="875840"/>
                  <a:pt x="1666224" y="875840"/>
                  <a:pt x="1652104" y="875840"/>
                </a:cubicBezTo>
                <a:lnTo>
                  <a:pt x="1641514" y="875840"/>
                </a:lnTo>
                <a:lnTo>
                  <a:pt x="1662694" y="886431"/>
                </a:lnTo>
                <a:cubicBezTo>
                  <a:pt x="1669755" y="886431"/>
                  <a:pt x="1680345" y="889961"/>
                  <a:pt x="1694466" y="897021"/>
                </a:cubicBezTo>
                <a:cubicBezTo>
                  <a:pt x="1701526" y="904081"/>
                  <a:pt x="1708585" y="909375"/>
                  <a:pt x="1715646" y="912906"/>
                </a:cubicBezTo>
                <a:cubicBezTo>
                  <a:pt x="1722707" y="916437"/>
                  <a:pt x="1726237" y="918202"/>
                  <a:pt x="1726237" y="918202"/>
                </a:cubicBezTo>
                <a:cubicBezTo>
                  <a:pt x="1733297" y="918202"/>
                  <a:pt x="1754477" y="923496"/>
                  <a:pt x="1789779" y="934087"/>
                </a:cubicBezTo>
                <a:cubicBezTo>
                  <a:pt x="1825080" y="944677"/>
                  <a:pt x="1835672" y="949973"/>
                  <a:pt x="1821551" y="949973"/>
                </a:cubicBezTo>
                <a:lnTo>
                  <a:pt x="1800370" y="960563"/>
                </a:lnTo>
                <a:cubicBezTo>
                  <a:pt x="1800370" y="960563"/>
                  <a:pt x="1796840" y="957033"/>
                  <a:pt x="1789779" y="949973"/>
                </a:cubicBezTo>
                <a:lnTo>
                  <a:pt x="1747418" y="939383"/>
                </a:lnTo>
                <a:lnTo>
                  <a:pt x="1736827" y="928792"/>
                </a:lnTo>
                <a:cubicBezTo>
                  <a:pt x="1729767" y="921731"/>
                  <a:pt x="1722707" y="921731"/>
                  <a:pt x="1715646" y="928792"/>
                </a:cubicBezTo>
                <a:lnTo>
                  <a:pt x="1715646" y="918202"/>
                </a:lnTo>
                <a:lnTo>
                  <a:pt x="1705056" y="918202"/>
                </a:lnTo>
                <a:cubicBezTo>
                  <a:pt x="1697995" y="918202"/>
                  <a:pt x="1690936" y="918202"/>
                  <a:pt x="1683875" y="918202"/>
                </a:cubicBezTo>
                <a:cubicBezTo>
                  <a:pt x="1683875" y="925261"/>
                  <a:pt x="1683875" y="928792"/>
                  <a:pt x="1683875" y="928792"/>
                </a:cubicBezTo>
                <a:lnTo>
                  <a:pt x="1673285" y="918202"/>
                </a:lnTo>
                <a:cubicBezTo>
                  <a:pt x="1680345" y="918202"/>
                  <a:pt x="1683875" y="916437"/>
                  <a:pt x="1683875" y="912906"/>
                </a:cubicBezTo>
                <a:cubicBezTo>
                  <a:pt x="1683875" y="909375"/>
                  <a:pt x="1683875" y="907611"/>
                  <a:pt x="1683875" y="907611"/>
                </a:cubicBezTo>
                <a:lnTo>
                  <a:pt x="1652104" y="907611"/>
                </a:lnTo>
                <a:lnTo>
                  <a:pt x="1620333" y="907611"/>
                </a:lnTo>
                <a:lnTo>
                  <a:pt x="1599152" y="897021"/>
                </a:lnTo>
                <a:cubicBezTo>
                  <a:pt x="1592091" y="897021"/>
                  <a:pt x="1585032" y="897021"/>
                  <a:pt x="1577971" y="897021"/>
                </a:cubicBezTo>
                <a:lnTo>
                  <a:pt x="1599152" y="886431"/>
                </a:lnTo>
                <a:cubicBezTo>
                  <a:pt x="1599152" y="893490"/>
                  <a:pt x="1602682" y="897021"/>
                  <a:pt x="1609742" y="897021"/>
                </a:cubicBezTo>
                <a:lnTo>
                  <a:pt x="1609742" y="886431"/>
                </a:lnTo>
                <a:cubicBezTo>
                  <a:pt x="1602682" y="886431"/>
                  <a:pt x="1599152" y="882900"/>
                  <a:pt x="1599152" y="875840"/>
                </a:cubicBezTo>
                <a:lnTo>
                  <a:pt x="1567381" y="865250"/>
                </a:lnTo>
                <a:lnTo>
                  <a:pt x="1525019" y="854659"/>
                </a:lnTo>
                <a:lnTo>
                  <a:pt x="1503838" y="854659"/>
                </a:lnTo>
                <a:cubicBezTo>
                  <a:pt x="1503838" y="861719"/>
                  <a:pt x="1493248" y="865250"/>
                  <a:pt x="1472067" y="865250"/>
                </a:cubicBezTo>
                <a:lnTo>
                  <a:pt x="1440296" y="854659"/>
                </a:lnTo>
                <a:cubicBezTo>
                  <a:pt x="1433235" y="847600"/>
                  <a:pt x="1424410" y="842304"/>
                  <a:pt x="1413820" y="838773"/>
                </a:cubicBezTo>
                <a:cubicBezTo>
                  <a:pt x="1403229" y="835244"/>
                  <a:pt x="1394404" y="833478"/>
                  <a:pt x="1387344" y="833478"/>
                </a:cubicBezTo>
                <a:lnTo>
                  <a:pt x="1292030" y="801707"/>
                </a:lnTo>
                <a:cubicBezTo>
                  <a:pt x="1292030" y="801707"/>
                  <a:pt x="1292030" y="798177"/>
                  <a:pt x="1292030" y="791117"/>
                </a:cubicBezTo>
                <a:lnTo>
                  <a:pt x="1270849" y="780526"/>
                </a:lnTo>
                <a:lnTo>
                  <a:pt x="1228487" y="769936"/>
                </a:lnTo>
                <a:cubicBezTo>
                  <a:pt x="1221427" y="769936"/>
                  <a:pt x="1217897" y="769936"/>
                  <a:pt x="1217897" y="769936"/>
                </a:cubicBezTo>
                <a:cubicBezTo>
                  <a:pt x="1217897" y="776996"/>
                  <a:pt x="1217897" y="782290"/>
                  <a:pt x="1217897" y="785821"/>
                </a:cubicBezTo>
                <a:cubicBezTo>
                  <a:pt x="1217897" y="789352"/>
                  <a:pt x="1221427" y="794648"/>
                  <a:pt x="1228487" y="801707"/>
                </a:cubicBezTo>
                <a:cubicBezTo>
                  <a:pt x="1242608" y="808767"/>
                  <a:pt x="1253199" y="814062"/>
                  <a:pt x="1260258" y="817592"/>
                </a:cubicBezTo>
                <a:cubicBezTo>
                  <a:pt x="1267319" y="821123"/>
                  <a:pt x="1270849" y="824652"/>
                  <a:pt x="1270849" y="828183"/>
                </a:cubicBezTo>
                <a:cubicBezTo>
                  <a:pt x="1270849" y="831713"/>
                  <a:pt x="1269084" y="831713"/>
                  <a:pt x="1265555" y="828183"/>
                </a:cubicBezTo>
                <a:cubicBezTo>
                  <a:pt x="1262023" y="824652"/>
                  <a:pt x="1249669" y="819357"/>
                  <a:pt x="1228487" y="812298"/>
                </a:cubicBezTo>
                <a:lnTo>
                  <a:pt x="1196717" y="791117"/>
                </a:lnTo>
                <a:cubicBezTo>
                  <a:pt x="1203777" y="791117"/>
                  <a:pt x="1207306" y="784057"/>
                  <a:pt x="1207306" y="769936"/>
                </a:cubicBezTo>
                <a:lnTo>
                  <a:pt x="1196717" y="759346"/>
                </a:lnTo>
                <a:lnTo>
                  <a:pt x="1196717" y="748755"/>
                </a:lnTo>
                <a:lnTo>
                  <a:pt x="1207306" y="748755"/>
                </a:lnTo>
                <a:cubicBezTo>
                  <a:pt x="1207306" y="748755"/>
                  <a:pt x="1205541" y="746990"/>
                  <a:pt x="1202011" y="743460"/>
                </a:cubicBezTo>
                <a:cubicBezTo>
                  <a:pt x="1198481" y="739930"/>
                  <a:pt x="1193186" y="738165"/>
                  <a:pt x="1186126" y="738165"/>
                </a:cubicBezTo>
                <a:cubicBezTo>
                  <a:pt x="1179066" y="731104"/>
                  <a:pt x="1172005" y="725809"/>
                  <a:pt x="1164945" y="722279"/>
                </a:cubicBezTo>
                <a:cubicBezTo>
                  <a:pt x="1157884" y="718748"/>
                  <a:pt x="1150825" y="716984"/>
                  <a:pt x="1143765" y="716984"/>
                </a:cubicBezTo>
                <a:lnTo>
                  <a:pt x="1122583" y="727574"/>
                </a:lnTo>
                <a:lnTo>
                  <a:pt x="1143765" y="727574"/>
                </a:lnTo>
                <a:lnTo>
                  <a:pt x="1164945" y="738165"/>
                </a:lnTo>
                <a:cubicBezTo>
                  <a:pt x="1179066" y="738165"/>
                  <a:pt x="1182596" y="745225"/>
                  <a:pt x="1175535" y="759346"/>
                </a:cubicBezTo>
                <a:cubicBezTo>
                  <a:pt x="1175535" y="759346"/>
                  <a:pt x="1164945" y="755815"/>
                  <a:pt x="1143765" y="748755"/>
                </a:cubicBezTo>
                <a:cubicBezTo>
                  <a:pt x="1129644" y="748755"/>
                  <a:pt x="1119053" y="748755"/>
                  <a:pt x="1111993" y="748755"/>
                </a:cubicBezTo>
                <a:lnTo>
                  <a:pt x="1133174" y="769936"/>
                </a:lnTo>
                <a:lnTo>
                  <a:pt x="1143765" y="769936"/>
                </a:lnTo>
                <a:lnTo>
                  <a:pt x="1154354" y="769936"/>
                </a:lnTo>
                <a:cubicBezTo>
                  <a:pt x="1161415" y="769936"/>
                  <a:pt x="1163179" y="771701"/>
                  <a:pt x="1159651" y="775231"/>
                </a:cubicBezTo>
                <a:cubicBezTo>
                  <a:pt x="1156119" y="778761"/>
                  <a:pt x="1157884" y="784057"/>
                  <a:pt x="1164945" y="791117"/>
                </a:cubicBezTo>
                <a:lnTo>
                  <a:pt x="1154354" y="791117"/>
                </a:lnTo>
                <a:lnTo>
                  <a:pt x="1133174" y="780526"/>
                </a:lnTo>
                <a:cubicBezTo>
                  <a:pt x="1133174" y="794648"/>
                  <a:pt x="1111993" y="791117"/>
                  <a:pt x="1069631" y="769936"/>
                </a:cubicBezTo>
                <a:cubicBezTo>
                  <a:pt x="1055511" y="762875"/>
                  <a:pt x="1046686" y="759346"/>
                  <a:pt x="1043155" y="759346"/>
                </a:cubicBezTo>
                <a:cubicBezTo>
                  <a:pt x="1039626" y="759346"/>
                  <a:pt x="1034330" y="755815"/>
                  <a:pt x="1027270" y="748755"/>
                </a:cubicBezTo>
                <a:lnTo>
                  <a:pt x="1037859" y="748755"/>
                </a:lnTo>
                <a:cubicBezTo>
                  <a:pt x="1037859" y="741694"/>
                  <a:pt x="1034330" y="738165"/>
                  <a:pt x="1027270" y="738165"/>
                </a:cubicBezTo>
                <a:cubicBezTo>
                  <a:pt x="1020210" y="738165"/>
                  <a:pt x="1016678" y="736400"/>
                  <a:pt x="1016678" y="732869"/>
                </a:cubicBezTo>
                <a:cubicBezTo>
                  <a:pt x="1016678" y="729338"/>
                  <a:pt x="1013149" y="724044"/>
                  <a:pt x="1006089" y="716984"/>
                </a:cubicBezTo>
                <a:cubicBezTo>
                  <a:pt x="999028" y="709923"/>
                  <a:pt x="988439" y="706394"/>
                  <a:pt x="974318" y="706394"/>
                </a:cubicBezTo>
                <a:lnTo>
                  <a:pt x="953137" y="706394"/>
                </a:lnTo>
                <a:cubicBezTo>
                  <a:pt x="953137" y="699334"/>
                  <a:pt x="949607" y="695803"/>
                  <a:pt x="942546" y="695803"/>
                </a:cubicBezTo>
                <a:close/>
                <a:moveTo>
                  <a:pt x="8673545" y="685213"/>
                </a:moveTo>
                <a:lnTo>
                  <a:pt x="8684137" y="695803"/>
                </a:lnTo>
                <a:cubicBezTo>
                  <a:pt x="8684137" y="695803"/>
                  <a:pt x="8680607" y="695803"/>
                  <a:pt x="8673545" y="695803"/>
                </a:cubicBezTo>
                <a:cubicBezTo>
                  <a:pt x="8673545" y="695803"/>
                  <a:pt x="8670016" y="695803"/>
                  <a:pt x="8662957" y="695803"/>
                </a:cubicBezTo>
                <a:cubicBezTo>
                  <a:pt x="8662957" y="688742"/>
                  <a:pt x="8666487" y="685213"/>
                  <a:pt x="8673545" y="685213"/>
                </a:cubicBezTo>
                <a:close/>
                <a:moveTo>
                  <a:pt x="8535871" y="685213"/>
                </a:moveTo>
                <a:lnTo>
                  <a:pt x="8567641" y="695803"/>
                </a:lnTo>
                <a:lnTo>
                  <a:pt x="8546462" y="702864"/>
                </a:lnTo>
                <a:lnTo>
                  <a:pt x="8546462" y="695803"/>
                </a:lnTo>
                <a:cubicBezTo>
                  <a:pt x="8532341" y="695803"/>
                  <a:pt x="8528810" y="692273"/>
                  <a:pt x="8535871" y="685213"/>
                </a:cubicBezTo>
                <a:close/>
                <a:moveTo>
                  <a:pt x="8207569" y="685213"/>
                </a:moveTo>
                <a:cubicBezTo>
                  <a:pt x="8200508" y="692273"/>
                  <a:pt x="8200508" y="695803"/>
                  <a:pt x="8207569" y="695803"/>
                </a:cubicBezTo>
                <a:cubicBezTo>
                  <a:pt x="8214629" y="695803"/>
                  <a:pt x="8218160" y="692273"/>
                  <a:pt x="8218160" y="685213"/>
                </a:cubicBezTo>
                <a:cubicBezTo>
                  <a:pt x="8211098" y="685213"/>
                  <a:pt x="8207569" y="685213"/>
                  <a:pt x="8207569" y="685213"/>
                </a:cubicBezTo>
                <a:close/>
                <a:moveTo>
                  <a:pt x="7974579" y="685213"/>
                </a:moveTo>
                <a:lnTo>
                  <a:pt x="7974579" y="695803"/>
                </a:lnTo>
                <a:cubicBezTo>
                  <a:pt x="7988700" y="695803"/>
                  <a:pt x="7995760" y="695803"/>
                  <a:pt x="7995760" y="695803"/>
                </a:cubicBezTo>
                <a:cubicBezTo>
                  <a:pt x="7995760" y="688742"/>
                  <a:pt x="7993994" y="685213"/>
                  <a:pt x="7990465" y="685213"/>
                </a:cubicBezTo>
                <a:cubicBezTo>
                  <a:pt x="7986935" y="685213"/>
                  <a:pt x="7981640" y="685213"/>
                  <a:pt x="7974579" y="685213"/>
                </a:cubicBezTo>
                <a:close/>
                <a:moveTo>
                  <a:pt x="1630923" y="685213"/>
                </a:moveTo>
                <a:cubicBezTo>
                  <a:pt x="1630923" y="692273"/>
                  <a:pt x="1634453" y="695803"/>
                  <a:pt x="1641514" y="695803"/>
                </a:cubicBezTo>
                <a:lnTo>
                  <a:pt x="1641514" y="685213"/>
                </a:lnTo>
                <a:close/>
                <a:moveTo>
                  <a:pt x="1164945" y="685213"/>
                </a:moveTo>
                <a:lnTo>
                  <a:pt x="1175535" y="695803"/>
                </a:lnTo>
                <a:cubicBezTo>
                  <a:pt x="1182596" y="688742"/>
                  <a:pt x="1182596" y="685213"/>
                  <a:pt x="1175535" y="685213"/>
                </a:cubicBezTo>
                <a:cubicBezTo>
                  <a:pt x="1175535" y="685213"/>
                  <a:pt x="1172005" y="685213"/>
                  <a:pt x="1164945" y="685213"/>
                </a:cubicBezTo>
                <a:close/>
                <a:moveTo>
                  <a:pt x="1037859" y="685213"/>
                </a:moveTo>
                <a:lnTo>
                  <a:pt x="1048450" y="706394"/>
                </a:lnTo>
                <a:cubicBezTo>
                  <a:pt x="1048450" y="706394"/>
                  <a:pt x="1048450" y="702863"/>
                  <a:pt x="1048450" y="695803"/>
                </a:cubicBezTo>
                <a:close/>
                <a:moveTo>
                  <a:pt x="455387" y="685213"/>
                </a:moveTo>
                <a:cubicBezTo>
                  <a:pt x="441266" y="685213"/>
                  <a:pt x="434206" y="688742"/>
                  <a:pt x="434206" y="695803"/>
                </a:cubicBezTo>
                <a:cubicBezTo>
                  <a:pt x="441266" y="709923"/>
                  <a:pt x="465977" y="716984"/>
                  <a:pt x="508339" y="716984"/>
                </a:cubicBezTo>
                <a:cubicBezTo>
                  <a:pt x="515400" y="716984"/>
                  <a:pt x="520695" y="716984"/>
                  <a:pt x="524224" y="716984"/>
                </a:cubicBezTo>
                <a:cubicBezTo>
                  <a:pt x="527755" y="716984"/>
                  <a:pt x="529521" y="720515"/>
                  <a:pt x="529521" y="727574"/>
                </a:cubicBezTo>
                <a:lnTo>
                  <a:pt x="550701" y="727574"/>
                </a:lnTo>
                <a:cubicBezTo>
                  <a:pt x="550701" y="720515"/>
                  <a:pt x="550701" y="716984"/>
                  <a:pt x="550701" y="716984"/>
                </a:cubicBezTo>
                <a:cubicBezTo>
                  <a:pt x="550701" y="709923"/>
                  <a:pt x="545405" y="706394"/>
                  <a:pt x="534816" y="706394"/>
                </a:cubicBezTo>
                <a:cubicBezTo>
                  <a:pt x="524224" y="706394"/>
                  <a:pt x="515400" y="702863"/>
                  <a:pt x="508339" y="695803"/>
                </a:cubicBezTo>
                <a:cubicBezTo>
                  <a:pt x="508339" y="695803"/>
                  <a:pt x="504809" y="695803"/>
                  <a:pt x="497749" y="695803"/>
                </a:cubicBezTo>
                <a:cubicBezTo>
                  <a:pt x="490689" y="695803"/>
                  <a:pt x="483629" y="695803"/>
                  <a:pt x="476569" y="695803"/>
                </a:cubicBezTo>
                <a:cubicBezTo>
                  <a:pt x="469508" y="695803"/>
                  <a:pt x="462448" y="692273"/>
                  <a:pt x="455387" y="685213"/>
                </a:cubicBezTo>
                <a:close/>
                <a:moveTo>
                  <a:pt x="8832403" y="674621"/>
                </a:moveTo>
                <a:cubicBezTo>
                  <a:pt x="8832403" y="681682"/>
                  <a:pt x="8832403" y="685213"/>
                  <a:pt x="8832403" y="685213"/>
                </a:cubicBezTo>
                <a:cubicBezTo>
                  <a:pt x="8825341" y="685213"/>
                  <a:pt x="8821812" y="685213"/>
                  <a:pt x="8821812" y="685213"/>
                </a:cubicBezTo>
                <a:close/>
                <a:moveTo>
                  <a:pt x="1607094" y="658738"/>
                </a:moveTo>
                <a:cubicBezTo>
                  <a:pt x="1605330" y="658738"/>
                  <a:pt x="1602682" y="660502"/>
                  <a:pt x="1599152" y="664031"/>
                </a:cubicBezTo>
                <a:lnTo>
                  <a:pt x="1599152" y="674621"/>
                </a:lnTo>
                <a:cubicBezTo>
                  <a:pt x="1606212" y="674621"/>
                  <a:pt x="1609742" y="672857"/>
                  <a:pt x="1609742" y="669327"/>
                </a:cubicBezTo>
                <a:cubicBezTo>
                  <a:pt x="1609742" y="665796"/>
                  <a:pt x="1609742" y="664031"/>
                  <a:pt x="1609742" y="664031"/>
                </a:cubicBezTo>
                <a:cubicBezTo>
                  <a:pt x="1609742" y="660502"/>
                  <a:pt x="1608859" y="658738"/>
                  <a:pt x="1607094" y="658738"/>
                </a:cubicBezTo>
                <a:close/>
                <a:moveTo>
                  <a:pt x="8673545" y="642851"/>
                </a:moveTo>
                <a:lnTo>
                  <a:pt x="8684137" y="642851"/>
                </a:lnTo>
                <a:lnTo>
                  <a:pt x="8673545" y="653442"/>
                </a:lnTo>
                <a:close/>
                <a:moveTo>
                  <a:pt x="783690" y="632261"/>
                </a:moveTo>
                <a:lnTo>
                  <a:pt x="804871" y="642851"/>
                </a:lnTo>
                <a:cubicBezTo>
                  <a:pt x="818991" y="656971"/>
                  <a:pt x="826051" y="664031"/>
                  <a:pt x="826051" y="664031"/>
                </a:cubicBezTo>
                <a:cubicBezTo>
                  <a:pt x="833112" y="664031"/>
                  <a:pt x="841936" y="665796"/>
                  <a:pt x="852528" y="669327"/>
                </a:cubicBezTo>
                <a:cubicBezTo>
                  <a:pt x="863118" y="672857"/>
                  <a:pt x="868414" y="678152"/>
                  <a:pt x="868414" y="685213"/>
                </a:cubicBezTo>
                <a:cubicBezTo>
                  <a:pt x="868414" y="692273"/>
                  <a:pt x="857823" y="692273"/>
                  <a:pt x="836642" y="685213"/>
                </a:cubicBezTo>
                <a:cubicBezTo>
                  <a:pt x="815462" y="678152"/>
                  <a:pt x="801341" y="669327"/>
                  <a:pt x="794281" y="658736"/>
                </a:cubicBezTo>
                <a:cubicBezTo>
                  <a:pt x="787220" y="648146"/>
                  <a:pt x="783690" y="642851"/>
                  <a:pt x="783690" y="642851"/>
                </a:cubicBezTo>
                <a:lnTo>
                  <a:pt x="783690" y="653442"/>
                </a:lnTo>
                <a:cubicBezTo>
                  <a:pt x="797810" y="653442"/>
                  <a:pt x="794281" y="656971"/>
                  <a:pt x="773099" y="664031"/>
                </a:cubicBezTo>
                <a:lnTo>
                  <a:pt x="783690" y="674621"/>
                </a:lnTo>
                <a:cubicBezTo>
                  <a:pt x="826051" y="702863"/>
                  <a:pt x="854293" y="709923"/>
                  <a:pt x="868414" y="695803"/>
                </a:cubicBezTo>
                <a:cubicBezTo>
                  <a:pt x="868414" y="695803"/>
                  <a:pt x="870178" y="697567"/>
                  <a:pt x="873709" y="701098"/>
                </a:cubicBezTo>
                <a:cubicBezTo>
                  <a:pt x="877238" y="704629"/>
                  <a:pt x="882534" y="706394"/>
                  <a:pt x="889594" y="706394"/>
                </a:cubicBezTo>
                <a:lnTo>
                  <a:pt x="900185" y="706394"/>
                </a:lnTo>
                <a:lnTo>
                  <a:pt x="900185" y="695803"/>
                </a:lnTo>
                <a:lnTo>
                  <a:pt x="889594" y="706394"/>
                </a:lnTo>
                <a:lnTo>
                  <a:pt x="879003" y="685213"/>
                </a:lnTo>
                <a:lnTo>
                  <a:pt x="900185" y="685213"/>
                </a:lnTo>
                <a:cubicBezTo>
                  <a:pt x="907245" y="685213"/>
                  <a:pt x="909009" y="681682"/>
                  <a:pt x="905480" y="674621"/>
                </a:cubicBezTo>
                <a:cubicBezTo>
                  <a:pt x="901951" y="667562"/>
                  <a:pt x="900185" y="664031"/>
                  <a:pt x="900185" y="664031"/>
                </a:cubicBezTo>
                <a:cubicBezTo>
                  <a:pt x="900185" y="664031"/>
                  <a:pt x="903715" y="664031"/>
                  <a:pt x="910775" y="664031"/>
                </a:cubicBezTo>
                <a:cubicBezTo>
                  <a:pt x="917836" y="664031"/>
                  <a:pt x="921366" y="667562"/>
                  <a:pt x="921366" y="674621"/>
                </a:cubicBezTo>
                <a:lnTo>
                  <a:pt x="931956" y="685213"/>
                </a:lnTo>
                <a:cubicBezTo>
                  <a:pt x="939016" y="685213"/>
                  <a:pt x="942546" y="685213"/>
                  <a:pt x="942546" y="685213"/>
                </a:cubicBezTo>
                <a:cubicBezTo>
                  <a:pt x="949607" y="685213"/>
                  <a:pt x="961961" y="686978"/>
                  <a:pt x="979613" y="690507"/>
                </a:cubicBezTo>
                <a:cubicBezTo>
                  <a:pt x="997263" y="694038"/>
                  <a:pt x="1009619" y="695803"/>
                  <a:pt x="1016678" y="695803"/>
                </a:cubicBezTo>
                <a:lnTo>
                  <a:pt x="1006089" y="674621"/>
                </a:lnTo>
                <a:cubicBezTo>
                  <a:pt x="984908" y="674621"/>
                  <a:pt x="967257" y="671092"/>
                  <a:pt x="953137" y="664031"/>
                </a:cubicBezTo>
                <a:cubicBezTo>
                  <a:pt x="946076" y="664031"/>
                  <a:pt x="937251" y="662267"/>
                  <a:pt x="926661" y="658736"/>
                </a:cubicBezTo>
                <a:cubicBezTo>
                  <a:pt x="916070" y="655207"/>
                  <a:pt x="907245" y="653442"/>
                  <a:pt x="900185" y="653442"/>
                </a:cubicBezTo>
                <a:cubicBezTo>
                  <a:pt x="886065" y="653442"/>
                  <a:pt x="877238" y="651677"/>
                  <a:pt x="873709" y="648146"/>
                </a:cubicBezTo>
                <a:cubicBezTo>
                  <a:pt x="870178" y="644615"/>
                  <a:pt x="861353" y="642851"/>
                  <a:pt x="847233" y="642851"/>
                </a:cubicBezTo>
                <a:lnTo>
                  <a:pt x="826051" y="632261"/>
                </a:lnTo>
                <a:lnTo>
                  <a:pt x="804871" y="632261"/>
                </a:lnTo>
                <a:close/>
                <a:moveTo>
                  <a:pt x="296531" y="613727"/>
                </a:moveTo>
                <a:cubicBezTo>
                  <a:pt x="298296" y="613727"/>
                  <a:pt x="300060" y="614611"/>
                  <a:pt x="301826" y="616375"/>
                </a:cubicBezTo>
                <a:cubicBezTo>
                  <a:pt x="305356" y="619905"/>
                  <a:pt x="307121" y="621670"/>
                  <a:pt x="307121" y="621670"/>
                </a:cubicBezTo>
                <a:lnTo>
                  <a:pt x="296531" y="621670"/>
                </a:lnTo>
                <a:cubicBezTo>
                  <a:pt x="289471" y="621670"/>
                  <a:pt x="287706" y="619905"/>
                  <a:pt x="291235" y="616375"/>
                </a:cubicBezTo>
                <a:cubicBezTo>
                  <a:pt x="293001" y="614611"/>
                  <a:pt x="294766" y="613727"/>
                  <a:pt x="296531" y="613727"/>
                </a:cubicBezTo>
                <a:close/>
                <a:moveTo>
                  <a:pt x="730738" y="611080"/>
                </a:moveTo>
                <a:cubicBezTo>
                  <a:pt x="730738" y="611080"/>
                  <a:pt x="734268" y="614611"/>
                  <a:pt x="741329" y="621670"/>
                </a:cubicBezTo>
                <a:cubicBezTo>
                  <a:pt x="741329" y="621670"/>
                  <a:pt x="744858" y="621670"/>
                  <a:pt x="751919" y="621670"/>
                </a:cubicBezTo>
                <a:lnTo>
                  <a:pt x="741329" y="611080"/>
                </a:lnTo>
                <a:cubicBezTo>
                  <a:pt x="734268" y="611080"/>
                  <a:pt x="730738" y="611080"/>
                  <a:pt x="730738" y="611080"/>
                </a:cubicBezTo>
                <a:close/>
                <a:moveTo>
                  <a:pt x="8006350" y="589899"/>
                </a:moveTo>
                <a:lnTo>
                  <a:pt x="8016942" y="600490"/>
                </a:lnTo>
                <a:cubicBezTo>
                  <a:pt x="8038123" y="607549"/>
                  <a:pt x="8048712" y="607549"/>
                  <a:pt x="8048712" y="600490"/>
                </a:cubicBezTo>
                <a:cubicBezTo>
                  <a:pt x="8048712" y="593430"/>
                  <a:pt x="8043417" y="589899"/>
                  <a:pt x="8032827" y="589899"/>
                </a:cubicBezTo>
                <a:cubicBezTo>
                  <a:pt x="8022237" y="589899"/>
                  <a:pt x="8016942" y="589899"/>
                  <a:pt x="8016942" y="589899"/>
                </a:cubicBezTo>
                <a:close/>
                <a:moveTo>
                  <a:pt x="667195" y="589899"/>
                </a:moveTo>
                <a:lnTo>
                  <a:pt x="656605" y="600490"/>
                </a:lnTo>
                <a:cubicBezTo>
                  <a:pt x="663665" y="600490"/>
                  <a:pt x="670726" y="596959"/>
                  <a:pt x="677786" y="589899"/>
                </a:cubicBezTo>
                <a:close/>
                <a:moveTo>
                  <a:pt x="487158" y="589899"/>
                </a:moveTo>
                <a:cubicBezTo>
                  <a:pt x="487158" y="596959"/>
                  <a:pt x="490689" y="600490"/>
                  <a:pt x="497749" y="600490"/>
                </a:cubicBezTo>
                <a:lnTo>
                  <a:pt x="497749" y="589899"/>
                </a:lnTo>
                <a:cubicBezTo>
                  <a:pt x="497749" y="589899"/>
                  <a:pt x="494218" y="589899"/>
                  <a:pt x="487158" y="589899"/>
                </a:cubicBezTo>
                <a:close/>
                <a:moveTo>
                  <a:pt x="8377016" y="579309"/>
                </a:moveTo>
                <a:lnTo>
                  <a:pt x="8398196" y="589899"/>
                </a:lnTo>
                <a:lnTo>
                  <a:pt x="8387606" y="589899"/>
                </a:lnTo>
                <a:close/>
                <a:moveTo>
                  <a:pt x="465977" y="579309"/>
                </a:moveTo>
                <a:lnTo>
                  <a:pt x="465977" y="589899"/>
                </a:lnTo>
                <a:cubicBezTo>
                  <a:pt x="473037" y="589899"/>
                  <a:pt x="476569" y="589899"/>
                  <a:pt x="476569" y="589899"/>
                </a:cubicBezTo>
                <a:cubicBezTo>
                  <a:pt x="476569" y="582838"/>
                  <a:pt x="473037" y="579309"/>
                  <a:pt x="465977" y="579309"/>
                </a:cubicBezTo>
                <a:close/>
                <a:moveTo>
                  <a:pt x="8324064" y="558128"/>
                </a:moveTo>
                <a:cubicBezTo>
                  <a:pt x="8324064" y="558128"/>
                  <a:pt x="8327593" y="559892"/>
                  <a:pt x="8334654" y="563423"/>
                </a:cubicBezTo>
                <a:cubicBezTo>
                  <a:pt x="8341714" y="566953"/>
                  <a:pt x="8345244" y="568718"/>
                  <a:pt x="8345244" y="568718"/>
                </a:cubicBezTo>
                <a:lnTo>
                  <a:pt x="8334654" y="568718"/>
                </a:lnTo>
                <a:close/>
                <a:moveTo>
                  <a:pt x="931956" y="558128"/>
                </a:moveTo>
                <a:cubicBezTo>
                  <a:pt x="931956" y="565188"/>
                  <a:pt x="931956" y="568718"/>
                  <a:pt x="931956" y="568718"/>
                </a:cubicBezTo>
                <a:cubicBezTo>
                  <a:pt x="939016" y="568718"/>
                  <a:pt x="942546" y="568718"/>
                  <a:pt x="942546" y="568718"/>
                </a:cubicBezTo>
                <a:cubicBezTo>
                  <a:pt x="942546" y="568718"/>
                  <a:pt x="942546" y="572248"/>
                  <a:pt x="942546" y="579309"/>
                </a:cubicBezTo>
                <a:cubicBezTo>
                  <a:pt x="935486" y="579309"/>
                  <a:pt x="924895" y="579309"/>
                  <a:pt x="910775" y="579309"/>
                </a:cubicBezTo>
                <a:lnTo>
                  <a:pt x="889594" y="579309"/>
                </a:lnTo>
                <a:lnTo>
                  <a:pt x="910775" y="589899"/>
                </a:lnTo>
                <a:cubicBezTo>
                  <a:pt x="917836" y="589899"/>
                  <a:pt x="924895" y="589899"/>
                  <a:pt x="931956" y="589899"/>
                </a:cubicBezTo>
                <a:lnTo>
                  <a:pt x="942546" y="600490"/>
                </a:lnTo>
                <a:cubicBezTo>
                  <a:pt x="949607" y="593430"/>
                  <a:pt x="953137" y="589899"/>
                  <a:pt x="953137" y="589899"/>
                </a:cubicBezTo>
                <a:cubicBezTo>
                  <a:pt x="953137" y="589899"/>
                  <a:pt x="953137" y="593430"/>
                  <a:pt x="953137" y="600490"/>
                </a:cubicBezTo>
                <a:lnTo>
                  <a:pt x="974318" y="600490"/>
                </a:lnTo>
                <a:cubicBezTo>
                  <a:pt x="988439" y="600490"/>
                  <a:pt x="995498" y="604019"/>
                  <a:pt x="995498" y="611080"/>
                </a:cubicBezTo>
                <a:cubicBezTo>
                  <a:pt x="995498" y="611080"/>
                  <a:pt x="997263" y="611080"/>
                  <a:pt x="1000795" y="611080"/>
                </a:cubicBezTo>
                <a:cubicBezTo>
                  <a:pt x="1004323" y="611080"/>
                  <a:pt x="1009619" y="611080"/>
                  <a:pt x="1016678" y="611080"/>
                </a:cubicBezTo>
                <a:lnTo>
                  <a:pt x="1016678" y="621670"/>
                </a:lnTo>
                <a:lnTo>
                  <a:pt x="1006089" y="632261"/>
                </a:lnTo>
                <a:cubicBezTo>
                  <a:pt x="1013149" y="639321"/>
                  <a:pt x="1023740" y="642851"/>
                  <a:pt x="1037859" y="642851"/>
                </a:cubicBezTo>
                <a:cubicBezTo>
                  <a:pt x="1044920" y="642851"/>
                  <a:pt x="1050215" y="644615"/>
                  <a:pt x="1053747" y="648146"/>
                </a:cubicBezTo>
                <a:cubicBezTo>
                  <a:pt x="1057275" y="651677"/>
                  <a:pt x="1059041" y="653442"/>
                  <a:pt x="1059041" y="653442"/>
                </a:cubicBezTo>
                <a:cubicBezTo>
                  <a:pt x="1066101" y="653442"/>
                  <a:pt x="1069631" y="653442"/>
                  <a:pt x="1069631" y="653442"/>
                </a:cubicBezTo>
                <a:lnTo>
                  <a:pt x="1069631" y="642851"/>
                </a:lnTo>
                <a:lnTo>
                  <a:pt x="1059041" y="632261"/>
                </a:lnTo>
                <a:lnTo>
                  <a:pt x="1111993" y="653442"/>
                </a:lnTo>
                <a:cubicBezTo>
                  <a:pt x="1111993" y="660501"/>
                  <a:pt x="1111993" y="664031"/>
                  <a:pt x="1111993" y="664031"/>
                </a:cubicBezTo>
                <a:cubicBezTo>
                  <a:pt x="1111993" y="664031"/>
                  <a:pt x="1115523" y="664031"/>
                  <a:pt x="1122583" y="664031"/>
                </a:cubicBezTo>
                <a:cubicBezTo>
                  <a:pt x="1122583" y="656971"/>
                  <a:pt x="1129644" y="655207"/>
                  <a:pt x="1143765" y="658736"/>
                </a:cubicBezTo>
                <a:cubicBezTo>
                  <a:pt x="1157884" y="662267"/>
                  <a:pt x="1168475" y="664031"/>
                  <a:pt x="1175535" y="664031"/>
                </a:cubicBezTo>
                <a:cubicBezTo>
                  <a:pt x="1175535" y="664031"/>
                  <a:pt x="1175535" y="667562"/>
                  <a:pt x="1175535" y="674621"/>
                </a:cubicBezTo>
                <a:cubicBezTo>
                  <a:pt x="1182596" y="674621"/>
                  <a:pt x="1186126" y="674621"/>
                  <a:pt x="1186126" y="674621"/>
                </a:cubicBezTo>
                <a:lnTo>
                  <a:pt x="1217897" y="685213"/>
                </a:lnTo>
                <a:lnTo>
                  <a:pt x="1260258" y="695803"/>
                </a:lnTo>
                <a:cubicBezTo>
                  <a:pt x="1274379" y="702863"/>
                  <a:pt x="1302621" y="709923"/>
                  <a:pt x="1344982" y="716984"/>
                </a:cubicBezTo>
                <a:cubicBezTo>
                  <a:pt x="1352042" y="716984"/>
                  <a:pt x="1355573" y="720515"/>
                  <a:pt x="1355573" y="727574"/>
                </a:cubicBezTo>
                <a:cubicBezTo>
                  <a:pt x="1355573" y="727574"/>
                  <a:pt x="1362633" y="729338"/>
                  <a:pt x="1376752" y="732869"/>
                </a:cubicBezTo>
                <a:cubicBezTo>
                  <a:pt x="1390874" y="736400"/>
                  <a:pt x="1408525" y="741694"/>
                  <a:pt x="1429704" y="748755"/>
                </a:cubicBezTo>
                <a:cubicBezTo>
                  <a:pt x="1472067" y="762875"/>
                  <a:pt x="1498544" y="771701"/>
                  <a:pt x="1509133" y="775231"/>
                </a:cubicBezTo>
                <a:cubicBezTo>
                  <a:pt x="1519723" y="778761"/>
                  <a:pt x="1537375" y="784057"/>
                  <a:pt x="1562085" y="791117"/>
                </a:cubicBezTo>
                <a:cubicBezTo>
                  <a:pt x="1586796" y="798177"/>
                  <a:pt x="1602682" y="801707"/>
                  <a:pt x="1609742" y="801707"/>
                </a:cubicBezTo>
                <a:cubicBezTo>
                  <a:pt x="1637984" y="815827"/>
                  <a:pt x="1662694" y="822888"/>
                  <a:pt x="1683875" y="822888"/>
                </a:cubicBezTo>
                <a:lnTo>
                  <a:pt x="1673285" y="812298"/>
                </a:lnTo>
                <a:lnTo>
                  <a:pt x="1715646" y="833478"/>
                </a:lnTo>
                <a:lnTo>
                  <a:pt x="1726237" y="844069"/>
                </a:lnTo>
                <a:lnTo>
                  <a:pt x="1745300" y="834538"/>
                </a:lnTo>
                <a:lnTo>
                  <a:pt x="1747418" y="834803"/>
                </a:lnTo>
                <a:cubicBezTo>
                  <a:pt x="1750947" y="835685"/>
                  <a:pt x="1754477" y="837009"/>
                  <a:pt x="1758008" y="838773"/>
                </a:cubicBezTo>
                <a:cubicBezTo>
                  <a:pt x="1765068" y="842304"/>
                  <a:pt x="1772128" y="845834"/>
                  <a:pt x="1779189" y="849365"/>
                </a:cubicBezTo>
                <a:cubicBezTo>
                  <a:pt x="1786249" y="852894"/>
                  <a:pt x="1793309" y="854659"/>
                  <a:pt x="1800370" y="854659"/>
                </a:cubicBezTo>
                <a:cubicBezTo>
                  <a:pt x="1814491" y="854659"/>
                  <a:pt x="1830377" y="856423"/>
                  <a:pt x="1848026" y="859954"/>
                </a:cubicBezTo>
                <a:cubicBezTo>
                  <a:pt x="1865678" y="863485"/>
                  <a:pt x="1876268" y="867015"/>
                  <a:pt x="1879797" y="870544"/>
                </a:cubicBezTo>
                <a:cubicBezTo>
                  <a:pt x="1883329" y="874075"/>
                  <a:pt x="1892153" y="875840"/>
                  <a:pt x="1906274" y="875840"/>
                </a:cubicBezTo>
                <a:cubicBezTo>
                  <a:pt x="1913334" y="875840"/>
                  <a:pt x="1918628" y="877605"/>
                  <a:pt x="1922160" y="881135"/>
                </a:cubicBezTo>
                <a:cubicBezTo>
                  <a:pt x="1925689" y="884665"/>
                  <a:pt x="1927455" y="886431"/>
                  <a:pt x="1927455" y="886431"/>
                </a:cubicBezTo>
                <a:lnTo>
                  <a:pt x="1938045" y="886431"/>
                </a:lnTo>
                <a:cubicBezTo>
                  <a:pt x="1938045" y="893490"/>
                  <a:pt x="1948635" y="897021"/>
                  <a:pt x="1969816" y="897021"/>
                </a:cubicBezTo>
                <a:lnTo>
                  <a:pt x="2001587" y="897021"/>
                </a:lnTo>
                <a:lnTo>
                  <a:pt x="1980407" y="886431"/>
                </a:lnTo>
                <a:cubicBezTo>
                  <a:pt x="1966286" y="879371"/>
                  <a:pt x="1952166" y="874075"/>
                  <a:pt x="1938045" y="870544"/>
                </a:cubicBezTo>
                <a:cubicBezTo>
                  <a:pt x="1923924" y="867015"/>
                  <a:pt x="1913334" y="865250"/>
                  <a:pt x="1906274" y="865250"/>
                </a:cubicBezTo>
                <a:cubicBezTo>
                  <a:pt x="1906274" y="858190"/>
                  <a:pt x="1902744" y="854659"/>
                  <a:pt x="1895684" y="854659"/>
                </a:cubicBezTo>
                <a:lnTo>
                  <a:pt x="1832141" y="833478"/>
                </a:lnTo>
                <a:cubicBezTo>
                  <a:pt x="1825080" y="833478"/>
                  <a:pt x="1816256" y="829948"/>
                  <a:pt x="1805665" y="822888"/>
                </a:cubicBezTo>
                <a:cubicBezTo>
                  <a:pt x="1795074" y="815827"/>
                  <a:pt x="1786249" y="812298"/>
                  <a:pt x="1779189" y="812298"/>
                </a:cubicBezTo>
                <a:cubicBezTo>
                  <a:pt x="1772128" y="812298"/>
                  <a:pt x="1763304" y="810533"/>
                  <a:pt x="1752713" y="807002"/>
                </a:cubicBezTo>
                <a:cubicBezTo>
                  <a:pt x="1742122" y="803471"/>
                  <a:pt x="1733297" y="801707"/>
                  <a:pt x="1726237" y="801707"/>
                </a:cubicBezTo>
                <a:cubicBezTo>
                  <a:pt x="1705056" y="794648"/>
                  <a:pt x="1680345" y="785821"/>
                  <a:pt x="1652104" y="775231"/>
                </a:cubicBezTo>
                <a:cubicBezTo>
                  <a:pt x="1623863" y="764640"/>
                  <a:pt x="1606212" y="759346"/>
                  <a:pt x="1599152" y="759346"/>
                </a:cubicBezTo>
                <a:cubicBezTo>
                  <a:pt x="1599152" y="759346"/>
                  <a:pt x="1595621" y="759346"/>
                  <a:pt x="1588562" y="759346"/>
                </a:cubicBezTo>
                <a:lnTo>
                  <a:pt x="1514429" y="727574"/>
                </a:lnTo>
                <a:cubicBezTo>
                  <a:pt x="1514429" y="727574"/>
                  <a:pt x="1512663" y="727574"/>
                  <a:pt x="1509133" y="727574"/>
                </a:cubicBezTo>
                <a:cubicBezTo>
                  <a:pt x="1505604" y="727574"/>
                  <a:pt x="1500308" y="724044"/>
                  <a:pt x="1493248" y="716984"/>
                </a:cubicBezTo>
                <a:lnTo>
                  <a:pt x="1472067" y="716984"/>
                </a:lnTo>
                <a:cubicBezTo>
                  <a:pt x="1457946" y="716984"/>
                  <a:pt x="1450886" y="713453"/>
                  <a:pt x="1450886" y="706394"/>
                </a:cubicBezTo>
                <a:lnTo>
                  <a:pt x="1355573" y="674621"/>
                </a:lnTo>
                <a:cubicBezTo>
                  <a:pt x="1348512" y="674621"/>
                  <a:pt x="1343217" y="674621"/>
                  <a:pt x="1339688" y="674621"/>
                </a:cubicBezTo>
                <a:cubicBezTo>
                  <a:pt x="1336156" y="674621"/>
                  <a:pt x="1334392" y="671092"/>
                  <a:pt x="1334392" y="664031"/>
                </a:cubicBezTo>
                <a:cubicBezTo>
                  <a:pt x="1327331" y="664031"/>
                  <a:pt x="1322036" y="665796"/>
                  <a:pt x="1318506" y="669327"/>
                </a:cubicBezTo>
                <a:cubicBezTo>
                  <a:pt x="1314975" y="672857"/>
                  <a:pt x="1309681" y="672857"/>
                  <a:pt x="1302621" y="669327"/>
                </a:cubicBezTo>
                <a:cubicBezTo>
                  <a:pt x="1295560" y="665796"/>
                  <a:pt x="1292030" y="660501"/>
                  <a:pt x="1292030" y="653442"/>
                </a:cubicBezTo>
                <a:cubicBezTo>
                  <a:pt x="1292030" y="653442"/>
                  <a:pt x="1288500" y="653442"/>
                  <a:pt x="1281440" y="653442"/>
                </a:cubicBezTo>
                <a:lnTo>
                  <a:pt x="1270849" y="653442"/>
                </a:lnTo>
                <a:lnTo>
                  <a:pt x="1260258" y="642851"/>
                </a:lnTo>
                <a:lnTo>
                  <a:pt x="1249669" y="642851"/>
                </a:lnTo>
                <a:lnTo>
                  <a:pt x="1239078" y="653442"/>
                </a:lnTo>
                <a:lnTo>
                  <a:pt x="1228487" y="653442"/>
                </a:lnTo>
                <a:cubicBezTo>
                  <a:pt x="1193186" y="646382"/>
                  <a:pt x="1168475" y="635790"/>
                  <a:pt x="1154354" y="621670"/>
                </a:cubicBezTo>
                <a:lnTo>
                  <a:pt x="1196717" y="632261"/>
                </a:lnTo>
                <a:cubicBezTo>
                  <a:pt x="1203777" y="632261"/>
                  <a:pt x="1207306" y="632261"/>
                  <a:pt x="1207306" y="632261"/>
                </a:cubicBezTo>
                <a:lnTo>
                  <a:pt x="1186126" y="611080"/>
                </a:lnTo>
                <a:lnTo>
                  <a:pt x="1175535" y="611080"/>
                </a:lnTo>
                <a:cubicBezTo>
                  <a:pt x="1175535" y="611080"/>
                  <a:pt x="1172005" y="609315"/>
                  <a:pt x="1164945" y="605784"/>
                </a:cubicBezTo>
                <a:cubicBezTo>
                  <a:pt x="1157884" y="602255"/>
                  <a:pt x="1154354" y="600490"/>
                  <a:pt x="1154354" y="600490"/>
                </a:cubicBezTo>
                <a:cubicBezTo>
                  <a:pt x="1133174" y="600490"/>
                  <a:pt x="1119053" y="596959"/>
                  <a:pt x="1111993" y="589899"/>
                </a:cubicBezTo>
                <a:cubicBezTo>
                  <a:pt x="1104932" y="582838"/>
                  <a:pt x="1097872" y="579309"/>
                  <a:pt x="1090813" y="579309"/>
                </a:cubicBezTo>
                <a:lnTo>
                  <a:pt x="1101402" y="600490"/>
                </a:lnTo>
                <a:cubicBezTo>
                  <a:pt x="1122583" y="607549"/>
                  <a:pt x="1133174" y="614611"/>
                  <a:pt x="1133174" y="621670"/>
                </a:cubicBezTo>
                <a:cubicBezTo>
                  <a:pt x="1133174" y="628730"/>
                  <a:pt x="1129644" y="628730"/>
                  <a:pt x="1122583" y="621670"/>
                </a:cubicBezTo>
                <a:lnTo>
                  <a:pt x="1101402" y="621670"/>
                </a:lnTo>
                <a:cubicBezTo>
                  <a:pt x="1094343" y="621670"/>
                  <a:pt x="1089046" y="618140"/>
                  <a:pt x="1085517" y="611080"/>
                </a:cubicBezTo>
                <a:cubicBezTo>
                  <a:pt x="1081986" y="604019"/>
                  <a:pt x="1074928" y="600490"/>
                  <a:pt x="1064336" y="600490"/>
                </a:cubicBezTo>
                <a:cubicBezTo>
                  <a:pt x="1053747" y="600490"/>
                  <a:pt x="1051980" y="596959"/>
                  <a:pt x="1059041" y="589899"/>
                </a:cubicBezTo>
                <a:lnTo>
                  <a:pt x="1037859" y="568718"/>
                </a:lnTo>
                <a:lnTo>
                  <a:pt x="1027270" y="579309"/>
                </a:lnTo>
                <a:lnTo>
                  <a:pt x="1016678" y="589899"/>
                </a:lnTo>
                <a:cubicBezTo>
                  <a:pt x="1009619" y="582838"/>
                  <a:pt x="997263" y="575778"/>
                  <a:pt x="979613" y="568718"/>
                </a:cubicBezTo>
                <a:cubicBezTo>
                  <a:pt x="961961" y="561659"/>
                  <a:pt x="949607" y="558128"/>
                  <a:pt x="942546" y="558128"/>
                </a:cubicBezTo>
                <a:close/>
                <a:moveTo>
                  <a:pt x="7929570" y="554817"/>
                </a:moveTo>
                <a:cubicBezTo>
                  <a:pt x="7924274" y="555260"/>
                  <a:pt x="7918098" y="556363"/>
                  <a:pt x="7911038" y="558128"/>
                </a:cubicBezTo>
                <a:lnTo>
                  <a:pt x="7932219" y="568718"/>
                </a:lnTo>
                <a:lnTo>
                  <a:pt x="7953398" y="568718"/>
                </a:lnTo>
                <a:cubicBezTo>
                  <a:pt x="7953398" y="558128"/>
                  <a:pt x="7945456" y="553494"/>
                  <a:pt x="7929570" y="554817"/>
                </a:cubicBezTo>
                <a:close/>
                <a:moveTo>
                  <a:pt x="7847494" y="547538"/>
                </a:moveTo>
                <a:cubicBezTo>
                  <a:pt x="7847494" y="547538"/>
                  <a:pt x="7851024" y="551067"/>
                  <a:pt x="7858085" y="558128"/>
                </a:cubicBezTo>
                <a:cubicBezTo>
                  <a:pt x="7865146" y="558128"/>
                  <a:pt x="7872205" y="554597"/>
                  <a:pt x="7879267" y="547538"/>
                </a:cubicBezTo>
                <a:lnTo>
                  <a:pt x="7858085" y="547538"/>
                </a:lnTo>
                <a:cubicBezTo>
                  <a:pt x="7851024" y="547538"/>
                  <a:pt x="7847494" y="547538"/>
                  <a:pt x="7847494" y="547538"/>
                </a:cubicBezTo>
                <a:close/>
                <a:moveTo>
                  <a:pt x="1016678" y="547538"/>
                </a:moveTo>
                <a:lnTo>
                  <a:pt x="1027270" y="558128"/>
                </a:lnTo>
                <a:lnTo>
                  <a:pt x="1037859" y="547538"/>
                </a:lnTo>
                <a:cubicBezTo>
                  <a:pt x="1037859" y="547538"/>
                  <a:pt x="1030799" y="547538"/>
                  <a:pt x="1016678" y="547538"/>
                </a:cubicBezTo>
                <a:close/>
                <a:moveTo>
                  <a:pt x="7834257" y="542242"/>
                </a:moveTo>
                <a:cubicBezTo>
                  <a:pt x="7832493" y="542242"/>
                  <a:pt x="7829844" y="544007"/>
                  <a:pt x="7826313" y="547538"/>
                </a:cubicBezTo>
                <a:lnTo>
                  <a:pt x="7836904" y="547538"/>
                </a:lnTo>
                <a:cubicBezTo>
                  <a:pt x="7836904" y="544007"/>
                  <a:pt x="7836022" y="542242"/>
                  <a:pt x="7834257" y="542242"/>
                </a:cubicBezTo>
                <a:close/>
                <a:moveTo>
                  <a:pt x="828700" y="540919"/>
                </a:moveTo>
                <a:cubicBezTo>
                  <a:pt x="826934" y="540036"/>
                  <a:pt x="826051" y="540477"/>
                  <a:pt x="826051" y="542242"/>
                </a:cubicBezTo>
                <a:cubicBezTo>
                  <a:pt x="826051" y="545772"/>
                  <a:pt x="829582" y="551067"/>
                  <a:pt x="836642" y="558128"/>
                </a:cubicBezTo>
                <a:cubicBezTo>
                  <a:pt x="843703" y="565188"/>
                  <a:pt x="854293" y="565188"/>
                  <a:pt x="868414" y="558128"/>
                </a:cubicBezTo>
                <a:cubicBezTo>
                  <a:pt x="875474" y="558128"/>
                  <a:pt x="875474" y="554597"/>
                  <a:pt x="868414" y="547538"/>
                </a:cubicBezTo>
                <a:cubicBezTo>
                  <a:pt x="861353" y="547538"/>
                  <a:pt x="850763" y="547538"/>
                  <a:pt x="836642" y="547538"/>
                </a:cubicBezTo>
                <a:cubicBezTo>
                  <a:pt x="833112" y="544007"/>
                  <a:pt x="830464" y="541801"/>
                  <a:pt x="828700" y="540919"/>
                </a:cubicBezTo>
                <a:close/>
                <a:moveTo>
                  <a:pt x="8271112" y="536947"/>
                </a:moveTo>
                <a:cubicBezTo>
                  <a:pt x="8271112" y="536947"/>
                  <a:pt x="8274641" y="540477"/>
                  <a:pt x="8281702" y="547538"/>
                </a:cubicBezTo>
                <a:lnTo>
                  <a:pt x="8271112" y="547538"/>
                </a:lnTo>
                <a:close/>
                <a:moveTo>
                  <a:pt x="900185" y="536947"/>
                </a:moveTo>
                <a:lnTo>
                  <a:pt x="910775" y="558128"/>
                </a:lnTo>
                <a:cubicBezTo>
                  <a:pt x="910775" y="558128"/>
                  <a:pt x="914305" y="558128"/>
                  <a:pt x="921366" y="558128"/>
                </a:cubicBezTo>
                <a:cubicBezTo>
                  <a:pt x="914305" y="558128"/>
                  <a:pt x="910775" y="554597"/>
                  <a:pt x="910775" y="547538"/>
                </a:cubicBezTo>
                <a:cubicBezTo>
                  <a:pt x="910775" y="540477"/>
                  <a:pt x="907245" y="536947"/>
                  <a:pt x="900185" y="536947"/>
                </a:cubicBezTo>
                <a:close/>
                <a:moveTo>
                  <a:pt x="7794542" y="526357"/>
                </a:moveTo>
                <a:lnTo>
                  <a:pt x="7794542" y="536947"/>
                </a:lnTo>
                <a:lnTo>
                  <a:pt x="7805134" y="526357"/>
                </a:lnTo>
                <a:cubicBezTo>
                  <a:pt x="7798072" y="526357"/>
                  <a:pt x="7794542" y="526357"/>
                  <a:pt x="7794542" y="526357"/>
                </a:cubicBezTo>
                <a:close/>
                <a:moveTo>
                  <a:pt x="957108" y="519737"/>
                </a:moveTo>
                <a:cubicBezTo>
                  <a:pt x="954462" y="520620"/>
                  <a:pt x="953137" y="522827"/>
                  <a:pt x="953137" y="526357"/>
                </a:cubicBezTo>
                <a:lnTo>
                  <a:pt x="939016" y="526357"/>
                </a:lnTo>
                <a:lnTo>
                  <a:pt x="974318" y="547538"/>
                </a:lnTo>
                <a:cubicBezTo>
                  <a:pt x="974318" y="547538"/>
                  <a:pt x="976082" y="544007"/>
                  <a:pt x="979613" y="536947"/>
                </a:cubicBezTo>
                <a:cubicBezTo>
                  <a:pt x="983142" y="529886"/>
                  <a:pt x="979613" y="524592"/>
                  <a:pt x="969022" y="521061"/>
                </a:cubicBezTo>
                <a:cubicBezTo>
                  <a:pt x="963727" y="519296"/>
                  <a:pt x="959756" y="518855"/>
                  <a:pt x="957108" y="519737"/>
                </a:cubicBezTo>
                <a:close/>
                <a:moveTo>
                  <a:pt x="7900446" y="515766"/>
                </a:moveTo>
                <a:lnTo>
                  <a:pt x="7911038" y="526357"/>
                </a:lnTo>
                <a:cubicBezTo>
                  <a:pt x="7911038" y="526357"/>
                  <a:pt x="7911038" y="522826"/>
                  <a:pt x="7911038" y="515766"/>
                </a:cubicBezTo>
                <a:cubicBezTo>
                  <a:pt x="7903976" y="515766"/>
                  <a:pt x="7900446" y="515766"/>
                  <a:pt x="7900446" y="515766"/>
                </a:cubicBezTo>
                <a:close/>
                <a:moveTo>
                  <a:pt x="921366" y="515766"/>
                </a:moveTo>
                <a:lnTo>
                  <a:pt x="930190" y="521061"/>
                </a:lnTo>
                <a:lnTo>
                  <a:pt x="929308" y="518414"/>
                </a:lnTo>
                <a:cubicBezTo>
                  <a:pt x="927544" y="516649"/>
                  <a:pt x="924896" y="515766"/>
                  <a:pt x="921366" y="515766"/>
                </a:cubicBezTo>
                <a:close/>
                <a:moveTo>
                  <a:pt x="7921627" y="494584"/>
                </a:moveTo>
                <a:lnTo>
                  <a:pt x="7942808" y="515766"/>
                </a:lnTo>
                <a:lnTo>
                  <a:pt x="7942808" y="505176"/>
                </a:lnTo>
                <a:cubicBezTo>
                  <a:pt x="7935748" y="505176"/>
                  <a:pt x="7932219" y="503411"/>
                  <a:pt x="7932219" y="499880"/>
                </a:cubicBezTo>
                <a:cubicBezTo>
                  <a:pt x="7932219" y="496351"/>
                  <a:pt x="7928688" y="494584"/>
                  <a:pt x="7921627" y="494584"/>
                </a:cubicBezTo>
                <a:close/>
                <a:moveTo>
                  <a:pt x="7646278" y="494584"/>
                </a:moveTo>
                <a:cubicBezTo>
                  <a:pt x="7653338" y="501645"/>
                  <a:pt x="7656867" y="505176"/>
                  <a:pt x="7656867" y="505176"/>
                </a:cubicBezTo>
                <a:cubicBezTo>
                  <a:pt x="7663928" y="505176"/>
                  <a:pt x="7663928" y="501645"/>
                  <a:pt x="7656867" y="494584"/>
                </a:cubicBezTo>
                <a:cubicBezTo>
                  <a:pt x="7649807" y="494584"/>
                  <a:pt x="7646278" y="494584"/>
                  <a:pt x="7646278" y="494584"/>
                </a:cubicBezTo>
                <a:close/>
                <a:moveTo>
                  <a:pt x="444797" y="494584"/>
                </a:moveTo>
                <a:cubicBezTo>
                  <a:pt x="451857" y="494584"/>
                  <a:pt x="458918" y="494584"/>
                  <a:pt x="465977" y="494584"/>
                </a:cubicBezTo>
                <a:cubicBezTo>
                  <a:pt x="473037" y="494584"/>
                  <a:pt x="476569" y="498115"/>
                  <a:pt x="476569" y="505176"/>
                </a:cubicBezTo>
                <a:lnTo>
                  <a:pt x="476569" y="515766"/>
                </a:lnTo>
                <a:cubicBezTo>
                  <a:pt x="476569" y="515766"/>
                  <a:pt x="473037" y="512236"/>
                  <a:pt x="465977" y="505176"/>
                </a:cubicBezTo>
                <a:cubicBezTo>
                  <a:pt x="458918" y="505176"/>
                  <a:pt x="448327" y="505176"/>
                  <a:pt x="434206" y="505176"/>
                </a:cubicBezTo>
                <a:close/>
                <a:moveTo>
                  <a:pt x="614243" y="483994"/>
                </a:moveTo>
                <a:cubicBezTo>
                  <a:pt x="614243" y="491055"/>
                  <a:pt x="612478" y="494584"/>
                  <a:pt x="608947" y="494584"/>
                </a:cubicBezTo>
                <a:cubicBezTo>
                  <a:pt x="605418" y="494584"/>
                  <a:pt x="603653" y="492820"/>
                  <a:pt x="603653" y="489290"/>
                </a:cubicBezTo>
                <a:cubicBezTo>
                  <a:pt x="603653" y="485759"/>
                  <a:pt x="607183" y="483994"/>
                  <a:pt x="614243" y="483994"/>
                </a:cubicBezTo>
                <a:close/>
                <a:moveTo>
                  <a:pt x="296531" y="483994"/>
                </a:moveTo>
                <a:cubicBezTo>
                  <a:pt x="310652" y="483994"/>
                  <a:pt x="323008" y="485759"/>
                  <a:pt x="333597" y="489290"/>
                </a:cubicBezTo>
                <a:cubicBezTo>
                  <a:pt x="344187" y="492820"/>
                  <a:pt x="354778" y="496351"/>
                  <a:pt x="365368" y="499880"/>
                </a:cubicBezTo>
                <a:cubicBezTo>
                  <a:pt x="375959" y="503411"/>
                  <a:pt x="381254" y="506940"/>
                  <a:pt x="381254" y="510471"/>
                </a:cubicBezTo>
                <a:cubicBezTo>
                  <a:pt x="381254" y="514001"/>
                  <a:pt x="379489" y="515766"/>
                  <a:pt x="375959" y="515766"/>
                </a:cubicBezTo>
                <a:cubicBezTo>
                  <a:pt x="372429" y="515766"/>
                  <a:pt x="367133" y="515766"/>
                  <a:pt x="360074" y="515766"/>
                </a:cubicBezTo>
                <a:lnTo>
                  <a:pt x="338893" y="515766"/>
                </a:lnTo>
                <a:lnTo>
                  <a:pt x="317712" y="505176"/>
                </a:lnTo>
                <a:cubicBezTo>
                  <a:pt x="317712" y="505176"/>
                  <a:pt x="315946" y="503411"/>
                  <a:pt x="312416" y="499880"/>
                </a:cubicBezTo>
                <a:cubicBezTo>
                  <a:pt x="308887" y="496351"/>
                  <a:pt x="303592" y="494584"/>
                  <a:pt x="296531" y="494584"/>
                </a:cubicBezTo>
                <a:close/>
                <a:moveTo>
                  <a:pt x="773099" y="481642"/>
                </a:moveTo>
                <a:lnTo>
                  <a:pt x="782367" y="482671"/>
                </a:lnTo>
                <a:lnTo>
                  <a:pt x="783690" y="483994"/>
                </a:lnTo>
                <a:cubicBezTo>
                  <a:pt x="776630" y="483994"/>
                  <a:pt x="773099" y="483994"/>
                  <a:pt x="773099" y="483994"/>
                </a:cubicBezTo>
                <a:close/>
                <a:moveTo>
                  <a:pt x="7762772" y="473405"/>
                </a:moveTo>
                <a:lnTo>
                  <a:pt x="7773361" y="483994"/>
                </a:lnTo>
                <a:lnTo>
                  <a:pt x="7805134" y="483994"/>
                </a:lnTo>
                <a:cubicBezTo>
                  <a:pt x="7805134" y="483994"/>
                  <a:pt x="7801604" y="482230"/>
                  <a:pt x="7794542" y="478699"/>
                </a:cubicBezTo>
                <a:cubicBezTo>
                  <a:pt x="7787482" y="475169"/>
                  <a:pt x="7783952" y="473405"/>
                  <a:pt x="7783952" y="473405"/>
                </a:cubicBezTo>
                <a:close/>
                <a:moveTo>
                  <a:pt x="667195" y="473405"/>
                </a:moveTo>
                <a:cubicBezTo>
                  <a:pt x="667195" y="480463"/>
                  <a:pt x="670726" y="483994"/>
                  <a:pt x="677786" y="483994"/>
                </a:cubicBezTo>
                <a:lnTo>
                  <a:pt x="688377" y="473405"/>
                </a:lnTo>
                <a:cubicBezTo>
                  <a:pt x="681316" y="473405"/>
                  <a:pt x="676020" y="473405"/>
                  <a:pt x="672491" y="473405"/>
                </a:cubicBezTo>
                <a:cubicBezTo>
                  <a:pt x="668962" y="473405"/>
                  <a:pt x="667195" y="473405"/>
                  <a:pt x="667195" y="473405"/>
                </a:cubicBezTo>
                <a:close/>
                <a:moveTo>
                  <a:pt x="582473" y="473405"/>
                </a:moveTo>
                <a:cubicBezTo>
                  <a:pt x="589533" y="473405"/>
                  <a:pt x="593062" y="473405"/>
                  <a:pt x="593062" y="473405"/>
                </a:cubicBezTo>
                <a:cubicBezTo>
                  <a:pt x="593062" y="473405"/>
                  <a:pt x="593062" y="476934"/>
                  <a:pt x="593062" y="483994"/>
                </a:cubicBezTo>
                <a:cubicBezTo>
                  <a:pt x="593062" y="483994"/>
                  <a:pt x="589533" y="483994"/>
                  <a:pt x="582473" y="483994"/>
                </a:cubicBezTo>
                <a:close/>
                <a:moveTo>
                  <a:pt x="773099" y="452224"/>
                </a:moveTo>
                <a:lnTo>
                  <a:pt x="783690" y="462813"/>
                </a:lnTo>
                <a:cubicBezTo>
                  <a:pt x="797810" y="462813"/>
                  <a:pt x="804871" y="464578"/>
                  <a:pt x="804871" y="468109"/>
                </a:cubicBezTo>
                <a:cubicBezTo>
                  <a:pt x="804871" y="464578"/>
                  <a:pt x="808401" y="462813"/>
                  <a:pt x="815462" y="462813"/>
                </a:cubicBezTo>
                <a:close/>
                <a:moveTo>
                  <a:pt x="487158" y="441632"/>
                </a:moveTo>
                <a:lnTo>
                  <a:pt x="561291" y="462813"/>
                </a:lnTo>
                <a:cubicBezTo>
                  <a:pt x="554231" y="469874"/>
                  <a:pt x="547170" y="469874"/>
                  <a:pt x="540110" y="462813"/>
                </a:cubicBezTo>
                <a:cubicBezTo>
                  <a:pt x="533049" y="462813"/>
                  <a:pt x="527755" y="461049"/>
                  <a:pt x="524224" y="457519"/>
                </a:cubicBezTo>
                <a:cubicBezTo>
                  <a:pt x="520695" y="453988"/>
                  <a:pt x="515400" y="452224"/>
                  <a:pt x="508339" y="452224"/>
                </a:cubicBezTo>
                <a:cubicBezTo>
                  <a:pt x="501279" y="452224"/>
                  <a:pt x="494218" y="448693"/>
                  <a:pt x="487158" y="441632"/>
                </a:cubicBezTo>
                <a:close/>
                <a:moveTo>
                  <a:pt x="730738" y="431043"/>
                </a:moveTo>
                <a:cubicBezTo>
                  <a:pt x="737799" y="431043"/>
                  <a:pt x="743095" y="432807"/>
                  <a:pt x="746624" y="436338"/>
                </a:cubicBezTo>
                <a:cubicBezTo>
                  <a:pt x="750153" y="439868"/>
                  <a:pt x="751919" y="441632"/>
                  <a:pt x="751919" y="441632"/>
                </a:cubicBezTo>
                <a:lnTo>
                  <a:pt x="751919" y="431043"/>
                </a:lnTo>
                <a:close/>
                <a:moveTo>
                  <a:pt x="646015" y="420453"/>
                </a:moveTo>
                <a:cubicBezTo>
                  <a:pt x="646015" y="427512"/>
                  <a:pt x="646015" y="431043"/>
                  <a:pt x="646015" y="431043"/>
                </a:cubicBezTo>
                <a:lnTo>
                  <a:pt x="656605" y="420453"/>
                </a:lnTo>
                <a:cubicBezTo>
                  <a:pt x="656605" y="420453"/>
                  <a:pt x="653074" y="420453"/>
                  <a:pt x="646015" y="420453"/>
                </a:cubicBezTo>
                <a:close/>
                <a:moveTo>
                  <a:pt x="593062" y="409861"/>
                </a:moveTo>
                <a:cubicBezTo>
                  <a:pt x="593062" y="409861"/>
                  <a:pt x="593062" y="413392"/>
                  <a:pt x="593062" y="420453"/>
                </a:cubicBezTo>
                <a:lnTo>
                  <a:pt x="614243" y="420453"/>
                </a:lnTo>
                <a:lnTo>
                  <a:pt x="603653" y="409861"/>
                </a:lnTo>
                <a:lnTo>
                  <a:pt x="598357" y="409861"/>
                </a:lnTo>
                <a:close/>
                <a:moveTo>
                  <a:pt x="614243" y="388680"/>
                </a:moveTo>
                <a:cubicBezTo>
                  <a:pt x="607183" y="388680"/>
                  <a:pt x="603653" y="392211"/>
                  <a:pt x="603653" y="399272"/>
                </a:cubicBezTo>
                <a:cubicBezTo>
                  <a:pt x="610713" y="399272"/>
                  <a:pt x="614243" y="399272"/>
                  <a:pt x="614243" y="399272"/>
                </a:cubicBezTo>
                <a:close/>
                <a:moveTo>
                  <a:pt x="402435" y="388680"/>
                </a:moveTo>
                <a:cubicBezTo>
                  <a:pt x="409496" y="388680"/>
                  <a:pt x="416556" y="392211"/>
                  <a:pt x="423617" y="399272"/>
                </a:cubicBezTo>
                <a:cubicBezTo>
                  <a:pt x="430676" y="406332"/>
                  <a:pt x="434206" y="409861"/>
                  <a:pt x="434206" y="409861"/>
                </a:cubicBezTo>
                <a:lnTo>
                  <a:pt x="444797" y="420453"/>
                </a:lnTo>
                <a:lnTo>
                  <a:pt x="465977" y="431043"/>
                </a:lnTo>
                <a:cubicBezTo>
                  <a:pt x="451857" y="431043"/>
                  <a:pt x="444797" y="429278"/>
                  <a:pt x="444797" y="425747"/>
                </a:cubicBezTo>
                <a:cubicBezTo>
                  <a:pt x="444797" y="422217"/>
                  <a:pt x="441266" y="420453"/>
                  <a:pt x="434206" y="420453"/>
                </a:cubicBezTo>
                <a:lnTo>
                  <a:pt x="381254" y="399272"/>
                </a:lnTo>
                <a:cubicBezTo>
                  <a:pt x="388314" y="392211"/>
                  <a:pt x="395375" y="388680"/>
                  <a:pt x="402435" y="388680"/>
                </a:cubicBezTo>
                <a:close/>
                <a:moveTo>
                  <a:pt x="0" y="388680"/>
                </a:moveTo>
                <a:lnTo>
                  <a:pt x="10590" y="388680"/>
                </a:lnTo>
                <a:lnTo>
                  <a:pt x="10590" y="399272"/>
                </a:lnTo>
                <a:cubicBezTo>
                  <a:pt x="10590" y="399272"/>
                  <a:pt x="8825" y="397507"/>
                  <a:pt x="5295" y="393976"/>
                </a:cubicBezTo>
                <a:cubicBezTo>
                  <a:pt x="1765" y="390445"/>
                  <a:pt x="0" y="388680"/>
                  <a:pt x="0" y="388680"/>
                </a:cubicBezTo>
                <a:close/>
                <a:moveTo>
                  <a:pt x="542759" y="383386"/>
                </a:moveTo>
                <a:cubicBezTo>
                  <a:pt x="540994" y="383386"/>
                  <a:pt x="540110" y="385151"/>
                  <a:pt x="540110" y="388680"/>
                </a:cubicBezTo>
                <a:lnTo>
                  <a:pt x="550701" y="388680"/>
                </a:lnTo>
                <a:cubicBezTo>
                  <a:pt x="547170" y="385151"/>
                  <a:pt x="544523" y="383386"/>
                  <a:pt x="542759" y="383386"/>
                </a:cubicBezTo>
                <a:close/>
                <a:moveTo>
                  <a:pt x="413026" y="367501"/>
                </a:moveTo>
                <a:cubicBezTo>
                  <a:pt x="420085" y="367501"/>
                  <a:pt x="427145" y="371030"/>
                  <a:pt x="434206" y="378091"/>
                </a:cubicBezTo>
                <a:cubicBezTo>
                  <a:pt x="413026" y="378091"/>
                  <a:pt x="402435" y="376326"/>
                  <a:pt x="402435" y="372795"/>
                </a:cubicBezTo>
                <a:cubicBezTo>
                  <a:pt x="402435" y="369265"/>
                  <a:pt x="405964" y="367501"/>
                  <a:pt x="413026" y="367501"/>
                </a:cubicBezTo>
                <a:close/>
                <a:moveTo>
                  <a:pt x="338893" y="367501"/>
                </a:moveTo>
                <a:lnTo>
                  <a:pt x="360074" y="367501"/>
                </a:lnTo>
                <a:cubicBezTo>
                  <a:pt x="367133" y="374560"/>
                  <a:pt x="372429" y="379855"/>
                  <a:pt x="375959" y="383386"/>
                </a:cubicBezTo>
                <a:cubicBezTo>
                  <a:pt x="379489" y="386916"/>
                  <a:pt x="381254" y="388680"/>
                  <a:pt x="381254" y="388680"/>
                </a:cubicBezTo>
                <a:lnTo>
                  <a:pt x="360074" y="388680"/>
                </a:lnTo>
                <a:cubicBezTo>
                  <a:pt x="360074" y="381621"/>
                  <a:pt x="356544" y="378091"/>
                  <a:pt x="349483" y="378091"/>
                </a:cubicBezTo>
                <a:lnTo>
                  <a:pt x="338893" y="378091"/>
                </a:lnTo>
                <a:cubicBezTo>
                  <a:pt x="345953" y="378091"/>
                  <a:pt x="345953" y="374560"/>
                  <a:pt x="338893" y="367501"/>
                </a:cubicBezTo>
                <a:close/>
                <a:moveTo>
                  <a:pt x="370664" y="356909"/>
                </a:moveTo>
                <a:cubicBezTo>
                  <a:pt x="377724" y="363970"/>
                  <a:pt x="377724" y="367501"/>
                  <a:pt x="370664" y="367501"/>
                </a:cubicBezTo>
                <a:cubicBezTo>
                  <a:pt x="363604" y="367501"/>
                  <a:pt x="360074" y="365736"/>
                  <a:pt x="360074" y="362205"/>
                </a:cubicBezTo>
                <a:cubicBezTo>
                  <a:pt x="360074" y="358674"/>
                  <a:pt x="363604" y="356909"/>
                  <a:pt x="370664" y="356909"/>
                </a:cubicBezTo>
                <a:close/>
                <a:moveTo>
                  <a:pt x="7508601" y="335728"/>
                </a:moveTo>
                <a:lnTo>
                  <a:pt x="7508601" y="346320"/>
                </a:lnTo>
                <a:lnTo>
                  <a:pt x="7498011" y="346320"/>
                </a:lnTo>
                <a:close/>
                <a:moveTo>
                  <a:pt x="476569" y="335728"/>
                </a:moveTo>
                <a:lnTo>
                  <a:pt x="476569" y="346320"/>
                </a:lnTo>
                <a:cubicBezTo>
                  <a:pt x="483629" y="353380"/>
                  <a:pt x="488924" y="356909"/>
                  <a:pt x="492453" y="356909"/>
                </a:cubicBezTo>
                <a:cubicBezTo>
                  <a:pt x="495984" y="356909"/>
                  <a:pt x="497749" y="353380"/>
                  <a:pt x="497749" y="346320"/>
                </a:cubicBezTo>
                <a:lnTo>
                  <a:pt x="487158" y="335728"/>
                </a:lnTo>
                <a:cubicBezTo>
                  <a:pt x="480097" y="335728"/>
                  <a:pt x="476569" y="335728"/>
                  <a:pt x="476569" y="335728"/>
                </a:cubicBezTo>
                <a:close/>
                <a:moveTo>
                  <a:pt x="532167" y="330434"/>
                </a:moveTo>
                <a:cubicBezTo>
                  <a:pt x="530402" y="330434"/>
                  <a:pt x="529521" y="332199"/>
                  <a:pt x="529521" y="335728"/>
                </a:cubicBezTo>
                <a:lnTo>
                  <a:pt x="540110" y="335728"/>
                </a:lnTo>
                <a:cubicBezTo>
                  <a:pt x="536581" y="332199"/>
                  <a:pt x="533933" y="330434"/>
                  <a:pt x="532167" y="330434"/>
                </a:cubicBezTo>
                <a:close/>
                <a:moveTo>
                  <a:pt x="497749" y="325139"/>
                </a:moveTo>
                <a:lnTo>
                  <a:pt x="508339" y="335728"/>
                </a:lnTo>
                <a:cubicBezTo>
                  <a:pt x="508339" y="335728"/>
                  <a:pt x="508339" y="332199"/>
                  <a:pt x="508339" y="325139"/>
                </a:cubicBezTo>
                <a:close/>
                <a:moveTo>
                  <a:pt x="413026" y="293368"/>
                </a:moveTo>
                <a:cubicBezTo>
                  <a:pt x="420085" y="300428"/>
                  <a:pt x="423617" y="303957"/>
                  <a:pt x="423617" y="303957"/>
                </a:cubicBezTo>
                <a:cubicBezTo>
                  <a:pt x="423617" y="303957"/>
                  <a:pt x="421851" y="303957"/>
                  <a:pt x="418320" y="303957"/>
                </a:cubicBezTo>
                <a:cubicBezTo>
                  <a:pt x="414791" y="303957"/>
                  <a:pt x="411260" y="303957"/>
                  <a:pt x="407730" y="303957"/>
                </a:cubicBezTo>
                <a:cubicBezTo>
                  <a:pt x="404200" y="303957"/>
                  <a:pt x="402435" y="302193"/>
                  <a:pt x="402435" y="298662"/>
                </a:cubicBezTo>
                <a:cubicBezTo>
                  <a:pt x="402435" y="295132"/>
                  <a:pt x="405964" y="293368"/>
                  <a:pt x="413026" y="293368"/>
                </a:cubicBezTo>
                <a:close/>
                <a:moveTo>
                  <a:pt x="275350" y="282776"/>
                </a:moveTo>
                <a:cubicBezTo>
                  <a:pt x="275350" y="282776"/>
                  <a:pt x="282411" y="282776"/>
                  <a:pt x="296531" y="282776"/>
                </a:cubicBezTo>
                <a:lnTo>
                  <a:pt x="296531" y="293368"/>
                </a:lnTo>
                <a:cubicBezTo>
                  <a:pt x="282411" y="293368"/>
                  <a:pt x="275350" y="289837"/>
                  <a:pt x="275350" y="282776"/>
                </a:cubicBezTo>
                <a:close/>
                <a:moveTo>
                  <a:pt x="643367" y="256301"/>
                </a:moveTo>
                <a:cubicBezTo>
                  <a:pt x="641603" y="256301"/>
                  <a:pt x="638955" y="258066"/>
                  <a:pt x="635425" y="261597"/>
                </a:cubicBezTo>
                <a:cubicBezTo>
                  <a:pt x="635425" y="261597"/>
                  <a:pt x="635425" y="263361"/>
                  <a:pt x="635425" y="266891"/>
                </a:cubicBezTo>
                <a:cubicBezTo>
                  <a:pt x="635425" y="270422"/>
                  <a:pt x="631895" y="272186"/>
                  <a:pt x="624833" y="272186"/>
                </a:cubicBezTo>
                <a:cubicBezTo>
                  <a:pt x="610713" y="272186"/>
                  <a:pt x="614243" y="275717"/>
                  <a:pt x="635425" y="282776"/>
                </a:cubicBezTo>
                <a:cubicBezTo>
                  <a:pt x="642485" y="282776"/>
                  <a:pt x="656605" y="286307"/>
                  <a:pt x="677786" y="293368"/>
                </a:cubicBezTo>
                <a:lnTo>
                  <a:pt x="720147" y="293368"/>
                </a:lnTo>
                <a:cubicBezTo>
                  <a:pt x="713087" y="286307"/>
                  <a:pt x="691905" y="279247"/>
                  <a:pt x="656605" y="272186"/>
                </a:cubicBezTo>
                <a:cubicBezTo>
                  <a:pt x="649545" y="272186"/>
                  <a:pt x="644249" y="272186"/>
                  <a:pt x="640720" y="272186"/>
                </a:cubicBezTo>
                <a:cubicBezTo>
                  <a:pt x="637189" y="272186"/>
                  <a:pt x="638953" y="268656"/>
                  <a:pt x="646015" y="261597"/>
                </a:cubicBezTo>
                <a:cubicBezTo>
                  <a:pt x="646015" y="258066"/>
                  <a:pt x="645131" y="256301"/>
                  <a:pt x="643367" y="256301"/>
                </a:cubicBezTo>
                <a:close/>
                <a:moveTo>
                  <a:pt x="7212070" y="240416"/>
                </a:moveTo>
                <a:cubicBezTo>
                  <a:pt x="7212070" y="240416"/>
                  <a:pt x="7213836" y="242180"/>
                  <a:pt x="7217366" y="245710"/>
                </a:cubicBezTo>
                <a:cubicBezTo>
                  <a:pt x="7220895" y="249241"/>
                  <a:pt x="7222660" y="251005"/>
                  <a:pt x="7222660" y="251005"/>
                </a:cubicBezTo>
                <a:lnTo>
                  <a:pt x="7222660" y="240416"/>
                </a:lnTo>
                <a:close/>
                <a:moveTo>
                  <a:pt x="21179" y="240416"/>
                </a:moveTo>
                <a:lnTo>
                  <a:pt x="31771" y="240416"/>
                </a:lnTo>
                <a:lnTo>
                  <a:pt x="31771" y="251005"/>
                </a:lnTo>
                <a:close/>
                <a:moveTo>
                  <a:pt x="529521" y="229824"/>
                </a:moveTo>
                <a:lnTo>
                  <a:pt x="550701" y="240416"/>
                </a:lnTo>
                <a:cubicBezTo>
                  <a:pt x="550701" y="233355"/>
                  <a:pt x="548937" y="229824"/>
                  <a:pt x="545405" y="229824"/>
                </a:cubicBezTo>
                <a:cubicBezTo>
                  <a:pt x="541876" y="229824"/>
                  <a:pt x="536581" y="229824"/>
                  <a:pt x="529521" y="229824"/>
                </a:cubicBezTo>
                <a:close/>
                <a:moveTo>
                  <a:pt x="42361" y="219234"/>
                </a:moveTo>
                <a:lnTo>
                  <a:pt x="52952" y="229824"/>
                </a:lnTo>
                <a:lnTo>
                  <a:pt x="42361" y="229824"/>
                </a:lnTo>
                <a:cubicBezTo>
                  <a:pt x="35300" y="222765"/>
                  <a:pt x="35300" y="219234"/>
                  <a:pt x="42361" y="219234"/>
                </a:cubicBezTo>
                <a:close/>
                <a:moveTo>
                  <a:pt x="455387" y="208645"/>
                </a:moveTo>
                <a:cubicBezTo>
                  <a:pt x="441266" y="208645"/>
                  <a:pt x="434206" y="210409"/>
                  <a:pt x="434206" y="213939"/>
                </a:cubicBezTo>
                <a:cubicBezTo>
                  <a:pt x="434206" y="217470"/>
                  <a:pt x="437737" y="222765"/>
                  <a:pt x="444797" y="229824"/>
                </a:cubicBezTo>
                <a:cubicBezTo>
                  <a:pt x="451857" y="222765"/>
                  <a:pt x="462448" y="219234"/>
                  <a:pt x="476569" y="219234"/>
                </a:cubicBezTo>
                <a:cubicBezTo>
                  <a:pt x="476569" y="219234"/>
                  <a:pt x="476569" y="217470"/>
                  <a:pt x="476569" y="213939"/>
                </a:cubicBezTo>
                <a:cubicBezTo>
                  <a:pt x="476569" y="210409"/>
                  <a:pt x="469508" y="208645"/>
                  <a:pt x="455387" y="208645"/>
                </a:cubicBezTo>
                <a:close/>
                <a:moveTo>
                  <a:pt x="317712" y="198053"/>
                </a:moveTo>
                <a:lnTo>
                  <a:pt x="349483" y="208645"/>
                </a:lnTo>
                <a:cubicBezTo>
                  <a:pt x="370664" y="215704"/>
                  <a:pt x="381254" y="219234"/>
                  <a:pt x="381254" y="219234"/>
                </a:cubicBezTo>
                <a:cubicBezTo>
                  <a:pt x="381254" y="205114"/>
                  <a:pt x="363604" y="198053"/>
                  <a:pt x="328302" y="198053"/>
                </a:cubicBezTo>
                <a:close/>
                <a:moveTo>
                  <a:pt x="296531" y="187463"/>
                </a:moveTo>
                <a:lnTo>
                  <a:pt x="307121" y="198053"/>
                </a:lnTo>
                <a:lnTo>
                  <a:pt x="307121" y="187463"/>
                </a:lnTo>
                <a:cubicBezTo>
                  <a:pt x="307121" y="187463"/>
                  <a:pt x="303592" y="187463"/>
                  <a:pt x="296531" y="187463"/>
                </a:cubicBezTo>
                <a:close/>
                <a:moveTo>
                  <a:pt x="476569" y="166282"/>
                </a:moveTo>
                <a:lnTo>
                  <a:pt x="476569" y="176872"/>
                </a:lnTo>
                <a:cubicBezTo>
                  <a:pt x="483629" y="176872"/>
                  <a:pt x="490689" y="176872"/>
                  <a:pt x="497749" y="176872"/>
                </a:cubicBezTo>
                <a:lnTo>
                  <a:pt x="487158" y="166282"/>
                </a:lnTo>
                <a:cubicBezTo>
                  <a:pt x="480097" y="166282"/>
                  <a:pt x="476569" y="166282"/>
                  <a:pt x="476569" y="166282"/>
                </a:cubicBezTo>
                <a:close/>
                <a:moveTo>
                  <a:pt x="7137937" y="155691"/>
                </a:moveTo>
                <a:lnTo>
                  <a:pt x="7159118" y="176872"/>
                </a:lnTo>
                <a:cubicBezTo>
                  <a:pt x="7152058" y="183933"/>
                  <a:pt x="7144997" y="180403"/>
                  <a:pt x="7137937" y="166282"/>
                </a:cubicBezTo>
                <a:cubicBezTo>
                  <a:pt x="7137937" y="166282"/>
                  <a:pt x="7137937" y="162751"/>
                  <a:pt x="7137937" y="155691"/>
                </a:cubicBezTo>
                <a:close/>
                <a:moveTo>
                  <a:pt x="7042622" y="155691"/>
                </a:moveTo>
                <a:cubicBezTo>
                  <a:pt x="7042622" y="155691"/>
                  <a:pt x="7046154" y="155691"/>
                  <a:pt x="7053214" y="155691"/>
                </a:cubicBezTo>
                <a:cubicBezTo>
                  <a:pt x="7060274" y="155691"/>
                  <a:pt x="7063804" y="157457"/>
                  <a:pt x="7063804" y="160987"/>
                </a:cubicBezTo>
                <a:cubicBezTo>
                  <a:pt x="7063804" y="164518"/>
                  <a:pt x="7056744" y="166282"/>
                  <a:pt x="7042622" y="166282"/>
                </a:cubicBezTo>
                <a:cubicBezTo>
                  <a:pt x="7035562" y="166282"/>
                  <a:pt x="7032033" y="164518"/>
                  <a:pt x="7032033" y="160987"/>
                </a:cubicBezTo>
                <a:cubicBezTo>
                  <a:pt x="7032033" y="157457"/>
                  <a:pt x="7035562" y="155691"/>
                  <a:pt x="7042622" y="155691"/>
                </a:cubicBezTo>
                <a:close/>
                <a:moveTo>
                  <a:pt x="7053214" y="123920"/>
                </a:moveTo>
                <a:lnTo>
                  <a:pt x="7116756" y="145101"/>
                </a:lnTo>
                <a:lnTo>
                  <a:pt x="7084985" y="145101"/>
                </a:lnTo>
                <a:cubicBezTo>
                  <a:pt x="7063804" y="138041"/>
                  <a:pt x="7053214" y="130981"/>
                  <a:pt x="7053214" y="123920"/>
                </a:cubicBezTo>
                <a:close/>
                <a:moveTo>
                  <a:pt x="6979081" y="102739"/>
                </a:moveTo>
                <a:lnTo>
                  <a:pt x="6989670" y="102739"/>
                </a:lnTo>
                <a:cubicBezTo>
                  <a:pt x="6989670" y="102739"/>
                  <a:pt x="6989670" y="106270"/>
                  <a:pt x="6989670" y="113330"/>
                </a:cubicBezTo>
                <a:cubicBezTo>
                  <a:pt x="6982610" y="113330"/>
                  <a:pt x="6979081" y="109799"/>
                  <a:pt x="6979081" y="102739"/>
                </a:cubicBezTo>
                <a:close/>
                <a:moveTo>
                  <a:pt x="64866" y="96121"/>
                </a:moveTo>
                <a:cubicBezTo>
                  <a:pt x="69278" y="95239"/>
                  <a:pt x="74133" y="95680"/>
                  <a:pt x="79427" y="97445"/>
                </a:cubicBezTo>
                <a:cubicBezTo>
                  <a:pt x="90018" y="100974"/>
                  <a:pt x="97078" y="104504"/>
                  <a:pt x="100608" y="108035"/>
                </a:cubicBezTo>
                <a:cubicBezTo>
                  <a:pt x="104139" y="111566"/>
                  <a:pt x="109433" y="113330"/>
                  <a:pt x="116494" y="113330"/>
                </a:cubicBezTo>
                <a:cubicBezTo>
                  <a:pt x="109433" y="120391"/>
                  <a:pt x="98843" y="120391"/>
                  <a:pt x="84723" y="113330"/>
                </a:cubicBezTo>
                <a:lnTo>
                  <a:pt x="63542" y="102739"/>
                </a:lnTo>
                <a:lnTo>
                  <a:pt x="52952" y="102739"/>
                </a:lnTo>
                <a:cubicBezTo>
                  <a:pt x="56481" y="99210"/>
                  <a:pt x="60453" y="97004"/>
                  <a:pt x="64866" y="96121"/>
                </a:cubicBezTo>
                <a:close/>
                <a:moveTo>
                  <a:pt x="6883766" y="60378"/>
                </a:moveTo>
                <a:lnTo>
                  <a:pt x="6926129" y="81559"/>
                </a:lnTo>
                <a:cubicBezTo>
                  <a:pt x="6919068" y="81559"/>
                  <a:pt x="6904948" y="81559"/>
                  <a:pt x="6883766" y="81559"/>
                </a:cubicBezTo>
                <a:cubicBezTo>
                  <a:pt x="6876706" y="74499"/>
                  <a:pt x="6876706" y="67439"/>
                  <a:pt x="6883766" y="60378"/>
                </a:cubicBezTo>
                <a:close/>
                <a:moveTo>
                  <a:pt x="6862587" y="60378"/>
                </a:moveTo>
                <a:cubicBezTo>
                  <a:pt x="6869648" y="60378"/>
                  <a:pt x="6873177" y="63908"/>
                  <a:pt x="6873177" y="70968"/>
                </a:cubicBezTo>
                <a:lnTo>
                  <a:pt x="6862587" y="70968"/>
                </a:lnTo>
                <a:cubicBezTo>
                  <a:pt x="6862587" y="70968"/>
                  <a:pt x="6862587" y="67439"/>
                  <a:pt x="6862587" y="60378"/>
                </a:cubicBezTo>
                <a:close/>
                <a:moveTo>
                  <a:pt x="232989" y="60378"/>
                </a:moveTo>
                <a:cubicBezTo>
                  <a:pt x="240048" y="60378"/>
                  <a:pt x="243579" y="63908"/>
                  <a:pt x="243579" y="70968"/>
                </a:cubicBezTo>
                <a:cubicBezTo>
                  <a:pt x="243579" y="78029"/>
                  <a:pt x="240048" y="81559"/>
                  <a:pt x="232989" y="81559"/>
                </a:cubicBezTo>
                <a:close/>
                <a:moveTo>
                  <a:pt x="148265" y="60378"/>
                </a:moveTo>
                <a:cubicBezTo>
                  <a:pt x="155325" y="60378"/>
                  <a:pt x="158856" y="60378"/>
                  <a:pt x="158856" y="60378"/>
                </a:cubicBezTo>
                <a:cubicBezTo>
                  <a:pt x="158856" y="60378"/>
                  <a:pt x="158856" y="62143"/>
                  <a:pt x="158856" y="65674"/>
                </a:cubicBezTo>
                <a:cubicBezTo>
                  <a:pt x="158856" y="69203"/>
                  <a:pt x="158856" y="70968"/>
                  <a:pt x="158856" y="70968"/>
                </a:cubicBezTo>
                <a:cubicBezTo>
                  <a:pt x="158856" y="70968"/>
                  <a:pt x="155325" y="67439"/>
                  <a:pt x="148265" y="60378"/>
                </a:cubicBezTo>
                <a:close/>
                <a:moveTo>
                  <a:pt x="190627" y="49787"/>
                </a:moveTo>
                <a:lnTo>
                  <a:pt x="201217" y="49787"/>
                </a:lnTo>
                <a:cubicBezTo>
                  <a:pt x="201217" y="49787"/>
                  <a:pt x="202983" y="51552"/>
                  <a:pt x="206512" y="55083"/>
                </a:cubicBezTo>
                <a:cubicBezTo>
                  <a:pt x="210043" y="58614"/>
                  <a:pt x="211808" y="60378"/>
                  <a:pt x="211808" y="60378"/>
                </a:cubicBezTo>
                <a:cubicBezTo>
                  <a:pt x="211808" y="60378"/>
                  <a:pt x="208277" y="62143"/>
                  <a:pt x="201217" y="65674"/>
                </a:cubicBezTo>
                <a:cubicBezTo>
                  <a:pt x="194158" y="69203"/>
                  <a:pt x="187096" y="70968"/>
                  <a:pt x="180037" y="70968"/>
                </a:cubicBezTo>
                <a:cubicBezTo>
                  <a:pt x="194158" y="63908"/>
                  <a:pt x="197688" y="56847"/>
                  <a:pt x="190627" y="49787"/>
                </a:cubicBezTo>
                <a:close/>
                <a:moveTo>
                  <a:pt x="308703" y="0"/>
                </a:moveTo>
                <a:lnTo>
                  <a:pt x="6631666" y="0"/>
                </a:lnTo>
                <a:lnTo>
                  <a:pt x="6640188" y="2131"/>
                </a:lnTo>
                <a:cubicBezTo>
                  <a:pt x="6647248" y="5662"/>
                  <a:pt x="6654307" y="7426"/>
                  <a:pt x="6661368" y="7426"/>
                </a:cubicBezTo>
                <a:cubicBezTo>
                  <a:pt x="6682550" y="21547"/>
                  <a:pt x="6696669" y="28607"/>
                  <a:pt x="6703730" y="28607"/>
                </a:cubicBezTo>
                <a:cubicBezTo>
                  <a:pt x="6710791" y="35666"/>
                  <a:pt x="6717850" y="40962"/>
                  <a:pt x="6724910" y="44493"/>
                </a:cubicBezTo>
                <a:cubicBezTo>
                  <a:pt x="6731972" y="48022"/>
                  <a:pt x="6735502" y="49787"/>
                  <a:pt x="6735502" y="49787"/>
                </a:cubicBezTo>
                <a:cubicBezTo>
                  <a:pt x="6742562" y="56847"/>
                  <a:pt x="6749621" y="60378"/>
                  <a:pt x="6756682" y="60378"/>
                </a:cubicBezTo>
                <a:cubicBezTo>
                  <a:pt x="6799044" y="60378"/>
                  <a:pt x="6820224" y="67439"/>
                  <a:pt x="6820224" y="81559"/>
                </a:cubicBezTo>
                <a:cubicBezTo>
                  <a:pt x="6820224" y="81559"/>
                  <a:pt x="6827285" y="81559"/>
                  <a:pt x="6841406" y="81559"/>
                </a:cubicBezTo>
                <a:cubicBezTo>
                  <a:pt x="6841406" y="81559"/>
                  <a:pt x="6843170" y="83324"/>
                  <a:pt x="6846700" y="86854"/>
                </a:cubicBezTo>
                <a:cubicBezTo>
                  <a:pt x="6850230" y="90385"/>
                  <a:pt x="6855525" y="92149"/>
                  <a:pt x="6862587" y="92149"/>
                </a:cubicBezTo>
                <a:cubicBezTo>
                  <a:pt x="6869648" y="99210"/>
                  <a:pt x="6876706" y="102739"/>
                  <a:pt x="6883766" y="102739"/>
                </a:cubicBezTo>
                <a:cubicBezTo>
                  <a:pt x="6890828" y="102739"/>
                  <a:pt x="6896122" y="104504"/>
                  <a:pt x="6899652" y="108035"/>
                </a:cubicBezTo>
                <a:cubicBezTo>
                  <a:pt x="6903183" y="111566"/>
                  <a:pt x="6908477" y="113330"/>
                  <a:pt x="6915539" y="113330"/>
                </a:cubicBezTo>
                <a:cubicBezTo>
                  <a:pt x="6922600" y="113330"/>
                  <a:pt x="6926129" y="113330"/>
                  <a:pt x="6926129" y="113330"/>
                </a:cubicBezTo>
                <a:cubicBezTo>
                  <a:pt x="6919068" y="120391"/>
                  <a:pt x="6920833" y="125685"/>
                  <a:pt x="6931424" y="129216"/>
                </a:cubicBezTo>
                <a:cubicBezTo>
                  <a:pt x="6942014" y="132747"/>
                  <a:pt x="6950840" y="134511"/>
                  <a:pt x="6957900" y="134511"/>
                </a:cubicBezTo>
                <a:lnTo>
                  <a:pt x="6968491" y="134511"/>
                </a:lnTo>
                <a:lnTo>
                  <a:pt x="6957900" y="145101"/>
                </a:lnTo>
                <a:cubicBezTo>
                  <a:pt x="6964960" y="145101"/>
                  <a:pt x="6987906" y="152162"/>
                  <a:pt x="7026737" y="166282"/>
                </a:cubicBezTo>
                <a:cubicBezTo>
                  <a:pt x="7065570" y="180403"/>
                  <a:pt x="7081456" y="183933"/>
                  <a:pt x="7074395" y="176872"/>
                </a:cubicBezTo>
                <a:lnTo>
                  <a:pt x="7084985" y="166282"/>
                </a:lnTo>
                <a:cubicBezTo>
                  <a:pt x="7099106" y="173343"/>
                  <a:pt x="7109696" y="178637"/>
                  <a:pt x="7116756" y="182168"/>
                </a:cubicBezTo>
                <a:cubicBezTo>
                  <a:pt x="7123818" y="185699"/>
                  <a:pt x="7127347" y="190993"/>
                  <a:pt x="7127347" y="198053"/>
                </a:cubicBezTo>
                <a:lnTo>
                  <a:pt x="7137937" y="208645"/>
                </a:lnTo>
                <a:lnTo>
                  <a:pt x="7137937" y="198053"/>
                </a:lnTo>
                <a:lnTo>
                  <a:pt x="7159118" y="208645"/>
                </a:lnTo>
                <a:lnTo>
                  <a:pt x="7180299" y="219234"/>
                </a:lnTo>
                <a:lnTo>
                  <a:pt x="7222660" y="229824"/>
                </a:lnTo>
                <a:cubicBezTo>
                  <a:pt x="7236780" y="236885"/>
                  <a:pt x="7245607" y="243945"/>
                  <a:pt x="7249136" y="251005"/>
                </a:cubicBezTo>
                <a:cubicBezTo>
                  <a:pt x="7252666" y="258066"/>
                  <a:pt x="7261492" y="261597"/>
                  <a:pt x="7275612" y="261597"/>
                </a:cubicBezTo>
                <a:cubicBezTo>
                  <a:pt x="7289732" y="261597"/>
                  <a:pt x="7300322" y="265126"/>
                  <a:pt x="7307384" y="272186"/>
                </a:cubicBezTo>
                <a:lnTo>
                  <a:pt x="7307384" y="282776"/>
                </a:lnTo>
                <a:lnTo>
                  <a:pt x="7317974" y="282776"/>
                </a:lnTo>
                <a:lnTo>
                  <a:pt x="7370926" y="293368"/>
                </a:lnTo>
                <a:cubicBezTo>
                  <a:pt x="7377986" y="293368"/>
                  <a:pt x="7385047" y="295132"/>
                  <a:pt x="7392107" y="298662"/>
                </a:cubicBezTo>
                <a:cubicBezTo>
                  <a:pt x="7399168" y="302193"/>
                  <a:pt x="7402697" y="303957"/>
                  <a:pt x="7402697" y="303957"/>
                </a:cubicBezTo>
                <a:cubicBezTo>
                  <a:pt x="7430938" y="303957"/>
                  <a:pt x="7437999" y="311018"/>
                  <a:pt x="7423878" y="325139"/>
                </a:cubicBezTo>
                <a:cubicBezTo>
                  <a:pt x="7423878" y="318078"/>
                  <a:pt x="7420348" y="314549"/>
                  <a:pt x="7413288" y="314549"/>
                </a:cubicBezTo>
                <a:lnTo>
                  <a:pt x="7413288" y="325139"/>
                </a:lnTo>
                <a:cubicBezTo>
                  <a:pt x="7420348" y="332199"/>
                  <a:pt x="7423878" y="332199"/>
                  <a:pt x="7423878" y="325139"/>
                </a:cubicBezTo>
                <a:cubicBezTo>
                  <a:pt x="7423878" y="332199"/>
                  <a:pt x="7423878" y="335728"/>
                  <a:pt x="7423878" y="335728"/>
                </a:cubicBezTo>
                <a:cubicBezTo>
                  <a:pt x="7423878" y="335728"/>
                  <a:pt x="7427408" y="339259"/>
                  <a:pt x="7434468" y="346320"/>
                </a:cubicBezTo>
                <a:cubicBezTo>
                  <a:pt x="7434468" y="360440"/>
                  <a:pt x="7437999" y="369265"/>
                  <a:pt x="7445059" y="372795"/>
                </a:cubicBezTo>
                <a:cubicBezTo>
                  <a:pt x="7452120" y="376326"/>
                  <a:pt x="7459178" y="378091"/>
                  <a:pt x="7466240" y="378091"/>
                </a:cubicBezTo>
                <a:lnTo>
                  <a:pt x="7487420" y="378091"/>
                </a:lnTo>
                <a:lnTo>
                  <a:pt x="7466240" y="367501"/>
                </a:lnTo>
                <a:cubicBezTo>
                  <a:pt x="7452120" y="367501"/>
                  <a:pt x="7445059" y="363970"/>
                  <a:pt x="7445059" y="356909"/>
                </a:cubicBezTo>
                <a:cubicBezTo>
                  <a:pt x="7445059" y="356909"/>
                  <a:pt x="7445059" y="355145"/>
                  <a:pt x="7445059" y="351614"/>
                </a:cubicBezTo>
                <a:cubicBezTo>
                  <a:pt x="7445059" y="348084"/>
                  <a:pt x="7441530" y="342789"/>
                  <a:pt x="7434468" y="335728"/>
                </a:cubicBezTo>
                <a:lnTo>
                  <a:pt x="7445059" y="335728"/>
                </a:lnTo>
                <a:cubicBezTo>
                  <a:pt x="7466240" y="342789"/>
                  <a:pt x="7473300" y="346320"/>
                  <a:pt x="7466240" y="346320"/>
                </a:cubicBezTo>
                <a:lnTo>
                  <a:pt x="7490068" y="354262"/>
                </a:lnTo>
                <a:lnTo>
                  <a:pt x="7498011" y="346320"/>
                </a:lnTo>
                <a:cubicBezTo>
                  <a:pt x="7505072" y="346320"/>
                  <a:pt x="7508601" y="349849"/>
                  <a:pt x="7508601" y="356909"/>
                </a:cubicBezTo>
                <a:lnTo>
                  <a:pt x="7498011" y="356909"/>
                </a:lnTo>
                <a:cubicBezTo>
                  <a:pt x="7505072" y="363970"/>
                  <a:pt x="7512130" y="367501"/>
                  <a:pt x="7519192" y="367501"/>
                </a:cubicBezTo>
                <a:lnTo>
                  <a:pt x="7529782" y="367501"/>
                </a:lnTo>
                <a:cubicBezTo>
                  <a:pt x="7529782" y="367501"/>
                  <a:pt x="7529782" y="363970"/>
                  <a:pt x="7529782" y="356909"/>
                </a:cubicBezTo>
                <a:lnTo>
                  <a:pt x="7540374" y="367501"/>
                </a:lnTo>
                <a:lnTo>
                  <a:pt x="7572144" y="378091"/>
                </a:lnTo>
                <a:cubicBezTo>
                  <a:pt x="7579204" y="378091"/>
                  <a:pt x="7584500" y="379855"/>
                  <a:pt x="7588030" y="383386"/>
                </a:cubicBezTo>
                <a:cubicBezTo>
                  <a:pt x="7591559" y="386916"/>
                  <a:pt x="7603915" y="392211"/>
                  <a:pt x="7625096" y="399272"/>
                </a:cubicBezTo>
                <a:cubicBezTo>
                  <a:pt x="7766300" y="434573"/>
                  <a:pt x="7889856" y="469874"/>
                  <a:pt x="7995760" y="505176"/>
                </a:cubicBezTo>
                <a:lnTo>
                  <a:pt x="8080483" y="526357"/>
                </a:lnTo>
                <a:cubicBezTo>
                  <a:pt x="8101664" y="533416"/>
                  <a:pt x="8136965" y="544007"/>
                  <a:pt x="8186387" y="558128"/>
                </a:cubicBezTo>
                <a:cubicBezTo>
                  <a:pt x="8186387" y="558128"/>
                  <a:pt x="8188154" y="559892"/>
                  <a:pt x="8191683" y="563423"/>
                </a:cubicBezTo>
                <a:cubicBezTo>
                  <a:pt x="8195213" y="566953"/>
                  <a:pt x="8200508" y="568718"/>
                  <a:pt x="8207569" y="568718"/>
                </a:cubicBezTo>
                <a:cubicBezTo>
                  <a:pt x="8214629" y="568718"/>
                  <a:pt x="8232279" y="572248"/>
                  <a:pt x="8260521" y="579309"/>
                </a:cubicBezTo>
                <a:cubicBezTo>
                  <a:pt x="8352305" y="607549"/>
                  <a:pt x="8408787" y="625200"/>
                  <a:pt x="8429968" y="632261"/>
                </a:cubicBezTo>
                <a:cubicBezTo>
                  <a:pt x="8437028" y="632261"/>
                  <a:pt x="8447618" y="634026"/>
                  <a:pt x="8461739" y="637555"/>
                </a:cubicBezTo>
                <a:cubicBezTo>
                  <a:pt x="8475858" y="641086"/>
                  <a:pt x="8488214" y="644615"/>
                  <a:pt x="8498805" y="648146"/>
                </a:cubicBezTo>
                <a:cubicBezTo>
                  <a:pt x="8509395" y="651677"/>
                  <a:pt x="8514691" y="653442"/>
                  <a:pt x="8514691" y="653442"/>
                </a:cubicBezTo>
                <a:cubicBezTo>
                  <a:pt x="8514691" y="653442"/>
                  <a:pt x="8504100" y="653442"/>
                  <a:pt x="8482920" y="653442"/>
                </a:cubicBezTo>
                <a:cubicBezTo>
                  <a:pt x="8482920" y="653442"/>
                  <a:pt x="8479390" y="653442"/>
                  <a:pt x="8472329" y="653442"/>
                </a:cubicBezTo>
                <a:cubicBezTo>
                  <a:pt x="8465268" y="653442"/>
                  <a:pt x="8458209" y="653442"/>
                  <a:pt x="8451148" y="653442"/>
                </a:cubicBezTo>
                <a:cubicBezTo>
                  <a:pt x="8444087" y="653442"/>
                  <a:pt x="8438792" y="651677"/>
                  <a:pt x="8435262" y="648146"/>
                </a:cubicBezTo>
                <a:cubicBezTo>
                  <a:pt x="8431733" y="644615"/>
                  <a:pt x="8429968" y="642851"/>
                  <a:pt x="8429968" y="642851"/>
                </a:cubicBezTo>
                <a:cubicBezTo>
                  <a:pt x="8422906" y="635790"/>
                  <a:pt x="8414082" y="632261"/>
                  <a:pt x="8403491" y="632261"/>
                </a:cubicBezTo>
                <a:cubicBezTo>
                  <a:pt x="8392901" y="632261"/>
                  <a:pt x="8384076" y="632261"/>
                  <a:pt x="8377016" y="632261"/>
                </a:cubicBezTo>
                <a:cubicBezTo>
                  <a:pt x="8369954" y="625200"/>
                  <a:pt x="8362895" y="621670"/>
                  <a:pt x="8355835" y="621670"/>
                </a:cubicBezTo>
                <a:cubicBezTo>
                  <a:pt x="8348773" y="621670"/>
                  <a:pt x="8338183" y="621670"/>
                  <a:pt x="8324064" y="621670"/>
                </a:cubicBezTo>
                <a:cubicBezTo>
                  <a:pt x="8302883" y="614611"/>
                  <a:pt x="8288762" y="611080"/>
                  <a:pt x="8281702" y="611080"/>
                </a:cubicBezTo>
                <a:cubicBezTo>
                  <a:pt x="8274641" y="611080"/>
                  <a:pt x="8271112" y="611080"/>
                  <a:pt x="8271112" y="611080"/>
                </a:cubicBezTo>
                <a:lnTo>
                  <a:pt x="8207569" y="589899"/>
                </a:lnTo>
                <a:cubicBezTo>
                  <a:pt x="8179327" y="582838"/>
                  <a:pt x="8161677" y="577544"/>
                  <a:pt x="8154617" y="574013"/>
                </a:cubicBezTo>
                <a:cubicBezTo>
                  <a:pt x="8147556" y="570482"/>
                  <a:pt x="8144027" y="568718"/>
                  <a:pt x="8144027" y="568718"/>
                </a:cubicBezTo>
                <a:cubicBezTo>
                  <a:pt x="8144027" y="561659"/>
                  <a:pt x="8142261" y="558128"/>
                  <a:pt x="8138731" y="558128"/>
                </a:cubicBezTo>
                <a:cubicBezTo>
                  <a:pt x="8135202" y="558128"/>
                  <a:pt x="8133435" y="558128"/>
                  <a:pt x="8133435" y="558128"/>
                </a:cubicBezTo>
                <a:lnTo>
                  <a:pt x="8101664" y="558128"/>
                </a:lnTo>
                <a:cubicBezTo>
                  <a:pt x="8094604" y="551067"/>
                  <a:pt x="8091075" y="551067"/>
                  <a:pt x="8091075" y="558128"/>
                </a:cubicBezTo>
                <a:lnTo>
                  <a:pt x="8059302" y="536947"/>
                </a:lnTo>
                <a:lnTo>
                  <a:pt x="8048712" y="536947"/>
                </a:lnTo>
                <a:cubicBezTo>
                  <a:pt x="8041652" y="536947"/>
                  <a:pt x="8034593" y="536947"/>
                  <a:pt x="8027531" y="536947"/>
                </a:cubicBezTo>
                <a:cubicBezTo>
                  <a:pt x="8020471" y="536947"/>
                  <a:pt x="8013412" y="536947"/>
                  <a:pt x="8006350" y="536947"/>
                </a:cubicBezTo>
                <a:cubicBezTo>
                  <a:pt x="7999290" y="536947"/>
                  <a:pt x="7993994" y="535182"/>
                  <a:pt x="7990465" y="531651"/>
                </a:cubicBezTo>
                <a:cubicBezTo>
                  <a:pt x="7986935" y="528122"/>
                  <a:pt x="7983404" y="526357"/>
                  <a:pt x="7979875" y="526357"/>
                </a:cubicBezTo>
                <a:cubicBezTo>
                  <a:pt x="7976346" y="526357"/>
                  <a:pt x="7971050" y="526357"/>
                  <a:pt x="7963990" y="526357"/>
                </a:cubicBezTo>
                <a:cubicBezTo>
                  <a:pt x="7956928" y="526357"/>
                  <a:pt x="7953398" y="526357"/>
                  <a:pt x="7953398" y="526357"/>
                </a:cubicBezTo>
                <a:lnTo>
                  <a:pt x="7921627" y="515766"/>
                </a:lnTo>
                <a:cubicBezTo>
                  <a:pt x="7921627" y="515766"/>
                  <a:pt x="7921627" y="517530"/>
                  <a:pt x="7921627" y="521061"/>
                </a:cubicBezTo>
                <a:cubicBezTo>
                  <a:pt x="7921627" y="524592"/>
                  <a:pt x="7925157" y="526357"/>
                  <a:pt x="7932219" y="526357"/>
                </a:cubicBezTo>
                <a:cubicBezTo>
                  <a:pt x="7939279" y="526357"/>
                  <a:pt x="7944575" y="528122"/>
                  <a:pt x="7948104" y="531651"/>
                </a:cubicBezTo>
                <a:cubicBezTo>
                  <a:pt x="7951634" y="535182"/>
                  <a:pt x="7953398" y="536947"/>
                  <a:pt x="7953398" y="536947"/>
                </a:cubicBezTo>
                <a:cubicBezTo>
                  <a:pt x="7953398" y="536947"/>
                  <a:pt x="7955164" y="536947"/>
                  <a:pt x="7958694" y="536947"/>
                </a:cubicBezTo>
                <a:cubicBezTo>
                  <a:pt x="7962223" y="536947"/>
                  <a:pt x="7965754" y="536947"/>
                  <a:pt x="7969284" y="536947"/>
                </a:cubicBezTo>
                <a:cubicBezTo>
                  <a:pt x="7972815" y="536947"/>
                  <a:pt x="7978109" y="538711"/>
                  <a:pt x="7985171" y="542242"/>
                </a:cubicBezTo>
                <a:cubicBezTo>
                  <a:pt x="7992231" y="545772"/>
                  <a:pt x="7999290" y="549303"/>
                  <a:pt x="8006350" y="552832"/>
                </a:cubicBezTo>
                <a:cubicBezTo>
                  <a:pt x="8013412" y="556363"/>
                  <a:pt x="8016942" y="556363"/>
                  <a:pt x="8016942" y="552832"/>
                </a:cubicBezTo>
                <a:cubicBezTo>
                  <a:pt x="8016942" y="549303"/>
                  <a:pt x="8020471" y="551067"/>
                  <a:pt x="8027531" y="558128"/>
                </a:cubicBezTo>
                <a:cubicBezTo>
                  <a:pt x="8034593" y="558128"/>
                  <a:pt x="8039887" y="559892"/>
                  <a:pt x="8043417" y="563423"/>
                </a:cubicBezTo>
                <a:cubicBezTo>
                  <a:pt x="8046946" y="566953"/>
                  <a:pt x="8052242" y="568718"/>
                  <a:pt x="8059302" y="568718"/>
                </a:cubicBezTo>
                <a:cubicBezTo>
                  <a:pt x="8080483" y="568718"/>
                  <a:pt x="8096369" y="570482"/>
                  <a:pt x="8106960" y="574013"/>
                </a:cubicBezTo>
                <a:cubicBezTo>
                  <a:pt x="8117550" y="577544"/>
                  <a:pt x="8124610" y="581074"/>
                  <a:pt x="8128141" y="584603"/>
                </a:cubicBezTo>
                <a:cubicBezTo>
                  <a:pt x="8131671" y="588134"/>
                  <a:pt x="8136965" y="589899"/>
                  <a:pt x="8144027" y="589899"/>
                </a:cubicBezTo>
                <a:lnTo>
                  <a:pt x="8154617" y="589899"/>
                </a:lnTo>
                <a:lnTo>
                  <a:pt x="8154617" y="600490"/>
                </a:lnTo>
                <a:lnTo>
                  <a:pt x="8165206" y="600490"/>
                </a:lnTo>
                <a:lnTo>
                  <a:pt x="8165206" y="589899"/>
                </a:lnTo>
                <a:cubicBezTo>
                  <a:pt x="8172268" y="596959"/>
                  <a:pt x="8175798" y="600490"/>
                  <a:pt x="8175798" y="600490"/>
                </a:cubicBezTo>
                <a:lnTo>
                  <a:pt x="8196979" y="611080"/>
                </a:lnTo>
                <a:cubicBezTo>
                  <a:pt x="8204039" y="604019"/>
                  <a:pt x="8216394" y="604019"/>
                  <a:pt x="8234045" y="611080"/>
                </a:cubicBezTo>
                <a:cubicBezTo>
                  <a:pt x="8251695" y="618140"/>
                  <a:pt x="8281702" y="625200"/>
                  <a:pt x="8324064" y="632261"/>
                </a:cubicBezTo>
                <a:cubicBezTo>
                  <a:pt x="8338183" y="639321"/>
                  <a:pt x="8350539" y="642851"/>
                  <a:pt x="8361130" y="642851"/>
                </a:cubicBezTo>
                <a:cubicBezTo>
                  <a:pt x="8371720" y="642851"/>
                  <a:pt x="8378781" y="644615"/>
                  <a:pt x="8382310" y="648146"/>
                </a:cubicBezTo>
                <a:cubicBezTo>
                  <a:pt x="8385840" y="651677"/>
                  <a:pt x="8391135" y="649911"/>
                  <a:pt x="8398196" y="642851"/>
                </a:cubicBezTo>
                <a:lnTo>
                  <a:pt x="8398196" y="653442"/>
                </a:lnTo>
                <a:cubicBezTo>
                  <a:pt x="8398196" y="653442"/>
                  <a:pt x="8408787" y="656971"/>
                  <a:pt x="8429968" y="664031"/>
                </a:cubicBezTo>
                <a:cubicBezTo>
                  <a:pt x="8444087" y="664031"/>
                  <a:pt x="8454678" y="664031"/>
                  <a:pt x="8461739" y="664031"/>
                </a:cubicBezTo>
                <a:cubicBezTo>
                  <a:pt x="8468799" y="664031"/>
                  <a:pt x="8472329" y="664031"/>
                  <a:pt x="8472329" y="664031"/>
                </a:cubicBezTo>
                <a:cubicBezTo>
                  <a:pt x="8472329" y="671092"/>
                  <a:pt x="8479390" y="674621"/>
                  <a:pt x="8493510" y="674621"/>
                </a:cubicBezTo>
                <a:lnTo>
                  <a:pt x="8525281" y="685213"/>
                </a:lnTo>
                <a:cubicBezTo>
                  <a:pt x="8518220" y="685213"/>
                  <a:pt x="8514691" y="685213"/>
                  <a:pt x="8514691" y="685213"/>
                </a:cubicBezTo>
                <a:cubicBezTo>
                  <a:pt x="8514691" y="692273"/>
                  <a:pt x="8511161" y="695803"/>
                  <a:pt x="8504100" y="695803"/>
                </a:cubicBezTo>
                <a:cubicBezTo>
                  <a:pt x="8497039" y="695803"/>
                  <a:pt x="8493510" y="695803"/>
                  <a:pt x="8493510" y="695803"/>
                </a:cubicBezTo>
                <a:cubicBezTo>
                  <a:pt x="8493510" y="702863"/>
                  <a:pt x="8493510" y="706394"/>
                  <a:pt x="8493510" y="706394"/>
                </a:cubicBezTo>
                <a:cubicBezTo>
                  <a:pt x="8493510" y="706394"/>
                  <a:pt x="8489980" y="706394"/>
                  <a:pt x="8482920" y="706394"/>
                </a:cubicBezTo>
                <a:lnTo>
                  <a:pt x="8472329" y="706394"/>
                </a:lnTo>
                <a:cubicBezTo>
                  <a:pt x="8479390" y="699334"/>
                  <a:pt x="8479390" y="695803"/>
                  <a:pt x="8472329" y="695803"/>
                </a:cubicBezTo>
                <a:cubicBezTo>
                  <a:pt x="8465268" y="695803"/>
                  <a:pt x="8459973" y="695803"/>
                  <a:pt x="8456443" y="695803"/>
                </a:cubicBezTo>
                <a:cubicBezTo>
                  <a:pt x="8452914" y="695803"/>
                  <a:pt x="8445853" y="699334"/>
                  <a:pt x="8435262" y="706394"/>
                </a:cubicBezTo>
                <a:cubicBezTo>
                  <a:pt x="8424672" y="713453"/>
                  <a:pt x="8419377" y="713453"/>
                  <a:pt x="8419377" y="706394"/>
                </a:cubicBezTo>
                <a:cubicBezTo>
                  <a:pt x="8419377" y="699334"/>
                  <a:pt x="8419377" y="695803"/>
                  <a:pt x="8419377" y="695803"/>
                </a:cubicBezTo>
                <a:lnTo>
                  <a:pt x="8408787" y="685213"/>
                </a:lnTo>
                <a:cubicBezTo>
                  <a:pt x="8408787" y="685213"/>
                  <a:pt x="8407021" y="685213"/>
                  <a:pt x="8403491" y="685213"/>
                </a:cubicBezTo>
                <a:cubicBezTo>
                  <a:pt x="8399962" y="685213"/>
                  <a:pt x="8394666" y="685213"/>
                  <a:pt x="8387606" y="685213"/>
                </a:cubicBezTo>
                <a:cubicBezTo>
                  <a:pt x="8387606" y="678152"/>
                  <a:pt x="8384076" y="678152"/>
                  <a:pt x="8377016" y="685213"/>
                </a:cubicBezTo>
                <a:lnTo>
                  <a:pt x="8366425" y="685213"/>
                </a:lnTo>
                <a:lnTo>
                  <a:pt x="8302883" y="653442"/>
                </a:lnTo>
                <a:cubicBezTo>
                  <a:pt x="8281702" y="653442"/>
                  <a:pt x="8264050" y="651677"/>
                  <a:pt x="8249931" y="648146"/>
                </a:cubicBezTo>
                <a:cubicBezTo>
                  <a:pt x="8235810" y="644615"/>
                  <a:pt x="8223454" y="642851"/>
                  <a:pt x="8212864" y="642851"/>
                </a:cubicBezTo>
                <a:cubicBezTo>
                  <a:pt x="8202273" y="642851"/>
                  <a:pt x="8191683" y="639321"/>
                  <a:pt x="8181093" y="632261"/>
                </a:cubicBezTo>
                <a:cubicBezTo>
                  <a:pt x="8170502" y="625200"/>
                  <a:pt x="8156383" y="621670"/>
                  <a:pt x="8138731" y="621670"/>
                </a:cubicBezTo>
                <a:cubicBezTo>
                  <a:pt x="8121079" y="621670"/>
                  <a:pt x="8110490" y="619905"/>
                  <a:pt x="8106960" y="616375"/>
                </a:cubicBezTo>
                <a:cubicBezTo>
                  <a:pt x="8103431" y="612844"/>
                  <a:pt x="8098135" y="609315"/>
                  <a:pt x="8091075" y="605784"/>
                </a:cubicBezTo>
                <a:cubicBezTo>
                  <a:pt x="8084013" y="602255"/>
                  <a:pt x="8076954" y="604019"/>
                  <a:pt x="8069894" y="611080"/>
                </a:cubicBezTo>
                <a:cubicBezTo>
                  <a:pt x="8084013" y="611080"/>
                  <a:pt x="8092839" y="614611"/>
                  <a:pt x="8096369" y="621670"/>
                </a:cubicBezTo>
                <a:cubicBezTo>
                  <a:pt x="8099898" y="628730"/>
                  <a:pt x="8105194" y="632261"/>
                  <a:pt x="8112254" y="632261"/>
                </a:cubicBezTo>
                <a:cubicBezTo>
                  <a:pt x="8140497" y="632261"/>
                  <a:pt x="8154617" y="635790"/>
                  <a:pt x="8154617" y="642851"/>
                </a:cubicBezTo>
                <a:cubicBezTo>
                  <a:pt x="8154617" y="649911"/>
                  <a:pt x="8158146" y="653442"/>
                  <a:pt x="8165206" y="653442"/>
                </a:cubicBezTo>
                <a:lnTo>
                  <a:pt x="8207569" y="664031"/>
                </a:lnTo>
                <a:cubicBezTo>
                  <a:pt x="8214629" y="664031"/>
                  <a:pt x="8221689" y="664031"/>
                  <a:pt x="8228750" y="664031"/>
                </a:cubicBezTo>
                <a:cubicBezTo>
                  <a:pt x="8228750" y="656971"/>
                  <a:pt x="8230516" y="655207"/>
                  <a:pt x="8234045" y="658736"/>
                </a:cubicBezTo>
                <a:cubicBezTo>
                  <a:pt x="8237575" y="662267"/>
                  <a:pt x="8242869" y="664031"/>
                  <a:pt x="8249931" y="664031"/>
                </a:cubicBezTo>
                <a:cubicBezTo>
                  <a:pt x="8256991" y="671092"/>
                  <a:pt x="8264050" y="674621"/>
                  <a:pt x="8271112" y="674621"/>
                </a:cubicBezTo>
                <a:cubicBezTo>
                  <a:pt x="8292291" y="674621"/>
                  <a:pt x="8295821" y="678152"/>
                  <a:pt x="8281702" y="685213"/>
                </a:cubicBezTo>
                <a:lnTo>
                  <a:pt x="8260521" y="695803"/>
                </a:lnTo>
                <a:lnTo>
                  <a:pt x="8271112" y="706394"/>
                </a:lnTo>
                <a:cubicBezTo>
                  <a:pt x="8334654" y="727574"/>
                  <a:pt x="8369954" y="734634"/>
                  <a:pt x="8377016" y="727574"/>
                </a:cubicBezTo>
                <a:lnTo>
                  <a:pt x="8355835" y="716984"/>
                </a:lnTo>
                <a:lnTo>
                  <a:pt x="8313473" y="706394"/>
                </a:lnTo>
                <a:cubicBezTo>
                  <a:pt x="8313473" y="706394"/>
                  <a:pt x="8309943" y="704629"/>
                  <a:pt x="8302883" y="701098"/>
                </a:cubicBezTo>
                <a:cubicBezTo>
                  <a:pt x="8295821" y="697567"/>
                  <a:pt x="8292291" y="699334"/>
                  <a:pt x="8292291" y="706394"/>
                </a:cubicBezTo>
                <a:lnTo>
                  <a:pt x="8292291" y="695803"/>
                </a:lnTo>
                <a:cubicBezTo>
                  <a:pt x="8299353" y="688742"/>
                  <a:pt x="8302883" y="685213"/>
                  <a:pt x="8302883" y="685213"/>
                </a:cubicBezTo>
                <a:lnTo>
                  <a:pt x="8324064" y="685213"/>
                </a:lnTo>
                <a:cubicBezTo>
                  <a:pt x="8345244" y="685213"/>
                  <a:pt x="8355835" y="688742"/>
                  <a:pt x="8355835" y="695803"/>
                </a:cubicBezTo>
                <a:cubicBezTo>
                  <a:pt x="8362895" y="702863"/>
                  <a:pt x="8373486" y="702863"/>
                  <a:pt x="8387606" y="695803"/>
                </a:cubicBezTo>
                <a:lnTo>
                  <a:pt x="8408787" y="716984"/>
                </a:lnTo>
                <a:lnTo>
                  <a:pt x="8419377" y="727574"/>
                </a:lnTo>
                <a:lnTo>
                  <a:pt x="8429968" y="727574"/>
                </a:lnTo>
                <a:cubicBezTo>
                  <a:pt x="8429968" y="727574"/>
                  <a:pt x="8433497" y="727574"/>
                  <a:pt x="8440558" y="727574"/>
                </a:cubicBezTo>
                <a:lnTo>
                  <a:pt x="8461739" y="727574"/>
                </a:lnTo>
                <a:lnTo>
                  <a:pt x="8472329" y="738165"/>
                </a:lnTo>
                <a:cubicBezTo>
                  <a:pt x="8472329" y="752286"/>
                  <a:pt x="8472329" y="759346"/>
                  <a:pt x="8472329" y="759346"/>
                </a:cubicBezTo>
                <a:cubicBezTo>
                  <a:pt x="8479390" y="759346"/>
                  <a:pt x="8486449" y="762875"/>
                  <a:pt x="8493510" y="769936"/>
                </a:cubicBezTo>
                <a:cubicBezTo>
                  <a:pt x="8479390" y="776996"/>
                  <a:pt x="8468799" y="780526"/>
                  <a:pt x="8461739" y="780526"/>
                </a:cubicBezTo>
                <a:lnTo>
                  <a:pt x="8461739" y="769936"/>
                </a:lnTo>
                <a:cubicBezTo>
                  <a:pt x="8461739" y="769936"/>
                  <a:pt x="8458209" y="773467"/>
                  <a:pt x="8451148" y="780526"/>
                </a:cubicBezTo>
                <a:lnTo>
                  <a:pt x="8408787" y="769936"/>
                </a:lnTo>
                <a:cubicBezTo>
                  <a:pt x="8394666" y="769936"/>
                  <a:pt x="8373486" y="769936"/>
                  <a:pt x="8345244" y="769936"/>
                </a:cubicBezTo>
                <a:cubicBezTo>
                  <a:pt x="8317002" y="769936"/>
                  <a:pt x="8302883" y="769936"/>
                  <a:pt x="8302883" y="769936"/>
                </a:cubicBezTo>
                <a:cubicBezTo>
                  <a:pt x="8295821" y="769936"/>
                  <a:pt x="8292291" y="766405"/>
                  <a:pt x="8292291" y="759346"/>
                </a:cubicBezTo>
                <a:cubicBezTo>
                  <a:pt x="8292291" y="752286"/>
                  <a:pt x="8292291" y="748755"/>
                  <a:pt x="8292291" y="748755"/>
                </a:cubicBezTo>
                <a:cubicBezTo>
                  <a:pt x="8292291" y="748755"/>
                  <a:pt x="8288762" y="752286"/>
                  <a:pt x="8281702" y="759346"/>
                </a:cubicBezTo>
                <a:lnTo>
                  <a:pt x="8249931" y="748755"/>
                </a:lnTo>
                <a:cubicBezTo>
                  <a:pt x="8249931" y="748755"/>
                  <a:pt x="8246401" y="748755"/>
                  <a:pt x="8239339" y="748755"/>
                </a:cubicBezTo>
                <a:cubicBezTo>
                  <a:pt x="8232279" y="748755"/>
                  <a:pt x="8226983" y="748755"/>
                  <a:pt x="8223454" y="748755"/>
                </a:cubicBezTo>
                <a:cubicBezTo>
                  <a:pt x="8219925" y="748755"/>
                  <a:pt x="8216394" y="748755"/>
                  <a:pt x="8212864" y="748755"/>
                </a:cubicBezTo>
                <a:cubicBezTo>
                  <a:pt x="8209335" y="748755"/>
                  <a:pt x="8207569" y="748755"/>
                  <a:pt x="8207569" y="748755"/>
                </a:cubicBezTo>
                <a:lnTo>
                  <a:pt x="8175798" y="738165"/>
                </a:lnTo>
                <a:cubicBezTo>
                  <a:pt x="8175798" y="745225"/>
                  <a:pt x="8177564" y="748755"/>
                  <a:pt x="8181093" y="748755"/>
                </a:cubicBezTo>
                <a:cubicBezTo>
                  <a:pt x="8184623" y="748755"/>
                  <a:pt x="8189917" y="748755"/>
                  <a:pt x="8196979" y="748755"/>
                </a:cubicBezTo>
                <a:lnTo>
                  <a:pt x="8218160" y="759346"/>
                </a:lnTo>
                <a:cubicBezTo>
                  <a:pt x="8225220" y="759346"/>
                  <a:pt x="8230516" y="759346"/>
                  <a:pt x="8234045" y="759346"/>
                </a:cubicBezTo>
                <a:cubicBezTo>
                  <a:pt x="8237575" y="759346"/>
                  <a:pt x="8239339" y="762875"/>
                  <a:pt x="8239339" y="769936"/>
                </a:cubicBezTo>
                <a:cubicBezTo>
                  <a:pt x="8239339" y="769936"/>
                  <a:pt x="8237575" y="771701"/>
                  <a:pt x="8234045" y="775231"/>
                </a:cubicBezTo>
                <a:cubicBezTo>
                  <a:pt x="8230516" y="778761"/>
                  <a:pt x="8225220" y="780526"/>
                  <a:pt x="8218160" y="780526"/>
                </a:cubicBezTo>
                <a:cubicBezTo>
                  <a:pt x="8211098" y="780526"/>
                  <a:pt x="8207569" y="780526"/>
                  <a:pt x="8207569" y="780526"/>
                </a:cubicBezTo>
                <a:lnTo>
                  <a:pt x="8398196" y="822888"/>
                </a:lnTo>
                <a:cubicBezTo>
                  <a:pt x="8426438" y="829948"/>
                  <a:pt x="8447618" y="833478"/>
                  <a:pt x="8461739" y="833478"/>
                </a:cubicBezTo>
                <a:lnTo>
                  <a:pt x="8482920" y="844069"/>
                </a:lnTo>
                <a:lnTo>
                  <a:pt x="8461739" y="844069"/>
                </a:lnTo>
                <a:lnTo>
                  <a:pt x="8398196" y="854659"/>
                </a:lnTo>
                <a:lnTo>
                  <a:pt x="8377016" y="854659"/>
                </a:lnTo>
                <a:cubicBezTo>
                  <a:pt x="8369954" y="854659"/>
                  <a:pt x="8362895" y="854659"/>
                  <a:pt x="8355835" y="854659"/>
                </a:cubicBezTo>
                <a:cubicBezTo>
                  <a:pt x="8348773" y="854659"/>
                  <a:pt x="8345244" y="851129"/>
                  <a:pt x="8345244" y="844069"/>
                </a:cubicBezTo>
                <a:cubicBezTo>
                  <a:pt x="8338183" y="844069"/>
                  <a:pt x="8331124" y="844069"/>
                  <a:pt x="8324064" y="844069"/>
                </a:cubicBezTo>
                <a:cubicBezTo>
                  <a:pt x="8281702" y="851129"/>
                  <a:pt x="8246401" y="847600"/>
                  <a:pt x="8218160" y="833478"/>
                </a:cubicBezTo>
                <a:cubicBezTo>
                  <a:pt x="8218160" y="833478"/>
                  <a:pt x="8216394" y="833478"/>
                  <a:pt x="8212864" y="833478"/>
                </a:cubicBezTo>
                <a:cubicBezTo>
                  <a:pt x="8209335" y="833478"/>
                  <a:pt x="8204039" y="833478"/>
                  <a:pt x="8196979" y="833478"/>
                </a:cubicBezTo>
                <a:lnTo>
                  <a:pt x="8196979" y="844069"/>
                </a:lnTo>
                <a:cubicBezTo>
                  <a:pt x="8204039" y="844069"/>
                  <a:pt x="8214629" y="847600"/>
                  <a:pt x="8228750" y="854659"/>
                </a:cubicBezTo>
                <a:cubicBezTo>
                  <a:pt x="8242869" y="861719"/>
                  <a:pt x="8253460" y="865250"/>
                  <a:pt x="8260521" y="865250"/>
                </a:cubicBezTo>
                <a:cubicBezTo>
                  <a:pt x="8288762" y="879371"/>
                  <a:pt x="8306412" y="882900"/>
                  <a:pt x="8313473" y="875840"/>
                </a:cubicBezTo>
                <a:cubicBezTo>
                  <a:pt x="8320533" y="868779"/>
                  <a:pt x="8334654" y="868779"/>
                  <a:pt x="8355835" y="875840"/>
                </a:cubicBezTo>
                <a:cubicBezTo>
                  <a:pt x="8369954" y="882900"/>
                  <a:pt x="8377016" y="889961"/>
                  <a:pt x="8377016" y="897021"/>
                </a:cubicBezTo>
                <a:cubicBezTo>
                  <a:pt x="8362895" y="897021"/>
                  <a:pt x="8355835" y="893490"/>
                  <a:pt x="8355835" y="886431"/>
                </a:cubicBezTo>
                <a:lnTo>
                  <a:pt x="8334654" y="886431"/>
                </a:lnTo>
                <a:lnTo>
                  <a:pt x="8408787" y="918202"/>
                </a:lnTo>
                <a:lnTo>
                  <a:pt x="8440558" y="928792"/>
                </a:lnTo>
                <a:cubicBezTo>
                  <a:pt x="8440558" y="935852"/>
                  <a:pt x="8437028" y="939383"/>
                  <a:pt x="8429968" y="939383"/>
                </a:cubicBezTo>
                <a:cubicBezTo>
                  <a:pt x="8422906" y="939383"/>
                  <a:pt x="8408787" y="939383"/>
                  <a:pt x="8387606" y="939383"/>
                </a:cubicBezTo>
                <a:cubicBezTo>
                  <a:pt x="8380545" y="939383"/>
                  <a:pt x="8371720" y="937617"/>
                  <a:pt x="8361130" y="934087"/>
                </a:cubicBezTo>
                <a:cubicBezTo>
                  <a:pt x="8350539" y="930557"/>
                  <a:pt x="8345244" y="928792"/>
                  <a:pt x="8345244" y="928792"/>
                </a:cubicBezTo>
                <a:cubicBezTo>
                  <a:pt x="8338183" y="921731"/>
                  <a:pt x="8332888" y="919967"/>
                  <a:pt x="8329358" y="923496"/>
                </a:cubicBezTo>
                <a:cubicBezTo>
                  <a:pt x="8325829" y="927027"/>
                  <a:pt x="8317002" y="925261"/>
                  <a:pt x="8302883" y="918202"/>
                </a:cubicBezTo>
                <a:cubicBezTo>
                  <a:pt x="8302883" y="918202"/>
                  <a:pt x="8299353" y="916437"/>
                  <a:pt x="8292291" y="912906"/>
                </a:cubicBezTo>
                <a:cubicBezTo>
                  <a:pt x="8285231" y="909375"/>
                  <a:pt x="8281702" y="907611"/>
                  <a:pt x="8281702" y="907611"/>
                </a:cubicBezTo>
                <a:cubicBezTo>
                  <a:pt x="8274641" y="907611"/>
                  <a:pt x="8271112" y="907611"/>
                  <a:pt x="8271112" y="907611"/>
                </a:cubicBezTo>
                <a:lnTo>
                  <a:pt x="8260521" y="897021"/>
                </a:lnTo>
                <a:lnTo>
                  <a:pt x="8249931" y="897021"/>
                </a:lnTo>
                <a:cubicBezTo>
                  <a:pt x="8242869" y="897021"/>
                  <a:pt x="8232279" y="895256"/>
                  <a:pt x="8218160" y="891725"/>
                </a:cubicBezTo>
                <a:cubicBezTo>
                  <a:pt x="8204039" y="888196"/>
                  <a:pt x="8191683" y="886431"/>
                  <a:pt x="8181093" y="886431"/>
                </a:cubicBezTo>
                <a:cubicBezTo>
                  <a:pt x="8170502" y="886431"/>
                  <a:pt x="8165206" y="886431"/>
                  <a:pt x="8165206" y="886431"/>
                </a:cubicBezTo>
                <a:cubicBezTo>
                  <a:pt x="8151087" y="886431"/>
                  <a:pt x="8136965" y="879371"/>
                  <a:pt x="8122846" y="865250"/>
                </a:cubicBezTo>
                <a:cubicBezTo>
                  <a:pt x="8115785" y="858190"/>
                  <a:pt x="8110490" y="856423"/>
                  <a:pt x="8106960" y="859954"/>
                </a:cubicBezTo>
                <a:cubicBezTo>
                  <a:pt x="8103431" y="863485"/>
                  <a:pt x="8094604" y="865250"/>
                  <a:pt x="8080483" y="865250"/>
                </a:cubicBezTo>
                <a:cubicBezTo>
                  <a:pt x="8066364" y="865250"/>
                  <a:pt x="8055773" y="863485"/>
                  <a:pt x="8048712" y="859954"/>
                </a:cubicBezTo>
                <a:cubicBezTo>
                  <a:pt x="8041652" y="856423"/>
                  <a:pt x="8024002" y="851129"/>
                  <a:pt x="7995760" y="844069"/>
                </a:cubicBezTo>
                <a:lnTo>
                  <a:pt x="7974579" y="844069"/>
                </a:lnTo>
                <a:lnTo>
                  <a:pt x="7889856" y="812298"/>
                </a:lnTo>
                <a:lnTo>
                  <a:pt x="7900446" y="822888"/>
                </a:lnTo>
                <a:cubicBezTo>
                  <a:pt x="7900446" y="822888"/>
                  <a:pt x="7907508" y="824652"/>
                  <a:pt x="7921627" y="828183"/>
                </a:cubicBezTo>
                <a:cubicBezTo>
                  <a:pt x="7935748" y="831713"/>
                  <a:pt x="7949869" y="837009"/>
                  <a:pt x="7963990" y="844069"/>
                </a:cubicBezTo>
                <a:cubicBezTo>
                  <a:pt x="7971050" y="851129"/>
                  <a:pt x="7979875" y="856423"/>
                  <a:pt x="7990465" y="859954"/>
                </a:cubicBezTo>
                <a:cubicBezTo>
                  <a:pt x="8001056" y="863485"/>
                  <a:pt x="8011646" y="865250"/>
                  <a:pt x="8022237" y="865250"/>
                </a:cubicBezTo>
                <a:cubicBezTo>
                  <a:pt x="8032827" y="865250"/>
                  <a:pt x="8038123" y="868779"/>
                  <a:pt x="8038123" y="875840"/>
                </a:cubicBezTo>
                <a:lnTo>
                  <a:pt x="8069894" y="886431"/>
                </a:lnTo>
                <a:cubicBezTo>
                  <a:pt x="8069894" y="886431"/>
                  <a:pt x="8071658" y="886431"/>
                  <a:pt x="8075189" y="886431"/>
                </a:cubicBezTo>
                <a:cubicBezTo>
                  <a:pt x="8078719" y="886431"/>
                  <a:pt x="8084013" y="886431"/>
                  <a:pt x="8091075" y="886431"/>
                </a:cubicBezTo>
                <a:cubicBezTo>
                  <a:pt x="8098135" y="886431"/>
                  <a:pt x="8103431" y="888196"/>
                  <a:pt x="8106960" y="891725"/>
                </a:cubicBezTo>
                <a:cubicBezTo>
                  <a:pt x="8110490" y="895256"/>
                  <a:pt x="8108725" y="897021"/>
                  <a:pt x="8101664" y="897021"/>
                </a:cubicBezTo>
                <a:cubicBezTo>
                  <a:pt x="8094604" y="897021"/>
                  <a:pt x="8091075" y="900552"/>
                  <a:pt x="8091075" y="907611"/>
                </a:cubicBezTo>
                <a:cubicBezTo>
                  <a:pt x="8091075" y="907611"/>
                  <a:pt x="8094604" y="907611"/>
                  <a:pt x="8101664" y="907611"/>
                </a:cubicBezTo>
                <a:cubicBezTo>
                  <a:pt x="8108725" y="907611"/>
                  <a:pt x="8119316" y="907611"/>
                  <a:pt x="8133435" y="907611"/>
                </a:cubicBezTo>
                <a:cubicBezTo>
                  <a:pt x="8147556" y="907611"/>
                  <a:pt x="8158146" y="911142"/>
                  <a:pt x="8165206" y="918202"/>
                </a:cubicBezTo>
                <a:cubicBezTo>
                  <a:pt x="8172268" y="939383"/>
                  <a:pt x="8179327" y="942913"/>
                  <a:pt x="8186387" y="928792"/>
                </a:cubicBezTo>
                <a:lnTo>
                  <a:pt x="8218160" y="928792"/>
                </a:lnTo>
                <a:lnTo>
                  <a:pt x="8239339" y="939383"/>
                </a:lnTo>
                <a:lnTo>
                  <a:pt x="8281702" y="960563"/>
                </a:lnTo>
                <a:lnTo>
                  <a:pt x="8292291" y="971154"/>
                </a:lnTo>
                <a:lnTo>
                  <a:pt x="8334654" y="981744"/>
                </a:lnTo>
                <a:cubicBezTo>
                  <a:pt x="8377016" y="995865"/>
                  <a:pt x="8417612" y="1008220"/>
                  <a:pt x="8456443" y="1018810"/>
                </a:cubicBezTo>
                <a:cubicBezTo>
                  <a:pt x="8495276" y="1029400"/>
                  <a:pt x="8532341" y="1034696"/>
                  <a:pt x="8567641" y="1034696"/>
                </a:cubicBezTo>
                <a:cubicBezTo>
                  <a:pt x="8588824" y="1034696"/>
                  <a:pt x="8599414" y="1038227"/>
                  <a:pt x="8599414" y="1045287"/>
                </a:cubicBezTo>
                <a:lnTo>
                  <a:pt x="8610004" y="1045287"/>
                </a:lnTo>
                <a:cubicBezTo>
                  <a:pt x="8595884" y="1045287"/>
                  <a:pt x="8585294" y="1047052"/>
                  <a:pt x="8578233" y="1050581"/>
                </a:cubicBezTo>
                <a:cubicBezTo>
                  <a:pt x="8571172" y="1054112"/>
                  <a:pt x="8567641" y="1055877"/>
                  <a:pt x="8567641" y="1055877"/>
                </a:cubicBezTo>
                <a:cubicBezTo>
                  <a:pt x="8567641" y="1062937"/>
                  <a:pt x="8567641" y="1066467"/>
                  <a:pt x="8567641" y="1066467"/>
                </a:cubicBezTo>
                <a:cubicBezTo>
                  <a:pt x="8567641" y="1066467"/>
                  <a:pt x="8571172" y="1066467"/>
                  <a:pt x="8578233" y="1066467"/>
                </a:cubicBezTo>
                <a:cubicBezTo>
                  <a:pt x="8578233" y="1073527"/>
                  <a:pt x="8581762" y="1077058"/>
                  <a:pt x="8588824" y="1077058"/>
                </a:cubicBezTo>
                <a:cubicBezTo>
                  <a:pt x="8595884" y="1077058"/>
                  <a:pt x="8604709" y="1078823"/>
                  <a:pt x="8615299" y="1082354"/>
                </a:cubicBezTo>
                <a:cubicBezTo>
                  <a:pt x="8625889" y="1085883"/>
                  <a:pt x="8634714" y="1087648"/>
                  <a:pt x="8641775" y="1087648"/>
                </a:cubicBezTo>
                <a:lnTo>
                  <a:pt x="8662957" y="1098239"/>
                </a:lnTo>
                <a:cubicBezTo>
                  <a:pt x="8670016" y="1098239"/>
                  <a:pt x="8687666" y="1105298"/>
                  <a:pt x="8715908" y="1119419"/>
                </a:cubicBezTo>
                <a:lnTo>
                  <a:pt x="8790041" y="1140600"/>
                </a:lnTo>
                <a:cubicBezTo>
                  <a:pt x="8790041" y="1147660"/>
                  <a:pt x="8744149" y="1137070"/>
                  <a:pt x="8652366" y="1108829"/>
                </a:cubicBezTo>
                <a:cubicBezTo>
                  <a:pt x="8638245" y="1101769"/>
                  <a:pt x="8624124" y="1096474"/>
                  <a:pt x="8610004" y="1092944"/>
                </a:cubicBezTo>
                <a:cubicBezTo>
                  <a:pt x="8595884" y="1089413"/>
                  <a:pt x="8583528" y="1085883"/>
                  <a:pt x="8572938" y="1082354"/>
                </a:cubicBezTo>
                <a:cubicBezTo>
                  <a:pt x="8562347" y="1078823"/>
                  <a:pt x="8553522" y="1077058"/>
                  <a:pt x="8546462" y="1077058"/>
                </a:cubicBezTo>
                <a:lnTo>
                  <a:pt x="8493510" y="1055877"/>
                </a:lnTo>
                <a:cubicBezTo>
                  <a:pt x="8472329" y="1055877"/>
                  <a:pt x="8454678" y="1055877"/>
                  <a:pt x="8440558" y="1055877"/>
                </a:cubicBezTo>
                <a:cubicBezTo>
                  <a:pt x="8426438" y="1055877"/>
                  <a:pt x="8419377" y="1054112"/>
                  <a:pt x="8419377" y="1050581"/>
                </a:cubicBezTo>
                <a:cubicBezTo>
                  <a:pt x="8419377" y="1047052"/>
                  <a:pt x="8410552" y="1043522"/>
                  <a:pt x="8392901" y="1039992"/>
                </a:cubicBezTo>
                <a:cubicBezTo>
                  <a:pt x="8375250" y="1036461"/>
                  <a:pt x="8364660" y="1034696"/>
                  <a:pt x="8361130" y="1034696"/>
                </a:cubicBezTo>
                <a:cubicBezTo>
                  <a:pt x="8357600" y="1034696"/>
                  <a:pt x="8348773" y="1031166"/>
                  <a:pt x="8334654" y="1024106"/>
                </a:cubicBezTo>
                <a:lnTo>
                  <a:pt x="8302883" y="1013515"/>
                </a:lnTo>
                <a:lnTo>
                  <a:pt x="8271112" y="1013515"/>
                </a:lnTo>
                <a:cubicBezTo>
                  <a:pt x="8256991" y="1006456"/>
                  <a:pt x="8248165" y="1004689"/>
                  <a:pt x="8244635" y="1008220"/>
                </a:cubicBezTo>
                <a:cubicBezTo>
                  <a:pt x="8241106" y="1011750"/>
                  <a:pt x="8235810" y="1008220"/>
                  <a:pt x="8228750" y="997629"/>
                </a:cubicBezTo>
                <a:cubicBezTo>
                  <a:pt x="8221689" y="987040"/>
                  <a:pt x="8216394" y="985275"/>
                  <a:pt x="8212864" y="992335"/>
                </a:cubicBezTo>
                <a:cubicBezTo>
                  <a:pt x="8209335" y="999394"/>
                  <a:pt x="8198743" y="997629"/>
                  <a:pt x="8181093" y="987040"/>
                </a:cubicBezTo>
                <a:cubicBezTo>
                  <a:pt x="8163442" y="976448"/>
                  <a:pt x="8152850" y="972919"/>
                  <a:pt x="8149321" y="976448"/>
                </a:cubicBezTo>
                <a:cubicBezTo>
                  <a:pt x="8145791" y="979979"/>
                  <a:pt x="8138731" y="981744"/>
                  <a:pt x="8128141" y="981744"/>
                </a:cubicBezTo>
                <a:cubicBezTo>
                  <a:pt x="8117550" y="981744"/>
                  <a:pt x="8110490" y="979979"/>
                  <a:pt x="8106960" y="976448"/>
                </a:cubicBezTo>
                <a:cubicBezTo>
                  <a:pt x="8103431" y="972919"/>
                  <a:pt x="8096369" y="971154"/>
                  <a:pt x="8085779" y="971154"/>
                </a:cubicBezTo>
                <a:cubicBezTo>
                  <a:pt x="8075189" y="971154"/>
                  <a:pt x="8069894" y="967623"/>
                  <a:pt x="8069894" y="960563"/>
                </a:cubicBezTo>
                <a:lnTo>
                  <a:pt x="8038123" y="960563"/>
                </a:lnTo>
                <a:cubicBezTo>
                  <a:pt x="8024002" y="953504"/>
                  <a:pt x="8009880" y="949973"/>
                  <a:pt x="7995760" y="949973"/>
                </a:cubicBezTo>
                <a:cubicBezTo>
                  <a:pt x="7995760" y="949973"/>
                  <a:pt x="7993994" y="949973"/>
                  <a:pt x="7990465" y="949973"/>
                </a:cubicBezTo>
                <a:cubicBezTo>
                  <a:pt x="7986935" y="949973"/>
                  <a:pt x="7985171" y="953504"/>
                  <a:pt x="7985171" y="960563"/>
                </a:cubicBezTo>
                <a:cubicBezTo>
                  <a:pt x="7985171" y="960563"/>
                  <a:pt x="7995760" y="965858"/>
                  <a:pt x="8016942" y="976448"/>
                </a:cubicBezTo>
                <a:cubicBezTo>
                  <a:pt x="8038123" y="987040"/>
                  <a:pt x="8052242" y="992335"/>
                  <a:pt x="8059302" y="992335"/>
                </a:cubicBezTo>
                <a:lnTo>
                  <a:pt x="8080483" y="992335"/>
                </a:lnTo>
                <a:cubicBezTo>
                  <a:pt x="8087545" y="992335"/>
                  <a:pt x="8108725" y="997629"/>
                  <a:pt x="8144027" y="1008220"/>
                </a:cubicBezTo>
                <a:cubicBezTo>
                  <a:pt x="8179327" y="1018810"/>
                  <a:pt x="8196979" y="1024106"/>
                  <a:pt x="8196979" y="1024106"/>
                </a:cubicBezTo>
                <a:lnTo>
                  <a:pt x="8196979" y="1034696"/>
                </a:lnTo>
                <a:cubicBezTo>
                  <a:pt x="8189917" y="1027636"/>
                  <a:pt x="8182858" y="1025871"/>
                  <a:pt x="8175798" y="1029400"/>
                </a:cubicBezTo>
                <a:cubicBezTo>
                  <a:pt x="8168737" y="1032931"/>
                  <a:pt x="8165206" y="1034696"/>
                  <a:pt x="8165206" y="1034696"/>
                </a:cubicBezTo>
                <a:cubicBezTo>
                  <a:pt x="8165206" y="1048817"/>
                  <a:pt x="8154617" y="1052346"/>
                  <a:pt x="8133435" y="1045287"/>
                </a:cubicBezTo>
                <a:cubicBezTo>
                  <a:pt x="8119316" y="1038227"/>
                  <a:pt x="8108725" y="1034696"/>
                  <a:pt x="8101664" y="1034696"/>
                </a:cubicBezTo>
                <a:cubicBezTo>
                  <a:pt x="8094604" y="1034696"/>
                  <a:pt x="8076954" y="1031166"/>
                  <a:pt x="8048712" y="1024106"/>
                </a:cubicBezTo>
                <a:cubicBezTo>
                  <a:pt x="7992231" y="1002925"/>
                  <a:pt x="7960460" y="995865"/>
                  <a:pt x="7953398" y="1002925"/>
                </a:cubicBezTo>
                <a:lnTo>
                  <a:pt x="8144027" y="1066467"/>
                </a:lnTo>
                <a:lnTo>
                  <a:pt x="8196979" y="1087648"/>
                </a:lnTo>
                <a:lnTo>
                  <a:pt x="8175798" y="1087648"/>
                </a:lnTo>
                <a:lnTo>
                  <a:pt x="8165206" y="1087648"/>
                </a:lnTo>
                <a:cubicBezTo>
                  <a:pt x="8172268" y="1094708"/>
                  <a:pt x="8182858" y="1100004"/>
                  <a:pt x="8196979" y="1103533"/>
                </a:cubicBezTo>
                <a:cubicBezTo>
                  <a:pt x="8211098" y="1107064"/>
                  <a:pt x="8221689" y="1112360"/>
                  <a:pt x="8228750" y="1119419"/>
                </a:cubicBezTo>
                <a:lnTo>
                  <a:pt x="8260521" y="1130010"/>
                </a:lnTo>
                <a:lnTo>
                  <a:pt x="8281702" y="1130010"/>
                </a:lnTo>
                <a:lnTo>
                  <a:pt x="8302883" y="1140600"/>
                </a:lnTo>
                <a:cubicBezTo>
                  <a:pt x="8352305" y="1147660"/>
                  <a:pt x="8387606" y="1158250"/>
                  <a:pt x="8408787" y="1172371"/>
                </a:cubicBezTo>
                <a:cubicBezTo>
                  <a:pt x="8415847" y="1172371"/>
                  <a:pt x="8424672" y="1172371"/>
                  <a:pt x="8435262" y="1172371"/>
                </a:cubicBezTo>
                <a:cubicBezTo>
                  <a:pt x="8445853" y="1172371"/>
                  <a:pt x="8451148" y="1175902"/>
                  <a:pt x="8451148" y="1182962"/>
                </a:cubicBezTo>
                <a:cubicBezTo>
                  <a:pt x="8451148" y="1182962"/>
                  <a:pt x="8454678" y="1184727"/>
                  <a:pt x="8461739" y="1188258"/>
                </a:cubicBezTo>
                <a:cubicBezTo>
                  <a:pt x="8468799" y="1191787"/>
                  <a:pt x="8479390" y="1193552"/>
                  <a:pt x="8493510" y="1193552"/>
                </a:cubicBezTo>
                <a:cubicBezTo>
                  <a:pt x="8514691" y="1200612"/>
                  <a:pt x="8528810" y="1207673"/>
                  <a:pt x="8535871" y="1214733"/>
                </a:cubicBezTo>
                <a:cubicBezTo>
                  <a:pt x="8535871" y="1214733"/>
                  <a:pt x="8532341" y="1214733"/>
                  <a:pt x="8525281" y="1214733"/>
                </a:cubicBezTo>
                <a:cubicBezTo>
                  <a:pt x="8518220" y="1214733"/>
                  <a:pt x="8511161" y="1214733"/>
                  <a:pt x="8504100" y="1214733"/>
                </a:cubicBezTo>
                <a:cubicBezTo>
                  <a:pt x="8489980" y="1207673"/>
                  <a:pt x="8475858" y="1204143"/>
                  <a:pt x="8461739" y="1204143"/>
                </a:cubicBezTo>
                <a:cubicBezTo>
                  <a:pt x="8454678" y="1197083"/>
                  <a:pt x="8447618" y="1193552"/>
                  <a:pt x="8440558" y="1193552"/>
                </a:cubicBezTo>
                <a:cubicBezTo>
                  <a:pt x="8433497" y="1193552"/>
                  <a:pt x="8426438" y="1193552"/>
                  <a:pt x="8419377" y="1193552"/>
                </a:cubicBezTo>
                <a:lnTo>
                  <a:pt x="8355835" y="1172371"/>
                </a:lnTo>
                <a:cubicBezTo>
                  <a:pt x="8327593" y="1165312"/>
                  <a:pt x="8309943" y="1160016"/>
                  <a:pt x="8302883" y="1156485"/>
                </a:cubicBezTo>
                <a:cubicBezTo>
                  <a:pt x="8295821" y="1152956"/>
                  <a:pt x="8288762" y="1151191"/>
                  <a:pt x="8281702" y="1151191"/>
                </a:cubicBezTo>
                <a:lnTo>
                  <a:pt x="8207569" y="1130010"/>
                </a:lnTo>
                <a:cubicBezTo>
                  <a:pt x="8207569" y="1130010"/>
                  <a:pt x="8200508" y="1130010"/>
                  <a:pt x="8186387" y="1130010"/>
                </a:cubicBezTo>
                <a:lnTo>
                  <a:pt x="8133435" y="1119419"/>
                </a:lnTo>
                <a:cubicBezTo>
                  <a:pt x="8126375" y="1112360"/>
                  <a:pt x="8119316" y="1108829"/>
                  <a:pt x="8112254" y="1108829"/>
                </a:cubicBezTo>
                <a:cubicBezTo>
                  <a:pt x="8105194" y="1108829"/>
                  <a:pt x="8096369" y="1107064"/>
                  <a:pt x="8085779" y="1103533"/>
                </a:cubicBezTo>
                <a:cubicBezTo>
                  <a:pt x="8075189" y="1100004"/>
                  <a:pt x="8069894" y="1098239"/>
                  <a:pt x="8069894" y="1098239"/>
                </a:cubicBezTo>
                <a:cubicBezTo>
                  <a:pt x="8062833" y="1105298"/>
                  <a:pt x="8059302" y="1108829"/>
                  <a:pt x="8059302" y="1108829"/>
                </a:cubicBezTo>
                <a:cubicBezTo>
                  <a:pt x="8059302" y="1108829"/>
                  <a:pt x="8059302" y="1105298"/>
                  <a:pt x="8059302" y="1098239"/>
                </a:cubicBezTo>
                <a:cubicBezTo>
                  <a:pt x="8052242" y="1098239"/>
                  <a:pt x="8046946" y="1098239"/>
                  <a:pt x="8043417" y="1098239"/>
                </a:cubicBezTo>
                <a:cubicBezTo>
                  <a:pt x="8039887" y="1098239"/>
                  <a:pt x="8038123" y="1098239"/>
                  <a:pt x="8038123" y="1098239"/>
                </a:cubicBezTo>
                <a:lnTo>
                  <a:pt x="8027531" y="1108829"/>
                </a:lnTo>
                <a:lnTo>
                  <a:pt x="8016942" y="1108829"/>
                </a:lnTo>
                <a:lnTo>
                  <a:pt x="8016942" y="1119419"/>
                </a:lnTo>
                <a:cubicBezTo>
                  <a:pt x="7981640" y="1119419"/>
                  <a:pt x="7953398" y="1108829"/>
                  <a:pt x="7932219" y="1087648"/>
                </a:cubicBezTo>
                <a:lnTo>
                  <a:pt x="7921627" y="1087648"/>
                </a:lnTo>
                <a:cubicBezTo>
                  <a:pt x="7914567" y="1087648"/>
                  <a:pt x="7911038" y="1087648"/>
                  <a:pt x="7911038" y="1087648"/>
                </a:cubicBezTo>
                <a:cubicBezTo>
                  <a:pt x="7911038" y="1087648"/>
                  <a:pt x="7907508" y="1084118"/>
                  <a:pt x="7900446" y="1077058"/>
                </a:cubicBezTo>
                <a:cubicBezTo>
                  <a:pt x="7900446" y="1077058"/>
                  <a:pt x="7893386" y="1077058"/>
                  <a:pt x="7879267" y="1077058"/>
                </a:cubicBezTo>
                <a:lnTo>
                  <a:pt x="7868675" y="1077058"/>
                </a:lnTo>
                <a:cubicBezTo>
                  <a:pt x="7868675" y="1077058"/>
                  <a:pt x="7872205" y="1080588"/>
                  <a:pt x="7879267" y="1087648"/>
                </a:cubicBezTo>
                <a:cubicBezTo>
                  <a:pt x="7879267" y="1087648"/>
                  <a:pt x="7879267" y="1091179"/>
                  <a:pt x="7879267" y="1098239"/>
                </a:cubicBezTo>
                <a:cubicBezTo>
                  <a:pt x="7886327" y="1091179"/>
                  <a:pt x="7893386" y="1091179"/>
                  <a:pt x="7900446" y="1098239"/>
                </a:cubicBezTo>
                <a:cubicBezTo>
                  <a:pt x="7907508" y="1105298"/>
                  <a:pt x="7914567" y="1108829"/>
                  <a:pt x="7921627" y="1108829"/>
                </a:cubicBezTo>
                <a:cubicBezTo>
                  <a:pt x="7928688" y="1108829"/>
                  <a:pt x="7933983" y="1108829"/>
                  <a:pt x="7937513" y="1108829"/>
                </a:cubicBezTo>
                <a:cubicBezTo>
                  <a:pt x="7941042" y="1108829"/>
                  <a:pt x="7942808" y="1108829"/>
                  <a:pt x="7942808" y="1108829"/>
                </a:cubicBezTo>
                <a:cubicBezTo>
                  <a:pt x="7949869" y="1122950"/>
                  <a:pt x="7967519" y="1130010"/>
                  <a:pt x="7995760" y="1130010"/>
                </a:cubicBezTo>
                <a:cubicBezTo>
                  <a:pt x="8045183" y="1130010"/>
                  <a:pt x="8069894" y="1137070"/>
                  <a:pt x="8069894" y="1151191"/>
                </a:cubicBezTo>
                <a:cubicBezTo>
                  <a:pt x="8069894" y="1158250"/>
                  <a:pt x="8062833" y="1161781"/>
                  <a:pt x="8048712" y="1161781"/>
                </a:cubicBezTo>
                <a:cubicBezTo>
                  <a:pt x="8027531" y="1161781"/>
                  <a:pt x="8031061" y="1165312"/>
                  <a:pt x="8059302" y="1172371"/>
                </a:cubicBezTo>
                <a:cubicBezTo>
                  <a:pt x="8066364" y="1179431"/>
                  <a:pt x="8076954" y="1184727"/>
                  <a:pt x="8091075" y="1188258"/>
                </a:cubicBezTo>
                <a:cubicBezTo>
                  <a:pt x="8105194" y="1191787"/>
                  <a:pt x="8117550" y="1195317"/>
                  <a:pt x="8128141" y="1198848"/>
                </a:cubicBezTo>
                <a:cubicBezTo>
                  <a:pt x="8138731" y="1202378"/>
                  <a:pt x="8144027" y="1204143"/>
                  <a:pt x="8144027" y="1204143"/>
                </a:cubicBezTo>
                <a:lnTo>
                  <a:pt x="8154617" y="1204143"/>
                </a:lnTo>
                <a:lnTo>
                  <a:pt x="8154617" y="1214733"/>
                </a:lnTo>
                <a:cubicBezTo>
                  <a:pt x="8161677" y="1214733"/>
                  <a:pt x="8166973" y="1214733"/>
                  <a:pt x="8170502" y="1214733"/>
                </a:cubicBezTo>
                <a:cubicBezTo>
                  <a:pt x="8174031" y="1214733"/>
                  <a:pt x="8179327" y="1212968"/>
                  <a:pt x="8186387" y="1209437"/>
                </a:cubicBezTo>
                <a:cubicBezTo>
                  <a:pt x="8193449" y="1205908"/>
                  <a:pt x="8198743" y="1204143"/>
                  <a:pt x="8202273" y="1204143"/>
                </a:cubicBezTo>
                <a:cubicBezTo>
                  <a:pt x="8205802" y="1204143"/>
                  <a:pt x="8207569" y="1207673"/>
                  <a:pt x="8207569" y="1214733"/>
                </a:cubicBezTo>
                <a:lnTo>
                  <a:pt x="8218160" y="1225324"/>
                </a:lnTo>
                <a:cubicBezTo>
                  <a:pt x="8218160" y="1218264"/>
                  <a:pt x="8218160" y="1214733"/>
                  <a:pt x="8218160" y="1214733"/>
                </a:cubicBezTo>
                <a:lnTo>
                  <a:pt x="8228750" y="1214733"/>
                </a:lnTo>
                <a:cubicBezTo>
                  <a:pt x="8242869" y="1214733"/>
                  <a:pt x="8249931" y="1218264"/>
                  <a:pt x="8249931" y="1225324"/>
                </a:cubicBezTo>
                <a:cubicBezTo>
                  <a:pt x="8249931" y="1239445"/>
                  <a:pt x="8267581" y="1246504"/>
                  <a:pt x="8302883" y="1246504"/>
                </a:cubicBezTo>
                <a:lnTo>
                  <a:pt x="8334654" y="1257095"/>
                </a:lnTo>
                <a:cubicBezTo>
                  <a:pt x="8348773" y="1264154"/>
                  <a:pt x="8361130" y="1265920"/>
                  <a:pt x="8371720" y="1262389"/>
                </a:cubicBezTo>
                <a:cubicBezTo>
                  <a:pt x="8382310" y="1258860"/>
                  <a:pt x="8394666" y="1260625"/>
                  <a:pt x="8408787" y="1267685"/>
                </a:cubicBezTo>
                <a:cubicBezTo>
                  <a:pt x="8422906" y="1274745"/>
                  <a:pt x="8429968" y="1281806"/>
                  <a:pt x="8429968" y="1288866"/>
                </a:cubicBezTo>
                <a:lnTo>
                  <a:pt x="8355835" y="1278276"/>
                </a:lnTo>
                <a:cubicBezTo>
                  <a:pt x="8348773" y="1271216"/>
                  <a:pt x="8338183" y="1267685"/>
                  <a:pt x="8324064" y="1267685"/>
                </a:cubicBezTo>
                <a:lnTo>
                  <a:pt x="8281702" y="1257095"/>
                </a:lnTo>
                <a:cubicBezTo>
                  <a:pt x="8267581" y="1250035"/>
                  <a:pt x="8256991" y="1246504"/>
                  <a:pt x="8249931" y="1246504"/>
                </a:cubicBezTo>
                <a:cubicBezTo>
                  <a:pt x="8242869" y="1246504"/>
                  <a:pt x="8221689" y="1239445"/>
                  <a:pt x="8186387" y="1225324"/>
                </a:cubicBezTo>
                <a:cubicBezTo>
                  <a:pt x="8094604" y="1197083"/>
                  <a:pt x="8024002" y="1175902"/>
                  <a:pt x="7974579" y="1161781"/>
                </a:cubicBezTo>
                <a:cubicBezTo>
                  <a:pt x="7946338" y="1147660"/>
                  <a:pt x="7928688" y="1144131"/>
                  <a:pt x="7921627" y="1151191"/>
                </a:cubicBezTo>
                <a:lnTo>
                  <a:pt x="7911038" y="1140600"/>
                </a:lnTo>
                <a:cubicBezTo>
                  <a:pt x="7903976" y="1133541"/>
                  <a:pt x="7893386" y="1133541"/>
                  <a:pt x="7879267" y="1140600"/>
                </a:cubicBezTo>
                <a:lnTo>
                  <a:pt x="7847494" y="1140600"/>
                </a:lnTo>
                <a:lnTo>
                  <a:pt x="7868675" y="1151191"/>
                </a:lnTo>
                <a:cubicBezTo>
                  <a:pt x="7875736" y="1158250"/>
                  <a:pt x="7889856" y="1165312"/>
                  <a:pt x="7911038" y="1172371"/>
                </a:cubicBezTo>
                <a:lnTo>
                  <a:pt x="7932219" y="1182962"/>
                </a:lnTo>
                <a:lnTo>
                  <a:pt x="7942808" y="1193552"/>
                </a:lnTo>
                <a:lnTo>
                  <a:pt x="7953398" y="1204143"/>
                </a:lnTo>
                <a:lnTo>
                  <a:pt x="7900446" y="1193552"/>
                </a:lnTo>
                <a:cubicBezTo>
                  <a:pt x="7893386" y="1186493"/>
                  <a:pt x="7889856" y="1186493"/>
                  <a:pt x="7889856" y="1193552"/>
                </a:cubicBezTo>
                <a:lnTo>
                  <a:pt x="7911038" y="1204143"/>
                </a:lnTo>
                <a:cubicBezTo>
                  <a:pt x="7918098" y="1204143"/>
                  <a:pt x="7925157" y="1205908"/>
                  <a:pt x="7932219" y="1209437"/>
                </a:cubicBezTo>
                <a:cubicBezTo>
                  <a:pt x="7939279" y="1212968"/>
                  <a:pt x="7942808" y="1214733"/>
                  <a:pt x="7942808" y="1214733"/>
                </a:cubicBezTo>
                <a:cubicBezTo>
                  <a:pt x="7949869" y="1221793"/>
                  <a:pt x="7956928" y="1225324"/>
                  <a:pt x="7963990" y="1225324"/>
                </a:cubicBezTo>
                <a:cubicBezTo>
                  <a:pt x="7971050" y="1225324"/>
                  <a:pt x="7976346" y="1225324"/>
                  <a:pt x="7979875" y="1225324"/>
                </a:cubicBezTo>
                <a:cubicBezTo>
                  <a:pt x="7983404" y="1225324"/>
                  <a:pt x="7985171" y="1225324"/>
                  <a:pt x="7985171" y="1225324"/>
                </a:cubicBezTo>
                <a:cubicBezTo>
                  <a:pt x="7985171" y="1232383"/>
                  <a:pt x="7995760" y="1239445"/>
                  <a:pt x="8016942" y="1246504"/>
                </a:cubicBezTo>
                <a:cubicBezTo>
                  <a:pt x="8038123" y="1253564"/>
                  <a:pt x="8052242" y="1257095"/>
                  <a:pt x="8059302" y="1257095"/>
                </a:cubicBezTo>
                <a:lnTo>
                  <a:pt x="8069894" y="1267685"/>
                </a:lnTo>
                <a:cubicBezTo>
                  <a:pt x="8062833" y="1274745"/>
                  <a:pt x="8055773" y="1274745"/>
                  <a:pt x="8048712" y="1267685"/>
                </a:cubicBezTo>
                <a:cubicBezTo>
                  <a:pt x="8048712" y="1267685"/>
                  <a:pt x="8045183" y="1267685"/>
                  <a:pt x="8038123" y="1267685"/>
                </a:cubicBezTo>
                <a:lnTo>
                  <a:pt x="8027531" y="1267685"/>
                </a:lnTo>
                <a:cubicBezTo>
                  <a:pt x="8020471" y="1253564"/>
                  <a:pt x="7995760" y="1246504"/>
                  <a:pt x="7953398" y="1246504"/>
                </a:cubicBezTo>
                <a:cubicBezTo>
                  <a:pt x="7946338" y="1246504"/>
                  <a:pt x="7939279" y="1244739"/>
                  <a:pt x="7932219" y="1241210"/>
                </a:cubicBezTo>
                <a:cubicBezTo>
                  <a:pt x="7925157" y="1237679"/>
                  <a:pt x="7921627" y="1235914"/>
                  <a:pt x="7921627" y="1235914"/>
                </a:cubicBezTo>
                <a:cubicBezTo>
                  <a:pt x="7914567" y="1235914"/>
                  <a:pt x="7903976" y="1235914"/>
                  <a:pt x="7889856" y="1235914"/>
                </a:cubicBezTo>
                <a:lnTo>
                  <a:pt x="7868675" y="1225324"/>
                </a:lnTo>
                <a:cubicBezTo>
                  <a:pt x="7854556" y="1218264"/>
                  <a:pt x="7847494" y="1218264"/>
                  <a:pt x="7847494" y="1225324"/>
                </a:cubicBezTo>
                <a:cubicBezTo>
                  <a:pt x="7840434" y="1225324"/>
                  <a:pt x="7836904" y="1221793"/>
                  <a:pt x="7836904" y="1214733"/>
                </a:cubicBezTo>
                <a:cubicBezTo>
                  <a:pt x="7836904" y="1214733"/>
                  <a:pt x="7829844" y="1214733"/>
                  <a:pt x="7815724" y="1214733"/>
                </a:cubicBezTo>
                <a:cubicBezTo>
                  <a:pt x="7808663" y="1214733"/>
                  <a:pt x="7801604" y="1212968"/>
                  <a:pt x="7794542" y="1209437"/>
                </a:cubicBezTo>
                <a:cubicBezTo>
                  <a:pt x="7787482" y="1205908"/>
                  <a:pt x="7783952" y="1204143"/>
                  <a:pt x="7783952" y="1204143"/>
                </a:cubicBezTo>
                <a:cubicBezTo>
                  <a:pt x="7755711" y="1190022"/>
                  <a:pt x="7738060" y="1186493"/>
                  <a:pt x="7731000" y="1193552"/>
                </a:cubicBezTo>
                <a:cubicBezTo>
                  <a:pt x="7731000" y="1207673"/>
                  <a:pt x="7716880" y="1207673"/>
                  <a:pt x="7688638" y="1193552"/>
                </a:cubicBezTo>
                <a:cubicBezTo>
                  <a:pt x="7681578" y="1186493"/>
                  <a:pt x="7663928" y="1179431"/>
                  <a:pt x="7635686" y="1172371"/>
                </a:cubicBezTo>
                <a:cubicBezTo>
                  <a:pt x="7628626" y="1172371"/>
                  <a:pt x="7621567" y="1170606"/>
                  <a:pt x="7614505" y="1167077"/>
                </a:cubicBezTo>
                <a:cubicBezTo>
                  <a:pt x="7607444" y="1163546"/>
                  <a:pt x="7600386" y="1160016"/>
                  <a:pt x="7593326" y="1156485"/>
                </a:cubicBezTo>
                <a:cubicBezTo>
                  <a:pt x="7586264" y="1152956"/>
                  <a:pt x="7577438" y="1149426"/>
                  <a:pt x="7566848" y="1145896"/>
                </a:cubicBezTo>
                <a:cubicBezTo>
                  <a:pt x="7556259" y="1142365"/>
                  <a:pt x="7547434" y="1140600"/>
                  <a:pt x="7540374" y="1140600"/>
                </a:cubicBezTo>
                <a:cubicBezTo>
                  <a:pt x="7519192" y="1140600"/>
                  <a:pt x="7501540" y="1137070"/>
                  <a:pt x="7487420" y="1130010"/>
                </a:cubicBezTo>
                <a:lnTo>
                  <a:pt x="7466240" y="1140600"/>
                </a:lnTo>
                <a:cubicBezTo>
                  <a:pt x="7473300" y="1147660"/>
                  <a:pt x="7494482" y="1151191"/>
                  <a:pt x="7529782" y="1151191"/>
                </a:cubicBezTo>
                <a:cubicBezTo>
                  <a:pt x="7536842" y="1158250"/>
                  <a:pt x="7540374" y="1163546"/>
                  <a:pt x="7540374" y="1167077"/>
                </a:cubicBezTo>
                <a:cubicBezTo>
                  <a:pt x="7540374" y="1170606"/>
                  <a:pt x="7547434" y="1168841"/>
                  <a:pt x="7561553" y="1161781"/>
                </a:cubicBezTo>
                <a:lnTo>
                  <a:pt x="7572144" y="1172371"/>
                </a:lnTo>
                <a:lnTo>
                  <a:pt x="7593326" y="1182962"/>
                </a:lnTo>
                <a:cubicBezTo>
                  <a:pt x="7607444" y="1182962"/>
                  <a:pt x="7618034" y="1184727"/>
                  <a:pt x="7625096" y="1188258"/>
                </a:cubicBezTo>
                <a:cubicBezTo>
                  <a:pt x="7632156" y="1191787"/>
                  <a:pt x="7640982" y="1193552"/>
                  <a:pt x="7651572" y="1193552"/>
                </a:cubicBezTo>
                <a:cubicBezTo>
                  <a:pt x="7662163" y="1193552"/>
                  <a:pt x="7667457" y="1197083"/>
                  <a:pt x="7667457" y="1204143"/>
                </a:cubicBezTo>
                <a:cubicBezTo>
                  <a:pt x="7674519" y="1204143"/>
                  <a:pt x="7678048" y="1204143"/>
                  <a:pt x="7678048" y="1204143"/>
                </a:cubicBezTo>
                <a:cubicBezTo>
                  <a:pt x="7678048" y="1204143"/>
                  <a:pt x="7678048" y="1207673"/>
                  <a:pt x="7678048" y="1214733"/>
                </a:cubicBezTo>
                <a:lnTo>
                  <a:pt x="7688638" y="1214733"/>
                </a:lnTo>
                <a:lnTo>
                  <a:pt x="7773361" y="1235914"/>
                </a:lnTo>
                <a:lnTo>
                  <a:pt x="7783952" y="1235914"/>
                </a:lnTo>
                <a:cubicBezTo>
                  <a:pt x="7783952" y="1235914"/>
                  <a:pt x="7785717" y="1235914"/>
                  <a:pt x="7789248" y="1235914"/>
                </a:cubicBezTo>
                <a:cubicBezTo>
                  <a:pt x="7792778" y="1235914"/>
                  <a:pt x="7801604" y="1239445"/>
                  <a:pt x="7815724" y="1246504"/>
                </a:cubicBezTo>
                <a:lnTo>
                  <a:pt x="7847494" y="1257095"/>
                </a:lnTo>
                <a:cubicBezTo>
                  <a:pt x="7854556" y="1257095"/>
                  <a:pt x="7861615" y="1258860"/>
                  <a:pt x="7868675" y="1262389"/>
                </a:cubicBezTo>
                <a:cubicBezTo>
                  <a:pt x="7875736" y="1265920"/>
                  <a:pt x="7879267" y="1267685"/>
                  <a:pt x="7879267" y="1267685"/>
                </a:cubicBezTo>
                <a:cubicBezTo>
                  <a:pt x="7879267" y="1267685"/>
                  <a:pt x="7882796" y="1269450"/>
                  <a:pt x="7889856" y="1272981"/>
                </a:cubicBezTo>
                <a:cubicBezTo>
                  <a:pt x="7896917" y="1276510"/>
                  <a:pt x="7914567" y="1278276"/>
                  <a:pt x="7942808" y="1278276"/>
                </a:cubicBezTo>
                <a:lnTo>
                  <a:pt x="7974579" y="1288866"/>
                </a:lnTo>
                <a:cubicBezTo>
                  <a:pt x="7967519" y="1295927"/>
                  <a:pt x="7963990" y="1299456"/>
                  <a:pt x="7963990" y="1299456"/>
                </a:cubicBezTo>
                <a:cubicBezTo>
                  <a:pt x="7963990" y="1306516"/>
                  <a:pt x="7960460" y="1310047"/>
                  <a:pt x="7953398" y="1310047"/>
                </a:cubicBezTo>
                <a:lnTo>
                  <a:pt x="7985171" y="1310047"/>
                </a:lnTo>
                <a:cubicBezTo>
                  <a:pt x="7992231" y="1302987"/>
                  <a:pt x="8001056" y="1301221"/>
                  <a:pt x="8011646" y="1304752"/>
                </a:cubicBezTo>
                <a:cubicBezTo>
                  <a:pt x="8022237" y="1308283"/>
                  <a:pt x="8031061" y="1313577"/>
                  <a:pt x="8038123" y="1320637"/>
                </a:cubicBezTo>
                <a:cubicBezTo>
                  <a:pt x="8038123" y="1320637"/>
                  <a:pt x="8041652" y="1322402"/>
                  <a:pt x="8048712" y="1325933"/>
                </a:cubicBezTo>
                <a:cubicBezTo>
                  <a:pt x="8055773" y="1329464"/>
                  <a:pt x="8062833" y="1327697"/>
                  <a:pt x="8069894" y="1320637"/>
                </a:cubicBezTo>
                <a:lnTo>
                  <a:pt x="8122846" y="1341818"/>
                </a:lnTo>
                <a:cubicBezTo>
                  <a:pt x="8122846" y="1341818"/>
                  <a:pt x="8119316" y="1341818"/>
                  <a:pt x="8112254" y="1341818"/>
                </a:cubicBezTo>
                <a:cubicBezTo>
                  <a:pt x="8105194" y="1341818"/>
                  <a:pt x="8101664" y="1341818"/>
                  <a:pt x="8101664" y="1341818"/>
                </a:cubicBezTo>
                <a:cubicBezTo>
                  <a:pt x="8101664" y="1348879"/>
                  <a:pt x="8122846" y="1359468"/>
                  <a:pt x="8165206" y="1373589"/>
                </a:cubicBezTo>
                <a:cubicBezTo>
                  <a:pt x="8172268" y="1373589"/>
                  <a:pt x="8177564" y="1373589"/>
                  <a:pt x="8181093" y="1373589"/>
                </a:cubicBezTo>
                <a:cubicBezTo>
                  <a:pt x="8184623" y="1373589"/>
                  <a:pt x="8186387" y="1373589"/>
                  <a:pt x="8186387" y="1373589"/>
                </a:cubicBezTo>
                <a:cubicBezTo>
                  <a:pt x="8193449" y="1373589"/>
                  <a:pt x="8196979" y="1377120"/>
                  <a:pt x="8196979" y="1384180"/>
                </a:cubicBezTo>
                <a:cubicBezTo>
                  <a:pt x="8274641" y="1405360"/>
                  <a:pt x="8341714" y="1419481"/>
                  <a:pt x="8398196" y="1426541"/>
                </a:cubicBezTo>
                <a:cubicBezTo>
                  <a:pt x="8426438" y="1426541"/>
                  <a:pt x="8447618" y="1430072"/>
                  <a:pt x="8461739" y="1437132"/>
                </a:cubicBezTo>
                <a:lnTo>
                  <a:pt x="8472329" y="1437132"/>
                </a:lnTo>
                <a:lnTo>
                  <a:pt x="8461739" y="1447722"/>
                </a:lnTo>
                <a:cubicBezTo>
                  <a:pt x="8454678" y="1447722"/>
                  <a:pt x="8447618" y="1447722"/>
                  <a:pt x="8440558" y="1447722"/>
                </a:cubicBezTo>
                <a:cubicBezTo>
                  <a:pt x="8433497" y="1447722"/>
                  <a:pt x="8429968" y="1447722"/>
                  <a:pt x="8429968" y="1447722"/>
                </a:cubicBezTo>
                <a:lnTo>
                  <a:pt x="8408787" y="1458312"/>
                </a:lnTo>
                <a:lnTo>
                  <a:pt x="8387606" y="1458312"/>
                </a:lnTo>
                <a:cubicBezTo>
                  <a:pt x="8373486" y="1451253"/>
                  <a:pt x="8359364" y="1445957"/>
                  <a:pt x="8345244" y="1442427"/>
                </a:cubicBezTo>
                <a:cubicBezTo>
                  <a:pt x="8331124" y="1438897"/>
                  <a:pt x="8320533" y="1438897"/>
                  <a:pt x="8313473" y="1442427"/>
                </a:cubicBezTo>
                <a:cubicBezTo>
                  <a:pt x="8306412" y="1445957"/>
                  <a:pt x="8299353" y="1444191"/>
                  <a:pt x="8292291" y="1437132"/>
                </a:cubicBezTo>
                <a:cubicBezTo>
                  <a:pt x="8285231" y="1430072"/>
                  <a:pt x="8278172" y="1430072"/>
                  <a:pt x="8271112" y="1437132"/>
                </a:cubicBezTo>
                <a:cubicBezTo>
                  <a:pt x="8264050" y="1437132"/>
                  <a:pt x="8258756" y="1435368"/>
                  <a:pt x="8255225" y="1431837"/>
                </a:cubicBezTo>
                <a:cubicBezTo>
                  <a:pt x="8251695" y="1428306"/>
                  <a:pt x="8249931" y="1426541"/>
                  <a:pt x="8249931" y="1426541"/>
                </a:cubicBezTo>
                <a:cubicBezTo>
                  <a:pt x="8249931" y="1426541"/>
                  <a:pt x="8246401" y="1426541"/>
                  <a:pt x="8239339" y="1426541"/>
                </a:cubicBezTo>
                <a:cubicBezTo>
                  <a:pt x="8232279" y="1426541"/>
                  <a:pt x="8225220" y="1423012"/>
                  <a:pt x="8218160" y="1415951"/>
                </a:cubicBezTo>
                <a:cubicBezTo>
                  <a:pt x="8211098" y="1408891"/>
                  <a:pt x="8200508" y="1405360"/>
                  <a:pt x="8186387" y="1405360"/>
                </a:cubicBezTo>
                <a:cubicBezTo>
                  <a:pt x="8179327" y="1412420"/>
                  <a:pt x="8172268" y="1414187"/>
                  <a:pt x="8165206" y="1410656"/>
                </a:cubicBezTo>
                <a:cubicBezTo>
                  <a:pt x="8158146" y="1407125"/>
                  <a:pt x="8151087" y="1405360"/>
                  <a:pt x="8144027" y="1405360"/>
                </a:cubicBezTo>
                <a:cubicBezTo>
                  <a:pt x="8129906" y="1405360"/>
                  <a:pt x="8119316" y="1405360"/>
                  <a:pt x="8112254" y="1405360"/>
                </a:cubicBezTo>
                <a:lnTo>
                  <a:pt x="8112254" y="1384180"/>
                </a:lnTo>
                <a:lnTo>
                  <a:pt x="8112254" y="1373589"/>
                </a:lnTo>
                <a:lnTo>
                  <a:pt x="8101664" y="1373589"/>
                </a:lnTo>
                <a:cubicBezTo>
                  <a:pt x="8101664" y="1359468"/>
                  <a:pt x="8098135" y="1362999"/>
                  <a:pt x="8091075" y="1384180"/>
                </a:cubicBezTo>
                <a:lnTo>
                  <a:pt x="8091075" y="1394770"/>
                </a:lnTo>
                <a:cubicBezTo>
                  <a:pt x="8084013" y="1394770"/>
                  <a:pt x="8071658" y="1389475"/>
                  <a:pt x="8054008" y="1378885"/>
                </a:cubicBezTo>
                <a:cubicBezTo>
                  <a:pt x="8036356" y="1368293"/>
                  <a:pt x="8025767" y="1364764"/>
                  <a:pt x="8022237" y="1368293"/>
                </a:cubicBezTo>
                <a:cubicBezTo>
                  <a:pt x="8018706" y="1371824"/>
                  <a:pt x="8011646" y="1373589"/>
                  <a:pt x="8001056" y="1373589"/>
                </a:cubicBezTo>
                <a:cubicBezTo>
                  <a:pt x="7990465" y="1373589"/>
                  <a:pt x="7985171" y="1370060"/>
                  <a:pt x="7985171" y="1362999"/>
                </a:cubicBezTo>
                <a:cubicBezTo>
                  <a:pt x="7985171" y="1362999"/>
                  <a:pt x="7981640" y="1362999"/>
                  <a:pt x="7974579" y="1362999"/>
                </a:cubicBezTo>
                <a:cubicBezTo>
                  <a:pt x="7967519" y="1362999"/>
                  <a:pt x="7963990" y="1362999"/>
                  <a:pt x="7963990" y="1362999"/>
                </a:cubicBezTo>
                <a:lnTo>
                  <a:pt x="7942808" y="1352408"/>
                </a:lnTo>
                <a:cubicBezTo>
                  <a:pt x="7942808" y="1352408"/>
                  <a:pt x="7939279" y="1352408"/>
                  <a:pt x="7932219" y="1352408"/>
                </a:cubicBezTo>
                <a:cubicBezTo>
                  <a:pt x="7925157" y="1352408"/>
                  <a:pt x="7925157" y="1355939"/>
                  <a:pt x="7932219" y="1362999"/>
                </a:cubicBezTo>
                <a:lnTo>
                  <a:pt x="7953398" y="1373589"/>
                </a:lnTo>
                <a:cubicBezTo>
                  <a:pt x="7960460" y="1373589"/>
                  <a:pt x="7963990" y="1375354"/>
                  <a:pt x="7963990" y="1378885"/>
                </a:cubicBezTo>
                <a:cubicBezTo>
                  <a:pt x="7963990" y="1382416"/>
                  <a:pt x="7974579" y="1384180"/>
                  <a:pt x="7995760" y="1384180"/>
                </a:cubicBezTo>
                <a:cubicBezTo>
                  <a:pt x="8002821" y="1384180"/>
                  <a:pt x="8009880" y="1385945"/>
                  <a:pt x="8016942" y="1389475"/>
                </a:cubicBezTo>
                <a:cubicBezTo>
                  <a:pt x="8024002" y="1393005"/>
                  <a:pt x="8029298" y="1396535"/>
                  <a:pt x="8032827" y="1400066"/>
                </a:cubicBezTo>
                <a:cubicBezTo>
                  <a:pt x="8036356" y="1403595"/>
                  <a:pt x="8043417" y="1407125"/>
                  <a:pt x="8054008" y="1410656"/>
                </a:cubicBezTo>
                <a:cubicBezTo>
                  <a:pt x="8064598" y="1414187"/>
                  <a:pt x="8073423" y="1415951"/>
                  <a:pt x="8080483" y="1415951"/>
                </a:cubicBezTo>
                <a:cubicBezTo>
                  <a:pt x="8108725" y="1423012"/>
                  <a:pt x="8129906" y="1430072"/>
                  <a:pt x="8144027" y="1437132"/>
                </a:cubicBezTo>
                <a:lnTo>
                  <a:pt x="8154617" y="1447722"/>
                </a:lnTo>
                <a:cubicBezTo>
                  <a:pt x="8140497" y="1440662"/>
                  <a:pt x="8133435" y="1438897"/>
                  <a:pt x="8133435" y="1442427"/>
                </a:cubicBezTo>
                <a:cubicBezTo>
                  <a:pt x="8133435" y="1445957"/>
                  <a:pt x="8129906" y="1447722"/>
                  <a:pt x="8122846" y="1447722"/>
                </a:cubicBezTo>
                <a:cubicBezTo>
                  <a:pt x="8115785" y="1447722"/>
                  <a:pt x="8112254" y="1447722"/>
                  <a:pt x="8112254" y="1447722"/>
                </a:cubicBezTo>
                <a:cubicBezTo>
                  <a:pt x="8112254" y="1447722"/>
                  <a:pt x="8112254" y="1451253"/>
                  <a:pt x="8112254" y="1458312"/>
                </a:cubicBezTo>
                <a:cubicBezTo>
                  <a:pt x="8112254" y="1465372"/>
                  <a:pt x="8108725" y="1465372"/>
                  <a:pt x="8101664" y="1458312"/>
                </a:cubicBezTo>
                <a:lnTo>
                  <a:pt x="8091075" y="1447722"/>
                </a:lnTo>
                <a:lnTo>
                  <a:pt x="8080483" y="1437132"/>
                </a:lnTo>
                <a:lnTo>
                  <a:pt x="8069894" y="1426541"/>
                </a:lnTo>
                <a:cubicBezTo>
                  <a:pt x="8055773" y="1426541"/>
                  <a:pt x="8045183" y="1430072"/>
                  <a:pt x="8038123" y="1437132"/>
                </a:cubicBezTo>
                <a:cubicBezTo>
                  <a:pt x="8031061" y="1437132"/>
                  <a:pt x="8027531" y="1435368"/>
                  <a:pt x="8027531" y="1431837"/>
                </a:cubicBezTo>
                <a:cubicBezTo>
                  <a:pt x="8027531" y="1428306"/>
                  <a:pt x="8024002" y="1426541"/>
                  <a:pt x="8016942" y="1426541"/>
                </a:cubicBezTo>
                <a:lnTo>
                  <a:pt x="8016942" y="1415951"/>
                </a:lnTo>
                <a:cubicBezTo>
                  <a:pt x="8009880" y="1415951"/>
                  <a:pt x="8006350" y="1417716"/>
                  <a:pt x="8006350" y="1421247"/>
                </a:cubicBezTo>
                <a:cubicBezTo>
                  <a:pt x="8006350" y="1424776"/>
                  <a:pt x="7995760" y="1426541"/>
                  <a:pt x="7974579" y="1426541"/>
                </a:cubicBezTo>
                <a:cubicBezTo>
                  <a:pt x="7960460" y="1419481"/>
                  <a:pt x="7953398" y="1419481"/>
                  <a:pt x="7953398" y="1426541"/>
                </a:cubicBezTo>
                <a:lnTo>
                  <a:pt x="7932219" y="1426541"/>
                </a:lnTo>
                <a:lnTo>
                  <a:pt x="7932219" y="1415951"/>
                </a:lnTo>
                <a:cubicBezTo>
                  <a:pt x="7925157" y="1408891"/>
                  <a:pt x="7907508" y="1405360"/>
                  <a:pt x="7879267" y="1405360"/>
                </a:cubicBezTo>
                <a:cubicBezTo>
                  <a:pt x="7872205" y="1405360"/>
                  <a:pt x="7868675" y="1403595"/>
                  <a:pt x="7868675" y="1400066"/>
                </a:cubicBezTo>
                <a:cubicBezTo>
                  <a:pt x="7868675" y="1396535"/>
                  <a:pt x="7861615" y="1394770"/>
                  <a:pt x="7847494" y="1394770"/>
                </a:cubicBezTo>
                <a:cubicBezTo>
                  <a:pt x="7826313" y="1394770"/>
                  <a:pt x="7822784" y="1398301"/>
                  <a:pt x="7836904" y="1405360"/>
                </a:cubicBezTo>
                <a:cubicBezTo>
                  <a:pt x="7843965" y="1412420"/>
                  <a:pt x="7889856" y="1426541"/>
                  <a:pt x="7974579" y="1447722"/>
                </a:cubicBezTo>
                <a:lnTo>
                  <a:pt x="8069894" y="1479493"/>
                </a:lnTo>
                <a:lnTo>
                  <a:pt x="8059302" y="1479493"/>
                </a:lnTo>
                <a:lnTo>
                  <a:pt x="8038123" y="1479493"/>
                </a:lnTo>
                <a:cubicBezTo>
                  <a:pt x="8045183" y="1486554"/>
                  <a:pt x="8059302" y="1493614"/>
                  <a:pt x="8080483" y="1500674"/>
                </a:cubicBezTo>
                <a:cubicBezTo>
                  <a:pt x="8087545" y="1507735"/>
                  <a:pt x="8094604" y="1513030"/>
                  <a:pt x="8101664" y="1516560"/>
                </a:cubicBezTo>
                <a:cubicBezTo>
                  <a:pt x="8108725" y="1520091"/>
                  <a:pt x="8112254" y="1521855"/>
                  <a:pt x="8112254" y="1521855"/>
                </a:cubicBezTo>
                <a:cubicBezTo>
                  <a:pt x="8119316" y="1521855"/>
                  <a:pt x="8126375" y="1521855"/>
                  <a:pt x="8133435" y="1521855"/>
                </a:cubicBezTo>
                <a:lnTo>
                  <a:pt x="8154617" y="1532445"/>
                </a:lnTo>
                <a:lnTo>
                  <a:pt x="8175798" y="1532445"/>
                </a:lnTo>
                <a:cubicBezTo>
                  <a:pt x="8225220" y="1539506"/>
                  <a:pt x="8264050" y="1550095"/>
                  <a:pt x="8292291" y="1564218"/>
                </a:cubicBezTo>
                <a:cubicBezTo>
                  <a:pt x="8292291" y="1571276"/>
                  <a:pt x="8295821" y="1574807"/>
                  <a:pt x="8302883" y="1574807"/>
                </a:cubicBezTo>
                <a:cubicBezTo>
                  <a:pt x="8309943" y="1574807"/>
                  <a:pt x="8317002" y="1574807"/>
                  <a:pt x="8324064" y="1574807"/>
                </a:cubicBezTo>
                <a:lnTo>
                  <a:pt x="8334654" y="1585397"/>
                </a:lnTo>
                <a:lnTo>
                  <a:pt x="8377016" y="1595988"/>
                </a:lnTo>
                <a:cubicBezTo>
                  <a:pt x="8398196" y="1603047"/>
                  <a:pt x="8412316" y="1606578"/>
                  <a:pt x="8419377" y="1606578"/>
                </a:cubicBezTo>
                <a:cubicBezTo>
                  <a:pt x="8412316" y="1606578"/>
                  <a:pt x="8405257" y="1606578"/>
                  <a:pt x="8398196" y="1606578"/>
                </a:cubicBezTo>
                <a:cubicBezTo>
                  <a:pt x="8391135" y="1606578"/>
                  <a:pt x="8384076" y="1606578"/>
                  <a:pt x="8377016" y="1606578"/>
                </a:cubicBezTo>
                <a:cubicBezTo>
                  <a:pt x="8362895" y="1599518"/>
                  <a:pt x="8341714" y="1592458"/>
                  <a:pt x="8313473" y="1585397"/>
                </a:cubicBezTo>
                <a:cubicBezTo>
                  <a:pt x="8256991" y="1571276"/>
                  <a:pt x="8211098" y="1557157"/>
                  <a:pt x="8175798" y="1543036"/>
                </a:cubicBezTo>
                <a:cubicBezTo>
                  <a:pt x="8168737" y="1543036"/>
                  <a:pt x="8161677" y="1543036"/>
                  <a:pt x="8154617" y="1543036"/>
                </a:cubicBezTo>
                <a:lnTo>
                  <a:pt x="8091075" y="1532445"/>
                </a:lnTo>
                <a:cubicBezTo>
                  <a:pt x="8084013" y="1525386"/>
                  <a:pt x="8073423" y="1521855"/>
                  <a:pt x="8059302" y="1521855"/>
                </a:cubicBezTo>
                <a:cubicBezTo>
                  <a:pt x="8045183" y="1521855"/>
                  <a:pt x="8038123" y="1520091"/>
                  <a:pt x="8038123" y="1516560"/>
                </a:cubicBezTo>
                <a:cubicBezTo>
                  <a:pt x="8038123" y="1513030"/>
                  <a:pt x="8034593" y="1511264"/>
                  <a:pt x="8027531" y="1511264"/>
                </a:cubicBezTo>
                <a:lnTo>
                  <a:pt x="7963990" y="1500674"/>
                </a:lnTo>
                <a:cubicBezTo>
                  <a:pt x="7949869" y="1493614"/>
                  <a:pt x="7942808" y="1493614"/>
                  <a:pt x="7942808" y="1500674"/>
                </a:cubicBezTo>
                <a:cubicBezTo>
                  <a:pt x="7935748" y="1500674"/>
                  <a:pt x="7932219" y="1500674"/>
                  <a:pt x="7932219" y="1500674"/>
                </a:cubicBezTo>
                <a:cubicBezTo>
                  <a:pt x="7925157" y="1493614"/>
                  <a:pt x="7918098" y="1490084"/>
                  <a:pt x="7911038" y="1490084"/>
                </a:cubicBezTo>
                <a:cubicBezTo>
                  <a:pt x="7903976" y="1490084"/>
                  <a:pt x="7903976" y="1493614"/>
                  <a:pt x="7911038" y="1500674"/>
                </a:cubicBezTo>
                <a:cubicBezTo>
                  <a:pt x="7903976" y="1500674"/>
                  <a:pt x="7898682" y="1500674"/>
                  <a:pt x="7895152" y="1500674"/>
                </a:cubicBezTo>
                <a:cubicBezTo>
                  <a:pt x="7891623" y="1500674"/>
                  <a:pt x="7889856" y="1502439"/>
                  <a:pt x="7889856" y="1505970"/>
                </a:cubicBezTo>
                <a:cubicBezTo>
                  <a:pt x="7889856" y="1509499"/>
                  <a:pt x="7886327" y="1511264"/>
                  <a:pt x="7879267" y="1511264"/>
                </a:cubicBezTo>
                <a:cubicBezTo>
                  <a:pt x="7872205" y="1511264"/>
                  <a:pt x="7858085" y="1507735"/>
                  <a:pt x="7836904" y="1500674"/>
                </a:cubicBezTo>
                <a:cubicBezTo>
                  <a:pt x="7808663" y="1486554"/>
                  <a:pt x="7791012" y="1479493"/>
                  <a:pt x="7783952" y="1479493"/>
                </a:cubicBezTo>
                <a:cubicBezTo>
                  <a:pt x="7776892" y="1479493"/>
                  <a:pt x="7771596" y="1477728"/>
                  <a:pt x="7768067" y="1474199"/>
                </a:cubicBezTo>
                <a:cubicBezTo>
                  <a:pt x="7764538" y="1470668"/>
                  <a:pt x="7759242" y="1468903"/>
                  <a:pt x="7752182" y="1468903"/>
                </a:cubicBezTo>
                <a:cubicBezTo>
                  <a:pt x="7738060" y="1468903"/>
                  <a:pt x="7725704" y="1465372"/>
                  <a:pt x="7715115" y="1458312"/>
                </a:cubicBezTo>
                <a:cubicBezTo>
                  <a:pt x="7704524" y="1451253"/>
                  <a:pt x="7697464" y="1449487"/>
                  <a:pt x="7693934" y="1453018"/>
                </a:cubicBezTo>
                <a:cubicBezTo>
                  <a:pt x="7690404" y="1456547"/>
                  <a:pt x="7685108" y="1454783"/>
                  <a:pt x="7678048" y="1447722"/>
                </a:cubicBezTo>
                <a:cubicBezTo>
                  <a:pt x="7670986" y="1440662"/>
                  <a:pt x="7660396" y="1437132"/>
                  <a:pt x="7646278" y="1437132"/>
                </a:cubicBezTo>
                <a:lnTo>
                  <a:pt x="7603915" y="1415951"/>
                </a:lnTo>
                <a:cubicBezTo>
                  <a:pt x="7589794" y="1415951"/>
                  <a:pt x="7579204" y="1415951"/>
                  <a:pt x="7572144" y="1415951"/>
                </a:cubicBezTo>
                <a:lnTo>
                  <a:pt x="7519192" y="1394770"/>
                </a:lnTo>
                <a:cubicBezTo>
                  <a:pt x="7512130" y="1387710"/>
                  <a:pt x="7501540" y="1384180"/>
                  <a:pt x="7487420" y="1384180"/>
                </a:cubicBezTo>
                <a:lnTo>
                  <a:pt x="7476830" y="1394770"/>
                </a:lnTo>
                <a:cubicBezTo>
                  <a:pt x="7476830" y="1401831"/>
                  <a:pt x="7483890" y="1405360"/>
                  <a:pt x="7498011" y="1405360"/>
                </a:cubicBezTo>
                <a:cubicBezTo>
                  <a:pt x="7512130" y="1405360"/>
                  <a:pt x="7519192" y="1407125"/>
                  <a:pt x="7519192" y="1410656"/>
                </a:cubicBezTo>
                <a:cubicBezTo>
                  <a:pt x="7519192" y="1414187"/>
                  <a:pt x="7522722" y="1417716"/>
                  <a:pt x="7529782" y="1421247"/>
                </a:cubicBezTo>
                <a:cubicBezTo>
                  <a:pt x="7536842" y="1424776"/>
                  <a:pt x="7543903" y="1424776"/>
                  <a:pt x="7550963" y="1421247"/>
                </a:cubicBezTo>
                <a:cubicBezTo>
                  <a:pt x="7558024" y="1417716"/>
                  <a:pt x="7568615" y="1419481"/>
                  <a:pt x="7582734" y="1426541"/>
                </a:cubicBezTo>
                <a:lnTo>
                  <a:pt x="7635686" y="1437132"/>
                </a:lnTo>
                <a:cubicBezTo>
                  <a:pt x="7635686" y="1444191"/>
                  <a:pt x="7635686" y="1447722"/>
                  <a:pt x="7635686" y="1447722"/>
                </a:cubicBezTo>
                <a:cubicBezTo>
                  <a:pt x="7635686" y="1447722"/>
                  <a:pt x="7637452" y="1449487"/>
                  <a:pt x="7640982" y="1453018"/>
                </a:cubicBezTo>
                <a:cubicBezTo>
                  <a:pt x="7644511" y="1456547"/>
                  <a:pt x="7649807" y="1458312"/>
                  <a:pt x="7656867" y="1458312"/>
                </a:cubicBezTo>
                <a:cubicBezTo>
                  <a:pt x="7663928" y="1458312"/>
                  <a:pt x="7676282" y="1463608"/>
                  <a:pt x="7693934" y="1474199"/>
                </a:cubicBezTo>
                <a:cubicBezTo>
                  <a:pt x="7711586" y="1484789"/>
                  <a:pt x="7722175" y="1486554"/>
                  <a:pt x="7725704" y="1479493"/>
                </a:cubicBezTo>
                <a:cubicBezTo>
                  <a:pt x="7729234" y="1472434"/>
                  <a:pt x="7732765" y="1468903"/>
                  <a:pt x="7736296" y="1468903"/>
                </a:cubicBezTo>
                <a:cubicBezTo>
                  <a:pt x="7739826" y="1468903"/>
                  <a:pt x="7741590" y="1472434"/>
                  <a:pt x="7741590" y="1479493"/>
                </a:cubicBezTo>
                <a:lnTo>
                  <a:pt x="7773361" y="1511264"/>
                </a:lnTo>
                <a:cubicBezTo>
                  <a:pt x="7801604" y="1518324"/>
                  <a:pt x="7815724" y="1523620"/>
                  <a:pt x="7815724" y="1527151"/>
                </a:cubicBezTo>
                <a:cubicBezTo>
                  <a:pt x="7815724" y="1530680"/>
                  <a:pt x="7819253" y="1532445"/>
                  <a:pt x="7826313" y="1532445"/>
                </a:cubicBezTo>
                <a:lnTo>
                  <a:pt x="7879267" y="1543036"/>
                </a:lnTo>
                <a:cubicBezTo>
                  <a:pt x="7886327" y="1550095"/>
                  <a:pt x="7907508" y="1560687"/>
                  <a:pt x="7942808" y="1574807"/>
                </a:cubicBezTo>
                <a:cubicBezTo>
                  <a:pt x="7978109" y="1588928"/>
                  <a:pt x="7999290" y="1595988"/>
                  <a:pt x="8006350" y="1595988"/>
                </a:cubicBezTo>
                <a:cubicBezTo>
                  <a:pt x="8013412" y="1595988"/>
                  <a:pt x="8016942" y="1595988"/>
                  <a:pt x="8016942" y="1595988"/>
                </a:cubicBezTo>
                <a:cubicBezTo>
                  <a:pt x="8016942" y="1603047"/>
                  <a:pt x="8018706" y="1606578"/>
                  <a:pt x="8022237" y="1606578"/>
                </a:cubicBezTo>
                <a:lnTo>
                  <a:pt x="7995760" y="1595988"/>
                </a:lnTo>
                <a:cubicBezTo>
                  <a:pt x="7981640" y="1595988"/>
                  <a:pt x="7960460" y="1590693"/>
                  <a:pt x="7932219" y="1580103"/>
                </a:cubicBezTo>
                <a:cubicBezTo>
                  <a:pt x="7903976" y="1569512"/>
                  <a:pt x="7888090" y="1567747"/>
                  <a:pt x="7884561" y="1574807"/>
                </a:cubicBezTo>
                <a:cubicBezTo>
                  <a:pt x="7881031" y="1581868"/>
                  <a:pt x="7877500" y="1581868"/>
                  <a:pt x="7873971" y="1574807"/>
                </a:cubicBezTo>
                <a:cubicBezTo>
                  <a:pt x="7870441" y="1567747"/>
                  <a:pt x="7861615" y="1560687"/>
                  <a:pt x="7847494" y="1553626"/>
                </a:cubicBezTo>
                <a:cubicBezTo>
                  <a:pt x="7833375" y="1546566"/>
                  <a:pt x="7822784" y="1543036"/>
                  <a:pt x="7815724" y="1543036"/>
                </a:cubicBezTo>
                <a:lnTo>
                  <a:pt x="7826313" y="1553626"/>
                </a:lnTo>
                <a:cubicBezTo>
                  <a:pt x="7833375" y="1553626"/>
                  <a:pt x="7833375" y="1557157"/>
                  <a:pt x="7826313" y="1564218"/>
                </a:cubicBezTo>
                <a:lnTo>
                  <a:pt x="7836904" y="1574807"/>
                </a:lnTo>
                <a:lnTo>
                  <a:pt x="7826313" y="1574807"/>
                </a:lnTo>
                <a:cubicBezTo>
                  <a:pt x="7812194" y="1567747"/>
                  <a:pt x="7805134" y="1562451"/>
                  <a:pt x="7805134" y="1558922"/>
                </a:cubicBezTo>
                <a:cubicBezTo>
                  <a:pt x="7805134" y="1555391"/>
                  <a:pt x="7801604" y="1553626"/>
                  <a:pt x="7794542" y="1553626"/>
                </a:cubicBezTo>
                <a:lnTo>
                  <a:pt x="7794542" y="1564218"/>
                </a:lnTo>
                <a:lnTo>
                  <a:pt x="7783952" y="1553626"/>
                </a:lnTo>
                <a:lnTo>
                  <a:pt x="7752182" y="1543036"/>
                </a:lnTo>
                <a:cubicBezTo>
                  <a:pt x="7752182" y="1543036"/>
                  <a:pt x="7748652" y="1541272"/>
                  <a:pt x="7741590" y="1537741"/>
                </a:cubicBezTo>
                <a:cubicBezTo>
                  <a:pt x="7734530" y="1534210"/>
                  <a:pt x="7731000" y="1532445"/>
                  <a:pt x="7731000" y="1532445"/>
                </a:cubicBezTo>
                <a:cubicBezTo>
                  <a:pt x="7716880" y="1532445"/>
                  <a:pt x="7713348" y="1535976"/>
                  <a:pt x="7720409" y="1543036"/>
                </a:cubicBezTo>
                <a:lnTo>
                  <a:pt x="7709820" y="1543036"/>
                </a:lnTo>
                <a:cubicBezTo>
                  <a:pt x="7709820" y="1535976"/>
                  <a:pt x="7704524" y="1532445"/>
                  <a:pt x="7693934" y="1532445"/>
                </a:cubicBezTo>
                <a:cubicBezTo>
                  <a:pt x="7683344" y="1532445"/>
                  <a:pt x="7678048" y="1525386"/>
                  <a:pt x="7678048" y="1511264"/>
                </a:cubicBezTo>
                <a:cubicBezTo>
                  <a:pt x="7678048" y="1497143"/>
                  <a:pt x="7674519" y="1490084"/>
                  <a:pt x="7667457" y="1490084"/>
                </a:cubicBezTo>
                <a:lnTo>
                  <a:pt x="7651572" y="1490084"/>
                </a:lnTo>
                <a:cubicBezTo>
                  <a:pt x="7655101" y="1490084"/>
                  <a:pt x="7660396" y="1493614"/>
                  <a:pt x="7667457" y="1500674"/>
                </a:cubicBezTo>
                <a:lnTo>
                  <a:pt x="7667457" y="1511264"/>
                </a:lnTo>
                <a:cubicBezTo>
                  <a:pt x="7667457" y="1511264"/>
                  <a:pt x="7663928" y="1516560"/>
                  <a:pt x="7656867" y="1527151"/>
                </a:cubicBezTo>
                <a:cubicBezTo>
                  <a:pt x="7649807" y="1537741"/>
                  <a:pt x="7640982" y="1543036"/>
                  <a:pt x="7630390" y="1543036"/>
                </a:cubicBezTo>
                <a:cubicBezTo>
                  <a:pt x="7619800" y="1543036"/>
                  <a:pt x="7614505" y="1544801"/>
                  <a:pt x="7614505" y="1548331"/>
                </a:cubicBezTo>
                <a:cubicBezTo>
                  <a:pt x="7614505" y="1551862"/>
                  <a:pt x="7618034" y="1555391"/>
                  <a:pt x="7625096" y="1558922"/>
                </a:cubicBezTo>
                <a:cubicBezTo>
                  <a:pt x="7632156" y="1562451"/>
                  <a:pt x="7639216" y="1564218"/>
                  <a:pt x="7646278" y="1564218"/>
                </a:cubicBezTo>
                <a:cubicBezTo>
                  <a:pt x="7639216" y="1571276"/>
                  <a:pt x="7642746" y="1574807"/>
                  <a:pt x="7656867" y="1574807"/>
                </a:cubicBezTo>
                <a:cubicBezTo>
                  <a:pt x="7678048" y="1574807"/>
                  <a:pt x="7688638" y="1578338"/>
                  <a:pt x="7688638" y="1585397"/>
                </a:cubicBezTo>
                <a:lnTo>
                  <a:pt x="7667457" y="1585397"/>
                </a:lnTo>
                <a:cubicBezTo>
                  <a:pt x="7667457" y="1592458"/>
                  <a:pt x="7667457" y="1595988"/>
                  <a:pt x="7667457" y="1595988"/>
                </a:cubicBezTo>
                <a:lnTo>
                  <a:pt x="7667457" y="1606578"/>
                </a:lnTo>
                <a:cubicBezTo>
                  <a:pt x="7667457" y="1606578"/>
                  <a:pt x="7665692" y="1604814"/>
                  <a:pt x="7662163" y="1601283"/>
                </a:cubicBezTo>
                <a:cubicBezTo>
                  <a:pt x="7658634" y="1597753"/>
                  <a:pt x="7649807" y="1592458"/>
                  <a:pt x="7635686" y="1585397"/>
                </a:cubicBezTo>
                <a:lnTo>
                  <a:pt x="7614505" y="1595988"/>
                </a:lnTo>
                <a:lnTo>
                  <a:pt x="7656867" y="1606578"/>
                </a:lnTo>
                <a:cubicBezTo>
                  <a:pt x="7663928" y="1613639"/>
                  <a:pt x="7670986" y="1620699"/>
                  <a:pt x="7678048" y="1627759"/>
                </a:cubicBezTo>
                <a:lnTo>
                  <a:pt x="7678048" y="1638349"/>
                </a:lnTo>
                <a:lnTo>
                  <a:pt x="7667457" y="1638349"/>
                </a:lnTo>
                <a:cubicBezTo>
                  <a:pt x="7667457" y="1645410"/>
                  <a:pt x="7663928" y="1648940"/>
                  <a:pt x="7656867" y="1648940"/>
                </a:cubicBezTo>
                <a:lnTo>
                  <a:pt x="7688638" y="1670122"/>
                </a:lnTo>
                <a:lnTo>
                  <a:pt x="7699230" y="1680711"/>
                </a:lnTo>
                <a:lnTo>
                  <a:pt x="7678048" y="1691301"/>
                </a:lnTo>
                <a:cubicBezTo>
                  <a:pt x="7670986" y="1691301"/>
                  <a:pt x="7665692" y="1691301"/>
                  <a:pt x="7662163" y="1691301"/>
                </a:cubicBezTo>
                <a:cubicBezTo>
                  <a:pt x="7658634" y="1691301"/>
                  <a:pt x="7656867" y="1694832"/>
                  <a:pt x="7656867" y="1701893"/>
                </a:cubicBezTo>
                <a:cubicBezTo>
                  <a:pt x="7656867" y="1701893"/>
                  <a:pt x="7660396" y="1701893"/>
                  <a:pt x="7667457" y="1701893"/>
                </a:cubicBezTo>
                <a:lnTo>
                  <a:pt x="7678048" y="1712482"/>
                </a:lnTo>
                <a:cubicBezTo>
                  <a:pt x="7678048" y="1712482"/>
                  <a:pt x="7678048" y="1716013"/>
                  <a:pt x="7678048" y="1723074"/>
                </a:cubicBezTo>
                <a:lnTo>
                  <a:pt x="7667457" y="1723074"/>
                </a:lnTo>
                <a:lnTo>
                  <a:pt x="7646278" y="1723074"/>
                </a:lnTo>
                <a:lnTo>
                  <a:pt x="7667457" y="1733663"/>
                </a:lnTo>
                <a:cubicBezTo>
                  <a:pt x="7674519" y="1733663"/>
                  <a:pt x="7679813" y="1733663"/>
                  <a:pt x="7683344" y="1733663"/>
                </a:cubicBezTo>
                <a:cubicBezTo>
                  <a:pt x="7686874" y="1733663"/>
                  <a:pt x="7692168" y="1733663"/>
                  <a:pt x="7699230" y="1733663"/>
                </a:cubicBezTo>
                <a:cubicBezTo>
                  <a:pt x="7706290" y="1733663"/>
                  <a:pt x="7709820" y="1733663"/>
                  <a:pt x="7709820" y="1733663"/>
                </a:cubicBezTo>
                <a:cubicBezTo>
                  <a:pt x="7716880" y="1733663"/>
                  <a:pt x="7720409" y="1735428"/>
                  <a:pt x="7720409" y="1738959"/>
                </a:cubicBezTo>
                <a:cubicBezTo>
                  <a:pt x="7720409" y="1742489"/>
                  <a:pt x="7720409" y="1744253"/>
                  <a:pt x="7720409" y="1744253"/>
                </a:cubicBezTo>
                <a:lnTo>
                  <a:pt x="7731000" y="1744253"/>
                </a:lnTo>
                <a:cubicBezTo>
                  <a:pt x="7731000" y="1737194"/>
                  <a:pt x="7727471" y="1733663"/>
                  <a:pt x="7720409" y="1733663"/>
                </a:cubicBezTo>
                <a:cubicBezTo>
                  <a:pt x="7720409" y="1726603"/>
                  <a:pt x="7720409" y="1723074"/>
                  <a:pt x="7720409" y="1723074"/>
                </a:cubicBezTo>
                <a:cubicBezTo>
                  <a:pt x="7720409" y="1723074"/>
                  <a:pt x="7725704" y="1724838"/>
                  <a:pt x="7736296" y="1728368"/>
                </a:cubicBezTo>
                <a:cubicBezTo>
                  <a:pt x="7746886" y="1731899"/>
                  <a:pt x="7759242" y="1737194"/>
                  <a:pt x="7773361" y="1744253"/>
                </a:cubicBezTo>
                <a:cubicBezTo>
                  <a:pt x="7787482" y="1751314"/>
                  <a:pt x="7798072" y="1754845"/>
                  <a:pt x="7805134" y="1754845"/>
                </a:cubicBezTo>
                <a:cubicBezTo>
                  <a:pt x="7812194" y="1761905"/>
                  <a:pt x="7819253" y="1765434"/>
                  <a:pt x="7826313" y="1765434"/>
                </a:cubicBezTo>
                <a:cubicBezTo>
                  <a:pt x="7833375" y="1765434"/>
                  <a:pt x="7838671" y="1767199"/>
                  <a:pt x="7842200" y="1770730"/>
                </a:cubicBezTo>
                <a:cubicBezTo>
                  <a:pt x="7845729" y="1774261"/>
                  <a:pt x="7854556" y="1777790"/>
                  <a:pt x="7868675" y="1781320"/>
                </a:cubicBezTo>
                <a:cubicBezTo>
                  <a:pt x="7882796" y="1784851"/>
                  <a:pt x="7893386" y="1786615"/>
                  <a:pt x="7900446" y="1786615"/>
                </a:cubicBezTo>
                <a:cubicBezTo>
                  <a:pt x="7907508" y="1786615"/>
                  <a:pt x="7909271" y="1790146"/>
                  <a:pt x="7905742" y="1797205"/>
                </a:cubicBezTo>
                <a:cubicBezTo>
                  <a:pt x="7902212" y="1804266"/>
                  <a:pt x="7896917" y="1807797"/>
                  <a:pt x="7889856" y="1807797"/>
                </a:cubicBezTo>
                <a:cubicBezTo>
                  <a:pt x="7889856" y="1814857"/>
                  <a:pt x="7886327" y="1818386"/>
                  <a:pt x="7879267" y="1818386"/>
                </a:cubicBezTo>
                <a:cubicBezTo>
                  <a:pt x="7872205" y="1818386"/>
                  <a:pt x="7868675" y="1818386"/>
                  <a:pt x="7868675" y="1818386"/>
                </a:cubicBezTo>
                <a:lnTo>
                  <a:pt x="7858085" y="1818386"/>
                </a:lnTo>
                <a:cubicBezTo>
                  <a:pt x="7858085" y="1811327"/>
                  <a:pt x="7854556" y="1807797"/>
                  <a:pt x="7847494" y="1807797"/>
                </a:cubicBezTo>
                <a:cubicBezTo>
                  <a:pt x="7840434" y="1807797"/>
                  <a:pt x="7838671" y="1806032"/>
                  <a:pt x="7842200" y="1802501"/>
                </a:cubicBezTo>
                <a:cubicBezTo>
                  <a:pt x="7845729" y="1798970"/>
                  <a:pt x="7843965" y="1795441"/>
                  <a:pt x="7836904" y="1791911"/>
                </a:cubicBezTo>
                <a:cubicBezTo>
                  <a:pt x="7829844" y="1788380"/>
                  <a:pt x="7822784" y="1784851"/>
                  <a:pt x="7815724" y="1781320"/>
                </a:cubicBezTo>
                <a:cubicBezTo>
                  <a:pt x="7808663" y="1777790"/>
                  <a:pt x="7801604" y="1779555"/>
                  <a:pt x="7794542" y="1786615"/>
                </a:cubicBezTo>
                <a:cubicBezTo>
                  <a:pt x="7794542" y="1793676"/>
                  <a:pt x="7792778" y="1797205"/>
                  <a:pt x="7789248" y="1797205"/>
                </a:cubicBezTo>
                <a:cubicBezTo>
                  <a:pt x="7785717" y="1797205"/>
                  <a:pt x="7780423" y="1795441"/>
                  <a:pt x="7773361" y="1791911"/>
                </a:cubicBezTo>
                <a:cubicBezTo>
                  <a:pt x="7766300" y="1788380"/>
                  <a:pt x="7761005" y="1786615"/>
                  <a:pt x="7757476" y="1786615"/>
                </a:cubicBezTo>
                <a:cubicBezTo>
                  <a:pt x="7753946" y="1786615"/>
                  <a:pt x="7752182" y="1790146"/>
                  <a:pt x="7752182" y="1797205"/>
                </a:cubicBezTo>
                <a:lnTo>
                  <a:pt x="7741590" y="1797205"/>
                </a:lnTo>
                <a:cubicBezTo>
                  <a:pt x="7734530" y="1790146"/>
                  <a:pt x="7731000" y="1786615"/>
                  <a:pt x="7731000" y="1786615"/>
                </a:cubicBezTo>
                <a:lnTo>
                  <a:pt x="7731000" y="1797205"/>
                </a:lnTo>
                <a:cubicBezTo>
                  <a:pt x="7731000" y="1804266"/>
                  <a:pt x="7731000" y="1811327"/>
                  <a:pt x="7731000" y="1818386"/>
                </a:cubicBezTo>
                <a:lnTo>
                  <a:pt x="7741590" y="1828978"/>
                </a:lnTo>
                <a:cubicBezTo>
                  <a:pt x="7741590" y="1828978"/>
                  <a:pt x="7738060" y="1828978"/>
                  <a:pt x="7731000" y="1828978"/>
                </a:cubicBezTo>
                <a:cubicBezTo>
                  <a:pt x="7731000" y="1836037"/>
                  <a:pt x="7731000" y="1839567"/>
                  <a:pt x="7731000" y="1839567"/>
                </a:cubicBezTo>
                <a:lnTo>
                  <a:pt x="7752182" y="1860749"/>
                </a:lnTo>
                <a:cubicBezTo>
                  <a:pt x="7759242" y="1867809"/>
                  <a:pt x="7761005" y="1873103"/>
                  <a:pt x="7757476" y="1876634"/>
                </a:cubicBezTo>
                <a:cubicBezTo>
                  <a:pt x="7753946" y="1880165"/>
                  <a:pt x="7755711" y="1885459"/>
                  <a:pt x="7762772" y="1892520"/>
                </a:cubicBezTo>
                <a:lnTo>
                  <a:pt x="7752182" y="1903111"/>
                </a:lnTo>
                <a:cubicBezTo>
                  <a:pt x="7745120" y="1896050"/>
                  <a:pt x="7739826" y="1894284"/>
                  <a:pt x="7736296" y="1897815"/>
                </a:cubicBezTo>
                <a:cubicBezTo>
                  <a:pt x="7732765" y="1901345"/>
                  <a:pt x="7732765" y="1906640"/>
                  <a:pt x="7736296" y="1913701"/>
                </a:cubicBezTo>
                <a:cubicBezTo>
                  <a:pt x="7739826" y="1920761"/>
                  <a:pt x="7741590" y="1924290"/>
                  <a:pt x="7741590" y="1924290"/>
                </a:cubicBezTo>
                <a:lnTo>
                  <a:pt x="7752182" y="1934882"/>
                </a:lnTo>
                <a:cubicBezTo>
                  <a:pt x="7759242" y="1934882"/>
                  <a:pt x="7764538" y="1931351"/>
                  <a:pt x="7768067" y="1924290"/>
                </a:cubicBezTo>
                <a:cubicBezTo>
                  <a:pt x="7771596" y="1917231"/>
                  <a:pt x="7773361" y="1910170"/>
                  <a:pt x="7773361" y="1903111"/>
                </a:cubicBezTo>
                <a:lnTo>
                  <a:pt x="7783952" y="1903111"/>
                </a:lnTo>
                <a:cubicBezTo>
                  <a:pt x="7783952" y="1910170"/>
                  <a:pt x="7787482" y="1913701"/>
                  <a:pt x="7794542" y="1913701"/>
                </a:cubicBezTo>
                <a:cubicBezTo>
                  <a:pt x="7794542" y="1913701"/>
                  <a:pt x="7798072" y="1913701"/>
                  <a:pt x="7805134" y="1913701"/>
                </a:cubicBezTo>
                <a:cubicBezTo>
                  <a:pt x="7805134" y="1920761"/>
                  <a:pt x="7808663" y="1924290"/>
                  <a:pt x="7815724" y="1924290"/>
                </a:cubicBezTo>
                <a:lnTo>
                  <a:pt x="7805134" y="1924290"/>
                </a:lnTo>
                <a:cubicBezTo>
                  <a:pt x="7791012" y="1917231"/>
                  <a:pt x="7782186" y="1917231"/>
                  <a:pt x="7778656" y="1924290"/>
                </a:cubicBezTo>
                <a:cubicBezTo>
                  <a:pt x="7775128" y="1931351"/>
                  <a:pt x="7775128" y="1936646"/>
                  <a:pt x="7778656" y="1940176"/>
                </a:cubicBezTo>
                <a:cubicBezTo>
                  <a:pt x="7782186" y="1943707"/>
                  <a:pt x="7780423" y="1945472"/>
                  <a:pt x="7773361" y="1945472"/>
                </a:cubicBezTo>
                <a:lnTo>
                  <a:pt x="7773361" y="1956063"/>
                </a:lnTo>
                <a:lnTo>
                  <a:pt x="7762772" y="1956063"/>
                </a:lnTo>
                <a:lnTo>
                  <a:pt x="7783952" y="1966653"/>
                </a:lnTo>
                <a:lnTo>
                  <a:pt x="7783952" y="1956063"/>
                </a:lnTo>
                <a:lnTo>
                  <a:pt x="7783952" y="1945472"/>
                </a:lnTo>
                <a:cubicBezTo>
                  <a:pt x="7791012" y="1945472"/>
                  <a:pt x="7796308" y="1947236"/>
                  <a:pt x="7799838" y="1950767"/>
                </a:cubicBezTo>
                <a:cubicBezTo>
                  <a:pt x="7803368" y="1954297"/>
                  <a:pt x="7801604" y="1956063"/>
                  <a:pt x="7794542" y="1956063"/>
                </a:cubicBezTo>
                <a:lnTo>
                  <a:pt x="7794542" y="1977242"/>
                </a:lnTo>
                <a:cubicBezTo>
                  <a:pt x="7780423" y="1977242"/>
                  <a:pt x="7775128" y="1980773"/>
                  <a:pt x="7778656" y="1987834"/>
                </a:cubicBezTo>
                <a:cubicBezTo>
                  <a:pt x="7782186" y="1994894"/>
                  <a:pt x="7776892" y="1998424"/>
                  <a:pt x="7762772" y="1998424"/>
                </a:cubicBezTo>
                <a:cubicBezTo>
                  <a:pt x="7748652" y="1998424"/>
                  <a:pt x="7741590" y="1994894"/>
                  <a:pt x="7741590" y="1987834"/>
                </a:cubicBezTo>
                <a:cubicBezTo>
                  <a:pt x="7734530" y="1987834"/>
                  <a:pt x="7729234" y="1987834"/>
                  <a:pt x="7725704" y="1987834"/>
                </a:cubicBezTo>
                <a:cubicBezTo>
                  <a:pt x="7722175" y="1987834"/>
                  <a:pt x="7716880" y="1987834"/>
                  <a:pt x="7709820" y="1987834"/>
                </a:cubicBezTo>
                <a:cubicBezTo>
                  <a:pt x="7716880" y="1994894"/>
                  <a:pt x="7713348" y="1998424"/>
                  <a:pt x="7699230" y="1998424"/>
                </a:cubicBezTo>
                <a:cubicBezTo>
                  <a:pt x="7692168" y="1991363"/>
                  <a:pt x="7681578" y="1987834"/>
                  <a:pt x="7667457" y="1987834"/>
                </a:cubicBezTo>
                <a:cubicBezTo>
                  <a:pt x="7653338" y="1980773"/>
                  <a:pt x="7642746" y="1977242"/>
                  <a:pt x="7635686" y="1977242"/>
                </a:cubicBezTo>
                <a:lnTo>
                  <a:pt x="7646278" y="1987834"/>
                </a:lnTo>
                <a:lnTo>
                  <a:pt x="7656867" y="1998424"/>
                </a:lnTo>
                <a:cubicBezTo>
                  <a:pt x="7663928" y="1998424"/>
                  <a:pt x="7670986" y="2001954"/>
                  <a:pt x="7678048" y="2009015"/>
                </a:cubicBezTo>
                <a:cubicBezTo>
                  <a:pt x="7685108" y="2016074"/>
                  <a:pt x="7692168" y="2019605"/>
                  <a:pt x="7699230" y="2019605"/>
                </a:cubicBezTo>
                <a:lnTo>
                  <a:pt x="7709820" y="2030194"/>
                </a:lnTo>
                <a:lnTo>
                  <a:pt x="7709820" y="2040786"/>
                </a:lnTo>
                <a:lnTo>
                  <a:pt x="7731000" y="2051376"/>
                </a:lnTo>
                <a:lnTo>
                  <a:pt x="7783952" y="2061967"/>
                </a:lnTo>
                <a:cubicBezTo>
                  <a:pt x="7783952" y="2061967"/>
                  <a:pt x="7785717" y="2063732"/>
                  <a:pt x="7789248" y="2067261"/>
                </a:cubicBezTo>
                <a:cubicBezTo>
                  <a:pt x="7792778" y="2070792"/>
                  <a:pt x="7798072" y="2076088"/>
                  <a:pt x="7805134" y="2083146"/>
                </a:cubicBezTo>
                <a:lnTo>
                  <a:pt x="7815724" y="2093738"/>
                </a:lnTo>
                <a:cubicBezTo>
                  <a:pt x="7822784" y="2093738"/>
                  <a:pt x="7828079" y="2095502"/>
                  <a:pt x="7831609" y="2099033"/>
                </a:cubicBezTo>
                <a:cubicBezTo>
                  <a:pt x="7835138" y="2102563"/>
                  <a:pt x="7838671" y="2102563"/>
                  <a:pt x="7842200" y="2099033"/>
                </a:cubicBezTo>
                <a:cubicBezTo>
                  <a:pt x="7845729" y="2095502"/>
                  <a:pt x="7849260" y="2097267"/>
                  <a:pt x="7852790" y="2104328"/>
                </a:cubicBezTo>
                <a:cubicBezTo>
                  <a:pt x="7856319" y="2111388"/>
                  <a:pt x="7859850" y="2113154"/>
                  <a:pt x="7863380" y="2109623"/>
                </a:cubicBezTo>
                <a:cubicBezTo>
                  <a:pt x="7866909" y="2106092"/>
                  <a:pt x="7872205" y="2107858"/>
                  <a:pt x="7879267" y="2114919"/>
                </a:cubicBezTo>
                <a:cubicBezTo>
                  <a:pt x="7893386" y="2129040"/>
                  <a:pt x="7905742" y="2137863"/>
                  <a:pt x="7916332" y="2141394"/>
                </a:cubicBezTo>
                <a:cubicBezTo>
                  <a:pt x="7926923" y="2144925"/>
                  <a:pt x="7949869" y="2157280"/>
                  <a:pt x="7985171" y="2178461"/>
                </a:cubicBezTo>
                <a:cubicBezTo>
                  <a:pt x="8013412" y="2185521"/>
                  <a:pt x="8039887" y="2197877"/>
                  <a:pt x="8064598" y="2215527"/>
                </a:cubicBezTo>
                <a:cubicBezTo>
                  <a:pt x="8089309" y="2233177"/>
                  <a:pt x="8101664" y="2249063"/>
                  <a:pt x="8101664" y="2263184"/>
                </a:cubicBezTo>
                <a:cubicBezTo>
                  <a:pt x="8101664" y="2270244"/>
                  <a:pt x="8103431" y="2275540"/>
                  <a:pt x="8106960" y="2279069"/>
                </a:cubicBezTo>
                <a:cubicBezTo>
                  <a:pt x="8110490" y="2282600"/>
                  <a:pt x="8110490" y="2284365"/>
                  <a:pt x="8106960" y="2284365"/>
                </a:cubicBezTo>
                <a:cubicBezTo>
                  <a:pt x="8103431" y="2284365"/>
                  <a:pt x="8101664" y="2280834"/>
                  <a:pt x="8101664" y="2273775"/>
                </a:cubicBezTo>
                <a:cubicBezTo>
                  <a:pt x="8101664" y="2266715"/>
                  <a:pt x="8091075" y="2263184"/>
                  <a:pt x="8069894" y="2263184"/>
                </a:cubicBezTo>
                <a:cubicBezTo>
                  <a:pt x="8062833" y="2263184"/>
                  <a:pt x="8059302" y="2263184"/>
                  <a:pt x="8059302" y="2263184"/>
                </a:cubicBezTo>
                <a:cubicBezTo>
                  <a:pt x="8052242" y="2263184"/>
                  <a:pt x="8045183" y="2259654"/>
                  <a:pt x="8038123" y="2252594"/>
                </a:cubicBezTo>
                <a:lnTo>
                  <a:pt x="8006350" y="2242004"/>
                </a:lnTo>
                <a:cubicBezTo>
                  <a:pt x="8006350" y="2242004"/>
                  <a:pt x="8002821" y="2242004"/>
                  <a:pt x="7995760" y="2242004"/>
                </a:cubicBezTo>
                <a:lnTo>
                  <a:pt x="7953398" y="2220823"/>
                </a:lnTo>
                <a:cubicBezTo>
                  <a:pt x="7946338" y="2227882"/>
                  <a:pt x="7941042" y="2231413"/>
                  <a:pt x="7937513" y="2231413"/>
                </a:cubicBezTo>
                <a:cubicBezTo>
                  <a:pt x="7933983" y="2231413"/>
                  <a:pt x="7928688" y="2227882"/>
                  <a:pt x="7921627" y="2220823"/>
                </a:cubicBezTo>
                <a:lnTo>
                  <a:pt x="7911038" y="2220823"/>
                </a:lnTo>
                <a:cubicBezTo>
                  <a:pt x="7918098" y="2227882"/>
                  <a:pt x="7960460" y="2249063"/>
                  <a:pt x="8038123" y="2284365"/>
                </a:cubicBezTo>
                <a:lnTo>
                  <a:pt x="8080483" y="2316136"/>
                </a:lnTo>
                <a:lnTo>
                  <a:pt x="8101664" y="2337317"/>
                </a:lnTo>
                <a:lnTo>
                  <a:pt x="8112254" y="2358498"/>
                </a:lnTo>
                <a:cubicBezTo>
                  <a:pt x="8105194" y="2358498"/>
                  <a:pt x="8098135" y="2354967"/>
                  <a:pt x="8091075" y="2347908"/>
                </a:cubicBezTo>
                <a:lnTo>
                  <a:pt x="8080483" y="2347908"/>
                </a:lnTo>
                <a:cubicBezTo>
                  <a:pt x="8080483" y="2347908"/>
                  <a:pt x="8076954" y="2347908"/>
                  <a:pt x="8069894" y="2347908"/>
                </a:cubicBezTo>
                <a:cubicBezTo>
                  <a:pt x="8062833" y="2340848"/>
                  <a:pt x="8059302" y="2337317"/>
                  <a:pt x="8059302" y="2337317"/>
                </a:cubicBezTo>
                <a:lnTo>
                  <a:pt x="8006350" y="2305546"/>
                </a:lnTo>
                <a:cubicBezTo>
                  <a:pt x="8006350" y="2305546"/>
                  <a:pt x="8008116" y="2307311"/>
                  <a:pt x="8011646" y="2310841"/>
                </a:cubicBezTo>
                <a:cubicBezTo>
                  <a:pt x="8015175" y="2314371"/>
                  <a:pt x="8016942" y="2316136"/>
                  <a:pt x="8016942" y="2316136"/>
                </a:cubicBezTo>
                <a:lnTo>
                  <a:pt x="7995760" y="2316136"/>
                </a:lnTo>
                <a:cubicBezTo>
                  <a:pt x="7995760" y="2316136"/>
                  <a:pt x="7995760" y="2314371"/>
                  <a:pt x="7995760" y="2310841"/>
                </a:cubicBezTo>
                <a:cubicBezTo>
                  <a:pt x="7995760" y="2307311"/>
                  <a:pt x="7992231" y="2303781"/>
                  <a:pt x="7985171" y="2300250"/>
                </a:cubicBezTo>
                <a:cubicBezTo>
                  <a:pt x="7978109" y="2296721"/>
                  <a:pt x="7972815" y="2293190"/>
                  <a:pt x="7969284" y="2289660"/>
                </a:cubicBezTo>
                <a:cubicBezTo>
                  <a:pt x="7965754" y="2286129"/>
                  <a:pt x="7963990" y="2280834"/>
                  <a:pt x="7963990" y="2273775"/>
                </a:cubicBezTo>
                <a:cubicBezTo>
                  <a:pt x="7963990" y="2266715"/>
                  <a:pt x="7946338" y="2259654"/>
                  <a:pt x="7911038" y="2252594"/>
                </a:cubicBezTo>
                <a:cubicBezTo>
                  <a:pt x="7889856" y="2245533"/>
                  <a:pt x="7875736" y="2238473"/>
                  <a:pt x="7868675" y="2231413"/>
                </a:cubicBezTo>
                <a:cubicBezTo>
                  <a:pt x="7868675" y="2231413"/>
                  <a:pt x="7866909" y="2229648"/>
                  <a:pt x="7863380" y="2226117"/>
                </a:cubicBezTo>
                <a:cubicBezTo>
                  <a:pt x="7859850" y="2222588"/>
                  <a:pt x="7854556" y="2220823"/>
                  <a:pt x="7847494" y="2220823"/>
                </a:cubicBezTo>
                <a:cubicBezTo>
                  <a:pt x="7833375" y="2220823"/>
                  <a:pt x="7826313" y="2219058"/>
                  <a:pt x="7826313" y="2215527"/>
                </a:cubicBezTo>
                <a:cubicBezTo>
                  <a:pt x="7826313" y="2211996"/>
                  <a:pt x="7824548" y="2210232"/>
                  <a:pt x="7821019" y="2210232"/>
                </a:cubicBezTo>
                <a:cubicBezTo>
                  <a:pt x="7817490" y="2210232"/>
                  <a:pt x="7815724" y="2213763"/>
                  <a:pt x="7815724" y="2220823"/>
                </a:cubicBezTo>
                <a:lnTo>
                  <a:pt x="7783952" y="2199642"/>
                </a:lnTo>
                <a:lnTo>
                  <a:pt x="7762772" y="2189051"/>
                </a:lnTo>
                <a:cubicBezTo>
                  <a:pt x="7748652" y="2181992"/>
                  <a:pt x="7739826" y="2176696"/>
                  <a:pt x="7736296" y="2173165"/>
                </a:cubicBezTo>
                <a:cubicBezTo>
                  <a:pt x="7732765" y="2169636"/>
                  <a:pt x="7734530" y="2167871"/>
                  <a:pt x="7741590" y="2167871"/>
                </a:cubicBezTo>
                <a:cubicBezTo>
                  <a:pt x="7741590" y="2160811"/>
                  <a:pt x="7741590" y="2157280"/>
                  <a:pt x="7741590" y="2157280"/>
                </a:cubicBezTo>
                <a:cubicBezTo>
                  <a:pt x="7741590" y="2157280"/>
                  <a:pt x="7738060" y="2157280"/>
                  <a:pt x="7731000" y="2157280"/>
                </a:cubicBezTo>
                <a:lnTo>
                  <a:pt x="7752182" y="2146690"/>
                </a:lnTo>
                <a:cubicBezTo>
                  <a:pt x="7766300" y="2146690"/>
                  <a:pt x="7769832" y="2143159"/>
                  <a:pt x="7762772" y="2136099"/>
                </a:cubicBezTo>
                <a:lnTo>
                  <a:pt x="7773361" y="2125509"/>
                </a:lnTo>
                <a:lnTo>
                  <a:pt x="7773361" y="2114919"/>
                </a:lnTo>
                <a:lnTo>
                  <a:pt x="7752182" y="2114919"/>
                </a:lnTo>
                <a:cubicBezTo>
                  <a:pt x="7752182" y="2114919"/>
                  <a:pt x="7748652" y="2118448"/>
                  <a:pt x="7741590" y="2125509"/>
                </a:cubicBezTo>
                <a:lnTo>
                  <a:pt x="7731000" y="2125509"/>
                </a:lnTo>
                <a:cubicBezTo>
                  <a:pt x="7731000" y="2118448"/>
                  <a:pt x="7734530" y="2114919"/>
                  <a:pt x="7741590" y="2114919"/>
                </a:cubicBezTo>
                <a:lnTo>
                  <a:pt x="7741590" y="2104328"/>
                </a:lnTo>
                <a:lnTo>
                  <a:pt x="7752182" y="2093738"/>
                </a:lnTo>
                <a:cubicBezTo>
                  <a:pt x="7731000" y="2079617"/>
                  <a:pt x="7713348" y="2072557"/>
                  <a:pt x="7699230" y="2072557"/>
                </a:cubicBezTo>
                <a:lnTo>
                  <a:pt x="7678048" y="2061967"/>
                </a:lnTo>
                <a:cubicBezTo>
                  <a:pt x="7670986" y="2054906"/>
                  <a:pt x="7663928" y="2049611"/>
                  <a:pt x="7656867" y="2046080"/>
                </a:cubicBezTo>
                <a:cubicBezTo>
                  <a:pt x="7649807" y="2042550"/>
                  <a:pt x="7640982" y="2037255"/>
                  <a:pt x="7630390" y="2030194"/>
                </a:cubicBezTo>
                <a:cubicBezTo>
                  <a:pt x="7619800" y="2023136"/>
                  <a:pt x="7605682" y="2016074"/>
                  <a:pt x="7588030" y="2009015"/>
                </a:cubicBezTo>
                <a:cubicBezTo>
                  <a:pt x="7570378" y="2001954"/>
                  <a:pt x="7561553" y="1994894"/>
                  <a:pt x="7561553" y="1987834"/>
                </a:cubicBezTo>
                <a:lnTo>
                  <a:pt x="7550963" y="1977242"/>
                </a:lnTo>
                <a:cubicBezTo>
                  <a:pt x="7550963" y="1984303"/>
                  <a:pt x="7547434" y="1987834"/>
                  <a:pt x="7540374" y="1987834"/>
                </a:cubicBezTo>
                <a:lnTo>
                  <a:pt x="7529782" y="1987834"/>
                </a:lnTo>
                <a:cubicBezTo>
                  <a:pt x="7536842" y="1987834"/>
                  <a:pt x="7538607" y="1989598"/>
                  <a:pt x="7535078" y="1993128"/>
                </a:cubicBezTo>
                <a:cubicBezTo>
                  <a:pt x="7531548" y="1996659"/>
                  <a:pt x="7529782" y="1998424"/>
                  <a:pt x="7529782" y="1998424"/>
                </a:cubicBezTo>
                <a:cubicBezTo>
                  <a:pt x="7529782" y="2005484"/>
                  <a:pt x="7526252" y="2005484"/>
                  <a:pt x="7519192" y="1998424"/>
                </a:cubicBezTo>
                <a:cubicBezTo>
                  <a:pt x="7512130" y="1991363"/>
                  <a:pt x="7508601" y="1987834"/>
                  <a:pt x="7508601" y="1987834"/>
                </a:cubicBezTo>
                <a:lnTo>
                  <a:pt x="7508601" y="1998424"/>
                </a:lnTo>
                <a:cubicBezTo>
                  <a:pt x="7508601" y="1998424"/>
                  <a:pt x="7508601" y="2001954"/>
                  <a:pt x="7508601" y="2009015"/>
                </a:cubicBezTo>
                <a:lnTo>
                  <a:pt x="7498011" y="1998424"/>
                </a:lnTo>
                <a:cubicBezTo>
                  <a:pt x="7490951" y="1991363"/>
                  <a:pt x="7487420" y="1987834"/>
                  <a:pt x="7487420" y="1987834"/>
                </a:cubicBezTo>
                <a:cubicBezTo>
                  <a:pt x="7487420" y="1987834"/>
                  <a:pt x="7489186" y="1986069"/>
                  <a:pt x="7492716" y="1982538"/>
                </a:cubicBezTo>
                <a:cubicBezTo>
                  <a:pt x="7496245" y="1979007"/>
                  <a:pt x="7496245" y="1977242"/>
                  <a:pt x="7492716" y="1977242"/>
                </a:cubicBezTo>
                <a:cubicBezTo>
                  <a:pt x="7489186" y="1977242"/>
                  <a:pt x="7487420" y="1977242"/>
                  <a:pt x="7487420" y="1977242"/>
                </a:cubicBezTo>
                <a:cubicBezTo>
                  <a:pt x="7480360" y="1970184"/>
                  <a:pt x="7480360" y="1966653"/>
                  <a:pt x="7487420" y="1966653"/>
                </a:cubicBezTo>
                <a:lnTo>
                  <a:pt x="7476830" y="1966653"/>
                </a:lnTo>
                <a:lnTo>
                  <a:pt x="7466240" y="1945472"/>
                </a:lnTo>
                <a:cubicBezTo>
                  <a:pt x="7473300" y="1945472"/>
                  <a:pt x="7480360" y="1949002"/>
                  <a:pt x="7487420" y="1956063"/>
                </a:cubicBezTo>
                <a:cubicBezTo>
                  <a:pt x="7494482" y="1963122"/>
                  <a:pt x="7501540" y="1964888"/>
                  <a:pt x="7508601" y="1961357"/>
                </a:cubicBezTo>
                <a:cubicBezTo>
                  <a:pt x="7515663" y="1957828"/>
                  <a:pt x="7515663" y="1952532"/>
                  <a:pt x="7508601" y="1945472"/>
                </a:cubicBezTo>
                <a:lnTo>
                  <a:pt x="7487420" y="1924290"/>
                </a:lnTo>
                <a:cubicBezTo>
                  <a:pt x="7487420" y="1924290"/>
                  <a:pt x="7483890" y="1924290"/>
                  <a:pt x="7476830" y="1924290"/>
                </a:cubicBezTo>
                <a:lnTo>
                  <a:pt x="7466240" y="1924290"/>
                </a:lnTo>
                <a:cubicBezTo>
                  <a:pt x="7459178" y="1924290"/>
                  <a:pt x="7452120" y="1924290"/>
                  <a:pt x="7445059" y="1924290"/>
                </a:cubicBezTo>
                <a:cubicBezTo>
                  <a:pt x="7445059" y="1924290"/>
                  <a:pt x="7441530" y="1926055"/>
                  <a:pt x="7434468" y="1929586"/>
                </a:cubicBezTo>
                <a:cubicBezTo>
                  <a:pt x="7427408" y="1933117"/>
                  <a:pt x="7423878" y="1938411"/>
                  <a:pt x="7423878" y="1945472"/>
                </a:cubicBezTo>
                <a:lnTo>
                  <a:pt x="7413288" y="1956063"/>
                </a:lnTo>
                <a:cubicBezTo>
                  <a:pt x="7420348" y="1956063"/>
                  <a:pt x="7423878" y="1959592"/>
                  <a:pt x="7423878" y="1966653"/>
                </a:cubicBezTo>
                <a:cubicBezTo>
                  <a:pt x="7423878" y="1973713"/>
                  <a:pt x="7415053" y="1977242"/>
                  <a:pt x="7397403" y="1977242"/>
                </a:cubicBezTo>
                <a:cubicBezTo>
                  <a:pt x="7379751" y="1977242"/>
                  <a:pt x="7360336" y="1975478"/>
                  <a:pt x="7339155" y="1971948"/>
                </a:cubicBezTo>
                <a:cubicBezTo>
                  <a:pt x="7317974" y="1968417"/>
                  <a:pt x="7303854" y="1964888"/>
                  <a:pt x="7296793" y="1961357"/>
                </a:cubicBezTo>
                <a:cubicBezTo>
                  <a:pt x="7289732" y="1957828"/>
                  <a:pt x="7284437" y="1956063"/>
                  <a:pt x="7280908" y="1956063"/>
                </a:cubicBezTo>
                <a:cubicBezTo>
                  <a:pt x="7277378" y="1956063"/>
                  <a:pt x="7272082" y="1956063"/>
                  <a:pt x="7265022" y="1956063"/>
                </a:cubicBezTo>
                <a:lnTo>
                  <a:pt x="7265022" y="1966653"/>
                </a:lnTo>
                <a:cubicBezTo>
                  <a:pt x="7279142" y="1966653"/>
                  <a:pt x="7289732" y="1973713"/>
                  <a:pt x="7296793" y="1987834"/>
                </a:cubicBezTo>
                <a:lnTo>
                  <a:pt x="7317974" y="1998424"/>
                </a:lnTo>
                <a:lnTo>
                  <a:pt x="7286203" y="1998424"/>
                </a:lnTo>
                <a:cubicBezTo>
                  <a:pt x="7265022" y="1998424"/>
                  <a:pt x="7254432" y="1994894"/>
                  <a:pt x="7254432" y="1987834"/>
                </a:cubicBezTo>
                <a:cubicBezTo>
                  <a:pt x="7247370" y="1987834"/>
                  <a:pt x="7243841" y="1987834"/>
                  <a:pt x="7243841" y="1987834"/>
                </a:cubicBezTo>
                <a:cubicBezTo>
                  <a:pt x="7243841" y="1987834"/>
                  <a:pt x="7243841" y="1991363"/>
                  <a:pt x="7243841" y="1998424"/>
                </a:cubicBezTo>
                <a:lnTo>
                  <a:pt x="7201480" y="2009015"/>
                </a:lnTo>
                <a:lnTo>
                  <a:pt x="7201480" y="1987834"/>
                </a:lnTo>
                <a:cubicBezTo>
                  <a:pt x="7194418" y="1987834"/>
                  <a:pt x="7187360" y="1986069"/>
                  <a:pt x="7180299" y="1982538"/>
                </a:cubicBezTo>
                <a:cubicBezTo>
                  <a:pt x="7173238" y="1979007"/>
                  <a:pt x="7169708" y="1977242"/>
                  <a:pt x="7169708" y="1977242"/>
                </a:cubicBezTo>
                <a:cubicBezTo>
                  <a:pt x="7169708" y="1977242"/>
                  <a:pt x="7169708" y="1980773"/>
                  <a:pt x="7169708" y="1987834"/>
                </a:cubicBezTo>
                <a:lnTo>
                  <a:pt x="7159118" y="1998424"/>
                </a:lnTo>
                <a:cubicBezTo>
                  <a:pt x="7159118" y="1998424"/>
                  <a:pt x="7157352" y="2000188"/>
                  <a:pt x="7153822" y="2003719"/>
                </a:cubicBezTo>
                <a:cubicBezTo>
                  <a:pt x="7150293" y="2007250"/>
                  <a:pt x="7148526" y="2012544"/>
                  <a:pt x="7148526" y="2019605"/>
                </a:cubicBezTo>
                <a:cubicBezTo>
                  <a:pt x="7148526" y="2033725"/>
                  <a:pt x="7155588" y="2033725"/>
                  <a:pt x="7169708" y="2019605"/>
                </a:cubicBezTo>
                <a:cubicBezTo>
                  <a:pt x="7169708" y="2012544"/>
                  <a:pt x="7173238" y="2012544"/>
                  <a:pt x="7180299" y="2019605"/>
                </a:cubicBezTo>
                <a:cubicBezTo>
                  <a:pt x="7187360" y="2026665"/>
                  <a:pt x="7190889" y="2026665"/>
                  <a:pt x="7190889" y="2019605"/>
                </a:cubicBezTo>
                <a:cubicBezTo>
                  <a:pt x="7197949" y="2019605"/>
                  <a:pt x="7201480" y="2021369"/>
                  <a:pt x="7201480" y="2024900"/>
                </a:cubicBezTo>
                <a:cubicBezTo>
                  <a:pt x="7201480" y="2028430"/>
                  <a:pt x="7205010" y="2030194"/>
                  <a:pt x="7212070" y="2030194"/>
                </a:cubicBezTo>
                <a:cubicBezTo>
                  <a:pt x="7212070" y="2044315"/>
                  <a:pt x="7226190" y="2044315"/>
                  <a:pt x="7254432" y="2030194"/>
                </a:cubicBezTo>
                <a:lnTo>
                  <a:pt x="7265022" y="2030194"/>
                </a:lnTo>
                <a:lnTo>
                  <a:pt x="7265022" y="2040786"/>
                </a:lnTo>
                <a:lnTo>
                  <a:pt x="7286203" y="2030194"/>
                </a:lnTo>
                <a:lnTo>
                  <a:pt x="7292822" y="2030194"/>
                </a:lnTo>
                <a:cubicBezTo>
                  <a:pt x="7295470" y="2030194"/>
                  <a:pt x="7296793" y="2030194"/>
                  <a:pt x="7296793" y="2030194"/>
                </a:cubicBezTo>
                <a:lnTo>
                  <a:pt x="7265022" y="2051376"/>
                </a:lnTo>
                <a:cubicBezTo>
                  <a:pt x="7250902" y="2051376"/>
                  <a:pt x="7243841" y="2054906"/>
                  <a:pt x="7243841" y="2061967"/>
                </a:cubicBezTo>
                <a:lnTo>
                  <a:pt x="7243841" y="2072557"/>
                </a:lnTo>
                <a:lnTo>
                  <a:pt x="7275612" y="2093738"/>
                </a:lnTo>
                <a:cubicBezTo>
                  <a:pt x="7289732" y="2093738"/>
                  <a:pt x="7300322" y="2097267"/>
                  <a:pt x="7307384" y="2104328"/>
                </a:cubicBezTo>
                <a:cubicBezTo>
                  <a:pt x="7314444" y="2104328"/>
                  <a:pt x="7317974" y="2104328"/>
                  <a:pt x="7317974" y="2104328"/>
                </a:cubicBezTo>
                <a:cubicBezTo>
                  <a:pt x="7317974" y="2104328"/>
                  <a:pt x="7321504" y="2104328"/>
                  <a:pt x="7328564" y="2104328"/>
                </a:cubicBezTo>
                <a:cubicBezTo>
                  <a:pt x="7328564" y="2104328"/>
                  <a:pt x="7330330" y="2107858"/>
                  <a:pt x="7333860" y="2114919"/>
                </a:cubicBezTo>
                <a:cubicBezTo>
                  <a:pt x="7337389" y="2121978"/>
                  <a:pt x="7335626" y="2125509"/>
                  <a:pt x="7328564" y="2125509"/>
                </a:cubicBezTo>
                <a:lnTo>
                  <a:pt x="7307384" y="2125509"/>
                </a:lnTo>
                <a:cubicBezTo>
                  <a:pt x="7300322" y="2132569"/>
                  <a:pt x="7293264" y="2136099"/>
                  <a:pt x="7286203" y="2136099"/>
                </a:cubicBezTo>
                <a:lnTo>
                  <a:pt x="7286203" y="2125509"/>
                </a:lnTo>
                <a:lnTo>
                  <a:pt x="7275612" y="2114919"/>
                </a:lnTo>
                <a:cubicBezTo>
                  <a:pt x="7268552" y="2114919"/>
                  <a:pt x="7266788" y="2118448"/>
                  <a:pt x="7270318" y="2125509"/>
                </a:cubicBezTo>
                <a:cubicBezTo>
                  <a:pt x="7273847" y="2132569"/>
                  <a:pt x="7272082" y="2136099"/>
                  <a:pt x="7265022" y="2136099"/>
                </a:cubicBezTo>
                <a:cubicBezTo>
                  <a:pt x="7265022" y="2129040"/>
                  <a:pt x="7259726" y="2123744"/>
                  <a:pt x="7249136" y="2120213"/>
                </a:cubicBezTo>
                <a:cubicBezTo>
                  <a:pt x="7238546" y="2116684"/>
                  <a:pt x="7231485" y="2113154"/>
                  <a:pt x="7227956" y="2109623"/>
                </a:cubicBezTo>
                <a:cubicBezTo>
                  <a:pt x="7224426" y="2106092"/>
                  <a:pt x="7222660" y="2104328"/>
                  <a:pt x="7222660" y="2104328"/>
                </a:cubicBezTo>
                <a:lnTo>
                  <a:pt x="7201480" y="2104328"/>
                </a:lnTo>
                <a:lnTo>
                  <a:pt x="7148526" y="2093738"/>
                </a:lnTo>
                <a:lnTo>
                  <a:pt x="7132641" y="2093738"/>
                </a:lnTo>
                <a:cubicBezTo>
                  <a:pt x="7136170" y="2093738"/>
                  <a:pt x="7137937" y="2091973"/>
                  <a:pt x="7137937" y="2088442"/>
                </a:cubicBezTo>
                <a:cubicBezTo>
                  <a:pt x="7137937" y="2084911"/>
                  <a:pt x="7136170" y="2081382"/>
                  <a:pt x="7132641" y="2077852"/>
                </a:cubicBezTo>
                <a:cubicBezTo>
                  <a:pt x="7129112" y="2074321"/>
                  <a:pt x="7125581" y="2074321"/>
                  <a:pt x="7122052" y="2077852"/>
                </a:cubicBezTo>
                <a:cubicBezTo>
                  <a:pt x="7118522" y="2081382"/>
                  <a:pt x="7118522" y="2084911"/>
                  <a:pt x="7122052" y="2088442"/>
                </a:cubicBezTo>
                <a:cubicBezTo>
                  <a:pt x="7125581" y="2091973"/>
                  <a:pt x="7129112" y="2093738"/>
                  <a:pt x="7132641" y="2093738"/>
                </a:cubicBezTo>
                <a:lnTo>
                  <a:pt x="7111462" y="2093738"/>
                </a:lnTo>
                <a:cubicBezTo>
                  <a:pt x="7100870" y="2093738"/>
                  <a:pt x="7095574" y="2095502"/>
                  <a:pt x="7095574" y="2099033"/>
                </a:cubicBezTo>
                <a:cubicBezTo>
                  <a:pt x="7095574" y="2102563"/>
                  <a:pt x="7093810" y="2104328"/>
                  <a:pt x="7090280" y="2104328"/>
                </a:cubicBezTo>
                <a:cubicBezTo>
                  <a:pt x="7086751" y="2104328"/>
                  <a:pt x="7081456" y="2104328"/>
                  <a:pt x="7074395" y="2104328"/>
                </a:cubicBezTo>
                <a:lnTo>
                  <a:pt x="7063804" y="2104328"/>
                </a:lnTo>
                <a:lnTo>
                  <a:pt x="7063804" y="2114919"/>
                </a:lnTo>
                <a:cubicBezTo>
                  <a:pt x="7056744" y="2114919"/>
                  <a:pt x="7053214" y="2111388"/>
                  <a:pt x="7053214" y="2104328"/>
                </a:cubicBezTo>
                <a:cubicBezTo>
                  <a:pt x="7053214" y="2090207"/>
                  <a:pt x="7056744" y="2086677"/>
                  <a:pt x="7063804" y="2093738"/>
                </a:cubicBezTo>
                <a:cubicBezTo>
                  <a:pt x="7070866" y="2093738"/>
                  <a:pt x="7076160" y="2091973"/>
                  <a:pt x="7079689" y="2088442"/>
                </a:cubicBezTo>
                <a:cubicBezTo>
                  <a:pt x="7083218" y="2084911"/>
                  <a:pt x="7081456" y="2083146"/>
                  <a:pt x="7074395" y="2083146"/>
                </a:cubicBezTo>
                <a:cubicBezTo>
                  <a:pt x="7067333" y="2083146"/>
                  <a:pt x="7063804" y="2083146"/>
                  <a:pt x="7063804" y="2083146"/>
                </a:cubicBezTo>
                <a:cubicBezTo>
                  <a:pt x="7063804" y="2076088"/>
                  <a:pt x="7062039" y="2072557"/>
                  <a:pt x="7058510" y="2072557"/>
                </a:cubicBezTo>
                <a:cubicBezTo>
                  <a:pt x="7054978" y="2072557"/>
                  <a:pt x="7051448" y="2072557"/>
                  <a:pt x="7047918" y="2072557"/>
                </a:cubicBezTo>
                <a:cubicBezTo>
                  <a:pt x="7044389" y="2072557"/>
                  <a:pt x="7040858" y="2074321"/>
                  <a:pt x="7037328" y="2077852"/>
                </a:cubicBezTo>
                <a:cubicBezTo>
                  <a:pt x="7033799" y="2081382"/>
                  <a:pt x="7028504" y="2083146"/>
                  <a:pt x="7021443" y="2083146"/>
                </a:cubicBezTo>
                <a:cubicBezTo>
                  <a:pt x="7014381" y="2083146"/>
                  <a:pt x="7010852" y="2083146"/>
                  <a:pt x="7010852" y="2083146"/>
                </a:cubicBezTo>
                <a:cubicBezTo>
                  <a:pt x="7010852" y="2090207"/>
                  <a:pt x="7000262" y="2093738"/>
                  <a:pt x="6979081" y="2093738"/>
                </a:cubicBezTo>
                <a:lnTo>
                  <a:pt x="6968491" y="2093738"/>
                </a:lnTo>
                <a:cubicBezTo>
                  <a:pt x="6968491" y="2086677"/>
                  <a:pt x="6966725" y="2083146"/>
                  <a:pt x="6963196" y="2083146"/>
                </a:cubicBezTo>
                <a:cubicBezTo>
                  <a:pt x="6959666" y="2083146"/>
                  <a:pt x="6957900" y="2083146"/>
                  <a:pt x="6957900" y="2083146"/>
                </a:cubicBezTo>
                <a:cubicBezTo>
                  <a:pt x="6943780" y="2083146"/>
                  <a:pt x="6936718" y="2083146"/>
                  <a:pt x="6936718" y="2083146"/>
                </a:cubicBezTo>
                <a:cubicBezTo>
                  <a:pt x="6936718" y="2076088"/>
                  <a:pt x="6934954" y="2072557"/>
                  <a:pt x="6931424" y="2072557"/>
                </a:cubicBezTo>
                <a:cubicBezTo>
                  <a:pt x="6927895" y="2072557"/>
                  <a:pt x="6926129" y="2072557"/>
                  <a:pt x="6926129" y="2072557"/>
                </a:cubicBezTo>
                <a:lnTo>
                  <a:pt x="6894358" y="2072557"/>
                </a:lnTo>
                <a:cubicBezTo>
                  <a:pt x="6894358" y="2065496"/>
                  <a:pt x="6890828" y="2061967"/>
                  <a:pt x="6883766" y="2061967"/>
                </a:cubicBezTo>
                <a:cubicBezTo>
                  <a:pt x="6876706" y="2061967"/>
                  <a:pt x="6873177" y="2058436"/>
                  <a:pt x="6873177" y="2051376"/>
                </a:cubicBezTo>
                <a:cubicBezTo>
                  <a:pt x="6873177" y="2051376"/>
                  <a:pt x="6871410" y="2051376"/>
                  <a:pt x="6867881" y="2051376"/>
                </a:cubicBezTo>
                <a:cubicBezTo>
                  <a:pt x="6864352" y="2051376"/>
                  <a:pt x="6859056" y="2051376"/>
                  <a:pt x="6851996" y="2051376"/>
                </a:cubicBezTo>
                <a:lnTo>
                  <a:pt x="6820224" y="2051376"/>
                </a:lnTo>
                <a:cubicBezTo>
                  <a:pt x="6813164" y="2044315"/>
                  <a:pt x="6799044" y="2037255"/>
                  <a:pt x="6777862" y="2030194"/>
                </a:cubicBezTo>
                <a:cubicBezTo>
                  <a:pt x="6770802" y="2030194"/>
                  <a:pt x="6761977" y="2030194"/>
                  <a:pt x="6751387" y="2030194"/>
                </a:cubicBezTo>
                <a:cubicBezTo>
                  <a:pt x="6740796" y="2030194"/>
                  <a:pt x="6730206" y="2028430"/>
                  <a:pt x="6719616" y="2024900"/>
                </a:cubicBezTo>
                <a:cubicBezTo>
                  <a:pt x="6709025" y="2021369"/>
                  <a:pt x="6700200" y="2019605"/>
                  <a:pt x="6693140" y="2019605"/>
                </a:cubicBezTo>
                <a:lnTo>
                  <a:pt x="6693140" y="2030194"/>
                </a:lnTo>
                <a:cubicBezTo>
                  <a:pt x="6714320" y="2044315"/>
                  <a:pt x="6728440" y="2047846"/>
                  <a:pt x="6735502" y="2040786"/>
                </a:cubicBezTo>
                <a:lnTo>
                  <a:pt x="6746092" y="2040786"/>
                </a:lnTo>
                <a:cubicBezTo>
                  <a:pt x="6753152" y="2047846"/>
                  <a:pt x="6754916" y="2051376"/>
                  <a:pt x="6751387" y="2051376"/>
                </a:cubicBezTo>
                <a:cubicBezTo>
                  <a:pt x="6747858" y="2051376"/>
                  <a:pt x="6739032" y="2051376"/>
                  <a:pt x="6724910" y="2051376"/>
                </a:cubicBezTo>
                <a:cubicBezTo>
                  <a:pt x="6703730" y="2051376"/>
                  <a:pt x="6686079" y="2051376"/>
                  <a:pt x="6671958" y="2051376"/>
                </a:cubicBezTo>
                <a:lnTo>
                  <a:pt x="6661368" y="2030194"/>
                </a:lnTo>
                <a:lnTo>
                  <a:pt x="6650778" y="2030194"/>
                </a:lnTo>
                <a:cubicBezTo>
                  <a:pt x="6643717" y="2030194"/>
                  <a:pt x="6640188" y="2033725"/>
                  <a:pt x="6640188" y="2040786"/>
                </a:cubicBezTo>
                <a:lnTo>
                  <a:pt x="6640188" y="2035490"/>
                </a:lnTo>
                <a:cubicBezTo>
                  <a:pt x="6640188" y="2031959"/>
                  <a:pt x="6640188" y="2030194"/>
                  <a:pt x="6640188" y="2030194"/>
                </a:cubicBezTo>
                <a:cubicBezTo>
                  <a:pt x="6640188" y="2009015"/>
                  <a:pt x="6633127" y="1998424"/>
                  <a:pt x="6619006" y="1998424"/>
                </a:cubicBezTo>
                <a:lnTo>
                  <a:pt x="6576646" y="1987834"/>
                </a:lnTo>
                <a:cubicBezTo>
                  <a:pt x="6583706" y="1987834"/>
                  <a:pt x="6589002" y="1984303"/>
                  <a:pt x="6592531" y="1977242"/>
                </a:cubicBezTo>
                <a:cubicBezTo>
                  <a:pt x="6596060" y="1970184"/>
                  <a:pt x="6594296" y="1966653"/>
                  <a:pt x="6587236" y="1966653"/>
                </a:cubicBezTo>
                <a:lnTo>
                  <a:pt x="6576646" y="1966653"/>
                </a:lnTo>
                <a:lnTo>
                  <a:pt x="6513102" y="1956063"/>
                </a:lnTo>
                <a:lnTo>
                  <a:pt x="6502512" y="1956063"/>
                </a:lnTo>
                <a:cubicBezTo>
                  <a:pt x="6502512" y="1963122"/>
                  <a:pt x="6498983" y="1966653"/>
                  <a:pt x="6491922" y="1966653"/>
                </a:cubicBezTo>
                <a:cubicBezTo>
                  <a:pt x="6484861" y="1966653"/>
                  <a:pt x="6484861" y="1963122"/>
                  <a:pt x="6491922" y="1956063"/>
                </a:cubicBezTo>
                <a:lnTo>
                  <a:pt x="6481332" y="1945472"/>
                </a:lnTo>
                <a:cubicBezTo>
                  <a:pt x="6474271" y="1945472"/>
                  <a:pt x="6470740" y="1945472"/>
                  <a:pt x="6470740" y="1945472"/>
                </a:cubicBezTo>
                <a:cubicBezTo>
                  <a:pt x="6470740" y="1945472"/>
                  <a:pt x="6470740" y="1943707"/>
                  <a:pt x="6470740" y="1940176"/>
                </a:cubicBezTo>
                <a:cubicBezTo>
                  <a:pt x="6470740" y="1936646"/>
                  <a:pt x="6467211" y="1938411"/>
                  <a:pt x="6460150" y="1945472"/>
                </a:cubicBezTo>
                <a:cubicBezTo>
                  <a:pt x="6460150" y="1945472"/>
                  <a:pt x="6463680" y="1947236"/>
                  <a:pt x="6470740" y="1950767"/>
                </a:cubicBezTo>
                <a:cubicBezTo>
                  <a:pt x="6477802" y="1954297"/>
                  <a:pt x="6477802" y="1959592"/>
                  <a:pt x="6470740" y="1966653"/>
                </a:cubicBezTo>
                <a:cubicBezTo>
                  <a:pt x="6470740" y="1959592"/>
                  <a:pt x="6463680" y="1956063"/>
                  <a:pt x="6449560" y="1956063"/>
                </a:cubicBezTo>
                <a:lnTo>
                  <a:pt x="6438970" y="1945472"/>
                </a:lnTo>
                <a:cubicBezTo>
                  <a:pt x="6446031" y="1945472"/>
                  <a:pt x="6446031" y="1941941"/>
                  <a:pt x="6438970" y="1934882"/>
                </a:cubicBezTo>
                <a:cubicBezTo>
                  <a:pt x="6424850" y="1927821"/>
                  <a:pt x="6414259" y="1931351"/>
                  <a:pt x="6407198" y="1945472"/>
                </a:cubicBezTo>
                <a:cubicBezTo>
                  <a:pt x="6407198" y="1952532"/>
                  <a:pt x="6401903" y="1952532"/>
                  <a:pt x="6391313" y="1945472"/>
                </a:cubicBezTo>
                <a:cubicBezTo>
                  <a:pt x="6380723" y="1938411"/>
                  <a:pt x="6375428" y="1931351"/>
                  <a:pt x="6375428" y="1924290"/>
                </a:cubicBezTo>
                <a:lnTo>
                  <a:pt x="6333066" y="1934882"/>
                </a:lnTo>
                <a:lnTo>
                  <a:pt x="6343656" y="1945472"/>
                </a:lnTo>
                <a:lnTo>
                  <a:pt x="6354246" y="1934882"/>
                </a:lnTo>
                <a:cubicBezTo>
                  <a:pt x="6361306" y="1934882"/>
                  <a:pt x="6368367" y="1934882"/>
                  <a:pt x="6375428" y="1934882"/>
                </a:cubicBezTo>
                <a:lnTo>
                  <a:pt x="6375428" y="1945472"/>
                </a:lnTo>
                <a:cubicBezTo>
                  <a:pt x="6375428" y="1952532"/>
                  <a:pt x="6378957" y="1956063"/>
                  <a:pt x="6386018" y="1956063"/>
                </a:cubicBezTo>
                <a:cubicBezTo>
                  <a:pt x="6400138" y="1963122"/>
                  <a:pt x="6403669" y="1970184"/>
                  <a:pt x="6396608" y="1977242"/>
                </a:cubicBezTo>
                <a:lnTo>
                  <a:pt x="6364836" y="1977242"/>
                </a:lnTo>
                <a:lnTo>
                  <a:pt x="6311884" y="1966653"/>
                </a:lnTo>
                <a:cubicBezTo>
                  <a:pt x="6311884" y="1959592"/>
                  <a:pt x="6306590" y="1954297"/>
                  <a:pt x="6295998" y="1950767"/>
                </a:cubicBezTo>
                <a:cubicBezTo>
                  <a:pt x="6285409" y="1947236"/>
                  <a:pt x="6276584" y="1949002"/>
                  <a:pt x="6269524" y="1956063"/>
                </a:cubicBezTo>
                <a:lnTo>
                  <a:pt x="6311884" y="1977242"/>
                </a:lnTo>
                <a:cubicBezTo>
                  <a:pt x="6318946" y="1977242"/>
                  <a:pt x="6322476" y="1977242"/>
                  <a:pt x="6322476" y="1977242"/>
                </a:cubicBezTo>
                <a:cubicBezTo>
                  <a:pt x="6322476" y="1977242"/>
                  <a:pt x="6326005" y="1977242"/>
                  <a:pt x="6333066" y="1977242"/>
                </a:cubicBezTo>
                <a:cubicBezTo>
                  <a:pt x="6347186" y="1991363"/>
                  <a:pt x="6357776" y="1998424"/>
                  <a:pt x="6364836" y="1998424"/>
                </a:cubicBezTo>
                <a:lnTo>
                  <a:pt x="6375428" y="1998424"/>
                </a:lnTo>
                <a:lnTo>
                  <a:pt x="6386018" y="2009015"/>
                </a:lnTo>
                <a:cubicBezTo>
                  <a:pt x="6393079" y="2009015"/>
                  <a:pt x="6400138" y="2009015"/>
                  <a:pt x="6407198" y="2009015"/>
                </a:cubicBezTo>
                <a:cubicBezTo>
                  <a:pt x="6414259" y="2009015"/>
                  <a:pt x="6417788" y="2012544"/>
                  <a:pt x="6417788" y="2019605"/>
                </a:cubicBezTo>
                <a:lnTo>
                  <a:pt x="6446030" y="2026665"/>
                </a:lnTo>
                <a:lnTo>
                  <a:pt x="6438970" y="2019605"/>
                </a:lnTo>
                <a:cubicBezTo>
                  <a:pt x="6438970" y="2019605"/>
                  <a:pt x="6444265" y="2019605"/>
                  <a:pt x="6454855" y="2019605"/>
                </a:cubicBezTo>
                <a:cubicBezTo>
                  <a:pt x="6465446" y="2019605"/>
                  <a:pt x="6470740" y="2023136"/>
                  <a:pt x="6470740" y="2030194"/>
                </a:cubicBezTo>
                <a:lnTo>
                  <a:pt x="6460150" y="2030194"/>
                </a:lnTo>
                <a:cubicBezTo>
                  <a:pt x="6474271" y="2030194"/>
                  <a:pt x="6483098" y="2033725"/>
                  <a:pt x="6486627" y="2040786"/>
                </a:cubicBezTo>
                <a:cubicBezTo>
                  <a:pt x="6490156" y="2047846"/>
                  <a:pt x="6491922" y="2051376"/>
                  <a:pt x="6491922" y="2051376"/>
                </a:cubicBezTo>
                <a:lnTo>
                  <a:pt x="6491922" y="2040786"/>
                </a:lnTo>
                <a:lnTo>
                  <a:pt x="6513102" y="2040786"/>
                </a:lnTo>
                <a:lnTo>
                  <a:pt x="6513102" y="2051376"/>
                </a:lnTo>
                <a:lnTo>
                  <a:pt x="6513102" y="2061967"/>
                </a:lnTo>
                <a:cubicBezTo>
                  <a:pt x="6513102" y="2061967"/>
                  <a:pt x="6527223" y="2065496"/>
                  <a:pt x="6555464" y="2072557"/>
                </a:cubicBezTo>
                <a:lnTo>
                  <a:pt x="6608416" y="2083146"/>
                </a:lnTo>
                <a:lnTo>
                  <a:pt x="6597826" y="2072557"/>
                </a:lnTo>
                <a:lnTo>
                  <a:pt x="6597826" y="2061967"/>
                </a:lnTo>
                <a:cubicBezTo>
                  <a:pt x="6597826" y="2069026"/>
                  <a:pt x="6604887" y="2072557"/>
                  <a:pt x="6619006" y="2072557"/>
                </a:cubicBezTo>
                <a:lnTo>
                  <a:pt x="6640188" y="2093738"/>
                </a:lnTo>
                <a:lnTo>
                  <a:pt x="6650778" y="2093738"/>
                </a:lnTo>
                <a:cubicBezTo>
                  <a:pt x="6650778" y="2093738"/>
                  <a:pt x="6656073" y="2095502"/>
                  <a:pt x="6666664" y="2099033"/>
                </a:cubicBezTo>
                <a:cubicBezTo>
                  <a:pt x="6677254" y="2102563"/>
                  <a:pt x="6686079" y="2106092"/>
                  <a:pt x="6693140" y="2109623"/>
                </a:cubicBezTo>
                <a:cubicBezTo>
                  <a:pt x="6700200" y="2113154"/>
                  <a:pt x="6709025" y="2116684"/>
                  <a:pt x="6719616" y="2120213"/>
                </a:cubicBezTo>
                <a:cubicBezTo>
                  <a:pt x="6730206" y="2123744"/>
                  <a:pt x="6735502" y="2125509"/>
                  <a:pt x="6735502" y="2125509"/>
                </a:cubicBezTo>
                <a:cubicBezTo>
                  <a:pt x="6749621" y="2125509"/>
                  <a:pt x="6760212" y="2125509"/>
                  <a:pt x="6767272" y="2125509"/>
                </a:cubicBezTo>
                <a:lnTo>
                  <a:pt x="6777862" y="2136099"/>
                </a:lnTo>
                <a:lnTo>
                  <a:pt x="6756682" y="2136099"/>
                </a:lnTo>
                <a:lnTo>
                  <a:pt x="6767272" y="2146690"/>
                </a:lnTo>
                <a:cubicBezTo>
                  <a:pt x="6781392" y="2153750"/>
                  <a:pt x="6791984" y="2157280"/>
                  <a:pt x="6799044" y="2157280"/>
                </a:cubicBezTo>
                <a:lnTo>
                  <a:pt x="6799044" y="2146690"/>
                </a:lnTo>
                <a:lnTo>
                  <a:pt x="6809634" y="2136099"/>
                </a:lnTo>
                <a:cubicBezTo>
                  <a:pt x="6816696" y="2136099"/>
                  <a:pt x="6820224" y="2136099"/>
                  <a:pt x="6820224" y="2136099"/>
                </a:cubicBezTo>
                <a:lnTo>
                  <a:pt x="6830814" y="2136099"/>
                </a:lnTo>
                <a:cubicBezTo>
                  <a:pt x="6830814" y="2143159"/>
                  <a:pt x="6830814" y="2146690"/>
                  <a:pt x="6830814" y="2146690"/>
                </a:cubicBezTo>
                <a:cubicBezTo>
                  <a:pt x="6837876" y="2146690"/>
                  <a:pt x="6837876" y="2150221"/>
                  <a:pt x="6830814" y="2157280"/>
                </a:cubicBezTo>
                <a:cubicBezTo>
                  <a:pt x="6830814" y="2164340"/>
                  <a:pt x="6844936" y="2171400"/>
                  <a:pt x="6873177" y="2178461"/>
                </a:cubicBezTo>
                <a:cubicBezTo>
                  <a:pt x="6880237" y="2178461"/>
                  <a:pt x="6885532" y="2178461"/>
                  <a:pt x="6889062" y="2178461"/>
                </a:cubicBezTo>
                <a:cubicBezTo>
                  <a:pt x="6892592" y="2178461"/>
                  <a:pt x="6894358" y="2174930"/>
                  <a:pt x="6894358" y="2167871"/>
                </a:cubicBezTo>
                <a:lnTo>
                  <a:pt x="6915539" y="2167871"/>
                </a:lnTo>
                <a:cubicBezTo>
                  <a:pt x="6936718" y="2174930"/>
                  <a:pt x="6950840" y="2178461"/>
                  <a:pt x="6957900" y="2178461"/>
                </a:cubicBezTo>
                <a:lnTo>
                  <a:pt x="6968491" y="2178461"/>
                </a:lnTo>
                <a:lnTo>
                  <a:pt x="6968491" y="2189051"/>
                </a:lnTo>
                <a:cubicBezTo>
                  <a:pt x="6975552" y="2196111"/>
                  <a:pt x="6980847" y="2197877"/>
                  <a:pt x="6984376" y="2194346"/>
                </a:cubicBezTo>
                <a:cubicBezTo>
                  <a:pt x="6987906" y="2190817"/>
                  <a:pt x="6991437" y="2189051"/>
                  <a:pt x="6994966" y="2189051"/>
                </a:cubicBezTo>
                <a:cubicBezTo>
                  <a:pt x="6998496" y="2189051"/>
                  <a:pt x="7000262" y="2190817"/>
                  <a:pt x="7000262" y="2194346"/>
                </a:cubicBezTo>
                <a:cubicBezTo>
                  <a:pt x="7000262" y="2197877"/>
                  <a:pt x="7000262" y="2199642"/>
                  <a:pt x="7000262" y="2199642"/>
                </a:cubicBezTo>
                <a:cubicBezTo>
                  <a:pt x="6993200" y="2199642"/>
                  <a:pt x="6989670" y="2199642"/>
                  <a:pt x="6989670" y="2199642"/>
                </a:cubicBezTo>
                <a:cubicBezTo>
                  <a:pt x="6989670" y="2199642"/>
                  <a:pt x="6989670" y="2203173"/>
                  <a:pt x="6989670" y="2210232"/>
                </a:cubicBezTo>
                <a:cubicBezTo>
                  <a:pt x="6996732" y="2210232"/>
                  <a:pt x="7002026" y="2208467"/>
                  <a:pt x="7005558" y="2204937"/>
                </a:cubicBezTo>
                <a:cubicBezTo>
                  <a:pt x="7009087" y="2201407"/>
                  <a:pt x="7017914" y="2199642"/>
                  <a:pt x="7032033" y="2199642"/>
                </a:cubicBezTo>
                <a:cubicBezTo>
                  <a:pt x="7039093" y="2199642"/>
                  <a:pt x="7046154" y="2201407"/>
                  <a:pt x="7053214" y="2204937"/>
                </a:cubicBezTo>
                <a:cubicBezTo>
                  <a:pt x="7060274" y="2208467"/>
                  <a:pt x="7067333" y="2210232"/>
                  <a:pt x="7074395" y="2210232"/>
                </a:cubicBezTo>
                <a:lnTo>
                  <a:pt x="7084985" y="2220823"/>
                </a:lnTo>
                <a:cubicBezTo>
                  <a:pt x="7092045" y="2220823"/>
                  <a:pt x="7097341" y="2219058"/>
                  <a:pt x="7100870" y="2215527"/>
                </a:cubicBezTo>
                <a:cubicBezTo>
                  <a:pt x="7104400" y="2211996"/>
                  <a:pt x="7109696" y="2213763"/>
                  <a:pt x="7116756" y="2220823"/>
                </a:cubicBezTo>
                <a:cubicBezTo>
                  <a:pt x="7130876" y="2220823"/>
                  <a:pt x="7141466" y="2220823"/>
                  <a:pt x="7148526" y="2220823"/>
                </a:cubicBezTo>
                <a:cubicBezTo>
                  <a:pt x="7155588" y="2220823"/>
                  <a:pt x="7162648" y="2224352"/>
                  <a:pt x="7169708" y="2231413"/>
                </a:cubicBezTo>
                <a:cubicBezTo>
                  <a:pt x="7183828" y="2231413"/>
                  <a:pt x="7190889" y="2231413"/>
                  <a:pt x="7190889" y="2231413"/>
                </a:cubicBezTo>
                <a:lnTo>
                  <a:pt x="7201480" y="2242004"/>
                </a:lnTo>
                <a:cubicBezTo>
                  <a:pt x="7215600" y="2242004"/>
                  <a:pt x="7224426" y="2243769"/>
                  <a:pt x="7227956" y="2247298"/>
                </a:cubicBezTo>
                <a:cubicBezTo>
                  <a:pt x="7231485" y="2250829"/>
                  <a:pt x="7240312" y="2252594"/>
                  <a:pt x="7254432" y="2252594"/>
                </a:cubicBezTo>
                <a:lnTo>
                  <a:pt x="7254432" y="2263184"/>
                </a:lnTo>
                <a:cubicBezTo>
                  <a:pt x="7261492" y="2263184"/>
                  <a:pt x="7265022" y="2266715"/>
                  <a:pt x="7265022" y="2273775"/>
                </a:cubicBezTo>
                <a:cubicBezTo>
                  <a:pt x="7265022" y="2280834"/>
                  <a:pt x="7252666" y="2284365"/>
                  <a:pt x="7227956" y="2284365"/>
                </a:cubicBezTo>
                <a:cubicBezTo>
                  <a:pt x="7203245" y="2284365"/>
                  <a:pt x="7187360" y="2284365"/>
                  <a:pt x="7180299" y="2284365"/>
                </a:cubicBezTo>
                <a:cubicBezTo>
                  <a:pt x="7173238" y="2284365"/>
                  <a:pt x="7166178" y="2284365"/>
                  <a:pt x="7159118" y="2284365"/>
                </a:cubicBezTo>
                <a:cubicBezTo>
                  <a:pt x="7152058" y="2284365"/>
                  <a:pt x="7144997" y="2284365"/>
                  <a:pt x="7137937" y="2284365"/>
                </a:cubicBezTo>
                <a:lnTo>
                  <a:pt x="7169708" y="2294956"/>
                </a:lnTo>
                <a:cubicBezTo>
                  <a:pt x="7205010" y="2294956"/>
                  <a:pt x="7222660" y="2294956"/>
                  <a:pt x="7222660" y="2294956"/>
                </a:cubicBezTo>
                <a:lnTo>
                  <a:pt x="7222660" y="2305546"/>
                </a:lnTo>
                <a:lnTo>
                  <a:pt x="7233251" y="2316136"/>
                </a:lnTo>
                <a:lnTo>
                  <a:pt x="7254432" y="2326727"/>
                </a:lnTo>
                <a:lnTo>
                  <a:pt x="7243841" y="2326727"/>
                </a:lnTo>
                <a:lnTo>
                  <a:pt x="7233251" y="2326727"/>
                </a:lnTo>
                <a:cubicBezTo>
                  <a:pt x="7240312" y="2326727"/>
                  <a:pt x="7240312" y="2330256"/>
                  <a:pt x="7233251" y="2337317"/>
                </a:cubicBezTo>
                <a:lnTo>
                  <a:pt x="7212070" y="2326727"/>
                </a:lnTo>
                <a:lnTo>
                  <a:pt x="7212070" y="2321431"/>
                </a:lnTo>
                <a:cubicBezTo>
                  <a:pt x="7212070" y="2324962"/>
                  <a:pt x="7208540" y="2326727"/>
                  <a:pt x="7201480" y="2326727"/>
                </a:cubicBezTo>
                <a:lnTo>
                  <a:pt x="7190889" y="2326727"/>
                </a:lnTo>
                <a:lnTo>
                  <a:pt x="7159118" y="2316136"/>
                </a:lnTo>
                <a:lnTo>
                  <a:pt x="7084985" y="2294956"/>
                </a:lnTo>
                <a:cubicBezTo>
                  <a:pt x="7070866" y="2294956"/>
                  <a:pt x="7060274" y="2291425"/>
                  <a:pt x="7053214" y="2284365"/>
                </a:cubicBezTo>
                <a:cubicBezTo>
                  <a:pt x="7046154" y="2277304"/>
                  <a:pt x="7042622" y="2273775"/>
                  <a:pt x="7042622" y="2273775"/>
                </a:cubicBezTo>
                <a:cubicBezTo>
                  <a:pt x="7042622" y="2273775"/>
                  <a:pt x="7046154" y="2270244"/>
                  <a:pt x="7053214" y="2263184"/>
                </a:cubicBezTo>
                <a:lnTo>
                  <a:pt x="7063804" y="2252594"/>
                </a:lnTo>
                <a:cubicBezTo>
                  <a:pt x="7063804" y="2252594"/>
                  <a:pt x="7063804" y="2256125"/>
                  <a:pt x="7063804" y="2263184"/>
                </a:cubicBezTo>
                <a:cubicBezTo>
                  <a:pt x="7063804" y="2270244"/>
                  <a:pt x="7067333" y="2273775"/>
                  <a:pt x="7074395" y="2273775"/>
                </a:cubicBezTo>
                <a:cubicBezTo>
                  <a:pt x="7081456" y="2280834"/>
                  <a:pt x="7088514" y="2284365"/>
                  <a:pt x="7095574" y="2284365"/>
                </a:cubicBezTo>
                <a:cubicBezTo>
                  <a:pt x="7102636" y="2284365"/>
                  <a:pt x="7109696" y="2280834"/>
                  <a:pt x="7116756" y="2273775"/>
                </a:cubicBezTo>
                <a:lnTo>
                  <a:pt x="7127347" y="2263184"/>
                </a:lnTo>
                <a:cubicBezTo>
                  <a:pt x="7120285" y="2263184"/>
                  <a:pt x="7113226" y="2263184"/>
                  <a:pt x="7106166" y="2263184"/>
                </a:cubicBezTo>
                <a:cubicBezTo>
                  <a:pt x="7077924" y="2256125"/>
                  <a:pt x="7063804" y="2249063"/>
                  <a:pt x="7063804" y="2242004"/>
                </a:cubicBezTo>
                <a:lnTo>
                  <a:pt x="7042622" y="2231413"/>
                </a:lnTo>
                <a:lnTo>
                  <a:pt x="7042622" y="2242004"/>
                </a:lnTo>
                <a:lnTo>
                  <a:pt x="7021443" y="2242004"/>
                </a:lnTo>
                <a:cubicBezTo>
                  <a:pt x="7014381" y="2242004"/>
                  <a:pt x="7007322" y="2242004"/>
                  <a:pt x="7000262" y="2242004"/>
                </a:cubicBezTo>
                <a:cubicBezTo>
                  <a:pt x="7000262" y="2249063"/>
                  <a:pt x="7007322" y="2256125"/>
                  <a:pt x="7021443" y="2263184"/>
                </a:cubicBezTo>
                <a:lnTo>
                  <a:pt x="7010852" y="2263184"/>
                </a:lnTo>
                <a:cubicBezTo>
                  <a:pt x="7010852" y="2263184"/>
                  <a:pt x="7007322" y="2263184"/>
                  <a:pt x="7000262" y="2263184"/>
                </a:cubicBezTo>
                <a:cubicBezTo>
                  <a:pt x="7000262" y="2270244"/>
                  <a:pt x="6994966" y="2272010"/>
                  <a:pt x="6984376" y="2268479"/>
                </a:cubicBezTo>
                <a:cubicBezTo>
                  <a:pt x="6973785" y="2264948"/>
                  <a:pt x="6968491" y="2266715"/>
                  <a:pt x="6968491" y="2273775"/>
                </a:cubicBezTo>
                <a:lnTo>
                  <a:pt x="6957900" y="2284365"/>
                </a:lnTo>
                <a:cubicBezTo>
                  <a:pt x="6964960" y="2291425"/>
                  <a:pt x="6968491" y="2294956"/>
                  <a:pt x="6968491" y="2294956"/>
                </a:cubicBezTo>
                <a:cubicBezTo>
                  <a:pt x="6968491" y="2294956"/>
                  <a:pt x="6964960" y="2294956"/>
                  <a:pt x="6957900" y="2294956"/>
                </a:cubicBezTo>
                <a:lnTo>
                  <a:pt x="6957900" y="2305546"/>
                </a:lnTo>
                <a:cubicBezTo>
                  <a:pt x="6964960" y="2305546"/>
                  <a:pt x="6966725" y="2309077"/>
                  <a:pt x="6963196" y="2316136"/>
                </a:cubicBezTo>
                <a:cubicBezTo>
                  <a:pt x="6959666" y="2323196"/>
                  <a:pt x="6961429" y="2326727"/>
                  <a:pt x="6968491" y="2326727"/>
                </a:cubicBezTo>
                <a:cubicBezTo>
                  <a:pt x="6975552" y="2326727"/>
                  <a:pt x="6975552" y="2330256"/>
                  <a:pt x="6968491" y="2337317"/>
                </a:cubicBezTo>
                <a:cubicBezTo>
                  <a:pt x="6961429" y="2337317"/>
                  <a:pt x="6957900" y="2333787"/>
                  <a:pt x="6957900" y="2326727"/>
                </a:cubicBezTo>
                <a:lnTo>
                  <a:pt x="6873177" y="2305546"/>
                </a:lnTo>
                <a:cubicBezTo>
                  <a:pt x="6851996" y="2305546"/>
                  <a:pt x="6841406" y="2302015"/>
                  <a:pt x="6841406" y="2294956"/>
                </a:cubicBezTo>
                <a:cubicBezTo>
                  <a:pt x="6834344" y="2294956"/>
                  <a:pt x="6830814" y="2294956"/>
                  <a:pt x="6830814" y="2294956"/>
                </a:cubicBezTo>
                <a:cubicBezTo>
                  <a:pt x="6830814" y="2294956"/>
                  <a:pt x="6827285" y="2298485"/>
                  <a:pt x="6820224" y="2305546"/>
                </a:cubicBezTo>
                <a:cubicBezTo>
                  <a:pt x="6820224" y="2305546"/>
                  <a:pt x="6818458" y="2303781"/>
                  <a:pt x="6814929" y="2300250"/>
                </a:cubicBezTo>
                <a:cubicBezTo>
                  <a:pt x="6811400" y="2296721"/>
                  <a:pt x="6802573" y="2294956"/>
                  <a:pt x="6788454" y="2294956"/>
                </a:cubicBezTo>
                <a:cubicBezTo>
                  <a:pt x="6795514" y="2287896"/>
                  <a:pt x="6795514" y="2284365"/>
                  <a:pt x="6788454" y="2284365"/>
                </a:cubicBezTo>
                <a:lnTo>
                  <a:pt x="6799044" y="2252594"/>
                </a:lnTo>
                <a:cubicBezTo>
                  <a:pt x="6813164" y="2259654"/>
                  <a:pt x="6830814" y="2266715"/>
                  <a:pt x="6851996" y="2273775"/>
                </a:cubicBezTo>
                <a:cubicBezTo>
                  <a:pt x="6859056" y="2273775"/>
                  <a:pt x="6864352" y="2275540"/>
                  <a:pt x="6867881" y="2279069"/>
                </a:cubicBezTo>
                <a:cubicBezTo>
                  <a:pt x="6871410" y="2282600"/>
                  <a:pt x="6876706" y="2284365"/>
                  <a:pt x="6883766" y="2284365"/>
                </a:cubicBezTo>
                <a:lnTo>
                  <a:pt x="6894358" y="2284365"/>
                </a:lnTo>
                <a:cubicBezTo>
                  <a:pt x="6880237" y="2270244"/>
                  <a:pt x="6859056" y="2263184"/>
                  <a:pt x="6830814" y="2263184"/>
                </a:cubicBezTo>
                <a:cubicBezTo>
                  <a:pt x="6816696" y="2256125"/>
                  <a:pt x="6809634" y="2249063"/>
                  <a:pt x="6809634" y="2242004"/>
                </a:cubicBezTo>
                <a:cubicBezTo>
                  <a:pt x="6809634" y="2242004"/>
                  <a:pt x="6806104" y="2242004"/>
                  <a:pt x="6799044" y="2242004"/>
                </a:cubicBezTo>
                <a:cubicBezTo>
                  <a:pt x="6791984" y="2242004"/>
                  <a:pt x="6788454" y="2234944"/>
                  <a:pt x="6788454" y="2220823"/>
                </a:cubicBezTo>
                <a:cubicBezTo>
                  <a:pt x="6788454" y="2213763"/>
                  <a:pt x="6791984" y="2210232"/>
                  <a:pt x="6799044" y="2210232"/>
                </a:cubicBezTo>
                <a:cubicBezTo>
                  <a:pt x="6806104" y="2210232"/>
                  <a:pt x="6809634" y="2210232"/>
                  <a:pt x="6809634" y="2210232"/>
                </a:cubicBezTo>
                <a:lnTo>
                  <a:pt x="6777862" y="2199642"/>
                </a:lnTo>
                <a:cubicBezTo>
                  <a:pt x="6777862" y="2199642"/>
                  <a:pt x="6777862" y="2203173"/>
                  <a:pt x="6777862" y="2210232"/>
                </a:cubicBezTo>
                <a:cubicBezTo>
                  <a:pt x="6770802" y="2210232"/>
                  <a:pt x="6765506" y="2210232"/>
                  <a:pt x="6761977" y="2210232"/>
                </a:cubicBezTo>
                <a:cubicBezTo>
                  <a:pt x="6758448" y="2210232"/>
                  <a:pt x="6760212" y="2213763"/>
                  <a:pt x="6767272" y="2220823"/>
                </a:cubicBezTo>
                <a:cubicBezTo>
                  <a:pt x="6767272" y="2227882"/>
                  <a:pt x="6767272" y="2231413"/>
                  <a:pt x="6767272" y="2231413"/>
                </a:cubicBezTo>
                <a:lnTo>
                  <a:pt x="6735502" y="2231413"/>
                </a:lnTo>
                <a:lnTo>
                  <a:pt x="6724910" y="2231413"/>
                </a:lnTo>
                <a:cubicBezTo>
                  <a:pt x="6724910" y="2231413"/>
                  <a:pt x="6723146" y="2231413"/>
                  <a:pt x="6719616" y="2231413"/>
                </a:cubicBezTo>
                <a:cubicBezTo>
                  <a:pt x="6716086" y="2231413"/>
                  <a:pt x="6710791" y="2231413"/>
                  <a:pt x="6703730" y="2231413"/>
                </a:cubicBezTo>
                <a:cubicBezTo>
                  <a:pt x="6703730" y="2231413"/>
                  <a:pt x="6701964" y="2233177"/>
                  <a:pt x="6698435" y="2236708"/>
                </a:cubicBezTo>
                <a:cubicBezTo>
                  <a:pt x="6694906" y="2240238"/>
                  <a:pt x="6693140" y="2242004"/>
                  <a:pt x="6693140" y="2242004"/>
                </a:cubicBezTo>
                <a:lnTo>
                  <a:pt x="6693140" y="2252594"/>
                </a:lnTo>
                <a:cubicBezTo>
                  <a:pt x="6686079" y="2245533"/>
                  <a:pt x="6682550" y="2238473"/>
                  <a:pt x="6682550" y="2231413"/>
                </a:cubicBezTo>
                <a:lnTo>
                  <a:pt x="6680785" y="2228766"/>
                </a:lnTo>
                <a:lnTo>
                  <a:pt x="6679901" y="2230089"/>
                </a:lnTo>
                <a:cubicBezTo>
                  <a:pt x="6678136" y="2230972"/>
                  <a:pt x="6675490" y="2231413"/>
                  <a:pt x="6671958" y="2231413"/>
                </a:cubicBezTo>
                <a:cubicBezTo>
                  <a:pt x="6671958" y="2227882"/>
                  <a:pt x="6672401" y="2225235"/>
                  <a:pt x="6673282" y="2223470"/>
                </a:cubicBezTo>
                <a:lnTo>
                  <a:pt x="6674076" y="2222941"/>
                </a:lnTo>
                <a:lnTo>
                  <a:pt x="6661368" y="2220823"/>
                </a:lnTo>
                <a:lnTo>
                  <a:pt x="6629598" y="2220823"/>
                </a:lnTo>
                <a:cubicBezTo>
                  <a:pt x="6629598" y="2206702"/>
                  <a:pt x="6636658" y="2203173"/>
                  <a:pt x="6650778" y="2210232"/>
                </a:cubicBezTo>
                <a:cubicBezTo>
                  <a:pt x="6657839" y="2210232"/>
                  <a:pt x="6664898" y="2210232"/>
                  <a:pt x="6671958" y="2210232"/>
                </a:cubicBezTo>
                <a:cubicBezTo>
                  <a:pt x="6671958" y="2210232"/>
                  <a:pt x="6675488" y="2210232"/>
                  <a:pt x="6682550" y="2210232"/>
                </a:cubicBezTo>
                <a:lnTo>
                  <a:pt x="6724910" y="2210232"/>
                </a:lnTo>
                <a:cubicBezTo>
                  <a:pt x="6731972" y="2210232"/>
                  <a:pt x="6737266" y="2208467"/>
                  <a:pt x="6740796" y="2204937"/>
                </a:cubicBezTo>
                <a:cubicBezTo>
                  <a:pt x="6744326" y="2201407"/>
                  <a:pt x="6742562" y="2199642"/>
                  <a:pt x="6735502" y="2199642"/>
                </a:cubicBezTo>
                <a:lnTo>
                  <a:pt x="6735502" y="2189051"/>
                </a:lnTo>
                <a:cubicBezTo>
                  <a:pt x="6742562" y="2189051"/>
                  <a:pt x="6746092" y="2185521"/>
                  <a:pt x="6746092" y="2178461"/>
                </a:cubicBezTo>
                <a:cubicBezTo>
                  <a:pt x="6746092" y="2171400"/>
                  <a:pt x="6744326" y="2167871"/>
                  <a:pt x="6740796" y="2167871"/>
                </a:cubicBezTo>
                <a:cubicBezTo>
                  <a:pt x="6737266" y="2167871"/>
                  <a:pt x="6731972" y="2167871"/>
                  <a:pt x="6724910" y="2167871"/>
                </a:cubicBezTo>
                <a:cubicBezTo>
                  <a:pt x="6717850" y="2160811"/>
                  <a:pt x="6707260" y="2157280"/>
                  <a:pt x="6693140" y="2157280"/>
                </a:cubicBezTo>
                <a:lnTo>
                  <a:pt x="6661368" y="2157280"/>
                </a:lnTo>
                <a:lnTo>
                  <a:pt x="6650778" y="2157280"/>
                </a:lnTo>
                <a:cubicBezTo>
                  <a:pt x="6643717" y="2164340"/>
                  <a:pt x="6643717" y="2167871"/>
                  <a:pt x="6650778" y="2167871"/>
                </a:cubicBezTo>
                <a:cubicBezTo>
                  <a:pt x="6657839" y="2167871"/>
                  <a:pt x="6663134" y="2169636"/>
                  <a:pt x="6666664" y="2173165"/>
                </a:cubicBezTo>
                <a:cubicBezTo>
                  <a:pt x="6670194" y="2176696"/>
                  <a:pt x="6675488" y="2178461"/>
                  <a:pt x="6682550" y="2178461"/>
                </a:cubicBezTo>
                <a:lnTo>
                  <a:pt x="6661368" y="2178461"/>
                </a:lnTo>
                <a:cubicBezTo>
                  <a:pt x="6654307" y="2178461"/>
                  <a:pt x="6645483" y="2176696"/>
                  <a:pt x="6634892" y="2173165"/>
                </a:cubicBezTo>
                <a:cubicBezTo>
                  <a:pt x="6624302" y="2169636"/>
                  <a:pt x="6622536" y="2171400"/>
                  <a:pt x="6629598" y="2178461"/>
                </a:cubicBezTo>
                <a:lnTo>
                  <a:pt x="6619006" y="2189051"/>
                </a:lnTo>
                <a:lnTo>
                  <a:pt x="6587236" y="2199642"/>
                </a:lnTo>
                <a:lnTo>
                  <a:pt x="6587236" y="2189051"/>
                </a:lnTo>
                <a:lnTo>
                  <a:pt x="6576646" y="2178461"/>
                </a:lnTo>
                <a:lnTo>
                  <a:pt x="6566054" y="2189051"/>
                </a:lnTo>
                <a:lnTo>
                  <a:pt x="6555464" y="2189051"/>
                </a:lnTo>
                <a:cubicBezTo>
                  <a:pt x="6541344" y="2181992"/>
                  <a:pt x="6523694" y="2178461"/>
                  <a:pt x="6502512" y="2178461"/>
                </a:cubicBezTo>
                <a:lnTo>
                  <a:pt x="6491922" y="2167871"/>
                </a:lnTo>
                <a:lnTo>
                  <a:pt x="6491922" y="2157280"/>
                </a:lnTo>
                <a:cubicBezTo>
                  <a:pt x="6498983" y="2150221"/>
                  <a:pt x="6502512" y="2146690"/>
                  <a:pt x="6502512" y="2146690"/>
                </a:cubicBezTo>
                <a:lnTo>
                  <a:pt x="6523694" y="2167871"/>
                </a:lnTo>
                <a:cubicBezTo>
                  <a:pt x="6530754" y="2174930"/>
                  <a:pt x="6537813" y="2178461"/>
                  <a:pt x="6544874" y="2178461"/>
                </a:cubicBezTo>
                <a:cubicBezTo>
                  <a:pt x="6551935" y="2178461"/>
                  <a:pt x="6558994" y="2174930"/>
                  <a:pt x="6566054" y="2167871"/>
                </a:cubicBezTo>
                <a:cubicBezTo>
                  <a:pt x="6587236" y="2167871"/>
                  <a:pt x="6601355" y="2167871"/>
                  <a:pt x="6608416" y="2167871"/>
                </a:cubicBezTo>
                <a:lnTo>
                  <a:pt x="6597826" y="2146690"/>
                </a:lnTo>
                <a:cubicBezTo>
                  <a:pt x="6590765" y="2146690"/>
                  <a:pt x="6585470" y="2144925"/>
                  <a:pt x="6581940" y="2141394"/>
                </a:cubicBezTo>
                <a:cubicBezTo>
                  <a:pt x="6578410" y="2137863"/>
                  <a:pt x="6564290" y="2136099"/>
                  <a:pt x="6539579" y="2136099"/>
                </a:cubicBezTo>
                <a:cubicBezTo>
                  <a:pt x="6514868" y="2136099"/>
                  <a:pt x="6500746" y="2134334"/>
                  <a:pt x="6497217" y="2130804"/>
                </a:cubicBezTo>
                <a:cubicBezTo>
                  <a:pt x="6493688" y="2127273"/>
                  <a:pt x="6486627" y="2127273"/>
                  <a:pt x="6476036" y="2130804"/>
                </a:cubicBezTo>
                <a:cubicBezTo>
                  <a:pt x="6470740" y="2132569"/>
                  <a:pt x="6466328" y="2133894"/>
                  <a:pt x="6462798" y="2134775"/>
                </a:cubicBezTo>
                <a:lnTo>
                  <a:pt x="6460150" y="2135216"/>
                </a:lnTo>
                <a:lnTo>
                  <a:pt x="6460150" y="2104328"/>
                </a:lnTo>
                <a:cubicBezTo>
                  <a:pt x="6460150" y="2104328"/>
                  <a:pt x="6460150" y="2100798"/>
                  <a:pt x="6460150" y="2093738"/>
                </a:cubicBezTo>
                <a:lnTo>
                  <a:pt x="6417788" y="2072557"/>
                </a:lnTo>
                <a:lnTo>
                  <a:pt x="6428380" y="2083146"/>
                </a:lnTo>
                <a:cubicBezTo>
                  <a:pt x="6435440" y="2090207"/>
                  <a:pt x="6438970" y="2093738"/>
                  <a:pt x="6438970" y="2093738"/>
                </a:cubicBezTo>
                <a:lnTo>
                  <a:pt x="6428380" y="2114919"/>
                </a:lnTo>
                <a:lnTo>
                  <a:pt x="6407198" y="2104328"/>
                </a:lnTo>
                <a:cubicBezTo>
                  <a:pt x="6400138" y="2097267"/>
                  <a:pt x="6389547" y="2093738"/>
                  <a:pt x="6375428" y="2093738"/>
                </a:cubicBezTo>
                <a:cubicBezTo>
                  <a:pt x="6368367" y="2093738"/>
                  <a:pt x="6364836" y="2093738"/>
                  <a:pt x="6364836" y="2093738"/>
                </a:cubicBezTo>
                <a:lnTo>
                  <a:pt x="6343656" y="2104328"/>
                </a:lnTo>
                <a:cubicBezTo>
                  <a:pt x="6364836" y="2111388"/>
                  <a:pt x="6375428" y="2118448"/>
                  <a:pt x="6375428" y="2125509"/>
                </a:cubicBezTo>
                <a:lnTo>
                  <a:pt x="6386018" y="2136099"/>
                </a:lnTo>
                <a:lnTo>
                  <a:pt x="6396608" y="2146690"/>
                </a:lnTo>
                <a:lnTo>
                  <a:pt x="6407198" y="2157280"/>
                </a:lnTo>
                <a:lnTo>
                  <a:pt x="6428380" y="2167871"/>
                </a:lnTo>
                <a:lnTo>
                  <a:pt x="6470740" y="2189051"/>
                </a:lnTo>
                <a:cubicBezTo>
                  <a:pt x="6470740" y="2189051"/>
                  <a:pt x="6467211" y="2189051"/>
                  <a:pt x="6460150" y="2189051"/>
                </a:cubicBezTo>
                <a:cubicBezTo>
                  <a:pt x="6453090" y="2181992"/>
                  <a:pt x="6446031" y="2181992"/>
                  <a:pt x="6438970" y="2189051"/>
                </a:cubicBezTo>
                <a:lnTo>
                  <a:pt x="6428380" y="2199642"/>
                </a:lnTo>
                <a:lnTo>
                  <a:pt x="6396608" y="2189051"/>
                </a:lnTo>
                <a:cubicBezTo>
                  <a:pt x="6389547" y="2189051"/>
                  <a:pt x="6386018" y="2189051"/>
                  <a:pt x="6386018" y="2189051"/>
                </a:cubicBezTo>
                <a:cubicBezTo>
                  <a:pt x="6378957" y="2181992"/>
                  <a:pt x="6371898" y="2178461"/>
                  <a:pt x="6364836" y="2178461"/>
                </a:cubicBezTo>
                <a:lnTo>
                  <a:pt x="6364836" y="2189051"/>
                </a:lnTo>
                <a:lnTo>
                  <a:pt x="6364836" y="2210232"/>
                </a:lnTo>
                <a:lnTo>
                  <a:pt x="6354246" y="2210232"/>
                </a:lnTo>
                <a:cubicBezTo>
                  <a:pt x="6340127" y="2203173"/>
                  <a:pt x="6334832" y="2197877"/>
                  <a:pt x="6338361" y="2194346"/>
                </a:cubicBezTo>
                <a:cubicBezTo>
                  <a:pt x="6341890" y="2190817"/>
                  <a:pt x="6343656" y="2185521"/>
                  <a:pt x="6343656" y="2178461"/>
                </a:cubicBezTo>
                <a:cubicBezTo>
                  <a:pt x="6343656" y="2171400"/>
                  <a:pt x="6347186" y="2167871"/>
                  <a:pt x="6354246" y="2167871"/>
                </a:cubicBezTo>
                <a:lnTo>
                  <a:pt x="6343656" y="2157280"/>
                </a:lnTo>
                <a:lnTo>
                  <a:pt x="6333066" y="2146690"/>
                </a:lnTo>
                <a:cubicBezTo>
                  <a:pt x="6333066" y="2139629"/>
                  <a:pt x="6333066" y="2136099"/>
                  <a:pt x="6333066" y="2136099"/>
                </a:cubicBezTo>
                <a:cubicBezTo>
                  <a:pt x="6326005" y="2136099"/>
                  <a:pt x="6326005" y="2134334"/>
                  <a:pt x="6333066" y="2130804"/>
                </a:cubicBezTo>
                <a:cubicBezTo>
                  <a:pt x="6333066" y="2134334"/>
                  <a:pt x="6336595" y="2136099"/>
                  <a:pt x="6343656" y="2136099"/>
                </a:cubicBezTo>
                <a:lnTo>
                  <a:pt x="6354246" y="2125509"/>
                </a:lnTo>
                <a:cubicBezTo>
                  <a:pt x="6354246" y="2125509"/>
                  <a:pt x="6350717" y="2125509"/>
                  <a:pt x="6343656" y="2125509"/>
                </a:cubicBezTo>
                <a:lnTo>
                  <a:pt x="6336324" y="2126731"/>
                </a:lnTo>
                <a:lnTo>
                  <a:pt x="6338361" y="2124185"/>
                </a:lnTo>
                <a:cubicBezTo>
                  <a:pt x="6338361" y="2121538"/>
                  <a:pt x="6336596" y="2118448"/>
                  <a:pt x="6333066" y="2114919"/>
                </a:cubicBezTo>
                <a:cubicBezTo>
                  <a:pt x="6333066" y="2114919"/>
                  <a:pt x="6331300" y="2114919"/>
                  <a:pt x="6327771" y="2114919"/>
                </a:cubicBezTo>
                <a:cubicBezTo>
                  <a:pt x="6324240" y="2114919"/>
                  <a:pt x="6322476" y="2118448"/>
                  <a:pt x="6322476" y="2125509"/>
                </a:cubicBezTo>
                <a:cubicBezTo>
                  <a:pt x="6315414" y="2132569"/>
                  <a:pt x="6311884" y="2132569"/>
                  <a:pt x="6311884" y="2125509"/>
                </a:cubicBezTo>
                <a:lnTo>
                  <a:pt x="6280114" y="2104328"/>
                </a:lnTo>
                <a:cubicBezTo>
                  <a:pt x="6273053" y="2104328"/>
                  <a:pt x="6265994" y="2100798"/>
                  <a:pt x="6258932" y="2093738"/>
                </a:cubicBezTo>
                <a:cubicBezTo>
                  <a:pt x="6251872" y="2093738"/>
                  <a:pt x="6248342" y="2095502"/>
                  <a:pt x="6248342" y="2099033"/>
                </a:cubicBezTo>
                <a:cubicBezTo>
                  <a:pt x="6248342" y="2102563"/>
                  <a:pt x="6251872" y="2104328"/>
                  <a:pt x="6258932" y="2104328"/>
                </a:cubicBezTo>
                <a:cubicBezTo>
                  <a:pt x="6265994" y="2104328"/>
                  <a:pt x="6269524" y="2107858"/>
                  <a:pt x="6269524" y="2114919"/>
                </a:cubicBezTo>
                <a:lnTo>
                  <a:pt x="6258932" y="2114919"/>
                </a:lnTo>
                <a:cubicBezTo>
                  <a:pt x="6244813" y="2114919"/>
                  <a:pt x="6237752" y="2116684"/>
                  <a:pt x="6237752" y="2120213"/>
                </a:cubicBezTo>
                <a:lnTo>
                  <a:pt x="6237752" y="2114919"/>
                </a:lnTo>
                <a:lnTo>
                  <a:pt x="6227161" y="2093738"/>
                </a:lnTo>
                <a:lnTo>
                  <a:pt x="6216572" y="2114919"/>
                </a:lnTo>
                <a:cubicBezTo>
                  <a:pt x="6216572" y="2121978"/>
                  <a:pt x="6216572" y="2127273"/>
                  <a:pt x="6216572" y="2130804"/>
                </a:cubicBezTo>
                <a:cubicBezTo>
                  <a:pt x="6216572" y="2134334"/>
                  <a:pt x="6213042" y="2136099"/>
                  <a:pt x="6205980" y="2136099"/>
                </a:cubicBezTo>
                <a:cubicBezTo>
                  <a:pt x="6198920" y="2136099"/>
                  <a:pt x="6193624" y="2134334"/>
                  <a:pt x="6190094" y="2130804"/>
                </a:cubicBezTo>
                <a:cubicBezTo>
                  <a:pt x="6186565" y="2127273"/>
                  <a:pt x="6181270" y="2123744"/>
                  <a:pt x="6174209" y="2120213"/>
                </a:cubicBezTo>
                <a:cubicBezTo>
                  <a:pt x="6167149" y="2116684"/>
                  <a:pt x="6161853" y="2114919"/>
                  <a:pt x="6158324" y="2114919"/>
                </a:cubicBezTo>
                <a:cubicBezTo>
                  <a:pt x="6154794" y="2114919"/>
                  <a:pt x="6149498" y="2111388"/>
                  <a:pt x="6142438" y="2104328"/>
                </a:cubicBezTo>
                <a:lnTo>
                  <a:pt x="6153028" y="2093738"/>
                </a:lnTo>
                <a:lnTo>
                  <a:pt x="6142438" y="2083146"/>
                </a:lnTo>
                <a:lnTo>
                  <a:pt x="6131847" y="2083146"/>
                </a:lnTo>
                <a:cubicBezTo>
                  <a:pt x="6124786" y="2083146"/>
                  <a:pt x="6124786" y="2086677"/>
                  <a:pt x="6131847" y="2093738"/>
                </a:cubicBezTo>
                <a:lnTo>
                  <a:pt x="6110668" y="2083146"/>
                </a:lnTo>
                <a:cubicBezTo>
                  <a:pt x="6107136" y="2079617"/>
                  <a:pt x="6102724" y="2076970"/>
                  <a:pt x="6097429" y="2075204"/>
                </a:cubicBezTo>
                <a:lnTo>
                  <a:pt x="6091251" y="2074323"/>
                </a:lnTo>
                <a:lnTo>
                  <a:pt x="6098752" y="2081823"/>
                </a:lnTo>
                <a:cubicBezTo>
                  <a:pt x="6101401" y="2084471"/>
                  <a:pt x="6103607" y="2086677"/>
                  <a:pt x="6105372" y="2088442"/>
                </a:cubicBezTo>
                <a:cubicBezTo>
                  <a:pt x="6108901" y="2091973"/>
                  <a:pt x="6110668" y="2093738"/>
                  <a:pt x="6110668" y="2093738"/>
                </a:cubicBezTo>
                <a:cubicBezTo>
                  <a:pt x="6103606" y="2093738"/>
                  <a:pt x="6093016" y="2093738"/>
                  <a:pt x="6078895" y="2093738"/>
                </a:cubicBezTo>
                <a:cubicBezTo>
                  <a:pt x="6071834" y="2093738"/>
                  <a:pt x="6064776" y="2091973"/>
                  <a:pt x="6057716" y="2088442"/>
                </a:cubicBezTo>
                <a:cubicBezTo>
                  <a:pt x="6050654" y="2084911"/>
                  <a:pt x="6043594" y="2083146"/>
                  <a:pt x="6036534" y="2083146"/>
                </a:cubicBezTo>
                <a:lnTo>
                  <a:pt x="5994172" y="2072557"/>
                </a:lnTo>
                <a:cubicBezTo>
                  <a:pt x="5987112" y="2072557"/>
                  <a:pt x="5974757" y="2067261"/>
                  <a:pt x="5957106" y="2056671"/>
                </a:cubicBezTo>
                <a:cubicBezTo>
                  <a:pt x="5939456" y="2046080"/>
                  <a:pt x="5927100" y="2040786"/>
                  <a:pt x="5920039" y="2040786"/>
                </a:cubicBezTo>
                <a:cubicBezTo>
                  <a:pt x="5912978" y="2040786"/>
                  <a:pt x="5909449" y="2039021"/>
                  <a:pt x="5909449" y="2035490"/>
                </a:cubicBezTo>
                <a:cubicBezTo>
                  <a:pt x="5909449" y="2031959"/>
                  <a:pt x="5898860" y="2030194"/>
                  <a:pt x="5877678" y="2030194"/>
                </a:cubicBezTo>
                <a:lnTo>
                  <a:pt x="5835316" y="2019605"/>
                </a:lnTo>
                <a:lnTo>
                  <a:pt x="5803545" y="2019605"/>
                </a:lnTo>
                <a:cubicBezTo>
                  <a:pt x="5803545" y="2026665"/>
                  <a:pt x="5800016" y="2026665"/>
                  <a:pt x="5792954" y="2019605"/>
                </a:cubicBezTo>
                <a:lnTo>
                  <a:pt x="5782364" y="2030194"/>
                </a:lnTo>
                <a:cubicBezTo>
                  <a:pt x="5782364" y="2030194"/>
                  <a:pt x="5778834" y="2030194"/>
                  <a:pt x="5771774" y="2030194"/>
                </a:cubicBezTo>
                <a:cubicBezTo>
                  <a:pt x="5764714" y="2030194"/>
                  <a:pt x="5761183" y="2026665"/>
                  <a:pt x="5761183" y="2019605"/>
                </a:cubicBezTo>
                <a:cubicBezTo>
                  <a:pt x="5761183" y="2012544"/>
                  <a:pt x="5757654" y="2009015"/>
                  <a:pt x="5750593" y="2009015"/>
                </a:cubicBezTo>
                <a:cubicBezTo>
                  <a:pt x="5750593" y="2009015"/>
                  <a:pt x="5748828" y="2007250"/>
                  <a:pt x="5745298" y="2003719"/>
                </a:cubicBezTo>
                <a:cubicBezTo>
                  <a:pt x="5741768" y="2000188"/>
                  <a:pt x="5736472" y="1998424"/>
                  <a:pt x="5729412" y="1998424"/>
                </a:cubicBezTo>
                <a:cubicBezTo>
                  <a:pt x="5729412" y="1991363"/>
                  <a:pt x="5724116" y="1989598"/>
                  <a:pt x="5713526" y="1993128"/>
                </a:cubicBezTo>
                <a:cubicBezTo>
                  <a:pt x="5702936" y="1996659"/>
                  <a:pt x="5695876" y="2000188"/>
                  <a:pt x="5692346" y="2003719"/>
                </a:cubicBezTo>
                <a:cubicBezTo>
                  <a:pt x="5688816" y="2007250"/>
                  <a:pt x="5672930" y="2007250"/>
                  <a:pt x="5644689" y="2003719"/>
                </a:cubicBezTo>
                <a:cubicBezTo>
                  <a:pt x="5616448" y="2000188"/>
                  <a:pt x="5598798" y="1998424"/>
                  <a:pt x="5591737" y="1998424"/>
                </a:cubicBezTo>
                <a:lnTo>
                  <a:pt x="5581147" y="1987834"/>
                </a:lnTo>
                <a:lnTo>
                  <a:pt x="5591737" y="1987834"/>
                </a:lnTo>
                <a:lnTo>
                  <a:pt x="5591737" y="1977242"/>
                </a:lnTo>
                <a:cubicBezTo>
                  <a:pt x="5591737" y="1977242"/>
                  <a:pt x="5591737" y="1973713"/>
                  <a:pt x="5591737" y="1966653"/>
                </a:cubicBezTo>
                <a:lnTo>
                  <a:pt x="5602327" y="1966653"/>
                </a:lnTo>
                <a:lnTo>
                  <a:pt x="5612918" y="1956063"/>
                </a:lnTo>
                <a:cubicBezTo>
                  <a:pt x="5612918" y="1956063"/>
                  <a:pt x="5609387" y="1956063"/>
                  <a:pt x="5602327" y="1956063"/>
                </a:cubicBezTo>
                <a:lnTo>
                  <a:pt x="5591737" y="1956063"/>
                </a:lnTo>
                <a:cubicBezTo>
                  <a:pt x="5591737" y="1956063"/>
                  <a:pt x="5588208" y="1959592"/>
                  <a:pt x="5581147" y="1966653"/>
                </a:cubicBezTo>
                <a:lnTo>
                  <a:pt x="5581147" y="1977242"/>
                </a:lnTo>
                <a:lnTo>
                  <a:pt x="5538785" y="1966653"/>
                </a:lnTo>
                <a:cubicBezTo>
                  <a:pt x="5524664" y="1959592"/>
                  <a:pt x="5514074" y="1959592"/>
                  <a:pt x="5507014" y="1966653"/>
                </a:cubicBezTo>
                <a:lnTo>
                  <a:pt x="5496423" y="1956063"/>
                </a:lnTo>
                <a:cubicBezTo>
                  <a:pt x="5496423" y="1949002"/>
                  <a:pt x="5492894" y="1945472"/>
                  <a:pt x="5485833" y="1945472"/>
                </a:cubicBezTo>
                <a:lnTo>
                  <a:pt x="5485833" y="1956063"/>
                </a:lnTo>
                <a:lnTo>
                  <a:pt x="5475243" y="1956063"/>
                </a:lnTo>
                <a:lnTo>
                  <a:pt x="5454062" y="1945472"/>
                </a:lnTo>
                <a:lnTo>
                  <a:pt x="5443471" y="1945472"/>
                </a:lnTo>
                <a:cubicBezTo>
                  <a:pt x="5450531" y="1952532"/>
                  <a:pt x="5450531" y="1956063"/>
                  <a:pt x="5443471" y="1956063"/>
                </a:cubicBezTo>
                <a:lnTo>
                  <a:pt x="5454062" y="1966653"/>
                </a:lnTo>
                <a:lnTo>
                  <a:pt x="5475243" y="1966653"/>
                </a:lnTo>
                <a:cubicBezTo>
                  <a:pt x="5475243" y="1973713"/>
                  <a:pt x="5478772" y="1977242"/>
                  <a:pt x="5485833" y="1977242"/>
                </a:cubicBezTo>
                <a:lnTo>
                  <a:pt x="5496423" y="1977242"/>
                </a:lnTo>
                <a:cubicBezTo>
                  <a:pt x="5496423" y="1977242"/>
                  <a:pt x="5503483" y="1980773"/>
                  <a:pt x="5517604" y="1987834"/>
                </a:cubicBezTo>
                <a:cubicBezTo>
                  <a:pt x="5531724" y="1994894"/>
                  <a:pt x="5542314" y="1994894"/>
                  <a:pt x="5549375" y="1987834"/>
                </a:cubicBezTo>
                <a:cubicBezTo>
                  <a:pt x="5549375" y="1994894"/>
                  <a:pt x="5552906" y="2000188"/>
                  <a:pt x="5559966" y="2003719"/>
                </a:cubicBezTo>
                <a:cubicBezTo>
                  <a:pt x="5567026" y="2007250"/>
                  <a:pt x="5570556" y="2005484"/>
                  <a:pt x="5570556" y="1998424"/>
                </a:cubicBezTo>
                <a:lnTo>
                  <a:pt x="5591737" y="1998424"/>
                </a:lnTo>
                <a:cubicBezTo>
                  <a:pt x="5591737" y="2005484"/>
                  <a:pt x="5597032" y="2010780"/>
                  <a:pt x="5607622" y="2014309"/>
                </a:cubicBezTo>
                <a:cubicBezTo>
                  <a:pt x="5618214" y="2017840"/>
                  <a:pt x="5630568" y="2019605"/>
                  <a:pt x="5644689" y="2019605"/>
                </a:cubicBezTo>
                <a:cubicBezTo>
                  <a:pt x="5651750" y="2019605"/>
                  <a:pt x="5657045" y="2021369"/>
                  <a:pt x="5660574" y="2024900"/>
                </a:cubicBezTo>
                <a:cubicBezTo>
                  <a:pt x="5664106" y="2028430"/>
                  <a:pt x="5674695" y="2031959"/>
                  <a:pt x="5692346" y="2035490"/>
                </a:cubicBezTo>
                <a:cubicBezTo>
                  <a:pt x="5709997" y="2039021"/>
                  <a:pt x="5718822" y="2040786"/>
                  <a:pt x="5718822" y="2040786"/>
                </a:cubicBezTo>
                <a:cubicBezTo>
                  <a:pt x="5725882" y="2040786"/>
                  <a:pt x="5732943" y="2042550"/>
                  <a:pt x="5740002" y="2046080"/>
                </a:cubicBezTo>
                <a:cubicBezTo>
                  <a:pt x="5747064" y="2049611"/>
                  <a:pt x="5754124" y="2051376"/>
                  <a:pt x="5761183" y="2051376"/>
                </a:cubicBezTo>
                <a:cubicBezTo>
                  <a:pt x="5803545" y="2065496"/>
                  <a:pt x="5828256" y="2072557"/>
                  <a:pt x="5835316" y="2072557"/>
                </a:cubicBezTo>
                <a:cubicBezTo>
                  <a:pt x="5842376" y="2072557"/>
                  <a:pt x="5845908" y="2072557"/>
                  <a:pt x="5845908" y="2072557"/>
                </a:cubicBezTo>
                <a:cubicBezTo>
                  <a:pt x="5852968" y="2072557"/>
                  <a:pt x="5856497" y="2076088"/>
                  <a:pt x="5856497" y="2083146"/>
                </a:cubicBezTo>
                <a:cubicBezTo>
                  <a:pt x="5856497" y="2083146"/>
                  <a:pt x="5860026" y="2084911"/>
                  <a:pt x="5867087" y="2088442"/>
                </a:cubicBezTo>
                <a:cubicBezTo>
                  <a:pt x="5874148" y="2091973"/>
                  <a:pt x="5884738" y="2093738"/>
                  <a:pt x="5898860" y="2093738"/>
                </a:cubicBezTo>
                <a:lnTo>
                  <a:pt x="5930630" y="2104328"/>
                </a:lnTo>
                <a:lnTo>
                  <a:pt x="5951812" y="2104328"/>
                </a:lnTo>
                <a:cubicBezTo>
                  <a:pt x="5951812" y="2104328"/>
                  <a:pt x="5948280" y="2100798"/>
                  <a:pt x="5941220" y="2093738"/>
                </a:cubicBezTo>
                <a:lnTo>
                  <a:pt x="5951812" y="2093738"/>
                </a:lnTo>
                <a:lnTo>
                  <a:pt x="5962401" y="2093738"/>
                </a:lnTo>
                <a:lnTo>
                  <a:pt x="5951812" y="2083146"/>
                </a:lnTo>
                <a:cubicBezTo>
                  <a:pt x="5958872" y="2083146"/>
                  <a:pt x="5972991" y="2086677"/>
                  <a:pt x="5994172" y="2093738"/>
                </a:cubicBezTo>
                <a:cubicBezTo>
                  <a:pt x="6001234" y="2093738"/>
                  <a:pt x="6004764" y="2093738"/>
                  <a:pt x="6004764" y="2093738"/>
                </a:cubicBezTo>
                <a:cubicBezTo>
                  <a:pt x="6004764" y="2093738"/>
                  <a:pt x="6004764" y="2095502"/>
                  <a:pt x="6004764" y="2099033"/>
                </a:cubicBezTo>
                <a:cubicBezTo>
                  <a:pt x="6004764" y="2102563"/>
                  <a:pt x="6006528" y="2106092"/>
                  <a:pt x="6010058" y="2109623"/>
                </a:cubicBezTo>
                <a:cubicBezTo>
                  <a:pt x="6013587" y="2113154"/>
                  <a:pt x="6018882" y="2116684"/>
                  <a:pt x="6025943" y="2120213"/>
                </a:cubicBezTo>
                <a:cubicBezTo>
                  <a:pt x="6033005" y="2123744"/>
                  <a:pt x="6038299" y="2125509"/>
                  <a:pt x="6041830" y="2125509"/>
                </a:cubicBezTo>
                <a:cubicBezTo>
                  <a:pt x="6045360" y="2125509"/>
                  <a:pt x="6047124" y="2129040"/>
                  <a:pt x="6047124" y="2136099"/>
                </a:cubicBezTo>
                <a:cubicBezTo>
                  <a:pt x="6054186" y="2129040"/>
                  <a:pt x="6078895" y="2132569"/>
                  <a:pt x="6121257" y="2146690"/>
                </a:cubicBezTo>
                <a:lnTo>
                  <a:pt x="6153028" y="2167871"/>
                </a:lnTo>
                <a:lnTo>
                  <a:pt x="6184800" y="2178461"/>
                </a:lnTo>
                <a:cubicBezTo>
                  <a:pt x="6191861" y="2185521"/>
                  <a:pt x="6204216" y="2192581"/>
                  <a:pt x="6221866" y="2199642"/>
                </a:cubicBezTo>
                <a:cubicBezTo>
                  <a:pt x="6239517" y="2206702"/>
                  <a:pt x="6251872" y="2206702"/>
                  <a:pt x="6258932" y="2199642"/>
                </a:cubicBezTo>
                <a:lnTo>
                  <a:pt x="6216572" y="2167871"/>
                </a:lnTo>
                <a:lnTo>
                  <a:pt x="6195390" y="2146690"/>
                </a:lnTo>
                <a:cubicBezTo>
                  <a:pt x="6195390" y="2139629"/>
                  <a:pt x="6202450" y="2139629"/>
                  <a:pt x="6216572" y="2146690"/>
                </a:cubicBezTo>
                <a:cubicBezTo>
                  <a:pt x="6230690" y="2146690"/>
                  <a:pt x="6234222" y="2150221"/>
                  <a:pt x="6227161" y="2157280"/>
                </a:cubicBezTo>
                <a:cubicBezTo>
                  <a:pt x="6227161" y="2157280"/>
                  <a:pt x="6230690" y="2160811"/>
                  <a:pt x="6237752" y="2167871"/>
                </a:cubicBezTo>
                <a:cubicBezTo>
                  <a:pt x="6244813" y="2174930"/>
                  <a:pt x="6250108" y="2176696"/>
                  <a:pt x="6253638" y="2173165"/>
                </a:cubicBezTo>
                <a:cubicBezTo>
                  <a:pt x="6257168" y="2169636"/>
                  <a:pt x="6262462" y="2166106"/>
                  <a:pt x="6269524" y="2162575"/>
                </a:cubicBezTo>
                <a:cubicBezTo>
                  <a:pt x="6276584" y="2159044"/>
                  <a:pt x="6283642" y="2160811"/>
                  <a:pt x="6290704" y="2167871"/>
                </a:cubicBezTo>
                <a:lnTo>
                  <a:pt x="6269524" y="2189051"/>
                </a:lnTo>
                <a:lnTo>
                  <a:pt x="6258932" y="2189051"/>
                </a:lnTo>
                <a:cubicBezTo>
                  <a:pt x="6287174" y="2196111"/>
                  <a:pt x="6297765" y="2206702"/>
                  <a:pt x="6290704" y="2220823"/>
                </a:cubicBezTo>
                <a:lnTo>
                  <a:pt x="6343656" y="2242004"/>
                </a:lnTo>
                <a:cubicBezTo>
                  <a:pt x="6350717" y="2242004"/>
                  <a:pt x="6354246" y="2240238"/>
                  <a:pt x="6354246" y="2236708"/>
                </a:cubicBezTo>
                <a:cubicBezTo>
                  <a:pt x="6354246" y="2233177"/>
                  <a:pt x="6354246" y="2231413"/>
                  <a:pt x="6354246" y="2231413"/>
                </a:cubicBezTo>
                <a:cubicBezTo>
                  <a:pt x="6354246" y="2224352"/>
                  <a:pt x="6357776" y="2220823"/>
                  <a:pt x="6364836" y="2220823"/>
                </a:cubicBezTo>
                <a:cubicBezTo>
                  <a:pt x="6371898" y="2220823"/>
                  <a:pt x="6371898" y="2224352"/>
                  <a:pt x="6364836" y="2231413"/>
                </a:cubicBezTo>
                <a:cubicBezTo>
                  <a:pt x="6364836" y="2238473"/>
                  <a:pt x="6364836" y="2242004"/>
                  <a:pt x="6364836" y="2242004"/>
                </a:cubicBezTo>
                <a:lnTo>
                  <a:pt x="6375428" y="2252594"/>
                </a:lnTo>
                <a:cubicBezTo>
                  <a:pt x="6389547" y="2273775"/>
                  <a:pt x="6389547" y="2280834"/>
                  <a:pt x="6375428" y="2273775"/>
                </a:cubicBezTo>
                <a:cubicBezTo>
                  <a:pt x="6375428" y="2273775"/>
                  <a:pt x="6375428" y="2277304"/>
                  <a:pt x="6375428" y="2284365"/>
                </a:cubicBezTo>
                <a:cubicBezTo>
                  <a:pt x="6368367" y="2284365"/>
                  <a:pt x="6361306" y="2284365"/>
                  <a:pt x="6354246" y="2284365"/>
                </a:cubicBezTo>
                <a:cubicBezTo>
                  <a:pt x="6347186" y="2284365"/>
                  <a:pt x="6340127" y="2284365"/>
                  <a:pt x="6333066" y="2284365"/>
                </a:cubicBezTo>
                <a:cubicBezTo>
                  <a:pt x="6326005" y="2284365"/>
                  <a:pt x="6322476" y="2284365"/>
                  <a:pt x="6322476" y="2284365"/>
                </a:cubicBezTo>
                <a:cubicBezTo>
                  <a:pt x="6322476" y="2284365"/>
                  <a:pt x="6318946" y="2280834"/>
                  <a:pt x="6311884" y="2273775"/>
                </a:cubicBezTo>
                <a:cubicBezTo>
                  <a:pt x="6304824" y="2266715"/>
                  <a:pt x="6295998" y="2263184"/>
                  <a:pt x="6285409" y="2263184"/>
                </a:cubicBezTo>
                <a:cubicBezTo>
                  <a:pt x="6274818" y="2263184"/>
                  <a:pt x="6269524" y="2261419"/>
                  <a:pt x="6269524" y="2257889"/>
                </a:cubicBezTo>
                <a:cubicBezTo>
                  <a:pt x="6269524" y="2254359"/>
                  <a:pt x="6265994" y="2252594"/>
                  <a:pt x="6258932" y="2252594"/>
                </a:cubicBezTo>
                <a:lnTo>
                  <a:pt x="6237752" y="2252594"/>
                </a:lnTo>
                <a:cubicBezTo>
                  <a:pt x="6237752" y="2252594"/>
                  <a:pt x="6234222" y="2250829"/>
                  <a:pt x="6227161" y="2247298"/>
                </a:cubicBezTo>
                <a:cubicBezTo>
                  <a:pt x="6220101" y="2243769"/>
                  <a:pt x="6216572" y="2242004"/>
                  <a:pt x="6216572" y="2242004"/>
                </a:cubicBezTo>
                <a:cubicBezTo>
                  <a:pt x="6202450" y="2242004"/>
                  <a:pt x="6193624" y="2240238"/>
                  <a:pt x="6190094" y="2236708"/>
                </a:cubicBezTo>
                <a:cubicBezTo>
                  <a:pt x="6186565" y="2233177"/>
                  <a:pt x="6177738" y="2231413"/>
                  <a:pt x="6163620" y="2231413"/>
                </a:cubicBezTo>
                <a:cubicBezTo>
                  <a:pt x="6142438" y="2224352"/>
                  <a:pt x="6126553" y="2220823"/>
                  <a:pt x="6115962" y="2220823"/>
                </a:cubicBezTo>
                <a:cubicBezTo>
                  <a:pt x="6105372" y="2220823"/>
                  <a:pt x="6096546" y="2217292"/>
                  <a:pt x="6089486" y="2210232"/>
                </a:cubicBezTo>
                <a:cubicBezTo>
                  <a:pt x="6082426" y="2203173"/>
                  <a:pt x="6075366" y="2199642"/>
                  <a:pt x="6068305" y="2199642"/>
                </a:cubicBezTo>
                <a:cubicBezTo>
                  <a:pt x="6068305" y="2199642"/>
                  <a:pt x="6064776" y="2197877"/>
                  <a:pt x="6057716" y="2194346"/>
                </a:cubicBezTo>
                <a:cubicBezTo>
                  <a:pt x="6050654" y="2190817"/>
                  <a:pt x="6043594" y="2189051"/>
                  <a:pt x="6036534" y="2189051"/>
                </a:cubicBezTo>
                <a:cubicBezTo>
                  <a:pt x="6008293" y="2181992"/>
                  <a:pt x="5994172" y="2185521"/>
                  <a:pt x="5994172" y="2199642"/>
                </a:cubicBezTo>
                <a:cubicBezTo>
                  <a:pt x="5994172" y="2199642"/>
                  <a:pt x="6001234" y="2201407"/>
                  <a:pt x="6015353" y="2204937"/>
                </a:cubicBezTo>
                <a:cubicBezTo>
                  <a:pt x="6029474" y="2208467"/>
                  <a:pt x="6040064" y="2206702"/>
                  <a:pt x="6047124" y="2199642"/>
                </a:cubicBezTo>
                <a:lnTo>
                  <a:pt x="6068305" y="2220823"/>
                </a:lnTo>
                <a:cubicBezTo>
                  <a:pt x="6068305" y="2234944"/>
                  <a:pt x="6085957" y="2242004"/>
                  <a:pt x="6121257" y="2242004"/>
                </a:cubicBezTo>
                <a:cubicBezTo>
                  <a:pt x="6128318" y="2242004"/>
                  <a:pt x="6133613" y="2243769"/>
                  <a:pt x="6137142" y="2247298"/>
                </a:cubicBezTo>
                <a:cubicBezTo>
                  <a:pt x="6140672" y="2250829"/>
                  <a:pt x="6149498" y="2252594"/>
                  <a:pt x="6163620" y="2252594"/>
                </a:cubicBezTo>
                <a:lnTo>
                  <a:pt x="6227161" y="2273775"/>
                </a:lnTo>
                <a:cubicBezTo>
                  <a:pt x="6234222" y="2280834"/>
                  <a:pt x="6237752" y="2284365"/>
                  <a:pt x="6237752" y="2284365"/>
                </a:cubicBezTo>
                <a:cubicBezTo>
                  <a:pt x="6237752" y="2277304"/>
                  <a:pt x="6239517" y="2275540"/>
                  <a:pt x="6243046" y="2279069"/>
                </a:cubicBezTo>
                <a:cubicBezTo>
                  <a:pt x="6246576" y="2282600"/>
                  <a:pt x="6248342" y="2284365"/>
                  <a:pt x="6248342" y="2284365"/>
                </a:cubicBezTo>
                <a:cubicBezTo>
                  <a:pt x="6248342" y="2291425"/>
                  <a:pt x="6244813" y="2294956"/>
                  <a:pt x="6237752" y="2294956"/>
                </a:cubicBezTo>
                <a:cubicBezTo>
                  <a:pt x="6230690" y="2294956"/>
                  <a:pt x="6225396" y="2294956"/>
                  <a:pt x="6221866" y="2294956"/>
                </a:cubicBezTo>
                <a:cubicBezTo>
                  <a:pt x="6218336" y="2294956"/>
                  <a:pt x="6216572" y="2294956"/>
                  <a:pt x="6216572" y="2294956"/>
                </a:cubicBezTo>
                <a:lnTo>
                  <a:pt x="6216572" y="2305546"/>
                </a:lnTo>
                <a:cubicBezTo>
                  <a:pt x="6223632" y="2312606"/>
                  <a:pt x="6223632" y="2316136"/>
                  <a:pt x="6216572" y="2316136"/>
                </a:cubicBezTo>
                <a:cubicBezTo>
                  <a:pt x="6209510" y="2316136"/>
                  <a:pt x="6205980" y="2314371"/>
                  <a:pt x="6205980" y="2310841"/>
                </a:cubicBezTo>
                <a:cubicBezTo>
                  <a:pt x="6205980" y="2307311"/>
                  <a:pt x="6202450" y="2305546"/>
                  <a:pt x="6195390" y="2305546"/>
                </a:cubicBezTo>
                <a:cubicBezTo>
                  <a:pt x="6195390" y="2298485"/>
                  <a:pt x="6191861" y="2294956"/>
                  <a:pt x="6184800" y="2294956"/>
                </a:cubicBezTo>
                <a:cubicBezTo>
                  <a:pt x="6177738" y="2294956"/>
                  <a:pt x="6175976" y="2293190"/>
                  <a:pt x="6179505" y="2289660"/>
                </a:cubicBezTo>
                <a:cubicBezTo>
                  <a:pt x="6183034" y="2286129"/>
                  <a:pt x="6181270" y="2284365"/>
                  <a:pt x="6174209" y="2284365"/>
                </a:cubicBezTo>
                <a:lnTo>
                  <a:pt x="6142438" y="2263184"/>
                </a:lnTo>
                <a:cubicBezTo>
                  <a:pt x="6128318" y="2256125"/>
                  <a:pt x="6117728" y="2252594"/>
                  <a:pt x="6110668" y="2252594"/>
                </a:cubicBezTo>
                <a:cubicBezTo>
                  <a:pt x="6103606" y="2252594"/>
                  <a:pt x="6093016" y="2252594"/>
                  <a:pt x="6078895" y="2252594"/>
                </a:cubicBezTo>
                <a:lnTo>
                  <a:pt x="6057716" y="2242004"/>
                </a:lnTo>
                <a:lnTo>
                  <a:pt x="6047124" y="2242004"/>
                </a:lnTo>
                <a:cubicBezTo>
                  <a:pt x="6040064" y="2242004"/>
                  <a:pt x="6033005" y="2242004"/>
                  <a:pt x="6025943" y="2242004"/>
                </a:cubicBezTo>
                <a:lnTo>
                  <a:pt x="5983582" y="2231413"/>
                </a:lnTo>
                <a:cubicBezTo>
                  <a:pt x="5983582" y="2231413"/>
                  <a:pt x="5976520" y="2229648"/>
                  <a:pt x="5962401" y="2226117"/>
                </a:cubicBezTo>
                <a:cubicBezTo>
                  <a:pt x="5948280" y="2222588"/>
                  <a:pt x="5923568" y="2217292"/>
                  <a:pt x="5888268" y="2210232"/>
                </a:cubicBezTo>
                <a:cubicBezTo>
                  <a:pt x="5831786" y="2203173"/>
                  <a:pt x="5778834" y="2192581"/>
                  <a:pt x="5729412" y="2178461"/>
                </a:cubicBezTo>
                <a:cubicBezTo>
                  <a:pt x="5701170" y="2171400"/>
                  <a:pt x="5676460" y="2164340"/>
                  <a:pt x="5655279" y="2157280"/>
                </a:cubicBezTo>
                <a:lnTo>
                  <a:pt x="5623508" y="2157280"/>
                </a:lnTo>
                <a:lnTo>
                  <a:pt x="5581147" y="2125509"/>
                </a:lnTo>
                <a:cubicBezTo>
                  <a:pt x="5545846" y="2125509"/>
                  <a:pt x="5521135" y="2118448"/>
                  <a:pt x="5507014" y="2104328"/>
                </a:cubicBezTo>
                <a:cubicBezTo>
                  <a:pt x="5507014" y="2104328"/>
                  <a:pt x="5503483" y="2104328"/>
                  <a:pt x="5496423" y="2104328"/>
                </a:cubicBezTo>
                <a:lnTo>
                  <a:pt x="5475243" y="2093738"/>
                </a:lnTo>
                <a:cubicBezTo>
                  <a:pt x="5475243" y="2093738"/>
                  <a:pt x="5475243" y="2090207"/>
                  <a:pt x="5475243" y="2083146"/>
                </a:cubicBezTo>
                <a:lnTo>
                  <a:pt x="5432881" y="2061967"/>
                </a:lnTo>
                <a:cubicBezTo>
                  <a:pt x="5425820" y="2054906"/>
                  <a:pt x="5415230" y="2051376"/>
                  <a:pt x="5401110" y="2051376"/>
                </a:cubicBezTo>
                <a:lnTo>
                  <a:pt x="5369339" y="2040786"/>
                </a:lnTo>
                <a:lnTo>
                  <a:pt x="5348158" y="2030194"/>
                </a:lnTo>
                <a:cubicBezTo>
                  <a:pt x="5341098" y="2030194"/>
                  <a:pt x="5334037" y="2030194"/>
                  <a:pt x="5326977" y="2030194"/>
                </a:cubicBezTo>
                <a:lnTo>
                  <a:pt x="5326977" y="2019605"/>
                </a:lnTo>
                <a:lnTo>
                  <a:pt x="5348158" y="2009015"/>
                </a:lnTo>
                <a:lnTo>
                  <a:pt x="5326977" y="2009015"/>
                </a:lnTo>
                <a:cubicBezTo>
                  <a:pt x="5305796" y="1994894"/>
                  <a:pt x="5291675" y="1991363"/>
                  <a:pt x="5284614" y="1998424"/>
                </a:cubicBezTo>
                <a:lnTo>
                  <a:pt x="5274025" y="2009015"/>
                </a:lnTo>
                <a:cubicBezTo>
                  <a:pt x="5274025" y="2001954"/>
                  <a:pt x="5274025" y="1998424"/>
                  <a:pt x="5274025" y="1998424"/>
                </a:cubicBezTo>
                <a:lnTo>
                  <a:pt x="5252844" y="1998424"/>
                </a:lnTo>
                <a:cubicBezTo>
                  <a:pt x="5238723" y="1998424"/>
                  <a:pt x="5231662" y="1998424"/>
                  <a:pt x="5231662" y="1998424"/>
                </a:cubicBezTo>
                <a:lnTo>
                  <a:pt x="5231662" y="2009015"/>
                </a:lnTo>
                <a:cubicBezTo>
                  <a:pt x="5252844" y="2016074"/>
                  <a:pt x="5266964" y="2021369"/>
                  <a:pt x="5274025" y="2024900"/>
                </a:cubicBezTo>
                <a:cubicBezTo>
                  <a:pt x="5281085" y="2028430"/>
                  <a:pt x="5284614" y="2031959"/>
                  <a:pt x="5284614" y="2035490"/>
                </a:cubicBezTo>
                <a:cubicBezTo>
                  <a:pt x="5284614" y="2039021"/>
                  <a:pt x="5289910" y="2044315"/>
                  <a:pt x="5300500" y="2051376"/>
                </a:cubicBezTo>
                <a:cubicBezTo>
                  <a:pt x="5311092" y="2058436"/>
                  <a:pt x="5319916" y="2061967"/>
                  <a:pt x="5326977" y="2061967"/>
                </a:cubicBezTo>
                <a:lnTo>
                  <a:pt x="5326977" y="2051376"/>
                </a:lnTo>
                <a:lnTo>
                  <a:pt x="5337566" y="2040786"/>
                </a:lnTo>
                <a:cubicBezTo>
                  <a:pt x="5344627" y="2047846"/>
                  <a:pt x="5351688" y="2051376"/>
                  <a:pt x="5358748" y="2051376"/>
                </a:cubicBezTo>
                <a:cubicBezTo>
                  <a:pt x="5365808" y="2051376"/>
                  <a:pt x="5369339" y="2053140"/>
                  <a:pt x="5369339" y="2056671"/>
                </a:cubicBezTo>
                <a:cubicBezTo>
                  <a:pt x="5369339" y="2060202"/>
                  <a:pt x="5371104" y="2061967"/>
                  <a:pt x="5374634" y="2061967"/>
                </a:cubicBezTo>
                <a:cubicBezTo>
                  <a:pt x="5378164" y="2061967"/>
                  <a:pt x="5383458" y="2061967"/>
                  <a:pt x="5390518" y="2061967"/>
                </a:cubicBezTo>
                <a:cubicBezTo>
                  <a:pt x="5404640" y="2069026"/>
                  <a:pt x="5416996" y="2074321"/>
                  <a:pt x="5427586" y="2077852"/>
                </a:cubicBezTo>
                <a:cubicBezTo>
                  <a:pt x="5438176" y="2081382"/>
                  <a:pt x="5447002" y="2090207"/>
                  <a:pt x="5454062" y="2104328"/>
                </a:cubicBezTo>
                <a:cubicBezTo>
                  <a:pt x="5454062" y="2104328"/>
                  <a:pt x="5457592" y="2106092"/>
                  <a:pt x="5464652" y="2109623"/>
                </a:cubicBezTo>
                <a:cubicBezTo>
                  <a:pt x="5471712" y="2113154"/>
                  <a:pt x="5475243" y="2114919"/>
                  <a:pt x="5475243" y="2114919"/>
                </a:cubicBezTo>
                <a:cubicBezTo>
                  <a:pt x="5482304" y="2114919"/>
                  <a:pt x="5485833" y="2114919"/>
                  <a:pt x="5485833" y="2114919"/>
                </a:cubicBezTo>
                <a:cubicBezTo>
                  <a:pt x="5492894" y="2114919"/>
                  <a:pt x="5496423" y="2114919"/>
                  <a:pt x="5496423" y="2114919"/>
                </a:cubicBezTo>
                <a:cubicBezTo>
                  <a:pt x="5510544" y="2114919"/>
                  <a:pt x="5535256" y="2125509"/>
                  <a:pt x="5570556" y="2146690"/>
                </a:cubicBezTo>
                <a:lnTo>
                  <a:pt x="5612918" y="2157280"/>
                </a:lnTo>
                <a:cubicBezTo>
                  <a:pt x="5627039" y="2157280"/>
                  <a:pt x="5642924" y="2160811"/>
                  <a:pt x="5660574" y="2167871"/>
                </a:cubicBezTo>
                <a:cubicBezTo>
                  <a:pt x="5678226" y="2174930"/>
                  <a:pt x="5697641" y="2181992"/>
                  <a:pt x="5718822" y="2189051"/>
                </a:cubicBezTo>
                <a:lnTo>
                  <a:pt x="5803545" y="2231413"/>
                </a:lnTo>
                <a:cubicBezTo>
                  <a:pt x="5796484" y="2231413"/>
                  <a:pt x="5792954" y="2231413"/>
                  <a:pt x="5792954" y="2231413"/>
                </a:cubicBezTo>
                <a:cubicBezTo>
                  <a:pt x="5792954" y="2231413"/>
                  <a:pt x="5789424" y="2231413"/>
                  <a:pt x="5782364" y="2231413"/>
                </a:cubicBezTo>
                <a:cubicBezTo>
                  <a:pt x="5782364" y="2224352"/>
                  <a:pt x="5778834" y="2220823"/>
                  <a:pt x="5771774" y="2220823"/>
                </a:cubicBezTo>
                <a:cubicBezTo>
                  <a:pt x="5764714" y="2220823"/>
                  <a:pt x="5759418" y="2219058"/>
                  <a:pt x="5755888" y="2215527"/>
                </a:cubicBezTo>
                <a:cubicBezTo>
                  <a:pt x="5752358" y="2211996"/>
                  <a:pt x="5745298" y="2208467"/>
                  <a:pt x="5734708" y="2204937"/>
                </a:cubicBezTo>
                <a:cubicBezTo>
                  <a:pt x="5724116" y="2201407"/>
                  <a:pt x="5715292" y="2199642"/>
                  <a:pt x="5708232" y="2199642"/>
                </a:cubicBezTo>
                <a:lnTo>
                  <a:pt x="5729412" y="2220823"/>
                </a:lnTo>
                <a:cubicBezTo>
                  <a:pt x="5736472" y="2213763"/>
                  <a:pt x="5740002" y="2213763"/>
                  <a:pt x="5740002" y="2220823"/>
                </a:cubicBezTo>
                <a:cubicBezTo>
                  <a:pt x="5740002" y="2227882"/>
                  <a:pt x="5750593" y="2233177"/>
                  <a:pt x="5771774" y="2236708"/>
                </a:cubicBezTo>
                <a:cubicBezTo>
                  <a:pt x="5792954" y="2240238"/>
                  <a:pt x="5807076" y="2242004"/>
                  <a:pt x="5814135" y="2242004"/>
                </a:cubicBezTo>
                <a:cubicBezTo>
                  <a:pt x="5814135" y="2242004"/>
                  <a:pt x="5815901" y="2240238"/>
                  <a:pt x="5819430" y="2236708"/>
                </a:cubicBezTo>
                <a:cubicBezTo>
                  <a:pt x="5822962" y="2233177"/>
                  <a:pt x="5824726" y="2231413"/>
                  <a:pt x="5824726" y="2231413"/>
                </a:cubicBezTo>
                <a:cubicBezTo>
                  <a:pt x="5838847" y="2231413"/>
                  <a:pt x="5849436" y="2234944"/>
                  <a:pt x="5856497" y="2242004"/>
                </a:cubicBezTo>
                <a:cubicBezTo>
                  <a:pt x="5863558" y="2249063"/>
                  <a:pt x="5867087" y="2254359"/>
                  <a:pt x="5867087" y="2257889"/>
                </a:cubicBezTo>
                <a:cubicBezTo>
                  <a:pt x="5867087" y="2261419"/>
                  <a:pt x="5870616" y="2264948"/>
                  <a:pt x="5877678" y="2268479"/>
                </a:cubicBezTo>
                <a:cubicBezTo>
                  <a:pt x="5884738" y="2272010"/>
                  <a:pt x="5891798" y="2273775"/>
                  <a:pt x="5898860" y="2273775"/>
                </a:cubicBezTo>
                <a:lnTo>
                  <a:pt x="5920039" y="2273775"/>
                </a:lnTo>
                <a:cubicBezTo>
                  <a:pt x="5920039" y="2280834"/>
                  <a:pt x="5927100" y="2284365"/>
                  <a:pt x="5941220" y="2284365"/>
                </a:cubicBezTo>
                <a:lnTo>
                  <a:pt x="5941220" y="2294956"/>
                </a:lnTo>
                <a:lnTo>
                  <a:pt x="5951812" y="2305546"/>
                </a:lnTo>
                <a:cubicBezTo>
                  <a:pt x="5958872" y="2305546"/>
                  <a:pt x="5962401" y="2307311"/>
                  <a:pt x="5962401" y="2310841"/>
                </a:cubicBezTo>
                <a:cubicBezTo>
                  <a:pt x="5962401" y="2314371"/>
                  <a:pt x="5937690" y="2312606"/>
                  <a:pt x="5888268" y="2305546"/>
                </a:cubicBezTo>
                <a:cubicBezTo>
                  <a:pt x="5874148" y="2305546"/>
                  <a:pt x="5860026" y="2305546"/>
                  <a:pt x="5845908" y="2305546"/>
                </a:cubicBezTo>
                <a:lnTo>
                  <a:pt x="5824726" y="2294956"/>
                </a:lnTo>
                <a:cubicBezTo>
                  <a:pt x="5817666" y="2294956"/>
                  <a:pt x="5814135" y="2294956"/>
                  <a:pt x="5814135" y="2294956"/>
                </a:cubicBezTo>
                <a:cubicBezTo>
                  <a:pt x="5814135" y="2294956"/>
                  <a:pt x="5814135" y="2298485"/>
                  <a:pt x="5814135" y="2305546"/>
                </a:cubicBezTo>
                <a:cubicBezTo>
                  <a:pt x="5814135" y="2312606"/>
                  <a:pt x="5812370" y="2316136"/>
                  <a:pt x="5808840" y="2316136"/>
                </a:cubicBezTo>
                <a:cubicBezTo>
                  <a:pt x="5805311" y="2316136"/>
                  <a:pt x="5800016" y="2312606"/>
                  <a:pt x="5792954" y="2305546"/>
                </a:cubicBezTo>
                <a:cubicBezTo>
                  <a:pt x="5785895" y="2305546"/>
                  <a:pt x="5782364" y="2305546"/>
                  <a:pt x="5782364" y="2305546"/>
                </a:cubicBezTo>
                <a:lnTo>
                  <a:pt x="5771774" y="2305546"/>
                </a:lnTo>
                <a:cubicBezTo>
                  <a:pt x="5764714" y="2305546"/>
                  <a:pt x="5762949" y="2302015"/>
                  <a:pt x="5766478" y="2294956"/>
                </a:cubicBezTo>
                <a:cubicBezTo>
                  <a:pt x="5770010" y="2287896"/>
                  <a:pt x="5770010" y="2284365"/>
                  <a:pt x="5766478" y="2284365"/>
                </a:cubicBezTo>
                <a:cubicBezTo>
                  <a:pt x="5762949" y="2284365"/>
                  <a:pt x="5761183" y="2287896"/>
                  <a:pt x="5761183" y="2294956"/>
                </a:cubicBezTo>
                <a:cubicBezTo>
                  <a:pt x="5754124" y="2294956"/>
                  <a:pt x="5750593" y="2291425"/>
                  <a:pt x="5750593" y="2284365"/>
                </a:cubicBezTo>
                <a:cubicBezTo>
                  <a:pt x="5750593" y="2277304"/>
                  <a:pt x="5743532" y="2277304"/>
                  <a:pt x="5729412" y="2284365"/>
                </a:cubicBezTo>
                <a:lnTo>
                  <a:pt x="5718822" y="2284365"/>
                </a:lnTo>
                <a:cubicBezTo>
                  <a:pt x="5718822" y="2277304"/>
                  <a:pt x="5722352" y="2273775"/>
                  <a:pt x="5729412" y="2273775"/>
                </a:cubicBezTo>
                <a:lnTo>
                  <a:pt x="5708232" y="2263184"/>
                </a:lnTo>
                <a:lnTo>
                  <a:pt x="5687051" y="2263184"/>
                </a:lnTo>
                <a:lnTo>
                  <a:pt x="5697641" y="2273775"/>
                </a:lnTo>
                <a:lnTo>
                  <a:pt x="5676460" y="2273775"/>
                </a:lnTo>
                <a:cubicBezTo>
                  <a:pt x="5669400" y="2273775"/>
                  <a:pt x="5664106" y="2273775"/>
                  <a:pt x="5660574" y="2273775"/>
                </a:cubicBezTo>
                <a:cubicBezTo>
                  <a:pt x="5657045" y="2273775"/>
                  <a:pt x="5658810" y="2277304"/>
                  <a:pt x="5665870" y="2284365"/>
                </a:cubicBezTo>
                <a:lnTo>
                  <a:pt x="5655279" y="2294956"/>
                </a:lnTo>
                <a:cubicBezTo>
                  <a:pt x="5655279" y="2287896"/>
                  <a:pt x="5653514" y="2284365"/>
                  <a:pt x="5649984" y="2284365"/>
                </a:cubicBezTo>
                <a:cubicBezTo>
                  <a:pt x="5646454" y="2284365"/>
                  <a:pt x="5644689" y="2280834"/>
                  <a:pt x="5644689" y="2273775"/>
                </a:cubicBezTo>
                <a:cubicBezTo>
                  <a:pt x="5644689" y="2273775"/>
                  <a:pt x="5641160" y="2270244"/>
                  <a:pt x="5634099" y="2263184"/>
                </a:cubicBezTo>
                <a:cubicBezTo>
                  <a:pt x="5641160" y="2263184"/>
                  <a:pt x="5644689" y="2259654"/>
                  <a:pt x="5644689" y="2252594"/>
                </a:cubicBezTo>
                <a:cubicBezTo>
                  <a:pt x="5644689" y="2245533"/>
                  <a:pt x="5630568" y="2242004"/>
                  <a:pt x="5602327" y="2242004"/>
                </a:cubicBezTo>
                <a:cubicBezTo>
                  <a:pt x="5581147" y="2242004"/>
                  <a:pt x="5563496" y="2242004"/>
                  <a:pt x="5549375" y="2242004"/>
                </a:cubicBezTo>
                <a:lnTo>
                  <a:pt x="5528195" y="2242004"/>
                </a:lnTo>
                <a:cubicBezTo>
                  <a:pt x="5542314" y="2242004"/>
                  <a:pt x="5549375" y="2243769"/>
                  <a:pt x="5549375" y="2247298"/>
                </a:cubicBezTo>
                <a:cubicBezTo>
                  <a:pt x="5549375" y="2250829"/>
                  <a:pt x="5552906" y="2252594"/>
                  <a:pt x="5559966" y="2252594"/>
                </a:cubicBezTo>
                <a:lnTo>
                  <a:pt x="5549375" y="2263184"/>
                </a:lnTo>
                <a:lnTo>
                  <a:pt x="5507014" y="2252594"/>
                </a:lnTo>
                <a:lnTo>
                  <a:pt x="5507014" y="2242004"/>
                </a:lnTo>
                <a:lnTo>
                  <a:pt x="5496423" y="2220823"/>
                </a:lnTo>
                <a:cubicBezTo>
                  <a:pt x="5489362" y="2213763"/>
                  <a:pt x="5485833" y="2210232"/>
                  <a:pt x="5485833" y="2210232"/>
                </a:cubicBezTo>
                <a:lnTo>
                  <a:pt x="5443471" y="2210232"/>
                </a:lnTo>
                <a:lnTo>
                  <a:pt x="5422291" y="2220823"/>
                </a:lnTo>
                <a:lnTo>
                  <a:pt x="5432881" y="2220823"/>
                </a:lnTo>
                <a:cubicBezTo>
                  <a:pt x="5439942" y="2220823"/>
                  <a:pt x="5447002" y="2224352"/>
                  <a:pt x="5454062" y="2231413"/>
                </a:cubicBezTo>
                <a:lnTo>
                  <a:pt x="5454062" y="2242004"/>
                </a:lnTo>
                <a:cubicBezTo>
                  <a:pt x="5447002" y="2234944"/>
                  <a:pt x="5436410" y="2231413"/>
                  <a:pt x="5422291" y="2231413"/>
                </a:cubicBezTo>
                <a:cubicBezTo>
                  <a:pt x="5401110" y="2231413"/>
                  <a:pt x="5388754" y="2231413"/>
                  <a:pt x="5385224" y="2231413"/>
                </a:cubicBezTo>
                <a:cubicBezTo>
                  <a:pt x="5381694" y="2231413"/>
                  <a:pt x="5379929" y="2227882"/>
                  <a:pt x="5379929" y="2220823"/>
                </a:cubicBezTo>
                <a:cubicBezTo>
                  <a:pt x="5379929" y="2213763"/>
                  <a:pt x="5383458" y="2210232"/>
                  <a:pt x="5390518" y="2210232"/>
                </a:cubicBezTo>
                <a:cubicBezTo>
                  <a:pt x="5397579" y="2210232"/>
                  <a:pt x="5401110" y="2206702"/>
                  <a:pt x="5401110" y="2199642"/>
                </a:cubicBezTo>
                <a:lnTo>
                  <a:pt x="5411700" y="2199642"/>
                </a:lnTo>
                <a:cubicBezTo>
                  <a:pt x="5411700" y="2199642"/>
                  <a:pt x="5413464" y="2199642"/>
                  <a:pt x="5416996" y="2199642"/>
                </a:cubicBezTo>
                <a:cubicBezTo>
                  <a:pt x="5420525" y="2199642"/>
                  <a:pt x="5422291" y="2197877"/>
                  <a:pt x="5422291" y="2194346"/>
                </a:cubicBezTo>
                <a:cubicBezTo>
                  <a:pt x="5422291" y="2190817"/>
                  <a:pt x="5418760" y="2189051"/>
                  <a:pt x="5411700" y="2189051"/>
                </a:cubicBezTo>
                <a:cubicBezTo>
                  <a:pt x="5404640" y="2189051"/>
                  <a:pt x="5397579" y="2189051"/>
                  <a:pt x="5390518" y="2189051"/>
                </a:cubicBezTo>
                <a:cubicBezTo>
                  <a:pt x="5383458" y="2189051"/>
                  <a:pt x="5376400" y="2187286"/>
                  <a:pt x="5369339" y="2183756"/>
                </a:cubicBezTo>
                <a:cubicBezTo>
                  <a:pt x="5362278" y="2180225"/>
                  <a:pt x="5358748" y="2178461"/>
                  <a:pt x="5358748" y="2178461"/>
                </a:cubicBezTo>
                <a:cubicBezTo>
                  <a:pt x="5337566" y="2171400"/>
                  <a:pt x="5319916" y="2167871"/>
                  <a:pt x="5305796" y="2167871"/>
                </a:cubicBezTo>
                <a:lnTo>
                  <a:pt x="5295206" y="2167871"/>
                </a:lnTo>
                <a:lnTo>
                  <a:pt x="5326977" y="2189051"/>
                </a:lnTo>
                <a:cubicBezTo>
                  <a:pt x="5376400" y="2203173"/>
                  <a:pt x="5376400" y="2210232"/>
                  <a:pt x="5326977" y="2210232"/>
                </a:cubicBezTo>
                <a:cubicBezTo>
                  <a:pt x="5298736" y="2210232"/>
                  <a:pt x="5282850" y="2208467"/>
                  <a:pt x="5279320" y="2204937"/>
                </a:cubicBezTo>
                <a:cubicBezTo>
                  <a:pt x="5275790" y="2201407"/>
                  <a:pt x="5270494" y="2199642"/>
                  <a:pt x="5263434" y="2199642"/>
                </a:cubicBezTo>
                <a:cubicBezTo>
                  <a:pt x="5256373" y="2199642"/>
                  <a:pt x="5249314" y="2199642"/>
                  <a:pt x="5242254" y="2199642"/>
                </a:cubicBezTo>
                <a:cubicBezTo>
                  <a:pt x="5242254" y="2192581"/>
                  <a:pt x="5238723" y="2189051"/>
                  <a:pt x="5231662" y="2189051"/>
                </a:cubicBezTo>
                <a:cubicBezTo>
                  <a:pt x="5224602" y="2181992"/>
                  <a:pt x="5221073" y="2178461"/>
                  <a:pt x="5221073" y="2178461"/>
                </a:cubicBezTo>
                <a:lnTo>
                  <a:pt x="5157530" y="2167871"/>
                </a:lnTo>
                <a:cubicBezTo>
                  <a:pt x="5157530" y="2174930"/>
                  <a:pt x="5164590" y="2181992"/>
                  <a:pt x="5178710" y="2189051"/>
                </a:cubicBezTo>
                <a:lnTo>
                  <a:pt x="5189302" y="2199642"/>
                </a:lnTo>
                <a:cubicBezTo>
                  <a:pt x="5182242" y="2192581"/>
                  <a:pt x="5178710" y="2192581"/>
                  <a:pt x="5178710" y="2199642"/>
                </a:cubicBezTo>
                <a:cubicBezTo>
                  <a:pt x="5171650" y="2199642"/>
                  <a:pt x="5168121" y="2199642"/>
                  <a:pt x="5168121" y="2199642"/>
                </a:cubicBezTo>
                <a:lnTo>
                  <a:pt x="5146940" y="2189051"/>
                </a:lnTo>
                <a:lnTo>
                  <a:pt x="5115169" y="2189051"/>
                </a:lnTo>
                <a:cubicBezTo>
                  <a:pt x="5115169" y="2181992"/>
                  <a:pt x="5115169" y="2178461"/>
                  <a:pt x="5115169" y="2178461"/>
                </a:cubicBezTo>
                <a:cubicBezTo>
                  <a:pt x="5108108" y="2178461"/>
                  <a:pt x="5104578" y="2174930"/>
                  <a:pt x="5104578" y="2167871"/>
                </a:cubicBezTo>
                <a:lnTo>
                  <a:pt x="5136350" y="2178461"/>
                </a:lnTo>
                <a:cubicBezTo>
                  <a:pt x="5143410" y="2185521"/>
                  <a:pt x="5146940" y="2185521"/>
                  <a:pt x="5146940" y="2178461"/>
                </a:cubicBezTo>
                <a:cubicBezTo>
                  <a:pt x="5154000" y="2171400"/>
                  <a:pt x="5143410" y="2164340"/>
                  <a:pt x="5115169" y="2157280"/>
                </a:cubicBezTo>
                <a:cubicBezTo>
                  <a:pt x="5101048" y="2157280"/>
                  <a:pt x="5090458" y="2160811"/>
                  <a:pt x="5083398" y="2167871"/>
                </a:cubicBezTo>
                <a:lnTo>
                  <a:pt x="5072806" y="2167871"/>
                </a:lnTo>
                <a:lnTo>
                  <a:pt x="5051626" y="2167871"/>
                </a:lnTo>
                <a:cubicBezTo>
                  <a:pt x="5044565" y="2167871"/>
                  <a:pt x="5041036" y="2166106"/>
                  <a:pt x="5041036" y="2162575"/>
                </a:cubicBezTo>
                <a:cubicBezTo>
                  <a:pt x="5041036" y="2159044"/>
                  <a:pt x="5042800" y="2157280"/>
                  <a:pt x="5046332" y="2157280"/>
                </a:cubicBezTo>
                <a:cubicBezTo>
                  <a:pt x="5049861" y="2157280"/>
                  <a:pt x="5055156" y="2157280"/>
                  <a:pt x="5062217" y="2157280"/>
                </a:cubicBezTo>
                <a:cubicBezTo>
                  <a:pt x="5069277" y="2157280"/>
                  <a:pt x="5072806" y="2157280"/>
                  <a:pt x="5072806" y="2157280"/>
                </a:cubicBezTo>
                <a:cubicBezTo>
                  <a:pt x="5072806" y="2143159"/>
                  <a:pt x="5058686" y="2136099"/>
                  <a:pt x="5030446" y="2136099"/>
                </a:cubicBezTo>
                <a:lnTo>
                  <a:pt x="4988084" y="2136099"/>
                </a:lnTo>
                <a:cubicBezTo>
                  <a:pt x="4995144" y="2136099"/>
                  <a:pt x="4998674" y="2132569"/>
                  <a:pt x="4998674" y="2125509"/>
                </a:cubicBezTo>
                <a:lnTo>
                  <a:pt x="4966902" y="2136099"/>
                </a:lnTo>
                <a:lnTo>
                  <a:pt x="4966902" y="2125509"/>
                </a:lnTo>
                <a:cubicBezTo>
                  <a:pt x="4959842" y="2125509"/>
                  <a:pt x="4951017" y="2125509"/>
                  <a:pt x="4940428" y="2125509"/>
                </a:cubicBezTo>
                <a:cubicBezTo>
                  <a:pt x="4929836" y="2125509"/>
                  <a:pt x="4924540" y="2121978"/>
                  <a:pt x="4924540" y="2114919"/>
                </a:cubicBezTo>
                <a:cubicBezTo>
                  <a:pt x="4924540" y="2100798"/>
                  <a:pt x="4942192" y="2100798"/>
                  <a:pt x="4977492" y="2114919"/>
                </a:cubicBezTo>
                <a:cubicBezTo>
                  <a:pt x="5012794" y="2121978"/>
                  <a:pt x="5037506" y="2121978"/>
                  <a:pt x="5051626" y="2114919"/>
                </a:cubicBezTo>
                <a:cubicBezTo>
                  <a:pt x="5065746" y="2114919"/>
                  <a:pt x="5065746" y="2111388"/>
                  <a:pt x="5051626" y="2104328"/>
                </a:cubicBezTo>
                <a:cubicBezTo>
                  <a:pt x="5044565" y="2104328"/>
                  <a:pt x="5035740" y="2106092"/>
                  <a:pt x="5025150" y="2109623"/>
                </a:cubicBezTo>
                <a:cubicBezTo>
                  <a:pt x="5014559" y="2113154"/>
                  <a:pt x="5005734" y="2113154"/>
                  <a:pt x="4998674" y="2109623"/>
                </a:cubicBezTo>
                <a:cubicBezTo>
                  <a:pt x="4991613" y="2106092"/>
                  <a:pt x="4988084" y="2104328"/>
                  <a:pt x="4988084" y="2104328"/>
                </a:cubicBezTo>
                <a:cubicBezTo>
                  <a:pt x="4981024" y="2097267"/>
                  <a:pt x="4970432" y="2093738"/>
                  <a:pt x="4956312" y="2093738"/>
                </a:cubicBezTo>
                <a:cubicBezTo>
                  <a:pt x="4942192" y="2086677"/>
                  <a:pt x="4931600" y="2079617"/>
                  <a:pt x="4924540" y="2072557"/>
                </a:cubicBezTo>
                <a:cubicBezTo>
                  <a:pt x="4924540" y="2065496"/>
                  <a:pt x="4921011" y="2061967"/>
                  <a:pt x="4913950" y="2061967"/>
                </a:cubicBezTo>
                <a:lnTo>
                  <a:pt x="4903360" y="2061967"/>
                </a:lnTo>
                <a:cubicBezTo>
                  <a:pt x="4889240" y="2061967"/>
                  <a:pt x="4880415" y="2060202"/>
                  <a:pt x="4876884" y="2056671"/>
                </a:cubicBezTo>
                <a:cubicBezTo>
                  <a:pt x="4873354" y="2053140"/>
                  <a:pt x="4868059" y="2051376"/>
                  <a:pt x="4860998" y="2051376"/>
                </a:cubicBezTo>
                <a:cubicBezTo>
                  <a:pt x="4853938" y="2051376"/>
                  <a:pt x="4846878" y="2051376"/>
                  <a:pt x="4839818" y="2051376"/>
                </a:cubicBezTo>
                <a:cubicBezTo>
                  <a:pt x="4832757" y="2051376"/>
                  <a:pt x="4822167" y="2047846"/>
                  <a:pt x="4808046" y="2040786"/>
                </a:cubicBezTo>
                <a:cubicBezTo>
                  <a:pt x="4808046" y="2040786"/>
                  <a:pt x="4804517" y="2040786"/>
                  <a:pt x="4797456" y="2040786"/>
                </a:cubicBezTo>
                <a:cubicBezTo>
                  <a:pt x="4790396" y="2040786"/>
                  <a:pt x="4786866" y="2040786"/>
                  <a:pt x="4786866" y="2040786"/>
                </a:cubicBezTo>
                <a:cubicBezTo>
                  <a:pt x="4779805" y="2033725"/>
                  <a:pt x="4772744" y="2030194"/>
                  <a:pt x="4765684" y="2030194"/>
                </a:cubicBezTo>
                <a:cubicBezTo>
                  <a:pt x="4765684" y="2037255"/>
                  <a:pt x="4763920" y="2039021"/>
                  <a:pt x="4760390" y="2035490"/>
                </a:cubicBezTo>
                <a:cubicBezTo>
                  <a:pt x="4756859" y="2031959"/>
                  <a:pt x="4755094" y="2030194"/>
                  <a:pt x="4755094" y="2030194"/>
                </a:cubicBezTo>
                <a:cubicBezTo>
                  <a:pt x="4748034" y="2030194"/>
                  <a:pt x="4744504" y="2030194"/>
                  <a:pt x="4744504" y="2030194"/>
                </a:cubicBezTo>
                <a:cubicBezTo>
                  <a:pt x="4730384" y="2030194"/>
                  <a:pt x="4723324" y="2028430"/>
                  <a:pt x="4723324" y="2024900"/>
                </a:cubicBezTo>
                <a:cubicBezTo>
                  <a:pt x="4723324" y="2021369"/>
                  <a:pt x="4719792" y="2019605"/>
                  <a:pt x="4712732" y="2019605"/>
                </a:cubicBezTo>
                <a:lnTo>
                  <a:pt x="4649190" y="1998424"/>
                </a:lnTo>
                <a:cubicBezTo>
                  <a:pt x="4642130" y="1998424"/>
                  <a:pt x="4629774" y="1998424"/>
                  <a:pt x="4612124" y="1998424"/>
                </a:cubicBezTo>
                <a:cubicBezTo>
                  <a:pt x="4594472" y="1998424"/>
                  <a:pt x="4585647" y="1998424"/>
                  <a:pt x="4585647" y="1998424"/>
                </a:cubicBezTo>
                <a:lnTo>
                  <a:pt x="4575058" y="1998424"/>
                </a:lnTo>
                <a:cubicBezTo>
                  <a:pt x="4567997" y="1998424"/>
                  <a:pt x="4557406" y="1994894"/>
                  <a:pt x="4543286" y="1987834"/>
                </a:cubicBezTo>
                <a:cubicBezTo>
                  <a:pt x="4543286" y="1987834"/>
                  <a:pt x="4539756" y="1986069"/>
                  <a:pt x="4532695" y="1982538"/>
                </a:cubicBezTo>
                <a:cubicBezTo>
                  <a:pt x="4525635" y="1979007"/>
                  <a:pt x="4522106" y="1977242"/>
                  <a:pt x="4522106" y="1977242"/>
                </a:cubicBezTo>
                <a:lnTo>
                  <a:pt x="4500924" y="1966653"/>
                </a:lnTo>
                <a:cubicBezTo>
                  <a:pt x="4493864" y="1966653"/>
                  <a:pt x="4490334" y="1964888"/>
                  <a:pt x="4490334" y="1961357"/>
                </a:cubicBezTo>
                <a:cubicBezTo>
                  <a:pt x="4490334" y="1957828"/>
                  <a:pt x="4490334" y="1956063"/>
                  <a:pt x="4490334" y="1956063"/>
                </a:cubicBezTo>
                <a:cubicBezTo>
                  <a:pt x="4490334" y="1956063"/>
                  <a:pt x="4486804" y="1952532"/>
                  <a:pt x="4479743" y="1945472"/>
                </a:cubicBezTo>
                <a:lnTo>
                  <a:pt x="4458562" y="1934882"/>
                </a:lnTo>
                <a:cubicBezTo>
                  <a:pt x="4458562" y="1927821"/>
                  <a:pt x="4463858" y="1924290"/>
                  <a:pt x="4474449" y="1924290"/>
                </a:cubicBezTo>
                <a:cubicBezTo>
                  <a:pt x="4485038" y="1924290"/>
                  <a:pt x="4490334" y="1924290"/>
                  <a:pt x="4490334" y="1924290"/>
                </a:cubicBezTo>
                <a:cubicBezTo>
                  <a:pt x="4490334" y="1931351"/>
                  <a:pt x="4493864" y="1934882"/>
                  <a:pt x="4500924" y="1934882"/>
                </a:cubicBezTo>
                <a:cubicBezTo>
                  <a:pt x="4507984" y="1934882"/>
                  <a:pt x="4515045" y="1934882"/>
                  <a:pt x="4522106" y="1934882"/>
                </a:cubicBezTo>
                <a:lnTo>
                  <a:pt x="4553876" y="1934882"/>
                </a:lnTo>
                <a:lnTo>
                  <a:pt x="4532695" y="1924290"/>
                </a:lnTo>
                <a:cubicBezTo>
                  <a:pt x="4518576" y="1917231"/>
                  <a:pt x="4507984" y="1913701"/>
                  <a:pt x="4500924" y="1913701"/>
                </a:cubicBezTo>
                <a:lnTo>
                  <a:pt x="4500924" y="1903111"/>
                </a:lnTo>
                <a:lnTo>
                  <a:pt x="4458562" y="1903111"/>
                </a:lnTo>
                <a:cubicBezTo>
                  <a:pt x="4451502" y="1903111"/>
                  <a:pt x="4447972" y="1906640"/>
                  <a:pt x="4447972" y="1913701"/>
                </a:cubicBezTo>
                <a:cubicBezTo>
                  <a:pt x="4447972" y="1920761"/>
                  <a:pt x="4446208" y="1922526"/>
                  <a:pt x="4442676" y="1918996"/>
                </a:cubicBezTo>
                <a:cubicBezTo>
                  <a:pt x="4439147" y="1915465"/>
                  <a:pt x="4437382" y="1913701"/>
                  <a:pt x="4437382" y="1913701"/>
                </a:cubicBezTo>
                <a:cubicBezTo>
                  <a:pt x="4437382" y="1913701"/>
                  <a:pt x="4437382" y="1917231"/>
                  <a:pt x="4437382" y="1924290"/>
                </a:cubicBezTo>
                <a:cubicBezTo>
                  <a:pt x="4437382" y="1931351"/>
                  <a:pt x="4433852" y="1931351"/>
                  <a:pt x="4426791" y="1924290"/>
                </a:cubicBezTo>
                <a:lnTo>
                  <a:pt x="4395020" y="1913701"/>
                </a:lnTo>
                <a:cubicBezTo>
                  <a:pt x="4387960" y="1913701"/>
                  <a:pt x="4384430" y="1917231"/>
                  <a:pt x="4384430" y="1924290"/>
                </a:cubicBezTo>
                <a:cubicBezTo>
                  <a:pt x="4384430" y="1931351"/>
                  <a:pt x="4391490" y="1934882"/>
                  <a:pt x="4405610" y="1934882"/>
                </a:cubicBezTo>
                <a:cubicBezTo>
                  <a:pt x="4412670" y="1934882"/>
                  <a:pt x="4419730" y="1938411"/>
                  <a:pt x="4426791" y="1945472"/>
                </a:cubicBezTo>
                <a:cubicBezTo>
                  <a:pt x="4426791" y="1945472"/>
                  <a:pt x="4425026" y="1945472"/>
                  <a:pt x="4421497" y="1945472"/>
                </a:cubicBezTo>
                <a:cubicBezTo>
                  <a:pt x="4417966" y="1945472"/>
                  <a:pt x="4416202" y="1945472"/>
                  <a:pt x="4416202" y="1945472"/>
                </a:cubicBezTo>
                <a:cubicBezTo>
                  <a:pt x="4409141" y="1945472"/>
                  <a:pt x="4398550" y="1943707"/>
                  <a:pt x="4384430" y="1940176"/>
                </a:cubicBezTo>
                <a:cubicBezTo>
                  <a:pt x="4370310" y="1936646"/>
                  <a:pt x="4361483" y="1933117"/>
                  <a:pt x="4357954" y="1929586"/>
                </a:cubicBezTo>
                <a:cubicBezTo>
                  <a:pt x="4354424" y="1926055"/>
                  <a:pt x="4345598" y="1924290"/>
                  <a:pt x="4331478" y="1924290"/>
                </a:cubicBezTo>
                <a:lnTo>
                  <a:pt x="4320887" y="1913701"/>
                </a:lnTo>
                <a:cubicBezTo>
                  <a:pt x="4335008" y="1913701"/>
                  <a:pt x="4338538" y="1906640"/>
                  <a:pt x="4331478" y="1892520"/>
                </a:cubicBezTo>
                <a:cubicBezTo>
                  <a:pt x="4331478" y="1885459"/>
                  <a:pt x="4333243" y="1881930"/>
                  <a:pt x="4336772" y="1881930"/>
                </a:cubicBezTo>
                <a:cubicBezTo>
                  <a:pt x="4340304" y="1881930"/>
                  <a:pt x="4345598" y="1881930"/>
                  <a:pt x="4352658" y="1881930"/>
                </a:cubicBezTo>
                <a:lnTo>
                  <a:pt x="4363249" y="1871338"/>
                </a:lnTo>
                <a:cubicBezTo>
                  <a:pt x="4356189" y="1871338"/>
                  <a:pt x="4352658" y="1869574"/>
                  <a:pt x="4352658" y="1866044"/>
                </a:cubicBezTo>
                <a:cubicBezTo>
                  <a:pt x="4352658" y="1862513"/>
                  <a:pt x="4347364" y="1860749"/>
                  <a:pt x="4336772" y="1860749"/>
                </a:cubicBezTo>
                <a:cubicBezTo>
                  <a:pt x="4326182" y="1860749"/>
                  <a:pt x="4320887" y="1860749"/>
                  <a:pt x="4320887" y="1860749"/>
                </a:cubicBezTo>
                <a:cubicBezTo>
                  <a:pt x="4313826" y="1853688"/>
                  <a:pt x="4308532" y="1850157"/>
                  <a:pt x="4305002" y="1850157"/>
                </a:cubicBezTo>
                <a:cubicBezTo>
                  <a:pt x="4301470" y="1850157"/>
                  <a:pt x="4296176" y="1850157"/>
                  <a:pt x="4289116" y="1850157"/>
                </a:cubicBezTo>
                <a:cubicBezTo>
                  <a:pt x="4274996" y="1843098"/>
                  <a:pt x="4264404" y="1837803"/>
                  <a:pt x="4257345" y="1834272"/>
                </a:cubicBezTo>
                <a:cubicBezTo>
                  <a:pt x="4250285" y="1830742"/>
                  <a:pt x="4246754" y="1832507"/>
                  <a:pt x="4246754" y="1839567"/>
                </a:cubicBezTo>
                <a:cubicBezTo>
                  <a:pt x="4246754" y="1846628"/>
                  <a:pt x="4246754" y="1850157"/>
                  <a:pt x="4246754" y="1850157"/>
                </a:cubicBezTo>
                <a:lnTo>
                  <a:pt x="4257345" y="1860749"/>
                </a:lnTo>
                <a:cubicBezTo>
                  <a:pt x="4264404" y="1860749"/>
                  <a:pt x="4267935" y="1860749"/>
                  <a:pt x="4267935" y="1860749"/>
                </a:cubicBezTo>
                <a:lnTo>
                  <a:pt x="4278526" y="1871338"/>
                </a:lnTo>
                <a:lnTo>
                  <a:pt x="4278526" y="1881930"/>
                </a:lnTo>
                <a:lnTo>
                  <a:pt x="4246754" y="1871338"/>
                </a:lnTo>
                <a:lnTo>
                  <a:pt x="4225574" y="1860749"/>
                </a:lnTo>
                <a:lnTo>
                  <a:pt x="4246754" y="1860749"/>
                </a:lnTo>
                <a:lnTo>
                  <a:pt x="4225574" y="1850157"/>
                </a:lnTo>
                <a:cubicBezTo>
                  <a:pt x="4218514" y="1850157"/>
                  <a:pt x="4213218" y="1850157"/>
                  <a:pt x="4209688" y="1850157"/>
                </a:cubicBezTo>
                <a:cubicBezTo>
                  <a:pt x="4206158" y="1850157"/>
                  <a:pt x="4204393" y="1853688"/>
                  <a:pt x="4204393" y="1860749"/>
                </a:cubicBezTo>
                <a:lnTo>
                  <a:pt x="4193802" y="1871338"/>
                </a:lnTo>
                <a:lnTo>
                  <a:pt x="4246754" y="1881930"/>
                </a:lnTo>
                <a:cubicBezTo>
                  <a:pt x="4260874" y="1896050"/>
                  <a:pt x="4267935" y="1903111"/>
                  <a:pt x="4267935" y="1903111"/>
                </a:cubicBezTo>
                <a:lnTo>
                  <a:pt x="4214983" y="1892520"/>
                </a:lnTo>
                <a:cubicBezTo>
                  <a:pt x="4207922" y="1892520"/>
                  <a:pt x="4197333" y="1890755"/>
                  <a:pt x="4183212" y="1887224"/>
                </a:cubicBezTo>
                <a:cubicBezTo>
                  <a:pt x="4169092" y="1883694"/>
                  <a:pt x="4158500" y="1878399"/>
                  <a:pt x="4151441" y="1871338"/>
                </a:cubicBezTo>
                <a:lnTo>
                  <a:pt x="4140850" y="1860749"/>
                </a:lnTo>
                <a:cubicBezTo>
                  <a:pt x="4154970" y="1860749"/>
                  <a:pt x="4162031" y="1860749"/>
                  <a:pt x="4162031" y="1860749"/>
                </a:cubicBezTo>
                <a:cubicBezTo>
                  <a:pt x="4162031" y="1853688"/>
                  <a:pt x="4160266" y="1848393"/>
                  <a:pt x="4156736" y="1844863"/>
                </a:cubicBezTo>
                <a:cubicBezTo>
                  <a:pt x="4153206" y="1841332"/>
                  <a:pt x="4154970" y="1839567"/>
                  <a:pt x="4162031" y="1839567"/>
                </a:cubicBezTo>
                <a:lnTo>
                  <a:pt x="4140850" y="1839567"/>
                </a:lnTo>
                <a:cubicBezTo>
                  <a:pt x="4133791" y="1839567"/>
                  <a:pt x="4128496" y="1837803"/>
                  <a:pt x="4124964" y="1834272"/>
                </a:cubicBezTo>
                <a:cubicBezTo>
                  <a:pt x="4121435" y="1830742"/>
                  <a:pt x="4119669" y="1828978"/>
                  <a:pt x="4119669" y="1828978"/>
                </a:cubicBezTo>
                <a:lnTo>
                  <a:pt x="4130260" y="1828978"/>
                </a:lnTo>
                <a:cubicBezTo>
                  <a:pt x="4130260" y="1821917"/>
                  <a:pt x="4126729" y="1818386"/>
                  <a:pt x="4119669" y="1818386"/>
                </a:cubicBezTo>
                <a:cubicBezTo>
                  <a:pt x="4112610" y="1818386"/>
                  <a:pt x="4105548" y="1821917"/>
                  <a:pt x="4098489" y="1828978"/>
                </a:cubicBezTo>
                <a:cubicBezTo>
                  <a:pt x="4098489" y="1828978"/>
                  <a:pt x="4094958" y="1828978"/>
                  <a:pt x="4087898" y="1828978"/>
                </a:cubicBezTo>
                <a:cubicBezTo>
                  <a:pt x="4080839" y="1821917"/>
                  <a:pt x="4077308" y="1821917"/>
                  <a:pt x="4077308" y="1828978"/>
                </a:cubicBezTo>
                <a:lnTo>
                  <a:pt x="4087898" y="1839567"/>
                </a:lnTo>
                <a:lnTo>
                  <a:pt x="4098489" y="1850157"/>
                </a:lnTo>
                <a:lnTo>
                  <a:pt x="4066717" y="1839567"/>
                </a:lnTo>
                <a:lnTo>
                  <a:pt x="4056127" y="1839567"/>
                </a:lnTo>
                <a:cubicBezTo>
                  <a:pt x="4056127" y="1846628"/>
                  <a:pt x="4054362" y="1850157"/>
                  <a:pt x="4050832" y="1850157"/>
                </a:cubicBezTo>
                <a:cubicBezTo>
                  <a:pt x="4047302" y="1850157"/>
                  <a:pt x="4045537" y="1851923"/>
                  <a:pt x="4045537" y="1855453"/>
                </a:cubicBezTo>
                <a:cubicBezTo>
                  <a:pt x="4045537" y="1858984"/>
                  <a:pt x="4034946" y="1860749"/>
                  <a:pt x="4013765" y="1860749"/>
                </a:cubicBezTo>
                <a:cubicBezTo>
                  <a:pt x="4006706" y="1860749"/>
                  <a:pt x="3997880" y="1860749"/>
                  <a:pt x="3987290" y="1860749"/>
                </a:cubicBezTo>
                <a:cubicBezTo>
                  <a:pt x="3976698" y="1860749"/>
                  <a:pt x="3971404" y="1860749"/>
                  <a:pt x="3971404" y="1860749"/>
                </a:cubicBezTo>
                <a:cubicBezTo>
                  <a:pt x="3943162" y="1846628"/>
                  <a:pt x="3921982" y="1839567"/>
                  <a:pt x="3907860" y="1839567"/>
                </a:cubicBezTo>
                <a:cubicBezTo>
                  <a:pt x="3907860" y="1839567"/>
                  <a:pt x="3900802" y="1836037"/>
                  <a:pt x="3886681" y="1828978"/>
                </a:cubicBezTo>
                <a:cubicBezTo>
                  <a:pt x="3886681" y="1828978"/>
                  <a:pt x="3883150" y="1827213"/>
                  <a:pt x="3876090" y="1823682"/>
                </a:cubicBezTo>
                <a:cubicBezTo>
                  <a:pt x="3869030" y="1820151"/>
                  <a:pt x="3865500" y="1818386"/>
                  <a:pt x="3865500" y="1818386"/>
                </a:cubicBezTo>
                <a:lnTo>
                  <a:pt x="3844319" y="1818386"/>
                </a:lnTo>
                <a:lnTo>
                  <a:pt x="3823138" y="1807797"/>
                </a:lnTo>
                <a:cubicBezTo>
                  <a:pt x="3801956" y="1807797"/>
                  <a:pt x="3780776" y="1800736"/>
                  <a:pt x="3759596" y="1786615"/>
                </a:cubicBezTo>
                <a:lnTo>
                  <a:pt x="3770186" y="1786615"/>
                </a:lnTo>
                <a:lnTo>
                  <a:pt x="3791367" y="1786615"/>
                </a:lnTo>
                <a:lnTo>
                  <a:pt x="3770186" y="1776026"/>
                </a:lnTo>
                <a:cubicBezTo>
                  <a:pt x="3763126" y="1768965"/>
                  <a:pt x="3756065" y="1765434"/>
                  <a:pt x="3749004" y="1765434"/>
                </a:cubicBezTo>
                <a:lnTo>
                  <a:pt x="3706644" y="1744253"/>
                </a:lnTo>
                <a:cubicBezTo>
                  <a:pt x="3706644" y="1744253"/>
                  <a:pt x="3715469" y="1746018"/>
                  <a:pt x="3733119" y="1749549"/>
                </a:cubicBezTo>
                <a:cubicBezTo>
                  <a:pt x="3750770" y="1753080"/>
                  <a:pt x="3763126" y="1751314"/>
                  <a:pt x="3770186" y="1744253"/>
                </a:cubicBezTo>
                <a:cubicBezTo>
                  <a:pt x="3805488" y="1730133"/>
                  <a:pt x="3821373" y="1716013"/>
                  <a:pt x="3817842" y="1701893"/>
                </a:cubicBezTo>
                <a:cubicBezTo>
                  <a:pt x="3814312" y="1687772"/>
                  <a:pt x="3784306" y="1677181"/>
                  <a:pt x="3727824" y="1670122"/>
                </a:cubicBezTo>
                <a:cubicBezTo>
                  <a:pt x="3713703" y="1663061"/>
                  <a:pt x="3703113" y="1659530"/>
                  <a:pt x="3696052" y="1659530"/>
                </a:cubicBezTo>
                <a:cubicBezTo>
                  <a:pt x="3688992" y="1659530"/>
                  <a:pt x="3680167" y="1657766"/>
                  <a:pt x="3669578" y="1654235"/>
                </a:cubicBezTo>
                <a:cubicBezTo>
                  <a:pt x="3658986" y="1650705"/>
                  <a:pt x="3650161" y="1648940"/>
                  <a:pt x="3643100" y="1648940"/>
                </a:cubicBezTo>
                <a:lnTo>
                  <a:pt x="3621920" y="1638349"/>
                </a:lnTo>
                <a:lnTo>
                  <a:pt x="3579559" y="1627759"/>
                </a:lnTo>
                <a:cubicBezTo>
                  <a:pt x="3579559" y="1627759"/>
                  <a:pt x="3577794" y="1625995"/>
                  <a:pt x="3574263" y="1622464"/>
                </a:cubicBezTo>
                <a:cubicBezTo>
                  <a:pt x="3570732" y="1618934"/>
                  <a:pt x="3568968" y="1617170"/>
                  <a:pt x="3568968" y="1617170"/>
                </a:cubicBezTo>
                <a:cubicBezTo>
                  <a:pt x="3561908" y="1617170"/>
                  <a:pt x="3556613" y="1615403"/>
                  <a:pt x="3553082" y="1611874"/>
                </a:cubicBezTo>
                <a:cubicBezTo>
                  <a:pt x="3549552" y="1608343"/>
                  <a:pt x="3544257" y="1606578"/>
                  <a:pt x="3537196" y="1606578"/>
                </a:cubicBezTo>
                <a:cubicBezTo>
                  <a:pt x="3530136" y="1606578"/>
                  <a:pt x="3517780" y="1603047"/>
                  <a:pt x="3500130" y="1595988"/>
                </a:cubicBezTo>
                <a:cubicBezTo>
                  <a:pt x="3482480" y="1588928"/>
                  <a:pt x="3463064" y="1578338"/>
                  <a:pt x="3441882" y="1564218"/>
                </a:cubicBezTo>
                <a:cubicBezTo>
                  <a:pt x="3434824" y="1564218"/>
                  <a:pt x="3429529" y="1564218"/>
                  <a:pt x="3425997" y="1564218"/>
                </a:cubicBezTo>
                <a:cubicBezTo>
                  <a:pt x="3422468" y="1564218"/>
                  <a:pt x="3418938" y="1564218"/>
                  <a:pt x="3415408" y="1564218"/>
                </a:cubicBezTo>
                <a:cubicBezTo>
                  <a:pt x="3411876" y="1564218"/>
                  <a:pt x="3408347" y="1564218"/>
                  <a:pt x="3404817" y="1564218"/>
                </a:cubicBezTo>
                <a:cubicBezTo>
                  <a:pt x="3401287" y="1564218"/>
                  <a:pt x="3399522" y="1560687"/>
                  <a:pt x="3399522" y="1553626"/>
                </a:cubicBezTo>
                <a:cubicBezTo>
                  <a:pt x="3392461" y="1553626"/>
                  <a:pt x="3381872" y="1550095"/>
                  <a:pt x="3367751" y="1543036"/>
                </a:cubicBezTo>
                <a:cubicBezTo>
                  <a:pt x="3360690" y="1543036"/>
                  <a:pt x="3353630" y="1543036"/>
                  <a:pt x="3346570" y="1543036"/>
                </a:cubicBezTo>
                <a:cubicBezTo>
                  <a:pt x="3339509" y="1543036"/>
                  <a:pt x="3332449" y="1539506"/>
                  <a:pt x="3325389" y="1532445"/>
                </a:cubicBezTo>
                <a:lnTo>
                  <a:pt x="3293618" y="1532445"/>
                </a:lnTo>
                <a:cubicBezTo>
                  <a:pt x="3293618" y="1532445"/>
                  <a:pt x="3293618" y="1535976"/>
                  <a:pt x="3293618" y="1543036"/>
                </a:cubicBezTo>
                <a:lnTo>
                  <a:pt x="3335979" y="1564218"/>
                </a:lnTo>
                <a:cubicBezTo>
                  <a:pt x="3350099" y="1564218"/>
                  <a:pt x="3357160" y="1564218"/>
                  <a:pt x="3357160" y="1564218"/>
                </a:cubicBezTo>
                <a:cubicBezTo>
                  <a:pt x="3357160" y="1564218"/>
                  <a:pt x="3358926" y="1565982"/>
                  <a:pt x="3362456" y="1569512"/>
                </a:cubicBezTo>
                <a:cubicBezTo>
                  <a:pt x="3365986" y="1573043"/>
                  <a:pt x="3367751" y="1574807"/>
                  <a:pt x="3367751" y="1574807"/>
                </a:cubicBezTo>
                <a:lnTo>
                  <a:pt x="3378341" y="1595988"/>
                </a:lnTo>
                <a:lnTo>
                  <a:pt x="3357160" y="1595988"/>
                </a:lnTo>
                <a:cubicBezTo>
                  <a:pt x="3350099" y="1595988"/>
                  <a:pt x="3348335" y="1592458"/>
                  <a:pt x="3351865" y="1585397"/>
                </a:cubicBezTo>
                <a:cubicBezTo>
                  <a:pt x="3355395" y="1578338"/>
                  <a:pt x="3346570" y="1574807"/>
                  <a:pt x="3325389" y="1574807"/>
                </a:cubicBezTo>
                <a:lnTo>
                  <a:pt x="3283027" y="1564218"/>
                </a:lnTo>
                <a:lnTo>
                  <a:pt x="3261847" y="1553626"/>
                </a:lnTo>
                <a:lnTo>
                  <a:pt x="3166533" y="1521855"/>
                </a:lnTo>
                <a:cubicBezTo>
                  <a:pt x="3159472" y="1514795"/>
                  <a:pt x="3154177" y="1513030"/>
                  <a:pt x="3150648" y="1516560"/>
                </a:cubicBezTo>
                <a:cubicBezTo>
                  <a:pt x="3147116" y="1520091"/>
                  <a:pt x="3143587" y="1521855"/>
                  <a:pt x="3140056" y="1521855"/>
                </a:cubicBezTo>
                <a:cubicBezTo>
                  <a:pt x="3136527" y="1521855"/>
                  <a:pt x="3134762" y="1518324"/>
                  <a:pt x="3134762" y="1511264"/>
                </a:cubicBezTo>
                <a:lnTo>
                  <a:pt x="3124171" y="1500674"/>
                </a:lnTo>
                <a:cubicBezTo>
                  <a:pt x="3124171" y="1500674"/>
                  <a:pt x="3124171" y="1504205"/>
                  <a:pt x="3124171" y="1511264"/>
                </a:cubicBezTo>
                <a:cubicBezTo>
                  <a:pt x="3124171" y="1518324"/>
                  <a:pt x="3110050" y="1514795"/>
                  <a:pt x="3081810" y="1500674"/>
                </a:cubicBezTo>
                <a:lnTo>
                  <a:pt x="3050039" y="1490084"/>
                </a:lnTo>
                <a:cubicBezTo>
                  <a:pt x="3050039" y="1490084"/>
                  <a:pt x="3046508" y="1490084"/>
                  <a:pt x="3039447" y="1490084"/>
                </a:cubicBezTo>
                <a:cubicBezTo>
                  <a:pt x="3032387" y="1490084"/>
                  <a:pt x="3028858" y="1490084"/>
                  <a:pt x="3028858" y="1490084"/>
                </a:cubicBezTo>
                <a:lnTo>
                  <a:pt x="3018266" y="1479493"/>
                </a:lnTo>
                <a:cubicBezTo>
                  <a:pt x="3025327" y="1479493"/>
                  <a:pt x="3028858" y="1477728"/>
                  <a:pt x="3028858" y="1474199"/>
                </a:cubicBezTo>
                <a:cubicBezTo>
                  <a:pt x="3028858" y="1470668"/>
                  <a:pt x="3025327" y="1468903"/>
                  <a:pt x="3018266" y="1468903"/>
                </a:cubicBezTo>
                <a:cubicBezTo>
                  <a:pt x="2990026" y="1475964"/>
                  <a:pt x="2975906" y="1472434"/>
                  <a:pt x="2975906" y="1458312"/>
                </a:cubicBezTo>
                <a:cubicBezTo>
                  <a:pt x="2968845" y="1451253"/>
                  <a:pt x="2961785" y="1447722"/>
                  <a:pt x="2954724" y="1447722"/>
                </a:cubicBezTo>
                <a:lnTo>
                  <a:pt x="2933543" y="1437132"/>
                </a:lnTo>
                <a:lnTo>
                  <a:pt x="2944134" y="1437132"/>
                </a:lnTo>
                <a:lnTo>
                  <a:pt x="2975906" y="1437132"/>
                </a:lnTo>
                <a:lnTo>
                  <a:pt x="2965314" y="1426541"/>
                </a:lnTo>
                <a:cubicBezTo>
                  <a:pt x="2972375" y="1426541"/>
                  <a:pt x="2967079" y="1423012"/>
                  <a:pt x="2949429" y="1415951"/>
                </a:cubicBezTo>
                <a:cubicBezTo>
                  <a:pt x="2931779" y="1408891"/>
                  <a:pt x="2914127" y="1403595"/>
                  <a:pt x="2896477" y="1400066"/>
                </a:cubicBezTo>
                <a:cubicBezTo>
                  <a:pt x="2878827" y="1396535"/>
                  <a:pt x="2870002" y="1394770"/>
                  <a:pt x="2870002" y="1394770"/>
                </a:cubicBezTo>
                <a:lnTo>
                  <a:pt x="2880591" y="1405360"/>
                </a:lnTo>
                <a:cubicBezTo>
                  <a:pt x="2887652" y="1405360"/>
                  <a:pt x="2891182" y="1407125"/>
                  <a:pt x="2891182" y="1410656"/>
                </a:cubicBezTo>
                <a:cubicBezTo>
                  <a:pt x="2891182" y="1414187"/>
                  <a:pt x="2891182" y="1415951"/>
                  <a:pt x="2891182" y="1415951"/>
                </a:cubicBezTo>
                <a:lnTo>
                  <a:pt x="2901772" y="1426541"/>
                </a:lnTo>
                <a:cubicBezTo>
                  <a:pt x="2894712" y="1426541"/>
                  <a:pt x="2891182" y="1426541"/>
                  <a:pt x="2891182" y="1426541"/>
                </a:cubicBezTo>
                <a:lnTo>
                  <a:pt x="2817049" y="1426541"/>
                </a:lnTo>
                <a:cubicBezTo>
                  <a:pt x="2817049" y="1426541"/>
                  <a:pt x="2806458" y="1423012"/>
                  <a:pt x="2785278" y="1415951"/>
                </a:cubicBezTo>
                <a:cubicBezTo>
                  <a:pt x="2771157" y="1415951"/>
                  <a:pt x="2758803" y="1414187"/>
                  <a:pt x="2748211" y="1410656"/>
                </a:cubicBezTo>
                <a:cubicBezTo>
                  <a:pt x="2737621" y="1407125"/>
                  <a:pt x="2730560" y="1405360"/>
                  <a:pt x="2727032" y="1405360"/>
                </a:cubicBezTo>
                <a:cubicBezTo>
                  <a:pt x="2723500" y="1405360"/>
                  <a:pt x="2714675" y="1403595"/>
                  <a:pt x="2700554" y="1400066"/>
                </a:cubicBezTo>
                <a:cubicBezTo>
                  <a:pt x="2686433" y="1396535"/>
                  <a:pt x="2672313" y="1394770"/>
                  <a:pt x="2658193" y="1394770"/>
                </a:cubicBezTo>
                <a:cubicBezTo>
                  <a:pt x="2629952" y="1387710"/>
                  <a:pt x="2612301" y="1380649"/>
                  <a:pt x="2605241" y="1373589"/>
                </a:cubicBezTo>
                <a:cubicBezTo>
                  <a:pt x="2598181" y="1366529"/>
                  <a:pt x="2589355" y="1362999"/>
                  <a:pt x="2578765" y="1362999"/>
                </a:cubicBezTo>
                <a:cubicBezTo>
                  <a:pt x="2568173" y="1362999"/>
                  <a:pt x="2555819" y="1362999"/>
                  <a:pt x="2541698" y="1362999"/>
                </a:cubicBezTo>
                <a:cubicBezTo>
                  <a:pt x="2513458" y="1348879"/>
                  <a:pt x="2499337" y="1348879"/>
                  <a:pt x="2499337" y="1362999"/>
                </a:cubicBezTo>
                <a:cubicBezTo>
                  <a:pt x="2492277" y="1362999"/>
                  <a:pt x="2483450" y="1359468"/>
                  <a:pt x="2472861" y="1352408"/>
                </a:cubicBezTo>
                <a:cubicBezTo>
                  <a:pt x="2462272" y="1345349"/>
                  <a:pt x="2456975" y="1343583"/>
                  <a:pt x="2456975" y="1347114"/>
                </a:cubicBezTo>
                <a:cubicBezTo>
                  <a:pt x="2456975" y="1350643"/>
                  <a:pt x="2451680" y="1348879"/>
                  <a:pt x="2441090" y="1341818"/>
                </a:cubicBezTo>
                <a:cubicBezTo>
                  <a:pt x="2430498" y="1334758"/>
                  <a:pt x="2421673" y="1334758"/>
                  <a:pt x="2414614" y="1341818"/>
                </a:cubicBezTo>
                <a:cubicBezTo>
                  <a:pt x="2386373" y="1341818"/>
                  <a:pt x="2368721" y="1331228"/>
                  <a:pt x="2361662" y="1310047"/>
                </a:cubicBezTo>
                <a:cubicBezTo>
                  <a:pt x="2361662" y="1302987"/>
                  <a:pt x="2361662" y="1299456"/>
                  <a:pt x="2361662" y="1299456"/>
                </a:cubicBezTo>
                <a:cubicBezTo>
                  <a:pt x="2361662" y="1292397"/>
                  <a:pt x="2359897" y="1288866"/>
                  <a:pt x="2356365" y="1288866"/>
                </a:cubicBezTo>
                <a:cubicBezTo>
                  <a:pt x="2352836" y="1288866"/>
                  <a:pt x="2347541" y="1288866"/>
                  <a:pt x="2340481" y="1288866"/>
                </a:cubicBezTo>
                <a:cubicBezTo>
                  <a:pt x="2333421" y="1288866"/>
                  <a:pt x="2328126" y="1285335"/>
                  <a:pt x="2324594" y="1278276"/>
                </a:cubicBezTo>
                <a:cubicBezTo>
                  <a:pt x="2321066" y="1271216"/>
                  <a:pt x="2305179" y="1267685"/>
                  <a:pt x="2276938" y="1267685"/>
                </a:cubicBezTo>
                <a:lnTo>
                  <a:pt x="2234577" y="1257095"/>
                </a:lnTo>
                <a:lnTo>
                  <a:pt x="2245167" y="1246504"/>
                </a:lnTo>
                <a:cubicBezTo>
                  <a:pt x="2259288" y="1253564"/>
                  <a:pt x="2269878" y="1255331"/>
                  <a:pt x="2276938" y="1251800"/>
                </a:cubicBezTo>
                <a:cubicBezTo>
                  <a:pt x="2283998" y="1248269"/>
                  <a:pt x="2291059" y="1246504"/>
                  <a:pt x="2298119" y="1246504"/>
                </a:cubicBezTo>
                <a:lnTo>
                  <a:pt x="2319299" y="1246504"/>
                </a:lnTo>
                <a:lnTo>
                  <a:pt x="2329890" y="1246504"/>
                </a:lnTo>
                <a:lnTo>
                  <a:pt x="2340481" y="1257095"/>
                </a:lnTo>
                <a:cubicBezTo>
                  <a:pt x="2347541" y="1257095"/>
                  <a:pt x="2354601" y="1257095"/>
                  <a:pt x="2361662" y="1257095"/>
                </a:cubicBezTo>
                <a:cubicBezTo>
                  <a:pt x="2382842" y="1257095"/>
                  <a:pt x="2393433" y="1260625"/>
                  <a:pt x="2393433" y="1267685"/>
                </a:cubicBezTo>
                <a:cubicBezTo>
                  <a:pt x="2393433" y="1274745"/>
                  <a:pt x="2400493" y="1278276"/>
                  <a:pt x="2414614" y="1278276"/>
                </a:cubicBezTo>
                <a:lnTo>
                  <a:pt x="2414614" y="1267685"/>
                </a:lnTo>
                <a:lnTo>
                  <a:pt x="2414614" y="1257095"/>
                </a:lnTo>
                <a:cubicBezTo>
                  <a:pt x="2414614" y="1257095"/>
                  <a:pt x="2411084" y="1255331"/>
                  <a:pt x="2404023" y="1251800"/>
                </a:cubicBezTo>
                <a:cubicBezTo>
                  <a:pt x="2396963" y="1248269"/>
                  <a:pt x="2388138" y="1248269"/>
                  <a:pt x="2377546" y="1251800"/>
                </a:cubicBezTo>
                <a:cubicBezTo>
                  <a:pt x="2366957" y="1255331"/>
                  <a:pt x="2361662" y="1253564"/>
                  <a:pt x="2361662" y="1246504"/>
                </a:cubicBezTo>
                <a:cubicBezTo>
                  <a:pt x="2361662" y="1246504"/>
                  <a:pt x="2361662" y="1244739"/>
                  <a:pt x="2361662" y="1241210"/>
                </a:cubicBezTo>
                <a:cubicBezTo>
                  <a:pt x="2361662" y="1237679"/>
                  <a:pt x="2358132" y="1235914"/>
                  <a:pt x="2351071" y="1235914"/>
                </a:cubicBezTo>
                <a:cubicBezTo>
                  <a:pt x="2344011" y="1235914"/>
                  <a:pt x="2336950" y="1234149"/>
                  <a:pt x="2329890" y="1230619"/>
                </a:cubicBezTo>
                <a:cubicBezTo>
                  <a:pt x="2322830" y="1227089"/>
                  <a:pt x="2315769" y="1225324"/>
                  <a:pt x="2308710" y="1225324"/>
                </a:cubicBezTo>
                <a:cubicBezTo>
                  <a:pt x="2287529" y="1218264"/>
                  <a:pt x="2273408" y="1211202"/>
                  <a:pt x="2266347" y="1204143"/>
                </a:cubicBezTo>
                <a:cubicBezTo>
                  <a:pt x="2259288" y="1204143"/>
                  <a:pt x="2252227" y="1204143"/>
                  <a:pt x="2245167" y="1204143"/>
                </a:cubicBezTo>
                <a:cubicBezTo>
                  <a:pt x="2238107" y="1204143"/>
                  <a:pt x="2231046" y="1204143"/>
                  <a:pt x="2223986" y="1204143"/>
                </a:cubicBezTo>
                <a:lnTo>
                  <a:pt x="2213396" y="1204143"/>
                </a:lnTo>
                <a:cubicBezTo>
                  <a:pt x="2220456" y="1204143"/>
                  <a:pt x="2225751" y="1207673"/>
                  <a:pt x="2229282" y="1214733"/>
                </a:cubicBezTo>
                <a:cubicBezTo>
                  <a:pt x="2232811" y="1221793"/>
                  <a:pt x="2234577" y="1225324"/>
                  <a:pt x="2234577" y="1225324"/>
                </a:cubicBezTo>
                <a:lnTo>
                  <a:pt x="2234577" y="1246504"/>
                </a:lnTo>
                <a:cubicBezTo>
                  <a:pt x="2227517" y="1246504"/>
                  <a:pt x="2223986" y="1246504"/>
                  <a:pt x="2223986" y="1246504"/>
                </a:cubicBezTo>
                <a:cubicBezTo>
                  <a:pt x="2223986" y="1246504"/>
                  <a:pt x="2223986" y="1242975"/>
                  <a:pt x="2223986" y="1235914"/>
                </a:cubicBezTo>
                <a:cubicBezTo>
                  <a:pt x="2223986" y="1228854"/>
                  <a:pt x="2220456" y="1225324"/>
                  <a:pt x="2213396" y="1225324"/>
                </a:cubicBezTo>
                <a:cubicBezTo>
                  <a:pt x="2206335" y="1225324"/>
                  <a:pt x="2202805" y="1228854"/>
                  <a:pt x="2202805" y="1235914"/>
                </a:cubicBezTo>
                <a:lnTo>
                  <a:pt x="2181625" y="1246504"/>
                </a:lnTo>
                <a:lnTo>
                  <a:pt x="2171034" y="1246504"/>
                </a:lnTo>
                <a:cubicBezTo>
                  <a:pt x="2171034" y="1246504"/>
                  <a:pt x="2167504" y="1244739"/>
                  <a:pt x="2160443" y="1241210"/>
                </a:cubicBezTo>
                <a:cubicBezTo>
                  <a:pt x="2153384" y="1237679"/>
                  <a:pt x="2146323" y="1235914"/>
                  <a:pt x="2139263" y="1235914"/>
                </a:cubicBezTo>
                <a:cubicBezTo>
                  <a:pt x="2132203" y="1228854"/>
                  <a:pt x="2121612" y="1225324"/>
                  <a:pt x="2107491" y="1225324"/>
                </a:cubicBezTo>
                <a:cubicBezTo>
                  <a:pt x="2093371" y="1225324"/>
                  <a:pt x="2082781" y="1221793"/>
                  <a:pt x="2075721" y="1214733"/>
                </a:cubicBezTo>
                <a:cubicBezTo>
                  <a:pt x="2075721" y="1214733"/>
                  <a:pt x="2072190" y="1214733"/>
                  <a:pt x="2065130" y="1214733"/>
                </a:cubicBezTo>
                <a:cubicBezTo>
                  <a:pt x="2058070" y="1214733"/>
                  <a:pt x="2051009" y="1211202"/>
                  <a:pt x="2043949" y="1204143"/>
                </a:cubicBezTo>
                <a:cubicBezTo>
                  <a:pt x="2029828" y="1204143"/>
                  <a:pt x="2021003" y="1202378"/>
                  <a:pt x="2017472" y="1198848"/>
                </a:cubicBezTo>
                <a:cubicBezTo>
                  <a:pt x="2013943" y="1195317"/>
                  <a:pt x="2001587" y="1193552"/>
                  <a:pt x="1980407" y="1193552"/>
                </a:cubicBezTo>
                <a:cubicBezTo>
                  <a:pt x="1980407" y="1193552"/>
                  <a:pt x="1976876" y="1193552"/>
                  <a:pt x="1969816" y="1193552"/>
                </a:cubicBezTo>
                <a:cubicBezTo>
                  <a:pt x="1962756" y="1193552"/>
                  <a:pt x="1959226" y="1190022"/>
                  <a:pt x="1959226" y="1182962"/>
                </a:cubicBezTo>
                <a:lnTo>
                  <a:pt x="1938045" y="1193552"/>
                </a:lnTo>
                <a:cubicBezTo>
                  <a:pt x="1938045" y="1186493"/>
                  <a:pt x="1934515" y="1186493"/>
                  <a:pt x="1927455" y="1193552"/>
                </a:cubicBezTo>
                <a:lnTo>
                  <a:pt x="1927455" y="1204143"/>
                </a:lnTo>
                <a:lnTo>
                  <a:pt x="1916864" y="1214733"/>
                </a:lnTo>
                <a:lnTo>
                  <a:pt x="1906274" y="1193552"/>
                </a:lnTo>
                <a:cubicBezTo>
                  <a:pt x="1920395" y="1193552"/>
                  <a:pt x="1923924" y="1186493"/>
                  <a:pt x="1916864" y="1172371"/>
                </a:cubicBezTo>
                <a:cubicBezTo>
                  <a:pt x="1909804" y="1165312"/>
                  <a:pt x="1902744" y="1163546"/>
                  <a:pt x="1895684" y="1167077"/>
                </a:cubicBezTo>
                <a:cubicBezTo>
                  <a:pt x="1888623" y="1170606"/>
                  <a:pt x="1881563" y="1167077"/>
                  <a:pt x="1874503" y="1156485"/>
                </a:cubicBezTo>
                <a:cubicBezTo>
                  <a:pt x="1867443" y="1145896"/>
                  <a:pt x="1863912" y="1137070"/>
                  <a:pt x="1863912" y="1130010"/>
                </a:cubicBezTo>
                <a:cubicBezTo>
                  <a:pt x="1870972" y="1130010"/>
                  <a:pt x="1874503" y="1126479"/>
                  <a:pt x="1874503" y="1119419"/>
                </a:cubicBezTo>
                <a:lnTo>
                  <a:pt x="1853322" y="1119419"/>
                </a:lnTo>
                <a:cubicBezTo>
                  <a:pt x="1853322" y="1126479"/>
                  <a:pt x="1851558" y="1130010"/>
                  <a:pt x="1848026" y="1130010"/>
                </a:cubicBezTo>
                <a:cubicBezTo>
                  <a:pt x="1844498" y="1130010"/>
                  <a:pt x="1835672" y="1130010"/>
                  <a:pt x="1821551" y="1130010"/>
                </a:cubicBezTo>
                <a:cubicBezTo>
                  <a:pt x="1814491" y="1130010"/>
                  <a:pt x="1807430" y="1130010"/>
                  <a:pt x="1800370" y="1130010"/>
                </a:cubicBezTo>
                <a:cubicBezTo>
                  <a:pt x="1807430" y="1130010"/>
                  <a:pt x="1810960" y="1133541"/>
                  <a:pt x="1810960" y="1140600"/>
                </a:cubicBezTo>
                <a:lnTo>
                  <a:pt x="1821551" y="1151191"/>
                </a:lnTo>
                <a:cubicBezTo>
                  <a:pt x="1835672" y="1151191"/>
                  <a:pt x="1839201" y="1158250"/>
                  <a:pt x="1832141" y="1172371"/>
                </a:cubicBezTo>
                <a:cubicBezTo>
                  <a:pt x="1825080" y="1179431"/>
                  <a:pt x="1807430" y="1179431"/>
                  <a:pt x="1779189" y="1172371"/>
                </a:cubicBezTo>
                <a:cubicBezTo>
                  <a:pt x="1772128" y="1172371"/>
                  <a:pt x="1758008" y="1168841"/>
                  <a:pt x="1736827" y="1161781"/>
                </a:cubicBezTo>
                <a:lnTo>
                  <a:pt x="1726237" y="1161781"/>
                </a:lnTo>
                <a:cubicBezTo>
                  <a:pt x="1740357" y="1161781"/>
                  <a:pt x="1747418" y="1158250"/>
                  <a:pt x="1747418" y="1151191"/>
                </a:cubicBezTo>
                <a:cubicBezTo>
                  <a:pt x="1747418" y="1144131"/>
                  <a:pt x="1743888" y="1140600"/>
                  <a:pt x="1736827" y="1140600"/>
                </a:cubicBezTo>
                <a:lnTo>
                  <a:pt x="1694466" y="1140600"/>
                </a:lnTo>
                <a:lnTo>
                  <a:pt x="1673285" y="1140600"/>
                </a:lnTo>
                <a:lnTo>
                  <a:pt x="1652104" y="1140600"/>
                </a:lnTo>
                <a:cubicBezTo>
                  <a:pt x="1652104" y="1147660"/>
                  <a:pt x="1655634" y="1151191"/>
                  <a:pt x="1662694" y="1151191"/>
                </a:cubicBezTo>
                <a:cubicBezTo>
                  <a:pt x="1669755" y="1151191"/>
                  <a:pt x="1673285" y="1154721"/>
                  <a:pt x="1673285" y="1161781"/>
                </a:cubicBezTo>
                <a:cubicBezTo>
                  <a:pt x="1680345" y="1161781"/>
                  <a:pt x="1690936" y="1163546"/>
                  <a:pt x="1705056" y="1167077"/>
                </a:cubicBezTo>
                <a:cubicBezTo>
                  <a:pt x="1719176" y="1170606"/>
                  <a:pt x="1726237" y="1172371"/>
                  <a:pt x="1726237" y="1172371"/>
                </a:cubicBezTo>
                <a:lnTo>
                  <a:pt x="1736827" y="1172371"/>
                </a:lnTo>
                <a:cubicBezTo>
                  <a:pt x="1736827" y="1172371"/>
                  <a:pt x="1736827" y="1174137"/>
                  <a:pt x="1736827" y="1177666"/>
                </a:cubicBezTo>
                <a:cubicBezTo>
                  <a:pt x="1736827" y="1181197"/>
                  <a:pt x="1740357" y="1182962"/>
                  <a:pt x="1747418" y="1182962"/>
                </a:cubicBezTo>
                <a:lnTo>
                  <a:pt x="1758008" y="1182962"/>
                </a:lnTo>
                <a:cubicBezTo>
                  <a:pt x="1765068" y="1190022"/>
                  <a:pt x="1772128" y="1193552"/>
                  <a:pt x="1779189" y="1193552"/>
                </a:cubicBezTo>
                <a:lnTo>
                  <a:pt x="1810960" y="1193552"/>
                </a:lnTo>
                <a:cubicBezTo>
                  <a:pt x="1818020" y="1200612"/>
                  <a:pt x="1828611" y="1204143"/>
                  <a:pt x="1842731" y="1204143"/>
                </a:cubicBezTo>
                <a:lnTo>
                  <a:pt x="1853322" y="1214733"/>
                </a:lnTo>
                <a:lnTo>
                  <a:pt x="1895684" y="1225324"/>
                </a:lnTo>
                <a:cubicBezTo>
                  <a:pt x="1909804" y="1225324"/>
                  <a:pt x="1923924" y="1232383"/>
                  <a:pt x="1938045" y="1246504"/>
                </a:cubicBezTo>
                <a:cubicBezTo>
                  <a:pt x="1952166" y="1253564"/>
                  <a:pt x="1959226" y="1253564"/>
                  <a:pt x="1959226" y="1246504"/>
                </a:cubicBezTo>
                <a:cubicBezTo>
                  <a:pt x="1966286" y="1246504"/>
                  <a:pt x="1990997" y="1253564"/>
                  <a:pt x="2033359" y="1267685"/>
                </a:cubicBezTo>
                <a:cubicBezTo>
                  <a:pt x="2047480" y="1274745"/>
                  <a:pt x="2054540" y="1278276"/>
                  <a:pt x="2054540" y="1278276"/>
                </a:cubicBezTo>
                <a:lnTo>
                  <a:pt x="2086311" y="1288866"/>
                </a:lnTo>
                <a:cubicBezTo>
                  <a:pt x="2093371" y="1288866"/>
                  <a:pt x="2098666" y="1290631"/>
                  <a:pt x="2102197" y="1294162"/>
                </a:cubicBezTo>
                <a:cubicBezTo>
                  <a:pt x="2105726" y="1297691"/>
                  <a:pt x="2111022" y="1299456"/>
                  <a:pt x="2118082" y="1299456"/>
                </a:cubicBezTo>
                <a:cubicBezTo>
                  <a:pt x="2125142" y="1299456"/>
                  <a:pt x="2128673" y="1299456"/>
                  <a:pt x="2128673" y="1299456"/>
                </a:cubicBezTo>
                <a:lnTo>
                  <a:pt x="2149853" y="1310047"/>
                </a:lnTo>
                <a:cubicBezTo>
                  <a:pt x="2163974" y="1310047"/>
                  <a:pt x="2174565" y="1313577"/>
                  <a:pt x="2181625" y="1320637"/>
                </a:cubicBezTo>
                <a:cubicBezTo>
                  <a:pt x="2188685" y="1327697"/>
                  <a:pt x="2199275" y="1331228"/>
                  <a:pt x="2213396" y="1331228"/>
                </a:cubicBezTo>
                <a:cubicBezTo>
                  <a:pt x="2234577" y="1317108"/>
                  <a:pt x="2248697" y="1320637"/>
                  <a:pt x="2255757" y="1341818"/>
                </a:cubicBezTo>
                <a:cubicBezTo>
                  <a:pt x="2262817" y="1348879"/>
                  <a:pt x="2273408" y="1355939"/>
                  <a:pt x="2287529" y="1362999"/>
                </a:cubicBezTo>
                <a:cubicBezTo>
                  <a:pt x="2301649" y="1370060"/>
                  <a:pt x="2310474" y="1371824"/>
                  <a:pt x="2314005" y="1368293"/>
                </a:cubicBezTo>
                <a:cubicBezTo>
                  <a:pt x="2317535" y="1364764"/>
                  <a:pt x="2326360" y="1362999"/>
                  <a:pt x="2340481" y="1362999"/>
                </a:cubicBezTo>
                <a:cubicBezTo>
                  <a:pt x="2340481" y="1362999"/>
                  <a:pt x="2342247" y="1364764"/>
                  <a:pt x="2345776" y="1368293"/>
                </a:cubicBezTo>
                <a:cubicBezTo>
                  <a:pt x="2349306" y="1371824"/>
                  <a:pt x="2354601" y="1373589"/>
                  <a:pt x="2361662" y="1373589"/>
                </a:cubicBezTo>
                <a:cubicBezTo>
                  <a:pt x="2361662" y="1380649"/>
                  <a:pt x="2372252" y="1387710"/>
                  <a:pt x="2393433" y="1394770"/>
                </a:cubicBezTo>
                <a:lnTo>
                  <a:pt x="2425203" y="1405360"/>
                </a:lnTo>
                <a:cubicBezTo>
                  <a:pt x="2425203" y="1412420"/>
                  <a:pt x="2430498" y="1415951"/>
                  <a:pt x="2441090" y="1415951"/>
                </a:cubicBezTo>
                <a:cubicBezTo>
                  <a:pt x="2451680" y="1415951"/>
                  <a:pt x="2458740" y="1417716"/>
                  <a:pt x="2462272" y="1421247"/>
                </a:cubicBezTo>
                <a:cubicBezTo>
                  <a:pt x="2465800" y="1424776"/>
                  <a:pt x="2481686" y="1430072"/>
                  <a:pt x="2509927" y="1437132"/>
                </a:cubicBezTo>
                <a:cubicBezTo>
                  <a:pt x="2516988" y="1437132"/>
                  <a:pt x="2525813" y="1437132"/>
                  <a:pt x="2536402" y="1437132"/>
                </a:cubicBezTo>
                <a:cubicBezTo>
                  <a:pt x="2546995" y="1437132"/>
                  <a:pt x="2552289" y="1437132"/>
                  <a:pt x="2552289" y="1437132"/>
                </a:cubicBezTo>
                <a:cubicBezTo>
                  <a:pt x="2559349" y="1444191"/>
                  <a:pt x="2566410" y="1447722"/>
                  <a:pt x="2573470" y="1447722"/>
                </a:cubicBezTo>
                <a:lnTo>
                  <a:pt x="2562879" y="1415951"/>
                </a:lnTo>
                <a:lnTo>
                  <a:pt x="2552289" y="1405360"/>
                </a:lnTo>
                <a:cubicBezTo>
                  <a:pt x="2559349" y="1405360"/>
                  <a:pt x="2575234" y="1407125"/>
                  <a:pt x="2599947" y="1410656"/>
                </a:cubicBezTo>
                <a:cubicBezTo>
                  <a:pt x="2624656" y="1414187"/>
                  <a:pt x="2640543" y="1419481"/>
                  <a:pt x="2647602" y="1426541"/>
                </a:cubicBezTo>
                <a:lnTo>
                  <a:pt x="2658193" y="1426541"/>
                </a:lnTo>
                <a:cubicBezTo>
                  <a:pt x="2672313" y="1426541"/>
                  <a:pt x="2688200" y="1430072"/>
                  <a:pt x="2705851" y="1437132"/>
                </a:cubicBezTo>
                <a:cubicBezTo>
                  <a:pt x="2723500" y="1444191"/>
                  <a:pt x="2735856" y="1447722"/>
                  <a:pt x="2742916" y="1447722"/>
                </a:cubicBezTo>
                <a:lnTo>
                  <a:pt x="2764097" y="1458312"/>
                </a:lnTo>
                <a:cubicBezTo>
                  <a:pt x="2785278" y="1458312"/>
                  <a:pt x="2795868" y="1461843"/>
                  <a:pt x="2795868" y="1468903"/>
                </a:cubicBezTo>
                <a:cubicBezTo>
                  <a:pt x="2788808" y="1468903"/>
                  <a:pt x="2778218" y="1468903"/>
                  <a:pt x="2764097" y="1468903"/>
                </a:cubicBezTo>
                <a:cubicBezTo>
                  <a:pt x="2749975" y="1468903"/>
                  <a:pt x="2742916" y="1465372"/>
                  <a:pt x="2742916" y="1458312"/>
                </a:cubicBezTo>
                <a:lnTo>
                  <a:pt x="2700554" y="1458312"/>
                </a:lnTo>
                <a:cubicBezTo>
                  <a:pt x="2686433" y="1465372"/>
                  <a:pt x="2679374" y="1468903"/>
                  <a:pt x="2679374" y="1468903"/>
                </a:cubicBezTo>
                <a:cubicBezTo>
                  <a:pt x="2693495" y="1483024"/>
                  <a:pt x="2732326" y="1490084"/>
                  <a:pt x="2795868" y="1490084"/>
                </a:cubicBezTo>
                <a:cubicBezTo>
                  <a:pt x="2802927" y="1490084"/>
                  <a:pt x="2806458" y="1493614"/>
                  <a:pt x="2806458" y="1500674"/>
                </a:cubicBezTo>
                <a:cubicBezTo>
                  <a:pt x="2806458" y="1521855"/>
                  <a:pt x="2809989" y="1534210"/>
                  <a:pt x="2817049" y="1537741"/>
                </a:cubicBezTo>
                <a:cubicBezTo>
                  <a:pt x="2824109" y="1541272"/>
                  <a:pt x="2829404" y="1544801"/>
                  <a:pt x="2832936" y="1548331"/>
                </a:cubicBezTo>
                <a:cubicBezTo>
                  <a:pt x="2836464" y="1551862"/>
                  <a:pt x="2841760" y="1550095"/>
                  <a:pt x="2848820" y="1543036"/>
                </a:cubicBezTo>
                <a:lnTo>
                  <a:pt x="2870002" y="1543036"/>
                </a:lnTo>
                <a:cubicBezTo>
                  <a:pt x="2862941" y="1543036"/>
                  <a:pt x="2859410" y="1546566"/>
                  <a:pt x="2859410" y="1553626"/>
                </a:cubicBezTo>
                <a:cubicBezTo>
                  <a:pt x="2862940" y="1557157"/>
                  <a:pt x="2865589" y="1559804"/>
                  <a:pt x="2867353" y="1561569"/>
                </a:cubicBezTo>
                <a:lnTo>
                  <a:pt x="2868489" y="1562705"/>
                </a:lnTo>
                <a:lnTo>
                  <a:pt x="2795868" y="1553626"/>
                </a:lnTo>
                <a:cubicBezTo>
                  <a:pt x="2788808" y="1546566"/>
                  <a:pt x="2774687" y="1543036"/>
                  <a:pt x="2753506" y="1543036"/>
                </a:cubicBezTo>
                <a:cubicBezTo>
                  <a:pt x="2746447" y="1543036"/>
                  <a:pt x="2735856" y="1541272"/>
                  <a:pt x="2721735" y="1537741"/>
                </a:cubicBezTo>
                <a:cubicBezTo>
                  <a:pt x="2707615" y="1534210"/>
                  <a:pt x="2697023" y="1528916"/>
                  <a:pt x="2689964" y="1521855"/>
                </a:cubicBezTo>
                <a:cubicBezTo>
                  <a:pt x="2661723" y="1514795"/>
                  <a:pt x="2644072" y="1511264"/>
                  <a:pt x="2637012" y="1511264"/>
                </a:cubicBezTo>
                <a:cubicBezTo>
                  <a:pt x="2637012" y="1511264"/>
                  <a:pt x="2633481" y="1511264"/>
                  <a:pt x="2626422" y="1511264"/>
                </a:cubicBezTo>
                <a:cubicBezTo>
                  <a:pt x="2619361" y="1511264"/>
                  <a:pt x="2612301" y="1507735"/>
                  <a:pt x="2605241" y="1500674"/>
                </a:cubicBezTo>
                <a:cubicBezTo>
                  <a:pt x="2591120" y="1500674"/>
                  <a:pt x="2566410" y="1493614"/>
                  <a:pt x="2531108" y="1479493"/>
                </a:cubicBezTo>
                <a:lnTo>
                  <a:pt x="2478156" y="1458312"/>
                </a:lnTo>
                <a:cubicBezTo>
                  <a:pt x="2471096" y="1458312"/>
                  <a:pt x="2465800" y="1458312"/>
                  <a:pt x="2462272" y="1458312"/>
                </a:cubicBezTo>
                <a:cubicBezTo>
                  <a:pt x="2458740" y="1458312"/>
                  <a:pt x="2453445" y="1458312"/>
                  <a:pt x="2446385" y="1458312"/>
                </a:cubicBezTo>
                <a:cubicBezTo>
                  <a:pt x="2418144" y="1458312"/>
                  <a:pt x="2386373" y="1447722"/>
                  <a:pt x="2351071" y="1426541"/>
                </a:cubicBezTo>
                <a:cubicBezTo>
                  <a:pt x="2351071" y="1426541"/>
                  <a:pt x="2345776" y="1426541"/>
                  <a:pt x="2335186" y="1426541"/>
                </a:cubicBezTo>
                <a:cubicBezTo>
                  <a:pt x="2324594" y="1426541"/>
                  <a:pt x="2319299" y="1423012"/>
                  <a:pt x="2319299" y="1415951"/>
                </a:cubicBezTo>
                <a:cubicBezTo>
                  <a:pt x="2319299" y="1408891"/>
                  <a:pt x="2315769" y="1405360"/>
                  <a:pt x="2308710" y="1405360"/>
                </a:cubicBezTo>
                <a:lnTo>
                  <a:pt x="2298119" y="1405360"/>
                </a:lnTo>
                <a:cubicBezTo>
                  <a:pt x="2298119" y="1398301"/>
                  <a:pt x="2285763" y="1394770"/>
                  <a:pt x="2261053" y="1394770"/>
                </a:cubicBezTo>
                <a:cubicBezTo>
                  <a:pt x="2236341" y="1394770"/>
                  <a:pt x="2223986" y="1394770"/>
                  <a:pt x="2223986" y="1394770"/>
                </a:cubicBezTo>
                <a:lnTo>
                  <a:pt x="2171034" y="1362999"/>
                </a:lnTo>
                <a:cubicBezTo>
                  <a:pt x="2171034" y="1362999"/>
                  <a:pt x="2158679" y="1359468"/>
                  <a:pt x="2133967" y="1352408"/>
                </a:cubicBezTo>
                <a:cubicBezTo>
                  <a:pt x="2109258" y="1345349"/>
                  <a:pt x="2089841" y="1341818"/>
                  <a:pt x="2075721" y="1341818"/>
                </a:cubicBezTo>
                <a:cubicBezTo>
                  <a:pt x="1906274" y="1299456"/>
                  <a:pt x="1810960" y="1271216"/>
                  <a:pt x="1789779" y="1257095"/>
                </a:cubicBezTo>
                <a:lnTo>
                  <a:pt x="1747418" y="1235914"/>
                </a:lnTo>
                <a:cubicBezTo>
                  <a:pt x="1726237" y="1228854"/>
                  <a:pt x="1712116" y="1225324"/>
                  <a:pt x="1705056" y="1225324"/>
                </a:cubicBezTo>
                <a:cubicBezTo>
                  <a:pt x="1705056" y="1218264"/>
                  <a:pt x="1703291" y="1214733"/>
                  <a:pt x="1699760" y="1214733"/>
                </a:cubicBezTo>
                <a:cubicBezTo>
                  <a:pt x="1696231" y="1214733"/>
                  <a:pt x="1690936" y="1214733"/>
                  <a:pt x="1683875" y="1214733"/>
                </a:cubicBezTo>
                <a:cubicBezTo>
                  <a:pt x="1669755" y="1214733"/>
                  <a:pt x="1611508" y="1197083"/>
                  <a:pt x="1509133" y="1161781"/>
                </a:cubicBezTo>
                <a:cubicBezTo>
                  <a:pt x="1406758" y="1126479"/>
                  <a:pt x="1344982" y="1105298"/>
                  <a:pt x="1323802" y="1098239"/>
                </a:cubicBezTo>
                <a:cubicBezTo>
                  <a:pt x="1323802" y="1091179"/>
                  <a:pt x="1318506" y="1085883"/>
                  <a:pt x="1307915" y="1082354"/>
                </a:cubicBezTo>
                <a:cubicBezTo>
                  <a:pt x="1297325" y="1078823"/>
                  <a:pt x="1288500" y="1077058"/>
                  <a:pt x="1281440" y="1077058"/>
                </a:cubicBezTo>
                <a:cubicBezTo>
                  <a:pt x="1203777" y="1048817"/>
                  <a:pt x="1157884" y="1031166"/>
                  <a:pt x="1143765" y="1024106"/>
                </a:cubicBezTo>
                <a:cubicBezTo>
                  <a:pt x="1136703" y="1017046"/>
                  <a:pt x="1129644" y="1015279"/>
                  <a:pt x="1122583" y="1018810"/>
                </a:cubicBezTo>
                <a:cubicBezTo>
                  <a:pt x="1115523" y="1022341"/>
                  <a:pt x="1111993" y="1022341"/>
                  <a:pt x="1111993" y="1018810"/>
                </a:cubicBezTo>
                <a:cubicBezTo>
                  <a:pt x="1111993" y="1015279"/>
                  <a:pt x="1108463" y="1013515"/>
                  <a:pt x="1101402" y="1013515"/>
                </a:cubicBezTo>
                <a:cubicBezTo>
                  <a:pt x="1094343" y="1013515"/>
                  <a:pt x="1067865" y="1002925"/>
                  <a:pt x="1021974" y="981744"/>
                </a:cubicBezTo>
                <a:cubicBezTo>
                  <a:pt x="976082" y="960563"/>
                  <a:pt x="935486" y="944677"/>
                  <a:pt x="900185" y="934087"/>
                </a:cubicBezTo>
                <a:cubicBezTo>
                  <a:pt x="864884" y="923496"/>
                  <a:pt x="833112" y="911142"/>
                  <a:pt x="804871" y="897021"/>
                </a:cubicBezTo>
                <a:cubicBezTo>
                  <a:pt x="776630" y="882900"/>
                  <a:pt x="758980" y="875840"/>
                  <a:pt x="751919" y="875840"/>
                </a:cubicBezTo>
                <a:cubicBezTo>
                  <a:pt x="751919" y="875840"/>
                  <a:pt x="748389" y="874075"/>
                  <a:pt x="741329" y="870544"/>
                </a:cubicBezTo>
                <a:cubicBezTo>
                  <a:pt x="734268" y="867015"/>
                  <a:pt x="723678" y="865250"/>
                  <a:pt x="709557" y="865250"/>
                </a:cubicBezTo>
                <a:cubicBezTo>
                  <a:pt x="688377" y="851129"/>
                  <a:pt x="674256" y="844069"/>
                  <a:pt x="667195" y="844069"/>
                </a:cubicBezTo>
                <a:cubicBezTo>
                  <a:pt x="660135" y="844069"/>
                  <a:pt x="656605" y="840538"/>
                  <a:pt x="656605" y="833478"/>
                </a:cubicBezTo>
                <a:cubicBezTo>
                  <a:pt x="656605" y="833478"/>
                  <a:pt x="654840" y="833478"/>
                  <a:pt x="651309" y="833478"/>
                </a:cubicBezTo>
                <a:cubicBezTo>
                  <a:pt x="647780" y="833478"/>
                  <a:pt x="642485" y="829948"/>
                  <a:pt x="635425" y="822888"/>
                </a:cubicBezTo>
                <a:cubicBezTo>
                  <a:pt x="621304" y="822888"/>
                  <a:pt x="600122" y="815827"/>
                  <a:pt x="571882" y="801707"/>
                </a:cubicBezTo>
                <a:cubicBezTo>
                  <a:pt x="543641" y="787586"/>
                  <a:pt x="511870" y="769936"/>
                  <a:pt x="476569" y="748755"/>
                </a:cubicBezTo>
                <a:cubicBezTo>
                  <a:pt x="441266" y="727574"/>
                  <a:pt x="413026" y="711688"/>
                  <a:pt x="391845" y="701098"/>
                </a:cubicBezTo>
                <a:cubicBezTo>
                  <a:pt x="370664" y="690507"/>
                  <a:pt x="353014" y="685213"/>
                  <a:pt x="338893" y="685213"/>
                </a:cubicBezTo>
                <a:cubicBezTo>
                  <a:pt x="338893" y="678152"/>
                  <a:pt x="338893" y="674621"/>
                  <a:pt x="338893" y="674621"/>
                </a:cubicBezTo>
                <a:cubicBezTo>
                  <a:pt x="338893" y="667562"/>
                  <a:pt x="335362" y="664031"/>
                  <a:pt x="328302" y="664031"/>
                </a:cubicBezTo>
                <a:lnTo>
                  <a:pt x="285940" y="642851"/>
                </a:lnTo>
                <a:lnTo>
                  <a:pt x="328302" y="653442"/>
                </a:lnTo>
                <a:cubicBezTo>
                  <a:pt x="349483" y="660501"/>
                  <a:pt x="374193" y="667562"/>
                  <a:pt x="402435" y="674621"/>
                </a:cubicBezTo>
                <a:lnTo>
                  <a:pt x="455387" y="674621"/>
                </a:lnTo>
                <a:cubicBezTo>
                  <a:pt x="455387" y="674621"/>
                  <a:pt x="458918" y="674621"/>
                  <a:pt x="465977" y="674621"/>
                </a:cubicBezTo>
                <a:cubicBezTo>
                  <a:pt x="473037" y="674621"/>
                  <a:pt x="480097" y="674621"/>
                  <a:pt x="487158" y="674621"/>
                </a:cubicBezTo>
                <a:lnTo>
                  <a:pt x="603653" y="685213"/>
                </a:lnTo>
                <a:cubicBezTo>
                  <a:pt x="596593" y="685213"/>
                  <a:pt x="586001" y="683448"/>
                  <a:pt x="571882" y="679917"/>
                </a:cubicBezTo>
                <a:cubicBezTo>
                  <a:pt x="557761" y="676386"/>
                  <a:pt x="540110" y="667562"/>
                  <a:pt x="518930" y="653442"/>
                </a:cubicBezTo>
                <a:cubicBezTo>
                  <a:pt x="511870" y="646382"/>
                  <a:pt x="504809" y="641086"/>
                  <a:pt x="497749" y="637555"/>
                </a:cubicBezTo>
                <a:cubicBezTo>
                  <a:pt x="490689" y="634026"/>
                  <a:pt x="483629" y="628730"/>
                  <a:pt x="476569" y="621670"/>
                </a:cubicBezTo>
                <a:cubicBezTo>
                  <a:pt x="469508" y="621670"/>
                  <a:pt x="460683" y="618140"/>
                  <a:pt x="450091" y="611080"/>
                </a:cubicBezTo>
                <a:cubicBezTo>
                  <a:pt x="439501" y="604019"/>
                  <a:pt x="434206" y="600490"/>
                  <a:pt x="434206" y="600490"/>
                </a:cubicBezTo>
                <a:lnTo>
                  <a:pt x="402435" y="579309"/>
                </a:lnTo>
                <a:cubicBezTo>
                  <a:pt x="395375" y="565188"/>
                  <a:pt x="388314" y="559892"/>
                  <a:pt x="381254" y="563423"/>
                </a:cubicBezTo>
                <a:cubicBezTo>
                  <a:pt x="374193" y="566953"/>
                  <a:pt x="372429" y="566953"/>
                  <a:pt x="375959" y="563423"/>
                </a:cubicBezTo>
                <a:cubicBezTo>
                  <a:pt x="379489" y="559892"/>
                  <a:pt x="374193" y="554597"/>
                  <a:pt x="360074" y="547538"/>
                </a:cubicBezTo>
                <a:cubicBezTo>
                  <a:pt x="374193" y="547538"/>
                  <a:pt x="388314" y="551067"/>
                  <a:pt x="402435" y="558128"/>
                </a:cubicBezTo>
                <a:lnTo>
                  <a:pt x="423617" y="568718"/>
                </a:lnTo>
                <a:cubicBezTo>
                  <a:pt x="423617" y="561659"/>
                  <a:pt x="427145" y="558128"/>
                  <a:pt x="434206" y="558128"/>
                </a:cubicBezTo>
                <a:lnTo>
                  <a:pt x="444797" y="558128"/>
                </a:lnTo>
                <a:lnTo>
                  <a:pt x="455387" y="568718"/>
                </a:lnTo>
                <a:lnTo>
                  <a:pt x="487158" y="568718"/>
                </a:lnTo>
                <a:lnTo>
                  <a:pt x="434206" y="547538"/>
                </a:lnTo>
                <a:lnTo>
                  <a:pt x="434206" y="536947"/>
                </a:lnTo>
                <a:cubicBezTo>
                  <a:pt x="427145" y="536947"/>
                  <a:pt x="421851" y="535182"/>
                  <a:pt x="418320" y="531651"/>
                </a:cubicBezTo>
                <a:cubicBezTo>
                  <a:pt x="414791" y="528122"/>
                  <a:pt x="413026" y="526357"/>
                  <a:pt x="413026" y="526357"/>
                </a:cubicBezTo>
                <a:cubicBezTo>
                  <a:pt x="398905" y="526357"/>
                  <a:pt x="391845" y="526357"/>
                  <a:pt x="391845" y="526357"/>
                </a:cubicBezTo>
                <a:cubicBezTo>
                  <a:pt x="391845" y="519296"/>
                  <a:pt x="393610" y="515766"/>
                  <a:pt x="397139" y="515766"/>
                </a:cubicBezTo>
                <a:cubicBezTo>
                  <a:pt x="400670" y="515766"/>
                  <a:pt x="409496" y="515766"/>
                  <a:pt x="423617" y="515766"/>
                </a:cubicBezTo>
                <a:cubicBezTo>
                  <a:pt x="437737" y="522826"/>
                  <a:pt x="448327" y="526357"/>
                  <a:pt x="455387" y="526357"/>
                </a:cubicBezTo>
                <a:lnTo>
                  <a:pt x="444797" y="536947"/>
                </a:lnTo>
                <a:lnTo>
                  <a:pt x="508339" y="568718"/>
                </a:lnTo>
                <a:cubicBezTo>
                  <a:pt x="508339" y="568718"/>
                  <a:pt x="506574" y="568718"/>
                  <a:pt x="503043" y="568718"/>
                </a:cubicBezTo>
                <a:cubicBezTo>
                  <a:pt x="499514" y="568718"/>
                  <a:pt x="497749" y="572248"/>
                  <a:pt x="497749" y="579309"/>
                </a:cubicBezTo>
                <a:cubicBezTo>
                  <a:pt x="497749" y="579309"/>
                  <a:pt x="501279" y="579309"/>
                  <a:pt x="508339" y="579309"/>
                </a:cubicBezTo>
                <a:cubicBezTo>
                  <a:pt x="508339" y="586368"/>
                  <a:pt x="508339" y="589899"/>
                  <a:pt x="508339" y="589899"/>
                </a:cubicBezTo>
                <a:cubicBezTo>
                  <a:pt x="508339" y="589899"/>
                  <a:pt x="511870" y="586368"/>
                  <a:pt x="518930" y="579309"/>
                </a:cubicBezTo>
                <a:lnTo>
                  <a:pt x="550701" y="579309"/>
                </a:lnTo>
                <a:cubicBezTo>
                  <a:pt x="557761" y="586368"/>
                  <a:pt x="563056" y="589899"/>
                  <a:pt x="566587" y="589899"/>
                </a:cubicBezTo>
                <a:cubicBezTo>
                  <a:pt x="570116" y="589899"/>
                  <a:pt x="575412" y="589899"/>
                  <a:pt x="582473" y="589899"/>
                </a:cubicBezTo>
                <a:lnTo>
                  <a:pt x="582473" y="600490"/>
                </a:lnTo>
                <a:cubicBezTo>
                  <a:pt x="582473" y="600490"/>
                  <a:pt x="601889" y="605784"/>
                  <a:pt x="640720" y="616375"/>
                </a:cubicBezTo>
                <a:cubicBezTo>
                  <a:pt x="679551" y="626965"/>
                  <a:pt x="702497" y="632261"/>
                  <a:pt x="709557" y="632261"/>
                </a:cubicBezTo>
                <a:lnTo>
                  <a:pt x="614243" y="589899"/>
                </a:lnTo>
                <a:cubicBezTo>
                  <a:pt x="600122" y="582838"/>
                  <a:pt x="586001" y="575778"/>
                  <a:pt x="571882" y="568718"/>
                </a:cubicBezTo>
                <a:lnTo>
                  <a:pt x="540110" y="558128"/>
                </a:lnTo>
                <a:cubicBezTo>
                  <a:pt x="540110" y="558128"/>
                  <a:pt x="538345" y="556363"/>
                  <a:pt x="534816" y="552832"/>
                </a:cubicBezTo>
                <a:cubicBezTo>
                  <a:pt x="531285" y="549303"/>
                  <a:pt x="522460" y="544007"/>
                  <a:pt x="508339" y="536947"/>
                </a:cubicBezTo>
                <a:lnTo>
                  <a:pt x="487158" y="526357"/>
                </a:lnTo>
                <a:lnTo>
                  <a:pt x="540110" y="526357"/>
                </a:lnTo>
                <a:cubicBezTo>
                  <a:pt x="617774" y="540477"/>
                  <a:pt x="656605" y="547538"/>
                  <a:pt x="656605" y="547538"/>
                </a:cubicBezTo>
                <a:cubicBezTo>
                  <a:pt x="656605" y="547538"/>
                  <a:pt x="656605" y="545772"/>
                  <a:pt x="656605" y="542242"/>
                </a:cubicBezTo>
                <a:cubicBezTo>
                  <a:pt x="656605" y="538711"/>
                  <a:pt x="653074" y="536947"/>
                  <a:pt x="646015" y="536947"/>
                </a:cubicBezTo>
                <a:lnTo>
                  <a:pt x="656605" y="526357"/>
                </a:lnTo>
                <a:cubicBezTo>
                  <a:pt x="670726" y="533416"/>
                  <a:pt x="683080" y="538711"/>
                  <a:pt x="693672" y="542242"/>
                </a:cubicBezTo>
                <a:cubicBezTo>
                  <a:pt x="704261" y="545772"/>
                  <a:pt x="713087" y="547538"/>
                  <a:pt x="720147" y="547538"/>
                </a:cubicBezTo>
                <a:lnTo>
                  <a:pt x="730738" y="547538"/>
                </a:lnTo>
                <a:lnTo>
                  <a:pt x="720147" y="536947"/>
                </a:lnTo>
                <a:lnTo>
                  <a:pt x="741329" y="536947"/>
                </a:lnTo>
                <a:lnTo>
                  <a:pt x="730738" y="526357"/>
                </a:lnTo>
                <a:lnTo>
                  <a:pt x="741329" y="526357"/>
                </a:lnTo>
                <a:cubicBezTo>
                  <a:pt x="755449" y="533416"/>
                  <a:pt x="767805" y="536947"/>
                  <a:pt x="778395" y="536947"/>
                </a:cubicBezTo>
                <a:cubicBezTo>
                  <a:pt x="788984" y="536947"/>
                  <a:pt x="790751" y="533416"/>
                  <a:pt x="783690" y="526357"/>
                </a:cubicBezTo>
                <a:lnTo>
                  <a:pt x="783690" y="515766"/>
                </a:lnTo>
                <a:cubicBezTo>
                  <a:pt x="783690" y="515766"/>
                  <a:pt x="787220" y="515766"/>
                  <a:pt x="794281" y="515766"/>
                </a:cubicBezTo>
                <a:lnTo>
                  <a:pt x="836642" y="515766"/>
                </a:lnTo>
                <a:lnTo>
                  <a:pt x="847233" y="536947"/>
                </a:lnTo>
                <a:lnTo>
                  <a:pt x="879003" y="536947"/>
                </a:lnTo>
                <a:cubicBezTo>
                  <a:pt x="879003" y="536947"/>
                  <a:pt x="873709" y="535182"/>
                  <a:pt x="863118" y="531651"/>
                </a:cubicBezTo>
                <a:cubicBezTo>
                  <a:pt x="852528" y="528122"/>
                  <a:pt x="847233" y="522826"/>
                  <a:pt x="847233" y="515766"/>
                </a:cubicBezTo>
                <a:lnTo>
                  <a:pt x="868414" y="515766"/>
                </a:lnTo>
                <a:lnTo>
                  <a:pt x="879003" y="505176"/>
                </a:lnTo>
                <a:cubicBezTo>
                  <a:pt x="879003" y="505176"/>
                  <a:pt x="875474" y="501645"/>
                  <a:pt x="868414" y="494584"/>
                </a:cubicBezTo>
                <a:cubicBezTo>
                  <a:pt x="840172" y="487525"/>
                  <a:pt x="815462" y="483994"/>
                  <a:pt x="794281" y="483994"/>
                </a:cubicBezTo>
                <a:lnTo>
                  <a:pt x="782367" y="482671"/>
                </a:lnTo>
                <a:lnTo>
                  <a:pt x="773099" y="473405"/>
                </a:lnTo>
                <a:lnTo>
                  <a:pt x="773099" y="481642"/>
                </a:lnTo>
                <a:lnTo>
                  <a:pt x="770452" y="481347"/>
                </a:lnTo>
                <a:cubicBezTo>
                  <a:pt x="765156" y="479583"/>
                  <a:pt x="762510" y="476934"/>
                  <a:pt x="762510" y="473405"/>
                </a:cubicBezTo>
                <a:cubicBezTo>
                  <a:pt x="755449" y="459284"/>
                  <a:pt x="734268" y="448693"/>
                  <a:pt x="698966" y="441632"/>
                </a:cubicBezTo>
                <a:cubicBezTo>
                  <a:pt x="691905" y="441632"/>
                  <a:pt x="684847" y="438103"/>
                  <a:pt x="677786" y="431043"/>
                </a:cubicBezTo>
                <a:cubicBezTo>
                  <a:pt x="677786" y="423982"/>
                  <a:pt x="677786" y="420453"/>
                  <a:pt x="677786" y="420453"/>
                </a:cubicBezTo>
                <a:cubicBezTo>
                  <a:pt x="684847" y="420453"/>
                  <a:pt x="688377" y="416922"/>
                  <a:pt x="688377" y="409861"/>
                </a:cubicBezTo>
                <a:cubicBezTo>
                  <a:pt x="681316" y="409861"/>
                  <a:pt x="677786" y="409861"/>
                  <a:pt x="677786" y="409861"/>
                </a:cubicBezTo>
                <a:cubicBezTo>
                  <a:pt x="663665" y="416922"/>
                  <a:pt x="667195" y="431043"/>
                  <a:pt x="688377" y="452224"/>
                </a:cubicBezTo>
                <a:cubicBezTo>
                  <a:pt x="695437" y="452224"/>
                  <a:pt x="700732" y="453988"/>
                  <a:pt x="704261" y="457519"/>
                </a:cubicBezTo>
                <a:cubicBezTo>
                  <a:pt x="707793" y="461049"/>
                  <a:pt x="709557" y="462813"/>
                  <a:pt x="709557" y="462813"/>
                </a:cubicBezTo>
                <a:cubicBezTo>
                  <a:pt x="716617" y="469874"/>
                  <a:pt x="720147" y="469874"/>
                  <a:pt x="720147" y="462813"/>
                </a:cubicBezTo>
                <a:cubicBezTo>
                  <a:pt x="727208" y="462813"/>
                  <a:pt x="730738" y="462813"/>
                  <a:pt x="730738" y="462813"/>
                </a:cubicBezTo>
                <a:cubicBezTo>
                  <a:pt x="730738" y="462813"/>
                  <a:pt x="730738" y="466344"/>
                  <a:pt x="730738" y="473405"/>
                </a:cubicBezTo>
                <a:cubicBezTo>
                  <a:pt x="723678" y="480463"/>
                  <a:pt x="725443" y="482230"/>
                  <a:pt x="736034" y="478699"/>
                </a:cubicBezTo>
                <a:cubicBezTo>
                  <a:pt x="746624" y="475169"/>
                  <a:pt x="751919" y="475169"/>
                  <a:pt x="751919" y="478699"/>
                </a:cubicBezTo>
                <a:cubicBezTo>
                  <a:pt x="751919" y="482230"/>
                  <a:pt x="755449" y="487525"/>
                  <a:pt x="762510" y="494584"/>
                </a:cubicBezTo>
                <a:lnTo>
                  <a:pt x="762510" y="515766"/>
                </a:lnTo>
                <a:cubicBezTo>
                  <a:pt x="762510" y="515766"/>
                  <a:pt x="755449" y="512236"/>
                  <a:pt x="741329" y="505176"/>
                </a:cubicBezTo>
                <a:cubicBezTo>
                  <a:pt x="734268" y="505176"/>
                  <a:pt x="727208" y="503411"/>
                  <a:pt x="720147" y="499880"/>
                </a:cubicBezTo>
                <a:cubicBezTo>
                  <a:pt x="713087" y="496351"/>
                  <a:pt x="709557" y="498115"/>
                  <a:pt x="709557" y="505176"/>
                </a:cubicBezTo>
                <a:lnTo>
                  <a:pt x="667195" y="494584"/>
                </a:lnTo>
                <a:cubicBezTo>
                  <a:pt x="667195" y="487525"/>
                  <a:pt x="663665" y="483994"/>
                  <a:pt x="656605" y="483994"/>
                </a:cubicBezTo>
                <a:cubicBezTo>
                  <a:pt x="649545" y="483994"/>
                  <a:pt x="646015" y="483994"/>
                  <a:pt x="646015" y="483994"/>
                </a:cubicBezTo>
                <a:cubicBezTo>
                  <a:pt x="638953" y="483994"/>
                  <a:pt x="635425" y="480463"/>
                  <a:pt x="635425" y="473405"/>
                </a:cubicBezTo>
                <a:cubicBezTo>
                  <a:pt x="635425" y="466344"/>
                  <a:pt x="638953" y="462813"/>
                  <a:pt x="646015" y="462813"/>
                </a:cubicBezTo>
                <a:cubicBezTo>
                  <a:pt x="653074" y="462813"/>
                  <a:pt x="656605" y="462813"/>
                  <a:pt x="656605" y="462813"/>
                </a:cubicBezTo>
                <a:lnTo>
                  <a:pt x="635425" y="452224"/>
                </a:lnTo>
                <a:cubicBezTo>
                  <a:pt x="635425" y="452224"/>
                  <a:pt x="631895" y="452224"/>
                  <a:pt x="624833" y="452224"/>
                </a:cubicBezTo>
                <a:cubicBezTo>
                  <a:pt x="596593" y="423982"/>
                  <a:pt x="564822" y="413392"/>
                  <a:pt x="529521" y="420453"/>
                </a:cubicBezTo>
                <a:lnTo>
                  <a:pt x="508339" y="409861"/>
                </a:lnTo>
                <a:cubicBezTo>
                  <a:pt x="515400" y="402801"/>
                  <a:pt x="515400" y="397507"/>
                  <a:pt x="508339" y="393976"/>
                </a:cubicBezTo>
                <a:cubicBezTo>
                  <a:pt x="501279" y="390445"/>
                  <a:pt x="476569" y="385151"/>
                  <a:pt x="434206" y="378091"/>
                </a:cubicBezTo>
                <a:lnTo>
                  <a:pt x="423617" y="356909"/>
                </a:lnTo>
                <a:lnTo>
                  <a:pt x="381254" y="346320"/>
                </a:lnTo>
                <a:cubicBezTo>
                  <a:pt x="374193" y="339259"/>
                  <a:pt x="370664" y="335728"/>
                  <a:pt x="370664" y="335728"/>
                </a:cubicBezTo>
                <a:lnTo>
                  <a:pt x="360074" y="335728"/>
                </a:lnTo>
                <a:lnTo>
                  <a:pt x="349483" y="335728"/>
                </a:lnTo>
                <a:lnTo>
                  <a:pt x="338893" y="325139"/>
                </a:lnTo>
                <a:cubicBezTo>
                  <a:pt x="331833" y="325139"/>
                  <a:pt x="331833" y="321608"/>
                  <a:pt x="338893" y="314549"/>
                </a:cubicBezTo>
                <a:cubicBezTo>
                  <a:pt x="345953" y="307488"/>
                  <a:pt x="360074" y="307488"/>
                  <a:pt x="381254" y="314549"/>
                </a:cubicBezTo>
                <a:cubicBezTo>
                  <a:pt x="388314" y="314549"/>
                  <a:pt x="400670" y="316313"/>
                  <a:pt x="418320" y="319843"/>
                </a:cubicBezTo>
                <a:cubicBezTo>
                  <a:pt x="435971" y="323374"/>
                  <a:pt x="451857" y="323374"/>
                  <a:pt x="465977" y="319843"/>
                </a:cubicBezTo>
                <a:cubicBezTo>
                  <a:pt x="480097" y="316313"/>
                  <a:pt x="487158" y="314549"/>
                  <a:pt x="487158" y="314549"/>
                </a:cubicBezTo>
                <a:lnTo>
                  <a:pt x="455387" y="293368"/>
                </a:lnTo>
                <a:cubicBezTo>
                  <a:pt x="455387" y="293368"/>
                  <a:pt x="451857" y="291603"/>
                  <a:pt x="444797" y="288072"/>
                </a:cubicBezTo>
                <a:cubicBezTo>
                  <a:pt x="437737" y="284541"/>
                  <a:pt x="427145" y="279247"/>
                  <a:pt x="413026" y="272186"/>
                </a:cubicBezTo>
                <a:cubicBezTo>
                  <a:pt x="391845" y="265126"/>
                  <a:pt x="377724" y="265126"/>
                  <a:pt x="370664" y="272186"/>
                </a:cubicBezTo>
                <a:cubicBezTo>
                  <a:pt x="363604" y="272186"/>
                  <a:pt x="360074" y="272186"/>
                  <a:pt x="360074" y="272186"/>
                </a:cubicBezTo>
                <a:lnTo>
                  <a:pt x="360074" y="261597"/>
                </a:lnTo>
                <a:lnTo>
                  <a:pt x="338893" y="251005"/>
                </a:lnTo>
                <a:cubicBezTo>
                  <a:pt x="324772" y="243945"/>
                  <a:pt x="315946" y="235120"/>
                  <a:pt x="312416" y="224530"/>
                </a:cubicBezTo>
                <a:cubicBezTo>
                  <a:pt x="308887" y="213939"/>
                  <a:pt x="303592" y="208645"/>
                  <a:pt x="296531" y="208645"/>
                </a:cubicBezTo>
                <a:cubicBezTo>
                  <a:pt x="289471" y="208645"/>
                  <a:pt x="282411" y="205114"/>
                  <a:pt x="275350" y="198053"/>
                </a:cubicBezTo>
                <a:lnTo>
                  <a:pt x="275350" y="187463"/>
                </a:lnTo>
                <a:lnTo>
                  <a:pt x="264760" y="176872"/>
                </a:lnTo>
                <a:cubicBezTo>
                  <a:pt x="243579" y="169813"/>
                  <a:pt x="232989" y="166282"/>
                  <a:pt x="232989" y="166282"/>
                </a:cubicBezTo>
                <a:cubicBezTo>
                  <a:pt x="232989" y="159222"/>
                  <a:pt x="231223" y="155691"/>
                  <a:pt x="227693" y="155691"/>
                </a:cubicBezTo>
                <a:cubicBezTo>
                  <a:pt x="224162" y="155691"/>
                  <a:pt x="222398" y="155691"/>
                  <a:pt x="222398" y="155691"/>
                </a:cubicBezTo>
                <a:cubicBezTo>
                  <a:pt x="208277" y="155691"/>
                  <a:pt x="197688" y="155691"/>
                  <a:pt x="190627" y="155691"/>
                </a:cubicBezTo>
                <a:lnTo>
                  <a:pt x="201217" y="145101"/>
                </a:lnTo>
                <a:cubicBezTo>
                  <a:pt x="208277" y="145101"/>
                  <a:pt x="215337" y="145101"/>
                  <a:pt x="222398" y="145101"/>
                </a:cubicBezTo>
                <a:lnTo>
                  <a:pt x="243579" y="145101"/>
                </a:lnTo>
                <a:cubicBezTo>
                  <a:pt x="250640" y="152162"/>
                  <a:pt x="268289" y="155691"/>
                  <a:pt x="296531" y="155691"/>
                </a:cubicBezTo>
                <a:lnTo>
                  <a:pt x="338893" y="166282"/>
                </a:lnTo>
                <a:lnTo>
                  <a:pt x="349483" y="176872"/>
                </a:lnTo>
                <a:cubicBezTo>
                  <a:pt x="349483" y="176872"/>
                  <a:pt x="356544" y="180403"/>
                  <a:pt x="370664" y="187463"/>
                </a:cubicBezTo>
                <a:lnTo>
                  <a:pt x="391845" y="208645"/>
                </a:lnTo>
                <a:cubicBezTo>
                  <a:pt x="405964" y="208645"/>
                  <a:pt x="409496" y="205114"/>
                  <a:pt x="402435" y="198053"/>
                </a:cubicBezTo>
                <a:lnTo>
                  <a:pt x="402435" y="176872"/>
                </a:lnTo>
                <a:lnTo>
                  <a:pt x="413026" y="166282"/>
                </a:lnTo>
                <a:lnTo>
                  <a:pt x="423617" y="166282"/>
                </a:lnTo>
                <a:cubicBezTo>
                  <a:pt x="423617" y="166282"/>
                  <a:pt x="425381" y="168047"/>
                  <a:pt x="428912" y="171578"/>
                </a:cubicBezTo>
                <a:cubicBezTo>
                  <a:pt x="432441" y="175107"/>
                  <a:pt x="437737" y="176872"/>
                  <a:pt x="444797" y="176872"/>
                </a:cubicBezTo>
                <a:lnTo>
                  <a:pt x="455387" y="176872"/>
                </a:lnTo>
                <a:lnTo>
                  <a:pt x="444797" y="166282"/>
                </a:lnTo>
                <a:lnTo>
                  <a:pt x="423617" y="145101"/>
                </a:lnTo>
                <a:lnTo>
                  <a:pt x="370664" y="113330"/>
                </a:lnTo>
                <a:cubicBezTo>
                  <a:pt x="363604" y="113330"/>
                  <a:pt x="360074" y="109799"/>
                  <a:pt x="360074" y="102739"/>
                </a:cubicBezTo>
                <a:lnTo>
                  <a:pt x="338893" y="102739"/>
                </a:lnTo>
                <a:cubicBezTo>
                  <a:pt x="338893" y="109799"/>
                  <a:pt x="331833" y="109799"/>
                  <a:pt x="317712" y="102739"/>
                </a:cubicBezTo>
                <a:lnTo>
                  <a:pt x="296531" y="102739"/>
                </a:lnTo>
                <a:cubicBezTo>
                  <a:pt x="289471" y="102739"/>
                  <a:pt x="285940" y="102739"/>
                  <a:pt x="285940" y="102739"/>
                </a:cubicBezTo>
                <a:lnTo>
                  <a:pt x="264760" y="92149"/>
                </a:lnTo>
                <a:lnTo>
                  <a:pt x="254169" y="81559"/>
                </a:lnTo>
                <a:cubicBezTo>
                  <a:pt x="254169" y="74499"/>
                  <a:pt x="257700" y="74499"/>
                  <a:pt x="264760" y="81559"/>
                </a:cubicBezTo>
                <a:lnTo>
                  <a:pt x="307121" y="70968"/>
                </a:lnTo>
                <a:lnTo>
                  <a:pt x="307121" y="60378"/>
                </a:lnTo>
                <a:cubicBezTo>
                  <a:pt x="300060" y="60378"/>
                  <a:pt x="289471" y="56847"/>
                  <a:pt x="275350" y="49787"/>
                </a:cubicBezTo>
                <a:lnTo>
                  <a:pt x="264760" y="28607"/>
                </a:lnTo>
                <a:cubicBezTo>
                  <a:pt x="271820" y="28607"/>
                  <a:pt x="275350" y="28607"/>
                  <a:pt x="275350" y="28607"/>
                </a:cubicBezTo>
                <a:cubicBezTo>
                  <a:pt x="275350" y="28607"/>
                  <a:pt x="271820" y="25077"/>
                  <a:pt x="264760" y="18016"/>
                </a:cubicBezTo>
                <a:cubicBezTo>
                  <a:pt x="264760" y="10956"/>
                  <a:pt x="266525" y="7426"/>
                  <a:pt x="270055" y="7426"/>
                </a:cubicBezTo>
                <a:cubicBezTo>
                  <a:pt x="273585" y="7426"/>
                  <a:pt x="278881" y="10956"/>
                  <a:pt x="285940" y="18016"/>
                </a:cubicBezTo>
                <a:cubicBezTo>
                  <a:pt x="293001" y="25077"/>
                  <a:pt x="294766" y="30372"/>
                  <a:pt x="291235" y="33902"/>
                </a:cubicBezTo>
                <a:cubicBezTo>
                  <a:pt x="287706" y="37433"/>
                  <a:pt x="289471" y="40962"/>
                  <a:pt x="296531" y="44493"/>
                </a:cubicBezTo>
                <a:cubicBezTo>
                  <a:pt x="303592" y="48022"/>
                  <a:pt x="307121" y="46258"/>
                  <a:pt x="307121" y="39197"/>
                </a:cubicBezTo>
                <a:cubicBezTo>
                  <a:pt x="307121" y="32137"/>
                  <a:pt x="307121" y="25077"/>
                  <a:pt x="307121" y="18016"/>
                </a:cubicBezTo>
                <a:lnTo>
                  <a:pt x="317712" y="39197"/>
                </a:lnTo>
                <a:cubicBezTo>
                  <a:pt x="324772" y="74499"/>
                  <a:pt x="342423" y="78029"/>
                  <a:pt x="370664" y="49787"/>
                </a:cubicBezTo>
                <a:cubicBezTo>
                  <a:pt x="370664" y="49787"/>
                  <a:pt x="372429" y="51552"/>
                  <a:pt x="375959" y="55083"/>
                </a:cubicBezTo>
                <a:cubicBezTo>
                  <a:pt x="379489" y="58614"/>
                  <a:pt x="388314" y="60378"/>
                  <a:pt x="402435" y="60378"/>
                </a:cubicBezTo>
                <a:cubicBezTo>
                  <a:pt x="402435" y="60378"/>
                  <a:pt x="405964" y="60378"/>
                  <a:pt x="413026" y="60378"/>
                </a:cubicBezTo>
                <a:cubicBezTo>
                  <a:pt x="413026" y="53318"/>
                  <a:pt x="409496" y="48022"/>
                  <a:pt x="402435" y="44493"/>
                </a:cubicBezTo>
                <a:cubicBezTo>
                  <a:pt x="395375" y="40962"/>
                  <a:pt x="388314" y="42728"/>
                  <a:pt x="381254" y="49787"/>
                </a:cubicBezTo>
                <a:lnTo>
                  <a:pt x="370664" y="49787"/>
                </a:lnTo>
                <a:cubicBezTo>
                  <a:pt x="377724" y="49787"/>
                  <a:pt x="377724" y="46258"/>
                  <a:pt x="370664" y="39197"/>
                </a:cubicBezTo>
                <a:cubicBezTo>
                  <a:pt x="363604" y="32137"/>
                  <a:pt x="353014" y="25077"/>
                  <a:pt x="338893" y="18016"/>
                </a:cubicBezTo>
                <a:cubicBezTo>
                  <a:pt x="338893" y="18016"/>
                  <a:pt x="335362" y="16251"/>
                  <a:pt x="328302" y="12721"/>
                </a:cubicBezTo>
                <a:cubicBezTo>
                  <a:pt x="321241" y="9191"/>
                  <a:pt x="317712" y="7426"/>
                  <a:pt x="317712" y="7426"/>
                </a:cubicBezTo>
                <a:cubicBezTo>
                  <a:pt x="317712" y="7426"/>
                  <a:pt x="315946" y="7426"/>
                  <a:pt x="312416" y="7426"/>
                </a:cubicBezTo>
                <a:close/>
                <a:moveTo>
                  <a:pt x="285940" y="0"/>
                </a:moveTo>
                <a:lnTo>
                  <a:pt x="296531" y="0"/>
                </a:lnTo>
                <a:lnTo>
                  <a:pt x="296531" y="7426"/>
                </a:lnTo>
                <a:cubicBezTo>
                  <a:pt x="296531" y="7426"/>
                  <a:pt x="293001" y="7426"/>
                  <a:pt x="285940" y="7426"/>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06" name="Google Shape;106;p140"/>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140"/>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108" name="Google Shape;108;p140"/>
          <p:cNvSpPr/>
          <p:nvPr/>
        </p:nvSpPr>
        <p:spPr>
          <a:xfrm>
            <a:off x="9176256" y="4099550"/>
            <a:ext cx="1596571" cy="1596571"/>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02</a:t>
            </a:r>
            <a:endParaRPr sz="4400" b="1" i="0" u="none" strike="noStrike" cap="none">
              <a:solidFill>
                <a:schemeClr val="dk2"/>
              </a:solidFill>
              <a:latin typeface="Bebas Neue"/>
              <a:ea typeface="Bebas Neue"/>
              <a:cs typeface="Bebas Neue"/>
              <a:sym typeface="Bebas Neue"/>
            </a:endParaRPr>
          </a:p>
        </p:txBody>
      </p:sp>
      <p:sp>
        <p:nvSpPr>
          <p:cNvPr id="109" name="Google Shape;109;p140"/>
          <p:cNvSpPr txBox="1">
            <a:spLocks noGrp="1"/>
          </p:cNvSpPr>
          <p:nvPr>
            <p:ph type="body" idx="1"/>
          </p:nvPr>
        </p:nvSpPr>
        <p:spPr>
          <a:xfrm>
            <a:off x="11048598" y="4464581"/>
            <a:ext cx="5525718" cy="858742"/>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10" name="Google Shape;110;p140"/>
          <p:cNvSpPr txBox="1">
            <a:spLocks noGrp="1"/>
          </p:cNvSpPr>
          <p:nvPr>
            <p:ph type="body" idx="2"/>
          </p:nvPr>
        </p:nvSpPr>
        <p:spPr>
          <a:xfrm>
            <a:off x="11048598" y="2807550"/>
            <a:ext cx="5525718" cy="1596575"/>
          </a:xfrm>
          <a:prstGeom prst="rect">
            <a:avLst/>
          </a:prstGeom>
          <a:noFill/>
          <a:ln>
            <a:noFill/>
          </a:ln>
        </p:spPr>
        <p:txBody>
          <a:bodyPr spcFirstLastPara="1" wrap="square" lIns="91425" tIns="45700" rIns="91425" bIns="45700" anchor="b"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11" name="Google Shape;111;p140"/>
          <p:cNvSpPr/>
          <p:nvPr/>
        </p:nvSpPr>
        <p:spPr>
          <a:xfrm>
            <a:off x="9176256" y="5756577"/>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04</a:t>
            </a:r>
            <a:endParaRPr sz="4400" b="1" i="0" u="none" strike="noStrike" cap="none">
              <a:solidFill>
                <a:schemeClr val="dk2"/>
              </a:solidFill>
              <a:latin typeface="Bebas Neue"/>
              <a:ea typeface="Bebas Neue"/>
              <a:cs typeface="Bebas Neue"/>
              <a:sym typeface="Bebas Neue"/>
            </a:endParaRPr>
          </a:p>
        </p:txBody>
      </p:sp>
      <p:sp>
        <p:nvSpPr>
          <p:cNvPr id="112" name="Google Shape;112;p140"/>
          <p:cNvSpPr txBox="1">
            <a:spLocks noGrp="1"/>
          </p:cNvSpPr>
          <p:nvPr>
            <p:ph type="body" idx="3"/>
          </p:nvPr>
        </p:nvSpPr>
        <p:spPr>
          <a:xfrm>
            <a:off x="11048598" y="6125491"/>
            <a:ext cx="5525718" cy="858742"/>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13" name="Google Shape;113;p140"/>
          <p:cNvSpPr txBox="1">
            <a:spLocks noGrp="1"/>
          </p:cNvSpPr>
          <p:nvPr>
            <p:ph type="body" idx="4"/>
          </p:nvPr>
        </p:nvSpPr>
        <p:spPr>
          <a:xfrm>
            <a:off x="11048598" y="6911663"/>
            <a:ext cx="5525718" cy="1596575"/>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14" name="Google Shape;114;p140"/>
          <p:cNvSpPr/>
          <p:nvPr/>
        </p:nvSpPr>
        <p:spPr>
          <a:xfrm>
            <a:off x="7514369" y="4099550"/>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01</a:t>
            </a:r>
            <a:endParaRPr sz="4400" b="1" i="0" u="none" strike="noStrike" cap="none">
              <a:solidFill>
                <a:schemeClr val="dk2"/>
              </a:solidFill>
              <a:latin typeface="Bebas Neue"/>
              <a:ea typeface="Bebas Neue"/>
              <a:cs typeface="Bebas Neue"/>
              <a:sym typeface="Bebas Neue"/>
            </a:endParaRPr>
          </a:p>
        </p:txBody>
      </p:sp>
      <p:sp>
        <p:nvSpPr>
          <p:cNvPr id="115" name="Google Shape;115;p140"/>
          <p:cNvSpPr/>
          <p:nvPr/>
        </p:nvSpPr>
        <p:spPr>
          <a:xfrm>
            <a:off x="7514369" y="5756577"/>
            <a:ext cx="1596571" cy="1596571"/>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03</a:t>
            </a:r>
            <a:endParaRPr sz="4400" b="1" i="0" u="none" strike="noStrike" cap="none">
              <a:solidFill>
                <a:schemeClr val="dk2"/>
              </a:solidFill>
              <a:latin typeface="Bebas Neue"/>
              <a:ea typeface="Bebas Neue"/>
              <a:cs typeface="Bebas Neue"/>
              <a:sym typeface="Bebas Neue"/>
            </a:endParaRPr>
          </a:p>
        </p:txBody>
      </p:sp>
      <p:sp>
        <p:nvSpPr>
          <p:cNvPr id="116" name="Google Shape;116;p140"/>
          <p:cNvSpPr txBox="1">
            <a:spLocks noGrp="1"/>
          </p:cNvSpPr>
          <p:nvPr>
            <p:ph type="body" idx="5"/>
          </p:nvPr>
        </p:nvSpPr>
        <p:spPr>
          <a:xfrm>
            <a:off x="1712880" y="4464581"/>
            <a:ext cx="5525718" cy="858742"/>
          </a:xfrm>
          <a:prstGeom prst="rect">
            <a:avLst/>
          </a:prstGeom>
          <a:noFill/>
          <a:ln>
            <a:noFill/>
          </a:ln>
        </p:spPr>
        <p:txBody>
          <a:bodyPr spcFirstLastPara="1" wrap="square" lIns="91425" tIns="45700" rIns="91425" bIns="45700" anchor="ctr" anchorCtr="0">
            <a:normAutofit/>
          </a:bodyPr>
          <a:lstStyle>
            <a:lvl1pPr marL="457200" lvl="0" indent="-228600" algn="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17" name="Google Shape;117;p140"/>
          <p:cNvSpPr txBox="1">
            <a:spLocks noGrp="1"/>
          </p:cNvSpPr>
          <p:nvPr>
            <p:ph type="body" idx="6"/>
          </p:nvPr>
        </p:nvSpPr>
        <p:spPr>
          <a:xfrm>
            <a:off x="1712880" y="2807550"/>
            <a:ext cx="5525718" cy="1596575"/>
          </a:xfrm>
          <a:prstGeom prst="rect">
            <a:avLst/>
          </a:prstGeom>
          <a:noFill/>
          <a:ln>
            <a:noFill/>
          </a:ln>
        </p:spPr>
        <p:txBody>
          <a:bodyPr spcFirstLastPara="1" wrap="square" lIns="91425" tIns="45700" rIns="91425" bIns="45700" anchor="b" anchorCtr="0">
            <a:normAutofit/>
          </a:bodyPr>
          <a:lstStyle>
            <a:lvl1pPr marL="457200" lvl="0" indent="-228600" algn="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18" name="Google Shape;118;p140"/>
          <p:cNvSpPr txBox="1">
            <a:spLocks noGrp="1"/>
          </p:cNvSpPr>
          <p:nvPr>
            <p:ph type="body" idx="7"/>
          </p:nvPr>
        </p:nvSpPr>
        <p:spPr>
          <a:xfrm>
            <a:off x="1712880" y="6125491"/>
            <a:ext cx="5525718" cy="858742"/>
          </a:xfrm>
          <a:prstGeom prst="rect">
            <a:avLst/>
          </a:prstGeom>
          <a:noFill/>
          <a:ln>
            <a:noFill/>
          </a:ln>
        </p:spPr>
        <p:txBody>
          <a:bodyPr spcFirstLastPara="1" wrap="square" lIns="91425" tIns="45700" rIns="91425" bIns="45700" anchor="ctr" anchorCtr="0">
            <a:normAutofit/>
          </a:bodyPr>
          <a:lstStyle>
            <a:lvl1pPr marL="457200" lvl="0" indent="-228600" algn="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19" name="Google Shape;119;p140"/>
          <p:cNvSpPr txBox="1">
            <a:spLocks noGrp="1"/>
          </p:cNvSpPr>
          <p:nvPr>
            <p:ph type="body" idx="8"/>
          </p:nvPr>
        </p:nvSpPr>
        <p:spPr>
          <a:xfrm>
            <a:off x="1712880" y="6911663"/>
            <a:ext cx="5525718" cy="1596575"/>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20" name="Google Shape;120;p140"/>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20"/>
                                        </p:tgtEl>
                                        <p:attrNameLst>
                                          <p:attrName>style.visibility</p:attrName>
                                        </p:attrNameLst>
                                      </p:cBhvr>
                                      <p:to>
                                        <p:strVal val="visible"/>
                                      </p:to>
                                    </p:set>
                                    <p:anim calcmode="lin" valueType="num">
                                      <p:cBhvr additive="base">
                                        <p:cTn id="7" dur="750"/>
                                        <p:tgtEl>
                                          <p:spTgt spid="120"/>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105"/>
                                        </p:tgtEl>
                                        <p:attrNameLst>
                                          <p:attrName>style.visibility</p:attrName>
                                        </p:attrNameLst>
                                      </p:cBhvr>
                                      <p:to>
                                        <p:strVal val="visible"/>
                                      </p:to>
                                    </p:set>
                                    <p:animEffect transition="in" filter="fade">
                                      <p:cBhvr>
                                        <p:cTn id="10" dur="500"/>
                                        <p:tgtEl>
                                          <p:spTgt spid="105"/>
                                        </p:tgtEl>
                                      </p:cBhvr>
                                    </p:animEffect>
                                  </p:childTnLst>
                                </p:cTn>
                              </p:par>
                            </p:childTnLst>
                          </p:cTn>
                        </p:par>
                        <p:par>
                          <p:cTn id="11" fill="hold">
                            <p:stCondLst>
                              <p:cond delay="750"/>
                            </p:stCondLst>
                            <p:childTnLst>
                              <p:par>
                                <p:cTn id="12" presetID="2" presetClass="entr" presetSubtype="1" fill="hold" nodeType="afterEffect">
                                  <p:stCondLst>
                                    <p:cond delay="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p:tgtEl>
                                          <p:spTgt spid="114"/>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114"/>
                                        </p:tgtEl>
                                        <p:attrNameLst>
                                          <p:attrName>style.visibility</p:attrName>
                                        </p:attrNameLst>
                                      </p:cBhvr>
                                      <p:to>
                                        <p:strVal val="visible"/>
                                      </p:to>
                                    </p:set>
                                    <p:animEffect transition="in" filter="fade">
                                      <p:cBhvr>
                                        <p:cTn id="17" dur="750"/>
                                        <p:tgtEl>
                                          <p:spTgt spid="114"/>
                                        </p:tgtEl>
                                      </p:cBhvr>
                                    </p:animEffect>
                                  </p:childTnLst>
                                </p:cTn>
                              </p:par>
                            </p:childTnLst>
                          </p:cTn>
                        </p:par>
                        <p:par>
                          <p:cTn id="18" fill="hold">
                            <p:stCondLst>
                              <p:cond delay="1500"/>
                            </p:stCondLst>
                            <p:childTnLst>
                              <p:par>
                                <p:cTn id="19" presetID="2" presetClass="entr" presetSubtype="4" fill="hold" nodeType="afterEffect">
                                  <p:stCondLst>
                                    <p:cond delay="0"/>
                                  </p:stCondLst>
                                  <p:childTnLst>
                                    <p:set>
                                      <p:cBhvr>
                                        <p:cTn id="20" dur="1" fill="hold">
                                          <p:stCondLst>
                                            <p:cond delay="0"/>
                                          </p:stCondLst>
                                        </p:cTn>
                                        <p:tgtEl>
                                          <p:spTgt spid="116">
                                            <p:txEl>
                                              <p:pRg st="0" end="0"/>
                                            </p:txEl>
                                          </p:spTgt>
                                        </p:tgtEl>
                                        <p:attrNameLst>
                                          <p:attrName>style.visibility</p:attrName>
                                        </p:attrNameLst>
                                      </p:cBhvr>
                                      <p:to>
                                        <p:strVal val="visible"/>
                                      </p:to>
                                    </p:set>
                                    <p:anim calcmode="lin" valueType="num">
                                      <p:cBhvr additive="base">
                                        <p:cTn id="21" dur="750"/>
                                        <p:tgtEl>
                                          <p:spTgt spid="116">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2250"/>
                            </p:stCondLst>
                            <p:childTnLst>
                              <p:par>
                                <p:cTn id="23" presetID="2" presetClass="entr" presetSubtype="4" fill="hold" nodeType="afterEffect">
                                  <p:stCondLst>
                                    <p:cond delay="0"/>
                                  </p:stCondLst>
                                  <p:childTnLst>
                                    <p:set>
                                      <p:cBhvr>
                                        <p:cTn id="24" dur="1" fill="hold">
                                          <p:stCondLst>
                                            <p:cond delay="0"/>
                                          </p:stCondLst>
                                        </p:cTn>
                                        <p:tgtEl>
                                          <p:spTgt spid="116">
                                            <p:txEl>
                                              <p:pRg st="1" end="1"/>
                                            </p:txEl>
                                          </p:spTgt>
                                        </p:tgtEl>
                                        <p:attrNameLst>
                                          <p:attrName>style.visibility</p:attrName>
                                        </p:attrNameLst>
                                      </p:cBhvr>
                                      <p:to>
                                        <p:strVal val="visible"/>
                                      </p:to>
                                    </p:set>
                                    <p:anim calcmode="lin" valueType="num">
                                      <p:cBhvr additive="base">
                                        <p:cTn id="25" dur="750"/>
                                        <p:tgtEl>
                                          <p:spTgt spid="116">
                                            <p:txEl>
                                              <p:pRg st="1" end="1"/>
                                            </p:txEl>
                                          </p:spTgt>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2" presetClass="entr" presetSubtype="4" fill="hold" nodeType="afterEffect">
                                  <p:stCondLst>
                                    <p:cond delay="0"/>
                                  </p:stCondLst>
                                  <p:childTnLst>
                                    <p:set>
                                      <p:cBhvr>
                                        <p:cTn id="28" dur="1" fill="hold">
                                          <p:stCondLst>
                                            <p:cond delay="0"/>
                                          </p:stCondLst>
                                        </p:cTn>
                                        <p:tgtEl>
                                          <p:spTgt spid="116">
                                            <p:txEl>
                                              <p:pRg st="2" end="2"/>
                                            </p:txEl>
                                          </p:spTgt>
                                        </p:tgtEl>
                                        <p:attrNameLst>
                                          <p:attrName>style.visibility</p:attrName>
                                        </p:attrNameLst>
                                      </p:cBhvr>
                                      <p:to>
                                        <p:strVal val="visible"/>
                                      </p:to>
                                    </p:set>
                                    <p:anim calcmode="lin" valueType="num">
                                      <p:cBhvr additive="base">
                                        <p:cTn id="29" dur="750"/>
                                        <p:tgtEl>
                                          <p:spTgt spid="116">
                                            <p:txEl>
                                              <p:pRg st="2" end="2"/>
                                            </p:txEl>
                                          </p:spTgt>
                                        </p:tgtEl>
                                        <p:attrNameLst>
                                          <p:attrName>ppt_y</p:attrName>
                                        </p:attrNameLst>
                                      </p:cBhvr>
                                      <p:tavLst>
                                        <p:tav tm="0">
                                          <p:val>
                                            <p:strVal val="#ppt_y+1"/>
                                          </p:val>
                                        </p:tav>
                                        <p:tav tm="100000">
                                          <p:val>
                                            <p:strVal val="#ppt_y"/>
                                          </p:val>
                                        </p:tav>
                                      </p:tavLst>
                                    </p:anim>
                                  </p:childTnLst>
                                </p:cTn>
                              </p:par>
                            </p:childTnLst>
                          </p:cTn>
                        </p:par>
                        <p:par>
                          <p:cTn id="30" fill="hold">
                            <p:stCondLst>
                              <p:cond delay="3750"/>
                            </p:stCondLst>
                            <p:childTnLst>
                              <p:par>
                                <p:cTn id="31" presetID="2" presetClass="entr" presetSubtype="4" fill="hold" nodeType="afterEffect">
                                  <p:stCondLst>
                                    <p:cond delay="0"/>
                                  </p:stCondLst>
                                  <p:childTnLst>
                                    <p:set>
                                      <p:cBhvr>
                                        <p:cTn id="32" dur="1" fill="hold">
                                          <p:stCondLst>
                                            <p:cond delay="0"/>
                                          </p:stCondLst>
                                        </p:cTn>
                                        <p:tgtEl>
                                          <p:spTgt spid="116">
                                            <p:txEl>
                                              <p:pRg st="3" end="3"/>
                                            </p:txEl>
                                          </p:spTgt>
                                        </p:tgtEl>
                                        <p:attrNameLst>
                                          <p:attrName>style.visibility</p:attrName>
                                        </p:attrNameLst>
                                      </p:cBhvr>
                                      <p:to>
                                        <p:strVal val="visible"/>
                                      </p:to>
                                    </p:set>
                                    <p:anim calcmode="lin" valueType="num">
                                      <p:cBhvr additive="base">
                                        <p:cTn id="33" dur="750"/>
                                        <p:tgtEl>
                                          <p:spTgt spid="116">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4500"/>
                            </p:stCondLst>
                            <p:childTnLst>
                              <p:par>
                                <p:cTn id="35" presetID="2" presetClass="entr" presetSubtype="4" fill="hold" nodeType="afterEffect">
                                  <p:stCondLst>
                                    <p:cond delay="0"/>
                                  </p:stCondLst>
                                  <p:childTnLst>
                                    <p:set>
                                      <p:cBhvr>
                                        <p:cTn id="36" dur="1" fill="hold">
                                          <p:stCondLst>
                                            <p:cond delay="0"/>
                                          </p:stCondLst>
                                        </p:cTn>
                                        <p:tgtEl>
                                          <p:spTgt spid="116">
                                            <p:txEl>
                                              <p:pRg st="4" end="4"/>
                                            </p:txEl>
                                          </p:spTgt>
                                        </p:tgtEl>
                                        <p:attrNameLst>
                                          <p:attrName>style.visibility</p:attrName>
                                        </p:attrNameLst>
                                      </p:cBhvr>
                                      <p:to>
                                        <p:strVal val="visible"/>
                                      </p:to>
                                    </p:set>
                                    <p:anim calcmode="lin" valueType="num">
                                      <p:cBhvr additive="base">
                                        <p:cTn id="37" dur="750"/>
                                        <p:tgtEl>
                                          <p:spTgt spid="116">
                                            <p:txEl>
                                              <p:pRg st="4" end="4"/>
                                            </p:txEl>
                                          </p:spTgt>
                                        </p:tgtEl>
                                        <p:attrNameLst>
                                          <p:attrName>ppt_y</p:attrName>
                                        </p:attrNameLst>
                                      </p:cBhvr>
                                      <p:tavLst>
                                        <p:tav tm="0">
                                          <p:val>
                                            <p:strVal val="#ppt_y+1"/>
                                          </p:val>
                                        </p:tav>
                                        <p:tav tm="100000">
                                          <p:val>
                                            <p:strVal val="#ppt_y"/>
                                          </p:val>
                                        </p:tav>
                                      </p:tavLst>
                                    </p:anim>
                                  </p:childTnLst>
                                </p:cTn>
                              </p:par>
                            </p:childTnLst>
                          </p:cTn>
                        </p:par>
                        <p:par>
                          <p:cTn id="38" fill="hold">
                            <p:stCondLst>
                              <p:cond delay="5250"/>
                            </p:stCondLst>
                            <p:childTnLst>
                              <p:par>
                                <p:cTn id="39" presetID="2" presetClass="entr" presetSubtype="4" fill="hold" nodeType="afterEffect">
                                  <p:stCondLst>
                                    <p:cond delay="0"/>
                                  </p:stCondLst>
                                  <p:childTnLst>
                                    <p:set>
                                      <p:cBhvr>
                                        <p:cTn id="40" dur="1" fill="hold">
                                          <p:stCondLst>
                                            <p:cond delay="0"/>
                                          </p:stCondLst>
                                        </p:cTn>
                                        <p:tgtEl>
                                          <p:spTgt spid="116">
                                            <p:txEl>
                                              <p:pRg st="5" end="5"/>
                                            </p:txEl>
                                          </p:spTgt>
                                        </p:tgtEl>
                                        <p:attrNameLst>
                                          <p:attrName>style.visibility</p:attrName>
                                        </p:attrNameLst>
                                      </p:cBhvr>
                                      <p:to>
                                        <p:strVal val="visible"/>
                                      </p:to>
                                    </p:set>
                                    <p:anim calcmode="lin" valueType="num">
                                      <p:cBhvr additive="base">
                                        <p:cTn id="41" dur="750"/>
                                        <p:tgtEl>
                                          <p:spTgt spid="116">
                                            <p:txEl>
                                              <p:pRg st="5" end="5"/>
                                            </p:txEl>
                                          </p:spTgt>
                                        </p:tgtEl>
                                        <p:attrNameLst>
                                          <p:attrName>ppt_y</p:attrName>
                                        </p:attrNameLst>
                                      </p:cBhvr>
                                      <p:tavLst>
                                        <p:tav tm="0">
                                          <p:val>
                                            <p:strVal val="#ppt_y+1"/>
                                          </p:val>
                                        </p:tav>
                                        <p:tav tm="100000">
                                          <p:val>
                                            <p:strVal val="#ppt_y"/>
                                          </p:val>
                                        </p:tav>
                                      </p:tavLst>
                                    </p:anim>
                                  </p:childTnLst>
                                </p:cTn>
                              </p:par>
                            </p:childTnLst>
                          </p:cTn>
                        </p:par>
                        <p:par>
                          <p:cTn id="42" fill="hold">
                            <p:stCondLst>
                              <p:cond delay="6000"/>
                            </p:stCondLst>
                            <p:childTnLst>
                              <p:par>
                                <p:cTn id="43" presetID="2" presetClass="entr" presetSubtype="4" fill="hold" nodeType="afterEffect">
                                  <p:stCondLst>
                                    <p:cond delay="0"/>
                                  </p:stCondLst>
                                  <p:childTnLst>
                                    <p:set>
                                      <p:cBhvr>
                                        <p:cTn id="44" dur="1" fill="hold">
                                          <p:stCondLst>
                                            <p:cond delay="0"/>
                                          </p:stCondLst>
                                        </p:cTn>
                                        <p:tgtEl>
                                          <p:spTgt spid="116">
                                            <p:txEl>
                                              <p:pRg st="6" end="6"/>
                                            </p:txEl>
                                          </p:spTgt>
                                        </p:tgtEl>
                                        <p:attrNameLst>
                                          <p:attrName>style.visibility</p:attrName>
                                        </p:attrNameLst>
                                      </p:cBhvr>
                                      <p:to>
                                        <p:strVal val="visible"/>
                                      </p:to>
                                    </p:set>
                                    <p:anim calcmode="lin" valueType="num">
                                      <p:cBhvr additive="base">
                                        <p:cTn id="45" dur="750"/>
                                        <p:tgtEl>
                                          <p:spTgt spid="116">
                                            <p:txEl>
                                              <p:pRg st="6" end="6"/>
                                            </p:txEl>
                                          </p:spTgt>
                                        </p:tgtEl>
                                        <p:attrNameLst>
                                          <p:attrName>ppt_y</p:attrName>
                                        </p:attrNameLst>
                                      </p:cBhvr>
                                      <p:tavLst>
                                        <p:tav tm="0">
                                          <p:val>
                                            <p:strVal val="#ppt_y+1"/>
                                          </p:val>
                                        </p:tav>
                                        <p:tav tm="100000">
                                          <p:val>
                                            <p:strVal val="#ppt_y"/>
                                          </p:val>
                                        </p:tav>
                                      </p:tavLst>
                                    </p:anim>
                                  </p:childTnLst>
                                </p:cTn>
                              </p:par>
                            </p:childTnLst>
                          </p:cTn>
                        </p:par>
                        <p:par>
                          <p:cTn id="46" fill="hold">
                            <p:stCondLst>
                              <p:cond delay="6750"/>
                            </p:stCondLst>
                            <p:childTnLst>
                              <p:par>
                                <p:cTn id="47" presetID="2" presetClass="entr" presetSubtype="4" fill="hold" nodeType="afterEffect">
                                  <p:stCondLst>
                                    <p:cond delay="0"/>
                                  </p:stCondLst>
                                  <p:childTnLst>
                                    <p:set>
                                      <p:cBhvr>
                                        <p:cTn id="48" dur="1" fill="hold">
                                          <p:stCondLst>
                                            <p:cond delay="0"/>
                                          </p:stCondLst>
                                        </p:cTn>
                                        <p:tgtEl>
                                          <p:spTgt spid="116">
                                            <p:txEl>
                                              <p:pRg st="7" end="7"/>
                                            </p:txEl>
                                          </p:spTgt>
                                        </p:tgtEl>
                                        <p:attrNameLst>
                                          <p:attrName>style.visibility</p:attrName>
                                        </p:attrNameLst>
                                      </p:cBhvr>
                                      <p:to>
                                        <p:strVal val="visible"/>
                                      </p:to>
                                    </p:set>
                                    <p:anim calcmode="lin" valueType="num">
                                      <p:cBhvr additive="base">
                                        <p:cTn id="49" dur="750"/>
                                        <p:tgtEl>
                                          <p:spTgt spid="116">
                                            <p:txEl>
                                              <p:pRg st="7" end="7"/>
                                            </p:txEl>
                                          </p:spTgt>
                                        </p:tgtEl>
                                        <p:attrNameLst>
                                          <p:attrName>ppt_y</p:attrName>
                                        </p:attrNameLst>
                                      </p:cBhvr>
                                      <p:tavLst>
                                        <p:tav tm="0">
                                          <p:val>
                                            <p:strVal val="#ppt_y+1"/>
                                          </p:val>
                                        </p:tav>
                                        <p:tav tm="100000">
                                          <p:val>
                                            <p:strVal val="#ppt_y"/>
                                          </p:val>
                                        </p:tav>
                                      </p:tavLst>
                                    </p:anim>
                                  </p:childTnLst>
                                </p:cTn>
                              </p:par>
                            </p:childTnLst>
                          </p:cTn>
                        </p:par>
                        <p:par>
                          <p:cTn id="50" fill="hold">
                            <p:stCondLst>
                              <p:cond delay="7500"/>
                            </p:stCondLst>
                            <p:childTnLst>
                              <p:par>
                                <p:cTn id="51" presetID="2" presetClass="entr" presetSubtype="4" fill="hold" nodeType="afterEffect">
                                  <p:stCondLst>
                                    <p:cond delay="0"/>
                                  </p:stCondLst>
                                  <p:childTnLst>
                                    <p:set>
                                      <p:cBhvr>
                                        <p:cTn id="52" dur="1" fill="hold">
                                          <p:stCondLst>
                                            <p:cond delay="0"/>
                                          </p:stCondLst>
                                        </p:cTn>
                                        <p:tgtEl>
                                          <p:spTgt spid="116">
                                            <p:txEl>
                                              <p:pRg st="8" end="8"/>
                                            </p:txEl>
                                          </p:spTgt>
                                        </p:tgtEl>
                                        <p:attrNameLst>
                                          <p:attrName>style.visibility</p:attrName>
                                        </p:attrNameLst>
                                      </p:cBhvr>
                                      <p:to>
                                        <p:strVal val="visible"/>
                                      </p:to>
                                    </p:set>
                                    <p:anim calcmode="lin" valueType="num">
                                      <p:cBhvr additive="base">
                                        <p:cTn id="53" dur="750"/>
                                        <p:tgtEl>
                                          <p:spTgt spid="116">
                                            <p:txEl>
                                              <p:pRg st="8" end="8"/>
                                            </p:txEl>
                                          </p:spTgt>
                                        </p:tgtEl>
                                        <p:attrNameLst>
                                          <p:attrName>ppt_y</p:attrName>
                                        </p:attrNameLst>
                                      </p:cBhvr>
                                      <p:tavLst>
                                        <p:tav tm="0">
                                          <p:val>
                                            <p:strVal val="#ppt_y+1"/>
                                          </p:val>
                                        </p:tav>
                                        <p:tav tm="100000">
                                          <p:val>
                                            <p:strVal val="#ppt_y"/>
                                          </p:val>
                                        </p:tav>
                                      </p:tavLst>
                                    </p:anim>
                                  </p:childTnLst>
                                </p:cTn>
                              </p:par>
                            </p:childTnLst>
                          </p:cTn>
                        </p:par>
                        <p:par>
                          <p:cTn id="54" fill="hold">
                            <p:stCondLst>
                              <p:cond delay="8250"/>
                            </p:stCondLst>
                            <p:childTnLst>
                              <p:par>
                                <p:cTn id="55" presetID="10" presetClass="entr" presetSubtype="0" fill="hold" nodeType="afterEffect">
                                  <p:stCondLst>
                                    <p:cond delay="0"/>
                                  </p:stCondLst>
                                  <p:childTnLst>
                                    <p:set>
                                      <p:cBhvr>
                                        <p:cTn id="56" dur="1" fill="hold">
                                          <p:stCondLst>
                                            <p:cond delay="0"/>
                                          </p:stCondLst>
                                        </p:cTn>
                                        <p:tgtEl>
                                          <p:spTgt spid="117">
                                            <p:txEl>
                                              <p:pRg st="0" end="0"/>
                                            </p:txEl>
                                          </p:spTgt>
                                        </p:tgtEl>
                                        <p:attrNameLst>
                                          <p:attrName>style.visibility</p:attrName>
                                        </p:attrNameLst>
                                      </p:cBhvr>
                                      <p:to>
                                        <p:strVal val="visible"/>
                                      </p:to>
                                    </p:set>
                                    <p:animEffect transition="in" filter="fade">
                                      <p:cBhvr>
                                        <p:cTn id="57" dur="500"/>
                                        <p:tgtEl>
                                          <p:spTgt spid="117">
                                            <p:txEl>
                                              <p:pRg st="0" end="0"/>
                                            </p:txEl>
                                          </p:spTgt>
                                        </p:tgtEl>
                                      </p:cBhvr>
                                    </p:animEffect>
                                  </p:childTnLst>
                                </p:cTn>
                              </p:par>
                            </p:childTnLst>
                          </p:cTn>
                        </p:par>
                        <p:par>
                          <p:cTn id="58" fill="hold">
                            <p:stCondLst>
                              <p:cond delay="8750"/>
                            </p:stCondLst>
                            <p:childTnLst>
                              <p:par>
                                <p:cTn id="59" presetID="10" presetClass="entr" presetSubtype="0" fill="hold" nodeType="afterEffect">
                                  <p:stCondLst>
                                    <p:cond delay="0"/>
                                  </p:stCondLst>
                                  <p:childTnLst>
                                    <p:set>
                                      <p:cBhvr>
                                        <p:cTn id="60" dur="1" fill="hold">
                                          <p:stCondLst>
                                            <p:cond delay="0"/>
                                          </p:stCondLst>
                                        </p:cTn>
                                        <p:tgtEl>
                                          <p:spTgt spid="117">
                                            <p:txEl>
                                              <p:pRg st="1" end="1"/>
                                            </p:txEl>
                                          </p:spTgt>
                                        </p:tgtEl>
                                        <p:attrNameLst>
                                          <p:attrName>style.visibility</p:attrName>
                                        </p:attrNameLst>
                                      </p:cBhvr>
                                      <p:to>
                                        <p:strVal val="visible"/>
                                      </p:to>
                                    </p:set>
                                    <p:animEffect transition="in" filter="fade">
                                      <p:cBhvr>
                                        <p:cTn id="61" dur="500"/>
                                        <p:tgtEl>
                                          <p:spTgt spid="117">
                                            <p:txEl>
                                              <p:pRg st="1" end="1"/>
                                            </p:txEl>
                                          </p:spTgt>
                                        </p:tgtEl>
                                      </p:cBhvr>
                                    </p:animEffect>
                                  </p:childTnLst>
                                </p:cTn>
                              </p:par>
                            </p:childTnLst>
                          </p:cTn>
                        </p:par>
                        <p:par>
                          <p:cTn id="62" fill="hold">
                            <p:stCondLst>
                              <p:cond delay="9250"/>
                            </p:stCondLst>
                            <p:childTnLst>
                              <p:par>
                                <p:cTn id="63" presetID="10" presetClass="entr" presetSubtype="0" fill="hold" nodeType="afterEffect">
                                  <p:stCondLst>
                                    <p:cond delay="0"/>
                                  </p:stCondLst>
                                  <p:childTnLst>
                                    <p:set>
                                      <p:cBhvr>
                                        <p:cTn id="64" dur="1" fill="hold">
                                          <p:stCondLst>
                                            <p:cond delay="0"/>
                                          </p:stCondLst>
                                        </p:cTn>
                                        <p:tgtEl>
                                          <p:spTgt spid="117">
                                            <p:txEl>
                                              <p:pRg st="2" end="2"/>
                                            </p:txEl>
                                          </p:spTgt>
                                        </p:tgtEl>
                                        <p:attrNameLst>
                                          <p:attrName>style.visibility</p:attrName>
                                        </p:attrNameLst>
                                      </p:cBhvr>
                                      <p:to>
                                        <p:strVal val="visible"/>
                                      </p:to>
                                    </p:set>
                                    <p:animEffect transition="in" filter="fade">
                                      <p:cBhvr>
                                        <p:cTn id="65" dur="500"/>
                                        <p:tgtEl>
                                          <p:spTgt spid="117">
                                            <p:txEl>
                                              <p:pRg st="2" end="2"/>
                                            </p:txEl>
                                          </p:spTgt>
                                        </p:tgtEl>
                                      </p:cBhvr>
                                    </p:animEffect>
                                  </p:childTnLst>
                                </p:cTn>
                              </p:par>
                            </p:childTnLst>
                          </p:cTn>
                        </p:par>
                        <p:par>
                          <p:cTn id="66" fill="hold">
                            <p:stCondLst>
                              <p:cond delay="9750"/>
                            </p:stCondLst>
                            <p:childTnLst>
                              <p:par>
                                <p:cTn id="67" presetID="10" presetClass="entr" presetSubtype="0" fill="hold" nodeType="afterEffect">
                                  <p:stCondLst>
                                    <p:cond delay="0"/>
                                  </p:stCondLst>
                                  <p:childTnLst>
                                    <p:set>
                                      <p:cBhvr>
                                        <p:cTn id="68" dur="1" fill="hold">
                                          <p:stCondLst>
                                            <p:cond delay="0"/>
                                          </p:stCondLst>
                                        </p:cTn>
                                        <p:tgtEl>
                                          <p:spTgt spid="117">
                                            <p:txEl>
                                              <p:pRg st="3" end="3"/>
                                            </p:txEl>
                                          </p:spTgt>
                                        </p:tgtEl>
                                        <p:attrNameLst>
                                          <p:attrName>style.visibility</p:attrName>
                                        </p:attrNameLst>
                                      </p:cBhvr>
                                      <p:to>
                                        <p:strVal val="visible"/>
                                      </p:to>
                                    </p:set>
                                    <p:animEffect transition="in" filter="fade">
                                      <p:cBhvr>
                                        <p:cTn id="69" dur="500"/>
                                        <p:tgtEl>
                                          <p:spTgt spid="117">
                                            <p:txEl>
                                              <p:pRg st="3" end="3"/>
                                            </p:txEl>
                                          </p:spTgt>
                                        </p:tgtEl>
                                      </p:cBhvr>
                                    </p:animEffect>
                                  </p:childTnLst>
                                </p:cTn>
                              </p:par>
                            </p:childTnLst>
                          </p:cTn>
                        </p:par>
                        <p:par>
                          <p:cTn id="70" fill="hold">
                            <p:stCondLst>
                              <p:cond delay="10250"/>
                            </p:stCondLst>
                            <p:childTnLst>
                              <p:par>
                                <p:cTn id="71" presetID="10" presetClass="entr" presetSubtype="0" fill="hold" nodeType="afterEffect">
                                  <p:stCondLst>
                                    <p:cond delay="0"/>
                                  </p:stCondLst>
                                  <p:childTnLst>
                                    <p:set>
                                      <p:cBhvr>
                                        <p:cTn id="72" dur="1" fill="hold">
                                          <p:stCondLst>
                                            <p:cond delay="0"/>
                                          </p:stCondLst>
                                        </p:cTn>
                                        <p:tgtEl>
                                          <p:spTgt spid="117">
                                            <p:txEl>
                                              <p:pRg st="4" end="4"/>
                                            </p:txEl>
                                          </p:spTgt>
                                        </p:tgtEl>
                                        <p:attrNameLst>
                                          <p:attrName>style.visibility</p:attrName>
                                        </p:attrNameLst>
                                      </p:cBhvr>
                                      <p:to>
                                        <p:strVal val="visible"/>
                                      </p:to>
                                    </p:set>
                                    <p:animEffect transition="in" filter="fade">
                                      <p:cBhvr>
                                        <p:cTn id="73" dur="500"/>
                                        <p:tgtEl>
                                          <p:spTgt spid="117">
                                            <p:txEl>
                                              <p:pRg st="4" end="4"/>
                                            </p:txEl>
                                          </p:spTgt>
                                        </p:tgtEl>
                                      </p:cBhvr>
                                    </p:animEffect>
                                  </p:childTnLst>
                                </p:cTn>
                              </p:par>
                            </p:childTnLst>
                          </p:cTn>
                        </p:par>
                        <p:par>
                          <p:cTn id="74" fill="hold">
                            <p:stCondLst>
                              <p:cond delay="10750"/>
                            </p:stCondLst>
                            <p:childTnLst>
                              <p:par>
                                <p:cTn id="75" presetID="10" presetClass="entr" presetSubtype="0" fill="hold" nodeType="afterEffect">
                                  <p:stCondLst>
                                    <p:cond delay="0"/>
                                  </p:stCondLst>
                                  <p:childTnLst>
                                    <p:set>
                                      <p:cBhvr>
                                        <p:cTn id="76" dur="1" fill="hold">
                                          <p:stCondLst>
                                            <p:cond delay="0"/>
                                          </p:stCondLst>
                                        </p:cTn>
                                        <p:tgtEl>
                                          <p:spTgt spid="117">
                                            <p:txEl>
                                              <p:pRg st="5" end="5"/>
                                            </p:txEl>
                                          </p:spTgt>
                                        </p:tgtEl>
                                        <p:attrNameLst>
                                          <p:attrName>style.visibility</p:attrName>
                                        </p:attrNameLst>
                                      </p:cBhvr>
                                      <p:to>
                                        <p:strVal val="visible"/>
                                      </p:to>
                                    </p:set>
                                    <p:animEffect transition="in" filter="fade">
                                      <p:cBhvr>
                                        <p:cTn id="77" dur="500"/>
                                        <p:tgtEl>
                                          <p:spTgt spid="117">
                                            <p:txEl>
                                              <p:pRg st="5" end="5"/>
                                            </p:txEl>
                                          </p:spTgt>
                                        </p:tgtEl>
                                      </p:cBhvr>
                                    </p:animEffect>
                                  </p:childTnLst>
                                </p:cTn>
                              </p:par>
                            </p:childTnLst>
                          </p:cTn>
                        </p:par>
                        <p:par>
                          <p:cTn id="78" fill="hold">
                            <p:stCondLst>
                              <p:cond delay="11250"/>
                            </p:stCondLst>
                            <p:childTnLst>
                              <p:par>
                                <p:cTn id="79" presetID="10" presetClass="entr" presetSubtype="0" fill="hold" nodeType="afterEffect">
                                  <p:stCondLst>
                                    <p:cond delay="0"/>
                                  </p:stCondLst>
                                  <p:childTnLst>
                                    <p:set>
                                      <p:cBhvr>
                                        <p:cTn id="80" dur="1" fill="hold">
                                          <p:stCondLst>
                                            <p:cond delay="0"/>
                                          </p:stCondLst>
                                        </p:cTn>
                                        <p:tgtEl>
                                          <p:spTgt spid="117">
                                            <p:txEl>
                                              <p:pRg st="6" end="6"/>
                                            </p:txEl>
                                          </p:spTgt>
                                        </p:tgtEl>
                                        <p:attrNameLst>
                                          <p:attrName>style.visibility</p:attrName>
                                        </p:attrNameLst>
                                      </p:cBhvr>
                                      <p:to>
                                        <p:strVal val="visible"/>
                                      </p:to>
                                    </p:set>
                                    <p:animEffect transition="in" filter="fade">
                                      <p:cBhvr>
                                        <p:cTn id="81" dur="500"/>
                                        <p:tgtEl>
                                          <p:spTgt spid="117">
                                            <p:txEl>
                                              <p:pRg st="6" end="6"/>
                                            </p:txEl>
                                          </p:spTgt>
                                        </p:tgtEl>
                                      </p:cBhvr>
                                    </p:animEffect>
                                  </p:childTnLst>
                                </p:cTn>
                              </p:par>
                            </p:childTnLst>
                          </p:cTn>
                        </p:par>
                        <p:par>
                          <p:cTn id="82" fill="hold">
                            <p:stCondLst>
                              <p:cond delay="11750"/>
                            </p:stCondLst>
                            <p:childTnLst>
                              <p:par>
                                <p:cTn id="83" presetID="10" presetClass="entr" presetSubtype="0" fill="hold" nodeType="afterEffect">
                                  <p:stCondLst>
                                    <p:cond delay="0"/>
                                  </p:stCondLst>
                                  <p:childTnLst>
                                    <p:set>
                                      <p:cBhvr>
                                        <p:cTn id="84" dur="1" fill="hold">
                                          <p:stCondLst>
                                            <p:cond delay="0"/>
                                          </p:stCondLst>
                                        </p:cTn>
                                        <p:tgtEl>
                                          <p:spTgt spid="117">
                                            <p:txEl>
                                              <p:pRg st="7" end="7"/>
                                            </p:txEl>
                                          </p:spTgt>
                                        </p:tgtEl>
                                        <p:attrNameLst>
                                          <p:attrName>style.visibility</p:attrName>
                                        </p:attrNameLst>
                                      </p:cBhvr>
                                      <p:to>
                                        <p:strVal val="visible"/>
                                      </p:to>
                                    </p:set>
                                    <p:animEffect transition="in" filter="fade">
                                      <p:cBhvr>
                                        <p:cTn id="85" dur="500"/>
                                        <p:tgtEl>
                                          <p:spTgt spid="117">
                                            <p:txEl>
                                              <p:pRg st="7" end="7"/>
                                            </p:txEl>
                                          </p:spTgt>
                                        </p:tgtEl>
                                      </p:cBhvr>
                                    </p:animEffect>
                                  </p:childTnLst>
                                </p:cTn>
                              </p:par>
                            </p:childTnLst>
                          </p:cTn>
                        </p:par>
                        <p:par>
                          <p:cTn id="86" fill="hold">
                            <p:stCondLst>
                              <p:cond delay="12250"/>
                            </p:stCondLst>
                            <p:childTnLst>
                              <p:par>
                                <p:cTn id="87" presetID="10" presetClass="entr" presetSubtype="0" fill="hold" nodeType="afterEffect">
                                  <p:stCondLst>
                                    <p:cond delay="0"/>
                                  </p:stCondLst>
                                  <p:childTnLst>
                                    <p:set>
                                      <p:cBhvr>
                                        <p:cTn id="88" dur="1" fill="hold">
                                          <p:stCondLst>
                                            <p:cond delay="0"/>
                                          </p:stCondLst>
                                        </p:cTn>
                                        <p:tgtEl>
                                          <p:spTgt spid="117">
                                            <p:txEl>
                                              <p:pRg st="8" end="8"/>
                                            </p:txEl>
                                          </p:spTgt>
                                        </p:tgtEl>
                                        <p:attrNameLst>
                                          <p:attrName>style.visibility</p:attrName>
                                        </p:attrNameLst>
                                      </p:cBhvr>
                                      <p:to>
                                        <p:strVal val="visible"/>
                                      </p:to>
                                    </p:set>
                                    <p:animEffect transition="in" filter="fade">
                                      <p:cBhvr>
                                        <p:cTn id="89" dur="500"/>
                                        <p:tgtEl>
                                          <p:spTgt spid="117">
                                            <p:txEl>
                                              <p:pRg st="8" end="8"/>
                                            </p:txEl>
                                          </p:spTgt>
                                        </p:tgtEl>
                                      </p:cBhvr>
                                    </p:animEffect>
                                  </p:childTnLst>
                                </p:cTn>
                              </p:par>
                            </p:childTnLst>
                          </p:cTn>
                        </p:par>
                        <p:par>
                          <p:cTn id="90" fill="hold">
                            <p:stCondLst>
                              <p:cond delay="12750"/>
                            </p:stCondLst>
                            <p:childTnLst>
                              <p:par>
                                <p:cTn id="91" presetID="2" presetClass="entr" presetSubtype="1" fill="hold" nodeType="afterEffect">
                                  <p:stCondLst>
                                    <p:cond delay="0"/>
                                  </p:stCondLst>
                                  <p:childTnLst>
                                    <p:set>
                                      <p:cBhvr>
                                        <p:cTn id="92" dur="1" fill="hold">
                                          <p:stCondLst>
                                            <p:cond delay="0"/>
                                          </p:stCondLst>
                                        </p:cTn>
                                        <p:tgtEl>
                                          <p:spTgt spid="108"/>
                                        </p:tgtEl>
                                        <p:attrNameLst>
                                          <p:attrName>style.visibility</p:attrName>
                                        </p:attrNameLst>
                                      </p:cBhvr>
                                      <p:to>
                                        <p:strVal val="visible"/>
                                      </p:to>
                                    </p:set>
                                    <p:anim calcmode="lin" valueType="num">
                                      <p:cBhvr additive="base">
                                        <p:cTn id="93" dur="750"/>
                                        <p:tgtEl>
                                          <p:spTgt spid="108"/>
                                        </p:tgtEl>
                                        <p:attrNameLst>
                                          <p:attrName>ppt_y</p:attrName>
                                        </p:attrNameLst>
                                      </p:cBhvr>
                                      <p:tavLst>
                                        <p:tav tm="0">
                                          <p:val>
                                            <p:strVal val="#ppt_y-1"/>
                                          </p:val>
                                        </p:tav>
                                        <p:tav tm="100000">
                                          <p:val>
                                            <p:strVal val="#ppt_y"/>
                                          </p:val>
                                        </p:tav>
                                      </p:tavLst>
                                    </p:anim>
                                  </p:childTnLst>
                                </p:cTn>
                              </p:par>
                              <p:par>
                                <p:cTn id="94" presetID="10" presetClass="entr" presetSubtype="0" fill="hold" nodeType="withEffect">
                                  <p:stCondLst>
                                    <p:cond delay="0"/>
                                  </p:stCondLst>
                                  <p:childTnLst>
                                    <p:set>
                                      <p:cBhvr>
                                        <p:cTn id="95" dur="1" fill="hold">
                                          <p:stCondLst>
                                            <p:cond delay="0"/>
                                          </p:stCondLst>
                                        </p:cTn>
                                        <p:tgtEl>
                                          <p:spTgt spid="108"/>
                                        </p:tgtEl>
                                        <p:attrNameLst>
                                          <p:attrName>style.visibility</p:attrName>
                                        </p:attrNameLst>
                                      </p:cBhvr>
                                      <p:to>
                                        <p:strVal val="visible"/>
                                      </p:to>
                                    </p:set>
                                    <p:animEffect transition="in" filter="fade">
                                      <p:cBhvr>
                                        <p:cTn id="96" dur="750"/>
                                        <p:tgtEl>
                                          <p:spTgt spid="108"/>
                                        </p:tgtEl>
                                      </p:cBhvr>
                                    </p:animEffect>
                                  </p:childTnLst>
                                </p:cTn>
                              </p:par>
                            </p:childTnLst>
                          </p:cTn>
                        </p:par>
                        <p:par>
                          <p:cTn id="97" fill="hold">
                            <p:stCondLst>
                              <p:cond delay="13500"/>
                            </p:stCondLst>
                            <p:childTnLst>
                              <p:par>
                                <p:cTn id="98" presetID="2" presetClass="entr" presetSubtype="4" fill="hold" nodeType="afterEffect">
                                  <p:stCondLst>
                                    <p:cond delay="0"/>
                                  </p:stCondLst>
                                  <p:childTnLst>
                                    <p:set>
                                      <p:cBhvr>
                                        <p:cTn id="99" dur="1" fill="hold">
                                          <p:stCondLst>
                                            <p:cond delay="0"/>
                                          </p:stCondLst>
                                        </p:cTn>
                                        <p:tgtEl>
                                          <p:spTgt spid="109">
                                            <p:txEl>
                                              <p:pRg st="0" end="0"/>
                                            </p:txEl>
                                          </p:spTgt>
                                        </p:tgtEl>
                                        <p:attrNameLst>
                                          <p:attrName>style.visibility</p:attrName>
                                        </p:attrNameLst>
                                      </p:cBhvr>
                                      <p:to>
                                        <p:strVal val="visible"/>
                                      </p:to>
                                    </p:set>
                                    <p:anim calcmode="lin" valueType="num">
                                      <p:cBhvr additive="base">
                                        <p:cTn id="100" dur="750"/>
                                        <p:tgtEl>
                                          <p:spTgt spid="109">
                                            <p:txEl>
                                              <p:pRg st="0" end="0"/>
                                            </p:txEl>
                                          </p:spTgt>
                                        </p:tgtEl>
                                        <p:attrNameLst>
                                          <p:attrName>ppt_y</p:attrName>
                                        </p:attrNameLst>
                                      </p:cBhvr>
                                      <p:tavLst>
                                        <p:tav tm="0">
                                          <p:val>
                                            <p:strVal val="#ppt_y+1"/>
                                          </p:val>
                                        </p:tav>
                                        <p:tav tm="100000">
                                          <p:val>
                                            <p:strVal val="#ppt_y"/>
                                          </p:val>
                                        </p:tav>
                                      </p:tavLst>
                                    </p:anim>
                                  </p:childTnLst>
                                </p:cTn>
                              </p:par>
                            </p:childTnLst>
                          </p:cTn>
                        </p:par>
                        <p:par>
                          <p:cTn id="101" fill="hold">
                            <p:stCondLst>
                              <p:cond delay="14250"/>
                            </p:stCondLst>
                            <p:childTnLst>
                              <p:par>
                                <p:cTn id="102" presetID="2" presetClass="entr" presetSubtype="4" fill="hold" nodeType="afterEffect">
                                  <p:stCondLst>
                                    <p:cond delay="0"/>
                                  </p:stCondLst>
                                  <p:childTnLst>
                                    <p:set>
                                      <p:cBhvr>
                                        <p:cTn id="103" dur="1" fill="hold">
                                          <p:stCondLst>
                                            <p:cond delay="0"/>
                                          </p:stCondLst>
                                        </p:cTn>
                                        <p:tgtEl>
                                          <p:spTgt spid="109">
                                            <p:txEl>
                                              <p:pRg st="1" end="1"/>
                                            </p:txEl>
                                          </p:spTgt>
                                        </p:tgtEl>
                                        <p:attrNameLst>
                                          <p:attrName>style.visibility</p:attrName>
                                        </p:attrNameLst>
                                      </p:cBhvr>
                                      <p:to>
                                        <p:strVal val="visible"/>
                                      </p:to>
                                    </p:set>
                                    <p:anim calcmode="lin" valueType="num">
                                      <p:cBhvr additive="base">
                                        <p:cTn id="104" dur="750"/>
                                        <p:tgtEl>
                                          <p:spTgt spid="109">
                                            <p:txEl>
                                              <p:pRg st="1" end="1"/>
                                            </p:txEl>
                                          </p:spTgt>
                                        </p:tgtEl>
                                        <p:attrNameLst>
                                          <p:attrName>ppt_y</p:attrName>
                                        </p:attrNameLst>
                                      </p:cBhvr>
                                      <p:tavLst>
                                        <p:tav tm="0">
                                          <p:val>
                                            <p:strVal val="#ppt_y+1"/>
                                          </p:val>
                                        </p:tav>
                                        <p:tav tm="100000">
                                          <p:val>
                                            <p:strVal val="#ppt_y"/>
                                          </p:val>
                                        </p:tav>
                                      </p:tavLst>
                                    </p:anim>
                                  </p:childTnLst>
                                </p:cTn>
                              </p:par>
                            </p:childTnLst>
                          </p:cTn>
                        </p:par>
                        <p:par>
                          <p:cTn id="105" fill="hold">
                            <p:stCondLst>
                              <p:cond delay="15000"/>
                            </p:stCondLst>
                            <p:childTnLst>
                              <p:par>
                                <p:cTn id="106" presetID="2" presetClass="entr" presetSubtype="4" fill="hold" nodeType="afterEffect">
                                  <p:stCondLst>
                                    <p:cond delay="0"/>
                                  </p:stCondLst>
                                  <p:childTnLst>
                                    <p:set>
                                      <p:cBhvr>
                                        <p:cTn id="107" dur="1" fill="hold">
                                          <p:stCondLst>
                                            <p:cond delay="0"/>
                                          </p:stCondLst>
                                        </p:cTn>
                                        <p:tgtEl>
                                          <p:spTgt spid="109">
                                            <p:txEl>
                                              <p:pRg st="2" end="2"/>
                                            </p:txEl>
                                          </p:spTgt>
                                        </p:tgtEl>
                                        <p:attrNameLst>
                                          <p:attrName>style.visibility</p:attrName>
                                        </p:attrNameLst>
                                      </p:cBhvr>
                                      <p:to>
                                        <p:strVal val="visible"/>
                                      </p:to>
                                    </p:set>
                                    <p:anim calcmode="lin" valueType="num">
                                      <p:cBhvr additive="base">
                                        <p:cTn id="108" dur="750"/>
                                        <p:tgtEl>
                                          <p:spTgt spid="109">
                                            <p:txEl>
                                              <p:pRg st="2" end="2"/>
                                            </p:txEl>
                                          </p:spTgt>
                                        </p:tgtEl>
                                        <p:attrNameLst>
                                          <p:attrName>ppt_y</p:attrName>
                                        </p:attrNameLst>
                                      </p:cBhvr>
                                      <p:tavLst>
                                        <p:tav tm="0">
                                          <p:val>
                                            <p:strVal val="#ppt_y+1"/>
                                          </p:val>
                                        </p:tav>
                                        <p:tav tm="100000">
                                          <p:val>
                                            <p:strVal val="#ppt_y"/>
                                          </p:val>
                                        </p:tav>
                                      </p:tavLst>
                                    </p:anim>
                                  </p:childTnLst>
                                </p:cTn>
                              </p:par>
                            </p:childTnLst>
                          </p:cTn>
                        </p:par>
                        <p:par>
                          <p:cTn id="109" fill="hold">
                            <p:stCondLst>
                              <p:cond delay="15750"/>
                            </p:stCondLst>
                            <p:childTnLst>
                              <p:par>
                                <p:cTn id="110" presetID="2" presetClass="entr" presetSubtype="4" fill="hold" nodeType="afterEffect">
                                  <p:stCondLst>
                                    <p:cond delay="0"/>
                                  </p:stCondLst>
                                  <p:childTnLst>
                                    <p:set>
                                      <p:cBhvr>
                                        <p:cTn id="111" dur="1" fill="hold">
                                          <p:stCondLst>
                                            <p:cond delay="0"/>
                                          </p:stCondLst>
                                        </p:cTn>
                                        <p:tgtEl>
                                          <p:spTgt spid="109">
                                            <p:txEl>
                                              <p:pRg st="3" end="3"/>
                                            </p:txEl>
                                          </p:spTgt>
                                        </p:tgtEl>
                                        <p:attrNameLst>
                                          <p:attrName>style.visibility</p:attrName>
                                        </p:attrNameLst>
                                      </p:cBhvr>
                                      <p:to>
                                        <p:strVal val="visible"/>
                                      </p:to>
                                    </p:set>
                                    <p:anim calcmode="lin" valueType="num">
                                      <p:cBhvr additive="base">
                                        <p:cTn id="112" dur="750"/>
                                        <p:tgtEl>
                                          <p:spTgt spid="109">
                                            <p:txEl>
                                              <p:pRg st="3" end="3"/>
                                            </p:txEl>
                                          </p:spTgt>
                                        </p:tgtEl>
                                        <p:attrNameLst>
                                          <p:attrName>ppt_y</p:attrName>
                                        </p:attrNameLst>
                                      </p:cBhvr>
                                      <p:tavLst>
                                        <p:tav tm="0">
                                          <p:val>
                                            <p:strVal val="#ppt_y+1"/>
                                          </p:val>
                                        </p:tav>
                                        <p:tav tm="100000">
                                          <p:val>
                                            <p:strVal val="#ppt_y"/>
                                          </p:val>
                                        </p:tav>
                                      </p:tavLst>
                                    </p:anim>
                                  </p:childTnLst>
                                </p:cTn>
                              </p:par>
                            </p:childTnLst>
                          </p:cTn>
                        </p:par>
                        <p:par>
                          <p:cTn id="113" fill="hold">
                            <p:stCondLst>
                              <p:cond delay="16500"/>
                            </p:stCondLst>
                            <p:childTnLst>
                              <p:par>
                                <p:cTn id="114" presetID="2" presetClass="entr" presetSubtype="4" fill="hold" nodeType="afterEffect">
                                  <p:stCondLst>
                                    <p:cond delay="0"/>
                                  </p:stCondLst>
                                  <p:childTnLst>
                                    <p:set>
                                      <p:cBhvr>
                                        <p:cTn id="115" dur="1" fill="hold">
                                          <p:stCondLst>
                                            <p:cond delay="0"/>
                                          </p:stCondLst>
                                        </p:cTn>
                                        <p:tgtEl>
                                          <p:spTgt spid="109">
                                            <p:txEl>
                                              <p:pRg st="4" end="4"/>
                                            </p:txEl>
                                          </p:spTgt>
                                        </p:tgtEl>
                                        <p:attrNameLst>
                                          <p:attrName>style.visibility</p:attrName>
                                        </p:attrNameLst>
                                      </p:cBhvr>
                                      <p:to>
                                        <p:strVal val="visible"/>
                                      </p:to>
                                    </p:set>
                                    <p:anim calcmode="lin" valueType="num">
                                      <p:cBhvr additive="base">
                                        <p:cTn id="116" dur="750"/>
                                        <p:tgtEl>
                                          <p:spTgt spid="109">
                                            <p:txEl>
                                              <p:pRg st="4" end="4"/>
                                            </p:txEl>
                                          </p:spTgt>
                                        </p:tgtEl>
                                        <p:attrNameLst>
                                          <p:attrName>ppt_y</p:attrName>
                                        </p:attrNameLst>
                                      </p:cBhvr>
                                      <p:tavLst>
                                        <p:tav tm="0">
                                          <p:val>
                                            <p:strVal val="#ppt_y+1"/>
                                          </p:val>
                                        </p:tav>
                                        <p:tav tm="100000">
                                          <p:val>
                                            <p:strVal val="#ppt_y"/>
                                          </p:val>
                                        </p:tav>
                                      </p:tavLst>
                                    </p:anim>
                                  </p:childTnLst>
                                </p:cTn>
                              </p:par>
                            </p:childTnLst>
                          </p:cTn>
                        </p:par>
                        <p:par>
                          <p:cTn id="117" fill="hold">
                            <p:stCondLst>
                              <p:cond delay="17250"/>
                            </p:stCondLst>
                            <p:childTnLst>
                              <p:par>
                                <p:cTn id="118" presetID="2" presetClass="entr" presetSubtype="4" fill="hold" nodeType="afterEffect">
                                  <p:stCondLst>
                                    <p:cond delay="0"/>
                                  </p:stCondLst>
                                  <p:childTnLst>
                                    <p:set>
                                      <p:cBhvr>
                                        <p:cTn id="119" dur="1" fill="hold">
                                          <p:stCondLst>
                                            <p:cond delay="0"/>
                                          </p:stCondLst>
                                        </p:cTn>
                                        <p:tgtEl>
                                          <p:spTgt spid="109">
                                            <p:txEl>
                                              <p:pRg st="5" end="5"/>
                                            </p:txEl>
                                          </p:spTgt>
                                        </p:tgtEl>
                                        <p:attrNameLst>
                                          <p:attrName>style.visibility</p:attrName>
                                        </p:attrNameLst>
                                      </p:cBhvr>
                                      <p:to>
                                        <p:strVal val="visible"/>
                                      </p:to>
                                    </p:set>
                                    <p:anim calcmode="lin" valueType="num">
                                      <p:cBhvr additive="base">
                                        <p:cTn id="120" dur="750"/>
                                        <p:tgtEl>
                                          <p:spTgt spid="109">
                                            <p:txEl>
                                              <p:pRg st="5" end="5"/>
                                            </p:txEl>
                                          </p:spTgt>
                                        </p:tgtEl>
                                        <p:attrNameLst>
                                          <p:attrName>ppt_y</p:attrName>
                                        </p:attrNameLst>
                                      </p:cBhvr>
                                      <p:tavLst>
                                        <p:tav tm="0">
                                          <p:val>
                                            <p:strVal val="#ppt_y+1"/>
                                          </p:val>
                                        </p:tav>
                                        <p:tav tm="100000">
                                          <p:val>
                                            <p:strVal val="#ppt_y"/>
                                          </p:val>
                                        </p:tav>
                                      </p:tavLst>
                                    </p:anim>
                                  </p:childTnLst>
                                </p:cTn>
                              </p:par>
                            </p:childTnLst>
                          </p:cTn>
                        </p:par>
                        <p:par>
                          <p:cTn id="121" fill="hold">
                            <p:stCondLst>
                              <p:cond delay="18000"/>
                            </p:stCondLst>
                            <p:childTnLst>
                              <p:par>
                                <p:cTn id="122" presetID="2" presetClass="entr" presetSubtype="4" fill="hold" nodeType="afterEffect">
                                  <p:stCondLst>
                                    <p:cond delay="0"/>
                                  </p:stCondLst>
                                  <p:childTnLst>
                                    <p:set>
                                      <p:cBhvr>
                                        <p:cTn id="123" dur="1" fill="hold">
                                          <p:stCondLst>
                                            <p:cond delay="0"/>
                                          </p:stCondLst>
                                        </p:cTn>
                                        <p:tgtEl>
                                          <p:spTgt spid="109">
                                            <p:txEl>
                                              <p:pRg st="6" end="6"/>
                                            </p:txEl>
                                          </p:spTgt>
                                        </p:tgtEl>
                                        <p:attrNameLst>
                                          <p:attrName>style.visibility</p:attrName>
                                        </p:attrNameLst>
                                      </p:cBhvr>
                                      <p:to>
                                        <p:strVal val="visible"/>
                                      </p:to>
                                    </p:set>
                                    <p:anim calcmode="lin" valueType="num">
                                      <p:cBhvr additive="base">
                                        <p:cTn id="124" dur="750"/>
                                        <p:tgtEl>
                                          <p:spTgt spid="109">
                                            <p:txEl>
                                              <p:pRg st="6" end="6"/>
                                            </p:txEl>
                                          </p:spTgt>
                                        </p:tgtEl>
                                        <p:attrNameLst>
                                          <p:attrName>ppt_y</p:attrName>
                                        </p:attrNameLst>
                                      </p:cBhvr>
                                      <p:tavLst>
                                        <p:tav tm="0">
                                          <p:val>
                                            <p:strVal val="#ppt_y+1"/>
                                          </p:val>
                                        </p:tav>
                                        <p:tav tm="100000">
                                          <p:val>
                                            <p:strVal val="#ppt_y"/>
                                          </p:val>
                                        </p:tav>
                                      </p:tavLst>
                                    </p:anim>
                                  </p:childTnLst>
                                </p:cTn>
                              </p:par>
                            </p:childTnLst>
                          </p:cTn>
                        </p:par>
                        <p:par>
                          <p:cTn id="125" fill="hold">
                            <p:stCondLst>
                              <p:cond delay="18750"/>
                            </p:stCondLst>
                            <p:childTnLst>
                              <p:par>
                                <p:cTn id="126" presetID="2" presetClass="entr" presetSubtype="4" fill="hold" nodeType="afterEffect">
                                  <p:stCondLst>
                                    <p:cond delay="0"/>
                                  </p:stCondLst>
                                  <p:childTnLst>
                                    <p:set>
                                      <p:cBhvr>
                                        <p:cTn id="127" dur="1" fill="hold">
                                          <p:stCondLst>
                                            <p:cond delay="0"/>
                                          </p:stCondLst>
                                        </p:cTn>
                                        <p:tgtEl>
                                          <p:spTgt spid="109">
                                            <p:txEl>
                                              <p:pRg st="7" end="7"/>
                                            </p:txEl>
                                          </p:spTgt>
                                        </p:tgtEl>
                                        <p:attrNameLst>
                                          <p:attrName>style.visibility</p:attrName>
                                        </p:attrNameLst>
                                      </p:cBhvr>
                                      <p:to>
                                        <p:strVal val="visible"/>
                                      </p:to>
                                    </p:set>
                                    <p:anim calcmode="lin" valueType="num">
                                      <p:cBhvr additive="base">
                                        <p:cTn id="128" dur="750"/>
                                        <p:tgtEl>
                                          <p:spTgt spid="109">
                                            <p:txEl>
                                              <p:pRg st="7" end="7"/>
                                            </p:txEl>
                                          </p:spTgt>
                                        </p:tgtEl>
                                        <p:attrNameLst>
                                          <p:attrName>ppt_y</p:attrName>
                                        </p:attrNameLst>
                                      </p:cBhvr>
                                      <p:tavLst>
                                        <p:tav tm="0">
                                          <p:val>
                                            <p:strVal val="#ppt_y+1"/>
                                          </p:val>
                                        </p:tav>
                                        <p:tav tm="100000">
                                          <p:val>
                                            <p:strVal val="#ppt_y"/>
                                          </p:val>
                                        </p:tav>
                                      </p:tavLst>
                                    </p:anim>
                                  </p:childTnLst>
                                </p:cTn>
                              </p:par>
                            </p:childTnLst>
                          </p:cTn>
                        </p:par>
                        <p:par>
                          <p:cTn id="129" fill="hold">
                            <p:stCondLst>
                              <p:cond delay="19500"/>
                            </p:stCondLst>
                            <p:childTnLst>
                              <p:par>
                                <p:cTn id="130" presetID="2" presetClass="entr" presetSubtype="4" fill="hold" nodeType="afterEffect">
                                  <p:stCondLst>
                                    <p:cond delay="0"/>
                                  </p:stCondLst>
                                  <p:childTnLst>
                                    <p:set>
                                      <p:cBhvr>
                                        <p:cTn id="131" dur="1" fill="hold">
                                          <p:stCondLst>
                                            <p:cond delay="0"/>
                                          </p:stCondLst>
                                        </p:cTn>
                                        <p:tgtEl>
                                          <p:spTgt spid="109">
                                            <p:txEl>
                                              <p:pRg st="8" end="8"/>
                                            </p:txEl>
                                          </p:spTgt>
                                        </p:tgtEl>
                                        <p:attrNameLst>
                                          <p:attrName>style.visibility</p:attrName>
                                        </p:attrNameLst>
                                      </p:cBhvr>
                                      <p:to>
                                        <p:strVal val="visible"/>
                                      </p:to>
                                    </p:set>
                                    <p:anim calcmode="lin" valueType="num">
                                      <p:cBhvr additive="base">
                                        <p:cTn id="132" dur="750"/>
                                        <p:tgtEl>
                                          <p:spTgt spid="109">
                                            <p:txEl>
                                              <p:pRg st="8" end="8"/>
                                            </p:txEl>
                                          </p:spTgt>
                                        </p:tgtEl>
                                        <p:attrNameLst>
                                          <p:attrName>ppt_y</p:attrName>
                                        </p:attrNameLst>
                                      </p:cBhvr>
                                      <p:tavLst>
                                        <p:tav tm="0">
                                          <p:val>
                                            <p:strVal val="#ppt_y+1"/>
                                          </p:val>
                                        </p:tav>
                                        <p:tav tm="100000">
                                          <p:val>
                                            <p:strVal val="#ppt_y"/>
                                          </p:val>
                                        </p:tav>
                                      </p:tavLst>
                                    </p:anim>
                                  </p:childTnLst>
                                </p:cTn>
                              </p:par>
                            </p:childTnLst>
                          </p:cTn>
                        </p:par>
                        <p:par>
                          <p:cTn id="133" fill="hold">
                            <p:stCondLst>
                              <p:cond delay="20250"/>
                            </p:stCondLst>
                            <p:childTnLst>
                              <p:par>
                                <p:cTn id="134" presetID="10" presetClass="entr" presetSubtype="0" fill="hold" nodeType="afterEffect">
                                  <p:stCondLst>
                                    <p:cond delay="0"/>
                                  </p:stCondLst>
                                  <p:childTnLst>
                                    <p:set>
                                      <p:cBhvr>
                                        <p:cTn id="135" dur="1" fill="hold">
                                          <p:stCondLst>
                                            <p:cond delay="0"/>
                                          </p:stCondLst>
                                        </p:cTn>
                                        <p:tgtEl>
                                          <p:spTgt spid="110">
                                            <p:txEl>
                                              <p:pRg st="0" end="0"/>
                                            </p:txEl>
                                          </p:spTgt>
                                        </p:tgtEl>
                                        <p:attrNameLst>
                                          <p:attrName>style.visibility</p:attrName>
                                        </p:attrNameLst>
                                      </p:cBhvr>
                                      <p:to>
                                        <p:strVal val="visible"/>
                                      </p:to>
                                    </p:set>
                                    <p:animEffect transition="in" filter="fade">
                                      <p:cBhvr>
                                        <p:cTn id="136" dur="500"/>
                                        <p:tgtEl>
                                          <p:spTgt spid="110">
                                            <p:txEl>
                                              <p:pRg st="0" end="0"/>
                                            </p:txEl>
                                          </p:spTgt>
                                        </p:tgtEl>
                                      </p:cBhvr>
                                    </p:animEffect>
                                  </p:childTnLst>
                                </p:cTn>
                              </p:par>
                            </p:childTnLst>
                          </p:cTn>
                        </p:par>
                        <p:par>
                          <p:cTn id="137" fill="hold">
                            <p:stCondLst>
                              <p:cond delay="20750"/>
                            </p:stCondLst>
                            <p:childTnLst>
                              <p:par>
                                <p:cTn id="138" presetID="10" presetClass="entr" presetSubtype="0" fill="hold" nodeType="afterEffect">
                                  <p:stCondLst>
                                    <p:cond delay="0"/>
                                  </p:stCondLst>
                                  <p:childTnLst>
                                    <p:set>
                                      <p:cBhvr>
                                        <p:cTn id="139" dur="1" fill="hold">
                                          <p:stCondLst>
                                            <p:cond delay="0"/>
                                          </p:stCondLst>
                                        </p:cTn>
                                        <p:tgtEl>
                                          <p:spTgt spid="110">
                                            <p:txEl>
                                              <p:pRg st="1" end="1"/>
                                            </p:txEl>
                                          </p:spTgt>
                                        </p:tgtEl>
                                        <p:attrNameLst>
                                          <p:attrName>style.visibility</p:attrName>
                                        </p:attrNameLst>
                                      </p:cBhvr>
                                      <p:to>
                                        <p:strVal val="visible"/>
                                      </p:to>
                                    </p:set>
                                    <p:animEffect transition="in" filter="fade">
                                      <p:cBhvr>
                                        <p:cTn id="140" dur="500"/>
                                        <p:tgtEl>
                                          <p:spTgt spid="110">
                                            <p:txEl>
                                              <p:pRg st="1" end="1"/>
                                            </p:txEl>
                                          </p:spTgt>
                                        </p:tgtEl>
                                      </p:cBhvr>
                                    </p:animEffect>
                                  </p:childTnLst>
                                </p:cTn>
                              </p:par>
                            </p:childTnLst>
                          </p:cTn>
                        </p:par>
                        <p:par>
                          <p:cTn id="141" fill="hold">
                            <p:stCondLst>
                              <p:cond delay="21250"/>
                            </p:stCondLst>
                            <p:childTnLst>
                              <p:par>
                                <p:cTn id="142" presetID="10" presetClass="entr" presetSubtype="0" fill="hold" nodeType="afterEffect">
                                  <p:stCondLst>
                                    <p:cond delay="0"/>
                                  </p:stCondLst>
                                  <p:childTnLst>
                                    <p:set>
                                      <p:cBhvr>
                                        <p:cTn id="143" dur="1" fill="hold">
                                          <p:stCondLst>
                                            <p:cond delay="0"/>
                                          </p:stCondLst>
                                        </p:cTn>
                                        <p:tgtEl>
                                          <p:spTgt spid="110">
                                            <p:txEl>
                                              <p:pRg st="2" end="2"/>
                                            </p:txEl>
                                          </p:spTgt>
                                        </p:tgtEl>
                                        <p:attrNameLst>
                                          <p:attrName>style.visibility</p:attrName>
                                        </p:attrNameLst>
                                      </p:cBhvr>
                                      <p:to>
                                        <p:strVal val="visible"/>
                                      </p:to>
                                    </p:set>
                                    <p:animEffect transition="in" filter="fade">
                                      <p:cBhvr>
                                        <p:cTn id="144" dur="500"/>
                                        <p:tgtEl>
                                          <p:spTgt spid="110">
                                            <p:txEl>
                                              <p:pRg st="2" end="2"/>
                                            </p:txEl>
                                          </p:spTgt>
                                        </p:tgtEl>
                                      </p:cBhvr>
                                    </p:animEffect>
                                  </p:childTnLst>
                                </p:cTn>
                              </p:par>
                            </p:childTnLst>
                          </p:cTn>
                        </p:par>
                        <p:par>
                          <p:cTn id="145" fill="hold">
                            <p:stCondLst>
                              <p:cond delay="21750"/>
                            </p:stCondLst>
                            <p:childTnLst>
                              <p:par>
                                <p:cTn id="146" presetID="10" presetClass="entr" presetSubtype="0" fill="hold" nodeType="afterEffect">
                                  <p:stCondLst>
                                    <p:cond delay="0"/>
                                  </p:stCondLst>
                                  <p:childTnLst>
                                    <p:set>
                                      <p:cBhvr>
                                        <p:cTn id="147" dur="1" fill="hold">
                                          <p:stCondLst>
                                            <p:cond delay="0"/>
                                          </p:stCondLst>
                                        </p:cTn>
                                        <p:tgtEl>
                                          <p:spTgt spid="110">
                                            <p:txEl>
                                              <p:pRg st="3" end="3"/>
                                            </p:txEl>
                                          </p:spTgt>
                                        </p:tgtEl>
                                        <p:attrNameLst>
                                          <p:attrName>style.visibility</p:attrName>
                                        </p:attrNameLst>
                                      </p:cBhvr>
                                      <p:to>
                                        <p:strVal val="visible"/>
                                      </p:to>
                                    </p:set>
                                    <p:animEffect transition="in" filter="fade">
                                      <p:cBhvr>
                                        <p:cTn id="148" dur="500"/>
                                        <p:tgtEl>
                                          <p:spTgt spid="110">
                                            <p:txEl>
                                              <p:pRg st="3" end="3"/>
                                            </p:txEl>
                                          </p:spTgt>
                                        </p:tgtEl>
                                      </p:cBhvr>
                                    </p:animEffect>
                                  </p:childTnLst>
                                </p:cTn>
                              </p:par>
                            </p:childTnLst>
                          </p:cTn>
                        </p:par>
                        <p:par>
                          <p:cTn id="149" fill="hold">
                            <p:stCondLst>
                              <p:cond delay="22250"/>
                            </p:stCondLst>
                            <p:childTnLst>
                              <p:par>
                                <p:cTn id="150" presetID="10" presetClass="entr" presetSubtype="0" fill="hold" nodeType="afterEffect">
                                  <p:stCondLst>
                                    <p:cond delay="0"/>
                                  </p:stCondLst>
                                  <p:childTnLst>
                                    <p:set>
                                      <p:cBhvr>
                                        <p:cTn id="151" dur="1" fill="hold">
                                          <p:stCondLst>
                                            <p:cond delay="0"/>
                                          </p:stCondLst>
                                        </p:cTn>
                                        <p:tgtEl>
                                          <p:spTgt spid="110">
                                            <p:txEl>
                                              <p:pRg st="4" end="4"/>
                                            </p:txEl>
                                          </p:spTgt>
                                        </p:tgtEl>
                                        <p:attrNameLst>
                                          <p:attrName>style.visibility</p:attrName>
                                        </p:attrNameLst>
                                      </p:cBhvr>
                                      <p:to>
                                        <p:strVal val="visible"/>
                                      </p:to>
                                    </p:set>
                                    <p:animEffect transition="in" filter="fade">
                                      <p:cBhvr>
                                        <p:cTn id="152" dur="500"/>
                                        <p:tgtEl>
                                          <p:spTgt spid="110">
                                            <p:txEl>
                                              <p:pRg st="4" end="4"/>
                                            </p:txEl>
                                          </p:spTgt>
                                        </p:tgtEl>
                                      </p:cBhvr>
                                    </p:animEffect>
                                  </p:childTnLst>
                                </p:cTn>
                              </p:par>
                            </p:childTnLst>
                          </p:cTn>
                        </p:par>
                        <p:par>
                          <p:cTn id="153" fill="hold">
                            <p:stCondLst>
                              <p:cond delay="22750"/>
                            </p:stCondLst>
                            <p:childTnLst>
                              <p:par>
                                <p:cTn id="154" presetID="10" presetClass="entr" presetSubtype="0" fill="hold" nodeType="afterEffect">
                                  <p:stCondLst>
                                    <p:cond delay="0"/>
                                  </p:stCondLst>
                                  <p:childTnLst>
                                    <p:set>
                                      <p:cBhvr>
                                        <p:cTn id="155" dur="1" fill="hold">
                                          <p:stCondLst>
                                            <p:cond delay="0"/>
                                          </p:stCondLst>
                                        </p:cTn>
                                        <p:tgtEl>
                                          <p:spTgt spid="110">
                                            <p:txEl>
                                              <p:pRg st="5" end="5"/>
                                            </p:txEl>
                                          </p:spTgt>
                                        </p:tgtEl>
                                        <p:attrNameLst>
                                          <p:attrName>style.visibility</p:attrName>
                                        </p:attrNameLst>
                                      </p:cBhvr>
                                      <p:to>
                                        <p:strVal val="visible"/>
                                      </p:to>
                                    </p:set>
                                    <p:animEffect transition="in" filter="fade">
                                      <p:cBhvr>
                                        <p:cTn id="156" dur="500"/>
                                        <p:tgtEl>
                                          <p:spTgt spid="110">
                                            <p:txEl>
                                              <p:pRg st="5" end="5"/>
                                            </p:txEl>
                                          </p:spTgt>
                                        </p:tgtEl>
                                      </p:cBhvr>
                                    </p:animEffect>
                                  </p:childTnLst>
                                </p:cTn>
                              </p:par>
                            </p:childTnLst>
                          </p:cTn>
                        </p:par>
                        <p:par>
                          <p:cTn id="157" fill="hold">
                            <p:stCondLst>
                              <p:cond delay="23250"/>
                            </p:stCondLst>
                            <p:childTnLst>
                              <p:par>
                                <p:cTn id="158" presetID="10" presetClass="entr" presetSubtype="0" fill="hold" nodeType="afterEffect">
                                  <p:stCondLst>
                                    <p:cond delay="0"/>
                                  </p:stCondLst>
                                  <p:childTnLst>
                                    <p:set>
                                      <p:cBhvr>
                                        <p:cTn id="159" dur="1" fill="hold">
                                          <p:stCondLst>
                                            <p:cond delay="0"/>
                                          </p:stCondLst>
                                        </p:cTn>
                                        <p:tgtEl>
                                          <p:spTgt spid="110">
                                            <p:txEl>
                                              <p:pRg st="6" end="6"/>
                                            </p:txEl>
                                          </p:spTgt>
                                        </p:tgtEl>
                                        <p:attrNameLst>
                                          <p:attrName>style.visibility</p:attrName>
                                        </p:attrNameLst>
                                      </p:cBhvr>
                                      <p:to>
                                        <p:strVal val="visible"/>
                                      </p:to>
                                    </p:set>
                                    <p:animEffect transition="in" filter="fade">
                                      <p:cBhvr>
                                        <p:cTn id="160" dur="500"/>
                                        <p:tgtEl>
                                          <p:spTgt spid="110">
                                            <p:txEl>
                                              <p:pRg st="6" end="6"/>
                                            </p:txEl>
                                          </p:spTgt>
                                        </p:tgtEl>
                                      </p:cBhvr>
                                    </p:animEffect>
                                  </p:childTnLst>
                                </p:cTn>
                              </p:par>
                            </p:childTnLst>
                          </p:cTn>
                        </p:par>
                        <p:par>
                          <p:cTn id="161" fill="hold">
                            <p:stCondLst>
                              <p:cond delay="23750"/>
                            </p:stCondLst>
                            <p:childTnLst>
                              <p:par>
                                <p:cTn id="162" presetID="10" presetClass="entr" presetSubtype="0" fill="hold" nodeType="afterEffect">
                                  <p:stCondLst>
                                    <p:cond delay="0"/>
                                  </p:stCondLst>
                                  <p:childTnLst>
                                    <p:set>
                                      <p:cBhvr>
                                        <p:cTn id="163" dur="1" fill="hold">
                                          <p:stCondLst>
                                            <p:cond delay="0"/>
                                          </p:stCondLst>
                                        </p:cTn>
                                        <p:tgtEl>
                                          <p:spTgt spid="110">
                                            <p:txEl>
                                              <p:pRg st="7" end="7"/>
                                            </p:txEl>
                                          </p:spTgt>
                                        </p:tgtEl>
                                        <p:attrNameLst>
                                          <p:attrName>style.visibility</p:attrName>
                                        </p:attrNameLst>
                                      </p:cBhvr>
                                      <p:to>
                                        <p:strVal val="visible"/>
                                      </p:to>
                                    </p:set>
                                    <p:animEffect transition="in" filter="fade">
                                      <p:cBhvr>
                                        <p:cTn id="164" dur="500"/>
                                        <p:tgtEl>
                                          <p:spTgt spid="110">
                                            <p:txEl>
                                              <p:pRg st="7" end="7"/>
                                            </p:txEl>
                                          </p:spTgt>
                                        </p:tgtEl>
                                      </p:cBhvr>
                                    </p:animEffect>
                                  </p:childTnLst>
                                </p:cTn>
                              </p:par>
                            </p:childTnLst>
                          </p:cTn>
                        </p:par>
                        <p:par>
                          <p:cTn id="165" fill="hold">
                            <p:stCondLst>
                              <p:cond delay="24250"/>
                            </p:stCondLst>
                            <p:childTnLst>
                              <p:par>
                                <p:cTn id="166" presetID="10" presetClass="entr" presetSubtype="0" fill="hold" nodeType="afterEffect">
                                  <p:stCondLst>
                                    <p:cond delay="0"/>
                                  </p:stCondLst>
                                  <p:childTnLst>
                                    <p:set>
                                      <p:cBhvr>
                                        <p:cTn id="167" dur="1" fill="hold">
                                          <p:stCondLst>
                                            <p:cond delay="0"/>
                                          </p:stCondLst>
                                        </p:cTn>
                                        <p:tgtEl>
                                          <p:spTgt spid="110">
                                            <p:txEl>
                                              <p:pRg st="8" end="8"/>
                                            </p:txEl>
                                          </p:spTgt>
                                        </p:tgtEl>
                                        <p:attrNameLst>
                                          <p:attrName>style.visibility</p:attrName>
                                        </p:attrNameLst>
                                      </p:cBhvr>
                                      <p:to>
                                        <p:strVal val="visible"/>
                                      </p:to>
                                    </p:set>
                                    <p:animEffect transition="in" filter="fade">
                                      <p:cBhvr>
                                        <p:cTn id="168" dur="500"/>
                                        <p:tgtEl>
                                          <p:spTgt spid="110">
                                            <p:txEl>
                                              <p:pRg st="8" end="8"/>
                                            </p:txEl>
                                          </p:spTgt>
                                        </p:tgtEl>
                                      </p:cBhvr>
                                    </p:animEffect>
                                  </p:childTnLst>
                                </p:cTn>
                              </p:par>
                            </p:childTnLst>
                          </p:cTn>
                        </p:par>
                        <p:par>
                          <p:cTn id="169" fill="hold">
                            <p:stCondLst>
                              <p:cond delay="24750"/>
                            </p:stCondLst>
                            <p:childTnLst>
                              <p:par>
                                <p:cTn id="170" presetID="2" presetClass="entr" presetSubtype="1" fill="hold" nodeType="afterEffect">
                                  <p:stCondLst>
                                    <p:cond delay="0"/>
                                  </p:stCondLst>
                                  <p:childTnLst>
                                    <p:set>
                                      <p:cBhvr>
                                        <p:cTn id="171" dur="1" fill="hold">
                                          <p:stCondLst>
                                            <p:cond delay="0"/>
                                          </p:stCondLst>
                                        </p:cTn>
                                        <p:tgtEl>
                                          <p:spTgt spid="115"/>
                                        </p:tgtEl>
                                        <p:attrNameLst>
                                          <p:attrName>style.visibility</p:attrName>
                                        </p:attrNameLst>
                                      </p:cBhvr>
                                      <p:to>
                                        <p:strVal val="visible"/>
                                      </p:to>
                                    </p:set>
                                    <p:anim calcmode="lin" valueType="num">
                                      <p:cBhvr additive="base">
                                        <p:cTn id="172" dur="750"/>
                                        <p:tgtEl>
                                          <p:spTgt spid="115"/>
                                        </p:tgtEl>
                                        <p:attrNameLst>
                                          <p:attrName>ppt_y</p:attrName>
                                        </p:attrNameLst>
                                      </p:cBhvr>
                                      <p:tavLst>
                                        <p:tav tm="0">
                                          <p:val>
                                            <p:strVal val="#ppt_y-1"/>
                                          </p:val>
                                        </p:tav>
                                        <p:tav tm="100000">
                                          <p:val>
                                            <p:strVal val="#ppt_y"/>
                                          </p:val>
                                        </p:tav>
                                      </p:tavLst>
                                    </p:anim>
                                  </p:childTnLst>
                                </p:cTn>
                              </p:par>
                              <p:par>
                                <p:cTn id="173" presetID="10" presetClass="entr" presetSubtype="0" fill="hold" nodeType="withEffect">
                                  <p:stCondLst>
                                    <p:cond delay="0"/>
                                  </p:stCondLst>
                                  <p:childTnLst>
                                    <p:set>
                                      <p:cBhvr>
                                        <p:cTn id="174" dur="1" fill="hold">
                                          <p:stCondLst>
                                            <p:cond delay="0"/>
                                          </p:stCondLst>
                                        </p:cTn>
                                        <p:tgtEl>
                                          <p:spTgt spid="115"/>
                                        </p:tgtEl>
                                        <p:attrNameLst>
                                          <p:attrName>style.visibility</p:attrName>
                                        </p:attrNameLst>
                                      </p:cBhvr>
                                      <p:to>
                                        <p:strVal val="visible"/>
                                      </p:to>
                                    </p:set>
                                    <p:animEffect transition="in" filter="fade">
                                      <p:cBhvr>
                                        <p:cTn id="175" dur="750"/>
                                        <p:tgtEl>
                                          <p:spTgt spid="115"/>
                                        </p:tgtEl>
                                      </p:cBhvr>
                                    </p:animEffect>
                                  </p:childTnLst>
                                </p:cTn>
                              </p:par>
                            </p:childTnLst>
                          </p:cTn>
                        </p:par>
                        <p:par>
                          <p:cTn id="176" fill="hold">
                            <p:stCondLst>
                              <p:cond delay="25500"/>
                            </p:stCondLst>
                            <p:childTnLst>
                              <p:par>
                                <p:cTn id="177" presetID="2" presetClass="entr" presetSubtype="4" fill="hold" nodeType="afterEffect">
                                  <p:stCondLst>
                                    <p:cond delay="0"/>
                                  </p:stCondLst>
                                  <p:childTnLst>
                                    <p:set>
                                      <p:cBhvr>
                                        <p:cTn id="178" dur="1" fill="hold">
                                          <p:stCondLst>
                                            <p:cond delay="0"/>
                                          </p:stCondLst>
                                        </p:cTn>
                                        <p:tgtEl>
                                          <p:spTgt spid="118">
                                            <p:txEl>
                                              <p:pRg st="0" end="0"/>
                                            </p:txEl>
                                          </p:spTgt>
                                        </p:tgtEl>
                                        <p:attrNameLst>
                                          <p:attrName>style.visibility</p:attrName>
                                        </p:attrNameLst>
                                      </p:cBhvr>
                                      <p:to>
                                        <p:strVal val="visible"/>
                                      </p:to>
                                    </p:set>
                                    <p:anim calcmode="lin" valueType="num">
                                      <p:cBhvr additive="base">
                                        <p:cTn id="179" dur="750"/>
                                        <p:tgtEl>
                                          <p:spTgt spid="118">
                                            <p:txEl>
                                              <p:pRg st="0" end="0"/>
                                            </p:txEl>
                                          </p:spTgt>
                                        </p:tgtEl>
                                        <p:attrNameLst>
                                          <p:attrName>ppt_y</p:attrName>
                                        </p:attrNameLst>
                                      </p:cBhvr>
                                      <p:tavLst>
                                        <p:tav tm="0">
                                          <p:val>
                                            <p:strVal val="#ppt_y+1"/>
                                          </p:val>
                                        </p:tav>
                                        <p:tav tm="100000">
                                          <p:val>
                                            <p:strVal val="#ppt_y"/>
                                          </p:val>
                                        </p:tav>
                                      </p:tavLst>
                                    </p:anim>
                                  </p:childTnLst>
                                </p:cTn>
                              </p:par>
                            </p:childTnLst>
                          </p:cTn>
                        </p:par>
                        <p:par>
                          <p:cTn id="180" fill="hold">
                            <p:stCondLst>
                              <p:cond delay="26250"/>
                            </p:stCondLst>
                            <p:childTnLst>
                              <p:par>
                                <p:cTn id="181" presetID="2" presetClass="entr" presetSubtype="4" fill="hold" nodeType="afterEffect">
                                  <p:stCondLst>
                                    <p:cond delay="0"/>
                                  </p:stCondLst>
                                  <p:childTnLst>
                                    <p:set>
                                      <p:cBhvr>
                                        <p:cTn id="182" dur="1" fill="hold">
                                          <p:stCondLst>
                                            <p:cond delay="0"/>
                                          </p:stCondLst>
                                        </p:cTn>
                                        <p:tgtEl>
                                          <p:spTgt spid="118">
                                            <p:txEl>
                                              <p:pRg st="1" end="1"/>
                                            </p:txEl>
                                          </p:spTgt>
                                        </p:tgtEl>
                                        <p:attrNameLst>
                                          <p:attrName>style.visibility</p:attrName>
                                        </p:attrNameLst>
                                      </p:cBhvr>
                                      <p:to>
                                        <p:strVal val="visible"/>
                                      </p:to>
                                    </p:set>
                                    <p:anim calcmode="lin" valueType="num">
                                      <p:cBhvr additive="base">
                                        <p:cTn id="183" dur="750"/>
                                        <p:tgtEl>
                                          <p:spTgt spid="118">
                                            <p:txEl>
                                              <p:pRg st="1" end="1"/>
                                            </p:txEl>
                                          </p:spTgt>
                                        </p:tgtEl>
                                        <p:attrNameLst>
                                          <p:attrName>ppt_y</p:attrName>
                                        </p:attrNameLst>
                                      </p:cBhvr>
                                      <p:tavLst>
                                        <p:tav tm="0">
                                          <p:val>
                                            <p:strVal val="#ppt_y+1"/>
                                          </p:val>
                                        </p:tav>
                                        <p:tav tm="100000">
                                          <p:val>
                                            <p:strVal val="#ppt_y"/>
                                          </p:val>
                                        </p:tav>
                                      </p:tavLst>
                                    </p:anim>
                                  </p:childTnLst>
                                </p:cTn>
                              </p:par>
                            </p:childTnLst>
                          </p:cTn>
                        </p:par>
                        <p:par>
                          <p:cTn id="184" fill="hold">
                            <p:stCondLst>
                              <p:cond delay="27000"/>
                            </p:stCondLst>
                            <p:childTnLst>
                              <p:par>
                                <p:cTn id="185" presetID="2" presetClass="entr" presetSubtype="4" fill="hold" nodeType="afterEffect">
                                  <p:stCondLst>
                                    <p:cond delay="0"/>
                                  </p:stCondLst>
                                  <p:childTnLst>
                                    <p:set>
                                      <p:cBhvr>
                                        <p:cTn id="186" dur="1" fill="hold">
                                          <p:stCondLst>
                                            <p:cond delay="0"/>
                                          </p:stCondLst>
                                        </p:cTn>
                                        <p:tgtEl>
                                          <p:spTgt spid="118">
                                            <p:txEl>
                                              <p:pRg st="2" end="2"/>
                                            </p:txEl>
                                          </p:spTgt>
                                        </p:tgtEl>
                                        <p:attrNameLst>
                                          <p:attrName>style.visibility</p:attrName>
                                        </p:attrNameLst>
                                      </p:cBhvr>
                                      <p:to>
                                        <p:strVal val="visible"/>
                                      </p:to>
                                    </p:set>
                                    <p:anim calcmode="lin" valueType="num">
                                      <p:cBhvr additive="base">
                                        <p:cTn id="187" dur="750"/>
                                        <p:tgtEl>
                                          <p:spTgt spid="118">
                                            <p:txEl>
                                              <p:pRg st="2" end="2"/>
                                            </p:txEl>
                                          </p:spTgt>
                                        </p:tgtEl>
                                        <p:attrNameLst>
                                          <p:attrName>ppt_y</p:attrName>
                                        </p:attrNameLst>
                                      </p:cBhvr>
                                      <p:tavLst>
                                        <p:tav tm="0">
                                          <p:val>
                                            <p:strVal val="#ppt_y+1"/>
                                          </p:val>
                                        </p:tav>
                                        <p:tav tm="100000">
                                          <p:val>
                                            <p:strVal val="#ppt_y"/>
                                          </p:val>
                                        </p:tav>
                                      </p:tavLst>
                                    </p:anim>
                                  </p:childTnLst>
                                </p:cTn>
                              </p:par>
                            </p:childTnLst>
                          </p:cTn>
                        </p:par>
                        <p:par>
                          <p:cTn id="188" fill="hold">
                            <p:stCondLst>
                              <p:cond delay="27750"/>
                            </p:stCondLst>
                            <p:childTnLst>
                              <p:par>
                                <p:cTn id="189" presetID="2" presetClass="entr" presetSubtype="4" fill="hold" nodeType="afterEffect">
                                  <p:stCondLst>
                                    <p:cond delay="0"/>
                                  </p:stCondLst>
                                  <p:childTnLst>
                                    <p:set>
                                      <p:cBhvr>
                                        <p:cTn id="190" dur="1" fill="hold">
                                          <p:stCondLst>
                                            <p:cond delay="0"/>
                                          </p:stCondLst>
                                        </p:cTn>
                                        <p:tgtEl>
                                          <p:spTgt spid="118">
                                            <p:txEl>
                                              <p:pRg st="3" end="3"/>
                                            </p:txEl>
                                          </p:spTgt>
                                        </p:tgtEl>
                                        <p:attrNameLst>
                                          <p:attrName>style.visibility</p:attrName>
                                        </p:attrNameLst>
                                      </p:cBhvr>
                                      <p:to>
                                        <p:strVal val="visible"/>
                                      </p:to>
                                    </p:set>
                                    <p:anim calcmode="lin" valueType="num">
                                      <p:cBhvr additive="base">
                                        <p:cTn id="191" dur="750"/>
                                        <p:tgtEl>
                                          <p:spTgt spid="118">
                                            <p:txEl>
                                              <p:pRg st="3" end="3"/>
                                            </p:txEl>
                                          </p:spTgt>
                                        </p:tgtEl>
                                        <p:attrNameLst>
                                          <p:attrName>ppt_y</p:attrName>
                                        </p:attrNameLst>
                                      </p:cBhvr>
                                      <p:tavLst>
                                        <p:tav tm="0">
                                          <p:val>
                                            <p:strVal val="#ppt_y+1"/>
                                          </p:val>
                                        </p:tav>
                                        <p:tav tm="100000">
                                          <p:val>
                                            <p:strVal val="#ppt_y"/>
                                          </p:val>
                                        </p:tav>
                                      </p:tavLst>
                                    </p:anim>
                                  </p:childTnLst>
                                </p:cTn>
                              </p:par>
                            </p:childTnLst>
                          </p:cTn>
                        </p:par>
                        <p:par>
                          <p:cTn id="192" fill="hold">
                            <p:stCondLst>
                              <p:cond delay="28500"/>
                            </p:stCondLst>
                            <p:childTnLst>
                              <p:par>
                                <p:cTn id="193" presetID="2" presetClass="entr" presetSubtype="4" fill="hold" nodeType="afterEffect">
                                  <p:stCondLst>
                                    <p:cond delay="0"/>
                                  </p:stCondLst>
                                  <p:childTnLst>
                                    <p:set>
                                      <p:cBhvr>
                                        <p:cTn id="194" dur="1" fill="hold">
                                          <p:stCondLst>
                                            <p:cond delay="0"/>
                                          </p:stCondLst>
                                        </p:cTn>
                                        <p:tgtEl>
                                          <p:spTgt spid="118">
                                            <p:txEl>
                                              <p:pRg st="4" end="4"/>
                                            </p:txEl>
                                          </p:spTgt>
                                        </p:tgtEl>
                                        <p:attrNameLst>
                                          <p:attrName>style.visibility</p:attrName>
                                        </p:attrNameLst>
                                      </p:cBhvr>
                                      <p:to>
                                        <p:strVal val="visible"/>
                                      </p:to>
                                    </p:set>
                                    <p:anim calcmode="lin" valueType="num">
                                      <p:cBhvr additive="base">
                                        <p:cTn id="195" dur="750"/>
                                        <p:tgtEl>
                                          <p:spTgt spid="118">
                                            <p:txEl>
                                              <p:pRg st="4" end="4"/>
                                            </p:txEl>
                                          </p:spTgt>
                                        </p:tgtEl>
                                        <p:attrNameLst>
                                          <p:attrName>ppt_y</p:attrName>
                                        </p:attrNameLst>
                                      </p:cBhvr>
                                      <p:tavLst>
                                        <p:tav tm="0">
                                          <p:val>
                                            <p:strVal val="#ppt_y+1"/>
                                          </p:val>
                                        </p:tav>
                                        <p:tav tm="100000">
                                          <p:val>
                                            <p:strVal val="#ppt_y"/>
                                          </p:val>
                                        </p:tav>
                                      </p:tavLst>
                                    </p:anim>
                                  </p:childTnLst>
                                </p:cTn>
                              </p:par>
                            </p:childTnLst>
                          </p:cTn>
                        </p:par>
                        <p:par>
                          <p:cTn id="196" fill="hold">
                            <p:stCondLst>
                              <p:cond delay="29250"/>
                            </p:stCondLst>
                            <p:childTnLst>
                              <p:par>
                                <p:cTn id="197" presetID="2" presetClass="entr" presetSubtype="4" fill="hold" nodeType="afterEffect">
                                  <p:stCondLst>
                                    <p:cond delay="0"/>
                                  </p:stCondLst>
                                  <p:childTnLst>
                                    <p:set>
                                      <p:cBhvr>
                                        <p:cTn id="198" dur="1" fill="hold">
                                          <p:stCondLst>
                                            <p:cond delay="0"/>
                                          </p:stCondLst>
                                        </p:cTn>
                                        <p:tgtEl>
                                          <p:spTgt spid="118">
                                            <p:txEl>
                                              <p:pRg st="5" end="5"/>
                                            </p:txEl>
                                          </p:spTgt>
                                        </p:tgtEl>
                                        <p:attrNameLst>
                                          <p:attrName>style.visibility</p:attrName>
                                        </p:attrNameLst>
                                      </p:cBhvr>
                                      <p:to>
                                        <p:strVal val="visible"/>
                                      </p:to>
                                    </p:set>
                                    <p:anim calcmode="lin" valueType="num">
                                      <p:cBhvr additive="base">
                                        <p:cTn id="199" dur="750"/>
                                        <p:tgtEl>
                                          <p:spTgt spid="118">
                                            <p:txEl>
                                              <p:pRg st="5" end="5"/>
                                            </p:txEl>
                                          </p:spTgt>
                                        </p:tgtEl>
                                        <p:attrNameLst>
                                          <p:attrName>ppt_y</p:attrName>
                                        </p:attrNameLst>
                                      </p:cBhvr>
                                      <p:tavLst>
                                        <p:tav tm="0">
                                          <p:val>
                                            <p:strVal val="#ppt_y+1"/>
                                          </p:val>
                                        </p:tav>
                                        <p:tav tm="100000">
                                          <p:val>
                                            <p:strVal val="#ppt_y"/>
                                          </p:val>
                                        </p:tav>
                                      </p:tavLst>
                                    </p:anim>
                                  </p:childTnLst>
                                </p:cTn>
                              </p:par>
                            </p:childTnLst>
                          </p:cTn>
                        </p:par>
                        <p:par>
                          <p:cTn id="200" fill="hold">
                            <p:stCondLst>
                              <p:cond delay="30000"/>
                            </p:stCondLst>
                            <p:childTnLst>
                              <p:par>
                                <p:cTn id="201" presetID="2" presetClass="entr" presetSubtype="4" fill="hold" nodeType="afterEffect">
                                  <p:stCondLst>
                                    <p:cond delay="0"/>
                                  </p:stCondLst>
                                  <p:childTnLst>
                                    <p:set>
                                      <p:cBhvr>
                                        <p:cTn id="202" dur="1" fill="hold">
                                          <p:stCondLst>
                                            <p:cond delay="0"/>
                                          </p:stCondLst>
                                        </p:cTn>
                                        <p:tgtEl>
                                          <p:spTgt spid="118">
                                            <p:txEl>
                                              <p:pRg st="6" end="6"/>
                                            </p:txEl>
                                          </p:spTgt>
                                        </p:tgtEl>
                                        <p:attrNameLst>
                                          <p:attrName>style.visibility</p:attrName>
                                        </p:attrNameLst>
                                      </p:cBhvr>
                                      <p:to>
                                        <p:strVal val="visible"/>
                                      </p:to>
                                    </p:set>
                                    <p:anim calcmode="lin" valueType="num">
                                      <p:cBhvr additive="base">
                                        <p:cTn id="203" dur="750"/>
                                        <p:tgtEl>
                                          <p:spTgt spid="118">
                                            <p:txEl>
                                              <p:pRg st="6" end="6"/>
                                            </p:txEl>
                                          </p:spTgt>
                                        </p:tgtEl>
                                        <p:attrNameLst>
                                          <p:attrName>ppt_y</p:attrName>
                                        </p:attrNameLst>
                                      </p:cBhvr>
                                      <p:tavLst>
                                        <p:tav tm="0">
                                          <p:val>
                                            <p:strVal val="#ppt_y+1"/>
                                          </p:val>
                                        </p:tav>
                                        <p:tav tm="100000">
                                          <p:val>
                                            <p:strVal val="#ppt_y"/>
                                          </p:val>
                                        </p:tav>
                                      </p:tavLst>
                                    </p:anim>
                                  </p:childTnLst>
                                </p:cTn>
                              </p:par>
                            </p:childTnLst>
                          </p:cTn>
                        </p:par>
                        <p:par>
                          <p:cTn id="204" fill="hold">
                            <p:stCondLst>
                              <p:cond delay="30750"/>
                            </p:stCondLst>
                            <p:childTnLst>
                              <p:par>
                                <p:cTn id="205" presetID="2" presetClass="entr" presetSubtype="4" fill="hold" nodeType="afterEffect">
                                  <p:stCondLst>
                                    <p:cond delay="0"/>
                                  </p:stCondLst>
                                  <p:childTnLst>
                                    <p:set>
                                      <p:cBhvr>
                                        <p:cTn id="206" dur="1" fill="hold">
                                          <p:stCondLst>
                                            <p:cond delay="0"/>
                                          </p:stCondLst>
                                        </p:cTn>
                                        <p:tgtEl>
                                          <p:spTgt spid="118">
                                            <p:txEl>
                                              <p:pRg st="7" end="7"/>
                                            </p:txEl>
                                          </p:spTgt>
                                        </p:tgtEl>
                                        <p:attrNameLst>
                                          <p:attrName>style.visibility</p:attrName>
                                        </p:attrNameLst>
                                      </p:cBhvr>
                                      <p:to>
                                        <p:strVal val="visible"/>
                                      </p:to>
                                    </p:set>
                                    <p:anim calcmode="lin" valueType="num">
                                      <p:cBhvr additive="base">
                                        <p:cTn id="207" dur="750"/>
                                        <p:tgtEl>
                                          <p:spTgt spid="118">
                                            <p:txEl>
                                              <p:pRg st="7" end="7"/>
                                            </p:txEl>
                                          </p:spTgt>
                                        </p:tgtEl>
                                        <p:attrNameLst>
                                          <p:attrName>ppt_y</p:attrName>
                                        </p:attrNameLst>
                                      </p:cBhvr>
                                      <p:tavLst>
                                        <p:tav tm="0">
                                          <p:val>
                                            <p:strVal val="#ppt_y+1"/>
                                          </p:val>
                                        </p:tav>
                                        <p:tav tm="100000">
                                          <p:val>
                                            <p:strVal val="#ppt_y"/>
                                          </p:val>
                                        </p:tav>
                                      </p:tavLst>
                                    </p:anim>
                                  </p:childTnLst>
                                </p:cTn>
                              </p:par>
                            </p:childTnLst>
                          </p:cTn>
                        </p:par>
                        <p:par>
                          <p:cTn id="208" fill="hold">
                            <p:stCondLst>
                              <p:cond delay="31500"/>
                            </p:stCondLst>
                            <p:childTnLst>
                              <p:par>
                                <p:cTn id="209" presetID="2" presetClass="entr" presetSubtype="4" fill="hold" nodeType="afterEffect">
                                  <p:stCondLst>
                                    <p:cond delay="0"/>
                                  </p:stCondLst>
                                  <p:childTnLst>
                                    <p:set>
                                      <p:cBhvr>
                                        <p:cTn id="210" dur="1" fill="hold">
                                          <p:stCondLst>
                                            <p:cond delay="0"/>
                                          </p:stCondLst>
                                        </p:cTn>
                                        <p:tgtEl>
                                          <p:spTgt spid="118">
                                            <p:txEl>
                                              <p:pRg st="8" end="8"/>
                                            </p:txEl>
                                          </p:spTgt>
                                        </p:tgtEl>
                                        <p:attrNameLst>
                                          <p:attrName>style.visibility</p:attrName>
                                        </p:attrNameLst>
                                      </p:cBhvr>
                                      <p:to>
                                        <p:strVal val="visible"/>
                                      </p:to>
                                    </p:set>
                                    <p:anim calcmode="lin" valueType="num">
                                      <p:cBhvr additive="base">
                                        <p:cTn id="211" dur="750"/>
                                        <p:tgtEl>
                                          <p:spTgt spid="118">
                                            <p:txEl>
                                              <p:pRg st="8" end="8"/>
                                            </p:txEl>
                                          </p:spTgt>
                                        </p:tgtEl>
                                        <p:attrNameLst>
                                          <p:attrName>ppt_y</p:attrName>
                                        </p:attrNameLst>
                                      </p:cBhvr>
                                      <p:tavLst>
                                        <p:tav tm="0">
                                          <p:val>
                                            <p:strVal val="#ppt_y+1"/>
                                          </p:val>
                                        </p:tav>
                                        <p:tav tm="100000">
                                          <p:val>
                                            <p:strVal val="#ppt_y"/>
                                          </p:val>
                                        </p:tav>
                                      </p:tavLst>
                                    </p:anim>
                                  </p:childTnLst>
                                </p:cTn>
                              </p:par>
                            </p:childTnLst>
                          </p:cTn>
                        </p:par>
                        <p:par>
                          <p:cTn id="212" fill="hold">
                            <p:stCondLst>
                              <p:cond delay="32250"/>
                            </p:stCondLst>
                            <p:childTnLst>
                              <p:par>
                                <p:cTn id="213" presetID="10" presetClass="entr" presetSubtype="0" fill="hold" nodeType="afterEffect">
                                  <p:stCondLst>
                                    <p:cond delay="0"/>
                                  </p:stCondLst>
                                  <p:childTnLst>
                                    <p:set>
                                      <p:cBhvr>
                                        <p:cTn id="214" dur="1" fill="hold">
                                          <p:stCondLst>
                                            <p:cond delay="0"/>
                                          </p:stCondLst>
                                        </p:cTn>
                                        <p:tgtEl>
                                          <p:spTgt spid="119">
                                            <p:txEl>
                                              <p:pRg st="0" end="0"/>
                                            </p:txEl>
                                          </p:spTgt>
                                        </p:tgtEl>
                                        <p:attrNameLst>
                                          <p:attrName>style.visibility</p:attrName>
                                        </p:attrNameLst>
                                      </p:cBhvr>
                                      <p:to>
                                        <p:strVal val="visible"/>
                                      </p:to>
                                    </p:set>
                                    <p:animEffect transition="in" filter="fade">
                                      <p:cBhvr>
                                        <p:cTn id="215" dur="500"/>
                                        <p:tgtEl>
                                          <p:spTgt spid="119">
                                            <p:txEl>
                                              <p:pRg st="0" end="0"/>
                                            </p:txEl>
                                          </p:spTgt>
                                        </p:tgtEl>
                                      </p:cBhvr>
                                    </p:animEffect>
                                  </p:childTnLst>
                                </p:cTn>
                              </p:par>
                            </p:childTnLst>
                          </p:cTn>
                        </p:par>
                        <p:par>
                          <p:cTn id="216" fill="hold">
                            <p:stCondLst>
                              <p:cond delay="32750"/>
                            </p:stCondLst>
                            <p:childTnLst>
                              <p:par>
                                <p:cTn id="217" presetID="10" presetClass="entr" presetSubtype="0" fill="hold" nodeType="afterEffect">
                                  <p:stCondLst>
                                    <p:cond delay="0"/>
                                  </p:stCondLst>
                                  <p:childTnLst>
                                    <p:set>
                                      <p:cBhvr>
                                        <p:cTn id="218" dur="1" fill="hold">
                                          <p:stCondLst>
                                            <p:cond delay="0"/>
                                          </p:stCondLst>
                                        </p:cTn>
                                        <p:tgtEl>
                                          <p:spTgt spid="119">
                                            <p:txEl>
                                              <p:pRg st="1" end="1"/>
                                            </p:txEl>
                                          </p:spTgt>
                                        </p:tgtEl>
                                        <p:attrNameLst>
                                          <p:attrName>style.visibility</p:attrName>
                                        </p:attrNameLst>
                                      </p:cBhvr>
                                      <p:to>
                                        <p:strVal val="visible"/>
                                      </p:to>
                                    </p:set>
                                    <p:animEffect transition="in" filter="fade">
                                      <p:cBhvr>
                                        <p:cTn id="219" dur="500"/>
                                        <p:tgtEl>
                                          <p:spTgt spid="119">
                                            <p:txEl>
                                              <p:pRg st="1" end="1"/>
                                            </p:txEl>
                                          </p:spTgt>
                                        </p:tgtEl>
                                      </p:cBhvr>
                                    </p:animEffect>
                                  </p:childTnLst>
                                </p:cTn>
                              </p:par>
                            </p:childTnLst>
                          </p:cTn>
                        </p:par>
                        <p:par>
                          <p:cTn id="220" fill="hold">
                            <p:stCondLst>
                              <p:cond delay="33250"/>
                            </p:stCondLst>
                            <p:childTnLst>
                              <p:par>
                                <p:cTn id="221" presetID="10" presetClass="entr" presetSubtype="0" fill="hold" nodeType="afterEffect">
                                  <p:stCondLst>
                                    <p:cond delay="0"/>
                                  </p:stCondLst>
                                  <p:childTnLst>
                                    <p:set>
                                      <p:cBhvr>
                                        <p:cTn id="222" dur="1" fill="hold">
                                          <p:stCondLst>
                                            <p:cond delay="0"/>
                                          </p:stCondLst>
                                        </p:cTn>
                                        <p:tgtEl>
                                          <p:spTgt spid="119">
                                            <p:txEl>
                                              <p:pRg st="2" end="2"/>
                                            </p:txEl>
                                          </p:spTgt>
                                        </p:tgtEl>
                                        <p:attrNameLst>
                                          <p:attrName>style.visibility</p:attrName>
                                        </p:attrNameLst>
                                      </p:cBhvr>
                                      <p:to>
                                        <p:strVal val="visible"/>
                                      </p:to>
                                    </p:set>
                                    <p:animEffect transition="in" filter="fade">
                                      <p:cBhvr>
                                        <p:cTn id="223" dur="500"/>
                                        <p:tgtEl>
                                          <p:spTgt spid="119">
                                            <p:txEl>
                                              <p:pRg st="2" end="2"/>
                                            </p:txEl>
                                          </p:spTgt>
                                        </p:tgtEl>
                                      </p:cBhvr>
                                    </p:animEffect>
                                  </p:childTnLst>
                                </p:cTn>
                              </p:par>
                            </p:childTnLst>
                          </p:cTn>
                        </p:par>
                        <p:par>
                          <p:cTn id="224" fill="hold">
                            <p:stCondLst>
                              <p:cond delay="33750"/>
                            </p:stCondLst>
                            <p:childTnLst>
                              <p:par>
                                <p:cTn id="225" presetID="10" presetClass="entr" presetSubtype="0" fill="hold" nodeType="afterEffect">
                                  <p:stCondLst>
                                    <p:cond delay="0"/>
                                  </p:stCondLst>
                                  <p:childTnLst>
                                    <p:set>
                                      <p:cBhvr>
                                        <p:cTn id="226" dur="1" fill="hold">
                                          <p:stCondLst>
                                            <p:cond delay="0"/>
                                          </p:stCondLst>
                                        </p:cTn>
                                        <p:tgtEl>
                                          <p:spTgt spid="119">
                                            <p:txEl>
                                              <p:pRg st="3" end="3"/>
                                            </p:txEl>
                                          </p:spTgt>
                                        </p:tgtEl>
                                        <p:attrNameLst>
                                          <p:attrName>style.visibility</p:attrName>
                                        </p:attrNameLst>
                                      </p:cBhvr>
                                      <p:to>
                                        <p:strVal val="visible"/>
                                      </p:to>
                                    </p:set>
                                    <p:animEffect transition="in" filter="fade">
                                      <p:cBhvr>
                                        <p:cTn id="227" dur="500"/>
                                        <p:tgtEl>
                                          <p:spTgt spid="119">
                                            <p:txEl>
                                              <p:pRg st="3" end="3"/>
                                            </p:txEl>
                                          </p:spTgt>
                                        </p:tgtEl>
                                      </p:cBhvr>
                                    </p:animEffect>
                                  </p:childTnLst>
                                </p:cTn>
                              </p:par>
                            </p:childTnLst>
                          </p:cTn>
                        </p:par>
                        <p:par>
                          <p:cTn id="228" fill="hold">
                            <p:stCondLst>
                              <p:cond delay="34250"/>
                            </p:stCondLst>
                            <p:childTnLst>
                              <p:par>
                                <p:cTn id="229" presetID="10" presetClass="entr" presetSubtype="0" fill="hold" nodeType="afterEffect">
                                  <p:stCondLst>
                                    <p:cond delay="0"/>
                                  </p:stCondLst>
                                  <p:childTnLst>
                                    <p:set>
                                      <p:cBhvr>
                                        <p:cTn id="230" dur="1" fill="hold">
                                          <p:stCondLst>
                                            <p:cond delay="0"/>
                                          </p:stCondLst>
                                        </p:cTn>
                                        <p:tgtEl>
                                          <p:spTgt spid="119">
                                            <p:txEl>
                                              <p:pRg st="4" end="4"/>
                                            </p:txEl>
                                          </p:spTgt>
                                        </p:tgtEl>
                                        <p:attrNameLst>
                                          <p:attrName>style.visibility</p:attrName>
                                        </p:attrNameLst>
                                      </p:cBhvr>
                                      <p:to>
                                        <p:strVal val="visible"/>
                                      </p:to>
                                    </p:set>
                                    <p:animEffect transition="in" filter="fade">
                                      <p:cBhvr>
                                        <p:cTn id="231" dur="500"/>
                                        <p:tgtEl>
                                          <p:spTgt spid="119">
                                            <p:txEl>
                                              <p:pRg st="4" end="4"/>
                                            </p:txEl>
                                          </p:spTgt>
                                        </p:tgtEl>
                                      </p:cBhvr>
                                    </p:animEffect>
                                  </p:childTnLst>
                                </p:cTn>
                              </p:par>
                            </p:childTnLst>
                          </p:cTn>
                        </p:par>
                        <p:par>
                          <p:cTn id="232" fill="hold">
                            <p:stCondLst>
                              <p:cond delay="34750"/>
                            </p:stCondLst>
                            <p:childTnLst>
                              <p:par>
                                <p:cTn id="233" presetID="10" presetClass="entr" presetSubtype="0" fill="hold" nodeType="afterEffect">
                                  <p:stCondLst>
                                    <p:cond delay="0"/>
                                  </p:stCondLst>
                                  <p:childTnLst>
                                    <p:set>
                                      <p:cBhvr>
                                        <p:cTn id="234" dur="1" fill="hold">
                                          <p:stCondLst>
                                            <p:cond delay="0"/>
                                          </p:stCondLst>
                                        </p:cTn>
                                        <p:tgtEl>
                                          <p:spTgt spid="119">
                                            <p:txEl>
                                              <p:pRg st="5" end="5"/>
                                            </p:txEl>
                                          </p:spTgt>
                                        </p:tgtEl>
                                        <p:attrNameLst>
                                          <p:attrName>style.visibility</p:attrName>
                                        </p:attrNameLst>
                                      </p:cBhvr>
                                      <p:to>
                                        <p:strVal val="visible"/>
                                      </p:to>
                                    </p:set>
                                    <p:animEffect transition="in" filter="fade">
                                      <p:cBhvr>
                                        <p:cTn id="235" dur="500"/>
                                        <p:tgtEl>
                                          <p:spTgt spid="119">
                                            <p:txEl>
                                              <p:pRg st="5" end="5"/>
                                            </p:txEl>
                                          </p:spTgt>
                                        </p:tgtEl>
                                      </p:cBhvr>
                                    </p:animEffect>
                                  </p:childTnLst>
                                </p:cTn>
                              </p:par>
                            </p:childTnLst>
                          </p:cTn>
                        </p:par>
                        <p:par>
                          <p:cTn id="236" fill="hold">
                            <p:stCondLst>
                              <p:cond delay="35250"/>
                            </p:stCondLst>
                            <p:childTnLst>
                              <p:par>
                                <p:cTn id="237" presetID="10" presetClass="entr" presetSubtype="0" fill="hold" nodeType="afterEffect">
                                  <p:stCondLst>
                                    <p:cond delay="0"/>
                                  </p:stCondLst>
                                  <p:childTnLst>
                                    <p:set>
                                      <p:cBhvr>
                                        <p:cTn id="238" dur="1" fill="hold">
                                          <p:stCondLst>
                                            <p:cond delay="0"/>
                                          </p:stCondLst>
                                        </p:cTn>
                                        <p:tgtEl>
                                          <p:spTgt spid="119">
                                            <p:txEl>
                                              <p:pRg st="6" end="6"/>
                                            </p:txEl>
                                          </p:spTgt>
                                        </p:tgtEl>
                                        <p:attrNameLst>
                                          <p:attrName>style.visibility</p:attrName>
                                        </p:attrNameLst>
                                      </p:cBhvr>
                                      <p:to>
                                        <p:strVal val="visible"/>
                                      </p:to>
                                    </p:set>
                                    <p:animEffect transition="in" filter="fade">
                                      <p:cBhvr>
                                        <p:cTn id="239" dur="500"/>
                                        <p:tgtEl>
                                          <p:spTgt spid="119">
                                            <p:txEl>
                                              <p:pRg st="6" end="6"/>
                                            </p:txEl>
                                          </p:spTgt>
                                        </p:tgtEl>
                                      </p:cBhvr>
                                    </p:animEffect>
                                  </p:childTnLst>
                                </p:cTn>
                              </p:par>
                            </p:childTnLst>
                          </p:cTn>
                        </p:par>
                        <p:par>
                          <p:cTn id="240" fill="hold">
                            <p:stCondLst>
                              <p:cond delay="35750"/>
                            </p:stCondLst>
                            <p:childTnLst>
                              <p:par>
                                <p:cTn id="241" presetID="10" presetClass="entr" presetSubtype="0" fill="hold" nodeType="afterEffect">
                                  <p:stCondLst>
                                    <p:cond delay="0"/>
                                  </p:stCondLst>
                                  <p:childTnLst>
                                    <p:set>
                                      <p:cBhvr>
                                        <p:cTn id="242" dur="1" fill="hold">
                                          <p:stCondLst>
                                            <p:cond delay="0"/>
                                          </p:stCondLst>
                                        </p:cTn>
                                        <p:tgtEl>
                                          <p:spTgt spid="119">
                                            <p:txEl>
                                              <p:pRg st="7" end="7"/>
                                            </p:txEl>
                                          </p:spTgt>
                                        </p:tgtEl>
                                        <p:attrNameLst>
                                          <p:attrName>style.visibility</p:attrName>
                                        </p:attrNameLst>
                                      </p:cBhvr>
                                      <p:to>
                                        <p:strVal val="visible"/>
                                      </p:to>
                                    </p:set>
                                    <p:animEffect transition="in" filter="fade">
                                      <p:cBhvr>
                                        <p:cTn id="243" dur="500"/>
                                        <p:tgtEl>
                                          <p:spTgt spid="119">
                                            <p:txEl>
                                              <p:pRg st="7" end="7"/>
                                            </p:txEl>
                                          </p:spTgt>
                                        </p:tgtEl>
                                      </p:cBhvr>
                                    </p:animEffect>
                                  </p:childTnLst>
                                </p:cTn>
                              </p:par>
                            </p:childTnLst>
                          </p:cTn>
                        </p:par>
                        <p:par>
                          <p:cTn id="244" fill="hold">
                            <p:stCondLst>
                              <p:cond delay="36250"/>
                            </p:stCondLst>
                            <p:childTnLst>
                              <p:par>
                                <p:cTn id="245" presetID="10" presetClass="entr" presetSubtype="0" fill="hold" nodeType="afterEffect">
                                  <p:stCondLst>
                                    <p:cond delay="0"/>
                                  </p:stCondLst>
                                  <p:childTnLst>
                                    <p:set>
                                      <p:cBhvr>
                                        <p:cTn id="246" dur="1" fill="hold">
                                          <p:stCondLst>
                                            <p:cond delay="0"/>
                                          </p:stCondLst>
                                        </p:cTn>
                                        <p:tgtEl>
                                          <p:spTgt spid="119">
                                            <p:txEl>
                                              <p:pRg st="8" end="8"/>
                                            </p:txEl>
                                          </p:spTgt>
                                        </p:tgtEl>
                                        <p:attrNameLst>
                                          <p:attrName>style.visibility</p:attrName>
                                        </p:attrNameLst>
                                      </p:cBhvr>
                                      <p:to>
                                        <p:strVal val="visible"/>
                                      </p:to>
                                    </p:set>
                                    <p:animEffect transition="in" filter="fade">
                                      <p:cBhvr>
                                        <p:cTn id="247" dur="500"/>
                                        <p:tgtEl>
                                          <p:spTgt spid="119">
                                            <p:txEl>
                                              <p:pRg st="8" end="8"/>
                                            </p:txEl>
                                          </p:spTgt>
                                        </p:tgtEl>
                                      </p:cBhvr>
                                    </p:animEffect>
                                  </p:childTnLst>
                                </p:cTn>
                              </p:par>
                            </p:childTnLst>
                          </p:cTn>
                        </p:par>
                        <p:par>
                          <p:cTn id="248" fill="hold">
                            <p:stCondLst>
                              <p:cond delay="36750"/>
                            </p:stCondLst>
                            <p:childTnLst>
                              <p:par>
                                <p:cTn id="249" presetID="2" presetClass="entr" presetSubtype="1" fill="hold" nodeType="afterEffect">
                                  <p:stCondLst>
                                    <p:cond delay="0"/>
                                  </p:stCondLst>
                                  <p:childTnLst>
                                    <p:set>
                                      <p:cBhvr>
                                        <p:cTn id="250" dur="1" fill="hold">
                                          <p:stCondLst>
                                            <p:cond delay="0"/>
                                          </p:stCondLst>
                                        </p:cTn>
                                        <p:tgtEl>
                                          <p:spTgt spid="111"/>
                                        </p:tgtEl>
                                        <p:attrNameLst>
                                          <p:attrName>style.visibility</p:attrName>
                                        </p:attrNameLst>
                                      </p:cBhvr>
                                      <p:to>
                                        <p:strVal val="visible"/>
                                      </p:to>
                                    </p:set>
                                    <p:anim calcmode="lin" valueType="num">
                                      <p:cBhvr additive="base">
                                        <p:cTn id="251" dur="750"/>
                                        <p:tgtEl>
                                          <p:spTgt spid="111"/>
                                        </p:tgtEl>
                                        <p:attrNameLst>
                                          <p:attrName>ppt_y</p:attrName>
                                        </p:attrNameLst>
                                      </p:cBhvr>
                                      <p:tavLst>
                                        <p:tav tm="0">
                                          <p:val>
                                            <p:strVal val="#ppt_y-1"/>
                                          </p:val>
                                        </p:tav>
                                        <p:tav tm="100000">
                                          <p:val>
                                            <p:strVal val="#ppt_y"/>
                                          </p:val>
                                        </p:tav>
                                      </p:tavLst>
                                    </p:anim>
                                  </p:childTnLst>
                                </p:cTn>
                              </p:par>
                              <p:par>
                                <p:cTn id="252" presetID="10" presetClass="entr" presetSubtype="0" fill="hold" nodeType="withEffect">
                                  <p:stCondLst>
                                    <p:cond delay="0"/>
                                  </p:stCondLst>
                                  <p:childTnLst>
                                    <p:set>
                                      <p:cBhvr>
                                        <p:cTn id="253" dur="1" fill="hold">
                                          <p:stCondLst>
                                            <p:cond delay="0"/>
                                          </p:stCondLst>
                                        </p:cTn>
                                        <p:tgtEl>
                                          <p:spTgt spid="111"/>
                                        </p:tgtEl>
                                        <p:attrNameLst>
                                          <p:attrName>style.visibility</p:attrName>
                                        </p:attrNameLst>
                                      </p:cBhvr>
                                      <p:to>
                                        <p:strVal val="visible"/>
                                      </p:to>
                                    </p:set>
                                    <p:animEffect transition="in" filter="fade">
                                      <p:cBhvr>
                                        <p:cTn id="254" dur="750"/>
                                        <p:tgtEl>
                                          <p:spTgt spid="111"/>
                                        </p:tgtEl>
                                      </p:cBhvr>
                                    </p:animEffect>
                                  </p:childTnLst>
                                </p:cTn>
                              </p:par>
                            </p:childTnLst>
                          </p:cTn>
                        </p:par>
                        <p:par>
                          <p:cTn id="255" fill="hold">
                            <p:stCondLst>
                              <p:cond delay="37500"/>
                            </p:stCondLst>
                            <p:childTnLst>
                              <p:par>
                                <p:cTn id="256" presetID="2" presetClass="entr" presetSubtype="4" fill="hold" nodeType="afterEffect">
                                  <p:stCondLst>
                                    <p:cond delay="0"/>
                                  </p:stCondLst>
                                  <p:childTnLst>
                                    <p:set>
                                      <p:cBhvr>
                                        <p:cTn id="257" dur="1" fill="hold">
                                          <p:stCondLst>
                                            <p:cond delay="0"/>
                                          </p:stCondLst>
                                        </p:cTn>
                                        <p:tgtEl>
                                          <p:spTgt spid="112">
                                            <p:txEl>
                                              <p:pRg st="0" end="0"/>
                                            </p:txEl>
                                          </p:spTgt>
                                        </p:tgtEl>
                                        <p:attrNameLst>
                                          <p:attrName>style.visibility</p:attrName>
                                        </p:attrNameLst>
                                      </p:cBhvr>
                                      <p:to>
                                        <p:strVal val="visible"/>
                                      </p:to>
                                    </p:set>
                                    <p:anim calcmode="lin" valueType="num">
                                      <p:cBhvr additive="base">
                                        <p:cTn id="258" dur="750"/>
                                        <p:tgtEl>
                                          <p:spTgt spid="112">
                                            <p:txEl>
                                              <p:pRg st="0" end="0"/>
                                            </p:txEl>
                                          </p:spTgt>
                                        </p:tgtEl>
                                        <p:attrNameLst>
                                          <p:attrName>ppt_y</p:attrName>
                                        </p:attrNameLst>
                                      </p:cBhvr>
                                      <p:tavLst>
                                        <p:tav tm="0">
                                          <p:val>
                                            <p:strVal val="#ppt_y+1"/>
                                          </p:val>
                                        </p:tav>
                                        <p:tav tm="100000">
                                          <p:val>
                                            <p:strVal val="#ppt_y"/>
                                          </p:val>
                                        </p:tav>
                                      </p:tavLst>
                                    </p:anim>
                                  </p:childTnLst>
                                </p:cTn>
                              </p:par>
                            </p:childTnLst>
                          </p:cTn>
                        </p:par>
                        <p:par>
                          <p:cTn id="259" fill="hold">
                            <p:stCondLst>
                              <p:cond delay="38250"/>
                            </p:stCondLst>
                            <p:childTnLst>
                              <p:par>
                                <p:cTn id="260" presetID="2" presetClass="entr" presetSubtype="4" fill="hold" nodeType="afterEffect">
                                  <p:stCondLst>
                                    <p:cond delay="0"/>
                                  </p:stCondLst>
                                  <p:childTnLst>
                                    <p:set>
                                      <p:cBhvr>
                                        <p:cTn id="261" dur="1" fill="hold">
                                          <p:stCondLst>
                                            <p:cond delay="0"/>
                                          </p:stCondLst>
                                        </p:cTn>
                                        <p:tgtEl>
                                          <p:spTgt spid="112">
                                            <p:txEl>
                                              <p:pRg st="1" end="1"/>
                                            </p:txEl>
                                          </p:spTgt>
                                        </p:tgtEl>
                                        <p:attrNameLst>
                                          <p:attrName>style.visibility</p:attrName>
                                        </p:attrNameLst>
                                      </p:cBhvr>
                                      <p:to>
                                        <p:strVal val="visible"/>
                                      </p:to>
                                    </p:set>
                                    <p:anim calcmode="lin" valueType="num">
                                      <p:cBhvr additive="base">
                                        <p:cTn id="262" dur="750"/>
                                        <p:tgtEl>
                                          <p:spTgt spid="112">
                                            <p:txEl>
                                              <p:pRg st="1" end="1"/>
                                            </p:txEl>
                                          </p:spTgt>
                                        </p:tgtEl>
                                        <p:attrNameLst>
                                          <p:attrName>ppt_y</p:attrName>
                                        </p:attrNameLst>
                                      </p:cBhvr>
                                      <p:tavLst>
                                        <p:tav tm="0">
                                          <p:val>
                                            <p:strVal val="#ppt_y+1"/>
                                          </p:val>
                                        </p:tav>
                                        <p:tav tm="100000">
                                          <p:val>
                                            <p:strVal val="#ppt_y"/>
                                          </p:val>
                                        </p:tav>
                                      </p:tavLst>
                                    </p:anim>
                                  </p:childTnLst>
                                </p:cTn>
                              </p:par>
                            </p:childTnLst>
                          </p:cTn>
                        </p:par>
                        <p:par>
                          <p:cTn id="263" fill="hold">
                            <p:stCondLst>
                              <p:cond delay="39000"/>
                            </p:stCondLst>
                            <p:childTnLst>
                              <p:par>
                                <p:cTn id="264" presetID="2" presetClass="entr" presetSubtype="4" fill="hold" nodeType="afterEffect">
                                  <p:stCondLst>
                                    <p:cond delay="0"/>
                                  </p:stCondLst>
                                  <p:childTnLst>
                                    <p:set>
                                      <p:cBhvr>
                                        <p:cTn id="265" dur="1" fill="hold">
                                          <p:stCondLst>
                                            <p:cond delay="0"/>
                                          </p:stCondLst>
                                        </p:cTn>
                                        <p:tgtEl>
                                          <p:spTgt spid="112">
                                            <p:txEl>
                                              <p:pRg st="2" end="2"/>
                                            </p:txEl>
                                          </p:spTgt>
                                        </p:tgtEl>
                                        <p:attrNameLst>
                                          <p:attrName>style.visibility</p:attrName>
                                        </p:attrNameLst>
                                      </p:cBhvr>
                                      <p:to>
                                        <p:strVal val="visible"/>
                                      </p:to>
                                    </p:set>
                                    <p:anim calcmode="lin" valueType="num">
                                      <p:cBhvr additive="base">
                                        <p:cTn id="266" dur="750"/>
                                        <p:tgtEl>
                                          <p:spTgt spid="112">
                                            <p:txEl>
                                              <p:pRg st="2" end="2"/>
                                            </p:txEl>
                                          </p:spTgt>
                                        </p:tgtEl>
                                        <p:attrNameLst>
                                          <p:attrName>ppt_y</p:attrName>
                                        </p:attrNameLst>
                                      </p:cBhvr>
                                      <p:tavLst>
                                        <p:tav tm="0">
                                          <p:val>
                                            <p:strVal val="#ppt_y+1"/>
                                          </p:val>
                                        </p:tav>
                                        <p:tav tm="100000">
                                          <p:val>
                                            <p:strVal val="#ppt_y"/>
                                          </p:val>
                                        </p:tav>
                                      </p:tavLst>
                                    </p:anim>
                                  </p:childTnLst>
                                </p:cTn>
                              </p:par>
                            </p:childTnLst>
                          </p:cTn>
                        </p:par>
                        <p:par>
                          <p:cTn id="267" fill="hold">
                            <p:stCondLst>
                              <p:cond delay="39750"/>
                            </p:stCondLst>
                            <p:childTnLst>
                              <p:par>
                                <p:cTn id="268" presetID="2" presetClass="entr" presetSubtype="4" fill="hold" nodeType="afterEffect">
                                  <p:stCondLst>
                                    <p:cond delay="0"/>
                                  </p:stCondLst>
                                  <p:childTnLst>
                                    <p:set>
                                      <p:cBhvr>
                                        <p:cTn id="269" dur="1" fill="hold">
                                          <p:stCondLst>
                                            <p:cond delay="0"/>
                                          </p:stCondLst>
                                        </p:cTn>
                                        <p:tgtEl>
                                          <p:spTgt spid="112">
                                            <p:txEl>
                                              <p:pRg st="3" end="3"/>
                                            </p:txEl>
                                          </p:spTgt>
                                        </p:tgtEl>
                                        <p:attrNameLst>
                                          <p:attrName>style.visibility</p:attrName>
                                        </p:attrNameLst>
                                      </p:cBhvr>
                                      <p:to>
                                        <p:strVal val="visible"/>
                                      </p:to>
                                    </p:set>
                                    <p:anim calcmode="lin" valueType="num">
                                      <p:cBhvr additive="base">
                                        <p:cTn id="270" dur="750"/>
                                        <p:tgtEl>
                                          <p:spTgt spid="112">
                                            <p:txEl>
                                              <p:pRg st="3" end="3"/>
                                            </p:txEl>
                                          </p:spTgt>
                                        </p:tgtEl>
                                        <p:attrNameLst>
                                          <p:attrName>ppt_y</p:attrName>
                                        </p:attrNameLst>
                                      </p:cBhvr>
                                      <p:tavLst>
                                        <p:tav tm="0">
                                          <p:val>
                                            <p:strVal val="#ppt_y+1"/>
                                          </p:val>
                                        </p:tav>
                                        <p:tav tm="100000">
                                          <p:val>
                                            <p:strVal val="#ppt_y"/>
                                          </p:val>
                                        </p:tav>
                                      </p:tavLst>
                                    </p:anim>
                                  </p:childTnLst>
                                </p:cTn>
                              </p:par>
                            </p:childTnLst>
                          </p:cTn>
                        </p:par>
                        <p:par>
                          <p:cTn id="271" fill="hold">
                            <p:stCondLst>
                              <p:cond delay="40500"/>
                            </p:stCondLst>
                            <p:childTnLst>
                              <p:par>
                                <p:cTn id="272" presetID="2" presetClass="entr" presetSubtype="4" fill="hold" nodeType="afterEffect">
                                  <p:stCondLst>
                                    <p:cond delay="0"/>
                                  </p:stCondLst>
                                  <p:childTnLst>
                                    <p:set>
                                      <p:cBhvr>
                                        <p:cTn id="273" dur="1" fill="hold">
                                          <p:stCondLst>
                                            <p:cond delay="0"/>
                                          </p:stCondLst>
                                        </p:cTn>
                                        <p:tgtEl>
                                          <p:spTgt spid="112">
                                            <p:txEl>
                                              <p:pRg st="4" end="4"/>
                                            </p:txEl>
                                          </p:spTgt>
                                        </p:tgtEl>
                                        <p:attrNameLst>
                                          <p:attrName>style.visibility</p:attrName>
                                        </p:attrNameLst>
                                      </p:cBhvr>
                                      <p:to>
                                        <p:strVal val="visible"/>
                                      </p:to>
                                    </p:set>
                                    <p:anim calcmode="lin" valueType="num">
                                      <p:cBhvr additive="base">
                                        <p:cTn id="274" dur="750"/>
                                        <p:tgtEl>
                                          <p:spTgt spid="112">
                                            <p:txEl>
                                              <p:pRg st="4" end="4"/>
                                            </p:txEl>
                                          </p:spTgt>
                                        </p:tgtEl>
                                        <p:attrNameLst>
                                          <p:attrName>ppt_y</p:attrName>
                                        </p:attrNameLst>
                                      </p:cBhvr>
                                      <p:tavLst>
                                        <p:tav tm="0">
                                          <p:val>
                                            <p:strVal val="#ppt_y+1"/>
                                          </p:val>
                                        </p:tav>
                                        <p:tav tm="100000">
                                          <p:val>
                                            <p:strVal val="#ppt_y"/>
                                          </p:val>
                                        </p:tav>
                                      </p:tavLst>
                                    </p:anim>
                                  </p:childTnLst>
                                </p:cTn>
                              </p:par>
                            </p:childTnLst>
                          </p:cTn>
                        </p:par>
                        <p:par>
                          <p:cTn id="275" fill="hold">
                            <p:stCondLst>
                              <p:cond delay="41250"/>
                            </p:stCondLst>
                            <p:childTnLst>
                              <p:par>
                                <p:cTn id="276" presetID="2" presetClass="entr" presetSubtype="4" fill="hold" nodeType="afterEffect">
                                  <p:stCondLst>
                                    <p:cond delay="0"/>
                                  </p:stCondLst>
                                  <p:childTnLst>
                                    <p:set>
                                      <p:cBhvr>
                                        <p:cTn id="277" dur="1" fill="hold">
                                          <p:stCondLst>
                                            <p:cond delay="0"/>
                                          </p:stCondLst>
                                        </p:cTn>
                                        <p:tgtEl>
                                          <p:spTgt spid="112">
                                            <p:txEl>
                                              <p:pRg st="5" end="5"/>
                                            </p:txEl>
                                          </p:spTgt>
                                        </p:tgtEl>
                                        <p:attrNameLst>
                                          <p:attrName>style.visibility</p:attrName>
                                        </p:attrNameLst>
                                      </p:cBhvr>
                                      <p:to>
                                        <p:strVal val="visible"/>
                                      </p:to>
                                    </p:set>
                                    <p:anim calcmode="lin" valueType="num">
                                      <p:cBhvr additive="base">
                                        <p:cTn id="278" dur="750"/>
                                        <p:tgtEl>
                                          <p:spTgt spid="112">
                                            <p:txEl>
                                              <p:pRg st="5" end="5"/>
                                            </p:txEl>
                                          </p:spTgt>
                                        </p:tgtEl>
                                        <p:attrNameLst>
                                          <p:attrName>ppt_y</p:attrName>
                                        </p:attrNameLst>
                                      </p:cBhvr>
                                      <p:tavLst>
                                        <p:tav tm="0">
                                          <p:val>
                                            <p:strVal val="#ppt_y+1"/>
                                          </p:val>
                                        </p:tav>
                                        <p:tav tm="100000">
                                          <p:val>
                                            <p:strVal val="#ppt_y"/>
                                          </p:val>
                                        </p:tav>
                                      </p:tavLst>
                                    </p:anim>
                                  </p:childTnLst>
                                </p:cTn>
                              </p:par>
                            </p:childTnLst>
                          </p:cTn>
                        </p:par>
                        <p:par>
                          <p:cTn id="279" fill="hold">
                            <p:stCondLst>
                              <p:cond delay="42000"/>
                            </p:stCondLst>
                            <p:childTnLst>
                              <p:par>
                                <p:cTn id="280" presetID="2" presetClass="entr" presetSubtype="4" fill="hold" nodeType="afterEffect">
                                  <p:stCondLst>
                                    <p:cond delay="0"/>
                                  </p:stCondLst>
                                  <p:childTnLst>
                                    <p:set>
                                      <p:cBhvr>
                                        <p:cTn id="281" dur="1" fill="hold">
                                          <p:stCondLst>
                                            <p:cond delay="0"/>
                                          </p:stCondLst>
                                        </p:cTn>
                                        <p:tgtEl>
                                          <p:spTgt spid="112">
                                            <p:txEl>
                                              <p:pRg st="6" end="6"/>
                                            </p:txEl>
                                          </p:spTgt>
                                        </p:tgtEl>
                                        <p:attrNameLst>
                                          <p:attrName>style.visibility</p:attrName>
                                        </p:attrNameLst>
                                      </p:cBhvr>
                                      <p:to>
                                        <p:strVal val="visible"/>
                                      </p:to>
                                    </p:set>
                                    <p:anim calcmode="lin" valueType="num">
                                      <p:cBhvr additive="base">
                                        <p:cTn id="282" dur="750"/>
                                        <p:tgtEl>
                                          <p:spTgt spid="112">
                                            <p:txEl>
                                              <p:pRg st="6" end="6"/>
                                            </p:txEl>
                                          </p:spTgt>
                                        </p:tgtEl>
                                        <p:attrNameLst>
                                          <p:attrName>ppt_y</p:attrName>
                                        </p:attrNameLst>
                                      </p:cBhvr>
                                      <p:tavLst>
                                        <p:tav tm="0">
                                          <p:val>
                                            <p:strVal val="#ppt_y+1"/>
                                          </p:val>
                                        </p:tav>
                                        <p:tav tm="100000">
                                          <p:val>
                                            <p:strVal val="#ppt_y"/>
                                          </p:val>
                                        </p:tav>
                                      </p:tavLst>
                                    </p:anim>
                                  </p:childTnLst>
                                </p:cTn>
                              </p:par>
                            </p:childTnLst>
                          </p:cTn>
                        </p:par>
                        <p:par>
                          <p:cTn id="283" fill="hold">
                            <p:stCondLst>
                              <p:cond delay="42750"/>
                            </p:stCondLst>
                            <p:childTnLst>
                              <p:par>
                                <p:cTn id="284" presetID="2" presetClass="entr" presetSubtype="4" fill="hold" nodeType="afterEffect">
                                  <p:stCondLst>
                                    <p:cond delay="0"/>
                                  </p:stCondLst>
                                  <p:childTnLst>
                                    <p:set>
                                      <p:cBhvr>
                                        <p:cTn id="285" dur="1" fill="hold">
                                          <p:stCondLst>
                                            <p:cond delay="0"/>
                                          </p:stCondLst>
                                        </p:cTn>
                                        <p:tgtEl>
                                          <p:spTgt spid="112">
                                            <p:txEl>
                                              <p:pRg st="7" end="7"/>
                                            </p:txEl>
                                          </p:spTgt>
                                        </p:tgtEl>
                                        <p:attrNameLst>
                                          <p:attrName>style.visibility</p:attrName>
                                        </p:attrNameLst>
                                      </p:cBhvr>
                                      <p:to>
                                        <p:strVal val="visible"/>
                                      </p:to>
                                    </p:set>
                                    <p:anim calcmode="lin" valueType="num">
                                      <p:cBhvr additive="base">
                                        <p:cTn id="286" dur="750"/>
                                        <p:tgtEl>
                                          <p:spTgt spid="112">
                                            <p:txEl>
                                              <p:pRg st="7" end="7"/>
                                            </p:txEl>
                                          </p:spTgt>
                                        </p:tgtEl>
                                        <p:attrNameLst>
                                          <p:attrName>ppt_y</p:attrName>
                                        </p:attrNameLst>
                                      </p:cBhvr>
                                      <p:tavLst>
                                        <p:tav tm="0">
                                          <p:val>
                                            <p:strVal val="#ppt_y+1"/>
                                          </p:val>
                                        </p:tav>
                                        <p:tav tm="100000">
                                          <p:val>
                                            <p:strVal val="#ppt_y"/>
                                          </p:val>
                                        </p:tav>
                                      </p:tavLst>
                                    </p:anim>
                                  </p:childTnLst>
                                </p:cTn>
                              </p:par>
                            </p:childTnLst>
                          </p:cTn>
                        </p:par>
                        <p:par>
                          <p:cTn id="287" fill="hold">
                            <p:stCondLst>
                              <p:cond delay="43500"/>
                            </p:stCondLst>
                            <p:childTnLst>
                              <p:par>
                                <p:cTn id="288" presetID="2" presetClass="entr" presetSubtype="4" fill="hold" nodeType="afterEffect">
                                  <p:stCondLst>
                                    <p:cond delay="0"/>
                                  </p:stCondLst>
                                  <p:childTnLst>
                                    <p:set>
                                      <p:cBhvr>
                                        <p:cTn id="289" dur="1" fill="hold">
                                          <p:stCondLst>
                                            <p:cond delay="0"/>
                                          </p:stCondLst>
                                        </p:cTn>
                                        <p:tgtEl>
                                          <p:spTgt spid="112">
                                            <p:txEl>
                                              <p:pRg st="8" end="8"/>
                                            </p:txEl>
                                          </p:spTgt>
                                        </p:tgtEl>
                                        <p:attrNameLst>
                                          <p:attrName>style.visibility</p:attrName>
                                        </p:attrNameLst>
                                      </p:cBhvr>
                                      <p:to>
                                        <p:strVal val="visible"/>
                                      </p:to>
                                    </p:set>
                                    <p:anim calcmode="lin" valueType="num">
                                      <p:cBhvr additive="base">
                                        <p:cTn id="290" dur="750"/>
                                        <p:tgtEl>
                                          <p:spTgt spid="112">
                                            <p:txEl>
                                              <p:pRg st="8" end="8"/>
                                            </p:txEl>
                                          </p:spTgt>
                                        </p:tgtEl>
                                        <p:attrNameLst>
                                          <p:attrName>ppt_y</p:attrName>
                                        </p:attrNameLst>
                                      </p:cBhvr>
                                      <p:tavLst>
                                        <p:tav tm="0">
                                          <p:val>
                                            <p:strVal val="#ppt_y+1"/>
                                          </p:val>
                                        </p:tav>
                                        <p:tav tm="100000">
                                          <p:val>
                                            <p:strVal val="#ppt_y"/>
                                          </p:val>
                                        </p:tav>
                                      </p:tavLst>
                                    </p:anim>
                                  </p:childTnLst>
                                </p:cTn>
                              </p:par>
                            </p:childTnLst>
                          </p:cTn>
                        </p:par>
                        <p:par>
                          <p:cTn id="291" fill="hold">
                            <p:stCondLst>
                              <p:cond delay="44250"/>
                            </p:stCondLst>
                            <p:childTnLst>
                              <p:par>
                                <p:cTn id="292" presetID="10" presetClass="entr" presetSubtype="0" fill="hold" nodeType="afterEffect">
                                  <p:stCondLst>
                                    <p:cond delay="0"/>
                                  </p:stCondLst>
                                  <p:childTnLst>
                                    <p:set>
                                      <p:cBhvr>
                                        <p:cTn id="293" dur="1" fill="hold">
                                          <p:stCondLst>
                                            <p:cond delay="0"/>
                                          </p:stCondLst>
                                        </p:cTn>
                                        <p:tgtEl>
                                          <p:spTgt spid="113">
                                            <p:txEl>
                                              <p:pRg st="0" end="0"/>
                                            </p:txEl>
                                          </p:spTgt>
                                        </p:tgtEl>
                                        <p:attrNameLst>
                                          <p:attrName>style.visibility</p:attrName>
                                        </p:attrNameLst>
                                      </p:cBhvr>
                                      <p:to>
                                        <p:strVal val="visible"/>
                                      </p:to>
                                    </p:set>
                                    <p:animEffect transition="in" filter="fade">
                                      <p:cBhvr>
                                        <p:cTn id="294" dur="500"/>
                                        <p:tgtEl>
                                          <p:spTgt spid="113">
                                            <p:txEl>
                                              <p:pRg st="0" end="0"/>
                                            </p:txEl>
                                          </p:spTgt>
                                        </p:tgtEl>
                                      </p:cBhvr>
                                    </p:animEffect>
                                  </p:childTnLst>
                                </p:cTn>
                              </p:par>
                            </p:childTnLst>
                          </p:cTn>
                        </p:par>
                        <p:par>
                          <p:cTn id="295" fill="hold">
                            <p:stCondLst>
                              <p:cond delay="44750"/>
                            </p:stCondLst>
                            <p:childTnLst>
                              <p:par>
                                <p:cTn id="296" presetID="10" presetClass="entr" presetSubtype="0" fill="hold" nodeType="afterEffect">
                                  <p:stCondLst>
                                    <p:cond delay="0"/>
                                  </p:stCondLst>
                                  <p:childTnLst>
                                    <p:set>
                                      <p:cBhvr>
                                        <p:cTn id="297" dur="1" fill="hold">
                                          <p:stCondLst>
                                            <p:cond delay="0"/>
                                          </p:stCondLst>
                                        </p:cTn>
                                        <p:tgtEl>
                                          <p:spTgt spid="113">
                                            <p:txEl>
                                              <p:pRg st="1" end="1"/>
                                            </p:txEl>
                                          </p:spTgt>
                                        </p:tgtEl>
                                        <p:attrNameLst>
                                          <p:attrName>style.visibility</p:attrName>
                                        </p:attrNameLst>
                                      </p:cBhvr>
                                      <p:to>
                                        <p:strVal val="visible"/>
                                      </p:to>
                                    </p:set>
                                    <p:animEffect transition="in" filter="fade">
                                      <p:cBhvr>
                                        <p:cTn id="298" dur="500"/>
                                        <p:tgtEl>
                                          <p:spTgt spid="113">
                                            <p:txEl>
                                              <p:pRg st="1" end="1"/>
                                            </p:txEl>
                                          </p:spTgt>
                                        </p:tgtEl>
                                      </p:cBhvr>
                                    </p:animEffect>
                                  </p:childTnLst>
                                </p:cTn>
                              </p:par>
                            </p:childTnLst>
                          </p:cTn>
                        </p:par>
                        <p:par>
                          <p:cTn id="299" fill="hold">
                            <p:stCondLst>
                              <p:cond delay="45250"/>
                            </p:stCondLst>
                            <p:childTnLst>
                              <p:par>
                                <p:cTn id="300" presetID="10" presetClass="entr" presetSubtype="0" fill="hold" nodeType="afterEffect">
                                  <p:stCondLst>
                                    <p:cond delay="0"/>
                                  </p:stCondLst>
                                  <p:childTnLst>
                                    <p:set>
                                      <p:cBhvr>
                                        <p:cTn id="301" dur="1" fill="hold">
                                          <p:stCondLst>
                                            <p:cond delay="0"/>
                                          </p:stCondLst>
                                        </p:cTn>
                                        <p:tgtEl>
                                          <p:spTgt spid="113">
                                            <p:txEl>
                                              <p:pRg st="2" end="2"/>
                                            </p:txEl>
                                          </p:spTgt>
                                        </p:tgtEl>
                                        <p:attrNameLst>
                                          <p:attrName>style.visibility</p:attrName>
                                        </p:attrNameLst>
                                      </p:cBhvr>
                                      <p:to>
                                        <p:strVal val="visible"/>
                                      </p:to>
                                    </p:set>
                                    <p:animEffect transition="in" filter="fade">
                                      <p:cBhvr>
                                        <p:cTn id="302" dur="500"/>
                                        <p:tgtEl>
                                          <p:spTgt spid="113">
                                            <p:txEl>
                                              <p:pRg st="2" end="2"/>
                                            </p:txEl>
                                          </p:spTgt>
                                        </p:tgtEl>
                                      </p:cBhvr>
                                    </p:animEffect>
                                  </p:childTnLst>
                                </p:cTn>
                              </p:par>
                            </p:childTnLst>
                          </p:cTn>
                        </p:par>
                        <p:par>
                          <p:cTn id="303" fill="hold">
                            <p:stCondLst>
                              <p:cond delay="45750"/>
                            </p:stCondLst>
                            <p:childTnLst>
                              <p:par>
                                <p:cTn id="304" presetID="10" presetClass="entr" presetSubtype="0" fill="hold" nodeType="afterEffect">
                                  <p:stCondLst>
                                    <p:cond delay="0"/>
                                  </p:stCondLst>
                                  <p:childTnLst>
                                    <p:set>
                                      <p:cBhvr>
                                        <p:cTn id="305" dur="1" fill="hold">
                                          <p:stCondLst>
                                            <p:cond delay="0"/>
                                          </p:stCondLst>
                                        </p:cTn>
                                        <p:tgtEl>
                                          <p:spTgt spid="113">
                                            <p:txEl>
                                              <p:pRg st="3" end="3"/>
                                            </p:txEl>
                                          </p:spTgt>
                                        </p:tgtEl>
                                        <p:attrNameLst>
                                          <p:attrName>style.visibility</p:attrName>
                                        </p:attrNameLst>
                                      </p:cBhvr>
                                      <p:to>
                                        <p:strVal val="visible"/>
                                      </p:to>
                                    </p:set>
                                    <p:animEffect transition="in" filter="fade">
                                      <p:cBhvr>
                                        <p:cTn id="306" dur="500"/>
                                        <p:tgtEl>
                                          <p:spTgt spid="113">
                                            <p:txEl>
                                              <p:pRg st="3" end="3"/>
                                            </p:txEl>
                                          </p:spTgt>
                                        </p:tgtEl>
                                      </p:cBhvr>
                                    </p:animEffect>
                                  </p:childTnLst>
                                </p:cTn>
                              </p:par>
                            </p:childTnLst>
                          </p:cTn>
                        </p:par>
                        <p:par>
                          <p:cTn id="307" fill="hold">
                            <p:stCondLst>
                              <p:cond delay="46250"/>
                            </p:stCondLst>
                            <p:childTnLst>
                              <p:par>
                                <p:cTn id="308" presetID="10" presetClass="entr" presetSubtype="0" fill="hold" nodeType="afterEffect">
                                  <p:stCondLst>
                                    <p:cond delay="0"/>
                                  </p:stCondLst>
                                  <p:childTnLst>
                                    <p:set>
                                      <p:cBhvr>
                                        <p:cTn id="309" dur="1" fill="hold">
                                          <p:stCondLst>
                                            <p:cond delay="0"/>
                                          </p:stCondLst>
                                        </p:cTn>
                                        <p:tgtEl>
                                          <p:spTgt spid="113">
                                            <p:txEl>
                                              <p:pRg st="4" end="4"/>
                                            </p:txEl>
                                          </p:spTgt>
                                        </p:tgtEl>
                                        <p:attrNameLst>
                                          <p:attrName>style.visibility</p:attrName>
                                        </p:attrNameLst>
                                      </p:cBhvr>
                                      <p:to>
                                        <p:strVal val="visible"/>
                                      </p:to>
                                    </p:set>
                                    <p:animEffect transition="in" filter="fade">
                                      <p:cBhvr>
                                        <p:cTn id="310" dur="500"/>
                                        <p:tgtEl>
                                          <p:spTgt spid="113">
                                            <p:txEl>
                                              <p:pRg st="4" end="4"/>
                                            </p:txEl>
                                          </p:spTgt>
                                        </p:tgtEl>
                                      </p:cBhvr>
                                    </p:animEffect>
                                  </p:childTnLst>
                                </p:cTn>
                              </p:par>
                            </p:childTnLst>
                          </p:cTn>
                        </p:par>
                        <p:par>
                          <p:cTn id="311" fill="hold">
                            <p:stCondLst>
                              <p:cond delay="46750"/>
                            </p:stCondLst>
                            <p:childTnLst>
                              <p:par>
                                <p:cTn id="312" presetID="10" presetClass="entr" presetSubtype="0" fill="hold" nodeType="afterEffect">
                                  <p:stCondLst>
                                    <p:cond delay="0"/>
                                  </p:stCondLst>
                                  <p:childTnLst>
                                    <p:set>
                                      <p:cBhvr>
                                        <p:cTn id="313" dur="1" fill="hold">
                                          <p:stCondLst>
                                            <p:cond delay="0"/>
                                          </p:stCondLst>
                                        </p:cTn>
                                        <p:tgtEl>
                                          <p:spTgt spid="113">
                                            <p:txEl>
                                              <p:pRg st="5" end="5"/>
                                            </p:txEl>
                                          </p:spTgt>
                                        </p:tgtEl>
                                        <p:attrNameLst>
                                          <p:attrName>style.visibility</p:attrName>
                                        </p:attrNameLst>
                                      </p:cBhvr>
                                      <p:to>
                                        <p:strVal val="visible"/>
                                      </p:to>
                                    </p:set>
                                    <p:animEffect transition="in" filter="fade">
                                      <p:cBhvr>
                                        <p:cTn id="314" dur="500"/>
                                        <p:tgtEl>
                                          <p:spTgt spid="113">
                                            <p:txEl>
                                              <p:pRg st="5" end="5"/>
                                            </p:txEl>
                                          </p:spTgt>
                                        </p:tgtEl>
                                      </p:cBhvr>
                                    </p:animEffect>
                                  </p:childTnLst>
                                </p:cTn>
                              </p:par>
                            </p:childTnLst>
                          </p:cTn>
                        </p:par>
                        <p:par>
                          <p:cTn id="315" fill="hold">
                            <p:stCondLst>
                              <p:cond delay="47250"/>
                            </p:stCondLst>
                            <p:childTnLst>
                              <p:par>
                                <p:cTn id="316" presetID="10" presetClass="entr" presetSubtype="0" fill="hold" nodeType="afterEffect">
                                  <p:stCondLst>
                                    <p:cond delay="0"/>
                                  </p:stCondLst>
                                  <p:childTnLst>
                                    <p:set>
                                      <p:cBhvr>
                                        <p:cTn id="317" dur="1" fill="hold">
                                          <p:stCondLst>
                                            <p:cond delay="0"/>
                                          </p:stCondLst>
                                        </p:cTn>
                                        <p:tgtEl>
                                          <p:spTgt spid="113">
                                            <p:txEl>
                                              <p:pRg st="6" end="6"/>
                                            </p:txEl>
                                          </p:spTgt>
                                        </p:tgtEl>
                                        <p:attrNameLst>
                                          <p:attrName>style.visibility</p:attrName>
                                        </p:attrNameLst>
                                      </p:cBhvr>
                                      <p:to>
                                        <p:strVal val="visible"/>
                                      </p:to>
                                    </p:set>
                                    <p:animEffect transition="in" filter="fade">
                                      <p:cBhvr>
                                        <p:cTn id="318" dur="500"/>
                                        <p:tgtEl>
                                          <p:spTgt spid="113">
                                            <p:txEl>
                                              <p:pRg st="6" end="6"/>
                                            </p:txEl>
                                          </p:spTgt>
                                        </p:tgtEl>
                                      </p:cBhvr>
                                    </p:animEffect>
                                  </p:childTnLst>
                                </p:cTn>
                              </p:par>
                            </p:childTnLst>
                          </p:cTn>
                        </p:par>
                        <p:par>
                          <p:cTn id="319" fill="hold">
                            <p:stCondLst>
                              <p:cond delay="47750"/>
                            </p:stCondLst>
                            <p:childTnLst>
                              <p:par>
                                <p:cTn id="320" presetID="10" presetClass="entr" presetSubtype="0" fill="hold" nodeType="afterEffect">
                                  <p:stCondLst>
                                    <p:cond delay="0"/>
                                  </p:stCondLst>
                                  <p:childTnLst>
                                    <p:set>
                                      <p:cBhvr>
                                        <p:cTn id="321" dur="1" fill="hold">
                                          <p:stCondLst>
                                            <p:cond delay="0"/>
                                          </p:stCondLst>
                                        </p:cTn>
                                        <p:tgtEl>
                                          <p:spTgt spid="113">
                                            <p:txEl>
                                              <p:pRg st="7" end="7"/>
                                            </p:txEl>
                                          </p:spTgt>
                                        </p:tgtEl>
                                        <p:attrNameLst>
                                          <p:attrName>style.visibility</p:attrName>
                                        </p:attrNameLst>
                                      </p:cBhvr>
                                      <p:to>
                                        <p:strVal val="visible"/>
                                      </p:to>
                                    </p:set>
                                    <p:animEffect transition="in" filter="fade">
                                      <p:cBhvr>
                                        <p:cTn id="322" dur="500"/>
                                        <p:tgtEl>
                                          <p:spTgt spid="113">
                                            <p:txEl>
                                              <p:pRg st="7" end="7"/>
                                            </p:txEl>
                                          </p:spTgt>
                                        </p:tgtEl>
                                      </p:cBhvr>
                                    </p:animEffect>
                                  </p:childTnLst>
                                </p:cTn>
                              </p:par>
                            </p:childTnLst>
                          </p:cTn>
                        </p:par>
                        <p:par>
                          <p:cTn id="323" fill="hold">
                            <p:stCondLst>
                              <p:cond delay="48250"/>
                            </p:stCondLst>
                            <p:childTnLst>
                              <p:par>
                                <p:cTn id="324" presetID="10" presetClass="entr" presetSubtype="0" fill="hold" nodeType="afterEffect">
                                  <p:stCondLst>
                                    <p:cond delay="0"/>
                                  </p:stCondLst>
                                  <p:childTnLst>
                                    <p:set>
                                      <p:cBhvr>
                                        <p:cTn id="325" dur="1" fill="hold">
                                          <p:stCondLst>
                                            <p:cond delay="0"/>
                                          </p:stCondLst>
                                        </p:cTn>
                                        <p:tgtEl>
                                          <p:spTgt spid="113">
                                            <p:txEl>
                                              <p:pRg st="8" end="8"/>
                                            </p:txEl>
                                          </p:spTgt>
                                        </p:tgtEl>
                                        <p:attrNameLst>
                                          <p:attrName>style.visibility</p:attrName>
                                        </p:attrNameLst>
                                      </p:cBhvr>
                                      <p:to>
                                        <p:strVal val="visible"/>
                                      </p:to>
                                    </p:set>
                                    <p:animEffect transition="in" filter="fade">
                                      <p:cBhvr>
                                        <p:cTn id="326" dur="500"/>
                                        <p:tgtEl>
                                          <p:spTgt spid="11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6 points">
  <p:cSld name="6 points">
    <p:spTree>
      <p:nvGrpSpPr>
        <p:cNvPr id="1" name="Shape 121"/>
        <p:cNvGrpSpPr/>
        <p:nvPr/>
      </p:nvGrpSpPr>
      <p:grpSpPr>
        <a:xfrm>
          <a:off x="0" y="0"/>
          <a:ext cx="0" cy="0"/>
          <a:chOff x="0" y="0"/>
          <a:chExt cx="0" cy="0"/>
        </a:xfrm>
      </p:grpSpPr>
      <p:sp>
        <p:nvSpPr>
          <p:cNvPr id="122" name="Google Shape;122;p138"/>
          <p:cNvSpPr/>
          <p:nvPr/>
        </p:nvSpPr>
        <p:spPr>
          <a:xfrm>
            <a:off x="4955493" y="0"/>
            <a:ext cx="8938307" cy="2993922"/>
          </a:xfrm>
          <a:custGeom>
            <a:avLst/>
            <a:gdLst/>
            <a:ahLst/>
            <a:cxnLst/>
            <a:rect l="l" t="t" r="r" b="b"/>
            <a:pathLst>
              <a:path w="8938307" h="2993922" extrusionOk="0">
                <a:moveTo>
                  <a:pt x="6841406" y="2962151"/>
                </a:moveTo>
                <a:cubicBezTo>
                  <a:pt x="6883766" y="2969212"/>
                  <a:pt x="6912008" y="2979803"/>
                  <a:pt x="6926129" y="2993922"/>
                </a:cubicBezTo>
                <a:lnTo>
                  <a:pt x="6862587" y="2983332"/>
                </a:lnTo>
                <a:cubicBezTo>
                  <a:pt x="6855525" y="2976272"/>
                  <a:pt x="6848466" y="2969212"/>
                  <a:pt x="6841406" y="2962151"/>
                </a:cubicBezTo>
                <a:close/>
                <a:moveTo>
                  <a:pt x="7961341" y="2893314"/>
                </a:moveTo>
                <a:cubicBezTo>
                  <a:pt x="7963107" y="2893314"/>
                  <a:pt x="7963990" y="2895079"/>
                  <a:pt x="7963990" y="2898609"/>
                </a:cubicBezTo>
                <a:lnTo>
                  <a:pt x="7953398" y="2898609"/>
                </a:lnTo>
                <a:cubicBezTo>
                  <a:pt x="7956929" y="2895079"/>
                  <a:pt x="7959576" y="2893314"/>
                  <a:pt x="7961341" y="2893314"/>
                </a:cubicBezTo>
                <a:close/>
                <a:moveTo>
                  <a:pt x="7625096" y="2845657"/>
                </a:moveTo>
                <a:lnTo>
                  <a:pt x="7667457" y="2845657"/>
                </a:lnTo>
                <a:lnTo>
                  <a:pt x="7667457" y="2856247"/>
                </a:lnTo>
                <a:cubicBezTo>
                  <a:pt x="7660396" y="2856247"/>
                  <a:pt x="7653338" y="2856247"/>
                  <a:pt x="7646278" y="2856247"/>
                </a:cubicBezTo>
                <a:cubicBezTo>
                  <a:pt x="7639216" y="2849187"/>
                  <a:pt x="7632156" y="2845657"/>
                  <a:pt x="7625096" y="2845657"/>
                </a:cubicBezTo>
                <a:close/>
                <a:moveTo>
                  <a:pt x="7572144" y="2835066"/>
                </a:moveTo>
                <a:lnTo>
                  <a:pt x="7593326" y="2835066"/>
                </a:lnTo>
                <a:lnTo>
                  <a:pt x="7593326" y="2845657"/>
                </a:lnTo>
                <a:close/>
                <a:moveTo>
                  <a:pt x="7752182" y="2750343"/>
                </a:moveTo>
                <a:lnTo>
                  <a:pt x="7773361" y="2760933"/>
                </a:lnTo>
                <a:lnTo>
                  <a:pt x="7815724" y="2771524"/>
                </a:lnTo>
                <a:cubicBezTo>
                  <a:pt x="7829844" y="2778585"/>
                  <a:pt x="7845729" y="2787410"/>
                  <a:pt x="7863380" y="2798000"/>
                </a:cubicBezTo>
                <a:cubicBezTo>
                  <a:pt x="7881031" y="2808591"/>
                  <a:pt x="7907508" y="2820947"/>
                  <a:pt x="7942808" y="2835066"/>
                </a:cubicBezTo>
                <a:cubicBezTo>
                  <a:pt x="7985171" y="2856247"/>
                  <a:pt x="8020471" y="2873899"/>
                  <a:pt x="8048712" y="2888018"/>
                </a:cubicBezTo>
                <a:cubicBezTo>
                  <a:pt x="8062833" y="2888018"/>
                  <a:pt x="8078719" y="2895080"/>
                  <a:pt x="8096369" y="2909199"/>
                </a:cubicBezTo>
                <a:cubicBezTo>
                  <a:pt x="8114020" y="2923320"/>
                  <a:pt x="8124610" y="2930380"/>
                  <a:pt x="8128141" y="2930380"/>
                </a:cubicBezTo>
                <a:cubicBezTo>
                  <a:pt x="8131671" y="2930380"/>
                  <a:pt x="8133435" y="2933911"/>
                  <a:pt x="8133435" y="2940970"/>
                </a:cubicBezTo>
                <a:cubicBezTo>
                  <a:pt x="8133435" y="2948032"/>
                  <a:pt x="8133435" y="2955091"/>
                  <a:pt x="8133435" y="2962151"/>
                </a:cubicBezTo>
                <a:lnTo>
                  <a:pt x="8122846" y="2951561"/>
                </a:lnTo>
                <a:cubicBezTo>
                  <a:pt x="8115785" y="2951561"/>
                  <a:pt x="8110490" y="2949797"/>
                  <a:pt x="8106960" y="2946266"/>
                </a:cubicBezTo>
                <a:cubicBezTo>
                  <a:pt x="8103431" y="2942736"/>
                  <a:pt x="8101664" y="2940970"/>
                  <a:pt x="8101664" y="2940970"/>
                </a:cubicBezTo>
                <a:lnTo>
                  <a:pt x="8080483" y="2940970"/>
                </a:lnTo>
                <a:cubicBezTo>
                  <a:pt x="8080483" y="2933911"/>
                  <a:pt x="8073423" y="2926851"/>
                  <a:pt x="8059302" y="2919791"/>
                </a:cubicBezTo>
                <a:cubicBezTo>
                  <a:pt x="8045183" y="2912730"/>
                  <a:pt x="8036356" y="2909199"/>
                  <a:pt x="8032827" y="2909199"/>
                </a:cubicBezTo>
                <a:cubicBezTo>
                  <a:pt x="8029298" y="2909199"/>
                  <a:pt x="8029298" y="2910965"/>
                  <a:pt x="8032827" y="2914495"/>
                </a:cubicBezTo>
                <a:cubicBezTo>
                  <a:pt x="8036356" y="2918024"/>
                  <a:pt x="8038123" y="2921555"/>
                  <a:pt x="8038123" y="2925085"/>
                </a:cubicBezTo>
                <a:cubicBezTo>
                  <a:pt x="8038123" y="2928616"/>
                  <a:pt x="8029298" y="2923320"/>
                  <a:pt x="8011646" y="2909199"/>
                </a:cubicBezTo>
                <a:cubicBezTo>
                  <a:pt x="7993994" y="2895080"/>
                  <a:pt x="7985171" y="2884489"/>
                  <a:pt x="7985171" y="2877428"/>
                </a:cubicBezTo>
                <a:cubicBezTo>
                  <a:pt x="7985171" y="2870368"/>
                  <a:pt x="7963990" y="2859778"/>
                  <a:pt x="7921627" y="2845657"/>
                </a:cubicBezTo>
                <a:lnTo>
                  <a:pt x="7889856" y="2824476"/>
                </a:lnTo>
                <a:cubicBezTo>
                  <a:pt x="7889856" y="2824476"/>
                  <a:pt x="7886327" y="2824476"/>
                  <a:pt x="7879267" y="2824476"/>
                </a:cubicBezTo>
                <a:cubicBezTo>
                  <a:pt x="7872205" y="2824476"/>
                  <a:pt x="7868675" y="2824476"/>
                  <a:pt x="7868675" y="2824476"/>
                </a:cubicBezTo>
                <a:lnTo>
                  <a:pt x="7847494" y="2813885"/>
                </a:lnTo>
                <a:lnTo>
                  <a:pt x="7836904" y="2813885"/>
                </a:lnTo>
                <a:lnTo>
                  <a:pt x="7826313" y="2803295"/>
                </a:lnTo>
                <a:cubicBezTo>
                  <a:pt x="7826313" y="2803295"/>
                  <a:pt x="7822784" y="2803295"/>
                  <a:pt x="7815724" y="2803295"/>
                </a:cubicBezTo>
                <a:lnTo>
                  <a:pt x="7783952" y="2782114"/>
                </a:lnTo>
                <a:close/>
                <a:moveTo>
                  <a:pt x="6068305" y="2739753"/>
                </a:moveTo>
                <a:lnTo>
                  <a:pt x="6089486" y="2750343"/>
                </a:lnTo>
                <a:cubicBezTo>
                  <a:pt x="6082426" y="2750343"/>
                  <a:pt x="6077130" y="2748578"/>
                  <a:pt x="6073601" y="2745048"/>
                </a:cubicBezTo>
                <a:cubicBezTo>
                  <a:pt x="6070072" y="2741518"/>
                  <a:pt x="6068305" y="2739753"/>
                  <a:pt x="6068305" y="2739753"/>
                </a:cubicBezTo>
                <a:close/>
                <a:moveTo>
                  <a:pt x="7709820" y="2729162"/>
                </a:moveTo>
                <a:lnTo>
                  <a:pt x="7731000" y="2739753"/>
                </a:lnTo>
                <a:cubicBezTo>
                  <a:pt x="7738060" y="2746814"/>
                  <a:pt x="7738060" y="2750343"/>
                  <a:pt x="7731000" y="2750343"/>
                </a:cubicBezTo>
                <a:lnTo>
                  <a:pt x="7720409" y="2739753"/>
                </a:lnTo>
                <a:cubicBezTo>
                  <a:pt x="7720409" y="2739753"/>
                  <a:pt x="7718644" y="2737989"/>
                  <a:pt x="7715115" y="2734458"/>
                </a:cubicBezTo>
                <a:cubicBezTo>
                  <a:pt x="7711586" y="2730928"/>
                  <a:pt x="7709820" y="2729162"/>
                  <a:pt x="7709820" y="2729162"/>
                </a:cubicBezTo>
                <a:close/>
                <a:moveTo>
                  <a:pt x="7699230" y="2707981"/>
                </a:moveTo>
                <a:lnTo>
                  <a:pt x="7709820" y="2718572"/>
                </a:lnTo>
                <a:lnTo>
                  <a:pt x="7699230" y="2718572"/>
                </a:lnTo>
                <a:close/>
                <a:moveTo>
                  <a:pt x="5983582" y="2707981"/>
                </a:moveTo>
                <a:lnTo>
                  <a:pt x="5994172" y="2707981"/>
                </a:lnTo>
                <a:lnTo>
                  <a:pt x="6068305" y="2739753"/>
                </a:lnTo>
                <a:cubicBezTo>
                  <a:pt x="6061245" y="2746814"/>
                  <a:pt x="6033005" y="2736224"/>
                  <a:pt x="5983582" y="2707981"/>
                </a:cubicBezTo>
                <a:close/>
                <a:moveTo>
                  <a:pt x="7656867" y="2697391"/>
                </a:moveTo>
                <a:cubicBezTo>
                  <a:pt x="7663928" y="2697391"/>
                  <a:pt x="7667457" y="2699157"/>
                  <a:pt x="7667457" y="2702687"/>
                </a:cubicBezTo>
                <a:cubicBezTo>
                  <a:pt x="7667457" y="2706216"/>
                  <a:pt x="7669223" y="2707981"/>
                  <a:pt x="7672752" y="2707981"/>
                </a:cubicBezTo>
                <a:cubicBezTo>
                  <a:pt x="7676282" y="2707981"/>
                  <a:pt x="7681578" y="2711512"/>
                  <a:pt x="7688638" y="2718572"/>
                </a:cubicBezTo>
                <a:lnTo>
                  <a:pt x="7688638" y="2729162"/>
                </a:lnTo>
                <a:cubicBezTo>
                  <a:pt x="7688638" y="2729162"/>
                  <a:pt x="7686874" y="2729162"/>
                  <a:pt x="7683344" y="2729162"/>
                </a:cubicBezTo>
                <a:cubicBezTo>
                  <a:pt x="7679813" y="2729162"/>
                  <a:pt x="7678048" y="2725633"/>
                  <a:pt x="7678048" y="2718572"/>
                </a:cubicBezTo>
                <a:cubicBezTo>
                  <a:pt x="7670986" y="2718572"/>
                  <a:pt x="7663928" y="2715043"/>
                  <a:pt x="7656867" y="2707981"/>
                </a:cubicBezTo>
                <a:close/>
                <a:moveTo>
                  <a:pt x="6290704" y="2665620"/>
                </a:moveTo>
                <a:lnTo>
                  <a:pt x="6301294" y="2665620"/>
                </a:lnTo>
                <a:cubicBezTo>
                  <a:pt x="6315414" y="2672681"/>
                  <a:pt x="6322476" y="2676210"/>
                  <a:pt x="6322476" y="2676210"/>
                </a:cubicBezTo>
                <a:lnTo>
                  <a:pt x="6311884" y="2676210"/>
                </a:lnTo>
                <a:lnTo>
                  <a:pt x="6290704" y="2676210"/>
                </a:lnTo>
                <a:close/>
                <a:moveTo>
                  <a:pt x="6555464" y="2602077"/>
                </a:moveTo>
                <a:lnTo>
                  <a:pt x="6555464" y="2612668"/>
                </a:lnTo>
                <a:cubicBezTo>
                  <a:pt x="6548403" y="2612668"/>
                  <a:pt x="6544874" y="2612668"/>
                  <a:pt x="6544874" y="2612668"/>
                </a:cubicBezTo>
                <a:cubicBezTo>
                  <a:pt x="6544874" y="2605608"/>
                  <a:pt x="6548403" y="2602077"/>
                  <a:pt x="6555464" y="2602077"/>
                </a:cubicBezTo>
                <a:close/>
                <a:moveTo>
                  <a:pt x="7434468" y="2591487"/>
                </a:moveTo>
                <a:lnTo>
                  <a:pt x="7445059" y="2591487"/>
                </a:lnTo>
                <a:cubicBezTo>
                  <a:pt x="7452120" y="2598548"/>
                  <a:pt x="7453884" y="2602077"/>
                  <a:pt x="7450355" y="2602077"/>
                </a:cubicBezTo>
                <a:cubicBezTo>
                  <a:pt x="7446824" y="2602077"/>
                  <a:pt x="7441530" y="2598548"/>
                  <a:pt x="7434468" y="2591487"/>
                </a:cubicBezTo>
                <a:close/>
                <a:moveTo>
                  <a:pt x="6904948" y="2591487"/>
                </a:moveTo>
                <a:cubicBezTo>
                  <a:pt x="6912008" y="2591487"/>
                  <a:pt x="6922600" y="2595018"/>
                  <a:pt x="6936718" y="2602077"/>
                </a:cubicBezTo>
                <a:cubicBezTo>
                  <a:pt x="6943780" y="2602077"/>
                  <a:pt x="6949074" y="2602077"/>
                  <a:pt x="6952604" y="2602077"/>
                </a:cubicBezTo>
                <a:cubicBezTo>
                  <a:pt x="6956135" y="2602077"/>
                  <a:pt x="6957900" y="2602077"/>
                  <a:pt x="6957900" y="2602077"/>
                </a:cubicBezTo>
                <a:lnTo>
                  <a:pt x="6957900" y="2612668"/>
                </a:lnTo>
                <a:lnTo>
                  <a:pt x="6968491" y="2612668"/>
                </a:lnTo>
                <a:cubicBezTo>
                  <a:pt x="6968491" y="2612668"/>
                  <a:pt x="6973785" y="2612668"/>
                  <a:pt x="6984376" y="2612668"/>
                </a:cubicBezTo>
                <a:cubicBezTo>
                  <a:pt x="6994966" y="2612668"/>
                  <a:pt x="7003792" y="2612668"/>
                  <a:pt x="7010852" y="2612668"/>
                </a:cubicBezTo>
                <a:lnTo>
                  <a:pt x="7053214" y="2633849"/>
                </a:lnTo>
                <a:lnTo>
                  <a:pt x="7084985" y="2633849"/>
                </a:lnTo>
                <a:cubicBezTo>
                  <a:pt x="7092045" y="2633849"/>
                  <a:pt x="7095574" y="2637379"/>
                  <a:pt x="7095574" y="2644439"/>
                </a:cubicBezTo>
                <a:lnTo>
                  <a:pt x="7116756" y="2644439"/>
                </a:lnTo>
                <a:cubicBezTo>
                  <a:pt x="7123818" y="2644439"/>
                  <a:pt x="7127347" y="2647970"/>
                  <a:pt x="7127347" y="2655029"/>
                </a:cubicBezTo>
                <a:lnTo>
                  <a:pt x="7116756" y="2655029"/>
                </a:lnTo>
                <a:lnTo>
                  <a:pt x="7053214" y="2644439"/>
                </a:lnTo>
                <a:lnTo>
                  <a:pt x="7063804" y="2655029"/>
                </a:lnTo>
                <a:lnTo>
                  <a:pt x="7053214" y="2655029"/>
                </a:lnTo>
                <a:lnTo>
                  <a:pt x="7063804" y="2665620"/>
                </a:lnTo>
                <a:cubicBezTo>
                  <a:pt x="7084985" y="2665620"/>
                  <a:pt x="7095574" y="2663856"/>
                  <a:pt x="7095574" y="2660325"/>
                </a:cubicBezTo>
                <a:cubicBezTo>
                  <a:pt x="7095574" y="2656795"/>
                  <a:pt x="7097341" y="2655029"/>
                  <a:pt x="7100870" y="2655029"/>
                </a:cubicBezTo>
                <a:cubicBezTo>
                  <a:pt x="7104400" y="2655029"/>
                  <a:pt x="7102636" y="2658560"/>
                  <a:pt x="7095574" y="2665620"/>
                </a:cubicBezTo>
                <a:lnTo>
                  <a:pt x="7106166" y="2676210"/>
                </a:lnTo>
                <a:lnTo>
                  <a:pt x="7063804" y="2676210"/>
                </a:lnTo>
                <a:cubicBezTo>
                  <a:pt x="7035562" y="2676210"/>
                  <a:pt x="7017914" y="2672681"/>
                  <a:pt x="7010852" y="2665620"/>
                </a:cubicBezTo>
                <a:cubicBezTo>
                  <a:pt x="7010852" y="2665620"/>
                  <a:pt x="7010852" y="2662091"/>
                  <a:pt x="7010852" y="2655029"/>
                </a:cubicBezTo>
                <a:lnTo>
                  <a:pt x="7021443" y="2644439"/>
                </a:lnTo>
                <a:cubicBezTo>
                  <a:pt x="7021443" y="2644439"/>
                  <a:pt x="7019677" y="2644439"/>
                  <a:pt x="7016148" y="2644439"/>
                </a:cubicBezTo>
                <a:cubicBezTo>
                  <a:pt x="7012618" y="2644439"/>
                  <a:pt x="7007322" y="2644439"/>
                  <a:pt x="7000262" y="2644439"/>
                </a:cubicBezTo>
                <a:lnTo>
                  <a:pt x="6989670" y="2644439"/>
                </a:lnTo>
                <a:lnTo>
                  <a:pt x="6989670" y="2655029"/>
                </a:lnTo>
                <a:lnTo>
                  <a:pt x="6979081" y="2644439"/>
                </a:lnTo>
                <a:cubicBezTo>
                  <a:pt x="6979081" y="2630318"/>
                  <a:pt x="6975552" y="2626789"/>
                  <a:pt x="6968491" y="2633849"/>
                </a:cubicBezTo>
                <a:lnTo>
                  <a:pt x="6947310" y="2644439"/>
                </a:lnTo>
                <a:lnTo>
                  <a:pt x="6936718" y="2633849"/>
                </a:lnTo>
                <a:lnTo>
                  <a:pt x="6904948" y="2633849"/>
                </a:lnTo>
                <a:cubicBezTo>
                  <a:pt x="6904948" y="2633849"/>
                  <a:pt x="6903183" y="2633849"/>
                  <a:pt x="6899652" y="2633849"/>
                </a:cubicBezTo>
                <a:cubicBezTo>
                  <a:pt x="6896122" y="2633849"/>
                  <a:pt x="6890828" y="2633849"/>
                  <a:pt x="6883766" y="2633849"/>
                </a:cubicBezTo>
                <a:cubicBezTo>
                  <a:pt x="6869648" y="2633849"/>
                  <a:pt x="6862587" y="2637379"/>
                  <a:pt x="6862587" y="2644439"/>
                </a:cubicBezTo>
                <a:lnTo>
                  <a:pt x="6873177" y="2644439"/>
                </a:lnTo>
                <a:cubicBezTo>
                  <a:pt x="6880237" y="2644439"/>
                  <a:pt x="6880237" y="2646205"/>
                  <a:pt x="6873177" y="2649735"/>
                </a:cubicBezTo>
                <a:cubicBezTo>
                  <a:pt x="6866116" y="2653264"/>
                  <a:pt x="6857292" y="2653264"/>
                  <a:pt x="6846700" y="2649735"/>
                </a:cubicBezTo>
                <a:cubicBezTo>
                  <a:pt x="6836110" y="2646205"/>
                  <a:pt x="6820224" y="2640910"/>
                  <a:pt x="6799044" y="2633849"/>
                </a:cubicBezTo>
                <a:cubicBezTo>
                  <a:pt x="6777862" y="2626789"/>
                  <a:pt x="6767272" y="2619727"/>
                  <a:pt x="6767272" y="2612668"/>
                </a:cubicBezTo>
                <a:lnTo>
                  <a:pt x="6799044" y="2623258"/>
                </a:lnTo>
                <a:cubicBezTo>
                  <a:pt x="6806104" y="2630318"/>
                  <a:pt x="6811400" y="2632083"/>
                  <a:pt x="6814929" y="2628554"/>
                </a:cubicBezTo>
                <a:cubicBezTo>
                  <a:pt x="6818458" y="2625024"/>
                  <a:pt x="6823754" y="2626789"/>
                  <a:pt x="6830814" y="2633849"/>
                </a:cubicBezTo>
                <a:cubicBezTo>
                  <a:pt x="6837876" y="2626789"/>
                  <a:pt x="6841406" y="2623258"/>
                  <a:pt x="6841406" y="2623258"/>
                </a:cubicBezTo>
                <a:cubicBezTo>
                  <a:pt x="6841406" y="2623258"/>
                  <a:pt x="6844936" y="2623258"/>
                  <a:pt x="6851996" y="2623258"/>
                </a:cubicBezTo>
                <a:cubicBezTo>
                  <a:pt x="6859056" y="2623258"/>
                  <a:pt x="6862587" y="2623258"/>
                  <a:pt x="6862587" y="2623258"/>
                </a:cubicBezTo>
                <a:cubicBezTo>
                  <a:pt x="6876706" y="2623258"/>
                  <a:pt x="6883766" y="2621493"/>
                  <a:pt x="6883766" y="2617962"/>
                </a:cubicBezTo>
                <a:cubicBezTo>
                  <a:pt x="6883766" y="2614433"/>
                  <a:pt x="6885532" y="2609137"/>
                  <a:pt x="6889062" y="2602077"/>
                </a:cubicBezTo>
                <a:cubicBezTo>
                  <a:pt x="6892592" y="2595018"/>
                  <a:pt x="6897888" y="2591487"/>
                  <a:pt x="6904948" y="2591487"/>
                </a:cubicBezTo>
                <a:close/>
                <a:moveTo>
                  <a:pt x="6230187" y="2586949"/>
                </a:moveTo>
                <a:lnTo>
                  <a:pt x="6237752" y="2602077"/>
                </a:lnTo>
                <a:cubicBezTo>
                  <a:pt x="6237752" y="2602077"/>
                  <a:pt x="6234222" y="2598548"/>
                  <a:pt x="6227161" y="2591487"/>
                </a:cubicBezTo>
                <a:close/>
                <a:moveTo>
                  <a:pt x="7265022" y="2580897"/>
                </a:moveTo>
                <a:lnTo>
                  <a:pt x="7275612" y="2580897"/>
                </a:lnTo>
                <a:lnTo>
                  <a:pt x="7286203" y="2591487"/>
                </a:lnTo>
                <a:lnTo>
                  <a:pt x="7307384" y="2591487"/>
                </a:lnTo>
                <a:cubicBezTo>
                  <a:pt x="7314444" y="2591487"/>
                  <a:pt x="7317974" y="2595018"/>
                  <a:pt x="7317974" y="2602077"/>
                </a:cubicBezTo>
                <a:cubicBezTo>
                  <a:pt x="7317974" y="2602077"/>
                  <a:pt x="7314444" y="2602077"/>
                  <a:pt x="7307384" y="2602077"/>
                </a:cubicBezTo>
                <a:lnTo>
                  <a:pt x="7275612" y="2591487"/>
                </a:lnTo>
                <a:close/>
                <a:moveTo>
                  <a:pt x="6227161" y="2580897"/>
                </a:moveTo>
                <a:cubicBezTo>
                  <a:pt x="6230692" y="2580897"/>
                  <a:pt x="6232457" y="2581780"/>
                  <a:pt x="6232457" y="2583544"/>
                </a:cubicBezTo>
                <a:lnTo>
                  <a:pt x="6230187" y="2586949"/>
                </a:lnTo>
                <a:close/>
                <a:moveTo>
                  <a:pt x="7529782" y="2570306"/>
                </a:moveTo>
                <a:cubicBezTo>
                  <a:pt x="7529782" y="2577366"/>
                  <a:pt x="7533312" y="2580897"/>
                  <a:pt x="7540374" y="2580897"/>
                </a:cubicBezTo>
                <a:cubicBezTo>
                  <a:pt x="7547434" y="2580897"/>
                  <a:pt x="7550963" y="2580897"/>
                  <a:pt x="7550963" y="2580897"/>
                </a:cubicBezTo>
                <a:lnTo>
                  <a:pt x="7540374" y="2591487"/>
                </a:lnTo>
                <a:lnTo>
                  <a:pt x="7540374" y="2602077"/>
                </a:lnTo>
                <a:lnTo>
                  <a:pt x="7529782" y="2602077"/>
                </a:lnTo>
                <a:lnTo>
                  <a:pt x="7519192" y="2591487"/>
                </a:lnTo>
                <a:lnTo>
                  <a:pt x="7508601" y="2591487"/>
                </a:lnTo>
                <a:cubicBezTo>
                  <a:pt x="7515663" y="2591487"/>
                  <a:pt x="7519192" y="2587956"/>
                  <a:pt x="7519192" y="2580897"/>
                </a:cubicBezTo>
                <a:close/>
                <a:moveTo>
                  <a:pt x="7455649" y="2570306"/>
                </a:moveTo>
                <a:cubicBezTo>
                  <a:pt x="7455649" y="2570306"/>
                  <a:pt x="7459178" y="2573837"/>
                  <a:pt x="7466240" y="2580897"/>
                </a:cubicBezTo>
                <a:lnTo>
                  <a:pt x="7455649" y="2580897"/>
                </a:lnTo>
                <a:close/>
                <a:moveTo>
                  <a:pt x="6979081" y="2570306"/>
                </a:moveTo>
                <a:cubicBezTo>
                  <a:pt x="6986141" y="2577366"/>
                  <a:pt x="7000262" y="2582662"/>
                  <a:pt x="7021443" y="2586192"/>
                </a:cubicBezTo>
                <a:cubicBezTo>
                  <a:pt x="7042622" y="2589722"/>
                  <a:pt x="7053214" y="2591487"/>
                  <a:pt x="7053214" y="2591487"/>
                </a:cubicBezTo>
                <a:lnTo>
                  <a:pt x="6989670" y="2591487"/>
                </a:lnTo>
                <a:close/>
                <a:moveTo>
                  <a:pt x="5994172" y="2570306"/>
                </a:moveTo>
                <a:cubicBezTo>
                  <a:pt x="6001234" y="2570306"/>
                  <a:pt x="6008293" y="2572071"/>
                  <a:pt x="6015353" y="2575602"/>
                </a:cubicBezTo>
                <a:cubicBezTo>
                  <a:pt x="6022414" y="2579131"/>
                  <a:pt x="6027709" y="2579131"/>
                  <a:pt x="6031238" y="2575602"/>
                </a:cubicBezTo>
                <a:cubicBezTo>
                  <a:pt x="6034768" y="2572071"/>
                  <a:pt x="6052420" y="2575602"/>
                  <a:pt x="6084190" y="2586192"/>
                </a:cubicBezTo>
                <a:cubicBezTo>
                  <a:pt x="6115962" y="2596783"/>
                  <a:pt x="6135378" y="2605608"/>
                  <a:pt x="6142438" y="2612668"/>
                </a:cubicBezTo>
                <a:cubicBezTo>
                  <a:pt x="6149498" y="2619727"/>
                  <a:pt x="6156558" y="2623258"/>
                  <a:pt x="6163620" y="2623258"/>
                </a:cubicBezTo>
                <a:cubicBezTo>
                  <a:pt x="6163620" y="2623258"/>
                  <a:pt x="6167149" y="2623258"/>
                  <a:pt x="6174209" y="2623258"/>
                </a:cubicBezTo>
                <a:cubicBezTo>
                  <a:pt x="6181270" y="2623258"/>
                  <a:pt x="6184800" y="2626789"/>
                  <a:pt x="6184800" y="2633849"/>
                </a:cubicBezTo>
                <a:cubicBezTo>
                  <a:pt x="6198920" y="2633849"/>
                  <a:pt x="6211276" y="2637379"/>
                  <a:pt x="6221866" y="2644439"/>
                </a:cubicBezTo>
                <a:cubicBezTo>
                  <a:pt x="6232457" y="2651500"/>
                  <a:pt x="6237752" y="2655029"/>
                  <a:pt x="6237752" y="2655029"/>
                </a:cubicBezTo>
                <a:cubicBezTo>
                  <a:pt x="6230690" y="2655029"/>
                  <a:pt x="6216572" y="2651500"/>
                  <a:pt x="6195390" y="2644439"/>
                </a:cubicBezTo>
                <a:cubicBezTo>
                  <a:pt x="6174209" y="2637379"/>
                  <a:pt x="6158324" y="2632083"/>
                  <a:pt x="6147734" y="2628554"/>
                </a:cubicBezTo>
                <a:cubicBezTo>
                  <a:pt x="6137142" y="2625024"/>
                  <a:pt x="6128318" y="2623258"/>
                  <a:pt x="6121257" y="2623258"/>
                </a:cubicBezTo>
                <a:cubicBezTo>
                  <a:pt x="6114197" y="2623258"/>
                  <a:pt x="6110668" y="2623258"/>
                  <a:pt x="6110668" y="2623258"/>
                </a:cubicBezTo>
                <a:lnTo>
                  <a:pt x="6100076" y="2612668"/>
                </a:lnTo>
                <a:lnTo>
                  <a:pt x="6078895" y="2602077"/>
                </a:lnTo>
                <a:cubicBezTo>
                  <a:pt x="6078895" y="2595018"/>
                  <a:pt x="6061245" y="2591487"/>
                  <a:pt x="6025943" y="2591487"/>
                </a:cubicBezTo>
                <a:close/>
                <a:moveTo>
                  <a:pt x="5983582" y="2570306"/>
                </a:moveTo>
                <a:lnTo>
                  <a:pt x="5994172" y="2580897"/>
                </a:lnTo>
                <a:cubicBezTo>
                  <a:pt x="5987112" y="2580897"/>
                  <a:pt x="5983582" y="2579131"/>
                  <a:pt x="5983582" y="2575602"/>
                </a:cubicBezTo>
                <a:cubicBezTo>
                  <a:pt x="5983582" y="2572071"/>
                  <a:pt x="5983582" y="2570306"/>
                  <a:pt x="5983582" y="2570306"/>
                </a:cubicBezTo>
                <a:close/>
                <a:moveTo>
                  <a:pt x="7159118" y="2559716"/>
                </a:moveTo>
                <a:lnTo>
                  <a:pt x="7176327" y="2561040"/>
                </a:lnTo>
                <a:cubicBezTo>
                  <a:pt x="7194861" y="2563687"/>
                  <a:pt x="7217366" y="2570306"/>
                  <a:pt x="7243841" y="2580897"/>
                </a:cubicBezTo>
                <a:lnTo>
                  <a:pt x="7222660" y="2580897"/>
                </a:lnTo>
                <a:cubicBezTo>
                  <a:pt x="7205010" y="2577366"/>
                  <a:pt x="7189124" y="2572953"/>
                  <a:pt x="7175004" y="2567659"/>
                </a:cubicBezTo>
                <a:close/>
                <a:moveTo>
                  <a:pt x="7688638" y="2538535"/>
                </a:moveTo>
                <a:lnTo>
                  <a:pt x="7699230" y="2538535"/>
                </a:lnTo>
                <a:lnTo>
                  <a:pt x="7688638" y="2549125"/>
                </a:lnTo>
                <a:close/>
                <a:moveTo>
                  <a:pt x="7275612" y="2538535"/>
                </a:moveTo>
                <a:cubicBezTo>
                  <a:pt x="7282674" y="2538535"/>
                  <a:pt x="7289732" y="2538535"/>
                  <a:pt x="7296793" y="2538535"/>
                </a:cubicBezTo>
                <a:lnTo>
                  <a:pt x="7360336" y="2549125"/>
                </a:lnTo>
                <a:cubicBezTo>
                  <a:pt x="7360336" y="2549125"/>
                  <a:pt x="7363866" y="2545596"/>
                  <a:pt x="7370926" y="2538535"/>
                </a:cubicBezTo>
                <a:lnTo>
                  <a:pt x="7381516" y="2549125"/>
                </a:lnTo>
                <a:lnTo>
                  <a:pt x="7402697" y="2559716"/>
                </a:lnTo>
                <a:cubicBezTo>
                  <a:pt x="7416818" y="2566775"/>
                  <a:pt x="7423878" y="2568541"/>
                  <a:pt x="7423878" y="2565010"/>
                </a:cubicBezTo>
                <a:cubicBezTo>
                  <a:pt x="7423878" y="2561481"/>
                  <a:pt x="7427408" y="2559716"/>
                  <a:pt x="7434468" y="2559716"/>
                </a:cubicBezTo>
                <a:cubicBezTo>
                  <a:pt x="7434468" y="2566775"/>
                  <a:pt x="7434468" y="2570306"/>
                  <a:pt x="7434468" y="2570306"/>
                </a:cubicBezTo>
                <a:cubicBezTo>
                  <a:pt x="7434468" y="2577366"/>
                  <a:pt x="7430938" y="2580897"/>
                  <a:pt x="7423878" y="2580897"/>
                </a:cubicBezTo>
                <a:cubicBezTo>
                  <a:pt x="7416818" y="2580897"/>
                  <a:pt x="7406226" y="2577366"/>
                  <a:pt x="7392107" y="2570306"/>
                </a:cubicBezTo>
                <a:cubicBezTo>
                  <a:pt x="7370926" y="2570306"/>
                  <a:pt x="7360336" y="2570306"/>
                  <a:pt x="7360336" y="2570306"/>
                </a:cubicBezTo>
                <a:close/>
                <a:moveTo>
                  <a:pt x="7116756" y="2538535"/>
                </a:moveTo>
                <a:cubicBezTo>
                  <a:pt x="7123818" y="2538535"/>
                  <a:pt x="7129112" y="2540300"/>
                  <a:pt x="7132641" y="2543831"/>
                </a:cubicBezTo>
                <a:cubicBezTo>
                  <a:pt x="7134406" y="2545596"/>
                  <a:pt x="7137496" y="2547801"/>
                  <a:pt x="7141909" y="2550449"/>
                </a:cubicBezTo>
                <a:lnTo>
                  <a:pt x="7159116" y="2559715"/>
                </a:lnTo>
                <a:lnTo>
                  <a:pt x="7137937" y="2549125"/>
                </a:lnTo>
                <a:lnTo>
                  <a:pt x="7116756" y="2549125"/>
                </a:lnTo>
                <a:close/>
                <a:moveTo>
                  <a:pt x="6629598" y="2538535"/>
                </a:moveTo>
                <a:lnTo>
                  <a:pt x="6650778" y="2549125"/>
                </a:lnTo>
                <a:lnTo>
                  <a:pt x="6682550" y="2549125"/>
                </a:lnTo>
                <a:cubicBezTo>
                  <a:pt x="6668429" y="2542066"/>
                  <a:pt x="6671958" y="2538535"/>
                  <a:pt x="6693140" y="2538535"/>
                </a:cubicBezTo>
                <a:lnTo>
                  <a:pt x="6703730" y="2538535"/>
                </a:lnTo>
                <a:cubicBezTo>
                  <a:pt x="6696669" y="2538535"/>
                  <a:pt x="6696669" y="2542066"/>
                  <a:pt x="6703730" y="2549125"/>
                </a:cubicBezTo>
                <a:lnTo>
                  <a:pt x="6777862" y="2570306"/>
                </a:lnTo>
                <a:cubicBezTo>
                  <a:pt x="6806104" y="2577366"/>
                  <a:pt x="6816696" y="2584427"/>
                  <a:pt x="6809634" y="2591487"/>
                </a:cubicBezTo>
                <a:lnTo>
                  <a:pt x="6820224" y="2591487"/>
                </a:lnTo>
                <a:cubicBezTo>
                  <a:pt x="6820224" y="2584427"/>
                  <a:pt x="6829050" y="2584427"/>
                  <a:pt x="6846700" y="2591487"/>
                </a:cubicBezTo>
                <a:cubicBezTo>
                  <a:pt x="6864352" y="2598548"/>
                  <a:pt x="6873177" y="2602077"/>
                  <a:pt x="6873177" y="2602077"/>
                </a:cubicBezTo>
                <a:lnTo>
                  <a:pt x="6809634" y="2602077"/>
                </a:lnTo>
                <a:cubicBezTo>
                  <a:pt x="6802573" y="2595018"/>
                  <a:pt x="6793748" y="2591487"/>
                  <a:pt x="6783158" y="2591487"/>
                </a:cubicBezTo>
                <a:cubicBezTo>
                  <a:pt x="6772568" y="2591487"/>
                  <a:pt x="6763743" y="2595018"/>
                  <a:pt x="6756682" y="2602077"/>
                </a:cubicBezTo>
                <a:cubicBezTo>
                  <a:pt x="6749621" y="2602077"/>
                  <a:pt x="6742562" y="2602077"/>
                  <a:pt x="6735502" y="2602077"/>
                </a:cubicBezTo>
                <a:cubicBezTo>
                  <a:pt x="6721381" y="2602077"/>
                  <a:pt x="6714320" y="2603842"/>
                  <a:pt x="6714320" y="2607373"/>
                </a:cubicBezTo>
                <a:cubicBezTo>
                  <a:pt x="6714320" y="2610904"/>
                  <a:pt x="6710791" y="2612668"/>
                  <a:pt x="6703730" y="2612668"/>
                </a:cubicBezTo>
                <a:lnTo>
                  <a:pt x="6693140" y="2602077"/>
                </a:lnTo>
                <a:cubicBezTo>
                  <a:pt x="6693140" y="2595018"/>
                  <a:pt x="6689610" y="2591487"/>
                  <a:pt x="6682550" y="2591487"/>
                </a:cubicBezTo>
                <a:lnTo>
                  <a:pt x="6682550" y="2580897"/>
                </a:lnTo>
                <a:cubicBezTo>
                  <a:pt x="6675488" y="2580897"/>
                  <a:pt x="6671958" y="2577366"/>
                  <a:pt x="6671958" y="2570306"/>
                </a:cubicBezTo>
                <a:cubicBezTo>
                  <a:pt x="6671958" y="2570306"/>
                  <a:pt x="6668429" y="2570306"/>
                  <a:pt x="6661368" y="2570306"/>
                </a:cubicBezTo>
                <a:lnTo>
                  <a:pt x="6640188" y="2549125"/>
                </a:lnTo>
                <a:close/>
                <a:moveTo>
                  <a:pt x="6078895" y="2538535"/>
                </a:moveTo>
                <a:lnTo>
                  <a:pt x="6110668" y="2559716"/>
                </a:lnTo>
                <a:cubicBezTo>
                  <a:pt x="6124786" y="2573837"/>
                  <a:pt x="6131847" y="2573837"/>
                  <a:pt x="6131847" y="2559716"/>
                </a:cubicBezTo>
                <a:cubicBezTo>
                  <a:pt x="6131847" y="2559716"/>
                  <a:pt x="6137142" y="2559716"/>
                  <a:pt x="6147734" y="2559716"/>
                </a:cubicBezTo>
                <a:cubicBezTo>
                  <a:pt x="6158324" y="2559716"/>
                  <a:pt x="6167149" y="2559716"/>
                  <a:pt x="6174209" y="2559716"/>
                </a:cubicBezTo>
                <a:lnTo>
                  <a:pt x="6163620" y="2570306"/>
                </a:lnTo>
                <a:cubicBezTo>
                  <a:pt x="6156558" y="2570306"/>
                  <a:pt x="6151264" y="2572071"/>
                  <a:pt x="6147734" y="2575602"/>
                </a:cubicBezTo>
                <a:cubicBezTo>
                  <a:pt x="6144204" y="2579131"/>
                  <a:pt x="6142438" y="2580897"/>
                  <a:pt x="6142438" y="2580897"/>
                </a:cubicBezTo>
                <a:cubicBezTo>
                  <a:pt x="6135378" y="2573837"/>
                  <a:pt x="6131847" y="2573837"/>
                  <a:pt x="6131847" y="2580897"/>
                </a:cubicBezTo>
                <a:lnTo>
                  <a:pt x="6110668" y="2570306"/>
                </a:lnTo>
                <a:cubicBezTo>
                  <a:pt x="6103606" y="2563246"/>
                  <a:pt x="6100076" y="2559716"/>
                  <a:pt x="6100076" y="2559716"/>
                </a:cubicBezTo>
                <a:close/>
                <a:moveTo>
                  <a:pt x="5326977" y="2538535"/>
                </a:moveTo>
                <a:lnTo>
                  <a:pt x="5337566" y="2538535"/>
                </a:lnTo>
                <a:lnTo>
                  <a:pt x="5358748" y="2549125"/>
                </a:lnTo>
                <a:cubicBezTo>
                  <a:pt x="5344627" y="2549125"/>
                  <a:pt x="5334037" y="2545596"/>
                  <a:pt x="5326977" y="2538535"/>
                </a:cubicBezTo>
                <a:close/>
                <a:moveTo>
                  <a:pt x="6280114" y="2527944"/>
                </a:moveTo>
                <a:lnTo>
                  <a:pt x="6311884" y="2538535"/>
                </a:lnTo>
                <a:cubicBezTo>
                  <a:pt x="6304824" y="2545596"/>
                  <a:pt x="6297765" y="2545596"/>
                  <a:pt x="6290704" y="2538535"/>
                </a:cubicBezTo>
                <a:close/>
                <a:moveTo>
                  <a:pt x="7434468" y="2517354"/>
                </a:moveTo>
                <a:cubicBezTo>
                  <a:pt x="7448588" y="2517354"/>
                  <a:pt x="7448588" y="2524414"/>
                  <a:pt x="7434468" y="2538535"/>
                </a:cubicBezTo>
                <a:cubicBezTo>
                  <a:pt x="7427408" y="2538535"/>
                  <a:pt x="7423878" y="2535004"/>
                  <a:pt x="7423878" y="2527944"/>
                </a:cubicBezTo>
                <a:cubicBezTo>
                  <a:pt x="7423878" y="2520885"/>
                  <a:pt x="7427408" y="2517354"/>
                  <a:pt x="7434468" y="2517354"/>
                </a:cubicBezTo>
                <a:close/>
                <a:moveTo>
                  <a:pt x="6343656" y="2517354"/>
                </a:moveTo>
                <a:lnTo>
                  <a:pt x="6354246" y="2527944"/>
                </a:lnTo>
                <a:cubicBezTo>
                  <a:pt x="6354246" y="2527944"/>
                  <a:pt x="6350717" y="2527944"/>
                  <a:pt x="6343656" y="2527944"/>
                </a:cubicBezTo>
                <a:cubicBezTo>
                  <a:pt x="6343656" y="2520885"/>
                  <a:pt x="6343656" y="2517354"/>
                  <a:pt x="6343656" y="2517354"/>
                </a:cubicBezTo>
                <a:close/>
                <a:moveTo>
                  <a:pt x="7159118" y="2506764"/>
                </a:moveTo>
                <a:cubicBezTo>
                  <a:pt x="7166178" y="2506764"/>
                  <a:pt x="7169708" y="2506764"/>
                  <a:pt x="7169708" y="2506764"/>
                </a:cubicBezTo>
                <a:cubicBezTo>
                  <a:pt x="7169708" y="2506764"/>
                  <a:pt x="7173238" y="2506764"/>
                  <a:pt x="7180299" y="2506764"/>
                </a:cubicBezTo>
                <a:lnTo>
                  <a:pt x="7169708" y="2517354"/>
                </a:lnTo>
                <a:close/>
                <a:moveTo>
                  <a:pt x="7053214" y="2506764"/>
                </a:moveTo>
                <a:lnTo>
                  <a:pt x="7074395" y="2517354"/>
                </a:lnTo>
                <a:cubicBezTo>
                  <a:pt x="7074395" y="2517354"/>
                  <a:pt x="7077924" y="2520885"/>
                  <a:pt x="7084985" y="2527944"/>
                </a:cubicBezTo>
                <a:lnTo>
                  <a:pt x="7074395" y="2527944"/>
                </a:lnTo>
                <a:lnTo>
                  <a:pt x="7063804" y="2527944"/>
                </a:lnTo>
                <a:cubicBezTo>
                  <a:pt x="7056744" y="2527944"/>
                  <a:pt x="7049684" y="2527944"/>
                  <a:pt x="7042622" y="2527944"/>
                </a:cubicBezTo>
                <a:cubicBezTo>
                  <a:pt x="7035562" y="2527944"/>
                  <a:pt x="7032033" y="2527944"/>
                  <a:pt x="7032033" y="2527944"/>
                </a:cubicBezTo>
                <a:lnTo>
                  <a:pt x="7021443" y="2538535"/>
                </a:lnTo>
                <a:lnTo>
                  <a:pt x="7010852" y="2527944"/>
                </a:lnTo>
                <a:cubicBezTo>
                  <a:pt x="7010852" y="2527944"/>
                  <a:pt x="7014381" y="2527944"/>
                  <a:pt x="7021443" y="2527944"/>
                </a:cubicBezTo>
                <a:cubicBezTo>
                  <a:pt x="7028504" y="2527944"/>
                  <a:pt x="7035562" y="2524414"/>
                  <a:pt x="7042622" y="2517354"/>
                </a:cubicBezTo>
                <a:cubicBezTo>
                  <a:pt x="7049684" y="2510294"/>
                  <a:pt x="7053214" y="2506764"/>
                  <a:pt x="7053214" y="2506764"/>
                </a:cubicBezTo>
                <a:close/>
                <a:moveTo>
                  <a:pt x="6830814" y="2506764"/>
                </a:moveTo>
                <a:cubicBezTo>
                  <a:pt x="6837876" y="2506764"/>
                  <a:pt x="6844936" y="2506764"/>
                  <a:pt x="6851996" y="2506764"/>
                </a:cubicBezTo>
                <a:lnTo>
                  <a:pt x="6851996" y="2517354"/>
                </a:lnTo>
                <a:cubicBezTo>
                  <a:pt x="6844936" y="2517354"/>
                  <a:pt x="6837876" y="2513823"/>
                  <a:pt x="6830814" y="2506764"/>
                </a:cubicBezTo>
                <a:close/>
                <a:moveTo>
                  <a:pt x="6205980" y="2506764"/>
                </a:moveTo>
                <a:lnTo>
                  <a:pt x="6216572" y="2506764"/>
                </a:lnTo>
                <a:cubicBezTo>
                  <a:pt x="6230690" y="2506764"/>
                  <a:pt x="6237752" y="2510294"/>
                  <a:pt x="6237752" y="2517354"/>
                </a:cubicBezTo>
                <a:cubicBezTo>
                  <a:pt x="6223632" y="2517354"/>
                  <a:pt x="6213042" y="2513823"/>
                  <a:pt x="6205980" y="2506764"/>
                </a:cubicBezTo>
                <a:close/>
                <a:moveTo>
                  <a:pt x="8080483" y="2496173"/>
                </a:moveTo>
                <a:lnTo>
                  <a:pt x="8091075" y="2506764"/>
                </a:lnTo>
                <a:lnTo>
                  <a:pt x="8080483" y="2506764"/>
                </a:lnTo>
                <a:close/>
                <a:moveTo>
                  <a:pt x="7095574" y="2496173"/>
                </a:moveTo>
                <a:lnTo>
                  <a:pt x="7148526" y="2506764"/>
                </a:lnTo>
                <a:lnTo>
                  <a:pt x="7116756" y="2506764"/>
                </a:lnTo>
                <a:close/>
                <a:moveTo>
                  <a:pt x="6703730" y="2496173"/>
                </a:moveTo>
                <a:cubicBezTo>
                  <a:pt x="6710791" y="2496173"/>
                  <a:pt x="6714320" y="2497938"/>
                  <a:pt x="6714320" y="2501469"/>
                </a:cubicBezTo>
                <a:cubicBezTo>
                  <a:pt x="6714320" y="2504999"/>
                  <a:pt x="6712554" y="2506764"/>
                  <a:pt x="6709025" y="2506764"/>
                </a:cubicBezTo>
                <a:cubicBezTo>
                  <a:pt x="6705496" y="2506764"/>
                  <a:pt x="6703730" y="2503233"/>
                  <a:pt x="6703730" y="2496173"/>
                </a:cubicBezTo>
                <a:close/>
                <a:moveTo>
                  <a:pt x="5263434" y="2496173"/>
                </a:moveTo>
                <a:cubicBezTo>
                  <a:pt x="5270494" y="2503233"/>
                  <a:pt x="5274025" y="2510294"/>
                  <a:pt x="5274025" y="2517354"/>
                </a:cubicBezTo>
                <a:lnTo>
                  <a:pt x="5252844" y="2517354"/>
                </a:lnTo>
                <a:cubicBezTo>
                  <a:pt x="5245784" y="2517354"/>
                  <a:pt x="5242254" y="2513823"/>
                  <a:pt x="5242254" y="2506764"/>
                </a:cubicBezTo>
                <a:close/>
                <a:moveTo>
                  <a:pt x="7137937" y="2485583"/>
                </a:moveTo>
                <a:cubicBezTo>
                  <a:pt x="7144997" y="2485583"/>
                  <a:pt x="7152058" y="2487348"/>
                  <a:pt x="7159118" y="2490879"/>
                </a:cubicBezTo>
                <a:cubicBezTo>
                  <a:pt x="7166178" y="2494408"/>
                  <a:pt x="7169708" y="2496173"/>
                  <a:pt x="7169708" y="2496173"/>
                </a:cubicBezTo>
                <a:cubicBezTo>
                  <a:pt x="7162648" y="2503233"/>
                  <a:pt x="7159118" y="2506764"/>
                  <a:pt x="7159118" y="2506764"/>
                </a:cubicBezTo>
                <a:cubicBezTo>
                  <a:pt x="7159118" y="2506764"/>
                  <a:pt x="7159118" y="2503233"/>
                  <a:pt x="7159118" y="2496173"/>
                </a:cubicBezTo>
                <a:close/>
                <a:moveTo>
                  <a:pt x="6947310" y="2485583"/>
                </a:moveTo>
                <a:cubicBezTo>
                  <a:pt x="6954370" y="2485583"/>
                  <a:pt x="6959666" y="2485583"/>
                  <a:pt x="6963196" y="2485583"/>
                </a:cubicBezTo>
                <a:cubicBezTo>
                  <a:pt x="6966725" y="2485583"/>
                  <a:pt x="6968491" y="2485583"/>
                  <a:pt x="6968491" y="2485583"/>
                </a:cubicBezTo>
                <a:cubicBezTo>
                  <a:pt x="6968491" y="2492643"/>
                  <a:pt x="6961429" y="2496173"/>
                  <a:pt x="6947310" y="2496173"/>
                </a:cubicBezTo>
                <a:lnTo>
                  <a:pt x="6936718" y="2496173"/>
                </a:lnTo>
                <a:cubicBezTo>
                  <a:pt x="6936718" y="2489114"/>
                  <a:pt x="6940248" y="2485583"/>
                  <a:pt x="6947310" y="2485583"/>
                </a:cubicBezTo>
                <a:close/>
                <a:moveTo>
                  <a:pt x="5721469" y="2482273"/>
                </a:moveTo>
                <a:cubicBezTo>
                  <a:pt x="5742650" y="2480949"/>
                  <a:pt x="5755888" y="2485583"/>
                  <a:pt x="5761183" y="2496173"/>
                </a:cubicBezTo>
                <a:cubicBezTo>
                  <a:pt x="5747064" y="2496173"/>
                  <a:pt x="5736472" y="2496173"/>
                  <a:pt x="5729412" y="2496173"/>
                </a:cubicBezTo>
                <a:cubicBezTo>
                  <a:pt x="5715292" y="2489114"/>
                  <a:pt x="5704702" y="2485583"/>
                  <a:pt x="5697641" y="2485583"/>
                </a:cubicBezTo>
                <a:cubicBezTo>
                  <a:pt x="5706466" y="2483818"/>
                  <a:pt x="5714409" y="2482714"/>
                  <a:pt x="5721469" y="2482273"/>
                </a:cubicBezTo>
                <a:close/>
                <a:moveTo>
                  <a:pt x="5665870" y="2474992"/>
                </a:moveTo>
                <a:lnTo>
                  <a:pt x="5676460" y="2474992"/>
                </a:lnTo>
                <a:cubicBezTo>
                  <a:pt x="5676460" y="2482052"/>
                  <a:pt x="5674695" y="2485583"/>
                  <a:pt x="5671166" y="2485583"/>
                </a:cubicBezTo>
                <a:cubicBezTo>
                  <a:pt x="5667635" y="2485583"/>
                  <a:pt x="5665870" y="2482052"/>
                  <a:pt x="5665870" y="2474992"/>
                </a:cubicBezTo>
                <a:close/>
                <a:moveTo>
                  <a:pt x="7443736" y="2469698"/>
                </a:moveTo>
                <a:cubicBezTo>
                  <a:pt x="7444616" y="2469698"/>
                  <a:pt x="7445059" y="2471462"/>
                  <a:pt x="7445059" y="2474992"/>
                </a:cubicBezTo>
                <a:cubicBezTo>
                  <a:pt x="7452120" y="2474992"/>
                  <a:pt x="7452120" y="2478523"/>
                  <a:pt x="7445059" y="2485583"/>
                </a:cubicBezTo>
                <a:cubicBezTo>
                  <a:pt x="7437999" y="2485583"/>
                  <a:pt x="7436234" y="2482052"/>
                  <a:pt x="7439764" y="2474992"/>
                </a:cubicBezTo>
                <a:cubicBezTo>
                  <a:pt x="7441528" y="2471462"/>
                  <a:pt x="7442852" y="2469698"/>
                  <a:pt x="7443736" y="2469698"/>
                </a:cubicBezTo>
                <a:close/>
                <a:moveTo>
                  <a:pt x="7111462" y="2469698"/>
                </a:moveTo>
                <a:lnTo>
                  <a:pt x="7120728" y="2476317"/>
                </a:lnTo>
                <a:cubicBezTo>
                  <a:pt x="7125140" y="2478964"/>
                  <a:pt x="7130876" y="2482052"/>
                  <a:pt x="7137937" y="2485583"/>
                </a:cubicBezTo>
                <a:cubicBezTo>
                  <a:pt x="7130876" y="2485583"/>
                  <a:pt x="7125581" y="2485583"/>
                  <a:pt x="7122052" y="2485583"/>
                </a:cubicBezTo>
                <a:cubicBezTo>
                  <a:pt x="7118522" y="2485583"/>
                  <a:pt x="7116756" y="2482052"/>
                  <a:pt x="7116756" y="2474992"/>
                </a:cubicBezTo>
                <a:close/>
                <a:moveTo>
                  <a:pt x="6947310" y="2464402"/>
                </a:moveTo>
                <a:lnTo>
                  <a:pt x="6957900" y="2464402"/>
                </a:lnTo>
                <a:cubicBezTo>
                  <a:pt x="6957900" y="2471462"/>
                  <a:pt x="6956135" y="2474992"/>
                  <a:pt x="6952604" y="2474992"/>
                </a:cubicBezTo>
                <a:cubicBezTo>
                  <a:pt x="6949074" y="2474992"/>
                  <a:pt x="6947310" y="2471462"/>
                  <a:pt x="6947310" y="2464402"/>
                </a:cubicBezTo>
                <a:close/>
                <a:moveTo>
                  <a:pt x="6364836" y="2464402"/>
                </a:moveTo>
                <a:lnTo>
                  <a:pt x="6343656" y="2474992"/>
                </a:lnTo>
                <a:cubicBezTo>
                  <a:pt x="6357776" y="2474992"/>
                  <a:pt x="6364836" y="2474992"/>
                  <a:pt x="6364836" y="2474992"/>
                </a:cubicBezTo>
                <a:lnTo>
                  <a:pt x="6386018" y="2485583"/>
                </a:lnTo>
                <a:cubicBezTo>
                  <a:pt x="6386018" y="2492643"/>
                  <a:pt x="6384252" y="2496173"/>
                  <a:pt x="6380723" y="2496173"/>
                </a:cubicBezTo>
                <a:lnTo>
                  <a:pt x="6396608" y="2496173"/>
                </a:lnTo>
                <a:lnTo>
                  <a:pt x="6396608" y="2474992"/>
                </a:lnTo>
                <a:lnTo>
                  <a:pt x="6386018" y="2474992"/>
                </a:lnTo>
                <a:close/>
                <a:moveTo>
                  <a:pt x="6248342" y="2464402"/>
                </a:moveTo>
                <a:lnTo>
                  <a:pt x="6248342" y="2474992"/>
                </a:lnTo>
                <a:cubicBezTo>
                  <a:pt x="6248342" y="2474992"/>
                  <a:pt x="6244813" y="2474992"/>
                  <a:pt x="6237752" y="2474992"/>
                </a:cubicBezTo>
                <a:close/>
                <a:moveTo>
                  <a:pt x="6785806" y="2459106"/>
                </a:moveTo>
                <a:cubicBezTo>
                  <a:pt x="6787570" y="2459106"/>
                  <a:pt x="6788454" y="2460873"/>
                  <a:pt x="6788454" y="2464402"/>
                </a:cubicBezTo>
                <a:lnTo>
                  <a:pt x="6777862" y="2464402"/>
                </a:lnTo>
                <a:cubicBezTo>
                  <a:pt x="6781394" y="2460873"/>
                  <a:pt x="6784040" y="2459106"/>
                  <a:pt x="6785806" y="2459106"/>
                </a:cubicBezTo>
                <a:close/>
                <a:moveTo>
                  <a:pt x="6513102" y="2453812"/>
                </a:moveTo>
                <a:lnTo>
                  <a:pt x="6555464" y="2464402"/>
                </a:lnTo>
                <a:cubicBezTo>
                  <a:pt x="6548403" y="2464402"/>
                  <a:pt x="6541344" y="2464402"/>
                  <a:pt x="6534284" y="2464402"/>
                </a:cubicBezTo>
                <a:cubicBezTo>
                  <a:pt x="6527223" y="2464402"/>
                  <a:pt x="6520163" y="2460871"/>
                  <a:pt x="6513102" y="2453812"/>
                </a:cubicBezTo>
                <a:close/>
                <a:moveTo>
                  <a:pt x="6025943" y="2453812"/>
                </a:moveTo>
                <a:lnTo>
                  <a:pt x="6036534" y="2453812"/>
                </a:lnTo>
                <a:cubicBezTo>
                  <a:pt x="6050654" y="2453812"/>
                  <a:pt x="6061245" y="2457342"/>
                  <a:pt x="6068305" y="2464402"/>
                </a:cubicBezTo>
                <a:cubicBezTo>
                  <a:pt x="6054186" y="2464402"/>
                  <a:pt x="6043594" y="2464402"/>
                  <a:pt x="6036534" y="2464402"/>
                </a:cubicBezTo>
                <a:close/>
                <a:moveTo>
                  <a:pt x="7701876" y="2436602"/>
                </a:moveTo>
                <a:cubicBezTo>
                  <a:pt x="7703642" y="2435719"/>
                  <a:pt x="7706288" y="2436161"/>
                  <a:pt x="7709820" y="2437927"/>
                </a:cubicBezTo>
                <a:cubicBezTo>
                  <a:pt x="7716880" y="2441456"/>
                  <a:pt x="7731000" y="2443221"/>
                  <a:pt x="7752182" y="2443221"/>
                </a:cubicBezTo>
                <a:lnTo>
                  <a:pt x="7794542" y="2453812"/>
                </a:lnTo>
                <a:cubicBezTo>
                  <a:pt x="7794542" y="2460871"/>
                  <a:pt x="7791012" y="2464402"/>
                  <a:pt x="7783952" y="2464402"/>
                </a:cubicBezTo>
                <a:lnTo>
                  <a:pt x="7741590" y="2453812"/>
                </a:lnTo>
                <a:lnTo>
                  <a:pt x="7699230" y="2443221"/>
                </a:lnTo>
                <a:cubicBezTo>
                  <a:pt x="7699230" y="2439691"/>
                  <a:pt x="7700110" y="2437486"/>
                  <a:pt x="7701876" y="2436602"/>
                </a:cubicBezTo>
                <a:close/>
                <a:moveTo>
                  <a:pt x="7286203" y="2432631"/>
                </a:moveTo>
                <a:lnTo>
                  <a:pt x="7307384" y="2432631"/>
                </a:lnTo>
                <a:lnTo>
                  <a:pt x="7307384" y="2443221"/>
                </a:lnTo>
                <a:cubicBezTo>
                  <a:pt x="7300322" y="2443221"/>
                  <a:pt x="7295028" y="2443221"/>
                  <a:pt x="7291498" y="2443221"/>
                </a:cubicBezTo>
                <a:cubicBezTo>
                  <a:pt x="7287968" y="2443221"/>
                  <a:pt x="7286203" y="2439691"/>
                  <a:pt x="7286203" y="2432631"/>
                </a:cubicBezTo>
                <a:close/>
                <a:moveTo>
                  <a:pt x="7116756" y="2432631"/>
                </a:moveTo>
                <a:cubicBezTo>
                  <a:pt x="7116756" y="2432631"/>
                  <a:pt x="7120285" y="2436161"/>
                  <a:pt x="7127347" y="2443221"/>
                </a:cubicBezTo>
                <a:lnTo>
                  <a:pt x="7116756" y="2443221"/>
                </a:lnTo>
                <a:lnTo>
                  <a:pt x="7106166" y="2443221"/>
                </a:lnTo>
                <a:cubicBezTo>
                  <a:pt x="7113226" y="2436161"/>
                  <a:pt x="7116756" y="2432631"/>
                  <a:pt x="7116756" y="2432631"/>
                </a:cubicBezTo>
                <a:close/>
                <a:moveTo>
                  <a:pt x="5920039" y="2432631"/>
                </a:moveTo>
                <a:lnTo>
                  <a:pt x="5930630" y="2432631"/>
                </a:lnTo>
                <a:lnTo>
                  <a:pt x="6015353" y="2453812"/>
                </a:lnTo>
                <a:cubicBezTo>
                  <a:pt x="6001234" y="2453812"/>
                  <a:pt x="5994172" y="2453812"/>
                  <a:pt x="5994172" y="2453812"/>
                </a:cubicBezTo>
                <a:cubicBezTo>
                  <a:pt x="5980053" y="2446752"/>
                  <a:pt x="5965930" y="2443221"/>
                  <a:pt x="5951812" y="2443221"/>
                </a:cubicBezTo>
                <a:cubicBezTo>
                  <a:pt x="5944750" y="2443221"/>
                  <a:pt x="5937690" y="2441456"/>
                  <a:pt x="5930630" y="2437927"/>
                </a:cubicBezTo>
                <a:cubicBezTo>
                  <a:pt x="5923568" y="2434396"/>
                  <a:pt x="5920039" y="2432631"/>
                  <a:pt x="5920039" y="2432631"/>
                </a:cubicBezTo>
                <a:close/>
                <a:moveTo>
                  <a:pt x="6354246" y="2422040"/>
                </a:moveTo>
                <a:cubicBezTo>
                  <a:pt x="6361306" y="2429100"/>
                  <a:pt x="6364836" y="2432631"/>
                  <a:pt x="6364836" y="2432631"/>
                </a:cubicBezTo>
                <a:cubicBezTo>
                  <a:pt x="6364836" y="2432631"/>
                  <a:pt x="6364836" y="2434396"/>
                  <a:pt x="6364836" y="2437927"/>
                </a:cubicBezTo>
                <a:cubicBezTo>
                  <a:pt x="6364836" y="2441456"/>
                  <a:pt x="6368367" y="2443221"/>
                  <a:pt x="6375428" y="2443221"/>
                </a:cubicBezTo>
                <a:cubicBezTo>
                  <a:pt x="6382488" y="2443221"/>
                  <a:pt x="6386018" y="2446752"/>
                  <a:pt x="6386018" y="2453812"/>
                </a:cubicBezTo>
                <a:cubicBezTo>
                  <a:pt x="6393079" y="2460871"/>
                  <a:pt x="6414259" y="2467933"/>
                  <a:pt x="6449560" y="2474992"/>
                </a:cubicBezTo>
                <a:lnTo>
                  <a:pt x="6460150" y="2485583"/>
                </a:lnTo>
                <a:lnTo>
                  <a:pt x="6481332" y="2485583"/>
                </a:lnTo>
                <a:cubicBezTo>
                  <a:pt x="6495451" y="2485583"/>
                  <a:pt x="6513102" y="2489114"/>
                  <a:pt x="6534284" y="2496173"/>
                </a:cubicBezTo>
                <a:cubicBezTo>
                  <a:pt x="6555464" y="2503233"/>
                  <a:pt x="6573115" y="2506764"/>
                  <a:pt x="6587236" y="2506764"/>
                </a:cubicBezTo>
                <a:cubicBezTo>
                  <a:pt x="6594296" y="2513823"/>
                  <a:pt x="6601355" y="2517354"/>
                  <a:pt x="6608416" y="2517354"/>
                </a:cubicBezTo>
                <a:cubicBezTo>
                  <a:pt x="6608416" y="2517354"/>
                  <a:pt x="6611946" y="2517354"/>
                  <a:pt x="6619006" y="2517354"/>
                </a:cubicBezTo>
                <a:cubicBezTo>
                  <a:pt x="6626067" y="2517354"/>
                  <a:pt x="6633127" y="2520885"/>
                  <a:pt x="6640188" y="2527944"/>
                </a:cubicBezTo>
                <a:lnTo>
                  <a:pt x="6650778" y="2538535"/>
                </a:lnTo>
                <a:lnTo>
                  <a:pt x="6640188" y="2538535"/>
                </a:lnTo>
                <a:lnTo>
                  <a:pt x="6629598" y="2538535"/>
                </a:lnTo>
                <a:lnTo>
                  <a:pt x="6619006" y="2538535"/>
                </a:lnTo>
                <a:cubicBezTo>
                  <a:pt x="6626067" y="2545596"/>
                  <a:pt x="6627832" y="2550890"/>
                  <a:pt x="6624302" y="2554421"/>
                </a:cubicBezTo>
                <a:cubicBezTo>
                  <a:pt x="6620772" y="2557952"/>
                  <a:pt x="6617242" y="2559716"/>
                  <a:pt x="6613711" y="2559716"/>
                </a:cubicBezTo>
                <a:cubicBezTo>
                  <a:pt x="6610182" y="2559716"/>
                  <a:pt x="6608416" y="2556185"/>
                  <a:pt x="6608416" y="2549125"/>
                </a:cubicBezTo>
                <a:lnTo>
                  <a:pt x="6576646" y="2538535"/>
                </a:lnTo>
                <a:lnTo>
                  <a:pt x="6513102" y="2517354"/>
                </a:lnTo>
                <a:lnTo>
                  <a:pt x="6460150" y="2506764"/>
                </a:lnTo>
                <a:cubicBezTo>
                  <a:pt x="6460150" y="2506764"/>
                  <a:pt x="6458384" y="2503233"/>
                  <a:pt x="6454855" y="2496173"/>
                </a:cubicBezTo>
                <a:cubicBezTo>
                  <a:pt x="6451326" y="2489114"/>
                  <a:pt x="6449560" y="2483818"/>
                  <a:pt x="6449560" y="2480287"/>
                </a:cubicBezTo>
                <a:cubicBezTo>
                  <a:pt x="6449560" y="2476757"/>
                  <a:pt x="6446031" y="2474992"/>
                  <a:pt x="6438970" y="2474992"/>
                </a:cubicBezTo>
                <a:cubicBezTo>
                  <a:pt x="6431909" y="2474992"/>
                  <a:pt x="6430144" y="2478523"/>
                  <a:pt x="6433675" y="2485583"/>
                </a:cubicBezTo>
                <a:cubicBezTo>
                  <a:pt x="6437204" y="2492643"/>
                  <a:pt x="6433675" y="2497938"/>
                  <a:pt x="6423084" y="2501469"/>
                </a:cubicBezTo>
                <a:cubicBezTo>
                  <a:pt x="6412494" y="2504999"/>
                  <a:pt x="6407198" y="2506764"/>
                  <a:pt x="6407198" y="2506764"/>
                </a:cubicBezTo>
                <a:cubicBezTo>
                  <a:pt x="6400138" y="2506764"/>
                  <a:pt x="6396608" y="2510294"/>
                  <a:pt x="6396608" y="2517354"/>
                </a:cubicBezTo>
                <a:cubicBezTo>
                  <a:pt x="6389547" y="2524414"/>
                  <a:pt x="6382488" y="2524414"/>
                  <a:pt x="6375428" y="2517354"/>
                </a:cubicBezTo>
                <a:cubicBezTo>
                  <a:pt x="6368367" y="2517354"/>
                  <a:pt x="6364836" y="2517354"/>
                  <a:pt x="6364836" y="2517354"/>
                </a:cubicBezTo>
                <a:cubicBezTo>
                  <a:pt x="6364836" y="2517354"/>
                  <a:pt x="6363072" y="2515589"/>
                  <a:pt x="6359542" y="2512058"/>
                </a:cubicBezTo>
                <a:cubicBezTo>
                  <a:pt x="6356012" y="2508529"/>
                  <a:pt x="6354246" y="2506764"/>
                  <a:pt x="6354246" y="2506764"/>
                </a:cubicBezTo>
                <a:cubicBezTo>
                  <a:pt x="6354246" y="2499704"/>
                  <a:pt x="6352480" y="2496173"/>
                  <a:pt x="6348950" y="2496173"/>
                </a:cubicBezTo>
                <a:cubicBezTo>
                  <a:pt x="6345422" y="2496173"/>
                  <a:pt x="6343656" y="2496173"/>
                  <a:pt x="6343656" y="2496173"/>
                </a:cubicBezTo>
                <a:lnTo>
                  <a:pt x="6333066" y="2485583"/>
                </a:lnTo>
                <a:cubicBezTo>
                  <a:pt x="6333066" y="2478523"/>
                  <a:pt x="6333066" y="2471462"/>
                  <a:pt x="6333066" y="2464402"/>
                </a:cubicBezTo>
                <a:cubicBezTo>
                  <a:pt x="6333066" y="2450281"/>
                  <a:pt x="6322476" y="2443221"/>
                  <a:pt x="6301294" y="2443221"/>
                </a:cubicBezTo>
                <a:cubicBezTo>
                  <a:pt x="6294234" y="2443221"/>
                  <a:pt x="6287174" y="2439691"/>
                  <a:pt x="6280114" y="2432631"/>
                </a:cubicBezTo>
                <a:lnTo>
                  <a:pt x="6285409" y="2432631"/>
                </a:lnTo>
                <a:cubicBezTo>
                  <a:pt x="6288938" y="2432631"/>
                  <a:pt x="6290704" y="2432631"/>
                  <a:pt x="6290704" y="2432631"/>
                </a:cubicBezTo>
                <a:cubicBezTo>
                  <a:pt x="6297765" y="2432631"/>
                  <a:pt x="6311884" y="2432631"/>
                  <a:pt x="6333066" y="2432631"/>
                </a:cubicBezTo>
                <a:close/>
                <a:moveTo>
                  <a:pt x="6333066" y="2416746"/>
                </a:moveTo>
                <a:cubicBezTo>
                  <a:pt x="6336595" y="2416746"/>
                  <a:pt x="6340126" y="2418510"/>
                  <a:pt x="6343656" y="2422040"/>
                </a:cubicBezTo>
                <a:lnTo>
                  <a:pt x="6333066" y="2422040"/>
                </a:lnTo>
                <a:lnTo>
                  <a:pt x="6322476" y="2422040"/>
                </a:lnTo>
                <a:cubicBezTo>
                  <a:pt x="6326005" y="2418510"/>
                  <a:pt x="6329536" y="2416746"/>
                  <a:pt x="6333066" y="2416746"/>
                </a:cubicBezTo>
                <a:close/>
                <a:moveTo>
                  <a:pt x="6926129" y="2411450"/>
                </a:moveTo>
                <a:cubicBezTo>
                  <a:pt x="6933189" y="2411450"/>
                  <a:pt x="6943780" y="2413215"/>
                  <a:pt x="6957900" y="2416746"/>
                </a:cubicBezTo>
                <a:cubicBezTo>
                  <a:pt x="6972020" y="2420275"/>
                  <a:pt x="6982610" y="2422040"/>
                  <a:pt x="6989670" y="2422040"/>
                </a:cubicBezTo>
                <a:lnTo>
                  <a:pt x="6957900" y="2422040"/>
                </a:lnTo>
                <a:lnTo>
                  <a:pt x="6936718" y="2422040"/>
                </a:lnTo>
                <a:close/>
                <a:moveTo>
                  <a:pt x="6724910" y="2411450"/>
                </a:moveTo>
                <a:cubicBezTo>
                  <a:pt x="6724910" y="2418510"/>
                  <a:pt x="6726676" y="2422040"/>
                  <a:pt x="6730206" y="2422040"/>
                </a:cubicBezTo>
                <a:cubicBezTo>
                  <a:pt x="6733736" y="2422040"/>
                  <a:pt x="6735502" y="2422040"/>
                  <a:pt x="6735502" y="2422040"/>
                </a:cubicBezTo>
                <a:cubicBezTo>
                  <a:pt x="6735502" y="2429100"/>
                  <a:pt x="6733736" y="2432631"/>
                  <a:pt x="6730206" y="2432631"/>
                </a:cubicBezTo>
                <a:cubicBezTo>
                  <a:pt x="6726676" y="2432631"/>
                  <a:pt x="6724910" y="2432631"/>
                  <a:pt x="6724910" y="2432631"/>
                </a:cubicBezTo>
                <a:lnTo>
                  <a:pt x="6724910" y="2422040"/>
                </a:lnTo>
                <a:close/>
                <a:moveTo>
                  <a:pt x="6068305" y="2411450"/>
                </a:moveTo>
                <a:cubicBezTo>
                  <a:pt x="6068305" y="2411450"/>
                  <a:pt x="6073601" y="2411450"/>
                  <a:pt x="6084190" y="2411450"/>
                </a:cubicBezTo>
                <a:cubicBezTo>
                  <a:pt x="6094782" y="2411450"/>
                  <a:pt x="6103606" y="2411450"/>
                  <a:pt x="6110668" y="2411450"/>
                </a:cubicBezTo>
                <a:cubicBezTo>
                  <a:pt x="6124786" y="2418510"/>
                  <a:pt x="6135378" y="2422040"/>
                  <a:pt x="6142438" y="2422040"/>
                </a:cubicBezTo>
                <a:lnTo>
                  <a:pt x="6078895" y="2422040"/>
                </a:lnTo>
                <a:close/>
                <a:moveTo>
                  <a:pt x="5644689" y="2411450"/>
                </a:moveTo>
                <a:cubicBezTo>
                  <a:pt x="5651750" y="2411450"/>
                  <a:pt x="5655279" y="2414981"/>
                  <a:pt x="5655279" y="2422040"/>
                </a:cubicBezTo>
                <a:cubicBezTo>
                  <a:pt x="5655279" y="2422040"/>
                  <a:pt x="5653514" y="2423805"/>
                  <a:pt x="5649984" y="2427335"/>
                </a:cubicBezTo>
                <a:cubicBezTo>
                  <a:pt x="5646454" y="2430866"/>
                  <a:pt x="5641160" y="2429100"/>
                  <a:pt x="5634099" y="2422040"/>
                </a:cubicBezTo>
                <a:close/>
                <a:moveTo>
                  <a:pt x="7193536" y="2406154"/>
                </a:moveTo>
                <a:cubicBezTo>
                  <a:pt x="7195302" y="2406154"/>
                  <a:pt x="7197949" y="2407919"/>
                  <a:pt x="7201480" y="2411450"/>
                </a:cubicBezTo>
                <a:lnTo>
                  <a:pt x="7190889" y="2411450"/>
                </a:lnTo>
                <a:cubicBezTo>
                  <a:pt x="7190889" y="2407919"/>
                  <a:pt x="7191771" y="2406154"/>
                  <a:pt x="7193536" y="2406154"/>
                </a:cubicBezTo>
                <a:close/>
                <a:moveTo>
                  <a:pt x="6796396" y="2406154"/>
                </a:moveTo>
                <a:cubicBezTo>
                  <a:pt x="6798162" y="2406154"/>
                  <a:pt x="6799044" y="2407919"/>
                  <a:pt x="6799044" y="2411450"/>
                </a:cubicBezTo>
                <a:cubicBezTo>
                  <a:pt x="6799044" y="2411450"/>
                  <a:pt x="6795514" y="2411450"/>
                  <a:pt x="6788454" y="2411450"/>
                </a:cubicBezTo>
                <a:cubicBezTo>
                  <a:pt x="6791984" y="2407919"/>
                  <a:pt x="6794632" y="2406154"/>
                  <a:pt x="6796396" y="2406154"/>
                </a:cubicBezTo>
                <a:close/>
                <a:moveTo>
                  <a:pt x="6904948" y="2400860"/>
                </a:moveTo>
                <a:lnTo>
                  <a:pt x="6904948" y="2411450"/>
                </a:lnTo>
                <a:lnTo>
                  <a:pt x="6883766" y="2411450"/>
                </a:lnTo>
                <a:cubicBezTo>
                  <a:pt x="6890828" y="2404390"/>
                  <a:pt x="6897888" y="2400860"/>
                  <a:pt x="6904948" y="2400860"/>
                </a:cubicBezTo>
                <a:close/>
                <a:moveTo>
                  <a:pt x="6269524" y="2400860"/>
                </a:moveTo>
                <a:cubicBezTo>
                  <a:pt x="6276584" y="2400860"/>
                  <a:pt x="6280114" y="2402625"/>
                  <a:pt x="6280114" y="2406154"/>
                </a:cubicBezTo>
                <a:cubicBezTo>
                  <a:pt x="6280114" y="2409685"/>
                  <a:pt x="6276584" y="2411450"/>
                  <a:pt x="6269524" y="2411450"/>
                </a:cubicBezTo>
                <a:cubicBezTo>
                  <a:pt x="6269524" y="2404390"/>
                  <a:pt x="6269524" y="2400860"/>
                  <a:pt x="6269524" y="2400860"/>
                </a:cubicBezTo>
                <a:close/>
                <a:moveTo>
                  <a:pt x="6243046" y="2400860"/>
                </a:moveTo>
                <a:cubicBezTo>
                  <a:pt x="6246576" y="2400860"/>
                  <a:pt x="6250108" y="2400860"/>
                  <a:pt x="6253638" y="2400860"/>
                </a:cubicBezTo>
                <a:cubicBezTo>
                  <a:pt x="6257168" y="2400860"/>
                  <a:pt x="6255402" y="2404390"/>
                  <a:pt x="6248342" y="2411450"/>
                </a:cubicBezTo>
                <a:cubicBezTo>
                  <a:pt x="6241282" y="2418510"/>
                  <a:pt x="6237752" y="2418510"/>
                  <a:pt x="6237752" y="2411450"/>
                </a:cubicBezTo>
                <a:cubicBezTo>
                  <a:pt x="6237752" y="2404390"/>
                  <a:pt x="6239517" y="2400860"/>
                  <a:pt x="6243046" y="2400860"/>
                </a:cubicBezTo>
                <a:close/>
                <a:moveTo>
                  <a:pt x="6098752" y="2394241"/>
                </a:moveTo>
                <a:cubicBezTo>
                  <a:pt x="6099635" y="2395123"/>
                  <a:pt x="6100076" y="2397329"/>
                  <a:pt x="6100076" y="2400860"/>
                </a:cubicBezTo>
                <a:cubicBezTo>
                  <a:pt x="6093016" y="2400860"/>
                  <a:pt x="6089486" y="2400860"/>
                  <a:pt x="6089486" y="2400860"/>
                </a:cubicBezTo>
                <a:cubicBezTo>
                  <a:pt x="6089486" y="2400860"/>
                  <a:pt x="6091251" y="2399095"/>
                  <a:pt x="6094782" y="2395565"/>
                </a:cubicBezTo>
                <a:cubicBezTo>
                  <a:pt x="6096546" y="2393800"/>
                  <a:pt x="6097870" y="2393357"/>
                  <a:pt x="6098752" y="2394241"/>
                </a:cubicBezTo>
                <a:close/>
                <a:moveTo>
                  <a:pt x="6597826" y="2379679"/>
                </a:moveTo>
                <a:lnTo>
                  <a:pt x="6619006" y="2379679"/>
                </a:lnTo>
                <a:lnTo>
                  <a:pt x="6629598" y="2400860"/>
                </a:lnTo>
                <a:cubicBezTo>
                  <a:pt x="6629598" y="2400860"/>
                  <a:pt x="6631362" y="2400860"/>
                  <a:pt x="6634892" y="2400860"/>
                </a:cubicBezTo>
                <a:cubicBezTo>
                  <a:pt x="6638422" y="2400860"/>
                  <a:pt x="6643717" y="2400860"/>
                  <a:pt x="6650778" y="2400860"/>
                </a:cubicBezTo>
                <a:cubicBezTo>
                  <a:pt x="6657839" y="2400860"/>
                  <a:pt x="6661368" y="2400860"/>
                  <a:pt x="6661368" y="2400860"/>
                </a:cubicBezTo>
                <a:cubicBezTo>
                  <a:pt x="6661368" y="2400860"/>
                  <a:pt x="6661368" y="2397329"/>
                  <a:pt x="6661368" y="2390269"/>
                </a:cubicBezTo>
                <a:cubicBezTo>
                  <a:pt x="6661368" y="2390269"/>
                  <a:pt x="6664898" y="2390269"/>
                  <a:pt x="6671958" y="2390269"/>
                </a:cubicBezTo>
                <a:cubicBezTo>
                  <a:pt x="6679020" y="2390269"/>
                  <a:pt x="6679020" y="2393800"/>
                  <a:pt x="6671958" y="2400860"/>
                </a:cubicBezTo>
                <a:cubicBezTo>
                  <a:pt x="6671958" y="2400860"/>
                  <a:pt x="6675488" y="2400860"/>
                  <a:pt x="6682550" y="2400860"/>
                </a:cubicBezTo>
                <a:cubicBezTo>
                  <a:pt x="6689610" y="2400860"/>
                  <a:pt x="6693140" y="2404390"/>
                  <a:pt x="6693140" y="2411450"/>
                </a:cubicBezTo>
                <a:lnTo>
                  <a:pt x="6671958" y="2411450"/>
                </a:lnTo>
                <a:lnTo>
                  <a:pt x="6650778" y="2422040"/>
                </a:lnTo>
                <a:lnTo>
                  <a:pt x="6640188" y="2422040"/>
                </a:lnTo>
                <a:lnTo>
                  <a:pt x="6619006" y="2400860"/>
                </a:lnTo>
                <a:cubicBezTo>
                  <a:pt x="6619006" y="2393800"/>
                  <a:pt x="6615477" y="2388504"/>
                  <a:pt x="6608416" y="2384973"/>
                </a:cubicBezTo>
                <a:cubicBezTo>
                  <a:pt x="6601355" y="2381444"/>
                  <a:pt x="6597826" y="2379679"/>
                  <a:pt x="6597826" y="2379679"/>
                </a:cubicBezTo>
                <a:close/>
                <a:moveTo>
                  <a:pt x="6153028" y="2379679"/>
                </a:moveTo>
                <a:cubicBezTo>
                  <a:pt x="6153028" y="2379679"/>
                  <a:pt x="6167149" y="2383209"/>
                  <a:pt x="6195390" y="2390269"/>
                </a:cubicBezTo>
                <a:lnTo>
                  <a:pt x="6237752" y="2400860"/>
                </a:lnTo>
                <a:lnTo>
                  <a:pt x="6205980" y="2400860"/>
                </a:lnTo>
                <a:cubicBezTo>
                  <a:pt x="6198920" y="2400860"/>
                  <a:pt x="6191861" y="2400860"/>
                  <a:pt x="6184800" y="2400860"/>
                </a:cubicBezTo>
                <a:cubicBezTo>
                  <a:pt x="6177738" y="2400860"/>
                  <a:pt x="6170680" y="2400860"/>
                  <a:pt x="6163620" y="2400860"/>
                </a:cubicBezTo>
                <a:cubicBezTo>
                  <a:pt x="6163620" y="2400860"/>
                  <a:pt x="6163620" y="2399095"/>
                  <a:pt x="6163620" y="2395565"/>
                </a:cubicBezTo>
                <a:cubicBezTo>
                  <a:pt x="6163620" y="2392034"/>
                  <a:pt x="6160090" y="2390269"/>
                  <a:pt x="6153028" y="2390269"/>
                </a:cubicBezTo>
                <a:close/>
                <a:moveTo>
                  <a:pt x="6791101" y="2374383"/>
                </a:moveTo>
                <a:cubicBezTo>
                  <a:pt x="6789334" y="2374383"/>
                  <a:pt x="6788454" y="2376149"/>
                  <a:pt x="6788454" y="2379679"/>
                </a:cubicBezTo>
                <a:lnTo>
                  <a:pt x="6799044" y="2379679"/>
                </a:lnTo>
                <a:cubicBezTo>
                  <a:pt x="6795512" y="2376149"/>
                  <a:pt x="6792866" y="2374383"/>
                  <a:pt x="6791101" y="2374383"/>
                </a:cubicBezTo>
                <a:close/>
                <a:moveTo>
                  <a:pt x="7635686" y="2369088"/>
                </a:moveTo>
                <a:lnTo>
                  <a:pt x="7646278" y="2379679"/>
                </a:lnTo>
                <a:lnTo>
                  <a:pt x="7638334" y="2379679"/>
                </a:lnTo>
                <a:cubicBezTo>
                  <a:pt x="7633039" y="2379679"/>
                  <a:pt x="7628626" y="2379679"/>
                  <a:pt x="7625096" y="2379679"/>
                </a:cubicBezTo>
                <a:cubicBezTo>
                  <a:pt x="7632156" y="2379679"/>
                  <a:pt x="7633922" y="2377914"/>
                  <a:pt x="7630390" y="2374383"/>
                </a:cubicBezTo>
                <a:cubicBezTo>
                  <a:pt x="7626861" y="2370852"/>
                  <a:pt x="7628626" y="2369088"/>
                  <a:pt x="7635686" y="2369088"/>
                </a:cubicBezTo>
                <a:close/>
                <a:moveTo>
                  <a:pt x="7540374" y="2369088"/>
                </a:moveTo>
                <a:lnTo>
                  <a:pt x="7540374" y="2379679"/>
                </a:lnTo>
                <a:lnTo>
                  <a:pt x="7529782" y="2379679"/>
                </a:lnTo>
                <a:cubicBezTo>
                  <a:pt x="7529782" y="2372619"/>
                  <a:pt x="7533312" y="2369088"/>
                  <a:pt x="7540374" y="2369088"/>
                </a:cubicBezTo>
                <a:close/>
                <a:moveTo>
                  <a:pt x="7487420" y="2369088"/>
                </a:moveTo>
                <a:cubicBezTo>
                  <a:pt x="7487420" y="2369088"/>
                  <a:pt x="7490951" y="2369088"/>
                  <a:pt x="7498011" y="2369088"/>
                </a:cubicBezTo>
                <a:cubicBezTo>
                  <a:pt x="7505072" y="2369088"/>
                  <a:pt x="7508601" y="2369088"/>
                  <a:pt x="7508601" y="2369088"/>
                </a:cubicBezTo>
                <a:cubicBezTo>
                  <a:pt x="7508601" y="2369088"/>
                  <a:pt x="7505072" y="2372619"/>
                  <a:pt x="7498011" y="2379679"/>
                </a:cubicBezTo>
                <a:cubicBezTo>
                  <a:pt x="7490951" y="2379679"/>
                  <a:pt x="7487420" y="2379679"/>
                  <a:pt x="7487420" y="2379679"/>
                </a:cubicBezTo>
                <a:cubicBezTo>
                  <a:pt x="7487420" y="2379679"/>
                  <a:pt x="7487420" y="2376148"/>
                  <a:pt x="7487420" y="2369088"/>
                </a:cubicBezTo>
                <a:close/>
                <a:moveTo>
                  <a:pt x="5930630" y="2369088"/>
                </a:moveTo>
                <a:lnTo>
                  <a:pt x="5951812" y="2369088"/>
                </a:lnTo>
                <a:lnTo>
                  <a:pt x="5951812" y="2379679"/>
                </a:lnTo>
                <a:cubicBezTo>
                  <a:pt x="5944750" y="2379679"/>
                  <a:pt x="5937690" y="2376148"/>
                  <a:pt x="5930630" y="2369088"/>
                </a:cubicBezTo>
                <a:close/>
                <a:moveTo>
                  <a:pt x="5761183" y="2369088"/>
                </a:moveTo>
                <a:lnTo>
                  <a:pt x="5782364" y="2369088"/>
                </a:lnTo>
                <a:lnTo>
                  <a:pt x="5803545" y="2379679"/>
                </a:lnTo>
                <a:cubicBezTo>
                  <a:pt x="5803545" y="2379679"/>
                  <a:pt x="5801780" y="2381444"/>
                  <a:pt x="5798250" y="2384973"/>
                </a:cubicBezTo>
                <a:cubicBezTo>
                  <a:pt x="5794720" y="2388504"/>
                  <a:pt x="5791189" y="2388504"/>
                  <a:pt x="5787660" y="2384973"/>
                </a:cubicBezTo>
                <a:cubicBezTo>
                  <a:pt x="5784130" y="2381444"/>
                  <a:pt x="5778834" y="2379679"/>
                  <a:pt x="5771774" y="2379679"/>
                </a:cubicBezTo>
                <a:close/>
                <a:moveTo>
                  <a:pt x="5655279" y="2369088"/>
                </a:moveTo>
                <a:lnTo>
                  <a:pt x="5676460" y="2379679"/>
                </a:lnTo>
                <a:lnTo>
                  <a:pt x="5676460" y="2390269"/>
                </a:lnTo>
                <a:lnTo>
                  <a:pt x="5655279" y="2390269"/>
                </a:lnTo>
                <a:lnTo>
                  <a:pt x="5644689" y="2390269"/>
                </a:lnTo>
                <a:cubicBezTo>
                  <a:pt x="5644689" y="2390269"/>
                  <a:pt x="5648218" y="2386739"/>
                  <a:pt x="5655279" y="2379679"/>
                </a:cubicBezTo>
                <a:cubicBezTo>
                  <a:pt x="5655279" y="2372619"/>
                  <a:pt x="5655279" y="2369088"/>
                  <a:pt x="5655279" y="2369088"/>
                </a:cubicBezTo>
                <a:close/>
                <a:moveTo>
                  <a:pt x="5591737" y="2369088"/>
                </a:moveTo>
                <a:lnTo>
                  <a:pt x="5612918" y="2369088"/>
                </a:lnTo>
                <a:lnTo>
                  <a:pt x="5602327" y="2379679"/>
                </a:lnTo>
                <a:close/>
                <a:moveTo>
                  <a:pt x="7400050" y="2363793"/>
                </a:moveTo>
                <a:cubicBezTo>
                  <a:pt x="7401816" y="2363793"/>
                  <a:pt x="7402697" y="2365558"/>
                  <a:pt x="7402697" y="2369088"/>
                </a:cubicBezTo>
                <a:lnTo>
                  <a:pt x="7392107" y="2369088"/>
                </a:lnTo>
                <a:cubicBezTo>
                  <a:pt x="7395636" y="2365558"/>
                  <a:pt x="7398285" y="2363793"/>
                  <a:pt x="7400050" y="2363793"/>
                </a:cubicBezTo>
                <a:close/>
                <a:moveTo>
                  <a:pt x="7095574" y="2358498"/>
                </a:moveTo>
                <a:cubicBezTo>
                  <a:pt x="7095574" y="2358498"/>
                  <a:pt x="7099106" y="2358498"/>
                  <a:pt x="7106166" y="2358498"/>
                </a:cubicBezTo>
                <a:cubicBezTo>
                  <a:pt x="7113226" y="2358498"/>
                  <a:pt x="7116756" y="2358498"/>
                  <a:pt x="7116756" y="2358498"/>
                </a:cubicBezTo>
                <a:lnTo>
                  <a:pt x="7106166" y="2369088"/>
                </a:lnTo>
                <a:close/>
                <a:moveTo>
                  <a:pt x="6184800" y="2358498"/>
                </a:moveTo>
                <a:cubicBezTo>
                  <a:pt x="6184800" y="2358498"/>
                  <a:pt x="6188330" y="2358498"/>
                  <a:pt x="6195390" y="2358498"/>
                </a:cubicBezTo>
                <a:cubicBezTo>
                  <a:pt x="6195390" y="2358498"/>
                  <a:pt x="6195390" y="2360263"/>
                  <a:pt x="6195390" y="2363793"/>
                </a:cubicBezTo>
                <a:cubicBezTo>
                  <a:pt x="6195390" y="2367323"/>
                  <a:pt x="6195390" y="2369088"/>
                  <a:pt x="6195390" y="2369088"/>
                </a:cubicBezTo>
                <a:close/>
                <a:moveTo>
                  <a:pt x="6126553" y="2358498"/>
                </a:moveTo>
                <a:cubicBezTo>
                  <a:pt x="6130082" y="2358498"/>
                  <a:pt x="6133613" y="2362029"/>
                  <a:pt x="6137142" y="2369088"/>
                </a:cubicBezTo>
                <a:cubicBezTo>
                  <a:pt x="6140672" y="2376148"/>
                  <a:pt x="6135378" y="2379679"/>
                  <a:pt x="6121257" y="2379679"/>
                </a:cubicBezTo>
                <a:lnTo>
                  <a:pt x="6100076" y="2369088"/>
                </a:lnTo>
                <a:lnTo>
                  <a:pt x="6110668" y="2369088"/>
                </a:lnTo>
                <a:lnTo>
                  <a:pt x="6121257" y="2369088"/>
                </a:lnTo>
                <a:cubicBezTo>
                  <a:pt x="6121257" y="2362029"/>
                  <a:pt x="6123024" y="2358498"/>
                  <a:pt x="6126553" y="2358498"/>
                </a:cubicBezTo>
                <a:close/>
                <a:moveTo>
                  <a:pt x="5475243" y="2358498"/>
                </a:moveTo>
                <a:lnTo>
                  <a:pt x="5485833" y="2358498"/>
                </a:lnTo>
                <a:cubicBezTo>
                  <a:pt x="5499954" y="2365558"/>
                  <a:pt x="5507014" y="2369088"/>
                  <a:pt x="5507014" y="2369088"/>
                </a:cubicBezTo>
                <a:lnTo>
                  <a:pt x="5538785" y="2379679"/>
                </a:lnTo>
                <a:cubicBezTo>
                  <a:pt x="5545846" y="2379679"/>
                  <a:pt x="5552906" y="2379679"/>
                  <a:pt x="5559966" y="2379679"/>
                </a:cubicBezTo>
                <a:cubicBezTo>
                  <a:pt x="5567026" y="2379679"/>
                  <a:pt x="5574087" y="2379679"/>
                  <a:pt x="5581147" y="2379679"/>
                </a:cubicBezTo>
                <a:lnTo>
                  <a:pt x="5517604" y="2390269"/>
                </a:lnTo>
                <a:cubicBezTo>
                  <a:pt x="5510544" y="2383209"/>
                  <a:pt x="5503483" y="2379679"/>
                  <a:pt x="5496423" y="2379679"/>
                </a:cubicBezTo>
                <a:close/>
                <a:moveTo>
                  <a:pt x="7892505" y="2353202"/>
                </a:moveTo>
                <a:cubicBezTo>
                  <a:pt x="7897801" y="2353202"/>
                  <a:pt x="7903977" y="2354967"/>
                  <a:pt x="7911038" y="2358498"/>
                </a:cubicBezTo>
                <a:cubicBezTo>
                  <a:pt x="7925157" y="2365558"/>
                  <a:pt x="7932219" y="2369088"/>
                  <a:pt x="7932219" y="2369088"/>
                </a:cubicBezTo>
                <a:lnTo>
                  <a:pt x="7953398" y="2379679"/>
                </a:lnTo>
                <a:lnTo>
                  <a:pt x="7963990" y="2379679"/>
                </a:lnTo>
                <a:cubicBezTo>
                  <a:pt x="7956928" y="2379679"/>
                  <a:pt x="7953398" y="2383209"/>
                  <a:pt x="7953398" y="2390269"/>
                </a:cubicBezTo>
                <a:cubicBezTo>
                  <a:pt x="7953398" y="2390269"/>
                  <a:pt x="7956928" y="2392034"/>
                  <a:pt x="7963990" y="2395565"/>
                </a:cubicBezTo>
                <a:cubicBezTo>
                  <a:pt x="7971050" y="2399095"/>
                  <a:pt x="7978109" y="2400860"/>
                  <a:pt x="7985171" y="2400860"/>
                </a:cubicBezTo>
                <a:lnTo>
                  <a:pt x="8069894" y="2443221"/>
                </a:lnTo>
                <a:cubicBezTo>
                  <a:pt x="8112254" y="2464402"/>
                  <a:pt x="8147556" y="2478523"/>
                  <a:pt x="8175798" y="2485583"/>
                </a:cubicBezTo>
                <a:cubicBezTo>
                  <a:pt x="8189917" y="2492643"/>
                  <a:pt x="8205802" y="2503233"/>
                  <a:pt x="8223454" y="2517354"/>
                </a:cubicBezTo>
                <a:cubicBezTo>
                  <a:pt x="8241106" y="2531475"/>
                  <a:pt x="8249931" y="2538535"/>
                  <a:pt x="8249931" y="2538535"/>
                </a:cubicBezTo>
                <a:cubicBezTo>
                  <a:pt x="8249931" y="2538535"/>
                  <a:pt x="8251695" y="2542066"/>
                  <a:pt x="8255225" y="2549125"/>
                </a:cubicBezTo>
                <a:cubicBezTo>
                  <a:pt x="8258756" y="2556185"/>
                  <a:pt x="8260521" y="2559716"/>
                  <a:pt x="8260521" y="2559716"/>
                </a:cubicBezTo>
                <a:lnTo>
                  <a:pt x="8249931" y="2559716"/>
                </a:lnTo>
                <a:lnTo>
                  <a:pt x="8228750" y="2549125"/>
                </a:lnTo>
                <a:cubicBezTo>
                  <a:pt x="8221689" y="2556185"/>
                  <a:pt x="8216394" y="2557952"/>
                  <a:pt x="8212864" y="2554421"/>
                </a:cubicBezTo>
                <a:cubicBezTo>
                  <a:pt x="8209335" y="2550890"/>
                  <a:pt x="8207569" y="2547360"/>
                  <a:pt x="8207569" y="2543831"/>
                </a:cubicBezTo>
                <a:cubicBezTo>
                  <a:pt x="8207569" y="2540300"/>
                  <a:pt x="8200508" y="2533240"/>
                  <a:pt x="8186387" y="2522650"/>
                </a:cubicBezTo>
                <a:cubicBezTo>
                  <a:pt x="8172268" y="2512058"/>
                  <a:pt x="8161677" y="2510294"/>
                  <a:pt x="8154617" y="2517354"/>
                </a:cubicBezTo>
                <a:cubicBezTo>
                  <a:pt x="8161677" y="2524414"/>
                  <a:pt x="8165206" y="2527944"/>
                  <a:pt x="8165206" y="2527944"/>
                </a:cubicBezTo>
                <a:lnTo>
                  <a:pt x="8112254" y="2485583"/>
                </a:lnTo>
                <a:cubicBezTo>
                  <a:pt x="8112254" y="2478523"/>
                  <a:pt x="8091075" y="2467933"/>
                  <a:pt x="8048712" y="2453812"/>
                </a:cubicBezTo>
                <a:lnTo>
                  <a:pt x="8016942" y="2432631"/>
                </a:lnTo>
                <a:cubicBezTo>
                  <a:pt x="8009880" y="2432631"/>
                  <a:pt x="8004586" y="2430866"/>
                  <a:pt x="8001056" y="2427335"/>
                </a:cubicBezTo>
                <a:cubicBezTo>
                  <a:pt x="7997527" y="2423805"/>
                  <a:pt x="7993994" y="2422040"/>
                  <a:pt x="7990465" y="2422040"/>
                </a:cubicBezTo>
                <a:cubicBezTo>
                  <a:pt x="7986935" y="2422040"/>
                  <a:pt x="7981640" y="2422040"/>
                  <a:pt x="7974579" y="2422040"/>
                </a:cubicBezTo>
                <a:cubicBezTo>
                  <a:pt x="7974579" y="2414981"/>
                  <a:pt x="7971050" y="2411450"/>
                  <a:pt x="7963990" y="2411450"/>
                </a:cubicBezTo>
                <a:cubicBezTo>
                  <a:pt x="7956928" y="2411450"/>
                  <a:pt x="7953398" y="2411450"/>
                  <a:pt x="7953398" y="2411450"/>
                </a:cubicBezTo>
                <a:cubicBezTo>
                  <a:pt x="7946338" y="2404390"/>
                  <a:pt x="7942808" y="2400860"/>
                  <a:pt x="7942808" y="2400860"/>
                </a:cubicBezTo>
                <a:cubicBezTo>
                  <a:pt x="7935748" y="2400860"/>
                  <a:pt x="7928688" y="2397329"/>
                  <a:pt x="7921627" y="2390269"/>
                </a:cubicBezTo>
                <a:lnTo>
                  <a:pt x="7911038" y="2379679"/>
                </a:lnTo>
                <a:lnTo>
                  <a:pt x="7879267" y="2358498"/>
                </a:lnTo>
                <a:cubicBezTo>
                  <a:pt x="7882796" y="2354967"/>
                  <a:pt x="7887209" y="2353202"/>
                  <a:pt x="7892505" y="2353202"/>
                </a:cubicBezTo>
                <a:close/>
                <a:moveTo>
                  <a:pt x="7180299" y="2347908"/>
                </a:moveTo>
                <a:lnTo>
                  <a:pt x="7212070" y="2358498"/>
                </a:lnTo>
                <a:cubicBezTo>
                  <a:pt x="7219130" y="2365558"/>
                  <a:pt x="7224426" y="2369088"/>
                  <a:pt x="7227956" y="2369088"/>
                </a:cubicBezTo>
                <a:cubicBezTo>
                  <a:pt x="7231485" y="2369088"/>
                  <a:pt x="7233251" y="2372619"/>
                  <a:pt x="7233251" y="2379679"/>
                </a:cubicBezTo>
                <a:lnTo>
                  <a:pt x="7190889" y="2379679"/>
                </a:lnTo>
                <a:cubicBezTo>
                  <a:pt x="7190889" y="2372619"/>
                  <a:pt x="7187360" y="2369088"/>
                  <a:pt x="7180299" y="2369088"/>
                </a:cubicBezTo>
                <a:cubicBezTo>
                  <a:pt x="7180299" y="2362029"/>
                  <a:pt x="7183828" y="2358498"/>
                  <a:pt x="7190889" y="2358498"/>
                </a:cubicBezTo>
                <a:lnTo>
                  <a:pt x="7180299" y="2358498"/>
                </a:lnTo>
                <a:close/>
                <a:moveTo>
                  <a:pt x="5835316" y="2337317"/>
                </a:moveTo>
                <a:lnTo>
                  <a:pt x="5856497" y="2347908"/>
                </a:lnTo>
                <a:cubicBezTo>
                  <a:pt x="5849436" y="2347908"/>
                  <a:pt x="5838847" y="2347908"/>
                  <a:pt x="5824726" y="2347908"/>
                </a:cubicBezTo>
                <a:close/>
                <a:moveTo>
                  <a:pt x="5533490" y="2337317"/>
                </a:moveTo>
                <a:cubicBezTo>
                  <a:pt x="5537020" y="2337317"/>
                  <a:pt x="5538785" y="2337317"/>
                  <a:pt x="5538785" y="2337317"/>
                </a:cubicBezTo>
                <a:lnTo>
                  <a:pt x="5517604" y="2358498"/>
                </a:lnTo>
                <a:lnTo>
                  <a:pt x="5517604" y="2347908"/>
                </a:lnTo>
                <a:cubicBezTo>
                  <a:pt x="5524664" y="2340848"/>
                  <a:pt x="5529960" y="2337317"/>
                  <a:pt x="5533490" y="2337317"/>
                </a:cubicBezTo>
                <a:close/>
                <a:moveTo>
                  <a:pt x="7450355" y="2332021"/>
                </a:moveTo>
                <a:cubicBezTo>
                  <a:pt x="7453884" y="2332021"/>
                  <a:pt x="7455649" y="2333787"/>
                  <a:pt x="7455649" y="2337317"/>
                </a:cubicBezTo>
                <a:lnTo>
                  <a:pt x="7445059" y="2347908"/>
                </a:lnTo>
                <a:lnTo>
                  <a:pt x="7434468" y="2337317"/>
                </a:lnTo>
                <a:cubicBezTo>
                  <a:pt x="7441528" y="2333787"/>
                  <a:pt x="7446824" y="2332021"/>
                  <a:pt x="7450355" y="2332021"/>
                </a:cubicBezTo>
                <a:close/>
                <a:moveTo>
                  <a:pt x="7274290" y="2330698"/>
                </a:moveTo>
                <a:cubicBezTo>
                  <a:pt x="7276937" y="2329815"/>
                  <a:pt x="7279142" y="2330256"/>
                  <a:pt x="7280908" y="2332021"/>
                </a:cubicBezTo>
                <a:cubicBezTo>
                  <a:pt x="7284437" y="2335552"/>
                  <a:pt x="7284437" y="2339082"/>
                  <a:pt x="7280908" y="2342612"/>
                </a:cubicBezTo>
                <a:cubicBezTo>
                  <a:pt x="7277378" y="2346143"/>
                  <a:pt x="7272082" y="2347908"/>
                  <a:pt x="7265022" y="2347908"/>
                </a:cubicBezTo>
                <a:lnTo>
                  <a:pt x="7265022" y="2337317"/>
                </a:lnTo>
                <a:cubicBezTo>
                  <a:pt x="7268553" y="2333787"/>
                  <a:pt x="7271641" y="2331581"/>
                  <a:pt x="7274290" y="2330698"/>
                </a:cubicBezTo>
                <a:close/>
                <a:moveTo>
                  <a:pt x="7805134" y="2326727"/>
                </a:moveTo>
                <a:cubicBezTo>
                  <a:pt x="7805134" y="2326727"/>
                  <a:pt x="7808663" y="2326727"/>
                  <a:pt x="7815724" y="2326727"/>
                </a:cubicBezTo>
                <a:cubicBezTo>
                  <a:pt x="7815724" y="2326727"/>
                  <a:pt x="7815724" y="2330256"/>
                  <a:pt x="7815724" y="2337317"/>
                </a:cubicBezTo>
                <a:cubicBezTo>
                  <a:pt x="7815724" y="2337317"/>
                  <a:pt x="7813957" y="2337317"/>
                  <a:pt x="7810428" y="2337317"/>
                </a:cubicBezTo>
                <a:cubicBezTo>
                  <a:pt x="7806898" y="2337317"/>
                  <a:pt x="7805134" y="2337317"/>
                  <a:pt x="7805134" y="2337317"/>
                </a:cubicBezTo>
                <a:cubicBezTo>
                  <a:pt x="7805134" y="2330256"/>
                  <a:pt x="7805134" y="2326727"/>
                  <a:pt x="7805134" y="2326727"/>
                </a:cubicBezTo>
                <a:close/>
                <a:moveTo>
                  <a:pt x="7582734" y="2326727"/>
                </a:moveTo>
                <a:lnTo>
                  <a:pt x="7593326" y="2326727"/>
                </a:lnTo>
                <a:lnTo>
                  <a:pt x="7582734" y="2337317"/>
                </a:lnTo>
                <a:close/>
                <a:moveTo>
                  <a:pt x="7492716" y="2326727"/>
                </a:moveTo>
                <a:cubicBezTo>
                  <a:pt x="7503307" y="2326727"/>
                  <a:pt x="7512130" y="2326727"/>
                  <a:pt x="7519192" y="2326727"/>
                </a:cubicBezTo>
                <a:lnTo>
                  <a:pt x="7519192" y="2337317"/>
                </a:lnTo>
                <a:cubicBezTo>
                  <a:pt x="7490951" y="2344377"/>
                  <a:pt x="7476830" y="2344377"/>
                  <a:pt x="7476830" y="2337317"/>
                </a:cubicBezTo>
                <a:cubicBezTo>
                  <a:pt x="7476830" y="2330256"/>
                  <a:pt x="7482126" y="2326727"/>
                  <a:pt x="7492716" y="2326727"/>
                </a:cubicBezTo>
                <a:close/>
                <a:moveTo>
                  <a:pt x="7053214" y="2326727"/>
                </a:moveTo>
                <a:cubicBezTo>
                  <a:pt x="7060274" y="2326727"/>
                  <a:pt x="7063804" y="2330256"/>
                  <a:pt x="7063804" y="2337317"/>
                </a:cubicBezTo>
                <a:lnTo>
                  <a:pt x="7053214" y="2337317"/>
                </a:lnTo>
                <a:cubicBezTo>
                  <a:pt x="7046154" y="2330256"/>
                  <a:pt x="7046154" y="2326727"/>
                  <a:pt x="7053214" y="2326727"/>
                </a:cubicBezTo>
                <a:close/>
                <a:moveTo>
                  <a:pt x="5782364" y="2326727"/>
                </a:moveTo>
                <a:lnTo>
                  <a:pt x="5792954" y="2326727"/>
                </a:lnTo>
                <a:cubicBezTo>
                  <a:pt x="5800016" y="2326727"/>
                  <a:pt x="5805311" y="2328492"/>
                  <a:pt x="5808840" y="2332021"/>
                </a:cubicBezTo>
                <a:cubicBezTo>
                  <a:pt x="5812370" y="2335552"/>
                  <a:pt x="5814135" y="2337317"/>
                  <a:pt x="5814135" y="2337317"/>
                </a:cubicBezTo>
                <a:lnTo>
                  <a:pt x="5792954" y="2337317"/>
                </a:lnTo>
                <a:close/>
                <a:moveTo>
                  <a:pt x="5718822" y="2326727"/>
                </a:moveTo>
                <a:cubicBezTo>
                  <a:pt x="5725882" y="2326727"/>
                  <a:pt x="5725882" y="2330256"/>
                  <a:pt x="5718822" y="2337317"/>
                </a:cubicBezTo>
                <a:cubicBezTo>
                  <a:pt x="5718822" y="2337317"/>
                  <a:pt x="5718822" y="2339082"/>
                  <a:pt x="5718822" y="2342612"/>
                </a:cubicBezTo>
                <a:cubicBezTo>
                  <a:pt x="5718822" y="2346143"/>
                  <a:pt x="5722352" y="2347908"/>
                  <a:pt x="5729412" y="2347908"/>
                </a:cubicBezTo>
                <a:lnTo>
                  <a:pt x="5729412" y="2358498"/>
                </a:lnTo>
                <a:lnTo>
                  <a:pt x="5655279" y="2358498"/>
                </a:lnTo>
                <a:lnTo>
                  <a:pt x="5644689" y="2358498"/>
                </a:lnTo>
                <a:cubicBezTo>
                  <a:pt x="5644689" y="2358498"/>
                  <a:pt x="5644689" y="2356733"/>
                  <a:pt x="5644689" y="2353202"/>
                </a:cubicBezTo>
                <a:cubicBezTo>
                  <a:pt x="5644689" y="2349673"/>
                  <a:pt x="5641160" y="2347908"/>
                  <a:pt x="5634099" y="2347908"/>
                </a:cubicBezTo>
                <a:cubicBezTo>
                  <a:pt x="5627039" y="2347908"/>
                  <a:pt x="5623508" y="2347908"/>
                  <a:pt x="5623508" y="2347908"/>
                </a:cubicBezTo>
                <a:cubicBezTo>
                  <a:pt x="5623508" y="2347908"/>
                  <a:pt x="5621743" y="2347908"/>
                  <a:pt x="5618214" y="2347908"/>
                </a:cubicBezTo>
                <a:cubicBezTo>
                  <a:pt x="5614683" y="2347908"/>
                  <a:pt x="5609387" y="2344377"/>
                  <a:pt x="5602327" y="2337317"/>
                </a:cubicBezTo>
                <a:cubicBezTo>
                  <a:pt x="5616448" y="2337317"/>
                  <a:pt x="5634099" y="2340848"/>
                  <a:pt x="5655279" y="2347908"/>
                </a:cubicBezTo>
                <a:cubicBezTo>
                  <a:pt x="5690580" y="2347908"/>
                  <a:pt x="5708232" y="2344377"/>
                  <a:pt x="5708232" y="2337317"/>
                </a:cubicBezTo>
                <a:cubicBezTo>
                  <a:pt x="5708232" y="2330256"/>
                  <a:pt x="5711762" y="2326727"/>
                  <a:pt x="5718822" y="2326727"/>
                </a:cubicBezTo>
                <a:close/>
                <a:moveTo>
                  <a:pt x="5665870" y="2326727"/>
                </a:moveTo>
                <a:cubicBezTo>
                  <a:pt x="5665870" y="2326727"/>
                  <a:pt x="5665870" y="2330256"/>
                  <a:pt x="5665870" y="2337317"/>
                </a:cubicBezTo>
                <a:lnTo>
                  <a:pt x="5644689" y="2337317"/>
                </a:lnTo>
                <a:close/>
                <a:moveTo>
                  <a:pt x="6047124" y="2321431"/>
                </a:moveTo>
                <a:lnTo>
                  <a:pt x="6057716" y="2326727"/>
                </a:lnTo>
                <a:cubicBezTo>
                  <a:pt x="6054184" y="2326727"/>
                  <a:pt x="6051538" y="2326286"/>
                  <a:pt x="6049772" y="2325403"/>
                </a:cubicBezTo>
                <a:close/>
                <a:moveTo>
                  <a:pt x="7836904" y="2316136"/>
                </a:moveTo>
                <a:cubicBezTo>
                  <a:pt x="7836904" y="2323196"/>
                  <a:pt x="7843965" y="2330256"/>
                  <a:pt x="7858085" y="2337317"/>
                </a:cubicBezTo>
                <a:cubicBezTo>
                  <a:pt x="7865146" y="2344377"/>
                  <a:pt x="7868675" y="2349673"/>
                  <a:pt x="7868675" y="2353202"/>
                </a:cubicBezTo>
                <a:cubicBezTo>
                  <a:pt x="7868675" y="2356733"/>
                  <a:pt x="7865146" y="2358498"/>
                  <a:pt x="7858085" y="2358498"/>
                </a:cubicBezTo>
                <a:lnTo>
                  <a:pt x="7847494" y="2347908"/>
                </a:lnTo>
                <a:cubicBezTo>
                  <a:pt x="7840434" y="2340848"/>
                  <a:pt x="7836904" y="2335552"/>
                  <a:pt x="7836904" y="2332021"/>
                </a:cubicBezTo>
                <a:cubicBezTo>
                  <a:pt x="7836904" y="2328492"/>
                  <a:pt x="7833375" y="2326727"/>
                  <a:pt x="7826313" y="2326727"/>
                </a:cubicBezTo>
                <a:close/>
                <a:moveTo>
                  <a:pt x="7312678" y="2316136"/>
                </a:moveTo>
                <a:cubicBezTo>
                  <a:pt x="7316208" y="2316136"/>
                  <a:pt x="7317974" y="2316136"/>
                  <a:pt x="7317974" y="2316136"/>
                </a:cubicBezTo>
                <a:lnTo>
                  <a:pt x="7307384" y="2326727"/>
                </a:lnTo>
                <a:cubicBezTo>
                  <a:pt x="7300322" y="2326727"/>
                  <a:pt x="7298559" y="2324962"/>
                  <a:pt x="7302088" y="2321431"/>
                </a:cubicBezTo>
                <a:cubicBezTo>
                  <a:pt x="7305618" y="2317900"/>
                  <a:pt x="7309149" y="2316136"/>
                  <a:pt x="7312678" y="2316136"/>
                </a:cubicBezTo>
                <a:close/>
                <a:moveTo>
                  <a:pt x="7010852" y="2316136"/>
                </a:moveTo>
                <a:lnTo>
                  <a:pt x="7021443" y="2326727"/>
                </a:lnTo>
                <a:cubicBezTo>
                  <a:pt x="7021443" y="2333787"/>
                  <a:pt x="7017914" y="2337317"/>
                  <a:pt x="7010852" y="2337317"/>
                </a:cubicBezTo>
                <a:cubicBezTo>
                  <a:pt x="7003792" y="2330256"/>
                  <a:pt x="7000262" y="2326727"/>
                  <a:pt x="7000262" y="2326727"/>
                </a:cubicBezTo>
                <a:cubicBezTo>
                  <a:pt x="7000262" y="2319667"/>
                  <a:pt x="7003792" y="2316136"/>
                  <a:pt x="7010852" y="2316136"/>
                </a:cubicBezTo>
                <a:close/>
                <a:moveTo>
                  <a:pt x="6036534" y="2316136"/>
                </a:moveTo>
                <a:lnTo>
                  <a:pt x="6044477" y="2317461"/>
                </a:lnTo>
                <a:cubicBezTo>
                  <a:pt x="6046242" y="2318343"/>
                  <a:pt x="6047124" y="2319667"/>
                  <a:pt x="6047124" y="2321431"/>
                </a:cubicBezTo>
                <a:close/>
                <a:moveTo>
                  <a:pt x="6004764" y="2316136"/>
                </a:moveTo>
                <a:cubicBezTo>
                  <a:pt x="6004764" y="2323196"/>
                  <a:pt x="6004764" y="2326727"/>
                  <a:pt x="6004764" y="2326727"/>
                </a:cubicBezTo>
                <a:cubicBezTo>
                  <a:pt x="6011824" y="2326727"/>
                  <a:pt x="6015353" y="2324962"/>
                  <a:pt x="6015353" y="2321431"/>
                </a:cubicBezTo>
                <a:cubicBezTo>
                  <a:pt x="6015353" y="2317900"/>
                  <a:pt x="6011824" y="2316136"/>
                  <a:pt x="6004764" y="2316136"/>
                </a:cubicBezTo>
                <a:close/>
                <a:moveTo>
                  <a:pt x="5401110" y="2316136"/>
                </a:moveTo>
                <a:lnTo>
                  <a:pt x="5485833" y="2326727"/>
                </a:lnTo>
                <a:lnTo>
                  <a:pt x="5496423" y="2347908"/>
                </a:lnTo>
                <a:cubicBezTo>
                  <a:pt x="5496423" y="2347908"/>
                  <a:pt x="5491128" y="2346143"/>
                  <a:pt x="5480538" y="2342612"/>
                </a:cubicBezTo>
                <a:cubicBezTo>
                  <a:pt x="5469948" y="2339082"/>
                  <a:pt x="5459356" y="2335552"/>
                  <a:pt x="5448766" y="2332021"/>
                </a:cubicBezTo>
                <a:cubicBezTo>
                  <a:pt x="5438176" y="2328492"/>
                  <a:pt x="5427586" y="2324962"/>
                  <a:pt x="5416996" y="2321431"/>
                </a:cubicBezTo>
                <a:cubicBezTo>
                  <a:pt x="5406404" y="2317900"/>
                  <a:pt x="5401110" y="2316136"/>
                  <a:pt x="5401110" y="2316136"/>
                </a:cubicBezTo>
                <a:close/>
                <a:moveTo>
                  <a:pt x="7773361" y="2305546"/>
                </a:moveTo>
                <a:cubicBezTo>
                  <a:pt x="7780423" y="2305546"/>
                  <a:pt x="7783952" y="2305546"/>
                  <a:pt x="7783952" y="2305546"/>
                </a:cubicBezTo>
                <a:lnTo>
                  <a:pt x="7794542" y="2316136"/>
                </a:lnTo>
                <a:lnTo>
                  <a:pt x="7789248" y="2316136"/>
                </a:lnTo>
                <a:cubicBezTo>
                  <a:pt x="7785717" y="2316136"/>
                  <a:pt x="7783952" y="2316136"/>
                  <a:pt x="7783952" y="2316136"/>
                </a:cubicBezTo>
                <a:close/>
                <a:moveTo>
                  <a:pt x="7667457" y="2305546"/>
                </a:moveTo>
                <a:cubicBezTo>
                  <a:pt x="7674519" y="2305546"/>
                  <a:pt x="7678048" y="2305546"/>
                  <a:pt x="7678048" y="2305546"/>
                </a:cubicBezTo>
                <a:cubicBezTo>
                  <a:pt x="7678048" y="2305546"/>
                  <a:pt x="7679813" y="2307311"/>
                  <a:pt x="7683344" y="2310841"/>
                </a:cubicBezTo>
                <a:cubicBezTo>
                  <a:pt x="7686874" y="2314371"/>
                  <a:pt x="7692168" y="2316136"/>
                  <a:pt x="7699230" y="2316136"/>
                </a:cubicBezTo>
                <a:lnTo>
                  <a:pt x="7678048" y="2316136"/>
                </a:lnTo>
                <a:close/>
                <a:moveTo>
                  <a:pt x="7550963" y="2305546"/>
                </a:moveTo>
                <a:cubicBezTo>
                  <a:pt x="7550963" y="2305546"/>
                  <a:pt x="7554492" y="2305546"/>
                  <a:pt x="7561553" y="2305546"/>
                </a:cubicBezTo>
                <a:cubicBezTo>
                  <a:pt x="7561553" y="2312606"/>
                  <a:pt x="7558024" y="2316136"/>
                  <a:pt x="7550963" y="2316136"/>
                </a:cubicBezTo>
                <a:cubicBezTo>
                  <a:pt x="7550963" y="2309077"/>
                  <a:pt x="7550963" y="2305546"/>
                  <a:pt x="7550963" y="2305546"/>
                </a:cubicBezTo>
                <a:close/>
                <a:moveTo>
                  <a:pt x="5655279" y="2305546"/>
                </a:moveTo>
                <a:cubicBezTo>
                  <a:pt x="5662340" y="2305546"/>
                  <a:pt x="5669400" y="2309077"/>
                  <a:pt x="5676460" y="2316136"/>
                </a:cubicBezTo>
                <a:lnTo>
                  <a:pt x="5665870" y="2316136"/>
                </a:lnTo>
                <a:lnTo>
                  <a:pt x="5644689" y="2316136"/>
                </a:lnTo>
                <a:cubicBezTo>
                  <a:pt x="5644689" y="2309077"/>
                  <a:pt x="5648218" y="2305546"/>
                  <a:pt x="5655279" y="2305546"/>
                </a:cubicBezTo>
                <a:close/>
                <a:moveTo>
                  <a:pt x="4871588" y="2305546"/>
                </a:moveTo>
                <a:cubicBezTo>
                  <a:pt x="4878648" y="2305546"/>
                  <a:pt x="4882180" y="2309077"/>
                  <a:pt x="4882180" y="2316136"/>
                </a:cubicBezTo>
                <a:lnTo>
                  <a:pt x="4871588" y="2316136"/>
                </a:lnTo>
                <a:close/>
                <a:moveTo>
                  <a:pt x="4765684" y="2305546"/>
                </a:moveTo>
                <a:cubicBezTo>
                  <a:pt x="4772744" y="2305546"/>
                  <a:pt x="4776276" y="2305546"/>
                  <a:pt x="4776276" y="2305546"/>
                </a:cubicBezTo>
                <a:cubicBezTo>
                  <a:pt x="4776276" y="2305546"/>
                  <a:pt x="4776276" y="2309077"/>
                  <a:pt x="4776276" y="2316136"/>
                </a:cubicBezTo>
                <a:lnTo>
                  <a:pt x="4765684" y="2316136"/>
                </a:lnTo>
                <a:close/>
                <a:moveTo>
                  <a:pt x="6092134" y="2302237"/>
                </a:moveTo>
                <a:cubicBezTo>
                  <a:pt x="6097429" y="2300912"/>
                  <a:pt x="6110668" y="2305546"/>
                  <a:pt x="6131847" y="2316136"/>
                </a:cubicBezTo>
                <a:cubicBezTo>
                  <a:pt x="6167149" y="2330256"/>
                  <a:pt x="6188330" y="2337317"/>
                  <a:pt x="6195390" y="2337317"/>
                </a:cubicBezTo>
                <a:cubicBezTo>
                  <a:pt x="6202450" y="2337317"/>
                  <a:pt x="6205980" y="2340848"/>
                  <a:pt x="6205980" y="2347908"/>
                </a:cubicBezTo>
                <a:cubicBezTo>
                  <a:pt x="6198920" y="2347908"/>
                  <a:pt x="6191861" y="2347908"/>
                  <a:pt x="6184800" y="2347908"/>
                </a:cubicBezTo>
                <a:cubicBezTo>
                  <a:pt x="6177738" y="2347908"/>
                  <a:pt x="6168914" y="2346143"/>
                  <a:pt x="6158324" y="2342612"/>
                </a:cubicBezTo>
                <a:cubicBezTo>
                  <a:pt x="6147734" y="2339082"/>
                  <a:pt x="6135378" y="2333787"/>
                  <a:pt x="6121257" y="2326727"/>
                </a:cubicBezTo>
                <a:cubicBezTo>
                  <a:pt x="6100076" y="2312606"/>
                  <a:pt x="6089486" y="2305546"/>
                  <a:pt x="6089486" y="2305546"/>
                </a:cubicBezTo>
                <a:cubicBezTo>
                  <a:pt x="6089486" y="2303781"/>
                  <a:pt x="6090368" y="2302677"/>
                  <a:pt x="6092134" y="2302237"/>
                </a:cubicBezTo>
                <a:close/>
                <a:moveTo>
                  <a:pt x="6407198" y="2294956"/>
                </a:moveTo>
                <a:lnTo>
                  <a:pt x="6417788" y="2294956"/>
                </a:lnTo>
                <a:cubicBezTo>
                  <a:pt x="6424850" y="2302015"/>
                  <a:pt x="6426614" y="2305546"/>
                  <a:pt x="6423084" y="2305546"/>
                </a:cubicBezTo>
                <a:cubicBezTo>
                  <a:pt x="6419554" y="2305546"/>
                  <a:pt x="6417788" y="2305546"/>
                  <a:pt x="6417788" y="2305546"/>
                </a:cubicBezTo>
                <a:close/>
                <a:moveTo>
                  <a:pt x="5708232" y="2294956"/>
                </a:moveTo>
                <a:cubicBezTo>
                  <a:pt x="5708232" y="2294956"/>
                  <a:pt x="5711762" y="2294956"/>
                  <a:pt x="5718822" y="2294956"/>
                </a:cubicBezTo>
                <a:cubicBezTo>
                  <a:pt x="5725882" y="2294956"/>
                  <a:pt x="5729412" y="2296721"/>
                  <a:pt x="5729412" y="2300250"/>
                </a:cubicBezTo>
                <a:cubicBezTo>
                  <a:pt x="5729412" y="2303781"/>
                  <a:pt x="5725882" y="2305546"/>
                  <a:pt x="5718822" y="2305546"/>
                </a:cubicBezTo>
                <a:cubicBezTo>
                  <a:pt x="5718822" y="2305546"/>
                  <a:pt x="5717058" y="2303781"/>
                  <a:pt x="5713526" y="2300250"/>
                </a:cubicBezTo>
                <a:cubicBezTo>
                  <a:pt x="5709997" y="2296721"/>
                  <a:pt x="5708232" y="2294956"/>
                  <a:pt x="5708232" y="2294956"/>
                </a:cubicBezTo>
                <a:close/>
                <a:moveTo>
                  <a:pt x="7302088" y="2284365"/>
                </a:moveTo>
                <a:cubicBezTo>
                  <a:pt x="7305618" y="2284365"/>
                  <a:pt x="7307384" y="2284365"/>
                  <a:pt x="7307384" y="2284365"/>
                </a:cubicBezTo>
                <a:lnTo>
                  <a:pt x="7296793" y="2294956"/>
                </a:lnTo>
                <a:cubicBezTo>
                  <a:pt x="7296793" y="2287896"/>
                  <a:pt x="7298559" y="2284365"/>
                  <a:pt x="7302088" y="2284365"/>
                </a:cubicBezTo>
                <a:close/>
                <a:moveTo>
                  <a:pt x="5972991" y="2284365"/>
                </a:moveTo>
                <a:lnTo>
                  <a:pt x="5983582" y="2294956"/>
                </a:lnTo>
                <a:cubicBezTo>
                  <a:pt x="5997702" y="2302015"/>
                  <a:pt x="6008293" y="2305546"/>
                  <a:pt x="6015353" y="2305546"/>
                </a:cubicBezTo>
                <a:lnTo>
                  <a:pt x="6036534" y="2316136"/>
                </a:lnTo>
                <a:cubicBezTo>
                  <a:pt x="6036534" y="2316136"/>
                  <a:pt x="6036534" y="2319667"/>
                  <a:pt x="6036534" y="2326727"/>
                </a:cubicBezTo>
                <a:cubicBezTo>
                  <a:pt x="6036534" y="2333787"/>
                  <a:pt x="6036534" y="2337317"/>
                  <a:pt x="6036534" y="2337317"/>
                </a:cubicBezTo>
                <a:cubicBezTo>
                  <a:pt x="6036534" y="2337317"/>
                  <a:pt x="6040064" y="2337317"/>
                  <a:pt x="6047124" y="2337317"/>
                </a:cubicBezTo>
                <a:lnTo>
                  <a:pt x="6057716" y="2347908"/>
                </a:lnTo>
                <a:lnTo>
                  <a:pt x="6078895" y="2358498"/>
                </a:lnTo>
                <a:lnTo>
                  <a:pt x="6100076" y="2358498"/>
                </a:lnTo>
                <a:lnTo>
                  <a:pt x="6078895" y="2369088"/>
                </a:lnTo>
                <a:cubicBezTo>
                  <a:pt x="6064776" y="2362029"/>
                  <a:pt x="6054186" y="2358498"/>
                  <a:pt x="6047124" y="2358498"/>
                </a:cubicBezTo>
                <a:cubicBezTo>
                  <a:pt x="6047124" y="2358498"/>
                  <a:pt x="6047124" y="2354967"/>
                  <a:pt x="6047124" y="2347908"/>
                </a:cubicBezTo>
                <a:lnTo>
                  <a:pt x="6036534" y="2347908"/>
                </a:lnTo>
                <a:cubicBezTo>
                  <a:pt x="6036534" y="2354967"/>
                  <a:pt x="6029474" y="2356733"/>
                  <a:pt x="6015353" y="2353202"/>
                </a:cubicBezTo>
                <a:cubicBezTo>
                  <a:pt x="6001234" y="2349673"/>
                  <a:pt x="5992408" y="2346143"/>
                  <a:pt x="5988878" y="2342612"/>
                </a:cubicBezTo>
                <a:cubicBezTo>
                  <a:pt x="5985347" y="2339082"/>
                  <a:pt x="5976520" y="2337317"/>
                  <a:pt x="5962401" y="2337317"/>
                </a:cubicBezTo>
                <a:cubicBezTo>
                  <a:pt x="5948280" y="2337317"/>
                  <a:pt x="5941220" y="2337317"/>
                  <a:pt x="5941220" y="2337317"/>
                </a:cubicBezTo>
                <a:lnTo>
                  <a:pt x="5983582" y="2316136"/>
                </a:lnTo>
                <a:lnTo>
                  <a:pt x="5994172" y="2305546"/>
                </a:lnTo>
                <a:lnTo>
                  <a:pt x="5972991" y="2294956"/>
                </a:lnTo>
                <a:lnTo>
                  <a:pt x="5962401" y="2294956"/>
                </a:lnTo>
                <a:close/>
                <a:moveTo>
                  <a:pt x="4808046" y="2284365"/>
                </a:moveTo>
                <a:cubicBezTo>
                  <a:pt x="4808046" y="2291425"/>
                  <a:pt x="4808046" y="2294956"/>
                  <a:pt x="4808046" y="2294956"/>
                </a:cubicBezTo>
                <a:cubicBezTo>
                  <a:pt x="4800986" y="2294956"/>
                  <a:pt x="4797456" y="2294956"/>
                  <a:pt x="4797456" y="2294956"/>
                </a:cubicBezTo>
                <a:close/>
                <a:moveTo>
                  <a:pt x="7688638" y="2273775"/>
                </a:moveTo>
                <a:cubicBezTo>
                  <a:pt x="7695700" y="2273775"/>
                  <a:pt x="7702759" y="2273775"/>
                  <a:pt x="7709820" y="2273775"/>
                </a:cubicBezTo>
                <a:lnTo>
                  <a:pt x="7699230" y="2284365"/>
                </a:lnTo>
                <a:close/>
                <a:moveTo>
                  <a:pt x="7021443" y="2273775"/>
                </a:moveTo>
                <a:lnTo>
                  <a:pt x="7032033" y="2284365"/>
                </a:lnTo>
                <a:lnTo>
                  <a:pt x="7021443" y="2284365"/>
                </a:lnTo>
                <a:cubicBezTo>
                  <a:pt x="7021443" y="2284365"/>
                  <a:pt x="7021443" y="2280834"/>
                  <a:pt x="7021443" y="2273775"/>
                </a:cubicBezTo>
                <a:close/>
                <a:moveTo>
                  <a:pt x="6608416" y="2273775"/>
                </a:moveTo>
                <a:cubicBezTo>
                  <a:pt x="6608416" y="2273775"/>
                  <a:pt x="6611946" y="2277304"/>
                  <a:pt x="6619006" y="2284365"/>
                </a:cubicBezTo>
                <a:cubicBezTo>
                  <a:pt x="6611946" y="2284365"/>
                  <a:pt x="6608416" y="2284365"/>
                  <a:pt x="6608416" y="2284365"/>
                </a:cubicBezTo>
                <a:close/>
                <a:moveTo>
                  <a:pt x="5295206" y="2273775"/>
                </a:moveTo>
                <a:lnTo>
                  <a:pt x="5348158" y="2294956"/>
                </a:lnTo>
                <a:cubicBezTo>
                  <a:pt x="5355218" y="2294956"/>
                  <a:pt x="5358748" y="2294956"/>
                  <a:pt x="5358748" y="2294956"/>
                </a:cubicBezTo>
                <a:cubicBezTo>
                  <a:pt x="5358748" y="2294956"/>
                  <a:pt x="5362278" y="2294956"/>
                  <a:pt x="5369339" y="2294956"/>
                </a:cubicBezTo>
                <a:cubicBezTo>
                  <a:pt x="5369339" y="2294956"/>
                  <a:pt x="5369339" y="2298485"/>
                  <a:pt x="5369339" y="2305546"/>
                </a:cubicBezTo>
                <a:cubicBezTo>
                  <a:pt x="5369339" y="2305546"/>
                  <a:pt x="5360512" y="2305546"/>
                  <a:pt x="5342862" y="2305546"/>
                </a:cubicBezTo>
                <a:cubicBezTo>
                  <a:pt x="5325212" y="2305546"/>
                  <a:pt x="5314621" y="2302015"/>
                  <a:pt x="5311092" y="2294956"/>
                </a:cubicBezTo>
                <a:cubicBezTo>
                  <a:pt x="5307560" y="2287896"/>
                  <a:pt x="5302266" y="2284365"/>
                  <a:pt x="5295206" y="2284365"/>
                </a:cubicBezTo>
                <a:close/>
                <a:moveTo>
                  <a:pt x="8175798" y="2263184"/>
                </a:moveTo>
                <a:cubicBezTo>
                  <a:pt x="8175798" y="2263184"/>
                  <a:pt x="8177564" y="2263184"/>
                  <a:pt x="8181093" y="2263184"/>
                </a:cubicBezTo>
                <a:cubicBezTo>
                  <a:pt x="8184623" y="2263184"/>
                  <a:pt x="8186387" y="2264948"/>
                  <a:pt x="8186387" y="2268479"/>
                </a:cubicBezTo>
                <a:cubicBezTo>
                  <a:pt x="8186387" y="2272010"/>
                  <a:pt x="8182858" y="2273775"/>
                  <a:pt x="8175798" y="2273775"/>
                </a:cubicBezTo>
                <a:cubicBezTo>
                  <a:pt x="8175798" y="2266715"/>
                  <a:pt x="8175798" y="2263184"/>
                  <a:pt x="8175798" y="2263184"/>
                </a:cubicBezTo>
                <a:close/>
                <a:moveTo>
                  <a:pt x="6163620" y="2263184"/>
                </a:moveTo>
                <a:lnTo>
                  <a:pt x="6163620" y="2273775"/>
                </a:lnTo>
                <a:cubicBezTo>
                  <a:pt x="6170680" y="2273775"/>
                  <a:pt x="6174209" y="2272010"/>
                  <a:pt x="6174209" y="2268479"/>
                </a:cubicBezTo>
                <a:cubicBezTo>
                  <a:pt x="6174209" y="2264948"/>
                  <a:pt x="6174209" y="2263184"/>
                  <a:pt x="6174209" y="2263184"/>
                </a:cubicBezTo>
                <a:cubicBezTo>
                  <a:pt x="6174209" y="2263184"/>
                  <a:pt x="6170680" y="2263184"/>
                  <a:pt x="6163620" y="2263184"/>
                </a:cubicBezTo>
                <a:close/>
                <a:moveTo>
                  <a:pt x="5814135" y="2263184"/>
                </a:moveTo>
                <a:cubicBezTo>
                  <a:pt x="5814135" y="2270244"/>
                  <a:pt x="5821196" y="2273775"/>
                  <a:pt x="5835316" y="2273775"/>
                </a:cubicBezTo>
                <a:lnTo>
                  <a:pt x="5824726" y="2263184"/>
                </a:lnTo>
                <a:close/>
                <a:moveTo>
                  <a:pt x="5581147" y="2263184"/>
                </a:moveTo>
                <a:lnTo>
                  <a:pt x="5623508" y="2284365"/>
                </a:lnTo>
                <a:lnTo>
                  <a:pt x="5602327" y="2284365"/>
                </a:lnTo>
                <a:lnTo>
                  <a:pt x="5591737" y="2284365"/>
                </a:lnTo>
                <a:lnTo>
                  <a:pt x="5591737" y="2294956"/>
                </a:lnTo>
                <a:lnTo>
                  <a:pt x="5581147" y="2273775"/>
                </a:lnTo>
                <a:cubicBezTo>
                  <a:pt x="5581147" y="2266715"/>
                  <a:pt x="5581147" y="2263184"/>
                  <a:pt x="5581147" y="2263184"/>
                </a:cubicBezTo>
                <a:close/>
                <a:moveTo>
                  <a:pt x="5475243" y="2263184"/>
                </a:moveTo>
                <a:lnTo>
                  <a:pt x="5496423" y="2273775"/>
                </a:lnTo>
                <a:cubicBezTo>
                  <a:pt x="5489362" y="2273775"/>
                  <a:pt x="5485833" y="2273775"/>
                  <a:pt x="5485833" y="2273775"/>
                </a:cubicBezTo>
                <a:cubicBezTo>
                  <a:pt x="5471712" y="2273775"/>
                  <a:pt x="5468182" y="2277304"/>
                  <a:pt x="5475243" y="2284365"/>
                </a:cubicBezTo>
                <a:cubicBezTo>
                  <a:pt x="5482304" y="2291425"/>
                  <a:pt x="5482304" y="2294956"/>
                  <a:pt x="5475243" y="2294956"/>
                </a:cubicBezTo>
                <a:cubicBezTo>
                  <a:pt x="5468182" y="2294956"/>
                  <a:pt x="5464652" y="2293190"/>
                  <a:pt x="5464652" y="2289660"/>
                </a:cubicBezTo>
                <a:cubicBezTo>
                  <a:pt x="5464652" y="2286129"/>
                  <a:pt x="5464652" y="2284365"/>
                  <a:pt x="5464652" y="2284365"/>
                </a:cubicBezTo>
                <a:lnTo>
                  <a:pt x="5464652" y="2273775"/>
                </a:lnTo>
                <a:close/>
                <a:moveTo>
                  <a:pt x="8165206" y="2252594"/>
                </a:moveTo>
                <a:cubicBezTo>
                  <a:pt x="8165206" y="2252594"/>
                  <a:pt x="8165206" y="2256125"/>
                  <a:pt x="8165206" y="2263184"/>
                </a:cubicBezTo>
                <a:cubicBezTo>
                  <a:pt x="8158146" y="2263184"/>
                  <a:pt x="8154617" y="2263184"/>
                  <a:pt x="8154617" y="2263184"/>
                </a:cubicBezTo>
                <a:close/>
                <a:moveTo>
                  <a:pt x="7190889" y="2252594"/>
                </a:moveTo>
                <a:cubicBezTo>
                  <a:pt x="7190889" y="2252594"/>
                  <a:pt x="7190889" y="2256125"/>
                  <a:pt x="7190889" y="2263184"/>
                </a:cubicBezTo>
                <a:cubicBezTo>
                  <a:pt x="7190889" y="2270244"/>
                  <a:pt x="7194418" y="2270244"/>
                  <a:pt x="7201480" y="2263184"/>
                </a:cubicBezTo>
                <a:cubicBezTo>
                  <a:pt x="7208540" y="2263184"/>
                  <a:pt x="7212070" y="2259654"/>
                  <a:pt x="7212070" y="2252594"/>
                </a:cubicBezTo>
                <a:cubicBezTo>
                  <a:pt x="7212070" y="2252594"/>
                  <a:pt x="7208540" y="2252594"/>
                  <a:pt x="7201480" y="2252594"/>
                </a:cubicBezTo>
                <a:cubicBezTo>
                  <a:pt x="7194418" y="2252594"/>
                  <a:pt x="7190889" y="2252594"/>
                  <a:pt x="7190889" y="2252594"/>
                </a:cubicBezTo>
                <a:close/>
                <a:moveTo>
                  <a:pt x="7047918" y="2252594"/>
                </a:moveTo>
                <a:cubicBezTo>
                  <a:pt x="7051448" y="2252594"/>
                  <a:pt x="7053214" y="2252594"/>
                  <a:pt x="7053214" y="2252594"/>
                </a:cubicBezTo>
                <a:lnTo>
                  <a:pt x="7042622" y="2263184"/>
                </a:lnTo>
                <a:cubicBezTo>
                  <a:pt x="7035562" y="2263184"/>
                  <a:pt x="7033799" y="2261419"/>
                  <a:pt x="7037328" y="2257889"/>
                </a:cubicBezTo>
                <a:cubicBezTo>
                  <a:pt x="7040858" y="2254359"/>
                  <a:pt x="7044389" y="2252594"/>
                  <a:pt x="7047918" y="2252594"/>
                </a:cubicBezTo>
                <a:close/>
                <a:moveTo>
                  <a:pt x="6735502" y="2252594"/>
                </a:moveTo>
                <a:cubicBezTo>
                  <a:pt x="6735502" y="2252594"/>
                  <a:pt x="6737266" y="2254359"/>
                  <a:pt x="6740796" y="2257889"/>
                </a:cubicBezTo>
                <a:cubicBezTo>
                  <a:pt x="6744326" y="2261419"/>
                  <a:pt x="6746092" y="2263184"/>
                  <a:pt x="6746092" y="2263184"/>
                </a:cubicBezTo>
                <a:cubicBezTo>
                  <a:pt x="6739032" y="2263184"/>
                  <a:pt x="6735502" y="2263184"/>
                  <a:pt x="6735502" y="2263184"/>
                </a:cubicBezTo>
                <a:close/>
                <a:moveTo>
                  <a:pt x="6714320" y="2252594"/>
                </a:moveTo>
                <a:cubicBezTo>
                  <a:pt x="6721381" y="2252594"/>
                  <a:pt x="6724910" y="2254359"/>
                  <a:pt x="6724910" y="2257889"/>
                </a:cubicBezTo>
                <a:cubicBezTo>
                  <a:pt x="6724910" y="2261419"/>
                  <a:pt x="6721381" y="2263184"/>
                  <a:pt x="6714320" y="2263184"/>
                </a:cubicBezTo>
                <a:cubicBezTo>
                  <a:pt x="6714320" y="2263184"/>
                  <a:pt x="6714320" y="2259654"/>
                  <a:pt x="6714320" y="2252594"/>
                </a:cubicBezTo>
                <a:close/>
                <a:moveTo>
                  <a:pt x="6401903" y="2252594"/>
                </a:moveTo>
                <a:cubicBezTo>
                  <a:pt x="6405432" y="2252594"/>
                  <a:pt x="6407198" y="2254359"/>
                  <a:pt x="6407198" y="2257889"/>
                </a:cubicBezTo>
                <a:cubicBezTo>
                  <a:pt x="6407198" y="2261419"/>
                  <a:pt x="6410728" y="2263184"/>
                  <a:pt x="6417788" y="2263184"/>
                </a:cubicBezTo>
                <a:cubicBezTo>
                  <a:pt x="6424850" y="2263184"/>
                  <a:pt x="6430144" y="2266715"/>
                  <a:pt x="6433675" y="2273775"/>
                </a:cubicBezTo>
                <a:cubicBezTo>
                  <a:pt x="6437204" y="2280834"/>
                  <a:pt x="6444265" y="2284365"/>
                  <a:pt x="6454855" y="2284365"/>
                </a:cubicBezTo>
                <a:cubicBezTo>
                  <a:pt x="6465446" y="2284365"/>
                  <a:pt x="6472506" y="2286129"/>
                  <a:pt x="6476036" y="2289660"/>
                </a:cubicBezTo>
                <a:cubicBezTo>
                  <a:pt x="6479566" y="2293190"/>
                  <a:pt x="6483098" y="2294956"/>
                  <a:pt x="6486627" y="2294956"/>
                </a:cubicBezTo>
                <a:cubicBezTo>
                  <a:pt x="6490156" y="2294956"/>
                  <a:pt x="6502512" y="2296721"/>
                  <a:pt x="6523694" y="2300250"/>
                </a:cubicBezTo>
                <a:cubicBezTo>
                  <a:pt x="6544874" y="2303781"/>
                  <a:pt x="6558994" y="2309077"/>
                  <a:pt x="6566054" y="2316136"/>
                </a:cubicBezTo>
                <a:lnTo>
                  <a:pt x="6576646" y="2316136"/>
                </a:lnTo>
                <a:cubicBezTo>
                  <a:pt x="6583706" y="2316136"/>
                  <a:pt x="6592531" y="2317900"/>
                  <a:pt x="6603121" y="2321431"/>
                </a:cubicBezTo>
                <a:cubicBezTo>
                  <a:pt x="6613711" y="2324962"/>
                  <a:pt x="6622536" y="2326727"/>
                  <a:pt x="6629598" y="2326727"/>
                </a:cubicBezTo>
                <a:lnTo>
                  <a:pt x="6640188" y="2326727"/>
                </a:lnTo>
                <a:lnTo>
                  <a:pt x="6650778" y="2326727"/>
                </a:lnTo>
                <a:lnTo>
                  <a:pt x="6671958" y="2337317"/>
                </a:lnTo>
                <a:cubicBezTo>
                  <a:pt x="6686079" y="2337317"/>
                  <a:pt x="6696669" y="2340848"/>
                  <a:pt x="6703730" y="2347908"/>
                </a:cubicBezTo>
                <a:cubicBezTo>
                  <a:pt x="6710791" y="2347908"/>
                  <a:pt x="6716086" y="2347908"/>
                  <a:pt x="6719616" y="2347908"/>
                </a:cubicBezTo>
                <a:cubicBezTo>
                  <a:pt x="6723146" y="2347908"/>
                  <a:pt x="6724910" y="2347908"/>
                  <a:pt x="6724910" y="2347908"/>
                </a:cubicBezTo>
                <a:cubicBezTo>
                  <a:pt x="6731972" y="2347908"/>
                  <a:pt x="6735502" y="2351437"/>
                  <a:pt x="6735502" y="2358498"/>
                </a:cubicBezTo>
                <a:cubicBezTo>
                  <a:pt x="6742562" y="2365558"/>
                  <a:pt x="6746092" y="2369088"/>
                  <a:pt x="6746092" y="2369088"/>
                </a:cubicBezTo>
                <a:cubicBezTo>
                  <a:pt x="6753152" y="2369088"/>
                  <a:pt x="6753152" y="2372619"/>
                  <a:pt x="6746092" y="2379679"/>
                </a:cubicBezTo>
                <a:lnTo>
                  <a:pt x="6756682" y="2390269"/>
                </a:lnTo>
                <a:cubicBezTo>
                  <a:pt x="6763743" y="2390269"/>
                  <a:pt x="6767272" y="2388504"/>
                  <a:pt x="6767272" y="2384973"/>
                </a:cubicBezTo>
                <a:cubicBezTo>
                  <a:pt x="6767272" y="2381444"/>
                  <a:pt x="6770802" y="2376148"/>
                  <a:pt x="6777862" y="2369088"/>
                </a:cubicBezTo>
                <a:cubicBezTo>
                  <a:pt x="6784924" y="2362029"/>
                  <a:pt x="6777862" y="2354967"/>
                  <a:pt x="6756682" y="2347908"/>
                </a:cubicBezTo>
                <a:cubicBezTo>
                  <a:pt x="6749621" y="2340848"/>
                  <a:pt x="6740796" y="2335552"/>
                  <a:pt x="6730206" y="2332021"/>
                </a:cubicBezTo>
                <a:cubicBezTo>
                  <a:pt x="6719616" y="2328492"/>
                  <a:pt x="6710791" y="2326727"/>
                  <a:pt x="6703730" y="2326727"/>
                </a:cubicBezTo>
                <a:cubicBezTo>
                  <a:pt x="6689610" y="2326727"/>
                  <a:pt x="6682550" y="2326727"/>
                  <a:pt x="6682550" y="2326727"/>
                </a:cubicBezTo>
                <a:cubicBezTo>
                  <a:pt x="6689610" y="2326727"/>
                  <a:pt x="6696669" y="2324962"/>
                  <a:pt x="6703730" y="2321431"/>
                </a:cubicBezTo>
                <a:cubicBezTo>
                  <a:pt x="6710791" y="2317900"/>
                  <a:pt x="6717850" y="2316136"/>
                  <a:pt x="6724910" y="2316136"/>
                </a:cubicBezTo>
                <a:cubicBezTo>
                  <a:pt x="6724910" y="2323196"/>
                  <a:pt x="6726676" y="2326727"/>
                  <a:pt x="6730206" y="2326727"/>
                </a:cubicBezTo>
                <a:cubicBezTo>
                  <a:pt x="6733736" y="2326727"/>
                  <a:pt x="6739032" y="2326727"/>
                  <a:pt x="6746092" y="2326727"/>
                </a:cubicBezTo>
                <a:cubicBezTo>
                  <a:pt x="6753152" y="2326727"/>
                  <a:pt x="6760212" y="2330256"/>
                  <a:pt x="6767272" y="2337317"/>
                </a:cubicBezTo>
                <a:lnTo>
                  <a:pt x="6809634" y="2347908"/>
                </a:lnTo>
                <a:cubicBezTo>
                  <a:pt x="6859056" y="2362029"/>
                  <a:pt x="6887296" y="2372619"/>
                  <a:pt x="6894358" y="2379679"/>
                </a:cubicBezTo>
                <a:lnTo>
                  <a:pt x="6904948" y="2379679"/>
                </a:lnTo>
                <a:lnTo>
                  <a:pt x="6926129" y="2390269"/>
                </a:lnTo>
                <a:lnTo>
                  <a:pt x="6936718" y="2400860"/>
                </a:lnTo>
                <a:lnTo>
                  <a:pt x="6926129" y="2400860"/>
                </a:lnTo>
                <a:cubicBezTo>
                  <a:pt x="6912008" y="2393800"/>
                  <a:pt x="6901418" y="2390269"/>
                  <a:pt x="6894358" y="2390269"/>
                </a:cubicBezTo>
                <a:cubicBezTo>
                  <a:pt x="6887296" y="2390269"/>
                  <a:pt x="6883766" y="2393800"/>
                  <a:pt x="6883766" y="2400860"/>
                </a:cubicBezTo>
                <a:lnTo>
                  <a:pt x="6873177" y="2400860"/>
                </a:lnTo>
                <a:cubicBezTo>
                  <a:pt x="6873177" y="2400860"/>
                  <a:pt x="6867881" y="2400860"/>
                  <a:pt x="6857292" y="2400860"/>
                </a:cubicBezTo>
                <a:cubicBezTo>
                  <a:pt x="6846700" y="2400860"/>
                  <a:pt x="6841406" y="2402625"/>
                  <a:pt x="6841406" y="2406154"/>
                </a:cubicBezTo>
                <a:cubicBezTo>
                  <a:pt x="6841406" y="2409685"/>
                  <a:pt x="6844936" y="2411450"/>
                  <a:pt x="6851996" y="2411450"/>
                </a:cubicBezTo>
                <a:cubicBezTo>
                  <a:pt x="6851996" y="2411450"/>
                  <a:pt x="6853762" y="2413215"/>
                  <a:pt x="6857292" y="2416746"/>
                </a:cubicBezTo>
                <a:cubicBezTo>
                  <a:pt x="6860821" y="2420275"/>
                  <a:pt x="6862587" y="2422040"/>
                  <a:pt x="6862587" y="2422040"/>
                </a:cubicBezTo>
                <a:cubicBezTo>
                  <a:pt x="6862587" y="2429100"/>
                  <a:pt x="6866116" y="2429100"/>
                  <a:pt x="6873177" y="2422040"/>
                </a:cubicBezTo>
                <a:cubicBezTo>
                  <a:pt x="6880237" y="2422040"/>
                  <a:pt x="6885532" y="2423805"/>
                  <a:pt x="6889062" y="2427335"/>
                </a:cubicBezTo>
                <a:cubicBezTo>
                  <a:pt x="6892592" y="2430866"/>
                  <a:pt x="6894358" y="2432631"/>
                  <a:pt x="6894358" y="2432631"/>
                </a:cubicBezTo>
                <a:cubicBezTo>
                  <a:pt x="6894358" y="2432631"/>
                  <a:pt x="6897888" y="2436161"/>
                  <a:pt x="6904948" y="2443221"/>
                </a:cubicBezTo>
                <a:lnTo>
                  <a:pt x="6904948" y="2432631"/>
                </a:lnTo>
                <a:lnTo>
                  <a:pt x="6915539" y="2432631"/>
                </a:lnTo>
                <a:cubicBezTo>
                  <a:pt x="6922600" y="2432631"/>
                  <a:pt x="6929658" y="2432631"/>
                  <a:pt x="6936718" y="2432631"/>
                </a:cubicBezTo>
                <a:cubicBezTo>
                  <a:pt x="6936718" y="2432631"/>
                  <a:pt x="6940248" y="2434396"/>
                  <a:pt x="6947310" y="2437927"/>
                </a:cubicBezTo>
                <a:cubicBezTo>
                  <a:pt x="6954370" y="2441456"/>
                  <a:pt x="6961429" y="2443221"/>
                  <a:pt x="6968491" y="2443221"/>
                </a:cubicBezTo>
                <a:cubicBezTo>
                  <a:pt x="7003792" y="2443221"/>
                  <a:pt x="7024972" y="2446752"/>
                  <a:pt x="7032033" y="2453812"/>
                </a:cubicBezTo>
                <a:cubicBezTo>
                  <a:pt x="7032033" y="2453812"/>
                  <a:pt x="7035562" y="2453812"/>
                  <a:pt x="7042622" y="2453812"/>
                </a:cubicBezTo>
                <a:cubicBezTo>
                  <a:pt x="7049684" y="2453812"/>
                  <a:pt x="7056744" y="2453812"/>
                  <a:pt x="7063804" y="2453812"/>
                </a:cubicBezTo>
                <a:lnTo>
                  <a:pt x="7084985" y="2453812"/>
                </a:lnTo>
                <a:cubicBezTo>
                  <a:pt x="7084985" y="2460871"/>
                  <a:pt x="7088514" y="2467933"/>
                  <a:pt x="7095574" y="2474992"/>
                </a:cubicBezTo>
                <a:lnTo>
                  <a:pt x="7106166" y="2485583"/>
                </a:lnTo>
                <a:lnTo>
                  <a:pt x="7084985" y="2485583"/>
                </a:lnTo>
                <a:cubicBezTo>
                  <a:pt x="7077924" y="2471462"/>
                  <a:pt x="7067333" y="2464402"/>
                  <a:pt x="7053214" y="2464402"/>
                </a:cubicBezTo>
                <a:cubicBezTo>
                  <a:pt x="7046154" y="2464402"/>
                  <a:pt x="7039093" y="2462637"/>
                  <a:pt x="7032033" y="2459106"/>
                </a:cubicBezTo>
                <a:cubicBezTo>
                  <a:pt x="7024972" y="2455577"/>
                  <a:pt x="7014381" y="2453812"/>
                  <a:pt x="7000262" y="2453812"/>
                </a:cubicBezTo>
                <a:cubicBezTo>
                  <a:pt x="6979081" y="2460871"/>
                  <a:pt x="6954370" y="2462637"/>
                  <a:pt x="6926129" y="2459106"/>
                </a:cubicBezTo>
                <a:cubicBezTo>
                  <a:pt x="6897888" y="2455577"/>
                  <a:pt x="6883766" y="2452047"/>
                  <a:pt x="6883766" y="2448517"/>
                </a:cubicBezTo>
                <a:cubicBezTo>
                  <a:pt x="6883766" y="2444986"/>
                  <a:pt x="6880237" y="2446752"/>
                  <a:pt x="6873177" y="2453812"/>
                </a:cubicBezTo>
                <a:cubicBezTo>
                  <a:pt x="6866116" y="2460871"/>
                  <a:pt x="6859056" y="2464402"/>
                  <a:pt x="6851996" y="2464402"/>
                </a:cubicBezTo>
                <a:cubicBezTo>
                  <a:pt x="6844936" y="2464402"/>
                  <a:pt x="6841406" y="2460871"/>
                  <a:pt x="6841406" y="2453812"/>
                </a:cubicBezTo>
                <a:cubicBezTo>
                  <a:pt x="6841406" y="2453812"/>
                  <a:pt x="6843170" y="2452047"/>
                  <a:pt x="6846700" y="2448517"/>
                </a:cubicBezTo>
                <a:cubicBezTo>
                  <a:pt x="6850230" y="2444986"/>
                  <a:pt x="6855525" y="2443221"/>
                  <a:pt x="6862587" y="2443221"/>
                </a:cubicBezTo>
                <a:lnTo>
                  <a:pt x="6873177" y="2443221"/>
                </a:lnTo>
                <a:lnTo>
                  <a:pt x="6862587" y="2432631"/>
                </a:lnTo>
                <a:lnTo>
                  <a:pt x="6830814" y="2443221"/>
                </a:lnTo>
                <a:lnTo>
                  <a:pt x="6809634" y="2453812"/>
                </a:lnTo>
                <a:cubicBezTo>
                  <a:pt x="6809634" y="2446752"/>
                  <a:pt x="6802573" y="2443221"/>
                  <a:pt x="6788454" y="2443221"/>
                </a:cubicBezTo>
                <a:lnTo>
                  <a:pt x="6756682" y="2422040"/>
                </a:lnTo>
                <a:cubicBezTo>
                  <a:pt x="6756682" y="2422040"/>
                  <a:pt x="6760212" y="2423805"/>
                  <a:pt x="6767272" y="2427335"/>
                </a:cubicBezTo>
                <a:cubicBezTo>
                  <a:pt x="6774333" y="2430866"/>
                  <a:pt x="6788454" y="2432631"/>
                  <a:pt x="6809634" y="2432631"/>
                </a:cubicBezTo>
                <a:lnTo>
                  <a:pt x="6830814" y="2422040"/>
                </a:lnTo>
                <a:cubicBezTo>
                  <a:pt x="6830814" y="2422040"/>
                  <a:pt x="6827285" y="2422040"/>
                  <a:pt x="6820224" y="2422040"/>
                </a:cubicBezTo>
                <a:lnTo>
                  <a:pt x="6809634" y="2411450"/>
                </a:lnTo>
                <a:cubicBezTo>
                  <a:pt x="6809634" y="2404390"/>
                  <a:pt x="6813164" y="2400860"/>
                  <a:pt x="6820224" y="2400860"/>
                </a:cubicBezTo>
                <a:cubicBezTo>
                  <a:pt x="6820224" y="2400860"/>
                  <a:pt x="6821991" y="2400860"/>
                  <a:pt x="6825520" y="2400860"/>
                </a:cubicBezTo>
                <a:cubicBezTo>
                  <a:pt x="6829050" y="2400860"/>
                  <a:pt x="6830814" y="2397329"/>
                  <a:pt x="6830814" y="2390269"/>
                </a:cubicBezTo>
                <a:cubicBezTo>
                  <a:pt x="6837876" y="2390269"/>
                  <a:pt x="6837876" y="2386739"/>
                  <a:pt x="6830814" y="2379679"/>
                </a:cubicBezTo>
                <a:cubicBezTo>
                  <a:pt x="6823754" y="2372619"/>
                  <a:pt x="6818458" y="2370852"/>
                  <a:pt x="6814929" y="2374383"/>
                </a:cubicBezTo>
                <a:cubicBezTo>
                  <a:pt x="6811400" y="2377914"/>
                  <a:pt x="6809634" y="2381444"/>
                  <a:pt x="6809634" y="2384973"/>
                </a:cubicBezTo>
                <a:cubicBezTo>
                  <a:pt x="6809634" y="2388504"/>
                  <a:pt x="6806104" y="2388504"/>
                  <a:pt x="6799044" y="2384973"/>
                </a:cubicBezTo>
                <a:cubicBezTo>
                  <a:pt x="6791984" y="2381444"/>
                  <a:pt x="6786688" y="2383209"/>
                  <a:pt x="6783158" y="2390269"/>
                </a:cubicBezTo>
                <a:cubicBezTo>
                  <a:pt x="6779628" y="2397329"/>
                  <a:pt x="6772568" y="2400860"/>
                  <a:pt x="6761977" y="2400860"/>
                </a:cubicBezTo>
                <a:cubicBezTo>
                  <a:pt x="6751387" y="2400860"/>
                  <a:pt x="6742562" y="2397329"/>
                  <a:pt x="6735502" y="2390269"/>
                </a:cubicBezTo>
                <a:cubicBezTo>
                  <a:pt x="6728440" y="2390269"/>
                  <a:pt x="6724910" y="2390269"/>
                  <a:pt x="6724910" y="2390269"/>
                </a:cubicBezTo>
                <a:cubicBezTo>
                  <a:pt x="6703730" y="2397329"/>
                  <a:pt x="6675488" y="2393800"/>
                  <a:pt x="6640188" y="2379679"/>
                </a:cubicBezTo>
                <a:cubicBezTo>
                  <a:pt x="6626067" y="2372619"/>
                  <a:pt x="6608416" y="2365558"/>
                  <a:pt x="6587236" y="2358498"/>
                </a:cubicBezTo>
                <a:cubicBezTo>
                  <a:pt x="6573115" y="2358498"/>
                  <a:pt x="6562525" y="2354967"/>
                  <a:pt x="6555464" y="2347908"/>
                </a:cubicBezTo>
                <a:cubicBezTo>
                  <a:pt x="6548403" y="2347908"/>
                  <a:pt x="6541344" y="2347908"/>
                  <a:pt x="6534284" y="2347908"/>
                </a:cubicBezTo>
                <a:cubicBezTo>
                  <a:pt x="6534284" y="2354967"/>
                  <a:pt x="6537813" y="2362029"/>
                  <a:pt x="6544874" y="2369088"/>
                </a:cubicBezTo>
                <a:cubicBezTo>
                  <a:pt x="6551935" y="2376148"/>
                  <a:pt x="6548403" y="2379679"/>
                  <a:pt x="6534284" y="2379679"/>
                </a:cubicBezTo>
                <a:lnTo>
                  <a:pt x="6513102" y="2369088"/>
                </a:lnTo>
                <a:cubicBezTo>
                  <a:pt x="6513102" y="2369088"/>
                  <a:pt x="6516632" y="2369088"/>
                  <a:pt x="6523694" y="2369088"/>
                </a:cubicBezTo>
                <a:cubicBezTo>
                  <a:pt x="6523694" y="2369088"/>
                  <a:pt x="6523694" y="2365558"/>
                  <a:pt x="6523694" y="2358498"/>
                </a:cubicBezTo>
                <a:cubicBezTo>
                  <a:pt x="6523694" y="2351437"/>
                  <a:pt x="6523694" y="2347908"/>
                  <a:pt x="6523694" y="2347908"/>
                </a:cubicBezTo>
                <a:cubicBezTo>
                  <a:pt x="6523694" y="2347908"/>
                  <a:pt x="6520163" y="2347908"/>
                  <a:pt x="6513102" y="2347908"/>
                </a:cubicBezTo>
                <a:cubicBezTo>
                  <a:pt x="6513102" y="2354967"/>
                  <a:pt x="6509573" y="2358498"/>
                  <a:pt x="6502512" y="2358498"/>
                </a:cubicBezTo>
                <a:cubicBezTo>
                  <a:pt x="6495451" y="2358498"/>
                  <a:pt x="6491922" y="2354967"/>
                  <a:pt x="6491922" y="2347908"/>
                </a:cubicBezTo>
                <a:lnTo>
                  <a:pt x="6491922" y="2337317"/>
                </a:lnTo>
                <a:lnTo>
                  <a:pt x="6470740" y="2326727"/>
                </a:lnTo>
                <a:cubicBezTo>
                  <a:pt x="6463680" y="2326727"/>
                  <a:pt x="6460150" y="2326727"/>
                  <a:pt x="6460150" y="2326727"/>
                </a:cubicBezTo>
                <a:cubicBezTo>
                  <a:pt x="6460150" y="2333787"/>
                  <a:pt x="6460150" y="2337317"/>
                  <a:pt x="6460150" y="2337317"/>
                </a:cubicBezTo>
                <a:lnTo>
                  <a:pt x="6470740" y="2337317"/>
                </a:lnTo>
                <a:cubicBezTo>
                  <a:pt x="6470740" y="2351437"/>
                  <a:pt x="6442499" y="2351437"/>
                  <a:pt x="6386018" y="2337317"/>
                </a:cubicBezTo>
                <a:cubicBezTo>
                  <a:pt x="6371898" y="2330256"/>
                  <a:pt x="6357776" y="2330256"/>
                  <a:pt x="6343656" y="2337317"/>
                </a:cubicBezTo>
                <a:cubicBezTo>
                  <a:pt x="6343656" y="2337317"/>
                  <a:pt x="6338361" y="2335552"/>
                  <a:pt x="6327771" y="2332021"/>
                </a:cubicBezTo>
                <a:cubicBezTo>
                  <a:pt x="6317180" y="2328492"/>
                  <a:pt x="6308354" y="2324962"/>
                  <a:pt x="6301294" y="2321431"/>
                </a:cubicBezTo>
                <a:cubicBezTo>
                  <a:pt x="6294234" y="2317900"/>
                  <a:pt x="6287174" y="2316136"/>
                  <a:pt x="6280114" y="2316136"/>
                </a:cubicBezTo>
                <a:cubicBezTo>
                  <a:pt x="6273053" y="2316136"/>
                  <a:pt x="6269524" y="2316136"/>
                  <a:pt x="6269524" y="2316136"/>
                </a:cubicBezTo>
                <a:cubicBezTo>
                  <a:pt x="6269524" y="2316136"/>
                  <a:pt x="6267758" y="2316136"/>
                  <a:pt x="6264228" y="2316136"/>
                </a:cubicBezTo>
                <a:cubicBezTo>
                  <a:pt x="6260698" y="2316136"/>
                  <a:pt x="6255402" y="2312606"/>
                  <a:pt x="6248342" y="2305546"/>
                </a:cubicBezTo>
                <a:cubicBezTo>
                  <a:pt x="6255402" y="2305546"/>
                  <a:pt x="6260698" y="2305546"/>
                  <a:pt x="6264228" y="2305546"/>
                </a:cubicBezTo>
                <a:cubicBezTo>
                  <a:pt x="6267758" y="2305546"/>
                  <a:pt x="6265994" y="2302015"/>
                  <a:pt x="6258932" y="2294956"/>
                </a:cubicBezTo>
                <a:lnTo>
                  <a:pt x="6290704" y="2294956"/>
                </a:lnTo>
                <a:cubicBezTo>
                  <a:pt x="6297765" y="2294956"/>
                  <a:pt x="6306590" y="2296721"/>
                  <a:pt x="6317180" y="2300250"/>
                </a:cubicBezTo>
                <a:cubicBezTo>
                  <a:pt x="6327771" y="2303781"/>
                  <a:pt x="6336595" y="2305546"/>
                  <a:pt x="6343656" y="2305546"/>
                </a:cubicBezTo>
                <a:lnTo>
                  <a:pt x="6407198" y="2316136"/>
                </a:lnTo>
                <a:cubicBezTo>
                  <a:pt x="6421319" y="2316136"/>
                  <a:pt x="6431909" y="2316136"/>
                  <a:pt x="6438970" y="2316136"/>
                </a:cubicBezTo>
                <a:cubicBezTo>
                  <a:pt x="6431909" y="2309077"/>
                  <a:pt x="6428380" y="2303781"/>
                  <a:pt x="6428380" y="2300250"/>
                </a:cubicBezTo>
                <a:cubicBezTo>
                  <a:pt x="6428380" y="2296721"/>
                  <a:pt x="6428380" y="2294956"/>
                  <a:pt x="6428380" y="2294956"/>
                </a:cubicBezTo>
                <a:lnTo>
                  <a:pt x="6438970" y="2305546"/>
                </a:lnTo>
                <a:cubicBezTo>
                  <a:pt x="6446031" y="2305546"/>
                  <a:pt x="6449560" y="2303781"/>
                  <a:pt x="6449560" y="2300250"/>
                </a:cubicBezTo>
                <a:cubicBezTo>
                  <a:pt x="6449560" y="2296721"/>
                  <a:pt x="6449560" y="2294956"/>
                  <a:pt x="6449560" y="2294956"/>
                </a:cubicBezTo>
                <a:cubicBezTo>
                  <a:pt x="6449560" y="2294956"/>
                  <a:pt x="6446031" y="2294956"/>
                  <a:pt x="6438970" y="2294956"/>
                </a:cubicBezTo>
                <a:cubicBezTo>
                  <a:pt x="6431909" y="2294956"/>
                  <a:pt x="6428380" y="2294956"/>
                  <a:pt x="6428380" y="2294956"/>
                </a:cubicBezTo>
                <a:cubicBezTo>
                  <a:pt x="6428380" y="2287896"/>
                  <a:pt x="6424850" y="2284365"/>
                  <a:pt x="6417788" y="2284365"/>
                </a:cubicBezTo>
                <a:cubicBezTo>
                  <a:pt x="6410728" y="2284365"/>
                  <a:pt x="6405432" y="2282600"/>
                  <a:pt x="6401903" y="2279069"/>
                </a:cubicBezTo>
                <a:cubicBezTo>
                  <a:pt x="6398374" y="2275540"/>
                  <a:pt x="6396608" y="2270244"/>
                  <a:pt x="6396608" y="2263184"/>
                </a:cubicBezTo>
                <a:cubicBezTo>
                  <a:pt x="6396608" y="2256125"/>
                  <a:pt x="6398374" y="2252594"/>
                  <a:pt x="6401903" y="2252594"/>
                </a:cubicBezTo>
                <a:close/>
                <a:moveTo>
                  <a:pt x="5994172" y="2252594"/>
                </a:moveTo>
                <a:cubicBezTo>
                  <a:pt x="5994172" y="2252594"/>
                  <a:pt x="5997702" y="2252594"/>
                  <a:pt x="6004764" y="2252594"/>
                </a:cubicBezTo>
                <a:lnTo>
                  <a:pt x="5994172" y="2263184"/>
                </a:lnTo>
                <a:close/>
                <a:moveTo>
                  <a:pt x="4702142" y="2252594"/>
                </a:moveTo>
                <a:cubicBezTo>
                  <a:pt x="4709203" y="2252594"/>
                  <a:pt x="4716263" y="2252594"/>
                  <a:pt x="4723324" y="2252594"/>
                </a:cubicBezTo>
                <a:lnTo>
                  <a:pt x="4765684" y="2273775"/>
                </a:lnTo>
                <a:lnTo>
                  <a:pt x="4765684" y="2284365"/>
                </a:lnTo>
                <a:cubicBezTo>
                  <a:pt x="4758624" y="2284365"/>
                  <a:pt x="4751565" y="2282600"/>
                  <a:pt x="4744504" y="2279069"/>
                </a:cubicBezTo>
                <a:cubicBezTo>
                  <a:pt x="4737443" y="2275540"/>
                  <a:pt x="4733914" y="2273775"/>
                  <a:pt x="4733914" y="2273775"/>
                </a:cubicBezTo>
                <a:cubicBezTo>
                  <a:pt x="4726853" y="2266715"/>
                  <a:pt x="4716263" y="2263184"/>
                  <a:pt x="4702142" y="2263184"/>
                </a:cubicBezTo>
                <a:close/>
                <a:moveTo>
                  <a:pt x="7847494" y="2242004"/>
                </a:moveTo>
                <a:cubicBezTo>
                  <a:pt x="7854556" y="2242004"/>
                  <a:pt x="7858085" y="2242004"/>
                  <a:pt x="7858085" y="2242004"/>
                </a:cubicBezTo>
                <a:lnTo>
                  <a:pt x="7847494" y="2252594"/>
                </a:lnTo>
                <a:close/>
                <a:moveTo>
                  <a:pt x="7720409" y="2242004"/>
                </a:moveTo>
                <a:lnTo>
                  <a:pt x="7773361" y="2252594"/>
                </a:lnTo>
                <a:cubicBezTo>
                  <a:pt x="7773361" y="2259654"/>
                  <a:pt x="7762772" y="2259654"/>
                  <a:pt x="7741590" y="2252594"/>
                </a:cubicBezTo>
                <a:cubicBezTo>
                  <a:pt x="7734530" y="2252594"/>
                  <a:pt x="7727471" y="2249063"/>
                  <a:pt x="7720409" y="2242004"/>
                </a:cubicBezTo>
                <a:close/>
                <a:moveTo>
                  <a:pt x="7127347" y="2242004"/>
                </a:moveTo>
                <a:lnTo>
                  <a:pt x="7127347" y="2252594"/>
                </a:lnTo>
                <a:cubicBezTo>
                  <a:pt x="7141466" y="2259654"/>
                  <a:pt x="7148526" y="2259654"/>
                  <a:pt x="7148526" y="2252594"/>
                </a:cubicBezTo>
                <a:cubicBezTo>
                  <a:pt x="7148526" y="2245533"/>
                  <a:pt x="7141466" y="2242004"/>
                  <a:pt x="7127347" y="2242004"/>
                </a:cubicBezTo>
                <a:close/>
                <a:moveTo>
                  <a:pt x="6904948" y="2242004"/>
                </a:moveTo>
                <a:cubicBezTo>
                  <a:pt x="6904948" y="2249063"/>
                  <a:pt x="6904948" y="2252594"/>
                  <a:pt x="6904948" y="2252594"/>
                </a:cubicBezTo>
                <a:cubicBezTo>
                  <a:pt x="6904948" y="2252594"/>
                  <a:pt x="6908477" y="2254359"/>
                  <a:pt x="6915539" y="2257889"/>
                </a:cubicBezTo>
                <a:cubicBezTo>
                  <a:pt x="6922600" y="2261419"/>
                  <a:pt x="6922600" y="2266715"/>
                  <a:pt x="6915539" y="2273775"/>
                </a:cubicBezTo>
                <a:cubicBezTo>
                  <a:pt x="6908477" y="2273775"/>
                  <a:pt x="6904948" y="2275540"/>
                  <a:pt x="6904948" y="2279069"/>
                </a:cubicBezTo>
                <a:cubicBezTo>
                  <a:pt x="6904948" y="2282600"/>
                  <a:pt x="6906714" y="2284365"/>
                  <a:pt x="6910244" y="2284365"/>
                </a:cubicBezTo>
                <a:cubicBezTo>
                  <a:pt x="6913773" y="2284365"/>
                  <a:pt x="6917304" y="2284365"/>
                  <a:pt x="6920833" y="2284365"/>
                </a:cubicBezTo>
                <a:cubicBezTo>
                  <a:pt x="6924362" y="2284365"/>
                  <a:pt x="6926129" y="2282600"/>
                  <a:pt x="6926129" y="2279069"/>
                </a:cubicBezTo>
                <a:cubicBezTo>
                  <a:pt x="6926129" y="2275540"/>
                  <a:pt x="6929658" y="2273775"/>
                  <a:pt x="6936718" y="2273775"/>
                </a:cubicBezTo>
                <a:cubicBezTo>
                  <a:pt x="6936718" y="2266715"/>
                  <a:pt x="6940248" y="2264948"/>
                  <a:pt x="6947310" y="2268479"/>
                </a:cubicBezTo>
                <a:cubicBezTo>
                  <a:pt x="6954370" y="2272010"/>
                  <a:pt x="6957900" y="2270244"/>
                  <a:pt x="6957900" y="2263184"/>
                </a:cubicBezTo>
                <a:cubicBezTo>
                  <a:pt x="6957900" y="2256125"/>
                  <a:pt x="6957900" y="2252594"/>
                  <a:pt x="6957900" y="2252594"/>
                </a:cubicBezTo>
                <a:cubicBezTo>
                  <a:pt x="6957900" y="2252594"/>
                  <a:pt x="6954370" y="2254359"/>
                  <a:pt x="6947310" y="2257889"/>
                </a:cubicBezTo>
                <a:cubicBezTo>
                  <a:pt x="6940248" y="2261419"/>
                  <a:pt x="6936718" y="2259654"/>
                  <a:pt x="6936718" y="2252594"/>
                </a:cubicBezTo>
                <a:lnTo>
                  <a:pt x="6926129" y="2242004"/>
                </a:lnTo>
                <a:cubicBezTo>
                  <a:pt x="6926129" y="2249063"/>
                  <a:pt x="6922600" y="2249063"/>
                  <a:pt x="6915539" y="2242004"/>
                </a:cubicBezTo>
                <a:cubicBezTo>
                  <a:pt x="6915539" y="2242004"/>
                  <a:pt x="6913773" y="2242004"/>
                  <a:pt x="6910244" y="2242004"/>
                </a:cubicBezTo>
                <a:close/>
                <a:moveTo>
                  <a:pt x="6650778" y="2242004"/>
                </a:moveTo>
                <a:cubicBezTo>
                  <a:pt x="6657839" y="2242004"/>
                  <a:pt x="6661368" y="2242004"/>
                  <a:pt x="6661368" y="2242004"/>
                </a:cubicBezTo>
                <a:cubicBezTo>
                  <a:pt x="6661368" y="2256125"/>
                  <a:pt x="6657839" y="2259654"/>
                  <a:pt x="6650778" y="2252594"/>
                </a:cubicBezTo>
                <a:cubicBezTo>
                  <a:pt x="6643717" y="2252594"/>
                  <a:pt x="6640188" y="2250829"/>
                  <a:pt x="6640188" y="2247298"/>
                </a:cubicBezTo>
                <a:cubicBezTo>
                  <a:pt x="6640188" y="2243769"/>
                  <a:pt x="6643717" y="2242004"/>
                  <a:pt x="6650778" y="2242004"/>
                </a:cubicBezTo>
                <a:close/>
                <a:moveTo>
                  <a:pt x="6619006" y="2242004"/>
                </a:moveTo>
                <a:lnTo>
                  <a:pt x="6629598" y="2242004"/>
                </a:lnTo>
                <a:lnTo>
                  <a:pt x="6629598" y="2252594"/>
                </a:lnTo>
                <a:cubicBezTo>
                  <a:pt x="6629598" y="2252594"/>
                  <a:pt x="6626067" y="2249063"/>
                  <a:pt x="6619006" y="2242004"/>
                </a:cubicBezTo>
                <a:close/>
                <a:moveTo>
                  <a:pt x="6491922" y="2242004"/>
                </a:moveTo>
                <a:cubicBezTo>
                  <a:pt x="6498983" y="2242004"/>
                  <a:pt x="6509573" y="2245533"/>
                  <a:pt x="6523694" y="2252594"/>
                </a:cubicBezTo>
                <a:lnTo>
                  <a:pt x="6544874" y="2252594"/>
                </a:lnTo>
                <a:lnTo>
                  <a:pt x="6555464" y="2263184"/>
                </a:lnTo>
                <a:lnTo>
                  <a:pt x="6566054" y="2273775"/>
                </a:lnTo>
                <a:cubicBezTo>
                  <a:pt x="6551935" y="2273775"/>
                  <a:pt x="6537813" y="2270244"/>
                  <a:pt x="6523694" y="2263184"/>
                </a:cubicBezTo>
                <a:cubicBezTo>
                  <a:pt x="6502512" y="2256125"/>
                  <a:pt x="6491922" y="2249063"/>
                  <a:pt x="6491922" y="2242004"/>
                </a:cubicBezTo>
                <a:close/>
                <a:moveTo>
                  <a:pt x="7815724" y="2231413"/>
                </a:moveTo>
                <a:cubicBezTo>
                  <a:pt x="7815724" y="2231413"/>
                  <a:pt x="7817490" y="2233177"/>
                  <a:pt x="7821019" y="2236708"/>
                </a:cubicBezTo>
                <a:cubicBezTo>
                  <a:pt x="7824548" y="2240238"/>
                  <a:pt x="7826313" y="2242004"/>
                  <a:pt x="7826313" y="2242004"/>
                </a:cubicBezTo>
                <a:lnTo>
                  <a:pt x="7815724" y="2242004"/>
                </a:lnTo>
                <a:close/>
                <a:moveTo>
                  <a:pt x="6830814" y="2231413"/>
                </a:moveTo>
                <a:cubicBezTo>
                  <a:pt x="6823754" y="2231413"/>
                  <a:pt x="6821991" y="2233177"/>
                  <a:pt x="6825520" y="2236708"/>
                </a:cubicBezTo>
                <a:cubicBezTo>
                  <a:pt x="6829050" y="2240238"/>
                  <a:pt x="6839640" y="2242004"/>
                  <a:pt x="6857292" y="2242004"/>
                </a:cubicBezTo>
                <a:cubicBezTo>
                  <a:pt x="6874943" y="2242004"/>
                  <a:pt x="6883766" y="2240238"/>
                  <a:pt x="6883766" y="2236708"/>
                </a:cubicBezTo>
                <a:cubicBezTo>
                  <a:pt x="6883766" y="2233177"/>
                  <a:pt x="6876706" y="2231413"/>
                  <a:pt x="6862587" y="2231413"/>
                </a:cubicBezTo>
                <a:cubicBezTo>
                  <a:pt x="6848466" y="2231413"/>
                  <a:pt x="6837876" y="2231413"/>
                  <a:pt x="6830814" y="2231413"/>
                </a:cubicBezTo>
                <a:close/>
                <a:moveTo>
                  <a:pt x="6460150" y="2231413"/>
                </a:moveTo>
                <a:cubicBezTo>
                  <a:pt x="6460150" y="2231413"/>
                  <a:pt x="6463680" y="2234944"/>
                  <a:pt x="6470740" y="2242004"/>
                </a:cubicBezTo>
                <a:lnTo>
                  <a:pt x="6460150" y="2242004"/>
                </a:lnTo>
                <a:close/>
                <a:moveTo>
                  <a:pt x="4617420" y="2231413"/>
                </a:moveTo>
                <a:lnTo>
                  <a:pt x="4628010" y="2231413"/>
                </a:lnTo>
                <a:cubicBezTo>
                  <a:pt x="4642130" y="2238473"/>
                  <a:pt x="4649190" y="2243769"/>
                  <a:pt x="4649190" y="2247298"/>
                </a:cubicBezTo>
                <a:cubicBezTo>
                  <a:pt x="4649190" y="2250829"/>
                  <a:pt x="4649190" y="2252594"/>
                  <a:pt x="4649190" y="2252594"/>
                </a:cubicBezTo>
                <a:cubicBezTo>
                  <a:pt x="4649190" y="2252594"/>
                  <a:pt x="4645660" y="2249063"/>
                  <a:pt x="4638599" y="2242004"/>
                </a:cubicBezTo>
                <a:cubicBezTo>
                  <a:pt x="4631539" y="2242004"/>
                  <a:pt x="4624480" y="2238473"/>
                  <a:pt x="4617420" y="2231413"/>
                </a:cubicBezTo>
                <a:close/>
                <a:moveTo>
                  <a:pt x="6980404" y="2214204"/>
                </a:moveTo>
                <a:cubicBezTo>
                  <a:pt x="6977757" y="2213321"/>
                  <a:pt x="6975550" y="2213763"/>
                  <a:pt x="6973785" y="2215527"/>
                </a:cubicBezTo>
                <a:cubicBezTo>
                  <a:pt x="6970256" y="2219058"/>
                  <a:pt x="6963196" y="2220823"/>
                  <a:pt x="6952604" y="2220823"/>
                </a:cubicBezTo>
                <a:cubicBezTo>
                  <a:pt x="6942014" y="2220823"/>
                  <a:pt x="6936718" y="2220823"/>
                  <a:pt x="6936718" y="2220823"/>
                </a:cubicBezTo>
                <a:cubicBezTo>
                  <a:pt x="6950840" y="2227882"/>
                  <a:pt x="6968491" y="2231413"/>
                  <a:pt x="6989670" y="2231413"/>
                </a:cubicBezTo>
                <a:lnTo>
                  <a:pt x="6989670" y="2220823"/>
                </a:lnTo>
                <a:cubicBezTo>
                  <a:pt x="6986141" y="2217292"/>
                  <a:pt x="6983053" y="2215086"/>
                  <a:pt x="6980404" y="2214204"/>
                </a:cubicBezTo>
                <a:close/>
                <a:moveTo>
                  <a:pt x="7932219" y="2210232"/>
                </a:moveTo>
                <a:cubicBezTo>
                  <a:pt x="7932219" y="2217292"/>
                  <a:pt x="7933983" y="2220823"/>
                  <a:pt x="7937513" y="2220823"/>
                </a:cubicBezTo>
                <a:cubicBezTo>
                  <a:pt x="7941042" y="2220823"/>
                  <a:pt x="7942808" y="2219058"/>
                  <a:pt x="7942808" y="2215527"/>
                </a:cubicBezTo>
                <a:cubicBezTo>
                  <a:pt x="7942808" y="2211996"/>
                  <a:pt x="7939279" y="2210232"/>
                  <a:pt x="7932219" y="2210232"/>
                </a:cubicBezTo>
                <a:close/>
                <a:moveTo>
                  <a:pt x="6857292" y="2210232"/>
                </a:moveTo>
                <a:cubicBezTo>
                  <a:pt x="6853762" y="2210232"/>
                  <a:pt x="6851996" y="2213763"/>
                  <a:pt x="6851996" y="2220823"/>
                </a:cubicBezTo>
                <a:cubicBezTo>
                  <a:pt x="6851996" y="2220823"/>
                  <a:pt x="6853762" y="2219058"/>
                  <a:pt x="6857292" y="2215527"/>
                </a:cubicBezTo>
                <a:cubicBezTo>
                  <a:pt x="6860821" y="2211996"/>
                  <a:pt x="6860821" y="2210232"/>
                  <a:pt x="6857292" y="2210232"/>
                </a:cubicBezTo>
                <a:close/>
                <a:moveTo>
                  <a:pt x="5522900" y="2210232"/>
                </a:moveTo>
                <a:cubicBezTo>
                  <a:pt x="5519370" y="2210232"/>
                  <a:pt x="5514074" y="2213763"/>
                  <a:pt x="5507014" y="2220823"/>
                </a:cubicBezTo>
                <a:lnTo>
                  <a:pt x="5517604" y="2220823"/>
                </a:lnTo>
                <a:cubicBezTo>
                  <a:pt x="5531724" y="2220823"/>
                  <a:pt x="5538785" y="2220823"/>
                  <a:pt x="5538785" y="2220823"/>
                </a:cubicBezTo>
                <a:cubicBezTo>
                  <a:pt x="5538785" y="2220823"/>
                  <a:pt x="5535256" y="2217292"/>
                  <a:pt x="5528195" y="2210232"/>
                </a:cubicBezTo>
                <a:cubicBezTo>
                  <a:pt x="5528195" y="2210232"/>
                  <a:pt x="5526429" y="2210232"/>
                  <a:pt x="5522900" y="2210232"/>
                </a:cubicBezTo>
                <a:close/>
                <a:moveTo>
                  <a:pt x="5210482" y="2210232"/>
                </a:moveTo>
                <a:lnTo>
                  <a:pt x="5242254" y="2210232"/>
                </a:lnTo>
                <a:lnTo>
                  <a:pt x="5263434" y="2220823"/>
                </a:lnTo>
                <a:lnTo>
                  <a:pt x="5221073" y="2220823"/>
                </a:lnTo>
                <a:close/>
                <a:moveTo>
                  <a:pt x="7317974" y="2199642"/>
                </a:moveTo>
                <a:cubicBezTo>
                  <a:pt x="7346216" y="2199642"/>
                  <a:pt x="7360336" y="2206702"/>
                  <a:pt x="7360336" y="2220823"/>
                </a:cubicBezTo>
                <a:cubicBezTo>
                  <a:pt x="7353274" y="2220823"/>
                  <a:pt x="7342684" y="2217292"/>
                  <a:pt x="7328564" y="2210232"/>
                </a:cubicBezTo>
                <a:close/>
                <a:moveTo>
                  <a:pt x="6460150" y="2199642"/>
                </a:moveTo>
                <a:lnTo>
                  <a:pt x="6513102" y="2210232"/>
                </a:lnTo>
                <a:cubicBezTo>
                  <a:pt x="6513102" y="2210232"/>
                  <a:pt x="6518398" y="2208467"/>
                  <a:pt x="6528988" y="2204937"/>
                </a:cubicBezTo>
                <a:cubicBezTo>
                  <a:pt x="6539579" y="2201407"/>
                  <a:pt x="6544874" y="2203173"/>
                  <a:pt x="6544874" y="2210232"/>
                </a:cubicBezTo>
                <a:cubicBezTo>
                  <a:pt x="6544874" y="2210232"/>
                  <a:pt x="6544874" y="2211996"/>
                  <a:pt x="6544874" y="2215527"/>
                </a:cubicBezTo>
                <a:cubicBezTo>
                  <a:pt x="6544874" y="2219058"/>
                  <a:pt x="6544874" y="2220823"/>
                  <a:pt x="6544874" y="2220823"/>
                </a:cubicBezTo>
                <a:cubicBezTo>
                  <a:pt x="6551935" y="2220823"/>
                  <a:pt x="6555464" y="2220823"/>
                  <a:pt x="6555464" y="2220823"/>
                </a:cubicBezTo>
                <a:cubicBezTo>
                  <a:pt x="6562525" y="2220823"/>
                  <a:pt x="6566054" y="2224352"/>
                  <a:pt x="6566054" y="2231413"/>
                </a:cubicBezTo>
                <a:lnTo>
                  <a:pt x="6555464" y="2231413"/>
                </a:lnTo>
                <a:lnTo>
                  <a:pt x="6534284" y="2231413"/>
                </a:lnTo>
                <a:lnTo>
                  <a:pt x="6523694" y="2231413"/>
                </a:lnTo>
                <a:close/>
                <a:moveTo>
                  <a:pt x="4988084" y="2199642"/>
                </a:moveTo>
                <a:lnTo>
                  <a:pt x="4998674" y="2199642"/>
                </a:lnTo>
                <a:cubicBezTo>
                  <a:pt x="5005734" y="2206702"/>
                  <a:pt x="5009265" y="2210232"/>
                  <a:pt x="5009265" y="2210232"/>
                </a:cubicBezTo>
                <a:cubicBezTo>
                  <a:pt x="5016325" y="2203173"/>
                  <a:pt x="5025150" y="2201407"/>
                  <a:pt x="5035740" y="2204937"/>
                </a:cubicBezTo>
                <a:cubicBezTo>
                  <a:pt x="5046332" y="2208467"/>
                  <a:pt x="5060450" y="2211996"/>
                  <a:pt x="5078102" y="2215527"/>
                </a:cubicBezTo>
                <a:cubicBezTo>
                  <a:pt x="5095752" y="2219058"/>
                  <a:pt x="5108108" y="2224352"/>
                  <a:pt x="5115169" y="2231413"/>
                </a:cubicBezTo>
                <a:cubicBezTo>
                  <a:pt x="5108108" y="2231413"/>
                  <a:pt x="5104578" y="2231413"/>
                  <a:pt x="5104578" y="2231413"/>
                </a:cubicBezTo>
                <a:cubicBezTo>
                  <a:pt x="5104578" y="2238473"/>
                  <a:pt x="5104578" y="2242004"/>
                  <a:pt x="5104578" y="2242004"/>
                </a:cubicBezTo>
                <a:lnTo>
                  <a:pt x="5115169" y="2231413"/>
                </a:lnTo>
                <a:cubicBezTo>
                  <a:pt x="5136350" y="2238473"/>
                  <a:pt x="5150469" y="2242004"/>
                  <a:pt x="5157530" y="2242004"/>
                </a:cubicBezTo>
                <a:lnTo>
                  <a:pt x="5221073" y="2252594"/>
                </a:lnTo>
                <a:lnTo>
                  <a:pt x="5263434" y="2263184"/>
                </a:lnTo>
                <a:cubicBezTo>
                  <a:pt x="5256373" y="2270244"/>
                  <a:pt x="5256373" y="2280834"/>
                  <a:pt x="5263434" y="2294956"/>
                </a:cubicBezTo>
                <a:lnTo>
                  <a:pt x="5284614" y="2305546"/>
                </a:lnTo>
                <a:cubicBezTo>
                  <a:pt x="5284614" y="2312606"/>
                  <a:pt x="5288146" y="2312606"/>
                  <a:pt x="5295206" y="2305546"/>
                </a:cubicBezTo>
                <a:cubicBezTo>
                  <a:pt x="5302266" y="2298485"/>
                  <a:pt x="5309326" y="2298485"/>
                  <a:pt x="5316386" y="2305546"/>
                </a:cubicBezTo>
                <a:cubicBezTo>
                  <a:pt x="5316386" y="2312606"/>
                  <a:pt x="5318152" y="2316136"/>
                  <a:pt x="5321681" y="2316136"/>
                </a:cubicBezTo>
                <a:cubicBezTo>
                  <a:pt x="5325212" y="2316136"/>
                  <a:pt x="5326977" y="2316136"/>
                  <a:pt x="5326977" y="2316136"/>
                </a:cubicBezTo>
                <a:cubicBezTo>
                  <a:pt x="5326977" y="2316136"/>
                  <a:pt x="5330506" y="2316136"/>
                  <a:pt x="5337566" y="2316136"/>
                </a:cubicBezTo>
                <a:cubicBezTo>
                  <a:pt x="5379929" y="2330256"/>
                  <a:pt x="5408170" y="2337317"/>
                  <a:pt x="5422291" y="2337317"/>
                </a:cubicBezTo>
                <a:cubicBezTo>
                  <a:pt x="5429352" y="2337317"/>
                  <a:pt x="5432881" y="2339082"/>
                  <a:pt x="5432881" y="2342612"/>
                </a:cubicBezTo>
                <a:cubicBezTo>
                  <a:pt x="5432881" y="2346143"/>
                  <a:pt x="5429352" y="2349673"/>
                  <a:pt x="5422291" y="2353202"/>
                </a:cubicBezTo>
                <a:cubicBezTo>
                  <a:pt x="5415230" y="2356733"/>
                  <a:pt x="5404640" y="2356733"/>
                  <a:pt x="5390518" y="2353202"/>
                </a:cubicBezTo>
                <a:cubicBezTo>
                  <a:pt x="5376400" y="2349673"/>
                  <a:pt x="5362278" y="2346143"/>
                  <a:pt x="5348158" y="2342612"/>
                </a:cubicBezTo>
                <a:cubicBezTo>
                  <a:pt x="5334037" y="2339082"/>
                  <a:pt x="5323448" y="2333787"/>
                  <a:pt x="5316386" y="2326727"/>
                </a:cubicBezTo>
                <a:lnTo>
                  <a:pt x="5274025" y="2316136"/>
                </a:lnTo>
                <a:lnTo>
                  <a:pt x="5252844" y="2305546"/>
                </a:lnTo>
                <a:cubicBezTo>
                  <a:pt x="5245784" y="2298485"/>
                  <a:pt x="5235194" y="2294956"/>
                  <a:pt x="5221073" y="2294956"/>
                </a:cubicBezTo>
                <a:cubicBezTo>
                  <a:pt x="5199892" y="2294956"/>
                  <a:pt x="5184006" y="2293190"/>
                  <a:pt x="5173416" y="2289660"/>
                </a:cubicBezTo>
                <a:cubicBezTo>
                  <a:pt x="5162825" y="2286129"/>
                  <a:pt x="5146940" y="2282600"/>
                  <a:pt x="5125758" y="2279069"/>
                </a:cubicBezTo>
                <a:cubicBezTo>
                  <a:pt x="5104578" y="2275540"/>
                  <a:pt x="5090458" y="2270244"/>
                  <a:pt x="5083398" y="2263184"/>
                </a:cubicBezTo>
                <a:cubicBezTo>
                  <a:pt x="5076338" y="2263184"/>
                  <a:pt x="5067511" y="2261419"/>
                  <a:pt x="5056921" y="2257889"/>
                </a:cubicBezTo>
                <a:cubicBezTo>
                  <a:pt x="5046332" y="2254359"/>
                  <a:pt x="5041036" y="2252594"/>
                  <a:pt x="5041036" y="2252594"/>
                </a:cubicBezTo>
                <a:lnTo>
                  <a:pt x="4966902" y="2220823"/>
                </a:lnTo>
                <a:cubicBezTo>
                  <a:pt x="4973963" y="2220823"/>
                  <a:pt x="4973963" y="2217292"/>
                  <a:pt x="4966902" y="2210232"/>
                </a:cubicBezTo>
                <a:lnTo>
                  <a:pt x="4977492" y="2210232"/>
                </a:lnTo>
                <a:lnTo>
                  <a:pt x="4988084" y="2210232"/>
                </a:lnTo>
                <a:close/>
                <a:moveTo>
                  <a:pt x="4670372" y="2199642"/>
                </a:moveTo>
                <a:cubicBezTo>
                  <a:pt x="4670372" y="2199642"/>
                  <a:pt x="4672136" y="2201407"/>
                  <a:pt x="4675666" y="2204937"/>
                </a:cubicBezTo>
                <a:cubicBezTo>
                  <a:pt x="4679196" y="2208467"/>
                  <a:pt x="4684491" y="2210232"/>
                  <a:pt x="4691551" y="2210232"/>
                </a:cubicBezTo>
                <a:lnTo>
                  <a:pt x="4680962" y="2210232"/>
                </a:lnTo>
                <a:cubicBezTo>
                  <a:pt x="4673901" y="2210232"/>
                  <a:pt x="4670372" y="2210232"/>
                  <a:pt x="4670372" y="2210232"/>
                </a:cubicBezTo>
                <a:close/>
                <a:moveTo>
                  <a:pt x="5925334" y="2194346"/>
                </a:moveTo>
                <a:cubicBezTo>
                  <a:pt x="5921805" y="2194346"/>
                  <a:pt x="5920039" y="2196112"/>
                  <a:pt x="5920039" y="2199642"/>
                </a:cubicBezTo>
                <a:cubicBezTo>
                  <a:pt x="5920039" y="2199642"/>
                  <a:pt x="5923568" y="2199642"/>
                  <a:pt x="5930630" y="2199642"/>
                </a:cubicBezTo>
                <a:lnTo>
                  <a:pt x="5941220" y="2199642"/>
                </a:lnTo>
                <a:cubicBezTo>
                  <a:pt x="5934160" y="2196112"/>
                  <a:pt x="5928866" y="2194346"/>
                  <a:pt x="5925334" y="2194346"/>
                </a:cubicBezTo>
                <a:close/>
                <a:moveTo>
                  <a:pt x="7476830" y="2189051"/>
                </a:moveTo>
                <a:lnTo>
                  <a:pt x="7487420" y="2189051"/>
                </a:lnTo>
                <a:lnTo>
                  <a:pt x="7487420" y="2199642"/>
                </a:lnTo>
                <a:cubicBezTo>
                  <a:pt x="7480360" y="2199642"/>
                  <a:pt x="7476830" y="2196111"/>
                  <a:pt x="7476830" y="2189051"/>
                </a:cubicBezTo>
                <a:close/>
                <a:moveTo>
                  <a:pt x="6682550" y="2189051"/>
                </a:moveTo>
                <a:lnTo>
                  <a:pt x="6682550" y="2199642"/>
                </a:lnTo>
                <a:cubicBezTo>
                  <a:pt x="6675488" y="2199642"/>
                  <a:pt x="6671958" y="2199642"/>
                  <a:pt x="6671958" y="2199642"/>
                </a:cubicBezTo>
                <a:close/>
                <a:moveTo>
                  <a:pt x="6491922" y="2189051"/>
                </a:moveTo>
                <a:cubicBezTo>
                  <a:pt x="6498983" y="2189051"/>
                  <a:pt x="6502512" y="2192581"/>
                  <a:pt x="6502512" y="2199642"/>
                </a:cubicBezTo>
                <a:cubicBezTo>
                  <a:pt x="6502512" y="2199642"/>
                  <a:pt x="6500746" y="2199642"/>
                  <a:pt x="6497217" y="2199642"/>
                </a:cubicBezTo>
                <a:cubicBezTo>
                  <a:pt x="6493688" y="2199642"/>
                  <a:pt x="6491922" y="2197877"/>
                  <a:pt x="6491922" y="2194346"/>
                </a:cubicBezTo>
                <a:cubicBezTo>
                  <a:pt x="6491922" y="2190817"/>
                  <a:pt x="6491922" y="2189051"/>
                  <a:pt x="6491922" y="2189051"/>
                </a:cubicBezTo>
                <a:close/>
                <a:moveTo>
                  <a:pt x="6301294" y="2189051"/>
                </a:moveTo>
                <a:cubicBezTo>
                  <a:pt x="6308354" y="2189051"/>
                  <a:pt x="6311884" y="2189051"/>
                  <a:pt x="6311884" y="2189051"/>
                </a:cubicBezTo>
                <a:lnTo>
                  <a:pt x="6311884" y="2199642"/>
                </a:lnTo>
                <a:cubicBezTo>
                  <a:pt x="6311884" y="2199642"/>
                  <a:pt x="6308354" y="2196111"/>
                  <a:pt x="6301294" y="2189051"/>
                </a:cubicBezTo>
                <a:close/>
                <a:moveTo>
                  <a:pt x="5909449" y="2189051"/>
                </a:moveTo>
                <a:cubicBezTo>
                  <a:pt x="5909449" y="2196111"/>
                  <a:pt x="5909449" y="2199642"/>
                  <a:pt x="5909449" y="2199642"/>
                </a:cubicBezTo>
                <a:lnTo>
                  <a:pt x="5920039" y="2189051"/>
                </a:lnTo>
                <a:cubicBezTo>
                  <a:pt x="5912978" y="2189051"/>
                  <a:pt x="5909449" y="2189051"/>
                  <a:pt x="5909449" y="2189051"/>
                </a:cubicBezTo>
                <a:close/>
                <a:moveTo>
                  <a:pt x="4903360" y="2189051"/>
                </a:moveTo>
                <a:cubicBezTo>
                  <a:pt x="4910421" y="2189051"/>
                  <a:pt x="4913950" y="2189051"/>
                  <a:pt x="4913950" y="2189051"/>
                </a:cubicBezTo>
                <a:lnTo>
                  <a:pt x="4924540" y="2199642"/>
                </a:lnTo>
                <a:lnTo>
                  <a:pt x="4903360" y="2199642"/>
                </a:lnTo>
                <a:close/>
                <a:moveTo>
                  <a:pt x="4204393" y="2189051"/>
                </a:moveTo>
                <a:cubicBezTo>
                  <a:pt x="4218514" y="2189051"/>
                  <a:pt x="4236164" y="2194346"/>
                  <a:pt x="4257345" y="2204937"/>
                </a:cubicBezTo>
                <a:cubicBezTo>
                  <a:pt x="4278526" y="2215527"/>
                  <a:pt x="4289116" y="2220823"/>
                  <a:pt x="4289116" y="2220823"/>
                </a:cubicBezTo>
                <a:lnTo>
                  <a:pt x="4225574" y="2210232"/>
                </a:lnTo>
                <a:cubicBezTo>
                  <a:pt x="4211452" y="2196111"/>
                  <a:pt x="4204393" y="2189051"/>
                  <a:pt x="4204393" y="2189051"/>
                </a:cubicBezTo>
                <a:close/>
                <a:moveTo>
                  <a:pt x="7868675" y="2178461"/>
                </a:moveTo>
                <a:cubicBezTo>
                  <a:pt x="7875736" y="2178461"/>
                  <a:pt x="7879267" y="2180225"/>
                  <a:pt x="7879267" y="2183756"/>
                </a:cubicBezTo>
                <a:cubicBezTo>
                  <a:pt x="7879267" y="2187286"/>
                  <a:pt x="7875736" y="2189051"/>
                  <a:pt x="7868675" y="2189051"/>
                </a:cubicBezTo>
                <a:cubicBezTo>
                  <a:pt x="7861615" y="2189051"/>
                  <a:pt x="7858085" y="2187286"/>
                  <a:pt x="7858085" y="2183756"/>
                </a:cubicBezTo>
                <a:cubicBezTo>
                  <a:pt x="7858085" y="2180225"/>
                  <a:pt x="7861615" y="2178461"/>
                  <a:pt x="7868675" y="2178461"/>
                </a:cubicBezTo>
                <a:close/>
                <a:moveTo>
                  <a:pt x="7635686" y="2178461"/>
                </a:moveTo>
                <a:lnTo>
                  <a:pt x="7625096" y="2189051"/>
                </a:lnTo>
                <a:cubicBezTo>
                  <a:pt x="7632156" y="2189051"/>
                  <a:pt x="7635686" y="2189051"/>
                  <a:pt x="7635686" y="2189051"/>
                </a:cubicBezTo>
                <a:close/>
                <a:moveTo>
                  <a:pt x="6936718" y="2178461"/>
                </a:moveTo>
                <a:lnTo>
                  <a:pt x="6936718" y="2189051"/>
                </a:lnTo>
                <a:lnTo>
                  <a:pt x="6947310" y="2178461"/>
                </a:lnTo>
                <a:close/>
                <a:moveTo>
                  <a:pt x="6703730" y="2178461"/>
                </a:moveTo>
                <a:lnTo>
                  <a:pt x="6724910" y="2189051"/>
                </a:lnTo>
                <a:lnTo>
                  <a:pt x="6703730" y="2189051"/>
                </a:lnTo>
                <a:close/>
                <a:moveTo>
                  <a:pt x="5867087" y="2178461"/>
                </a:moveTo>
                <a:lnTo>
                  <a:pt x="5867087" y="2189051"/>
                </a:lnTo>
                <a:lnTo>
                  <a:pt x="5888268" y="2189051"/>
                </a:lnTo>
                <a:cubicBezTo>
                  <a:pt x="5888268" y="2181992"/>
                  <a:pt x="5881208" y="2178461"/>
                  <a:pt x="5867087" y="2178461"/>
                </a:cubicBezTo>
                <a:close/>
                <a:moveTo>
                  <a:pt x="7720409" y="2167871"/>
                </a:moveTo>
                <a:cubicBezTo>
                  <a:pt x="7720409" y="2167871"/>
                  <a:pt x="7720409" y="2171400"/>
                  <a:pt x="7720409" y="2178461"/>
                </a:cubicBezTo>
                <a:lnTo>
                  <a:pt x="7720409" y="2189051"/>
                </a:lnTo>
                <a:cubicBezTo>
                  <a:pt x="7720409" y="2189051"/>
                  <a:pt x="7716880" y="2185521"/>
                  <a:pt x="7709820" y="2178461"/>
                </a:cubicBezTo>
                <a:cubicBezTo>
                  <a:pt x="7709820" y="2171400"/>
                  <a:pt x="7713348" y="2167871"/>
                  <a:pt x="7720409" y="2167871"/>
                </a:cubicBezTo>
                <a:close/>
                <a:moveTo>
                  <a:pt x="6121257" y="2157280"/>
                </a:moveTo>
                <a:cubicBezTo>
                  <a:pt x="6114197" y="2157280"/>
                  <a:pt x="6114197" y="2160811"/>
                  <a:pt x="6121257" y="2167871"/>
                </a:cubicBezTo>
                <a:cubicBezTo>
                  <a:pt x="6128318" y="2174930"/>
                  <a:pt x="6138909" y="2178461"/>
                  <a:pt x="6153028" y="2178461"/>
                </a:cubicBezTo>
                <a:lnTo>
                  <a:pt x="6142438" y="2167871"/>
                </a:lnTo>
                <a:cubicBezTo>
                  <a:pt x="6135378" y="2160811"/>
                  <a:pt x="6128318" y="2157280"/>
                  <a:pt x="6121257" y="2157280"/>
                </a:cubicBezTo>
                <a:close/>
                <a:moveTo>
                  <a:pt x="7564202" y="2150660"/>
                </a:moveTo>
                <a:cubicBezTo>
                  <a:pt x="7562437" y="2149778"/>
                  <a:pt x="7561553" y="2150221"/>
                  <a:pt x="7561553" y="2151985"/>
                </a:cubicBezTo>
                <a:cubicBezTo>
                  <a:pt x="7561553" y="2155515"/>
                  <a:pt x="7565082" y="2160811"/>
                  <a:pt x="7572144" y="2167871"/>
                </a:cubicBezTo>
                <a:lnTo>
                  <a:pt x="7582734" y="2167871"/>
                </a:lnTo>
                <a:lnTo>
                  <a:pt x="7572144" y="2157280"/>
                </a:lnTo>
                <a:cubicBezTo>
                  <a:pt x="7568614" y="2153750"/>
                  <a:pt x="7565966" y="2151544"/>
                  <a:pt x="7564202" y="2150660"/>
                </a:cubicBezTo>
                <a:close/>
                <a:moveTo>
                  <a:pt x="7805134" y="2146690"/>
                </a:moveTo>
                <a:lnTo>
                  <a:pt x="7783952" y="2157280"/>
                </a:lnTo>
                <a:cubicBezTo>
                  <a:pt x="7791012" y="2164340"/>
                  <a:pt x="7798072" y="2164340"/>
                  <a:pt x="7805134" y="2157280"/>
                </a:cubicBezTo>
                <a:cubicBezTo>
                  <a:pt x="7812194" y="2157280"/>
                  <a:pt x="7812194" y="2153750"/>
                  <a:pt x="7805134" y="2146690"/>
                </a:cubicBezTo>
                <a:close/>
                <a:moveTo>
                  <a:pt x="6957900" y="2146690"/>
                </a:moveTo>
                <a:cubicBezTo>
                  <a:pt x="6964960" y="2146690"/>
                  <a:pt x="6968491" y="2150221"/>
                  <a:pt x="6968491" y="2157280"/>
                </a:cubicBezTo>
                <a:cubicBezTo>
                  <a:pt x="6968491" y="2164340"/>
                  <a:pt x="6964960" y="2164340"/>
                  <a:pt x="6957900" y="2157280"/>
                </a:cubicBezTo>
                <a:close/>
                <a:moveTo>
                  <a:pt x="4331478" y="2146690"/>
                </a:moveTo>
                <a:lnTo>
                  <a:pt x="4395020" y="2167871"/>
                </a:lnTo>
                <a:cubicBezTo>
                  <a:pt x="4409141" y="2167871"/>
                  <a:pt x="4419730" y="2171400"/>
                  <a:pt x="4426791" y="2178461"/>
                </a:cubicBezTo>
                <a:cubicBezTo>
                  <a:pt x="4455032" y="2178461"/>
                  <a:pt x="4465622" y="2181992"/>
                  <a:pt x="4458562" y="2189051"/>
                </a:cubicBezTo>
                <a:cubicBezTo>
                  <a:pt x="4458562" y="2196111"/>
                  <a:pt x="4455032" y="2199642"/>
                  <a:pt x="4447972" y="2199642"/>
                </a:cubicBezTo>
                <a:lnTo>
                  <a:pt x="4426791" y="2210232"/>
                </a:lnTo>
                <a:cubicBezTo>
                  <a:pt x="4412670" y="2203173"/>
                  <a:pt x="4398550" y="2196111"/>
                  <a:pt x="4384430" y="2189051"/>
                </a:cubicBezTo>
                <a:cubicBezTo>
                  <a:pt x="4363249" y="2181992"/>
                  <a:pt x="4352658" y="2174930"/>
                  <a:pt x="4352658" y="2167871"/>
                </a:cubicBezTo>
                <a:cubicBezTo>
                  <a:pt x="4352658" y="2160811"/>
                  <a:pt x="4349128" y="2157280"/>
                  <a:pt x="4342068" y="2157280"/>
                </a:cubicBezTo>
                <a:close/>
                <a:moveTo>
                  <a:pt x="7519192" y="2136099"/>
                </a:moveTo>
                <a:cubicBezTo>
                  <a:pt x="7512130" y="2136099"/>
                  <a:pt x="7508601" y="2139629"/>
                  <a:pt x="7508601" y="2146690"/>
                </a:cubicBezTo>
                <a:cubicBezTo>
                  <a:pt x="7508601" y="2153750"/>
                  <a:pt x="7512130" y="2157280"/>
                  <a:pt x="7519192" y="2157280"/>
                </a:cubicBezTo>
                <a:cubicBezTo>
                  <a:pt x="7519192" y="2157280"/>
                  <a:pt x="7519192" y="2153750"/>
                  <a:pt x="7519192" y="2146690"/>
                </a:cubicBezTo>
                <a:close/>
                <a:moveTo>
                  <a:pt x="6301294" y="2136099"/>
                </a:moveTo>
                <a:lnTo>
                  <a:pt x="6311884" y="2136099"/>
                </a:lnTo>
                <a:cubicBezTo>
                  <a:pt x="6311884" y="2143159"/>
                  <a:pt x="6311884" y="2150221"/>
                  <a:pt x="6311884" y="2157280"/>
                </a:cubicBezTo>
                <a:lnTo>
                  <a:pt x="6290704" y="2157280"/>
                </a:lnTo>
                <a:lnTo>
                  <a:pt x="6280114" y="2146690"/>
                </a:lnTo>
                <a:lnTo>
                  <a:pt x="6290704" y="2146690"/>
                </a:lnTo>
                <a:cubicBezTo>
                  <a:pt x="6290704" y="2146690"/>
                  <a:pt x="6292470" y="2146690"/>
                  <a:pt x="6295998" y="2146690"/>
                </a:cubicBezTo>
                <a:cubicBezTo>
                  <a:pt x="6299528" y="2146690"/>
                  <a:pt x="6301294" y="2143159"/>
                  <a:pt x="6301294" y="2136099"/>
                </a:cubicBezTo>
                <a:close/>
                <a:moveTo>
                  <a:pt x="5814135" y="2136099"/>
                </a:moveTo>
                <a:cubicBezTo>
                  <a:pt x="5814135" y="2136099"/>
                  <a:pt x="5815901" y="2137863"/>
                  <a:pt x="5819430" y="2141394"/>
                </a:cubicBezTo>
                <a:cubicBezTo>
                  <a:pt x="5822962" y="2144925"/>
                  <a:pt x="5828256" y="2146690"/>
                  <a:pt x="5835316" y="2146690"/>
                </a:cubicBezTo>
                <a:cubicBezTo>
                  <a:pt x="5842376" y="2146690"/>
                  <a:pt x="5849436" y="2146690"/>
                  <a:pt x="5856497" y="2146690"/>
                </a:cubicBezTo>
                <a:cubicBezTo>
                  <a:pt x="5863558" y="2146690"/>
                  <a:pt x="5867087" y="2150221"/>
                  <a:pt x="5867087" y="2157280"/>
                </a:cubicBezTo>
                <a:cubicBezTo>
                  <a:pt x="5874148" y="2178461"/>
                  <a:pt x="5891798" y="2185521"/>
                  <a:pt x="5920039" y="2178461"/>
                </a:cubicBezTo>
                <a:lnTo>
                  <a:pt x="5930630" y="2178461"/>
                </a:lnTo>
                <a:cubicBezTo>
                  <a:pt x="5937690" y="2178461"/>
                  <a:pt x="5948280" y="2181992"/>
                  <a:pt x="5962401" y="2189051"/>
                </a:cubicBezTo>
                <a:cubicBezTo>
                  <a:pt x="5962401" y="2189051"/>
                  <a:pt x="5965930" y="2189051"/>
                  <a:pt x="5972991" y="2189051"/>
                </a:cubicBezTo>
                <a:cubicBezTo>
                  <a:pt x="5980053" y="2189051"/>
                  <a:pt x="5983582" y="2189051"/>
                  <a:pt x="5983582" y="2189051"/>
                </a:cubicBezTo>
                <a:lnTo>
                  <a:pt x="5983582" y="2178461"/>
                </a:lnTo>
                <a:cubicBezTo>
                  <a:pt x="5983582" y="2178461"/>
                  <a:pt x="5980053" y="2178461"/>
                  <a:pt x="5972991" y="2178461"/>
                </a:cubicBezTo>
                <a:cubicBezTo>
                  <a:pt x="5958872" y="2178461"/>
                  <a:pt x="5944750" y="2174930"/>
                  <a:pt x="5930630" y="2167871"/>
                </a:cubicBezTo>
                <a:cubicBezTo>
                  <a:pt x="5916510" y="2160811"/>
                  <a:pt x="5909449" y="2153750"/>
                  <a:pt x="5909449" y="2146690"/>
                </a:cubicBezTo>
                <a:cubicBezTo>
                  <a:pt x="5902388" y="2146690"/>
                  <a:pt x="5898860" y="2146690"/>
                  <a:pt x="5898860" y="2146690"/>
                </a:cubicBezTo>
                <a:cubicBezTo>
                  <a:pt x="5891798" y="2146690"/>
                  <a:pt x="5879443" y="2144925"/>
                  <a:pt x="5861792" y="2141394"/>
                </a:cubicBezTo>
                <a:cubicBezTo>
                  <a:pt x="5844141" y="2137863"/>
                  <a:pt x="5831786" y="2136099"/>
                  <a:pt x="5824726" y="2136099"/>
                </a:cubicBezTo>
                <a:close/>
                <a:moveTo>
                  <a:pt x="5194596" y="2136099"/>
                </a:moveTo>
                <a:cubicBezTo>
                  <a:pt x="5184006" y="2136099"/>
                  <a:pt x="5178710" y="2137863"/>
                  <a:pt x="5178710" y="2141394"/>
                </a:cubicBezTo>
                <a:cubicBezTo>
                  <a:pt x="5178710" y="2144925"/>
                  <a:pt x="5178710" y="2146690"/>
                  <a:pt x="5178710" y="2146690"/>
                </a:cubicBezTo>
                <a:cubicBezTo>
                  <a:pt x="5178710" y="2153750"/>
                  <a:pt x="5196362" y="2157280"/>
                  <a:pt x="5231662" y="2157280"/>
                </a:cubicBezTo>
                <a:lnTo>
                  <a:pt x="5252844" y="2157280"/>
                </a:lnTo>
                <a:cubicBezTo>
                  <a:pt x="5252844" y="2157280"/>
                  <a:pt x="5245784" y="2155515"/>
                  <a:pt x="5231662" y="2151985"/>
                </a:cubicBezTo>
                <a:cubicBezTo>
                  <a:pt x="5217542" y="2148455"/>
                  <a:pt x="5210482" y="2144925"/>
                  <a:pt x="5210482" y="2141394"/>
                </a:cubicBezTo>
                <a:cubicBezTo>
                  <a:pt x="5210482" y="2137863"/>
                  <a:pt x="5205188" y="2136099"/>
                  <a:pt x="5194596" y="2136099"/>
                </a:cubicBezTo>
                <a:close/>
                <a:moveTo>
                  <a:pt x="6460150" y="2135216"/>
                </a:moveTo>
                <a:lnTo>
                  <a:pt x="6460150" y="2136099"/>
                </a:lnTo>
                <a:lnTo>
                  <a:pt x="6450884" y="2138747"/>
                </a:lnTo>
                <a:lnTo>
                  <a:pt x="6454855" y="2136099"/>
                </a:lnTo>
                <a:close/>
                <a:moveTo>
                  <a:pt x="5092664" y="2129481"/>
                </a:moveTo>
                <a:cubicBezTo>
                  <a:pt x="5091780" y="2128597"/>
                  <a:pt x="5090457" y="2129040"/>
                  <a:pt x="5088692" y="2130804"/>
                </a:cubicBezTo>
                <a:cubicBezTo>
                  <a:pt x="5085162" y="2134334"/>
                  <a:pt x="5086928" y="2136099"/>
                  <a:pt x="5093988" y="2136099"/>
                </a:cubicBezTo>
                <a:cubicBezTo>
                  <a:pt x="5093988" y="2132569"/>
                  <a:pt x="5093546" y="2130363"/>
                  <a:pt x="5092664" y="2129481"/>
                </a:cubicBezTo>
                <a:close/>
                <a:moveTo>
                  <a:pt x="7466240" y="2128156"/>
                </a:moveTo>
                <a:cubicBezTo>
                  <a:pt x="7468005" y="2128156"/>
                  <a:pt x="7469770" y="2129040"/>
                  <a:pt x="7471534" y="2130804"/>
                </a:cubicBezTo>
                <a:cubicBezTo>
                  <a:pt x="7475064" y="2134334"/>
                  <a:pt x="7476830" y="2136099"/>
                  <a:pt x="7476830" y="2136099"/>
                </a:cubicBezTo>
                <a:lnTo>
                  <a:pt x="7468888" y="2146690"/>
                </a:lnTo>
                <a:lnTo>
                  <a:pt x="7466240" y="2136099"/>
                </a:lnTo>
                <a:cubicBezTo>
                  <a:pt x="7459178" y="2136099"/>
                  <a:pt x="7457415" y="2134334"/>
                  <a:pt x="7460944" y="2130804"/>
                </a:cubicBezTo>
                <a:cubicBezTo>
                  <a:pt x="7462710" y="2129040"/>
                  <a:pt x="7464476" y="2128156"/>
                  <a:pt x="7466240" y="2128156"/>
                </a:cubicBezTo>
                <a:close/>
                <a:moveTo>
                  <a:pt x="6408522" y="2128156"/>
                </a:moveTo>
                <a:cubicBezTo>
                  <a:pt x="6411169" y="2128156"/>
                  <a:pt x="6414259" y="2129040"/>
                  <a:pt x="6417788" y="2130804"/>
                </a:cubicBezTo>
                <a:cubicBezTo>
                  <a:pt x="6424850" y="2134334"/>
                  <a:pt x="6428380" y="2136099"/>
                  <a:pt x="6428380" y="2136099"/>
                </a:cubicBezTo>
                <a:cubicBezTo>
                  <a:pt x="6428380" y="2141394"/>
                  <a:pt x="6434337" y="2142718"/>
                  <a:pt x="6446250" y="2140071"/>
                </a:cubicBezTo>
                <a:lnTo>
                  <a:pt x="6450884" y="2138747"/>
                </a:lnTo>
                <a:lnTo>
                  <a:pt x="6449560" y="2146690"/>
                </a:lnTo>
                <a:lnTo>
                  <a:pt x="6396608" y="2146690"/>
                </a:lnTo>
                <a:cubicBezTo>
                  <a:pt x="6396608" y="2139629"/>
                  <a:pt x="6398374" y="2134334"/>
                  <a:pt x="6401903" y="2130804"/>
                </a:cubicBezTo>
                <a:cubicBezTo>
                  <a:pt x="6403668" y="2129040"/>
                  <a:pt x="6405874" y="2128156"/>
                  <a:pt x="6408522" y="2128156"/>
                </a:cubicBezTo>
                <a:close/>
                <a:moveTo>
                  <a:pt x="6336324" y="2126731"/>
                </a:moveTo>
                <a:lnTo>
                  <a:pt x="6333066" y="2130804"/>
                </a:lnTo>
                <a:cubicBezTo>
                  <a:pt x="6333066" y="2129040"/>
                  <a:pt x="6333949" y="2127716"/>
                  <a:pt x="6335714" y="2126832"/>
                </a:cubicBezTo>
                <a:close/>
                <a:moveTo>
                  <a:pt x="7794542" y="2125509"/>
                </a:moveTo>
                <a:cubicBezTo>
                  <a:pt x="7787482" y="2132569"/>
                  <a:pt x="7785717" y="2136099"/>
                  <a:pt x="7789248" y="2136099"/>
                </a:cubicBezTo>
                <a:cubicBezTo>
                  <a:pt x="7792778" y="2136099"/>
                  <a:pt x="7801604" y="2139629"/>
                  <a:pt x="7815724" y="2146690"/>
                </a:cubicBezTo>
                <a:lnTo>
                  <a:pt x="7836904" y="2157280"/>
                </a:lnTo>
                <a:lnTo>
                  <a:pt x="7836904" y="2167871"/>
                </a:lnTo>
                <a:cubicBezTo>
                  <a:pt x="7836904" y="2167871"/>
                  <a:pt x="7836904" y="2171400"/>
                  <a:pt x="7836904" y="2178461"/>
                </a:cubicBezTo>
                <a:cubicBezTo>
                  <a:pt x="7836904" y="2178461"/>
                  <a:pt x="7836904" y="2180225"/>
                  <a:pt x="7836904" y="2183756"/>
                </a:cubicBezTo>
                <a:cubicBezTo>
                  <a:pt x="7836904" y="2187286"/>
                  <a:pt x="7840434" y="2192581"/>
                  <a:pt x="7847494" y="2199642"/>
                </a:cubicBezTo>
                <a:lnTo>
                  <a:pt x="7900446" y="2199642"/>
                </a:lnTo>
                <a:lnTo>
                  <a:pt x="7932219" y="2199642"/>
                </a:lnTo>
                <a:cubicBezTo>
                  <a:pt x="7946338" y="2206702"/>
                  <a:pt x="7949869" y="2203173"/>
                  <a:pt x="7942808" y="2189051"/>
                </a:cubicBezTo>
                <a:cubicBezTo>
                  <a:pt x="7935748" y="2181992"/>
                  <a:pt x="7928688" y="2178461"/>
                  <a:pt x="7921627" y="2178461"/>
                </a:cubicBezTo>
                <a:cubicBezTo>
                  <a:pt x="7914567" y="2178461"/>
                  <a:pt x="7909271" y="2176696"/>
                  <a:pt x="7905742" y="2173165"/>
                </a:cubicBezTo>
                <a:cubicBezTo>
                  <a:pt x="7902212" y="2169636"/>
                  <a:pt x="7896917" y="2167871"/>
                  <a:pt x="7889856" y="2167871"/>
                </a:cubicBezTo>
                <a:cubicBezTo>
                  <a:pt x="7882796" y="2167871"/>
                  <a:pt x="7877500" y="2167871"/>
                  <a:pt x="7873971" y="2167871"/>
                </a:cubicBezTo>
                <a:cubicBezTo>
                  <a:pt x="7870441" y="2167871"/>
                  <a:pt x="7865146" y="2164340"/>
                  <a:pt x="7858085" y="2157280"/>
                </a:cubicBezTo>
                <a:lnTo>
                  <a:pt x="7858085" y="2146690"/>
                </a:lnTo>
                <a:lnTo>
                  <a:pt x="7847494" y="2146690"/>
                </a:lnTo>
                <a:cubicBezTo>
                  <a:pt x="7840434" y="2139629"/>
                  <a:pt x="7833375" y="2136099"/>
                  <a:pt x="7826313" y="2136099"/>
                </a:cubicBezTo>
                <a:lnTo>
                  <a:pt x="7805134" y="2125509"/>
                </a:lnTo>
                <a:cubicBezTo>
                  <a:pt x="7805134" y="2125509"/>
                  <a:pt x="7801604" y="2125509"/>
                  <a:pt x="7794542" y="2125509"/>
                </a:cubicBezTo>
                <a:close/>
                <a:moveTo>
                  <a:pt x="5051626" y="2125509"/>
                </a:moveTo>
                <a:lnTo>
                  <a:pt x="5051626" y="2136099"/>
                </a:lnTo>
                <a:cubicBezTo>
                  <a:pt x="5051626" y="2136099"/>
                  <a:pt x="5055156" y="2132569"/>
                  <a:pt x="5062217" y="2125509"/>
                </a:cubicBezTo>
                <a:close/>
                <a:moveTo>
                  <a:pt x="4310297" y="2125509"/>
                </a:moveTo>
                <a:cubicBezTo>
                  <a:pt x="4310297" y="2125509"/>
                  <a:pt x="4313826" y="2129040"/>
                  <a:pt x="4320887" y="2136099"/>
                </a:cubicBezTo>
                <a:lnTo>
                  <a:pt x="4299706" y="2136099"/>
                </a:lnTo>
                <a:cubicBezTo>
                  <a:pt x="4299706" y="2136099"/>
                  <a:pt x="4303237" y="2132569"/>
                  <a:pt x="4310297" y="2125509"/>
                </a:cubicBezTo>
                <a:close/>
                <a:moveTo>
                  <a:pt x="6109342" y="2122200"/>
                </a:moveTo>
                <a:cubicBezTo>
                  <a:pt x="6117286" y="2120875"/>
                  <a:pt x="6121257" y="2125509"/>
                  <a:pt x="6121257" y="2136099"/>
                </a:cubicBezTo>
                <a:cubicBezTo>
                  <a:pt x="6121257" y="2143159"/>
                  <a:pt x="6114197" y="2143159"/>
                  <a:pt x="6100076" y="2136099"/>
                </a:cubicBezTo>
                <a:cubicBezTo>
                  <a:pt x="6093016" y="2129040"/>
                  <a:pt x="6093016" y="2125509"/>
                  <a:pt x="6100076" y="2125509"/>
                </a:cubicBezTo>
                <a:cubicBezTo>
                  <a:pt x="6103606" y="2123744"/>
                  <a:pt x="6106696" y="2122640"/>
                  <a:pt x="6109342" y="2122200"/>
                </a:cubicBezTo>
                <a:close/>
                <a:moveTo>
                  <a:pt x="6237752" y="2120213"/>
                </a:moveTo>
                <a:cubicBezTo>
                  <a:pt x="6237752" y="2123744"/>
                  <a:pt x="6239517" y="2125509"/>
                  <a:pt x="6243046" y="2125509"/>
                </a:cubicBezTo>
                <a:cubicBezTo>
                  <a:pt x="6246576" y="2125509"/>
                  <a:pt x="6248342" y="2129040"/>
                  <a:pt x="6248342" y="2136099"/>
                </a:cubicBezTo>
                <a:lnTo>
                  <a:pt x="6248342" y="2146690"/>
                </a:lnTo>
                <a:cubicBezTo>
                  <a:pt x="6241282" y="2139629"/>
                  <a:pt x="6237752" y="2134334"/>
                  <a:pt x="6237752" y="2130804"/>
                </a:cubicBezTo>
                <a:cubicBezTo>
                  <a:pt x="6237752" y="2129040"/>
                  <a:pt x="6237752" y="2126832"/>
                  <a:pt x="6237752" y="2124185"/>
                </a:cubicBezTo>
                <a:close/>
                <a:moveTo>
                  <a:pt x="5681756" y="2120213"/>
                </a:moveTo>
                <a:cubicBezTo>
                  <a:pt x="5678226" y="2120213"/>
                  <a:pt x="5676460" y="2121978"/>
                  <a:pt x="5676460" y="2125509"/>
                </a:cubicBezTo>
                <a:cubicBezTo>
                  <a:pt x="5676460" y="2125509"/>
                  <a:pt x="5679991" y="2127273"/>
                  <a:pt x="5687051" y="2130804"/>
                </a:cubicBezTo>
                <a:cubicBezTo>
                  <a:pt x="5694112" y="2134334"/>
                  <a:pt x="5701170" y="2136099"/>
                  <a:pt x="5708232" y="2136099"/>
                </a:cubicBezTo>
                <a:lnTo>
                  <a:pt x="5697641" y="2125509"/>
                </a:lnTo>
                <a:cubicBezTo>
                  <a:pt x="5690580" y="2121978"/>
                  <a:pt x="5685285" y="2120213"/>
                  <a:pt x="5681756" y="2120213"/>
                </a:cubicBezTo>
                <a:close/>
                <a:moveTo>
                  <a:pt x="7370926" y="2114919"/>
                </a:moveTo>
                <a:cubicBezTo>
                  <a:pt x="7377986" y="2114919"/>
                  <a:pt x="7379751" y="2116684"/>
                  <a:pt x="7376222" y="2120213"/>
                </a:cubicBezTo>
                <a:cubicBezTo>
                  <a:pt x="7372692" y="2123744"/>
                  <a:pt x="7372692" y="2125509"/>
                  <a:pt x="7376222" y="2125509"/>
                </a:cubicBezTo>
                <a:cubicBezTo>
                  <a:pt x="7379751" y="2125509"/>
                  <a:pt x="7383282" y="2127273"/>
                  <a:pt x="7386812" y="2130804"/>
                </a:cubicBezTo>
                <a:cubicBezTo>
                  <a:pt x="7390341" y="2134334"/>
                  <a:pt x="7392107" y="2139629"/>
                  <a:pt x="7392107" y="2146690"/>
                </a:cubicBezTo>
                <a:cubicBezTo>
                  <a:pt x="7392107" y="2139629"/>
                  <a:pt x="7386812" y="2134334"/>
                  <a:pt x="7376222" y="2130804"/>
                </a:cubicBezTo>
                <a:cubicBezTo>
                  <a:pt x="7365630" y="2127273"/>
                  <a:pt x="7360336" y="2125509"/>
                  <a:pt x="7360336" y="2125509"/>
                </a:cubicBezTo>
                <a:lnTo>
                  <a:pt x="7349745" y="2125509"/>
                </a:lnTo>
                <a:cubicBezTo>
                  <a:pt x="7356806" y="2118448"/>
                  <a:pt x="7363866" y="2114919"/>
                  <a:pt x="7370926" y="2114919"/>
                </a:cubicBezTo>
                <a:close/>
                <a:moveTo>
                  <a:pt x="6947310" y="2114919"/>
                </a:moveTo>
                <a:cubicBezTo>
                  <a:pt x="6947310" y="2114919"/>
                  <a:pt x="6954370" y="2114919"/>
                  <a:pt x="6968491" y="2114919"/>
                </a:cubicBezTo>
                <a:lnTo>
                  <a:pt x="6989670" y="2114919"/>
                </a:lnTo>
                <a:cubicBezTo>
                  <a:pt x="6989670" y="2121978"/>
                  <a:pt x="6986141" y="2125509"/>
                  <a:pt x="6979081" y="2125509"/>
                </a:cubicBezTo>
                <a:lnTo>
                  <a:pt x="6989670" y="2136099"/>
                </a:lnTo>
                <a:lnTo>
                  <a:pt x="7032033" y="2157280"/>
                </a:lnTo>
                <a:cubicBezTo>
                  <a:pt x="7017914" y="2150221"/>
                  <a:pt x="7007322" y="2146690"/>
                  <a:pt x="7000262" y="2146690"/>
                </a:cubicBezTo>
                <a:cubicBezTo>
                  <a:pt x="6979081" y="2132569"/>
                  <a:pt x="6964960" y="2125509"/>
                  <a:pt x="6957900" y="2125509"/>
                </a:cubicBezTo>
                <a:cubicBezTo>
                  <a:pt x="6950840" y="2125509"/>
                  <a:pt x="6947310" y="2121978"/>
                  <a:pt x="6947310" y="2114919"/>
                </a:cubicBezTo>
                <a:close/>
                <a:moveTo>
                  <a:pt x="6894358" y="2114919"/>
                </a:moveTo>
                <a:lnTo>
                  <a:pt x="6926129" y="2125509"/>
                </a:lnTo>
                <a:lnTo>
                  <a:pt x="6894358" y="2125509"/>
                </a:lnTo>
                <a:cubicBezTo>
                  <a:pt x="6887296" y="2125509"/>
                  <a:pt x="6887296" y="2121978"/>
                  <a:pt x="6894358" y="2114919"/>
                </a:cubicBezTo>
                <a:close/>
                <a:moveTo>
                  <a:pt x="6534284" y="2114919"/>
                </a:moveTo>
                <a:cubicBezTo>
                  <a:pt x="6527223" y="2114919"/>
                  <a:pt x="6527223" y="2118448"/>
                  <a:pt x="6534284" y="2125509"/>
                </a:cubicBezTo>
                <a:lnTo>
                  <a:pt x="6544874" y="2114919"/>
                </a:lnTo>
                <a:cubicBezTo>
                  <a:pt x="6544874" y="2114919"/>
                  <a:pt x="6541344" y="2114919"/>
                  <a:pt x="6534284" y="2114919"/>
                </a:cubicBezTo>
                <a:close/>
                <a:moveTo>
                  <a:pt x="7159118" y="2104328"/>
                </a:moveTo>
                <a:lnTo>
                  <a:pt x="7212070" y="2125509"/>
                </a:lnTo>
                <a:cubicBezTo>
                  <a:pt x="7212070" y="2132569"/>
                  <a:pt x="7217366" y="2137863"/>
                  <a:pt x="7227956" y="2141394"/>
                </a:cubicBezTo>
                <a:cubicBezTo>
                  <a:pt x="7238546" y="2144925"/>
                  <a:pt x="7243841" y="2143159"/>
                  <a:pt x="7243841" y="2136099"/>
                </a:cubicBezTo>
                <a:lnTo>
                  <a:pt x="7265022" y="2146690"/>
                </a:lnTo>
                <a:cubicBezTo>
                  <a:pt x="7265022" y="2153750"/>
                  <a:pt x="7266788" y="2157280"/>
                  <a:pt x="7270318" y="2157280"/>
                </a:cubicBezTo>
                <a:cubicBezTo>
                  <a:pt x="7273847" y="2157280"/>
                  <a:pt x="7275612" y="2157280"/>
                  <a:pt x="7275612" y="2157280"/>
                </a:cubicBezTo>
                <a:cubicBezTo>
                  <a:pt x="7282674" y="2150221"/>
                  <a:pt x="7287968" y="2148455"/>
                  <a:pt x="7291498" y="2151985"/>
                </a:cubicBezTo>
                <a:cubicBezTo>
                  <a:pt x="7295028" y="2155515"/>
                  <a:pt x="7300322" y="2157280"/>
                  <a:pt x="7307384" y="2157280"/>
                </a:cubicBezTo>
                <a:lnTo>
                  <a:pt x="7328564" y="2167871"/>
                </a:lnTo>
                <a:lnTo>
                  <a:pt x="7339155" y="2167871"/>
                </a:lnTo>
                <a:cubicBezTo>
                  <a:pt x="7339155" y="2160811"/>
                  <a:pt x="7340920" y="2157280"/>
                  <a:pt x="7344450" y="2157280"/>
                </a:cubicBezTo>
                <a:cubicBezTo>
                  <a:pt x="7347980" y="2157280"/>
                  <a:pt x="7349745" y="2160811"/>
                  <a:pt x="7349745" y="2167871"/>
                </a:cubicBezTo>
                <a:cubicBezTo>
                  <a:pt x="7349745" y="2174930"/>
                  <a:pt x="7360336" y="2178461"/>
                  <a:pt x="7381516" y="2178461"/>
                </a:cubicBezTo>
                <a:cubicBezTo>
                  <a:pt x="7388578" y="2178461"/>
                  <a:pt x="7395636" y="2178461"/>
                  <a:pt x="7402697" y="2178461"/>
                </a:cubicBezTo>
                <a:lnTo>
                  <a:pt x="7423878" y="2189051"/>
                </a:lnTo>
                <a:cubicBezTo>
                  <a:pt x="7430938" y="2189051"/>
                  <a:pt x="7437999" y="2192581"/>
                  <a:pt x="7445059" y="2199642"/>
                </a:cubicBezTo>
                <a:lnTo>
                  <a:pt x="7466240" y="2199642"/>
                </a:lnTo>
                <a:lnTo>
                  <a:pt x="7445059" y="2210232"/>
                </a:lnTo>
                <a:lnTo>
                  <a:pt x="7423878" y="2199642"/>
                </a:lnTo>
                <a:cubicBezTo>
                  <a:pt x="7409759" y="2199642"/>
                  <a:pt x="7400932" y="2197877"/>
                  <a:pt x="7397403" y="2194346"/>
                </a:cubicBezTo>
                <a:cubicBezTo>
                  <a:pt x="7393872" y="2190817"/>
                  <a:pt x="7388578" y="2189051"/>
                  <a:pt x="7381516" y="2189051"/>
                </a:cubicBezTo>
                <a:cubicBezTo>
                  <a:pt x="7381516" y="2196111"/>
                  <a:pt x="7379751" y="2197877"/>
                  <a:pt x="7376222" y="2194346"/>
                </a:cubicBezTo>
                <a:cubicBezTo>
                  <a:pt x="7372692" y="2190817"/>
                  <a:pt x="7369160" y="2189051"/>
                  <a:pt x="7365630" y="2189051"/>
                </a:cubicBezTo>
                <a:cubicBezTo>
                  <a:pt x="7362101" y="2189051"/>
                  <a:pt x="7356806" y="2189051"/>
                  <a:pt x="7349745" y="2189051"/>
                </a:cubicBezTo>
                <a:cubicBezTo>
                  <a:pt x="7342684" y="2189051"/>
                  <a:pt x="7339155" y="2189051"/>
                  <a:pt x="7339155" y="2189051"/>
                </a:cubicBezTo>
                <a:cubicBezTo>
                  <a:pt x="7325034" y="2189051"/>
                  <a:pt x="7310914" y="2185521"/>
                  <a:pt x="7296793" y="2178461"/>
                </a:cubicBezTo>
                <a:cubicBezTo>
                  <a:pt x="7254432" y="2157280"/>
                  <a:pt x="7229722" y="2146690"/>
                  <a:pt x="7222660" y="2146690"/>
                </a:cubicBezTo>
                <a:cubicBezTo>
                  <a:pt x="7222660" y="2146690"/>
                  <a:pt x="7220895" y="2144925"/>
                  <a:pt x="7217366" y="2141394"/>
                </a:cubicBezTo>
                <a:cubicBezTo>
                  <a:pt x="7213836" y="2137863"/>
                  <a:pt x="7208540" y="2136099"/>
                  <a:pt x="7201480" y="2136099"/>
                </a:cubicBezTo>
                <a:cubicBezTo>
                  <a:pt x="7194418" y="2136099"/>
                  <a:pt x="7189122" y="2137863"/>
                  <a:pt x="7185593" y="2141394"/>
                </a:cubicBezTo>
                <a:cubicBezTo>
                  <a:pt x="7182064" y="2144925"/>
                  <a:pt x="7176770" y="2146690"/>
                  <a:pt x="7169708" y="2146690"/>
                </a:cubicBezTo>
                <a:cubicBezTo>
                  <a:pt x="7155588" y="2139629"/>
                  <a:pt x="7148526" y="2139629"/>
                  <a:pt x="7148526" y="2146690"/>
                </a:cubicBezTo>
                <a:cubicBezTo>
                  <a:pt x="7148526" y="2153750"/>
                  <a:pt x="7144997" y="2153750"/>
                  <a:pt x="7137937" y="2146690"/>
                </a:cubicBezTo>
                <a:lnTo>
                  <a:pt x="7137937" y="2136099"/>
                </a:lnTo>
                <a:cubicBezTo>
                  <a:pt x="7137937" y="2136099"/>
                  <a:pt x="7137937" y="2132569"/>
                  <a:pt x="7137937" y="2125509"/>
                </a:cubicBezTo>
                <a:cubicBezTo>
                  <a:pt x="7137937" y="2125509"/>
                  <a:pt x="7139703" y="2125509"/>
                  <a:pt x="7143232" y="2125509"/>
                </a:cubicBezTo>
                <a:cubicBezTo>
                  <a:pt x="7146762" y="2125509"/>
                  <a:pt x="7152058" y="2125509"/>
                  <a:pt x="7159118" y="2125509"/>
                </a:cubicBezTo>
                <a:cubicBezTo>
                  <a:pt x="7159118" y="2125509"/>
                  <a:pt x="7160884" y="2123744"/>
                  <a:pt x="7164414" y="2120213"/>
                </a:cubicBezTo>
                <a:cubicBezTo>
                  <a:pt x="7167943" y="2116684"/>
                  <a:pt x="7166178" y="2114919"/>
                  <a:pt x="7159118" y="2114919"/>
                </a:cubicBezTo>
                <a:close/>
                <a:moveTo>
                  <a:pt x="6915539" y="2104328"/>
                </a:moveTo>
                <a:cubicBezTo>
                  <a:pt x="6915539" y="2104328"/>
                  <a:pt x="6917304" y="2104328"/>
                  <a:pt x="6920833" y="2104328"/>
                </a:cubicBezTo>
                <a:cubicBezTo>
                  <a:pt x="6924362" y="2104328"/>
                  <a:pt x="6926129" y="2107858"/>
                  <a:pt x="6926129" y="2114919"/>
                </a:cubicBezTo>
                <a:lnTo>
                  <a:pt x="6904948" y="2114919"/>
                </a:lnTo>
                <a:close/>
                <a:moveTo>
                  <a:pt x="4755094" y="2104328"/>
                </a:moveTo>
                <a:cubicBezTo>
                  <a:pt x="4762155" y="2104328"/>
                  <a:pt x="4765684" y="2107858"/>
                  <a:pt x="4765684" y="2114919"/>
                </a:cubicBezTo>
                <a:lnTo>
                  <a:pt x="4755094" y="2114919"/>
                </a:lnTo>
                <a:cubicBezTo>
                  <a:pt x="4755094" y="2107858"/>
                  <a:pt x="4755094" y="2104328"/>
                  <a:pt x="4755094" y="2104328"/>
                </a:cubicBezTo>
                <a:close/>
                <a:moveTo>
                  <a:pt x="3918452" y="2104328"/>
                </a:moveTo>
                <a:cubicBezTo>
                  <a:pt x="3918452" y="2104328"/>
                  <a:pt x="3925511" y="2106092"/>
                  <a:pt x="3939633" y="2109623"/>
                </a:cubicBezTo>
                <a:cubicBezTo>
                  <a:pt x="3953754" y="2113154"/>
                  <a:pt x="3960812" y="2118448"/>
                  <a:pt x="3960812" y="2125509"/>
                </a:cubicBezTo>
                <a:cubicBezTo>
                  <a:pt x="3946692" y="2118448"/>
                  <a:pt x="3937868" y="2114919"/>
                  <a:pt x="3934338" y="2114919"/>
                </a:cubicBezTo>
                <a:cubicBezTo>
                  <a:pt x="3930806" y="2114919"/>
                  <a:pt x="3927277" y="2113154"/>
                  <a:pt x="3923746" y="2109623"/>
                </a:cubicBezTo>
                <a:cubicBezTo>
                  <a:pt x="3920216" y="2106092"/>
                  <a:pt x="3918452" y="2104328"/>
                  <a:pt x="3918452" y="2104328"/>
                </a:cubicBezTo>
                <a:close/>
                <a:moveTo>
                  <a:pt x="8800632" y="2093738"/>
                </a:moveTo>
                <a:lnTo>
                  <a:pt x="8800632" y="2104328"/>
                </a:lnTo>
                <a:cubicBezTo>
                  <a:pt x="8800632" y="2104328"/>
                  <a:pt x="8797103" y="2104328"/>
                  <a:pt x="8790041" y="2104328"/>
                </a:cubicBezTo>
                <a:cubicBezTo>
                  <a:pt x="8790041" y="2097267"/>
                  <a:pt x="8793570" y="2093738"/>
                  <a:pt x="8800632" y="2093738"/>
                </a:cubicBezTo>
                <a:close/>
                <a:moveTo>
                  <a:pt x="7942808" y="2093738"/>
                </a:moveTo>
                <a:cubicBezTo>
                  <a:pt x="7949869" y="2093738"/>
                  <a:pt x="7953398" y="2093738"/>
                  <a:pt x="7953398" y="2093738"/>
                </a:cubicBezTo>
                <a:cubicBezTo>
                  <a:pt x="7953398" y="2093738"/>
                  <a:pt x="7953398" y="2097267"/>
                  <a:pt x="7953398" y="2104328"/>
                </a:cubicBezTo>
                <a:cubicBezTo>
                  <a:pt x="7946338" y="2104328"/>
                  <a:pt x="7941042" y="2102563"/>
                  <a:pt x="7937513" y="2099033"/>
                </a:cubicBezTo>
                <a:cubicBezTo>
                  <a:pt x="7933983" y="2095502"/>
                  <a:pt x="7935748" y="2093738"/>
                  <a:pt x="7942808" y="2093738"/>
                </a:cubicBezTo>
                <a:close/>
                <a:moveTo>
                  <a:pt x="7021443" y="2093738"/>
                </a:moveTo>
                <a:lnTo>
                  <a:pt x="7032033" y="2104328"/>
                </a:lnTo>
                <a:cubicBezTo>
                  <a:pt x="7032033" y="2104328"/>
                  <a:pt x="7028504" y="2104328"/>
                  <a:pt x="7021443" y="2104328"/>
                </a:cubicBezTo>
                <a:close/>
                <a:moveTo>
                  <a:pt x="6830814" y="2093738"/>
                </a:moveTo>
                <a:cubicBezTo>
                  <a:pt x="6837876" y="2093738"/>
                  <a:pt x="6841406" y="2093738"/>
                  <a:pt x="6841406" y="2093738"/>
                </a:cubicBezTo>
                <a:lnTo>
                  <a:pt x="6851996" y="2093738"/>
                </a:lnTo>
                <a:lnTo>
                  <a:pt x="6851996" y="2114919"/>
                </a:lnTo>
                <a:cubicBezTo>
                  <a:pt x="6844936" y="2107858"/>
                  <a:pt x="6837876" y="2104328"/>
                  <a:pt x="6830814" y="2104328"/>
                </a:cubicBezTo>
                <a:lnTo>
                  <a:pt x="6820224" y="2104328"/>
                </a:lnTo>
                <a:cubicBezTo>
                  <a:pt x="6820224" y="2097267"/>
                  <a:pt x="6823754" y="2093738"/>
                  <a:pt x="6830814" y="2093738"/>
                </a:cubicBezTo>
                <a:close/>
                <a:moveTo>
                  <a:pt x="5517604" y="2093738"/>
                </a:moveTo>
                <a:lnTo>
                  <a:pt x="5538785" y="2104328"/>
                </a:lnTo>
                <a:cubicBezTo>
                  <a:pt x="5545846" y="2104328"/>
                  <a:pt x="5551141" y="2104328"/>
                  <a:pt x="5554670" y="2104328"/>
                </a:cubicBezTo>
                <a:cubicBezTo>
                  <a:pt x="5558202" y="2104328"/>
                  <a:pt x="5559966" y="2107858"/>
                  <a:pt x="5559966" y="2114919"/>
                </a:cubicBezTo>
                <a:lnTo>
                  <a:pt x="5581147" y="2114919"/>
                </a:lnTo>
                <a:cubicBezTo>
                  <a:pt x="5581147" y="2121978"/>
                  <a:pt x="5602327" y="2129040"/>
                  <a:pt x="5644689" y="2136099"/>
                </a:cubicBezTo>
                <a:cubicBezTo>
                  <a:pt x="5644689" y="2136099"/>
                  <a:pt x="5648218" y="2136099"/>
                  <a:pt x="5655279" y="2136099"/>
                </a:cubicBezTo>
                <a:cubicBezTo>
                  <a:pt x="5662340" y="2136099"/>
                  <a:pt x="5665870" y="2137863"/>
                  <a:pt x="5665870" y="2141394"/>
                </a:cubicBezTo>
                <a:cubicBezTo>
                  <a:pt x="5665870" y="2144925"/>
                  <a:pt x="5667635" y="2146690"/>
                  <a:pt x="5671166" y="2146690"/>
                </a:cubicBezTo>
                <a:cubicBezTo>
                  <a:pt x="5674695" y="2146690"/>
                  <a:pt x="5679991" y="2146690"/>
                  <a:pt x="5687051" y="2146690"/>
                </a:cubicBezTo>
                <a:cubicBezTo>
                  <a:pt x="5708232" y="2153750"/>
                  <a:pt x="5732943" y="2160811"/>
                  <a:pt x="5761183" y="2167871"/>
                </a:cubicBezTo>
                <a:cubicBezTo>
                  <a:pt x="5803545" y="2181992"/>
                  <a:pt x="5824726" y="2185521"/>
                  <a:pt x="5824726" y="2178461"/>
                </a:cubicBezTo>
                <a:cubicBezTo>
                  <a:pt x="5824726" y="2171400"/>
                  <a:pt x="5822962" y="2167871"/>
                  <a:pt x="5819430" y="2167871"/>
                </a:cubicBezTo>
                <a:cubicBezTo>
                  <a:pt x="5815901" y="2167871"/>
                  <a:pt x="5814135" y="2166106"/>
                  <a:pt x="5814135" y="2162575"/>
                </a:cubicBezTo>
                <a:cubicBezTo>
                  <a:pt x="5814135" y="2159044"/>
                  <a:pt x="5810606" y="2160811"/>
                  <a:pt x="5803545" y="2167871"/>
                </a:cubicBezTo>
                <a:lnTo>
                  <a:pt x="5792954" y="2167871"/>
                </a:lnTo>
                <a:lnTo>
                  <a:pt x="5782364" y="2157280"/>
                </a:lnTo>
                <a:cubicBezTo>
                  <a:pt x="5775304" y="2164340"/>
                  <a:pt x="5768244" y="2166106"/>
                  <a:pt x="5761183" y="2162575"/>
                </a:cubicBezTo>
                <a:cubicBezTo>
                  <a:pt x="5754124" y="2159044"/>
                  <a:pt x="5747064" y="2157280"/>
                  <a:pt x="5740002" y="2157280"/>
                </a:cubicBezTo>
                <a:cubicBezTo>
                  <a:pt x="5704702" y="2150221"/>
                  <a:pt x="5679991" y="2139629"/>
                  <a:pt x="5665870" y="2125509"/>
                </a:cubicBezTo>
                <a:lnTo>
                  <a:pt x="5665870" y="2114919"/>
                </a:lnTo>
                <a:lnTo>
                  <a:pt x="5655279" y="2114919"/>
                </a:lnTo>
                <a:cubicBezTo>
                  <a:pt x="5662340" y="2121978"/>
                  <a:pt x="5665870" y="2125509"/>
                  <a:pt x="5665870" y="2125509"/>
                </a:cubicBezTo>
                <a:cubicBezTo>
                  <a:pt x="5658810" y="2125509"/>
                  <a:pt x="5648218" y="2121978"/>
                  <a:pt x="5634099" y="2114919"/>
                </a:cubicBezTo>
                <a:cubicBezTo>
                  <a:pt x="5641160" y="2114919"/>
                  <a:pt x="5644689" y="2114919"/>
                  <a:pt x="5644689" y="2114919"/>
                </a:cubicBezTo>
                <a:lnTo>
                  <a:pt x="5644689" y="2104328"/>
                </a:lnTo>
                <a:cubicBezTo>
                  <a:pt x="5644689" y="2104328"/>
                  <a:pt x="5642924" y="2104328"/>
                  <a:pt x="5639394" y="2104328"/>
                </a:cubicBezTo>
                <a:cubicBezTo>
                  <a:pt x="5635864" y="2104328"/>
                  <a:pt x="5634099" y="2107858"/>
                  <a:pt x="5634099" y="2114919"/>
                </a:cubicBezTo>
                <a:lnTo>
                  <a:pt x="5581147" y="2114919"/>
                </a:lnTo>
                <a:lnTo>
                  <a:pt x="5549375" y="2093738"/>
                </a:lnTo>
                <a:cubicBezTo>
                  <a:pt x="5535256" y="2093738"/>
                  <a:pt x="5526429" y="2093738"/>
                  <a:pt x="5522900" y="2093738"/>
                </a:cubicBezTo>
                <a:cubicBezTo>
                  <a:pt x="5519370" y="2093738"/>
                  <a:pt x="5517604" y="2093738"/>
                  <a:pt x="5517604" y="2093738"/>
                </a:cubicBezTo>
                <a:close/>
                <a:moveTo>
                  <a:pt x="4331478" y="2093738"/>
                </a:moveTo>
                <a:lnTo>
                  <a:pt x="4331478" y="2104328"/>
                </a:lnTo>
                <a:lnTo>
                  <a:pt x="4342068" y="2104328"/>
                </a:lnTo>
                <a:cubicBezTo>
                  <a:pt x="4342068" y="2104328"/>
                  <a:pt x="4338538" y="2100798"/>
                  <a:pt x="4331478" y="2093738"/>
                </a:cubicBezTo>
                <a:close/>
                <a:moveTo>
                  <a:pt x="8091075" y="2083146"/>
                </a:moveTo>
                <a:cubicBezTo>
                  <a:pt x="8091075" y="2090207"/>
                  <a:pt x="8091075" y="2093738"/>
                  <a:pt x="8091075" y="2093738"/>
                </a:cubicBezTo>
                <a:lnTo>
                  <a:pt x="8080483" y="2093738"/>
                </a:lnTo>
                <a:close/>
                <a:moveTo>
                  <a:pt x="7911038" y="2083146"/>
                </a:moveTo>
                <a:lnTo>
                  <a:pt x="7921627" y="2083146"/>
                </a:lnTo>
                <a:cubicBezTo>
                  <a:pt x="7921627" y="2083146"/>
                  <a:pt x="7923393" y="2083146"/>
                  <a:pt x="7926923" y="2083146"/>
                </a:cubicBezTo>
                <a:cubicBezTo>
                  <a:pt x="7930452" y="2083146"/>
                  <a:pt x="7928688" y="2086677"/>
                  <a:pt x="7921627" y="2093738"/>
                </a:cubicBezTo>
                <a:cubicBezTo>
                  <a:pt x="7921627" y="2086677"/>
                  <a:pt x="7918098" y="2083146"/>
                  <a:pt x="7911038" y="2083146"/>
                </a:cubicBezTo>
                <a:close/>
                <a:moveTo>
                  <a:pt x="7466240" y="2083146"/>
                </a:moveTo>
                <a:lnTo>
                  <a:pt x="7476830" y="2083146"/>
                </a:lnTo>
                <a:lnTo>
                  <a:pt x="7476830" y="2093738"/>
                </a:lnTo>
                <a:close/>
                <a:moveTo>
                  <a:pt x="7032033" y="2083146"/>
                </a:moveTo>
                <a:lnTo>
                  <a:pt x="7042622" y="2083146"/>
                </a:lnTo>
                <a:lnTo>
                  <a:pt x="7042622" y="2093738"/>
                </a:lnTo>
                <a:close/>
                <a:moveTo>
                  <a:pt x="6566054" y="2083146"/>
                </a:moveTo>
                <a:lnTo>
                  <a:pt x="6555464" y="2093738"/>
                </a:lnTo>
                <a:cubicBezTo>
                  <a:pt x="6562525" y="2093738"/>
                  <a:pt x="6566054" y="2093738"/>
                  <a:pt x="6566054" y="2093738"/>
                </a:cubicBezTo>
                <a:cubicBezTo>
                  <a:pt x="6566054" y="2086677"/>
                  <a:pt x="6566054" y="2083146"/>
                  <a:pt x="6566054" y="2083146"/>
                </a:cubicBezTo>
                <a:close/>
                <a:moveTo>
                  <a:pt x="5702936" y="2083146"/>
                </a:moveTo>
                <a:cubicBezTo>
                  <a:pt x="5692346" y="2083146"/>
                  <a:pt x="5687051" y="2086677"/>
                  <a:pt x="5687051" y="2093738"/>
                </a:cubicBezTo>
                <a:lnTo>
                  <a:pt x="5697641" y="2104328"/>
                </a:lnTo>
                <a:cubicBezTo>
                  <a:pt x="5704702" y="2104328"/>
                  <a:pt x="5711762" y="2104328"/>
                  <a:pt x="5718822" y="2104328"/>
                </a:cubicBezTo>
                <a:cubicBezTo>
                  <a:pt x="5725882" y="2097267"/>
                  <a:pt x="5727647" y="2091973"/>
                  <a:pt x="5724116" y="2088442"/>
                </a:cubicBezTo>
                <a:cubicBezTo>
                  <a:pt x="5720587" y="2084911"/>
                  <a:pt x="5713526" y="2083146"/>
                  <a:pt x="5702936" y="2083146"/>
                </a:cubicBezTo>
                <a:close/>
                <a:moveTo>
                  <a:pt x="4808046" y="2083146"/>
                </a:moveTo>
                <a:cubicBezTo>
                  <a:pt x="4822167" y="2083146"/>
                  <a:pt x="4829228" y="2084911"/>
                  <a:pt x="4829228" y="2088442"/>
                </a:cubicBezTo>
                <a:cubicBezTo>
                  <a:pt x="4829228" y="2091973"/>
                  <a:pt x="4832757" y="2093738"/>
                  <a:pt x="4839818" y="2093738"/>
                </a:cubicBezTo>
                <a:lnTo>
                  <a:pt x="4797456" y="2093738"/>
                </a:lnTo>
                <a:close/>
                <a:moveTo>
                  <a:pt x="4765684" y="2083146"/>
                </a:moveTo>
                <a:lnTo>
                  <a:pt x="4776276" y="2083146"/>
                </a:lnTo>
                <a:lnTo>
                  <a:pt x="4765684" y="2093738"/>
                </a:lnTo>
                <a:cubicBezTo>
                  <a:pt x="4758624" y="2093738"/>
                  <a:pt x="4755094" y="2091973"/>
                  <a:pt x="4755094" y="2088442"/>
                </a:cubicBezTo>
                <a:cubicBezTo>
                  <a:pt x="4755094" y="2084911"/>
                  <a:pt x="4758624" y="2083146"/>
                  <a:pt x="4765684" y="2083146"/>
                </a:cubicBezTo>
                <a:close/>
                <a:moveTo>
                  <a:pt x="4628010" y="2083146"/>
                </a:moveTo>
                <a:lnTo>
                  <a:pt x="4638599" y="2093738"/>
                </a:lnTo>
                <a:cubicBezTo>
                  <a:pt x="4631539" y="2093738"/>
                  <a:pt x="4628010" y="2093738"/>
                  <a:pt x="4628010" y="2093738"/>
                </a:cubicBezTo>
                <a:cubicBezTo>
                  <a:pt x="4628010" y="2086677"/>
                  <a:pt x="4628010" y="2083146"/>
                  <a:pt x="4628010" y="2083146"/>
                </a:cubicBezTo>
                <a:close/>
                <a:moveTo>
                  <a:pt x="4328830" y="2080169"/>
                </a:moveTo>
                <a:cubicBezTo>
                  <a:pt x="4344715" y="2079506"/>
                  <a:pt x="4352658" y="2085795"/>
                  <a:pt x="4352658" y="2099033"/>
                </a:cubicBezTo>
                <a:cubicBezTo>
                  <a:pt x="4352658" y="2116684"/>
                  <a:pt x="4363249" y="2121978"/>
                  <a:pt x="4384430" y="2114919"/>
                </a:cubicBezTo>
                <a:cubicBezTo>
                  <a:pt x="4391490" y="2107858"/>
                  <a:pt x="4412670" y="2107858"/>
                  <a:pt x="4447972" y="2114919"/>
                </a:cubicBezTo>
                <a:cubicBezTo>
                  <a:pt x="4469154" y="2129040"/>
                  <a:pt x="4490334" y="2139629"/>
                  <a:pt x="4511514" y="2146690"/>
                </a:cubicBezTo>
                <a:lnTo>
                  <a:pt x="4553876" y="2167871"/>
                </a:lnTo>
                <a:lnTo>
                  <a:pt x="4585647" y="2178461"/>
                </a:lnTo>
                <a:cubicBezTo>
                  <a:pt x="4635070" y="2178461"/>
                  <a:pt x="4659780" y="2185521"/>
                  <a:pt x="4659780" y="2199642"/>
                </a:cubicBezTo>
                <a:cubicBezTo>
                  <a:pt x="4659780" y="2206702"/>
                  <a:pt x="4631539" y="2203173"/>
                  <a:pt x="4575058" y="2189051"/>
                </a:cubicBezTo>
                <a:cubicBezTo>
                  <a:pt x="4440912" y="2146690"/>
                  <a:pt x="4363249" y="2125509"/>
                  <a:pt x="4342068" y="2125509"/>
                </a:cubicBezTo>
                <a:cubicBezTo>
                  <a:pt x="4313826" y="2125509"/>
                  <a:pt x="4299706" y="2118448"/>
                  <a:pt x="4299706" y="2104328"/>
                </a:cubicBezTo>
                <a:cubicBezTo>
                  <a:pt x="4292647" y="2104328"/>
                  <a:pt x="4289116" y="2104328"/>
                  <a:pt x="4289116" y="2104328"/>
                </a:cubicBezTo>
                <a:cubicBezTo>
                  <a:pt x="4282056" y="2104328"/>
                  <a:pt x="4278526" y="2100798"/>
                  <a:pt x="4278526" y="2093738"/>
                </a:cubicBezTo>
                <a:lnTo>
                  <a:pt x="4289116" y="2093738"/>
                </a:lnTo>
                <a:cubicBezTo>
                  <a:pt x="4296176" y="2093738"/>
                  <a:pt x="4303237" y="2090207"/>
                  <a:pt x="4310297" y="2083146"/>
                </a:cubicBezTo>
                <a:cubicBezTo>
                  <a:pt x="4317358" y="2081382"/>
                  <a:pt x="4323536" y="2080390"/>
                  <a:pt x="4328830" y="2080169"/>
                </a:cubicBezTo>
                <a:close/>
                <a:moveTo>
                  <a:pt x="7529782" y="2072557"/>
                </a:moveTo>
                <a:lnTo>
                  <a:pt x="7540374" y="2083146"/>
                </a:lnTo>
                <a:cubicBezTo>
                  <a:pt x="7540374" y="2083146"/>
                  <a:pt x="7536842" y="2083146"/>
                  <a:pt x="7529782" y="2083146"/>
                </a:cubicBezTo>
                <a:close/>
                <a:moveTo>
                  <a:pt x="7370926" y="2072557"/>
                </a:moveTo>
                <a:lnTo>
                  <a:pt x="7381516" y="2072557"/>
                </a:lnTo>
                <a:cubicBezTo>
                  <a:pt x="7381516" y="2079617"/>
                  <a:pt x="7377986" y="2083146"/>
                  <a:pt x="7370926" y="2083146"/>
                </a:cubicBezTo>
                <a:cubicBezTo>
                  <a:pt x="7370926" y="2090207"/>
                  <a:pt x="7372692" y="2093738"/>
                  <a:pt x="7376222" y="2093738"/>
                </a:cubicBezTo>
                <a:cubicBezTo>
                  <a:pt x="7379751" y="2093738"/>
                  <a:pt x="7385047" y="2093738"/>
                  <a:pt x="7392107" y="2093738"/>
                </a:cubicBezTo>
                <a:cubicBezTo>
                  <a:pt x="7399168" y="2093738"/>
                  <a:pt x="7406226" y="2095502"/>
                  <a:pt x="7413288" y="2099033"/>
                </a:cubicBezTo>
                <a:cubicBezTo>
                  <a:pt x="7420348" y="2102563"/>
                  <a:pt x="7423878" y="2104328"/>
                  <a:pt x="7423878" y="2104328"/>
                </a:cubicBezTo>
                <a:lnTo>
                  <a:pt x="7413288" y="2114919"/>
                </a:lnTo>
                <a:lnTo>
                  <a:pt x="7392107" y="2104328"/>
                </a:lnTo>
                <a:cubicBezTo>
                  <a:pt x="7370926" y="2104328"/>
                  <a:pt x="7356806" y="2104328"/>
                  <a:pt x="7349745" y="2104328"/>
                </a:cubicBezTo>
                <a:lnTo>
                  <a:pt x="7349745" y="2093738"/>
                </a:lnTo>
                <a:lnTo>
                  <a:pt x="7360336" y="2083146"/>
                </a:lnTo>
                <a:cubicBezTo>
                  <a:pt x="7360336" y="2083146"/>
                  <a:pt x="7363866" y="2079617"/>
                  <a:pt x="7370926" y="2072557"/>
                </a:cubicBezTo>
                <a:close/>
                <a:moveTo>
                  <a:pt x="7296793" y="2072557"/>
                </a:moveTo>
                <a:cubicBezTo>
                  <a:pt x="7310914" y="2079617"/>
                  <a:pt x="7319740" y="2083146"/>
                  <a:pt x="7323270" y="2083146"/>
                </a:cubicBezTo>
                <a:cubicBezTo>
                  <a:pt x="7326799" y="2083146"/>
                  <a:pt x="7328564" y="2086677"/>
                  <a:pt x="7328564" y="2093738"/>
                </a:cubicBezTo>
                <a:lnTo>
                  <a:pt x="7307384" y="2083146"/>
                </a:lnTo>
                <a:close/>
                <a:moveTo>
                  <a:pt x="6195390" y="2072557"/>
                </a:moveTo>
                <a:lnTo>
                  <a:pt x="6184800" y="2104328"/>
                </a:lnTo>
                <a:lnTo>
                  <a:pt x="6195390" y="2114919"/>
                </a:lnTo>
                <a:cubicBezTo>
                  <a:pt x="6195390" y="2107858"/>
                  <a:pt x="6198920" y="2104328"/>
                  <a:pt x="6205980" y="2104328"/>
                </a:cubicBezTo>
                <a:cubicBezTo>
                  <a:pt x="6205980" y="2097267"/>
                  <a:pt x="6205980" y="2090207"/>
                  <a:pt x="6205980" y="2083146"/>
                </a:cubicBezTo>
                <a:cubicBezTo>
                  <a:pt x="6198920" y="2083146"/>
                  <a:pt x="6195390" y="2079617"/>
                  <a:pt x="6195390" y="2072557"/>
                </a:cubicBezTo>
                <a:close/>
                <a:moveTo>
                  <a:pt x="5655279" y="2072557"/>
                </a:moveTo>
                <a:cubicBezTo>
                  <a:pt x="5655279" y="2079617"/>
                  <a:pt x="5657045" y="2084911"/>
                  <a:pt x="5660574" y="2088442"/>
                </a:cubicBezTo>
                <a:cubicBezTo>
                  <a:pt x="5664106" y="2091973"/>
                  <a:pt x="5665870" y="2091973"/>
                  <a:pt x="5665870" y="2088442"/>
                </a:cubicBezTo>
                <a:cubicBezTo>
                  <a:pt x="5665870" y="2084911"/>
                  <a:pt x="5665870" y="2079617"/>
                  <a:pt x="5665870" y="2072557"/>
                </a:cubicBezTo>
                <a:cubicBezTo>
                  <a:pt x="5665870" y="2072557"/>
                  <a:pt x="5662340" y="2072557"/>
                  <a:pt x="5655279" y="2072557"/>
                </a:cubicBezTo>
                <a:close/>
                <a:moveTo>
                  <a:pt x="7567510" y="2069248"/>
                </a:moveTo>
                <a:cubicBezTo>
                  <a:pt x="7568834" y="2069688"/>
                  <a:pt x="7570380" y="2070792"/>
                  <a:pt x="7572144" y="2072557"/>
                </a:cubicBezTo>
                <a:lnTo>
                  <a:pt x="7593326" y="2083146"/>
                </a:lnTo>
                <a:cubicBezTo>
                  <a:pt x="7600386" y="2083146"/>
                  <a:pt x="7605682" y="2083146"/>
                  <a:pt x="7609211" y="2083146"/>
                </a:cubicBezTo>
                <a:cubicBezTo>
                  <a:pt x="7612740" y="2083146"/>
                  <a:pt x="7614505" y="2083146"/>
                  <a:pt x="7614505" y="2083146"/>
                </a:cubicBezTo>
                <a:cubicBezTo>
                  <a:pt x="7614505" y="2090207"/>
                  <a:pt x="7618034" y="2093738"/>
                  <a:pt x="7625096" y="2093738"/>
                </a:cubicBezTo>
                <a:cubicBezTo>
                  <a:pt x="7632156" y="2093738"/>
                  <a:pt x="7635686" y="2090207"/>
                  <a:pt x="7635686" y="2083146"/>
                </a:cubicBezTo>
                <a:lnTo>
                  <a:pt x="7646278" y="2083146"/>
                </a:lnTo>
                <a:lnTo>
                  <a:pt x="7656867" y="2093738"/>
                </a:lnTo>
                <a:lnTo>
                  <a:pt x="7667457" y="2093738"/>
                </a:lnTo>
                <a:cubicBezTo>
                  <a:pt x="7667457" y="2100798"/>
                  <a:pt x="7670986" y="2104328"/>
                  <a:pt x="7678048" y="2104328"/>
                </a:cubicBezTo>
                <a:cubicBezTo>
                  <a:pt x="7685108" y="2104328"/>
                  <a:pt x="7688638" y="2107858"/>
                  <a:pt x="7688638" y="2114919"/>
                </a:cubicBezTo>
                <a:cubicBezTo>
                  <a:pt x="7688638" y="2121978"/>
                  <a:pt x="7692168" y="2125509"/>
                  <a:pt x="7699230" y="2125509"/>
                </a:cubicBezTo>
                <a:cubicBezTo>
                  <a:pt x="7706290" y="2125509"/>
                  <a:pt x="7706290" y="2121978"/>
                  <a:pt x="7699230" y="2114919"/>
                </a:cubicBezTo>
                <a:lnTo>
                  <a:pt x="7709820" y="2114919"/>
                </a:lnTo>
                <a:cubicBezTo>
                  <a:pt x="7716880" y="2121978"/>
                  <a:pt x="7720409" y="2125509"/>
                  <a:pt x="7720409" y="2125509"/>
                </a:cubicBezTo>
                <a:cubicBezTo>
                  <a:pt x="7720409" y="2132569"/>
                  <a:pt x="7720409" y="2136099"/>
                  <a:pt x="7720409" y="2136099"/>
                </a:cubicBezTo>
                <a:cubicBezTo>
                  <a:pt x="7720409" y="2136099"/>
                  <a:pt x="7723940" y="2136099"/>
                  <a:pt x="7731000" y="2136099"/>
                </a:cubicBezTo>
                <a:cubicBezTo>
                  <a:pt x="7731000" y="2136099"/>
                  <a:pt x="7731000" y="2137863"/>
                  <a:pt x="7731000" y="2141394"/>
                </a:cubicBezTo>
                <a:cubicBezTo>
                  <a:pt x="7731000" y="2144925"/>
                  <a:pt x="7729234" y="2146690"/>
                  <a:pt x="7725704" y="2146690"/>
                </a:cubicBezTo>
                <a:cubicBezTo>
                  <a:pt x="7722175" y="2146690"/>
                  <a:pt x="7720409" y="2146690"/>
                  <a:pt x="7720409" y="2146690"/>
                </a:cubicBezTo>
                <a:cubicBezTo>
                  <a:pt x="7720409" y="2146690"/>
                  <a:pt x="7716880" y="2150221"/>
                  <a:pt x="7709820" y="2157280"/>
                </a:cubicBezTo>
                <a:lnTo>
                  <a:pt x="7699230" y="2146690"/>
                </a:lnTo>
                <a:cubicBezTo>
                  <a:pt x="7678048" y="2118448"/>
                  <a:pt x="7667457" y="2107858"/>
                  <a:pt x="7667457" y="2114919"/>
                </a:cubicBezTo>
                <a:cubicBezTo>
                  <a:pt x="7667457" y="2121978"/>
                  <a:pt x="7670986" y="2125509"/>
                  <a:pt x="7678048" y="2125509"/>
                </a:cubicBezTo>
                <a:cubicBezTo>
                  <a:pt x="7670986" y="2125509"/>
                  <a:pt x="7663928" y="2125509"/>
                  <a:pt x="7656867" y="2125509"/>
                </a:cubicBezTo>
                <a:lnTo>
                  <a:pt x="7646278" y="2136099"/>
                </a:lnTo>
                <a:cubicBezTo>
                  <a:pt x="7653338" y="2136099"/>
                  <a:pt x="7656867" y="2137863"/>
                  <a:pt x="7656867" y="2141394"/>
                </a:cubicBezTo>
                <a:cubicBezTo>
                  <a:pt x="7656867" y="2144925"/>
                  <a:pt x="7653338" y="2150221"/>
                  <a:pt x="7646278" y="2157280"/>
                </a:cubicBezTo>
                <a:lnTo>
                  <a:pt x="7635686" y="2167871"/>
                </a:lnTo>
                <a:lnTo>
                  <a:pt x="7646278" y="2167871"/>
                </a:lnTo>
                <a:cubicBezTo>
                  <a:pt x="7660396" y="2167871"/>
                  <a:pt x="7669223" y="2166106"/>
                  <a:pt x="7672752" y="2162575"/>
                </a:cubicBezTo>
                <a:cubicBezTo>
                  <a:pt x="7676282" y="2159044"/>
                  <a:pt x="7678048" y="2167871"/>
                  <a:pt x="7678048" y="2189051"/>
                </a:cubicBezTo>
                <a:cubicBezTo>
                  <a:pt x="7678048" y="2210232"/>
                  <a:pt x="7681578" y="2220823"/>
                  <a:pt x="7688638" y="2220823"/>
                </a:cubicBezTo>
                <a:lnTo>
                  <a:pt x="7667457" y="2231413"/>
                </a:lnTo>
                <a:lnTo>
                  <a:pt x="7646278" y="2242004"/>
                </a:lnTo>
                <a:cubicBezTo>
                  <a:pt x="7653338" y="2242004"/>
                  <a:pt x="7656867" y="2243769"/>
                  <a:pt x="7656867" y="2247298"/>
                </a:cubicBezTo>
                <a:cubicBezTo>
                  <a:pt x="7656867" y="2250829"/>
                  <a:pt x="7656867" y="2252594"/>
                  <a:pt x="7656867" y="2252594"/>
                </a:cubicBezTo>
                <a:cubicBezTo>
                  <a:pt x="7656867" y="2252594"/>
                  <a:pt x="7653338" y="2252594"/>
                  <a:pt x="7646278" y="2252594"/>
                </a:cubicBezTo>
                <a:cubicBezTo>
                  <a:pt x="7639216" y="2252594"/>
                  <a:pt x="7635686" y="2252594"/>
                  <a:pt x="7635686" y="2252594"/>
                </a:cubicBezTo>
                <a:cubicBezTo>
                  <a:pt x="7635686" y="2252594"/>
                  <a:pt x="7632156" y="2252594"/>
                  <a:pt x="7625096" y="2252594"/>
                </a:cubicBezTo>
                <a:cubicBezTo>
                  <a:pt x="7618034" y="2252594"/>
                  <a:pt x="7610976" y="2252594"/>
                  <a:pt x="7603915" y="2252594"/>
                </a:cubicBezTo>
                <a:cubicBezTo>
                  <a:pt x="7582734" y="2245533"/>
                  <a:pt x="7568615" y="2242004"/>
                  <a:pt x="7561553" y="2242004"/>
                </a:cubicBezTo>
                <a:lnTo>
                  <a:pt x="7550963" y="2231413"/>
                </a:lnTo>
                <a:lnTo>
                  <a:pt x="7561553" y="2231413"/>
                </a:lnTo>
                <a:cubicBezTo>
                  <a:pt x="7568615" y="2231413"/>
                  <a:pt x="7580970" y="2233177"/>
                  <a:pt x="7598620" y="2236708"/>
                </a:cubicBezTo>
                <a:cubicBezTo>
                  <a:pt x="7616271" y="2240238"/>
                  <a:pt x="7628626" y="2238473"/>
                  <a:pt x="7635686" y="2231413"/>
                </a:cubicBezTo>
                <a:lnTo>
                  <a:pt x="7635686" y="2220823"/>
                </a:lnTo>
                <a:lnTo>
                  <a:pt x="7646278" y="2220823"/>
                </a:lnTo>
                <a:lnTo>
                  <a:pt x="7656867" y="2210232"/>
                </a:lnTo>
                <a:lnTo>
                  <a:pt x="7635686" y="2199642"/>
                </a:lnTo>
                <a:cubicBezTo>
                  <a:pt x="7628626" y="2192581"/>
                  <a:pt x="7618034" y="2190817"/>
                  <a:pt x="7603915" y="2194346"/>
                </a:cubicBezTo>
                <a:cubicBezTo>
                  <a:pt x="7589794" y="2197877"/>
                  <a:pt x="7580970" y="2196111"/>
                  <a:pt x="7577438" y="2189051"/>
                </a:cubicBezTo>
                <a:cubicBezTo>
                  <a:pt x="7573909" y="2181992"/>
                  <a:pt x="7572144" y="2178461"/>
                  <a:pt x="7572144" y="2178461"/>
                </a:cubicBezTo>
                <a:lnTo>
                  <a:pt x="7572144" y="2189051"/>
                </a:lnTo>
                <a:cubicBezTo>
                  <a:pt x="7579204" y="2196111"/>
                  <a:pt x="7579204" y="2203173"/>
                  <a:pt x="7572144" y="2210232"/>
                </a:cubicBezTo>
                <a:cubicBezTo>
                  <a:pt x="7572144" y="2210232"/>
                  <a:pt x="7570378" y="2210232"/>
                  <a:pt x="7566848" y="2210232"/>
                </a:cubicBezTo>
                <a:cubicBezTo>
                  <a:pt x="7563319" y="2210232"/>
                  <a:pt x="7561553" y="2206702"/>
                  <a:pt x="7561553" y="2199642"/>
                </a:cubicBezTo>
                <a:cubicBezTo>
                  <a:pt x="7561553" y="2192581"/>
                  <a:pt x="7559788" y="2189051"/>
                  <a:pt x="7556259" y="2189051"/>
                </a:cubicBezTo>
                <a:cubicBezTo>
                  <a:pt x="7552730" y="2189051"/>
                  <a:pt x="7547434" y="2187286"/>
                  <a:pt x="7540374" y="2183756"/>
                </a:cubicBezTo>
                <a:cubicBezTo>
                  <a:pt x="7533312" y="2180225"/>
                  <a:pt x="7519192" y="2178461"/>
                  <a:pt x="7498011" y="2178461"/>
                </a:cubicBezTo>
                <a:lnTo>
                  <a:pt x="7423878" y="2157280"/>
                </a:lnTo>
                <a:cubicBezTo>
                  <a:pt x="7416818" y="2157280"/>
                  <a:pt x="7411522" y="2157280"/>
                  <a:pt x="7407992" y="2157280"/>
                </a:cubicBezTo>
                <a:cubicBezTo>
                  <a:pt x="7404463" y="2157280"/>
                  <a:pt x="7402697" y="2153750"/>
                  <a:pt x="7402697" y="2146690"/>
                </a:cubicBezTo>
                <a:cubicBezTo>
                  <a:pt x="7402697" y="2139629"/>
                  <a:pt x="7406226" y="2136099"/>
                  <a:pt x="7413288" y="2136099"/>
                </a:cubicBezTo>
                <a:cubicBezTo>
                  <a:pt x="7420348" y="2136099"/>
                  <a:pt x="7423878" y="2136099"/>
                  <a:pt x="7423878" y="2136099"/>
                </a:cubicBezTo>
                <a:cubicBezTo>
                  <a:pt x="7416818" y="2129040"/>
                  <a:pt x="7416818" y="2125509"/>
                  <a:pt x="7423878" y="2125509"/>
                </a:cubicBezTo>
                <a:cubicBezTo>
                  <a:pt x="7437999" y="2118448"/>
                  <a:pt x="7445059" y="2121978"/>
                  <a:pt x="7445059" y="2136099"/>
                </a:cubicBezTo>
                <a:cubicBezTo>
                  <a:pt x="7445059" y="2136099"/>
                  <a:pt x="7441530" y="2136099"/>
                  <a:pt x="7434468" y="2136099"/>
                </a:cubicBezTo>
                <a:cubicBezTo>
                  <a:pt x="7427408" y="2136099"/>
                  <a:pt x="7423878" y="2139629"/>
                  <a:pt x="7423878" y="2146690"/>
                </a:cubicBezTo>
                <a:lnTo>
                  <a:pt x="7468888" y="2146690"/>
                </a:lnTo>
                <a:lnTo>
                  <a:pt x="7487420" y="2146690"/>
                </a:lnTo>
                <a:lnTo>
                  <a:pt x="7487420" y="2125509"/>
                </a:lnTo>
                <a:lnTo>
                  <a:pt x="7508601" y="2125509"/>
                </a:lnTo>
                <a:lnTo>
                  <a:pt x="7508601" y="2114919"/>
                </a:lnTo>
                <a:lnTo>
                  <a:pt x="7498011" y="2104328"/>
                </a:lnTo>
                <a:lnTo>
                  <a:pt x="7508601" y="2104328"/>
                </a:lnTo>
                <a:lnTo>
                  <a:pt x="7519192" y="2104328"/>
                </a:lnTo>
                <a:cubicBezTo>
                  <a:pt x="7519192" y="2111388"/>
                  <a:pt x="7520957" y="2118448"/>
                  <a:pt x="7524486" y="2125509"/>
                </a:cubicBezTo>
                <a:cubicBezTo>
                  <a:pt x="7528016" y="2132569"/>
                  <a:pt x="7531548" y="2134334"/>
                  <a:pt x="7535078" y="2130804"/>
                </a:cubicBezTo>
                <a:cubicBezTo>
                  <a:pt x="7538607" y="2127273"/>
                  <a:pt x="7540374" y="2121978"/>
                  <a:pt x="7540374" y="2114919"/>
                </a:cubicBezTo>
                <a:lnTo>
                  <a:pt x="7561553" y="2125509"/>
                </a:lnTo>
                <a:cubicBezTo>
                  <a:pt x="7582734" y="2139629"/>
                  <a:pt x="7596855" y="2143159"/>
                  <a:pt x="7603915" y="2136099"/>
                </a:cubicBezTo>
                <a:cubicBezTo>
                  <a:pt x="7603915" y="2129040"/>
                  <a:pt x="7603915" y="2125509"/>
                  <a:pt x="7603915" y="2125509"/>
                </a:cubicBezTo>
                <a:lnTo>
                  <a:pt x="7603915" y="2114919"/>
                </a:lnTo>
                <a:cubicBezTo>
                  <a:pt x="7610976" y="2121978"/>
                  <a:pt x="7618034" y="2123744"/>
                  <a:pt x="7625096" y="2120213"/>
                </a:cubicBezTo>
                <a:cubicBezTo>
                  <a:pt x="7632156" y="2116684"/>
                  <a:pt x="7633922" y="2113154"/>
                  <a:pt x="7630390" y="2109623"/>
                </a:cubicBezTo>
                <a:cubicBezTo>
                  <a:pt x="7626861" y="2106092"/>
                  <a:pt x="7621567" y="2104328"/>
                  <a:pt x="7614505" y="2104328"/>
                </a:cubicBezTo>
                <a:cubicBezTo>
                  <a:pt x="7607444" y="2104328"/>
                  <a:pt x="7602149" y="2102563"/>
                  <a:pt x="7598620" y="2099033"/>
                </a:cubicBezTo>
                <a:cubicBezTo>
                  <a:pt x="7595090" y="2095502"/>
                  <a:pt x="7593326" y="2093738"/>
                  <a:pt x="7593326" y="2093738"/>
                </a:cubicBezTo>
                <a:cubicBezTo>
                  <a:pt x="7579204" y="2086677"/>
                  <a:pt x="7568615" y="2083146"/>
                  <a:pt x="7561553" y="2083146"/>
                </a:cubicBezTo>
                <a:cubicBezTo>
                  <a:pt x="7561553" y="2072557"/>
                  <a:pt x="7563540" y="2067923"/>
                  <a:pt x="7567510" y="2069248"/>
                </a:cubicBezTo>
                <a:close/>
                <a:moveTo>
                  <a:pt x="7413288" y="2067261"/>
                </a:moveTo>
                <a:cubicBezTo>
                  <a:pt x="7415053" y="2067261"/>
                  <a:pt x="7416818" y="2069027"/>
                  <a:pt x="7418582" y="2072557"/>
                </a:cubicBezTo>
                <a:cubicBezTo>
                  <a:pt x="7422112" y="2079617"/>
                  <a:pt x="7420348" y="2083146"/>
                  <a:pt x="7413288" y="2083146"/>
                </a:cubicBezTo>
                <a:cubicBezTo>
                  <a:pt x="7406226" y="2083146"/>
                  <a:pt x="7404463" y="2079617"/>
                  <a:pt x="7407992" y="2072557"/>
                </a:cubicBezTo>
                <a:cubicBezTo>
                  <a:pt x="7409758" y="2069027"/>
                  <a:pt x="7411524" y="2067261"/>
                  <a:pt x="7413288" y="2067261"/>
                </a:cubicBezTo>
                <a:close/>
                <a:moveTo>
                  <a:pt x="7593326" y="2061967"/>
                </a:moveTo>
                <a:cubicBezTo>
                  <a:pt x="7600386" y="2061967"/>
                  <a:pt x="7603915" y="2061967"/>
                  <a:pt x="7603915" y="2061967"/>
                </a:cubicBezTo>
                <a:lnTo>
                  <a:pt x="7593326" y="2072557"/>
                </a:lnTo>
                <a:cubicBezTo>
                  <a:pt x="7593326" y="2072557"/>
                  <a:pt x="7593326" y="2069026"/>
                  <a:pt x="7593326" y="2061967"/>
                </a:cubicBezTo>
                <a:close/>
                <a:moveTo>
                  <a:pt x="7487420" y="2061967"/>
                </a:moveTo>
                <a:lnTo>
                  <a:pt x="7487420" y="2072557"/>
                </a:lnTo>
                <a:cubicBezTo>
                  <a:pt x="7480360" y="2072557"/>
                  <a:pt x="7476830" y="2072557"/>
                  <a:pt x="7476830" y="2072557"/>
                </a:cubicBezTo>
                <a:close/>
                <a:moveTo>
                  <a:pt x="6153028" y="2061967"/>
                </a:moveTo>
                <a:cubicBezTo>
                  <a:pt x="6145968" y="2061967"/>
                  <a:pt x="6138909" y="2065496"/>
                  <a:pt x="6131847" y="2072557"/>
                </a:cubicBezTo>
                <a:cubicBezTo>
                  <a:pt x="6138909" y="2072557"/>
                  <a:pt x="6144204" y="2072557"/>
                  <a:pt x="6147734" y="2072557"/>
                </a:cubicBezTo>
                <a:cubicBezTo>
                  <a:pt x="6151264" y="2072557"/>
                  <a:pt x="6153028" y="2072557"/>
                  <a:pt x="6153028" y="2072557"/>
                </a:cubicBezTo>
                <a:close/>
                <a:moveTo>
                  <a:pt x="4977492" y="2061967"/>
                </a:moveTo>
                <a:lnTo>
                  <a:pt x="4988084" y="2072557"/>
                </a:lnTo>
                <a:lnTo>
                  <a:pt x="4998674" y="2072557"/>
                </a:lnTo>
                <a:cubicBezTo>
                  <a:pt x="4991613" y="2065496"/>
                  <a:pt x="4988084" y="2061967"/>
                  <a:pt x="4988084" y="2061967"/>
                </a:cubicBezTo>
                <a:cubicBezTo>
                  <a:pt x="4988084" y="2061967"/>
                  <a:pt x="4984554" y="2061967"/>
                  <a:pt x="4977492" y="2061967"/>
                </a:cubicBezTo>
                <a:close/>
                <a:moveTo>
                  <a:pt x="7329889" y="2056671"/>
                </a:moveTo>
                <a:cubicBezTo>
                  <a:pt x="7330771" y="2056671"/>
                  <a:pt x="7332094" y="2058437"/>
                  <a:pt x="7333860" y="2061967"/>
                </a:cubicBezTo>
                <a:cubicBezTo>
                  <a:pt x="7337389" y="2069026"/>
                  <a:pt x="7342684" y="2070792"/>
                  <a:pt x="7349745" y="2067261"/>
                </a:cubicBezTo>
                <a:cubicBezTo>
                  <a:pt x="7356806" y="2063732"/>
                  <a:pt x="7360336" y="2065496"/>
                  <a:pt x="7360336" y="2072557"/>
                </a:cubicBezTo>
                <a:lnTo>
                  <a:pt x="7339155" y="2072557"/>
                </a:lnTo>
                <a:lnTo>
                  <a:pt x="7317974" y="2072557"/>
                </a:lnTo>
                <a:lnTo>
                  <a:pt x="7328564" y="2061967"/>
                </a:lnTo>
                <a:cubicBezTo>
                  <a:pt x="7328564" y="2058437"/>
                  <a:pt x="7329006" y="2056671"/>
                  <a:pt x="7329889" y="2056671"/>
                </a:cubicBezTo>
                <a:close/>
                <a:moveTo>
                  <a:pt x="6674607" y="2055348"/>
                </a:moveTo>
                <a:cubicBezTo>
                  <a:pt x="6676372" y="2056230"/>
                  <a:pt x="6679019" y="2058437"/>
                  <a:pt x="6682550" y="2061967"/>
                </a:cubicBezTo>
                <a:cubicBezTo>
                  <a:pt x="6689610" y="2069026"/>
                  <a:pt x="6689610" y="2072557"/>
                  <a:pt x="6682550" y="2072557"/>
                </a:cubicBezTo>
                <a:lnTo>
                  <a:pt x="6682550" y="2083146"/>
                </a:lnTo>
                <a:cubicBezTo>
                  <a:pt x="6689610" y="2083146"/>
                  <a:pt x="6689610" y="2086677"/>
                  <a:pt x="6682550" y="2093738"/>
                </a:cubicBezTo>
                <a:cubicBezTo>
                  <a:pt x="6668429" y="2093738"/>
                  <a:pt x="6657839" y="2093738"/>
                  <a:pt x="6650778" y="2093738"/>
                </a:cubicBezTo>
                <a:cubicBezTo>
                  <a:pt x="6643717" y="2086677"/>
                  <a:pt x="6643717" y="2083146"/>
                  <a:pt x="6650778" y="2083146"/>
                </a:cubicBezTo>
                <a:cubicBezTo>
                  <a:pt x="6657839" y="2083146"/>
                  <a:pt x="6663134" y="2083146"/>
                  <a:pt x="6666664" y="2083146"/>
                </a:cubicBezTo>
                <a:cubicBezTo>
                  <a:pt x="6670194" y="2083146"/>
                  <a:pt x="6671958" y="2083146"/>
                  <a:pt x="6671958" y="2083146"/>
                </a:cubicBezTo>
                <a:lnTo>
                  <a:pt x="6671958" y="2072557"/>
                </a:lnTo>
                <a:lnTo>
                  <a:pt x="6671958" y="2061967"/>
                </a:lnTo>
                <a:cubicBezTo>
                  <a:pt x="6671958" y="2061967"/>
                  <a:pt x="6671958" y="2060202"/>
                  <a:pt x="6671958" y="2056671"/>
                </a:cubicBezTo>
                <a:cubicBezTo>
                  <a:pt x="6671958" y="2054906"/>
                  <a:pt x="6672842" y="2054464"/>
                  <a:pt x="6674607" y="2055348"/>
                </a:cubicBezTo>
                <a:close/>
                <a:moveTo>
                  <a:pt x="5559966" y="2051376"/>
                </a:moveTo>
                <a:cubicBezTo>
                  <a:pt x="5567026" y="2058436"/>
                  <a:pt x="5570556" y="2061967"/>
                  <a:pt x="5570556" y="2061967"/>
                </a:cubicBezTo>
                <a:lnTo>
                  <a:pt x="5570556" y="2051376"/>
                </a:lnTo>
                <a:cubicBezTo>
                  <a:pt x="5570556" y="2051376"/>
                  <a:pt x="5567026" y="2051376"/>
                  <a:pt x="5559966" y="2051376"/>
                </a:cubicBezTo>
                <a:close/>
                <a:moveTo>
                  <a:pt x="4045537" y="2051376"/>
                </a:moveTo>
                <a:cubicBezTo>
                  <a:pt x="4059658" y="2051376"/>
                  <a:pt x="4073777" y="2054906"/>
                  <a:pt x="4087898" y="2061967"/>
                </a:cubicBezTo>
                <a:lnTo>
                  <a:pt x="4077308" y="2072557"/>
                </a:lnTo>
                <a:cubicBezTo>
                  <a:pt x="4056127" y="2072557"/>
                  <a:pt x="4045537" y="2072557"/>
                  <a:pt x="4045537" y="2072557"/>
                </a:cubicBezTo>
                <a:cubicBezTo>
                  <a:pt x="4052596" y="2065496"/>
                  <a:pt x="4052596" y="2061967"/>
                  <a:pt x="4045537" y="2061967"/>
                </a:cubicBezTo>
                <a:close/>
                <a:moveTo>
                  <a:pt x="7768067" y="2040786"/>
                </a:moveTo>
                <a:cubicBezTo>
                  <a:pt x="7771596" y="2040786"/>
                  <a:pt x="7773361" y="2044315"/>
                  <a:pt x="7773361" y="2051376"/>
                </a:cubicBezTo>
                <a:cubicBezTo>
                  <a:pt x="7766300" y="2051376"/>
                  <a:pt x="7762772" y="2049611"/>
                  <a:pt x="7762772" y="2046080"/>
                </a:cubicBezTo>
                <a:cubicBezTo>
                  <a:pt x="7762772" y="2042550"/>
                  <a:pt x="7764538" y="2040786"/>
                  <a:pt x="7768067" y="2040786"/>
                </a:cubicBezTo>
                <a:close/>
                <a:moveTo>
                  <a:pt x="6142438" y="2040786"/>
                </a:moveTo>
                <a:cubicBezTo>
                  <a:pt x="6142438" y="2040786"/>
                  <a:pt x="6142438" y="2042550"/>
                  <a:pt x="6142438" y="2046080"/>
                </a:cubicBezTo>
                <a:cubicBezTo>
                  <a:pt x="6142438" y="2049611"/>
                  <a:pt x="6145968" y="2047846"/>
                  <a:pt x="6153028" y="2040786"/>
                </a:cubicBezTo>
                <a:lnTo>
                  <a:pt x="6153028" y="2051376"/>
                </a:lnTo>
                <a:lnTo>
                  <a:pt x="6174209" y="2051376"/>
                </a:lnTo>
                <a:cubicBezTo>
                  <a:pt x="6174209" y="2051376"/>
                  <a:pt x="6181270" y="2054906"/>
                  <a:pt x="6195390" y="2061967"/>
                </a:cubicBezTo>
                <a:cubicBezTo>
                  <a:pt x="6202450" y="2069026"/>
                  <a:pt x="6209510" y="2072557"/>
                  <a:pt x="6216572" y="2072557"/>
                </a:cubicBezTo>
                <a:cubicBezTo>
                  <a:pt x="6223632" y="2065496"/>
                  <a:pt x="6223632" y="2061967"/>
                  <a:pt x="6216572" y="2061967"/>
                </a:cubicBezTo>
                <a:cubicBezTo>
                  <a:pt x="6209510" y="2061967"/>
                  <a:pt x="6202450" y="2060202"/>
                  <a:pt x="6195390" y="2056671"/>
                </a:cubicBezTo>
                <a:cubicBezTo>
                  <a:pt x="6188330" y="2053140"/>
                  <a:pt x="6181270" y="2051376"/>
                  <a:pt x="6174209" y="2051376"/>
                </a:cubicBezTo>
                <a:cubicBezTo>
                  <a:pt x="6167149" y="2051376"/>
                  <a:pt x="6163620" y="2049611"/>
                  <a:pt x="6163620" y="2046080"/>
                </a:cubicBezTo>
                <a:cubicBezTo>
                  <a:pt x="6163620" y="2042550"/>
                  <a:pt x="6163620" y="2040786"/>
                  <a:pt x="6163620" y="2040786"/>
                </a:cubicBezTo>
                <a:cubicBezTo>
                  <a:pt x="6163620" y="2040786"/>
                  <a:pt x="6160090" y="2040786"/>
                  <a:pt x="6153028" y="2040786"/>
                </a:cubicBezTo>
                <a:cubicBezTo>
                  <a:pt x="6145968" y="2040786"/>
                  <a:pt x="6142438" y="2040786"/>
                  <a:pt x="6142438" y="2040786"/>
                </a:cubicBezTo>
                <a:close/>
                <a:moveTo>
                  <a:pt x="4691551" y="2040786"/>
                </a:moveTo>
                <a:lnTo>
                  <a:pt x="4691551" y="2051376"/>
                </a:lnTo>
                <a:lnTo>
                  <a:pt x="4702142" y="2051376"/>
                </a:lnTo>
                <a:lnTo>
                  <a:pt x="4702142" y="2061967"/>
                </a:lnTo>
                <a:cubicBezTo>
                  <a:pt x="4688022" y="2061967"/>
                  <a:pt x="4677432" y="2061967"/>
                  <a:pt x="4670372" y="2061967"/>
                </a:cubicBezTo>
                <a:cubicBezTo>
                  <a:pt x="4663311" y="2047846"/>
                  <a:pt x="4670372" y="2040786"/>
                  <a:pt x="4691551" y="2040786"/>
                </a:cubicBezTo>
                <a:close/>
                <a:moveTo>
                  <a:pt x="4649190" y="2040786"/>
                </a:moveTo>
                <a:lnTo>
                  <a:pt x="4659780" y="2061967"/>
                </a:lnTo>
                <a:cubicBezTo>
                  <a:pt x="4652720" y="2069026"/>
                  <a:pt x="4645660" y="2069026"/>
                  <a:pt x="4638599" y="2061967"/>
                </a:cubicBezTo>
                <a:cubicBezTo>
                  <a:pt x="4617420" y="2047846"/>
                  <a:pt x="4620949" y="2040786"/>
                  <a:pt x="4649190" y="2040786"/>
                </a:cubicBezTo>
                <a:close/>
                <a:moveTo>
                  <a:pt x="7171032" y="2034167"/>
                </a:moveTo>
                <a:cubicBezTo>
                  <a:pt x="7170150" y="2035049"/>
                  <a:pt x="7169708" y="2037255"/>
                  <a:pt x="7169708" y="2040786"/>
                </a:cubicBezTo>
                <a:cubicBezTo>
                  <a:pt x="7169708" y="2040786"/>
                  <a:pt x="7173238" y="2040786"/>
                  <a:pt x="7180299" y="2040786"/>
                </a:cubicBezTo>
                <a:lnTo>
                  <a:pt x="7180299" y="2051376"/>
                </a:lnTo>
                <a:lnTo>
                  <a:pt x="7212070" y="2051376"/>
                </a:lnTo>
                <a:lnTo>
                  <a:pt x="7212070" y="2040786"/>
                </a:lnTo>
                <a:lnTo>
                  <a:pt x="7201480" y="2040786"/>
                </a:lnTo>
                <a:lnTo>
                  <a:pt x="7190889" y="2040786"/>
                </a:lnTo>
                <a:cubicBezTo>
                  <a:pt x="7183828" y="2040786"/>
                  <a:pt x="7178533" y="2039021"/>
                  <a:pt x="7175004" y="2035490"/>
                </a:cubicBezTo>
                <a:cubicBezTo>
                  <a:pt x="7173238" y="2033725"/>
                  <a:pt x="7171915" y="2033284"/>
                  <a:pt x="7171032" y="2034167"/>
                </a:cubicBezTo>
                <a:close/>
                <a:moveTo>
                  <a:pt x="7783952" y="2030194"/>
                </a:moveTo>
                <a:cubicBezTo>
                  <a:pt x="7783952" y="2030194"/>
                  <a:pt x="7785717" y="2030194"/>
                  <a:pt x="7789248" y="2030194"/>
                </a:cubicBezTo>
                <a:cubicBezTo>
                  <a:pt x="7792778" y="2030194"/>
                  <a:pt x="7794542" y="2033725"/>
                  <a:pt x="7794542" y="2040786"/>
                </a:cubicBezTo>
                <a:lnTo>
                  <a:pt x="7783952" y="2040786"/>
                </a:lnTo>
                <a:close/>
                <a:moveTo>
                  <a:pt x="7413288" y="2030194"/>
                </a:moveTo>
                <a:lnTo>
                  <a:pt x="7423878" y="2030194"/>
                </a:lnTo>
                <a:cubicBezTo>
                  <a:pt x="7423878" y="2037255"/>
                  <a:pt x="7425644" y="2039021"/>
                  <a:pt x="7429174" y="2035490"/>
                </a:cubicBezTo>
                <a:cubicBezTo>
                  <a:pt x="7432703" y="2031959"/>
                  <a:pt x="7434468" y="2033725"/>
                  <a:pt x="7434468" y="2040786"/>
                </a:cubicBezTo>
                <a:cubicBezTo>
                  <a:pt x="7434468" y="2047846"/>
                  <a:pt x="7430938" y="2051376"/>
                  <a:pt x="7423878" y="2051376"/>
                </a:cubicBezTo>
                <a:lnTo>
                  <a:pt x="7423878" y="2061967"/>
                </a:lnTo>
                <a:lnTo>
                  <a:pt x="7413288" y="2061967"/>
                </a:lnTo>
                <a:lnTo>
                  <a:pt x="7402697" y="2061967"/>
                </a:lnTo>
                <a:cubicBezTo>
                  <a:pt x="7402697" y="2061967"/>
                  <a:pt x="7404463" y="2060202"/>
                  <a:pt x="7407992" y="2056671"/>
                </a:cubicBezTo>
                <a:cubicBezTo>
                  <a:pt x="7411522" y="2053140"/>
                  <a:pt x="7411522" y="2049611"/>
                  <a:pt x="7407992" y="2046080"/>
                </a:cubicBezTo>
                <a:cubicBezTo>
                  <a:pt x="7404463" y="2042550"/>
                  <a:pt x="7406226" y="2037255"/>
                  <a:pt x="7413288" y="2030194"/>
                </a:cubicBezTo>
                <a:close/>
                <a:moveTo>
                  <a:pt x="6587236" y="2030194"/>
                </a:moveTo>
                <a:lnTo>
                  <a:pt x="6597826" y="2030194"/>
                </a:lnTo>
                <a:lnTo>
                  <a:pt x="6597826" y="2040786"/>
                </a:lnTo>
                <a:close/>
                <a:moveTo>
                  <a:pt x="5507014" y="2030194"/>
                </a:moveTo>
                <a:lnTo>
                  <a:pt x="5517604" y="2051376"/>
                </a:lnTo>
                <a:cubicBezTo>
                  <a:pt x="5524664" y="2051376"/>
                  <a:pt x="5528195" y="2047846"/>
                  <a:pt x="5528195" y="2040786"/>
                </a:cubicBezTo>
                <a:cubicBezTo>
                  <a:pt x="5528195" y="2040786"/>
                  <a:pt x="5526429" y="2039021"/>
                  <a:pt x="5522900" y="2035490"/>
                </a:cubicBezTo>
                <a:cubicBezTo>
                  <a:pt x="5519370" y="2031959"/>
                  <a:pt x="5514074" y="2030194"/>
                  <a:pt x="5507014" y="2030194"/>
                </a:cubicBezTo>
                <a:close/>
                <a:moveTo>
                  <a:pt x="4034946" y="2030194"/>
                </a:moveTo>
                <a:lnTo>
                  <a:pt x="4045537" y="2030194"/>
                </a:lnTo>
                <a:lnTo>
                  <a:pt x="4045537" y="2040786"/>
                </a:lnTo>
                <a:close/>
                <a:moveTo>
                  <a:pt x="3918452" y="2030194"/>
                </a:moveTo>
                <a:cubicBezTo>
                  <a:pt x="3918452" y="2030194"/>
                  <a:pt x="3921982" y="2030194"/>
                  <a:pt x="3929042" y="2030194"/>
                </a:cubicBezTo>
                <a:cubicBezTo>
                  <a:pt x="3936102" y="2030194"/>
                  <a:pt x="3939633" y="2033725"/>
                  <a:pt x="3939633" y="2040786"/>
                </a:cubicBezTo>
                <a:lnTo>
                  <a:pt x="3929042" y="2040786"/>
                </a:lnTo>
                <a:cubicBezTo>
                  <a:pt x="3921982" y="2033725"/>
                  <a:pt x="3918452" y="2030194"/>
                  <a:pt x="3918452" y="2030194"/>
                </a:cubicBezTo>
                <a:close/>
                <a:moveTo>
                  <a:pt x="5403757" y="2024900"/>
                </a:moveTo>
                <a:cubicBezTo>
                  <a:pt x="5401992" y="2024900"/>
                  <a:pt x="5401110" y="2026665"/>
                  <a:pt x="5401110" y="2030194"/>
                </a:cubicBezTo>
                <a:cubicBezTo>
                  <a:pt x="5401110" y="2037255"/>
                  <a:pt x="5404640" y="2037255"/>
                  <a:pt x="5411700" y="2030194"/>
                </a:cubicBezTo>
                <a:cubicBezTo>
                  <a:pt x="5408170" y="2026665"/>
                  <a:pt x="5405522" y="2024900"/>
                  <a:pt x="5403757" y="2024900"/>
                </a:cubicBezTo>
                <a:close/>
                <a:moveTo>
                  <a:pt x="7741590" y="2019605"/>
                </a:moveTo>
                <a:cubicBezTo>
                  <a:pt x="7748652" y="2026665"/>
                  <a:pt x="7755711" y="2033725"/>
                  <a:pt x="7762772" y="2040786"/>
                </a:cubicBezTo>
                <a:cubicBezTo>
                  <a:pt x="7755711" y="2040786"/>
                  <a:pt x="7752182" y="2040786"/>
                  <a:pt x="7752182" y="2040786"/>
                </a:cubicBezTo>
                <a:cubicBezTo>
                  <a:pt x="7752182" y="2040786"/>
                  <a:pt x="7746886" y="2039021"/>
                  <a:pt x="7736296" y="2035490"/>
                </a:cubicBezTo>
                <a:cubicBezTo>
                  <a:pt x="7725704" y="2031959"/>
                  <a:pt x="7720409" y="2028430"/>
                  <a:pt x="7720409" y="2024900"/>
                </a:cubicBezTo>
                <a:cubicBezTo>
                  <a:pt x="7720409" y="2021369"/>
                  <a:pt x="7727471" y="2019605"/>
                  <a:pt x="7741590" y="2019605"/>
                </a:cubicBezTo>
                <a:close/>
                <a:moveTo>
                  <a:pt x="7243841" y="2019605"/>
                </a:moveTo>
                <a:cubicBezTo>
                  <a:pt x="7250902" y="2019605"/>
                  <a:pt x="7254432" y="2021369"/>
                  <a:pt x="7254432" y="2024900"/>
                </a:cubicBezTo>
                <a:cubicBezTo>
                  <a:pt x="7254432" y="2028430"/>
                  <a:pt x="7252666" y="2030194"/>
                  <a:pt x="7249136" y="2030194"/>
                </a:cubicBezTo>
                <a:cubicBezTo>
                  <a:pt x="7245607" y="2030194"/>
                  <a:pt x="7243841" y="2026665"/>
                  <a:pt x="7243841" y="2019605"/>
                </a:cubicBezTo>
                <a:close/>
                <a:moveTo>
                  <a:pt x="5734708" y="2019605"/>
                </a:moveTo>
                <a:cubicBezTo>
                  <a:pt x="5738237" y="2019605"/>
                  <a:pt x="5740002" y="2023136"/>
                  <a:pt x="5740002" y="2030194"/>
                </a:cubicBezTo>
                <a:cubicBezTo>
                  <a:pt x="5740002" y="2030194"/>
                  <a:pt x="5736472" y="2030194"/>
                  <a:pt x="5729412" y="2030194"/>
                </a:cubicBezTo>
                <a:cubicBezTo>
                  <a:pt x="5729412" y="2023136"/>
                  <a:pt x="5731178" y="2019605"/>
                  <a:pt x="5734708" y="2019605"/>
                </a:cubicBezTo>
                <a:close/>
                <a:moveTo>
                  <a:pt x="3950223" y="2019605"/>
                </a:moveTo>
                <a:lnTo>
                  <a:pt x="4003175" y="2030194"/>
                </a:lnTo>
                <a:lnTo>
                  <a:pt x="4013765" y="2051376"/>
                </a:lnTo>
                <a:cubicBezTo>
                  <a:pt x="4006706" y="2051376"/>
                  <a:pt x="3992585" y="2044315"/>
                  <a:pt x="3971404" y="2030194"/>
                </a:cubicBezTo>
                <a:close/>
                <a:moveTo>
                  <a:pt x="7341802" y="2012985"/>
                </a:moveTo>
                <a:cubicBezTo>
                  <a:pt x="7343567" y="2012103"/>
                  <a:pt x="7346216" y="2012544"/>
                  <a:pt x="7349745" y="2014309"/>
                </a:cubicBezTo>
                <a:cubicBezTo>
                  <a:pt x="7356806" y="2017840"/>
                  <a:pt x="7360336" y="2019605"/>
                  <a:pt x="7360336" y="2019605"/>
                </a:cubicBezTo>
                <a:cubicBezTo>
                  <a:pt x="7374456" y="2019605"/>
                  <a:pt x="7377986" y="2026665"/>
                  <a:pt x="7370926" y="2040786"/>
                </a:cubicBezTo>
                <a:cubicBezTo>
                  <a:pt x="7363866" y="2047846"/>
                  <a:pt x="7358570" y="2047846"/>
                  <a:pt x="7355040" y="2040786"/>
                </a:cubicBezTo>
                <a:cubicBezTo>
                  <a:pt x="7351511" y="2033725"/>
                  <a:pt x="7349745" y="2030194"/>
                  <a:pt x="7349745" y="2030194"/>
                </a:cubicBezTo>
                <a:lnTo>
                  <a:pt x="7339155" y="2019605"/>
                </a:lnTo>
                <a:cubicBezTo>
                  <a:pt x="7339155" y="2016075"/>
                  <a:pt x="7340038" y="2013868"/>
                  <a:pt x="7341802" y="2012985"/>
                </a:cubicBezTo>
                <a:close/>
                <a:moveTo>
                  <a:pt x="7762772" y="2009015"/>
                </a:moveTo>
                <a:cubicBezTo>
                  <a:pt x="7762772" y="2009015"/>
                  <a:pt x="7766300" y="2009015"/>
                  <a:pt x="7773361" y="2009015"/>
                </a:cubicBezTo>
                <a:lnTo>
                  <a:pt x="7762772" y="2019605"/>
                </a:lnTo>
                <a:close/>
                <a:moveTo>
                  <a:pt x="7317974" y="2009015"/>
                </a:moveTo>
                <a:lnTo>
                  <a:pt x="7328564" y="2019605"/>
                </a:lnTo>
                <a:cubicBezTo>
                  <a:pt x="7335626" y="2026665"/>
                  <a:pt x="7335626" y="2030194"/>
                  <a:pt x="7328564" y="2030194"/>
                </a:cubicBezTo>
                <a:lnTo>
                  <a:pt x="7317974" y="2030194"/>
                </a:lnTo>
                <a:cubicBezTo>
                  <a:pt x="7317974" y="2023136"/>
                  <a:pt x="7317974" y="2019605"/>
                  <a:pt x="7317974" y="2019605"/>
                </a:cubicBezTo>
                <a:close/>
                <a:moveTo>
                  <a:pt x="6650778" y="2009015"/>
                </a:moveTo>
                <a:cubicBezTo>
                  <a:pt x="6643717" y="2016074"/>
                  <a:pt x="6643717" y="2019605"/>
                  <a:pt x="6650778" y="2019605"/>
                </a:cubicBezTo>
                <a:lnTo>
                  <a:pt x="6671958" y="2009015"/>
                </a:lnTo>
                <a:close/>
                <a:moveTo>
                  <a:pt x="6333066" y="2009015"/>
                </a:moveTo>
                <a:lnTo>
                  <a:pt x="6311884" y="2019605"/>
                </a:lnTo>
                <a:cubicBezTo>
                  <a:pt x="6311884" y="2026665"/>
                  <a:pt x="6311884" y="2030194"/>
                  <a:pt x="6311884" y="2030194"/>
                </a:cubicBezTo>
                <a:cubicBezTo>
                  <a:pt x="6326005" y="2030194"/>
                  <a:pt x="6336595" y="2031959"/>
                  <a:pt x="6343656" y="2035490"/>
                </a:cubicBezTo>
                <a:cubicBezTo>
                  <a:pt x="6350717" y="2039021"/>
                  <a:pt x="6357776" y="2040786"/>
                  <a:pt x="6364836" y="2040786"/>
                </a:cubicBezTo>
                <a:lnTo>
                  <a:pt x="6386018" y="2040786"/>
                </a:lnTo>
                <a:cubicBezTo>
                  <a:pt x="6386018" y="2033725"/>
                  <a:pt x="6386018" y="2030194"/>
                  <a:pt x="6386018" y="2030194"/>
                </a:cubicBezTo>
                <a:lnTo>
                  <a:pt x="6386018" y="2019605"/>
                </a:lnTo>
                <a:cubicBezTo>
                  <a:pt x="6378957" y="2012544"/>
                  <a:pt x="6373662" y="2010780"/>
                  <a:pt x="6370132" y="2014309"/>
                </a:cubicBezTo>
                <a:cubicBezTo>
                  <a:pt x="6366602" y="2017840"/>
                  <a:pt x="6361306" y="2019605"/>
                  <a:pt x="6354246" y="2019605"/>
                </a:cubicBezTo>
                <a:cubicBezTo>
                  <a:pt x="6347186" y="2019605"/>
                  <a:pt x="6340127" y="2016074"/>
                  <a:pt x="6333066" y="2009015"/>
                </a:cubicBezTo>
                <a:close/>
                <a:moveTo>
                  <a:pt x="5263434" y="2009015"/>
                </a:moveTo>
                <a:cubicBezTo>
                  <a:pt x="5270494" y="2009015"/>
                  <a:pt x="5274025" y="2009015"/>
                  <a:pt x="5274025" y="2009015"/>
                </a:cubicBezTo>
                <a:lnTo>
                  <a:pt x="5263434" y="2019605"/>
                </a:lnTo>
                <a:close/>
                <a:moveTo>
                  <a:pt x="3783424" y="2001072"/>
                </a:moveTo>
                <a:cubicBezTo>
                  <a:pt x="3785189" y="2001072"/>
                  <a:pt x="3787836" y="2001954"/>
                  <a:pt x="3791367" y="2003719"/>
                </a:cubicBezTo>
                <a:cubicBezTo>
                  <a:pt x="3798427" y="2007250"/>
                  <a:pt x="3801956" y="2009015"/>
                  <a:pt x="3801956" y="2009015"/>
                </a:cubicBezTo>
                <a:lnTo>
                  <a:pt x="3780776" y="2009015"/>
                </a:lnTo>
                <a:cubicBezTo>
                  <a:pt x="3780776" y="2009015"/>
                  <a:pt x="3780776" y="2007250"/>
                  <a:pt x="3780776" y="2003719"/>
                </a:cubicBezTo>
                <a:cubicBezTo>
                  <a:pt x="3780776" y="2001954"/>
                  <a:pt x="3781660" y="2001072"/>
                  <a:pt x="3783424" y="2001072"/>
                </a:cubicBezTo>
                <a:close/>
                <a:moveTo>
                  <a:pt x="7540374" y="1998424"/>
                </a:moveTo>
                <a:cubicBezTo>
                  <a:pt x="7540374" y="1998424"/>
                  <a:pt x="7543903" y="1998424"/>
                  <a:pt x="7550963" y="1998424"/>
                </a:cubicBezTo>
                <a:lnTo>
                  <a:pt x="7540374" y="2009015"/>
                </a:lnTo>
                <a:cubicBezTo>
                  <a:pt x="7540374" y="2009015"/>
                  <a:pt x="7540374" y="2005484"/>
                  <a:pt x="7540374" y="1998424"/>
                </a:cubicBezTo>
                <a:close/>
                <a:moveTo>
                  <a:pt x="7339155" y="1998424"/>
                </a:moveTo>
                <a:cubicBezTo>
                  <a:pt x="7339155" y="1998424"/>
                  <a:pt x="7342684" y="1998424"/>
                  <a:pt x="7349745" y="1998424"/>
                </a:cubicBezTo>
                <a:lnTo>
                  <a:pt x="7339155" y="2009015"/>
                </a:lnTo>
                <a:close/>
                <a:moveTo>
                  <a:pt x="7047918" y="1998424"/>
                </a:moveTo>
                <a:cubicBezTo>
                  <a:pt x="7044389" y="1998424"/>
                  <a:pt x="7044389" y="2000188"/>
                  <a:pt x="7047918" y="2003719"/>
                </a:cubicBezTo>
                <a:cubicBezTo>
                  <a:pt x="7051448" y="2007250"/>
                  <a:pt x="7060274" y="2010780"/>
                  <a:pt x="7074395" y="2014309"/>
                </a:cubicBezTo>
                <a:cubicBezTo>
                  <a:pt x="7088514" y="2017840"/>
                  <a:pt x="7097341" y="2019605"/>
                  <a:pt x="7100870" y="2019605"/>
                </a:cubicBezTo>
                <a:cubicBezTo>
                  <a:pt x="7104400" y="2019605"/>
                  <a:pt x="7109696" y="2019605"/>
                  <a:pt x="7116756" y="2019605"/>
                </a:cubicBezTo>
                <a:lnTo>
                  <a:pt x="7127347" y="2019605"/>
                </a:lnTo>
                <a:lnTo>
                  <a:pt x="7127347" y="2009015"/>
                </a:lnTo>
                <a:cubicBezTo>
                  <a:pt x="7134408" y="2009015"/>
                  <a:pt x="7137937" y="2009015"/>
                  <a:pt x="7137937" y="2009015"/>
                </a:cubicBezTo>
                <a:cubicBezTo>
                  <a:pt x="7130876" y="2001954"/>
                  <a:pt x="7116756" y="1998424"/>
                  <a:pt x="7095574" y="1998424"/>
                </a:cubicBezTo>
                <a:cubicBezTo>
                  <a:pt x="7088514" y="1998424"/>
                  <a:pt x="7081456" y="1998424"/>
                  <a:pt x="7074395" y="1998424"/>
                </a:cubicBezTo>
                <a:cubicBezTo>
                  <a:pt x="7067333" y="1998424"/>
                  <a:pt x="7060274" y="1998424"/>
                  <a:pt x="7053214" y="1998424"/>
                </a:cubicBezTo>
                <a:cubicBezTo>
                  <a:pt x="7053214" y="1998424"/>
                  <a:pt x="7051448" y="1998424"/>
                  <a:pt x="7047918" y="1998424"/>
                </a:cubicBezTo>
                <a:close/>
                <a:moveTo>
                  <a:pt x="8493510" y="1987834"/>
                </a:moveTo>
                <a:cubicBezTo>
                  <a:pt x="8493510" y="1987834"/>
                  <a:pt x="8497039" y="1987834"/>
                  <a:pt x="8504100" y="1987834"/>
                </a:cubicBezTo>
                <a:lnTo>
                  <a:pt x="8514691" y="1987834"/>
                </a:lnTo>
                <a:lnTo>
                  <a:pt x="8525281" y="1987834"/>
                </a:lnTo>
                <a:cubicBezTo>
                  <a:pt x="8532341" y="1994894"/>
                  <a:pt x="8537637" y="1998424"/>
                  <a:pt x="8541166" y="1998424"/>
                </a:cubicBezTo>
                <a:cubicBezTo>
                  <a:pt x="8544696" y="1998424"/>
                  <a:pt x="8546462" y="1998424"/>
                  <a:pt x="8546462" y="1998424"/>
                </a:cubicBezTo>
                <a:cubicBezTo>
                  <a:pt x="8567641" y="1998424"/>
                  <a:pt x="8595884" y="2009015"/>
                  <a:pt x="8631185" y="2030194"/>
                </a:cubicBezTo>
                <a:cubicBezTo>
                  <a:pt x="8638245" y="2030194"/>
                  <a:pt x="8643541" y="2031959"/>
                  <a:pt x="8647070" y="2035490"/>
                </a:cubicBezTo>
                <a:cubicBezTo>
                  <a:pt x="8650601" y="2039021"/>
                  <a:pt x="8655895" y="2040786"/>
                  <a:pt x="8662957" y="2040786"/>
                </a:cubicBezTo>
                <a:lnTo>
                  <a:pt x="8673545" y="2040786"/>
                </a:lnTo>
                <a:cubicBezTo>
                  <a:pt x="8673545" y="2047846"/>
                  <a:pt x="8680607" y="2054906"/>
                  <a:pt x="8694728" y="2061967"/>
                </a:cubicBezTo>
                <a:cubicBezTo>
                  <a:pt x="8708847" y="2069026"/>
                  <a:pt x="8715908" y="2072557"/>
                  <a:pt x="8715908" y="2072557"/>
                </a:cubicBezTo>
                <a:cubicBezTo>
                  <a:pt x="8708847" y="2072557"/>
                  <a:pt x="8698257" y="2072557"/>
                  <a:pt x="8684137" y="2072557"/>
                </a:cubicBezTo>
                <a:lnTo>
                  <a:pt x="8641775" y="2051376"/>
                </a:lnTo>
                <a:cubicBezTo>
                  <a:pt x="8620595" y="2044315"/>
                  <a:pt x="8610004" y="2040786"/>
                  <a:pt x="8610004" y="2040786"/>
                </a:cubicBezTo>
                <a:cubicBezTo>
                  <a:pt x="8610004" y="2033725"/>
                  <a:pt x="8599414" y="2030194"/>
                  <a:pt x="8578233" y="2030194"/>
                </a:cubicBezTo>
                <a:cubicBezTo>
                  <a:pt x="8578233" y="2030194"/>
                  <a:pt x="8574703" y="2028430"/>
                  <a:pt x="8567641" y="2024900"/>
                </a:cubicBezTo>
                <a:cubicBezTo>
                  <a:pt x="8560582" y="2021369"/>
                  <a:pt x="8542932" y="2016074"/>
                  <a:pt x="8514691" y="2009015"/>
                </a:cubicBezTo>
                <a:close/>
                <a:moveTo>
                  <a:pt x="7423878" y="1987834"/>
                </a:moveTo>
                <a:cubicBezTo>
                  <a:pt x="7430938" y="1987834"/>
                  <a:pt x="7434468" y="1989598"/>
                  <a:pt x="7434468" y="1993128"/>
                </a:cubicBezTo>
                <a:cubicBezTo>
                  <a:pt x="7434468" y="1996659"/>
                  <a:pt x="7430938" y="1998424"/>
                  <a:pt x="7423878" y="1998424"/>
                </a:cubicBezTo>
                <a:lnTo>
                  <a:pt x="7413288" y="1998424"/>
                </a:lnTo>
                <a:cubicBezTo>
                  <a:pt x="7413288" y="1991363"/>
                  <a:pt x="7416818" y="1987834"/>
                  <a:pt x="7423878" y="1987834"/>
                </a:cubicBezTo>
                <a:close/>
                <a:moveTo>
                  <a:pt x="5972991" y="1987834"/>
                </a:moveTo>
                <a:cubicBezTo>
                  <a:pt x="5987112" y="1994894"/>
                  <a:pt x="5987112" y="2001954"/>
                  <a:pt x="5972991" y="2009015"/>
                </a:cubicBezTo>
                <a:lnTo>
                  <a:pt x="6036534" y="2030194"/>
                </a:lnTo>
                <a:lnTo>
                  <a:pt x="6057716" y="2019605"/>
                </a:lnTo>
                <a:cubicBezTo>
                  <a:pt x="6064776" y="2026665"/>
                  <a:pt x="6068305" y="2030194"/>
                  <a:pt x="6068305" y="2030194"/>
                </a:cubicBezTo>
                <a:lnTo>
                  <a:pt x="6089486" y="2030194"/>
                </a:lnTo>
                <a:lnTo>
                  <a:pt x="6036534" y="2009015"/>
                </a:lnTo>
                <a:cubicBezTo>
                  <a:pt x="6036534" y="2009015"/>
                  <a:pt x="6033005" y="2009015"/>
                  <a:pt x="6025943" y="2009015"/>
                </a:cubicBezTo>
                <a:cubicBezTo>
                  <a:pt x="6018882" y="2009015"/>
                  <a:pt x="6015353" y="2007250"/>
                  <a:pt x="6015353" y="2003719"/>
                </a:cubicBezTo>
                <a:cubicBezTo>
                  <a:pt x="6015353" y="2000188"/>
                  <a:pt x="6018882" y="1998424"/>
                  <a:pt x="6025943" y="1998424"/>
                </a:cubicBezTo>
                <a:cubicBezTo>
                  <a:pt x="6018882" y="1991363"/>
                  <a:pt x="6008293" y="1987834"/>
                  <a:pt x="5994172" y="1987834"/>
                </a:cubicBezTo>
                <a:close/>
                <a:moveTo>
                  <a:pt x="5379929" y="1987834"/>
                </a:moveTo>
                <a:cubicBezTo>
                  <a:pt x="5372868" y="1987834"/>
                  <a:pt x="5369339" y="1989598"/>
                  <a:pt x="5369339" y="1993128"/>
                </a:cubicBezTo>
                <a:cubicBezTo>
                  <a:pt x="5369339" y="1996659"/>
                  <a:pt x="5372868" y="1998424"/>
                  <a:pt x="5379929" y="1998424"/>
                </a:cubicBezTo>
                <a:cubicBezTo>
                  <a:pt x="5386990" y="1998424"/>
                  <a:pt x="5394050" y="2001954"/>
                  <a:pt x="5401110" y="2009015"/>
                </a:cubicBezTo>
                <a:cubicBezTo>
                  <a:pt x="5401110" y="2009015"/>
                  <a:pt x="5404640" y="2010780"/>
                  <a:pt x="5411700" y="2014309"/>
                </a:cubicBezTo>
                <a:cubicBezTo>
                  <a:pt x="5418760" y="2017840"/>
                  <a:pt x="5425820" y="2019605"/>
                  <a:pt x="5432881" y="2019605"/>
                </a:cubicBezTo>
                <a:cubicBezTo>
                  <a:pt x="5439942" y="2019605"/>
                  <a:pt x="5447002" y="2019605"/>
                  <a:pt x="5454062" y="2019605"/>
                </a:cubicBezTo>
                <a:cubicBezTo>
                  <a:pt x="5454062" y="2019605"/>
                  <a:pt x="5450531" y="2017840"/>
                  <a:pt x="5443471" y="2014309"/>
                </a:cubicBezTo>
                <a:cubicBezTo>
                  <a:pt x="5436410" y="2010780"/>
                  <a:pt x="5429352" y="2009015"/>
                  <a:pt x="5422291" y="2009015"/>
                </a:cubicBezTo>
                <a:cubicBezTo>
                  <a:pt x="5408170" y="2001954"/>
                  <a:pt x="5399344" y="1996659"/>
                  <a:pt x="5395814" y="1993128"/>
                </a:cubicBezTo>
                <a:cubicBezTo>
                  <a:pt x="5392285" y="1989598"/>
                  <a:pt x="5386990" y="1987834"/>
                  <a:pt x="5379929" y="1987834"/>
                </a:cubicBezTo>
                <a:close/>
                <a:moveTo>
                  <a:pt x="4490334" y="1987834"/>
                </a:moveTo>
                <a:lnTo>
                  <a:pt x="4490334" y="1998424"/>
                </a:lnTo>
                <a:cubicBezTo>
                  <a:pt x="4483274" y="1998424"/>
                  <a:pt x="4479743" y="1998424"/>
                  <a:pt x="4479743" y="1998424"/>
                </a:cubicBezTo>
                <a:cubicBezTo>
                  <a:pt x="4479743" y="1998424"/>
                  <a:pt x="4479743" y="1996659"/>
                  <a:pt x="4479743" y="1993128"/>
                </a:cubicBezTo>
                <a:cubicBezTo>
                  <a:pt x="4479743" y="1989598"/>
                  <a:pt x="4483274" y="1987834"/>
                  <a:pt x="4490334" y="1987834"/>
                </a:cubicBezTo>
                <a:close/>
                <a:moveTo>
                  <a:pt x="4426791" y="1987834"/>
                </a:moveTo>
                <a:lnTo>
                  <a:pt x="4458562" y="2009015"/>
                </a:lnTo>
                <a:cubicBezTo>
                  <a:pt x="4444442" y="2009015"/>
                  <a:pt x="4433852" y="2009015"/>
                  <a:pt x="4426791" y="2009015"/>
                </a:cubicBezTo>
                <a:close/>
                <a:moveTo>
                  <a:pt x="7339155" y="1977242"/>
                </a:moveTo>
                <a:cubicBezTo>
                  <a:pt x="7339155" y="1977242"/>
                  <a:pt x="7342684" y="1977242"/>
                  <a:pt x="7349745" y="1977242"/>
                </a:cubicBezTo>
                <a:lnTo>
                  <a:pt x="7360336" y="1977242"/>
                </a:lnTo>
                <a:cubicBezTo>
                  <a:pt x="7360336" y="1977242"/>
                  <a:pt x="7360336" y="1979007"/>
                  <a:pt x="7360336" y="1982538"/>
                </a:cubicBezTo>
                <a:cubicBezTo>
                  <a:pt x="7360336" y="1986069"/>
                  <a:pt x="7356806" y="1987834"/>
                  <a:pt x="7349745" y="1987834"/>
                </a:cubicBezTo>
                <a:cubicBezTo>
                  <a:pt x="7349745" y="1980773"/>
                  <a:pt x="7346216" y="1977242"/>
                  <a:pt x="7339155" y="1977242"/>
                </a:cubicBezTo>
                <a:close/>
                <a:moveTo>
                  <a:pt x="6550169" y="1977242"/>
                </a:moveTo>
                <a:lnTo>
                  <a:pt x="6566054" y="1977242"/>
                </a:lnTo>
                <a:lnTo>
                  <a:pt x="6576646" y="1977242"/>
                </a:lnTo>
                <a:lnTo>
                  <a:pt x="6576646" y="1987834"/>
                </a:lnTo>
                <a:cubicBezTo>
                  <a:pt x="6562525" y="1994894"/>
                  <a:pt x="6558994" y="1994894"/>
                  <a:pt x="6566054" y="1987834"/>
                </a:cubicBezTo>
                <a:cubicBezTo>
                  <a:pt x="6566054" y="1980773"/>
                  <a:pt x="6560759" y="1977242"/>
                  <a:pt x="6550169" y="1977242"/>
                </a:cubicBezTo>
                <a:close/>
                <a:moveTo>
                  <a:pt x="6428380" y="1977242"/>
                </a:moveTo>
                <a:cubicBezTo>
                  <a:pt x="6435440" y="1977242"/>
                  <a:pt x="6438970" y="1977242"/>
                  <a:pt x="6438970" y="1977242"/>
                </a:cubicBezTo>
                <a:cubicBezTo>
                  <a:pt x="6453090" y="1977242"/>
                  <a:pt x="6467211" y="1977242"/>
                  <a:pt x="6481332" y="1977242"/>
                </a:cubicBezTo>
                <a:cubicBezTo>
                  <a:pt x="6495451" y="1977242"/>
                  <a:pt x="6509573" y="1977242"/>
                  <a:pt x="6523694" y="1977242"/>
                </a:cubicBezTo>
                <a:cubicBezTo>
                  <a:pt x="6530754" y="1977242"/>
                  <a:pt x="6534284" y="1977242"/>
                  <a:pt x="6534284" y="1977242"/>
                </a:cubicBezTo>
                <a:lnTo>
                  <a:pt x="6544874" y="1977242"/>
                </a:lnTo>
                <a:lnTo>
                  <a:pt x="6550169" y="1977242"/>
                </a:lnTo>
                <a:cubicBezTo>
                  <a:pt x="6539579" y="1977242"/>
                  <a:pt x="6534284" y="1979007"/>
                  <a:pt x="6534284" y="1982538"/>
                </a:cubicBezTo>
                <a:cubicBezTo>
                  <a:pt x="6534284" y="1986069"/>
                  <a:pt x="6536050" y="1987834"/>
                  <a:pt x="6539579" y="1987834"/>
                </a:cubicBezTo>
                <a:cubicBezTo>
                  <a:pt x="6543108" y="1987834"/>
                  <a:pt x="6544874" y="1991363"/>
                  <a:pt x="6544874" y="1998424"/>
                </a:cubicBezTo>
                <a:cubicBezTo>
                  <a:pt x="6544874" y="2005484"/>
                  <a:pt x="6548403" y="2009015"/>
                  <a:pt x="6555464" y="2009015"/>
                </a:cubicBezTo>
                <a:cubicBezTo>
                  <a:pt x="6562525" y="2009015"/>
                  <a:pt x="6564290" y="2010780"/>
                  <a:pt x="6560759" y="2014309"/>
                </a:cubicBezTo>
                <a:cubicBezTo>
                  <a:pt x="6557230" y="2017840"/>
                  <a:pt x="6548403" y="2016074"/>
                  <a:pt x="6534284" y="2009015"/>
                </a:cubicBezTo>
                <a:lnTo>
                  <a:pt x="6491922" y="1998424"/>
                </a:lnTo>
                <a:cubicBezTo>
                  <a:pt x="6484861" y="1998424"/>
                  <a:pt x="6479566" y="1996659"/>
                  <a:pt x="6476036" y="1993128"/>
                </a:cubicBezTo>
                <a:cubicBezTo>
                  <a:pt x="6472506" y="1989598"/>
                  <a:pt x="6470740" y="1987834"/>
                  <a:pt x="6470740" y="1987834"/>
                </a:cubicBezTo>
                <a:lnTo>
                  <a:pt x="6470740" y="1998424"/>
                </a:lnTo>
                <a:lnTo>
                  <a:pt x="6470740" y="2009015"/>
                </a:lnTo>
                <a:cubicBezTo>
                  <a:pt x="6463680" y="2009015"/>
                  <a:pt x="6456621" y="2003719"/>
                  <a:pt x="6449560" y="1993128"/>
                </a:cubicBezTo>
                <a:cubicBezTo>
                  <a:pt x="6442499" y="1982538"/>
                  <a:pt x="6435440" y="1977242"/>
                  <a:pt x="6428380" y="1977242"/>
                </a:cubicBezTo>
                <a:close/>
                <a:moveTo>
                  <a:pt x="5146940" y="1977242"/>
                </a:moveTo>
                <a:lnTo>
                  <a:pt x="5168121" y="1987834"/>
                </a:lnTo>
                <a:cubicBezTo>
                  <a:pt x="5161060" y="1987834"/>
                  <a:pt x="5157530" y="1987834"/>
                  <a:pt x="5157530" y="1987834"/>
                </a:cubicBezTo>
                <a:cubicBezTo>
                  <a:pt x="5157530" y="1987834"/>
                  <a:pt x="5154000" y="1987834"/>
                  <a:pt x="5146940" y="1987834"/>
                </a:cubicBezTo>
                <a:lnTo>
                  <a:pt x="5157530" y="1998424"/>
                </a:lnTo>
                <a:cubicBezTo>
                  <a:pt x="5171650" y="1998424"/>
                  <a:pt x="5178710" y="1994894"/>
                  <a:pt x="5178710" y="1987834"/>
                </a:cubicBezTo>
                <a:lnTo>
                  <a:pt x="5157530" y="1977242"/>
                </a:lnTo>
                <a:close/>
                <a:moveTo>
                  <a:pt x="5009265" y="1977242"/>
                </a:moveTo>
                <a:lnTo>
                  <a:pt x="5009265" y="1987834"/>
                </a:lnTo>
                <a:lnTo>
                  <a:pt x="5019854" y="1977242"/>
                </a:lnTo>
                <a:cubicBezTo>
                  <a:pt x="5019854" y="1977242"/>
                  <a:pt x="5016325" y="1977242"/>
                  <a:pt x="5009265" y="1977242"/>
                </a:cubicBezTo>
                <a:close/>
                <a:moveTo>
                  <a:pt x="7104842" y="1971948"/>
                </a:moveTo>
                <a:cubicBezTo>
                  <a:pt x="7102196" y="1971948"/>
                  <a:pt x="7099106" y="1973713"/>
                  <a:pt x="7095574" y="1977242"/>
                </a:cubicBezTo>
                <a:lnTo>
                  <a:pt x="7106166" y="1987834"/>
                </a:lnTo>
                <a:cubicBezTo>
                  <a:pt x="7113226" y="1987834"/>
                  <a:pt x="7116756" y="1987834"/>
                  <a:pt x="7116756" y="1987834"/>
                </a:cubicBezTo>
                <a:cubicBezTo>
                  <a:pt x="7116756" y="1987834"/>
                  <a:pt x="7114991" y="1984303"/>
                  <a:pt x="7111462" y="1977242"/>
                </a:cubicBezTo>
                <a:cubicBezTo>
                  <a:pt x="7109697" y="1973713"/>
                  <a:pt x="7107491" y="1971948"/>
                  <a:pt x="7104842" y="1971948"/>
                </a:cubicBezTo>
                <a:close/>
                <a:moveTo>
                  <a:pt x="7635686" y="1966653"/>
                </a:moveTo>
                <a:lnTo>
                  <a:pt x="7646278" y="1977242"/>
                </a:lnTo>
                <a:cubicBezTo>
                  <a:pt x="7653338" y="1970184"/>
                  <a:pt x="7660396" y="1966653"/>
                  <a:pt x="7667457" y="1966653"/>
                </a:cubicBezTo>
                <a:cubicBezTo>
                  <a:pt x="7667457" y="1966653"/>
                  <a:pt x="7662163" y="1966653"/>
                  <a:pt x="7651572" y="1966653"/>
                </a:cubicBezTo>
                <a:cubicBezTo>
                  <a:pt x="7640982" y="1966653"/>
                  <a:pt x="7635686" y="1966653"/>
                  <a:pt x="7635686" y="1966653"/>
                </a:cubicBezTo>
                <a:close/>
                <a:moveTo>
                  <a:pt x="6608416" y="1966653"/>
                </a:moveTo>
                <a:lnTo>
                  <a:pt x="6619006" y="1977242"/>
                </a:lnTo>
                <a:lnTo>
                  <a:pt x="6629598" y="1966653"/>
                </a:lnTo>
                <a:cubicBezTo>
                  <a:pt x="6629598" y="1966653"/>
                  <a:pt x="6626067" y="1966653"/>
                  <a:pt x="6619006" y="1966653"/>
                </a:cubicBezTo>
                <a:cubicBezTo>
                  <a:pt x="6611946" y="1966653"/>
                  <a:pt x="6608416" y="1966653"/>
                  <a:pt x="6608416" y="1966653"/>
                </a:cubicBezTo>
                <a:close/>
                <a:moveTo>
                  <a:pt x="6174209" y="1966653"/>
                </a:moveTo>
                <a:cubicBezTo>
                  <a:pt x="6167149" y="1966653"/>
                  <a:pt x="6167149" y="1970184"/>
                  <a:pt x="6174209" y="1977242"/>
                </a:cubicBezTo>
                <a:cubicBezTo>
                  <a:pt x="6174209" y="1977242"/>
                  <a:pt x="6177738" y="1977242"/>
                  <a:pt x="6184800" y="1977242"/>
                </a:cubicBezTo>
                <a:cubicBezTo>
                  <a:pt x="6184800" y="1970184"/>
                  <a:pt x="6181270" y="1966653"/>
                  <a:pt x="6174209" y="1966653"/>
                </a:cubicBezTo>
                <a:close/>
                <a:moveTo>
                  <a:pt x="5941220" y="1966653"/>
                </a:moveTo>
                <a:lnTo>
                  <a:pt x="5930630" y="1977242"/>
                </a:lnTo>
                <a:cubicBezTo>
                  <a:pt x="5937690" y="1977242"/>
                  <a:pt x="5937690" y="1980773"/>
                  <a:pt x="5930630" y="1987834"/>
                </a:cubicBezTo>
                <a:cubicBezTo>
                  <a:pt x="5930630" y="1987834"/>
                  <a:pt x="5934160" y="1987834"/>
                  <a:pt x="5941220" y="1987834"/>
                </a:cubicBezTo>
                <a:lnTo>
                  <a:pt x="5962401" y="1987834"/>
                </a:lnTo>
                <a:lnTo>
                  <a:pt x="5951812" y="1977242"/>
                </a:lnTo>
                <a:cubicBezTo>
                  <a:pt x="5951812" y="1970184"/>
                  <a:pt x="5948280" y="1966653"/>
                  <a:pt x="5941220" y="1966653"/>
                </a:cubicBezTo>
                <a:close/>
                <a:moveTo>
                  <a:pt x="5845908" y="1966653"/>
                </a:moveTo>
                <a:cubicBezTo>
                  <a:pt x="5838847" y="1966653"/>
                  <a:pt x="5833552" y="1970184"/>
                  <a:pt x="5830020" y="1977242"/>
                </a:cubicBezTo>
                <a:cubicBezTo>
                  <a:pt x="5826491" y="1984303"/>
                  <a:pt x="5831786" y="1991363"/>
                  <a:pt x="5845908" y="1998424"/>
                </a:cubicBezTo>
                <a:cubicBezTo>
                  <a:pt x="5860026" y="1998424"/>
                  <a:pt x="5870616" y="1998424"/>
                  <a:pt x="5877678" y="1998424"/>
                </a:cubicBezTo>
                <a:cubicBezTo>
                  <a:pt x="5884738" y="1991363"/>
                  <a:pt x="5886504" y="1984303"/>
                  <a:pt x="5882972" y="1977242"/>
                </a:cubicBezTo>
                <a:cubicBezTo>
                  <a:pt x="5879443" y="1970184"/>
                  <a:pt x="5874148" y="1970184"/>
                  <a:pt x="5867087" y="1977242"/>
                </a:cubicBezTo>
                <a:cubicBezTo>
                  <a:pt x="5860026" y="1977242"/>
                  <a:pt x="5856497" y="1973713"/>
                  <a:pt x="5856497" y="1966653"/>
                </a:cubicBezTo>
                <a:cubicBezTo>
                  <a:pt x="5856497" y="1966653"/>
                  <a:pt x="5852968" y="1966653"/>
                  <a:pt x="5845908" y="1966653"/>
                </a:cubicBezTo>
                <a:close/>
                <a:moveTo>
                  <a:pt x="5687051" y="1966653"/>
                </a:moveTo>
                <a:cubicBezTo>
                  <a:pt x="5665870" y="1966653"/>
                  <a:pt x="5662340" y="1970184"/>
                  <a:pt x="5676460" y="1977242"/>
                </a:cubicBezTo>
                <a:cubicBezTo>
                  <a:pt x="5676460" y="1984303"/>
                  <a:pt x="5678226" y="1987834"/>
                  <a:pt x="5681756" y="1987834"/>
                </a:cubicBezTo>
                <a:cubicBezTo>
                  <a:pt x="5685285" y="1987834"/>
                  <a:pt x="5687051" y="1984303"/>
                  <a:pt x="5687051" y="1977242"/>
                </a:cubicBezTo>
                <a:cubicBezTo>
                  <a:pt x="5687051" y="1970184"/>
                  <a:pt x="5687051" y="1966653"/>
                  <a:pt x="5687051" y="1966653"/>
                </a:cubicBezTo>
                <a:close/>
                <a:moveTo>
                  <a:pt x="8424672" y="1963344"/>
                </a:moveTo>
                <a:cubicBezTo>
                  <a:pt x="8429968" y="1962019"/>
                  <a:pt x="8435262" y="1966653"/>
                  <a:pt x="8440558" y="1977242"/>
                </a:cubicBezTo>
                <a:lnTo>
                  <a:pt x="8451148" y="1987834"/>
                </a:lnTo>
                <a:cubicBezTo>
                  <a:pt x="8451148" y="1987834"/>
                  <a:pt x="8444087" y="1984303"/>
                  <a:pt x="8429968" y="1977242"/>
                </a:cubicBezTo>
                <a:lnTo>
                  <a:pt x="8419377" y="1966653"/>
                </a:lnTo>
                <a:cubicBezTo>
                  <a:pt x="8421143" y="1964888"/>
                  <a:pt x="8422908" y="1963783"/>
                  <a:pt x="8424672" y="1963344"/>
                </a:cubicBezTo>
                <a:close/>
                <a:moveTo>
                  <a:pt x="7540374" y="1956063"/>
                </a:moveTo>
                <a:cubicBezTo>
                  <a:pt x="7533312" y="1956063"/>
                  <a:pt x="7529782" y="1959592"/>
                  <a:pt x="7529782" y="1966653"/>
                </a:cubicBezTo>
                <a:lnTo>
                  <a:pt x="7540374" y="1966653"/>
                </a:lnTo>
                <a:close/>
                <a:moveTo>
                  <a:pt x="7434468" y="1956063"/>
                </a:moveTo>
                <a:cubicBezTo>
                  <a:pt x="7441530" y="1956063"/>
                  <a:pt x="7445059" y="1959592"/>
                  <a:pt x="7445059" y="1966653"/>
                </a:cubicBezTo>
                <a:cubicBezTo>
                  <a:pt x="7445059" y="1973713"/>
                  <a:pt x="7448588" y="1977242"/>
                  <a:pt x="7455649" y="1977242"/>
                </a:cubicBezTo>
                <a:cubicBezTo>
                  <a:pt x="7462711" y="1977242"/>
                  <a:pt x="7466240" y="1979007"/>
                  <a:pt x="7466240" y="1982538"/>
                </a:cubicBezTo>
                <a:cubicBezTo>
                  <a:pt x="7466240" y="1986069"/>
                  <a:pt x="7462711" y="1987834"/>
                  <a:pt x="7455649" y="1987834"/>
                </a:cubicBezTo>
                <a:lnTo>
                  <a:pt x="7445059" y="1987834"/>
                </a:lnTo>
                <a:lnTo>
                  <a:pt x="7434468" y="1977242"/>
                </a:lnTo>
                <a:close/>
                <a:moveTo>
                  <a:pt x="7233251" y="1956063"/>
                </a:moveTo>
                <a:cubicBezTo>
                  <a:pt x="7233251" y="1963122"/>
                  <a:pt x="7233251" y="1966653"/>
                  <a:pt x="7233251" y="1966653"/>
                </a:cubicBezTo>
                <a:cubicBezTo>
                  <a:pt x="7233251" y="1973713"/>
                  <a:pt x="7236780" y="1975478"/>
                  <a:pt x="7243841" y="1971948"/>
                </a:cubicBezTo>
                <a:cubicBezTo>
                  <a:pt x="7250902" y="1968417"/>
                  <a:pt x="7254432" y="1966653"/>
                  <a:pt x="7254432" y="1966653"/>
                </a:cubicBezTo>
                <a:cubicBezTo>
                  <a:pt x="7254432" y="1959592"/>
                  <a:pt x="7254432" y="1956063"/>
                  <a:pt x="7254432" y="1956063"/>
                </a:cubicBezTo>
                <a:cubicBezTo>
                  <a:pt x="7254432" y="1956063"/>
                  <a:pt x="7250902" y="1956063"/>
                  <a:pt x="7243841" y="1956063"/>
                </a:cubicBezTo>
                <a:close/>
                <a:moveTo>
                  <a:pt x="5623508" y="1956063"/>
                </a:moveTo>
                <a:lnTo>
                  <a:pt x="5634099" y="1966653"/>
                </a:lnTo>
                <a:cubicBezTo>
                  <a:pt x="5641160" y="1973713"/>
                  <a:pt x="5646454" y="1977242"/>
                  <a:pt x="5649984" y="1977242"/>
                </a:cubicBezTo>
                <a:cubicBezTo>
                  <a:pt x="5653514" y="1977242"/>
                  <a:pt x="5655279" y="1973713"/>
                  <a:pt x="5655279" y="1966653"/>
                </a:cubicBezTo>
                <a:cubicBezTo>
                  <a:pt x="5655279" y="1959592"/>
                  <a:pt x="5644689" y="1956063"/>
                  <a:pt x="5623508" y="1956063"/>
                </a:cubicBezTo>
                <a:close/>
                <a:moveTo>
                  <a:pt x="5570556" y="1956063"/>
                </a:moveTo>
                <a:lnTo>
                  <a:pt x="5559966" y="1966653"/>
                </a:lnTo>
                <a:cubicBezTo>
                  <a:pt x="5567026" y="1966653"/>
                  <a:pt x="5570556" y="1964888"/>
                  <a:pt x="5570556" y="1961357"/>
                </a:cubicBezTo>
                <a:cubicBezTo>
                  <a:pt x="5570556" y="1957828"/>
                  <a:pt x="5570556" y="1956063"/>
                  <a:pt x="5570556" y="1956063"/>
                </a:cubicBezTo>
                <a:close/>
                <a:moveTo>
                  <a:pt x="5115169" y="1956063"/>
                </a:moveTo>
                <a:cubicBezTo>
                  <a:pt x="5108108" y="1963122"/>
                  <a:pt x="5104578" y="1966653"/>
                  <a:pt x="5104578" y="1966653"/>
                </a:cubicBezTo>
                <a:cubicBezTo>
                  <a:pt x="5104578" y="1973713"/>
                  <a:pt x="5104578" y="1977242"/>
                  <a:pt x="5104578" y="1977242"/>
                </a:cubicBezTo>
                <a:cubicBezTo>
                  <a:pt x="5104578" y="1977242"/>
                  <a:pt x="5108108" y="1977242"/>
                  <a:pt x="5115169" y="1977242"/>
                </a:cubicBezTo>
                <a:cubicBezTo>
                  <a:pt x="5122229" y="1977242"/>
                  <a:pt x="5125758" y="1973713"/>
                  <a:pt x="5125758" y="1966653"/>
                </a:cubicBezTo>
                <a:cubicBezTo>
                  <a:pt x="5125758" y="1966653"/>
                  <a:pt x="5125758" y="1964888"/>
                  <a:pt x="5125758" y="1961357"/>
                </a:cubicBezTo>
                <a:cubicBezTo>
                  <a:pt x="5125758" y="1957828"/>
                  <a:pt x="5122229" y="1956063"/>
                  <a:pt x="5115169" y="1956063"/>
                </a:cubicBezTo>
                <a:close/>
                <a:moveTo>
                  <a:pt x="4522106" y="1956063"/>
                </a:moveTo>
                <a:lnTo>
                  <a:pt x="4522106" y="1966653"/>
                </a:lnTo>
                <a:lnTo>
                  <a:pt x="4532695" y="1966653"/>
                </a:lnTo>
                <a:cubicBezTo>
                  <a:pt x="4525635" y="1959592"/>
                  <a:pt x="4522106" y="1956063"/>
                  <a:pt x="4522106" y="1956063"/>
                </a:cubicBezTo>
                <a:close/>
                <a:moveTo>
                  <a:pt x="4160708" y="1949444"/>
                </a:moveTo>
                <a:cubicBezTo>
                  <a:pt x="4159825" y="1948560"/>
                  <a:pt x="4158502" y="1949002"/>
                  <a:pt x="4156736" y="1950767"/>
                </a:cubicBezTo>
                <a:cubicBezTo>
                  <a:pt x="4153206" y="1954297"/>
                  <a:pt x="4154970" y="1957828"/>
                  <a:pt x="4162031" y="1961357"/>
                </a:cubicBezTo>
                <a:cubicBezTo>
                  <a:pt x="4169092" y="1964888"/>
                  <a:pt x="4172621" y="1966653"/>
                  <a:pt x="4172621" y="1966653"/>
                </a:cubicBezTo>
                <a:cubicBezTo>
                  <a:pt x="4172621" y="1959592"/>
                  <a:pt x="4169092" y="1956063"/>
                  <a:pt x="4162031" y="1956063"/>
                </a:cubicBezTo>
                <a:cubicBezTo>
                  <a:pt x="4162031" y="1952532"/>
                  <a:pt x="4161590" y="1950326"/>
                  <a:pt x="4160708" y="1949444"/>
                </a:cubicBezTo>
                <a:close/>
                <a:moveTo>
                  <a:pt x="7699230" y="1945472"/>
                </a:moveTo>
                <a:cubicBezTo>
                  <a:pt x="7692168" y="1945472"/>
                  <a:pt x="7692168" y="1952532"/>
                  <a:pt x="7699230" y="1966653"/>
                </a:cubicBezTo>
                <a:cubicBezTo>
                  <a:pt x="7706290" y="1966653"/>
                  <a:pt x="7713348" y="1966653"/>
                  <a:pt x="7720409" y="1966653"/>
                </a:cubicBezTo>
                <a:lnTo>
                  <a:pt x="7731000" y="1966653"/>
                </a:lnTo>
                <a:lnTo>
                  <a:pt x="7709820" y="1956063"/>
                </a:lnTo>
                <a:cubicBezTo>
                  <a:pt x="7709820" y="1949002"/>
                  <a:pt x="7706290" y="1945472"/>
                  <a:pt x="7699230" y="1945472"/>
                </a:cubicBezTo>
                <a:close/>
                <a:moveTo>
                  <a:pt x="7646278" y="1945472"/>
                </a:moveTo>
                <a:cubicBezTo>
                  <a:pt x="7646278" y="1952532"/>
                  <a:pt x="7649807" y="1956063"/>
                  <a:pt x="7656867" y="1956063"/>
                </a:cubicBezTo>
                <a:lnTo>
                  <a:pt x="7656867" y="1945472"/>
                </a:lnTo>
                <a:cubicBezTo>
                  <a:pt x="7649807" y="1945472"/>
                  <a:pt x="7646278" y="1945472"/>
                  <a:pt x="7646278" y="1945472"/>
                </a:cubicBezTo>
                <a:close/>
                <a:moveTo>
                  <a:pt x="7593326" y="1945472"/>
                </a:moveTo>
                <a:lnTo>
                  <a:pt x="7582734" y="1977242"/>
                </a:lnTo>
                <a:lnTo>
                  <a:pt x="7593326" y="1966653"/>
                </a:lnTo>
                <a:close/>
                <a:moveTo>
                  <a:pt x="7370926" y="1945472"/>
                </a:moveTo>
                <a:lnTo>
                  <a:pt x="7370926" y="1956063"/>
                </a:lnTo>
                <a:cubicBezTo>
                  <a:pt x="7377986" y="1956063"/>
                  <a:pt x="7381516" y="1956063"/>
                  <a:pt x="7381516" y="1956063"/>
                </a:cubicBezTo>
                <a:cubicBezTo>
                  <a:pt x="7381516" y="1949002"/>
                  <a:pt x="7379751" y="1945472"/>
                  <a:pt x="7376222" y="1945472"/>
                </a:cubicBezTo>
                <a:cubicBezTo>
                  <a:pt x="7372692" y="1945472"/>
                  <a:pt x="7370926" y="1945472"/>
                  <a:pt x="7370926" y="1945472"/>
                </a:cubicBezTo>
                <a:close/>
                <a:moveTo>
                  <a:pt x="3685463" y="1945472"/>
                </a:moveTo>
                <a:lnTo>
                  <a:pt x="3706644" y="1945472"/>
                </a:lnTo>
                <a:lnTo>
                  <a:pt x="3706644" y="1956063"/>
                </a:lnTo>
                <a:cubicBezTo>
                  <a:pt x="3692523" y="1949002"/>
                  <a:pt x="3685463" y="1945472"/>
                  <a:pt x="3685463" y="1945472"/>
                </a:cubicBezTo>
                <a:close/>
                <a:moveTo>
                  <a:pt x="7519192" y="1934882"/>
                </a:moveTo>
                <a:lnTo>
                  <a:pt x="7519192" y="1945472"/>
                </a:lnTo>
                <a:cubicBezTo>
                  <a:pt x="7519192" y="1945472"/>
                  <a:pt x="7519192" y="1949002"/>
                  <a:pt x="7519192" y="1956063"/>
                </a:cubicBezTo>
                <a:cubicBezTo>
                  <a:pt x="7526252" y="1956063"/>
                  <a:pt x="7529782" y="1952532"/>
                  <a:pt x="7529782" y="1945472"/>
                </a:cubicBezTo>
                <a:cubicBezTo>
                  <a:pt x="7529782" y="1945472"/>
                  <a:pt x="7526252" y="1941941"/>
                  <a:pt x="7519192" y="1934882"/>
                </a:cubicBezTo>
                <a:close/>
                <a:moveTo>
                  <a:pt x="7434468" y="1934882"/>
                </a:moveTo>
                <a:cubicBezTo>
                  <a:pt x="7441530" y="1934882"/>
                  <a:pt x="7445059" y="1934882"/>
                  <a:pt x="7445059" y="1934882"/>
                </a:cubicBezTo>
                <a:lnTo>
                  <a:pt x="7445059" y="1945472"/>
                </a:lnTo>
                <a:cubicBezTo>
                  <a:pt x="7437999" y="1945472"/>
                  <a:pt x="7434468" y="1941941"/>
                  <a:pt x="7434468" y="1934882"/>
                </a:cubicBezTo>
                <a:close/>
                <a:moveTo>
                  <a:pt x="7296793" y="1934882"/>
                </a:moveTo>
                <a:lnTo>
                  <a:pt x="7317974" y="1945472"/>
                </a:lnTo>
                <a:lnTo>
                  <a:pt x="7317974" y="1934882"/>
                </a:lnTo>
                <a:close/>
                <a:moveTo>
                  <a:pt x="7169708" y="1934882"/>
                </a:moveTo>
                <a:cubicBezTo>
                  <a:pt x="7169708" y="1941941"/>
                  <a:pt x="7171474" y="1947236"/>
                  <a:pt x="7175004" y="1950767"/>
                </a:cubicBezTo>
                <a:cubicBezTo>
                  <a:pt x="7178533" y="1954297"/>
                  <a:pt x="7183828" y="1956063"/>
                  <a:pt x="7190889" y="1956063"/>
                </a:cubicBezTo>
                <a:lnTo>
                  <a:pt x="7180299" y="1934882"/>
                </a:lnTo>
                <a:close/>
                <a:moveTo>
                  <a:pt x="7137937" y="1934882"/>
                </a:moveTo>
                <a:cubicBezTo>
                  <a:pt x="7137937" y="1941941"/>
                  <a:pt x="7141466" y="1945472"/>
                  <a:pt x="7148526" y="1945472"/>
                </a:cubicBezTo>
                <a:lnTo>
                  <a:pt x="7159118" y="1934882"/>
                </a:lnTo>
                <a:close/>
                <a:moveTo>
                  <a:pt x="5856497" y="1934882"/>
                </a:moveTo>
                <a:lnTo>
                  <a:pt x="5867087" y="1945472"/>
                </a:lnTo>
                <a:cubicBezTo>
                  <a:pt x="5867087" y="1945472"/>
                  <a:pt x="5867087" y="1941941"/>
                  <a:pt x="5867087" y="1934882"/>
                </a:cubicBezTo>
                <a:cubicBezTo>
                  <a:pt x="5860026" y="1934882"/>
                  <a:pt x="5856497" y="1934882"/>
                  <a:pt x="5856497" y="1934882"/>
                </a:cubicBezTo>
                <a:close/>
                <a:moveTo>
                  <a:pt x="5528195" y="1934882"/>
                </a:moveTo>
                <a:cubicBezTo>
                  <a:pt x="5528195" y="1941941"/>
                  <a:pt x="5528195" y="1945472"/>
                  <a:pt x="5528195" y="1945472"/>
                </a:cubicBezTo>
                <a:cubicBezTo>
                  <a:pt x="5528195" y="1945472"/>
                  <a:pt x="5531724" y="1945472"/>
                  <a:pt x="5538785" y="1945472"/>
                </a:cubicBezTo>
                <a:cubicBezTo>
                  <a:pt x="5538785" y="1945472"/>
                  <a:pt x="5538785" y="1941941"/>
                  <a:pt x="5538785" y="1934882"/>
                </a:cubicBezTo>
                <a:cubicBezTo>
                  <a:pt x="5531724" y="1934882"/>
                  <a:pt x="5528195" y="1934882"/>
                  <a:pt x="5528195" y="1934882"/>
                </a:cubicBezTo>
                <a:close/>
                <a:moveTo>
                  <a:pt x="5125758" y="1934882"/>
                </a:moveTo>
                <a:cubicBezTo>
                  <a:pt x="5125758" y="1941941"/>
                  <a:pt x="5129290" y="1945472"/>
                  <a:pt x="5136350" y="1945472"/>
                </a:cubicBezTo>
                <a:cubicBezTo>
                  <a:pt x="5143410" y="1945472"/>
                  <a:pt x="5146940" y="1945472"/>
                  <a:pt x="5146940" y="1945472"/>
                </a:cubicBezTo>
                <a:cubicBezTo>
                  <a:pt x="5146940" y="1945472"/>
                  <a:pt x="5146940" y="1941941"/>
                  <a:pt x="5146940" y="1934882"/>
                </a:cubicBezTo>
                <a:cubicBezTo>
                  <a:pt x="5146940" y="1934882"/>
                  <a:pt x="5143410" y="1934882"/>
                  <a:pt x="5136350" y="1934882"/>
                </a:cubicBezTo>
                <a:cubicBezTo>
                  <a:pt x="5129290" y="1934882"/>
                  <a:pt x="5125758" y="1934882"/>
                  <a:pt x="5125758" y="1934882"/>
                </a:cubicBezTo>
                <a:close/>
                <a:moveTo>
                  <a:pt x="4098489" y="1934882"/>
                </a:moveTo>
                <a:lnTo>
                  <a:pt x="4087898" y="1945472"/>
                </a:lnTo>
                <a:cubicBezTo>
                  <a:pt x="4087898" y="1952532"/>
                  <a:pt x="4091429" y="1952532"/>
                  <a:pt x="4098489" y="1945472"/>
                </a:cubicBezTo>
                <a:close/>
                <a:moveTo>
                  <a:pt x="7257080" y="1929586"/>
                </a:moveTo>
                <a:cubicBezTo>
                  <a:pt x="7255313" y="1929586"/>
                  <a:pt x="7254432" y="1931352"/>
                  <a:pt x="7254432" y="1934882"/>
                </a:cubicBezTo>
                <a:lnTo>
                  <a:pt x="7265022" y="1934882"/>
                </a:lnTo>
                <a:cubicBezTo>
                  <a:pt x="7261491" y="1931352"/>
                  <a:pt x="7258844" y="1929586"/>
                  <a:pt x="7257080" y="1929586"/>
                </a:cubicBezTo>
                <a:close/>
                <a:moveTo>
                  <a:pt x="6194067" y="1929586"/>
                </a:moveTo>
                <a:cubicBezTo>
                  <a:pt x="6191420" y="1929586"/>
                  <a:pt x="6188330" y="1931352"/>
                  <a:pt x="6184800" y="1934882"/>
                </a:cubicBezTo>
                <a:cubicBezTo>
                  <a:pt x="6184800" y="1941941"/>
                  <a:pt x="6190094" y="1947236"/>
                  <a:pt x="6200686" y="1950767"/>
                </a:cubicBezTo>
                <a:cubicBezTo>
                  <a:pt x="6211276" y="1954297"/>
                  <a:pt x="6227161" y="1956063"/>
                  <a:pt x="6248342" y="1956063"/>
                </a:cubicBezTo>
                <a:cubicBezTo>
                  <a:pt x="6241282" y="1956063"/>
                  <a:pt x="6237752" y="1952532"/>
                  <a:pt x="6237752" y="1945472"/>
                </a:cubicBezTo>
                <a:cubicBezTo>
                  <a:pt x="6237752" y="1931351"/>
                  <a:pt x="6230690" y="1927821"/>
                  <a:pt x="6216572" y="1934882"/>
                </a:cubicBezTo>
                <a:cubicBezTo>
                  <a:pt x="6209510" y="1941941"/>
                  <a:pt x="6204216" y="1941941"/>
                  <a:pt x="6200686" y="1934882"/>
                </a:cubicBezTo>
                <a:cubicBezTo>
                  <a:pt x="6198921" y="1931352"/>
                  <a:pt x="6196714" y="1929586"/>
                  <a:pt x="6194067" y="1929586"/>
                </a:cubicBezTo>
                <a:close/>
                <a:moveTo>
                  <a:pt x="7212070" y="1924290"/>
                </a:moveTo>
                <a:cubicBezTo>
                  <a:pt x="7212070" y="1931351"/>
                  <a:pt x="7208540" y="1934882"/>
                  <a:pt x="7201480" y="1934882"/>
                </a:cubicBezTo>
                <a:cubicBezTo>
                  <a:pt x="7201480" y="1941941"/>
                  <a:pt x="7199714" y="1945472"/>
                  <a:pt x="7196184" y="1945472"/>
                </a:cubicBezTo>
                <a:cubicBezTo>
                  <a:pt x="7192655" y="1945472"/>
                  <a:pt x="7190889" y="1947236"/>
                  <a:pt x="7190889" y="1950767"/>
                </a:cubicBezTo>
                <a:cubicBezTo>
                  <a:pt x="7190889" y="1954297"/>
                  <a:pt x="7196184" y="1954297"/>
                  <a:pt x="7206774" y="1950767"/>
                </a:cubicBezTo>
                <a:cubicBezTo>
                  <a:pt x="7217366" y="1947236"/>
                  <a:pt x="7222660" y="1945472"/>
                  <a:pt x="7222660" y="1945472"/>
                </a:cubicBezTo>
                <a:cubicBezTo>
                  <a:pt x="7222660" y="1945472"/>
                  <a:pt x="7222660" y="1941941"/>
                  <a:pt x="7222660" y="1934882"/>
                </a:cubicBezTo>
                <a:cubicBezTo>
                  <a:pt x="7229722" y="1934882"/>
                  <a:pt x="7233251" y="1933117"/>
                  <a:pt x="7233251" y="1929586"/>
                </a:cubicBezTo>
                <a:cubicBezTo>
                  <a:pt x="7233251" y="1926055"/>
                  <a:pt x="7229722" y="1924290"/>
                  <a:pt x="7222660" y="1924290"/>
                </a:cubicBezTo>
                <a:close/>
                <a:moveTo>
                  <a:pt x="5994172" y="1924290"/>
                </a:moveTo>
                <a:lnTo>
                  <a:pt x="6004764" y="1934882"/>
                </a:lnTo>
                <a:lnTo>
                  <a:pt x="6015353" y="1934882"/>
                </a:lnTo>
                <a:cubicBezTo>
                  <a:pt x="6008293" y="1927821"/>
                  <a:pt x="6001234" y="1924290"/>
                  <a:pt x="5994172" y="1924290"/>
                </a:cubicBezTo>
                <a:close/>
                <a:moveTo>
                  <a:pt x="5814135" y="1924290"/>
                </a:moveTo>
                <a:cubicBezTo>
                  <a:pt x="5807076" y="1924290"/>
                  <a:pt x="5803545" y="1927821"/>
                  <a:pt x="5803545" y="1934882"/>
                </a:cubicBezTo>
                <a:cubicBezTo>
                  <a:pt x="5810606" y="1934882"/>
                  <a:pt x="5810606" y="1938411"/>
                  <a:pt x="5803545" y="1945472"/>
                </a:cubicBezTo>
                <a:lnTo>
                  <a:pt x="5814135" y="1945472"/>
                </a:lnTo>
                <a:lnTo>
                  <a:pt x="5824726" y="1934882"/>
                </a:lnTo>
                <a:cubicBezTo>
                  <a:pt x="5831786" y="1934882"/>
                  <a:pt x="5833552" y="1933117"/>
                  <a:pt x="5830020" y="1929586"/>
                </a:cubicBezTo>
                <a:cubicBezTo>
                  <a:pt x="5826491" y="1926055"/>
                  <a:pt x="5821196" y="1924290"/>
                  <a:pt x="5814135" y="1924290"/>
                </a:cubicBezTo>
                <a:close/>
                <a:moveTo>
                  <a:pt x="5729412" y="1924290"/>
                </a:moveTo>
                <a:lnTo>
                  <a:pt x="5718822" y="1934882"/>
                </a:lnTo>
                <a:cubicBezTo>
                  <a:pt x="5725882" y="1934882"/>
                  <a:pt x="5736472" y="1938411"/>
                  <a:pt x="5750593" y="1945472"/>
                </a:cubicBezTo>
                <a:lnTo>
                  <a:pt x="5750593" y="1934882"/>
                </a:lnTo>
                <a:cubicBezTo>
                  <a:pt x="5743532" y="1934882"/>
                  <a:pt x="5738237" y="1934882"/>
                  <a:pt x="5734708" y="1934882"/>
                </a:cubicBezTo>
                <a:cubicBezTo>
                  <a:pt x="5731178" y="1934882"/>
                  <a:pt x="5729412" y="1931351"/>
                  <a:pt x="5729412" y="1924290"/>
                </a:cubicBezTo>
                <a:close/>
                <a:moveTo>
                  <a:pt x="5507014" y="1924290"/>
                </a:moveTo>
                <a:lnTo>
                  <a:pt x="5507014" y="1934882"/>
                </a:lnTo>
                <a:lnTo>
                  <a:pt x="5517604" y="1934882"/>
                </a:lnTo>
                <a:cubicBezTo>
                  <a:pt x="5517604" y="1934882"/>
                  <a:pt x="5517604" y="1931351"/>
                  <a:pt x="5517604" y="1924290"/>
                </a:cubicBezTo>
                <a:cubicBezTo>
                  <a:pt x="5517604" y="1924290"/>
                  <a:pt x="5514074" y="1924290"/>
                  <a:pt x="5507014" y="1924290"/>
                </a:cubicBezTo>
                <a:close/>
                <a:moveTo>
                  <a:pt x="5395814" y="1924290"/>
                </a:moveTo>
                <a:cubicBezTo>
                  <a:pt x="5392285" y="1924290"/>
                  <a:pt x="5394050" y="1927821"/>
                  <a:pt x="5401110" y="1934882"/>
                </a:cubicBezTo>
                <a:cubicBezTo>
                  <a:pt x="5408170" y="1941941"/>
                  <a:pt x="5413464" y="1945472"/>
                  <a:pt x="5416996" y="1945472"/>
                </a:cubicBezTo>
                <a:cubicBezTo>
                  <a:pt x="5420525" y="1945472"/>
                  <a:pt x="5422291" y="1941941"/>
                  <a:pt x="5422291" y="1934882"/>
                </a:cubicBezTo>
                <a:cubicBezTo>
                  <a:pt x="5422291" y="1934882"/>
                  <a:pt x="5418760" y="1934882"/>
                  <a:pt x="5411700" y="1934882"/>
                </a:cubicBezTo>
                <a:cubicBezTo>
                  <a:pt x="5411700" y="1934882"/>
                  <a:pt x="5409935" y="1934882"/>
                  <a:pt x="5406404" y="1934882"/>
                </a:cubicBezTo>
                <a:cubicBezTo>
                  <a:pt x="5402874" y="1934882"/>
                  <a:pt x="5401110" y="1931351"/>
                  <a:pt x="5401110" y="1924290"/>
                </a:cubicBezTo>
                <a:cubicBezTo>
                  <a:pt x="5401110" y="1924290"/>
                  <a:pt x="5399344" y="1924290"/>
                  <a:pt x="5395814" y="1924290"/>
                </a:cubicBezTo>
                <a:close/>
                <a:moveTo>
                  <a:pt x="4236164" y="1924290"/>
                </a:moveTo>
                <a:cubicBezTo>
                  <a:pt x="4236164" y="1924290"/>
                  <a:pt x="4239695" y="1924290"/>
                  <a:pt x="4246754" y="1924290"/>
                </a:cubicBezTo>
                <a:lnTo>
                  <a:pt x="4236164" y="1934882"/>
                </a:lnTo>
                <a:close/>
                <a:moveTo>
                  <a:pt x="7234573" y="1916348"/>
                </a:moveTo>
                <a:cubicBezTo>
                  <a:pt x="7231926" y="1916348"/>
                  <a:pt x="7229720" y="1917231"/>
                  <a:pt x="7227956" y="1918996"/>
                </a:cubicBezTo>
                <a:cubicBezTo>
                  <a:pt x="7224426" y="1922526"/>
                  <a:pt x="7227956" y="1924290"/>
                  <a:pt x="7238546" y="1924290"/>
                </a:cubicBezTo>
                <a:cubicBezTo>
                  <a:pt x="7249136" y="1924290"/>
                  <a:pt x="7250902" y="1922526"/>
                  <a:pt x="7243841" y="1918996"/>
                </a:cubicBezTo>
                <a:cubicBezTo>
                  <a:pt x="7240310" y="1917231"/>
                  <a:pt x="7237222" y="1916348"/>
                  <a:pt x="7234573" y="1916348"/>
                </a:cubicBezTo>
                <a:close/>
                <a:moveTo>
                  <a:pt x="7974579" y="1913701"/>
                </a:moveTo>
                <a:cubicBezTo>
                  <a:pt x="7981640" y="1913701"/>
                  <a:pt x="7985171" y="1917231"/>
                  <a:pt x="7985171" y="1924290"/>
                </a:cubicBezTo>
                <a:lnTo>
                  <a:pt x="7974579" y="1924290"/>
                </a:lnTo>
                <a:cubicBezTo>
                  <a:pt x="7974579" y="1924290"/>
                  <a:pt x="7974579" y="1920761"/>
                  <a:pt x="7974579" y="1913701"/>
                </a:cubicBezTo>
                <a:close/>
                <a:moveTo>
                  <a:pt x="5972991" y="1913701"/>
                </a:moveTo>
                <a:cubicBezTo>
                  <a:pt x="5972991" y="1920761"/>
                  <a:pt x="5976520" y="1924290"/>
                  <a:pt x="5983582" y="1924290"/>
                </a:cubicBezTo>
                <a:cubicBezTo>
                  <a:pt x="5983582" y="1917231"/>
                  <a:pt x="5983582" y="1913701"/>
                  <a:pt x="5983582" y="1913701"/>
                </a:cubicBezTo>
                <a:close/>
                <a:moveTo>
                  <a:pt x="5443471" y="1913701"/>
                </a:moveTo>
                <a:cubicBezTo>
                  <a:pt x="5443471" y="1920761"/>
                  <a:pt x="5445237" y="1924290"/>
                  <a:pt x="5448766" y="1924290"/>
                </a:cubicBezTo>
                <a:cubicBezTo>
                  <a:pt x="5452296" y="1924290"/>
                  <a:pt x="5454062" y="1920761"/>
                  <a:pt x="5454062" y="1913701"/>
                </a:cubicBezTo>
                <a:cubicBezTo>
                  <a:pt x="5447002" y="1913701"/>
                  <a:pt x="5443471" y="1913701"/>
                  <a:pt x="5443471" y="1913701"/>
                </a:cubicBezTo>
                <a:close/>
                <a:moveTo>
                  <a:pt x="5358748" y="1913701"/>
                </a:moveTo>
                <a:lnTo>
                  <a:pt x="5348158" y="1924290"/>
                </a:lnTo>
                <a:lnTo>
                  <a:pt x="5369339" y="1913701"/>
                </a:lnTo>
                <a:close/>
                <a:moveTo>
                  <a:pt x="7611858" y="1908405"/>
                </a:moveTo>
                <a:cubicBezTo>
                  <a:pt x="7610093" y="1908405"/>
                  <a:pt x="7607446" y="1910170"/>
                  <a:pt x="7603915" y="1913701"/>
                </a:cubicBezTo>
                <a:cubicBezTo>
                  <a:pt x="7603915" y="1913701"/>
                  <a:pt x="7607444" y="1913701"/>
                  <a:pt x="7614505" y="1913701"/>
                </a:cubicBezTo>
                <a:cubicBezTo>
                  <a:pt x="7614505" y="1910170"/>
                  <a:pt x="7613624" y="1908405"/>
                  <a:pt x="7611858" y="1908405"/>
                </a:cubicBezTo>
                <a:close/>
                <a:moveTo>
                  <a:pt x="5943868" y="1908405"/>
                </a:moveTo>
                <a:cubicBezTo>
                  <a:pt x="5942102" y="1908405"/>
                  <a:pt x="5941220" y="1910170"/>
                  <a:pt x="5941220" y="1913701"/>
                </a:cubicBezTo>
                <a:cubicBezTo>
                  <a:pt x="5941220" y="1920761"/>
                  <a:pt x="5942986" y="1924290"/>
                  <a:pt x="5946516" y="1924290"/>
                </a:cubicBezTo>
                <a:cubicBezTo>
                  <a:pt x="5950045" y="1924290"/>
                  <a:pt x="5951812" y="1920761"/>
                  <a:pt x="5951812" y="1913701"/>
                </a:cubicBezTo>
                <a:cubicBezTo>
                  <a:pt x="5948280" y="1910170"/>
                  <a:pt x="5945634" y="1908405"/>
                  <a:pt x="5943868" y="1908405"/>
                </a:cubicBezTo>
                <a:close/>
                <a:moveTo>
                  <a:pt x="7911038" y="1903111"/>
                </a:moveTo>
                <a:cubicBezTo>
                  <a:pt x="7918098" y="1903111"/>
                  <a:pt x="7921627" y="1906640"/>
                  <a:pt x="7921627" y="1913701"/>
                </a:cubicBezTo>
                <a:lnTo>
                  <a:pt x="7911038" y="1913701"/>
                </a:lnTo>
                <a:cubicBezTo>
                  <a:pt x="7911038" y="1913701"/>
                  <a:pt x="7911038" y="1910170"/>
                  <a:pt x="7911038" y="1903111"/>
                </a:cubicBezTo>
                <a:close/>
                <a:moveTo>
                  <a:pt x="7725704" y="1903111"/>
                </a:moveTo>
                <a:cubicBezTo>
                  <a:pt x="7722175" y="1903111"/>
                  <a:pt x="7720409" y="1906640"/>
                  <a:pt x="7720409" y="1913701"/>
                </a:cubicBezTo>
                <a:lnTo>
                  <a:pt x="7720409" y="1924290"/>
                </a:lnTo>
                <a:cubicBezTo>
                  <a:pt x="7727471" y="1924290"/>
                  <a:pt x="7731000" y="1920761"/>
                  <a:pt x="7731000" y="1913701"/>
                </a:cubicBezTo>
                <a:cubicBezTo>
                  <a:pt x="7731000" y="1906640"/>
                  <a:pt x="7729234" y="1903111"/>
                  <a:pt x="7725704" y="1903111"/>
                </a:cubicBezTo>
                <a:close/>
                <a:moveTo>
                  <a:pt x="7423878" y="1903111"/>
                </a:moveTo>
                <a:cubicBezTo>
                  <a:pt x="7416818" y="1903111"/>
                  <a:pt x="7413288" y="1906640"/>
                  <a:pt x="7413288" y="1913701"/>
                </a:cubicBezTo>
                <a:lnTo>
                  <a:pt x="7434468" y="1913701"/>
                </a:lnTo>
                <a:cubicBezTo>
                  <a:pt x="7434468" y="1906640"/>
                  <a:pt x="7430938" y="1903111"/>
                  <a:pt x="7423878" y="1903111"/>
                </a:cubicBezTo>
                <a:close/>
                <a:moveTo>
                  <a:pt x="7169708" y="1903111"/>
                </a:moveTo>
                <a:lnTo>
                  <a:pt x="7169708" y="1904434"/>
                </a:lnTo>
                <a:cubicBezTo>
                  <a:pt x="7169708" y="1907081"/>
                  <a:pt x="7169708" y="1910170"/>
                  <a:pt x="7169708" y="1913701"/>
                </a:cubicBezTo>
                <a:cubicBezTo>
                  <a:pt x="7169708" y="1920761"/>
                  <a:pt x="7175004" y="1924290"/>
                  <a:pt x="7185593" y="1924290"/>
                </a:cubicBezTo>
                <a:cubicBezTo>
                  <a:pt x="7196184" y="1924290"/>
                  <a:pt x="7201480" y="1920761"/>
                  <a:pt x="7201480" y="1913701"/>
                </a:cubicBezTo>
                <a:cubicBezTo>
                  <a:pt x="7201480" y="1906640"/>
                  <a:pt x="7201480" y="1903111"/>
                  <a:pt x="7201480" y="1903111"/>
                </a:cubicBezTo>
                <a:cubicBezTo>
                  <a:pt x="7201480" y="1903111"/>
                  <a:pt x="7197949" y="1903111"/>
                  <a:pt x="7190889" y="1903111"/>
                </a:cubicBezTo>
                <a:close/>
                <a:moveTo>
                  <a:pt x="7095574" y="1903111"/>
                </a:moveTo>
                <a:lnTo>
                  <a:pt x="7095574" y="1924290"/>
                </a:lnTo>
                <a:lnTo>
                  <a:pt x="7127347" y="1924290"/>
                </a:lnTo>
                <a:cubicBezTo>
                  <a:pt x="7127347" y="1917231"/>
                  <a:pt x="7123818" y="1913701"/>
                  <a:pt x="7116756" y="1913701"/>
                </a:cubicBezTo>
                <a:cubicBezTo>
                  <a:pt x="7109696" y="1913701"/>
                  <a:pt x="7106166" y="1913701"/>
                  <a:pt x="7106166" y="1913701"/>
                </a:cubicBezTo>
                <a:cubicBezTo>
                  <a:pt x="7106166" y="1906640"/>
                  <a:pt x="7102636" y="1903111"/>
                  <a:pt x="7095574" y="1903111"/>
                </a:cubicBezTo>
                <a:close/>
                <a:moveTo>
                  <a:pt x="6253638" y="1903111"/>
                </a:moveTo>
                <a:cubicBezTo>
                  <a:pt x="6250108" y="1903111"/>
                  <a:pt x="6248342" y="1904875"/>
                  <a:pt x="6248342" y="1908405"/>
                </a:cubicBezTo>
                <a:cubicBezTo>
                  <a:pt x="6248342" y="1911936"/>
                  <a:pt x="6251872" y="1913701"/>
                  <a:pt x="6258932" y="1913701"/>
                </a:cubicBezTo>
                <a:cubicBezTo>
                  <a:pt x="6258932" y="1906640"/>
                  <a:pt x="6257168" y="1903111"/>
                  <a:pt x="6253638" y="1903111"/>
                </a:cubicBezTo>
                <a:close/>
                <a:moveTo>
                  <a:pt x="5697641" y="1903111"/>
                </a:moveTo>
                <a:cubicBezTo>
                  <a:pt x="5704702" y="1910170"/>
                  <a:pt x="5708232" y="1913701"/>
                  <a:pt x="5708232" y="1913701"/>
                </a:cubicBezTo>
                <a:lnTo>
                  <a:pt x="5708232" y="1903111"/>
                </a:lnTo>
                <a:close/>
                <a:moveTo>
                  <a:pt x="7002910" y="1896491"/>
                </a:moveTo>
                <a:cubicBezTo>
                  <a:pt x="7001145" y="1897374"/>
                  <a:pt x="7000262" y="1899581"/>
                  <a:pt x="7000262" y="1903111"/>
                </a:cubicBezTo>
                <a:cubicBezTo>
                  <a:pt x="6993200" y="1903111"/>
                  <a:pt x="6984376" y="1901345"/>
                  <a:pt x="6973785" y="1897815"/>
                </a:cubicBezTo>
                <a:cubicBezTo>
                  <a:pt x="6968491" y="1896050"/>
                  <a:pt x="6964519" y="1895608"/>
                  <a:pt x="6961872" y="1896492"/>
                </a:cubicBezTo>
                <a:cubicBezTo>
                  <a:pt x="6959224" y="1897374"/>
                  <a:pt x="6957900" y="1899580"/>
                  <a:pt x="6957900" y="1903111"/>
                </a:cubicBezTo>
                <a:cubicBezTo>
                  <a:pt x="6957900" y="1903111"/>
                  <a:pt x="6964960" y="1903111"/>
                  <a:pt x="6979081" y="1903111"/>
                </a:cubicBezTo>
                <a:lnTo>
                  <a:pt x="7000262" y="1903111"/>
                </a:lnTo>
                <a:lnTo>
                  <a:pt x="7021443" y="1913701"/>
                </a:lnTo>
                <a:cubicBezTo>
                  <a:pt x="7021443" y="1906640"/>
                  <a:pt x="7017914" y="1901345"/>
                  <a:pt x="7010852" y="1897815"/>
                </a:cubicBezTo>
                <a:cubicBezTo>
                  <a:pt x="7007322" y="1896050"/>
                  <a:pt x="7004674" y="1895608"/>
                  <a:pt x="7002910" y="1896491"/>
                </a:cubicBezTo>
                <a:close/>
                <a:moveTo>
                  <a:pt x="7868675" y="1892520"/>
                </a:moveTo>
                <a:cubicBezTo>
                  <a:pt x="7868675" y="1892520"/>
                  <a:pt x="7870441" y="1894284"/>
                  <a:pt x="7873971" y="1897815"/>
                </a:cubicBezTo>
                <a:cubicBezTo>
                  <a:pt x="7877500" y="1901345"/>
                  <a:pt x="7879267" y="1903111"/>
                  <a:pt x="7879267" y="1903111"/>
                </a:cubicBezTo>
                <a:lnTo>
                  <a:pt x="7868675" y="1903111"/>
                </a:lnTo>
                <a:close/>
                <a:moveTo>
                  <a:pt x="7455649" y="1892520"/>
                </a:moveTo>
                <a:cubicBezTo>
                  <a:pt x="7448588" y="1892520"/>
                  <a:pt x="7446824" y="1897815"/>
                  <a:pt x="7450355" y="1908405"/>
                </a:cubicBezTo>
                <a:cubicBezTo>
                  <a:pt x="7453884" y="1918996"/>
                  <a:pt x="7459178" y="1920761"/>
                  <a:pt x="7466240" y="1913701"/>
                </a:cubicBezTo>
                <a:close/>
                <a:moveTo>
                  <a:pt x="7370926" y="1892520"/>
                </a:moveTo>
                <a:cubicBezTo>
                  <a:pt x="7370926" y="1899580"/>
                  <a:pt x="7372692" y="1903111"/>
                  <a:pt x="7376222" y="1903111"/>
                </a:cubicBezTo>
                <a:cubicBezTo>
                  <a:pt x="7379751" y="1903111"/>
                  <a:pt x="7381516" y="1899580"/>
                  <a:pt x="7381516" y="1892520"/>
                </a:cubicBezTo>
                <a:cubicBezTo>
                  <a:pt x="7374456" y="1892520"/>
                  <a:pt x="7370926" y="1892520"/>
                  <a:pt x="7370926" y="1892520"/>
                </a:cubicBezTo>
                <a:close/>
                <a:moveTo>
                  <a:pt x="7159118" y="1892520"/>
                </a:moveTo>
                <a:cubicBezTo>
                  <a:pt x="7166178" y="1892520"/>
                  <a:pt x="7169708" y="1894284"/>
                  <a:pt x="7169708" y="1897815"/>
                </a:cubicBezTo>
                <a:lnTo>
                  <a:pt x="7169708" y="1892520"/>
                </a:lnTo>
                <a:close/>
                <a:moveTo>
                  <a:pt x="6904948" y="1892520"/>
                </a:moveTo>
                <a:lnTo>
                  <a:pt x="6915539" y="1903111"/>
                </a:lnTo>
                <a:lnTo>
                  <a:pt x="6926129" y="1892520"/>
                </a:lnTo>
                <a:cubicBezTo>
                  <a:pt x="6926129" y="1892520"/>
                  <a:pt x="6919068" y="1892520"/>
                  <a:pt x="6904948" y="1892520"/>
                </a:cubicBezTo>
                <a:close/>
                <a:moveTo>
                  <a:pt x="5427586" y="1892520"/>
                </a:moveTo>
                <a:cubicBezTo>
                  <a:pt x="5424056" y="1892520"/>
                  <a:pt x="5422291" y="1896050"/>
                  <a:pt x="5422291" y="1903111"/>
                </a:cubicBezTo>
                <a:cubicBezTo>
                  <a:pt x="5429352" y="1903111"/>
                  <a:pt x="5432881" y="1901345"/>
                  <a:pt x="5432881" y="1897815"/>
                </a:cubicBezTo>
                <a:cubicBezTo>
                  <a:pt x="5432881" y="1894284"/>
                  <a:pt x="5431116" y="1892520"/>
                  <a:pt x="5427586" y="1892520"/>
                </a:cubicBezTo>
                <a:close/>
                <a:moveTo>
                  <a:pt x="7614505" y="1881930"/>
                </a:moveTo>
                <a:lnTo>
                  <a:pt x="7614505" y="1892520"/>
                </a:lnTo>
                <a:lnTo>
                  <a:pt x="7635686" y="1892520"/>
                </a:lnTo>
                <a:cubicBezTo>
                  <a:pt x="7635686" y="1892520"/>
                  <a:pt x="7632156" y="1890755"/>
                  <a:pt x="7625096" y="1887224"/>
                </a:cubicBezTo>
                <a:cubicBezTo>
                  <a:pt x="7618034" y="1883694"/>
                  <a:pt x="7614505" y="1881930"/>
                  <a:pt x="7614505" y="1881930"/>
                </a:cubicBezTo>
                <a:close/>
                <a:moveTo>
                  <a:pt x="6216572" y="1881930"/>
                </a:moveTo>
                <a:cubicBezTo>
                  <a:pt x="6216572" y="1888989"/>
                  <a:pt x="6216572" y="1892520"/>
                  <a:pt x="6216572" y="1892520"/>
                </a:cubicBezTo>
                <a:cubicBezTo>
                  <a:pt x="6223632" y="1892520"/>
                  <a:pt x="6227161" y="1892520"/>
                  <a:pt x="6227161" y="1892520"/>
                </a:cubicBezTo>
                <a:cubicBezTo>
                  <a:pt x="6227161" y="1885459"/>
                  <a:pt x="6223632" y="1881930"/>
                  <a:pt x="6216572" y="1881930"/>
                </a:cubicBezTo>
                <a:close/>
                <a:moveTo>
                  <a:pt x="6057716" y="1881930"/>
                </a:moveTo>
                <a:lnTo>
                  <a:pt x="6068305" y="1892520"/>
                </a:lnTo>
                <a:lnTo>
                  <a:pt x="6068305" y="1881930"/>
                </a:lnTo>
                <a:close/>
                <a:moveTo>
                  <a:pt x="4151441" y="1881930"/>
                </a:moveTo>
                <a:cubicBezTo>
                  <a:pt x="4158500" y="1881930"/>
                  <a:pt x="4162031" y="1885459"/>
                  <a:pt x="4162031" y="1892520"/>
                </a:cubicBezTo>
                <a:cubicBezTo>
                  <a:pt x="4162031" y="1892520"/>
                  <a:pt x="4158500" y="1892520"/>
                  <a:pt x="4151441" y="1892520"/>
                </a:cubicBezTo>
                <a:cubicBezTo>
                  <a:pt x="4144381" y="1892520"/>
                  <a:pt x="4140850" y="1892520"/>
                  <a:pt x="4140850" y="1892520"/>
                </a:cubicBezTo>
                <a:cubicBezTo>
                  <a:pt x="4147910" y="1885459"/>
                  <a:pt x="4151441" y="1881930"/>
                  <a:pt x="4151441" y="1881930"/>
                </a:cubicBezTo>
                <a:close/>
                <a:moveTo>
                  <a:pt x="3518664" y="1878619"/>
                </a:moveTo>
                <a:cubicBezTo>
                  <a:pt x="3523960" y="1877296"/>
                  <a:pt x="3537196" y="1881930"/>
                  <a:pt x="3558378" y="1892520"/>
                </a:cubicBezTo>
                <a:cubicBezTo>
                  <a:pt x="3565438" y="1899580"/>
                  <a:pt x="3572498" y="1903111"/>
                  <a:pt x="3579559" y="1903111"/>
                </a:cubicBezTo>
                <a:cubicBezTo>
                  <a:pt x="3586618" y="1896050"/>
                  <a:pt x="3590148" y="1896050"/>
                  <a:pt x="3590148" y="1903111"/>
                </a:cubicBezTo>
                <a:cubicBezTo>
                  <a:pt x="3590148" y="1903111"/>
                  <a:pt x="3595444" y="1906640"/>
                  <a:pt x="3606034" y="1913701"/>
                </a:cubicBezTo>
                <a:cubicBezTo>
                  <a:pt x="3616625" y="1920761"/>
                  <a:pt x="3628980" y="1926055"/>
                  <a:pt x="3643100" y="1929586"/>
                </a:cubicBezTo>
                <a:cubicBezTo>
                  <a:pt x="3657222" y="1933117"/>
                  <a:pt x="3667812" y="1934882"/>
                  <a:pt x="3674872" y="1934882"/>
                </a:cubicBezTo>
                <a:lnTo>
                  <a:pt x="3674872" y="1945472"/>
                </a:lnTo>
                <a:cubicBezTo>
                  <a:pt x="3674872" y="1945472"/>
                  <a:pt x="3658986" y="1941941"/>
                  <a:pt x="3627215" y="1934882"/>
                </a:cubicBezTo>
                <a:cubicBezTo>
                  <a:pt x="3595444" y="1927821"/>
                  <a:pt x="3574263" y="1920761"/>
                  <a:pt x="3563673" y="1913701"/>
                </a:cubicBezTo>
                <a:cubicBezTo>
                  <a:pt x="3553082" y="1906640"/>
                  <a:pt x="3544257" y="1899580"/>
                  <a:pt x="3537196" y="1892520"/>
                </a:cubicBezTo>
                <a:lnTo>
                  <a:pt x="3516016" y="1881930"/>
                </a:lnTo>
                <a:cubicBezTo>
                  <a:pt x="3516016" y="1880165"/>
                  <a:pt x="3516899" y="1879061"/>
                  <a:pt x="3518664" y="1878619"/>
                </a:cubicBezTo>
                <a:close/>
                <a:moveTo>
                  <a:pt x="6881120" y="1876634"/>
                </a:moveTo>
                <a:cubicBezTo>
                  <a:pt x="6879354" y="1876634"/>
                  <a:pt x="6876708" y="1878400"/>
                  <a:pt x="6873177" y="1881930"/>
                </a:cubicBezTo>
                <a:lnTo>
                  <a:pt x="6883766" y="1881930"/>
                </a:lnTo>
                <a:cubicBezTo>
                  <a:pt x="6883766" y="1878400"/>
                  <a:pt x="6882884" y="1876634"/>
                  <a:pt x="6881120" y="1876634"/>
                </a:cubicBezTo>
                <a:close/>
                <a:moveTo>
                  <a:pt x="5631782" y="1875641"/>
                </a:moveTo>
                <a:cubicBezTo>
                  <a:pt x="5630680" y="1875420"/>
                  <a:pt x="5629686" y="1875752"/>
                  <a:pt x="5628804" y="1876634"/>
                </a:cubicBezTo>
                <a:cubicBezTo>
                  <a:pt x="5625274" y="1880165"/>
                  <a:pt x="5623508" y="1883694"/>
                  <a:pt x="5623508" y="1887224"/>
                </a:cubicBezTo>
                <a:cubicBezTo>
                  <a:pt x="5623508" y="1890755"/>
                  <a:pt x="5619978" y="1892520"/>
                  <a:pt x="5612918" y="1892520"/>
                </a:cubicBezTo>
                <a:lnTo>
                  <a:pt x="5612918" y="1903111"/>
                </a:lnTo>
                <a:lnTo>
                  <a:pt x="5623508" y="1913701"/>
                </a:lnTo>
                <a:lnTo>
                  <a:pt x="5634099" y="1913701"/>
                </a:lnTo>
                <a:lnTo>
                  <a:pt x="5655279" y="1924290"/>
                </a:lnTo>
                <a:cubicBezTo>
                  <a:pt x="5662339" y="1924290"/>
                  <a:pt x="5668517" y="1924290"/>
                  <a:pt x="5673813" y="1924290"/>
                </a:cubicBezTo>
                <a:lnTo>
                  <a:pt x="5676460" y="1924290"/>
                </a:lnTo>
                <a:lnTo>
                  <a:pt x="5676460" y="1913701"/>
                </a:lnTo>
                <a:cubicBezTo>
                  <a:pt x="5683520" y="1913701"/>
                  <a:pt x="5687051" y="1911936"/>
                  <a:pt x="5687051" y="1908405"/>
                </a:cubicBezTo>
                <a:cubicBezTo>
                  <a:pt x="5687051" y="1904875"/>
                  <a:pt x="5683520" y="1901345"/>
                  <a:pt x="5676460" y="1897815"/>
                </a:cubicBezTo>
                <a:cubicBezTo>
                  <a:pt x="5669400" y="1894284"/>
                  <a:pt x="5665870" y="1892520"/>
                  <a:pt x="5665870" y="1892520"/>
                </a:cubicBezTo>
                <a:lnTo>
                  <a:pt x="5644689" y="1892520"/>
                </a:lnTo>
                <a:cubicBezTo>
                  <a:pt x="5639394" y="1881930"/>
                  <a:pt x="5635091" y="1876302"/>
                  <a:pt x="5631782" y="1875641"/>
                </a:cubicBezTo>
                <a:close/>
                <a:moveTo>
                  <a:pt x="7688638" y="1871338"/>
                </a:moveTo>
                <a:lnTo>
                  <a:pt x="7688638" y="1881930"/>
                </a:lnTo>
                <a:cubicBezTo>
                  <a:pt x="7688638" y="1881930"/>
                  <a:pt x="7692168" y="1881930"/>
                  <a:pt x="7699230" y="1881930"/>
                </a:cubicBezTo>
                <a:lnTo>
                  <a:pt x="7720409" y="1881930"/>
                </a:lnTo>
                <a:cubicBezTo>
                  <a:pt x="7720409" y="1881930"/>
                  <a:pt x="7718644" y="1880165"/>
                  <a:pt x="7715115" y="1876634"/>
                </a:cubicBezTo>
                <a:cubicBezTo>
                  <a:pt x="7711586" y="1873103"/>
                  <a:pt x="7706290" y="1871338"/>
                  <a:pt x="7699230" y="1871338"/>
                </a:cubicBezTo>
                <a:close/>
                <a:moveTo>
                  <a:pt x="7280908" y="1871338"/>
                </a:moveTo>
                <a:cubicBezTo>
                  <a:pt x="7277378" y="1871338"/>
                  <a:pt x="7275612" y="1873103"/>
                  <a:pt x="7275612" y="1876634"/>
                </a:cubicBezTo>
                <a:cubicBezTo>
                  <a:pt x="7275612" y="1880165"/>
                  <a:pt x="7279142" y="1881930"/>
                  <a:pt x="7286203" y="1881930"/>
                </a:cubicBezTo>
                <a:cubicBezTo>
                  <a:pt x="7286203" y="1874869"/>
                  <a:pt x="7284437" y="1871338"/>
                  <a:pt x="7280908" y="1871338"/>
                </a:cubicBezTo>
                <a:close/>
                <a:moveTo>
                  <a:pt x="7839551" y="1866044"/>
                </a:moveTo>
                <a:cubicBezTo>
                  <a:pt x="7841316" y="1866044"/>
                  <a:pt x="7843965" y="1867809"/>
                  <a:pt x="7847494" y="1871338"/>
                </a:cubicBezTo>
                <a:lnTo>
                  <a:pt x="7836904" y="1881930"/>
                </a:lnTo>
                <a:lnTo>
                  <a:pt x="7826313" y="1881930"/>
                </a:lnTo>
                <a:lnTo>
                  <a:pt x="7836904" y="1871338"/>
                </a:lnTo>
                <a:cubicBezTo>
                  <a:pt x="7836904" y="1867809"/>
                  <a:pt x="7837787" y="1866044"/>
                  <a:pt x="7839551" y="1866044"/>
                </a:cubicBezTo>
                <a:close/>
                <a:moveTo>
                  <a:pt x="6817578" y="1866044"/>
                </a:moveTo>
                <a:cubicBezTo>
                  <a:pt x="6815813" y="1866044"/>
                  <a:pt x="6813164" y="1867809"/>
                  <a:pt x="6809634" y="1871338"/>
                </a:cubicBezTo>
                <a:cubicBezTo>
                  <a:pt x="6816696" y="1871338"/>
                  <a:pt x="6820224" y="1871338"/>
                  <a:pt x="6820224" y="1871338"/>
                </a:cubicBezTo>
                <a:cubicBezTo>
                  <a:pt x="6820224" y="1867809"/>
                  <a:pt x="6819342" y="1866044"/>
                  <a:pt x="6817578" y="1866044"/>
                </a:cubicBezTo>
                <a:close/>
                <a:moveTo>
                  <a:pt x="4890122" y="1866044"/>
                </a:moveTo>
                <a:cubicBezTo>
                  <a:pt x="4888358" y="1866044"/>
                  <a:pt x="4885710" y="1867809"/>
                  <a:pt x="4882180" y="1871338"/>
                </a:cubicBezTo>
                <a:lnTo>
                  <a:pt x="4892770" y="1871338"/>
                </a:lnTo>
                <a:cubicBezTo>
                  <a:pt x="4892770" y="1867809"/>
                  <a:pt x="4891887" y="1866044"/>
                  <a:pt x="4890122" y="1866044"/>
                </a:cubicBezTo>
                <a:close/>
                <a:moveTo>
                  <a:pt x="4293087" y="1866044"/>
                </a:moveTo>
                <a:cubicBezTo>
                  <a:pt x="4295736" y="1866044"/>
                  <a:pt x="4299706" y="1867809"/>
                  <a:pt x="4305002" y="1871338"/>
                </a:cubicBezTo>
                <a:cubicBezTo>
                  <a:pt x="4315592" y="1878399"/>
                  <a:pt x="4320887" y="1881930"/>
                  <a:pt x="4320887" y="1881930"/>
                </a:cubicBezTo>
                <a:lnTo>
                  <a:pt x="4299706" y="1881930"/>
                </a:lnTo>
                <a:lnTo>
                  <a:pt x="4289116" y="1871338"/>
                </a:lnTo>
                <a:cubicBezTo>
                  <a:pt x="4289116" y="1867809"/>
                  <a:pt x="4290440" y="1866044"/>
                  <a:pt x="4293087" y="1866044"/>
                </a:cubicBezTo>
                <a:close/>
                <a:moveTo>
                  <a:pt x="7625096" y="1860749"/>
                </a:moveTo>
                <a:cubicBezTo>
                  <a:pt x="7610976" y="1860749"/>
                  <a:pt x="7607444" y="1864279"/>
                  <a:pt x="7614505" y="1871338"/>
                </a:cubicBezTo>
                <a:cubicBezTo>
                  <a:pt x="7621567" y="1878399"/>
                  <a:pt x="7628626" y="1874869"/>
                  <a:pt x="7635686" y="1860749"/>
                </a:cubicBezTo>
                <a:cubicBezTo>
                  <a:pt x="7635686" y="1860749"/>
                  <a:pt x="7632156" y="1860749"/>
                  <a:pt x="7625096" y="1860749"/>
                </a:cubicBezTo>
                <a:close/>
                <a:moveTo>
                  <a:pt x="7529782" y="1860749"/>
                </a:moveTo>
                <a:cubicBezTo>
                  <a:pt x="7529782" y="1867809"/>
                  <a:pt x="7533312" y="1871338"/>
                  <a:pt x="7540374" y="1871338"/>
                </a:cubicBezTo>
                <a:cubicBezTo>
                  <a:pt x="7540374" y="1871338"/>
                  <a:pt x="7540374" y="1867809"/>
                  <a:pt x="7540374" y="1860749"/>
                </a:cubicBezTo>
                <a:close/>
                <a:moveTo>
                  <a:pt x="6883766" y="1860749"/>
                </a:moveTo>
                <a:cubicBezTo>
                  <a:pt x="6883766" y="1860749"/>
                  <a:pt x="6887296" y="1864279"/>
                  <a:pt x="6894358" y="1871338"/>
                </a:cubicBezTo>
                <a:cubicBezTo>
                  <a:pt x="6901418" y="1878399"/>
                  <a:pt x="6908477" y="1881930"/>
                  <a:pt x="6915539" y="1881930"/>
                </a:cubicBezTo>
                <a:lnTo>
                  <a:pt x="6904948" y="1871338"/>
                </a:lnTo>
                <a:cubicBezTo>
                  <a:pt x="6897888" y="1864279"/>
                  <a:pt x="6897888" y="1860749"/>
                  <a:pt x="6904948" y="1860749"/>
                </a:cubicBezTo>
                <a:lnTo>
                  <a:pt x="6894358" y="1860749"/>
                </a:lnTo>
                <a:cubicBezTo>
                  <a:pt x="6887296" y="1860749"/>
                  <a:pt x="6883766" y="1860749"/>
                  <a:pt x="6883766" y="1860749"/>
                </a:cubicBezTo>
                <a:close/>
                <a:moveTo>
                  <a:pt x="6746092" y="1860749"/>
                </a:moveTo>
                <a:lnTo>
                  <a:pt x="6756682" y="1871338"/>
                </a:lnTo>
                <a:cubicBezTo>
                  <a:pt x="6756682" y="1871338"/>
                  <a:pt x="6756682" y="1869574"/>
                  <a:pt x="6756682" y="1866044"/>
                </a:cubicBezTo>
                <a:cubicBezTo>
                  <a:pt x="6756682" y="1862513"/>
                  <a:pt x="6753152" y="1860749"/>
                  <a:pt x="6746092" y="1860749"/>
                </a:cubicBezTo>
                <a:close/>
                <a:moveTo>
                  <a:pt x="6004764" y="1860749"/>
                </a:moveTo>
                <a:lnTo>
                  <a:pt x="6004764" y="1871338"/>
                </a:lnTo>
                <a:cubicBezTo>
                  <a:pt x="6011824" y="1871338"/>
                  <a:pt x="6015353" y="1867809"/>
                  <a:pt x="6015353" y="1860749"/>
                </a:cubicBezTo>
                <a:close/>
                <a:moveTo>
                  <a:pt x="5835316" y="1860749"/>
                </a:moveTo>
                <a:cubicBezTo>
                  <a:pt x="5835316" y="1860749"/>
                  <a:pt x="5833552" y="1862513"/>
                  <a:pt x="5830020" y="1866044"/>
                </a:cubicBezTo>
                <a:cubicBezTo>
                  <a:pt x="5826491" y="1869574"/>
                  <a:pt x="5828256" y="1871338"/>
                  <a:pt x="5835316" y="1871338"/>
                </a:cubicBezTo>
                <a:cubicBezTo>
                  <a:pt x="5835316" y="1864279"/>
                  <a:pt x="5835316" y="1860749"/>
                  <a:pt x="5835316" y="1860749"/>
                </a:cubicBezTo>
                <a:close/>
                <a:moveTo>
                  <a:pt x="4670372" y="1860749"/>
                </a:moveTo>
                <a:cubicBezTo>
                  <a:pt x="4663311" y="1860749"/>
                  <a:pt x="4659780" y="1864279"/>
                  <a:pt x="4659780" y="1871338"/>
                </a:cubicBezTo>
                <a:lnTo>
                  <a:pt x="4680962" y="1871338"/>
                </a:lnTo>
                <a:close/>
                <a:moveTo>
                  <a:pt x="8313473" y="1850157"/>
                </a:moveTo>
                <a:lnTo>
                  <a:pt x="8345244" y="1860749"/>
                </a:lnTo>
                <a:lnTo>
                  <a:pt x="8324064" y="1860749"/>
                </a:lnTo>
                <a:close/>
                <a:moveTo>
                  <a:pt x="7169708" y="1850157"/>
                </a:moveTo>
                <a:cubicBezTo>
                  <a:pt x="7169708" y="1857218"/>
                  <a:pt x="7173238" y="1860749"/>
                  <a:pt x="7180299" y="1860749"/>
                </a:cubicBezTo>
                <a:cubicBezTo>
                  <a:pt x="7180299" y="1853688"/>
                  <a:pt x="7180299" y="1850157"/>
                  <a:pt x="7180299" y="1850157"/>
                </a:cubicBezTo>
                <a:close/>
                <a:moveTo>
                  <a:pt x="5528195" y="1850157"/>
                </a:moveTo>
                <a:lnTo>
                  <a:pt x="5528195" y="1860749"/>
                </a:lnTo>
                <a:lnTo>
                  <a:pt x="5517604" y="1860749"/>
                </a:lnTo>
                <a:cubicBezTo>
                  <a:pt x="5524664" y="1853688"/>
                  <a:pt x="5528195" y="1850157"/>
                  <a:pt x="5528195" y="1850157"/>
                </a:cubicBezTo>
                <a:close/>
                <a:moveTo>
                  <a:pt x="4744504" y="1850157"/>
                </a:moveTo>
                <a:lnTo>
                  <a:pt x="4733914" y="1860749"/>
                </a:lnTo>
                <a:lnTo>
                  <a:pt x="4755094" y="1860749"/>
                </a:lnTo>
                <a:cubicBezTo>
                  <a:pt x="4755094" y="1867809"/>
                  <a:pt x="4762155" y="1871338"/>
                  <a:pt x="4776276" y="1871338"/>
                </a:cubicBezTo>
                <a:lnTo>
                  <a:pt x="4808046" y="1881930"/>
                </a:lnTo>
                <a:cubicBezTo>
                  <a:pt x="4808046" y="1888989"/>
                  <a:pt x="4816872" y="1894284"/>
                  <a:pt x="4834523" y="1897815"/>
                </a:cubicBezTo>
                <a:cubicBezTo>
                  <a:pt x="4852174" y="1901345"/>
                  <a:pt x="4868059" y="1903111"/>
                  <a:pt x="4882180" y="1903111"/>
                </a:cubicBezTo>
                <a:cubicBezTo>
                  <a:pt x="4882180" y="1903111"/>
                  <a:pt x="4885709" y="1904875"/>
                  <a:pt x="4892770" y="1908405"/>
                </a:cubicBezTo>
                <a:cubicBezTo>
                  <a:pt x="4899830" y="1911936"/>
                  <a:pt x="4903360" y="1913701"/>
                  <a:pt x="4903360" y="1913701"/>
                </a:cubicBezTo>
                <a:lnTo>
                  <a:pt x="4913950" y="1924290"/>
                </a:lnTo>
                <a:lnTo>
                  <a:pt x="4892770" y="1924290"/>
                </a:lnTo>
                <a:cubicBezTo>
                  <a:pt x="4885709" y="1917231"/>
                  <a:pt x="4878648" y="1911936"/>
                  <a:pt x="4871588" y="1908405"/>
                </a:cubicBezTo>
                <a:cubicBezTo>
                  <a:pt x="4864528" y="1904875"/>
                  <a:pt x="4860998" y="1906640"/>
                  <a:pt x="4860998" y="1913701"/>
                </a:cubicBezTo>
                <a:lnTo>
                  <a:pt x="4850408" y="1913701"/>
                </a:lnTo>
                <a:cubicBezTo>
                  <a:pt x="4850408" y="1906640"/>
                  <a:pt x="4846878" y="1903111"/>
                  <a:pt x="4839818" y="1903111"/>
                </a:cubicBezTo>
                <a:cubicBezTo>
                  <a:pt x="4818636" y="1910170"/>
                  <a:pt x="4797456" y="1906640"/>
                  <a:pt x="4776276" y="1892520"/>
                </a:cubicBezTo>
                <a:cubicBezTo>
                  <a:pt x="4776276" y="1892520"/>
                  <a:pt x="4772744" y="1892520"/>
                  <a:pt x="4765684" y="1892520"/>
                </a:cubicBezTo>
                <a:lnTo>
                  <a:pt x="4755094" y="1892520"/>
                </a:lnTo>
                <a:lnTo>
                  <a:pt x="4723324" y="1871338"/>
                </a:lnTo>
                <a:lnTo>
                  <a:pt x="4723324" y="1892520"/>
                </a:lnTo>
                <a:cubicBezTo>
                  <a:pt x="4737443" y="1892520"/>
                  <a:pt x="4744504" y="1894284"/>
                  <a:pt x="4744504" y="1897815"/>
                </a:cubicBezTo>
                <a:cubicBezTo>
                  <a:pt x="4744504" y="1901345"/>
                  <a:pt x="4749799" y="1904875"/>
                  <a:pt x="4760390" y="1908405"/>
                </a:cubicBezTo>
                <a:cubicBezTo>
                  <a:pt x="4770980" y="1911936"/>
                  <a:pt x="4779805" y="1913701"/>
                  <a:pt x="4786866" y="1913701"/>
                </a:cubicBezTo>
                <a:cubicBezTo>
                  <a:pt x="4793926" y="1913701"/>
                  <a:pt x="4799222" y="1915465"/>
                  <a:pt x="4802751" y="1918996"/>
                </a:cubicBezTo>
                <a:cubicBezTo>
                  <a:pt x="4806282" y="1922526"/>
                  <a:pt x="4808046" y="1924290"/>
                  <a:pt x="4808046" y="1924290"/>
                </a:cubicBezTo>
                <a:cubicBezTo>
                  <a:pt x="4822167" y="1931351"/>
                  <a:pt x="4829228" y="1934882"/>
                  <a:pt x="4829228" y="1934882"/>
                </a:cubicBezTo>
                <a:cubicBezTo>
                  <a:pt x="4836288" y="1934882"/>
                  <a:pt x="4839818" y="1934882"/>
                  <a:pt x="4839818" y="1934882"/>
                </a:cubicBezTo>
                <a:lnTo>
                  <a:pt x="4892770" y="1945472"/>
                </a:lnTo>
                <a:cubicBezTo>
                  <a:pt x="4892770" y="1938411"/>
                  <a:pt x="4894536" y="1934882"/>
                  <a:pt x="4898065" y="1934882"/>
                </a:cubicBezTo>
                <a:cubicBezTo>
                  <a:pt x="4901594" y="1934882"/>
                  <a:pt x="4903360" y="1938411"/>
                  <a:pt x="4903360" y="1945472"/>
                </a:cubicBezTo>
                <a:cubicBezTo>
                  <a:pt x="4903360" y="1959592"/>
                  <a:pt x="4921011" y="1966653"/>
                  <a:pt x="4956312" y="1966653"/>
                </a:cubicBezTo>
                <a:lnTo>
                  <a:pt x="4977492" y="1966653"/>
                </a:lnTo>
                <a:lnTo>
                  <a:pt x="4966902" y="1956063"/>
                </a:lnTo>
                <a:lnTo>
                  <a:pt x="4977492" y="1945472"/>
                </a:lnTo>
                <a:cubicBezTo>
                  <a:pt x="4977492" y="1952532"/>
                  <a:pt x="4988084" y="1957828"/>
                  <a:pt x="5009265" y="1961357"/>
                </a:cubicBezTo>
                <a:cubicBezTo>
                  <a:pt x="5030446" y="1964888"/>
                  <a:pt x="5048096" y="1966653"/>
                  <a:pt x="5062217" y="1966653"/>
                </a:cubicBezTo>
                <a:cubicBezTo>
                  <a:pt x="5076338" y="1966653"/>
                  <a:pt x="5086928" y="1966653"/>
                  <a:pt x="5093988" y="1966653"/>
                </a:cubicBezTo>
                <a:cubicBezTo>
                  <a:pt x="5093988" y="1966653"/>
                  <a:pt x="5092223" y="1964888"/>
                  <a:pt x="5088692" y="1961357"/>
                </a:cubicBezTo>
                <a:cubicBezTo>
                  <a:pt x="5085162" y="1957828"/>
                  <a:pt x="5079867" y="1956063"/>
                  <a:pt x="5072806" y="1956063"/>
                </a:cubicBezTo>
                <a:lnTo>
                  <a:pt x="5062217" y="1945472"/>
                </a:lnTo>
                <a:lnTo>
                  <a:pt x="5030446" y="1945472"/>
                </a:lnTo>
                <a:cubicBezTo>
                  <a:pt x="5023384" y="1959592"/>
                  <a:pt x="5016325" y="1956063"/>
                  <a:pt x="5009265" y="1934882"/>
                </a:cubicBezTo>
                <a:lnTo>
                  <a:pt x="4988084" y="1924290"/>
                </a:lnTo>
                <a:cubicBezTo>
                  <a:pt x="4988084" y="1931351"/>
                  <a:pt x="4986319" y="1936646"/>
                  <a:pt x="4982788" y="1940176"/>
                </a:cubicBezTo>
                <a:cubicBezTo>
                  <a:pt x="4979258" y="1943707"/>
                  <a:pt x="4977492" y="1941941"/>
                  <a:pt x="4977492" y="1934882"/>
                </a:cubicBezTo>
                <a:cubicBezTo>
                  <a:pt x="4977492" y="1927821"/>
                  <a:pt x="4977492" y="1924290"/>
                  <a:pt x="4977492" y="1924290"/>
                </a:cubicBezTo>
                <a:lnTo>
                  <a:pt x="4966902" y="1913701"/>
                </a:lnTo>
                <a:cubicBezTo>
                  <a:pt x="4959842" y="1913701"/>
                  <a:pt x="4959842" y="1910170"/>
                  <a:pt x="4966902" y="1903111"/>
                </a:cubicBezTo>
                <a:lnTo>
                  <a:pt x="4988084" y="1903111"/>
                </a:lnTo>
                <a:cubicBezTo>
                  <a:pt x="4988084" y="1910170"/>
                  <a:pt x="5002204" y="1913701"/>
                  <a:pt x="5030446" y="1913701"/>
                </a:cubicBezTo>
                <a:cubicBezTo>
                  <a:pt x="5030446" y="1913701"/>
                  <a:pt x="5030446" y="1917231"/>
                  <a:pt x="5030446" y="1924290"/>
                </a:cubicBezTo>
                <a:cubicBezTo>
                  <a:pt x="5030446" y="1924290"/>
                  <a:pt x="5033976" y="1926055"/>
                  <a:pt x="5041036" y="1929586"/>
                </a:cubicBezTo>
                <a:cubicBezTo>
                  <a:pt x="5048096" y="1933117"/>
                  <a:pt x="5051626" y="1934882"/>
                  <a:pt x="5051626" y="1934882"/>
                </a:cubicBezTo>
                <a:cubicBezTo>
                  <a:pt x="5065746" y="1934882"/>
                  <a:pt x="5074572" y="1936646"/>
                  <a:pt x="5078102" y="1940176"/>
                </a:cubicBezTo>
                <a:cubicBezTo>
                  <a:pt x="5081632" y="1943707"/>
                  <a:pt x="5088692" y="1941941"/>
                  <a:pt x="5099284" y="1934882"/>
                </a:cubicBezTo>
                <a:cubicBezTo>
                  <a:pt x="5109873" y="1927821"/>
                  <a:pt x="5115169" y="1924290"/>
                  <a:pt x="5115169" y="1924290"/>
                </a:cubicBezTo>
                <a:cubicBezTo>
                  <a:pt x="5115169" y="1910170"/>
                  <a:pt x="5090458" y="1903111"/>
                  <a:pt x="5041036" y="1903111"/>
                </a:cubicBezTo>
                <a:cubicBezTo>
                  <a:pt x="5033976" y="1903111"/>
                  <a:pt x="5030446" y="1906640"/>
                  <a:pt x="5030446" y="1913701"/>
                </a:cubicBezTo>
                <a:lnTo>
                  <a:pt x="5030446" y="1903111"/>
                </a:lnTo>
                <a:cubicBezTo>
                  <a:pt x="5016325" y="1896050"/>
                  <a:pt x="4998674" y="1892520"/>
                  <a:pt x="4977492" y="1892520"/>
                </a:cubicBezTo>
                <a:lnTo>
                  <a:pt x="4956312" y="1892520"/>
                </a:lnTo>
                <a:cubicBezTo>
                  <a:pt x="4956312" y="1899580"/>
                  <a:pt x="4949252" y="1903111"/>
                  <a:pt x="4935132" y="1903111"/>
                </a:cubicBezTo>
                <a:cubicBezTo>
                  <a:pt x="4921011" y="1903111"/>
                  <a:pt x="4910421" y="1903111"/>
                  <a:pt x="4903360" y="1903111"/>
                </a:cubicBezTo>
                <a:cubicBezTo>
                  <a:pt x="4889240" y="1896050"/>
                  <a:pt x="4875120" y="1888989"/>
                  <a:pt x="4860998" y="1881930"/>
                </a:cubicBezTo>
                <a:cubicBezTo>
                  <a:pt x="4853938" y="1881930"/>
                  <a:pt x="4845113" y="1880165"/>
                  <a:pt x="4834523" y="1876634"/>
                </a:cubicBezTo>
                <a:cubicBezTo>
                  <a:pt x="4823932" y="1873103"/>
                  <a:pt x="4815107" y="1871338"/>
                  <a:pt x="4808046" y="1871338"/>
                </a:cubicBezTo>
                <a:lnTo>
                  <a:pt x="4755094" y="1860749"/>
                </a:lnTo>
                <a:cubicBezTo>
                  <a:pt x="4755094" y="1860749"/>
                  <a:pt x="4751565" y="1857218"/>
                  <a:pt x="4744504" y="1850157"/>
                </a:cubicBezTo>
                <a:close/>
                <a:moveTo>
                  <a:pt x="7149852" y="1843540"/>
                </a:moveTo>
                <a:cubicBezTo>
                  <a:pt x="7148968" y="1844422"/>
                  <a:pt x="7148526" y="1846628"/>
                  <a:pt x="7148526" y="1850157"/>
                </a:cubicBezTo>
                <a:cubicBezTo>
                  <a:pt x="7155588" y="1850157"/>
                  <a:pt x="7159118" y="1850157"/>
                  <a:pt x="7159118" y="1850157"/>
                </a:cubicBezTo>
                <a:cubicBezTo>
                  <a:pt x="7159118" y="1850157"/>
                  <a:pt x="7157352" y="1848393"/>
                  <a:pt x="7153822" y="1844863"/>
                </a:cubicBezTo>
                <a:cubicBezTo>
                  <a:pt x="7152058" y="1843098"/>
                  <a:pt x="7150734" y="1842657"/>
                  <a:pt x="7149852" y="1843540"/>
                </a:cubicBezTo>
                <a:close/>
                <a:moveTo>
                  <a:pt x="7942808" y="1839567"/>
                </a:moveTo>
                <a:lnTo>
                  <a:pt x="7953398" y="1850157"/>
                </a:lnTo>
                <a:cubicBezTo>
                  <a:pt x="7946338" y="1850157"/>
                  <a:pt x="7942808" y="1850157"/>
                  <a:pt x="7942808" y="1850157"/>
                </a:cubicBezTo>
                <a:close/>
                <a:moveTo>
                  <a:pt x="7582734" y="1839567"/>
                </a:moveTo>
                <a:cubicBezTo>
                  <a:pt x="7582734" y="1839567"/>
                  <a:pt x="7582734" y="1841332"/>
                  <a:pt x="7582734" y="1844863"/>
                </a:cubicBezTo>
                <a:cubicBezTo>
                  <a:pt x="7582734" y="1848393"/>
                  <a:pt x="7579204" y="1850157"/>
                  <a:pt x="7572144" y="1850157"/>
                </a:cubicBezTo>
                <a:cubicBezTo>
                  <a:pt x="7558024" y="1850157"/>
                  <a:pt x="7554492" y="1857218"/>
                  <a:pt x="7561553" y="1871338"/>
                </a:cubicBezTo>
                <a:lnTo>
                  <a:pt x="7550963" y="1881930"/>
                </a:lnTo>
                <a:cubicBezTo>
                  <a:pt x="7543903" y="1881930"/>
                  <a:pt x="7536842" y="1885459"/>
                  <a:pt x="7529782" y="1892520"/>
                </a:cubicBezTo>
                <a:lnTo>
                  <a:pt x="7519192" y="1903111"/>
                </a:lnTo>
                <a:lnTo>
                  <a:pt x="7529782" y="1903111"/>
                </a:lnTo>
                <a:cubicBezTo>
                  <a:pt x="7543903" y="1903111"/>
                  <a:pt x="7550963" y="1903111"/>
                  <a:pt x="7550963" y="1903111"/>
                </a:cubicBezTo>
                <a:cubicBezTo>
                  <a:pt x="7565082" y="1896050"/>
                  <a:pt x="7575674" y="1888989"/>
                  <a:pt x="7582734" y="1881930"/>
                </a:cubicBezTo>
                <a:cubicBezTo>
                  <a:pt x="7582734" y="1881930"/>
                  <a:pt x="7580970" y="1880165"/>
                  <a:pt x="7577438" y="1876634"/>
                </a:cubicBezTo>
                <a:cubicBezTo>
                  <a:pt x="7573909" y="1873103"/>
                  <a:pt x="7572144" y="1867809"/>
                  <a:pt x="7572144" y="1860749"/>
                </a:cubicBezTo>
                <a:lnTo>
                  <a:pt x="7593326" y="1850157"/>
                </a:lnTo>
                <a:cubicBezTo>
                  <a:pt x="7586264" y="1843098"/>
                  <a:pt x="7582734" y="1839567"/>
                  <a:pt x="7582734" y="1839567"/>
                </a:cubicBezTo>
                <a:close/>
                <a:moveTo>
                  <a:pt x="4680962" y="1839567"/>
                </a:moveTo>
                <a:lnTo>
                  <a:pt x="4680962" y="1850157"/>
                </a:lnTo>
                <a:lnTo>
                  <a:pt x="4691551" y="1850157"/>
                </a:lnTo>
                <a:cubicBezTo>
                  <a:pt x="4691551" y="1843098"/>
                  <a:pt x="4688022" y="1839567"/>
                  <a:pt x="4680962" y="1839567"/>
                </a:cubicBezTo>
                <a:close/>
                <a:moveTo>
                  <a:pt x="3406141" y="1836920"/>
                </a:moveTo>
                <a:cubicBezTo>
                  <a:pt x="3429970" y="1836920"/>
                  <a:pt x="3441882" y="1844863"/>
                  <a:pt x="3441882" y="1860749"/>
                </a:cubicBezTo>
                <a:cubicBezTo>
                  <a:pt x="3441882" y="1860749"/>
                  <a:pt x="3445413" y="1860749"/>
                  <a:pt x="3452474" y="1860749"/>
                </a:cubicBezTo>
                <a:lnTo>
                  <a:pt x="3463064" y="1860749"/>
                </a:lnTo>
                <a:lnTo>
                  <a:pt x="3473655" y="1881930"/>
                </a:lnTo>
                <a:cubicBezTo>
                  <a:pt x="3473655" y="1881930"/>
                  <a:pt x="3470124" y="1881930"/>
                  <a:pt x="3463064" y="1881930"/>
                </a:cubicBezTo>
                <a:cubicBezTo>
                  <a:pt x="3456004" y="1881930"/>
                  <a:pt x="3448943" y="1881930"/>
                  <a:pt x="3441882" y="1881930"/>
                </a:cubicBezTo>
                <a:cubicBezTo>
                  <a:pt x="3420703" y="1874869"/>
                  <a:pt x="3410112" y="1874869"/>
                  <a:pt x="3410112" y="1881930"/>
                </a:cubicBezTo>
                <a:lnTo>
                  <a:pt x="3388931" y="1892520"/>
                </a:lnTo>
                <a:cubicBezTo>
                  <a:pt x="3381872" y="1885459"/>
                  <a:pt x="3378341" y="1881930"/>
                  <a:pt x="3378341" y="1881930"/>
                </a:cubicBezTo>
                <a:cubicBezTo>
                  <a:pt x="3364220" y="1874869"/>
                  <a:pt x="3353630" y="1867809"/>
                  <a:pt x="3346570" y="1860749"/>
                </a:cubicBezTo>
                <a:cubicBezTo>
                  <a:pt x="3346570" y="1846628"/>
                  <a:pt x="3364220" y="1846628"/>
                  <a:pt x="3399522" y="1860749"/>
                </a:cubicBezTo>
                <a:lnTo>
                  <a:pt x="3388931" y="1839567"/>
                </a:lnTo>
                <a:lnTo>
                  <a:pt x="3378341" y="1839567"/>
                </a:lnTo>
                <a:cubicBezTo>
                  <a:pt x="3388931" y="1837803"/>
                  <a:pt x="3398198" y="1836920"/>
                  <a:pt x="3406141" y="1836920"/>
                </a:cubicBezTo>
                <a:close/>
                <a:moveTo>
                  <a:pt x="4810694" y="1831625"/>
                </a:moveTo>
                <a:cubicBezTo>
                  <a:pt x="4805400" y="1831625"/>
                  <a:pt x="4800986" y="1832507"/>
                  <a:pt x="4797456" y="1834272"/>
                </a:cubicBezTo>
                <a:cubicBezTo>
                  <a:pt x="4790396" y="1837803"/>
                  <a:pt x="4786866" y="1839567"/>
                  <a:pt x="4786866" y="1839567"/>
                </a:cubicBezTo>
                <a:cubicBezTo>
                  <a:pt x="4786866" y="1839567"/>
                  <a:pt x="4790396" y="1843098"/>
                  <a:pt x="4797456" y="1850157"/>
                </a:cubicBezTo>
                <a:cubicBezTo>
                  <a:pt x="4811576" y="1857218"/>
                  <a:pt x="4818636" y="1860749"/>
                  <a:pt x="4818636" y="1860749"/>
                </a:cubicBezTo>
                <a:cubicBezTo>
                  <a:pt x="4818636" y="1860749"/>
                  <a:pt x="4822167" y="1857218"/>
                  <a:pt x="4829228" y="1850157"/>
                </a:cubicBezTo>
                <a:cubicBezTo>
                  <a:pt x="4836288" y="1850157"/>
                  <a:pt x="4839818" y="1850157"/>
                  <a:pt x="4839818" y="1850157"/>
                </a:cubicBezTo>
                <a:lnTo>
                  <a:pt x="4860998" y="1839567"/>
                </a:lnTo>
                <a:cubicBezTo>
                  <a:pt x="4853938" y="1839567"/>
                  <a:pt x="4843348" y="1837803"/>
                  <a:pt x="4829228" y="1834272"/>
                </a:cubicBezTo>
                <a:cubicBezTo>
                  <a:pt x="4822167" y="1832507"/>
                  <a:pt x="4815989" y="1831625"/>
                  <a:pt x="4810694" y="1831625"/>
                </a:cubicBezTo>
                <a:close/>
                <a:moveTo>
                  <a:pt x="7635686" y="1828978"/>
                </a:moveTo>
                <a:cubicBezTo>
                  <a:pt x="7635686" y="1828978"/>
                  <a:pt x="7637452" y="1830742"/>
                  <a:pt x="7640982" y="1834272"/>
                </a:cubicBezTo>
                <a:cubicBezTo>
                  <a:pt x="7644511" y="1837803"/>
                  <a:pt x="7646278" y="1839567"/>
                  <a:pt x="7646278" y="1839567"/>
                </a:cubicBezTo>
                <a:cubicBezTo>
                  <a:pt x="7653338" y="1839567"/>
                  <a:pt x="7656867" y="1837803"/>
                  <a:pt x="7656867" y="1834272"/>
                </a:cubicBezTo>
                <a:cubicBezTo>
                  <a:pt x="7656867" y="1830742"/>
                  <a:pt x="7653338" y="1828978"/>
                  <a:pt x="7646278" y="1828978"/>
                </a:cubicBezTo>
                <a:cubicBezTo>
                  <a:pt x="7639216" y="1828978"/>
                  <a:pt x="7635686" y="1828978"/>
                  <a:pt x="7635686" y="1828978"/>
                </a:cubicBezTo>
                <a:close/>
                <a:moveTo>
                  <a:pt x="7492716" y="1828978"/>
                </a:moveTo>
                <a:cubicBezTo>
                  <a:pt x="7460944" y="1828978"/>
                  <a:pt x="7445059" y="1832507"/>
                  <a:pt x="7445059" y="1839567"/>
                </a:cubicBezTo>
                <a:cubicBezTo>
                  <a:pt x="7445059" y="1839567"/>
                  <a:pt x="7446824" y="1841332"/>
                  <a:pt x="7450355" y="1844863"/>
                </a:cubicBezTo>
                <a:cubicBezTo>
                  <a:pt x="7453884" y="1848393"/>
                  <a:pt x="7457415" y="1850157"/>
                  <a:pt x="7460944" y="1850157"/>
                </a:cubicBezTo>
                <a:cubicBezTo>
                  <a:pt x="7464474" y="1850157"/>
                  <a:pt x="7466240" y="1850157"/>
                  <a:pt x="7466240" y="1850157"/>
                </a:cubicBezTo>
                <a:cubicBezTo>
                  <a:pt x="7466240" y="1850157"/>
                  <a:pt x="7466240" y="1853688"/>
                  <a:pt x="7466240" y="1860749"/>
                </a:cubicBezTo>
                <a:cubicBezTo>
                  <a:pt x="7466240" y="1860749"/>
                  <a:pt x="7471534" y="1858984"/>
                  <a:pt x="7482126" y="1855453"/>
                </a:cubicBezTo>
                <a:cubicBezTo>
                  <a:pt x="7492716" y="1851923"/>
                  <a:pt x="7503307" y="1850157"/>
                  <a:pt x="7513896" y="1850157"/>
                </a:cubicBezTo>
                <a:cubicBezTo>
                  <a:pt x="7524486" y="1850157"/>
                  <a:pt x="7529782" y="1848393"/>
                  <a:pt x="7529782" y="1844863"/>
                </a:cubicBezTo>
                <a:cubicBezTo>
                  <a:pt x="7529782" y="1841332"/>
                  <a:pt x="7531548" y="1837803"/>
                  <a:pt x="7535078" y="1834272"/>
                </a:cubicBezTo>
                <a:cubicBezTo>
                  <a:pt x="7538607" y="1830742"/>
                  <a:pt x="7524486" y="1828978"/>
                  <a:pt x="7492716" y="1828978"/>
                </a:cubicBezTo>
                <a:close/>
                <a:moveTo>
                  <a:pt x="6015353" y="1828978"/>
                </a:moveTo>
                <a:lnTo>
                  <a:pt x="6004764" y="1839567"/>
                </a:lnTo>
                <a:lnTo>
                  <a:pt x="6015353" y="1839567"/>
                </a:lnTo>
                <a:cubicBezTo>
                  <a:pt x="6008293" y="1839567"/>
                  <a:pt x="6004764" y="1843098"/>
                  <a:pt x="6004764" y="1850157"/>
                </a:cubicBezTo>
                <a:cubicBezTo>
                  <a:pt x="6011824" y="1850157"/>
                  <a:pt x="6015353" y="1850157"/>
                  <a:pt x="6015353" y="1850157"/>
                </a:cubicBezTo>
                <a:cubicBezTo>
                  <a:pt x="6015353" y="1850157"/>
                  <a:pt x="6017120" y="1848393"/>
                  <a:pt x="6020649" y="1844863"/>
                </a:cubicBezTo>
                <a:cubicBezTo>
                  <a:pt x="6024178" y="1841332"/>
                  <a:pt x="6025943" y="1837803"/>
                  <a:pt x="6025943" y="1834272"/>
                </a:cubicBezTo>
                <a:cubicBezTo>
                  <a:pt x="6025943" y="1830742"/>
                  <a:pt x="6022414" y="1828978"/>
                  <a:pt x="6015353" y="1828978"/>
                </a:cubicBezTo>
                <a:close/>
                <a:moveTo>
                  <a:pt x="5348158" y="1828978"/>
                </a:moveTo>
                <a:cubicBezTo>
                  <a:pt x="5341098" y="1828978"/>
                  <a:pt x="5337566" y="1830742"/>
                  <a:pt x="5337566" y="1834272"/>
                </a:cubicBezTo>
                <a:cubicBezTo>
                  <a:pt x="5337566" y="1837803"/>
                  <a:pt x="5341098" y="1839567"/>
                  <a:pt x="5348158" y="1839567"/>
                </a:cubicBezTo>
                <a:lnTo>
                  <a:pt x="5337566" y="1850157"/>
                </a:lnTo>
                <a:cubicBezTo>
                  <a:pt x="5337566" y="1850157"/>
                  <a:pt x="5341098" y="1850157"/>
                  <a:pt x="5348158" y="1850157"/>
                </a:cubicBezTo>
                <a:cubicBezTo>
                  <a:pt x="5348158" y="1850157"/>
                  <a:pt x="5348158" y="1846628"/>
                  <a:pt x="5348158" y="1839567"/>
                </a:cubicBezTo>
                <a:cubicBezTo>
                  <a:pt x="5355218" y="1839567"/>
                  <a:pt x="5358748" y="1837803"/>
                  <a:pt x="5358748" y="1834272"/>
                </a:cubicBezTo>
                <a:cubicBezTo>
                  <a:pt x="5358748" y="1830742"/>
                  <a:pt x="5355218" y="1828978"/>
                  <a:pt x="5348158" y="1828978"/>
                </a:cubicBezTo>
                <a:close/>
                <a:moveTo>
                  <a:pt x="4013765" y="1828978"/>
                </a:moveTo>
                <a:cubicBezTo>
                  <a:pt x="4006706" y="1828978"/>
                  <a:pt x="4003175" y="1830742"/>
                  <a:pt x="4003175" y="1834272"/>
                </a:cubicBezTo>
                <a:cubicBezTo>
                  <a:pt x="4003175" y="1837803"/>
                  <a:pt x="4004940" y="1839567"/>
                  <a:pt x="4008470" y="1839567"/>
                </a:cubicBezTo>
                <a:cubicBezTo>
                  <a:pt x="4012000" y="1839567"/>
                  <a:pt x="4013765" y="1836037"/>
                  <a:pt x="4013765" y="1828978"/>
                </a:cubicBezTo>
                <a:close/>
                <a:moveTo>
                  <a:pt x="5951812" y="1818386"/>
                </a:moveTo>
                <a:cubicBezTo>
                  <a:pt x="5951812" y="1818386"/>
                  <a:pt x="5953576" y="1820151"/>
                  <a:pt x="5957106" y="1823682"/>
                </a:cubicBezTo>
                <a:cubicBezTo>
                  <a:pt x="5960635" y="1827213"/>
                  <a:pt x="5962401" y="1828978"/>
                  <a:pt x="5962401" y="1828978"/>
                </a:cubicBezTo>
                <a:lnTo>
                  <a:pt x="5972991" y="1818386"/>
                </a:lnTo>
                <a:close/>
                <a:moveTo>
                  <a:pt x="5411700" y="1818386"/>
                </a:moveTo>
                <a:cubicBezTo>
                  <a:pt x="5404640" y="1825447"/>
                  <a:pt x="5404640" y="1832507"/>
                  <a:pt x="5411700" y="1839567"/>
                </a:cubicBezTo>
                <a:cubicBezTo>
                  <a:pt x="5411700" y="1839567"/>
                  <a:pt x="5415230" y="1839567"/>
                  <a:pt x="5422291" y="1839567"/>
                </a:cubicBezTo>
                <a:cubicBezTo>
                  <a:pt x="5422291" y="1839567"/>
                  <a:pt x="5434646" y="1844863"/>
                  <a:pt x="5459356" y="1855453"/>
                </a:cubicBezTo>
                <a:cubicBezTo>
                  <a:pt x="5484068" y="1866044"/>
                  <a:pt x="5496423" y="1874869"/>
                  <a:pt x="5496423" y="1881930"/>
                </a:cubicBezTo>
                <a:cubicBezTo>
                  <a:pt x="5496423" y="1881930"/>
                  <a:pt x="5503483" y="1881930"/>
                  <a:pt x="5517604" y="1881930"/>
                </a:cubicBezTo>
                <a:cubicBezTo>
                  <a:pt x="5531724" y="1881930"/>
                  <a:pt x="5538785" y="1883694"/>
                  <a:pt x="5538785" y="1887224"/>
                </a:cubicBezTo>
                <a:cubicBezTo>
                  <a:pt x="5538785" y="1890755"/>
                  <a:pt x="5542314" y="1892520"/>
                  <a:pt x="5549375" y="1892520"/>
                </a:cubicBezTo>
                <a:cubicBezTo>
                  <a:pt x="5556435" y="1892520"/>
                  <a:pt x="5563496" y="1888989"/>
                  <a:pt x="5570556" y="1881930"/>
                </a:cubicBezTo>
                <a:lnTo>
                  <a:pt x="5581147" y="1871338"/>
                </a:lnTo>
                <a:cubicBezTo>
                  <a:pt x="5588208" y="1864279"/>
                  <a:pt x="5591737" y="1864279"/>
                  <a:pt x="5591737" y="1871338"/>
                </a:cubicBezTo>
                <a:lnTo>
                  <a:pt x="5602327" y="1860749"/>
                </a:lnTo>
                <a:cubicBezTo>
                  <a:pt x="5595266" y="1853688"/>
                  <a:pt x="5589972" y="1851923"/>
                  <a:pt x="5586442" y="1855453"/>
                </a:cubicBezTo>
                <a:cubicBezTo>
                  <a:pt x="5582912" y="1858984"/>
                  <a:pt x="5581147" y="1857218"/>
                  <a:pt x="5581147" y="1850157"/>
                </a:cubicBezTo>
                <a:cubicBezTo>
                  <a:pt x="5581147" y="1843098"/>
                  <a:pt x="5574087" y="1843098"/>
                  <a:pt x="5559966" y="1850157"/>
                </a:cubicBezTo>
                <a:cubicBezTo>
                  <a:pt x="5552906" y="1850157"/>
                  <a:pt x="5547610" y="1850157"/>
                  <a:pt x="5544080" y="1850157"/>
                </a:cubicBezTo>
                <a:cubicBezTo>
                  <a:pt x="5540550" y="1850157"/>
                  <a:pt x="5537020" y="1848393"/>
                  <a:pt x="5533490" y="1844863"/>
                </a:cubicBezTo>
                <a:cubicBezTo>
                  <a:pt x="5529960" y="1841332"/>
                  <a:pt x="5524664" y="1839567"/>
                  <a:pt x="5517604" y="1839567"/>
                </a:cubicBezTo>
                <a:cubicBezTo>
                  <a:pt x="5510544" y="1839567"/>
                  <a:pt x="5505248" y="1836037"/>
                  <a:pt x="5501718" y="1828978"/>
                </a:cubicBezTo>
                <a:cubicBezTo>
                  <a:pt x="5498189" y="1821917"/>
                  <a:pt x="5487598" y="1818386"/>
                  <a:pt x="5469948" y="1818386"/>
                </a:cubicBezTo>
                <a:cubicBezTo>
                  <a:pt x="5452296" y="1818386"/>
                  <a:pt x="5441706" y="1820151"/>
                  <a:pt x="5438176" y="1823682"/>
                </a:cubicBezTo>
                <a:cubicBezTo>
                  <a:pt x="5434646" y="1827213"/>
                  <a:pt x="5429352" y="1828978"/>
                  <a:pt x="5422291" y="1828978"/>
                </a:cubicBezTo>
                <a:cubicBezTo>
                  <a:pt x="5415230" y="1828978"/>
                  <a:pt x="5411700" y="1825447"/>
                  <a:pt x="5411700" y="1818386"/>
                </a:cubicBezTo>
                <a:close/>
                <a:moveTo>
                  <a:pt x="5390518" y="1818386"/>
                </a:moveTo>
                <a:cubicBezTo>
                  <a:pt x="5390518" y="1825447"/>
                  <a:pt x="5392285" y="1828978"/>
                  <a:pt x="5395814" y="1828978"/>
                </a:cubicBezTo>
                <a:cubicBezTo>
                  <a:pt x="5399344" y="1828978"/>
                  <a:pt x="5401110" y="1827213"/>
                  <a:pt x="5401110" y="1823682"/>
                </a:cubicBezTo>
                <a:cubicBezTo>
                  <a:pt x="5401110" y="1820151"/>
                  <a:pt x="5397579" y="1818386"/>
                  <a:pt x="5390518" y="1818386"/>
                </a:cubicBezTo>
                <a:close/>
                <a:moveTo>
                  <a:pt x="4744504" y="1818386"/>
                </a:moveTo>
                <a:cubicBezTo>
                  <a:pt x="4744504" y="1818386"/>
                  <a:pt x="4748034" y="1821917"/>
                  <a:pt x="4755094" y="1828978"/>
                </a:cubicBezTo>
                <a:cubicBezTo>
                  <a:pt x="4762155" y="1828978"/>
                  <a:pt x="4762155" y="1827213"/>
                  <a:pt x="4755094" y="1823682"/>
                </a:cubicBezTo>
                <a:cubicBezTo>
                  <a:pt x="4748034" y="1820151"/>
                  <a:pt x="4744504" y="1818386"/>
                  <a:pt x="4744504" y="1818386"/>
                </a:cubicBezTo>
                <a:close/>
                <a:moveTo>
                  <a:pt x="4151441" y="1818386"/>
                </a:moveTo>
                <a:lnTo>
                  <a:pt x="4162031" y="1828978"/>
                </a:lnTo>
                <a:cubicBezTo>
                  <a:pt x="4169092" y="1828978"/>
                  <a:pt x="4169092" y="1825447"/>
                  <a:pt x="4162031" y="1818386"/>
                </a:cubicBezTo>
                <a:close/>
                <a:moveTo>
                  <a:pt x="4530048" y="1813092"/>
                </a:moveTo>
                <a:cubicBezTo>
                  <a:pt x="4521223" y="1813092"/>
                  <a:pt x="4515045" y="1814857"/>
                  <a:pt x="4511514" y="1818386"/>
                </a:cubicBezTo>
                <a:cubicBezTo>
                  <a:pt x="4511514" y="1818386"/>
                  <a:pt x="4520340" y="1821917"/>
                  <a:pt x="4537991" y="1828978"/>
                </a:cubicBezTo>
                <a:cubicBezTo>
                  <a:pt x="4555641" y="1836037"/>
                  <a:pt x="4575058" y="1841332"/>
                  <a:pt x="4596238" y="1844863"/>
                </a:cubicBezTo>
                <a:cubicBezTo>
                  <a:pt x="4617420" y="1848393"/>
                  <a:pt x="4629774" y="1850157"/>
                  <a:pt x="4633305" y="1850157"/>
                </a:cubicBezTo>
                <a:cubicBezTo>
                  <a:pt x="4636834" y="1850157"/>
                  <a:pt x="4636834" y="1848393"/>
                  <a:pt x="4633305" y="1844863"/>
                </a:cubicBezTo>
                <a:cubicBezTo>
                  <a:pt x="4629774" y="1841332"/>
                  <a:pt x="4624480" y="1839567"/>
                  <a:pt x="4617420" y="1839567"/>
                </a:cubicBezTo>
                <a:cubicBezTo>
                  <a:pt x="4610359" y="1839567"/>
                  <a:pt x="4606828" y="1839567"/>
                  <a:pt x="4606828" y="1839567"/>
                </a:cubicBezTo>
                <a:cubicBezTo>
                  <a:pt x="4606828" y="1832507"/>
                  <a:pt x="4592708" y="1825447"/>
                  <a:pt x="4564468" y="1818386"/>
                </a:cubicBezTo>
                <a:cubicBezTo>
                  <a:pt x="4550346" y="1814857"/>
                  <a:pt x="4538873" y="1813092"/>
                  <a:pt x="4530048" y="1813092"/>
                </a:cubicBezTo>
                <a:close/>
                <a:moveTo>
                  <a:pt x="7414612" y="1811767"/>
                </a:moveTo>
                <a:cubicBezTo>
                  <a:pt x="7411963" y="1810886"/>
                  <a:pt x="7409758" y="1811327"/>
                  <a:pt x="7407992" y="1813092"/>
                </a:cubicBezTo>
                <a:cubicBezTo>
                  <a:pt x="7404463" y="1816622"/>
                  <a:pt x="7406226" y="1821917"/>
                  <a:pt x="7413288" y="1828978"/>
                </a:cubicBezTo>
                <a:lnTo>
                  <a:pt x="7423878" y="1839567"/>
                </a:lnTo>
                <a:cubicBezTo>
                  <a:pt x="7430938" y="1832507"/>
                  <a:pt x="7430938" y="1825447"/>
                  <a:pt x="7423878" y="1818386"/>
                </a:cubicBezTo>
                <a:cubicBezTo>
                  <a:pt x="7420347" y="1814857"/>
                  <a:pt x="7417259" y="1812651"/>
                  <a:pt x="7414612" y="1811767"/>
                </a:cubicBezTo>
                <a:close/>
                <a:moveTo>
                  <a:pt x="5855174" y="1811767"/>
                </a:moveTo>
                <a:cubicBezTo>
                  <a:pt x="5854290" y="1810886"/>
                  <a:pt x="5852966" y="1811327"/>
                  <a:pt x="5851202" y="1813092"/>
                </a:cubicBezTo>
                <a:cubicBezTo>
                  <a:pt x="5847672" y="1816622"/>
                  <a:pt x="5845908" y="1818386"/>
                  <a:pt x="5845908" y="1818386"/>
                </a:cubicBezTo>
                <a:lnTo>
                  <a:pt x="5856497" y="1818386"/>
                </a:lnTo>
                <a:cubicBezTo>
                  <a:pt x="5856497" y="1814857"/>
                  <a:pt x="5856054" y="1812651"/>
                  <a:pt x="5855174" y="1811767"/>
                </a:cubicBezTo>
                <a:close/>
                <a:moveTo>
                  <a:pt x="7900446" y="1807797"/>
                </a:moveTo>
                <a:cubicBezTo>
                  <a:pt x="7900446" y="1807797"/>
                  <a:pt x="7902212" y="1807797"/>
                  <a:pt x="7905742" y="1807797"/>
                </a:cubicBezTo>
                <a:cubicBezTo>
                  <a:pt x="7909271" y="1807797"/>
                  <a:pt x="7918098" y="1807797"/>
                  <a:pt x="7932219" y="1807797"/>
                </a:cubicBezTo>
                <a:cubicBezTo>
                  <a:pt x="7953398" y="1814857"/>
                  <a:pt x="7965754" y="1820151"/>
                  <a:pt x="7969284" y="1823682"/>
                </a:cubicBezTo>
                <a:cubicBezTo>
                  <a:pt x="7972815" y="1827213"/>
                  <a:pt x="7978109" y="1828978"/>
                  <a:pt x="7985171" y="1828978"/>
                </a:cubicBezTo>
                <a:cubicBezTo>
                  <a:pt x="7992231" y="1828978"/>
                  <a:pt x="7995760" y="1830742"/>
                  <a:pt x="7995760" y="1834272"/>
                </a:cubicBezTo>
                <a:cubicBezTo>
                  <a:pt x="7995760" y="1837803"/>
                  <a:pt x="7999290" y="1839567"/>
                  <a:pt x="8006350" y="1839567"/>
                </a:cubicBezTo>
                <a:cubicBezTo>
                  <a:pt x="8013412" y="1839567"/>
                  <a:pt x="8016942" y="1843098"/>
                  <a:pt x="8016942" y="1850157"/>
                </a:cubicBezTo>
                <a:cubicBezTo>
                  <a:pt x="8002821" y="1850157"/>
                  <a:pt x="7995760" y="1846628"/>
                  <a:pt x="7995760" y="1839567"/>
                </a:cubicBezTo>
                <a:cubicBezTo>
                  <a:pt x="7988700" y="1839567"/>
                  <a:pt x="7963990" y="1836037"/>
                  <a:pt x="7921627" y="1828978"/>
                </a:cubicBezTo>
                <a:cubicBezTo>
                  <a:pt x="7914567" y="1821917"/>
                  <a:pt x="7911038" y="1821917"/>
                  <a:pt x="7911038" y="1828978"/>
                </a:cubicBezTo>
                <a:cubicBezTo>
                  <a:pt x="7911038" y="1836037"/>
                  <a:pt x="7909271" y="1839567"/>
                  <a:pt x="7905742" y="1839567"/>
                </a:cubicBezTo>
                <a:cubicBezTo>
                  <a:pt x="7902212" y="1839567"/>
                  <a:pt x="7900446" y="1836037"/>
                  <a:pt x="7900446" y="1828978"/>
                </a:cubicBezTo>
                <a:cubicBezTo>
                  <a:pt x="7900446" y="1821917"/>
                  <a:pt x="7900446" y="1818386"/>
                  <a:pt x="7900446" y="1818386"/>
                </a:cubicBezTo>
                <a:close/>
                <a:moveTo>
                  <a:pt x="7370926" y="1807797"/>
                </a:moveTo>
                <a:lnTo>
                  <a:pt x="7360336" y="1818386"/>
                </a:lnTo>
                <a:cubicBezTo>
                  <a:pt x="7360336" y="1818386"/>
                  <a:pt x="7363866" y="1818386"/>
                  <a:pt x="7370926" y="1818386"/>
                </a:cubicBezTo>
                <a:cubicBezTo>
                  <a:pt x="7370926" y="1811327"/>
                  <a:pt x="7370926" y="1807797"/>
                  <a:pt x="7370926" y="1807797"/>
                </a:cubicBezTo>
                <a:close/>
                <a:moveTo>
                  <a:pt x="5274025" y="1807797"/>
                </a:moveTo>
                <a:lnTo>
                  <a:pt x="5284614" y="1818386"/>
                </a:lnTo>
                <a:lnTo>
                  <a:pt x="5326977" y="1828978"/>
                </a:lnTo>
                <a:lnTo>
                  <a:pt x="5316386" y="1818386"/>
                </a:lnTo>
                <a:cubicBezTo>
                  <a:pt x="5309326" y="1818386"/>
                  <a:pt x="5304031" y="1816622"/>
                  <a:pt x="5300500" y="1813092"/>
                </a:cubicBezTo>
                <a:cubicBezTo>
                  <a:pt x="5296970" y="1809561"/>
                  <a:pt x="5293440" y="1807797"/>
                  <a:pt x="5289910" y="1807797"/>
                </a:cubicBezTo>
                <a:cubicBezTo>
                  <a:pt x="5286381" y="1807797"/>
                  <a:pt x="5284614" y="1807797"/>
                  <a:pt x="5284614" y="1807797"/>
                </a:cubicBezTo>
                <a:cubicBezTo>
                  <a:pt x="5277554" y="1807797"/>
                  <a:pt x="5274025" y="1807797"/>
                  <a:pt x="5274025" y="1807797"/>
                </a:cubicBezTo>
                <a:close/>
                <a:moveTo>
                  <a:pt x="4723324" y="1807797"/>
                </a:moveTo>
                <a:cubicBezTo>
                  <a:pt x="4716263" y="1807797"/>
                  <a:pt x="4710968" y="1809561"/>
                  <a:pt x="4707438" y="1813092"/>
                </a:cubicBezTo>
                <a:cubicBezTo>
                  <a:pt x="4703907" y="1816622"/>
                  <a:pt x="4705672" y="1818386"/>
                  <a:pt x="4712732" y="1818386"/>
                </a:cubicBezTo>
                <a:cubicBezTo>
                  <a:pt x="4719792" y="1825447"/>
                  <a:pt x="4723324" y="1825447"/>
                  <a:pt x="4723324" y="1818386"/>
                </a:cubicBezTo>
                <a:cubicBezTo>
                  <a:pt x="4723324" y="1818386"/>
                  <a:pt x="4723324" y="1814857"/>
                  <a:pt x="4723324" y="1807797"/>
                </a:cubicBezTo>
                <a:close/>
                <a:moveTo>
                  <a:pt x="3876090" y="1807797"/>
                </a:moveTo>
                <a:cubicBezTo>
                  <a:pt x="3883150" y="1821917"/>
                  <a:pt x="3890210" y="1825447"/>
                  <a:pt x="3897271" y="1818386"/>
                </a:cubicBezTo>
                <a:lnTo>
                  <a:pt x="3897271" y="1807797"/>
                </a:lnTo>
                <a:cubicBezTo>
                  <a:pt x="3890210" y="1807797"/>
                  <a:pt x="3886681" y="1807797"/>
                  <a:pt x="3886681" y="1807797"/>
                </a:cubicBezTo>
                <a:cubicBezTo>
                  <a:pt x="3879620" y="1807797"/>
                  <a:pt x="3876090" y="1807797"/>
                  <a:pt x="3876090" y="1807797"/>
                </a:cubicBezTo>
                <a:close/>
                <a:moveTo>
                  <a:pt x="7509924" y="1801177"/>
                </a:moveTo>
                <a:cubicBezTo>
                  <a:pt x="7507278" y="1800295"/>
                  <a:pt x="7505072" y="1800736"/>
                  <a:pt x="7503307" y="1802501"/>
                </a:cubicBezTo>
                <a:cubicBezTo>
                  <a:pt x="7499778" y="1806032"/>
                  <a:pt x="7487420" y="1807797"/>
                  <a:pt x="7466240" y="1807797"/>
                </a:cubicBezTo>
                <a:cubicBezTo>
                  <a:pt x="7459178" y="1807797"/>
                  <a:pt x="7455649" y="1807797"/>
                  <a:pt x="7455649" y="1807797"/>
                </a:cubicBezTo>
                <a:lnTo>
                  <a:pt x="7508601" y="1828978"/>
                </a:lnTo>
                <a:lnTo>
                  <a:pt x="7508601" y="1818386"/>
                </a:lnTo>
                <a:cubicBezTo>
                  <a:pt x="7508601" y="1811327"/>
                  <a:pt x="7512130" y="1807797"/>
                  <a:pt x="7519192" y="1807797"/>
                </a:cubicBezTo>
                <a:cubicBezTo>
                  <a:pt x="7515662" y="1804267"/>
                  <a:pt x="7512572" y="1802060"/>
                  <a:pt x="7509924" y="1801177"/>
                </a:cubicBezTo>
                <a:close/>
                <a:moveTo>
                  <a:pt x="7434468" y="1797205"/>
                </a:moveTo>
                <a:lnTo>
                  <a:pt x="7434468" y="1807797"/>
                </a:lnTo>
                <a:cubicBezTo>
                  <a:pt x="7434468" y="1807797"/>
                  <a:pt x="7437999" y="1807797"/>
                  <a:pt x="7445059" y="1807797"/>
                </a:cubicBezTo>
                <a:close/>
                <a:moveTo>
                  <a:pt x="7386812" y="1797205"/>
                </a:moveTo>
                <a:cubicBezTo>
                  <a:pt x="7383282" y="1797205"/>
                  <a:pt x="7381516" y="1800736"/>
                  <a:pt x="7381516" y="1807797"/>
                </a:cubicBezTo>
                <a:cubicBezTo>
                  <a:pt x="7381516" y="1814857"/>
                  <a:pt x="7385047" y="1818386"/>
                  <a:pt x="7392107" y="1818386"/>
                </a:cubicBezTo>
                <a:cubicBezTo>
                  <a:pt x="7392107" y="1818386"/>
                  <a:pt x="7393872" y="1816622"/>
                  <a:pt x="7397403" y="1813092"/>
                </a:cubicBezTo>
                <a:cubicBezTo>
                  <a:pt x="7400932" y="1809561"/>
                  <a:pt x="7402697" y="1807797"/>
                  <a:pt x="7402697" y="1807797"/>
                </a:cubicBezTo>
                <a:cubicBezTo>
                  <a:pt x="7402697" y="1800736"/>
                  <a:pt x="7399168" y="1797205"/>
                  <a:pt x="7392107" y="1797205"/>
                </a:cubicBezTo>
                <a:cubicBezTo>
                  <a:pt x="7392107" y="1797205"/>
                  <a:pt x="7390341" y="1797205"/>
                  <a:pt x="7386812" y="1797205"/>
                </a:cubicBezTo>
                <a:close/>
                <a:moveTo>
                  <a:pt x="7307384" y="1797205"/>
                </a:moveTo>
                <a:lnTo>
                  <a:pt x="7296793" y="1807797"/>
                </a:lnTo>
                <a:cubicBezTo>
                  <a:pt x="7296793" y="1807797"/>
                  <a:pt x="7296793" y="1811327"/>
                  <a:pt x="7296793" y="1818386"/>
                </a:cubicBezTo>
                <a:lnTo>
                  <a:pt x="7307384" y="1818386"/>
                </a:lnTo>
                <a:cubicBezTo>
                  <a:pt x="7307384" y="1811327"/>
                  <a:pt x="7310914" y="1807797"/>
                  <a:pt x="7317974" y="1807797"/>
                </a:cubicBezTo>
                <a:lnTo>
                  <a:pt x="7317974" y="1797205"/>
                </a:lnTo>
                <a:cubicBezTo>
                  <a:pt x="7310914" y="1797205"/>
                  <a:pt x="7307384" y="1797205"/>
                  <a:pt x="7307384" y="1797205"/>
                </a:cubicBezTo>
                <a:close/>
                <a:moveTo>
                  <a:pt x="4490334" y="1797205"/>
                </a:moveTo>
                <a:cubicBezTo>
                  <a:pt x="4476214" y="1804266"/>
                  <a:pt x="4476214" y="1811327"/>
                  <a:pt x="4490334" y="1818386"/>
                </a:cubicBezTo>
                <a:cubicBezTo>
                  <a:pt x="4497394" y="1818386"/>
                  <a:pt x="4500924" y="1818386"/>
                  <a:pt x="4500924" y="1818386"/>
                </a:cubicBezTo>
                <a:cubicBezTo>
                  <a:pt x="4500924" y="1811327"/>
                  <a:pt x="4500924" y="1807797"/>
                  <a:pt x="4500924" y="1807797"/>
                </a:cubicBezTo>
                <a:close/>
                <a:moveTo>
                  <a:pt x="2838230" y="1797205"/>
                </a:moveTo>
                <a:cubicBezTo>
                  <a:pt x="2845290" y="1804266"/>
                  <a:pt x="2857646" y="1809561"/>
                  <a:pt x="2875296" y="1813092"/>
                </a:cubicBezTo>
                <a:cubicBezTo>
                  <a:pt x="2892946" y="1816622"/>
                  <a:pt x="2908831" y="1821917"/>
                  <a:pt x="2922954" y="1828978"/>
                </a:cubicBezTo>
                <a:cubicBezTo>
                  <a:pt x="2937074" y="1836037"/>
                  <a:pt x="2947664" y="1843098"/>
                  <a:pt x="2954724" y="1850157"/>
                </a:cubicBezTo>
                <a:cubicBezTo>
                  <a:pt x="2968845" y="1850157"/>
                  <a:pt x="2990026" y="1857218"/>
                  <a:pt x="3018266" y="1871338"/>
                </a:cubicBezTo>
                <a:cubicBezTo>
                  <a:pt x="3025327" y="1878399"/>
                  <a:pt x="3035918" y="1883694"/>
                  <a:pt x="3050039" y="1887224"/>
                </a:cubicBezTo>
                <a:cubicBezTo>
                  <a:pt x="3064160" y="1890755"/>
                  <a:pt x="3071218" y="1892520"/>
                  <a:pt x="3071218" y="1892520"/>
                </a:cubicBezTo>
                <a:cubicBezTo>
                  <a:pt x="3085339" y="1899580"/>
                  <a:pt x="3102990" y="1908405"/>
                  <a:pt x="3124171" y="1918996"/>
                </a:cubicBezTo>
                <a:cubicBezTo>
                  <a:pt x="3145351" y="1929586"/>
                  <a:pt x="3155942" y="1934882"/>
                  <a:pt x="3155942" y="1934882"/>
                </a:cubicBezTo>
                <a:cubicBezTo>
                  <a:pt x="3155942" y="1941941"/>
                  <a:pt x="3145351" y="1941941"/>
                  <a:pt x="3124171" y="1934882"/>
                </a:cubicBezTo>
                <a:cubicBezTo>
                  <a:pt x="3074749" y="1906640"/>
                  <a:pt x="3039447" y="1892520"/>
                  <a:pt x="3018266" y="1892520"/>
                </a:cubicBezTo>
                <a:cubicBezTo>
                  <a:pt x="3018266" y="1892520"/>
                  <a:pt x="3011207" y="1888989"/>
                  <a:pt x="2997086" y="1881930"/>
                </a:cubicBezTo>
                <a:lnTo>
                  <a:pt x="2922954" y="1850157"/>
                </a:lnTo>
                <a:cubicBezTo>
                  <a:pt x="2887652" y="1836037"/>
                  <a:pt x="2870002" y="1828978"/>
                  <a:pt x="2870002" y="1828978"/>
                </a:cubicBezTo>
                <a:cubicBezTo>
                  <a:pt x="2862941" y="1828978"/>
                  <a:pt x="2857646" y="1827213"/>
                  <a:pt x="2854115" y="1823682"/>
                </a:cubicBezTo>
                <a:cubicBezTo>
                  <a:pt x="2850585" y="1820151"/>
                  <a:pt x="2845290" y="1818386"/>
                  <a:pt x="2838230" y="1818386"/>
                </a:cubicBezTo>
                <a:close/>
                <a:moveTo>
                  <a:pt x="4665738" y="1793896"/>
                </a:moveTo>
                <a:cubicBezTo>
                  <a:pt x="4663532" y="1794338"/>
                  <a:pt x="4661546" y="1795441"/>
                  <a:pt x="4659780" y="1797205"/>
                </a:cubicBezTo>
                <a:cubicBezTo>
                  <a:pt x="4652720" y="1804266"/>
                  <a:pt x="4652720" y="1809561"/>
                  <a:pt x="4659780" y="1813092"/>
                </a:cubicBezTo>
                <a:cubicBezTo>
                  <a:pt x="4666840" y="1816622"/>
                  <a:pt x="4670372" y="1814857"/>
                  <a:pt x="4670372" y="1807797"/>
                </a:cubicBezTo>
                <a:cubicBezTo>
                  <a:pt x="4670372" y="1807797"/>
                  <a:pt x="4672136" y="1807797"/>
                  <a:pt x="4675666" y="1807797"/>
                </a:cubicBezTo>
                <a:cubicBezTo>
                  <a:pt x="4679196" y="1807797"/>
                  <a:pt x="4680962" y="1811327"/>
                  <a:pt x="4680962" y="1818386"/>
                </a:cubicBezTo>
                <a:cubicBezTo>
                  <a:pt x="4695082" y="1818386"/>
                  <a:pt x="4702142" y="1818386"/>
                  <a:pt x="4702142" y="1818386"/>
                </a:cubicBezTo>
                <a:cubicBezTo>
                  <a:pt x="4702142" y="1818386"/>
                  <a:pt x="4698612" y="1814857"/>
                  <a:pt x="4691551" y="1807797"/>
                </a:cubicBezTo>
                <a:cubicBezTo>
                  <a:pt x="4680962" y="1797205"/>
                  <a:pt x="4672357" y="1792573"/>
                  <a:pt x="4665738" y="1793896"/>
                </a:cubicBezTo>
                <a:close/>
                <a:moveTo>
                  <a:pt x="7234574" y="1791911"/>
                </a:moveTo>
                <a:cubicBezTo>
                  <a:pt x="7235457" y="1791911"/>
                  <a:pt x="7236780" y="1793676"/>
                  <a:pt x="7238546" y="1797205"/>
                </a:cubicBezTo>
                <a:cubicBezTo>
                  <a:pt x="7242076" y="1804266"/>
                  <a:pt x="7240312" y="1804266"/>
                  <a:pt x="7233251" y="1797205"/>
                </a:cubicBezTo>
                <a:cubicBezTo>
                  <a:pt x="7233251" y="1793676"/>
                  <a:pt x="7233692" y="1791911"/>
                  <a:pt x="7234574" y="1791911"/>
                </a:cubicBezTo>
                <a:close/>
                <a:moveTo>
                  <a:pt x="7201480" y="1786615"/>
                </a:moveTo>
                <a:lnTo>
                  <a:pt x="7212070" y="1797205"/>
                </a:lnTo>
                <a:lnTo>
                  <a:pt x="7212070" y="1786615"/>
                </a:lnTo>
                <a:cubicBezTo>
                  <a:pt x="7212070" y="1786615"/>
                  <a:pt x="7208540" y="1786615"/>
                  <a:pt x="7201480" y="1786615"/>
                </a:cubicBezTo>
                <a:close/>
                <a:moveTo>
                  <a:pt x="5316386" y="1786615"/>
                </a:moveTo>
                <a:lnTo>
                  <a:pt x="5316386" y="1807797"/>
                </a:lnTo>
                <a:cubicBezTo>
                  <a:pt x="5330506" y="1807797"/>
                  <a:pt x="5341098" y="1807797"/>
                  <a:pt x="5348158" y="1807797"/>
                </a:cubicBezTo>
                <a:cubicBezTo>
                  <a:pt x="5341098" y="1807797"/>
                  <a:pt x="5337566" y="1804266"/>
                  <a:pt x="5337566" y="1797205"/>
                </a:cubicBezTo>
                <a:cubicBezTo>
                  <a:pt x="5337566" y="1790146"/>
                  <a:pt x="5334037" y="1786615"/>
                  <a:pt x="5326977" y="1786615"/>
                </a:cubicBezTo>
                <a:close/>
                <a:moveTo>
                  <a:pt x="3929042" y="1786615"/>
                </a:moveTo>
                <a:lnTo>
                  <a:pt x="3939633" y="1797205"/>
                </a:lnTo>
                <a:lnTo>
                  <a:pt x="3950223" y="1797205"/>
                </a:lnTo>
                <a:cubicBezTo>
                  <a:pt x="3950223" y="1790146"/>
                  <a:pt x="3948458" y="1786615"/>
                  <a:pt x="3944928" y="1786615"/>
                </a:cubicBezTo>
                <a:cubicBezTo>
                  <a:pt x="3941398" y="1786615"/>
                  <a:pt x="3936102" y="1786615"/>
                  <a:pt x="3929042" y="1786615"/>
                </a:cubicBezTo>
                <a:close/>
                <a:moveTo>
                  <a:pt x="3155942" y="1786615"/>
                </a:moveTo>
                <a:cubicBezTo>
                  <a:pt x="3163002" y="1786615"/>
                  <a:pt x="3168297" y="1790146"/>
                  <a:pt x="3171829" y="1797205"/>
                </a:cubicBezTo>
                <a:cubicBezTo>
                  <a:pt x="3175358" y="1804266"/>
                  <a:pt x="3175358" y="1807797"/>
                  <a:pt x="3171829" y="1807797"/>
                </a:cubicBezTo>
                <a:cubicBezTo>
                  <a:pt x="3168297" y="1807797"/>
                  <a:pt x="3163002" y="1807797"/>
                  <a:pt x="3155942" y="1807797"/>
                </a:cubicBezTo>
                <a:lnTo>
                  <a:pt x="3145351" y="1797205"/>
                </a:lnTo>
                <a:cubicBezTo>
                  <a:pt x="3138291" y="1797205"/>
                  <a:pt x="3141821" y="1793676"/>
                  <a:pt x="3155942" y="1786615"/>
                </a:cubicBezTo>
                <a:close/>
                <a:moveTo>
                  <a:pt x="7341802" y="1781320"/>
                </a:moveTo>
                <a:cubicBezTo>
                  <a:pt x="7340038" y="1781320"/>
                  <a:pt x="7339155" y="1783086"/>
                  <a:pt x="7339155" y="1786615"/>
                </a:cubicBezTo>
                <a:lnTo>
                  <a:pt x="7349745" y="1786615"/>
                </a:lnTo>
                <a:cubicBezTo>
                  <a:pt x="7346216" y="1783086"/>
                  <a:pt x="7343567" y="1781320"/>
                  <a:pt x="7341802" y="1781320"/>
                </a:cubicBezTo>
                <a:close/>
                <a:moveTo>
                  <a:pt x="7259726" y="1781320"/>
                </a:moveTo>
                <a:cubicBezTo>
                  <a:pt x="7256197" y="1781320"/>
                  <a:pt x="7250902" y="1783086"/>
                  <a:pt x="7243841" y="1786615"/>
                </a:cubicBezTo>
                <a:cubicBezTo>
                  <a:pt x="7229722" y="1786615"/>
                  <a:pt x="7222660" y="1786615"/>
                  <a:pt x="7222660" y="1786615"/>
                </a:cubicBezTo>
                <a:lnTo>
                  <a:pt x="7233251" y="1797205"/>
                </a:lnTo>
                <a:cubicBezTo>
                  <a:pt x="7226190" y="1797205"/>
                  <a:pt x="7222660" y="1800736"/>
                  <a:pt x="7222660" y="1807797"/>
                </a:cubicBezTo>
                <a:lnTo>
                  <a:pt x="7222660" y="1818386"/>
                </a:lnTo>
                <a:lnTo>
                  <a:pt x="7233251" y="1818386"/>
                </a:lnTo>
                <a:cubicBezTo>
                  <a:pt x="7240312" y="1818386"/>
                  <a:pt x="7249136" y="1816622"/>
                  <a:pt x="7259726" y="1813092"/>
                </a:cubicBezTo>
                <a:cubicBezTo>
                  <a:pt x="7270318" y="1809561"/>
                  <a:pt x="7273847" y="1806032"/>
                  <a:pt x="7270318" y="1802501"/>
                </a:cubicBezTo>
                <a:cubicBezTo>
                  <a:pt x="7266788" y="1798970"/>
                  <a:pt x="7265022" y="1793676"/>
                  <a:pt x="7265022" y="1786615"/>
                </a:cubicBezTo>
                <a:cubicBezTo>
                  <a:pt x="7265022" y="1783086"/>
                  <a:pt x="7263258" y="1781320"/>
                  <a:pt x="7259726" y="1781320"/>
                </a:cubicBezTo>
                <a:close/>
                <a:moveTo>
                  <a:pt x="7794542" y="1776026"/>
                </a:moveTo>
                <a:cubicBezTo>
                  <a:pt x="7787482" y="1776026"/>
                  <a:pt x="7783952" y="1777790"/>
                  <a:pt x="7783952" y="1781320"/>
                </a:cubicBezTo>
                <a:cubicBezTo>
                  <a:pt x="7783952" y="1784851"/>
                  <a:pt x="7785717" y="1786615"/>
                  <a:pt x="7789248" y="1786615"/>
                </a:cubicBezTo>
                <a:cubicBezTo>
                  <a:pt x="7792778" y="1786615"/>
                  <a:pt x="7794542" y="1783085"/>
                  <a:pt x="7794542" y="1776026"/>
                </a:cubicBezTo>
                <a:close/>
                <a:moveTo>
                  <a:pt x="7688638" y="1776026"/>
                </a:moveTo>
                <a:cubicBezTo>
                  <a:pt x="7688638" y="1776026"/>
                  <a:pt x="7688638" y="1779555"/>
                  <a:pt x="7688638" y="1786615"/>
                </a:cubicBezTo>
                <a:lnTo>
                  <a:pt x="7699230" y="1797205"/>
                </a:lnTo>
                <a:cubicBezTo>
                  <a:pt x="7706290" y="1790146"/>
                  <a:pt x="7709820" y="1784851"/>
                  <a:pt x="7709820" y="1781320"/>
                </a:cubicBezTo>
                <a:cubicBezTo>
                  <a:pt x="7709820" y="1777790"/>
                  <a:pt x="7706290" y="1776026"/>
                  <a:pt x="7699230" y="1776026"/>
                </a:cubicBezTo>
                <a:close/>
                <a:moveTo>
                  <a:pt x="7286203" y="1776026"/>
                </a:moveTo>
                <a:cubicBezTo>
                  <a:pt x="7286203" y="1776026"/>
                  <a:pt x="7282674" y="1779555"/>
                  <a:pt x="7275612" y="1786615"/>
                </a:cubicBezTo>
                <a:lnTo>
                  <a:pt x="7286203" y="1786615"/>
                </a:lnTo>
                <a:close/>
                <a:moveTo>
                  <a:pt x="5221073" y="1776026"/>
                </a:moveTo>
                <a:lnTo>
                  <a:pt x="5221073" y="1786615"/>
                </a:lnTo>
                <a:lnTo>
                  <a:pt x="5231662" y="1786615"/>
                </a:lnTo>
                <a:cubicBezTo>
                  <a:pt x="5231662" y="1779555"/>
                  <a:pt x="5228133" y="1776026"/>
                  <a:pt x="5221073" y="1776026"/>
                </a:cubicBezTo>
                <a:close/>
                <a:moveTo>
                  <a:pt x="4447972" y="1776026"/>
                </a:moveTo>
                <a:lnTo>
                  <a:pt x="4416202" y="1786615"/>
                </a:lnTo>
                <a:cubicBezTo>
                  <a:pt x="4416202" y="1793676"/>
                  <a:pt x="4430322" y="1793676"/>
                  <a:pt x="4458562" y="1786615"/>
                </a:cubicBezTo>
                <a:close/>
                <a:moveTo>
                  <a:pt x="3749004" y="1776026"/>
                </a:moveTo>
                <a:cubicBezTo>
                  <a:pt x="3749004" y="1783085"/>
                  <a:pt x="3749004" y="1786615"/>
                  <a:pt x="3749004" y="1786615"/>
                </a:cubicBezTo>
                <a:cubicBezTo>
                  <a:pt x="3749004" y="1786615"/>
                  <a:pt x="3747240" y="1786615"/>
                  <a:pt x="3743710" y="1786615"/>
                </a:cubicBezTo>
                <a:cubicBezTo>
                  <a:pt x="3740180" y="1786615"/>
                  <a:pt x="3738415" y="1784851"/>
                  <a:pt x="3738415" y="1781320"/>
                </a:cubicBezTo>
                <a:cubicBezTo>
                  <a:pt x="3738415" y="1777790"/>
                  <a:pt x="3741946" y="1776026"/>
                  <a:pt x="3749004" y="1776026"/>
                </a:cubicBezTo>
                <a:close/>
                <a:moveTo>
                  <a:pt x="3335979" y="1776026"/>
                </a:moveTo>
                <a:lnTo>
                  <a:pt x="3335979" y="1786615"/>
                </a:lnTo>
                <a:cubicBezTo>
                  <a:pt x="3328920" y="1786615"/>
                  <a:pt x="3327153" y="1788380"/>
                  <a:pt x="3330685" y="1791911"/>
                </a:cubicBezTo>
                <a:cubicBezTo>
                  <a:pt x="3334214" y="1795441"/>
                  <a:pt x="3339509" y="1797205"/>
                  <a:pt x="3346570" y="1797205"/>
                </a:cubicBezTo>
                <a:cubicBezTo>
                  <a:pt x="3353630" y="1804266"/>
                  <a:pt x="3360690" y="1807797"/>
                  <a:pt x="3367751" y="1807797"/>
                </a:cubicBezTo>
                <a:cubicBezTo>
                  <a:pt x="3374810" y="1807797"/>
                  <a:pt x="3378341" y="1804266"/>
                  <a:pt x="3378341" y="1797205"/>
                </a:cubicBezTo>
                <a:lnTo>
                  <a:pt x="3388931" y="1797205"/>
                </a:lnTo>
                <a:cubicBezTo>
                  <a:pt x="3388931" y="1804266"/>
                  <a:pt x="3395992" y="1804266"/>
                  <a:pt x="3410112" y="1797205"/>
                </a:cubicBezTo>
                <a:lnTo>
                  <a:pt x="3441882" y="1797205"/>
                </a:lnTo>
                <a:cubicBezTo>
                  <a:pt x="3448943" y="1804266"/>
                  <a:pt x="3456004" y="1807797"/>
                  <a:pt x="3463064" y="1807797"/>
                </a:cubicBezTo>
                <a:cubicBezTo>
                  <a:pt x="3498365" y="1821917"/>
                  <a:pt x="3519546" y="1832507"/>
                  <a:pt x="3526607" y="1839567"/>
                </a:cubicBezTo>
                <a:lnTo>
                  <a:pt x="3516016" y="1839567"/>
                </a:lnTo>
                <a:lnTo>
                  <a:pt x="3505426" y="1839567"/>
                </a:lnTo>
                <a:lnTo>
                  <a:pt x="3558378" y="1850157"/>
                </a:lnTo>
                <a:cubicBezTo>
                  <a:pt x="3572498" y="1843098"/>
                  <a:pt x="3607799" y="1853688"/>
                  <a:pt x="3664282" y="1881930"/>
                </a:cubicBezTo>
                <a:cubicBezTo>
                  <a:pt x="3671342" y="1881930"/>
                  <a:pt x="3680167" y="1883694"/>
                  <a:pt x="3690758" y="1887224"/>
                </a:cubicBezTo>
                <a:cubicBezTo>
                  <a:pt x="3701348" y="1890755"/>
                  <a:pt x="3706644" y="1892520"/>
                  <a:pt x="3706644" y="1892520"/>
                </a:cubicBezTo>
                <a:cubicBezTo>
                  <a:pt x="3763126" y="1899580"/>
                  <a:pt x="3801956" y="1913701"/>
                  <a:pt x="3823138" y="1934882"/>
                </a:cubicBezTo>
                <a:cubicBezTo>
                  <a:pt x="3830198" y="1934882"/>
                  <a:pt x="3840788" y="1936646"/>
                  <a:pt x="3854908" y="1940176"/>
                </a:cubicBezTo>
                <a:cubicBezTo>
                  <a:pt x="3869030" y="1943707"/>
                  <a:pt x="3876090" y="1941941"/>
                  <a:pt x="3876090" y="1934882"/>
                </a:cubicBezTo>
                <a:lnTo>
                  <a:pt x="3918452" y="1956063"/>
                </a:lnTo>
                <a:lnTo>
                  <a:pt x="3907860" y="1956063"/>
                </a:lnTo>
                <a:lnTo>
                  <a:pt x="3897271" y="1966653"/>
                </a:lnTo>
                <a:cubicBezTo>
                  <a:pt x="3911392" y="1966653"/>
                  <a:pt x="3921982" y="1966653"/>
                  <a:pt x="3929042" y="1966653"/>
                </a:cubicBezTo>
                <a:cubicBezTo>
                  <a:pt x="3936102" y="1966653"/>
                  <a:pt x="3939633" y="1968417"/>
                  <a:pt x="3939633" y="1971948"/>
                </a:cubicBezTo>
                <a:cubicBezTo>
                  <a:pt x="3939633" y="1975478"/>
                  <a:pt x="3946692" y="1979007"/>
                  <a:pt x="3960812" y="1982538"/>
                </a:cubicBezTo>
                <a:cubicBezTo>
                  <a:pt x="3974934" y="1986069"/>
                  <a:pt x="3981994" y="1987834"/>
                  <a:pt x="3981994" y="1987834"/>
                </a:cubicBezTo>
                <a:lnTo>
                  <a:pt x="4013765" y="1998424"/>
                </a:lnTo>
                <a:cubicBezTo>
                  <a:pt x="4027886" y="2012544"/>
                  <a:pt x="4042006" y="2019605"/>
                  <a:pt x="4056127" y="2019605"/>
                </a:cubicBezTo>
                <a:cubicBezTo>
                  <a:pt x="4091429" y="2026665"/>
                  <a:pt x="4116140" y="2033725"/>
                  <a:pt x="4130260" y="2040786"/>
                </a:cubicBezTo>
                <a:cubicBezTo>
                  <a:pt x="4137320" y="2047846"/>
                  <a:pt x="4147910" y="2051376"/>
                  <a:pt x="4162031" y="2051376"/>
                </a:cubicBezTo>
                <a:cubicBezTo>
                  <a:pt x="4176152" y="2051376"/>
                  <a:pt x="4183212" y="2049611"/>
                  <a:pt x="4183212" y="2046080"/>
                </a:cubicBezTo>
                <a:cubicBezTo>
                  <a:pt x="4183212" y="2042550"/>
                  <a:pt x="4186743" y="2040786"/>
                  <a:pt x="4193802" y="2040786"/>
                </a:cubicBezTo>
                <a:cubicBezTo>
                  <a:pt x="4200862" y="2040786"/>
                  <a:pt x="4206158" y="2040786"/>
                  <a:pt x="4209688" y="2040786"/>
                </a:cubicBezTo>
                <a:cubicBezTo>
                  <a:pt x="4213218" y="2040786"/>
                  <a:pt x="4214983" y="2040786"/>
                  <a:pt x="4214983" y="2040786"/>
                </a:cubicBezTo>
                <a:cubicBezTo>
                  <a:pt x="4222044" y="2040786"/>
                  <a:pt x="4225574" y="2044315"/>
                  <a:pt x="4225574" y="2051376"/>
                </a:cubicBezTo>
                <a:cubicBezTo>
                  <a:pt x="4225574" y="2058436"/>
                  <a:pt x="4227339" y="2063732"/>
                  <a:pt x="4230868" y="2067261"/>
                </a:cubicBezTo>
                <a:cubicBezTo>
                  <a:pt x="4234400" y="2070792"/>
                  <a:pt x="4239695" y="2072557"/>
                  <a:pt x="4246754" y="2072557"/>
                </a:cubicBezTo>
                <a:cubicBezTo>
                  <a:pt x="4253814" y="2072557"/>
                  <a:pt x="4260874" y="2076088"/>
                  <a:pt x="4267935" y="2083146"/>
                </a:cubicBezTo>
                <a:lnTo>
                  <a:pt x="4267935" y="2093738"/>
                </a:lnTo>
                <a:cubicBezTo>
                  <a:pt x="4260874" y="2086677"/>
                  <a:pt x="4246754" y="2083146"/>
                  <a:pt x="4225574" y="2083146"/>
                </a:cubicBezTo>
                <a:cubicBezTo>
                  <a:pt x="4204393" y="2076088"/>
                  <a:pt x="4183212" y="2069026"/>
                  <a:pt x="4162031" y="2061967"/>
                </a:cubicBezTo>
                <a:cubicBezTo>
                  <a:pt x="4154970" y="2061967"/>
                  <a:pt x="4144381" y="2058436"/>
                  <a:pt x="4130260" y="2051376"/>
                </a:cubicBezTo>
                <a:cubicBezTo>
                  <a:pt x="4116140" y="2044315"/>
                  <a:pt x="4103784" y="2039021"/>
                  <a:pt x="4093194" y="2035490"/>
                </a:cubicBezTo>
                <a:cubicBezTo>
                  <a:pt x="4082604" y="2031959"/>
                  <a:pt x="4070248" y="2028430"/>
                  <a:pt x="4056127" y="2024900"/>
                </a:cubicBezTo>
                <a:cubicBezTo>
                  <a:pt x="4042006" y="2021369"/>
                  <a:pt x="4027886" y="2019605"/>
                  <a:pt x="4013765" y="2019605"/>
                </a:cubicBezTo>
                <a:lnTo>
                  <a:pt x="3939633" y="1998424"/>
                </a:lnTo>
                <a:cubicBezTo>
                  <a:pt x="3925511" y="1998424"/>
                  <a:pt x="3914921" y="2001954"/>
                  <a:pt x="3907860" y="2009015"/>
                </a:cubicBezTo>
                <a:cubicBezTo>
                  <a:pt x="3900802" y="2009015"/>
                  <a:pt x="3890210" y="2005484"/>
                  <a:pt x="3876090" y="1998424"/>
                </a:cubicBezTo>
                <a:cubicBezTo>
                  <a:pt x="3861969" y="1998424"/>
                  <a:pt x="3853144" y="1996659"/>
                  <a:pt x="3849614" y="1993128"/>
                </a:cubicBezTo>
                <a:cubicBezTo>
                  <a:pt x="3846084" y="1989598"/>
                  <a:pt x="3844319" y="1987834"/>
                  <a:pt x="3844319" y="1987834"/>
                </a:cubicBezTo>
                <a:lnTo>
                  <a:pt x="3833728" y="1977242"/>
                </a:lnTo>
                <a:lnTo>
                  <a:pt x="3812548" y="1966653"/>
                </a:lnTo>
                <a:lnTo>
                  <a:pt x="3780776" y="1956063"/>
                </a:lnTo>
                <a:cubicBezTo>
                  <a:pt x="3780776" y="1963122"/>
                  <a:pt x="3784306" y="1966653"/>
                  <a:pt x="3791367" y="1966653"/>
                </a:cubicBezTo>
                <a:cubicBezTo>
                  <a:pt x="3791367" y="1966653"/>
                  <a:pt x="3793132" y="1968417"/>
                  <a:pt x="3796662" y="1971948"/>
                </a:cubicBezTo>
                <a:cubicBezTo>
                  <a:pt x="3800192" y="1975478"/>
                  <a:pt x="3805488" y="1977242"/>
                  <a:pt x="3812548" y="1977242"/>
                </a:cubicBezTo>
                <a:cubicBezTo>
                  <a:pt x="3819607" y="1977242"/>
                  <a:pt x="3823138" y="1980773"/>
                  <a:pt x="3823138" y="1987834"/>
                </a:cubicBezTo>
                <a:cubicBezTo>
                  <a:pt x="3823138" y="1994894"/>
                  <a:pt x="3823138" y="1998424"/>
                  <a:pt x="3823138" y="1998424"/>
                </a:cubicBezTo>
                <a:lnTo>
                  <a:pt x="3801956" y="1998424"/>
                </a:lnTo>
                <a:lnTo>
                  <a:pt x="3749004" y="1956063"/>
                </a:lnTo>
                <a:lnTo>
                  <a:pt x="3717234" y="1934882"/>
                </a:lnTo>
                <a:cubicBezTo>
                  <a:pt x="3717234" y="1934882"/>
                  <a:pt x="3713703" y="1934882"/>
                  <a:pt x="3706644" y="1934882"/>
                </a:cubicBezTo>
                <a:cubicBezTo>
                  <a:pt x="3699584" y="1934882"/>
                  <a:pt x="3696052" y="1931351"/>
                  <a:pt x="3696052" y="1924290"/>
                </a:cubicBezTo>
                <a:lnTo>
                  <a:pt x="3685463" y="1924290"/>
                </a:lnTo>
                <a:cubicBezTo>
                  <a:pt x="3678402" y="1917231"/>
                  <a:pt x="3658986" y="1908405"/>
                  <a:pt x="3627215" y="1897815"/>
                </a:cubicBezTo>
                <a:cubicBezTo>
                  <a:pt x="3595444" y="1887224"/>
                  <a:pt x="3568968" y="1881930"/>
                  <a:pt x="3547788" y="1881930"/>
                </a:cubicBezTo>
                <a:cubicBezTo>
                  <a:pt x="3540728" y="1874869"/>
                  <a:pt x="3526607" y="1867809"/>
                  <a:pt x="3505426" y="1860749"/>
                </a:cubicBezTo>
                <a:cubicBezTo>
                  <a:pt x="3484244" y="1853688"/>
                  <a:pt x="3463064" y="1846628"/>
                  <a:pt x="3441882" y="1839567"/>
                </a:cubicBezTo>
                <a:cubicBezTo>
                  <a:pt x="3350099" y="1811327"/>
                  <a:pt x="3300678" y="1797205"/>
                  <a:pt x="3293618" y="1797205"/>
                </a:cubicBezTo>
                <a:close/>
                <a:moveTo>
                  <a:pt x="7709820" y="1765434"/>
                </a:moveTo>
                <a:cubicBezTo>
                  <a:pt x="7709820" y="1765434"/>
                  <a:pt x="7713348" y="1768965"/>
                  <a:pt x="7720409" y="1776026"/>
                </a:cubicBezTo>
                <a:lnTo>
                  <a:pt x="7741590" y="1765434"/>
                </a:lnTo>
                <a:close/>
                <a:moveTo>
                  <a:pt x="6555464" y="1765434"/>
                </a:moveTo>
                <a:lnTo>
                  <a:pt x="6544874" y="1776026"/>
                </a:lnTo>
                <a:cubicBezTo>
                  <a:pt x="6558994" y="1776026"/>
                  <a:pt x="6566054" y="1776026"/>
                  <a:pt x="6566054" y="1776026"/>
                </a:cubicBezTo>
                <a:close/>
                <a:moveTo>
                  <a:pt x="5231662" y="1765434"/>
                </a:moveTo>
                <a:cubicBezTo>
                  <a:pt x="5231662" y="1772495"/>
                  <a:pt x="5235194" y="1776026"/>
                  <a:pt x="5242254" y="1776026"/>
                </a:cubicBezTo>
                <a:lnTo>
                  <a:pt x="5242254" y="1765434"/>
                </a:lnTo>
                <a:close/>
                <a:moveTo>
                  <a:pt x="3060629" y="1765434"/>
                </a:moveTo>
                <a:cubicBezTo>
                  <a:pt x="3067689" y="1765434"/>
                  <a:pt x="3071218" y="1767199"/>
                  <a:pt x="3071218" y="1770730"/>
                </a:cubicBezTo>
                <a:cubicBezTo>
                  <a:pt x="3071218" y="1774261"/>
                  <a:pt x="3067689" y="1776026"/>
                  <a:pt x="3060629" y="1776026"/>
                </a:cubicBezTo>
                <a:close/>
                <a:moveTo>
                  <a:pt x="5146940" y="1754845"/>
                </a:moveTo>
                <a:lnTo>
                  <a:pt x="5146940" y="1765434"/>
                </a:lnTo>
                <a:cubicBezTo>
                  <a:pt x="5146940" y="1765434"/>
                  <a:pt x="5154000" y="1761905"/>
                  <a:pt x="5168121" y="1754845"/>
                </a:cubicBezTo>
                <a:close/>
                <a:moveTo>
                  <a:pt x="4575058" y="1754845"/>
                </a:moveTo>
                <a:lnTo>
                  <a:pt x="4564468" y="1765434"/>
                </a:lnTo>
                <a:lnTo>
                  <a:pt x="4564468" y="1776026"/>
                </a:lnTo>
                <a:cubicBezTo>
                  <a:pt x="4564468" y="1776026"/>
                  <a:pt x="4566232" y="1776026"/>
                  <a:pt x="4569762" y="1776026"/>
                </a:cubicBezTo>
                <a:cubicBezTo>
                  <a:pt x="4573292" y="1776026"/>
                  <a:pt x="4578587" y="1776026"/>
                  <a:pt x="4585647" y="1776026"/>
                </a:cubicBezTo>
                <a:cubicBezTo>
                  <a:pt x="4585647" y="1783085"/>
                  <a:pt x="4590943" y="1788380"/>
                  <a:pt x="4601532" y="1791911"/>
                </a:cubicBezTo>
                <a:cubicBezTo>
                  <a:pt x="4612124" y="1795441"/>
                  <a:pt x="4620949" y="1797205"/>
                  <a:pt x="4628010" y="1797205"/>
                </a:cubicBezTo>
                <a:cubicBezTo>
                  <a:pt x="4635070" y="1797205"/>
                  <a:pt x="4640366" y="1797205"/>
                  <a:pt x="4643895" y="1797205"/>
                </a:cubicBezTo>
                <a:cubicBezTo>
                  <a:pt x="4647424" y="1797205"/>
                  <a:pt x="4649190" y="1793676"/>
                  <a:pt x="4649190" y="1786615"/>
                </a:cubicBezTo>
                <a:cubicBezTo>
                  <a:pt x="4649190" y="1779555"/>
                  <a:pt x="4643895" y="1774261"/>
                  <a:pt x="4633305" y="1770730"/>
                </a:cubicBezTo>
                <a:cubicBezTo>
                  <a:pt x="4622714" y="1767199"/>
                  <a:pt x="4610359" y="1765434"/>
                  <a:pt x="4596238" y="1765434"/>
                </a:cubicBezTo>
                <a:cubicBezTo>
                  <a:pt x="4589178" y="1765434"/>
                  <a:pt x="4585647" y="1763670"/>
                  <a:pt x="4585647" y="1760140"/>
                </a:cubicBezTo>
                <a:cubicBezTo>
                  <a:pt x="4585647" y="1756609"/>
                  <a:pt x="4582118" y="1754845"/>
                  <a:pt x="4575058" y="1754845"/>
                </a:cubicBezTo>
                <a:close/>
                <a:moveTo>
                  <a:pt x="4379134" y="1754845"/>
                </a:moveTo>
                <a:cubicBezTo>
                  <a:pt x="4375605" y="1754845"/>
                  <a:pt x="4373839" y="1756609"/>
                  <a:pt x="4373839" y="1760140"/>
                </a:cubicBezTo>
                <a:cubicBezTo>
                  <a:pt x="4373839" y="1763670"/>
                  <a:pt x="4377370" y="1767199"/>
                  <a:pt x="4384430" y="1770730"/>
                </a:cubicBezTo>
                <a:cubicBezTo>
                  <a:pt x="4391490" y="1774261"/>
                  <a:pt x="4396785" y="1774261"/>
                  <a:pt x="4400316" y="1770730"/>
                </a:cubicBezTo>
                <a:cubicBezTo>
                  <a:pt x="4403846" y="1767199"/>
                  <a:pt x="4405610" y="1765434"/>
                  <a:pt x="4405610" y="1765434"/>
                </a:cubicBezTo>
                <a:cubicBezTo>
                  <a:pt x="4405610" y="1765434"/>
                  <a:pt x="4403846" y="1765434"/>
                  <a:pt x="4400316" y="1765434"/>
                </a:cubicBezTo>
                <a:cubicBezTo>
                  <a:pt x="4396785" y="1765434"/>
                  <a:pt x="4393256" y="1763670"/>
                  <a:pt x="4389724" y="1760140"/>
                </a:cubicBezTo>
                <a:cubicBezTo>
                  <a:pt x="4386195" y="1756609"/>
                  <a:pt x="4382664" y="1754845"/>
                  <a:pt x="4379134" y="1754845"/>
                </a:cubicBezTo>
                <a:close/>
                <a:moveTo>
                  <a:pt x="4331478" y="1754845"/>
                </a:moveTo>
                <a:lnTo>
                  <a:pt x="4352658" y="1765434"/>
                </a:lnTo>
                <a:lnTo>
                  <a:pt x="4352658" y="1754845"/>
                </a:lnTo>
                <a:close/>
                <a:moveTo>
                  <a:pt x="7667457" y="1744253"/>
                </a:moveTo>
                <a:lnTo>
                  <a:pt x="7656867" y="1754845"/>
                </a:lnTo>
                <a:lnTo>
                  <a:pt x="7667457" y="1754845"/>
                </a:lnTo>
                <a:lnTo>
                  <a:pt x="7678048" y="1765434"/>
                </a:lnTo>
                <a:lnTo>
                  <a:pt x="7699230" y="1765434"/>
                </a:lnTo>
                <a:lnTo>
                  <a:pt x="7688638" y="1754845"/>
                </a:lnTo>
                <a:cubicBezTo>
                  <a:pt x="7688638" y="1754845"/>
                  <a:pt x="7686874" y="1753080"/>
                  <a:pt x="7683344" y="1749549"/>
                </a:cubicBezTo>
                <a:cubicBezTo>
                  <a:pt x="7679813" y="1746018"/>
                  <a:pt x="7674519" y="1744253"/>
                  <a:pt x="7667457" y="1744253"/>
                </a:cubicBezTo>
                <a:close/>
                <a:moveTo>
                  <a:pt x="7455649" y="1744253"/>
                </a:moveTo>
                <a:cubicBezTo>
                  <a:pt x="7448588" y="1744253"/>
                  <a:pt x="7443293" y="1746018"/>
                  <a:pt x="7439764" y="1749549"/>
                </a:cubicBezTo>
                <a:cubicBezTo>
                  <a:pt x="7436234" y="1753080"/>
                  <a:pt x="7436234" y="1756609"/>
                  <a:pt x="7439764" y="1760140"/>
                </a:cubicBezTo>
                <a:cubicBezTo>
                  <a:pt x="7443293" y="1763670"/>
                  <a:pt x="7446824" y="1765434"/>
                  <a:pt x="7450355" y="1765434"/>
                </a:cubicBezTo>
                <a:cubicBezTo>
                  <a:pt x="7453884" y="1765434"/>
                  <a:pt x="7455649" y="1761905"/>
                  <a:pt x="7455649" y="1754845"/>
                </a:cubicBezTo>
                <a:close/>
                <a:moveTo>
                  <a:pt x="7222660" y="1744253"/>
                </a:moveTo>
                <a:cubicBezTo>
                  <a:pt x="7215600" y="1744253"/>
                  <a:pt x="7208540" y="1747784"/>
                  <a:pt x="7201480" y="1754845"/>
                </a:cubicBezTo>
                <a:lnTo>
                  <a:pt x="7159118" y="1754845"/>
                </a:lnTo>
                <a:cubicBezTo>
                  <a:pt x="7159118" y="1754845"/>
                  <a:pt x="7152058" y="1754845"/>
                  <a:pt x="7137937" y="1754845"/>
                </a:cubicBezTo>
                <a:lnTo>
                  <a:pt x="7116756" y="1754845"/>
                </a:lnTo>
                <a:cubicBezTo>
                  <a:pt x="7116756" y="1761905"/>
                  <a:pt x="7113226" y="1765434"/>
                  <a:pt x="7106166" y="1765434"/>
                </a:cubicBezTo>
                <a:lnTo>
                  <a:pt x="7106166" y="1776026"/>
                </a:lnTo>
                <a:cubicBezTo>
                  <a:pt x="7113226" y="1776026"/>
                  <a:pt x="7118522" y="1774261"/>
                  <a:pt x="7122052" y="1770730"/>
                </a:cubicBezTo>
                <a:cubicBezTo>
                  <a:pt x="7125581" y="1767199"/>
                  <a:pt x="7134408" y="1765434"/>
                  <a:pt x="7148526" y="1765434"/>
                </a:cubicBezTo>
                <a:lnTo>
                  <a:pt x="7159118" y="1776026"/>
                </a:lnTo>
                <a:lnTo>
                  <a:pt x="7159118" y="1786615"/>
                </a:lnTo>
                <a:cubicBezTo>
                  <a:pt x="7166178" y="1786615"/>
                  <a:pt x="7171474" y="1784851"/>
                  <a:pt x="7175004" y="1781320"/>
                </a:cubicBezTo>
                <a:cubicBezTo>
                  <a:pt x="7178533" y="1777790"/>
                  <a:pt x="7182064" y="1776026"/>
                  <a:pt x="7185593" y="1776026"/>
                </a:cubicBezTo>
                <a:cubicBezTo>
                  <a:pt x="7189122" y="1776026"/>
                  <a:pt x="7190889" y="1779555"/>
                  <a:pt x="7190889" y="1786615"/>
                </a:cubicBezTo>
                <a:cubicBezTo>
                  <a:pt x="7190889" y="1793676"/>
                  <a:pt x="7192655" y="1793676"/>
                  <a:pt x="7196184" y="1786615"/>
                </a:cubicBezTo>
                <a:cubicBezTo>
                  <a:pt x="7199714" y="1779555"/>
                  <a:pt x="7201480" y="1776026"/>
                  <a:pt x="7201480" y="1776026"/>
                </a:cubicBezTo>
                <a:lnTo>
                  <a:pt x="7212070" y="1776026"/>
                </a:lnTo>
                <a:cubicBezTo>
                  <a:pt x="7212070" y="1776026"/>
                  <a:pt x="7213836" y="1776026"/>
                  <a:pt x="7217366" y="1776026"/>
                </a:cubicBezTo>
                <a:cubicBezTo>
                  <a:pt x="7220895" y="1776026"/>
                  <a:pt x="7219130" y="1772495"/>
                  <a:pt x="7212070" y="1765434"/>
                </a:cubicBezTo>
                <a:cubicBezTo>
                  <a:pt x="7212070" y="1758374"/>
                  <a:pt x="7212070" y="1754845"/>
                  <a:pt x="7212070" y="1754845"/>
                </a:cubicBezTo>
                <a:close/>
                <a:moveTo>
                  <a:pt x="4744504" y="1744253"/>
                </a:moveTo>
                <a:cubicBezTo>
                  <a:pt x="4744504" y="1751314"/>
                  <a:pt x="4748034" y="1754845"/>
                  <a:pt x="4755094" y="1754845"/>
                </a:cubicBezTo>
                <a:lnTo>
                  <a:pt x="4755094" y="1744253"/>
                </a:lnTo>
                <a:close/>
                <a:moveTo>
                  <a:pt x="3902566" y="1744253"/>
                </a:moveTo>
                <a:cubicBezTo>
                  <a:pt x="3899036" y="1744253"/>
                  <a:pt x="3897271" y="1747784"/>
                  <a:pt x="3897271" y="1754845"/>
                </a:cubicBezTo>
                <a:cubicBezTo>
                  <a:pt x="3897271" y="1754845"/>
                  <a:pt x="3900802" y="1754845"/>
                  <a:pt x="3907860" y="1754845"/>
                </a:cubicBezTo>
                <a:cubicBezTo>
                  <a:pt x="3907860" y="1747784"/>
                  <a:pt x="3906096" y="1744253"/>
                  <a:pt x="3902566" y="1744253"/>
                </a:cubicBezTo>
                <a:close/>
                <a:moveTo>
                  <a:pt x="8069894" y="1733663"/>
                </a:moveTo>
                <a:lnTo>
                  <a:pt x="8101664" y="1733663"/>
                </a:lnTo>
                <a:lnTo>
                  <a:pt x="8080483" y="1744253"/>
                </a:lnTo>
                <a:cubicBezTo>
                  <a:pt x="8073423" y="1744253"/>
                  <a:pt x="8069894" y="1740724"/>
                  <a:pt x="8069894" y="1733663"/>
                </a:cubicBezTo>
                <a:close/>
                <a:moveTo>
                  <a:pt x="7625096" y="1733663"/>
                </a:moveTo>
                <a:lnTo>
                  <a:pt x="7614505" y="1744253"/>
                </a:lnTo>
                <a:cubicBezTo>
                  <a:pt x="7621567" y="1744253"/>
                  <a:pt x="7625096" y="1744253"/>
                  <a:pt x="7625096" y="1744253"/>
                </a:cubicBezTo>
                <a:cubicBezTo>
                  <a:pt x="7632156" y="1744253"/>
                  <a:pt x="7635686" y="1742489"/>
                  <a:pt x="7635686" y="1738959"/>
                </a:cubicBezTo>
                <a:cubicBezTo>
                  <a:pt x="7635686" y="1735428"/>
                  <a:pt x="7632156" y="1733663"/>
                  <a:pt x="7625096" y="1733663"/>
                </a:cubicBezTo>
                <a:close/>
                <a:moveTo>
                  <a:pt x="7529782" y="1733663"/>
                </a:moveTo>
                <a:cubicBezTo>
                  <a:pt x="7522722" y="1733663"/>
                  <a:pt x="7522722" y="1737194"/>
                  <a:pt x="7529782" y="1744253"/>
                </a:cubicBezTo>
                <a:cubicBezTo>
                  <a:pt x="7529782" y="1744253"/>
                  <a:pt x="7529782" y="1747784"/>
                  <a:pt x="7529782" y="1754845"/>
                </a:cubicBezTo>
                <a:lnTo>
                  <a:pt x="7540374" y="1754845"/>
                </a:lnTo>
                <a:cubicBezTo>
                  <a:pt x="7547434" y="1754845"/>
                  <a:pt x="7552730" y="1754845"/>
                  <a:pt x="7556259" y="1754845"/>
                </a:cubicBezTo>
                <a:cubicBezTo>
                  <a:pt x="7559788" y="1754845"/>
                  <a:pt x="7561553" y="1758374"/>
                  <a:pt x="7561553" y="1765434"/>
                </a:cubicBezTo>
                <a:cubicBezTo>
                  <a:pt x="7561553" y="1765434"/>
                  <a:pt x="7565082" y="1765434"/>
                  <a:pt x="7572144" y="1765434"/>
                </a:cubicBezTo>
                <a:cubicBezTo>
                  <a:pt x="7579204" y="1765434"/>
                  <a:pt x="7579204" y="1761905"/>
                  <a:pt x="7572144" y="1754845"/>
                </a:cubicBezTo>
                <a:cubicBezTo>
                  <a:pt x="7572144" y="1754845"/>
                  <a:pt x="7570378" y="1753080"/>
                  <a:pt x="7566848" y="1749549"/>
                </a:cubicBezTo>
                <a:cubicBezTo>
                  <a:pt x="7563319" y="1746018"/>
                  <a:pt x="7561553" y="1744253"/>
                  <a:pt x="7561553" y="1744253"/>
                </a:cubicBezTo>
                <a:cubicBezTo>
                  <a:pt x="7554492" y="1744253"/>
                  <a:pt x="7549197" y="1742489"/>
                  <a:pt x="7545668" y="1738959"/>
                </a:cubicBezTo>
                <a:cubicBezTo>
                  <a:pt x="7542138" y="1735428"/>
                  <a:pt x="7536842" y="1733663"/>
                  <a:pt x="7529782" y="1733663"/>
                </a:cubicBezTo>
                <a:close/>
                <a:moveTo>
                  <a:pt x="7498011" y="1733663"/>
                </a:moveTo>
                <a:cubicBezTo>
                  <a:pt x="7490951" y="1733663"/>
                  <a:pt x="7483890" y="1737194"/>
                  <a:pt x="7476830" y="1744253"/>
                </a:cubicBezTo>
                <a:cubicBezTo>
                  <a:pt x="7469770" y="1751314"/>
                  <a:pt x="7469770" y="1754845"/>
                  <a:pt x="7476830" y="1754845"/>
                </a:cubicBezTo>
                <a:cubicBezTo>
                  <a:pt x="7483890" y="1761905"/>
                  <a:pt x="7494482" y="1761905"/>
                  <a:pt x="7508601" y="1754845"/>
                </a:cubicBezTo>
                <a:cubicBezTo>
                  <a:pt x="7515663" y="1747784"/>
                  <a:pt x="7517426" y="1742489"/>
                  <a:pt x="7513896" y="1738959"/>
                </a:cubicBezTo>
                <a:cubicBezTo>
                  <a:pt x="7510367" y="1735428"/>
                  <a:pt x="7505072" y="1733663"/>
                  <a:pt x="7498011" y="1733663"/>
                </a:cubicBezTo>
                <a:close/>
                <a:moveTo>
                  <a:pt x="7169708" y="1733663"/>
                </a:moveTo>
                <a:cubicBezTo>
                  <a:pt x="7162648" y="1733663"/>
                  <a:pt x="7159118" y="1737194"/>
                  <a:pt x="7159118" y="1744253"/>
                </a:cubicBezTo>
                <a:lnTo>
                  <a:pt x="7169708" y="1744253"/>
                </a:lnTo>
                <a:close/>
                <a:moveTo>
                  <a:pt x="5104578" y="1733663"/>
                </a:moveTo>
                <a:cubicBezTo>
                  <a:pt x="5104578" y="1747784"/>
                  <a:pt x="5108108" y="1751314"/>
                  <a:pt x="5115169" y="1744253"/>
                </a:cubicBezTo>
                <a:cubicBezTo>
                  <a:pt x="5115169" y="1737194"/>
                  <a:pt x="5111638" y="1733663"/>
                  <a:pt x="5104578" y="1733663"/>
                </a:cubicBezTo>
                <a:close/>
                <a:moveTo>
                  <a:pt x="4278526" y="1733663"/>
                </a:moveTo>
                <a:cubicBezTo>
                  <a:pt x="4285585" y="1733663"/>
                  <a:pt x="4289116" y="1733663"/>
                  <a:pt x="4289116" y="1733663"/>
                </a:cubicBezTo>
                <a:lnTo>
                  <a:pt x="4289116" y="1744253"/>
                </a:lnTo>
                <a:cubicBezTo>
                  <a:pt x="4282056" y="1744253"/>
                  <a:pt x="4278526" y="1740724"/>
                  <a:pt x="4278526" y="1733663"/>
                </a:cubicBezTo>
                <a:close/>
                <a:moveTo>
                  <a:pt x="3918452" y="1733663"/>
                </a:moveTo>
                <a:lnTo>
                  <a:pt x="3918452" y="1744253"/>
                </a:lnTo>
                <a:cubicBezTo>
                  <a:pt x="3918452" y="1751314"/>
                  <a:pt x="3921982" y="1754845"/>
                  <a:pt x="3929042" y="1754845"/>
                </a:cubicBezTo>
                <a:cubicBezTo>
                  <a:pt x="3929042" y="1754845"/>
                  <a:pt x="3929042" y="1751314"/>
                  <a:pt x="3929042" y="1744253"/>
                </a:cubicBezTo>
                <a:cubicBezTo>
                  <a:pt x="3921982" y="1737194"/>
                  <a:pt x="3918452" y="1733663"/>
                  <a:pt x="3918452" y="1733663"/>
                </a:cubicBezTo>
                <a:close/>
                <a:moveTo>
                  <a:pt x="3664282" y="1733663"/>
                </a:moveTo>
                <a:lnTo>
                  <a:pt x="3674872" y="1733663"/>
                </a:lnTo>
                <a:cubicBezTo>
                  <a:pt x="3674872" y="1733663"/>
                  <a:pt x="3676636" y="1733663"/>
                  <a:pt x="3680167" y="1733663"/>
                </a:cubicBezTo>
                <a:cubicBezTo>
                  <a:pt x="3683698" y="1733663"/>
                  <a:pt x="3685463" y="1737194"/>
                  <a:pt x="3685463" y="1744253"/>
                </a:cubicBezTo>
                <a:lnTo>
                  <a:pt x="3674872" y="1744253"/>
                </a:lnTo>
                <a:close/>
                <a:moveTo>
                  <a:pt x="3177123" y="1733663"/>
                </a:moveTo>
                <a:cubicBezTo>
                  <a:pt x="3184183" y="1733663"/>
                  <a:pt x="3187714" y="1737194"/>
                  <a:pt x="3187714" y="1744253"/>
                </a:cubicBezTo>
                <a:lnTo>
                  <a:pt x="3177123" y="1744253"/>
                </a:lnTo>
                <a:close/>
                <a:moveTo>
                  <a:pt x="8101664" y="1723074"/>
                </a:moveTo>
                <a:cubicBezTo>
                  <a:pt x="8115785" y="1723074"/>
                  <a:pt x="8129906" y="1726603"/>
                  <a:pt x="8144027" y="1733663"/>
                </a:cubicBezTo>
                <a:cubicBezTo>
                  <a:pt x="8129906" y="1733663"/>
                  <a:pt x="8122846" y="1733663"/>
                  <a:pt x="8122846" y="1733663"/>
                </a:cubicBezTo>
                <a:close/>
                <a:moveTo>
                  <a:pt x="7974579" y="1723074"/>
                </a:moveTo>
                <a:lnTo>
                  <a:pt x="7985171" y="1733663"/>
                </a:lnTo>
                <a:cubicBezTo>
                  <a:pt x="7985171" y="1733663"/>
                  <a:pt x="7981640" y="1733663"/>
                  <a:pt x="7974579" y="1733663"/>
                </a:cubicBezTo>
                <a:close/>
                <a:moveTo>
                  <a:pt x="5740002" y="1723074"/>
                </a:moveTo>
                <a:lnTo>
                  <a:pt x="5740002" y="1733663"/>
                </a:lnTo>
                <a:lnTo>
                  <a:pt x="5750593" y="1733663"/>
                </a:lnTo>
                <a:cubicBezTo>
                  <a:pt x="5750593" y="1733663"/>
                  <a:pt x="5750593" y="1731899"/>
                  <a:pt x="5750593" y="1728368"/>
                </a:cubicBezTo>
                <a:cubicBezTo>
                  <a:pt x="5750593" y="1724838"/>
                  <a:pt x="5747064" y="1723074"/>
                  <a:pt x="5740002" y="1723074"/>
                </a:cubicBezTo>
                <a:close/>
                <a:moveTo>
                  <a:pt x="4267935" y="1723074"/>
                </a:moveTo>
                <a:cubicBezTo>
                  <a:pt x="4267935" y="1730133"/>
                  <a:pt x="4266170" y="1735428"/>
                  <a:pt x="4262640" y="1738959"/>
                </a:cubicBezTo>
                <a:cubicBezTo>
                  <a:pt x="4259110" y="1742489"/>
                  <a:pt x="4260874" y="1744253"/>
                  <a:pt x="4267935" y="1744253"/>
                </a:cubicBezTo>
                <a:lnTo>
                  <a:pt x="4289116" y="1744253"/>
                </a:lnTo>
                <a:lnTo>
                  <a:pt x="4299706" y="1744253"/>
                </a:lnTo>
                <a:cubicBezTo>
                  <a:pt x="4299706" y="1751314"/>
                  <a:pt x="4303237" y="1754845"/>
                  <a:pt x="4310297" y="1754845"/>
                </a:cubicBezTo>
                <a:cubicBezTo>
                  <a:pt x="4310297" y="1754845"/>
                  <a:pt x="4313826" y="1751314"/>
                  <a:pt x="4320887" y="1744253"/>
                </a:cubicBezTo>
                <a:cubicBezTo>
                  <a:pt x="4327948" y="1744253"/>
                  <a:pt x="4327948" y="1742489"/>
                  <a:pt x="4320887" y="1738959"/>
                </a:cubicBezTo>
                <a:cubicBezTo>
                  <a:pt x="4313826" y="1735428"/>
                  <a:pt x="4306766" y="1730133"/>
                  <a:pt x="4299706" y="1723074"/>
                </a:cubicBezTo>
                <a:close/>
                <a:moveTo>
                  <a:pt x="4225574" y="1723074"/>
                </a:moveTo>
                <a:lnTo>
                  <a:pt x="4225574" y="1733663"/>
                </a:lnTo>
                <a:cubicBezTo>
                  <a:pt x="4232633" y="1733663"/>
                  <a:pt x="4237929" y="1733663"/>
                  <a:pt x="4241460" y="1733663"/>
                </a:cubicBezTo>
                <a:cubicBezTo>
                  <a:pt x="4244989" y="1733663"/>
                  <a:pt x="4246754" y="1733663"/>
                  <a:pt x="4246754" y="1733663"/>
                </a:cubicBezTo>
                <a:cubicBezTo>
                  <a:pt x="4246754" y="1733663"/>
                  <a:pt x="4244989" y="1731899"/>
                  <a:pt x="4241460" y="1728368"/>
                </a:cubicBezTo>
                <a:cubicBezTo>
                  <a:pt x="4237929" y="1724838"/>
                  <a:pt x="4232633" y="1723074"/>
                  <a:pt x="4225574" y="1723074"/>
                </a:cubicBezTo>
                <a:close/>
                <a:moveTo>
                  <a:pt x="7396078" y="1716454"/>
                </a:moveTo>
                <a:cubicBezTo>
                  <a:pt x="7393430" y="1717337"/>
                  <a:pt x="7392107" y="1719544"/>
                  <a:pt x="7392107" y="1723074"/>
                </a:cubicBezTo>
                <a:lnTo>
                  <a:pt x="7423878" y="1723074"/>
                </a:lnTo>
                <a:cubicBezTo>
                  <a:pt x="7423878" y="1723074"/>
                  <a:pt x="7418582" y="1721309"/>
                  <a:pt x="7407992" y="1717778"/>
                </a:cubicBezTo>
                <a:cubicBezTo>
                  <a:pt x="7402697" y="1716013"/>
                  <a:pt x="7398726" y="1715572"/>
                  <a:pt x="7396078" y="1716454"/>
                </a:cubicBezTo>
                <a:close/>
                <a:moveTo>
                  <a:pt x="7317974" y="1712482"/>
                </a:moveTo>
                <a:cubicBezTo>
                  <a:pt x="7303854" y="1719543"/>
                  <a:pt x="7303854" y="1726603"/>
                  <a:pt x="7317974" y="1733663"/>
                </a:cubicBezTo>
                <a:lnTo>
                  <a:pt x="7328564" y="1723074"/>
                </a:lnTo>
                <a:cubicBezTo>
                  <a:pt x="7328564" y="1716013"/>
                  <a:pt x="7328564" y="1712482"/>
                  <a:pt x="7328564" y="1712482"/>
                </a:cubicBezTo>
                <a:close/>
                <a:moveTo>
                  <a:pt x="7063804" y="1712482"/>
                </a:moveTo>
                <a:cubicBezTo>
                  <a:pt x="7056744" y="1712482"/>
                  <a:pt x="7053214" y="1716013"/>
                  <a:pt x="7053214" y="1723074"/>
                </a:cubicBezTo>
                <a:lnTo>
                  <a:pt x="7063804" y="1723074"/>
                </a:lnTo>
                <a:cubicBezTo>
                  <a:pt x="7070866" y="1723074"/>
                  <a:pt x="7074395" y="1723074"/>
                  <a:pt x="7074395" y="1723074"/>
                </a:cubicBezTo>
                <a:cubicBezTo>
                  <a:pt x="7074395" y="1716013"/>
                  <a:pt x="7070866" y="1712482"/>
                  <a:pt x="7063804" y="1712482"/>
                </a:cubicBezTo>
                <a:close/>
                <a:moveTo>
                  <a:pt x="4649190" y="1712482"/>
                </a:moveTo>
                <a:lnTo>
                  <a:pt x="4649190" y="1723074"/>
                </a:lnTo>
                <a:lnTo>
                  <a:pt x="4659780" y="1712482"/>
                </a:lnTo>
                <a:cubicBezTo>
                  <a:pt x="4652720" y="1712482"/>
                  <a:pt x="4649190" y="1712482"/>
                  <a:pt x="4649190" y="1712482"/>
                </a:cubicBezTo>
                <a:close/>
                <a:moveTo>
                  <a:pt x="3063276" y="1709173"/>
                </a:moveTo>
                <a:cubicBezTo>
                  <a:pt x="3068571" y="1707850"/>
                  <a:pt x="3081810" y="1712482"/>
                  <a:pt x="3102990" y="1723074"/>
                </a:cubicBezTo>
                <a:cubicBezTo>
                  <a:pt x="3117111" y="1730133"/>
                  <a:pt x="3127701" y="1730133"/>
                  <a:pt x="3134762" y="1723074"/>
                </a:cubicBezTo>
                <a:cubicBezTo>
                  <a:pt x="3148882" y="1723074"/>
                  <a:pt x="3159472" y="1726603"/>
                  <a:pt x="3166533" y="1733663"/>
                </a:cubicBezTo>
                <a:lnTo>
                  <a:pt x="3155942" y="1733663"/>
                </a:lnTo>
                <a:cubicBezTo>
                  <a:pt x="3155942" y="1747784"/>
                  <a:pt x="3145351" y="1751314"/>
                  <a:pt x="3124171" y="1744253"/>
                </a:cubicBezTo>
                <a:cubicBezTo>
                  <a:pt x="3110050" y="1737194"/>
                  <a:pt x="3102990" y="1733663"/>
                  <a:pt x="3102990" y="1733663"/>
                </a:cubicBezTo>
                <a:cubicBezTo>
                  <a:pt x="3088869" y="1726603"/>
                  <a:pt x="3078279" y="1721309"/>
                  <a:pt x="3071218" y="1717778"/>
                </a:cubicBezTo>
                <a:cubicBezTo>
                  <a:pt x="3064160" y="1714247"/>
                  <a:pt x="3060629" y="1712482"/>
                  <a:pt x="3060629" y="1712482"/>
                </a:cubicBezTo>
                <a:cubicBezTo>
                  <a:pt x="3060629" y="1710718"/>
                  <a:pt x="3061511" y="1709615"/>
                  <a:pt x="3063276" y="1709173"/>
                </a:cubicBezTo>
                <a:close/>
                <a:moveTo>
                  <a:pt x="8917126" y="1701893"/>
                </a:moveTo>
                <a:lnTo>
                  <a:pt x="8927716" y="1701893"/>
                </a:lnTo>
                <a:lnTo>
                  <a:pt x="8917126" y="1712482"/>
                </a:lnTo>
                <a:close/>
                <a:moveTo>
                  <a:pt x="4405610" y="1701893"/>
                </a:moveTo>
                <a:lnTo>
                  <a:pt x="4405610" y="1712482"/>
                </a:lnTo>
                <a:lnTo>
                  <a:pt x="4416202" y="1701893"/>
                </a:lnTo>
                <a:cubicBezTo>
                  <a:pt x="4416202" y="1701893"/>
                  <a:pt x="4412670" y="1701893"/>
                  <a:pt x="4405610" y="1701893"/>
                </a:cubicBezTo>
                <a:close/>
                <a:moveTo>
                  <a:pt x="3643100" y="1701893"/>
                </a:moveTo>
                <a:lnTo>
                  <a:pt x="3653692" y="1701893"/>
                </a:lnTo>
                <a:lnTo>
                  <a:pt x="3653692" y="1712482"/>
                </a:lnTo>
                <a:cubicBezTo>
                  <a:pt x="3653692" y="1712482"/>
                  <a:pt x="3653692" y="1716013"/>
                  <a:pt x="3653692" y="1723074"/>
                </a:cubicBezTo>
                <a:lnTo>
                  <a:pt x="3643100" y="1723074"/>
                </a:lnTo>
                <a:cubicBezTo>
                  <a:pt x="3636040" y="1716013"/>
                  <a:pt x="3636040" y="1712482"/>
                  <a:pt x="3643100" y="1712482"/>
                </a:cubicBezTo>
                <a:cubicBezTo>
                  <a:pt x="3650161" y="1712482"/>
                  <a:pt x="3650161" y="1708953"/>
                  <a:pt x="3643100" y="1701893"/>
                </a:cubicBezTo>
                <a:close/>
                <a:moveTo>
                  <a:pt x="2562879" y="1701893"/>
                </a:moveTo>
                <a:lnTo>
                  <a:pt x="2615831" y="1712482"/>
                </a:lnTo>
                <a:cubicBezTo>
                  <a:pt x="2622892" y="1712482"/>
                  <a:pt x="2633481" y="1714247"/>
                  <a:pt x="2647602" y="1717778"/>
                </a:cubicBezTo>
                <a:cubicBezTo>
                  <a:pt x="2661723" y="1721309"/>
                  <a:pt x="2675844" y="1726603"/>
                  <a:pt x="2689964" y="1733663"/>
                </a:cubicBezTo>
                <a:cubicBezTo>
                  <a:pt x="2746447" y="1747784"/>
                  <a:pt x="2774687" y="1758374"/>
                  <a:pt x="2774687" y="1765434"/>
                </a:cubicBezTo>
                <a:cubicBezTo>
                  <a:pt x="2774687" y="1765434"/>
                  <a:pt x="2776452" y="1767199"/>
                  <a:pt x="2779984" y="1770730"/>
                </a:cubicBezTo>
                <a:cubicBezTo>
                  <a:pt x="2783512" y="1774261"/>
                  <a:pt x="2788808" y="1779555"/>
                  <a:pt x="2795868" y="1786615"/>
                </a:cubicBezTo>
                <a:cubicBezTo>
                  <a:pt x="2817049" y="1793676"/>
                  <a:pt x="2827639" y="1797205"/>
                  <a:pt x="2827639" y="1797205"/>
                </a:cubicBezTo>
                <a:cubicBezTo>
                  <a:pt x="2813519" y="1797205"/>
                  <a:pt x="2799399" y="1793676"/>
                  <a:pt x="2785278" y="1786615"/>
                </a:cubicBezTo>
                <a:cubicBezTo>
                  <a:pt x="2771157" y="1779555"/>
                  <a:pt x="2751742" y="1772495"/>
                  <a:pt x="2727032" y="1765434"/>
                </a:cubicBezTo>
                <a:cubicBezTo>
                  <a:pt x="2702319" y="1758374"/>
                  <a:pt x="2684669" y="1751314"/>
                  <a:pt x="2674080" y="1744253"/>
                </a:cubicBezTo>
                <a:cubicBezTo>
                  <a:pt x="2663488" y="1737194"/>
                  <a:pt x="2654663" y="1733663"/>
                  <a:pt x="2647602" y="1733663"/>
                </a:cubicBezTo>
                <a:cubicBezTo>
                  <a:pt x="2640543" y="1733663"/>
                  <a:pt x="2629952" y="1730133"/>
                  <a:pt x="2615831" y="1723074"/>
                </a:cubicBezTo>
                <a:cubicBezTo>
                  <a:pt x="2615831" y="1723074"/>
                  <a:pt x="2612301" y="1721309"/>
                  <a:pt x="2605241" y="1717778"/>
                </a:cubicBezTo>
                <a:cubicBezTo>
                  <a:pt x="2598181" y="1714247"/>
                  <a:pt x="2591120" y="1712482"/>
                  <a:pt x="2584060" y="1712482"/>
                </a:cubicBezTo>
                <a:cubicBezTo>
                  <a:pt x="2577000" y="1712482"/>
                  <a:pt x="2569938" y="1708953"/>
                  <a:pt x="2562879" y="1701893"/>
                </a:cubicBezTo>
                <a:close/>
                <a:moveTo>
                  <a:pt x="7009528" y="1695273"/>
                </a:moveTo>
                <a:cubicBezTo>
                  <a:pt x="7008646" y="1694391"/>
                  <a:pt x="7007322" y="1694832"/>
                  <a:pt x="7005558" y="1696597"/>
                </a:cubicBezTo>
                <a:cubicBezTo>
                  <a:pt x="7002026" y="1700128"/>
                  <a:pt x="6996732" y="1701893"/>
                  <a:pt x="6989670" y="1701893"/>
                </a:cubicBezTo>
                <a:lnTo>
                  <a:pt x="6989670" y="1712482"/>
                </a:lnTo>
                <a:cubicBezTo>
                  <a:pt x="6996732" y="1705422"/>
                  <a:pt x="7003792" y="1705422"/>
                  <a:pt x="7010852" y="1712482"/>
                </a:cubicBezTo>
                <a:cubicBezTo>
                  <a:pt x="7017914" y="1712482"/>
                  <a:pt x="7023208" y="1712482"/>
                  <a:pt x="7026737" y="1712482"/>
                </a:cubicBezTo>
                <a:cubicBezTo>
                  <a:pt x="7030266" y="1712482"/>
                  <a:pt x="7032033" y="1710718"/>
                  <a:pt x="7032033" y="1707187"/>
                </a:cubicBezTo>
                <a:cubicBezTo>
                  <a:pt x="7032033" y="1703657"/>
                  <a:pt x="7032033" y="1701893"/>
                  <a:pt x="7032033" y="1701893"/>
                </a:cubicBezTo>
                <a:lnTo>
                  <a:pt x="7010852" y="1701893"/>
                </a:lnTo>
                <a:cubicBezTo>
                  <a:pt x="7010852" y="1698363"/>
                  <a:pt x="7010410" y="1696156"/>
                  <a:pt x="7009528" y="1695273"/>
                </a:cubicBezTo>
                <a:close/>
                <a:moveTo>
                  <a:pt x="8345244" y="1691301"/>
                </a:moveTo>
                <a:cubicBezTo>
                  <a:pt x="8352305" y="1691301"/>
                  <a:pt x="8361130" y="1693066"/>
                  <a:pt x="8371720" y="1696597"/>
                </a:cubicBezTo>
                <a:cubicBezTo>
                  <a:pt x="8382310" y="1700128"/>
                  <a:pt x="8389372" y="1703657"/>
                  <a:pt x="8392901" y="1707187"/>
                </a:cubicBezTo>
                <a:cubicBezTo>
                  <a:pt x="8396431" y="1710718"/>
                  <a:pt x="8394666" y="1716013"/>
                  <a:pt x="8387606" y="1723074"/>
                </a:cubicBezTo>
                <a:lnTo>
                  <a:pt x="8355835" y="1723074"/>
                </a:lnTo>
                <a:cubicBezTo>
                  <a:pt x="8362895" y="1716013"/>
                  <a:pt x="8369954" y="1712482"/>
                  <a:pt x="8377016" y="1712482"/>
                </a:cubicBezTo>
                <a:lnTo>
                  <a:pt x="8355835" y="1701893"/>
                </a:lnTo>
                <a:close/>
                <a:moveTo>
                  <a:pt x="7625096" y="1691301"/>
                </a:moveTo>
                <a:cubicBezTo>
                  <a:pt x="7618034" y="1691301"/>
                  <a:pt x="7614505" y="1694832"/>
                  <a:pt x="7614505" y="1701893"/>
                </a:cubicBezTo>
                <a:cubicBezTo>
                  <a:pt x="7621567" y="1701893"/>
                  <a:pt x="7632156" y="1698362"/>
                  <a:pt x="7646278" y="1691301"/>
                </a:cubicBezTo>
                <a:close/>
                <a:moveTo>
                  <a:pt x="4172621" y="1691301"/>
                </a:moveTo>
                <a:cubicBezTo>
                  <a:pt x="4172621" y="1698362"/>
                  <a:pt x="4169092" y="1701893"/>
                  <a:pt x="4162031" y="1701893"/>
                </a:cubicBezTo>
                <a:lnTo>
                  <a:pt x="4172621" y="1723074"/>
                </a:lnTo>
                <a:cubicBezTo>
                  <a:pt x="4200862" y="1723074"/>
                  <a:pt x="4214983" y="1723074"/>
                  <a:pt x="4214983" y="1723074"/>
                </a:cubicBezTo>
                <a:cubicBezTo>
                  <a:pt x="4214983" y="1716013"/>
                  <a:pt x="4207922" y="1712482"/>
                  <a:pt x="4193802" y="1712482"/>
                </a:cubicBezTo>
                <a:lnTo>
                  <a:pt x="4193802" y="1701893"/>
                </a:lnTo>
                <a:cubicBezTo>
                  <a:pt x="4186743" y="1701893"/>
                  <a:pt x="4183212" y="1698362"/>
                  <a:pt x="4183212" y="1691301"/>
                </a:cubicBezTo>
                <a:cubicBezTo>
                  <a:pt x="4176152" y="1691301"/>
                  <a:pt x="4172621" y="1691301"/>
                  <a:pt x="4172621" y="1691301"/>
                </a:cubicBezTo>
                <a:close/>
                <a:moveTo>
                  <a:pt x="7233251" y="1680711"/>
                </a:moveTo>
                <a:lnTo>
                  <a:pt x="7222660" y="1691301"/>
                </a:lnTo>
                <a:cubicBezTo>
                  <a:pt x="7250902" y="1698362"/>
                  <a:pt x="7272082" y="1703657"/>
                  <a:pt x="7286203" y="1707187"/>
                </a:cubicBezTo>
                <a:cubicBezTo>
                  <a:pt x="7300322" y="1710718"/>
                  <a:pt x="7314444" y="1708953"/>
                  <a:pt x="7328564" y="1701893"/>
                </a:cubicBezTo>
                <a:cubicBezTo>
                  <a:pt x="7335626" y="1701893"/>
                  <a:pt x="7339155" y="1701893"/>
                  <a:pt x="7339155" y="1701893"/>
                </a:cubicBezTo>
                <a:cubicBezTo>
                  <a:pt x="7339155" y="1694832"/>
                  <a:pt x="7335626" y="1691301"/>
                  <a:pt x="7328564" y="1691301"/>
                </a:cubicBezTo>
                <a:cubicBezTo>
                  <a:pt x="7321504" y="1691301"/>
                  <a:pt x="7312678" y="1693066"/>
                  <a:pt x="7302088" y="1696597"/>
                </a:cubicBezTo>
                <a:cubicBezTo>
                  <a:pt x="7291498" y="1700128"/>
                  <a:pt x="7284437" y="1701893"/>
                  <a:pt x="7280908" y="1701893"/>
                </a:cubicBezTo>
                <a:cubicBezTo>
                  <a:pt x="7277378" y="1701893"/>
                  <a:pt x="7275612" y="1698362"/>
                  <a:pt x="7275612" y="1691301"/>
                </a:cubicBezTo>
                <a:cubicBezTo>
                  <a:pt x="7275612" y="1684242"/>
                  <a:pt x="7261492" y="1680711"/>
                  <a:pt x="7233251" y="1680711"/>
                </a:cubicBezTo>
                <a:close/>
                <a:moveTo>
                  <a:pt x="4829228" y="1680711"/>
                </a:moveTo>
                <a:cubicBezTo>
                  <a:pt x="4829228" y="1687772"/>
                  <a:pt x="4829228" y="1691301"/>
                  <a:pt x="4829228" y="1691301"/>
                </a:cubicBezTo>
                <a:cubicBezTo>
                  <a:pt x="4829228" y="1691301"/>
                  <a:pt x="4832757" y="1687772"/>
                  <a:pt x="4839818" y="1680711"/>
                </a:cubicBezTo>
                <a:cubicBezTo>
                  <a:pt x="4832757" y="1680711"/>
                  <a:pt x="4829228" y="1680711"/>
                  <a:pt x="4829228" y="1680711"/>
                </a:cubicBezTo>
                <a:close/>
                <a:moveTo>
                  <a:pt x="2986495" y="1680711"/>
                </a:moveTo>
                <a:cubicBezTo>
                  <a:pt x="2993556" y="1680711"/>
                  <a:pt x="2997086" y="1684242"/>
                  <a:pt x="2997086" y="1691301"/>
                </a:cubicBezTo>
                <a:cubicBezTo>
                  <a:pt x="2997086" y="1691301"/>
                  <a:pt x="2993556" y="1691301"/>
                  <a:pt x="2986495" y="1691301"/>
                </a:cubicBezTo>
                <a:cubicBezTo>
                  <a:pt x="2979435" y="1691301"/>
                  <a:pt x="2975906" y="1691301"/>
                  <a:pt x="2975906" y="1691301"/>
                </a:cubicBezTo>
                <a:cubicBezTo>
                  <a:pt x="2975906" y="1691301"/>
                  <a:pt x="2979435" y="1687772"/>
                  <a:pt x="2986495" y="1680711"/>
                </a:cubicBezTo>
                <a:close/>
                <a:moveTo>
                  <a:pt x="4900712" y="1675416"/>
                </a:moveTo>
                <a:cubicBezTo>
                  <a:pt x="4898948" y="1675416"/>
                  <a:pt x="4896300" y="1677182"/>
                  <a:pt x="4892770" y="1680711"/>
                </a:cubicBezTo>
                <a:lnTo>
                  <a:pt x="4903360" y="1680711"/>
                </a:lnTo>
                <a:cubicBezTo>
                  <a:pt x="4903360" y="1677182"/>
                  <a:pt x="4902478" y="1675416"/>
                  <a:pt x="4900712" y="1675416"/>
                </a:cubicBezTo>
                <a:close/>
                <a:moveTo>
                  <a:pt x="7175004" y="1670122"/>
                </a:moveTo>
                <a:cubicBezTo>
                  <a:pt x="7171474" y="1670122"/>
                  <a:pt x="7169708" y="1671886"/>
                  <a:pt x="7169708" y="1675416"/>
                </a:cubicBezTo>
                <a:cubicBezTo>
                  <a:pt x="7169708" y="1678947"/>
                  <a:pt x="7173238" y="1680711"/>
                  <a:pt x="7180299" y="1680711"/>
                </a:cubicBezTo>
                <a:cubicBezTo>
                  <a:pt x="7180299" y="1673651"/>
                  <a:pt x="7178533" y="1670122"/>
                  <a:pt x="7175004" y="1670122"/>
                </a:cubicBezTo>
                <a:close/>
                <a:moveTo>
                  <a:pt x="4913950" y="1670122"/>
                </a:moveTo>
                <a:lnTo>
                  <a:pt x="4945722" y="1691301"/>
                </a:lnTo>
                <a:cubicBezTo>
                  <a:pt x="4952782" y="1691301"/>
                  <a:pt x="4956312" y="1689537"/>
                  <a:pt x="4956312" y="1686007"/>
                </a:cubicBezTo>
                <a:cubicBezTo>
                  <a:pt x="4956312" y="1682476"/>
                  <a:pt x="4952782" y="1680711"/>
                  <a:pt x="4945722" y="1680711"/>
                </a:cubicBezTo>
                <a:cubicBezTo>
                  <a:pt x="4938661" y="1680711"/>
                  <a:pt x="4935132" y="1680711"/>
                  <a:pt x="4935132" y="1680711"/>
                </a:cubicBezTo>
                <a:cubicBezTo>
                  <a:pt x="4935132" y="1680711"/>
                  <a:pt x="4931600" y="1677181"/>
                  <a:pt x="4924540" y="1670122"/>
                </a:cubicBezTo>
                <a:cubicBezTo>
                  <a:pt x="4917480" y="1670122"/>
                  <a:pt x="4913950" y="1670122"/>
                  <a:pt x="4913950" y="1670122"/>
                </a:cubicBezTo>
                <a:close/>
                <a:moveTo>
                  <a:pt x="8207569" y="1659530"/>
                </a:moveTo>
                <a:cubicBezTo>
                  <a:pt x="8228750" y="1659530"/>
                  <a:pt x="8246401" y="1663061"/>
                  <a:pt x="8260521" y="1670122"/>
                </a:cubicBezTo>
                <a:lnTo>
                  <a:pt x="8249931" y="1680711"/>
                </a:lnTo>
                <a:cubicBezTo>
                  <a:pt x="8235810" y="1673651"/>
                  <a:pt x="8228750" y="1670122"/>
                  <a:pt x="8228750" y="1670122"/>
                </a:cubicBezTo>
                <a:close/>
                <a:moveTo>
                  <a:pt x="7836904" y="1659530"/>
                </a:moveTo>
                <a:lnTo>
                  <a:pt x="7858085" y="1659530"/>
                </a:lnTo>
                <a:lnTo>
                  <a:pt x="7879267" y="1670122"/>
                </a:lnTo>
                <a:lnTo>
                  <a:pt x="7900446" y="1670122"/>
                </a:lnTo>
                <a:cubicBezTo>
                  <a:pt x="7907508" y="1677181"/>
                  <a:pt x="7911038" y="1680711"/>
                  <a:pt x="7911038" y="1680711"/>
                </a:cubicBezTo>
                <a:cubicBezTo>
                  <a:pt x="7911038" y="1680711"/>
                  <a:pt x="7916332" y="1680711"/>
                  <a:pt x="7926923" y="1680711"/>
                </a:cubicBezTo>
                <a:cubicBezTo>
                  <a:pt x="7937513" y="1680711"/>
                  <a:pt x="7946338" y="1684242"/>
                  <a:pt x="7953398" y="1691301"/>
                </a:cubicBezTo>
                <a:cubicBezTo>
                  <a:pt x="7981640" y="1698362"/>
                  <a:pt x="8002821" y="1705422"/>
                  <a:pt x="8016942" y="1712482"/>
                </a:cubicBezTo>
                <a:lnTo>
                  <a:pt x="8027531" y="1723074"/>
                </a:lnTo>
                <a:cubicBezTo>
                  <a:pt x="8013412" y="1716013"/>
                  <a:pt x="8002821" y="1712482"/>
                  <a:pt x="7995760" y="1712482"/>
                </a:cubicBezTo>
                <a:cubicBezTo>
                  <a:pt x="7981640" y="1705422"/>
                  <a:pt x="7974579" y="1703657"/>
                  <a:pt x="7974579" y="1707187"/>
                </a:cubicBezTo>
                <a:cubicBezTo>
                  <a:pt x="7974579" y="1710718"/>
                  <a:pt x="7967519" y="1708953"/>
                  <a:pt x="7953398" y="1701893"/>
                </a:cubicBezTo>
                <a:cubicBezTo>
                  <a:pt x="7946338" y="1694832"/>
                  <a:pt x="7918098" y="1687772"/>
                  <a:pt x="7868675" y="1680711"/>
                </a:cubicBezTo>
                <a:cubicBezTo>
                  <a:pt x="7847494" y="1673651"/>
                  <a:pt x="7836904" y="1666591"/>
                  <a:pt x="7836904" y="1659530"/>
                </a:cubicBezTo>
                <a:close/>
                <a:moveTo>
                  <a:pt x="7476830" y="1659530"/>
                </a:moveTo>
                <a:cubicBezTo>
                  <a:pt x="7498011" y="1666591"/>
                  <a:pt x="7512130" y="1670122"/>
                  <a:pt x="7519192" y="1670122"/>
                </a:cubicBezTo>
                <a:lnTo>
                  <a:pt x="7519192" y="1659530"/>
                </a:lnTo>
                <a:cubicBezTo>
                  <a:pt x="7505072" y="1659530"/>
                  <a:pt x="7496245" y="1659530"/>
                  <a:pt x="7492716" y="1659530"/>
                </a:cubicBezTo>
                <a:cubicBezTo>
                  <a:pt x="7490951" y="1659530"/>
                  <a:pt x="7487861" y="1659530"/>
                  <a:pt x="7483450" y="1659530"/>
                </a:cubicBezTo>
                <a:close/>
                <a:moveTo>
                  <a:pt x="7296793" y="1659530"/>
                </a:moveTo>
                <a:lnTo>
                  <a:pt x="7286203" y="1670122"/>
                </a:lnTo>
                <a:cubicBezTo>
                  <a:pt x="7286203" y="1670122"/>
                  <a:pt x="7291498" y="1670122"/>
                  <a:pt x="7302088" y="1670122"/>
                </a:cubicBezTo>
                <a:cubicBezTo>
                  <a:pt x="7312678" y="1670122"/>
                  <a:pt x="7317974" y="1668357"/>
                  <a:pt x="7317974" y="1664826"/>
                </a:cubicBezTo>
                <a:cubicBezTo>
                  <a:pt x="7317974" y="1661295"/>
                  <a:pt x="7316208" y="1659530"/>
                  <a:pt x="7312678" y="1659530"/>
                </a:cubicBezTo>
                <a:cubicBezTo>
                  <a:pt x="7309149" y="1659530"/>
                  <a:pt x="7303854" y="1659530"/>
                  <a:pt x="7296793" y="1659530"/>
                </a:cubicBezTo>
                <a:close/>
                <a:moveTo>
                  <a:pt x="4490334" y="1659530"/>
                </a:moveTo>
                <a:lnTo>
                  <a:pt x="4490334" y="1670122"/>
                </a:lnTo>
                <a:lnTo>
                  <a:pt x="4500924" y="1670122"/>
                </a:lnTo>
                <a:cubicBezTo>
                  <a:pt x="4500924" y="1663061"/>
                  <a:pt x="4497394" y="1659530"/>
                  <a:pt x="4490334" y="1659530"/>
                </a:cubicBezTo>
                <a:close/>
                <a:moveTo>
                  <a:pt x="3219485" y="1659530"/>
                </a:moveTo>
                <a:cubicBezTo>
                  <a:pt x="3219485" y="1666591"/>
                  <a:pt x="3219485" y="1670122"/>
                  <a:pt x="3219485" y="1670122"/>
                </a:cubicBezTo>
                <a:lnTo>
                  <a:pt x="3230075" y="1670122"/>
                </a:lnTo>
                <a:close/>
                <a:moveTo>
                  <a:pt x="4003175" y="1648940"/>
                </a:moveTo>
                <a:lnTo>
                  <a:pt x="4024356" y="1648940"/>
                </a:lnTo>
                <a:lnTo>
                  <a:pt x="4024356" y="1659530"/>
                </a:lnTo>
                <a:cubicBezTo>
                  <a:pt x="4017296" y="1659530"/>
                  <a:pt x="4010236" y="1656001"/>
                  <a:pt x="4003175" y="1648940"/>
                </a:cubicBezTo>
                <a:close/>
                <a:moveTo>
                  <a:pt x="7512964" y="1644577"/>
                </a:moveTo>
                <a:lnTo>
                  <a:pt x="7509924" y="1647617"/>
                </a:lnTo>
                <a:cubicBezTo>
                  <a:pt x="7509044" y="1648499"/>
                  <a:pt x="7508601" y="1648940"/>
                  <a:pt x="7508601" y="1648940"/>
                </a:cubicBezTo>
                <a:close/>
                <a:moveTo>
                  <a:pt x="8030180" y="1643646"/>
                </a:moveTo>
                <a:cubicBezTo>
                  <a:pt x="8031945" y="1643646"/>
                  <a:pt x="8034592" y="1645411"/>
                  <a:pt x="8038123" y="1648940"/>
                </a:cubicBezTo>
                <a:lnTo>
                  <a:pt x="8027531" y="1648940"/>
                </a:lnTo>
                <a:cubicBezTo>
                  <a:pt x="8027531" y="1645411"/>
                  <a:pt x="8028414" y="1643646"/>
                  <a:pt x="8030180" y="1643646"/>
                </a:cubicBezTo>
                <a:close/>
                <a:moveTo>
                  <a:pt x="8154617" y="1638349"/>
                </a:moveTo>
                <a:lnTo>
                  <a:pt x="8175798" y="1648940"/>
                </a:lnTo>
                <a:cubicBezTo>
                  <a:pt x="8168737" y="1648940"/>
                  <a:pt x="8161677" y="1648940"/>
                  <a:pt x="8154617" y="1648940"/>
                </a:cubicBezTo>
                <a:close/>
                <a:moveTo>
                  <a:pt x="7275612" y="1638349"/>
                </a:moveTo>
                <a:cubicBezTo>
                  <a:pt x="7275612" y="1645410"/>
                  <a:pt x="7275612" y="1652470"/>
                  <a:pt x="7275612" y="1659530"/>
                </a:cubicBezTo>
                <a:lnTo>
                  <a:pt x="7296793" y="1648940"/>
                </a:lnTo>
                <a:cubicBezTo>
                  <a:pt x="7303854" y="1648940"/>
                  <a:pt x="7309149" y="1650705"/>
                  <a:pt x="7312678" y="1654235"/>
                </a:cubicBezTo>
                <a:cubicBezTo>
                  <a:pt x="7316208" y="1657766"/>
                  <a:pt x="7321504" y="1659530"/>
                  <a:pt x="7328564" y="1659530"/>
                </a:cubicBezTo>
                <a:cubicBezTo>
                  <a:pt x="7342684" y="1652470"/>
                  <a:pt x="7339155" y="1645410"/>
                  <a:pt x="7317974" y="1638349"/>
                </a:cubicBezTo>
                <a:lnTo>
                  <a:pt x="7296793" y="1638349"/>
                </a:lnTo>
                <a:close/>
                <a:moveTo>
                  <a:pt x="2859410" y="1638349"/>
                </a:moveTo>
                <a:cubicBezTo>
                  <a:pt x="2859410" y="1638349"/>
                  <a:pt x="2862941" y="1638349"/>
                  <a:pt x="2870002" y="1638349"/>
                </a:cubicBezTo>
                <a:cubicBezTo>
                  <a:pt x="2870002" y="1645410"/>
                  <a:pt x="2866471" y="1648940"/>
                  <a:pt x="2859410" y="1648940"/>
                </a:cubicBezTo>
                <a:close/>
                <a:moveTo>
                  <a:pt x="7717762" y="1633055"/>
                </a:moveTo>
                <a:cubicBezTo>
                  <a:pt x="7719528" y="1633055"/>
                  <a:pt x="7720409" y="1634820"/>
                  <a:pt x="7720409" y="1638349"/>
                </a:cubicBezTo>
                <a:cubicBezTo>
                  <a:pt x="7720409" y="1638349"/>
                  <a:pt x="7722175" y="1638349"/>
                  <a:pt x="7725704" y="1638349"/>
                </a:cubicBezTo>
                <a:cubicBezTo>
                  <a:pt x="7729234" y="1638349"/>
                  <a:pt x="7734530" y="1638349"/>
                  <a:pt x="7741590" y="1638349"/>
                </a:cubicBezTo>
                <a:lnTo>
                  <a:pt x="7762772" y="1648940"/>
                </a:lnTo>
                <a:lnTo>
                  <a:pt x="7741590" y="1648940"/>
                </a:lnTo>
                <a:lnTo>
                  <a:pt x="7709820" y="1638349"/>
                </a:lnTo>
                <a:cubicBezTo>
                  <a:pt x="7713350" y="1634820"/>
                  <a:pt x="7715998" y="1633055"/>
                  <a:pt x="7717762" y="1633055"/>
                </a:cubicBezTo>
                <a:close/>
                <a:moveTo>
                  <a:pt x="7634362" y="1630406"/>
                </a:moveTo>
                <a:cubicBezTo>
                  <a:pt x="7631716" y="1630406"/>
                  <a:pt x="7628626" y="1631290"/>
                  <a:pt x="7625096" y="1633055"/>
                </a:cubicBezTo>
                <a:cubicBezTo>
                  <a:pt x="7618034" y="1636584"/>
                  <a:pt x="7618034" y="1641880"/>
                  <a:pt x="7625096" y="1648940"/>
                </a:cubicBezTo>
                <a:lnTo>
                  <a:pt x="7646278" y="1638349"/>
                </a:lnTo>
                <a:cubicBezTo>
                  <a:pt x="7646278" y="1638349"/>
                  <a:pt x="7644511" y="1636584"/>
                  <a:pt x="7640982" y="1633055"/>
                </a:cubicBezTo>
                <a:cubicBezTo>
                  <a:pt x="7639217" y="1631290"/>
                  <a:pt x="7637010" y="1630406"/>
                  <a:pt x="7634362" y="1630406"/>
                </a:cubicBezTo>
                <a:close/>
                <a:moveTo>
                  <a:pt x="7762772" y="1627759"/>
                </a:moveTo>
                <a:lnTo>
                  <a:pt x="7773361" y="1627759"/>
                </a:lnTo>
                <a:cubicBezTo>
                  <a:pt x="7773361" y="1634820"/>
                  <a:pt x="7778656" y="1636584"/>
                  <a:pt x="7789248" y="1633055"/>
                </a:cubicBezTo>
                <a:cubicBezTo>
                  <a:pt x="7799838" y="1629524"/>
                  <a:pt x="7806898" y="1631290"/>
                  <a:pt x="7810428" y="1638349"/>
                </a:cubicBezTo>
                <a:cubicBezTo>
                  <a:pt x="7813957" y="1645410"/>
                  <a:pt x="7819253" y="1648940"/>
                  <a:pt x="7826313" y="1648940"/>
                </a:cubicBezTo>
                <a:lnTo>
                  <a:pt x="7830285" y="1648940"/>
                </a:lnTo>
                <a:cubicBezTo>
                  <a:pt x="7829403" y="1648940"/>
                  <a:pt x="7829844" y="1648940"/>
                  <a:pt x="7831609" y="1648940"/>
                </a:cubicBezTo>
                <a:lnTo>
                  <a:pt x="7836904" y="1648940"/>
                </a:lnTo>
                <a:lnTo>
                  <a:pt x="7826313" y="1659530"/>
                </a:lnTo>
                <a:lnTo>
                  <a:pt x="7805134" y="1648940"/>
                </a:lnTo>
                <a:cubicBezTo>
                  <a:pt x="7805134" y="1641880"/>
                  <a:pt x="7801604" y="1641880"/>
                  <a:pt x="7794542" y="1648940"/>
                </a:cubicBezTo>
                <a:lnTo>
                  <a:pt x="7794542" y="1638349"/>
                </a:lnTo>
                <a:cubicBezTo>
                  <a:pt x="7794542" y="1638349"/>
                  <a:pt x="7791012" y="1638349"/>
                  <a:pt x="7783952" y="1638349"/>
                </a:cubicBezTo>
                <a:cubicBezTo>
                  <a:pt x="7776892" y="1638349"/>
                  <a:pt x="7771596" y="1638349"/>
                  <a:pt x="7768067" y="1638349"/>
                </a:cubicBezTo>
                <a:cubicBezTo>
                  <a:pt x="7764538" y="1638349"/>
                  <a:pt x="7762772" y="1634820"/>
                  <a:pt x="7762772" y="1627759"/>
                </a:cubicBezTo>
                <a:close/>
                <a:moveTo>
                  <a:pt x="7582734" y="1617170"/>
                </a:moveTo>
                <a:lnTo>
                  <a:pt x="7582734" y="1627759"/>
                </a:lnTo>
                <a:cubicBezTo>
                  <a:pt x="7589794" y="1627759"/>
                  <a:pt x="7593326" y="1629524"/>
                  <a:pt x="7593326" y="1633055"/>
                </a:cubicBezTo>
                <a:cubicBezTo>
                  <a:pt x="7593326" y="1636584"/>
                  <a:pt x="7593326" y="1638349"/>
                  <a:pt x="7593326" y="1638349"/>
                </a:cubicBezTo>
                <a:cubicBezTo>
                  <a:pt x="7600386" y="1638349"/>
                  <a:pt x="7603915" y="1638349"/>
                  <a:pt x="7603915" y="1638349"/>
                </a:cubicBezTo>
                <a:close/>
                <a:moveTo>
                  <a:pt x="2774687" y="1617170"/>
                </a:moveTo>
                <a:lnTo>
                  <a:pt x="2774687" y="1627759"/>
                </a:lnTo>
                <a:cubicBezTo>
                  <a:pt x="2774687" y="1634820"/>
                  <a:pt x="2772923" y="1636584"/>
                  <a:pt x="2769392" y="1633055"/>
                </a:cubicBezTo>
                <a:cubicBezTo>
                  <a:pt x="2765863" y="1629524"/>
                  <a:pt x="2764097" y="1625995"/>
                  <a:pt x="2764097" y="1622464"/>
                </a:cubicBezTo>
                <a:cubicBezTo>
                  <a:pt x="2764097" y="1618934"/>
                  <a:pt x="2767627" y="1617170"/>
                  <a:pt x="2774687" y="1617170"/>
                </a:cubicBezTo>
                <a:close/>
                <a:moveTo>
                  <a:pt x="8022237" y="1606578"/>
                </a:moveTo>
                <a:cubicBezTo>
                  <a:pt x="8025767" y="1606578"/>
                  <a:pt x="8027531" y="1606578"/>
                  <a:pt x="8027531" y="1606578"/>
                </a:cubicBezTo>
                <a:cubicBezTo>
                  <a:pt x="8027531" y="1606578"/>
                  <a:pt x="8031061" y="1606578"/>
                  <a:pt x="8038123" y="1606578"/>
                </a:cubicBezTo>
                <a:lnTo>
                  <a:pt x="8080483" y="1617170"/>
                </a:lnTo>
                <a:cubicBezTo>
                  <a:pt x="8101664" y="1624228"/>
                  <a:pt x="8112254" y="1631290"/>
                  <a:pt x="8112254" y="1638349"/>
                </a:cubicBezTo>
                <a:lnTo>
                  <a:pt x="8101664" y="1638349"/>
                </a:lnTo>
                <a:close/>
                <a:moveTo>
                  <a:pt x="7529782" y="1606578"/>
                </a:moveTo>
                <a:lnTo>
                  <a:pt x="7529782" y="1617170"/>
                </a:lnTo>
                <a:cubicBezTo>
                  <a:pt x="7529782" y="1617170"/>
                  <a:pt x="7533312" y="1613639"/>
                  <a:pt x="7540374" y="1606578"/>
                </a:cubicBezTo>
                <a:close/>
                <a:moveTo>
                  <a:pt x="3145351" y="1606578"/>
                </a:moveTo>
                <a:lnTo>
                  <a:pt x="3166533" y="1606578"/>
                </a:lnTo>
                <a:lnTo>
                  <a:pt x="3166533" y="1617170"/>
                </a:lnTo>
                <a:cubicBezTo>
                  <a:pt x="3152412" y="1617170"/>
                  <a:pt x="3145351" y="1613639"/>
                  <a:pt x="3145351" y="1606578"/>
                </a:cubicBezTo>
                <a:close/>
                <a:moveTo>
                  <a:pt x="8610004" y="1595988"/>
                </a:moveTo>
                <a:cubicBezTo>
                  <a:pt x="8610004" y="1595988"/>
                  <a:pt x="8613533" y="1595988"/>
                  <a:pt x="8620595" y="1595988"/>
                </a:cubicBezTo>
                <a:lnTo>
                  <a:pt x="8641775" y="1595988"/>
                </a:lnTo>
                <a:lnTo>
                  <a:pt x="8652366" y="1595988"/>
                </a:lnTo>
                <a:cubicBezTo>
                  <a:pt x="8652366" y="1595988"/>
                  <a:pt x="8654131" y="1597753"/>
                  <a:pt x="8657660" y="1601283"/>
                </a:cubicBezTo>
                <a:cubicBezTo>
                  <a:pt x="8661189" y="1604814"/>
                  <a:pt x="8666487" y="1606578"/>
                  <a:pt x="8673545" y="1606578"/>
                </a:cubicBezTo>
                <a:cubicBezTo>
                  <a:pt x="8680607" y="1606578"/>
                  <a:pt x="8692962" y="1610109"/>
                  <a:pt x="8710613" y="1617170"/>
                </a:cubicBezTo>
                <a:cubicBezTo>
                  <a:pt x="8728264" y="1624228"/>
                  <a:pt x="8744149" y="1631290"/>
                  <a:pt x="8758270" y="1638349"/>
                </a:cubicBezTo>
                <a:cubicBezTo>
                  <a:pt x="8765332" y="1638349"/>
                  <a:pt x="8770626" y="1638349"/>
                  <a:pt x="8774155" y="1638349"/>
                </a:cubicBezTo>
                <a:cubicBezTo>
                  <a:pt x="8777685" y="1638349"/>
                  <a:pt x="8781217" y="1638349"/>
                  <a:pt x="8784747" y="1638349"/>
                </a:cubicBezTo>
                <a:cubicBezTo>
                  <a:pt x="8788276" y="1638349"/>
                  <a:pt x="8791807" y="1640114"/>
                  <a:pt x="8795336" y="1643645"/>
                </a:cubicBezTo>
                <a:cubicBezTo>
                  <a:pt x="8798866" y="1647176"/>
                  <a:pt x="8800632" y="1648940"/>
                  <a:pt x="8800632" y="1648940"/>
                </a:cubicBezTo>
                <a:lnTo>
                  <a:pt x="8821812" y="1670122"/>
                </a:lnTo>
                <a:cubicBezTo>
                  <a:pt x="8835932" y="1677181"/>
                  <a:pt x="8842993" y="1680711"/>
                  <a:pt x="8842993" y="1680711"/>
                </a:cubicBezTo>
                <a:lnTo>
                  <a:pt x="8800632" y="1680711"/>
                </a:lnTo>
                <a:lnTo>
                  <a:pt x="8768861" y="1659530"/>
                </a:lnTo>
                <a:cubicBezTo>
                  <a:pt x="8761799" y="1659530"/>
                  <a:pt x="8754740" y="1657766"/>
                  <a:pt x="8747679" y="1654235"/>
                </a:cubicBezTo>
                <a:cubicBezTo>
                  <a:pt x="8740620" y="1650705"/>
                  <a:pt x="8737089" y="1648940"/>
                  <a:pt x="8737089" y="1648940"/>
                </a:cubicBezTo>
                <a:cubicBezTo>
                  <a:pt x="8737089" y="1648940"/>
                  <a:pt x="8731793" y="1647176"/>
                  <a:pt x="8721203" y="1643645"/>
                </a:cubicBezTo>
                <a:cubicBezTo>
                  <a:pt x="8710613" y="1640114"/>
                  <a:pt x="8705318" y="1638349"/>
                  <a:pt x="8705318" y="1638349"/>
                </a:cubicBezTo>
                <a:cubicBezTo>
                  <a:pt x="8705318" y="1638349"/>
                  <a:pt x="8701788" y="1634820"/>
                  <a:pt x="8694728" y="1627759"/>
                </a:cubicBezTo>
                <a:cubicBezTo>
                  <a:pt x="8694728" y="1627759"/>
                  <a:pt x="8692962" y="1625995"/>
                  <a:pt x="8689432" y="1622464"/>
                </a:cubicBezTo>
                <a:cubicBezTo>
                  <a:pt x="8685903" y="1618934"/>
                  <a:pt x="8682372" y="1617170"/>
                  <a:pt x="8678843" y="1617170"/>
                </a:cubicBezTo>
                <a:cubicBezTo>
                  <a:pt x="8675313" y="1617170"/>
                  <a:pt x="8670016" y="1617170"/>
                  <a:pt x="8662957" y="1617170"/>
                </a:cubicBezTo>
                <a:cubicBezTo>
                  <a:pt x="8662957" y="1617170"/>
                  <a:pt x="8655895" y="1617170"/>
                  <a:pt x="8641775" y="1617170"/>
                </a:cubicBezTo>
                <a:cubicBezTo>
                  <a:pt x="8634714" y="1617170"/>
                  <a:pt x="8627655" y="1615403"/>
                  <a:pt x="8620595" y="1611874"/>
                </a:cubicBezTo>
                <a:cubicBezTo>
                  <a:pt x="8613533" y="1608343"/>
                  <a:pt x="8610004" y="1603047"/>
                  <a:pt x="8610004" y="1595988"/>
                </a:cubicBezTo>
                <a:close/>
                <a:moveTo>
                  <a:pt x="7900446" y="1595988"/>
                </a:moveTo>
                <a:lnTo>
                  <a:pt x="7911038" y="1595988"/>
                </a:lnTo>
                <a:lnTo>
                  <a:pt x="7911038" y="1606578"/>
                </a:lnTo>
                <a:cubicBezTo>
                  <a:pt x="7911038" y="1606578"/>
                  <a:pt x="7907508" y="1603047"/>
                  <a:pt x="7900446" y="1595988"/>
                </a:cubicBezTo>
                <a:close/>
                <a:moveTo>
                  <a:pt x="7720409" y="1595988"/>
                </a:moveTo>
                <a:cubicBezTo>
                  <a:pt x="7727471" y="1595988"/>
                  <a:pt x="7731000" y="1597753"/>
                  <a:pt x="7731000" y="1601283"/>
                </a:cubicBezTo>
                <a:cubicBezTo>
                  <a:pt x="7731000" y="1604814"/>
                  <a:pt x="7731000" y="1610109"/>
                  <a:pt x="7731000" y="1617170"/>
                </a:cubicBezTo>
                <a:lnTo>
                  <a:pt x="7731000" y="1627759"/>
                </a:lnTo>
                <a:cubicBezTo>
                  <a:pt x="7731000" y="1627759"/>
                  <a:pt x="7727471" y="1625995"/>
                  <a:pt x="7720409" y="1622464"/>
                </a:cubicBezTo>
                <a:cubicBezTo>
                  <a:pt x="7713348" y="1618934"/>
                  <a:pt x="7709820" y="1613639"/>
                  <a:pt x="7709820" y="1606578"/>
                </a:cubicBezTo>
                <a:close/>
                <a:moveTo>
                  <a:pt x="3463064" y="1595988"/>
                </a:moveTo>
                <a:cubicBezTo>
                  <a:pt x="3477184" y="1595988"/>
                  <a:pt x="3484244" y="1599518"/>
                  <a:pt x="3484244" y="1606578"/>
                </a:cubicBezTo>
                <a:cubicBezTo>
                  <a:pt x="3484244" y="1606578"/>
                  <a:pt x="3487776" y="1606578"/>
                  <a:pt x="3494834" y="1606578"/>
                </a:cubicBezTo>
                <a:cubicBezTo>
                  <a:pt x="3501895" y="1606578"/>
                  <a:pt x="3505426" y="1610109"/>
                  <a:pt x="3505426" y="1617170"/>
                </a:cubicBezTo>
                <a:cubicBezTo>
                  <a:pt x="3505426" y="1624228"/>
                  <a:pt x="3519546" y="1631290"/>
                  <a:pt x="3547788" y="1638349"/>
                </a:cubicBezTo>
                <a:cubicBezTo>
                  <a:pt x="3568968" y="1638349"/>
                  <a:pt x="3593680" y="1645410"/>
                  <a:pt x="3621920" y="1659530"/>
                </a:cubicBezTo>
                <a:cubicBezTo>
                  <a:pt x="3628980" y="1659530"/>
                  <a:pt x="3636040" y="1661295"/>
                  <a:pt x="3643100" y="1664826"/>
                </a:cubicBezTo>
                <a:cubicBezTo>
                  <a:pt x="3650161" y="1668357"/>
                  <a:pt x="3657222" y="1670122"/>
                  <a:pt x="3664282" y="1670122"/>
                </a:cubicBezTo>
                <a:lnTo>
                  <a:pt x="3738415" y="1701893"/>
                </a:lnTo>
                <a:lnTo>
                  <a:pt x="3717234" y="1701893"/>
                </a:lnTo>
                <a:cubicBezTo>
                  <a:pt x="3703113" y="1701893"/>
                  <a:pt x="3685463" y="1698362"/>
                  <a:pt x="3664282" y="1691301"/>
                </a:cubicBezTo>
                <a:lnTo>
                  <a:pt x="3611330" y="1670122"/>
                </a:lnTo>
                <a:cubicBezTo>
                  <a:pt x="3611330" y="1663061"/>
                  <a:pt x="3606034" y="1661295"/>
                  <a:pt x="3595444" y="1664826"/>
                </a:cubicBezTo>
                <a:cubicBezTo>
                  <a:pt x="3584853" y="1668357"/>
                  <a:pt x="3576028" y="1668357"/>
                  <a:pt x="3568968" y="1664826"/>
                </a:cubicBezTo>
                <a:cubicBezTo>
                  <a:pt x="3561908" y="1661295"/>
                  <a:pt x="3549552" y="1656001"/>
                  <a:pt x="3531901" y="1648940"/>
                </a:cubicBezTo>
                <a:cubicBezTo>
                  <a:pt x="3514251" y="1641880"/>
                  <a:pt x="3505426" y="1638349"/>
                  <a:pt x="3505426" y="1638349"/>
                </a:cubicBezTo>
                <a:cubicBezTo>
                  <a:pt x="3498365" y="1638349"/>
                  <a:pt x="3493070" y="1638349"/>
                  <a:pt x="3489540" y="1638349"/>
                </a:cubicBezTo>
                <a:cubicBezTo>
                  <a:pt x="3486009" y="1638349"/>
                  <a:pt x="3480714" y="1634820"/>
                  <a:pt x="3473655" y="1627759"/>
                </a:cubicBezTo>
                <a:cubicBezTo>
                  <a:pt x="3459534" y="1613639"/>
                  <a:pt x="3456004" y="1603047"/>
                  <a:pt x="3463064" y="1595988"/>
                </a:cubicBezTo>
                <a:close/>
                <a:moveTo>
                  <a:pt x="2732326" y="1595988"/>
                </a:moveTo>
                <a:lnTo>
                  <a:pt x="2753506" y="1606578"/>
                </a:lnTo>
                <a:cubicBezTo>
                  <a:pt x="2753506" y="1606578"/>
                  <a:pt x="2751742" y="1606578"/>
                  <a:pt x="2748211" y="1606578"/>
                </a:cubicBezTo>
                <a:cubicBezTo>
                  <a:pt x="2744681" y="1606578"/>
                  <a:pt x="2739385" y="1606578"/>
                  <a:pt x="2732326" y="1606578"/>
                </a:cubicBezTo>
                <a:close/>
                <a:moveTo>
                  <a:pt x="7402697" y="1585397"/>
                </a:moveTo>
                <a:cubicBezTo>
                  <a:pt x="7395636" y="1592458"/>
                  <a:pt x="7385047" y="1595988"/>
                  <a:pt x="7370926" y="1595988"/>
                </a:cubicBezTo>
                <a:lnTo>
                  <a:pt x="7360336" y="1595988"/>
                </a:lnTo>
                <a:cubicBezTo>
                  <a:pt x="7360336" y="1595988"/>
                  <a:pt x="7356806" y="1599518"/>
                  <a:pt x="7349745" y="1606578"/>
                </a:cubicBezTo>
                <a:lnTo>
                  <a:pt x="7360336" y="1606578"/>
                </a:lnTo>
                <a:cubicBezTo>
                  <a:pt x="7360336" y="1606578"/>
                  <a:pt x="7363866" y="1606578"/>
                  <a:pt x="7370926" y="1606578"/>
                </a:cubicBezTo>
                <a:lnTo>
                  <a:pt x="7392107" y="1606578"/>
                </a:lnTo>
                <a:cubicBezTo>
                  <a:pt x="7399168" y="1613639"/>
                  <a:pt x="7402697" y="1617170"/>
                  <a:pt x="7402697" y="1617170"/>
                </a:cubicBezTo>
                <a:lnTo>
                  <a:pt x="7402697" y="1595988"/>
                </a:lnTo>
                <a:close/>
                <a:moveTo>
                  <a:pt x="3929042" y="1574807"/>
                </a:moveTo>
                <a:cubicBezTo>
                  <a:pt x="3929042" y="1574807"/>
                  <a:pt x="3930806" y="1576572"/>
                  <a:pt x="3934338" y="1580103"/>
                </a:cubicBezTo>
                <a:cubicBezTo>
                  <a:pt x="3937868" y="1583632"/>
                  <a:pt x="3939633" y="1585397"/>
                  <a:pt x="3939633" y="1585397"/>
                </a:cubicBezTo>
                <a:lnTo>
                  <a:pt x="3939633" y="1574807"/>
                </a:lnTo>
                <a:close/>
                <a:moveTo>
                  <a:pt x="8547785" y="1568188"/>
                </a:moveTo>
                <a:cubicBezTo>
                  <a:pt x="8548668" y="1567306"/>
                  <a:pt x="8549991" y="1567747"/>
                  <a:pt x="8551756" y="1569512"/>
                </a:cubicBezTo>
                <a:cubicBezTo>
                  <a:pt x="8555285" y="1573043"/>
                  <a:pt x="8560582" y="1574807"/>
                  <a:pt x="8567641" y="1574807"/>
                </a:cubicBezTo>
                <a:lnTo>
                  <a:pt x="8578233" y="1585397"/>
                </a:lnTo>
                <a:lnTo>
                  <a:pt x="8557053" y="1585397"/>
                </a:lnTo>
                <a:lnTo>
                  <a:pt x="8546462" y="1574807"/>
                </a:lnTo>
                <a:cubicBezTo>
                  <a:pt x="8546462" y="1571278"/>
                  <a:pt x="8546903" y="1569071"/>
                  <a:pt x="8547785" y="1568188"/>
                </a:cubicBezTo>
                <a:close/>
                <a:moveTo>
                  <a:pt x="7455649" y="1564218"/>
                </a:moveTo>
                <a:cubicBezTo>
                  <a:pt x="7455649" y="1571276"/>
                  <a:pt x="7452120" y="1574807"/>
                  <a:pt x="7445059" y="1574807"/>
                </a:cubicBezTo>
                <a:lnTo>
                  <a:pt x="7445059" y="1585397"/>
                </a:lnTo>
                <a:lnTo>
                  <a:pt x="7476830" y="1574807"/>
                </a:lnTo>
                <a:cubicBezTo>
                  <a:pt x="7469770" y="1574807"/>
                  <a:pt x="7462711" y="1571276"/>
                  <a:pt x="7455649" y="1564218"/>
                </a:cubicBezTo>
                <a:close/>
                <a:moveTo>
                  <a:pt x="2933543" y="1564218"/>
                </a:moveTo>
                <a:lnTo>
                  <a:pt x="2954724" y="1564218"/>
                </a:lnTo>
                <a:cubicBezTo>
                  <a:pt x="2968845" y="1571276"/>
                  <a:pt x="2979435" y="1576572"/>
                  <a:pt x="2986495" y="1580103"/>
                </a:cubicBezTo>
                <a:cubicBezTo>
                  <a:pt x="2993556" y="1583632"/>
                  <a:pt x="3000616" y="1585397"/>
                  <a:pt x="3007676" y="1585397"/>
                </a:cubicBezTo>
                <a:cubicBezTo>
                  <a:pt x="3021797" y="1585397"/>
                  <a:pt x="3035918" y="1592458"/>
                  <a:pt x="3050039" y="1606578"/>
                </a:cubicBezTo>
                <a:lnTo>
                  <a:pt x="3060629" y="1606578"/>
                </a:lnTo>
                <a:cubicBezTo>
                  <a:pt x="3067689" y="1599518"/>
                  <a:pt x="3085339" y="1603047"/>
                  <a:pt x="3113581" y="1617170"/>
                </a:cubicBezTo>
                <a:cubicBezTo>
                  <a:pt x="3127701" y="1624228"/>
                  <a:pt x="3147116" y="1631290"/>
                  <a:pt x="3171829" y="1638349"/>
                </a:cubicBezTo>
                <a:cubicBezTo>
                  <a:pt x="3196539" y="1645410"/>
                  <a:pt x="3208895" y="1648940"/>
                  <a:pt x="3208895" y="1648940"/>
                </a:cubicBezTo>
                <a:lnTo>
                  <a:pt x="3251255" y="1659530"/>
                </a:lnTo>
                <a:lnTo>
                  <a:pt x="3261847" y="1659530"/>
                </a:lnTo>
                <a:lnTo>
                  <a:pt x="3272437" y="1659530"/>
                </a:lnTo>
                <a:cubicBezTo>
                  <a:pt x="3279497" y="1659530"/>
                  <a:pt x="3283027" y="1659530"/>
                  <a:pt x="3283027" y="1659530"/>
                </a:cubicBezTo>
                <a:lnTo>
                  <a:pt x="3304208" y="1670122"/>
                </a:lnTo>
                <a:lnTo>
                  <a:pt x="3357160" y="1691301"/>
                </a:lnTo>
                <a:cubicBezTo>
                  <a:pt x="3357160" y="1698362"/>
                  <a:pt x="3360690" y="1701893"/>
                  <a:pt x="3367751" y="1701893"/>
                </a:cubicBezTo>
                <a:cubicBezTo>
                  <a:pt x="3367751" y="1708953"/>
                  <a:pt x="3369516" y="1712482"/>
                  <a:pt x="3373046" y="1712482"/>
                </a:cubicBezTo>
                <a:cubicBezTo>
                  <a:pt x="3376577" y="1712482"/>
                  <a:pt x="3378341" y="1708953"/>
                  <a:pt x="3378341" y="1701893"/>
                </a:cubicBezTo>
                <a:cubicBezTo>
                  <a:pt x="3378341" y="1701893"/>
                  <a:pt x="3385401" y="1701893"/>
                  <a:pt x="3399522" y="1701893"/>
                </a:cubicBezTo>
                <a:cubicBezTo>
                  <a:pt x="3399522" y="1708953"/>
                  <a:pt x="3401287" y="1710718"/>
                  <a:pt x="3404817" y="1707187"/>
                </a:cubicBezTo>
                <a:cubicBezTo>
                  <a:pt x="3408347" y="1703657"/>
                  <a:pt x="3411876" y="1703657"/>
                  <a:pt x="3415408" y="1707187"/>
                </a:cubicBezTo>
                <a:cubicBezTo>
                  <a:pt x="3418938" y="1710718"/>
                  <a:pt x="3424232" y="1712482"/>
                  <a:pt x="3431293" y="1712482"/>
                </a:cubicBezTo>
                <a:cubicBezTo>
                  <a:pt x="3438353" y="1719543"/>
                  <a:pt x="3448943" y="1723074"/>
                  <a:pt x="3463064" y="1723074"/>
                </a:cubicBezTo>
                <a:cubicBezTo>
                  <a:pt x="3512486" y="1730133"/>
                  <a:pt x="3547788" y="1740724"/>
                  <a:pt x="3568968" y="1754845"/>
                </a:cubicBezTo>
                <a:cubicBezTo>
                  <a:pt x="3576028" y="1761905"/>
                  <a:pt x="3584853" y="1765434"/>
                  <a:pt x="3595444" y="1765434"/>
                </a:cubicBezTo>
                <a:cubicBezTo>
                  <a:pt x="3606034" y="1765434"/>
                  <a:pt x="3618390" y="1765434"/>
                  <a:pt x="3632511" y="1765434"/>
                </a:cubicBezTo>
                <a:cubicBezTo>
                  <a:pt x="3639571" y="1772495"/>
                  <a:pt x="3643100" y="1774261"/>
                  <a:pt x="3643100" y="1770730"/>
                </a:cubicBezTo>
                <a:cubicBezTo>
                  <a:pt x="3643100" y="1767199"/>
                  <a:pt x="3646632" y="1765434"/>
                  <a:pt x="3653692" y="1765434"/>
                </a:cubicBezTo>
                <a:cubicBezTo>
                  <a:pt x="3653692" y="1758374"/>
                  <a:pt x="3657222" y="1754845"/>
                  <a:pt x="3664282" y="1754845"/>
                </a:cubicBezTo>
                <a:cubicBezTo>
                  <a:pt x="3671342" y="1754845"/>
                  <a:pt x="3676636" y="1756609"/>
                  <a:pt x="3680167" y="1760140"/>
                </a:cubicBezTo>
                <a:cubicBezTo>
                  <a:pt x="3683698" y="1763670"/>
                  <a:pt x="3692523" y="1768965"/>
                  <a:pt x="3706644" y="1776026"/>
                </a:cubicBezTo>
                <a:lnTo>
                  <a:pt x="3717234" y="1786615"/>
                </a:lnTo>
                <a:cubicBezTo>
                  <a:pt x="3710174" y="1786615"/>
                  <a:pt x="3704879" y="1786615"/>
                  <a:pt x="3701348" y="1786615"/>
                </a:cubicBezTo>
                <a:cubicBezTo>
                  <a:pt x="3697818" y="1786615"/>
                  <a:pt x="3696052" y="1786615"/>
                  <a:pt x="3696052" y="1786615"/>
                </a:cubicBezTo>
                <a:lnTo>
                  <a:pt x="3696052" y="1797205"/>
                </a:lnTo>
                <a:cubicBezTo>
                  <a:pt x="3696052" y="1797205"/>
                  <a:pt x="3699584" y="1797205"/>
                  <a:pt x="3706644" y="1797205"/>
                </a:cubicBezTo>
                <a:cubicBezTo>
                  <a:pt x="3713703" y="1797205"/>
                  <a:pt x="3717234" y="1797205"/>
                  <a:pt x="3717234" y="1797205"/>
                </a:cubicBezTo>
                <a:cubicBezTo>
                  <a:pt x="3731354" y="1797205"/>
                  <a:pt x="3738415" y="1800736"/>
                  <a:pt x="3738415" y="1807797"/>
                </a:cubicBezTo>
                <a:cubicBezTo>
                  <a:pt x="3759596" y="1821917"/>
                  <a:pt x="3777246" y="1828978"/>
                  <a:pt x="3791367" y="1828978"/>
                </a:cubicBezTo>
                <a:cubicBezTo>
                  <a:pt x="3798427" y="1821917"/>
                  <a:pt x="3816078" y="1828978"/>
                  <a:pt x="3844319" y="1850157"/>
                </a:cubicBezTo>
                <a:cubicBezTo>
                  <a:pt x="3844319" y="1850157"/>
                  <a:pt x="3847850" y="1850157"/>
                  <a:pt x="3854908" y="1850157"/>
                </a:cubicBezTo>
                <a:cubicBezTo>
                  <a:pt x="3861969" y="1850157"/>
                  <a:pt x="3865500" y="1853688"/>
                  <a:pt x="3865500" y="1860749"/>
                </a:cubicBezTo>
                <a:lnTo>
                  <a:pt x="3876090" y="1860749"/>
                </a:lnTo>
                <a:cubicBezTo>
                  <a:pt x="3876090" y="1860749"/>
                  <a:pt x="3886681" y="1860749"/>
                  <a:pt x="3907860" y="1860749"/>
                </a:cubicBezTo>
                <a:cubicBezTo>
                  <a:pt x="3929042" y="1860749"/>
                  <a:pt x="3950223" y="1864279"/>
                  <a:pt x="3971404" y="1871338"/>
                </a:cubicBezTo>
                <a:lnTo>
                  <a:pt x="4003175" y="1871338"/>
                </a:lnTo>
                <a:cubicBezTo>
                  <a:pt x="4017296" y="1878399"/>
                  <a:pt x="4024356" y="1881930"/>
                  <a:pt x="4024356" y="1881930"/>
                </a:cubicBezTo>
                <a:cubicBezTo>
                  <a:pt x="4031416" y="1881930"/>
                  <a:pt x="4036710" y="1883694"/>
                  <a:pt x="4040242" y="1887224"/>
                </a:cubicBezTo>
                <a:cubicBezTo>
                  <a:pt x="4043772" y="1890755"/>
                  <a:pt x="4049066" y="1892520"/>
                  <a:pt x="4056127" y="1892520"/>
                </a:cubicBezTo>
                <a:lnTo>
                  <a:pt x="4077308" y="1881930"/>
                </a:lnTo>
                <a:cubicBezTo>
                  <a:pt x="4070248" y="1874869"/>
                  <a:pt x="4063188" y="1871338"/>
                  <a:pt x="4056127" y="1871338"/>
                </a:cubicBezTo>
                <a:cubicBezTo>
                  <a:pt x="4056127" y="1864279"/>
                  <a:pt x="4063188" y="1864279"/>
                  <a:pt x="4077308" y="1871338"/>
                </a:cubicBezTo>
                <a:cubicBezTo>
                  <a:pt x="4091429" y="1878399"/>
                  <a:pt x="4102018" y="1881930"/>
                  <a:pt x="4109079" y="1881930"/>
                </a:cubicBezTo>
                <a:cubicBezTo>
                  <a:pt x="4102018" y="1881930"/>
                  <a:pt x="4098489" y="1881930"/>
                  <a:pt x="4098489" y="1881930"/>
                </a:cubicBezTo>
                <a:cubicBezTo>
                  <a:pt x="4091429" y="1888989"/>
                  <a:pt x="4087898" y="1892520"/>
                  <a:pt x="4087898" y="1892520"/>
                </a:cubicBezTo>
                <a:cubicBezTo>
                  <a:pt x="4087898" y="1892520"/>
                  <a:pt x="4091429" y="1896050"/>
                  <a:pt x="4098489" y="1903111"/>
                </a:cubicBezTo>
                <a:lnTo>
                  <a:pt x="4109079" y="1913701"/>
                </a:lnTo>
                <a:lnTo>
                  <a:pt x="4119669" y="1924290"/>
                </a:lnTo>
                <a:cubicBezTo>
                  <a:pt x="4119669" y="1931351"/>
                  <a:pt x="4130260" y="1934882"/>
                  <a:pt x="4151441" y="1934882"/>
                </a:cubicBezTo>
                <a:cubicBezTo>
                  <a:pt x="4172621" y="1934882"/>
                  <a:pt x="4190272" y="1934882"/>
                  <a:pt x="4204393" y="1934882"/>
                </a:cubicBezTo>
                <a:cubicBezTo>
                  <a:pt x="4218514" y="1934882"/>
                  <a:pt x="4230868" y="1936646"/>
                  <a:pt x="4241460" y="1940176"/>
                </a:cubicBezTo>
                <a:cubicBezTo>
                  <a:pt x="4252050" y="1943707"/>
                  <a:pt x="4257345" y="1949002"/>
                  <a:pt x="4257345" y="1956063"/>
                </a:cubicBezTo>
                <a:cubicBezTo>
                  <a:pt x="4264404" y="1956063"/>
                  <a:pt x="4274996" y="1956063"/>
                  <a:pt x="4289116" y="1956063"/>
                </a:cubicBezTo>
                <a:lnTo>
                  <a:pt x="4278526" y="1945472"/>
                </a:lnTo>
                <a:cubicBezTo>
                  <a:pt x="4278526" y="1945472"/>
                  <a:pt x="4282056" y="1945472"/>
                  <a:pt x="4289116" y="1945472"/>
                </a:cubicBezTo>
                <a:cubicBezTo>
                  <a:pt x="4296176" y="1945472"/>
                  <a:pt x="4299706" y="1945472"/>
                  <a:pt x="4299706" y="1945472"/>
                </a:cubicBezTo>
                <a:cubicBezTo>
                  <a:pt x="4299706" y="1938411"/>
                  <a:pt x="4301470" y="1936646"/>
                  <a:pt x="4305002" y="1940176"/>
                </a:cubicBezTo>
                <a:cubicBezTo>
                  <a:pt x="4308532" y="1943707"/>
                  <a:pt x="4313826" y="1945472"/>
                  <a:pt x="4320887" y="1945472"/>
                </a:cubicBezTo>
                <a:cubicBezTo>
                  <a:pt x="4335008" y="1952532"/>
                  <a:pt x="4345598" y="1959592"/>
                  <a:pt x="4352658" y="1966653"/>
                </a:cubicBezTo>
                <a:cubicBezTo>
                  <a:pt x="4359718" y="1966653"/>
                  <a:pt x="4366778" y="1966653"/>
                  <a:pt x="4373839" y="1966653"/>
                </a:cubicBezTo>
                <a:cubicBezTo>
                  <a:pt x="4380900" y="1966653"/>
                  <a:pt x="4387960" y="1966653"/>
                  <a:pt x="4395020" y="1966653"/>
                </a:cubicBezTo>
                <a:lnTo>
                  <a:pt x="4416202" y="1977242"/>
                </a:lnTo>
                <a:cubicBezTo>
                  <a:pt x="4416202" y="1977242"/>
                  <a:pt x="4409141" y="1979007"/>
                  <a:pt x="4395020" y="1982538"/>
                </a:cubicBezTo>
                <a:cubicBezTo>
                  <a:pt x="4380900" y="1986069"/>
                  <a:pt x="4370310" y="1984303"/>
                  <a:pt x="4363249" y="1977242"/>
                </a:cubicBezTo>
                <a:cubicBezTo>
                  <a:pt x="4349128" y="1970184"/>
                  <a:pt x="4335008" y="1966653"/>
                  <a:pt x="4320887" y="1966653"/>
                </a:cubicBezTo>
                <a:lnTo>
                  <a:pt x="4289116" y="1977242"/>
                </a:lnTo>
                <a:cubicBezTo>
                  <a:pt x="4274996" y="1984303"/>
                  <a:pt x="4267935" y="1984303"/>
                  <a:pt x="4267935" y="1977242"/>
                </a:cubicBezTo>
                <a:cubicBezTo>
                  <a:pt x="4267935" y="1970184"/>
                  <a:pt x="4264404" y="1966653"/>
                  <a:pt x="4257345" y="1966653"/>
                </a:cubicBezTo>
                <a:cubicBezTo>
                  <a:pt x="4257345" y="1973713"/>
                  <a:pt x="4264404" y="1984303"/>
                  <a:pt x="4278526" y="1998424"/>
                </a:cubicBezTo>
                <a:lnTo>
                  <a:pt x="4299706" y="2009015"/>
                </a:lnTo>
                <a:lnTo>
                  <a:pt x="4342068" y="2009015"/>
                </a:lnTo>
                <a:cubicBezTo>
                  <a:pt x="4342068" y="2001954"/>
                  <a:pt x="4342068" y="1998424"/>
                  <a:pt x="4342068" y="1998424"/>
                </a:cubicBezTo>
                <a:cubicBezTo>
                  <a:pt x="4356189" y="1998424"/>
                  <a:pt x="4377370" y="2009015"/>
                  <a:pt x="4405610" y="2030194"/>
                </a:cubicBezTo>
                <a:cubicBezTo>
                  <a:pt x="4426791" y="2037255"/>
                  <a:pt x="4437382" y="2039021"/>
                  <a:pt x="4437382" y="2035490"/>
                </a:cubicBezTo>
                <a:cubicBezTo>
                  <a:pt x="4437382" y="2031959"/>
                  <a:pt x="4444442" y="2030194"/>
                  <a:pt x="4458562" y="2030194"/>
                </a:cubicBezTo>
                <a:cubicBezTo>
                  <a:pt x="4472683" y="2030194"/>
                  <a:pt x="4486804" y="2033725"/>
                  <a:pt x="4500924" y="2040786"/>
                </a:cubicBezTo>
                <a:cubicBezTo>
                  <a:pt x="4507984" y="2040786"/>
                  <a:pt x="4515045" y="2040786"/>
                  <a:pt x="4522106" y="2040786"/>
                </a:cubicBezTo>
                <a:lnTo>
                  <a:pt x="4490334" y="2019605"/>
                </a:lnTo>
                <a:cubicBezTo>
                  <a:pt x="4469154" y="2019605"/>
                  <a:pt x="4462093" y="2017840"/>
                  <a:pt x="4469154" y="2014309"/>
                </a:cubicBezTo>
                <a:cubicBezTo>
                  <a:pt x="4476214" y="2010780"/>
                  <a:pt x="4483274" y="2010780"/>
                  <a:pt x="4490334" y="2014309"/>
                </a:cubicBezTo>
                <a:cubicBezTo>
                  <a:pt x="4497394" y="2017840"/>
                  <a:pt x="4500924" y="2016074"/>
                  <a:pt x="4500924" y="2009015"/>
                </a:cubicBezTo>
                <a:cubicBezTo>
                  <a:pt x="4500924" y="2001954"/>
                  <a:pt x="4504454" y="1998424"/>
                  <a:pt x="4511514" y="1998424"/>
                </a:cubicBezTo>
                <a:lnTo>
                  <a:pt x="4522106" y="2009015"/>
                </a:lnTo>
                <a:lnTo>
                  <a:pt x="4522106" y="2019605"/>
                </a:lnTo>
                <a:lnTo>
                  <a:pt x="4543286" y="2030194"/>
                </a:lnTo>
                <a:cubicBezTo>
                  <a:pt x="4543286" y="2037255"/>
                  <a:pt x="4545051" y="2040786"/>
                  <a:pt x="4548580" y="2040786"/>
                </a:cubicBezTo>
                <a:cubicBezTo>
                  <a:pt x="4552112" y="2040786"/>
                  <a:pt x="4553876" y="2040786"/>
                  <a:pt x="4553876" y="2040786"/>
                </a:cubicBezTo>
                <a:cubicBezTo>
                  <a:pt x="4553876" y="2040786"/>
                  <a:pt x="4555641" y="2042550"/>
                  <a:pt x="4559172" y="2046080"/>
                </a:cubicBezTo>
                <a:cubicBezTo>
                  <a:pt x="4562702" y="2049611"/>
                  <a:pt x="4564468" y="2051376"/>
                  <a:pt x="4564468" y="2051376"/>
                </a:cubicBezTo>
                <a:lnTo>
                  <a:pt x="4532695" y="2051376"/>
                </a:lnTo>
                <a:lnTo>
                  <a:pt x="4522106" y="2061967"/>
                </a:lnTo>
                <a:cubicBezTo>
                  <a:pt x="4522106" y="2069026"/>
                  <a:pt x="4522106" y="2072557"/>
                  <a:pt x="4522106" y="2072557"/>
                </a:cubicBezTo>
                <a:lnTo>
                  <a:pt x="4532695" y="2083146"/>
                </a:lnTo>
                <a:cubicBezTo>
                  <a:pt x="4539756" y="2083146"/>
                  <a:pt x="4550347" y="2086677"/>
                  <a:pt x="4564468" y="2093738"/>
                </a:cubicBezTo>
                <a:lnTo>
                  <a:pt x="4606828" y="2093738"/>
                </a:lnTo>
                <a:cubicBezTo>
                  <a:pt x="4606828" y="2086677"/>
                  <a:pt x="4603299" y="2083146"/>
                  <a:pt x="4596238" y="2083146"/>
                </a:cubicBezTo>
                <a:lnTo>
                  <a:pt x="4606828" y="2083146"/>
                </a:lnTo>
                <a:cubicBezTo>
                  <a:pt x="4620949" y="2090207"/>
                  <a:pt x="4620949" y="2097267"/>
                  <a:pt x="4606828" y="2104328"/>
                </a:cubicBezTo>
                <a:lnTo>
                  <a:pt x="4617420" y="2114919"/>
                </a:lnTo>
                <a:lnTo>
                  <a:pt x="4637592" y="2113910"/>
                </a:lnTo>
                <a:lnTo>
                  <a:pt x="4628010" y="2104328"/>
                </a:lnTo>
                <a:lnTo>
                  <a:pt x="4649190" y="2104328"/>
                </a:lnTo>
                <a:lnTo>
                  <a:pt x="4639715" y="2113805"/>
                </a:lnTo>
                <a:lnTo>
                  <a:pt x="4643895" y="2113594"/>
                </a:lnTo>
                <a:cubicBezTo>
                  <a:pt x="4650955" y="2112713"/>
                  <a:pt x="4656251" y="2111389"/>
                  <a:pt x="4659780" y="2109623"/>
                </a:cubicBezTo>
                <a:cubicBezTo>
                  <a:pt x="4666840" y="2106092"/>
                  <a:pt x="4673901" y="2107858"/>
                  <a:pt x="4680962" y="2114919"/>
                </a:cubicBezTo>
                <a:cubicBezTo>
                  <a:pt x="4688022" y="2121978"/>
                  <a:pt x="4695082" y="2125509"/>
                  <a:pt x="4702142" y="2125509"/>
                </a:cubicBezTo>
                <a:lnTo>
                  <a:pt x="4733914" y="2146690"/>
                </a:lnTo>
                <a:lnTo>
                  <a:pt x="4765684" y="2157280"/>
                </a:lnTo>
                <a:cubicBezTo>
                  <a:pt x="4786866" y="2157280"/>
                  <a:pt x="4804517" y="2159044"/>
                  <a:pt x="4818636" y="2162575"/>
                </a:cubicBezTo>
                <a:cubicBezTo>
                  <a:pt x="4832757" y="2166106"/>
                  <a:pt x="4843348" y="2167871"/>
                  <a:pt x="4850408" y="2167871"/>
                </a:cubicBezTo>
                <a:cubicBezTo>
                  <a:pt x="4857469" y="2174930"/>
                  <a:pt x="4857469" y="2181992"/>
                  <a:pt x="4850408" y="2189051"/>
                </a:cubicBezTo>
                <a:cubicBezTo>
                  <a:pt x="4850408" y="2189051"/>
                  <a:pt x="4846878" y="2187286"/>
                  <a:pt x="4839818" y="2183756"/>
                </a:cubicBezTo>
                <a:cubicBezTo>
                  <a:pt x="4832757" y="2180225"/>
                  <a:pt x="4825696" y="2178461"/>
                  <a:pt x="4818636" y="2178461"/>
                </a:cubicBezTo>
                <a:lnTo>
                  <a:pt x="4776276" y="2167871"/>
                </a:lnTo>
                <a:cubicBezTo>
                  <a:pt x="4762155" y="2153750"/>
                  <a:pt x="4730384" y="2146690"/>
                  <a:pt x="4680962" y="2146690"/>
                </a:cubicBezTo>
                <a:cubicBezTo>
                  <a:pt x="4673901" y="2146690"/>
                  <a:pt x="4666840" y="2144925"/>
                  <a:pt x="4659780" y="2141394"/>
                </a:cubicBezTo>
                <a:cubicBezTo>
                  <a:pt x="4652720" y="2137863"/>
                  <a:pt x="4649190" y="2136099"/>
                  <a:pt x="4649190" y="2136099"/>
                </a:cubicBezTo>
                <a:cubicBezTo>
                  <a:pt x="4649190" y="2136099"/>
                  <a:pt x="4633305" y="2132569"/>
                  <a:pt x="4601532" y="2125509"/>
                </a:cubicBezTo>
                <a:cubicBezTo>
                  <a:pt x="4569762" y="2118448"/>
                  <a:pt x="4537991" y="2111388"/>
                  <a:pt x="4506220" y="2104328"/>
                </a:cubicBezTo>
                <a:cubicBezTo>
                  <a:pt x="4474449" y="2097267"/>
                  <a:pt x="4455032" y="2090207"/>
                  <a:pt x="4447972" y="2083146"/>
                </a:cubicBezTo>
                <a:cubicBezTo>
                  <a:pt x="4426791" y="2076088"/>
                  <a:pt x="4412670" y="2072557"/>
                  <a:pt x="4405610" y="2072557"/>
                </a:cubicBezTo>
                <a:cubicBezTo>
                  <a:pt x="4398550" y="2072557"/>
                  <a:pt x="4391490" y="2069026"/>
                  <a:pt x="4384430" y="2061967"/>
                </a:cubicBezTo>
                <a:lnTo>
                  <a:pt x="4352658" y="2051376"/>
                </a:lnTo>
                <a:cubicBezTo>
                  <a:pt x="4345598" y="2051376"/>
                  <a:pt x="4336772" y="2049611"/>
                  <a:pt x="4326182" y="2046080"/>
                </a:cubicBezTo>
                <a:cubicBezTo>
                  <a:pt x="4315592" y="2042550"/>
                  <a:pt x="4303237" y="2039021"/>
                  <a:pt x="4289116" y="2035490"/>
                </a:cubicBezTo>
                <a:cubicBezTo>
                  <a:pt x="4274996" y="2031959"/>
                  <a:pt x="4259110" y="2026665"/>
                  <a:pt x="4241460" y="2019605"/>
                </a:cubicBezTo>
                <a:cubicBezTo>
                  <a:pt x="4223808" y="2012544"/>
                  <a:pt x="4209688" y="2007250"/>
                  <a:pt x="4199098" y="2003719"/>
                </a:cubicBezTo>
                <a:cubicBezTo>
                  <a:pt x="4188508" y="2000188"/>
                  <a:pt x="4179682" y="1996659"/>
                  <a:pt x="4172621" y="1993128"/>
                </a:cubicBezTo>
                <a:cubicBezTo>
                  <a:pt x="4165562" y="1989598"/>
                  <a:pt x="4158500" y="1986069"/>
                  <a:pt x="4151441" y="1982538"/>
                </a:cubicBezTo>
                <a:cubicBezTo>
                  <a:pt x="4144381" y="1979007"/>
                  <a:pt x="4133791" y="1977242"/>
                  <a:pt x="4119669" y="1977242"/>
                </a:cubicBezTo>
                <a:cubicBezTo>
                  <a:pt x="4098489" y="1970184"/>
                  <a:pt x="4084368" y="1964888"/>
                  <a:pt x="4077308" y="1961357"/>
                </a:cubicBezTo>
                <a:cubicBezTo>
                  <a:pt x="4070248" y="1957828"/>
                  <a:pt x="4063188" y="1956063"/>
                  <a:pt x="4056127" y="1956063"/>
                </a:cubicBezTo>
                <a:cubicBezTo>
                  <a:pt x="4027886" y="1949002"/>
                  <a:pt x="4003175" y="1943707"/>
                  <a:pt x="3981994" y="1940176"/>
                </a:cubicBezTo>
                <a:cubicBezTo>
                  <a:pt x="3960812" y="1936646"/>
                  <a:pt x="3946692" y="1931351"/>
                  <a:pt x="3939633" y="1924290"/>
                </a:cubicBezTo>
                <a:cubicBezTo>
                  <a:pt x="3932572" y="1910170"/>
                  <a:pt x="3907860" y="1899580"/>
                  <a:pt x="3865500" y="1892520"/>
                </a:cubicBezTo>
                <a:cubicBezTo>
                  <a:pt x="3858440" y="1892520"/>
                  <a:pt x="3854908" y="1888989"/>
                  <a:pt x="3854908" y="1881930"/>
                </a:cubicBezTo>
                <a:cubicBezTo>
                  <a:pt x="3847850" y="1881930"/>
                  <a:pt x="3840788" y="1880165"/>
                  <a:pt x="3833728" y="1876634"/>
                </a:cubicBezTo>
                <a:cubicBezTo>
                  <a:pt x="3826668" y="1873103"/>
                  <a:pt x="3819607" y="1871338"/>
                  <a:pt x="3812548" y="1871338"/>
                </a:cubicBezTo>
                <a:cubicBezTo>
                  <a:pt x="3784306" y="1864279"/>
                  <a:pt x="3756065" y="1857218"/>
                  <a:pt x="3727824" y="1850157"/>
                </a:cubicBezTo>
                <a:cubicBezTo>
                  <a:pt x="3699584" y="1843098"/>
                  <a:pt x="3669578" y="1834272"/>
                  <a:pt x="3637805" y="1823682"/>
                </a:cubicBezTo>
                <a:cubicBezTo>
                  <a:pt x="3606034" y="1813092"/>
                  <a:pt x="3583088" y="1804266"/>
                  <a:pt x="3568968" y="1797205"/>
                </a:cubicBezTo>
                <a:cubicBezTo>
                  <a:pt x="3554847" y="1790146"/>
                  <a:pt x="3544257" y="1786615"/>
                  <a:pt x="3537196" y="1786615"/>
                </a:cubicBezTo>
                <a:lnTo>
                  <a:pt x="3494834" y="1776026"/>
                </a:lnTo>
                <a:cubicBezTo>
                  <a:pt x="3473655" y="1768965"/>
                  <a:pt x="3459534" y="1765434"/>
                  <a:pt x="3452474" y="1765434"/>
                </a:cubicBezTo>
                <a:cubicBezTo>
                  <a:pt x="3445413" y="1765434"/>
                  <a:pt x="3424232" y="1758374"/>
                  <a:pt x="3388931" y="1744253"/>
                </a:cubicBezTo>
                <a:cubicBezTo>
                  <a:pt x="3374810" y="1744253"/>
                  <a:pt x="3360690" y="1740724"/>
                  <a:pt x="3346570" y="1733663"/>
                </a:cubicBezTo>
                <a:cubicBezTo>
                  <a:pt x="3332449" y="1726603"/>
                  <a:pt x="3321858" y="1723074"/>
                  <a:pt x="3314799" y="1723074"/>
                </a:cubicBezTo>
                <a:cubicBezTo>
                  <a:pt x="3293618" y="1716013"/>
                  <a:pt x="3275967" y="1708953"/>
                  <a:pt x="3261847" y="1701893"/>
                </a:cubicBezTo>
                <a:cubicBezTo>
                  <a:pt x="3247725" y="1694832"/>
                  <a:pt x="3224781" y="1687772"/>
                  <a:pt x="3193008" y="1680711"/>
                </a:cubicBezTo>
                <a:cubicBezTo>
                  <a:pt x="3161237" y="1673651"/>
                  <a:pt x="3134762" y="1663061"/>
                  <a:pt x="3113581" y="1648940"/>
                </a:cubicBezTo>
                <a:lnTo>
                  <a:pt x="3081810" y="1638349"/>
                </a:lnTo>
                <a:lnTo>
                  <a:pt x="3081810" y="1627759"/>
                </a:lnTo>
                <a:cubicBezTo>
                  <a:pt x="3081810" y="1620699"/>
                  <a:pt x="3067689" y="1617170"/>
                  <a:pt x="3039447" y="1617170"/>
                </a:cubicBezTo>
                <a:cubicBezTo>
                  <a:pt x="3032387" y="1617170"/>
                  <a:pt x="3025327" y="1617170"/>
                  <a:pt x="3018266" y="1617170"/>
                </a:cubicBezTo>
                <a:cubicBezTo>
                  <a:pt x="3011207" y="1617170"/>
                  <a:pt x="3000616" y="1617170"/>
                  <a:pt x="2986495" y="1617170"/>
                </a:cubicBezTo>
                <a:cubicBezTo>
                  <a:pt x="2965314" y="1610109"/>
                  <a:pt x="2951194" y="1604814"/>
                  <a:pt x="2944134" y="1601283"/>
                </a:cubicBezTo>
                <a:cubicBezTo>
                  <a:pt x="2937074" y="1597753"/>
                  <a:pt x="2933543" y="1592458"/>
                  <a:pt x="2933543" y="1585397"/>
                </a:cubicBezTo>
                <a:close/>
                <a:moveTo>
                  <a:pt x="2868489" y="1562705"/>
                </a:moveTo>
                <a:lnTo>
                  <a:pt x="2880591" y="1564218"/>
                </a:lnTo>
                <a:cubicBezTo>
                  <a:pt x="2880591" y="1564218"/>
                  <a:pt x="2877061" y="1564218"/>
                  <a:pt x="2870002" y="1564218"/>
                </a:cubicBezTo>
                <a:close/>
                <a:moveTo>
                  <a:pt x="7423878" y="1553626"/>
                </a:moveTo>
                <a:cubicBezTo>
                  <a:pt x="7423878" y="1560687"/>
                  <a:pt x="7423878" y="1564218"/>
                  <a:pt x="7423878" y="1564218"/>
                </a:cubicBezTo>
                <a:cubicBezTo>
                  <a:pt x="7423878" y="1571276"/>
                  <a:pt x="7423878" y="1574807"/>
                  <a:pt x="7423878" y="1574807"/>
                </a:cubicBezTo>
                <a:cubicBezTo>
                  <a:pt x="7430938" y="1574807"/>
                  <a:pt x="7434468" y="1574807"/>
                  <a:pt x="7434468" y="1574807"/>
                </a:cubicBezTo>
                <a:cubicBezTo>
                  <a:pt x="7434468" y="1574807"/>
                  <a:pt x="7434468" y="1571276"/>
                  <a:pt x="7434468" y="1564218"/>
                </a:cubicBezTo>
                <a:close/>
                <a:moveTo>
                  <a:pt x="7349745" y="1553626"/>
                </a:moveTo>
                <a:cubicBezTo>
                  <a:pt x="7349745" y="1553626"/>
                  <a:pt x="7349745" y="1557157"/>
                  <a:pt x="7349745" y="1564218"/>
                </a:cubicBezTo>
                <a:cubicBezTo>
                  <a:pt x="7356806" y="1571276"/>
                  <a:pt x="7349745" y="1574807"/>
                  <a:pt x="7328564" y="1574807"/>
                </a:cubicBezTo>
                <a:cubicBezTo>
                  <a:pt x="7321504" y="1574807"/>
                  <a:pt x="7317974" y="1576572"/>
                  <a:pt x="7317974" y="1580103"/>
                </a:cubicBezTo>
                <a:cubicBezTo>
                  <a:pt x="7317974" y="1583632"/>
                  <a:pt x="7312678" y="1585397"/>
                  <a:pt x="7302088" y="1585397"/>
                </a:cubicBezTo>
                <a:cubicBezTo>
                  <a:pt x="7291498" y="1585397"/>
                  <a:pt x="7286203" y="1583632"/>
                  <a:pt x="7286203" y="1580103"/>
                </a:cubicBezTo>
                <a:cubicBezTo>
                  <a:pt x="7286203" y="1576572"/>
                  <a:pt x="7280908" y="1574807"/>
                  <a:pt x="7270318" y="1574807"/>
                </a:cubicBezTo>
                <a:cubicBezTo>
                  <a:pt x="7259726" y="1574807"/>
                  <a:pt x="7254432" y="1571276"/>
                  <a:pt x="7254432" y="1564218"/>
                </a:cubicBezTo>
                <a:lnTo>
                  <a:pt x="7254432" y="1574807"/>
                </a:lnTo>
                <a:cubicBezTo>
                  <a:pt x="7254432" y="1581868"/>
                  <a:pt x="7257962" y="1585397"/>
                  <a:pt x="7265022" y="1585397"/>
                </a:cubicBezTo>
                <a:cubicBezTo>
                  <a:pt x="7279142" y="1592458"/>
                  <a:pt x="7291498" y="1595988"/>
                  <a:pt x="7302088" y="1595988"/>
                </a:cubicBezTo>
                <a:cubicBezTo>
                  <a:pt x="7312678" y="1595988"/>
                  <a:pt x="7319740" y="1594224"/>
                  <a:pt x="7323270" y="1590693"/>
                </a:cubicBezTo>
                <a:cubicBezTo>
                  <a:pt x="7326799" y="1587162"/>
                  <a:pt x="7332094" y="1585397"/>
                  <a:pt x="7339155" y="1585397"/>
                </a:cubicBezTo>
                <a:cubicBezTo>
                  <a:pt x="7367396" y="1585397"/>
                  <a:pt x="7374456" y="1578338"/>
                  <a:pt x="7360336" y="1564218"/>
                </a:cubicBezTo>
                <a:cubicBezTo>
                  <a:pt x="7353274" y="1557157"/>
                  <a:pt x="7349745" y="1553626"/>
                  <a:pt x="7349745" y="1553626"/>
                </a:cubicBezTo>
                <a:close/>
                <a:moveTo>
                  <a:pt x="7286203" y="1553626"/>
                </a:moveTo>
                <a:lnTo>
                  <a:pt x="7275612" y="1564218"/>
                </a:lnTo>
                <a:cubicBezTo>
                  <a:pt x="7275612" y="1564218"/>
                  <a:pt x="7279142" y="1564218"/>
                  <a:pt x="7286203" y="1564218"/>
                </a:cubicBezTo>
                <a:cubicBezTo>
                  <a:pt x="7293264" y="1564218"/>
                  <a:pt x="7296793" y="1564218"/>
                  <a:pt x="7296793" y="1564218"/>
                </a:cubicBezTo>
                <a:close/>
                <a:moveTo>
                  <a:pt x="3791367" y="1553626"/>
                </a:moveTo>
                <a:cubicBezTo>
                  <a:pt x="3791367" y="1553626"/>
                  <a:pt x="3794898" y="1557157"/>
                  <a:pt x="3801956" y="1564218"/>
                </a:cubicBezTo>
                <a:lnTo>
                  <a:pt x="3823138" y="1553626"/>
                </a:lnTo>
                <a:close/>
                <a:moveTo>
                  <a:pt x="2562879" y="1553626"/>
                </a:moveTo>
                <a:lnTo>
                  <a:pt x="2658193" y="1574807"/>
                </a:lnTo>
                <a:lnTo>
                  <a:pt x="2637012" y="1574807"/>
                </a:lnTo>
                <a:cubicBezTo>
                  <a:pt x="2622892" y="1567747"/>
                  <a:pt x="2612301" y="1564218"/>
                  <a:pt x="2605241" y="1564218"/>
                </a:cubicBezTo>
                <a:close/>
                <a:moveTo>
                  <a:pt x="7468888" y="1547007"/>
                </a:moveTo>
                <a:cubicBezTo>
                  <a:pt x="7467122" y="1546125"/>
                  <a:pt x="7466240" y="1546566"/>
                  <a:pt x="7466240" y="1548331"/>
                </a:cubicBezTo>
                <a:cubicBezTo>
                  <a:pt x="7466240" y="1551862"/>
                  <a:pt x="7466240" y="1557157"/>
                  <a:pt x="7466240" y="1564218"/>
                </a:cubicBezTo>
                <a:cubicBezTo>
                  <a:pt x="7473300" y="1571276"/>
                  <a:pt x="7476830" y="1571276"/>
                  <a:pt x="7476830" y="1564218"/>
                </a:cubicBezTo>
                <a:lnTo>
                  <a:pt x="7476830" y="1553626"/>
                </a:lnTo>
                <a:cubicBezTo>
                  <a:pt x="7473299" y="1550097"/>
                  <a:pt x="7470652" y="1547891"/>
                  <a:pt x="7468888" y="1547007"/>
                </a:cubicBezTo>
                <a:close/>
                <a:moveTo>
                  <a:pt x="7392107" y="1543036"/>
                </a:moveTo>
                <a:lnTo>
                  <a:pt x="7392107" y="1553626"/>
                </a:lnTo>
                <a:cubicBezTo>
                  <a:pt x="7399168" y="1553626"/>
                  <a:pt x="7402697" y="1551862"/>
                  <a:pt x="7402697" y="1548331"/>
                </a:cubicBezTo>
                <a:cubicBezTo>
                  <a:pt x="7402697" y="1544801"/>
                  <a:pt x="7399168" y="1543036"/>
                  <a:pt x="7392107" y="1543036"/>
                </a:cubicBezTo>
                <a:close/>
                <a:moveTo>
                  <a:pt x="2933543" y="1543036"/>
                </a:moveTo>
                <a:cubicBezTo>
                  <a:pt x="2940604" y="1543036"/>
                  <a:pt x="2944134" y="1543036"/>
                  <a:pt x="2944134" y="1543036"/>
                </a:cubicBezTo>
                <a:lnTo>
                  <a:pt x="2965314" y="1553626"/>
                </a:lnTo>
                <a:close/>
                <a:moveTo>
                  <a:pt x="2266347" y="1543036"/>
                </a:moveTo>
                <a:cubicBezTo>
                  <a:pt x="2280468" y="1543036"/>
                  <a:pt x="2291059" y="1543036"/>
                  <a:pt x="2298119" y="1543036"/>
                </a:cubicBezTo>
                <a:cubicBezTo>
                  <a:pt x="2305179" y="1543036"/>
                  <a:pt x="2312240" y="1546566"/>
                  <a:pt x="2319299" y="1553626"/>
                </a:cubicBezTo>
                <a:cubicBezTo>
                  <a:pt x="2326360" y="1553626"/>
                  <a:pt x="2331655" y="1555391"/>
                  <a:pt x="2335186" y="1558922"/>
                </a:cubicBezTo>
                <a:cubicBezTo>
                  <a:pt x="2338715" y="1562451"/>
                  <a:pt x="2342247" y="1564218"/>
                  <a:pt x="2345776" y="1564218"/>
                </a:cubicBezTo>
                <a:cubicBezTo>
                  <a:pt x="2349306" y="1564218"/>
                  <a:pt x="2352836" y="1564218"/>
                  <a:pt x="2356365" y="1564218"/>
                </a:cubicBezTo>
                <a:cubicBezTo>
                  <a:pt x="2359897" y="1564218"/>
                  <a:pt x="2365192" y="1567747"/>
                  <a:pt x="2372252" y="1574807"/>
                </a:cubicBezTo>
                <a:cubicBezTo>
                  <a:pt x="2386373" y="1581868"/>
                  <a:pt x="2404023" y="1587162"/>
                  <a:pt x="2425203" y="1590693"/>
                </a:cubicBezTo>
                <a:cubicBezTo>
                  <a:pt x="2446385" y="1594224"/>
                  <a:pt x="2460505" y="1595988"/>
                  <a:pt x="2467566" y="1595988"/>
                </a:cubicBezTo>
                <a:lnTo>
                  <a:pt x="2520518" y="1606578"/>
                </a:lnTo>
                <a:lnTo>
                  <a:pt x="2562879" y="1617170"/>
                </a:lnTo>
                <a:lnTo>
                  <a:pt x="2562879" y="1627759"/>
                </a:lnTo>
                <a:cubicBezTo>
                  <a:pt x="2577000" y="1634820"/>
                  <a:pt x="2587591" y="1641880"/>
                  <a:pt x="2594650" y="1648940"/>
                </a:cubicBezTo>
                <a:cubicBezTo>
                  <a:pt x="2601711" y="1656001"/>
                  <a:pt x="2615831" y="1663061"/>
                  <a:pt x="2637012" y="1670122"/>
                </a:cubicBezTo>
                <a:cubicBezTo>
                  <a:pt x="2658193" y="1677181"/>
                  <a:pt x="2670548" y="1684242"/>
                  <a:pt x="2674080" y="1691301"/>
                </a:cubicBezTo>
                <a:cubicBezTo>
                  <a:pt x="2677608" y="1698362"/>
                  <a:pt x="2681138" y="1701893"/>
                  <a:pt x="2684669" y="1701893"/>
                </a:cubicBezTo>
                <a:cubicBezTo>
                  <a:pt x="2688200" y="1701893"/>
                  <a:pt x="2695259" y="1703657"/>
                  <a:pt x="2705851" y="1707187"/>
                </a:cubicBezTo>
                <a:cubicBezTo>
                  <a:pt x="2716440" y="1710718"/>
                  <a:pt x="2721735" y="1712482"/>
                  <a:pt x="2721735" y="1712482"/>
                </a:cubicBezTo>
                <a:lnTo>
                  <a:pt x="2721735" y="1723074"/>
                </a:lnTo>
                <a:cubicBezTo>
                  <a:pt x="2721735" y="1723074"/>
                  <a:pt x="2714675" y="1719543"/>
                  <a:pt x="2700554" y="1712482"/>
                </a:cubicBezTo>
                <a:cubicBezTo>
                  <a:pt x="2693495" y="1712482"/>
                  <a:pt x="2682904" y="1710718"/>
                  <a:pt x="2668783" y="1707187"/>
                </a:cubicBezTo>
                <a:cubicBezTo>
                  <a:pt x="2654663" y="1703657"/>
                  <a:pt x="2647602" y="1700128"/>
                  <a:pt x="2647602" y="1696597"/>
                </a:cubicBezTo>
                <a:cubicBezTo>
                  <a:pt x="2647602" y="1693066"/>
                  <a:pt x="2644072" y="1691301"/>
                  <a:pt x="2637012" y="1691301"/>
                </a:cubicBezTo>
                <a:cubicBezTo>
                  <a:pt x="2629952" y="1691301"/>
                  <a:pt x="2624656" y="1689537"/>
                  <a:pt x="2621125" y="1686007"/>
                </a:cubicBezTo>
                <a:cubicBezTo>
                  <a:pt x="2617596" y="1682476"/>
                  <a:pt x="2615831" y="1680711"/>
                  <a:pt x="2615831" y="1680711"/>
                </a:cubicBezTo>
                <a:lnTo>
                  <a:pt x="2584060" y="1659530"/>
                </a:lnTo>
                <a:lnTo>
                  <a:pt x="2573470" y="1648940"/>
                </a:lnTo>
                <a:cubicBezTo>
                  <a:pt x="2559349" y="1641880"/>
                  <a:pt x="2552289" y="1640114"/>
                  <a:pt x="2552289" y="1643645"/>
                </a:cubicBezTo>
                <a:cubicBezTo>
                  <a:pt x="2552289" y="1647176"/>
                  <a:pt x="2546995" y="1648940"/>
                  <a:pt x="2536402" y="1648940"/>
                </a:cubicBezTo>
                <a:cubicBezTo>
                  <a:pt x="2525813" y="1648940"/>
                  <a:pt x="2520518" y="1648940"/>
                  <a:pt x="2520518" y="1648940"/>
                </a:cubicBezTo>
                <a:cubicBezTo>
                  <a:pt x="2499337" y="1641880"/>
                  <a:pt x="2481686" y="1634820"/>
                  <a:pt x="2467566" y="1627759"/>
                </a:cubicBezTo>
                <a:cubicBezTo>
                  <a:pt x="2453445" y="1613639"/>
                  <a:pt x="2442854" y="1606578"/>
                  <a:pt x="2435794" y="1606578"/>
                </a:cubicBezTo>
                <a:lnTo>
                  <a:pt x="2414614" y="1595988"/>
                </a:lnTo>
                <a:cubicBezTo>
                  <a:pt x="2407554" y="1595988"/>
                  <a:pt x="2400493" y="1595988"/>
                  <a:pt x="2393433" y="1595988"/>
                </a:cubicBezTo>
                <a:lnTo>
                  <a:pt x="2393433" y="1606578"/>
                </a:lnTo>
                <a:cubicBezTo>
                  <a:pt x="2379312" y="1599518"/>
                  <a:pt x="2368721" y="1594224"/>
                  <a:pt x="2361662" y="1590693"/>
                </a:cubicBezTo>
                <a:cubicBezTo>
                  <a:pt x="2354601" y="1587162"/>
                  <a:pt x="2351071" y="1583632"/>
                  <a:pt x="2351071" y="1580103"/>
                </a:cubicBezTo>
                <a:cubicBezTo>
                  <a:pt x="2351071" y="1576572"/>
                  <a:pt x="2344011" y="1573043"/>
                  <a:pt x="2329890" y="1569512"/>
                </a:cubicBezTo>
                <a:cubicBezTo>
                  <a:pt x="2315769" y="1565982"/>
                  <a:pt x="2294589" y="1564218"/>
                  <a:pt x="2266347" y="1564218"/>
                </a:cubicBezTo>
                <a:cubicBezTo>
                  <a:pt x="2266347" y="1564218"/>
                  <a:pt x="2266347" y="1562451"/>
                  <a:pt x="2266347" y="1558922"/>
                </a:cubicBezTo>
                <a:cubicBezTo>
                  <a:pt x="2266347" y="1555391"/>
                  <a:pt x="2269878" y="1553626"/>
                  <a:pt x="2276938" y="1553626"/>
                </a:cubicBezTo>
                <a:close/>
                <a:moveTo>
                  <a:pt x="7307384" y="1537741"/>
                </a:moveTo>
                <a:cubicBezTo>
                  <a:pt x="7303854" y="1537742"/>
                  <a:pt x="7300324" y="1539507"/>
                  <a:pt x="7296793" y="1543036"/>
                </a:cubicBezTo>
                <a:lnTo>
                  <a:pt x="7286203" y="1543036"/>
                </a:lnTo>
                <a:cubicBezTo>
                  <a:pt x="7286203" y="1543036"/>
                  <a:pt x="7296793" y="1546566"/>
                  <a:pt x="7317974" y="1553626"/>
                </a:cubicBezTo>
                <a:lnTo>
                  <a:pt x="7339155" y="1543036"/>
                </a:lnTo>
                <a:lnTo>
                  <a:pt x="7317974" y="1543036"/>
                </a:lnTo>
                <a:cubicBezTo>
                  <a:pt x="7314443" y="1539507"/>
                  <a:pt x="7310914" y="1537742"/>
                  <a:pt x="7307384" y="1537741"/>
                </a:cubicBezTo>
                <a:close/>
                <a:moveTo>
                  <a:pt x="7577438" y="1532445"/>
                </a:moveTo>
                <a:cubicBezTo>
                  <a:pt x="7573909" y="1532445"/>
                  <a:pt x="7572144" y="1535976"/>
                  <a:pt x="7572144" y="1543036"/>
                </a:cubicBezTo>
                <a:lnTo>
                  <a:pt x="7572144" y="1553626"/>
                </a:lnTo>
                <a:cubicBezTo>
                  <a:pt x="7565082" y="1553626"/>
                  <a:pt x="7561553" y="1550095"/>
                  <a:pt x="7561553" y="1543036"/>
                </a:cubicBezTo>
                <a:lnTo>
                  <a:pt x="7529782" y="1543036"/>
                </a:lnTo>
                <a:lnTo>
                  <a:pt x="7540374" y="1553626"/>
                </a:lnTo>
                <a:cubicBezTo>
                  <a:pt x="7547434" y="1560687"/>
                  <a:pt x="7550963" y="1560687"/>
                  <a:pt x="7550963" y="1553626"/>
                </a:cubicBezTo>
                <a:cubicBezTo>
                  <a:pt x="7550963" y="1553626"/>
                  <a:pt x="7554492" y="1555391"/>
                  <a:pt x="7561553" y="1558922"/>
                </a:cubicBezTo>
                <a:cubicBezTo>
                  <a:pt x="7568615" y="1562451"/>
                  <a:pt x="7573909" y="1564218"/>
                  <a:pt x="7577438" y="1564218"/>
                </a:cubicBezTo>
                <a:cubicBezTo>
                  <a:pt x="7580970" y="1564218"/>
                  <a:pt x="7586264" y="1565982"/>
                  <a:pt x="7593326" y="1569512"/>
                </a:cubicBezTo>
                <a:cubicBezTo>
                  <a:pt x="7600386" y="1573043"/>
                  <a:pt x="7603915" y="1574807"/>
                  <a:pt x="7603915" y="1574807"/>
                </a:cubicBezTo>
                <a:lnTo>
                  <a:pt x="7625096" y="1574807"/>
                </a:lnTo>
                <a:lnTo>
                  <a:pt x="7603915" y="1564218"/>
                </a:lnTo>
                <a:cubicBezTo>
                  <a:pt x="7603915" y="1557157"/>
                  <a:pt x="7602149" y="1551862"/>
                  <a:pt x="7598620" y="1548331"/>
                </a:cubicBezTo>
                <a:cubicBezTo>
                  <a:pt x="7595090" y="1544801"/>
                  <a:pt x="7589794" y="1543036"/>
                  <a:pt x="7582734" y="1543036"/>
                </a:cubicBezTo>
                <a:cubicBezTo>
                  <a:pt x="7582734" y="1535976"/>
                  <a:pt x="7580970" y="1532445"/>
                  <a:pt x="7577438" y="1532445"/>
                </a:cubicBezTo>
                <a:close/>
                <a:moveTo>
                  <a:pt x="7349745" y="1532445"/>
                </a:moveTo>
                <a:lnTo>
                  <a:pt x="7360336" y="1543036"/>
                </a:lnTo>
                <a:lnTo>
                  <a:pt x="7370926" y="1532445"/>
                </a:lnTo>
                <a:close/>
                <a:moveTo>
                  <a:pt x="3801956" y="1532445"/>
                </a:moveTo>
                <a:lnTo>
                  <a:pt x="3812548" y="1543036"/>
                </a:lnTo>
                <a:cubicBezTo>
                  <a:pt x="3830198" y="1546566"/>
                  <a:pt x="3842554" y="1549214"/>
                  <a:pt x="3849614" y="1550979"/>
                </a:cubicBezTo>
                <a:lnTo>
                  <a:pt x="3854178" y="1552348"/>
                </a:lnTo>
                <a:lnTo>
                  <a:pt x="3849614" y="1544360"/>
                </a:lnTo>
                <a:cubicBezTo>
                  <a:pt x="3846084" y="1541713"/>
                  <a:pt x="3840790" y="1539507"/>
                  <a:pt x="3833728" y="1537741"/>
                </a:cubicBezTo>
                <a:cubicBezTo>
                  <a:pt x="3819607" y="1534210"/>
                  <a:pt x="3809017" y="1532445"/>
                  <a:pt x="3801956" y="1532445"/>
                </a:cubicBezTo>
                <a:close/>
                <a:moveTo>
                  <a:pt x="2446385" y="1532445"/>
                </a:moveTo>
                <a:cubicBezTo>
                  <a:pt x="2446385" y="1532445"/>
                  <a:pt x="2449915" y="1532445"/>
                  <a:pt x="2456975" y="1532445"/>
                </a:cubicBezTo>
                <a:lnTo>
                  <a:pt x="2456975" y="1543036"/>
                </a:lnTo>
                <a:cubicBezTo>
                  <a:pt x="2456975" y="1543036"/>
                  <a:pt x="2453445" y="1539506"/>
                  <a:pt x="2446385" y="1532445"/>
                </a:cubicBezTo>
                <a:close/>
                <a:moveTo>
                  <a:pt x="7921627" y="1521855"/>
                </a:moveTo>
                <a:cubicBezTo>
                  <a:pt x="7928688" y="1521855"/>
                  <a:pt x="7935748" y="1525386"/>
                  <a:pt x="7942808" y="1532445"/>
                </a:cubicBezTo>
                <a:cubicBezTo>
                  <a:pt x="7935748" y="1532445"/>
                  <a:pt x="7928688" y="1532445"/>
                  <a:pt x="7921627" y="1532445"/>
                </a:cubicBezTo>
                <a:close/>
                <a:moveTo>
                  <a:pt x="2488746" y="1521855"/>
                </a:moveTo>
                <a:cubicBezTo>
                  <a:pt x="2495806" y="1521855"/>
                  <a:pt x="2502867" y="1525386"/>
                  <a:pt x="2509927" y="1532445"/>
                </a:cubicBezTo>
                <a:lnTo>
                  <a:pt x="2499337" y="1532445"/>
                </a:lnTo>
                <a:close/>
                <a:moveTo>
                  <a:pt x="7593326" y="1511264"/>
                </a:moveTo>
                <a:lnTo>
                  <a:pt x="7593326" y="1521855"/>
                </a:lnTo>
                <a:cubicBezTo>
                  <a:pt x="7600386" y="1521855"/>
                  <a:pt x="7607444" y="1521855"/>
                  <a:pt x="7614505" y="1521855"/>
                </a:cubicBezTo>
                <a:cubicBezTo>
                  <a:pt x="7607444" y="1514795"/>
                  <a:pt x="7600386" y="1511264"/>
                  <a:pt x="7593326" y="1511264"/>
                </a:cubicBezTo>
                <a:close/>
                <a:moveTo>
                  <a:pt x="3950223" y="1511264"/>
                </a:moveTo>
                <a:cubicBezTo>
                  <a:pt x="3950223" y="1511264"/>
                  <a:pt x="3946692" y="1514795"/>
                  <a:pt x="3939633" y="1521855"/>
                </a:cubicBezTo>
                <a:cubicBezTo>
                  <a:pt x="3939633" y="1521855"/>
                  <a:pt x="3941398" y="1523620"/>
                  <a:pt x="3944928" y="1527151"/>
                </a:cubicBezTo>
                <a:cubicBezTo>
                  <a:pt x="3948458" y="1530680"/>
                  <a:pt x="3950223" y="1532445"/>
                  <a:pt x="3950223" y="1532445"/>
                </a:cubicBezTo>
                <a:cubicBezTo>
                  <a:pt x="3971404" y="1539506"/>
                  <a:pt x="3981994" y="1539506"/>
                  <a:pt x="3981994" y="1532445"/>
                </a:cubicBezTo>
                <a:cubicBezTo>
                  <a:pt x="3981994" y="1525386"/>
                  <a:pt x="3978464" y="1521855"/>
                  <a:pt x="3971404" y="1521855"/>
                </a:cubicBezTo>
                <a:lnTo>
                  <a:pt x="3960812" y="1521855"/>
                </a:lnTo>
                <a:close/>
                <a:moveTo>
                  <a:pt x="7466240" y="1500674"/>
                </a:moveTo>
                <a:cubicBezTo>
                  <a:pt x="7466240" y="1500674"/>
                  <a:pt x="7469770" y="1500674"/>
                  <a:pt x="7476830" y="1500674"/>
                </a:cubicBezTo>
                <a:lnTo>
                  <a:pt x="7475135" y="1506605"/>
                </a:lnTo>
                <a:close/>
                <a:moveTo>
                  <a:pt x="3865500" y="1500674"/>
                </a:moveTo>
                <a:lnTo>
                  <a:pt x="3886681" y="1511264"/>
                </a:lnTo>
                <a:lnTo>
                  <a:pt x="3876090" y="1500674"/>
                </a:lnTo>
                <a:cubicBezTo>
                  <a:pt x="3869030" y="1500674"/>
                  <a:pt x="3865500" y="1500674"/>
                  <a:pt x="3865500" y="1500674"/>
                </a:cubicBezTo>
                <a:close/>
                <a:moveTo>
                  <a:pt x="2859410" y="1492576"/>
                </a:moveTo>
                <a:lnTo>
                  <a:pt x="2875296" y="1495379"/>
                </a:lnTo>
                <a:cubicBezTo>
                  <a:pt x="2892946" y="1498910"/>
                  <a:pt x="2903537" y="1500674"/>
                  <a:pt x="2907067" y="1500674"/>
                </a:cubicBezTo>
                <a:cubicBezTo>
                  <a:pt x="2910598" y="1500674"/>
                  <a:pt x="2915893" y="1502439"/>
                  <a:pt x="2922954" y="1505970"/>
                </a:cubicBezTo>
                <a:cubicBezTo>
                  <a:pt x="2930013" y="1509499"/>
                  <a:pt x="2940604" y="1511264"/>
                  <a:pt x="2954724" y="1511264"/>
                </a:cubicBezTo>
                <a:cubicBezTo>
                  <a:pt x="2997086" y="1518324"/>
                  <a:pt x="3035918" y="1528916"/>
                  <a:pt x="3071218" y="1543036"/>
                </a:cubicBezTo>
                <a:lnTo>
                  <a:pt x="3124171" y="1553626"/>
                </a:lnTo>
                <a:lnTo>
                  <a:pt x="3187714" y="1564218"/>
                </a:lnTo>
                <a:lnTo>
                  <a:pt x="3198303" y="1564218"/>
                </a:lnTo>
                <a:cubicBezTo>
                  <a:pt x="3205364" y="1564218"/>
                  <a:pt x="3208895" y="1567747"/>
                  <a:pt x="3208895" y="1574807"/>
                </a:cubicBezTo>
                <a:cubicBezTo>
                  <a:pt x="3230075" y="1588928"/>
                  <a:pt x="3268906" y="1595988"/>
                  <a:pt x="3325389" y="1595988"/>
                </a:cubicBezTo>
                <a:lnTo>
                  <a:pt x="3378341" y="1606578"/>
                </a:lnTo>
                <a:cubicBezTo>
                  <a:pt x="3427763" y="1634820"/>
                  <a:pt x="3456004" y="1645410"/>
                  <a:pt x="3463064" y="1638349"/>
                </a:cubicBezTo>
                <a:lnTo>
                  <a:pt x="3494834" y="1659530"/>
                </a:lnTo>
                <a:cubicBezTo>
                  <a:pt x="3494834" y="1666591"/>
                  <a:pt x="3501895" y="1670122"/>
                  <a:pt x="3516016" y="1670122"/>
                </a:cubicBezTo>
                <a:cubicBezTo>
                  <a:pt x="3530136" y="1670122"/>
                  <a:pt x="3540728" y="1671886"/>
                  <a:pt x="3547788" y="1675416"/>
                </a:cubicBezTo>
                <a:cubicBezTo>
                  <a:pt x="3554847" y="1678947"/>
                  <a:pt x="3563673" y="1680711"/>
                  <a:pt x="3574263" y="1680711"/>
                </a:cubicBezTo>
                <a:cubicBezTo>
                  <a:pt x="3584853" y="1680711"/>
                  <a:pt x="3590148" y="1682476"/>
                  <a:pt x="3590148" y="1686007"/>
                </a:cubicBezTo>
                <a:cubicBezTo>
                  <a:pt x="3590148" y="1689537"/>
                  <a:pt x="3593680" y="1691301"/>
                  <a:pt x="3600740" y="1691301"/>
                </a:cubicBezTo>
                <a:cubicBezTo>
                  <a:pt x="3628980" y="1691301"/>
                  <a:pt x="3636040" y="1698362"/>
                  <a:pt x="3621920" y="1712482"/>
                </a:cubicBezTo>
                <a:lnTo>
                  <a:pt x="3600740" y="1712482"/>
                </a:lnTo>
                <a:cubicBezTo>
                  <a:pt x="3600740" y="1705422"/>
                  <a:pt x="3593680" y="1705422"/>
                  <a:pt x="3579559" y="1712482"/>
                </a:cubicBezTo>
                <a:cubicBezTo>
                  <a:pt x="3579559" y="1712482"/>
                  <a:pt x="3577794" y="1710718"/>
                  <a:pt x="3574263" y="1707187"/>
                </a:cubicBezTo>
                <a:cubicBezTo>
                  <a:pt x="3570732" y="1703657"/>
                  <a:pt x="3567203" y="1701893"/>
                  <a:pt x="3563673" y="1701893"/>
                </a:cubicBezTo>
                <a:cubicBezTo>
                  <a:pt x="3560142" y="1701893"/>
                  <a:pt x="3556613" y="1701893"/>
                  <a:pt x="3553082" y="1701893"/>
                </a:cubicBezTo>
                <a:cubicBezTo>
                  <a:pt x="3549552" y="1701893"/>
                  <a:pt x="3544257" y="1701893"/>
                  <a:pt x="3537196" y="1701893"/>
                </a:cubicBezTo>
                <a:cubicBezTo>
                  <a:pt x="3537196" y="1701893"/>
                  <a:pt x="3537196" y="1698362"/>
                  <a:pt x="3537196" y="1691301"/>
                </a:cubicBezTo>
                <a:cubicBezTo>
                  <a:pt x="3537196" y="1684242"/>
                  <a:pt x="3533667" y="1680711"/>
                  <a:pt x="3526607" y="1680711"/>
                </a:cubicBezTo>
                <a:cubicBezTo>
                  <a:pt x="3519546" y="1687772"/>
                  <a:pt x="3519546" y="1691301"/>
                  <a:pt x="3526607" y="1691301"/>
                </a:cubicBezTo>
                <a:lnTo>
                  <a:pt x="3505426" y="1691301"/>
                </a:lnTo>
                <a:cubicBezTo>
                  <a:pt x="3505426" y="1684242"/>
                  <a:pt x="3500130" y="1680711"/>
                  <a:pt x="3489540" y="1680711"/>
                </a:cubicBezTo>
                <a:cubicBezTo>
                  <a:pt x="3478949" y="1680711"/>
                  <a:pt x="3473655" y="1678947"/>
                  <a:pt x="3473655" y="1675416"/>
                </a:cubicBezTo>
                <a:cubicBezTo>
                  <a:pt x="3473655" y="1671886"/>
                  <a:pt x="3470124" y="1670122"/>
                  <a:pt x="3463064" y="1670122"/>
                </a:cubicBezTo>
                <a:lnTo>
                  <a:pt x="3441882" y="1659530"/>
                </a:lnTo>
                <a:lnTo>
                  <a:pt x="3420703" y="1659530"/>
                </a:lnTo>
                <a:cubicBezTo>
                  <a:pt x="3420703" y="1659530"/>
                  <a:pt x="3415408" y="1659530"/>
                  <a:pt x="3404817" y="1659530"/>
                </a:cubicBezTo>
                <a:cubicBezTo>
                  <a:pt x="3394226" y="1659530"/>
                  <a:pt x="3383637" y="1657766"/>
                  <a:pt x="3373046" y="1654235"/>
                </a:cubicBezTo>
                <a:cubicBezTo>
                  <a:pt x="3362456" y="1650705"/>
                  <a:pt x="3357160" y="1647176"/>
                  <a:pt x="3357160" y="1643645"/>
                </a:cubicBezTo>
                <a:cubicBezTo>
                  <a:pt x="3357160" y="1640114"/>
                  <a:pt x="3351865" y="1638349"/>
                  <a:pt x="3341274" y="1638349"/>
                </a:cubicBezTo>
                <a:cubicBezTo>
                  <a:pt x="3330685" y="1638349"/>
                  <a:pt x="3314799" y="1633055"/>
                  <a:pt x="3293618" y="1622464"/>
                </a:cubicBezTo>
                <a:cubicBezTo>
                  <a:pt x="3272437" y="1611874"/>
                  <a:pt x="3253020" y="1606578"/>
                  <a:pt x="3235370" y="1606578"/>
                </a:cubicBezTo>
                <a:cubicBezTo>
                  <a:pt x="3217721" y="1606578"/>
                  <a:pt x="3208895" y="1603047"/>
                  <a:pt x="3208895" y="1595988"/>
                </a:cubicBezTo>
                <a:cubicBezTo>
                  <a:pt x="3208895" y="1595988"/>
                  <a:pt x="3205364" y="1595988"/>
                  <a:pt x="3198303" y="1595988"/>
                </a:cubicBezTo>
                <a:cubicBezTo>
                  <a:pt x="3191243" y="1595988"/>
                  <a:pt x="3187714" y="1595988"/>
                  <a:pt x="3187714" y="1595988"/>
                </a:cubicBezTo>
                <a:cubicBezTo>
                  <a:pt x="3173593" y="1595988"/>
                  <a:pt x="3163002" y="1592458"/>
                  <a:pt x="3155942" y="1585397"/>
                </a:cubicBezTo>
                <a:cubicBezTo>
                  <a:pt x="3148882" y="1585397"/>
                  <a:pt x="3141821" y="1583632"/>
                  <a:pt x="3134762" y="1580103"/>
                </a:cubicBezTo>
                <a:cubicBezTo>
                  <a:pt x="3127701" y="1576572"/>
                  <a:pt x="3120641" y="1574807"/>
                  <a:pt x="3113581" y="1574807"/>
                </a:cubicBezTo>
                <a:cubicBezTo>
                  <a:pt x="3106520" y="1574807"/>
                  <a:pt x="3097696" y="1573043"/>
                  <a:pt x="3087104" y="1569512"/>
                </a:cubicBezTo>
                <a:cubicBezTo>
                  <a:pt x="3076514" y="1565982"/>
                  <a:pt x="3067689" y="1560687"/>
                  <a:pt x="3060629" y="1553626"/>
                </a:cubicBezTo>
                <a:cubicBezTo>
                  <a:pt x="3046508" y="1546566"/>
                  <a:pt x="3030623" y="1543036"/>
                  <a:pt x="3012972" y="1543036"/>
                </a:cubicBezTo>
                <a:cubicBezTo>
                  <a:pt x="2995320" y="1543036"/>
                  <a:pt x="2986495" y="1543036"/>
                  <a:pt x="2986495" y="1543036"/>
                </a:cubicBezTo>
                <a:cubicBezTo>
                  <a:pt x="2979435" y="1535976"/>
                  <a:pt x="2975906" y="1532445"/>
                  <a:pt x="2975906" y="1532445"/>
                </a:cubicBezTo>
                <a:cubicBezTo>
                  <a:pt x="2968845" y="1532445"/>
                  <a:pt x="2965314" y="1532445"/>
                  <a:pt x="2965314" y="1532445"/>
                </a:cubicBezTo>
                <a:cubicBezTo>
                  <a:pt x="2965314" y="1532445"/>
                  <a:pt x="2961785" y="1532445"/>
                  <a:pt x="2954724" y="1532445"/>
                </a:cubicBezTo>
                <a:cubicBezTo>
                  <a:pt x="2947664" y="1532445"/>
                  <a:pt x="2942368" y="1530680"/>
                  <a:pt x="2938840" y="1527151"/>
                </a:cubicBezTo>
                <a:cubicBezTo>
                  <a:pt x="2935308" y="1523620"/>
                  <a:pt x="2931779" y="1520091"/>
                  <a:pt x="2928248" y="1516560"/>
                </a:cubicBezTo>
                <a:cubicBezTo>
                  <a:pt x="2924719" y="1513030"/>
                  <a:pt x="2919423" y="1511264"/>
                  <a:pt x="2912362" y="1511264"/>
                </a:cubicBezTo>
                <a:lnTo>
                  <a:pt x="2891182" y="1521855"/>
                </a:lnTo>
                <a:cubicBezTo>
                  <a:pt x="2877061" y="1514795"/>
                  <a:pt x="2866471" y="1511264"/>
                  <a:pt x="2859410" y="1511264"/>
                </a:cubicBezTo>
                <a:close/>
                <a:moveTo>
                  <a:pt x="8779451" y="1490084"/>
                </a:moveTo>
                <a:lnTo>
                  <a:pt x="8779451" y="1500674"/>
                </a:lnTo>
                <a:cubicBezTo>
                  <a:pt x="8779451" y="1500674"/>
                  <a:pt x="8775920" y="1500674"/>
                  <a:pt x="8768861" y="1500674"/>
                </a:cubicBezTo>
                <a:cubicBezTo>
                  <a:pt x="8775920" y="1493614"/>
                  <a:pt x="8779451" y="1490084"/>
                  <a:pt x="8779451" y="1490084"/>
                </a:cubicBezTo>
                <a:close/>
                <a:moveTo>
                  <a:pt x="7603915" y="1490084"/>
                </a:moveTo>
                <a:lnTo>
                  <a:pt x="7593326" y="1500674"/>
                </a:lnTo>
                <a:cubicBezTo>
                  <a:pt x="7593326" y="1500674"/>
                  <a:pt x="7596855" y="1500674"/>
                  <a:pt x="7603915" y="1500674"/>
                </a:cubicBezTo>
                <a:cubicBezTo>
                  <a:pt x="7603915" y="1500674"/>
                  <a:pt x="7603915" y="1497143"/>
                  <a:pt x="7603915" y="1490084"/>
                </a:cubicBezTo>
                <a:close/>
                <a:moveTo>
                  <a:pt x="7169708" y="1490084"/>
                </a:moveTo>
                <a:cubicBezTo>
                  <a:pt x="7169708" y="1497143"/>
                  <a:pt x="7173238" y="1500674"/>
                  <a:pt x="7180299" y="1500674"/>
                </a:cubicBezTo>
                <a:lnTo>
                  <a:pt x="7180299" y="1490084"/>
                </a:lnTo>
                <a:close/>
                <a:moveTo>
                  <a:pt x="7042622" y="1490084"/>
                </a:moveTo>
                <a:cubicBezTo>
                  <a:pt x="7042622" y="1490084"/>
                  <a:pt x="7044389" y="1493614"/>
                  <a:pt x="7047918" y="1500674"/>
                </a:cubicBezTo>
                <a:cubicBezTo>
                  <a:pt x="7051448" y="1507735"/>
                  <a:pt x="7062039" y="1513030"/>
                  <a:pt x="7079689" y="1516560"/>
                </a:cubicBezTo>
                <a:cubicBezTo>
                  <a:pt x="7097341" y="1520091"/>
                  <a:pt x="7106166" y="1521855"/>
                  <a:pt x="7106166" y="1521855"/>
                </a:cubicBezTo>
                <a:lnTo>
                  <a:pt x="7137937" y="1521855"/>
                </a:lnTo>
                <a:cubicBezTo>
                  <a:pt x="7137937" y="1528916"/>
                  <a:pt x="7141466" y="1532445"/>
                  <a:pt x="7148526" y="1532445"/>
                </a:cubicBezTo>
                <a:cubicBezTo>
                  <a:pt x="7155588" y="1532445"/>
                  <a:pt x="7162648" y="1532445"/>
                  <a:pt x="7169708" y="1532445"/>
                </a:cubicBezTo>
                <a:cubicBezTo>
                  <a:pt x="7169708" y="1539506"/>
                  <a:pt x="7171474" y="1543036"/>
                  <a:pt x="7175004" y="1543036"/>
                </a:cubicBezTo>
                <a:cubicBezTo>
                  <a:pt x="7178533" y="1543036"/>
                  <a:pt x="7183828" y="1539506"/>
                  <a:pt x="7190889" y="1532445"/>
                </a:cubicBezTo>
                <a:lnTo>
                  <a:pt x="7201480" y="1553626"/>
                </a:lnTo>
                <a:cubicBezTo>
                  <a:pt x="7194418" y="1560687"/>
                  <a:pt x="7197949" y="1560687"/>
                  <a:pt x="7212070" y="1553626"/>
                </a:cubicBezTo>
                <a:cubicBezTo>
                  <a:pt x="7219130" y="1553626"/>
                  <a:pt x="7222660" y="1557157"/>
                  <a:pt x="7222660" y="1564218"/>
                </a:cubicBezTo>
                <a:lnTo>
                  <a:pt x="7243841" y="1564218"/>
                </a:lnTo>
                <a:cubicBezTo>
                  <a:pt x="7243841" y="1564218"/>
                  <a:pt x="7245607" y="1562451"/>
                  <a:pt x="7249136" y="1558922"/>
                </a:cubicBezTo>
                <a:cubicBezTo>
                  <a:pt x="7252666" y="1555391"/>
                  <a:pt x="7254432" y="1553626"/>
                  <a:pt x="7254432" y="1553626"/>
                </a:cubicBezTo>
                <a:cubicBezTo>
                  <a:pt x="7254432" y="1546566"/>
                  <a:pt x="7254432" y="1543036"/>
                  <a:pt x="7254432" y="1543036"/>
                </a:cubicBezTo>
                <a:lnTo>
                  <a:pt x="7243841" y="1532445"/>
                </a:lnTo>
                <a:cubicBezTo>
                  <a:pt x="7236780" y="1532445"/>
                  <a:pt x="7233251" y="1532445"/>
                  <a:pt x="7233251" y="1532445"/>
                </a:cubicBezTo>
                <a:cubicBezTo>
                  <a:pt x="7233251" y="1532445"/>
                  <a:pt x="7233251" y="1535976"/>
                  <a:pt x="7233251" y="1543036"/>
                </a:cubicBezTo>
                <a:cubicBezTo>
                  <a:pt x="7226190" y="1535976"/>
                  <a:pt x="7222660" y="1532445"/>
                  <a:pt x="7222660" y="1532445"/>
                </a:cubicBezTo>
                <a:cubicBezTo>
                  <a:pt x="7222660" y="1532445"/>
                  <a:pt x="7219130" y="1528916"/>
                  <a:pt x="7212070" y="1521855"/>
                </a:cubicBezTo>
                <a:cubicBezTo>
                  <a:pt x="7212070" y="1514795"/>
                  <a:pt x="7210304" y="1513030"/>
                  <a:pt x="7206774" y="1516560"/>
                </a:cubicBezTo>
                <a:cubicBezTo>
                  <a:pt x="7203245" y="1520091"/>
                  <a:pt x="7197949" y="1521855"/>
                  <a:pt x="7190889" y="1521855"/>
                </a:cubicBezTo>
                <a:lnTo>
                  <a:pt x="7180299" y="1532445"/>
                </a:lnTo>
                <a:lnTo>
                  <a:pt x="7169708" y="1521855"/>
                </a:lnTo>
                <a:cubicBezTo>
                  <a:pt x="7162648" y="1514795"/>
                  <a:pt x="7159118" y="1511264"/>
                  <a:pt x="7159118" y="1511264"/>
                </a:cubicBezTo>
                <a:cubicBezTo>
                  <a:pt x="7159118" y="1511264"/>
                  <a:pt x="7155588" y="1507735"/>
                  <a:pt x="7148526" y="1500674"/>
                </a:cubicBezTo>
                <a:cubicBezTo>
                  <a:pt x="7141466" y="1500674"/>
                  <a:pt x="7136170" y="1500674"/>
                  <a:pt x="7132641" y="1500674"/>
                </a:cubicBezTo>
                <a:cubicBezTo>
                  <a:pt x="7129112" y="1500674"/>
                  <a:pt x="7127347" y="1500674"/>
                  <a:pt x="7127347" y="1500674"/>
                </a:cubicBezTo>
                <a:cubicBezTo>
                  <a:pt x="7120285" y="1500674"/>
                  <a:pt x="7116756" y="1500674"/>
                  <a:pt x="7116756" y="1500674"/>
                </a:cubicBezTo>
                <a:cubicBezTo>
                  <a:pt x="7109696" y="1493614"/>
                  <a:pt x="7099106" y="1490084"/>
                  <a:pt x="7084985" y="1490084"/>
                </a:cubicBezTo>
                <a:cubicBezTo>
                  <a:pt x="7070866" y="1490084"/>
                  <a:pt x="7056744" y="1490084"/>
                  <a:pt x="7042622" y="1490084"/>
                </a:cubicBezTo>
                <a:close/>
                <a:moveTo>
                  <a:pt x="3198303" y="1490084"/>
                </a:moveTo>
                <a:lnTo>
                  <a:pt x="3198303" y="1500674"/>
                </a:lnTo>
                <a:lnTo>
                  <a:pt x="3208895" y="1500674"/>
                </a:lnTo>
                <a:close/>
                <a:moveTo>
                  <a:pt x="2859410" y="1490084"/>
                </a:moveTo>
                <a:lnTo>
                  <a:pt x="2859410" y="1492576"/>
                </a:lnTo>
                <a:lnTo>
                  <a:pt x="2857293" y="1492202"/>
                </a:lnTo>
                <a:close/>
                <a:moveTo>
                  <a:pt x="2827639" y="1490084"/>
                </a:moveTo>
                <a:cubicBezTo>
                  <a:pt x="2827639" y="1490084"/>
                  <a:pt x="2831170" y="1490084"/>
                  <a:pt x="2838230" y="1490084"/>
                </a:cubicBezTo>
                <a:cubicBezTo>
                  <a:pt x="2841760" y="1490084"/>
                  <a:pt x="2846615" y="1490526"/>
                  <a:pt x="2852791" y="1491408"/>
                </a:cubicBezTo>
                <a:lnTo>
                  <a:pt x="2857293" y="1492202"/>
                </a:lnTo>
                <a:lnTo>
                  <a:pt x="2848820" y="1500674"/>
                </a:lnTo>
                <a:cubicBezTo>
                  <a:pt x="2841760" y="1507735"/>
                  <a:pt x="2841760" y="1511264"/>
                  <a:pt x="2848820" y="1511264"/>
                </a:cubicBezTo>
                <a:cubicBezTo>
                  <a:pt x="2855879" y="1511264"/>
                  <a:pt x="2859410" y="1513030"/>
                  <a:pt x="2859410" y="1516560"/>
                </a:cubicBezTo>
                <a:cubicBezTo>
                  <a:pt x="2859410" y="1520091"/>
                  <a:pt x="2855879" y="1521855"/>
                  <a:pt x="2848820" y="1521855"/>
                </a:cubicBezTo>
                <a:cubicBezTo>
                  <a:pt x="2841760" y="1521855"/>
                  <a:pt x="2834700" y="1521855"/>
                  <a:pt x="2827639" y="1521855"/>
                </a:cubicBezTo>
                <a:cubicBezTo>
                  <a:pt x="2820579" y="1521855"/>
                  <a:pt x="2818815" y="1516560"/>
                  <a:pt x="2822344" y="1505970"/>
                </a:cubicBezTo>
                <a:cubicBezTo>
                  <a:pt x="2825875" y="1495379"/>
                  <a:pt x="2827639" y="1490084"/>
                  <a:pt x="2827639" y="1490084"/>
                </a:cubicBezTo>
                <a:close/>
                <a:moveTo>
                  <a:pt x="3947576" y="1484789"/>
                </a:moveTo>
                <a:cubicBezTo>
                  <a:pt x="3942280" y="1484789"/>
                  <a:pt x="3939633" y="1486555"/>
                  <a:pt x="3939633" y="1490084"/>
                </a:cubicBezTo>
                <a:lnTo>
                  <a:pt x="3950223" y="1500674"/>
                </a:lnTo>
                <a:cubicBezTo>
                  <a:pt x="3964344" y="1500674"/>
                  <a:pt x="3971404" y="1500674"/>
                  <a:pt x="3971404" y="1500674"/>
                </a:cubicBezTo>
                <a:cubicBezTo>
                  <a:pt x="3971404" y="1500674"/>
                  <a:pt x="3974934" y="1500674"/>
                  <a:pt x="3981994" y="1500674"/>
                </a:cubicBezTo>
                <a:lnTo>
                  <a:pt x="4003175" y="1511264"/>
                </a:lnTo>
                <a:cubicBezTo>
                  <a:pt x="4003175" y="1504205"/>
                  <a:pt x="3992585" y="1497143"/>
                  <a:pt x="3971404" y="1490084"/>
                </a:cubicBezTo>
                <a:cubicBezTo>
                  <a:pt x="3960812" y="1486555"/>
                  <a:pt x="3952870" y="1484789"/>
                  <a:pt x="3947576" y="1484789"/>
                </a:cubicBezTo>
                <a:close/>
                <a:moveTo>
                  <a:pt x="8726499" y="1479493"/>
                </a:moveTo>
                <a:lnTo>
                  <a:pt x="8737089" y="1479493"/>
                </a:lnTo>
                <a:lnTo>
                  <a:pt x="8726499" y="1490084"/>
                </a:lnTo>
                <a:cubicBezTo>
                  <a:pt x="8726499" y="1483024"/>
                  <a:pt x="8726499" y="1479493"/>
                  <a:pt x="8726499" y="1479493"/>
                </a:cubicBezTo>
                <a:close/>
                <a:moveTo>
                  <a:pt x="8345244" y="1479493"/>
                </a:moveTo>
                <a:cubicBezTo>
                  <a:pt x="8352305" y="1479493"/>
                  <a:pt x="8355835" y="1479493"/>
                  <a:pt x="8355835" y="1479493"/>
                </a:cubicBezTo>
                <a:lnTo>
                  <a:pt x="8345244" y="1490084"/>
                </a:lnTo>
                <a:close/>
                <a:moveTo>
                  <a:pt x="3791367" y="1479493"/>
                </a:moveTo>
                <a:cubicBezTo>
                  <a:pt x="3791367" y="1479493"/>
                  <a:pt x="3794898" y="1481258"/>
                  <a:pt x="3801956" y="1484789"/>
                </a:cubicBezTo>
                <a:cubicBezTo>
                  <a:pt x="3809017" y="1488320"/>
                  <a:pt x="3812548" y="1490084"/>
                  <a:pt x="3812548" y="1490084"/>
                </a:cubicBezTo>
                <a:cubicBezTo>
                  <a:pt x="3812548" y="1490084"/>
                  <a:pt x="3812548" y="1488320"/>
                  <a:pt x="3812548" y="1484789"/>
                </a:cubicBezTo>
                <a:cubicBezTo>
                  <a:pt x="3812548" y="1481258"/>
                  <a:pt x="3809017" y="1479493"/>
                  <a:pt x="3801956" y="1479493"/>
                </a:cubicBezTo>
                <a:close/>
                <a:moveTo>
                  <a:pt x="3102990" y="1479493"/>
                </a:moveTo>
                <a:cubicBezTo>
                  <a:pt x="3095930" y="1479493"/>
                  <a:pt x="3092399" y="1481258"/>
                  <a:pt x="3092399" y="1484789"/>
                </a:cubicBezTo>
                <a:cubicBezTo>
                  <a:pt x="3092399" y="1488320"/>
                  <a:pt x="3092399" y="1490084"/>
                  <a:pt x="3092399" y="1490084"/>
                </a:cubicBezTo>
                <a:cubicBezTo>
                  <a:pt x="3092399" y="1490084"/>
                  <a:pt x="3095930" y="1490084"/>
                  <a:pt x="3102990" y="1490084"/>
                </a:cubicBezTo>
                <a:cubicBezTo>
                  <a:pt x="3110050" y="1490084"/>
                  <a:pt x="3113581" y="1488320"/>
                  <a:pt x="3113581" y="1484789"/>
                </a:cubicBezTo>
                <a:cubicBezTo>
                  <a:pt x="3113581" y="1481258"/>
                  <a:pt x="3110050" y="1479493"/>
                  <a:pt x="3102990" y="1479493"/>
                </a:cubicBezTo>
                <a:close/>
                <a:moveTo>
                  <a:pt x="8165206" y="1468903"/>
                </a:moveTo>
                <a:lnTo>
                  <a:pt x="8175798" y="1468903"/>
                </a:lnTo>
                <a:lnTo>
                  <a:pt x="8186387" y="1479493"/>
                </a:lnTo>
                <a:cubicBezTo>
                  <a:pt x="8179327" y="1479493"/>
                  <a:pt x="8174031" y="1477728"/>
                  <a:pt x="8170502" y="1474199"/>
                </a:cubicBezTo>
                <a:cubicBezTo>
                  <a:pt x="8166973" y="1470668"/>
                  <a:pt x="8165206" y="1468903"/>
                  <a:pt x="8165206" y="1468903"/>
                </a:cubicBezTo>
                <a:close/>
                <a:moveTo>
                  <a:pt x="7529782" y="1468903"/>
                </a:moveTo>
                <a:lnTo>
                  <a:pt x="7519192" y="1479493"/>
                </a:lnTo>
                <a:lnTo>
                  <a:pt x="7540374" y="1479493"/>
                </a:lnTo>
                <a:cubicBezTo>
                  <a:pt x="7540374" y="1479493"/>
                  <a:pt x="7536842" y="1475964"/>
                  <a:pt x="7529782" y="1468903"/>
                </a:cubicBezTo>
                <a:close/>
                <a:moveTo>
                  <a:pt x="2817049" y="1468903"/>
                </a:moveTo>
                <a:lnTo>
                  <a:pt x="2827639" y="1468903"/>
                </a:lnTo>
                <a:cubicBezTo>
                  <a:pt x="2827639" y="1475964"/>
                  <a:pt x="2824109" y="1479493"/>
                  <a:pt x="2817049" y="1479493"/>
                </a:cubicBezTo>
                <a:cubicBezTo>
                  <a:pt x="2809989" y="1479493"/>
                  <a:pt x="2806458" y="1479493"/>
                  <a:pt x="2806458" y="1479493"/>
                </a:cubicBezTo>
                <a:cubicBezTo>
                  <a:pt x="2806458" y="1479493"/>
                  <a:pt x="2808223" y="1477728"/>
                  <a:pt x="2811755" y="1474199"/>
                </a:cubicBezTo>
                <a:cubicBezTo>
                  <a:pt x="2815283" y="1470668"/>
                  <a:pt x="2817049" y="1468903"/>
                  <a:pt x="2817049" y="1468903"/>
                </a:cubicBezTo>
                <a:close/>
                <a:moveTo>
                  <a:pt x="7593326" y="1458312"/>
                </a:moveTo>
                <a:lnTo>
                  <a:pt x="7593326" y="1468903"/>
                </a:lnTo>
                <a:lnTo>
                  <a:pt x="7603915" y="1468903"/>
                </a:lnTo>
                <a:cubicBezTo>
                  <a:pt x="7603915" y="1461843"/>
                  <a:pt x="7600386" y="1458312"/>
                  <a:pt x="7593326" y="1458312"/>
                </a:cubicBezTo>
                <a:close/>
                <a:moveTo>
                  <a:pt x="6979081" y="1458312"/>
                </a:moveTo>
                <a:cubicBezTo>
                  <a:pt x="6972020" y="1458312"/>
                  <a:pt x="6968491" y="1461843"/>
                  <a:pt x="6968491" y="1468903"/>
                </a:cubicBezTo>
                <a:cubicBezTo>
                  <a:pt x="6968491" y="1468903"/>
                  <a:pt x="6964960" y="1468903"/>
                  <a:pt x="6957900" y="1468903"/>
                </a:cubicBezTo>
                <a:cubicBezTo>
                  <a:pt x="6950840" y="1461843"/>
                  <a:pt x="6947310" y="1461843"/>
                  <a:pt x="6947310" y="1468903"/>
                </a:cubicBezTo>
                <a:cubicBezTo>
                  <a:pt x="6947310" y="1475964"/>
                  <a:pt x="6947310" y="1481258"/>
                  <a:pt x="6947310" y="1484789"/>
                </a:cubicBezTo>
                <a:cubicBezTo>
                  <a:pt x="6947310" y="1488320"/>
                  <a:pt x="6949074" y="1488320"/>
                  <a:pt x="6952604" y="1484789"/>
                </a:cubicBezTo>
                <a:cubicBezTo>
                  <a:pt x="6956135" y="1481258"/>
                  <a:pt x="6961429" y="1483024"/>
                  <a:pt x="6968491" y="1490084"/>
                </a:cubicBezTo>
                <a:lnTo>
                  <a:pt x="7000262" y="1490084"/>
                </a:lnTo>
                <a:cubicBezTo>
                  <a:pt x="7000262" y="1490084"/>
                  <a:pt x="7003792" y="1490084"/>
                  <a:pt x="7010852" y="1490084"/>
                </a:cubicBezTo>
                <a:lnTo>
                  <a:pt x="7021443" y="1490084"/>
                </a:lnTo>
                <a:cubicBezTo>
                  <a:pt x="7014381" y="1483024"/>
                  <a:pt x="7014381" y="1479493"/>
                  <a:pt x="7021443" y="1479493"/>
                </a:cubicBezTo>
                <a:lnTo>
                  <a:pt x="7010852" y="1468903"/>
                </a:lnTo>
                <a:lnTo>
                  <a:pt x="6989670" y="1468903"/>
                </a:lnTo>
                <a:cubicBezTo>
                  <a:pt x="6989670" y="1461843"/>
                  <a:pt x="6986141" y="1458312"/>
                  <a:pt x="6979081" y="1458312"/>
                </a:cubicBezTo>
                <a:close/>
                <a:moveTo>
                  <a:pt x="2986495" y="1458312"/>
                </a:moveTo>
                <a:cubicBezTo>
                  <a:pt x="2986495" y="1458312"/>
                  <a:pt x="2986495" y="1461843"/>
                  <a:pt x="2986495" y="1468903"/>
                </a:cubicBezTo>
                <a:cubicBezTo>
                  <a:pt x="2986495" y="1468903"/>
                  <a:pt x="2990026" y="1468903"/>
                  <a:pt x="2997086" y="1468903"/>
                </a:cubicBezTo>
                <a:close/>
                <a:moveTo>
                  <a:pt x="8196979" y="1453018"/>
                </a:moveTo>
                <a:cubicBezTo>
                  <a:pt x="8204038" y="1453018"/>
                  <a:pt x="8214629" y="1454783"/>
                  <a:pt x="8228750" y="1458312"/>
                </a:cubicBezTo>
                <a:lnTo>
                  <a:pt x="8218160" y="1458312"/>
                </a:lnTo>
                <a:cubicBezTo>
                  <a:pt x="8211098" y="1458312"/>
                  <a:pt x="8205802" y="1458312"/>
                  <a:pt x="8202273" y="1458312"/>
                </a:cubicBezTo>
                <a:cubicBezTo>
                  <a:pt x="8198743" y="1458312"/>
                  <a:pt x="8193449" y="1458312"/>
                  <a:pt x="8186387" y="1458312"/>
                </a:cubicBezTo>
                <a:cubicBezTo>
                  <a:pt x="8186387" y="1454783"/>
                  <a:pt x="8189917" y="1453018"/>
                  <a:pt x="8196979" y="1453018"/>
                </a:cubicBezTo>
                <a:close/>
                <a:moveTo>
                  <a:pt x="7806457" y="1451694"/>
                </a:moveTo>
                <a:cubicBezTo>
                  <a:pt x="7805574" y="1452577"/>
                  <a:pt x="7805134" y="1454783"/>
                  <a:pt x="7805134" y="1458312"/>
                </a:cubicBezTo>
                <a:cubicBezTo>
                  <a:pt x="7798072" y="1465372"/>
                  <a:pt x="7808663" y="1472434"/>
                  <a:pt x="7836904" y="1479493"/>
                </a:cubicBezTo>
                <a:cubicBezTo>
                  <a:pt x="7843965" y="1479493"/>
                  <a:pt x="7851024" y="1481258"/>
                  <a:pt x="7858085" y="1484789"/>
                </a:cubicBezTo>
                <a:cubicBezTo>
                  <a:pt x="7865146" y="1488320"/>
                  <a:pt x="7872205" y="1490084"/>
                  <a:pt x="7879267" y="1490084"/>
                </a:cubicBezTo>
                <a:cubicBezTo>
                  <a:pt x="7879267" y="1490084"/>
                  <a:pt x="7882796" y="1490084"/>
                  <a:pt x="7889856" y="1490084"/>
                </a:cubicBezTo>
                <a:lnTo>
                  <a:pt x="7900446" y="1479493"/>
                </a:lnTo>
                <a:cubicBezTo>
                  <a:pt x="7893386" y="1479493"/>
                  <a:pt x="7882796" y="1479493"/>
                  <a:pt x="7868675" y="1479493"/>
                </a:cubicBezTo>
                <a:lnTo>
                  <a:pt x="7858085" y="1468903"/>
                </a:lnTo>
                <a:lnTo>
                  <a:pt x="7836904" y="1468903"/>
                </a:lnTo>
                <a:cubicBezTo>
                  <a:pt x="7822784" y="1461843"/>
                  <a:pt x="7813957" y="1456547"/>
                  <a:pt x="7810428" y="1453018"/>
                </a:cubicBezTo>
                <a:cubicBezTo>
                  <a:pt x="7808663" y="1451253"/>
                  <a:pt x="7807340" y="1450812"/>
                  <a:pt x="7806457" y="1451694"/>
                </a:cubicBezTo>
                <a:close/>
                <a:moveTo>
                  <a:pt x="7392107" y="1447722"/>
                </a:moveTo>
                <a:cubicBezTo>
                  <a:pt x="7399168" y="1454783"/>
                  <a:pt x="7402697" y="1458312"/>
                  <a:pt x="7402697" y="1458312"/>
                </a:cubicBezTo>
                <a:lnTo>
                  <a:pt x="7402697" y="1479493"/>
                </a:lnTo>
                <a:cubicBezTo>
                  <a:pt x="7409759" y="1486554"/>
                  <a:pt x="7411522" y="1491849"/>
                  <a:pt x="7407992" y="1495379"/>
                </a:cubicBezTo>
                <a:cubicBezTo>
                  <a:pt x="7404463" y="1498910"/>
                  <a:pt x="7402697" y="1502439"/>
                  <a:pt x="7402697" y="1505970"/>
                </a:cubicBezTo>
                <a:cubicBezTo>
                  <a:pt x="7402697" y="1509499"/>
                  <a:pt x="7406226" y="1511264"/>
                  <a:pt x="7413288" y="1511264"/>
                </a:cubicBezTo>
                <a:cubicBezTo>
                  <a:pt x="7420348" y="1511264"/>
                  <a:pt x="7423878" y="1504205"/>
                  <a:pt x="7423878" y="1490084"/>
                </a:cubicBezTo>
                <a:cubicBezTo>
                  <a:pt x="7416818" y="1483024"/>
                  <a:pt x="7430938" y="1486554"/>
                  <a:pt x="7466240" y="1500674"/>
                </a:cubicBezTo>
                <a:cubicBezTo>
                  <a:pt x="7466240" y="1500674"/>
                  <a:pt x="7466240" y="1504205"/>
                  <a:pt x="7466240" y="1511264"/>
                </a:cubicBezTo>
                <a:cubicBezTo>
                  <a:pt x="7459178" y="1511264"/>
                  <a:pt x="7455649" y="1511264"/>
                  <a:pt x="7455649" y="1511264"/>
                </a:cubicBezTo>
                <a:lnTo>
                  <a:pt x="7434468" y="1511264"/>
                </a:lnTo>
                <a:cubicBezTo>
                  <a:pt x="7434468" y="1511264"/>
                  <a:pt x="7434468" y="1513030"/>
                  <a:pt x="7434468" y="1516560"/>
                </a:cubicBezTo>
                <a:cubicBezTo>
                  <a:pt x="7434468" y="1520091"/>
                  <a:pt x="7437999" y="1521855"/>
                  <a:pt x="7445059" y="1521855"/>
                </a:cubicBezTo>
                <a:cubicBezTo>
                  <a:pt x="7452120" y="1521855"/>
                  <a:pt x="7459178" y="1520091"/>
                  <a:pt x="7466240" y="1516560"/>
                </a:cubicBezTo>
                <a:cubicBezTo>
                  <a:pt x="7469770" y="1514795"/>
                  <a:pt x="7472418" y="1512589"/>
                  <a:pt x="7474183" y="1509941"/>
                </a:cubicBezTo>
                <a:lnTo>
                  <a:pt x="7475135" y="1506605"/>
                </a:lnTo>
                <a:lnTo>
                  <a:pt x="7480140" y="1509941"/>
                </a:lnTo>
                <a:cubicBezTo>
                  <a:pt x="7492054" y="1517883"/>
                  <a:pt x="7498011" y="1521855"/>
                  <a:pt x="7498011" y="1521855"/>
                </a:cubicBezTo>
                <a:lnTo>
                  <a:pt x="7481067" y="1530328"/>
                </a:lnTo>
                <a:lnTo>
                  <a:pt x="7487420" y="1543036"/>
                </a:lnTo>
                <a:cubicBezTo>
                  <a:pt x="7494482" y="1543036"/>
                  <a:pt x="7503307" y="1539506"/>
                  <a:pt x="7513896" y="1532445"/>
                </a:cubicBezTo>
                <a:cubicBezTo>
                  <a:pt x="7524486" y="1525386"/>
                  <a:pt x="7529782" y="1521855"/>
                  <a:pt x="7529782" y="1521855"/>
                </a:cubicBezTo>
                <a:lnTo>
                  <a:pt x="7561553" y="1521855"/>
                </a:lnTo>
                <a:cubicBezTo>
                  <a:pt x="7568615" y="1507735"/>
                  <a:pt x="7565082" y="1504205"/>
                  <a:pt x="7550963" y="1511264"/>
                </a:cubicBezTo>
                <a:lnTo>
                  <a:pt x="7529782" y="1511264"/>
                </a:lnTo>
                <a:lnTo>
                  <a:pt x="7529782" y="1500674"/>
                </a:lnTo>
                <a:cubicBezTo>
                  <a:pt x="7522722" y="1500674"/>
                  <a:pt x="7517426" y="1498910"/>
                  <a:pt x="7513896" y="1495379"/>
                </a:cubicBezTo>
                <a:cubicBezTo>
                  <a:pt x="7510367" y="1491849"/>
                  <a:pt x="7505072" y="1490084"/>
                  <a:pt x="7498011" y="1490084"/>
                </a:cubicBezTo>
                <a:lnTo>
                  <a:pt x="7413288" y="1479493"/>
                </a:lnTo>
                <a:cubicBezTo>
                  <a:pt x="7413288" y="1479493"/>
                  <a:pt x="7413288" y="1475964"/>
                  <a:pt x="7413288" y="1468903"/>
                </a:cubicBezTo>
                <a:cubicBezTo>
                  <a:pt x="7413288" y="1461843"/>
                  <a:pt x="7415053" y="1458312"/>
                  <a:pt x="7418582" y="1458312"/>
                </a:cubicBezTo>
                <a:cubicBezTo>
                  <a:pt x="7422112" y="1458312"/>
                  <a:pt x="7420348" y="1454783"/>
                  <a:pt x="7413288" y="1447722"/>
                </a:cubicBezTo>
                <a:close/>
                <a:moveTo>
                  <a:pt x="7376222" y="1447722"/>
                </a:moveTo>
                <a:cubicBezTo>
                  <a:pt x="7372692" y="1447722"/>
                  <a:pt x="7363866" y="1451253"/>
                  <a:pt x="7349745" y="1458312"/>
                </a:cubicBezTo>
                <a:lnTo>
                  <a:pt x="7360336" y="1468903"/>
                </a:lnTo>
                <a:cubicBezTo>
                  <a:pt x="7367396" y="1468903"/>
                  <a:pt x="7374456" y="1472434"/>
                  <a:pt x="7381516" y="1479493"/>
                </a:cubicBezTo>
                <a:lnTo>
                  <a:pt x="7392107" y="1479493"/>
                </a:lnTo>
                <a:cubicBezTo>
                  <a:pt x="7385047" y="1472434"/>
                  <a:pt x="7381516" y="1465372"/>
                  <a:pt x="7381516" y="1458312"/>
                </a:cubicBezTo>
                <a:cubicBezTo>
                  <a:pt x="7381516" y="1451253"/>
                  <a:pt x="7379751" y="1447722"/>
                  <a:pt x="7376222" y="1447722"/>
                </a:cubicBezTo>
                <a:close/>
                <a:moveTo>
                  <a:pt x="2806458" y="1447722"/>
                </a:moveTo>
                <a:lnTo>
                  <a:pt x="2817049" y="1458312"/>
                </a:lnTo>
                <a:cubicBezTo>
                  <a:pt x="2809989" y="1458312"/>
                  <a:pt x="2806458" y="1458312"/>
                  <a:pt x="2806458" y="1458312"/>
                </a:cubicBezTo>
                <a:lnTo>
                  <a:pt x="2795868" y="1458312"/>
                </a:lnTo>
                <a:close/>
                <a:moveTo>
                  <a:pt x="2639660" y="1441103"/>
                </a:moveTo>
                <a:cubicBezTo>
                  <a:pt x="2637895" y="1441985"/>
                  <a:pt x="2637012" y="1444193"/>
                  <a:pt x="2637012" y="1447722"/>
                </a:cubicBezTo>
                <a:cubicBezTo>
                  <a:pt x="2629952" y="1454783"/>
                  <a:pt x="2629952" y="1458312"/>
                  <a:pt x="2637012" y="1458312"/>
                </a:cubicBezTo>
                <a:lnTo>
                  <a:pt x="2658193" y="1458312"/>
                </a:lnTo>
                <a:cubicBezTo>
                  <a:pt x="2658193" y="1451253"/>
                  <a:pt x="2654663" y="1445957"/>
                  <a:pt x="2647602" y="1442427"/>
                </a:cubicBezTo>
                <a:cubicBezTo>
                  <a:pt x="2644073" y="1440662"/>
                  <a:pt x="2641424" y="1440221"/>
                  <a:pt x="2639660" y="1441103"/>
                </a:cubicBezTo>
                <a:close/>
                <a:moveTo>
                  <a:pt x="8482920" y="1437132"/>
                </a:moveTo>
                <a:cubicBezTo>
                  <a:pt x="8489980" y="1437132"/>
                  <a:pt x="8497039" y="1437132"/>
                  <a:pt x="8504100" y="1437132"/>
                </a:cubicBezTo>
                <a:lnTo>
                  <a:pt x="8493510" y="1447722"/>
                </a:lnTo>
                <a:close/>
                <a:moveTo>
                  <a:pt x="7757476" y="1437132"/>
                </a:moveTo>
                <a:cubicBezTo>
                  <a:pt x="7753946" y="1437132"/>
                  <a:pt x="7752182" y="1440662"/>
                  <a:pt x="7752182" y="1447722"/>
                </a:cubicBezTo>
                <a:lnTo>
                  <a:pt x="7762772" y="1447722"/>
                </a:lnTo>
                <a:cubicBezTo>
                  <a:pt x="7762772" y="1440662"/>
                  <a:pt x="7761005" y="1437132"/>
                  <a:pt x="7757476" y="1437132"/>
                </a:cubicBezTo>
                <a:close/>
                <a:moveTo>
                  <a:pt x="1990997" y="1437132"/>
                </a:moveTo>
                <a:lnTo>
                  <a:pt x="2001587" y="1437132"/>
                </a:lnTo>
                <a:lnTo>
                  <a:pt x="2054540" y="1458312"/>
                </a:lnTo>
                <a:cubicBezTo>
                  <a:pt x="2047480" y="1458312"/>
                  <a:pt x="2045714" y="1461843"/>
                  <a:pt x="2049245" y="1468903"/>
                </a:cubicBezTo>
                <a:cubicBezTo>
                  <a:pt x="2052774" y="1475964"/>
                  <a:pt x="2058070" y="1479493"/>
                  <a:pt x="2065130" y="1479493"/>
                </a:cubicBezTo>
                <a:cubicBezTo>
                  <a:pt x="2065130" y="1479493"/>
                  <a:pt x="2066895" y="1481258"/>
                  <a:pt x="2070426" y="1484789"/>
                </a:cubicBezTo>
                <a:cubicBezTo>
                  <a:pt x="2073955" y="1488320"/>
                  <a:pt x="2082781" y="1490084"/>
                  <a:pt x="2096901" y="1490084"/>
                </a:cubicBezTo>
                <a:lnTo>
                  <a:pt x="2171034" y="1511264"/>
                </a:lnTo>
                <a:lnTo>
                  <a:pt x="2192215" y="1532445"/>
                </a:lnTo>
                <a:cubicBezTo>
                  <a:pt x="2185155" y="1532445"/>
                  <a:pt x="2181625" y="1532445"/>
                  <a:pt x="2181625" y="1532445"/>
                </a:cubicBezTo>
                <a:cubicBezTo>
                  <a:pt x="2181625" y="1532445"/>
                  <a:pt x="2176330" y="1532445"/>
                  <a:pt x="2165738" y="1532445"/>
                </a:cubicBezTo>
                <a:cubicBezTo>
                  <a:pt x="2155149" y="1532445"/>
                  <a:pt x="2148089" y="1528916"/>
                  <a:pt x="2144559" y="1521855"/>
                </a:cubicBezTo>
                <a:cubicBezTo>
                  <a:pt x="2141028" y="1514795"/>
                  <a:pt x="2139263" y="1511264"/>
                  <a:pt x="2139263" y="1511264"/>
                </a:cubicBezTo>
                <a:cubicBezTo>
                  <a:pt x="2132203" y="1511264"/>
                  <a:pt x="2126907" y="1511264"/>
                  <a:pt x="2123378" y="1511264"/>
                </a:cubicBezTo>
                <a:cubicBezTo>
                  <a:pt x="2119847" y="1511264"/>
                  <a:pt x="2114552" y="1511264"/>
                  <a:pt x="2107491" y="1511264"/>
                </a:cubicBezTo>
                <a:cubicBezTo>
                  <a:pt x="2093371" y="1504205"/>
                  <a:pt x="2086311" y="1500674"/>
                  <a:pt x="2086311" y="1500674"/>
                </a:cubicBezTo>
                <a:cubicBezTo>
                  <a:pt x="2079251" y="1500674"/>
                  <a:pt x="2075721" y="1500674"/>
                  <a:pt x="2075721" y="1500674"/>
                </a:cubicBezTo>
                <a:cubicBezTo>
                  <a:pt x="2075721" y="1493614"/>
                  <a:pt x="2068661" y="1490084"/>
                  <a:pt x="2054540" y="1490084"/>
                </a:cubicBezTo>
                <a:cubicBezTo>
                  <a:pt x="2040419" y="1490084"/>
                  <a:pt x="2029828" y="1486554"/>
                  <a:pt x="2022769" y="1479493"/>
                </a:cubicBezTo>
                <a:lnTo>
                  <a:pt x="2001587" y="1468903"/>
                </a:lnTo>
                <a:cubicBezTo>
                  <a:pt x="1994528" y="1468903"/>
                  <a:pt x="1990997" y="1467139"/>
                  <a:pt x="1990997" y="1463608"/>
                </a:cubicBezTo>
                <a:cubicBezTo>
                  <a:pt x="1990997" y="1460077"/>
                  <a:pt x="1983936" y="1458312"/>
                  <a:pt x="1969816" y="1458312"/>
                </a:cubicBezTo>
                <a:cubicBezTo>
                  <a:pt x="1955696" y="1458312"/>
                  <a:pt x="1948635" y="1454783"/>
                  <a:pt x="1948635" y="1447722"/>
                </a:cubicBezTo>
                <a:cubicBezTo>
                  <a:pt x="1948635" y="1447722"/>
                  <a:pt x="1952166" y="1447722"/>
                  <a:pt x="1959226" y="1447722"/>
                </a:cubicBezTo>
                <a:cubicBezTo>
                  <a:pt x="1980407" y="1447722"/>
                  <a:pt x="1990997" y="1444191"/>
                  <a:pt x="1990997" y="1437132"/>
                </a:cubicBezTo>
                <a:close/>
                <a:moveTo>
                  <a:pt x="7323270" y="1431837"/>
                </a:moveTo>
                <a:cubicBezTo>
                  <a:pt x="7319740" y="1431838"/>
                  <a:pt x="7317974" y="1433603"/>
                  <a:pt x="7317974" y="1437132"/>
                </a:cubicBezTo>
                <a:cubicBezTo>
                  <a:pt x="7317974" y="1444191"/>
                  <a:pt x="7316208" y="1449487"/>
                  <a:pt x="7312678" y="1453018"/>
                </a:cubicBezTo>
                <a:cubicBezTo>
                  <a:pt x="7309149" y="1456547"/>
                  <a:pt x="7307384" y="1458312"/>
                  <a:pt x="7307384" y="1458312"/>
                </a:cubicBezTo>
                <a:lnTo>
                  <a:pt x="7349745" y="1479493"/>
                </a:lnTo>
                <a:lnTo>
                  <a:pt x="7339155" y="1468903"/>
                </a:lnTo>
                <a:cubicBezTo>
                  <a:pt x="7332094" y="1468903"/>
                  <a:pt x="7328564" y="1467139"/>
                  <a:pt x="7328564" y="1463608"/>
                </a:cubicBezTo>
                <a:cubicBezTo>
                  <a:pt x="7328564" y="1460077"/>
                  <a:pt x="7328564" y="1458312"/>
                  <a:pt x="7328564" y="1458312"/>
                </a:cubicBezTo>
                <a:lnTo>
                  <a:pt x="7339155" y="1447722"/>
                </a:lnTo>
                <a:cubicBezTo>
                  <a:pt x="7346216" y="1447722"/>
                  <a:pt x="7349745" y="1445957"/>
                  <a:pt x="7349745" y="1442427"/>
                </a:cubicBezTo>
                <a:cubicBezTo>
                  <a:pt x="7349745" y="1438897"/>
                  <a:pt x="7346216" y="1437132"/>
                  <a:pt x="7339155" y="1437132"/>
                </a:cubicBezTo>
                <a:cubicBezTo>
                  <a:pt x="7332094" y="1433603"/>
                  <a:pt x="7326799" y="1431838"/>
                  <a:pt x="7323270" y="1431837"/>
                </a:cubicBezTo>
                <a:close/>
                <a:moveTo>
                  <a:pt x="8811222" y="1426541"/>
                </a:moveTo>
                <a:cubicBezTo>
                  <a:pt x="8818282" y="1426541"/>
                  <a:pt x="8821812" y="1426541"/>
                  <a:pt x="8821812" y="1426541"/>
                </a:cubicBezTo>
                <a:cubicBezTo>
                  <a:pt x="8821812" y="1426541"/>
                  <a:pt x="8820047" y="1428306"/>
                  <a:pt x="8816517" y="1431837"/>
                </a:cubicBezTo>
                <a:cubicBezTo>
                  <a:pt x="8812988" y="1435368"/>
                  <a:pt x="8811222" y="1437132"/>
                  <a:pt x="8811222" y="1437132"/>
                </a:cubicBezTo>
                <a:cubicBezTo>
                  <a:pt x="8804162" y="1430072"/>
                  <a:pt x="8804162" y="1426541"/>
                  <a:pt x="8811222" y="1426541"/>
                </a:cubicBezTo>
                <a:close/>
                <a:moveTo>
                  <a:pt x="8334654" y="1426541"/>
                </a:moveTo>
                <a:cubicBezTo>
                  <a:pt x="8327593" y="1433602"/>
                  <a:pt x="8327593" y="1437132"/>
                  <a:pt x="8334654" y="1437132"/>
                </a:cubicBezTo>
                <a:lnTo>
                  <a:pt x="8345244" y="1426541"/>
                </a:lnTo>
                <a:cubicBezTo>
                  <a:pt x="8345244" y="1426541"/>
                  <a:pt x="8341714" y="1426541"/>
                  <a:pt x="8334654" y="1426541"/>
                </a:cubicBezTo>
                <a:close/>
                <a:moveTo>
                  <a:pt x="7974579" y="1426541"/>
                </a:moveTo>
                <a:cubicBezTo>
                  <a:pt x="7974579" y="1433602"/>
                  <a:pt x="7974579" y="1437132"/>
                  <a:pt x="7974579" y="1437132"/>
                </a:cubicBezTo>
                <a:lnTo>
                  <a:pt x="7963990" y="1437132"/>
                </a:lnTo>
                <a:cubicBezTo>
                  <a:pt x="7963990" y="1430072"/>
                  <a:pt x="7967519" y="1426541"/>
                  <a:pt x="7974579" y="1426541"/>
                </a:cubicBezTo>
                <a:close/>
                <a:moveTo>
                  <a:pt x="6883766" y="1426541"/>
                </a:moveTo>
                <a:cubicBezTo>
                  <a:pt x="6883766" y="1426541"/>
                  <a:pt x="6880237" y="1430072"/>
                  <a:pt x="6873177" y="1437132"/>
                </a:cubicBezTo>
                <a:cubicBezTo>
                  <a:pt x="6880237" y="1437132"/>
                  <a:pt x="6883766" y="1437132"/>
                  <a:pt x="6883766" y="1437132"/>
                </a:cubicBezTo>
                <a:close/>
                <a:moveTo>
                  <a:pt x="6756682" y="1426541"/>
                </a:moveTo>
                <a:cubicBezTo>
                  <a:pt x="6749621" y="1426541"/>
                  <a:pt x="6746092" y="1430072"/>
                  <a:pt x="6746092" y="1437132"/>
                </a:cubicBezTo>
                <a:cubicBezTo>
                  <a:pt x="6753152" y="1437132"/>
                  <a:pt x="6756682" y="1437132"/>
                  <a:pt x="6756682" y="1437132"/>
                </a:cubicBezTo>
                <a:cubicBezTo>
                  <a:pt x="6756682" y="1430072"/>
                  <a:pt x="6756682" y="1426541"/>
                  <a:pt x="6756682" y="1426541"/>
                </a:cubicBezTo>
                <a:close/>
                <a:moveTo>
                  <a:pt x="2732326" y="1426541"/>
                </a:moveTo>
                <a:cubicBezTo>
                  <a:pt x="2739385" y="1426541"/>
                  <a:pt x="2742916" y="1428306"/>
                  <a:pt x="2742916" y="1431837"/>
                </a:cubicBezTo>
                <a:cubicBezTo>
                  <a:pt x="2742916" y="1435368"/>
                  <a:pt x="2739385" y="1437132"/>
                  <a:pt x="2732326" y="1437132"/>
                </a:cubicBezTo>
                <a:close/>
                <a:moveTo>
                  <a:pt x="2033359" y="1426541"/>
                </a:moveTo>
                <a:lnTo>
                  <a:pt x="2043949" y="1426541"/>
                </a:lnTo>
                <a:lnTo>
                  <a:pt x="2043949" y="1437132"/>
                </a:lnTo>
                <a:close/>
                <a:moveTo>
                  <a:pt x="7243841" y="1415951"/>
                </a:moveTo>
                <a:lnTo>
                  <a:pt x="7243841" y="1426541"/>
                </a:lnTo>
                <a:lnTo>
                  <a:pt x="7254432" y="1415951"/>
                </a:lnTo>
                <a:cubicBezTo>
                  <a:pt x="7247370" y="1415951"/>
                  <a:pt x="7243841" y="1415951"/>
                  <a:pt x="7243841" y="1415951"/>
                </a:cubicBezTo>
                <a:close/>
                <a:moveTo>
                  <a:pt x="6788454" y="1415951"/>
                </a:moveTo>
                <a:cubicBezTo>
                  <a:pt x="6767272" y="1430072"/>
                  <a:pt x="6767272" y="1437132"/>
                  <a:pt x="6788454" y="1437132"/>
                </a:cubicBezTo>
                <a:cubicBezTo>
                  <a:pt x="6795514" y="1437132"/>
                  <a:pt x="6800810" y="1438897"/>
                  <a:pt x="6804340" y="1442427"/>
                </a:cubicBezTo>
                <a:cubicBezTo>
                  <a:pt x="6807868" y="1445957"/>
                  <a:pt x="6809634" y="1447722"/>
                  <a:pt x="6809634" y="1447722"/>
                </a:cubicBezTo>
                <a:cubicBezTo>
                  <a:pt x="6816696" y="1447722"/>
                  <a:pt x="6820224" y="1447722"/>
                  <a:pt x="6820224" y="1447722"/>
                </a:cubicBezTo>
                <a:lnTo>
                  <a:pt x="6830814" y="1458312"/>
                </a:lnTo>
                <a:cubicBezTo>
                  <a:pt x="6837876" y="1458312"/>
                  <a:pt x="6841406" y="1454783"/>
                  <a:pt x="6841406" y="1447722"/>
                </a:cubicBezTo>
                <a:cubicBezTo>
                  <a:pt x="6841406" y="1440662"/>
                  <a:pt x="6841406" y="1435368"/>
                  <a:pt x="6841406" y="1431837"/>
                </a:cubicBezTo>
                <a:cubicBezTo>
                  <a:pt x="6841406" y="1428306"/>
                  <a:pt x="6837876" y="1426541"/>
                  <a:pt x="6830814" y="1426541"/>
                </a:cubicBezTo>
                <a:cubicBezTo>
                  <a:pt x="6830814" y="1426541"/>
                  <a:pt x="6825520" y="1424776"/>
                  <a:pt x="6814929" y="1421247"/>
                </a:cubicBezTo>
                <a:cubicBezTo>
                  <a:pt x="6804340" y="1417716"/>
                  <a:pt x="6795514" y="1415951"/>
                  <a:pt x="6788454" y="1415951"/>
                </a:cubicBezTo>
                <a:close/>
                <a:moveTo>
                  <a:pt x="7645375" y="1408740"/>
                </a:moveTo>
                <a:lnTo>
                  <a:pt x="7664148" y="1415290"/>
                </a:lnTo>
                <a:cubicBezTo>
                  <a:pt x="7689300" y="1424557"/>
                  <a:pt x="7704524" y="1431838"/>
                  <a:pt x="7709820" y="1437132"/>
                </a:cubicBezTo>
                <a:lnTo>
                  <a:pt x="7731000" y="1437132"/>
                </a:lnTo>
                <a:cubicBezTo>
                  <a:pt x="7731000" y="1430072"/>
                  <a:pt x="7725704" y="1424776"/>
                  <a:pt x="7715115" y="1421247"/>
                </a:cubicBezTo>
                <a:cubicBezTo>
                  <a:pt x="7704524" y="1417716"/>
                  <a:pt x="7695700" y="1415951"/>
                  <a:pt x="7688638" y="1415951"/>
                </a:cubicBezTo>
                <a:close/>
                <a:moveTo>
                  <a:pt x="7963990" y="1405360"/>
                </a:moveTo>
                <a:cubicBezTo>
                  <a:pt x="7963990" y="1412420"/>
                  <a:pt x="7963990" y="1415951"/>
                  <a:pt x="7963990" y="1415951"/>
                </a:cubicBezTo>
                <a:lnTo>
                  <a:pt x="7974579" y="1415951"/>
                </a:lnTo>
                <a:cubicBezTo>
                  <a:pt x="7974579" y="1408891"/>
                  <a:pt x="7971050" y="1405360"/>
                  <a:pt x="7963990" y="1405360"/>
                </a:cubicBezTo>
                <a:close/>
                <a:moveTo>
                  <a:pt x="3590148" y="1405360"/>
                </a:moveTo>
                <a:cubicBezTo>
                  <a:pt x="3590148" y="1412420"/>
                  <a:pt x="3593680" y="1415951"/>
                  <a:pt x="3600740" y="1415951"/>
                </a:cubicBezTo>
                <a:cubicBezTo>
                  <a:pt x="3607799" y="1415951"/>
                  <a:pt x="3611330" y="1412420"/>
                  <a:pt x="3611330" y="1405360"/>
                </a:cubicBezTo>
                <a:cubicBezTo>
                  <a:pt x="3611330" y="1405360"/>
                  <a:pt x="3607799" y="1405360"/>
                  <a:pt x="3600740" y="1405360"/>
                </a:cubicBezTo>
                <a:cubicBezTo>
                  <a:pt x="3593680" y="1405360"/>
                  <a:pt x="3590148" y="1405360"/>
                  <a:pt x="3590148" y="1405360"/>
                </a:cubicBezTo>
                <a:close/>
                <a:moveTo>
                  <a:pt x="3092399" y="1405360"/>
                </a:moveTo>
                <a:cubicBezTo>
                  <a:pt x="3092399" y="1412420"/>
                  <a:pt x="3095930" y="1415951"/>
                  <a:pt x="3102990" y="1415951"/>
                </a:cubicBezTo>
                <a:lnTo>
                  <a:pt x="3102990" y="1405360"/>
                </a:lnTo>
                <a:close/>
                <a:moveTo>
                  <a:pt x="8758270" y="1394770"/>
                </a:moveTo>
                <a:cubicBezTo>
                  <a:pt x="8758270" y="1394770"/>
                  <a:pt x="8760035" y="1396535"/>
                  <a:pt x="8763564" y="1400066"/>
                </a:cubicBezTo>
                <a:cubicBezTo>
                  <a:pt x="8767095" y="1403595"/>
                  <a:pt x="8765332" y="1408891"/>
                  <a:pt x="8758270" y="1415951"/>
                </a:cubicBezTo>
                <a:cubicBezTo>
                  <a:pt x="8751208" y="1415951"/>
                  <a:pt x="8747679" y="1412420"/>
                  <a:pt x="8747679" y="1405360"/>
                </a:cubicBezTo>
                <a:cubicBezTo>
                  <a:pt x="8740620" y="1398301"/>
                  <a:pt x="8744149" y="1394770"/>
                  <a:pt x="8758270" y="1394770"/>
                </a:cubicBezTo>
                <a:close/>
                <a:moveTo>
                  <a:pt x="8387606" y="1394770"/>
                </a:moveTo>
                <a:cubicBezTo>
                  <a:pt x="8387606" y="1394770"/>
                  <a:pt x="8387606" y="1398301"/>
                  <a:pt x="8387606" y="1405360"/>
                </a:cubicBezTo>
                <a:cubicBezTo>
                  <a:pt x="8387606" y="1405360"/>
                  <a:pt x="8384076" y="1405360"/>
                  <a:pt x="8377016" y="1405360"/>
                </a:cubicBezTo>
                <a:close/>
                <a:moveTo>
                  <a:pt x="7137937" y="1394770"/>
                </a:moveTo>
                <a:lnTo>
                  <a:pt x="7137937" y="1405360"/>
                </a:lnTo>
                <a:lnTo>
                  <a:pt x="7148526" y="1405360"/>
                </a:lnTo>
                <a:cubicBezTo>
                  <a:pt x="7141466" y="1398301"/>
                  <a:pt x="7137937" y="1394770"/>
                  <a:pt x="7137937" y="1394770"/>
                </a:cubicBezTo>
                <a:close/>
                <a:moveTo>
                  <a:pt x="6836110" y="1394770"/>
                </a:moveTo>
                <a:cubicBezTo>
                  <a:pt x="6832580" y="1394770"/>
                  <a:pt x="6830814" y="1396535"/>
                  <a:pt x="6830814" y="1400066"/>
                </a:cubicBezTo>
                <a:cubicBezTo>
                  <a:pt x="6830814" y="1403595"/>
                  <a:pt x="6834344" y="1405360"/>
                  <a:pt x="6841406" y="1405360"/>
                </a:cubicBezTo>
                <a:cubicBezTo>
                  <a:pt x="6841406" y="1398301"/>
                  <a:pt x="6839640" y="1394770"/>
                  <a:pt x="6836110" y="1394770"/>
                </a:cubicBezTo>
                <a:close/>
                <a:moveTo>
                  <a:pt x="6640188" y="1394770"/>
                </a:moveTo>
                <a:cubicBezTo>
                  <a:pt x="6633127" y="1394770"/>
                  <a:pt x="6629598" y="1398301"/>
                  <a:pt x="6629598" y="1405360"/>
                </a:cubicBezTo>
                <a:lnTo>
                  <a:pt x="6640188" y="1405360"/>
                </a:lnTo>
                <a:close/>
                <a:moveTo>
                  <a:pt x="6767272" y="1384180"/>
                </a:moveTo>
                <a:lnTo>
                  <a:pt x="6767272" y="1394770"/>
                </a:lnTo>
                <a:cubicBezTo>
                  <a:pt x="6774333" y="1394770"/>
                  <a:pt x="6777862" y="1394770"/>
                  <a:pt x="6777862" y="1394770"/>
                </a:cubicBezTo>
                <a:cubicBezTo>
                  <a:pt x="6777862" y="1394770"/>
                  <a:pt x="6777862" y="1391239"/>
                  <a:pt x="6777862" y="1384180"/>
                </a:cubicBezTo>
                <a:cubicBezTo>
                  <a:pt x="6770802" y="1384180"/>
                  <a:pt x="6767272" y="1384180"/>
                  <a:pt x="6767272" y="1384180"/>
                </a:cubicBezTo>
                <a:close/>
                <a:moveTo>
                  <a:pt x="3516016" y="1384180"/>
                </a:moveTo>
                <a:cubicBezTo>
                  <a:pt x="3516016" y="1391239"/>
                  <a:pt x="3517780" y="1394770"/>
                  <a:pt x="3521311" y="1394770"/>
                </a:cubicBezTo>
                <a:cubicBezTo>
                  <a:pt x="3524842" y="1394770"/>
                  <a:pt x="3526607" y="1394770"/>
                  <a:pt x="3526607" y="1394770"/>
                </a:cubicBezTo>
                <a:cubicBezTo>
                  <a:pt x="3526607" y="1394770"/>
                  <a:pt x="3526607" y="1391239"/>
                  <a:pt x="3526607" y="1384180"/>
                </a:cubicBezTo>
                <a:cubicBezTo>
                  <a:pt x="3519546" y="1384180"/>
                  <a:pt x="3516016" y="1384180"/>
                  <a:pt x="3516016" y="1384180"/>
                </a:cubicBezTo>
                <a:close/>
                <a:moveTo>
                  <a:pt x="2562879" y="1384180"/>
                </a:moveTo>
                <a:lnTo>
                  <a:pt x="2584060" y="1384180"/>
                </a:lnTo>
                <a:cubicBezTo>
                  <a:pt x="2598181" y="1384180"/>
                  <a:pt x="2608771" y="1385945"/>
                  <a:pt x="2615831" y="1389475"/>
                </a:cubicBezTo>
                <a:cubicBezTo>
                  <a:pt x="2622892" y="1393005"/>
                  <a:pt x="2629952" y="1394770"/>
                  <a:pt x="2637012" y="1394770"/>
                </a:cubicBezTo>
                <a:cubicBezTo>
                  <a:pt x="2644072" y="1394770"/>
                  <a:pt x="2654663" y="1398301"/>
                  <a:pt x="2668783" y="1405360"/>
                </a:cubicBezTo>
                <a:cubicBezTo>
                  <a:pt x="2668783" y="1405360"/>
                  <a:pt x="2672313" y="1407125"/>
                  <a:pt x="2679374" y="1410656"/>
                </a:cubicBezTo>
                <a:cubicBezTo>
                  <a:pt x="2686433" y="1414187"/>
                  <a:pt x="2691729" y="1415951"/>
                  <a:pt x="2695259" y="1415951"/>
                </a:cubicBezTo>
                <a:cubicBezTo>
                  <a:pt x="2698790" y="1415951"/>
                  <a:pt x="2702319" y="1415951"/>
                  <a:pt x="2705851" y="1415951"/>
                </a:cubicBezTo>
                <a:cubicBezTo>
                  <a:pt x="2709379" y="1415951"/>
                  <a:pt x="2711145" y="1419481"/>
                  <a:pt x="2711145" y="1426541"/>
                </a:cubicBezTo>
                <a:lnTo>
                  <a:pt x="2700554" y="1426541"/>
                </a:lnTo>
                <a:cubicBezTo>
                  <a:pt x="2700554" y="1426541"/>
                  <a:pt x="2697023" y="1424776"/>
                  <a:pt x="2689964" y="1421247"/>
                </a:cubicBezTo>
                <a:cubicBezTo>
                  <a:pt x="2682904" y="1417716"/>
                  <a:pt x="2672313" y="1415951"/>
                  <a:pt x="2658193" y="1415951"/>
                </a:cubicBezTo>
                <a:cubicBezTo>
                  <a:pt x="2637012" y="1408891"/>
                  <a:pt x="2617596" y="1403595"/>
                  <a:pt x="2599947" y="1400066"/>
                </a:cubicBezTo>
                <a:cubicBezTo>
                  <a:pt x="2582296" y="1396535"/>
                  <a:pt x="2569938" y="1391239"/>
                  <a:pt x="2562879" y="1384180"/>
                </a:cubicBezTo>
                <a:close/>
                <a:moveTo>
                  <a:pt x="1837435" y="1384180"/>
                </a:moveTo>
                <a:cubicBezTo>
                  <a:pt x="1840966" y="1384180"/>
                  <a:pt x="1844498" y="1385945"/>
                  <a:pt x="1848026" y="1389475"/>
                </a:cubicBezTo>
                <a:cubicBezTo>
                  <a:pt x="1851558" y="1393005"/>
                  <a:pt x="1856852" y="1394770"/>
                  <a:pt x="1863912" y="1394770"/>
                </a:cubicBezTo>
                <a:lnTo>
                  <a:pt x="1885093" y="1394770"/>
                </a:lnTo>
                <a:lnTo>
                  <a:pt x="1895684" y="1405360"/>
                </a:lnTo>
                <a:cubicBezTo>
                  <a:pt x="1888623" y="1405360"/>
                  <a:pt x="1885093" y="1408891"/>
                  <a:pt x="1885093" y="1415951"/>
                </a:cubicBezTo>
                <a:lnTo>
                  <a:pt x="1874503" y="1415951"/>
                </a:lnTo>
                <a:cubicBezTo>
                  <a:pt x="1867443" y="1415951"/>
                  <a:pt x="1860382" y="1412420"/>
                  <a:pt x="1853322" y="1405360"/>
                </a:cubicBezTo>
                <a:cubicBezTo>
                  <a:pt x="1839201" y="1398301"/>
                  <a:pt x="1832141" y="1393005"/>
                  <a:pt x="1832141" y="1389475"/>
                </a:cubicBezTo>
                <a:cubicBezTo>
                  <a:pt x="1832141" y="1385945"/>
                  <a:pt x="1833905" y="1384180"/>
                  <a:pt x="1837435" y="1384180"/>
                </a:cubicBezTo>
                <a:close/>
                <a:moveTo>
                  <a:pt x="8284349" y="1378885"/>
                </a:moveTo>
                <a:cubicBezTo>
                  <a:pt x="8286113" y="1378885"/>
                  <a:pt x="8288762" y="1380651"/>
                  <a:pt x="8292291" y="1384180"/>
                </a:cubicBezTo>
                <a:lnTo>
                  <a:pt x="8281702" y="1384180"/>
                </a:lnTo>
                <a:cubicBezTo>
                  <a:pt x="8281702" y="1380651"/>
                  <a:pt x="8282584" y="1378885"/>
                  <a:pt x="8284349" y="1378885"/>
                </a:cubicBezTo>
                <a:close/>
                <a:moveTo>
                  <a:pt x="8715908" y="1373589"/>
                </a:moveTo>
                <a:cubicBezTo>
                  <a:pt x="8722969" y="1373589"/>
                  <a:pt x="8726499" y="1377120"/>
                  <a:pt x="8726499" y="1384180"/>
                </a:cubicBezTo>
                <a:cubicBezTo>
                  <a:pt x="8726499" y="1391239"/>
                  <a:pt x="8722969" y="1394770"/>
                  <a:pt x="8715908" y="1394770"/>
                </a:cubicBezTo>
                <a:cubicBezTo>
                  <a:pt x="8708847" y="1394770"/>
                  <a:pt x="8703552" y="1394770"/>
                  <a:pt x="8700022" y="1394770"/>
                </a:cubicBezTo>
                <a:cubicBezTo>
                  <a:pt x="8696493" y="1394770"/>
                  <a:pt x="8694728" y="1394770"/>
                  <a:pt x="8694728" y="1394770"/>
                </a:cubicBezTo>
                <a:cubicBezTo>
                  <a:pt x="8694728" y="1380649"/>
                  <a:pt x="8701788" y="1373589"/>
                  <a:pt x="8715908" y="1373589"/>
                </a:cubicBezTo>
                <a:close/>
                <a:moveTo>
                  <a:pt x="7921627" y="1373589"/>
                </a:moveTo>
                <a:lnTo>
                  <a:pt x="7911038" y="1384180"/>
                </a:lnTo>
                <a:cubicBezTo>
                  <a:pt x="7918098" y="1384180"/>
                  <a:pt x="7921627" y="1384180"/>
                  <a:pt x="7921627" y="1384180"/>
                </a:cubicBezTo>
                <a:close/>
                <a:moveTo>
                  <a:pt x="6640188" y="1373589"/>
                </a:moveTo>
                <a:lnTo>
                  <a:pt x="6661368" y="1384180"/>
                </a:lnTo>
                <a:cubicBezTo>
                  <a:pt x="6675488" y="1391239"/>
                  <a:pt x="6682550" y="1394770"/>
                  <a:pt x="6682550" y="1394770"/>
                </a:cubicBezTo>
                <a:cubicBezTo>
                  <a:pt x="6689610" y="1394770"/>
                  <a:pt x="6693140" y="1394770"/>
                  <a:pt x="6693140" y="1394770"/>
                </a:cubicBezTo>
                <a:cubicBezTo>
                  <a:pt x="6693140" y="1401831"/>
                  <a:pt x="6691374" y="1405360"/>
                  <a:pt x="6687844" y="1405360"/>
                </a:cubicBezTo>
                <a:cubicBezTo>
                  <a:pt x="6698435" y="1405360"/>
                  <a:pt x="6705496" y="1407125"/>
                  <a:pt x="6709025" y="1410656"/>
                </a:cubicBezTo>
                <a:cubicBezTo>
                  <a:pt x="6712554" y="1414187"/>
                  <a:pt x="6717850" y="1415951"/>
                  <a:pt x="6724910" y="1415951"/>
                </a:cubicBezTo>
                <a:cubicBezTo>
                  <a:pt x="6724910" y="1415951"/>
                  <a:pt x="6726676" y="1415951"/>
                  <a:pt x="6730206" y="1415951"/>
                </a:cubicBezTo>
                <a:cubicBezTo>
                  <a:pt x="6733736" y="1415951"/>
                  <a:pt x="6739032" y="1415951"/>
                  <a:pt x="6746092" y="1415951"/>
                </a:cubicBezTo>
                <a:lnTo>
                  <a:pt x="6756682" y="1405360"/>
                </a:lnTo>
                <a:lnTo>
                  <a:pt x="6735502" y="1394770"/>
                </a:lnTo>
                <a:cubicBezTo>
                  <a:pt x="6728440" y="1394770"/>
                  <a:pt x="6717850" y="1393005"/>
                  <a:pt x="6703730" y="1389475"/>
                </a:cubicBezTo>
                <a:cubicBezTo>
                  <a:pt x="6689610" y="1385945"/>
                  <a:pt x="6671958" y="1380649"/>
                  <a:pt x="6650778" y="1373589"/>
                </a:cubicBezTo>
                <a:close/>
                <a:moveTo>
                  <a:pt x="3116228" y="1368295"/>
                </a:moveTo>
                <a:cubicBezTo>
                  <a:pt x="3117995" y="1368295"/>
                  <a:pt x="3120641" y="1370060"/>
                  <a:pt x="3124171" y="1373589"/>
                </a:cubicBezTo>
                <a:lnTo>
                  <a:pt x="3113581" y="1373589"/>
                </a:lnTo>
                <a:cubicBezTo>
                  <a:pt x="3113581" y="1370060"/>
                  <a:pt x="3114463" y="1368295"/>
                  <a:pt x="3116228" y="1368295"/>
                </a:cubicBezTo>
                <a:close/>
                <a:moveTo>
                  <a:pt x="1735503" y="1368295"/>
                </a:moveTo>
                <a:cubicBezTo>
                  <a:pt x="1738150" y="1368295"/>
                  <a:pt x="1740357" y="1370060"/>
                  <a:pt x="1742122" y="1373589"/>
                </a:cubicBezTo>
                <a:cubicBezTo>
                  <a:pt x="1745654" y="1380649"/>
                  <a:pt x="1749183" y="1382416"/>
                  <a:pt x="1752713" y="1378885"/>
                </a:cubicBezTo>
                <a:cubicBezTo>
                  <a:pt x="1756243" y="1375354"/>
                  <a:pt x="1759772" y="1375354"/>
                  <a:pt x="1763304" y="1378885"/>
                </a:cubicBezTo>
                <a:cubicBezTo>
                  <a:pt x="1766833" y="1382416"/>
                  <a:pt x="1772128" y="1384180"/>
                  <a:pt x="1779189" y="1384180"/>
                </a:cubicBezTo>
                <a:cubicBezTo>
                  <a:pt x="1800370" y="1391239"/>
                  <a:pt x="1810960" y="1391239"/>
                  <a:pt x="1810960" y="1384180"/>
                </a:cubicBezTo>
                <a:lnTo>
                  <a:pt x="1800370" y="1405360"/>
                </a:lnTo>
                <a:cubicBezTo>
                  <a:pt x="1800370" y="1405360"/>
                  <a:pt x="1796840" y="1401831"/>
                  <a:pt x="1789779" y="1394770"/>
                </a:cubicBezTo>
                <a:lnTo>
                  <a:pt x="1726237" y="1373589"/>
                </a:lnTo>
                <a:cubicBezTo>
                  <a:pt x="1729767" y="1370060"/>
                  <a:pt x="1732856" y="1368295"/>
                  <a:pt x="1735503" y="1368295"/>
                </a:cubicBezTo>
                <a:close/>
                <a:moveTo>
                  <a:pt x="7286203" y="1362999"/>
                </a:moveTo>
                <a:cubicBezTo>
                  <a:pt x="7279142" y="1370060"/>
                  <a:pt x="7282674" y="1373589"/>
                  <a:pt x="7296793" y="1373589"/>
                </a:cubicBezTo>
                <a:lnTo>
                  <a:pt x="7317974" y="1373589"/>
                </a:lnTo>
                <a:lnTo>
                  <a:pt x="7328564" y="1384180"/>
                </a:lnTo>
                <a:lnTo>
                  <a:pt x="7349745" y="1384180"/>
                </a:lnTo>
                <a:cubicBezTo>
                  <a:pt x="7349745" y="1391239"/>
                  <a:pt x="7356806" y="1400066"/>
                  <a:pt x="7370926" y="1410656"/>
                </a:cubicBezTo>
                <a:cubicBezTo>
                  <a:pt x="7385047" y="1421247"/>
                  <a:pt x="7393872" y="1426541"/>
                  <a:pt x="7397403" y="1426541"/>
                </a:cubicBezTo>
                <a:cubicBezTo>
                  <a:pt x="7400932" y="1426541"/>
                  <a:pt x="7404463" y="1424776"/>
                  <a:pt x="7407992" y="1421247"/>
                </a:cubicBezTo>
                <a:cubicBezTo>
                  <a:pt x="7411522" y="1417716"/>
                  <a:pt x="7413288" y="1419481"/>
                  <a:pt x="7413288" y="1426541"/>
                </a:cubicBezTo>
                <a:cubicBezTo>
                  <a:pt x="7413288" y="1433602"/>
                  <a:pt x="7416818" y="1437132"/>
                  <a:pt x="7423878" y="1437132"/>
                </a:cubicBezTo>
                <a:lnTo>
                  <a:pt x="7445059" y="1437132"/>
                </a:lnTo>
                <a:cubicBezTo>
                  <a:pt x="7445059" y="1444191"/>
                  <a:pt x="7445059" y="1447722"/>
                  <a:pt x="7445059" y="1447722"/>
                </a:cubicBezTo>
                <a:lnTo>
                  <a:pt x="7455649" y="1447722"/>
                </a:lnTo>
                <a:cubicBezTo>
                  <a:pt x="7455649" y="1447722"/>
                  <a:pt x="7452120" y="1451253"/>
                  <a:pt x="7445059" y="1458312"/>
                </a:cubicBezTo>
                <a:cubicBezTo>
                  <a:pt x="7452120" y="1458312"/>
                  <a:pt x="7455649" y="1458312"/>
                  <a:pt x="7455649" y="1458312"/>
                </a:cubicBezTo>
                <a:lnTo>
                  <a:pt x="7455649" y="1447722"/>
                </a:lnTo>
                <a:lnTo>
                  <a:pt x="7466240" y="1447722"/>
                </a:lnTo>
                <a:lnTo>
                  <a:pt x="7487420" y="1458312"/>
                </a:lnTo>
                <a:cubicBezTo>
                  <a:pt x="7522722" y="1458312"/>
                  <a:pt x="7543903" y="1461843"/>
                  <a:pt x="7550963" y="1468903"/>
                </a:cubicBezTo>
                <a:lnTo>
                  <a:pt x="7561553" y="1458312"/>
                </a:lnTo>
                <a:cubicBezTo>
                  <a:pt x="7554492" y="1437132"/>
                  <a:pt x="7508601" y="1415951"/>
                  <a:pt x="7423878" y="1394770"/>
                </a:cubicBezTo>
                <a:lnTo>
                  <a:pt x="7392107" y="1384180"/>
                </a:lnTo>
                <a:cubicBezTo>
                  <a:pt x="7370926" y="1377120"/>
                  <a:pt x="7349745" y="1370060"/>
                  <a:pt x="7328564" y="1362999"/>
                </a:cubicBezTo>
                <a:close/>
                <a:moveTo>
                  <a:pt x="6788454" y="1362999"/>
                </a:moveTo>
                <a:cubicBezTo>
                  <a:pt x="6788454" y="1370060"/>
                  <a:pt x="6788454" y="1373589"/>
                  <a:pt x="6788454" y="1373589"/>
                </a:cubicBezTo>
                <a:lnTo>
                  <a:pt x="6799044" y="1362999"/>
                </a:lnTo>
                <a:cubicBezTo>
                  <a:pt x="6799044" y="1362999"/>
                  <a:pt x="6795514" y="1362999"/>
                  <a:pt x="6788454" y="1362999"/>
                </a:cubicBezTo>
                <a:close/>
                <a:moveTo>
                  <a:pt x="6460150" y="1362999"/>
                </a:moveTo>
                <a:cubicBezTo>
                  <a:pt x="6460150" y="1362999"/>
                  <a:pt x="6460150" y="1366529"/>
                  <a:pt x="6460150" y="1373589"/>
                </a:cubicBezTo>
                <a:cubicBezTo>
                  <a:pt x="6467211" y="1366529"/>
                  <a:pt x="6470740" y="1362999"/>
                  <a:pt x="6470740" y="1362999"/>
                </a:cubicBezTo>
                <a:cubicBezTo>
                  <a:pt x="6470740" y="1362999"/>
                  <a:pt x="6467211" y="1362999"/>
                  <a:pt x="6460150" y="1362999"/>
                </a:cubicBezTo>
                <a:close/>
                <a:moveTo>
                  <a:pt x="1747418" y="1362999"/>
                </a:moveTo>
                <a:lnTo>
                  <a:pt x="1768598" y="1362999"/>
                </a:lnTo>
                <a:cubicBezTo>
                  <a:pt x="1775659" y="1370060"/>
                  <a:pt x="1775659" y="1373589"/>
                  <a:pt x="1768598" y="1373589"/>
                </a:cubicBezTo>
                <a:cubicBezTo>
                  <a:pt x="1761539" y="1373589"/>
                  <a:pt x="1754477" y="1370060"/>
                  <a:pt x="1747418" y="1362999"/>
                </a:cubicBezTo>
                <a:close/>
                <a:moveTo>
                  <a:pt x="3071218" y="1352408"/>
                </a:moveTo>
                <a:lnTo>
                  <a:pt x="3081810" y="1362999"/>
                </a:lnTo>
                <a:cubicBezTo>
                  <a:pt x="3081810" y="1362999"/>
                  <a:pt x="3080045" y="1362999"/>
                  <a:pt x="3076514" y="1362999"/>
                </a:cubicBezTo>
                <a:cubicBezTo>
                  <a:pt x="3072983" y="1362999"/>
                  <a:pt x="3069454" y="1361235"/>
                  <a:pt x="3065925" y="1357704"/>
                </a:cubicBezTo>
                <a:cubicBezTo>
                  <a:pt x="3062393" y="1354173"/>
                  <a:pt x="3064160" y="1352408"/>
                  <a:pt x="3071218" y="1352408"/>
                </a:cubicBezTo>
                <a:close/>
                <a:moveTo>
                  <a:pt x="3249271" y="1349099"/>
                </a:moveTo>
                <a:cubicBezTo>
                  <a:pt x="3240004" y="1347776"/>
                  <a:pt x="3240666" y="1352408"/>
                  <a:pt x="3251255" y="1362999"/>
                </a:cubicBezTo>
                <a:lnTo>
                  <a:pt x="3261847" y="1373589"/>
                </a:lnTo>
                <a:lnTo>
                  <a:pt x="3251255" y="1373589"/>
                </a:lnTo>
                <a:lnTo>
                  <a:pt x="3240666" y="1373589"/>
                </a:lnTo>
                <a:lnTo>
                  <a:pt x="3314799" y="1384180"/>
                </a:lnTo>
                <a:cubicBezTo>
                  <a:pt x="3321858" y="1377120"/>
                  <a:pt x="3332449" y="1378885"/>
                  <a:pt x="3346570" y="1389475"/>
                </a:cubicBezTo>
                <a:cubicBezTo>
                  <a:pt x="3360690" y="1400066"/>
                  <a:pt x="3367751" y="1405360"/>
                  <a:pt x="3367751" y="1405360"/>
                </a:cubicBezTo>
                <a:cubicBezTo>
                  <a:pt x="3374810" y="1405360"/>
                  <a:pt x="3378341" y="1405360"/>
                  <a:pt x="3378341" y="1405360"/>
                </a:cubicBezTo>
                <a:cubicBezTo>
                  <a:pt x="3385401" y="1405360"/>
                  <a:pt x="3390695" y="1407125"/>
                  <a:pt x="3394226" y="1410656"/>
                </a:cubicBezTo>
                <a:cubicBezTo>
                  <a:pt x="3397758" y="1414187"/>
                  <a:pt x="3399522" y="1415951"/>
                  <a:pt x="3399522" y="1415951"/>
                </a:cubicBezTo>
                <a:lnTo>
                  <a:pt x="3463064" y="1426541"/>
                </a:lnTo>
                <a:lnTo>
                  <a:pt x="3505426" y="1437132"/>
                </a:lnTo>
                <a:cubicBezTo>
                  <a:pt x="3505426" y="1430072"/>
                  <a:pt x="3498365" y="1424776"/>
                  <a:pt x="3484244" y="1421247"/>
                </a:cubicBezTo>
                <a:cubicBezTo>
                  <a:pt x="3470124" y="1417716"/>
                  <a:pt x="3459534" y="1415951"/>
                  <a:pt x="3452474" y="1415951"/>
                </a:cubicBezTo>
                <a:cubicBezTo>
                  <a:pt x="3452474" y="1415951"/>
                  <a:pt x="3448943" y="1415951"/>
                  <a:pt x="3441882" y="1415951"/>
                </a:cubicBezTo>
                <a:cubicBezTo>
                  <a:pt x="3434824" y="1415951"/>
                  <a:pt x="3431293" y="1412420"/>
                  <a:pt x="3431293" y="1405360"/>
                </a:cubicBezTo>
                <a:lnTo>
                  <a:pt x="3388931" y="1394770"/>
                </a:lnTo>
                <a:cubicBezTo>
                  <a:pt x="3381872" y="1394770"/>
                  <a:pt x="3378341" y="1394770"/>
                  <a:pt x="3378341" y="1394770"/>
                </a:cubicBezTo>
                <a:cubicBezTo>
                  <a:pt x="3378341" y="1394770"/>
                  <a:pt x="3376577" y="1393005"/>
                  <a:pt x="3373046" y="1389475"/>
                </a:cubicBezTo>
                <a:cubicBezTo>
                  <a:pt x="3369516" y="1385945"/>
                  <a:pt x="3364220" y="1384180"/>
                  <a:pt x="3357160" y="1384180"/>
                </a:cubicBezTo>
                <a:cubicBezTo>
                  <a:pt x="3350099" y="1384180"/>
                  <a:pt x="3346570" y="1384180"/>
                  <a:pt x="3346570" y="1384180"/>
                </a:cubicBezTo>
                <a:cubicBezTo>
                  <a:pt x="3346570" y="1384180"/>
                  <a:pt x="3339509" y="1380649"/>
                  <a:pt x="3325389" y="1373589"/>
                </a:cubicBezTo>
                <a:lnTo>
                  <a:pt x="3325389" y="1362999"/>
                </a:lnTo>
                <a:lnTo>
                  <a:pt x="3304208" y="1362999"/>
                </a:lnTo>
                <a:lnTo>
                  <a:pt x="3261847" y="1352408"/>
                </a:lnTo>
                <a:cubicBezTo>
                  <a:pt x="3256552" y="1350643"/>
                  <a:pt x="3252358" y="1349540"/>
                  <a:pt x="3249271" y="1349099"/>
                </a:cubicBezTo>
                <a:close/>
                <a:moveTo>
                  <a:pt x="6478684" y="1347114"/>
                </a:moveTo>
                <a:cubicBezTo>
                  <a:pt x="6476920" y="1347114"/>
                  <a:pt x="6474271" y="1348879"/>
                  <a:pt x="6470740" y="1352408"/>
                </a:cubicBezTo>
                <a:lnTo>
                  <a:pt x="6481332" y="1352408"/>
                </a:lnTo>
                <a:cubicBezTo>
                  <a:pt x="6481332" y="1348879"/>
                  <a:pt x="6480449" y="1347114"/>
                  <a:pt x="6478684" y="1347114"/>
                </a:cubicBezTo>
                <a:close/>
                <a:moveTo>
                  <a:pt x="6779186" y="1345790"/>
                </a:moveTo>
                <a:cubicBezTo>
                  <a:pt x="6776539" y="1344906"/>
                  <a:pt x="6774333" y="1345349"/>
                  <a:pt x="6772568" y="1347114"/>
                </a:cubicBezTo>
                <a:cubicBezTo>
                  <a:pt x="6769038" y="1350643"/>
                  <a:pt x="6767272" y="1352408"/>
                  <a:pt x="6767272" y="1352408"/>
                </a:cubicBezTo>
                <a:lnTo>
                  <a:pt x="6788454" y="1352408"/>
                </a:lnTo>
                <a:cubicBezTo>
                  <a:pt x="6784923" y="1348879"/>
                  <a:pt x="6781834" y="1346673"/>
                  <a:pt x="6779186" y="1345790"/>
                </a:cubicBezTo>
                <a:close/>
                <a:moveTo>
                  <a:pt x="8144027" y="1341818"/>
                </a:moveTo>
                <a:cubicBezTo>
                  <a:pt x="8151087" y="1341818"/>
                  <a:pt x="8161677" y="1341818"/>
                  <a:pt x="8175798" y="1341818"/>
                </a:cubicBezTo>
                <a:lnTo>
                  <a:pt x="8207569" y="1362999"/>
                </a:lnTo>
                <a:cubicBezTo>
                  <a:pt x="8193449" y="1362999"/>
                  <a:pt x="8182858" y="1362999"/>
                  <a:pt x="8175798" y="1362999"/>
                </a:cubicBezTo>
                <a:cubicBezTo>
                  <a:pt x="8168737" y="1362999"/>
                  <a:pt x="8161677" y="1359468"/>
                  <a:pt x="8154617" y="1352408"/>
                </a:cubicBezTo>
                <a:cubicBezTo>
                  <a:pt x="8154617" y="1352408"/>
                  <a:pt x="8151087" y="1348879"/>
                  <a:pt x="8144027" y="1341818"/>
                </a:cubicBezTo>
                <a:close/>
                <a:moveTo>
                  <a:pt x="2478156" y="1341818"/>
                </a:moveTo>
                <a:cubicBezTo>
                  <a:pt x="2485216" y="1355939"/>
                  <a:pt x="2488746" y="1355939"/>
                  <a:pt x="2488746" y="1341818"/>
                </a:cubicBezTo>
                <a:cubicBezTo>
                  <a:pt x="2488746" y="1341818"/>
                  <a:pt x="2485216" y="1341818"/>
                  <a:pt x="2478156" y="1341818"/>
                </a:cubicBezTo>
                <a:close/>
                <a:moveTo>
                  <a:pt x="8324064" y="1331228"/>
                </a:moveTo>
                <a:cubicBezTo>
                  <a:pt x="8331124" y="1331228"/>
                  <a:pt x="8334654" y="1331228"/>
                  <a:pt x="8334654" y="1331228"/>
                </a:cubicBezTo>
                <a:cubicBezTo>
                  <a:pt x="8334654" y="1338287"/>
                  <a:pt x="8338183" y="1341818"/>
                  <a:pt x="8345244" y="1341818"/>
                </a:cubicBezTo>
                <a:cubicBezTo>
                  <a:pt x="8345244" y="1341818"/>
                  <a:pt x="8366425" y="1343583"/>
                  <a:pt x="8408787" y="1347114"/>
                </a:cubicBezTo>
                <a:cubicBezTo>
                  <a:pt x="8451148" y="1350643"/>
                  <a:pt x="8475858" y="1355939"/>
                  <a:pt x="8482920" y="1362999"/>
                </a:cubicBezTo>
                <a:cubicBezTo>
                  <a:pt x="8482920" y="1362999"/>
                  <a:pt x="8489980" y="1362999"/>
                  <a:pt x="8504100" y="1362999"/>
                </a:cubicBezTo>
                <a:cubicBezTo>
                  <a:pt x="8504100" y="1362999"/>
                  <a:pt x="8505866" y="1364764"/>
                  <a:pt x="8509395" y="1368293"/>
                </a:cubicBezTo>
                <a:cubicBezTo>
                  <a:pt x="8512925" y="1371824"/>
                  <a:pt x="8514691" y="1377120"/>
                  <a:pt x="8514691" y="1384180"/>
                </a:cubicBezTo>
                <a:cubicBezTo>
                  <a:pt x="8514691" y="1391239"/>
                  <a:pt x="8518220" y="1394770"/>
                  <a:pt x="8525281" y="1394770"/>
                </a:cubicBezTo>
                <a:cubicBezTo>
                  <a:pt x="8532341" y="1394770"/>
                  <a:pt x="8539400" y="1396535"/>
                  <a:pt x="8546462" y="1400066"/>
                </a:cubicBezTo>
                <a:cubicBezTo>
                  <a:pt x="8553522" y="1403595"/>
                  <a:pt x="8562347" y="1407125"/>
                  <a:pt x="8572938" y="1410656"/>
                </a:cubicBezTo>
                <a:cubicBezTo>
                  <a:pt x="8583528" y="1414187"/>
                  <a:pt x="8595884" y="1419481"/>
                  <a:pt x="8610004" y="1426541"/>
                </a:cubicBezTo>
                <a:cubicBezTo>
                  <a:pt x="8624124" y="1433602"/>
                  <a:pt x="8634714" y="1437132"/>
                  <a:pt x="8641775" y="1437132"/>
                </a:cubicBezTo>
                <a:cubicBezTo>
                  <a:pt x="8648836" y="1437132"/>
                  <a:pt x="8652366" y="1438897"/>
                  <a:pt x="8652366" y="1442427"/>
                </a:cubicBezTo>
                <a:cubicBezTo>
                  <a:pt x="8652366" y="1445957"/>
                  <a:pt x="8659426" y="1451253"/>
                  <a:pt x="8673545" y="1458312"/>
                </a:cubicBezTo>
                <a:lnTo>
                  <a:pt x="8694728" y="1468903"/>
                </a:lnTo>
                <a:cubicBezTo>
                  <a:pt x="8687666" y="1475964"/>
                  <a:pt x="8673545" y="1475964"/>
                  <a:pt x="8652366" y="1468903"/>
                </a:cubicBezTo>
                <a:cubicBezTo>
                  <a:pt x="8638245" y="1461843"/>
                  <a:pt x="8631185" y="1458312"/>
                  <a:pt x="8631185" y="1458312"/>
                </a:cubicBezTo>
                <a:lnTo>
                  <a:pt x="8599414" y="1447722"/>
                </a:lnTo>
                <a:cubicBezTo>
                  <a:pt x="8585294" y="1440662"/>
                  <a:pt x="8576468" y="1435368"/>
                  <a:pt x="8572938" y="1431837"/>
                </a:cubicBezTo>
                <a:cubicBezTo>
                  <a:pt x="8569409" y="1428306"/>
                  <a:pt x="8564112" y="1426541"/>
                  <a:pt x="8557053" y="1426541"/>
                </a:cubicBezTo>
                <a:lnTo>
                  <a:pt x="8546462" y="1426541"/>
                </a:lnTo>
                <a:cubicBezTo>
                  <a:pt x="8546462" y="1412420"/>
                  <a:pt x="8532341" y="1405360"/>
                  <a:pt x="8504100" y="1405360"/>
                </a:cubicBezTo>
                <a:cubicBezTo>
                  <a:pt x="8475858" y="1405360"/>
                  <a:pt x="8461739" y="1398301"/>
                  <a:pt x="8461739" y="1384180"/>
                </a:cubicBezTo>
                <a:cubicBezTo>
                  <a:pt x="8461739" y="1377120"/>
                  <a:pt x="8458209" y="1373589"/>
                  <a:pt x="8451148" y="1373589"/>
                </a:cubicBezTo>
                <a:cubicBezTo>
                  <a:pt x="8444087" y="1373589"/>
                  <a:pt x="8440558" y="1373589"/>
                  <a:pt x="8440558" y="1373589"/>
                </a:cubicBezTo>
                <a:lnTo>
                  <a:pt x="8429968" y="1362999"/>
                </a:lnTo>
                <a:lnTo>
                  <a:pt x="8429968" y="1373589"/>
                </a:lnTo>
                <a:lnTo>
                  <a:pt x="8408787" y="1384180"/>
                </a:lnTo>
                <a:cubicBezTo>
                  <a:pt x="8394666" y="1377120"/>
                  <a:pt x="8389372" y="1370060"/>
                  <a:pt x="8392901" y="1362999"/>
                </a:cubicBezTo>
                <a:cubicBezTo>
                  <a:pt x="8396431" y="1355939"/>
                  <a:pt x="8391135" y="1352408"/>
                  <a:pt x="8377016" y="1352408"/>
                </a:cubicBezTo>
                <a:cubicBezTo>
                  <a:pt x="8341714" y="1352408"/>
                  <a:pt x="8324064" y="1345349"/>
                  <a:pt x="8324064" y="1331228"/>
                </a:cubicBezTo>
                <a:close/>
                <a:moveTo>
                  <a:pt x="7201480" y="1331228"/>
                </a:moveTo>
                <a:cubicBezTo>
                  <a:pt x="7201480" y="1338287"/>
                  <a:pt x="7201480" y="1341818"/>
                  <a:pt x="7201480" y="1341818"/>
                </a:cubicBezTo>
                <a:lnTo>
                  <a:pt x="7222660" y="1341818"/>
                </a:lnTo>
                <a:lnTo>
                  <a:pt x="7233251" y="1352408"/>
                </a:lnTo>
                <a:cubicBezTo>
                  <a:pt x="7233251" y="1352408"/>
                  <a:pt x="7240312" y="1352408"/>
                  <a:pt x="7254432" y="1352408"/>
                </a:cubicBezTo>
                <a:lnTo>
                  <a:pt x="7275612" y="1352408"/>
                </a:lnTo>
                <a:lnTo>
                  <a:pt x="7254432" y="1341818"/>
                </a:lnTo>
                <a:cubicBezTo>
                  <a:pt x="7233251" y="1334758"/>
                  <a:pt x="7215600" y="1331228"/>
                  <a:pt x="7201480" y="1331228"/>
                </a:cubicBezTo>
                <a:close/>
                <a:moveTo>
                  <a:pt x="3177123" y="1331228"/>
                </a:moveTo>
                <a:lnTo>
                  <a:pt x="3177123" y="1341818"/>
                </a:lnTo>
                <a:cubicBezTo>
                  <a:pt x="3184183" y="1348879"/>
                  <a:pt x="3191243" y="1352408"/>
                  <a:pt x="3198303" y="1352408"/>
                </a:cubicBezTo>
                <a:lnTo>
                  <a:pt x="3208895" y="1352408"/>
                </a:lnTo>
                <a:cubicBezTo>
                  <a:pt x="3201834" y="1345349"/>
                  <a:pt x="3198303" y="1341818"/>
                  <a:pt x="3198303" y="1341818"/>
                </a:cubicBezTo>
                <a:close/>
                <a:moveTo>
                  <a:pt x="8478683" y="1324874"/>
                </a:moveTo>
                <a:lnTo>
                  <a:pt x="8492546" y="1328339"/>
                </a:lnTo>
                <a:lnTo>
                  <a:pt x="8493510" y="1331228"/>
                </a:lnTo>
                <a:lnTo>
                  <a:pt x="8472329" y="1331228"/>
                </a:lnTo>
                <a:close/>
                <a:moveTo>
                  <a:pt x="7050566" y="1324609"/>
                </a:moveTo>
                <a:cubicBezTo>
                  <a:pt x="7052332" y="1323725"/>
                  <a:pt x="7053214" y="1324168"/>
                  <a:pt x="7053214" y="1325933"/>
                </a:cubicBezTo>
                <a:cubicBezTo>
                  <a:pt x="7053214" y="1329464"/>
                  <a:pt x="7049684" y="1331228"/>
                  <a:pt x="7042622" y="1331228"/>
                </a:cubicBezTo>
                <a:cubicBezTo>
                  <a:pt x="7046154" y="1327697"/>
                  <a:pt x="7048800" y="1325492"/>
                  <a:pt x="7050566" y="1324609"/>
                </a:cubicBezTo>
                <a:close/>
                <a:moveTo>
                  <a:pt x="7328564" y="1320637"/>
                </a:moveTo>
                <a:lnTo>
                  <a:pt x="7317974" y="1331228"/>
                </a:lnTo>
                <a:lnTo>
                  <a:pt x="7339155" y="1331228"/>
                </a:lnTo>
                <a:cubicBezTo>
                  <a:pt x="7339155" y="1331228"/>
                  <a:pt x="7337389" y="1329464"/>
                  <a:pt x="7333860" y="1325933"/>
                </a:cubicBezTo>
                <a:cubicBezTo>
                  <a:pt x="7330330" y="1322402"/>
                  <a:pt x="7328564" y="1320637"/>
                  <a:pt x="7328564" y="1320637"/>
                </a:cubicBezTo>
                <a:close/>
                <a:moveTo>
                  <a:pt x="6375428" y="1320637"/>
                </a:moveTo>
                <a:lnTo>
                  <a:pt x="6386018" y="1331228"/>
                </a:lnTo>
                <a:cubicBezTo>
                  <a:pt x="6386018" y="1331228"/>
                  <a:pt x="6386018" y="1327697"/>
                  <a:pt x="6386018" y="1320637"/>
                </a:cubicBezTo>
                <a:cubicBezTo>
                  <a:pt x="6378957" y="1320637"/>
                  <a:pt x="6375428" y="1320637"/>
                  <a:pt x="6375428" y="1320637"/>
                </a:cubicBezTo>
                <a:close/>
                <a:moveTo>
                  <a:pt x="6322476" y="1320637"/>
                </a:moveTo>
                <a:lnTo>
                  <a:pt x="6333066" y="1331228"/>
                </a:lnTo>
                <a:cubicBezTo>
                  <a:pt x="6333066" y="1331228"/>
                  <a:pt x="6333066" y="1329464"/>
                  <a:pt x="6333066" y="1325933"/>
                </a:cubicBezTo>
                <a:cubicBezTo>
                  <a:pt x="6333066" y="1322402"/>
                  <a:pt x="6329536" y="1320637"/>
                  <a:pt x="6322476" y="1320637"/>
                </a:cubicBezTo>
                <a:close/>
                <a:moveTo>
                  <a:pt x="2817049" y="1320637"/>
                </a:moveTo>
                <a:lnTo>
                  <a:pt x="2827639" y="1331228"/>
                </a:lnTo>
                <a:lnTo>
                  <a:pt x="2880591" y="1341818"/>
                </a:lnTo>
                <a:lnTo>
                  <a:pt x="2891182" y="1341818"/>
                </a:lnTo>
                <a:cubicBezTo>
                  <a:pt x="2884122" y="1327697"/>
                  <a:pt x="2859410" y="1320637"/>
                  <a:pt x="2817049" y="1320637"/>
                </a:cubicBezTo>
                <a:close/>
                <a:moveTo>
                  <a:pt x="6448236" y="1314018"/>
                </a:moveTo>
                <a:cubicBezTo>
                  <a:pt x="6447353" y="1313136"/>
                  <a:pt x="6446030" y="1313577"/>
                  <a:pt x="6444265" y="1315341"/>
                </a:cubicBezTo>
                <a:cubicBezTo>
                  <a:pt x="6440736" y="1318872"/>
                  <a:pt x="6438970" y="1324168"/>
                  <a:pt x="6438970" y="1331228"/>
                </a:cubicBezTo>
                <a:lnTo>
                  <a:pt x="6449560" y="1320637"/>
                </a:lnTo>
                <a:cubicBezTo>
                  <a:pt x="6449560" y="1317108"/>
                  <a:pt x="6449118" y="1314902"/>
                  <a:pt x="6448236" y="1314018"/>
                </a:cubicBezTo>
                <a:close/>
                <a:moveTo>
                  <a:pt x="8228750" y="1310047"/>
                </a:moveTo>
                <a:lnTo>
                  <a:pt x="8302883" y="1320637"/>
                </a:lnTo>
                <a:lnTo>
                  <a:pt x="8292291" y="1331228"/>
                </a:lnTo>
                <a:cubicBezTo>
                  <a:pt x="8285231" y="1331228"/>
                  <a:pt x="8276406" y="1331228"/>
                  <a:pt x="8265816" y="1331228"/>
                </a:cubicBezTo>
                <a:cubicBezTo>
                  <a:pt x="8255225" y="1331228"/>
                  <a:pt x="8244635" y="1329464"/>
                  <a:pt x="8234045" y="1325933"/>
                </a:cubicBezTo>
                <a:cubicBezTo>
                  <a:pt x="8223454" y="1322402"/>
                  <a:pt x="8221689" y="1317108"/>
                  <a:pt x="8228750" y="1310047"/>
                </a:cubicBezTo>
                <a:close/>
                <a:moveTo>
                  <a:pt x="3611330" y="1310047"/>
                </a:moveTo>
                <a:cubicBezTo>
                  <a:pt x="3604269" y="1310047"/>
                  <a:pt x="3600740" y="1311812"/>
                  <a:pt x="3600740" y="1315341"/>
                </a:cubicBezTo>
                <a:cubicBezTo>
                  <a:pt x="3600740" y="1318872"/>
                  <a:pt x="3602504" y="1320637"/>
                  <a:pt x="3606034" y="1320637"/>
                </a:cubicBezTo>
                <a:cubicBezTo>
                  <a:pt x="3609565" y="1320637"/>
                  <a:pt x="3611330" y="1317108"/>
                  <a:pt x="3611330" y="1310047"/>
                </a:cubicBezTo>
                <a:close/>
                <a:moveTo>
                  <a:pt x="3177123" y="1310047"/>
                </a:moveTo>
                <a:cubicBezTo>
                  <a:pt x="3170063" y="1310047"/>
                  <a:pt x="3166533" y="1313577"/>
                  <a:pt x="3166533" y="1320637"/>
                </a:cubicBezTo>
                <a:cubicBezTo>
                  <a:pt x="3166533" y="1320637"/>
                  <a:pt x="3170063" y="1318872"/>
                  <a:pt x="3177123" y="1315341"/>
                </a:cubicBezTo>
                <a:cubicBezTo>
                  <a:pt x="3184183" y="1311812"/>
                  <a:pt x="3187714" y="1310047"/>
                  <a:pt x="3187714" y="1310047"/>
                </a:cubicBezTo>
                <a:cubicBezTo>
                  <a:pt x="3187714" y="1310047"/>
                  <a:pt x="3184183" y="1310047"/>
                  <a:pt x="3177123" y="1310047"/>
                </a:cubicBezTo>
                <a:close/>
                <a:moveTo>
                  <a:pt x="3357160" y="1299456"/>
                </a:moveTo>
                <a:lnTo>
                  <a:pt x="3357160" y="1310047"/>
                </a:lnTo>
                <a:lnTo>
                  <a:pt x="3378341" y="1310047"/>
                </a:lnTo>
                <a:cubicBezTo>
                  <a:pt x="3371280" y="1302987"/>
                  <a:pt x="3364220" y="1299456"/>
                  <a:pt x="3357160" y="1299456"/>
                </a:cubicBezTo>
                <a:close/>
                <a:moveTo>
                  <a:pt x="2912362" y="1299456"/>
                </a:moveTo>
                <a:lnTo>
                  <a:pt x="2922954" y="1299456"/>
                </a:lnTo>
                <a:lnTo>
                  <a:pt x="2922954" y="1310047"/>
                </a:lnTo>
                <a:cubicBezTo>
                  <a:pt x="2922954" y="1310047"/>
                  <a:pt x="2919423" y="1306516"/>
                  <a:pt x="2912362" y="1299456"/>
                </a:cubicBezTo>
                <a:close/>
                <a:moveTo>
                  <a:pt x="2509927" y="1299456"/>
                </a:moveTo>
                <a:cubicBezTo>
                  <a:pt x="2509927" y="1299456"/>
                  <a:pt x="2513458" y="1301221"/>
                  <a:pt x="2520518" y="1304752"/>
                </a:cubicBezTo>
                <a:cubicBezTo>
                  <a:pt x="2527577" y="1308283"/>
                  <a:pt x="2534638" y="1310047"/>
                  <a:pt x="2541698" y="1310047"/>
                </a:cubicBezTo>
                <a:cubicBezTo>
                  <a:pt x="2562879" y="1317108"/>
                  <a:pt x="2573470" y="1320637"/>
                  <a:pt x="2573470" y="1320637"/>
                </a:cubicBezTo>
                <a:cubicBezTo>
                  <a:pt x="2580529" y="1320637"/>
                  <a:pt x="2585826" y="1322402"/>
                  <a:pt x="2589355" y="1325933"/>
                </a:cubicBezTo>
                <a:cubicBezTo>
                  <a:pt x="2592886" y="1329464"/>
                  <a:pt x="2598181" y="1331228"/>
                  <a:pt x="2605241" y="1331228"/>
                </a:cubicBezTo>
                <a:cubicBezTo>
                  <a:pt x="2612301" y="1331228"/>
                  <a:pt x="2619361" y="1334758"/>
                  <a:pt x="2626422" y="1341818"/>
                </a:cubicBezTo>
                <a:cubicBezTo>
                  <a:pt x="2633481" y="1341818"/>
                  <a:pt x="2638777" y="1341818"/>
                  <a:pt x="2642307" y="1341818"/>
                </a:cubicBezTo>
                <a:cubicBezTo>
                  <a:pt x="2645838" y="1341818"/>
                  <a:pt x="2651133" y="1345349"/>
                  <a:pt x="2658193" y="1352408"/>
                </a:cubicBezTo>
                <a:cubicBezTo>
                  <a:pt x="2672313" y="1352408"/>
                  <a:pt x="2682904" y="1352408"/>
                  <a:pt x="2689964" y="1352408"/>
                </a:cubicBezTo>
                <a:lnTo>
                  <a:pt x="2721735" y="1352408"/>
                </a:lnTo>
                <a:cubicBezTo>
                  <a:pt x="2721735" y="1352408"/>
                  <a:pt x="2716440" y="1350643"/>
                  <a:pt x="2705851" y="1347114"/>
                </a:cubicBezTo>
                <a:cubicBezTo>
                  <a:pt x="2695259" y="1343583"/>
                  <a:pt x="2686433" y="1338287"/>
                  <a:pt x="2679374" y="1331228"/>
                </a:cubicBezTo>
                <a:cubicBezTo>
                  <a:pt x="2651133" y="1324168"/>
                  <a:pt x="2629952" y="1320637"/>
                  <a:pt x="2615831" y="1320637"/>
                </a:cubicBezTo>
                <a:cubicBezTo>
                  <a:pt x="2608771" y="1320637"/>
                  <a:pt x="2594650" y="1317108"/>
                  <a:pt x="2573470" y="1310047"/>
                </a:cubicBezTo>
                <a:cubicBezTo>
                  <a:pt x="2552289" y="1302987"/>
                  <a:pt x="2534638" y="1299456"/>
                  <a:pt x="2520518" y="1299456"/>
                </a:cubicBezTo>
                <a:cubicBezTo>
                  <a:pt x="2513458" y="1299456"/>
                  <a:pt x="2509927" y="1299456"/>
                  <a:pt x="2509927" y="1299456"/>
                </a:cubicBezTo>
                <a:close/>
                <a:moveTo>
                  <a:pt x="2223986" y="1299456"/>
                </a:moveTo>
                <a:cubicBezTo>
                  <a:pt x="2231046" y="1299456"/>
                  <a:pt x="2234577" y="1299456"/>
                  <a:pt x="2234577" y="1299456"/>
                </a:cubicBezTo>
                <a:lnTo>
                  <a:pt x="2223986" y="1310047"/>
                </a:lnTo>
                <a:close/>
                <a:moveTo>
                  <a:pt x="8353186" y="1294162"/>
                </a:moveTo>
                <a:cubicBezTo>
                  <a:pt x="8354951" y="1294162"/>
                  <a:pt x="8355835" y="1295927"/>
                  <a:pt x="8355835" y="1299456"/>
                </a:cubicBezTo>
                <a:lnTo>
                  <a:pt x="8345244" y="1299456"/>
                </a:lnTo>
                <a:cubicBezTo>
                  <a:pt x="8348774" y="1295927"/>
                  <a:pt x="8351422" y="1294162"/>
                  <a:pt x="8353186" y="1294162"/>
                </a:cubicBezTo>
                <a:close/>
                <a:moveTo>
                  <a:pt x="7922951" y="1292837"/>
                </a:moveTo>
                <a:cubicBezTo>
                  <a:pt x="7922070" y="1293721"/>
                  <a:pt x="7921627" y="1295927"/>
                  <a:pt x="7921627" y="1299456"/>
                </a:cubicBezTo>
                <a:cubicBezTo>
                  <a:pt x="7928688" y="1299456"/>
                  <a:pt x="7932219" y="1299456"/>
                  <a:pt x="7932219" y="1299456"/>
                </a:cubicBezTo>
                <a:cubicBezTo>
                  <a:pt x="7932219" y="1299456"/>
                  <a:pt x="7930452" y="1297691"/>
                  <a:pt x="7926923" y="1294162"/>
                </a:cubicBezTo>
                <a:cubicBezTo>
                  <a:pt x="7925158" y="1292397"/>
                  <a:pt x="7923835" y="1291956"/>
                  <a:pt x="7922951" y="1292837"/>
                </a:cubicBezTo>
                <a:close/>
                <a:moveTo>
                  <a:pt x="6333066" y="1288866"/>
                </a:moveTo>
                <a:lnTo>
                  <a:pt x="6343656" y="1299456"/>
                </a:lnTo>
                <a:cubicBezTo>
                  <a:pt x="6343656" y="1299456"/>
                  <a:pt x="6347186" y="1299456"/>
                  <a:pt x="6354246" y="1299456"/>
                </a:cubicBezTo>
                <a:close/>
                <a:moveTo>
                  <a:pt x="3155942" y="1288866"/>
                </a:moveTo>
                <a:lnTo>
                  <a:pt x="3177123" y="1299456"/>
                </a:lnTo>
                <a:lnTo>
                  <a:pt x="3187714" y="1288866"/>
                </a:lnTo>
                <a:cubicBezTo>
                  <a:pt x="3180653" y="1288866"/>
                  <a:pt x="3173593" y="1288866"/>
                  <a:pt x="3166533" y="1288866"/>
                </a:cubicBezTo>
                <a:close/>
                <a:moveTo>
                  <a:pt x="3050039" y="1288866"/>
                </a:moveTo>
                <a:lnTo>
                  <a:pt x="3155942" y="1331228"/>
                </a:lnTo>
                <a:cubicBezTo>
                  <a:pt x="3155942" y="1324168"/>
                  <a:pt x="3154177" y="1320637"/>
                  <a:pt x="3150648" y="1320637"/>
                </a:cubicBezTo>
                <a:cubicBezTo>
                  <a:pt x="3147116" y="1320637"/>
                  <a:pt x="3141821" y="1317108"/>
                  <a:pt x="3134762" y="1310047"/>
                </a:cubicBezTo>
                <a:lnTo>
                  <a:pt x="3092399" y="1299456"/>
                </a:lnTo>
                <a:close/>
                <a:moveTo>
                  <a:pt x="2276938" y="1288866"/>
                </a:moveTo>
                <a:cubicBezTo>
                  <a:pt x="2276938" y="1288866"/>
                  <a:pt x="2285763" y="1290631"/>
                  <a:pt x="2303415" y="1294162"/>
                </a:cubicBezTo>
                <a:cubicBezTo>
                  <a:pt x="2321066" y="1297691"/>
                  <a:pt x="2329890" y="1302987"/>
                  <a:pt x="2329890" y="1310047"/>
                </a:cubicBezTo>
                <a:cubicBezTo>
                  <a:pt x="2344011" y="1317108"/>
                  <a:pt x="2344011" y="1320637"/>
                  <a:pt x="2329890" y="1320637"/>
                </a:cubicBezTo>
                <a:cubicBezTo>
                  <a:pt x="2322830" y="1320637"/>
                  <a:pt x="2315769" y="1324168"/>
                  <a:pt x="2308710" y="1331228"/>
                </a:cubicBezTo>
                <a:cubicBezTo>
                  <a:pt x="2308710" y="1324168"/>
                  <a:pt x="2308710" y="1320637"/>
                  <a:pt x="2308710" y="1320637"/>
                </a:cubicBezTo>
                <a:lnTo>
                  <a:pt x="2298119" y="1310047"/>
                </a:lnTo>
                <a:close/>
                <a:moveTo>
                  <a:pt x="8440558" y="1278276"/>
                </a:moveTo>
                <a:lnTo>
                  <a:pt x="8461739" y="1278276"/>
                </a:lnTo>
                <a:lnTo>
                  <a:pt x="8472329" y="1278276"/>
                </a:lnTo>
                <a:cubicBezTo>
                  <a:pt x="8479390" y="1278276"/>
                  <a:pt x="8486449" y="1281806"/>
                  <a:pt x="8493510" y="1288866"/>
                </a:cubicBezTo>
                <a:lnTo>
                  <a:pt x="8514691" y="1299456"/>
                </a:lnTo>
                <a:cubicBezTo>
                  <a:pt x="8514691" y="1299456"/>
                  <a:pt x="8521751" y="1301221"/>
                  <a:pt x="8535871" y="1304752"/>
                </a:cubicBezTo>
                <a:cubicBezTo>
                  <a:pt x="8549991" y="1308283"/>
                  <a:pt x="8560582" y="1313577"/>
                  <a:pt x="8567641" y="1320637"/>
                </a:cubicBezTo>
                <a:cubicBezTo>
                  <a:pt x="8595884" y="1327697"/>
                  <a:pt x="8613533" y="1331228"/>
                  <a:pt x="8620595" y="1331228"/>
                </a:cubicBezTo>
                <a:cubicBezTo>
                  <a:pt x="8620595" y="1331228"/>
                  <a:pt x="8622360" y="1332993"/>
                  <a:pt x="8625889" y="1336523"/>
                </a:cubicBezTo>
                <a:cubicBezTo>
                  <a:pt x="8629419" y="1340053"/>
                  <a:pt x="8634714" y="1345349"/>
                  <a:pt x="8641775" y="1352408"/>
                </a:cubicBezTo>
                <a:cubicBezTo>
                  <a:pt x="8648836" y="1359468"/>
                  <a:pt x="8655895" y="1362999"/>
                  <a:pt x="8662957" y="1362999"/>
                </a:cubicBezTo>
                <a:cubicBezTo>
                  <a:pt x="8691199" y="1362999"/>
                  <a:pt x="8698257" y="1370060"/>
                  <a:pt x="8684137" y="1384180"/>
                </a:cubicBezTo>
                <a:cubicBezTo>
                  <a:pt x="8670016" y="1391239"/>
                  <a:pt x="8652366" y="1387710"/>
                  <a:pt x="8631185" y="1373589"/>
                </a:cubicBezTo>
                <a:cubicBezTo>
                  <a:pt x="8610004" y="1366529"/>
                  <a:pt x="8595884" y="1361235"/>
                  <a:pt x="8588824" y="1357704"/>
                </a:cubicBezTo>
                <a:cubicBezTo>
                  <a:pt x="8581762" y="1354173"/>
                  <a:pt x="8567641" y="1352408"/>
                  <a:pt x="8546462" y="1352408"/>
                </a:cubicBezTo>
                <a:cubicBezTo>
                  <a:pt x="8532341" y="1345349"/>
                  <a:pt x="8523515" y="1341818"/>
                  <a:pt x="8519985" y="1341818"/>
                </a:cubicBezTo>
                <a:cubicBezTo>
                  <a:pt x="8516456" y="1341818"/>
                  <a:pt x="8514691" y="1338287"/>
                  <a:pt x="8514691" y="1331228"/>
                </a:cubicBezTo>
                <a:cubicBezTo>
                  <a:pt x="8507630" y="1331228"/>
                  <a:pt x="8504100" y="1331228"/>
                  <a:pt x="8504100" y="1331228"/>
                </a:cubicBezTo>
                <a:lnTo>
                  <a:pt x="8492546" y="1328339"/>
                </a:lnTo>
                <a:lnTo>
                  <a:pt x="8490863" y="1323286"/>
                </a:lnTo>
                <a:cubicBezTo>
                  <a:pt x="8489098" y="1321519"/>
                  <a:pt x="8486449" y="1320637"/>
                  <a:pt x="8482920" y="1320637"/>
                </a:cubicBezTo>
                <a:lnTo>
                  <a:pt x="8478683" y="1324874"/>
                </a:lnTo>
                <a:lnTo>
                  <a:pt x="8461739" y="1320637"/>
                </a:lnTo>
                <a:lnTo>
                  <a:pt x="8440558" y="1310047"/>
                </a:lnTo>
                <a:close/>
                <a:moveTo>
                  <a:pt x="8249931" y="1278276"/>
                </a:moveTo>
                <a:cubicBezTo>
                  <a:pt x="8249931" y="1278276"/>
                  <a:pt x="8253460" y="1278276"/>
                  <a:pt x="8260521" y="1278276"/>
                </a:cubicBezTo>
                <a:lnTo>
                  <a:pt x="8249931" y="1288866"/>
                </a:lnTo>
                <a:close/>
                <a:moveTo>
                  <a:pt x="8112254" y="1278276"/>
                </a:moveTo>
                <a:lnTo>
                  <a:pt x="8133435" y="1278276"/>
                </a:lnTo>
                <a:cubicBezTo>
                  <a:pt x="8147556" y="1285335"/>
                  <a:pt x="8158146" y="1288866"/>
                  <a:pt x="8165206" y="1288866"/>
                </a:cubicBezTo>
                <a:cubicBezTo>
                  <a:pt x="8165206" y="1295927"/>
                  <a:pt x="8170502" y="1299456"/>
                  <a:pt x="8181093" y="1299456"/>
                </a:cubicBezTo>
                <a:cubicBezTo>
                  <a:pt x="8191683" y="1299456"/>
                  <a:pt x="8198743" y="1302987"/>
                  <a:pt x="8202273" y="1310047"/>
                </a:cubicBezTo>
                <a:cubicBezTo>
                  <a:pt x="8205802" y="1317108"/>
                  <a:pt x="8204039" y="1320637"/>
                  <a:pt x="8196979" y="1320637"/>
                </a:cubicBezTo>
                <a:cubicBezTo>
                  <a:pt x="8189917" y="1320637"/>
                  <a:pt x="8182858" y="1317108"/>
                  <a:pt x="8175798" y="1310047"/>
                </a:cubicBezTo>
                <a:lnTo>
                  <a:pt x="8154617" y="1299456"/>
                </a:lnTo>
                <a:cubicBezTo>
                  <a:pt x="8147556" y="1299456"/>
                  <a:pt x="8140497" y="1295927"/>
                  <a:pt x="8133435" y="1288866"/>
                </a:cubicBezTo>
                <a:cubicBezTo>
                  <a:pt x="8126375" y="1288866"/>
                  <a:pt x="8121079" y="1287101"/>
                  <a:pt x="8117550" y="1283571"/>
                </a:cubicBezTo>
                <a:cubicBezTo>
                  <a:pt x="8114020" y="1280041"/>
                  <a:pt x="8112254" y="1278276"/>
                  <a:pt x="8112254" y="1278276"/>
                </a:cubicBezTo>
                <a:close/>
                <a:moveTo>
                  <a:pt x="8069894" y="1278276"/>
                </a:moveTo>
                <a:cubicBezTo>
                  <a:pt x="8069894" y="1278276"/>
                  <a:pt x="8073423" y="1278276"/>
                  <a:pt x="8080483" y="1278276"/>
                </a:cubicBezTo>
                <a:cubicBezTo>
                  <a:pt x="8080483" y="1285335"/>
                  <a:pt x="8076954" y="1288866"/>
                  <a:pt x="8069894" y="1288866"/>
                </a:cubicBezTo>
                <a:close/>
                <a:moveTo>
                  <a:pt x="6936718" y="1278276"/>
                </a:moveTo>
                <a:cubicBezTo>
                  <a:pt x="6943780" y="1278276"/>
                  <a:pt x="6947310" y="1278276"/>
                  <a:pt x="6947310" y="1278276"/>
                </a:cubicBezTo>
                <a:lnTo>
                  <a:pt x="6947310" y="1288866"/>
                </a:lnTo>
                <a:close/>
                <a:moveTo>
                  <a:pt x="2954724" y="1278276"/>
                </a:moveTo>
                <a:lnTo>
                  <a:pt x="2975906" y="1299456"/>
                </a:lnTo>
                <a:lnTo>
                  <a:pt x="2986495" y="1310047"/>
                </a:lnTo>
                <a:lnTo>
                  <a:pt x="3018266" y="1331228"/>
                </a:lnTo>
                <a:lnTo>
                  <a:pt x="3028858" y="1341818"/>
                </a:lnTo>
                <a:cubicBezTo>
                  <a:pt x="3028858" y="1341818"/>
                  <a:pt x="3021797" y="1341818"/>
                  <a:pt x="3007676" y="1341818"/>
                </a:cubicBezTo>
                <a:cubicBezTo>
                  <a:pt x="2993556" y="1341818"/>
                  <a:pt x="2979435" y="1338287"/>
                  <a:pt x="2965314" y="1331228"/>
                </a:cubicBezTo>
                <a:cubicBezTo>
                  <a:pt x="2965314" y="1331228"/>
                  <a:pt x="2963550" y="1329464"/>
                  <a:pt x="2960019" y="1325933"/>
                </a:cubicBezTo>
                <a:cubicBezTo>
                  <a:pt x="2956489" y="1322402"/>
                  <a:pt x="2951194" y="1320637"/>
                  <a:pt x="2944134" y="1320637"/>
                </a:cubicBezTo>
                <a:lnTo>
                  <a:pt x="2944134" y="1299456"/>
                </a:lnTo>
                <a:close/>
                <a:moveTo>
                  <a:pt x="2917658" y="1278276"/>
                </a:moveTo>
                <a:cubicBezTo>
                  <a:pt x="2921189" y="1278276"/>
                  <a:pt x="2926483" y="1278276"/>
                  <a:pt x="2933543" y="1278276"/>
                </a:cubicBezTo>
                <a:lnTo>
                  <a:pt x="2922954" y="1288866"/>
                </a:lnTo>
                <a:cubicBezTo>
                  <a:pt x="2915893" y="1288866"/>
                  <a:pt x="2912362" y="1288866"/>
                  <a:pt x="2912362" y="1288866"/>
                </a:cubicBezTo>
                <a:cubicBezTo>
                  <a:pt x="2912362" y="1281806"/>
                  <a:pt x="2914127" y="1278276"/>
                  <a:pt x="2917658" y="1278276"/>
                </a:cubicBezTo>
                <a:close/>
                <a:moveTo>
                  <a:pt x="2909715" y="1272981"/>
                </a:moveTo>
                <a:cubicBezTo>
                  <a:pt x="2911481" y="1272981"/>
                  <a:pt x="2912362" y="1274745"/>
                  <a:pt x="2912362" y="1278276"/>
                </a:cubicBezTo>
                <a:lnTo>
                  <a:pt x="2901772" y="1278276"/>
                </a:lnTo>
                <a:cubicBezTo>
                  <a:pt x="2905303" y="1274745"/>
                  <a:pt x="2907949" y="1272981"/>
                  <a:pt x="2909715" y="1272981"/>
                </a:cubicBezTo>
                <a:close/>
                <a:moveTo>
                  <a:pt x="8218160" y="1267685"/>
                </a:moveTo>
                <a:cubicBezTo>
                  <a:pt x="8225220" y="1267685"/>
                  <a:pt x="8228750" y="1271216"/>
                  <a:pt x="8228750" y="1278276"/>
                </a:cubicBezTo>
                <a:cubicBezTo>
                  <a:pt x="8228750" y="1278276"/>
                  <a:pt x="8226983" y="1278276"/>
                  <a:pt x="8223454" y="1278276"/>
                </a:cubicBezTo>
                <a:cubicBezTo>
                  <a:pt x="8219925" y="1278276"/>
                  <a:pt x="8218160" y="1278276"/>
                  <a:pt x="8218160" y="1278276"/>
                </a:cubicBezTo>
                <a:close/>
                <a:moveTo>
                  <a:pt x="6534284" y="1267685"/>
                </a:moveTo>
                <a:cubicBezTo>
                  <a:pt x="6534284" y="1267685"/>
                  <a:pt x="6536050" y="1269450"/>
                  <a:pt x="6539579" y="1272981"/>
                </a:cubicBezTo>
                <a:cubicBezTo>
                  <a:pt x="6543108" y="1276510"/>
                  <a:pt x="6544874" y="1278276"/>
                  <a:pt x="6544874" y="1278276"/>
                </a:cubicBezTo>
                <a:lnTo>
                  <a:pt x="6544874" y="1288866"/>
                </a:lnTo>
                <a:lnTo>
                  <a:pt x="6576646" y="1288866"/>
                </a:lnTo>
                <a:cubicBezTo>
                  <a:pt x="6576646" y="1281806"/>
                  <a:pt x="6580175" y="1281806"/>
                  <a:pt x="6587236" y="1288866"/>
                </a:cubicBezTo>
                <a:lnTo>
                  <a:pt x="6597826" y="1288866"/>
                </a:lnTo>
                <a:lnTo>
                  <a:pt x="6566054" y="1267685"/>
                </a:lnTo>
                <a:cubicBezTo>
                  <a:pt x="6558994" y="1267685"/>
                  <a:pt x="6551935" y="1267685"/>
                  <a:pt x="6544874" y="1267685"/>
                </a:cubicBezTo>
                <a:cubicBezTo>
                  <a:pt x="6537813" y="1267685"/>
                  <a:pt x="6534284" y="1267685"/>
                  <a:pt x="6534284" y="1267685"/>
                </a:cubicBezTo>
                <a:close/>
                <a:moveTo>
                  <a:pt x="6481332" y="1267685"/>
                </a:moveTo>
                <a:cubicBezTo>
                  <a:pt x="6481332" y="1274745"/>
                  <a:pt x="6484861" y="1278276"/>
                  <a:pt x="6491922" y="1278276"/>
                </a:cubicBezTo>
                <a:lnTo>
                  <a:pt x="6491922" y="1267685"/>
                </a:lnTo>
                <a:cubicBezTo>
                  <a:pt x="6484861" y="1267685"/>
                  <a:pt x="6481332" y="1267685"/>
                  <a:pt x="6481332" y="1267685"/>
                </a:cubicBezTo>
                <a:close/>
                <a:moveTo>
                  <a:pt x="3463064" y="1267685"/>
                </a:moveTo>
                <a:lnTo>
                  <a:pt x="3473655" y="1278276"/>
                </a:lnTo>
                <a:lnTo>
                  <a:pt x="3473655" y="1267685"/>
                </a:lnTo>
                <a:cubicBezTo>
                  <a:pt x="3473655" y="1267685"/>
                  <a:pt x="3470124" y="1267685"/>
                  <a:pt x="3463064" y="1267685"/>
                </a:cubicBezTo>
                <a:close/>
                <a:moveTo>
                  <a:pt x="2435794" y="1267685"/>
                </a:moveTo>
                <a:cubicBezTo>
                  <a:pt x="2442854" y="1274745"/>
                  <a:pt x="2448151" y="1278276"/>
                  <a:pt x="2451680" y="1278276"/>
                </a:cubicBezTo>
                <a:cubicBezTo>
                  <a:pt x="2455210" y="1278276"/>
                  <a:pt x="2460505" y="1278276"/>
                  <a:pt x="2467566" y="1278276"/>
                </a:cubicBezTo>
                <a:lnTo>
                  <a:pt x="2478156" y="1278276"/>
                </a:lnTo>
                <a:cubicBezTo>
                  <a:pt x="2478156" y="1278276"/>
                  <a:pt x="2474625" y="1274745"/>
                  <a:pt x="2467566" y="1267685"/>
                </a:cubicBezTo>
                <a:close/>
                <a:moveTo>
                  <a:pt x="3092399" y="1257095"/>
                </a:moveTo>
                <a:lnTo>
                  <a:pt x="3102990" y="1278276"/>
                </a:lnTo>
                <a:lnTo>
                  <a:pt x="3134762" y="1278276"/>
                </a:lnTo>
                <a:cubicBezTo>
                  <a:pt x="3134762" y="1278276"/>
                  <a:pt x="3129466" y="1274745"/>
                  <a:pt x="3118877" y="1267685"/>
                </a:cubicBezTo>
                <a:cubicBezTo>
                  <a:pt x="3108285" y="1260625"/>
                  <a:pt x="3099460" y="1257095"/>
                  <a:pt x="3092399" y="1257095"/>
                </a:cubicBezTo>
                <a:close/>
                <a:moveTo>
                  <a:pt x="2986495" y="1257095"/>
                </a:moveTo>
                <a:lnTo>
                  <a:pt x="3018266" y="1278276"/>
                </a:lnTo>
                <a:lnTo>
                  <a:pt x="3018266" y="1267685"/>
                </a:lnTo>
                <a:close/>
                <a:moveTo>
                  <a:pt x="2663488" y="1257095"/>
                </a:moveTo>
                <a:cubicBezTo>
                  <a:pt x="2652899" y="1257095"/>
                  <a:pt x="2651133" y="1260625"/>
                  <a:pt x="2658193" y="1267685"/>
                </a:cubicBezTo>
                <a:lnTo>
                  <a:pt x="2679374" y="1267685"/>
                </a:lnTo>
                <a:lnTo>
                  <a:pt x="2700554" y="1267685"/>
                </a:lnTo>
                <a:cubicBezTo>
                  <a:pt x="2700554" y="1267685"/>
                  <a:pt x="2697023" y="1264154"/>
                  <a:pt x="2689964" y="1257095"/>
                </a:cubicBezTo>
                <a:cubicBezTo>
                  <a:pt x="2682904" y="1257095"/>
                  <a:pt x="2674080" y="1257095"/>
                  <a:pt x="2663488" y="1257095"/>
                </a:cubicBezTo>
                <a:close/>
                <a:moveTo>
                  <a:pt x="2128673" y="1257095"/>
                </a:moveTo>
                <a:lnTo>
                  <a:pt x="2223986" y="1267685"/>
                </a:lnTo>
                <a:cubicBezTo>
                  <a:pt x="2245167" y="1281806"/>
                  <a:pt x="2255757" y="1288866"/>
                  <a:pt x="2255757" y="1288866"/>
                </a:cubicBezTo>
                <a:cubicBezTo>
                  <a:pt x="2255757" y="1295927"/>
                  <a:pt x="2252227" y="1297691"/>
                  <a:pt x="2245167" y="1294162"/>
                </a:cubicBezTo>
                <a:cubicBezTo>
                  <a:pt x="2238107" y="1290631"/>
                  <a:pt x="2229282" y="1287101"/>
                  <a:pt x="2218690" y="1283571"/>
                </a:cubicBezTo>
                <a:cubicBezTo>
                  <a:pt x="2208101" y="1280041"/>
                  <a:pt x="2195745" y="1278276"/>
                  <a:pt x="2181625" y="1278276"/>
                </a:cubicBezTo>
                <a:cubicBezTo>
                  <a:pt x="2174565" y="1278276"/>
                  <a:pt x="2165738" y="1276510"/>
                  <a:pt x="2155149" y="1272981"/>
                </a:cubicBezTo>
                <a:cubicBezTo>
                  <a:pt x="2144559" y="1269450"/>
                  <a:pt x="2135733" y="1264154"/>
                  <a:pt x="2128673" y="1257095"/>
                </a:cubicBezTo>
                <a:close/>
                <a:moveTo>
                  <a:pt x="1895684" y="1257095"/>
                </a:moveTo>
                <a:cubicBezTo>
                  <a:pt x="1888623" y="1257095"/>
                  <a:pt x="1885093" y="1258860"/>
                  <a:pt x="1885093" y="1262389"/>
                </a:cubicBezTo>
                <a:cubicBezTo>
                  <a:pt x="1885093" y="1265920"/>
                  <a:pt x="1888623" y="1267685"/>
                  <a:pt x="1895684" y="1267685"/>
                </a:cubicBezTo>
                <a:cubicBezTo>
                  <a:pt x="1902744" y="1267685"/>
                  <a:pt x="1909804" y="1267685"/>
                  <a:pt x="1916864" y="1267685"/>
                </a:cubicBezTo>
                <a:close/>
                <a:moveTo>
                  <a:pt x="6153028" y="1246504"/>
                </a:moveTo>
                <a:cubicBezTo>
                  <a:pt x="6153028" y="1246504"/>
                  <a:pt x="6153028" y="1248269"/>
                  <a:pt x="6153028" y="1251800"/>
                </a:cubicBezTo>
                <a:cubicBezTo>
                  <a:pt x="6153028" y="1255331"/>
                  <a:pt x="6153028" y="1257095"/>
                  <a:pt x="6153028" y="1257095"/>
                </a:cubicBezTo>
                <a:cubicBezTo>
                  <a:pt x="6160090" y="1257095"/>
                  <a:pt x="6163620" y="1255331"/>
                  <a:pt x="6163620" y="1251800"/>
                </a:cubicBezTo>
                <a:cubicBezTo>
                  <a:pt x="6163620" y="1248269"/>
                  <a:pt x="6160090" y="1246504"/>
                  <a:pt x="6153028" y="1246504"/>
                </a:cubicBezTo>
                <a:close/>
                <a:moveTo>
                  <a:pt x="2711145" y="1246504"/>
                </a:moveTo>
                <a:cubicBezTo>
                  <a:pt x="2725266" y="1253564"/>
                  <a:pt x="2735856" y="1257095"/>
                  <a:pt x="2742916" y="1257095"/>
                </a:cubicBezTo>
                <a:lnTo>
                  <a:pt x="2732326" y="1246504"/>
                </a:lnTo>
                <a:close/>
                <a:moveTo>
                  <a:pt x="1408525" y="1246504"/>
                </a:moveTo>
                <a:lnTo>
                  <a:pt x="1419114" y="1246504"/>
                </a:lnTo>
                <a:cubicBezTo>
                  <a:pt x="1426175" y="1253564"/>
                  <a:pt x="1433235" y="1255331"/>
                  <a:pt x="1440296" y="1251800"/>
                </a:cubicBezTo>
                <a:cubicBezTo>
                  <a:pt x="1447356" y="1248269"/>
                  <a:pt x="1457946" y="1250035"/>
                  <a:pt x="1472067" y="1257095"/>
                </a:cubicBezTo>
                <a:cubicBezTo>
                  <a:pt x="1479127" y="1264154"/>
                  <a:pt x="1486187" y="1267685"/>
                  <a:pt x="1493248" y="1267685"/>
                </a:cubicBezTo>
                <a:cubicBezTo>
                  <a:pt x="1500308" y="1267685"/>
                  <a:pt x="1503838" y="1267685"/>
                  <a:pt x="1503838" y="1267685"/>
                </a:cubicBezTo>
                <a:cubicBezTo>
                  <a:pt x="1510898" y="1267685"/>
                  <a:pt x="1517959" y="1271216"/>
                  <a:pt x="1525019" y="1278276"/>
                </a:cubicBezTo>
                <a:cubicBezTo>
                  <a:pt x="1532080" y="1285335"/>
                  <a:pt x="1537375" y="1288866"/>
                  <a:pt x="1540904" y="1288866"/>
                </a:cubicBezTo>
                <a:cubicBezTo>
                  <a:pt x="1544436" y="1288866"/>
                  <a:pt x="1556790" y="1292397"/>
                  <a:pt x="1577971" y="1299456"/>
                </a:cubicBezTo>
                <a:cubicBezTo>
                  <a:pt x="1599152" y="1306516"/>
                  <a:pt x="1634453" y="1317108"/>
                  <a:pt x="1683875" y="1331228"/>
                </a:cubicBezTo>
                <a:lnTo>
                  <a:pt x="1705056" y="1341818"/>
                </a:lnTo>
                <a:cubicBezTo>
                  <a:pt x="1697995" y="1341818"/>
                  <a:pt x="1689170" y="1341818"/>
                  <a:pt x="1678581" y="1341818"/>
                </a:cubicBezTo>
                <a:cubicBezTo>
                  <a:pt x="1667989" y="1341818"/>
                  <a:pt x="1659164" y="1338287"/>
                  <a:pt x="1652104" y="1331228"/>
                </a:cubicBezTo>
                <a:lnTo>
                  <a:pt x="1609742" y="1320637"/>
                </a:lnTo>
                <a:lnTo>
                  <a:pt x="1535610" y="1299456"/>
                </a:lnTo>
                <a:cubicBezTo>
                  <a:pt x="1521489" y="1299456"/>
                  <a:pt x="1514429" y="1299456"/>
                  <a:pt x="1514429" y="1299456"/>
                </a:cubicBezTo>
                <a:lnTo>
                  <a:pt x="1482658" y="1278276"/>
                </a:lnTo>
                <a:cubicBezTo>
                  <a:pt x="1482658" y="1264154"/>
                  <a:pt x="1465007" y="1257095"/>
                  <a:pt x="1429704" y="1257095"/>
                </a:cubicBezTo>
                <a:cubicBezTo>
                  <a:pt x="1415585" y="1257095"/>
                  <a:pt x="1408525" y="1253564"/>
                  <a:pt x="1408525" y="1246504"/>
                </a:cubicBezTo>
                <a:close/>
                <a:moveTo>
                  <a:pt x="2840878" y="1241210"/>
                </a:moveTo>
                <a:cubicBezTo>
                  <a:pt x="2839114" y="1241210"/>
                  <a:pt x="2838230" y="1242975"/>
                  <a:pt x="2838230" y="1246504"/>
                </a:cubicBezTo>
                <a:cubicBezTo>
                  <a:pt x="2838230" y="1253564"/>
                  <a:pt x="2838230" y="1257095"/>
                  <a:pt x="2838230" y="1257095"/>
                </a:cubicBezTo>
                <a:cubicBezTo>
                  <a:pt x="2852351" y="1250035"/>
                  <a:pt x="2866471" y="1253564"/>
                  <a:pt x="2880591" y="1267685"/>
                </a:cubicBezTo>
                <a:lnTo>
                  <a:pt x="2870002" y="1278276"/>
                </a:lnTo>
                <a:cubicBezTo>
                  <a:pt x="2855879" y="1271216"/>
                  <a:pt x="2845290" y="1271216"/>
                  <a:pt x="2838230" y="1278276"/>
                </a:cubicBezTo>
                <a:cubicBezTo>
                  <a:pt x="2831170" y="1278276"/>
                  <a:pt x="2827639" y="1278276"/>
                  <a:pt x="2827639" y="1278276"/>
                </a:cubicBezTo>
                <a:lnTo>
                  <a:pt x="2817049" y="1267685"/>
                </a:lnTo>
                <a:cubicBezTo>
                  <a:pt x="2817049" y="1274745"/>
                  <a:pt x="2820579" y="1280041"/>
                  <a:pt x="2827639" y="1283571"/>
                </a:cubicBezTo>
                <a:cubicBezTo>
                  <a:pt x="2834700" y="1287101"/>
                  <a:pt x="2841760" y="1288866"/>
                  <a:pt x="2848820" y="1288866"/>
                </a:cubicBezTo>
                <a:cubicBezTo>
                  <a:pt x="2870002" y="1302987"/>
                  <a:pt x="2880591" y="1310047"/>
                  <a:pt x="2880591" y="1310047"/>
                </a:cubicBezTo>
                <a:cubicBezTo>
                  <a:pt x="2880591" y="1310047"/>
                  <a:pt x="2870002" y="1306516"/>
                  <a:pt x="2848820" y="1299456"/>
                </a:cubicBezTo>
                <a:cubicBezTo>
                  <a:pt x="2827639" y="1292397"/>
                  <a:pt x="2817049" y="1285335"/>
                  <a:pt x="2817049" y="1278276"/>
                </a:cubicBezTo>
                <a:lnTo>
                  <a:pt x="2753506" y="1257095"/>
                </a:lnTo>
                <a:cubicBezTo>
                  <a:pt x="2753506" y="1264154"/>
                  <a:pt x="2760567" y="1267685"/>
                  <a:pt x="2774687" y="1267685"/>
                </a:cubicBezTo>
                <a:lnTo>
                  <a:pt x="2785278" y="1278276"/>
                </a:lnTo>
                <a:lnTo>
                  <a:pt x="2795868" y="1288866"/>
                </a:lnTo>
                <a:lnTo>
                  <a:pt x="2806458" y="1299456"/>
                </a:lnTo>
                <a:lnTo>
                  <a:pt x="2806458" y="1310047"/>
                </a:lnTo>
                <a:lnTo>
                  <a:pt x="2827639" y="1310047"/>
                </a:lnTo>
                <a:lnTo>
                  <a:pt x="2859410" y="1320637"/>
                </a:lnTo>
                <a:cubicBezTo>
                  <a:pt x="2866471" y="1320637"/>
                  <a:pt x="2877061" y="1324168"/>
                  <a:pt x="2891182" y="1331228"/>
                </a:cubicBezTo>
                <a:cubicBezTo>
                  <a:pt x="2891182" y="1331228"/>
                  <a:pt x="2896477" y="1332993"/>
                  <a:pt x="2907067" y="1336523"/>
                </a:cubicBezTo>
                <a:cubicBezTo>
                  <a:pt x="2917658" y="1340053"/>
                  <a:pt x="2926483" y="1345349"/>
                  <a:pt x="2933543" y="1352408"/>
                </a:cubicBezTo>
                <a:lnTo>
                  <a:pt x="2965314" y="1362999"/>
                </a:lnTo>
                <a:lnTo>
                  <a:pt x="2944134" y="1362999"/>
                </a:lnTo>
                <a:lnTo>
                  <a:pt x="2933543" y="1362999"/>
                </a:lnTo>
                <a:lnTo>
                  <a:pt x="2954724" y="1373589"/>
                </a:lnTo>
                <a:lnTo>
                  <a:pt x="2965314" y="1362999"/>
                </a:lnTo>
                <a:lnTo>
                  <a:pt x="2997086" y="1373589"/>
                </a:lnTo>
                <a:lnTo>
                  <a:pt x="3007676" y="1384180"/>
                </a:lnTo>
                <a:cubicBezTo>
                  <a:pt x="3014737" y="1384180"/>
                  <a:pt x="3020031" y="1384180"/>
                  <a:pt x="3023562" y="1384180"/>
                </a:cubicBezTo>
                <a:cubicBezTo>
                  <a:pt x="3027093" y="1384180"/>
                  <a:pt x="3032387" y="1387710"/>
                  <a:pt x="3039447" y="1394770"/>
                </a:cubicBezTo>
                <a:lnTo>
                  <a:pt x="3039447" y="1384180"/>
                </a:lnTo>
                <a:cubicBezTo>
                  <a:pt x="3046508" y="1384180"/>
                  <a:pt x="3057098" y="1384180"/>
                  <a:pt x="3071218" y="1384180"/>
                </a:cubicBezTo>
                <a:lnTo>
                  <a:pt x="3113581" y="1405360"/>
                </a:lnTo>
                <a:cubicBezTo>
                  <a:pt x="3113581" y="1412420"/>
                  <a:pt x="3113581" y="1415951"/>
                  <a:pt x="3113581" y="1415951"/>
                </a:cubicBezTo>
                <a:lnTo>
                  <a:pt x="3124171" y="1415951"/>
                </a:lnTo>
                <a:cubicBezTo>
                  <a:pt x="3124171" y="1408891"/>
                  <a:pt x="3125935" y="1405360"/>
                  <a:pt x="3129466" y="1405360"/>
                </a:cubicBezTo>
                <a:cubicBezTo>
                  <a:pt x="3132997" y="1405360"/>
                  <a:pt x="3132997" y="1408891"/>
                  <a:pt x="3129466" y="1415951"/>
                </a:cubicBezTo>
                <a:cubicBezTo>
                  <a:pt x="3125935" y="1423012"/>
                  <a:pt x="3127701" y="1426541"/>
                  <a:pt x="3134762" y="1426541"/>
                </a:cubicBezTo>
                <a:lnTo>
                  <a:pt x="3155942" y="1426541"/>
                </a:lnTo>
                <a:lnTo>
                  <a:pt x="3155942" y="1437132"/>
                </a:lnTo>
                <a:lnTo>
                  <a:pt x="3177123" y="1447722"/>
                </a:lnTo>
                <a:cubicBezTo>
                  <a:pt x="3177123" y="1454783"/>
                  <a:pt x="3184183" y="1458312"/>
                  <a:pt x="3198303" y="1458312"/>
                </a:cubicBezTo>
                <a:lnTo>
                  <a:pt x="3208895" y="1447722"/>
                </a:lnTo>
                <a:lnTo>
                  <a:pt x="3219485" y="1447722"/>
                </a:lnTo>
                <a:cubicBezTo>
                  <a:pt x="3226545" y="1447722"/>
                  <a:pt x="3231839" y="1447722"/>
                  <a:pt x="3235370" y="1447722"/>
                </a:cubicBezTo>
                <a:cubicBezTo>
                  <a:pt x="3238901" y="1447722"/>
                  <a:pt x="3244195" y="1444191"/>
                  <a:pt x="3251255" y="1437132"/>
                </a:cubicBezTo>
                <a:lnTo>
                  <a:pt x="3261847" y="1447722"/>
                </a:lnTo>
                <a:cubicBezTo>
                  <a:pt x="3261847" y="1447722"/>
                  <a:pt x="3258316" y="1447722"/>
                  <a:pt x="3251255" y="1447722"/>
                </a:cubicBezTo>
                <a:cubicBezTo>
                  <a:pt x="3244195" y="1447722"/>
                  <a:pt x="3244195" y="1451253"/>
                  <a:pt x="3251255" y="1458312"/>
                </a:cubicBezTo>
                <a:lnTo>
                  <a:pt x="3272437" y="1458312"/>
                </a:lnTo>
                <a:lnTo>
                  <a:pt x="3283027" y="1458312"/>
                </a:lnTo>
                <a:cubicBezTo>
                  <a:pt x="3283027" y="1465372"/>
                  <a:pt x="3290088" y="1468903"/>
                  <a:pt x="3304208" y="1468903"/>
                </a:cubicBezTo>
                <a:cubicBezTo>
                  <a:pt x="3325389" y="1475964"/>
                  <a:pt x="3332449" y="1475964"/>
                  <a:pt x="3325389" y="1468903"/>
                </a:cubicBezTo>
                <a:lnTo>
                  <a:pt x="3335979" y="1468903"/>
                </a:lnTo>
                <a:cubicBezTo>
                  <a:pt x="3335979" y="1468903"/>
                  <a:pt x="3337743" y="1468903"/>
                  <a:pt x="3341274" y="1468903"/>
                </a:cubicBezTo>
                <a:cubicBezTo>
                  <a:pt x="3344806" y="1468903"/>
                  <a:pt x="3350099" y="1468903"/>
                  <a:pt x="3357160" y="1468903"/>
                </a:cubicBezTo>
                <a:cubicBezTo>
                  <a:pt x="3364220" y="1468903"/>
                  <a:pt x="3367751" y="1470668"/>
                  <a:pt x="3367751" y="1474199"/>
                </a:cubicBezTo>
                <a:cubicBezTo>
                  <a:pt x="3367751" y="1477728"/>
                  <a:pt x="3365986" y="1479493"/>
                  <a:pt x="3362456" y="1479493"/>
                </a:cubicBezTo>
                <a:cubicBezTo>
                  <a:pt x="3358926" y="1479493"/>
                  <a:pt x="3353630" y="1479493"/>
                  <a:pt x="3346570" y="1479493"/>
                </a:cubicBezTo>
                <a:lnTo>
                  <a:pt x="3357160" y="1490084"/>
                </a:lnTo>
                <a:cubicBezTo>
                  <a:pt x="3378341" y="1497143"/>
                  <a:pt x="3392461" y="1502439"/>
                  <a:pt x="3399522" y="1505970"/>
                </a:cubicBezTo>
                <a:cubicBezTo>
                  <a:pt x="3406582" y="1509499"/>
                  <a:pt x="3417172" y="1513030"/>
                  <a:pt x="3431293" y="1516560"/>
                </a:cubicBezTo>
                <a:cubicBezTo>
                  <a:pt x="3445413" y="1520091"/>
                  <a:pt x="3461299" y="1523620"/>
                  <a:pt x="3478949" y="1527151"/>
                </a:cubicBezTo>
                <a:cubicBezTo>
                  <a:pt x="3496600" y="1530680"/>
                  <a:pt x="3508956" y="1532445"/>
                  <a:pt x="3516016" y="1532445"/>
                </a:cubicBezTo>
                <a:cubicBezTo>
                  <a:pt x="3544257" y="1546566"/>
                  <a:pt x="3574263" y="1553626"/>
                  <a:pt x="3606034" y="1553626"/>
                </a:cubicBezTo>
                <a:cubicBezTo>
                  <a:pt x="3637805" y="1553626"/>
                  <a:pt x="3657222" y="1560687"/>
                  <a:pt x="3664282" y="1574807"/>
                </a:cubicBezTo>
                <a:lnTo>
                  <a:pt x="3696052" y="1585397"/>
                </a:lnTo>
                <a:lnTo>
                  <a:pt x="3727824" y="1595988"/>
                </a:lnTo>
                <a:cubicBezTo>
                  <a:pt x="3741946" y="1603047"/>
                  <a:pt x="3759596" y="1606578"/>
                  <a:pt x="3780776" y="1606578"/>
                </a:cubicBezTo>
                <a:cubicBezTo>
                  <a:pt x="3787836" y="1606578"/>
                  <a:pt x="3791367" y="1610109"/>
                  <a:pt x="3791367" y="1617170"/>
                </a:cubicBezTo>
                <a:cubicBezTo>
                  <a:pt x="3798427" y="1617170"/>
                  <a:pt x="3816078" y="1620699"/>
                  <a:pt x="3844319" y="1627759"/>
                </a:cubicBezTo>
                <a:cubicBezTo>
                  <a:pt x="3851379" y="1627759"/>
                  <a:pt x="3860204" y="1629524"/>
                  <a:pt x="3870796" y="1633055"/>
                </a:cubicBezTo>
                <a:cubicBezTo>
                  <a:pt x="3881386" y="1636584"/>
                  <a:pt x="3886681" y="1638349"/>
                  <a:pt x="3886681" y="1638349"/>
                </a:cubicBezTo>
                <a:lnTo>
                  <a:pt x="3907860" y="1648940"/>
                </a:lnTo>
                <a:cubicBezTo>
                  <a:pt x="3914921" y="1656001"/>
                  <a:pt x="3921982" y="1659530"/>
                  <a:pt x="3929042" y="1659530"/>
                </a:cubicBezTo>
                <a:cubicBezTo>
                  <a:pt x="3964344" y="1645410"/>
                  <a:pt x="3996114" y="1652470"/>
                  <a:pt x="4024356" y="1680711"/>
                </a:cubicBezTo>
                <a:cubicBezTo>
                  <a:pt x="4031416" y="1687772"/>
                  <a:pt x="4036710" y="1691301"/>
                  <a:pt x="4040242" y="1691301"/>
                </a:cubicBezTo>
                <a:cubicBezTo>
                  <a:pt x="4043772" y="1691301"/>
                  <a:pt x="4049066" y="1691301"/>
                  <a:pt x="4056127" y="1691301"/>
                </a:cubicBezTo>
                <a:cubicBezTo>
                  <a:pt x="4070248" y="1684242"/>
                  <a:pt x="4079073" y="1682476"/>
                  <a:pt x="4082604" y="1686007"/>
                </a:cubicBezTo>
                <a:cubicBezTo>
                  <a:pt x="4086133" y="1689537"/>
                  <a:pt x="4091429" y="1691301"/>
                  <a:pt x="4098489" y="1691301"/>
                </a:cubicBezTo>
                <a:cubicBezTo>
                  <a:pt x="4105548" y="1691301"/>
                  <a:pt x="4110844" y="1693066"/>
                  <a:pt x="4114374" y="1696597"/>
                </a:cubicBezTo>
                <a:cubicBezTo>
                  <a:pt x="4117904" y="1700128"/>
                  <a:pt x="4123200" y="1701893"/>
                  <a:pt x="4130260" y="1701893"/>
                </a:cubicBezTo>
                <a:lnTo>
                  <a:pt x="4130260" y="1691301"/>
                </a:lnTo>
                <a:lnTo>
                  <a:pt x="4119669" y="1670122"/>
                </a:lnTo>
                <a:cubicBezTo>
                  <a:pt x="4119669" y="1656001"/>
                  <a:pt x="4105548" y="1652470"/>
                  <a:pt x="4077308" y="1659530"/>
                </a:cubicBezTo>
                <a:cubicBezTo>
                  <a:pt x="4070248" y="1659530"/>
                  <a:pt x="4064952" y="1659530"/>
                  <a:pt x="4061422" y="1659530"/>
                </a:cubicBezTo>
                <a:cubicBezTo>
                  <a:pt x="4057892" y="1659530"/>
                  <a:pt x="4056127" y="1659530"/>
                  <a:pt x="4056127" y="1659530"/>
                </a:cubicBezTo>
                <a:cubicBezTo>
                  <a:pt x="4049066" y="1645410"/>
                  <a:pt x="4027886" y="1641880"/>
                  <a:pt x="3992585" y="1648940"/>
                </a:cubicBezTo>
                <a:cubicBezTo>
                  <a:pt x="3985524" y="1648940"/>
                  <a:pt x="3978464" y="1645410"/>
                  <a:pt x="3971404" y="1638349"/>
                </a:cubicBezTo>
                <a:lnTo>
                  <a:pt x="3960812" y="1627759"/>
                </a:lnTo>
                <a:lnTo>
                  <a:pt x="3950223" y="1627759"/>
                </a:lnTo>
                <a:cubicBezTo>
                  <a:pt x="3957284" y="1634820"/>
                  <a:pt x="3953754" y="1634820"/>
                  <a:pt x="3939633" y="1627759"/>
                </a:cubicBezTo>
                <a:cubicBezTo>
                  <a:pt x="3932572" y="1627759"/>
                  <a:pt x="3921982" y="1624228"/>
                  <a:pt x="3907860" y="1617170"/>
                </a:cubicBezTo>
                <a:cubicBezTo>
                  <a:pt x="3865500" y="1603047"/>
                  <a:pt x="3844319" y="1595988"/>
                  <a:pt x="3844319" y="1595988"/>
                </a:cubicBezTo>
                <a:lnTo>
                  <a:pt x="3823138" y="1574807"/>
                </a:lnTo>
                <a:cubicBezTo>
                  <a:pt x="3816078" y="1574807"/>
                  <a:pt x="3805488" y="1571276"/>
                  <a:pt x="3791367" y="1564218"/>
                </a:cubicBezTo>
                <a:cubicBezTo>
                  <a:pt x="3763126" y="1543036"/>
                  <a:pt x="3738415" y="1535976"/>
                  <a:pt x="3717234" y="1543036"/>
                </a:cubicBezTo>
                <a:lnTo>
                  <a:pt x="3706644" y="1543036"/>
                </a:lnTo>
                <a:lnTo>
                  <a:pt x="3696052" y="1532445"/>
                </a:lnTo>
                <a:cubicBezTo>
                  <a:pt x="3696052" y="1539506"/>
                  <a:pt x="3696052" y="1543036"/>
                  <a:pt x="3696052" y="1543036"/>
                </a:cubicBezTo>
                <a:cubicBezTo>
                  <a:pt x="3696052" y="1543036"/>
                  <a:pt x="3696052" y="1546566"/>
                  <a:pt x="3696052" y="1553626"/>
                </a:cubicBezTo>
                <a:cubicBezTo>
                  <a:pt x="3688992" y="1553626"/>
                  <a:pt x="3678402" y="1550095"/>
                  <a:pt x="3664282" y="1543036"/>
                </a:cubicBezTo>
                <a:cubicBezTo>
                  <a:pt x="3643100" y="1528916"/>
                  <a:pt x="3618390" y="1518324"/>
                  <a:pt x="3590148" y="1511264"/>
                </a:cubicBezTo>
                <a:cubicBezTo>
                  <a:pt x="3576028" y="1511264"/>
                  <a:pt x="3565438" y="1509499"/>
                  <a:pt x="3558378" y="1505970"/>
                </a:cubicBezTo>
                <a:cubicBezTo>
                  <a:pt x="3551317" y="1502439"/>
                  <a:pt x="3544257" y="1500674"/>
                  <a:pt x="3537196" y="1500674"/>
                </a:cubicBezTo>
                <a:lnTo>
                  <a:pt x="3516016" y="1500674"/>
                </a:lnTo>
                <a:cubicBezTo>
                  <a:pt x="3487776" y="1486554"/>
                  <a:pt x="3470124" y="1479493"/>
                  <a:pt x="3463064" y="1479493"/>
                </a:cubicBezTo>
                <a:lnTo>
                  <a:pt x="3452474" y="1479493"/>
                </a:lnTo>
                <a:lnTo>
                  <a:pt x="3452474" y="1468903"/>
                </a:lnTo>
                <a:lnTo>
                  <a:pt x="3452474" y="1458312"/>
                </a:lnTo>
                <a:cubicBezTo>
                  <a:pt x="3452474" y="1458312"/>
                  <a:pt x="3447178" y="1454783"/>
                  <a:pt x="3436588" y="1447722"/>
                </a:cubicBezTo>
                <a:cubicBezTo>
                  <a:pt x="3425997" y="1440662"/>
                  <a:pt x="3420703" y="1440662"/>
                  <a:pt x="3420703" y="1447722"/>
                </a:cubicBezTo>
                <a:lnTo>
                  <a:pt x="3399522" y="1447722"/>
                </a:lnTo>
                <a:cubicBezTo>
                  <a:pt x="3399522" y="1447722"/>
                  <a:pt x="3397758" y="1445957"/>
                  <a:pt x="3394226" y="1442427"/>
                </a:cubicBezTo>
                <a:cubicBezTo>
                  <a:pt x="3390695" y="1438897"/>
                  <a:pt x="3388931" y="1437132"/>
                  <a:pt x="3388931" y="1437132"/>
                </a:cubicBezTo>
                <a:cubicBezTo>
                  <a:pt x="3387166" y="1438897"/>
                  <a:pt x="3385401" y="1440221"/>
                  <a:pt x="3383637" y="1441103"/>
                </a:cubicBezTo>
                <a:lnTo>
                  <a:pt x="3379970" y="1442020"/>
                </a:lnTo>
                <a:lnTo>
                  <a:pt x="3420703" y="1458312"/>
                </a:lnTo>
                <a:cubicBezTo>
                  <a:pt x="3420703" y="1465372"/>
                  <a:pt x="3420703" y="1468903"/>
                  <a:pt x="3420703" y="1468903"/>
                </a:cubicBezTo>
                <a:cubicBezTo>
                  <a:pt x="3364220" y="1468903"/>
                  <a:pt x="3321858" y="1458312"/>
                  <a:pt x="3293618" y="1437132"/>
                </a:cubicBezTo>
                <a:cubicBezTo>
                  <a:pt x="3293618" y="1430072"/>
                  <a:pt x="3288322" y="1426541"/>
                  <a:pt x="3277733" y="1426541"/>
                </a:cubicBezTo>
                <a:cubicBezTo>
                  <a:pt x="3267141" y="1426541"/>
                  <a:pt x="3261847" y="1426541"/>
                  <a:pt x="3261847" y="1426541"/>
                </a:cubicBezTo>
                <a:lnTo>
                  <a:pt x="3261847" y="1405360"/>
                </a:lnTo>
                <a:cubicBezTo>
                  <a:pt x="3254786" y="1405360"/>
                  <a:pt x="3251255" y="1405360"/>
                  <a:pt x="3251255" y="1405360"/>
                </a:cubicBezTo>
                <a:cubicBezTo>
                  <a:pt x="3251255" y="1405360"/>
                  <a:pt x="3251255" y="1408891"/>
                  <a:pt x="3251255" y="1415951"/>
                </a:cubicBezTo>
                <a:lnTo>
                  <a:pt x="3251255" y="1426541"/>
                </a:lnTo>
                <a:cubicBezTo>
                  <a:pt x="3244195" y="1419481"/>
                  <a:pt x="3238901" y="1415951"/>
                  <a:pt x="3235370" y="1415951"/>
                </a:cubicBezTo>
                <a:cubicBezTo>
                  <a:pt x="3231839" y="1415951"/>
                  <a:pt x="3226545" y="1412420"/>
                  <a:pt x="3219485" y="1405360"/>
                </a:cubicBezTo>
                <a:lnTo>
                  <a:pt x="3230075" y="1405360"/>
                </a:lnTo>
                <a:cubicBezTo>
                  <a:pt x="3237136" y="1405360"/>
                  <a:pt x="3240666" y="1403595"/>
                  <a:pt x="3240666" y="1400066"/>
                </a:cubicBezTo>
                <a:cubicBezTo>
                  <a:pt x="3240666" y="1396535"/>
                  <a:pt x="3235370" y="1394770"/>
                  <a:pt x="3224781" y="1394770"/>
                </a:cubicBezTo>
                <a:cubicBezTo>
                  <a:pt x="3214189" y="1394770"/>
                  <a:pt x="3208895" y="1391239"/>
                  <a:pt x="3208895" y="1384180"/>
                </a:cubicBezTo>
                <a:lnTo>
                  <a:pt x="3187714" y="1373589"/>
                </a:lnTo>
                <a:cubicBezTo>
                  <a:pt x="3180653" y="1373589"/>
                  <a:pt x="3177123" y="1371824"/>
                  <a:pt x="3177123" y="1368293"/>
                </a:cubicBezTo>
                <a:cubicBezTo>
                  <a:pt x="3177123" y="1364764"/>
                  <a:pt x="3163002" y="1357704"/>
                  <a:pt x="3134762" y="1347114"/>
                </a:cubicBezTo>
                <a:cubicBezTo>
                  <a:pt x="3106520" y="1336523"/>
                  <a:pt x="3085339" y="1331228"/>
                  <a:pt x="3071218" y="1331228"/>
                </a:cubicBezTo>
                <a:cubicBezTo>
                  <a:pt x="3071218" y="1331228"/>
                  <a:pt x="3071218" y="1327697"/>
                  <a:pt x="3071218" y="1320637"/>
                </a:cubicBezTo>
                <a:lnTo>
                  <a:pt x="3039447" y="1299456"/>
                </a:lnTo>
                <a:cubicBezTo>
                  <a:pt x="2975906" y="1278276"/>
                  <a:pt x="2926483" y="1264154"/>
                  <a:pt x="2891182" y="1257095"/>
                </a:cubicBezTo>
                <a:cubicBezTo>
                  <a:pt x="2884122" y="1250035"/>
                  <a:pt x="2877061" y="1246504"/>
                  <a:pt x="2870002" y="1246504"/>
                </a:cubicBezTo>
                <a:cubicBezTo>
                  <a:pt x="2862941" y="1246504"/>
                  <a:pt x="2855879" y="1246504"/>
                  <a:pt x="2848820" y="1246504"/>
                </a:cubicBezTo>
                <a:cubicBezTo>
                  <a:pt x="2845290" y="1242975"/>
                  <a:pt x="2842642" y="1241210"/>
                  <a:pt x="2840878" y="1241210"/>
                </a:cubicBezTo>
                <a:close/>
                <a:moveTo>
                  <a:pt x="8133435" y="1235914"/>
                </a:moveTo>
                <a:cubicBezTo>
                  <a:pt x="8140497" y="1235914"/>
                  <a:pt x="8147556" y="1235914"/>
                  <a:pt x="8154617" y="1235914"/>
                </a:cubicBezTo>
                <a:cubicBezTo>
                  <a:pt x="8161677" y="1235914"/>
                  <a:pt x="8165206" y="1239445"/>
                  <a:pt x="8165206" y="1246504"/>
                </a:cubicBezTo>
                <a:cubicBezTo>
                  <a:pt x="8151087" y="1246504"/>
                  <a:pt x="8140497" y="1242975"/>
                  <a:pt x="8133435" y="1235914"/>
                </a:cubicBezTo>
                <a:close/>
                <a:moveTo>
                  <a:pt x="6735502" y="1225324"/>
                </a:moveTo>
                <a:lnTo>
                  <a:pt x="6735502" y="1235914"/>
                </a:lnTo>
                <a:cubicBezTo>
                  <a:pt x="6742562" y="1242975"/>
                  <a:pt x="6751387" y="1244739"/>
                  <a:pt x="6761977" y="1241210"/>
                </a:cubicBezTo>
                <a:cubicBezTo>
                  <a:pt x="6772568" y="1237679"/>
                  <a:pt x="6777862" y="1239445"/>
                  <a:pt x="6777862" y="1246504"/>
                </a:cubicBezTo>
                <a:cubicBezTo>
                  <a:pt x="6777862" y="1253564"/>
                  <a:pt x="6779628" y="1257095"/>
                  <a:pt x="6783158" y="1257095"/>
                </a:cubicBezTo>
                <a:cubicBezTo>
                  <a:pt x="6786688" y="1257095"/>
                  <a:pt x="6791984" y="1257095"/>
                  <a:pt x="6799044" y="1257095"/>
                </a:cubicBezTo>
                <a:lnTo>
                  <a:pt x="6820224" y="1267685"/>
                </a:lnTo>
                <a:cubicBezTo>
                  <a:pt x="6827285" y="1274745"/>
                  <a:pt x="6832580" y="1276510"/>
                  <a:pt x="6836110" y="1272981"/>
                </a:cubicBezTo>
                <a:cubicBezTo>
                  <a:pt x="6839640" y="1269450"/>
                  <a:pt x="6843170" y="1269450"/>
                  <a:pt x="6846700" y="1272981"/>
                </a:cubicBezTo>
                <a:cubicBezTo>
                  <a:pt x="6850230" y="1276510"/>
                  <a:pt x="6859056" y="1280041"/>
                  <a:pt x="6873177" y="1283571"/>
                </a:cubicBezTo>
                <a:cubicBezTo>
                  <a:pt x="6887296" y="1287101"/>
                  <a:pt x="6897888" y="1288866"/>
                  <a:pt x="6904948" y="1288866"/>
                </a:cubicBezTo>
                <a:lnTo>
                  <a:pt x="6915539" y="1278276"/>
                </a:lnTo>
                <a:cubicBezTo>
                  <a:pt x="6908477" y="1285335"/>
                  <a:pt x="6908477" y="1290631"/>
                  <a:pt x="6915539" y="1294162"/>
                </a:cubicBezTo>
                <a:cubicBezTo>
                  <a:pt x="6922600" y="1297691"/>
                  <a:pt x="6929658" y="1299456"/>
                  <a:pt x="6936718" y="1299456"/>
                </a:cubicBezTo>
                <a:cubicBezTo>
                  <a:pt x="6943780" y="1299456"/>
                  <a:pt x="6950840" y="1301221"/>
                  <a:pt x="6957900" y="1304752"/>
                </a:cubicBezTo>
                <a:cubicBezTo>
                  <a:pt x="6964960" y="1308283"/>
                  <a:pt x="6968491" y="1313577"/>
                  <a:pt x="6968491" y="1320637"/>
                </a:cubicBezTo>
                <a:cubicBezTo>
                  <a:pt x="6972020" y="1320637"/>
                  <a:pt x="6973785" y="1320637"/>
                  <a:pt x="6973785" y="1320637"/>
                </a:cubicBezTo>
                <a:lnTo>
                  <a:pt x="6989670" y="1320637"/>
                </a:lnTo>
                <a:cubicBezTo>
                  <a:pt x="6989670" y="1327697"/>
                  <a:pt x="6994966" y="1329464"/>
                  <a:pt x="7005558" y="1325933"/>
                </a:cubicBezTo>
                <a:cubicBezTo>
                  <a:pt x="7016148" y="1322402"/>
                  <a:pt x="7023208" y="1322402"/>
                  <a:pt x="7026737" y="1325933"/>
                </a:cubicBezTo>
                <a:cubicBezTo>
                  <a:pt x="7030266" y="1329464"/>
                  <a:pt x="7035562" y="1331228"/>
                  <a:pt x="7042622" y="1331228"/>
                </a:cubicBezTo>
                <a:cubicBezTo>
                  <a:pt x="7042622" y="1338287"/>
                  <a:pt x="7044389" y="1341818"/>
                  <a:pt x="7047918" y="1341818"/>
                </a:cubicBezTo>
                <a:cubicBezTo>
                  <a:pt x="7051448" y="1341818"/>
                  <a:pt x="7058510" y="1341818"/>
                  <a:pt x="7069100" y="1341818"/>
                </a:cubicBezTo>
                <a:cubicBezTo>
                  <a:pt x="7079689" y="1341818"/>
                  <a:pt x="7090280" y="1345349"/>
                  <a:pt x="7100870" y="1352408"/>
                </a:cubicBezTo>
                <a:cubicBezTo>
                  <a:pt x="7111462" y="1359468"/>
                  <a:pt x="7116756" y="1359468"/>
                  <a:pt x="7116756" y="1352408"/>
                </a:cubicBezTo>
                <a:lnTo>
                  <a:pt x="7127347" y="1362999"/>
                </a:lnTo>
                <a:cubicBezTo>
                  <a:pt x="7134408" y="1370060"/>
                  <a:pt x="7143232" y="1373589"/>
                  <a:pt x="7153822" y="1373589"/>
                </a:cubicBezTo>
                <a:cubicBezTo>
                  <a:pt x="7164414" y="1373589"/>
                  <a:pt x="7176770" y="1377120"/>
                  <a:pt x="7190889" y="1384180"/>
                </a:cubicBezTo>
                <a:cubicBezTo>
                  <a:pt x="7212070" y="1391239"/>
                  <a:pt x="7231485" y="1396535"/>
                  <a:pt x="7249136" y="1400066"/>
                </a:cubicBezTo>
                <a:cubicBezTo>
                  <a:pt x="7266788" y="1403595"/>
                  <a:pt x="7279142" y="1405360"/>
                  <a:pt x="7286203" y="1405360"/>
                </a:cubicBezTo>
                <a:lnTo>
                  <a:pt x="7296793" y="1405360"/>
                </a:lnTo>
                <a:cubicBezTo>
                  <a:pt x="7303854" y="1412420"/>
                  <a:pt x="7310914" y="1415951"/>
                  <a:pt x="7317974" y="1415951"/>
                </a:cubicBezTo>
                <a:cubicBezTo>
                  <a:pt x="7325034" y="1415951"/>
                  <a:pt x="7342684" y="1419481"/>
                  <a:pt x="7370926" y="1426541"/>
                </a:cubicBezTo>
                <a:lnTo>
                  <a:pt x="7360336" y="1415951"/>
                </a:lnTo>
                <a:lnTo>
                  <a:pt x="7339155" y="1405360"/>
                </a:lnTo>
                <a:cubicBezTo>
                  <a:pt x="7346216" y="1412420"/>
                  <a:pt x="7335626" y="1408891"/>
                  <a:pt x="7307384" y="1394770"/>
                </a:cubicBezTo>
                <a:lnTo>
                  <a:pt x="7286203" y="1394770"/>
                </a:lnTo>
                <a:lnTo>
                  <a:pt x="7275612" y="1394770"/>
                </a:lnTo>
                <a:cubicBezTo>
                  <a:pt x="7268552" y="1387710"/>
                  <a:pt x="7252666" y="1378885"/>
                  <a:pt x="7227956" y="1368293"/>
                </a:cubicBezTo>
                <a:cubicBezTo>
                  <a:pt x="7203245" y="1357704"/>
                  <a:pt x="7180299" y="1352408"/>
                  <a:pt x="7159118" y="1352408"/>
                </a:cubicBezTo>
                <a:lnTo>
                  <a:pt x="7127347" y="1331228"/>
                </a:lnTo>
                <a:cubicBezTo>
                  <a:pt x="7127347" y="1331228"/>
                  <a:pt x="7122052" y="1329464"/>
                  <a:pt x="7111462" y="1325933"/>
                </a:cubicBezTo>
                <a:cubicBezTo>
                  <a:pt x="7100870" y="1322402"/>
                  <a:pt x="7088514" y="1317108"/>
                  <a:pt x="7074395" y="1310047"/>
                </a:cubicBezTo>
                <a:lnTo>
                  <a:pt x="7042622" y="1310047"/>
                </a:lnTo>
                <a:cubicBezTo>
                  <a:pt x="7035562" y="1302987"/>
                  <a:pt x="7026737" y="1297691"/>
                  <a:pt x="7016148" y="1294162"/>
                </a:cubicBezTo>
                <a:cubicBezTo>
                  <a:pt x="7005558" y="1290631"/>
                  <a:pt x="6998496" y="1288866"/>
                  <a:pt x="6994966" y="1288866"/>
                </a:cubicBezTo>
                <a:cubicBezTo>
                  <a:pt x="6991437" y="1288866"/>
                  <a:pt x="6987906" y="1288866"/>
                  <a:pt x="6984376" y="1288866"/>
                </a:cubicBezTo>
                <a:cubicBezTo>
                  <a:pt x="6980847" y="1288866"/>
                  <a:pt x="6975552" y="1288866"/>
                  <a:pt x="6968491" y="1288866"/>
                </a:cubicBezTo>
                <a:lnTo>
                  <a:pt x="6957900" y="1278276"/>
                </a:lnTo>
                <a:lnTo>
                  <a:pt x="6904948" y="1257095"/>
                </a:lnTo>
                <a:cubicBezTo>
                  <a:pt x="6897888" y="1264154"/>
                  <a:pt x="6890828" y="1265920"/>
                  <a:pt x="6883766" y="1262389"/>
                </a:cubicBezTo>
                <a:cubicBezTo>
                  <a:pt x="6876706" y="1258860"/>
                  <a:pt x="6873177" y="1257095"/>
                  <a:pt x="6873177" y="1257095"/>
                </a:cubicBezTo>
                <a:cubicBezTo>
                  <a:pt x="6866116" y="1250035"/>
                  <a:pt x="6859056" y="1248269"/>
                  <a:pt x="6851996" y="1251800"/>
                </a:cubicBezTo>
                <a:cubicBezTo>
                  <a:pt x="6844936" y="1255331"/>
                  <a:pt x="6836110" y="1253564"/>
                  <a:pt x="6825520" y="1246504"/>
                </a:cubicBezTo>
                <a:cubicBezTo>
                  <a:pt x="6814929" y="1239445"/>
                  <a:pt x="6806104" y="1239445"/>
                  <a:pt x="6799044" y="1246504"/>
                </a:cubicBezTo>
                <a:lnTo>
                  <a:pt x="6788454" y="1235914"/>
                </a:lnTo>
                <a:lnTo>
                  <a:pt x="6767272" y="1235914"/>
                </a:lnTo>
                <a:cubicBezTo>
                  <a:pt x="6753152" y="1235914"/>
                  <a:pt x="6744326" y="1234149"/>
                  <a:pt x="6740796" y="1230619"/>
                </a:cubicBezTo>
                <a:cubicBezTo>
                  <a:pt x="6737266" y="1227089"/>
                  <a:pt x="6735502" y="1225324"/>
                  <a:pt x="6735502" y="1225324"/>
                </a:cubicBezTo>
                <a:close/>
                <a:moveTo>
                  <a:pt x="3320093" y="1225324"/>
                </a:moveTo>
                <a:cubicBezTo>
                  <a:pt x="3316564" y="1225324"/>
                  <a:pt x="3314799" y="1228854"/>
                  <a:pt x="3314799" y="1235914"/>
                </a:cubicBezTo>
                <a:cubicBezTo>
                  <a:pt x="3321858" y="1235914"/>
                  <a:pt x="3325389" y="1234149"/>
                  <a:pt x="3325389" y="1230619"/>
                </a:cubicBezTo>
                <a:cubicBezTo>
                  <a:pt x="3325389" y="1227089"/>
                  <a:pt x="3323625" y="1225324"/>
                  <a:pt x="3320093" y="1225324"/>
                </a:cubicBezTo>
                <a:close/>
                <a:moveTo>
                  <a:pt x="3124171" y="1225324"/>
                </a:moveTo>
                <a:cubicBezTo>
                  <a:pt x="3124171" y="1225324"/>
                  <a:pt x="3124171" y="1228854"/>
                  <a:pt x="3124171" y="1235914"/>
                </a:cubicBezTo>
                <a:lnTo>
                  <a:pt x="3145351" y="1246504"/>
                </a:lnTo>
                <a:cubicBezTo>
                  <a:pt x="3152412" y="1239445"/>
                  <a:pt x="3152412" y="1235914"/>
                  <a:pt x="3145351" y="1235914"/>
                </a:cubicBezTo>
                <a:cubicBezTo>
                  <a:pt x="3145351" y="1235914"/>
                  <a:pt x="3141821" y="1235914"/>
                  <a:pt x="3134762" y="1235914"/>
                </a:cubicBezTo>
                <a:cubicBezTo>
                  <a:pt x="3127701" y="1228854"/>
                  <a:pt x="3124171" y="1225324"/>
                  <a:pt x="3124171" y="1225324"/>
                </a:cubicBezTo>
                <a:close/>
                <a:moveTo>
                  <a:pt x="2975906" y="1225324"/>
                </a:moveTo>
                <a:cubicBezTo>
                  <a:pt x="2982965" y="1232383"/>
                  <a:pt x="2986495" y="1235914"/>
                  <a:pt x="2986495" y="1235914"/>
                </a:cubicBezTo>
                <a:lnTo>
                  <a:pt x="2986495" y="1225324"/>
                </a:lnTo>
                <a:cubicBezTo>
                  <a:pt x="2986495" y="1225324"/>
                  <a:pt x="2982965" y="1225324"/>
                  <a:pt x="2975906" y="1225324"/>
                </a:cubicBezTo>
                <a:close/>
                <a:moveTo>
                  <a:pt x="1196717" y="1225324"/>
                </a:moveTo>
                <a:lnTo>
                  <a:pt x="1217897" y="1235914"/>
                </a:lnTo>
                <a:lnTo>
                  <a:pt x="1228487" y="1246504"/>
                </a:lnTo>
                <a:cubicBezTo>
                  <a:pt x="1221427" y="1246504"/>
                  <a:pt x="1214367" y="1246504"/>
                  <a:pt x="1207306" y="1246504"/>
                </a:cubicBezTo>
                <a:lnTo>
                  <a:pt x="1196717" y="1235914"/>
                </a:lnTo>
                <a:cubicBezTo>
                  <a:pt x="1196717" y="1228854"/>
                  <a:pt x="1196717" y="1225324"/>
                  <a:pt x="1196717" y="1225324"/>
                </a:cubicBezTo>
                <a:close/>
                <a:moveTo>
                  <a:pt x="8059302" y="1214733"/>
                </a:moveTo>
                <a:cubicBezTo>
                  <a:pt x="8066364" y="1214733"/>
                  <a:pt x="8073423" y="1214733"/>
                  <a:pt x="8080483" y="1214733"/>
                </a:cubicBezTo>
                <a:lnTo>
                  <a:pt x="8080483" y="1225324"/>
                </a:lnTo>
                <a:cubicBezTo>
                  <a:pt x="8073423" y="1225324"/>
                  <a:pt x="8068127" y="1223558"/>
                  <a:pt x="8064598" y="1220029"/>
                </a:cubicBezTo>
                <a:cubicBezTo>
                  <a:pt x="8061068" y="1216498"/>
                  <a:pt x="8059302" y="1214733"/>
                  <a:pt x="8059302" y="1214733"/>
                </a:cubicBezTo>
                <a:close/>
                <a:moveTo>
                  <a:pt x="6703730" y="1214733"/>
                </a:moveTo>
                <a:cubicBezTo>
                  <a:pt x="6696669" y="1221793"/>
                  <a:pt x="6694906" y="1227089"/>
                  <a:pt x="6698435" y="1230619"/>
                </a:cubicBezTo>
                <a:cubicBezTo>
                  <a:pt x="6701964" y="1234149"/>
                  <a:pt x="6705496" y="1235914"/>
                  <a:pt x="6709025" y="1235914"/>
                </a:cubicBezTo>
                <a:cubicBezTo>
                  <a:pt x="6712554" y="1235914"/>
                  <a:pt x="6714320" y="1235914"/>
                  <a:pt x="6714320" y="1235914"/>
                </a:cubicBezTo>
                <a:cubicBezTo>
                  <a:pt x="6714320" y="1235914"/>
                  <a:pt x="6714320" y="1232383"/>
                  <a:pt x="6714320" y="1225324"/>
                </a:cubicBezTo>
                <a:close/>
                <a:moveTo>
                  <a:pt x="2944134" y="1214733"/>
                </a:moveTo>
                <a:cubicBezTo>
                  <a:pt x="2944134" y="1221793"/>
                  <a:pt x="2945898" y="1225324"/>
                  <a:pt x="2949429" y="1225324"/>
                </a:cubicBezTo>
                <a:cubicBezTo>
                  <a:pt x="2952960" y="1225324"/>
                  <a:pt x="2954724" y="1223558"/>
                  <a:pt x="2954724" y="1220029"/>
                </a:cubicBezTo>
                <a:cubicBezTo>
                  <a:pt x="2954724" y="1216498"/>
                  <a:pt x="2951194" y="1214733"/>
                  <a:pt x="2944134" y="1214733"/>
                </a:cubicBezTo>
                <a:close/>
                <a:moveTo>
                  <a:pt x="2795868" y="1214733"/>
                </a:moveTo>
                <a:cubicBezTo>
                  <a:pt x="2795868" y="1221793"/>
                  <a:pt x="2797633" y="1225324"/>
                  <a:pt x="2801163" y="1225324"/>
                </a:cubicBezTo>
                <a:cubicBezTo>
                  <a:pt x="2804694" y="1225324"/>
                  <a:pt x="2806458" y="1223558"/>
                  <a:pt x="2806458" y="1220029"/>
                </a:cubicBezTo>
                <a:cubicBezTo>
                  <a:pt x="2806458" y="1216498"/>
                  <a:pt x="2802927" y="1214733"/>
                  <a:pt x="2795868" y="1214733"/>
                </a:cubicBezTo>
                <a:close/>
                <a:moveTo>
                  <a:pt x="2020121" y="1214733"/>
                </a:moveTo>
                <a:cubicBezTo>
                  <a:pt x="2025416" y="1214733"/>
                  <a:pt x="2029828" y="1218264"/>
                  <a:pt x="2033359" y="1225324"/>
                </a:cubicBezTo>
                <a:lnTo>
                  <a:pt x="2022769" y="1225324"/>
                </a:lnTo>
                <a:cubicBezTo>
                  <a:pt x="2015709" y="1225324"/>
                  <a:pt x="2012178" y="1225324"/>
                  <a:pt x="2012178" y="1225324"/>
                </a:cubicBezTo>
                <a:cubicBezTo>
                  <a:pt x="2012178" y="1232383"/>
                  <a:pt x="2008648" y="1235914"/>
                  <a:pt x="2001587" y="1235914"/>
                </a:cubicBezTo>
                <a:lnTo>
                  <a:pt x="2001587" y="1225324"/>
                </a:lnTo>
                <a:cubicBezTo>
                  <a:pt x="2008648" y="1218264"/>
                  <a:pt x="2014826" y="1214733"/>
                  <a:pt x="2020121" y="1214733"/>
                </a:cubicBezTo>
                <a:close/>
                <a:moveTo>
                  <a:pt x="1959226" y="1214733"/>
                </a:moveTo>
                <a:lnTo>
                  <a:pt x="1969816" y="1214733"/>
                </a:lnTo>
                <a:cubicBezTo>
                  <a:pt x="1969816" y="1221793"/>
                  <a:pt x="1968051" y="1225324"/>
                  <a:pt x="1964522" y="1225324"/>
                </a:cubicBezTo>
                <a:cubicBezTo>
                  <a:pt x="1960991" y="1225324"/>
                  <a:pt x="1957462" y="1223558"/>
                  <a:pt x="1953930" y="1220029"/>
                </a:cubicBezTo>
                <a:cubicBezTo>
                  <a:pt x="1950402" y="1216498"/>
                  <a:pt x="1952166" y="1214733"/>
                  <a:pt x="1959226" y="1214733"/>
                </a:cubicBezTo>
                <a:close/>
                <a:moveTo>
                  <a:pt x="8027531" y="1204143"/>
                </a:moveTo>
                <a:lnTo>
                  <a:pt x="8038123" y="1204143"/>
                </a:lnTo>
                <a:lnTo>
                  <a:pt x="8038123" y="1214733"/>
                </a:lnTo>
                <a:close/>
                <a:moveTo>
                  <a:pt x="7752182" y="1204143"/>
                </a:moveTo>
                <a:cubicBezTo>
                  <a:pt x="7759242" y="1204143"/>
                  <a:pt x="7762772" y="1204143"/>
                  <a:pt x="7762772" y="1204143"/>
                </a:cubicBezTo>
                <a:lnTo>
                  <a:pt x="7752182" y="1214733"/>
                </a:lnTo>
                <a:cubicBezTo>
                  <a:pt x="7752182" y="1207673"/>
                  <a:pt x="7752182" y="1204143"/>
                  <a:pt x="7752182" y="1204143"/>
                </a:cubicBezTo>
                <a:close/>
                <a:moveTo>
                  <a:pt x="6576646" y="1204143"/>
                </a:moveTo>
                <a:lnTo>
                  <a:pt x="6587236" y="1214733"/>
                </a:lnTo>
                <a:cubicBezTo>
                  <a:pt x="6587236" y="1214733"/>
                  <a:pt x="6587236" y="1212968"/>
                  <a:pt x="6587236" y="1209437"/>
                </a:cubicBezTo>
                <a:cubicBezTo>
                  <a:pt x="6587236" y="1205908"/>
                  <a:pt x="6583706" y="1204143"/>
                  <a:pt x="6576646" y="1204143"/>
                </a:cubicBezTo>
                <a:close/>
                <a:moveTo>
                  <a:pt x="2986495" y="1204143"/>
                </a:moveTo>
                <a:cubicBezTo>
                  <a:pt x="2986495" y="1204143"/>
                  <a:pt x="2986495" y="1207673"/>
                  <a:pt x="2986495" y="1214733"/>
                </a:cubicBezTo>
                <a:cubicBezTo>
                  <a:pt x="2993556" y="1214733"/>
                  <a:pt x="2997086" y="1212968"/>
                  <a:pt x="2997086" y="1209437"/>
                </a:cubicBezTo>
                <a:cubicBezTo>
                  <a:pt x="2997086" y="1205908"/>
                  <a:pt x="2993556" y="1204143"/>
                  <a:pt x="2986495" y="1204143"/>
                </a:cubicBezTo>
                <a:close/>
                <a:moveTo>
                  <a:pt x="2467566" y="1204143"/>
                </a:moveTo>
                <a:lnTo>
                  <a:pt x="2478156" y="1204143"/>
                </a:lnTo>
                <a:cubicBezTo>
                  <a:pt x="2478156" y="1204143"/>
                  <a:pt x="2478156" y="1207673"/>
                  <a:pt x="2478156" y="1214733"/>
                </a:cubicBezTo>
                <a:cubicBezTo>
                  <a:pt x="2471096" y="1214733"/>
                  <a:pt x="2467566" y="1211202"/>
                  <a:pt x="2467566" y="1204143"/>
                </a:cubicBezTo>
                <a:close/>
                <a:moveTo>
                  <a:pt x="2160443" y="1204143"/>
                </a:moveTo>
                <a:cubicBezTo>
                  <a:pt x="2160443" y="1204143"/>
                  <a:pt x="2163974" y="1207673"/>
                  <a:pt x="2171034" y="1214733"/>
                </a:cubicBezTo>
                <a:cubicBezTo>
                  <a:pt x="2178094" y="1214733"/>
                  <a:pt x="2181625" y="1212968"/>
                  <a:pt x="2181625" y="1209437"/>
                </a:cubicBezTo>
                <a:cubicBezTo>
                  <a:pt x="2181625" y="1205908"/>
                  <a:pt x="2178094" y="1204143"/>
                  <a:pt x="2171034" y="1204143"/>
                </a:cubicBezTo>
                <a:close/>
                <a:moveTo>
                  <a:pt x="1323802" y="1204143"/>
                </a:moveTo>
                <a:cubicBezTo>
                  <a:pt x="1330861" y="1204143"/>
                  <a:pt x="1344982" y="1207673"/>
                  <a:pt x="1366162" y="1214733"/>
                </a:cubicBezTo>
                <a:lnTo>
                  <a:pt x="1355573" y="1235914"/>
                </a:lnTo>
                <a:cubicBezTo>
                  <a:pt x="1341452" y="1228854"/>
                  <a:pt x="1330861" y="1225324"/>
                  <a:pt x="1323802" y="1225324"/>
                </a:cubicBezTo>
                <a:cubicBezTo>
                  <a:pt x="1316740" y="1218264"/>
                  <a:pt x="1314975" y="1214733"/>
                  <a:pt x="1318506" y="1214733"/>
                </a:cubicBezTo>
                <a:cubicBezTo>
                  <a:pt x="1322036" y="1214733"/>
                  <a:pt x="1323802" y="1211202"/>
                  <a:pt x="1323802" y="1204143"/>
                </a:cubicBezTo>
                <a:close/>
                <a:moveTo>
                  <a:pt x="7879267" y="1198849"/>
                </a:moveTo>
                <a:cubicBezTo>
                  <a:pt x="7875736" y="1198849"/>
                  <a:pt x="7872206" y="1200614"/>
                  <a:pt x="7868675" y="1204143"/>
                </a:cubicBezTo>
                <a:lnTo>
                  <a:pt x="7879267" y="1214733"/>
                </a:lnTo>
                <a:lnTo>
                  <a:pt x="7889856" y="1214733"/>
                </a:lnTo>
                <a:lnTo>
                  <a:pt x="7889856" y="1204143"/>
                </a:lnTo>
                <a:cubicBezTo>
                  <a:pt x="7886326" y="1200614"/>
                  <a:pt x="7882796" y="1198849"/>
                  <a:pt x="7879267" y="1198849"/>
                </a:cubicBezTo>
                <a:close/>
                <a:moveTo>
                  <a:pt x="7995760" y="1193552"/>
                </a:moveTo>
                <a:lnTo>
                  <a:pt x="8006350" y="1193552"/>
                </a:lnTo>
                <a:lnTo>
                  <a:pt x="8006350" y="1204143"/>
                </a:lnTo>
                <a:close/>
                <a:moveTo>
                  <a:pt x="1461477" y="1193552"/>
                </a:moveTo>
                <a:cubicBezTo>
                  <a:pt x="1468537" y="1193552"/>
                  <a:pt x="1472067" y="1193552"/>
                  <a:pt x="1472067" y="1193552"/>
                </a:cubicBezTo>
                <a:lnTo>
                  <a:pt x="1461477" y="1204143"/>
                </a:lnTo>
                <a:cubicBezTo>
                  <a:pt x="1461477" y="1197083"/>
                  <a:pt x="1461477" y="1193552"/>
                  <a:pt x="1461477" y="1193552"/>
                </a:cubicBezTo>
                <a:close/>
                <a:moveTo>
                  <a:pt x="1080222" y="1193552"/>
                </a:moveTo>
                <a:lnTo>
                  <a:pt x="1111993" y="1193552"/>
                </a:lnTo>
                <a:lnTo>
                  <a:pt x="1138469" y="1220029"/>
                </a:lnTo>
                <a:lnTo>
                  <a:pt x="1127878" y="1214733"/>
                </a:lnTo>
                <a:cubicBezTo>
                  <a:pt x="1124348" y="1214733"/>
                  <a:pt x="1115523" y="1211202"/>
                  <a:pt x="1101402" y="1204143"/>
                </a:cubicBezTo>
                <a:cubicBezTo>
                  <a:pt x="1087282" y="1197083"/>
                  <a:pt x="1080222" y="1193552"/>
                  <a:pt x="1080222" y="1193552"/>
                </a:cubicBezTo>
                <a:close/>
                <a:moveTo>
                  <a:pt x="2671431" y="1188258"/>
                </a:moveTo>
                <a:cubicBezTo>
                  <a:pt x="2673195" y="1188258"/>
                  <a:pt x="2675844" y="1190022"/>
                  <a:pt x="2679374" y="1193552"/>
                </a:cubicBezTo>
                <a:cubicBezTo>
                  <a:pt x="2679374" y="1200612"/>
                  <a:pt x="2677608" y="1204143"/>
                  <a:pt x="2674080" y="1204143"/>
                </a:cubicBezTo>
                <a:cubicBezTo>
                  <a:pt x="2670548" y="1204143"/>
                  <a:pt x="2668783" y="1200612"/>
                  <a:pt x="2668783" y="1193552"/>
                </a:cubicBezTo>
                <a:cubicBezTo>
                  <a:pt x="2668783" y="1190022"/>
                  <a:pt x="2669666" y="1188258"/>
                  <a:pt x="2671431" y="1188258"/>
                </a:cubicBezTo>
                <a:close/>
                <a:moveTo>
                  <a:pt x="8122846" y="1182962"/>
                </a:moveTo>
                <a:cubicBezTo>
                  <a:pt x="8122846" y="1182962"/>
                  <a:pt x="8122846" y="1186493"/>
                  <a:pt x="8122846" y="1193552"/>
                </a:cubicBezTo>
                <a:cubicBezTo>
                  <a:pt x="8122846" y="1193552"/>
                  <a:pt x="8119316" y="1193552"/>
                  <a:pt x="8112254" y="1193552"/>
                </a:cubicBezTo>
                <a:close/>
                <a:moveTo>
                  <a:pt x="7953398" y="1182962"/>
                </a:moveTo>
                <a:lnTo>
                  <a:pt x="7963990" y="1182962"/>
                </a:lnTo>
                <a:lnTo>
                  <a:pt x="7974579" y="1193552"/>
                </a:lnTo>
                <a:cubicBezTo>
                  <a:pt x="7967519" y="1193552"/>
                  <a:pt x="7962223" y="1191787"/>
                  <a:pt x="7958694" y="1188258"/>
                </a:cubicBezTo>
                <a:cubicBezTo>
                  <a:pt x="7955164" y="1184727"/>
                  <a:pt x="7953398" y="1182962"/>
                  <a:pt x="7953398" y="1182962"/>
                </a:cubicBezTo>
                <a:close/>
                <a:moveTo>
                  <a:pt x="2012178" y="1182962"/>
                </a:moveTo>
                <a:cubicBezTo>
                  <a:pt x="2019238" y="1190022"/>
                  <a:pt x="2022769" y="1193552"/>
                  <a:pt x="2022769" y="1193552"/>
                </a:cubicBezTo>
                <a:lnTo>
                  <a:pt x="2022769" y="1182962"/>
                </a:lnTo>
                <a:close/>
                <a:moveTo>
                  <a:pt x="1175535" y="1182962"/>
                </a:moveTo>
                <a:cubicBezTo>
                  <a:pt x="1182596" y="1182962"/>
                  <a:pt x="1186126" y="1186493"/>
                  <a:pt x="1186126" y="1193552"/>
                </a:cubicBezTo>
                <a:cubicBezTo>
                  <a:pt x="1186126" y="1193552"/>
                  <a:pt x="1182596" y="1193552"/>
                  <a:pt x="1175535" y="1193552"/>
                </a:cubicBezTo>
                <a:cubicBezTo>
                  <a:pt x="1175535" y="1193552"/>
                  <a:pt x="1173771" y="1191787"/>
                  <a:pt x="1170240" y="1188258"/>
                </a:cubicBezTo>
                <a:cubicBezTo>
                  <a:pt x="1166711" y="1184727"/>
                  <a:pt x="1168475" y="1182962"/>
                  <a:pt x="1175535" y="1182962"/>
                </a:cubicBezTo>
                <a:close/>
                <a:moveTo>
                  <a:pt x="7889856" y="1172371"/>
                </a:moveTo>
                <a:cubicBezTo>
                  <a:pt x="7889856" y="1179431"/>
                  <a:pt x="7893386" y="1182962"/>
                  <a:pt x="7900446" y="1182962"/>
                </a:cubicBezTo>
                <a:lnTo>
                  <a:pt x="7900446" y="1172371"/>
                </a:lnTo>
                <a:cubicBezTo>
                  <a:pt x="7900446" y="1172371"/>
                  <a:pt x="7896917" y="1172371"/>
                  <a:pt x="7889856" y="1172371"/>
                </a:cubicBezTo>
                <a:close/>
                <a:moveTo>
                  <a:pt x="7868675" y="1172371"/>
                </a:moveTo>
                <a:cubicBezTo>
                  <a:pt x="7868675" y="1179431"/>
                  <a:pt x="7870441" y="1182962"/>
                  <a:pt x="7873971" y="1182962"/>
                </a:cubicBezTo>
                <a:cubicBezTo>
                  <a:pt x="7877500" y="1182962"/>
                  <a:pt x="7879267" y="1181197"/>
                  <a:pt x="7879267" y="1177666"/>
                </a:cubicBezTo>
                <a:cubicBezTo>
                  <a:pt x="7879267" y="1174137"/>
                  <a:pt x="7875736" y="1172371"/>
                  <a:pt x="7868675" y="1172371"/>
                </a:cubicBezTo>
                <a:close/>
                <a:moveTo>
                  <a:pt x="6031238" y="1172371"/>
                </a:moveTo>
                <a:cubicBezTo>
                  <a:pt x="6027709" y="1172371"/>
                  <a:pt x="6025943" y="1175902"/>
                  <a:pt x="6025943" y="1182962"/>
                </a:cubicBezTo>
                <a:lnTo>
                  <a:pt x="6036534" y="1182962"/>
                </a:lnTo>
                <a:cubicBezTo>
                  <a:pt x="6036534" y="1182962"/>
                  <a:pt x="6036534" y="1181197"/>
                  <a:pt x="6036534" y="1177666"/>
                </a:cubicBezTo>
                <a:cubicBezTo>
                  <a:pt x="6036534" y="1174137"/>
                  <a:pt x="6034768" y="1172371"/>
                  <a:pt x="6031238" y="1172371"/>
                </a:cubicBezTo>
                <a:close/>
                <a:moveTo>
                  <a:pt x="1885093" y="1172371"/>
                </a:moveTo>
                <a:lnTo>
                  <a:pt x="1885093" y="1182962"/>
                </a:lnTo>
                <a:lnTo>
                  <a:pt x="1874503" y="1182962"/>
                </a:lnTo>
                <a:cubicBezTo>
                  <a:pt x="1874503" y="1175902"/>
                  <a:pt x="1878032" y="1172371"/>
                  <a:pt x="1885093" y="1172371"/>
                </a:cubicBezTo>
                <a:close/>
                <a:moveTo>
                  <a:pt x="8888002" y="1164428"/>
                </a:moveTo>
                <a:cubicBezTo>
                  <a:pt x="8889768" y="1164428"/>
                  <a:pt x="8892415" y="1165312"/>
                  <a:pt x="8895945" y="1167077"/>
                </a:cubicBezTo>
                <a:cubicBezTo>
                  <a:pt x="8903007" y="1170606"/>
                  <a:pt x="8906536" y="1172371"/>
                  <a:pt x="8906536" y="1172371"/>
                </a:cubicBezTo>
                <a:cubicBezTo>
                  <a:pt x="8906536" y="1172371"/>
                  <a:pt x="8903007" y="1172371"/>
                  <a:pt x="8895945" y="1172371"/>
                </a:cubicBezTo>
                <a:cubicBezTo>
                  <a:pt x="8888884" y="1172371"/>
                  <a:pt x="8885355" y="1170606"/>
                  <a:pt x="8885355" y="1167077"/>
                </a:cubicBezTo>
                <a:cubicBezTo>
                  <a:pt x="8885355" y="1165312"/>
                  <a:pt x="8886236" y="1164428"/>
                  <a:pt x="8888002" y="1164428"/>
                </a:cubicBezTo>
                <a:close/>
                <a:moveTo>
                  <a:pt x="2859410" y="1161781"/>
                </a:moveTo>
                <a:cubicBezTo>
                  <a:pt x="2852351" y="1161781"/>
                  <a:pt x="2850585" y="1163546"/>
                  <a:pt x="2854115" y="1167077"/>
                </a:cubicBezTo>
                <a:cubicBezTo>
                  <a:pt x="2857646" y="1170606"/>
                  <a:pt x="2861175" y="1172371"/>
                  <a:pt x="2864707" y="1172371"/>
                </a:cubicBezTo>
                <a:cubicBezTo>
                  <a:pt x="2868235" y="1172371"/>
                  <a:pt x="2870002" y="1168841"/>
                  <a:pt x="2870002" y="1161781"/>
                </a:cubicBezTo>
                <a:cubicBezTo>
                  <a:pt x="2870002" y="1161781"/>
                  <a:pt x="2866471" y="1161781"/>
                  <a:pt x="2859410" y="1161781"/>
                </a:cubicBezTo>
                <a:close/>
                <a:moveTo>
                  <a:pt x="2075721" y="1161781"/>
                </a:moveTo>
                <a:cubicBezTo>
                  <a:pt x="2082781" y="1168841"/>
                  <a:pt x="2086311" y="1172371"/>
                  <a:pt x="2086311" y="1172371"/>
                </a:cubicBezTo>
                <a:cubicBezTo>
                  <a:pt x="2086311" y="1172371"/>
                  <a:pt x="2086311" y="1175902"/>
                  <a:pt x="2086311" y="1182962"/>
                </a:cubicBezTo>
                <a:cubicBezTo>
                  <a:pt x="2086311" y="1182962"/>
                  <a:pt x="2089841" y="1182962"/>
                  <a:pt x="2096901" y="1182962"/>
                </a:cubicBezTo>
                <a:lnTo>
                  <a:pt x="2086311" y="1193552"/>
                </a:lnTo>
                <a:lnTo>
                  <a:pt x="2075721" y="1193552"/>
                </a:lnTo>
                <a:cubicBezTo>
                  <a:pt x="2082781" y="1200612"/>
                  <a:pt x="2096901" y="1204143"/>
                  <a:pt x="2118082" y="1204143"/>
                </a:cubicBezTo>
                <a:cubicBezTo>
                  <a:pt x="2111022" y="1197083"/>
                  <a:pt x="2107491" y="1193552"/>
                  <a:pt x="2107491" y="1193552"/>
                </a:cubicBezTo>
                <a:cubicBezTo>
                  <a:pt x="2107491" y="1186493"/>
                  <a:pt x="2107491" y="1182962"/>
                  <a:pt x="2107491" y="1182962"/>
                </a:cubicBezTo>
                <a:lnTo>
                  <a:pt x="2149853" y="1182962"/>
                </a:lnTo>
                <a:cubicBezTo>
                  <a:pt x="2163974" y="1190022"/>
                  <a:pt x="2178094" y="1193552"/>
                  <a:pt x="2192215" y="1193552"/>
                </a:cubicBezTo>
                <a:cubicBezTo>
                  <a:pt x="2178094" y="1186493"/>
                  <a:pt x="2167504" y="1182962"/>
                  <a:pt x="2160443" y="1182962"/>
                </a:cubicBezTo>
                <a:cubicBezTo>
                  <a:pt x="2153384" y="1182962"/>
                  <a:pt x="2142793" y="1179431"/>
                  <a:pt x="2128673" y="1172371"/>
                </a:cubicBezTo>
                <a:cubicBezTo>
                  <a:pt x="2114552" y="1165312"/>
                  <a:pt x="2096901" y="1161781"/>
                  <a:pt x="2075721" y="1161781"/>
                </a:cubicBezTo>
                <a:close/>
                <a:moveTo>
                  <a:pt x="6502512" y="1151191"/>
                </a:moveTo>
                <a:cubicBezTo>
                  <a:pt x="6495451" y="1151191"/>
                  <a:pt x="6490156" y="1152956"/>
                  <a:pt x="6486627" y="1156485"/>
                </a:cubicBezTo>
                <a:cubicBezTo>
                  <a:pt x="6483098" y="1160016"/>
                  <a:pt x="6484861" y="1163546"/>
                  <a:pt x="6491922" y="1167077"/>
                </a:cubicBezTo>
                <a:cubicBezTo>
                  <a:pt x="6498983" y="1170606"/>
                  <a:pt x="6507807" y="1174137"/>
                  <a:pt x="6518398" y="1177666"/>
                </a:cubicBezTo>
                <a:cubicBezTo>
                  <a:pt x="6528988" y="1181197"/>
                  <a:pt x="6537813" y="1186493"/>
                  <a:pt x="6544874" y="1193552"/>
                </a:cubicBezTo>
                <a:cubicBezTo>
                  <a:pt x="6551935" y="1186493"/>
                  <a:pt x="6557230" y="1184727"/>
                  <a:pt x="6560759" y="1188258"/>
                </a:cubicBezTo>
                <a:cubicBezTo>
                  <a:pt x="6564290" y="1191787"/>
                  <a:pt x="6566054" y="1193552"/>
                  <a:pt x="6566054" y="1193552"/>
                </a:cubicBezTo>
                <a:lnTo>
                  <a:pt x="6576646" y="1193552"/>
                </a:lnTo>
                <a:lnTo>
                  <a:pt x="6597826" y="1204143"/>
                </a:lnTo>
                <a:cubicBezTo>
                  <a:pt x="6604887" y="1211202"/>
                  <a:pt x="6615477" y="1218264"/>
                  <a:pt x="6629598" y="1225324"/>
                </a:cubicBezTo>
                <a:lnTo>
                  <a:pt x="6629598" y="1214733"/>
                </a:lnTo>
                <a:cubicBezTo>
                  <a:pt x="6629598" y="1214733"/>
                  <a:pt x="6629598" y="1212968"/>
                  <a:pt x="6629598" y="1209437"/>
                </a:cubicBezTo>
                <a:cubicBezTo>
                  <a:pt x="6629598" y="1205908"/>
                  <a:pt x="6629598" y="1200612"/>
                  <a:pt x="6629598" y="1193552"/>
                </a:cubicBezTo>
                <a:lnTo>
                  <a:pt x="6640188" y="1193552"/>
                </a:lnTo>
                <a:cubicBezTo>
                  <a:pt x="6640188" y="1207673"/>
                  <a:pt x="6640188" y="1214733"/>
                  <a:pt x="6640188" y="1214733"/>
                </a:cubicBezTo>
                <a:lnTo>
                  <a:pt x="6650778" y="1204143"/>
                </a:lnTo>
                <a:lnTo>
                  <a:pt x="6661368" y="1204143"/>
                </a:lnTo>
                <a:lnTo>
                  <a:pt x="6671958" y="1204143"/>
                </a:lnTo>
                <a:cubicBezTo>
                  <a:pt x="6664898" y="1204143"/>
                  <a:pt x="6661368" y="1207673"/>
                  <a:pt x="6661368" y="1214733"/>
                </a:cubicBezTo>
                <a:cubicBezTo>
                  <a:pt x="6661368" y="1214733"/>
                  <a:pt x="6663134" y="1214733"/>
                  <a:pt x="6666664" y="1214733"/>
                </a:cubicBezTo>
                <a:cubicBezTo>
                  <a:pt x="6670194" y="1214733"/>
                  <a:pt x="6675488" y="1214733"/>
                  <a:pt x="6682550" y="1214733"/>
                </a:cubicBezTo>
                <a:lnTo>
                  <a:pt x="6693140" y="1214733"/>
                </a:lnTo>
                <a:cubicBezTo>
                  <a:pt x="6686079" y="1214733"/>
                  <a:pt x="6686079" y="1211202"/>
                  <a:pt x="6693140" y="1204143"/>
                </a:cubicBezTo>
                <a:lnTo>
                  <a:pt x="6682550" y="1193552"/>
                </a:lnTo>
                <a:cubicBezTo>
                  <a:pt x="6675488" y="1193552"/>
                  <a:pt x="6668429" y="1193552"/>
                  <a:pt x="6661368" y="1193552"/>
                </a:cubicBezTo>
                <a:cubicBezTo>
                  <a:pt x="6654307" y="1193552"/>
                  <a:pt x="6649012" y="1191787"/>
                  <a:pt x="6645483" y="1188258"/>
                </a:cubicBezTo>
                <a:cubicBezTo>
                  <a:pt x="6641954" y="1184727"/>
                  <a:pt x="6640188" y="1182962"/>
                  <a:pt x="6640188" y="1182962"/>
                </a:cubicBezTo>
                <a:lnTo>
                  <a:pt x="6629598" y="1182962"/>
                </a:lnTo>
                <a:cubicBezTo>
                  <a:pt x="6629598" y="1175902"/>
                  <a:pt x="6629598" y="1172371"/>
                  <a:pt x="6629598" y="1172371"/>
                </a:cubicBezTo>
                <a:cubicBezTo>
                  <a:pt x="6629598" y="1172371"/>
                  <a:pt x="6629598" y="1168841"/>
                  <a:pt x="6629598" y="1161781"/>
                </a:cubicBezTo>
                <a:cubicBezTo>
                  <a:pt x="6629598" y="1161781"/>
                  <a:pt x="6627832" y="1161781"/>
                  <a:pt x="6624302" y="1161781"/>
                </a:cubicBezTo>
                <a:cubicBezTo>
                  <a:pt x="6620772" y="1161781"/>
                  <a:pt x="6615477" y="1161781"/>
                  <a:pt x="6608416" y="1161781"/>
                </a:cubicBezTo>
                <a:cubicBezTo>
                  <a:pt x="6601355" y="1161781"/>
                  <a:pt x="6592531" y="1160016"/>
                  <a:pt x="6581940" y="1156485"/>
                </a:cubicBezTo>
                <a:cubicBezTo>
                  <a:pt x="6571350" y="1152956"/>
                  <a:pt x="6562525" y="1151191"/>
                  <a:pt x="6555464" y="1151191"/>
                </a:cubicBezTo>
                <a:cubicBezTo>
                  <a:pt x="6548403" y="1151191"/>
                  <a:pt x="6541344" y="1151191"/>
                  <a:pt x="6534284" y="1151191"/>
                </a:cubicBezTo>
                <a:lnTo>
                  <a:pt x="6534284" y="1161781"/>
                </a:lnTo>
                <a:cubicBezTo>
                  <a:pt x="6527223" y="1161781"/>
                  <a:pt x="6516632" y="1161781"/>
                  <a:pt x="6502512" y="1161781"/>
                </a:cubicBezTo>
                <a:close/>
                <a:moveTo>
                  <a:pt x="6100076" y="1151191"/>
                </a:moveTo>
                <a:lnTo>
                  <a:pt x="6100076" y="1161781"/>
                </a:lnTo>
                <a:cubicBezTo>
                  <a:pt x="6107138" y="1161781"/>
                  <a:pt x="6110668" y="1161781"/>
                  <a:pt x="6110668" y="1161781"/>
                </a:cubicBezTo>
                <a:close/>
                <a:moveTo>
                  <a:pt x="2329890" y="1151191"/>
                </a:moveTo>
                <a:lnTo>
                  <a:pt x="2329890" y="1161781"/>
                </a:lnTo>
                <a:lnTo>
                  <a:pt x="2340481" y="1161781"/>
                </a:lnTo>
                <a:cubicBezTo>
                  <a:pt x="2340481" y="1154721"/>
                  <a:pt x="2336950" y="1151191"/>
                  <a:pt x="2329890" y="1151191"/>
                </a:cubicBezTo>
                <a:close/>
                <a:moveTo>
                  <a:pt x="1863912" y="1151191"/>
                </a:moveTo>
                <a:cubicBezTo>
                  <a:pt x="1863912" y="1158250"/>
                  <a:pt x="1862147" y="1161781"/>
                  <a:pt x="1858616" y="1161781"/>
                </a:cubicBezTo>
                <a:cubicBezTo>
                  <a:pt x="1855087" y="1161781"/>
                  <a:pt x="1853322" y="1160016"/>
                  <a:pt x="1853322" y="1156485"/>
                </a:cubicBezTo>
                <a:cubicBezTo>
                  <a:pt x="1853322" y="1152956"/>
                  <a:pt x="1856852" y="1151191"/>
                  <a:pt x="1863912" y="1151191"/>
                </a:cubicBezTo>
                <a:close/>
                <a:moveTo>
                  <a:pt x="7433144" y="1144572"/>
                </a:moveTo>
                <a:cubicBezTo>
                  <a:pt x="7432262" y="1143688"/>
                  <a:pt x="7430938" y="1144131"/>
                  <a:pt x="7429174" y="1145896"/>
                </a:cubicBezTo>
                <a:cubicBezTo>
                  <a:pt x="7425644" y="1149426"/>
                  <a:pt x="7427408" y="1151191"/>
                  <a:pt x="7434468" y="1151191"/>
                </a:cubicBezTo>
                <a:cubicBezTo>
                  <a:pt x="7434468" y="1147662"/>
                  <a:pt x="7434026" y="1145454"/>
                  <a:pt x="7433144" y="1144572"/>
                </a:cubicBezTo>
                <a:close/>
                <a:moveTo>
                  <a:pt x="8800632" y="1140600"/>
                </a:moveTo>
                <a:cubicBezTo>
                  <a:pt x="8800632" y="1140600"/>
                  <a:pt x="8812988" y="1144131"/>
                  <a:pt x="8837697" y="1151191"/>
                </a:cubicBezTo>
                <a:cubicBezTo>
                  <a:pt x="8862409" y="1158250"/>
                  <a:pt x="8874765" y="1165312"/>
                  <a:pt x="8874765" y="1172371"/>
                </a:cubicBezTo>
                <a:lnTo>
                  <a:pt x="8832403" y="1161781"/>
                </a:lnTo>
                <a:close/>
                <a:moveTo>
                  <a:pt x="6438970" y="1140600"/>
                </a:moveTo>
                <a:cubicBezTo>
                  <a:pt x="6446031" y="1147660"/>
                  <a:pt x="6449560" y="1151191"/>
                  <a:pt x="6449560" y="1151191"/>
                </a:cubicBezTo>
                <a:cubicBezTo>
                  <a:pt x="6449560" y="1151191"/>
                  <a:pt x="6451326" y="1152956"/>
                  <a:pt x="6454855" y="1156485"/>
                </a:cubicBezTo>
                <a:cubicBezTo>
                  <a:pt x="6458384" y="1160016"/>
                  <a:pt x="6460150" y="1161781"/>
                  <a:pt x="6460150" y="1161781"/>
                </a:cubicBezTo>
                <a:lnTo>
                  <a:pt x="6470740" y="1161781"/>
                </a:lnTo>
                <a:lnTo>
                  <a:pt x="6470740" y="1151191"/>
                </a:lnTo>
                <a:lnTo>
                  <a:pt x="6460150" y="1140600"/>
                </a:lnTo>
                <a:close/>
                <a:moveTo>
                  <a:pt x="3283027" y="1140600"/>
                </a:moveTo>
                <a:cubicBezTo>
                  <a:pt x="3283027" y="1147660"/>
                  <a:pt x="3286557" y="1151191"/>
                  <a:pt x="3293618" y="1151191"/>
                </a:cubicBezTo>
                <a:cubicBezTo>
                  <a:pt x="3293618" y="1144131"/>
                  <a:pt x="3293618" y="1140600"/>
                  <a:pt x="3293618" y="1140600"/>
                </a:cubicBezTo>
                <a:close/>
                <a:moveTo>
                  <a:pt x="3018266" y="1140600"/>
                </a:moveTo>
                <a:cubicBezTo>
                  <a:pt x="3011207" y="1140600"/>
                  <a:pt x="3007676" y="1142365"/>
                  <a:pt x="3007676" y="1145896"/>
                </a:cubicBezTo>
                <a:cubicBezTo>
                  <a:pt x="3007676" y="1149426"/>
                  <a:pt x="3004146" y="1151191"/>
                  <a:pt x="2997086" y="1151191"/>
                </a:cubicBezTo>
                <a:lnTo>
                  <a:pt x="2986495" y="1151191"/>
                </a:lnTo>
                <a:lnTo>
                  <a:pt x="2997086" y="1161781"/>
                </a:lnTo>
                <a:lnTo>
                  <a:pt x="3018266" y="1161781"/>
                </a:lnTo>
                <a:lnTo>
                  <a:pt x="3028858" y="1151191"/>
                </a:lnTo>
                <a:cubicBezTo>
                  <a:pt x="3028858" y="1144131"/>
                  <a:pt x="3025327" y="1140600"/>
                  <a:pt x="3018266" y="1140600"/>
                </a:cubicBezTo>
                <a:close/>
                <a:moveTo>
                  <a:pt x="3190361" y="1135306"/>
                </a:moveTo>
                <a:cubicBezTo>
                  <a:pt x="3188596" y="1135306"/>
                  <a:pt x="3187714" y="1137070"/>
                  <a:pt x="3187714" y="1140600"/>
                </a:cubicBezTo>
                <a:lnTo>
                  <a:pt x="3198303" y="1140600"/>
                </a:lnTo>
                <a:cubicBezTo>
                  <a:pt x="3194774" y="1137070"/>
                  <a:pt x="3192125" y="1135306"/>
                  <a:pt x="3190361" y="1135306"/>
                </a:cubicBezTo>
                <a:close/>
                <a:moveTo>
                  <a:pt x="8048712" y="1130010"/>
                </a:moveTo>
                <a:lnTo>
                  <a:pt x="8069894" y="1130010"/>
                </a:lnTo>
                <a:lnTo>
                  <a:pt x="8069894" y="1140600"/>
                </a:lnTo>
                <a:cubicBezTo>
                  <a:pt x="8062833" y="1140600"/>
                  <a:pt x="8055773" y="1137070"/>
                  <a:pt x="8048712" y="1130010"/>
                </a:cubicBezTo>
                <a:close/>
                <a:moveTo>
                  <a:pt x="7752182" y="1130010"/>
                </a:moveTo>
                <a:lnTo>
                  <a:pt x="7752182" y="1140600"/>
                </a:lnTo>
                <a:cubicBezTo>
                  <a:pt x="7759242" y="1140600"/>
                  <a:pt x="7762772" y="1140600"/>
                  <a:pt x="7762772" y="1140600"/>
                </a:cubicBezTo>
                <a:cubicBezTo>
                  <a:pt x="7762772" y="1133541"/>
                  <a:pt x="7759242" y="1130010"/>
                  <a:pt x="7752182" y="1130010"/>
                </a:cubicBezTo>
                <a:close/>
                <a:moveTo>
                  <a:pt x="6417788" y="1130010"/>
                </a:moveTo>
                <a:lnTo>
                  <a:pt x="6417788" y="1140600"/>
                </a:lnTo>
                <a:lnTo>
                  <a:pt x="6423084" y="1140600"/>
                </a:lnTo>
                <a:cubicBezTo>
                  <a:pt x="6419554" y="1140600"/>
                  <a:pt x="6417788" y="1137070"/>
                  <a:pt x="6417788" y="1130010"/>
                </a:cubicBezTo>
                <a:close/>
                <a:moveTo>
                  <a:pt x="2319299" y="1130010"/>
                </a:moveTo>
                <a:lnTo>
                  <a:pt x="2308710" y="1140600"/>
                </a:lnTo>
                <a:cubicBezTo>
                  <a:pt x="2315769" y="1140600"/>
                  <a:pt x="2319299" y="1140600"/>
                  <a:pt x="2319299" y="1140600"/>
                </a:cubicBezTo>
                <a:cubicBezTo>
                  <a:pt x="2319299" y="1133541"/>
                  <a:pt x="2319299" y="1130010"/>
                  <a:pt x="2319299" y="1130010"/>
                </a:cubicBezTo>
                <a:close/>
                <a:moveTo>
                  <a:pt x="2758803" y="1126700"/>
                </a:moveTo>
                <a:cubicBezTo>
                  <a:pt x="2753506" y="1127142"/>
                  <a:pt x="2748211" y="1128245"/>
                  <a:pt x="2742916" y="1130010"/>
                </a:cubicBezTo>
                <a:lnTo>
                  <a:pt x="2732326" y="1130010"/>
                </a:lnTo>
                <a:lnTo>
                  <a:pt x="2753506" y="1140600"/>
                </a:lnTo>
                <a:cubicBezTo>
                  <a:pt x="2767627" y="1140600"/>
                  <a:pt x="2778218" y="1140600"/>
                  <a:pt x="2785278" y="1140600"/>
                </a:cubicBezTo>
                <a:lnTo>
                  <a:pt x="2795868" y="1140600"/>
                </a:lnTo>
                <a:cubicBezTo>
                  <a:pt x="2802927" y="1147660"/>
                  <a:pt x="2806458" y="1151191"/>
                  <a:pt x="2806458" y="1151191"/>
                </a:cubicBezTo>
                <a:cubicBezTo>
                  <a:pt x="2806458" y="1151191"/>
                  <a:pt x="2809989" y="1151191"/>
                  <a:pt x="2817049" y="1151191"/>
                </a:cubicBezTo>
                <a:lnTo>
                  <a:pt x="2806458" y="1140600"/>
                </a:lnTo>
                <a:cubicBezTo>
                  <a:pt x="2790573" y="1130010"/>
                  <a:pt x="2774687" y="1125376"/>
                  <a:pt x="2758803" y="1126700"/>
                </a:cubicBezTo>
                <a:close/>
                <a:moveTo>
                  <a:pt x="6473389" y="1124714"/>
                </a:moveTo>
                <a:cubicBezTo>
                  <a:pt x="6471624" y="1124714"/>
                  <a:pt x="6470740" y="1126481"/>
                  <a:pt x="6470740" y="1130010"/>
                </a:cubicBezTo>
                <a:lnTo>
                  <a:pt x="6481332" y="1130010"/>
                </a:lnTo>
                <a:cubicBezTo>
                  <a:pt x="6477800" y="1126481"/>
                  <a:pt x="6475154" y="1124714"/>
                  <a:pt x="6473389" y="1124714"/>
                </a:cubicBezTo>
                <a:close/>
                <a:moveTo>
                  <a:pt x="5847231" y="1123391"/>
                </a:moveTo>
                <a:cubicBezTo>
                  <a:pt x="5846347" y="1124273"/>
                  <a:pt x="5845908" y="1126481"/>
                  <a:pt x="5845908" y="1130010"/>
                </a:cubicBezTo>
                <a:cubicBezTo>
                  <a:pt x="5845908" y="1137070"/>
                  <a:pt x="5845908" y="1140600"/>
                  <a:pt x="5845908" y="1140600"/>
                </a:cubicBezTo>
                <a:cubicBezTo>
                  <a:pt x="5845908" y="1140600"/>
                  <a:pt x="5847672" y="1138835"/>
                  <a:pt x="5851202" y="1135306"/>
                </a:cubicBezTo>
                <a:cubicBezTo>
                  <a:pt x="5854731" y="1131775"/>
                  <a:pt x="5854731" y="1128245"/>
                  <a:pt x="5851202" y="1124714"/>
                </a:cubicBezTo>
                <a:cubicBezTo>
                  <a:pt x="5849436" y="1122950"/>
                  <a:pt x="5848113" y="1122509"/>
                  <a:pt x="5847231" y="1123391"/>
                </a:cubicBezTo>
                <a:close/>
                <a:moveTo>
                  <a:pt x="2255757" y="1119419"/>
                </a:moveTo>
                <a:lnTo>
                  <a:pt x="2255757" y="1130010"/>
                </a:lnTo>
                <a:cubicBezTo>
                  <a:pt x="2241637" y="1130010"/>
                  <a:pt x="2245167" y="1137070"/>
                  <a:pt x="2266347" y="1151191"/>
                </a:cubicBezTo>
                <a:lnTo>
                  <a:pt x="2308710" y="1151191"/>
                </a:lnTo>
                <a:cubicBezTo>
                  <a:pt x="2308710" y="1151191"/>
                  <a:pt x="2306945" y="1147660"/>
                  <a:pt x="2303415" y="1140600"/>
                </a:cubicBezTo>
                <a:cubicBezTo>
                  <a:pt x="2299884" y="1133541"/>
                  <a:pt x="2294589" y="1130010"/>
                  <a:pt x="2287529" y="1130010"/>
                </a:cubicBezTo>
                <a:cubicBezTo>
                  <a:pt x="2280468" y="1130010"/>
                  <a:pt x="2273408" y="1130010"/>
                  <a:pt x="2266347" y="1130010"/>
                </a:cubicBezTo>
                <a:close/>
                <a:moveTo>
                  <a:pt x="1906274" y="1119419"/>
                </a:moveTo>
                <a:lnTo>
                  <a:pt x="1948635" y="1140600"/>
                </a:lnTo>
                <a:lnTo>
                  <a:pt x="2012178" y="1161781"/>
                </a:lnTo>
                <a:cubicBezTo>
                  <a:pt x="2033359" y="1161781"/>
                  <a:pt x="2051009" y="1161781"/>
                  <a:pt x="2065130" y="1161781"/>
                </a:cubicBezTo>
                <a:cubicBezTo>
                  <a:pt x="2065130" y="1154721"/>
                  <a:pt x="2061600" y="1151191"/>
                  <a:pt x="2054540" y="1151191"/>
                </a:cubicBezTo>
                <a:cubicBezTo>
                  <a:pt x="2061600" y="1144131"/>
                  <a:pt x="2061600" y="1138835"/>
                  <a:pt x="2054540" y="1135306"/>
                </a:cubicBezTo>
                <a:cubicBezTo>
                  <a:pt x="2047480" y="1131775"/>
                  <a:pt x="2040419" y="1130010"/>
                  <a:pt x="2033359" y="1130010"/>
                </a:cubicBezTo>
                <a:cubicBezTo>
                  <a:pt x="2026299" y="1130010"/>
                  <a:pt x="2017472" y="1128245"/>
                  <a:pt x="2006882" y="1124714"/>
                </a:cubicBezTo>
                <a:cubicBezTo>
                  <a:pt x="1996293" y="1121184"/>
                  <a:pt x="1987466" y="1119419"/>
                  <a:pt x="1980407" y="1119419"/>
                </a:cubicBezTo>
                <a:close/>
                <a:moveTo>
                  <a:pt x="1885093" y="1119419"/>
                </a:moveTo>
                <a:lnTo>
                  <a:pt x="1874503" y="1130010"/>
                </a:lnTo>
                <a:cubicBezTo>
                  <a:pt x="1874503" y="1130010"/>
                  <a:pt x="1878032" y="1130010"/>
                  <a:pt x="1885093" y="1130010"/>
                </a:cubicBezTo>
                <a:cubicBezTo>
                  <a:pt x="1892153" y="1130010"/>
                  <a:pt x="1895684" y="1130010"/>
                  <a:pt x="1895684" y="1130010"/>
                </a:cubicBezTo>
                <a:cubicBezTo>
                  <a:pt x="1895684" y="1122950"/>
                  <a:pt x="1892153" y="1119419"/>
                  <a:pt x="1885093" y="1119419"/>
                </a:cubicBezTo>
                <a:close/>
                <a:moveTo>
                  <a:pt x="1085517" y="1119419"/>
                </a:moveTo>
                <a:cubicBezTo>
                  <a:pt x="1092577" y="1119419"/>
                  <a:pt x="1101402" y="1122950"/>
                  <a:pt x="1111993" y="1130010"/>
                </a:cubicBezTo>
                <a:cubicBezTo>
                  <a:pt x="1119053" y="1137070"/>
                  <a:pt x="1126114" y="1140600"/>
                  <a:pt x="1133174" y="1140600"/>
                </a:cubicBezTo>
                <a:lnTo>
                  <a:pt x="1249669" y="1193552"/>
                </a:lnTo>
                <a:cubicBezTo>
                  <a:pt x="1221427" y="1193552"/>
                  <a:pt x="1232018" y="1204143"/>
                  <a:pt x="1281440" y="1225324"/>
                </a:cubicBezTo>
                <a:cubicBezTo>
                  <a:pt x="1309681" y="1232383"/>
                  <a:pt x="1323802" y="1239445"/>
                  <a:pt x="1323802" y="1246504"/>
                </a:cubicBezTo>
                <a:cubicBezTo>
                  <a:pt x="1330861" y="1246504"/>
                  <a:pt x="1337922" y="1246504"/>
                  <a:pt x="1344982" y="1246504"/>
                </a:cubicBezTo>
                <a:cubicBezTo>
                  <a:pt x="1352042" y="1246504"/>
                  <a:pt x="1355573" y="1246504"/>
                  <a:pt x="1355573" y="1246504"/>
                </a:cubicBezTo>
                <a:cubicBezTo>
                  <a:pt x="1355573" y="1246504"/>
                  <a:pt x="1352042" y="1250035"/>
                  <a:pt x="1344982" y="1257095"/>
                </a:cubicBezTo>
                <a:cubicBezTo>
                  <a:pt x="1330861" y="1257095"/>
                  <a:pt x="1320271" y="1253564"/>
                  <a:pt x="1313210" y="1246504"/>
                </a:cubicBezTo>
                <a:lnTo>
                  <a:pt x="1292030" y="1235914"/>
                </a:lnTo>
                <a:cubicBezTo>
                  <a:pt x="1277910" y="1235914"/>
                  <a:pt x="1267319" y="1234149"/>
                  <a:pt x="1260258" y="1230619"/>
                </a:cubicBezTo>
                <a:cubicBezTo>
                  <a:pt x="1253199" y="1227089"/>
                  <a:pt x="1242608" y="1221793"/>
                  <a:pt x="1228487" y="1214733"/>
                </a:cubicBezTo>
                <a:cubicBezTo>
                  <a:pt x="1214367" y="1207673"/>
                  <a:pt x="1203777" y="1200612"/>
                  <a:pt x="1196717" y="1193552"/>
                </a:cubicBezTo>
                <a:cubicBezTo>
                  <a:pt x="1189655" y="1186493"/>
                  <a:pt x="1180832" y="1179431"/>
                  <a:pt x="1170240" y="1172371"/>
                </a:cubicBezTo>
                <a:cubicBezTo>
                  <a:pt x="1159651" y="1165312"/>
                  <a:pt x="1150825" y="1161781"/>
                  <a:pt x="1143765" y="1161781"/>
                </a:cubicBezTo>
                <a:cubicBezTo>
                  <a:pt x="1136703" y="1161781"/>
                  <a:pt x="1126114" y="1158250"/>
                  <a:pt x="1111993" y="1151191"/>
                </a:cubicBezTo>
                <a:lnTo>
                  <a:pt x="1080222" y="1130010"/>
                </a:lnTo>
                <a:cubicBezTo>
                  <a:pt x="1073162" y="1130010"/>
                  <a:pt x="1069631" y="1130010"/>
                  <a:pt x="1069631" y="1130010"/>
                </a:cubicBezTo>
                <a:cubicBezTo>
                  <a:pt x="1073162" y="1122950"/>
                  <a:pt x="1078457" y="1119419"/>
                  <a:pt x="1085517" y="1119419"/>
                </a:cubicBezTo>
                <a:close/>
                <a:moveTo>
                  <a:pt x="921366" y="1119419"/>
                </a:moveTo>
                <a:lnTo>
                  <a:pt x="953137" y="1130010"/>
                </a:lnTo>
                <a:lnTo>
                  <a:pt x="995498" y="1151191"/>
                </a:lnTo>
                <a:cubicBezTo>
                  <a:pt x="1002559" y="1151191"/>
                  <a:pt x="1006089" y="1152956"/>
                  <a:pt x="1006089" y="1156485"/>
                </a:cubicBezTo>
                <a:cubicBezTo>
                  <a:pt x="1006089" y="1160016"/>
                  <a:pt x="1007855" y="1161781"/>
                  <a:pt x="1011384" y="1161781"/>
                </a:cubicBezTo>
                <a:cubicBezTo>
                  <a:pt x="1014913" y="1161781"/>
                  <a:pt x="1020210" y="1165312"/>
                  <a:pt x="1027270" y="1172371"/>
                </a:cubicBezTo>
                <a:cubicBezTo>
                  <a:pt x="1041391" y="1179431"/>
                  <a:pt x="1048450" y="1182962"/>
                  <a:pt x="1048450" y="1182962"/>
                </a:cubicBezTo>
                <a:lnTo>
                  <a:pt x="1037859" y="1182962"/>
                </a:lnTo>
                <a:cubicBezTo>
                  <a:pt x="1037859" y="1182962"/>
                  <a:pt x="1027270" y="1179431"/>
                  <a:pt x="1006089" y="1172371"/>
                </a:cubicBezTo>
                <a:cubicBezTo>
                  <a:pt x="984908" y="1165312"/>
                  <a:pt x="967257" y="1158250"/>
                  <a:pt x="953137" y="1151191"/>
                </a:cubicBezTo>
                <a:lnTo>
                  <a:pt x="931956" y="1140600"/>
                </a:lnTo>
                <a:cubicBezTo>
                  <a:pt x="931956" y="1140600"/>
                  <a:pt x="928426" y="1137070"/>
                  <a:pt x="921366" y="1130010"/>
                </a:cubicBezTo>
                <a:close/>
                <a:moveTo>
                  <a:pt x="3199628" y="1111476"/>
                </a:moveTo>
                <a:cubicBezTo>
                  <a:pt x="3196981" y="1111476"/>
                  <a:pt x="3194774" y="1112360"/>
                  <a:pt x="3193008" y="1114125"/>
                </a:cubicBezTo>
                <a:cubicBezTo>
                  <a:pt x="3189479" y="1117654"/>
                  <a:pt x="3191243" y="1119419"/>
                  <a:pt x="3198303" y="1119419"/>
                </a:cubicBezTo>
                <a:lnTo>
                  <a:pt x="3219485" y="1119419"/>
                </a:lnTo>
                <a:cubicBezTo>
                  <a:pt x="3219485" y="1119419"/>
                  <a:pt x="3215954" y="1117654"/>
                  <a:pt x="3208895" y="1114125"/>
                </a:cubicBezTo>
                <a:cubicBezTo>
                  <a:pt x="3205364" y="1112360"/>
                  <a:pt x="3202276" y="1111476"/>
                  <a:pt x="3199628" y="1111476"/>
                </a:cubicBezTo>
                <a:close/>
                <a:moveTo>
                  <a:pt x="7360336" y="1108829"/>
                </a:moveTo>
                <a:cubicBezTo>
                  <a:pt x="7367396" y="1108829"/>
                  <a:pt x="7370926" y="1110594"/>
                  <a:pt x="7370926" y="1114125"/>
                </a:cubicBezTo>
                <a:cubicBezTo>
                  <a:pt x="7370926" y="1117654"/>
                  <a:pt x="7367396" y="1119419"/>
                  <a:pt x="7360336" y="1119419"/>
                </a:cubicBezTo>
                <a:cubicBezTo>
                  <a:pt x="7360336" y="1112360"/>
                  <a:pt x="7360336" y="1108829"/>
                  <a:pt x="7360336" y="1108829"/>
                </a:cubicBezTo>
                <a:close/>
                <a:moveTo>
                  <a:pt x="5920039" y="1108829"/>
                </a:moveTo>
                <a:cubicBezTo>
                  <a:pt x="5920039" y="1115889"/>
                  <a:pt x="5920039" y="1119419"/>
                  <a:pt x="5920039" y="1119419"/>
                </a:cubicBezTo>
                <a:cubicBezTo>
                  <a:pt x="5920039" y="1119419"/>
                  <a:pt x="5923568" y="1119419"/>
                  <a:pt x="5930630" y="1119419"/>
                </a:cubicBezTo>
                <a:lnTo>
                  <a:pt x="5930630" y="1108829"/>
                </a:lnTo>
                <a:close/>
                <a:moveTo>
                  <a:pt x="2155149" y="1108829"/>
                </a:moveTo>
                <a:cubicBezTo>
                  <a:pt x="2151618" y="1108829"/>
                  <a:pt x="2149853" y="1112360"/>
                  <a:pt x="2149853" y="1119419"/>
                </a:cubicBezTo>
                <a:lnTo>
                  <a:pt x="2160443" y="1119419"/>
                </a:lnTo>
                <a:lnTo>
                  <a:pt x="2171034" y="1119419"/>
                </a:lnTo>
                <a:cubicBezTo>
                  <a:pt x="2163974" y="1112360"/>
                  <a:pt x="2158678" y="1108829"/>
                  <a:pt x="2155149" y="1108829"/>
                </a:cubicBezTo>
                <a:close/>
                <a:moveTo>
                  <a:pt x="5896211" y="1103535"/>
                </a:moveTo>
                <a:cubicBezTo>
                  <a:pt x="5894446" y="1103535"/>
                  <a:pt x="5891799" y="1105300"/>
                  <a:pt x="5888268" y="1108829"/>
                </a:cubicBezTo>
                <a:lnTo>
                  <a:pt x="5898860" y="1108829"/>
                </a:lnTo>
                <a:cubicBezTo>
                  <a:pt x="5898860" y="1105300"/>
                  <a:pt x="5897976" y="1103535"/>
                  <a:pt x="5896211" y="1103535"/>
                </a:cubicBezTo>
                <a:close/>
                <a:moveTo>
                  <a:pt x="8345244" y="1098239"/>
                </a:moveTo>
                <a:cubicBezTo>
                  <a:pt x="8352305" y="1098239"/>
                  <a:pt x="8359364" y="1100004"/>
                  <a:pt x="8366425" y="1103533"/>
                </a:cubicBezTo>
                <a:cubicBezTo>
                  <a:pt x="8373486" y="1107064"/>
                  <a:pt x="8377016" y="1108829"/>
                  <a:pt x="8377016" y="1108829"/>
                </a:cubicBezTo>
                <a:close/>
                <a:moveTo>
                  <a:pt x="7286203" y="1098239"/>
                </a:moveTo>
                <a:lnTo>
                  <a:pt x="7275612" y="1108829"/>
                </a:lnTo>
                <a:lnTo>
                  <a:pt x="7296793" y="1108829"/>
                </a:lnTo>
                <a:cubicBezTo>
                  <a:pt x="7296793" y="1108829"/>
                  <a:pt x="7295028" y="1107064"/>
                  <a:pt x="7291498" y="1103533"/>
                </a:cubicBezTo>
                <a:cubicBezTo>
                  <a:pt x="7287968" y="1100004"/>
                  <a:pt x="7286203" y="1098239"/>
                  <a:pt x="7286203" y="1098239"/>
                </a:cubicBezTo>
                <a:close/>
                <a:moveTo>
                  <a:pt x="6375428" y="1098239"/>
                </a:moveTo>
                <a:lnTo>
                  <a:pt x="6375428" y="1108829"/>
                </a:lnTo>
                <a:cubicBezTo>
                  <a:pt x="6375428" y="1115889"/>
                  <a:pt x="6373662" y="1119419"/>
                  <a:pt x="6370132" y="1119419"/>
                </a:cubicBezTo>
                <a:cubicBezTo>
                  <a:pt x="6366602" y="1119419"/>
                  <a:pt x="6364836" y="1115889"/>
                  <a:pt x="6364836" y="1108829"/>
                </a:cubicBezTo>
                <a:cubicBezTo>
                  <a:pt x="6364836" y="1101769"/>
                  <a:pt x="6368367" y="1098239"/>
                  <a:pt x="6375428" y="1098239"/>
                </a:cubicBezTo>
                <a:close/>
                <a:moveTo>
                  <a:pt x="6343656" y="1098239"/>
                </a:moveTo>
                <a:cubicBezTo>
                  <a:pt x="6350717" y="1098239"/>
                  <a:pt x="6354246" y="1098239"/>
                  <a:pt x="6354246" y="1098239"/>
                </a:cubicBezTo>
                <a:lnTo>
                  <a:pt x="6333066" y="1108829"/>
                </a:lnTo>
                <a:cubicBezTo>
                  <a:pt x="6333066" y="1108829"/>
                  <a:pt x="6333066" y="1107064"/>
                  <a:pt x="6333066" y="1103533"/>
                </a:cubicBezTo>
                <a:cubicBezTo>
                  <a:pt x="6333066" y="1100004"/>
                  <a:pt x="6336595" y="1098239"/>
                  <a:pt x="6343656" y="1098239"/>
                </a:cubicBezTo>
                <a:close/>
                <a:moveTo>
                  <a:pt x="3145351" y="1098239"/>
                </a:moveTo>
                <a:lnTo>
                  <a:pt x="3155942" y="1108829"/>
                </a:lnTo>
                <a:lnTo>
                  <a:pt x="3166533" y="1108829"/>
                </a:lnTo>
                <a:cubicBezTo>
                  <a:pt x="3166533" y="1101769"/>
                  <a:pt x="3163002" y="1098239"/>
                  <a:pt x="3155942" y="1098239"/>
                </a:cubicBezTo>
                <a:cubicBezTo>
                  <a:pt x="3148882" y="1098239"/>
                  <a:pt x="3145351" y="1098239"/>
                  <a:pt x="3145351" y="1098239"/>
                </a:cubicBezTo>
                <a:close/>
                <a:moveTo>
                  <a:pt x="2171034" y="1098239"/>
                </a:moveTo>
                <a:lnTo>
                  <a:pt x="2192215" y="1119419"/>
                </a:lnTo>
                <a:lnTo>
                  <a:pt x="2223986" y="1119419"/>
                </a:lnTo>
                <a:lnTo>
                  <a:pt x="2213396" y="1108829"/>
                </a:lnTo>
                <a:lnTo>
                  <a:pt x="2192215" y="1108829"/>
                </a:lnTo>
                <a:close/>
                <a:moveTo>
                  <a:pt x="1535610" y="1098239"/>
                </a:moveTo>
                <a:lnTo>
                  <a:pt x="1535610" y="1108829"/>
                </a:lnTo>
                <a:lnTo>
                  <a:pt x="1546200" y="1119419"/>
                </a:lnTo>
                <a:close/>
                <a:moveTo>
                  <a:pt x="1895684" y="1087648"/>
                </a:moveTo>
                <a:cubicBezTo>
                  <a:pt x="1888623" y="1087648"/>
                  <a:pt x="1885093" y="1089413"/>
                  <a:pt x="1885093" y="1092944"/>
                </a:cubicBezTo>
                <a:cubicBezTo>
                  <a:pt x="1885093" y="1096474"/>
                  <a:pt x="1888623" y="1098239"/>
                  <a:pt x="1895684" y="1098239"/>
                </a:cubicBezTo>
                <a:close/>
                <a:moveTo>
                  <a:pt x="7328564" y="1077058"/>
                </a:moveTo>
                <a:lnTo>
                  <a:pt x="7328564" y="1108829"/>
                </a:lnTo>
                <a:lnTo>
                  <a:pt x="7328564" y="1119419"/>
                </a:lnTo>
                <a:cubicBezTo>
                  <a:pt x="7328564" y="1126479"/>
                  <a:pt x="7342684" y="1130010"/>
                  <a:pt x="7370926" y="1130010"/>
                </a:cubicBezTo>
                <a:cubicBezTo>
                  <a:pt x="7377986" y="1130010"/>
                  <a:pt x="7385047" y="1130010"/>
                  <a:pt x="7392107" y="1130010"/>
                </a:cubicBezTo>
                <a:cubicBezTo>
                  <a:pt x="7399168" y="1130010"/>
                  <a:pt x="7406226" y="1130010"/>
                  <a:pt x="7413288" y="1130010"/>
                </a:cubicBezTo>
                <a:cubicBezTo>
                  <a:pt x="7427408" y="1130010"/>
                  <a:pt x="7434468" y="1130010"/>
                  <a:pt x="7434468" y="1130010"/>
                </a:cubicBezTo>
                <a:lnTo>
                  <a:pt x="7423878" y="1119419"/>
                </a:lnTo>
                <a:lnTo>
                  <a:pt x="7413288" y="1119419"/>
                </a:lnTo>
                <a:lnTo>
                  <a:pt x="7402697" y="1119419"/>
                </a:lnTo>
                <a:cubicBezTo>
                  <a:pt x="7402697" y="1112360"/>
                  <a:pt x="7397403" y="1108829"/>
                  <a:pt x="7386812" y="1108829"/>
                </a:cubicBezTo>
                <a:cubicBezTo>
                  <a:pt x="7376222" y="1108829"/>
                  <a:pt x="7369160" y="1105298"/>
                  <a:pt x="7365630" y="1098239"/>
                </a:cubicBezTo>
                <a:cubicBezTo>
                  <a:pt x="7362101" y="1091179"/>
                  <a:pt x="7356806" y="1089413"/>
                  <a:pt x="7349745" y="1092944"/>
                </a:cubicBezTo>
                <a:cubicBezTo>
                  <a:pt x="7342684" y="1096474"/>
                  <a:pt x="7339155" y="1094708"/>
                  <a:pt x="7339155" y="1087648"/>
                </a:cubicBezTo>
                <a:cubicBezTo>
                  <a:pt x="7339155" y="1087648"/>
                  <a:pt x="7337389" y="1085883"/>
                  <a:pt x="7333860" y="1082354"/>
                </a:cubicBezTo>
                <a:cubicBezTo>
                  <a:pt x="7330330" y="1078823"/>
                  <a:pt x="7328564" y="1077058"/>
                  <a:pt x="7328564" y="1077058"/>
                </a:cubicBezTo>
                <a:close/>
                <a:moveTo>
                  <a:pt x="2223986" y="1077058"/>
                </a:moveTo>
                <a:lnTo>
                  <a:pt x="2234577" y="1077058"/>
                </a:lnTo>
                <a:lnTo>
                  <a:pt x="2234577" y="1087648"/>
                </a:lnTo>
                <a:cubicBezTo>
                  <a:pt x="2227517" y="1087648"/>
                  <a:pt x="2223986" y="1084118"/>
                  <a:pt x="2223986" y="1077058"/>
                </a:cubicBezTo>
                <a:close/>
                <a:moveTo>
                  <a:pt x="1842731" y="1077058"/>
                </a:moveTo>
                <a:cubicBezTo>
                  <a:pt x="1842731" y="1077058"/>
                  <a:pt x="1844498" y="1078823"/>
                  <a:pt x="1848026" y="1082354"/>
                </a:cubicBezTo>
                <a:cubicBezTo>
                  <a:pt x="1851558" y="1085883"/>
                  <a:pt x="1853322" y="1085883"/>
                  <a:pt x="1853322" y="1082354"/>
                </a:cubicBezTo>
                <a:cubicBezTo>
                  <a:pt x="1853322" y="1078823"/>
                  <a:pt x="1853322" y="1077058"/>
                  <a:pt x="1853322" y="1077058"/>
                </a:cubicBezTo>
                <a:close/>
                <a:moveTo>
                  <a:pt x="942546" y="1077058"/>
                </a:moveTo>
                <a:cubicBezTo>
                  <a:pt x="949607" y="1077058"/>
                  <a:pt x="960197" y="1080588"/>
                  <a:pt x="974318" y="1087648"/>
                </a:cubicBezTo>
                <a:cubicBezTo>
                  <a:pt x="981378" y="1094708"/>
                  <a:pt x="986674" y="1100004"/>
                  <a:pt x="990203" y="1103533"/>
                </a:cubicBezTo>
                <a:cubicBezTo>
                  <a:pt x="993734" y="1107064"/>
                  <a:pt x="995498" y="1108829"/>
                  <a:pt x="995498" y="1108829"/>
                </a:cubicBezTo>
                <a:lnTo>
                  <a:pt x="963726" y="1108829"/>
                </a:lnTo>
                <a:cubicBezTo>
                  <a:pt x="956667" y="1108829"/>
                  <a:pt x="949607" y="1107064"/>
                  <a:pt x="942546" y="1103533"/>
                </a:cubicBezTo>
                <a:cubicBezTo>
                  <a:pt x="935486" y="1100004"/>
                  <a:pt x="931956" y="1096474"/>
                  <a:pt x="931956" y="1092944"/>
                </a:cubicBezTo>
                <a:cubicBezTo>
                  <a:pt x="931956" y="1089413"/>
                  <a:pt x="931956" y="1087648"/>
                  <a:pt x="931956" y="1087648"/>
                </a:cubicBezTo>
                <a:close/>
                <a:moveTo>
                  <a:pt x="8302883" y="1066467"/>
                </a:moveTo>
                <a:lnTo>
                  <a:pt x="8313473" y="1087648"/>
                </a:lnTo>
                <a:lnTo>
                  <a:pt x="8292291" y="1087648"/>
                </a:lnTo>
                <a:cubicBezTo>
                  <a:pt x="8285231" y="1080588"/>
                  <a:pt x="8283468" y="1075293"/>
                  <a:pt x="8286997" y="1071762"/>
                </a:cubicBezTo>
                <a:cubicBezTo>
                  <a:pt x="8290527" y="1068232"/>
                  <a:pt x="8295821" y="1066467"/>
                  <a:pt x="8302883" y="1066467"/>
                </a:cubicBezTo>
                <a:close/>
                <a:moveTo>
                  <a:pt x="7974579" y="1066467"/>
                </a:moveTo>
                <a:cubicBezTo>
                  <a:pt x="7967519" y="1066467"/>
                  <a:pt x="7963990" y="1069998"/>
                  <a:pt x="7963990" y="1077058"/>
                </a:cubicBezTo>
                <a:lnTo>
                  <a:pt x="8016942" y="1098239"/>
                </a:lnTo>
                <a:cubicBezTo>
                  <a:pt x="8024002" y="1098239"/>
                  <a:pt x="8025767" y="1096474"/>
                  <a:pt x="8022237" y="1092944"/>
                </a:cubicBezTo>
                <a:cubicBezTo>
                  <a:pt x="8018706" y="1089413"/>
                  <a:pt x="8011646" y="1085883"/>
                  <a:pt x="8001056" y="1082354"/>
                </a:cubicBezTo>
                <a:cubicBezTo>
                  <a:pt x="7990465" y="1078823"/>
                  <a:pt x="7985171" y="1075293"/>
                  <a:pt x="7985171" y="1071762"/>
                </a:cubicBezTo>
                <a:cubicBezTo>
                  <a:pt x="7985171" y="1068232"/>
                  <a:pt x="7981640" y="1066467"/>
                  <a:pt x="7974579" y="1066467"/>
                </a:cubicBezTo>
                <a:close/>
                <a:moveTo>
                  <a:pt x="7932219" y="1066467"/>
                </a:moveTo>
                <a:lnTo>
                  <a:pt x="7942808" y="1077058"/>
                </a:lnTo>
                <a:cubicBezTo>
                  <a:pt x="7949869" y="1077058"/>
                  <a:pt x="7953398" y="1077058"/>
                  <a:pt x="7953398" y="1077058"/>
                </a:cubicBezTo>
                <a:cubicBezTo>
                  <a:pt x="7953398" y="1077058"/>
                  <a:pt x="7949869" y="1073527"/>
                  <a:pt x="7942808" y="1066467"/>
                </a:cubicBezTo>
                <a:close/>
                <a:moveTo>
                  <a:pt x="6153028" y="1066467"/>
                </a:moveTo>
                <a:lnTo>
                  <a:pt x="6184800" y="1077058"/>
                </a:lnTo>
                <a:lnTo>
                  <a:pt x="6195390" y="1077058"/>
                </a:lnTo>
                <a:lnTo>
                  <a:pt x="6205980" y="1087648"/>
                </a:lnTo>
                <a:cubicBezTo>
                  <a:pt x="6213042" y="1094708"/>
                  <a:pt x="6218336" y="1100004"/>
                  <a:pt x="6221866" y="1103533"/>
                </a:cubicBezTo>
                <a:cubicBezTo>
                  <a:pt x="6225396" y="1107064"/>
                  <a:pt x="6237752" y="1108829"/>
                  <a:pt x="6258932" y="1108829"/>
                </a:cubicBezTo>
                <a:cubicBezTo>
                  <a:pt x="6265994" y="1108829"/>
                  <a:pt x="6273053" y="1108829"/>
                  <a:pt x="6280114" y="1108829"/>
                </a:cubicBezTo>
                <a:cubicBezTo>
                  <a:pt x="6287174" y="1108829"/>
                  <a:pt x="6290704" y="1108829"/>
                  <a:pt x="6290704" y="1108829"/>
                </a:cubicBezTo>
                <a:cubicBezTo>
                  <a:pt x="6297765" y="1115889"/>
                  <a:pt x="6301294" y="1117654"/>
                  <a:pt x="6301294" y="1114125"/>
                </a:cubicBezTo>
                <a:cubicBezTo>
                  <a:pt x="6301294" y="1110594"/>
                  <a:pt x="6308354" y="1112360"/>
                  <a:pt x="6322476" y="1119419"/>
                </a:cubicBezTo>
                <a:cubicBezTo>
                  <a:pt x="6329536" y="1119419"/>
                  <a:pt x="6338361" y="1121184"/>
                  <a:pt x="6348950" y="1124714"/>
                </a:cubicBezTo>
                <a:cubicBezTo>
                  <a:pt x="6359542" y="1128245"/>
                  <a:pt x="6368367" y="1130010"/>
                  <a:pt x="6375428" y="1130010"/>
                </a:cubicBezTo>
                <a:lnTo>
                  <a:pt x="6386018" y="1130010"/>
                </a:lnTo>
                <a:cubicBezTo>
                  <a:pt x="6378957" y="1122950"/>
                  <a:pt x="6386018" y="1119419"/>
                  <a:pt x="6407198" y="1119419"/>
                </a:cubicBezTo>
                <a:lnTo>
                  <a:pt x="6428380" y="1119419"/>
                </a:lnTo>
                <a:cubicBezTo>
                  <a:pt x="6428380" y="1112360"/>
                  <a:pt x="6424850" y="1108829"/>
                  <a:pt x="6417788" y="1108829"/>
                </a:cubicBezTo>
                <a:cubicBezTo>
                  <a:pt x="6410728" y="1108829"/>
                  <a:pt x="6407198" y="1108829"/>
                  <a:pt x="6407198" y="1108829"/>
                </a:cubicBezTo>
                <a:cubicBezTo>
                  <a:pt x="6400138" y="1108829"/>
                  <a:pt x="6393079" y="1105298"/>
                  <a:pt x="6386018" y="1098239"/>
                </a:cubicBezTo>
                <a:lnTo>
                  <a:pt x="6375428" y="1098239"/>
                </a:lnTo>
                <a:lnTo>
                  <a:pt x="6370132" y="1098239"/>
                </a:lnTo>
                <a:cubicBezTo>
                  <a:pt x="6366602" y="1098239"/>
                  <a:pt x="6364836" y="1098239"/>
                  <a:pt x="6364836" y="1098239"/>
                </a:cubicBezTo>
                <a:cubicBezTo>
                  <a:pt x="6357776" y="1098239"/>
                  <a:pt x="6354246" y="1096474"/>
                  <a:pt x="6354246" y="1092944"/>
                </a:cubicBezTo>
                <a:cubicBezTo>
                  <a:pt x="6354246" y="1089413"/>
                  <a:pt x="6347186" y="1087648"/>
                  <a:pt x="6333066" y="1087648"/>
                </a:cubicBezTo>
                <a:cubicBezTo>
                  <a:pt x="6318946" y="1087648"/>
                  <a:pt x="6311884" y="1089413"/>
                  <a:pt x="6311884" y="1092944"/>
                </a:cubicBezTo>
                <a:cubicBezTo>
                  <a:pt x="6311884" y="1096474"/>
                  <a:pt x="6310120" y="1098239"/>
                  <a:pt x="6306590" y="1098239"/>
                </a:cubicBezTo>
                <a:cubicBezTo>
                  <a:pt x="6303060" y="1098239"/>
                  <a:pt x="6301294" y="1094708"/>
                  <a:pt x="6301294" y="1087648"/>
                </a:cubicBezTo>
                <a:cubicBezTo>
                  <a:pt x="6287174" y="1094708"/>
                  <a:pt x="6265994" y="1094708"/>
                  <a:pt x="6237752" y="1087648"/>
                </a:cubicBezTo>
                <a:cubicBezTo>
                  <a:pt x="6223632" y="1080588"/>
                  <a:pt x="6214805" y="1078823"/>
                  <a:pt x="6211276" y="1082354"/>
                </a:cubicBezTo>
                <a:cubicBezTo>
                  <a:pt x="6207746" y="1085883"/>
                  <a:pt x="6204216" y="1084118"/>
                  <a:pt x="6200686" y="1077058"/>
                </a:cubicBezTo>
                <a:cubicBezTo>
                  <a:pt x="6197156" y="1069998"/>
                  <a:pt x="6188330" y="1066467"/>
                  <a:pt x="6174209" y="1066467"/>
                </a:cubicBezTo>
                <a:cubicBezTo>
                  <a:pt x="6160090" y="1066467"/>
                  <a:pt x="6153028" y="1066467"/>
                  <a:pt x="6153028" y="1066467"/>
                </a:cubicBezTo>
                <a:close/>
                <a:moveTo>
                  <a:pt x="2337833" y="1061173"/>
                </a:moveTo>
                <a:cubicBezTo>
                  <a:pt x="2336068" y="1061173"/>
                  <a:pt x="2333420" y="1062937"/>
                  <a:pt x="2329890" y="1066467"/>
                </a:cubicBezTo>
                <a:lnTo>
                  <a:pt x="2340481" y="1066467"/>
                </a:lnTo>
                <a:cubicBezTo>
                  <a:pt x="2340481" y="1062937"/>
                  <a:pt x="2339598" y="1061173"/>
                  <a:pt x="2337833" y="1061173"/>
                </a:cubicBezTo>
                <a:close/>
                <a:moveTo>
                  <a:pt x="8324064" y="1055877"/>
                </a:moveTo>
                <a:cubicBezTo>
                  <a:pt x="8359364" y="1055877"/>
                  <a:pt x="8377016" y="1062937"/>
                  <a:pt x="8377016" y="1077058"/>
                </a:cubicBezTo>
                <a:lnTo>
                  <a:pt x="8366425" y="1066467"/>
                </a:lnTo>
                <a:cubicBezTo>
                  <a:pt x="8359364" y="1066467"/>
                  <a:pt x="8348773" y="1066467"/>
                  <a:pt x="8334654" y="1066467"/>
                </a:cubicBezTo>
                <a:close/>
                <a:moveTo>
                  <a:pt x="8186387" y="1055877"/>
                </a:moveTo>
                <a:cubicBezTo>
                  <a:pt x="8193449" y="1055877"/>
                  <a:pt x="8200508" y="1055877"/>
                  <a:pt x="8207569" y="1055877"/>
                </a:cubicBezTo>
                <a:lnTo>
                  <a:pt x="8239339" y="1066467"/>
                </a:lnTo>
                <a:cubicBezTo>
                  <a:pt x="8239339" y="1073527"/>
                  <a:pt x="8228750" y="1073527"/>
                  <a:pt x="8207569" y="1066467"/>
                </a:cubicBezTo>
                <a:close/>
                <a:moveTo>
                  <a:pt x="1747418" y="1055877"/>
                </a:moveTo>
                <a:cubicBezTo>
                  <a:pt x="1754477" y="1062937"/>
                  <a:pt x="1765068" y="1066467"/>
                  <a:pt x="1779189" y="1066467"/>
                </a:cubicBezTo>
                <a:cubicBezTo>
                  <a:pt x="1793309" y="1066467"/>
                  <a:pt x="1803900" y="1069998"/>
                  <a:pt x="1810960" y="1077058"/>
                </a:cubicBezTo>
                <a:lnTo>
                  <a:pt x="1832141" y="1087648"/>
                </a:lnTo>
                <a:cubicBezTo>
                  <a:pt x="1825080" y="1066467"/>
                  <a:pt x="1814491" y="1055877"/>
                  <a:pt x="1800370" y="1055877"/>
                </a:cubicBezTo>
                <a:cubicBezTo>
                  <a:pt x="1786249" y="1062937"/>
                  <a:pt x="1779189" y="1062937"/>
                  <a:pt x="1779189" y="1055877"/>
                </a:cubicBezTo>
                <a:cubicBezTo>
                  <a:pt x="1779189" y="1055877"/>
                  <a:pt x="1777423" y="1055877"/>
                  <a:pt x="1773893" y="1055877"/>
                </a:cubicBezTo>
                <a:cubicBezTo>
                  <a:pt x="1770364" y="1055877"/>
                  <a:pt x="1765068" y="1055877"/>
                  <a:pt x="1758008" y="1055877"/>
                </a:cubicBezTo>
                <a:close/>
                <a:moveTo>
                  <a:pt x="7495894" y="1053759"/>
                </a:moveTo>
                <a:lnTo>
                  <a:pt x="7508601" y="1055877"/>
                </a:lnTo>
                <a:lnTo>
                  <a:pt x="7498011" y="1055877"/>
                </a:lnTo>
                <a:close/>
                <a:moveTo>
                  <a:pt x="7487420" y="1045287"/>
                </a:moveTo>
                <a:lnTo>
                  <a:pt x="7495894" y="1053759"/>
                </a:lnTo>
                <a:lnTo>
                  <a:pt x="7492716" y="1053230"/>
                </a:lnTo>
                <a:cubicBezTo>
                  <a:pt x="7489186" y="1051465"/>
                  <a:pt x="7487420" y="1048817"/>
                  <a:pt x="7487420" y="1045287"/>
                </a:cubicBezTo>
                <a:close/>
                <a:moveTo>
                  <a:pt x="7445059" y="1045287"/>
                </a:moveTo>
                <a:cubicBezTo>
                  <a:pt x="7445059" y="1045287"/>
                  <a:pt x="7445059" y="1048817"/>
                  <a:pt x="7445059" y="1055877"/>
                </a:cubicBezTo>
                <a:cubicBezTo>
                  <a:pt x="7452120" y="1055877"/>
                  <a:pt x="7455649" y="1055877"/>
                  <a:pt x="7455649" y="1055877"/>
                </a:cubicBezTo>
                <a:lnTo>
                  <a:pt x="7466240" y="1055877"/>
                </a:lnTo>
                <a:cubicBezTo>
                  <a:pt x="7466240" y="1048817"/>
                  <a:pt x="7464474" y="1045287"/>
                  <a:pt x="7460944" y="1045287"/>
                </a:cubicBezTo>
                <a:cubicBezTo>
                  <a:pt x="7457415" y="1045287"/>
                  <a:pt x="7453884" y="1045287"/>
                  <a:pt x="7450355" y="1045287"/>
                </a:cubicBezTo>
                <a:cubicBezTo>
                  <a:pt x="7446824" y="1045287"/>
                  <a:pt x="7445059" y="1045287"/>
                  <a:pt x="7445059" y="1045287"/>
                </a:cubicBezTo>
                <a:close/>
                <a:moveTo>
                  <a:pt x="6227161" y="1045287"/>
                </a:moveTo>
                <a:cubicBezTo>
                  <a:pt x="6220101" y="1045287"/>
                  <a:pt x="6216572" y="1048817"/>
                  <a:pt x="6216572" y="1055877"/>
                </a:cubicBezTo>
                <a:cubicBezTo>
                  <a:pt x="6216572" y="1055877"/>
                  <a:pt x="6220101" y="1055877"/>
                  <a:pt x="6227161" y="1055877"/>
                </a:cubicBezTo>
                <a:close/>
                <a:moveTo>
                  <a:pt x="8790041" y="1034696"/>
                </a:moveTo>
                <a:lnTo>
                  <a:pt x="8811222" y="1045287"/>
                </a:lnTo>
                <a:lnTo>
                  <a:pt x="8800632" y="1045287"/>
                </a:lnTo>
                <a:cubicBezTo>
                  <a:pt x="8793570" y="1038227"/>
                  <a:pt x="8790041" y="1034696"/>
                  <a:pt x="8790041" y="1034696"/>
                </a:cubicBezTo>
                <a:close/>
                <a:moveTo>
                  <a:pt x="8249931" y="1034696"/>
                </a:moveTo>
                <a:cubicBezTo>
                  <a:pt x="8256991" y="1034696"/>
                  <a:pt x="8260521" y="1038227"/>
                  <a:pt x="8260521" y="1045287"/>
                </a:cubicBezTo>
                <a:lnTo>
                  <a:pt x="8249931" y="1045287"/>
                </a:lnTo>
                <a:cubicBezTo>
                  <a:pt x="8242869" y="1038227"/>
                  <a:pt x="8242869" y="1034696"/>
                  <a:pt x="8249931" y="1034696"/>
                </a:cubicBezTo>
                <a:close/>
                <a:moveTo>
                  <a:pt x="2181625" y="1034696"/>
                </a:moveTo>
                <a:cubicBezTo>
                  <a:pt x="2188685" y="1034696"/>
                  <a:pt x="2192215" y="1036461"/>
                  <a:pt x="2192215" y="1039992"/>
                </a:cubicBezTo>
                <a:cubicBezTo>
                  <a:pt x="2192215" y="1043522"/>
                  <a:pt x="2188685" y="1045287"/>
                  <a:pt x="2181625" y="1045287"/>
                </a:cubicBezTo>
                <a:lnTo>
                  <a:pt x="2192215" y="1066467"/>
                </a:lnTo>
                <a:lnTo>
                  <a:pt x="2213396" y="1077058"/>
                </a:lnTo>
                <a:cubicBezTo>
                  <a:pt x="2213396" y="1084118"/>
                  <a:pt x="2216926" y="1089413"/>
                  <a:pt x="2223986" y="1092944"/>
                </a:cubicBezTo>
                <a:cubicBezTo>
                  <a:pt x="2231046" y="1096474"/>
                  <a:pt x="2241637" y="1098239"/>
                  <a:pt x="2255757" y="1098239"/>
                </a:cubicBezTo>
                <a:cubicBezTo>
                  <a:pt x="2262817" y="1098239"/>
                  <a:pt x="2268114" y="1100004"/>
                  <a:pt x="2271642" y="1103533"/>
                </a:cubicBezTo>
                <a:cubicBezTo>
                  <a:pt x="2275172" y="1107064"/>
                  <a:pt x="2280468" y="1108829"/>
                  <a:pt x="2287529" y="1108829"/>
                </a:cubicBezTo>
                <a:lnTo>
                  <a:pt x="2298119" y="1108829"/>
                </a:lnTo>
                <a:cubicBezTo>
                  <a:pt x="2305179" y="1101769"/>
                  <a:pt x="2310474" y="1100004"/>
                  <a:pt x="2314005" y="1103533"/>
                </a:cubicBezTo>
                <a:cubicBezTo>
                  <a:pt x="2317535" y="1107064"/>
                  <a:pt x="2324594" y="1108829"/>
                  <a:pt x="2335186" y="1108829"/>
                </a:cubicBezTo>
                <a:cubicBezTo>
                  <a:pt x="2345776" y="1108829"/>
                  <a:pt x="2351071" y="1108829"/>
                  <a:pt x="2351071" y="1108829"/>
                </a:cubicBezTo>
                <a:lnTo>
                  <a:pt x="2340481" y="1119419"/>
                </a:lnTo>
                <a:lnTo>
                  <a:pt x="2329890" y="1130010"/>
                </a:lnTo>
                <a:cubicBezTo>
                  <a:pt x="2336950" y="1130010"/>
                  <a:pt x="2340481" y="1133541"/>
                  <a:pt x="2340481" y="1140600"/>
                </a:cubicBezTo>
                <a:cubicBezTo>
                  <a:pt x="2340481" y="1147660"/>
                  <a:pt x="2347541" y="1154721"/>
                  <a:pt x="2361662" y="1161781"/>
                </a:cubicBezTo>
                <a:cubicBezTo>
                  <a:pt x="2347541" y="1161781"/>
                  <a:pt x="2340481" y="1163546"/>
                  <a:pt x="2340481" y="1167077"/>
                </a:cubicBezTo>
                <a:cubicBezTo>
                  <a:pt x="2340481" y="1170606"/>
                  <a:pt x="2347541" y="1172371"/>
                  <a:pt x="2361662" y="1172371"/>
                </a:cubicBezTo>
                <a:cubicBezTo>
                  <a:pt x="2361662" y="1179431"/>
                  <a:pt x="2365192" y="1182962"/>
                  <a:pt x="2372252" y="1182962"/>
                </a:cubicBezTo>
                <a:cubicBezTo>
                  <a:pt x="2372252" y="1182962"/>
                  <a:pt x="2375782" y="1184727"/>
                  <a:pt x="2382842" y="1188258"/>
                </a:cubicBezTo>
                <a:cubicBezTo>
                  <a:pt x="2389902" y="1191787"/>
                  <a:pt x="2400493" y="1193552"/>
                  <a:pt x="2414614" y="1193552"/>
                </a:cubicBezTo>
                <a:cubicBezTo>
                  <a:pt x="2421673" y="1193552"/>
                  <a:pt x="2428734" y="1195317"/>
                  <a:pt x="2435794" y="1198848"/>
                </a:cubicBezTo>
                <a:cubicBezTo>
                  <a:pt x="2442854" y="1202378"/>
                  <a:pt x="2449915" y="1204143"/>
                  <a:pt x="2456975" y="1204143"/>
                </a:cubicBezTo>
                <a:cubicBezTo>
                  <a:pt x="2464034" y="1225324"/>
                  <a:pt x="2474625" y="1228854"/>
                  <a:pt x="2488746" y="1214733"/>
                </a:cubicBezTo>
                <a:cubicBezTo>
                  <a:pt x="2495806" y="1214733"/>
                  <a:pt x="2501103" y="1216498"/>
                  <a:pt x="2504632" y="1220029"/>
                </a:cubicBezTo>
                <a:cubicBezTo>
                  <a:pt x="2508162" y="1223558"/>
                  <a:pt x="2513458" y="1221793"/>
                  <a:pt x="2520518" y="1214733"/>
                </a:cubicBezTo>
                <a:cubicBezTo>
                  <a:pt x="2527577" y="1214733"/>
                  <a:pt x="2532874" y="1216498"/>
                  <a:pt x="2536402" y="1220029"/>
                </a:cubicBezTo>
                <a:cubicBezTo>
                  <a:pt x="2539934" y="1223558"/>
                  <a:pt x="2541698" y="1225324"/>
                  <a:pt x="2541698" y="1225324"/>
                </a:cubicBezTo>
                <a:cubicBezTo>
                  <a:pt x="2555819" y="1232383"/>
                  <a:pt x="2566410" y="1235914"/>
                  <a:pt x="2573470" y="1235914"/>
                </a:cubicBezTo>
                <a:lnTo>
                  <a:pt x="2573470" y="1225324"/>
                </a:lnTo>
                <a:cubicBezTo>
                  <a:pt x="2566410" y="1225324"/>
                  <a:pt x="2548758" y="1220029"/>
                  <a:pt x="2520518" y="1209437"/>
                </a:cubicBezTo>
                <a:cubicBezTo>
                  <a:pt x="2492277" y="1198848"/>
                  <a:pt x="2474625" y="1190022"/>
                  <a:pt x="2467566" y="1182962"/>
                </a:cubicBezTo>
                <a:lnTo>
                  <a:pt x="2456975" y="1182962"/>
                </a:lnTo>
                <a:cubicBezTo>
                  <a:pt x="2456975" y="1190022"/>
                  <a:pt x="2446385" y="1190022"/>
                  <a:pt x="2425203" y="1182962"/>
                </a:cubicBezTo>
                <a:cubicBezTo>
                  <a:pt x="2425203" y="1182962"/>
                  <a:pt x="2421673" y="1181197"/>
                  <a:pt x="2414614" y="1177666"/>
                </a:cubicBezTo>
                <a:cubicBezTo>
                  <a:pt x="2407554" y="1174137"/>
                  <a:pt x="2404023" y="1172371"/>
                  <a:pt x="2404023" y="1172371"/>
                </a:cubicBezTo>
                <a:cubicBezTo>
                  <a:pt x="2404023" y="1172371"/>
                  <a:pt x="2400493" y="1170606"/>
                  <a:pt x="2393433" y="1167077"/>
                </a:cubicBezTo>
                <a:cubicBezTo>
                  <a:pt x="2386373" y="1163546"/>
                  <a:pt x="2382842" y="1158250"/>
                  <a:pt x="2382842" y="1151191"/>
                </a:cubicBezTo>
                <a:lnTo>
                  <a:pt x="2382842" y="1140600"/>
                </a:lnTo>
                <a:cubicBezTo>
                  <a:pt x="2396963" y="1140600"/>
                  <a:pt x="2411084" y="1144131"/>
                  <a:pt x="2425203" y="1151191"/>
                </a:cubicBezTo>
                <a:cubicBezTo>
                  <a:pt x="2460505" y="1158250"/>
                  <a:pt x="2488746" y="1168841"/>
                  <a:pt x="2509927" y="1182962"/>
                </a:cubicBezTo>
                <a:cubicBezTo>
                  <a:pt x="2516988" y="1190022"/>
                  <a:pt x="2525813" y="1193552"/>
                  <a:pt x="2536402" y="1193552"/>
                </a:cubicBezTo>
                <a:cubicBezTo>
                  <a:pt x="2546995" y="1193552"/>
                  <a:pt x="2555819" y="1193552"/>
                  <a:pt x="2562879" y="1193552"/>
                </a:cubicBezTo>
                <a:lnTo>
                  <a:pt x="2573470" y="1193552"/>
                </a:lnTo>
                <a:cubicBezTo>
                  <a:pt x="2573470" y="1186493"/>
                  <a:pt x="2569938" y="1182962"/>
                  <a:pt x="2562879" y="1182962"/>
                </a:cubicBezTo>
                <a:cubicBezTo>
                  <a:pt x="2555819" y="1182962"/>
                  <a:pt x="2538168" y="1179431"/>
                  <a:pt x="2509927" y="1172371"/>
                </a:cubicBezTo>
                <a:lnTo>
                  <a:pt x="2478156" y="1151191"/>
                </a:lnTo>
                <a:cubicBezTo>
                  <a:pt x="2478156" y="1144131"/>
                  <a:pt x="2479922" y="1140600"/>
                  <a:pt x="2483450" y="1140600"/>
                </a:cubicBezTo>
                <a:cubicBezTo>
                  <a:pt x="2486982" y="1140600"/>
                  <a:pt x="2488746" y="1144131"/>
                  <a:pt x="2488746" y="1151191"/>
                </a:cubicBezTo>
                <a:lnTo>
                  <a:pt x="2499337" y="1151191"/>
                </a:lnTo>
                <a:lnTo>
                  <a:pt x="2520518" y="1151191"/>
                </a:lnTo>
                <a:cubicBezTo>
                  <a:pt x="2527577" y="1158250"/>
                  <a:pt x="2532874" y="1158250"/>
                  <a:pt x="2536402" y="1151191"/>
                </a:cubicBezTo>
                <a:cubicBezTo>
                  <a:pt x="2539934" y="1144131"/>
                  <a:pt x="2545229" y="1144131"/>
                  <a:pt x="2552289" y="1151191"/>
                </a:cubicBezTo>
                <a:lnTo>
                  <a:pt x="2562879" y="1161781"/>
                </a:lnTo>
                <a:lnTo>
                  <a:pt x="2552289" y="1161781"/>
                </a:lnTo>
                <a:lnTo>
                  <a:pt x="2541698" y="1161781"/>
                </a:lnTo>
                <a:cubicBezTo>
                  <a:pt x="2541698" y="1161781"/>
                  <a:pt x="2545229" y="1163546"/>
                  <a:pt x="2552289" y="1167077"/>
                </a:cubicBezTo>
                <a:cubicBezTo>
                  <a:pt x="2559349" y="1170606"/>
                  <a:pt x="2566410" y="1172371"/>
                  <a:pt x="2573470" y="1172371"/>
                </a:cubicBezTo>
                <a:lnTo>
                  <a:pt x="2594650" y="1172371"/>
                </a:lnTo>
                <a:lnTo>
                  <a:pt x="2615831" y="1182962"/>
                </a:lnTo>
                <a:cubicBezTo>
                  <a:pt x="2622892" y="1182962"/>
                  <a:pt x="2629952" y="1184727"/>
                  <a:pt x="2637012" y="1188258"/>
                </a:cubicBezTo>
                <a:cubicBezTo>
                  <a:pt x="2644072" y="1191787"/>
                  <a:pt x="2647602" y="1193552"/>
                  <a:pt x="2647602" y="1193552"/>
                </a:cubicBezTo>
                <a:cubicBezTo>
                  <a:pt x="2647602" y="1193552"/>
                  <a:pt x="2652899" y="1197083"/>
                  <a:pt x="2663488" y="1204143"/>
                </a:cubicBezTo>
                <a:cubicBezTo>
                  <a:pt x="2674080" y="1211202"/>
                  <a:pt x="2681138" y="1212968"/>
                  <a:pt x="2684669" y="1209437"/>
                </a:cubicBezTo>
                <a:cubicBezTo>
                  <a:pt x="2688200" y="1205908"/>
                  <a:pt x="2691729" y="1205908"/>
                  <a:pt x="2695259" y="1209437"/>
                </a:cubicBezTo>
                <a:cubicBezTo>
                  <a:pt x="2698790" y="1212968"/>
                  <a:pt x="2704085" y="1216498"/>
                  <a:pt x="2711145" y="1220029"/>
                </a:cubicBezTo>
                <a:cubicBezTo>
                  <a:pt x="2718205" y="1223558"/>
                  <a:pt x="2719971" y="1221793"/>
                  <a:pt x="2716440" y="1214733"/>
                </a:cubicBezTo>
                <a:cubicBezTo>
                  <a:pt x="2712911" y="1207673"/>
                  <a:pt x="2718205" y="1204143"/>
                  <a:pt x="2732326" y="1204143"/>
                </a:cubicBezTo>
                <a:cubicBezTo>
                  <a:pt x="2746447" y="1204143"/>
                  <a:pt x="2753506" y="1204143"/>
                  <a:pt x="2753506" y="1204143"/>
                </a:cubicBezTo>
                <a:lnTo>
                  <a:pt x="2679374" y="1182962"/>
                </a:lnTo>
                <a:cubicBezTo>
                  <a:pt x="2672313" y="1175902"/>
                  <a:pt x="2667019" y="1172371"/>
                  <a:pt x="2663488" y="1172371"/>
                </a:cubicBezTo>
                <a:cubicBezTo>
                  <a:pt x="2659957" y="1172371"/>
                  <a:pt x="2658193" y="1172371"/>
                  <a:pt x="2658193" y="1172371"/>
                </a:cubicBezTo>
                <a:cubicBezTo>
                  <a:pt x="2658193" y="1172371"/>
                  <a:pt x="2647602" y="1172371"/>
                  <a:pt x="2626422" y="1172371"/>
                </a:cubicBezTo>
                <a:lnTo>
                  <a:pt x="2594650" y="1161781"/>
                </a:lnTo>
                <a:lnTo>
                  <a:pt x="2573470" y="1151191"/>
                </a:lnTo>
                <a:lnTo>
                  <a:pt x="2562879" y="1140600"/>
                </a:lnTo>
                <a:cubicBezTo>
                  <a:pt x="2562879" y="1140600"/>
                  <a:pt x="2554053" y="1137070"/>
                  <a:pt x="2536402" y="1130010"/>
                </a:cubicBezTo>
                <a:cubicBezTo>
                  <a:pt x="2518752" y="1122950"/>
                  <a:pt x="2502867" y="1119419"/>
                  <a:pt x="2488746" y="1119419"/>
                </a:cubicBezTo>
                <a:cubicBezTo>
                  <a:pt x="2481686" y="1119419"/>
                  <a:pt x="2478156" y="1119419"/>
                  <a:pt x="2478156" y="1119419"/>
                </a:cubicBezTo>
                <a:lnTo>
                  <a:pt x="2467566" y="1098239"/>
                </a:lnTo>
                <a:cubicBezTo>
                  <a:pt x="2460505" y="1098239"/>
                  <a:pt x="2455210" y="1096474"/>
                  <a:pt x="2451680" y="1092944"/>
                </a:cubicBezTo>
                <a:cubicBezTo>
                  <a:pt x="2448151" y="1089413"/>
                  <a:pt x="2441090" y="1087648"/>
                  <a:pt x="2430498" y="1087648"/>
                </a:cubicBezTo>
                <a:cubicBezTo>
                  <a:pt x="2419909" y="1087648"/>
                  <a:pt x="2412848" y="1087648"/>
                  <a:pt x="2409317" y="1087648"/>
                </a:cubicBezTo>
                <a:cubicBezTo>
                  <a:pt x="2405788" y="1087648"/>
                  <a:pt x="2400493" y="1087648"/>
                  <a:pt x="2393433" y="1087648"/>
                </a:cubicBezTo>
                <a:cubicBezTo>
                  <a:pt x="2372252" y="1073527"/>
                  <a:pt x="2351071" y="1069998"/>
                  <a:pt x="2329890" y="1077058"/>
                </a:cubicBezTo>
                <a:cubicBezTo>
                  <a:pt x="2322830" y="1077058"/>
                  <a:pt x="2317535" y="1073527"/>
                  <a:pt x="2314005" y="1066467"/>
                </a:cubicBezTo>
                <a:cubicBezTo>
                  <a:pt x="2310474" y="1059408"/>
                  <a:pt x="2305179" y="1057642"/>
                  <a:pt x="2298119" y="1061173"/>
                </a:cubicBezTo>
                <a:cubicBezTo>
                  <a:pt x="2291059" y="1064702"/>
                  <a:pt x="2283998" y="1062937"/>
                  <a:pt x="2276938" y="1055877"/>
                </a:cubicBezTo>
                <a:cubicBezTo>
                  <a:pt x="2269878" y="1048817"/>
                  <a:pt x="2261053" y="1045287"/>
                  <a:pt x="2250461" y="1045287"/>
                </a:cubicBezTo>
                <a:cubicBezTo>
                  <a:pt x="2239871" y="1045287"/>
                  <a:pt x="2229282" y="1043522"/>
                  <a:pt x="2218690" y="1039992"/>
                </a:cubicBezTo>
                <a:cubicBezTo>
                  <a:pt x="2208101" y="1036461"/>
                  <a:pt x="2199275" y="1034696"/>
                  <a:pt x="2192215" y="1034696"/>
                </a:cubicBezTo>
                <a:close/>
                <a:moveTo>
                  <a:pt x="667195" y="1034696"/>
                </a:moveTo>
                <a:cubicBezTo>
                  <a:pt x="667195" y="1034696"/>
                  <a:pt x="672491" y="1038227"/>
                  <a:pt x="683080" y="1045287"/>
                </a:cubicBezTo>
                <a:cubicBezTo>
                  <a:pt x="693672" y="1052346"/>
                  <a:pt x="702497" y="1059408"/>
                  <a:pt x="709557" y="1066467"/>
                </a:cubicBezTo>
                <a:lnTo>
                  <a:pt x="730738" y="1077058"/>
                </a:lnTo>
                <a:cubicBezTo>
                  <a:pt x="716617" y="1077058"/>
                  <a:pt x="709557" y="1077058"/>
                  <a:pt x="709557" y="1077058"/>
                </a:cubicBezTo>
                <a:close/>
                <a:moveTo>
                  <a:pt x="8768861" y="1024106"/>
                </a:moveTo>
                <a:cubicBezTo>
                  <a:pt x="8775920" y="1024106"/>
                  <a:pt x="8779451" y="1027636"/>
                  <a:pt x="8779451" y="1034696"/>
                </a:cubicBezTo>
                <a:cubicBezTo>
                  <a:pt x="8772391" y="1034696"/>
                  <a:pt x="8765332" y="1034696"/>
                  <a:pt x="8758270" y="1034696"/>
                </a:cubicBezTo>
                <a:close/>
                <a:moveTo>
                  <a:pt x="8218160" y="1024106"/>
                </a:moveTo>
                <a:lnTo>
                  <a:pt x="8228750" y="1034696"/>
                </a:lnTo>
                <a:lnTo>
                  <a:pt x="8218160" y="1034696"/>
                </a:lnTo>
                <a:cubicBezTo>
                  <a:pt x="8218160" y="1027636"/>
                  <a:pt x="8218160" y="1024106"/>
                  <a:pt x="8218160" y="1024106"/>
                </a:cubicBezTo>
                <a:close/>
                <a:moveTo>
                  <a:pt x="8133435" y="1024106"/>
                </a:moveTo>
                <a:cubicBezTo>
                  <a:pt x="8133435" y="1031166"/>
                  <a:pt x="8136965" y="1034696"/>
                  <a:pt x="8144027" y="1034696"/>
                </a:cubicBezTo>
                <a:lnTo>
                  <a:pt x="8154617" y="1024106"/>
                </a:lnTo>
                <a:close/>
                <a:moveTo>
                  <a:pt x="7445059" y="1024106"/>
                </a:moveTo>
                <a:cubicBezTo>
                  <a:pt x="7445059" y="1024106"/>
                  <a:pt x="7446824" y="1025871"/>
                  <a:pt x="7450355" y="1029400"/>
                </a:cubicBezTo>
                <a:cubicBezTo>
                  <a:pt x="7453884" y="1032931"/>
                  <a:pt x="7459178" y="1034696"/>
                  <a:pt x="7466240" y="1034696"/>
                </a:cubicBezTo>
                <a:cubicBezTo>
                  <a:pt x="7473300" y="1041756"/>
                  <a:pt x="7478596" y="1048817"/>
                  <a:pt x="7482126" y="1055877"/>
                </a:cubicBezTo>
                <a:cubicBezTo>
                  <a:pt x="7485655" y="1062937"/>
                  <a:pt x="7490951" y="1066467"/>
                  <a:pt x="7498011" y="1066467"/>
                </a:cubicBezTo>
                <a:cubicBezTo>
                  <a:pt x="7505072" y="1066467"/>
                  <a:pt x="7510367" y="1066467"/>
                  <a:pt x="7513896" y="1066467"/>
                </a:cubicBezTo>
                <a:cubicBezTo>
                  <a:pt x="7517426" y="1066467"/>
                  <a:pt x="7519192" y="1069998"/>
                  <a:pt x="7519192" y="1077058"/>
                </a:cubicBezTo>
                <a:lnTo>
                  <a:pt x="7529782" y="1077058"/>
                </a:lnTo>
                <a:lnTo>
                  <a:pt x="7508601" y="1055877"/>
                </a:lnTo>
                <a:lnTo>
                  <a:pt x="7519192" y="1055877"/>
                </a:lnTo>
                <a:lnTo>
                  <a:pt x="7572144" y="1066467"/>
                </a:lnTo>
                <a:cubicBezTo>
                  <a:pt x="7593326" y="1073527"/>
                  <a:pt x="7614505" y="1080588"/>
                  <a:pt x="7635686" y="1087648"/>
                </a:cubicBezTo>
                <a:cubicBezTo>
                  <a:pt x="7678048" y="1101769"/>
                  <a:pt x="7706290" y="1108829"/>
                  <a:pt x="7720409" y="1108829"/>
                </a:cubicBezTo>
                <a:cubicBezTo>
                  <a:pt x="7727471" y="1108829"/>
                  <a:pt x="7731000" y="1110594"/>
                  <a:pt x="7731000" y="1114125"/>
                </a:cubicBezTo>
                <a:cubicBezTo>
                  <a:pt x="7731000" y="1117654"/>
                  <a:pt x="7739826" y="1121184"/>
                  <a:pt x="7757476" y="1124714"/>
                </a:cubicBezTo>
                <a:cubicBezTo>
                  <a:pt x="7775128" y="1128245"/>
                  <a:pt x="7789248" y="1131775"/>
                  <a:pt x="7799838" y="1135306"/>
                </a:cubicBezTo>
                <a:cubicBezTo>
                  <a:pt x="7810428" y="1138835"/>
                  <a:pt x="7821019" y="1138835"/>
                  <a:pt x="7831609" y="1135306"/>
                </a:cubicBezTo>
                <a:cubicBezTo>
                  <a:pt x="7842200" y="1131775"/>
                  <a:pt x="7847494" y="1130010"/>
                  <a:pt x="7847494" y="1130010"/>
                </a:cubicBezTo>
                <a:cubicBezTo>
                  <a:pt x="7861615" y="1130010"/>
                  <a:pt x="7861615" y="1126479"/>
                  <a:pt x="7847494" y="1119419"/>
                </a:cubicBezTo>
                <a:cubicBezTo>
                  <a:pt x="7840434" y="1119419"/>
                  <a:pt x="7833375" y="1115889"/>
                  <a:pt x="7826313" y="1108829"/>
                </a:cubicBezTo>
                <a:cubicBezTo>
                  <a:pt x="7812194" y="1108829"/>
                  <a:pt x="7801604" y="1107064"/>
                  <a:pt x="7794542" y="1103533"/>
                </a:cubicBezTo>
                <a:cubicBezTo>
                  <a:pt x="7787482" y="1100004"/>
                  <a:pt x="7782186" y="1098239"/>
                  <a:pt x="7778656" y="1098239"/>
                </a:cubicBezTo>
                <a:cubicBezTo>
                  <a:pt x="7775128" y="1098239"/>
                  <a:pt x="7769832" y="1096474"/>
                  <a:pt x="7762772" y="1092944"/>
                </a:cubicBezTo>
                <a:cubicBezTo>
                  <a:pt x="7755711" y="1089413"/>
                  <a:pt x="7748652" y="1087648"/>
                  <a:pt x="7741590" y="1087648"/>
                </a:cubicBezTo>
                <a:cubicBezTo>
                  <a:pt x="7699230" y="1087648"/>
                  <a:pt x="7678048" y="1084118"/>
                  <a:pt x="7678048" y="1077058"/>
                </a:cubicBezTo>
                <a:lnTo>
                  <a:pt x="7678048" y="1066467"/>
                </a:lnTo>
                <a:cubicBezTo>
                  <a:pt x="7678048" y="1066467"/>
                  <a:pt x="7674519" y="1066467"/>
                  <a:pt x="7667457" y="1066467"/>
                </a:cubicBezTo>
                <a:lnTo>
                  <a:pt x="7646278" y="1066467"/>
                </a:lnTo>
                <a:cubicBezTo>
                  <a:pt x="7639216" y="1066467"/>
                  <a:pt x="7632156" y="1064702"/>
                  <a:pt x="7625096" y="1061173"/>
                </a:cubicBezTo>
                <a:cubicBezTo>
                  <a:pt x="7618034" y="1057642"/>
                  <a:pt x="7612740" y="1055877"/>
                  <a:pt x="7609211" y="1055877"/>
                </a:cubicBezTo>
                <a:cubicBezTo>
                  <a:pt x="7605682" y="1055877"/>
                  <a:pt x="7602149" y="1055877"/>
                  <a:pt x="7598620" y="1055877"/>
                </a:cubicBezTo>
                <a:cubicBezTo>
                  <a:pt x="7595090" y="1055877"/>
                  <a:pt x="7593326" y="1055877"/>
                  <a:pt x="7593326" y="1055877"/>
                </a:cubicBezTo>
                <a:lnTo>
                  <a:pt x="7561553" y="1045287"/>
                </a:lnTo>
                <a:lnTo>
                  <a:pt x="7519192" y="1034696"/>
                </a:lnTo>
                <a:lnTo>
                  <a:pt x="7487420" y="1024106"/>
                </a:lnTo>
                <a:cubicBezTo>
                  <a:pt x="7487420" y="1031166"/>
                  <a:pt x="7480360" y="1031166"/>
                  <a:pt x="7466240" y="1024106"/>
                </a:cubicBezTo>
                <a:close/>
                <a:moveTo>
                  <a:pt x="7032033" y="1024106"/>
                </a:moveTo>
                <a:lnTo>
                  <a:pt x="7084985" y="1045287"/>
                </a:lnTo>
                <a:cubicBezTo>
                  <a:pt x="7084985" y="1038227"/>
                  <a:pt x="7077924" y="1032931"/>
                  <a:pt x="7063804" y="1029400"/>
                </a:cubicBezTo>
                <a:cubicBezTo>
                  <a:pt x="7049684" y="1025871"/>
                  <a:pt x="7039093" y="1024106"/>
                  <a:pt x="7032033" y="1024106"/>
                </a:cubicBezTo>
                <a:close/>
                <a:moveTo>
                  <a:pt x="2891182" y="1024106"/>
                </a:moveTo>
                <a:lnTo>
                  <a:pt x="2901772" y="1034696"/>
                </a:lnTo>
                <a:lnTo>
                  <a:pt x="2901772" y="1024106"/>
                </a:lnTo>
                <a:cubicBezTo>
                  <a:pt x="2901772" y="1024106"/>
                  <a:pt x="2898242" y="1024106"/>
                  <a:pt x="2891182" y="1024106"/>
                </a:cubicBezTo>
                <a:close/>
                <a:moveTo>
                  <a:pt x="1503839" y="1024106"/>
                </a:moveTo>
                <a:lnTo>
                  <a:pt x="1514429" y="1032049"/>
                </a:lnTo>
                <a:cubicBezTo>
                  <a:pt x="1517959" y="1033814"/>
                  <a:pt x="1521489" y="1034696"/>
                  <a:pt x="1525019" y="1034696"/>
                </a:cubicBezTo>
                <a:close/>
                <a:moveTo>
                  <a:pt x="783690" y="1024106"/>
                </a:moveTo>
                <a:lnTo>
                  <a:pt x="804871" y="1024106"/>
                </a:lnTo>
                <a:cubicBezTo>
                  <a:pt x="811932" y="1031166"/>
                  <a:pt x="818991" y="1034696"/>
                  <a:pt x="826051" y="1034696"/>
                </a:cubicBezTo>
                <a:lnTo>
                  <a:pt x="826051" y="1045287"/>
                </a:lnTo>
                <a:cubicBezTo>
                  <a:pt x="811932" y="1038227"/>
                  <a:pt x="803105" y="1034696"/>
                  <a:pt x="799576" y="1034696"/>
                </a:cubicBezTo>
                <a:cubicBezTo>
                  <a:pt x="796047" y="1034696"/>
                  <a:pt x="790751" y="1031166"/>
                  <a:pt x="783690" y="1024106"/>
                </a:cubicBezTo>
                <a:close/>
                <a:moveTo>
                  <a:pt x="8737089" y="1013515"/>
                </a:moveTo>
                <a:lnTo>
                  <a:pt x="8747679" y="1024106"/>
                </a:lnTo>
                <a:lnTo>
                  <a:pt x="8737089" y="1024106"/>
                </a:lnTo>
                <a:close/>
                <a:moveTo>
                  <a:pt x="8112254" y="1013515"/>
                </a:moveTo>
                <a:lnTo>
                  <a:pt x="8112254" y="1024106"/>
                </a:lnTo>
                <a:lnTo>
                  <a:pt x="8122846" y="1024106"/>
                </a:lnTo>
                <a:cubicBezTo>
                  <a:pt x="8122846" y="1024106"/>
                  <a:pt x="8119316" y="1020575"/>
                  <a:pt x="8112254" y="1013515"/>
                </a:cubicBezTo>
                <a:close/>
                <a:moveTo>
                  <a:pt x="8091075" y="1013515"/>
                </a:moveTo>
                <a:cubicBezTo>
                  <a:pt x="8091075" y="1020575"/>
                  <a:pt x="8092839" y="1024106"/>
                  <a:pt x="8096369" y="1024106"/>
                </a:cubicBezTo>
                <a:cubicBezTo>
                  <a:pt x="8099898" y="1024106"/>
                  <a:pt x="8101664" y="1022341"/>
                  <a:pt x="8101664" y="1018810"/>
                </a:cubicBezTo>
                <a:cubicBezTo>
                  <a:pt x="8101664" y="1015279"/>
                  <a:pt x="8098135" y="1013515"/>
                  <a:pt x="8091075" y="1013515"/>
                </a:cubicBezTo>
                <a:close/>
                <a:moveTo>
                  <a:pt x="7783952" y="1013515"/>
                </a:moveTo>
                <a:lnTo>
                  <a:pt x="7794542" y="1024106"/>
                </a:lnTo>
                <a:lnTo>
                  <a:pt x="7826313" y="1034696"/>
                </a:lnTo>
                <a:lnTo>
                  <a:pt x="7836904" y="1034696"/>
                </a:lnTo>
                <a:cubicBezTo>
                  <a:pt x="7836904" y="1027636"/>
                  <a:pt x="7829844" y="1022341"/>
                  <a:pt x="7815724" y="1018810"/>
                </a:cubicBezTo>
                <a:cubicBezTo>
                  <a:pt x="7801604" y="1015279"/>
                  <a:pt x="7791012" y="1013515"/>
                  <a:pt x="7783952" y="1013515"/>
                </a:cubicBezTo>
                <a:close/>
                <a:moveTo>
                  <a:pt x="2340481" y="1013515"/>
                </a:moveTo>
                <a:cubicBezTo>
                  <a:pt x="2340481" y="1013515"/>
                  <a:pt x="2351071" y="1017046"/>
                  <a:pt x="2372252" y="1024106"/>
                </a:cubicBezTo>
                <a:cubicBezTo>
                  <a:pt x="2393433" y="1031166"/>
                  <a:pt x="2411084" y="1038227"/>
                  <a:pt x="2425203" y="1045287"/>
                </a:cubicBezTo>
                <a:lnTo>
                  <a:pt x="2446385" y="1055877"/>
                </a:lnTo>
                <a:cubicBezTo>
                  <a:pt x="2460505" y="1055877"/>
                  <a:pt x="2467566" y="1057642"/>
                  <a:pt x="2467566" y="1061173"/>
                </a:cubicBezTo>
                <a:cubicBezTo>
                  <a:pt x="2467566" y="1064702"/>
                  <a:pt x="2474625" y="1066467"/>
                  <a:pt x="2488746" y="1066467"/>
                </a:cubicBezTo>
                <a:lnTo>
                  <a:pt x="2499337" y="1066467"/>
                </a:lnTo>
                <a:cubicBezTo>
                  <a:pt x="2499337" y="1073527"/>
                  <a:pt x="2506397" y="1077058"/>
                  <a:pt x="2520518" y="1077058"/>
                </a:cubicBezTo>
                <a:cubicBezTo>
                  <a:pt x="2534638" y="1077058"/>
                  <a:pt x="2552289" y="1080588"/>
                  <a:pt x="2573470" y="1087648"/>
                </a:cubicBezTo>
                <a:lnTo>
                  <a:pt x="2594650" y="1087648"/>
                </a:lnTo>
                <a:cubicBezTo>
                  <a:pt x="2587591" y="1080588"/>
                  <a:pt x="2575234" y="1075293"/>
                  <a:pt x="2557584" y="1071762"/>
                </a:cubicBezTo>
                <a:cubicBezTo>
                  <a:pt x="2539934" y="1068232"/>
                  <a:pt x="2524048" y="1062937"/>
                  <a:pt x="2509927" y="1055877"/>
                </a:cubicBezTo>
                <a:cubicBezTo>
                  <a:pt x="2481686" y="1048817"/>
                  <a:pt x="2464034" y="1045287"/>
                  <a:pt x="2456975" y="1045287"/>
                </a:cubicBezTo>
                <a:lnTo>
                  <a:pt x="2446385" y="1045287"/>
                </a:lnTo>
                <a:cubicBezTo>
                  <a:pt x="2453445" y="1045287"/>
                  <a:pt x="2453445" y="1041756"/>
                  <a:pt x="2446385" y="1034696"/>
                </a:cubicBezTo>
                <a:cubicBezTo>
                  <a:pt x="2432264" y="1034696"/>
                  <a:pt x="2411084" y="1031166"/>
                  <a:pt x="2382842" y="1024106"/>
                </a:cubicBezTo>
                <a:cubicBezTo>
                  <a:pt x="2354601" y="1017046"/>
                  <a:pt x="2340481" y="1013515"/>
                  <a:pt x="2340481" y="1013515"/>
                </a:cubicBezTo>
                <a:close/>
                <a:moveTo>
                  <a:pt x="8504100" y="1002925"/>
                </a:moveTo>
                <a:cubicBezTo>
                  <a:pt x="8511161" y="1002925"/>
                  <a:pt x="8514691" y="1002925"/>
                  <a:pt x="8514691" y="1002925"/>
                </a:cubicBezTo>
                <a:cubicBezTo>
                  <a:pt x="8514691" y="1002925"/>
                  <a:pt x="8514691" y="1006456"/>
                  <a:pt x="8514691" y="1013515"/>
                </a:cubicBezTo>
                <a:cubicBezTo>
                  <a:pt x="8514691" y="1013515"/>
                  <a:pt x="8511161" y="1013515"/>
                  <a:pt x="8504100" y="1013515"/>
                </a:cubicBezTo>
                <a:close/>
                <a:moveTo>
                  <a:pt x="7640982" y="1002925"/>
                </a:moveTo>
                <a:cubicBezTo>
                  <a:pt x="7637452" y="1002925"/>
                  <a:pt x="7635686" y="1004689"/>
                  <a:pt x="7635686" y="1008220"/>
                </a:cubicBezTo>
                <a:cubicBezTo>
                  <a:pt x="7635686" y="1011750"/>
                  <a:pt x="7646278" y="1017046"/>
                  <a:pt x="7667457" y="1024106"/>
                </a:cubicBezTo>
                <a:cubicBezTo>
                  <a:pt x="7688638" y="1031166"/>
                  <a:pt x="7702759" y="1034696"/>
                  <a:pt x="7709820" y="1034696"/>
                </a:cubicBezTo>
                <a:cubicBezTo>
                  <a:pt x="7716880" y="1034696"/>
                  <a:pt x="7722175" y="1034696"/>
                  <a:pt x="7725704" y="1034696"/>
                </a:cubicBezTo>
                <a:cubicBezTo>
                  <a:pt x="7729234" y="1034696"/>
                  <a:pt x="7731000" y="1038227"/>
                  <a:pt x="7731000" y="1045287"/>
                </a:cubicBezTo>
                <a:cubicBezTo>
                  <a:pt x="7738060" y="1045287"/>
                  <a:pt x="7757476" y="1050581"/>
                  <a:pt x="7789248" y="1061173"/>
                </a:cubicBezTo>
                <a:cubicBezTo>
                  <a:pt x="7805134" y="1066467"/>
                  <a:pt x="7817930" y="1070439"/>
                  <a:pt x="7827638" y="1073086"/>
                </a:cubicBezTo>
                <a:lnTo>
                  <a:pt x="7835275" y="1074613"/>
                </a:lnTo>
                <a:lnTo>
                  <a:pt x="7831609" y="1069115"/>
                </a:lnTo>
                <a:cubicBezTo>
                  <a:pt x="7831609" y="1067351"/>
                  <a:pt x="7833373" y="1066467"/>
                  <a:pt x="7836904" y="1066467"/>
                </a:cubicBezTo>
                <a:lnTo>
                  <a:pt x="7836904" y="1055877"/>
                </a:lnTo>
                <a:cubicBezTo>
                  <a:pt x="7829844" y="1055877"/>
                  <a:pt x="7826313" y="1055877"/>
                  <a:pt x="7826313" y="1055877"/>
                </a:cubicBezTo>
                <a:cubicBezTo>
                  <a:pt x="7819253" y="1055877"/>
                  <a:pt x="7808663" y="1054112"/>
                  <a:pt x="7794542" y="1050581"/>
                </a:cubicBezTo>
                <a:cubicBezTo>
                  <a:pt x="7780423" y="1047052"/>
                  <a:pt x="7766300" y="1043522"/>
                  <a:pt x="7752182" y="1039992"/>
                </a:cubicBezTo>
                <a:cubicBezTo>
                  <a:pt x="7738060" y="1036461"/>
                  <a:pt x="7727471" y="1031166"/>
                  <a:pt x="7720409" y="1024106"/>
                </a:cubicBezTo>
                <a:lnTo>
                  <a:pt x="7688638" y="1013515"/>
                </a:lnTo>
                <a:cubicBezTo>
                  <a:pt x="7667457" y="1006456"/>
                  <a:pt x="7655101" y="1002925"/>
                  <a:pt x="7651572" y="1002925"/>
                </a:cubicBezTo>
                <a:cubicBezTo>
                  <a:pt x="7648042" y="1002925"/>
                  <a:pt x="7644511" y="1002925"/>
                  <a:pt x="7640982" y="1002925"/>
                </a:cubicBezTo>
                <a:close/>
                <a:moveTo>
                  <a:pt x="6989670" y="1002925"/>
                </a:moveTo>
                <a:lnTo>
                  <a:pt x="6989670" y="1013515"/>
                </a:lnTo>
                <a:cubicBezTo>
                  <a:pt x="6989670" y="1013515"/>
                  <a:pt x="6993200" y="1013515"/>
                  <a:pt x="7000262" y="1013515"/>
                </a:cubicBezTo>
                <a:cubicBezTo>
                  <a:pt x="7000262" y="1006456"/>
                  <a:pt x="6998496" y="1002925"/>
                  <a:pt x="6994966" y="1002925"/>
                </a:cubicBezTo>
                <a:cubicBezTo>
                  <a:pt x="6991437" y="1002925"/>
                  <a:pt x="6989670" y="1002925"/>
                  <a:pt x="6989670" y="1002925"/>
                </a:cubicBezTo>
                <a:close/>
                <a:moveTo>
                  <a:pt x="730738" y="1002925"/>
                </a:moveTo>
                <a:lnTo>
                  <a:pt x="741329" y="1002925"/>
                </a:lnTo>
                <a:cubicBezTo>
                  <a:pt x="741329" y="1009985"/>
                  <a:pt x="737799" y="1013515"/>
                  <a:pt x="730738" y="1013515"/>
                </a:cubicBezTo>
                <a:close/>
                <a:moveTo>
                  <a:pt x="7308708" y="996306"/>
                </a:moveTo>
                <a:cubicBezTo>
                  <a:pt x="7307826" y="997188"/>
                  <a:pt x="7307384" y="999395"/>
                  <a:pt x="7307384" y="1002925"/>
                </a:cubicBezTo>
                <a:cubicBezTo>
                  <a:pt x="7314444" y="1002925"/>
                  <a:pt x="7317974" y="1002925"/>
                  <a:pt x="7317974" y="1002925"/>
                </a:cubicBezTo>
                <a:cubicBezTo>
                  <a:pt x="7317974" y="1002925"/>
                  <a:pt x="7316208" y="1001160"/>
                  <a:pt x="7312678" y="997629"/>
                </a:cubicBezTo>
                <a:cubicBezTo>
                  <a:pt x="7310914" y="995865"/>
                  <a:pt x="7309590" y="995423"/>
                  <a:pt x="7308708" y="996306"/>
                </a:cubicBezTo>
                <a:close/>
                <a:moveTo>
                  <a:pt x="5358748" y="992335"/>
                </a:moveTo>
                <a:cubicBezTo>
                  <a:pt x="5358748" y="992335"/>
                  <a:pt x="5358748" y="994100"/>
                  <a:pt x="5358748" y="997629"/>
                </a:cubicBezTo>
                <a:cubicBezTo>
                  <a:pt x="5358748" y="1001160"/>
                  <a:pt x="5362278" y="1002925"/>
                  <a:pt x="5369339" y="1002925"/>
                </a:cubicBezTo>
                <a:cubicBezTo>
                  <a:pt x="5376400" y="1002925"/>
                  <a:pt x="5379929" y="1002925"/>
                  <a:pt x="5379929" y="1002925"/>
                </a:cubicBezTo>
                <a:lnTo>
                  <a:pt x="5369339" y="992335"/>
                </a:lnTo>
                <a:cubicBezTo>
                  <a:pt x="5362278" y="992335"/>
                  <a:pt x="5358748" y="992335"/>
                  <a:pt x="5358748" y="992335"/>
                </a:cubicBezTo>
                <a:close/>
                <a:moveTo>
                  <a:pt x="1980407" y="992335"/>
                </a:moveTo>
                <a:cubicBezTo>
                  <a:pt x="1987466" y="992335"/>
                  <a:pt x="1998057" y="994100"/>
                  <a:pt x="2012178" y="997629"/>
                </a:cubicBezTo>
                <a:cubicBezTo>
                  <a:pt x="2026299" y="1001160"/>
                  <a:pt x="2035124" y="1004689"/>
                  <a:pt x="2038653" y="1008220"/>
                </a:cubicBezTo>
                <a:cubicBezTo>
                  <a:pt x="2042185" y="1011750"/>
                  <a:pt x="2047480" y="1013515"/>
                  <a:pt x="2054540" y="1013515"/>
                </a:cubicBezTo>
                <a:cubicBezTo>
                  <a:pt x="2061600" y="1013515"/>
                  <a:pt x="2065130" y="1017046"/>
                  <a:pt x="2065130" y="1024106"/>
                </a:cubicBezTo>
                <a:lnTo>
                  <a:pt x="2012178" y="1013515"/>
                </a:lnTo>
                <a:lnTo>
                  <a:pt x="2022769" y="1034696"/>
                </a:lnTo>
                <a:lnTo>
                  <a:pt x="2022769" y="1045287"/>
                </a:lnTo>
                <a:lnTo>
                  <a:pt x="2012178" y="1034696"/>
                </a:lnTo>
                <a:cubicBezTo>
                  <a:pt x="2005118" y="1027636"/>
                  <a:pt x="1998057" y="1024106"/>
                  <a:pt x="1990997" y="1024106"/>
                </a:cubicBezTo>
                <a:lnTo>
                  <a:pt x="1969816" y="1013515"/>
                </a:lnTo>
                <a:lnTo>
                  <a:pt x="1959226" y="1013515"/>
                </a:lnTo>
                <a:cubicBezTo>
                  <a:pt x="1952166" y="1013515"/>
                  <a:pt x="1948635" y="1009985"/>
                  <a:pt x="1948635" y="1002925"/>
                </a:cubicBezTo>
                <a:cubicBezTo>
                  <a:pt x="1948635" y="995865"/>
                  <a:pt x="1959226" y="992335"/>
                  <a:pt x="1980407" y="992335"/>
                </a:cubicBezTo>
                <a:close/>
                <a:moveTo>
                  <a:pt x="1577971" y="992335"/>
                </a:moveTo>
                <a:lnTo>
                  <a:pt x="1583266" y="992335"/>
                </a:lnTo>
                <a:cubicBezTo>
                  <a:pt x="1586796" y="992335"/>
                  <a:pt x="1588562" y="995865"/>
                  <a:pt x="1588562" y="1002925"/>
                </a:cubicBezTo>
                <a:close/>
                <a:moveTo>
                  <a:pt x="1270849" y="992335"/>
                </a:moveTo>
                <a:cubicBezTo>
                  <a:pt x="1277910" y="992335"/>
                  <a:pt x="1281440" y="992335"/>
                  <a:pt x="1281440" y="992335"/>
                </a:cubicBezTo>
                <a:lnTo>
                  <a:pt x="1270849" y="1002925"/>
                </a:lnTo>
                <a:cubicBezTo>
                  <a:pt x="1270849" y="1002925"/>
                  <a:pt x="1270849" y="999394"/>
                  <a:pt x="1270849" y="992335"/>
                </a:cubicBezTo>
                <a:close/>
                <a:moveTo>
                  <a:pt x="7995760" y="981744"/>
                </a:moveTo>
                <a:lnTo>
                  <a:pt x="7995760" y="992335"/>
                </a:lnTo>
                <a:lnTo>
                  <a:pt x="8006350" y="992335"/>
                </a:lnTo>
                <a:close/>
                <a:moveTo>
                  <a:pt x="1895684" y="981744"/>
                </a:moveTo>
                <a:cubicBezTo>
                  <a:pt x="1902744" y="988804"/>
                  <a:pt x="1906274" y="992335"/>
                  <a:pt x="1906274" y="992335"/>
                </a:cubicBezTo>
                <a:lnTo>
                  <a:pt x="1906274" y="981744"/>
                </a:lnTo>
                <a:cubicBezTo>
                  <a:pt x="1899214" y="981744"/>
                  <a:pt x="1895684" y="981744"/>
                  <a:pt x="1895684" y="981744"/>
                </a:cubicBezTo>
                <a:close/>
                <a:moveTo>
                  <a:pt x="543291" y="974333"/>
                </a:moveTo>
                <a:lnTo>
                  <a:pt x="545405" y="976448"/>
                </a:lnTo>
                <a:cubicBezTo>
                  <a:pt x="548937" y="979979"/>
                  <a:pt x="550701" y="981744"/>
                  <a:pt x="550701" y="981744"/>
                </a:cubicBezTo>
                <a:cubicBezTo>
                  <a:pt x="550701" y="981744"/>
                  <a:pt x="549819" y="980862"/>
                  <a:pt x="548053" y="979097"/>
                </a:cubicBezTo>
                <a:close/>
                <a:moveTo>
                  <a:pt x="7328564" y="971154"/>
                </a:moveTo>
                <a:lnTo>
                  <a:pt x="7317974" y="981744"/>
                </a:lnTo>
                <a:cubicBezTo>
                  <a:pt x="7325034" y="981744"/>
                  <a:pt x="7332094" y="983509"/>
                  <a:pt x="7339155" y="987040"/>
                </a:cubicBezTo>
                <a:cubicBezTo>
                  <a:pt x="7346216" y="990570"/>
                  <a:pt x="7353274" y="992335"/>
                  <a:pt x="7360336" y="992335"/>
                </a:cubicBezTo>
                <a:cubicBezTo>
                  <a:pt x="7367396" y="992335"/>
                  <a:pt x="7369160" y="990570"/>
                  <a:pt x="7365630" y="987040"/>
                </a:cubicBezTo>
                <a:cubicBezTo>
                  <a:pt x="7362101" y="983509"/>
                  <a:pt x="7349745" y="978214"/>
                  <a:pt x="7328564" y="971154"/>
                </a:cubicBezTo>
                <a:close/>
                <a:moveTo>
                  <a:pt x="2716440" y="971154"/>
                </a:moveTo>
                <a:cubicBezTo>
                  <a:pt x="2712911" y="971154"/>
                  <a:pt x="2711145" y="972919"/>
                  <a:pt x="2711145" y="976448"/>
                </a:cubicBezTo>
                <a:cubicBezTo>
                  <a:pt x="2711145" y="979979"/>
                  <a:pt x="2714675" y="981744"/>
                  <a:pt x="2721735" y="981744"/>
                </a:cubicBezTo>
                <a:cubicBezTo>
                  <a:pt x="2721735" y="974683"/>
                  <a:pt x="2719971" y="971154"/>
                  <a:pt x="2716440" y="971154"/>
                </a:cubicBezTo>
                <a:close/>
                <a:moveTo>
                  <a:pt x="1281440" y="971154"/>
                </a:moveTo>
                <a:lnTo>
                  <a:pt x="1302621" y="981744"/>
                </a:lnTo>
                <a:lnTo>
                  <a:pt x="1292030" y="981744"/>
                </a:lnTo>
                <a:cubicBezTo>
                  <a:pt x="1292030" y="974683"/>
                  <a:pt x="1288500" y="974683"/>
                  <a:pt x="1281440" y="981744"/>
                </a:cubicBezTo>
                <a:close/>
                <a:moveTo>
                  <a:pt x="1217897" y="971154"/>
                </a:moveTo>
                <a:lnTo>
                  <a:pt x="1228487" y="971154"/>
                </a:lnTo>
                <a:lnTo>
                  <a:pt x="1239078" y="981744"/>
                </a:lnTo>
                <a:close/>
                <a:moveTo>
                  <a:pt x="540110" y="971154"/>
                </a:moveTo>
                <a:cubicBezTo>
                  <a:pt x="540110" y="971154"/>
                  <a:pt x="540551" y="971595"/>
                  <a:pt x="541435" y="972478"/>
                </a:cubicBezTo>
                <a:lnTo>
                  <a:pt x="543291" y="974333"/>
                </a:lnTo>
                <a:close/>
                <a:moveTo>
                  <a:pt x="2139263" y="960563"/>
                </a:moveTo>
                <a:cubicBezTo>
                  <a:pt x="2139263" y="967623"/>
                  <a:pt x="2141028" y="971154"/>
                  <a:pt x="2144559" y="971154"/>
                </a:cubicBezTo>
                <a:cubicBezTo>
                  <a:pt x="2148089" y="971154"/>
                  <a:pt x="2149853" y="974683"/>
                  <a:pt x="2149853" y="981744"/>
                </a:cubicBezTo>
                <a:cubicBezTo>
                  <a:pt x="2149853" y="981744"/>
                  <a:pt x="2153384" y="981744"/>
                  <a:pt x="2160443" y="981744"/>
                </a:cubicBezTo>
                <a:cubicBezTo>
                  <a:pt x="2167504" y="981744"/>
                  <a:pt x="2179859" y="983509"/>
                  <a:pt x="2197509" y="987040"/>
                </a:cubicBezTo>
                <a:cubicBezTo>
                  <a:pt x="2215162" y="990570"/>
                  <a:pt x="2223986" y="992335"/>
                  <a:pt x="2223986" y="992335"/>
                </a:cubicBezTo>
                <a:cubicBezTo>
                  <a:pt x="2223986" y="999394"/>
                  <a:pt x="2234577" y="1002925"/>
                  <a:pt x="2255757" y="1002925"/>
                </a:cubicBezTo>
                <a:cubicBezTo>
                  <a:pt x="2269878" y="1002925"/>
                  <a:pt x="2276938" y="1006456"/>
                  <a:pt x="2276938" y="1013515"/>
                </a:cubicBezTo>
                <a:cubicBezTo>
                  <a:pt x="2283998" y="1006456"/>
                  <a:pt x="2294589" y="1006456"/>
                  <a:pt x="2308710" y="1013515"/>
                </a:cubicBezTo>
                <a:lnTo>
                  <a:pt x="2319299" y="1002925"/>
                </a:lnTo>
                <a:lnTo>
                  <a:pt x="2308710" y="1002925"/>
                </a:lnTo>
                <a:cubicBezTo>
                  <a:pt x="2315769" y="1002925"/>
                  <a:pt x="2317535" y="1001160"/>
                  <a:pt x="2314005" y="997629"/>
                </a:cubicBezTo>
                <a:cubicBezTo>
                  <a:pt x="2310474" y="994100"/>
                  <a:pt x="2305179" y="992335"/>
                  <a:pt x="2298119" y="992335"/>
                </a:cubicBezTo>
                <a:lnTo>
                  <a:pt x="2287529" y="992335"/>
                </a:lnTo>
                <a:lnTo>
                  <a:pt x="2287529" y="981744"/>
                </a:lnTo>
                <a:cubicBezTo>
                  <a:pt x="2245167" y="981744"/>
                  <a:pt x="2215162" y="978214"/>
                  <a:pt x="2197509" y="971154"/>
                </a:cubicBezTo>
                <a:cubicBezTo>
                  <a:pt x="2179859" y="964094"/>
                  <a:pt x="2163974" y="960563"/>
                  <a:pt x="2149853" y="960563"/>
                </a:cubicBezTo>
                <a:close/>
                <a:moveTo>
                  <a:pt x="1853322" y="960563"/>
                </a:moveTo>
                <a:cubicBezTo>
                  <a:pt x="1853322" y="960563"/>
                  <a:pt x="1855087" y="960563"/>
                  <a:pt x="1858616" y="960563"/>
                </a:cubicBezTo>
                <a:cubicBezTo>
                  <a:pt x="1862147" y="960563"/>
                  <a:pt x="1867443" y="960563"/>
                  <a:pt x="1874503" y="960563"/>
                </a:cubicBezTo>
                <a:lnTo>
                  <a:pt x="1916864" y="981744"/>
                </a:lnTo>
                <a:cubicBezTo>
                  <a:pt x="1909804" y="981744"/>
                  <a:pt x="1909804" y="985275"/>
                  <a:pt x="1916864" y="992335"/>
                </a:cubicBezTo>
                <a:lnTo>
                  <a:pt x="1927455" y="992335"/>
                </a:lnTo>
                <a:lnTo>
                  <a:pt x="1938045" y="981744"/>
                </a:lnTo>
                <a:lnTo>
                  <a:pt x="1938045" y="992335"/>
                </a:lnTo>
                <a:cubicBezTo>
                  <a:pt x="1938045" y="999394"/>
                  <a:pt x="1938045" y="1002925"/>
                  <a:pt x="1938045" y="1002925"/>
                </a:cubicBezTo>
                <a:cubicBezTo>
                  <a:pt x="1923924" y="1002925"/>
                  <a:pt x="1909804" y="1002925"/>
                  <a:pt x="1895684" y="1002925"/>
                </a:cubicBezTo>
                <a:cubicBezTo>
                  <a:pt x="1881563" y="995865"/>
                  <a:pt x="1867443" y="990570"/>
                  <a:pt x="1853322" y="987040"/>
                </a:cubicBezTo>
                <a:cubicBezTo>
                  <a:pt x="1839201" y="983509"/>
                  <a:pt x="1832141" y="978214"/>
                  <a:pt x="1832141" y="971154"/>
                </a:cubicBezTo>
                <a:cubicBezTo>
                  <a:pt x="1832141" y="971154"/>
                  <a:pt x="1835672" y="971154"/>
                  <a:pt x="1842731" y="971154"/>
                </a:cubicBezTo>
                <a:cubicBezTo>
                  <a:pt x="1849792" y="971154"/>
                  <a:pt x="1853322" y="967623"/>
                  <a:pt x="1853322" y="960563"/>
                </a:cubicBezTo>
                <a:close/>
                <a:moveTo>
                  <a:pt x="1472067" y="960563"/>
                </a:moveTo>
                <a:lnTo>
                  <a:pt x="1472067" y="971154"/>
                </a:lnTo>
                <a:lnTo>
                  <a:pt x="1482658" y="971154"/>
                </a:lnTo>
                <a:lnTo>
                  <a:pt x="1535610" y="992335"/>
                </a:lnTo>
                <a:cubicBezTo>
                  <a:pt x="1542670" y="992335"/>
                  <a:pt x="1546200" y="995865"/>
                  <a:pt x="1546200" y="1002925"/>
                </a:cubicBezTo>
                <a:cubicBezTo>
                  <a:pt x="1546200" y="1002925"/>
                  <a:pt x="1547964" y="1002925"/>
                  <a:pt x="1551496" y="1002925"/>
                </a:cubicBezTo>
                <a:cubicBezTo>
                  <a:pt x="1555025" y="1002925"/>
                  <a:pt x="1560320" y="1002925"/>
                  <a:pt x="1567381" y="1002925"/>
                </a:cubicBezTo>
                <a:cubicBezTo>
                  <a:pt x="1574441" y="1002925"/>
                  <a:pt x="1577971" y="1002925"/>
                  <a:pt x="1577971" y="1002925"/>
                </a:cubicBezTo>
                <a:cubicBezTo>
                  <a:pt x="1577971" y="1002925"/>
                  <a:pt x="1577971" y="1006456"/>
                  <a:pt x="1577971" y="1013515"/>
                </a:cubicBezTo>
                <a:cubicBezTo>
                  <a:pt x="1577971" y="1020575"/>
                  <a:pt x="1588562" y="1020575"/>
                  <a:pt x="1609742" y="1013515"/>
                </a:cubicBezTo>
                <a:cubicBezTo>
                  <a:pt x="1616803" y="1013515"/>
                  <a:pt x="1623863" y="1013515"/>
                  <a:pt x="1630923" y="1013515"/>
                </a:cubicBezTo>
                <a:cubicBezTo>
                  <a:pt x="1623863" y="1013515"/>
                  <a:pt x="1623863" y="1017046"/>
                  <a:pt x="1630923" y="1024106"/>
                </a:cubicBezTo>
                <a:lnTo>
                  <a:pt x="1652104" y="1024106"/>
                </a:lnTo>
                <a:lnTo>
                  <a:pt x="1662694" y="1024106"/>
                </a:lnTo>
                <a:lnTo>
                  <a:pt x="1662694" y="1034696"/>
                </a:lnTo>
                <a:lnTo>
                  <a:pt x="1683875" y="1055877"/>
                </a:lnTo>
                <a:lnTo>
                  <a:pt x="1715646" y="1066467"/>
                </a:lnTo>
                <a:lnTo>
                  <a:pt x="1673285" y="1066467"/>
                </a:lnTo>
                <a:lnTo>
                  <a:pt x="1620333" y="1055877"/>
                </a:lnTo>
                <a:cubicBezTo>
                  <a:pt x="1620333" y="1055877"/>
                  <a:pt x="1620333" y="1052346"/>
                  <a:pt x="1620333" y="1045287"/>
                </a:cubicBezTo>
                <a:cubicBezTo>
                  <a:pt x="1613272" y="1045287"/>
                  <a:pt x="1609742" y="1045287"/>
                  <a:pt x="1609742" y="1045287"/>
                </a:cubicBezTo>
                <a:cubicBezTo>
                  <a:pt x="1609742" y="1052346"/>
                  <a:pt x="1607977" y="1054112"/>
                  <a:pt x="1604448" y="1050581"/>
                </a:cubicBezTo>
                <a:cubicBezTo>
                  <a:pt x="1600916" y="1047052"/>
                  <a:pt x="1595621" y="1045287"/>
                  <a:pt x="1588562" y="1045287"/>
                </a:cubicBezTo>
                <a:cubicBezTo>
                  <a:pt x="1581501" y="1038227"/>
                  <a:pt x="1576206" y="1038227"/>
                  <a:pt x="1572677" y="1045287"/>
                </a:cubicBezTo>
                <a:cubicBezTo>
                  <a:pt x="1569145" y="1052346"/>
                  <a:pt x="1560320" y="1052346"/>
                  <a:pt x="1546200" y="1045287"/>
                </a:cubicBezTo>
                <a:cubicBezTo>
                  <a:pt x="1517959" y="1045287"/>
                  <a:pt x="1502073" y="1043522"/>
                  <a:pt x="1498544" y="1039992"/>
                </a:cubicBezTo>
                <a:cubicBezTo>
                  <a:pt x="1495012" y="1036461"/>
                  <a:pt x="1493248" y="1034696"/>
                  <a:pt x="1493248" y="1034696"/>
                </a:cubicBezTo>
                <a:cubicBezTo>
                  <a:pt x="1493248" y="1031166"/>
                  <a:pt x="1494130" y="1028519"/>
                  <a:pt x="1495895" y="1026753"/>
                </a:cubicBezTo>
                <a:lnTo>
                  <a:pt x="1503838" y="1024106"/>
                </a:lnTo>
                <a:lnTo>
                  <a:pt x="1482658" y="1013515"/>
                </a:lnTo>
                <a:cubicBezTo>
                  <a:pt x="1482658" y="1013515"/>
                  <a:pt x="1479127" y="1017046"/>
                  <a:pt x="1472067" y="1024106"/>
                </a:cubicBezTo>
                <a:cubicBezTo>
                  <a:pt x="1465007" y="1031166"/>
                  <a:pt x="1461477" y="1034696"/>
                  <a:pt x="1461477" y="1034696"/>
                </a:cubicBezTo>
                <a:lnTo>
                  <a:pt x="1450886" y="1024106"/>
                </a:lnTo>
                <a:lnTo>
                  <a:pt x="1408525" y="1034696"/>
                </a:lnTo>
                <a:cubicBezTo>
                  <a:pt x="1408525" y="1034696"/>
                  <a:pt x="1404994" y="1034696"/>
                  <a:pt x="1397934" y="1034696"/>
                </a:cubicBezTo>
                <a:cubicBezTo>
                  <a:pt x="1390874" y="1034696"/>
                  <a:pt x="1387344" y="1034696"/>
                  <a:pt x="1387344" y="1034696"/>
                </a:cubicBezTo>
                <a:cubicBezTo>
                  <a:pt x="1387344" y="1048817"/>
                  <a:pt x="1394404" y="1055877"/>
                  <a:pt x="1408525" y="1055877"/>
                </a:cubicBezTo>
                <a:lnTo>
                  <a:pt x="1419114" y="1066467"/>
                </a:lnTo>
                <a:lnTo>
                  <a:pt x="1461477" y="1077058"/>
                </a:lnTo>
                <a:cubicBezTo>
                  <a:pt x="1482658" y="1077058"/>
                  <a:pt x="1496778" y="1080588"/>
                  <a:pt x="1503838" y="1087648"/>
                </a:cubicBezTo>
                <a:cubicBezTo>
                  <a:pt x="1510898" y="1094708"/>
                  <a:pt x="1517959" y="1096474"/>
                  <a:pt x="1525019" y="1092944"/>
                </a:cubicBezTo>
                <a:cubicBezTo>
                  <a:pt x="1532080" y="1089413"/>
                  <a:pt x="1533844" y="1084118"/>
                  <a:pt x="1530314" y="1077058"/>
                </a:cubicBezTo>
                <a:cubicBezTo>
                  <a:pt x="1526783" y="1069998"/>
                  <a:pt x="1521489" y="1069998"/>
                  <a:pt x="1514429" y="1077058"/>
                </a:cubicBezTo>
                <a:lnTo>
                  <a:pt x="1514429" y="1066467"/>
                </a:lnTo>
                <a:cubicBezTo>
                  <a:pt x="1521489" y="1059408"/>
                  <a:pt x="1526783" y="1055877"/>
                  <a:pt x="1530314" y="1055877"/>
                </a:cubicBezTo>
                <a:cubicBezTo>
                  <a:pt x="1533844" y="1055877"/>
                  <a:pt x="1535610" y="1059408"/>
                  <a:pt x="1535610" y="1066467"/>
                </a:cubicBezTo>
                <a:cubicBezTo>
                  <a:pt x="1542670" y="1066467"/>
                  <a:pt x="1546200" y="1068232"/>
                  <a:pt x="1546200" y="1071762"/>
                </a:cubicBezTo>
                <a:cubicBezTo>
                  <a:pt x="1546200" y="1075293"/>
                  <a:pt x="1549730" y="1077058"/>
                  <a:pt x="1556790" y="1077058"/>
                </a:cubicBezTo>
                <a:cubicBezTo>
                  <a:pt x="1563851" y="1077058"/>
                  <a:pt x="1569145" y="1078823"/>
                  <a:pt x="1572677" y="1082354"/>
                </a:cubicBezTo>
                <a:cubicBezTo>
                  <a:pt x="1576206" y="1085883"/>
                  <a:pt x="1583266" y="1087648"/>
                  <a:pt x="1593856" y="1087648"/>
                </a:cubicBezTo>
                <a:cubicBezTo>
                  <a:pt x="1604448" y="1087648"/>
                  <a:pt x="1609742" y="1087648"/>
                  <a:pt x="1609742" y="1087648"/>
                </a:cubicBezTo>
                <a:lnTo>
                  <a:pt x="1599152" y="1098239"/>
                </a:lnTo>
                <a:cubicBezTo>
                  <a:pt x="1570911" y="1091179"/>
                  <a:pt x="1556790" y="1087648"/>
                  <a:pt x="1556790" y="1087648"/>
                </a:cubicBezTo>
                <a:cubicBezTo>
                  <a:pt x="1556790" y="1094708"/>
                  <a:pt x="1570911" y="1101769"/>
                  <a:pt x="1599152" y="1108829"/>
                </a:cubicBezTo>
                <a:cubicBezTo>
                  <a:pt x="1627393" y="1115889"/>
                  <a:pt x="1648573" y="1119419"/>
                  <a:pt x="1662694" y="1119419"/>
                </a:cubicBezTo>
                <a:lnTo>
                  <a:pt x="1673285" y="1108829"/>
                </a:lnTo>
                <a:cubicBezTo>
                  <a:pt x="1680345" y="1101769"/>
                  <a:pt x="1683875" y="1096474"/>
                  <a:pt x="1683875" y="1092944"/>
                </a:cubicBezTo>
                <a:cubicBezTo>
                  <a:pt x="1683875" y="1089413"/>
                  <a:pt x="1687405" y="1087648"/>
                  <a:pt x="1694466" y="1087648"/>
                </a:cubicBezTo>
                <a:cubicBezTo>
                  <a:pt x="1701526" y="1087648"/>
                  <a:pt x="1705056" y="1084118"/>
                  <a:pt x="1705056" y="1077058"/>
                </a:cubicBezTo>
                <a:cubicBezTo>
                  <a:pt x="1719176" y="1062937"/>
                  <a:pt x="1726237" y="1055877"/>
                  <a:pt x="1726237" y="1055877"/>
                </a:cubicBezTo>
                <a:cubicBezTo>
                  <a:pt x="1726237" y="1048817"/>
                  <a:pt x="1719176" y="1045287"/>
                  <a:pt x="1705056" y="1045287"/>
                </a:cubicBezTo>
                <a:lnTo>
                  <a:pt x="1705056" y="1034696"/>
                </a:lnTo>
                <a:cubicBezTo>
                  <a:pt x="1705056" y="1034696"/>
                  <a:pt x="1708585" y="1034696"/>
                  <a:pt x="1715646" y="1034696"/>
                </a:cubicBezTo>
                <a:cubicBezTo>
                  <a:pt x="1722707" y="1041756"/>
                  <a:pt x="1733297" y="1045287"/>
                  <a:pt x="1747418" y="1045287"/>
                </a:cubicBezTo>
                <a:cubicBezTo>
                  <a:pt x="1740357" y="1038227"/>
                  <a:pt x="1733297" y="1034696"/>
                  <a:pt x="1726237" y="1034696"/>
                </a:cubicBezTo>
                <a:lnTo>
                  <a:pt x="1715646" y="1034696"/>
                </a:lnTo>
                <a:cubicBezTo>
                  <a:pt x="1715646" y="1027636"/>
                  <a:pt x="1715646" y="1024106"/>
                  <a:pt x="1715646" y="1024106"/>
                </a:cubicBezTo>
                <a:cubicBezTo>
                  <a:pt x="1715646" y="1024106"/>
                  <a:pt x="1712116" y="1024106"/>
                  <a:pt x="1705056" y="1024106"/>
                </a:cubicBezTo>
                <a:cubicBezTo>
                  <a:pt x="1697995" y="1017046"/>
                  <a:pt x="1689170" y="1013515"/>
                  <a:pt x="1678581" y="1013515"/>
                </a:cubicBezTo>
                <a:cubicBezTo>
                  <a:pt x="1667989" y="1013515"/>
                  <a:pt x="1662694" y="1013515"/>
                  <a:pt x="1662694" y="1013515"/>
                </a:cubicBezTo>
                <a:cubicBezTo>
                  <a:pt x="1655634" y="1020575"/>
                  <a:pt x="1652104" y="1024106"/>
                  <a:pt x="1652104" y="1024106"/>
                </a:cubicBezTo>
                <a:lnTo>
                  <a:pt x="1652104" y="1013515"/>
                </a:lnTo>
                <a:lnTo>
                  <a:pt x="1641514" y="1002925"/>
                </a:lnTo>
                <a:cubicBezTo>
                  <a:pt x="1641514" y="1002925"/>
                  <a:pt x="1639748" y="1001160"/>
                  <a:pt x="1636218" y="997629"/>
                </a:cubicBezTo>
                <a:cubicBezTo>
                  <a:pt x="1632689" y="994100"/>
                  <a:pt x="1627393" y="992335"/>
                  <a:pt x="1620333" y="992335"/>
                </a:cubicBezTo>
                <a:cubicBezTo>
                  <a:pt x="1613272" y="985275"/>
                  <a:pt x="1600916" y="979979"/>
                  <a:pt x="1583266" y="976448"/>
                </a:cubicBezTo>
                <a:cubicBezTo>
                  <a:pt x="1565614" y="972919"/>
                  <a:pt x="1549730" y="971154"/>
                  <a:pt x="1535610" y="971154"/>
                </a:cubicBezTo>
                <a:cubicBezTo>
                  <a:pt x="1521489" y="971154"/>
                  <a:pt x="1507368" y="971154"/>
                  <a:pt x="1493248" y="971154"/>
                </a:cubicBezTo>
                <a:cubicBezTo>
                  <a:pt x="1500308" y="964094"/>
                  <a:pt x="1500308" y="960563"/>
                  <a:pt x="1493248" y="960563"/>
                </a:cubicBezTo>
                <a:cubicBezTo>
                  <a:pt x="1486187" y="960563"/>
                  <a:pt x="1479127" y="960563"/>
                  <a:pt x="1472067" y="960563"/>
                </a:cubicBezTo>
                <a:close/>
                <a:moveTo>
                  <a:pt x="1450886" y="960563"/>
                </a:moveTo>
                <a:cubicBezTo>
                  <a:pt x="1443826" y="960563"/>
                  <a:pt x="1440296" y="962328"/>
                  <a:pt x="1440296" y="965858"/>
                </a:cubicBezTo>
                <a:cubicBezTo>
                  <a:pt x="1440296" y="969389"/>
                  <a:pt x="1443826" y="971154"/>
                  <a:pt x="1450886" y="971154"/>
                </a:cubicBezTo>
                <a:cubicBezTo>
                  <a:pt x="1457946" y="971154"/>
                  <a:pt x="1461477" y="971154"/>
                  <a:pt x="1461477" y="971154"/>
                </a:cubicBezTo>
                <a:close/>
                <a:moveTo>
                  <a:pt x="1175535" y="960563"/>
                </a:moveTo>
                <a:lnTo>
                  <a:pt x="1186126" y="960563"/>
                </a:lnTo>
                <a:lnTo>
                  <a:pt x="1196717" y="971154"/>
                </a:lnTo>
                <a:lnTo>
                  <a:pt x="1186126" y="971154"/>
                </a:lnTo>
                <a:cubicBezTo>
                  <a:pt x="1186126" y="971154"/>
                  <a:pt x="1184361" y="969389"/>
                  <a:pt x="1180832" y="965858"/>
                </a:cubicBezTo>
                <a:cubicBezTo>
                  <a:pt x="1177300" y="962328"/>
                  <a:pt x="1175535" y="960563"/>
                  <a:pt x="1175535" y="960563"/>
                </a:cubicBezTo>
                <a:close/>
                <a:moveTo>
                  <a:pt x="2478156" y="953944"/>
                </a:moveTo>
                <a:cubicBezTo>
                  <a:pt x="2474625" y="954827"/>
                  <a:pt x="2471096" y="957033"/>
                  <a:pt x="2467566" y="960563"/>
                </a:cubicBezTo>
                <a:lnTo>
                  <a:pt x="2456975" y="960563"/>
                </a:lnTo>
                <a:cubicBezTo>
                  <a:pt x="2471096" y="960563"/>
                  <a:pt x="2479922" y="962328"/>
                  <a:pt x="2483450" y="965858"/>
                </a:cubicBezTo>
                <a:cubicBezTo>
                  <a:pt x="2486982" y="969389"/>
                  <a:pt x="2488746" y="971154"/>
                  <a:pt x="2488746" y="971154"/>
                </a:cubicBezTo>
                <a:lnTo>
                  <a:pt x="2552289" y="981744"/>
                </a:lnTo>
                <a:lnTo>
                  <a:pt x="2509927" y="960563"/>
                </a:lnTo>
                <a:cubicBezTo>
                  <a:pt x="2502867" y="960563"/>
                  <a:pt x="2495806" y="958798"/>
                  <a:pt x="2488746" y="955269"/>
                </a:cubicBezTo>
                <a:cubicBezTo>
                  <a:pt x="2485217" y="953504"/>
                  <a:pt x="2481686" y="953063"/>
                  <a:pt x="2478156" y="953944"/>
                </a:cubicBezTo>
                <a:close/>
                <a:moveTo>
                  <a:pt x="8832403" y="949973"/>
                </a:moveTo>
                <a:cubicBezTo>
                  <a:pt x="8832403" y="949973"/>
                  <a:pt x="8839463" y="951738"/>
                  <a:pt x="8853583" y="955269"/>
                </a:cubicBezTo>
                <a:cubicBezTo>
                  <a:pt x="8867703" y="958798"/>
                  <a:pt x="8883589" y="964094"/>
                  <a:pt x="8901240" y="971154"/>
                </a:cubicBezTo>
                <a:cubicBezTo>
                  <a:pt x="8918892" y="978214"/>
                  <a:pt x="8931245" y="981744"/>
                  <a:pt x="8938307" y="981744"/>
                </a:cubicBezTo>
                <a:lnTo>
                  <a:pt x="8917126" y="981744"/>
                </a:lnTo>
                <a:cubicBezTo>
                  <a:pt x="8910066" y="981744"/>
                  <a:pt x="8903007" y="979979"/>
                  <a:pt x="8895945" y="976448"/>
                </a:cubicBezTo>
                <a:cubicBezTo>
                  <a:pt x="8888884" y="972919"/>
                  <a:pt x="8881826" y="971154"/>
                  <a:pt x="8874765" y="971154"/>
                </a:cubicBezTo>
                <a:cubicBezTo>
                  <a:pt x="8853583" y="964094"/>
                  <a:pt x="8839463" y="957033"/>
                  <a:pt x="8832403" y="949973"/>
                </a:cubicBezTo>
                <a:close/>
                <a:moveTo>
                  <a:pt x="8271112" y="949973"/>
                </a:moveTo>
                <a:lnTo>
                  <a:pt x="8334654" y="960563"/>
                </a:lnTo>
                <a:cubicBezTo>
                  <a:pt x="8334654" y="967623"/>
                  <a:pt x="8331124" y="967623"/>
                  <a:pt x="8324064" y="960563"/>
                </a:cubicBezTo>
                <a:cubicBezTo>
                  <a:pt x="8324064" y="960563"/>
                  <a:pt x="8317002" y="960563"/>
                  <a:pt x="8302883" y="960563"/>
                </a:cubicBezTo>
                <a:cubicBezTo>
                  <a:pt x="8288762" y="960563"/>
                  <a:pt x="8281702" y="960563"/>
                  <a:pt x="8281702" y="960563"/>
                </a:cubicBezTo>
                <a:cubicBezTo>
                  <a:pt x="8281702" y="953504"/>
                  <a:pt x="8278172" y="949973"/>
                  <a:pt x="8271112" y="949973"/>
                </a:cubicBezTo>
                <a:close/>
                <a:moveTo>
                  <a:pt x="7254432" y="949973"/>
                </a:moveTo>
                <a:lnTo>
                  <a:pt x="7275612" y="960563"/>
                </a:lnTo>
                <a:lnTo>
                  <a:pt x="7286203" y="960563"/>
                </a:lnTo>
                <a:close/>
                <a:moveTo>
                  <a:pt x="2435794" y="949973"/>
                </a:moveTo>
                <a:lnTo>
                  <a:pt x="2435794" y="960563"/>
                </a:lnTo>
                <a:cubicBezTo>
                  <a:pt x="2435794" y="960563"/>
                  <a:pt x="2439325" y="960563"/>
                  <a:pt x="2446385" y="960563"/>
                </a:cubicBezTo>
                <a:cubicBezTo>
                  <a:pt x="2446385" y="953504"/>
                  <a:pt x="2442854" y="949973"/>
                  <a:pt x="2435794" y="949973"/>
                </a:cubicBezTo>
                <a:close/>
                <a:moveTo>
                  <a:pt x="603653" y="939383"/>
                </a:moveTo>
                <a:cubicBezTo>
                  <a:pt x="610713" y="939383"/>
                  <a:pt x="619539" y="941148"/>
                  <a:pt x="630128" y="944677"/>
                </a:cubicBezTo>
                <a:cubicBezTo>
                  <a:pt x="640720" y="948208"/>
                  <a:pt x="646015" y="953504"/>
                  <a:pt x="646015" y="960563"/>
                </a:cubicBezTo>
                <a:lnTo>
                  <a:pt x="656605" y="981744"/>
                </a:lnTo>
                <a:lnTo>
                  <a:pt x="667195" y="992335"/>
                </a:lnTo>
                <a:lnTo>
                  <a:pt x="656605" y="992335"/>
                </a:lnTo>
                <a:cubicBezTo>
                  <a:pt x="642485" y="985275"/>
                  <a:pt x="628364" y="978214"/>
                  <a:pt x="614243" y="971154"/>
                </a:cubicBezTo>
                <a:cubicBezTo>
                  <a:pt x="593062" y="957033"/>
                  <a:pt x="589533" y="946442"/>
                  <a:pt x="603653" y="939383"/>
                </a:cubicBezTo>
                <a:close/>
                <a:moveTo>
                  <a:pt x="8461739" y="928792"/>
                </a:moveTo>
                <a:lnTo>
                  <a:pt x="8482920" y="939383"/>
                </a:lnTo>
                <a:lnTo>
                  <a:pt x="8546462" y="949973"/>
                </a:lnTo>
                <a:cubicBezTo>
                  <a:pt x="8581762" y="957033"/>
                  <a:pt x="8599414" y="964094"/>
                  <a:pt x="8599414" y="971154"/>
                </a:cubicBezTo>
                <a:cubicBezTo>
                  <a:pt x="8606474" y="971154"/>
                  <a:pt x="8611770" y="971154"/>
                  <a:pt x="8615299" y="971154"/>
                </a:cubicBezTo>
                <a:cubicBezTo>
                  <a:pt x="8618829" y="971154"/>
                  <a:pt x="8622360" y="971154"/>
                  <a:pt x="8625889" y="971154"/>
                </a:cubicBezTo>
                <a:cubicBezTo>
                  <a:pt x="8629419" y="971154"/>
                  <a:pt x="8632951" y="971154"/>
                  <a:pt x="8636480" y="971154"/>
                </a:cubicBezTo>
                <a:cubicBezTo>
                  <a:pt x="8640010" y="971154"/>
                  <a:pt x="8641775" y="974683"/>
                  <a:pt x="8641775" y="981744"/>
                </a:cubicBezTo>
                <a:cubicBezTo>
                  <a:pt x="8641775" y="981744"/>
                  <a:pt x="8645304" y="981744"/>
                  <a:pt x="8652366" y="981744"/>
                </a:cubicBezTo>
                <a:lnTo>
                  <a:pt x="8662957" y="981744"/>
                </a:lnTo>
                <a:lnTo>
                  <a:pt x="8662957" y="992335"/>
                </a:lnTo>
                <a:lnTo>
                  <a:pt x="8726499" y="1013515"/>
                </a:lnTo>
                <a:cubicBezTo>
                  <a:pt x="8719437" y="1013515"/>
                  <a:pt x="8714143" y="1013515"/>
                  <a:pt x="8710613" y="1013515"/>
                </a:cubicBezTo>
                <a:cubicBezTo>
                  <a:pt x="8707084" y="1013515"/>
                  <a:pt x="8696493" y="1011750"/>
                  <a:pt x="8678843" y="1008220"/>
                </a:cubicBezTo>
                <a:cubicBezTo>
                  <a:pt x="8661189" y="1004689"/>
                  <a:pt x="8648836" y="1001160"/>
                  <a:pt x="8641775" y="997629"/>
                </a:cubicBezTo>
                <a:cubicBezTo>
                  <a:pt x="8634714" y="994100"/>
                  <a:pt x="8620595" y="992335"/>
                  <a:pt x="8599414" y="992335"/>
                </a:cubicBezTo>
                <a:lnTo>
                  <a:pt x="8557053" y="981744"/>
                </a:lnTo>
                <a:cubicBezTo>
                  <a:pt x="8557053" y="974683"/>
                  <a:pt x="8553522" y="971154"/>
                  <a:pt x="8546462" y="971154"/>
                </a:cubicBezTo>
                <a:cubicBezTo>
                  <a:pt x="8546462" y="971154"/>
                  <a:pt x="8542932" y="971154"/>
                  <a:pt x="8535871" y="971154"/>
                </a:cubicBezTo>
                <a:cubicBezTo>
                  <a:pt x="8528810" y="971154"/>
                  <a:pt x="8525281" y="971154"/>
                  <a:pt x="8525281" y="971154"/>
                </a:cubicBezTo>
                <a:cubicBezTo>
                  <a:pt x="8511161" y="964094"/>
                  <a:pt x="8495276" y="958798"/>
                  <a:pt x="8477624" y="955269"/>
                </a:cubicBezTo>
                <a:cubicBezTo>
                  <a:pt x="8459973" y="951738"/>
                  <a:pt x="8451148" y="946442"/>
                  <a:pt x="8451148" y="939383"/>
                </a:cubicBezTo>
                <a:close/>
                <a:moveTo>
                  <a:pt x="1376752" y="928792"/>
                </a:moveTo>
                <a:cubicBezTo>
                  <a:pt x="1369692" y="928792"/>
                  <a:pt x="1366162" y="930557"/>
                  <a:pt x="1366162" y="934087"/>
                </a:cubicBezTo>
                <a:cubicBezTo>
                  <a:pt x="1366162" y="937617"/>
                  <a:pt x="1369692" y="939383"/>
                  <a:pt x="1376752" y="939383"/>
                </a:cubicBezTo>
                <a:cubicBezTo>
                  <a:pt x="1390874" y="946442"/>
                  <a:pt x="1397934" y="946442"/>
                  <a:pt x="1397934" y="939383"/>
                </a:cubicBezTo>
                <a:close/>
                <a:moveTo>
                  <a:pt x="1313210" y="918202"/>
                </a:moveTo>
                <a:lnTo>
                  <a:pt x="1323802" y="928792"/>
                </a:lnTo>
                <a:cubicBezTo>
                  <a:pt x="1337922" y="935852"/>
                  <a:pt x="1348512" y="935852"/>
                  <a:pt x="1355573" y="928792"/>
                </a:cubicBezTo>
                <a:close/>
                <a:moveTo>
                  <a:pt x="1260258" y="918202"/>
                </a:moveTo>
                <a:lnTo>
                  <a:pt x="1260258" y="928792"/>
                </a:lnTo>
                <a:lnTo>
                  <a:pt x="1270849" y="918202"/>
                </a:lnTo>
                <a:cubicBezTo>
                  <a:pt x="1270849" y="918202"/>
                  <a:pt x="1267319" y="918202"/>
                  <a:pt x="1260258" y="918202"/>
                </a:cubicBezTo>
                <a:close/>
                <a:moveTo>
                  <a:pt x="1980407" y="907611"/>
                </a:moveTo>
                <a:cubicBezTo>
                  <a:pt x="1973347" y="907611"/>
                  <a:pt x="1969816" y="911142"/>
                  <a:pt x="1969816" y="918202"/>
                </a:cubicBezTo>
                <a:cubicBezTo>
                  <a:pt x="1976876" y="918202"/>
                  <a:pt x="1980407" y="918202"/>
                  <a:pt x="1980407" y="918202"/>
                </a:cubicBezTo>
                <a:cubicBezTo>
                  <a:pt x="1980407" y="918202"/>
                  <a:pt x="1980407" y="914671"/>
                  <a:pt x="1980407" y="907611"/>
                </a:cubicBezTo>
                <a:close/>
                <a:moveTo>
                  <a:pt x="381254" y="907611"/>
                </a:moveTo>
                <a:lnTo>
                  <a:pt x="413026" y="918202"/>
                </a:lnTo>
                <a:cubicBezTo>
                  <a:pt x="462448" y="932323"/>
                  <a:pt x="501279" y="953504"/>
                  <a:pt x="529521" y="981744"/>
                </a:cubicBezTo>
                <a:cubicBezTo>
                  <a:pt x="536581" y="988804"/>
                  <a:pt x="550701" y="995865"/>
                  <a:pt x="571882" y="1002925"/>
                </a:cubicBezTo>
                <a:cubicBezTo>
                  <a:pt x="578941" y="1002925"/>
                  <a:pt x="586001" y="1004689"/>
                  <a:pt x="593062" y="1008220"/>
                </a:cubicBezTo>
                <a:cubicBezTo>
                  <a:pt x="600122" y="1011750"/>
                  <a:pt x="607183" y="1013515"/>
                  <a:pt x="614243" y="1013515"/>
                </a:cubicBezTo>
                <a:cubicBezTo>
                  <a:pt x="628364" y="1027636"/>
                  <a:pt x="635425" y="1034696"/>
                  <a:pt x="635425" y="1034696"/>
                </a:cubicBezTo>
                <a:cubicBezTo>
                  <a:pt x="649545" y="1027636"/>
                  <a:pt x="656605" y="1031166"/>
                  <a:pt x="656605" y="1045287"/>
                </a:cubicBezTo>
                <a:lnTo>
                  <a:pt x="656605" y="1055877"/>
                </a:lnTo>
                <a:cubicBezTo>
                  <a:pt x="642485" y="1048817"/>
                  <a:pt x="624833" y="1041756"/>
                  <a:pt x="603653" y="1034696"/>
                </a:cubicBezTo>
                <a:cubicBezTo>
                  <a:pt x="575412" y="1020575"/>
                  <a:pt x="552466" y="1008220"/>
                  <a:pt x="534816" y="997629"/>
                </a:cubicBezTo>
                <a:cubicBezTo>
                  <a:pt x="517164" y="987040"/>
                  <a:pt x="504809" y="981744"/>
                  <a:pt x="497749" y="981744"/>
                </a:cubicBezTo>
                <a:cubicBezTo>
                  <a:pt x="490689" y="981744"/>
                  <a:pt x="462448" y="971154"/>
                  <a:pt x="413026" y="949973"/>
                </a:cubicBezTo>
                <a:cubicBezTo>
                  <a:pt x="413026" y="942913"/>
                  <a:pt x="409496" y="939383"/>
                  <a:pt x="402435" y="939383"/>
                </a:cubicBezTo>
                <a:cubicBezTo>
                  <a:pt x="395375" y="939383"/>
                  <a:pt x="388314" y="939383"/>
                  <a:pt x="381254" y="939383"/>
                </a:cubicBezTo>
                <a:cubicBezTo>
                  <a:pt x="374193" y="939383"/>
                  <a:pt x="368899" y="935852"/>
                  <a:pt x="365368" y="928792"/>
                </a:cubicBezTo>
                <a:cubicBezTo>
                  <a:pt x="361839" y="921731"/>
                  <a:pt x="361839" y="916437"/>
                  <a:pt x="365368" y="912906"/>
                </a:cubicBezTo>
                <a:cubicBezTo>
                  <a:pt x="368899" y="909375"/>
                  <a:pt x="374193" y="907611"/>
                  <a:pt x="381254" y="907611"/>
                </a:cubicBezTo>
                <a:close/>
                <a:moveTo>
                  <a:pt x="1993645" y="899668"/>
                </a:moveTo>
                <a:cubicBezTo>
                  <a:pt x="1991879" y="899668"/>
                  <a:pt x="1990997" y="900552"/>
                  <a:pt x="1990997" y="902317"/>
                </a:cubicBezTo>
                <a:cubicBezTo>
                  <a:pt x="1990997" y="905846"/>
                  <a:pt x="1998057" y="907611"/>
                  <a:pt x="2012178" y="907611"/>
                </a:cubicBezTo>
                <a:cubicBezTo>
                  <a:pt x="2026299" y="907611"/>
                  <a:pt x="2033359" y="911142"/>
                  <a:pt x="2033359" y="918202"/>
                </a:cubicBezTo>
                <a:lnTo>
                  <a:pt x="2012178" y="928792"/>
                </a:lnTo>
                <a:cubicBezTo>
                  <a:pt x="2019238" y="935852"/>
                  <a:pt x="2022769" y="939383"/>
                  <a:pt x="2022769" y="939383"/>
                </a:cubicBezTo>
                <a:cubicBezTo>
                  <a:pt x="2022769" y="946442"/>
                  <a:pt x="2033359" y="949973"/>
                  <a:pt x="2054540" y="949973"/>
                </a:cubicBezTo>
                <a:cubicBezTo>
                  <a:pt x="2075721" y="949973"/>
                  <a:pt x="2086311" y="949973"/>
                  <a:pt x="2086311" y="949973"/>
                </a:cubicBezTo>
                <a:lnTo>
                  <a:pt x="2107491" y="949973"/>
                </a:lnTo>
                <a:lnTo>
                  <a:pt x="2096901" y="939383"/>
                </a:lnTo>
                <a:lnTo>
                  <a:pt x="2086311" y="939383"/>
                </a:lnTo>
                <a:lnTo>
                  <a:pt x="2075721" y="939383"/>
                </a:lnTo>
                <a:lnTo>
                  <a:pt x="2075721" y="918202"/>
                </a:lnTo>
                <a:lnTo>
                  <a:pt x="2086311" y="918202"/>
                </a:lnTo>
                <a:cubicBezTo>
                  <a:pt x="2093371" y="918202"/>
                  <a:pt x="2089841" y="914671"/>
                  <a:pt x="2075721" y="907611"/>
                </a:cubicBezTo>
                <a:cubicBezTo>
                  <a:pt x="2068661" y="907611"/>
                  <a:pt x="2058070" y="907611"/>
                  <a:pt x="2043949" y="907611"/>
                </a:cubicBezTo>
                <a:cubicBezTo>
                  <a:pt x="2022769" y="900552"/>
                  <a:pt x="2012178" y="898786"/>
                  <a:pt x="2012178" y="902317"/>
                </a:cubicBezTo>
                <a:cubicBezTo>
                  <a:pt x="2012178" y="905846"/>
                  <a:pt x="2008648" y="905846"/>
                  <a:pt x="2001587" y="902317"/>
                </a:cubicBezTo>
                <a:cubicBezTo>
                  <a:pt x="1998057" y="900552"/>
                  <a:pt x="1995409" y="899668"/>
                  <a:pt x="1993645" y="899668"/>
                </a:cubicBezTo>
                <a:close/>
                <a:moveTo>
                  <a:pt x="8472329" y="897021"/>
                </a:moveTo>
                <a:cubicBezTo>
                  <a:pt x="8479390" y="897021"/>
                  <a:pt x="8482920" y="897021"/>
                  <a:pt x="8482920" y="897021"/>
                </a:cubicBezTo>
                <a:lnTo>
                  <a:pt x="8472329" y="907611"/>
                </a:lnTo>
                <a:close/>
                <a:moveTo>
                  <a:pt x="2425203" y="886431"/>
                </a:moveTo>
                <a:cubicBezTo>
                  <a:pt x="2425203" y="893490"/>
                  <a:pt x="2428734" y="897021"/>
                  <a:pt x="2435794" y="897021"/>
                </a:cubicBezTo>
                <a:lnTo>
                  <a:pt x="2435794" y="886431"/>
                </a:lnTo>
                <a:cubicBezTo>
                  <a:pt x="2435794" y="886431"/>
                  <a:pt x="2432264" y="886431"/>
                  <a:pt x="2425203" y="886431"/>
                </a:cubicBezTo>
                <a:close/>
                <a:moveTo>
                  <a:pt x="1874503" y="886431"/>
                </a:moveTo>
                <a:lnTo>
                  <a:pt x="1874503" y="897021"/>
                </a:lnTo>
                <a:lnTo>
                  <a:pt x="1885093" y="886431"/>
                </a:lnTo>
                <a:close/>
                <a:moveTo>
                  <a:pt x="1334392" y="886431"/>
                </a:moveTo>
                <a:lnTo>
                  <a:pt x="1323802" y="897021"/>
                </a:lnTo>
                <a:lnTo>
                  <a:pt x="1313210" y="897021"/>
                </a:lnTo>
                <a:lnTo>
                  <a:pt x="1334392" y="907611"/>
                </a:lnTo>
                <a:cubicBezTo>
                  <a:pt x="1348512" y="907611"/>
                  <a:pt x="1355573" y="909375"/>
                  <a:pt x="1355573" y="912906"/>
                </a:cubicBezTo>
                <a:cubicBezTo>
                  <a:pt x="1355573" y="916437"/>
                  <a:pt x="1357337" y="916437"/>
                  <a:pt x="1360867" y="912906"/>
                </a:cubicBezTo>
                <a:cubicBezTo>
                  <a:pt x="1364398" y="909375"/>
                  <a:pt x="1364398" y="905846"/>
                  <a:pt x="1360867" y="902317"/>
                </a:cubicBezTo>
                <a:cubicBezTo>
                  <a:pt x="1357337" y="898786"/>
                  <a:pt x="1352042" y="897021"/>
                  <a:pt x="1344982" y="897021"/>
                </a:cubicBezTo>
                <a:cubicBezTo>
                  <a:pt x="1337922" y="897021"/>
                  <a:pt x="1334392" y="893490"/>
                  <a:pt x="1334392" y="886431"/>
                </a:cubicBezTo>
                <a:close/>
                <a:moveTo>
                  <a:pt x="1281440" y="886431"/>
                </a:moveTo>
                <a:lnTo>
                  <a:pt x="1292030" y="897021"/>
                </a:lnTo>
                <a:lnTo>
                  <a:pt x="1302621" y="886431"/>
                </a:lnTo>
                <a:cubicBezTo>
                  <a:pt x="1295560" y="886431"/>
                  <a:pt x="1292030" y="886431"/>
                  <a:pt x="1292030" y="886431"/>
                </a:cubicBezTo>
                <a:cubicBezTo>
                  <a:pt x="1292030" y="886431"/>
                  <a:pt x="1288500" y="886431"/>
                  <a:pt x="1281440" y="886431"/>
                </a:cubicBezTo>
                <a:close/>
                <a:moveTo>
                  <a:pt x="8387606" y="875840"/>
                </a:moveTo>
                <a:lnTo>
                  <a:pt x="8429968" y="886431"/>
                </a:lnTo>
                <a:lnTo>
                  <a:pt x="8408787" y="886431"/>
                </a:lnTo>
                <a:cubicBezTo>
                  <a:pt x="8394666" y="879371"/>
                  <a:pt x="8387606" y="875840"/>
                  <a:pt x="8387606" y="875840"/>
                </a:cubicBezTo>
                <a:close/>
                <a:moveTo>
                  <a:pt x="6973785" y="875840"/>
                </a:moveTo>
                <a:cubicBezTo>
                  <a:pt x="6970256" y="875840"/>
                  <a:pt x="6968491" y="879371"/>
                  <a:pt x="6968491" y="886431"/>
                </a:cubicBezTo>
                <a:lnTo>
                  <a:pt x="6979081" y="886431"/>
                </a:lnTo>
                <a:cubicBezTo>
                  <a:pt x="6979081" y="879371"/>
                  <a:pt x="6977314" y="875840"/>
                  <a:pt x="6973785" y="875840"/>
                </a:cubicBezTo>
                <a:close/>
                <a:moveTo>
                  <a:pt x="2404023" y="875840"/>
                </a:moveTo>
                <a:lnTo>
                  <a:pt x="2404023" y="886431"/>
                </a:lnTo>
                <a:lnTo>
                  <a:pt x="2414614" y="886431"/>
                </a:lnTo>
                <a:cubicBezTo>
                  <a:pt x="2407554" y="879371"/>
                  <a:pt x="2404023" y="875840"/>
                  <a:pt x="2404023" y="875840"/>
                </a:cubicBezTo>
                <a:close/>
                <a:moveTo>
                  <a:pt x="2202805" y="875840"/>
                </a:moveTo>
                <a:cubicBezTo>
                  <a:pt x="2202805" y="889961"/>
                  <a:pt x="2209865" y="897021"/>
                  <a:pt x="2223986" y="897021"/>
                </a:cubicBezTo>
                <a:cubicBezTo>
                  <a:pt x="2223986" y="897021"/>
                  <a:pt x="2227517" y="897021"/>
                  <a:pt x="2234577" y="897021"/>
                </a:cubicBezTo>
                <a:cubicBezTo>
                  <a:pt x="2241637" y="897021"/>
                  <a:pt x="2248697" y="897021"/>
                  <a:pt x="2255757" y="897021"/>
                </a:cubicBezTo>
                <a:cubicBezTo>
                  <a:pt x="2262817" y="904081"/>
                  <a:pt x="2271642" y="907611"/>
                  <a:pt x="2282234" y="907611"/>
                </a:cubicBezTo>
                <a:lnTo>
                  <a:pt x="2287529" y="907611"/>
                </a:lnTo>
                <a:lnTo>
                  <a:pt x="2287529" y="897021"/>
                </a:lnTo>
                <a:cubicBezTo>
                  <a:pt x="2301649" y="904081"/>
                  <a:pt x="2305179" y="907611"/>
                  <a:pt x="2298119" y="907611"/>
                </a:cubicBezTo>
                <a:lnTo>
                  <a:pt x="2308710" y="918202"/>
                </a:lnTo>
                <a:cubicBezTo>
                  <a:pt x="2308710" y="925261"/>
                  <a:pt x="2319299" y="928792"/>
                  <a:pt x="2340481" y="928792"/>
                </a:cubicBezTo>
                <a:cubicBezTo>
                  <a:pt x="2361662" y="928792"/>
                  <a:pt x="2375782" y="932323"/>
                  <a:pt x="2382842" y="939383"/>
                </a:cubicBezTo>
                <a:lnTo>
                  <a:pt x="2393433" y="939383"/>
                </a:lnTo>
                <a:cubicBezTo>
                  <a:pt x="2393433" y="932323"/>
                  <a:pt x="2389902" y="927027"/>
                  <a:pt x="2382842" y="923496"/>
                </a:cubicBezTo>
                <a:cubicBezTo>
                  <a:pt x="2375782" y="919967"/>
                  <a:pt x="2368721" y="918202"/>
                  <a:pt x="2361662" y="918202"/>
                </a:cubicBezTo>
                <a:cubicBezTo>
                  <a:pt x="2354601" y="918202"/>
                  <a:pt x="2347541" y="914671"/>
                  <a:pt x="2340481" y="907611"/>
                </a:cubicBezTo>
                <a:cubicBezTo>
                  <a:pt x="2333421" y="907611"/>
                  <a:pt x="2328126" y="907611"/>
                  <a:pt x="2324594" y="907611"/>
                </a:cubicBezTo>
                <a:cubicBezTo>
                  <a:pt x="2321066" y="907611"/>
                  <a:pt x="2317535" y="905846"/>
                  <a:pt x="2314005" y="902317"/>
                </a:cubicBezTo>
                <a:cubicBezTo>
                  <a:pt x="2310474" y="898786"/>
                  <a:pt x="2308710" y="897021"/>
                  <a:pt x="2308710" y="897021"/>
                </a:cubicBezTo>
                <a:cubicBezTo>
                  <a:pt x="2301649" y="889961"/>
                  <a:pt x="2291059" y="886431"/>
                  <a:pt x="2276938" y="886431"/>
                </a:cubicBezTo>
                <a:lnTo>
                  <a:pt x="2223986" y="875840"/>
                </a:lnTo>
                <a:close/>
                <a:moveTo>
                  <a:pt x="2340481" y="865250"/>
                </a:moveTo>
                <a:cubicBezTo>
                  <a:pt x="2347541" y="872309"/>
                  <a:pt x="2354601" y="875840"/>
                  <a:pt x="2361662" y="875840"/>
                </a:cubicBezTo>
                <a:lnTo>
                  <a:pt x="2361662" y="865250"/>
                </a:lnTo>
                <a:close/>
                <a:moveTo>
                  <a:pt x="2186919" y="865250"/>
                </a:moveTo>
                <a:cubicBezTo>
                  <a:pt x="2183391" y="865250"/>
                  <a:pt x="2181625" y="868779"/>
                  <a:pt x="2181625" y="875840"/>
                </a:cubicBezTo>
                <a:cubicBezTo>
                  <a:pt x="2188685" y="875840"/>
                  <a:pt x="2192215" y="874075"/>
                  <a:pt x="2192215" y="870544"/>
                </a:cubicBezTo>
                <a:cubicBezTo>
                  <a:pt x="2192215" y="867015"/>
                  <a:pt x="2190449" y="865250"/>
                  <a:pt x="2186919" y="865250"/>
                </a:cubicBezTo>
                <a:close/>
                <a:moveTo>
                  <a:pt x="1525019" y="865250"/>
                </a:moveTo>
                <a:lnTo>
                  <a:pt x="1535610" y="875840"/>
                </a:lnTo>
                <a:cubicBezTo>
                  <a:pt x="1535610" y="882900"/>
                  <a:pt x="1535610" y="886431"/>
                  <a:pt x="1535610" y="886431"/>
                </a:cubicBezTo>
                <a:cubicBezTo>
                  <a:pt x="1535610" y="886431"/>
                  <a:pt x="1532080" y="886431"/>
                  <a:pt x="1525019" y="886431"/>
                </a:cubicBezTo>
                <a:cubicBezTo>
                  <a:pt x="1525019" y="886431"/>
                  <a:pt x="1525019" y="882900"/>
                  <a:pt x="1525019" y="875840"/>
                </a:cubicBezTo>
                <a:cubicBezTo>
                  <a:pt x="1525019" y="868779"/>
                  <a:pt x="1525019" y="865250"/>
                  <a:pt x="1525019" y="865250"/>
                </a:cubicBezTo>
                <a:close/>
                <a:moveTo>
                  <a:pt x="1228487" y="865250"/>
                </a:moveTo>
                <a:cubicBezTo>
                  <a:pt x="1235548" y="872309"/>
                  <a:pt x="1242608" y="875840"/>
                  <a:pt x="1249669" y="875840"/>
                </a:cubicBezTo>
                <a:lnTo>
                  <a:pt x="1239078" y="865250"/>
                </a:lnTo>
                <a:close/>
                <a:moveTo>
                  <a:pt x="1207306" y="865250"/>
                </a:moveTo>
                <a:cubicBezTo>
                  <a:pt x="1200247" y="872309"/>
                  <a:pt x="1200247" y="875840"/>
                  <a:pt x="1207306" y="875840"/>
                </a:cubicBezTo>
                <a:lnTo>
                  <a:pt x="1217897" y="865250"/>
                </a:lnTo>
                <a:close/>
                <a:moveTo>
                  <a:pt x="1143765" y="854659"/>
                </a:moveTo>
                <a:cubicBezTo>
                  <a:pt x="1143765" y="868779"/>
                  <a:pt x="1154354" y="875840"/>
                  <a:pt x="1175535" y="875840"/>
                </a:cubicBezTo>
                <a:lnTo>
                  <a:pt x="1186126" y="875840"/>
                </a:lnTo>
                <a:cubicBezTo>
                  <a:pt x="1179066" y="868779"/>
                  <a:pt x="1172005" y="865250"/>
                  <a:pt x="1164945" y="865250"/>
                </a:cubicBezTo>
                <a:close/>
                <a:moveTo>
                  <a:pt x="1556790" y="844069"/>
                </a:moveTo>
                <a:lnTo>
                  <a:pt x="1556790" y="854659"/>
                </a:lnTo>
                <a:cubicBezTo>
                  <a:pt x="1556790" y="854659"/>
                  <a:pt x="1560320" y="854659"/>
                  <a:pt x="1567381" y="854659"/>
                </a:cubicBezTo>
                <a:cubicBezTo>
                  <a:pt x="1560320" y="847600"/>
                  <a:pt x="1556790" y="844069"/>
                  <a:pt x="1556790" y="844069"/>
                </a:cubicBezTo>
                <a:close/>
                <a:moveTo>
                  <a:pt x="952474" y="837450"/>
                </a:moveTo>
                <a:cubicBezTo>
                  <a:pt x="940561" y="838332"/>
                  <a:pt x="926661" y="840538"/>
                  <a:pt x="910775" y="844069"/>
                </a:cubicBezTo>
                <a:lnTo>
                  <a:pt x="900185" y="854659"/>
                </a:lnTo>
                <a:lnTo>
                  <a:pt x="921366" y="865250"/>
                </a:lnTo>
                <a:cubicBezTo>
                  <a:pt x="935486" y="872309"/>
                  <a:pt x="946076" y="875840"/>
                  <a:pt x="953137" y="875840"/>
                </a:cubicBezTo>
                <a:lnTo>
                  <a:pt x="974318" y="886431"/>
                </a:lnTo>
                <a:cubicBezTo>
                  <a:pt x="974318" y="886431"/>
                  <a:pt x="988439" y="889961"/>
                  <a:pt x="1016678" y="897021"/>
                </a:cubicBezTo>
                <a:lnTo>
                  <a:pt x="1037859" y="918202"/>
                </a:lnTo>
                <a:lnTo>
                  <a:pt x="1048450" y="918202"/>
                </a:lnTo>
                <a:cubicBezTo>
                  <a:pt x="1069631" y="911142"/>
                  <a:pt x="1087282" y="918202"/>
                  <a:pt x="1101402" y="939383"/>
                </a:cubicBezTo>
                <a:cubicBezTo>
                  <a:pt x="1094343" y="939383"/>
                  <a:pt x="1090813" y="939383"/>
                  <a:pt x="1090813" y="939383"/>
                </a:cubicBezTo>
                <a:cubicBezTo>
                  <a:pt x="1069631" y="939383"/>
                  <a:pt x="1069631" y="942913"/>
                  <a:pt x="1090813" y="949973"/>
                </a:cubicBezTo>
                <a:lnTo>
                  <a:pt x="1122583" y="960563"/>
                </a:lnTo>
                <a:lnTo>
                  <a:pt x="1164945" y="971154"/>
                </a:lnTo>
                <a:cubicBezTo>
                  <a:pt x="1172005" y="971154"/>
                  <a:pt x="1179066" y="971154"/>
                  <a:pt x="1186126" y="971154"/>
                </a:cubicBezTo>
                <a:cubicBezTo>
                  <a:pt x="1186126" y="978214"/>
                  <a:pt x="1189655" y="981744"/>
                  <a:pt x="1196717" y="981744"/>
                </a:cubicBezTo>
                <a:cubicBezTo>
                  <a:pt x="1203777" y="981744"/>
                  <a:pt x="1210836" y="981744"/>
                  <a:pt x="1217897" y="981744"/>
                </a:cubicBezTo>
                <a:cubicBezTo>
                  <a:pt x="1224958" y="988804"/>
                  <a:pt x="1232018" y="992335"/>
                  <a:pt x="1239078" y="992335"/>
                </a:cubicBezTo>
                <a:lnTo>
                  <a:pt x="1260258" y="1002925"/>
                </a:lnTo>
                <a:lnTo>
                  <a:pt x="1270849" y="1002925"/>
                </a:lnTo>
                <a:lnTo>
                  <a:pt x="1281440" y="1002925"/>
                </a:lnTo>
                <a:lnTo>
                  <a:pt x="1260258" y="1013515"/>
                </a:lnTo>
                <a:lnTo>
                  <a:pt x="1249669" y="1013515"/>
                </a:lnTo>
                <a:cubicBezTo>
                  <a:pt x="1249669" y="1006456"/>
                  <a:pt x="1246138" y="1002925"/>
                  <a:pt x="1239078" y="1002925"/>
                </a:cubicBezTo>
                <a:cubicBezTo>
                  <a:pt x="1232018" y="1002925"/>
                  <a:pt x="1224958" y="999394"/>
                  <a:pt x="1217897" y="992335"/>
                </a:cubicBezTo>
                <a:cubicBezTo>
                  <a:pt x="1217897" y="992335"/>
                  <a:pt x="1217897" y="995865"/>
                  <a:pt x="1217897" y="1002925"/>
                </a:cubicBezTo>
                <a:cubicBezTo>
                  <a:pt x="1217897" y="1009985"/>
                  <a:pt x="1214367" y="1009985"/>
                  <a:pt x="1207306" y="1002925"/>
                </a:cubicBezTo>
                <a:lnTo>
                  <a:pt x="1207306" y="1013515"/>
                </a:lnTo>
                <a:cubicBezTo>
                  <a:pt x="1214367" y="1013515"/>
                  <a:pt x="1219663" y="1011750"/>
                  <a:pt x="1223192" y="1008220"/>
                </a:cubicBezTo>
                <a:cubicBezTo>
                  <a:pt x="1226721" y="1004689"/>
                  <a:pt x="1230252" y="1006456"/>
                  <a:pt x="1233784" y="1013515"/>
                </a:cubicBezTo>
                <a:cubicBezTo>
                  <a:pt x="1237313" y="1020575"/>
                  <a:pt x="1246138" y="1024106"/>
                  <a:pt x="1260258" y="1024106"/>
                </a:cubicBezTo>
                <a:cubicBezTo>
                  <a:pt x="1274379" y="1024106"/>
                  <a:pt x="1281440" y="1025871"/>
                  <a:pt x="1281440" y="1029400"/>
                </a:cubicBezTo>
                <a:cubicBezTo>
                  <a:pt x="1281440" y="1032931"/>
                  <a:pt x="1284970" y="1031166"/>
                  <a:pt x="1292030" y="1024106"/>
                </a:cubicBezTo>
                <a:lnTo>
                  <a:pt x="1313210" y="1034696"/>
                </a:lnTo>
                <a:cubicBezTo>
                  <a:pt x="1320271" y="1034696"/>
                  <a:pt x="1334392" y="1034696"/>
                  <a:pt x="1355573" y="1034696"/>
                </a:cubicBezTo>
                <a:lnTo>
                  <a:pt x="1366162" y="1024106"/>
                </a:lnTo>
                <a:cubicBezTo>
                  <a:pt x="1359103" y="1024106"/>
                  <a:pt x="1348512" y="1020575"/>
                  <a:pt x="1334392" y="1013515"/>
                </a:cubicBezTo>
                <a:lnTo>
                  <a:pt x="1313210" y="1002925"/>
                </a:lnTo>
                <a:lnTo>
                  <a:pt x="1323802" y="1002925"/>
                </a:lnTo>
                <a:lnTo>
                  <a:pt x="1355573" y="1013515"/>
                </a:lnTo>
                <a:lnTo>
                  <a:pt x="1376752" y="1013515"/>
                </a:lnTo>
                <a:cubicBezTo>
                  <a:pt x="1369692" y="1006456"/>
                  <a:pt x="1366162" y="1002925"/>
                  <a:pt x="1366162" y="1002925"/>
                </a:cubicBezTo>
                <a:lnTo>
                  <a:pt x="1355573" y="1002925"/>
                </a:lnTo>
                <a:cubicBezTo>
                  <a:pt x="1341452" y="1002925"/>
                  <a:pt x="1334392" y="997629"/>
                  <a:pt x="1334392" y="987040"/>
                </a:cubicBezTo>
                <a:cubicBezTo>
                  <a:pt x="1334392" y="976448"/>
                  <a:pt x="1337922" y="971154"/>
                  <a:pt x="1344982" y="971154"/>
                </a:cubicBezTo>
                <a:lnTo>
                  <a:pt x="1344982" y="960563"/>
                </a:lnTo>
                <a:lnTo>
                  <a:pt x="1323802" y="949973"/>
                </a:lnTo>
                <a:cubicBezTo>
                  <a:pt x="1309681" y="949973"/>
                  <a:pt x="1297325" y="946442"/>
                  <a:pt x="1286734" y="939383"/>
                </a:cubicBezTo>
                <a:cubicBezTo>
                  <a:pt x="1276144" y="932323"/>
                  <a:pt x="1263788" y="932323"/>
                  <a:pt x="1249669" y="939383"/>
                </a:cubicBezTo>
                <a:lnTo>
                  <a:pt x="1228487" y="928792"/>
                </a:lnTo>
                <a:cubicBezTo>
                  <a:pt x="1228487" y="921731"/>
                  <a:pt x="1224958" y="918202"/>
                  <a:pt x="1217897" y="918202"/>
                </a:cubicBezTo>
                <a:lnTo>
                  <a:pt x="1217897" y="928792"/>
                </a:lnTo>
                <a:cubicBezTo>
                  <a:pt x="1210836" y="928792"/>
                  <a:pt x="1203777" y="928792"/>
                  <a:pt x="1196717" y="928792"/>
                </a:cubicBezTo>
                <a:lnTo>
                  <a:pt x="1196717" y="918202"/>
                </a:lnTo>
                <a:lnTo>
                  <a:pt x="1196717" y="907611"/>
                </a:lnTo>
                <a:cubicBezTo>
                  <a:pt x="1189655" y="914671"/>
                  <a:pt x="1182596" y="914671"/>
                  <a:pt x="1175535" y="907611"/>
                </a:cubicBezTo>
                <a:lnTo>
                  <a:pt x="1154354" y="907611"/>
                </a:lnTo>
                <a:lnTo>
                  <a:pt x="1154354" y="918202"/>
                </a:lnTo>
                <a:lnTo>
                  <a:pt x="1143765" y="907611"/>
                </a:lnTo>
                <a:cubicBezTo>
                  <a:pt x="1150825" y="907611"/>
                  <a:pt x="1150825" y="904081"/>
                  <a:pt x="1143765" y="897021"/>
                </a:cubicBezTo>
                <a:lnTo>
                  <a:pt x="1122583" y="886431"/>
                </a:lnTo>
                <a:cubicBezTo>
                  <a:pt x="1122583" y="886431"/>
                  <a:pt x="1119053" y="882900"/>
                  <a:pt x="1111993" y="875840"/>
                </a:cubicBezTo>
                <a:lnTo>
                  <a:pt x="1074928" y="875840"/>
                </a:lnTo>
                <a:cubicBezTo>
                  <a:pt x="1078457" y="875840"/>
                  <a:pt x="1083751" y="879371"/>
                  <a:pt x="1090813" y="886431"/>
                </a:cubicBezTo>
                <a:cubicBezTo>
                  <a:pt x="1097872" y="886431"/>
                  <a:pt x="1101402" y="886431"/>
                  <a:pt x="1101402" y="886431"/>
                </a:cubicBezTo>
                <a:lnTo>
                  <a:pt x="1048450" y="897021"/>
                </a:lnTo>
                <a:cubicBezTo>
                  <a:pt x="1020210" y="889961"/>
                  <a:pt x="1006089" y="879371"/>
                  <a:pt x="1006089" y="865250"/>
                </a:cubicBezTo>
                <a:cubicBezTo>
                  <a:pt x="1006089" y="844069"/>
                  <a:pt x="988217" y="834803"/>
                  <a:pt x="952474" y="837450"/>
                </a:cubicBezTo>
                <a:close/>
                <a:moveTo>
                  <a:pt x="1736827" y="833478"/>
                </a:moveTo>
                <a:lnTo>
                  <a:pt x="1747418" y="833478"/>
                </a:lnTo>
                <a:lnTo>
                  <a:pt x="1745300" y="834538"/>
                </a:lnTo>
                <a:close/>
                <a:moveTo>
                  <a:pt x="1323802" y="830169"/>
                </a:moveTo>
                <a:cubicBezTo>
                  <a:pt x="1334392" y="828845"/>
                  <a:pt x="1344982" y="833478"/>
                  <a:pt x="1355573" y="844069"/>
                </a:cubicBezTo>
                <a:lnTo>
                  <a:pt x="1355573" y="854659"/>
                </a:lnTo>
                <a:cubicBezTo>
                  <a:pt x="1355573" y="854659"/>
                  <a:pt x="1352042" y="854659"/>
                  <a:pt x="1344982" y="854659"/>
                </a:cubicBezTo>
                <a:cubicBezTo>
                  <a:pt x="1344982" y="854659"/>
                  <a:pt x="1343217" y="852894"/>
                  <a:pt x="1339688" y="849365"/>
                </a:cubicBezTo>
                <a:cubicBezTo>
                  <a:pt x="1336156" y="845834"/>
                  <a:pt x="1330861" y="844069"/>
                  <a:pt x="1323802" y="844069"/>
                </a:cubicBezTo>
                <a:lnTo>
                  <a:pt x="1313210" y="833478"/>
                </a:lnTo>
                <a:cubicBezTo>
                  <a:pt x="1316740" y="831713"/>
                  <a:pt x="1320271" y="830610"/>
                  <a:pt x="1323802" y="830169"/>
                </a:cubicBezTo>
                <a:close/>
                <a:moveTo>
                  <a:pt x="2221339" y="828183"/>
                </a:moveTo>
                <a:cubicBezTo>
                  <a:pt x="2219573" y="828183"/>
                  <a:pt x="2216926" y="829948"/>
                  <a:pt x="2213396" y="833478"/>
                </a:cubicBezTo>
                <a:lnTo>
                  <a:pt x="2223986" y="833478"/>
                </a:lnTo>
                <a:cubicBezTo>
                  <a:pt x="2223986" y="829948"/>
                  <a:pt x="2223104" y="828183"/>
                  <a:pt x="2221339" y="828183"/>
                </a:cubicBezTo>
                <a:close/>
                <a:moveTo>
                  <a:pt x="2065130" y="822888"/>
                </a:moveTo>
                <a:lnTo>
                  <a:pt x="2054540" y="833478"/>
                </a:lnTo>
                <a:cubicBezTo>
                  <a:pt x="2061600" y="847600"/>
                  <a:pt x="2075721" y="856423"/>
                  <a:pt x="2096901" y="859954"/>
                </a:cubicBezTo>
                <a:cubicBezTo>
                  <a:pt x="2118082" y="863485"/>
                  <a:pt x="2132203" y="861719"/>
                  <a:pt x="2139263" y="854659"/>
                </a:cubicBezTo>
                <a:lnTo>
                  <a:pt x="2086311" y="833478"/>
                </a:lnTo>
                <a:cubicBezTo>
                  <a:pt x="2079251" y="833478"/>
                  <a:pt x="2072190" y="829948"/>
                  <a:pt x="2065130" y="822888"/>
                </a:cubicBezTo>
                <a:close/>
                <a:moveTo>
                  <a:pt x="1111993" y="822888"/>
                </a:moveTo>
                <a:cubicBezTo>
                  <a:pt x="1111993" y="829948"/>
                  <a:pt x="1115523" y="833478"/>
                  <a:pt x="1122583" y="833478"/>
                </a:cubicBezTo>
                <a:cubicBezTo>
                  <a:pt x="1129644" y="833478"/>
                  <a:pt x="1133174" y="829948"/>
                  <a:pt x="1133174" y="822888"/>
                </a:cubicBezTo>
                <a:close/>
                <a:moveTo>
                  <a:pt x="873709" y="817592"/>
                </a:moveTo>
                <a:cubicBezTo>
                  <a:pt x="870178" y="817593"/>
                  <a:pt x="868414" y="819358"/>
                  <a:pt x="868414" y="822888"/>
                </a:cubicBezTo>
                <a:cubicBezTo>
                  <a:pt x="868414" y="822888"/>
                  <a:pt x="871943" y="822888"/>
                  <a:pt x="879003" y="822888"/>
                </a:cubicBezTo>
                <a:cubicBezTo>
                  <a:pt x="893124" y="822888"/>
                  <a:pt x="900185" y="824652"/>
                  <a:pt x="900185" y="828183"/>
                </a:cubicBezTo>
                <a:cubicBezTo>
                  <a:pt x="900185" y="831713"/>
                  <a:pt x="905480" y="833478"/>
                  <a:pt x="916070" y="833478"/>
                </a:cubicBezTo>
                <a:cubicBezTo>
                  <a:pt x="926661" y="833478"/>
                  <a:pt x="931956" y="829948"/>
                  <a:pt x="931956" y="822888"/>
                </a:cubicBezTo>
                <a:lnTo>
                  <a:pt x="921366" y="822888"/>
                </a:lnTo>
                <a:lnTo>
                  <a:pt x="889594" y="822888"/>
                </a:lnTo>
                <a:cubicBezTo>
                  <a:pt x="882534" y="819358"/>
                  <a:pt x="877238" y="817593"/>
                  <a:pt x="873709" y="817592"/>
                </a:cubicBezTo>
                <a:close/>
                <a:moveTo>
                  <a:pt x="1376752" y="812298"/>
                </a:moveTo>
                <a:cubicBezTo>
                  <a:pt x="1376752" y="819357"/>
                  <a:pt x="1392640" y="828183"/>
                  <a:pt x="1424410" y="838773"/>
                </a:cubicBezTo>
                <a:cubicBezTo>
                  <a:pt x="1456181" y="849365"/>
                  <a:pt x="1475596" y="854659"/>
                  <a:pt x="1482658" y="854659"/>
                </a:cubicBezTo>
                <a:lnTo>
                  <a:pt x="1493248" y="844069"/>
                </a:lnTo>
                <a:cubicBezTo>
                  <a:pt x="1493248" y="844069"/>
                  <a:pt x="1486187" y="842304"/>
                  <a:pt x="1472067" y="838773"/>
                </a:cubicBezTo>
                <a:cubicBezTo>
                  <a:pt x="1457946" y="835244"/>
                  <a:pt x="1449121" y="831713"/>
                  <a:pt x="1445590" y="828183"/>
                </a:cubicBezTo>
                <a:cubicBezTo>
                  <a:pt x="1442060" y="824652"/>
                  <a:pt x="1435000" y="822888"/>
                  <a:pt x="1424410" y="822888"/>
                </a:cubicBezTo>
                <a:cubicBezTo>
                  <a:pt x="1413820" y="822888"/>
                  <a:pt x="1408525" y="819357"/>
                  <a:pt x="1408525" y="812298"/>
                </a:cubicBezTo>
                <a:close/>
                <a:moveTo>
                  <a:pt x="836642" y="812298"/>
                </a:moveTo>
                <a:cubicBezTo>
                  <a:pt x="829582" y="812298"/>
                  <a:pt x="829582" y="815827"/>
                  <a:pt x="836642" y="822888"/>
                </a:cubicBezTo>
                <a:cubicBezTo>
                  <a:pt x="850763" y="837009"/>
                  <a:pt x="864884" y="844069"/>
                  <a:pt x="879003" y="844069"/>
                </a:cubicBezTo>
                <a:lnTo>
                  <a:pt x="879003" y="833478"/>
                </a:lnTo>
                <a:cubicBezTo>
                  <a:pt x="871943" y="833478"/>
                  <a:pt x="864884" y="829948"/>
                  <a:pt x="857823" y="822888"/>
                </a:cubicBezTo>
                <a:cubicBezTo>
                  <a:pt x="850763" y="815827"/>
                  <a:pt x="843703" y="812298"/>
                  <a:pt x="836642" y="812298"/>
                </a:cubicBezTo>
                <a:close/>
                <a:moveTo>
                  <a:pt x="8175798" y="801707"/>
                </a:moveTo>
                <a:lnTo>
                  <a:pt x="8175798" y="812298"/>
                </a:lnTo>
                <a:cubicBezTo>
                  <a:pt x="8182858" y="812298"/>
                  <a:pt x="8189917" y="812298"/>
                  <a:pt x="8196979" y="812298"/>
                </a:cubicBezTo>
                <a:cubicBezTo>
                  <a:pt x="8189917" y="805238"/>
                  <a:pt x="8182858" y="801707"/>
                  <a:pt x="8175798" y="801707"/>
                </a:cubicBezTo>
                <a:close/>
                <a:moveTo>
                  <a:pt x="8112254" y="801707"/>
                </a:moveTo>
                <a:lnTo>
                  <a:pt x="8080483" y="812298"/>
                </a:lnTo>
                <a:lnTo>
                  <a:pt x="8112254" y="812298"/>
                </a:lnTo>
                <a:cubicBezTo>
                  <a:pt x="8112254" y="805238"/>
                  <a:pt x="8112254" y="801707"/>
                  <a:pt x="8112254" y="801707"/>
                </a:cubicBezTo>
                <a:close/>
                <a:moveTo>
                  <a:pt x="794281" y="801707"/>
                </a:moveTo>
                <a:cubicBezTo>
                  <a:pt x="794281" y="808767"/>
                  <a:pt x="794281" y="812298"/>
                  <a:pt x="794281" y="812298"/>
                </a:cubicBezTo>
                <a:lnTo>
                  <a:pt x="804871" y="812298"/>
                </a:lnTo>
                <a:close/>
                <a:moveTo>
                  <a:pt x="1419114" y="791117"/>
                </a:moveTo>
                <a:lnTo>
                  <a:pt x="1461477" y="801707"/>
                </a:lnTo>
                <a:cubicBezTo>
                  <a:pt x="1461477" y="794648"/>
                  <a:pt x="1457946" y="791117"/>
                  <a:pt x="1450886" y="791117"/>
                </a:cubicBezTo>
                <a:cubicBezTo>
                  <a:pt x="1443826" y="791117"/>
                  <a:pt x="1436766" y="791117"/>
                  <a:pt x="1429704" y="791117"/>
                </a:cubicBezTo>
                <a:close/>
                <a:moveTo>
                  <a:pt x="836642" y="791117"/>
                </a:moveTo>
                <a:lnTo>
                  <a:pt x="826051" y="801707"/>
                </a:lnTo>
                <a:cubicBezTo>
                  <a:pt x="833112" y="801707"/>
                  <a:pt x="836642" y="801707"/>
                  <a:pt x="836642" y="801707"/>
                </a:cubicBezTo>
                <a:lnTo>
                  <a:pt x="857823" y="801707"/>
                </a:lnTo>
                <a:close/>
                <a:moveTo>
                  <a:pt x="762510" y="791117"/>
                </a:moveTo>
                <a:lnTo>
                  <a:pt x="751919" y="801707"/>
                </a:lnTo>
                <a:cubicBezTo>
                  <a:pt x="758980" y="801707"/>
                  <a:pt x="764274" y="803471"/>
                  <a:pt x="767805" y="807002"/>
                </a:cubicBezTo>
                <a:cubicBezTo>
                  <a:pt x="771334" y="810533"/>
                  <a:pt x="773099" y="808767"/>
                  <a:pt x="773099" y="801707"/>
                </a:cubicBezTo>
                <a:close/>
                <a:moveTo>
                  <a:pt x="1450886" y="780526"/>
                </a:moveTo>
                <a:cubicBezTo>
                  <a:pt x="1450886" y="787586"/>
                  <a:pt x="1454416" y="791117"/>
                  <a:pt x="1461477" y="791117"/>
                </a:cubicBezTo>
                <a:lnTo>
                  <a:pt x="1472067" y="780526"/>
                </a:lnTo>
                <a:cubicBezTo>
                  <a:pt x="1472067" y="780526"/>
                  <a:pt x="1468537" y="780526"/>
                  <a:pt x="1461477" y="780526"/>
                </a:cubicBezTo>
                <a:close/>
                <a:moveTo>
                  <a:pt x="8083132" y="775231"/>
                </a:moveTo>
                <a:cubicBezTo>
                  <a:pt x="8081366" y="775231"/>
                  <a:pt x="8080483" y="776996"/>
                  <a:pt x="8080483" y="780526"/>
                </a:cubicBezTo>
                <a:lnTo>
                  <a:pt x="8091075" y="780526"/>
                </a:lnTo>
                <a:cubicBezTo>
                  <a:pt x="8087544" y="776996"/>
                  <a:pt x="8084897" y="775231"/>
                  <a:pt x="8083132" y="775231"/>
                </a:cubicBezTo>
                <a:close/>
                <a:moveTo>
                  <a:pt x="8271112" y="769936"/>
                </a:moveTo>
                <a:cubicBezTo>
                  <a:pt x="8285231" y="769936"/>
                  <a:pt x="8295821" y="771701"/>
                  <a:pt x="8302883" y="775231"/>
                </a:cubicBezTo>
                <a:cubicBezTo>
                  <a:pt x="8309943" y="778761"/>
                  <a:pt x="8313473" y="780526"/>
                  <a:pt x="8313473" y="780526"/>
                </a:cubicBezTo>
                <a:cubicBezTo>
                  <a:pt x="8320533" y="780526"/>
                  <a:pt x="8324064" y="780526"/>
                  <a:pt x="8324064" y="780526"/>
                </a:cubicBezTo>
                <a:cubicBezTo>
                  <a:pt x="8324064" y="780526"/>
                  <a:pt x="8327593" y="780526"/>
                  <a:pt x="8334654" y="780526"/>
                </a:cubicBezTo>
                <a:cubicBezTo>
                  <a:pt x="8334654" y="787586"/>
                  <a:pt x="8341714" y="791117"/>
                  <a:pt x="8355835" y="791117"/>
                </a:cubicBezTo>
                <a:lnTo>
                  <a:pt x="8366425" y="791117"/>
                </a:lnTo>
                <a:cubicBezTo>
                  <a:pt x="8359364" y="784057"/>
                  <a:pt x="8359364" y="780526"/>
                  <a:pt x="8366425" y="780526"/>
                </a:cubicBezTo>
                <a:lnTo>
                  <a:pt x="8377016" y="780526"/>
                </a:lnTo>
                <a:cubicBezTo>
                  <a:pt x="8377016" y="787586"/>
                  <a:pt x="8377016" y="791117"/>
                  <a:pt x="8377016" y="791117"/>
                </a:cubicBezTo>
                <a:cubicBezTo>
                  <a:pt x="8377016" y="791117"/>
                  <a:pt x="8380545" y="791117"/>
                  <a:pt x="8387606" y="791117"/>
                </a:cubicBezTo>
                <a:lnTo>
                  <a:pt x="8398196" y="801707"/>
                </a:lnTo>
                <a:cubicBezTo>
                  <a:pt x="8391135" y="801707"/>
                  <a:pt x="8384076" y="801707"/>
                  <a:pt x="8377016" y="801707"/>
                </a:cubicBezTo>
                <a:cubicBezTo>
                  <a:pt x="8362895" y="801707"/>
                  <a:pt x="8352305" y="801707"/>
                  <a:pt x="8345244" y="801707"/>
                </a:cubicBezTo>
                <a:lnTo>
                  <a:pt x="8271112" y="791117"/>
                </a:lnTo>
                <a:cubicBezTo>
                  <a:pt x="8264050" y="784057"/>
                  <a:pt x="8260521" y="780526"/>
                  <a:pt x="8260521" y="780526"/>
                </a:cubicBezTo>
                <a:cubicBezTo>
                  <a:pt x="8253460" y="787586"/>
                  <a:pt x="8249931" y="787586"/>
                  <a:pt x="8249931" y="780526"/>
                </a:cubicBezTo>
                <a:cubicBezTo>
                  <a:pt x="8249931" y="773467"/>
                  <a:pt x="8256991" y="769936"/>
                  <a:pt x="8271112" y="769936"/>
                </a:cubicBezTo>
                <a:close/>
                <a:moveTo>
                  <a:pt x="1387344" y="769936"/>
                </a:moveTo>
                <a:lnTo>
                  <a:pt x="1376752" y="780526"/>
                </a:lnTo>
                <a:lnTo>
                  <a:pt x="1397934" y="780526"/>
                </a:lnTo>
                <a:cubicBezTo>
                  <a:pt x="1397934" y="773467"/>
                  <a:pt x="1394404" y="769936"/>
                  <a:pt x="1387344" y="769936"/>
                </a:cubicBezTo>
                <a:close/>
                <a:moveTo>
                  <a:pt x="931956" y="769936"/>
                </a:moveTo>
                <a:cubicBezTo>
                  <a:pt x="931956" y="769936"/>
                  <a:pt x="931956" y="773467"/>
                  <a:pt x="931956" y="780526"/>
                </a:cubicBezTo>
                <a:cubicBezTo>
                  <a:pt x="939016" y="780526"/>
                  <a:pt x="942546" y="778761"/>
                  <a:pt x="942546" y="775231"/>
                </a:cubicBezTo>
                <a:cubicBezTo>
                  <a:pt x="942546" y="771701"/>
                  <a:pt x="939016" y="769936"/>
                  <a:pt x="931956" y="769936"/>
                </a:cubicBezTo>
                <a:close/>
                <a:moveTo>
                  <a:pt x="901508" y="763317"/>
                </a:moveTo>
                <a:cubicBezTo>
                  <a:pt x="900626" y="764199"/>
                  <a:pt x="900185" y="766406"/>
                  <a:pt x="900185" y="769936"/>
                </a:cubicBezTo>
                <a:cubicBezTo>
                  <a:pt x="900185" y="769936"/>
                  <a:pt x="901951" y="769936"/>
                  <a:pt x="905480" y="769936"/>
                </a:cubicBezTo>
                <a:cubicBezTo>
                  <a:pt x="909009" y="769936"/>
                  <a:pt x="910775" y="769936"/>
                  <a:pt x="910775" y="769936"/>
                </a:cubicBezTo>
                <a:cubicBezTo>
                  <a:pt x="910775" y="769936"/>
                  <a:pt x="909009" y="768171"/>
                  <a:pt x="905480" y="764640"/>
                </a:cubicBezTo>
                <a:cubicBezTo>
                  <a:pt x="903715" y="762875"/>
                  <a:pt x="902391" y="762434"/>
                  <a:pt x="901508" y="763317"/>
                </a:cubicBezTo>
                <a:close/>
                <a:moveTo>
                  <a:pt x="1816256" y="756036"/>
                </a:moveTo>
                <a:cubicBezTo>
                  <a:pt x="1814491" y="756478"/>
                  <a:pt x="1812724" y="757581"/>
                  <a:pt x="1810960" y="759346"/>
                </a:cubicBezTo>
                <a:cubicBezTo>
                  <a:pt x="1810960" y="766405"/>
                  <a:pt x="1814491" y="769936"/>
                  <a:pt x="1821551" y="769936"/>
                </a:cubicBezTo>
                <a:lnTo>
                  <a:pt x="1832141" y="769936"/>
                </a:lnTo>
                <a:cubicBezTo>
                  <a:pt x="1826845" y="759346"/>
                  <a:pt x="1821551" y="754712"/>
                  <a:pt x="1816256" y="756036"/>
                </a:cubicBezTo>
                <a:close/>
                <a:moveTo>
                  <a:pt x="1239078" y="727574"/>
                </a:moveTo>
                <a:lnTo>
                  <a:pt x="1239078" y="738165"/>
                </a:lnTo>
                <a:cubicBezTo>
                  <a:pt x="1239078" y="738165"/>
                  <a:pt x="1242608" y="738165"/>
                  <a:pt x="1249669" y="738165"/>
                </a:cubicBezTo>
                <a:cubicBezTo>
                  <a:pt x="1242608" y="731104"/>
                  <a:pt x="1239078" y="727574"/>
                  <a:pt x="1239078" y="727574"/>
                </a:cubicBezTo>
                <a:close/>
                <a:moveTo>
                  <a:pt x="984908" y="727574"/>
                </a:moveTo>
                <a:cubicBezTo>
                  <a:pt x="984908" y="727574"/>
                  <a:pt x="988439" y="727574"/>
                  <a:pt x="995498" y="727574"/>
                </a:cubicBezTo>
                <a:lnTo>
                  <a:pt x="1006089" y="727574"/>
                </a:lnTo>
                <a:cubicBezTo>
                  <a:pt x="1006089" y="727574"/>
                  <a:pt x="1002559" y="731104"/>
                  <a:pt x="995498" y="738165"/>
                </a:cubicBezTo>
                <a:cubicBezTo>
                  <a:pt x="988439" y="738165"/>
                  <a:pt x="984908" y="738165"/>
                  <a:pt x="984908" y="738165"/>
                </a:cubicBezTo>
                <a:cubicBezTo>
                  <a:pt x="984908" y="731104"/>
                  <a:pt x="984908" y="727574"/>
                  <a:pt x="984908" y="727574"/>
                </a:cubicBezTo>
                <a:close/>
                <a:moveTo>
                  <a:pt x="8652366" y="716984"/>
                </a:moveTo>
                <a:cubicBezTo>
                  <a:pt x="8652366" y="716984"/>
                  <a:pt x="8655895" y="716984"/>
                  <a:pt x="8662957" y="716984"/>
                </a:cubicBezTo>
                <a:lnTo>
                  <a:pt x="8652366" y="727574"/>
                </a:lnTo>
                <a:cubicBezTo>
                  <a:pt x="8652366" y="720515"/>
                  <a:pt x="8652366" y="716984"/>
                  <a:pt x="8652366" y="716984"/>
                </a:cubicBezTo>
                <a:close/>
                <a:moveTo>
                  <a:pt x="8377016" y="716984"/>
                </a:moveTo>
                <a:lnTo>
                  <a:pt x="8387606" y="727574"/>
                </a:lnTo>
                <a:lnTo>
                  <a:pt x="8408787" y="727574"/>
                </a:lnTo>
                <a:cubicBezTo>
                  <a:pt x="8408787" y="720515"/>
                  <a:pt x="8405257" y="716984"/>
                  <a:pt x="8398196" y="716984"/>
                </a:cubicBezTo>
                <a:cubicBezTo>
                  <a:pt x="8391135" y="716984"/>
                  <a:pt x="8384076" y="716984"/>
                  <a:pt x="8377016" y="716984"/>
                </a:cubicBezTo>
                <a:close/>
                <a:moveTo>
                  <a:pt x="8122846" y="716984"/>
                </a:moveTo>
                <a:lnTo>
                  <a:pt x="8112254" y="738165"/>
                </a:lnTo>
                <a:lnTo>
                  <a:pt x="8154617" y="738165"/>
                </a:lnTo>
                <a:cubicBezTo>
                  <a:pt x="8154617" y="731104"/>
                  <a:pt x="8152850" y="725809"/>
                  <a:pt x="8149321" y="722279"/>
                </a:cubicBezTo>
                <a:cubicBezTo>
                  <a:pt x="8145791" y="718748"/>
                  <a:pt x="8136965" y="716984"/>
                  <a:pt x="8122846" y="716984"/>
                </a:cubicBezTo>
                <a:close/>
                <a:moveTo>
                  <a:pt x="8069894" y="716984"/>
                </a:moveTo>
                <a:cubicBezTo>
                  <a:pt x="8084013" y="731104"/>
                  <a:pt x="8091075" y="731104"/>
                  <a:pt x="8091075" y="716984"/>
                </a:cubicBezTo>
                <a:cubicBezTo>
                  <a:pt x="8084013" y="716984"/>
                  <a:pt x="8080483" y="716984"/>
                  <a:pt x="8080483" y="716984"/>
                </a:cubicBezTo>
                <a:close/>
                <a:moveTo>
                  <a:pt x="8610004" y="706394"/>
                </a:moveTo>
                <a:lnTo>
                  <a:pt x="8620595" y="706394"/>
                </a:lnTo>
                <a:cubicBezTo>
                  <a:pt x="8620595" y="713453"/>
                  <a:pt x="8617065" y="716984"/>
                  <a:pt x="8610004" y="716984"/>
                </a:cubicBezTo>
                <a:close/>
                <a:moveTo>
                  <a:pt x="8504100" y="706394"/>
                </a:moveTo>
                <a:lnTo>
                  <a:pt x="8514691" y="706394"/>
                </a:lnTo>
                <a:cubicBezTo>
                  <a:pt x="8514691" y="713453"/>
                  <a:pt x="8511161" y="716984"/>
                  <a:pt x="8504100" y="716984"/>
                </a:cubicBezTo>
                <a:close/>
                <a:moveTo>
                  <a:pt x="8546462" y="702864"/>
                </a:moveTo>
                <a:lnTo>
                  <a:pt x="8546462" y="706394"/>
                </a:lnTo>
                <a:cubicBezTo>
                  <a:pt x="8539400" y="706394"/>
                  <a:pt x="8535871" y="706394"/>
                  <a:pt x="8535871" y="706394"/>
                </a:cubicBezTo>
                <a:close/>
                <a:moveTo>
                  <a:pt x="1207306" y="695803"/>
                </a:moveTo>
                <a:lnTo>
                  <a:pt x="1196717" y="706394"/>
                </a:lnTo>
                <a:lnTo>
                  <a:pt x="1207306" y="706394"/>
                </a:lnTo>
                <a:cubicBezTo>
                  <a:pt x="1214367" y="706394"/>
                  <a:pt x="1217897" y="704629"/>
                  <a:pt x="1217897" y="701098"/>
                </a:cubicBezTo>
                <a:cubicBezTo>
                  <a:pt x="1217897" y="697567"/>
                  <a:pt x="1214367" y="695803"/>
                  <a:pt x="1207306" y="695803"/>
                </a:cubicBezTo>
                <a:close/>
                <a:moveTo>
                  <a:pt x="1111993" y="695803"/>
                </a:moveTo>
                <a:lnTo>
                  <a:pt x="1111993" y="706394"/>
                </a:lnTo>
                <a:lnTo>
                  <a:pt x="1133174" y="706394"/>
                </a:lnTo>
                <a:close/>
                <a:moveTo>
                  <a:pt x="921366" y="695803"/>
                </a:moveTo>
                <a:lnTo>
                  <a:pt x="910775" y="706394"/>
                </a:lnTo>
                <a:lnTo>
                  <a:pt x="931956" y="716984"/>
                </a:lnTo>
                <a:lnTo>
                  <a:pt x="953137" y="727574"/>
                </a:lnTo>
                <a:lnTo>
                  <a:pt x="931956" y="727574"/>
                </a:lnTo>
                <a:lnTo>
                  <a:pt x="953137" y="738165"/>
                </a:lnTo>
                <a:lnTo>
                  <a:pt x="953137" y="727574"/>
                </a:lnTo>
                <a:cubicBezTo>
                  <a:pt x="953137" y="727574"/>
                  <a:pt x="956667" y="725809"/>
                  <a:pt x="963726" y="722279"/>
                </a:cubicBezTo>
                <a:cubicBezTo>
                  <a:pt x="970788" y="718748"/>
                  <a:pt x="974318" y="720515"/>
                  <a:pt x="974318" y="727574"/>
                </a:cubicBezTo>
                <a:lnTo>
                  <a:pt x="984908" y="738165"/>
                </a:lnTo>
                <a:lnTo>
                  <a:pt x="1006089" y="748755"/>
                </a:lnTo>
                <a:lnTo>
                  <a:pt x="1037859" y="769936"/>
                </a:lnTo>
                <a:cubicBezTo>
                  <a:pt x="1037859" y="769936"/>
                  <a:pt x="1046686" y="773467"/>
                  <a:pt x="1064336" y="780526"/>
                </a:cubicBezTo>
                <a:cubicBezTo>
                  <a:pt x="1081986" y="787586"/>
                  <a:pt x="1097872" y="794648"/>
                  <a:pt x="1111993" y="801707"/>
                </a:cubicBezTo>
                <a:cubicBezTo>
                  <a:pt x="1119053" y="801707"/>
                  <a:pt x="1127878" y="805238"/>
                  <a:pt x="1138469" y="812298"/>
                </a:cubicBezTo>
                <a:cubicBezTo>
                  <a:pt x="1149059" y="819357"/>
                  <a:pt x="1150825" y="822888"/>
                  <a:pt x="1143765" y="822888"/>
                </a:cubicBezTo>
                <a:cubicBezTo>
                  <a:pt x="1143765" y="829948"/>
                  <a:pt x="1145529" y="833478"/>
                  <a:pt x="1149059" y="833478"/>
                </a:cubicBezTo>
                <a:cubicBezTo>
                  <a:pt x="1152590" y="833478"/>
                  <a:pt x="1154354" y="833478"/>
                  <a:pt x="1154354" y="833478"/>
                </a:cubicBezTo>
                <a:cubicBezTo>
                  <a:pt x="1161415" y="833478"/>
                  <a:pt x="1161415" y="829948"/>
                  <a:pt x="1154354" y="822888"/>
                </a:cubicBezTo>
                <a:lnTo>
                  <a:pt x="1164945" y="822888"/>
                </a:lnTo>
                <a:cubicBezTo>
                  <a:pt x="1164945" y="822888"/>
                  <a:pt x="1177300" y="826419"/>
                  <a:pt x="1202011" y="833478"/>
                </a:cubicBezTo>
                <a:cubicBezTo>
                  <a:pt x="1226721" y="840538"/>
                  <a:pt x="1242608" y="840538"/>
                  <a:pt x="1249669" y="833478"/>
                </a:cubicBezTo>
                <a:cubicBezTo>
                  <a:pt x="1249669" y="833478"/>
                  <a:pt x="1253199" y="835244"/>
                  <a:pt x="1260258" y="838773"/>
                </a:cubicBezTo>
                <a:cubicBezTo>
                  <a:pt x="1267319" y="842304"/>
                  <a:pt x="1272615" y="842304"/>
                  <a:pt x="1276144" y="838773"/>
                </a:cubicBezTo>
                <a:cubicBezTo>
                  <a:pt x="1279675" y="835244"/>
                  <a:pt x="1284970" y="835244"/>
                  <a:pt x="1292030" y="838773"/>
                </a:cubicBezTo>
                <a:cubicBezTo>
                  <a:pt x="1299090" y="842304"/>
                  <a:pt x="1304385" y="844069"/>
                  <a:pt x="1307915" y="844069"/>
                </a:cubicBezTo>
                <a:cubicBezTo>
                  <a:pt x="1311446" y="844069"/>
                  <a:pt x="1318506" y="847600"/>
                  <a:pt x="1329096" y="854659"/>
                </a:cubicBezTo>
                <a:cubicBezTo>
                  <a:pt x="1339688" y="861719"/>
                  <a:pt x="1348512" y="868779"/>
                  <a:pt x="1355573" y="875840"/>
                </a:cubicBezTo>
                <a:lnTo>
                  <a:pt x="1376752" y="886431"/>
                </a:lnTo>
                <a:cubicBezTo>
                  <a:pt x="1376752" y="900552"/>
                  <a:pt x="1404994" y="907611"/>
                  <a:pt x="1461477" y="907611"/>
                </a:cubicBezTo>
                <a:lnTo>
                  <a:pt x="1450886" y="897021"/>
                </a:lnTo>
                <a:lnTo>
                  <a:pt x="1461477" y="897021"/>
                </a:lnTo>
                <a:lnTo>
                  <a:pt x="1482658" y="907611"/>
                </a:lnTo>
                <a:cubicBezTo>
                  <a:pt x="1510898" y="928792"/>
                  <a:pt x="1539139" y="939383"/>
                  <a:pt x="1567381" y="939383"/>
                </a:cubicBezTo>
                <a:cubicBezTo>
                  <a:pt x="1581501" y="939383"/>
                  <a:pt x="1588562" y="941148"/>
                  <a:pt x="1588562" y="944677"/>
                </a:cubicBezTo>
                <a:cubicBezTo>
                  <a:pt x="1588562" y="948208"/>
                  <a:pt x="1593856" y="949973"/>
                  <a:pt x="1604448" y="949973"/>
                </a:cubicBezTo>
                <a:cubicBezTo>
                  <a:pt x="1615037" y="949973"/>
                  <a:pt x="1630923" y="955269"/>
                  <a:pt x="1652104" y="965858"/>
                </a:cubicBezTo>
                <a:cubicBezTo>
                  <a:pt x="1673285" y="976448"/>
                  <a:pt x="1692701" y="983509"/>
                  <a:pt x="1710352" y="987040"/>
                </a:cubicBezTo>
                <a:cubicBezTo>
                  <a:pt x="1728001" y="990570"/>
                  <a:pt x="1740357" y="994100"/>
                  <a:pt x="1747418" y="997629"/>
                </a:cubicBezTo>
                <a:cubicBezTo>
                  <a:pt x="1754477" y="1001160"/>
                  <a:pt x="1759772" y="1002925"/>
                  <a:pt x="1763304" y="1002925"/>
                </a:cubicBezTo>
                <a:cubicBezTo>
                  <a:pt x="1766833" y="1002925"/>
                  <a:pt x="1772128" y="1006456"/>
                  <a:pt x="1779189" y="1013515"/>
                </a:cubicBezTo>
                <a:cubicBezTo>
                  <a:pt x="1786249" y="1020575"/>
                  <a:pt x="1796840" y="1024106"/>
                  <a:pt x="1810960" y="1024106"/>
                </a:cubicBezTo>
                <a:lnTo>
                  <a:pt x="1832141" y="1024106"/>
                </a:lnTo>
                <a:cubicBezTo>
                  <a:pt x="1846261" y="1031166"/>
                  <a:pt x="1855087" y="1032931"/>
                  <a:pt x="1858616" y="1029400"/>
                </a:cubicBezTo>
                <a:cubicBezTo>
                  <a:pt x="1862147" y="1025871"/>
                  <a:pt x="1869208" y="1027636"/>
                  <a:pt x="1879797" y="1034696"/>
                </a:cubicBezTo>
                <a:cubicBezTo>
                  <a:pt x="1890389" y="1041756"/>
                  <a:pt x="1899214" y="1045287"/>
                  <a:pt x="1906274" y="1045287"/>
                </a:cubicBezTo>
                <a:cubicBezTo>
                  <a:pt x="1913334" y="1038227"/>
                  <a:pt x="1920395" y="1038227"/>
                  <a:pt x="1927455" y="1045287"/>
                </a:cubicBezTo>
                <a:cubicBezTo>
                  <a:pt x="1934515" y="1052346"/>
                  <a:pt x="1938045" y="1055877"/>
                  <a:pt x="1938045" y="1055877"/>
                </a:cubicBezTo>
                <a:cubicBezTo>
                  <a:pt x="1945105" y="1048817"/>
                  <a:pt x="1952166" y="1045287"/>
                  <a:pt x="1959226" y="1045287"/>
                </a:cubicBezTo>
                <a:cubicBezTo>
                  <a:pt x="1952166" y="1038227"/>
                  <a:pt x="1952166" y="1031166"/>
                  <a:pt x="1959226" y="1024106"/>
                </a:cubicBezTo>
                <a:cubicBezTo>
                  <a:pt x="1966286" y="1017046"/>
                  <a:pt x="1976876" y="1024106"/>
                  <a:pt x="1990997" y="1045287"/>
                </a:cubicBezTo>
                <a:lnTo>
                  <a:pt x="1980407" y="1045287"/>
                </a:lnTo>
                <a:cubicBezTo>
                  <a:pt x="1980407" y="1045287"/>
                  <a:pt x="1980407" y="1048817"/>
                  <a:pt x="1980407" y="1055877"/>
                </a:cubicBezTo>
                <a:lnTo>
                  <a:pt x="2054540" y="1077058"/>
                </a:lnTo>
                <a:cubicBezTo>
                  <a:pt x="2061600" y="1077058"/>
                  <a:pt x="2066895" y="1077058"/>
                  <a:pt x="2070426" y="1077058"/>
                </a:cubicBezTo>
                <a:cubicBezTo>
                  <a:pt x="2073955" y="1077058"/>
                  <a:pt x="2077485" y="1077058"/>
                  <a:pt x="2081016" y="1077058"/>
                </a:cubicBezTo>
                <a:cubicBezTo>
                  <a:pt x="2084546" y="1077058"/>
                  <a:pt x="2089841" y="1077058"/>
                  <a:pt x="2096901" y="1077058"/>
                </a:cubicBezTo>
                <a:cubicBezTo>
                  <a:pt x="2096901" y="1069998"/>
                  <a:pt x="2093371" y="1066467"/>
                  <a:pt x="2086311" y="1066467"/>
                </a:cubicBezTo>
                <a:cubicBezTo>
                  <a:pt x="2079251" y="1066467"/>
                  <a:pt x="2073955" y="1064702"/>
                  <a:pt x="2070426" y="1061173"/>
                </a:cubicBezTo>
                <a:cubicBezTo>
                  <a:pt x="2066895" y="1057642"/>
                  <a:pt x="2061600" y="1052346"/>
                  <a:pt x="2054540" y="1045287"/>
                </a:cubicBezTo>
                <a:lnTo>
                  <a:pt x="2065130" y="1045287"/>
                </a:lnTo>
                <a:lnTo>
                  <a:pt x="2075721" y="1045287"/>
                </a:lnTo>
                <a:lnTo>
                  <a:pt x="2078367" y="1045287"/>
                </a:lnTo>
                <a:cubicBezTo>
                  <a:pt x="2083663" y="1045287"/>
                  <a:pt x="2089841" y="1045287"/>
                  <a:pt x="2096901" y="1045287"/>
                </a:cubicBezTo>
                <a:cubicBezTo>
                  <a:pt x="2111022" y="1045287"/>
                  <a:pt x="2121612" y="1041756"/>
                  <a:pt x="2128673" y="1034696"/>
                </a:cubicBezTo>
                <a:lnTo>
                  <a:pt x="2139263" y="1034696"/>
                </a:lnTo>
                <a:lnTo>
                  <a:pt x="2118082" y="1013515"/>
                </a:lnTo>
                <a:cubicBezTo>
                  <a:pt x="2111022" y="1013515"/>
                  <a:pt x="2105726" y="1011750"/>
                  <a:pt x="2102197" y="1008220"/>
                </a:cubicBezTo>
                <a:cubicBezTo>
                  <a:pt x="2098666" y="1004689"/>
                  <a:pt x="2096901" y="1002925"/>
                  <a:pt x="2096901" y="1002925"/>
                </a:cubicBezTo>
                <a:cubicBezTo>
                  <a:pt x="2096901" y="1002925"/>
                  <a:pt x="2086311" y="999394"/>
                  <a:pt x="2065130" y="992335"/>
                </a:cubicBezTo>
                <a:lnTo>
                  <a:pt x="2012178" y="981744"/>
                </a:lnTo>
                <a:cubicBezTo>
                  <a:pt x="2005118" y="974683"/>
                  <a:pt x="1994528" y="971154"/>
                  <a:pt x="1980407" y="971154"/>
                </a:cubicBezTo>
                <a:cubicBezTo>
                  <a:pt x="1966286" y="964094"/>
                  <a:pt x="1955696" y="960563"/>
                  <a:pt x="1948635" y="960563"/>
                </a:cubicBezTo>
                <a:cubicBezTo>
                  <a:pt x="1941576" y="960563"/>
                  <a:pt x="1936281" y="958798"/>
                  <a:pt x="1932749" y="955269"/>
                </a:cubicBezTo>
                <a:cubicBezTo>
                  <a:pt x="1929220" y="951738"/>
                  <a:pt x="1911570" y="944677"/>
                  <a:pt x="1879797" y="934087"/>
                </a:cubicBezTo>
                <a:cubicBezTo>
                  <a:pt x="1848026" y="923496"/>
                  <a:pt x="1818020" y="914671"/>
                  <a:pt x="1789779" y="907611"/>
                </a:cubicBezTo>
                <a:cubicBezTo>
                  <a:pt x="1733297" y="893490"/>
                  <a:pt x="1705056" y="886431"/>
                  <a:pt x="1705056" y="886431"/>
                </a:cubicBezTo>
                <a:lnTo>
                  <a:pt x="1683875" y="875840"/>
                </a:lnTo>
                <a:cubicBezTo>
                  <a:pt x="1676815" y="875840"/>
                  <a:pt x="1666224" y="875840"/>
                  <a:pt x="1652104" y="875840"/>
                </a:cubicBezTo>
                <a:lnTo>
                  <a:pt x="1641514" y="875840"/>
                </a:lnTo>
                <a:lnTo>
                  <a:pt x="1662694" y="886431"/>
                </a:lnTo>
                <a:cubicBezTo>
                  <a:pt x="1669755" y="886431"/>
                  <a:pt x="1680345" y="889961"/>
                  <a:pt x="1694466" y="897021"/>
                </a:cubicBezTo>
                <a:cubicBezTo>
                  <a:pt x="1701526" y="904081"/>
                  <a:pt x="1708585" y="909375"/>
                  <a:pt x="1715646" y="912906"/>
                </a:cubicBezTo>
                <a:cubicBezTo>
                  <a:pt x="1722707" y="916437"/>
                  <a:pt x="1726237" y="918202"/>
                  <a:pt x="1726237" y="918202"/>
                </a:cubicBezTo>
                <a:cubicBezTo>
                  <a:pt x="1733297" y="918202"/>
                  <a:pt x="1754477" y="923496"/>
                  <a:pt x="1789779" y="934087"/>
                </a:cubicBezTo>
                <a:cubicBezTo>
                  <a:pt x="1825080" y="944677"/>
                  <a:pt x="1835672" y="949973"/>
                  <a:pt x="1821551" y="949973"/>
                </a:cubicBezTo>
                <a:lnTo>
                  <a:pt x="1800370" y="960563"/>
                </a:lnTo>
                <a:cubicBezTo>
                  <a:pt x="1800370" y="960563"/>
                  <a:pt x="1796840" y="957033"/>
                  <a:pt x="1789779" y="949973"/>
                </a:cubicBezTo>
                <a:lnTo>
                  <a:pt x="1747418" y="939383"/>
                </a:lnTo>
                <a:lnTo>
                  <a:pt x="1736827" y="928792"/>
                </a:lnTo>
                <a:cubicBezTo>
                  <a:pt x="1729767" y="921731"/>
                  <a:pt x="1722707" y="921731"/>
                  <a:pt x="1715646" y="928792"/>
                </a:cubicBezTo>
                <a:lnTo>
                  <a:pt x="1715646" y="918202"/>
                </a:lnTo>
                <a:lnTo>
                  <a:pt x="1705056" y="918202"/>
                </a:lnTo>
                <a:cubicBezTo>
                  <a:pt x="1697995" y="918202"/>
                  <a:pt x="1690936" y="918202"/>
                  <a:pt x="1683875" y="918202"/>
                </a:cubicBezTo>
                <a:cubicBezTo>
                  <a:pt x="1683875" y="925261"/>
                  <a:pt x="1683875" y="928792"/>
                  <a:pt x="1683875" y="928792"/>
                </a:cubicBezTo>
                <a:lnTo>
                  <a:pt x="1673285" y="918202"/>
                </a:lnTo>
                <a:cubicBezTo>
                  <a:pt x="1680345" y="918202"/>
                  <a:pt x="1683875" y="916437"/>
                  <a:pt x="1683875" y="912906"/>
                </a:cubicBezTo>
                <a:cubicBezTo>
                  <a:pt x="1683875" y="909375"/>
                  <a:pt x="1683875" y="907611"/>
                  <a:pt x="1683875" y="907611"/>
                </a:cubicBezTo>
                <a:lnTo>
                  <a:pt x="1652104" y="907611"/>
                </a:lnTo>
                <a:lnTo>
                  <a:pt x="1620333" y="907611"/>
                </a:lnTo>
                <a:lnTo>
                  <a:pt x="1599152" y="897021"/>
                </a:lnTo>
                <a:cubicBezTo>
                  <a:pt x="1592091" y="897021"/>
                  <a:pt x="1585032" y="897021"/>
                  <a:pt x="1577971" y="897021"/>
                </a:cubicBezTo>
                <a:lnTo>
                  <a:pt x="1599152" y="886431"/>
                </a:lnTo>
                <a:cubicBezTo>
                  <a:pt x="1599152" y="893490"/>
                  <a:pt x="1602682" y="897021"/>
                  <a:pt x="1609742" y="897021"/>
                </a:cubicBezTo>
                <a:lnTo>
                  <a:pt x="1609742" y="886431"/>
                </a:lnTo>
                <a:cubicBezTo>
                  <a:pt x="1602682" y="886431"/>
                  <a:pt x="1599152" y="882900"/>
                  <a:pt x="1599152" y="875840"/>
                </a:cubicBezTo>
                <a:lnTo>
                  <a:pt x="1567381" y="865250"/>
                </a:lnTo>
                <a:lnTo>
                  <a:pt x="1525019" y="854659"/>
                </a:lnTo>
                <a:lnTo>
                  <a:pt x="1503838" y="854659"/>
                </a:lnTo>
                <a:cubicBezTo>
                  <a:pt x="1503838" y="861719"/>
                  <a:pt x="1493248" y="865250"/>
                  <a:pt x="1472067" y="865250"/>
                </a:cubicBezTo>
                <a:lnTo>
                  <a:pt x="1440296" y="854659"/>
                </a:lnTo>
                <a:cubicBezTo>
                  <a:pt x="1433235" y="847600"/>
                  <a:pt x="1424410" y="842304"/>
                  <a:pt x="1413820" y="838773"/>
                </a:cubicBezTo>
                <a:cubicBezTo>
                  <a:pt x="1403229" y="835244"/>
                  <a:pt x="1394404" y="833478"/>
                  <a:pt x="1387344" y="833478"/>
                </a:cubicBezTo>
                <a:lnTo>
                  <a:pt x="1292030" y="801707"/>
                </a:lnTo>
                <a:cubicBezTo>
                  <a:pt x="1292030" y="801707"/>
                  <a:pt x="1292030" y="798177"/>
                  <a:pt x="1292030" y="791117"/>
                </a:cubicBezTo>
                <a:lnTo>
                  <a:pt x="1270849" y="780526"/>
                </a:lnTo>
                <a:lnTo>
                  <a:pt x="1228487" y="769936"/>
                </a:lnTo>
                <a:cubicBezTo>
                  <a:pt x="1221427" y="769936"/>
                  <a:pt x="1217897" y="769936"/>
                  <a:pt x="1217897" y="769936"/>
                </a:cubicBezTo>
                <a:cubicBezTo>
                  <a:pt x="1217897" y="776996"/>
                  <a:pt x="1217897" y="782290"/>
                  <a:pt x="1217897" y="785821"/>
                </a:cubicBezTo>
                <a:cubicBezTo>
                  <a:pt x="1217897" y="789352"/>
                  <a:pt x="1221427" y="794648"/>
                  <a:pt x="1228487" y="801707"/>
                </a:cubicBezTo>
                <a:cubicBezTo>
                  <a:pt x="1242608" y="808767"/>
                  <a:pt x="1253199" y="814062"/>
                  <a:pt x="1260258" y="817592"/>
                </a:cubicBezTo>
                <a:cubicBezTo>
                  <a:pt x="1267319" y="821123"/>
                  <a:pt x="1270849" y="824652"/>
                  <a:pt x="1270849" y="828183"/>
                </a:cubicBezTo>
                <a:cubicBezTo>
                  <a:pt x="1270849" y="831713"/>
                  <a:pt x="1269084" y="831713"/>
                  <a:pt x="1265555" y="828183"/>
                </a:cubicBezTo>
                <a:cubicBezTo>
                  <a:pt x="1262023" y="824652"/>
                  <a:pt x="1249669" y="819357"/>
                  <a:pt x="1228487" y="812298"/>
                </a:cubicBezTo>
                <a:lnTo>
                  <a:pt x="1196717" y="791117"/>
                </a:lnTo>
                <a:cubicBezTo>
                  <a:pt x="1203777" y="791117"/>
                  <a:pt x="1207306" y="784057"/>
                  <a:pt x="1207306" y="769936"/>
                </a:cubicBezTo>
                <a:lnTo>
                  <a:pt x="1196717" y="759346"/>
                </a:lnTo>
                <a:lnTo>
                  <a:pt x="1196717" y="748755"/>
                </a:lnTo>
                <a:lnTo>
                  <a:pt x="1207306" y="748755"/>
                </a:lnTo>
                <a:cubicBezTo>
                  <a:pt x="1207306" y="748755"/>
                  <a:pt x="1205541" y="746990"/>
                  <a:pt x="1202011" y="743460"/>
                </a:cubicBezTo>
                <a:cubicBezTo>
                  <a:pt x="1198481" y="739930"/>
                  <a:pt x="1193186" y="738165"/>
                  <a:pt x="1186126" y="738165"/>
                </a:cubicBezTo>
                <a:cubicBezTo>
                  <a:pt x="1179066" y="731104"/>
                  <a:pt x="1172005" y="725809"/>
                  <a:pt x="1164945" y="722279"/>
                </a:cubicBezTo>
                <a:cubicBezTo>
                  <a:pt x="1157884" y="718748"/>
                  <a:pt x="1150825" y="716984"/>
                  <a:pt x="1143765" y="716984"/>
                </a:cubicBezTo>
                <a:lnTo>
                  <a:pt x="1122583" y="727574"/>
                </a:lnTo>
                <a:lnTo>
                  <a:pt x="1143765" y="727574"/>
                </a:lnTo>
                <a:lnTo>
                  <a:pt x="1164945" y="738165"/>
                </a:lnTo>
                <a:cubicBezTo>
                  <a:pt x="1179066" y="738165"/>
                  <a:pt x="1182596" y="745225"/>
                  <a:pt x="1175535" y="759346"/>
                </a:cubicBezTo>
                <a:cubicBezTo>
                  <a:pt x="1175535" y="759346"/>
                  <a:pt x="1164945" y="755815"/>
                  <a:pt x="1143765" y="748755"/>
                </a:cubicBezTo>
                <a:cubicBezTo>
                  <a:pt x="1129644" y="748755"/>
                  <a:pt x="1119053" y="748755"/>
                  <a:pt x="1111993" y="748755"/>
                </a:cubicBezTo>
                <a:lnTo>
                  <a:pt x="1133174" y="769936"/>
                </a:lnTo>
                <a:lnTo>
                  <a:pt x="1143765" y="769936"/>
                </a:lnTo>
                <a:lnTo>
                  <a:pt x="1154354" y="769936"/>
                </a:lnTo>
                <a:cubicBezTo>
                  <a:pt x="1161415" y="769936"/>
                  <a:pt x="1163179" y="771701"/>
                  <a:pt x="1159651" y="775231"/>
                </a:cubicBezTo>
                <a:cubicBezTo>
                  <a:pt x="1156119" y="778761"/>
                  <a:pt x="1157884" y="784057"/>
                  <a:pt x="1164945" y="791117"/>
                </a:cubicBezTo>
                <a:lnTo>
                  <a:pt x="1154354" y="791117"/>
                </a:lnTo>
                <a:lnTo>
                  <a:pt x="1133174" y="780526"/>
                </a:lnTo>
                <a:cubicBezTo>
                  <a:pt x="1133174" y="794648"/>
                  <a:pt x="1111993" y="791117"/>
                  <a:pt x="1069631" y="769936"/>
                </a:cubicBezTo>
                <a:cubicBezTo>
                  <a:pt x="1055511" y="762875"/>
                  <a:pt x="1046686" y="759346"/>
                  <a:pt x="1043155" y="759346"/>
                </a:cubicBezTo>
                <a:cubicBezTo>
                  <a:pt x="1039626" y="759346"/>
                  <a:pt x="1034330" y="755815"/>
                  <a:pt x="1027270" y="748755"/>
                </a:cubicBezTo>
                <a:lnTo>
                  <a:pt x="1037859" y="748755"/>
                </a:lnTo>
                <a:cubicBezTo>
                  <a:pt x="1037859" y="741694"/>
                  <a:pt x="1034330" y="738165"/>
                  <a:pt x="1027270" y="738165"/>
                </a:cubicBezTo>
                <a:cubicBezTo>
                  <a:pt x="1020210" y="738165"/>
                  <a:pt x="1016678" y="736400"/>
                  <a:pt x="1016678" y="732869"/>
                </a:cubicBezTo>
                <a:cubicBezTo>
                  <a:pt x="1016678" y="729338"/>
                  <a:pt x="1013149" y="724044"/>
                  <a:pt x="1006089" y="716984"/>
                </a:cubicBezTo>
                <a:cubicBezTo>
                  <a:pt x="999028" y="709923"/>
                  <a:pt x="988439" y="706394"/>
                  <a:pt x="974318" y="706394"/>
                </a:cubicBezTo>
                <a:lnTo>
                  <a:pt x="953137" y="706394"/>
                </a:lnTo>
                <a:cubicBezTo>
                  <a:pt x="953137" y="699334"/>
                  <a:pt x="949607" y="695803"/>
                  <a:pt x="942546" y="695803"/>
                </a:cubicBezTo>
                <a:close/>
                <a:moveTo>
                  <a:pt x="8673545" y="685213"/>
                </a:moveTo>
                <a:lnTo>
                  <a:pt x="8684137" y="695803"/>
                </a:lnTo>
                <a:cubicBezTo>
                  <a:pt x="8684137" y="695803"/>
                  <a:pt x="8680607" y="695803"/>
                  <a:pt x="8673545" y="695803"/>
                </a:cubicBezTo>
                <a:cubicBezTo>
                  <a:pt x="8673545" y="695803"/>
                  <a:pt x="8670016" y="695803"/>
                  <a:pt x="8662957" y="695803"/>
                </a:cubicBezTo>
                <a:cubicBezTo>
                  <a:pt x="8662957" y="688742"/>
                  <a:pt x="8666487" y="685213"/>
                  <a:pt x="8673545" y="685213"/>
                </a:cubicBezTo>
                <a:close/>
                <a:moveTo>
                  <a:pt x="8535871" y="685213"/>
                </a:moveTo>
                <a:lnTo>
                  <a:pt x="8567641" y="695803"/>
                </a:lnTo>
                <a:lnTo>
                  <a:pt x="8546462" y="702864"/>
                </a:lnTo>
                <a:lnTo>
                  <a:pt x="8546462" y="695803"/>
                </a:lnTo>
                <a:cubicBezTo>
                  <a:pt x="8532341" y="695803"/>
                  <a:pt x="8528810" y="692273"/>
                  <a:pt x="8535871" y="685213"/>
                </a:cubicBezTo>
                <a:close/>
                <a:moveTo>
                  <a:pt x="8207569" y="685213"/>
                </a:moveTo>
                <a:cubicBezTo>
                  <a:pt x="8200508" y="692273"/>
                  <a:pt x="8200508" y="695803"/>
                  <a:pt x="8207569" y="695803"/>
                </a:cubicBezTo>
                <a:cubicBezTo>
                  <a:pt x="8214629" y="695803"/>
                  <a:pt x="8218160" y="692273"/>
                  <a:pt x="8218160" y="685213"/>
                </a:cubicBezTo>
                <a:cubicBezTo>
                  <a:pt x="8211098" y="685213"/>
                  <a:pt x="8207569" y="685213"/>
                  <a:pt x="8207569" y="685213"/>
                </a:cubicBezTo>
                <a:close/>
                <a:moveTo>
                  <a:pt x="7974579" y="685213"/>
                </a:moveTo>
                <a:lnTo>
                  <a:pt x="7974579" y="695803"/>
                </a:lnTo>
                <a:cubicBezTo>
                  <a:pt x="7988700" y="695803"/>
                  <a:pt x="7995760" y="695803"/>
                  <a:pt x="7995760" y="695803"/>
                </a:cubicBezTo>
                <a:cubicBezTo>
                  <a:pt x="7995760" y="688742"/>
                  <a:pt x="7993994" y="685213"/>
                  <a:pt x="7990465" y="685213"/>
                </a:cubicBezTo>
                <a:cubicBezTo>
                  <a:pt x="7986935" y="685213"/>
                  <a:pt x="7981640" y="685213"/>
                  <a:pt x="7974579" y="685213"/>
                </a:cubicBezTo>
                <a:close/>
                <a:moveTo>
                  <a:pt x="1630923" y="685213"/>
                </a:moveTo>
                <a:cubicBezTo>
                  <a:pt x="1630923" y="692273"/>
                  <a:pt x="1634453" y="695803"/>
                  <a:pt x="1641514" y="695803"/>
                </a:cubicBezTo>
                <a:lnTo>
                  <a:pt x="1641514" y="685213"/>
                </a:lnTo>
                <a:close/>
                <a:moveTo>
                  <a:pt x="1164945" y="685213"/>
                </a:moveTo>
                <a:lnTo>
                  <a:pt x="1175535" y="695803"/>
                </a:lnTo>
                <a:cubicBezTo>
                  <a:pt x="1182596" y="688742"/>
                  <a:pt x="1182596" y="685213"/>
                  <a:pt x="1175535" y="685213"/>
                </a:cubicBezTo>
                <a:cubicBezTo>
                  <a:pt x="1175535" y="685213"/>
                  <a:pt x="1172005" y="685213"/>
                  <a:pt x="1164945" y="685213"/>
                </a:cubicBezTo>
                <a:close/>
                <a:moveTo>
                  <a:pt x="1037859" y="685213"/>
                </a:moveTo>
                <a:lnTo>
                  <a:pt x="1048450" y="706394"/>
                </a:lnTo>
                <a:cubicBezTo>
                  <a:pt x="1048450" y="706394"/>
                  <a:pt x="1048450" y="702863"/>
                  <a:pt x="1048450" y="695803"/>
                </a:cubicBezTo>
                <a:close/>
                <a:moveTo>
                  <a:pt x="455387" y="685213"/>
                </a:moveTo>
                <a:cubicBezTo>
                  <a:pt x="441266" y="685213"/>
                  <a:pt x="434206" y="688742"/>
                  <a:pt x="434206" y="695803"/>
                </a:cubicBezTo>
                <a:cubicBezTo>
                  <a:pt x="441266" y="709923"/>
                  <a:pt x="465977" y="716984"/>
                  <a:pt x="508339" y="716984"/>
                </a:cubicBezTo>
                <a:cubicBezTo>
                  <a:pt x="515400" y="716984"/>
                  <a:pt x="520695" y="716984"/>
                  <a:pt x="524224" y="716984"/>
                </a:cubicBezTo>
                <a:cubicBezTo>
                  <a:pt x="527755" y="716984"/>
                  <a:pt x="529521" y="720515"/>
                  <a:pt x="529521" y="727574"/>
                </a:cubicBezTo>
                <a:lnTo>
                  <a:pt x="550701" y="727574"/>
                </a:lnTo>
                <a:cubicBezTo>
                  <a:pt x="550701" y="720515"/>
                  <a:pt x="550701" y="716984"/>
                  <a:pt x="550701" y="716984"/>
                </a:cubicBezTo>
                <a:cubicBezTo>
                  <a:pt x="550701" y="709923"/>
                  <a:pt x="545405" y="706394"/>
                  <a:pt x="534816" y="706394"/>
                </a:cubicBezTo>
                <a:cubicBezTo>
                  <a:pt x="524224" y="706394"/>
                  <a:pt x="515400" y="702863"/>
                  <a:pt x="508339" y="695803"/>
                </a:cubicBezTo>
                <a:cubicBezTo>
                  <a:pt x="508339" y="695803"/>
                  <a:pt x="504809" y="695803"/>
                  <a:pt x="497749" y="695803"/>
                </a:cubicBezTo>
                <a:cubicBezTo>
                  <a:pt x="490689" y="695803"/>
                  <a:pt x="483629" y="695803"/>
                  <a:pt x="476569" y="695803"/>
                </a:cubicBezTo>
                <a:cubicBezTo>
                  <a:pt x="469508" y="695803"/>
                  <a:pt x="462448" y="692273"/>
                  <a:pt x="455387" y="685213"/>
                </a:cubicBezTo>
                <a:close/>
                <a:moveTo>
                  <a:pt x="8832403" y="674621"/>
                </a:moveTo>
                <a:cubicBezTo>
                  <a:pt x="8832403" y="681682"/>
                  <a:pt x="8832403" y="685213"/>
                  <a:pt x="8832403" y="685213"/>
                </a:cubicBezTo>
                <a:cubicBezTo>
                  <a:pt x="8825341" y="685213"/>
                  <a:pt x="8821812" y="685213"/>
                  <a:pt x="8821812" y="685213"/>
                </a:cubicBezTo>
                <a:close/>
                <a:moveTo>
                  <a:pt x="1607094" y="658738"/>
                </a:moveTo>
                <a:cubicBezTo>
                  <a:pt x="1605330" y="658738"/>
                  <a:pt x="1602682" y="660502"/>
                  <a:pt x="1599152" y="664031"/>
                </a:cubicBezTo>
                <a:lnTo>
                  <a:pt x="1599152" y="674621"/>
                </a:lnTo>
                <a:cubicBezTo>
                  <a:pt x="1606212" y="674621"/>
                  <a:pt x="1609742" y="672857"/>
                  <a:pt x="1609742" y="669327"/>
                </a:cubicBezTo>
                <a:cubicBezTo>
                  <a:pt x="1609742" y="665796"/>
                  <a:pt x="1609742" y="664031"/>
                  <a:pt x="1609742" y="664031"/>
                </a:cubicBezTo>
                <a:cubicBezTo>
                  <a:pt x="1609742" y="660502"/>
                  <a:pt x="1608859" y="658738"/>
                  <a:pt x="1607094" y="658738"/>
                </a:cubicBezTo>
                <a:close/>
                <a:moveTo>
                  <a:pt x="8673545" y="642851"/>
                </a:moveTo>
                <a:lnTo>
                  <a:pt x="8684137" y="642851"/>
                </a:lnTo>
                <a:lnTo>
                  <a:pt x="8673545" y="653442"/>
                </a:lnTo>
                <a:close/>
                <a:moveTo>
                  <a:pt x="783690" y="632261"/>
                </a:moveTo>
                <a:lnTo>
                  <a:pt x="804871" y="642851"/>
                </a:lnTo>
                <a:cubicBezTo>
                  <a:pt x="818991" y="656971"/>
                  <a:pt x="826051" y="664031"/>
                  <a:pt x="826051" y="664031"/>
                </a:cubicBezTo>
                <a:cubicBezTo>
                  <a:pt x="833112" y="664031"/>
                  <a:pt x="841936" y="665796"/>
                  <a:pt x="852528" y="669327"/>
                </a:cubicBezTo>
                <a:cubicBezTo>
                  <a:pt x="863118" y="672857"/>
                  <a:pt x="868414" y="678152"/>
                  <a:pt x="868414" y="685213"/>
                </a:cubicBezTo>
                <a:cubicBezTo>
                  <a:pt x="868414" y="692273"/>
                  <a:pt x="857823" y="692273"/>
                  <a:pt x="836642" y="685213"/>
                </a:cubicBezTo>
                <a:cubicBezTo>
                  <a:pt x="815462" y="678152"/>
                  <a:pt x="801341" y="669327"/>
                  <a:pt x="794281" y="658736"/>
                </a:cubicBezTo>
                <a:cubicBezTo>
                  <a:pt x="787220" y="648146"/>
                  <a:pt x="783690" y="642851"/>
                  <a:pt x="783690" y="642851"/>
                </a:cubicBezTo>
                <a:lnTo>
                  <a:pt x="783690" y="653442"/>
                </a:lnTo>
                <a:cubicBezTo>
                  <a:pt x="797810" y="653442"/>
                  <a:pt x="794281" y="656971"/>
                  <a:pt x="773099" y="664031"/>
                </a:cubicBezTo>
                <a:lnTo>
                  <a:pt x="783690" y="674621"/>
                </a:lnTo>
                <a:cubicBezTo>
                  <a:pt x="826051" y="702863"/>
                  <a:pt x="854293" y="709923"/>
                  <a:pt x="868414" y="695803"/>
                </a:cubicBezTo>
                <a:cubicBezTo>
                  <a:pt x="868414" y="695803"/>
                  <a:pt x="870178" y="697567"/>
                  <a:pt x="873709" y="701098"/>
                </a:cubicBezTo>
                <a:cubicBezTo>
                  <a:pt x="877238" y="704629"/>
                  <a:pt x="882534" y="706394"/>
                  <a:pt x="889594" y="706394"/>
                </a:cubicBezTo>
                <a:lnTo>
                  <a:pt x="900185" y="706394"/>
                </a:lnTo>
                <a:lnTo>
                  <a:pt x="900185" y="695803"/>
                </a:lnTo>
                <a:lnTo>
                  <a:pt x="889594" y="706394"/>
                </a:lnTo>
                <a:lnTo>
                  <a:pt x="879003" y="685213"/>
                </a:lnTo>
                <a:lnTo>
                  <a:pt x="900185" y="685213"/>
                </a:lnTo>
                <a:cubicBezTo>
                  <a:pt x="907245" y="685213"/>
                  <a:pt x="909009" y="681682"/>
                  <a:pt x="905480" y="674621"/>
                </a:cubicBezTo>
                <a:cubicBezTo>
                  <a:pt x="901951" y="667562"/>
                  <a:pt x="900185" y="664031"/>
                  <a:pt x="900185" y="664031"/>
                </a:cubicBezTo>
                <a:cubicBezTo>
                  <a:pt x="900185" y="664031"/>
                  <a:pt x="903715" y="664031"/>
                  <a:pt x="910775" y="664031"/>
                </a:cubicBezTo>
                <a:cubicBezTo>
                  <a:pt x="917836" y="664031"/>
                  <a:pt x="921366" y="667562"/>
                  <a:pt x="921366" y="674621"/>
                </a:cubicBezTo>
                <a:lnTo>
                  <a:pt x="931956" y="685213"/>
                </a:lnTo>
                <a:cubicBezTo>
                  <a:pt x="939016" y="685213"/>
                  <a:pt x="942546" y="685213"/>
                  <a:pt x="942546" y="685213"/>
                </a:cubicBezTo>
                <a:cubicBezTo>
                  <a:pt x="949607" y="685213"/>
                  <a:pt x="961961" y="686978"/>
                  <a:pt x="979613" y="690507"/>
                </a:cubicBezTo>
                <a:cubicBezTo>
                  <a:pt x="997263" y="694038"/>
                  <a:pt x="1009619" y="695803"/>
                  <a:pt x="1016678" y="695803"/>
                </a:cubicBezTo>
                <a:lnTo>
                  <a:pt x="1006089" y="674621"/>
                </a:lnTo>
                <a:cubicBezTo>
                  <a:pt x="984908" y="674621"/>
                  <a:pt x="967257" y="671092"/>
                  <a:pt x="953137" y="664031"/>
                </a:cubicBezTo>
                <a:cubicBezTo>
                  <a:pt x="946076" y="664031"/>
                  <a:pt x="937251" y="662267"/>
                  <a:pt x="926661" y="658736"/>
                </a:cubicBezTo>
                <a:cubicBezTo>
                  <a:pt x="916070" y="655207"/>
                  <a:pt x="907245" y="653442"/>
                  <a:pt x="900185" y="653442"/>
                </a:cubicBezTo>
                <a:cubicBezTo>
                  <a:pt x="886065" y="653442"/>
                  <a:pt x="877238" y="651677"/>
                  <a:pt x="873709" y="648146"/>
                </a:cubicBezTo>
                <a:cubicBezTo>
                  <a:pt x="870178" y="644615"/>
                  <a:pt x="861353" y="642851"/>
                  <a:pt x="847233" y="642851"/>
                </a:cubicBezTo>
                <a:lnTo>
                  <a:pt x="826051" y="632261"/>
                </a:lnTo>
                <a:lnTo>
                  <a:pt x="804871" y="632261"/>
                </a:lnTo>
                <a:close/>
                <a:moveTo>
                  <a:pt x="296531" y="613727"/>
                </a:moveTo>
                <a:cubicBezTo>
                  <a:pt x="298296" y="613727"/>
                  <a:pt x="300060" y="614611"/>
                  <a:pt x="301826" y="616375"/>
                </a:cubicBezTo>
                <a:cubicBezTo>
                  <a:pt x="305356" y="619905"/>
                  <a:pt x="307121" y="621670"/>
                  <a:pt x="307121" y="621670"/>
                </a:cubicBezTo>
                <a:lnTo>
                  <a:pt x="296531" y="621670"/>
                </a:lnTo>
                <a:cubicBezTo>
                  <a:pt x="289471" y="621670"/>
                  <a:pt x="287706" y="619905"/>
                  <a:pt x="291235" y="616375"/>
                </a:cubicBezTo>
                <a:cubicBezTo>
                  <a:pt x="293001" y="614611"/>
                  <a:pt x="294766" y="613727"/>
                  <a:pt x="296531" y="613727"/>
                </a:cubicBezTo>
                <a:close/>
                <a:moveTo>
                  <a:pt x="730738" y="611080"/>
                </a:moveTo>
                <a:cubicBezTo>
                  <a:pt x="730738" y="611080"/>
                  <a:pt x="734268" y="614611"/>
                  <a:pt x="741329" y="621670"/>
                </a:cubicBezTo>
                <a:cubicBezTo>
                  <a:pt x="741329" y="621670"/>
                  <a:pt x="744858" y="621670"/>
                  <a:pt x="751919" y="621670"/>
                </a:cubicBezTo>
                <a:lnTo>
                  <a:pt x="741329" y="611080"/>
                </a:lnTo>
                <a:cubicBezTo>
                  <a:pt x="734268" y="611080"/>
                  <a:pt x="730738" y="611080"/>
                  <a:pt x="730738" y="611080"/>
                </a:cubicBezTo>
                <a:close/>
                <a:moveTo>
                  <a:pt x="8006350" y="589899"/>
                </a:moveTo>
                <a:lnTo>
                  <a:pt x="8016942" y="600490"/>
                </a:lnTo>
                <a:cubicBezTo>
                  <a:pt x="8038123" y="607549"/>
                  <a:pt x="8048712" y="607549"/>
                  <a:pt x="8048712" y="600490"/>
                </a:cubicBezTo>
                <a:cubicBezTo>
                  <a:pt x="8048712" y="593430"/>
                  <a:pt x="8043417" y="589899"/>
                  <a:pt x="8032827" y="589899"/>
                </a:cubicBezTo>
                <a:cubicBezTo>
                  <a:pt x="8022237" y="589899"/>
                  <a:pt x="8016942" y="589899"/>
                  <a:pt x="8016942" y="589899"/>
                </a:cubicBezTo>
                <a:close/>
                <a:moveTo>
                  <a:pt x="667195" y="589899"/>
                </a:moveTo>
                <a:lnTo>
                  <a:pt x="656605" y="600490"/>
                </a:lnTo>
                <a:cubicBezTo>
                  <a:pt x="663665" y="600490"/>
                  <a:pt x="670726" y="596959"/>
                  <a:pt x="677786" y="589899"/>
                </a:cubicBezTo>
                <a:close/>
                <a:moveTo>
                  <a:pt x="487158" y="589899"/>
                </a:moveTo>
                <a:cubicBezTo>
                  <a:pt x="487158" y="596959"/>
                  <a:pt x="490689" y="600490"/>
                  <a:pt x="497749" y="600490"/>
                </a:cubicBezTo>
                <a:lnTo>
                  <a:pt x="497749" y="589899"/>
                </a:lnTo>
                <a:cubicBezTo>
                  <a:pt x="497749" y="589899"/>
                  <a:pt x="494218" y="589899"/>
                  <a:pt x="487158" y="589899"/>
                </a:cubicBezTo>
                <a:close/>
                <a:moveTo>
                  <a:pt x="8377016" y="579309"/>
                </a:moveTo>
                <a:lnTo>
                  <a:pt x="8398196" y="589899"/>
                </a:lnTo>
                <a:lnTo>
                  <a:pt x="8387606" y="589899"/>
                </a:lnTo>
                <a:close/>
                <a:moveTo>
                  <a:pt x="465977" y="579309"/>
                </a:moveTo>
                <a:lnTo>
                  <a:pt x="465977" y="589899"/>
                </a:lnTo>
                <a:cubicBezTo>
                  <a:pt x="473037" y="589899"/>
                  <a:pt x="476569" y="589899"/>
                  <a:pt x="476569" y="589899"/>
                </a:cubicBezTo>
                <a:cubicBezTo>
                  <a:pt x="476569" y="582838"/>
                  <a:pt x="473037" y="579309"/>
                  <a:pt x="465977" y="579309"/>
                </a:cubicBezTo>
                <a:close/>
                <a:moveTo>
                  <a:pt x="8324064" y="558128"/>
                </a:moveTo>
                <a:cubicBezTo>
                  <a:pt x="8324064" y="558128"/>
                  <a:pt x="8327593" y="559892"/>
                  <a:pt x="8334654" y="563423"/>
                </a:cubicBezTo>
                <a:cubicBezTo>
                  <a:pt x="8341714" y="566953"/>
                  <a:pt x="8345244" y="568718"/>
                  <a:pt x="8345244" y="568718"/>
                </a:cubicBezTo>
                <a:lnTo>
                  <a:pt x="8334654" y="568718"/>
                </a:lnTo>
                <a:close/>
                <a:moveTo>
                  <a:pt x="931956" y="558128"/>
                </a:moveTo>
                <a:cubicBezTo>
                  <a:pt x="931956" y="565188"/>
                  <a:pt x="931956" y="568718"/>
                  <a:pt x="931956" y="568718"/>
                </a:cubicBezTo>
                <a:cubicBezTo>
                  <a:pt x="939016" y="568718"/>
                  <a:pt x="942546" y="568718"/>
                  <a:pt x="942546" y="568718"/>
                </a:cubicBezTo>
                <a:cubicBezTo>
                  <a:pt x="942546" y="568718"/>
                  <a:pt x="942546" y="572248"/>
                  <a:pt x="942546" y="579309"/>
                </a:cubicBezTo>
                <a:cubicBezTo>
                  <a:pt x="935486" y="579309"/>
                  <a:pt x="924895" y="579309"/>
                  <a:pt x="910775" y="579309"/>
                </a:cubicBezTo>
                <a:lnTo>
                  <a:pt x="889594" y="579309"/>
                </a:lnTo>
                <a:lnTo>
                  <a:pt x="910775" y="589899"/>
                </a:lnTo>
                <a:cubicBezTo>
                  <a:pt x="917836" y="589899"/>
                  <a:pt x="924895" y="589899"/>
                  <a:pt x="931956" y="589899"/>
                </a:cubicBezTo>
                <a:lnTo>
                  <a:pt x="942546" y="600490"/>
                </a:lnTo>
                <a:cubicBezTo>
                  <a:pt x="949607" y="593430"/>
                  <a:pt x="953137" y="589899"/>
                  <a:pt x="953137" y="589899"/>
                </a:cubicBezTo>
                <a:cubicBezTo>
                  <a:pt x="953137" y="589899"/>
                  <a:pt x="953137" y="593430"/>
                  <a:pt x="953137" y="600490"/>
                </a:cubicBezTo>
                <a:lnTo>
                  <a:pt x="974318" y="600490"/>
                </a:lnTo>
                <a:cubicBezTo>
                  <a:pt x="988439" y="600490"/>
                  <a:pt x="995498" y="604019"/>
                  <a:pt x="995498" y="611080"/>
                </a:cubicBezTo>
                <a:cubicBezTo>
                  <a:pt x="995498" y="611080"/>
                  <a:pt x="997263" y="611080"/>
                  <a:pt x="1000795" y="611080"/>
                </a:cubicBezTo>
                <a:cubicBezTo>
                  <a:pt x="1004323" y="611080"/>
                  <a:pt x="1009619" y="611080"/>
                  <a:pt x="1016678" y="611080"/>
                </a:cubicBezTo>
                <a:lnTo>
                  <a:pt x="1016678" y="621670"/>
                </a:lnTo>
                <a:lnTo>
                  <a:pt x="1006089" y="632261"/>
                </a:lnTo>
                <a:cubicBezTo>
                  <a:pt x="1013149" y="639321"/>
                  <a:pt x="1023740" y="642851"/>
                  <a:pt x="1037859" y="642851"/>
                </a:cubicBezTo>
                <a:cubicBezTo>
                  <a:pt x="1044920" y="642851"/>
                  <a:pt x="1050215" y="644615"/>
                  <a:pt x="1053747" y="648146"/>
                </a:cubicBezTo>
                <a:cubicBezTo>
                  <a:pt x="1057275" y="651677"/>
                  <a:pt x="1059041" y="653442"/>
                  <a:pt x="1059041" y="653442"/>
                </a:cubicBezTo>
                <a:cubicBezTo>
                  <a:pt x="1066101" y="653442"/>
                  <a:pt x="1069631" y="653442"/>
                  <a:pt x="1069631" y="653442"/>
                </a:cubicBezTo>
                <a:lnTo>
                  <a:pt x="1069631" y="642851"/>
                </a:lnTo>
                <a:lnTo>
                  <a:pt x="1059041" y="632261"/>
                </a:lnTo>
                <a:lnTo>
                  <a:pt x="1111993" y="653442"/>
                </a:lnTo>
                <a:cubicBezTo>
                  <a:pt x="1111993" y="660501"/>
                  <a:pt x="1111993" y="664031"/>
                  <a:pt x="1111993" y="664031"/>
                </a:cubicBezTo>
                <a:cubicBezTo>
                  <a:pt x="1111993" y="664031"/>
                  <a:pt x="1115523" y="664031"/>
                  <a:pt x="1122583" y="664031"/>
                </a:cubicBezTo>
                <a:cubicBezTo>
                  <a:pt x="1122583" y="656971"/>
                  <a:pt x="1129644" y="655207"/>
                  <a:pt x="1143765" y="658736"/>
                </a:cubicBezTo>
                <a:cubicBezTo>
                  <a:pt x="1157884" y="662267"/>
                  <a:pt x="1168475" y="664031"/>
                  <a:pt x="1175535" y="664031"/>
                </a:cubicBezTo>
                <a:cubicBezTo>
                  <a:pt x="1175535" y="664031"/>
                  <a:pt x="1175535" y="667562"/>
                  <a:pt x="1175535" y="674621"/>
                </a:cubicBezTo>
                <a:cubicBezTo>
                  <a:pt x="1182596" y="674621"/>
                  <a:pt x="1186126" y="674621"/>
                  <a:pt x="1186126" y="674621"/>
                </a:cubicBezTo>
                <a:lnTo>
                  <a:pt x="1217897" y="685213"/>
                </a:lnTo>
                <a:lnTo>
                  <a:pt x="1260258" y="695803"/>
                </a:lnTo>
                <a:cubicBezTo>
                  <a:pt x="1274379" y="702863"/>
                  <a:pt x="1302621" y="709923"/>
                  <a:pt x="1344982" y="716984"/>
                </a:cubicBezTo>
                <a:cubicBezTo>
                  <a:pt x="1352042" y="716984"/>
                  <a:pt x="1355573" y="720515"/>
                  <a:pt x="1355573" y="727574"/>
                </a:cubicBezTo>
                <a:cubicBezTo>
                  <a:pt x="1355573" y="727574"/>
                  <a:pt x="1362633" y="729338"/>
                  <a:pt x="1376752" y="732869"/>
                </a:cubicBezTo>
                <a:cubicBezTo>
                  <a:pt x="1390874" y="736400"/>
                  <a:pt x="1408525" y="741694"/>
                  <a:pt x="1429704" y="748755"/>
                </a:cubicBezTo>
                <a:cubicBezTo>
                  <a:pt x="1472067" y="762875"/>
                  <a:pt x="1498544" y="771701"/>
                  <a:pt x="1509133" y="775231"/>
                </a:cubicBezTo>
                <a:cubicBezTo>
                  <a:pt x="1519723" y="778761"/>
                  <a:pt x="1537375" y="784057"/>
                  <a:pt x="1562085" y="791117"/>
                </a:cubicBezTo>
                <a:cubicBezTo>
                  <a:pt x="1586796" y="798177"/>
                  <a:pt x="1602682" y="801707"/>
                  <a:pt x="1609742" y="801707"/>
                </a:cubicBezTo>
                <a:cubicBezTo>
                  <a:pt x="1637984" y="815827"/>
                  <a:pt x="1662694" y="822888"/>
                  <a:pt x="1683875" y="822888"/>
                </a:cubicBezTo>
                <a:lnTo>
                  <a:pt x="1673285" y="812298"/>
                </a:lnTo>
                <a:lnTo>
                  <a:pt x="1715646" y="833478"/>
                </a:lnTo>
                <a:lnTo>
                  <a:pt x="1726237" y="844069"/>
                </a:lnTo>
                <a:lnTo>
                  <a:pt x="1745300" y="834538"/>
                </a:lnTo>
                <a:lnTo>
                  <a:pt x="1747418" y="834803"/>
                </a:lnTo>
                <a:cubicBezTo>
                  <a:pt x="1750947" y="835685"/>
                  <a:pt x="1754477" y="837009"/>
                  <a:pt x="1758008" y="838773"/>
                </a:cubicBezTo>
                <a:cubicBezTo>
                  <a:pt x="1765068" y="842304"/>
                  <a:pt x="1772128" y="845834"/>
                  <a:pt x="1779189" y="849365"/>
                </a:cubicBezTo>
                <a:cubicBezTo>
                  <a:pt x="1786249" y="852894"/>
                  <a:pt x="1793309" y="854659"/>
                  <a:pt x="1800370" y="854659"/>
                </a:cubicBezTo>
                <a:cubicBezTo>
                  <a:pt x="1814491" y="854659"/>
                  <a:pt x="1830377" y="856423"/>
                  <a:pt x="1848026" y="859954"/>
                </a:cubicBezTo>
                <a:cubicBezTo>
                  <a:pt x="1865678" y="863485"/>
                  <a:pt x="1876268" y="867015"/>
                  <a:pt x="1879797" y="870544"/>
                </a:cubicBezTo>
                <a:cubicBezTo>
                  <a:pt x="1883329" y="874075"/>
                  <a:pt x="1892153" y="875840"/>
                  <a:pt x="1906274" y="875840"/>
                </a:cubicBezTo>
                <a:cubicBezTo>
                  <a:pt x="1913334" y="875840"/>
                  <a:pt x="1918628" y="877605"/>
                  <a:pt x="1922160" y="881135"/>
                </a:cubicBezTo>
                <a:cubicBezTo>
                  <a:pt x="1925689" y="884665"/>
                  <a:pt x="1927455" y="886431"/>
                  <a:pt x="1927455" y="886431"/>
                </a:cubicBezTo>
                <a:lnTo>
                  <a:pt x="1938045" y="886431"/>
                </a:lnTo>
                <a:cubicBezTo>
                  <a:pt x="1938045" y="893490"/>
                  <a:pt x="1948635" y="897021"/>
                  <a:pt x="1969816" y="897021"/>
                </a:cubicBezTo>
                <a:lnTo>
                  <a:pt x="2001587" y="897021"/>
                </a:lnTo>
                <a:lnTo>
                  <a:pt x="1980407" y="886431"/>
                </a:lnTo>
                <a:cubicBezTo>
                  <a:pt x="1966286" y="879371"/>
                  <a:pt x="1952166" y="874075"/>
                  <a:pt x="1938045" y="870544"/>
                </a:cubicBezTo>
                <a:cubicBezTo>
                  <a:pt x="1923924" y="867015"/>
                  <a:pt x="1913334" y="865250"/>
                  <a:pt x="1906274" y="865250"/>
                </a:cubicBezTo>
                <a:cubicBezTo>
                  <a:pt x="1906274" y="858190"/>
                  <a:pt x="1902744" y="854659"/>
                  <a:pt x="1895684" y="854659"/>
                </a:cubicBezTo>
                <a:lnTo>
                  <a:pt x="1832141" y="833478"/>
                </a:lnTo>
                <a:cubicBezTo>
                  <a:pt x="1825080" y="833478"/>
                  <a:pt x="1816256" y="829948"/>
                  <a:pt x="1805665" y="822888"/>
                </a:cubicBezTo>
                <a:cubicBezTo>
                  <a:pt x="1795074" y="815827"/>
                  <a:pt x="1786249" y="812298"/>
                  <a:pt x="1779189" y="812298"/>
                </a:cubicBezTo>
                <a:cubicBezTo>
                  <a:pt x="1772128" y="812298"/>
                  <a:pt x="1763304" y="810533"/>
                  <a:pt x="1752713" y="807002"/>
                </a:cubicBezTo>
                <a:cubicBezTo>
                  <a:pt x="1742122" y="803471"/>
                  <a:pt x="1733297" y="801707"/>
                  <a:pt x="1726237" y="801707"/>
                </a:cubicBezTo>
                <a:cubicBezTo>
                  <a:pt x="1705056" y="794648"/>
                  <a:pt x="1680345" y="785821"/>
                  <a:pt x="1652104" y="775231"/>
                </a:cubicBezTo>
                <a:cubicBezTo>
                  <a:pt x="1623863" y="764640"/>
                  <a:pt x="1606212" y="759346"/>
                  <a:pt x="1599152" y="759346"/>
                </a:cubicBezTo>
                <a:cubicBezTo>
                  <a:pt x="1599152" y="759346"/>
                  <a:pt x="1595621" y="759346"/>
                  <a:pt x="1588562" y="759346"/>
                </a:cubicBezTo>
                <a:lnTo>
                  <a:pt x="1514429" y="727574"/>
                </a:lnTo>
                <a:cubicBezTo>
                  <a:pt x="1514429" y="727574"/>
                  <a:pt x="1512663" y="727574"/>
                  <a:pt x="1509133" y="727574"/>
                </a:cubicBezTo>
                <a:cubicBezTo>
                  <a:pt x="1505604" y="727574"/>
                  <a:pt x="1500308" y="724044"/>
                  <a:pt x="1493248" y="716984"/>
                </a:cubicBezTo>
                <a:lnTo>
                  <a:pt x="1472067" y="716984"/>
                </a:lnTo>
                <a:cubicBezTo>
                  <a:pt x="1457946" y="716984"/>
                  <a:pt x="1450886" y="713453"/>
                  <a:pt x="1450886" y="706394"/>
                </a:cubicBezTo>
                <a:lnTo>
                  <a:pt x="1355573" y="674621"/>
                </a:lnTo>
                <a:cubicBezTo>
                  <a:pt x="1348512" y="674621"/>
                  <a:pt x="1343217" y="674621"/>
                  <a:pt x="1339688" y="674621"/>
                </a:cubicBezTo>
                <a:cubicBezTo>
                  <a:pt x="1336156" y="674621"/>
                  <a:pt x="1334392" y="671092"/>
                  <a:pt x="1334392" y="664031"/>
                </a:cubicBezTo>
                <a:cubicBezTo>
                  <a:pt x="1327331" y="664031"/>
                  <a:pt x="1322036" y="665796"/>
                  <a:pt x="1318506" y="669327"/>
                </a:cubicBezTo>
                <a:cubicBezTo>
                  <a:pt x="1314975" y="672857"/>
                  <a:pt x="1309681" y="672857"/>
                  <a:pt x="1302621" y="669327"/>
                </a:cubicBezTo>
                <a:cubicBezTo>
                  <a:pt x="1295560" y="665796"/>
                  <a:pt x="1292030" y="660501"/>
                  <a:pt x="1292030" y="653442"/>
                </a:cubicBezTo>
                <a:cubicBezTo>
                  <a:pt x="1292030" y="653442"/>
                  <a:pt x="1288500" y="653442"/>
                  <a:pt x="1281440" y="653442"/>
                </a:cubicBezTo>
                <a:lnTo>
                  <a:pt x="1270849" y="653442"/>
                </a:lnTo>
                <a:lnTo>
                  <a:pt x="1260258" y="642851"/>
                </a:lnTo>
                <a:lnTo>
                  <a:pt x="1249669" y="642851"/>
                </a:lnTo>
                <a:lnTo>
                  <a:pt x="1239078" y="653442"/>
                </a:lnTo>
                <a:lnTo>
                  <a:pt x="1228487" y="653442"/>
                </a:lnTo>
                <a:cubicBezTo>
                  <a:pt x="1193186" y="646382"/>
                  <a:pt x="1168475" y="635790"/>
                  <a:pt x="1154354" y="621670"/>
                </a:cubicBezTo>
                <a:lnTo>
                  <a:pt x="1196717" y="632261"/>
                </a:lnTo>
                <a:cubicBezTo>
                  <a:pt x="1203777" y="632261"/>
                  <a:pt x="1207306" y="632261"/>
                  <a:pt x="1207306" y="632261"/>
                </a:cubicBezTo>
                <a:lnTo>
                  <a:pt x="1186126" y="611080"/>
                </a:lnTo>
                <a:lnTo>
                  <a:pt x="1175535" y="611080"/>
                </a:lnTo>
                <a:cubicBezTo>
                  <a:pt x="1175535" y="611080"/>
                  <a:pt x="1172005" y="609315"/>
                  <a:pt x="1164945" y="605784"/>
                </a:cubicBezTo>
                <a:cubicBezTo>
                  <a:pt x="1157884" y="602255"/>
                  <a:pt x="1154354" y="600490"/>
                  <a:pt x="1154354" y="600490"/>
                </a:cubicBezTo>
                <a:cubicBezTo>
                  <a:pt x="1133174" y="600490"/>
                  <a:pt x="1119053" y="596959"/>
                  <a:pt x="1111993" y="589899"/>
                </a:cubicBezTo>
                <a:cubicBezTo>
                  <a:pt x="1104932" y="582838"/>
                  <a:pt x="1097872" y="579309"/>
                  <a:pt x="1090813" y="579309"/>
                </a:cubicBezTo>
                <a:lnTo>
                  <a:pt x="1101402" y="600490"/>
                </a:lnTo>
                <a:cubicBezTo>
                  <a:pt x="1122583" y="607549"/>
                  <a:pt x="1133174" y="614611"/>
                  <a:pt x="1133174" y="621670"/>
                </a:cubicBezTo>
                <a:cubicBezTo>
                  <a:pt x="1133174" y="628730"/>
                  <a:pt x="1129644" y="628730"/>
                  <a:pt x="1122583" y="621670"/>
                </a:cubicBezTo>
                <a:lnTo>
                  <a:pt x="1101402" y="621670"/>
                </a:lnTo>
                <a:cubicBezTo>
                  <a:pt x="1094343" y="621670"/>
                  <a:pt x="1089046" y="618140"/>
                  <a:pt x="1085517" y="611080"/>
                </a:cubicBezTo>
                <a:cubicBezTo>
                  <a:pt x="1081986" y="604019"/>
                  <a:pt x="1074928" y="600490"/>
                  <a:pt x="1064336" y="600490"/>
                </a:cubicBezTo>
                <a:cubicBezTo>
                  <a:pt x="1053747" y="600490"/>
                  <a:pt x="1051980" y="596959"/>
                  <a:pt x="1059041" y="589899"/>
                </a:cubicBezTo>
                <a:lnTo>
                  <a:pt x="1037859" y="568718"/>
                </a:lnTo>
                <a:lnTo>
                  <a:pt x="1027270" y="579309"/>
                </a:lnTo>
                <a:lnTo>
                  <a:pt x="1016678" y="589899"/>
                </a:lnTo>
                <a:cubicBezTo>
                  <a:pt x="1009619" y="582838"/>
                  <a:pt x="997263" y="575778"/>
                  <a:pt x="979613" y="568718"/>
                </a:cubicBezTo>
                <a:cubicBezTo>
                  <a:pt x="961961" y="561659"/>
                  <a:pt x="949607" y="558128"/>
                  <a:pt x="942546" y="558128"/>
                </a:cubicBezTo>
                <a:close/>
                <a:moveTo>
                  <a:pt x="7929570" y="554817"/>
                </a:moveTo>
                <a:cubicBezTo>
                  <a:pt x="7924274" y="555260"/>
                  <a:pt x="7918098" y="556363"/>
                  <a:pt x="7911038" y="558128"/>
                </a:cubicBezTo>
                <a:lnTo>
                  <a:pt x="7932219" y="568718"/>
                </a:lnTo>
                <a:lnTo>
                  <a:pt x="7953398" y="568718"/>
                </a:lnTo>
                <a:cubicBezTo>
                  <a:pt x="7953398" y="558128"/>
                  <a:pt x="7945456" y="553494"/>
                  <a:pt x="7929570" y="554817"/>
                </a:cubicBezTo>
                <a:close/>
                <a:moveTo>
                  <a:pt x="7847494" y="547538"/>
                </a:moveTo>
                <a:cubicBezTo>
                  <a:pt x="7847494" y="547538"/>
                  <a:pt x="7851024" y="551067"/>
                  <a:pt x="7858085" y="558128"/>
                </a:cubicBezTo>
                <a:cubicBezTo>
                  <a:pt x="7865146" y="558128"/>
                  <a:pt x="7872205" y="554597"/>
                  <a:pt x="7879267" y="547538"/>
                </a:cubicBezTo>
                <a:lnTo>
                  <a:pt x="7858085" y="547538"/>
                </a:lnTo>
                <a:cubicBezTo>
                  <a:pt x="7851024" y="547538"/>
                  <a:pt x="7847494" y="547538"/>
                  <a:pt x="7847494" y="547538"/>
                </a:cubicBezTo>
                <a:close/>
                <a:moveTo>
                  <a:pt x="1016678" y="547538"/>
                </a:moveTo>
                <a:lnTo>
                  <a:pt x="1027270" y="558128"/>
                </a:lnTo>
                <a:lnTo>
                  <a:pt x="1037859" y="547538"/>
                </a:lnTo>
                <a:cubicBezTo>
                  <a:pt x="1037859" y="547538"/>
                  <a:pt x="1030799" y="547538"/>
                  <a:pt x="1016678" y="547538"/>
                </a:cubicBezTo>
                <a:close/>
                <a:moveTo>
                  <a:pt x="7834257" y="542242"/>
                </a:moveTo>
                <a:cubicBezTo>
                  <a:pt x="7832493" y="542242"/>
                  <a:pt x="7829844" y="544007"/>
                  <a:pt x="7826313" y="547538"/>
                </a:cubicBezTo>
                <a:lnTo>
                  <a:pt x="7836904" y="547538"/>
                </a:lnTo>
                <a:cubicBezTo>
                  <a:pt x="7836904" y="544007"/>
                  <a:pt x="7836022" y="542242"/>
                  <a:pt x="7834257" y="542242"/>
                </a:cubicBezTo>
                <a:close/>
                <a:moveTo>
                  <a:pt x="828700" y="540919"/>
                </a:moveTo>
                <a:cubicBezTo>
                  <a:pt x="826934" y="540036"/>
                  <a:pt x="826051" y="540477"/>
                  <a:pt x="826051" y="542242"/>
                </a:cubicBezTo>
                <a:cubicBezTo>
                  <a:pt x="826051" y="545772"/>
                  <a:pt x="829582" y="551067"/>
                  <a:pt x="836642" y="558128"/>
                </a:cubicBezTo>
                <a:cubicBezTo>
                  <a:pt x="843703" y="565188"/>
                  <a:pt x="854293" y="565188"/>
                  <a:pt x="868414" y="558128"/>
                </a:cubicBezTo>
                <a:cubicBezTo>
                  <a:pt x="875474" y="558128"/>
                  <a:pt x="875474" y="554597"/>
                  <a:pt x="868414" y="547538"/>
                </a:cubicBezTo>
                <a:cubicBezTo>
                  <a:pt x="861353" y="547538"/>
                  <a:pt x="850763" y="547538"/>
                  <a:pt x="836642" y="547538"/>
                </a:cubicBezTo>
                <a:cubicBezTo>
                  <a:pt x="833112" y="544007"/>
                  <a:pt x="830464" y="541801"/>
                  <a:pt x="828700" y="540919"/>
                </a:cubicBezTo>
                <a:close/>
                <a:moveTo>
                  <a:pt x="8271112" y="536947"/>
                </a:moveTo>
                <a:cubicBezTo>
                  <a:pt x="8271112" y="536947"/>
                  <a:pt x="8274641" y="540477"/>
                  <a:pt x="8281702" y="547538"/>
                </a:cubicBezTo>
                <a:lnTo>
                  <a:pt x="8271112" y="547538"/>
                </a:lnTo>
                <a:close/>
                <a:moveTo>
                  <a:pt x="900185" y="536947"/>
                </a:moveTo>
                <a:lnTo>
                  <a:pt x="910775" y="558128"/>
                </a:lnTo>
                <a:cubicBezTo>
                  <a:pt x="910775" y="558128"/>
                  <a:pt x="914305" y="558128"/>
                  <a:pt x="921366" y="558128"/>
                </a:cubicBezTo>
                <a:cubicBezTo>
                  <a:pt x="914305" y="558128"/>
                  <a:pt x="910775" y="554597"/>
                  <a:pt x="910775" y="547538"/>
                </a:cubicBezTo>
                <a:cubicBezTo>
                  <a:pt x="910775" y="540477"/>
                  <a:pt x="907245" y="536947"/>
                  <a:pt x="900185" y="536947"/>
                </a:cubicBezTo>
                <a:close/>
                <a:moveTo>
                  <a:pt x="7794542" y="526357"/>
                </a:moveTo>
                <a:lnTo>
                  <a:pt x="7794542" y="536947"/>
                </a:lnTo>
                <a:lnTo>
                  <a:pt x="7805134" y="526357"/>
                </a:lnTo>
                <a:cubicBezTo>
                  <a:pt x="7798072" y="526357"/>
                  <a:pt x="7794542" y="526357"/>
                  <a:pt x="7794542" y="526357"/>
                </a:cubicBezTo>
                <a:close/>
                <a:moveTo>
                  <a:pt x="957108" y="519737"/>
                </a:moveTo>
                <a:cubicBezTo>
                  <a:pt x="954462" y="520620"/>
                  <a:pt x="953137" y="522827"/>
                  <a:pt x="953137" y="526357"/>
                </a:cubicBezTo>
                <a:lnTo>
                  <a:pt x="939016" y="526357"/>
                </a:lnTo>
                <a:lnTo>
                  <a:pt x="974318" y="547538"/>
                </a:lnTo>
                <a:cubicBezTo>
                  <a:pt x="974318" y="547538"/>
                  <a:pt x="976082" y="544007"/>
                  <a:pt x="979613" y="536947"/>
                </a:cubicBezTo>
                <a:cubicBezTo>
                  <a:pt x="983142" y="529886"/>
                  <a:pt x="979613" y="524592"/>
                  <a:pt x="969022" y="521061"/>
                </a:cubicBezTo>
                <a:cubicBezTo>
                  <a:pt x="963727" y="519296"/>
                  <a:pt x="959756" y="518855"/>
                  <a:pt x="957108" y="519737"/>
                </a:cubicBezTo>
                <a:close/>
                <a:moveTo>
                  <a:pt x="7900446" y="515766"/>
                </a:moveTo>
                <a:lnTo>
                  <a:pt x="7911038" y="526357"/>
                </a:lnTo>
                <a:cubicBezTo>
                  <a:pt x="7911038" y="526357"/>
                  <a:pt x="7911038" y="522826"/>
                  <a:pt x="7911038" y="515766"/>
                </a:cubicBezTo>
                <a:cubicBezTo>
                  <a:pt x="7903976" y="515766"/>
                  <a:pt x="7900446" y="515766"/>
                  <a:pt x="7900446" y="515766"/>
                </a:cubicBezTo>
                <a:close/>
                <a:moveTo>
                  <a:pt x="921366" y="515766"/>
                </a:moveTo>
                <a:lnTo>
                  <a:pt x="930190" y="521061"/>
                </a:lnTo>
                <a:lnTo>
                  <a:pt x="929308" y="518414"/>
                </a:lnTo>
                <a:cubicBezTo>
                  <a:pt x="927544" y="516649"/>
                  <a:pt x="924896" y="515766"/>
                  <a:pt x="921366" y="515766"/>
                </a:cubicBezTo>
                <a:close/>
                <a:moveTo>
                  <a:pt x="7921627" y="494584"/>
                </a:moveTo>
                <a:lnTo>
                  <a:pt x="7942808" y="515766"/>
                </a:lnTo>
                <a:lnTo>
                  <a:pt x="7942808" y="505176"/>
                </a:lnTo>
                <a:cubicBezTo>
                  <a:pt x="7935748" y="505176"/>
                  <a:pt x="7932219" y="503411"/>
                  <a:pt x="7932219" y="499880"/>
                </a:cubicBezTo>
                <a:cubicBezTo>
                  <a:pt x="7932219" y="496351"/>
                  <a:pt x="7928688" y="494584"/>
                  <a:pt x="7921627" y="494584"/>
                </a:cubicBezTo>
                <a:close/>
                <a:moveTo>
                  <a:pt x="7646278" y="494584"/>
                </a:moveTo>
                <a:cubicBezTo>
                  <a:pt x="7653338" y="501645"/>
                  <a:pt x="7656867" y="505176"/>
                  <a:pt x="7656867" y="505176"/>
                </a:cubicBezTo>
                <a:cubicBezTo>
                  <a:pt x="7663928" y="505176"/>
                  <a:pt x="7663928" y="501645"/>
                  <a:pt x="7656867" y="494584"/>
                </a:cubicBezTo>
                <a:cubicBezTo>
                  <a:pt x="7649807" y="494584"/>
                  <a:pt x="7646278" y="494584"/>
                  <a:pt x="7646278" y="494584"/>
                </a:cubicBezTo>
                <a:close/>
                <a:moveTo>
                  <a:pt x="444797" y="494584"/>
                </a:moveTo>
                <a:cubicBezTo>
                  <a:pt x="451857" y="494584"/>
                  <a:pt x="458918" y="494584"/>
                  <a:pt x="465977" y="494584"/>
                </a:cubicBezTo>
                <a:cubicBezTo>
                  <a:pt x="473037" y="494584"/>
                  <a:pt x="476569" y="498115"/>
                  <a:pt x="476569" y="505176"/>
                </a:cubicBezTo>
                <a:lnTo>
                  <a:pt x="476569" y="515766"/>
                </a:lnTo>
                <a:cubicBezTo>
                  <a:pt x="476569" y="515766"/>
                  <a:pt x="473037" y="512236"/>
                  <a:pt x="465977" y="505176"/>
                </a:cubicBezTo>
                <a:cubicBezTo>
                  <a:pt x="458918" y="505176"/>
                  <a:pt x="448327" y="505176"/>
                  <a:pt x="434206" y="505176"/>
                </a:cubicBezTo>
                <a:close/>
                <a:moveTo>
                  <a:pt x="614243" y="483994"/>
                </a:moveTo>
                <a:cubicBezTo>
                  <a:pt x="614243" y="491055"/>
                  <a:pt x="612478" y="494584"/>
                  <a:pt x="608947" y="494584"/>
                </a:cubicBezTo>
                <a:cubicBezTo>
                  <a:pt x="605418" y="494584"/>
                  <a:pt x="603653" y="492820"/>
                  <a:pt x="603653" y="489290"/>
                </a:cubicBezTo>
                <a:cubicBezTo>
                  <a:pt x="603653" y="485759"/>
                  <a:pt x="607183" y="483994"/>
                  <a:pt x="614243" y="483994"/>
                </a:cubicBezTo>
                <a:close/>
                <a:moveTo>
                  <a:pt x="296531" y="483994"/>
                </a:moveTo>
                <a:cubicBezTo>
                  <a:pt x="310652" y="483994"/>
                  <a:pt x="323008" y="485759"/>
                  <a:pt x="333597" y="489290"/>
                </a:cubicBezTo>
                <a:cubicBezTo>
                  <a:pt x="344187" y="492820"/>
                  <a:pt x="354778" y="496351"/>
                  <a:pt x="365368" y="499880"/>
                </a:cubicBezTo>
                <a:cubicBezTo>
                  <a:pt x="375959" y="503411"/>
                  <a:pt x="381254" y="506940"/>
                  <a:pt x="381254" y="510471"/>
                </a:cubicBezTo>
                <a:cubicBezTo>
                  <a:pt x="381254" y="514001"/>
                  <a:pt x="379489" y="515766"/>
                  <a:pt x="375959" y="515766"/>
                </a:cubicBezTo>
                <a:cubicBezTo>
                  <a:pt x="372429" y="515766"/>
                  <a:pt x="367133" y="515766"/>
                  <a:pt x="360074" y="515766"/>
                </a:cubicBezTo>
                <a:lnTo>
                  <a:pt x="338893" y="515766"/>
                </a:lnTo>
                <a:lnTo>
                  <a:pt x="317712" y="505176"/>
                </a:lnTo>
                <a:cubicBezTo>
                  <a:pt x="317712" y="505176"/>
                  <a:pt x="315946" y="503411"/>
                  <a:pt x="312416" y="499880"/>
                </a:cubicBezTo>
                <a:cubicBezTo>
                  <a:pt x="308887" y="496351"/>
                  <a:pt x="303592" y="494584"/>
                  <a:pt x="296531" y="494584"/>
                </a:cubicBezTo>
                <a:close/>
                <a:moveTo>
                  <a:pt x="773099" y="481642"/>
                </a:moveTo>
                <a:lnTo>
                  <a:pt x="782367" y="482671"/>
                </a:lnTo>
                <a:lnTo>
                  <a:pt x="783690" y="483994"/>
                </a:lnTo>
                <a:cubicBezTo>
                  <a:pt x="776630" y="483994"/>
                  <a:pt x="773099" y="483994"/>
                  <a:pt x="773099" y="483994"/>
                </a:cubicBezTo>
                <a:close/>
                <a:moveTo>
                  <a:pt x="7762772" y="473405"/>
                </a:moveTo>
                <a:lnTo>
                  <a:pt x="7773361" y="483994"/>
                </a:lnTo>
                <a:lnTo>
                  <a:pt x="7805134" y="483994"/>
                </a:lnTo>
                <a:cubicBezTo>
                  <a:pt x="7805134" y="483994"/>
                  <a:pt x="7801604" y="482230"/>
                  <a:pt x="7794542" y="478699"/>
                </a:cubicBezTo>
                <a:cubicBezTo>
                  <a:pt x="7787482" y="475169"/>
                  <a:pt x="7783952" y="473405"/>
                  <a:pt x="7783952" y="473405"/>
                </a:cubicBezTo>
                <a:close/>
                <a:moveTo>
                  <a:pt x="667195" y="473405"/>
                </a:moveTo>
                <a:cubicBezTo>
                  <a:pt x="667195" y="480463"/>
                  <a:pt x="670726" y="483994"/>
                  <a:pt x="677786" y="483994"/>
                </a:cubicBezTo>
                <a:lnTo>
                  <a:pt x="688377" y="473405"/>
                </a:lnTo>
                <a:cubicBezTo>
                  <a:pt x="681316" y="473405"/>
                  <a:pt x="676020" y="473405"/>
                  <a:pt x="672491" y="473405"/>
                </a:cubicBezTo>
                <a:cubicBezTo>
                  <a:pt x="668962" y="473405"/>
                  <a:pt x="667195" y="473405"/>
                  <a:pt x="667195" y="473405"/>
                </a:cubicBezTo>
                <a:close/>
                <a:moveTo>
                  <a:pt x="582473" y="473405"/>
                </a:moveTo>
                <a:cubicBezTo>
                  <a:pt x="589533" y="473405"/>
                  <a:pt x="593062" y="473405"/>
                  <a:pt x="593062" y="473405"/>
                </a:cubicBezTo>
                <a:cubicBezTo>
                  <a:pt x="593062" y="473405"/>
                  <a:pt x="593062" y="476934"/>
                  <a:pt x="593062" y="483994"/>
                </a:cubicBezTo>
                <a:cubicBezTo>
                  <a:pt x="593062" y="483994"/>
                  <a:pt x="589533" y="483994"/>
                  <a:pt x="582473" y="483994"/>
                </a:cubicBezTo>
                <a:close/>
                <a:moveTo>
                  <a:pt x="773099" y="452224"/>
                </a:moveTo>
                <a:lnTo>
                  <a:pt x="783690" y="462813"/>
                </a:lnTo>
                <a:cubicBezTo>
                  <a:pt x="797810" y="462813"/>
                  <a:pt x="804871" y="464578"/>
                  <a:pt x="804871" y="468109"/>
                </a:cubicBezTo>
                <a:cubicBezTo>
                  <a:pt x="804871" y="464578"/>
                  <a:pt x="808401" y="462813"/>
                  <a:pt x="815462" y="462813"/>
                </a:cubicBezTo>
                <a:close/>
                <a:moveTo>
                  <a:pt x="487158" y="441632"/>
                </a:moveTo>
                <a:lnTo>
                  <a:pt x="561291" y="462813"/>
                </a:lnTo>
                <a:cubicBezTo>
                  <a:pt x="554231" y="469874"/>
                  <a:pt x="547170" y="469874"/>
                  <a:pt x="540110" y="462813"/>
                </a:cubicBezTo>
                <a:cubicBezTo>
                  <a:pt x="533049" y="462813"/>
                  <a:pt x="527755" y="461049"/>
                  <a:pt x="524224" y="457519"/>
                </a:cubicBezTo>
                <a:cubicBezTo>
                  <a:pt x="520695" y="453988"/>
                  <a:pt x="515400" y="452224"/>
                  <a:pt x="508339" y="452224"/>
                </a:cubicBezTo>
                <a:cubicBezTo>
                  <a:pt x="501279" y="452224"/>
                  <a:pt x="494218" y="448693"/>
                  <a:pt x="487158" y="441632"/>
                </a:cubicBezTo>
                <a:close/>
                <a:moveTo>
                  <a:pt x="730738" y="431043"/>
                </a:moveTo>
                <a:cubicBezTo>
                  <a:pt x="737799" y="431043"/>
                  <a:pt x="743095" y="432807"/>
                  <a:pt x="746624" y="436338"/>
                </a:cubicBezTo>
                <a:cubicBezTo>
                  <a:pt x="750153" y="439868"/>
                  <a:pt x="751919" y="441632"/>
                  <a:pt x="751919" y="441632"/>
                </a:cubicBezTo>
                <a:lnTo>
                  <a:pt x="751919" y="431043"/>
                </a:lnTo>
                <a:close/>
                <a:moveTo>
                  <a:pt x="646015" y="420453"/>
                </a:moveTo>
                <a:cubicBezTo>
                  <a:pt x="646015" y="427512"/>
                  <a:pt x="646015" y="431043"/>
                  <a:pt x="646015" y="431043"/>
                </a:cubicBezTo>
                <a:lnTo>
                  <a:pt x="656605" y="420453"/>
                </a:lnTo>
                <a:cubicBezTo>
                  <a:pt x="656605" y="420453"/>
                  <a:pt x="653074" y="420453"/>
                  <a:pt x="646015" y="420453"/>
                </a:cubicBezTo>
                <a:close/>
                <a:moveTo>
                  <a:pt x="593062" y="409861"/>
                </a:moveTo>
                <a:cubicBezTo>
                  <a:pt x="593062" y="409861"/>
                  <a:pt x="593062" y="413392"/>
                  <a:pt x="593062" y="420453"/>
                </a:cubicBezTo>
                <a:lnTo>
                  <a:pt x="614243" y="420453"/>
                </a:lnTo>
                <a:lnTo>
                  <a:pt x="603653" y="409861"/>
                </a:lnTo>
                <a:lnTo>
                  <a:pt x="598357" y="409861"/>
                </a:lnTo>
                <a:close/>
                <a:moveTo>
                  <a:pt x="614243" y="388680"/>
                </a:moveTo>
                <a:cubicBezTo>
                  <a:pt x="607183" y="388680"/>
                  <a:pt x="603653" y="392211"/>
                  <a:pt x="603653" y="399272"/>
                </a:cubicBezTo>
                <a:cubicBezTo>
                  <a:pt x="610713" y="399272"/>
                  <a:pt x="614243" y="399272"/>
                  <a:pt x="614243" y="399272"/>
                </a:cubicBezTo>
                <a:close/>
                <a:moveTo>
                  <a:pt x="402435" y="388680"/>
                </a:moveTo>
                <a:cubicBezTo>
                  <a:pt x="409496" y="388680"/>
                  <a:pt x="416556" y="392211"/>
                  <a:pt x="423617" y="399272"/>
                </a:cubicBezTo>
                <a:cubicBezTo>
                  <a:pt x="430676" y="406332"/>
                  <a:pt x="434206" y="409861"/>
                  <a:pt x="434206" y="409861"/>
                </a:cubicBezTo>
                <a:lnTo>
                  <a:pt x="444797" y="420453"/>
                </a:lnTo>
                <a:lnTo>
                  <a:pt x="465977" y="431043"/>
                </a:lnTo>
                <a:cubicBezTo>
                  <a:pt x="451857" y="431043"/>
                  <a:pt x="444797" y="429278"/>
                  <a:pt x="444797" y="425747"/>
                </a:cubicBezTo>
                <a:cubicBezTo>
                  <a:pt x="444797" y="422217"/>
                  <a:pt x="441266" y="420453"/>
                  <a:pt x="434206" y="420453"/>
                </a:cubicBezTo>
                <a:lnTo>
                  <a:pt x="381254" y="399272"/>
                </a:lnTo>
                <a:cubicBezTo>
                  <a:pt x="388314" y="392211"/>
                  <a:pt x="395375" y="388680"/>
                  <a:pt x="402435" y="388680"/>
                </a:cubicBezTo>
                <a:close/>
                <a:moveTo>
                  <a:pt x="0" y="388680"/>
                </a:moveTo>
                <a:lnTo>
                  <a:pt x="10590" y="388680"/>
                </a:lnTo>
                <a:lnTo>
                  <a:pt x="10590" y="399272"/>
                </a:lnTo>
                <a:cubicBezTo>
                  <a:pt x="10590" y="399272"/>
                  <a:pt x="8825" y="397507"/>
                  <a:pt x="5295" y="393976"/>
                </a:cubicBezTo>
                <a:cubicBezTo>
                  <a:pt x="1765" y="390445"/>
                  <a:pt x="0" y="388680"/>
                  <a:pt x="0" y="388680"/>
                </a:cubicBezTo>
                <a:close/>
                <a:moveTo>
                  <a:pt x="542759" y="383386"/>
                </a:moveTo>
                <a:cubicBezTo>
                  <a:pt x="540994" y="383386"/>
                  <a:pt x="540110" y="385151"/>
                  <a:pt x="540110" y="388680"/>
                </a:cubicBezTo>
                <a:lnTo>
                  <a:pt x="550701" y="388680"/>
                </a:lnTo>
                <a:cubicBezTo>
                  <a:pt x="547170" y="385151"/>
                  <a:pt x="544523" y="383386"/>
                  <a:pt x="542759" y="383386"/>
                </a:cubicBezTo>
                <a:close/>
                <a:moveTo>
                  <a:pt x="413026" y="367501"/>
                </a:moveTo>
                <a:cubicBezTo>
                  <a:pt x="420085" y="367501"/>
                  <a:pt x="427145" y="371030"/>
                  <a:pt x="434206" y="378091"/>
                </a:cubicBezTo>
                <a:cubicBezTo>
                  <a:pt x="413026" y="378091"/>
                  <a:pt x="402435" y="376326"/>
                  <a:pt x="402435" y="372795"/>
                </a:cubicBezTo>
                <a:cubicBezTo>
                  <a:pt x="402435" y="369265"/>
                  <a:pt x="405964" y="367501"/>
                  <a:pt x="413026" y="367501"/>
                </a:cubicBezTo>
                <a:close/>
                <a:moveTo>
                  <a:pt x="338893" y="367501"/>
                </a:moveTo>
                <a:lnTo>
                  <a:pt x="360074" y="367501"/>
                </a:lnTo>
                <a:cubicBezTo>
                  <a:pt x="367133" y="374560"/>
                  <a:pt x="372429" y="379855"/>
                  <a:pt x="375959" y="383386"/>
                </a:cubicBezTo>
                <a:cubicBezTo>
                  <a:pt x="379489" y="386916"/>
                  <a:pt x="381254" y="388680"/>
                  <a:pt x="381254" y="388680"/>
                </a:cubicBezTo>
                <a:lnTo>
                  <a:pt x="360074" y="388680"/>
                </a:lnTo>
                <a:cubicBezTo>
                  <a:pt x="360074" y="381621"/>
                  <a:pt x="356544" y="378091"/>
                  <a:pt x="349483" y="378091"/>
                </a:cubicBezTo>
                <a:lnTo>
                  <a:pt x="338893" y="378091"/>
                </a:lnTo>
                <a:cubicBezTo>
                  <a:pt x="345953" y="378091"/>
                  <a:pt x="345953" y="374560"/>
                  <a:pt x="338893" y="367501"/>
                </a:cubicBezTo>
                <a:close/>
                <a:moveTo>
                  <a:pt x="370664" y="356909"/>
                </a:moveTo>
                <a:cubicBezTo>
                  <a:pt x="377724" y="363970"/>
                  <a:pt x="377724" y="367501"/>
                  <a:pt x="370664" y="367501"/>
                </a:cubicBezTo>
                <a:cubicBezTo>
                  <a:pt x="363604" y="367501"/>
                  <a:pt x="360074" y="365736"/>
                  <a:pt x="360074" y="362205"/>
                </a:cubicBezTo>
                <a:cubicBezTo>
                  <a:pt x="360074" y="358674"/>
                  <a:pt x="363604" y="356909"/>
                  <a:pt x="370664" y="356909"/>
                </a:cubicBezTo>
                <a:close/>
                <a:moveTo>
                  <a:pt x="7508601" y="335728"/>
                </a:moveTo>
                <a:lnTo>
                  <a:pt x="7508601" y="346320"/>
                </a:lnTo>
                <a:lnTo>
                  <a:pt x="7498011" y="346320"/>
                </a:lnTo>
                <a:close/>
                <a:moveTo>
                  <a:pt x="476569" y="335728"/>
                </a:moveTo>
                <a:lnTo>
                  <a:pt x="476569" y="346320"/>
                </a:lnTo>
                <a:cubicBezTo>
                  <a:pt x="483629" y="353380"/>
                  <a:pt x="488924" y="356909"/>
                  <a:pt x="492453" y="356909"/>
                </a:cubicBezTo>
                <a:cubicBezTo>
                  <a:pt x="495984" y="356909"/>
                  <a:pt x="497749" y="353380"/>
                  <a:pt x="497749" y="346320"/>
                </a:cubicBezTo>
                <a:lnTo>
                  <a:pt x="487158" y="335728"/>
                </a:lnTo>
                <a:cubicBezTo>
                  <a:pt x="480097" y="335728"/>
                  <a:pt x="476569" y="335728"/>
                  <a:pt x="476569" y="335728"/>
                </a:cubicBezTo>
                <a:close/>
                <a:moveTo>
                  <a:pt x="532167" y="330434"/>
                </a:moveTo>
                <a:cubicBezTo>
                  <a:pt x="530402" y="330434"/>
                  <a:pt x="529521" y="332199"/>
                  <a:pt x="529521" y="335728"/>
                </a:cubicBezTo>
                <a:lnTo>
                  <a:pt x="540110" y="335728"/>
                </a:lnTo>
                <a:cubicBezTo>
                  <a:pt x="536581" y="332199"/>
                  <a:pt x="533933" y="330434"/>
                  <a:pt x="532167" y="330434"/>
                </a:cubicBezTo>
                <a:close/>
                <a:moveTo>
                  <a:pt x="497749" y="325139"/>
                </a:moveTo>
                <a:lnTo>
                  <a:pt x="508339" y="335728"/>
                </a:lnTo>
                <a:cubicBezTo>
                  <a:pt x="508339" y="335728"/>
                  <a:pt x="508339" y="332199"/>
                  <a:pt x="508339" y="325139"/>
                </a:cubicBezTo>
                <a:close/>
                <a:moveTo>
                  <a:pt x="413026" y="293368"/>
                </a:moveTo>
                <a:cubicBezTo>
                  <a:pt x="420085" y="300428"/>
                  <a:pt x="423617" y="303957"/>
                  <a:pt x="423617" y="303957"/>
                </a:cubicBezTo>
                <a:cubicBezTo>
                  <a:pt x="423617" y="303957"/>
                  <a:pt x="421851" y="303957"/>
                  <a:pt x="418320" y="303957"/>
                </a:cubicBezTo>
                <a:cubicBezTo>
                  <a:pt x="414791" y="303957"/>
                  <a:pt x="411260" y="303957"/>
                  <a:pt x="407730" y="303957"/>
                </a:cubicBezTo>
                <a:cubicBezTo>
                  <a:pt x="404200" y="303957"/>
                  <a:pt x="402435" y="302193"/>
                  <a:pt x="402435" y="298662"/>
                </a:cubicBezTo>
                <a:cubicBezTo>
                  <a:pt x="402435" y="295132"/>
                  <a:pt x="405964" y="293368"/>
                  <a:pt x="413026" y="293368"/>
                </a:cubicBezTo>
                <a:close/>
                <a:moveTo>
                  <a:pt x="275350" y="282776"/>
                </a:moveTo>
                <a:cubicBezTo>
                  <a:pt x="275350" y="282776"/>
                  <a:pt x="282411" y="282776"/>
                  <a:pt x="296531" y="282776"/>
                </a:cubicBezTo>
                <a:lnTo>
                  <a:pt x="296531" y="293368"/>
                </a:lnTo>
                <a:cubicBezTo>
                  <a:pt x="282411" y="293368"/>
                  <a:pt x="275350" y="289837"/>
                  <a:pt x="275350" y="282776"/>
                </a:cubicBezTo>
                <a:close/>
                <a:moveTo>
                  <a:pt x="643367" y="256301"/>
                </a:moveTo>
                <a:cubicBezTo>
                  <a:pt x="641603" y="256301"/>
                  <a:pt x="638955" y="258066"/>
                  <a:pt x="635425" y="261597"/>
                </a:cubicBezTo>
                <a:cubicBezTo>
                  <a:pt x="635425" y="261597"/>
                  <a:pt x="635425" y="263361"/>
                  <a:pt x="635425" y="266891"/>
                </a:cubicBezTo>
                <a:cubicBezTo>
                  <a:pt x="635425" y="270422"/>
                  <a:pt x="631895" y="272186"/>
                  <a:pt x="624833" y="272186"/>
                </a:cubicBezTo>
                <a:cubicBezTo>
                  <a:pt x="610713" y="272186"/>
                  <a:pt x="614243" y="275717"/>
                  <a:pt x="635425" y="282776"/>
                </a:cubicBezTo>
                <a:cubicBezTo>
                  <a:pt x="642485" y="282776"/>
                  <a:pt x="656605" y="286307"/>
                  <a:pt x="677786" y="293368"/>
                </a:cubicBezTo>
                <a:lnTo>
                  <a:pt x="720147" y="293368"/>
                </a:lnTo>
                <a:cubicBezTo>
                  <a:pt x="713087" y="286307"/>
                  <a:pt x="691905" y="279247"/>
                  <a:pt x="656605" y="272186"/>
                </a:cubicBezTo>
                <a:cubicBezTo>
                  <a:pt x="649545" y="272186"/>
                  <a:pt x="644249" y="272186"/>
                  <a:pt x="640720" y="272186"/>
                </a:cubicBezTo>
                <a:cubicBezTo>
                  <a:pt x="637189" y="272186"/>
                  <a:pt x="638953" y="268656"/>
                  <a:pt x="646015" y="261597"/>
                </a:cubicBezTo>
                <a:cubicBezTo>
                  <a:pt x="646015" y="258066"/>
                  <a:pt x="645131" y="256301"/>
                  <a:pt x="643367" y="256301"/>
                </a:cubicBezTo>
                <a:close/>
                <a:moveTo>
                  <a:pt x="7212070" y="240416"/>
                </a:moveTo>
                <a:cubicBezTo>
                  <a:pt x="7212070" y="240416"/>
                  <a:pt x="7213836" y="242180"/>
                  <a:pt x="7217366" y="245710"/>
                </a:cubicBezTo>
                <a:cubicBezTo>
                  <a:pt x="7220895" y="249241"/>
                  <a:pt x="7222660" y="251005"/>
                  <a:pt x="7222660" y="251005"/>
                </a:cubicBezTo>
                <a:lnTo>
                  <a:pt x="7222660" y="240416"/>
                </a:lnTo>
                <a:close/>
                <a:moveTo>
                  <a:pt x="21179" y="240416"/>
                </a:moveTo>
                <a:lnTo>
                  <a:pt x="31771" y="240416"/>
                </a:lnTo>
                <a:lnTo>
                  <a:pt x="31771" y="251005"/>
                </a:lnTo>
                <a:close/>
                <a:moveTo>
                  <a:pt x="529521" y="229824"/>
                </a:moveTo>
                <a:lnTo>
                  <a:pt x="550701" y="240416"/>
                </a:lnTo>
                <a:cubicBezTo>
                  <a:pt x="550701" y="233355"/>
                  <a:pt x="548937" y="229824"/>
                  <a:pt x="545405" y="229824"/>
                </a:cubicBezTo>
                <a:cubicBezTo>
                  <a:pt x="541876" y="229824"/>
                  <a:pt x="536581" y="229824"/>
                  <a:pt x="529521" y="229824"/>
                </a:cubicBezTo>
                <a:close/>
                <a:moveTo>
                  <a:pt x="42361" y="219234"/>
                </a:moveTo>
                <a:lnTo>
                  <a:pt x="52952" y="229824"/>
                </a:lnTo>
                <a:lnTo>
                  <a:pt x="42361" y="229824"/>
                </a:lnTo>
                <a:cubicBezTo>
                  <a:pt x="35300" y="222765"/>
                  <a:pt x="35300" y="219234"/>
                  <a:pt x="42361" y="219234"/>
                </a:cubicBezTo>
                <a:close/>
                <a:moveTo>
                  <a:pt x="455387" y="208645"/>
                </a:moveTo>
                <a:cubicBezTo>
                  <a:pt x="441266" y="208645"/>
                  <a:pt x="434206" y="210409"/>
                  <a:pt x="434206" y="213939"/>
                </a:cubicBezTo>
                <a:cubicBezTo>
                  <a:pt x="434206" y="217470"/>
                  <a:pt x="437737" y="222765"/>
                  <a:pt x="444797" y="229824"/>
                </a:cubicBezTo>
                <a:cubicBezTo>
                  <a:pt x="451857" y="222765"/>
                  <a:pt x="462448" y="219234"/>
                  <a:pt x="476569" y="219234"/>
                </a:cubicBezTo>
                <a:cubicBezTo>
                  <a:pt x="476569" y="219234"/>
                  <a:pt x="476569" y="217470"/>
                  <a:pt x="476569" y="213939"/>
                </a:cubicBezTo>
                <a:cubicBezTo>
                  <a:pt x="476569" y="210409"/>
                  <a:pt x="469508" y="208645"/>
                  <a:pt x="455387" y="208645"/>
                </a:cubicBezTo>
                <a:close/>
                <a:moveTo>
                  <a:pt x="317712" y="198053"/>
                </a:moveTo>
                <a:lnTo>
                  <a:pt x="349483" y="208645"/>
                </a:lnTo>
                <a:cubicBezTo>
                  <a:pt x="370664" y="215704"/>
                  <a:pt x="381254" y="219234"/>
                  <a:pt x="381254" y="219234"/>
                </a:cubicBezTo>
                <a:cubicBezTo>
                  <a:pt x="381254" y="205114"/>
                  <a:pt x="363604" y="198053"/>
                  <a:pt x="328302" y="198053"/>
                </a:cubicBezTo>
                <a:close/>
                <a:moveTo>
                  <a:pt x="296531" y="187463"/>
                </a:moveTo>
                <a:lnTo>
                  <a:pt x="307121" y="198053"/>
                </a:lnTo>
                <a:lnTo>
                  <a:pt x="307121" y="187463"/>
                </a:lnTo>
                <a:cubicBezTo>
                  <a:pt x="307121" y="187463"/>
                  <a:pt x="303592" y="187463"/>
                  <a:pt x="296531" y="187463"/>
                </a:cubicBezTo>
                <a:close/>
                <a:moveTo>
                  <a:pt x="476569" y="166282"/>
                </a:moveTo>
                <a:lnTo>
                  <a:pt x="476569" y="176872"/>
                </a:lnTo>
                <a:cubicBezTo>
                  <a:pt x="483629" y="176872"/>
                  <a:pt x="490689" y="176872"/>
                  <a:pt x="497749" y="176872"/>
                </a:cubicBezTo>
                <a:lnTo>
                  <a:pt x="487158" y="166282"/>
                </a:lnTo>
                <a:cubicBezTo>
                  <a:pt x="480097" y="166282"/>
                  <a:pt x="476569" y="166282"/>
                  <a:pt x="476569" y="166282"/>
                </a:cubicBezTo>
                <a:close/>
                <a:moveTo>
                  <a:pt x="7137937" y="155691"/>
                </a:moveTo>
                <a:lnTo>
                  <a:pt x="7159118" y="176872"/>
                </a:lnTo>
                <a:cubicBezTo>
                  <a:pt x="7152058" y="183933"/>
                  <a:pt x="7144997" y="180403"/>
                  <a:pt x="7137937" y="166282"/>
                </a:cubicBezTo>
                <a:cubicBezTo>
                  <a:pt x="7137937" y="166282"/>
                  <a:pt x="7137937" y="162751"/>
                  <a:pt x="7137937" y="155691"/>
                </a:cubicBezTo>
                <a:close/>
                <a:moveTo>
                  <a:pt x="7042622" y="155691"/>
                </a:moveTo>
                <a:cubicBezTo>
                  <a:pt x="7042622" y="155691"/>
                  <a:pt x="7046154" y="155691"/>
                  <a:pt x="7053214" y="155691"/>
                </a:cubicBezTo>
                <a:cubicBezTo>
                  <a:pt x="7060274" y="155691"/>
                  <a:pt x="7063804" y="157457"/>
                  <a:pt x="7063804" y="160987"/>
                </a:cubicBezTo>
                <a:cubicBezTo>
                  <a:pt x="7063804" y="164518"/>
                  <a:pt x="7056744" y="166282"/>
                  <a:pt x="7042622" y="166282"/>
                </a:cubicBezTo>
                <a:cubicBezTo>
                  <a:pt x="7035562" y="166282"/>
                  <a:pt x="7032033" y="164518"/>
                  <a:pt x="7032033" y="160987"/>
                </a:cubicBezTo>
                <a:cubicBezTo>
                  <a:pt x="7032033" y="157457"/>
                  <a:pt x="7035562" y="155691"/>
                  <a:pt x="7042622" y="155691"/>
                </a:cubicBezTo>
                <a:close/>
                <a:moveTo>
                  <a:pt x="7053214" y="123920"/>
                </a:moveTo>
                <a:lnTo>
                  <a:pt x="7116756" y="145101"/>
                </a:lnTo>
                <a:lnTo>
                  <a:pt x="7084985" y="145101"/>
                </a:lnTo>
                <a:cubicBezTo>
                  <a:pt x="7063804" y="138041"/>
                  <a:pt x="7053214" y="130981"/>
                  <a:pt x="7053214" y="123920"/>
                </a:cubicBezTo>
                <a:close/>
                <a:moveTo>
                  <a:pt x="6979081" y="102739"/>
                </a:moveTo>
                <a:lnTo>
                  <a:pt x="6989670" y="102739"/>
                </a:lnTo>
                <a:cubicBezTo>
                  <a:pt x="6989670" y="102739"/>
                  <a:pt x="6989670" y="106270"/>
                  <a:pt x="6989670" y="113330"/>
                </a:cubicBezTo>
                <a:cubicBezTo>
                  <a:pt x="6982610" y="113330"/>
                  <a:pt x="6979081" y="109799"/>
                  <a:pt x="6979081" y="102739"/>
                </a:cubicBezTo>
                <a:close/>
                <a:moveTo>
                  <a:pt x="64866" y="96121"/>
                </a:moveTo>
                <a:cubicBezTo>
                  <a:pt x="69278" y="95239"/>
                  <a:pt x="74133" y="95680"/>
                  <a:pt x="79427" y="97445"/>
                </a:cubicBezTo>
                <a:cubicBezTo>
                  <a:pt x="90018" y="100974"/>
                  <a:pt x="97078" y="104504"/>
                  <a:pt x="100608" y="108035"/>
                </a:cubicBezTo>
                <a:cubicBezTo>
                  <a:pt x="104139" y="111566"/>
                  <a:pt x="109433" y="113330"/>
                  <a:pt x="116494" y="113330"/>
                </a:cubicBezTo>
                <a:cubicBezTo>
                  <a:pt x="109433" y="120391"/>
                  <a:pt x="98843" y="120391"/>
                  <a:pt x="84723" y="113330"/>
                </a:cubicBezTo>
                <a:lnTo>
                  <a:pt x="63542" y="102739"/>
                </a:lnTo>
                <a:lnTo>
                  <a:pt x="52952" y="102739"/>
                </a:lnTo>
                <a:cubicBezTo>
                  <a:pt x="56481" y="99210"/>
                  <a:pt x="60453" y="97004"/>
                  <a:pt x="64866" y="96121"/>
                </a:cubicBezTo>
                <a:close/>
                <a:moveTo>
                  <a:pt x="6883766" y="60378"/>
                </a:moveTo>
                <a:lnTo>
                  <a:pt x="6926129" y="81559"/>
                </a:lnTo>
                <a:cubicBezTo>
                  <a:pt x="6919068" y="81559"/>
                  <a:pt x="6904948" y="81559"/>
                  <a:pt x="6883766" y="81559"/>
                </a:cubicBezTo>
                <a:cubicBezTo>
                  <a:pt x="6876706" y="74499"/>
                  <a:pt x="6876706" y="67439"/>
                  <a:pt x="6883766" y="60378"/>
                </a:cubicBezTo>
                <a:close/>
                <a:moveTo>
                  <a:pt x="6862587" y="60378"/>
                </a:moveTo>
                <a:cubicBezTo>
                  <a:pt x="6869648" y="60378"/>
                  <a:pt x="6873177" y="63908"/>
                  <a:pt x="6873177" y="70968"/>
                </a:cubicBezTo>
                <a:lnTo>
                  <a:pt x="6862587" y="70968"/>
                </a:lnTo>
                <a:cubicBezTo>
                  <a:pt x="6862587" y="70968"/>
                  <a:pt x="6862587" y="67439"/>
                  <a:pt x="6862587" y="60378"/>
                </a:cubicBezTo>
                <a:close/>
                <a:moveTo>
                  <a:pt x="232989" y="60378"/>
                </a:moveTo>
                <a:cubicBezTo>
                  <a:pt x="240048" y="60378"/>
                  <a:pt x="243579" y="63908"/>
                  <a:pt x="243579" y="70968"/>
                </a:cubicBezTo>
                <a:cubicBezTo>
                  <a:pt x="243579" y="78029"/>
                  <a:pt x="240048" y="81559"/>
                  <a:pt x="232989" y="81559"/>
                </a:cubicBezTo>
                <a:close/>
                <a:moveTo>
                  <a:pt x="148265" y="60378"/>
                </a:moveTo>
                <a:cubicBezTo>
                  <a:pt x="155325" y="60378"/>
                  <a:pt x="158856" y="60378"/>
                  <a:pt x="158856" y="60378"/>
                </a:cubicBezTo>
                <a:cubicBezTo>
                  <a:pt x="158856" y="60378"/>
                  <a:pt x="158856" y="62143"/>
                  <a:pt x="158856" y="65674"/>
                </a:cubicBezTo>
                <a:cubicBezTo>
                  <a:pt x="158856" y="69203"/>
                  <a:pt x="158856" y="70968"/>
                  <a:pt x="158856" y="70968"/>
                </a:cubicBezTo>
                <a:cubicBezTo>
                  <a:pt x="158856" y="70968"/>
                  <a:pt x="155325" y="67439"/>
                  <a:pt x="148265" y="60378"/>
                </a:cubicBezTo>
                <a:close/>
                <a:moveTo>
                  <a:pt x="190627" y="49787"/>
                </a:moveTo>
                <a:lnTo>
                  <a:pt x="201217" y="49787"/>
                </a:lnTo>
                <a:cubicBezTo>
                  <a:pt x="201217" y="49787"/>
                  <a:pt x="202983" y="51552"/>
                  <a:pt x="206512" y="55083"/>
                </a:cubicBezTo>
                <a:cubicBezTo>
                  <a:pt x="210043" y="58614"/>
                  <a:pt x="211808" y="60378"/>
                  <a:pt x="211808" y="60378"/>
                </a:cubicBezTo>
                <a:cubicBezTo>
                  <a:pt x="211808" y="60378"/>
                  <a:pt x="208277" y="62143"/>
                  <a:pt x="201217" y="65674"/>
                </a:cubicBezTo>
                <a:cubicBezTo>
                  <a:pt x="194158" y="69203"/>
                  <a:pt x="187096" y="70968"/>
                  <a:pt x="180037" y="70968"/>
                </a:cubicBezTo>
                <a:cubicBezTo>
                  <a:pt x="194158" y="63908"/>
                  <a:pt x="197688" y="56847"/>
                  <a:pt x="190627" y="49787"/>
                </a:cubicBezTo>
                <a:close/>
                <a:moveTo>
                  <a:pt x="308703" y="0"/>
                </a:moveTo>
                <a:lnTo>
                  <a:pt x="6631666" y="0"/>
                </a:lnTo>
                <a:lnTo>
                  <a:pt x="6640188" y="2131"/>
                </a:lnTo>
                <a:cubicBezTo>
                  <a:pt x="6647248" y="5662"/>
                  <a:pt x="6654307" y="7426"/>
                  <a:pt x="6661368" y="7426"/>
                </a:cubicBezTo>
                <a:cubicBezTo>
                  <a:pt x="6682550" y="21547"/>
                  <a:pt x="6696669" y="28607"/>
                  <a:pt x="6703730" y="28607"/>
                </a:cubicBezTo>
                <a:cubicBezTo>
                  <a:pt x="6710791" y="35666"/>
                  <a:pt x="6717850" y="40962"/>
                  <a:pt x="6724910" y="44493"/>
                </a:cubicBezTo>
                <a:cubicBezTo>
                  <a:pt x="6731972" y="48022"/>
                  <a:pt x="6735502" y="49787"/>
                  <a:pt x="6735502" y="49787"/>
                </a:cubicBezTo>
                <a:cubicBezTo>
                  <a:pt x="6742562" y="56847"/>
                  <a:pt x="6749621" y="60378"/>
                  <a:pt x="6756682" y="60378"/>
                </a:cubicBezTo>
                <a:cubicBezTo>
                  <a:pt x="6799044" y="60378"/>
                  <a:pt x="6820224" y="67439"/>
                  <a:pt x="6820224" y="81559"/>
                </a:cubicBezTo>
                <a:cubicBezTo>
                  <a:pt x="6820224" y="81559"/>
                  <a:pt x="6827285" y="81559"/>
                  <a:pt x="6841406" y="81559"/>
                </a:cubicBezTo>
                <a:cubicBezTo>
                  <a:pt x="6841406" y="81559"/>
                  <a:pt x="6843170" y="83324"/>
                  <a:pt x="6846700" y="86854"/>
                </a:cubicBezTo>
                <a:cubicBezTo>
                  <a:pt x="6850230" y="90385"/>
                  <a:pt x="6855525" y="92149"/>
                  <a:pt x="6862587" y="92149"/>
                </a:cubicBezTo>
                <a:cubicBezTo>
                  <a:pt x="6869648" y="99210"/>
                  <a:pt x="6876706" y="102739"/>
                  <a:pt x="6883766" y="102739"/>
                </a:cubicBezTo>
                <a:cubicBezTo>
                  <a:pt x="6890828" y="102739"/>
                  <a:pt x="6896122" y="104504"/>
                  <a:pt x="6899652" y="108035"/>
                </a:cubicBezTo>
                <a:cubicBezTo>
                  <a:pt x="6903183" y="111566"/>
                  <a:pt x="6908477" y="113330"/>
                  <a:pt x="6915539" y="113330"/>
                </a:cubicBezTo>
                <a:cubicBezTo>
                  <a:pt x="6922600" y="113330"/>
                  <a:pt x="6926129" y="113330"/>
                  <a:pt x="6926129" y="113330"/>
                </a:cubicBezTo>
                <a:cubicBezTo>
                  <a:pt x="6919068" y="120391"/>
                  <a:pt x="6920833" y="125685"/>
                  <a:pt x="6931424" y="129216"/>
                </a:cubicBezTo>
                <a:cubicBezTo>
                  <a:pt x="6942014" y="132747"/>
                  <a:pt x="6950840" y="134511"/>
                  <a:pt x="6957900" y="134511"/>
                </a:cubicBezTo>
                <a:lnTo>
                  <a:pt x="6968491" y="134511"/>
                </a:lnTo>
                <a:lnTo>
                  <a:pt x="6957900" y="145101"/>
                </a:lnTo>
                <a:cubicBezTo>
                  <a:pt x="6964960" y="145101"/>
                  <a:pt x="6987906" y="152162"/>
                  <a:pt x="7026737" y="166282"/>
                </a:cubicBezTo>
                <a:cubicBezTo>
                  <a:pt x="7065570" y="180403"/>
                  <a:pt x="7081456" y="183933"/>
                  <a:pt x="7074395" y="176872"/>
                </a:cubicBezTo>
                <a:lnTo>
                  <a:pt x="7084985" y="166282"/>
                </a:lnTo>
                <a:cubicBezTo>
                  <a:pt x="7099106" y="173343"/>
                  <a:pt x="7109696" y="178637"/>
                  <a:pt x="7116756" y="182168"/>
                </a:cubicBezTo>
                <a:cubicBezTo>
                  <a:pt x="7123818" y="185699"/>
                  <a:pt x="7127347" y="190993"/>
                  <a:pt x="7127347" y="198053"/>
                </a:cubicBezTo>
                <a:lnTo>
                  <a:pt x="7137937" y="208645"/>
                </a:lnTo>
                <a:lnTo>
                  <a:pt x="7137937" y="198053"/>
                </a:lnTo>
                <a:lnTo>
                  <a:pt x="7159118" y="208645"/>
                </a:lnTo>
                <a:lnTo>
                  <a:pt x="7180299" y="219234"/>
                </a:lnTo>
                <a:lnTo>
                  <a:pt x="7222660" y="229824"/>
                </a:lnTo>
                <a:cubicBezTo>
                  <a:pt x="7236780" y="236885"/>
                  <a:pt x="7245607" y="243945"/>
                  <a:pt x="7249136" y="251005"/>
                </a:cubicBezTo>
                <a:cubicBezTo>
                  <a:pt x="7252666" y="258066"/>
                  <a:pt x="7261492" y="261597"/>
                  <a:pt x="7275612" y="261597"/>
                </a:cubicBezTo>
                <a:cubicBezTo>
                  <a:pt x="7289732" y="261597"/>
                  <a:pt x="7300322" y="265126"/>
                  <a:pt x="7307384" y="272186"/>
                </a:cubicBezTo>
                <a:lnTo>
                  <a:pt x="7307384" y="282776"/>
                </a:lnTo>
                <a:lnTo>
                  <a:pt x="7317974" y="282776"/>
                </a:lnTo>
                <a:lnTo>
                  <a:pt x="7370926" y="293368"/>
                </a:lnTo>
                <a:cubicBezTo>
                  <a:pt x="7377986" y="293368"/>
                  <a:pt x="7385047" y="295132"/>
                  <a:pt x="7392107" y="298662"/>
                </a:cubicBezTo>
                <a:cubicBezTo>
                  <a:pt x="7399168" y="302193"/>
                  <a:pt x="7402697" y="303957"/>
                  <a:pt x="7402697" y="303957"/>
                </a:cubicBezTo>
                <a:cubicBezTo>
                  <a:pt x="7430938" y="303957"/>
                  <a:pt x="7437999" y="311018"/>
                  <a:pt x="7423878" y="325139"/>
                </a:cubicBezTo>
                <a:cubicBezTo>
                  <a:pt x="7423878" y="318078"/>
                  <a:pt x="7420348" y="314549"/>
                  <a:pt x="7413288" y="314549"/>
                </a:cubicBezTo>
                <a:lnTo>
                  <a:pt x="7413288" y="325139"/>
                </a:lnTo>
                <a:cubicBezTo>
                  <a:pt x="7420348" y="332199"/>
                  <a:pt x="7423878" y="332199"/>
                  <a:pt x="7423878" y="325139"/>
                </a:cubicBezTo>
                <a:cubicBezTo>
                  <a:pt x="7423878" y="332199"/>
                  <a:pt x="7423878" y="335728"/>
                  <a:pt x="7423878" y="335728"/>
                </a:cubicBezTo>
                <a:cubicBezTo>
                  <a:pt x="7423878" y="335728"/>
                  <a:pt x="7427408" y="339259"/>
                  <a:pt x="7434468" y="346320"/>
                </a:cubicBezTo>
                <a:cubicBezTo>
                  <a:pt x="7434468" y="360440"/>
                  <a:pt x="7437999" y="369265"/>
                  <a:pt x="7445059" y="372795"/>
                </a:cubicBezTo>
                <a:cubicBezTo>
                  <a:pt x="7452120" y="376326"/>
                  <a:pt x="7459178" y="378091"/>
                  <a:pt x="7466240" y="378091"/>
                </a:cubicBezTo>
                <a:lnTo>
                  <a:pt x="7487420" y="378091"/>
                </a:lnTo>
                <a:lnTo>
                  <a:pt x="7466240" y="367501"/>
                </a:lnTo>
                <a:cubicBezTo>
                  <a:pt x="7452120" y="367501"/>
                  <a:pt x="7445059" y="363970"/>
                  <a:pt x="7445059" y="356909"/>
                </a:cubicBezTo>
                <a:cubicBezTo>
                  <a:pt x="7445059" y="356909"/>
                  <a:pt x="7445059" y="355145"/>
                  <a:pt x="7445059" y="351614"/>
                </a:cubicBezTo>
                <a:cubicBezTo>
                  <a:pt x="7445059" y="348084"/>
                  <a:pt x="7441530" y="342789"/>
                  <a:pt x="7434468" y="335728"/>
                </a:cubicBezTo>
                <a:lnTo>
                  <a:pt x="7445059" y="335728"/>
                </a:lnTo>
                <a:cubicBezTo>
                  <a:pt x="7466240" y="342789"/>
                  <a:pt x="7473300" y="346320"/>
                  <a:pt x="7466240" y="346320"/>
                </a:cubicBezTo>
                <a:lnTo>
                  <a:pt x="7490068" y="354262"/>
                </a:lnTo>
                <a:lnTo>
                  <a:pt x="7498011" y="346320"/>
                </a:lnTo>
                <a:cubicBezTo>
                  <a:pt x="7505072" y="346320"/>
                  <a:pt x="7508601" y="349849"/>
                  <a:pt x="7508601" y="356909"/>
                </a:cubicBezTo>
                <a:lnTo>
                  <a:pt x="7498011" y="356909"/>
                </a:lnTo>
                <a:cubicBezTo>
                  <a:pt x="7505072" y="363970"/>
                  <a:pt x="7512130" y="367501"/>
                  <a:pt x="7519192" y="367501"/>
                </a:cubicBezTo>
                <a:lnTo>
                  <a:pt x="7529782" y="367501"/>
                </a:lnTo>
                <a:cubicBezTo>
                  <a:pt x="7529782" y="367501"/>
                  <a:pt x="7529782" y="363970"/>
                  <a:pt x="7529782" y="356909"/>
                </a:cubicBezTo>
                <a:lnTo>
                  <a:pt x="7540374" y="367501"/>
                </a:lnTo>
                <a:lnTo>
                  <a:pt x="7572144" y="378091"/>
                </a:lnTo>
                <a:cubicBezTo>
                  <a:pt x="7579204" y="378091"/>
                  <a:pt x="7584500" y="379855"/>
                  <a:pt x="7588030" y="383386"/>
                </a:cubicBezTo>
                <a:cubicBezTo>
                  <a:pt x="7591559" y="386916"/>
                  <a:pt x="7603915" y="392211"/>
                  <a:pt x="7625096" y="399272"/>
                </a:cubicBezTo>
                <a:cubicBezTo>
                  <a:pt x="7766300" y="434573"/>
                  <a:pt x="7889856" y="469874"/>
                  <a:pt x="7995760" y="505176"/>
                </a:cubicBezTo>
                <a:lnTo>
                  <a:pt x="8080483" y="526357"/>
                </a:lnTo>
                <a:cubicBezTo>
                  <a:pt x="8101664" y="533416"/>
                  <a:pt x="8136965" y="544007"/>
                  <a:pt x="8186387" y="558128"/>
                </a:cubicBezTo>
                <a:cubicBezTo>
                  <a:pt x="8186387" y="558128"/>
                  <a:pt x="8188154" y="559892"/>
                  <a:pt x="8191683" y="563423"/>
                </a:cubicBezTo>
                <a:cubicBezTo>
                  <a:pt x="8195213" y="566953"/>
                  <a:pt x="8200508" y="568718"/>
                  <a:pt x="8207569" y="568718"/>
                </a:cubicBezTo>
                <a:cubicBezTo>
                  <a:pt x="8214629" y="568718"/>
                  <a:pt x="8232279" y="572248"/>
                  <a:pt x="8260521" y="579309"/>
                </a:cubicBezTo>
                <a:cubicBezTo>
                  <a:pt x="8352305" y="607549"/>
                  <a:pt x="8408787" y="625200"/>
                  <a:pt x="8429968" y="632261"/>
                </a:cubicBezTo>
                <a:cubicBezTo>
                  <a:pt x="8437028" y="632261"/>
                  <a:pt x="8447618" y="634026"/>
                  <a:pt x="8461739" y="637555"/>
                </a:cubicBezTo>
                <a:cubicBezTo>
                  <a:pt x="8475858" y="641086"/>
                  <a:pt x="8488214" y="644615"/>
                  <a:pt x="8498805" y="648146"/>
                </a:cubicBezTo>
                <a:cubicBezTo>
                  <a:pt x="8509395" y="651677"/>
                  <a:pt x="8514691" y="653442"/>
                  <a:pt x="8514691" y="653442"/>
                </a:cubicBezTo>
                <a:cubicBezTo>
                  <a:pt x="8514691" y="653442"/>
                  <a:pt x="8504100" y="653442"/>
                  <a:pt x="8482920" y="653442"/>
                </a:cubicBezTo>
                <a:cubicBezTo>
                  <a:pt x="8482920" y="653442"/>
                  <a:pt x="8479390" y="653442"/>
                  <a:pt x="8472329" y="653442"/>
                </a:cubicBezTo>
                <a:cubicBezTo>
                  <a:pt x="8465268" y="653442"/>
                  <a:pt x="8458209" y="653442"/>
                  <a:pt x="8451148" y="653442"/>
                </a:cubicBezTo>
                <a:cubicBezTo>
                  <a:pt x="8444087" y="653442"/>
                  <a:pt x="8438792" y="651677"/>
                  <a:pt x="8435262" y="648146"/>
                </a:cubicBezTo>
                <a:cubicBezTo>
                  <a:pt x="8431733" y="644615"/>
                  <a:pt x="8429968" y="642851"/>
                  <a:pt x="8429968" y="642851"/>
                </a:cubicBezTo>
                <a:cubicBezTo>
                  <a:pt x="8422906" y="635790"/>
                  <a:pt x="8414082" y="632261"/>
                  <a:pt x="8403491" y="632261"/>
                </a:cubicBezTo>
                <a:cubicBezTo>
                  <a:pt x="8392901" y="632261"/>
                  <a:pt x="8384076" y="632261"/>
                  <a:pt x="8377016" y="632261"/>
                </a:cubicBezTo>
                <a:cubicBezTo>
                  <a:pt x="8369954" y="625200"/>
                  <a:pt x="8362895" y="621670"/>
                  <a:pt x="8355835" y="621670"/>
                </a:cubicBezTo>
                <a:cubicBezTo>
                  <a:pt x="8348773" y="621670"/>
                  <a:pt x="8338183" y="621670"/>
                  <a:pt x="8324064" y="621670"/>
                </a:cubicBezTo>
                <a:cubicBezTo>
                  <a:pt x="8302883" y="614611"/>
                  <a:pt x="8288762" y="611080"/>
                  <a:pt x="8281702" y="611080"/>
                </a:cubicBezTo>
                <a:cubicBezTo>
                  <a:pt x="8274641" y="611080"/>
                  <a:pt x="8271112" y="611080"/>
                  <a:pt x="8271112" y="611080"/>
                </a:cubicBezTo>
                <a:lnTo>
                  <a:pt x="8207569" y="589899"/>
                </a:lnTo>
                <a:cubicBezTo>
                  <a:pt x="8179327" y="582838"/>
                  <a:pt x="8161677" y="577544"/>
                  <a:pt x="8154617" y="574013"/>
                </a:cubicBezTo>
                <a:cubicBezTo>
                  <a:pt x="8147556" y="570482"/>
                  <a:pt x="8144027" y="568718"/>
                  <a:pt x="8144027" y="568718"/>
                </a:cubicBezTo>
                <a:cubicBezTo>
                  <a:pt x="8144027" y="561659"/>
                  <a:pt x="8142261" y="558128"/>
                  <a:pt x="8138731" y="558128"/>
                </a:cubicBezTo>
                <a:cubicBezTo>
                  <a:pt x="8135202" y="558128"/>
                  <a:pt x="8133435" y="558128"/>
                  <a:pt x="8133435" y="558128"/>
                </a:cubicBezTo>
                <a:lnTo>
                  <a:pt x="8101664" y="558128"/>
                </a:lnTo>
                <a:cubicBezTo>
                  <a:pt x="8094604" y="551067"/>
                  <a:pt x="8091075" y="551067"/>
                  <a:pt x="8091075" y="558128"/>
                </a:cubicBezTo>
                <a:lnTo>
                  <a:pt x="8059302" y="536947"/>
                </a:lnTo>
                <a:lnTo>
                  <a:pt x="8048712" y="536947"/>
                </a:lnTo>
                <a:cubicBezTo>
                  <a:pt x="8041652" y="536947"/>
                  <a:pt x="8034593" y="536947"/>
                  <a:pt x="8027531" y="536947"/>
                </a:cubicBezTo>
                <a:cubicBezTo>
                  <a:pt x="8020471" y="536947"/>
                  <a:pt x="8013412" y="536947"/>
                  <a:pt x="8006350" y="536947"/>
                </a:cubicBezTo>
                <a:cubicBezTo>
                  <a:pt x="7999290" y="536947"/>
                  <a:pt x="7993994" y="535182"/>
                  <a:pt x="7990465" y="531651"/>
                </a:cubicBezTo>
                <a:cubicBezTo>
                  <a:pt x="7986935" y="528122"/>
                  <a:pt x="7983404" y="526357"/>
                  <a:pt x="7979875" y="526357"/>
                </a:cubicBezTo>
                <a:cubicBezTo>
                  <a:pt x="7976346" y="526357"/>
                  <a:pt x="7971050" y="526357"/>
                  <a:pt x="7963990" y="526357"/>
                </a:cubicBezTo>
                <a:cubicBezTo>
                  <a:pt x="7956928" y="526357"/>
                  <a:pt x="7953398" y="526357"/>
                  <a:pt x="7953398" y="526357"/>
                </a:cubicBezTo>
                <a:lnTo>
                  <a:pt x="7921627" y="515766"/>
                </a:lnTo>
                <a:cubicBezTo>
                  <a:pt x="7921627" y="515766"/>
                  <a:pt x="7921627" y="517530"/>
                  <a:pt x="7921627" y="521061"/>
                </a:cubicBezTo>
                <a:cubicBezTo>
                  <a:pt x="7921627" y="524592"/>
                  <a:pt x="7925157" y="526357"/>
                  <a:pt x="7932219" y="526357"/>
                </a:cubicBezTo>
                <a:cubicBezTo>
                  <a:pt x="7939279" y="526357"/>
                  <a:pt x="7944575" y="528122"/>
                  <a:pt x="7948104" y="531651"/>
                </a:cubicBezTo>
                <a:cubicBezTo>
                  <a:pt x="7951634" y="535182"/>
                  <a:pt x="7953398" y="536947"/>
                  <a:pt x="7953398" y="536947"/>
                </a:cubicBezTo>
                <a:cubicBezTo>
                  <a:pt x="7953398" y="536947"/>
                  <a:pt x="7955164" y="536947"/>
                  <a:pt x="7958694" y="536947"/>
                </a:cubicBezTo>
                <a:cubicBezTo>
                  <a:pt x="7962223" y="536947"/>
                  <a:pt x="7965754" y="536947"/>
                  <a:pt x="7969284" y="536947"/>
                </a:cubicBezTo>
                <a:cubicBezTo>
                  <a:pt x="7972815" y="536947"/>
                  <a:pt x="7978109" y="538711"/>
                  <a:pt x="7985171" y="542242"/>
                </a:cubicBezTo>
                <a:cubicBezTo>
                  <a:pt x="7992231" y="545772"/>
                  <a:pt x="7999290" y="549303"/>
                  <a:pt x="8006350" y="552832"/>
                </a:cubicBezTo>
                <a:cubicBezTo>
                  <a:pt x="8013412" y="556363"/>
                  <a:pt x="8016942" y="556363"/>
                  <a:pt x="8016942" y="552832"/>
                </a:cubicBezTo>
                <a:cubicBezTo>
                  <a:pt x="8016942" y="549303"/>
                  <a:pt x="8020471" y="551067"/>
                  <a:pt x="8027531" y="558128"/>
                </a:cubicBezTo>
                <a:cubicBezTo>
                  <a:pt x="8034593" y="558128"/>
                  <a:pt x="8039887" y="559892"/>
                  <a:pt x="8043417" y="563423"/>
                </a:cubicBezTo>
                <a:cubicBezTo>
                  <a:pt x="8046946" y="566953"/>
                  <a:pt x="8052242" y="568718"/>
                  <a:pt x="8059302" y="568718"/>
                </a:cubicBezTo>
                <a:cubicBezTo>
                  <a:pt x="8080483" y="568718"/>
                  <a:pt x="8096369" y="570482"/>
                  <a:pt x="8106960" y="574013"/>
                </a:cubicBezTo>
                <a:cubicBezTo>
                  <a:pt x="8117550" y="577544"/>
                  <a:pt x="8124610" y="581074"/>
                  <a:pt x="8128141" y="584603"/>
                </a:cubicBezTo>
                <a:cubicBezTo>
                  <a:pt x="8131671" y="588134"/>
                  <a:pt x="8136965" y="589899"/>
                  <a:pt x="8144027" y="589899"/>
                </a:cubicBezTo>
                <a:lnTo>
                  <a:pt x="8154617" y="589899"/>
                </a:lnTo>
                <a:lnTo>
                  <a:pt x="8154617" y="600490"/>
                </a:lnTo>
                <a:lnTo>
                  <a:pt x="8165206" y="600490"/>
                </a:lnTo>
                <a:lnTo>
                  <a:pt x="8165206" y="589899"/>
                </a:lnTo>
                <a:cubicBezTo>
                  <a:pt x="8172268" y="596959"/>
                  <a:pt x="8175798" y="600490"/>
                  <a:pt x="8175798" y="600490"/>
                </a:cubicBezTo>
                <a:lnTo>
                  <a:pt x="8196979" y="611080"/>
                </a:lnTo>
                <a:cubicBezTo>
                  <a:pt x="8204039" y="604019"/>
                  <a:pt x="8216394" y="604019"/>
                  <a:pt x="8234045" y="611080"/>
                </a:cubicBezTo>
                <a:cubicBezTo>
                  <a:pt x="8251695" y="618140"/>
                  <a:pt x="8281702" y="625200"/>
                  <a:pt x="8324064" y="632261"/>
                </a:cubicBezTo>
                <a:cubicBezTo>
                  <a:pt x="8338183" y="639321"/>
                  <a:pt x="8350539" y="642851"/>
                  <a:pt x="8361130" y="642851"/>
                </a:cubicBezTo>
                <a:cubicBezTo>
                  <a:pt x="8371720" y="642851"/>
                  <a:pt x="8378781" y="644615"/>
                  <a:pt x="8382310" y="648146"/>
                </a:cubicBezTo>
                <a:cubicBezTo>
                  <a:pt x="8385840" y="651677"/>
                  <a:pt x="8391135" y="649911"/>
                  <a:pt x="8398196" y="642851"/>
                </a:cubicBezTo>
                <a:lnTo>
                  <a:pt x="8398196" y="653442"/>
                </a:lnTo>
                <a:cubicBezTo>
                  <a:pt x="8398196" y="653442"/>
                  <a:pt x="8408787" y="656971"/>
                  <a:pt x="8429968" y="664031"/>
                </a:cubicBezTo>
                <a:cubicBezTo>
                  <a:pt x="8444087" y="664031"/>
                  <a:pt x="8454678" y="664031"/>
                  <a:pt x="8461739" y="664031"/>
                </a:cubicBezTo>
                <a:cubicBezTo>
                  <a:pt x="8468799" y="664031"/>
                  <a:pt x="8472329" y="664031"/>
                  <a:pt x="8472329" y="664031"/>
                </a:cubicBezTo>
                <a:cubicBezTo>
                  <a:pt x="8472329" y="671092"/>
                  <a:pt x="8479390" y="674621"/>
                  <a:pt x="8493510" y="674621"/>
                </a:cubicBezTo>
                <a:lnTo>
                  <a:pt x="8525281" y="685213"/>
                </a:lnTo>
                <a:cubicBezTo>
                  <a:pt x="8518220" y="685213"/>
                  <a:pt x="8514691" y="685213"/>
                  <a:pt x="8514691" y="685213"/>
                </a:cubicBezTo>
                <a:cubicBezTo>
                  <a:pt x="8514691" y="692273"/>
                  <a:pt x="8511161" y="695803"/>
                  <a:pt x="8504100" y="695803"/>
                </a:cubicBezTo>
                <a:cubicBezTo>
                  <a:pt x="8497039" y="695803"/>
                  <a:pt x="8493510" y="695803"/>
                  <a:pt x="8493510" y="695803"/>
                </a:cubicBezTo>
                <a:cubicBezTo>
                  <a:pt x="8493510" y="702863"/>
                  <a:pt x="8493510" y="706394"/>
                  <a:pt x="8493510" y="706394"/>
                </a:cubicBezTo>
                <a:cubicBezTo>
                  <a:pt x="8493510" y="706394"/>
                  <a:pt x="8489980" y="706394"/>
                  <a:pt x="8482920" y="706394"/>
                </a:cubicBezTo>
                <a:lnTo>
                  <a:pt x="8472329" y="706394"/>
                </a:lnTo>
                <a:cubicBezTo>
                  <a:pt x="8479390" y="699334"/>
                  <a:pt x="8479390" y="695803"/>
                  <a:pt x="8472329" y="695803"/>
                </a:cubicBezTo>
                <a:cubicBezTo>
                  <a:pt x="8465268" y="695803"/>
                  <a:pt x="8459973" y="695803"/>
                  <a:pt x="8456443" y="695803"/>
                </a:cubicBezTo>
                <a:cubicBezTo>
                  <a:pt x="8452914" y="695803"/>
                  <a:pt x="8445853" y="699334"/>
                  <a:pt x="8435262" y="706394"/>
                </a:cubicBezTo>
                <a:cubicBezTo>
                  <a:pt x="8424672" y="713453"/>
                  <a:pt x="8419377" y="713453"/>
                  <a:pt x="8419377" y="706394"/>
                </a:cubicBezTo>
                <a:cubicBezTo>
                  <a:pt x="8419377" y="699334"/>
                  <a:pt x="8419377" y="695803"/>
                  <a:pt x="8419377" y="695803"/>
                </a:cubicBezTo>
                <a:lnTo>
                  <a:pt x="8408787" y="685213"/>
                </a:lnTo>
                <a:cubicBezTo>
                  <a:pt x="8408787" y="685213"/>
                  <a:pt x="8407021" y="685213"/>
                  <a:pt x="8403491" y="685213"/>
                </a:cubicBezTo>
                <a:cubicBezTo>
                  <a:pt x="8399962" y="685213"/>
                  <a:pt x="8394666" y="685213"/>
                  <a:pt x="8387606" y="685213"/>
                </a:cubicBezTo>
                <a:cubicBezTo>
                  <a:pt x="8387606" y="678152"/>
                  <a:pt x="8384076" y="678152"/>
                  <a:pt x="8377016" y="685213"/>
                </a:cubicBezTo>
                <a:lnTo>
                  <a:pt x="8366425" y="685213"/>
                </a:lnTo>
                <a:lnTo>
                  <a:pt x="8302883" y="653442"/>
                </a:lnTo>
                <a:cubicBezTo>
                  <a:pt x="8281702" y="653442"/>
                  <a:pt x="8264050" y="651677"/>
                  <a:pt x="8249931" y="648146"/>
                </a:cubicBezTo>
                <a:cubicBezTo>
                  <a:pt x="8235810" y="644615"/>
                  <a:pt x="8223454" y="642851"/>
                  <a:pt x="8212864" y="642851"/>
                </a:cubicBezTo>
                <a:cubicBezTo>
                  <a:pt x="8202273" y="642851"/>
                  <a:pt x="8191683" y="639321"/>
                  <a:pt x="8181093" y="632261"/>
                </a:cubicBezTo>
                <a:cubicBezTo>
                  <a:pt x="8170502" y="625200"/>
                  <a:pt x="8156383" y="621670"/>
                  <a:pt x="8138731" y="621670"/>
                </a:cubicBezTo>
                <a:cubicBezTo>
                  <a:pt x="8121079" y="621670"/>
                  <a:pt x="8110490" y="619905"/>
                  <a:pt x="8106960" y="616375"/>
                </a:cubicBezTo>
                <a:cubicBezTo>
                  <a:pt x="8103431" y="612844"/>
                  <a:pt x="8098135" y="609315"/>
                  <a:pt x="8091075" y="605784"/>
                </a:cubicBezTo>
                <a:cubicBezTo>
                  <a:pt x="8084013" y="602255"/>
                  <a:pt x="8076954" y="604019"/>
                  <a:pt x="8069894" y="611080"/>
                </a:cubicBezTo>
                <a:cubicBezTo>
                  <a:pt x="8084013" y="611080"/>
                  <a:pt x="8092839" y="614611"/>
                  <a:pt x="8096369" y="621670"/>
                </a:cubicBezTo>
                <a:cubicBezTo>
                  <a:pt x="8099898" y="628730"/>
                  <a:pt x="8105194" y="632261"/>
                  <a:pt x="8112254" y="632261"/>
                </a:cubicBezTo>
                <a:cubicBezTo>
                  <a:pt x="8140497" y="632261"/>
                  <a:pt x="8154617" y="635790"/>
                  <a:pt x="8154617" y="642851"/>
                </a:cubicBezTo>
                <a:cubicBezTo>
                  <a:pt x="8154617" y="649911"/>
                  <a:pt x="8158146" y="653442"/>
                  <a:pt x="8165206" y="653442"/>
                </a:cubicBezTo>
                <a:lnTo>
                  <a:pt x="8207569" y="664031"/>
                </a:lnTo>
                <a:cubicBezTo>
                  <a:pt x="8214629" y="664031"/>
                  <a:pt x="8221689" y="664031"/>
                  <a:pt x="8228750" y="664031"/>
                </a:cubicBezTo>
                <a:cubicBezTo>
                  <a:pt x="8228750" y="656971"/>
                  <a:pt x="8230516" y="655207"/>
                  <a:pt x="8234045" y="658736"/>
                </a:cubicBezTo>
                <a:cubicBezTo>
                  <a:pt x="8237575" y="662267"/>
                  <a:pt x="8242869" y="664031"/>
                  <a:pt x="8249931" y="664031"/>
                </a:cubicBezTo>
                <a:cubicBezTo>
                  <a:pt x="8256991" y="671092"/>
                  <a:pt x="8264050" y="674621"/>
                  <a:pt x="8271112" y="674621"/>
                </a:cubicBezTo>
                <a:cubicBezTo>
                  <a:pt x="8292291" y="674621"/>
                  <a:pt x="8295821" y="678152"/>
                  <a:pt x="8281702" y="685213"/>
                </a:cubicBezTo>
                <a:lnTo>
                  <a:pt x="8260521" y="695803"/>
                </a:lnTo>
                <a:lnTo>
                  <a:pt x="8271112" y="706394"/>
                </a:lnTo>
                <a:cubicBezTo>
                  <a:pt x="8334654" y="727574"/>
                  <a:pt x="8369954" y="734634"/>
                  <a:pt x="8377016" y="727574"/>
                </a:cubicBezTo>
                <a:lnTo>
                  <a:pt x="8355835" y="716984"/>
                </a:lnTo>
                <a:lnTo>
                  <a:pt x="8313473" y="706394"/>
                </a:lnTo>
                <a:cubicBezTo>
                  <a:pt x="8313473" y="706394"/>
                  <a:pt x="8309943" y="704629"/>
                  <a:pt x="8302883" y="701098"/>
                </a:cubicBezTo>
                <a:cubicBezTo>
                  <a:pt x="8295821" y="697567"/>
                  <a:pt x="8292291" y="699334"/>
                  <a:pt x="8292291" y="706394"/>
                </a:cubicBezTo>
                <a:lnTo>
                  <a:pt x="8292291" y="695803"/>
                </a:lnTo>
                <a:cubicBezTo>
                  <a:pt x="8299353" y="688742"/>
                  <a:pt x="8302883" y="685213"/>
                  <a:pt x="8302883" y="685213"/>
                </a:cubicBezTo>
                <a:lnTo>
                  <a:pt x="8324064" y="685213"/>
                </a:lnTo>
                <a:cubicBezTo>
                  <a:pt x="8345244" y="685213"/>
                  <a:pt x="8355835" y="688742"/>
                  <a:pt x="8355835" y="695803"/>
                </a:cubicBezTo>
                <a:cubicBezTo>
                  <a:pt x="8362895" y="702863"/>
                  <a:pt x="8373486" y="702863"/>
                  <a:pt x="8387606" y="695803"/>
                </a:cubicBezTo>
                <a:lnTo>
                  <a:pt x="8408787" y="716984"/>
                </a:lnTo>
                <a:lnTo>
                  <a:pt x="8419377" y="727574"/>
                </a:lnTo>
                <a:lnTo>
                  <a:pt x="8429968" y="727574"/>
                </a:lnTo>
                <a:cubicBezTo>
                  <a:pt x="8429968" y="727574"/>
                  <a:pt x="8433497" y="727574"/>
                  <a:pt x="8440558" y="727574"/>
                </a:cubicBezTo>
                <a:lnTo>
                  <a:pt x="8461739" y="727574"/>
                </a:lnTo>
                <a:lnTo>
                  <a:pt x="8472329" y="738165"/>
                </a:lnTo>
                <a:cubicBezTo>
                  <a:pt x="8472329" y="752286"/>
                  <a:pt x="8472329" y="759346"/>
                  <a:pt x="8472329" y="759346"/>
                </a:cubicBezTo>
                <a:cubicBezTo>
                  <a:pt x="8479390" y="759346"/>
                  <a:pt x="8486449" y="762875"/>
                  <a:pt x="8493510" y="769936"/>
                </a:cubicBezTo>
                <a:cubicBezTo>
                  <a:pt x="8479390" y="776996"/>
                  <a:pt x="8468799" y="780526"/>
                  <a:pt x="8461739" y="780526"/>
                </a:cubicBezTo>
                <a:lnTo>
                  <a:pt x="8461739" y="769936"/>
                </a:lnTo>
                <a:cubicBezTo>
                  <a:pt x="8461739" y="769936"/>
                  <a:pt x="8458209" y="773467"/>
                  <a:pt x="8451148" y="780526"/>
                </a:cubicBezTo>
                <a:lnTo>
                  <a:pt x="8408787" y="769936"/>
                </a:lnTo>
                <a:cubicBezTo>
                  <a:pt x="8394666" y="769936"/>
                  <a:pt x="8373486" y="769936"/>
                  <a:pt x="8345244" y="769936"/>
                </a:cubicBezTo>
                <a:cubicBezTo>
                  <a:pt x="8317002" y="769936"/>
                  <a:pt x="8302883" y="769936"/>
                  <a:pt x="8302883" y="769936"/>
                </a:cubicBezTo>
                <a:cubicBezTo>
                  <a:pt x="8295821" y="769936"/>
                  <a:pt x="8292291" y="766405"/>
                  <a:pt x="8292291" y="759346"/>
                </a:cubicBezTo>
                <a:cubicBezTo>
                  <a:pt x="8292291" y="752286"/>
                  <a:pt x="8292291" y="748755"/>
                  <a:pt x="8292291" y="748755"/>
                </a:cubicBezTo>
                <a:cubicBezTo>
                  <a:pt x="8292291" y="748755"/>
                  <a:pt x="8288762" y="752286"/>
                  <a:pt x="8281702" y="759346"/>
                </a:cubicBezTo>
                <a:lnTo>
                  <a:pt x="8249931" y="748755"/>
                </a:lnTo>
                <a:cubicBezTo>
                  <a:pt x="8249931" y="748755"/>
                  <a:pt x="8246401" y="748755"/>
                  <a:pt x="8239339" y="748755"/>
                </a:cubicBezTo>
                <a:cubicBezTo>
                  <a:pt x="8232279" y="748755"/>
                  <a:pt x="8226983" y="748755"/>
                  <a:pt x="8223454" y="748755"/>
                </a:cubicBezTo>
                <a:cubicBezTo>
                  <a:pt x="8219925" y="748755"/>
                  <a:pt x="8216394" y="748755"/>
                  <a:pt x="8212864" y="748755"/>
                </a:cubicBezTo>
                <a:cubicBezTo>
                  <a:pt x="8209335" y="748755"/>
                  <a:pt x="8207569" y="748755"/>
                  <a:pt x="8207569" y="748755"/>
                </a:cubicBezTo>
                <a:lnTo>
                  <a:pt x="8175798" y="738165"/>
                </a:lnTo>
                <a:cubicBezTo>
                  <a:pt x="8175798" y="745225"/>
                  <a:pt x="8177564" y="748755"/>
                  <a:pt x="8181093" y="748755"/>
                </a:cubicBezTo>
                <a:cubicBezTo>
                  <a:pt x="8184623" y="748755"/>
                  <a:pt x="8189917" y="748755"/>
                  <a:pt x="8196979" y="748755"/>
                </a:cubicBezTo>
                <a:lnTo>
                  <a:pt x="8218160" y="759346"/>
                </a:lnTo>
                <a:cubicBezTo>
                  <a:pt x="8225220" y="759346"/>
                  <a:pt x="8230516" y="759346"/>
                  <a:pt x="8234045" y="759346"/>
                </a:cubicBezTo>
                <a:cubicBezTo>
                  <a:pt x="8237575" y="759346"/>
                  <a:pt x="8239339" y="762875"/>
                  <a:pt x="8239339" y="769936"/>
                </a:cubicBezTo>
                <a:cubicBezTo>
                  <a:pt x="8239339" y="769936"/>
                  <a:pt x="8237575" y="771701"/>
                  <a:pt x="8234045" y="775231"/>
                </a:cubicBezTo>
                <a:cubicBezTo>
                  <a:pt x="8230516" y="778761"/>
                  <a:pt x="8225220" y="780526"/>
                  <a:pt x="8218160" y="780526"/>
                </a:cubicBezTo>
                <a:cubicBezTo>
                  <a:pt x="8211098" y="780526"/>
                  <a:pt x="8207569" y="780526"/>
                  <a:pt x="8207569" y="780526"/>
                </a:cubicBezTo>
                <a:lnTo>
                  <a:pt x="8398196" y="822888"/>
                </a:lnTo>
                <a:cubicBezTo>
                  <a:pt x="8426438" y="829948"/>
                  <a:pt x="8447618" y="833478"/>
                  <a:pt x="8461739" y="833478"/>
                </a:cubicBezTo>
                <a:lnTo>
                  <a:pt x="8482920" y="844069"/>
                </a:lnTo>
                <a:lnTo>
                  <a:pt x="8461739" y="844069"/>
                </a:lnTo>
                <a:lnTo>
                  <a:pt x="8398196" y="854659"/>
                </a:lnTo>
                <a:lnTo>
                  <a:pt x="8377016" y="854659"/>
                </a:lnTo>
                <a:cubicBezTo>
                  <a:pt x="8369954" y="854659"/>
                  <a:pt x="8362895" y="854659"/>
                  <a:pt x="8355835" y="854659"/>
                </a:cubicBezTo>
                <a:cubicBezTo>
                  <a:pt x="8348773" y="854659"/>
                  <a:pt x="8345244" y="851129"/>
                  <a:pt x="8345244" y="844069"/>
                </a:cubicBezTo>
                <a:cubicBezTo>
                  <a:pt x="8338183" y="844069"/>
                  <a:pt x="8331124" y="844069"/>
                  <a:pt x="8324064" y="844069"/>
                </a:cubicBezTo>
                <a:cubicBezTo>
                  <a:pt x="8281702" y="851129"/>
                  <a:pt x="8246401" y="847600"/>
                  <a:pt x="8218160" y="833478"/>
                </a:cubicBezTo>
                <a:cubicBezTo>
                  <a:pt x="8218160" y="833478"/>
                  <a:pt x="8216394" y="833478"/>
                  <a:pt x="8212864" y="833478"/>
                </a:cubicBezTo>
                <a:cubicBezTo>
                  <a:pt x="8209335" y="833478"/>
                  <a:pt x="8204039" y="833478"/>
                  <a:pt x="8196979" y="833478"/>
                </a:cubicBezTo>
                <a:lnTo>
                  <a:pt x="8196979" y="844069"/>
                </a:lnTo>
                <a:cubicBezTo>
                  <a:pt x="8204039" y="844069"/>
                  <a:pt x="8214629" y="847600"/>
                  <a:pt x="8228750" y="854659"/>
                </a:cubicBezTo>
                <a:cubicBezTo>
                  <a:pt x="8242869" y="861719"/>
                  <a:pt x="8253460" y="865250"/>
                  <a:pt x="8260521" y="865250"/>
                </a:cubicBezTo>
                <a:cubicBezTo>
                  <a:pt x="8288762" y="879371"/>
                  <a:pt x="8306412" y="882900"/>
                  <a:pt x="8313473" y="875840"/>
                </a:cubicBezTo>
                <a:cubicBezTo>
                  <a:pt x="8320533" y="868779"/>
                  <a:pt x="8334654" y="868779"/>
                  <a:pt x="8355835" y="875840"/>
                </a:cubicBezTo>
                <a:cubicBezTo>
                  <a:pt x="8369954" y="882900"/>
                  <a:pt x="8377016" y="889961"/>
                  <a:pt x="8377016" y="897021"/>
                </a:cubicBezTo>
                <a:cubicBezTo>
                  <a:pt x="8362895" y="897021"/>
                  <a:pt x="8355835" y="893490"/>
                  <a:pt x="8355835" y="886431"/>
                </a:cubicBezTo>
                <a:lnTo>
                  <a:pt x="8334654" y="886431"/>
                </a:lnTo>
                <a:lnTo>
                  <a:pt x="8408787" y="918202"/>
                </a:lnTo>
                <a:lnTo>
                  <a:pt x="8440558" y="928792"/>
                </a:lnTo>
                <a:cubicBezTo>
                  <a:pt x="8440558" y="935852"/>
                  <a:pt x="8437028" y="939383"/>
                  <a:pt x="8429968" y="939383"/>
                </a:cubicBezTo>
                <a:cubicBezTo>
                  <a:pt x="8422906" y="939383"/>
                  <a:pt x="8408787" y="939383"/>
                  <a:pt x="8387606" y="939383"/>
                </a:cubicBezTo>
                <a:cubicBezTo>
                  <a:pt x="8380545" y="939383"/>
                  <a:pt x="8371720" y="937617"/>
                  <a:pt x="8361130" y="934087"/>
                </a:cubicBezTo>
                <a:cubicBezTo>
                  <a:pt x="8350539" y="930557"/>
                  <a:pt x="8345244" y="928792"/>
                  <a:pt x="8345244" y="928792"/>
                </a:cubicBezTo>
                <a:cubicBezTo>
                  <a:pt x="8338183" y="921731"/>
                  <a:pt x="8332888" y="919967"/>
                  <a:pt x="8329358" y="923496"/>
                </a:cubicBezTo>
                <a:cubicBezTo>
                  <a:pt x="8325829" y="927027"/>
                  <a:pt x="8317002" y="925261"/>
                  <a:pt x="8302883" y="918202"/>
                </a:cubicBezTo>
                <a:cubicBezTo>
                  <a:pt x="8302883" y="918202"/>
                  <a:pt x="8299353" y="916437"/>
                  <a:pt x="8292291" y="912906"/>
                </a:cubicBezTo>
                <a:cubicBezTo>
                  <a:pt x="8285231" y="909375"/>
                  <a:pt x="8281702" y="907611"/>
                  <a:pt x="8281702" y="907611"/>
                </a:cubicBezTo>
                <a:cubicBezTo>
                  <a:pt x="8274641" y="907611"/>
                  <a:pt x="8271112" y="907611"/>
                  <a:pt x="8271112" y="907611"/>
                </a:cubicBezTo>
                <a:lnTo>
                  <a:pt x="8260521" y="897021"/>
                </a:lnTo>
                <a:lnTo>
                  <a:pt x="8249931" y="897021"/>
                </a:lnTo>
                <a:cubicBezTo>
                  <a:pt x="8242869" y="897021"/>
                  <a:pt x="8232279" y="895256"/>
                  <a:pt x="8218160" y="891725"/>
                </a:cubicBezTo>
                <a:cubicBezTo>
                  <a:pt x="8204039" y="888196"/>
                  <a:pt x="8191683" y="886431"/>
                  <a:pt x="8181093" y="886431"/>
                </a:cubicBezTo>
                <a:cubicBezTo>
                  <a:pt x="8170502" y="886431"/>
                  <a:pt x="8165206" y="886431"/>
                  <a:pt x="8165206" y="886431"/>
                </a:cubicBezTo>
                <a:cubicBezTo>
                  <a:pt x="8151087" y="886431"/>
                  <a:pt x="8136965" y="879371"/>
                  <a:pt x="8122846" y="865250"/>
                </a:cubicBezTo>
                <a:cubicBezTo>
                  <a:pt x="8115785" y="858190"/>
                  <a:pt x="8110490" y="856423"/>
                  <a:pt x="8106960" y="859954"/>
                </a:cubicBezTo>
                <a:cubicBezTo>
                  <a:pt x="8103431" y="863485"/>
                  <a:pt x="8094604" y="865250"/>
                  <a:pt x="8080483" y="865250"/>
                </a:cubicBezTo>
                <a:cubicBezTo>
                  <a:pt x="8066364" y="865250"/>
                  <a:pt x="8055773" y="863485"/>
                  <a:pt x="8048712" y="859954"/>
                </a:cubicBezTo>
                <a:cubicBezTo>
                  <a:pt x="8041652" y="856423"/>
                  <a:pt x="8024002" y="851129"/>
                  <a:pt x="7995760" y="844069"/>
                </a:cubicBezTo>
                <a:lnTo>
                  <a:pt x="7974579" y="844069"/>
                </a:lnTo>
                <a:lnTo>
                  <a:pt x="7889856" y="812298"/>
                </a:lnTo>
                <a:lnTo>
                  <a:pt x="7900446" y="822888"/>
                </a:lnTo>
                <a:cubicBezTo>
                  <a:pt x="7900446" y="822888"/>
                  <a:pt x="7907508" y="824652"/>
                  <a:pt x="7921627" y="828183"/>
                </a:cubicBezTo>
                <a:cubicBezTo>
                  <a:pt x="7935748" y="831713"/>
                  <a:pt x="7949869" y="837009"/>
                  <a:pt x="7963990" y="844069"/>
                </a:cubicBezTo>
                <a:cubicBezTo>
                  <a:pt x="7971050" y="851129"/>
                  <a:pt x="7979875" y="856423"/>
                  <a:pt x="7990465" y="859954"/>
                </a:cubicBezTo>
                <a:cubicBezTo>
                  <a:pt x="8001056" y="863485"/>
                  <a:pt x="8011646" y="865250"/>
                  <a:pt x="8022237" y="865250"/>
                </a:cubicBezTo>
                <a:cubicBezTo>
                  <a:pt x="8032827" y="865250"/>
                  <a:pt x="8038123" y="868779"/>
                  <a:pt x="8038123" y="875840"/>
                </a:cubicBezTo>
                <a:lnTo>
                  <a:pt x="8069894" y="886431"/>
                </a:lnTo>
                <a:cubicBezTo>
                  <a:pt x="8069894" y="886431"/>
                  <a:pt x="8071658" y="886431"/>
                  <a:pt x="8075189" y="886431"/>
                </a:cubicBezTo>
                <a:cubicBezTo>
                  <a:pt x="8078719" y="886431"/>
                  <a:pt x="8084013" y="886431"/>
                  <a:pt x="8091075" y="886431"/>
                </a:cubicBezTo>
                <a:cubicBezTo>
                  <a:pt x="8098135" y="886431"/>
                  <a:pt x="8103431" y="888196"/>
                  <a:pt x="8106960" y="891725"/>
                </a:cubicBezTo>
                <a:cubicBezTo>
                  <a:pt x="8110490" y="895256"/>
                  <a:pt x="8108725" y="897021"/>
                  <a:pt x="8101664" y="897021"/>
                </a:cubicBezTo>
                <a:cubicBezTo>
                  <a:pt x="8094604" y="897021"/>
                  <a:pt x="8091075" y="900552"/>
                  <a:pt x="8091075" y="907611"/>
                </a:cubicBezTo>
                <a:cubicBezTo>
                  <a:pt x="8091075" y="907611"/>
                  <a:pt x="8094604" y="907611"/>
                  <a:pt x="8101664" y="907611"/>
                </a:cubicBezTo>
                <a:cubicBezTo>
                  <a:pt x="8108725" y="907611"/>
                  <a:pt x="8119316" y="907611"/>
                  <a:pt x="8133435" y="907611"/>
                </a:cubicBezTo>
                <a:cubicBezTo>
                  <a:pt x="8147556" y="907611"/>
                  <a:pt x="8158146" y="911142"/>
                  <a:pt x="8165206" y="918202"/>
                </a:cubicBezTo>
                <a:cubicBezTo>
                  <a:pt x="8172268" y="939383"/>
                  <a:pt x="8179327" y="942913"/>
                  <a:pt x="8186387" y="928792"/>
                </a:cubicBezTo>
                <a:lnTo>
                  <a:pt x="8218160" y="928792"/>
                </a:lnTo>
                <a:lnTo>
                  <a:pt x="8239339" y="939383"/>
                </a:lnTo>
                <a:lnTo>
                  <a:pt x="8281702" y="960563"/>
                </a:lnTo>
                <a:lnTo>
                  <a:pt x="8292291" y="971154"/>
                </a:lnTo>
                <a:lnTo>
                  <a:pt x="8334654" y="981744"/>
                </a:lnTo>
                <a:cubicBezTo>
                  <a:pt x="8377016" y="995865"/>
                  <a:pt x="8417612" y="1008220"/>
                  <a:pt x="8456443" y="1018810"/>
                </a:cubicBezTo>
                <a:cubicBezTo>
                  <a:pt x="8495276" y="1029400"/>
                  <a:pt x="8532341" y="1034696"/>
                  <a:pt x="8567641" y="1034696"/>
                </a:cubicBezTo>
                <a:cubicBezTo>
                  <a:pt x="8588824" y="1034696"/>
                  <a:pt x="8599414" y="1038227"/>
                  <a:pt x="8599414" y="1045287"/>
                </a:cubicBezTo>
                <a:lnTo>
                  <a:pt x="8610004" y="1045287"/>
                </a:lnTo>
                <a:cubicBezTo>
                  <a:pt x="8595884" y="1045287"/>
                  <a:pt x="8585294" y="1047052"/>
                  <a:pt x="8578233" y="1050581"/>
                </a:cubicBezTo>
                <a:cubicBezTo>
                  <a:pt x="8571172" y="1054112"/>
                  <a:pt x="8567641" y="1055877"/>
                  <a:pt x="8567641" y="1055877"/>
                </a:cubicBezTo>
                <a:cubicBezTo>
                  <a:pt x="8567641" y="1062937"/>
                  <a:pt x="8567641" y="1066467"/>
                  <a:pt x="8567641" y="1066467"/>
                </a:cubicBezTo>
                <a:cubicBezTo>
                  <a:pt x="8567641" y="1066467"/>
                  <a:pt x="8571172" y="1066467"/>
                  <a:pt x="8578233" y="1066467"/>
                </a:cubicBezTo>
                <a:cubicBezTo>
                  <a:pt x="8578233" y="1073527"/>
                  <a:pt x="8581762" y="1077058"/>
                  <a:pt x="8588824" y="1077058"/>
                </a:cubicBezTo>
                <a:cubicBezTo>
                  <a:pt x="8595884" y="1077058"/>
                  <a:pt x="8604709" y="1078823"/>
                  <a:pt x="8615299" y="1082354"/>
                </a:cubicBezTo>
                <a:cubicBezTo>
                  <a:pt x="8625889" y="1085883"/>
                  <a:pt x="8634714" y="1087648"/>
                  <a:pt x="8641775" y="1087648"/>
                </a:cubicBezTo>
                <a:lnTo>
                  <a:pt x="8662957" y="1098239"/>
                </a:lnTo>
                <a:cubicBezTo>
                  <a:pt x="8670016" y="1098239"/>
                  <a:pt x="8687666" y="1105298"/>
                  <a:pt x="8715908" y="1119419"/>
                </a:cubicBezTo>
                <a:lnTo>
                  <a:pt x="8790041" y="1140600"/>
                </a:lnTo>
                <a:cubicBezTo>
                  <a:pt x="8790041" y="1147660"/>
                  <a:pt x="8744149" y="1137070"/>
                  <a:pt x="8652366" y="1108829"/>
                </a:cubicBezTo>
                <a:cubicBezTo>
                  <a:pt x="8638245" y="1101769"/>
                  <a:pt x="8624124" y="1096474"/>
                  <a:pt x="8610004" y="1092944"/>
                </a:cubicBezTo>
                <a:cubicBezTo>
                  <a:pt x="8595884" y="1089413"/>
                  <a:pt x="8583528" y="1085883"/>
                  <a:pt x="8572938" y="1082354"/>
                </a:cubicBezTo>
                <a:cubicBezTo>
                  <a:pt x="8562347" y="1078823"/>
                  <a:pt x="8553522" y="1077058"/>
                  <a:pt x="8546462" y="1077058"/>
                </a:cubicBezTo>
                <a:lnTo>
                  <a:pt x="8493510" y="1055877"/>
                </a:lnTo>
                <a:cubicBezTo>
                  <a:pt x="8472329" y="1055877"/>
                  <a:pt x="8454678" y="1055877"/>
                  <a:pt x="8440558" y="1055877"/>
                </a:cubicBezTo>
                <a:cubicBezTo>
                  <a:pt x="8426438" y="1055877"/>
                  <a:pt x="8419377" y="1054112"/>
                  <a:pt x="8419377" y="1050581"/>
                </a:cubicBezTo>
                <a:cubicBezTo>
                  <a:pt x="8419377" y="1047052"/>
                  <a:pt x="8410552" y="1043522"/>
                  <a:pt x="8392901" y="1039992"/>
                </a:cubicBezTo>
                <a:cubicBezTo>
                  <a:pt x="8375250" y="1036461"/>
                  <a:pt x="8364660" y="1034696"/>
                  <a:pt x="8361130" y="1034696"/>
                </a:cubicBezTo>
                <a:cubicBezTo>
                  <a:pt x="8357600" y="1034696"/>
                  <a:pt x="8348773" y="1031166"/>
                  <a:pt x="8334654" y="1024106"/>
                </a:cubicBezTo>
                <a:lnTo>
                  <a:pt x="8302883" y="1013515"/>
                </a:lnTo>
                <a:lnTo>
                  <a:pt x="8271112" y="1013515"/>
                </a:lnTo>
                <a:cubicBezTo>
                  <a:pt x="8256991" y="1006456"/>
                  <a:pt x="8248165" y="1004689"/>
                  <a:pt x="8244635" y="1008220"/>
                </a:cubicBezTo>
                <a:cubicBezTo>
                  <a:pt x="8241106" y="1011750"/>
                  <a:pt x="8235810" y="1008220"/>
                  <a:pt x="8228750" y="997629"/>
                </a:cubicBezTo>
                <a:cubicBezTo>
                  <a:pt x="8221689" y="987040"/>
                  <a:pt x="8216394" y="985275"/>
                  <a:pt x="8212864" y="992335"/>
                </a:cubicBezTo>
                <a:cubicBezTo>
                  <a:pt x="8209335" y="999394"/>
                  <a:pt x="8198743" y="997629"/>
                  <a:pt x="8181093" y="987040"/>
                </a:cubicBezTo>
                <a:cubicBezTo>
                  <a:pt x="8163442" y="976448"/>
                  <a:pt x="8152850" y="972919"/>
                  <a:pt x="8149321" y="976448"/>
                </a:cubicBezTo>
                <a:cubicBezTo>
                  <a:pt x="8145791" y="979979"/>
                  <a:pt x="8138731" y="981744"/>
                  <a:pt x="8128141" y="981744"/>
                </a:cubicBezTo>
                <a:cubicBezTo>
                  <a:pt x="8117550" y="981744"/>
                  <a:pt x="8110490" y="979979"/>
                  <a:pt x="8106960" y="976448"/>
                </a:cubicBezTo>
                <a:cubicBezTo>
                  <a:pt x="8103431" y="972919"/>
                  <a:pt x="8096369" y="971154"/>
                  <a:pt x="8085779" y="971154"/>
                </a:cubicBezTo>
                <a:cubicBezTo>
                  <a:pt x="8075189" y="971154"/>
                  <a:pt x="8069894" y="967623"/>
                  <a:pt x="8069894" y="960563"/>
                </a:cubicBezTo>
                <a:lnTo>
                  <a:pt x="8038123" y="960563"/>
                </a:lnTo>
                <a:cubicBezTo>
                  <a:pt x="8024002" y="953504"/>
                  <a:pt x="8009880" y="949973"/>
                  <a:pt x="7995760" y="949973"/>
                </a:cubicBezTo>
                <a:cubicBezTo>
                  <a:pt x="7995760" y="949973"/>
                  <a:pt x="7993994" y="949973"/>
                  <a:pt x="7990465" y="949973"/>
                </a:cubicBezTo>
                <a:cubicBezTo>
                  <a:pt x="7986935" y="949973"/>
                  <a:pt x="7985171" y="953504"/>
                  <a:pt x="7985171" y="960563"/>
                </a:cubicBezTo>
                <a:cubicBezTo>
                  <a:pt x="7985171" y="960563"/>
                  <a:pt x="7995760" y="965858"/>
                  <a:pt x="8016942" y="976448"/>
                </a:cubicBezTo>
                <a:cubicBezTo>
                  <a:pt x="8038123" y="987040"/>
                  <a:pt x="8052242" y="992335"/>
                  <a:pt x="8059302" y="992335"/>
                </a:cubicBezTo>
                <a:lnTo>
                  <a:pt x="8080483" y="992335"/>
                </a:lnTo>
                <a:cubicBezTo>
                  <a:pt x="8087545" y="992335"/>
                  <a:pt x="8108725" y="997629"/>
                  <a:pt x="8144027" y="1008220"/>
                </a:cubicBezTo>
                <a:cubicBezTo>
                  <a:pt x="8179327" y="1018810"/>
                  <a:pt x="8196979" y="1024106"/>
                  <a:pt x="8196979" y="1024106"/>
                </a:cubicBezTo>
                <a:lnTo>
                  <a:pt x="8196979" y="1034696"/>
                </a:lnTo>
                <a:cubicBezTo>
                  <a:pt x="8189917" y="1027636"/>
                  <a:pt x="8182858" y="1025871"/>
                  <a:pt x="8175798" y="1029400"/>
                </a:cubicBezTo>
                <a:cubicBezTo>
                  <a:pt x="8168737" y="1032931"/>
                  <a:pt x="8165206" y="1034696"/>
                  <a:pt x="8165206" y="1034696"/>
                </a:cubicBezTo>
                <a:cubicBezTo>
                  <a:pt x="8165206" y="1048817"/>
                  <a:pt x="8154617" y="1052346"/>
                  <a:pt x="8133435" y="1045287"/>
                </a:cubicBezTo>
                <a:cubicBezTo>
                  <a:pt x="8119316" y="1038227"/>
                  <a:pt x="8108725" y="1034696"/>
                  <a:pt x="8101664" y="1034696"/>
                </a:cubicBezTo>
                <a:cubicBezTo>
                  <a:pt x="8094604" y="1034696"/>
                  <a:pt x="8076954" y="1031166"/>
                  <a:pt x="8048712" y="1024106"/>
                </a:cubicBezTo>
                <a:cubicBezTo>
                  <a:pt x="7992231" y="1002925"/>
                  <a:pt x="7960460" y="995865"/>
                  <a:pt x="7953398" y="1002925"/>
                </a:cubicBezTo>
                <a:lnTo>
                  <a:pt x="8144027" y="1066467"/>
                </a:lnTo>
                <a:lnTo>
                  <a:pt x="8196979" y="1087648"/>
                </a:lnTo>
                <a:lnTo>
                  <a:pt x="8175798" y="1087648"/>
                </a:lnTo>
                <a:lnTo>
                  <a:pt x="8165206" y="1087648"/>
                </a:lnTo>
                <a:cubicBezTo>
                  <a:pt x="8172268" y="1094708"/>
                  <a:pt x="8182858" y="1100004"/>
                  <a:pt x="8196979" y="1103533"/>
                </a:cubicBezTo>
                <a:cubicBezTo>
                  <a:pt x="8211098" y="1107064"/>
                  <a:pt x="8221689" y="1112360"/>
                  <a:pt x="8228750" y="1119419"/>
                </a:cubicBezTo>
                <a:lnTo>
                  <a:pt x="8260521" y="1130010"/>
                </a:lnTo>
                <a:lnTo>
                  <a:pt x="8281702" y="1130010"/>
                </a:lnTo>
                <a:lnTo>
                  <a:pt x="8302883" y="1140600"/>
                </a:lnTo>
                <a:cubicBezTo>
                  <a:pt x="8352305" y="1147660"/>
                  <a:pt x="8387606" y="1158250"/>
                  <a:pt x="8408787" y="1172371"/>
                </a:cubicBezTo>
                <a:cubicBezTo>
                  <a:pt x="8415847" y="1172371"/>
                  <a:pt x="8424672" y="1172371"/>
                  <a:pt x="8435262" y="1172371"/>
                </a:cubicBezTo>
                <a:cubicBezTo>
                  <a:pt x="8445853" y="1172371"/>
                  <a:pt x="8451148" y="1175902"/>
                  <a:pt x="8451148" y="1182962"/>
                </a:cubicBezTo>
                <a:cubicBezTo>
                  <a:pt x="8451148" y="1182962"/>
                  <a:pt x="8454678" y="1184727"/>
                  <a:pt x="8461739" y="1188258"/>
                </a:cubicBezTo>
                <a:cubicBezTo>
                  <a:pt x="8468799" y="1191787"/>
                  <a:pt x="8479390" y="1193552"/>
                  <a:pt x="8493510" y="1193552"/>
                </a:cubicBezTo>
                <a:cubicBezTo>
                  <a:pt x="8514691" y="1200612"/>
                  <a:pt x="8528810" y="1207673"/>
                  <a:pt x="8535871" y="1214733"/>
                </a:cubicBezTo>
                <a:cubicBezTo>
                  <a:pt x="8535871" y="1214733"/>
                  <a:pt x="8532341" y="1214733"/>
                  <a:pt x="8525281" y="1214733"/>
                </a:cubicBezTo>
                <a:cubicBezTo>
                  <a:pt x="8518220" y="1214733"/>
                  <a:pt x="8511161" y="1214733"/>
                  <a:pt x="8504100" y="1214733"/>
                </a:cubicBezTo>
                <a:cubicBezTo>
                  <a:pt x="8489980" y="1207673"/>
                  <a:pt x="8475858" y="1204143"/>
                  <a:pt x="8461739" y="1204143"/>
                </a:cubicBezTo>
                <a:cubicBezTo>
                  <a:pt x="8454678" y="1197083"/>
                  <a:pt x="8447618" y="1193552"/>
                  <a:pt x="8440558" y="1193552"/>
                </a:cubicBezTo>
                <a:cubicBezTo>
                  <a:pt x="8433497" y="1193552"/>
                  <a:pt x="8426438" y="1193552"/>
                  <a:pt x="8419377" y="1193552"/>
                </a:cubicBezTo>
                <a:lnTo>
                  <a:pt x="8355835" y="1172371"/>
                </a:lnTo>
                <a:cubicBezTo>
                  <a:pt x="8327593" y="1165312"/>
                  <a:pt x="8309943" y="1160016"/>
                  <a:pt x="8302883" y="1156485"/>
                </a:cubicBezTo>
                <a:cubicBezTo>
                  <a:pt x="8295821" y="1152956"/>
                  <a:pt x="8288762" y="1151191"/>
                  <a:pt x="8281702" y="1151191"/>
                </a:cubicBezTo>
                <a:lnTo>
                  <a:pt x="8207569" y="1130010"/>
                </a:lnTo>
                <a:cubicBezTo>
                  <a:pt x="8207569" y="1130010"/>
                  <a:pt x="8200508" y="1130010"/>
                  <a:pt x="8186387" y="1130010"/>
                </a:cubicBezTo>
                <a:lnTo>
                  <a:pt x="8133435" y="1119419"/>
                </a:lnTo>
                <a:cubicBezTo>
                  <a:pt x="8126375" y="1112360"/>
                  <a:pt x="8119316" y="1108829"/>
                  <a:pt x="8112254" y="1108829"/>
                </a:cubicBezTo>
                <a:cubicBezTo>
                  <a:pt x="8105194" y="1108829"/>
                  <a:pt x="8096369" y="1107064"/>
                  <a:pt x="8085779" y="1103533"/>
                </a:cubicBezTo>
                <a:cubicBezTo>
                  <a:pt x="8075189" y="1100004"/>
                  <a:pt x="8069894" y="1098239"/>
                  <a:pt x="8069894" y="1098239"/>
                </a:cubicBezTo>
                <a:cubicBezTo>
                  <a:pt x="8062833" y="1105298"/>
                  <a:pt x="8059302" y="1108829"/>
                  <a:pt x="8059302" y="1108829"/>
                </a:cubicBezTo>
                <a:cubicBezTo>
                  <a:pt x="8059302" y="1108829"/>
                  <a:pt x="8059302" y="1105298"/>
                  <a:pt x="8059302" y="1098239"/>
                </a:cubicBezTo>
                <a:cubicBezTo>
                  <a:pt x="8052242" y="1098239"/>
                  <a:pt x="8046946" y="1098239"/>
                  <a:pt x="8043417" y="1098239"/>
                </a:cubicBezTo>
                <a:cubicBezTo>
                  <a:pt x="8039887" y="1098239"/>
                  <a:pt x="8038123" y="1098239"/>
                  <a:pt x="8038123" y="1098239"/>
                </a:cubicBezTo>
                <a:lnTo>
                  <a:pt x="8027531" y="1108829"/>
                </a:lnTo>
                <a:lnTo>
                  <a:pt x="8016942" y="1108829"/>
                </a:lnTo>
                <a:lnTo>
                  <a:pt x="8016942" y="1119419"/>
                </a:lnTo>
                <a:cubicBezTo>
                  <a:pt x="7981640" y="1119419"/>
                  <a:pt x="7953398" y="1108829"/>
                  <a:pt x="7932219" y="1087648"/>
                </a:cubicBezTo>
                <a:lnTo>
                  <a:pt x="7921627" y="1087648"/>
                </a:lnTo>
                <a:cubicBezTo>
                  <a:pt x="7914567" y="1087648"/>
                  <a:pt x="7911038" y="1087648"/>
                  <a:pt x="7911038" y="1087648"/>
                </a:cubicBezTo>
                <a:cubicBezTo>
                  <a:pt x="7911038" y="1087648"/>
                  <a:pt x="7907508" y="1084118"/>
                  <a:pt x="7900446" y="1077058"/>
                </a:cubicBezTo>
                <a:cubicBezTo>
                  <a:pt x="7900446" y="1077058"/>
                  <a:pt x="7893386" y="1077058"/>
                  <a:pt x="7879267" y="1077058"/>
                </a:cubicBezTo>
                <a:lnTo>
                  <a:pt x="7868675" y="1077058"/>
                </a:lnTo>
                <a:cubicBezTo>
                  <a:pt x="7868675" y="1077058"/>
                  <a:pt x="7872205" y="1080588"/>
                  <a:pt x="7879267" y="1087648"/>
                </a:cubicBezTo>
                <a:cubicBezTo>
                  <a:pt x="7879267" y="1087648"/>
                  <a:pt x="7879267" y="1091179"/>
                  <a:pt x="7879267" y="1098239"/>
                </a:cubicBezTo>
                <a:cubicBezTo>
                  <a:pt x="7886327" y="1091179"/>
                  <a:pt x="7893386" y="1091179"/>
                  <a:pt x="7900446" y="1098239"/>
                </a:cubicBezTo>
                <a:cubicBezTo>
                  <a:pt x="7907508" y="1105298"/>
                  <a:pt x="7914567" y="1108829"/>
                  <a:pt x="7921627" y="1108829"/>
                </a:cubicBezTo>
                <a:cubicBezTo>
                  <a:pt x="7928688" y="1108829"/>
                  <a:pt x="7933983" y="1108829"/>
                  <a:pt x="7937513" y="1108829"/>
                </a:cubicBezTo>
                <a:cubicBezTo>
                  <a:pt x="7941042" y="1108829"/>
                  <a:pt x="7942808" y="1108829"/>
                  <a:pt x="7942808" y="1108829"/>
                </a:cubicBezTo>
                <a:cubicBezTo>
                  <a:pt x="7949869" y="1122950"/>
                  <a:pt x="7967519" y="1130010"/>
                  <a:pt x="7995760" y="1130010"/>
                </a:cubicBezTo>
                <a:cubicBezTo>
                  <a:pt x="8045183" y="1130010"/>
                  <a:pt x="8069894" y="1137070"/>
                  <a:pt x="8069894" y="1151191"/>
                </a:cubicBezTo>
                <a:cubicBezTo>
                  <a:pt x="8069894" y="1158250"/>
                  <a:pt x="8062833" y="1161781"/>
                  <a:pt x="8048712" y="1161781"/>
                </a:cubicBezTo>
                <a:cubicBezTo>
                  <a:pt x="8027531" y="1161781"/>
                  <a:pt x="8031061" y="1165312"/>
                  <a:pt x="8059302" y="1172371"/>
                </a:cubicBezTo>
                <a:cubicBezTo>
                  <a:pt x="8066364" y="1179431"/>
                  <a:pt x="8076954" y="1184727"/>
                  <a:pt x="8091075" y="1188258"/>
                </a:cubicBezTo>
                <a:cubicBezTo>
                  <a:pt x="8105194" y="1191787"/>
                  <a:pt x="8117550" y="1195317"/>
                  <a:pt x="8128141" y="1198848"/>
                </a:cubicBezTo>
                <a:cubicBezTo>
                  <a:pt x="8138731" y="1202378"/>
                  <a:pt x="8144027" y="1204143"/>
                  <a:pt x="8144027" y="1204143"/>
                </a:cubicBezTo>
                <a:lnTo>
                  <a:pt x="8154617" y="1204143"/>
                </a:lnTo>
                <a:lnTo>
                  <a:pt x="8154617" y="1214733"/>
                </a:lnTo>
                <a:cubicBezTo>
                  <a:pt x="8161677" y="1214733"/>
                  <a:pt x="8166973" y="1214733"/>
                  <a:pt x="8170502" y="1214733"/>
                </a:cubicBezTo>
                <a:cubicBezTo>
                  <a:pt x="8174031" y="1214733"/>
                  <a:pt x="8179327" y="1212968"/>
                  <a:pt x="8186387" y="1209437"/>
                </a:cubicBezTo>
                <a:cubicBezTo>
                  <a:pt x="8193449" y="1205908"/>
                  <a:pt x="8198743" y="1204143"/>
                  <a:pt x="8202273" y="1204143"/>
                </a:cubicBezTo>
                <a:cubicBezTo>
                  <a:pt x="8205802" y="1204143"/>
                  <a:pt x="8207569" y="1207673"/>
                  <a:pt x="8207569" y="1214733"/>
                </a:cubicBezTo>
                <a:lnTo>
                  <a:pt x="8218160" y="1225324"/>
                </a:lnTo>
                <a:cubicBezTo>
                  <a:pt x="8218160" y="1218264"/>
                  <a:pt x="8218160" y="1214733"/>
                  <a:pt x="8218160" y="1214733"/>
                </a:cubicBezTo>
                <a:lnTo>
                  <a:pt x="8228750" y="1214733"/>
                </a:lnTo>
                <a:cubicBezTo>
                  <a:pt x="8242869" y="1214733"/>
                  <a:pt x="8249931" y="1218264"/>
                  <a:pt x="8249931" y="1225324"/>
                </a:cubicBezTo>
                <a:cubicBezTo>
                  <a:pt x="8249931" y="1239445"/>
                  <a:pt x="8267581" y="1246504"/>
                  <a:pt x="8302883" y="1246504"/>
                </a:cubicBezTo>
                <a:lnTo>
                  <a:pt x="8334654" y="1257095"/>
                </a:lnTo>
                <a:cubicBezTo>
                  <a:pt x="8348773" y="1264154"/>
                  <a:pt x="8361130" y="1265920"/>
                  <a:pt x="8371720" y="1262389"/>
                </a:cubicBezTo>
                <a:cubicBezTo>
                  <a:pt x="8382310" y="1258860"/>
                  <a:pt x="8394666" y="1260625"/>
                  <a:pt x="8408787" y="1267685"/>
                </a:cubicBezTo>
                <a:cubicBezTo>
                  <a:pt x="8422906" y="1274745"/>
                  <a:pt x="8429968" y="1281806"/>
                  <a:pt x="8429968" y="1288866"/>
                </a:cubicBezTo>
                <a:lnTo>
                  <a:pt x="8355835" y="1278276"/>
                </a:lnTo>
                <a:cubicBezTo>
                  <a:pt x="8348773" y="1271216"/>
                  <a:pt x="8338183" y="1267685"/>
                  <a:pt x="8324064" y="1267685"/>
                </a:cubicBezTo>
                <a:lnTo>
                  <a:pt x="8281702" y="1257095"/>
                </a:lnTo>
                <a:cubicBezTo>
                  <a:pt x="8267581" y="1250035"/>
                  <a:pt x="8256991" y="1246504"/>
                  <a:pt x="8249931" y="1246504"/>
                </a:cubicBezTo>
                <a:cubicBezTo>
                  <a:pt x="8242869" y="1246504"/>
                  <a:pt x="8221689" y="1239445"/>
                  <a:pt x="8186387" y="1225324"/>
                </a:cubicBezTo>
                <a:cubicBezTo>
                  <a:pt x="8094604" y="1197083"/>
                  <a:pt x="8024002" y="1175902"/>
                  <a:pt x="7974579" y="1161781"/>
                </a:cubicBezTo>
                <a:cubicBezTo>
                  <a:pt x="7946338" y="1147660"/>
                  <a:pt x="7928688" y="1144131"/>
                  <a:pt x="7921627" y="1151191"/>
                </a:cubicBezTo>
                <a:lnTo>
                  <a:pt x="7911038" y="1140600"/>
                </a:lnTo>
                <a:cubicBezTo>
                  <a:pt x="7903976" y="1133541"/>
                  <a:pt x="7893386" y="1133541"/>
                  <a:pt x="7879267" y="1140600"/>
                </a:cubicBezTo>
                <a:lnTo>
                  <a:pt x="7847494" y="1140600"/>
                </a:lnTo>
                <a:lnTo>
                  <a:pt x="7868675" y="1151191"/>
                </a:lnTo>
                <a:cubicBezTo>
                  <a:pt x="7875736" y="1158250"/>
                  <a:pt x="7889856" y="1165312"/>
                  <a:pt x="7911038" y="1172371"/>
                </a:cubicBezTo>
                <a:lnTo>
                  <a:pt x="7932219" y="1182962"/>
                </a:lnTo>
                <a:lnTo>
                  <a:pt x="7942808" y="1193552"/>
                </a:lnTo>
                <a:lnTo>
                  <a:pt x="7953398" y="1204143"/>
                </a:lnTo>
                <a:lnTo>
                  <a:pt x="7900446" y="1193552"/>
                </a:lnTo>
                <a:cubicBezTo>
                  <a:pt x="7893386" y="1186493"/>
                  <a:pt x="7889856" y="1186493"/>
                  <a:pt x="7889856" y="1193552"/>
                </a:cubicBezTo>
                <a:lnTo>
                  <a:pt x="7911038" y="1204143"/>
                </a:lnTo>
                <a:cubicBezTo>
                  <a:pt x="7918098" y="1204143"/>
                  <a:pt x="7925157" y="1205908"/>
                  <a:pt x="7932219" y="1209437"/>
                </a:cubicBezTo>
                <a:cubicBezTo>
                  <a:pt x="7939279" y="1212968"/>
                  <a:pt x="7942808" y="1214733"/>
                  <a:pt x="7942808" y="1214733"/>
                </a:cubicBezTo>
                <a:cubicBezTo>
                  <a:pt x="7949869" y="1221793"/>
                  <a:pt x="7956928" y="1225324"/>
                  <a:pt x="7963990" y="1225324"/>
                </a:cubicBezTo>
                <a:cubicBezTo>
                  <a:pt x="7971050" y="1225324"/>
                  <a:pt x="7976346" y="1225324"/>
                  <a:pt x="7979875" y="1225324"/>
                </a:cubicBezTo>
                <a:cubicBezTo>
                  <a:pt x="7983404" y="1225324"/>
                  <a:pt x="7985171" y="1225324"/>
                  <a:pt x="7985171" y="1225324"/>
                </a:cubicBezTo>
                <a:cubicBezTo>
                  <a:pt x="7985171" y="1232383"/>
                  <a:pt x="7995760" y="1239445"/>
                  <a:pt x="8016942" y="1246504"/>
                </a:cubicBezTo>
                <a:cubicBezTo>
                  <a:pt x="8038123" y="1253564"/>
                  <a:pt x="8052242" y="1257095"/>
                  <a:pt x="8059302" y="1257095"/>
                </a:cubicBezTo>
                <a:lnTo>
                  <a:pt x="8069894" y="1267685"/>
                </a:lnTo>
                <a:cubicBezTo>
                  <a:pt x="8062833" y="1274745"/>
                  <a:pt x="8055773" y="1274745"/>
                  <a:pt x="8048712" y="1267685"/>
                </a:cubicBezTo>
                <a:cubicBezTo>
                  <a:pt x="8048712" y="1267685"/>
                  <a:pt x="8045183" y="1267685"/>
                  <a:pt x="8038123" y="1267685"/>
                </a:cubicBezTo>
                <a:lnTo>
                  <a:pt x="8027531" y="1267685"/>
                </a:lnTo>
                <a:cubicBezTo>
                  <a:pt x="8020471" y="1253564"/>
                  <a:pt x="7995760" y="1246504"/>
                  <a:pt x="7953398" y="1246504"/>
                </a:cubicBezTo>
                <a:cubicBezTo>
                  <a:pt x="7946338" y="1246504"/>
                  <a:pt x="7939279" y="1244739"/>
                  <a:pt x="7932219" y="1241210"/>
                </a:cubicBezTo>
                <a:cubicBezTo>
                  <a:pt x="7925157" y="1237679"/>
                  <a:pt x="7921627" y="1235914"/>
                  <a:pt x="7921627" y="1235914"/>
                </a:cubicBezTo>
                <a:cubicBezTo>
                  <a:pt x="7914567" y="1235914"/>
                  <a:pt x="7903976" y="1235914"/>
                  <a:pt x="7889856" y="1235914"/>
                </a:cubicBezTo>
                <a:lnTo>
                  <a:pt x="7868675" y="1225324"/>
                </a:lnTo>
                <a:cubicBezTo>
                  <a:pt x="7854556" y="1218264"/>
                  <a:pt x="7847494" y="1218264"/>
                  <a:pt x="7847494" y="1225324"/>
                </a:cubicBezTo>
                <a:cubicBezTo>
                  <a:pt x="7840434" y="1225324"/>
                  <a:pt x="7836904" y="1221793"/>
                  <a:pt x="7836904" y="1214733"/>
                </a:cubicBezTo>
                <a:cubicBezTo>
                  <a:pt x="7836904" y="1214733"/>
                  <a:pt x="7829844" y="1214733"/>
                  <a:pt x="7815724" y="1214733"/>
                </a:cubicBezTo>
                <a:cubicBezTo>
                  <a:pt x="7808663" y="1214733"/>
                  <a:pt x="7801604" y="1212968"/>
                  <a:pt x="7794542" y="1209437"/>
                </a:cubicBezTo>
                <a:cubicBezTo>
                  <a:pt x="7787482" y="1205908"/>
                  <a:pt x="7783952" y="1204143"/>
                  <a:pt x="7783952" y="1204143"/>
                </a:cubicBezTo>
                <a:cubicBezTo>
                  <a:pt x="7755711" y="1190022"/>
                  <a:pt x="7738060" y="1186493"/>
                  <a:pt x="7731000" y="1193552"/>
                </a:cubicBezTo>
                <a:cubicBezTo>
                  <a:pt x="7731000" y="1207673"/>
                  <a:pt x="7716880" y="1207673"/>
                  <a:pt x="7688638" y="1193552"/>
                </a:cubicBezTo>
                <a:cubicBezTo>
                  <a:pt x="7681578" y="1186493"/>
                  <a:pt x="7663928" y="1179431"/>
                  <a:pt x="7635686" y="1172371"/>
                </a:cubicBezTo>
                <a:cubicBezTo>
                  <a:pt x="7628626" y="1172371"/>
                  <a:pt x="7621567" y="1170606"/>
                  <a:pt x="7614505" y="1167077"/>
                </a:cubicBezTo>
                <a:cubicBezTo>
                  <a:pt x="7607444" y="1163546"/>
                  <a:pt x="7600386" y="1160016"/>
                  <a:pt x="7593326" y="1156485"/>
                </a:cubicBezTo>
                <a:cubicBezTo>
                  <a:pt x="7586264" y="1152956"/>
                  <a:pt x="7577438" y="1149426"/>
                  <a:pt x="7566848" y="1145896"/>
                </a:cubicBezTo>
                <a:cubicBezTo>
                  <a:pt x="7556259" y="1142365"/>
                  <a:pt x="7547434" y="1140600"/>
                  <a:pt x="7540374" y="1140600"/>
                </a:cubicBezTo>
                <a:cubicBezTo>
                  <a:pt x="7519192" y="1140600"/>
                  <a:pt x="7501540" y="1137070"/>
                  <a:pt x="7487420" y="1130010"/>
                </a:cubicBezTo>
                <a:lnTo>
                  <a:pt x="7466240" y="1140600"/>
                </a:lnTo>
                <a:cubicBezTo>
                  <a:pt x="7473300" y="1147660"/>
                  <a:pt x="7494482" y="1151191"/>
                  <a:pt x="7529782" y="1151191"/>
                </a:cubicBezTo>
                <a:cubicBezTo>
                  <a:pt x="7536842" y="1158250"/>
                  <a:pt x="7540374" y="1163546"/>
                  <a:pt x="7540374" y="1167077"/>
                </a:cubicBezTo>
                <a:cubicBezTo>
                  <a:pt x="7540374" y="1170606"/>
                  <a:pt x="7547434" y="1168841"/>
                  <a:pt x="7561553" y="1161781"/>
                </a:cubicBezTo>
                <a:lnTo>
                  <a:pt x="7572144" y="1172371"/>
                </a:lnTo>
                <a:lnTo>
                  <a:pt x="7593326" y="1182962"/>
                </a:lnTo>
                <a:cubicBezTo>
                  <a:pt x="7607444" y="1182962"/>
                  <a:pt x="7618034" y="1184727"/>
                  <a:pt x="7625096" y="1188258"/>
                </a:cubicBezTo>
                <a:cubicBezTo>
                  <a:pt x="7632156" y="1191787"/>
                  <a:pt x="7640982" y="1193552"/>
                  <a:pt x="7651572" y="1193552"/>
                </a:cubicBezTo>
                <a:cubicBezTo>
                  <a:pt x="7662163" y="1193552"/>
                  <a:pt x="7667457" y="1197083"/>
                  <a:pt x="7667457" y="1204143"/>
                </a:cubicBezTo>
                <a:cubicBezTo>
                  <a:pt x="7674519" y="1204143"/>
                  <a:pt x="7678048" y="1204143"/>
                  <a:pt x="7678048" y="1204143"/>
                </a:cubicBezTo>
                <a:cubicBezTo>
                  <a:pt x="7678048" y="1204143"/>
                  <a:pt x="7678048" y="1207673"/>
                  <a:pt x="7678048" y="1214733"/>
                </a:cubicBezTo>
                <a:lnTo>
                  <a:pt x="7688638" y="1214733"/>
                </a:lnTo>
                <a:lnTo>
                  <a:pt x="7773361" y="1235914"/>
                </a:lnTo>
                <a:lnTo>
                  <a:pt x="7783952" y="1235914"/>
                </a:lnTo>
                <a:cubicBezTo>
                  <a:pt x="7783952" y="1235914"/>
                  <a:pt x="7785717" y="1235914"/>
                  <a:pt x="7789248" y="1235914"/>
                </a:cubicBezTo>
                <a:cubicBezTo>
                  <a:pt x="7792778" y="1235914"/>
                  <a:pt x="7801604" y="1239445"/>
                  <a:pt x="7815724" y="1246504"/>
                </a:cubicBezTo>
                <a:lnTo>
                  <a:pt x="7847494" y="1257095"/>
                </a:lnTo>
                <a:cubicBezTo>
                  <a:pt x="7854556" y="1257095"/>
                  <a:pt x="7861615" y="1258860"/>
                  <a:pt x="7868675" y="1262389"/>
                </a:cubicBezTo>
                <a:cubicBezTo>
                  <a:pt x="7875736" y="1265920"/>
                  <a:pt x="7879267" y="1267685"/>
                  <a:pt x="7879267" y="1267685"/>
                </a:cubicBezTo>
                <a:cubicBezTo>
                  <a:pt x="7879267" y="1267685"/>
                  <a:pt x="7882796" y="1269450"/>
                  <a:pt x="7889856" y="1272981"/>
                </a:cubicBezTo>
                <a:cubicBezTo>
                  <a:pt x="7896917" y="1276510"/>
                  <a:pt x="7914567" y="1278276"/>
                  <a:pt x="7942808" y="1278276"/>
                </a:cubicBezTo>
                <a:lnTo>
                  <a:pt x="7974579" y="1288866"/>
                </a:lnTo>
                <a:cubicBezTo>
                  <a:pt x="7967519" y="1295927"/>
                  <a:pt x="7963990" y="1299456"/>
                  <a:pt x="7963990" y="1299456"/>
                </a:cubicBezTo>
                <a:cubicBezTo>
                  <a:pt x="7963990" y="1306516"/>
                  <a:pt x="7960460" y="1310047"/>
                  <a:pt x="7953398" y="1310047"/>
                </a:cubicBezTo>
                <a:lnTo>
                  <a:pt x="7985171" y="1310047"/>
                </a:lnTo>
                <a:cubicBezTo>
                  <a:pt x="7992231" y="1302987"/>
                  <a:pt x="8001056" y="1301221"/>
                  <a:pt x="8011646" y="1304752"/>
                </a:cubicBezTo>
                <a:cubicBezTo>
                  <a:pt x="8022237" y="1308283"/>
                  <a:pt x="8031061" y="1313577"/>
                  <a:pt x="8038123" y="1320637"/>
                </a:cubicBezTo>
                <a:cubicBezTo>
                  <a:pt x="8038123" y="1320637"/>
                  <a:pt x="8041652" y="1322402"/>
                  <a:pt x="8048712" y="1325933"/>
                </a:cubicBezTo>
                <a:cubicBezTo>
                  <a:pt x="8055773" y="1329464"/>
                  <a:pt x="8062833" y="1327697"/>
                  <a:pt x="8069894" y="1320637"/>
                </a:cubicBezTo>
                <a:lnTo>
                  <a:pt x="8122846" y="1341818"/>
                </a:lnTo>
                <a:cubicBezTo>
                  <a:pt x="8122846" y="1341818"/>
                  <a:pt x="8119316" y="1341818"/>
                  <a:pt x="8112254" y="1341818"/>
                </a:cubicBezTo>
                <a:cubicBezTo>
                  <a:pt x="8105194" y="1341818"/>
                  <a:pt x="8101664" y="1341818"/>
                  <a:pt x="8101664" y="1341818"/>
                </a:cubicBezTo>
                <a:cubicBezTo>
                  <a:pt x="8101664" y="1348879"/>
                  <a:pt x="8122846" y="1359468"/>
                  <a:pt x="8165206" y="1373589"/>
                </a:cubicBezTo>
                <a:cubicBezTo>
                  <a:pt x="8172268" y="1373589"/>
                  <a:pt x="8177564" y="1373589"/>
                  <a:pt x="8181093" y="1373589"/>
                </a:cubicBezTo>
                <a:cubicBezTo>
                  <a:pt x="8184623" y="1373589"/>
                  <a:pt x="8186387" y="1373589"/>
                  <a:pt x="8186387" y="1373589"/>
                </a:cubicBezTo>
                <a:cubicBezTo>
                  <a:pt x="8193449" y="1373589"/>
                  <a:pt x="8196979" y="1377120"/>
                  <a:pt x="8196979" y="1384180"/>
                </a:cubicBezTo>
                <a:cubicBezTo>
                  <a:pt x="8274641" y="1405360"/>
                  <a:pt x="8341714" y="1419481"/>
                  <a:pt x="8398196" y="1426541"/>
                </a:cubicBezTo>
                <a:cubicBezTo>
                  <a:pt x="8426438" y="1426541"/>
                  <a:pt x="8447618" y="1430072"/>
                  <a:pt x="8461739" y="1437132"/>
                </a:cubicBezTo>
                <a:lnTo>
                  <a:pt x="8472329" y="1437132"/>
                </a:lnTo>
                <a:lnTo>
                  <a:pt x="8461739" y="1447722"/>
                </a:lnTo>
                <a:cubicBezTo>
                  <a:pt x="8454678" y="1447722"/>
                  <a:pt x="8447618" y="1447722"/>
                  <a:pt x="8440558" y="1447722"/>
                </a:cubicBezTo>
                <a:cubicBezTo>
                  <a:pt x="8433497" y="1447722"/>
                  <a:pt x="8429968" y="1447722"/>
                  <a:pt x="8429968" y="1447722"/>
                </a:cubicBezTo>
                <a:lnTo>
                  <a:pt x="8408787" y="1458312"/>
                </a:lnTo>
                <a:lnTo>
                  <a:pt x="8387606" y="1458312"/>
                </a:lnTo>
                <a:cubicBezTo>
                  <a:pt x="8373486" y="1451253"/>
                  <a:pt x="8359364" y="1445957"/>
                  <a:pt x="8345244" y="1442427"/>
                </a:cubicBezTo>
                <a:cubicBezTo>
                  <a:pt x="8331124" y="1438897"/>
                  <a:pt x="8320533" y="1438897"/>
                  <a:pt x="8313473" y="1442427"/>
                </a:cubicBezTo>
                <a:cubicBezTo>
                  <a:pt x="8306412" y="1445957"/>
                  <a:pt x="8299353" y="1444191"/>
                  <a:pt x="8292291" y="1437132"/>
                </a:cubicBezTo>
                <a:cubicBezTo>
                  <a:pt x="8285231" y="1430072"/>
                  <a:pt x="8278172" y="1430072"/>
                  <a:pt x="8271112" y="1437132"/>
                </a:cubicBezTo>
                <a:cubicBezTo>
                  <a:pt x="8264050" y="1437132"/>
                  <a:pt x="8258756" y="1435368"/>
                  <a:pt x="8255225" y="1431837"/>
                </a:cubicBezTo>
                <a:cubicBezTo>
                  <a:pt x="8251695" y="1428306"/>
                  <a:pt x="8249931" y="1426541"/>
                  <a:pt x="8249931" y="1426541"/>
                </a:cubicBezTo>
                <a:cubicBezTo>
                  <a:pt x="8249931" y="1426541"/>
                  <a:pt x="8246401" y="1426541"/>
                  <a:pt x="8239339" y="1426541"/>
                </a:cubicBezTo>
                <a:cubicBezTo>
                  <a:pt x="8232279" y="1426541"/>
                  <a:pt x="8225220" y="1423012"/>
                  <a:pt x="8218160" y="1415951"/>
                </a:cubicBezTo>
                <a:cubicBezTo>
                  <a:pt x="8211098" y="1408891"/>
                  <a:pt x="8200508" y="1405360"/>
                  <a:pt x="8186387" y="1405360"/>
                </a:cubicBezTo>
                <a:cubicBezTo>
                  <a:pt x="8179327" y="1412420"/>
                  <a:pt x="8172268" y="1414187"/>
                  <a:pt x="8165206" y="1410656"/>
                </a:cubicBezTo>
                <a:cubicBezTo>
                  <a:pt x="8158146" y="1407125"/>
                  <a:pt x="8151087" y="1405360"/>
                  <a:pt x="8144027" y="1405360"/>
                </a:cubicBezTo>
                <a:cubicBezTo>
                  <a:pt x="8129906" y="1405360"/>
                  <a:pt x="8119316" y="1405360"/>
                  <a:pt x="8112254" y="1405360"/>
                </a:cubicBezTo>
                <a:lnTo>
                  <a:pt x="8112254" y="1384180"/>
                </a:lnTo>
                <a:lnTo>
                  <a:pt x="8112254" y="1373589"/>
                </a:lnTo>
                <a:lnTo>
                  <a:pt x="8101664" y="1373589"/>
                </a:lnTo>
                <a:cubicBezTo>
                  <a:pt x="8101664" y="1359468"/>
                  <a:pt x="8098135" y="1362999"/>
                  <a:pt x="8091075" y="1384180"/>
                </a:cubicBezTo>
                <a:lnTo>
                  <a:pt x="8091075" y="1394770"/>
                </a:lnTo>
                <a:cubicBezTo>
                  <a:pt x="8084013" y="1394770"/>
                  <a:pt x="8071658" y="1389475"/>
                  <a:pt x="8054008" y="1378885"/>
                </a:cubicBezTo>
                <a:cubicBezTo>
                  <a:pt x="8036356" y="1368293"/>
                  <a:pt x="8025767" y="1364764"/>
                  <a:pt x="8022237" y="1368293"/>
                </a:cubicBezTo>
                <a:cubicBezTo>
                  <a:pt x="8018706" y="1371824"/>
                  <a:pt x="8011646" y="1373589"/>
                  <a:pt x="8001056" y="1373589"/>
                </a:cubicBezTo>
                <a:cubicBezTo>
                  <a:pt x="7990465" y="1373589"/>
                  <a:pt x="7985171" y="1370060"/>
                  <a:pt x="7985171" y="1362999"/>
                </a:cubicBezTo>
                <a:cubicBezTo>
                  <a:pt x="7985171" y="1362999"/>
                  <a:pt x="7981640" y="1362999"/>
                  <a:pt x="7974579" y="1362999"/>
                </a:cubicBezTo>
                <a:cubicBezTo>
                  <a:pt x="7967519" y="1362999"/>
                  <a:pt x="7963990" y="1362999"/>
                  <a:pt x="7963990" y="1362999"/>
                </a:cubicBezTo>
                <a:lnTo>
                  <a:pt x="7942808" y="1352408"/>
                </a:lnTo>
                <a:cubicBezTo>
                  <a:pt x="7942808" y="1352408"/>
                  <a:pt x="7939279" y="1352408"/>
                  <a:pt x="7932219" y="1352408"/>
                </a:cubicBezTo>
                <a:cubicBezTo>
                  <a:pt x="7925157" y="1352408"/>
                  <a:pt x="7925157" y="1355939"/>
                  <a:pt x="7932219" y="1362999"/>
                </a:cubicBezTo>
                <a:lnTo>
                  <a:pt x="7953398" y="1373589"/>
                </a:lnTo>
                <a:cubicBezTo>
                  <a:pt x="7960460" y="1373589"/>
                  <a:pt x="7963990" y="1375354"/>
                  <a:pt x="7963990" y="1378885"/>
                </a:cubicBezTo>
                <a:cubicBezTo>
                  <a:pt x="7963990" y="1382416"/>
                  <a:pt x="7974579" y="1384180"/>
                  <a:pt x="7995760" y="1384180"/>
                </a:cubicBezTo>
                <a:cubicBezTo>
                  <a:pt x="8002821" y="1384180"/>
                  <a:pt x="8009880" y="1385945"/>
                  <a:pt x="8016942" y="1389475"/>
                </a:cubicBezTo>
                <a:cubicBezTo>
                  <a:pt x="8024002" y="1393005"/>
                  <a:pt x="8029298" y="1396535"/>
                  <a:pt x="8032827" y="1400066"/>
                </a:cubicBezTo>
                <a:cubicBezTo>
                  <a:pt x="8036356" y="1403595"/>
                  <a:pt x="8043417" y="1407125"/>
                  <a:pt x="8054008" y="1410656"/>
                </a:cubicBezTo>
                <a:cubicBezTo>
                  <a:pt x="8064598" y="1414187"/>
                  <a:pt x="8073423" y="1415951"/>
                  <a:pt x="8080483" y="1415951"/>
                </a:cubicBezTo>
                <a:cubicBezTo>
                  <a:pt x="8108725" y="1423012"/>
                  <a:pt x="8129906" y="1430072"/>
                  <a:pt x="8144027" y="1437132"/>
                </a:cubicBezTo>
                <a:lnTo>
                  <a:pt x="8154617" y="1447722"/>
                </a:lnTo>
                <a:cubicBezTo>
                  <a:pt x="8140497" y="1440662"/>
                  <a:pt x="8133435" y="1438897"/>
                  <a:pt x="8133435" y="1442427"/>
                </a:cubicBezTo>
                <a:cubicBezTo>
                  <a:pt x="8133435" y="1445957"/>
                  <a:pt x="8129906" y="1447722"/>
                  <a:pt x="8122846" y="1447722"/>
                </a:cubicBezTo>
                <a:cubicBezTo>
                  <a:pt x="8115785" y="1447722"/>
                  <a:pt x="8112254" y="1447722"/>
                  <a:pt x="8112254" y="1447722"/>
                </a:cubicBezTo>
                <a:cubicBezTo>
                  <a:pt x="8112254" y="1447722"/>
                  <a:pt x="8112254" y="1451253"/>
                  <a:pt x="8112254" y="1458312"/>
                </a:cubicBezTo>
                <a:cubicBezTo>
                  <a:pt x="8112254" y="1465372"/>
                  <a:pt x="8108725" y="1465372"/>
                  <a:pt x="8101664" y="1458312"/>
                </a:cubicBezTo>
                <a:lnTo>
                  <a:pt x="8091075" y="1447722"/>
                </a:lnTo>
                <a:lnTo>
                  <a:pt x="8080483" y="1437132"/>
                </a:lnTo>
                <a:lnTo>
                  <a:pt x="8069894" y="1426541"/>
                </a:lnTo>
                <a:cubicBezTo>
                  <a:pt x="8055773" y="1426541"/>
                  <a:pt x="8045183" y="1430072"/>
                  <a:pt x="8038123" y="1437132"/>
                </a:cubicBezTo>
                <a:cubicBezTo>
                  <a:pt x="8031061" y="1437132"/>
                  <a:pt x="8027531" y="1435368"/>
                  <a:pt x="8027531" y="1431837"/>
                </a:cubicBezTo>
                <a:cubicBezTo>
                  <a:pt x="8027531" y="1428306"/>
                  <a:pt x="8024002" y="1426541"/>
                  <a:pt x="8016942" y="1426541"/>
                </a:cubicBezTo>
                <a:lnTo>
                  <a:pt x="8016942" y="1415951"/>
                </a:lnTo>
                <a:cubicBezTo>
                  <a:pt x="8009880" y="1415951"/>
                  <a:pt x="8006350" y="1417716"/>
                  <a:pt x="8006350" y="1421247"/>
                </a:cubicBezTo>
                <a:cubicBezTo>
                  <a:pt x="8006350" y="1424776"/>
                  <a:pt x="7995760" y="1426541"/>
                  <a:pt x="7974579" y="1426541"/>
                </a:cubicBezTo>
                <a:cubicBezTo>
                  <a:pt x="7960460" y="1419481"/>
                  <a:pt x="7953398" y="1419481"/>
                  <a:pt x="7953398" y="1426541"/>
                </a:cubicBezTo>
                <a:lnTo>
                  <a:pt x="7932219" y="1426541"/>
                </a:lnTo>
                <a:lnTo>
                  <a:pt x="7932219" y="1415951"/>
                </a:lnTo>
                <a:cubicBezTo>
                  <a:pt x="7925157" y="1408891"/>
                  <a:pt x="7907508" y="1405360"/>
                  <a:pt x="7879267" y="1405360"/>
                </a:cubicBezTo>
                <a:cubicBezTo>
                  <a:pt x="7872205" y="1405360"/>
                  <a:pt x="7868675" y="1403595"/>
                  <a:pt x="7868675" y="1400066"/>
                </a:cubicBezTo>
                <a:cubicBezTo>
                  <a:pt x="7868675" y="1396535"/>
                  <a:pt x="7861615" y="1394770"/>
                  <a:pt x="7847494" y="1394770"/>
                </a:cubicBezTo>
                <a:cubicBezTo>
                  <a:pt x="7826313" y="1394770"/>
                  <a:pt x="7822784" y="1398301"/>
                  <a:pt x="7836904" y="1405360"/>
                </a:cubicBezTo>
                <a:cubicBezTo>
                  <a:pt x="7843965" y="1412420"/>
                  <a:pt x="7889856" y="1426541"/>
                  <a:pt x="7974579" y="1447722"/>
                </a:cubicBezTo>
                <a:lnTo>
                  <a:pt x="8069894" y="1479493"/>
                </a:lnTo>
                <a:lnTo>
                  <a:pt x="8059302" y="1479493"/>
                </a:lnTo>
                <a:lnTo>
                  <a:pt x="8038123" y="1479493"/>
                </a:lnTo>
                <a:cubicBezTo>
                  <a:pt x="8045183" y="1486554"/>
                  <a:pt x="8059302" y="1493614"/>
                  <a:pt x="8080483" y="1500674"/>
                </a:cubicBezTo>
                <a:cubicBezTo>
                  <a:pt x="8087545" y="1507735"/>
                  <a:pt x="8094604" y="1513030"/>
                  <a:pt x="8101664" y="1516560"/>
                </a:cubicBezTo>
                <a:cubicBezTo>
                  <a:pt x="8108725" y="1520091"/>
                  <a:pt x="8112254" y="1521855"/>
                  <a:pt x="8112254" y="1521855"/>
                </a:cubicBezTo>
                <a:cubicBezTo>
                  <a:pt x="8119316" y="1521855"/>
                  <a:pt x="8126375" y="1521855"/>
                  <a:pt x="8133435" y="1521855"/>
                </a:cubicBezTo>
                <a:lnTo>
                  <a:pt x="8154617" y="1532445"/>
                </a:lnTo>
                <a:lnTo>
                  <a:pt x="8175798" y="1532445"/>
                </a:lnTo>
                <a:cubicBezTo>
                  <a:pt x="8225220" y="1539506"/>
                  <a:pt x="8264050" y="1550095"/>
                  <a:pt x="8292291" y="1564218"/>
                </a:cubicBezTo>
                <a:cubicBezTo>
                  <a:pt x="8292291" y="1571276"/>
                  <a:pt x="8295821" y="1574807"/>
                  <a:pt x="8302883" y="1574807"/>
                </a:cubicBezTo>
                <a:cubicBezTo>
                  <a:pt x="8309943" y="1574807"/>
                  <a:pt x="8317002" y="1574807"/>
                  <a:pt x="8324064" y="1574807"/>
                </a:cubicBezTo>
                <a:lnTo>
                  <a:pt x="8334654" y="1585397"/>
                </a:lnTo>
                <a:lnTo>
                  <a:pt x="8377016" y="1595988"/>
                </a:lnTo>
                <a:cubicBezTo>
                  <a:pt x="8398196" y="1603047"/>
                  <a:pt x="8412316" y="1606578"/>
                  <a:pt x="8419377" y="1606578"/>
                </a:cubicBezTo>
                <a:cubicBezTo>
                  <a:pt x="8412316" y="1606578"/>
                  <a:pt x="8405257" y="1606578"/>
                  <a:pt x="8398196" y="1606578"/>
                </a:cubicBezTo>
                <a:cubicBezTo>
                  <a:pt x="8391135" y="1606578"/>
                  <a:pt x="8384076" y="1606578"/>
                  <a:pt x="8377016" y="1606578"/>
                </a:cubicBezTo>
                <a:cubicBezTo>
                  <a:pt x="8362895" y="1599518"/>
                  <a:pt x="8341714" y="1592458"/>
                  <a:pt x="8313473" y="1585397"/>
                </a:cubicBezTo>
                <a:cubicBezTo>
                  <a:pt x="8256991" y="1571276"/>
                  <a:pt x="8211098" y="1557157"/>
                  <a:pt x="8175798" y="1543036"/>
                </a:cubicBezTo>
                <a:cubicBezTo>
                  <a:pt x="8168737" y="1543036"/>
                  <a:pt x="8161677" y="1543036"/>
                  <a:pt x="8154617" y="1543036"/>
                </a:cubicBezTo>
                <a:lnTo>
                  <a:pt x="8091075" y="1532445"/>
                </a:lnTo>
                <a:cubicBezTo>
                  <a:pt x="8084013" y="1525386"/>
                  <a:pt x="8073423" y="1521855"/>
                  <a:pt x="8059302" y="1521855"/>
                </a:cubicBezTo>
                <a:cubicBezTo>
                  <a:pt x="8045183" y="1521855"/>
                  <a:pt x="8038123" y="1520091"/>
                  <a:pt x="8038123" y="1516560"/>
                </a:cubicBezTo>
                <a:cubicBezTo>
                  <a:pt x="8038123" y="1513030"/>
                  <a:pt x="8034593" y="1511264"/>
                  <a:pt x="8027531" y="1511264"/>
                </a:cubicBezTo>
                <a:lnTo>
                  <a:pt x="7963990" y="1500674"/>
                </a:lnTo>
                <a:cubicBezTo>
                  <a:pt x="7949869" y="1493614"/>
                  <a:pt x="7942808" y="1493614"/>
                  <a:pt x="7942808" y="1500674"/>
                </a:cubicBezTo>
                <a:cubicBezTo>
                  <a:pt x="7935748" y="1500674"/>
                  <a:pt x="7932219" y="1500674"/>
                  <a:pt x="7932219" y="1500674"/>
                </a:cubicBezTo>
                <a:cubicBezTo>
                  <a:pt x="7925157" y="1493614"/>
                  <a:pt x="7918098" y="1490084"/>
                  <a:pt x="7911038" y="1490084"/>
                </a:cubicBezTo>
                <a:cubicBezTo>
                  <a:pt x="7903976" y="1490084"/>
                  <a:pt x="7903976" y="1493614"/>
                  <a:pt x="7911038" y="1500674"/>
                </a:cubicBezTo>
                <a:cubicBezTo>
                  <a:pt x="7903976" y="1500674"/>
                  <a:pt x="7898682" y="1500674"/>
                  <a:pt x="7895152" y="1500674"/>
                </a:cubicBezTo>
                <a:cubicBezTo>
                  <a:pt x="7891623" y="1500674"/>
                  <a:pt x="7889856" y="1502439"/>
                  <a:pt x="7889856" y="1505970"/>
                </a:cubicBezTo>
                <a:cubicBezTo>
                  <a:pt x="7889856" y="1509499"/>
                  <a:pt x="7886327" y="1511264"/>
                  <a:pt x="7879267" y="1511264"/>
                </a:cubicBezTo>
                <a:cubicBezTo>
                  <a:pt x="7872205" y="1511264"/>
                  <a:pt x="7858085" y="1507735"/>
                  <a:pt x="7836904" y="1500674"/>
                </a:cubicBezTo>
                <a:cubicBezTo>
                  <a:pt x="7808663" y="1486554"/>
                  <a:pt x="7791012" y="1479493"/>
                  <a:pt x="7783952" y="1479493"/>
                </a:cubicBezTo>
                <a:cubicBezTo>
                  <a:pt x="7776892" y="1479493"/>
                  <a:pt x="7771596" y="1477728"/>
                  <a:pt x="7768067" y="1474199"/>
                </a:cubicBezTo>
                <a:cubicBezTo>
                  <a:pt x="7764538" y="1470668"/>
                  <a:pt x="7759242" y="1468903"/>
                  <a:pt x="7752182" y="1468903"/>
                </a:cubicBezTo>
                <a:cubicBezTo>
                  <a:pt x="7738060" y="1468903"/>
                  <a:pt x="7725704" y="1465372"/>
                  <a:pt x="7715115" y="1458312"/>
                </a:cubicBezTo>
                <a:cubicBezTo>
                  <a:pt x="7704524" y="1451253"/>
                  <a:pt x="7697464" y="1449487"/>
                  <a:pt x="7693934" y="1453018"/>
                </a:cubicBezTo>
                <a:cubicBezTo>
                  <a:pt x="7690404" y="1456547"/>
                  <a:pt x="7685108" y="1454783"/>
                  <a:pt x="7678048" y="1447722"/>
                </a:cubicBezTo>
                <a:cubicBezTo>
                  <a:pt x="7670986" y="1440662"/>
                  <a:pt x="7660396" y="1437132"/>
                  <a:pt x="7646278" y="1437132"/>
                </a:cubicBezTo>
                <a:lnTo>
                  <a:pt x="7603915" y="1415951"/>
                </a:lnTo>
                <a:cubicBezTo>
                  <a:pt x="7589794" y="1415951"/>
                  <a:pt x="7579204" y="1415951"/>
                  <a:pt x="7572144" y="1415951"/>
                </a:cubicBezTo>
                <a:lnTo>
                  <a:pt x="7519192" y="1394770"/>
                </a:lnTo>
                <a:cubicBezTo>
                  <a:pt x="7512130" y="1387710"/>
                  <a:pt x="7501540" y="1384180"/>
                  <a:pt x="7487420" y="1384180"/>
                </a:cubicBezTo>
                <a:lnTo>
                  <a:pt x="7476830" y="1394770"/>
                </a:lnTo>
                <a:cubicBezTo>
                  <a:pt x="7476830" y="1401831"/>
                  <a:pt x="7483890" y="1405360"/>
                  <a:pt x="7498011" y="1405360"/>
                </a:cubicBezTo>
                <a:cubicBezTo>
                  <a:pt x="7512130" y="1405360"/>
                  <a:pt x="7519192" y="1407125"/>
                  <a:pt x="7519192" y="1410656"/>
                </a:cubicBezTo>
                <a:cubicBezTo>
                  <a:pt x="7519192" y="1414187"/>
                  <a:pt x="7522722" y="1417716"/>
                  <a:pt x="7529782" y="1421247"/>
                </a:cubicBezTo>
                <a:cubicBezTo>
                  <a:pt x="7536842" y="1424776"/>
                  <a:pt x="7543903" y="1424776"/>
                  <a:pt x="7550963" y="1421247"/>
                </a:cubicBezTo>
                <a:cubicBezTo>
                  <a:pt x="7558024" y="1417716"/>
                  <a:pt x="7568615" y="1419481"/>
                  <a:pt x="7582734" y="1426541"/>
                </a:cubicBezTo>
                <a:lnTo>
                  <a:pt x="7635686" y="1437132"/>
                </a:lnTo>
                <a:cubicBezTo>
                  <a:pt x="7635686" y="1444191"/>
                  <a:pt x="7635686" y="1447722"/>
                  <a:pt x="7635686" y="1447722"/>
                </a:cubicBezTo>
                <a:cubicBezTo>
                  <a:pt x="7635686" y="1447722"/>
                  <a:pt x="7637452" y="1449487"/>
                  <a:pt x="7640982" y="1453018"/>
                </a:cubicBezTo>
                <a:cubicBezTo>
                  <a:pt x="7644511" y="1456547"/>
                  <a:pt x="7649807" y="1458312"/>
                  <a:pt x="7656867" y="1458312"/>
                </a:cubicBezTo>
                <a:cubicBezTo>
                  <a:pt x="7663928" y="1458312"/>
                  <a:pt x="7676282" y="1463608"/>
                  <a:pt x="7693934" y="1474199"/>
                </a:cubicBezTo>
                <a:cubicBezTo>
                  <a:pt x="7711586" y="1484789"/>
                  <a:pt x="7722175" y="1486554"/>
                  <a:pt x="7725704" y="1479493"/>
                </a:cubicBezTo>
                <a:cubicBezTo>
                  <a:pt x="7729234" y="1472434"/>
                  <a:pt x="7732765" y="1468903"/>
                  <a:pt x="7736296" y="1468903"/>
                </a:cubicBezTo>
                <a:cubicBezTo>
                  <a:pt x="7739826" y="1468903"/>
                  <a:pt x="7741590" y="1472434"/>
                  <a:pt x="7741590" y="1479493"/>
                </a:cubicBezTo>
                <a:lnTo>
                  <a:pt x="7773361" y="1511264"/>
                </a:lnTo>
                <a:cubicBezTo>
                  <a:pt x="7801604" y="1518324"/>
                  <a:pt x="7815724" y="1523620"/>
                  <a:pt x="7815724" y="1527151"/>
                </a:cubicBezTo>
                <a:cubicBezTo>
                  <a:pt x="7815724" y="1530680"/>
                  <a:pt x="7819253" y="1532445"/>
                  <a:pt x="7826313" y="1532445"/>
                </a:cubicBezTo>
                <a:lnTo>
                  <a:pt x="7879267" y="1543036"/>
                </a:lnTo>
                <a:cubicBezTo>
                  <a:pt x="7886327" y="1550095"/>
                  <a:pt x="7907508" y="1560687"/>
                  <a:pt x="7942808" y="1574807"/>
                </a:cubicBezTo>
                <a:cubicBezTo>
                  <a:pt x="7978109" y="1588928"/>
                  <a:pt x="7999290" y="1595988"/>
                  <a:pt x="8006350" y="1595988"/>
                </a:cubicBezTo>
                <a:cubicBezTo>
                  <a:pt x="8013412" y="1595988"/>
                  <a:pt x="8016942" y="1595988"/>
                  <a:pt x="8016942" y="1595988"/>
                </a:cubicBezTo>
                <a:cubicBezTo>
                  <a:pt x="8016942" y="1603047"/>
                  <a:pt x="8018706" y="1606578"/>
                  <a:pt x="8022237" y="1606578"/>
                </a:cubicBezTo>
                <a:lnTo>
                  <a:pt x="7995760" y="1595988"/>
                </a:lnTo>
                <a:cubicBezTo>
                  <a:pt x="7981640" y="1595988"/>
                  <a:pt x="7960460" y="1590693"/>
                  <a:pt x="7932219" y="1580103"/>
                </a:cubicBezTo>
                <a:cubicBezTo>
                  <a:pt x="7903976" y="1569512"/>
                  <a:pt x="7888090" y="1567747"/>
                  <a:pt x="7884561" y="1574807"/>
                </a:cubicBezTo>
                <a:cubicBezTo>
                  <a:pt x="7881031" y="1581868"/>
                  <a:pt x="7877500" y="1581868"/>
                  <a:pt x="7873971" y="1574807"/>
                </a:cubicBezTo>
                <a:cubicBezTo>
                  <a:pt x="7870441" y="1567747"/>
                  <a:pt x="7861615" y="1560687"/>
                  <a:pt x="7847494" y="1553626"/>
                </a:cubicBezTo>
                <a:cubicBezTo>
                  <a:pt x="7833375" y="1546566"/>
                  <a:pt x="7822784" y="1543036"/>
                  <a:pt x="7815724" y="1543036"/>
                </a:cubicBezTo>
                <a:lnTo>
                  <a:pt x="7826313" y="1553626"/>
                </a:lnTo>
                <a:cubicBezTo>
                  <a:pt x="7833375" y="1553626"/>
                  <a:pt x="7833375" y="1557157"/>
                  <a:pt x="7826313" y="1564218"/>
                </a:cubicBezTo>
                <a:lnTo>
                  <a:pt x="7836904" y="1574807"/>
                </a:lnTo>
                <a:lnTo>
                  <a:pt x="7826313" y="1574807"/>
                </a:lnTo>
                <a:cubicBezTo>
                  <a:pt x="7812194" y="1567747"/>
                  <a:pt x="7805134" y="1562451"/>
                  <a:pt x="7805134" y="1558922"/>
                </a:cubicBezTo>
                <a:cubicBezTo>
                  <a:pt x="7805134" y="1555391"/>
                  <a:pt x="7801604" y="1553626"/>
                  <a:pt x="7794542" y="1553626"/>
                </a:cubicBezTo>
                <a:lnTo>
                  <a:pt x="7794542" y="1564218"/>
                </a:lnTo>
                <a:lnTo>
                  <a:pt x="7783952" y="1553626"/>
                </a:lnTo>
                <a:lnTo>
                  <a:pt x="7752182" y="1543036"/>
                </a:lnTo>
                <a:cubicBezTo>
                  <a:pt x="7752182" y="1543036"/>
                  <a:pt x="7748652" y="1541272"/>
                  <a:pt x="7741590" y="1537741"/>
                </a:cubicBezTo>
                <a:cubicBezTo>
                  <a:pt x="7734530" y="1534210"/>
                  <a:pt x="7731000" y="1532445"/>
                  <a:pt x="7731000" y="1532445"/>
                </a:cubicBezTo>
                <a:cubicBezTo>
                  <a:pt x="7716880" y="1532445"/>
                  <a:pt x="7713348" y="1535976"/>
                  <a:pt x="7720409" y="1543036"/>
                </a:cubicBezTo>
                <a:lnTo>
                  <a:pt x="7709820" y="1543036"/>
                </a:lnTo>
                <a:cubicBezTo>
                  <a:pt x="7709820" y="1535976"/>
                  <a:pt x="7704524" y="1532445"/>
                  <a:pt x="7693934" y="1532445"/>
                </a:cubicBezTo>
                <a:cubicBezTo>
                  <a:pt x="7683344" y="1532445"/>
                  <a:pt x="7678048" y="1525386"/>
                  <a:pt x="7678048" y="1511264"/>
                </a:cubicBezTo>
                <a:cubicBezTo>
                  <a:pt x="7678048" y="1497143"/>
                  <a:pt x="7674519" y="1490084"/>
                  <a:pt x="7667457" y="1490084"/>
                </a:cubicBezTo>
                <a:lnTo>
                  <a:pt x="7651572" y="1490084"/>
                </a:lnTo>
                <a:cubicBezTo>
                  <a:pt x="7655101" y="1490084"/>
                  <a:pt x="7660396" y="1493614"/>
                  <a:pt x="7667457" y="1500674"/>
                </a:cubicBezTo>
                <a:lnTo>
                  <a:pt x="7667457" y="1511264"/>
                </a:lnTo>
                <a:cubicBezTo>
                  <a:pt x="7667457" y="1511264"/>
                  <a:pt x="7663928" y="1516560"/>
                  <a:pt x="7656867" y="1527151"/>
                </a:cubicBezTo>
                <a:cubicBezTo>
                  <a:pt x="7649807" y="1537741"/>
                  <a:pt x="7640982" y="1543036"/>
                  <a:pt x="7630390" y="1543036"/>
                </a:cubicBezTo>
                <a:cubicBezTo>
                  <a:pt x="7619800" y="1543036"/>
                  <a:pt x="7614505" y="1544801"/>
                  <a:pt x="7614505" y="1548331"/>
                </a:cubicBezTo>
                <a:cubicBezTo>
                  <a:pt x="7614505" y="1551862"/>
                  <a:pt x="7618034" y="1555391"/>
                  <a:pt x="7625096" y="1558922"/>
                </a:cubicBezTo>
                <a:cubicBezTo>
                  <a:pt x="7632156" y="1562451"/>
                  <a:pt x="7639216" y="1564218"/>
                  <a:pt x="7646278" y="1564218"/>
                </a:cubicBezTo>
                <a:cubicBezTo>
                  <a:pt x="7639216" y="1571276"/>
                  <a:pt x="7642746" y="1574807"/>
                  <a:pt x="7656867" y="1574807"/>
                </a:cubicBezTo>
                <a:cubicBezTo>
                  <a:pt x="7678048" y="1574807"/>
                  <a:pt x="7688638" y="1578338"/>
                  <a:pt x="7688638" y="1585397"/>
                </a:cubicBezTo>
                <a:lnTo>
                  <a:pt x="7667457" y="1585397"/>
                </a:lnTo>
                <a:cubicBezTo>
                  <a:pt x="7667457" y="1592458"/>
                  <a:pt x="7667457" y="1595988"/>
                  <a:pt x="7667457" y="1595988"/>
                </a:cubicBezTo>
                <a:lnTo>
                  <a:pt x="7667457" y="1606578"/>
                </a:lnTo>
                <a:cubicBezTo>
                  <a:pt x="7667457" y="1606578"/>
                  <a:pt x="7665692" y="1604814"/>
                  <a:pt x="7662163" y="1601283"/>
                </a:cubicBezTo>
                <a:cubicBezTo>
                  <a:pt x="7658634" y="1597753"/>
                  <a:pt x="7649807" y="1592458"/>
                  <a:pt x="7635686" y="1585397"/>
                </a:cubicBezTo>
                <a:lnTo>
                  <a:pt x="7614505" y="1595988"/>
                </a:lnTo>
                <a:lnTo>
                  <a:pt x="7656867" y="1606578"/>
                </a:lnTo>
                <a:cubicBezTo>
                  <a:pt x="7663928" y="1613639"/>
                  <a:pt x="7670986" y="1620699"/>
                  <a:pt x="7678048" y="1627759"/>
                </a:cubicBezTo>
                <a:lnTo>
                  <a:pt x="7678048" y="1638349"/>
                </a:lnTo>
                <a:lnTo>
                  <a:pt x="7667457" y="1638349"/>
                </a:lnTo>
                <a:cubicBezTo>
                  <a:pt x="7667457" y="1645410"/>
                  <a:pt x="7663928" y="1648940"/>
                  <a:pt x="7656867" y="1648940"/>
                </a:cubicBezTo>
                <a:lnTo>
                  <a:pt x="7688638" y="1670122"/>
                </a:lnTo>
                <a:lnTo>
                  <a:pt x="7699230" y="1680711"/>
                </a:lnTo>
                <a:lnTo>
                  <a:pt x="7678048" y="1691301"/>
                </a:lnTo>
                <a:cubicBezTo>
                  <a:pt x="7670986" y="1691301"/>
                  <a:pt x="7665692" y="1691301"/>
                  <a:pt x="7662163" y="1691301"/>
                </a:cubicBezTo>
                <a:cubicBezTo>
                  <a:pt x="7658634" y="1691301"/>
                  <a:pt x="7656867" y="1694832"/>
                  <a:pt x="7656867" y="1701893"/>
                </a:cubicBezTo>
                <a:cubicBezTo>
                  <a:pt x="7656867" y="1701893"/>
                  <a:pt x="7660396" y="1701893"/>
                  <a:pt x="7667457" y="1701893"/>
                </a:cubicBezTo>
                <a:lnTo>
                  <a:pt x="7678048" y="1712482"/>
                </a:lnTo>
                <a:cubicBezTo>
                  <a:pt x="7678048" y="1712482"/>
                  <a:pt x="7678048" y="1716013"/>
                  <a:pt x="7678048" y="1723074"/>
                </a:cubicBezTo>
                <a:lnTo>
                  <a:pt x="7667457" y="1723074"/>
                </a:lnTo>
                <a:lnTo>
                  <a:pt x="7646278" y="1723074"/>
                </a:lnTo>
                <a:lnTo>
                  <a:pt x="7667457" y="1733663"/>
                </a:lnTo>
                <a:cubicBezTo>
                  <a:pt x="7674519" y="1733663"/>
                  <a:pt x="7679813" y="1733663"/>
                  <a:pt x="7683344" y="1733663"/>
                </a:cubicBezTo>
                <a:cubicBezTo>
                  <a:pt x="7686874" y="1733663"/>
                  <a:pt x="7692168" y="1733663"/>
                  <a:pt x="7699230" y="1733663"/>
                </a:cubicBezTo>
                <a:cubicBezTo>
                  <a:pt x="7706290" y="1733663"/>
                  <a:pt x="7709820" y="1733663"/>
                  <a:pt x="7709820" y="1733663"/>
                </a:cubicBezTo>
                <a:cubicBezTo>
                  <a:pt x="7716880" y="1733663"/>
                  <a:pt x="7720409" y="1735428"/>
                  <a:pt x="7720409" y="1738959"/>
                </a:cubicBezTo>
                <a:cubicBezTo>
                  <a:pt x="7720409" y="1742489"/>
                  <a:pt x="7720409" y="1744253"/>
                  <a:pt x="7720409" y="1744253"/>
                </a:cubicBezTo>
                <a:lnTo>
                  <a:pt x="7731000" y="1744253"/>
                </a:lnTo>
                <a:cubicBezTo>
                  <a:pt x="7731000" y="1737194"/>
                  <a:pt x="7727471" y="1733663"/>
                  <a:pt x="7720409" y="1733663"/>
                </a:cubicBezTo>
                <a:cubicBezTo>
                  <a:pt x="7720409" y="1726603"/>
                  <a:pt x="7720409" y="1723074"/>
                  <a:pt x="7720409" y="1723074"/>
                </a:cubicBezTo>
                <a:cubicBezTo>
                  <a:pt x="7720409" y="1723074"/>
                  <a:pt x="7725704" y="1724838"/>
                  <a:pt x="7736296" y="1728368"/>
                </a:cubicBezTo>
                <a:cubicBezTo>
                  <a:pt x="7746886" y="1731899"/>
                  <a:pt x="7759242" y="1737194"/>
                  <a:pt x="7773361" y="1744253"/>
                </a:cubicBezTo>
                <a:cubicBezTo>
                  <a:pt x="7787482" y="1751314"/>
                  <a:pt x="7798072" y="1754845"/>
                  <a:pt x="7805134" y="1754845"/>
                </a:cubicBezTo>
                <a:cubicBezTo>
                  <a:pt x="7812194" y="1761905"/>
                  <a:pt x="7819253" y="1765434"/>
                  <a:pt x="7826313" y="1765434"/>
                </a:cubicBezTo>
                <a:cubicBezTo>
                  <a:pt x="7833375" y="1765434"/>
                  <a:pt x="7838671" y="1767199"/>
                  <a:pt x="7842200" y="1770730"/>
                </a:cubicBezTo>
                <a:cubicBezTo>
                  <a:pt x="7845729" y="1774261"/>
                  <a:pt x="7854556" y="1777790"/>
                  <a:pt x="7868675" y="1781320"/>
                </a:cubicBezTo>
                <a:cubicBezTo>
                  <a:pt x="7882796" y="1784851"/>
                  <a:pt x="7893386" y="1786615"/>
                  <a:pt x="7900446" y="1786615"/>
                </a:cubicBezTo>
                <a:cubicBezTo>
                  <a:pt x="7907508" y="1786615"/>
                  <a:pt x="7909271" y="1790146"/>
                  <a:pt x="7905742" y="1797205"/>
                </a:cubicBezTo>
                <a:cubicBezTo>
                  <a:pt x="7902212" y="1804266"/>
                  <a:pt x="7896917" y="1807797"/>
                  <a:pt x="7889856" y="1807797"/>
                </a:cubicBezTo>
                <a:cubicBezTo>
                  <a:pt x="7889856" y="1814857"/>
                  <a:pt x="7886327" y="1818386"/>
                  <a:pt x="7879267" y="1818386"/>
                </a:cubicBezTo>
                <a:cubicBezTo>
                  <a:pt x="7872205" y="1818386"/>
                  <a:pt x="7868675" y="1818386"/>
                  <a:pt x="7868675" y="1818386"/>
                </a:cubicBezTo>
                <a:lnTo>
                  <a:pt x="7858085" y="1818386"/>
                </a:lnTo>
                <a:cubicBezTo>
                  <a:pt x="7858085" y="1811327"/>
                  <a:pt x="7854556" y="1807797"/>
                  <a:pt x="7847494" y="1807797"/>
                </a:cubicBezTo>
                <a:cubicBezTo>
                  <a:pt x="7840434" y="1807797"/>
                  <a:pt x="7838671" y="1806032"/>
                  <a:pt x="7842200" y="1802501"/>
                </a:cubicBezTo>
                <a:cubicBezTo>
                  <a:pt x="7845729" y="1798970"/>
                  <a:pt x="7843965" y="1795441"/>
                  <a:pt x="7836904" y="1791911"/>
                </a:cubicBezTo>
                <a:cubicBezTo>
                  <a:pt x="7829844" y="1788380"/>
                  <a:pt x="7822784" y="1784851"/>
                  <a:pt x="7815724" y="1781320"/>
                </a:cubicBezTo>
                <a:cubicBezTo>
                  <a:pt x="7808663" y="1777790"/>
                  <a:pt x="7801604" y="1779555"/>
                  <a:pt x="7794542" y="1786615"/>
                </a:cubicBezTo>
                <a:cubicBezTo>
                  <a:pt x="7794542" y="1793676"/>
                  <a:pt x="7792778" y="1797205"/>
                  <a:pt x="7789248" y="1797205"/>
                </a:cubicBezTo>
                <a:cubicBezTo>
                  <a:pt x="7785717" y="1797205"/>
                  <a:pt x="7780423" y="1795441"/>
                  <a:pt x="7773361" y="1791911"/>
                </a:cubicBezTo>
                <a:cubicBezTo>
                  <a:pt x="7766300" y="1788380"/>
                  <a:pt x="7761005" y="1786615"/>
                  <a:pt x="7757476" y="1786615"/>
                </a:cubicBezTo>
                <a:cubicBezTo>
                  <a:pt x="7753946" y="1786615"/>
                  <a:pt x="7752182" y="1790146"/>
                  <a:pt x="7752182" y="1797205"/>
                </a:cubicBezTo>
                <a:lnTo>
                  <a:pt x="7741590" y="1797205"/>
                </a:lnTo>
                <a:cubicBezTo>
                  <a:pt x="7734530" y="1790146"/>
                  <a:pt x="7731000" y="1786615"/>
                  <a:pt x="7731000" y="1786615"/>
                </a:cubicBezTo>
                <a:lnTo>
                  <a:pt x="7731000" y="1797205"/>
                </a:lnTo>
                <a:cubicBezTo>
                  <a:pt x="7731000" y="1804266"/>
                  <a:pt x="7731000" y="1811327"/>
                  <a:pt x="7731000" y="1818386"/>
                </a:cubicBezTo>
                <a:lnTo>
                  <a:pt x="7741590" y="1828978"/>
                </a:lnTo>
                <a:cubicBezTo>
                  <a:pt x="7741590" y="1828978"/>
                  <a:pt x="7738060" y="1828978"/>
                  <a:pt x="7731000" y="1828978"/>
                </a:cubicBezTo>
                <a:cubicBezTo>
                  <a:pt x="7731000" y="1836037"/>
                  <a:pt x="7731000" y="1839567"/>
                  <a:pt x="7731000" y="1839567"/>
                </a:cubicBezTo>
                <a:lnTo>
                  <a:pt x="7752182" y="1860749"/>
                </a:lnTo>
                <a:cubicBezTo>
                  <a:pt x="7759242" y="1867809"/>
                  <a:pt x="7761005" y="1873103"/>
                  <a:pt x="7757476" y="1876634"/>
                </a:cubicBezTo>
                <a:cubicBezTo>
                  <a:pt x="7753946" y="1880165"/>
                  <a:pt x="7755711" y="1885459"/>
                  <a:pt x="7762772" y="1892520"/>
                </a:cubicBezTo>
                <a:lnTo>
                  <a:pt x="7752182" y="1903111"/>
                </a:lnTo>
                <a:cubicBezTo>
                  <a:pt x="7745120" y="1896050"/>
                  <a:pt x="7739826" y="1894284"/>
                  <a:pt x="7736296" y="1897815"/>
                </a:cubicBezTo>
                <a:cubicBezTo>
                  <a:pt x="7732765" y="1901345"/>
                  <a:pt x="7732765" y="1906640"/>
                  <a:pt x="7736296" y="1913701"/>
                </a:cubicBezTo>
                <a:cubicBezTo>
                  <a:pt x="7739826" y="1920761"/>
                  <a:pt x="7741590" y="1924290"/>
                  <a:pt x="7741590" y="1924290"/>
                </a:cubicBezTo>
                <a:lnTo>
                  <a:pt x="7752182" y="1934882"/>
                </a:lnTo>
                <a:cubicBezTo>
                  <a:pt x="7759242" y="1934882"/>
                  <a:pt x="7764538" y="1931351"/>
                  <a:pt x="7768067" y="1924290"/>
                </a:cubicBezTo>
                <a:cubicBezTo>
                  <a:pt x="7771596" y="1917231"/>
                  <a:pt x="7773361" y="1910170"/>
                  <a:pt x="7773361" y="1903111"/>
                </a:cubicBezTo>
                <a:lnTo>
                  <a:pt x="7783952" y="1903111"/>
                </a:lnTo>
                <a:cubicBezTo>
                  <a:pt x="7783952" y="1910170"/>
                  <a:pt x="7787482" y="1913701"/>
                  <a:pt x="7794542" y="1913701"/>
                </a:cubicBezTo>
                <a:cubicBezTo>
                  <a:pt x="7794542" y="1913701"/>
                  <a:pt x="7798072" y="1913701"/>
                  <a:pt x="7805134" y="1913701"/>
                </a:cubicBezTo>
                <a:cubicBezTo>
                  <a:pt x="7805134" y="1920761"/>
                  <a:pt x="7808663" y="1924290"/>
                  <a:pt x="7815724" y="1924290"/>
                </a:cubicBezTo>
                <a:lnTo>
                  <a:pt x="7805134" y="1924290"/>
                </a:lnTo>
                <a:cubicBezTo>
                  <a:pt x="7791012" y="1917231"/>
                  <a:pt x="7782186" y="1917231"/>
                  <a:pt x="7778656" y="1924290"/>
                </a:cubicBezTo>
                <a:cubicBezTo>
                  <a:pt x="7775128" y="1931351"/>
                  <a:pt x="7775128" y="1936646"/>
                  <a:pt x="7778656" y="1940176"/>
                </a:cubicBezTo>
                <a:cubicBezTo>
                  <a:pt x="7782186" y="1943707"/>
                  <a:pt x="7780423" y="1945472"/>
                  <a:pt x="7773361" y="1945472"/>
                </a:cubicBezTo>
                <a:lnTo>
                  <a:pt x="7773361" y="1956063"/>
                </a:lnTo>
                <a:lnTo>
                  <a:pt x="7762772" y="1956063"/>
                </a:lnTo>
                <a:lnTo>
                  <a:pt x="7783952" y="1966653"/>
                </a:lnTo>
                <a:lnTo>
                  <a:pt x="7783952" y="1956063"/>
                </a:lnTo>
                <a:lnTo>
                  <a:pt x="7783952" y="1945472"/>
                </a:lnTo>
                <a:cubicBezTo>
                  <a:pt x="7791012" y="1945472"/>
                  <a:pt x="7796308" y="1947236"/>
                  <a:pt x="7799838" y="1950767"/>
                </a:cubicBezTo>
                <a:cubicBezTo>
                  <a:pt x="7803368" y="1954297"/>
                  <a:pt x="7801604" y="1956063"/>
                  <a:pt x="7794542" y="1956063"/>
                </a:cubicBezTo>
                <a:lnTo>
                  <a:pt x="7794542" y="1977242"/>
                </a:lnTo>
                <a:cubicBezTo>
                  <a:pt x="7780423" y="1977242"/>
                  <a:pt x="7775128" y="1980773"/>
                  <a:pt x="7778656" y="1987834"/>
                </a:cubicBezTo>
                <a:cubicBezTo>
                  <a:pt x="7782186" y="1994894"/>
                  <a:pt x="7776892" y="1998424"/>
                  <a:pt x="7762772" y="1998424"/>
                </a:cubicBezTo>
                <a:cubicBezTo>
                  <a:pt x="7748652" y="1998424"/>
                  <a:pt x="7741590" y="1994894"/>
                  <a:pt x="7741590" y="1987834"/>
                </a:cubicBezTo>
                <a:cubicBezTo>
                  <a:pt x="7734530" y="1987834"/>
                  <a:pt x="7729234" y="1987834"/>
                  <a:pt x="7725704" y="1987834"/>
                </a:cubicBezTo>
                <a:cubicBezTo>
                  <a:pt x="7722175" y="1987834"/>
                  <a:pt x="7716880" y="1987834"/>
                  <a:pt x="7709820" y="1987834"/>
                </a:cubicBezTo>
                <a:cubicBezTo>
                  <a:pt x="7716880" y="1994894"/>
                  <a:pt x="7713348" y="1998424"/>
                  <a:pt x="7699230" y="1998424"/>
                </a:cubicBezTo>
                <a:cubicBezTo>
                  <a:pt x="7692168" y="1991363"/>
                  <a:pt x="7681578" y="1987834"/>
                  <a:pt x="7667457" y="1987834"/>
                </a:cubicBezTo>
                <a:cubicBezTo>
                  <a:pt x="7653338" y="1980773"/>
                  <a:pt x="7642746" y="1977242"/>
                  <a:pt x="7635686" y="1977242"/>
                </a:cubicBezTo>
                <a:lnTo>
                  <a:pt x="7646278" y="1987834"/>
                </a:lnTo>
                <a:lnTo>
                  <a:pt x="7656867" y="1998424"/>
                </a:lnTo>
                <a:cubicBezTo>
                  <a:pt x="7663928" y="1998424"/>
                  <a:pt x="7670986" y="2001954"/>
                  <a:pt x="7678048" y="2009015"/>
                </a:cubicBezTo>
                <a:cubicBezTo>
                  <a:pt x="7685108" y="2016074"/>
                  <a:pt x="7692168" y="2019605"/>
                  <a:pt x="7699230" y="2019605"/>
                </a:cubicBezTo>
                <a:lnTo>
                  <a:pt x="7709820" y="2030194"/>
                </a:lnTo>
                <a:lnTo>
                  <a:pt x="7709820" y="2040786"/>
                </a:lnTo>
                <a:lnTo>
                  <a:pt x="7731000" y="2051376"/>
                </a:lnTo>
                <a:lnTo>
                  <a:pt x="7783952" y="2061967"/>
                </a:lnTo>
                <a:cubicBezTo>
                  <a:pt x="7783952" y="2061967"/>
                  <a:pt x="7785717" y="2063732"/>
                  <a:pt x="7789248" y="2067261"/>
                </a:cubicBezTo>
                <a:cubicBezTo>
                  <a:pt x="7792778" y="2070792"/>
                  <a:pt x="7798072" y="2076088"/>
                  <a:pt x="7805134" y="2083146"/>
                </a:cubicBezTo>
                <a:lnTo>
                  <a:pt x="7815724" y="2093738"/>
                </a:lnTo>
                <a:cubicBezTo>
                  <a:pt x="7822784" y="2093738"/>
                  <a:pt x="7828079" y="2095502"/>
                  <a:pt x="7831609" y="2099033"/>
                </a:cubicBezTo>
                <a:cubicBezTo>
                  <a:pt x="7835138" y="2102563"/>
                  <a:pt x="7838671" y="2102563"/>
                  <a:pt x="7842200" y="2099033"/>
                </a:cubicBezTo>
                <a:cubicBezTo>
                  <a:pt x="7845729" y="2095502"/>
                  <a:pt x="7849260" y="2097267"/>
                  <a:pt x="7852790" y="2104328"/>
                </a:cubicBezTo>
                <a:cubicBezTo>
                  <a:pt x="7856319" y="2111388"/>
                  <a:pt x="7859850" y="2113154"/>
                  <a:pt x="7863380" y="2109623"/>
                </a:cubicBezTo>
                <a:cubicBezTo>
                  <a:pt x="7866909" y="2106092"/>
                  <a:pt x="7872205" y="2107858"/>
                  <a:pt x="7879267" y="2114919"/>
                </a:cubicBezTo>
                <a:cubicBezTo>
                  <a:pt x="7893386" y="2129040"/>
                  <a:pt x="7905742" y="2137863"/>
                  <a:pt x="7916332" y="2141394"/>
                </a:cubicBezTo>
                <a:cubicBezTo>
                  <a:pt x="7926923" y="2144925"/>
                  <a:pt x="7949869" y="2157280"/>
                  <a:pt x="7985171" y="2178461"/>
                </a:cubicBezTo>
                <a:cubicBezTo>
                  <a:pt x="8013412" y="2185521"/>
                  <a:pt x="8039887" y="2197877"/>
                  <a:pt x="8064598" y="2215527"/>
                </a:cubicBezTo>
                <a:cubicBezTo>
                  <a:pt x="8089309" y="2233177"/>
                  <a:pt x="8101664" y="2249063"/>
                  <a:pt x="8101664" y="2263184"/>
                </a:cubicBezTo>
                <a:cubicBezTo>
                  <a:pt x="8101664" y="2270244"/>
                  <a:pt x="8103431" y="2275540"/>
                  <a:pt x="8106960" y="2279069"/>
                </a:cubicBezTo>
                <a:cubicBezTo>
                  <a:pt x="8110490" y="2282600"/>
                  <a:pt x="8110490" y="2284365"/>
                  <a:pt x="8106960" y="2284365"/>
                </a:cubicBezTo>
                <a:cubicBezTo>
                  <a:pt x="8103431" y="2284365"/>
                  <a:pt x="8101664" y="2280834"/>
                  <a:pt x="8101664" y="2273775"/>
                </a:cubicBezTo>
                <a:cubicBezTo>
                  <a:pt x="8101664" y="2266715"/>
                  <a:pt x="8091075" y="2263184"/>
                  <a:pt x="8069894" y="2263184"/>
                </a:cubicBezTo>
                <a:cubicBezTo>
                  <a:pt x="8062833" y="2263184"/>
                  <a:pt x="8059302" y="2263184"/>
                  <a:pt x="8059302" y="2263184"/>
                </a:cubicBezTo>
                <a:cubicBezTo>
                  <a:pt x="8052242" y="2263184"/>
                  <a:pt x="8045183" y="2259654"/>
                  <a:pt x="8038123" y="2252594"/>
                </a:cubicBezTo>
                <a:lnTo>
                  <a:pt x="8006350" y="2242004"/>
                </a:lnTo>
                <a:cubicBezTo>
                  <a:pt x="8006350" y="2242004"/>
                  <a:pt x="8002821" y="2242004"/>
                  <a:pt x="7995760" y="2242004"/>
                </a:cubicBezTo>
                <a:lnTo>
                  <a:pt x="7953398" y="2220823"/>
                </a:lnTo>
                <a:cubicBezTo>
                  <a:pt x="7946338" y="2227882"/>
                  <a:pt x="7941042" y="2231413"/>
                  <a:pt x="7937513" y="2231413"/>
                </a:cubicBezTo>
                <a:cubicBezTo>
                  <a:pt x="7933983" y="2231413"/>
                  <a:pt x="7928688" y="2227882"/>
                  <a:pt x="7921627" y="2220823"/>
                </a:cubicBezTo>
                <a:lnTo>
                  <a:pt x="7911038" y="2220823"/>
                </a:lnTo>
                <a:cubicBezTo>
                  <a:pt x="7918098" y="2227882"/>
                  <a:pt x="7960460" y="2249063"/>
                  <a:pt x="8038123" y="2284365"/>
                </a:cubicBezTo>
                <a:lnTo>
                  <a:pt x="8080483" y="2316136"/>
                </a:lnTo>
                <a:lnTo>
                  <a:pt x="8101664" y="2337317"/>
                </a:lnTo>
                <a:lnTo>
                  <a:pt x="8112254" y="2358498"/>
                </a:lnTo>
                <a:cubicBezTo>
                  <a:pt x="8105194" y="2358498"/>
                  <a:pt x="8098135" y="2354967"/>
                  <a:pt x="8091075" y="2347908"/>
                </a:cubicBezTo>
                <a:lnTo>
                  <a:pt x="8080483" y="2347908"/>
                </a:lnTo>
                <a:cubicBezTo>
                  <a:pt x="8080483" y="2347908"/>
                  <a:pt x="8076954" y="2347908"/>
                  <a:pt x="8069894" y="2347908"/>
                </a:cubicBezTo>
                <a:cubicBezTo>
                  <a:pt x="8062833" y="2340848"/>
                  <a:pt x="8059302" y="2337317"/>
                  <a:pt x="8059302" y="2337317"/>
                </a:cubicBezTo>
                <a:lnTo>
                  <a:pt x="8006350" y="2305546"/>
                </a:lnTo>
                <a:cubicBezTo>
                  <a:pt x="8006350" y="2305546"/>
                  <a:pt x="8008116" y="2307311"/>
                  <a:pt x="8011646" y="2310841"/>
                </a:cubicBezTo>
                <a:cubicBezTo>
                  <a:pt x="8015175" y="2314371"/>
                  <a:pt x="8016942" y="2316136"/>
                  <a:pt x="8016942" y="2316136"/>
                </a:cubicBezTo>
                <a:lnTo>
                  <a:pt x="7995760" y="2316136"/>
                </a:lnTo>
                <a:cubicBezTo>
                  <a:pt x="7995760" y="2316136"/>
                  <a:pt x="7995760" y="2314371"/>
                  <a:pt x="7995760" y="2310841"/>
                </a:cubicBezTo>
                <a:cubicBezTo>
                  <a:pt x="7995760" y="2307311"/>
                  <a:pt x="7992231" y="2303781"/>
                  <a:pt x="7985171" y="2300250"/>
                </a:cubicBezTo>
                <a:cubicBezTo>
                  <a:pt x="7978109" y="2296721"/>
                  <a:pt x="7972815" y="2293190"/>
                  <a:pt x="7969284" y="2289660"/>
                </a:cubicBezTo>
                <a:cubicBezTo>
                  <a:pt x="7965754" y="2286129"/>
                  <a:pt x="7963990" y="2280834"/>
                  <a:pt x="7963990" y="2273775"/>
                </a:cubicBezTo>
                <a:cubicBezTo>
                  <a:pt x="7963990" y="2266715"/>
                  <a:pt x="7946338" y="2259654"/>
                  <a:pt x="7911038" y="2252594"/>
                </a:cubicBezTo>
                <a:cubicBezTo>
                  <a:pt x="7889856" y="2245533"/>
                  <a:pt x="7875736" y="2238473"/>
                  <a:pt x="7868675" y="2231413"/>
                </a:cubicBezTo>
                <a:cubicBezTo>
                  <a:pt x="7868675" y="2231413"/>
                  <a:pt x="7866909" y="2229648"/>
                  <a:pt x="7863380" y="2226117"/>
                </a:cubicBezTo>
                <a:cubicBezTo>
                  <a:pt x="7859850" y="2222588"/>
                  <a:pt x="7854556" y="2220823"/>
                  <a:pt x="7847494" y="2220823"/>
                </a:cubicBezTo>
                <a:cubicBezTo>
                  <a:pt x="7833375" y="2220823"/>
                  <a:pt x="7826313" y="2219058"/>
                  <a:pt x="7826313" y="2215527"/>
                </a:cubicBezTo>
                <a:cubicBezTo>
                  <a:pt x="7826313" y="2211996"/>
                  <a:pt x="7824548" y="2210232"/>
                  <a:pt x="7821019" y="2210232"/>
                </a:cubicBezTo>
                <a:cubicBezTo>
                  <a:pt x="7817490" y="2210232"/>
                  <a:pt x="7815724" y="2213763"/>
                  <a:pt x="7815724" y="2220823"/>
                </a:cubicBezTo>
                <a:lnTo>
                  <a:pt x="7783952" y="2199642"/>
                </a:lnTo>
                <a:lnTo>
                  <a:pt x="7762772" y="2189051"/>
                </a:lnTo>
                <a:cubicBezTo>
                  <a:pt x="7748652" y="2181992"/>
                  <a:pt x="7739826" y="2176696"/>
                  <a:pt x="7736296" y="2173165"/>
                </a:cubicBezTo>
                <a:cubicBezTo>
                  <a:pt x="7732765" y="2169636"/>
                  <a:pt x="7734530" y="2167871"/>
                  <a:pt x="7741590" y="2167871"/>
                </a:cubicBezTo>
                <a:cubicBezTo>
                  <a:pt x="7741590" y="2160811"/>
                  <a:pt x="7741590" y="2157280"/>
                  <a:pt x="7741590" y="2157280"/>
                </a:cubicBezTo>
                <a:cubicBezTo>
                  <a:pt x="7741590" y="2157280"/>
                  <a:pt x="7738060" y="2157280"/>
                  <a:pt x="7731000" y="2157280"/>
                </a:cubicBezTo>
                <a:lnTo>
                  <a:pt x="7752182" y="2146690"/>
                </a:lnTo>
                <a:cubicBezTo>
                  <a:pt x="7766300" y="2146690"/>
                  <a:pt x="7769832" y="2143159"/>
                  <a:pt x="7762772" y="2136099"/>
                </a:cubicBezTo>
                <a:lnTo>
                  <a:pt x="7773361" y="2125509"/>
                </a:lnTo>
                <a:lnTo>
                  <a:pt x="7773361" y="2114919"/>
                </a:lnTo>
                <a:lnTo>
                  <a:pt x="7752182" y="2114919"/>
                </a:lnTo>
                <a:cubicBezTo>
                  <a:pt x="7752182" y="2114919"/>
                  <a:pt x="7748652" y="2118448"/>
                  <a:pt x="7741590" y="2125509"/>
                </a:cubicBezTo>
                <a:lnTo>
                  <a:pt x="7731000" y="2125509"/>
                </a:lnTo>
                <a:cubicBezTo>
                  <a:pt x="7731000" y="2118448"/>
                  <a:pt x="7734530" y="2114919"/>
                  <a:pt x="7741590" y="2114919"/>
                </a:cubicBezTo>
                <a:lnTo>
                  <a:pt x="7741590" y="2104328"/>
                </a:lnTo>
                <a:lnTo>
                  <a:pt x="7752182" y="2093738"/>
                </a:lnTo>
                <a:cubicBezTo>
                  <a:pt x="7731000" y="2079617"/>
                  <a:pt x="7713348" y="2072557"/>
                  <a:pt x="7699230" y="2072557"/>
                </a:cubicBezTo>
                <a:lnTo>
                  <a:pt x="7678048" y="2061967"/>
                </a:lnTo>
                <a:cubicBezTo>
                  <a:pt x="7670986" y="2054906"/>
                  <a:pt x="7663928" y="2049611"/>
                  <a:pt x="7656867" y="2046080"/>
                </a:cubicBezTo>
                <a:cubicBezTo>
                  <a:pt x="7649807" y="2042550"/>
                  <a:pt x="7640982" y="2037255"/>
                  <a:pt x="7630390" y="2030194"/>
                </a:cubicBezTo>
                <a:cubicBezTo>
                  <a:pt x="7619800" y="2023136"/>
                  <a:pt x="7605682" y="2016074"/>
                  <a:pt x="7588030" y="2009015"/>
                </a:cubicBezTo>
                <a:cubicBezTo>
                  <a:pt x="7570378" y="2001954"/>
                  <a:pt x="7561553" y="1994894"/>
                  <a:pt x="7561553" y="1987834"/>
                </a:cubicBezTo>
                <a:lnTo>
                  <a:pt x="7550963" y="1977242"/>
                </a:lnTo>
                <a:cubicBezTo>
                  <a:pt x="7550963" y="1984303"/>
                  <a:pt x="7547434" y="1987834"/>
                  <a:pt x="7540374" y="1987834"/>
                </a:cubicBezTo>
                <a:lnTo>
                  <a:pt x="7529782" y="1987834"/>
                </a:lnTo>
                <a:cubicBezTo>
                  <a:pt x="7536842" y="1987834"/>
                  <a:pt x="7538607" y="1989598"/>
                  <a:pt x="7535078" y="1993128"/>
                </a:cubicBezTo>
                <a:cubicBezTo>
                  <a:pt x="7531548" y="1996659"/>
                  <a:pt x="7529782" y="1998424"/>
                  <a:pt x="7529782" y="1998424"/>
                </a:cubicBezTo>
                <a:cubicBezTo>
                  <a:pt x="7529782" y="2005484"/>
                  <a:pt x="7526252" y="2005484"/>
                  <a:pt x="7519192" y="1998424"/>
                </a:cubicBezTo>
                <a:cubicBezTo>
                  <a:pt x="7512130" y="1991363"/>
                  <a:pt x="7508601" y="1987834"/>
                  <a:pt x="7508601" y="1987834"/>
                </a:cubicBezTo>
                <a:lnTo>
                  <a:pt x="7508601" y="1998424"/>
                </a:lnTo>
                <a:cubicBezTo>
                  <a:pt x="7508601" y="1998424"/>
                  <a:pt x="7508601" y="2001954"/>
                  <a:pt x="7508601" y="2009015"/>
                </a:cubicBezTo>
                <a:lnTo>
                  <a:pt x="7498011" y="1998424"/>
                </a:lnTo>
                <a:cubicBezTo>
                  <a:pt x="7490951" y="1991363"/>
                  <a:pt x="7487420" y="1987834"/>
                  <a:pt x="7487420" y="1987834"/>
                </a:cubicBezTo>
                <a:cubicBezTo>
                  <a:pt x="7487420" y="1987834"/>
                  <a:pt x="7489186" y="1986069"/>
                  <a:pt x="7492716" y="1982538"/>
                </a:cubicBezTo>
                <a:cubicBezTo>
                  <a:pt x="7496245" y="1979007"/>
                  <a:pt x="7496245" y="1977242"/>
                  <a:pt x="7492716" y="1977242"/>
                </a:cubicBezTo>
                <a:cubicBezTo>
                  <a:pt x="7489186" y="1977242"/>
                  <a:pt x="7487420" y="1977242"/>
                  <a:pt x="7487420" y="1977242"/>
                </a:cubicBezTo>
                <a:cubicBezTo>
                  <a:pt x="7480360" y="1970184"/>
                  <a:pt x="7480360" y="1966653"/>
                  <a:pt x="7487420" y="1966653"/>
                </a:cubicBezTo>
                <a:lnTo>
                  <a:pt x="7476830" y="1966653"/>
                </a:lnTo>
                <a:lnTo>
                  <a:pt x="7466240" y="1945472"/>
                </a:lnTo>
                <a:cubicBezTo>
                  <a:pt x="7473300" y="1945472"/>
                  <a:pt x="7480360" y="1949002"/>
                  <a:pt x="7487420" y="1956063"/>
                </a:cubicBezTo>
                <a:cubicBezTo>
                  <a:pt x="7494482" y="1963122"/>
                  <a:pt x="7501540" y="1964888"/>
                  <a:pt x="7508601" y="1961357"/>
                </a:cubicBezTo>
                <a:cubicBezTo>
                  <a:pt x="7515663" y="1957828"/>
                  <a:pt x="7515663" y="1952532"/>
                  <a:pt x="7508601" y="1945472"/>
                </a:cubicBezTo>
                <a:lnTo>
                  <a:pt x="7487420" y="1924290"/>
                </a:lnTo>
                <a:cubicBezTo>
                  <a:pt x="7487420" y="1924290"/>
                  <a:pt x="7483890" y="1924290"/>
                  <a:pt x="7476830" y="1924290"/>
                </a:cubicBezTo>
                <a:lnTo>
                  <a:pt x="7466240" y="1924290"/>
                </a:lnTo>
                <a:cubicBezTo>
                  <a:pt x="7459178" y="1924290"/>
                  <a:pt x="7452120" y="1924290"/>
                  <a:pt x="7445059" y="1924290"/>
                </a:cubicBezTo>
                <a:cubicBezTo>
                  <a:pt x="7445059" y="1924290"/>
                  <a:pt x="7441530" y="1926055"/>
                  <a:pt x="7434468" y="1929586"/>
                </a:cubicBezTo>
                <a:cubicBezTo>
                  <a:pt x="7427408" y="1933117"/>
                  <a:pt x="7423878" y="1938411"/>
                  <a:pt x="7423878" y="1945472"/>
                </a:cubicBezTo>
                <a:lnTo>
                  <a:pt x="7413288" y="1956063"/>
                </a:lnTo>
                <a:cubicBezTo>
                  <a:pt x="7420348" y="1956063"/>
                  <a:pt x="7423878" y="1959592"/>
                  <a:pt x="7423878" y="1966653"/>
                </a:cubicBezTo>
                <a:cubicBezTo>
                  <a:pt x="7423878" y="1973713"/>
                  <a:pt x="7415053" y="1977242"/>
                  <a:pt x="7397403" y="1977242"/>
                </a:cubicBezTo>
                <a:cubicBezTo>
                  <a:pt x="7379751" y="1977242"/>
                  <a:pt x="7360336" y="1975478"/>
                  <a:pt x="7339155" y="1971948"/>
                </a:cubicBezTo>
                <a:cubicBezTo>
                  <a:pt x="7317974" y="1968417"/>
                  <a:pt x="7303854" y="1964888"/>
                  <a:pt x="7296793" y="1961357"/>
                </a:cubicBezTo>
                <a:cubicBezTo>
                  <a:pt x="7289732" y="1957828"/>
                  <a:pt x="7284437" y="1956063"/>
                  <a:pt x="7280908" y="1956063"/>
                </a:cubicBezTo>
                <a:cubicBezTo>
                  <a:pt x="7277378" y="1956063"/>
                  <a:pt x="7272082" y="1956063"/>
                  <a:pt x="7265022" y="1956063"/>
                </a:cubicBezTo>
                <a:lnTo>
                  <a:pt x="7265022" y="1966653"/>
                </a:lnTo>
                <a:cubicBezTo>
                  <a:pt x="7279142" y="1966653"/>
                  <a:pt x="7289732" y="1973713"/>
                  <a:pt x="7296793" y="1987834"/>
                </a:cubicBezTo>
                <a:lnTo>
                  <a:pt x="7317974" y="1998424"/>
                </a:lnTo>
                <a:lnTo>
                  <a:pt x="7286203" y="1998424"/>
                </a:lnTo>
                <a:cubicBezTo>
                  <a:pt x="7265022" y="1998424"/>
                  <a:pt x="7254432" y="1994894"/>
                  <a:pt x="7254432" y="1987834"/>
                </a:cubicBezTo>
                <a:cubicBezTo>
                  <a:pt x="7247370" y="1987834"/>
                  <a:pt x="7243841" y="1987834"/>
                  <a:pt x="7243841" y="1987834"/>
                </a:cubicBezTo>
                <a:cubicBezTo>
                  <a:pt x="7243841" y="1987834"/>
                  <a:pt x="7243841" y="1991363"/>
                  <a:pt x="7243841" y="1998424"/>
                </a:cubicBezTo>
                <a:lnTo>
                  <a:pt x="7201480" y="2009015"/>
                </a:lnTo>
                <a:lnTo>
                  <a:pt x="7201480" y="1987834"/>
                </a:lnTo>
                <a:cubicBezTo>
                  <a:pt x="7194418" y="1987834"/>
                  <a:pt x="7187360" y="1986069"/>
                  <a:pt x="7180299" y="1982538"/>
                </a:cubicBezTo>
                <a:cubicBezTo>
                  <a:pt x="7173238" y="1979007"/>
                  <a:pt x="7169708" y="1977242"/>
                  <a:pt x="7169708" y="1977242"/>
                </a:cubicBezTo>
                <a:cubicBezTo>
                  <a:pt x="7169708" y="1977242"/>
                  <a:pt x="7169708" y="1980773"/>
                  <a:pt x="7169708" y="1987834"/>
                </a:cubicBezTo>
                <a:lnTo>
                  <a:pt x="7159118" y="1998424"/>
                </a:lnTo>
                <a:cubicBezTo>
                  <a:pt x="7159118" y="1998424"/>
                  <a:pt x="7157352" y="2000188"/>
                  <a:pt x="7153822" y="2003719"/>
                </a:cubicBezTo>
                <a:cubicBezTo>
                  <a:pt x="7150293" y="2007250"/>
                  <a:pt x="7148526" y="2012544"/>
                  <a:pt x="7148526" y="2019605"/>
                </a:cubicBezTo>
                <a:cubicBezTo>
                  <a:pt x="7148526" y="2033725"/>
                  <a:pt x="7155588" y="2033725"/>
                  <a:pt x="7169708" y="2019605"/>
                </a:cubicBezTo>
                <a:cubicBezTo>
                  <a:pt x="7169708" y="2012544"/>
                  <a:pt x="7173238" y="2012544"/>
                  <a:pt x="7180299" y="2019605"/>
                </a:cubicBezTo>
                <a:cubicBezTo>
                  <a:pt x="7187360" y="2026665"/>
                  <a:pt x="7190889" y="2026665"/>
                  <a:pt x="7190889" y="2019605"/>
                </a:cubicBezTo>
                <a:cubicBezTo>
                  <a:pt x="7197949" y="2019605"/>
                  <a:pt x="7201480" y="2021369"/>
                  <a:pt x="7201480" y="2024900"/>
                </a:cubicBezTo>
                <a:cubicBezTo>
                  <a:pt x="7201480" y="2028430"/>
                  <a:pt x="7205010" y="2030194"/>
                  <a:pt x="7212070" y="2030194"/>
                </a:cubicBezTo>
                <a:cubicBezTo>
                  <a:pt x="7212070" y="2044315"/>
                  <a:pt x="7226190" y="2044315"/>
                  <a:pt x="7254432" y="2030194"/>
                </a:cubicBezTo>
                <a:lnTo>
                  <a:pt x="7265022" y="2030194"/>
                </a:lnTo>
                <a:lnTo>
                  <a:pt x="7265022" y="2040786"/>
                </a:lnTo>
                <a:lnTo>
                  <a:pt x="7286203" y="2030194"/>
                </a:lnTo>
                <a:lnTo>
                  <a:pt x="7292822" y="2030194"/>
                </a:lnTo>
                <a:cubicBezTo>
                  <a:pt x="7295470" y="2030194"/>
                  <a:pt x="7296793" y="2030194"/>
                  <a:pt x="7296793" y="2030194"/>
                </a:cubicBezTo>
                <a:lnTo>
                  <a:pt x="7265022" y="2051376"/>
                </a:lnTo>
                <a:cubicBezTo>
                  <a:pt x="7250902" y="2051376"/>
                  <a:pt x="7243841" y="2054906"/>
                  <a:pt x="7243841" y="2061967"/>
                </a:cubicBezTo>
                <a:lnTo>
                  <a:pt x="7243841" y="2072557"/>
                </a:lnTo>
                <a:lnTo>
                  <a:pt x="7275612" y="2093738"/>
                </a:lnTo>
                <a:cubicBezTo>
                  <a:pt x="7289732" y="2093738"/>
                  <a:pt x="7300322" y="2097267"/>
                  <a:pt x="7307384" y="2104328"/>
                </a:cubicBezTo>
                <a:cubicBezTo>
                  <a:pt x="7314444" y="2104328"/>
                  <a:pt x="7317974" y="2104328"/>
                  <a:pt x="7317974" y="2104328"/>
                </a:cubicBezTo>
                <a:cubicBezTo>
                  <a:pt x="7317974" y="2104328"/>
                  <a:pt x="7321504" y="2104328"/>
                  <a:pt x="7328564" y="2104328"/>
                </a:cubicBezTo>
                <a:cubicBezTo>
                  <a:pt x="7328564" y="2104328"/>
                  <a:pt x="7330330" y="2107858"/>
                  <a:pt x="7333860" y="2114919"/>
                </a:cubicBezTo>
                <a:cubicBezTo>
                  <a:pt x="7337389" y="2121978"/>
                  <a:pt x="7335626" y="2125509"/>
                  <a:pt x="7328564" y="2125509"/>
                </a:cubicBezTo>
                <a:lnTo>
                  <a:pt x="7307384" y="2125509"/>
                </a:lnTo>
                <a:cubicBezTo>
                  <a:pt x="7300322" y="2132569"/>
                  <a:pt x="7293264" y="2136099"/>
                  <a:pt x="7286203" y="2136099"/>
                </a:cubicBezTo>
                <a:lnTo>
                  <a:pt x="7286203" y="2125509"/>
                </a:lnTo>
                <a:lnTo>
                  <a:pt x="7275612" y="2114919"/>
                </a:lnTo>
                <a:cubicBezTo>
                  <a:pt x="7268552" y="2114919"/>
                  <a:pt x="7266788" y="2118448"/>
                  <a:pt x="7270318" y="2125509"/>
                </a:cubicBezTo>
                <a:cubicBezTo>
                  <a:pt x="7273847" y="2132569"/>
                  <a:pt x="7272082" y="2136099"/>
                  <a:pt x="7265022" y="2136099"/>
                </a:cubicBezTo>
                <a:cubicBezTo>
                  <a:pt x="7265022" y="2129040"/>
                  <a:pt x="7259726" y="2123744"/>
                  <a:pt x="7249136" y="2120213"/>
                </a:cubicBezTo>
                <a:cubicBezTo>
                  <a:pt x="7238546" y="2116684"/>
                  <a:pt x="7231485" y="2113154"/>
                  <a:pt x="7227956" y="2109623"/>
                </a:cubicBezTo>
                <a:cubicBezTo>
                  <a:pt x="7224426" y="2106092"/>
                  <a:pt x="7222660" y="2104328"/>
                  <a:pt x="7222660" y="2104328"/>
                </a:cubicBezTo>
                <a:lnTo>
                  <a:pt x="7201480" y="2104328"/>
                </a:lnTo>
                <a:lnTo>
                  <a:pt x="7148526" y="2093738"/>
                </a:lnTo>
                <a:lnTo>
                  <a:pt x="7132641" y="2093738"/>
                </a:lnTo>
                <a:cubicBezTo>
                  <a:pt x="7136170" y="2093738"/>
                  <a:pt x="7137937" y="2091973"/>
                  <a:pt x="7137937" y="2088442"/>
                </a:cubicBezTo>
                <a:cubicBezTo>
                  <a:pt x="7137937" y="2084911"/>
                  <a:pt x="7136170" y="2081382"/>
                  <a:pt x="7132641" y="2077852"/>
                </a:cubicBezTo>
                <a:cubicBezTo>
                  <a:pt x="7129112" y="2074321"/>
                  <a:pt x="7125581" y="2074321"/>
                  <a:pt x="7122052" y="2077852"/>
                </a:cubicBezTo>
                <a:cubicBezTo>
                  <a:pt x="7118522" y="2081382"/>
                  <a:pt x="7118522" y="2084911"/>
                  <a:pt x="7122052" y="2088442"/>
                </a:cubicBezTo>
                <a:cubicBezTo>
                  <a:pt x="7125581" y="2091973"/>
                  <a:pt x="7129112" y="2093738"/>
                  <a:pt x="7132641" y="2093738"/>
                </a:cubicBezTo>
                <a:lnTo>
                  <a:pt x="7111462" y="2093738"/>
                </a:lnTo>
                <a:cubicBezTo>
                  <a:pt x="7100870" y="2093738"/>
                  <a:pt x="7095574" y="2095502"/>
                  <a:pt x="7095574" y="2099033"/>
                </a:cubicBezTo>
                <a:cubicBezTo>
                  <a:pt x="7095574" y="2102563"/>
                  <a:pt x="7093810" y="2104328"/>
                  <a:pt x="7090280" y="2104328"/>
                </a:cubicBezTo>
                <a:cubicBezTo>
                  <a:pt x="7086751" y="2104328"/>
                  <a:pt x="7081456" y="2104328"/>
                  <a:pt x="7074395" y="2104328"/>
                </a:cubicBezTo>
                <a:lnTo>
                  <a:pt x="7063804" y="2104328"/>
                </a:lnTo>
                <a:lnTo>
                  <a:pt x="7063804" y="2114919"/>
                </a:lnTo>
                <a:cubicBezTo>
                  <a:pt x="7056744" y="2114919"/>
                  <a:pt x="7053214" y="2111388"/>
                  <a:pt x="7053214" y="2104328"/>
                </a:cubicBezTo>
                <a:cubicBezTo>
                  <a:pt x="7053214" y="2090207"/>
                  <a:pt x="7056744" y="2086677"/>
                  <a:pt x="7063804" y="2093738"/>
                </a:cubicBezTo>
                <a:cubicBezTo>
                  <a:pt x="7070866" y="2093738"/>
                  <a:pt x="7076160" y="2091973"/>
                  <a:pt x="7079689" y="2088442"/>
                </a:cubicBezTo>
                <a:cubicBezTo>
                  <a:pt x="7083218" y="2084911"/>
                  <a:pt x="7081456" y="2083146"/>
                  <a:pt x="7074395" y="2083146"/>
                </a:cubicBezTo>
                <a:cubicBezTo>
                  <a:pt x="7067333" y="2083146"/>
                  <a:pt x="7063804" y="2083146"/>
                  <a:pt x="7063804" y="2083146"/>
                </a:cubicBezTo>
                <a:cubicBezTo>
                  <a:pt x="7063804" y="2076088"/>
                  <a:pt x="7062039" y="2072557"/>
                  <a:pt x="7058510" y="2072557"/>
                </a:cubicBezTo>
                <a:cubicBezTo>
                  <a:pt x="7054978" y="2072557"/>
                  <a:pt x="7051448" y="2072557"/>
                  <a:pt x="7047918" y="2072557"/>
                </a:cubicBezTo>
                <a:cubicBezTo>
                  <a:pt x="7044389" y="2072557"/>
                  <a:pt x="7040858" y="2074321"/>
                  <a:pt x="7037328" y="2077852"/>
                </a:cubicBezTo>
                <a:cubicBezTo>
                  <a:pt x="7033799" y="2081382"/>
                  <a:pt x="7028504" y="2083146"/>
                  <a:pt x="7021443" y="2083146"/>
                </a:cubicBezTo>
                <a:cubicBezTo>
                  <a:pt x="7014381" y="2083146"/>
                  <a:pt x="7010852" y="2083146"/>
                  <a:pt x="7010852" y="2083146"/>
                </a:cubicBezTo>
                <a:cubicBezTo>
                  <a:pt x="7010852" y="2090207"/>
                  <a:pt x="7000262" y="2093738"/>
                  <a:pt x="6979081" y="2093738"/>
                </a:cubicBezTo>
                <a:lnTo>
                  <a:pt x="6968491" y="2093738"/>
                </a:lnTo>
                <a:cubicBezTo>
                  <a:pt x="6968491" y="2086677"/>
                  <a:pt x="6966725" y="2083146"/>
                  <a:pt x="6963196" y="2083146"/>
                </a:cubicBezTo>
                <a:cubicBezTo>
                  <a:pt x="6959666" y="2083146"/>
                  <a:pt x="6957900" y="2083146"/>
                  <a:pt x="6957900" y="2083146"/>
                </a:cubicBezTo>
                <a:cubicBezTo>
                  <a:pt x="6943780" y="2083146"/>
                  <a:pt x="6936718" y="2083146"/>
                  <a:pt x="6936718" y="2083146"/>
                </a:cubicBezTo>
                <a:cubicBezTo>
                  <a:pt x="6936718" y="2076088"/>
                  <a:pt x="6934954" y="2072557"/>
                  <a:pt x="6931424" y="2072557"/>
                </a:cubicBezTo>
                <a:cubicBezTo>
                  <a:pt x="6927895" y="2072557"/>
                  <a:pt x="6926129" y="2072557"/>
                  <a:pt x="6926129" y="2072557"/>
                </a:cubicBezTo>
                <a:lnTo>
                  <a:pt x="6894358" y="2072557"/>
                </a:lnTo>
                <a:cubicBezTo>
                  <a:pt x="6894358" y="2065496"/>
                  <a:pt x="6890828" y="2061967"/>
                  <a:pt x="6883766" y="2061967"/>
                </a:cubicBezTo>
                <a:cubicBezTo>
                  <a:pt x="6876706" y="2061967"/>
                  <a:pt x="6873177" y="2058436"/>
                  <a:pt x="6873177" y="2051376"/>
                </a:cubicBezTo>
                <a:cubicBezTo>
                  <a:pt x="6873177" y="2051376"/>
                  <a:pt x="6871410" y="2051376"/>
                  <a:pt x="6867881" y="2051376"/>
                </a:cubicBezTo>
                <a:cubicBezTo>
                  <a:pt x="6864352" y="2051376"/>
                  <a:pt x="6859056" y="2051376"/>
                  <a:pt x="6851996" y="2051376"/>
                </a:cubicBezTo>
                <a:lnTo>
                  <a:pt x="6820224" y="2051376"/>
                </a:lnTo>
                <a:cubicBezTo>
                  <a:pt x="6813164" y="2044315"/>
                  <a:pt x="6799044" y="2037255"/>
                  <a:pt x="6777862" y="2030194"/>
                </a:cubicBezTo>
                <a:cubicBezTo>
                  <a:pt x="6770802" y="2030194"/>
                  <a:pt x="6761977" y="2030194"/>
                  <a:pt x="6751387" y="2030194"/>
                </a:cubicBezTo>
                <a:cubicBezTo>
                  <a:pt x="6740796" y="2030194"/>
                  <a:pt x="6730206" y="2028430"/>
                  <a:pt x="6719616" y="2024900"/>
                </a:cubicBezTo>
                <a:cubicBezTo>
                  <a:pt x="6709025" y="2021369"/>
                  <a:pt x="6700200" y="2019605"/>
                  <a:pt x="6693140" y="2019605"/>
                </a:cubicBezTo>
                <a:lnTo>
                  <a:pt x="6693140" y="2030194"/>
                </a:lnTo>
                <a:cubicBezTo>
                  <a:pt x="6714320" y="2044315"/>
                  <a:pt x="6728440" y="2047846"/>
                  <a:pt x="6735502" y="2040786"/>
                </a:cubicBezTo>
                <a:lnTo>
                  <a:pt x="6746092" y="2040786"/>
                </a:lnTo>
                <a:cubicBezTo>
                  <a:pt x="6753152" y="2047846"/>
                  <a:pt x="6754916" y="2051376"/>
                  <a:pt x="6751387" y="2051376"/>
                </a:cubicBezTo>
                <a:cubicBezTo>
                  <a:pt x="6747858" y="2051376"/>
                  <a:pt x="6739032" y="2051376"/>
                  <a:pt x="6724910" y="2051376"/>
                </a:cubicBezTo>
                <a:cubicBezTo>
                  <a:pt x="6703730" y="2051376"/>
                  <a:pt x="6686079" y="2051376"/>
                  <a:pt x="6671958" y="2051376"/>
                </a:cubicBezTo>
                <a:lnTo>
                  <a:pt x="6661368" y="2030194"/>
                </a:lnTo>
                <a:lnTo>
                  <a:pt x="6650778" y="2030194"/>
                </a:lnTo>
                <a:cubicBezTo>
                  <a:pt x="6643717" y="2030194"/>
                  <a:pt x="6640188" y="2033725"/>
                  <a:pt x="6640188" y="2040786"/>
                </a:cubicBezTo>
                <a:lnTo>
                  <a:pt x="6640188" y="2035490"/>
                </a:lnTo>
                <a:cubicBezTo>
                  <a:pt x="6640188" y="2031959"/>
                  <a:pt x="6640188" y="2030194"/>
                  <a:pt x="6640188" y="2030194"/>
                </a:cubicBezTo>
                <a:cubicBezTo>
                  <a:pt x="6640188" y="2009015"/>
                  <a:pt x="6633127" y="1998424"/>
                  <a:pt x="6619006" y="1998424"/>
                </a:cubicBezTo>
                <a:lnTo>
                  <a:pt x="6576646" y="1987834"/>
                </a:lnTo>
                <a:cubicBezTo>
                  <a:pt x="6583706" y="1987834"/>
                  <a:pt x="6589002" y="1984303"/>
                  <a:pt x="6592531" y="1977242"/>
                </a:cubicBezTo>
                <a:cubicBezTo>
                  <a:pt x="6596060" y="1970184"/>
                  <a:pt x="6594296" y="1966653"/>
                  <a:pt x="6587236" y="1966653"/>
                </a:cubicBezTo>
                <a:lnTo>
                  <a:pt x="6576646" y="1966653"/>
                </a:lnTo>
                <a:lnTo>
                  <a:pt x="6513102" y="1956063"/>
                </a:lnTo>
                <a:lnTo>
                  <a:pt x="6502512" y="1956063"/>
                </a:lnTo>
                <a:cubicBezTo>
                  <a:pt x="6502512" y="1963122"/>
                  <a:pt x="6498983" y="1966653"/>
                  <a:pt x="6491922" y="1966653"/>
                </a:cubicBezTo>
                <a:cubicBezTo>
                  <a:pt x="6484861" y="1966653"/>
                  <a:pt x="6484861" y="1963122"/>
                  <a:pt x="6491922" y="1956063"/>
                </a:cubicBezTo>
                <a:lnTo>
                  <a:pt x="6481332" y="1945472"/>
                </a:lnTo>
                <a:cubicBezTo>
                  <a:pt x="6474271" y="1945472"/>
                  <a:pt x="6470740" y="1945472"/>
                  <a:pt x="6470740" y="1945472"/>
                </a:cubicBezTo>
                <a:cubicBezTo>
                  <a:pt x="6470740" y="1945472"/>
                  <a:pt x="6470740" y="1943707"/>
                  <a:pt x="6470740" y="1940176"/>
                </a:cubicBezTo>
                <a:cubicBezTo>
                  <a:pt x="6470740" y="1936646"/>
                  <a:pt x="6467211" y="1938411"/>
                  <a:pt x="6460150" y="1945472"/>
                </a:cubicBezTo>
                <a:cubicBezTo>
                  <a:pt x="6460150" y="1945472"/>
                  <a:pt x="6463680" y="1947236"/>
                  <a:pt x="6470740" y="1950767"/>
                </a:cubicBezTo>
                <a:cubicBezTo>
                  <a:pt x="6477802" y="1954297"/>
                  <a:pt x="6477802" y="1959592"/>
                  <a:pt x="6470740" y="1966653"/>
                </a:cubicBezTo>
                <a:cubicBezTo>
                  <a:pt x="6470740" y="1959592"/>
                  <a:pt x="6463680" y="1956063"/>
                  <a:pt x="6449560" y="1956063"/>
                </a:cubicBezTo>
                <a:lnTo>
                  <a:pt x="6438970" y="1945472"/>
                </a:lnTo>
                <a:cubicBezTo>
                  <a:pt x="6446031" y="1945472"/>
                  <a:pt x="6446031" y="1941941"/>
                  <a:pt x="6438970" y="1934882"/>
                </a:cubicBezTo>
                <a:cubicBezTo>
                  <a:pt x="6424850" y="1927821"/>
                  <a:pt x="6414259" y="1931351"/>
                  <a:pt x="6407198" y="1945472"/>
                </a:cubicBezTo>
                <a:cubicBezTo>
                  <a:pt x="6407198" y="1952532"/>
                  <a:pt x="6401903" y="1952532"/>
                  <a:pt x="6391313" y="1945472"/>
                </a:cubicBezTo>
                <a:cubicBezTo>
                  <a:pt x="6380723" y="1938411"/>
                  <a:pt x="6375428" y="1931351"/>
                  <a:pt x="6375428" y="1924290"/>
                </a:cubicBezTo>
                <a:lnTo>
                  <a:pt x="6333066" y="1934882"/>
                </a:lnTo>
                <a:lnTo>
                  <a:pt x="6343656" y="1945472"/>
                </a:lnTo>
                <a:lnTo>
                  <a:pt x="6354246" y="1934882"/>
                </a:lnTo>
                <a:cubicBezTo>
                  <a:pt x="6361306" y="1934882"/>
                  <a:pt x="6368367" y="1934882"/>
                  <a:pt x="6375428" y="1934882"/>
                </a:cubicBezTo>
                <a:lnTo>
                  <a:pt x="6375428" y="1945472"/>
                </a:lnTo>
                <a:cubicBezTo>
                  <a:pt x="6375428" y="1952532"/>
                  <a:pt x="6378957" y="1956063"/>
                  <a:pt x="6386018" y="1956063"/>
                </a:cubicBezTo>
                <a:cubicBezTo>
                  <a:pt x="6400138" y="1963122"/>
                  <a:pt x="6403669" y="1970184"/>
                  <a:pt x="6396608" y="1977242"/>
                </a:cubicBezTo>
                <a:lnTo>
                  <a:pt x="6364836" y="1977242"/>
                </a:lnTo>
                <a:lnTo>
                  <a:pt x="6311884" y="1966653"/>
                </a:lnTo>
                <a:cubicBezTo>
                  <a:pt x="6311884" y="1959592"/>
                  <a:pt x="6306590" y="1954297"/>
                  <a:pt x="6295998" y="1950767"/>
                </a:cubicBezTo>
                <a:cubicBezTo>
                  <a:pt x="6285409" y="1947236"/>
                  <a:pt x="6276584" y="1949002"/>
                  <a:pt x="6269524" y="1956063"/>
                </a:cubicBezTo>
                <a:lnTo>
                  <a:pt x="6311884" y="1977242"/>
                </a:lnTo>
                <a:cubicBezTo>
                  <a:pt x="6318946" y="1977242"/>
                  <a:pt x="6322476" y="1977242"/>
                  <a:pt x="6322476" y="1977242"/>
                </a:cubicBezTo>
                <a:cubicBezTo>
                  <a:pt x="6322476" y="1977242"/>
                  <a:pt x="6326005" y="1977242"/>
                  <a:pt x="6333066" y="1977242"/>
                </a:cubicBezTo>
                <a:cubicBezTo>
                  <a:pt x="6347186" y="1991363"/>
                  <a:pt x="6357776" y="1998424"/>
                  <a:pt x="6364836" y="1998424"/>
                </a:cubicBezTo>
                <a:lnTo>
                  <a:pt x="6375428" y="1998424"/>
                </a:lnTo>
                <a:lnTo>
                  <a:pt x="6386018" y="2009015"/>
                </a:lnTo>
                <a:cubicBezTo>
                  <a:pt x="6393079" y="2009015"/>
                  <a:pt x="6400138" y="2009015"/>
                  <a:pt x="6407198" y="2009015"/>
                </a:cubicBezTo>
                <a:cubicBezTo>
                  <a:pt x="6414259" y="2009015"/>
                  <a:pt x="6417788" y="2012544"/>
                  <a:pt x="6417788" y="2019605"/>
                </a:cubicBezTo>
                <a:lnTo>
                  <a:pt x="6446030" y="2026665"/>
                </a:lnTo>
                <a:lnTo>
                  <a:pt x="6438970" y="2019605"/>
                </a:lnTo>
                <a:cubicBezTo>
                  <a:pt x="6438970" y="2019605"/>
                  <a:pt x="6444265" y="2019605"/>
                  <a:pt x="6454855" y="2019605"/>
                </a:cubicBezTo>
                <a:cubicBezTo>
                  <a:pt x="6465446" y="2019605"/>
                  <a:pt x="6470740" y="2023136"/>
                  <a:pt x="6470740" y="2030194"/>
                </a:cubicBezTo>
                <a:lnTo>
                  <a:pt x="6460150" y="2030194"/>
                </a:lnTo>
                <a:cubicBezTo>
                  <a:pt x="6474271" y="2030194"/>
                  <a:pt x="6483098" y="2033725"/>
                  <a:pt x="6486627" y="2040786"/>
                </a:cubicBezTo>
                <a:cubicBezTo>
                  <a:pt x="6490156" y="2047846"/>
                  <a:pt x="6491922" y="2051376"/>
                  <a:pt x="6491922" y="2051376"/>
                </a:cubicBezTo>
                <a:lnTo>
                  <a:pt x="6491922" y="2040786"/>
                </a:lnTo>
                <a:lnTo>
                  <a:pt x="6513102" y="2040786"/>
                </a:lnTo>
                <a:lnTo>
                  <a:pt x="6513102" y="2051376"/>
                </a:lnTo>
                <a:lnTo>
                  <a:pt x="6513102" y="2061967"/>
                </a:lnTo>
                <a:cubicBezTo>
                  <a:pt x="6513102" y="2061967"/>
                  <a:pt x="6527223" y="2065496"/>
                  <a:pt x="6555464" y="2072557"/>
                </a:cubicBezTo>
                <a:lnTo>
                  <a:pt x="6608416" y="2083146"/>
                </a:lnTo>
                <a:lnTo>
                  <a:pt x="6597826" y="2072557"/>
                </a:lnTo>
                <a:lnTo>
                  <a:pt x="6597826" y="2061967"/>
                </a:lnTo>
                <a:cubicBezTo>
                  <a:pt x="6597826" y="2069026"/>
                  <a:pt x="6604887" y="2072557"/>
                  <a:pt x="6619006" y="2072557"/>
                </a:cubicBezTo>
                <a:lnTo>
                  <a:pt x="6640188" y="2093738"/>
                </a:lnTo>
                <a:lnTo>
                  <a:pt x="6650778" y="2093738"/>
                </a:lnTo>
                <a:cubicBezTo>
                  <a:pt x="6650778" y="2093738"/>
                  <a:pt x="6656073" y="2095502"/>
                  <a:pt x="6666664" y="2099033"/>
                </a:cubicBezTo>
                <a:cubicBezTo>
                  <a:pt x="6677254" y="2102563"/>
                  <a:pt x="6686079" y="2106092"/>
                  <a:pt x="6693140" y="2109623"/>
                </a:cubicBezTo>
                <a:cubicBezTo>
                  <a:pt x="6700200" y="2113154"/>
                  <a:pt x="6709025" y="2116684"/>
                  <a:pt x="6719616" y="2120213"/>
                </a:cubicBezTo>
                <a:cubicBezTo>
                  <a:pt x="6730206" y="2123744"/>
                  <a:pt x="6735502" y="2125509"/>
                  <a:pt x="6735502" y="2125509"/>
                </a:cubicBezTo>
                <a:cubicBezTo>
                  <a:pt x="6749621" y="2125509"/>
                  <a:pt x="6760212" y="2125509"/>
                  <a:pt x="6767272" y="2125509"/>
                </a:cubicBezTo>
                <a:lnTo>
                  <a:pt x="6777862" y="2136099"/>
                </a:lnTo>
                <a:lnTo>
                  <a:pt x="6756682" y="2136099"/>
                </a:lnTo>
                <a:lnTo>
                  <a:pt x="6767272" y="2146690"/>
                </a:lnTo>
                <a:cubicBezTo>
                  <a:pt x="6781392" y="2153750"/>
                  <a:pt x="6791984" y="2157280"/>
                  <a:pt x="6799044" y="2157280"/>
                </a:cubicBezTo>
                <a:lnTo>
                  <a:pt x="6799044" y="2146690"/>
                </a:lnTo>
                <a:lnTo>
                  <a:pt x="6809634" y="2136099"/>
                </a:lnTo>
                <a:cubicBezTo>
                  <a:pt x="6816696" y="2136099"/>
                  <a:pt x="6820224" y="2136099"/>
                  <a:pt x="6820224" y="2136099"/>
                </a:cubicBezTo>
                <a:lnTo>
                  <a:pt x="6830814" y="2136099"/>
                </a:lnTo>
                <a:cubicBezTo>
                  <a:pt x="6830814" y="2143159"/>
                  <a:pt x="6830814" y="2146690"/>
                  <a:pt x="6830814" y="2146690"/>
                </a:cubicBezTo>
                <a:cubicBezTo>
                  <a:pt x="6837876" y="2146690"/>
                  <a:pt x="6837876" y="2150221"/>
                  <a:pt x="6830814" y="2157280"/>
                </a:cubicBezTo>
                <a:cubicBezTo>
                  <a:pt x="6830814" y="2164340"/>
                  <a:pt x="6844936" y="2171400"/>
                  <a:pt x="6873177" y="2178461"/>
                </a:cubicBezTo>
                <a:cubicBezTo>
                  <a:pt x="6880237" y="2178461"/>
                  <a:pt x="6885532" y="2178461"/>
                  <a:pt x="6889062" y="2178461"/>
                </a:cubicBezTo>
                <a:cubicBezTo>
                  <a:pt x="6892592" y="2178461"/>
                  <a:pt x="6894358" y="2174930"/>
                  <a:pt x="6894358" y="2167871"/>
                </a:cubicBezTo>
                <a:lnTo>
                  <a:pt x="6915539" y="2167871"/>
                </a:lnTo>
                <a:cubicBezTo>
                  <a:pt x="6936718" y="2174930"/>
                  <a:pt x="6950840" y="2178461"/>
                  <a:pt x="6957900" y="2178461"/>
                </a:cubicBezTo>
                <a:lnTo>
                  <a:pt x="6968491" y="2178461"/>
                </a:lnTo>
                <a:lnTo>
                  <a:pt x="6968491" y="2189051"/>
                </a:lnTo>
                <a:cubicBezTo>
                  <a:pt x="6975552" y="2196111"/>
                  <a:pt x="6980847" y="2197877"/>
                  <a:pt x="6984376" y="2194346"/>
                </a:cubicBezTo>
                <a:cubicBezTo>
                  <a:pt x="6987906" y="2190817"/>
                  <a:pt x="6991437" y="2189051"/>
                  <a:pt x="6994966" y="2189051"/>
                </a:cubicBezTo>
                <a:cubicBezTo>
                  <a:pt x="6998496" y="2189051"/>
                  <a:pt x="7000262" y="2190817"/>
                  <a:pt x="7000262" y="2194346"/>
                </a:cubicBezTo>
                <a:cubicBezTo>
                  <a:pt x="7000262" y="2197877"/>
                  <a:pt x="7000262" y="2199642"/>
                  <a:pt x="7000262" y="2199642"/>
                </a:cubicBezTo>
                <a:cubicBezTo>
                  <a:pt x="6993200" y="2199642"/>
                  <a:pt x="6989670" y="2199642"/>
                  <a:pt x="6989670" y="2199642"/>
                </a:cubicBezTo>
                <a:cubicBezTo>
                  <a:pt x="6989670" y="2199642"/>
                  <a:pt x="6989670" y="2203173"/>
                  <a:pt x="6989670" y="2210232"/>
                </a:cubicBezTo>
                <a:cubicBezTo>
                  <a:pt x="6996732" y="2210232"/>
                  <a:pt x="7002026" y="2208467"/>
                  <a:pt x="7005558" y="2204937"/>
                </a:cubicBezTo>
                <a:cubicBezTo>
                  <a:pt x="7009087" y="2201407"/>
                  <a:pt x="7017914" y="2199642"/>
                  <a:pt x="7032033" y="2199642"/>
                </a:cubicBezTo>
                <a:cubicBezTo>
                  <a:pt x="7039093" y="2199642"/>
                  <a:pt x="7046154" y="2201407"/>
                  <a:pt x="7053214" y="2204937"/>
                </a:cubicBezTo>
                <a:cubicBezTo>
                  <a:pt x="7060274" y="2208467"/>
                  <a:pt x="7067333" y="2210232"/>
                  <a:pt x="7074395" y="2210232"/>
                </a:cubicBezTo>
                <a:lnTo>
                  <a:pt x="7084985" y="2220823"/>
                </a:lnTo>
                <a:cubicBezTo>
                  <a:pt x="7092045" y="2220823"/>
                  <a:pt x="7097341" y="2219058"/>
                  <a:pt x="7100870" y="2215527"/>
                </a:cubicBezTo>
                <a:cubicBezTo>
                  <a:pt x="7104400" y="2211996"/>
                  <a:pt x="7109696" y="2213763"/>
                  <a:pt x="7116756" y="2220823"/>
                </a:cubicBezTo>
                <a:cubicBezTo>
                  <a:pt x="7130876" y="2220823"/>
                  <a:pt x="7141466" y="2220823"/>
                  <a:pt x="7148526" y="2220823"/>
                </a:cubicBezTo>
                <a:cubicBezTo>
                  <a:pt x="7155588" y="2220823"/>
                  <a:pt x="7162648" y="2224352"/>
                  <a:pt x="7169708" y="2231413"/>
                </a:cubicBezTo>
                <a:cubicBezTo>
                  <a:pt x="7183828" y="2231413"/>
                  <a:pt x="7190889" y="2231413"/>
                  <a:pt x="7190889" y="2231413"/>
                </a:cubicBezTo>
                <a:lnTo>
                  <a:pt x="7201480" y="2242004"/>
                </a:lnTo>
                <a:cubicBezTo>
                  <a:pt x="7215600" y="2242004"/>
                  <a:pt x="7224426" y="2243769"/>
                  <a:pt x="7227956" y="2247298"/>
                </a:cubicBezTo>
                <a:cubicBezTo>
                  <a:pt x="7231485" y="2250829"/>
                  <a:pt x="7240312" y="2252594"/>
                  <a:pt x="7254432" y="2252594"/>
                </a:cubicBezTo>
                <a:lnTo>
                  <a:pt x="7254432" y="2263184"/>
                </a:lnTo>
                <a:cubicBezTo>
                  <a:pt x="7261492" y="2263184"/>
                  <a:pt x="7265022" y="2266715"/>
                  <a:pt x="7265022" y="2273775"/>
                </a:cubicBezTo>
                <a:cubicBezTo>
                  <a:pt x="7265022" y="2280834"/>
                  <a:pt x="7252666" y="2284365"/>
                  <a:pt x="7227956" y="2284365"/>
                </a:cubicBezTo>
                <a:cubicBezTo>
                  <a:pt x="7203245" y="2284365"/>
                  <a:pt x="7187360" y="2284365"/>
                  <a:pt x="7180299" y="2284365"/>
                </a:cubicBezTo>
                <a:cubicBezTo>
                  <a:pt x="7173238" y="2284365"/>
                  <a:pt x="7166178" y="2284365"/>
                  <a:pt x="7159118" y="2284365"/>
                </a:cubicBezTo>
                <a:cubicBezTo>
                  <a:pt x="7152058" y="2284365"/>
                  <a:pt x="7144997" y="2284365"/>
                  <a:pt x="7137937" y="2284365"/>
                </a:cubicBezTo>
                <a:lnTo>
                  <a:pt x="7169708" y="2294956"/>
                </a:lnTo>
                <a:cubicBezTo>
                  <a:pt x="7205010" y="2294956"/>
                  <a:pt x="7222660" y="2294956"/>
                  <a:pt x="7222660" y="2294956"/>
                </a:cubicBezTo>
                <a:lnTo>
                  <a:pt x="7222660" y="2305546"/>
                </a:lnTo>
                <a:lnTo>
                  <a:pt x="7233251" y="2316136"/>
                </a:lnTo>
                <a:lnTo>
                  <a:pt x="7254432" y="2326727"/>
                </a:lnTo>
                <a:lnTo>
                  <a:pt x="7243841" y="2326727"/>
                </a:lnTo>
                <a:lnTo>
                  <a:pt x="7233251" y="2326727"/>
                </a:lnTo>
                <a:cubicBezTo>
                  <a:pt x="7240312" y="2326727"/>
                  <a:pt x="7240312" y="2330256"/>
                  <a:pt x="7233251" y="2337317"/>
                </a:cubicBezTo>
                <a:lnTo>
                  <a:pt x="7212070" y="2326727"/>
                </a:lnTo>
                <a:lnTo>
                  <a:pt x="7212070" y="2321431"/>
                </a:lnTo>
                <a:cubicBezTo>
                  <a:pt x="7212070" y="2324962"/>
                  <a:pt x="7208540" y="2326727"/>
                  <a:pt x="7201480" y="2326727"/>
                </a:cubicBezTo>
                <a:lnTo>
                  <a:pt x="7190889" y="2326727"/>
                </a:lnTo>
                <a:lnTo>
                  <a:pt x="7159118" y="2316136"/>
                </a:lnTo>
                <a:lnTo>
                  <a:pt x="7084985" y="2294956"/>
                </a:lnTo>
                <a:cubicBezTo>
                  <a:pt x="7070866" y="2294956"/>
                  <a:pt x="7060274" y="2291425"/>
                  <a:pt x="7053214" y="2284365"/>
                </a:cubicBezTo>
                <a:cubicBezTo>
                  <a:pt x="7046154" y="2277304"/>
                  <a:pt x="7042622" y="2273775"/>
                  <a:pt x="7042622" y="2273775"/>
                </a:cubicBezTo>
                <a:cubicBezTo>
                  <a:pt x="7042622" y="2273775"/>
                  <a:pt x="7046154" y="2270244"/>
                  <a:pt x="7053214" y="2263184"/>
                </a:cubicBezTo>
                <a:lnTo>
                  <a:pt x="7063804" y="2252594"/>
                </a:lnTo>
                <a:cubicBezTo>
                  <a:pt x="7063804" y="2252594"/>
                  <a:pt x="7063804" y="2256125"/>
                  <a:pt x="7063804" y="2263184"/>
                </a:cubicBezTo>
                <a:cubicBezTo>
                  <a:pt x="7063804" y="2270244"/>
                  <a:pt x="7067333" y="2273775"/>
                  <a:pt x="7074395" y="2273775"/>
                </a:cubicBezTo>
                <a:cubicBezTo>
                  <a:pt x="7081456" y="2280834"/>
                  <a:pt x="7088514" y="2284365"/>
                  <a:pt x="7095574" y="2284365"/>
                </a:cubicBezTo>
                <a:cubicBezTo>
                  <a:pt x="7102636" y="2284365"/>
                  <a:pt x="7109696" y="2280834"/>
                  <a:pt x="7116756" y="2273775"/>
                </a:cubicBezTo>
                <a:lnTo>
                  <a:pt x="7127347" y="2263184"/>
                </a:lnTo>
                <a:cubicBezTo>
                  <a:pt x="7120285" y="2263184"/>
                  <a:pt x="7113226" y="2263184"/>
                  <a:pt x="7106166" y="2263184"/>
                </a:cubicBezTo>
                <a:cubicBezTo>
                  <a:pt x="7077924" y="2256125"/>
                  <a:pt x="7063804" y="2249063"/>
                  <a:pt x="7063804" y="2242004"/>
                </a:cubicBezTo>
                <a:lnTo>
                  <a:pt x="7042622" y="2231413"/>
                </a:lnTo>
                <a:lnTo>
                  <a:pt x="7042622" y="2242004"/>
                </a:lnTo>
                <a:lnTo>
                  <a:pt x="7021443" y="2242004"/>
                </a:lnTo>
                <a:cubicBezTo>
                  <a:pt x="7014381" y="2242004"/>
                  <a:pt x="7007322" y="2242004"/>
                  <a:pt x="7000262" y="2242004"/>
                </a:cubicBezTo>
                <a:cubicBezTo>
                  <a:pt x="7000262" y="2249063"/>
                  <a:pt x="7007322" y="2256125"/>
                  <a:pt x="7021443" y="2263184"/>
                </a:cubicBezTo>
                <a:lnTo>
                  <a:pt x="7010852" y="2263184"/>
                </a:lnTo>
                <a:cubicBezTo>
                  <a:pt x="7010852" y="2263184"/>
                  <a:pt x="7007322" y="2263184"/>
                  <a:pt x="7000262" y="2263184"/>
                </a:cubicBezTo>
                <a:cubicBezTo>
                  <a:pt x="7000262" y="2270244"/>
                  <a:pt x="6994966" y="2272010"/>
                  <a:pt x="6984376" y="2268479"/>
                </a:cubicBezTo>
                <a:cubicBezTo>
                  <a:pt x="6973785" y="2264948"/>
                  <a:pt x="6968491" y="2266715"/>
                  <a:pt x="6968491" y="2273775"/>
                </a:cubicBezTo>
                <a:lnTo>
                  <a:pt x="6957900" y="2284365"/>
                </a:lnTo>
                <a:cubicBezTo>
                  <a:pt x="6964960" y="2291425"/>
                  <a:pt x="6968491" y="2294956"/>
                  <a:pt x="6968491" y="2294956"/>
                </a:cubicBezTo>
                <a:cubicBezTo>
                  <a:pt x="6968491" y="2294956"/>
                  <a:pt x="6964960" y="2294956"/>
                  <a:pt x="6957900" y="2294956"/>
                </a:cubicBezTo>
                <a:lnTo>
                  <a:pt x="6957900" y="2305546"/>
                </a:lnTo>
                <a:cubicBezTo>
                  <a:pt x="6964960" y="2305546"/>
                  <a:pt x="6966725" y="2309077"/>
                  <a:pt x="6963196" y="2316136"/>
                </a:cubicBezTo>
                <a:cubicBezTo>
                  <a:pt x="6959666" y="2323196"/>
                  <a:pt x="6961429" y="2326727"/>
                  <a:pt x="6968491" y="2326727"/>
                </a:cubicBezTo>
                <a:cubicBezTo>
                  <a:pt x="6975552" y="2326727"/>
                  <a:pt x="6975552" y="2330256"/>
                  <a:pt x="6968491" y="2337317"/>
                </a:cubicBezTo>
                <a:cubicBezTo>
                  <a:pt x="6961429" y="2337317"/>
                  <a:pt x="6957900" y="2333787"/>
                  <a:pt x="6957900" y="2326727"/>
                </a:cubicBezTo>
                <a:lnTo>
                  <a:pt x="6873177" y="2305546"/>
                </a:lnTo>
                <a:cubicBezTo>
                  <a:pt x="6851996" y="2305546"/>
                  <a:pt x="6841406" y="2302015"/>
                  <a:pt x="6841406" y="2294956"/>
                </a:cubicBezTo>
                <a:cubicBezTo>
                  <a:pt x="6834344" y="2294956"/>
                  <a:pt x="6830814" y="2294956"/>
                  <a:pt x="6830814" y="2294956"/>
                </a:cubicBezTo>
                <a:cubicBezTo>
                  <a:pt x="6830814" y="2294956"/>
                  <a:pt x="6827285" y="2298485"/>
                  <a:pt x="6820224" y="2305546"/>
                </a:cubicBezTo>
                <a:cubicBezTo>
                  <a:pt x="6820224" y="2305546"/>
                  <a:pt x="6818458" y="2303781"/>
                  <a:pt x="6814929" y="2300250"/>
                </a:cubicBezTo>
                <a:cubicBezTo>
                  <a:pt x="6811400" y="2296721"/>
                  <a:pt x="6802573" y="2294956"/>
                  <a:pt x="6788454" y="2294956"/>
                </a:cubicBezTo>
                <a:cubicBezTo>
                  <a:pt x="6795514" y="2287896"/>
                  <a:pt x="6795514" y="2284365"/>
                  <a:pt x="6788454" y="2284365"/>
                </a:cubicBezTo>
                <a:lnTo>
                  <a:pt x="6799044" y="2252594"/>
                </a:lnTo>
                <a:cubicBezTo>
                  <a:pt x="6813164" y="2259654"/>
                  <a:pt x="6830814" y="2266715"/>
                  <a:pt x="6851996" y="2273775"/>
                </a:cubicBezTo>
                <a:cubicBezTo>
                  <a:pt x="6859056" y="2273775"/>
                  <a:pt x="6864352" y="2275540"/>
                  <a:pt x="6867881" y="2279069"/>
                </a:cubicBezTo>
                <a:cubicBezTo>
                  <a:pt x="6871410" y="2282600"/>
                  <a:pt x="6876706" y="2284365"/>
                  <a:pt x="6883766" y="2284365"/>
                </a:cubicBezTo>
                <a:lnTo>
                  <a:pt x="6894358" y="2284365"/>
                </a:lnTo>
                <a:cubicBezTo>
                  <a:pt x="6880237" y="2270244"/>
                  <a:pt x="6859056" y="2263184"/>
                  <a:pt x="6830814" y="2263184"/>
                </a:cubicBezTo>
                <a:cubicBezTo>
                  <a:pt x="6816696" y="2256125"/>
                  <a:pt x="6809634" y="2249063"/>
                  <a:pt x="6809634" y="2242004"/>
                </a:cubicBezTo>
                <a:cubicBezTo>
                  <a:pt x="6809634" y="2242004"/>
                  <a:pt x="6806104" y="2242004"/>
                  <a:pt x="6799044" y="2242004"/>
                </a:cubicBezTo>
                <a:cubicBezTo>
                  <a:pt x="6791984" y="2242004"/>
                  <a:pt x="6788454" y="2234944"/>
                  <a:pt x="6788454" y="2220823"/>
                </a:cubicBezTo>
                <a:cubicBezTo>
                  <a:pt x="6788454" y="2213763"/>
                  <a:pt x="6791984" y="2210232"/>
                  <a:pt x="6799044" y="2210232"/>
                </a:cubicBezTo>
                <a:cubicBezTo>
                  <a:pt x="6806104" y="2210232"/>
                  <a:pt x="6809634" y="2210232"/>
                  <a:pt x="6809634" y="2210232"/>
                </a:cubicBezTo>
                <a:lnTo>
                  <a:pt x="6777862" y="2199642"/>
                </a:lnTo>
                <a:cubicBezTo>
                  <a:pt x="6777862" y="2199642"/>
                  <a:pt x="6777862" y="2203173"/>
                  <a:pt x="6777862" y="2210232"/>
                </a:cubicBezTo>
                <a:cubicBezTo>
                  <a:pt x="6770802" y="2210232"/>
                  <a:pt x="6765506" y="2210232"/>
                  <a:pt x="6761977" y="2210232"/>
                </a:cubicBezTo>
                <a:cubicBezTo>
                  <a:pt x="6758448" y="2210232"/>
                  <a:pt x="6760212" y="2213763"/>
                  <a:pt x="6767272" y="2220823"/>
                </a:cubicBezTo>
                <a:cubicBezTo>
                  <a:pt x="6767272" y="2227882"/>
                  <a:pt x="6767272" y="2231413"/>
                  <a:pt x="6767272" y="2231413"/>
                </a:cubicBezTo>
                <a:lnTo>
                  <a:pt x="6735502" y="2231413"/>
                </a:lnTo>
                <a:lnTo>
                  <a:pt x="6724910" y="2231413"/>
                </a:lnTo>
                <a:cubicBezTo>
                  <a:pt x="6724910" y="2231413"/>
                  <a:pt x="6723146" y="2231413"/>
                  <a:pt x="6719616" y="2231413"/>
                </a:cubicBezTo>
                <a:cubicBezTo>
                  <a:pt x="6716086" y="2231413"/>
                  <a:pt x="6710791" y="2231413"/>
                  <a:pt x="6703730" y="2231413"/>
                </a:cubicBezTo>
                <a:cubicBezTo>
                  <a:pt x="6703730" y="2231413"/>
                  <a:pt x="6701964" y="2233177"/>
                  <a:pt x="6698435" y="2236708"/>
                </a:cubicBezTo>
                <a:cubicBezTo>
                  <a:pt x="6694906" y="2240238"/>
                  <a:pt x="6693140" y="2242004"/>
                  <a:pt x="6693140" y="2242004"/>
                </a:cubicBezTo>
                <a:lnTo>
                  <a:pt x="6693140" y="2252594"/>
                </a:lnTo>
                <a:cubicBezTo>
                  <a:pt x="6686079" y="2245533"/>
                  <a:pt x="6682550" y="2238473"/>
                  <a:pt x="6682550" y="2231413"/>
                </a:cubicBezTo>
                <a:lnTo>
                  <a:pt x="6680785" y="2228766"/>
                </a:lnTo>
                <a:lnTo>
                  <a:pt x="6679901" y="2230089"/>
                </a:lnTo>
                <a:cubicBezTo>
                  <a:pt x="6678136" y="2230972"/>
                  <a:pt x="6675490" y="2231413"/>
                  <a:pt x="6671958" y="2231413"/>
                </a:cubicBezTo>
                <a:cubicBezTo>
                  <a:pt x="6671958" y="2227882"/>
                  <a:pt x="6672401" y="2225235"/>
                  <a:pt x="6673282" y="2223470"/>
                </a:cubicBezTo>
                <a:lnTo>
                  <a:pt x="6674076" y="2222941"/>
                </a:lnTo>
                <a:lnTo>
                  <a:pt x="6661368" y="2220823"/>
                </a:lnTo>
                <a:lnTo>
                  <a:pt x="6629598" y="2220823"/>
                </a:lnTo>
                <a:cubicBezTo>
                  <a:pt x="6629598" y="2206702"/>
                  <a:pt x="6636658" y="2203173"/>
                  <a:pt x="6650778" y="2210232"/>
                </a:cubicBezTo>
                <a:cubicBezTo>
                  <a:pt x="6657839" y="2210232"/>
                  <a:pt x="6664898" y="2210232"/>
                  <a:pt x="6671958" y="2210232"/>
                </a:cubicBezTo>
                <a:cubicBezTo>
                  <a:pt x="6671958" y="2210232"/>
                  <a:pt x="6675488" y="2210232"/>
                  <a:pt x="6682550" y="2210232"/>
                </a:cubicBezTo>
                <a:lnTo>
                  <a:pt x="6724910" y="2210232"/>
                </a:lnTo>
                <a:cubicBezTo>
                  <a:pt x="6731972" y="2210232"/>
                  <a:pt x="6737266" y="2208467"/>
                  <a:pt x="6740796" y="2204937"/>
                </a:cubicBezTo>
                <a:cubicBezTo>
                  <a:pt x="6744326" y="2201407"/>
                  <a:pt x="6742562" y="2199642"/>
                  <a:pt x="6735502" y="2199642"/>
                </a:cubicBezTo>
                <a:lnTo>
                  <a:pt x="6735502" y="2189051"/>
                </a:lnTo>
                <a:cubicBezTo>
                  <a:pt x="6742562" y="2189051"/>
                  <a:pt x="6746092" y="2185521"/>
                  <a:pt x="6746092" y="2178461"/>
                </a:cubicBezTo>
                <a:cubicBezTo>
                  <a:pt x="6746092" y="2171400"/>
                  <a:pt x="6744326" y="2167871"/>
                  <a:pt x="6740796" y="2167871"/>
                </a:cubicBezTo>
                <a:cubicBezTo>
                  <a:pt x="6737266" y="2167871"/>
                  <a:pt x="6731972" y="2167871"/>
                  <a:pt x="6724910" y="2167871"/>
                </a:cubicBezTo>
                <a:cubicBezTo>
                  <a:pt x="6717850" y="2160811"/>
                  <a:pt x="6707260" y="2157280"/>
                  <a:pt x="6693140" y="2157280"/>
                </a:cubicBezTo>
                <a:lnTo>
                  <a:pt x="6661368" y="2157280"/>
                </a:lnTo>
                <a:lnTo>
                  <a:pt x="6650778" y="2157280"/>
                </a:lnTo>
                <a:cubicBezTo>
                  <a:pt x="6643717" y="2164340"/>
                  <a:pt x="6643717" y="2167871"/>
                  <a:pt x="6650778" y="2167871"/>
                </a:cubicBezTo>
                <a:cubicBezTo>
                  <a:pt x="6657839" y="2167871"/>
                  <a:pt x="6663134" y="2169636"/>
                  <a:pt x="6666664" y="2173165"/>
                </a:cubicBezTo>
                <a:cubicBezTo>
                  <a:pt x="6670194" y="2176696"/>
                  <a:pt x="6675488" y="2178461"/>
                  <a:pt x="6682550" y="2178461"/>
                </a:cubicBezTo>
                <a:lnTo>
                  <a:pt x="6661368" y="2178461"/>
                </a:lnTo>
                <a:cubicBezTo>
                  <a:pt x="6654307" y="2178461"/>
                  <a:pt x="6645483" y="2176696"/>
                  <a:pt x="6634892" y="2173165"/>
                </a:cubicBezTo>
                <a:cubicBezTo>
                  <a:pt x="6624302" y="2169636"/>
                  <a:pt x="6622536" y="2171400"/>
                  <a:pt x="6629598" y="2178461"/>
                </a:cubicBezTo>
                <a:lnTo>
                  <a:pt x="6619006" y="2189051"/>
                </a:lnTo>
                <a:lnTo>
                  <a:pt x="6587236" y="2199642"/>
                </a:lnTo>
                <a:lnTo>
                  <a:pt x="6587236" y="2189051"/>
                </a:lnTo>
                <a:lnTo>
                  <a:pt x="6576646" y="2178461"/>
                </a:lnTo>
                <a:lnTo>
                  <a:pt x="6566054" y="2189051"/>
                </a:lnTo>
                <a:lnTo>
                  <a:pt x="6555464" y="2189051"/>
                </a:lnTo>
                <a:cubicBezTo>
                  <a:pt x="6541344" y="2181992"/>
                  <a:pt x="6523694" y="2178461"/>
                  <a:pt x="6502512" y="2178461"/>
                </a:cubicBezTo>
                <a:lnTo>
                  <a:pt x="6491922" y="2167871"/>
                </a:lnTo>
                <a:lnTo>
                  <a:pt x="6491922" y="2157280"/>
                </a:lnTo>
                <a:cubicBezTo>
                  <a:pt x="6498983" y="2150221"/>
                  <a:pt x="6502512" y="2146690"/>
                  <a:pt x="6502512" y="2146690"/>
                </a:cubicBezTo>
                <a:lnTo>
                  <a:pt x="6523694" y="2167871"/>
                </a:lnTo>
                <a:cubicBezTo>
                  <a:pt x="6530754" y="2174930"/>
                  <a:pt x="6537813" y="2178461"/>
                  <a:pt x="6544874" y="2178461"/>
                </a:cubicBezTo>
                <a:cubicBezTo>
                  <a:pt x="6551935" y="2178461"/>
                  <a:pt x="6558994" y="2174930"/>
                  <a:pt x="6566054" y="2167871"/>
                </a:cubicBezTo>
                <a:cubicBezTo>
                  <a:pt x="6587236" y="2167871"/>
                  <a:pt x="6601355" y="2167871"/>
                  <a:pt x="6608416" y="2167871"/>
                </a:cubicBezTo>
                <a:lnTo>
                  <a:pt x="6597826" y="2146690"/>
                </a:lnTo>
                <a:cubicBezTo>
                  <a:pt x="6590765" y="2146690"/>
                  <a:pt x="6585470" y="2144925"/>
                  <a:pt x="6581940" y="2141394"/>
                </a:cubicBezTo>
                <a:cubicBezTo>
                  <a:pt x="6578410" y="2137863"/>
                  <a:pt x="6564290" y="2136099"/>
                  <a:pt x="6539579" y="2136099"/>
                </a:cubicBezTo>
                <a:cubicBezTo>
                  <a:pt x="6514868" y="2136099"/>
                  <a:pt x="6500746" y="2134334"/>
                  <a:pt x="6497217" y="2130804"/>
                </a:cubicBezTo>
                <a:cubicBezTo>
                  <a:pt x="6493688" y="2127273"/>
                  <a:pt x="6486627" y="2127273"/>
                  <a:pt x="6476036" y="2130804"/>
                </a:cubicBezTo>
                <a:cubicBezTo>
                  <a:pt x="6470740" y="2132569"/>
                  <a:pt x="6466328" y="2133894"/>
                  <a:pt x="6462798" y="2134775"/>
                </a:cubicBezTo>
                <a:lnTo>
                  <a:pt x="6460150" y="2135216"/>
                </a:lnTo>
                <a:lnTo>
                  <a:pt x="6460150" y="2104328"/>
                </a:lnTo>
                <a:cubicBezTo>
                  <a:pt x="6460150" y="2104328"/>
                  <a:pt x="6460150" y="2100798"/>
                  <a:pt x="6460150" y="2093738"/>
                </a:cubicBezTo>
                <a:lnTo>
                  <a:pt x="6417788" y="2072557"/>
                </a:lnTo>
                <a:lnTo>
                  <a:pt x="6428380" y="2083146"/>
                </a:lnTo>
                <a:cubicBezTo>
                  <a:pt x="6435440" y="2090207"/>
                  <a:pt x="6438970" y="2093738"/>
                  <a:pt x="6438970" y="2093738"/>
                </a:cubicBezTo>
                <a:lnTo>
                  <a:pt x="6428380" y="2114919"/>
                </a:lnTo>
                <a:lnTo>
                  <a:pt x="6407198" y="2104328"/>
                </a:lnTo>
                <a:cubicBezTo>
                  <a:pt x="6400138" y="2097267"/>
                  <a:pt x="6389547" y="2093738"/>
                  <a:pt x="6375428" y="2093738"/>
                </a:cubicBezTo>
                <a:cubicBezTo>
                  <a:pt x="6368367" y="2093738"/>
                  <a:pt x="6364836" y="2093738"/>
                  <a:pt x="6364836" y="2093738"/>
                </a:cubicBezTo>
                <a:lnTo>
                  <a:pt x="6343656" y="2104328"/>
                </a:lnTo>
                <a:cubicBezTo>
                  <a:pt x="6364836" y="2111388"/>
                  <a:pt x="6375428" y="2118448"/>
                  <a:pt x="6375428" y="2125509"/>
                </a:cubicBezTo>
                <a:lnTo>
                  <a:pt x="6386018" y="2136099"/>
                </a:lnTo>
                <a:lnTo>
                  <a:pt x="6396608" y="2146690"/>
                </a:lnTo>
                <a:lnTo>
                  <a:pt x="6407198" y="2157280"/>
                </a:lnTo>
                <a:lnTo>
                  <a:pt x="6428380" y="2167871"/>
                </a:lnTo>
                <a:lnTo>
                  <a:pt x="6470740" y="2189051"/>
                </a:lnTo>
                <a:cubicBezTo>
                  <a:pt x="6470740" y="2189051"/>
                  <a:pt x="6467211" y="2189051"/>
                  <a:pt x="6460150" y="2189051"/>
                </a:cubicBezTo>
                <a:cubicBezTo>
                  <a:pt x="6453090" y="2181992"/>
                  <a:pt x="6446031" y="2181992"/>
                  <a:pt x="6438970" y="2189051"/>
                </a:cubicBezTo>
                <a:lnTo>
                  <a:pt x="6428380" y="2199642"/>
                </a:lnTo>
                <a:lnTo>
                  <a:pt x="6396608" y="2189051"/>
                </a:lnTo>
                <a:cubicBezTo>
                  <a:pt x="6389547" y="2189051"/>
                  <a:pt x="6386018" y="2189051"/>
                  <a:pt x="6386018" y="2189051"/>
                </a:cubicBezTo>
                <a:cubicBezTo>
                  <a:pt x="6378957" y="2181992"/>
                  <a:pt x="6371898" y="2178461"/>
                  <a:pt x="6364836" y="2178461"/>
                </a:cubicBezTo>
                <a:lnTo>
                  <a:pt x="6364836" y="2189051"/>
                </a:lnTo>
                <a:lnTo>
                  <a:pt x="6364836" y="2210232"/>
                </a:lnTo>
                <a:lnTo>
                  <a:pt x="6354246" y="2210232"/>
                </a:lnTo>
                <a:cubicBezTo>
                  <a:pt x="6340127" y="2203173"/>
                  <a:pt x="6334832" y="2197877"/>
                  <a:pt x="6338361" y="2194346"/>
                </a:cubicBezTo>
                <a:cubicBezTo>
                  <a:pt x="6341890" y="2190817"/>
                  <a:pt x="6343656" y="2185521"/>
                  <a:pt x="6343656" y="2178461"/>
                </a:cubicBezTo>
                <a:cubicBezTo>
                  <a:pt x="6343656" y="2171400"/>
                  <a:pt x="6347186" y="2167871"/>
                  <a:pt x="6354246" y="2167871"/>
                </a:cubicBezTo>
                <a:lnTo>
                  <a:pt x="6343656" y="2157280"/>
                </a:lnTo>
                <a:lnTo>
                  <a:pt x="6333066" y="2146690"/>
                </a:lnTo>
                <a:cubicBezTo>
                  <a:pt x="6333066" y="2139629"/>
                  <a:pt x="6333066" y="2136099"/>
                  <a:pt x="6333066" y="2136099"/>
                </a:cubicBezTo>
                <a:cubicBezTo>
                  <a:pt x="6326005" y="2136099"/>
                  <a:pt x="6326005" y="2134334"/>
                  <a:pt x="6333066" y="2130804"/>
                </a:cubicBezTo>
                <a:cubicBezTo>
                  <a:pt x="6333066" y="2134334"/>
                  <a:pt x="6336595" y="2136099"/>
                  <a:pt x="6343656" y="2136099"/>
                </a:cubicBezTo>
                <a:lnTo>
                  <a:pt x="6354246" y="2125509"/>
                </a:lnTo>
                <a:cubicBezTo>
                  <a:pt x="6354246" y="2125509"/>
                  <a:pt x="6350717" y="2125509"/>
                  <a:pt x="6343656" y="2125509"/>
                </a:cubicBezTo>
                <a:lnTo>
                  <a:pt x="6336324" y="2126731"/>
                </a:lnTo>
                <a:lnTo>
                  <a:pt x="6338361" y="2124185"/>
                </a:lnTo>
                <a:cubicBezTo>
                  <a:pt x="6338361" y="2121538"/>
                  <a:pt x="6336596" y="2118448"/>
                  <a:pt x="6333066" y="2114919"/>
                </a:cubicBezTo>
                <a:cubicBezTo>
                  <a:pt x="6333066" y="2114919"/>
                  <a:pt x="6331300" y="2114919"/>
                  <a:pt x="6327771" y="2114919"/>
                </a:cubicBezTo>
                <a:cubicBezTo>
                  <a:pt x="6324240" y="2114919"/>
                  <a:pt x="6322476" y="2118448"/>
                  <a:pt x="6322476" y="2125509"/>
                </a:cubicBezTo>
                <a:cubicBezTo>
                  <a:pt x="6315414" y="2132569"/>
                  <a:pt x="6311884" y="2132569"/>
                  <a:pt x="6311884" y="2125509"/>
                </a:cubicBezTo>
                <a:lnTo>
                  <a:pt x="6280114" y="2104328"/>
                </a:lnTo>
                <a:cubicBezTo>
                  <a:pt x="6273053" y="2104328"/>
                  <a:pt x="6265994" y="2100798"/>
                  <a:pt x="6258932" y="2093738"/>
                </a:cubicBezTo>
                <a:cubicBezTo>
                  <a:pt x="6251872" y="2093738"/>
                  <a:pt x="6248342" y="2095502"/>
                  <a:pt x="6248342" y="2099033"/>
                </a:cubicBezTo>
                <a:cubicBezTo>
                  <a:pt x="6248342" y="2102563"/>
                  <a:pt x="6251872" y="2104328"/>
                  <a:pt x="6258932" y="2104328"/>
                </a:cubicBezTo>
                <a:cubicBezTo>
                  <a:pt x="6265994" y="2104328"/>
                  <a:pt x="6269524" y="2107858"/>
                  <a:pt x="6269524" y="2114919"/>
                </a:cubicBezTo>
                <a:lnTo>
                  <a:pt x="6258932" y="2114919"/>
                </a:lnTo>
                <a:cubicBezTo>
                  <a:pt x="6244813" y="2114919"/>
                  <a:pt x="6237752" y="2116684"/>
                  <a:pt x="6237752" y="2120213"/>
                </a:cubicBezTo>
                <a:lnTo>
                  <a:pt x="6237752" y="2114919"/>
                </a:lnTo>
                <a:lnTo>
                  <a:pt x="6227161" y="2093738"/>
                </a:lnTo>
                <a:lnTo>
                  <a:pt x="6216572" y="2114919"/>
                </a:lnTo>
                <a:cubicBezTo>
                  <a:pt x="6216572" y="2121978"/>
                  <a:pt x="6216572" y="2127273"/>
                  <a:pt x="6216572" y="2130804"/>
                </a:cubicBezTo>
                <a:cubicBezTo>
                  <a:pt x="6216572" y="2134334"/>
                  <a:pt x="6213042" y="2136099"/>
                  <a:pt x="6205980" y="2136099"/>
                </a:cubicBezTo>
                <a:cubicBezTo>
                  <a:pt x="6198920" y="2136099"/>
                  <a:pt x="6193624" y="2134334"/>
                  <a:pt x="6190094" y="2130804"/>
                </a:cubicBezTo>
                <a:cubicBezTo>
                  <a:pt x="6186565" y="2127273"/>
                  <a:pt x="6181270" y="2123744"/>
                  <a:pt x="6174209" y="2120213"/>
                </a:cubicBezTo>
                <a:cubicBezTo>
                  <a:pt x="6167149" y="2116684"/>
                  <a:pt x="6161853" y="2114919"/>
                  <a:pt x="6158324" y="2114919"/>
                </a:cubicBezTo>
                <a:cubicBezTo>
                  <a:pt x="6154794" y="2114919"/>
                  <a:pt x="6149498" y="2111388"/>
                  <a:pt x="6142438" y="2104328"/>
                </a:cubicBezTo>
                <a:lnTo>
                  <a:pt x="6153028" y="2093738"/>
                </a:lnTo>
                <a:lnTo>
                  <a:pt x="6142438" y="2083146"/>
                </a:lnTo>
                <a:lnTo>
                  <a:pt x="6131847" y="2083146"/>
                </a:lnTo>
                <a:cubicBezTo>
                  <a:pt x="6124786" y="2083146"/>
                  <a:pt x="6124786" y="2086677"/>
                  <a:pt x="6131847" y="2093738"/>
                </a:cubicBezTo>
                <a:lnTo>
                  <a:pt x="6110668" y="2083146"/>
                </a:lnTo>
                <a:cubicBezTo>
                  <a:pt x="6107136" y="2079617"/>
                  <a:pt x="6102724" y="2076970"/>
                  <a:pt x="6097429" y="2075204"/>
                </a:cubicBezTo>
                <a:lnTo>
                  <a:pt x="6091251" y="2074323"/>
                </a:lnTo>
                <a:lnTo>
                  <a:pt x="6098752" y="2081823"/>
                </a:lnTo>
                <a:cubicBezTo>
                  <a:pt x="6101401" y="2084471"/>
                  <a:pt x="6103607" y="2086677"/>
                  <a:pt x="6105372" y="2088442"/>
                </a:cubicBezTo>
                <a:cubicBezTo>
                  <a:pt x="6108901" y="2091973"/>
                  <a:pt x="6110668" y="2093738"/>
                  <a:pt x="6110668" y="2093738"/>
                </a:cubicBezTo>
                <a:cubicBezTo>
                  <a:pt x="6103606" y="2093738"/>
                  <a:pt x="6093016" y="2093738"/>
                  <a:pt x="6078895" y="2093738"/>
                </a:cubicBezTo>
                <a:cubicBezTo>
                  <a:pt x="6071834" y="2093738"/>
                  <a:pt x="6064776" y="2091973"/>
                  <a:pt x="6057716" y="2088442"/>
                </a:cubicBezTo>
                <a:cubicBezTo>
                  <a:pt x="6050654" y="2084911"/>
                  <a:pt x="6043594" y="2083146"/>
                  <a:pt x="6036534" y="2083146"/>
                </a:cubicBezTo>
                <a:lnTo>
                  <a:pt x="5994172" y="2072557"/>
                </a:lnTo>
                <a:cubicBezTo>
                  <a:pt x="5987112" y="2072557"/>
                  <a:pt x="5974757" y="2067261"/>
                  <a:pt x="5957106" y="2056671"/>
                </a:cubicBezTo>
                <a:cubicBezTo>
                  <a:pt x="5939456" y="2046080"/>
                  <a:pt x="5927100" y="2040786"/>
                  <a:pt x="5920039" y="2040786"/>
                </a:cubicBezTo>
                <a:cubicBezTo>
                  <a:pt x="5912978" y="2040786"/>
                  <a:pt x="5909449" y="2039021"/>
                  <a:pt x="5909449" y="2035490"/>
                </a:cubicBezTo>
                <a:cubicBezTo>
                  <a:pt x="5909449" y="2031959"/>
                  <a:pt x="5898860" y="2030194"/>
                  <a:pt x="5877678" y="2030194"/>
                </a:cubicBezTo>
                <a:lnTo>
                  <a:pt x="5835316" y="2019605"/>
                </a:lnTo>
                <a:lnTo>
                  <a:pt x="5803545" y="2019605"/>
                </a:lnTo>
                <a:cubicBezTo>
                  <a:pt x="5803545" y="2026665"/>
                  <a:pt x="5800016" y="2026665"/>
                  <a:pt x="5792954" y="2019605"/>
                </a:cubicBezTo>
                <a:lnTo>
                  <a:pt x="5782364" y="2030194"/>
                </a:lnTo>
                <a:cubicBezTo>
                  <a:pt x="5782364" y="2030194"/>
                  <a:pt x="5778834" y="2030194"/>
                  <a:pt x="5771774" y="2030194"/>
                </a:cubicBezTo>
                <a:cubicBezTo>
                  <a:pt x="5764714" y="2030194"/>
                  <a:pt x="5761183" y="2026665"/>
                  <a:pt x="5761183" y="2019605"/>
                </a:cubicBezTo>
                <a:cubicBezTo>
                  <a:pt x="5761183" y="2012544"/>
                  <a:pt x="5757654" y="2009015"/>
                  <a:pt x="5750593" y="2009015"/>
                </a:cubicBezTo>
                <a:cubicBezTo>
                  <a:pt x="5750593" y="2009015"/>
                  <a:pt x="5748828" y="2007250"/>
                  <a:pt x="5745298" y="2003719"/>
                </a:cubicBezTo>
                <a:cubicBezTo>
                  <a:pt x="5741768" y="2000188"/>
                  <a:pt x="5736472" y="1998424"/>
                  <a:pt x="5729412" y="1998424"/>
                </a:cubicBezTo>
                <a:cubicBezTo>
                  <a:pt x="5729412" y="1991363"/>
                  <a:pt x="5724116" y="1989598"/>
                  <a:pt x="5713526" y="1993128"/>
                </a:cubicBezTo>
                <a:cubicBezTo>
                  <a:pt x="5702936" y="1996659"/>
                  <a:pt x="5695876" y="2000188"/>
                  <a:pt x="5692346" y="2003719"/>
                </a:cubicBezTo>
                <a:cubicBezTo>
                  <a:pt x="5688816" y="2007250"/>
                  <a:pt x="5672930" y="2007250"/>
                  <a:pt x="5644689" y="2003719"/>
                </a:cubicBezTo>
                <a:cubicBezTo>
                  <a:pt x="5616448" y="2000188"/>
                  <a:pt x="5598798" y="1998424"/>
                  <a:pt x="5591737" y="1998424"/>
                </a:cubicBezTo>
                <a:lnTo>
                  <a:pt x="5581147" y="1987834"/>
                </a:lnTo>
                <a:lnTo>
                  <a:pt x="5591737" y="1987834"/>
                </a:lnTo>
                <a:lnTo>
                  <a:pt x="5591737" y="1977242"/>
                </a:lnTo>
                <a:cubicBezTo>
                  <a:pt x="5591737" y="1977242"/>
                  <a:pt x="5591737" y="1973713"/>
                  <a:pt x="5591737" y="1966653"/>
                </a:cubicBezTo>
                <a:lnTo>
                  <a:pt x="5602327" y="1966653"/>
                </a:lnTo>
                <a:lnTo>
                  <a:pt x="5612918" y="1956063"/>
                </a:lnTo>
                <a:cubicBezTo>
                  <a:pt x="5612918" y="1956063"/>
                  <a:pt x="5609387" y="1956063"/>
                  <a:pt x="5602327" y="1956063"/>
                </a:cubicBezTo>
                <a:lnTo>
                  <a:pt x="5591737" y="1956063"/>
                </a:lnTo>
                <a:cubicBezTo>
                  <a:pt x="5591737" y="1956063"/>
                  <a:pt x="5588208" y="1959592"/>
                  <a:pt x="5581147" y="1966653"/>
                </a:cubicBezTo>
                <a:lnTo>
                  <a:pt x="5581147" y="1977242"/>
                </a:lnTo>
                <a:lnTo>
                  <a:pt x="5538785" y="1966653"/>
                </a:lnTo>
                <a:cubicBezTo>
                  <a:pt x="5524664" y="1959592"/>
                  <a:pt x="5514074" y="1959592"/>
                  <a:pt x="5507014" y="1966653"/>
                </a:cubicBezTo>
                <a:lnTo>
                  <a:pt x="5496423" y="1956063"/>
                </a:lnTo>
                <a:cubicBezTo>
                  <a:pt x="5496423" y="1949002"/>
                  <a:pt x="5492894" y="1945472"/>
                  <a:pt x="5485833" y="1945472"/>
                </a:cubicBezTo>
                <a:lnTo>
                  <a:pt x="5485833" y="1956063"/>
                </a:lnTo>
                <a:lnTo>
                  <a:pt x="5475243" y="1956063"/>
                </a:lnTo>
                <a:lnTo>
                  <a:pt x="5454062" y="1945472"/>
                </a:lnTo>
                <a:lnTo>
                  <a:pt x="5443471" y="1945472"/>
                </a:lnTo>
                <a:cubicBezTo>
                  <a:pt x="5450531" y="1952532"/>
                  <a:pt x="5450531" y="1956063"/>
                  <a:pt x="5443471" y="1956063"/>
                </a:cubicBezTo>
                <a:lnTo>
                  <a:pt x="5454062" y="1966653"/>
                </a:lnTo>
                <a:lnTo>
                  <a:pt x="5475243" y="1966653"/>
                </a:lnTo>
                <a:cubicBezTo>
                  <a:pt x="5475243" y="1973713"/>
                  <a:pt x="5478772" y="1977242"/>
                  <a:pt x="5485833" y="1977242"/>
                </a:cubicBezTo>
                <a:lnTo>
                  <a:pt x="5496423" y="1977242"/>
                </a:lnTo>
                <a:cubicBezTo>
                  <a:pt x="5496423" y="1977242"/>
                  <a:pt x="5503483" y="1980773"/>
                  <a:pt x="5517604" y="1987834"/>
                </a:cubicBezTo>
                <a:cubicBezTo>
                  <a:pt x="5531724" y="1994894"/>
                  <a:pt x="5542314" y="1994894"/>
                  <a:pt x="5549375" y="1987834"/>
                </a:cubicBezTo>
                <a:cubicBezTo>
                  <a:pt x="5549375" y="1994894"/>
                  <a:pt x="5552906" y="2000188"/>
                  <a:pt x="5559966" y="2003719"/>
                </a:cubicBezTo>
                <a:cubicBezTo>
                  <a:pt x="5567026" y="2007250"/>
                  <a:pt x="5570556" y="2005484"/>
                  <a:pt x="5570556" y="1998424"/>
                </a:cubicBezTo>
                <a:lnTo>
                  <a:pt x="5591737" y="1998424"/>
                </a:lnTo>
                <a:cubicBezTo>
                  <a:pt x="5591737" y="2005484"/>
                  <a:pt x="5597032" y="2010780"/>
                  <a:pt x="5607622" y="2014309"/>
                </a:cubicBezTo>
                <a:cubicBezTo>
                  <a:pt x="5618214" y="2017840"/>
                  <a:pt x="5630568" y="2019605"/>
                  <a:pt x="5644689" y="2019605"/>
                </a:cubicBezTo>
                <a:cubicBezTo>
                  <a:pt x="5651750" y="2019605"/>
                  <a:pt x="5657045" y="2021369"/>
                  <a:pt x="5660574" y="2024900"/>
                </a:cubicBezTo>
                <a:cubicBezTo>
                  <a:pt x="5664106" y="2028430"/>
                  <a:pt x="5674695" y="2031959"/>
                  <a:pt x="5692346" y="2035490"/>
                </a:cubicBezTo>
                <a:cubicBezTo>
                  <a:pt x="5709997" y="2039021"/>
                  <a:pt x="5718822" y="2040786"/>
                  <a:pt x="5718822" y="2040786"/>
                </a:cubicBezTo>
                <a:cubicBezTo>
                  <a:pt x="5725882" y="2040786"/>
                  <a:pt x="5732943" y="2042550"/>
                  <a:pt x="5740002" y="2046080"/>
                </a:cubicBezTo>
                <a:cubicBezTo>
                  <a:pt x="5747064" y="2049611"/>
                  <a:pt x="5754124" y="2051376"/>
                  <a:pt x="5761183" y="2051376"/>
                </a:cubicBezTo>
                <a:cubicBezTo>
                  <a:pt x="5803545" y="2065496"/>
                  <a:pt x="5828256" y="2072557"/>
                  <a:pt x="5835316" y="2072557"/>
                </a:cubicBezTo>
                <a:cubicBezTo>
                  <a:pt x="5842376" y="2072557"/>
                  <a:pt x="5845908" y="2072557"/>
                  <a:pt x="5845908" y="2072557"/>
                </a:cubicBezTo>
                <a:cubicBezTo>
                  <a:pt x="5852968" y="2072557"/>
                  <a:pt x="5856497" y="2076088"/>
                  <a:pt x="5856497" y="2083146"/>
                </a:cubicBezTo>
                <a:cubicBezTo>
                  <a:pt x="5856497" y="2083146"/>
                  <a:pt x="5860026" y="2084911"/>
                  <a:pt x="5867087" y="2088442"/>
                </a:cubicBezTo>
                <a:cubicBezTo>
                  <a:pt x="5874148" y="2091973"/>
                  <a:pt x="5884738" y="2093738"/>
                  <a:pt x="5898860" y="2093738"/>
                </a:cubicBezTo>
                <a:lnTo>
                  <a:pt x="5930630" y="2104328"/>
                </a:lnTo>
                <a:lnTo>
                  <a:pt x="5951812" y="2104328"/>
                </a:lnTo>
                <a:cubicBezTo>
                  <a:pt x="5951812" y="2104328"/>
                  <a:pt x="5948280" y="2100798"/>
                  <a:pt x="5941220" y="2093738"/>
                </a:cubicBezTo>
                <a:lnTo>
                  <a:pt x="5951812" y="2093738"/>
                </a:lnTo>
                <a:lnTo>
                  <a:pt x="5962401" y="2093738"/>
                </a:lnTo>
                <a:lnTo>
                  <a:pt x="5951812" y="2083146"/>
                </a:lnTo>
                <a:cubicBezTo>
                  <a:pt x="5958872" y="2083146"/>
                  <a:pt x="5972991" y="2086677"/>
                  <a:pt x="5994172" y="2093738"/>
                </a:cubicBezTo>
                <a:cubicBezTo>
                  <a:pt x="6001234" y="2093738"/>
                  <a:pt x="6004764" y="2093738"/>
                  <a:pt x="6004764" y="2093738"/>
                </a:cubicBezTo>
                <a:cubicBezTo>
                  <a:pt x="6004764" y="2093738"/>
                  <a:pt x="6004764" y="2095502"/>
                  <a:pt x="6004764" y="2099033"/>
                </a:cubicBezTo>
                <a:cubicBezTo>
                  <a:pt x="6004764" y="2102563"/>
                  <a:pt x="6006528" y="2106092"/>
                  <a:pt x="6010058" y="2109623"/>
                </a:cubicBezTo>
                <a:cubicBezTo>
                  <a:pt x="6013587" y="2113154"/>
                  <a:pt x="6018882" y="2116684"/>
                  <a:pt x="6025943" y="2120213"/>
                </a:cubicBezTo>
                <a:cubicBezTo>
                  <a:pt x="6033005" y="2123744"/>
                  <a:pt x="6038299" y="2125509"/>
                  <a:pt x="6041830" y="2125509"/>
                </a:cubicBezTo>
                <a:cubicBezTo>
                  <a:pt x="6045360" y="2125509"/>
                  <a:pt x="6047124" y="2129040"/>
                  <a:pt x="6047124" y="2136099"/>
                </a:cubicBezTo>
                <a:cubicBezTo>
                  <a:pt x="6054186" y="2129040"/>
                  <a:pt x="6078895" y="2132569"/>
                  <a:pt x="6121257" y="2146690"/>
                </a:cubicBezTo>
                <a:lnTo>
                  <a:pt x="6153028" y="2167871"/>
                </a:lnTo>
                <a:lnTo>
                  <a:pt x="6184800" y="2178461"/>
                </a:lnTo>
                <a:cubicBezTo>
                  <a:pt x="6191861" y="2185521"/>
                  <a:pt x="6204216" y="2192581"/>
                  <a:pt x="6221866" y="2199642"/>
                </a:cubicBezTo>
                <a:cubicBezTo>
                  <a:pt x="6239517" y="2206702"/>
                  <a:pt x="6251872" y="2206702"/>
                  <a:pt x="6258932" y="2199642"/>
                </a:cubicBezTo>
                <a:lnTo>
                  <a:pt x="6216572" y="2167871"/>
                </a:lnTo>
                <a:lnTo>
                  <a:pt x="6195390" y="2146690"/>
                </a:lnTo>
                <a:cubicBezTo>
                  <a:pt x="6195390" y="2139629"/>
                  <a:pt x="6202450" y="2139629"/>
                  <a:pt x="6216572" y="2146690"/>
                </a:cubicBezTo>
                <a:cubicBezTo>
                  <a:pt x="6230690" y="2146690"/>
                  <a:pt x="6234222" y="2150221"/>
                  <a:pt x="6227161" y="2157280"/>
                </a:cubicBezTo>
                <a:cubicBezTo>
                  <a:pt x="6227161" y="2157280"/>
                  <a:pt x="6230690" y="2160811"/>
                  <a:pt x="6237752" y="2167871"/>
                </a:cubicBezTo>
                <a:cubicBezTo>
                  <a:pt x="6244813" y="2174930"/>
                  <a:pt x="6250108" y="2176696"/>
                  <a:pt x="6253638" y="2173165"/>
                </a:cubicBezTo>
                <a:cubicBezTo>
                  <a:pt x="6257168" y="2169636"/>
                  <a:pt x="6262462" y="2166106"/>
                  <a:pt x="6269524" y="2162575"/>
                </a:cubicBezTo>
                <a:cubicBezTo>
                  <a:pt x="6276584" y="2159044"/>
                  <a:pt x="6283642" y="2160811"/>
                  <a:pt x="6290704" y="2167871"/>
                </a:cubicBezTo>
                <a:lnTo>
                  <a:pt x="6269524" y="2189051"/>
                </a:lnTo>
                <a:lnTo>
                  <a:pt x="6258932" y="2189051"/>
                </a:lnTo>
                <a:cubicBezTo>
                  <a:pt x="6287174" y="2196111"/>
                  <a:pt x="6297765" y="2206702"/>
                  <a:pt x="6290704" y="2220823"/>
                </a:cubicBezTo>
                <a:lnTo>
                  <a:pt x="6343656" y="2242004"/>
                </a:lnTo>
                <a:cubicBezTo>
                  <a:pt x="6350717" y="2242004"/>
                  <a:pt x="6354246" y="2240238"/>
                  <a:pt x="6354246" y="2236708"/>
                </a:cubicBezTo>
                <a:cubicBezTo>
                  <a:pt x="6354246" y="2233177"/>
                  <a:pt x="6354246" y="2231413"/>
                  <a:pt x="6354246" y="2231413"/>
                </a:cubicBezTo>
                <a:cubicBezTo>
                  <a:pt x="6354246" y="2224352"/>
                  <a:pt x="6357776" y="2220823"/>
                  <a:pt x="6364836" y="2220823"/>
                </a:cubicBezTo>
                <a:cubicBezTo>
                  <a:pt x="6371898" y="2220823"/>
                  <a:pt x="6371898" y="2224352"/>
                  <a:pt x="6364836" y="2231413"/>
                </a:cubicBezTo>
                <a:cubicBezTo>
                  <a:pt x="6364836" y="2238473"/>
                  <a:pt x="6364836" y="2242004"/>
                  <a:pt x="6364836" y="2242004"/>
                </a:cubicBezTo>
                <a:lnTo>
                  <a:pt x="6375428" y="2252594"/>
                </a:lnTo>
                <a:cubicBezTo>
                  <a:pt x="6389547" y="2273775"/>
                  <a:pt x="6389547" y="2280834"/>
                  <a:pt x="6375428" y="2273775"/>
                </a:cubicBezTo>
                <a:cubicBezTo>
                  <a:pt x="6375428" y="2273775"/>
                  <a:pt x="6375428" y="2277304"/>
                  <a:pt x="6375428" y="2284365"/>
                </a:cubicBezTo>
                <a:cubicBezTo>
                  <a:pt x="6368367" y="2284365"/>
                  <a:pt x="6361306" y="2284365"/>
                  <a:pt x="6354246" y="2284365"/>
                </a:cubicBezTo>
                <a:cubicBezTo>
                  <a:pt x="6347186" y="2284365"/>
                  <a:pt x="6340127" y="2284365"/>
                  <a:pt x="6333066" y="2284365"/>
                </a:cubicBezTo>
                <a:cubicBezTo>
                  <a:pt x="6326005" y="2284365"/>
                  <a:pt x="6322476" y="2284365"/>
                  <a:pt x="6322476" y="2284365"/>
                </a:cubicBezTo>
                <a:cubicBezTo>
                  <a:pt x="6322476" y="2284365"/>
                  <a:pt x="6318946" y="2280834"/>
                  <a:pt x="6311884" y="2273775"/>
                </a:cubicBezTo>
                <a:cubicBezTo>
                  <a:pt x="6304824" y="2266715"/>
                  <a:pt x="6295998" y="2263184"/>
                  <a:pt x="6285409" y="2263184"/>
                </a:cubicBezTo>
                <a:cubicBezTo>
                  <a:pt x="6274818" y="2263184"/>
                  <a:pt x="6269524" y="2261419"/>
                  <a:pt x="6269524" y="2257889"/>
                </a:cubicBezTo>
                <a:cubicBezTo>
                  <a:pt x="6269524" y="2254359"/>
                  <a:pt x="6265994" y="2252594"/>
                  <a:pt x="6258932" y="2252594"/>
                </a:cubicBezTo>
                <a:lnTo>
                  <a:pt x="6237752" y="2252594"/>
                </a:lnTo>
                <a:cubicBezTo>
                  <a:pt x="6237752" y="2252594"/>
                  <a:pt x="6234222" y="2250829"/>
                  <a:pt x="6227161" y="2247298"/>
                </a:cubicBezTo>
                <a:cubicBezTo>
                  <a:pt x="6220101" y="2243769"/>
                  <a:pt x="6216572" y="2242004"/>
                  <a:pt x="6216572" y="2242004"/>
                </a:cubicBezTo>
                <a:cubicBezTo>
                  <a:pt x="6202450" y="2242004"/>
                  <a:pt x="6193624" y="2240238"/>
                  <a:pt x="6190094" y="2236708"/>
                </a:cubicBezTo>
                <a:cubicBezTo>
                  <a:pt x="6186565" y="2233177"/>
                  <a:pt x="6177738" y="2231413"/>
                  <a:pt x="6163620" y="2231413"/>
                </a:cubicBezTo>
                <a:cubicBezTo>
                  <a:pt x="6142438" y="2224352"/>
                  <a:pt x="6126553" y="2220823"/>
                  <a:pt x="6115962" y="2220823"/>
                </a:cubicBezTo>
                <a:cubicBezTo>
                  <a:pt x="6105372" y="2220823"/>
                  <a:pt x="6096546" y="2217292"/>
                  <a:pt x="6089486" y="2210232"/>
                </a:cubicBezTo>
                <a:cubicBezTo>
                  <a:pt x="6082426" y="2203173"/>
                  <a:pt x="6075366" y="2199642"/>
                  <a:pt x="6068305" y="2199642"/>
                </a:cubicBezTo>
                <a:cubicBezTo>
                  <a:pt x="6068305" y="2199642"/>
                  <a:pt x="6064776" y="2197877"/>
                  <a:pt x="6057716" y="2194346"/>
                </a:cubicBezTo>
                <a:cubicBezTo>
                  <a:pt x="6050654" y="2190817"/>
                  <a:pt x="6043594" y="2189051"/>
                  <a:pt x="6036534" y="2189051"/>
                </a:cubicBezTo>
                <a:cubicBezTo>
                  <a:pt x="6008293" y="2181992"/>
                  <a:pt x="5994172" y="2185521"/>
                  <a:pt x="5994172" y="2199642"/>
                </a:cubicBezTo>
                <a:cubicBezTo>
                  <a:pt x="5994172" y="2199642"/>
                  <a:pt x="6001234" y="2201407"/>
                  <a:pt x="6015353" y="2204937"/>
                </a:cubicBezTo>
                <a:cubicBezTo>
                  <a:pt x="6029474" y="2208467"/>
                  <a:pt x="6040064" y="2206702"/>
                  <a:pt x="6047124" y="2199642"/>
                </a:cubicBezTo>
                <a:lnTo>
                  <a:pt x="6068305" y="2220823"/>
                </a:lnTo>
                <a:cubicBezTo>
                  <a:pt x="6068305" y="2234944"/>
                  <a:pt x="6085957" y="2242004"/>
                  <a:pt x="6121257" y="2242004"/>
                </a:cubicBezTo>
                <a:cubicBezTo>
                  <a:pt x="6128318" y="2242004"/>
                  <a:pt x="6133613" y="2243769"/>
                  <a:pt x="6137142" y="2247298"/>
                </a:cubicBezTo>
                <a:cubicBezTo>
                  <a:pt x="6140672" y="2250829"/>
                  <a:pt x="6149498" y="2252594"/>
                  <a:pt x="6163620" y="2252594"/>
                </a:cubicBezTo>
                <a:lnTo>
                  <a:pt x="6227161" y="2273775"/>
                </a:lnTo>
                <a:cubicBezTo>
                  <a:pt x="6234222" y="2280834"/>
                  <a:pt x="6237752" y="2284365"/>
                  <a:pt x="6237752" y="2284365"/>
                </a:cubicBezTo>
                <a:cubicBezTo>
                  <a:pt x="6237752" y="2277304"/>
                  <a:pt x="6239517" y="2275540"/>
                  <a:pt x="6243046" y="2279069"/>
                </a:cubicBezTo>
                <a:cubicBezTo>
                  <a:pt x="6246576" y="2282600"/>
                  <a:pt x="6248342" y="2284365"/>
                  <a:pt x="6248342" y="2284365"/>
                </a:cubicBezTo>
                <a:cubicBezTo>
                  <a:pt x="6248342" y="2291425"/>
                  <a:pt x="6244813" y="2294956"/>
                  <a:pt x="6237752" y="2294956"/>
                </a:cubicBezTo>
                <a:cubicBezTo>
                  <a:pt x="6230690" y="2294956"/>
                  <a:pt x="6225396" y="2294956"/>
                  <a:pt x="6221866" y="2294956"/>
                </a:cubicBezTo>
                <a:cubicBezTo>
                  <a:pt x="6218336" y="2294956"/>
                  <a:pt x="6216572" y="2294956"/>
                  <a:pt x="6216572" y="2294956"/>
                </a:cubicBezTo>
                <a:lnTo>
                  <a:pt x="6216572" y="2305546"/>
                </a:lnTo>
                <a:cubicBezTo>
                  <a:pt x="6223632" y="2312606"/>
                  <a:pt x="6223632" y="2316136"/>
                  <a:pt x="6216572" y="2316136"/>
                </a:cubicBezTo>
                <a:cubicBezTo>
                  <a:pt x="6209510" y="2316136"/>
                  <a:pt x="6205980" y="2314371"/>
                  <a:pt x="6205980" y="2310841"/>
                </a:cubicBezTo>
                <a:cubicBezTo>
                  <a:pt x="6205980" y="2307311"/>
                  <a:pt x="6202450" y="2305546"/>
                  <a:pt x="6195390" y="2305546"/>
                </a:cubicBezTo>
                <a:cubicBezTo>
                  <a:pt x="6195390" y="2298485"/>
                  <a:pt x="6191861" y="2294956"/>
                  <a:pt x="6184800" y="2294956"/>
                </a:cubicBezTo>
                <a:cubicBezTo>
                  <a:pt x="6177738" y="2294956"/>
                  <a:pt x="6175976" y="2293190"/>
                  <a:pt x="6179505" y="2289660"/>
                </a:cubicBezTo>
                <a:cubicBezTo>
                  <a:pt x="6183034" y="2286129"/>
                  <a:pt x="6181270" y="2284365"/>
                  <a:pt x="6174209" y="2284365"/>
                </a:cubicBezTo>
                <a:lnTo>
                  <a:pt x="6142438" y="2263184"/>
                </a:lnTo>
                <a:cubicBezTo>
                  <a:pt x="6128318" y="2256125"/>
                  <a:pt x="6117728" y="2252594"/>
                  <a:pt x="6110668" y="2252594"/>
                </a:cubicBezTo>
                <a:cubicBezTo>
                  <a:pt x="6103606" y="2252594"/>
                  <a:pt x="6093016" y="2252594"/>
                  <a:pt x="6078895" y="2252594"/>
                </a:cubicBezTo>
                <a:lnTo>
                  <a:pt x="6057716" y="2242004"/>
                </a:lnTo>
                <a:lnTo>
                  <a:pt x="6047124" y="2242004"/>
                </a:lnTo>
                <a:cubicBezTo>
                  <a:pt x="6040064" y="2242004"/>
                  <a:pt x="6033005" y="2242004"/>
                  <a:pt x="6025943" y="2242004"/>
                </a:cubicBezTo>
                <a:lnTo>
                  <a:pt x="5983582" y="2231413"/>
                </a:lnTo>
                <a:cubicBezTo>
                  <a:pt x="5983582" y="2231413"/>
                  <a:pt x="5976520" y="2229648"/>
                  <a:pt x="5962401" y="2226117"/>
                </a:cubicBezTo>
                <a:cubicBezTo>
                  <a:pt x="5948280" y="2222588"/>
                  <a:pt x="5923568" y="2217292"/>
                  <a:pt x="5888268" y="2210232"/>
                </a:cubicBezTo>
                <a:cubicBezTo>
                  <a:pt x="5831786" y="2203173"/>
                  <a:pt x="5778834" y="2192581"/>
                  <a:pt x="5729412" y="2178461"/>
                </a:cubicBezTo>
                <a:cubicBezTo>
                  <a:pt x="5701170" y="2171400"/>
                  <a:pt x="5676460" y="2164340"/>
                  <a:pt x="5655279" y="2157280"/>
                </a:cubicBezTo>
                <a:lnTo>
                  <a:pt x="5623508" y="2157280"/>
                </a:lnTo>
                <a:lnTo>
                  <a:pt x="5581147" y="2125509"/>
                </a:lnTo>
                <a:cubicBezTo>
                  <a:pt x="5545846" y="2125509"/>
                  <a:pt x="5521135" y="2118448"/>
                  <a:pt x="5507014" y="2104328"/>
                </a:cubicBezTo>
                <a:cubicBezTo>
                  <a:pt x="5507014" y="2104328"/>
                  <a:pt x="5503483" y="2104328"/>
                  <a:pt x="5496423" y="2104328"/>
                </a:cubicBezTo>
                <a:lnTo>
                  <a:pt x="5475243" y="2093738"/>
                </a:lnTo>
                <a:cubicBezTo>
                  <a:pt x="5475243" y="2093738"/>
                  <a:pt x="5475243" y="2090207"/>
                  <a:pt x="5475243" y="2083146"/>
                </a:cubicBezTo>
                <a:lnTo>
                  <a:pt x="5432881" y="2061967"/>
                </a:lnTo>
                <a:cubicBezTo>
                  <a:pt x="5425820" y="2054906"/>
                  <a:pt x="5415230" y="2051376"/>
                  <a:pt x="5401110" y="2051376"/>
                </a:cubicBezTo>
                <a:lnTo>
                  <a:pt x="5369339" y="2040786"/>
                </a:lnTo>
                <a:lnTo>
                  <a:pt x="5348158" y="2030194"/>
                </a:lnTo>
                <a:cubicBezTo>
                  <a:pt x="5341098" y="2030194"/>
                  <a:pt x="5334037" y="2030194"/>
                  <a:pt x="5326977" y="2030194"/>
                </a:cubicBezTo>
                <a:lnTo>
                  <a:pt x="5326977" y="2019605"/>
                </a:lnTo>
                <a:lnTo>
                  <a:pt x="5348158" y="2009015"/>
                </a:lnTo>
                <a:lnTo>
                  <a:pt x="5326977" y="2009015"/>
                </a:lnTo>
                <a:cubicBezTo>
                  <a:pt x="5305796" y="1994894"/>
                  <a:pt x="5291675" y="1991363"/>
                  <a:pt x="5284614" y="1998424"/>
                </a:cubicBezTo>
                <a:lnTo>
                  <a:pt x="5274025" y="2009015"/>
                </a:lnTo>
                <a:cubicBezTo>
                  <a:pt x="5274025" y="2001954"/>
                  <a:pt x="5274025" y="1998424"/>
                  <a:pt x="5274025" y="1998424"/>
                </a:cubicBezTo>
                <a:lnTo>
                  <a:pt x="5252844" y="1998424"/>
                </a:lnTo>
                <a:cubicBezTo>
                  <a:pt x="5238723" y="1998424"/>
                  <a:pt x="5231662" y="1998424"/>
                  <a:pt x="5231662" y="1998424"/>
                </a:cubicBezTo>
                <a:lnTo>
                  <a:pt x="5231662" y="2009015"/>
                </a:lnTo>
                <a:cubicBezTo>
                  <a:pt x="5252844" y="2016074"/>
                  <a:pt x="5266964" y="2021369"/>
                  <a:pt x="5274025" y="2024900"/>
                </a:cubicBezTo>
                <a:cubicBezTo>
                  <a:pt x="5281085" y="2028430"/>
                  <a:pt x="5284614" y="2031959"/>
                  <a:pt x="5284614" y="2035490"/>
                </a:cubicBezTo>
                <a:cubicBezTo>
                  <a:pt x="5284614" y="2039021"/>
                  <a:pt x="5289910" y="2044315"/>
                  <a:pt x="5300500" y="2051376"/>
                </a:cubicBezTo>
                <a:cubicBezTo>
                  <a:pt x="5311092" y="2058436"/>
                  <a:pt x="5319916" y="2061967"/>
                  <a:pt x="5326977" y="2061967"/>
                </a:cubicBezTo>
                <a:lnTo>
                  <a:pt x="5326977" y="2051376"/>
                </a:lnTo>
                <a:lnTo>
                  <a:pt x="5337566" y="2040786"/>
                </a:lnTo>
                <a:cubicBezTo>
                  <a:pt x="5344627" y="2047846"/>
                  <a:pt x="5351688" y="2051376"/>
                  <a:pt x="5358748" y="2051376"/>
                </a:cubicBezTo>
                <a:cubicBezTo>
                  <a:pt x="5365808" y="2051376"/>
                  <a:pt x="5369339" y="2053140"/>
                  <a:pt x="5369339" y="2056671"/>
                </a:cubicBezTo>
                <a:cubicBezTo>
                  <a:pt x="5369339" y="2060202"/>
                  <a:pt x="5371104" y="2061967"/>
                  <a:pt x="5374634" y="2061967"/>
                </a:cubicBezTo>
                <a:cubicBezTo>
                  <a:pt x="5378164" y="2061967"/>
                  <a:pt x="5383458" y="2061967"/>
                  <a:pt x="5390518" y="2061967"/>
                </a:cubicBezTo>
                <a:cubicBezTo>
                  <a:pt x="5404640" y="2069026"/>
                  <a:pt x="5416996" y="2074321"/>
                  <a:pt x="5427586" y="2077852"/>
                </a:cubicBezTo>
                <a:cubicBezTo>
                  <a:pt x="5438176" y="2081382"/>
                  <a:pt x="5447002" y="2090207"/>
                  <a:pt x="5454062" y="2104328"/>
                </a:cubicBezTo>
                <a:cubicBezTo>
                  <a:pt x="5454062" y="2104328"/>
                  <a:pt x="5457592" y="2106092"/>
                  <a:pt x="5464652" y="2109623"/>
                </a:cubicBezTo>
                <a:cubicBezTo>
                  <a:pt x="5471712" y="2113154"/>
                  <a:pt x="5475243" y="2114919"/>
                  <a:pt x="5475243" y="2114919"/>
                </a:cubicBezTo>
                <a:cubicBezTo>
                  <a:pt x="5482304" y="2114919"/>
                  <a:pt x="5485833" y="2114919"/>
                  <a:pt x="5485833" y="2114919"/>
                </a:cubicBezTo>
                <a:cubicBezTo>
                  <a:pt x="5492894" y="2114919"/>
                  <a:pt x="5496423" y="2114919"/>
                  <a:pt x="5496423" y="2114919"/>
                </a:cubicBezTo>
                <a:cubicBezTo>
                  <a:pt x="5510544" y="2114919"/>
                  <a:pt x="5535256" y="2125509"/>
                  <a:pt x="5570556" y="2146690"/>
                </a:cubicBezTo>
                <a:lnTo>
                  <a:pt x="5612918" y="2157280"/>
                </a:lnTo>
                <a:cubicBezTo>
                  <a:pt x="5627039" y="2157280"/>
                  <a:pt x="5642924" y="2160811"/>
                  <a:pt x="5660574" y="2167871"/>
                </a:cubicBezTo>
                <a:cubicBezTo>
                  <a:pt x="5678226" y="2174930"/>
                  <a:pt x="5697641" y="2181992"/>
                  <a:pt x="5718822" y="2189051"/>
                </a:cubicBezTo>
                <a:lnTo>
                  <a:pt x="5803545" y="2231413"/>
                </a:lnTo>
                <a:cubicBezTo>
                  <a:pt x="5796484" y="2231413"/>
                  <a:pt x="5792954" y="2231413"/>
                  <a:pt x="5792954" y="2231413"/>
                </a:cubicBezTo>
                <a:cubicBezTo>
                  <a:pt x="5792954" y="2231413"/>
                  <a:pt x="5789424" y="2231413"/>
                  <a:pt x="5782364" y="2231413"/>
                </a:cubicBezTo>
                <a:cubicBezTo>
                  <a:pt x="5782364" y="2224352"/>
                  <a:pt x="5778834" y="2220823"/>
                  <a:pt x="5771774" y="2220823"/>
                </a:cubicBezTo>
                <a:cubicBezTo>
                  <a:pt x="5764714" y="2220823"/>
                  <a:pt x="5759418" y="2219058"/>
                  <a:pt x="5755888" y="2215527"/>
                </a:cubicBezTo>
                <a:cubicBezTo>
                  <a:pt x="5752358" y="2211996"/>
                  <a:pt x="5745298" y="2208467"/>
                  <a:pt x="5734708" y="2204937"/>
                </a:cubicBezTo>
                <a:cubicBezTo>
                  <a:pt x="5724116" y="2201407"/>
                  <a:pt x="5715292" y="2199642"/>
                  <a:pt x="5708232" y="2199642"/>
                </a:cubicBezTo>
                <a:lnTo>
                  <a:pt x="5729412" y="2220823"/>
                </a:lnTo>
                <a:cubicBezTo>
                  <a:pt x="5736472" y="2213763"/>
                  <a:pt x="5740002" y="2213763"/>
                  <a:pt x="5740002" y="2220823"/>
                </a:cubicBezTo>
                <a:cubicBezTo>
                  <a:pt x="5740002" y="2227882"/>
                  <a:pt x="5750593" y="2233177"/>
                  <a:pt x="5771774" y="2236708"/>
                </a:cubicBezTo>
                <a:cubicBezTo>
                  <a:pt x="5792954" y="2240238"/>
                  <a:pt x="5807076" y="2242004"/>
                  <a:pt x="5814135" y="2242004"/>
                </a:cubicBezTo>
                <a:cubicBezTo>
                  <a:pt x="5814135" y="2242004"/>
                  <a:pt x="5815901" y="2240238"/>
                  <a:pt x="5819430" y="2236708"/>
                </a:cubicBezTo>
                <a:cubicBezTo>
                  <a:pt x="5822962" y="2233177"/>
                  <a:pt x="5824726" y="2231413"/>
                  <a:pt x="5824726" y="2231413"/>
                </a:cubicBezTo>
                <a:cubicBezTo>
                  <a:pt x="5838847" y="2231413"/>
                  <a:pt x="5849436" y="2234944"/>
                  <a:pt x="5856497" y="2242004"/>
                </a:cubicBezTo>
                <a:cubicBezTo>
                  <a:pt x="5863558" y="2249063"/>
                  <a:pt x="5867087" y="2254359"/>
                  <a:pt x="5867087" y="2257889"/>
                </a:cubicBezTo>
                <a:cubicBezTo>
                  <a:pt x="5867087" y="2261419"/>
                  <a:pt x="5870616" y="2264948"/>
                  <a:pt x="5877678" y="2268479"/>
                </a:cubicBezTo>
                <a:cubicBezTo>
                  <a:pt x="5884738" y="2272010"/>
                  <a:pt x="5891798" y="2273775"/>
                  <a:pt x="5898860" y="2273775"/>
                </a:cubicBezTo>
                <a:lnTo>
                  <a:pt x="5920039" y="2273775"/>
                </a:lnTo>
                <a:cubicBezTo>
                  <a:pt x="5920039" y="2280834"/>
                  <a:pt x="5927100" y="2284365"/>
                  <a:pt x="5941220" y="2284365"/>
                </a:cubicBezTo>
                <a:lnTo>
                  <a:pt x="5941220" y="2294956"/>
                </a:lnTo>
                <a:lnTo>
                  <a:pt x="5951812" y="2305546"/>
                </a:lnTo>
                <a:cubicBezTo>
                  <a:pt x="5958872" y="2305546"/>
                  <a:pt x="5962401" y="2307311"/>
                  <a:pt x="5962401" y="2310841"/>
                </a:cubicBezTo>
                <a:cubicBezTo>
                  <a:pt x="5962401" y="2314371"/>
                  <a:pt x="5937690" y="2312606"/>
                  <a:pt x="5888268" y="2305546"/>
                </a:cubicBezTo>
                <a:cubicBezTo>
                  <a:pt x="5874148" y="2305546"/>
                  <a:pt x="5860026" y="2305546"/>
                  <a:pt x="5845908" y="2305546"/>
                </a:cubicBezTo>
                <a:lnTo>
                  <a:pt x="5824726" y="2294956"/>
                </a:lnTo>
                <a:cubicBezTo>
                  <a:pt x="5817666" y="2294956"/>
                  <a:pt x="5814135" y="2294956"/>
                  <a:pt x="5814135" y="2294956"/>
                </a:cubicBezTo>
                <a:cubicBezTo>
                  <a:pt x="5814135" y="2294956"/>
                  <a:pt x="5814135" y="2298485"/>
                  <a:pt x="5814135" y="2305546"/>
                </a:cubicBezTo>
                <a:cubicBezTo>
                  <a:pt x="5814135" y="2312606"/>
                  <a:pt x="5812370" y="2316136"/>
                  <a:pt x="5808840" y="2316136"/>
                </a:cubicBezTo>
                <a:cubicBezTo>
                  <a:pt x="5805311" y="2316136"/>
                  <a:pt x="5800016" y="2312606"/>
                  <a:pt x="5792954" y="2305546"/>
                </a:cubicBezTo>
                <a:cubicBezTo>
                  <a:pt x="5785895" y="2305546"/>
                  <a:pt x="5782364" y="2305546"/>
                  <a:pt x="5782364" y="2305546"/>
                </a:cubicBezTo>
                <a:lnTo>
                  <a:pt x="5771774" y="2305546"/>
                </a:lnTo>
                <a:cubicBezTo>
                  <a:pt x="5764714" y="2305546"/>
                  <a:pt x="5762949" y="2302015"/>
                  <a:pt x="5766478" y="2294956"/>
                </a:cubicBezTo>
                <a:cubicBezTo>
                  <a:pt x="5770010" y="2287896"/>
                  <a:pt x="5770010" y="2284365"/>
                  <a:pt x="5766478" y="2284365"/>
                </a:cubicBezTo>
                <a:cubicBezTo>
                  <a:pt x="5762949" y="2284365"/>
                  <a:pt x="5761183" y="2287896"/>
                  <a:pt x="5761183" y="2294956"/>
                </a:cubicBezTo>
                <a:cubicBezTo>
                  <a:pt x="5754124" y="2294956"/>
                  <a:pt x="5750593" y="2291425"/>
                  <a:pt x="5750593" y="2284365"/>
                </a:cubicBezTo>
                <a:cubicBezTo>
                  <a:pt x="5750593" y="2277304"/>
                  <a:pt x="5743532" y="2277304"/>
                  <a:pt x="5729412" y="2284365"/>
                </a:cubicBezTo>
                <a:lnTo>
                  <a:pt x="5718822" y="2284365"/>
                </a:lnTo>
                <a:cubicBezTo>
                  <a:pt x="5718822" y="2277304"/>
                  <a:pt x="5722352" y="2273775"/>
                  <a:pt x="5729412" y="2273775"/>
                </a:cubicBezTo>
                <a:lnTo>
                  <a:pt x="5708232" y="2263184"/>
                </a:lnTo>
                <a:lnTo>
                  <a:pt x="5687051" y="2263184"/>
                </a:lnTo>
                <a:lnTo>
                  <a:pt x="5697641" y="2273775"/>
                </a:lnTo>
                <a:lnTo>
                  <a:pt x="5676460" y="2273775"/>
                </a:lnTo>
                <a:cubicBezTo>
                  <a:pt x="5669400" y="2273775"/>
                  <a:pt x="5664106" y="2273775"/>
                  <a:pt x="5660574" y="2273775"/>
                </a:cubicBezTo>
                <a:cubicBezTo>
                  <a:pt x="5657045" y="2273775"/>
                  <a:pt x="5658810" y="2277304"/>
                  <a:pt x="5665870" y="2284365"/>
                </a:cubicBezTo>
                <a:lnTo>
                  <a:pt x="5655279" y="2294956"/>
                </a:lnTo>
                <a:cubicBezTo>
                  <a:pt x="5655279" y="2287896"/>
                  <a:pt x="5653514" y="2284365"/>
                  <a:pt x="5649984" y="2284365"/>
                </a:cubicBezTo>
                <a:cubicBezTo>
                  <a:pt x="5646454" y="2284365"/>
                  <a:pt x="5644689" y="2280834"/>
                  <a:pt x="5644689" y="2273775"/>
                </a:cubicBezTo>
                <a:cubicBezTo>
                  <a:pt x="5644689" y="2273775"/>
                  <a:pt x="5641160" y="2270244"/>
                  <a:pt x="5634099" y="2263184"/>
                </a:cubicBezTo>
                <a:cubicBezTo>
                  <a:pt x="5641160" y="2263184"/>
                  <a:pt x="5644689" y="2259654"/>
                  <a:pt x="5644689" y="2252594"/>
                </a:cubicBezTo>
                <a:cubicBezTo>
                  <a:pt x="5644689" y="2245533"/>
                  <a:pt x="5630568" y="2242004"/>
                  <a:pt x="5602327" y="2242004"/>
                </a:cubicBezTo>
                <a:cubicBezTo>
                  <a:pt x="5581147" y="2242004"/>
                  <a:pt x="5563496" y="2242004"/>
                  <a:pt x="5549375" y="2242004"/>
                </a:cubicBezTo>
                <a:lnTo>
                  <a:pt x="5528195" y="2242004"/>
                </a:lnTo>
                <a:cubicBezTo>
                  <a:pt x="5542314" y="2242004"/>
                  <a:pt x="5549375" y="2243769"/>
                  <a:pt x="5549375" y="2247298"/>
                </a:cubicBezTo>
                <a:cubicBezTo>
                  <a:pt x="5549375" y="2250829"/>
                  <a:pt x="5552906" y="2252594"/>
                  <a:pt x="5559966" y="2252594"/>
                </a:cubicBezTo>
                <a:lnTo>
                  <a:pt x="5549375" y="2263184"/>
                </a:lnTo>
                <a:lnTo>
                  <a:pt x="5507014" y="2252594"/>
                </a:lnTo>
                <a:lnTo>
                  <a:pt x="5507014" y="2242004"/>
                </a:lnTo>
                <a:lnTo>
                  <a:pt x="5496423" y="2220823"/>
                </a:lnTo>
                <a:cubicBezTo>
                  <a:pt x="5489362" y="2213763"/>
                  <a:pt x="5485833" y="2210232"/>
                  <a:pt x="5485833" y="2210232"/>
                </a:cubicBezTo>
                <a:lnTo>
                  <a:pt x="5443471" y="2210232"/>
                </a:lnTo>
                <a:lnTo>
                  <a:pt x="5422291" y="2220823"/>
                </a:lnTo>
                <a:lnTo>
                  <a:pt x="5432881" y="2220823"/>
                </a:lnTo>
                <a:cubicBezTo>
                  <a:pt x="5439942" y="2220823"/>
                  <a:pt x="5447002" y="2224352"/>
                  <a:pt x="5454062" y="2231413"/>
                </a:cubicBezTo>
                <a:lnTo>
                  <a:pt x="5454062" y="2242004"/>
                </a:lnTo>
                <a:cubicBezTo>
                  <a:pt x="5447002" y="2234944"/>
                  <a:pt x="5436410" y="2231413"/>
                  <a:pt x="5422291" y="2231413"/>
                </a:cubicBezTo>
                <a:cubicBezTo>
                  <a:pt x="5401110" y="2231413"/>
                  <a:pt x="5388754" y="2231413"/>
                  <a:pt x="5385224" y="2231413"/>
                </a:cubicBezTo>
                <a:cubicBezTo>
                  <a:pt x="5381694" y="2231413"/>
                  <a:pt x="5379929" y="2227882"/>
                  <a:pt x="5379929" y="2220823"/>
                </a:cubicBezTo>
                <a:cubicBezTo>
                  <a:pt x="5379929" y="2213763"/>
                  <a:pt x="5383458" y="2210232"/>
                  <a:pt x="5390518" y="2210232"/>
                </a:cubicBezTo>
                <a:cubicBezTo>
                  <a:pt x="5397579" y="2210232"/>
                  <a:pt x="5401110" y="2206702"/>
                  <a:pt x="5401110" y="2199642"/>
                </a:cubicBezTo>
                <a:lnTo>
                  <a:pt x="5411700" y="2199642"/>
                </a:lnTo>
                <a:cubicBezTo>
                  <a:pt x="5411700" y="2199642"/>
                  <a:pt x="5413464" y="2199642"/>
                  <a:pt x="5416996" y="2199642"/>
                </a:cubicBezTo>
                <a:cubicBezTo>
                  <a:pt x="5420525" y="2199642"/>
                  <a:pt x="5422291" y="2197877"/>
                  <a:pt x="5422291" y="2194346"/>
                </a:cubicBezTo>
                <a:cubicBezTo>
                  <a:pt x="5422291" y="2190817"/>
                  <a:pt x="5418760" y="2189051"/>
                  <a:pt x="5411700" y="2189051"/>
                </a:cubicBezTo>
                <a:cubicBezTo>
                  <a:pt x="5404640" y="2189051"/>
                  <a:pt x="5397579" y="2189051"/>
                  <a:pt x="5390518" y="2189051"/>
                </a:cubicBezTo>
                <a:cubicBezTo>
                  <a:pt x="5383458" y="2189051"/>
                  <a:pt x="5376400" y="2187286"/>
                  <a:pt x="5369339" y="2183756"/>
                </a:cubicBezTo>
                <a:cubicBezTo>
                  <a:pt x="5362278" y="2180225"/>
                  <a:pt x="5358748" y="2178461"/>
                  <a:pt x="5358748" y="2178461"/>
                </a:cubicBezTo>
                <a:cubicBezTo>
                  <a:pt x="5337566" y="2171400"/>
                  <a:pt x="5319916" y="2167871"/>
                  <a:pt x="5305796" y="2167871"/>
                </a:cubicBezTo>
                <a:lnTo>
                  <a:pt x="5295206" y="2167871"/>
                </a:lnTo>
                <a:lnTo>
                  <a:pt x="5326977" y="2189051"/>
                </a:lnTo>
                <a:cubicBezTo>
                  <a:pt x="5376400" y="2203173"/>
                  <a:pt x="5376400" y="2210232"/>
                  <a:pt x="5326977" y="2210232"/>
                </a:cubicBezTo>
                <a:cubicBezTo>
                  <a:pt x="5298736" y="2210232"/>
                  <a:pt x="5282850" y="2208467"/>
                  <a:pt x="5279320" y="2204937"/>
                </a:cubicBezTo>
                <a:cubicBezTo>
                  <a:pt x="5275790" y="2201407"/>
                  <a:pt x="5270494" y="2199642"/>
                  <a:pt x="5263434" y="2199642"/>
                </a:cubicBezTo>
                <a:cubicBezTo>
                  <a:pt x="5256373" y="2199642"/>
                  <a:pt x="5249314" y="2199642"/>
                  <a:pt x="5242254" y="2199642"/>
                </a:cubicBezTo>
                <a:cubicBezTo>
                  <a:pt x="5242254" y="2192581"/>
                  <a:pt x="5238723" y="2189051"/>
                  <a:pt x="5231662" y="2189051"/>
                </a:cubicBezTo>
                <a:cubicBezTo>
                  <a:pt x="5224602" y="2181992"/>
                  <a:pt x="5221073" y="2178461"/>
                  <a:pt x="5221073" y="2178461"/>
                </a:cubicBezTo>
                <a:lnTo>
                  <a:pt x="5157530" y="2167871"/>
                </a:lnTo>
                <a:cubicBezTo>
                  <a:pt x="5157530" y="2174930"/>
                  <a:pt x="5164590" y="2181992"/>
                  <a:pt x="5178710" y="2189051"/>
                </a:cubicBezTo>
                <a:lnTo>
                  <a:pt x="5189302" y="2199642"/>
                </a:lnTo>
                <a:cubicBezTo>
                  <a:pt x="5182242" y="2192581"/>
                  <a:pt x="5178710" y="2192581"/>
                  <a:pt x="5178710" y="2199642"/>
                </a:cubicBezTo>
                <a:cubicBezTo>
                  <a:pt x="5171650" y="2199642"/>
                  <a:pt x="5168121" y="2199642"/>
                  <a:pt x="5168121" y="2199642"/>
                </a:cubicBezTo>
                <a:lnTo>
                  <a:pt x="5146940" y="2189051"/>
                </a:lnTo>
                <a:lnTo>
                  <a:pt x="5115169" y="2189051"/>
                </a:lnTo>
                <a:cubicBezTo>
                  <a:pt x="5115169" y="2181992"/>
                  <a:pt x="5115169" y="2178461"/>
                  <a:pt x="5115169" y="2178461"/>
                </a:cubicBezTo>
                <a:cubicBezTo>
                  <a:pt x="5108108" y="2178461"/>
                  <a:pt x="5104578" y="2174930"/>
                  <a:pt x="5104578" y="2167871"/>
                </a:cubicBezTo>
                <a:lnTo>
                  <a:pt x="5136350" y="2178461"/>
                </a:lnTo>
                <a:cubicBezTo>
                  <a:pt x="5143410" y="2185521"/>
                  <a:pt x="5146940" y="2185521"/>
                  <a:pt x="5146940" y="2178461"/>
                </a:cubicBezTo>
                <a:cubicBezTo>
                  <a:pt x="5154000" y="2171400"/>
                  <a:pt x="5143410" y="2164340"/>
                  <a:pt x="5115169" y="2157280"/>
                </a:cubicBezTo>
                <a:cubicBezTo>
                  <a:pt x="5101048" y="2157280"/>
                  <a:pt x="5090458" y="2160811"/>
                  <a:pt x="5083398" y="2167871"/>
                </a:cubicBezTo>
                <a:lnTo>
                  <a:pt x="5072806" y="2167871"/>
                </a:lnTo>
                <a:lnTo>
                  <a:pt x="5051626" y="2167871"/>
                </a:lnTo>
                <a:cubicBezTo>
                  <a:pt x="5044565" y="2167871"/>
                  <a:pt x="5041036" y="2166106"/>
                  <a:pt x="5041036" y="2162575"/>
                </a:cubicBezTo>
                <a:cubicBezTo>
                  <a:pt x="5041036" y="2159044"/>
                  <a:pt x="5042800" y="2157280"/>
                  <a:pt x="5046332" y="2157280"/>
                </a:cubicBezTo>
                <a:cubicBezTo>
                  <a:pt x="5049861" y="2157280"/>
                  <a:pt x="5055156" y="2157280"/>
                  <a:pt x="5062217" y="2157280"/>
                </a:cubicBezTo>
                <a:cubicBezTo>
                  <a:pt x="5069277" y="2157280"/>
                  <a:pt x="5072806" y="2157280"/>
                  <a:pt x="5072806" y="2157280"/>
                </a:cubicBezTo>
                <a:cubicBezTo>
                  <a:pt x="5072806" y="2143159"/>
                  <a:pt x="5058686" y="2136099"/>
                  <a:pt x="5030446" y="2136099"/>
                </a:cubicBezTo>
                <a:lnTo>
                  <a:pt x="4988084" y="2136099"/>
                </a:lnTo>
                <a:cubicBezTo>
                  <a:pt x="4995144" y="2136099"/>
                  <a:pt x="4998674" y="2132569"/>
                  <a:pt x="4998674" y="2125509"/>
                </a:cubicBezTo>
                <a:lnTo>
                  <a:pt x="4966902" y="2136099"/>
                </a:lnTo>
                <a:lnTo>
                  <a:pt x="4966902" y="2125509"/>
                </a:lnTo>
                <a:cubicBezTo>
                  <a:pt x="4959842" y="2125509"/>
                  <a:pt x="4951017" y="2125509"/>
                  <a:pt x="4940428" y="2125509"/>
                </a:cubicBezTo>
                <a:cubicBezTo>
                  <a:pt x="4929836" y="2125509"/>
                  <a:pt x="4924540" y="2121978"/>
                  <a:pt x="4924540" y="2114919"/>
                </a:cubicBezTo>
                <a:cubicBezTo>
                  <a:pt x="4924540" y="2100798"/>
                  <a:pt x="4942192" y="2100798"/>
                  <a:pt x="4977492" y="2114919"/>
                </a:cubicBezTo>
                <a:cubicBezTo>
                  <a:pt x="5012794" y="2121978"/>
                  <a:pt x="5037506" y="2121978"/>
                  <a:pt x="5051626" y="2114919"/>
                </a:cubicBezTo>
                <a:cubicBezTo>
                  <a:pt x="5065746" y="2114919"/>
                  <a:pt x="5065746" y="2111388"/>
                  <a:pt x="5051626" y="2104328"/>
                </a:cubicBezTo>
                <a:cubicBezTo>
                  <a:pt x="5044565" y="2104328"/>
                  <a:pt x="5035740" y="2106092"/>
                  <a:pt x="5025150" y="2109623"/>
                </a:cubicBezTo>
                <a:cubicBezTo>
                  <a:pt x="5014559" y="2113154"/>
                  <a:pt x="5005734" y="2113154"/>
                  <a:pt x="4998674" y="2109623"/>
                </a:cubicBezTo>
                <a:cubicBezTo>
                  <a:pt x="4991613" y="2106092"/>
                  <a:pt x="4988084" y="2104328"/>
                  <a:pt x="4988084" y="2104328"/>
                </a:cubicBezTo>
                <a:cubicBezTo>
                  <a:pt x="4981024" y="2097267"/>
                  <a:pt x="4970432" y="2093738"/>
                  <a:pt x="4956312" y="2093738"/>
                </a:cubicBezTo>
                <a:cubicBezTo>
                  <a:pt x="4942192" y="2086677"/>
                  <a:pt x="4931600" y="2079617"/>
                  <a:pt x="4924540" y="2072557"/>
                </a:cubicBezTo>
                <a:cubicBezTo>
                  <a:pt x="4924540" y="2065496"/>
                  <a:pt x="4921011" y="2061967"/>
                  <a:pt x="4913950" y="2061967"/>
                </a:cubicBezTo>
                <a:lnTo>
                  <a:pt x="4903360" y="2061967"/>
                </a:lnTo>
                <a:cubicBezTo>
                  <a:pt x="4889240" y="2061967"/>
                  <a:pt x="4880415" y="2060202"/>
                  <a:pt x="4876884" y="2056671"/>
                </a:cubicBezTo>
                <a:cubicBezTo>
                  <a:pt x="4873354" y="2053140"/>
                  <a:pt x="4868059" y="2051376"/>
                  <a:pt x="4860998" y="2051376"/>
                </a:cubicBezTo>
                <a:cubicBezTo>
                  <a:pt x="4853938" y="2051376"/>
                  <a:pt x="4846878" y="2051376"/>
                  <a:pt x="4839818" y="2051376"/>
                </a:cubicBezTo>
                <a:cubicBezTo>
                  <a:pt x="4832757" y="2051376"/>
                  <a:pt x="4822167" y="2047846"/>
                  <a:pt x="4808046" y="2040786"/>
                </a:cubicBezTo>
                <a:cubicBezTo>
                  <a:pt x="4808046" y="2040786"/>
                  <a:pt x="4804517" y="2040786"/>
                  <a:pt x="4797456" y="2040786"/>
                </a:cubicBezTo>
                <a:cubicBezTo>
                  <a:pt x="4790396" y="2040786"/>
                  <a:pt x="4786866" y="2040786"/>
                  <a:pt x="4786866" y="2040786"/>
                </a:cubicBezTo>
                <a:cubicBezTo>
                  <a:pt x="4779805" y="2033725"/>
                  <a:pt x="4772744" y="2030194"/>
                  <a:pt x="4765684" y="2030194"/>
                </a:cubicBezTo>
                <a:cubicBezTo>
                  <a:pt x="4765684" y="2037255"/>
                  <a:pt x="4763920" y="2039021"/>
                  <a:pt x="4760390" y="2035490"/>
                </a:cubicBezTo>
                <a:cubicBezTo>
                  <a:pt x="4756859" y="2031959"/>
                  <a:pt x="4755094" y="2030194"/>
                  <a:pt x="4755094" y="2030194"/>
                </a:cubicBezTo>
                <a:cubicBezTo>
                  <a:pt x="4748034" y="2030194"/>
                  <a:pt x="4744504" y="2030194"/>
                  <a:pt x="4744504" y="2030194"/>
                </a:cubicBezTo>
                <a:cubicBezTo>
                  <a:pt x="4730384" y="2030194"/>
                  <a:pt x="4723324" y="2028430"/>
                  <a:pt x="4723324" y="2024900"/>
                </a:cubicBezTo>
                <a:cubicBezTo>
                  <a:pt x="4723324" y="2021369"/>
                  <a:pt x="4719792" y="2019605"/>
                  <a:pt x="4712732" y="2019605"/>
                </a:cubicBezTo>
                <a:lnTo>
                  <a:pt x="4649190" y="1998424"/>
                </a:lnTo>
                <a:cubicBezTo>
                  <a:pt x="4642130" y="1998424"/>
                  <a:pt x="4629774" y="1998424"/>
                  <a:pt x="4612124" y="1998424"/>
                </a:cubicBezTo>
                <a:cubicBezTo>
                  <a:pt x="4594472" y="1998424"/>
                  <a:pt x="4585647" y="1998424"/>
                  <a:pt x="4585647" y="1998424"/>
                </a:cubicBezTo>
                <a:lnTo>
                  <a:pt x="4575058" y="1998424"/>
                </a:lnTo>
                <a:cubicBezTo>
                  <a:pt x="4567997" y="1998424"/>
                  <a:pt x="4557406" y="1994894"/>
                  <a:pt x="4543286" y="1987834"/>
                </a:cubicBezTo>
                <a:cubicBezTo>
                  <a:pt x="4543286" y="1987834"/>
                  <a:pt x="4539756" y="1986069"/>
                  <a:pt x="4532695" y="1982538"/>
                </a:cubicBezTo>
                <a:cubicBezTo>
                  <a:pt x="4525635" y="1979007"/>
                  <a:pt x="4522106" y="1977242"/>
                  <a:pt x="4522106" y="1977242"/>
                </a:cubicBezTo>
                <a:lnTo>
                  <a:pt x="4500924" y="1966653"/>
                </a:lnTo>
                <a:cubicBezTo>
                  <a:pt x="4493864" y="1966653"/>
                  <a:pt x="4490334" y="1964888"/>
                  <a:pt x="4490334" y="1961357"/>
                </a:cubicBezTo>
                <a:cubicBezTo>
                  <a:pt x="4490334" y="1957828"/>
                  <a:pt x="4490334" y="1956063"/>
                  <a:pt x="4490334" y="1956063"/>
                </a:cubicBezTo>
                <a:cubicBezTo>
                  <a:pt x="4490334" y="1956063"/>
                  <a:pt x="4486804" y="1952532"/>
                  <a:pt x="4479743" y="1945472"/>
                </a:cubicBezTo>
                <a:lnTo>
                  <a:pt x="4458562" y="1934882"/>
                </a:lnTo>
                <a:cubicBezTo>
                  <a:pt x="4458562" y="1927821"/>
                  <a:pt x="4463858" y="1924290"/>
                  <a:pt x="4474449" y="1924290"/>
                </a:cubicBezTo>
                <a:cubicBezTo>
                  <a:pt x="4485038" y="1924290"/>
                  <a:pt x="4490334" y="1924290"/>
                  <a:pt x="4490334" y="1924290"/>
                </a:cubicBezTo>
                <a:cubicBezTo>
                  <a:pt x="4490334" y="1931351"/>
                  <a:pt x="4493864" y="1934882"/>
                  <a:pt x="4500924" y="1934882"/>
                </a:cubicBezTo>
                <a:cubicBezTo>
                  <a:pt x="4507984" y="1934882"/>
                  <a:pt x="4515045" y="1934882"/>
                  <a:pt x="4522106" y="1934882"/>
                </a:cubicBezTo>
                <a:lnTo>
                  <a:pt x="4553876" y="1934882"/>
                </a:lnTo>
                <a:lnTo>
                  <a:pt x="4532695" y="1924290"/>
                </a:lnTo>
                <a:cubicBezTo>
                  <a:pt x="4518576" y="1917231"/>
                  <a:pt x="4507984" y="1913701"/>
                  <a:pt x="4500924" y="1913701"/>
                </a:cubicBezTo>
                <a:lnTo>
                  <a:pt x="4500924" y="1903111"/>
                </a:lnTo>
                <a:lnTo>
                  <a:pt x="4458562" y="1903111"/>
                </a:lnTo>
                <a:cubicBezTo>
                  <a:pt x="4451502" y="1903111"/>
                  <a:pt x="4447972" y="1906640"/>
                  <a:pt x="4447972" y="1913701"/>
                </a:cubicBezTo>
                <a:cubicBezTo>
                  <a:pt x="4447972" y="1920761"/>
                  <a:pt x="4446208" y="1922526"/>
                  <a:pt x="4442676" y="1918996"/>
                </a:cubicBezTo>
                <a:cubicBezTo>
                  <a:pt x="4439147" y="1915465"/>
                  <a:pt x="4437382" y="1913701"/>
                  <a:pt x="4437382" y="1913701"/>
                </a:cubicBezTo>
                <a:cubicBezTo>
                  <a:pt x="4437382" y="1913701"/>
                  <a:pt x="4437382" y="1917231"/>
                  <a:pt x="4437382" y="1924290"/>
                </a:cubicBezTo>
                <a:cubicBezTo>
                  <a:pt x="4437382" y="1931351"/>
                  <a:pt x="4433852" y="1931351"/>
                  <a:pt x="4426791" y="1924290"/>
                </a:cubicBezTo>
                <a:lnTo>
                  <a:pt x="4395020" y="1913701"/>
                </a:lnTo>
                <a:cubicBezTo>
                  <a:pt x="4387960" y="1913701"/>
                  <a:pt x="4384430" y="1917231"/>
                  <a:pt x="4384430" y="1924290"/>
                </a:cubicBezTo>
                <a:cubicBezTo>
                  <a:pt x="4384430" y="1931351"/>
                  <a:pt x="4391490" y="1934882"/>
                  <a:pt x="4405610" y="1934882"/>
                </a:cubicBezTo>
                <a:cubicBezTo>
                  <a:pt x="4412670" y="1934882"/>
                  <a:pt x="4419730" y="1938411"/>
                  <a:pt x="4426791" y="1945472"/>
                </a:cubicBezTo>
                <a:cubicBezTo>
                  <a:pt x="4426791" y="1945472"/>
                  <a:pt x="4425026" y="1945472"/>
                  <a:pt x="4421497" y="1945472"/>
                </a:cubicBezTo>
                <a:cubicBezTo>
                  <a:pt x="4417966" y="1945472"/>
                  <a:pt x="4416202" y="1945472"/>
                  <a:pt x="4416202" y="1945472"/>
                </a:cubicBezTo>
                <a:cubicBezTo>
                  <a:pt x="4409141" y="1945472"/>
                  <a:pt x="4398550" y="1943707"/>
                  <a:pt x="4384430" y="1940176"/>
                </a:cubicBezTo>
                <a:cubicBezTo>
                  <a:pt x="4370310" y="1936646"/>
                  <a:pt x="4361483" y="1933117"/>
                  <a:pt x="4357954" y="1929586"/>
                </a:cubicBezTo>
                <a:cubicBezTo>
                  <a:pt x="4354424" y="1926055"/>
                  <a:pt x="4345598" y="1924290"/>
                  <a:pt x="4331478" y="1924290"/>
                </a:cubicBezTo>
                <a:lnTo>
                  <a:pt x="4320887" y="1913701"/>
                </a:lnTo>
                <a:cubicBezTo>
                  <a:pt x="4335008" y="1913701"/>
                  <a:pt x="4338538" y="1906640"/>
                  <a:pt x="4331478" y="1892520"/>
                </a:cubicBezTo>
                <a:cubicBezTo>
                  <a:pt x="4331478" y="1885459"/>
                  <a:pt x="4333243" y="1881930"/>
                  <a:pt x="4336772" y="1881930"/>
                </a:cubicBezTo>
                <a:cubicBezTo>
                  <a:pt x="4340304" y="1881930"/>
                  <a:pt x="4345598" y="1881930"/>
                  <a:pt x="4352658" y="1881930"/>
                </a:cubicBezTo>
                <a:lnTo>
                  <a:pt x="4363249" y="1871338"/>
                </a:lnTo>
                <a:cubicBezTo>
                  <a:pt x="4356189" y="1871338"/>
                  <a:pt x="4352658" y="1869574"/>
                  <a:pt x="4352658" y="1866044"/>
                </a:cubicBezTo>
                <a:cubicBezTo>
                  <a:pt x="4352658" y="1862513"/>
                  <a:pt x="4347364" y="1860749"/>
                  <a:pt x="4336772" y="1860749"/>
                </a:cubicBezTo>
                <a:cubicBezTo>
                  <a:pt x="4326182" y="1860749"/>
                  <a:pt x="4320887" y="1860749"/>
                  <a:pt x="4320887" y="1860749"/>
                </a:cubicBezTo>
                <a:cubicBezTo>
                  <a:pt x="4313826" y="1853688"/>
                  <a:pt x="4308532" y="1850157"/>
                  <a:pt x="4305002" y="1850157"/>
                </a:cubicBezTo>
                <a:cubicBezTo>
                  <a:pt x="4301470" y="1850157"/>
                  <a:pt x="4296176" y="1850157"/>
                  <a:pt x="4289116" y="1850157"/>
                </a:cubicBezTo>
                <a:cubicBezTo>
                  <a:pt x="4274996" y="1843098"/>
                  <a:pt x="4264404" y="1837803"/>
                  <a:pt x="4257345" y="1834272"/>
                </a:cubicBezTo>
                <a:cubicBezTo>
                  <a:pt x="4250285" y="1830742"/>
                  <a:pt x="4246754" y="1832507"/>
                  <a:pt x="4246754" y="1839567"/>
                </a:cubicBezTo>
                <a:cubicBezTo>
                  <a:pt x="4246754" y="1846628"/>
                  <a:pt x="4246754" y="1850157"/>
                  <a:pt x="4246754" y="1850157"/>
                </a:cubicBezTo>
                <a:lnTo>
                  <a:pt x="4257345" y="1860749"/>
                </a:lnTo>
                <a:cubicBezTo>
                  <a:pt x="4264404" y="1860749"/>
                  <a:pt x="4267935" y="1860749"/>
                  <a:pt x="4267935" y="1860749"/>
                </a:cubicBezTo>
                <a:lnTo>
                  <a:pt x="4278526" y="1871338"/>
                </a:lnTo>
                <a:lnTo>
                  <a:pt x="4278526" y="1881930"/>
                </a:lnTo>
                <a:lnTo>
                  <a:pt x="4246754" y="1871338"/>
                </a:lnTo>
                <a:lnTo>
                  <a:pt x="4225574" y="1860749"/>
                </a:lnTo>
                <a:lnTo>
                  <a:pt x="4246754" y="1860749"/>
                </a:lnTo>
                <a:lnTo>
                  <a:pt x="4225574" y="1850157"/>
                </a:lnTo>
                <a:cubicBezTo>
                  <a:pt x="4218514" y="1850157"/>
                  <a:pt x="4213218" y="1850157"/>
                  <a:pt x="4209688" y="1850157"/>
                </a:cubicBezTo>
                <a:cubicBezTo>
                  <a:pt x="4206158" y="1850157"/>
                  <a:pt x="4204393" y="1853688"/>
                  <a:pt x="4204393" y="1860749"/>
                </a:cubicBezTo>
                <a:lnTo>
                  <a:pt x="4193802" y="1871338"/>
                </a:lnTo>
                <a:lnTo>
                  <a:pt x="4246754" y="1881930"/>
                </a:lnTo>
                <a:cubicBezTo>
                  <a:pt x="4260874" y="1896050"/>
                  <a:pt x="4267935" y="1903111"/>
                  <a:pt x="4267935" y="1903111"/>
                </a:cubicBezTo>
                <a:lnTo>
                  <a:pt x="4214983" y="1892520"/>
                </a:lnTo>
                <a:cubicBezTo>
                  <a:pt x="4207922" y="1892520"/>
                  <a:pt x="4197333" y="1890755"/>
                  <a:pt x="4183212" y="1887224"/>
                </a:cubicBezTo>
                <a:cubicBezTo>
                  <a:pt x="4169092" y="1883694"/>
                  <a:pt x="4158500" y="1878399"/>
                  <a:pt x="4151441" y="1871338"/>
                </a:cubicBezTo>
                <a:lnTo>
                  <a:pt x="4140850" y="1860749"/>
                </a:lnTo>
                <a:cubicBezTo>
                  <a:pt x="4154970" y="1860749"/>
                  <a:pt x="4162031" y="1860749"/>
                  <a:pt x="4162031" y="1860749"/>
                </a:cubicBezTo>
                <a:cubicBezTo>
                  <a:pt x="4162031" y="1853688"/>
                  <a:pt x="4160266" y="1848393"/>
                  <a:pt x="4156736" y="1844863"/>
                </a:cubicBezTo>
                <a:cubicBezTo>
                  <a:pt x="4153206" y="1841332"/>
                  <a:pt x="4154970" y="1839567"/>
                  <a:pt x="4162031" y="1839567"/>
                </a:cubicBezTo>
                <a:lnTo>
                  <a:pt x="4140850" y="1839567"/>
                </a:lnTo>
                <a:cubicBezTo>
                  <a:pt x="4133791" y="1839567"/>
                  <a:pt x="4128496" y="1837803"/>
                  <a:pt x="4124964" y="1834272"/>
                </a:cubicBezTo>
                <a:cubicBezTo>
                  <a:pt x="4121435" y="1830742"/>
                  <a:pt x="4119669" y="1828978"/>
                  <a:pt x="4119669" y="1828978"/>
                </a:cubicBezTo>
                <a:lnTo>
                  <a:pt x="4130260" y="1828978"/>
                </a:lnTo>
                <a:cubicBezTo>
                  <a:pt x="4130260" y="1821917"/>
                  <a:pt x="4126729" y="1818386"/>
                  <a:pt x="4119669" y="1818386"/>
                </a:cubicBezTo>
                <a:cubicBezTo>
                  <a:pt x="4112610" y="1818386"/>
                  <a:pt x="4105548" y="1821917"/>
                  <a:pt x="4098489" y="1828978"/>
                </a:cubicBezTo>
                <a:cubicBezTo>
                  <a:pt x="4098489" y="1828978"/>
                  <a:pt x="4094958" y="1828978"/>
                  <a:pt x="4087898" y="1828978"/>
                </a:cubicBezTo>
                <a:cubicBezTo>
                  <a:pt x="4080839" y="1821917"/>
                  <a:pt x="4077308" y="1821917"/>
                  <a:pt x="4077308" y="1828978"/>
                </a:cubicBezTo>
                <a:lnTo>
                  <a:pt x="4087898" y="1839567"/>
                </a:lnTo>
                <a:lnTo>
                  <a:pt x="4098489" y="1850157"/>
                </a:lnTo>
                <a:lnTo>
                  <a:pt x="4066717" y="1839567"/>
                </a:lnTo>
                <a:lnTo>
                  <a:pt x="4056127" y="1839567"/>
                </a:lnTo>
                <a:cubicBezTo>
                  <a:pt x="4056127" y="1846628"/>
                  <a:pt x="4054362" y="1850157"/>
                  <a:pt x="4050832" y="1850157"/>
                </a:cubicBezTo>
                <a:cubicBezTo>
                  <a:pt x="4047302" y="1850157"/>
                  <a:pt x="4045537" y="1851923"/>
                  <a:pt x="4045537" y="1855453"/>
                </a:cubicBezTo>
                <a:cubicBezTo>
                  <a:pt x="4045537" y="1858984"/>
                  <a:pt x="4034946" y="1860749"/>
                  <a:pt x="4013765" y="1860749"/>
                </a:cubicBezTo>
                <a:cubicBezTo>
                  <a:pt x="4006706" y="1860749"/>
                  <a:pt x="3997880" y="1860749"/>
                  <a:pt x="3987290" y="1860749"/>
                </a:cubicBezTo>
                <a:cubicBezTo>
                  <a:pt x="3976698" y="1860749"/>
                  <a:pt x="3971404" y="1860749"/>
                  <a:pt x="3971404" y="1860749"/>
                </a:cubicBezTo>
                <a:cubicBezTo>
                  <a:pt x="3943162" y="1846628"/>
                  <a:pt x="3921982" y="1839567"/>
                  <a:pt x="3907860" y="1839567"/>
                </a:cubicBezTo>
                <a:cubicBezTo>
                  <a:pt x="3907860" y="1839567"/>
                  <a:pt x="3900802" y="1836037"/>
                  <a:pt x="3886681" y="1828978"/>
                </a:cubicBezTo>
                <a:cubicBezTo>
                  <a:pt x="3886681" y="1828978"/>
                  <a:pt x="3883150" y="1827213"/>
                  <a:pt x="3876090" y="1823682"/>
                </a:cubicBezTo>
                <a:cubicBezTo>
                  <a:pt x="3869030" y="1820151"/>
                  <a:pt x="3865500" y="1818386"/>
                  <a:pt x="3865500" y="1818386"/>
                </a:cubicBezTo>
                <a:lnTo>
                  <a:pt x="3844319" y="1818386"/>
                </a:lnTo>
                <a:lnTo>
                  <a:pt x="3823138" y="1807797"/>
                </a:lnTo>
                <a:cubicBezTo>
                  <a:pt x="3801956" y="1807797"/>
                  <a:pt x="3780776" y="1800736"/>
                  <a:pt x="3759596" y="1786615"/>
                </a:cubicBezTo>
                <a:lnTo>
                  <a:pt x="3770186" y="1786615"/>
                </a:lnTo>
                <a:lnTo>
                  <a:pt x="3791367" y="1786615"/>
                </a:lnTo>
                <a:lnTo>
                  <a:pt x="3770186" y="1776026"/>
                </a:lnTo>
                <a:cubicBezTo>
                  <a:pt x="3763126" y="1768965"/>
                  <a:pt x="3756065" y="1765434"/>
                  <a:pt x="3749004" y="1765434"/>
                </a:cubicBezTo>
                <a:lnTo>
                  <a:pt x="3706644" y="1744253"/>
                </a:lnTo>
                <a:cubicBezTo>
                  <a:pt x="3706644" y="1744253"/>
                  <a:pt x="3715469" y="1746018"/>
                  <a:pt x="3733119" y="1749549"/>
                </a:cubicBezTo>
                <a:cubicBezTo>
                  <a:pt x="3750770" y="1753080"/>
                  <a:pt x="3763126" y="1751314"/>
                  <a:pt x="3770186" y="1744253"/>
                </a:cubicBezTo>
                <a:cubicBezTo>
                  <a:pt x="3805488" y="1730133"/>
                  <a:pt x="3821373" y="1716013"/>
                  <a:pt x="3817842" y="1701893"/>
                </a:cubicBezTo>
                <a:cubicBezTo>
                  <a:pt x="3814312" y="1687772"/>
                  <a:pt x="3784306" y="1677181"/>
                  <a:pt x="3727824" y="1670122"/>
                </a:cubicBezTo>
                <a:cubicBezTo>
                  <a:pt x="3713703" y="1663061"/>
                  <a:pt x="3703113" y="1659530"/>
                  <a:pt x="3696052" y="1659530"/>
                </a:cubicBezTo>
                <a:cubicBezTo>
                  <a:pt x="3688992" y="1659530"/>
                  <a:pt x="3680167" y="1657766"/>
                  <a:pt x="3669578" y="1654235"/>
                </a:cubicBezTo>
                <a:cubicBezTo>
                  <a:pt x="3658986" y="1650705"/>
                  <a:pt x="3650161" y="1648940"/>
                  <a:pt x="3643100" y="1648940"/>
                </a:cubicBezTo>
                <a:lnTo>
                  <a:pt x="3621920" y="1638349"/>
                </a:lnTo>
                <a:lnTo>
                  <a:pt x="3579559" y="1627759"/>
                </a:lnTo>
                <a:cubicBezTo>
                  <a:pt x="3579559" y="1627759"/>
                  <a:pt x="3577794" y="1625995"/>
                  <a:pt x="3574263" y="1622464"/>
                </a:cubicBezTo>
                <a:cubicBezTo>
                  <a:pt x="3570732" y="1618934"/>
                  <a:pt x="3568968" y="1617170"/>
                  <a:pt x="3568968" y="1617170"/>
                </a:cubicBezTo>
                <a:cubicBezTo>
                  <a:pt x="3561908" y="1617170"/>
                  <a:pt x="3556613" y="1615403"/>
                  <a:pt x="3553082" y="1611874"/>
                </a:cubicBezTo>
                <a:cubicBezTo>
                  <a:pt x="3549552" y="1608343"/>
                  <a:pt x="3544257" y="1606578"/>
                  <a:pt x="3537196" y="1606578"/>
                </a:cubicBezTo>
                <a:cubicBezTo>
                  <a:pt x="3530136" y="1606578"/>
                  <a:pt x="3517780" y="1603047"/>
                  <a:pt x="3500130" y="1595988"/>
                </a:cubicBezTo>
                <a:cubicBezTo>
                  <a:pt x="3482480" y="1588928"/>
                  <a:pt x="3463064" y="1578338"/>
                  <a:pt x="3441882" y="1564218"/>
                </a:cubicBezTo>
                <a:cubicBezTo>
                  <a:pt x="3434824" y="1564218"/>
                  <a:pt x="3429529" y="1564218"/>
                  <a:pt x="3425997" y="1564218"/>
                </a:cubicBezTo>
                <a:cubicBezTo>
                  <a:pt x="3422468" y="1564218"/>
                  <a:pt x="3418938" y="1564218"/>
                  <a:pt x="3415408" y="1564218"/>
                </a:cubicBezTo>
                <a:cubicBezTo>
                  <a:pt x="3411876" y="1564218"/>
                  <a:pt x="3408347" y="1564218"/>
                  <a:pt x="3404817" y="1564218"/>
                </a:cubicBezTo>
                <a:cubicBezTo>
                  <a:pt x="3401287" y="1564218"/>
                  <a:pt x="3399522" y="1560687"/>
                  <a:pt x="3399522" y="1553626"/>
                </a:cubicBezTo>
                <a:cubicBezTo>
                  <a:pt x="3392461" y="1553626"/>
                  <a:pt x="3381872" y="1550095"/>
                  <a:pt x="3367751" y="1543036"/>
                </a:cubicBezTo>
                <a:cubicBezTo>
                  <a:pt x="3360690" y="1543036"/>
                  <a:pt x="3353630" y="1543036"/>
                  <a:pt x="3346570" y="1543036"/>
                </a:cubicBezTo>
                <a:cubicBezTo>
                  <a:pt x="3339509" y="1543036"/>
                  <a:pt x="3332449" y="1539506"/>
                  <a:pt x="3325389" y="1532445"/>
                </a:cubicBezTo>
                <a:lnTo>
                  <a:pt x="3293618" y="1532445"/>
                </a:lnTo>
                <a:cubicBezTo>
                  <a:pt x="3293618" y="1532445"/>
                  <a:pt x="3293618" y="1535976"/>
                  <a:pt x="3293618" y="1543036"/>
                </a:cubicBezTo>
                <a:lnTo>
                  <a:pt x="3335979" y="1564218"/>
                </a:lnTo>
                <a:cubicBezTo>
                  <a:pt x="3350099" y="1564218"/>
                  <a:pt x="3357160" y="1564218"/>
                  <a:pt x="3357160" y="1564218"/>
                </a:cubicBezTo>
                <a:cubicBezTo>
                  <a:pt x="3357160" y="1564218"/>
                  <a:pt x="3358926" y="1565982"/>
                  <a:pt x="3362456" y="1569512"/>
                </a:cubicBezTo>
                <a:cubicBezTo>
                  <a:pt x="3365986" y="1573043"/>
                  <a:pt x="3367751" y="1574807"/>
                  <a:pt x="3367751" y="1574807"/>
                </a:cubicBezTo>
                <a:lnTo>
                  <a:pt x="3378341" y="1595988"/>
                </a:lnTo>
                <a:lnTo>
                  <a:pt x="3357160" y="1595988"/>
                </a:lnTo>
                <a:cubicBezTo>
                  <a:pt x="3350099" y="1595988"/>
                  <a:pt x="3348335" y="1592458"/>
                  <a:pt x="3351865" y="1585397"/>
                </a:cubicBezTo>
                <a:cubicBezTo>
                  <a:pt x="3355395" y="1578338"/>
                  <a:pt x="3346570" y="1574807"/>
                  <a:pt x="3325389" y="1574807"/>
                </a:cubicBezTo>
                <a:lnTo>
                  <a:pt x="3283027" y="1564218"/>
                </a:lnTo>
                <a:lnTo>
                  <a:pt x="3261847" y="1553626"/>
                </a:lnTo>
                <a:lnTo>
                  <a:pt x="3166533" y="1521855"/>
                </a:lnTo>
                <a:cubicBezTo>
                  <a:pt x="3159472" y="1514795"/>
                  <a:pt x="3154177" y="1513030"/>
                  <a:pt x="3150648" y="1516560"/>
                </a:cubicBezTo>
                <a:cubicBezTo>
                  <a:pt x="3147116" y="1520091"/>
                  <a:pt x="3143587" y="1521855"/>
                  <a:pt x="3140056" y="1521855"/>
                </a:cubicBezTo>
                <a:cubicBezTo>
                  <a:pt x="3136527" y="1521855"/>
                  <a:pt x="3134762" y="1518324"/>
                  <a:pt x="3134762" y="1511264"/>
                </a:cubicBezTo>
                <a:lnTo>
                  <a:pt x="3124171" y="1500674"/>
                </a:lnTo>
                <a:cubicBezTo>
                  <a:pt x="3124171" y="1500674"/>
                  <a:pt x="3124171" y="1504205"/>
                  <a:pt x="3124171" y="1511264"/>
                </a:cubicBezTo>
                <a:cubicBezTo>
                  <a:pt x="3124171" y="1518324"/>
                  <a:pt x="3110050" y="1514795"/>
                  <a:pt x="3081810" y="1500674"/>
                </a:cubicBezTo>
                <a:lnTo>
                  <a:pt x="3050039" y="1490084"/>
                </a:lnTo>
                <a:cubicBezTo>
                  <a:pt x="3050039" y="1490084"/>
                  <a:pt x="3046508" y="1490084"/>
                  <a:pt x="3039447" y="1490084"/>
                </a:cubicBezTo>
                <a:cubicBezTo>
                  <a:pt x="3032387" y="1490084"/>
                  <a:pt x="3028858" y="1490084"/>
                  <a:pt x="3028858" y="1490084"/>
                </a:cubicBezTo>
                <a:lnTo>
                  <a:pt x="3018266" y="1479493"/>
                </a:lnTo>
                <a:cubicBezTo>
                  <a:pt x="3025327" y="1479493"/>
                  <a:pt x="3028858" y="1477728"/>
                  <a:pt x="3028858" y="1474199"/>
                </a:cubicBezTo>
                <a:cubicBezTo>
                  <a:pt x="3028858" y="1470668"/>
                  <a:pt x="3025327" y="1468903"/>
                  <a:pt x="3018266" y="1468903"/>
                </a:cubicBezTo>
                <a:cubicBezTo>
                  <a:pt x="2990026" y="1475964"/>
                  <a:pt x="2975906" y="1472434"/>
                  <a:pt x="2975906" y="1458312"/>
                </a:cubicBezTo>
                <a:cubicBezTo>
                  <a:pt x="2968845" y="1451253"/>
                  <a:pt x="2961785" y="1447722"/>
                  <a:pt x="2954724" y="1447722"/>
                </a:cubicBezTo>
                <a:lnTo>
                  <a:pt x="2933543" y="1437132"/>
                </a:lnTo>
                <a:lnTo>
                  <a:pt x="2944134" y="1437132"/>
                </a:lnTo>
                <a:lnTo>
                  <a:pt x="2975906" y="1437132"/>
                </a:lnTo>
                <a:lnTo>
                  <a:pt x="2965314" y="1426541"/>
                </a:lnTo>
                <a:cubicBezTo>
                  <a:pt x="2972375" y="1426541"/>
                  <a:pt x="2967079" y="1423012"/>
                  <a:pt x="2949429" y="1415951"/>
                </a:cubicBezTo>
                <a:cubicBezTo>
                  <a:pt x="2931779" y="1408891"/>
                  <a:pt x="2914127" y="1403595"/>
                  <a:pt x="2896477" y="1400066"/>
                </a:cubicBezTo>
                <a:cubicBezTo>
                  <a:pt x="2878827" y="1396535"/>
                  <a:pt x="2870002" y="1394770"/>
                  <a:pt x="2870002" y="1394770"/>
                </a:cubicBezTo>
                <a:lnTo>
                  <a:pt x="2880591" y="1405360"/>
                </a:lnTo>
                <a:cubicBezTo>
                  <a:pt x="2887652" y="1405360"/>
                  <a:pt x="2891182" y="1407125"/>
                  <a:pt x="2891182" y="1410656"/>
                </a:cubicBezTo>
                <a:cubicBezTo>
                  <a:pt x="2891182" y="1414187"/>
                  <a:pt x="2891182" y="1415951"/>
                  <a:pt x="2891182" y="1415951"/>
                </a:cubicBezTo>
                <a:lnTo>
                  <a:pt x="2901772" y="1426541"/>
                </a:lnTo>
                <a:cubicBezTo>
                  <a:pt x="2894712" y="1426541"/>
                  <a:pt x="2891182" y="1426541"/>
                  <a:pt x="2891182" y="1426541"/>
                </a:cubicBezTo>
                <a:lnTo>
                  <a:pt x="2817049" y="1426541"/>
                </a:lnTo>
                <a:cubicBezTo>
                  <a:pt x="2817049" y="1426541"/>
                  <a:pt x="2806458" y="1423012"/>
                  <a:pt x="2785278" y="1415951"/>
                </a:cubicBezTo>
                <a:cubicBezTo>
                  <a:pt x="2771157" y="1415951"/>
                  <a:pt x="2758803" y="1414187"/>
                  <a:pt x="2748211" y="1410656"/>
                </a:cubicBezTo>
                <a:cubicBezTo>
                  <a:pt x="2737621" y="1407125"/>
                  <a:pt x="2730560" y="1405360"/>
                  <a:pt x="2727032" y="1405360"/>
                </a:cubicBezTo>
                <a:cubicBezTo>
                  <a:pt x="2723500" y="1405360"/>
                  <a:pt x="2714675" y="1403595"/>
                  <a:pt x="2700554" y="1400066"/>
                </a:cubicBezTo>
                <a:cubicBezTo>
                  <a:pt x="2686433" y="1396535"/>
                  <a:pt x="2672313" y="1394770"/>
                  <a:pt x="2658193" y="1394770"/>
                </a:cubicBezTo>
                <a:cubicBezTo>
                  <a:pt x="2629952" y="1387710"/>
                  <a:pt x="2612301" y="1380649"/>
                  <a:pt x="2605241" y="1373589"/>
                </a:cubicBezTo>
                <a:cubicBezTo>
                  <a:pt x="2598181" y="1366529"/>
                  <a:pt x="2589355" y="1362999"/>
                  <a:pt x="2578765" y="1362999"/>
                </a:cubicBezTo>
                <a:cubicBezTo>
                  <a:pt x="2568173" y="1362999"/>
                  <a:pt x="2555819" y="1362999"/>
                  <a:pt x="2541698" y="1362999"/>
                </a:cubicBezTo>
                <a:cubicBezTo>
                  <a:pt x="2513458" y="1348879"/>
                  <a:pt x="2499337" y="1348879"/>
                  <a:pt x="2499337" y="1362999"/>
                </a:cubicBezTo>
                <a:cubicBezTo>
                  <a:pt x="2492277" y="1362999"/>
                  <a:pt x="2483450" y="1359468"/>
                  <a:pt x="2472861" y="1352408"/>
                </a:cubicBezTo>
                <a:cubicBezTo>
                  <a:pt x="2462272" y="1345349"/>
                  <a:pt x="2456975" y="1343583"/>
                  <a:pt x="2456975" y="1347114"/>
                </a:cubicBezTo>
                <a:cubicBezTo>
                  <a:pt x="2456975" y="1350643"/>
                  <a:pt x="2451680" y="1348879"/>
                  <a:pt x="2441090" y="1341818"/>
                </a:cubicBezTo>
                <a:cubicBezTo>
                  <a:pt x="2430498" y="1334758"/>
                  <a:pt x="2421673" y="1334758"/>
                  <a:pt x="2414614" y="1341818"/>
                </a:cubicBezTo>
                <a:cubicBezTo>
                  <a:pt x="2386373" y="1341818"/>
                  <a:pt x="2368721" y="1331228"/>
                  <a:pt x="2361662" y="1310047"/>
                </a:cubicBezTo>
                <a:cubicBezTo>
                  <a:pt x="2361662" y="1302987"/>
                  <a:pt x="2361662" y="1299456"/>
                  <a:pt x="2361662" y="1299456"/>
                </a:cubicBezTo>
                <a:cubicBezTo>
                  <a:pt x="2361662" y="1292397"/>
                  <a:pt x="2359897" y="1288866"/>
                  <a:pt x="2356365" y="1288866"/>
                </a:cubicBezTo>
                <a:cubicBezTo>
                  <a:pt x="2352836" y="1288866"/>
                  <a:pt x="2347541" y="1288866"/>
                  <a:pt x="2340481" y="1288866"/>
                </a:cubicBezTo>
                <a:cubicBezTo>
                  <a:pt x="2333421" y="1288866"/>
                  <a:pt x="2328126" y="1285335"/>
                  <a:pt x="2324594" y="1278276"/>
                </a:cubicBezTo>
                <a:cubicBezTo>
                  <a:pt x="2321066" y="1271216"/>
                  <a:pt x="2305179" y="1267685"/>
                  <a:pt x="2276938" y="1267685"/>
                </a:cubicBezTo>
                <a:lnTo>
                  <a:pt x="2234577" y="1257095"/>
                </a:lnTo>
                <a:lnTo>
                  <a:pt x="2245167" y="1246504"/>
                </a:lnTo>
                <a:cubicBezTo>
                  <a:pt x="2259288" y="1253564"/>
                  <a:pt x="2269878" y="1255331"/>
                  <a:pt x="2276938" y="1251800"/>
                </a:cubicBezTo>
                <a:cubicBezTo>
                  <a:pt x="2283998" y="1248269"/>
                  <a:pt x="2291059" y="1246504"/>
                  <a:pt x="2298119" y="1246504"/>
                </a:cubicBezTo>
                <a:lnTo>
                  <a:pt x="2319299" y="1246504"/>
                </a:lnTo>
                <a:lnTo>
                  <a:pt x="2329890" y="1246504"/>
                </a:lnTo>
                <a:lnTo>
                  <a:pt x="2340481" y="1257095"/>
                </a:lnTo>
                <a:cubicBezTo>
                  <a:pt x="2347541" y="1257095"/>
                  <a:pt x="2354601" y="1257095"/>
                  <a:pt x="2361662" y="1257095"/>
                </a:cubicBezTo>
                <a:cubicBezTo>
                  <a:pt x="2382842" y="1257095"/>
                  <a:pt x="2393433" y="1260625"/>
                  <a:pt x="2393433" y="1267685"/>
                </a:cubicBezTo>
                <a:cubicBezTo>
                  <a:pt x="2393433" y="1274745"/>
                  <a:pt x="2400493" y="1278276"/>
                  <a:pt x="2414614" y="1278276"/>
                </a:cubicBezTo>
                <a:lnTo>
                  <a:pt x="2414614" y="1267685"/>
                </a:lnTo>
                <a:lnTo>
                  <a:pt x="2414614" y="1257095"/>
                </a:lnTo>
                <a:cubicBezTo>
                  <a:pt x="2414614" y="1257095"/>
                  <a:pt x="2411084" y="1255331"/>
                  <a:pt x="2404023" y="1251800"/>
                </a:cubicBezTo>
                <a:cubicBezTo>
                  <a:pt x="2396963" y="1248269"/>
                  <a:pt x="2388138" y="1248269"/>
                  <a:pt x="2377546" y="1251800"/>
                </a:cubicBezTo>
                <a:cubicBezTo>
                  <a:pt x="2366957" y="1255331"/>
                  <a:pt x="2361662" y="1253564"/>
                  <a:pt x="2361662" y="1246504"/>
                </a:cubicBezTo>
                <a:cubicBezTo>
                  <a:pt x="2361662" y="1246504"/>
                  <a:pt x="2361662" y="1244739"/>
                  <a:pt x="2361662" y="1241210"/>
                </a:cubicBezTo>
                <a:cubicBezTo>
                  <a:pt x="2361662" y="1237679"/>
                  <a:pt x="2358132" y="1235914"/>
                  <a:pt x="2351071" y="1235914"/>
                </a:cubicBezTo>
                <a:cubicBezTo>
                  <a:pt x="2344011" y="1235914"/>
                  <a:pt x="2336950" y="1234149"/>
                  <a:pt x="2329890" y="1230619"/>
                </a:cubicBezTo>
                <a:cubicBezTo>
                  <a:pt x="2322830" y="1227089"/>
                  <a:pt x="2315769" y="1225324"/>
                  <a:pt x="2308710" y="1225324"/>
                </a:cubicBezTo>
                <a:cubicBezTo>
                  <a:pt x="2287529" y="1218264"/>
                  <a:pt x="2273408" y="1211202"/>
                  <a:pt x="2266347" y="1204143"/>
                </a:cubicBezTo>
                <a:cubicBezTo>
                  <a:pt x="2259288" y="1204143"/>
                  <a:pt x="2252227" y="1204143"/>
                  <a:pt x="2245167" y="1204143"/>
                </a:cubicBezTo>
                <a:cubicBezTo>
                  <a:pt x="2238107" y="1204143"/>
                  <a:pt x="2231046" y="1204143"/>
                  <a:pt x="2223986" y="1204143"/>
                </a:cubicBezTo>
                <a:lnTo>
                  <a:pt x="2213396" y="1204143"/>
                </a:lnTo>
                <a:cubicBezTo>
                  <a:pt x="2220456" y="1204143"/>
                  <a:pt x="2225751" y="1207673"/>
                  <a:pt x="2229282" y="1214733"/>
                </a:cubicBezTo>
                <a:cubicBezTo>
                  <a:pt x="2232811" y="1221793"/>
                  <a:pt x="2234577" y="1225324"/>
                  <a:pt x="2234577" y="1225324"/>
                </a:cubicBezTo>
                <a:lnTo>
                  <a:pt x="2234577" y="1246504"/>
                </a:lnTo>
                <a:cubicBezTo>
                  <a:pt x="2227517" y="1246504"/>
                  <a:pt x="2223986" y="1246504"/>
                  <a:pt x="2223986" y="1246504"/>
                </a:cubicBezTo>
                <a:cubicBezTo>
                  <a:pt x="2223986" y="1246504"/>
                  <a:pt x="2223986" y="1242975"/>
                  <a:pt x="2223986" y="1235914"/>
                </a:cubicBezTo>
                <a:cubicBezTo>
                  <a:pt x="2223986" y="1228854"/>
                  <a:pt x="2220456" y="1225324"/>
                  <a:pt x="2213396" y="1225324"/>
                </a:cubicBezTo>
                <a:cubicBezTo>
                  <a:pt x="2206335" y="1225324"/>
                  <a:pt x="2202805" y="1228854"/>
                  <a:pt x="2202805" y="1235914"/>
                </a:cubicBezTo>
                <a:lnTo>
                  <a:pt x="2181625" y="1246504"/>
                </a:lnTo>
                <a:lnTo>
                  <a:pt x="2171034" y="1246504"/>
                </a:lnTo>
                <a:cubicBezTo>
                  <a:pt x="2171034" y="1246504"/>
                  <a:pt x="2167504" y="1244739"/>
                  <a:pt x="2160443" y="1241210"/>
                </a:cubicBezTo>
                <a:cubicBezTo>
                  <a:pt x="2153384" y="1237679"/>
                  <a:pt x="2146323" y="1235914"/>
                  <a:pt x="2139263" y="1235914"/>
                </a:cubicBezTo>
                <a:cubicBezTo>
                  <a:pt x="2132203" y="1228854"/>
                  <a:pt x="2121612" y="1225324"/>
                  <a:pt x="2107491" y="1225324"/>
                </a:cubicBezTo>
                <a:cubicBezTo>
                  <a:pt x="2093371" y="1225324"/>
                  <a:pt x="2082781" y="1221793"/>
                  <a:pt x="2075721" y="1214733"/>
                </a:cubicBezTo>
                <a:cubicBezTo>
                  <a:pt x="2075721" y="1214733"/>
                  <a:pt x="2072190" y="1214733"/>
                  <a:pt x="2065130" y="1214733"/>
                </a:cubicBezTo>
                <a:cubicBezTo>
                  <a:pt x="2058070" y="1214733"/>
                  <a:pt x="2051009" y="1211202"/>
                  <a:pt x="2043949" y="1204143"/>
                </a:cubicBezTo>
                <a:cubicBezTo>
                  <a:pt x="2029828" y="1204143"/>
                  <a:pt x="2021003" y="1202378"/>
                  <a:pt x="2017472" y="1198848"/>
                </a:cubicBezTo>
                <a:cubicBezTo>
                  <a:pt x="2013943" y="1195317"/>
                  <a:pt x="2001587" y="1193552"/>
                  <a:pt x="1980407" y="1193552"/>
                </a:cubicBezTo>
                <a:cubicBezTo>
                  <a:pt x="1980407" y="1193552"/>
                  <a:pt x="1976876" y="1193552"/>
                  <a:pt x="1969816" y="1193552"/>
                </a:cubicBezTo>
                <a:cubicBezTo>
                  <a:pt x="1962756" y="1193552"/>
                  <a:pt x="1959226" y="1190022"/>
                  <a:pt x="1959226" y="1182962"/>
                </a:cubicBezTo>
                <a:lnTo>
                  <a:pt x="1938045" y="1193552"/>
                </a:lnTo>
                <a:cubicBezTo>
                  <a:pt x="1938045" y="1186493"/>
                  <a:pt x="1934515" y="1186493"/>
                  <a:pt x="1927455" y="1193552"/>
                </a:cubicBezTo>
                <a:lnTo>
                  <a:pt x="1927455" y="1204143"/>
                </a:lnTo>
                <a:lnTo>
                  <a:pt x="1916864" y="1214733"/>
                </a:lnTo>
                <a:lnTo>
                  <a:pt x="1906274" y="1193552"/>
                </a:lnTo>
                <a:cubicBezTo>
                  <a:pt x="1920395" y="1193552"/>
                  <a:pt x="1923924" y="1186493"/>
                  <a:pt x="1916864" y="1172371"/>
                </a:cubicBezTo>
                <a:cubicBezTo>
                  <a:pt x="1909804" y="1165312"/>
                  <a:pt x="1902744" y="1163546"/>
                  <a:pt x="1895684" y="1167077"/>
                </a:cubicBezTo>
                <a:cubicBezTo>
                  <a:pt x="1888623" y="1170606"/>
                  <a:pt x="1881563" y="1167077"/>
                  <a:pt x="1874503" y="1156485"/>
                </a:cubicBezTo>
                <a:cubicBezTo>
                  <a:pt x="1867443" y="1145896"/>
                  <a:pt x="1863912" y="1137070"/>
                  <a:pt x="1863912" y="1130010"/>
                </a:cubicBezTo>
                <a:cubicBezTo>
                  <a:pt x="1870972" y="1130010"/>
                  <a:pt x="1874503" y="1126479"/>
                  <a:pt x="1874503" y="1119419"/>
                </a:cubicBezTo>
                <a:lnTo>
                  <a:pt x="1853322" y="1119419"/>
                </a:lnTo>
                <a:cubicBezTo>
                  <a:pt x="1853322" y="1126479"/>
                  <a:pt x="1851558" y="1130010"/>
                  <a:pt x="1848026" y="1130010"/>
                </a:cubicBezTo>
                <a:cubicBezTo>
                  <a:pt x="1844498" y="1130010"/>
                  <a:pt x="1835672" y="1130010"/>
                  <a:pt x="1821551" y="1130010"/>
                </a:cubicBezTo>
                <a:cubicBezTo>
                  <a:pt x="1814491" y="1130010"/>
                  <a:pt x="1807430" y="1130010"/>
                  <a:pt x="1800370" y="1130010"/>
                </a:cubicBezTo>
                <a:cubicBezTo>
                  <a:pt x="1807430" y="1130010"/>
                  <a:pt x="1810960" y="1133541"/>
                  <a:pt x="1810960" y="1140600"/>
                </a:cubicBezTo>
                <a:lnTo>
                  <a:pt x="1821551" y="1151191"/>
                </a:lnTo>
                <a:cubicBezTo>
                  <a:pt x="1835672" y="1151191"/>
                  <a:pt x="1839201" y="1158250"/>
                  <a:pt x="1832141" y="1172371"/>
                </a:cubicBezTo>
                <a:cubicBezTo>
                  <a:pt x="1825080" y="1179431"/>
                  <a:pt x="1807430" y="1179431"/>
                  <a:pt x="1779189" y="1172371"/>
                </a:cubicBezTo>
                <a:cubicBezTo>
                  <a:pt x="1772128" y="1172371"/>
                  <a:pt x="1758008" y="1168841"/>
                  <a:pt x="1736827" y="1161781"/>
                </a:cubicBezTo>
                <a:lnTo>
                  <a:pt x="1726237" y="1161781"/>
                </a:lnTo>
                <a:cubicBezTo>
                  <a:pt x="1740357" y="1161781"/>
                  <a:pt x="1747418" y="1158250"/>
                  <a:pt x="1747418" y="1151191"/>
                </a:cubicBezTo>
                <a:cubicBezTo>
                  <a:pt x="1747418" y="1144131"/>
                  <a:pt x="1743888" y="1140600"/>
                  <a:pt x="1736827" y="1140600"/>
                </a:cubicBezTo>
                <a:lnTo>
                  <a:pt x="1694466" y="1140600"/>
                </a:lnTo>
                <a:lnTo>
                  <a:pt x="1673285" y="1140600"/>
                </a:lnTo>
                <a:lnTo>
                  <a:pt x="1652104" y="1140600"/>
                </a:lnTo>
                <a:cubicBezTo>
                  <a:pt x="1652104" y="1147660"/>
                  <a:pt x="1655634" y="1151191"/>
                  <a:pt x="1662694" y="1151191"/>
                </a:cubicBezTo>
                <a:cubicBezTo>
                  <a:pt x="1669755" y="1151191"/>
                  <a:pt x="1673285" y="1154721"/>
                  <a:pt x="1673285" y="1161781"/>
                </a:cubicBezTo>
                <a:cubicBezTo>
                  <a:pt x="1680345" y="1161781"/>
                  <a:pt x="1690936" y="1163546"/>
                  <a:pt x="1705056" y="1167077"/>
                </a:cubicBezTo>
                <a:cubicBezTo>
                  <a:pt x="1719176" y="1170606"/>
                  <a:pt x="1726237" y="1172371"/>
                  <a:pt x="1726237" y="1172371"/>
                </a:cubicBezTo>
                <a:lnTo>
                  <a:pt x="1736827" y="1172371"/>
                </a:lnTo>
                <a:cubicBezTo>
                  <a:pt x="1736827" y="1172371"/>
                  <a:pt x="1736827" y="1174137"/>
                  <a:pt x="1736827" y="1177666"/>
                </a:cubicBezTo>
                <a:cubicBezTo>
                  <a:pt x="1736827" y="1181197"/>
                  <a:pt x="1740357" y="1182962"/>
                  <a:pt x="1747418" y="1182962"/>
                </a:cubicBezTo>
                <a:lnTo>
                  <a:pt x="1758008" y="1182962"/>
                </a:lnTo>
                <a:cubicBezTo>
                  <a:pt x="1765068" y="1190022"/>
                  <a:pt x="1772128" y="1193552"/>
                  <a:pt x="1779189" y="1193552"/>
                </a:cubicBezTo>
                <a:lnTo>
                  <a:pt x="1810960" y="1193552"/>
                </a:lnTo>
                <a:cubicBezTo>
                  <a:pt x="1818020" y="1200612"/>
                  <a:pt x="1828611" y="1204143"/>
                  <a:pt x="1842731" y="1204143"/>
                </a:cubicBezTo>
                <a:lnTo>
                  <a:pt x="1853322" y="1214733"/>
                </a:lnTo>
                <a:lnTo>
                  <a:pt x="1895684" y="1225324"/>
                </a:lnTo>
                <a:cubicBezTo>
                  <a:pt x="1909804" y="1225324"/>
                  <a:pt x="1923924" y="1232383"/>
                  <a:pt x="1938045" y="1246504"/>
                </a:cubicBezTo>
                <a:cubicBezTo>
                  <a:pt x="1952166" y="1253564"/>
                  <a:pt x="1959226" y="1253564"/>
                  <a:pt x="1959226" y="1246504"/>
                </a:cubicBezTo>
                <a:cubicBezTo>
                  <a:pt x="1966286" y="1246504"/>
                  <a:pt x="1990997" y="1253564"/>
                  <a:pt x="2033359" y="1267685"/>
                </a:cubicBezTo>
                <a:cubicBezTo>
                  <a:pt x="2047480" y="1274745"/>
                  <a:pt x="2054540" y="1278276"/>
                  <a:pt x="2054540" y="1278276"/>
                </a:cubicBezTo>
                <a:lnTo>
                  <a:pt x="2086311" y="1288866"/>
                </a:lnTo>
                <a:cubicBezTo>
                  <a:pt x="2093371" y="1288866"/>
                  <a:pt x="2098666" y="1290631"/>
                  <a:pt x="2102197" y="1294162"/>
                </a:cubicBezTo>
                <a:cubicBezTo>
                  <a:pt x="2105726" y="1297691"/>
                  <a:pt x="2111022" y="1299456"/>
                  <a:pt x="2118082" y="1299456"/>
                </a:cubicBezTo>
                <a:cubicBezTo>
                  <a:pt x="2125142" y="1299456"/>
                  <a:pt x="2128673" y="1299456"/>
                  <a:pt x="2128673" y="1299456"/>
                </a:cubicBezTo>
                <a:lnTo>
                  <a:pt x="2149853" y="1310047"/>
                </a:lnTo>
                <a:cubicBezTo>
                  <a:pt x="2163974" y="1310047"/>
                  <a:pt x="2174565" y="1313577"/>
                  <a:pt x="2181625" y="1320637"/>
                </a:cubicBezTo>
                <a:cubicBezTo>
                  <a:pt x="2188685" y="1327697"/>
                  <a:pt x="2199275" y="1331228"/>
                  <a:pt x="2213396" y="1331228"/>
                </a:cubicBezTo>
                <a:cubicBezTo>
                  <a:pt x="2234577" y="1317108"/>
                  <a:pt x="2248697" y="1320637"/>
                  <a:pt x="2255757" y="1341818"/>
                </a:cubicBezTo>
                <a:cubicBezTo>
                  <a:pt x="2262817" y="1348879"/>
                  <a:pt x="2273408" y="1355939"/>
                  <a:pt x="2287529" y="1362999"/>
                </a:cubicBezTo>
                <a:cubicBezTo>
                  <a:pt x="2301649" y="1370060"/>
                  <a:pt x="2310474" y="1371824"/>
                  <a:pt x="2314005" y="1368293"/>
                </a:cubicBezTo>
                <a:cubicBezTo>
                  <a:pt x="2317535" y="1364764"/>
                  <a:pt x="2326360" y="1362999"/>
                  <a:pt x="2340481" y="1362999"/>
                </a:cubicBezTo>
                <a:cubicBezTo>
                  <a:pt x="2340481" y="1362999"/>
                  <a:pt x="2342247" y="1364764"/>
                  <a:pt x="2345776" y="1368293"/>
                </a:cubicBezTo>
                <a:cubicBezTo>
                  <a:pt x="2349306" y="1371824"/>
                  <a:pt x="2354601" y="1373589"/>
                  <a:pt x="2361662" y="1373589"/>
                </a:cubicBezTo>
                <a:cubicBezTo>
                  <a:pt x="2361662" y="1380649"/>
                  <a:pt x="2372252" y="1387710"/>
                  <a:pt x="2393433" y="1394770"/>
                </a:cubicBezTo>
                <a:lnTo>
                  <a:pt x="2425203" y="1405360"/>
                </a:lnTo>
                <a:cubicBezTo>
                  <a:pt x="2425203" y="1412420"/>
                  <a:pt x="2430498" y="1415951"/>
                  <a:pt x="2441090" y="1415951"/>
                </a:cubicBezTo>
                <a:cubicBezTo>
                  <a:pt x="2451680" y="1415951"/>
                  <a:pt x="2458740" y="1417716"/>
                  <a:pt x="2462272" y="1421247"/>
                </a:cubicBezTo>
                <a:cubicBezTo>
                  <a:pt x="2465800" y="1424776"/>
                  <a:pt x="2481686" y="1430072"/>
                  <a:pt x="2509927" y="1437132"/>
                </a:cubicBezTo>
                <a:cubicBezTo>
                  <a:pt x="2516988" y="1437132"/>
                  <a:pt x="2525813" y="1437132"/>
                  <a:pt x="2536402" y="1437132"/>
                </a:cubicBezTo>
                <a:cubicBezTo>
                  <a:pt x="2546995" y="1437132"/>
                  <a:pt x="2552289" y="1437132"/>
                  <a:pt x="2552289" y="1437132"/>
                </a:cubicBezTo>
                <a:cubicBezTo>
                  <a:pt x="2559349" y="1444191"/>
                  <a:pt x="2566410" y="1447722"/>
                  <a:pt x="2573470" y="1447722"/>
                </a:cubicBezTo>
                <a:lnTo>
                  <a:pt x="2562879" y="1415951"/>
                </a:lnTo>
                <a:lnTo>
                  <a:pt x="2552289" y="1405360"/>
                </a:lnTo>
                <a:cubicBezTo>
                  <a:pt x="2559349" y="1405360"/>
                  <a:pt x="2575234" y="1407125"/>
                  <a:pt x="2599947" y="1410656"/>
                </a:cubicBezTo>
                <a:cubicBezTo>
                  <a:pt x="2624656" y="1414187"/>
                  <a:pt x="2640543" y="1419481"/>
                  <a:pt x="2647602" y="1426541"/>
                </a:cubicBezTo>
                <a:lnTo>
                  <a:pt x="2658193" y="1426541"/>
                </a:lnTo>
                <a:cubicBezTo>
                  <a:pt x="2672313" y="1426541"/>
                  <a:pt x="2688200" y="1430072"/>
                  <a:pt x="2705851" y="1437132"/>
                </a:cubicBezTo>
                <a:cubicBezTo>
                  <a:pt x="2723500" y="1444191"/>
                  <a:pt x="2735856" y="1447722"/>
                  <a:pt x="2742916" y="1447722"/>
                </a:cubicBezTo>
                <a:lnTo>
                  <a:pt x="2764097" y="1458312"/>
                </a:lnTo>
                <a:cubicBezTo>
                  <a:pt x="2785278" y="1458312"/>
                  <a:pt x="2795868" y="1461843"/>
                  <a:pt x="2795868" y="1468903"/>
                </a:cubicBezTo>
                <a:cubicBezTo>
                  <a:pt x="2788808" y="1468903"/>
                  <a:pt x="2778218" y="1468903"/>
                  <a:pt x="2764097" y="1468903"/>
                </a:cubicBezTo>
                <a:cubicBezTo>
                  <a:pt x="2749975" y="1468903"/>
                  <a:pt x="2742916" y="1465372"/>
                  <a:pt x="2742916" y="1458312"/>
                </a:cubicBezTo>
                <a:lnTo>
                  <a:pt x="2700554" y="1458312"/>
                </a:lnTo>
                <a:cubicBezTo>
                  <a:pt x="2686433" y="1465372"/>
                  <a:pt x="2679374" y="1468903"/>
                  <a:pt x="2679374" y="1468903"/>
                </a:cubicBezTo>
                <a:cubicBezTo>
                  <a:pt x="2693495" y="1483024"/>
                  <a:pt x="2732326" y="1490084"/>
                  <a:pt x="2795868" y="1490084"/>
                </a:cubicBezTo>
                <a:cubicBezTo>
                  <a:pt x="2802927" y="1490084"/>
                  <a:pt x="2806458" y="1493614"/>
                  <a:pt x="2806458" y="1500674"/>
                </a:cubicBezTo>
                <a:cubicBezTo>
                  <a:pt x="2806458" y="1521855"/>
                  <a:pt x="2809989" y="1534210"/>
                  <a:pt x="2817049" y="1537741"/>
                </a:cubicBezTo>
                <a:cubicBezTo>
                  <a:pt x="2824109" y="1541272"/>
                  <a:pt x="2829404" y="1544801"/>
                  <a:pt x="2832936" y="1548331"/>
                </a:cubicBezTo>
                <a:cubicBezTo>
                  <a:pt x="2836464" y="1551862"/>
                  <a:pt x="2841760" y="1550095"/>
                  <a:pt x="2848820" y="1543036"/>
                </a:cubicBezTo>
                <a:lnTo>
                  <a:pt x="2870002" y="1543036"/>
                </a:lnTo>
                <a:cubicBezTo>
                  <a:pt x="2862941" y="1543036"/>
                  <a:pt x="2859410" y="1546566"/>
                  <a:pt x="2859410" y="1553626"/>
                </a:cubicBezTo>
                <a:cubicBezTo>
                  <a:pt x="2862940" y="1557157"/>
                  <a:pt x="2865589" y="1559804"/>
                  <a:pt x="2867353" y="1561569"/>
                </a:cubicBezTo>
                <a:lnTo>
                  <a:pt x="2868489" y="1562705"/>
                </a:lnTo>
                <a:lnTo>
                  <a:pt x="2795868" y="1553626"/>
                </a:lnTo>
                <a:cubicBezTo>
                  <a:pt x="2788808" y="1546566"/>
                  <a:pt x="2774687" y="1543036"/>
                  <a:pt x="2753506" y="1543036"/>
                </a:cubicBezTo>
                <a:cubicBezTo>
                  <a:pt x="2746447" y="1543036"/>
                  <a:pt x="2735856" y="1541272"/>
                  <a:pt x="2721735" y="1537741"/>
                </a:cubicBezTo>
                <a:cubicBezTo>
                  <a:pt x="2707615" y="1534210"/>
                  <a:pt x="2697023" y="1528916"/>
                  <a:pt x="2689964" y="1521855"/>
                </a:cubicBezTo>
                <a:cubicBezTo>
                  <a:pt x="2661723" y="1514795"/>
                  <a:pt x="2644072" y="1511264"/>
                  <a:pt x="2637012" y="1511264"/>
                </a:cubicBezTo>
                <a:cubicBezTo>
                  <a:pt x="2637012" y="1511264"/>
                  <a:pt x="2633481" y="1511264"/>
                  <a:pt x="2626422" y="1511264"/>
                </a:cubicBezTo>
                <a:cubicBezTo>
                  <a:pt x="2619361" y="1511264"/>
                  <a:pt x="2612301" y="1507735"/>
                  <a:pt x="2605241" y="1500674"/>
                </a:cubicBezTo>
                <a:cubicBezTo>
                  <a:pt x="2591120" y="1500674"/>
                  <a:pt x="2566410" y="1493614"/>
                  <a:pt x="2531108" y="1479493"/>
                </a:cubicBezTo>
                <a:lnTo>
                  <a:pt x="2478156" y="1458312"/>
                </a:lnTo>
                <a:cubicBezTo>
                  <a:pt x="2471096" y="1458312"/>
                  <a:pt x="2465800" y="1458312"/>
                  <a:pt x="2462272" y="1458312"/>
                </a:cubicBezTo>
                <a:cubicBezTo>
                  <a:pt x="2458740" y="1458312"/>
                  <a:pt x="2453445" y="1458312"/>
                  <a:pt x="2446385" y="1458312"/>
                </a:cubicBezTo>
                <a:cubicBezTo>
                  <a:pt x="2418144" y="1458312"/>
                  <a:pt x="2386373" y="1447722"/>
                  <a:pt x="2351071" y="1426541"/>
                </a:cubicBezTo>
                <a:cubicBezTo>
                  <a:pt x="2351071" y="1426541"/>
                  <a:pt x="2345776" y="1426541"/>
                  <a:pt x="2335186" y="1426541"/>
                </a:cubicBezTo>
                <a:cubicBezTo>
                  <a:pt x="2324594" y="1426541"/>
                  <a:pt x="2319299" y="1423012"/>
                  <a:pt x="2319299" y="1415951"/>
                </a:cubicBezTo>
                <a:cubicBezTo>
                  <a:pt x="2319299" y="1408891"/>
                  <a:pt x="2315769" y="1405360"/>
                  <a:pt x="2308710" y="1405360"/>
                </a:cubicBezTo>
                <a:lnTo>
                  <a:pt x="2298119" y="1405360"/>
                </a:lnTo>
                <a:cubicBezTo>
                  <a:pt x="2298119" y="1398301"/>
                  <a:pt x="2285763" y="1394770"/>
                  <a:pt x="2261053" y="1394770"/>
                </a:cubicBezTo>
                <a:cubicBezTo>
                  <a:pt x="2236341" y="1394770"/>
                  <a:pt x="2223986" y="1394770"/>
                  <a:pt x="2223986" y="1394770"/>
                </a:cubicBezTo>
                <a:lnTo>
                  <a:pt x="2171034" y="1362999"/>
                </a:lnTo>
                <a:cubicBezTo>
                  <a:pt x="2171034" y="1362999"/>
                  <a:pt x="2158679" y="1359468"/>
                  <a:pt x="2133967" y="1352408"/>
                </a:cubicBezTo>
                <a:cubicBezTo>
                  <a:pt x="2109258" y="1345349"/>
                  <a:pt x="2089841" y="1341818"/>
                  <a:pt x="2075721" y="1341818"/>
                </a:cubicBezTo>
                <a:cubicBezTo>
                  <a:pt x="1906274" y="1299456"/>
                  <a:pt x="1810960" y="1271216"/>
                  <a:pt x="1789779" y="1257095"/>
                </a:cubicBezTo>
                <a:lnTo>
                  <a:pt x="1747418" y="1235914"/>
                </a:lnTo>
                <a:cubicBezTo>
                  <a:pt x="1726237" y="1228854"/>
                  <a:pt x="1712116" y="1225324"/>
                  <a:pt x="1705056" y="1225324"/>
                </a:cubicBezTo>
                <a:cubicBezTo>
                  <a:pt x="1705056" y="1218264"/>
                  <a:pt x="1703291" y="1214733"/>
                  <a:pt x="1699760" y="1214733"/>
                </a:cubicBezTo>
                <a:cubicBezTo>
                  <a:pt x="1696231" y="1214733"/>
                  <a:pt x="1690936" y="1214733"/>
                  <a:pt x="1683875" y="1214733"/>
                </a:cubicBezTo>
                <a:cubicBezTo>
                  <a:pt x="1669755" y="1214733"/>
                  <a:pt x="1611508" y="1197083"/>
                  <a:pt x="1509133" y="1161781"/>
                </a:cubicBezTo>
                <a:cubicBezTo>
                  <a:pt x="1406758" y="1126479"/>
                  <a:pt x="1344982" y="1105298"/>
                  <a:pt x="1323802" y="1098239"/>
                </a:cubicBezTo>
                <a:cubicBezTo>
                  <a:pt x="1323802" y="1091179"/>
                  <a:pt x="1318506" y="1085883"/>
                  <a:pt x="1307915" y="1082354"/>
                </a:cubicBezTo>
                <a:cubicBezTo>
                  <a:pt x="1297325" y="1078823"/>
                  <a:pt x="1288500" y="1077058"/>
                  <a:pt x="1281440" y="1077058"/>
                </a:cubicBezTo>
                <a:cubicBezTo>
                  <a:pt x="1203777" y="1048817"/>
                  <a:pt x="1157884" y="1031166"/>
                  <a:pt x="1143765" y="1024106"/>
                </a:cubicBezTo>
                <a:cubicBezTo>
                  <a:pt x="1136703" y="1017046"/>
                  <a:pt x="1129644" y="1015279"/>
                  <a:pt x="1122583" y="1018810"/>
                </a:cubicBezTo>
                <a:cubicBezTo>
                  <a:pt x="1115523" y="1022341"/>
                  <a:pt x="1111993" y="1022341"/>
                  <a:pt x="1111993" y="1018810"/>
                </a:cubicBezTo>
                <a:cubicBezTo>
                  <a:pt x="1111993" y="1015279"/>
                  <a:pt x="1108463" y="1013515"/>
                  <a:pt x="1101402" y="1013515"/>
                </a:cubicBezTo>
                <a:cubicBezTo>
                  <a:pt x="1094343" y="1013515"/>
                  <a:pt x="1067865" y="1002925"/>
                  <a:pt x="1021974" y="981744"/>
                </a:cubicBezTo>
                <a:cubicBezTo>
                  <a:pt x="976082" y="960563"/>
                  <a:pt x="935486" y="944677"/>
                  <a:pt x="900185" y="934087"/>
                </a:cubicBezTo>
                <a:cubicBezTo>
                  <a:pt x="864884" y="923496"/>
                  <a:pt x="833112" y="911142"/>
                  <a:pt x="804871" y="897021"/>
                </a:cubicBezTo>
                <a:cubicBezTo>
                  <a:pt x="776630" y="882900"/>
                  <a:pt x="758980" y="875840"/>
                  <a:pt x="751919" y="875840"/>
                </a:cubicBezTo>
                <a:cubicBezTo>
                  <a:pt x="751919" y="875840"/>
                  <a:pt x="748389" y="874075"/>
                  <a:pt x="741329" y="870544"/>
                </a:cubicBezTo>
                <a:cubicBezTo>
                  <a:pt x="734268" y="867015"/>
                  <a:pt x="723678" y="865250"/>
                  <a:pt x="709557" y="865250"/>
                </a:cubicBezTo>
                <a:cubicBezTo>
                  <a:pt x="688377" y="851129"/>
                  <a:pt x="674256" y="844069"/>
                  <a:pt x="667195" y="844069"/>
                </a:cubicBezTo>
                <a:cubicBezTo>
                  <a:pt x="660135" y="844069"/>
                  <a:pt x="656605" y="840538"/>
                  <a:pt x="656605" y="833478"/>
                </a:cubicBezTo>
                <a:cubicBezTo>
                  <a:pt x="656605" y="833478"/>
                  <a:pt x="654840" y="833478"/>
                  <a:pt x="651309" y="833478"/>
                </a:cubicBezTo>
                <a:cubicBezTo>
                  <a:pt x="647780" y="833478"/>
                  <a:pt x="642485" y="829948"/>
                  <a:pt x="635425" y="822888"/>
                </a:cubicBezTo>
                <a:cubicBezTo>
                  <a:pt x="621304" y="822888"/>
                  <a:pt x="600122" y="815827"/>
                  <a:pt x="571882" y="801707"/>
                </a:cubicBezTo>
                <a:cubicBezTo>
                  <a:pt x="543641" y="787586"/>
                  <a:pt x="511870" y="769936"/>
                  <a:pt x="476569" y="748755"/>
                </a:cubicBezTo>
                <a:cubicBezTo>
                  <a:pt x="441266" y="727574"/>
                  <a:pt x="413026" y="711688"/>
                  <a:pt x="391845" y="701098"/>
                </a:cubicBezTo>
                <a:cubicBezTo>
                  <a:pt x="370664" y="690507"/>
                  <a:pt x="353014" y="685213"/>
                  <a:pt x="338893" y="685213"/>
                </a:cubicBezTo>
                <a:cubicBezTo>
                  <a:pt x="338893" y="678152"/>
                  <a:pt x="338893" y="674621"/>
                  <a:pt x="338893" y="674621"/>
                </a:cubicBezTo>
                <a:cubicBezTo>
                  <a:pt x="338893" y="667562"/>
                  <a:pt x="335362" y="664031"/>
                  <a:pt x="328302" y="664031"/>
                </a:cubicBezTo>
                <a:lnTo>
                  <a:pt x="285940" y="642851"/>
                </a:lnTo>
                <a:lnTo>
                  <a:pt x="328302" y="653442"/>
                </a:lnTo>
                <a:cubicBezTo>
                  <a:pt x="349483" y="660501"/>
                  <a:pt x="374193" y="667562"/>
                  <a:pt x="402435" y="674621"/>
                </a:cubicBezTo>
                <a:lnTo>
                  <a:pt x="455387" y="674621"/>
                </a:lnTo>
                <a:cubicBezTo>
                  <a:pt x="455387" y="674621"/>
                  <a:pt x="458918" y="674621"/>
                  <a:pt x="465977" y="674621"/>
                </a:cubicBezTo>
                <a:cubicBezTo>
                  <a:pt x="473037" y="674621"/>
                  <a:pt x="480097" y="674621"/>
                  <a:pt x="487158" y="674621"/>
                </a:cubicBezTo>
                <a:lnTo>
                  <a:pt x="603653" y="685213"/>
                </a:lnTo>
                <a:cubicBezTo>
                  <a:pt x="596593" y="685213"/>
                  <a:pt x="586001" y="683448"/>
                  <a:pt x="571882" y="679917"/>
                </a:cubicBezTo>
                <a:cubicBezTo>
                  <a:pt x="557761" y="676386"/>
                  <a:pt x="540110" y="667562"/>
                  <a:pt x="518930" y="653442"/>
                </a:cubicBezTo>
                <a:cubicBezTo>
                  <a:pt x="511870" y="646382"/>
                  <a:pt x="504809" y="641086"/>
                  <a:pt x="497749" y="637555"/>
                </a:cubicBezTo>
                <a:cubicBezTo>
                  <a:pt x="490689" y="634026"/>
                  <a:pt x="483629" y="628730"/>
                  <a:pt x="476569" y="621670"/>
                </a:cubicBezTo>
                <a:cubicBezTo>
                  <a:pt x="469508" y="621670"/>
                  <a:pt x="460683" y="618140"/>
                  <a:pt x="450091" y="611080"/>
                </a:cubicBezTo>
                <a:cubicBezTo>
                  <a:pt x="439501" y="604019"/>
                  <a:pt x="434206" y="600490"/>
                  <a:pt x="434206" y="600490"/>
                </a:cubicBezTo>
                <a:lnTo>
                  <a:pt x="402435" y="579309"/>
                </a:lnTo>
                <a:cubicBezTo>
                  <a:pt x="395375" y="565188"/>
                  <a:pt x="388314" y="559892"/>
                  <a:pt x="381254" y="563423"/>
                </a:cubicBezTo>
                <a:cubicBezTo>
                  <a:pt x="374193" y="566953"/>
                  <a:pt x="372429" y="566953"/>
                  <a:pt x="375959" y="563423"/>
                </a:cubicBezTo>
                <a:cubicBezTo>
                  <a:pt x="379489" y="559892"/>
                  <a:pt x="374193" y="554597"/>
                  <a:pt x="360074" y="547538"/>
                </a:cubicBezTo>
                <a:cubicBezTo>
                  <a:pt x="374193" y="547538"/>
                  <a:pt x="388314" y="551067"/>
                  <a:pt x="402435" y="558128"/>
                </a:cubicBezTo>
                <a:lnTo>
                  <a:pt x="423617" y="568718"/>
                </a:lnTo>
                <a:cubicBezTo>
                  <a:pt x="423617" y="561659"/>
                  <a:pt x="427145" y="558128"/>
                  <a:pt x="434206" y="558128"/>
                </a:cubicBezTo>
                <a:lnTo>
                  <a:pt x="444797" y="558128"/>
                </a:lnTo>
                <a:lnTo>
                  <a:pt x="455387" y="568718"/>
                </a:lnTo>
                <a:lnTo>
                  <a:pt x="487158" y="568718"/>
                </a:lnTo>
                <a:lnTo>
                  <a:pt x="434206" y="547538"/>
                </a:lnTo>
                <a:lnTo>
                  <a:pt x="434206" y="536947"/>
                </a:lnTo>
                <a:cubicBezTo>
                  <a:pt x="427145" y="536947"/>
                  <a:pt x="421851" y="535182"/>
                  <a:pt x="418320" y="531651"/>
                </a:cubicBezTo>
                <a:cubicBezTo>
                  <a:pt x="414791" y="528122"/>
                  <a:pt x="413026" y="526357"/>
                  <a:pt x="413026" y="526357"/>
                </a:cubicBezTo>
                <a:cubicBezTo>
                  <a:pt x="398905" y="526357"/>
                  <a:pt x="391845" y="526357"/>
                  <a:pt x="391845" y="526357"/>
                </a:cubicBezTo>
                <a:cubicBezTo>
                  <a:pt x="391845" y="519296"/>
                  <a:pt x="393610" y="515766"/>
                  <a:pt x="397139" y="515766"/>
                </a:cubicBezTo>
                <a:cubicBezTo>
                  <a:pt x="400670" y="515766"/>
                  <a:pt x="409496" y="515766"/>
                  <a:pt x="423617" y="515766"/>
                </a:cubicBezTo>
                <a:cubicBezTo>
                  <a:pt x="437737" y="522826"/>
                  <a:pt x="448327" y="526357"/>
                  <a:pt x="455387" y="526357"/>
                </a:cubicBezTo>
                <a:lnTo>
                  <a:pt x="444797" y="536947"/>
                </a:lnTo>
                <a:lnTo>
                  <a:pt x="508339" y="568718"/>
                </a:lnTo>
                <a:cubicBezTo>
                  <a:pt x="508339" y="568718"/>
                  <a:pt x="506574" y="568718"/>
                  <a:pt x="503043" y="568718"/>
                </a:cubicBezTo>
                <a:cubicBezTo>
                  <a:pt x="499514" y="568718"/>
                  <a:pt x="497749" y="572248"/>
                  <a:pt x="497749" y="579309"/>
                </a:cubicBezTo>
                <a:cubicBezTo>
                  <a:pt x="497749" y="579309"/>
                  <a:pt x="501279" y="579309"/>
                  <a:pt x="508339" y="579309"/>
                </a:cubicBezTo>
                <a:cubicBezTo>
                  <a:pt x="508339" y="586368"/>
                  <a:pt x="508339" y="589899"/>
                  <a:pt x="508339" y="589899"/>
                </a:cubicBezTo>
                <a:cubicBezTo>
                  <a:pt x="508339" y="589899"/>
                  <a:pt x="511870" y="586368"/>
                  <a:pt x="518930" y="579309"/>
                </a:cubicBezTo>
                <a:lnTo>
                  <a:pt x="550701" y="579309"/>
                </a:lnTo>
                <a:cubicBezTo>
                  <a:pt x="557761" y="586368"/>
                  <a:pt x="563056" y="589899"/>
                  <a:pt x="566587" y="589899"/>
                </a:cubicBezTo>
                <a:cubicBezTo>
                  <a:pt x="570116" y="589899"/>
                  <a:pt x="575412" y="589899"/>
                  <a:pt x="582473" y="589899"/>
                </a:cubicBezTo>
                <a:lnTo>
                  <a:pt x="582473" y="600490"/>
                </a:lnTo>
                <a:cubicBezTo>
                  <a:pt x="582473" y="600490"/>
                  <a:pt x="601889" y="605784"/>
                  <a:pt x="640720" y="616375"/>
                </a:cubicBezTo>
                <a:cubicBezTo>
                  <a:pt x="679551" y="626965"/>
                  <a:pt x="702497" y="632261"/>
                  <a:pt x="709557" y="632261"/>
                </a:cubicBezTo>
                <a:lnTo>
                  <a:pt x="614243" y="589899"/>
                </a:lnTo>
                <a:cubicBezTo>
                  <a:pt x="600122" y="582838"/>
                  <a:pt x="586001" y="575778"/>
                  <a:pt x="571882" y="568718"/>
                </a:cubicBezTo>
                <a:lnTo>
                  <a:pt x="540110" y="558128"/>
                </a:lnTo>
                <a:cubicBezTo>
                  <a:pt x="540110" y="558128"/>
                  <a:pt x="538345" y="556363"/>
                  <a:pt x="534816" y="552832"/>
                </a:cubicBezTo>
                <a:cubicBezTo>
                  <a:pt x="531285" y="549303"/>
                  <a:pt x="522460" y="544007"/>
                  <a:pt x="508339" y="536947"/>
                </a:cubicBezTo>
                <a:lnTo>
                  <a:pt x="487158" y="526357"/>
                </a:lnTo>
                <a:lnTo>
                  <a:pt x="540110" y="526357"/>
                </a:lnTo>
                <a:cubicBezTo>
                  <a:pt x="617774" y="540477"/>
                  <a:pt x="656605" y="547538"/>
                  <a:pt x="656605" y="547538"/>
                </a:cubicBezTo>
                <a:cubicBezTo>
                  <a:pt x="656605" y="547538"/>
                  <a:pt x="656605" y="545772"/>
                  <a:pt x="656605" y="542242"/>
                </a:cubicBezTo>
                <a:cubicBezTo>
                  <a:pt x="656605" y="538711"/>
                  <a:pt x="653074" y="536947"/>
                  <a:pt x="646015" y="536947"/>
                </a:cubicBezTo>
                <a:lnTo>
                  <a:pt x="656605" y="526357"/>
                </a:lnTo>
                <a:cubicBezTo>
                  <a:pt x="670726" y="533416"/>
                  <a:pt x="683080" y="538711"/>
                  <a:pt x="693672" y="542242"/>
                </a:cubicBezTo>
                <a:cubicBezTo>
                  <a:pt x="704261" y="545772"/>
                  <a:pt x="713087" y="547538"/>
                  <a:pt x="720147" y="547538"/>
                </a:cubicBezTo>
                <a:lnTo>
                  <a:pt x="730738" y="547538"/>
                </a:lnTo>
                <a:lnTo>
                  <a:pt x="720147" y="536947"/>
                </a:lnTo>
                <a:lnTo>
                  <a:pt x="741329" y="536947"/>
                </a:lnTo>
                <a:lnTo>
                  <a:pt x="730738" y="526357"/>
                </a:lnTo>
                <a:lnTo>
                  <a:pt x="741329" y="526357"/>
                </a:lnTo>
                <a:cubicBezTo>
                  <a:pt x="755449" y="533416"/>
                  <a:pt x="767805" y="536947"/>
                  <a:pt x="778395" y="536947"/>
                </a:cubicBezTo>
                <a:cubicBezTo>
                  <a:pt x="788984" y="536947"/>
                  <a:pt x="790751" y="533416"/>
                  <a:pt x="783690" y="526357"/>
                </a:cubicBezTo>
                <a:lnTo>
                  <a:pt x="783690" y="515766"/>
                </a:lnTo>
                <a:cubicBezTo>
                  <a:pt x="783690" y="515766"/>
                  <a:pt x="787220" y="515766"/>
                  <a:pt x="794281" y="515766"/>
                </a:cubicBezTo>
                <a:lnTo>
                  <a:pt x="836642" y="515766"/>
                </a:lnTo>
                <a:lnTo>
                  <a:pt x="847233" y="536947"/>
                </a:lnTo>
                <a:lnTo>
                  <a:pt x="879003" y="536947"/>
                </a:lnTo>
                <a:cubicBezTo>
                  <a:pt x="879003" y="536947"/>
                  <a:pt x="873709" y="535182"/>
                  <a:pt x="863118" y="531651"/>
                </a:cubicBezTo>
                <a:cubicBezTo>
                  <a:pt x="852528" y="528122"/>
                  <a:pt x="847233" y="522826"/>
                  <a:pt x="847233" y="515766"/>
                </a:cubicBezTo>
                <a:lnTo>
                  <a:pt x="868414" y="515766"/>
                </a:lnTo>
                <a:lnTo>
                  <a:pt x="879003" y="505176"/>
                </a:lnTo>
                <a:cubicBezTo>
                  <a:pt x="879003" y="505176"/>
                  <a:pt x="875474" y="501645"/>
                  <a:pt x="868414" y="494584"/>
                </a:cubicBezTo>
                <a:cubicBezTo>
                  <a:pt x="840172" y="487525"/>
                  <a:pt x="815462" y="483994"/>
                  <a:pt x="794281" y="483994"/>
                </a:cubicBezTo>
                <a:lnTo>
                  <a:pt x="782367" y="482671"/>
                </a:lnTo>
                <a:lnTo>
                  <a:pt x="773099" y="473405"/>
                </a:lnTo>
                <a:lnTo>
                  <a:pt x="773099" y="481642"/>
                </a:lnTo>
                <a:lnTo>
                  <a:pt x="770452" y="481347"/>
                </a:lnTo>
                <a:cubicBezTo>
                  <a:pt x="765156" y="479583"/>
                  <a:pt x="762510" y="476934"/>
                  <a:pt x="762510" y="473405"/>
                </a:cubicBezTo>
                <a:cubicBezTo>
                  <a:pt x="755449" y="459284"/>
                  <a:pt x="734268" y="448693"/>
                  <a:pt x="698966" y="441632"/>
                </a:cubicBezTo>
                <a:cubicBezTo>
                  <a:pt x="691905" y="441632"/>
                  <a:pt x="684847" y="438103"/>
                  <a:pt x="677786" y="431043"/>
                </a:cubicBezTo>
                <a:cubicBezTo>
                  <a:pt x="677786" y="423982"/>
                  <a:pt x="677786" y="420453"/>
                  <a:pt x="677786" y="420453"/>
                </a:cubicBezTo>
                <a:cubicBezTo>
                  <a:pt x="684847" y="420453"/>
                  <a:pt x="688377" y="416922"/>
                  <a:pt x="688377" y="409861"/>
                </a:cubicBezTo>
                <a:cubicBezTo>
                  <a:pt x="681316" y="409861"/>
                  <a:pt x="677786" y="409861"/>
                  <a:pt x="677786" y="409861"/>
                </a:cubicBezTo>
                <a:cubicBezTo>
                  <a:pt x="663665" y="416922"/>
                  <a:pt x="667195" y="431043"/>
                  <a:pt x="688377" y="452224"/>
                </a:cubicBezTo>
                <a:cubicBezTo>
                  <a:pt x="695437" y="452224"/>
                  <a:pt x="700732" y="453988"/>
                  <a:pt x="704261" y="457519"/>
                </a:cubicBezTo>
                <a:cubicBezTo>
                  <a:pt x="707793" y="461049"/>
                  <a:pt x="709557" y="462813"/>
                  <a:pt x="709557" y="462813"/>
                </a:cubicBezTo>
                <a:cubicBezTo>
                  <a:pt x="716617" y="469874"/>
                  <a:pt x="720147" y="469874"/>
                  <a:pt x="720147" y="462813"/>
                </a:cubicBezTo>
                <a:cubicBezTo>
                  <a:pt x="727208" y="462813"/>
                  <a:pt x="730738" y="462813"/>
                  <a:pt x="730738" y="462813"/>
                </a:cubicBezTo>
                <a:cubicBezTo>
                  <a:pt x="730738" y="462813"/>
                  <a:pt x="730738" y="466344"/>
                  <a:pt x="730738" y="473405"/>
                </a:cubicBezTo>
                <a:cubicBezTo>
                  <a:pt x="723678" y="480463"/>
                  <a:pt x="725443" y="482230"/>
                  <a:pt x="736034" y="478699"/>
                </a:cubicBezTo>
                <a:cubicBezTo>
                  <a:pt x="746624" y="475169"/>
                  <a:pt x="751919" y="475169"/>
                  <a:pt x="751919" y="478699"/>
                </a:cubicBezTo>
                <a:cubicBezTo>
                  <a:pt x="751919" y="482230"/>
                  <a:pt x="755449" y="487525"/>
                  <a:pt x="762510" y="494584"/>
                </a:cubicBezTo>
                <a:lnTo>
                  <a:pt x="762510" y="515766"/>
                </a:lnTo>
                <a:cubicBezTo>
                  <a:pt x="762510" y="515766"/>
                  <a:pt x="755449" y="512236"/>
                  <a:pt x="741329" y="505176"/>
                </a:cubicBezTo>
                <a:cubicBezTo>
                  <a:pt x="734268" y="505176"/>
                  <a:pt x="727208" y="503411"/>
                  <a:pt x="720147" y="499880"/>
                </a:cubicBezTo>
                <a:cubicBezTo>
                  <a:pt x="713087" y="496351"/>
                  <a:pt x="709557" y="498115"/>
                  <a:pt x="709557" y="505176"/>
                </a:cubicBezTo>
                <a:lnTo>
                  <a:pt x="667195" y="494584"/>
                </a:lnTo>
                <a:cubicBezTo>
                  <a:pt x="667195" y="487525"/>
                  <a:pt x="663665" y="483994"/>
                  <a:pt x="656605" y="483994"/>
                </a:cubicBezTo>
                <a:cubicBezTo>
                  <a:pt x="649545" y="483994"/>
                  <a:pt x="646015" y="483994"/>
                  <a:pt x="646015" y="483994"/>
                </a:cubicBezTo>
                <a:cubicBezTo>
                  <a:pt x="638953" y="483994"/>
                  <a:pt x="635425" y="480463"/>
                  <a:pt x="635425" y="473405"/>
                </a:cubicBezTo>
                <a:cubicBezTo>
                  <a:pt x="635425" y="466344"/>
                  <a:pt x="638953" y="462813"/>
                  <a:pt x="646015" y="462813"/>
                </a:cubicBezTo>
                <a:cubicBezTo>
                  <a:pt x="653074" y="462813"/>
                  <a:pt x="656605" y="462813"/>
                  <a:pt x="656605" y="462813"/>
                </a:cubicBezTo>
                <a:lnTo>
                  <a:pt x="635425" y="452224"/>
                </a:lnTo>
                <a:cubicBezTo>
                  <a:pt x="635425" y="452224"/>
                  <a:pt x="631895" y="452224"/>
                  <a:pt x="624833" y="452224"/>
                </a:cubicBezTo>
                <a:cubicBezTo>
                  <a:pt x="596593" y="423982"/>
                  <a:pt x="564822" y="413392"/>
                  <a:pt x="529521" y="420453"/>
                </a:cubicBezTo>
                <a:lnTo>
                  <a:pt x="508339" y="409861"/>
                </a:lnTo>
                <a:cubicBezTo>
                  <a:pt x="515400" y="402801"/>
                  <a:pt x="515400" y="397507"/>
                  <a:pt x="508339" y="393976"/>
                </a:cubicBezTo>
                <a:cubicBezTo>
                  <a:pt x="501279" y="390445"/>
                  <a:pt x="476569" y="385151"/>
                  <a:pt x="434206" y="378091"/>
                </a:cubicBezTo>
                <a:lnTo>
                  <a:pt x="423617" y="356909"/>
                </a:lnTo>
                <a:lnTo>
                  <a:pt x="381254" y="346320"/>
                </a:lnTo>
                <a:cubicBezTo>
                  <a:pt x="374193" y="339259"/>
                  <a:pt x="370664" y="335728"/>
                  <a:pt x="370664" y="335728"/>
                </a:cubicBezTo>
                <a:lnTo>
                  <a:pt x="360074" y="335728"/>
                </a:lnTo>
                <a:lnTo>
                  <a:pt x="349483" y="335728"/>
                </a:lnTo>
                <a:lnTo>
                  <a:pt x="338893" y="325139"/>
                </a:lnTo>
                <a:cubicBezTo>
                  <a:pt x="331833" y="325139"/>
                  <a:pt x="331833" y="321608"/>
                  <a:pt x="338893" y="314549"/>
                </a:cubicBezTo>
                <a:cubicBezTo>
                  <a:pt x="345953" y="307488"/>
                  <a:pt x="360074" y="307488"/>
                  <a:pt x="381254" y="314549"/>
                </a:cubicBezTo>
                <a:cubicBezTo>
                  <a:pt x="388314" y="314549"/>
                  <a:pt x="400670" y="316313"/>
                  <a:pt x="418320" y="319843"/>
                </a:cubicBezTo>
                <a:cubicBezTo>
                  <a:pt x="435971" y="323374"/>
                  <a:pt x="451857" y="323374"/>
                  <a:pt x="465977" y="319843"/>
                </a:cubicBezTo>
                <a:cubicBezTo>
                  <a:pt x="480097" y="316313"/>
                  <a:pt x="487158" y="314549"/>
                  <a:pt x="487158" y="314549"/>
                </a:cubicBezTo>
                <a:lnTo>
                  <a:pt x="455387" y="293368"/>
                </a:lnTo>
                <a:cubicBezTo>
                  <a:pt x="455387" y="293368"/>
                  <a:pt x="451857" y="291603"/>
                  <a:pt x="444797" y="288072"/>
                </a:cubicBezTo>
                <a:cubicBezTo>
                  <a:pt x="437737" y="284541"/>
                  <a:pt x="427145" y="279247"/>
                  <a:pt x="413026" y="272186"/>
                </a:cubicBezTo>
                <a:cubicBezTo>
                  <a:pt x="391845" y="265126"/>
                  <a:pt x="377724" y="265126"/>
                  <a:pt x="370664" y="272186"/>
                </a:cubicBezTo>
                <a:cubicBezTo>
                  <a:pt x="363604" y="272186"/>
                  <a:pt x="360074" y="272186"/>
                  <a:pt x="360074" y="272186"/>
                </a:cubicBezTo>
                <a:lnTo>
                  <a:pt x="360074" y="261597"/>
                </a:lnTo>
                <a:lnTo>
                  <a:pt x="338893" y="251005"/>
                </a:lnTo>
                <a:cubicBezTo>
                  <a:pt x="324772" y="243945"/>
                  <a:pt x="315946" y="235120"/>
                  <a:pt x="312416" y="224530"/>
                </a:cubicBezTo>
                <a:cubicBezTo>
                  <a:pt x="308887" y="213939"/>
                  <a:pt x="303592" y="208645"/>
                  <a:pt x="296531" y="208645"/>
                </a:cubicBezTo>
                <a:cubicBezTo>
                  <a:pt x="289471" y="208645"/>
                  <a:pt x="282411" y="205114"/>
                  <a:pt x="275350" y="198053"/>
                </a:cubicBezTo>
                <a:lnTo>
                  <a:pt x="275350" y="187463"/>
                </a:lnTo>
                <a:lnTo>
                  <a:pt x="264760" y="176872"/>
                </a:lnTo>
                <a:cubicBezTo>
                  <a:pt x="243579" y="169813"/>
                  <a:pt x="232989" y="166282"/>
                  <a:pt x="232989" y="166282"/>
                </a:cubicBezTo>
                <a:cubicBezTo>
                  <a:pt x="232989" y="159222"/>
                  <a:pt x="231223" y="155691"/>
                  <a:pt x="227693" y="155691"/>
                </a:cubicBezTo>
                <a:cubicBezTo>
                  <a:pt x="224162" y="155691"/>
                  <a:pt x="222398" y="155691"/>
                  <a:pt x="222398" y="155691"/>
                </a:cubicBezTo>
                <a:cubicBezTo>
                  <a:pt x="208277" y="155691"/>
                  <a:pt x="197688" y="155691"/>
                  <a:pt x="190627" y="155691"/>
                </a:cubicBezTo>
                <a:lnTo>
                  <a:pt x="201217" y="145101"/>
                </a:lnTo>
                <a:cubicBezTo>
                  <a:pt x="208277" y="145101"/>
                  <a:pt x="215337" y="145101"/>
                  <a:pt x="222398" y="145101"/>
                </a:cubicBezTo>
                <a:lnTo>
                  <a:pt x="243579" y="145101"/>
                </a:lnTo>
                <a:cubicBezTo>
                  <a:pt x="250640" y="152162"/>
                  <a:pt x="268289" y="155691"/>
                  <a:pt x="296531" y="155691"/>
                </a:cubicBezTo>
                <a:lnTo>
                  <a:pt x="338893" y="166282"/>
                </a:lnTo>
                <a:lnTo>
                  <a:pt x="349483" y="176872"/>
                </a:lnTo>
                <a:cubicBezTo>
                  <a:pt x="349483" y="176872"/>
                  <a:pt x="356544" y="180403"/>
                  <a:pt x="370664" y="187463"/>
                </a:cubicBezTo>
                <a:lnTo>
                  <a:pt x="391845" y="208645"/>
                </a:lnTo>
                <a:cubicBezTo>
                  <a:pt x="405964" y="208645"/>
                  <a:pt x="409496" y="205114"/>
                  <a:pt x="402435" y="198053"/>
                </a:cubicBezTo>
                <a:lnTo>
                  <a:pt x="402435" y="176872"/>
                </a:lnTo>
                <a:lnTo>
                  <a:pt x="413026" y="166282"/>
                </a:lnTo>
                <a:lnTo>
                  <a:pt x="423617" y="166282"/>
                </a:lnTo>
                <a:cubicBezTo>
                  <a:pt x="423617" y="166282"/>
                  <a:pt x="425381" y="168047"/>
                  <a:pt x="428912" y="171578"/>
                </a:cubicBezTo>
                <a:cubicBezTo>
                  <a:pt x="432441" y="175107"/>
                  <a:pt x="437737" y="176872"/>
                  <a:pt x="444797" y="176872"/>
                </a:cubicBezTo>
                <a:lnTo>
                  <a:pt x="455387" y="176872"/>
                </a:lnTo>
                <a:lnTo>
                  <a:pt x="444797" y="166282"/>
                </a:lnTo>
                <a:lnTo>
                  <a:pt x="423617" y="145101"/>
                </a:lnTo>
                <a:lnTo>
                  <a:pt x="370664" y="113330"/>
                </a:lnTo>
                <a:cubicBezTo>
                  <a:pt x="363604" y="113330"/>
                  <a:pt x="360074" y="109799"/>
                  <a:pt x="360074" y="102739"/>
                </a:cubicBezTo>
                <a:lnTo>
                  <a:pt x="338893" y="102739"/>
                </a:lnTo>
                <a:cubicBezTo>
                  <a:pt x="338893" y="109799"/>
                  <a:pt x="331833" y="109799"/>
                  <a:pt x="317712" y="102739"/>
                </a:cubicBezTo>
                <a:lnTo>
                  <a:pt x="296531" y="102739"/>
                </a:lnTo>
                <a:cubicBezTo>
                  <a:pt x="289471" y="102739"/>
                  <a:pt x="285940" y="102739"/>
                  <a:pt x="285940" y="102739"/>
                </a:cubicBezTo>
                <a:lnTo>
                  <a:pt x="264760" y="92149"/>
                </a:lnTo>
                <a:lnTo>
                  <a:pt x="254169" y="81559"/>
                </a:lnTo>
                <a:cubicBezTo>
                  <a:pt x="254169" y="74499"/>
                  <a:pt x="257700" y="74499"/>
                  <a:pt x="264760" y="81559"/>
                </a:cubicBezTo>
                <a:lnTo>
                  <a:pt x="307121" y="70968"/>
                </a:lnTo>
                <a:lnTo>
                  <a:pt x="307121" y="60378"/>
                </a:lnTo>
                <a:cubicBezTo>
                  <a:pt x="300060" y="60378"/>
                  <a:pt x="289471" y="56847"/>
                  <a:pt x="275350" y="49787"/>
                </a:cubicBezTo>
                <a:lnTo>
                  <a:pt x="264760" y="28607"/>
                </a:lnTo>
                <a:cubicBezTo>
                  <a:pt x="271820" y="28607"/>
                  <a:pt x="275350" y="28607"/>
                  <a:pt x="275350" y="28607"/>
                </a:cubicBezTo>
                <a:cubicBezTo>
                  <a:pt x="275350" y="28607"/>
                  <a:pt x="271820" y="25077"/>
                  <a:pt x="264760" y="18016"/>
                </a:cubicBezTo>
                <a:cubicBezTo>
                  <a:pt x="264760" y="10956"/>
                  <a:pt x="266525" y="7426"/>
                  <a:pt x="270055" y="7426"/>
                </a:cubicBezTo>
                <a:cubicBezTo>
                  <a:pt x="273585" y="7426"/>
                  <a:pt x="278881" y="10956"/>
                  <a:pt x="285940" y="18016"/>
                </a:cubicBezTo>
                <a:cubicBezTo>
                  <a:pt x="293001" y="25077"/>
                  <a:pt x="294766" y="30372"/>
                  <a:pt x="291235" y="33902"/>
                </a:cubicBezTo>
                <a:cubicBezTo>
                  <a:pt x="287706" y="37433"/>
                  <a:pt x="289471" y="40962"/>
                  <a:pt x="296531" y="44493"/>
                </a:cubicBezTo>
                <a:cubicBezTo>
                  <a:pt x="303592" y="48022"/>
                  <a:pt x="307121" y="46258"/>
                  <a:pt x="307121" y="39197"/>
                </a:cubicBezTo>
                <a:cubicBezTo>
                  <a:pt x="307121" y="32137"/>
                  <a:pt x="307121" y="25077"/>
                  <a:pt x="307121" y="18016"/>
                </a:cubicBezTo>
                <a:lnTo>
                  <a:pt x="317712" y="39197"/>
                </a:lnTo>
                <a:cubicBezTo>
                  <a:pt x="324772" y="74499"/>
                  <a:pt x="342423" y="78029"/>
                  <a:pt x="370664" y="49787"/>
                </a:cubicBezTo>
                <a:cubicBezTo>
                  <a:pt x="370664" y="49787"/>
                  <a:pt x="372429" y="51552"/>
                  <a:pt x="375959" y="55083"/>
                </a:cubicBezTo>
                <a:cubicBezTo>
                  <a:pt x="379489" y="58614"/>
                  <a:pt x="388314" y="60378"/>
                  <a:pt x="402435" y="60378"/>
                </a:cubicBezTo>
                <a:cubicBezTo>
                  <a:pt x="402435" y="60378"/>
                  <a:pt x="405964" y="60378"/>
                  <a:pt x="413026" y="60378"/>
                </a:cubicBezTo>
                <a:cubicBezTo>
                  <a:pt x="413026" y="53318"/>
                  <a:pt x="409496" y="48022"/>
                  <a:pt x="402435" y="44493"/>
                </a:cubicBezTo>
                <a:cubicBezTo>
                  <a:pt x="395375" y="40962"/>
                  <a:pt x="388314" y="42728"/>
                  <a:pt x="381254" y="49787"/>
                </a:cubicBezTo>
                <a:lnTo>
                  <a:pt x="370664" y="49787"/>
                </a:lnTo>
                <a:cubicBezTo>
                  <a:pt x="377724" y="49787"/>
                  <a:pt x="377724" y="46258"/>
                  <a:pt x="370664" y="39197"/>
                </a:cubicBezTo>
                <a:cubicBezTo>
                  <a:pt x="363604" y="32137"/>
                  <a:pt x="353014" y="25077"/>
                  <a:pt x="338893" y="18016"/>
                </a:cubicBezTo>
                <a:cubicBezTo>
                  <a:pt x="338893" y="18016"/>
                  <a:pt x="335362" y="16251"/>
                  <a:pt x="328302" y="12721"/>
                </a:cubicBezTo>
                <a:cubicBezTo>
                  <a:pt x="321241" y="9191"/>
                  <a:pt x="317712" y="7426"/>
                  <a:pt x="317712" y="7426"/>
                </a:cubicBezTo>
                <a:cubicBezTo>
                  <a:pt x="317712" y="7426"/>
                  <a:pt x="315946" y="7426"/>
                  <a:pt x="312416" y="7426"/>
                </a:cubicBezTo>
                <a:close/>
                <a:moveTo>
                  <a:pt x="285940" y="0"/>
                </a:moveTo>
                <a:lnTo>
                  <a:pt x="296531" y="0"/>
                </a:lnTo>
                <a:lnTo>
                  <a:pt x="296531" y="7426"/>
                </a:lnTo>
                <a:cubicBezTo>
                  <a:pt x="296531" y="7426"/>
                  <a:pt x="293001" y="7426"/>
                  <a:pt x="285940" y="7426"/>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23" name="Google Shape;123;p138"/>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138"/>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grpSp>
        <p:nvGrpSpPr>
          <p:cNvPr id="125" name="Google Shape;125;p138"/>
          <p:cNvGrpSpPr/>
          <p:nvPr/>
        </p:nvGrpSpPr>
        <p:grpSpPr>
          <a:xfrm>
            <a:off x="9186199" y="3303099"/>
            <a:ext cx="2064368" cy="1640869"/>
            <a:chOff x="9186199" y="2684120"/>
            <a:chExt cx="2064368" cy="1640869"/>
          </a:xfrm>
        </p:grpSpPr>
        <p:sp>
          <p:nvSpPr>
            <p:cNvPr id="126" name="Google Shape;126;p138"/>
            <p:cNvSpPr/>
            <p:nvPr/>
          </p:nvSpPr>
          <p:spPr>
            <a:xfrm>
              <a:off x="9186199" y="2684120"/>
              <a:ext cx="2064368" cy="1640869"/>
            </a:xfrm>
            <a:custGeom>
              <a:avLst/>
              <a:gdLst/>
              <a:ahLst/>
              <a:cxnLst/>
              <a:rect l="l" t="t" r="r" b="b"/>
              <a:pathLst>
                <a:path w="2408609" h="1914490" extrusionOk="0">
                  <a:moveTo>
                    <a:pt x="0" y="0"/>
                  </a:moveTo>
                  <a:lnTo>
                    <a:pt x="98444" y="2489"/>
                  </a:lnTo>
                  <a:cubicBezTo>
                    <a:pt x="1027802" y="49599"/>
                    <a:pt x="1840516" y="538821"/>
                    <a:pt x="2330455" y="1264026"/>
                  </a:cubicBezTo>
                  <a:lnTo>
                    <a:pt x="2408609" y="1392672"/>
                  </a:lnTo>
                  <a:lnTo>
                    <a:pt x="1504793" y="1914490"/>
                  </a:lnTo>
                  <a:lnTo>
                    <a:pt x="1464388" y="1847982"/>
                  </a:lnTo>
                  <a:cubicBezTo>
                    <a:pt x="1169159" y="1410986"/>
                    <a:pt x="689669" y="1108705"/>
                    <a:pt x="137396" y="1052618"/>
                  </a:cubicBezTo>
                  <a:lnTo>
                    <a:pt x="0" y="1045680"/>
                  </a:lnTo>
                  <a:lnTo>
                    <a:pt x="0" y="0"/>
                  </a:ln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1" i="0" u="none" strike="noStrike" cap="none">
                <a:solidFill>
                  <a:schemeClr val="dk2"/>
                </a:solidFill>
                <a:latin typeface="Bebas Neue"/>
                <a:ea typeface="Bebas Neue"/>
                <a:cs typeface="Bebas Neue"/>
                <a:sym typeface="Bebas Neue"/>
              </a:endParaRPr>
            </a:p>
          </p:txBody>
        </p:sp>
        <p:sp>
          <p:nvSpPr>
            <p:cNvPr id="127" name="Google Shape;127;p138"/>
            <p:cNvSpPr txBox="1"/>
            <p:nvPr/>
          </p:nvSpPr>
          <p:spPr>
            <a:xfrm>
              <a:off x="9848998" y="3140635"/>
              <a:ext cx="550151" cy="646331"/>
            </a:xfrm>
            <a:prstGeom prst="rect">
              <a:avLst/>
            </a:prstGeom>
            <a:solidFill>
              <a:srgbClr val="DBE1E3"/>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a:solidFill>
                    <a:schemeClr val="dk2"/>
                  </a:solidFill>
                  <a:latin typeface="Bebas Neue"/>
                  <a:ea typeface="Bebas Neue"/>
                  <a:cs typeface="Bebas Neue"/>
                  <a:sym typeface="Bebas Neue"/>
                </a:rPr>
                <a:t>01</a:t>
              </a:r>
              <a:endParaRPr sz="3600" b="1" i="0" u="none" strike="noStrike" cap="none">
                <a:solidFill>
                  <a:schemeClr val="dk2"/>
                </a:solidFill>
                <a:latin typeface="Bebas Neue"/>
                <a:ea typeface="Bebas Neue"/>
                <a:cs typeface="Bebas Neue"/>
                <a:sym typeface="Bebas Neue"/>
              </a:endParaRPr>
            </a:p>
          </p:txBody>
        </p:sp>
      </p:grpSp>
      <p:grpSp>
        <p:nvGrpSpPr>
          <p:cNvPr id="128" name="Google Shape;128;p138"/>
          <p:cNvGrpSpPr/>
          <p:nvPr/>
        </p:nvGrpSpPr>
        <p:grpSpPr>
          <a:xfrm>
            <a:off x="10519742" y="4568879"/>
            <a:ext cx="1083911" cy="2385613"/>
            <a:chOff x="10519742" y="3949900"/>
            <a:chExt cx="1083911" cy="2385613"/>
          </a:xfrm>
        </p:grpSpPr>
        <p:sp>
          <p:nvSpPr>
            <p:cNvPr id="129" name="Google Shape;129;p138"/>
            <p:cNvSpPr/>
            <p:nvPr/>
          </p:nvSpPr>
          <p:spPr>
            <a:xfrm>
              <a:off x="10519742" y="3949900"/>
              <a:ext cx="1083911" cy="2385613"/>
            </a:xfrm>
            <a:custGeom>
              <a:avLst/>
              <a:gdLst/>
              <a:ahLst/>
              <a:cxnLst/>
              <a:rect l="l" t="t" r="r" b="b"/>
              <a:pathLst>
                <a:path w="1264657" h="2783422" extrusionOk="0">
                  <a:moveTo>
                    <a:pt x="903834" y="0"/>
                  </a:moveTo>
                  <a:lnTo>
                    <a:pt x="918287" y="23790"/>
                  </a:lnTo>
                  <a:cubicBezTo>
                    <a:pt x="1139183" y="430422"/>
                    <a:pt x="1264657" y="896414"/>
                    <a:pt x="1264657" y="1391711"/>
                  </a:cubicBezTo>
                  <a:cubicBezTo>
                    <a:pt x="1264657" y="1887009"/>
                    <a:pt x="1139183" y="2353000"/>
                    <a:pt x="918287" y="2759632"/>
                  </a:cubicBezTo>
                  <a:lnTo>
                    <a:pt x="903835" y="2783422"/>
                  </a:lnTo>
                  <a:lnTo>
                    <a:pt x="1" y="2261593"/>
                  </a:lnTo>
                  <a:lnTo>
                    <a:pt x="76770" y="2102227"/>
                  </a:lnTo>
                  <a:cubicBezTo>
                    <a:pt x="169139" y="1883843"/>
                    <a:pt x="220217" y="1643742"/>
                    <a:pt x="220217" y="1391711"/>
                  </a:cubicBezTo>
                  <a:cubicBezTo>
                    <a:pt x="220217" y="1139680"/>
                    <a:pt x="169139" y="899579"/>
                    <a:pt x="76770" y="681195"/>
                  </a:cubicBezTo>
                  <a:lnTo>
                    <a:pt x="0" y="521829"/>
                  </a:lnTo>
                  <a:lnTo>
                    <a:pt x="903834" y="0"/>
                  </a:lnTo>
                  <a:close/>
                </a:path>
              </a:pathLst>
            </a:cu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1" i="0" u="none" strike="noStrike" cap="none">
                <a:solidFill>
                  <a:schemeClr val="dk2"/>
                </a:solidFill>
                <a:latin typeface="Bebas Neue"/>
                <a:ea typeface="Bebas Neue"/>
                <a:cs typeface="Bebas Neue"/>
                <a:sym typeface="Bebas Neue"/>
              </a:endParaRPr>
            </a:p>
          </p:txBody>
        </p:sp>
        <p:sp>
          <p:nvSpPr>
            <p:cNvPr id="130" name="Google Shape;130;p138"/>
            <p:cNvSpPr txBox="1"/>
            <p:nvPr/>
          </p:nvSpPr>
          <p:spPr>
            <a:xfrm>
              <a:off x="10861612" y="4819540"/>
              <a:ext cx="550151" cy="646331"/>
            </a:xfrm>
            <a:prstGeom prst="rect">
              <a:avLst/>
            </a:prstGeom>
            <a:solidFill>
              <a:srgbClr val="B7C4C9"/>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a:solidFill>
                    <a:schemeClr val="dk2"/>
                  </a:solidFill>
                  <a:latin typeface="Bebas Neue"/>
                  <a:ea typeface="Bebas Neue"/>
                  <a:cs typeface="Bebas Neue"/>
                  <a:sym typeface="Bebas Neue"/>
                </a:rPr>
                <a:t>02</a:t>
              </a:r>
              <a:endParaRPr sz="3600" b="1" i="0" u="none" strike="noStrike" cap="none">
                <a:solidFill>
                  <a:schemeClr val="dk2"/>
                </a:solidFill>
                <a:latin typeface="Bebas Neue"/>
                <a:ea typeface="Bebas Neue"/>
                <a:cs typeface="Bebas Neue"/>
                <a:sym typeface="Bebas Neue"/>
              </a:endParaRPr>
            </a:p>
          </p:txBody>
        </p:sp>
      </p:grpSp>
      <p:grpSp>
        <p:nvGrpSpPr>
          <p:cNvPr id="131" name="Google Shape;131;p138"/>
          <p:cNvGrpSpPr/>
          <p:nvPr/>
        </p:nvGrpSpPr>
        <p:grpSpPr>
          <a:xfrm>
            <a:off x="9186199" y="6579402"/>
            <a:ext cx="2064368" cy="1640869"/>
            <a:chOff x="9186199" y="5960423"/>
            <a:chExt cx="2064368" cy="1640869"/>
          </a:xfrm>
        </p:grpSpPr>
        <p:sp>
          <p:nvSpPr>
            <p:cNvPr id="132" name="Google Shape;132;p138"/>
            <p:cNvSpPr/>
            <p:nvPr/>
          </p:nvSpPr>
          <p:spPr>
            <a:xfrm>
              <a:off x="9186199" y="5960423"/>
              <a:ext cx="2064368" cy="1640869"/>
            </a:xfrm>
            <a:custGeom>
              <a:avLst/>
              <a:gdLst/>
              <a:ahLst/>
              <a:cxnLst/>
              <a:rect l="l" t="t" r="r" b="b"/>
              <a:pathLst>
                <a:path w="2408609" h="1914490" extrusionOk="0">
                  <a:moveTo>
                    <a:pt x="1504793" y="0"/>
                  </a:moveTo>
                  <a:lnTo>
                    <a:pt x="2408609" y="521818"/>
                  </a:lnTo>
                  <a:lnTo>
                    <a:pt x="2330455" y="650464"/>
                  </a:lnTo>
                  <a:cubicBezTo>
                    <a:pt x="1840516" y="1375669"/>
                    <a:pt x="1027802" y="1864892"/>
                    <a:pt x="98444" y="1912001"/>
                  </a:cubicBezTo>
                  <a:lnTo>
                    <a:pt x="0" y="1914490"/>
                  </a:lnTo>
                  <a:lnTo>
                    <a:pt x="0" y="868810"/>
                  </a:lnTo>
                  <a:lnTo>
                    <a:pt x="137396" y="861872"/>
                  </a:lnTo>
                  <a:cubicBezTo>
                    <a:pt x="689669" y="805786"/>
                    <a:pt x="1169159" y="503504"/>
                    <a:pt x="1464388" y="66508"/>
                  </a:cubicBezTo>
                  <a:lnTo>
                    <a:pt x="1504793" y="0"/>
                  </a:lnTo>
                  <a:close/>
                </a:path>
              </a:pathLst>
            </a:custGeom>
            <a:solidFill>
              <a:srgbClr val="95A6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1" i="0" u="none" strike="noStrike" cap="none">
                <a:solidFill>
                  <a:schemeClr val="dk2"/>
                </a:solidFill>
                <a:latin typeface="Bebas Neue"/>
                <a:ea typeface="Bebas Neue"/>
                <a:cs typeface="Bebas Neue"/>
                <a:sym typeface="Bebas Neue"/>
              </a:endParaRPr>
            </a:p>
          </p:txBody>
        </p:sp>
        <p:sp>
          <p:nvSpPr>
            <p:cNvPr id="133" name="Google Shape;133;p138"/>
            <p:cNvSpPr txBox="1"/>
            <p:nvPr/>
          </p:nvSpPr>
          <p:spPr>
            <a:xfrm>
              <a:off x="9848998" y="6578777"/>
              <a:ext cx="550151" cy="646331"/>
            </a:xfrm>
            <a:prstGeom prst="rect">
              <a:avLst/>
            </a:prstGeom>
            <a:solidFill>
              <a:srgbClr val="95A6A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a:solidFill>
                    <a:schemeClr val="dk2"/>
                  </a:solidFill>
                  <a:latin typeface="Bebas Neue"/>
                  <a:ea typeface="Bebas Neue"/>
                  <a:cs typeface="Bebas Neue"/>
                  <a:sym typeface="Bebas Neue"/>
                </a:rPr>
                <a:t>03</a:t>
              </a:r>
              <a:endParaRPr sz="3600" b="1" i="0" u="none" strike="noStrike" cap="none">
                <a:solidFill>
                  <a:schemeClr val="dk2"/>
                </a:solidFill>
                <a:latin typeface="Bebas Neue"/>
                <a:ea typeface="Bebas Neue"/>
                <a:cs typeface="Bebas Neue"/>
                <a:sym typeface="Bebas Neue"/>
              </a:endParaRPr>
            </a:p>
          </p:txBody>
        </p:sp>
      </p:grpSp>
      <p:grpSp>
        <p:nvGrpSpPr>
          <p:cNvPr id="134" name="Google Shape;134;p138"/>
          <p:cNvGrpSpPr/>
          <p:nvPr/>
        </p:nvGrpSpPr>
        <p:grpSpPr>
          <a:xfrm>
            <a:off x="7037432" y="6579402"/>
            <a:ext cx="2064368" cy="1640869"/>
            <a:chOff x="7037432" y="5960423"/>
            <a:chExt cx="2064368" cy="1640869"/>
          </a:xfrm>
        </p:grpSpPr>
        <p:sp>
          <p:nvSpPr>
            <p:cNvPr id="135" name="Google Shape;135;p138"/>
            <p:cNvSpPr/>
            <p:nvPr/>
          </p:nvSpPr>
          <p:spPr>
            <a:xfrm>
              <a:off x="7037432" y="5960423"/>
              <a:ext cx="2064368" cy="1640869"/>
            </a:xfrm>
            <a:custGeom>
              <a:avLst/>
              <a:gdLst/>
              <a:ahLst/>
              <a:cxnLst/>
              <a:rect l="l" t="t" r="r" b="b"/>
              <a:pathLst>
                <a:path w="2408609" h="1914490" extrusionOk="0">
                  <a:moveTo>
                    <a:pt x="903815" y="0"/>
                  </a:moveTo>
                  <a:lnTo>
                    <a:pt x="944220" y="66508"/>
                  </a:lnTo>
                  <a:cubicBezTo>
                    <a:pt x="1239449" y="503504"/>
                    <a:pt x="1718939" y="805786"/>
                    <a:pt x="2271212" y="861872"/>
                  </a:cubicBezTo>
                  <a:lnTo>
                    <a:pt x="2408609" y="868810"/>
                  </a:lnTo>
                  <a:lnTo>
                    <a:pt x="2408609" y="1914490"/>
                  </a:lnTo>
                  <a:lnTo>
                    <a:pt x="2310166" y="1912001"/>
                  </a:lnTo>
                  <a:cubicBezTo>
                    <a:pt x="1380808" y="1864892"/>
                    <a:pt x="568095" y="1375669"/>
                    <a:pt x="78155" y="650464"/>
                  </a:cubicBezTo>
                  <a:lnTo>
                    <a:pt x="0" y="521817"/>
                  </a:lnTo>
                  <a:lnTo>
                    <a:pt x="903815" y="0"/>
                  </a:ln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1" i="0" u="none" strike="noStrike" cap="none">
                <a:solidFill>
                  <a:schemeClr val="dk2"/>
                </a:solidFill>
                <a:latin typeface="Bebas Neue"/>
                <a:ea typeface="Bebas Neue"/>
                <a:cs typeface="Bebas Neue"/>
                <a:sym typeface="Bebas Neue"/>
              </a:endParaRPr>
            </a:p>
          </p:txBody>
        </p:sp>
        <p:sp>
          <p:nvSpPr>
            <p:cNvPr id="136" name="Google Shape;136;p138"/>
            <p:cNvSpPr txBox="1"/>
            <p:nvPr/>
          </p:nvSpPr>
          <p:spPr>
            <a:xfrm>
              <a:off x="7857307" y="6578777"/>
              <a:ext cx="550151" cy="646331"/>
            </a:xfrm>
            <a:prstGeom prst="rect">
              <a:avLst/>
            </a:prstGeom>
            <a:solidFill>
              <a:srgbClr val="DBE1E3"/>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a:solidFill>
                    <a:schemeClr val="dk2"/>
                  </a:solidFill>
                  <a:latin typeface="Bebas Neue"/>
                  <a:ea typeface="Bebas Neue"/>
                  <a:cs typeface="Bebas Neue"/>
                  <a:sym typeface="Bebas Neue"/>
                </a:rPr>
                <a:t>04</a:t>
              </a:r>
              <a:endParaRPr sz="3600" b="1" i="0" u="none" strike="noStrike" cap="none">
                <a:solidFill>
                  <a:schemeClr val="dk2"/>
                </a:solidFill>
                <a:latin typeface="Bebas Neue"/>
                <a:ea typeface="Bebas Neue"/>
                <a:cs typeface="Bebas Neue"/>
                <a:sym typeface="Bebas Neue"/>
              </a:endParaRPr>
            </a:p>
          </p:txBody>
        </p:sp>
      </p:grpSp>
      <p:grpSp>
        <p:nvGrpSpPr>
          <p:cNvPr id="137" name="Google Shape;137;p138"/>
          <p:cNvGrpSpPr/>
          <p:nvPr/>
        </p:nvGrpSpPr>
        <p:grpSpPr>
          <a:xfrm>
            <a:off x="6684347" y="4568880"/>
            <a:ext cx="1083909" cy="2385611"/>
            <a:chOff x="6684347" y="3949901"/>
            <a:chExt cx="1083909" cy="2385611"/>
          </a:xfrm>
        </p:grpSpPr>
        <p:sp>
          <p:nvSpPr>
            <p:cNvPr id="138" name="Google Shape;138;p138"/>
            <p:cNvSpPr/>
            <p:nvPr/>
          </p:nvSpPr>
          <p:spPr>
            <a:xfrm>
              <a:off x="6684347" y="3949901"/>
              <a:ext cx="1083909" cy="2385611"/>
            </a:xfrm>
            <a:custGeom>
              <a:avLst/>
              <a:gdLst/>
              <a:ahLst/>
              <a:cxnLst/>
              <a:rect l="l" t="t" r="r" b="b"/>
              <a:pathLst>
                <a:path w="1264655" h="2783420" extrusionOk="0">
                  <a:moveTo>
                    <a:pt x="360823" y="0"/>
                  </a:moveTo>
                  <a:lnTo>
                    <a:pt x="1264655" y="521828"/>
                  </a:lnTo>
                  <a:lnTo>
                    <a:pt x="1187885" y="681194"/>
                  </a:lnTo>
                  <a:cubicBezTo>
                    <a:pt x="1095516" y="899578"/>
                    <a:pt x="1044438" y="1139679"/>
                    <a:pt x="1044438" y="1391710"/>
                  </a:cubicBezTo>
                  <a:cubicBezTo>
                    <a:pt x="1044438" y="1643741"/>
                    <a:pt x="1095516" y="1883842"/>
                    <a:pt x="1187885" y="2102226"/>
                  </a:cubicBezTo>
                  <a:lnTo>
                    <a:pt x="1264655" y="2261592"/>
                  </a:lnTo>
                  <a:lnTo>
                    <a:pt x="360822" y="2783420"/>
                  </a:lnTo>
                  <a:lnTo>
                    <a:pt x="346370" y="2759631"/>
                  </a:lnTo>
                  <a:cubicBezTo>
                    <a:pt x="125475" y="2352999"/>
                    <a:pt x="0" y="1887008"/>
                    <a:pt x="0" y="1391710"/>
                  </a:cubicBezTo>
                  <a:cubicBezTo>
                    <a:pt x="0" y="896413"/>
                    <a:pt x="125475" y="430421"/>
                    <a:pt x="346370" y="23789"/>
                  </a:cubicBezTo>
                  <a:lnTo>
                    <a:pt x="360823" y="0"/>
                  </a:lnTo>
                  <a:close/>
                </a:path>
              </a:pathLst>
            </a:cu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1" i="0" u="none" strike="noStrike" cap="none">
                <a:solidFill>
                  <a:schemeClr val="dk2"/>
                </a:solidFill>
                <a:latin typeface="Bebas Neue"/>
                <a:ea typeface="Bebas Neue"/>
                <a:cs typeface="Bebas Neue"/>
                <a:sym typeface="Bebas Neue"/>
              </a:endParaRPr>
            </a:p>
          </p:txBody>
        </p:sp>
        <p:sp>
          <p:nvSpPr>
            <p:cNvPr id="139" name="Google Shape;139;p138"/>
            <p:cNvSpPr txBox="1"/>
            <p:nvPr/>
          </p:nvSpPr>
          <p:spPr>
            <a:xfrm>
              <a:off x="6875025" y="4819540"/>
              <a:ext cx="550151" cy="646331"/>
            </a:xfrm>
            <a:prstGeom prst="rect">
              <a:avLst/>
            </a:prstGeom>
            <a:solidFill>
              <a:srgbClr val="B7C4C9"/>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a:solidFill>
                    <a:schemeClr val="dk2"/>
                  </a:solidFill>
                  <a:latin typeface="Bebas Neue"/>
                  <a:ea typeface="Bebas Neue"/>
                  <a:cs typeface="Bebas Neue"/>
                  <a:sym typeface="Bebas Neue"/>
                </a:rPr>
                <a:t>05</a:t>
              </a:r>
              <a:endParaRPr sz="3600" b="1" i="0" u="none" strike="noStrike" cap="none">
                <a:solidFill>
                  <a:schemeClr val="dk2"/>
                </a:solidFill>
                <a:latin typeface="Bebas Neue"/>
                <a:ea typeface="Bebas Neue"/>
                <a:cs typeface="Bebas Neue"/>
                <a:sym typeface="Bebas Neue"/>
              </a:endParaRPr>
            </a:p>
          </p:txBody>
        </p:sp>
      </p:grpSp>
      <p:grpSp>
        <p:nvGrpSpPr>
          <p:cNvPr id="140" name="Google Shape;140;p138"/>
          <p:cNvGrpSpPr/>
          <p:nvPr/>
        </p:nvGrpSpPr>
        <p:grpSpPr>
          <a:xfrm>
            <a:off x="7037433" y="3303099"/>
            <a:ext cx="2064366" cy="1640869"/>
            <a:chOff x="7037433" y="2684120"/>
            <a:chExt cx="2064366" cy="1640869"/>
          </a:xfrm>
        </p:grpSpPr>
        <p:sp>
          <p:nvSpPr>
            <p:cNvPr id="141" name="Google Shape;141;p138"/>
            <p:cNvSpPr/>
            <p:nvPr/>
          </p:nvSpPr>
          <p:spPr>
            <a:xfrm>
              <a:off x="7037433" y="2684120"/>
              <a:ext cx="2064366" cy="1640869"/>
            </a:xfrm>
            <a:custGeom>
              <a:avLst/>
              <a:gdLst/>
              <a:ahLst/>
              <a:cxnLst/>
              <a:rect l="l" t="t" r="r" b="b"/>
              <a:pathLst>
                <a:path w="2408607" h="1914490" extrusionOk="0">
                  <a:moveTo>
                    <a:pt x="2408607" y="0"/>
                  </a:moveTo>
                  <a:lnTo>
                    <a:pt x="2408607" y="1045680"/>
                  </a:lnTo>
                  <a:lnTo>
                    <a:pt x="2271211" y="1052618"/>
                  </a:lnTo>
                  <a:cubicBezTo>
                    <a:pt x="1718938" y="1108705"/>
                    <a:pt x="1239448" y="1410986"/>
                    <a:pt x="944219" y="1847982"/>
                  </a:cubicBezTo>
                  <a:lnTo>
                    <a:pt x="903814" y="1914490"/>
                  </a:lnTo>
                  <a:lnTo>
                    <a:pt x="0" y="1392673"/>
                  </a:lnTo>
                  <a:lnTo>
                    <a:pt x="78154" y="1264026"/>
                  </a:lnTo>
                  <a:cubicBezTo>
                    <a:pt x="568094" y="538821"/>
                    <a:pt x="1380807" y="49599"/>
                    <a:pt x="2310165" y="2489"/>
                  </a:cubicBezTo>
                  <a:lnTo>
                    <a:pt x="2408607" y="0"/>
                  </a:lnTo>
                  <a:close/>
                </a:path>
              </a:pathLst>
            </a:custGeom>
            <a:solidFill>
              <a:srgbClr val="95A6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1" i="0" u="none" strike="noStrike" cap="none">
                <a:solidFill>
                  <a:schemeClr val="dk2"/>
                </a:solidFill>
                <a:latin typeface="Bebas Neue"/>
                <a:ea typeface="Bebas Neue"/>
                <a:cs typeface="Bebas Neue"/>
                <a:sym typeface="Bebas Neue"/>
              </a:endParaRPr>
            </a:p>
          </p:txBody>
        </p:sp>
        <p:sp>
          <p:nvSpPr>
            <p:cNvPr id="142" name="Google Shape;142;p138"/>
            <p:cNvSpPr txBox="1"/>
            <p:nvPr/>
          </p:nvSpPr>
          <p:spPr>
            <a:xfrm>
              <a:off x="7857307" y="3140635"/>
              <a:ext cx="550151" cy="646331"/>
            </a:xfrm>
            <a:prstGeom prst="rect">
              <a:avLst/>
            </a:prstGeom>
            <a:solidFill>
              <a:srgbClr val="95A6A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a:solidFill>
                    <a:schemeClr val="dk2"/>
                  </a:solidFill>
                  <a:latin typeface="Bebas Neue"/>
                  <a:ea typeface="Bebas Neue"/>
                  <a:cs typeface="Bebas Neue"/>
                  <a:sym typeface="Bebas Neue"/>
                </a:rPr>
                <a:t>06</a:t>
              </a:r>
              <a:endParaRPr sz="3600" b="1" i="0" u="none" strike="noStrike" cap="none">
                <a:solidFill>
                  <a:schemeClr val="dk2"/>
                </a:solidFill>
                <a:latin typeface="Bebas Neue"/>
                <a:ea typeface="Bebas Neue"/>
                <a:cs typeface="Bebas Neue"/>
                <a:sym typeface="Bebas Neue"/>
              </a:endParaRPr>
            </a:p>
          </p:txBody>
        </p:sp>
      </p:grpSp>
      <p:sp>
        <p:nvSpPr>
          <p:cNvPr id="143" name="Google Shape;143;p138"/>
          <p:cNvSpPr txBox="1">
            <a:spLocks noGrp="1"/>
          </p:cNvSpPr>
          <p:nvPr>
            <p:ph type="body" idx="1"/>
          </p:nvPr>
        </p:nvSpPr>
        <p:spPr>
          <a:xfrm>
            <a:off x="11422743" y="2728693"/>
            <a:ext cx="5345946" cy="659903"/>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accent1"/>
              </a:buClr>
              <a:buSzPts val="3200"/>
              <a:buFont typeface="Bebas Neue"/>
              <a:buNone/>
              <a:defRPr sz="32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44" name="Google Shape;144;p138"/>
          <p:cNvSpPr txBox="1">
            <a:spLocks noGrp="1"/>
          </p:cNvSpPr>
          <p:nvPr>
            <p:ph type="body" idx="2"/>
          </p:nvPr>
        </p:nvSpPr>
        <p:spPr>
          <a:xfrm>
            <a:off x="11422743" y="3374088"/>
            <a:ext cx="5345946" cy="1365571"/>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accent1"/>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45" name="Google Shape;145;p138"/>
          <p:cNvSpPr txBox="1">
            <a:spLocks noGrp="1"/>
          </p:cNvSpPr>
          <p:nvPr>
            <p:ph type="body" idx="3"/>
          </p:nvPr>
        </p:nvSpPr>
        <p:spPr>
          <a:xfrm>
            <a:off x="12067513" y="5062825"/>
            <a:ext cx="5345946" cy="659903"/>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accent1"/>
              </a:buClr>
              <a:buSzPts val="3200"/>
              <a:buFont typeface="Bebas Neue"/>
              <a:buNone/>
              <a:defRPr sz="32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46" name="Google Shape;146;p138"/>
          <p:cNvSpPr txBox="1">
            <a:spLocks noGrp="1"/>
          </p:cNvSpPr>
          <p:nvPr>
            <p:ph type="body" idx="4"/>
          </p:nvPr>
        </p:nvSpPr>
        <p:spPr>
          <a:xfrm>
            <a:off x="12067513" y="5708220"/>
            <a:ext cx="5345946" cy="1365571"/>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accent1"/>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47" name="Google Shape;147;p138"/>
          <p:cNvSpPr txBox="1">
            <a:spLocks noGrp="1"/>
          </p:cNvSpPr>
          <p:nvPr>
            <p:ph type="body" idx="5"/>
          </p:nvPr>
        </p:nvSpPr>
        <p:spPr>
          <a:xfrm>
            <a:off x="11422743" y="7396957"/>
            <a:ext cx="5345946" cy="659903"/>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accent1"/>
              </a:buClr>
              <a:buSzPts val="3200"/>
              <a:buFont typeface="Bebas Neue"/>
              <a:buNone/>
              <a:defRPr sz="32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48" name="Google Shape;148;p138"/>
          <p:cNvSpPr txBox="1">
            <a:spLocks noGrp="1"/>
          </p:cNvSpPr>
          <p:nvPr>
            <p:ph type="body" idx="6"/>
          </p:nvPr>
        </p:nvSpPr>
        <p:spPr>
          <a:xfrm>
            <a:off x="11422743" y="8042352"/>
            <a:ext cx="5345946" cy="1365571"/>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accent1"/>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49" name="Google Shape;149;p138"/>
          <p:cNvSpPr txBox="1">
            <a:spLocks noGrp="1"/>
          </p:cNvSpPr>
          <p:nvPr>
            <p:ph type="body" idx="7"/>
          </p:nvPr>
        </p:nvSpPr>
        <p:spPr>
          <a:xfrm>
            <a:off x="1457318" y="2743200"/>
            <a:ext cx="5345946" cy="659903"/>
          </a:xfrm>
          <a:prstGeom prst="rect">
            <a:avLst/>
          </a:prstGeom>
          <a:noFill/>
          <a:ln>
            <a:noFill/>
          </a:ln>
        </p:spPr>
        <p:txBody>
          <a:bodyPr spcFirstLastPara="1" wrap="square" lIns="91425" tIns="45700" rIns="91425" bIns="45700" anchor="b" anchorCtr="0">
            <a:noAutofit/>
          </a:bodyPr>
          <a:lstStyle>
            <a:lvl1pPr marL="457200" lvl="0" indent="-228600" algn="r">
              <a:lnSpc>
                <a:spcPct val="100000"/>
              </a:lnSpc>
              <a:spcBef>
                <a:spcPts val="0"/>
              </a:spcBef>
              <a:spcAft>
                <a:spcPts val="0"/>
              </a:spcAft>
              <a:buClr>
                <a:schemeClr val="accent1"/>
              </a:buClr>
              <a:buSzPts val="3200"/>
              <a:buFont typeface="Bebas Neue"/>
              <a:buNone/>
              <a:defRPr sz="32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50" name="Google Shape;150;p138"/>
          <p:cNvSpPr txBox="1">
            <a:spLocks noGrp="1"/>
          </p:cNvSpPr>
          <p:nvPr>
            <p:ph type="body" idx="8"/>
          </p:nvPr>
        </p:nvSpPr>
        <p:spPr>
          <a:xfrm>
            <a:off x="1457318" y="3388595"/>
            <a:ext cx="5345946" cy="1365571"/>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0"/>
              </a:spcBef>
              <a:spcAft>
                <a:spcPts val="0"/>
              </a:spcAft>
              <a:buClr>
                <a:schemeClr val="accent1"/>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51" name="Google Shape;151;p138"/>
          <p:cNvSpPr txBox="1">
            <a:spLocks noGrp="1"/>
          </p:cNvSpPr>
          <p:nvPr>
            <p:ph type="body" idx="9"/>
          </p:nvPr>
        </p:nvSpPr>
        <p:spPr>
          <a:xfrm>
            <a:off x="797209" y="5077332"/>
            <a:ext cx="5345946" cy="659903"/>
          </a:xfrm>
          <a:prstGeom prst="rect">
            <a:avLst/>
          </a:prstGeom>
          <a:noFill/>
          <a:ln>
            <a:noFill/>
          </a:ln>
        </p:spPr>
        <p:txBody>
          <a:bodyPr spcFirstLastPara="1" wrap="square" lIns="91425" tIns="45700" rIns="91425" bIns="45700" anchor="b" anchorCtr="0">
            <a:noAutofit/>
          </a:bodyPr>
          <a:lstStyle>
            <a:lvl1pPr marL="457200" lvl="0" indent="-228600" algn="r">
              <a:lnSpc>
                <a:spcPct val="100000"/>
              </a:lnSpc>
              <a:spcBef>
                <a:spcPts val="0"/>
              </a:spcBef>
              <a:spcAft>
                <a:spcPts val="0"/>
              </a:spcAft>
              <a:buClr>
                <a:schemeClr val="accent1"/>
              </a:buClr>
              <a:buSzPts val="3200"/>
              <a:buFont typeface="Bebas Neue"/>
              <a:buNone/>
              <a:defRPr sz="32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52" name="Google Shape;152;p138"/>
          <p:cNvSpPr txBox="1">
            <a:spLocks noGrp="1"/>
          </p:cNvSpPr>
          <p:nvPr>
            <p:ph type="body" idx="13"/>
          </p:nvPr>
        </p:nvSpPr>
        <p:spPr>
          <a:xfrm>
            <a:off x="797209" y="5722727"/>
            <a:ext cx="5345946" cy="1365571"/>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0"/>
              </a:spcBef>
              <a:spcAft>
                <a:spcPts val="0"/>
              </a:spcAft>
              <a:buClr>
                <a:schemeClr val="accent1"/>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53" name="Google Shape;153;p138"/>
          <p:cNvSpPr txBox="1">
            <a:spLocks noGrp="1"/>
          </p:cNvSpPr>
          <p:nvPr>
            <p:ph type="body" idx="14"/>
          </p:nvPr>
        </p:nvSpPr>
        <p:spPr>
          <a:xfrm>
            <a:off x="1457318" y="7411464"/>
            <a:ext cx="5345946" cy="659903"/>
          </a:xfrm>
          <a:prstGeom prst="rect">
            <a:avLst/>
          </a:prstGeom>
          <a:noFill/>
          <a:ln>
            <a:noFill/>
          </a:ln>
        </p:spPr>
        <p:txBody>
          <a:bodyPr spcFirstLastPara="1" wrap="square" lIns="91425" tIns="45700" rIns="91425" bIns="45700" anchor="b" anchorCtr="0">
            <a:noAutofit/>
          </a:bodyPr>
          <a:lstStyle>
            <a:lvl1pPr marL="457200" lvl="0" indent="-228600" algn="r">
              <a:lnSpc>
                <a:spcPct val="100000"/>
              </a:lnSpc>
              <a:spcBef>
                <a:spcPts val="0"/>
              </a:spcBef>
              <a:spcAft>
                <a:spcPts val="0"/>
              </a:spcAft>
              <a:buClr>
                <a:schemeClr val="accent1"/>
              </a:buClr>
              <a:buSzPts val="3200"/>
              <a:buFont typeface="Bebas Neue"/>
              <a:buNone/>
              <a:defRPr sz="32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54" name="Google Shape;154;p138"/>
          <p:cNvSpPr txBox="1">
            <a:spLocks noGrp="1"/>
          </p:cNvSpPr>
          <p:nvPr>
            <p:ph type="body" idx="15"/>
          </p:nvPr>
        </p:nvSpPr>
        <p:spPr>
          <a:xfrm>
            <a:off x="1457318" y="8056859"/>
            <a:ext cx="5345946" cy="1365571"/>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0"/>
              </a:spcBef>
              <a:spcAft>
                <a:spcPts val="0"/>
              </a:spcAft>
              <a:buClr>
                <a:schemeClr val="accent1"/>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155" name="Google Shape;155;p138"/>
          <p:cNvCxnSpPr>
            <a:stCxn id="127" idx="0"/>
            <a:endCxn id="143" idx="1"/>
          </p:cNvCxnSpPr>
          <p:nvPr/>
        </p:nvCxnSpPr>
        <p:spPr>
          <a:xfrm rot="-5400000">
            <a:off x="10422873" y="2759714"/>
            <a:ext cx="701100" cy="1298700"/>
          </a:xfrm>
          <a:prstGeom prst="bentConnector2">
            <a:avLst/>
          </a:prstGeom>
          <a:noFill/>
          <a:ln w="9525" cap="flat" cmpd="sng">
            <a:solidFill>
              <a:schemeClr val="dk2"/>
            </a:solidFill>
            <a:prstDash val="solid"/>
            <a:miter lim="800000"/>
            <a:headEnd type="none" w="sm" len="sm"/>
            <a:tailEnd type="none" w="sm" len="sm"/>
          </a:ln>
        </p:spPr>
      </p:cxnSp>
      <p:cxnSp>
        <p:nvCxnSpPr>
          <p:cNvPr id="156" name="Google Shape;156;p138"/>
          <p:cNvCxnSpPr>
            <a:stCxn id="130" idx="3"/>
            <a:endCxn id="145" idx="1"/>
          </p:cNvCxnSpPr>
          <p:nvPr/>
        </p:nvCxnSpPr>
        <p:spPr>
          <a:xfrm rot="10800000" flipH="1">
            <a:off x="11411763" y="5392684"/>
            <a:ext cx="655800" cy="369000"/>
          </a:xfrm>
          <a:prstGeom prst="bentConnector3">
            <a:avLst>
              <a:gd name="adj1" fmla="val 49996"/>
            </a:avLst>
          </a:prstGeom>
          <a:noFill/>
          <a:ln w="9525" cap="flat" cmpd="sng">
            <a:solidFill>
              <a:schemeClr val="dk2"/>
            </a:solidFill>
            <a:prstDash val="solid"/>
            <a:miter lim="800000"/>
            <a:headEnd type="none" w="sm" len="sm"/>
            <a:tailEnd type="none" w="sm" len="sm"/>
          </a:ln>
        </p:spPr>
      </p:cxnSp>
      <p:cxnSp>
        <p:nvCxnSpPr>
          <p:cNvPr id="157" name="Google Shape;157;p138"/>
          <p:cNvCxnSpPr>
            <a:stCxn id="133" idx="3"/>
            <a:endCxn id="147" idx="1"/>
          </p:cNvCxnSpPr>
          <p:nvPr/>
        </p:nvCxnSpPr>
        <p:spPr>
          <a:xfrm>
            <a:off x="10399149" y="7520922"/>
            <a:ext cx="1023600" cy="206100"/>
          </a:xfrm>
          <a:prstGeom prst="bentConnector3">
            <a:avLst>
              <a:gd name="adj1" fmla="val 50000"/>
            </a:avLst>
          </a:prstGeom>
          <a:noFill/>
          <a:ln w="9525" cap="flat" cmpd="sng">
            <a:solidFill>
              <a:schemeClr val="dk2"/>
            </a:solidFill>
            <a:prstDash val="solid"/>
            <a:miter lim="800000"/>
            <a:headEnd type="none" w="sm" len="sm"/>
            <a:tailEnd type="none" w="sm" len="sm"/>
          </a:ln>
        </p:spPr>
      </p:cxnSp>
      <p:cxnSp>
        <p:nvCxnSpPr>
          <p:cNvPr id="158" name="Google Shape;158;p138"/>
          <p:cNvCxnSpPr>
            <a:stCxn id="149" idx="3"/>
            <a:endCxn id="142" idx="0"/>
          </p:cNvCxnSpPr>
          <p:nvPr/>
        </p:nvCxnSpPr>
        <p:spPr>
          <a:xfrm>
            <a:off x="6803264" y="3073151"/>
            <a:ext cx="1329000" cy="686400"/>
          </a:xfrm>
          <a:prstGeom prst="bentConnector2">
            <a:avLst/>
          </a:prstGeom>
          <a:noFill/>
          <a:ln w="9525" cap="flat" cmpd="sng">
            <a:solidFill>
              <a:schemeClr val="dk2"/>
            </a:solidFill>
            <a:prstDash val="solid"/>
            <a:miter lim="800000"/>
            <a:headEnd type="none" w="sm" len="sm"/>
            <a:tailEnd type="none" w="sm" len="sm"/>
          </a:ln>
        </p:spPr>
      </p:cxnSp>
      <p:cxnSp>
        <p:nvCxnSpPr>
          <p:cNvPr id="159" name="Google Shape;159;p138"/>
          <p:cNvCxnSpPr>
            <a:stCxn id="153" idx="3"/>
          </p:cNvCxnSpPr>
          <p:nvPr/>
        </p:nvCxnSpPr>
        <p:spPr>
          <a:xfrm rot="10800000" flipH="1">
            <a:off x="6803264" y="7519716"/>
            <a:ext cx="1053900" cy="221700"/>
          </a:xfrm>
          <a:prstGeom prst="bentConnector3">
            <a:avLst>
              <a:gd name="adj1" fmla="val 50007"/>
            </a:avLst>
          </a:prstGeom>
          <a:noFill/>
          <a:ln w="9525" cap="flat" cmpd="sng">
            <a:solidFill>
              <a:schemeClr val="dk2"/>
            </a:solidFill>
            <a:prstDash val="solid"/>
            <a:miter lim="800000"/>
            <a:headEnd type="none" w="sm" len="sm"/>
            <a:tailEnd type="none" w="sm" len="sm"/>
          </a:ln>
        </p:spPr>
      </p:cxnSp>
      <p:cxnSp>
        <p:nvCxnSpPr>
          <p:cNvPr id="160" name="Google Shape;160;p138"/>
          <p:cNvCxnSpPr>
            <a:stCxn id="151" idx="3"/>
            <a:endCxn id="139" idx="1"/>
          </p:cNvCxnSpPr>
          <p:nvPr/>
        </p:nvCxnSpPr>
        <p:spPr>
          <a:xfrm>
            <a:off x="6143155" y="5407284"/>
            <a:ext cx="732000" cy="354300"/>
          </a:xfrm>
          <a:prstGeom prst="bentConnector3">
            <a:avLst>
              <a:gd name="adj1" fmla="val 49991"/>
            </a:avLst>
          </a:prstGeom>
          <a:noFill/>
          <a:ln w="9525" cap="flat" cmpd="sng">
            <a:solidFill>
              <a:schemeClr val="dk2"/>
            </a:solidFill>
            <a:prstDash val="solid"/>
            <a:miter lim="800000"/>
            <a:headEnd type="none" w="sm" len="sm"/>
            <a:tailEnd type="none" w="sm" len="sm"/>
          </a:ln>
        </p:spPr>
      </p:cxnSp>
      <p:sp>
        <p:nvSpPr>
          <p:cNvPr id="161" name="Google Shape;161;p138"/>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61"/>
                                        </p:tgtEl>
                                        <p:attrNameLst>
                                          <p:attrName>style.visibility</p:attrName>
                                        </p:attrNameLst>
                                      </p:cBhvr>
                                      <p:to>
                                        <p:strVal val="visible"/>
                                      </p:to>
                                    </p:set>
                                    <p:anim calcmode="lin" valueType="num">
                                      <p:cBhvr additive="base">
                                        <p:cTn id="7" dur="750"/>
                                        <p:tgtEl>
                                          <p:spTgt spid="161"/>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122"/>
                                        </p:tgtEl>
                                        <p:attrNameLst>
                                          <p:attrName>style.visibility</p:attrName>
                                        </p:attrNameLst>
                                      </p:cBhvr>
                                      <p:to>
                                        <p:strVal val="visible"/>
                                      </p:to>
                                    </p:set>
                                    <p:animEffect transition="in" filter="fade">
                                      <p:cBhvr>
                                        <p:cTn id="10" dur="500"/>
                                        <p:tgtEl>
                                          <p:spTgt spid="122"/>
                                        </p:tgtEl>
                                      </p:cBhvr>
                                    </p:animEffect>
                                  </p:childTnLst>
                                </p:cTn>
                              </p:par>
                            </p:childTnLst>
                          </p:cTn>
                        </p:par>
                        <p:par>
                          <p:cTn id="11" fill="hold">
                            <p:stCondLst>
                              <p:cond delay="750"/>
                            </p:stCondLst>
                            <p:childTnLst>
                              <p:par>
                                <p:cTn id="12" presetID="2" presetClass="entr" presetSubtype="8" fill="hold" nodeType="afterEffect">
                                  <p:stCondLst>
                                    <p:cond delay="0"/>
                                  </p:stCondLst>
                                  <p:childTnLst>
                                    <p:set>
                                      <p:cBhvr>
                                        <p:cTn id="13" dur="1" fill="hold">
                                          <p:stCondLst>
                                            <p:cond delay="0"/>
                                          </p:stCondLst>
                                        </p:cTn>
                                        <p:tgtEl>
                                          <p:spTgt spid="125"/>
                                        </p:tgtEl>
                                        <p:attrNameLst>
                                          <p:attrName>style.visibility</p:attrName>
                                        </p:attrNameLst>
                                      </p:cBhvr>
                                      <p:to>
                                        <p:strVal val="visible"/>
                                      </p:to>
                                    </p:set>
                                    <p:anim calcmode="lin" valueType="num">
                                      <p:cBhvr additive="base">
                                        <p:cTn id="14" dur="750"/>
                                        <p:tgtEl>
                                          <p:spTgt spid="125"/>
                                        </p:tgtEl>
                                        <p:attrNameLst>
                                          <p:attrName>ppt_x</p:attrName>
                                        </p:attrNameLst>
                                      </p:cBhvr>
                                      <p:tavLst>
                                        <p:tav tm="0">
                                          <p:val>
                                            <p:strVal val="#ppt_x-1"/>
                                          </p:val>
                                        </p:tav>
                                        <p:tav tm="100000">
                                          <p:val>
                                            <p:strVal val="#ppt_x"/>
                                          </p:val>
                                        </p:tav>
                                      </p:tavLst>
                                    </p:anim>
                                  </p:childTnLst>
                                </p:cTn>
                              </p:par>
                              <p:par>
                                <p:cTn id="15" presetID="10" presetClass="entr" presetSubtype="0" fill="hold" nodeType="withEffect">
                                  <p:stCondLst>
                                    <p:cond delay="0"/>
                                  </p:stCondLst>
                                  <p:childTnLst>
                                    <p:set>
                                      <p:cBhvr>
                                        <p:cTn id="16" dur="1" fill="hold">
                                          <p:stCondLst>
                                            <p:cond delay="0"/>
                                          </p:stCondLst>
                                        </p:cTn>
                                        <p:tgtEl>
                                          <p:spTgt spid="125"/>
                                        </p:tgtEl>
                                        <p:attrNameLst>
                                          <p:attrName>style.visibility</p:attrName>
                                        </p:attrNameLst>
                                      </p:cBhvr>
                                      <p:to>
                                        <p:strVal val="visible"/>
                                      </p:to>
                                    </p:set>
                                    <p:animEffect transition="in" filter="fade">
                                      <p:cBhvr>
                                        <p:cTn id="17" dur="750"/>
                                        <p:tgtEl>
                                          <p:spTgt spid="125"/>
                                        </p:tgtEl>
                                      </p:cBhvr>
                                    </p:animEffect>
                                  </p:childTnLst>
                                </p:cTn>
                              </p:par>
                              <p:par>
                                <p:cTn id="18" presetID="2" presetClass="entr" presetSubtype="8" fill="hold" nodeType="withEffect">
                                  <p:stCondLst>
                                    <p:cond delay="0"/>
                                  </p:stCondLst>
                                  <p:childTnLst>
                                    <p:set>
                                      <p:cBhvr>
                                        <p:cTn id="19" dur="1" fill="hold">
                                          <p:stCondLst>
                                            <p:cond delay="0"/>
                                          </p:stCondLst>
                                        </p:cTn>
                                        <p:tgtEl>
                                          <p:spTgt spid="128"/>
                                        </p:tgtEl>
                                        <p:attrNameLst>
                                          <p:attrName>style.visibility</p:attrName>
                                        </p:attrNameLst>
                                      </p:cBhvr>
                                      <p:to>
                                        <p:strVal val="visible"/>
                                      </p:to>
                                    </p:set>
                                    <p:anim calcmode="lin" valueType="num">
                                      <p:cBhvr additive="base">
                                        <p:cTn id="20" dur="750"/>
                                        <p:tgtEl>
                                          <p:spTgt spid="128"/>
                                        </p:tgtEl>
                                        <p:attrNameLst>
                                          <p:attrName>ppt_x</p:attrName>
                                        </p:attrNameLst>
                                      </p:cBhvr>
                                      <p:tavLst>
                                        <p:tav tm="0">
                                          <p:val>
                                            <p:strVal val="#ppt_x-1"/>
                                          </p:val>
                                        </p:tav>
                                        <p:tav tm="100000">
                                          <p:val>
                                            <p:strVal val="#ppt_x"/>
                                          </p:val>
                                        </p:tav>
                                      </p:tavLst>
                                    </p:anim>
                                  </p:childTnLst>
                                </p:cTn>
                              </p:par>
                              <p:par>
                                <p:cTn id="21" presetID="10" presetClass="entr" presetSubtype="0" fill="hold" nodeType="withEffect">
                                  <p:stCondLst>
                                    <p:cond delay="0"/>
                                  </p:stCondLst>
                                  <p:childTnLst>
                                    <p:set>
                                      <p:cBhvr>
                                        <p:cTn id="22" dur="1" fill="hold">
                                          <p:stCondLst>
                                            <p:cond delay="0"/>
                                          </p:stCondLst>
                                        </p:cTn>
                                        <p:tgtEl>
                                          <p:spTgt spid="128"/>
                                        </p:tgtEl>
                                        <p:attrNameLst>
                                          <p:attrName>style.visibility</p:attrName>
                                        </p:attrNameLst>
                                      </p:cBhvr>
                                      <p:to>
                                        <p:strVal val="visible"/>
                                      </p:to>
                                    </p:set>
                                    <p:animEffect transition="in" filter="fade">
                                      <p:cBhvr>
                                        <p:cTn id="23" dur="750"/>
                                        <p:tgtEl>
                                          <p:spTgt spid="128"/>
                                        </p:tgtEl>
                                      </p:cBhvr>
                                    </p:animEffect>
                                  </p:childTnLst>
                                </p:cTn>
                              </p:par>
                              <p:par>
                                <p:cTn id="24" presetID="2" presetClass="entr" presetSubtype="8" fill="hold" nodeType="withEffect">
                                  <p:stCondLst>
                                    <p:cond delay="0"/>
                                  </p:stCondLst>
                                  <p:childTnLst>
                                    <p:set>
                                      <p:cBhvr>
                                        <p:cTn id="25" dur="1" fill="hold">
                                          <p:stCondLst>
                                            <p:cond delay="0"/>
                                          </p:stCondLst>
                                        </p:cTn>
                                        <p:tgtEl>
                                          <p:spTgt spid="131"/>
                                        </p:tgtEl>
                                        <p:attrNameLst>
                                          <p:attrName>style.visibility</p:attrName>
                                        </p:attrNameLst>
                                      </p:cBhvr>
                                      <p:to>
                                        <p:strVal val="visible"/>
                                      </p:to>
                                    </p:set>
                                    <p:anim calcmode="lin" valueType="num">
                                      <p:cBhvr additive="base">
                                        <p:cTn id="26" dur="750"/>
                                        <p:tgtEl>
                                          <p:spTgt spid="131"/>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131"/>
                                        </p:tgtEl>
                                        <p:attrNameLst>
                                          <p:attrName>style.visibility</p:attrName>
                                        </p:attrNameLst>
                                      </p:cBhvr>
                                      <p:to>
                                        <p:strVal val="visible"/>
                                      </p:to>
                                    </p:set>
                                    <p:animEffect transition="in" filter="fade">
                                      <p:cBhvr>
                                        <p:cTn id="29" dur="750"/>
                                        <p:tgtEl>
                                          <p:spTgt spid="131"/>
                                        </p:tgtEl>
                                      </p:cBhvr>
                                    </p:animEffect>
                                  </p:childTnLst>
                                </p:cTn>
                              </p:par>
                              <p:par>
                                <p:cTn id="30" presetID="2" presetClass="entr" presetSubtype="8" fill="hold" nodeType="withEffect">
                                  <p:stCondLst>
                                    <p:cond delay="0"/>
                                  </p:stCondLst>
                                  <p:childTnLst>
                                    <p:set>
                                      <p:cBhvr>
                                        <p:cTn id="31" dur="1" fill="hold">
                                          <p:stCondLst>
                                            <p:cond delay="0"/>
                                          </p:stCondLst>
                                        </p:cTn>
                                        <p:tgtEl>
                                          <p:spTgt spid="134"/>
                                        </p:tgtEl>
                                        <p:attrNameLst>
                                          <p:attrName>style.visibility</p:attrName>
                                        </p:attrNameLst>
                                      </p:cBhvr>
                                      <p:to>
                                        <p:strVal val="visible"/>
                                      </p:to>
                                    </p:set>
                                    <p:anim calcmode="lin" valueType="num">
                                      <p:cBhvr additive="base">
                                        <p:cTn id="32" dur="750"/>
                                        <p:tgtEl>
                                          <p:spTgt spid="134"/>
                                        </p:tgtEl>
                                        <p:attrNameLst>
                                          <p:attrName>ppt_x</p:attrName>
                                        </p:attrNameLst>
                                      </p:cBhvr>
                                      <p:tavLst>
                                        <p:tav tm="0">
                                          <p:val>
                                            <p:strVal val="#ppt_x-1"/>
                                          </p:val>
                                        </p:tav>
                                        <p:tav tm="100000">
                                          <p:val>
                                            <p:strVal val="#ppt_x"/>
                                          </p:val>
                                        </p:tav>
                                      </p:tavLst>
                                    </p:anim>
                                  </p:childTnLst>
                                </p:cTn>
                              </p:par>
                              <p:par>
                                <p:cTn id="33" presetID="10" presetClass="entr" presetSubtype="0" fill="hold" nodeType="withEffect">
                                  <p:stCondLst>
                                    <p:cond delay="0"/>
                                  </p:stCondLst>
                                  <p:childTnLst>
                                    <p:set>
                                      <p:cBhvr>
                                        <p:cTn id="34" dur="1" fill="hold">
                                          <p:stCondLst>
                                            <p:cond delay="0"/>
                                          </p:stCondLst>
                                        </p:cTn>
                                        <p:tgtEl>
                                          <p:spTgt spid="134"/>
                                        </p:tgtEl>
                                        <p:attrNameLst>
                                          <p:attrName>style.visibility</p:attrName>
                                        </p:attrNameLst>
                                      </p:cBhvr>
                                      <p:to>
                                        <p:strVal val="visible"/>
                                      </p:to>
                                    </p:set>
                                    <p:animEffect transition="in" filter="fade">
                                      <p:cBhvr>
                                        <p:cTn id="35" dur="750"/>
                                        <p:tgtEl>
                                          <p:spTgt spid="134"/>
                                        </p:tgtEl>
                                      </p:cBhvr>
                                    </p:animEffect>
                                  </p:childTnLst>
                                </p:cTn>
                              </p:par>
                              <p:par>
                                <p:cTn id="36" presetID="2" presetClass="entr" presetSubtype="2" fill="hold" nodeType="withEffect">
                                  <p:stCondLst>
                                    <p:cond delay="0"/>
                                  </p:stCondLst>
                                  <p:childTnLst>
                                    <p:set>
                                      <p:cBhvr>
                                        <p:cTn id="37" dur="1" fill="hold">
                                          <p:stCondLst>
                                            <p:cond delay="0"/>
                                          </p:stCondLst>
                                        </p:cTn>
                                        <p:tgtEl>
                                          <p:spTgt spid="137"/>
                                        </p:tgtEl>
                                        <p:attrNameLst>
                                          <p:attrName>style.visibility</p:attrName>
                                        </p:attrNameLst>
                                      </p:cBhvr>
                                      <p:to>
                                        <p:strVal val="visible"/>
                                      </p:to>
                                    </p:set>
                                    <p:anim calcmode="lin" valueType="num">
                                      <p:cBhvr additive="base">
                                        <p:cTn id="38" dur="750"/>
                                        <p:tgtEl>
                                          <p:spTgt spid="137"/>
                                        </p:tgtEl>
                                        <p:attrNameLst>
                                          <p:attrName>ppt_x</p:attrName>
                                        </p:attrNameLst>
                                      </p:cBhvr>
                                      <p:tavLst>
                                        <p:tav tm="0">
                                          <p:val>
                                            <p:strVal val="#ppt_x+1"/>
                                          </p:val>
                                        </p:tav>
                                        <p:tav tm="100000">
                                          <p:val>
                                            <p:strVal val="#ppt_x"/>
                                          </p:val>
                                        </p:tav>
                                      </p:tavLst>
                                    </p:anim>
                                  </p:childTnLst>
                                </p:cTn>
                              </p:par>
                              <p:par>
                                <p:cTn id="39" presetID="10" presetClass="entr" presetSubtype="0" fill="hold" nodeType="withEffect">
                                  <p:stCondLst>
                                    <p:cond delay="0"/>
                                  </p:stCondLst>
                                  <p:childTnLst>
                                    <p:set>
                                      <p:cBhvr>
                                        <p:cTn id="40" dur="1" fill="hold">
                                          <p:stCondLst>
                                            <p:cond delay="0"/>
                                          </p:stCondLst>
                                        </p:cTn>
                                        <p:tgtEl>
                                          <p:spTgt spid="137"/>
                                        </p:tgtEl>
                                        <p:attrNameLst>
                                          <p:attrName>style.visibility</p:attrName>
                                        </p:attrNameLst>
                                      </p:cBhvr>
                                      <p:to>
                                        <p:strVal val="visible"/>
                                      </p:to>
                                    </p:set>
                                    <p:animEffect transition="in" filter="fade">
                                      <p:cBhvr>
                                        <p:cTn id="41" dur="750"/>
                                        <p:tgtEl>
                                          <p:spTgt spid="137"/>
                                        </p:tgtEl>
                                      </p:cBhvr>
                                    </p:animEffect>
                                  </p:childTnLst>
                                </p:cTn>
                              </p:par>
                              <p:par>
                                <p:cTn id="42" presetID="2" presetClass="entr" presetSubtype="8" fill="hold" nodeType="withEffect">
                                  <p:stCondLst>
                                    <p:cond delay="0"/>
                                  </p:stCondLst>
                                  <p:childTnLst>
                                    <p:set>
                                      <p:cBhvr>
                                        <p:cTn id="43" dur="1" fill="hold">
                                          <p:stCondLst>
                                            <p:cond delay="0"/>
                                          </p:stCondLst>
                                        </p:cTn>
                                        <p:tgtEl>
                                          <p:spTgt spid="140"/>
                                        </p:tgtEl>
                                        <p:attrNameLst>
                                          <p:attrName>style.visibility</p:attrName>
                                        </p:attrNameLst>
                                      </p:cBhvr>
                                      <p:to>
                                        <p:strVal val="visible"/>
                                      </p:to>
                                    </p:set>
                                    <p:anim calcmode="lin" valueType="num">
                                      <p:cBhvr additive="base">
                                        <p:cTn id="44" dur="750"/>
                                        <p:tgtEl>
                                          <p:spTgt spid="140"/>
                                        </p:tgtEl>
                                        <p:attrNameLst>
                                          <p:attrName>ppt_x</p:attrName>
                                        </p:attrNameLst>
                                      </p:cBhvr>
                                      <p:tavLst>
                                        <p:tav tm="0">
                                          <p:val>
                                            <p:strVal val="#ppt_x-1"/>
                                          </p:val>
                                        </p:tav>
                                        <p:tav tm="100000">
                                          <p:val>
                                            <p:strVal val="#ppt_x"/>
                                          </p:val>
                                        </p:tav>
                                      </p:tavLst>
                                    </p:anim>
                                  </p:childTnLst>
                                </p:cTn>
                              </p:par>
                              <p:par>
                                <p:cTn id="45" presetID="10" presetClass="entr" presetSubtype="0" fill="hold" nodeType="withEffect">
                                  <p:stCondLst>
                                    <p:cond delay="0"/>
                                  </p:stCondLst>
                                  <p:childTnLst>
                                    <p:set>
                                      <p:cBhvr>
                                        <p:cTn id="46" dur="1" fill="hold">
                                          <p:stCondLst>
                                            <p:cond delay="0"/>
                                          </p:stCondLst>
                                        </p:cTn>
                                        <p:tgtEl>
                                          <p:spTgt spid="140"/>
                                        </p:tgtEl>
                                        <p:attrNameLst>
                                          <p:attrName>style.visibility</p:attrName>
                                        </p:attrNameLst>
                                      </p:cBhvr>
                                      <p:to>
                                        <p:strVal val="visible"/>
                                      </p:to>
                                    </p:set>
                                    <p:animEffect transition="in" filter="fade">
                                      <p:cBhvr>
                                        <p:cTn id="47" dur="750"/>
                                        <p:tgtEl>
                                          <p:spTgt spid="140"/>
                                        </p:tgtEl>
                                      </p:cBhvr>
                                    </p:animEffect>
                                  </p:childTnLst>
                                </p:cTn>
                              </p:par>
                            </p:childTnLst>
                          </p:cTn>
                        </p:par>
                        <p:par>
                          <p:cTn id="48" fill="hold">
                            <p:stCondLst>
                              <p:cond delay="1500"/>
                            </p:stCondLst>
                            <p:childTnLst>
                              <p:par>
                                <p:cTn id="49" presetID="10" presetClass="entr" presetSubtype="0" fill="hold" nodeType="afterEffect">
                                  <p:stCondLst>
                                    <p:cond delay="0"/>
                                  </p:stCondLst>
                                  <p:childTnLst>
                                    <p:set>
                                      <p:cBhvr>
                                        <p:cTn id="50" dur="1" fill="hold">
                                          <p:stCondLst>
                                            <p:cond delay="0"/>
                                          </p:stCondLst>
                                        </p:cTn>
                                        <p:tgtEl>
                                          <p:spTgt spid="155"/>
                                        </p:tgtEl>
                                        <p:attrNameLst>
                                          <p:attrName>style.visibility</p:attrName>
                                        </p:attrNameLst>
                                      </p:cBhvr>
                                      <p:to>
                                        <p:strVal val="visible"/>
                                      </p:to>
                                    </p:set>
                                    <p:animEffect transition="in" filter="fade">
                                      <p:cBhvr>
                                        <p:cTn id="51" dur="500"/>
                                        <p:tgtEl>
                                          <p:spTgt spid="155"/>
                                        </p:tgtEl>
                                      </p:cBhvr>
                                    </p:animEffect>
                                  </p:childTnLst>
                                </p:cTn>
                              </p:par>
                            </p:childTnLst>
                          </p:cTn>
                        </p:par>
                        <p:par>
                          <p:cTn id="52" fill="hold">
                            <p:stCondLst>
                              <p:cond delay="2000"/>
                            </p:stCondLst>
                            <p:childTnLst>
                              <p:par>
                                <p:cTn id="53" presetID="2" presetClass="entr" presetSubtype="2" fill="hold" nodeType="afterEffect">
                                  <p:stCondLst>
                                    <p:cond delay="0"/>
                                  </p:stCondLst>
                                  <p:childTnLst>
                                    <p:set>
                                      <p:cBhvr>
                                        <p:cTn id="54" dur="1" fill="hold">
                                          <p:stCondLst>
                                            <p:cond delay="0"/>
                                          </p:stCondLst>
                                        </p:cTn>
                                        <p:tgtEl>
                                          <p:spTgt spid="143">
                                            <p:txEl>
                                              <p:pRg st="0" end="0"/>
                                            </p:txEl>
                                          </p:spTgt>
                                        </p:tgtEl>
                                        <p:attrNameLst>
                                          <p:attrName>style.visibility</p:attrName>
                                        </p:attrNameLst>
                                      </p:cBhvr>
                                      <p:to>
                                        <p:strVal val="visible"/>
                                      </p:to>
                                    </p:set>
                                    <p:anim calcmode="lin" valueType="num">
                                      <p:cBhvr additive="base">
                                        <p:cTn id="55" dur="500"/>
                                        <p:tgtEl>
                                          <p:spTgt spid="143">
                                            <p:txEl>
                                              <p:pRg st="0" end="0"/>
                                            </p:txEl>
                                          </p:spTgt>
                                        </p:tgtEl>
                                        <p:attrNameLst>
                                          <p:attrName>ppt_x</p:attrName>
                                        </p:attrNameLst>
                                      </p:cBhvr>
                                      <p:tavLst>
                                        <p:tav tm="0">
                                          <p:val>
                                            <p:strVal val="#ppt_x+1"/>
                                          </p:val>
                                        </p:tav>
                                        <p:tav tm="100000">
                                          <p:val>
                                            <p:strVal val="#ppt_x"/>
                                          </p:val>
                                        </p:tav>
                                      </p:tavLst>
                                    </p:anim>
                                  </p:childTnLst>
                                </p:cTn>
                              </p:par>
                            </p:childTnLst>
                          </p:cTn>
                        </p:par>
                        <p:par>
                          <p:cTn id="56" fill="hold">
                            <p:stCondLst>
                              <p:cond delay="2500"/>
                            </p:stCondLst>
                            <p:childTnLst>
                              <p:par>
                                <p:cTn id="57" presetID="2" presetClass="entr" presetSubtype="2" fill="hold" nodeType="afterEffect">
                                  <p:stCondLst>
                                    <p:cond delay="0"/>
                                  </p:stCondLst>
                                  <p:childTnLst>
                                    <p:set>
                                      <p:cBhvr>
                                        <p:cTn id="58" dur="1" fill="hold">
                                          <p:stCondLst>
                                            <p:cond delay="0"/>
                                          </p:stCondLst>
                                        </p:cTn>
                                        <p:tgtEl>
                                          <p:spTgt spid="143">
                                            <p:txEl>
                                              <p:pRg st="1" end="1"/>
                                            </p:txEl>
                                          </p:spTgt>
                                        </p:tgtEl>
                                        <p:attrNameLst>
                                          <p:attrName>style.visibility</p:attrName>
                                        </p:attrNameLst>
                                      </p:cBhvr>
                                      <p:to>
                                        <p:strVal val="visible"/>
                                      </p:to>
                                    </p:set>
                                    <p:anim calcmode="lin" valueType="num">
                                      <p:cBhvr additive="base">
                                        <p:cTn id="59" dur="500"/>
                                        <p:tgtEl>
                                          <p:spTgt spid="143">
                                            <p:txEl>
                                              <p:pRg st="1" end="1"/>
                                            </p:txEl>
                                          </p:spTgt>
                                        </p:tgtEl>
                                        <p:attrNameLst>
                                          <p:attrName>ppt_x</p:attrName>
                                        </p:attrNameLst>
                                      </p:cBhvr>
                                      <p:tavLst>
                                        <p:tav tm="0">
                                          <p:val>
                                            <p:strVal val="#ppt_x+1"/>
                                          </p:val>
                                        </p:tav>
                                        <p:tav tm="100000">
                                          <p:val>
                                            <p:strVal val="#ppt_x"/>
                                          </p:val>
                                        </p:tav>
                                      </p:tavLst>
                                    </p:anim>
                                  </p:childTnLst>
                                </p:cTn>
                              </p:par>
                            </p:childTnLst>
                          </p:cTn>
                        </p:par>
                        <p:par>
                          <p:cTn id="60" fill="hold">
                            <p:stCondLst>
                              <p:cond delay="3000"/>
                            </p:stCondLst>
                            <p:childTnLst>
                              <p:par>
                                <p:cTn id="61" presetID="2" presetClass="entr" presetSubtype="2" fill="hold" nodeType="afterEffect">
                                  <p:stCondLst>
                                    <p:cond delay="0"/>
                                  </p:stCondLst>
                                  <p:childTnLst>
                                    <p:set>
                                      <p:cBhvr>
                                        <p:cTn id="62" dur="1" fill="hold">
                                          <p:stCondLst>
                                            <p:cond delay="0"/>
                                          </p:stCondLst>
                                        </p:cTn>
                                        <p:tgtEl>
                                          <p:spTgt spid="143">
                                            <p:txEl>
                                              <p:pRg st="2" end="2"/>
                                            </p:txEl>
                                          </p:spTgt>
                                        </p:tgtEl>
                                        <p:attrNameLst>
                                          <p:attrName>style.visibility</p:attrName>
                                        </p:attrNameLst>
                                      </p:cBhvr>
                                      <p:to>
                                        <p:strVal val="visible"/>
                                      </p:to>
                                    </p:set>
                                    <p:anim calcmode="lin" valueType="num">
                                      <p:cBhvr additive="base">
                                        <p:cTn id="63" dur="500"/>
                                        <p:tgtEl>
                                          <p:spTgt spid="143">
                                            <p:txEl>
                                              <p:pRg st="2" end="2"/>
                                            </p:txEl>
                                          </p:spTgt>
                                        </p:tgtEl>
                                        <p:attrNameLst>
                                          <p:attrName>ppt_x</p:attrName>
                                        </p:attrNameLst>
                                      </p:cBhvr>
                                      <p:tavLst>
                                        <p:tav tm="0">
                                          <p:val>
                                            <p:strVal val="#ppt_x+1"/>
                                          </p:val>
                                        </p:tav>
                                        <p:tav tm="100000">
                                          <p:val>
                                            <p:strVal val="#ppt_x"/>
                                          </p:val>
                                        </p:tav>
                                      </p:tavLst>
                                    </p:anim>
                                  </p:childTnLst>
                                </p:cTn>
                              </p:par>
                            </p:childTnLst>
                          </p:cTn>
                        </p:par>
                        <p:par>
                          <p:cTn id="64" fill="hold">
                            <p:stCondLst>
                              <p:cond delay="3500"/>
                            </p:stCondLst>
                            <p:childTnLst>
                              <p:par>
                                <p:cTn id="65" presetID="2" presetClass="entr" presetSubtype="2" fill="hold" nodeType="afterEffect">
                                  <p:stCondLst>
                                    <p:cond delay="0"/>
                                  </p:stCondLst>
                                  <p:childTnLst>
                                    <p:set>
                                      <p:cBhvr>
                                        <p:cTn id="66" dur="1" fill="hold">
                                          <p:stCondLst>
                                            <p:cond delay="0"/>
                                          </p:stCondLst>
                                        </p:cTn>
                                        <p:tgtEl>
                                          <p:spTgt spid="143">
                                            <p:txEl>
                                              <p:pRg st="3" end="3"/>
                                            </p:txEl>
                                          </p:spTgt>
                                        </p:tgtEl>
                                        <p:attrNameLst>
                                          <p:attrName>style.visibility</p:attrName>
                                        </p:attrNameLst>
                                      </p:cBhvr>
                                      <p:to>
                                        <p:strVal val="visible"/>
                                      </p:to>
                                    </p:set>
                                    <p:anim calcmode="lin" valueType="num">
                                      <p:cBhvr additive="base">
                                        <p:cTn id="67" dur="500"/>
                                        <p:tgtEl>
                                          <p:spTgt spid="143">
                                            <p:txEl>
                                              <p:pRg st="3" end="3"/>
                                            </p:txEl>
                                          </p:spTgt>
                                        </p:tgtEl>
                                        <p:attrNameLst>
                                          <p:attrName>ppt_x</p:attrName>
                                        </p:attrNameLst>
                                      </p:cBhvr>
                                      <p:tavLst>
                                        <p:tav tm="0">
                                          <p:val>
                                            <p:strVal val="#ppt_x+1"/>
                                          </p:val>
                                        </p:tav>
                                        <p:tav tm="100000">
                                          <p:val>
                                            <p:strVal val="#ppt_x"/>
                                          </p:val>
                                        </p:tav>
                                      </p:tavLst>
                                    </p:anim>
                                  </p:childTnLst>
                                </p:cTn>
                              </p:par>
                            </p:childTnLst>
                          </p:cTn>
                        </p:par>
                        <p:par>
                          <p:cTn id="68" fill="hold">
                            <p:stCondLst>
                              <p:cond delay="4000"/>
                            </p:stCondLst>
                            <p:childTnLst>
                              <p:par>
                                <p:cTn id="69" presetID="2" presetClass="entr" presetSubtype="2" fill="hold" nodeType="afterEffect">
                                  <p:stCondLst>
                                    <p:cond delay="0"/>
                                  </p:stCondLst>
                                  <p:childTnLst>
                                    <p:set>
                                      <p:cBhvr>
                                        <p:cTn id="70" dur="1" fill="hold">
                                          <p:stCondLst>
                                            <p:cond delay="0"/>
                                          </p:stCondLst>
                                        </p:cTn>
                                        <p:tgtEl>
                                          <p:spTgt spid="143">
                                            <p:txEl>
                                              <p:pRg st="4" end="4"/>
                                            </p:txEl>
                                          </p:spTgt>
                                        </p:tgtEl>
                                        <p:attrNameLst>
                                          <p:attrName>style.visibility</p:attrName>
                                        </p:attrNameLst>
                                      </p:cBhvr>
                                      <p:to>
                                        <p:strVal val="visible"/>
                                      </p:to>
                                    </p:set>
                                    <p:anim calcmode="lin" valueType="num">
                                      <p:cBhvr additive="base">
                                        <p:cTn id="71" dur="500"/>
                                        <p:tgtEl>
                                          <p:spTgt spid="143">
                                            <p:txEl>
                                              <p:pRg st="4" end="4"/>
                                            </p:txEl>
                                          </p:spTgt>
                                        </p:tgtEl>
                                        <p:attrNameLst>
                                          <p:attrName>ppt_x</p:attrName>
                                        </p:attrNameLst>
                                      </p:cBhvr>
                                      <p:tavLst>
                                        <p:tav tm="0">
                                          <p:val>
                                            <p:strVal val="#ppt_x+1"/>
                                          </p:val>
                                        </p:tav>
                                        <p:tav tm="100000">
                                          <p:val>
                                            <p:strVal val="#ppt_x"/>
                                          </p:val>
                                        </p:tav>
                                      </p:tavLst>
                                    </p:anim>
                                  </p:childTnLst>
                                </p:cTn>
                              </p:par>
                            </p:childTnLst>
                          </p:cTn>
                        </p:par>
                        <p:par>
                          <p:cTn id="72" fill="hold">
                            <p:stCondLst>
                              <p:cond delay="4500"/>
                            </p:stCondLst>
                            <p:childTnLst>
                              <p:par>
                                <p:cTn id="73" presetID="2" presetClass="entr" presetSubtype="2" fill="hold" nodeType="afterEffect">
                                  <p:stCondLst>
                                    <p:cond delay="0"/>
                                  </p:stCondLst>
                                  <p:childTnLst>
                                    <p:set>
                                      <p:cBhvr>
                                        <p:cTn id="74" dur="1" fill="hold">
                                          <p:stCondLst>
                                            <p:cond delay="0"/>
                                          </p:stCondLst>
                                        </p:cTn>
                                        <p:tgtEl>
                                          <p:spTgt spid="143">
                                            <p:txEl>
                                              <p:pRg st="5" end="5"/>
                                            </p:txEl>
                                          </p:spTgt>
                                        </p:tgtEl>
                                        <p:attrNameLst>
                                          <p:attrName>style.visibility</p:attrName>
                                        </p:attrNameLst>
                                      </p:cBhvr>
                                      <p:to>
                                        <p:strVal val="visible"/>
                                      </p:to>
                                    </p:set>
                                    <p:anim calcmode="lin" valueType="num">
                                      <p:cBhvr additive="base">
                                        <p:cTn id="75" dur="500"/>
                                        <p:tgtEl>
                                          <p:spTgt spid="143">
                                            <p:txEl>
                                              <p:pRg st="5" end="5"/>
                                            </p:txEl>
                                          </p:spTgt>
                                        </p:tgtEl>
                                        <p:attrNameLst>
                                          <p:attrName>ppt_x</p:attrName>
                                        </p:attrNameLst>
                                      </p:cBhvr>
                                      <p:tavLst>
                                        <p:tav tm="0">
                                          <p:val>
                                            <p:strVal val="#ppt_x+1"/>
                                          </p:val>
                                        </p:tav>
                                        <p:tav tm="100000">
                                          <p:val>
                                            <p:strVal val="#ppt_x"/>
                                          </p:val>
                                        </p:tav>
                                      </p:tavLst>
                                    </p:anim>
                                  </p:childTnLst>
                                </p:cTn>
                              </p:par>
                            </p:childTnLst>
                          </p:cTn>
                        </p:par>
                        <p:par>
                          <p:cTn id="76" fill="hold">
                            <p:stCondLst>
                              <p:cond delay="5000"/>
                            </p:stCondLst>
                            <p:childTnLst>
                              <p:par>
                                <p:cTn id="77" presetID="2" presetClass="entr" presetSubtype="2" fill="hold" nodeType="afterEffect">
                                  <p:stCondLst>
                                    <p:cond delay="0"/>
                                  </p:stCondLst>
                                  <p:childTnLst>
                                    <p:set>
                                      <p:cBhvr>
                                        <p:cTn id="78" dur="1" fill="hold">
                                          <p:stCondLst>
                                            <p:cond delay="0"/>
                                          </p:stCondLst>
                                        </p:cTn>
                                        <p:tgtEl>
                                          <p:spTgt spid="143">
                                            <p:txEl>
                                              <p:pRg st="6" end="6"/>
                                            </p:txEl>
                                          </p:spTgt>
                                        </p:tgtEl>
                                        <p:attrNameLst>
                                          <p:attrName>style.visibility</p:attrName>
                                        </p:attrNameLst>
                                      </p:cBhvr>
                                      <p:to>
                                        <p:strVal val="visible"/>
                                      </p:to>
                                    </p:set>
                                    <p:anim calcmode="lin" valueType="num">
                                      <p:cBhvr additive="base">
                                        <p:cTn id="79" dur="500"/>
                                        <p:tgtEl>
                                          <p:spTgt spid="143">
                                            <p:txEl>
                                              <p:pRg st="6" end="6"/>
                                            </p:txEl>
                                          </p:spTgt>
                                        </p:tgtEl>
                                        <p:attrNameLst>
                                          <p:attrName>ppt_x</p:attrName>
                                        </p:attrNameLst>
                                      </p:cBhvr>
                                      <p:tavLst>
                                        <p:tav tm="0">
                                          <p:val>
                                            <p:strVal val="#ppt_x+1"/>
                                          </p:val>
                                        </p:tav>
                                        <p:tav tm="100000">
                                          <p:val>
                                            <p:strVal val="#ppt_x"/>
                                          </p:val>
                                        </p:tav>
                                      </p:tavLst>
                                    </p:anim>
                                  </p:childTnLst>
                                </p:cTn>
                              </p:par>
                            </p:childTnLst>
                          </p:cTn>
                        </p:par>
                        <p:par>
                          <p:cTn id="80" fill="hold">
                            <p:stCondLst>
                              <p:cond delay="5500"/>
                            </p:stCondLst>
                            <p:childTnLst>
                              <p:par>
                                <p:cTn id="81" presetID="2" presetClass="entr" presetSubtype="2" fill="hold" nodeType="afterEffect">
                                  <p:stCondLst>
                                    <p:cond delay="0"/>
                                  </p:stCondLst>
                                  <p:childTnLst>
                                    <p:set>
                                      <p:cBhvr>
                                        <p:cTn id="82" dur="1" fill="hold">
                                          <p:stCondLst>
                                            <p:cond delay="0"/>
                                          </p:stCondLst>
                                        </p:cTn>
                                        <p:tgtEl>
                                          <p:spTgt spid="143">
                                            <p:txEl>
                                              <p:pRg st="7" end="7"/>
                                            </p:txEl>
                                          </p:spTgt>
                                        </p:tgtEl>
                                        <p:attrNameLst>
                                          <p:attrName>style.visibility</p:attrName>
                                        </p:attrNameLst>
                                      </p:cBhvr>
                                      <p:to>
                                        <p:strVal val="visible"/>
                                      </p:to>
                                    </p:set>
                                    <p:anim calcmode="lin" valueType="num">
                                      <p:cBhvr additive="base">
                                        <p:cTn id="83" dur="500"/>
                                        <p:tgtEl>
                                          <p:spTgt spid="143">
                                            <p:txEl>
                                              <p:pRg st="7" end="7"/>
                                            </p:txEl>
                                          </p:spTgt>
                                        </p:tgtEl>
                                        <p:attrNameLst>
                                          <p:attrName>ppt_x</p:attrName>
                                        </p:attrNameLst>
                                      </p:cBhvr>
                                      <p:tavLst>
                                        <p:tav tm="0">
                                          <p:val>
                                            <p:strVal val="#ppt_x+1"/>
                                          </p:val>
                                        </p:tav>
                                        <p:tav tm="100000">
                                          <p:val>
                                            <p:strVal val="#ppt_x"/>
                                          </p:val>
                                        </p:tav>
                                      </p:tavLst>
                                    </p:anim>
                                  </p:childTnLst>
                                </p:cTn>
                              </p:par>
                            </p:childTnLst>
                          </p:cTn>
                        </p:par>
                        <p:par>
                          <p:cTn id="84" fill="hold">
                            <p:stCondLst>
                              <p:cond delay="6000"/>
                            </p:stCondLst>
                            <p:childTnLst>
                              <p:par>
                                <p:cTn id="85" presetID="2" presetClass="entr" presetSubtype="2" fill="hold" nodeType="afterEffect">
                                  <p:stCondLst>
                                    <p:cond delay="0"/>
                                  </p:stCondLst>
                                  <p:childTnLst>
                                    <p:set>
                                      <p:cBhvr>
                                        <p:cTn id="86" dur="1" fill="hold">
                                          <p:stCondLst>
                                            <p:cond delay="0"/>
                                          </p:stCondLst>
                                        </p:cTn>
                                        <p:tgtEl>
                                          <p:spTgt spid="143">
                                            <p:txEl>
                                              <p:pRg st="8" end="8"/>
                                            </p:txEl>
                                          </p:spTgt>
                                        </p:tgtEl>
                                        <p:attrNameLst>
                                          <p:attrName>style.visibility</p:attrName>
                                        </p:attrNameLst>
                                      </p:cBhvr>
                                      <p:to>
                                        <p:strVal val="visible"/>
                                      </p:to>
                                    </p:set>
                                    <p:anim calcmode="lin" valueType="num">
                                      <p:cBhvr additive="base">
                                        <p:cTn id="87" dur="500"/>
                                        <p:tgtEl>
                                          <p:spTgt spid="143">
                                            <p:txEl>
                                              <p:pRg st="8" end="8"/>
                                            </p:txEl>
                                          </p:spTgt>
                                        </p:tgtEl>
                                        <p:attrNameLst>
                                          <p:attrName>ppt_x</p:attrName>
                                        </p:attrNameLst>
                                      </p:cBhvr>
                                      <p:tavLst>
                                        <p:tav tm="0">
                                          <p:val>
                                            <p:strVal val="#ppt_x+1"/>
                                          </p:val>
                                        </p:tav>
                                        <p:tav tm="100000">
                                          <p:val>
                                            <p:strVal val="#ppt_x"/>
                                          </p:val>
                                        </p:tav>
                                      </p:tavLst>
                                    </p:anim>
                                  </p:childTnLst>
                                </p:cTn>
                              </p:par>
                            </p:childTnLst>
                          </p:cTn>
                        </p:par>
                        <p:par>
                          <p:cTn id="88" fill="hold">
                            <p:stCondLst>
                              <p:cond delay="6500"/>
                            </p:stCondLst>
                            <p:childTnLst>
                              <p:par>
                                <p:cTn id="89" presetID="10" presetClass="entr" presetSubtype="0" fill="hold" nodeType="afterEffect">
                                  <p:stCondLst>
                                    <p:cond delay="0"/>
                                  </p:stCondLst>
                                  <p:childTnLst>
                                    <p:set>
                                      <p:cBhvr>
                                        <p:cTn id="90" dur="1" fill="hold">
                                          <p:stCondLst>
                                            <p:cond delay="0"/>
                                          </p:stCondLst>
                                        </p:cTn>
                                        <p:tgtEl>
                                          <p:spTgt spid="144">
                                            <p:txEl>
                                              <p:pRg st="0" end="0"/>
                                            </p:txEl>
                                          </p:spTgt>
                                        </p:tgtEl>
                                        <p:attrNameLst>
                                          <p:attrName>style.visibility</p:attrName>
                                        </p:attrNameLst>
                                      </p:cBhvr>
                                      <p:to>
                                        <p:strVal val="visible"/>
                                      </p:to>
                                    </p:set>
                                    <p:animEffect transition="in" filter="fade">
                                      <p:cBhvr>
                                        <p:cTn id="91" dur="500"/>
                                        <p:tgtEl>
                                          <p:spTgt spid="144">
                                            <p:txEl>
                                              <p:pRg st="0" end="0"/>
                                            </p:txEl>
                                          </p:spTgt>
                                        </p:tgtEl>
                                      </p:cBhvr>
                                    </p:animEffect>
                                  </p:childTnLst>
                                </p:cTn>
                              </p:par>
                            </p:childTnLst>
                          </p:cTn>
                        </p:par>
                        <p:par>
                          <p:cTn id="92" fill="hold">
                            <p:stCondLst>
                              <p:cond delay="7000"/>
                            </p:stCondLst>
                            <p:childTnLst>
                              <p:par>
                                <p:cTn id="93" presetID="10" presetClass="entr" presetSubtype="0" fill="hold" nodeType="afterEffect">
                                  <p:stCondLst>
                                    <p:cond delay="0"/>
                                  </p:stCondLst>
                                  <p:childTnLst>
                                    <p:set>
                                      <p:cBhvr>
                                        <p:cTn id="94" dur="1" fill="hold">
                                          <p:stCondLst>
                                            <p:cond delay="0"/>
                                          </p:stCondLst>
                                        </p:cTn>
                                        <p:tgtEl>
                                          <p:spTgt spid="144">
                                            <p:txEl>
                                              <p:pRg st="1" end="1"/>
                                            </p:txEl>
                                          </p:spTgt>
                                        </p:tgtEl>
                                        <p:attrNameLst>
                                          <p:attrName>style.visibility</p:attrName>
                                        </p:attrNameLst>
                                      </p:cBhvr>
                                      <p:to>
                                        <p:strVal val="visible"/>
                                      </p:to>
                                    </p:set>
                                    <p:animEffect transition="in" filter="fade">
                                      <p:cBhvr>
                                        <p:cTn id="95" dur="500"/>
                                        <p:tgtEl>
                                          <p:spTgt spid="144">
                                            <p:txEl>
                                              <p:pRg st="1" end="1"/>
                                            </p:txEl>
                                          </p:spTgt>
                                        </p:tgtEl>
                                      </p:cBhvr>
                                    </p:animEffect>
                                  </p:childTnLst>
                                </p:cTn>
                              </p:par>
                            </p:childTnLst>
                          </p:cTn>
                        </p:par>
                        <p:par>
                          <p:cTn id="96" fill="hold">
                            <p:stCondLst>
                              <p:cond delay="7500"/>
                            </p:stCondLst>
                            <p:childTnLst>
                              <p:par>
                                <p:cTn id="97" presetID="10" presetClass="entr" presetSubtype="0" fill="hold" nodeType="afterEffect">
                                  <p:stCondLst>
                                    <p:cond delay="0"/>
                                  </p:stCondLst>
                                  <p:childTnLst>
                                    <p:set>
                                      <p:cBhvr>
                                        <p:cTn id="98" dur="1" fill="hold">
                                          <p:stCondLst>
                                            <p:cond delay="0"/>
                                          </p:stCondLst>
                                        </p:cTn>
                                        <p:tgtEl>
                                          <p:spTgt spid="144">
                                            <p:txEl>
                                              <p:pRg st="2" end="2"/>
                                            </p:txEl>
                                          </p:spTgt>
                                        </p:tgtEl>
                                        <p:attrNameLst>
                                          <p:attrName>style.visibility</p:attrName>
                                        </p:attrNameLst>
                                      </p:cBhvr>
                                      <p:to>
                                        <p:strVal val="visible"/>
                                      </p:to>
                                    </p:set>
                                    <p:animEffect transition="in" filter="fade">
                                      <p:cBhvr>
                                        <p:cTn id="99" dur="500"/>
                                        <p:tgtEl>
                                          <p:spTgt spid="144">
                                            <p:txEl>
                                              <p:pRg st="2" end="2"/>
                                            </p:txEl>
                                          </p:spTgt>
                                        </p:tgtEl>
                                      </p:cBhvr>
                                    </p:animEffect>
                                  </p:childTnLst>
                                </p:cTn>
                              </p:par>
                            </p:childTnLst>
                          </p:cTn>
                        </p:par>
                        <p:par>
                          <p:cTn id="100" fill="hold">
                            <p:stCondLst>
                              <p:cond delay="8000"/>
                            </p:stCondLst>
                            <p:childTnLst>
                              <p:par>
                                <p:cTn id="101" presetID="10" presetClass="entr" presetSubtype="0" fill="hold" nodeType="afterEffect">
                                  <p:stCondLst>
                                    <p:cond delay="0"/>
                                  </p:stCondLst>
                                  <p:childTnLst>
                                    <p:set>
                                      <p:cBhvr>
                                        <p:cTn id="102" dur="1" fill="hold">
                                          <p:stCondLst>
                                            <p:cond delay="0"/>
                                          </p:stCondLst>
                                        </p:cTn>
                                        <p:tgtEl>
                                          <p:spTgt spid="144">
                                            <p:txEl>
                                              <p:pRg st="3" end="3"/>
                                            </p:txEl>
                                          </p:spTgt>
                                        </p:tgtEl>
                                        <p:attrNameLst>
                                          <p:attrName>style.visibility</p:attrName>
                                        </p:attrNameLst>
                                      </p:cBhvr>
                                      <p:to>
                                        <p:strVal val="visible"/>
                                      </p:to>
                                    </p:set>
                                    <p:animEffect transition="in" filter="fade">
                                      <p:cBhvr>
                                        <p:cTn id="103" dur="500"/>
                                        <p:tgtEl>
                                          <p:spTgt spid="144">
                                            <p:txEl>
                                              <p:pRg st="3" end="3"/>
                                            </p:txEl>
                                          </p:spTgt>
                                        </p:tgtEl>
                                      </p:cBhvr>
                                    </p:animEffect>
                                  </p:childTnLst>
                                </p:cTn>
                              </p:par>
                            </p:childTnLst>
                          </p:cTn>
                        </p:par>
                        <p:par>
                          <p:cTn id="104" fill="hold">
                            <p:stCondLst>
                              <p:cond delay="8500"/>
                            </p:stCondLst>
                            <p:childTnLst>
                              <p:par>
                                <p:cTn id="105" presetID="10" presetClass="entr" presetSubtype="0" fill="hold" nodeType="afterEffect">
                                  <p:stCondLst>
                                    <p:cond delay="0"/>
                                  </p:stCondLst>
                                  <p:childTnLst>
                                    <p:set>
                                      <p:cBhvr>
                                        <p:cTn id="106" dur="1" fill="hold">
                                          <p:stCondLst>
                                            <p:cond delay="0"/>
                                          </p:stCondLst>
                                        </p:cTn>
                                        <p:tgtEl>
                                          <p:spTgt spid="144">
                                            <p:txEl>
                                              <p:pRg st="4" end="4"/>
                                            </p:txEl>
                                          </p:spTgt>
                                        </p:tgtEl>
                                        <p:attrNameLst>
                                          <p:attrName>style.visibility</p:attrName>
                                        </p:attrNameLst>
                                      </p:cBhvr>
                                      <p:to>
                                        <p:strVal val="visible"/>
                                      </p:to>
                                    </p:set>
                                    <p:animEffect transition="in" filter="fade">
                                      <p:cBhvr>
                                        <p:cTn id="107" dur="500"/>
                                        <p:tgtEl>
                                          <p:spTgt spid="144">
                                            <p:txEl>
                                              <p:pRg st="4" end="4"/>
                                            </p:txEl>
                                          </p:spTgt>
                                        </p:tgtEl>
                                      </p:cBhvr>
                                    </p:animEffect>
                                  </p:childTnLst>
                                </p:cTn>
                              </p:par>
                            </p:childTnLst>
                          </p:cTn>
                        </p:par>
                        <p:par>
                          <p:cTn id="108" fill="hold">
                            <p:stCondLst>
                              <p:cond delay="9000"/>
                            </p:stCondLst>
                            <p:childTnLst>
                              <p:par>
                                <p:cTn id="109" presetID="10" presetClass="entr" presetSubtype="0" fill="hold" nodeType="afterEffect">
                                  <p:stCondLst>
                                    <p:cond delay="0"/>
                                  </p:stCondLst>
                                  <p:childTnLst>
                                    <p:set>
                                      <p:cBhvr>
                                        <p:cTn id="110" dur="1" fill="hold">
                                          <p:stCondLst>
                                            <p:cond delay="0"/>
                                          </p:stCondLst>
                                        </p:cTn>
                                        <p:tgtEl>
                                          <p:spTgt spid="144">
                                            <p:txEl>
                                              <p:pRg st="5" end="5"/>
                                            </p:txEl>
                                          </p:spTgt>
                                        </p:tgtEl>
                                        <p:attrNameLst>
                                          <p:attrName>style.visibility</p:attrName>
                                        </p:attrNameLst>
                                      </p:cBhvr>
                                      <p:to>
                                        <p:strVal val="visible"/>
                                      </p:to>
                                    </p:set>
                                    <p:animEffect transition="in" filter="fade">
                                      <p:cBhvr>
                                        <p:cTn id="111" dur="500"/>
                                        <p:tgtEl>
                                          <p:spTgt spid="144">
                                            <p:txEl>
                                              <p:pRg st="5" end="5"/>
                                            </p:txEl>
                                          </p:spTgt>
                                        </p:tgtEl>
                                      </p:cBhvr>
                                    </p:animEffect>
                                  </p:childTnLst>
                                </p:cTn>
                              </p:par>
                            </p:childTnLst>
                          </p:cTn>
                        </p:par>
                        <p:par>
                          <p:cTn id="112" fill="hold">
                            <p:stCondLst>
                              <p:cond delay="9500"/>
                            </p:stCondLst>
                            <p:childTnLst>
                              <p:par>
                                <p:cTn id="113" presetID="10" presetClass="entr" presetSubtype="0" fill="hold" nodeType="afterEffect">
                                  <p:stCondLst>
                                    <p:cond delay="0"/>
                                  </p:stCondLst>
                                  <p:childTnLst>
                                    <p:set>
                                      <p:cBhvr>
                                        <p:cTn id="114" dur="1" fill="hold">
                                          <p:stCondLst>
                                            <p:cond delay="0"/>
                                          </p:stCondLst>
                                        </p:cTn>
                                        <p:tgtEl>
                                          <p:spTgt spid="144">
                                            <p:txEl>
                                              <p:pRg st="6" end="6"/>
                                            </p:txEl>
                                          </p:spTgt>
                                        </p:tgtEl>
                                        <p:attrNameLst>
                                          <p:attrName>style.visibility</p:attrName>
                                        </p:attrNameLst>
                                      </p:cBhvr>
                                      <p:to>
                                        <p:strVal val="visible"/>
                                      </p:to>
                                    </p:set>
                                    <p:animEffect transition="in" filter="fade">
                                      <p:cBhvr>
                                        <p:cTn id="115" dur="500"/>
                                        <p:tgtEl>
                                          <p:spTgt spid="144">
                                            <p:txEl>
                                              <p:pRg st="6" end="6"/>
                                            </p:txEl>
                                          </p:spTgt>
                                        </p:tgtEl>
                                      </p:cBhvr>
                                    </p:animEffect>
                                  </p:childTnLst>
                                </p:cTn>
                              </p:par>
                            </p:childTnLst>
                          </p:cTn>
                        </p:par>
                        <p:par>
                          <p:cTn id="116" fill="hold">
                            <p:stCondLst>
                              <p:cond delay="10000"/>
                            </p:stCondLst>
                            <p:childTnLst>
                              <p:par>
                                <p:cTn id="117" presetID="10" presetClass="entr" presetSubtype="0" fill="hold" nodeType="afterEffect">
                                  <p:stCondLst>
                                    <p:cond delay="0"/>
                                  </p:stCondLst>
                                  <p:childTnLst>
                                    <p:set>
                                      <p:cBhvr>
                                        <p:cTn id="118" dur="1" fill="hold">
                                          <p:stCondLst>
                                            <p:cond delay="0"/>
                                          </p:stCondLst>
                                        </p:cTn>
                                        <p:tgtEl>
                                          <p:spTgt spid="144">
                                            <p:txEl>
                                              <p:pRg st="7" end="7"/>
                                            </p:txEl>
                                          </p:spTgt>
                                        </p:tgtEl>
                                        <p:attrNameLst>
                                          <p:attrName>style.visibility</p:attrName>
                                        </p:attrNameLst>
                                      </p:cBhvr>
                                      <p:to>
                                        <p:strVal val="visible"/>
                                      </p:to>
                                    </p:set>
                                    <p:animEffect transition="in" filter="fade">
                                      <p:cBhvr>
                                        <p:cTn id="119" dur="500"/>
                                        <p:tgtEl>
                                          <p:spTgt spid="144">
                                            <p:txEl>
                                              <p:pRg st="7" end="7"/>
                                            </p:txEl>
                                          </p:spTgt>
                                        </p:tgtEl>
                                      </p:cBhvr>
                                    </p:animEffect>
                                  </p:childTnLst>
                                </p:cTn>
                              </p:par>
                            </p:childTnLst>
                          </p:cTn>
                        </p:par>
                        <p:par>
                          <p:cTn id="120" fill="hold">
                            <p:stCondLst>
                              <p:cond delay="10500"/>
                            </p:stCondLst>
                            <p:childTnLst>
                              <p:par>
                                <p:cTn id="121" presetID="10" presetClass="entr" presetSubtype="0" fill="hold" nodeType="afterEffect">
                                  <p:stCondLst>
                                    <p:cond delay="0"/>
                                  </p:stCondLst>
                                  <p:childTnLst>
                                    <p:set>
                                      <p:cBhvr>
                                        <p:cTn id="122" dur="1" fill="hold">
                                          <p:stCondLst>
                                            <p:cond delay="0"/>
                                          </p:stCondLst>
                                        </p:cTn>
                                        <p:tgtEl>
                                          <p:spTgt spid="144">
                                            <p:txEl>
                                              <p:pRg st="8" end="8"/>
                                            </p:txEl>
                                          </p:spTgt>
                                        </p:tgtEl>
                                        <p:attrNameLst>
                                          <p:attrName>style.visibility</p:attrName>
                                        </p:attrNameLst>
                                      </p:cBhvr>
                                      <p:to>
                                        <p:strVal val="visible"/>
                                      </p:to>
                                    </p:set>
                                    <p:animEffect transition="in" filter="fade">
                                      <p:cBhvr>
                                        <p:cTn id="123" dur="500"/>
                                        <p:tgtEl>
                                          <p:spTgt spid="144">
                                            <p:txEl>
                                              <p:pRg st="8" end="8"/>
                                            </p:txEl>
                                          </p:spTgt>
                                        </p:tgtEl>
                                      </p:cBhvr>
                                    </p:animEffect>
                                  </p:childTnLst>
                                </p:cTn>
                              </p:par>
                            </p:childTnLst>
                          </p:cTn>
                        </p:par>
                        <p:par>
                          <p:cTn id="124" fill="hold">
                            <p:stCondLst>
                              <p:cond delay="11000"/>
                            </p:stCondLst>
                            <p:childTnLst>
                              <p:par>
                                <p:cTn id="125" presetID="10" presetClass="entr" presetSubtype="0" fill="hold" nodeType="afterEffect">
                                  <p:stCondLst>
                                    <p:cond delay="0"/>
                                  </p:stCondLst>
                                  <p:childTnLst>
                                    <p:set>
                                      <p:cBhvr>
                                        <p:cTn id="126" dur="1" fill="hold">
                                          <p:stCondLst>
                                            <p:cond delay="0"/>
                                          </p:stCondLst>
                                        </p:cTn>
                                        <p:tgtEl>
                                          <p:spTgt spid="156"/>
                                        </p:tgtEl>
                                        <p:attrNameLst>
                                          <p:attrName>style.visibility</p:attrName>
                                        </p:attrNameLst>
                                      </p:cBhvr>
                                      <p:to>
                                        <p:strVal val="visible"/>
                                      </p:to>
                                    </p:set>
                                    <p:animEffect transition="in" filter="fade">
                                      <p:cBhvr>
                                        <p:cTn id="127" dur="500"/>
                                        <p:tgtEl>
                                          <p:spTgt spid="156"/>
                                        </p:tgtEl>
                                      </p:cBhvr>
                                    </p:animEffect>
                                  </p:childTnLst>
                                </p:cTn>
                              </p:par>
                            </p:childTnLst>
                          </p:cTn>
                        </p:par>
                        <p:par>
                          <p:cTn id="128" fill="hold">
                            <p:stCondLst>
                              <p:cond delay="11500"/>
                            </p:stCondLst>
                            <p:childTnLst>
                              <p:par>
                                <p:cTn id="129" presetID="2" presetClass="entr" presetSubtype="2" fill="hold" nodeType="afterEffect">
                                  <p:stCondLst>
                                    <p:cond delay="0"/>
                                  </p:stCondLst>
                                  <p:childTnLst>
                                    <p:set>
                                      <p:cBhvr>
                                        <p:cTn id="130" dur="1" fill="hold">
                                          <p:stCondLst>
                                            <p:cond delay="0"/>
                                          </p:stCondLst>
                                        </p:cTn>
                                        <p:tgtEl>
                                          <p:spTgt spid="145">
                                            <p:txEl>
                                              <p:pRg st="0" end="0"/>
                                            </p:txEl>
                                          </p:spTgt>
                                        </p:tgtEl>
                                        <p:attrNameLst>
                                          <p:attrName>style.visibility</p:attrName>
                                        </p:attrNameLst>
                                      </p:cBhvr>
                                      <p:to>
                                        <p:strVal val="visible"/>
                                      </p:to>
                                    </p:set>
                                    <p:anim calcmode="lin" valueType="num">
                                      <p:cBhvr additive="base">
                                        <p:cTn id="131" dur="500"/>
                                        <p:tgtEl>
                                          <p:spTgt spid="145">
                                            <p:txEl>
                                              <p:pRg st="0" end="0"/>
                                            </p:txEl>
                                          </p:spTgt>
                                        </p:tgtEl>
                                        <p:attrNameLst>
                                          <p:attrName>ppt_x</p:attrName>
                                        </p:attrNameLst>
                                      </p:cBhvr>
                                      <p:tavLst>
                                        <p:tav tm="0">
                                          <p:val>
                                            <p:strVal val="#ppt_x+1"/>
                                          </p:val>
                                        </p:tav>
                                        <p:tav tm="100000">
                                          <p:val>
                                            <p:strVal val="#ppt_x"/>
                                          </p:val>
                                        </p:tav>
                                      </p:tavLst>
                                    </p:anim>
                                  </p:childTnLst>
                                </p:cTn>
                              </p:par>
                            </p:childTnLst>
                          </p:cTn>
                        </p:par>
                        <p:par>
                          <p:cTn id="132" fill="hold">
                            <p:stCondLst>
                              <p:cond delay="12000"/>
                            </p:stCondLst>
                            <p:childTnLst>
                              <p:par>
                                <p:cTn id="133" presetID="2" presetClass="entr" presetSubtype="2" fill="hold" nodeType="afterEffect">
                                  <p:stCondLst>
                                    <p:cond delay="0"/>
                                  </p:stCondLst>
                                  <p:childTnLst>
                                    <p:set>
                                      <p:cBhvr>
                                        <p:cTn id="134" dur="1" fill="hold">
                                          <p:stCondLst>
                                            <p:cond delay="0"/>
                                          </p:stCondLst>
                                        </p:cTn>
                                        <p:tgtEl>
                                          <p:spTgt spid="145">
                                            <p:txEl>
                                              <p:pRg st="1" end="1"/>
                                            </p:txEl>
                                          </p:spTgt>
                                        </p:tgtEl>
                                        <p:attrNameLst>
                                          <p:attrName>style.visibility</p:attrName>
                                        </p:attrNameLst>
                                      </p:cBhvr>
                                      <p:to>
                                        <p:strVal val="visible"/>
                                      </p:to>
                                    </p:set>
                                    <p:anim calcmode="lin" valueType="num">
                                      <p:cBhvr additive="base">
                                        <p:cTn id="135" dur="500"/>
                                        <p:tgtEl>
                                          <p:spTgt spid="145">
                                            <p:txEl>
                                              <p:pRg st="1" end="1"/>
                                            </p:txEl>
                                          </p:spTgt>
                                        </p:tgtEl>
                                        <p:attrNameLst>
                                          <p:attrName>ppt_x</p:attrName>
                                        </p:attrNameLst>
                                      </p:cBhvr>
                                      <p:tavLst>
                                        <p:tav tm="0">
                                          <p:val>
                                            <p:strVal val="#ppt_x+1"/>
                                          </p:val>
                                        </p:tav>
                                        <p:tav tm="100000">
                                          <p:val>
                                            <p:strVal val="#ppt_x"/>
                                          </p:val>
                                        </p:tav>
                                      </p:tavLst>
                                    </p:anim>
                                  </p:childTnLst>
                                </p:cTn>
                              </p:par>
                            </p:childTnLst>
                          </p:cTn>
                        </p:par>
                        <p:par>
                          <p:cTn id="136" fill="hold">
                            <p:stCondLst>
                              <p:cond delay="12500"/>
                            </p:stCondLst>
                            <p:childTnLst>
                              <p:par>
                                <p:cTn id="137" presetID="2" presetClass="entr" presetSubtype="2" fill="hold" nodeType="afterEffect">
                                  <p:stCondLst>
                                    <p:cond delay="0"/>
                                  </p:stCondLst>
                                  <p:childTnLst>
                                    <p:set>
                                      <p:cBhvr>
                                        <p:cTn id="138" dur="1" fill="hold">
                                          <p:stCondLst>
                                            <p:cond delay="0"/>
                                          </p:stCondLst>
                                        </p:cTn>
                                        <p:tgtEl>
                                          <p:spTgt spid="145">
                                            <p:txEl>
                                              <p:pRg st="2" end="2"/>
                                            </p:txEl>
                                          </p:spTgt>
                                        </p:tgtEl>
                                        <p:attrNameLst>
                                          <p:attrName>style.visibility</p:attrName>
                                        </p:attrNameLst>
                                      </p:cBhvr>
                                      <p:to>
                                        <p:strVal val="visible"/>
                                      </p:to>
                                    </p:set>
                                    <p:anim calcmode="lin" valueType="num">
                                      <p:cBhvr additive="base">
                                        <p:cTn id="139" dur="500"/>
                                        <p:tgtEl>
                                          <p:spTgt spid="145">
                                            <p:txEl>
                                              <p:pRg st="2" end="2"/>
                                            </p:txEl>
                                          </p:spTgt>
                                        </p:tgtEl>
                                        <p:attrNameLst>
                                          <p:attrName>ppt_x</p:attrName>
                                        </p:attrNameLst>
                                      </p:cBhvr>
                                      <p:tavLst>
                                        <p:tav tm="0">
                                          <p:val>
                                            <p:strVal val="#ppt_x+1"/>
                                          </p:val>
                                        </p:tav>
                                        <p:tav tm="100000">
                                          <p:val>
                                            <p:strVal val="#ppt_x"/>
                                          </p:val>
                                        </p:tav>
                                      </p:tavLst>
                                    </p:anim>
                                  </p:childTnLst>
                                </p:cTn>
                              </p:par>
                            </p:childTnLst>
                          </p:cTn>
                        </p:par>
                        <p:par>
                          <p:cTn id="140" fill="hold">
                            <p:stCondLst>
                              <p:cond delay="13000"/>
                            </p:stCondLst>
                            <p:childTnLst>
                              <p:par>
                                <p:cTn id="141" presetID="2" presetClass="entr" presetSubtype="2" fill="hold" nodeType="afterEffect">
                                  <p:stCondLst>
                                    <p:cond delay="0"/>
                                  </p:stCondLst>
                                  <p:childTnLst>
                                    <p:set>
                                      <p:cBhvr>
                                        <p:cTn id="142" dur="1" fill="hold">
                                          <p:stCondLst>
                                            <p:cond delay="0"/>
                                          </p:stCondLst>
                                        </p:cTn>
                                        <p:tgtEl>
                                          <p:spTgt spid="145">
                                            <p:txEl>
                                              <p:pRg st="3" end="3"/>
                                            </p:txEl>
                                          </p:spTgt>
                                        </p:tgtEl>
                                        <p:attrNameLst>
                                          <p:attrName>style.visibility</p:attrName>
                                        </p:attrNameLst>
                                      </p:cBhvr>
                                      <p:to>
                                        <p:strVal val="visible"/>
                                      </p:to>
                                    </p:set>
                                    <p:anim calcmode="lin" valueType="num">
                                      <p:cBhvr additive="base">
                                        <p:cTn id="143" dur="500"/>
                                        <p:tgtEl>
                                          <p:spTgt spid="145">
                                            <p:txEl>
                                              <p:pRg st="3" end="3"/>
                                            </p:txEl>
                                          </p:spTgt>
                                        </p:tgtEl>
                                        <p:attrNameLst>
                                          <p:attrName>ppt_x</p:attrName>
                                        </p:attrNameLst>
                                      </p:cBhvr>
                                      <p:tavLst>
                                        <p:tav tm="0">
                                          <p:val>
                                            <p:strVal val="#ppt_x+1"/>
                                          </p:val>
                                        </p:tav>
                                        <p:tav tm="100000">
                                          <p:val>
                                            <p:strVal val="#ppt_x"/>
                                          </p:val>
                                        </p:tav>
                                      </p:tavLst>
                                    </p:anim>
                                  </p:childTnLst>
                                </p:cTn>
                              </p:par>
                            </p:childTnLst>
                          </p:cTn>
                        </p:par>
                        <p:par>
                          <p:cTn id="144" fill="hold">
                            <p:stCondLst>
                              <p:cond delay="13500"/>
                            </p:stCondLst>
                            <p:childTnLst>
                              <p:par>
                                <p:cTn id="145" presetID="2" presetClass="entr" presetSubtype="2" fill="hold" nodeType="afterEffect">
                                  <p:stCondLst>
                                    <p:cond delay="0"/>
                                  </p:stCondLst>
                                  <p:childTnLst>
                                    <p:set>
                                      <p:cBhvr>
                                        <p:cTn id="146" dur="1" fill="hold">
                                          <p:stCondLst>
                                            <p:cond delay="0"/>
                                          </p:stCondLst>
                                        </p:cTn>
                                        <p:tgtEl>
                                          <p:spTgt spid="145">
                                            <p:txEl>
                                              <p:pRg st="4" end="4"/>
                                            </p:txEl>
                                          </p:spTgt>
                                        </p:tgtEl>
                                        <p:attrNameLst>
                                          <p:attrName>style.visibility</p:attrName>
                                        </p:attrNameLst>
                                      </p:cBhvr>
                                      <p:to>
                                        <p:strVal val="visible"/>
                                      </p:to>
                                    </p:set>
                                    <p:anim calcmode="lin" valueType="num">
                                      <p:cBhvr additive="base">
                                        <p:cTn id="147" dur="500"/>
                                        <p:tgtEl>
                                          <p:spTgt spid="145">
                                            <p:txEl>
                                              <p:pRg st="4" end="4"/>
                                            </p:txEl>
                                          </p:spTgt>
                                        </p:tgtEl>
                                        <p:attrNameLst>
                                          <p:attrName>ppt_x</p:attrName>
                                        </p:attrNameLst>
                                      </p:cBhvr>
                                      <p:tavLst>
                                        <p:tav tm="0">
                                          <p:val>
                                            <p:strVal val="#ppt_x+1"/>
                                          </p:val>
                                        </p:tav>
                                        <p:tav tm="100000">
                                          <p:val>
                                            <p:strVal val="#ppt_x"/>
                                          </p:val>
                                        </p:tav>
                                      </p:tavLst>
                                    </p:anim>
                                  </p:childTnLst>
                                </p:cTn>
                              </p:par>
                            </p:childTnLst>
                          </p:cTn>
                        </p:par>
                        <p:par>
                          <p:cTn id="148" fill="hold">
                            <p:stCondLst>
                              <p:cond delay="14000"/>
                            </p:stCondLst>
                            <p:childTnLst>
                              <p:par>
                                <p:cTn id="149" presetID="2" presetClass="entr" presetSubtype="2" fill="hold" nodeType="afterEffect">
                                  <p:stCondLst>
                                    <p:cond delay="0"/>
                                  </p:stCondLst>
                                  <p:childTnLst>
                                    <p:set>
                                      <p:cBhvr>
                                        <p:cTn id="150" dur="1" fill="hold">
                                          <p:stCondLst>
                                            <p:cond delay="0"/>
                                          </p:stCondLst>
                                        </p:cTn>
                                        <p:tgtEl>
                                          <p:spTgt spid="145">
                                            <p:txEl>
                                              <p:pRg st="5" end="5"/>
                                            </p:txEl>
                                          </p:spTgt>
                                        </p:tgtEl>
                                        <p:attrNameLst>
                                          <p:attrName>style.visibility</p:attrName>
                                        </p:attrNameLst>
                                      </p:cBhvr>
                                      <p:to>
                                        <p:strVal val="visible"/>
                                      </p:to>
                                    </p:set>
                                    <p:anim calcmode="lin" valueType="num">
                                      <p:cBhvr additive="base">
                                        <p:cTn id="151" dur="500"/>
                                        <p:tgtEl>
                                          <p:spTgt spid="145">
                                            <p:txEl>
                                              <p:pRg st="5" end="5"/>
                                            </p:txEl>
                                          </p:spTgt>
                                        </p:tgtEl>
                                        <p:attrNameLst>
                                          <p:attrName>ppt_x</p:attrName>
                                        </p:attrNameLst>
                                      </p:cBhvr>
                                      <p:tavLst>
                                        <p:tav tm="0">
                                          <p:val>
                                            <p:strVal val="#ppt_x+1"/>
                                          </p:val>
                                        </p:tav>
                                        <p:tav tm="100000">
                                          <p:val>
                                            <p:strVal val="#ppt_x"/>
                                          </p:val>
                                        </p:tav>
                                      </p:tavLst>
                                    </p:anim>
                                  </p:childTnLst>
                                </p:cTn>
                              </p:par>
                            </p:childTnLst>
                          </p:cTn>
                        </p:par>
                        <p:par>
                          <p:cTn id="152" fill="hold">
                            <p:stCondLst>
                              <p:cond delay="14500"/>
                            </p:stCondLst>
                            <p:childTnLst>
                              <p:par>
                                <p:cTn id="153" presetID="2" presetClass="entr" presetSubtype="2" fill="hold" nodeType="afterEffect">
                                  <p:stCondLst>
                                    <p:cond delay="0"/>
                                  </p:stCondLst>
                                  <p:childTnLst>
                                    <p:set>
                                      <p:cBhvr>
                                        <p:cTn id="154" dur="1" fill="hold">
                                          <p:stCondLst>
                                            <p:cond delay="0"/>
                                          </p:stCondLst>
                                        </p:cTn>
                                        <p:tgtEl>
                                          <p:spTgt spid="145">
                                            <p:txEl>
                                              <p:pRg st="6" end="6"/>
                                            </p:txEl>
                                          </p:spTgt>
                                        </p:tgtEl>
                                        <p:attrNameLst>
                                          <p:attrName>style.visibility</p:attrName>
                                        </p:attrNameLst>
                                      </p:cBhvr>
                                      <p:to>
                                        <p:strVal val="visible"/>
                                      </p:to>
                                    </p:set>
                                    <p:anim calcmode="lin" valueType="num">
                                      <p:cBhvr additive="base">
                                        <p:cTn id="155" dur="500"/>
                                        <p:tgtEl>
                                          <p:spTgt spid="145">
                                            <p:txEl>
                                              <p:pRg st="6" end="6"/>
                                            </p:txEl>
                                          </p:spTgt>
                                        </p:tgtEl>
                                        <p:attrNameLst>
                                          <p:attrName>ppt_x</p:attrName>
                                        </p:attrNameLst>
                                      </p:cBhvr>
                                      <p:tavLst>
                                        <p:tav tm="0">
                                          <p:val>
                                            <p:strVal val="#ppt_x+1"/>
                                          </p:val>
                                        </p:tav>
                                        <p:tav tm="100000">
                                          <p:val>
                                            <p:strVal val="#ppt_x"/>
                                          </p:val>
                                        </p:tav>
                                      </p:tavLst>
                                    </p:anim>
                                  </p:childTnLst>
                                </p:cTn>
                              </p:par>
                            </p:childTnLst>
                          </p:cTn>
                        </p:par>
                        <p:par>
                          <p:cTn id="156" fill="hold">
                            <p:stCondLst>
                              <p:cond delay="15000"/>
                            </p:stCondLst>
                            <p:childTnLst>
                              <p:par>
                                <p:cTn id="157" presetID="2" presetClass="entr" presetSubtype="2" fill="hold" nodeType="afterEffect">
                                  <p:stCondLst>
                                    <p:cond delay="0"/>
                                  </p:stCondLst>
                                  <p:childTnLst>
                                    <p:set>
                                      <p:cBhvr>
                                        <p:cTn id="158" dur="1" fill="hold">
                                          <p:stCondLst>
                                            <p:cond delay="0"/>
                                          </p:stCondLst>
                                        </p:cTn>
                                        <p:tgtEl>
                                          <p:spTgt spid="145">
                                            <p:txEl>
                                              <p:pRg st="7" end="7"/>
                                            </p:txEl>
                                          </p:spTgt>
                                        </p:tgtEl>
                                        <p:attrNameLst>
                                          <p:attrName>style.visibility</p:attrName>
                                        </p:attrNameLst>
                                      </p:cBhvr>
                                      <p:to>
                                        <p:strVal val="visible"/>
                                      </p:to>
                                    </p:set>
                                    <p:anim calcmode="lin" valueType="num">
                                      <p:cBhvr additive="base">
                                        <p:cTn id="159" dur="500"/>
                                        <p:tgtEl>
                                          <p:spTgt spid="145">
                                            <p:txEl>
                                              <p:pRg st="7" end="7"/>
                                            </p:txEl>
                                          </p:spTgt>
                                        </p:tgtEl>
                                        <p:attrNameLst>
                                          <p:attrName>ppt_x</p:attrName>
                                        </p:attrNameLst>
                                      </p:cBhvr>
                                      <p:tavLst>
                                        <p:tav tm="0">
                                          <p:val>
                                            <p:strVal val="#ppt_x+1"/>
                                          </p:val>
                                        </p:tav>
                                        <p:tav tm="100000">
                                          <p:val>
                                            <p:strVal val="#ppt_x"/>
                                          </p:val>
                                        </p:tav>
                                      </p:tavLst>
                                    </p:anim>
                                  </p:childTnLst>
                                </p:cTn>
                              </p:par>
                            </p:childTnLst>
                          </p:cTn>
                        </p:par>
                        <p:par>
                          <p:cTn id="160" fill="hold">
                            <p:stCondLst>
                              <p:cond delay="15500"/>
                            </p:stCondLst>
                            <p:childTnLst>
                              <p:par>
                                <p:cTn id="161" presetID="2" presetClass="entr" presetSubtype="2" fill="hold" nodeType="afterEffect">
                                  <p:stCondLst>
                                    <p:cond delay="0"/>
                                  </p:stCondLst>
                                  <p:childTnLst>
                                    <p:set>
                                      <p:cBhvr>
                                        <p:cTn id="162" dur="1" fill="hold">
                                          <p:stCondLst>
                                            <p:cond delay="0"/>
                                          </p:stCondLst>
                                        </p:cTn>
                                        <p:tgtEl>
                                          <p:spTgt spid="145">
                                            <p:txEl>
                                              <p:pRg st="8" end="8"/>
                                            </p:txEl>
                                          </p:spTgt>
                                        </p:tgtEl>
                                        <p:attrNameLst>
                                          <p:attrName>style.visibility</p:attrName>
                                        </p:attrNameLst>
                                      </p:cBhvr>
                                      <p:to>
                                        <p:strVal val="visible"/>
                                      </p:to>
                                    </p:set>
                                    <p:anim calcmode="lin" valueType="num">
                                      <p:cBhvr additive="base">
                                        <p:cTn id="163" dur="500"/>
                                        <p:tgtEl>
                                          <p:spTgt spid="145">
                                            <p:txEl>
                                              <p:pRg st="8" end="8"/>
                                            </p:txEl>
                                          </p:spTgt>
                                        </p:tgtEl>
                                        <p:attrNameLst>
                                          <p:attrName>ppt_x</p:attrName>
                                        </p:attrNameLst>
                                      </p:cBhvr>
                                      <p:tavLst>
                                        <p:tav tm="0">
                                          <p:val>
                                            <p:strVal val="#ppt_x+1"/>
                                          </p:val>
                                        </p:tav>
                                        <p:tav tm="100000">
                                          <p:val>
                                            <p:strVal val="#ppt_x"/>
                                          </p:val>
                                        </p:tav>
                                      </p:tavLst>
                                    </p:anim>
                                  </p:childTnLst>
                                </p:cTn>
                              </p:par>
                            </p:childTnLst>
                          </p:cTn>
                        </p:par>
                        <p:par>
                          <p:cTn id="164" fill="hold">
                            <p:stCondLst>
                              <p:cond delay="16000"/>
                            </p:stCondLst>
                            <p:childTnLst>
                              <p:par>
                                <p:cTn id="165" presetID="10" presetClass="entr" presetSubtype="0" fill="hold" nodeType="afterEffect">
                                  <p:stCondLst>
                                    <p:cond delay="0"/>
                                  </p:stCondLst>
                                  <p:childTnLst>
                                    <p:set>
                                      <p:cBhvr>
                                        <p:cTn id="166" dur="1" fill="hold">
                                          <p:stCondLst>
                                            <p:cond delay="0"/>
                                          </p:stCondLst>
                                        </p:cTn>
                                        <p:tgtEl>
                                          <p:spTgt spid="146">
                                            <p:txEl>
                                              <p:pRg st="0" end="0"/>
                                            </p:txEl>
                                          </p:spTgt>
                                        </p:tgtEl>
                                        <p:attrNameLst>
                                          <p:attrName>style.visibility</p:attrName>
                                        </p:attrNameLst>
                                      </p:cBhvr>
                                      <p:to>
                                        <p:strVal val="visible"/>
                                      </p:to>
                                    </p:set>
                                    <p:animEffect transition="in" filter="fade">
                                      <p:cBhvr>
                                        <p:cTn id="167" dur="500"/>
                                        <p:tgtEl>
                                          <p:spTgt spid="146">
                                            <p:txEl>
                                              <p:pRg st="0" end="0"/>
                                            </p:txEl>
                                          </p:spTgt>
                                        </p:tgtEl>
                                      </p:cBhvr>
                                    </p:animEffect>
                                  </p:childTnLst>
                                </p:cTn>
                              </p:par>
                            </p:childTnLst>
                          </p:cTn>
                        </p:par>
                        <p:par>
                          <p:cTn id="168" fill="hold">
                            <p:stCondLst>
                              <p:cond delay="16500"/>
                            </p:stCondLst>
                            <p:childTnLst>
                              <p:par>
                                <p:cTn id="169" presetID="10" presetClass="entr" presetSubtype="0" fill="hold" nodeType="afterEffect">
                                  <p:stCondLst>
                                    <p:cond delay="0"/>
                                  </p:stCondLst>
                                  <p:childTnLst>
                                    <p:set>
                                      <p:cBhvr>
                                        <p:cTn id="170" dur="1" fill="hold">
                                          <p:stCondLst>
                                            <p:cond delay="0"/>
                                          </p:stCondLst>
                                        </p:cTn>
                                        <p:tgtEl>
                                          <p:spTgt spid="146">
                                            <p:txEl>
                                              <p:pRg st="1" end="1"/>
                                            </p:txEl>
                                          </p:spTgt>
                                        </p:tgtEl>
                                        <p:attrNameLst>
                                          <p:attrName>style.visibility</p:attrName>
                                        </p:attrNameLst>
                                      </p:cBhvr>
                                      <p:to>
                                        <p:strVal val="visible"/>
                                      </p:to>
                                    </p:set>
                                    <p:animEffect transition="in" filter="fade">
                                      <p:cBhvr>
                                        <p:cTn id="171" dur="500"/>
                                        <p:tgtEl>
                                          <p:spTgt spid="146">
                                            <p:txEl>
                                              <p:pRg st="1" end="1"/>
                                            </p:txEl>
                                          </p:spTgt>
                                        </p:tgtEl>
                                      </p:cBhvr>
                                    </p:animEffect>
                                  </p:childTnLst>
                                </p:cTn>
                              </p:par>
                            </p:childTnLst>
                          </p:cTn>
                        </p:par>
                        <p:par>
                          <p:cTn id="172" fill="hold">
                            <p:stCondLst>
                              <p:cond delay="17000"/>
                            </p:stCondLst>
                            <p:childTnLst>
                              <p:par>
                                <p:cTn id="173" presetID="10" presetClass="entr" presetSubtype="0" fill="hold" nodeType="afterEffect">
                                  <p:stCondLst>
                                    <p:cond delay="0"/>
                                  </p:stCondLst>
                                  <p:childTnLst>
                                    <p:set>
                                      <p:cBhvr>
                                        <p:cTn id="174" dur="1" fill="hold">
                                          <p:stCondLst>
                                            <p:cond delay="0"/>
                                          </p:stCondLst>
                                        </p:cTn>
                                        <p:tgtEl>
                                          <p:spTgt spid="146">
                                            <p:txEl>
                                              <p:pRg st="2" end="2"/>
                                            </p:txEl>
                                          </p:spTgt>
                                        </p:tgtEl>
                                        <p:attrNameLst>
                                          <p:attrName>style.visibility</p:attrName>
                                        </p:attrNameLst>
                                      </p:cBhvr>
                                      <p:to>
                                        <p:strVal val="visible"/>
                                      </p:to>
                                    </p:set>
                                    <p:animEffect transition="in" filter="fade">
                                      <p:cBhvr>
                                        <p:cTn id="175" dur="500"/>
                                        <p:tgtEl>
                                          <p:spTgt spid="146">
                                            <p:txEl>
                                              <p:pRg st="2" end="2"/>
                                            </p:txEl>
                                          </p:spTgt>
                                        </p:tgtEl>
                                      </p:cBhvr>
                                    </p:animEffect>
                                  </p:childTnLst>
                                </p:cTn>
                              </p:par>
                            </p:childTnLst>
                          </p:cTn>
                        </p:par>
                        <p:par>
                          <p:cTn id="176" fill="hold">
                            <p:stCondLst>
                              <p:cond delay="17500"/>
                            </p:stCondLst>
                            <p:childTnLst>
                              <p:par>
                                <p:cTn id="177" presetID="10" presetClass="entr" presetSubtype="0" fill="hold" nodeType="afterEffect">
                                  <p:stCondLst>
                                    <p:cond delay="0"/>
                                  </p:stCondLst>
                                  <p:childTnLst>
                                    <p:set>
                                      <p:cBhvr>
                                        <p:cTn id="178" dur="1" fill="hold">
                                          <p:stCondLst>
                                            <p:cond delay="0"/>
                                          </p:stCondLst>
                                        </p:cTn>
                                        <p:tgtEl>
                                          <p:spTgt spid="146">
                                            <p:txEl>
                                              <p:pRg st="3" end="3"/>
                                            </p:txEl>
                                          </p:spTgt>
                                        </p:tgtEl>
                                        <p:attrNameLst>
                                          <p:attrName>style.visibility</p:attrName>
                                        </p:attrNameLst>
                                      </p:cBhvr>
                                      <p:to>
                                        <p:strVal val="visible"/>
                                      </p:to>
                                    </p:set>
                                    <p:animEffect transition="in" filter="fade">
                                      <p:cBhvr>
                                        <p:cTn id="179" dur="500"/>
                                        <p:tgtEl>
                                          <p:spTgt spid="146">
                                            <p:txEl>
                                              <p:pRg st="3" end="3"/>
                                            </p:txEl>
                                          </p:spTgt>
                                        </p:tgtEl>
                                      </p:cBhvr>
                                    </p:animEffect>
                                  </p:childTnLst>
                                </p:cTn>
                              </p:par>
                            </p:childTnLst>
                          </p:cTn>
                        </p:par>
                        <p:par>
                          <p:cTn id="180" fill="hold">
                            <p:stCondLst>
                              <p:cond delay="18000"/>
                            </p:stCondLst>
                            <p:childTnLst>
                              <p:par>
                                <p:cTn id="181" presetID="10" presetClass="entr" presetSubtype="0" fill="hold" nodeType="afterEffect">
                                  <p:stCondLst>
                                    <p:cond delay="0"/>
                                  </p:stCondLst>
                                  <p:childTnLst>
                                    <p:set>
                                      <p:cBhvr>
                                        <p:cTn id="182" dur="1" fill="hold">
                                          <p:stCondLst>
                                            <p:cond delay="0"/>
                                          </p:stCondLst>
                                        </p:cTn>
                                        <p:tgtEl>
                                          <p:spTgt spid="146">
                                            <p:txEl>
                                              <p:pRg st="4" end="4"/>
                                            </p:txEl>
                                          </p:spTgt>
                                        </p:tgtEl>
                                        <p:attrNameLst>
                                          <p:attrName>style.visibility</p:attrName>
                                        </p:attrNameLst>
                                      </p:cBhvr>
                                      <p:to>
                                        <p:strVal val="visible"/>
                                      </p:to>
                                    </p:set>
                                    <p:animEffect transition="in" filter="fade">
                                      <p:cBhvr>
                                        <p:cTn id="183" dur="500"/>
                                        <p:tgtEl>
                                          <p:spTgt spid="146">
                                            <p:txEl>
                                              <p:pRg st="4" end="4"/>
                                            </p:txEl>
                                          </p:spTgt>
                                        </p:tgtEl>
                                      </p:cBhvr>
                                    </p:animEffect>
                                  </p:childTnLst>
                                </p:cTn>
                              </p:par>
                            </p:childTnLst>
                          </p:cTn>
                        </p:par>
                        <p:par>
                          <p:cTn id="184" fill="hold">
                            <p:stCondLst>
                              <p:cond delay="18500"/>
                            </p:stCondLst>
                            <p:childTnLst>
                              <p:par>
                                <p:cTn id="185" presetID="10" presetClass="entr" presetSubtype="0" fill="hold" nodeType="afterEffect">
                                  <p:stCondLst>
                                    <p:cond delay="0"/>
                                  </p:stCondLst>
                                  <p:childTnLst>
                                    <p:set>
                                      <p:cBhvr>
                                        <p:cTn id="186" dur="1" fill="hold">
                                          <p:stCondLst>
                                            <p:cond delay="0"/>
                                          </p:stCondLst>
                                        </p:cTn>
                                        <p:tgtEl>
                                          <p:spTgt spid="146">
                                            <p:txEl>
                                              <p:pRg st="5" end="5"/>
                                            </p:txEl>
                                          </p:spTgt>
                                        </p:tgtEl>
                                        <p:attrNameLst>
                                          <p:attrName>style.visibility</p:attrName>
                                        </p:attrNameLst>
                                      </p:cBhvr>
                                      <p:to>
                                        <p:strVal val="visible"/>
                                      </p:to>
                                    </p:set>
                                    <p:animEffect transition="in" filter="fade">
                                      <p:cBhvr>
                                        <p:cTn id="187" dur="500"/>
                                        <p:tgtEl>
                                          <p:spTgt spid="146">
                                            <p:txEl>
                                              <p:pRg st="5" end="5"/>
                                            </p:txEl>
                                          </p:spTgt>
                                        </p:tgtEl>
                                      </p:cBhvr>
                                    </p:animEffect>
                                  </p:childTnLst>
                                </p:cTn>
                              </p:par>
                            </p:childTnLst>
                          </p:cTn>
                        </p:par>
                        <p:par>
                          <p:cTn id="188" fill="hold">
                            <p:stCondLst>
                              <p:cond delay="19000"/>
                            </p:stCondLst>
                            <p:childTnLst>
                              <p:par>
                                <p:cTn id="189" presetID="10" presetClass="entr" presetSubtype="0" fill="hold" nodeType="afterEffect">
                                  <p:stCondLst>
                                    <p:cond delay="0"/>
                                  </p:stCondLst>
                                  <p:childTnLst>
                                    <p:set>
                                      <p:cBhvr>
                                        <p:cTn id="190" dur="1" fill="hold">
                                          <p:stCondLst>
                                            <p:cond delay="0"/>
                                          </p:stCondLst>
                                        </p:cTn>
                                        <p:tgtEl>
                                          <p:spTgt spid="146">
                                            <p:txEl>
                                              <p:pRg st="6" end="6"/>
                                            </p:txEl>
                                          </p:spTgt>
                                        </p:tgtEl>
                                        <p:attrNameLst>
                                          <p:attrName>style.visibility</p:attrName>
                                        </p:attrNameLst>
                                      </p:cBhvr>
                                      <p:to>
                                        <p:strVal val="visible"/>
                                      </p:to>
                                    </p:set>
                                    <p:animEffect transition="in" filter="fade">
                                      <p:cBhvr>
                                        <p:cTn id="191" dur="500"/>
                                        <p:tgtEl>
                                          <p:spTgt spid="146">
                                            <p:txEl>
                                              <p:pRg st="6" end="6"/>
                                            </p:txEl>
                                          </p:spTgt>
                                        </p:tgtEl>
                                      </p:cBhvr>
                                    </p:animEffect>
                                  </p:childTnLst>
                                </p:cTn>
                              </p:par>
                            </p:childTnLst>
                          </p:cTn>
                        </p:par>
                        <p:par>
                          <p:cTn id="192" fill="hold">
                            <p:stCondLst>
                              <p:cond delay="19500"/>
                            </p:stCondLst>
                            <p:childTnLst>
                              <p:par>
                                <p:cTn id="193" presetID="10" presetClass="entr" presetSubtype="0" fill="hold" nodeType="afterEffect">
                                  <p:stCondLst>
                                    <p:cond delay="0"/>
                                  </p:stCondLst>
                                  <p:childTnLst>
                                    <p:set>
                                      <p:cBhvr>
                                        <p:cTn id="194" dur="1" fill="hold">
                                          <p:stCondLst>
                                            <p:cond delay="0"/>
                                          </p:stCondLst>
                                        </p:cTn>
                                        <p:tgtEl>
                                          <p:spTgt spid="146">
                                            <p:txEl>
                                              <p:pRg st="7" end="7"/>
                                            </p:txEl>
                                          </p:spTgt>
                                        </p:tgtEl>
                                        <p:attrNameLst>
                                          <p:attrName>style.visibility</p:attrName>
                                        </p:attrNameLst>
                                      </p:cBhvr>
                                      <p:to>
                                        <p:strVal val="visible"/>
                                      </p:to>
                                    </p:set>
                                    <p:animEffect transition="in" filter="fade">
                                      <p:cBhvr>
                                        <p:cTn id="195" dur="500"/>
                                        <p:tgtEl>
                                          <p:spTgt spid="146">
                                            <p:txEl>
                                              <p:pRg st="7" end="7"/>
                                            </p:txEl>
                                          </p:spTgt>
                                        </p:tgtEl>
                                      </p:cBhvr>
                                    </p:animEffect>
                                  </p:childTnLst>
                                </p:cTn>
                              </p:par>
                            </p:childTnLst>
                          </p:cTn>
                        </p:par>
                        <p:par>
                          <p:cTn id="196" fill="hold">
                            <p:stCondLst>
                              <p:cond delay="20000"/>
                            </p:stCondLst>
                            <p:childTnLst>
                              <p:par>
                                <p:cTn id="197" presetID="10" presetClass="entr" presetSubtype="0" fill="hold" nodeType="afterEffect">
                                  <p:stCondLst>
                                    <p:cond delay="0"/>
                                  </p:stCondLst>
                                  <p:childTnLst>
                                    <p:set>
                                      <p:cBhvr>
                                        <p:cTn id="198" dur="1" fill="hold">
                                          <p:stCondLst>
                                            <p:cond delay="0"/>
                                          </p:stCondLst>
                                        </p:cTn>
                                        <p:tgtEl>
                                          <p:spTgt spid="146">
                                            <p:txEl>
                                              <p:pRg st="8" end="8"/>
                                            </p:txEl>
                                          </p:spTgt>
                                        </p:tgtEl>
                                        <p:attrNameLst>
                                          <p:attrName>style.visibility</p:attrName>
                                        </p:attrNameLst>
                                      </p:cBhvr>
                                      <p:to>
                                        <p:strVal val="visible"/>
                                      </p:to>
                                    </p:set>
                                    <p:animEffect transition="in" filter="fade">
                                      <p:cBhvr>
                                        <p:cTn id="199" dur="500"/>
                                        <p:tgtEl>
                                          <p:spTgt spid="146">
                                            <p:txEl>
                                              <p:pRg st="8" end="8"/>
                                            </p:txEl>
                                          </p:spTgt>
                                        </p:tgtEl>
                                      </p:cBhvr>
                                    </p:animEffect>
                                  </p:childTnLst>
                                </p:cTn>
                              </p:par>
                            </p:childTnLst>
                          </p:cTn>
                        </p:par>
                        <p:par>
                          <p:cTn id="200" fill="hold">
                            <p:stCondLst>
                              <p:cond delay="20500"/>
                            </p:stCondLst>
                            <p:childTnLst>
                              <p:par>
                                <p:cTn id="201" presetID="10" presetClass="entr" presetSubtype="0" fill="hold" nodeType="afterEffect">
                                  <p:stCondLst>
                                    <p:cond delay="0"/>
                                  </p:stCondLst>
                                  <p:childTnLst>
                                    <p:set>
                                      <p:cBhvr>
                                        <p:cTn id="202" dur="1" fill="hold">
                                          <p:stCondLst>
                                            <p:cond delay="0"/>
                                          </p:stCondLst>
                                        </p:cTn>
                                        <p:tgtEl>
                                          <p:spTgt spid="157"/>
                                        </p:tgtEl>
                                        <p:attrNameLst>
                                          <p:attrName>style.visibility</p:attrName>
                                        </p:attrNameLst>
                                      </p:cBhvr>
                                      <p:to>
                                        <p:strVal val="visible"/>
                                      </p:to>
                                    </p:set>
                                    <p:animEffect transition="in" filter="fade">
                                      <p:cBhvr>
                                        <p:cTn id="203" dur="500"/>
                                        <p:tgtEl>
                                          <p:spTgt spid="157"/>
                                        </p:tgtEl>
                                      </p:cBhvr>
                                    </p:animEffect>
                                  </p:childTnLst>
                                </p:cTn>
                              </p:par>
                            </p:childTnLst>
                          </p:cTn>
                        </p:par>
                        <p:par>
                          <p:cTn id="204" fill="hold">
                            <p:stCondLst>
                              <p:cond delay="21000"/>
                            </p:stCondLst>
                            <p:childTnLst>
                              <p:par>
                                <p:cTn id="205" presetID="2" presetClass="entr" presetSubtype="2" fill="hold" nodeType="afterEffect">
                                  <p:stCondLst>
                                    <p:cond delay="0"/>
                                  </p:stCondLst>
                                  <p:childTnLst>
                                    <p:set>
                                      <p:cBhvr>
                                        <p:cTn id="206" dur="1" fill="hold">
                                          <p:stCondLst>
                                            <p:cond delay="0"/>
                                          </p:stCondLst>
                                        </p:cTn>
                                        <p:tgtEl>
                                          <p:spTgt spid="147">
                                            <p:txEl>
                                              <p:pRg st="0" end="0"/>
                                            </p:txEl>
                                          </p:spTgt>
                                        </p:tgtEl>
                                        <p:attrNameLst>
                                          <p:attrName>style.visibility</p:attrName>
                                        </p:attrNameLst>
                                      </p:cBhvr>
                                      <p:to>
                                        <p:strVal val="visible"/>
                                      </p:to>
                                    </p:set>
                                    <p:anim calcmode="lin" valueType="num">
                                      <p:cBhvr additive="base">
                                        <p:cTn id="207" dur="500"/>
                                        <p:tgtEl>
                                          <p:spTgt spid="147">
                                            <p:txEl>
                                              <p:pRg st="0" end="0"/>
                                            </p:txEl>
                                          </p:spTgt>
                                        </p:tgtEl>
                                        <p:attrNameLst>
                                          <p:attrName>ppt_x</p:attrName>
                                        </p:attrNameLst>
                                      </p:cBhvr>
                                      <p:tavLst>
                                        <p:tav tm="0">
                                          <p:val>
                                            <p:strVal val="#ppt_x+1"/>
                                          </p:val>
                                        </p:tav>
                                        <p:tav tm="100000">
                                          <p:val>
                                            <p:strVal val="#ppt_x"/>
                                          </p:val>
                                        </p:tav>
                                      </p:tavLst>
                                    </p:anim>
                                  </p:childTnLst>
                                </p:cTn>
                              </p:par>
                            </p:childTnLst>
                          </p:cTn>
                        </p:par>
                        <p:par>
                          <p:cTn id="208" fill="hold">
                            <p:stCondLst>
                              <p:cond delay="21500"/>
                            </p:stCondLst>
                            <p:childTnLst>
                              <p:par>
                                <p:cTn id="209" presetID="2" presetClass="entr" presetSubtype="2" fill="hold" nodeType="afterEffect">
                                  <p:stCondLst>
                                    <p:cond delay="0"/>
                                  </p:stCondLst>
                                  <p:childTnLst>
                                    <p:set>
                                      <p:cBhvr>
                                        <p:cTn id="210" dur="1" fill="hold">
                                          <p:stCondLst>
                                            <p:cond delay="0"/>
                                          </p:stCondLst>
                                        </p:cTn>
                                        <p:tgtEl>
                                          <p:spTgt spid="147">
                                            <p:txEl>
                                              <p:pRg st="1" end="1"/>
                                            </p:txEl>
                                          </p:spTgt>
                                        </p:tgtEl>
                                        <p:attrNameLst>
                                          <p:attrName>style.visibility</p:attrName>
                                        </p:attrNameLst>
                                      </p:cBhvr>
                                      <p:to>
                                        <p:strVal val="visible"/>
                                      </p:to>
                                    </p:set>
                                    <p:anim calcmode="lin" valueType="num">
                                      <p:cBhvr additive="base">
                                        <p:cTn id="211" dur="500"/>
                                        <p:tgtEl>
                                          <p:spTgt spid="147">
                                            <p:txEl>
                                              <p:pRg st="1" end="1"/>
                                            </p:txEl>
                                          </p:spTgt>
                                        </p:tgtEl>
                                        <p:attrNameLst>
                                          <p:attrName>ppt_x</p:attrName>
                                        </p:attrNameLst>
                                      </p:cBhvr>
                                      <p:tavLst>
                                        <p:tav tm="0">
                                          <p:val>
                                            <p:strVal val="#ppt_x+1"/>
                                          </p:val>
                                        </p:tav>
                                        <p:tav tm="100000">
                                          <p:val>
                                            <p:strVal val="#ppt_x"/>
                                          </p:val>
                                        </p:tav>
                                      </p:tavLst>
                                    </p:anim>
                                  </p:childTnLst>
                                </p:cTn>
                              </p:par>
                            </p:childTnLst>
                          </p:cTn>
                        </p:par>
                        <p:par>
                          <p:cTn id="212" fill="hold">
                            <p:stCondLst>
                              <p:cond delay="22000"/>
                            </p:stCondLst>
                            <p:childTnLst>
                              <p:par>
                                <p:cTn id="213" presetID="2" presetClass="entr" presetSubtype="2" fill="hold" nodeType="afterEffect">
                                  <p:stCondLst>
                                    <p:cond delay="0"/>
                                  </p:stCondLst>
                                  <p:childTnLst>
                                    <p:set>
                                      <p:cBhvr>
                                        <p:cTn id="214" dur="1" fill="hold">
                                          <p:stCondLst>
                                            <p:cond delay="0"/>
                                          </p:stCondLst>
                                        </p:cTn>
                                        <p:tgtEl>
                                          <p:spTgt spid="147">
                                            <p:txEl>
                                              <p:pRg st="2" end="2"/>
                                            </p:txEl>
                                          </p:spTgt>
                                        </p:tgtEl>
                                        <p:attrNameLst>
                                          <p:attrName>style.visibility</p:attrName>
                                        </p:attrNameLst>
                                      </p:cBhvr>
                                      <p:to>
                                        <p:strVal val="visible"/>
                                      </p:to>
                                    </p:set>
                                    <p:anim calcmode="lin" valueType="num">
                                      <p:cBhvr additive="base">
                                        <p:cTn id="215" dur="500"/>
                                        <p:tgtEl>
                                          <p:spTgt spid="147">
                                            <p:txEl>
                                              <p:pRg st="2" end="2"/>
                                            </p:txEl>
                                          </p:spTgt>
                                        </p:tgtEl>
                                        <p:attrNameLst>
                                          <p:attrName>ppt_x</p:attrName>
                                        </p:attrNameLst>
                                      </p:cBhvr>
                                      <p:tavLst>
                                        <p:tav tm="0">
                                          <p:val>
                                            <p:strVal val="#ppt_x+1"/>
                                          </p:val>
                                        </p:tav>
                                        <p:tav tm="100000">
                                          <p:val>
                                            <p:strVal val="#ppt_x"/>
                                          </p:val>
                                        </p:tav>
                                      </p:tavLst>
                                    </p:anim>
                                  </p:childTnLst>
                                </p:cTn>
                              </p:par>
                            </p:childTnLst>
                          </p:cTn>
                        </p:par>
                        <p:par>
                          <p:cTn id="216" fill="hold">
                            <p:stCondLst>
                              <p:cond delay="22500"/>
                            </p:stCondLst>
                            <p:childTnLst>
                              <p:par>
                                <p:cTn id="217" presetID="2" presetClass="entr" presetSubtype="2" fill="hold" nodeType="afterEffect">
                                  <p:stCondLst>
                                    <p:cond delay="0"/>
                                  </p:stCondLst>
                                  <p:childTnLst>
                                    <p:set>
                                      <p:cBhvr>
                                        <p:cTn id="218" dur="1" fill="hold">
                                          <p:stCondLst>
                                            <p:cond delay="0"/>
                                          </p:stCondLst>
                                        </p:cTn>
                                        <p:tgtEl>
                                          <p:spTgt spid="147">
                                            <p:txEl>
                                              <p:pRg st="3" end="3"/>
                                            </p:txEl>
                                          </p:spTgt>
                                        </p:tgtEl>
                                        <p:attrNameLst>
                                          <p:attrName>style.visibility</p:attrName>
                                        </p:attrNameLst>
                                      </p:cBhvr>
                                      <p:to>
                                        <p:strVal val="visible"/>
                                      </p:to>
                                    </p:set>
                                    <p:anim calcmode="lin" valueType="num">
                                      <p:cBhvr additive="base">
                                        <p:cTn id="219" dur="500"/>
                                        <p:tgtEl>
                                          <p:spTgt spid="147">
                                            <p:txEl>
                                              <p:pRg st="3" end="3"/>
                                            </p:txEl>
                                          </p:spTgt>
                                        </p:tgtEl>
                                        <p:attrNameLst>
                                          <p:attrName>ppt_x</p:attrName>
                                        </p:attrNameLst>
                                      </p:cBhvr>
                                      <p:tavLst>
                                        <p:tav tm="0">
                                          <p:val>
                                            <p:strVal val="#ppt_x+1"/>
                                          </p:val>
                                        </p:tav>
                                        <p:tav tm="100000">
                                          <p:val>
                                            <p:strVal val="#ppt_x"/>
                                          </p:val>
                                        </p:tav>
                                      </p:tavLst>
                                    </p:anim>
                                  </p:childTnLst>
                                </p:cTn>
                              </p:par>
                            </p:childTnLst>
                          </p:cTn>
                        </p:par>
                        <p:par>
                          <p:cTn id="220" fill="hold">
                            <p:stCondLst>
                              <p:cond delay="23000"/>
                            </p:stCondLst>
                            <p:childTnLst>
                              <p:par>
                                <p:cTn id="221" presetID="2" presetClass="entr" presetSubtype="2" fill="hold" nodeType="afterEffect">
                                  <p:stCondLst>
                                    <p:cond delay="0"/>
                                  </p:stCondLst>
                                  <p:childTnLst>
                                    <p:set>
                                      <p:cBhvr>
                                        <p:cTn id="222" dur="1" fill="hold">
                                          <p:stCondLst>
                                            <p:cond delay="0"/>
                                          </p:stCondLst>
                                        </p:cTn>
                                        <p:tgtEl>
                                          <p:spTgt spid="147">
                                            <p:txEl>
                                              <p:pRg st="4" end="4"/>
                                            </p:txEl>
                                          </p:spTgt>
                                        </p:tgtEl>
                                        <p:attrNameLst>
                                          <p:attrName>style.visibility</p:attrName>
                                        </p:attrNameLst>
                                      </p:cBhvr>
                                      <p:to>
                                        <p:strVal val="visible"/>
                                      </p:to>
                                    </p:set>
                                    <p:anim calcmode="lin" valueType="num">
                                      <p:cBhvr additive="base">
                                        <p:cTn id="223" dur="500"/>
                                        <p:tgtEl>
                                          <p:spTgt spid="147">
                                            <p:txEl>
                                              <p:pRg st="4" end="4"/>
                                            </p:txEl>
                                          </p:spTgt>
                                        </p:tgtEl>
                                        <p:attrNameLst>
                                          <p:attrName>ppt_x</p:attrName>
                                        </p:attrNameLst>
                                      </p:cBhvr>
                                      <p:tavLst>
                                        <p:tav tm="0">
                                          <p:val>
                                            <p:strVal val="#ppt_x+1"/>
                                          </p:val>
                                        </p:tav>
                                        <p:tav tm="100000">
                                          <p:val>
                                            <p:strVal val="#ppt_x"/>
                                          </p:val>
                                        </p:tav>
                                      </p:tavLst>
                                    </p:anim>
                                  </p:childTnLst>
                                </p:cTn>
                              </p:par>
                            </p:childTnLst>
                          </p:cTn>
                        </p:par>
                        <p:par>
                          <p:cTn id="224" fill="hold">
                            <p:stCondLst>
                              <p:cond delay="23500"/>
                            </p:stCondLst>
                            <p:childTnLst>
                              <p:par>
                                <p:cTn id="225" presetID="2" presetClass="entr" presetSubtype="2" fill="hold" nodeType="afterEffect">
                                  <p:stCondLst>
                                    <p:cond delay="0"/>
                                  </p:stCondLst>
                                  <p:childTnLst>
                                    <p:set>
                                      <p:cBhvr>
                                        <p:cTn id="226" dur="1" fill="hold">
                                          <p:stCondLst>
                                            <p:cond delay="0"/>
                                          </p:stCondLst>
                                        </p:cTn>
                                        <p:tgtEl>
                                          <p:spTgt spid="147">
                                            <p:txEl>
                                              <p:pRg st="5" end="5"/>
                                            </p:txEl>
                                          </p:spTgt>
                                        </p:tgtEl>
                                        <p:attrNameLst>
                                          <p:attrName>style.visibility</p:attrName>
                                        </p:attrNameLst>
                                      </p:cBhvr>
                                      <p:to>
                                        <p:strVal val="visible"/>
                                      </p:to>
                                    </p:set>
                                    <p:anim calcmode="lin" valueType="num">
                                      <p:cBhvr additive="base">
                                        <p:cTn id="227" dur="500"/>
                                        <p:tgtEl>
                                          <p:spTgt spid="147">
                                            <p:txEl>
                                              <p:pRg st="5" end="5"/>
                                            </p:txEl>
                                          </p:spTgt>
                                        </p:tgtEl>
                                        <p:attrNameLst>
                                          <p:attrName>ppt_x</p:attrName>
                                        </p:attrNameLst>
                                      </p:cBhvr>
                                      <p:tavLst>
                                        <p:tav tm="0">
                                          <p:val>
                                            <p:strVal val="#ppt_x+1"/>
                                          </p:val>
                                        </p:tav>
                                        <p:tav tm="100000">
                                          <p:val>
                                            <p:strVal val="#ppt_x"/>
                                          </p:val>
                                        </p:tav>
                                      </p:tavLst>
                                    </p:anim>
                                  </p:childTnLst>
                                </p:cTn>
                              </p:par>
                            </p:childTnLst>
                          </p:cTn>
                        </p:par>
                        <p:par>
                          <p:cTn id="228" fill="hold">
                            <p:stCondLst>
                              <p:cond delay="24000"/>
                            </p:stCondLst>
                            <p:childTnLst>
                              <p:par>
                                <p:cTn id="229" presetID="2" presetClass="entr" presetSubtype="2" fill="hold" nodeType="afterEffect">
                                  <p:stCondLst>
                                    <p:cond delay="0"/>
                                  </p:stCondLst>
                                  <p:childTnLst>
                                    <p:set>
                                      <p:cBhvr>
                                        <p:cTn id="230" dur="1" fill="hold">
                                          <p:stCondLst>
                                            <p:cond delay="0"/>
                                          </p:stCondLst>
                                        </p:cTn>
                                        <p:tgtEl>
                                          <p:spTgt spid="147">
                                            <p:txEl>
                                              <p:pRg st="6" end="6"/>
                                            </p:txEl>
                                          </p:spTgt>
                                        </p:tgtEl>
                                        <p:attrNameLst>
                                          <p:attrName>style.visibility</p:attrName>
                                        </p:attrNameLst>
                                      </p:cBhvr>
                                      <p:to>
                                        <p:strVal val="visible"/>
                                      </p:to>
                                    </p:set>
                                    <p:anim calcmode="lin" valueType="num">
                                      <p:cBhvr additive="base">
                                        <p:cTn id="231" dur="500"/>
                                        <p:tgtEl>
                                          <p:spTgt spid="147">
                                            <p:txEl>
                                              <p:pRg st="6" end="6"/>
                                            </p:txEl>
                                          </p:spTgt>
                                        </p:tgtEl>
                                        <p:attrNameLst>
                                          <p:attrName>ppt_x</p:attrName>
                                        </p:attrNameLst>
                                      </p:cBhvr>
                                      <p:tavLst>
                                        <p:tav tm="0">
                                          <p:val>
                                            <p:strVal val="#ppt_x+1"/>
                                          </p:val>
                                        </p:tav>
                                        <p:tav tm="100000">
                                          <p:val>
                                            <p:strVal val="#ppt_x"/>
                                          </p:val>
                                        </p:tav>
                                      </p:tavLst>
                                    </p:anim>
                                  </p:childTnLst>
                                </p:cTn>
                              </p:par>
                            </p:childTnLst>
                          </p:cTn>
                        </p:par>
                        <p:par>
                          <p:cTn id="232" fill="hold">
                            <p:stCondLst>
                              <p:cond delay="24500"/>
                            </p:stCondLst>
                            <p:childTnLst>
                              <p:par>
                                <p:cTn id="233" presetID="2" presetClass="entr" presetSubtype="2" fill="hold" nodeType="afterEffect">
                                  <p:stCondLst>
                                    <p:cond delay="0"/>
                                  </p:stCondLst>
                                  <p:childTnLst>
                                    <p:set>
                                      <p:cBhvr>
                                        <p:cTn id="234" dur="1" fill="hold">
                                          <p:stCondLst>
                                            <p:cond delay="0"/>
                                          </p:stCondLst>
                                        </p:cTn>
                                        <p:tgtEl>
                                          <p:spTgt spid="147">
                                            <p:txEl>
                                              <p:pRg st="7" end="7"/>
                                            </p:txEl>
                                          </p:spTgt>
                                        </p:tgtEl>
                                        <p:attrNameLst>
                                          <p:attrName>style.visibility</p:attrName>
                                        </p:attrNameLst>
                                      </p:cBhvr>
                                      <p:to>
                                        <p:strVal val="visible"/>
                                      </p:to>
                                    </p:set>
                                    <p:anim calcmode="lin" valueType="num">
                                      <p:cBhvr additive="base">
                                        <p:cTn id="235" dur="500"/>
                                        <p:tgtEl>
                                          <p:spTgt spid="147">
                                            <p:txEl>
                                              <p:pRg st="7" end="7"/>
                                            </p:txEl>
                                          </p:spTgt>
                                        </p:tgtEl>
                                        <p:attrNameLst>
                                          <p:attrName>ppt_x</p:attrName>
                                        </p:attrNameLst>
                                      </p:cBhvr>
                                      <p:tavLst>
                                        <p:tav tm="0">
                                          <p:val>
                                            <p:strVal val="#ppt_x+1"/>
                                          </p:val>
                                        </p:tav>
                                        <p:tav tm="100000">
                                          <p:val>
                                            <p:strVal val="#ppt_x"/>
                                          </p:val>
                                        </p:tav>
                                      </p:tavLst>
                                    </p:anim>
                                  </p:childTnLst>
                                </p:cTn>
                              </p:par>
                            </p:childTnLst>
                          </p:cTn>
                        </p:par>
                        <p:par>
                          <p:cTn id="236" fill="hold">
                            <p:stCondLst>
                              <p:cond delay="25000"/>
                            </p:stCondLst>
                            <p:childTnLst>
                              <p:par>
                                <p:cTn id="237" presetID="2" presetClass="entr" presetSubtype="2" fill="hold" nodeType="afterEffect">
                                  <p:stCondLst>
                                    <p:cond delay="0"/>
                                  </p:stCondLst>
                                  <p:childTnLst>
                                    <p:set>
                                      <p:cBhvr>
                                        <p:cTn id="238" dur="1" fill="hold">
                                          <p:stCondLst>
                                            <p:cond delay="0"/>
                                          </p:stCondLst>
                                        </p:cTn>
                                        <p:tgtEl>
                                          <p:spTgt spid="147">
                                            <p:txEl>
                                              <p:pRg st="8" end="8"/>
                                            </p:txEl>
                                          </p:spTgt>
                                        </p:tgtEl>
                                        <p:attrNameLst>
                                          <p:attrName>style.visibility</p:attrName>
                                        </p:attrNameLst>
                                      </p:cBhvr>
                                      <p:to>
                                        <p:strVal val="visible"/>
                                      </p:to>
                                    </p:set>
                                    <p:anim calcmode="lin" valueType="num">
                                      <p:cBhvr additive="base">
                                        <p:cTn id="239" dur="500"/>
                                        <p:tgtEl>
                                          <p:spTgt spid="147">
                                            <p:txEl>
                                              <p:pRg st="8" end="8"/>
                                            </p:txEl>
                                          </p:spTgt>
                                        </p:tgtEl>
                                        <p:attrNameLst>
                                          <p:attrName>ppt_x</p:attrName>
                                        </p:attrNameLst>
                                      </p:cBhvr>
                                      <p:tavLst>
                                        <p:tav tm="0">
                                          <p:val>
                                            <p:strVal val="#ppt_x+1"/>
                                          </p:val>
                                        </p:tav>
                                        <p:tav tm="100000">
                                          <p:val>
                                            <p:strVal val="#ppt_x"/>
                                          </p:val>
                                        </p:tav>
                                      </p:tavLst>
                                    </p:anim>
                                  </p:childTnLst>
                                </p:cTn>
                              </p:par>
                            </p:childTnLst>
                          </p:cTn>
                        </p:par>
                        <p:par>
                          <p:cTn id="240" fill="hold">
                            <p:stCondLst>
                              <p:cond delay="25500"/>
                            </p:stCondLst>
                            <p:childTnLst>
                              <p:par>
                                <p:cTn id="241" presetID="10" presetClass="entr" presetSubtype="0" fill="hold" nodeType="afterEffect">
                                  <p:stCondLst>
                                    <p:cond delay="0"/>
                                  </p:stCondLst>
                                  <p:childTnLst>
                                    <p:set>
                                      <p:cBhvr>
                                        <p:cTn id="242" dur="1" fill="hold">
                                          <p:stCondLst>
                                            <p:cond delay="0"/>
                                          </p:stCondLst>
                                        </p:cTn>
                                        <p:tgtEl>
                                          <p:spTgt spid="148">
                                            <p:txEl>
                                              <p:pRg st="0" end="0"/>
                                            </p:txEl>
                                          </p:spTgt>
                                        </p:tgtEl>
                                        <p:attrNameLst>
                                          <p:attrName>style.visibility</p:attrName>
                                        </p:attrNameLst>
                                      </p:cBhvr>
                                      <p:to>
                                        <p:strVal val="visible"/>
                                      </p:to>
                                    </p:set>
                                    <p:animEffect transition="in" filter="fade">
                                      <p:cBhvr>
                                        <p:cTn id="243" dur="500"/>
                                        <p:tgtEl>
                                          <p:spTgt spid="148">
                                            <p:txEl>
                                              <p:pRg st="0" end="0"/>
                                            </p:txEl>
                                          </p:spTgt>
                                        </p:tgtEl>
                                      </p:cBhvr>
                                    </p:animEffect>
                                  </p:childTnLst>
                                </p:cTn>
                              </p:par>
                            </p:childTnLst>
                          </p:cTn>
                        </p:par>
                        <p:par>
                          <p:cTn id="244" fill="hold">
                            <p:stCondLst>
                              <p:cond delay="26000"/>
                            </p:stCondLst>
                            <p:childTnLst>
                              <p:par>
                                <p:cTn id="245" presetID="10" presetClass="entr" presetSubtype="0" fill="hold" nodeType="afterEffect">
                                  <p:stCondLst>
                                    <p:cond delay="0"/>
                                  </p:stCondLst>
                                  <p:childTnLst>
                                    <p:set>
                                      <p:cBhvr>
                                        <p:cTn id="246" dur="1" fill="hold">
                                          <p:stCondLst>
                                            <p:cond delay="0"/>
                                          </p:stCondLst>
                                        </p:cTn>
                                        <p:tgtEl>
                                          <p:spTgt spid="148">
                                            <p:txEl>
                                              <p:pRg st="1" end="1"/>
                                            </p:txEl>
                                          </p:spTgt>
                                        </p:tgtEl>
                                        <p:attrNameLst>
                                          <p:attrName>style.visibility</p:attrName>
                                        </p:attrNameLst>
                                      </p:cBhvr>
                                      <p:to>
                                        <p:strVal val="visible"/>
                                      </p:to>
                                    </p:set>
                                    <p:animEffect transition="in" filter="fade">
                                      <p:cBhvr>
                                        <p:cTn id="247" dur="500"/>
                                        <p:tgtEl>
                                          <p:spTgt spid="148">
                                            <p:txEl>
                                              <p:pRg st="1" end="1"/>
                                            </p:txEl>
                                          </p:spTgt>
                                        </p:tgtEl>
                                      </p:cBhvr>
                                    </p:animEffect>
                                  </p:childTnLst>
                                </p:cTn>
                              </p:par>
                            </p:childTnLst>
                          </p:cTn>
                        </p:par>
                        <p:par>
                          <p:cTn id="248" fill="hold">
                            <p:stCondLst>
                              <p:cond delay="26500"/>
                            </p:stCondLst>
                            <p:childTnLst>
                              <p:par>
                                <p:cTn id="249" presetID="10" presetClass="entr" presetSubtype="0" fill="hold" nodeType="afterEffect">
                                  <p:stCondLst>
                                    <p:cond delay="0"/>
                                  </p:stCondLst>
                                  <p:childTnLst>
                                    <p:set>
                                      <p:cBhvr>
                                        <p:cTn id="250" dur="1" fill="hold">
                                          <p:stCondLst>
                                            <p:cond delay="0"/>
                                          </p:stCondLst>
                                        </p:cTn>
                                        <p:tgtEl>
                                          <p:spTgt spid="148">
                                            <p:txEl>
                                              <p:pRg st="2" end="2"/>
                                            </p:txEl>
                                          </p:spTgt>
                                        </p:tgtEl>
                                        <p:attrNameLst>
                                          <p:attrName>style.visibility</p:attrName>
                                        </p:attrNameLst>
                                      </p:cBhvr>
                                      <p:to>
                                        <p:strVal val="visible"/>
                                      </p:to>
                                    </p:set>
                                    <p:animEffect transition="in" filter="fade">
                                      <p:cBhvr>
                                        <p:cTn id="251" dur="500"/>
                                        <p:tgtEl>
                                          <p:spTgt spid="148">
                                            <p:txEl>
                                              <p:pRg st="2" end="2"/>
                                            </p:txEl>
                                          </p:spTgt>
                                        </p:tgtEl>
                                      </p:cBhvr>
                                    </p:animEffect>
                                  </p:childTnLst>
                                </p:cTn>
                              </p:par>
                            </p:childTnLst>
                          </p:cTn>
                        </p:par>
                        <p:par>
                          <p:cTn id="252" fill="hold">
                            <p:stCondLst>
                              <p:cond delay="27000"/>
                            </p:stCondLst>
                            <p:childTnLst>
                              <p:par>
                                <p:cTn id="253" presetID="10" presetClass="entr" presetSubtype="0" fill="hold" nodeType="afterEffect">
                                  <p:stCondLst>
                                    <p:cond delay="0"/>
                                  </p:stCondLst>
                                  <p:childTnLst>
                                    <p:set>
                                      <p:cBhvr>
                                        <p:cTn id="254" dur="1" fill="hold">
                                          <p:stCondLst>
                                            <p:cond delay="0"/>
                                          </p:stCondLst>
                                        </p:cTn>
                                        <p:tgtEl>
                                          <p:spTgt spid="148">
                                            <p:txEl>
                                              <p:pRg st="3" end="3"/>
                                            </p:txEl>
                                          </p:spTgt>
                                        </p:tgtEl>
                                        <p:attrNameLst>
                                          <p:attrName>style.visibility</p:attrName>
                                        </p:attrNameLst>
                                      </p:cBhvr>
                                      <p:to>
                                        <p:strVal val="visible"/>
                                      </p:to>
                                    </p:set>
                                    <p:animEffect transition="in" filter="fade">
                                      <p:cBhvr>
                                        <p:cTn id="255" dur="500"/>
                                        <p:tgtEl>
                                          <p:spTgt spid="148">
                                            <p:txEl>
                                              <p:pRg st="3" end="3"/>
                                            </p:txEl>
                                          </p:spTgt>
                                        </p:tgtEl>
                                      </p:cBhvr>
                                    </p:animEffect>
                                  </p:childTnLst>
                                </p:cTn>
                              </p:par>
                            </p:childTnLst>
                          </p:cTn>
                        </p:par>
                        <p:par>
                          <p:cTn id="256" fill="hold">
                            <p:stCondLst>
                              <p:cond delay="27500"/>
                            </p:stCondLst>
                            <p:childTnLst>
                              <p:par>
                                <p:cTn id="257" presetID="10" presetClass="entr" presetSubtype="0" fill="hold" nodeType="afterEffect">
                                  <p:stCondLst>
                                    <p:cond delay="0"/>
                                  </p:stCondLst>
                                  <p:childTnLst>
                                    <p:set>
                                      <p:cBhvr>
                                        <p:cTn id="258" dur="1" fill="hold">
                                          <p:stCondLst>
                                            <p:cond delay="0"/>
                                          </p:stCondLst>
                                        </p:cTn>
                                        <p:tgtEl>
                                          <p:spTgt spid="148">
                                            <p:txEl>
                                              <p:pRg st="4" end="4"/>
                                            </p:txEl>
                                          </p:spTgt>
                                        </p:tgtEl>
                                        <p:attrNameLst>
                                          <p:attrName>style.visibility</p:attrName>
                                        </p:attrNameLst>
                                      </p:cBhvr>
                                      <p:to>
                                        <p:strVal val="visible"/>
                                      </p:to>
                                    </p:set>
                                    <p:animEffect transition="in" filter="fade">
                                      <p:cBhvr>
                                        <p:cTn id="259" dur="500"/>
                                        <p:tgtEl>
                                          <p:spTgt spid="148">
                                            <p:txEl>
                                              <p:pRg st="4" end="4"/>
                                            </p:txEl>
                                          </p:spTgt>
                                        </p:tgtEl>
                                      </p:cBhvr>
                                    </p:animEffect>
                                  </p:childTnLst>
                                </p:cTn>
                              </p:par>
                            </p:childTnLst>
                          </p:cTn>
                        </p:par>
                        <p:par>
                          <p:cTn id="260" fill="hold">
                            <p:stCondLst>
                              <p:cond delay="28000"/>
                            </p:stCondLst>
                            <p:childTnLst>
                              <p:par>
                                <p:cTn id="261" presetID="10" presetClass="entr" presetSubtype="0" fill="hold" nodeType="afterEffect">
                                  <p:stCondLst>
                                    <p:cond delay="0"/>
                                  </p:stCondLst>
                                  <p:childTnLst>
                                    <p:set>
                                      <p:cBhvr>
                                        <p:cTn id="262" dur="1" fill="hold">
                                          <p:stCondLst>
                                            <p:cond delay="0"/>
                                          </p:stCondLst>
                                        </p:cTn>
                                        <p:tgtEl>
                                          <p:spTgt spid="148">
                                            <p:txEl>
                                              <p:pRg st="5" end="5"/>
                                            </p:txEl>
                                          </p:spTgt>
                                        </p:tgtEl>
                                        <p:attrNameLst>
                                          <p:attrName>style.visibility</p:attrName>
                                        </p:attrNameLst>
                                      </p:cBhvr>
                                      <p:to>
                                        <p:strVal val="visible"/>
                                      </p:to>
                                    </p:set>
                                    <p:animEffect transition="in" filter="fade">
                                      <p:cBhvr>
                                        <p:cTn id="263" dur="500"/>
                                        <p:tgtEl>
                                          <p:spTgt spid="148">
                                            <p:txEl>
                                              <p:pRg st="5" end="5"/>
                                            </p:txEl>
                                          </p:spTgt>
                                        </p:tgtEl>
                                      </p:cBhvr>
                                    </p:animEffect>
                                  </p:childTnLst>
                                </p:cTn>
                              </p:par>
                            </p:childTnLst>
                          </p:cTn>
                        </p:par>
                        <p:par>
                          <p:cTn id="264" fill="hold">
                            <p:stCondLst>
                              <p:cond delay="28500"/>
                            </p:stCondLst>
                            <p:childTnLst>
                              <p:par>
                                <p:cTn id="265" presetID="10" presetClass="entr" presetSubtype="0" fill="hold" nodeType="afterEffect">
                                  <p:stCondLst>
                                    <p:cond delay="0"/>
                                  </p:stCondLst>
                                  <p:childTnLst>
                                    <p:set>
                                      <p:cBhvr>
                                        <p:cTn id="266" dur="1" fill="hold">
                                          <p:stCondLst>
                                            <p:cond delay="0"/>
                                          </p:stCondLst>
                                        </p:cTn>
                                        <p:tgtEl>
                                          <p:spTgt spid="148">
                                            <p:txEl>
                                              <p:pRg st="6" end="6"/>
                                            </p:txEl>
                                          </p:spTgt>
                                        </p:tgtEl>
                                        <p:attrNameLst>
                                          <p:attrName>style.visibility</p:attrName>
                                        </p:attrNameLst>
                                      </p:cBhvr>
                                      <p:to>
                                        <p:strVal val="visible"/>
                                      </p:to>
                                    </p:set>
                                    <p:animEffect transition="in" filter="fade">
                                      <p:cBhvr>
                                        <p:cTn id="267" dur="500"/>
                                        <p:tgtEl>
                                          <p:spTgt spid="148">
                                            <p:txEl>
                                              <p:pRg st="6" end="6"/>
                                            </p:txEl>
                                          </p:spTgt>
                                        </p:tgtEl>
                                      </p:cBhvr>
                                    </p:animEffect>
                                  </p:childTnLst>
                                </p:cTn>
                              </p:par>
                            </p:childTnLst>
                          </p:cTn>
                        </p:par>
                        <p:par>
                          <p:cTn id="268" fill="hold">
                            <p:stCondLst>
                              <p:cond delay="29000"/>
                            </p:stCondLst>
                            <p:childTnLst>
                              <p:par>
                                <p:cTn id="269" presetID="10" presetClass="entr" presetSubtype="0" fill="hold" nodeType="afterEffect">
                                  <p:stCondLst>
                                    <p:cond delay="0"/>
                                  </p:stCondLst>
                                  <p:childTnLst>
                                    <p:set>
                                      <p:cBhvr>
                                        <p:cTn id="270" dur="1" fill="hold">
                                          <p:stCondLst>
                                            <p:cond delay="0"/>
                                          </p:stCondLst>
                                        </p:cTn>
                                        <p:tgtEl>
                                          <p:spTgt spid="148">
                                            <p:txEl>
                                              <p:pRg st="7" end="7"/>
                                            </p:txEl>
                                          </p:spTgt>
                                        </p:tgtEl>
                                        <p:attrNameLst>
                                          <p:attrName>style.visibility</p:attrName>
                                        </p:attrNameLst>
                                      </p:cBhvr>
                                      <p:to>
                                        <p:strVal val="visible"/>
                                      </p:to>
                                    </p:set>
                                    <p:animEffect transition="in" filter="fade">
                                      <p:cBhvr>
                                        <p:cTn id="271" dur="500"/>
                                        <p:tgtEl>
                                          <p:spTgt spid="148">
                                            <p:txEl>
                                              <p:pRg st="7" end="7"/>
                                            </p:txEl>
                                          </p:spTgt>
                                        </p:tgtEl>
                                      </p:cBhvr>
                                    </p:animEffect>
                                  </p:childTnLst>
                                </p:cTn>
                              </p:par>
                            </p:childTnLst>
                          </p:cTn>
                        </p:par>
                        <p:par>
                          <p:cTn id="272" fill="hold">
                            <p:stCondLst>
                              <p:cond delay="29500"/>
                            </p:stCondLst>
                            <p:childTnLst>
                              <p:par>
                                <p:cTn id="273" presetID="10" presetClass="entr" presetSubtype="0" fill="hold" nodeType="afterEffect">
                                  <p:stCondLst>
                                    <p:cond delay="0"/>
                                  </p:stCondLst>
                                  <p:childTnLst>
                                    <p:set>
                                      <p:cBhvr>
                                        <p:cTn id="274" dur="1" fill="hold">
                                          <p:stCondLst>
                                            <p:cond delay="0"/>
                                          </p:stCondLst>
                                        </p:cTn>
                                        <p:tgtEl>
                                          <p:spTgt spid="148">
                                            <p:txEl>
                                              <p:pRg st="8" end="8"/>
                                            </p:txEl>
                                          </p:spTgt>
                                        </p:tgtEl>
                                        <p:attrNameLst>
                                          <p:attrName>style.visibility</p:attrName>
                                        </p:attrNameLst>
                                      </p:cBhvr>
                                      <p:to>
                                        <p:strVal val="visible"/>
                                      </p:to>
                                    </p:set>
                                    <p:animEffect transition="in" filter="fade">
                                      <p:cBhvr>
                                        <p:cTn id="275" dur="500"/>
                                        <p:tgtEl>
                                          <p:spTgt spid="148">
                                            <p:txEl>
                                              <p:pRg st="8" end="8"/>
                                            </p:txEl>
                                          </p:spTgt>
                                        </p:tgtEl>
                                      </p:cBhvr>
                                    </p:animEffect>
                                  </p:childTnLst>
                                </p:cTn>
                              </p:par>
                            </p:childTnLst>
                          </p:cTn>
                        </p:par>
                        <p:par>
                          <p:cTn id="276" fill="hold">
                            <p:stCondLst>
                              <p:cond delay="30000"/>
                            </p:stCondLst>
                            <p:childTnLst>
                              <p:par>
                                <p:cTn id="277" presetID="10" presetClass="entr" presetSubtype="0" fill="hold" nodeType="afterEffect">
                                  <p:stCondLst>
                                    <p:cond delay="0"/>
                                  </p:stCondLst>
                                  <p:childTnLst>
                                    <p:set>
                                      <p:cBhvr>
                                        <p:cTn id="278" dur="1" fill="hold">
                                          <p:stCondLst>
                                            <p:cond delay="0"/>
                                          </p:stCondLst>
                                        </p:cTn>
                                        <p:tgtEl>
                                          <p:spTgt spid="159"/>
                                        </p:tgtEl>
                                        <p:attrNameLst>
                                          <p:attrName>style.visibility</p:attrName>
                                        </p:attrNameLst>
                                      </p:cBhvr>
                                      <p:to>
                                        <p:strVal val="visible"/>
                                      </p:to>
                                    </p:set>
                                    <p:animEffect transition="in" filter="fade">
                                      <p:cBhvr>
                                        <p:cTn id="279" dur="500"/>
                                        <p:tgtEl>
                                          <p:spTgt spid="159"/>
                                        </p:tgtEl>
                                      </p:cBhvr>
                                    </p:animEffect>
                                  </p:childTnLst>
                                </p:cTn>
                              </p:par>
                            </p:childTnLst>
                          </p:cTn>
                        </p:par>
                        <p:par>
                          <p:cTn id="280" fill="hold">
                            <p:stCondLst>
                              <p:cond delay="30500"/>
                            </p:stCondLst>
                            <p:childTnLst>
                              <p:par>
                                <p:cTn id="281" presetID="2" presetClass="entr" presetSubtype="8" fill="hold" nodeType="afterEffect">
                                  <p:stCondLst>
                                    <p:cond delay="0"/>
                                  </p:stCondLst>
                                  <p:childTnLst>
                                    <p:set>
                                      <p:cBhvr>
                                        <p:cTn id="282" dur="1" fill="hold">
                                          <p:stCondLst>
                                            <p:cond delay="0"/>
                                          </p:stCondLst>
                                        </p:cTn>
                                        <p:tgtEl>
                                          <p:spTgt spid="153">
                                            <p:txEl>
                                              <p:pRg st="0" end="0"/>
                                            </p:txEl>
                                          </p:spTgt>
                                        </p:tgtEl>
                                        <p:attrNameLst>
                                          <p:attrName>style.visibility</p:attrName>
                                        </p:attrNameLst>
                                      </p:cBhvr>
                                      <p:to>
                                        <p:strVal val="visible"/>
                                      </p:to>
                                    </p:set>
                                    <p:anim calcmode="lin" valueType="num">
                                      <p:cBhvr additive="base">
                                        <p:cTn id="283" dur="500"/>
                                        <p:tgtEl>
                                          <p:spTgt spid="153">
                                            <p:txEl>
                                              <p:pRg st="0" end="0"/>
                                            </p:txEl>
                                          </p:spTgt>
                                        </p:tgtEl>
                                        <p:attrNameLst>
                                          <p:attrName>ppt_x</p:attrName>
                                        </p:attrNameLst>
                                      </p:cBhvr>
                                      <p:tavLst>
                                        <p:tav tm="0">
                                          <p:val>
                                            <p:strVal val="#ppt_x-1"/>
                                          </p:val>
                                        </p:tav>
                                        <p:tav tm="100000">
                                          <p:val>
                                            <p:strVal val="#ppt_x"/>
                                          </p:val>
                                        </p:tav>
                                      </p:tavLst>
                                    </p:anim>
                                  </p:childTnLst>
                                </p:cTn>
                              </p:par>
                            </p:childTnLst>
                          </p:cTn>
                        </p:par>
                        <p:par>
                          <p:cTn id="284" fill="hold">
                            <p:stCondLst>
                              <p:cond delay="31000"/>
                            </p:stCondLst>
                            <p:childTnLst>
                              <p:par>
                                <p:cTn id="285" presetID="2" presetClass="entr" presetSubtype="8" fill="hold" nodeType="afterEffect">
                                  <p:stCondLst>
                                    <p:cond delay="0"/>
                                  </p:stCondLst>
                                  <p:childTnLst>
                                    <p:set>
                                      <p:cBhvr>
                                        <p:cTn id="286" dur="1" fill="hold">
                                          <p:stCondLst>
                                            <p:cond delay="0"/>
                                          </p:stCondLst>
                                        </p:cTn>
                                        <p:tgtEl>
                                          <p:spTgt spid="153">
                                            <p:txEl>
                                              <p:pRg st="1" end="1"/>
                                            </p:txEl>
                                          </p:spTgt>
                                        </p:tgtEl>
                                        <p:attrNameLst>
                                          <p:attrName>style.visibility</p:attrName>
                                        </p:attrNameLst>
                                      </p:cBhvr>
                                      <p:to>
                                        <p:strVal val="visible"/>
                                      </p:to>
                                    </p:set>
                                    <p:anim calcmode="lin" valueType="num">
                                      <p:cBhvr additive="base">
                                        <p:cTn id="287" dur="500"/>
                                        <p:tgtEl>
                                          <p:spTgt spid="153">
                                            <p:txEl>
                                              <p:pRg st="1" end="1"/>
                                            </p:txEl>
                                          </p:spTgt>
                                        </p:tgtEl>
                                        <p:attrNameLst>
                                          <p:attrName>ppt_x</p:attrName>
                                        </p:attrNameLst>
                                      </p:cBhvr>
                                      <p:tavLst>
                                        <p:tav tm="0">
                                          <p:val>
                                            <p:strVal val="#ppt_x-1"/>
                                          </p:val>
                                        </p:tav>
                                        <p:tav tm="100000">
                                          <p:val>
                                            <p:strVal val="#ppt_x"/>
                                          </p:val>
                                        </p:tav>
                                      </p:tavLst>
                                    </p:anim>
                                  </p:childTnLst>
                                </p:cTn>
                              </p:par>
                            </p:childTnLst>
                          </p:cTn>
                        </p:par>
                        <p:par>
                          <p:cTn id="288" fill="hold">
                            <p:stCondLst>
                              <p:cond delay="31500"/>
                            </p:stCondLst>
                            <p:childTnLst>
                              <p:par>
                                <p:cTn id="289" presetID="2" presetClass="entr" presetSubtype="8" fill="hold" nodeType="afterEffect">
                                  <p:stCondLst>
                                    <p:cond delay="0"/>
                                  </p:stCondLst>
                                  <p:childTnLst>
                                    <p:set>
                                      <p:cBhvr>
                                        <p:cTn id="290" dur="1" fill="hold">
                                          <p:stCondLst>
                                            <p:cond delay="0"/>
                                          </p:stCondLst>
                                        </p:cTn>
                                        <p:tgtEl>
                                          <p:spTgt spid="153">
                                            <p:txEl>
                                              <p:pRg st="2" end="2"/>
                                            </p:txEl>
                                          </p:spTgt>
                                        </p:tgtEl>
                                        <p:attrNameLst>
                                          <p:attrName>style.visibility</p:attrName>
                                        </p:attrNameLst>
                                      </p:cBhvr>
                                      <p:to>
                                        <p:strVal val="visible"/>
                                      </p:to>
                                    </p:set>
                                    <p:anim calcmode="lin" valueType="num">
                                      <p:cBhvr additive="base">
                                        <p:cTn id="291" dur="500"/>
                                        <p:tgtEl>
                                          <p:spTgt spid="153">
                                            <p:txEl>
                                              <p:pRg st="2" end="2"/>
                                            </p:txEl>
                                          </p:spTgt>
                                        </p:tgtEl>
                                        <p:attrNameLst>
                                          <p:attrName>ppt_x</p:attrName>
                                        </p:attrNameLst>
                                      </p:cBhvr>
                                      <p:tavLst>
                                        <p:tav tm="0">
                                          <p:val>
                                            <p:strVal val="#ppt_x-1"/>
                                          </p:val>
                                        </p:tav>
                                        <p:tav tm="100000">
                                          <p:val>
                                            <p:strVal val="#ppt_x"/>
                                          </p:val>
                                        </p:tav>
                                      </p:tavLst>
                                    </p:anim>
                                  </p:childTnLst>
                                </p:cTn>
                              </p:par>
                            </p:childTnLst>
                          </p:cTn>
                        </p:par>
                        <p:par>
                          <p:cTn id="292" fill="hold">
                            <p:stCondLst>
                              <p:cond delay="32000"/>
                            </p:stCondLst>
                            <p:childTnLst>
                              <p:par>
                                <p:cTn id="293" presetID="2" presetClass="entr" presetSubtype="8" fill="hold" nodeType="afterEffect">
                                  <p:stCondLst>
                                    <p:cond delay="0"/>
                                  </p:stCondLst>
                                  <p:childTnLst>
                                    <p:set>
                                      <p:cBhvr>
                                        <p:cTn id="294" dur="1" fill="hold">
                                          <p:stCondLst>
                                            <p:cond delay="0"/>
                                          </p:stCondLst>
                                        </p:cTn>
                                        <p:tgtEl>
                                          <p:spTgt spid="153">
                                            <p:txEl>
                                              <p:pRg st="3" end="3"/>
                                            </p:txEl>
                                          </p:spTgt>
                                        </p:tgtEl>
                                        <p:attrNameLst>
                                          <p:attrName>style.visibility</p:attrName>
                                        </p:attrNameLst>
                                      </p:cBhvr>
                                      <p:to>
                                        <p:strVal val="visible"/>
                                      </p:to>
                                    </p:set>
                                    <p:anim calcmode="lin" valueType="num">
                                      <p:cBhvr additive="base">
                                        <p:cTn id="295" dur="500"/>
                                        <p:tgtEl>
                                          <p:spTgt spid="153">
                                            <p:txEl>
                                              <p:pRg st="3" end="3"/>
                                            </p:txEl>
                                          </p:spTgt>
                                        </p:tgtEl>
                                        <p:attrNameLst>
                                          <p:attrName>ppt_x</p:attrName>
                                        </p:attrNameLst>
                                      </p:cBhvr>
                                      <p:tavLst>
                                        <p:tav tm="0">
                                          <p:val>
                                            <p:strVal val="#ppt_x-1"/>
                                          </p:val>
                                        </p:tav>
                                        <p:tav tm="100000">
                                          <p:val>
                                            <p:strVal val="#ppt_x"/>
                                          </p:val>
                                        </p:tav>
                                      </p:tavLst>
                                    </p:anim>
                                  </p:childTnLst>
                                </p:cTn>
                              </p:par>
                            </p:childTnLst>
                          </p:cTn>
                        </p:par>
                        <p:par>
                          <p:cTn id="296" fill="hold">
                            <p:stCondLst>
                              <p:cond delay="32500"/>
                            </p:stCondLst>
                            <p:childTnLst>
                              <p:par>
                                <p:cTn id="297" presetID="2" presetClass="entr" presetSubtype="8" fill="hold" nodeType="afterEffect">
                                  <p:stCondLst>
                                    <p:cond delay="0"/>
                                  </p:stCondLst>
                                  <p:childTnLst>
                                    <p:set>
                                      <p:cBhvr>
                                        <p:cTn id="298" dur="1" fill="hold">
                                          <p:stCondLst>
                                            <p:cond delay="0"/>
                                          </p:stCondLst>
                                        </p:cTn>
                                        <p:tgtEl>
                                          <p:spTgt spid="153">
                                            <p:txEl>
                                              <p:pRg st="4" end="4"/>
                                            </p:txEl>
                                          </p:spTgt>
                                        </p:tgtEl>
                                        <p:attrNameLst>
                                          <p:attrName>style.visibility</p:attrName>
                                        </p:attrNameLst>
                                      </p:cBhvr>
                                      <p:to>
                                        <p:strVal val="visible"/>
                                      </p:to>
                                    </p:set>
                                    <p:anim calcmode="lin" valueType="num">
                                      <p:cBhvr additive="base">
                                        <p:cTn id="299" dur="500"/>
                                        <p:tgtEl>
                                          <p:spTgt spid="153">
                                            <p:txEl>
                                              <p:pRg st="4" end="4"/>
                                            </p:txEl>
                                          </p:spTgt>
                                        </p:tgtEl>
                                        <p:attrNameLst>
                                          <p:attrName>ppt_x</p:attrName>
                                        </p:attrNameLst>
                                      </p:cBhvr>
                                      <p:tavLst>
                                        <p:tav tm="0">
                                          <p:val>
                                            <p:strVal val="#ppt_x-1"/>
                                          </p:val>
                                        </p:tav>
                                        <p:tav tm="100000">
                                          <p:val>
                                            <p:strVal val="#ppt_x"/>
                                          </p:val>
                                        </p:tav>
                                      </p:tavLst>
                                    </p:anim>
                                  </p:childTnLst>
                                </p:cTn>
                              </p:par>
                            </p:childTnLst>
                          </p:cTn>
                        </p:par>
                        <p:par>
                          <p:cTn id="300" fill="hold">
                            <p:stCondLst>
                              <p:cond delay="33000"/>
                            </p:stCondLst>
                            <p:childTnLst>
                              <p:par>
                                <p:cTn id="301" presetID="2" presetClass="entr" presetSubtype="8" fill="hold" nodeType="afterEffect">
                                  <p:stCondLst>
                                    <p:cond delay="0"/>
                                  </p:stCondLst>
                                  <p:childTnLst>
                                    <p:set>
                                      <p:cBhvr>
                                        <p:cTn id="302" dur="1" fill="hold">
                                          <p:stCondLst>
                                            <p:cond delay="0"/>
                                          </p:stCondLst>
                                        </p:cTn>
                                        <p:tgtEl>
                                          <p:spTgt spid="153">
                                            <p:txEl>
                                              <p:pRg st="5" end="5"/>
                                            </p:txEl>
                                          </p:spTgt>
                                        </p:tgtEl>
                                        <p:attrNameLst>
                                          <p:attrName>style.visibility</p:attrName>
                                        </p:attrNameLst>
                                      </p:cBhvr>
                                      <p:to>
                                        <p:strVal val="visible"/>
                                      </p:to>
                                    </p:set>
                                    <p:anim calcmode="lin" valueType="num">
                                      <p:cBhvr additive="base">
                                        <p:cTn id="303" dur="500"/>
                                        <p:tgtEl>
                                          <p:spTgt spid="153">
                                            <p:txEl>
                                              <p:pRg st="5" end="5"/>
                                            </p:txEl>
                                          </p:spTgt>
                                        </p:tgtEl>
                                        <p:attrNameLst>
                                          <p:attrName>ppt_x</p:attrName>
                                        </p:attrNameLst>
                                      </p:cBhvr>
                                      <p:tavLst>
                                        <p:tav tm="0">
                                          <p:val>
                                            <p:strVal val="#ppt_x-1"/>
                                          </p:val>
                                        </p:tav>
                                        <p:tav tm="100000">
                                          <p:val>
                                            <p:strVal val="#ppt_x"/>
                                          </p:val>
                                        </p:tav>
                                      </p:tavLst>
                                    </p:anim>
                                  </p:childTnLst>
                                </p:cTn>
                              </p:par>
                            </p:childTnLst>
                          </p:cTn>
                        </p:par>
                        <p:par>
                          <p:cTn id="304" fill="hold">
                            <p:stCondLst>
                              <p:cond delay="33500"/>
                            </p:stCondLst>
                            <p:childTnLst>
                              <p:par>
                                <p:cTn id="305" presetID="2" presetClass="entr" presetSubtype="8" fill="hold" nodeType="afterEffect">
                                  <p:stCondLst>
                                    <p:cond delay="0"/>
                                  </p:stCondLst>
                                  <p:childTnLst>
                                    <p:set>
                                      <p:cBhvr>
                                        <p:cTn id="306" dur="1" fill="hold">
                                          <p:stCondLst>
                                            <p:cond delay="0"/>
                                          </p:stCondLst>
                                        </p:cTn>
                                        <p:tgtEl>
                                          <p:spTgt spid="153">
                                            <p:txEl>
                                              <p:pRg st="6" end="6"/>
                                            </p:txEl>
                                          </p:spTgt>
                                        </p:tgtEl>
                                        <p:attrNameLst>
                                          <p:attrName>style.visibility</p:attrName>
                                        </p:attrNameLst>
                                      </p:cBhvr>
                                      <p:to>
                                        <p:strVal val="visible"/>
                                      </p:to>
                                    </p:set>
                                    <p:anim calcmode="lin" valueType="num">
                                      <p:cBhvr additive="base">
                                        <p:cTn id="307" dur="500"/>
                                        <p:tgtEl>
                                          <p:spTgt spid="153">
                                            <p:txEl>
                                              <p:pRg st="6" end="6"/>
                                            </p:txEl>
                                          </p:spTgt>
                                        </p:tgtEl>
                                        <p:attrNameLst>
                                          <p:attrName>ppt_x</p:attrName>
                                        </p:attrNameLst>
                                      </p:cBhvr>
                                      <p:tavLst>
                                        <p:tav tm="0">
                                          <p:val>
                                            <p:strVal val="#ppt_x-1"/>
                                          </p:val>
                                        </p:tav>
                                        <p:tav tm="100000">
                                          <p:val>
                                            <p:strVal val="#ppt_x"/>
                                          </p:val>
                                        </p:tav>
                                      </p:tavLst>
                                    </p:anim>
                                  </p:childTnLst>
                                </p:cTn>
                              </p:par>
                            </p:childTnLst>
                          </p:cTn>
                        </p:par>
                        <p:par>
                          <p:cTn id="308" fill="hold">
                            <p:stCondLst>
                              <p:cond delay="34000"/>
                            </p:stCondLst>
                            <p:childTnLst>
                              <p:par>
                                <p:cTn id="309" presetID="2" presetClass="entr" presetSubtype="8" fill="hold" nodeType="afterEffect">
                                  <p:stCondLst>
                                    <p:cond delay="0"/>
                                  </p:stCondLst>
                                  <p:childTnLst>
                                    <p:set>
                                      <p:cBhvr>
                                        <p:cTn id="310" dur="1" fill="hold">
                                          <p:stCondLst>
                                            <p:cond delay="0"/>
                                          </p:stCondLst>
                                        </p:cTn>
                                        <p:tgtEl>
                                          <p:spTgt spid="153">
                                            <p:txEl>
                                              <p:pRg st="7" end="7"/>
                                            </p:txEl>
                                          </p:spTgt>
                                        </p:tgtEl>
                                        <p:attrNameLst>
                                          <p:attrName>style.visibility</p:attrName>
                                        </p:attrNameLst>
                                      </p:cBhvr>
                                      <p:to>
                                        <p:strVal val="visible"/>
                                      </p:to>
                                    </p:set>
                                    <p:anim calcmode="lin" valueType="num">
                                      <p:cBhvr additive="base">
                                        <p:cTn id="311" dur="500"/>
                                        <p:tgtEl>
                                          <p:spTgt spid="153">
                                            <p:txEl>
                                              <p:pRg st="7" end="7"/>
                                            </p:txEl>
                                          </p:spTgt>
                                        </p:tgtEl>
                                        <p:attrNameLst>
                                          <p:attrName>ppt_x</p:attrName>
                                        </p:attrNameLst>
                                      </p:cBhvr>
                                      <p:tavLst>
                                        <p:tav tm="0">
                                          <p:val>
                                            <p:strVal val="#ppt_x-1"/>
                                          </p:val>
                                        </p:tav>
                                        <p:tav tm="100000">
                                          <p:val>
                                            <p:strVal val="#ppt_x"/>
                                          </p:val>
                                        </p:tav>
                                      </p:tavLst>
                                    </p:anim>
                                  </p:childTnLst>
                                </p:cTn>
                              </p:par>
                            </p:childTnLst>
                          </p:cTn>
                        </p:par>
                        <p:par>
                          <p:cTn id="312" fill="hold">
                            <p:stCondLst>
                              <p:cond delay="34500"/>
                            </p:stCondLst>
                            <p:childTnLst>
                              <p:par>
                                <p:cTn id="313" presetID="2" presetClass="entr" presetSubtype="8" fill="hold" nodeType="afterEffect">
                                  <p:stCondLst>
                                    <p:cond delay="0"/>
                                  </p:stCondLst>
                                  <p:childTnLst>
                                    <p:set>
                                      <p:cBhvr>
                                        <p:cTn id="314" dur="1" fill="hold">
                                          <p:stCondLst>
                                            <p:cond delay="0"/>
                                          </p:stCondLst>
                                        </p:cTn>
                                        <p:tgtEl>
                                          <p:spTgt spid="153">
                                            <p:txEl>
                                              <p:pRg st="8" end="8"/>
                                            </p:txEl>
                                          </p:spTgt>
                                        </p:tgtEl>
                                        <p:attrNameLst>
                                          <p:attrName>style.visibility</p:attrName>
                                        </p:attrNameLst>
                                      </p:cBhvr>
                                      <p:to>
                                        <p:strVal val="visible"/>
                                      </p:to>
                                    </p:set>
                                    <p:anim calcmode="lin" valueType="num">
                                      <p:cBhvr additive="base">
                                        <p:cTn id="315" dur="500"/>
                                        <p:tgtEl>
                                          <p:spTgt spid="153">
                                            <p:txEl>
                                              <p:pRg st="8" end="8"/>
                                            </p:txEl>
                                          </p:spTgt>
                                        </p:tgtEl>
                                        <p:attrNameLst>
                                          <p:attrName>ppt_x</p:attrName>
                                        </p:attrNameLst>
                                      </p:cBhvr>
                                      <p:tavLst>
                                        <p:tav tm="0">
                                          <p:val>
                                            <p:strVal val="#ppt_x-1"/>
                                          </p:val>
                                        </p:tav>
                                        <p:tav tm="100000">
                                          <p:val>
                                            <p:strVal val="#ppt_x"/>
                                          </p:val>
                                        </p:tav>
                                      </p:tavLst>
                                    </p:anim>
                                  </p:childTnLst>
                                </p:cTn>
                              </p:par>
                            </p:childTnLst>
                          </p:cTn>
                        </p:par>
                        <p:par>
                          <p:cTn id="316" fill="hold">
                            <p:stCondLst>
                              <p:cond delay="35000"/>
                            </p:stCondLst>
                            <p:childTnLst>
                              <p:par>
                                <p:cTn id="317" presetID="10" presetClass="entr" presetSubtype="0" fill="hold" nodeType="afterEffect">
                                  <p:stCondLst>
                                    <p:cond delay="0"/>
                                  </p:stCondLst>
                                  <p:childTnLst>
                                    <p:set>
                                      <p:cBhvr>
                                        <p:cTn id="318" dur="1" fill="hold">
                                          <p:stCondLst>
                                            <p:cond delay="0"/>
                                          </p:stCondLst>
                                        </p:cTn>
                                        <p:tgtEl>
                                          <p:spTgt spid="154">
                                            <p:txEl>
                                              <p:pRg st="0" end="0"/>
                                            </p:txEl>
                                          </p:spTgt>
                                        </p:tgtEl>
                                        <p:attrNameLst>
                                          <p:attrName>style.visibility</p:attrName>
                                        </p:attrNameLst>
                                      </p:cBhvr>
                                      <p:to>
                                        <p:strVal val="visible"/>
                                      </p:to>
                                    </p:set>
                                    <p:animEffect transition="in" filter="fade">
                                      <p:cBhvr>
                                        <p:cTn id="319" dur="500"/>
                                        <p:tgtEl>
                                          <p:spTgt spid="154">
                                            <p:txEl>
                                              <p:pRg st="0" end="0"/>
                                            </p:txEl>
                                          </p:spTgt>
                                        </p:tgtEl>
                                      </p:cBhvr>
                                    </p:animEffect>
                                  </p:childTnLst>
                                </p:cTn>
                              </p:par>
                            </p:childTnLst>
                          </p:cTn>
                        </p:par>
                        <p:par>
                          <p:cTn id="320" fill="hold">
                            <p:stCondLst>
                              <p:cond delay="35500"/>
                            </p:stCondLst>
                            <p:childTnLst>
                              <p:par>
                                <p:cTn id="321" presetID="10" presetClass="entr" presetSubtype="0" fill="hold" nodeType="afterEffect">
                                  <p:stCondLst>
                                    <p:cond delay="0"/>
                                  </p:stCondLst>
                                  <p:childTnLst>
                                    <p:set>
                                      <p:cBhvr>
                                        <p:cTn id="322" dur="1" fill="hold">
                                          <p:stCondLst>
                                            <p:cond delay="0"/>
                                          </p:stCondLst>
                                        </p:cTn>
                                        <p:tgtEl>
                                          <p:spTgt spid="154">
                                            <p:txEl>
                                              <p:pRg st="1" end="1"/>
                                            </p:txEl>
                                          </p:spTgt>
                                        </p:tgtEl>
                                        <p:attrNameLst>
                                          <p:attrName>style.visibility</p:attrName>
                                        </p:attrNameLst>
                                      </p:cBhvr>
                                      <p:to>
                                        <p:strVal val="visible"/>
                                      </p:to>
                                    </p:set>
                                    <p:animEffect transition="in" filter="fade">
                                      <p:cBhvr>
                                        <p:cTn id="323" dur="500"/>
                                        <p:tgtEl>
                                          <p:spTgt spid="154">
                                            <p:txEl>
                                              <p:pRg st="1" end="1"/>
                                            </p:txEl>
                                          </p:spTgt>
                                        </p:tgtEl>
                                      </p:cBhvr>
                                    </p:animEffect>
                                  </p:childTnLst>
                                </p:cTn>
                              </p:par>
                            </p:childTnLst>
                          </p:cTn>
                        </p:par>
                        <p:par>
                          <p:cTn id="324" fill="hold">
                            <p:stCondLst>
                              <p:cond delay="36000"/>
                            </p:stCondLst>
                            <p:childTnLst>
                              <p:par>
                                <p:cTn id="325" presetID="10" presetClass="entr" presetSubtype="0" fill="hold" nodeType="afterEffect">
                                  <p:stCondLst>
                                    <p:cond delay="0"/>
                                  </p:stCondLst>
                                  <p:childTnLst>
                                    <p:set>
                                      <p:cBhvr>
                                        <p:cTn id="326" dur="1" fill="hold">
                                          <p:stCondLst>
                                            <p:cond delay="0"/>
                                          </p:stCondLst>
                                        </p:cTn>
                                        <p:tgtEl>
                                          <p:spTgt spid="154">
                                            <p:txEl>
                                              <p:pRg st="2" end="2"/>
                                            </p:txEl>
                                          </p:spTgt>
                                        </p:tgtEl>
                                        <p:attrNameLst>
                                          <p:attrName>style.visibility</p:attrName>
                                        </p:attrNameLst>
                                      </p:cBhvr>
                                      <p:to>
                                        <p:strVal val="visible"/>
                                      </p:to>
                                    </p:set>
                                    <p:animEffect transition="in" filter="fade">
                                      <p:cBhvr>
                                        <p:cTn id="327" dur="500"/>
                                        <p:tgtEl>
                                          <p:spTgt spid="154">
                                            <p:txEl>
                                              <p:pRg st="2" end="2"/>
                                            </p:txEl>
                                          </p:spTgt>
                                        </p:tgtEl>
                                      </p:cBhvr>
                                    </p:animEffect>
                                  </p:childTnLst>
                                </p:cTn>
                              </p:par>
                            </p:childTnLst>
                          </p:cTn>
                        </p:par>
                        <p:par>
                          <p:cTn id="328" fill="hold">
                            <p:stCondLst>
                              <p:cond delay="36500"/>
                            </p:stCondLst>
                            <p:childTnLst>
                              <p:par>
                                <p:cTn id="329" presetID="10" presetClass="entr" presetSubtype="0" fill="hold" nodeType="afterEffect">
                                  <p:stCondLst>
                                    <p:cond delay="0"/>
                                  </p:stCondLst>
                                  <p:childTnLst>
                                    <p:set>
                                      <p:cBhvr>
                                        <p:cTn id="330" dur="1" fill="hold">
                                          <p:stCondLst>
                                            <p:cond delay="0"/>
                                          </p:stCondLst>
                                        </p:cTn>
                                        <p:tgtEl>
                                          <p:spTgt spid="154">
                                            <p:txEl>
                                              <p:pRg st="3" end="3"/>
                                            </p:txEl>
                                          </p:spTgt>
                                        </p:tgtEl>
                                        <p:attrNameLst>
                                          <p:attrName>style.visibility</p:attrName>
                                        </p:attrNameLst>
                                      </p:cBhvr>
                                      <p:to>
                                        <p:strVal val="visible"/>
                                      </p:to>
                                    </p:set>
                                    <p:animEffect transition="in" filter="fade">
                                      <p:cBhvr>
                                        <p:cTn id="331" dur="500"/>
                                        <p:tgtEl>
                                          <p:spTgt spid="154">
                                            <p:txEl>
                                              <p:pRg st="3" end="3"/>
                                            </p:txEl>
                                          </p:spTgt>
                                        </p:tgtEl>
                                      </p:cBhvr>
                                    </p:animEffect>
                                  </p:childTnLst>
                                </p:cTn>
                              </p:par>
                            </p:childTnLst>
                          </p:cTn>
                        </p:par>
                        <p:par>
                          <p:cTn id="332" fill="hold">
                            <p:stCondLst>
                              <p:cond delay="37000"/>
                            </p:stCondLst>
                            <p:childTnLst>
                              <p:par>
                                <p:cTn id="333" presetID="10" presetClass="entr" presetSubtype="0" fill="hold" nodeType="afterEffect">
                                  <p:stCondLst>
                                    <p:cond delay="0"/>
                                  </p:stCondLst>
                                  <p:childTnLst>
                                    <p:set>
                                      <p:cBhvr>
                                        <p:cTn id="334" dur="1" fill="hold">
                                          <p:stCondLst>
                                            <p:cond delay="0"/>
                                          </p:stCondLst>
                                        </p:cTn>
                                        <p:tgtEl>
                                          <p:spTgt spid="154">
                                            <p:txEl>
                                              <p:pRg st="4" end="4"/>
                                            </p:txEl>
                                          </p:spTgt>
                                        </p:tgtEl>
                                        <p:attrNameLst>
                                          <p:attrName>style.visibility</p:attrName>
                                        </p:attrNameLst>
                                      </p:cBhvr>
                                      <p:to>
                                        <p:strVal val="visible"/>
                                      </p:to>
                                    </p:set>
                                    <p:animEffect transition="in" filter="fade">
                                      <p:cBhvr>
                                        <p:cTn id="335" dur="500"/>
                                        <p:tgtEl>
                                          <p:spTgt spid="154">
                                            <p:txEl>
                                              <p:pRg st="4" end="4"/>
                                            </p:txEl>
                                          </p:spTgt>
                                        </p:tgtEl>
                                      </p:cBhvr>
                                    </p:animEffect>
                                  </p:childTnLst>
                                </p:cTn>
                              </p:par>
                            </p:childTnLst>
                          </p:cTn>
                        </p:par>
                        <p:par>
                          <p:cTn id="336" fill="hold">
                            <p:stCondLst>
                              <p:cond delay="37500"/>
                            </p:stCondLst>
                            <p:childTnLst>
                              <p:par>
                                <p:cTn id="337" presetID="10" presetClass="entr" presetSubtype="0" fill="hold" nodeType="afterEffect">
                                  <p:stCondLst>
                                    <p:cond delay="0"/>
                                  </p:stCondLst>
                                  <p:childTnLst>
                                    <p:set>
                                      <p:cBhvr>
                                        <p:cTn id="338" dur="1" fill="hold">
                                          <p:stCondLst>
                                            <p:cond delay="0"/>
                                          </p:stCondLst>
                                        </p:cTn>
                                        <p:tgtEl>
                                          <p:spTgt spid="154">
                                            <p:txEl>
                                              <p:pRg st="5" end="5"/>
                                            </p:txEl>
                                          </p:spTgt>
                                        </p:tgtEl>
                                        <p:attrNameLst>
                                          <p:attrName>style.visibility</p:attrName>
                                        </p:attrNameLst>
                                      </p:cBhvr>
                                      <p:to>
                                        <p:strVal val="visible"/>
                                      </p:to>
                                    </p:set>
                                    <p:animEffect transition="in" filter="fade">
                                      <p:cBhvr>
                                        <p:cTn id="339" dur="500"/>
                                        <p:tgtEl>
                                          <p:spTgt spid="154">
                                            <p:txEl>
                                              <p:pRg st="5" end="5"/>
                                            </p:txEl>
                                          </p:spTgt>
                                        </p:tgtEl>
                                      </p:cBhvr>
                                    </p:animEffect>
                                  </p:childTnLst>
                                </p:cTn>
                              </p:par>
                            </p:childTnLst>
                          </p:cTn>
                        </p:par>
                        <p:par>
                          <p:cTn id="340" fill="hold">
                            <p:stCondLst>
                              <p:cond delay="38000"/>
                            </p:stCondLst>
                            <p:childTnLst>
                              <p:par>
                                <p:cTn id="341" presetID="10" presetClass="entr" presetSubtype="0" fill="hold" nodeType="afterEffect">
                                  <p:stCondLst>
                                    <p:cond delay="0"/>
                                  </p:stCondLst>
                                  <p:childTnLst>
                                    <p:set>
                                      <p:cBhvr>
                                        <p:cTn id="342" dur="1" fill="hold">
                                          <p:stCondLst>
                                            <p:cond delay="0"/>
                                          </p:stCondLst>
                                        </p:cTn>
                                        <p:tgtEl>
                                          <p:spTgt spid="154">
                                            <p:txEl>
                                              <p:pRg st="6" end="6"/>
                                            </p:txEl>
                                          </p:spTgt>
                                        </p:tgtEl>
                                        <p:attrNameLst>
                                          <p:attrName>style.visibility</p:attrName>
                                        </p:attrNameLst>
                                      </p:cBhvr>
                                      <p:to>
                                        <p:strVal val="visible"/>
                                      </p:to>
                                    </p:set>
                                    <p:animEffect transition="in" filter="fade">
                                      <p:cBhvr>
                                        <p:cTn id="343" dur="500"/>
                                        <p:tgtEl>
                                          <p:spTgt spid="154">
                                            <p:txEl>
                                              <p:pRg st="6" end="6"/>
                                            </p:txEl>
                                          </p:spTgt>
                                        </p:tgtEl>
                                      </p:cBhvr>
                                    </p:animEffect>
                                  </p:childTnLst>
                                </p:cTn>
                              </p:par>
                            </p:childTnLst>
                          </p:cTn>
                        </p:par>
                        <p:par>
                          <p:cTn id="344" fill="hold">
                            <p:stCondLst>
                              <p:cond delay="38500"/>
                            </p:stCondLst>
                            <p:childTnLst>
                              <p:par>
                                <p:cTn id="345" presetID="10" presetClass="entr" presetSubtype="0" fill="hold" nodeType="afterEffect">
                                  <p:stCondLst>
                                    <p:cond delay="0"/>
                                  </p:stCondLst>
                                  <p:childTnLst>
                                    <p:set>
                                      <p:cBhvr>
                                        <p:cTn id="346" dur="1" fill="hold">
                                          <p:stCondLst>
                                            <p:cond delay="0"/>
                                          </p:stCondLst>
                                        </p:cTn>
                                        <p:tgtEl>
                                          <p:spTgt spid="154">
                                            <p:txEl>
                                              <p:pRg st="7" end="7"/>
                                            </p:txEl>
                                          </p:spTgt>
                                        </p:tgtEl>
                                        <p:attrNameLst>
                                          <p:attrName>style.visibility</p:attrName>
                                        </p:attrNameLst>
                                      </p:cBhvr>
                                      <p:to>
                                        <p:strVal val="visible"/>
                                      </p:to>
                                    </p:set>
                                    <p:animEffect transition="in" filter="fade">
                                      <p:cBhvr>
                                        <p:cTn id="347" dur="500"/>
                                        <p:tgtEl>
                                          <p:spTgt spid="154">
                                            <p:txEl>
                                              <p:pRg st="7" end="7"/>
                                            </p:txEl>
                                          </p:spTgt>
                                        </p:tgtEl>
                                      </p:cBhvr>
                                    </p:animEffect>
                                  </p:childTnLst>
                                </p:cTn>
                              </p:par>
                            </p:childTnLst>
                          </p:cTn>
                        </p:par>
                        <p:par>
                          <p:cTn id="348" fill="hold">
                            <p:stCondLst>
                              <p:cond delay="39000"/>
                            </p:stCondLst>
                            <p:childTnLst>
                              <p:par>
                                <p:cTn id="349" presetID="10" presetClass="entr" presetSubtype="0" fill="hold" nodeType="afterEffect">
                                  <p:stCondLst>
                                    <p:cond delay="0"/>
                                  </p:stCondLst>
                                  <p:childTnLst>
                                    <p:set>
                                      <p:cBhvr>
                                        <p:cTn id="350" dur="1" fill="hold">
                                          <p:stCondLst>
                                            <p:cond delay="0"/>
                                          </p:stCondLst>
                                        </p:cTn>
                                        <p:tgtEl>
                                          <p:spTgt spid="154">
                                            <p:txEl>
                                              <p:pRg st="8" end="8"/>
                                            </p:txEl>
                                          </p:spTgt>
                                        </p:tgtEl>
                                        <p:attrNameLst>
                                          <p:attrName>style.visibility</p:attrName>
                                        </p:attrNameLst>
                                      </p:cBhvr>
                                      <p:to>
                                        <p:strVal val="visible"/>
                                      </p:to>
                                    </p:set>
                                    <p:animEffect transition="in" filter="fade">
                                      <p:cBhvr>
                                        <p:cTn id="351" dur="500"/>
                                        <p:tgtEl>
                                          <p:spTgt spid="154">
                                            <p:txEl>
                                              <p:pRg st="8" end="8"/>
                                            </p:txEl>
                                          </p:spTgt>
                                        </p:tgtEl>
                                      </p:cBhvr>
                                    </p:animEffect>
                                  </p:childTnLst>
                                </p:cTn>
                              </p:par>
                            </p:childTnLst>
                          </p:cTn>
                        </p:par>
                        <p:par>
                          <p:cTn id="352" fill="hold">
                            <p:stCondLst>
                              <p:cond delay="39500"/>
                            </p:stCondLst>
                            <p:childTnLst>
                              <p:par>
                                <p:cTn id="353" presetID="10" presetClass="entr" presetSubtype="0" fill="hold" nodeType="afterEffect">
                                  <p:stCondLst>
                                    <p:cond delay="0"/>
                                  </p:stCondLst>
                                  <p:childTnLst>
                                    <p:set>
                                      <p:cBhvr>
                                        <p:cTn id="354" dur="1" fill="hold">
                                          <p:stCondLst>
                                            <p:cond delay="0"/>
                                          </p:stCondLst>
                                        </p:cTn>
                                        <p:tgtEl>
                                          <p:spTgt spid="160"/>
                                        </p:tgtEl>
                                        <p:attrNameLst>
                                          <p:attrName>style.visibility</p:attrName>
                                        </p:attrNameLst>
                                      </p:cBhvr>
                                      <p:to>
                                        <p:strVal val="visible"/>
                                      </p:to>
                                    </p:set>
                                    <p:animEffect transition="in" filter="fade">
                                      <p:cBhvr>
                                        <p:cTn id="355" dur="500"/>
                                        <p:tgtEl>
                                          <p:spTgt spid="160"/>
                                        </p:tgtEl>
                                      </p:cBhvr>
                                    </p:animEffect>
                                  </p:childTnLst>
                                </p:cTn>
                              </p:par>
                            </p:childTnLst>
                          </p:cTn>
                        </p:par>
                        <p:par>
                          <p:cTn id="356" fill="hold">
                            <p:stCondLst>
                              <p:cond delay="40000"/>
                            </p:stCondLst>
                            <p:childTnLst>
                              <p:par>
                                <p:cTn id="357" presetID="2" presetClass="entr" presetSubtype="8" fill="hold" nodeType="afterEffect">
                                  <p:stCondLst>
                                    <p:cond delay="0"/>
                                  </p:stCondLst>
                                  <p:childTnLst>
                                    <p:set>
                                      <p:cBhvr>
                                        <p:cTn id="358" dur="1" fill="hold">
                                          <p:stCondLst>
                                            <p:cond delay="0"/>
                                          </p:stCondLst>
                                        </p:cTn>
                                        <p:tgtEl>
                                          <p:spTgt spid="151">
                                            <p:txEl>
                                              <p:pRg st="0" end="0"/>
                                            </p:txEl>
                                          </p:spTgt>
                                        </p:tgtEl>
                                        <p:attrNameLst>
                                          <p:attrName>style.visibility</p:attrName>
                                        </p:attrNameLst>
                                      </p:cBhvr>
                                      <p:to>
                                        <p:strVal val="visible"/>
                                      </p:to>
                                    </p:set>
                                    <p:anim calcmode="lin" valueType="num">
                                      <p:cBhvr additive="base">
                                        <p:cTn id="359" dur="500"/>
                                        <p:tgtEl>
                                          <p:spTgt spid="151">
                                            <p:txEl>
                                              <p:pRg st="0" end="0"/>
                                            </p:txEl>
                                          </p:spTgt>
                                        </p:tgtEl>
                                        <p:attrNameLst>
                                          <p:attrName>ppt_x</p:attrName>
                                        </p:attrNameLst>
                                      </p:cBhvr>
                                      <p:tavLst>
                                        <p:tav tm="0">
                                          <p:val>
                                            <p:strVal val="#ppt_x-1"/>
                                          </p:val>
                                        </p:tav>
                                        <p:tav tm="100000">
                                          <p:val>
                                            <p:strVal val="#ppt_x"/>
                                          </p:val>
                                        </p:tav>
                                      </p:tavLst>
                                    </p:anim>
                                  </p:childTnLst>
                                </p:cTn>
                              </p:par>
                            </p:childTnLst>
                          </p:cTn>
                        </p:par>
                        <p:par>
                          <p:cTn id="360" fill="hold">
                            <p:stCondLst>
                              <p:cond delay="40500"/>
                            </p:stCondLst>
                            <p:childTnLst>
                              <p:par>
                                <p:cTn id="361" presetID="2" presetClass="entr" presetSubtype="8" fill="hold" nodeType="afterEffect">
                                  <p:stCondLst>
                                    <p:cond delay="0"/>
                                  </p:stCondLst>
                                  <p:childTnLst>
                                    <p:set>
                                      <p:cBhvr>
                                        <p:cTn id="362" dur="1" fill="hold">
                                          <p:stCondLst>
                                            <p:cond delay="0"/>
                                          </p:stCondLst>
                                        </p:cTn>
                                        <p:tgtEl>
                                          <p:spTgt spid="151">
                                            <p:txEl>
                                              <p:pRg st="1" end="1"/>
                                            </p:txEl>
                                          </p:spTgt>
                                        </p:tgtEl>
                                        <p:attrNameLst>
                                          <p:attrName>style.visibility</p:attrName>
                                        </p:attrNameLst>
                                      </p:cBhvr>
                                      <p:to>
                                        <p:strVal val="visible"/>
                                      </p:to>
                                    </p:set>
                                    <p:anim calcmode="lin" valueType="num">
                                      <p:cBhvr additive="base">
                                        <p:cTn id="363" dur="500"/>
                                        <p:tgtEl>
                                          <p:spTgt spid="151">
                                            <p:txEl>
                                              <p:pRg st="1" end="1"/>
                                            </p:txEl>
                                          </p:spTgt>
                                        </p:tgtEl>
                                        <p:attrNameLst>
                                          <p:attrName>ppt_x</p:attrName>
                                        </p:attrNameLst>
                                      </p:cBhvr>
                                      <p:tavLst>
                                        <p:tav tm="0">
                                          <p:val>
                                            <p:strVal val="#ppt_x-1"/>
                                          </p:val>
                                        </p:tav>
                                        <p:tav tm="100000">
                                          <p:val>
                                            <p:strVal val="#ppt_x"/>
                                          </p:val>
                                        </p:tav>
                                      </p:tavLst>
                                    </p:anim>
                                  </p:childTnLst>
                                </p:cTn>
                              </p:par>
                            </p:childTnLst>
                          </p:cTn>
                        </p:par>
                        <p:par>
                          <p:cTn id="364" fill="hold">
                            <p:stCondLst>
                              <p:cond delay="41000"/>
                            </p:stCondLst>
                            <p:childTnLst>
                              <p:par>
                                <p:cTn id="365" presetID="2" presetClass="entr" presetSubtype="8" fill="hold" nodeType="afterEffect">
                                  <p:stCondLst>
                                    <p:cond delay="0"/>
                                  </p:stCondLst>
                                  <p:childTnLst>
                                    <p:set>
                                      <p:cBhvr>
                                        <p:cTn id="366" dur="1" fill="hold">
                                          <p:stCondLst>
                                            <p:cond delay="0"/>
                                          </p:stCondLst>
                                        </p:cTn>
                                        <p:tgtEl>
                                          <p:spTgt spid="151">
                                            <p:txEl>
                                              <p:pRg st="2" end="2"/>
                                            </p:txEl>
                                          </p:spTgt>
                                        </p:tgtEl>
                                        <p:attrNameLst>
                                          <p:attrName>style.visibility</p:attrName>
                                        </p:attrNameLst>
                                      </p:cBhvr>
                                      <p:to>
                                        <p:strVal val="visible"/>
                                      </p:to>
                                    </p:set>
                                    <p:anim calcmode="lin" valueType="num">
                                      <p:cBhvr additive="base">
                                        <p:cTn id="367" dur="500"/>
                                        <p:tgtEl>
                                          <p:spTgt spid="151">
                                            <p:txEl>
                                              <p:pRg st="2" end="2"/>
                                            </p:txEl>
                                          </p:spTgt>
                                        </p:tgtEl>
                                        <p:attrNameLst>
                                          <p:attrName>ppt_x</p:attrName>
                                        </p:attrNameLst>
                                      </p:cBhvr>
                                      <p:tavLst>
                                        <p:tav tm="0">
                                          <p:val>
                                            <p:strVal val="#ppt_x-1"/>
                                          </p:val>
                                        </p:tav>
                                        <p:tav tm="100000">
                                          <p:val>
                                            <p:strVal val="#ppt_x"/>
                                          </p:val>
                                        </p:tav>
                                      </p:tavLst>
                                    </p:anim>
                                  </p:childTnLst>
                                </p:cTn>
                              </p:par>
                            </p:childTnLst>
                          </p:cTn>
                        </p:par>
                        <p:par>
                          <p:cTn id="368" fill="hold">
                            <p:stCondLst>
                              <p:cond delay="41500"/>
                            </p:stCondLst>
                            <p:childTnLst>
                              <p:par>
                                <p:cTn id="369" presetID="2" presetClass="entr" presetSubtype="8" fill="hold" nodeType="afterEffect">
                                  <p:stCondLst>
                                    <p:cond delay="0"/>
                                  </p:stCondLst>
                                  <p:childTnLst>
                                    <p:set>
                                      <p:cBhvr>
                                        <p:cTn id="370" dur="1" fill="hold">
                                          <p:stCondLst>
                                            <p:cond delay="0"/>
                                          </p:stCondLst>
                                        </p:cTn>
                                        <p:tgtEl>
                                          <p:spTgt spid="151">
                                            <p:txEl>
                                              <p:pRg st="3" end="3"/>
                                            </p:txEl>
                                          </p:spTgt>
                                        </p:tgtEl>
                                        <p:attrNameLst>
                                          <p:attrName>style.visibility</p:attrName>
                                        </p:attrNameLst>
                                      </p:cBhvr>
                                      <p:to>
                                        <p:strVal val="visible"/>
                                      </p:to>
                                    </p:set>
                                    <p:anim calcmode="lin" valueType="num">
                                      <p:cBhvr additive="base">
                                        <p:cTn id="371" dur="500"/>
                                        <p:tgtEl>
                                          <p:spTgt spid="151">
                                            <p:txEl>
                                              <p:pRg st="3" end="3"/>
                                            </p:txEl>
                                          </p:spTgt>
                                        </p:tgtEl>
                                        <p:attrNameLst>
                                          <p:attrName>ppt_x</p:attrName>
                                        </p:attrNameLst>
                                      </p:cBhvr>
                                      <p:tavLst>
                                        <p:tav tm="0">
                                          <p:val>
                                            <p:strVal val="#ppt_x-1"/>
                                          </p:val>
                                        </p:tav>
                                        <p:tav tm="100000">
                                          <p:val>
                                            <p:strVal val="#ppt_x"/>
                                          </p:val>
                                        </p:tav>
                                      </p:tavLst>
                                    </p:anim>
                                  </p:childTnLst>
                                </p:cTn>
                              </p:par>
                            </p:childTnLst>
                          </p:cTn>
                        </p:par>
                        <p:par>
                          <p:cTn id="372" fill="hold">
                            <p:stCondLst>
                              <p:cond delay="42000"/>
                            </p:stCondLst>
                            <p:childTnLst>
                              <p:par>
                                <p:cTn id="373" presetID="2" presetClass="entr" presetSubtype="8" fill="hold" nodeType="afterEffect">
                                  <p:stCondLst>
                                    <p:cond delay="0"/>
                                  </p:stCondLst>
                                  <p:childTnLst>
                                    <p:set>
                                      <p:cBhvr>
                                        <p:cTn id="374" dur="1" fill="hold">
                                          <p:stCondLst>
                                            <p:cond delay="0"/>
                                          </p:stCondLst>
                                        </p:cTn>
                                        <p:tgtEl>
                                          <p:spTgt spid="151">
                                            <p:txEl>
                                              <p:pRg st="4" end="4"/>
                                            </p:txEl>
                                          </p:spTgt>
                                        </p:tgtEl>
                                        <p:attrNameLst>
                                          <p:attrName>style.visibility</p:attrName>
                                        </p:attrNameLst>
                                      </p:cBhvr>
                                      <p:to>
                                        <p:strVal val="visible"/>
                                      </p:to>
                                    </p:set>
                                    <p:anim calcmode="lin" valueType="num">
                                      <p:cBhvr additive="base">
                                        <p:cTn id="375" dur="500"/>
                                        <p:tgtEl>
                                          <p:spTgt spid="151">
                                            <p:txEl>
                                              <p:pRg st="4" end="4"/>
                                            </p:txEl>
                                          </p:spTgt>
                                        </p:tgtEl>
                                        <p:attrNameLst>
                                          <p:attrName>ppt_x</p:attrName>
                                        </p:attrNameLst>
                                      </p:cBhvr>
                                      <p:tavLst>
                                        <p:tav tm="0">
                                          <p:val>
                                            <p:strVal val="#ppt_x-1"/>
                                          </p:val>
                                        </p:tav>
                                        <p:tav tm="100000">
                                          <p:val>
                                            <p:strVal val="#ppt_x"/>
                                          </p:val>
                                        </p:tav>
                                      </p:tavLst>
                                    </p:anim>
                                  </p:childTnLst>
                                </p:cTn>
                              </p:par>
                            </p:childTnLst>
                          </p:cTn>
                        </p:par>
                        <p:par>
                          <p:cTn id="376" fill="hold">
                            <p:stCondLst>
                              <p:cond delay="42500"/>
                            </p:stCondLst>
                            <p:childTnLst>
                              <p:par>
                                <p:cTn id="377" presetID="2" presetClass="entr" presetSubtype="8" fill="hold" nodeType="afterEffect">
                                  <p:stCondLst>
                                    <p:cond delay="0"/>
                                  </p:stCondLst>
                                  <p:childTnLst>
                                    <p:set>
                                      <p:cBhvr>
                                        <p:cTn id="378" dur="1" fill="hold">
                                          <p:stCondLst>
                                            <p:cond delay="0"/>
                                          </p:stCondLst>
                                        </p:cTn>
                                        <p:tgtEl>
                                          <p:spTgt spid="151">
                                            <p:txEl>
                                              <p:pRg st="5" end="5"/>
                                            </p:txEl>
                                          </p:spTgt>
                                        </p:tgtEl>
                                        <p:attrNameLst>
                                          <p:attrName>style.visibility</p:attrName>
                                        </p:attrNameLst>
                                      </p:cBhvr>
                                      <p:to>
                                        <p:strVal val="visible"/>
                                      </p:to>
                                    </p:set>
                                    <p:anim calcmode="lin" valueType="num">
                                      <p:cBhvr additive="base">
                                        <p:cTn id="379" dur="500"/>
                                        <p:tgtEl>
                                          <p:spTgt spid="151">
                                            <p:txEl>
                                              <p:pRg st="5" end="5"/>
                                            </p:txEl>
                                          </p:spTgt>
                                        </p:tgtEl>
                                        <p:attrNameLst>
                                          <p:attrName>ppt_x</p:attrName>
                                        </p:attrNameLst>
                                      </p:cBhvr>
                                      <p:tavLst>
                                        <p:tav tm="0">
                                          <p:val>
                                            <p:strVal val="#ppt_x-1"/>
                                          </p:val>
                                        </p:tav>
                                        <p:tav tm="100000">
                                          <p:val>
                                            <p:strVal val="#ppt_x"/>
                                          </p:val>
                                        </p:tav>
                                      </p:tavLst>
                                    </p:anim>
                                  </p:childTnLst>
                                </p:cTn>
                              </p:par>
                            </p:childTnLst>
                          </p:cTn>
                        </p:par>
                        <p:par>
                          <p:cTn id="380" fill="hold">
                            <p:stCondLst>
                              <p:cond delay="43000"/>
                            </p:stCondLst>
                            <p:childTnLst>
                              <p:par>
                                <p:cTn id="381" presetID="2" presetClass="entr" presetSubtype="8" fill="hold" nodeType="afterEffect">
                                  <p:stCondLst>
                                    <p:cond delay="0"/>
                                  </p:stCondLst>
                                  <p:childTnLst>
                                    <p:set>
                                      <p:cBhvr>
                                        <p:cTn id="382" dur="1" fill="hold">
                                          <p:stCondLst>
                                            <p:cond delay="0"/>
                                          </p:stCondLst>
                                        </p:cTn>
                                        <p:tgtEl>
                                          <p:spTgt spid="151">
                                            <p:txEl>
                                              <p:pRg st="6" end="6"/>
                                            </p:txEl>
                                          </p:spTgt>
                                        </p:tgtEl>
                                        <p:attrNameLst>
                                          <p:attrName>style.visibility</p:attrName>
                                        </p:attrNameLst>
                                      </p:cBhvr>
                                      <p:to>
                                        <p:strVal val="visible"/>
                                      </p:to>
                                    </p:set>
                                    <p:anim calcmode="lin" valueType="num">
                                      <p:cBhvr additive="base">
                                        <p:cTn id="383" dur="500"/>
                                        <p:tgtEl>
                                          <p:spTgt spid="151">
                                            <p:txEl>
                                              <p:pRg st="6" end="6"/>
                                            </p:txEl>
                                          </p:spTgt>
                                        </p:tgtEl>
                                        <p:attrNameLst>
                                          <p:attrName>ppt_x</p:attrName>
                                        </p:attrNameLst>
                                      </p:cBhvr>
                                      <p:tavLst>
                                        <p:tav tm="0">
                                          <p:val>
                                            <p:strVal val="#ppt_x-1"/>
                                          </p:val>
                                        </p:tav>
                                        <p:tav tm="100000">
                                          <p:val>
                                            <p:strVal val="#ppt_x"/>
                                          </p:val>
                                        </p:tav>
                                      </p:tavLst>
                                    </p:anim>
                                  </p:childTnLst>
                                </p:cTn>
                              </p:par>
                            </p:childTnLst>
                          </p:cTn>
                        </p:par>
                        <p:par>
                          <p:cTn id="384" fill="hold">
                            <p:stCondLst>
                              <p:cond delay="43500"/>
                            </p:stCondLst>
                            <p:childTnLst>
                              <p:par>
                                <p:cTn id="385" presetID="2" presetClass="entr" presetSubtype="8" fill="hold" nodeType="afterEffect">
                                  <p:stCondLst>
                                    <p:cond delay="0"/>
                                  </p:stCondLst>
                                  <p:childTnLst>
                                    <p:set>
                                      <p:cBhvr>
                                        <p:cTn id="386" dur="1" fill="hold">
                                          <p:stCondLst>
                                            <p:cond delay="0"/>
                                          </p:stCondLst>
                                        </p:cTn>
                                        <p:tgtEl>
                                          <p:spTgt spid="151">
                                            <p:txEl>
                                              <p:pRg st="7" end="7"/>
                                            </p:txEl>
                                          </p:spTgt>
                                        </p:tgtEl>
                                        <p:attrNameLst>
                                          <p:attrName>style.visibility</p:attrName>
                                        </p:attrNameLst>
                                      </p:cBhvr>
                                      <p:to>
                                        <p:strVal val="visible"/>
                                      </p:to>
                                    </p:set>
                                    <p:anim calcmode="lin" valueType="num">
                                      <p:cBhvr additive="base">
                                        <p:cTn id="387" dur="500"/>
                                        <p:tgtEl>
                                          <p:spTgt spid="151">
                                            <p:txEl>
                                              <p:pRg st="7" end="7"/>
                                            </p:txEl>
                                          </p:spTgt>
                                        </p:tgtEl>
                                        <p:attrNameLst>
                                          <p:attrName>ppt_x</p:attrName>
                                        </p:attrNameLst>
                                      </p:cBhvr>
                                      <p:tavLst>
                                        <p:tav tm="0">
                                          <p:val>
                                            <p:strVal val="#ppt_x-1"/>
                                          </p:val>
                                        </p:tav>
                                        <p:tav tm="100000">
                                          <p:val>
                                            <p:strVal val="#ppt_x"/>
                                          </p:val>
                                        </p:tav>
                                      </p:tavLst>
                                    </p:anim>
                                  </p:childTnLst>
                                </p:cTn>
                              </p:par>
                            </p:childTnLst>
                          </p:cTn>
                        </p:par>
                        <p:par>
                          <p:cTn id="388" fill="hold">
                            <p:stCondLst>
                              <p:cond delay="44000"/>
                            </p:stCondLst>
                            <p:childTnLst>
                              <p:par>
                                <p:cTn id="389" presetID="2" presetClass="entr" presetSubtype="8" fill="hold" nodeType="afterEffect">
                                  <p:stCondLst>
                                    <p:cond delay="0"/>
                                  </p:stCondLst>
                                  <p:childTnLst>
                                    <p:set>
                                      <p:cBhvr>
                                        <p:cTn id="390" dur="1" fill="hold">
                                          <p:stCondLst>
                                            <p:cond delay="0"/>
                                          </p:stCondLst>
                                        </p:cTn>
                                        <p:tgtEl>
                                          <p:spTgt spid="151">
                                            <p:txEl>
                                              <p:pRg st="8" end="8"/>
                                            </p:txEl>
                                          </p:spTgt>
                                        </p:tgtEl>
                                        <p:attrNameLst>
                                          <p:attrName>style.visibility</p:attrName>
                                        </p:attrNameLst>
                                      </p:cBhvr>
                                      <p:to>
                                        <p:strVal val="visible"/>
                                      </p:to>
                                    </p:set>
                                    <p:anim calcmode="lin" valueType="num">
                                      <p:cBhvr additive="base">
                                        <p:cTn id="391" dur="500"/>
                                        <p:tgtEl>
                                          <p:spTgt spid="151">
                                            <p:txEl>
                                              <p:pRg st="8" end="8"/>
                                            </p:txEl>
                                          </p:spTgt>
                                        </p:tgtEl>
                                        <p:attrNameLst>
                                          <p:attrName>ppt_x</p:attrName>
                                        </p:attrNameLst>
                                      </p:cBhvr>
                                      <p:tavLst>
                                        <p:tav tm="0">
                                          <p:val>
                                            <p:strVal val="#ppt_x-1"/>
                                          </p:val>
                                        </p:tav>
                                        <p:tav tm="100000">
                                          <p:val>
                                            <p:strVal val="#ppt_x"/>
                                          </p:val>
                                        </p:tav>
                                      </p:tavLst>
                                    </p:anim>
                                  </p:childTnLst>
                                </p:cTn>
                              </p:par>
                            </p:childTnLst>
                          </p:cTn>
                        </p:par>
                        <p:par>
                          <p:cTn id="392" fill="hold">
                            <p:stCondLst>
                              <p:cond delay="44500"/>
                            </p:stCondLst>
                            <p:childTnLst>
                              <p:par>
                                <p:cTn id="393" presetID="10" presetClass="entr" presetSubtype="0" fill="hold" nodeType="afterEffect">
                                  <p:stCondLst>
                                    <p:cond delay="0"/>
                                  </p:stCondLst>
                                  <p:childTnLst>
                                    <p:set>
                                      <p:cBhvr>
                                        <p:cTn id="394" dur="1" fill="hold">
                                          <p:stCondLst>
                                            <p:cond delay="0"/>
                                          </p:stCondLst>
                                        </p:cTn>
                                        <p:tgtEl>
                                          <p:spTgt spid="152">
                                            <p:txEl>
                                              <p:pRg st="0" end="0"/>
                                            </p:txEl>
                                          </p:spTgt>
                                        </p:tgtEl>
                                        <p:attrNameLst>
                                          <p:attrName>style.visibility</p:attrName>
                                        </p:attrNameLst>
                                      </p:cBhvr>
                                      <p:to>
                                        <p:strVal val="visible"/>
                                      </p:to>
                                    </p:set>
                                    <p:animEffect transition="in" filter="fade">
                                      <p:cBhvr>
                                        <p:cTn id="395" dur="500"/>
                                        <p:tgtEl>
                                          <p:spTgt spid="152">
                                            <p:txEl>
                                              <p:pRg st="0" end="0"/>
                                            </p:txEl>
                                          </p:spTgt>
                                        </p:tgtEl>
                                      </p:cBhvr>
                                    </p:animEffect>
                                  </p:childTnLst>
                                </p:cTn>
                              </p:par>
                            </p:childTnLst>
                          </p:cTn>
                        </p:par>
                        <p:par>
                          <p:cTn id="396" fill="hold">
                            <p:stCondLst>
                              <p:cond delay="45000"/>
                            </p:stCondLst>
                            <p:childTnLst>
                              <p:par>
                                <p:cTn id="397" presetID="10" presetClass="entr" presetSubtype="0" fill="hold" nodeType="afterEffect">
                                  <p:stCondLst>
                                    <p:cond delay="0"/>
                                  </p:stCondLst>
                                  <p:childTnLst>
                                    <p:set>
                                      <p:cBhvr>
                                        <p:cTn id="398" dur="1" fill="hold">
                                          <p:stCondLst>
                                            <p:cond delay="0"/>
                                          </p:stCondLst>
                                        </p:cTn>
                                        <p:tgtEl>
                                          <p:spTgt spid="152">
                                            <p:txEl>
                                              <p:pRg st="1" end="1"/>
                                            </p:txEl>
                                          </p:spTgt>
                                        </p:tgtEl>
                                        <p:attrNameLst>
                                          <p:attrName>style.visibility</p:attrName>
                                        </p:attrNameLst>
                                      </p:cBhvr>
                                      <p:to>
                                        <p:strVal val="visible"/>
                                      </p:to>
                                    </p:set>
                                    <p:animEffect transition="in" filter="fade">
                                      <p:cBhvr>
                                        <p:cTn id="399" dur="500"/>
                                        <p:tgtEl>
                                          <p:spTgt spid="152">
                                            <p:txEl>
                                              <p:pRg st="1" end="1"/>
                                            </p:txEl>
                                          </p:spTgt>
                                        </p:tgtEl>
                                      </p:cBhvr>
                                    </p:animEffect>
                                  </p:childTnLst>
                                </p:cTn>
                              </p:par>
                            </p:childTnLst>
                          </p:cTn>
                        </p:par>
                        <p:par>
                          <p:cTn id="400" fill="hold">
                            <p:stCondLst>
                              <p:cond delay="45500"/>
                            </p:stCondLst>
                            <p:childTnLst>
                              <p:par>
                                <p:cTn id="401" presetID="10" presetClass="entr" presetSubtype="0" fill="hold" nodeType="afterEffect">
                                  <p:stCondLst>
                                    <p:cond delay="0"/>
                                  </p:stCondLst>
                                  <p:childTnLst>
                                    <p:set>
                                      <p:cBhvr>
                                        <p:cTn id="402" dur="1" fill="hold">
                                          <p:stCondLst>
                                            <p:cond delay="0"/>
                                          </p:stCondLst>
                                        </p:cTn>
                                        <p:tgtEl>
                                          <p:spTgt spid="152">
                                            <p:txEl>
                                              <p:pRg st="2" end="2"/>
                                            </p:txEl>
                                          </p:spTgt>
                                        </p:tgtEl>
                                        <p:attrNameLst>
                                          <p:attrName>style.visibility</p:attrName>
                                        </p:attrNameLst>
                                      </p:cBhvr>
                                      <p:to>
                                        <p:strVal val="visible"/>
                                      </p:to>
                                    </p:set>
                                    <p:animEffect transition="in" filter="fade">
                                      <p:cBhvr>
                                        <p:cTn id="403" dur="500"/>
                                        <p:tgtEl>
                                          <p:spTgt spid="152">
                                            <p:txEl>
                                              <p:pRg st="2" end="2"/>
                                            </p:txEl>
                                          </p:spTgt>
                                        </p:tgtEl>
                                      </p:cBhvr>
                                    </p:animEffect>
                                  </p:childTnLst>
                                </p:cTn>
                              </p:par>
                            </p:childTnLst>
                          </p:cTn>
                        </p:par>
                        <p:par>
                          <p:cTn id="404" fill="hold">
                            <p:stCondLst>
                              <p:cond delay="46000"/>
                            </p:stCondLst>
                            <p:childTnLst>
                              <p:par>
                                <p:cTn id="405" presetID="10" presetClass="entr" presetSubtype="0" fill="hold" nodeType="afterEffect">
                                  <p:stCondLst>
                                    <p:cond delay="0"/>
                                  </p:stCondLst>
                                  <p:childTnLst>
                                    <p:set>
                                      <p:cBhvr>
                                        <p:cTn id="406" dur="1" fill="hold">
                                          <p:stCondLst>
                                            <p:cond delay="0"/>
                                          </p:stCondLst>
                                        </p:cTn>
                                        <p:tgtEl>
                                          <p:spTgt spid="152">
                                            <p:txEl>
                                              <p:pRg st="3" end="3"/>
                                            </p:txEl>
                                          </p:spTgt>
                                        </p:tgtEl>
                                        <p:attrNameLst>
                                          <p:attrName>style.visibility</p:attrName>
                                        </p:attrNameLst>
                                      </p:cBhvr>
                                      <p:to>
                                        <p:strVal val="visible"/>
                                      </p:to>
                                    </p:set>
                                    <p:animEffect transition="in" filter="fade">
                                      <p:cBhvr>
                                        <p:cTn id="407" dur="500"/>
                                        <p:tgtEl>
                                          <p:spTgt spid="152">
                                            <p:txEl>
                                              <p:pRg st="3" end="3"/>
                                            </p:txEl>
                                          </p:spTgt>
                                        </p:tgtEl>
                                      </p:cBhvr>
                                    </p:animEffect>
                                  </p:childTnLst>
                                </p:cTn>
                              </p:par>
                            </p:childTnLst>
                          </p:cTn>
                        </p:par>
                        <p:par>
                          <p:cTn id="408" fill="hold">
                            <p:stCondLst>
                              <p:cond delay="46500"/>
                            </p:stCondLst>
                            <p:childTnLst>
                              <p:par>
                                <p:cTn id="409" presetID="10" presetClass="entr" presetSubtype="0" fill="hold" nodeType="afterEffect">
                                  <p:stCondLst>
                                    <p:cond delay="0"/>
                                  </p:stCondLst>
                                  <p:childTnLst>
                                    <p:set>
                                      <p:cBhvr>
                                        <p:cTn id="410" dur="1" fill="hold">
                                          <p:stCondLst>
                                            <p:cond delay="0"/>
                                          </p:stCondLst>
                                        </p:cTn>
                                        <p:tgtEl>
                                          <p:spTgt spid="152">
                                            <p:txEl>
                                              <p:pRg st="4" end="4"/>
                                            </p:txEl>
                                          </p:spTgt>
                                        </p:tgtEl>
                                        <p:attrNameLst>
                                          <p:attrName>style.visibility</p:attrName>
                                        </p:attrNameLst>
                                      </p:cBhvr>
                                      <p:to>
                                        <p:strVal val="visible"/>
                                      </p:to>
                                    </p:set>
                                    <p:animEffect transition="in" filter="fade">
                                      <p:cBhvr>
                                        <p:cTn id="411" dur="500"/>
                                        <p:tgtEl>
                                          <p:spTgt spid="152">
                                            <p:txEl>
                                              <p:pRg st="4" end="4"/>
                                            </p:txEl>
                                          </p:spTgt>
                                        </p:tgtEl>
                                      </p:cBhvr>
                                    </p:animEffect>
                                  </p:childTnLst>
                                </p:cTn>
                              </p:par>
                            </p:childTnLst>
                          </p:cTn>
                        </p:par>
                        <p:par>
                          <p:cTn id="412" fill="hold">
                            <p:stCondLst>
                              <p:cond delay="47000"/>
                            </p:stCondLst>
                            <p:childTnLst>
                              <p:par>
                                <p:cTn id="413" presetID="10" presetClass="entr" presetSubtype="0" fill="hold" nodeType="afterEffect">
                                  <p:stCondLst>
                                    <p:cond delay="0"/>
                                  </p:stCondLst>
                                  <p:childTnLst>
                                    <p:set>
                                      <p:cBhvr>
                                        <p:cTn id="414" dur="1" fill="hold">
                                          <p:stCondLst>
                                            <p:cond delay="0"/>
                                          </p:stCondLst>
                                        </p:cTn>
                                        <p:tgtEl>
                                          <p:spTgt spid="152">
                                            <p:txEl>
                                              <p:pRg st="5" end="5"/>
                                            </p:txEl>
                                          </p:spTgt>
                                        </p:tgtEl>
                                        <p:attrNameLst>
                                          <p:attrName>style.visibility</p:attrName>
                                        </p:attrNameLst>
                                      </p:cBhvr>
                                      <p:to>
                                        <p:strVal val="visible"/>
                                      </p:to>
                                    </p:set>
                                    <p:animEffect transition="in" filter="fade">
                                      <p:cBhvr>
                                        <p:cTn id="415" dur="500"/>
                                        <p:tgtEl>
                                          <p:spTgt spid="152">
                                            <p:txEl>
                                              <p:pRg st="5" end="5"/>
                                            </p:txEl>
                                          </p:spTgt>
                                        </p:tgtEl>
                                      </p:cBhvr>
                                    </p:animEffect>
                                  </p:childTnLst>
                                </p:cTn>
                              </p:par>
                            </p:childTnLst>
                          </p:cTn>
                        </p:par>
                        <p:par>
                          <p:cTn id="416" fill="hold">
                            <p:stCondLst>
                              <p:cond delay="47500"/>
                            </p:stCondLst>
                            <p:childTnLst>
                              <p:par>
                                <p:cTn id="417" presetID="10" presetClass="entr" presetSubtype="0" fill="hold" nodeType="afterEffect">
                                  <p:stCondLst>
                                    <p:cond delay="0"/>
                                  </p:stCondLst>
                                  <p:childTnLst>
                                    <p:set>
                                      <p:cBhvr>
                                        <p:cTn id="418" dur="1" fill="hold">
                                          <p:stCondLst>
                                            <p:cond delay="0"/>
                                          </p:stCondLst>
                                        </p:cTn>
                                        <p:tgtEl>
                                          <p:spTgt spid="152">
                                            <p:txEl>
                                              <p:pRg st="6" end="6"/>
                                            </p:txEl>
                                          </p:spTgt>
                                        </p:tgtEl>
                                        <p:attrNameLst>
                                          <p:attrName>style.visibility</p:attrName>
                                        </p:attrNameLst>
                                      </p:cBhvr>
                                      <p:to>
                                        <p:strVal val="visible"/>
                                      </p:to>
                                    </p:set>
                                    <p:animEffect transition="in" filter="fade">
                                      <p:cBhvr>
                                        <p:cTn id="419" dur="500"/>
                                        <p:tgtEl>
                                          <p:spTgt spid="152">
                                            <p:txEl>
                                              <p:pRg st="6" end="6"/>
                                            </p:txEl>
                                          </p:spTgt>
                                        </p:tgtEl>
                                      </p:cBhvr>
                                    </p:animEffect>
                                  </p:childTnLst>
                                </p:cTn>
                              </p:par>
                            </p:childTnLst>
                          </p:cTn>
                        </p:par>
                        <p:par>
                          <p:cTn id="420" fill="hold">
                            <p:stCondLst>
                              <p:cond delay="48000"/>
                            </p:stCondLst>
                            <p:childTnLst>
                              <p:par>
                                <p:cTn id="421" presetID="10" presetClass="entr" presetSubtype="0" fill="hold" nodeType="afterEffect">
                                  <p:stCondLst>
                                    <p:cond delay="0"/>
                                  </p:stCondLst>
                                  <p:childTnLst>
                                    <p:set>
                                      <p:cBhvr>
                                        <p:cTn id="422" dur="1" fill="hold">
                                          <p:stCondLst>
                                            <p:cond delay="0"/>
                                          </p:stCondLst>
                                        </p:cTn>
                                        <p:tgtEl>
                                          <p:spTgt spid="152">
                                            <p:txEl>
                                              <p:pRg st="7" end="7"/>
                                            </p:txEl>
                                          </p:spTgt>
                                        </p:tgtEl>
                                        <p:attrNameLst>
                                          <p:attrName>style.visibility</p:attrName>
                                        </p:attrNameLst>
                                      </p:cBhvr>
                                      <p:to>
                                        <p:strVal val="visible"/>
                                      </p:to>
                                    </p:set>
                                    <p:animEffect transition="in" filter="fade">
                                      <p:cBhvr>
                                        <p:cTn id="423" dur="500"/>
                                        <p:tgtEl>
                                          <p:spTgt spid="152">
                                            <p:txEl>
                                              <p:pRg st="7" end="7"/>
                                            </p:txEl>
                                          </p:spTgt>
                                        </p:tgtEl>
                                      </p:cBhvr>
                                    </p:animEffect>
                                  </p:childTnLst>
                                </p:cTn>
                              </p:par>
                            </p:childTnLst>
                          </p:cTn>
                        </p:par>
                        <p:par>
                          <p:cTn id="424" fill="hold">
                            <p:stCondLst>
                              <p:cond delay="48500"/>
                            </p:stCondLst>
                            <p:childTnLst>
                              <p:par>
                                <p:cTn id="425" presetID="10" presetClass="entr" presetSubtype="0" fill="hold" nodeType="afterEffect">
                                  <p:stCondLst>
                                    <p:cond delay="0"/>
                                  </p:stCondLst>
                                  <p:childTnLst>
                                    <p:set>
                                      <p:cBhvr>
                                        <p:cTn id="426" dur="1" fill="hold">
                                          <p:stCondLst>
                                            <p:cond delay="0"/>
                                          </p:stCondLst>
                                        </p:cTn>
                                        <p:tgtEl>
                                          <p:spTgt spid="152">
                                            <p:txEl>
                                              <p:pRg st="8" end="8"/>
                                            </p:txEl>
                                          </p:spTgt>
                                        </p:tgtEl>
                                        <p:attrNameLst>
                                          <p:attrName>style.visibility</p:attrName>
                                        </p:attrNameLst>
                                      </p:cBhvr>
                                      <p:to>
                                        <p:strVal val="visible"/>
                                      </p:to>
                                    </p:set>
                                    <p:animEffect transition="in" filter="fade">
                                      <p:cBhvr>
                                        <p:cTn id="427" dur="500"/>
                                        <p:tgtEl>
                                          <p:spTgt spid="152">
                                            <p:txEl>
                                              <p:pRg st="8" end="8"/>
                                            </p:txEl>
                                          </p:spTgt>
                                        </p:tgtEl>
                                      </p:cBhvr>
                                    </p:animEffect>
                                  </p:childTnLst>
                                </p:cTn>
                              </p:par>
                            </p:childTnLst>
                          </p:cTn>
                        </p:par>
                        <p:par>
                          <p:cTn id="428" fill="hold">
                            <p:stCondLst>
                              <p:cond delay="49000"/>
                            </p:stCondLst>
                            <p:childTnLst>
                              <p:par>
                                <p:cTn id="429" presetID="10" presetClass="entr" presetSubtype="0" fill="hold" nodeType="afterEffect">
                                  <p:stCondLst>
                                    <p:cond delay="0"/>
                                  </p:stCondLst>
                                  <p:childTnLst>
                                    <p:set>
                                      <p:cBhvr>
                                        <p:cTn id="430" dur="1" fill="hold">
                                          <p:stCondLst>
                                            <p:cond delay="0"/>
                                          </p:stCondLst>
                                        </p:cTn>
                                        <p:tgtEl>
                                          <p:spTgt spid="158"/>
                                        </p:tgtEl>
                                        <p:attrNameLst>
                                          <p:attrName>style.visibility</p:attrName>
                                        </p:attrNameLst>
                                      </p:cBhvr>
                                      <p:to>
                                        <p:strVal val="visible"/>
                                      </p:to>
                                    </p:set>
                                    <p:animEffect transition="in" filter="fade">
                                      <p:cBhvr>
                                        <p:cTn id="431" dur="500"/>
                                        <p:tgtEl>
                                          <p:spTgt spid="158"/>
                                        </p:tgtEl>
                                      </p:cBhvr>
                                    </p:animEffect>
                                  </p:childTnLst>
                                </p:cTn>
                              </p:par>
                            </p:childTnLst>
                          </p:cTn>
                        </p:par>
                        <p:par>
                          <p:cTn id="432" fill="hold">
                            <p:stCondLst>
                              <p:cond delay="49500"/>
                            </p:stCondLst>
                            <p:childTnLst>
                              <p:par>
                                <p:cTn id="433" presetID="2" presetClass="entr" presetSubtype="8" fill="hold" nodeType="afterEffect">
                                  <p:stCondLst>
                                    <p:cond delay="0"/>
                                  </p:stCondLst>
                                  <p:childTnLst>
                                    <p:set>
                                      <p:cBhvr>
                                        <p:cTn id="434" dur="1" fill="hold">
                                          <p:stCondLst>
                                            <p:cond delay="0"/>
                                          </p:stCondLst>
                                        </p:cTn>
                                        <p:tgtEl>
                                          <p:spTgt spid="149">
                                            <p:txEl>
                                              <p:pRg st="0" end="0"/>
                                            </p:txEl>
                                          </p:spTgt>
                                        </p:tgtEl>
                                        <p:attrNameLst>
                                          <p:attrName>style.visibility</p:attrName>
                                        </p:attrNameLst>
                                      </p:cBhvr>
                                      <p:to>
                                        <p:strVal val="visible"/>
                                      </p:to>
                                    </p:set>
                                    <p:anim calcmode="lin" valueType="num">
                                      <p:cBhvr additive="base">
                                        <p:cTn id="435" dur="500"/>
                                        <p:tgtEl>
                                          <p:spTgt spid="149">
                                            <p:txEl>
                                              <p:pRg st="0" end="0"/>
                                            </p:txEl>
                                          </p:spTgt>
                                        </p:tgtEl>
                                        <p:attrNameLst>
                                          <p:attrName>ppt_x</p:attrName>
                                        </p:attrNameLst>
                                      </p:cBhvr>
                                      <p:tavLst>
                                        <p:tav tm="0">
                                          <p:val>
                                            <p:strVal val="#ppt_x-1"/>
                                          </p:val>
                                        </p:tav>
                                        <p:tav tm="100000">
                                          <p:val>
                                            <p:strVal val="#ppt_x"/>
                                          </p:val>
                                        </p:tav>
                                      </p:tavLst>
                                    </p:anim>
                                  </p:childTnLst>
                                </p:cTn>
                              </p:par>
                            </p:childTnLst>
                          </p:cTn>
                        </p:par>
                        <p:par>
                          <p:cTn id="436" fill="hold">
                            <p:stCondLst>
                              <p:cond delay="50000"/>
                            </p:stCondLst>
                            <p:childTnLst>
                              <p:par>
                                <p:cTn id="437" presetID="2" presetClass="entr" presetSubtype="8" fill="hold" nodeType="afterEffect">
                                  <p:stCondLst>
                                    <p:cond delay="0"/>
                                  </p:stCondLst>
                                  <p:childTnLst>
                                    <p:set>
                                      <p:cBhvr>
                                        <p:cTn id="438" dur="1" fill="hold">
                                          <p:stCondLst>
                                            <p:cond delay="0"/>
                                          </p:stCondLst>
                                        </p:cTn>
                                        <p:tgtEl>
                                          <p:spTgt spid="149">
                                            <p:txEl>
                                              <p:pRg st="1" end="1"/>
                                            </p:txEl>
                                          </p:spTgt>
                                        </p:tgtEl>
                                        <p:attrNameLst>
                                          <p:attrName>style.visibility</p:attrName>
                                        </p:attrNameLst>
                                      </p:cBhvr>
                                      <p:to>
                                        <p:strVal val="visible"/>
                                      </p:to>
                                    </p:set>
                                    <p:anim calcmode="lin" valueType="num">
                                      <p:cBhvr additive="base">
                                        <p:cTn id="439" dur="500"/>
                                        <p:tgtEl>
                                          <p:spTgt spid="149">
                                            <p:txEl>
                                              <p:pRg st="1" end="1"/>
                                            </p:txEl>
                                          </p:spTgt>
                                        </p:tgtEl>
                                        <p:attrNameLst>
                                          <p:attrName>ppt_x</p:attrName>
                                        </p:attrNameLst>
                                      </p:cBhvr>
                                      <p:tavLst>
                                        <p:tav tm="0">
                                          <p:val>
                                            <p:strVal val="#ppt_x-1"/>
                                          </p:val>
                                        </p:tav>
                                        <p:tav tm="100000">
                                          <p:val>
                                            <p:strVal val="#ppt_x"/>
                                          </p:val>
                                        </p:tav>
                                      </p:tavLst>
                                    </p:anim>
                                  </p:childTnLst>
                                </p:cTn>
                              </p:par>
                            </p:childTnLst>
                          </p:cTn>
                        </p:par>
                        <p:par>
                          <p:cTn id="440" fill="hold">
                            <p:stCondLst>
                              <p:cond delay="50500"/>
                            </p:stCondLst>
                            <p:childTnLst>
                              <p:par>
                                <p:cTn id="441" presetID="2" presetClass="entr" presetSubtype="8" fill="hold" nodeType="afterEffect">
                                  <p:stCondLst>
                                    <p:cond delay="0"/>
                                  </p:stCondLst>
                                  <p:childTnLst>
                                    <p:set>
                                      <p:cBhvr>
                                        <p:cTn id="442" dur="1" fill="hold">
                                          <p:stCondLst>
                                            <p:cond delay="0"/>
                                          </p:stCondLst>
                                        </p:cTn>
                                        <p:tgtEl>
                                          <p:spTgt spid="149">
                                            <p:txEl>
                                              <p:pRg st="2" end="2"/>
                                            </p:txEl>
                                          </p:spTgt>
                                        </p:tgtEl>
                                        <p:attrNameLst>
                                          <p:attrName>style.visibility</p:attrName>
                                        </p:attrNameLst>
                                      </p:cBhvr>
                                      <p:to>
                                        <p:strVal val="visible"/>
                                      </p:to>
                                    </p:set>
                                    <p:anim calcmode="lin" valueType="num">
                                      <p:cBhvr additive="base">
                                        <p:cTn id="443" dur="500"/>
                                        <p:tgtEl>
                                          <p:spTgt spid="149">
                                            <p:txEl>
                                              <p:pRg st="2" end="2"/>
                                            </p:txEl>
                                          </p:spTgt>
                                        </p:tgtEl>
                                        <p:attrNameLst>
                                          <p:attrName>ppt_x</p:attrName>
                                        </p:attrNameLst>
                                      </p:cBhvr>
                                      <p:tavLst>
                                        <p:tav tm="0">
                                          <p:val>
                                            <p:strVal val="#ppt_x-1"/>
                                          </p:val>
                                        </p:tav>
                                        <p:tav tm="100000">
                                          <p:val>
                                            <p:strVal val="#ppt_x"/>
                                          </p:val>
                                        </p:tav>
                                      </p:tavLst>
                                    </p:anim>
                                  </p:childTnLst>
                                </p:cTn>
                              </p:par>
                            </p:childTnLst>
                          </p:cTn>
                        </p:par>
                        <p:par>
                          <p:cTn id="444" fill="hold">
                            <p:stCondLst>
                              <p:cond delay="51000"/>
                            </p:stCondLst>
                            <p:childTnLst>
                              <p:par>
                                <p:cTn id="445" presetID="2" presetClass="entr" presetSubtype="8" fill="hold" nodeType="afterEffect">
                                  <p:stCondLst>
                                    <p:cond delay="0"/>
                                  </p:stCondLst>
                                  <p:childTnLst>
                                    <p:set>
                                      <p:cBhvr>
                                        <p:cTn id="446" dur="1" fill="hold">
                                          <p:stCondLst>
                                            <p:cond delay="0"/>
                                          </p:stCondLst>
                                        </p:cTn>
                                        <p:tgtEl>
                                          <p:spTgt spid="149">
                                            <p:txEl>
                                              <p:pRg st="3" end="3"/>
                                            </p:txEl>
                                          </p:spTgt>
                                        </p:tgtEl>
                                        <p:attrNameLst>
                                          <p:attrName>style.visibility</p:attrName>
                                        </p:attrNameLst>
                                      </p:cBhvr>
                                      <p:to>
                                        <p:strVal val="visible"/>
                                      </p:to>
                                    </p:set>
                                    <p:anim calcmode="lin" valueType="num">
                                      <p:cBhvr additive="base">
                                        <p:cTn id="447" dur="500"/>
                                        <p:tgtEl>
                                          <p:spTgt spid="149">
                                            <p:txEl>
                                              <p:pRg st="3" end="3"/>
                                            </p:txEl>
                                          </p:spTgt>
                                        </p:tgtEl>
                                        <p:attrNameLst>
                                          <p:attrName>ppt_x</p:attrName>
                                        </p:attrNameLst>
                                      </p:cBhvr>
                                      <p:tavLst>
                                        <p:tav tm="0">
                                          <p:val>
                                            <p:strVal val="#ppt_x-1"/>
                                          </p:val>
                                        </p:tav>
                                        <p:tav tm="100000">
                                          <p:val>
                                            <p:strVal val="#ppt_x"/>
                                          </p:val>
                                        </p:tav>
                                      </p:tavLst>
                                    </p:anim>
                                  </p:childTnLst>
                                </p:cTn>
                              </p:par>
                            </p:childTnLst>
                          </p:cTn>
                        </p:par>
                        <p:par>
                          <p:cTn id="448" fill="hold">
                            <p:stCondLst>
                              <p:cond delay="51500"/>
                            </p:stCondLst>
                            <p:childTnLst>
                              <p:par>
                                <p:cTn id="449" presetID="2" presetClass="entr" presetSubtype="8" fill="hold" nodeType="afterEffect">
                                  <p:stCondLst>
                                    <p:cond delay="0"/>
                                  </p:stCondLst>
                                  <p:childTnLst>
                                    <p:set>
                                      <p:cBhvr>
                                        <p:cTn id="450" dur="1" fill="hold">
                                          <p:stCondLst>
                                            <p:cond delay="0"/>
                                          </p:stCondLst>
                                        </p:cTn>
                                        <p:tgtEl>
                                          <p:spTgt spid="149">
                                            <p:txEl>
                                              <p:pRg st="4" end="4"/>
                                            </p:txEl>
                                          </p:spTgt>
                                        </p:tgtEl>
                                        <p:attrNameLst>
                                          <p:attrName>style.visibility</p:attrName>
                                        </p:attrNameLst>
                                      </p:cBhvr>
                                      <p:to>
                                        <p:strVal val="visible"/>
                                      </p:to>
                                    </p:set>
                                    <p:anim calcmode="lin" valueType="num">
                                      <p:cBhvr additive="base">
                                        <p:cTn id="451" dur="500"/>
                                        <p:tgtEl>
                                          <p:spTgt spid="149">
                                            <p:txEl>
                                              <p:pRg st="4" end="4"/>
                                            </p:txEl>
                                          </p:spTgt>
                                        </p:tgtEl>
                                        <p:attrNameLst>
                                          <p:attrName>ppt_x</p:attrName>
                                        </p:attrNameLst>
                                      </p:cBhvr>
                                      <p:tavLst>
                                        <p:tav tm="0">
                                          <p:val>
                                            <p:strVal val="#ppt_x-1"/>
                                          </p:val>
                                        </p:tav>
                                        <p:tav tm="100000">
                                          <p:val>
                                            <p:strVal val="#ppt_x"/>
                                          </p:val>
                                        </p:tav>
                                      </p:tavLst>
                                    </p:anim>
                                  </p:childTnLst>
                                </p:cTn>
                              </p:par>
                            </p:childTnLst>
                          </p:cTn>
                        </p:par>
                        <p:par>
                          <p:cTn id="452" fill="hold">
                            <p:stCondLst>
                              <p:cond delay="52000"/>
                            </p:stCondLst>
                            <p:childTnLst>
                              <p:par>
                                <p:cTn id="453" presetID="2" presetClass="entr" presetSubtype="8" fill="hold" nodeType="afterEffect">
                                  <p:stCondLst>
                                    <p:cond delay="0"/>
                                  </p:stCondLst>
                                  <p:childTnLst>
                                    <p:set>
                                      <p:cBhvr>
                                        <p:cTn id="454" dur="1" fill="hold">
                                          <p:stCondLst>
                                            <p:cond delay="0"/>
                                          </p:stCondLst>
                                        </p:cTn>
                                        <p:tgtEl>
                                          <p:spTgt spid="149">
                                            <p:txEl>
                                              <p:pRg st="5" end="5"/>
                                            </p:txEl>
                                          </p:spTgt>
                                        </p:tgtEl>
                                        <p:attrNameLst>
                                          <p:attrName>style.visibility</p:attrName>
                                        </p:attrNameLst>
                                      </p:cBhvr>
                                      <p:to>
                                        <p:strVal val="visible"/>
                                      </p:to>
                                    </p:set>
                                    <p:anim calcmode="lin" valueType="num">
                                      <p:cBhvr additive="base">
                                        <p:cTn id="455" dur="500"/>
                                        <p:tgtEl>
                                          <p:spTgt spid="149">
                                            <p:txEl>
                                              <p:pRg st="5" end="5"/>
                                            </p:txEl>
                                          </p:spTgt>
                                        </p:tgtEl>
                                        <p:attrNameLst>
                                          <p:attrName>ppt_x</p:attrName>
                                        </p:attrNameLst>
                                      </p:cBhvr>
                                      <p:tavLst>
                                        <p:tav tm="0">
                                          <p:val>
                                            <p:strVal val="#ppt_x-1"/>
                                          </p:val>
                                        </p:tav>
                                        <p:tav tm="100000">
                                          <p:val>
                                            <p:strVal val="#ppt_x"/>
                                          </p:val>
                                        </p:tav>
                                      </p:tavLst>
                                    </p:anim>
                                  </p:childTnLst>
                                </p:cTn>
                              </p:par>
                            </p:childTnLst>
                          </p:cTn>
                        </p:par>
                        <p:par>
                          <p:cTn id="456" fill="hold">
                            <p:stCondLst>
                              <p:cond delay="52500"/>
                            </p:stCondLst>
                            <p:childTnLst>
                              <p:par>
                                <p:cTn id="457" presetID="2" presetClass="entr" presetSubtype="8" fill="hold" nodeType="afterEffect">
                                  <p:stCondLst>
                                    <p:cond delay="0"/>
                                  </p:stCondLst>
                                  <p:childTnLst>
                                    <p:set>
                                      <p:cBhvr>
                                        <p:cTn id="458" dur="1" fill="hold">
                                          <p:stCondLst>
                                            <p:cond delay="0"/>
                                          </p:stCondLst>
                                        </p:cTn>
                                        <p:tgtEl>
                                          <p:spTgt spid="149">
                                            <p:txEl>
                                              <p:pRg st="6" end="6"/>
                                            </p:txEl>
                                          </p:spTgt>
                                        </p:tgtEl>
                                        <p:attrNameLst>
                                          <p:attrName>style.visibility</p:attrName>
                                        </p:attrNameLst>
                                      </p:cBhvr>
                                      <p:to>
                                        <p:strVal val="visible"/>
                                      </p:to>
                                    </p:set>
                                    <p:anim calcmode="lin" valueType="num">
                                      <p:cBhvr additive="base">
                                        <p:cTn id="459" dur="500"/>
                                        <p:tgtEl>
                                          <p:spTgt spid="149">
                                            <p:txEl>
                                              <p:pRg st="6" end="6"/>
                                            </p:txEl>
                                          </p:spTgt>
                                        </p:tgtEl>
                                        <p:attrNameLst>
                                          <p:attrName>ppt_x</p:attrName>
                                        </p:attrNameLst>
                                      </p:cBhvr>
                                      <p:tavLst>
                                        <p:tav tm="0">
                                          <p:val>
                                            <p:strVal val="#ppt_x-1"/>
                                          </p:val>
                                        </p:tav>
                                        <p:tav tm="100000">
                                          <p:val>
                                            <p:strVal val="#ppt_x"/>
                                          </p:val>
                                        </p:tav>
                                      </p:tavLst>
                                    </p:anim>
                                  </p:childTnLst>
                                </p:cTn>
                              </p:par>
                            </p:childTnLst>
                          </p:cTn>
                        </p:par>
                        <p:par>
                          <p:cTn id="460" fill="hold">
                            <p:stCondLst>
                              <p:cond delay="53000"/>
                            </p:stCondLst>
                            <p:childTnLst>
                              <p:par>
                                <p:cTn id="461" presetID="2" presetClass="entr" presetSubtype="8" fill="hold" nodeType="afterEffect">
                                  <p:stCondLst>
                                    <p:cond delay="0"/>
                                  </p:stCondLst>
                                  <p:childTnLst>
                                    <p:set>
                                      <p:cBhvr>
                                        <p:cTn id="462" dur="1" fill="hold">
                                          <p:stCondLst>
                                            <p:cond delay="0"/>
                                          </p:stCondLst>
                                        </p:cTn>
                                        <p:tgtEl>
                                          <p:spTgt spid="149">
                                            <p:txEl>
                                              <p:pRg st="7" end="7"/>
                                            </p:txEl>
                                          </p:spTgt>
                                        </p:tgtEl>
                                        <p:attrNameLst>
                                          <p:attrName>style.visibility</p:attrName>
                                        </p:attrNameLst>
                                      </p:cBhvr>
                                      <p:to>
                                        <p:strVal val="visible"/>
                                      </p:to>
                                    </p:set>
                                    <p:anim calcmode="lin" valueType="num">
                                      <p:cBhvr additive="base">
                                        <p:cTn id="463" dur="500"/>
                                        <p:tgtEl>
                                          <p:spTgt spid="149">
                                            <p:txEl>
                                              <p:pRg st="7" end="7"/>
                                            </p:txEl>
                                          </p:spTgt>
                                        </p:tgtEl>
                                        <p:attrNameLst>
                                          <p:attrName>ppt_x</p:attrName>
                                        </p:attrNameLst>
                                      </p:cBhvr>
                                      <p:tavLst>
                                        <p:tav tm="0">
                                          <p:val>
                                            <p:strVal val="#ppt_x-1"/>
                                          </p:val>
                                        </p:tav>
                                        <p:tav tm="100000">
                                          <p:val>
                                            <p:strVal val="#ppt_x"/>
                                          </p:val>
                                        </p:tav>
                                      </p:tavLst>
                                    </p:anim>
                                  </p:childTnLst>
                                </p:cTn>
                              </p:par>
                            </p:childTnLst>
                          </p:cTn>
                        </p:par>
                        <p:par>
                          <p:cTn id="464" fill="hold">
                            <p:stCondLst>
                              <p:cond delay="53500"/>
                            </p:stCondLst>
                            <p:childTnLst>
                              <p:par>
                                <p:cTn id="465" presetID="2" presetClass="entr" presetSubtype="8" fill="hold" nodeType="afterEffect">
                                  <p:stCondLst>
                                    <p:cond delay="0"/>
                                  </p:stCondLst>
                                  <p:childTnLst>
                                    <p:set>
                                      <p:cBhvr>
                                        <p:cTn id="466" dur="1" fill="hold">
                                          <p:stCondLst>
                                            <p:cond delay="0"/>
                                          </p:stCondLst>
                                        </p:cTn>
                                        <p:tgtEl>
                                          <p:spTgt spid="149">
                                            <p:txEl>
                                              <p:pRg st="8" end="8"/>
                                            </p:txEl>
                                          </p:spTgt>
                                        </p:tgtEl>
                                        <p:attrNameLst>
                                          <p:attrName>style.visibility</p:attrName>
                                        </p:attrNameLst>
                                      </p:cBhvr>
                                      <p:to>
                                        <p:strVal val="visible"/>
                                      </p:to>
                                    </p:set>
                                    <p:anim calcmode="lin" valueType="num">
                                      <p:cBhvr additive="base">
                                        <p:cTn id="467" dur="500"/>
                                        <p:tgtEl>
                                          <p:spTgt spid="149">
                                            <p:txEl>
                                              <p:pRg st="8" end="8"/>
                                            </p:txEl>
                                          </p:spTgt>
                                        </p:tgtEl>
                                        <p:attrNameLst>
                                          <p:attrName>ppt_x</p:attrName>
                                        </p:attrNameLst>
                                      </p:cBhvr>
                                      <p:tavLst>
                                        <p:tav tm="0">
                                          <p:val>
                                            <p:strVal val="#ppt_x-1"/>
                                          </p:val>
                                        </p:tav>
                                        <p:tav tm="100000">
                                          <p:val>
                                            <p:strVal val="#ppt_x"/>
                                          </p:val>
                                        </p:tav>
                                      </p:tavLst>
                                    </p:anim>
                                  </p:childTnLst>
                                </p:cTn>
                              </p:par>
                            </p:childTnLst>
                          </p:cTn>
                        </p:par>
                        <p:par>
                          <p:cTn id="468" fill="hold">
                            <p:stCondLst>
                              <p:cond delay="54000"/>
                            </p:stCondLst>
                            <p:childTnLst>
                              <p:par>
                                <p:cTn id="469" presetID="10" presetClass="entr" presetSubtype="0" fill="hold" nodeType="afterEffect">
                                  <p:stCondLst>
                                    <p:cond delay="0"/>
                                  </p:stCondLst>
                                  <p:childTnLst>
                                    <p:set>
                                      <p:cBhvr>
                                        <p:cTn id="470" dur="1" fill="hold">
                                          <p:stCondLst>
                                            <p:cond delay="0"/>
                                          </p:stCondLst>
                                        </p:cTn>
                                        <p:tgtEl>
                                          <p:spTgt spid="150">
                                            <p:txEl>
                                              <p:pRg st="0" end="0"/>
                                            </p:txEl>
                                          </p:spTgt>
                                        </p:tgtEl>
                                        <p:attrNameLst>
                                          <p:attrName>style.visibility</p:attrName>
                                        </p:attrNameLst>
                                      </p:cBhvr>
                                      <p:to>
                                        <p:strVal val="visible"/>
                                      </p:to>
                                    </p:set>
                                    <p:animEffect transition="in" filter="fade">
                                      <p:cBhvr>
                                        <p:cTn id="471" dur="500"/>
                                        <p:tgtEl>
                                          <p:spTgt spid="150">
                                            <p:txEl>
                                              <p:pRg st="0" end="0"/>
                                            </p:txEl>
                                          </p:spTgt>
                                        </p:tgtEl>
                                      </p:cBhvr>
                                    </p:animEffect>
                                  </p:childTnLst>
                                </p:cTn>
                              </p:par>
                            </p:childTnLst>
                          </p:cTn>
                        </p:par>
                        <p:par>
                          <p:cTn id="472" fill="hold">
                            <p:stCondLst>
                              <p:cond delay="54500"/>
                            </p:stCondLst>
                            <p:childTnLst>
                              <p:par>
                                <p:cTn id="473" presetID="10" presetClass="entr" presetSubtype="0" fill="hold" nodeType="afterEffect">
                                  <p:stCondLst>
                                    <p:cond delay="0"/>
                                  </p:stCondLst>
                                  <p:childTnLst>
                                    <p:set>
                                      <p:cBhvr>
                                        <p:cTn id="474" dur="1" fill="hold">
                                          <p:stCondLst>
                                            <p:cond delay="0"/>
                                          </p:stCondLst>
                                        </p:cTn>
                                        <p:tgtEl>
                                          <p:spTgt spid="150">
                                            <p:txEl>
                                              <p:pRg st="1" end="1"/>
                                            </p:txEl>
                                          </p:spTgt>
                                        </p:tgtEl>
                                        <p:attrNameLst>
                                          <p:attrName>style.visibility</p:attrName>
                                        </p:attrNameLst>
                                      </p:cBhvr>
                                      <p:to>
                                        <p:strVal val="visible"/>
                                      </p:to>
                                    </p:set>
                                    <p:animEffect transition="in" filter="fade">
                                      <p:cBhvr>
                                        <p:cTn id="475" dur="500"/>
                                        <p:tgtEl>
                                          <p:spTgt spid="150">
                                            <p:txEl>
                                              <p:pRg st="1" end="1"/>
                                            </p:txEl>
                                          </p:spTgt>
                                        </p:tgtEl>
                                      </p:cBhvr>
                                    </p:animEffect>
                                  </p:childTnLst>
                                </p:cTn>
                              </p:par>
                            </p:childTnLst>
                          </p:cTn>
                        </p:par>
                        <p:par>
                          <p:cTn id="476" fill="hold">
                            <p:stCondLst>
                              <p:cond delay="55000"/>
                            </p:stCondLst>
                            <p:childTnLst>
                              <p:par>
                                <p:cTn id="477" presetID="10" presetClass="entr" presetSubtype="0" fill="hold" nodeType="afterEffect">
                                  <p:stCondLst>
                                    <p:cond delay="0"/>
                                  </p:stCondLst>
                                  <p:childTnLst>
                                    <p:set>
                                      <p:cBhvr>
                                        <p:cTn id="478" dur="1" fill="hold">
                                          <p:stCondLst>
                                            <p:cond delay="0"/>
                                          </p:stCondLst>
                                        </p:cTn>
                                        <p:tgtEl>
                                          <p:spTgt spid="150">
                                            <p:txEl>
                                              <p:pRg st="2" end="2"/>
                                            </p:txEl>
                                          </p:spTgt>
                                        </p:tgtEl>
                                        <p:attrNameLst>
                                          <p:attrName>style.visibility</p:attrName>
                                        </p:attrNameLst>
                                      </p:cBhvr>
                                      <p:to>
                                        <p:strVal val="visible"/>
                                      </p:to>
                                    </p:set>
                                    <p:animEffect transition="in" filter="fade">
                                      <p:cBhvr>
                                        <p:cTn id="479" dur="500"/>
                                        <p:tgtEl>
                                          <p:spTgt spid="150">
                                            <p:txEl>
                                              <p:pRg st="2" end="2"/>
                                            </p:txEl>
                                          </p:spTgt>
                                        </p:tgtEl>
                                      </p:cBhvr>
                                    </p:animEffect>
                                  </p:childTnLst>
                                </p:cTn>
                              </p:par>
                            </p:childTnLst>
                          </p:cTn>
                        </p:par>
                        <p:par>
                          <p:cTn id="480" fill="hold">
                            <p:stCondLst>
                              <p:cond delay="55500"/>
                            </p:stCondLst>
                            <p:childTnLst>
                              <p:par>
                                <p:cTn id="481" presetID="10" presetClass="entr" presetSubtype="0" fill="hold" nodeType="afterEffect">
                                  <p:stCondLst>
                                    <p:cond delay="0"/>
                                  </p:stCondLst>
                                  <p:childTnLst>
                                    <p:set>
                                      <p:cBhvr>
                                        <p:cTn id="482" dur="1" fill="hold">
                                          <p:stCondLst>
                                            <p:cond delay="0"/>
                                          </p:stCondLst>
                                        </p:cTn>
                                        <p:tgtEl>
                                          <p:spTgt spid="150">
                                            <p:txEl>
                                              <p:pRg st="3" end="3"/>
                                            </p:txEl>
                                          </p:spTgt>
                                        </p:tgtEl>
                                        <p:attrNameLst>
                                          <p:attrName>style.visibility</p:attrName>
                                        </p:attrNameLst>
                                      </p:cBhvr>
                                      <p:to>
                                        <p:strVal val="visible"/>
                                      </p:to>
                                    </p:set>
                                    <p:animEffect transition="in" filter="fade">
                                      <p:cBhvr>
                                        <p:cTn id="483" dur="500"/>
                                        <p:tgtEl>
                                          <p:spTgt spid="150">
                                            <p:txEl>
                                              <p:pRg st="3" end="3"/>
                                            </p:txEl>
                                          </p:spTgt>
                                        </p:tgtEl>
                                      </p:cBhvr>
                                    </p:animEffect>
                                  </p:childTnLst>
                                </p:cTn>
                              </p:par>
                            </p:childTnLst>
                          </p:cTn>
                        </p:par>
                        <p:par>
                          <p:cTn id="484" fill="hold">
                            <p:stCondLst>
                              <p:cond delay="56000"/>
                            </p:stCondLst>
                            <p:childTnLst>
                              <p:par>
                                <p:cTn id="485" presetID="10" presetClass="entr" presetSubtype="0" fill="hold" nodeType="afterEffect">
                                  <p:stCondLst>
                                    <p:cond delay="0"/>
                                  </p:stCondLst>
                                  <p:childTnLst>
                                    <p:set>
                                      <p:cBhvr>
                                        <p:cTn id="486" dur="1" fill="hold">
                                          <p:stCondLst>
                                            <p:cond delay="0"/>
                                          </p:stCondLst>
                                        </p:cTn>
                                        <p:tgtEl>
                                          <p:spTgt spid="150">
                                            <p:txEl>
                                              <p:pRg st="4" end="4"/>
                                            </p:txEl>
                                          </p:spTgt>
                                        </p:tgtEl>
                                        <p:attrNameLst>
                                          <p:attrName>style.visibility</p:attrName>
                                        </p:attrNameLst>
                                      </p:cBhvr>
                                      <p:to>
                                        <p:strVal val="visible"/>
                                      </p:to>
                                    </p:set>
                                    <p:animEffect transition="in" filter="fade">
                                      <p:cBhvr>
                                        <p:cTn id="487" dur="500"/>
                                        <p:tgtEl>
                                          <p:spTgt spid="150">
                                            <p:txEl>
                                              <p:pRg st="4" end="4"/>
                                            </p:txEl>
                                          </p:spTgt>
                                        </p:tgtEl>
                                      </p:cBhvr>
                                    </p:animEffect>
                                  </p:childTnLst>
                                </p:cTn>
                              </p:par>
                            </p:childTnLst>
                          </p:cTn>
                        </p:par>
                        <p:par>
                          <p:cTn id="488" fill="hold">
                            <p:stCondLst>
                              <p:cond delay="56500"/>
                            </p:stCondLst>
                            <p:childTnLst>
                              <p:par>
                                <p:cTn id="489" presetID="10" presetClass="entr" presetSubtype="0" fill="hold" nodeType="afterEffect">
                                  <p:stCondLst>
                                    <p:cond delay="0"/>
                                  </p:stCondLst>
                                  <p:childTnLst>
                                    <p:set>
                                      <p:cBhvr>
                                        <p:cTn id="490" dur="1" fill="hold">
                                          <p:stCondLst>
                                            <p:cond delay="0"/>
                                          </p:stCondLst>
                                        </p:cTn>
                                        <p:tgtEl>
                                          <p:spTgt spid="150">
                                            <p:txEl>
                                              <p:pRg st="5" end="5"/>
                                            </p:txEl>
                                          </p:spTgt>
                                        </p:tgtEl>
                                        <p:attrNameLst>
                                          <p:attrName>style.visibility</p:attrName>
                                        </p:attrNameLst>
                                      </p:cBhvr>
                                      <p:to>
                                        <p:strVal val="visible"/>
                                      </p:to>
                                    </p:set>
                                    <p:animEffect transition="in" filter="fade">
                                      <p:cBhvr>
                                        <p:cTn id="491" dur="500"/>
                                        <p:tgtEl>
                                          <p:spTgt spid="150">
                                            <p:txEl>
                                              <p:pRg st="5" end="5"/>
                                            </p:txEl>
                                          </p:spTgt>
                                        </p:tgtEl>
                                      </p:cBhvr>
                                    </p:animEffect>
                                  </p:childTnLst>
                                </p:cTn>
                              </p:par>
                            </p:childTnLst>
                          </p:cTn>
                        </p:par>
                        <p:par>
                          <p:cTn id="492" fill="hold">
                            <p:stCondLst>
                              <p:cond delay="57000"/>
                            </p:stCondLst>
                            <p:childTnLst>
                              <p:par>
                                <p:cTn id="493" presetID="10" presetClass="entr" presetSubtype="0" fill="hold" nodeType="afterEffect">
                                  <p:stCondLst>
                                    <p:cond delay="0"/>
                                  </p:stCondLst>
                                  <p:childTnLst>
                                    <p:set>
                                      <p:cBhvr>
                                        <p:cTn id="494" dur="1" fill="hold">
                                          <p:stCondLst>
                                            <p:cond delay="0"/>
                                          </p:stCondLst>
                                        </p:cTn>
                                        <p:tgtEl>
                                          <p:spTgt spid="150">
                                            <p:txEl>
                                              <p:pRg st="6" end="6"/>
                                            </p:txEl>
                                          </p:spTgt>
                                        </p:tgtEl>
                                        <p:attrNameLst>
                                          <p:attrName>style.visibility</p:attrName>
                                        </p:attrNameLst>
                                      </p:cBhvr>
                                      <p:to>
                                        <p:strVal val="visible"/>
                                      </p:to>
                                    </p:set>
                                    <p:animEffect transition="in" filter="fade">
                                      <p:cBhvr>
                                        <p:cTn id="495" dur="500"/>
                                        <p:tgtEl>
                                          <p:spTgt spid="150">
                                            <p:txEl>
                                              <p:pRg st="6" end="6"/>
                                            </p:txEl>
                                          </p:spTgt>
                                        </p:tgtEl>
                                      </p:cBhvr>
                                    </p:animEffect>
                                  </p:childTnLst>
                                </p:cTn>
                              </p:par>
                            </p:childTnLst>
                          </p:cTn>
                        </p:par>
                        <p:par>
                          <p:cTn id="496" fill="hold">
                            <p:stCondLst>
                              <p:cond delay="57500"/>
                            </p:stCondLst>
                            <p:childTnLst>
                              <p:par>
                                <p:cTn id="497" presetID="10" presetClass="entr" presetSubtype="0" fill="hold" nodeType="afterEffect">
                                  <p:stCondLst>
                                    <p:cond delay="0"/>
                                  </p:stCondLst>
                                  <p:childTnLst>
                                    <p:set>
                                      <p:cBhvr>
                                        <p:cTn id="498" dur="1" fill="hold">
                                          <p:stCondLst>
                                            <p:cond delay="0"/>
                                          </p:stCondLst>
                                        </p:cTn>
                                        <p:tgtEl>
                                          <p:spTgt spid="150">
                                            <p:txEl>
                                              <p:pRg st="7" end="7"/>
                                            </p:txEl>
                                          </p:spTgt>
                                        </p:tgtEl>
                                        <p:attrNameLst>
                                          <p:attrName>style.visibility</p:attrName>
                                        </p:attrNameLst>
                                      </p:cBhvr>
                                      <p:to>
                                        <p:strVal val="visible"/>
                                      </p:to>
                                    </p:set>
                                    <p:animEffect transition="in" filter="fade">
                                      <p:cBhvr>
                                        <p:cTn id="499" dur="500"/>
                                        <p:tgtEl>
                                          <p:spTgt spid="150">
                                            <p:txEl>
                                              <p:pRg st="7" end="7"/>
                                            </p:txEl>
                                          </p:spTgt>
                                        </p:tgtEl>
                                      </p:cBhvr>
                                    </p:animEffect>
                                  </p:childTnLst>
                                </p:cTn>
                              </p:par>
                            </p:childTnLst>
                          </p:cTn>
                        </p:par>
                        <p:par>
                          <p:cTn id="500" fill="hold">
                            <p:stCondLst>
                              <p:cond delay="58000"/>
                            </p:stCondLst>
                            <p:childTnLst>
                              <p:par>
                                <p:cTn id="501" presetID="10" presetClass="entr" presetSubtype="0" fill="hold" nodeType="afterEffect">
                                  <p:stCondLst>
                                    <p:cond delay="0"/>
                                  </p:stCondLst>
                                  <p:childTnLst>
                                    <p:set>
                                      <p:cBhvr>
                                        <p:cTn id="502" dur="1" fill="hold">
                                          <p:stCondLst>
                                            <p:cond delay="0"/>
                                          </p:stCondLst>
                                        </p:cTn>
                                        <p:tgtEl>
                                          <p:spTgt spid="150">
                                            <p:txEl>
                                              <p:pRg st="8" end="8"/>
                                            </p:txEl>
                                          </p:spTgt>
                                        </p:tgtEl>
                                        <p:attrNameLst>
                                          <p:attrName>style.visibility</p:attrName>
                                        </p:attrNameLst>
                                      </p:cBhvr>
                                      <p:to>
                                        <p:strVal val="visible"/>
                                      </p:to>
                                    </p:set>
                                    <p:animEffect transition="in" filter="fade">
                                      <p:cBhvr>
                                        <p:cTn id="503" dur="500"/>
                                        <p:tgtEl>
                                          <p:spTgt spid="15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 points">
  <p:cSld name="3 points">
    <p:spTree>
      <p:nvGrpSpPr>
        <p:cNvPr id="1" name="Shape 162"/>
        <p:cNvGrpSpPr/>
        <p:nvPr/>
      </p:nvGrpSpPr>
      <p:grpSpPr>
        <a:xfrm>
          <a:off x="0" y="0"/>
          <a:ext cx="0" cy="0"/>
          <a:chOff x="0" y="0"/>
          <a:chExt cx="0" cy="0"/>
        </a:xfrm>
      </p:grpSpPr>
      <p:sp>
        <p:nvSpPr>
          <p:cNvPr id="163" name="Google Shape;163;p139"/>
          <p:cNvSpPr/>
          <p:nvPr/>
        </p:nvSpPr>
        <p:spPr>
          <a:xfrm>
            <a:off x="4955493" y="0"/>
            <a:ext cx="8938307" cy="2993922"/>
          </a:xfrm>
          <a:custGeom>
            <a:avLst/>
            <a:gdLst/>
            <a:ahLst/>
            <a:cxnLst/>
            <a:rect l="l" t="t" r="r" b="b"/>
            <a:pathLst>
              <a:path w="8938307" h="2993922" extrusionOk="0">
                <a:moveTo>
                  <a:pt x="6841406" y="2962151"/>
                </a:moveTo>
                <a:cubicBezTo>
                  <a:pt x="6883766" y="2969212"/>
                  <a:pt x="6912008" y="2979803"/>
                  <a:pt x="6926129" y="2993922"/>
                </a:cubicBezTo>
                <a:lnTo>
                  <a:pt x="6862587" y="2983332"/>
                </a:lnTo>
                <a:cubicBezTo>
                  <a:pt x="6855525" y="2976272"/>
                  <a:pt x="6848466" y="2969212"/>
                  <a:pt x="6841406" y="2962151"/>
                </a:cubicBezTo>
                <a:close/>
                <a:moveTo>
                  <a:pt x="7961341" y="2893314"/>
                </a:moveTo>
                <a:cubicBezTo>
                  <a:pt x="7963107" y="2893314"/>
                  <a:pt x="7963990" y="2895079"/>
                  <a:pt x="7963990" y="2898609"/>
                </a:cubicBezTo>
                <a:lnTo>
                  <a:pt x="7953398" y="2898609"/>
                </a:lnTo>
                <a:cubicBezTo>
                  <a:pt x="7956929" y="2895079"/>
                  <a:pt x="7959576" y="2893314"/>
                  <a:pt x="7961341" y="2893314"/>
                </a:cubicBezTo>
                <a:close/>
                <a:moveTo>
                  <a:pt x="7625096" y="2845657"/>
                </a:moveTo>
                <a:lnTo>
                  <a:pt x="7667457" y="2845657"/>
                </a:lnTo>
                <a:lnTo>
                  <a:pt x="7667457" y="2856247"/>
                </a:lnTo>
                <a:cubicBezTo>
                  <a:pt x="7660396" y="2856247"/>
                  <a:pt x="7653338" y="2856247"/>
                  <a:pt x="7646278" y="2856247"/>
                </a:cubicBezTo>
                <a:cubicBezTo>
                  <a:pt x="7639216" y="2849187"/>
                  <a:pt x="7632156" y="2845657"/>
                  <a:pt x="7625096" y="2845657"/>
                </a:cubicBezTo>
                <a:close/>
                <a:moveTo>
                  <a:pt x="7572144" y="2835066"/>
                </a:moveTo>
                <a:lnTo>
                  <a:pt x="7593326" y="2835066"/>
                </a:lnTo>
                <a:lnTo>
                  <a:pt x="7593326" y="2845657"/>
                </a:lnTo>
                <a:close/>
                <a:moveTo>
                  <a:pt x="7752182" y="2750343"/>
                </a:moveTo>
                <a:lnTo>
                  <a:pt x="7773361" y="2760933"/>
                </a:lnTo>
                <a:lnTo>
                  <a:pt x="7815724" y="2771524"/>
                </a:lnTo>
                <a:cubicBezTo>
                  <a:pt x="7829844" y="2778585"/>
                  <a:pt x="7845729" y="2787410"/>
                  <a:pt x="7863380" y="2798000"/>
                </a:cubicBezTo>
                <a:cubicBezTo>
                  <a:pt x="7881031" y="2808591"/>
                  <a:pt x="7907508" y="2820947"/>
                  <a:pt x="7942808" y="2835066"/>
                </a:cubicBezTo>
                <a:cubicBezTo>
                  <a:pt x="7985171" y="2856247"/>
                  <a:pt x="8020471" y="2873899"/>
                  <a:pt x="8048712" y="2888018"/>
                </a:cubicBezTo>
                <a:cubicBezTo>
                  <a:pt x="8062833" y="2888018"/>
                  <a:pt x="8078719" y="2895080"/>
                  <a:pt x="8096369" y="2909199"/>
                </a:cubicBezTo>
                <a:cubicBezTo>
                  <a:pt x="8114020" y="2923320"/>
                  <a:pt x="8124610" y="2930380"/>
                  <a:pt x="8128141" y="2930380"/>
                </a:cubicBezTo>
                <a:cubicBezTo>
                  <a:pt x="8131671" y="2930380"/>
                  <a:pt x="8133435" y="2933911"/>
                  <a:pt x="8133435" y="2940970"/>
                </a:cubicBezTo>
                <a:cubicBezTo>
                  <a:pt x="8133435" y="2948032"/>
                  <a:pt x="8133435" y="2955091"/>
                  <a:pt x="8133435" y="2962151"/>
                </a:cubicBezTo>
                <a:lnTo>
                  <a:pt x="8122846" y="2951561"/>
                </a:lnTo>
                <a:cubicBezTo>
                  <a:pt x="8115785" y="2951561"/>
                  <a:pt x="8110490" y="2949797"/>
                  <a:pt x="8106960" y="2946266"/>
                </a:cubicBezTo>
                <a:cubicBezTo>
                  <a:pt x="8103431" y="2942736"/>
                  <a:pt x="8101664" y="2940970"/>
                  <a:pt x="8101664" y="2940970"/>
                </a:cubicBezTo>
                <a:lnTo>
                  <a:pt x="8080483" y="2940970"/>
                </a:lnTo>
                <a:cubicBezTo>
                  <a:pt x="8080483" y="2933911"/>
                  <a:pt x="8073423" y="2926851"/>
                  <a:pt x="8059302" y="2919791"/>
                </a:cubicBezTo>
                <a:cubicBezTo>
                  <a:pt x="8045183" y="2912730"/>
                  <a:pt x="8036356" y="2909199"/>
                  <a:pt x="8032827" y="2909199"/>
                </a:cubicBezTo>
                <a:cubicBezTo>
                  <a:pt x="8029298" y="2909199"/>
                  <a:pt x="8029298" y="2910965"/>
                  <a:pt x="8032827" y="2914495"/>
                </a:cubicBezTo>
                <a:cubicBezTo>
                  <a:pt x="8036356" y="2918024"/>
                  <a:pt x="8038123" y="2921555"/>
                  <a:pt x="8038123" y="2925085"/>
                </a:cubicBezTo>
                <a:cubicBezTo>
                  <a:pt x="8038123" y="2928616"/>
                  <a:pt x="8029298" y="2923320"/>
                  <a:pt x="8011646" y="2909199"/>
                </a:cubicBezTo>
                <a:cubicBezTo>
                  <a:pt x="7993994" y="2895080"/>
                  <a:pt x="7985171" y="2884489"/>
                  <a:pt x="7985171" y="2877428"/>
                </a:cubicBezTo>
                <a:cubicBezTo>
                  <a:pt x="7985171" y="2870368"/>
                  <a:pt x="7963990" y="2859778"/>
                  <a:pt x="7921627" y="2845657"/>
                </a:cubicBezTo>
                <a:lnTo>
                  <a:pt x="7889856" y="2824476"/>
                </a:lnTo>
                <a:cubicBezTo>
                  <a:pt x="7889856" y="2824476"/>
                  <a:pt x="7886327" y="2824476"/>
                  <a:pt x="7879267" y="2824476"/>
                </a:cubicBezTo>
                <a:cubicBezTo>
                  <a:pt x="7872205" y="2824476"/>
                  <a:pt x="7868675" y="2824476"/>
                  <a:pt x="7868675" y="2824476"/>
                </a:cubicBezTo>
                <a:lnTo>
                  <a:pt x="7847494" y="2813885"/>
                </a:lnTo>
                <a:lnTo>
                  <a:pt x="7836904" y="2813885"/>
                </a:lnTo>
                <a:lnTo>
                  <a:pt x="7826313" y="2803295"/>
                </a:lnTo>
                <a:cubicBezTo>
                  <a:pt x="7826313" y="2803295"/>
                  <a:pt x="7822784" y="2803295"/>
                  <a:pt x="7815724" y="2803295"/>
                </a:cubicBezTo>
                <a:lnTo>
                  <a:pt x="7783952" y="2782114"/>
                </a:lnTo>
                <a:close/>
                <a:moveTo>
                  <a:pt x="6068305" y="2739753"/>
                </a:moveTo>
                <a:lnTo>
                  <a:pt x="6089486" y="2750343"/>
                </a:lnTo>
                <a:cubicBezTo>
                  <a:pt x="6082426" y="2750343"/>
                  <a:pt x="6077130" y="2748578"/>
                  <a:pt x="6073601" y="2745048"/>
                </a:cubicBezTo>
                <a:cubicBezTo>
                  <a:pt x="6070072" y="2741518"/>
                  <a:pt x="6068305" y="2739753"/>
                  <a:pt x="6068305" y="2739753"/>
                </a:cubicBezTo>
                <a:close/>
                <a:moveTo>
                  <a:pt x="7709820" y="2729162"/>
                </a:moveTo>
                <a:lnTo>
                  <a:pt x="7731000" y="2739753"/>
                </a:lnTo>
                <a:cubicBezTo>
                  <a:pt x="7738060" y="2746814"/>
                  <a:pt x="7738060" y="2750343"/>
                  <a:pt x="7731000" y="2750343"/>
                </a:cubicBezTo>
                <a:lnTo>
                  <a:pt x="7720409" y="2739753"/>
                </a:lnTo>
                <a:cubicBezTo>
                  <a:pt x="7720409" y="2739753"/>
                  <a:pt x="7718644" y="2737989"/>
                  <a:pt x="7715115" y="2734458"/>
                </a:cubicBezTo>
                <a:cubicBezTo>
                  <a:pt x="7711586" y="2730928"/>
                  <a:pt x="7709820" y="2729162"/>
                  <a:pt x="7709820" y="2729162"/>
                </a:cubicBezTo>
                <a:close/>
                <a:moveTo>
                  <a:pt x="7699230" y="2707981"/>
                </a:moveTo>
                <a:lnTo>
                  <a:pt x="7709820" y="2718572"/>
                </a:lnTo>
                <a:lnTo>
                  <a:pt x="7699230" y="2718572"/>
                </a:lnTo>
                <a:close/>
                <a:moveTo>
                  <a:pt x="5983582" y="2707981"/>
                </a:moveTo>
                <a:lnTo>
                  <a:pt x="5994172" y="2707981"/>
                </a:lnTo>
                <a:lnTo>
                  <a:pt x="6068305" y="2739753"/>
                </a:lnTo>
                <a:cubicBezTo>
                  <a:pt x="6061245" y="2746814"/>
                  <a:pt x="6033005" y="2736224"/>
                  <a:pt x="5983582" y="2707981"/>
                </a:cubicBezTo>
                <a:close/>
                <a:moveTo>
                  <a:pt x="7656867" y="2697391"/>
                </a:moveTo>
                <a:cubicBezTo>
                  <a:pt x="7663928" y="2697391"/>
                  <a:pt x="7667457" y="2699157"/>
                  <a:pt x="7667457" y="2702687"/>
                </a:cubicBezTo>
                <a:cubicBezTo>
                  <a:pt x="7667457" y="2706216"/>
                  <a:pt x="7669223" y="2707981"/>
                  <a:pt x="7672752" y="2707981"/>
                </a:cubicBezTo>
                <a:cubicBezTo>
                  <a:pt x="7676282" y="2707981"/>
                  <a:pt x="7681578" y="2711512"/>
                  <a:pt x="7688638" y="2718572"/>
                </a:cubicBezTo>
                <a:lnTo>
                  <a:pt x="7688638" y="2729162"/>
                </a:lnTo>
                <a:cubicBezTo>
                  <a:pt x="7688638" y="2729162"/>
                  <a:pt x="7686874" y="2729162"/>
                  <a:pt x="7683344" y="2729162"/>
                </a:cubicBezTo>
                <a:cubicBezTo>
                  <a:pt x="7679813" y="2729162"/>
                  <a:pt x="7678048" y="2725633"/>
                  <a:pt x="7678048" y="2718572"/>
                </a:cubicBezTo>
                <a:cubicBezTo>
                  <a:pt x="7670986" y="2718572"/>
                  <a:pt x="7663928" y="2715043"/>
                  <a:pt x="7656867" y="2707981"/>
                </a:cubicBezTo>
                <a:close/>
                <a:moveTo>
                  <a:pt x="6290704" y="2665620"/>
                </a:moveTo>
                <a:lnTo>
                  <a:pt x="6301294" y="2665620"/>
                </a:lnTo>
                <a:cubicBezTo>
                  <a:pt x="6315414" y="2672681"/>
                  <a:pt x="6322476" y="2676210"/>
                  <a:pt x="6322476" y="2676210"/>
                </a:cubicBezTo>
                <a:lnTo>
                  <a:pt x="6311884" y="2676210"/>
                </a:lnTo>
                <a:lnTo>
                  <a:pt x="6290704" y="2676210"/>
                </a:lnTo>
                <a:close/>
                <a:moveTo>
                  <a:pt x="6555464" y="2602077"/>
                </a:moveTo>
                <a:lnTo>
                  <a:pt x="6555464" y="2612668"/>
                </a:lnTo>
                <a:cubicBezTo>
                  <a:pt x="6548403" y="2612668"/>
                  <a:pt x="6544874" y="2612668"/>
                  <a:pt x="6544874" y="2612668"/>
                </a:cubicBezTo>
                <a:cubicBezTo>
                  <a:pt x="6544874" y="2605608"/>
                  <a:pt x="6548403" y="2602077"/>
                  <a:pt x="6555464" y="2602077"/>
                </a:cubicBezTo>
                <a:close/>
                <a:moveTo>
                  <a:pt x="7434468" y="2591487"/>
                </a:moveTo>
                <a:lnTo>
                  <a:pt x="7445059" y="2591487"/>
                </a:lnTo>
                <a:cubicBezTo>
                  <a:pt x="7452120" y="2598548"/>
                  <a:pt x="7453884" y="2602077"/>
                  <a:pt x="7450355" y="2602077"/>
                </a:cubicBezTo>
                <a:cubicBezTo>
                  <a:pt x="7446824" y="2602077"/>
                  <a:pt x="7441530" y="2598548"/>
                  <a:pt x="7434468" y="2591487"/>
                </a:cubicBezTo>
                <a:close/>
                <a:moveTo>
                  <a:pt x="6904948" y="2591487"/>
                </a:moveTo>
                <a:cubicBezTo>
                  <a:pt x="6912008" y="2591487"/>
                  <a:pt x="6922600" y="2595018"/>
                  <a:pt x="6936718" y="2602077"/>
                </a:cubicBezTo>
                <a:cubicBezTo>
                  <a:pt x="6943780" y="2602077"/>
                  <a:pt x="6949074" y="2602077"/>
                  <a:pt x="6952604" y="2602077"/>
                </a:cubicBezTo>
                <a:cubicBezTo>
                  <a:pt x="6956135" y="2602077"/>
                  <a:pt x="6957900" y="2602077"/>
                  <a:pt x="6957900" y="2602077"/>
                </a:cubicBezTo>
                <a:lnTo>
                  <a:pt x="6957900" y="2612668"/>
                </a:lnTo>
                <a:lnTo>
                  <a:pt x="6968491" y="2612668"/>
                </a:lnTo>
                <a:cubicBezTo>
                  <a:pt x="6968491" y="2612668"/>
                  <a:pt x="6973785" y="2612668"/>
                  <a:pt x="6984376" y="2612668"/>
                </a:cubicBezTo>
                <a:cubicBezTo>
                  <a:pt x="6994966" y="2612668"/>
                  <a:pt x="7003792" y="2612668"/>
                  <a:pt x="7010852" y="2612668"/>
                </a:cubicBezTo>
                <a:lnTo>
                  <a:pt x="7053214" y="2633849"/>
                </a:lnTo>
                <a:lnTo>
                  <a:pt x="7084985" y="2633849"/>
                </a:lnTo>
                <a:cubicBezTo>
                  <a:pt x="7092045" y="2633849"/>
                  <a:pt x="7095574" y="2637379"/>
                  <a:pt x="7095574" y="2644439"/>
                </a:cubicBezTo>
                <a:lnTo>
                  <a:pt x="7116756" y="2644439"/>
                </a:lnTo>
                <a:cubicBezTo>
                  <a:pt x="7123818" y="2644439"/>
                  <a:pt x="7127347" y="2647970"/>
                  <a:pt x="7127347" y="2655029"/>
                </a:cubicBezTo>
                <a:lnTo>
                  <a:pt x="7116756" y="2655029"/>
                </a:lnTo>
                <a:lnTo>
                  <a:pt x="7053214" y="2644439"/>
                </a:lnTo>
                <a:lnTo>
                  <a:pt x="7063804" y="2655029"/>
                </a:lnTo>
                <a:lnTo>
                  <a:pt x="7053214" y="2655029"/>
                </a:lnTo>
                <a:lnTo>
                  <a:pt x="7063804" y="2665620"/>
                </a:lnTo>
                <a:cubicBezTo>
                  <a:pt x="7084985" y="2665620"/>
                  <a:pt x="7095574" y="2663856"/>
                  <a:pt x="7095574" y="2660325"/>
                </a:cubicBezTo>
                <a:cubicBezTo>
                  <a:pt x="7095574" y="2656795"/>
                  <a:pt x="7097341" y="2655029"/>
                  <a:pt x="7100870" y="2655029"/>
                </a:cubicBezTo>
                <a:cubicBezTo>
                  <a:pt x="7104400" y="2655029"/>
                  <a:pt x="7102636" y="2658560"/>
                  <a:pt x="7095574" y="2665620"/>
                </a:cubicBezTo>
                <a:lnTo>
                  <a:pt x="7106166" y="2676210"/>
                </a:lnTo>
                <a:lnTo>
                  <a:pt x="7063804" y="2676210"/>
                </a:lnTo>
                <a:cubicBezTo>
                  <a:pt x="7035562" y="2676210"/>
                  <a:pt x="7017914" y="2672681"/>
                  <a:pt x="7010852" y="2665620"/>
                </a:cubicBezTo>
                <a:cubicBezTo>
                  <a:pt x="7010852" y="2665620"/>
                  <a:pt x="7010852" y="2662091"/>
                  <a:pt x="7010852" y="2655029"/>
                </a:cubicBezTo>
                <a:lnTo>
                  <a:pt x="7021443" y="2644439"/>
                </a:lnTo>
                <a:cubicBezTo>
                  <a:pt x="7021443" y="2644439"/>
                  <a:pt x="7019677" y="2644439"/>
                  <a:pt x="7016148" y="2644439"/>
                </a:cubicBezTo>
                <a:cubicBezTo>
                  <a:pt x="7012618" y="2644439"/>
                  <a:pt x="7007322" y="2644439"/>
                  <a:pt x="7000262" y="2644439"/>
                </a:cubicBezTo>
                <a:lnTo>
                  <a:pt x="6989670" y="2644439"/>
                </a:lnTo>
                <a:lnTo>
                  <a:pt x="6989670" y="2655029"/>
                </a:lnTo>
                <a:lnTo>
                  <a:pt x="6979081" y="2644439"/>
                </a:lnTo>
                <a:cubicBezTo>
                  <a:pt x="6979081" y="2630318"/>
                  <a:pt x="6975552" y="2626789"/>
                  <a:pt x="6968491" y="2633849"/>
                </a:cubicBezTo>
                <a:lnTo>
                  <a:pt x="6947310" y="2644439"/>
                </a:lnTo>
                <a:lnTo>
                  <a:pt x="6936718" y="2633849"/>
                </a:lnTo>
                <a:lnTo>
                  <a:pt x="6904948" y="2633849"/>
                </a:lnTo>
                <a:cubicBezTo>
                  <a:pt x="6904948" y="2633849"/>
                  <a:pt x="6903183" y="2633849"/>
                  <a:pt x="6899652" y="2633849"/>
                </a:cubicBezTo>
                <a:cubicBezTo>
                  <a:pt x="6896122" y="2633849"/>
                  <a:pt x="6890828" y="2633849"/>
                  <a:pt x="6883766" y="2633849"/>
                </a:cubicBezTo>
                <a:cubicBezTo>
                  <a:pt x="6869648" y="2633849"/>
                  <a:pt x="6862587" y="2637379"/>
                  <a:pt x="6862587" y="2644439"/>
                </a:cubicBezTo>
                <a:lnTo>
                  <a:pt x="6873177" y="2644439"/>
                </a:lnTo>
                <a:cubicBezTo>
                  <a:pt x="6880237" y="2644439"/>
                  <a:pt x="6880237" y="2646205"/>
                  <a:pt x="6873177" y="2649735"/>
                </a:cubicBezTo>
                <a:cubicBezTo>
                  <a:pt x="6866116" y="2653264"/>
                  <a:pt x="6857292" y="2653264"/>
                  <a:pt x="6846700" y="2649735"/>
                </a:cubicBezTo>
                <a:cubicBezTo>
                  <a:pt x="6836110" y="2646205"/>
                  <a:pt x="6820224" y="2640910"/>
                  <a:pt x="6799044" y="2633849"/>
                </a:cubicBezTo>
                <a:cubicBezTo>
                  <a:pt x="6777862" y="2626789"/>
                  <a:pt x="6767272" y="2619727"/>
                  <a:pt x="6767272" y="2612668"/>
                </a:cubicBezTo>
                <a:lnTo>
                  <a:pt x="6799044" y="2623258"/>
                </a:lnTo>
                <a:cubicBezTo>
                  <a:pt x="6806104" y="2630318"/>
                  <a:pt x="6811400" y="2632083"/>
                  <a:pt x="6814929" y="2628554"/>
                </a:cubicBezTo>
                <a:cubicBezTo>
                  <a:pt x="6818458" y="2625024"/>
                  <a:pt x="6823754" y="2626789"/>
                  <a:pt x="6830814" y="2633849"/>
                </a:cubicBezTo>
                <a:cubicBezTo>
                  <a:pt x="6837876" y="2626789"/>
                  <a:pt x="6841406" y="2623258"/>
                  <a:pt x="6841406" y="2623258"/>
                </a:cubicBezTo>
                <a:cubicBezTo>
                  <a:pt x="6841406" y="2623258"/>
                  <a:pt x="6844936" y="2623258"/>
                  <a:pt x="6851996" y="2623258"/>
                </a:cubicBezTo>
                <a:cubicBezTo>
                  <a:pt x="6859056" y="2623258"/>
                  <a:pt x="6862587" y="2623258"/>
                  <a:pt x="6862587" y="2623258"/>
                </a:cubicBezTo>
                <a:cubicBezTo>
                  <a:pt x="6876706" y="2623258"/>
                  <a:pt x="6883766" y="2621493"/>
                  <a:pt x="6883766" y="2617962"/>
                </a:cubicBezTo>
                <a:cubicBezTo>
                  <a:pt x="6883766" y="2614433"/>
                  <a:pt x="6885532" y="2609137"/>
                  <a:pt x="6889062" y="2602077"/>
                </a:cubicBezTo>
                <a:cubicBezTo>
                  <a:pt x="6892592" y="2595018"/>
                  <a:pt x="6897888" y="2591487"/>
                  <a:pt x="6904948" y="2591487"/>
                </a:cubicBezTo>
                <a:close/>
                <a:moveTo>
                  <a:pt x="6230187" y="2586949"/>
                </a:moveTo>
                <a:lnTo>
                  <a:pt x="6237752" y="2602077"/>
                </a:lnTo>
                <a:cubicBezTo>
                  <a:pt x="6237752" y="2602077"/>
                  <a:pt x="6234222" y="2598548"/>
                  <a:pt x="6227161" y="2591487"/>
                </a:cubicBezTo>
                <a:close/>
                <a:moveTo>
                  <a:pt x="7265022" y="2580897"/>
                </a:moveTo>
                <a:lnTo>
                  <a:pt x="7275612" y="2580897"/>
                </a:lnTo>
                <a:lnTo>
                  <a:pt x="7286203" y="2591487"/>
                </a:lnTo>
                <a:lnTo>
                  <a:pt x="7307384" y="2591487"/>
                </a:lnTo>
                <a:cubicBezTo>
                  <a:pt x="7314444" y="2591487"/>
                  <a:pt x="7317974" y="2595018"/>
                  <a:pt x="7317974" y="2602077"/>
                </a:cubicBezTo>
                <a:cubicBezTo>
                  <a:pt x="7317974" y="2602077"/>
                  <a:pt x="7314444" y="2602077"/>
                  <a:pt x="7307384" y="2602077"/>
                </a:cubicBezTo>
                <a:lnTo>
                  <a:pt x="7275612" y="2591487"/>
                </a:lnTo>
                <a:close/>
                <a:moveTo>
                  <a:pt x="6227161" y="2580897"/>
                </a:moveTo>
                <a:cubicBezTo>
                  <a:pt x="6230692" y="2580897"/>
                  <a:pt x="6232457" y="2581780"/>
                  <a:pt x="6232457" y="2583544"/>
                </a:cubicBezTo>
                <a:lnTo>
                  <a:pt x="6230187" y="2586949"/>
                </a:lnTo>
                <a:close/>
                <a:moveTo>
                  <a:pt x="7529782" y="2570306"/>
                </a:moveTo>
                <a:cubicBezTo>
                  <a:pt x="7529782" y="2577366"/>
                  <a:pt x="7533312" y="2580897"/>
                  <a:pt x="7540374" y="2580897"/>
                </a:cubicBezTo>
                <a:cubicBezTo>
                  <a:pt x="7547434" y="2580897"/>
                  <a:pt x="7550963" y="2580897"/>
                  <a:pt x="7550963" y="2580897"/>
                </a:cubicBezTo>
                <a:lnTo>
                  <a:pt x="7540374" y="2591487"/>
                </a:lnTo>
                <a:lnTo>
                  <a:pt x="7540374" y="2602077"/>
                </a:lnTo>
                <a:lnTo>
                  <a:pt x="7529782" y="2602077"/>
                </a:lnTo>
                <a:lnTo>
                  <a:pt x="7519192" y="2591487"/>
                </a:lnTo>
                <a:lnTo>
                  <a:pt x="7508601" y="2591487"/>
                </a:lnTo>
                <a:cubicBezTo>
                  <a:pt x="7515663" y="2591487"/>
                  <a:pt x="7519192" y="2587956"/>
                  <a:pt x="7519192" y="2580897"/>
                </a:cubicBezTo>
                <a:close/>
                <a:moveTo>
                  <a:pt x="7455649" y="2570306"/>
                </a:moveTo>
                <a:cubicBezTo>
                  <a:pt x="7455649" y="2570306"/>
                  <a:pt x="7459178" y="2573837"/>
                  <a:pt x="7466240" y="2580897"/>
                </a:cubicBezTo>
                <a:lnTo>
                  <a:pt x="7455649" y="2580897"/>
                </a:lnTo>
                <a:close/>
                <a:moveTo>
                  <a:pt x="6979081" y="2570306"/>
                </a:moveTo>
                <a:cubicBezTo>
                  <a:pt x="6986141" y="2577366"/>
                  <a:pt x="7000262" y="2582662"/>
                  <a:pt x="7021443" y="2586192"/>
                </a:cubicBezTo>
                <a:cubicBezTo>
                  <a:pt x="7042622" y="2589722"/>
                  <a:pt x="7053214" y="2591487"/>
                  <a:pt x="7053214" y="2591487"/>
                </a:cubicBezTo>
                <a:lnTo>
                  <a:pt x="6989670" y="2591487"/>
                </a:lnTo>
                <a:close/>
                <a:moveTo>
                  <a:pt x="5994172" y="2570306"/>
                </a:moveTo>
                <a:cubicBezTo>
                  <a:pt x="6001234" y="2570306"/>
                  <a:pt x="6008293" y="2572071"/>
                  <a:pt x="6015353" y="2575602"/>
                </a:cubicBezTo>
                <a:cubicBezTo>
                  <a:pt x="6022414" y="2579131"/>
                  <a:pt x="6027709" y="2579131"/>
                  <a:pt x="6031238" y="2575602"/>
                </a:cubicBezTo>
                <a:cubicBezTo>
                  <a:pt x="6034768" y="2572071"/>
                  <a:pt x="6052420" y="2575602"/>
                  <a:pt x="6084190" y="2586192"/>
                </a:cubicBezTo>
                <a:cubicBezTo>
                  <a:pt x="6115962" y="2596783"/>
                  <a:pt x="6135378" y="2605608"/>
                  <a:pt x="6142438" y="2612668"/>
                </a:cubicBezTo>
                <a:cubicBezTo>
                  <a:pt x="6149498" y="2619727"/>
                  <a:pt x="6156558" y="2623258"/>
                  <a:pt x="6163620" y="2623258"/>
                </a:cubicBezTo>
                <a:cubicBezTo>
                  <a:pt x="6163620" y="2623258"/>
                  <a:pt x="6167149" y="2623258"/>
                  <a:pt x="6174209" y="2623258"/>
                </a:cubicBezTo>
                <a:cubicBezTo>
                  <a:pt x="6181270" y="2623258"/>
                  <a:pt x="6184800" y="2626789"/>
                  <a:pt x="6184800" y="2633849"/>
                </a:cubicBezTo>
                <a:cubicBezTo>
                  <a:pt x="6198920" y="2633849"/>
                  <a:pt x="6211276" y="2637379"/>
                  <a:pt x="6221866" y="2644439"/>
                </a:cubicBezTo>
                <a:cubicBezTo>
                  <a:pt x="6232457" y="2651500"/>
                  <a:pt x="6237752" y="2655029"/>
                  <a:pt x="6237752" y="2655029"/>
                </a:cubicBezTo>
                <a:cubicBezTo>
                  <a:pt x="6230690" y="2655029"/>
                  <a:pt x="6216572" y="2651500"/>
                  <a:pt x="6195390" y="2644439"/>
                </a:cubicBezTo>
                <a:cubicBezTo>
                  <a:pt x="6174209" y="2637379"/>
                  <a:pt x="6158324" y="2632083"/>
                  <a:pt x="6147734" y="2628554"/>
                </a:cubicBezTo>
                <a:cubicBezTo>
                  <a:pt x="6137142" y="2625024"/>
                  <a:pt x="6128318" y="2623258"/>
                  <a:pt x="6121257" y="2623258"/>
                </a:cubicBezTo>
                <a:cubicBezTo>
                  <a:pt x="6114197" y="2623258"/>
                  <a:pt x="6110668" y="2623258"/>
                  <a:pt x="6110668" y="2623258"/>
                </a:cubicBezTo>
                <a:lnTo>
                  <a:pt x="6100076" y="2612668"/>
                </a:lnTo>
                <a:lnTo>
                  <a:pt x="6078895" y="2602077"/>
                </a:lnTo>
                <a:cubicBezTo>
                  <a:pt x="6078895" y="2595018"/>
                  <a:pt x="6061245" y="2591487"/>
                  <a:pt x="6025943" y="2591487"/>
                </a:cubicBezTo>
                <a:close/>
                <a:moveTo>
                  <a:pt x="5983582" y="2570306"/>
                </a:moveTo>
                <a:lnTo>
                  <a:pt x="5994172" y="2580897"/>
                </a:lnTo>
                <a:cubicBezTo>
                  <a:pt x="5987112" y="2580897"/>
                  <a:pt x="5983582" y="2579131"/>
                  <a:pt x="5983582" y="2575602"/>
                </a:cubicBezTo>
                <a:cubicBezTo>
                  <a:pt x="5983582" y="2572071"/>
                  <a:pt x="5983582" y="2570306"/>
                  <a:pt x="5983582" y="2570306"/>
                </a:cubicBezTo>
                <a:close/>
                <a:moveTo>
                  <a:pt x="7159118" y="2559716"/>
                </a:moveTo>
                <a:lnTo>
                  <a:pt x="7176327" y="2561040"/>
                </a:lnTo>
                <a:cubicBezTo>
                  <a:pt x="7194861" y="2563687"/>
                  <a:pt x="7217366" y="2570306"/>
                  <a:pt x="7243841" y="2580897"/>
                </a:cubicBezTo>
                <a:lnTo>
                  <a:pt x="7222660" y="2580897"/>
                </a:lnTo>
                <a:cubicBezTo>
                  <a:pt x="7205010" y="2577366"/>
                  <a:pt x="7189124" y="2572953"/>
                  <a:pt x="7175004" y="2567659"/>
                </a:cubicBezTo>
                <a:close/>
                <a:moveTo>
                  <a:pt x="7688638" y="2538535"/>
                </a:moveTo>
                <a:lnTo>
                  <a:pt x="7699230" y="2538535"/>
                </a:lnTo>
                <a:lnTo>
                  <a:pt x="7688638" y="2549125"/>
                </a:lnTo>
                <a:close/>
                <a:moveTo>
                  <a:pt x="7275612" y="2538535"/>
                </a:moveTo>
                <a:cubicBezTo>
                  <a:pt x="7282674" y="2538535"/>
                  <a:pt x="7289732" y="2538535"/>
                  <a:pt x="7296793" y="2538535"/>
                </a:cubicBezTo>
                <a:lnTo>
                  <a:pt x="7360336" y="2549125"/>
                </a:lnTo>
                <a:cubicBezTo>
                  <a:pt x="7360336" y="2549125"/>
                  <a:pt x="7363866" y="2545596"/>
                  <a:pt x="7370926" y="2538535"/>
                </a:cubicBezTo>
                <a:lnTo>
                  <a:pt x="7381516" y="2549125"/>
                </a:lnTo>
                <a:lnTo>
                  <a:pt x="7402697" y="2559716"/>
                </a:lnTo>
                <a:cubicBezTo>
                  <a:pt x="7416818" y="2566775"/>
                  <a:pt x="7423878" y="2568541"/>
                  <a:pt x="7423878" y="2565010"/>
                </a:cubicBezTo>
                <a:cubicBezTo>
                  <a:pt x="7423878" y="2561481"/>
                  <a:pt x="7427408" y="2559716"/>
                  <a:pt x="7434468" y="2559716"/>
                </a:cubicBezTo>
                <a:cubicBezTo>
                  <a:pt x="7434468" y="2566775"/>
                  <a:pt x="7434468" y="2570306"/>
                  <a:pt x="7434468" y="2570306"/>
                </a:cubicBezTo>
                <a:cubicBezTo>
                  <a:pt x="7434468" y="2577366"/>
                  <a:pt x="7430938" y="2580897"/>
                  <a:pt x="7423878" y="2580897"/>
                </a:cubicBezTo>
                <a:cubicBezTo>
                  <a:pt x="7416818" y="2580897"/>
                  <a:pt x="7406226" y="2577366"/>
                  <a:pt x="7392107" y="2570306"/>
                </a:cubicBezTo>
                <a:cubicBezTo>
                  <a:pt x="7370926" y="2570306"/>
                  <a:pt x="7360336" y="2570306"/>
                  <a:pt x="7360336" y="2570306"/>
                </a:cubicBezTo>
                <a:close/>
                <a:moveTo>
                  <a:pt x="7116756" y="2538535"/>
                </a:moveTo>
                <a:cubicBezTo>
                  <a:pt x="7123818" y="2538535"/>
                  <a:pt x="7129112" y="2540300"/>
                  <a:pt x="7132641" y="2543831"/>
                </a:cubicBezTo>
                <a:cubicBezTo>
                  <a:pt x="7134406" y="2545596"/>
                  <a:pt x="7137496" y="2547801"/>
                  <a:pt x="7141909" y="2550449"/>
                </a:cubicBezTo>
                <a:lnTo>
                  <a:pt x="7159116" y="2559715"/>
                </a:lnTo>
                <a:lnTo>
                  <a:pt x="7137937" y="2549125"/>
                </a:lnTo>
                <a:lnTo>
                  <a:pt x="7116756" y="2549125"/>
                </a:lnTo>
                <a:close/>
                <a:moveTo>
                  <a:pt x="6629598" y="2538535"/>
                </a:moveTo>
                <a:lnTo>
                  <a:pt x="6650778" y="2549125"/>
                </a:lnTo>
                <a:lnTo>
                  <a:pt x="6682550" y="2549125"/>
                </a:lnTo>
                <a:cubicBezTo>
                  <a:pt x="6668429" y="2542066"/>
                  <a:pt x="6671958" y="2538535"/>
                  <a:pt x="6693140" y="2538535"/>
                </a:cubicBezTo>
                <a:lnTo>
                  <a:pt x="6703730" y="2538535"/>
                </a:lnTo>
                <a:cubicBezTo>
                  <a:pt x="6696669" y="2538535"/>
                  <a:pt x="6696669" y="2542066"/>
                  <a:pt x="6703730" y="2549125"/>
                </a:cubicBezTo>
                <a:lnTo>
                  <a:pt x="6777862" y="2570306"/>
                </a:lnTo>
                <a:cubicBezTo>
                  <a:pt x="6806104" y="2577366"/>
                  <a:pt x="6816696" y="2584427"/>
                  <a:pt x="6809634" y="2591487"/>
                </a:cubicBezTo>
                <a:lnTo>
                  <a:pt x="6820224" y="2591487"/>
                </a:lnTo>
                <a:cubicBezTo>
                  <a:pt x="6820224" y="2584427"/>
                  <a:pt x="6829050" y="2584427"/>
                  <a:pt x="6846700" y="2591487"/>
                </a:cubicBezTo>
                <a:cubicBezTo>
                  <a:pt x="6864352" y="2598548"/>
                  <a:pt x="6873177" y="2602077"/>
                  <a:pt x="6873177" y="2602077"/>
                </a:cubicBezTo>
                <a:lnTo>
                  <a:pt x="6809634" y="2602077"/>
                </a:lnTo>
                <a:cubicBezTo>
                  <a:pt x="6802573" y="2595018"/>
                  <a:pt x="6793748" y="2591487"/>
                  <a:pt x="6783158" y="2591487"/>
                </a:cubicBezTo>
                <a:cubicBezTo>
                  <a:pt x="6772568" y="2591487"/>
                  <a:pt x="6763743" y="2595018"/>
                  <a:pt x="6756682" y="2602077"/>
                </a:cubicBezTo>
                <a:cubicBezTo>
                  <a:pt x="6749621" y="2602077"/>
                  <a:pt x="6742562" y="2602077"/>
                  <a:pt x="6735502" y="2602077"/>
                </a:cubicBezTo>
                <a:cubicBezTo>
                  <a:pt x="6721381" y="2602077"/>
                  <a:pt x="6714320" y="2603842"/>
                  <a:pt x="6714320" y="2607373"/>
                </a:cubicBezTo>
                <a:cubicBezTo>
                  <a:pt x="6714320" y="2610904"/>
                  <a:pt x="6710791" y="2612668"/>
                  <a:pt x="6703730" y="2612668"/>
                </a:cubicBezTo>
                <a:lnTo>
                  <a:pt x="6693140" y="2602077"/>
                </a:lnTo>
                <a:cubicBezTo>
                  <a:pt x="6693140" y="2595018"/>
                  <a:pt x="6689610" y="2591487"/>
                  <a:pt x="6682550" y="2591487"/>
                </a:cubicBezTo>
                <a:lnTo>
                  <a:pt x="6682550" y="2580897"/>
                </a:lnTo>
                <a:cubicBezTo>
                  <a:pt x="6675488" y="2580897"/>
                  <a:pt x="6671958" y="2577366"/>
                  <a:pt x="6671958" y="2570306"/>
                </a:cubicBezTo>
                <a:cubicBezTo>
                  <a:pt x="6671958" y="2570306"/>
                  <a:pt x="6668429" y="2570306"/>
                  <a:pt x="6661368" y="2570306"/>
                </a:cubicBezTo>
                <a:lnTo>
                  <a:pt x="6640188" y="2549125"/>
                </a:lnTo>
                <a:close/>
                <a:moveTo>
                  <a:pt x="6078895" y="2538535"/>
                </a:moveTo>
                <a:lnTo>
                  <a:pt x="6110668" y="2559716"/>
                </a:lnTo>
                <a:cubicBezTo>
                  <a:pt x="6124786" y="2573837"/>
                  <a:pt x="6131847" y="2573837"/>
                  <a:pt x="6131847" y="2559716"/>
                </a:cubicBezTo>
                <a:cubicBezTo>
                  <a:pt x="6131847" y="2559716"/>
                  <a:pt x="6137142" y="2559716"/>
                  <a:pt x="6147734" y="2559716"/>
                </a:cubicBezTo>
                <a:cubicBezTo>
                  <a:pt x="6158324" y="2559716"/>
                  <a:pt x="6167149" y="2559716"/>
                  <a:pt x="6174209" y="2559716"/>
                </a:cubicBezTo>
                <a:lnTo>
                  <a:pt x="6163620" y="2570306"/>
                </a:lnTo>
                <a:cubicBezTo>
                  <a:pt x="6156558" y="2570306"/>
                  <a:pt x="6151264" y="2572071"/>
                  <a:pt x="6147734" y="2575602"/>
                </a:cubicBezTo>
                <a:cubicBezTo>
                  <a:pt x="6144204" y="2579131"/>
                  <a:pt x="6142438" y="2580897"/>
                  <a:pt x="6142438" y="2580897"/>
                </a:cubicBezTo>
                <a:cubicBezTo>
                  <a:pt x="6135378" y="2573837"/>
                  <a:pt x="6131847" y="2573837"/>
                  <a:pt x="6131847" y="2580897"/>
                </a:cubicBezTo>
                <a:lnTo>
                  <a:pt x="6110668" y="2570306"/>
                </a:lnTo>
                <a:cubicBezTo>
                  <a:pt x="6103606" y="2563246"/>
                  <a:pt x="6100076" y="2559716"/>
                  <a:pt x="6100076" y="2559716"/>
                </a:cubicBezTo>
                <a:close/>
                <a:moveTo>
                  <a:pt x="5326977" y="2538535"/>
                </a:moveTo>
                <a:lnTo>
                  <a:pt x="5337566" y="2538535"/>
                </a:lnTo>
                <a:lnTo>
                  <a:pt x="5358748" y="2549125"/>
                </a:lnTo>
                <a:cubicBezTo>
                  <a:pt x="5344627" y="2549125"/>
                  <a:pt x="5334037" y="2545596"/>
                  <a:pt x="5326977" y="2538535"/>
                </a:cubicBezTo>
                <a:close/>
                <a:moveTo>
                  <a:pt x="6280114" y="2527944"/>
                </a:moveTo>
                <a:lnTo>
                  <a:pt x="6311884" y="2538535"/>
                </a:lnTo>
                <a:cubicBezTo>
                  <a:pt x="6304824" y="2545596"/>
                  <a:pt x="6297765" y="2545596"/>
                  <a:pt x="6290704" y="2538535"/>
                </a:cubicBezTo>
                <a:close/>
                <a:moveTo>
                  <a:pt x="7434468" y="2517354"/>
                </a:moveTo>
                <a:cubicBezTo>
                  <a:pt x="7448588" y="2517354"/>
                  <a:pt x="7448588" y="2524414"/>
                  <a:pt x="7434468" y="2538535"/>
                </a:cubicBezTo>
                <a:cubicBezTo>
                  <a:pt x="7427408" y="2538535"/>
                  <a:pt x="7423878" y="2535004"/>
                  <a:pt x="7423878" y="2527944"/>
                </a:cubicBezTo>
                <a:cubicBezTo>
                  <a:pt x="7423878" y="2520885"/>
                  <a:pt x="7427408" y="2517354"/>
                  <a:pt x="7434468" y="2517354"/>
                </a:cubicBezTo>
                <a:close/>
                <a:moveTo>
                  <a:pt x="6343656" y="2517354"/>
                </a:moveTo>
                <a:lnTo>
                  <a:pt x="6354246" y="2527944"/>
                </a:lnTo>
                <a:cubicBezTo>
                  <a:pt x="6354246" y="2527944"/>
                  <a:pt x="6350717" y="2527944"/>
                  <a:pt x="6343656" y="2527944"/>
                </a:cubicBezTo>
                <a:cubicBezTo>
                  <a:pt x="6343656" y="2520885"/>
                  <a:pt x="6343656" y="2517354"/>
                  <a:pt x="6343656" y="2517354"/>
                </a:cubicBezTo>
                <a:close/>
                <a:moveTo>
                  <a:pt x="7159118" y="2506764"/>
                </a:moveTo>
                <a:cubicBezTo>
                  <a:pt x="7166178" y="2506764"/>
                  <a:pt x="7169708" y="2506764"/>
                  <a:pt x="7169708" y="2506764"/>
                </a:cubicBezTo>
                <a:cubicBezTo>
                  <a:pt x="7169708" y="2506764"/>
                  <a:pt x="7173238" y="2506764"/>
                  <a:pt x="7180299" y="2506764"/>
                </a:cubicBezTo>
                <a:lnTo>
                  <a:pt x="7169708" y="2517354"/>
                </a:lnTo>
                <a:close/>
                <a:moveTo>
                  <a:pt x="7053214" y="2506764"/>
                </a:moveTo>
                <a:lnTo>
                  <a:pt x="7074395" y="2517354"/>
                </a:lnTo>
                <a:cubicBezTo>
                  <a:pt x="7074395" y="2517354"/>
                  <a:pt x="7077924" y="2520885"/>
                  <a:pt x="7084985" y="2527944"/>
                </a:cubicBezTo>
                <a:lnTo>
                  <a:pt x="7074395" y="2527944"/>
                </a:lnTo>
                <a:lnTo>
                  <a:pt x="7063804" y="2527944"/>
                </a:lnTo>
                <a:cubicBezTo>
                  <a:pt x="7056744" y="2527944"/>
                  <a:pt x="7049684" y="2527944"/>
                  <a:pt x="7042622" y="2527944"/>
                </a:cubicBezTo>
                <a:cubicBezTo>
                  <a:pt x="7035562" y="2527944"/>
                  <a:pt x="7032033" y="2527944"/>
                  <a:pt x="7032033" y="2527944"/>
                </a:cubicBezTo>
                <a:lnTo>
                  <a:pt x="7021443" y="2538535"/>
                </a:lnTo>
                <a:lnTo>
                  <a:pt x="7010852" y="2527944"/>
                </a:lnTo>
                <a:cubicBezTo>
                  <a:pt x="7010852" y="2527944"/>
                  <a:pt x="7014381" y="2527944"/>
                  <a:pt x="7021443" y="2527944"/>
                </a:cubicBezTo>
                <a:cubicBezTo>
                  <a:pt x="7028504" y="2527944"/>
                  <a:pt x="7035562" y="2524414"/>
                  <a:pt x="7042622" y="2517354"/>
                </a:cubicBezTo>
                <a:cubicBezTo>
                  <a:pt x="7049684" y="2510294"/>
                  <a:pt x="7053214" y="2506764"/>
                  <a:pt x="7053214" y="2506764"/>
                </a:cubicBezTo>
                <a:close/>
                <a:moveTo>
                  <a:pt x="6830814" y="2506764"/>
                </a:moveTo>
                <a:cubicBezTo>
                  <a:pt x="6837876" y="2506764"/>
                  <a:pt x="6844936" y="2506764"/>
                  <a:pt x="6851996" y="2506764"/>
                </a:cubicBezTo>
                <a:lnTo>
                  <a:pt x="6851996" y="2517354"/>
                </a:lnTo>
                <a:cubicBezTo>
                  <a:pt x="6844936" y="2517354"/>
                  <a:pt x="6837876" y="2513823"/>
                  <a:pt x="6830814" y="2506764"/>
                </a:cubicBezTo>
                <a:close/>
                <a:moveTo>
                  <a:pt x="6205980" y="2506764"/>
                </a:moveTo>
                <a:lnTo>
                  <a:pt x="6216572" y="2506764"/>
                </a:lnTo>
                <a:cubicBezTo>
                  <a:pt x="6230690" y="2506764"/>
                  <a:pt x="6237752" y="2510294"/>
                  <a:pt x="6237752" y="2517354"/>
                </a:cubicBezTo>
                <a:cubicBezTo>
                  <a:pt x="6223632" y="2517354"/>
                  <a:pt x="6213042" y="2513823"/>
                  <a:pt x="6205980" y="2506764"/>
                </a:cubicBezTo>
                <a:close/>
                <a:moveTo>
                  <a:pt x="8080483" y="2496173"/>
                </a:moveTo>
                <a:lnTo>
                  <a:pt x="8091075" y="2506764"/>
                </a:lnTo>
                <a:lnTo>
                  <a:pt x="8080483" y="2506764"/>
                </a:lnTo>
                <a:close/>
                <a:moveTo>
                  <a:pt x="7095574" y="2496173"/>
                </a:moveTo>
                <a:lnTo>
                  <a:pt x="7148526" y="2506764"/>
                </a:lnTo>
                <a:lnTo>
                  <a:pt x="7116756" y="2506764"/>
                </a:lnTo>
                <a:close/>
                <a:moveTo>
                  <a:pt x="6703730" y="2496173"/>
                </a:moveTo>
                <a:cubicBezTo>
                  <a:pt x="6710791" y="2496173"/>
                  <a:pt x="6714320" y="2497938"/>
                  <a:pt x="6714320" y="2501469"/>
                </a:cubicBezTo>
                <a:cubicBezTo>
                  <a:pt x="6714320" y="2504999"/>
                  <a:pt x="6712554" y="2506764"/>
                  <a:pt x="6709025" y="2506764"/>
                </a:cubicBezTo>
                <a:cubicBezTo>
                  <a:pt x="6705496" y="2506764"/>
                  <a:pt x="6703730" y="2503233"/>
                  <a:pt x="6703730" y="2496173"/>
                </a:cubicBezTo>
                <a:close/>
                <a:moveTo>
                  <a:pt x="5263434" y="2496173"/>
                </a:moveTo>
                <a:cubicBezTo>
                  <a:pt x="5270494" y="2503233"/>
                  <a:pt x="5274025" y="2510294"/>
                  <a:pt x="5274025" y="2517354"/>
                </a:cubicBezTo>
                <a:lnTo>
                  <a:pt x="5252844" y="2517354"/>
                </a:lnTo>
                <a:cubicBezTo>
                  <a:pt x="5245784" y="2517354"/>
                  <a:pt x="5242254" y="2513823"/>
                  <a:pt x="5242254" y="2506764"/>
                </a:cubicBezTo>
                <a:close/>
                <a:moveTo>
                  <a:pt x="7137937" y="2485583"/>
                </a:moveTo>
                <a:cubicBezTo>
                  <a:pt x="7144997" y="2485583"/>
                  <a:pt x="7152058" y="2487348"/>
                  <a:pt x="7159118" y="2490879"/>
                </a:cubicBezTo>
                <a:cubicBezTo>
                  <a:pt x="7166178" y="2494408"/>
                  <a:pt x="7169708" y="2496173"/>
                  <a:pt x="7169708" y="2496173"/>
                </a:cubicBezTo>
                <a:cubicBezTo>
                  <a:pt x="7162648" y="2503233"/>
                  <a:pt x="7159118" y="2506764"/>
                  <a:pt x="7159118" y="2506764"/>
                </a:cubicBezTo>
                <a:cubicBezTo>
                  <a:pt x="7159118" y="2506764"/>
                  <a:pt x="7159118" y="2503233"/>
                  <a:pt x="7159118" y="2496173"/>
                </a:cubicBezTo>
                <a:close/>
                <a:moveTo>
                  <a:pt x="6947310" y="2485583"/>
                </a:moveTo>
                <a:cubicBezTo>
                  <a:pt x="6954370" y="2485583"/>
                  <a:pt x="6959666" y="2485583"/>
                  <a:pt x="6963196" y="2485583"/>
                </a:cubicBezTo>
                <a:cubicBezTo>
                  <a:pt x="6966725" y="2485583"/>
                  <a:pt x="6968491" y="2485583"/>
                  <a:pt x="6968491" y="2485583"/>
                </a:cubicBezTo>
                <a:cubicBezTo>
                  <a:pt x="6968491" y="2492643"/>
                  <a:pt x="6961429" y="2496173"/>
                  <a:pt x="6947310" y="2496173"/>
                </a:cubicBezTo>
                <a:lnTo>
                  <a:pt x="6936718" y="2496173"/>
                </a:lnTo>
                <a:cubicBezTo>
                  <a:pt x="6936718" y="2489114"/>
                  <a:pt x="6940248" y="2485583"/>
                  <a:pt x="6947310" y="2485583"/>
                </a:cubicBezTo>
                <a:close/>
                <a:moveTo>
                  <a:pt x="5721469" y="2482273"/>
                </a:moveTo>
                <a:cubicBezTo>
                  <a:pt x="5742650" y="2480949"/>
                  <a:pt x="5755888" y="2485583"/>
                  <a:pt x="5761183" y="2496173"/>
                </a:cubicBezTo>
                <a:cubicBezTo>
                  <a:pt x="5747064" y="2496173"/>
                  <a:pt x="5736472" y="2496173"/>
                  <a:pt x="5729412" y="2496173"/>
                </a:cubicBezTo>
                <a:cubicBezTo>
                  <a:pt x="5715292" y="2489114"/>
                  <a:pt x="5704702" y="2485583"/>
                  <a:pt x="5697641" y="2485583"/>
                </a:cubicBezTo>
                <a:cubicBezTo>
                  <a:pt x="5706466" y="2483818"/>
                  <a:pt x="5714409" y="2482714"/>
                  <a:pt x="5721469" y="2482273"/>
                </a:cubicBezTo>
                <a:close/>
                <a:moveTo>
                  <a:pt x="5665870" y="2474992"/>
                </a:moveTo>
                <a:lnTo>
                  <a:pt x="5676460" y="2474992"/>
                </a:lnTo>
                <a:cubicBezTo>
                  <a:pt x="5676460" y="2482052"/>
                  <a:pt x="5674695" y="2485583"/>
                  <a:pt x="5671166" y="2485583"/>
                </a:cubicBezTo>
                <a:cubicBezTo>
                  <a:pt x="5667635" y="2485583"/>
                  <a:pt x="5665870" y="2482052"/>
                  <a:pt x="5665870" y="2474992"/>
                </a:cubicBezTo>
                <a:close/>
                <a:moveTo>
                  <a:pt x="7443736" y="2469698"/>
                </a:moveTo>
                <a:cubicBezTo>
                  <a:pt x="7444616" y="2469698"/>
                  <a:pt x="7445059" y="2471462"/>
                  <a:pt x="7445059" y="2474992"/>
                </a:cubicBezTo>
                <a:cubicBezTo>
                  <a:pt x="7452120" y="2474992"/>
                  <a:pt x="7452120" y="2478523"/>
                  <a:pt x="7445059" y="2485583"/>
                </a:cubicBezTo>
                <a:cubicBezTo>
                  <a:pt x="7437999" y="2485583"/>
                  <a:pt x="7436234" y="2482052"/>
                  <a:pt x="7439764" y="2474992"/>
                </a:cubicBezTo>
                <a:cubicBezTo>
                  <a:pt x="7441528" y="2471462"/>
                  <a:pt x="7442852" y="2469698"/>
                  <a:pt x="7443736" y="2469698"/>
                </a:cubicBezTo>
                <a:close/>
                <a:moveTo>
                  <a:pt x="7111462" y="2469698"/>
                </a:moveTo>
                <a:lnTo>
                  <a:pt x="7120728" y="2476317"/>
                </a:lnTo>
                <a:cubicBezTo>
                  <a:pt x="7125140" y="2478964"/>
                  <a:pt x="7130876" y="2482052"/>
                  <a:pt x="7137937" y="2485583"/>
                </a:cubicBezTo>
                <a:cubicBezTo>
                  <a:pt x="7130876" y="2485583"/>
                  <a:pt x="7125581" y="2485583"/>
                  <a:pt x="7122052" y="2485583"/>
                </a:cubicBezTo>
                <a:cubicBezTo>
                  <a:pt x="7118522" y="2485583"/>
                  <a:pt x="7116756" y="2482052"/>
                  <a:pt x="7116756" y="2474992"/>
                </a:cubicBezTo>
                <a:close/>
                <a:moveTo>
                  <a:pt x="6947310" y="2464402"/>
                </a:moveTo>
                <a:lnTo>
                  <a:pt x="6957900" y="2464402"/>
                </a:lnTo>
                <a:cubicBezTo>
                  <a:pt x="6957900" y="2471462"/>
                  <a:pt x="6956135" y="2474992"/>
                  <a:pt x="6952604" y="2474992"/>
                </a:cubicBezTo>
                <a:cubicBezTo>
                  <a:pt x="6949074" y="2474992"/>
                  <a:pt x="6947310" y="2471462"/>
                  <a:pt x="6947310" y="2464402"/>
                </a:cubicBezTo>
                <a:close/>
                <a:moveTo>
                  <a:pt x="6364836" y="2464402"/>
                </a:moveTo>
                <a:lnTo>
                  <a:pt x="6343656" y="2474992"/>
                </a:lnTo>
                <a:cubicBezTo>
                  <a:pt x="6357776" y="2474992"/>
                  <a:pt x="6364836" y="2474992"/>
                  <a:pt x="6364836" y="2474992"/>
                </a:cubicBezTo>
                <a:lnTo>
                  <a:pt x="6386018" y="2485583"/>
                </a:lnTo>
                <a:cubicBezTo>
                  <a:pt x="6386018" y="2492643"/>
                  <a:pt x="6384252" y="2496173"/>
                  <a:pt x="6380723" y="2496173"/>
                </a:cubicBezTo>
                <a:lnTo>
                  <a:pt x="6396608" y="2496173"/>
                </a:lnTo>
                <a:lnTo>
                  <a:pt x="6396608" y="2474992"/>
                </a:lnTo>
                <a:lnTo>
                  <a:pt x="6386018" y="2474992"/>
                </a:lnTo>
                <a:close/>
                <a:moveTo>
                  <a:pt x="6248342" y="2464402"/>
                </a:moveTo>
                <a:lnTo>
                  <a:pt x="6248342" y="2474992"/>
                </a:lnTo>
                <a:cubicBezTo>
                  <a:pt x="6248342" y="2474992"/>
                  <a:pt x="6244813" y="2474992"/>
                  <a:pt x="6237752" y="2474992"/>
                </a:cubicBezTo>
                <a:close/>
                <a:moveTo>
                  <a:pt x="6785806" y="2459106"/>
                </a:moveTo>
                <a:cubicBezTo>
                  <a:pt x="6787570" y="2459106"/>
                  <a:pt x="6788454" y="2460873"/>
                  <a:pt x="6788454" y="2464402"/>
                </a:cubicBezTo>
                <a:lnTo>
                  <a:pt x="6777862" y="2464402"/>
                </a:lnTo>
                <a:cubicBezTo>
                  <a:pt x="6781394" y="2460873"/>
                  <a:pt x="6784040" y="2459106"/>
                  <a:pt x="6785806" y="2459106"/>
                </a:cubicBezTo>
                <a:close/>
                <a:moveTo>
                  <a:pt x="6513102" y="2453812"/>
                </a:moveTo>
                <a:lnTo>
                  <a:pt x="6555464" y="2464402"/>
                </a:lnTo>
                <a:cubicBezTo>
                  <a:pt x="6548403" y="2464402"/>
                  <a:pt x="6541344" y="2464402"/>
                  <a:pt x="6534284" y="2464402"/>
                </a:cubicBezTo>
                <a:cubicBezTo>
                  <a:pt x="6527223" y="2464402"/>
                  <a:pt x="6520163" y="2460871"/>
                  <a:pt x="6513102" y="2453812"/>
                </a:cubicBezTo>
                <a:close/>
                <a:moveTo>
                  <a:pt x="6025943" y="2453812"/>
                </a:moveTo>
                <a:lnTo>
                  <a:pt x="6036534" y="2453812"/>
                </a:lnTo>
                <a:cubicBezTo>
                  <a:pt x="6050654" y="2453812"/>
                  <a:pt x="6061245" y="2457342"/>
                  <a:pt x="6068305" y="2464402"/>
                </a:cubicBezTo>
                <a:cubicBezTo>
                  <a:pt x="6054186" y="2464402"/>
                  <a:pt x="6043594" y="2464402"/>
                  <a:pt x="6036534" y="2464402"/>
                </a:cubicBezTo>
                <a:close/>
                <a:moveTo>
                  <a:pt x="7701876" y="2436602"/>
                </a:moveTo>
                <a:cubicBezTo>
                  <a:pt x="7703642" y="2435719"/>
                  <a:pt x="7706288" y="2436161"/>
                  <a:pt x="7709820" y="2437927"/>
                </a:cubicBezTo>
                <a:cubicBezTo>
                  <a:pt x="7716880" y="2441456"/>
                  <a:pt x="7731000" y="2443221"/>
                  <a:pt x="7752182" y="2443221"/>
                </a:cubicBezTo>
                <a:lnTo>
                  <a:pt x="7794542" y="2453812"/>
                </a:lnTo>
                <a:cubicBezTo>
                  <a:pt x="7794542" y="2460871"/>
                  <a:pt x="7791012" y="2464402"/>
                  <a:pt x="7783952" y="2464402"/>
                </a:cubicBezTo>
                <a:lnTo>
                  <a:pt x="7741590" y="2453812"/>
                </a:lnTo>
                <a:lnTo>
                  <a:pt x="7699230" y="2443221"/>
                </a:lnTo>
                <a:cubicBezTo>
                  <a:pt x="7699230" y="2439691"/>
                  <a:pt x="7700110" y="2437486"/>
                  <a:pt x="7701876" y="2436602"/>
                </a:cubicBezTo>
                <a:close/>
                <a:moveTo>
                  <a:pt x="7286203" y="2432631"/>
                </a:moveTo>
                <a:lnTo>
                  <a:pt x="7307384" y="2432631"/>
                </a:lnTo>
                <a:lnTo>
                  <a:pt x="7307384" y="2443221"/>
                </a:lnTo>
                <a:cubicBezTo>
                  <a:pt x="7300322" y="2443221"/>
                  <a:pt x="7295028" y="2443221"/>
                  <a:pt x="7291498" y="2443221"/>
                </a:cubicBezTo>
                <a:cubicBezTo>
                  <a:pt x="7287968" y="2443221"/>
                  <a:pt x="7286203" y="2439691"/>
                  <a:pt x="7286203" y="2432631"/>
                </a:cubicBezTo>
                <a:close/>
                <a:moveTo>
                  <a:pt x="7116756" y="2432631"/>
                </a:moveTo>
                <a:cubicBezTo>
                  <a:pt x="7116756" y="2432631"/>
                  <a:pt x="7120285" y="2436161"/>
                  <a:pt x="7127347" y="2443221"/>
                </a:cubicBezTo>
                <a:lnTo>
                  <a:pt x="7116756" y="2443221"/>
                </a:lnTo>
                <a:lnTo>
                  <a:pt x="7106166" y="2443221"/>
                </a:lnTo>
                <a:cubicBezTo>
                  <a:pt x="7113226" y="2436161"/>
                  <a:pt x="7116756" y="2432631"/>
                  <a:pt x="7116756" y="2432631"/>
                </a:cubicBezTo>
                <a:close/>
                <a:moveTo>
                  <a:pt x="5920039" y="2432631"/>
                </a:moveTo>
                <a:lnTo>
                  <a:pt x="5930630" y="2432631"/>
                </a:lnTo>
                <a:lnTo>
                  <a:pt x="6015353" y="2453812"/>
                </a:lnTo>
                <a:cubicBezTo>
                  <a:pt x="6001234" y="2453812"/>
                  <a:pt x="5994172" y="2453812"/>
                  <a:pt x="5994172" y="2453812"/>
                </a:cubicBezTo>
                <a:cubicBezTo>
                  <a:pt x="5980053" y="2446752"/>
                  <a:pt x="5965930" y="2443221"/>
                  <a:pt x="5951812" y="2443221"/>
                </a:cubicBezTo>
                <a:cubicBezTo>
                  <a:pt x="5944750" y="2443221"/>
                  <a:pt x="5937690" y="2441456"/>
                  <a:pt x="5930630" y="2437927"/>
                </a:cubicBezTo>
                <a:cubicBezTo>
                  <a:pt x="5923568" y="2434396"/>
                  <a:pt x="5920039" y="2432631"/>
                  <a:pt x="5920039" y="2432631"/>
                </a:cubicBezTo>
                <a:close/>
                <a:moveTo>
                  <a:pt x="6354246" y="2422040"/>
                </a:moveTo>
                <a:cubicBezTo>
                  <a:pt x="6361306" y="2429100"/>
                  <a:pt x="6364836" y="2432631"/>
                  <a:pt x="6364836" y="2432631"/>
                </a:cubicBezTo>
                <a:cubicBezTo>
                  <a:pt x="6364836" y="2432631"/>
                  <a:pt x="6364836" y="2434396"/>
                  <a:pt x="6364836" y="2437927"/>
                </a:cubicBezTo>
                <a:cubicBezTo>
                  <a:pt x="6364836" y="2441456"/>
                  <a:pt x="6368367" y="2443221"/>
                  <a:pt x="6375428" y="2443221"/>
                </a:cubicBezTo>
                <a:cubicBezTo>
                  <a:pt x="6382488" y="2443221"/>
                  <a:pt x="6386018" y="2446752"/>
                  <a:pt x="6386018" y="2453812"/>
                </a:cubicBezTo>
                <a:cubicBezTo>
                  <a:pt x="6393079" y="2460871"/>
                  <a:pt x="6414259" y="2467933"/>
                  <a:pt x="6449560" y="2474992"/>
                </a:cubicBezTo>
                <a:lnTo>
                  <a:pt x="6460150" y="2485583"/>
                </a:lnTo>
                <a:lnTo>
                  <a:pt x="6481332" y="2485583"/>
                </a:lnTo>
                <a:cubicBezTo>
                  <a:pt x="6495451" y="2485583"/>
                  <a:pt x="6513102" y="2489114"/>
                  <a:pt x="6534284" y="2496173"/>
                </a:cubicBezTo>
                <a:cubicBezTo>
                  <a:pt x="6555464" y="2503233"/>
                  <a:pt x="6573115" y="2506764"/>
                  <a:pt x="6587236" y="2506764"/>
                </a:cubicBezTo>
                <a:cubicBezTo>
                  <a:pt x="6594296" y="2513823"/>
                  <a:pt x="6601355" y="2517354"/>
                  <a:pt x="6608416" y="2517354"/>
                </a:cubicBezTo>
                <a:cubicBezTo>
                  <a:pt x="6608416" y="2517354"/>
                  <a:pt x="6611946" y="2517354"/>
                  <a:pt x="6619006" y="2517354"/>
                </a:cubicBezTo>
                <a:cubicBezTo>
                  <a:pt x="6626067" y="2517354"/>
                  <a:pt x="6633127" y="2520885"/>
                  <a:pt x="6640188" y="2527944"/>
                </a:cubicBezTo>
                <a:lnTo>
                  <a:pt x="6650778" y="2538535"/>
                </a:lnTo>
                <a:lnTo>
                  <a:pt x="6640188" y="2538535"/>
                </a:lnTo>
                <a:lnTo>
                  <a:pt x="6629598" y="2538535"/>
                </a:lnTo>
                <a:lnTo>
                  <a:pt x="6619006" y="2538535"/>
                </a:lnTo>
                <a:cubicBezTo>
                  <a:pt x="6626067" y="2545596"/>
                  <a:pt x="6627832" y="2550890"/>
                  <a:pt x="6624302" y="2554421"/>
                </a:cubicBezTo>
                <a:cubicBezTo>
                  <a:pt x="6620772" y="2557952"/>
                  <a:pt x="6617242" y="2559716"/>
                  <a:pt x="6613711" y="2559716"/>
                </a:cubicBezTo>
                <a:cubicBezTo>
                  <a:pt x="6610182" y="2559716"/>
                  <a:pt x="6608416" y="2556185"/>
                  <a:pt x="6608416" y="2549125"/>
                </a:cubicBezTo>
                <a:lnTo>
                  <a:pt x="6576646" y="2538535"/>
                </a:lnTo>
                <a:lnTo>
                  <a:pt x="6513102" y="2517354"/>
                </a:lnTo>
                <a:lnTo>
                  <a:pt x="6460150" y="2506764"/>
                </a:lnTo>
                <a:cubicBezTo>
                  <a:pt x="6460150" y="2506764"/>
                  <a:pt x="6458384" y="2503233"/>
                  <a:pt x="6454855" y="2496173"/>
                </a:cubicBezTo>
                <a:cubicBezTo>
                  <a:pt x="6451326" y="2489114"/>
                  <a:pt x="6449560" y="2483818"/>
                  <a:pt x="6449560" y="2480287"/>
                </a:cubicBezTo>
                <a:cubicBezTo>
                  <a:pt x="6449560" y="2476757"/>
                  <a:pt x="6446031" y="2474992"/>
                  <a:pt x="6438970" y="2474992"/>
                </a:cubicBezTo>
                <a:cubicBezTo>
                  <a:pt x="6431909" y="2474992"/>
                  <a:pt x="6430144" y="2478523"/>
                  <a:pt x="6433675" y="2485583"/>
                </a:cubicBezTo>
                <a:cubicBezTo>
                  <a:pt x="6437204" y="2492643"/>
                  <a:pt x="6433675" y="2497938"/>
                  <a:pt x="6423084" y="2501469"/>
                </a:cubicBezTo>
                <a:cubicBezTo>
                  <a:pt x="6412494" y="2504999"/>
                  <a:pt x="6407198" y="2506764"/>
                  <a:pt x="6407198" y="2506764"/>
                </a:cubicBezTo>
                <a:cubicBezTo>
                  <a:pt x="6400138" y="2506764"/>
                  <a:pt x="6396608" y="2510294"/>
                  <a:pt x="6396608" y="2517354"/>
                </a:cubicBezTo>
                <a:cubicBezTo>
                  <a:pt x="6389547" y="2524414"/>
                  <a:pt x="6382488" y="2524414"/>
                  <a:pt x="6375428" y="2517354"/>
                </a:cubicBezTo>
                <a:cubicBezTo>
                  <a:pt x="6368367" y="2517354"/>
                  <a:pt x="6364836" y="2517354"/>
                  <a:pt x="6364836" y="2517354"/>
                </a:cubicBezTo>
                <a:cubicBezTo>
                  <a:pt x="6364836" y="2517354"/>
                  <a:pt x="6363072" y="2515589"/>
                  <a:pt x="6359542" y="2512058"/>
                </a:cubicBezTo>
                <a:cubicBezTo>
                  <a:pt x="6356012" y="2508529"/>
                  <a:pt x="6354246" y="2506764"/>
                  <a:pt x="6354246" y="2506764"/>
                </a:cubicBezTo>
                <a:cubicBezTo>
                  <a:pt x="6354246" y="2499704"/>
                  <a:pt x="6352480" y="2496173"/>
                  <a:pt x="6348950" y="2496173"/>
                </a:cubicBezTo>
                <a:cubicBezTo>
                  <a:pt x="6345422" y="2496173"/>
                  <a:pt x="6343656" y="2496173"/>
                  <a:pt x="6343656" y="2496173"/>
                </a:cubicBezTo>
                <a:lnTo>
                  <a:pt x="6333066" y="2485583"/>
                </a:lnTo>
                <a:cubicBezTo>
                  <a:pt x="6333066" y="2478523"/>
                  <a:pt x="6333066" y="2471462"/>
                  <a:pt x="6333066" y="2464402"/>
                </a:cubicBezTo>
                <a:cubicBezTo>
                  <a:pt x="6333066" y="2450281"/>
                  <a:pt x="6322476" y="2443221"/>
                  <a:pt x="6301294" y="2443221"/>
                </a:cubicBezTo>
                <a:cubicBezTo>
                  <a:pt x="6294234" y="2443221"/>
                  <a:pt x="6287174" y="2439691"/>
                  <a:pt x="6280114" y="2432631"/>
                </a:cubicBezTo>
                <a:lnTo>
                  <a:pt x="6285409" y="2432631"/>
                </a:lnTo>
                <a:cubicBezTo>
                  <a:pt x="6288938" y="2432631"/>
                  <a:pt x="6290704" y="2432631"/>
                  <a:pt x="6290704" y="2432631"/>
                </a:cubicBezTo>
                <a:cubicBezTo>
                  <a:pt x="6297765" y="2432631"/>
                  <a:pt x="6311884" y="2432631"/>
                  <a:pt x="6333066" y="2432631"/>
                </a:cubicBezTo>
                <a:close/>
                <a:moveTo>
                  <a:pt x="6333066" y="2416746"/>
                </a:moveTo>
                <a:cubicBezTo>
                  <a:pt x="6336595" y="2416746"/>
                  <a:pt x="6340126" y="2418510"/>
                  <a:pt x="6343656" y="2422040"/>
                </a:cubicBezTo>
                <a:lnTo>
                  <a:pt x="6333066" y="2422040"/>
                </a:lnTo>
                <a:lnTo>
                  <a:pt x="6322476" y="2422040"/>
                </a:lnTo>
                <a:cubicBezTo>
                  <a:pt x="6326005" y="2418510"/>
                  <a:pt x="6329536" y="2416746"/>
                  <a:pt x="6333066" y="2416746"/>
                </a:cubicBezTo>
                <a:close/>
                <a:moveTo>
                  <a:pt x="6926129" y="2411450"/>
                </a:moveTo>
                <a:cubicBezTo>
                  <a:pt x="6933189" y="2411450"/>
                  <a:pt x="6943780" y="2413215"/>
                  <a:pt x="6957900" y="2416746"/>
                </a:cubicBezTo>
                <a:cubicBezTo>
                  <a:pt x="6972020" y="2420275"/>
                  <a:pt x="6982610" y="2422040"/>
                  <a:pt x="6989670" y="2422040"/>
                </a:cubicBezTo>
                <a:lnTo>
                  <a:pt x="6957900" y="2422040"/>
                </a:lnTo>
                <a:lnTo>
                  <a:pt x="6936718" y="2422040"/>
                </a:lnTo>
                <a:close/>
                <a:moveTo>
                  <a:pt x="6724910" y="2411450"/>
                </a:moveTo>
                <a:cubicBezTo>
                  <a:pt x="6724910" y="2418510"/>
                  <a:pt x="6726676" y="2422040"/>
                  <a:pt x="6730206" y="2422040"/>
                </a:cubicBezTo>
                <a:cubicBezTo>
                  <a:pt x="6733736" y="2422040"/>
                  <a:pt x="6735502" y="2422040"/>
                  <a:pt x="6735502" y="2422040"/>
                </a:cubicBezTo>
                <a:cubicBezTo>
                  <a:pt x="6735502" y="2429100"/>
                  <a:pt x="6733736" y="2432631"/>
                  <a:pt x="6730206" y="2432631"/>
                </a:cubicBezTo>
                <a:cubicBezTo>
                  <a:pt x="6726676" y="2432631"/>
                  <a:pt x="6724910" y="2432631"/>
                  <a:pt x="6724910" y="2432631"/>
                </a:cubicBezTo>
                <a:lnTo>
                  <a:pt x="6724910" y="2422040"/>
                </a:lnTo>
                <a:close/>
                <a:moveTo>
                  <a:pt x="6068305" y="2411450"/>
                </a:moveTo>
                <a:cubicBezTo>
                  <a:pt x="6068305" y="2411450"/>
                  <a:pt x="6073601" y="2411450"/>
                  <a:pt x="6084190" y="2411450"/>
                </a:cubicBezTo>
                <a:cubicBezTo>
                  <a:pt x="6094782" y="2411450"/>
                  <a:pt x="6103606" y="2411450"/>
                  <a:pt x="6110668" y="2411450"/>
                </a:cubicBezTo>
                <a:cubicBezTo>
                  <a:pt x="6124786" y="2418510"/>
                  <a:pt x="6135378" y="2422040"/>
                  <a:pt x="6142438" y="2422040"/>
                </a:cubicBezTo>
                <a:lnTo>
                  <a:pt x="6078895" y="2422040"/>
                </a:lnTo>
                <a:close/>
                <a:moveTo>
                  <a:pt x="5644689" y="2411450"/>
                </a:moveTo>
                <a:cubicBezTo>
                  <a:pt x="5651750" y="2411450"/>
                  <a:pt x="5655279" y="2414981"/>
                  <a:pt x="5655279" y="2422040"/>
                </a:cubicBezTo>
                <a:cubicBezTo>
                  <a:pt x="5655279" y="2422040"/>
                  <a:pt x="5653514" y="2423805"/>
                  <a:pt x="5649984" y="2427335"/>
                </a:cubicBezTo>
                <a:cubicBezTo>
                  <a:pt x="5646454" y="2430866"/>
                  <a:pt x="5641160" y="2429100"/>
                  <a:pt x="5634099" y="2422040"/>
                </a:cubicBezTo>
                <a:close/>
                <a:moveTo>
                  <a:pt x="7193536" y="2406154"/>
                </a:moveTo>
                <a:cubicBezTo>
                  <a:pt x="7195302" y="2406154"/>
                  <a:pt x="7197949" y="2407919"/>
                  <a:pt x="7201480" y="2411450"/>
                </a:cubicBezTo>
                <a:lnTo>
                  <a:pt x="7190889" y="2411450"/>
                </a:lnTo>
                <a:cubicBezTo>
                  <a:pt x="7190889" y="2407919"/>
                  <a:pt x="7191771" y="2406154"/>
                  <a:pt x="7193536" y="2406154"/>
                </a:cubicBezTo>
                <a:close/>
                <a:moveTo>
                  <a:pt x="6796396" y="2406154"/>
                </a:moveTo>
                <a:cubicBezTo>
                  <a:pt x="6798162" y="2406154"/>
                  <a:pt x="6799044" y="2407919"/>
                  <a:pt x="6799044" y="2411450"/>
                </a:cubicBezTo>
                <a:cubicBezTo>
                  <a:pt x="6799044" y="2411450"/>
                  <a:pt x="6795514" y="2411450"/>
                  <a:pt x="6788454" y="2411450"/>
                </a:cubicBezTo>
                <a:cubicBezTo>
                  <a:pt x="6791984" y="2407919"/>
                  <a:pt x="6794632" y="2406154"/>
                  <a:pt x="6796396" y="2406154"/>
                </a:cubicBezTo>
                <a:close/>
                <a:moveTo>
                  <a:pt x="6904948" y="2400860"/>
                </a:moveTo>
                <a:lnTo>
                  <a:pt x="6904948" y="2411450"/>
                </a:lnTo>
                <a:lnTo>
                  <a:pt x="6883766" y="2411450"/>
                </a:lnTo>
                <a:cubicBezTo>
                  <a:pt x="6890828" y="2404390"/>
                  <a:pt x="6897888" y="2400860"/>
                  <a:pt x="6904948" y="2400860"/>
                </a:cubicBezTo>
                <a:close/>
                <a:moveTo>
                  <a:pt x="6269524" y="2400860"/>
                </a:moveTo>
                <a:cubicBezTo>
                  <a:pt x="6276584" y="2400860"/>
                  <a:pt x="6280114" y="2402625"/>
                  <a:pt x="6280114" y="2406154"/>
                </a:cubicBezTo>
                <a:cubicBezTo>
                  <a:pt x="6280114" y="2409685"/>
                  <a:pt x="6276584" y="2411450"/>
                  <a:pt x="6269524" y="2411450"/>
                </a:cubicBezTo>
                <a:cubicBezTo>
                  <a:pt x="6269524" y="2404390"/>
                  <a:pt x="6269524" y="2400860"/>
                  <a:pt x="6269524" y="2400860"/>
                </a:cubicBezTo>
                <a:close/>
                <a:moveTo>
                  <a:pt x="6243046" y="2400860"/>
                </a:moveTo>
                <a:cubicBezTo>
                  <a:pt x="6246576" y="2400860"/>
                  <a:pt x="6250108" y="2400860"/>
                  <a:pt x="6253638" y="2400860"/>
                </a:cubicBezTo>
                <a:cubicBezTo>
                  <a:pt x="6257168" y="2400860"/>
                  <a:pt x="6255402" y="2404390"/>
                  <a:pt x="6248342" y="2411450"/>
                </a:cubicBezTo>
                <a:cubicBezTo>
                  <a:pt x="6241282" y="2418510"/>
                  <a:pt x="6237752" y="2418510"/>
                  <a:pt x="6237752" y="2411450"/>
                </a:cubicBezTo>
                <a:cubicBezTo>
                  <a:pt x="6237752" y="2404390"/>
                  <a:pt x="6239517" y="2400860"/>
                  <a:pt x="6243046" y="2400860"/>
                </a:cubicBezTo>
                <a:close/>
                <a:moveTo>
                  <a:pt x="6098752" y="2394241"/>
                </a:moveTo>
                <a:cubicBezTo>
                  <a:pt x="6099635" y="2395123"/>
                  <a:pt x="6100076" y="2397329"/>
                  <a:pt x="6100076" y="2400860"/>
                </a:cubicBezTo>
                <a:cubicBezTo>
                  <a:pt x="6093016" y="2400860"/>
                  <a:pt x="6089486" y="2400860"/>
                  <a:pt x="6089486" y="2400860"/>
                </a:cubicBezTo>
                <a:cubicBezTo>
                  <a:pt x="6089486" y="2400860"/>
                  <a:pt x="6091251" y="2399095"/>
                  <a:pt x="6094782" y="2395565"/>
                </a:cubicBezTo>
                <a:cubicBezTo>
                  <a:pt x="6096546" y="2393800"/>
                  <a:pt x="6097870" y="2393357"/>
                  <a:pt x="6098752" y="2394241"/>
                </a:cubicBezTo>
                <a:close/>
                <a:moveTo>
                  <a:pt x="6597826" y="2379679"/>
                </a:moveTo>
                <a:lnTo>
                  <a:pt x="6619006" y="2379679"/>
                </a:lnTo>
                <a:lnTo>
                  <a:pt x="6629598" y="2400860"/>
                </a:lnTo>
                <a:cubicBezTo>
                  <a:pt x="6629598" y="2400860"/>
                  <a:pt x="6631362" y="2400860"/>
                  <a:pt x="6634892" y="2400860"/>
                </a:cubicBezTo>
                <a:cubicBezTo>
                  <a:pt x="6638422" y="2400860"/>
                  <a:pt x="6643717" y="2400860"/>
                  <a:pt x="6650778" y="2400860"/>
                </a:cubicBezTo>
                <a:cubicBezTo>
                  <a:pt x="6657839" y="2400860"/>
                  <a:pt x="6661368" y="2400860"/>
                  <a:pt x="6661368" y="2400860"/>
                </a:cubicBezTo>
                <a:cubicBezTo>
                  <a:pt x="6661368" y="2400860"/>
                  <a:pt x="6661368" y="2397329"/>
                  <a:pt x="6661368" y="2390269"/>
                </a:cubicBezTo>
                <a:cubicBezTo>
                  <a:pt x="6661368" y="2390269"/>
                  <a:pt x="6664898" y="2390269"/>
                  <a:pt x="6671958" y="2390269"/>
                </a:cubicBezTo>
                <a:cubicBezTo>
                  <a:pt x="6679020" y="2390269"/>
                  <a:pt x="6679020" y="2393800"/>
                  <a:pt x="6671958" y="2400860"/>
                </a:cubicBezTo>
                <a:cubicBezTo>
                  <a:pt x="6671958" y="2400860"/>
                  <a:pt x="6675488" y="2400860"/>
                  <a:pt x="6682550" y="2400860"/>
                </a:cubicBezTo>
                <a:cubicBezTo>
                  <a:pt x="6689610" y="2400860"/>
                  <a:pt x="6693140" y="2404390"/>
                  <a:pt x="6693140" y="2411450"/>
                </a:cubicBezTo>
                <a:lnTo>
                  <a:pt x="6671958" y="2411450"/>
                </a:lnTo>
                <a:lnTo>
                  <a:pt x="6650778" y="2422040"/>
                </a:lnTo>
                <a:lnTo>
                  <a:pt x="6640188" y="2422040"/>
                </a:lnTo>
                <a:lnTo>
                  <a:pt x="6619006" y="2400860"/>
                </a:lnTo>
                <a:cubicBezTo>
                  <a:pt x="6619006" y="2393800"/>
                  <a:pt x="6615477" y="2388504"/>
                  <a:pt x="6608416" y="2384973"/>
                </a:cubicBezTo>
                <a:cubicBezTo>
                  <a:pt x="6601355" y="2381444"/>
                  <a:pt x="6597826" y="2379679"/>
                  <a:pt x="6597826" y="2379679"/>
                </a:cubicBezTo>
                <a:close/>
                <a:moveTo>
                  <a:pt x="6153028" y="2379679"/>
                </a:moveTo>
                <a:cubicBezTo>
                  <a:pt x="6153028" y="2379679"/>
                  <a:pt x="6167149" y="2383209"/>
                  <a:pt x="6195390" y="2390269"/>
                </a:cubicBezTo>
                <a:lnTo>
                  <a:pt x="6237752" y="2400860"/>
                </a:lnTo>
                <a:lnTo>
                  <a:pt x="6205980" y="2400860"/>
                </a:lnTo>
                <a:cubicBezTo>
                  <a:pt x="6198920" y="2400860"/>
                  <a:pt x="6191861" y="2400860"/>
                  <a:pt x="6184800" y="2400860"/>
                </a:cubicBezTo>
                <a:cubicBezTo>
                  <a:pt x="6177738" y="2400860"/>
                  <a:pt x="6170680" y="2400860"/>
                  <a:pt x="6163620" y="2400860"/>
                </a:cubicBezTo>
                <a:cubicBezTo>
                  <a:pt x="6163620" y="2400860"/>
                  <a:pt x="6163620" y="2399095"/>
                  <a:pt x="6163620" y="2395565"/>
                </a:cubicBezTo>
                <a:cubicBezTo>
                  <a:pt x="6163620" y="2392034"/>
                  <a:pt x="6160090" y="2390269"/>
                  <a:pt x="6153028" y="2390269"/>
                </a:cubicBezTo>
                <a:close/>
                <a:moveTo>
                  <a:pt x="6791101" y="2374383"/>
                </a:moveTo>
                <a:cubicBezTo>
                  <a:pt x="6789334" y="2374383"/>
                  <a:pt x="6788454" y="2376149"/>
                  <a:pt x="6788454" y="2379679"/>
                </a:cubicBezTo>
                <a:lnTo>
                  <a:pt x="6799044" y="2379679"/>
                </a:lnTo>
                <a:cubicBezTo>
                  <a:pt x="6795512" y="2376149"/>
                  <a:pt x="6792866" y="2374383"/>
                  <a:pt x="6791101" y="2374383"/>
                </a:cubicBezTo>
                <a:close/>
                <a:moveTo>
                  <a:pt x="7635686" y="2369088"/>
                </a:moveTo>
                <a:lnTo>
                  <a:pt x="7646278" y="2379679"/>
                </a:lnTo>
                <a:lnTo>
                  <a:pt x="7638334" y="2379679"/>
                </a:lnTo>
                <a:cubicBezTo>
                  <a:pt x="7633039" y="2379679"/>
                  <a:pt x="7628626" y="2379679"/>
                  <a:pt x="7625096" y="2379679"/>
                </a:cubicBezTo>
                <a:cubicBezTo>
                  <a:pt x="7632156" y="2379679"/>
                  <a:pt x="7633922" y="2377914"/>
                  <a:pt x="7630390" y="2374383"/>
                </a:cubicBezTo>
                <a:cubicBezTo>
                  <a:pt x="7626861" y="2370852"/>
                  <a:pt x="7628626" y="2369088"/>
                  <a:pt x="7635686" y="2369088"/>
                </a:cubicBezTo>
                <a:close/>
                <a:moveTo>
                  <a:pt x="7540374" y="2369088"/>
                </a:moveTo>
                <a:lnTo>
                  <a:pt x="7540374" y="2379679"/>
                </a:lnTo>
                <a:lnTo>
                  <a:pt x="7529782" y="2379679"/>
                </a:lnTo>
                <a:cubicBezTo>
                  <a:pt x="7529782" y="2372619"/>
                  <a:pt x="7533312" y="2369088"/>
                  <a:pt x="7540374" y="2369088"/>
                </a:cubicBezTo>
                <a:close/>
                <a:moveTo>
                  <a:pt x="7487420" y="2369088"/>
                </a:moveTo>
                <a:cubicBezTo>
                  <a:pt x="7487420" y="2369088"/>
                  <a:pt x="7490951" y="2369088"/>
                  <a:pt x="7498011" y="2369088"/>
                </a:cubicBezTo>
                <a:cubicBezTo>
                  <a:pt x="7505072" y="2369088"/>
                  <a:pt x="7508601" y="2369088"/>
                  <a:pt x="7508601" y="2369088"/>
                </a:cubicBezTo>
                <a:cubicBezTo>
                  <a:pt x="7508601" y="2369088"/>
                  <a:pt x="7505072" y="2372619"/>
                  <a:pt x="7498011" y="2379679"/>
                </a:cubicBezTo>
                <a:cubicBezTo>
                  <a:pt x="7490951" y="2379679"/>
                  <a:pt x="7487420" y="2379679"/>
                  <a:pt x="7487420" y="2379679"/>
                </a:cubicBezTo>
                <a:cubicBezTo>
                  <a:pt x="7487420" y="2379679"/>
                  <a:pt x="7487420" y="2376148"/>
                  <a:pt x="7487420" y="2369088"/>
                </a:cubicBezTo>
                <a:close/>
                <a:moveTo>
                  <a:pt x="5930630" y="2369088"/>
                </a:moveTo>
                <a:lnTo>
                  <a:pt x="5951812" y="2369088"/>
                </a:lnTo>
                <a:lnTo>
                  <a:pt x="5951812" y="2379679"/>
                </a:lnTo>
                <a:cubicBezTo>
                  <a:pt x="5944750" y="2379679"/>
                  <a:pt x="5937690" y="2376148"/>
                  <a:pt x="5930630" y="2369088"/>
                </a:cubicBezTo>
                <a:close/>
                <a:moveTo>
                  <a:pt x="5761183" y="2369088"/>
                </a:moveTo>
                <a:lnTo>
                  <a:pt x="5782364" y="2369088"/>
                </a:lnTo>
                <a:lnTo>
                  <a:pt x="5803545" y="2379679"/>
                </a:lnTo>
                <a:cubicBezTo>
                  <a:pt x="5803545" y="2379679"/>
                  <a:pt x="5801780" y="2381444"/>
                  <a:pt x="5798250" y="2384973"/>
                </a:cubicBezTo>
                <a:cubicBezTo>
                  <a:pt x="5794720" y="2388504"/>
                  <a:pt x="5791189" y="2388504"/>
                  <a:pt x="5787660" y="2384973"/>
                </a:cubicBezTo>
                <a:cubicBezTo>
                  <a:pt x="5784130" y="2381444"/>
                  <a:pt x="5778834" y="2379679"/>
                  <a:pt x="5771774" y="2379679"/>
                </a:cubicBezTo>
                <a:close/>
                <a:moveTo>
                  <a:pt x="5655279" y="2369088"/>
                </a:moveTo>
                <a:lnTo>
                  <a:pt x="5676460" y="2379679"/>
                </a:lnTo>
                <a:lnTo>
                  <a:pt x="5676460" y="2390269"/>
                </a:lnTo>
                <a:lnTo>
                  <a:pt x="5655279" y="2390269"/>
                </a:lnTo>
                <a:lnTo>
                  <a:pt x="5644689" y="2390269"/>
                </a:lnTo>
                <a:cubicBezTo>
                  <a:pt x="5644689" y="2390269"/>
                  <a:pt x="5648218" y="2386739"/>
                  <a:pt x="5655279" y="2379679"/>
                </a:cubicBezTo>
                <a:cubicBezTo>
                  <a:pt x="5655279" y="2372619"/>
                  <a:pt x="5655279" y="2369088"/>
                  <a:pt x="5655279" y="2369088"/>
                </a:cubicBezTo>
                <a:close/>
                <a:moveTo>
                  <a:pt x="5591737" y="2369088"/>
                </a:moveTo>
                <a:lnTo>
                  <a:pt x="5612918" y="2369088"/>
                </a:lnTo>
                <a:lnTo>
                  <a:pt x="5602327" y="2379679"/>
                </a:lnTo>
                <a:close/>
                <a:moveTo>
                  <a:pt x="7400050" y="2363793"/>
                </a:moveTo>
                <a:cubicBezTo>
                  <a:pt x="7401816" y="2363793"/>
                  <a:pt x="7402697" y="2365558"/>
                  <a:pt x="7402697" y="2369088"/>
                </a:cubicBezTo>
                <a:lnTo>
                  <a:pt x="7392107" y="2369088"/>
                </a:lnTo>
                <a:cubicBezTo>
                  <a:pt x="7395636" y="2365558"/>
                  <a:pt x="7398285" y="2363793"/>
                  <a:pt x="7400050" y="2363793"/>
                </a:cubicBezTo>
                <a:close/>
                <a:moveTo>
                  <a:pt x="7095574" y="2358498"/>
                </a:moveTo>
                <a:cubicBezTo>
                  <a:pt x="7095574" y="2358498"/>
                  <a:pt x="7099106" y="2358498"/>
                  <a:pt x="7106166" y="2358498"/>
                </a:cubicBezTo>
                <a:cubicBezTo>
                  <a:pt x="7113226" y="2358498"/>
                  <a:pt x="7116756" y="2358498"/>
                  <a:pt x="7116756" y="2358498"/>
                </a:cubicBezTo>
                <a:lnTo>
                  <a:pt x="7106166" y="2369088"/>
                </a:lnTo>
                <a:close/>
                <a:moveTo>
                  <a:pt x="6184800" y="2358498"/>
                </a:moveTo>
                <a:cubicBezTo>
                  <a:pt x="6184800" y="2358498"/>
                  <a:pt x="6188330" y="2358498"/>
                  <a:pt x="6195390" y="2358498"/>
                </a:cubicBezTo>
                <a:cubicBezTo>
                  <a:pt x="6195390" y="2358498"/>
                  <a:pt x="6195390" y="2360263"/>
                  <a:pt x="6195390" y="2363793"/>
                </a:cubicBezTo>
                <a:cubicBezTo>
                  <a:pt x="6195390" y="2367323"/>
                  <a:pt x="6195390" y="2369088"/>
                  <a:pt x="6195390" y="2369088"/>
                </a:cubicBezTo>
                <a:close/>
                <a:moveTo>
                  <a:pt x="6126553" y="2358498"/>
                </a:moveTo>
                <a:cubicBezTo>
                  <a:pt x="6130082" y="2358498"/>
                  <a:pt x="6133613" y="2362029"/>
                  <a:pt x="6137142" y="2369088"/>
                </a:cubicBezTo>
                <a:cubicBezTo>
                  <a:pt x="6140672" y="2376148"/>
                  <a:pt x="6135378" y="2379679"/>
                  <a:pt x="6121257" y="2379679"/>
                </a:cubicBezTo>
                <a:lnTo>
                  <a:pt x="6100076" y="2369088"/>
                </a:lnTo>
                <a:lnTo>
                  <a:pt x="6110668" y="2369088"/>
                </a:lnTo>
                <a:lnTo>
                  <a:pt x="6121257" y="2369088"/>
                </a:lnTo>
                <a:cubicBezTo>
                  <a:pt x="6121257" y="2362029"/>
                  <a:pt x="6123024" y="2358498"/>
                  <a:pt x="6126553" y="2358498"/>
                </a:cubicBezTo>
                <a:close/>
                <a:moveTo>
                  <a:pt x="5475243" y="2358498"/>
                </a:moveTo>
                <a:lnTo>
                  <a:pt x="5485833" y="2358498"/>
                </a:lnTo>
                <a:cubicBezTo>
                  <a:pt x="5499954" y="2365558"/>
                  <a:pt x="5507014" y="2369088"/>
                  <a:pt x="5507014" y="2369088"/>
                </a:cubicBezTo>
                <a:lnTo>
                  <a:pt x="5538785" y="2379679"/>
                </a:lnTo>
                <a:cubicBezTo>
                  <a:pt x="5545846" y="2379679"/>
                  <a:pt x="5552906" y="2379679"/>
                  <a:pt x="5559966" y="2379679"/>
                </a:cubicBezTo>
                <a:cubicBezTo>
                  <a:pt x="5567026" y="2379679"/>
                  <a:pt x="5574087" y="2379679"/>
                  <a:pt x="5581147" y="2379679"/>
                </a:cubicBezTo>
                <a:lnTo>
                  <a:pt x="5517604" y="2390269"/>
                </a:lnTo>
                <a:cubicBezTo>
                  <a:pt x="5510544" y="2383209"/>
                  <a:pt x="5503483" y="2379679"/>
                  <a:pt x="5496423" y="2379679"/>
                </a:cubicBezTo>
                <a:close/>
                <a:moveTo>
                  <a:pt x="7892505" y="2353202"/>
                </a:moveTo>
                <a:cubicBezTo>
                  <a:pt x="7897801" y="2353202"/>
                  <a:pt x="7903977" y="2354967"/>
                  <a:pt x="7911038" y="2358498"/>
                </a:cubicBezTo>
                <a:cubicBezTo>
                  <a:pt x="7925157" y="2365558"/>
                  <a:pt x="7932219" y="2369088"/>
                  <a:pt x="7932219" y="2369088"/>
                </a:cubicBezTo>
                <a:lnTo>
                  <a:pt x="7953398" y="2379679"/>
                </a:lnTo>
                <a:lnTo>
                  <a:pt x="7963990" y="2379679"/>
                </a:lnTo>
                <a:cubicBezTo>
                  <a:pt x="7956928" y="2379679"/>
                  <a:pt x="7953398" y="2383209"/>
                  <a:pt x="7953398" y="2390269"/>
                </a:cubicBezTo>
                <a:cubicBezTo>
                  <a:pt x="7953398" y="2390269"/>
                  <a:pt x="7956928" y="2392034"/>
                  <a:pt x="7963990" y="2395565"/>
                </a:cubicBezTo>
                <a:cubicBezTo>
                  <a:pt x="7971050" y="2399095"/>
                  <a:pt x="7978109" y="2400860"/>
                  <a:pt x="7985171" y="2400860"/>
                </a:cubicBezTo>
                <a:lnTo>
                  <a:pt x="8069894" y="2443221"/>
                </a:lnTo>
                <a:cubicBezTo>
                  <a:pt x="8112254" y="2464402"/>
                  <a:pt x="8147556" y="2478523"/>
                  <a:pt x="8175798" y="2485583"/>
                </a:cubicBezTo>
                <a:cubicBezTo>
                  <a:pt x="8189917" y="2492643"/>
                  <a:pt x="8205802" y="2503233"/>
                  <a:pt x="8223454" y="2517354"/>
                </a:cubicBezTo>
                <a:cubicBezTo>
                  <a:pt x="8241106" y="2531475"/>
                  <a:pt x="8249931" y="2538535"/>
                  <a:pt x="8249931" y="2538535"/>
                </a:cubicBezTo>
                <a:cubicBezTo>
                  <a:pt x="8249931" y="2538535"/>
                  <a:pt x="8251695" y="2542066"/>
                  <a:pt x="8255225" y="2549125"/>
                </a:cubicBezTo>
                <a:cubicBezTo>
                  <a:pt x="8258756" y="2556185"/>
                  <a:pt x="8260521" y="2559716"/>
                  <a:pt x="8260521" y="2559716"/>
                </a:cubicBezTo>
                <a:lnTo>
                  <a:pt x="8249931" y="2559716"/>
                </a:lnTo>
                <a:lnTo>
                  <a:pt x="8228750" y="2549125"/>
                </a:lnTo>
                <a:cubicBezTo>
                  <a:pt x="8221689" y="2556185"/>
                  <a:pt x="8216394" y="2557952"/>
                  <a:pt x="8212864" y="2554421"/>
                </a:cubicBezTo>
                <a:cubicBezTo>
                  <a:pt x="8209335" y="2550890"/>
                  <a:pt x="8207569" y="2547360"/>
                  <a:pt x="8207569" y="2543831"/>
                </a:cubicBezTo>
                <a:cubicBezTo>
                  <a:pt x="8207569" y="2540300"/>
                  <a:pt x="8200508" y="2533240"/>
                  <a:pt x="8186387" y="2522650"/>
                </a:cubicBezTo>
                <a:cubicBezTo>
                  <a:pt x="8172268" y="2512058"/>
                  <a:pt x="8161677" y="2510294"/>
                  <a:pt x="8154617" y="2517354"/>
                </a:cubicBezTo>
                <a:cubicBezTo>
                  <a:pt x="8161677" y="2524414"/>
                  <a:pt x="8165206" y="2527944"/>
                  <a:pt x="8165206" y="2527944"/>
                </a:cubicBezTo>
                <a:lnTo>
                  <a:pt x="8112254" y="2485583"/>
                </a:lnTo>
                <a:cubicBezTo>
                  <a:pt x="8112254" y="2478523"/>
                  <a:pt x="8091075" y="2467933"/>
                  <a:pt x="8048712" y="2453812"/>
                </a:cubicBezTo>
                <a:lnTo>
                  <a:pt x="8016942" y="2432631"/>
                </a:lnTo>
                <a:cubicBezTo>
                  <a:pt x="8009880" y="2432631"/>
                  <a:pt x="8004586" y="2430866"/>
                  <a:pt x="8001056" y="2427335"/>
                </a:cubicBezTo>
                <a:cubicBezTo>
                  <a:pt x="7997527" y="2423805"/>
                  <a:pt x="7993994" y="2422040"/>
                  <a:pt x="7990465" y="2422040"/>
                </a:cubicBezTo>
                <a:cubicBezTo>
                  <a:pt x="7986935" y="2422040"/>
                  <a:pt x="7981640" y="2422040"/>
                  <a:pt x="7974579" y="2422040"/>
                </a:cubicBezTo>
                <a:cubicBezTo>
                  <a:pt x="7974579" y="2414981"/>
                  <a:pt x="7971050" y="2411450"/>
                  <a:pt x="7963990" y="2411450"/>
                </a:cubicBezTo>
                <a:cubicBezTo>
                  <a:pt x="7956928" y="2411450"/>
                  <a:pt x="7953398" y="2411450"/>
                  <a:pt x="7953398" y="2411450"/>
                </a:cubicBezTo>
                <a:cubicBezTo>
                  <a:pt x="7946338" y="2404390"/>
                  <a:pt x="7942808" y="2400860"/>
                  <a:pt x="7942808" y="2400860"/>
                </a:cubicBezTo>
                <a:cubicBezTo>
                  <a:pt x="7935748" y="2400860"/>
                  <a:pt x="7928688" y="2397329"/>
                  <a:pt x="7921627" y="2390269"/>
                </a:cubicBezTo>
                <a:lnTo>
                  <a:pt x="7911038" y="2379679"/>
                </a:lnTo>
                <a:lnTo>
                  <a:pt x="7879267" y="2358498"/>
                </a:lnTo>
                <a:cubicBezTo>
                  <a:pt x="7882796" y="2354967"/>
                  <a:pt x="7887209" y="2353202"/>
                  <a:pt x="7892505" y="2353202"/>
                </a:cubicBezTo>
                <a:close/>
                <a:moveTo>
                  <a:pt x="7180299" y="2347908"/>
                </a:moveTo>
                <a:lnTo>
                  <a:pt x="7212070" y="2358498"/>
                </a:lnTo>
                <a:cubicBezTo>
                  <a:pt x="7219130" y="2365558"/>
                  <a:pt x="7224426" y="2369088"/>
                  <a:pt x="7227956" y="2369088"/>
                </a:cubicBezTo>
                <a:cubicBezTo>
                  <a:pt x="7231485" y="2369088"/>
                  <a:pt x="7233251" y="2372619"/>
                  <a:pt x="7233251" y="2379679"/>
                </a:cubicBezTo>
                <a:lnTo>
                  <a:pt x="7190889" y="2379679"/>
                </a:lnTo>
                <a:cubicBezTo>
                  <a:pt x="7190889" y="2372619"/>
                  <a:pt x="7187360" y="2369088"/>
                  <a:pt x="7180299" y="2369088"/>
                </a:cubicBezTo>
                <a:cubicBezTo>
                  <a:pt x="7180299" y="2362029"/>
                  <a:pt x="7183828" y="2358498"/>
                  <a:pt x="7190889" y="2358498"/>
                </a:cubicBezTo>
                <a:lnTo>
                  <a:pt x="7180299" y="2358498"/>
                </a:lnTo>
                <a:close/>
                <a:moveTo>
                  <a:pt x="5835316" y="2337317"/>
                </a:moveTo>
                <a:lnTo>
                  <a:pt x="5856497" y="2347908"/>
                </a:lnTo>
                <a:cubicBezTo>
                  <a:pt x="5849436" y="2347908"/>
                  <a:pt x="5838847" y="2347908"/>
                  <a:pt x="5824726" y="2347908"/>
                </a:cubicBezTo>
                <a:close/>
                <a:moveTo>
                  <a:pt x="5533490" y="2337317"/>
                </a:moveTo>
                <a:cubicBezTo>
                  <a:pt x="5537020" y="2337317"/>
                  <a:pt x="5538785" y="2337317"/>
                  <a:pt x="5538785" y="2337317"/>
                </a:cubicBezTo>
                <a:lnTo>
                  <a:pt x="5517604" y="2358498"/>
                </a:lnTo>
                <a:lnTo>
                  <a:pt x="5517604" y="2347908"/>
                </a:lnTo>
                <a:cubicBezTo>
                  <a:pt x="5524664" y="2340848"/>
                  <a:pt x="5529960" y="2337317"/>
                  <a:pt x="5533490" y="2337317"/>
                </a:cubicBezTo>
                <a:close/>
                <a:moveTo>
                  <a:pt x="7450355" y="2332021"/>
                </a:moveTo>
                <a:cubicBezTo>
                  <a:pt x="7453884" y="2332021"/>
                  <a:pt x="7455649" y="2333787"/>
                  <a:pt x="7455649" y="2337317"/>
                </a:cubicBezTo>
                <a:lnTo>
                  <a:pt x="7445059" y="2347908"/>
                </a:lnTo>
                <a:lnTo>
                  <a:pt x="7434468" y="2337317"/>
                </a:lnTo>
                <a:cubicBezTo>
                  <a:pt x="7441528" y="2333787"/>
                  <a:pt x="7446824" y="2332021"/>
                  <a:pt x="7450355" y="2332021"/>
                </a:cubicBezTo>
                <a:close/>
                <a:moveTo>
                  <a:pt x="7274290" y="2330698"/>
                </a:moveTo>
                <a:cubicBezTo>
                  <a:pt x="7276937" y="2329815"/>
                  <a:pt x="7279142" y="2330256"/>
                  <a:pt x="7280908" y="2332021"/>
                </a:cubicBezTo>
                <a:cubicBezTo>
                  <a:pt x="7284437" y="2335552"/>
                  <a:pt x="7284437" y="2339082"/>
                  <a:pt x="7280908" y="2342612"/>
                </a:cubicBezTo>
                <a:cubicBezTo>
                  <a:pt x="7277378" y="2346143"/>
                  <a:pt x="7272082" y="2347908"/>
                  <a:pt x="7265022" y="2347908"/>
                </a:cubicBezTo>
                <a:lnTo>
                  <a:pt x="7265022" y="2337317"/>
                </a:lnTo>
                <a:cubicBezTo>
                  <a:pt x="7268553" y="2333787"/>
                  <a:pt x="7271641" y="2331581"/>
                  <a:pt x="7274290" y="2330698"/>
                </a:cubicBezTo>
                <a:close/>
                <a:moveTo>
                  <a:pt x="7805134" y="2326727"/>
                </a:moveTo>
                <a:cubicBezTo>
                  <a:pt x="7805134" y="2326727"/>
                  <a:pt x="7808663" y="2326727"/>
                  <a:pt x="7815724" y="2326727"/>
                </a:cubicBezTo>
                <a:cubicBezTo>
                  <a:pt x="7815724" y="2326727"/>
                  <a:pt x="7815724" y="2330256"/>
                  <a:pt x="7815724" y="2337317"/>
                </a:cubicBezTo>
                <a:cubicBezTo>
                  <a:pt x="7815724" y="2337317"/>
                  <a:pt x="7813957" y="2337317"/>
                  <a:pt x="7810428" y="2337317"/>
                </a:cubicBezTo>
                <a:cubicBezTo>
                  <a:pt x="7806898" y="2337317"/>
                  <a:pt x="7805134" y="2337317"/>
                  <a:pt x="7805134" y="2337317"/>
                </a:cubicBezTo>
                <a:cubicBezTo>
                  <a:pt x="7805134" y="2330256"/>
                  <a:pt x="7805134" y="2326727"/>
                  <a:pt x="7805134" y="2326727"/>
                </a:cubicBezTo>
                <a:close/>
                <a:moveTo>
                  <a:pt x="7582734" y="2326727"/>
                </a:moveTo>
                <a:lnTo>
                  <a:pt x="7593326" y="2326727"/>
                </a:lnTo>
                <a:lnTo>
                  <a:pt x="7582734" y="2337317"/>
                </a:lnTo>
                <a:close/>
                <a:moveTo>
                  <a:pt x="7492716" y="2326727"/>
                </a:moveTo>
                <a:cubicBezTo>
                  <a:pt x="7503307" y="2326727"/>
                  <a:pt x="7512130" y="2326727"/>
                  <a:pt x="7519192" y="2326727"/>
                </a:cubicBezTo>
                <a:lnTo>
                  <a:pt x="7519192" y="2337317"/>
                </a:lnTo>
                <a:cubicBezTo>
                  <a:pt x="7490951" y="2344377"/>
                  <a:pt x="7476830" y="2344377"/>
                  <a:pt x="7476830" y="2337317"/>
                </a:cubicBezTo>
                <a:cubicBezTo>
                  <a:pt x="7476830" y="2330256"/>
                  <a:pt x="7482126" y="2326727"/>
                  <a:pt x="7492716" y="2326727"/>
                </a:cubicBezTo>
                <a:close/>
                <a:moveTo>
                  <a:pt x="7053214" y="2326727"/>
                </a:moveTo>
                <a:cubicBezTo>
                  <a:pt x="7060274" y="2326727"/>
                  <a:pt x="7063804" y="2330256"/>
                  <a:pt x="7063804" y="2337317"/>
                </a:cubicBezTo>
                <a:lnTo>
                  <a:pt x="7053214" y="2337317"/>
                </a:lnTo>
                <a:cubicBezTo>
                  <a:pt x="7046154" y="2330256"/>
                  <a:pt x="7046154" y="2326727"/>
                  <a:pt x="7053214" y="2326727"/>
                </a:cubicBezTo>
                <a:close/>
                <a:moveTo>
                  <a:pt x="5782364" y="2326727"/>
                </a:moveTo>
                <a:lnTo>
                  <a:pt x="5792954" y="2326727"/>
                </a:lnTo>
                <a:cubicBezTo>
                  <a:pt x="5800016" y="2326727"/>
                  <a:pt x="5805311" y="2328492"/>
                  <a:pt x="5808840" y="2332021"/>
                </a:cubicBezTo>
                <a:cubicBezTo>
                  <a:pt x="5812370" y="2335552"/>
                  <a:pt x="5814135" y="2337317"/>
                  <a:pt x="5814135" y="2337317"/>
                </a:cubicBezTo>
                <a:lnTo>
                  <a:pt x="5792954" y="2337317"/>
                </a:lnTo>
                <a:close/>
                <a:moveTo>
                  <a:pt x="5718822" y="2326727"/>
                </a:moveTo>
                <a:cubicBezTo>
                  <a:pt x="5725882" y="2326727"/>
                  <a:pt x="5725882" y="2330256"/>
                  <a:pt x="5718822" y="2337317"/>
                </a:cubicBezTo>
                <a:cubicBezTo>
                  <a:pt x="5718822" y="2337317"/>
                  <a:pt x="5718822" y="2339082"/>
                  <a:pt x="5718822" y="2342612"/>
                </a:cubicBezTo>
                <a:cubicBezTo>
                  <a:pt x="5718822" y="2346143"/>
                  <a:pt x="5722352" y="2347908"/>
                  <a:pt x="5729412" y="2347908"/>
                </a:cubicBezTo>
                <a:lnTo>
                  <a:pt x="5729412" y="2358498"/>
                </a:lnTo>
                <a:lnTo>
                  <a:pt x="5655279" y="2358498"/>
                </a:lnTo>
                <a:lnTo>
                  <a:pt x="5644689" y="2358498"/>
                </a:lnTo>
                <a:cubicBezTo>
                  <a:pt x="5644689" y="2358498"/>
                  <a:pt x="5644689" y="2356733"/>
                  <a:pt x="5644689" y="2353202"/>
                </a:cubicBezTo>
                <a:cubicBezTo>
                  <a:pt x="5644689" y="2349673"/>
                  <a:pt x="5641160" y="2347908"/>
                  <a:pt x="5634099" y="2347908"/>
                </a:cubicBezTo>
                <a:cubicBezTo>
                  <a:pt x="5627039" y="2347908"/>
                  <a:pt x="5623508" y="2347908"/>
                  <a:pt x="5623508" y="2347908"/>
                </a:cubicBezTo>
                <a:cubicBezTo>
                  <a:pt x="5623508" y="2347908"/>
                  <a:pt x="5621743" y="2347908"/>
                  <a:pt x="5618214" y="2347908"/>
                </a:cubicBezTo>
                <a:cubicBezTo>
                  <a:pt x="5614683" y="2347908"/>
                  <a:pt x="5609387" y="2344377"/>
                  <a:pt x="5602327" y="2337317"/>
                </a:cubicBezTo>
                <a:cubicBezTo>
                  <a:pt x="5616448" y="2337317"/>
                  <a:pt x="5634099" y="2340848"/>
                  <a:pt x="5655279" y="2347908"/>
                </a:cubicBezTo>
                <a:cubicBezTo>
                  <a:pt x="5690580" y="2347908"/>
                  <a:pt x="5708232" y="2344377"/>
                  <a:pt x="5708232" y="2337317"/>
                </a:cubicBezTo>
                <a:cubicBezTo>
                  <a:pt x="5708232" y="2330256"/>
                  <a:pt x="5711762" y="2326727"/>
                  <a:pt x="5718822" y="2326727"/>
                </a:cubicBezTo>
                <a:close/>
                <a:moveTo>
                  <a:pt x="5665870" y="2326727"/>
                </a:moveTo>
                <a:cubicBezTo>
                  <a:pt x="5665870" y="2326727"/>
                  <a:pt x="5665870" y="2330256"/>
                  <a:pt x="5665870" y="2337317"/>
                </a:cubicBezTo>
                <a:lnTo>
                  <a:pt x="5644689" y="2337317"/>
                </a:lnTo>
                <a:close/>
                <a:moveTo>
                  <a:pt x="6047124" y="2321431"/>
                </a:moveTo>
                <a:lnTo>
                  <a:pt x="6057716" y="2326727"/>
                </a:lnTo>
                <a:cubicBezTo>
                  <a:pt x="6054184" y="2326727"/>
                  <a:pt x="6051538" y="2326286"/>
                  <a:pt x="6049772" y="2325403"/>
                </a:cubicBezTo>
                <a:close/>
                <a:moveTo>
                  <a:pt x="7836904" y="2316136"/>
                </a:moveTo>
                <a:cubicBezTo>
                  <a:pt x="7836904" y="2323196"/>
                  <a:pt x="7843965" y="2330256"/>
                  <a:pt x="7858085" y="2337317"/>
                </a:cubicBezTo>
                <a:cubicBezTo>
                  <a:pt x="7865146" y="2344377"/>
                  <a:pt x="7868675" y="2349673"/>
                  <a:pt x="7868675" y="2353202"/>
                </a:cubicBezTo>
                <a:cubicBezTo>
                  <a:pt x="7868675" y="2356733"/>
                  <a:pt x="7865146" y="2358498"/>
                  <a:pt x="7858085" y="2358498"/>
                </a:cubicBezTo>
                <a:lnTo>
                  <a:pt x="7847494" y="2347908"/>
                </a:lnTo>
                <a:cubicBezTo>
                  <a:pt x="7840434" y="2340848"/>
                  <a:pt x="7836904" y="2335552"/>
                  <a:pt x="7836904" y="2332021"/>
                </a:cubicBezTo>
                <a:cubicBezTo>
                  <a:pt x="7836904" y="2328492"/>
                  <a:pt x="7833375" y="2326727"/>
                  <a:pt x="7826313" y="2326727"/>
                </a:cubicBezTo>
                <a:close/>
                <a:moveTo>
                  <a:pt x="7312678" y="2316136"/>
                </a:moveTo>
                <a:cubicBezTo>
                  <a:pt x="7316208" y="2316136"/>
                  <a:pt x="7317974" y="2316136"/>
                  <a:pt x="7317974" y="2316136"/>
                </a:cubicBezTo>
                <a:lnTo>
                  <a:pt x="7307384" y="2326727"/>
                </a:lnTo>
                <a:cubicBezTo>
                  <a:pt x="7300322" y="2326727"/>
                  <a:pt x="7298559" y="2324962"/>
                  <a:pt x="7302088" y="2321431"/>
                </a:cubicBezTo>
                <a:cubicBezTo>
                  <a:pt x="7305618" y="2317900"/>
                  <a:pt x="7309149" y="2316136"/>
                  <a:pt x="7312678" y="2316136"/>
                </a:cubicBezTo>
                <a:close/>
                <a:moveTo>
                  <a:pt x="7010852" y="2316136"/>
                </a:moveTo>
                <a:lnTo>
                  <a:pt x="7021443" y="2326727"/>
                </a:lnTo>
                <a:cubicBezTo>
                  <a:pt x="7021443" y="2333787"/>
                  <a:pt x="7017914" y="2337317"/>
                  <a:pt x="7010852" y="2337317"/>
                </a:cubicBezTo>
                <a:cubicBezTo>
                  <a:pt x="7003792" y="2330256"/>
                  <a:pt x="7000262" y="2326727"/>
                  <a:pt x="7000262" y="2326727"/>
                </a:cubicBezTo>
                <a:cubicBezTo>
                  <a:pt x="7000262" y="2319667"/>
                  <a:pt x="7003792" y="2316136"/>
                  <a:pt x="7010852" y="2316136"/>
                </a:cubicBezTo>
                <a:close/>
                <a:moveTo>
                  <a:pt x="6036534" y="2316136"/>
                </a:moveTo>
                <a:lnTo>
                  <a:pt x="6044477" y="2317461"/>
                </a:lnTo>
                <a:cubicBezTo>
                  <a:pt x="6046242" y="2318343"/>
                  <a:pt x="6047124" y="2319667"/>
                  <a:pt x="6047124" y="2321431"/>
                </a:cubicBezTo>
                <a:close/>
                <a:moveTo>
                  <a:pt x="6004764" y="2316136"/>
                </a:moveTo>
                <a:cubicBezTo>
                  <a:pt x="6004764" y="2323196"/>
                  <a:pt x="6004764" y="2326727"/>
                  <a:pt x="6004764" y="2326727"/>
                </a:cubicBezTo>
                <a:cubicBezTo>
                  <a:pt x="6011824" y="2326727"/>
                  <a:pt x="6015353" y="2324962"/>
                  <a:pt x="6015353" y="2321431"/>
                </a:cubicBezTo>
                <a:cubicBezTo>
                  <a:pt x="6015353" y="2317900"/>
                  <a:pt x="6011824" y="2316136"/>
                  <a:pt x="6004764" y="2316136"/>
                </a:cubicBezTo>
                <a:close/>
                <a:moveTo>
                  <a:pt x="5401110" y="2316136"/>
                </a:moveTo>
                <a:lnTo>
                  <a:pt x="5485833" y="2326727"/>
                </a:lnTo>
                <a:lnTo>
                  <a:pt x="5496423" y="2347908"/>
                </a:lnTo>
                <a:cubicBezTo>
                  <a:pt x="5496423" y="2347908"/>
                  <a:pt x="5491128" y="2346143"/>
                  <a:pt x="5480538" y="2342612"/>
                </a:cubicBezTo>
                <a:cubicBezTo>
                  <a:pt x="5469948" y="2339082"/>
                  <a:pt x="5459356" y="2335552"/>
                  <a:pt x="5448766" y="2332021"/>
                </a:cubicBezTo>
                <a:cubicBezTo>
                  <a:pt x="5438176" y="2328492"/>
                  <a:pt x="5427586" y="2324962"/>
                  <a:pt x="5416996" y="2321431"/>
                </a:cubicBezTo>
                <a:cubicBezTo>
                  <a:pt x="5406404" y="2317900"/>
                  <a:pt x="5401110" y="2316136"/>
                  <a:pt x="5401110" y="2316136"/>
                </a:cubicBezTo>
                <a:close/>
                <a:moveTo>
                  <a:pt x="7773361" y="2305546"/>
                </a:moveTo>
                <a:cubicBezTo>
                  <a:pt x="7780423" y="2305546"/>
                  <a:pt x="7783952" y="2305546"/>
                  <a:pt x="7783952" y="2305546"/>
                </a:cubicBezTo>
                <a:lnTo>
                  <a:pt x="7794542" y="2316136"/>
                </a:lnTo>
                <a:lnTo>
                  <a:pt x="7789248" y="2316136"/>
                </a:lnTo>
                <a:cubicBezTo>
                  <a:pt x="7785717" y="2316136"/>
                  <a:pt x="7783952" y="2316136"/>
                  <a:pt x="7783952" y="2316136"/>
                </a:cubicBezTo>
                <a:close/>
                <a:moveTo>
                  <a:pt x="7667457" y="2305546"/>
                </a:moveTo>
                <a:cubicBezTo>
                  <a:pt x="7674519" y="2305546"/>
                  <a:pt x="7678048" y="2305546"/>
                  <a:pt x="7678048" y="2305546"/>
                </a:cubicBezTo>
                <a:cubicBezTo>
                  <a:pt x="7678048" y="2305546"/>
                  <a:pt x="7679813" y="2307311"/>
                  <a:pt x="7683344" y="2310841"/>
                </a:cubicBezTo>
                <a:cubicBezTo>
                  <a:pt x="7686874" y="2314371"/>
                  <a:pt x="7692168" y="2316136"/>
                  <a:pt x="7699230" y="2316136"/>
                </a:cubicBezTo>
                <a:lnTo>
                  <a:pt x="7678048" y="2316136"/>
                </a:lnTo>
                <a:close/>
                <a:moveTo>
                  <a:pt x="7550963" y="2305546"/>
                </a:moveTo>
                <a:cubicBezTo>
                  <a:pt x="7550963" y="2305546"/>
                  <a:pt x="7554492" y="2305546"/>
                  <a:pt x="7561553" y="2305546"/>
                </a:cubicBezTo>
                <a:cubicBezTo>
                  <a:pt x="7561553" y="2312606"/>
                  <a:pt x="7558024" y="2316136"/>
                  <a:pt x="7550963" y="2316136"/>
                </a:cubicBezTo>
                <a:cubicBezTo>
                  <a:pt x="7550963" y="2309077"/>
                  <a:pt x="7550963" y="2305546"/>
                  <a:pt x="7550963" y="2305546"/>
                </a:cubicBezTo>
                <a:close/>
                <a:moveTo>
                  <a:pt x="5655279" y="2305546"/>
                </a:moveTo>
                <a:cubicBezTo>
                  <a:pt x="5662340" y="2305546"/>
                  <a:pt x="5669400" y="2309077"/>
                  <a:pt x="5676460" y="2316136"/>
                </a:cubicBezTo>
                <a:lnTo>
                  <a:pt x="5665870" y="2316136"/>
                </a:lnTo>
                <a:lnTo>
                  <a:pt x="5644689" y="2316136"/>
                </a:lnTo>
                <a:cubicBezTo>
                  <a:pt x="5644689" y="2309077"/>
                  <a:pt x="5648218" y="2305546"/>
                  <a:pt x="5655279" y="2305546"/>
                </a:cubicBezTo>
                <a:close/>
                <a:moveTo>
                  <a:pt x="4871588" y="2305546"/>
                </a:moveTo>
                <a:cubicBezTo>
                  <a:pt x="4878648" y="2305546"/>
                  <a:pt x="4882180" y="2309077"/>
                  <a:pt x="4882180" y="2316136"/>
                </a:cubicBezTo>
                <a:lnTo>
                  <a:pt x="4871588" y="2316136"/>
                </a:lnTo>
                <a:close/>
                <a:moveTo>
                  <a:pt x="4765684" y="2305546"/>
                </a:moveTo>
                <a:cubicBezTo>
                  <a:pt x="4772744" y="2305546"/>
                  <a:pt x="4776276" y="2305546"/>
                  <a:pt x="4776276" y="2305546"/>
                </a:cubicBezTo>
                <a:cubicBezTo>
                  <a:pt x="4776276" y="2305546"/>
                  <a:pt x="4776276" y="2309077"/>
                  <a:pt x="4776276" y="2316136"/>
                </a:cubicBezTo>
                <a:lnTo>
                  <a:pt x="4765684" y="2316136"/>
                </a:lnTo>
                <a:close/>
                <a:moveTo>
                  <a:pt x="6092134" y="2302237"/>
                </a:moveTo>
                <a:cubicBezTo>
                  <a:pt x="6097429" y="2300912"/>
                  <a:pt x="6110668" y="2305546"/>
                  <a:pt x="6131847" y="2316136"/>
                </a:cubicBezTo>
                <a:cubicBezTo>
                  <a:pt x="6167149" y="2330256"/>
                  <a:pt x="6188330" y="2337317"/>
                  <a:pt x="6195390" y="2337317"/>
                </a:cubicBezTo>
                <a:cubicBezTo>
                  <a:pt x="6202450" y="2337317"/>
                  <a:pt x="6205980" y="2340848"/>
                  <a:pt x="6205980" y="2347908"/>
                </a:cubicBezTo>
                <a:cubicBezTo>
                  <a:pt x="6198920" y="2347908"/>
                  <a:pt x="6191861" y="2347908"/>
                  <a:pt x="6184800" y="2347908"/>
                </a:cubicBezTo>
                <a:cubicBezTo>
                  <a:pt x="6177738" y="2347908"/>
                  <a:pt x="6168914" y="2346143"/>
                  <a:pt x="6158324" y="2342612"/>
                </a:cubicBezTo>
                <a:cubicBezTo>
                  <a:pt x="6147734" y="2339082"/>
                  <a:pt x="6135378" y="2333787"/>
                  <a:pt x="6121257" y="2326727"/>
                </a:cubicBezTo>
                <a:cubicBezTo>
                  <a:pt x="6100076" y="2312606"/>
                  <a:pt x="6089486" y="2305546"/>
                  <a:pt x="6089486" y="2305546"/>
                </a:cubicBezTo>
                <a:cubicBezTo>
                  <a:pt x="6089486" y="2303781"/>
                  <a:pt x="6090368" y="2302677"/>
                  <a:pt x="6092134" y="2302237"/>
                </a:cubicBezTo>
                <a:close/>
                <a:moveTo>
                  <a:pt x="6407198" y="2294956"/>
                </a:moveTo>
                <a:lnTo>
                  <a:pt x="6417788" y="2294956"/>
                </a:lnTo>
                <a:cubicBezTo>
                  <a:pt x="6424850" y="2302015"/>
                  <a:pt x="6426614" y="2305546"/>
                  <a:pt x="6423084" y="2305546"/>
                </a:cubicBezTo>
                <a:cubicBezTo>
                  <a:pt x="6419554" y="2305546"/>
                  <a:pt x="6417788" y="2305546"/>
                  <a:pt x="6417788" y="2305546"/>
                </a:cubicBezTo>
                <a:close/>
                <a:moveTo>
                  <a:pt x="5708232" y="2294956"/>
                </a:moveTo>
                <a:cubicBezTo>
                  <a:pt x="5708232" y="2294956"/>
                  <a:pt x="5711762" y="2294956"/>
                  <a:pt x="5718822" y="2294956"/>
                </a:cubicBezTo>
                <a:cubicBezTo>
                  <a:pt x="5725882" y="2294956"/>
                  <a:pt x="5729412" y="2296721"/>
                  <a:pt x="5729412" y="2300250"/>
                </a:cubicBezTo>
                <a:cubicBezTo>
                  <a:pt x="5729412" y="2303781"/>
                  <a:pt x="5725882" y="2305546"/>
                  <a:pt x="5718822" y="2305546"/>
                </a:cubicBezTo>
                <a:cubicBezTo>
                  <a:pt x="5718822" y="2305546"/>
                  <a:pt x="5717058" y="2303781"/>
                  <a:pt x="5713526" y="2300250"/>
                </a:cubicBezTo>
                <a:cubicBezTo>
                  <a:pt x="5709997" y="2296721"/>
                  <a:pt x="5708232" y="2294956"/>
                  <a:pt x="5708232" y="2294956"/>
                </a:cubicBezTo>
                <a:close/>
                <a:moveTo>
                  <a:pt x="7302088" y="2284365"/>
                </a:moveTo>
                <a:cubicBezTo>
                  <a:pt x="7305618" y="2284365"/>
                  <a:pt x="7307384" y="2284365"/>
                  <a:pt x="7307384" y="2284365"/>
                </a:cubicBezTo>
                <a:lnTo>
                  <a:pt x="7296793" y="2294956"/>
                </a:lnTo>
                <a:cubicBezTo>
                  <a:pt x="7296793" y="2287896"/>
                  <a:pt x="7298559" y="2284365"/>
                  <a:pt x="7302088" y="2284365"/>
                </a:cubicBezTo>
                <a:close/>
                <a:moveTo>
                  <a:pt x="5972991" y="2284365"/>
                </a:moveTo>
                <a:lnTo>
                  <a:pt x="5983582" y="2294956"/>
                </a:lnTo>
                <a:cubicBezTo>
                  <a:pt x="5997702" y="2302015"/>
                  <a:pt x="6008293" y="2305546"/>
                  <a:pt x="6015353" y="2305546"/>
                </a:cubicBezTo>
                <a:lnTo>
                  <a:pt x="6036534" y="2316136"/>
                </a:lnTo>
                <a:cubicBezTo>
                  <a:pt x="6036534" y="2316136"/>
                  <a:pt x="6036534" y="2319667"/>
                  <a:pt x="6036534" y="2326727"/>
                </a:cubicBezTo>
                <a:cubicBezTo>
                  <a:pt x="6036534" y="2333787"/>
                  <a:pt x="6036534" y="2337317"/>
                  <a:pt x="6036534" y="2337317"/>
                </a:cubicBezTo>
                <a:cubicBezTo>
                  <a:pt x="6036534" y="2337317"/>
                  <a:pt x="6040064" y="2337317"/>
                  <a:pt x="6047124" y="2337317"/>
                </a:cubicBezTo>
                <a:lnTo>
                  <a:pt x="6057716" y="2347908"/>
                </a:lnTo>
                <a:lnTo>
                  <a:pt x="6078895" y="2358498"/>
                </a:lnTo>
                <a:lnTo>
                  <a:pt x="6100076" y="2358498"/>
                </a:lnTo>
                <a:lnTo>
                  <a:pt x="6078895" y="2369088"/>
                </a:lnTo>
                <a:cubicBezTo>
                  <a:pt x="6064776" y="2362029"/>
                  <a:pt x="6054186" y="2358498"/>
                  <a:pt x="6047124" y="2358498"/>
                </a:cubicBezTo>
                <a:cubicBezTo>
                  <a:pt x="6047124" y="2358498"/>
                  <a:pt x="6047124" y="2354967"/>
                  <a:pt x="6047124" y="2347908"/>
                </a:cubicBezTo>
                <a:lnTo>
                  <a:pt x="6036534" y="2347908"/>
                </a:lnTo>
                <a:cubicBezTo>
                  <a:pt x="6036534" y="2354967"/>
                  <a:pt x="6029474" y="2356733"/>
                  <a:pt x="6015353" y="2353202"/>
                </a:cubicBezTo>
                <a:cubicBezTo>
                  <a:pt x="6001234" y="2349673"/>
                  <a:pt x="5992408" y="2346143"/>
                  <a:pt x="5988878" y="2342612"/>
                </a:cubicBezTo>
                <a:cubicBezTo>
                  <a:pt x="5985347" y="2339082"/>
                  <a:pt x="5976520" y="2337317"/>
                  <a:pt x="5962401" y="2337317"/>
                </a:cubicBezTo>
                <a:cubicBezTo>
                  <a:pt x="5948280" y="2337317"/>
                  <a:pt x="5941220" y="2337317"/>
                  <a:pt x="5941220" y="2337317"/>
                </a:cubicBezTo>
                <a:lnTo>
                  <a:pt x="5983582" y="2316136"/>
                </a:lnTo>
                <a:lnTo>
                  <a:pt x="5994172" y="2305546"/>
                </a:lnTo>
                <a:lnTo>
                  <a:pt x="5972991" y="2294956"/>
                </a:lnTo>
                <a:lnTo>
                  <a:pt x="5962401" y="2294956"/>
                </a:lnTo>
                <a:close/>
                <a:moveTo>
                  <a:pt x="4808046" y="2284365"/>
                </a:moveTo>
                <a:cubicBezTo>
                  <a:pt x="4808046" y="2291425"/>
                  <a:pt x="4808046" y="2294956"/>
                  <a:pt x="4808046" y="2294956"/>
                </a:cubicBezTo>
                <a:cubicBezTo>
                  <a:pt x="4800986" y="2294956"/>
                  <a:pt x="4797456" y="2294956"/>
                  <a:pt x="4797456" y="2294956"/>
                </a:cubicBezTo>
                <a:close/>
                <a:moveTo>
                  <a:pt x="7688638" y="2273775"/>
                </a:moveTo>
                <a:cubicBezTo>
                  <a:pt x="7695700" y="2273775"/>
                  <a:pt x="7702759" y="2273775"/>
                  <a:pt x="7709820" y="2273775"/>
                </a:cubicBezTo>
                <a:lnTo>
                  <a:pt x="7699230" y="2284365"/>
                </a:lnTo>
                <a:close/>
                <a:moveTo>
                  <a:pt x="7021443" y="2273775"/>
                </a:moveTo>
                <a:lnTo>
                  <a:pt x="7032033" y="2284365"/>
                </a:lnTo>
                <a:lnTo>
                  <a:pt x="7021443" y="2284365"/>
                </a:lnTo>
                <a:cubicBezTo>
                  <a:pt x="7021443" y="2284365"/>
                  <a:pt x="7021443" y="2280834"/>
                  <a:pt x="7021443" y="2273775"/>
                </a:cubicBezTo>
                <a:close/>
                <a:moveTo>
                  <a:pt x="6608416" y="2273775"/>
                </a:moveTo>
                <a:cubicBezTo>
                  <a:pt x="6608416" y="2273775"/>
                  <a:pt x="6611946" y="2277304"/>
                  <a:pt x="6619006" y="2284365"/>
                </a:cubicBezTo>
                <a:cubicBezTo>
                  <a:pt x="6611946" y="2284365"/>
                  <a:pt x="6608416" y="2284365"/>
                  <a:pt x="6608416" y="2284365"/>
                </a:cubicBezTo>
                <a:close/>
                <a:moveTo>
                  <a:pt x="5295206" y="2273775"/>
                </a:moveTo>
                <a:lnTo>
                  <a:pt x="5348158" y="2294956"/>
                </a:lnTo>
                <a:cubicBezTo>
                  <a:pt x="5355218" y="2294956"/>
                  <a:pt x="5358748" y="2294956"/>
                  <a:pt x="5358748" y="2294956"/>
                </a:cubicBezTo>
                <a:cubicBezTo>
                  <a:pt x="5358748" y="2294956"/>
                  <a:pt x="5362278" y="2294956"/>
                  <a:pt x="5369339" y="2294956"/>
                </a:cubicBezTo>
                <a:cubicBezTo>
                  <a:pt x="5369339" y="2294956"/>
                  <a:pt x="5369339" y="2298485"/>
                  <a:pt x="5369339" y="2305546"/>
                </a:cubicBezTo>
                <a:cubicBezTo>
                  <a:pt x="5369339" y="2305546"/>
                  <a:pt x="5360512" y="2305546"/>
                  <a:pt x="5342862" y="2305546"/>
                </a:cubicBezTo>
                <a:cubicBezTo>
                  <a:pt x="5325212" y="2305546"/>
                  <a:pt x="5314621" y="2302015"/>
                  <a:pt x="5311092" y="2294956"/>
                </a:cubicBezTo>
                <a:cubicBezTo>
                  <a:pt x="5307560" y="2287896"/>
                  <a:pt x="5302266" y="2284365"/>
                  <a:pt x="5295206" y="2284365"/>
                </a:cubicBezTo>
                <a:close/>
                <a:moveTo>
                  <a:pt x="8175798" y="2263184"/>
                </a:moveTo>
                <a:cubicBezTo>
                  <a:pt x="8175798" y="2263184"/>
                  <a:pt x="8177564" y="2263184"/>
                  <a:pt x="8181093" y="2263184"/>
                </a:cubicBezTo>
                <a:cubicBezTo>
                  <a:pt x="8184623" y="2263184"/>
                  <a:pt x="8186387" y="2264948"/>
                  <a:pt x="8186387" y="2268479"/>
                </a:cubicBezTo>
                <a:cubicBezTo>
                  <a:pt x="8186387" y="2272010"/>
                  <a:pt x="8182858" y="2273775"/>
                  <a:pt x="8175798" y="2273775"/>
                </a:cubicBezTo>
                <a:cubicBezTo>
                  <a:pt x="8175798" y="2266715"/>
                  <a:pt x="8175798" y="2263184"/>
                  <a:pt x="8175798" y="2263184"/>
                </a:cubicBezTo>
                <a:close/>
                <a:moveTo>
                  <a:pt x="6163620" y="2263184"/>
                </a:moveTo>
                <a:lnTo>
                  <a:pt x="6163620" y="2273775"/>
                </a:lnTo>
                <a:cubicBezTo>
                  <a:pt x="6170680" y="2273775"/>
                  <a:pt x="6174209" y="2272010"/>
                  <a:pt x="6174209" y="2268479"/>
                </a:cubicBezTo>
                <a:cubicBezTo>
                  <a:pt x="6174209" y="2264948"/>
                  <a:pt x="6174209" y="2263184"/>
                  <a:pt x="6174209" y="2263184"/>
                </a:cubicBezTo>
                <a:cubicBezTo>
                  <a:pt x="6174209" y="2263184"/>
                  <a:pt x="6170680" y="2263184"/>
                  <a:pt x="6163620" y="2263184"/>
                </a:cubicBezTo>
                <a:close/>
                <a:moveTo>
                  <a:pt x="5814135" y="2263184"/>
                </a:moveTo>
                <a:cubicBezTo>
                  <a:pt x="5814135" y="2270244"/>
                  <a:pt x="5821196" y="2273775"/>
                  <a:pt x="5835316" y="2273775"/>
                </a:cubicBezTo>
                <a:lnTo>
                  <a:pt x="5824726" y="2263184"/>
                </a:lnTo>
                <a:close/>
                <a:moveTo>
                  <a:pt x="5581147" y="2263184"/>
                </a:moveTo>
                <a:lnTo>
                  <a:pt x="5623508" y="2284365"/>
                </a:lnTo>
                <a:lnTo>
                  <a:pt x="5602327" y="2284365"/>
                </a:lnTo>
                <a:lnTo>
                  <a:pt x="5591737" y="2284365"/>
                </a:lnTo>
                <a:lnTo>
                  <a:pt x="5591737" y="2294956"/>
                </a:lnTo>
                <a:lnTo>
                  <a:pt x="5581147" y="2273775"/>
                </a:lnTo>
                <a:cubicBezTo>
                  <a:pt x="5581147" y="2266715"/>
                  <a:pt x="5581147" y="2263184"/>
                  <a:pt x="5581147" y="2263184"/>
                </a:cubicBezTo>
                <a:close/>
                <a:moveTo>
                  <a:pt x="5475243" y="2263184"/>
                </a:moveTo>
                <a:lnTo>
                  <a:pt x="5496423" y="2273775"/>
                </a:lnTo>
                <a:cubicBezTo>
                  <a:pt x="5489362" y="2273775"/>
                  <a:pt x="5485833" y="2273775"/>
                  <a:pt x="5485833" y="2273775"/>
                </a:cubicBezTo>
                <a:cubicBezTo>
                  <a:pt x="5471712" y="2273775"/>
                  <a:pt x="5468182" y="2277304"/>
                  <a:pt x="5475243" y="2284365"/>
                </a:cubicBezTo>
                <a:cubicBezTo>
                  <a:pt x="5482304" y="2291425"/>
                  <a:pt x="5482304" y="2294956"/>
                  <a:pt x="5475243" y="2294956"/>
                </a:cubicBezTo>
                <a:cubicBezTo>
                  <a:pt x="5468182" y="2294956"/>
                  <a:pt x="5464652" y="2293190"/>
                  <a:pt x="5464652" y="2289660"/>
                </a:cubicBezTo>
                <a:cubicBezTo>
                  <a:pt x="5464652" y="2286129"/>
                  <a:pt x="5464652" y="2284365"/>
                  <a:pt x="5464652" y="2284365"/>
                </a:cubicBezTo>
                <a:lnTo>
                  <a:pt x="5464652" y="2273775"/>
                </a:lnTo>
                <a:close/>
                <a:moveTo>
                  <a:pt x="8165206" y="2252594"/>
                </a:moveTo>
                <a:cubicBezTo>
                  <a:pt x="8165206" y="2252594"/>
                  <a:pt x="8165206" y="2256125"/>
                  <a:pt x="8165206" y="2263184"/>
                </a:cubicBezTo>
                <a:cubicBezTo>
                  <a:pt x="8158146" y="2263184"/>
                  <a:pt x="8154617" y="2263184"/>
                  <a:pt x="8154617" y="2263184"/>
                </a:cubicBezTo>
                <a:close/>
                <a:moveTo>
                  <a:pt x="7190889" y="2252594"/>
                </a:moveTo>
                <a:cubicBezTo>
                  <a:pt x="7190889" y="2252594"/>
                  <a:pt x="7190889" y="2256125"/>
                  <a:pt x="7190889" y="2263184"/>
                </a:cubicBezTo>
                <a:cubicBezTo>
                  <a:pt x="7190889" y="2270244"/>
                  <a:pt x="7194418" y="2270244"/>
                  <a:pt x="7201480" y="2263184"/>
                </a:cubicBezTo>
                <a:cubicBezTo>
                  <a:pt x="7208540" y="2263184"/>
                  <a:pt x="7212070" y="2259654"/>
                  <a:pt x="7212070" y="2252594"/>
                </a:cubicBezTo>
                <a:cubicBezTo>
                  <a:pt x="7212070" y="2252594"/>
                  <a:pt x="7208540" y="2252594"/>
                  <a:pt x="7201480" y="2252594"/>
                </a:cubicBezTo>
                <a:cubicBezTo>
                  <a:pt x="7194418" y="2252594"/>
                  <a:pt x="7190889" y="2252594"/>
                  <a:pt x="7190889" y="2252594"/>
                </a:cubicBezTo>
                <a:close/>
                <a:moveTo>
                  <a:pt x="7047918" y="2252594"/>
                </a:moveTo>
                <a:cubicBezTo>
                  <a:pt x="7051448" y="2252594"/>
                  <a:pt x="7053214" y="2252594"/>
                  <a:pt x="7053214" y="2252594"/>
                </a:cubicBezTo>
                <a:lnTo>
                  <a:pt x="7042622" y="2263184"/>
                </a:lnTo>
                <a:cubicBezTo>
                  <a:pt x="7035562" y="2263184"/>
                  <a:pt x="7033799" y="2261419"/>
                  <a:pt x="7037328" y="2257889"/>
                </a:cubicBezTo>
                <a:cubicBezTo>
                  <a:pt x="7040858" y="2254359"/>
                  <a:pt x="7044389" y="2252594"/>
                  <a:pt x="7047918" y="2252594"/>
                </a:cubicBezTo>
                <a:close/>
                <a:moveTo>
                  <a:pt x="6735502" y="2252594"/>
                </a:moveTo>
                <a:cubicBezTo>
                  <a:pt x="6735502" y="2252594"/>
                  <a:pt x="6737266" y="2254359"/>
                  <a:pt x="6740796" y="2257889"/>
                </a:cubicBezTo>
                <a:cubicBezTo>
                  <a:pt x="6744326" y="2261419"/>
                  <a:pt x="6746092" y="2263184"/>
                  <a:pt x="6746092" y="2263184"/>
                </a:cubicBezTo>
                <a:cubicBezTo>
                  <a:pt x="6739032" y="2263184"/>
                  <a:pt x="6735502" y="2263184"/>
                  <a:pt x="6735502" y="2263184"/>
                </a:cubicBezTo>
                <a:close/>
                <a:moveTo>
                  <a:pt x="6714320" y="2252594"/>
                </a:moveTo>
                <a:cubicBezTo>
                  <a:pt x="6721381" y="2252594"/>
                  <a:pt x="6724910" y="2254359"/>
                  <a:pt x="6724910" y="2257889"/>
                </a:cubicBezTo>
                <a:cubicBezTo>
                  <a:pt x="6724910" y="2261419"/>
                  <a:pt x="6721381" y="2263184"/>
                  <a:pt x="6714320" y="2263184"/>
                </a:cubicBezTo>
                <a:cubicBezTo>
                  <a:pt x="6714320" y="2263184"/>
                  <a:pt x="6714320" y="2259654"/>
                  <a:pt x="6714320" y="2252594"/>
                </a:cubicBezTo>
                <a:close/>
                <a:moveTo>
                  <a:pt x="6401903" y="2252594"/>
                </a:moveTo>
                <a:cubicBezTo>
                  <a:pt x="6405432" y="2252594"/>
                  <a:pt x="6407198" y="2254359"/>
                  <a:pt x="6407198" y="2257889"/>
                </a:cubicBezTo>
                <a:cubicBezTo>
                  <a:pt x="6407198" y="2261419"/>
                  <a:pt x="6410728" y="2263184"/>
                  <a:pt x="6417788" y="2263184"/>
                </a:cubicBezTo>
                <a:cubicBezTo>
                  <a:pt x="6424850" y="2263184"/>
                  <a:pt x="6430144" y="2266715"/>
                  <a:pt x="6433675" y="2273775"/>
                </a:cubicBezTo>
                <a:cubicBezTo>
                  <a:pt x="6437204" y="2280834"/>
                  <a:pt x="6444265" y="2284365"/>
                  <a:pt x="6454855" y="2284365"/>
                </a:cubicBezTo>
                <a:cubicBezTo>
                  <a:pt x="6465446" y="2284365"/>
                  <a:pt x="6472506" y="2286129"/>
                  <a:pt x="6476036" y="2289660"/>
                </a:cubicBezTo>
                <a:cubicBezTo>
                  <a:pt x="6479566" y="2293190"/>
                  <a:pt x="6483098" y="2294956"/>
                  <a:pt x="6486627" y="2294956"/>
                </a:cubicBezTo>
                <a:cubicBezTo>
                  <a:pt x="6490156" y="2294956"/>
                  <a:pt x="6502512" y="2296721"/>
                  <a:pt x="6523694" y="2300250"/>
                </a:cubicBezTo>
                <a:cubicBezTo>
                  <a:pt x="6544874" y="2303781"/>
                  <a:pt x="6558994" y="2309077"/>
                  <a:pt x="6566054" y="2316136"/>
                </a:cubicBezTo>
                <a:lnTo>
                  <a:pt x="6576646" y="2316136"/>
                </a:lnTo>
                <a:cubicBezTo>
                  <a:pt x="6583706" y="2316136"/>
                  <a:pt x="6592531" y="2317900"/>
                  <a:pt x="6603121" y="2321431"/>
                </a:cubicBezTo>
                <a:cubicBezTo>
                  <a:pt x="6613711" y="2324962"/>
                  <a:pt x="6622536" y="2326727"/>
                  <a:pt x="6629598" y="2326727"/>
                </a:cubicBezTo>
                <a:lnTo>
                  <a:pt x="6640188" y="2326727"/>
                </a:lnTo>
                <a:lnTo>
                  <a:pt x="6650778" y="2326727"/>
                </a:lnTo>
                <a:lnTo>
                  <a:pt x="6671958" y="2337317"/>
                </a:lnTo>
                <a:cubicBezTo>
                  <a:pt x="6686079" y="2337317"/>
                  <a:pt x="6696669" y="2340848"/>
                  <a:pt x="6703730" y="2347908"/>
                </a:cubicBezTo>
                <a:cubicBezTo>
                  <a:pt x="6710791" y="2347908"/>
                  <a:pt x="6716086" y="2347908"/>
                  <a:pt x="6719616" y="2347908"/>
                </a:cubicBezTo>
                <a:cubicBezTo>
                  <a:pt x="6723146" y="2347908"/>
                  <a:pt x="6724910" y="2347908"/>
                  <a:pt x="6724910" y="2347908"/>
                </a:cubicBezTo>
                <a:cubicBezTo>
                  <a:pt x="6731972" y="2347908"/>
                  <a:pt x="6735502" y="2351437"/>
                  <a:pt x="6735502" y="2358498"/>
                </a:cubicBezTo>
                <a:cubicBezTo>
                  <a:pt x="6742562" y="2365558"/>
                  <a:pt x="6746092" y="2369088"/>
                  <a:pt x="6746092" y="2369088"/>
                </a:cubicBezTo>
                <a:cubicBezTo>
                  <a:pt x="6753152" y="2369088"/>
                  <a:pt x="6753152" y="2372619"/>
                  <a:pt x="6746092" y="2379679"/>
                </a:cubicBezTo>
                <a:lnTo>
                  <a:pt x="6756682" y="2390269"/>
                </a:lnTo>
                <a:cubicBezTo>
                  <a:pt x="6763743" y="2390269"/>
                  <a:pt x="6767272" y="2388504"/>
                  <a:pt x="6767272" y="2384973"/>
                </a:cubicBezTo>
                <a:cubicBezTo>
                  <a:pt x="6767272" y="2381444"/>
                  <a:pt x="6770802" y="2376148"/>
                  <a:pt x="6777862" y="2369088"/>
                </a:cubicBezTo>
                <a:cubicBezTo>
                  <a:pt x="6784924" y="2362029"/>
                  <a:pt x="6777862" y="2354967"/>
                  <a:pt x="6756682" y="2347908"/>
                </a:cubicBezTo>
                <a:cubicBezTo>
                  <a:pt x="6749621" y="2340848"/>
                  <a:pt x="6740796" y="2335552"/>
                  <a:pt x="6730206" y="2332021"/>
                </a:cubicBezTo>
                <a:cubicBezTo>
                  <a:pt x="6719616" y="2328492"/>
                  <a:pt x="6710791" y="2326727"/>
                  <a:pt x="6703730" y="2326727"/>
                </a:cubicBezTo>
                <a:cubicBezTo>
                  <a:pt x="6689610" y="2326727"/>
                  <a:pt x="6682550" y="2326727"/>
                  <a:pt x="6682550" y="2326727"/>
                </a:cubicBezTo>
                <a:cubicBezTo>
                  <a:pt x="6689610" y="2326727"/>
                  <a:pt x="6696669" y="2324962"/>
                  <a:pt x="6703730" y="2321431"/>
                </a:cubicBezTo>
                <a:cubicBezTo>
                  <a:pt x="6710791" y="2317900"/>
                  <a:pt x="6717850" y="2316136"/>
                  <a:pt x="6724910" y="2316136"/>
                </a:cubicBezTo>
                <a:cubicBezTo>
                  <a:pt x="6724910" y="2323196"/>
                  <a:pt x="6726676" y="2326727"/>
                  <a:pt x="6730206" y="2326727"/>
                </a:cubicBezTo>
                <a:cubicBezTo>
                  <a:pt x="6733736" y="2326727"/>
                  <a:pt x="6739032" y="2326727"/>
                  <a:pt x="6746092" y="2326727"/>
                </a:cubicBezTo>
                <a:cubicBezTo>
                  <a:pt x="6753152" y="2326727"/>
                  <a:pt x="6760212" y="2330256"/>
                  <a:pt x="6767272" y="2337317"/>
                </a:cubicBezTo>
                <a:lnTo>
                  <a:pt x="6809634" y="2347908"/>
                </a:lnTo>
                <a:cubicBezTo>
                  <a:pt x="6859056" y="2362029"/>
                  <a:pt x="6887296" y="2372619"/>
                  <a:pt x="6894358" y="2379679"/>
                </a:cubicBezTo>
                <a:lnTo>
                  <a:pt x="6904948" y="2379679"/>
                </a:lnTo>
                <a:lnTo>
                  <a:pt x="6926129" y="2390269"/>
                </a:lnTo>
                <a:lnTo>
                  <a:pt x="6936718" y="2400860"/>
                </a:lnTo>
                <a:lnTo>
                  <a:pt x="6926129" y="2400860"/>
                </a:lnTo>
                <a:cubicBezTo>
                  <a:pt x="6912008" y="2393800"/>
                  <a:pt x="6901418" y="2390269"/>
                  <a:pt x="6894358" y="2390269"/>
                </a:cubicBezTo>
                <a:cubicBezTo>
                  <a:pt x="6887296" y="2390269"/>
                  <a:pt x="6883766" y="2393800"/>
                  <a:pt x="6883766" y="2400860"/>
                </a:cubicBezTo>
                <a:lnTo>
                  <a:pt x="6873177" y="2400860"/>
                </a:lnTo>
                <a:cubicBezTo>
                  <a:pt x="6873177" y="2400860"/>
                  <a:pt x="6867881" y="2400860"/>
                  <a:pt x="6857292" y="2400860"/>
                </a:cubicBezTo>
                <a:cubicBezTo>
                  <a:pt x="6846700" y="2400860"/>
                  <a:pt x="6841406" y="2402625"/>
                  <a:pt x="6841406" y="2406154"/>
                </a:cubicBezTo>
                <a:cubicBezTo>
                  <a:pt x="6841406" y="2409685"/>
                  <a:pt x="6844936" y="2411450"/>
                  <a:pt x="6851996" y="2411450"/>
                </a:cubicBezTo>
                <a:cubicBezTo>
                  <a:pt x="6851996" y="2411450"/>
                  <a:pt x="6853762" y="2413215"/>
                  <a:pt x="6857292" y="2416746"/>
                </a:cubicBezTo>
                <a:cubicBezTo>
                  <a:pt x="6860821" y="2420275"/>
                  <a:pt x="6862587" y="2422040"/>
                  <a:pt x="6862587" y="2422040"/>
                </a:cubicBezTo>
                <a:cubicBezTo>
                  <a:pt x="6862587" y="2429100"/>
                  <a:pt x="6866116" y="2429100"/>
                  <a:pt x="6873177" y="2422040"/>
                </a:cubicBezTo>
                <a:cubicBezTo>
                  <a:pt x="6880237" y="2422040"/>
                  <a:pt x="6885532" y="2423805"/>
                  <a:pt x="6889062" y="2427335"/>
                </a:cubicBezTo>
                <a:cubicBezTo>
                  <a:pt x="6892592" y="2430866"/>
                  <a:pt x="6894358" y="2432631"/>
                  <a:pt x="6894358" y="2432631"/>
                </a:cubicBezTo>
                <a:cubicBezTo>
                  <a:pt x="6894358" y="2432631"/>
                  <a:pt x="6897888" y="2436161"/>
                  <a:pt x="6904948" y="2443221"/>
                </a:cubicBezTo>
                <a:lnTo>
                  <a:pt x="6904948" y="2432631"/>
                </a:lnTo>
                <a:lnTo>
                  <a:pt x="6915539" y="2432631"/>
                </a:lnTo>
                <a:cubicBezTo>
                  <a:pt x="6922600" y="2432631"/>
                  <a:pt x="6929658" y="2432631"/>
                  <a:pt x="6936718" y="2432631"/>
                </a:cubicBezTo>
                <a:cubicBezTo>
                  <a:pt x="6936718" y="2432631"/>
                  <a:pt x="6940248" y="2434396"/>
                  <a:pt x="6947310" y="2437927"/>
                </a:cubicBezTo>
                <a:cubicBezTo>
                  <a:pt x="6954370" y="2441456"/>
                  <a:pt x="6961429" y="2443221"/>
                  <a:pt x="6968491" y="2443221"/>
                </a:cubicBezTo>
                <a:cubicBezTo>
                  <a:pt x="7003792" y="2443221"/>
                  <a:pt x="7024972" y="2446752"/>
                  <a:pt x="7032033" y="2453812"/>
                </a:cubicBezTo>
                <a:cubicBezTo>
                  <a:pt x="7032033" y="2453812"/>
                  <a:pt x="7035562" y="2453812"/>
                  <a:pt x="7042622" y="2453812"/>
                </a:cubicBezTo>
                <a:cubicBezTo>
                  <a:pt x="7049684" y="2453812"/>
                  <a:pt x="7056744" y="2453812"/>
                  <a:pt x="7063804" y="2453812"/>
                </a:cubicBezTo>
                <a:lnTo>
                  <a:pt x="7084985" y="2453812"/>
                </a:lnTo>
                <a:cubicBezTo>
                  <a:pt x="7084985" y="2460871"/>
                  <a:pt x="7088514" y="2467933"/>
                  <a:pt x="7095574" y="2474992"/>
                </a:cubicBezTo>
                <a:lnTo>
                  <a:pt x="7106166" y="2485583"/>
                </a:lnTo>
                <a:lnTo>
                  <a:pt x="7084985" y="2485583"/>
                </a:lnTo>
                <a:cubicBezTo>
                  <a:pt x="7077924" y="2471462"/>
                  <a:pt x="7067333" y="2464402"/>
                  <a:pt x="7053214" y="2464402"/>
                </a:cubicBezTo>
                <a:cubicBezTo>
                  <a:pt x="7046154" y="2464402"/>
                  <a:pt x="7039093" y="2462637"/>
                  <a:pt x="7032033" y="2459106"/>
                </a:cubicBezTo>
                <a:cubicBezTo>
                  <a:pt x="7024972" y="2455577"/>
                  <a:pt x="7014381" y="2453812"/>
                  <a:pt x="7000262" y="2453812"/>
                </a:cubicBezTo>
                <a:cubicBezTo>
                  <a:pt x="6979081" y="2460871"/>
                  <a:pt x="6954370" y="2462637"/>
                  <a:pt x="6926129" y="2459106"/>
                </a:cubicBezTo>
                <a:cubicBezTo>
                  <a:pt x="6897888" y="2455577"/>
                  <a:pt x="6883766" y="2452047"/>
                  <a:pt x="6883766" y="2448517"/>
                </a:cubicBezTo>
                <a:cubicBezTo>
                  <a:pt x="6883766" y="2444986"/>
                  <a:pt x="6880237" y="2446752"/>
                  <a:pt x="6873177" y="2453812"/>
                </a:cubicBezTo>
                <a:cubicBezTo>
                  <a:pt x="6866116" y="2460871"/>
                  <a:pt x="6859056" y="2464402"/>
                  <a:pt x="6851996" y="2464402"/>
                </a:cubicBezTo>
                <a:cubicBezTo>
                  <a:pt x="6844936" y="2464402"/>
                  <a:pt x="6841406" y="2460871"/>
                  <a:pt x="6841406" y="2453812"/>
                </a:cubicBezTo>
                <a:cubicBezTo>
                  <a:pt x="6841406" y="2453812"/>
                  <a:pt x="6843170" y="2452047"/>
                  <a:pt x="6846700" y="2448517"/>
                </a:cubicBezTo>
                <a:cubicBezTo>
                  <a:pt x="6850230" y="2444986"/>
                  <a:pt x="6855525" y="2443221"/>
                  <a:pt x="6862587" y="2443221"/>
                </a:cubicBezTo>
                <a:lnTo>
                  <a:pt x="6873177" y="2443221"/>
                </a:lnTo>
                <a:lnTo>
                  <a:pt x="6862587" y="2432631"/>
                </a:lnTo>
                <a:lnTo>
                  <a:pt x="6830814" y="2443221"/>
                </a:lnTo>
                <a:lnTo>
                  <a:pt x="6809634" y="2453812"/>
                </a:lnTo>
                <a:cubicBezTo>
                  <a:pt x="6809634" y="2446752"/>
                  <a:pt x="6802573" y="2443221"/>
                  <a:pt x="6788454" y="2443221"/>
                </a:cubicBezTo>
                <a:lnTo>
                  <a:pt x="6756682" y="2422040"/>
                </a:lnTo>
                <a:cubicBezTo>
                  <a:pt x="6756682" y="2422040"/>
                  <a:pt x="6760212" y="2423805"/>
                  <a:pt x="6767272" y="2427335"/>
                </a:cubicBezTo>
                <a:cubicBezTo>
                  <a:pt x="6774333" y="2430866"/>
                  <a:pt x="6788454" y="2432631"/>
                  <a:pt x="6809634" y="2432631"/>
                </a:cubicBezTo>
                <a:lnTo>
                  <a:pt x="6830814" y="2422040"/>
                </a:lnTo>
                <a:cubicBezTo>
                  <a:pt x="6830814" y="2422040"/>
                  <a:pt x="6827285" y="2422040"/>
                  <a:pt x="6820224" y="2422040"/>
                </a:cubicBezTo>
                <a:lnTo>
                  <a:pt x="6809634" y="2411450"/>
                </a:lnTo>
                <a:cubicBezTo>
                  <a:pt x="6809634" y="2404390"/>
                  <a:pt x="6813164" y="2400860"/>
                  <a:pt x="6820224" y="2400860"/>
                </a:cubicBezTo>
                <a:cubicBezTo>
                  <a:pt x="6820224" y="2400860"/>
                  <a:pt x="6821991" y="2400860"/>
                  <a:pt x="6825520" y="2400860"/>
                </a:cubicBezTo>
                <a:cubicBezTo>
                  <a:pt x="6829050" y="2400860"/>
                  <a:pt x="6830814" y="2397329"/>
                  <a:pt x="6830814" y="2390269"/>
                </a:cubicBezTo>
                <a:cubicBezTo>
                  <a:pt x="6837876" y="2390269"/>
                  <a:pt x="6837876" y="2386739"/>
                  <a:pt x="6830814" y="2379679"/>
                </a:cubicBezTo>
                <a:cubicBezTo>
                  <a:pt x="6823754" y="2372619"/>
                  <a:pt x="6818458" y="2370852"/>
                  <a:pt x="6814929" y="2374383"/>
                </a:cubicBezTo>
                <a:cubicBezTo>
                  <a:pt x="6811400" y="2377914"/>
                  <a:pt x="6809634" y="2381444"/>
                  <a:pt x="6809634" y="2384973"/>
                </a:cubicBezTo>
                <a:cubicBezTo>
                  <a:pt x="6809634" y="2388504"/>
                  <a:pt x="6806104" y="2388504"/>
                  <a:pt x="6799044" y="2384973"/>
                </a:cubicBezTo>
                <a:cubicBezTo>
                  <a:pt x="6791984" y="2381444"/>
                  <a:pt x="6786688" y="2383209"/>
                  <a:pt x="6783158" y="2390269"/>
                </a:cubicBezTo>
                <a:cubicBezTo>
                  <a:pt x="6779628" y="2397329"/>
                  <a:pt x="6772568" y="2400860"/>
                  <a:pt x="6761977" y="2400860"/>
                </a:cubicBezTo>
                <a:cubicBezTo>
                  <a:pt x="6751387" y="2400860"/>
                  <a:pt x="6742562" y="2397329"/>
                  <a:pt x="6735502" y="2390269"/>
                </a:cubicBezTo>
                <a:cubicBezTo>
                  <a:pt x="6728440" y="2390269"/>
                  <a:pt x="6724910" y="2390269"/>
                  <a:pt x="6724910" y="2390269"/>
                </a:cubicBezTo>
                <a:cubicBezTo>
                  <a:pt x="6703730" y="2397329"/>
                  <a:pt x="6675488" y="2393800"/>
                  <a:pt x="6640188" y="2379679"/>
                </a:cubicBezTo>
                <a:cubicBezTo>
                  <a:pt x="6626067" y="2372619"/>
                  <a:pt x="6608416" y="2365558"/>
                  <a:pt x="6587236" y="2358498"/>
                </a:cubicBezTo>
                <a:cubicBezTo>
                  <a:pt x="6573115" y="2358498"/>
                  <a:pt x="6562525" y="2354967"/>
                  <a:pt x="6555464" y="2347908"/>
                </a:cubicBezTo>
                <a:cubicBezTo>
                  <a:pt x="6548403" y="2347908"/>
                  <a:pt x="6541344" y="2347908"/>
                  <a:pt x="6534284" y="2347908"/>
                </a:cubicBezTo>
                <a:cubicBezTo>
                  <a:pt x="6534284" y="2354967"/>
                  <a:pt x="6537813" y="2362029"/>
                  <a:pt x="6544874" y="2369088"/>
                </a:cubicBezTo>
                <a:cubicBezTo>
                  <a:pt x="6551935" y="2376148"/>
                  <a:pt x="6548403" y="2379679"/>
                  <a:pt x="6534284" y="2379679"/>
                </a:cubicBezTo>
                <a:lnTo>
                  <a:pt x="6513102" y="2369088"/>
                </a:lnTo>
                <a:cubicBezTo>
                  <a:pt x="6513102" y="2369088"/>
                  <a:pt x="6516632" y="2369088"/>
                  <a:pt x="6523694" y="2369088"/>
                </a:cubicBezTo>
                <a:cubicBezTo>
                  <a:pt x="6523694" y="2369088"/>
                  <a:pt x="6523694" y="2365558"/>
                  <a:pt x="6523694" y="2358498"/>
                </a:cubicBezTo>
                <a:cubicBezTo>
                  <a:pt x="6523694" y="2351437"/>
                  <a:pt x="6523694" y="2347908"/>
                  <a:pt x="6523694" y="2347908"/>
                </a:cubicBezTo>
                <a:cubicBezTo>
                  <a:pt x="6523694" y="2347908"/>
                  <a:pt x="6520163" y="2347908"/>
                  <a:pt x="6513102" y="2347908"/>
                </a:cubicBezTo>
                <a:cubicBezTo>
                  <a:pt x="6513102" y="2354967"/>
                  <a:pt x="6509573" y="2358498"/>
                  <a:pt x="6502512" y="2358498"/>
                </a:cubicBezTo>
                <a:cubicBezTo>
                  <a:pt x="6495451" y="2358498"/>
                  <a:pt x="6491922" y="2354967"/>
                  <a:pt x="6491922" y="2347908"/>
                </a:cubicBezTo>
                <a:lnTo>
                  <a:pt x="6491922" y="2337317"/>
                </a:lnTo>
                <a:lnTo>
                  <a:pt x="6470740" y="2326727"/>
                </a:lnTo>
                <a:cubicBezTo>
                  <a:pt x="6463680" y="2326727"/>
                  <a:pt x="6460150" y="2326727"/>
                  <a:pt x="6460150" y="2326727"/>
                </a:cubicBezTo>
                <a:cubicBezTo>
                  <a:pt x="6460150" y="2333787"/>
                  <a:pt x="6460150" y="2337317"/>
                  <a:pt x="6460150" y="2337317"/>
                </a:cubicBezTo>
                <a:lnTo>
                  <a:pt x="6470740" y="2337317"/>
                </a:lnTo>
                <a:cubicBezTo>
                  <a:pt x="6470740" y="2351437"/>
                  <a:pt x="6442499" y="2351437"/>
                  <a:pt x="6386018" y="2337317"/>
                </a:cubicBezTo>
                <a:cubicBezTo>
                  <a:pt x="6371898" y="2330256"/>
                  <a:pt x="6357776" y="2330256"/>
                  <a:pt x="6343656" y="2337317"/>
                </a:cubicBezTo>
                <a:cubicBezTo>
                  <a:pt x="6343656" y="2337317"/>
                  <a:pt x="6338361" y="2335552"/>
                  <a:pt x="6327771" y="2332021"/>
                </a:cubicBezTo>
                <a:cubicBezTo>
                  <a:pt x="6317180" y="2328492"/>
                  <a:pt x="6308354" y="2324962"/>
                  <a:pt x="6301294" y="2321431"/>
                </a:cubicBezTo>
                <a:cubicBezTo>
                  <a:pt x="6294234" y="2317900"/>
                  <a:pt x="6287174" y="2316136"/>
                  <a:pt x="6280114" y="2316136"/>
                </a:cubicBezTo>
                <a:cubicBezTo>
                  <a:pt x="6273053" y="2316136"/>
                  <a:pt x="6269524" y="2316136"/>
                  <a:pt x="6269524" y="2316136"/>
                </a:cubicBezTo>
                <a:cubicBezTo>
                  <a:pt x="6269524" y="2316136"/>
                  <a:pt x="6267758" y="2316136"/>
                  <a:pt x="6264228" y="2316136"/>
                </a:cubicBezTo>
                <a:cubicBezTo>
                  <a:pt x="6260698" y="2316136"/>
                  <a:pt x="6255402" y="2312606"/>
                  <a:pt x="6248342" y="2305546"/>
                </a:cubicBezTo>
                <a:cubicBezTo>
                  <a:pt x="6255402" y="2305546"/>
                  <a:pt x="6260698" y="2305546"/>
                  <a:pt x="6264228" y="2305546"/>
                </a:cubicBezTo>
                <a:cubicBezTo>
                  <a:pt x="6267758" y="2305546"/>
                  <a:pt x="6265994" y="2302015"/>
                  <a:pt x="6258932" y="2294956"/>
                </a:cubicBezTo>
                <a:lnTo>
                  <a:pt x="6290704" y="2294956"/>
                </a:lnTo>
                <a:cubicBezTo>
                  <a:pt x="6297765" y="2294956"/>
                  <a:pt x="6306590" y="2296721"/>
                  <a:pt x="6317180" y="2300250"/>
                </a:cubicBezTo>
                <a:cubicBezTo>
                  <a:pt x="6327771" y="2303781"/>
                  <a:pt x="6336595" y="2305546"/>
                  <a:pt x="6343656" y="2305546"/>
                </a:cubicBezTo>
                <a:lnTo>
                  <a:pt x="6407198" y="2316136"/>
                </a:lnTo>
                <a:cubicBezTo>
                  <a:pt x="6421319" y="2316136"/>
                  <a:pt x="6431909" y="2316136"/>
                  <a:pt x="6438970" y="2316136"/>
                </a:cubicBezTo>
                <a:cubicBezTo>
                  <a:pt x="6431909" y="2309077"/>
                  <a:pt x="6428380" y="2303781"/>
                  <a:pt x="6428380" y="2300250"/>
                </a:cubicBezTo>
                <a:cubicBezTo>
                  <a:pt x="6428380" y="2296721"/>
                  <a:pt x="6428380" y="2294956"/>
                  <a:pt x="6428380" y="2294956"/>
                </a:cubicBezTo>
                <a:lnTo>
                  <a:pt x="6438970" y="2305546"/>
                </a:lnTo>
                <a:cubicBezTo>
                  <a:pt x="6446031" y="2305546"/>
                  <a:pt x="6449560" y="2303781"/>
                  <a:pt x="6449560" y="2300250"/>
                </a:cubicBezTo>
                <a:cubicBezTo>
                  <a:pt x="6449560" y="2296721"/>
                  <a:pt x="6449560" y="2294956"/>
                  <a:pt x="6449560" y="2294956"/>
                </a:cubicBezTo>
                <a:cubicBezTo>
                  <a:pt x="6449560" y="2294956"/>
                  <a:pt x="6446031" y="2294956"/>
                  <a:pt x="6438970" y="2294956"/>
                </a:cubicBezTo>
                <a:cubicBezTo>
                  <a:pt x="6431909" y="2294956"/>
                  <a:pt x="6428380" y="2294956"/>
                  <a:pt x="6428380" y="2294956"/>
                </a:cubicBezTo>
                <a:cubicBezTo>
                  <a:pt x="6428380" y="2287896"/>
                  <a:pt x="6424850" y="2284365"/>
                  <a:pt x="6417788" y="2284365"/>
                </a:cubicBezTo>
                <a:cubicBezTo>
                  <a:pt x="6410728" y="2284365"/>
                  <a:pt x="6405432" y="2282600"/>
                  <a:pt x="6401903" y="2279069"/>
                </a:cubicBezTo>
                <a:cubicBezTo>
                  <a:pt x="6398374" y="2275540"/>
                  <a:pt x="6396608" y="2270244"/>
                  <a:pt x="6396608" y="2263184"/>
                </a:cubicBezTo>
                <a:cubicBezTo>
                  <a:pt x="6396608" y="2256125"/>
                  <a:pt x="6398374" y="2252594"/>
                  <a:pt x="6401903" y="2252594"/>
                </a:cubicBezTo>
                <a:close/>
                <a:moveTo>
                  <a:pt x="5994172" y="2252594"/>
                </a:moveTo>
                <a:cubicBezTo>
                  <a:pt x="5994172" y="2252594"/>
                  <a:pt x="5997702" y="2252594"/>
                  <a:pt x="6004764" y="2252594"/>
                </a:cubicBezTo>
                <a:lnTo>
                  <a:pt x="5994172" y="2263184"/>
                </a:lnTo>
                <a:close/>
                <a:moveTo>
                  <a:pt x="4702142" y="2252594"/>
                </a:moveTo>
                <a:cubicBezTo>
                  <a:pt x="4709203" y="2252594"/>
                  <a:pt x="4716263" y="2252594"/>
                  <a:pt x="4723324" y="2252594"/>
                </a:cubicBezTo>
                <a:lnTo>
                  <a:pt x="4765684" y="2273775"/>
                </a:lnTo>
                <a:lnTo>
                  <a:pt x="4765684" y="2284365"/>
                </a:lnTo>
                <a:cubicBezTo>
                  <a:pt x="4758624" y="2284365"/>
                  <a:pt x="4751565" y="2282600"/>
                  <a:pt x="4744504" y="2279069"/>
                </a:cubicBezTo>
                <a:cubicBezTo>
                  <a:pt x="4737443" y="2275540"/>
                  <a:pt x="4733914" y="2273775"/>
                  <a:pt x="4733914" y="2273775"/>
                </a:cubicBezTo>
                <a:cubicBezTo>
                  <a:pt x="4726853" y="2266715"/>
                  <a:pt x="4716263" y="2263184"/>
                  <a:pt x="4702142" y="2263184"/>
                </a:cubicBezTo>
                <a:close/>
                <a:moveTo>
                  <a:pt x="7847494" y="2242004"/>
                </a:moveTo>
                <a:cubicBezTo>
                  <a:pt x="7854556" y="2242004"/>
                  <a:pt x="7858085" y="2242004"/>
                  <a:pt x="7858085" y="2242004"/>
                </a:cubicBezTo>
                <a:lnTo>
                  <a:pt x="7847494" y="2252594"/>
                </a:lnTo>
                <a:close/>
                <a:moveTo>
                  <a:pt x="7720409" y="2242004"/>
                </a:moveTo>
                <a:lnTo>
                  <a:pt x="7773361" y="2252594"/>
                </a:lnTo>
                <a:cubicBezTo>
                  <a:pt x="7773361" y="2259654"/>
                  <a:pt x="7762772" y="2259654"/>
                  <a:pt x="7741590" y="2252594"/>
                </a:cubicBezTo>
                <a:cubicBezTo>
                  <a:pt x="7734530" y="2252594"/>
                  <a:pt x="7727471" y="2249063"/>
                  <a:pt x="7720409" y="2242004"/>
                </a:cubicBezTo>
                <a:close/>
                <a:moveTo>
                  <a:pt x="7127347" y="2242004"/>
                </a:moveTo>
                <a:lnTo>
                  <a:pt x="7127347" y="2252594"/>
                </a:lnTo>
                <a:cubicBezTo>
                  <a:pt x="7141466" y="2259654"/>
                  <a:pt x="7148526" y="2259654"/>
                  <a:pt x="7148526" y="2252594"/>
                </a:cubicBezTo>
                <a:cubicBezTo>
                  <a:pt x="7148526" y="2245533"/>
                  <a:pt x="7141466" y="2242004"/>
                  <a:pt x="7127347" y="2242004"/>
                </a:cubicBezTo>
                <a:close/>
                <a:moveTo>
                  <a:pt x="6904948" y="2242004"/>
                </a:moveTo>
                <a:cubicBezTo>
                  <a:pt x="6904948" y="2249063"/>
                  <a:pt x="6904948" y="2252594"/>
                  <a:pt x="6904948" y="2252594"/>
                </a:cubicBezTo>
                <a:cubicBezTo>
                  <a:pt x="6904948" y="2252594"/>
                  <a:pt x="6908477" y="2254359"/>
                  <a:pt x="6915539" y="2257889"/>
                </a:cubicBezTo>
                <a:cubicBezTo>
                  <a:pt x="6922600" y="2261419"/>
                  <a:pt x="6922600" y="2266715"/>
                  <a:pt x="6915539" y="2273775"/>
                </a:cubicBezTo>
                <a:cubicBezTo>
                  <a:pt x="6908477" y="2273775"/>
                  <a:pt x="6904948" y="2275540"/>
                  <a:pt x="6904948" y="2279069"/>
                </a:cubicBezTo>
                <a:cubicBezTo>
                  <a:pt x="6904948" y="2282600"/>
                  <a:pt x="6906714" y="2284365"/>
                  <a:pt x="6910244" y="2284365"/>
                </a:cubicBezTo>
                <a:cubicBezTo>
                  <a:pt x="6913773" y="2284365"/>
                  <a:pt x="6917304" y="2284365"/>
                  <a:pt x="6920833" y="2284365"/>
                </a:cubicBezTo>
                <a:cubicBezTo>
                  <a:pt x="6924362" y="2284365"/>
                  <a:pt x="6926129" y="2282600"/>
                  <a:pt x="6926129" y="2279069"/>
                </a:cubicBezTo>
                <a:cubicBezTo>
                  <a:pt x="6926129" y="2275540"/>
                  <a:pt x="6929658" y="2273775"/>
                  <a:pt x="6936718" y="2273775"/>
                </a:cubicBezTo>
                <a:cubicBezTo>
                  <a:pt x="6936718" y="2266715"/>
                  <a:pt x="6940248" y="2264948"/>
                  <a:pt x="6947310" y="2268479"/>
                </a:cubicBezTo>
                <a:cubicBezTo>
                  <a:pt x="6954370" y="2272010"/>
                  <a:pt x="6957900" y="2270244"/>
                  <a:pt x="6957900" y="2263184"/>
                </a:cubicBezTo>
                <a:cubicBezTo>
                  <a:pt x="6957900" y="2256125"/>
                  <a:pt x="6957900" y="2252594"/>
                  <a:pt x="6957900" y="2252594"/>
                </a:cubicBezTo>
                <a:cubicBezTo>
                  <a:pt x="6957900" y="2252594"/>
                  <a:pt x="6954370" y="2254359"/>
                  <a:pt x="6947310" y="2257889"/>
                </a:cubicBezTo>
                <a:cubicBezTo>
                  <a:pt x="6940248" y="2261419"/>
                  <a:pt x="6936718" y="2259654"/>
                  <a:pt x="6936718" y="2252594"/>
                </a:cubicBezTo>
                <a:lnTo>
                  <a:pt x="6926129" y="2242004"/>
                </a:lnTo>
                <a:cubicBezTo>
                  <a:pt x="6926129" y="2249063"/>
                  <a:pt x="6922600" y="2249063"/>
                  <a:pt x="6915539" y="2242004"/>
                </a:cubicBezTo>
                <a:cubicBezTo>
                  <a:pt x="6915539" y="2242004"/>
                  <a:pt x="6913773" y="2242004"/>
                  <a:pt x="6910244" y="2242004"/>
                </a:cubicBezTo>
                <a:close/>
                <a:moveTo>
                  <a:pt x="6650778" y="2242004"/>
                </a:moveTo>
                <a:cubicBezTo>
                  <a:pt x="6657839" y="2242004"/>
                  <a:pt x="6661368" y="2242004"/>
                  <a:pt x="6661368" y="2242004"/>
                </a:cubicBezTo>
                <a:cubicBezTo>
                  <a:pt x="6661368" y="2256125"/>
                  <a:pt x="6657839" y="2259654"/>
                  <a:pt x="6650778" y="2252594"/>
                </a:cubicBezTo>
                <a:cubicBezTo>
                  <a:pt x="6643717" y="2252594"/>
                  <a:pt x="6640188" y="2250829"/>
                  <a:pt x="6640188" y="2247298"/>
                </a:cubicBezTo>
                <a:cubicBezTo>
                  <a:pt x="6640188" y="2243769"/>
                  <a:pt x="6643717" y="2242004"/>
                  <a:pt x="6650778" y="2242004"/>
                </a:cubicBezTo>
                <a:close/>
                <a:moveTo>
                  <a:pt x="6619006" y="2242004"/>
                </a:moveTo>
                <a:lnTo>
                  <a:pt x="6629598" y="2242004"/>
                </a:lnTo>
                <a:lnTo>
                  <a:pt x="6629598" y="2252594"/>
                </a:lnTo>
                <a:cubicBezTo>
                  <a:pt x="6629598" y="2252594"/>
                  <a:pt x="6626067" y="2249063"/>
                  <a:pt x="6619006" y="2242004"/>
                </a:cubicBezTo>
                <a:close/>
                <a:moveTo>
                  <a:pt x="6491922" y="2242004"/>
                </a:moveTo>
                <a:cubicBezTo>
                  <a:pt x="6498983" y="2242004"/>
                  <a:pt x="6509573" y="2245533"/>
                  <a:pt x="6523694" y="2252594"/>
                </a:cubicBezTo>
                <a:lnTo>
                  <a:pt x="6544874" y="2252594"/>
                </a:lnTo>
                <a:lnTo>
                  <a:pt x="6555464" y="2263184"/>
                </a:lnTo>
                <a:lnTo>
                  <a:pt x="6566054" y="2273775"/>
                </a:lnTo>
                <a:cubicBezTo>
                  <a:pt x="6551935" y="2273775"/>
                  <a:pt x="6537813" y="2270244"/>
                  <a:pt x="6523694" y="2263184"/>
                </a:cubicBezTo>
                <a:cubicBezTo>
                  <a:pt x="6502512" y="2256125"/>
                  <a:pt x="6491922" y="2249063"/>
                  <a:pt x="6491922" y="2242004"/>
                </a:cubicBezTo>
                <a:close/>
                <a:moveTo>
                  <a:pt x="7815724" y="2231413"/>
                </a:moveTo>
                <a:cubicBezTo>
                  <a:pt x="7815724" y="2231413"/>
                  <a:pt x="7817490" y="2233177"/>
                  <a:pt x="7821019" y="2236708"/>
                </a:cubicBezTo>
                <a:cubicBezTo>
                  <a:pt x="7824548" y="2240238"/>
                  <a:pt x="7826313" y="2242004"/>
                  <a:pt x="7826313" y="2242004"/>
                </a:cubicBezTo>
                <a:lnTo>
                  <a:pt x="7815724" y="2242004"/>
                </a:lnTo>
                <a:close/>
                <a:moveTo>
                  <a:pt x="6830814" y="2231413"/>
                </a:moveTo>
                <a:cubicBezTo>
                  <a:pt x="6823754" y="2231413"/>
                  <a:pt x="6821991" y="2233177"/>
                  <a:pt x="6825520" y="2236708"/>
                </a:cubicBezTo>
                <a:cubicBezTo>
                  <a:pt x="6829050" y="2240238"/>
                  <a:pt x="6839640" y="2242004"/>
                  <a:pt x="6857292" y="2242004"/>
                </a:cubicBezTo>
                <a:cubicBezTo>
                  <a:pt x="6874943" y="2242004"/>
                  <a:pt x="6883766" y="2240238"/>
                  <a:pt x="6883766" y="2236708"/>
                </a:cubicBezTo>
                <a:cubicBezTo>
                  <a:pt x="6883766" y="2233177"/>
                  <a:pt x="6876706" y="2231413"/>
                  <a:pt x="6862587" y="2231413"/>
                </a:cubicBezTo>
                <a:cubicBezTo>
                  <a:pt x="6848466" y="2231413"/>
                  <a:pt x="6837876" y="2231413"/>
                  <a:pt x="6830814" y="2231413"/>
                </a:cubicBezTo>
                <a:close/>
                <a:moveTo>
                  <a:pt x="6460150" y="2231413"/>
                </a:moveTo>
                <a:cubicBezTo>
                  <a:pt x="6460150" y="2231413"/>
                  <a:pt x="6463680" y="2234944"/>
                  <a:pt x="6470740" y="2242004"/>
                </a:cubicBezTo>
                <a:lnTo>
                  <a:pt x="6460150" y="2242004"/>
                </a:lnTo>
                <a:close/>
                <a:moveTo>
                  <a:pt x="4617420" y="2231413"/>
                </a:moveTo>
                <a:lnTo>
                  <a:pt x="4628010" y="2231413"/>
                </a:lnTo>
                <a:cubicBezTo>
                  <a:pt x="4642130" y="2238473"/>
                  <a:pt x="4649190" y="2243769"/>
                  <a:pt x="4649190" y="2247298"/>
                </a:cubicBezTo>
                <a:cubicBezTo>
                  <a:pt x="4649190" y="2250829"/>
                  <a:pt x="4649190" y="2252594"/>
                  <a:pt x="4649190" y="2252594"/>
                </a:cubicBezTo>
                <a:cubicBezTo>
                  <a:pt x="4649190" y="2252594"/>
                  <a:pt x="4645660" y="2249063"/>
                  <a:pt x="4638599" y="2242004"/>
                </a:cubicBezTo>
                <a:cubicBezTo>
                  <a:pt x="4631539" y="2242004"/>
                  <a:pt x="4624480" y="2238473"/>
                  <a:pt x="4617420" y="2231413"/>
                </a:cubicBezTo>
                <a:close/>
                <a:moveTo>
                  <a:pt x="6980404" y="2214204"/>
                </a:moveTo>
                <a:cubicBezTo>
                  <a:pt x="6977757" y="2213321"/>
                  <a:pt x="6975550" y="2213763"/>
                  <a:pt x="6973785" y="2215527"/>
                </a:cubicBezTo>
                <a:cubicBezTo>
                  <a:pt x="6970256" y="2219058"/>
                  <a:pt x="6963196" y="2220823"/>
                  <a:pt x="6952604" y="2220823"/>
                </a:cubicBezTo>
                <a:cubicBezTo>
                  <a:pt x="6942014" y="2220823"/>
                  <a:pt x="6936718" y="2220823"/>
                  <a:pt x="6936718" y="2220823"/>
                </a:cubicBezTo>
                <a:cubicBezTo>
                  <a:pt x="6950840" y="2227882"/>
                  <a:pt x="6968491" y="2231413"/>
                  <a:pt x="6989670" y="2231413"/>
                </a:cubicBezTo>
                <a:lnTo>
                  <a:pt x="6989670" y="2220823"/>
                </a:lnTo>
                <a:cubicBezTo>
                  <a:pt x="6986141" y="2217292"/>
                  <a:pt x="6983053" y="2215086"/>
                  <a:pt x="6980404" y="2214204"/>
                </a:cubicBezTo>
                <a:close/>
                <a:moveTo>
                  <a:pt x="7932219" y="2210232"/>
                </a:moveTo>
                <a:cubicBezTo>
                  <a:pt x="7932219" y="2217292"/>
                  <a:pt x="7933983" y="2220823"/>
                  <a:pt x="7937513" y="2220823"/>
                </a:cubicBezTo>
                <a:cubicBezTo>
                  <a:pt x="7941042" y="2220823"/>
                  <a:pt x="7942808" y="2219058"/>
                  <a:pt x="7942808" y="2215527"/>
                </a:cubicBezTo>
                <a:cubicBezTo>
                  <a:pt x="7942808" y="2211996"/>
                  <a:pt x="7939279" y="2210232"/>
                  <a:pt x="7932219" y="2210232"/>
                </a:cubicBezTo>
                <a:close/>
                <a:moveTo>
                  <a:pt x="6857292" y="2210232"/>
                </a:moveTo>
                <a:cubicBezTo>
                  <a:pt x="6853762" y="2210232"/>
                  <a:pt x="6851996" y="2213763"/>
                  <a:pt x="6851996" y="2220823"/>
                </a:cubicBezTo>
                <a:cubicBezTo>
                  <a:pt x="6851996" y="2220823"/>
                  <a:pt x="6853762" y="2219058"/>
                  <a:pt x="6857292" y="2215527"/>
                </a:cubicBezTo>
                <a:cubicBezTo>
                  <a:pt x="6860821" y="2211996"/>
                  <a:pt x="6860821" y="2210232"/>
                  <a:pt x="6857292" y="2210232"/>
                </a:cubicBezTo>
                <a:close/>
                <a:moveTo>
                  <a:pt x="5522900" y="2210232"/>
                </a:moveTo>
                <a:cubicBezTo>
                  <a:pt x="5519370" y="2210232"/>
                  <a:pt x="5514074" y="2213763"/>
                  <a:pt x="5507014" y="2220823"/>
                </a:cubicBezTo>
                <a:lnTo>
                  <a:pt x="5517604" y="2220823"/>
                </a:lnTo>
                <a:cubicBezTo>
                  <a:pt x="5531724" y="2220823"/>
                  <a:pt x="5538785" y="2220823"/>
                  <a:pt x="5538785" y="2220823"/>
                </a:cubicBezTo>
                <a:cubicBezTo>
                  <a:pt x="5538785" y="2220823"/>
                  <a:pt x="5535256" y="2217292"/>
                  <a:pt x="5528195" y="2210232"/>
                </a:cubicBezTo>
                <a:cubicBezTo>
                  <a:pt x="5528195" y="2210232"/>
                  <a:pt x="5526429" y="2210232"/>
                  <a:pt x="5522900" y="2210232"/>
                </a:cubicBezTo>
                <a:close/>
                <a:moveTo>
                  <a:pt x="5210482" y="2210232"/>
                </a:moveTo>
                <a:lnTo>
                  <a:pt x="5242254" y="2210232"/>
                </a:lnTo>
                <a:lnTo>
                  <a:pt x="5263434" y="2220823"/>
                </a:lnTo>
                <a:lnTo>
                  <a:pt x="5221073" y="2220823"/>
                </a:lnTo>
                <a:close/>
                <a:moveTo>
                  <a:pt x="7317974" y="2199642"/>
                </a:moveTo>
                <a:cubicBezTo>
                  <a:pt x="7346216" y="2199642"/>
                  <a:pt x="7360336" y="2206702"/>
                  <a:pt x="7360336" y="2220823"/>
                </a:cubicBezTo>
                <a:cubicBezTo>
                  <a:pt x="7353274" y="2220823"/>
                  <a:pt x="7342684" y="2217292"/>
                  <a:pt x="7328564" y="2210232"/>
                </a:cubicBezTo>
                <a:close/>
                <a:moveTo>
                  <a:pt x="6460150" y="2199642"/>
                </a:moveTo>
                <a:lnTo>
                  <a:pt x="6513102" y="2210232"/>
                </a:lnTo>
                <a:cubicBezTo>
                  <a:pt x="6513102" y="2210232"/>
                  <a:pt x="6518398" y="2208467"/>
                  <a:pt x="6528988" y="2204937"/>
                </a:cubicBezTo>
                <a:cubicBezTo>
                  <a:pt x="6539579" y="2201407"/>
                  <a:pt x="6544874" y="2203173"/>
                  <a:pt x="6544874" y="2210232"/>
                </a:cubicBezTo>
                <a:cubicBezTo>
                  <a:pt x="6544874" y="2210232"/>
                  <a:pt x="6544874" y="2211996"/>
                  <a:pt x="6544874" y="2215527"/>
                </a:cubicBezTo>
                <a:cubicBezTo>
                  <a:pt x="6544874" y="2219058"/>
                  <a:pt x="6544874" y="2220823"/>
                  <a:pt x="6544874" y="2220823"/>
                </a:cubicBezTo>
                <a:cubicBezTo>
                  <a:pt x="6551935" y="2220823"/>
                  <a:pt x="6555464" y="2220823"/>
                  <a:pt x="6555464" y="2220823"/>
                </a:cubicBezTo>
                <a:cubicBezTo>
                  <a:pt x="6562525" y="2220823"/>
                  <a:pt x="6566054" y="2224352"/>
                  <a:pt x="6566054" y="2231413"/>
                </a:cubicBezTo>
                <a:lnTo>
                  <a:pt x="6555464" y="2231413"/>
                </a:lnTo>
                <a:lnTo>
                  <a:pt x="6534284" y="2231413"/>
                </a:lnTo>
                <a:lnTo>
                  <a:pt x="6523694" y="2231413"/>
                </a:lnTo>
                <a:close/>
                <a:moveTo>
                  <a:pt x="4988084" y="2199642"/>
                </a:moveTo>
                <a:lnTo>
                  <a:pt x="4998674" y="2199642"/>
                </a:lnTo>
                <a:cubicBezTo>
                  <a:pt x="5005734" y="2206702"/>
                  <a:pt x="5009265" y="2210232"/>
                  <a:pt x="5009265" y="2210232"/>
                </a:cubicBezTo>
                <a:cubicBezTo>
                  <a:pt x="5016325" y="2203173"/>
                  <a:pt x="5025150" y="2201407"/>
                  <a:pt x="5035740" y="2204937"/>
                </a:cubicBezTo>
                <a:cubicBezTo>
                  <a:pt x="5046332" y="2208467"/>
                  <a:pt x="5060450" y="2211996"/>
                  <a:pt x="5078102" y="2215527"/>
                </a:cubicBezTo>
                <a:cubicBezTo>
                  <a:pt x="5095752" y="2219058"/>
                  <a:pt x="5108108" y="2224352"/>
                  <a:pt x="5115169" y="2231413"/>
                </a:cubicBezTo>
                <a:cubicBezTo>
                  <a:pt x="5108108" y="2231413"/>
                  <a:pt x="5104578" y="2231413"/>
                  <a:pt x="5104578" y="2231413"/>
                </a:cubicBezTo>
                <a:cubicBezTo>
                  <a:pt x="5104578" y="2238473"/>
                  <a:pt x="5104578" y="2242004"/>
                  <a:pt x="5104578" y="2242004"/>
                </a:cubicBezTo>
                <a:lnTo>
                  <a:pt x="5115169" y="2231413"/>
                </a:lnTo>
                <a:cubicBezTo>
                  <a:pt x="5136350" y="2238473"/>
                  <a:pt x="5150469" y="2242004"/>
                  <a:pt x="5157530" y="2242004"/>
                </a:cubicBezTo>
                <a:lnTo>
                  <a:pt x="5221073" y="2252594"/>
                </a:lnTo>
                <a:lnTo>
                  <a:pt x="5263434" y="2263184"/>
                </a:lnTo>
                <a:cubicBezTo>
                  <a:pt x="5256373" y="2270244"/>
                  <a:pt x="5256373" y="2280834"/>
                  <a:pt x="5263434" y="2294956"/>
                </a:cubicBezTo>
                <a:lnTo>
                  <a:pt x="5284614" y="2305546"/>
                </a:lnTo>
                <a:cubicBezTo>
                  <a:pt x="5284614" y="2312606"/>
                  <a:pt x="5288146" y="2312606"/>
                  <a:pt x="5295206" y="2305546"/>
                </a:cubicBezTo>
                <a:cubicBezTo>
                  <a:pt x="5302266" y="2298485"/>
                  <a:pt x="5309326" y="2298485"/>
                  <a:pt x="5316386" y="2305546"/>
                </a:cubicBezTo>
                <a:cubicBezTo>
                  <a:pt x="5316386" y="2312606"/>
                  <a:pt x="5318152" y="2316136"/>
                  <a:pt x="5321681" y="2316136"/>
                </a:cubicBezTo>
                <a:cubicBezTo>
                  <a:pt x="5325212" y="2316136"/>
                  <a:pt x="5326977" y="2316136"/>
                  <a:pt x="5326977" y="2316136"/>
                </a:cubicBezTo>
                <a:cubicBezTo>
                  <a:pt x="5326977" y="2316136"/>
                  <a:pt x="5330506" y="2316136"/>
                  <a:pt x="5337566" y="2316136"/>
                </a:cubicBezTo>
                <a:cubicBezTo>
                  <a:pt x="5379929" y="2330256"/>
                  <a:pt x="5408170" y="2337317"/>
                  <a:pt x="5422291" y="2337317"/>
                </a:cubicBezTo>
                <a:cubicBezTo>
                  <a:pt x="5429352" y="2337317"/>
                  <a:pt x="5432881" y="2339082"/>
                  <a:pt x="5432881" y="2342612"/>
                </a:cubicBezTo>
                <a:cubicBezTo>
                  <a:pt x="5432881" y="2346143"/>
                  <a:pt x="5429352" y="2349673"/>
                  <a:pt x="5422291" y="2353202"/>
                </a:cubicBezTo>
                <a:cubicBezTo>
                  <a:pt x="5415230" y="2356733"/>
                  <a:pt x="5404640" y="2356733"/>
                  <a:pt x="5390518" y="2353202"/>
                </a:cubicBezTo>
                <a:cubicBezTo>
                  <a:pt x="5376400" y="2349673"/>
                  <a:pt x="5362278" y="2346143"/>
                  <a:pt x="5348158" y="2342612"/>
                </a:cubicBezTo>
                <a:cubicBezTo>
                  <a:pt x="5334037" y="2339082"/>
                  <a:pt x="5323448" y="2333787"/>
                  <a:pt x="5316386" y="2326727"/>
                </a:cubicBezTo>
                <a:lnTo>
                  <a:pt x="5274025" y="2316136"/>
                </a:lnTo>
                <a:lnTo>
                  <a:pt x="5252844" y="2305546"/>
                </a:lnTo>
                <a:cubicBezTo>
                  <a:pt x="5245784" y="2298485"/>
                  <a:pt x="5235194" y="2294956"/>
                  <a:pt x="5221073" y="2294956"/>
                </a:cubicBezTo>
                <a:cubicBezTo>
                  <a:pt x="5199892" y="2294956"/>
                  <a:pt x="5184006" y="2293190"/>
                  <a:pt x="5173416" y="2289660"/>
                </a:cubicBezTo>
                <a:cubicBezTo>
                  <a:pt x="5162825" y="2286129"/>
                  <a:pt x="5146940" y="2282600"/>
                  <a:pt x="5125758" y="2279069"/>
                </a:cubicBezTo>
                <a:cubicBezTo>
                  <a:pt x="5104578" y="2275540"/>
                  <a:pt x="5090458" y="2270244"/>
                  <a:pt x="5083398" y="2263184"/>
                </a:cubicBezTo>
                <a:cubicBezTo>
                  <a:pt x="5076338" y="2263184"/>
                  <a:pt x="5067511" y="2261419"/>
                  <a:pt x="5056921" y="2257889"/>
                </a:cubicBezTo>
                <a:cubicBezTo>
                  <a:pt x="5046332" y="2254359"/>
                  <a:pt x="5041036" y="2252594"/>
                  <a:pt x="5041036" y="2252594"/>
                </a:cubicBezTo>
                <a:lnTo>
                  <a:pt x="4966902" y="2220823"/>
                </a:lnTo>
                <a:cubicBezTo>
                  <a:pt x="4973963" y="2220823"/>
                  <a:pt x="4973963" y="2217292"/>
                  <a:pt x="4966902" y="2210232"/>
                </a:cubicBezTo>
                <a:lnTo>
                  <a:pt x="4977492" y="2210232"/>
                </a:lnTo>
                <a:lnTo>
                  <a:pt x="4988084" y="2210232"/>
                </a:lnTo>
                <a:close/>
                <a:moveTo>
                  <a:pt x="4670372" y="2199642"/>
                </a:moveTo>
                <a:cubicBezTo>
                  <a:pt x="4670372" y="2199642"/>
                  <a:pt x="4672136" y="2201407"/>
                  <a:pt x="4675666" y="2204937"/>
                </a:cubicBezTo>
                <a:cubicBezTo>
                  <a:pt x="4679196" y="2208467"/>
                  <a:pt x="4684491" y="2210232"/>
                  <a:pt x="4691551" y="2210232"/>
                </a:cubicBezTo>
                <a:lnTo>
                  <a:pt x="4680962" y="2210232"/>
                </a:lnTo>
                <a:cubicBezTo>
                  <a:pt x="4673901" y="2210232"/>
                  <a:pt x="4670372" y="2210232"/>
                  <a:pt x="4670372" y="2210232"/>
                </a:cubicBezTo>
                <a:close/>
                <a:moveTo>
                  <a:pt x="5925334" y="2194346"/>
                </a:moveTo>
                <a:cubicBezTo>
                  <a:pt x="5921805" y="2194346"/>
                  <a:pt x="5920039" y="2196112"/>
                  <a:pt x="5920039" y="2199642"/>
                </a:cubicBezTo>
                <a:cubicBezTo>
                  <a:pt x="5920039" y="2199642"/>
                  <a:pt x="5923568" y="2199642"/>
                  <a:pt x="5930630" y="2199642"/>
                </a:cubicBezTo>
                <a:lnTo>
                  <a:pt x="5941220" y="2199642"/>
                </a:lnTo>
                <a:cubicBezTo>
                  <a:pt x="5934160" y="2196112"/>
                  <a:pt x="5928866" y="2194346"/>
                  <a:pt x="5925334" y="2194346"/>
                </a:cubicBezTo>
                <a:close/>
                <a:moveTo>
                  <a:pt x="7476830" y="2189051"/>
                </a:moveTo>
                <a:lnTo>
                  <a:pt x="7487420" y="2189051"/>
                </a:lnTo>
                <a:lnTo>
                  <a:pt x="7487420" y="2199642"/>
                </a:lnTo>
                <a:cubicBezTo>
                  <a:pt x="7480360" y="2199642"/>
                  <a:pt x="7476830" y="2196111"/>
                  <a:pt x="7476830" y="2189051"/>
                </a:cubicBezTo>
                <a:close/>
                <a:moveTo>
                  <a:pt x="6682550" y="2189051"/>
                </a:moveTo>
                <a:lnTo>
                  <a:pt x="6682550" y="2199642"/>
                </a:lnTo>
                <a:cubicBezTo>
                  <a:pt x="6675488" y="2199642"/>
                  <a:pt x="6671958" y="2199642"/>
                  <a:pt x="6671958" y="2199642"/>
                </a:cubicBezTo>
                <a:close/>
                <a:moveTo>
                  <a:pt x="6491922" y="2189051"/>
                </a:moveTo>
                <a:cubicBezTo>
                  <a:pt x="6498983" y="2189051"/>
                  <a:pt x="6502512" y="2192581"/>
                  <a:pt x="6502512" y="2199642"/>
                </a:cubicBezTo>
                <a:cubicBezTo>
                  <a:pt x="6502512" y="2199642"/>
                  <a:pt x="6500746" y="2199642"/>
                  <a:pt x="6497217" y="2199642"/>
                </a:cubicBezTo>
                <a:cubicBezTo>
                  <a:pt x="6493688" y="2199642"/>
                  <a:pt x="6491922" y="2197877"/>
                  <a:pt x="6491922" y="2194346"/>
                </a:cubicBezTo>
                <a:cubicBezTo>
                  <a:pt x="6491922" y="2190817"/>
                  <a:pt x="6491922" y="2189051"/>
                  <a:pt x="6491922" y="2189051"/>
                </a:cubicBezTo>
                <a:close/>
                <a:moveTo>
                  <a:pt x="6301294" y="2189051"/>
                </a:moveTo>
                <a:cubicBezTo>
                  <a:pt x="6308354" y="2189051"/>
                  <a:pt x="6311884" y="2189051"/>
                  <a:pt x="6311884" y="2189051"/>
                </a:cubicBezTo>
                <a:lnTo>
                  <a:pt x="6311884" y="2199642"/>
                </a:lnTo>
                <a:cubicBezTo>
                  <a:pt x="6311884" y="2199642"/>
                  <a:pt x="6308354" y="2196111"/>
                  <a:pt x="6301294" y="2189051"/>
                </a:cubicBezTo>
                <a:close/>
                <a:moveTo>
                  <a:pt x="5909449" y="2189051"/>
                </a:moveTo>
                <a:cubicBezTo>
                  <a:pt x="5909449" y="2196111"/>
                  <a:pt x="5909449" y="2199642"/>
                  <a:pt x="5909449" y="2199642"/>
                </a:cubicBezTo>
                <a:lnTo>
                  <a:pt x="5920039" y="2189051"/>
                </a:lnTo>
                <a:cubicBezTo>
                  <a:pt x="5912978" y="2189051"/>
                  <a:pt x="5909449" y="2189051"/>
                  <a:pt x="5909449" y="2189051"/>
                </a:cubicBezTo>
                <a:close/>
                <a:moveTo>
                  <a:pt x="4903360" y="2189051"/>
                </a:moveTo>
                <a:cubicBezTo>
                  <a:pt x="4910421" y="2189051"/>
                  <a:pt x="4913950" y="2189051"/>
                  <a:pt x="4913950" y="2189051"/>
                </a:cubicBezTo>
                <a:lnTo>
                  <a:pt x="4924540" y="2199642"/>
                </a:lnTo>
                <a:lnTo>
                  <a:pt x="4903360" y="2199642"/>
                </a:lnTo>
                <a:close/>
                <a:moveTo>
                  <a:pt x="4204393" y="2189051"/>
                </a:moveTo>
                <a:cubicBezTo>
                  <a:pt x="4218514" y="2189051"/>
                  <a:pt x="4236164" y="2194346"/>
                  <a:pt x="4257345" y="2204937"/>
                </a:cubicBezTo>
                <a:cubicBezTo>
                  <a:pt x="4278526" y="2215527"/>
                  <a:pt x="4289116" y="2220823"/>
                  <a:pt x="4289116" y="2220823"/>
                </a:cubicBezTo>
                <a:lnTo>
                  <a:pt x="4225574" y="2210232"/>
                </a:lnTo>
                <a:cubicBezTo>
                  <a:pt x="4211452" y="2196111"/>
                  <a:pt x="4204393" y="2189051"/>
                  <a:pt x="4204393" y="2189051"/>
                </a:cubicBezTo>
                <a:close/>
                <a:moveTo>
                  <a:pt x="7868675" y="2178461"/>
                </a:moveTo>
                <a:cubicBezTo>
                  <a:pt x="7875736" y="2178461"/>
                  <a:pt x="7879267" y="2180225"/>
                  <a:pt x="7879267" y="2183756"/>
                </a:cubicBezTo>
                <a:cubicBezTo>
                  <a:pt x="7879267" y="2187286"/>
                  <a:pt x="7875736" y="2189051"/>
                  <a:pt x="7868675" y="2189051"/>
                </a:cubicBezTo>
                <a:cubicBezTo>
                  <a:pt x="7861615" y="2189051"/>
                  <a:pt x="7858085" y="2187286"/>
                  <a:pt x="7858085" y="2183756"/>
                </a:cubicBezTo>
                <a:cubicBezTo>
                  <a:pt x="7858085" y="2180225"/>
                  <a:pt x="7861615" y="2178461"/>
                  <a:pt x="7868675" y="2178461"/>
                </a:cubicBezTo>
                <a:close/>
                <a:moveTo>
                  <a:pt x="7635686" y="2178461"/>
                </a:moveTo>
                <a:lnTo>
                  <a:pt x="7625096" y="2189051"/>
                </a:lnTo>
                <a:cubicBezTo>
                  <a:pt x="7632156" y="2189051"/>
                  <a:pt x="7635686" y="2189051"/>
                  <a:pt x="7635686" y="2189051"/>
                </a:cubicBezTo>
                <a:close/>
                <a:moveTo>
                  <a:pt x="6936718" y="2178461"/>
                </a:moveTo>
                <a:lnTo>
                  <a:pt x="6936718" y="2189051"/>
                </a:lnTo>
                <a:lnTo>
                  <a:pt x="6947310" y="2178461"/>
                </a:lnTo>
                <a:close/>
                <a:moveTo>
                  <a:pt x="6703730" y="2178461"/>
                </a:moveTo>
                <a:lnTo>
                  <a:pt x="6724910" y="2189051"/>
                </a:lnTo>
                <a:lnTo>
                  <a:pt x="6703730" y="2189051"/>
                </a:lnTo>
                <a:close/>
                <a:moveTo>
                  <a:pt x="5867087" y="2178461"/>
                </a:moveTo>
                <a:lnTo>
                  <a:pt x="5867087" y="2189051"/>
                </a:lnTo>
                <a:lnTo>
                  <a:pt x="5888268" y="2189051"/>
                </a:lnTo>
                <a:cubicBezTo>
                  <a:pt x="5888268" y="2181992"/>
                  <a:pt x="5881208" y="2178461"/>
                  <a:pt x="5867087" y="2178461"/>
                </a:cubicBezTo>
                <a:close/>
                <a:moveTo>
                  <a:pt x="7720409" y="2167871"/>
                </a:moveTo>
                <a:cubicBezTo>
                  <a:pt x="7720409" y="2167871"/>
                  <a:pt x="7720409" y="2171400"/>
                  <a:pt x="7720409" y="2178461"/>
                </a:cubicBezTo>
                <a:lnTo>
                  <a:pt x="7720409" y="2189051"/>
                </a:lnTo>
                <a:cubicBezTo>
                  <a:pt x="7720409" y="2189051"/>
                  <a:pt x="7716880" y="2185521"/>
                  <a:pt x="7709820" y="2178461"/>
                </a:cubicBezTo>
                <a:cubicBezTo>
                  <a:pt x="7709820" y="2171400"/>
                  <a:pt x="7713348" y="2167871"/>
                  <a:pt x="7720409" y="2167871"/>
                </a:cubicBezTo>
                <a:close/>
                <a:moveTo>
                  <a:pt x="6121257" y="2157280"/>
                </a:moveTo>
                <a:cubicBezTo>
                  <a:pt x="6114197" y="2157280"/>
                  <a:pt x="6114197" y="2160811"/>
                  <a:pt x="6121257" y="2167871"/>
                </a:cubicBezTo>
                <a:cubicBezTo>
                  <a:pt x="6128318" y="2174930"/>
                  <a:pt x="6138909" y="2178461"/>
                  <a:pt x="6153028" y="2178461"/>
                </a:cubicBezTo>
                <a:lnTo>
                  <a:pt x="6142438" y="2167871"/>
                </a:lnTo>
                <a:cubicBezTo>
                  <a:pt x="6135378" y="2160811"/>
                  <a:pt x="6128318" y="2157280"/>
                  <a:pt x="6121257" y="2157280"/>
                </a:cubicBezTo>
                <a:close/>
                <a:moveTo>
                  <a:pt x="7564202" y="2150660"/>
                </a:moveTo>
                <a:cubicBezTo>
                  <a:pt x="7562437" y="2149778"/>
                  <a:pt x="7561553" y="2150221"/>
                  <a:pt x="7561553" y="2151985"/>
                </a:cubicBezTo>
                <a:cubicBezTo>
                  <a:pt x="7561553" y="2155515"/>
                  <a:pt x="7565082" y="2160811"/>
                  <a:pt x="7572144" y="2167871"/>
                </a:cubicBezTo>
                <a:lnTo>
                  <a:pt x="7582734" y="2167871"/>
                </a:lnTo>
                <a:lnTo>
                  <a:pt x="7572144" y="2157280"/>
                </a:lnTo>
                <a:cubicBezTo>
                  <a:pt x="7568614" y="2153750"/>
                  <a:pt x="7565966" y="2151544"/>
                  <a:pt x="7564202" y="2150660"/>
                </a:cubicBezTo>
                <a:close/>
                <a:moveTo>
                  <a:pt x="7805134" y="2146690"/>
                </a:moveTo>
                <a:lnTo>
                  <a:pt x="7783952" y="2157280"/>
                </a:lnTo>
                <a:cubicBezTo>
                  <a:pt x="7791012" y="2164340"/>
                  <a:pt x="7798072" y="2164340"/>
                  <a:pt x="7805134" y="2157280"/>
                </a:cubicBezTo>
                <a:cubicBezTo>
                  <a:pt x="7812194" y="2157280"/>
                  <a:pt x="7812194" y="2153750"/>
                  <a:pt x="7805134" y="2146690"/>
                </a:cubicBezTo>
                <a:close/>
                <a:moveTo>
                  <a:pt x="6957900" y="2146690"/>
                </a:moveTo>
                <a:cubicBezTo>
                  <a:pt x="6964960" y="2146690"/>
                  <a:pt x="6968491" y="2150221"/>
                  <a:pt x="6968491" y="2157280"/>
                </a:cubicBezTo>
                <a:cubicBezTo>
                  <a:pt x="6968491" y="2164340"/>
                  <a:pt x="6964960" y="2164340"/>
                  <a:pt x="6957900" y="2157280"/>
                </a:cubicBezTo>
                <a:close/>
                <a:moveTo>
                  <a:pt x="4331478" y="2146690"/>
                </a:moveTo>
                <a:lnTo>
                  <a:pt x="4395020" y="2167871"/>
                </a:lnTo>
                <a:cubicBezTo>
                  <a:pt x="4409141" y="2167871"/>
                  <a:pt x="4419730" y="2171400"/>
                  <a:pt x="4426791" y="2178461"/>
                </a:cubicBezTo>
                <a:cubicBezTo>
                  <a:pt x="4455032" y="2178461"/>
                  <a:pt x="4465622" y="2181992"/>
                  <a:pt x="4458562" y="2189051"/>
                </a:cubicBezTo>
                <a:cubicBezTo>
                  <a:pt x="4458562" y="2196111"/>
                  <a:pt x="4455032" y="2199642"/>
                  <a:pt x="4447972" y="2199642"/>
                </a:cubicBezTo>
                <a:lnTo>
                  <a:pt x="4426791" y="2210232"/>
                </a:lnTo>
                <a:cubicBezTo>
                  <a:pt x="4412670" y="2203173"/>
                  <a:pt x="4398550" y="2196111"/>
                  <a:pt x="4384430" y="2189051"/>
                </a:cubicBezTo>
                <a:cubicBezTo>
                  <a:pt x="4363249" y="2181992"/>
                  <a:pt x="4352658" y="2174930"/>
                  <a:pt x="4352658" y="2167871"/>
                </a:cubicBezTo>
                <a:cubicBezTo>
                  <a:pt x="4352658" y="2160811"/>
                  <a:pt x="4349128" y="2157280"/>
                  <a:pt x="4342068" y="2157280"/>
                </a:cubicBezTo>
                <a:close/>
                <a:moveTo>
                  <a:pt x="7519192" y="2136099"/>
                </a:moveTo>
                <a:cubicBezTo>
                  <a:pt x="7512130" y="2136099"/>
                  <a:pt x="7508601" y="2139629"/>
                  <a:pt x="7508601" y="2146690"/>
                </a:cubicBezTo>
                <a:cubicBezTo>
                  <a:pt x="7508601" y="2153750"/>
                  <a:pt x="7512130" y="2157280"/>
                  <a:pt x="7519192" y="2157280"/>
                </a:cubicBezTo>
                <a:cubicBezTo>
                  <a:pt x="7519192" y="2157280"/>
                  <a:pt x="7519192" y="2153750"/>
                  <a:pt x="7519192" y="2146690"/>
                </a:cubicBezTo>
                <a:close/>
                <a:moveTo>
                  <a:pt x="6301294" y="2136099"/>
                </a:moveTo>
                <a:lnTo>
                  <a:pt x="6311884" y="2136099"/>
                </a:lnTo>
                <a:cubicBezTo>
                  <a:pt x="6311884" y="2143159"/>
                  <a:pt x="6311884" y="2150221"/>
                  <a:pt x="6311884" y="2157280"/>
                </a:cubicBezTo>
                <a:lnTo>
                  <a:pt x="6290704" y="2157280"/>
                </a:lnTo>
                <a:lnTo>
                  <a:pt x="6280114" y="2146690"/>
                </a:lnTo>
                <a:lnTo>
                  <a:pt x="6290704" y="2146690"/>
                </a:lnTo>
                <a:cubicBezTo>
                  <a:pt x="6290704" y="2146690"/>
                  <a:pt x="6292470" y="2146690"/>
                  <a:pt x="6295998" y="2146690"/>
                </a:cubicBezTo>
                <a:cubicBezTo>
                  <a:pt x="6299528" y="2146690"/>
                  <a:pt x="6301294" y="2143159"/>
                  <a:pt x="6301294" y="2136099"/>
                </a:cubicBezTo>
                <a:close/>
                <a:moveTo>
                  <a:pt x="5814135" y="2136099"/>
                </a:moveTo>
                <a:cubicBezTo>
                  <a:pt x="5814135" y="2136099"/>
                  <a:pt x="5815901" y="2137863"/>
                  <a:pt x="5819430" y="2141394"/>
                </a:cubicBezTo>
                <a:cubicBezTo>
                  <a:pt x="5822962" y="2144925"/>
                  <a:pt x="5828256" y="2146690"/>
                  <a:pt x="5835316" y="2146690"/>
                </a:cubicBezTo>
                <a:cubicBezTo>
                  <a:pt x="5842376" y="2146690"/>
                  <a:pt x="5849436" y="2146690"/>
                  <a:pt x="5856497" y="2146690"/>
                </a:cubicBezTo>
                <a:cubicBezTo>
                  <a:pt x="5863558" y="2146690"/>
                  <a:pt x="5867087" y="2150221"/>
                  <a:pt x="5867087" y="2157280"/>
                </a:cubicBezTo>
                <a:cubicBezTo>
                  <a:pt x="5874148" y="2178461"/>
                  <a:pt x="5891798" y="2185521"/>
                  <a:pt x="5920039" y="2178461"/>
                </a:cubicBezTo>
                <a:lnTo>
                  <a:pt x="5930630" y="2178461"/>
                </a:lnTo>
                <a:cubicBezTo>
                  <a:pt x="5937690" y="2178461"/>
                  <a:pt x="5948280" y="2181992"/>
                  <a:pt x="5962401" y="2189051"/>
                </a:cubicBezTo>
                <a:cubicBezTo>
                  <a:pt x="5962401" y="2189051"/>
                  <a:pt x="5965930" y="2189051"/>
                  <a:pt x="5972991" y="2189051"/>
                </a:cubicBezTo>
                <a:cubicBezTo>
                  <a:pt x="5980053" y="2189051"/>
                  <a:pt x="5983582" y="2189051"/>
                  <a:pt x="5983582" y="2189051"/>
                </a:cubicBezTo>
                <a:lnTo>
                  <a:pt x="5983582" y="2178461"/>
                </a:lnTo>
                <a:cubicBezTo>
                  <a:pt x="5983582" y="2178461"/>
                  <a:pt x="5980053" y="2178461"/>
                  <a:pt x="5972991" y="2178461"/>
                </a:cubicBezTo>
                <a:cubicBezTo>
                  <a:pt x="5958872" y="2178461"/>
                  <a:pt x="5944750" y="2174930"/>
                  <a:pt x="5930630" y="2167871"/>
                </a:cubicBezTo>
                <a:cubicBezTo>
                  <a:pt x="5916510" y="2160811"/>
                  <a:pt x="5909449" y="2153750"/>
                  <a:pt x="5909449" y="2146690"/>
                </a:cubicBezTo>
                <a:cubicBezTo>
                  <a:pt x="5902388" y="2146690"/>
                  <a:pt x="5898860" y="2146690"/>
                  <a:pt x="5898860" y="2146690"/>
                </a:cubicBezTo>
                <a:cubicBezTo>
                  <a:pt x="5891798" y="2146690"/>
                  <a:pt x="5879443" y="2144925"/>
                  <a:pt x="5861792" y="2141394"/>
                </a:cubicBezTo>
                <a:cubicBezTo>
                  <a:pt x="5844141" y="2137863"/>
                  <a:pt x="5831786" y="2136099"/>
                  <a:pt x="5824726" y="2136099"/>
                </a:cubicBezTo>
                <a:close/>
                <a:moveTo>
                  <a:pt x="5194596" y="2136099"/>
                </a:moveTo>
                <a:cubicBezTo>
                  <a:pt x="5184006" y="2136099"/>
                  <a:pt x="5178710" y="2137863"/>
                  <a:pt x="5178710" y="2141394"/>
                </a:cubicBezTo>
                <a:cubicBezTo>
                  <a:pt x="5178710" y="2144925"/>
                  <a:pt x="5178710" y="2146690"/>
                  <a:pt x="5178710" y="2146690"/>
                </a:cubicBezTo>
                <a:cubicBezTo>
                  <a:pt x="5178710" y="2153750"/>
                  <a:pt x="5196362" y="2157280"/>
                  <a:pt x="5231662" y="2157280"/>
                </a:cubicBezTo>
                <a:lnTo>
                  <a:pt x="5252844" y="2157280"/>
                </a:lnTo>
                <a:cubicBezTo>
                  <a:pt x="5252844" y="2157280"/>
                  <a:pt x="5245784" y="2155515"/>
                  <a:pt x="5231662" y="2151985"/>
                </a:cubicBezTo>
                <a:cubicBezTo>
                  <a:pt x="5217542" y="2148455"/>
                  <a:pt x="5210482" y="2144925"/>
                  <a:pt x="5210482" y="2141394"/>
                </a:cubicBezTo>
                <a:cubicBezTo>
                  <a:pt x="5210482" y="2137863"/>
                  <a:pt x="5205188" y="2136099"/>
                  <a:pt x="5194596" y="2136099"/>
                </a:cubicBezTo>
                <a:close/>
                <a:moveTo>
                  <a:pt x="6460150" y="2135216"/>
                </a:moveTo>
                <a:lnTo>
                  <a:pt x="6460150" y="2136099"/>
                </a:lnTo>
                <a:lnTo>
                  <a:pt x="6450884" y="2138747"/>
                </a:lnTo>
                <a:lnTo>
                  <a:pt x="6454855" y="2136099"/>
                </a:lnTo>
                <a:close/>
                <a:moveTo>
                  <a:pt x="5092664" y="2129481"/>
                </a:moveTo>
                <a:cubicBezTo>
                  <a:pt x="5091780" y="2128597"/>
                  <a:pt x="5090457" y="2129040"/>
                  <a:pt x="5088692" y="2130804"/>
                </a:cubicBezTo>
                <a:cubicBezTo>
                  <a:pt x="5085162" y="2134334"/>
                  <a:pt x="5086928" y="2136099"/>
                  <a:pt x="5093988" y="2136099"/>
                </a:cubicBezTo>
                <a:cubicBezTo>
                  <a:pt x="5093988" y="2132569"/>
                  <a:pt x="5093546" y="2130363"/>
                  <a:pt x="5092664" y="2129481"/>
                </a:cubicBezTo>
                <a:close/>
                <a:moveTo>
                  <a:pt x="7466240" y="2128156"/>
                </a:moveTo>
                <a:cubicBezTo>
                  <a:pt x="7468005" y="2128156"/>
                  <a:pt x="7469770" y="2129040"/>
                  <a:pt x="7471534" y="2130804"/>
                </a:cubicBezTo>
                <a:cubicBezTo>
                  <a:pt x="7475064" y="2134334"/>
                  <a:pt x="7476830" y="2136099"/>
                  <a:pt x="7476830" y="2136099"/>
                </a:cubicBezTo>
                <a:lnTo>
                  <a:pt x="7468888" y="2146690"/>
                </a:lnTo>
                <a:lnTo>
                  <a:pt x="7466240" y="2136099"/>
                </a:lnTo>
                <a:cubicBezTo>
                  <a:pt x="7459178" y="2136099"/>
                  <a:pt x="7457415" y="2134334"/>
                  <a:pt x="7460944" y="2130804"/>
                </a:cubicBezTo>
                <a:cubicBezTo>
                  <a:pt x="7462710" y="2129040"/>
                  <a:pt x="7464476" y="2128156"/>
                  <a:pt x="7466240" y="2128156"/>
                </a:cubicBezTo>
                <a:close/>
                <a:moveTo>
                  <a:pt x="6408522" y="2128156"/>
                </a:moveTo>
                <a:cubicBezTo>
                  <a:pt x="6411169" y="2128156"/>
                  <a:pt x="6414259" y="2129040"/>
                  <a:pt x="6417788" y="2130804"/>
                </a:cubicBezTo>
                <a:cubicBezTo>
                  <a:pt x="6424850" y="2134334"/>
                  <a:pt x="6428380" y="2136099"/>
                  <a:pt x="6428380" y="2136099"/>
                </a:cubicBezTo>
                <a:cubicBezTo>
                  <a:pt x="6428380" y="2141394"/>
                  <a:pt x="6434337" y="2142718"/>
                  <a:pt x="6446250" y="2140071"/>
                </a:cubicBezTo>
                <a:lnTo>
                  <a:pt x="6450884" y="2138747"/>
                </a:lnTo>
                <a:lnTo>
                  <a:pt x="6449560" y="2146690"/>
                </a:lnTo>
                <a:lnTo>
                  <a:pt x="6396608" y="2146690"/>
                </a:lnTo>
                <a:cubicBezTo>
                  <a:pt x="6396608" y="2139629"/>
                  <a:pt x="6398374" y="2134334"/>
                  <a:pt x="6401903" y="2130804"/>
                </a:cubicBezTo>
                <a:cubicBezTo>
                  <a:pt x="6403668" y="2129040"/>
                  <a:pt x="6405874" y="2128156"/>
                  <a:pt x="6408522" y="2128156"/>
                </a:cubicBezTo>
                <a:close/>
                <a:moveTo>
                  <a:pt x="6336324" y="2126731"/>
                </a:moveTo>
                <a:lnTo>
                  <a:pt x="6333066" y="2130804"/>
                </a:lnTo>
                <a:cubicBezTo>
                  <a:pt x="6333066" y="2129040"/>
                  <a:pt x="6333949" y="2127716"/>
                  <a:pt x="6335714" y="2126832"/>
                </a:cubicBezTo>
                <a:close/>
                <a:moveTo>
                  <a:pt x="7794542" y="2125509"/>
                </a:moveTo>
                <a:cubicBezTo>
                  <a:pt x="7787482" y="2132569"/>
                  <a:pt x="7785717" y="2136099"/>
                  <a:pt x="7789248" y="2136099"/>
                </a:cubicBezTo>
                <a:cubicBezTo>
                  <a:pt x="7792778" y="2136099"/>
                  <a:pt x="7801604" y="2139629"/>
                  <a:pt x="7815724" y="2146690"/>
                </a:cubicBezTo>
                <a:lnTo>
                  <a:pt x="7836904" y="2157280"/>
                </a:lnTo>
                <a:lnTo>
                  <a:pt x="7836904" y="2167871"/>
                </a:lnTo>
                <a:cubicBezTo>
                  <a:pt x="7836904" y="2167871"/>
                  <a:pt x="7836904" y="2171400"/>
                  <a:pt x="7836904" y="2178461"/>
                </a:cubicBezTo>
                <a:cubicBezTo>
                  <a:pt x="7836904" y="2178461"/>
                  <a:pt x="7836904" y="2180225"/>
                  <a:pt x="7836904" y="2183756"/>
                </a:cubicBezTo>
                <a:cubicBezTo>
                  <a:pt x="7836904" y="2187286"/>
                  <a:pt x="7840434" y="2192581"/>
                  <a:pt x="7847494" y="2199642"/>
                </a:cubicBezTo>
                <a:lnTo>
                  <a:pt x="7900446" y="2199642"/>
                </a:lnTo>
                <a:lnTo>
                  <a:pt x="7932219" y="2199642"/>
                </a:lnTo>
                <a:cubicBezTo>
                  <a:pt x="7946338" y="2206702"/>
                  <a:pt x="7949869" y="2203173"/>
                  <a:pt x="7942808" y="2189051"/>
                </a:cubicBezTo>
                <a:cubicBezTo>
                  <a:pt x="7935748" y="2181992"/>
                  <a:pt x="7928688" y="2178461"/>
                  <a:pt x="7921627" y="2178461"/>
                </a:cubicBezTo>
                <a:cubicBezTo>
                  <a:pt x="7914567" y="2178461"/>
                  <a:pt x="7909271" y="2176696"/>
                  <a:pt x="7905742" y="2173165"/>
                </a:cubicBezTo>
                <a:cubicBezTo>
                  <a:pt x="7902212" y="2169636"/>
                  <a:pt x="7896917" y="2167871"/>
                  <a:pt x="7889856" y="2167871"/>
                </a:cubicBezTo>
                <a:cubicBezTo>
                  <a:pt x="7882796" y="2167871"/>
                  <a:pt x="7877500" y="2167871"/>
                  <a:pt x="7873971" y="2167871"/>
                </a:cubicBezTo>
                <a:cubicBezTo>
                  <a:pt x="7870441" y="2167871"/>
                  <a:pt x="7865146" y="2164340"/>
                  <a:pt x="7858085" y="2157280"/>
                </a:cubicBezTo>
                <a:lnTo>
                  <a:pt x="7858085" y="2146690"/>
                </a:lnTo>
                <a:lnTo>
                  <a:pt x="7847494" y="2146690"/>
                </a:lnTo>
                <a:cubicBezTo>
                  <a:pt x="7840434" y="2139629"/>
                  <a:pt x="7833375" y="2136099"/>
                  <a:pt x="7826313" y="2136099"/>
                </a:cubicBezTo>
                <a:lnTo>
                  <a:pt x="7805134" y="2125509"/>
                </a:lnTo>
                <a:cubicBezTo>
                  <a:pt x="7805134" y="2125509"/>
                  <a:pt x="7801604" y="2125509"/>
                  <a:pt x="7794542" y="2125509"/>
                </a:cubicBezTo>
                <a:close/>
                <a:moveTo>
                  <a:pt x="5051626" y="2125509"/>
                </a:moveTo>
                <a:lnTo>
                  <a:pt x="5051626" y="2136099"/>
                </a:lnTo>
                <a:cubicBezTo>
                  <a:pt x="5051626" y="2136099"/>
                  <a:pt x="5055156" y="2132569"/>
                  <a:pt x="5062217" y="2125509"/>
                </a:cubicBezTo>
                <a:close/>
                <a:moveTo>
                  <a:pt x="4310297" y="2125509"/>
                </a:moveTo>
                <a:cubicBezTo>
                  <a:pt x="4310297" y="2125509"/>
                  <a:pt x="4313826" y="2129040"/>
                  <a:pt x="4320887" y="2136099"/>
                </a:cubicBezTo>
                <a:lnTo>
                  <a:pt x="4299706" y="2136099"/>
                </a:lnTo>
                <a:cubicBezTo>
                  <a:pt x="4299706" y="2136099"/>
                  <a:pt x="4303237" y="2132569"/>
                  <a:pt x="4310297" y="2125509"/>
                </a:cubicBezTo>
                <a:close/>
                <a:moveTo>
                  <a:pt x="6109342" y="2122200"/>
                </a:moveTo>
                <a:cubicBezTo>
                  <a:pt x="6117286" y="2120875"/>
                  <a:pt x="6121257" y="2125509"/>
                  <a:pt x="6121257" y="2136099"/>
                </a:cubicBezTo>
                <a:cubicBezTo>
                  <a:pt x="6121257" y="2143159"/>
                  <a:pt x="6114197" y="2143159"/>
                  <a:pt x="6100076" y="2136099"/>
                </a:cubicBezTo>
                <a:cubicBezTo>
                  <a:pt x="6093016" y="2129040"/>
                  <a:pt x="6093016" y="2125509"/>
                  <a:pt x="6100076" y="2125509"/>
                </a:cubicBezTo>
                <a:cubicBezTo>
                  <a:pt x="6103606" y="2123744"/>
                  <a:pt x="6106696" y="2122640"/>
                  <a:pt x="6109342" y="2122200"/>
                </a:cubicBezTo>
                <a:close/>
                <a:moveTo>
                  <a:pt x="6237752" y="2120213"/>
                </a:moveTo>
                <a:cubicBezTo>
                  <a:pt x="6237752" y="2123744"/>
                  <a:pt x="6239517" y="2125509"/>
                  <a:pt x="6243046" y="2125509"/>
                </a:cubicBezTo>
                <a:cubicBezTo>
                  <a:pt x="6246576" y="2125509"/>
                  <a:pt x="6248342" y="2129040"/>
                  <a:pt x="6248342" y="2136099"/>
                </a:cubicBezTo>
                <a:lnTo>
                  <a:pt x="6248342" y="2146690"/>
                </a:lnTo>
                <a:cubicBezTo>
                  <a:pt x="6241282" y="2139629"/>
                  <a:pt x="6237752" y="2134334"/>
                  <a:pt x="6237752" y="2130804"/>
                </a:cubicBezTo>
                <a:cubicBezTo>
                  <a:pt x="6237752" y="2129040"/>
                  <a:pt x="6237752" y="2126832"/>
                  <a:pt x="6237752" y="2124185"/>
                </a:cubicBezTo>
                <a:close/>
                <a:moveTo>
                  <a:pt x="5681756" y="2120213"/>
                </a:moveTo>
                <a:cubicBezTo>
                  <a:pt x="5678226" y="2120213"/>
                  <a:pt x="5676460" y="2121978"/>
                  <a:pt x="5676460" y="2125509"/>
                </a:cubicBezTo>
                <a:cubicBezTo>
                  <a:pt x="5676460" y="2125509"/>
                  <a:pt x="5679991" y="2127273"/>
                  <a:pt x="5687051" y="2130804"/>
                </a:cubicBezTo>
                <a:cubicBezTo>
                  <a:pt x="5694112" y="2134334"/>
                  <a:pt x="5701170" y="2136099"/>
                  <a:pt x="5708232" y="2136099"/>
                </a:cubicBezTo>
                <a:lnTo>
                  <a:pt x="5697641" y="2125509"/>
                </a:lnTo>
                <a:cubicBezTo>
                  <a:pt x="5690580" y="2121978"/>
                  <a:pt x="5685285" y="2120213"/>
                  <a:pt x="5681756" y="2120213"/>
                </a:cubicBezTo>
                <a:close/>
                <a:moveTo>
                  <a:pt x="7370926" y="2114919"/>
                </a:moveTo>
                <a:cubicBezTo>
                  <a:pt x="7377986" y="2114919"/>
                  <a:pt x="7379751" y="2116684"/>
                  <a:pt x="7376222" y="2120213"/>
                </a:cubicBezTo>
                <a:cubicBezTo>
                  <a:pt x="7372692" y="2123744"/>
                  <a:pt x="7372692" y="2125509"/>
                  <a:pt x="7376222" y="2125509"/>
                </a:cubicBezTo>
                <a:cubicBezTo>
                  <a:pt x="7379751" y="2125509"/>
                  <a:pt x="7383282" y="2127273"/>
                  <a:pt x="7386812" y="2130804"/>
                </a:cubicBezTo>
                <a:cubicBezTo>
                  <a:pt x="7390341" y="2134334"/>
                  <a:pt x="7392107" y="2139629"/>
                  <a:pt x="7392107" y="2146690"/>
                </a:cubicBezTo>
                <a:cubicBezTo>
                  <a:pt x="7392107" y="2139629"/>
                  <a:pt x="7386812" y="2134334"/>
                  <a:pt x="7376222" y="2130804"/>
                </a:cubicBezTo>
                <a:cubicBezTo>
                  <a:pt x="7365630" y="2127273"/>
                  <a:pt x="7360336" y="2125509"/>
                  <a:pt x="7360336" y="2125509"/>
                </a:cubicBezTo>
                <a:lnTo>
                  <a:pt x="7349745" y="2125509"/>
                </a:lnTo>
                <a:cubicBezTo>
                  <a:pt x="7356806" y="2118448"/>
                  <a:pt x="7363866" y="2114919"/>
                  <a:pt x="7370926" y="2114919"/>
                </a:cubicBezTo>
                <a:close/>
                <a:moveTo>
                  <a:pt x="6947310" y="2114919"/>
                </a:moveTo>
                <a:cubicBezTo>
                  <a:pt x="6947310" y="2114919"/>
                  <a:pt x="6954370" y="2114919"/>
                  <a:pt x="6968491" y="2114919"/>
                </a:cubicBezTo>
                <a:lnTo>
                  <a:pt x="6989670" y="2114919"/>
                </a:lnTo>
                <a:cubicBezTo>
                  <a:pt x="6989670" y="2121978"/>
                  <a:pt x="6986141" y="2125509"/>
                  <a:pt x="6979081" y="2125509"/>
                </a:cubicBezTo>
                <a:lnTo>
                  <a:pt x="6989670" y="2136099"/>
                </a:lnTo>
                <a:lnTo>
                  <a:pt x="7032033" y="2157280"/>
                </a:lnTo>
                <a:cubicBezTo>
                  <a:pt x="7017914" y="2150221"/>
                  <a:pt x="7007322" y="2146690"/>
                  <a:pt x="7000262" y="2146690"/>
                </a:cubicBezTo>
                <a:cubicBezTo>
                  <a:pt x="6979081" y="2132569"/>
                  <a:pt x="6964960" y="2125509"/>
                  <a:pt x="6957900" y="2125509"/>
                </a:cubicBezTo>
                <a:cubicBezTo>
                  <a:pt x="6950840" y="2125509"/>
                  <a:pt x="6947310" y="2121978"/>
                  <a:pt x="6947310" y="2114919"/>
                </a:cubicBezTo>
                <a:close/>
                <a:moveTo>
                  <a:pt x="6894358" y="2114919"/>
                </a:moveTo>
                <a:lnTo>
                  <a:pt x="6926129" y="2125509"/>
                </a:lnTo>
                <a:lnTo>
                  <a:pt x="6894358" y="2125509"/>
                </a:lnTo>
                <a:cubicBezTo>
                  <a:pt x="6887296" y="2125509"/>
                  <a:pt x="6887296" y="2121978"/>
                  <a:pt x="6894358" y="2114919"/>
                </a:cubicBezTo>
                <a:close/>
                <a:moveTo>
                  <a:pt x="6534284" y="2114919"/>
                </a:moveTo>
                <a:cubicBezTo>
                  <a:pt x="6527223" y="2114919"/>
                  <a:pt x="6527223" y="2118448"/>
                  <a:pt x="6534284" y="2125509"/>
                </a:cubicBezTo>
                <a:lnTo>
                  <a:pt x="6544874" y="2114919"/>
                </a:lnTo>
                <a:cubicBezTo>
                  <a:pt x="6544874" y="2114919"/>
                  <a:pt x="6541344" y="2114919"/>
                  <a:pt x="6534284" y="2114919"/>
                </a:cubicBezTo>
                <a:close/>
                <a:moveTo>
                  <a:pt x="7159118" y="2104328"/>
                </a:moveTo>
                <a:lnTo>
                  <a:pt x="7212070" y="2125509"/>
                </a:lnTo>
                <a:cubicBezTo>
                  <a:pt x="7212070" y="2132569"/>
                  <a:pt x="7217366" y="2137863"/>
                  <a:pt x="7227956" y="2141394"/>
                </a:cubicBezTo>
                <a:cubicBezTo>
                  <a:pt x="7238546" y="2144925"/>
                  <a:pt x="7243841" y="2143159"/>
                  <a:pt x="7243841" y="2136099"/>
                </a:cubicBezTo>
                <a:lnTo>
                  <a:pt x="7265022" y="2146690"/>
                </a:lnTo>
                <a:cubicBezTo>
                  <a:pt x="7265022" y="2153750"/>
                  <a:pt x="7266788" y="2157280"/>
                  <a:pt x="7270318" y="2157280"/>
                </a:cubicBezTo>
                <a:cubicBezTo>
                  <a:pt x="7273847" y="2157280"/>
                  <a:pt x="7275612" y="2157280"/>
                  <a:pt x="7275612" y="2157280"/>
                </a:cubicBezTo>
                <a:cubicBezTo>
                  <a:pt x="7282674" y="2150221"/>
                  <a:pt x="7287968" y="2148455"/>
                  <a:pt x="7291498" y="2151985"/>
                </a:cubicBezTo>
                <a:cubicBezTo>
                  <a:pt x="7295028" y="2155515"/>
                  <a:pt x="7300322" y="2157280"/>
                  <a:pt x="7307384" y="2157280"/>
                </a:cubicBezTo>
                <a:lnTo>
                  <a:pt x="7328564" y="2167871"/>
                </a:lnTo>
                <a:lnTo>
                  <a:pt x="7339155" y="2167871"/>
                </a:lnTo>
                <a:cubicBezTo>
                  <a:pt x="7339155" y="2160811"/>
                  <a:pt x="7340920" y="2157280"/>
                  <a:pt x="7344450" y="2157280"/>
                </a:cubicBezTo>
                <a:cubicBezTo>
                  <a:pt x="7347980" y="2157280"/>
                  <a:pt x="7349745" y="2160811"/>
                  <a:pt x="7349745" y="2167871"/>
                </a:cubicBezTo>
                <a:cubicBezTo>
                  <a:pt x="7349745" y="2174930"/>
                  <a:pt x="7360336" y="2178461"/>
                  <a:pt x="7381516" y="2178461"/>
                </a:cubicBezTo>
                <a:cubicBezTo>
                  <a:pt x="7388578" y="2178461"/>
                  <a:pt x="7395636" y="2178461"/>
                  <a:pt x="7402697" y="2178461"/>
                </a:cubicBezTo>
                <a:lnTo>
                  <a:pt x="7423878" y="2189051"/>
                </a:lnTo>
                <a:cubicBezTo>
                  <a:pt x="7430938" y="2189051"/>
                  <a:pt x="7437999" y="2192581"/>
                  <a:pt x="7445059" y="2199642"/>
                </a:cubicBezTo>
                <a:lnTo>
                  <a:pt x="7466240" y="2199642"/>
                </a:lnTo>
                <a:lnTo>
                  <a:pt x="7445059" y="2210232"/>
                </a:lnTo>
                <a:lnTo>
                  <a:pt x="7423878" y="2199642"/>
                </a:lnTo>
                <a:cubicBezTo>
                  <a:pt x="7409759" y="2199642"/>
                  <a:pt x="7400932" y="2197877"/>
                  <a:pt x="7397403" y="2194346"/>
                </a:cubicBezTo>
                <a:cubicBezTo>
                  <a:pt x="7393872" y="2190817"/>
                  <a:pt x="7388578" y="2189051"/>
                  <a:pt x="7381516" y="2189051"/>
                </a:cubicBezTo>
                <a:cubicBezTo>
                  <a:pt x="7381516" y="2196111"/>
                  <a:pt x="7379751" y="2197877"/>
                  <a:pt x="7376222" y="2194346"/>
                </a:cubicBezTo>
                <a:cubicBezTo>
                  <a:pt x="7372692" y="2190817"/>
                  <a:pt x="7369160" y="2189051"/>
                  <a:pt x="7365630" y="2189051"/>
                </a:cubicBezTo>
                <a:cubicBezTo>
                  <a:pt x="7362101" y="2189051"/>
                  <a:pt x="7356806" y="2189051"/>
                  <a:pt x="7349745" y="2189051"/>
                </a:cubicBezTo>
                <a:cubicBezTo>
                  <a:pt x="7342684" y="2189051"/>
                  <a:pt x="7339155" y="2189051"/>
                  <a:pt x="7339155" y="2189051"/>
                </a:cubicBezTo>
                <a:cubicBezTo>
                  <a:pt x="7325034" y="2189051"/>
                  <a:pt x="7310914" y="2185521"/>
                  <a:pt x="7296793" y="2178461"/>
                </a:cubicBezTo>
                <a:cubicBezTo>
                  <a:pt x="7254432" y="2157280"/>
                  <a:pt x="7229722" y="2146690"/>
                  <a:pt x="7222660" y="2146690"/>
                </a:cubicBezTo>
                <a:cubicBezTo>
                  <a:pt x="7222660" y="2146690"/>
                  <a:pt x="7220895" y="2144925"/>
                  <a:pt x="7217366" y="2141394"/>
                </a:cubicBezTo>
                <a:cubicBezTo>
                  <a:pt x="7213836" y="2137863"/>
                  <a:pt x="7208540" y="2136099"/>
                  <a:pt x="7201480" y="2136099"/>
                </a:cubicBezTo>
                <a:cubicBezTo>
                  <a:pt x="7194418" y="2136099"/>
                  <a:pt x="7189122" y="2137863"/>
                  <a:pt x="7185593" y="2141394"/>
                </a:cubicBezTo>
                <a:cubicBezTo>
                  <a:pt x="7182064" y="2144925"/>
                  <a:pt x="7176770" y="2146690"/>
                  <a:pt x="7169708" y="2146690"/>
                </a:cubicBezTo>
                <a:cubicBezTo>
                  <a:pt x="7155588" y="2139629"/>
                  <a:pt x="7148526" y="2139629"/>
                  <a:pt x="7148526" y="2146690"/>
                </a:cubicBezTo>
                <a:cubicBezTo>
                  <a:pt x="7148526" y="2153750"/>
                  <a:pt x="7144997" y="2153750"/>
                  <a:pt x="7137937" y="2146690"/>
                </a:cubicBezTo>
                <a:lnTo>
                  <a:pt x="7137937" y="2136099"/>
                </a:lnTo>
                <a:cubicBezTo>
                  <a:pt x="7137937" y="2136099"/>
                  <a:pt x="7137937" y="2132569"/>
                  <a:pt x="7137937" y="2125509"/>
                </a:cubicBezTo>
                <a:cubicBezTo>
                  <a:pt x="7137937" y="2125509"/>
                  <a:pt x="7139703" y="2125509"/>
                  <a:pt x="7143232" y="2125509"/>
                </a:cubicBezTo>
                <a:cubicBezTo>
                  <a:pt x="7146762" y="2125509"/>
                  <a:pt x="7152058" y="2125509"/>
                  <a:pt x="7159118" y="2125509"/>
                </a:cubicBezTo>
                <a:cubicBezTo>
                  <a:pt x="7159118" y="2125509"/>
                  <a:pt x="7160884" y="2123744"/>
                  <a:pt x="7164414" y="2120213"/>
                </a:cubicBezTo>
                <a:cubicBezTo>
                  <a:pt x="7167943" y="2116684"/>
                  <a:pt x="7166178" y="2114919"/>
                  <a:pt x="7159118" y="2114919"/>
                </a:cubicBezTo>
                <a:close/>
                <a:moveTo>
                  <a:pt x="6915539" y="2104328"/>
                </a:moveTo>
                <a:cubicBezTo>
                  <a:pt x="6915539" y="2104328"/>
                  <a:pt x="6917304" y="2104328"/>
                  <a:pt x="6920833" y="2104328"/>
                </a:cubicBezTo>
                <a:cubicBezTo>
                  <a:pt x="6924362" y="2104328"/>
                  <a:pt x="6926129" y="2107858"/>
                  <a:pt x="6926129" y="2114919"/>
                </a:cubicBezTo>
                <a:lnTo>
                  <a:pt x="6904948" y="2114919"/>
                </a:lnTo>
                <a:close/>
                <a:moveTo>
                  <a:pt x="4755094" y="2104328"/>
                </a:moveTo>
                <a:cubicBezTo>
                  <a:pt x="4762155" y="2104328"/>
                  <a:pt x="4765684" y="2107858"/>
                  <a:pt x="4765684" y="2114919"/>
                </a:cubicBezTo>
                <a:lnTo>
                  <a:pt x="4755094" y="2114919"/>
                </a:lnTo>
                <a:cubicBezTo>
                  <a:pt x="4755094" y="2107858"/>
                  <a:pt x="4755094" y="2104328"/>
                  <a:pt x="4755094" y="2104328"/>
                </a:cubicBezTo>
                <a:close/>
                <a:moveTo>
                  <a:pt x="3918452" y="2104328"/>
                </a:moveTo>
                <a:cubicBezTo>
                  <a:pt x="3918452" y="2104328"/>
                  <a:pt x="3925511" y="2106092"/>
                  <a:pt x="3939633" y="2109623"/>
                </a:cubicBezTo>
                <a:cubicBezTo>
                  <a:pt x="3953754" y="2113154"/>
                  <a:pt x="3960812" y="2118448"/>
                  <a:pt x="3960812" y="2125509"/>
                </a:cubicBezTo>
                <a:cubicBezTo>
                  <a:pt x="3946692" y="2118448"/>
                  <a:pt x="3937868" y="2114919"/>
                  <a:pt x="3934338" y="2114919"/>
                </a:cubicBezTo>
                <a:cubicBezTo>
                  <a:pt x="3930806" y="2114919"/>
                  <a:pt x="3927277" y="2113154"/>
                  <a:pt x="3923746" y="2109623"/>
                </a:cubicBezTo>
                <a:cubicBezTo>
                  <a:pt x="3920216" y="2106092"/>
                  <a:pt x="3918452" y="2104328"/>
                  <a:pt x="3918452" y="2104328"/>
                </a:cubicBezTo>
                <a:close/>
                <a:moveTo>
                  <a:pt x="8800632" y="2093738"/>
                </a:moveTo>
                <a:lnTo>
                  <a:pt x="8800632" y="2104328"/>
                </a:lnTo>
                <a:cubicBezTo>
                  <a:pt x="8800632" y="2104328"/>
                  <a:pt x="8797103" y="2104328"/>
                  <a:pt x="8790041" y="2104328"/>
                </a:cubicBezTo>
                <a:cubicBezTo>
                  <a:pt x="8790041" y="2097267"/>
                  <a:pt x="8793570" y="2093738"/>
                  <a:pt x="8800632" y="2093738"/>
                </a:cubicBezTo>
                <a:close/>
                <a:moveTo>
                  <a:pt x="7942808" y="2093738"/>
                </a:moveTo>
                <a:cubicBezTo>
                  <a:pt x="7949869" y="2093738"/>
                  <a:pt x="7953398" y="2093738"/>
                  <a:pt x="7953398" y="2093738"/>
                </a:cubicBezTo>
                <a:cubicBezTo>
                  <a:pt x="7953398" y="2093738"/>
                  <a:pt x="7953398" y="2097267"/>
                  <a:pt x="7953398" y="2104328"/>
                </a:cubicBezTo>
                <a:cubicBezTo>
                  <a:pt x="7946338" y="2104328"/>
                  <a:pt x="7941042" y="2102563"/>
                  <a:pt x="7937513" y="2099033"/>
                </a:cubicBezTo>
                <a:cubicBezTo>
                  <a:pt x="7933983" y="2095502"/>
                  <a:pt x="7935748" y="2093738"/>
                  <a:pt x="7942808" y="2093738"/>
                </a:cubicBezTo>
                <a:close/>
                <a:moveTo>
                  <a:pt x="7021443" y="2093738"/>
                </a:moveTo>
                <a:lnTo>
                  <a:pt x="7032033" y="2104328"/>
                </a:lnTo>
                <a:cubicBezTo>
                  <a:pt x="7032033" y="2104328"/>
                  <a:pt x="7028504" y="2104328"/>
                  <a:pt x="7021443" y="2104328"/>
                </a:cubicBezTo>
                <a:close/>
                <a:moveTo>
                  <a:pt x="6830814" y="2093738"/>
                </a:moveTo>
                <a:cubicBezTo>
                  <a:pt x="6837876" y="2093738"/>
                  <a:pt x="6841406" y="2093738"/>
                  <a:pt x="6841406" y="2093738"/>
                </a:cubicBezTo>
                <a:lnTo>
                  <a:pt x="6851996" y="2093738"/>
                </a:lnTo>
                <a:lnTo>
                  <a:pt x="6851996" y="2114919"/>
                </a:lnTo>
                <a:cubicBezTo>
                  <a:pt x="6844936" y="2107858"/>
                  <a:pt x="6837876" y="2104328"/>
                  <a:pt x="6830814" y="2104328"/>
                </a:cubicBezTo>
                <a:lnTo>
                  <a:pt x="6820224" y="2104328"/>
                </a:lnTo>
                <a:cubicBezTo>
                  <a:pt x="6820224" y="2097267"/>
                  <a:pt x="6823754" y="2093738"/>
                  <a:pt x="6830814" y="2093738"/>
                </a:cubicBezTo>
                <a:close/>
                <a:moveTo>
                  <a:pt x="5517604" y="2093738"/>
                </a:moveTo>
                <a:lnTo>
                  <a:pt x="5538785" y="2104328"/>
                </a:lnTo>
                <a:cubicBezTo>
                  <a:pt x="5545846" y="2104328"/>
                  <a:pt x="5551141" y="2104328"/>
                  <a:pt x="5554670" y="2104328"/>
                </a:cubicBezTo>
                <a:cubicBezTo>
                  <a:pt x="5558202" y="2104328"/>
                  <a:pt x="5559966" y="2107858"/>
                  <a:pt x="5559966" y="2114919"/>
                </a:cubicBezTo>
                <a:lnTo>
                  <a:pt x="5581147" y="2114919"/>
                </a:lnTo>
                <a:cubicBezTo>
                  <a:pt x="5581147" y="2121978"/>
                  <a:pt x="5602327" y="2129040"/>
                  <a:pt x="5644689" y="2136099"/>
                </a:cubicBezTo>
                <a:cubicBezTo>
                  <a:pt x="5644689" y="2136099"/>
                  <a:pt x="5648218" y="2136099"/>
                  <a:pt x="5655279" y="2136099"/>
                </a:cubicBezTo>
                <a:cubicBezTo>
                  <a:pt x="5662340" y="2136099"/>
                  <a:pt x="5665870" y="2137863"/>
                  <a:pt x="5665870" y="2141394"/>
                </a:cubicBezTo>
                <a:cubicBezTo>
                  <a:pt x="5665870" y="2144925"/>
                  <a:pt x="5667635" y="2146690"/>
                  <a:pt x="5671166" y="2146690"/>
                </a:cubicBezTo>
                <a:cubicBezTo>
                  <a:pt x="5674695" y="2146690"/>
                  <a:pt x="5679991" y="2146690"/>
                  <a:pt x="5687051" y="2146690"/>
                </a:cubicBezTo>
                <a:cubicBezTo>
                  <a:pt x="5708232" y="2153750"/>
                  <a:pt x="5732943" y="2160811"/>
                  <a:pt x="5761183" y="2167871"/>
                </a:cubicBezTo>
                <a:cubicBezTo>
                  <a:pt x="5803545" y="2181992"/>
                  <a:pt x="5824726" y="2185521"/>
                  <a:pt x="5824726" y="2178461"/>
                </a:cubicBezTo>
                <a:cubicBezTo>
                  <a:pt x="5824726" y="2171400"/>
                  <a:pt x="5822962" y="2167871"/>
                  <a:pt x="5819430" y="2167871"/>
                </a:cubicBezTo>
                <a:cubicBezTo>
                  <a:pt x="5815901" y="2167871"/>
                  <a:pt x="5814135" y="2166106"/>
                  <a:pt x="5814135" y="2162575"/>
                </a:cubicBezTo>
                <a:cubicBezTo>
                  <a:pt x="5814135" y="2159044"/>
                  <a:pt x="5810606" y="2160811"/>
                  <a:pt x="5803545" y="2167871"/>
                </a:cubicBezTo>
                <a:lnTo>
                  <a:pt x="5792954" y="2167871"/>
                </a:lnTo>
                <a:lnTo>
                  <a:pt x="5782364" y="2157280"/>
                </a:lnTo>
                <a:cubicBezTo>
                  <a:pt x="5775304" y="2164340"/>
                  <a:pt x="5768244" y="2166106"/>
                  <a:pt x="5761183" y="2162575"/>
                </a:cubicBezTo>
                <a:cubicBezTo>
                  <a:pt x="5754124" y="2159044"/>
                  <a:pt x="5747064" y="2157280"/>
                  <a:pt x="5740002" y="2157280"/>
                </a:cubicBezTo>
                <a:cubicBezTo>
                  <a:pt x="5704702" y="2150221"/>
                  <a:pt x="5679991" y="2139629"/>
                  <a:pt x="5665870" y="2125509"/>
                </a:cubicBezTo>
                <a:lnTo>
                  <a:pt x="5665870" y="2114919"/>
                </a:lnTo>
                <a:lnTo>
                  <a:pt x="5655279" y="2114919"/>
                </a:lnTo>
                <a:cubicBezTo>
                  <a:pt x="5662340" y="2121978"/>
                  <a:pt x="5665870" y="2125509"/>
                  <a:pt x="5665870" y="2125509"/>
                </a:cubicBezTo>
                <a:cubicBezTo>
                  <a:pt x="5658810" y="2125509"/>
                  <a:pt x="5648218" y="2121978"/>
                  <a:pt x="5634099" y="2114919"/>
                </a:cubicBezTo>
                <a:cubicBezTo>
                  <a:pt x="5641160" y="2114919"/>
                  <a:pt x="5644689" y="2114919"/>
                  <a:pt x="5644689" y="2114919"/>
                </a:cubicBezTo>
                <a:lnTo>
                  <a:pt x="5644689" y="2104328"/>
                </a:lnTo>
                <a:cubicBezTo>
                  <a:pt x="5644689" y="2104328"/>
                  <a:pt x="5642924" y="2104328"/>
                  <a:pt x="5639394" y="2104328"/>
                </a:cubicBezTo>
                <a:cubicBezTo>
                  <a:pt x="5635864" y="2104328"/>
                  <a:pt x="5634099" y="2107858"/>
                  <a:pt x="5634099" y="2114919"/>
                </a:cubicBezTo>
                <a:lnTo>
                  <a:pt x="5581147" y="2114919"/>
                </a:lnTo>
                <a:lnTo>
                  <a:pt x="5549375" y="2093738"/>
                </a:lnTo>
                <a:cubicBezTo>
                  <a:pt x="5535256" y="2093738"/>
                  <a:pt x="5526429" y="2093738"/>
                  <a:pt x="5522900" y="2093738"/>
                </a:cubicBezTo>
                <a:cubicBezTo>
                  <a:pt x="5519370" y="2093738"/>
                  <a:pt x="5517604" y="2093738"/>
                  <a:pt x="5517604" y="2093738"/>
                </a:cubicBezTo>
                <a:close/>
                <a:moveTo>
                  <a:pt x="4331478" y="2093738"/>
                </a:moveTo>
                <a:lnTo>
                  <a:pt x="4331478" y="2104328"/>
                </a:lnTo>
                <a:lnTo>
                  <a:pt x="4342068" y="2104328"/>
                </a:lnTo>
                <a:cubicBezTo>
                  <a:pt x="4342068" y="2104328"/>
                  <a:pt x="4338538" y="2100798"/>
                  <a:pt x="4331478" y="2093738"/>
                </a:cubicBezTo>
                <a:close/>
                <a:moveTo>
                  <a:pt x="8091075" y="2083146"/>
                </a:moveTo>
                <a:cubicBezTo>
                  <a:pt x="8091075" y="2090207"/>
                  <a:pt x="8091075" y="2093738"/>
                  <a:pt x="8091075" y="2093738"/>
                </a:cubicBezTo>
                <a:lnTo>
                  <a:pt x="8080483" y="2093738"/>
                </a:lnTo>
                <a:close/>
                <a:moveTo>
                  <a:pt x="7911038" y="2083146"/>
                </a:moveTo>
                <a:lnTo>
                  <a:pt x="7921627" y="2083146"/>
                </a:lnTo>
                <a:cubicBezTo>
                  <a:pt x="7921627" y="2083146"/>
                  <a:pt x="7923393" y="2083146"/>
                  <a:pt x="7926923" y="2083146"/>
                </a:cubicBezTo>
                <a:cubicBezTo>
                  <a:pt x="7930452" y="2083146"/>
                  <a:pt x="7928688" y="2086677"/>
                  <a:pt x="7921627" y="2093738"/>
                </a:cubicBezTo>
                <a:cubicBezTo>
                  <a:pt x="7921627" y="2086677"/>
                  <a:pt x="7918098" y="2083146"/>
                  <a:pt x="7911038" y="2083146"/>
                </a:cubicBezTo>
                <a:close/>
                <a:moveTo>
                  <a:pt x="7466240" y="2083146"/>
                </a:moveTo>
                <a:lnTo>
                  <a:pt x="7476830" y="2083146"/>
                </a:lnTo>
                <a:lnTo>
                  <a:pt x="7476830" y="2093738"/>
                </a:lnTo>
                <a:close/>
                <a:moveTo>
                  <a:pt x="7032033" y="2083146"/>
                </a:moveTo>
                <a:lnTo>
                  <a:pt x="7042622" y="2083146"/>
                </a:lnTo>
                <a:lnTo>
                  <a:pt x="7042622" y="2093738"/>
                </a:lnTo>
                <a:close/>
                <a:moveTo>
                  <a:pt x="6566054" y="2083146"/>
                </a:moveTo>
                <a:lnTo>
                  <a:pt x="6555464" y="2093738"/>
                </a:lnTo>
                <a:cubicBezTo>
                  <a:pt x="6562525" y="2093738"/>
                  <a:pt x="6566054" y="2093738"/>
                  <a:pt x="6566054" y="2093738"/>
                </a:cubicBezTo>
                <a:cubicBezTo>
                  <a:pt x="6566054" y="2086677"/>
                  <a:pt x="6566054" y="2083146"/>
                  <a:pt x="6566054" y="2083146"/>
                </a:cubicBezTo>
                <a:close/>
                <a:moveTo>
                  <a:pt x="5702936" y="2083146"/>
                </a:moveTo>
                <a:cubicBezTo>
                  <a:pt x="5692346" y="2083146"/>
                  <a:pt x="5687051" y="2086677"/>
                  <a:pt x="5687051" y="2093738"/>
                </a:cubicBezTo>
                <a:lnTo>
                  <a:pt x="5697641" y="2104328"/>
                </a:lnTo>
                <a:cubicBezTo>
                  <a:pt x="5704702" y="2104328"/>
                  <a:pt x="5711762" y="2104328"/>
                  <a:pt x="5718822" y="2104328"/>
                </a:cubicBezTo>
                <a:cubicBezTo>
                  <a:pt x="5725882" y="2097267"/>
                  <a:pt x="5727647" y="2091973"/>
                  <a:pt x="5724116" y="2088442"/>
                </a:cubicBezTo>
                <a:cubicBezTo>
                  <a:pt x="5720587" y="2084911"/>
                  <a:pt x="5713526" y="2083146"/>
                  <a:pt x="5702936" y="2083146"/>
                </a:cubicBezTo>
                <a:close/>
                <a:moveTo>
                  <a:pt x="4808046" y="2083146"/>
                </a:moveTo>
                <a:cubicBezTo>
                  <a:pt x="4822167" y="2083146"/>
                  <a:pt x="4829228" y="2084911"/>
                  <a:pt x="4829228" y="2088442"/>
                </a:cubicBezTo>
                <a:cubicBezTo>
                  <a:pt x="4829228" y="2091973"/>
                  <a:pt x="4832757" y="2093738"/>
                  <a:pt x="4839818" y="2093738"/>
                </a:cubicBezTo>
                <a:lnTo>
                  <a:pt x="4797456" y="2093738"/>
                </a:lnTo>
                <a:close/>
                <a:moveTo>
                  <a:pt x="4765684" y="2083146"/>
                </a:moveTo>
                <a:lnTo>
                  <a:pt x="4776276" y="2083146"/>
                </a:lnTo>
                <a:lnTo>
                  <a:pt x="4765684" y="2093738"/>
                </a:lnTo>
                <a:cubicBezTo>
                  <a:pt x="4758624" y="2093738"/>
                  <a:pt x="4755094" y="2091973"/>
                  <a:pt x="4755094" y="2088442"/>
                </a:cubicBezTo>
                <a:cubicBezTo>
                  <a:pt x="4755094" y="2084911"/>
                  <a:pt x="4758624" y="2083146"/>
                  <a:pt x="4765684" y="2083146"/>
                </a:cubicBezTo>
                <a:close/>
                <a:moveTo>
                  <a:pt x="4628010" y="2083146"/>
                </a:moveTo>
                <a:lnTo>
                  <a:pt x="4638599" y="2093738"/>
                </a:lnTo>
                <a:cubicBezTo>
                  <a:pt x="4631539" y="2093738"/>
                  <a:pt x="4628010" y="2093738"/>
                  <a:pt x="4628010" y="2093738"/>
                </a:cubicBezTo>
                <a:cubicBezTo>
                  <a:pt x="4628010" y="2086677"/>
                  <a:pt x="4628010" y="2083146"/>
                  <a:pt x="4628010" y="2083146"/>
                </a:cubicBezTo>
                <a:close/>
                <a:moveTo>
                  <a:pt x="4328830" y="2080169"/>
                </a:moveTo>
                <a:cubicBezTo>
                  <a:pt x="4344715" y="2079506"/>
                  <a:pt x="4352658" y="2085795"/>
                  <a:pt x="4352658" y="2099033"/>
                </a:cubicBezTo>
                <a:cubicBezTo>
                  <a:pt x="4352658" y="2116684"/>
                  <a:pt x="4363249" y="2121978"/>
                  <a:pt x="4384430" y="2114919"/>
                </a:cubicBezTo>
                <a:cubicBezTo>
                  <a:pt x="4391490" y="2107858"/>
                  <a:pt x="4412670" y="2107858"/>
                  <a:pt x="4447972" y="2114919"/>
                </a:cubicBezTo>
                <a:cubicBezTo>
                  <a:pt x="4469154" y="2129040"/>
                  <a:pt x="4490334" y="2139629"/>
                  <a:pt x="4511514" y="2146690"/>
                </a:cubicBezTo>
                <a:lnTo>
                  <a:pt x="4553876" y="2167871"/>
                </a:lnTo>
                <a:lnTo>
                  <a:pt x="4585647" y="2178461"/>
                </a:lnTo>
                <a:cubicBezTo>
                  <a:pt x="4635070" y="2178461"/>
                  <a:pt x="4659780" y="2185521"/>
                  <a:pt x="4659780" y="2199642"/>
                </a:cubicBezTo>
                <a:cubicBezTo>
                  <a:pt x="4659780" y="2206702"/>
                  <a:pt x="4631539" y="2203173"/>
                  <a:pt x="4575058" y="2189051"/>
                </a:cubicBezTo>
                <a:cubicBezTo>
                  <a:pt x="4440912" y="2146690"/>
                  <a:pt x="4363249" y="2125509"/>
                  <a:pt x="4342068" y="2125509"/>
                </a:cubicBezTo>
                <a:cubicBezTo>
                  <a:pt x="4313826" y="2125509"/>
                  <a:pt x="4299706" y="2118448"/>
                  <a:pt x="4299706" y="2104328"/>
                </a:cubicBezTo>
                <a:cubicBezTo>
                  <a:pt x="4292647" y="2104328"/>
                  <a:pt x="4289116" y="2104328"/>
                  <a:pt x="4289116" y="2104328"/>
                </a:cubicBezTo>
                <a:cubicBezTo>
                  <a:pt x="4282056" y="2104328"/>
                  <a:pt x="4278526" y="2100798"/>
                  <a:pt x="4278526" y="2093738"/>
                </a:cubicBezTo>
                <a:lnTo>
                  <a:pt x="4289116" y="2093738"/>
                </a:lnTo>
                <a:cubicBezTo>
                  <a:pt x="4296176" y="2093738"/>
                  <a:pt x="4303237" y="2090207"/>
                  <a:pt x="4310297" y="2083146"/>
                </a:cubicBezTo>
                <a:cubicBezTo>
                  <a:pt x="4317358" y="2081382"/>
                  <a:pt x="4323536" y="2080390"/>
                  <a:pt x="4328830" y="2080169"/>
                </a:cubicBezTo>
                <a:close/>
                <a:moveTo>
                  <a:pt x="7529782" y="2072557"/>
                </a:moveTo>
                <a:lnTo>
                  <a:pt x="7540374" y="2083146"/>
                </a:lnTo>
                <a:cubicBezTo>
                  <a:pt x="7540374" y="2083146"/>
                  <a:pt x="7536842" y="2083146"/>
                  <a:pt x="7529782" y="2083146"/>
                </a:cubicBezTo>
                <a:close/>
                <a:moveTo>
                  <a:pt x="7370926" y="2072557"/>
                </a:moveTo>
                <a:lnTo>
                  <a:pt x="7381516" y="2072557"/>
                </a:lnTo>
                <a:cubicBezTo>
                  <a:pt x="7381516" y="2079617"/>
                  <a:pt x="7377986" y="2083146"/>
                  <a:pt x="7370926" y="2083146"/>
                </a:cubicBezTo>
                <a:cubicBezTo>
                  <a:pt x="7370926" y="2090207"/>
                  <a:pt x="7372692" y="2093738"/>
                  <a:pt x="7376222" y="2093738"/>
                </a:cubicBezTo>
                <a:cubicBezTo>
                  <a:pt x="7379751" y="2093738"/>
                  <a:pt x="7385047" y="2093738"/>
                  <a:pt x="7392107" y="2093738"/>
                </a:cubicBezTo>
                <a:cubicBezTo>
                  <a:pt x="7399168" y="2093738"/>
                  <a:pt x="7406226" y="2095502"/>
                  <a:pt x="7413288" y="2099033"/>
                </a:cubicBezTo>
                <a:cubicBezTo>
                  <a:pt x="7420348" y="2102563"/>
                  <a:pt x="7423878" y="2104328"/>
                  <a:pt x="7423878" y="2104328"/>
                </a:cubicBezTo>
                <a:lnTo>
                  <a:pt x="7413288" y="2114919"/>
                </a:lnTo>
                <a:lnTo>
                  <a:pt x="7392107" y="2104328"/>
                </a:lnTo>
                <a:cubicBezTo>
                  <a:pt x="7370926" y="2104328"/>
                  <a:pt x="7356806" y="2104328"/>
                  <a:pt x="7349745" y="2104328"/>
                </a:cubicBezTo>
                <a:lnTo>
                  <a:pt x="7349745" y="2093738"/>
                </a:lnTo>
                <a:lnTo>
                  <a:pt x="7360336" y="2083146"/>
                </a:lnTo>
                <a:cubicBezTo>
                  <a:pt x="7360336" y="2083146"/>
                  <a:pt x="7363866" y="2079617"/>
                  <a:pt x="7370926" y="2072557"/>
                </a:cubicBezTo>
                <a:close/>
                <a:moveTo>
                  <a:pt x="7296793" y="2072557"/>
                </a:moveTo>
                <a:cubicBezTo>
                  <a:pt x="7310914" y="2079617"/>
                  <a:pt x="7319740" y="2083146"/>
                  <a:pt x="7323270" y="2083146"/>
                </a:cubicBezTo>
                <a:cubicBezTo>
                  <a:pt x="7326799" y="2083146"/>
                  <a:pt x="7328564" y="2086677"/>
                  <a:pt x="7328564" y="2093738"/>
                </a:cubicBezTo>
                <a:lnTo>
                  <a:pt x="7307384" y="2083146"/>
                </a:lnTo>
                <a:close/>
                <a:moveTo>
                  <a:pt x="6195390" y="2072557"/>
                </a:moveTo>
                <a:lnTo>
                  <a:pt x="6184800" y="2104328"/>
                </a:lnTo>
                <a:lnTo>
                  <a:pt x="6195390" y="2114919"/>
                </a:lnTo>
                <a:cubicBezTo>
                  <a:pt x="6195390" y="2107858"/>
                  <a:pt x="6198920" y="2104328"/>
                  <a:pt x="6205980" y="2104328"/>
                </a:cubicBezTo>
                <a:cubicBezTo>
                  <a:pt x="6205980" y="2097267"/>
                  <a:pt x="6205980" y="2090207"/>
                  <a:pt x="6205980" y="2083146"/>
                </a:cubicBezTo>
                <a:cubicBezTo>
                  <a:pt x="6198920" y="2083146"/>
                  <a:pt x="6195390" y="2079617"/>
                  <a:pt x="6195390" y="2072557"/>
                </a:cubicBezTo>
                <a:close/>
                <a:moveTo>
                  <a:pt x="5655279" y="2072557"/>
                </a:moveTo>
                <a:cubicBezTo>
                  <a:pt x="5655279" y="2079617"/>
                  <a:pt x="5657045" y="2084911"/>
                  <a:pt x="5660574" y="2088442"/>
                </a:cubicBezTo>
                <a:cubicBezTo>
                  <a:pt x="5664106" y="2091973"/>
                  <a:pt x="5665870" y="2091973"/>
                  <a:pt x="5665870" y="2088442"/>
                </a:cubicBezTo>
                <a:cubicBezTo>
                  <a:pt x="5665870" y="2084911"/>
                  <a:pt x="5665870" y="2079617"/>
                  <a:pt x="5665870" y="2072557"/>
                </a:cubicBezTo>
                <a:cubicBezTo>
                  <a:pt x="5665870" y="2072557"/>
                  <a:pt x="5662340" y="2072557"/>
                  <a:pt x="5655279" y="2072557"/>
                </a:cubicBezTo>
                <a:close/>
                <a:moveTo>
                  <a:pt x="7567510" y="2069248"/>
                </a:moveTo>
                <a:cubicBezTo>
                  <a:pt x="7568834" y="2069688"/>
                  <a:pt x="7570380" y="2070792"/>
                  <a:pt x="7572144" y="2072557"/>
                </a:cubicBezTo>
                <a:lnTo>
                  <a:pt x="7593326" y="2083146"/>
                </a:lnTo>
                <a:cubicBezTo>
                  <a:pt x="7600386" y="2083146"/>
                  <a:pt x="7605682" y="2083146"/>
                  <a:pt x="7609211" y="2083146"/>
                </a:cubicBezTo>
                <a:cubicBezTo>
                  <a:pt x="7612740" y="2083146"/>
                  <a:pt x="7614505" y="2083146"/>
                  <a:pt x="7614505" y="2083146"/>
                </a:cubicBezTo>
                <a:cubicBezTo>
                  <a:pt x="7614505" y="2090207"/>
                  <a:pt x="7618034" y="2093738"/>
                  <a:pt x="7625096" y="2093738"/>
                </a:cubicBezTo>
                <a:cubicBezTo>
                  <a:pt x="7632156" y="2093738"/>
                  <a:pt x="7635686" y="2090207"/>
                  <a:pt x="7635686" y="2083146"/>
                </a:cubicBezTo>
                <a:lnTo>
                  <a:pt x="7646278" y="2083146"/>
                </a:lnTo>
                <a:lnTo>
                  <a:pt x="7656867" y="2093738"/>
                </a:lnTo>
                <a:lnTo>
                  <a:pt x="7667457" y="2093738"/>
                </a:lnTo>
                <a:cubicBezTo>
                  <a:pt x="7667457" y="2100798"/>
                  <a:pt x="7670986" y="2104328"/>
                  <a:pt x="7678048" y="2104328"/>
                </a:cubicBezTo>
                <a:cubicBezTo>
                  <a:pt x="7685108" y="2104328"/>
                  <a:pt x="7688638" y="2107858"/>
                  <a:pt x="7688638" y="2114919"/>
                </a:cubicBezTo>
                <a:cubicBezTo>
                  <a:pt x="7688638" y="2121978"/>
                  <a:pt x="7692168" y="2125509"/>
                  <a:pt x="7699230" y="2125509"/>
                </a:cubicBezTo>
                <a:cubicBezTo>
                  <a:pt x="7706290" y="2125509"/>
                  <a:pt x="7706290" y="2121978"/>
                  <a:pt x="7699230" y="2114919"/>
                </a:cubicBezTo>
                <a:lnTo>
                  <a:pt x="7709820" y="2114919"/>
                </a:lnTo>
                <a:cubicBezTo>
                  <a:pt x="7716880" y="2121978"/>
                  <a:pt x="7720409" y="2125509"/>
                  <a:pt x="7720409" y="2125509"/>
                </a:cubicBezTo>
                <a:cubicBezTo>
                  <a:pt x="7720409" y="2132569"/>
                  <a:pt x="7720409" y="2136099"/>
                  <a:pt x="7720409" y="2136099"/>
                </a:cubicBezTo>
                <a:cubicBezTo>
                  <a:pt x="7720409" y="2136099"/>
                  <a:pt x="7723940" y="2136099"/>
                  <a:pt x="7731000" y="2136099"/>
                </a:cubicBezTo>
                <a:cubicBezTo>
                  <a:pt x="7731000" y="2136099"/>
                  <a:pt x="7731000" y="2137863"/>
                  <a:pt x="7731000" y="2141394"/>
                </a:cubicBezTo>
                <a:cubicBezTo>
                  <a:pt x="7731000" y="2144925"/>
                  <a:pt x="7729234" y="2146690"/>
                  <a:pt x="7725704" y="2146690"/>
                </a:cubicBezTo>
                <a:cubicBezTo>
                  <a:pt x="7722175" y="2146690"/>
                  <a:pt x="7720409" y="2146690"/>
                  <a:pt x="7720409" y="2146690"/>
                </a:cubicBezTo>
                <a:cubicBezTo>
                  <a:pt x="7720409" y="2146690"/>
                  <a:pt x="7716880" y="2150221"/>
                  <a:pt x="7709820" y="2157280"/>
                </a:cubicBezTo>
                <a:lnTo>
                  <a:pt x="7699230" y="2146690"/>
                </a:lnTo>
                <a:cubicBezTo>
                  <a:pt x="7678048" y="2118448"/>
                  <a:pt x="7667457" y="2107858"/>
                  <a:pt x="7667457" y="2114919"/>
                </a:cubicBezTo>
                <a:cubicBezTo>
                  <a:pt x="7667457" y="2121978"/>
                  <a:pt x="7670986" y="2125509"/>
                  <a:pt x="7678048" y="2125509"/>
                </a:cubicBezTo>
                <a:cubicBezTo>
                  <a:pt x="7670986" y="2125509"/>
                  <a:pt x="7663928" y="2125509"/>
                  <a:pt x="7656867" y="2125509"/>
                </a:cubicBezTo>
                <a:lnTo>
                  <a:pt x="7646278" y="2136099"/>
                </a:lnTo>
                <a:cubicBezTo>
                  <a:pt x="7653338" y="2136099"/>
                  <a:pt x="7656867" y="2137863"/>
                  <a:pt x="7656867" y="2141394"/>
                </a:cubicBezTo>
                <a:cubicBezTo>
                  <a:pt x="7656867" y="2144925"/>
                  <a:pt x="7653338" y="2150221"/>
                  <a:pt x="7646278" y="2157280"/>
                </a:cubicBezTo>
                <a:lnTo>
                  <a:pt x="7635686" y="2167871"/>
                </a:lnTo>
                <a:lnTo>
                  <a:pt x="7646278" y="2167871"/>
                </a:lnTo>
                <a:cubicBezTo>
                  <a:pt x="7660396" y="2167871"/>
                  <a:pt x="7669223" y="2166106"/>
                  <a:pt x="7672752" y="2162575"/>
                </a:cubicBezTo>
                <a:cubicBezTo>
                  <a:pt x="7676282" y="2159044"/>
                  <a:pt x="7678048" y="2167871"/>
                  <a:pt x="7678048" y="2189051"/>
                </a:cubicBezTo>
                <a:cubicBezTo>
                  <a:pt x="7678048" y="2210232"/>
                  <a:pt x="7681578" y="2220823"/>
                  <a:pt x="7688638" y="2220823"/>
                </a:cubicBezTo>
                <a:lnTo>
                  <a:pt x="7667457" y="2231413"/>
                </a:lnTo>
                <a:lnTo>
                  <a:pt x="7646278" y="2242004"/>
                </a:lnTo>
                <a:cubicBezTo>
                  <a:pt x="7653338" y="2242004"/>
                  <a:pt x="7656867" y="2243769"/>
                  <a:pt x="7656867" y="2247298"/>
                </a:cubicBezTo>
                <a:cubicBezTo>
                  <a:pt x="7656867" y="2250829"/>
                  <a:pt x="7656867" y="2252594"/>
                  <a:pt x="7656867" y="2252594"/>
                </a:cubicBezTo>
                <a:cubicBezTo>
                  <a:pt x="7656867" y="2252594"/>
                  <a:pt x="7653338" y="2252594"/>
                  <a:pt x="7646278" y="2252594"/>
                </a:cubicBezTo>
                <a:cubicBezTo>
                  <a:pt x="7639216" y="2252594"/>
                  <a:pt x="7635686" y="2252594"/>
                  <a:pt x="7635686" y="2252594"/>
                </a:cubicBezTo>
                <a:cubicBezTo>
                  <a:pt x="7635686" y="2252594"/>
                  <a:pt x="7632156" y="2252594"/>
                  <a:pt x="7625096" y="2252594"/>
                </a:cubicBezTo>
                <a:cubicBezTo>
                  <a:pt x="7618034" y="2252594"/>
                  <a:pt x="7610976" y="2252594"/>
                  <a:pt x="7603915" y="2252594"/>
                </a:cubicBezTo>
                <a:cubicBezTo>
                  <a:pt x="7582734" y="2245533"/>
                  <a:pt x="7568615" y="2242004"/>
                  <a:pt x="7561553" y="2242004"/>
                </a:cubicBezTo>
                <a:lnTo>
                  <a:pt x="7550963" y="2231413"/>
                </a:lnTo>
                <a:lnTo>
                  <a:pt x="7561553" y="2231413"/>
                </a:lnTo>
                <a:cubicBezTo>
                  <a:pt x="7568615" y="2231413"/>
                  <a:pt x="7580970" y="2233177"/>
                  <a:pt x="7598620" y="2236708"/>
                </a:cubicBezTo>
                <a:cubicBezTo>
                  <a:pt x="7616271" y="2240238"/>
                  <a:pt x="7628626" y="2238473"/>
                  <a:pt x="7635686" y="2231413"/>
                </a:cubicBezTo>
                <a:lnTo>
                  <a:pt x="7635686" y="2220823"/>
                </a:lnTo>
                <a:lnTo>
                  <a:pt x="7646278" y="2220823"/>
                </a:lnTo>
                <a:lnTo>
                  <a:pt x="7656867" y="2210232"/>
                </a:lnTo>
                <a:lnTo>
                  <a:pt x="7635686" y="2199642"/>
                </a:lnTo>
                <a:cubicBezTo>
                  <a:pt x="7628626" y="2192581"/>
                  <a:pt x="7618034" y="2190817"/>
                  <a:pt x="7603915" y="2194346"/>
                </a:cubicBezTo>
                <a:cubicBezTo>
                  <a:pt x="7589794" y="2197877"/>
                  <a:pt x="7580970" y="2196111"/>
                  <a:pt x="7577438" y="2189051"/>
                </a:cubicBezTo>
                <a:cubicBezTo>
                  <a:pt x="7573909" y="2181992"/>
                  <a:pt x="7572144" y="2178461"/>
                  <a:pt x="7572144" y="2178461"/>
                </a:cubicBezTo>
                <a:lnTo>
                  <a:pt x="7572144" y="2189051"/>
                </a:lnTo>
                <a:cubicBezTo>
                  <a:pt x="7579204" y="2196111"/>
                  <a:pt x="7579204" y="2203173"/>
                  <a:pt x="7572144" y="2210232"/>
                </a:cubicBezTo>
                <a:cubicBezTo>
                  <a:pt x="7572144" y="2210232"/>
                  <a:pt x="7570378" y="2210232"/>
                  <a:pt x="7566848" y="2210232"/>
                </a:cubicBezTo>
                <a:cubicBezTo>
                  <a:pt x="7563319" y="2210232"/>
                  <a:pt x="7561553" y="2206702"/>
                  <a:pt x="7561553" y="2199642"/>
                </a:cubicBezTo>
                <a:cubicBezTo>
                  <a:pt x="7561553" y="2192581"/>
                  <a:pt x="7559788" y="2189051"/>
                  <a:pt x="7556259" y="2189051"/>
                </a:cubicBezTo>
                <a:cubicBezTo>
                  <a:pt x="7552730" y="2189051"/>
                  <a:pt x="7547434" y="2187286"/>
                  <a:pt x="7540374" y="2183756"/>
                </a:cubicBezTo>
                <a:cubicBezTo>
                  <a:pt x="7533312" y="2180225"/>
                  <a:pt x="7519192" y="2178461"/>
                  <a:pt x="7498011" y="2178461"/>
                </a:cubicBezTo>
                <a:lnTo>
                  <a:pt x="7423878" y="2157280"/>
                </a:lnTo>
                <a:cubicBezTo>
                  <a:pt x="7416818" y="2157280"/>
                  <a:pt x="7411522" y="2157280"/>
                  <a:pt x="7407992" y="2157280"/>
                </a:cubicBezTo>
                <a:cubicBezTo>
                  <a:pt x="7404463" y="2157280"/>
                  <a:pt x="7402697" y="2153750"/>
                  <a:pt x="7402697" y="2146690"/>
                </a:cubicBezTo>
                <a:cubicBezTo>
                  <a:pt x="7402697" y="2139629"/>
                  <a:pt x="7406226" y="2136099"/>
                  <a:pt x="7413288" y="2136099"/>
                </a:cubicBezTo>
                <a:cubicBezTo>
                  <a:pt x="7420348" y="2136099"/>
                  <a:pt x="7423878" y="2136099"/>
                  <a:pt x="7423878" y="2136099"/>
                </a:cubicBezTo>
                <a:cubicBezTo>
                  <a:pt x="7416818" y="2129040"/>
                  <a:pt x="7416818" y="2125509"/>
                  <a:pt x="7423878" y="2125509"/>
                </a:cubicBezTo>
                <a:cubicBezTo>
                  <a:pt x="7437999" y="2118448"/>
                  <a:pt x="7445059" y="2121978"/>
                  <a:pt x="7445059" y="2136099"/>
                </a:cubicBezTo>
                <a:cubicBezTo>
                  <a:pt x="7445059" y="2136099"/>
                  <a:pt x="7441530" y="2136099"/>
                  <a:pt x="7434468" y="2136099"/>
                </a:cubicBezTo>
                <a:cubicBezTo>
                  <a:pt x="7427408" y="2136099"/>
                  <a:pt x="7423878" y="2139629"/>
                  <a:pt x="7423878" y="2146690"/>
                </a:cubicBezTo>
                <a:lnTo>
                  <a:pt x="7468888" y="2146690"/>
                </a:lnTo>
                <a:lnTo>
                  <a:pt x="7487420" y="2146690"/>
                </a:lnTo>
                <a:lnTo>
                  <a:pt x="7487420" y="2125509"/>
                </a:lnTo>
                <a:lnTo>
                  <a:pt x="7508601" y="2125509"/>
                </a:lnTo>
                <a:lnTo>
                  <a:pt x="7508601" y="2114919"/>
                </a:lnTo>
                <a:lnTo>
                  <a:pt x="7498011" y="2104328"/>
                </a:lnTo>
                <a:lnTo>
                  <a:pt x="7508601" y="2104328"/>
                </a:lnTo>
                <a:lnTo>
                  <a:pt x="7519192" y="2104328"/>
                </a:lnTo>
                <a:cubicBezTo>
                  <a:pt x="7519192" y="2111388"/>
                  <a:pt x="7520957" y="2118448"/>
                  <a:pt x="7524486" y="2125509"/>
                </a:cubicBezTo>
                <a:cubicBezTo>
                  <a:pt x="7528016" y="2132569"/>
                  <a:pt x="7531548" y="2134334"/>
                  <a:pt x="7535078" y="2130804"/>
                </a:cubicBezTo>
                <a:cubicBezTo>
                  <a:pt x="7538607" y="2127273"/>
                  <a:pt x="7540374" y="2121978"/>
                  <a:pt x="7540374" y="2114919"/>
                </a:cubicBezTo>
                <a:lnTo>
                  <a:pt x="7561553" y="2125509"/>
                </a:lnTo>
                <a:cubicBezTo>
                  <a:pt x="7582734" y="2139629"/>
                  <a:pt x="7596855" y="2143159"/>
                  <a:pt x="7603915" y="2136099"/>
                </a:cubicBezTo>
                <a:cubicBezTo>
                  <a:pt x="7603915" y="2129040"/>
                  <a:pt x="7603915" y="2125509"/>
                  <a:pt x="7603915" y="2125509"/>
                </a:cubicBezTo>
                <a:lnTo>
                  <a:pt x="7603915" y="2114919"/>
                </a:lnTo>
                <a:cubicBezTo>
                  <a:pt x="7610976" y="2121978"/>
                  <a:pt x="7618034" y="2123744"/>
                  <a:pt x="7625096" y="2120213"/>
                </a:cubicBezTo>
                <a:cubicBezTo>
                  <a:pt x="7632156" y="2116684"/>
                  <a:pt x="7633922" y="2113154"/>
                  <a:pt x="7630390" y="2109623"/>
                </a:cubicBezTo>
                <a:cubicBezTo>
                  <a:pt x="7626861" y="2106092"/>
                  <a:pt x="7621567" y="2104328"/>
                  <a:pt x="7614505" y="2104328"/>
                </a:cubicBezTo>
                <a:cubicBezTo>
                  <a:pt x="7607444" y="2104328"/>
                  <a:pt x="7602149" y="2102563"/>
                  <a:pt x="7598620" y="2099033"/>
                </a:cubicBezTo>
                <a:cubicBezTo>
                  <a:pt x="7595090" y="2095502"/>
                  <a:pt x="7593326" y="2093738"/>
                  <a:pt x="7593326" y="2093738"/>
                </a:cubicBezTo>
                <a:cubicBezTo>
                  <a:pt x="7579204" y="2086677"/>
                  <a:pt x="7568615" y="2083146"/>
                  <a:pt x="7561553" y="2083146"/>
                </a:cubicBezTo>
                <a:cubicBezTo>
                  <a:pt x="7561553" y="2072557"/>
                  <a:pt x="7563540" y="2067923"/>
                  <a:pt x="7567510" y="2069248"/>
                </a:cubicBezTo>
                <a:close/>
                <a:moveTo>
                  <a:pt x="7413288" y="2067261"/>
                </a:moveTo>
                <a:cubicBezTo>
                  <a:pt x="7415053" y="2067261"/>
                  <a:pt x="7416818" y="2069027"/>
                  <a:pt x="7418582" y="2072557"/>
                </a:cubicBezTo>
                <a:cubicBezTo>
                  <a:pt x="7422112" y="2079617"/>
                  <a:pt x="7420348" y="2083146"/>
                  <a:pt x="7413288" y="2083146"/>
                </a:cubicBezTo>
                <a:cubicBezTo>
                  <a:pt x="7406226" y="2083146"/>
                  <a:pt x="7404463" y="2079617"/>
                  <a:pt x="7407992" y="2072557"/>
                </a:cubicBezTo>
                <a:cubicBezTo>
                  <a:pt x="7409758" y="2069027"/>
                  <a:pt x="7411524" y="2067261"/>
                  <a:pt x="7413288" y="2067261"/>
                </a:cubicBezTo>
                <a:close/>
                <a:moveTo>
                  <a:pt x="7593326" y="2061967"/>
                </a:moveTo>
                <a:cubicBezTo>
                  <a:pt x="7600386" y="2061967"/>
                  <a:pt x="7603915" y="2061967"/>
                  <a:pt x="7603915" y="2061967"/>
                </a:cubicBezTo>
                <a:lnTo>
                  <a:pt x="7593326" y="2072557"/>
                </a:lnTo>
                <a:cubicBezTo>
                  <a:pt x="7593326" y="2072557"/>
                  <a:pt x="7593326" y="2069026"/>
                  <a:pt x="7593326" y="2061967"/>
                </a:cubicBezTo>
                <a:close/>
                <a:moveTo>
                  <a:pt x="7487420" y="2061967"/>
                </a:moveTo>
                <a:lnTo>
                  <a:pt x="7487420" y="2072557"/>
                </a:lnTo>
                <a:cubicBezTo>
                  <a:pt x="7480360" y="2072557"/>
                  <a:pt x="7476830" y="2072557"/>
                  <a:pt x="7476830" y="2072557"/>
                </a:cubicBezTo>
                <a:close/>
                <a:moveTo>
                  <a:pt x="6153028" y="2061967"/>
                </a:moveTo>
                <a:cubicBezTo>
                  <a:pt x="6145968" y="2061967"/>
                  <a:pt x="6138909" y="2065496"/>
                  <a:pt x="6131847" y="2072557"/>
                </a:cubicBezTo>
                <a:cubicBezTo>
                  <a:pt x="6138909" y="2072557"/>
                  <a:pt x="6144204" y="2072557"/>
                  <a:pt x="6147734" y="2072557"/>
                </a:cubicBezTo>
                <a:cubicBezTo>
                  <a:pt x="6151264" y="2072557"/>
                  <a:pt x="6153028" y="2072557"/>
                  <a:pt x="6153028" y="2072557"/>
                </a:cubicBezTo>
                <a:close/>
                <a:moveTo>
                  <a:pt x="4977492" y="2061967"/>
                </a:moveTo>
                <a:lnTo>
                  <a:pt x="4988084" y="2072557"/>
                </a:lnTo>
                <a:lnTo>
                  <a:pt x="4998674" y="2072557"/>
                </a:lnTo>
                <a:cubicBezTo>
                  <a:pt x="4991613" y="2065496"/>
                  <a:pt x="4988084" y="2061967"/>
                  <a:pt x="4988084" y="2061967"/>
                </a:cubicBezTo>
                <a:cubicBezTo>
                  <a:pt x="4988084" y="2061967"/>
                  <a:pt x="4984554" y="2061967"/>
                  <a:pt x="4977492" y="2061967"/>
                </a:cubicBezTo>
                <a:close/>
                <a:moveTo>
                  <a:pt x="7329889" y="2056671"/>
                </a:moveTo>
                <a:cubicBezTo>
                  <a:pt x="7330771" y="2056671"/>
                  <a:pt x="7332094" y="2058437"/>
                  <a:pt x="7333860" y="2061967"/>
                </a:cubicBezTo>
                <a:cubicBezTo>
                  <a:pt x="7337389" y="2069026"/>
                  <a:pt x="7342684" y="2070792"/>
                  <a:pt x="7349745" y="2067261"/>
                </a:cubicBezTo>
                <a:cubicBezTo>
                  <a:pt x="7356806" y="2063732"/>
                  <a:pt x="7360336" y="2065496"/>
                  <a:pt x="7360336" y="2072557"/>
                </a:cubicBezTo>
                <a:lnTo>
                  <a:pt x="7339155" y="2072557"/>
                </a:lnTo>
                <a:lnTo>
                  <a:pt x="7317974" y="2072557"/>
                </a:lnTo>
                <a:lnTo>
                  <a:pt x="7328564" y="2061967"/>
                </a:lnTo>
                <a:cubicBezTo>
                  <a:pt x="7328564" y="2058437"/>
                  <a:pt x="7329006" y="2056671"/>
                  <a:pt x="7329889" y="2056671"/>
                </a:cubicBezTo>
                <a:close/>
                <a:moveTo>
                  <a:pt x="6674607" y="2055348"/>
                </a:moveTo>
                <a:cubicBezTo>
                  <a:pt x="6676372" y="2056230"/>
                  <a:pt x="6679019" y="2058437"/>
                  <a:pt x="6682550" y="2061967"/>
                </a:cubicBezTo>
                <a:cubicBezTo>
                  <a:pt x="6689610" y="2069026"/>
                  <a:pt x="6689610" y="2072557"/>
                  <a:pt x="6682550" y="2072557"/>
                </a:cubicBezTo>
                <a:lnTo>
                  <a:pt x="6682550" y="2083146"/>
                </a:lnTo>
                <a:cubicBezTo>
                  <a:pt x="6689610" y="2083146"/>
                  <a:pt x="6689610" y="2086677"/>
                  <a:pt x="6682550" y="2093738"/>
                </a:cubicBezTo>
                <a:cubicBezTo>
                  <a:pt x="6668429" y="2093738"/>
                  <a:pt x="6657839" y="2093738"/>
                  <a:pt x="6650778" y="2093738"/>
                </a:cubicBezTo>
                <a:cubicBezTo>
                  <a:pt x="6643717" y="2086677"/>
                  <a:pt x="6643717" y="2083146"/>
                  <a:pt x="6650778" y="2083146"/>
                </a:cubicBezTo>
                <a:cubicBezTo>
                  <a:pt x="6657839" y="2083146"/>
                  <a:pt x="6663134" y="2083146"/>
                  <a:pt x="6666664" y="2083146"/>
                </a:cubicBezTo>
                <a:cubicBezTo>
                  <a:pt x="6670194" y="2083146"/>
                  <a:pt x="6671958" y="2083146"/>
                  <a:pt x="6671958" y="2083146"/>
                </a:cubicBezTo>
                <a:lnTo>
                  <a:pt x="6671958" y="2072557"/>
                </a:lnTo>
                <a:lnTo>
                  <a:pt x="6671958" y="2061967"/>
                </a:lnTo>
                <a:cubicBezTo>
                  <a:pt x="6671958" y="2061967"/>
                  <a:pt x="6671958" y="2060202"/>
                  <a:pt x="6671958" y="2056671"/>
                </a:cubicBezTo>
                <a:cubicBezTo>
                  <a:pt x="6671958" y="2054906"/>
                  <a:pt x="6672842" y="2054464"/>
                  <a:pt x="6674607" y="2055348"/>
                </a:cubicBezTo>
                <a:close/>
                <a:moveTo>
                  <a:pt x="5559966" y="2051376"/>
                </a:moveTo>
                <a:cubicBezTo>
                  <a:pt x="5567026" y="2058436"/>
                  <a:pt x="5570556" y="2061967"/>
                  <a:pt x="5570556" y="2061967"/>
                </a:cubicBezTo>
                <a:lnTo>
                  <a:pt x="5570556" y="2051376"/>
                </a:lnTo>
                <a:cubicBezTo>
                  <a:pt x="5570556" y="2051376"/>
                  <a:pt x="5567026" y="2051376"/>
                  <a:pt x="5559966" y="2051376"/>
                </a:cubicBezTo>
                <a:close/>
                <a:moveTo>
                  <a:pt x="4045537" y="2051376"/>
                </a:moveTo>
                <a:cubicBezTo>
                  <a:pt x="4059658" y="2051376"/>
                  <a:pt x="4073777" y="2054906"/>
                  <a:pt x="4087898" y="2061967"/>
                </a:cubicBezTo>
                <a:lnTo>
                  <a:pt x="4077308" y="2072557"/>
                </a:lnTo>
                <a:cubicBezTo>
                  <a:pt x="4056127" y="2072557"/>
                  <a:pt x="4045537" y="2072557"/>
                  <a:pt x="4045537" y="2072557"/>
                </a:cubicBezTo>
                <a:cubicBezTo>
                  <a:pt x="4052596" y="2065496"/>
                  <a:pt x="4052596" y="2061967"/>
                  <a:pt x="4045537" y="2061967"/>
                </a:cubicBezTo>
                <a:close/>
                <a:moveTo>
                  <a:pt x="7768067" y="2040786"/>
                </a:moveTo>
                <a:cubicBezTo>
                  <a:pt x="7771596" y="2040786"/>
                  <a:pt x="7773361" y="2044315"/>
                  <a:pt x="7773361" y="2051376"/>
                </a:cubicBezTo>
                <a:cubicBezTo>
                  <a:pt x="7766300" y="2051376"/>
                  <a:pt x="7762772" y="2049611"/>
                  <a:pt x="7762772" y="2046080"/>
                </a:cubicBezTo>
                <a:cubicBezTo>
                  <a:pt x="7762772" y="2042550"/>
                  <a:pt x="7764538" y="2040786"/>
                  <a:pt x="7768067" y="2040786"/>
                </a:cubicBezTo>
                <a:close/>
                <a:moveTo>
                  <a:pt x="6142438" y="2040786"/>
                </a:moveTo>
                <a:cubicBezTo>
                  <a:pt x="6142438" y="2040786"/>
                  <a:pt x="6142438" y="2042550"/>
                  <a:pt x="6142438" y="2046080"/>
                </a:cubicBezTo>
                <a:cubicBezTo>
                  <a:pt x="6142438" y="2049611"/>
                  <a:pt x="6145968" y="2047846"/>
                  <a:pt x="6153028" y="2040786"/>
                </a:cubicBezTo>
                <a:lnTo>
                  <a:pt x="6153028" y="2051376"/>
                </a:lnTo>
                <a:lnTo>
                  <a:pt x="6174209" y="2051376"/>
                </a:lnTo>
                <a:cubicBezTo>
                  <a:pt x="6174209" y="2051376"/>
                  <a:pt x="6181270" y="2054906"/>
                  <a:pt x="6195390" y="2061967"/>
                </a:cubicBezTo>
                <a:cubicBezTo>
                  <a:pt x="6202450" y="2069026"/>
                  <a:pt x="6209510" y="2072557"/>
                  <a:pt x="6216572" y="2072557"/>
                </a:cubicBezTo>
                <a:cubicBezTo>
                  <a:pt x="6223632" y="2065496"/>
                  <a:pt x="6223632" y="2061967"/>
                  <a:pt x="6216572" y="2061967"/>
                </a:cubicBezTo>
                <a:cubicBezTo>
                  <a:pt x="6209510" y="2061967"/>
                  <a:pt x="6202450" y="2060202"/>
                  <a:pt x="6195390" y="2056671"/>
                </a:cubicBezTo>
                <a:cubicBezTo>
                  <a:pt x="6188330" y="2053140"/>
                  <a:pt x="6181270" y="2051376"/>
                  <a:pt x="6174209" y="2051376"/>
                </a:cubicBezTo>
                <a:cubicBezTo>
                  <a:pt x="6167149" y="2051376"/>
                  <a:pt x="6163620" y="2049611"/>
                  <a:pt x="6163620" y="2046080"/>
                </a:cubicBezTo>
                <a:cubicBezTo>
                  <a:pt x="6163620" y="2042550"/>
                  <a:pt x="6163620" y="2040786"/>
                  <a:pt x="6163620" y="2040786"/>
                </a:cubicBezTo>
                <a:cubicBezTo>
                  <a:pt x="6163620" y="2040786"/>
                  <a:pt x="6160090" y="2040786"/>
                  <a:pt x="6153028" y="2040786"/>
                </a:cubicBezTo>
                <a:cubicBezTo>
                  <a:pt x="6145968" y="2040786"/>
                  <a:pt x="6142438" y="2040786"/>
                  <a:pt x="6142438" y="2040786"/>
                </a:cubicBezTo>
                <a:close/>
                <a:moveTo>
                  <a:pt x="4691551" y="2040786"/>
                </a:moveTo>
                <a:lnTo>
                  <a:pt x="4691551" y="2051376"/>
                </a:lnTo>
                <a:lnTo>
                  <a:pt x="4702142" y="2051376"/>
                </a:lnTo>
                <a:lnTo>
                  <a:pt x="4702142" y="2061967"/>
                </a:lnTo>
                <a:cubicBezTo>
                  <a:pt x="4688022" y="2061967"/>
                  <a:pt x="4677432" y="2061967"/>
                  <a:pt x="4670372" y="2061967"/>
                </a:cubicBezTo>
                <a:cubicBezTo>
                  <a:pt x="4663311" y="2047846"/>
                  <a:pt x="4670372" y="2040786"/>
                  <a:pt x="4691551" y="2040786"/>
                </a:cubicBezTo>
                <a:close/>
                <a:moveTo>
                  <a:pt x="4649190" y="2040786"/>
                </a:moveTo>
                <a:lnTo>
                  <a:pt x="4659780" y="2061967"/>
                </a:lnTo>
                <a:cubicBezTo>
                  <a:pt x="4652720" y="2069026"/>
                  <a:pt x="4645660" y="2069026"/>
                  <a:pt x="4638599" y="2061967"/>
                </a:cubicBezTo>
                <a:cubicBezTo>
                  <a:pt x="4617420" y="2047846"/>
                  <a:pt x="4620949" y="2040786"/>
                  <a:pt x="4649190" y="2040786"/>
                </a:cubicBezTo>
                <a:close/>
                <a:moveTo>
                  <a:pt x="7171032" y="2034167"/>
                </a:moveTo>
                <a:cubicBezTo>
                  <a:pt x="7170150" y="2035049"/>
                  <a:pt x="7169708" y="2037255"/>
                  <a:pt x="7169708" y="2040786"/>
                </a:cubicBezTo>
                <a:cubicBezTo>
                  <a:pt x="7169708" y="2040786"/>
                  <a:pt x="7173238" y="2040786"/>
                  <a:pt x="7180299" y="2040786"/>
                </a:cubicBezTo>
                <a:lnTo>
                  <a:pt x="7180299" y="2051376"/>
                </a:lnTo>
                <a:lnTo>
                  <a:pt x="7212070" y="2051376"/>
                </a:lnTo>
                <a:lnTo>
                  <a:pt x="7212070" y="2040786"/>
                </a:lnTo>
                <a:lnTo>
                  <a:pt x="7201480" y="2040786"/>
                </a:lnTo>
                <a:lnTo>
                  <a:pt x="7190889" y="2040786"/>
                </a:lnTo>
                <a:cubicBezTo>
                  <a:pt x="7183828" y="2040786"/>
                  <a:pt x="7178533" y="2039021"/>
                  <a:pt x="7175004" y="2035490"/>
                </a:cubicBezTo>
                <a:cubicBezTo>
                  <a:pt x="7173238" y="2033725"/>
                  <a:pt x="7171915" y="2033284"/>
                  <a:pt x="7171032" y="2034167"/>
                </a:cubicBezTo>
                <a:close/>
                <a:moveTo>
                  <a:pt x="7783952" y="2030194"/>
                </a:moveTo>
                <a:cubicBezTo>
                  <a:pt x="7783952" y="2030194"/>
                  <a:pt x="7785717" y="2030194"/>
                  <a:pt x="7789248" y="2030194"/>
                </a:cubicBezTo>
                <a:cubicBezTo>
                  <a:pt x="7792778" y="2030194"/>
                  <a:pt x="7794542" y="2033725"/>
                  <a:pt x="7794542" y="2040786"/>
                </a:cubicBezTo>
                <a:lnTo>
                  <a:pt x="7783952" y="2040786"/>
                </a:lnTo>
                <a:close/>
                <a:moveTo>
                  <a:pt x="7413288" y="2030194"/>
                </a:moveTo>
                <a:lnTo>
                  <a:pt x="7423878" y="2030194"/>
                </a:lnTo>
                <a:cubicBezTo>
                  <a:pt x="7423878" y="2037255"/>
                  <a:pt x="7425644" y="2039021"/>
                  <a:pt x="7429174" y="2035490"/>
                </a:cubicBezTo>
                <a:cubicBezTo>
                  <a:pt x="7432703" y="2031959"/>
                  <a:pt x="7434468" y="2033725"/>
                  <a:pt x="7434468" y="2040786"/>
                </a:cubicBezTo>
                <a:cubicBezTo>
                  <a:pt x="7434468" y="2047846"/>
                  <a:pt x="7430938" y="2051376"/>
                  <a:pt x="7423878" y="2051376"/>
                </a:cubicBezTo>
                <a:lnTo>
                  <a:pt x="7423878" y="2061967"/>
                </a:lnTo>
                <a:lnTo>
                  <a:pt x="7413288" y="2061967"/>
                </a:lnTo>
                <a:lnTo>
                  <a:pt x="7402697" y="2061967"/>
                </a:lnTo>
                <a:cubicBezTo>
                  <a:pt x="7402697" y="2061967"/>
                  <a:pt x="7404463" y="2060202"/>
                  <a:pt x="7407992" y="2056671"/>
                </a:cubicBezTo>
                <a:cubicBezTo>
                  <a:pt x="7411522" y="2053140"/>
                  <a:pt x="7411522" y="2049611"/>
                  <a:pt x="7407992" y="2046080"/>
                </a:cubicBezTo>
                <a:cubicBezTo>
                  <a:pt x="7404463" y="2042550"/>
                  <a:pt x="7406226" y="2037255"/>
                  <a:pt x="7413288" y="2030194"/>
                </a:cubicBezTo>
                <a:close/>
                <a:moveTo>
                  <a:pt x="6587236" y="2030194"/>
                </a:moveTo>
                <a:lnTo>
                  <a:pt x="6597826" y="2030194"/>
                </a:lnTo>
                <a:lnTo>
                  <a:pt x="6597826" y="2040786"/>
                </a:lnTo>
                <a:close/>
                <a:moveTo>
                  <a:pt x="5507014" y="2030194"/>
                </a:moveTo>
                <a:lnTo>
                  <a:pt x="5517604" y="2051376"/>
                </a:lnTo>
                <a:cubicBezTo>
                  <a:pt x="5524664" y="2051376"/>
                  <a:pt x="5528195" y="2047846"/>
                  <a:pt x="5528195" y="2040786"/>
                </a:cubicBezTo>
                <a:cubicBezTo>
                  <a:pt x="5528195" y="2040786"/>
                  <a:pt x="5526429" y="2039021"/>
                  <a:pt x="5522900" y="2035490"/>
                </a:cubicBezTo>
                <a:cubicBezTo>
                  <a:pt x="5519370" y="2031959"/>
                  <a:pt x="5514074" y="2030194"/>
                  <a:pt x="5507014" y="2030194"/>
                </a:cubicBezTo>
                <a:close/>
                <a:moveTo>
                  <a:pt x="4034946" y="2030194"/>
                </a:moveTo>
                <a:lnTo>
                  <a:pt x="4045537" y="2030194"/>
                </a:lnTo>
                <a:lnTo>
                  <a:pt x="4045537" y="2040786"/>
                </a:lnTo>
                <a:close/>
                <a:moveTo>
                  <a:pt x="3918452" y="2030194"/>
                </a:moveTo>
                <a:cubicBezTo>
                  <a:pt x="3918452" y="2030194"/>
                  <a:pt x="3921982" y="2030194"/>
                  <a:pt x="3929042" y="2030194"/>
                </a:cubicBezTo>
                <a:cubicBezTo>
                  <a:pt x="3936102" y="2030194"/>
                  <a:pt x="3939633" y="2033725"/>
                  <a:pt x="3939633" y="2040786"/>
                </a:cubicBezTo>
                <a:lnTo>
                  <a:pt x="3929042" y="2040786"/>
                </a:lnTo>
                <a:cubicBezTo>
                  <a:pt x="3921982" y="2033725"/>
                  <a:pt x="3918452" y="2030194"/>
                  <a:pt x="3918452" y="2030194"/>
                </a:cubicBezTo>
                <a:close/>
                <a:moveTo>
                  <a:pt x="5403757" y="2024900"/>
                </a:moveTo>
                <a:cubicBezTo>
                  <a:pt x="5401992" y="2024900"/>
                  <a:pt x="5401110" y="2026665"/>
                  <a:pt x="5401110" y="2030194"/>
                </a:cubicBezTo>
                <a:cubicBezTo>
                  <a:pt x="5401110" y="2037255"/>
                  <a:pt x="5404640" y="2037255"/>
                  <a:pt x="5411700" y="2030194"/>
                </a:cubicBezTo>
                <a:cubicBezTo>
                  <a:pt x="5408170" y="2026665"/>
                  <a:pt x="5405522" y="2024900"/>
                  <a:pt x="5403757" y="2024900"/>
                </a:cubicBezTo>
                <a:close/>
                <a:moveTo>
                  <a:pt x="7741590" y="2019605"/>
                </a:moveTo>
                <a:cubicBezTo>
                  <a:pt x="7748652" y="2026665"/>
                  <a:pt x="7755711" y="2033725"/>
                  <a:pt x="7762772" y="2040786"/>
                </a:cubicBezTo>
                <a:cubicBezTo>
                  <a:pt x="7755711" y="2040786"/>
                  <a:pt x="7752182" y="2040786"/>
                  <a:pt x="7752182" y="2040786"/>
                </a:cubicBezTo>
                <a:cubicBezTo>
                  <a:pt x="7752182" y="2040786"/>
                  <a:pt x="7746886" y="2039021"/>
                  <a:pt x="7736296" y="2035490"/>
                </a:cubicBezTo>
                <a:cubicBezTo>
                  <a:pt x="7725704" y="2031959"/>
                  <a:pt x="7720409" y="2028430"/>
                  <a:pt x="7720409" y="2024900"/>
                </a:cubicBezTo>
                <a:cubicBezTo>
                  <a:pt x="7720409" y="2021369"/>
                  <a:pt x="7727471" y="2019605"/>
                  <a:pt x="7741590" y="2019605"/>
                </a:cubicBezTo>
                <a:close/>
                <a:moveTo>
                  <a:pt x="7243841" y="2019605"/>
                </a:moveTo>
                <a:cubicBezTo>
                  <a:pt x="7250902" y="2019605"/>
                  <a:pt x="7254432" y="2021369"/>
                  <a:pt x="7254432" y="2024900"/>
                </a:cubicBezTo>
                <a:cubicBezTo>
                  <a:pt x="7254432" y="2028430"/>
                  <a:pt x="7252666" y="2030194"/>
                  <a:pt x="7249136" y="2030194"/>
                </a:cubicBezTo>
                <a:cubicBezTo>
                  <a:pt x="7245607" y="2030194"/>
                  <a:pt x="7243841" y="2026665"/>
                  <a:pt x="7243841" y="2019605"/>
                </a:cubicBezTo>
                <a:close/>
                <a:moveTo>
                  <a:pt x="5734708" y="2019605"/>
                </a:moveTo>
                <a:cubicBezTo>
                  <a:pt x="5738237" y="2019605"/>
                  <a:pt x="5740002" y="2023136"/>
                  <a:pt x="5740002" y="2030194"/>
                </a:cubicBezTo>
                <a:cubicBezTo>
                  <a:pt x="5740002" y="2030194"/>
                  <a:pt x="5736472" y="2030194"/>
                  <a:pt x="5729412" y="2030194"/>
                </a:cubicBezTo>
                <a:cubicBezTo>
                  <a:pt x="5729412" y="2023136"/>
                  <a:pt x="5731178" y="2019605"/>
                  <a:pt x="5734708" y="2019605"/>
                </a:cubicBezTo>
                <a:close/>
                <a:moveTo>
                  <a:pt x="3950223" y="2019605"/>
                </a:moveTo>
                <a:lnTo>
                  <a:pt x="4003175" y="2030194"/>
                </a:lnTo>
                <a:lnTo>
                  <a:pt x="4013765" y="2051376"/>
                </a:lnTo>
                <a:cubicBezTo>
                  <a:pt x="4006706" y="2051376"/>
                  <a:pt x="3992585" y="2044315"/>
                  <a:pt x="3971404" y="2030194"/>
                </a:cubicBezTo>
                <a:close/>
                <a:moveTo>
                  <a:pt x="7341802" y="2012985"/>
                </a:moveTo>
                <a:cubicBezTo>
                  <a:pt x="7343567" y="2012103"/>
                  <a:pt x="7346216" y="2012544"/>
                  <a:pt x="7349745" y="2014309"/>
                </a:cubicBezTo>
                <a:cubicBezTo>
                  <a:pt x="7356806" y="2017840"/>
                  <a:pt x="7360336" y="2019605"/>
                  <a:pt x="7360336" y="2019605"/>
                </a:cubicBezTo>
                <a:cubicBezTo>
                  <a:pt x="7374456" y="2019605"/>
                  <a:pt x="7377986" y="2026665"/>
                  <a:pt x="7370926" y="2040786"/>
                </a:cubicBezTo>
                <a:cubicBezTo>
                  <a:pt x="7363866" y="2047846"/>
                  <a:pt x="7358570" y="2047846"/>
                  <a:pt x="7355040" y="2040786"/>
                </a:cubicBezTo>
                <a:cubicBezTo>
                  <a:pt x="7351511" y="2033725"/>
                  <a:pt x="7349745" y="2030194"/>
                  <a:pt x="7349745" y="2030194"/>
                </a:cubicBezTo>
                <a:lnTo>
                  <a:pt x="7339155" y="2019605"/>
                </a:lnTo>
                <a:cubicBezTo>
                  <a:pt x="7339155" y="2016075"/>
                  <a:pt x="7340038" y="2013868"/>
                  <a:pt x="7341802" y="2012985"/>
                </a:cubicBezTo>
                <a:close/>
                <a:moveTo>
                  <a:pt x="7762772" y="2009015"/>
                </a:moveTo>
                <a:cubicBezTo>
                  <a:pt x="7762772" y="2009015"/>
                  <a:pt x="7766300" y="2009015"/>
                  <a:pt x="7773361" y="2009015"/>
                </a:cubicBezTo>
                <a:lnTo>
                  <a:pt x="7762772" y="2019605"/>
                </a:lnTo>
                <a:close/>
                <a:moveTo>
                  <a:pt x="7317974" y="2009015"/>
                </a:moveTo>
                <a:lnTo>
                  <a:pt x="7328564" y="2019605"/>
                </a:lnTo>
                <a:cubicBezTo>
                  <a:pt x="7335626" y="2026665"/>
                  <a:pt x="7335626" y="2030194"/>
                  <a:pt x="7328564" y="2030194"/>
                </a:cubicBezTo>
                <a:lnTo>
                  <a:pt x="7317974" y="2030194"/>
                </a:lnTo>
                <a:cubicBezTo>
                  <a:pt x="7317974" y="2023136"/>
                  <a:pt x="7317974" y="2019605"/>
                  <a:pt x="7317974" y="2019605"/>
                </a:cubicBezTo>
                <a:close/>
                <a:moveTo>
                  <a:pt x="6650778" y="2009015"/>
                </a:moveTo>
                <a:cubicBezTo>
                  <a:pt x="6643717" y="2016074"/>
                  <a:pt x="6643717" y="2019605"/>
                  <a:pt x="6650778" y="2019605"/>
                </a:cubicBezTo>
                <a:lnTo>
                  <a:pt x="6671958" y="2009015"/>
                </a:lnTo>
                <a:close/>
                <a:moveTo>
                  <a:pt x="6333066" y="2009015"/>
                </a:moveTo>
                <a:lnTo>
                  <a:pt x="6311884" y="2019605"/>
                </a:lnTo>
                <a:cubicBezTo>
                  <a:pt x="6311884" y="2026665"/>
                  <a:pt x="6311884" y="2030194"/>
                  <a:pt x="6311884" y="2030194"/>
                </a:cubicBezTo>
                <a:cubicBezTo>
                  <a:pt x="6326005" y="2030194"/>
                  <a:pt x="6336595" y="2031959"/>
                  <a:pt x="6343656" y="2035490"/>
                </a:cubicBezTo>
                <a:cubicBezTo>
                  <a:pt x="6350717" y="2039021"/>
                  <a:pt x="6357776" y="2040786"/>
                  <a:pt x="6364836" y="2040786"/>
                </a:cubicBezTo>
                <a:lnTo>
                  <a:pt x="6386018" y="2040786"/>
                </a:lnTo>
                <a:cubicBezTo>
                  <a:pt x="6386018" y="2033725"/>
                  <a:pt x="6386018" y="2030194"/>
                  <a:pt x="6386018" y="2030194"/>
                </a:cubicBezTo>
                <a:lnTo>
                  <a:pt x="6386018" y="2019605"/>
                </a:lnTo>
                <a:cubicBezTo>
                  <a:pt x="6378957" y="2012544"/>
                  <a:pt x="6373662" y="2010780"/>
                  <a:pt x="6370132" y="2014309"/>
                </a:cubicBezTo>
                <a:cubicBezTo>
                  <a:pt x="6366602" y="2017840"/>
                  <a:pt x="6361306" y="2019605"/>
                  <a:pt x="6354246" y="2019605"/>
                </a:cubicBezTo>
                <a:cubicBezTo>
                  <a:pt x="6347186" y="2019605"/>
                  <a:pt x="6340127" y="2016074"/>
                  <a:pt x="6333066" y="2009015"/>
                </a:cubicBezTo>
                <a:close/>
                <a:moveTo>
                  <a:pt x="5263434" y="2009015"/>
                </a:moveTo>
                <a:cubicBezTo>
                  <a:pt x="5270494" y="2009015"/>
                  <a:pt x="5274025" y="2009015"/>
                  <a:pt x="5274025" y="2009015"/>
                </a:cubicBezTo>
                <a:lnTo>
                  <a:pt x="5263434" y="2019605"/>
                </a:lnTo>
                <a:close/>
                <a:moveTo>
                  <a:pt x="3783424" y="2001072"/>
                </a:moveTo>
                <a:cubicBezTo>
                  <a:pt x="3785189" y="2001072"/>
                  <a:pt x="3787836" y="2001954"/>
                  <a:pt x="3791367" y="2003719"/>
                </a:cubicBezTo>
                <a:cubicBezTo>
                  <a:pt x="3798427" y="2007250"/>
                  <a:pt x="3801956" y="2009015"/>
                  <a:pt x="3801956" y="2009015"/>
                </a:cubicBezTo>
                <a:lnTo>
                  <a:pt x="3780776" y="2009015"/>
                </a:lnTo>
                <a:cubicBezTo>
                  <a:pt x="3780776" y="2009015"/>
                  <a:pt x="3780776" y="2007250"/>
                  <a:pt x="3780776" y="2003719"/>
                </a:cubicBezTo>
                <a:cubicBezTo>
                  <a:pt x="3780776" y="2001954"/>
                  <a:pt x="3781660" y="2001072"/>
                  <a:pt x="3783424" y="2001072"/>
                </a:cubicBezTo>
                <a:close/>
                <a:moveTo>
                  <a:pt x="7540374" y="1998424"/>
                </a:moveTo>
                <a:cubicBezTo>
                  <a:pt x="7540374" y="1998424"/>
                  <a:pt x="7543903" y="1998424"/>
                  <a:pt x="7550963" y="1998424"/>
                </a:cubicBezTo>
                <a:lnTo>
                  <a:pt x="7540374" y="2009015"/>
                </a:lnTo>
                <a:cubicBezTo>
                  <a:pt x="7540374" y="2009015"/>
                  <a:pt x="7540374" y="2005484"/>
                  <a:pt x="7540374" y="1998424"/>
                </a:cubicBezTo>
                <a:close/>
                <a:moveTo>
                  <a:pt x="7339155" y="1998424"/>
                </a:moveTo>
                <a:cubicBezTo>
                  <a:pt x="7339155" y="1998424"/>
                  <a:pt x="7342684" y="1998424"/>
                  <a:pt x="7349745" y="1998424"/>
                </a:cubicBezTo>
                <a:lnTo>
                  <a:pt x="7339155" y="2009015"/>
                </a:lnTo>
                <a:close/>
                <a:moveTo>
                  <a:pt x="7047918" y="1998424"/>
                </a:moveTo>
                <a:cubicBezTo>
                  <a:pt x="7044389" y="1998424"/>
                  <a:pt x="7044389" y="2000188"/>
                  <a:pt x="7047918" y="2003719"/>
                </a:cubicBezTo>
                <a:cubicBezTo>
                  <a:pt x="7051448" y="2007250"/>
                  <a:pt x="7060274" y="2010780"/>
                  <a:pt x="7074395" y="2014309"/>
                </a:cubicBezTo>
                <a:cubicBezTo>
                  <a:pt x="7088514" y="2017840"/>
                  <a:pt x="7097341" y="2019605"/>
                  <a:pt x="7100870" y="2019605"/>
                </a:cubicBezTo>
                <a:cubicBezTo>
                  <a:pt x="7104400" y="2019605"/>
                  <a:pt x="7109696" y="2019605"/>
                  <a:pt x="7116756" y="2019605"/>
                </a:cubicBezTo>
                <a:lnTo>
                  <a:pt x="7127347" y="2019605"/>
                </a:lnTo>
                <a:lnTo>
                  <a:pt x="7127347" y="2009015"/>
                </a:lnTo>
                <a:cubicBezTo>
                  <a:pt x="7134408" y="2009015"/>
                  <a:pt x="7137937" y="2009015"/>
                  <a:pt x="7137937" y="2009015"/>
                </a:cubicBezTo>
                <a:cubicBezTo>
                  <a:pt x="7130876" y="2001954"/>
                  <a:pt x="7116756" y="1998424"/>
                  <a:pt x="7095574" y="1998424"/>
                </a:cubicBezTo>
                <a:cubicBezTo>
                  <a:pt x="7088514" y="1998424"/>
                  <a:pt x="7081456" y="1998424"/>
                  <a:pt x="7074395" y="1998424"/>
                </a:cubicBezTo>
                <a:cubicBezTo>
                  <a:pt x="7067333" y="1998424"/>
                  <a:pt x="7060274" y="1998424"/>
                  <a:pt x="7053214" y="1998424"/>
                </a:cubicBezTo>
                <a:cubicBezTo>
                  <a:pt x="7053214" y="1998424"/>
                  <a:pt x="7051448" y="1998424"/>
                  <a:pt x="7047918" y="1998424"/>
                </a:cubicBezTo>
                <a:close/>
                <a:moveTo>
                  <a:pt x="8493510" y="1987834"/>
                </a:moveTo>
                <a:cubicBezTo>
                  <a:pt x="8493510" y="1987834"/>
                  <a:pt x="8497039" y="1987834"/>
                  <a:pt x="8504100" y="1987834"/>
                </a:cubicBezTo>
                <a:lnTo>
                  <a:pt x="8514691" y="1987834"/>
                </a:lnTo>
                <a:lnTo>
                  <a:pt x="8525281" y="1987834"/>
                </a:lnTo>
                <a:cubicBezTo>
                  <a:pt x="8532341" y="1994894"/>
                  <a:pt x="8537637" y="1998424"/>
                  <a:pt x="8541166" y="1998424"/>
                </a:cubicBezTo>
                <a:cubicBezTo>
                  <a:pt x="8544696" y="1998424"/>
                  <a:pt x="8546462" y="1998424"/>
                  <a:pt x="8546462" y="1998424"/>
                </a:cubicBezTo>
                <a:cubicBezTo>
                  <a:pt x="8567641" y="1998424"/>
                  <a:pt x="8595884" y="2009015"/>
                  <a:pt x="8631185" y="2030194"/>
                </a:cubicBezTo>
                <a:cubicBezTo>
                  <a:pt x="8638245" y="2030194"/>
                  <a:pt x="8643541" y="2031959"/>
                  <a:pt x="8647070" y="2035490"/>
                </a:cubicBezTo>
                <a:cubicBezTo>
                  <a:pt x="8650601" y="2039021"/>
                  <a:pt x="8655895" y="2040786"/>
                  <a:pt x="8662957" y="2040786"/>
                </a:cubicBezTo>
                <a:lnTo>
                  <a:pt x="8673545" y="2040786"/>
                </a:lnTo>
                <a:cubicBezTo>
                  <a:pt x="8673545" y="2047846"/>
                  <a:pt x="8680607" y="2054906"/>
                  <a:pt x="8694728" y="2061967"/>
                </a:cubicBezTo>
                <a:cubicBezTo>
                  <a:pt x="8708847" y="2069026"/>
                  <a:pt x="8715908" y="2072557"/>
                  <a:pt x="8715908" y="2072557"/>
                </a:cubicBezTo>
                <a:cubicBezTo>
                  <a:pt x="8708847" y="2072557"/>
                  <a:pt x="8698257" y="2072557"/>
                  <a:pt x="8684137" y="2072557"/>
                </a:cubicBezTo>
                <a:lnTo>
                  <a:pt x="8641775" y="2051376"/>
                </a:lnTo>
                <a:cubicBezTo>
                  <a:pt x="8620595" y="2044315"/>
                  <a:pt x="8610004" y="2040786"/>
                  <a:pt x="8610004" y="2040786"/>
                </a:cubicBezTo>
                <a:cubicBezTo>
                  <a:pt x="8610004" y="2033725"/>
                  <a:pt x="8599414" y="2030194"/>
                  <a:pt x="8578233" y="2030194"/>
                </a:cubicBezTo>
                <a:cubicBezTo>
                  <a:pt x="8578233" y="2030194"/>
                  <a:pt x="8574703" y="2028430"/>
                  <a:pt x="8567641" y="2024900"/>
                </a:cubicBezTo>
                <a:cubicBezTo>
                  <a:pt x="8560582" y="2021369"/>
                  <a:pt x="8542932" y="2016074"/>
                  <a:pt x="8514691" y="2009015"/>
                </a:cubicBezTo>
                <a:close/>
                <a:moveTo>
                  <a:pt x="7423878" y="1987834"/>
                </a:moveTo>
                <a:cubicBezTo>
                  <a:pt x="7430938" y="1987834"/>
                  <a:pt x="7434468" y="1989598"/>
                  <a:pt x="7434468" y="1993128"/>
                </a:cubicBezTo>
                <a:cubicBezTo>
                  <a:pt x="7434468" y="1996659"/>
                  <a:pt x="7430938" y="1998424"/>
                  <a:pt x="7423878" y="1998424"/>
                </a:cubicBezTo>
                <a:lnTo>
                  <a:pt x="7413288" y="1998424"/>
                </a:lnTo>
                <a:cubicBezTo>
                  <a:pt x="7413288" y="1991363"/>
                  <a:pt x="7416818" y="1987834"/>
                  <a:pt x="7423878" y="1987834"/>
                </a:cubicBezTo>
                <a:close/>
                <a:moveTo>
                  <a:pt x="5972991" y="1987834"/>
                </a:moveTo>
                <a:cubicBezTo>
                  <a:pt x="5987112" y="1994894"/>
                  <a:pt x="5987112" y="2001954"/>
                  <a:pt x="5972991" y="2009015"/>
                </a:cubicBezTo>
                <a:lnTo>
                  <a:pt x="6036534" y="2030194"/>
                </a:lnTo>
                <a:lnTo>
                  <a:pt x="6057716" y="2019605"/>
                </a:lnTo>
                <a:cubicBezTo>
                  <a:pt x="6064776" y="2026665"/>
                  <a:pt x="6068305" y="2030194"/>
                  <a:pt x="6068305" y="2030194"/>
                </a:cubicBezTo>
                <a:lnTo>
                  <a:pt x="6089486" y="2030194"/>
                </a:lnTo>
                <a:lnTo>
                  <a:pt x="6036534" y="2009015"/>
                </a:lnTo>
                <a:cubicBezTo>
                  <a:pt x="6036534" y="2009015"/>
                  <a:pt x="6033005" y="2009015"/>
                  <a:pt x="6025943" y="2009015"/>
                </a:cubicBezTo>
                <a:cubicBezTo>
                  <a:pt x="6018882" y="2009015"/>
                  <a:pt x="6015353" y="2007250"/>
                  <a:pt x="6015353" y="2003719"/>
                </a:cubicBezTo>
                <a:cubicBezTo>
                  <a:pt x="6015353" y="2000188"/>
                  <a:pt x="6018882" y="1998424"/>
                  <a:pt x="6025943" y="1998424"/>
                </a:cubicBezTo>
                <a:cubicBezTo>
                  <a:pt x="6018882" y="1991363"/>
                  <a:pt x="6008293" y="1987834"/>
                  <a:pt x="5994172" y="1987834"/>
                </a:cubicBezTo>
                <a:close/>
                <a:moveTo>
                  <a:pt x="5379929" y="1987834"/>
                </a:moveTo>
                <a:cubicBezTo>
                  <a:pt x="5372868" y="1987834"/>
                  <a:pt x="5369339" y="1989598"/>
                  <a:pt x="5369339" y="1993128"/>
                </a:cubicBezTo>
                <a:cubicBezTo>
                  <a:pt x="5369339" y="1996659"/>
                  <a:pt x="5372868" y="1998424"/>
                  <a:pt x="5379929" y="1998424"/>
                </a:cubicBezTo>
                <a:cubicBezTo>
                  <a:pt x="5386990" y="1998424"/>
                  <a:pt x="5394050" y="2001954"/>
                  <a:pt x="5401110" y="2009015"/>
                </a:cubicBezTo>
                <a:cubicBezTo>
                  <a:pt x="5401110" y="2009015"/>
                  <a:pt x="5404640" y="2010780"/>
                  <a:pt x="5411700" y="2014309"/>
                </a:cubicBezTo>
                <a:cubicBezTo>
                  <a:pt x="5418760" y="2017840"/>
                  <a:pt x="5425820" y="2019605"/>
                  <a:pt x="5432881" y="2019605"/>
                </a:cubicBezTo>
                <a:cubicBezTo>
                  <a:pt x="5439942" y="2019605"/>
                  <a:pt x="5447002" y="2019605"/>
                  <a:pt x="5454062" y="2019605"/>
                </a:cubicBezTo>
                <a:cubicBezTo>
                  <a:pt x="5454062" y="2019605"/>
                  <a:pt x="5450531" y="2017840"/>
                  <a:pt x="5443471" y="2014309"/>
                </a:cubicBezTo>
                <a:cubicBezTo>
                  <a:pt x="5436410" y="2010780"/>
                  <a:pt x="5429352" y="2009015"/>
                  <a:pt x="5422291" y="2009015"/>
                </a:cubicBezTo>
                <a:cubicBezTo>
                  <a:pt x="5408170" y="2001954"/>
                  <a:pt x="5399344" y="1996659"/>
                  <a:pt x="5395814" y="1993128"/>
                </a:cubicBezTo>
                <a:cubicBezTo>
                  <a:pt x="5392285" y="1989598"/>
                  <a:pt x="5386990" y="1987834"/>
                  <a:pt x="5379929" y="1987834"/>
                </a:cubicBezTo>
                <a:close/>
                <a:moveTo>
                  <a:pt x="4490334" y="1987834"/>
                </a:moveTo>
                <a:lnTo>
                  <a:pt x="4490334" y="1998424"/>
                </a:lnTo>
                <a:cubicBezTo>
                  <a:pt x="4483274" y="1998424"/>
                  <a:pt x="4479743" y="1998424"/>
                  <a:pt x="4479743" y="1998424"/>
                </a:cubicBezTo>
                <a:cubicBezTo>
                  <a:pt x="4479743" y="1998424"/>
                  <a:pt x="4479743" y="1996659"/>
                  <a:pt x="4479743" y="1993128"/>
                </a:cubicBezTo>
                <a:cubicBezTo>
                  <a:pt x="4479743" y="1989598"/>
                  <a:pt x="4483274" y="1987834"/>
                  <a:pt x="4490334" y="1987834"/>
                </a:cubicBezTo>
                <a:close/>
                <a:moveTo>
                  <a:pt x="4426791" y="1987834"/>
                </a:moveTo>
                <a:lnTo>
                  <a:pt x="4458562" y="2009015"/>
                </a:lnTo>
                <a:cubicBezTo>
                  <a:pt x="4444442" y="2009015"/>
                  <a:pt x="4433852" y="2009015"/>
                  <a:pt x="4426791" y="2009015"/>
                </a:cubicBezTo>
                <a:close/>
                <a:moveTo>
                  <a:pt x="7339155" y="1977242"/>
                </a:moveTo>
                <a:cubicBezTo>
                  <a:pt x="7339155" y="1977242"/>
                  <a:pt x="7342684" y="1977242"/>
                  <a:pt x="7349745" y="1977242"/>
                </a:cubicBezTo>
                <a:lnTo>
                  <a:pt x="7360336" y="1977242"/>
                </a:lnTo>
                <a:cubicBezTo>
                  <a:pt x="7360336" y="1977242"/>
                  <a:pt x="7360336" y="1979007"/>
                  <a:pt x="7360336" y="1982538"/>
                </a:cubicBezTo>
                <a:cubicBezTo>
                  <a:pt x="7360336" y="1986069"/>
                  <a:pt x="7356806" y="1987834"/>
                  <a:pt x="7349745" y="1987834"/>
                </a:cubicBezTo>
                <a:cubicBezTo>
                  <a:pt x="7349745" y="1980773"/>
                  <a:pt x="7346216" y="1977242"/>
                  <a:pt x="7339155" y="1977242"/>
                </a:cubicBezTo>
                <a:close/>
                <a:moveTo>
                  <a:pt x="6550169" y="1977242"/>
                </a:moveTo>
                <a:lnTo>
                  <a:pt x="6566054" y="1977242"/>
                </a:lnTo>
                <a:lnTo>
                  <a:pt x="6576646" y="1977242"/>
                </a:lnTo>
                <a:lnTo>
                  <a:pt x="6576646" y="1987834"/>
                </a:lnTo>
                <a:cubicBezTo>
                  <a:pt x="6562525" y="1994894"/>
                  <a:pt x="6558994" y="1994894"/>
                  <a:pt x="6566054" y="1987834"/>
                </a:cubicBezTo>
                <a:cubicBezTo>
                  <a:pt x="6566054" y="1980773"/>
                  <a:pt x="6560759" y="1977242"/>
                  <a:pt x="6550169" y="1977242"/>
                </a:cubicBezTo>
                <a:close/>
                <a:moveTo>
                  <a:pt x="6428380" y="1977242"/>
                </a:moveTo>
                <a:cubicBezTo>
                  <a:pt x="6435440" y="1977242"/>
                  <a:pt x="6438970" y="1977242"/>
                  <a:pt x="6438970" y="1977242"/>
                </a:cubicBezTo>
                <a:cubicBezTo>
                  <a:pt x="6453090" y="1977242"/>
                  <a:pt x="6467211" y="1977242"/>
                  <a:pt x="6481332" y="1977242"/>
                </a:cubicBezTo>
                <a:cubicBezTo>
                  <a:pt x="6495451" y="1977242"/>
                  <a:pt x="6509573" y="1977242"/>
                  <a:pt x="6523694" y="1977242"/>
                </a:cubicBezTo>
                <a:cubicBezTo>
                  <a:pt x="6530754" y="1977242"/>
                  <a:pt x="6534284" y="1977242"/>
                  <a:pt x="6534284" y="1977242"/>
                </a:cubicBezTo>
                <a:lnTo>
                  <a:pt x="6544874" y="1977242"/>
                </a:lnTo>
                <a:lnTo>
                  <a:pt x="6550169" y="1977242"/>
                </a:lnTo>
                <a:cubicBezTo>
                  <a:pt x="6539579" y="1977242"/>
                  <a:pt x="6534284" y="1979007"/>
                  <a:pt x="6534284" y="1982538"/>
                </a:cubicBezTo>
                <a:cubicBezTo>
                  <a:pt x="6534284" y="1986069"/>
                  <a:pt x="6536050" y="1987834"/>
                  <a:pt x="6539579" y="1987834"/>
                </a:cubicBezTo>
                <a:cubicBezTo>
                  <a:pt x="6543108" y="1987834"/>
                  <a:pt x="6544874" y="1991363"/>
                  <a:pt x="6544874" y="1998424"/>
                </a:cubicBezTo>
                <a:cubicBezTo>
                  <a:pt x="6544874" y="2005484"/>
                  <a:pt x="6548403" y="2009015"/>
                  <a:pt x="6555464" y="2009015"/>
                </a:cubicBezTo>
                <a:cubicBezTo>
                  <a:pt x="6562525" y="2009015"/>
                  <a:pt x="6564290" y="2010780"/>
                  <a:pt x="6560759" y="2014309"/>
                </a:cubicBezTo>
                <a:cubicBezTo>
                  <a:pt x="6557230" y="2017840"/>
                  <a:pt x="6548403" y="2016074"/>
                  <a:pt x="6534284" y="2009015"/>
                </a:cubicBezTo>
                <a:lnTo>
                  <a:pt x="6491922" y="1998424"/>
                </a:lnTo>
                <a:cubicBezTo>
                  <a:pt x="6484861" y="1998424"/>
                  <a:pt x="6479566" y="1996659"/>
                  <a:pt x="6476036" y="1993128"/>
                </a:cubicBezTo>
                <a:cubicBezTo>
                  <a:pt x="6472506" y="1989598"/>
                  <a:pt x="6470740" y="1987834"/>
                  <a:pt x="6470740" y="1987834"/>
                </a:cubicBezTo>
                <a:lnTo>
                  <a:pt x="6470740" y="1998424"/>
                </a:lnTo>
                <a:lnTo>
                  <a:pt x="6470740" y="2009015"/>
                </a:lnTo>
                <a:cubicBezTo>
                  <a:pt x="6463680" y="2009015"/>
                  <a:pt x="6456621" y="2003719"/>
                  <a:pt x="6449560" y="1993128"/>
                </a:cubicBezTo>
                <a:cubicBezTo>
                  <a:pt x="6442499" y="1982538"/>
                  <a:pt x="6435440" y="1977242"/>
                  <a:pt x="6428380" y="1977242"/>
                </a:cubicBezTo>
                <a:close/>
                <a:moveTo>
                  <a:pt x="5146940" y="1977242"/>
                </a:moveTo>
                <a:lnTo>
                  <a:pt x="5168121" y="1987834"/>
                </a:lnTo>
                <a:cubicBezTo>
                  <a:pt x="5161060" y="1987834"/>
                  <a:pt x="5157530" y="1987834"/>
                  <a:pt x="5157530" y="1987834"/>
                </a:cubicBezTo>
                <a:cubicBezTo>
                  <a:pt x="5157530" y="1987834"/>
                  <a:pt x="5154000" y="1987834"/>
                  <a:pt x="5146940" y="1987834"/>
                </a:cubicBezTo>
                <a:lnTo>
                  <a:pt x="5157530" y="1998424"/>
                </a:lnTo>
                <a:cubicBezTo>
                  <a:pt x="5171650" y="1998424"/>
                  <a:pt x="5178710" y="1994894"/>
                  <a:pt x="5178710" y="1987834"/>
                </a:cubicBezTo>
                <a:lnTo>
                  <a:pt x="5157530" y="1977242"/>
                </a:lnTo>
                <a:close/>
                <a:moveTo>
                  <a:pt x="5009265" y="1977242"/>
                </a:moveTo>
                <a:lnTo>
                  <a:pt x="5009265" y="1987834"/>
                </a:lnTo>
                <a:lnTo>
                  <a:pt x="5019854" y="1977242"/>
                </a:lnTo>
                <a:cubicBezTo>
                  <a:pt x="5019854" y="1977242"/>
                  <a:pt x="5016325" y="1977242"/>
                  <a:pt x="5009265" y="1977242"/>
                </a:cubicBezTo>
                <a:close/>
                <a:moveTo>
                  <a:pt x="7104842" y="1971948"/>
                </a:moveTo>
                <a:cubicBezTo>
                  <a:pt x="7102196" y="1971948"/>
                  <a:pt x="7099106" y="1973713"/>
                  <a:pt x="7095574" y="1977242"/>
                </a:cubicBezTo>
                <a:lnTo>
                  <a:pt x="7106166" y="1987834"/>
                </a:lnTo>
                <a:cubicBezTo>
                  <a:pt x="7113226" y="1987834"/>
                  <a:pt x="7116756" y="1987834"/>
                  <a:pt x="7116756" y="1987834"/>
                </a:cubicBezTo>
                <a:cubicBezTo>
                  <a:pt x="7116756" y="1987834"/>
                  <a:pt x="7114991" y="1984303"/>
                  <a:pt x="7111462" y="1977242"/>
                </a:cubicBezTo>
                <a:cubicBezTo>
                  <a:pt x="7109697" y="1973713"/>
                  <a:pt x="7107491" y="1971948"/>
                  <a:pt x="7104842" y="1971948"/>
                </a:cubicBezTo>
                <a:close/>
                <a:moveTo>
                  <a:pt x="7635686" y="1966653"/>
                </a:moveTo>
                <a:lnTo>
                  <a:pt x="7646278" y="1977242"/>
                </a:lnTo>
                <a:cubicBezTo>
                  <a:pt x="7653338" y="1970184"/>
                  <a:pt x="7660396" y="1966653"/>
                  <a:pt x="7667457" y="1966653"/>
                </a:cubicBezTo>
                <a:cubicBezTo>
                  <a:pt x="7667457" y="1966653"/>
                  <a:pt x="7662163" y="1966653"/>
                  <a:pt x="7651572" y="1966653"/>
                </a:cubicBezTo>
                <a:cubicBezTo>
                  <a:pt x="7640982" y="1966653"/>
                  <a:pt x="7635686" y="1966653"/>
                  <a:pt x="7635686" y="1966653"/>
                </a:cubicBezTo>
                <a:close/>
                <a:moveTo>
                  <a:pt x="6608416" y="1966653"/>
                </a:moveTo>
                <a:lnTo>
                  <a:pt x="6619006" y="1977242"/>
                </a:lnTo>
                <a:lnTo>
                  <a:pt x="6629598" y="1966653"/>
                </a:lnTo>
                <a:cubicBezTo>
                  <a:pt x="6629598" y="1966653"/>
                  <a:pt x="6626067" y="1966653"/>
                  <a:pt x="6619006" y="1966653"/>
                </a:cubicBezTo>
                <a:cubicBezTo>
                  <a:pt x="6611946" y="1966653"/>
                  <a:pt x="6608416" y="1966653"/>
                  <a:pt x="6608416" y="1966653"/>
                </a:cubicBezTo>
                <a:close/>
                <a:moveTo>
                  <a:pt x="6174209" y="1966653"/>
                </a:moveTo>
                <a:cubicBezTo>
                  <a:pt x="6167149" y="1966653"/>
                  <a:pt x="6167149" y="1970184"/>
                  <a:pt x="6174209" y="1977242"/>
                </a:cubicBezTo>
                <a:cubicBezTo>
                  <a:pt x="6174209" y="1977242"/>
                  <a:pt x="6177738" y="1977242"/>
                  <a:pt x="6184800" y="1977242"/>
                </a:cubicBezTo>
                <a:cubicBezTo>
                  <a:pt x="6184800" y="1970184"/>
                  <a:pt x="6181270" y="1966653"/>
                  <a:pt x="6174209" y="1966653"/>
                </a:cubicBezTo>
                <a:close/>
                <a:moveTo>
                  <a:pt x="5941220" y="1966653"/>
                </a:moveTo>
                <a:lnTo>
                  <a:pt x="5930630" y="1977242"/>
                </a:lnTo>
                <a:cubicBezTo>
                  <a:pt x="5937690" y="1977242"/>
                  <a:pt x="5937690" y="1980773"/>
                  <a:pt x="5930630" y="1987834"/>
                </a:cubicBezTo>
                <a:cubicBezTo>
                  <a:pt x="5930630" y="1987834"/>
                  <a:pt x="5934160" y="1987834"/>
                  <a:pt x="5941220" y="1987834"/>
                </a:cubicBezTo>
                <a:lnTo>
                  <a:pt x="5962401" y="1987834"/>
                </a:lnTo>
                <a:lnTo>
                  <a:pt x="5951812" y="1977242"/>
                </a:lnTo>
                <a:cubicBezTo>
                  <a:pt x="5951812" y="1970184"/>
                  <a:pt x="5948280" y="1966653"/>
                  <a:pt x="5941220" y="1966653"/>
                </a:cubicBezTo>
                <a:close/>
                <a:moveTo>
                  <a:pt x="5845908" y="1966653"/>
                </a:moveTo>
                <a:cubicBezTo>
                  <a:pt x="5838847" y="1966653"/>
                  <a:pt x="5833552" y="1970184"/>
                  <a:pt x="5830020" y="1977242"/>
                </a:cubicBezTo>
                <a:cubicBezTo>
                  <a:pt x="5826491" y="1984303"/>
                  <a:pt x="5831786" y="1991363"/>
                  <a:pt x="5845908" y="1998424"/>
                </a:cubicBezTo>
                <a:cubicBezTo>
                  <a:pt x="5860026" y="1998424"/>
                  <a:pt x="5870616" y="1998424"/>
                  <a:pt x="5877678" y="1998424"/>
                </a:cubicBezTo>
                <a:cubicBezTo>
                  <a:pt x="5884738" y="1991363"/>
                  <a:pt x="5886504" y="1984303"/>
                  <a:pt x="5882972" y="1977242"/>
                </a:cubicBezTo>
                <a:cubicBezTo>
                  <a:pt x="5879443" y="1970184"/>
                  <a:pt x="5874148" y="1970184"/>
                  <a:pt x="5867087" y="1977242"/>
                </a:cubicBezTo>
                <a:cubicBezTo>
                  <a:pt x="5860026" y="1977242"/>
                  <a:pt x="5856497" y="1973713"/>
                  <a:pt x="5856497" y="1966653"/>
                </a:cubicBezTo>
                <a:cubicBezTo>
                  <a:pt x="5856497" y="1966653"/>
                  <a:pt x="5852968" y="1966653"/>
                  <a:pt x="5845908" y="1966653"/>
                </a:cubicBezTo>
                <a:close/>
                <a:moveTo>
                  <a:pt x="5687051" y="1966653"/>
                </a:moveTo>
                <a:cubicBezTo>
                  <a:pt x="5665870" y="1966653"/>
                  <a:pt x="5662340" y="1970184"/>
                  <a:pt x="5676460" y="1977242"/>
                </a:cubicBezTo>
                <a:cubicBezTo>
                  <a:pt x="5676460" y="1984303"/>
                  <a:pt x="5678226" y="1987834"/>
                  <a:pt x="5681756" y="1987834"/>
                </a:cubicBezTo>
                <a:cubicBezTo>
                  <a:pt x="5685285" y="1987834"/>
                  <a:pt x="5687051" y="1984303"/>
                  <a:pt x="5687051" y="1977242"/>
                </a:cubicBezTo>
                <a:cubicBezTo>
                  <a:pt x="5687051" y="1970184"/>
                  <a:pt x="5687051" y="1966653"/>
                  <a:pt x="5687051" y="1966653"/>
                </a:cubicBezTo>
                <a:close/>
                <a:moveTo>
                  <a:pt x="8424672" y="1963344"/>
                </a:moveTo>
                <a:cubicBezTo>
                  <a:pt x="8429968" y="1962019"/>
                  <a:pt x="8435262" y="1966653"/>
                  <a:pt x="8440558" y="1977242"/>
                </a:cubicBezTo>
                <a:lnTo>
                  <a:pt x="8451148" y="1987834"/>
                </a:lnTo>
                <a:cubicBezTo>
                  <a:pt x="8451148" y="1987834"/>
                  <a:pt x="8444087" y="1984303"/>
                  <a:pt x="8429968" y="1977242"/>
                </a:cubicBezTo>
                <a:lnTo>
                  <a:pt x="8419377" y="1966653"/>
                </a:lnTo>
                <a:cubicBezTo>
                  <a:pt x="8421143" y="1964888"/>
                  <a:pt x="8422908" y="1963783"/>
                  <a:pt x="8424672" y="1963344"/>
                </a:cubicBezTo>
                <a:close/>
                <a:moveTo>
                  <a:pt x="7540374" y="1956063"/>
                </a:moveTo>
                <a:cubicBezTo>
                  <a:pt x="7533312" y="1956063"/>
                  <a:pt x="7529782" y="1959592"/>
                  <a:pt x="7529782" y="1966653"/>
                </a:cubicBezTo>
                <a:lnTo>
                  <a:pt x="7540374" y="1966653"/>
                </a:lnTo>
                <a:close/>
                <a:moveTo>
                  <a:pt x="7434468" y="1956063"/>
                </a:moveTo>
                <a:cubicBezTo>
                  <a:pt x="7441530" y="1956063"/>
                  <a:pt x="7445059" y="1959592"/>
                  <a:pt x="7445059" y="1966653"/>
                </a:cubicBezTo>
                <a:cubicBezTo>
                  <a:pt x="7445059" y="1973713"/>
                  <a:pt x="7448588" y="1977242"/>
                  <a:pt x="7455649" y="1977242"/>
                </a:cubicBezTo>
                <a:cubicBezTo>
                  <a:pt x="7462711" y="1977242"/>
                  <a:pt x="7466240" y="1979007"/>
                  <a:pt x="7466240" y="1982538"/>
                </a:cubicBezTo>
                <a:cubicBezTo>
                  <a:pt x="7466240" y="1986069"/>
                  <a:pt x="7462711" y="1987834"/>
                  <a:pt x="7455649" y="1987834"/>
                </a:cubicBezTo>
                <a:lnTo>
                  <a:pt x="7445059" y="1987834"/>
                </a:lnTo>
                <a:lnTo>
                  <a:pt x="7434468" y="1977242"/>
                </a:lnTo>
                <a:close/>
                <a:moveTo>
                  <a:pt x="7233251" y="1956063"/>
                </a:moveTo>
                <a:cubicBezTo>
                  <a:pt x="7233251" y="1963122"/>
                  <a:pt x="7233251" y="1966653"/>
                  <a:pt x="7233251" y="1966653"/>
                </a:cubicBezTo>
                <a:cubicBezTo>
                  <a:pt x="7233251" y="1973713"/>
                  <a:pt x="7236780" y="1975478"/>
                  <a:pt x="7243841" y="1971948"/>
                </a:cubicBezTo>
                <a:cubicBezTo>
                  <a:pt x="7250902" y="1968417"/>
                  <a:pt x="7254432" y="1966653"/>
                  <a:pt x="7254432" y="1966653"/>
                </a:cubicBezTo>
                <a:cubicBezTo>
                  <a:pt x="7254432" y="1959592"/>
                  <a:pt x="7254432" y="1956063"/>
                  <a:pt x="7254432" y="1956063"/>
                </a:cubicBezTo>
                <a:cubicBezTo>
                  <a:pt x="7254432" y="1956063"/>
                  <a:pt x="7250902" y="1956063"/>
                  <a:pt x="7243841" y="1956063"/>
                </a:cubicBezTo>
                <a:close/>
                <a:moveTo>
                  <a:pt x="5623508" y="1956063"/>
                </a:moveTo>
                <a:lnTo>
                  <a:pt x="5634099" y="1966653"/>
                </a:lnTo>
                <a:cubicBezTo>
                  <a:pt x="5641160" y="1973713"/>
                  <a:pt x="5646454" y="1977242"/>
                  <a:pt x="5649984" y="1977242"/>
                </a:cubicBezTo>
                <a:cubicBezTo>
                  <a:pt x="5653514" y="1977242"/>
                  <a:pt x="5655279" y="1973713"/>
                  <a:pt x="5655279" y="1966653"/>
                </a:cubicBezTo>
                <a:cubicBezTo>
                  <a:pt x="5655279" y="1959592"/>
                  <a:pt x="5644689" y="1956063"/>
                  <a:pt x="5623508" y="1956063"/>
                </a:cubicBezTo>
                <a:close/>
                <a:moveTo>
                  <a:pt x="5570556" y="1956063"/>
                </a:moveTo>
                <a:lnTo>
                  <a:pt x="5559966" y="1966653"/>
                </a:lnTo>
                <a:cubicBezTo>
                  <a:pt x="5567026" y="1966653"/>
                  <a:pt x="5570556" y="1964888"/>
                  <a:pt x="5570556" y="1961357"/>
                </a:cubicBezTo>
                <a:cubicBezTo>
                  <a:pt x="5570556" y="1957828"/>
                  <a:pt x="5570556" y="1956063"/>
                  <a:pt x="5570556" y="1956063"/>
                </a:cubicBezTo>
                <a:close/>
                <a:moveTo>
                  <a:pt x="5115169" y="1956063"/>
                </a:moveTo>
                <a:cubicBezTo>
                  <a:pt x="5108108" y="1963122"/>
                  <a:pt x="5104578" y="1966653"/>
                  <a:pt x="5104578" y="1966653"/>
                </a:cubicBezTo>
                <a:cubicBezTo>
                  <a:pt x="5104578" y="1973713"/>
                  <a:pt x="5104578" y="1977242"/>
                  <a:pt x="5104578" y="1977242"/>
                </a:cubicBezTo>
                <a:cubicBezTo>
                  <a:pt x="5104578" y="1977242"/>
                  <a:pt x="5108108" y="1977242"/>
                  <a:pt x="5115169" y="1977242"/>
                </a:cubicBezTo>
                <a:cubicBezTo>
                  <a:pt x="5122229" y="1977242"/>
                  <a:pt x="5125758" y="1973713"/>
                  <a:pt x="5125758" y="1966653"/>
                </a:cubicBezTo>
                <a:cubicBezTo>
                  <a:pt x="5125758" y="1966653"/>
                  <a:pt x="5125758" y="1964888"/>
                  <a:pt x="5125758" y="1961357"/>
                </a:cubicBezTo>
                <a:cubicBezTo>
                  <a:pt x="5125758" y="1957828"/>
                  <a:pt x="5122229" y="1956063"/>
                  <a:pt x="5115169" y="1956063"/>
                </a:cubicBezTo>
                <a:close/>
                <a:moveTo>
                  <a:pt x="4522106" y="1956063"/>
                </a:moveTo>
                <a:lnTo>
                  <a:pt x="4522106" y="1966653"/>
                </a:lnTo>
                <a:lnTo>
                  <a:pt x="4532695" y="1966653"/>
                </a:lnTo>
                <a:cubicBezTo>
                  <a:pt x="4525635" y="1959592"/>
                  <a:pt x="4522106" y="1956063"/>
                  <a:pt x="4522106" y="1956063"/>
                </a:cubicBezTo>
                <a:close/>
                <a:moveTo>
                  <a:pt x="4160708" y="1949444"/>
                </a:moveTo>
                <a:cubicBezTo>
                  <a:pt x="4159825" y="1948560"/>
                  <a:pt x="4158502" y="1949002"/>
                  <a:pt x="4156736" y="1950767"/>
                </a:cubicBezTo>
                <a:cubicBezTo>
                  <a:pt x="4153206" y="1954297"/>
                  <a:pt x="4154970" y="1957828"/>
                  <a:pt x="4162031" y="1961357"/>
                </a:cubicBezTo>
                <a:cubicBezTo>
                  <a:pt x="4169092" y="1964888"/>
                  <a:pt x="4172621" y="1966653"/>
                  <a:pt x="4172621" y="1966653"/>
                </a:cubicBezTo>
                <a:cubicBezTo>
                  <a:pt x="4172621" y="1959592"/>
                  <a:pt x="4169092" y="1956063"/>
                  <a:pt x="4162031" y="1956063"/>
                </a:cubicBezTo>
                <a:cubicBezTo>
                  <a:pt x="4162031" y="1952532"/>
                  <a:pt x="4161590" y="1950326"/>
                  <a:pt x="4160708" y="1949444"/>
                </a:cubicBezTo>
                <a:close/>
                <a:moveTo>
                  <a:pt x="7699230" y="1945472"/>
                </a:moveTo>
                <a:cubicBezTo>
                  <a:pt x="7692168" y="1945472"/>
                  <a:pt x="7692168" y="1952532"/>
                  <a:pt x="7699230" y="1966653"/>
                </a:cubicBezTo>
                <a:cubicBezTo>
                  <a:pt x="7706290" y="1966653"/>
                  <a:pt x="7713348" y="1966653"/>
                  <a:pt x="7720409" y="1966653"/>
                </a:cubicBezTo>
                <a:lnTo>
                  <a:pt x="7731000" y="1966653"/>
                </a:lnTo>
                <a:lnTo>
                  <a:pt x="7709820" y="1956063"/>
                </a:lnTo>
                <a:cubicBezTo>
                  <a:pt x="7709820" y="1949002"/>
                  <a:pt x="7706290" y="1945472"/>
                  <a:pt x="7699230" y="1945472"/>
                </a:cubicBezTo>
                <a:close/>
                <a:moveTo>
                  <a:pt x="7646278" y="1945472"/>
                </a:moveTo>
                <a:cubicBezTo>
                  <a:pt x="7646278" y="1952532"/>
                  <a:pt x="7649807" y="1956063"/>
                  <a:pt x="7656867" y="1956063"/>
                </a:cubicBezTo>
                <a:lnTo>
                  <a:pt x="7656867" y="1945472"/>
                </a:lnTo>
                <a:cubicBezTo>
                  <a:pt x="7649807" y="1945472"/>
                  <a:pt x="7646278" y="1945472"/>
                  <a:pt x="7646278" y="1945472"/>
                </a:cubicBezTo>
                <a:close/>
                <a:moveTo>
                  <a:pt x="7593326" y="1945472"/>
                </a:moveTo>
                <a:lnTo>
                  <a:pt x="7582734" y="1977242"/>
                </a:lnTo>
                <a:lnTo>
                  <a:pt x="7593326" y="1966653"/>
                </a:lnTo>
                <a:close/>
                <a:moveTo>
                  <a:pt x="7370926" y="1945472"/>
                </a:moveTo>
                <a:lnTo>
                  <a:pt x="7370926" y="1956063"/>
                </a:lnTo>
                <a:cubicBezTo>
                  <a:pt x="7377986" y="1956063"/>
                  <a:pt x="7381516" y="1956063"/>
                  <a:pt x="7381516" y="1956063"/>
                </a:cubicBezTo>
                <a:cubicBezTo>
                  <a:pt x="7381516" y="1949002"/>
                  <a:pt x="7379751" y="1945472"/>
                  <a:pt x="7376222" y="1945472"/>
                </a:cubicBezTo>
                <a:cubicBezTo>
                  <a:pt x="7372692" y="1945472"/>
                  <a:pt x="7370926" y="1945472"/>
                  <a:pt x="7370926" y="1945472"/>
                </a:cubicBezTo>
                <a:close/>
                <a:moveTo>
                  <a:pt x="3685463" y="1945472"/>
                </a:moveTo>
                <a:lnTo>
                  <a:pt x="3706644" y="1945472"/>
                </a:lnTo>
                <a:lnTo>
                  <a:pt x="3706644" y="1956063"/>
                </a:lnTo>
                <a:cubicBezTo>
                  <a:pt x="3692523" y="1949002"/>
                  <a:pt x="3685463" y="1945472"/>
                  <a:pt x="3685463" y="1945472"/>
                </a:cubicBezTo>
                <a:close/>
                <a:moveTo>
                  <a:pt x="7519192" y="1934882"/>
                </a:moveTo>
                <a:lnTo>
                  <a:pt x="7519192" y="1945472"/>
                </a:lnTo>
                <a:cubicBezTo>
                  <a:pt x="7519192" y="1945472"/>
                  <a:pt x="7519192" y="1949002"/>
                  <a:pt x="7519192" y="1956063"/>
                </a:cubicBezTo>
                <a:cubicBezTo>
                  <a:pt x="7526252" y="1956063"/>
                  <a:pt x="7529782" y="1952532"/>
                  <a:pt x="7529782" y="1945472"/>
                </a:cubicBezTo>
                <a:cubicBezTo>
                  <a:pt x="7529782" y="1945472"/>
                  <a:pt x="7526252" y="1941941"/>
                  <a:pt x="7519192" y="1934882"/>
                </a:cubicBezTo>
                <a:close/>
                <a:moveTo>
                  <a:pt x="7434468" y="1934882"/>
                </a:moveTo>
                <a:cubicBezTo>
                  <a:pt x="7441530" y="1934882"/>
                  <a:pt x="7445059" y="1934882"/>
                  <a:pt x="7445059" y="1934882"/>
                </a:cubicBezTo>
                <a:lnTo>
                  <a:pt x="7445059" y="1945472"/>
                </a:lnTo>
                <a:cubicBezTo>
                  <a:pt x="7437999" y="1945472"/>
                  <a:pt x="7434468" y="1941941"/>
                  <a:pt x="7434468" y="1934882"/>
                </a:cubicBezTo>
                <a:close/>
                <a:moveTo>
                  <a:pt x="7296793" y="1934882"/>
                </a:moveTo>
                <a:lnTo>
                  <a:pt x="7317974" y="1945472"/>
                </a:lnTo>
                <a:lnTo>
                  <a:pt x="7317974" y="1934882"/>
                </a:lnTo>
                <a:close/>
                <a:moveTo>
                  <a:pt x="7169708" y="1934882"/>
                </a:moveTo>
                <a:cubicBezTo>
                  <a:pt x="7169708" y="1941941"/>
                  <a:pt x="7171474" y="1947236"/>
                  <a:pt x="7175004" y="1950767"/>
                </a:cubicBezTo>
                <a:cubicBezTo>
                  <a:pt x="7178533" y="1954297"/>
                  <a:pt x="7183828" y="1956063"/>
                  <a:pt x="7190889" y="1956063"/>
                </a:cubicBezTo>
                <a:lnTo>
                  <a:pt x="7180299" y="1934882"/>
                </a:lnTo>
                <a:close/>
                <a:moveTo>
                  <a:pt x="7137937" y="1934882"/>
                </a:moveTo>
                <a:cubicBezTo>
                  <a:pt x="7137937" y="1941941"/>
                  <a:pt x="7141466" y="1945472"/>
                  <a:pt x="7148526" y="1945472"/>
                </a:cubicBezTo>
                <a:lnTo>
                  <a:pt x="7159118" y="1934882"/>
                </a:lnTo>
                <a:close/>
                <a:moveTo>
                  <a:pt x="5856497" y="1934882"/>
                </a:moveTo>
                <a:lnTo>
                  <a:pt x="5867087" y="1945472"/>
                </a:lnTo>
                <a:cubicBezTo>
                  <a:pt x="5867087" y="1945472"/>
                  <a:pt x="5867087" y="1941941"/>
                  <a:pt x="5867087" y="1934882"/>
                </a:cubicBezTo>
                <a:cubicBezTo>
                  <a:pt x="5860026" y="1934882"/>
                  <a:pt x="5856497" y="1934882"/>
                  <a:pt x="5856497" y="1934882"/>
                </a:cubicBezTo>
                <a:close/>
                <a:moveTo>
                  <a:pt x="5528195" y="1934882"/>
                </a:moveTo>
                <a:cubicBezTo>
                  <a:pt x="5528195" y="1941941"/>
                  <a:pt x="5528195" y="1945472"/>
                  <a:pt x="5528195" y="1945472"/>
                </a:cubicBezTo>
                <a:cubicBezTo>
                  <a:pt x="5528195" y="1945472"/>
                  <a:pt x="5531724" y="1945472"/>
                  <a:pt x="5538785" y="1945472"/>
                </a:cubicBezTo>
                <a:cubicBezTo>
                  <a:pt x="5538785" y="1945472"/>
                  <a:pt x="5538785" y="1941941"/>
                  <a:pt x="5538785" y="1934882"/>
                </a:cubicBezTo>
                <a:cubicBezTo>
                  <a:pt x="5531724" y="1934882"/>
                  <a:pt x="5528195" y="1934882"/>
                  <a:pt x="5528195" y="1934882"/>
                </a:cubicBezTo>
                <a:close/>
                <a:moveTo>
                  <a:pt x="5125758" y="1934882"/>
                </a:moveTo>
                <a:cubicBezTo>
                  <a:pt x="5125758" y="1941941"/>
                  <a:pt x="5129290" y="1945472"/>
                  <a:pt x="5136350" y="1945472"/>
                </a:cubicBezTo>
                <a:cubicBezTo>
                  <a:pt x="5143410" y="1945472"/>
                  <a:pt x="5146940" y="1945472"/>
                  <a:pt x="5146940" y="1945472"/>
                </a:cubicBezTo>
                <a:cubicBezTo>
                  <a:pt x="5146940" y="1945472"/>
                  <a:pt x="5146940" y="1941941"/>
                  <a:pt x="5146940" y="1934882"/>
                </a:cubicBezTo>
                <a:cubicBezTo>
                  <a:pt x="5146940" y="1934882"/>
                  <a:pt x="5143410" y="1934882"/>
                  <a:pt x="5136350" y="1934882"/>
                </a:cubicBezTo>
                <a:cubicBezTo>
                  <a:pt x="5129290" y="1934882"/>
                  <a:pt x="5125758" y="1934882"/>
                  <a:pt x="5125758" y="1934882"/>
                </a:cubicBezTo>
                <a:close/>
                <a:moveTo>
                  <a:pt x="4098489" y="1934882"/>
                </a:moveTo>
                <a:lnTo>
                  <a:pt x="4087898" y="1945472"/>
                </a:lnTo>
                <a:cubicBezTo>
                  <a:pt x="4087898" y="1952532"/>
                  <a:pt x="4091429" y="1952532"/>
                  <a:pt x="4098489" y="1945472"/>
                </a:cubicBezTo>
                <a:close/>
                <a:moveTo>
                  <a:pt x="7257080" y="1929586"/>
                </a:moveTo>
                <a:cubicBezTo>
                  <a:pt x="7255313" y="1929586"/>
                  <a:pt x="7254432" y="1931352"/>
                  <a:pt x="7254432" y="1934882"/>
                </a:cubicBezTo>
                <a:lnTo>
                  <a:pt x="7265022" y="1934882"/>
                </a:lnTo>
                <a:cubicBezTo>
                  <a:pt x="7261491" y="1931352"/>
                  <a:pt x="7258844" y="1929586"/>
                  <a:pt x="7257080" y="1929586"/>
                </a:cubicBezTo>
                <a:close/>
                <a:moveTo>
                  <a:pt x="6194067" y="1929586"/>
                </a:moveTo>
                <a:cubicBezTo>
                  <a:pt x="6191420" y="1929586"/>
                  <a:pt x="6188330" y="1931352"/>
                  <a:pt x="6184800" y="1934882"/>
                </a:cubicBezTo>
                <a:cubicBezTo>
                  <a:pt x="6184800" y="1941941"/>
                  <a:pt x="6190094" y="1947236"/>
                  <a:pt x="6200686" y="1950767"/>
                </a:cubicBezTo>
                <a:cubicBezTo>
                  <a:pt x="6211276" y="1954297"/>
                  <a:pt x="6227161" y="1956063"/>
                  <a:pt x="6248342" y="1956063"/>
                </a:cubicBezTo>
                <a:cubicBezTo>
                  <a:pt x="6241282" y="1956063"/>
                  <a:pt x="6237752" y="1952532"/>
                  <a:pt x="6237752" y="1945472"/>
                </a:cubicBezTo>
                <a:cubicBezTo>
                  <a:pt x="6237752" y="1931351"/>
                  <a:pt x="6230690" y="1927821"/>
                  <a:pt x="6216572" y="1934882"/>
                </a:cubicBezTo>
                <a:cubicBezTo>
                  <a:pt x="6209510" y="1941941"/>
                  <a:pt x="6204216" y="1941941"/>
                  <a:pt x="6200686" y="1934882"/>
                </a:cubicBezTo>
                <a:cubicBezTo>
                  <a:pt x="6198921" y="1931352"/>
                  <a:pt x="6196714" y="1929586"/>
                  <a:pt x="6194067" y="1929586"/>
                </a:cubicBezTo>
                <a:close/>
                <a:moveTo>
                  <a:pt x="7212070" y="1924290"/>
                </a:moveTo>
                <a:cubicBezTo>
                  <a:pt x="7212070" y="1931351"/>
                  <a:pt x="7208540" y="1934882"/>
                  <a:pt x="7201480" y="1934882"/>
                </a:cubicBezTo>
                <a:cubicBezTo>
                  <a:pt x="7201480" y="1941941"/>
                  <a:pt x="7199714" y="1945472"/>
                  <a:pt x="7196184" y="1945472"/>
                </a:cubicBezTo>
                <a:cubicBezTo>
                  <a:pt x="7192655" y="1945472"/>
                  <a:pt x="7190889" y="1947236"/>
                  <a:pt x="7190889" y="1950767"/>
                </a:cubicBezTo>
                <a:cubicBezTo>
                  <a:pt x="7190889" y="1954297"/>
                  <a:pt x="7196184" y="1954297"/>
                  <a:pt x="7206774" y="1950767"/>
                </a:cubicBezTo>
                <a:cubicBezTo>
                  <a:pt x="7217366" y="1947236"/>
                  <a:pt x="7222660" y="1945472"/>
                  <a:pt x="7222660" y="1945472"/>
                </a:cubicBezTo>
                <a:cubicBezTo>
                  <a:pt x="7222660" y="1945472"/>
                  <a:pt x="7222660" y="1941941"/>
                  <a:pt x="7222660" y="1934882"/>
                </a:cubicBezTo>
                <a:cubicBezTo>
                  <a:pt x="7229722" y="1934882"/>
                  <a:pt x="7233251" y="1933117"/>
                  <a:pt x="7233251" y="1929586"/>
                </a:cubicBezTo>
                <a:cubicBezTo>
                  <a:pt x="7233251" y="1926055"/>
                  <a:pt x="7229722" y="1924290"/>
                  <a:pt x="7222660" y="1924290"/>
                </a:cubicBezTo>
                <a:close/>
                <a:moveTo>
                  <a:pt x="5994172" y="1924290"/>
                </a:moveTo>
                <a:lnTo>
                  <a:pt x="6004764" y="1934882"/>
                </a:lnTo>
                <a:lnTo>
                  <a:pt x="6015353" y="1934882"/>
                </a:lnTo>
                <a:cubicBezTo>
                  <a:pt x="6008293" y="1927821"/>
                  <a:pt x="6001234" y="1924290"/>
                  <a:pt x="5994172" y="1924290"/>
                </a:cubicBezTo>
                <a:close/>
                <a:moveTo>
                  <a:pt x="5814135" y="1924290"/>
                </a:moveTo>
                <a:cubicBezTo>
                  <a:pt x="5807076" y="1924290"/>
                  <a:pt x="5803545" y="1927821"/>
                  <a:pt x="5803545" y="1934882"/>
                </a:cubicBezTo>
                <a:cubicBezTo>
                  <a:pt x="5810606" y="1934882"/>
                  <a:pt x="5810606" y="1938411"/>
                  <a:pt x="5803545" y="1945472"/>
                </a:cubicBezTo>
                <a:lnTo>
                  <a:pt x="5814135" y="1945472"/>
                </a:lnTo>
                <a:lnTo>
                  <a:pt x="5824726" y="1934882"/>
                </a:lnTo>
                <a:cubicBezTo>
                  <a:pt x="5831786" y="1934882"/>
                  <a:pt x="5833552" y="1933117"/>
                  <a:pt x="5830020" y="1929586"/>
                </a:cubicBezTo>
                <a:cubicBezTo>
                  <a:pt x="5826491" y="1926055"/>
                  <a:pt x="5821196" y="1924290"/>
                  <a:pt x="5814135" y="1924290"/>
                </a:cubicBezTo>
                <a:close/>
                <a:moveTo>
                  <a:pt x="5729412" y="1924290"/>
                </a:moveTo>
                <a:lnTo>
                  <a:pt x="5718822" y="1934882"/>
                </a:lnTo>
                <a:cubicBezTo>
                  <a:pt x="5725882" y="1934882"/>
                  <a:pt x="5736472" y="1938411"/>
                  <a:pt x="5750593" y="1945472"/>
                </a:cubicBezTo>
                <a:lnTo>
                  <a:pt x="5750593" y="1934882"/>
                </a:lnTo>
                <a:cubicBezTo>
                  <a:pt x="5743532" y="1934882"/>
                  <a:pt x="5738237" y="1934882"/>
                  <a:pt x="5734708" y="1934882"/>
                </a:cubicBezTo>
                <a:cubicBezTo>
                  <a:pt x="5731178" y="1934882"/>
                  <a:pt x="5729412" y="1931351"/>
                  <a:pt x="5729412" y="1924290"/>
                </a:cubicBezTo>
                <a:close/>
                <a:moveTo>
                  <a:pt x="5507014" y="1924290"/>
                </a:moveTo>
                <a:lnTo>
                  <a:pt x="5507014" y="1934882"/>
                </a:lnTo>
                <a:lnTo>
                  <a:pt x="5517604" y="1934882"/>
                </a:lnTo>
                <a:cubicBezTo>
                  <a:pt x="5517604" y="1934882"/>
                  <a:pt x="5517604" y="1931351"/>
                  <a:pt x="5517604" y="1924290"/>
                </a:cubicBezTo>
                <a:cubicBezTo>
                  <a:pt x="5517604" y="1924290"/>
                  <a:pt x="5514074" y="1924290"/>
                  <a:pt x="5507014" y="1924290"/>
                </a:cubicBezTo>
                <a:close/>
                <a:moveTo>
                  <a:pt x="5395814" y="1924290"/>
                </a:moveTo>
                <a:cubicBezTo>
                  <a:pt x="5392285" y="1924290"/>
                  <a:pt x="5394050" y="1927821"/>
                  <a:pt x="5401110" y="1934882"/>
                </a:cubicBezTo>
                <a:cubicBezTo>
                  <a:pt x="5408170" y="1941941"/>
                  <a:pt x="5413464" y="1945472"/>
                  <a:pt x="5416996" y="1945472"/>
                </a:cubicBezTo>
                <a:cubicBezTo>
                  <a:pt x="5420525" y="1945472"/>
                  <a:pt x="5422291" y="1941941"/>
                  <a:pt x="5422291" y="1934882"/>
                </a:cubicBezTo>
                <a:cubicBezTo>
                  <a:pt x="5422291" y="1934882"/>
                  <a:pt x="5418760" y="1934882"/>
                  <a:pt x="5411700" y="1934882"/>
                </a:cubicBezTo>
                <a:cubicBezTo>
                  <a:pt x="5411700" y="1934882"/>
                  <a:pt x="5409935" y="1934882"/>
                  <a:pt x="5406404" y="1934882"/>
                </a:cubicBezTo>
                <a:cubicBezTo>
                  <a:pt x="5402874" y="1934882"/>
                  <a:pt x="5401110" y="1931351"/>
                  <a:pt x="5401110" y="1924290"/>
                </a:cubicBezTo>
                <a:cubicBezTo>
                  <a:pt x="5401110" y="1924290"/>
                  <a:pt x="5399344" y="1924290"/>
                  <a:pt x="5395814" y="1924290"/>
                </a:cubicBezTo>
                <a:close/>
                <a:moveTo>
                  <a:pt x="4236164" y="1924290"/>
                </a:moveTo>
                <a:cubicBezTo>
                  <a:pt x="4236164" y="1924290"/>
                  <a:pt x="4239695" y="1924290"/>
                  <a:pt x="4246754" y="1924290"/>
                </a:cubicBezTo>
                <a:lnTo>
                  <a:pt x="4236164" y="1934882"/>
                </a:lnTo>
                <a:close/>
                <a:moveTo>
                  <a:pt x="7234573" y="1916348"/>
                </a:moveTo>
                <a:cubicBezTo>
                  <a:pt x="7231926" y="1916348"/>
                  <a:pt x="7229720" y="1917231"/>
                  <a:pt x="7227956" y="1918996"/>
                </a:cubicBezTo>
                <a:cubicBezTo>
                  <a:pt x="7224426" y="1922526"/>
                  <a:pt x="7227956" y="1924290"/>
                  <a:pt x="7238546" y="1924290"/>
                </a:cubicBezTo>
                <a:cubicBezTo>
                  <a:pt x="7249136" y="1924290"/>
                  <a:pt x="7250902" y="1922526"/>
                  <a:pt x="7243841" y="1918996"/>
                </a:cubicBezTo>
                <a:cubicBezTo>
                  <a:pt x="7240310" y="1917231"/>
                  <a:pt x="7237222" y="1916348"/>
                  <a:pt x="7234573" y="1916348"/>
                </a:cubicBezTo>
                <a:close/>
                <a:moveTo>
                  <a:pt x="7974579" y="1913701"/>
                </a:moveTo>
                <a:cubicBezTo>
                  <a:pt x="7981640" y="1913701"/>
                  <a:pt x="7985171" y="1917231"/>
                  <a:pt x="7985171" y="1924290"/>
                </a:cubicBezTo>
                <a:lnTo>
                  <a:pt x="7974579" y="1924290"/>
                </a:lnTo>
                <a:cubicBezTo>
                  <a:pt x="7974579" y="1924290"/>
                  <a:pt x="7974579" y="1920761"/>
                  <a:pt x="7974579" y="1913701"/>
                </a:cubicBezTo>
                <a:close/>
                <a:moveTo>
                  <a:pt x="5972991" y="1913701"/>
                </a:moveTo>
                <a:cubicBezTo>
                  <a:pt x="5972991" y="1920761"/>
                  <a:pt x="5976520" y="1924290"/>
                  <a:pt x="5983582" y="1924290"/>
                </a:cubicBezTo>
                <a:cubicBezTo>
                  <a:pt x="5983582" y="1917231"/>
                  <a:pt x="5983582" y="1913701"/>
                  <a:pt x="5983582" y="1913701"/>
                </a:cubicBezTo>
                <a:close/>
                <a:moveTo>
                  <a:pt x="5443471" y="1913701"/>
                </a:moveTo>
                <a:cubicBezTo>
                  <a:pt x="5443471" y="1920761"/>
                  <a:pt x="5445237" y="1924290"/>
                  <a:pt x="5448766" y="1924290"/>
                </a:cubicBezTo>
                <a:cubicBezTo>
                  <a:pt x="5452296" y="1924290"/>
                  <a:pt x="5454062" y="1920761"/>
                  <a:pt x="5454062" y="1913701"/>
                </a:cubicBezTo>
                <a:cubicBezTo>
                  <a:pt x="5447002" y="1913701"/>
                  <a:pt x="5443471" y="1913701"/>
                  <a:pt x="5443471" y="1913701"/>
                </a:cubicBezTo>
                <a:close/>
                <a:moveTo>
                  <a:pt x="5358748" y="1913701"/>
                </a:moveTo>
                <a:lnTo>
                  <a:pt x="5348158" y="1924290"/>
                </a:lnTo>
                <a:lnTo>
                  <a:pt x="5369339" y="1913701"/>
                </a:lnTo>
                <a:close/>
                <a:moveTo>
                  <a:pt x="7611858" y="1908405"/>
                </a:moveTo>
                <a:cubicBezTo>
                  <a:pt x="7610093" y="1908405"/>
                  <a:pt x="7607446" y="1910170"/>
                  <a:pt x="7603915" y="1913701"/>
                </a:cubicBezTo>
                <a:cubicBezTo>
                  <a:pt x="7603915" y="1913701"/>
                  <a:pt x="7607444" y="1913701"/>
                  <a:pt x="7614505" y="1913701"/>
                </a:cubicBezTo>
                <a:cubicBezTo>
                  <a:pt x="7614505" y="1910170"/>
                  <a:pt x="7613624" y="1908405"/>
                  <a:pt x="7611858" y="1908405"/>
                </a:cubicBezTo>
                <a:close/>
                <a:moveTo>
                  <a:pt x="5943868" y="1908405"/>
                </a:moveTo>
                <a:cubicBezTo>
                  <a:pt x="5942102" y="1908405"/>
                  <a:pt x="5941220" y="1910170"/>
                  <a:pt x="5941220" y="1913701"/>
                </a:cubicBezTo>
                <a:cubicBezTo>
                  <a:pt x="5941220" y="1920761"/>
                  <a:pt x="5942986" y="1924290"/>
                  <a:pt x="5946516" y="1924290"/>
                </a:cubicBezTo>
                <a:cubicBezTo>
                  <a:pt x="5950045" y="1924290"/>
                  <a:pt x="5951812" y="1920761"/>
                  <a:pt x="5951812" y="1913701"/>
                </a:cubicBezTo>
                <a:cubicBezTo>
                  <a:pt x="5948280" y="1910170"/>
                  <a:pt x="5945634" y="1908405"/>
                  <a:pt x="5943868" y="1908405"/>
                </a:cubicBezTo>
                <a:close/>
                <a:moveTo>
                  <a:pt x="7911038" y="1903111"/>
                </a:moveTo>
                <a:cubicBezTo>
                  <a:pt x="7918098" y="1903111"/>
                  <a:pt x="7921627" y="1906640"/>
                  <a:pt x="7921627" y="1913701"/>
                </a:cubicBezTo>
                <a:lnTo>
                  <a:pt x="7911038" y="1913701"/>
                </a:lnTo>
                <a:cubicBezTo>
                  <a:pt x="7911038" y="1913701"/>
                  <a:pt x="7911038" y="1910170"/>
                  <a:pt x="7911038" y="1903111"/>
                </a:cubicBezTo>
                <a:close/>
                <a:moveTo>
                  <a:pt x="7725704" y="1903111"/>
                </a:moveTo>
                <a:cubicBezTo>
                  <a:pt x="7722175" y="1903111"/>
                  <a:pt x="7720409" y="1906640"/>
                  <a:pt x="7720409" y="1913701"/>
                </a:cubicBezTo>
                <a:lnTo>
                  <a:pt x="7720409" y="1924290"/>
                </a:lnTo>
                <a:cubicBezTo>
                  <a:pt x="7727471" y="1924290"/>
                  <a:pt x="7731000" y="1920761"/>
                  <a:pt x="7731000" y="1913701"/>
                </a:cubicBezTo>
                <a:cubicBezTo>
                  <a:pt x="7731000" y="1906640"/>
                  <a:pt x="7729234" y="1903111"/>
                  <a:pt x="7725704" y="1903111"/>
                </a:cubicBezTo>
                <a:close/>
                <a:moveTo>
                  <a:pt x="7423878" y="1903111"/>
                </a:moveTo>
                <a:cubicBezTo>
                  <a:pt x="7416818" y="1903111"/>
                  <a:pt x="7413288" y="1906640"/>
                  <a:pt x="7413288" y="1913701"/>
                </a:cubicBezTo>
                <a:lnTo>
                  <a:pt x="7434468" y="1913701"/>
                </a:lnTo>
                <a:cubicBezTo>
                  <a:pt x="7434468" y="1906640"/>
                  <a:pt x="7430938" y="1903111"/>
                  <a:pt x="7423878" y="1903111"/>
                </a:cubicBezTo>
                <a:close/>
                <a:moveTo>
                  <a:pt x="7169708" y="1903111"/>
                </a:moveTo>
                <a:lnTo>
                  <a:pt x="7169708" y="1904434"/>
                </a:lnTo>
                <a:cubicBezTo>
                  <a:pt x="7169708" y="1907081"/>
                  <a:pt x="7169708" y="1910170"/>
                  <a:pt x="7169708" y="1913701"/>
                </a:cubicBezTo>
                <a:cubicBezTo>
                  <a:pt x="7169708" y="1920761"/>
                  <a:pt x="7175004" y="1924290"/>
                  <a:pt x="7185593" y="1924290"/>
                </a:cubicBezTo>
                <a:cubicBezTo>
                  <a:pt x="7196184" y="1924290"/>
                  <a:pt x="7201480" y="1920761"/>
                  <a:pt x="7201480" y="1913701"/>
                </a:cubicBezTo>
                <a:cubicBezTo>
                  <a:pt x="7201480" y="1906640"/>
                  <a:pt x="7201480" y="1903111"/>
                  <a:pt x="7201480" y="1903111"/>
                </a:cubicBezTo>
                <a:cubicBezTo>
                  <a:pt x="7201480" y="1903111"/>
                  <a:pt x="7197949" y="1903111"/>
                  <a:pt x="7190889" y="1903111"/>
                </a:cubicBezTo>
                <a:close/>
                <a:moveTo>
                  <a:pt x="7095574" y="1903111"/>
                </a:moveTo>
                <a:lnTo>
                  <a:pt x="7095574" y="1924290"/>
                </a:lnTo>
                <a:lnTo>
                  <a:pt x="7127347" y="1924290"/>
                </a:lnTo>
                <a:cubicBezTo>
                  <a:pt x="7127347" y="1917231"/>
                  <a:pt x="7123818" y="1913701"/>
                  <a:pt x="7116756" y="1913701"/>
                </a:cubicBezTo>
                <a:cubicBezTo>
                  <a:pt x="7109696" y="1913701"/>
                  <a:pt x="7106166" y="1913701"/>
                  <a:pt x="7106166" y="1913701"/>
                </a:cubicBezTo>
                <a:cubicBezTo>
                  <a:pt x="7106166" y="1906640"/>
                  <a:pt x="7102636" y="1903111"/>
                  <a:pt x="7095574" y="1903111"/>
                </a:cubicBezTo>
                <a:close/>
                <a:moveTo>
                  <a:pt x="6253638" y="1903111"/>
                </a:moveTo>
                <a:cubicBezTo>
                  <a:pt x="6250108" y="1903111"/>
                  <a:pt x="6248342" y="1904875"/>
                  <a:pt x="6248342" y="1908405"/>
                </a:cubicBezTo>
                <a:cubicBezTo>
                  <a:pt x="6248342" y="1911936"/>
                  <a:pt x="6251872" y="1913701"/>
                  <a:pt x="6258932" y="1913701"/>
                </a:cubicBezTo>
                <a:cubicBezTo>
                  <a:pt x="6258932" y="1906640"/>
                  <a:pt x="6257168" y="1903111"/>
                  <a:pt x="6253638" y="1903111"/>
                </a:cubicBezTo>
                <a:close/>
                <a:moveTo>
                  <a:pt x="5697641" y="1903111"/>
                </a:moveTo>
                <a:cubicBezTo>
                  <a:pt x="5704702" y="1910170"/>
                  <a:pt x="5708232" y="1913701"/>
                  <a:pt x="5708232" y="1913701"/>
                </a:cubicBezTo>
                <a:lnTo>
                  <a:pt x="5708232" y="1903111"/>
                </a:lnTo>
                <a:close/>
                <a:moveTo>
                  <a:pt x="7002910" y="1896491"/>
                </a:moveTo>
                <a:cubicBezTo>
                  <a:pt x="7001145" y="1897374"/>
                  <a:pt x="7000262" y="1899581"/>
                  <a:pt x="7000262" y="1903111"/>
                </a:cubicBezTo>
                <a:cubicBezTo>
                  <a:pt x="6993200" y="1903111"/>
                  <a:pt x="6984376" y="1901345"/>
                  <a:pt x="6973785" y="1897815"/>
                </a:cubicBezTo>
                <a:cubicBezTo>
                  <a:pt x="6968491" y="1896050"/>
                  <a:pt x="6964519" y="1895608"/>
                  <a:pt x="6961872" y="1896492"/>
                </a:cubicBezTo>
                <a:cubicBezTo>
                  <a:pt x="6959224" y="1897374"/>
                  <a:pt x="6957900" y="1899580"/>
                  <a:pt x="6957900" y="1903111"/>
                </a:cubicBezTo>
                <a:cubicBezTo>
                  <a:pt x="6957900" y="1903111"/>
                  <a:pt x="6964960" y="1903111"/>
                  <a:pt x="6979081" y="1903111"/>
                </a:cubicBezTo>
                <a:lnTo>
                  <a:pt x="7000262" y="1903111"/>
                </a:lnTo>
                <a:lnTo>
                  <a:pt x="7021443" y="1913701"/>
                </a:lnTo>
                <a:cubicBezTo>
                  <a:pt x="7021443" y="1906640"/>
                  <a:pt x="7017914" y="1901345"/>
                  <a:pt x="7010852" y="1897815"/>
                </a:cubicBezTo>
                <a:cubicBezTo>
                  <a:pt x="7007322" y="1896050"/>
                  <a:pt x="7004674" y="1895608"/>
                  <a:pt x="7002910" y="1896491"/>
                </a:cubicBezTo>
                <a:close/>
                <a:moveTo>
                  <a:pt x="7868675" y="1892520"/>
                </a:moveTo>
                <a:cubicBezTo>
                  <a:pt x="7868675" y="1892520"/>
                  <a:pt x="7870441" y="1894284"/>
                  <a:pt x="7873971" y="1897815"/>
                </a:cubicBezTo>
                <a:cubicBezTo>
                  <a:pt x="7877500" y="1901345"/>
                  <a:pt x="7879267" y="1903111"/>
                  <a:pt x="7879267" y="1903111"/>
                </a:cubicBezTo>
                <a:lnTo>
                  <a:pt x="7868675" y="1903111"/>
                </a:lnTo>
                <a:close/>
                <a:moveTo>
                  <a:pt x="7455649" y="1892520"/>
                </a:moveTo>
                <a:cubicBezTo>
                  <a:pt x="7448588" y="1892520"/>
                  <a:pt x="7446824" y="1897815"/>
                  <a:pt x="7450355" y="1908405"/>
                </a:cubicBezTo>
                <a:cubicBezTo>
                  <a:pt x="7453884" y="1918996"/>
                  <a:pt x="7459178" y="1920761"/>
                  <a:pt x="7466240" y="1913701"/>
                </a:cubicBezTo>
                <a:close/>
                <a:moveTo>
                  <a:pt x="7370926" y="1892520"/>
                </a:moveTo>
                <a:cubicBezTo>
                  <a:pt x="7370926" y="1899580"/>
                  <a:pt x="7372692" y="1903111"/>
                  <a:pt x="7376222" y="1903111"/>
                </a:cubicBezTo>
                <a:cubicBezTo>
                  <a:pt x="7379751" y="1903111"/>
                  <a:pt x="7381516" y="1899580"/>
                  <a:pt x="7381516" y="1892520"/>
                </a:cubicBezTo>
                <a:cubicBezTo>
                  <a:pt x="7374456" y="1892520"/>
                  <a:pt x="7370926" y="1892520"/>
                  <a:pt x="7370926" y="1892520"/>
                </a:cubicBezTo>
                <a:close/>
                <a:moveTo>
                  <a:pt x="7159118" y="1892520"/>
                </a:moveTo>
                <a:cubicBezTo>
                  <a:pt x="7166178" y="1892520"/>
                  <a:pt x="7169708" y="1894284"/>
                  <a:pt x="7169708" y="1897815"/>
                </a:cubicBezTo>
                <a:lnTo>
                  <a:pt x="7169708" y="1892520"/>
                </a:lnTo>
                <a:close/>
                <a:moveTo>
                  <a:pt x="6904948" y="1892520"/>
                </a:moveTo>
                <a:lnTo>
                  <a:pt x="6915539" y="1903111"/>
                </a:lnTo>
                <a:lnTo>
                  <a:pt x="6926129" y="1892520"/>
                </a:lnTo>
                <a:cubicBezTo>
                  <a:pt x="6926129" y="1892520"/>
                  <a:pt x="6919068" y="1892520"/>
                  <a:pt x="6904948" y="1892520"/>
                </a:cubicBezTo>
                <a:close/>
                <a:moveTo>
                  <a:pt x="5427586" y="1892520"/>
                </a:moveTo>
                <a:cubicBezTo>
                  <a:pt x="5424056" y="1892520"/>
                  <a:pt x="5422291" y="1896050"/>
                  <a:pt x="5422291" y="1903111"/>
                </a:cubicBezTo>
                <a:cubicBezTo>
                  <a:pt x="5429352" y="1903111"/>
                  <a:pt x="5432881" y="1901345"/>
                  <a:pt x="5432881" y="1897815"/>
                </a:cubicBezTo>
                <a:cubicBezTo>
                  <a:pt x="5432881" y="1894284"/>
                  <a:pt x="5431116" y="1892520"/>
                  <a:pt x="5427586" y="1892520"/>
                </a:cubicBezTo>
                <a:close/>
                <a:moveTo>
                  <a:pt x="7614505" y="1881930"/>
                </a:moveTo>
                <a:lnTo>
                  <a:pt x="7614505" y="1892520"/>
                </a:lnTo>
                <a:lnTo>
                  <a:pt x="7635686" y="1892520"/>
                </a:lnTo>
                <a:cubicBezTo>
                  <a:pt x="7635686" y="1892520"/>
                  <a:pt x="7632156" y="1890755"/>
                  <a:pt x="7625096" y="1887224"/>
                </a:cubicBezTo>
                <a:cubicBezTo>
                  <a:pt x="7618034" y="1883694"/>
                  <a:pt x="7614505" y="1881930"/>
                  <a:pt x="7614505" y="1881930"/>
                </a:cubicBezTo>
                <a:close/>
                <a:moveTo>
                  <a:pt x="6216572" y="1881930"/>
                </a:moveTo>
                <a:cubicBezTo>
                  <a:pt x="6216572" y="1888989"/>
                  <a:pt x="6216572" y="1892520"/>
                  <a:pt x="6216572" y="1892520"/>
                </a:cubicBezTo>
                <a:cubicBezTo>
                  <a:pt x="6223632" y="1892520"/>
                  <a:pt x="6227161" y="1892520"/>
                  <a:pt x="6227161" y="1892520"/>
                </a:cubicBezTo>
                <a:cubicBezTo>
                  <a:pt x="6227161" y="1885459"/>
                  <a:pt x="6223632" y="1881930"/>
                  <a:pt x="6216572" y="1881930"/>
                </a:cubicBezTo>
                <a:close/>
                <a:moveTo>
                  <a:pt x="6057716" y="1881930"/>
                </a:moveTo>
                <a:lnTo>
                  <a:pt x="6068305" y="1892520"/>
                </a:lnTo>
                <a:lnTo>
                  <a:pt x="6068305" y="1881930"/>
                </a:lnTo>
                <a:close/>
                <a:moveTo>
                  <a:pt x="4151441" y="1881930"/>
                </a:moveTo>
                <a:cubicBezTo>
                  <a:pt x="4158500" y="1881930"/>
                  <a:pt x="4162031" y="1885459"/>
                  <a:pt x="4162031" y="1892520"/>
                </a:cubicBezTo>
                <a:cubicBezTo>
                  <a:pt x="4162031" y="1892520"/>
                  <a:pt x="4158500" y="1892520"/>
                  <a:pt x="4151441" y="1892520"/>
                </a:cubicBezTo>
                <a:cubicBezTo>
                  <a:pt x="4144381" y="1892520"/>
                  <a:pt x="4140850" y="1892520"/>
                  <a:pt x="4140850" y="1892520"/>
                </a:cubicBezTo>
                <a:cubicBezTo>
                  <a:pt x="4147910" y="1885459"/>
                  <a:pt x="4151441" y="1881930"/>
                  <a:pt x="4151441" y="1881930"/>
                </a:cubicBezTo>
                <a:close/>
                <a:moveTo>
                  <a:pt x="3518664" y="1878619"/>
                </a:moveTo>
                <a:cubicBezTo>
                  <a:pt x="3523960" y="1877296"/>
                  <a:pt x="3537196" y="1881930"/>
                  <a:pt x="3558378" y="1892520"/>
                </a:cubicBezTo>
                <a:cubicBezTo>
                  <a:pt x="3565438" y="1899580"/>
                  <a:pt x="3572498" y="1903111"/>
                  <a:pt x="3579559" y="1903111"/>
                </a:cubicBezTo>
                <a:cubicBezTo>
                  <a:pt x="3586618" y="1896050"/>
                  <a:pt x="3590148" y="1896050"/>
                  <a:pt x="3590148" y="1903111"/>
                </a:cubicBezTo>
                <a:cubicBezTo>
                  <a:pt x="3590148" y="1903111"/>
                  <a:pt x="3595444" y="1906640"/>
                  <a:pt x="3606034" y="1913701"/>
                </a:cubicBezTo>
                <a:cubicBezTo>
                  <a:pt x="3616625" y="1920761"/>
                  <a:pt x="3628980" y="1926055"/>
                  <a:pt x="3643100" y="1929586"/>
                </a:cubicBezTo>
                <a:cubicBezTo>
                  <a:pt x="3657222" y="1933117"/>
                  <a:pt x="3667812" y="1934882"/>
                  <a:pt x="3674872" y="1934882"/>
                </a:cubicBezTo>
                <a:lnTo>
                  <a:pt x="3674872" y="1945472"/>
                </a:lnTo>
                <a:cubicBezTo>
                  <a:pt x="3674872" y="1945472"/>
                  <a:pt x="3658986" y="1941941"/>
                  <a:pt x="3627215" y="1934882"/>
                </a:cubicBezTo>
                <a:cubicBezTo>
                  <a:pt x="3595444" y="1927821"/>
                  <a:pt x="3574263" y="1920761"/>
                  <a:pt x="3563673" y="1913701"/>
                </a:cubicBezTo>
                <a:cubicBezTo>
                  <a:pt x="3553082" y="1906640"/>
                  <a:pt x="3544257" y="1899580"/>
                  <a:pt x="3537196" y="1892520"/>
                </a:cubicBezTo>
                <a:lnTo>
                  <a:pt x="3516016" y="1881930"/>
                </a:lnTo>
                <a:cubicBezTo>
                  <a:pt x="3516016" y="1880165"/>
                  <a:pt x="3516899" y="1879061"/>
                  <a:pt x="3518664" y="1878619"/>
                </a:cubicBezTo>
                <a:close/>
                <a:moveTo>
                  <a:pt x="6881120" y="1876634"/>
                </a:moveTo>
                <a:cubicBezTo>
                  <a:pt x="6879354" y="1876634"/>
                  <a:pt x="6876708" y="1878400"/>
                  <a:pt x="6873177" y="1881930"/>
                </a:cubicBezTo>
                <a:lnTo>
                  <a:pt x="6883766" y="1881930"/>
                </a:lnTo>
                <a:cubicBezTo>
                  <a:pt x="6883766" y="1878400"/>
                  <a:pt x="6882884" y="1876634"/>
                  <a:pt x="6881120" y="1876634"/>
                </a:cubicBezTo>
                <a:close/>
                <a:moveTo>
                  <a:pt x="5631782" y="1875641"/>
                </a:moveTo>
                <a:cubicBezTo>
                  <a:pt x="5630680" y="1875420"/>
                  <a:pt x="5629686" y="1875752"/>
                  <a:pt x="5628804" y="1876634"/>
                </a:cubicBezTo>
                <a:cubicBezTo>
                  <a:pt x="5625274" y="1880165"/>
                  <a:pt x="5623508" y="1883694"/>
                  <a:pt x="5623508" y="1887224"/>
                </a:cubicBezTo>
                <a:cubicBezTo>
                  <a:pt x="5623508" y="1890755"/>
                  <a:pt x="5619978" y="1892520"/>
                  <a:pt x="5612918" y="1892520"/>
                </a:cubicBezTo>
                <a:lnTo>
                  <a:pt x="5612918" y="1903111"/>
                </a:lnTo>
                <a:lnTo>
                  <a:pt x="5623508" y="1913701"/>
                </a:lnTo>
                <a:lnTo>
                  <a:pt x="5634099" y="1913701"/>
                </a:lnTo>
                <a:lnTo>
                  <a:pt x="5655279" y="1924290"/>
                </a:lnTo>
                <a:cubicBezTo>
                  <a:pt x="5662339" y="1924290"/>
                  <a:pt x="5668517" y="1924290"/>
                  <a:pt x="5673813" y="1924290"/>
                </a:cubicBezTo>
                <a:lnTo>
                  <a:pt x="5676460" y="1924290"/>
                </a:lnTo>
                <a:lnTo>
                  <a:pt x="5676460" y="1913701"/>
                </a:lnTo>
                <a:cubicBezTo>
                  <a:pt x="5683520" y="1913701"/>
                  <a:pt x="5687051" y="1911936"/>
                  <a:pt x="5687051" y="1908405"/>
                </a:cubicBezTo>
                <a:cubicBezTo>
                  <a:pt x="5687051" y="1904875"/>
                  <a:pt x="5683520" y="1901345"/>
                  <a:pt x="5676460" y="1897815"/>
                </a:cubicBezTo>
                <a:cubicBezTo>
                  <a:pt x="5669400" y="1894284"/>
                  <a:pt x="5665870" y="1892520"/>
                  <a:pt x="5665870" y="1892520"/>
                </a:cubicBezTo>
                <a:lnTo>
                  <a:pt x="5644689" y="1892520"/>
                </a:lnTo>
                <a:cubicBezTo>
                  <a:pt x="5639394" y="1881930"/>
                  <a:pt x="5635091" y="1876302"/>
                  <a:pt x="5631782" y="1875641"/>
                </a:cubicBezTo>
                <a:close/>
                <a:moveTo>
                  <a:pt x="7688638" y="1871338"/>
                </a:moveTo>
                <a:lnTo>
                  <a:pt x="7688638" y="1881930"/>
                </a:lnTo>
                <a:cubicBezTo>
                  <a:pt x="7688638" y="1881930"/>
                  <a:pt x="7692168" y="1881930"/>
                  <a:pt x="7699230" y="1881930"/>
                </a:cubicBezTo>
                <a:lnTo>
                  <a:pt x="7720409" y="1881930"/>
                </a:lnTo>
                <a:cubicBezTo>
                  <a:pt x="7720409" y="1881930"/>
                  <a:pt x="7718644" y="1880165"/>
                  <a:pt x="7715115" y="1876634"/>
                </a:cubicBezTo>
                <a:cubicBezTo>
                  <a:pt x="7711586" y="1873103"/>
                  <a:pt x="7706290" y="1871338"/>
                  <a:pt x="7699230" y="1871338"/>
                </a:cubicBezTo>
                <a:close/>
                <a:moveTo>
                  <a:pt x="7280908" y="1871338"/>
                </a:moveTo>
                <a:cubicBezTo>
                  <a:pt x="7277378" y="1871338"/>
                  <a:pt x="7275612" y="1873103"/>
                  <a:pt x="7275612" y="1876634"/>
                </a:cubicBezTo>
                <a:cubicBezTo>
                  <a:pt x="7275612" y="1880165"/>
                  <a:pt x="7279142" y="1881930"/>
                  <a:pt x="7286203" y="1881930"/>
                </a:cubicBezTo>
                <a:cubicBezTo>
                  <a:pt x="7286203" y="1874869"/>
                  <a:pt x="7284437" y="1871338"/>
                  <a:pt x="7280908" y="1871338"/>
                </a:cubicBezTo>
                <a:close/>
                <a:moveTo>
                  <a:pt x="7839551" y="1866044"/>
                </a:moveTo>
                <a:cubicBezTo>
                  <a:pt x="7841316" y="1866044"/>
                  <a:pt x="7843965" y="1867809"/>
                  <a:pt x="7847494" y="1871338"/>
                </a:cubicBezTo>
                <a:lnTo>
                  <a:pt x="7836904" y="1881930"/>
                </a:lnTo>
                <a:lnTo>
                  <a:pt x="7826313" y="1881930"/>
                </a:lnTo>
                <a:lnTo>
                  <a:pt x="7836904" y="1871338"/>
                </a:lnTo>
                <a:cubicBezTo>
                  <a:pt x="7836904" y="1867809"/>
                  <a:pt x="7837787" y="1866044"/>
                  <a:pt x="7839551" y="1866044"/>
                </a:cubicBezTo>
                <a:close/>
                <a:moveTo>
                  <a:pt x="6817578" y="1866044"/>
                </a:moveTo>
                <a:cubicBezTo>
                  <a:pt x="6815813" y="1866044"/>
                  <a:pt x="6813164" y="1867809"/>
                  <a:pt x="6809634" y="1871338"/>
                </a:cubicBezTo>
                <a:cubicBezTo>
                  <a:pt x="6816696" y="1871338"/>
                  <a:pt x="6820224" y="1871338"/>
                  <a:pt x="6820224" y="1871338"/>
                </a:cubicBezTo>
                <a:cubicBezTo>
                  <a:pt x="6820224" y="1867809"/>
                  <a:pt x="6819342" y="1866044"/>
                  <a:pt x="6817578" y="1866044"/>
                </a:cubicBezTo>
                <a:close/>
                <a:moveTo>
                  <a:pt x="4890122" y="1866044"/>
                </a:moveTo>
                <a:cubicBezTo>
                  <a:pt x="4888358" y="1866044"/>
                  <a:pt x="4885710" y="1867809"/>
                  <a:pt x="4882180" y="1871338"/>
                </a:cubicBezTo>
                <a:lnTo>
                  <a:pt x="4892770" y="1871338"/>
                </a:lnTo>
                <a:cubicBezTo>
                  <a:pt x="4892770" y="1867809"/>
                  <a:pt x="4891887" y="1866044"/>
                  <a:pt x="4890122" y="1866044"/>
                </a:cubicBezTo>
                <a:close/>
                <a:moveTo>
                  <a:pt x="4293087" y="1866044"/>
                </a:moveTo>
                <a:cubicBezTo>
                  <a:pt x="4295736" y="1866044"/>
                  <a:pt x="4299706" y="1867809"/>
                  <a:pt x="4305002" y="1871338"/>
                </a:cubicBezTo>
                <a:cubicBezTo>
                  <a:pt x="4315592" y="1878399"/>
                  <a:pt x="4320887" y="1881930"/>
                  <a:pt x="4320887" y="1881930"/>
                </a:cubicBezTo>
                <a:lnTo>
                  <a:pt x="4299706" y="1881930"/>
                </a:lnTo>
                <a:lnTo>
                  <a:pt x="4289116" y="1871338"/>
                </a:lnTo>
                <a:cubicBezTo>
                  <a:pt x="4289116" y="1867809"/>
                  <a:pt x="4290440" y="1866044"/>
                  <a:pt x="4293087" y="1866044"/>
                </a:cubicBezTo>
                <a:close/>
                <a:moveTo>
                  <a:pt x="7625096" y="1860749"/>
                </a:moveTo>
                <a:cubicBezTo>
                  <a:pt x="7610976" y="1860749"/>
                  <a:pt x="7607444" y="1864279"/>
                  <a:pt x="7614505" y="1871338"/>
                </a:cubicBezTo>
                <a:cubicBezTo>
                  <a:pt x="7621567" y="1878399"/>
                  <a:pt x="7628626" y="1874869"/>
                  <a:pt x="7635686" y="1860749"/>
                </a:cubicBezTo>
                <a:cubicBezTo>
                  <a:pt x="7635686" y="1860749"/>
                  <a:pt x="7632156" y="1860749"/>
                  <a:pt x="7625096" y="1860749"/>
                </a:cubicBezTo>
                <a:close/>
                <a:moveTo>
                  <a:pt x="7529782" y="1860749"/>
                </a:moveTo>
                <a:cubicBezTo>
                  <a:pt x="7529782" y="1867809"/>
                  <a:pt x="7533312" y="1871338"/>
                  <a:pt x="7540374" y="1871338"/>
                </a:cubicBezTo>
                <a:cubicBezTo>
                  <a:pt x="7540374" y="1871338"/>
                  <a:pt x="7540374" y="1867809"/>
                  <a:pt x="7540374" y="1860749"/>
                </a:cubicBezTo>
                <a:close/>
                <a:moveTo>
                  <a:pt x="6883766" y="1860749"/>
                </a:moveTo>
                <a:cubicBezTo>
                  <a:pt x="6883766" y="1860749"/>
                  <a:pt x="6887296" y="1864279"/>
                  <a:pt x="6894358" y="1871338"/>
                </a:cubicBezTo>
                <a:cubicBezTo>
                  <a:pt x="6901418" y="1878399"/>
                  <a:pt x="6908477" y="1881930"/>
                  <a:pt x="6915539" y="1881930"/>
                </a:cubicBezTo>
                <a:lnTo>
                  <a:pt x="6904948" y="1871338"/>
                </a:lnTo>
                <a:cubicBezTo>
                  <a:pt x="6897888" y="1864279"/>
                  <a:pt x="6897888" y="1860749"/>
                  <a:pt x="6904948" y="1860749"/>
                </a:cubicBezTo>
                <a:lnTo>
                  <a:pt x="6894358" y="1860749"/>
                </a:lnTo>
                <a:cubicBezTo>
                  <a:pt x="6887296" y="1860749"/>
                  <a:pt x="6883766" y="1860749"/>
                  <a:pt x="6883766" y="1860749"/>
                </a:cubicBezTo>
                <a:close/>
                <a:moveTo>
                  <a:pt x="6746092" y="1860749"/>
                </a:moveTo>
                <a:lnTo>
                  <a:pt x="6756682" y="1871338"/>
                </a:lnTo>
                <a:cubicBezTo>
                  <a:pt x="6756682" y="1871338"/>
                  <a:pt x="6756682" y="1869574"/>
                  <a:pt x="6756682" y="1866044"/>
                </a:cubicBezTo>
                <a:cubicBezTo>
                  <a:pt x="6756682" y="1862513"/>
                  <a:pt x="6753152" y="1860749"/>
                  <a:pt x="6746092" y="1860749"/>
                </a:cubicBezTo>
                <a:close/>
                <a:moveTo>
                  <a:pt x="6004764" y="1860749"/>
                </a:moveTo>
                <a:lnTo>
                  <a:pt x="6004764" y="1871338"/>
                </a:lnTo>
                <a:cubicBezTo>
                  <a:pt x="6011824" y="1871338"/>
                  <a:pt x="6015353" y="1867809"/>
                  <a:pt x="6015353" y="1860749"/>
                </a:cubicBezTo>
                <a:close/>
                <a:moveTo>
                  <a:pt x="5835316" y="1860749"/>
                </a:moveTo>
                <a:cubicBezTo>
                  <a:pt x="5835316" y="1860749"/>
                  <a:pt x="5833552" y="1862513"/>
                  <a:pt x="5830020" y="1866044"/>
                </a:cubicBezTo>
                <a:cubicBezTo>
                  <a:pt x="5826491" y="1869574"/>
                  <a:pt x="5828256" y="1871338"/>
                  <a:pt x="5835316" y="1871338"/>
                </a:cubicBezTo>
                <a:cubicBezTo>
                  <a:pt x="5835316" y="1864279"/>
                  <a:pt x="5835316" y="1860749"/>
                  <a:pt x="5835316" y="1860749"/>
                </a:cubicBezTo>
                <a:close/>
                <a:moveTo>
                  <a:pt x="4670372" y="1860749"/>
                </a:moveTo>
                <a:cubicBezTo>
                  <a:pt x="4663311" y="1860749"/>
                  <a:pt x="4659780" y="1864279"/>
                  <a:pt x="4659780" y="1871338"/>
                </a:cubicBezTo>
                <a:lnTo>
                  <a:pt x="4680962" y="1871338"/>
                </a:lnTo>
                <a:close/>
                <a:moveTo>
                  <a:pt x="8313473" y="1850157"/>
                </a:moveTo>
                <a:lnTo>
                  <a:pt x="8345244" y="1860749"/>
                </a:lnTo>
                <a:lnTo>
                  <a:pt x="8324064" y="1860749"/>
                </a:lnTo>
                <a:close/>
                <a:moveTo>
                  <a:pt x="7169708" y="1850157"/>
                </a:moveTo>
                <a:cubicBezTo>
                  <a:pt x="7169708" y="1857218"/>
                  <a:pt x="7173238" y="1860749"/>
                  <a:pt x="7180299" y="1860749"/>
                </a:cubicBezTo>
                <a:cubicBezTo>
                  <a:pt x="7180299" y="1853688"/>
                  <a:pt x="7180299" y="1850157"/>
                  <a:pt x="7180299" y="1850157"/>
                </a:cubicBezTo>
                <a:close/>
                <a:moveTo>
                  <a:pt x="5528195" y="1850157"/>
                </a:moveTo>
                <a:lnTo>
                  <a:pt x="5528195" y="1860749"/>
                </a:lnTo>
                <a:lnTo>
                  <a:pt x="5517604" y="1860749"/>
                </a:lnTo>
                <a:cubicBezTo>
                  <a:pt x="5524664" y="1853688"/>
                  <a:pt x="5528195" y="1850157"/>
                  <a:pt x="5528195" y="1850157"/>
                </a:cubicBezTo>
                <a:close/>
                <a:moveTo>
                  <a:pt x="4744504" y="1850157"/>
                </a:moveTo>
                <a:lnTo>
                  <a:pt x="4733914" y="1860749"/>
                </a:lnTo>
                <a:lnTo>
                  <a:pt x="4755094" y="1860749"/>
                </a:lnTo>
                <a:cubicBezTo>
                  <a:pt x="4755094" y="1867809"/>
                  <a:pt x="4762155" y="1871338"/>
                  <a:pt x="4776276" y="1871338"/>
                </a:cubicBezTo>
                <a:lnTo>
                  <a:pt x="4808046" y="1881930"/>
                </a:lnTo>
                <a:cubicBezTo>
                  <a:pt x="4808046" y="1888989"/>
                  <a:pt x="4816872" y="1894284"/>
                  <a:pt x="4834523" y="1897815"/>
                </a:cubicBezTo>
                <a:cubicBezTo>
                  <a:pt x="4852174" y="1901345"/>
                  <a:pt x="4868059" y="1903111"/>
                  <a:pt x="4882180" y="1903111"/>
                </a:cubicBezTo>
                <a:cubicBezTo>
                  <a:pt x="4882180" y="1903111"/>
                  <a:pt x="4885709" y="1904875"/>
                  <a:pt x="4892770" y="1908405"/>
                </a:cubicBezTo>
                <a:cubicBezTo>
                  <a:pt x="4899830" y="1911936"/>
                  <a:pt x="4903360" y="1913701"/>
                  <a:pt x="4903360" y="1913701"/>
                </a:cubicBezTo>
                <a:lnTo>
                  <a:pt x="4913950" y="1924290"/>
                </a:lnTo>
                <a:lnTo>
                  <a:pt x="4892770" y="1924290"/>
                </a:lnTo>
                <a:cubicBezTo>
                  <a:pt x="4885709" y="1917231"/>
                  <a:pt x="4878648" y="1911936"/>
                  <a:pt x="4871588" y="1908405"/>
                </a:cubicBezTo>
                <a:cubicBezTo>
                  <a:pt x="4864528" y="1904875"/>
                  <a:pt x="4860998" y="1906640"/>
                  <a:pt x="4860998" y="1913701"/>
                </a:cubicBezTo>
                <a:lnTo>
                  <a:pt x="4850408" y="1913701"/>
                </a:lnTo>
                <a:cubicBezTo>
                  <a:pt x="4850408" y="1906640"/>
                  <a:pt x="4846878" y="1903111"/>
                  <a:pt x="4839818" y="1903111"/>
                </a:cubicBezTo>
                <a:cubicBezTo>
                  <a:pt x="4818636" y="1910170"/>
                  <a:pt x="4797456" y="1906640"/>
                  <a:pt x="4776276" y="1892520"/>
                </a:cubicBezTo>
                <a:cubicBezTo>
                  <a:pt x="4776276" y="1892520"/>
                  <a:pt x="4772744" y="1892520"/>
                  <a:pt x="4765684" y="1892520"/>
                </a:cubicBezTo>
                <a:lnTo>
                  <a:pt x="4755094" y="1892520"/>
                </a:lnTo>
                <a:lnTo>
                  <a:pt x="4723324" y="1871338"/>
                </a:lnTo>
                <a:lnTo>
                  <a:pt x="4723324" y="1892520"/>
                </a:lnTo>
                <a:cubicBezTo>
                  <a:pt x="4737443" y="1892520"/>
                  <a:pt x="4744504" y="1894284"/>
                  <a:pt x="4744504" y="1897815"/>
                </a:cubicBezTo>
                <a:cubicBezTo>
                  <a:pt x="4744504" y="1901345"/>
                  <a:pt x="4749799" y="1904875"/>
                  <a:pt x="4760390" y="1908405"/>
                </a:cubicBezTo>
                <a:cubicBezTo>
                  <a:pt x="4770980" y="1911936"/>
                  <a:pt x="4779805" y="1913701"/>
                  <a:pt x="4786866" y="1913701"/>
                </a:cubicBezTo>
                <a:cubicBezTo>
                  <a:pt x="4793926" y="1913701"/>
                  <a:pt x="4799222" y="1915465"/>
                  <a:pt x="4802751" y="1918996"/>
                </a:cubicBezTo>
                <a:cubicBezTo>
                  <a:pt x="4806282" y="1922526"/>
                  <a:pt x="4808046" y="1924290"/>
                  <a:pt x="4808046" y="1924290"/>
                </a:cubicBezTo>
                <a:cubicBezTo>
                  <a:pt x="4822167" y="1931351"/>
                  <a:pt x="4829228" y="1934882"/>
                  <a:pt x="4829228" y="1934882"/>
                </a:cubicBezTo>
                <a:cubicBezTo>
                  <a:pt x="4836288" y="1934882"/>
                  <a:pt x="4839818" y="1934882"/>
                  <a:pt x="4839818" y="1934882"/>
                </a:cubicBezTo>
                <a:lnTo>
                  <a:pt x="4892770" y="1945472"/>
                </a:lnTo>
                <a:cubicBezTo>
                  <a:pt x="4892770" y="1938411"/>
                  <a:pt x="4894536" y="1934882"/>
                  <a:pt x="4898065" y="1934882"/>
                </a:cubicBezTo>
                <a:cubicBezTo>
                  <a:pt x="4901594" y="1934882"/>
                  <a:pt x="4903360" y="1938411"/>
                  <a:pt x="4903360" y="1945472"/>
                </a:cubicBezTo>
                <a:cubicBezTo>
                  <a:pt x="4903360" y="1959592"/>
                  <a:pt x="4921011" y="1966653"/>
                  <a:pt x="4956312" y="1966653"/>
                </a:cubicBezTo>
                <a:lnTo>
                  <a:pt x="4977492" y="1966653"/>
                </a:lnTo>
                <a:lnTo>
                  <a:pt x="4966902" y="1956063"/>
                </a:lnTo>
                <a:lnTo>
                  <a:pt x="4977492" y="1945472"/>
                </a:lnTo>
                <a:cubicBezTo>
                  <a:pt x="4977492" y="1952532"/>
                  <a:pt x="4988084" y="1957828"/>
                  <a:pt x="5009265" y="1961357"/>
                </a:cubicBezTo>
                <a:cubicBezTo>
                  <a:pt x="5030446" y="1964888"/>
                  <a:pt x="5048096" y="1966653"/>
                  <a:pt x="5062217" y="1966653"/>
                </a:cubicBezTo>
                <a:cubicBezTo>
                  <a:pt x="5076338" y="1966653"/>
                  <a:pt x="5086928" y="1966653"/>
                  <a:pt x="5093988" y="1966653"/>
                </a:cubicBezTo>
                <a:cubicBezTo>
                  <a:pt x="5093988" y="1966653"/>
                  <a:pt x="5092223" y="1964888"/>
                  <a:pt x="5088692" y="1961357"/>
                </a:cubicBezTo>
                <a:cubicBezTo>
                  <a:pt x="5085162" y="1957828"/>
                  <a:pt x="5079867" y="1956063"/>
                  <a:pt x="5072806" y="1956063"/>
                </a:cubicBezTo>
                <a:lnTo>
                  <a:pt x="5062217" y="1945472"/>
                </a:lnTo>
                <a:lnTo>
                  <a:pt x="5030446" y="1945472"/>
                </a:lnTo>
                <a:cubicBezTo>
                  <a:pt x="5023384" y="1959592"/>
                  <a:pt x="5016325" y="1956063"/>
                  <a:pt x="5009265" y="1934882"/>
                </a:cubicBezTo>
                <a:lnTo>
                  <a:pt x="4988084" y="1924290"/>
                </a:lnTo>
                <a:cubicBezTo>
                  <a:pt x="4988084" y="1931351"/>
                  <a:pt x="4986319" y="1936646"/>
                  <a:pt x="4982788" y="1940176"/>
                </a:cubicBezTo>
                <a:cubicBezTo>
                  <a:pt x="4979258" y="1943707"/>
                  <a:pt x="4977492" y="1941941"/>
                  <a:pt x="4977492" y="1934882"/>
                </a:cubicBezTo>
                <a:cubicBezTo>
                  <a:pt x="4977492" y="1927821"/>
                  <a:pt x="4977492" y="1924290"/>
                  <a:pt x="4977492" y="1924290"/>
                </a:cubicBezTo>
                <a:lnTo>
                  <a:pt x="4966902" y="1913701"/>
                </a:lnTo>
                <a:cubicBezTo>
                  <a:pt x="4959842" y="1913701"/>
                  <a:pt x="4959842" y="1910170"/>
                  <a:pt x="4966902" y="1903111"/>
                </a:cubicBezTo>
                <a:lnTo>
                  <a:pt x="4988084" y="1903111"/>
                </a:lnTo>
                <a:cubicBezTo>
                  <a:pt x="4988084" y="1910170"/>
                  <a:pt x="5002204" y="1913701"/>
                  <a:pt x="5030446" y="1913701"/>
                </a:cubicBezTo>
                <a:cubicBezTo>
                  <a:pt x="5030446" y="1913701"/>
                  <a:pt x="5030446" y="1917231"/>
                  <a:pt x="5030446" y="1924290"/>
                </a:cubicBezTo>
                <a:cubicBezTo>
                  <a:pt x="5030446" y="1924290"/>
                  <a:pt x="5033976" y="1926055"/>
                  <a:pt x="5041036" y="1929586"/>
                </a:cubicBezTo>
                <a:cubicBezTo>
                  <a:pt x="5048096" y="1933117"/>
                  <a:pt x="5051626" y="1934882"/>
                  <a:pt x="5051626" y="1934882"/>
                </a:cubicBezTo>
                <a:cubicBezTo>
                  <a:pt x="5065746" y="1934882"/>
                  <a:pt x="5074572" y="1936646"/>
                  <a:pt x="5078102" y="1940176"/>
                </a:cubicBezTo>
                <a:cubicBezTo>
                  <a:pt x="5081632" y="1943707"/>
                  <a:pt x="5088692" y="1941941"/>
                  <a:pt x="5099284" y="1934882"/>
                </a:cubicBezTo>
                <a:cubicBezTo>
                  <a:pt x="5109873" y="1927821"/>
                  <a:pt x="5115169" y="1924290"/>
                  <a:pt x="5115169" y="1924290"/>
                </a:cubicBezTo>
                <a:cubicBezTo>
                  <a:pt x="5115169" y="1910170"/>
                  <a:pt x="5090458" y="1903111"/>
                  <a:pt x="5041036" y="1903111"/>
                </a:cubicBezTo>
                <a:cubicBezTo>
                  <a:pt x="5033976" y="1903111"/>
                  <a:pt x="5030446" y="1906640"/>
                  <a:pt x="5030446" y="1913701"/>
                </a:cubicBezTo>
                <a:lnTo>
                  <a:pt x="5030446" y="1903111"/>
                </a:lnTo>
                <a:cubicBezTo>
                  <a:pt x="5016325" y="1896050"/>
                  <a:pt x="4998674" y="1892520"/>
                  <a:pt x="4977492" y="1892520"/>
                </a:cubicBezTo>
                <a:lnTo>
                  <a:pt x="4956312" y="1892520"/>
                </a:lnTo>
                <a:cubicBezTo>
                  <a:pt x="4956312" y="1899580"/>
                  <a:pt x="4949252" y="1903111"/>
                  <a:pt x="4935132" y="1903111"/>
                </a:cubicBezTo>
                <a:cubicBezTo>
                  <a:pt x="4921011" y="1903111"/>
                  <a:pt x="4910421" y="1903111"/>
                  <a:pt x="4903360" y="1903111"/>
                </a:cubicBezTo>
                <a:cubicBezTo>
                  <a:pt x="4889240" y="1896050"/>
                  <a:pt x="4875120" y="1888989"/>
                  <a:pt x="4860998" y="1881930"/>
                </a:cubicBezTo>
                <a:cubicBezTo>
                  <a:pt x="4853938" y="1881930"/>
                  <a:pt x="4845113" y="1880165"/>
                  <a:pt x="4834523" y="1876634"/>
                </a:cubicBezTo>
                <a:cubicBezTo>
                  <a:pt x="4823932" y="1873103"/>
                  <a:pt x="4815107" y="1871338"/>
                  <a:pt x="4808046" y="1871338"/>
                </a:cubicBezTo>
                <a:lnTo>
                  <a:pt x="4755094" y="1860749"/>
                </a:lnTo>
                <a:cubicBezTo>
                  <a:pt x="4755094" y="1860749"/>
                  <a:pt x="4751565" y="1857218"/>
                  <a:pt x="4744504" y="1850157"/>
                </a:cubicBezTo>
                <a:close/>
                <a:moveTo>
                  <a:pt x="7149852" y="1843540"/>
                </a:moveTo>
                <a:cubicBezTo>
                  <a:pt x="7148968" y="1844422"/>
                  <a:pt x="7148526" y="1846628"/>
                  <a:pt x="7148526" y="1850157"/>
                </a:cubicBezTo>
                <a:cubicBezTo>
                  <a:pt x="7155588" y="1850157"/>
                  <a:pt x="7159118" y="1850157"/>
                  <a:pt x="7159118" y="1850157"/>
                </a:cubicBezTo>
                <a:cubicBezTo>
                  <a:pt x="7159118" y="1850157"/>
                  <a:pt x="7157352" y="1848393"/>
                  <a:pt x="7153822" y="1844863"/>
                </a:cubicBezTo>
                <a:cubicBezTo>
                  <a:pt x="7152058" y="1843098"/>
                  <a:pt x="7150734" y="1842657"/>
                  <a:pt x="7149852" y="1843540"/>
                </a:cubicBezTo>
                <a:close/>
                <a:moveTo>
                  <a:pt x="7942808" y="1839567"/>
                </a:moveTo>
                <a:lnTo>
                  <a:pt x="7953398" y="1850157"/>
                </a:lnTo>
                <a:cubicBezTo>
                  <a:pt x="7946338" y="1850157"/>
                  <a:pt x="7942808" y="1850157"/>
                  <a:pt x="7942808" y="1850157"/>
                </a:cubicBezTo>
                <a:close/>
                <a:moveTo>
                  <a:pt x="7582734" y="1839567"/>
                </a:moveTo>
                <a:cubicBezTo>
                  <a:pt x="7582734" y="1839567"/>
                  <a:pt x="7582734" y="1841332"/>
                  <a:pt x="7582734" y="1844863"/>
                </a:cubicBezTo>
                <a:cubicBezTo>
                  <a:pt x="7582734" y="1848393"/>
                  <a:pt x="7579204" y="1850157"/>
                  <a:pt x="7572144" y="1850157"/>
                </a:cubicBezTo>
                <a:cubicBezTo>
                  <a:pt x="7558024" y="1850157"/>
                  <a:pt x="7554492" y="1857218"/>
                  <a:pt x="7561553" y="1871338"/>
                </a:cubicBezTo>
                <a:lnTo>
                  <a:pt x="7550963" y="1881930"/>
                </a:lnTo>
                <a:cubicBezTo>
                  <a:pt x="7543903" y="1881930"/>
                  <a:pt x="7536842" y="1885459"/>
                  <a:pt x="7529782" y="1892520"/>
                </a:cubicBezTo>
                <a:lnTo>
                  <a:pt x="7519192" y="1903111"/>
                </a:lnTo>
                <a:lnTo>
                  <a:pt x="7529782" y="1903111"/>
                </a:lnTo>
                <a:cubicBezTo>
                  <a:pt x="7543903" y="1903111"/>
                  <a:pt x="7550963" y="1903111"/>
                  <a:pt x="7550963" y="1903111"/>
                </a:cubicBezTo>
                <a:cubicBezTo>
                  <a:pt x="7565082" y="1896050"/>
                  <a:pt x="7575674" y="1888989"/>
                  <a:pt x="7582734" y="1881930"/>
                </a:cubicBezTo>
                <a:cubicBezTo>
                  <a:pt x="7582734" y="1881930"/>
                  <a:pt x="7580970" y="1880165"/>
                  <a:pt x="7577438" y="1876634"/>
                </a:cubicBezTo>
                <a:cubicBezTo>
                  <a:pt x="7573909" y="1873103"/>
                  <a:pt x="7572144" y="1867809"/>
                  <a:pt x="7572144" y="1860749"/>
                </a:cubicBezTo>
                <a:lnTo>
                  <a:pt x="7593326" y="1850157"/>
                </a:lnTo>
                <a:cubicBezTo>
                  <a:pt x="7586264" y="1843098"/>
                  <a:pt x="7582734" y="1839567"/>
                  <a:pt x="7582734" y="1839567"/>
                </a:cubicBezTo>
                <a:close/>
                <a:moveTo>
                  <a:pt x="4680962" y="1839567"/>
                </a:moveTo>
                <a:lnTo>
                  <a:pt x="4680962" y="1850157"/>
                </a:lnTo>
                <a:lnTo>
                  <a:pt x="4691551" y="1850157"/>
                </a:lnTo>
                <a:cubicBezTo>
                  <a:pt x="4691551" y="1843098"/>
                  <a:pt x="4688022" y="1839567"/>
                  <a:pt x="4680962" y="1839567"/>
                </a:cubicBezTo>
                <a:close/>
                <a:moveTo>
                  <a:pt x="3406141" y="1836920"/>
                </a:moveTo>
                <a:cubicBezTo>
                  <a:pt x="3429970" y="1836920"/>
                  <a:pt x="3441882" y="1844863"/>
                  <a:pt x="3441882" y="1860749"/>
                </a:cubicBezTo>
                <a:cubicBezTo>
                  <a:pt x="3441882" y="1860749"/>
                  <a:pt x="3445413" y="1860749"/>
                  <a:pt x="3452474" y="1860749"/>
                </a:cubicBezTo>
                <a:lnTo>
                  <a:pt x="3463064" y="1860749"/>
                </a:lnTo>
                <a:lnTo>
                  <a:pt x="3473655" y="1881930"/>
                </a:lnTo>
                <a:cubicBezTo>
                  <a:pt x="3473655" y="1881930"/>
                  <a:pt x="3470124" y="1881930"/>
                  <a:pt x="3463064" y="1881930"/>
                </a:cubicBezTo>
                <a:cubicBezTo>
                  <a:pt x="3456004" y="1881930"/>
                  <a:pt x="3448943" y="1881930"/>
                  <a:pt x="3441882" y="1881930"/>
                </a:cubicBezTo>
                <a:cubicBezTo>
                  <a:pt x="3420703" y="1874869"/>
                  <a:pt x="3410112" y="1874869"/>
                  <a:pt x="3410112" y="1881930"/>
                </a:cubicBezTo>
                <a:lnTo>
                  <a:pt x="3388931" y="1892520"/>
                </a:lnTo>
                <a:cubicBezTo>
                  <a:pt x="3381872" y="1885459"/>
                  <a:pt x="3378341" y="1881930"/>
                  <a:pt x="3378341" y="1881930"/>
                </a:cubicBezTo>
                <a:cubicBezTo>
                  <a:pt x="3364220" y="1874869"/>
                  <a:pt x="3353630" y="1867809"/>
                  <a:pt x="3346570" y="1860749"/>
                </a:cubicBezTo>
                <a:cubicBezTo>
                  <a:pt x="3346570" y="1846628"/>
                  <a:pt x="3364220" y="1846628"/>
                  <a:pt x="3399522" y="1860749"/>
                </a:cubicBezTo>
                <a:lnTo>
                  <a:pt x="3388931" y="1839567"/>
                </a:lnTo>
                <a:lnTo>
                  <a:pt x="3378341" y="1839567"/>
                </a:lnTo>
                <a:cubicBezTo>
                  <a:pt x="3388931" y="1837803"/>
                  <a:pt x="3398198" y="1836920"/>
                  <a:pt x="3406141" y="1836920"/>
                </a:cubicBezTo>
                <a:close/>
                <a:moveTo>
                  <a:pt x="4810694" y="1831625"/>
                </a:moveTo>
                <a:cubicBezTo>
                  <a:pt x="4805400" y="1831625"/>
                  <a:pt x="4800986" y="1832507"/>
                  <a:pt x="4797456" y="1834272"/>
                </a:cubicBezTo>
                <a:cubicBezTo>
                  <a:pt x="4790396" y="1837803"/>
                  <a:pt x="4786866" y="1839567"/>
                  <a:pt x="4786866" y="1839567"/>
                </a:cubicBezTo>
                <a:cubicBezTo>
                  <a:pt x="4786866" y="1839567"/>
                  <a:pt x="4790396" y="1843098"/>
                  <a:pt x="4797456" y="1850157"/>
                </a:cubicBezTo>
                <a:cubicBezTo>
                  <a:pt x="4811576" y="1857218"/>
                  <a:pt x="4818636" y="1860749"/>
                  <a:pt x="4818636" y="1860749"/>
                </a:cubicBezTo>
                <a:cubicBezTo>
                  <a:pt x="4818636" y="1860749"/>
                  <a:pt x="4822167" y="1857218"/>
                  <a:pt x="4829228" y="1850157"/>
                </a:cubicBezTo>
                <a:cubicBezTo>
                  <a:pt x="4836288" y="1850157"/>
                  <a:pt x="4839818" y="1850157"/>
                  <a:pt x="4839818" y="1850157"/>
                </a:cubicBezTo>
                <a:lnTo>
                  <a:pt x="4860998" y="1839567"/>
                </a:lnTo>
                <a:cubicBezTo>
                  <a:pt x="4853938" y="1839567"/>
                  <a:pt x="4843348" y="1837803"/>
                  <a:pt x="4829228" y="1834272"/>
                </a:cubicBezTo>
                <a:cubicBezTo>
                  <a:pt x="4822167" y="1832507"/>
                  <a:pt x="4815989" y="1831625"/>
                  <a:pt x="4810694" y="1831625"/>
                </a:cubicBezTo>
                <a:close/>
                <a:moveTo>
                  <a:pt x="7635686" y="1828978"/>
                </a:moveTo>
                <a:cubicBezTo>
                  <a:pt x="7635686" y="1828978"/>
                  <a:pt x="7637452" y="1830742"/>
                  <a:pt x="7640982" y="1834272"/>
                </a:cubicBezTo>
                <a:cubicBezTo>
                  <a:pt x="7644511" y="1837803"/>
                  <a:pt x="7646278" y="1839567"/>
                  <a:pt x="7646278" y="1839567"/>
                </a:cubicBezTo>
                <a:cubicBezTo>
                  <a:pt x="7653338" y="1839567"/>
                  <a:pt x="7656867" y="1837803"/>
                  <a:pt x="7656867" y="1834272"/>
                </a:cubicBezTo>
                <a:cubicBezTo>
                  <a:pt x="7656867" y="1830742"/>
                  <a:pt x="7653338" y="1828978"/>
                  <a:pt x="7646278" y="1828978"/>
                </a:cubicBezTo>
                <a:cubicBezTo>
                  <a:pt x="7639216" y="1828978"/>
                  <a:pt x="7635686" y="1828978"/>
                  <a:pt x="7635686" y="1828978"/>
                </a:cubicBezTo>
                <a:close/>
                <a:moveTo>
                  <a:pt x="7492716" y="1828978"/>
                </a:moveTo>
                <a:cubicBezTo>
                  <a:pt x="7460944" y="1828978"/>
                  <a:pt x="7445059" y="1832507"/>
                  <a:pt x="7445059" y="1839567"/>
                </a:cubicBezTo>
                <a:cubicBezTo>
                  <a:pt x="7445059" y="1839567"/>
                  <a:pt x="7446824" y="1841332"/>
                  <a:pt x="7450355" y="1844863"/>
                </a:cubicBezTo>
                <a:cubicBezTo>
                  <a:pt x="7453884" y="1848393"/>
                  <a:pt x="7457415" y="1850157"/>
                  <a:pt x="7460944" y="1850157"/>
                </a:cubicBezTo>
                <a:cubicBezTo>
                  <a:pt x="7464474" y="1850157"/>
                  <a:pt x="7466240" y="1850157"/>
                  <a:pt x="7466240" y="1850157"/>
                </a:cubicBezTo>
                <a:cubicBezTo>
                  <a:pt x="7466240" y="1850157"/>
                  <a:pt x="7466240" y="1853688"/>
                  <a:pt x="7466240" y="1860749"/>
                </a:cubicBezTo>
                <a:cubicBezTo>
                  <a:pt x="7466240" y="1860749"/>
                  <a:pt x="7471534" y="1858984"/>
                  <a:pt x="7482126" y="1855453"/>
                </a:cubicBezTo>
                <a:cubicBezTo>
                  <a:pt x="7492716" y="1851923"/>
                  <a:pt x="7503307" y="1850157"/>
                  <a:pt x="7513896" y="1850157"/>
                </a:cubicBezTo>
                <a:cubicBezTo>
                  <a:pt x="7524486" y="1850157"/>
                  <a:pt x="7529782" y="1848393"/>
                  <a:pt x="7529782" y="1844863"/>
                </a:cubicBezTo>
                <a:cubicBezTo>
                  <a:pt x="7529782" y="1841332"/>
                  <a:pt x="7531548" y="1837803"/>
                  <a:pt x="7535078" y="1834272"/>
                </a:cubicBezTo>
                <a:cubicBezTo>
                  <a:pt x="7538607" y="1830742"/>
                  <a:pt x="7524486" y="1828978"/>
                  <a:pt x="7492716" y="1828978"/>
                </a:cubicBezTo>
                <a:close/>
                <a:moveTo>
                  <a:pt x="6015353" y="1828978"/>
                </a:moveTo>
                <a:lnTo>
                  <a:pt x="6004764" y="1839567"/>
                </a:lnTo>
                <a:lnTo>
                  <a:pt x="6015353" y="1839567"/>
                </a:lnTo>
                <a:cubicBezTo>
                  <a:pt x="6008293" y="1839567"/>
                  <a:pt x="6004764" y="1843098"/>
                  <a:pt x="6004764" y="1850157"/>
                </a:cubicBezTo>
                <a:cubicBezTo>
                  <a:pt x="6011824" y="1850157"/>
                  <a:pt x="6015353" y="1850157"/>
                  <a:pt x="6015353" y="1850157"/>
                </a:cubicBezTo>
                <a:cubicBezTo>
                  <a:pt x="6015353" y="1850157"/>
                  <a:pt x="6017120" y="1848393"/>
                  <a:pt x="6020649" y="1844863"/>
                </a:cubicBezTo>
                <a:cubicBezTo>
                  <a:pt x="6024178" y="1841332"/>
                  <a:pt x="6025943" y="1837803"/>
                  <a:pt x="6025943" y="1834272"/>
                </a:cubicBezTo>
                <a:cubicBezTo>
                  <a:pt x="6025943" y="1830742"/>
                  <a:pt x="6022414" y="1828978"/>
                  <a:pt x="6015353" y="1828978"/>
                </a:cubicBezTo>
                <a:close/>
                <a:moveTo>
                  <a:pt x="5348158" y="1828978"/>
                </a:moveTo>
                <a:cubicBezTo>
                  <a:pt x="5341098" y="1828978"/>
                  <a:pt x="5337566" y="1830742"/>
                  <a:pt x="5337566" y="1834272"/>
                </a:cubicBezTo>
                <a:cubicBezTo>
                  <a:pt x="5337566" y="1837803"/>
                  <a:pt x="5341098" y="1839567"/>
                  <a:pt x="5348158" y="1839567"/>
                </a:cubicBezTo>
                <a:lnTo>
                  <a:pt x="5337566" y="1850157"/>
                </a:lnTo>
                <a:cubicBezTo>
                  <a:pt x="5337566" y="1850157"/>
                  <a:pt x="5341098" y="1850157"/>
                  <a:pt x="5348158" y="1850157"/>
                </a:cubicBezTo>
                <a:cubicBezTo>
                  <a:pt x="5348158" y="1850157"/>
                  <a:pt x="5348158" y="1846628"/>
                  <a:pt x="5348158" y="1839567"/>
                </a:cubicBezTo>
                <a:cubicBezTo>
                  <a:pt x="5355218" y="1839567"/>
                  <a:pt x="5358748" y="1837803"/>
                  <a:pt x="5358748" y="1834272"/>
                </a:cubicBezTo>
                <a:cubicBezTo>
                  <a:pt x="5358748" y="1830742"/>
                  <a:pt x="5355218" y="1828978"/>
                  <a:pt x="5348158" y="1828978"/>
                </a:cubicBezTo>
                <a:close/>
                <a:moveTo>
                  <a:pt x="4013765" y="1828978"/>
                </a:moveTo>
                <a:cubicBezTo>
                  <a:pt x="4006706" y="1828978"/>
                  <a:pt x="4003175" y="1830742"/>
                  <a:pt x="4003175" y="1834272"/>
                </a:cubicBezTo>
                <a:cubicBezTo>
                  <a:pt x="4003175" y="1837803"/>
                  <a:pt x="4004940" y="1839567"/>
                  <a:pt x="4008470" y="1839567"/>
                </a:cubicBezTo>
                <a:cubicBezTo>
                  <a:pt x="4012000" y="1839567"/>
                  <a:pt x="4013765" y="1836037"/>
                  <a:pt x="4013765" y="1828978"/>
                </a:cubicBezTo>
                <a:close/>
                <a:moveTo>
                  <a:pt x="5951812" y="1818386"/>
                </a:moveTo>
                <a:cubicBezTo>
                  <a:pt x="5951812" y="1818386"/>
                  <a:pt x="5953576" y="1820151"/>
                  <a:pt x="5957106" y="1823682"/>
                </a:cubicBezTo>
                <a:cubicBezTo>
                  <a:pt x="5960635" y="1827213"/>
                  <a:pt x="5962401" y="1828978"/>
                  <a:pt x="5962401" y="1828978"/>
                </a:cubicBezTo>
                <a:lnTo>
                  <a:pt x="5972991" y="1818386"/>
                </a:lnTo>
                <a:close/>
                <a:moveTo>
                  <a:pt x="5411700" y="1818386"/>
                </a:moveTo>
                <a:cubicBezTo>
                  <a:pt x="5404640" y="1825447"/>
                  <a:pt x="5404640" y="1832507"/>
                  <a:pt x="5411700" y="1839567"/>
                </a:cubicBezTo>
                <a:cubicBezTo>
                  <a:pt x="5411700" y="1839567"/>
                  <a:pt x="5415230" y="1839567"/>
                  <a:pt x="5422291" y="1839567"/>
                </a:cubicBezTo>
                <a:cubicBezTo>
                  <a:pt x="5422291" y="1839567"/>
                  <a:pt x="5434646" y="1844863"/>
                  <a:pt x="5459356" y="1855453"/>
                </a:cubicBezTo>
                <a:cubicBezTo>
                  <a:pt x="5484068" y="1866044"/>
                  <a:pt x="5496423" y="1874869"/>
                  <a:pt x="5496423" y="1881930"/>
                </a:cubicBezTo>
                <a:cubicBezTo>
                  <a:pt x="5496423" y="1881930"/>
                  <a:pt x="5503483" y="1881930"/>
                  <a:pt x="5517604" y="1881930"/>
                </a:cubicBezTo>
                <a:cubicBezTo>
                  <a:pt x="5531724" y="1881930"/>
                  <a:pt x="5538785" y="1883694"/>
                  <a:pt x="5538785" y="1887224"/>
                </a:cubicBezTo>
                <a:cubicBezTo>
                  <a:pt x="5538785" y="1890755"/>
                  <a:pt x="5542314" y="1892520"/>
                  <a:pt x="5549375" y="1892520"/>
                </a:cubicBezTo>
                <a:cubicBezTo>
                  <a:pt x="5556435" y="1892520"/>
                  <a:pt x="5563496" y="1888989"/>
                  <a:pt x="5570556" y="1881930"/>
                </a:cubicBezTo>
                <a:lnTo>
                  <a:pt x="5581147" y="1871338"/>
                </a:lnTo>
                <a:cubicBezTo>
                  <a:pt x="5588208" y="1864279"/>
                  <a:pt x="5591737" y="1864279"/>
                  <a:pt x="5591737" y="1871338"/>
                </a:cubicBezTo>
                <a:lnTo>
                  <a:pt x="5602327" y="1860749"/>
                </a:lnTo>
                <a:cubicBezTo>
                  <a:pt x="5595266" y="1853688"/>
                  <a:pt x="5589972" y="1851923"/>
                  <a:pt x="5586442" y="1855453"/>
                </a:cubicBezTo>
                <a:cubicBezTo>
                  <a:pt x="5582912" y="1858984"/>
                  <a:pt x="5581147" y="1857218"/>
                  <a:pt x="5581147" y="1850157"/>
                </a:cubicBezTo>
                <a:cubicBezTo>
                  <a:pt x="5581147" y="1843098"/>
                  <a:pt x="5574087" y="1843098"/>
                  <a:pt x="5559966" y="1850157"/>
                </a:cubicBezTo>
                <a:cubicBezTo>
                  <a:pt x="5552906" y="1850157"/>
                  <a:pt x="5547610" y="1850157"/>
                  <a:pt x="5544080" y="1850157"/>
                </a:cubicBezTo>
                <a:cubicBezTo>
                  <a:pt x="5540550" y="1850157"/>
                  <a:pt x="5537020" y="1848393"/>
                  <a:pt x="5533490" y="1844863"/>
                </a:cubicBezTo>
                <a:cubicBezTo>
                  <a:pt x="5529960" y="1841332"/>
                  <a:pt x="5524664" y="1839567"/>
                  <a:pt x="5517604" y="1839567"/>
                </a:cubicBezTo>
                <a:cubicBezTo>
                  <a:pt x="5510544" y="1839567"/>
                  <a:pt x="5505248" y="1836037"/>
                  <a:pt x="5501718" y="1828978"/>
                </a:cubicBezTo>
                <a:cubicBezTo>
                  <a:pt x="5498189" y="1821917"/>
                  <a:pt x="5487598" y="1818386"/>
                  <a:pt x="5469948" y="1818386"/>
                </a:cubicBezTo>
                <a:cubicBezTo>
                  <a:pt x="5452296" y="1818386"/>
                  <a:pt x="5441706" y="1820151"/>
                  <a:pt x="5438176" y="1823682"/>
                </a:cubicBezTo>
                <a:cubicBezTo>
                  <a:pt x="5434646" y="1827213"/>
                  <a:pt x="5429352" y="1828978"/>
                  <a:pt x="5422291" y="1828978"/>
                </a:cubicBezTo>
                <a:cubicBezTo>
                  <a:pt x="5415230" y="1828978"/>
                  <a:pt x="5411700" y="1825447"/>
                  <a:pt x="5411700" y="1818386"/>
                </a:cubicBezTo>
                <a:close/>
                <a:moveTo>
                  <a:pt x="5390518" y="1818386"/>
                </a:moveTo>
                <a:cubicBezTo>
                  <a:pt x="5390518" y="1825447"/>
                  <a:pt x="5392285" y="1828978"/>
                  <a:pt x="5395814" y="1828978"/>
                </a:cubicBezTo>
                <a:cubicBezTo>
                  <a:pt x="5399344" y="1828978"/>
                  <a:pt x="5401110" y="1827213"/>
                  <a:pt x="5401110" y="1823682"/>
                </a:cubicBezTo>
                <a:cubicBezTo>
                  <a:pt x="5401110" y="1820151"/>
                  <a:pt x="5397579" y="1818386"/>
                  <a:pt x="5390518" y="1818386"/>
                </a:cubicBezTo>
                <a:close/>
                <a:moveTo>
                  <a:pt x="4744504" y="1818386"/>
                </a:moveTo>
                <a:cubicBezTo>
                  <a:pt x="4744504" y="1818386"/>
                  <a:pt x="4748034" y="1821917"/>
                  <a:pt x="4755094" y="1828978"/>
                </a:cubicBezTo>
                <a:cubicBezTo>
                  <a:pt x="4762155" y="1828978"/>
                  <a:pt x="4762155" y="1827213"/>
                  <a:pt x="4755094" y="1823682"/>
                </a:cubicBezTo>
                <a:cubicBezTo>
                  <a:pt x="4748034" y="1820151"/>
                  <a:pt x="4744504" y="1818386"/>
                  <a:pt x="4744504" y="1818386"/>
                </a:cubicBezTo>
                <a:close/>
                <a:moveTo>
                  <a:pt x="4151441" y="1818386"/>
                </a:moveTo>
                <a:lnTo>
                  <a:pt x="4162031" y="1828978"/>
                </a:lnTo>
                <a:cubicBezTo>
                  <a:pt x="4169092" y="1828978"/>
                  <a:pt x="4169092" y="1825447"/>
                  <a:pt x="4162031" y="1818386"/>
                </a:cubicBezTo>
                <a:close/>
                <a:moveTo>
                  <a:pt x="4530048" y="1813092"/>
                </a:moveTo>
                <a:cubicBezTo>
                  <a:pt x="4521223" y="1813092"/>
                  <a:pt x="4515045" y="1814857"/>
                  <a:pt x="4511514" y="1818386"/>
                </a:cubicBezTo>
                <a:cubicBezTo>
                  <a:pt x="4511514" y="1818386"/>
                  <a:pt x="4520340" y="1821917"/>
                  <a:pt x="4537991" y="1828978"/>
                </a:cubicBezTo>
                <a:cubicBezTo>
                  <a:pt x="4555641" y="1836037"/>
                  <a:pt x="4575058" y="1841332"/>
                  <a:pt x="4596238" y="1844863"/>
                </a:cubicBezTo>
                <a:cubicBezTo>
                  <a:pt x="4617420" y="1848393"/>
                  <a:pt x="4629774" y="1850157"/>
                  <a:pt x="4633305" y="1850157"/>
                </a:cubicBezTo>
                <a:cubicBezTo>
                  <a:pt x="4636834" y="1850157"/>
                  <a:pt x="4636834" y="1848393"/>
                  <a:pt x="4633305" y="1844863"/>
                </a:cubicBezTo>
                <a:cubicBezTo>
                  <a:pt x="4629774" y="1841332"/>
                  <a:pt x="4624480" y="1839567"/>
                  <a:pt x="4617420" y="1839567"/>
                </a:cubicBezTo>
                <a:cubicBezTo>
                  <a:pt x="4610359" y="1839567"/>
                  <a:pt x="4606828" y="1839567"/>
                  <a:pt x="4606828" y="1839567"/>
                </a:cubicBezTo>
                <a:cubicBezTo>
                  <a:pt x="4606828" y="1832507"/>
                  <a:pt x="4592708" y="1825447"/>
                  <a:pt x="4564468" y="1818386"/>
                </a:cubicBezTo>
                <a:cubicBezTo>
                  <a:pt x="4550346" y="1814857"/>
                  <a:pt x="4538873" y="1813092"/>
                  <a:pt x="4530048" y="1813092"/>
                </a:cubicBezTo>
                <a:close/>
                <a:moveTo>
                  <a:pt x="7414612" y="1811767"/>
                </a:moveTo>
                <a:cubicBezTo>
                  <a:pt x="7411963" y="1810886"/>
                  <a:pt x="7409758" y="1811327"/>
                  <a:pt x="7407992" y="1813092"/>
                </a:cubicBezTo>
                <a:cubicBezTo>
                  <a:pt x="7404463" y="1816622"/>
                  <a:pt x="7406226" y="1821917"/>
                  <a:pt x="7413288" y="1828978"/>
                </a:cubicBezTo>
                <a:lnTo>
                  <a:pt x="7423878" y="1839567"/>
                </a:lnTo>
                <a:cubicBezTo>
                  <a:pt x="7430938" y="1832507"/>
                  <a:pt x="7430938" y="1825447"/>
                  <a:pt x="7423878" y="1818386"/>
                </a:cubicBezTo>
                <a:cubicBezTo>
                  <a:pt x="7420347" y="1814857"/>
                  <a:pt x="7417259" y="1812651"/>
                  <a:pt x="7414612" y="1811767"/>
                </a:cubicBezTo>
                <a:close/>
                <a:moveTo>
                  <a:pt x="5855174" y="1811767"/>
                </a:moveTo>
                <a:cubicBezTo>
                  <a:pt x="5854290" y="1810886"/>
                  <a:pt x="5852966" y="1811327"/>
                  <a:pt x="5851202" y="1813092"/>
                </a:cubicBezTo>
                <a:cubicBezTo>
                  <a:pt x="5847672" y="1816622"/>
                  <a:pt x="5845908" y="1818386"/>
                  <a:pt x="5845908" y="1818386"/>
                </a:cubicBezTo>
                <a:lnTo>
                  <a:pt x="5856497" y="1818386"/>
                </a:lnTo>
                <a:cubicBezTo>
                  <a:pt x="5856497" y="1814857"/>
                  <a:pt x="5856054" y="1812651"/>
                  <a:pt x="5855174" y="1811767"/>
                </a:cubicBezTo>
                <a:close/>
                <a:moveTo>
                  <a:pt x="7900446" y="1807797"/>
                </a:moveTo>
                <a:cubicBezTo>
                  <a:pt x="7900446" y="1807797"/>
                  <a:pt x="7902212" y="1807797"/>
                  <a:pt x="7905742" y="1807797"/>
                </a:cubicBezTo>
                <a:cubicBezTo>
                  <a:pt x="7909271" y="1807797"/>
                  <a:pt x="7918098" y="1807797"/>
                  <a:pt x="7932219" y="1807797"/>
                </a:cubicBezTo>
                <a:cubicBezTo>
                  <a:pt x="7953398" y="1814857"/>
                  <a:pt x="7965754" y="1820151"/>
                  <a:pt x="7969284" y="1823682"/>
                </a:cubicBezTo>
                <a:cubicBezTo>
                  <a:pt x="7972815" y="1827213"/>
                  <a:pt x="7978109" y="1828978"/>
                  <a:pt x="7985171" y="1828978"/>
                </a:cubicBezTo>
                <a:cubicBezTo>
                  <a:pt x="7992231" y="1828978"/>
                  <a:pt x="7995760" y="1830742"/>
                  <a:pt x="7995760" y="1834272"/>
                </a:cubicBezTo>
                <a:cubicBezTo>
                  <a:pt x="7995760" y="1837803"/>
                  <a:pt x="7999290" y="1839567"/>
                  <a:pt x="8006350" y="1839567"/>
                </a:cubicBezTo>
                <a:cubicBezTo>
                  <a:pt x="8013412" y="1839567"/>
                  <a:pt x="8016942" y="1843098"/>
                  <a:pt x="8016942" y="1850157"/>
                </a:cubicBezTo>
                <a:cubicBezTo>
                  <a:pt x="8002821" y="1850157"/>
                  <a:pt x="7995760" y="1846628"/>
                  <a:pt x="7995760" y="1839567"/>
                </a:cubicBezTo>
                <a:cubicBezTo>
                  <a:pt x="7988700" y="1839567"/>
                  <a:pt x="7963990" y="1836037"/>
                  <a:pt x="7921627" y="1828978"/>
                </a:cubicBezTo>
                <a:cubicBezTo>
                  <a:pt x="7914567" y="1821917"/>
                  <a:pt x="7911038" y="1821917"/>
                  <a:pt x="7911038" y="1828978"/>
                </a:cubicBezTo>
                <a:cubicBezTo>
                  <a:pt x="7911038" y="1836037"/>
                  <a:pt x="7909271" y="1839567"/>
                  <a:pt x="7905742" y="1839567"/>
                </a:cubicBezTo>
                <a:cubicBezTo>
                  <a:pt x="7902212" y="1839567"/>
                  <a:pt x="7900446" y="1836037"/>
                  <a:pt x="7900446" y="1828978"/>
                </a:cubicBezTo>
                <a:cubicBezTo>
                  <a:pt x="7900446" y="1821917"/>
                  <a:pt x="7900446" y="1818386"/>
                  <a:pt x="7900446" y="1818386"/>
                </a:cubicBezTo>
                <a:close/>
                <a:moveTo>
                  <a:pt x="7370926" y="1807797"/>
                </a:moveTo>
                <a:lnTo>
                  <a:pt x="7360336" y="1818386"/>
                </a:lnTo>
                <a:cubicBezTo>
                  <a:pt x="7360336" y="1818386"/>
                  <a:pt x="7363866" y="1818386"/>
                  <a:pt x="7370926" y="1818386"/>
                </a:cubicBezTo>
                <a:cubicBezTo>
                  <a:pt x="7370926" y="1811327"/>
                  <a:pt x="7370926" y="1807797"/>
                  <a:pt x="7370926" y="1807797"/>
                </a:cubicBezTo>
                <a:close/>
                <a:moveTo>
                  <a:pt x="5274025" y="1807797"/>
                </a:moveTo>
                <a:lnTo>
                  <a:pt x="5284614" y="1818386"/>
                </a:lnTo>
                <a:lnTo>
                  <a:pt x="5326977" y="1828978"/>
                </a:lnTo>
                <a:lnTo>
                  <a:pt x="5316386" y="1818386"/>
                </a:lnTo>
                <a:cubicBezTo>
                  <a:pt x="5309326" y="1818386"/>
                  <a:pt x="5304031" y="1816622"/>
                  <a:pt x="5300500" y="1813092"/>
                </a:cubicBezTo>
                <a:cubicBezTo>
                  <a:pt x="5296970" y="1809561"/>
                  <a:pt x="5293440" y="1807797"/>
                  <a:pt x="5289910" y="1807797"/>
                </a:cubicBezTo>
                <a:cubicBezTo>
                  <a:pt x="5286381" y="1807797"/>
                  <a:pt x="5284614" y="1807797"/>
                  <a:pt x="5284614" y="1807797"/>
                </a:cubicBezTo>
                <a:cubicBezTo>
                  <a:pt x="5277554" y="1807797"/>
                  <a:pt x="5274025" y="1807797"/>
                  <a:pt x="5274025" y="1807797"/>
                </a:cubicBezTo>
                <a:close/>
                <a:moveTo>
                  <a:pt x="4723324" y="1807797"/>
                </a:moveTo>
                <a:cubicBezTo>
                  <a:pt x="4716263" y="1807797"/>
                  <a:pt x="4710968" y="1809561"/>
                  <a:pt x="4707438" y="1813092"/>
                </a:cubicBezTo>
                <a:cubicBezTo>
                  <a:pt x="4703907" y="1816622"/>
                  <a:pt x="4705672" y="1818386"/>
                  <a:pt x="4712732" y="1818386"/>
                </a:cubicBezTo>
                <a:cubicBezTo>
                  <a:pt x="4719792" y="1825447"/>
                  <a:pt x="4723324" y="1825447"/>
                  <a:pt x="4723324" y="1818386"/>
                </a:cubicBezTo>
                <a:cubicBezTo>
                  <a:pt x="4723324" y="1818386"/>
                  <a:pt x="4723324" y="1814857"/>
                  <a:pt x="4723324" y="1807797"/>
                </a:cubicBezTo>
                <a:close/>
                <a:moveTo>
                  <a:pt x="3876090" y="1807797"/>
                </a:moveTo>
                <a:cubicBezTo>
                  <a:pt x="3883150" y="1821917"/>
                  <a:pt x="3890210" y="1825447"/>
                  <a:pt x="3897271" y="1818386"/>
                </a:cubicBezTo>
                <a:lnTo>
                  <a:pt x="3897271" y="1807797"/>
                </a:lnTo>
                <a:cubicBezTo>
                  <a:pt x="3890210" y="1807797"/>
                  <a:pt x="3886681" y="1807797"/>
                  <a:pt x="3886681" y="1807797"/>
                </a:cubicBezTo>
                <a:cubicBezTo>
                  <a:pt x="3879620" y="1807797"/>
                  <a:pt x="3876090" y="1807797"/>
                  <a:pt x="3876090" y="1807797"/>
                </a:cubicBezTo>
                <a:close/>
                <a:moveTo>
                  <a:pt x="7509924" y="1801177"/>
                </a:moveTo>
                <a:cubicBezTo>
                  <a:pt x="7507278" y="1800295"/>
                  <a:pt x="7505072" y="1800736"/>
                  <a:pt x="7503307" y="1802501"/>
                </a:cubicBezTo>
                <a:cubicBezTo>
                  <a:pt x="7499778" y="1806032"/>
                  <a:pt x="7487420" y="1807797"/>
                  <a:pt x="7466240" y="1807797"/>
                </a:cubicBezTo>
                <a:cubicBezTo>
                  <a:pt x="7459178" y="1807797"/>
                  <a:pt x="7455649" y="1807797"/>
                  <a:pt x="7455649" y="1807797"/>
                </a:cubicBezTo>
                <a:lnTo>
                  <a:pt x="7508601" y="1828978"/>
                </a:lnTo>
                <a:lnTo>
                  <a:pt x="7508601" y="1818386"/>
                </a:lnTo>
                <a:cubicBezTo>
                  <a:pt x="7508601" y="1811327"/>
                  <a:pt x="7512130" y="1807797"/>
                  <a:pt x="7519192" y="1807797"/>
                </a:cubicBezTo>
                <a:cubicBezTo>
                  <a:pt x="7515662" y="1804267"/>
                  <a:pt x="7512572" y="1802060"/>
                  <a:pt x="7509924" y="1801177"/>
                </a:cubicBezTo>
                <a:close/>
                <a:moveTo>
                  <a:pt x="7434468" y="1797205"/>
                </a:moveTo>
                <a:lnTo>
                  <a:pt x="7434468" y="1807797"/>
                </a:lnTo>
                <a:cubicBezTo>
                  <a:pt x="7434468" y="1807797"/>
                  <a:pt x="7437999" y="1807797"/>
                  <a:pt x="7445059" y="1807797"/>
                </a:cubicBezTo>
                <a:close/>
                <a:moveTo>
                  <a:pt x="7386812" y="1797205"/>
                </a:moveTo>
                <a:cubicBezTo>
                  <a:pt x="7383282" y="1797205"/>
                  <a:pt x="7381516" y="1800736"/>
                  <a:pt x="7381516" y="1807797"/>
                </a:cubicBezTo>
                <a:cubicBezTo>
                  <a:pt x="7381516" y="1814857"/>
                  <a:pt x="7385047" y="1818386"/>
                  <a:pt x="7392107" y="1818386"/>
                </a:cubicBezTo>
                <a:cubicBezTo>
                  <a:pt x="7392107" y="1818386"/>
                  <a:pt x="7393872" y="1816622"/>
                  <a:pt x="7397403" y="1813092"/>
                </a:cubicBezTo>
                <a:cubicBezTo>
                  <a:pt x="7400932" y="1809561"/>
                  <a:pt x="7402697" y="1807797"/>
                  <a:pt x="7402697" y="1807797"/>
                </a:cubicBezTo>
                <a:cubicBezTo>
                  <a:pt x="7402697" y="1800736"/>
                  <a:pt x="7399168" y="1797205"/>
                  <a:pt x="7392107" y="1797205"/>
                </a:cubicBezTo>
                <a:cubicBezTo>
                  <a:pt x="7392107" y="1797205"/>
                  <a:pt x="7390341" y="1797205"/>
                  <a:pt x="7386812" y="1797205"/>
                </a:cubicBezTo>
                <a:close/>
                <a:moveTo>
                  <a:pt x="7307384" y="1797205"/>
                </a:moveTo>
                <a:lnTo>
                  <a:pt x="7296793" y="1807797"/>
                </a:lnTo>
                <a:cubicBezTo>
                  <a:pt x="7296793" y="1807797"/>
                  <a:pt x="7296793" y="1811327"/>
                  <a:pt x="7296793" y="1818386"/>
                </a:cubicBezTo>
                <a:lnTo>
                  <a:pt x="7307384" y="1818386"/>
                </a:lnTo>
                <a:cubicBezTo>
                  <a:pt x="7307384" y="1811327"/>
                  <a:pt x="7310914" y="1807797"/>
                  <a:pt x="7317974" y="1807797"/>
                </a:cubicBezTo>
                <a:lnTo>
                  <a:pt x="7317974" y="1797205"/>
                </a:lnTo>
                <a:cubicBezTo>
                  <a:pt x="7310914" y="1797205"/>
                  <a:pt x="7307384" y="1797205"/>
                  <a:pt x="7307384" y="1797205"/>
                </a:cubicBezTo>
                <a:close/>
                <a:moveTo>
                  <a:pt x="4490334" y="1797205"/>
                </a:moveTo>
                <a:cubicBezTo>
                  <a:pt x="4476214" y="1804266"/>
                  <a:pt x="4476214" y="1811327"/>
                  <a:pt x="4490334" y="1818386"/>
                </a:cubicBezTo>
                <a:cubicBezTo>
                  <a:pt x="4497394" y="1818386"/>
                  <a:pt x="4500924" y="1818386"/>
                  <a:pt x="4500924" y="1818386"/>
                </a:cubicBezTo>
                <a:cubicBezTo>
                  <a:pt x="4500924" y="1811327"/>
                  <a:pt x="4500924" y="1807797"/>
                  <a:pt x="4500924" y="1807797"/>
                </a:cubicBezTo>
                <a:close/>
                <a:moveTo>
                  <a:pt x="2838230" y="1797205"/>
                </a:moveTo>
                <a:cubicBezTo>
                  <a:pt x="2845290" y="1804266"/>
                  <a:pt x="2857646" y="1809561"/>
                  <a:pt x="2875296" y="1813092"/>
                </a:cubicBezTo>
                <a:cubicBezTo>
                  <a:pt x="2892946" y="1816622"/>
                  <a:pt x="2908831" y="1821917"/>
                  <a:pt x="2922954" y="1828978"/>
                </a:cubicBezTo>
                <a:cubicBezTo>
                  <a:pt x="2937074" y="1836037"/>
                  <a:pt x="2947664" y="1843098"/>
                  <a:pt x="2954724" y="1850157"/>
                </a:cubicBezTo>
                <a:cubicBezTo>
                  <a:pt x="2968845" y="1850157"/>
                  <a:pt x="2990026" y="1857218"/>
                  <a:pt x="3018266" y="1871338"/>
                </a:cubicBezTo>
                <a:cubicBezTo>
                  <a:pt x="3025327" y="1878399"/>
                  <a:pt x="3035918" y="1883694"/>
                  <a:pt x="3050039" y="1887224"/>
                </a:cubicBezTo>
                <a:cubicBezTo>
                  <a:pt x="3064160" y="1890755"/>
                  <a:pt x="3071218" y="1892520"/>
                  <a:pt x="3071218" y="1892520"/>
                </a:cubicBezTo>
                <a:cubicBezTo>
                  <a:pt x="3085339" y="1899580"/>
                  <a:pt x="3102990" y="1908405"/>
                  <a:pt x="3124171" y="1918996"/>
                </a:cubicBezTo>
                <a:cubicBezTo>
                  <a:pt x="3145351" y="1929586"/>
                  <a:pt x="3155942" y="1934882"/>
                  <a:pt x="3155942" y="1934882"/>
                </a:cubicBezTo>
                <a:cubicBezTo>
                  <a:pt x="3155942" y="1941941"/>
                  <a:pt x="3145351" y="1941941"/>
                  <a:pt x="3124171" y="1934882"/>
                </a:cubicBezTo>
                <a:cubicBezTo>
                  <a:pt x="3074749" y="1906640"/>
                  <a:pt x="3039447" y="1892520"/>
                  <a:pt x="3018266" y="1892520"/>
                </a:cubicBezTo>
                <a:cubicBezTo>
                  <a:pt x="3018266" y="1892520"/>
                  <a:pt x="3011207" y="1888989"/>
                  <a:pt x="2997086" y="1881930"/>
                </a:cubicBezTo>
                <a:lnTo>
                  <a:pt x="2922954" y="1850157"/>
                </a:lnTo>
                <a:cubicBezTo>
                  <a:pt x="2887652" y="1836037"/>
                  <a:pt x="2870002" y="1828978"/>
                  <a:pt x="2870002" y="1828978"/>
                </a:cubicBezTo>
                <a:cubicBezTo>
                  <a:pt x="2862941" y="1828978"/>
                  <a:pt x="2857646" y="1827213"/>
                  <a:pt x="2854115" y="1823682"/>
                </a:cubicBezTo>
                <a:cubicBezTo>
                  <a:pt x="2850585" y="1820151"/>
                  <a:pt x="2845290" y="1818386"/>
                  <a:pt x="2838230" y="1818386"/>
                </a:cubicBezTo>
                <a:close/>
                <a:moveTo>
                  <a:pt x="4665738" y="1793896"/>
                </a:moveTo>
                <a:cubicBezTo>
                  <a:pt x="4663532" y="1794338"/>
                  <a:pt x="4661546" y="1795441"/>
                  <a:pt x="4659780" y="1797205"/>
                </a:cubicBezTo>
                <a:cubicBezTo>
                  <a:pt x="4652720" y="1804266"/>
                  <a:pt x="4652720" y="1809561"/>
                  <a:pt x="4659780" y="1813092"/>
                </a:cubicBezTo>
                <a:cubicBezTo>
                  <a:pt x="4666840" y="1816622"/>
                  <a:pt x="4670372" y="1814857"/>
                  <a:pt x="4670372" y="1807797"/>
                </a:cubicBezTo>
                <a:cubicBezTo>
                  <a:pt x="4670372" y="1807797"/>
                  <a:pt x="4672136" y="1807797"/>
                  <a:pt x="4675666" y="1807797"/>
                </a:cubicBezTo>
                <a:cubicBezTo>
                  <a:pt x="4679196" y="1807797"/>
                  <a:pt x="4680962" y="1811327"/>
                  <a:pt x="4680962" y="1818386"/>
                </a:cubicBezTo>
                <a:cubicBezTo>
                  <a:pt x="4695082" y="1818386"/>
                  <a:pt x="4702142" y="1818386"/>
                  <a:pt x="4702142" y="1818386"/>
                </a:cubicBezTo>
                <a:cubicBezTo>
                  <a:pt x="4702142" y="1818386"/>
                  <a:pt x="4698612" y="1814857"/>
                  <a:pt x="4691551" y="1807797"/>
                </a:cubicBezTo>
                <a:cubicBezTo>
                  <a:pt x="4680962" y="1797205"/>
                  <a:pt x="4672357" y="1792573"/>
                  <a:pt x="4665738" y="1793896"/>
                </a:cubicBezTo>
                <a:close/>
                <a:moveTo>
                  <a:pt x="7234574" y="1791911"/>
                </a:moveTo>
                <a:cubicBezTo>
                  <a:pt x="7235457" y="1791911"/>
                  <a:pt x="7236780" y="1793676"/>
                  <a:pt x="7238546" y="1797205"/>
                </a:cubicBezTo>
                <a:cubicBezTo>
                  <a:pt x="7242076" y="1804266"/>
                  <a:pt x="7240312" y="1804266"/>
                  <a:pt x="7233251" y="1797205"/>
                </a:cubicBezTo>
                <a:cubicBezTo>
                  <a:pt x="7233251" y="1793676"/>
                  <a:pt x="7233692" y="1791911"/>
                  <a:pt x="7234574" y="1791911"/>
                </a:cubicBezTo>
                <a:close/>
                <a:moveTo>
                  <a:pt x="7201480" y="1786615"/>
                </a:moveTo>
                <a:lnTo>
                  <a:pt x="7212070" y="1797205"/>
                </a:lnTo>
                <a:lnTo>
                  <a:pt x="7212070" y="1786615"/>
                </a:lnTo>
                <a:cubicBezTo>
                  <a:pt x="7212070" y="1786615"/>
                  <a:pt x="7208540" y="1786615"/>
                  <a:pt x="7201480" y="1786615"/>
                </a:cubicBezTo>
                <a:close/>
                <a:moveTo>
                  <a:pt x="5316386" y="1786615"/>
                </a:moveTo>
                <a:lnTo>
                  <a:pt x="5316386" y="1807797"/>
                </a:lnTo>
                <a:cubicBezTo>
                  <a:pt x="5330506" y="1807797"/>
                  <a:pt x="5341098" y="1807797"/>
                  <a:pt x="5348158" y="1807797"/>
                </a:cubicBezTo>
                <a:cubicBezTo>
                  <a:pt x="5341098" y="1807797"/>
                  <a:pt x="5337566" y="1804266"/>
                  <a:pt x="5337566" y="1797205"/>
                </a:cubicBezTo>
                <a:cubicBezTo>
                  <a:pt x="5337566" y="1790146"/>
                  <a:pt x="5334037" y="1786615"/>
                  <a:pt x="5326977" y="1786615"/>
                </a:cubicBezTo>
                <a:close/>
                <a:moveTo>
                  <a:pt x="3929042" y="1786615"/>
                </a:moveTo>
                <a:lnTo>
                  <a:pt x="3939633" y="1797205"/>
                </a:lnTo>
                <a:lnTo>
                  <a:pt x="3950223" y="1797205"/>
                </a:lnTo>
                <a:cubicBezTo>
                  <a:pt x="3950223" y="1790146"/>
                  <a:pt x="3948458" y="1786615"/>
                  <a:pt x="3944928" y="1786615"/>
                </a:cubicBezTo>
                <a:cubicBezTo>
                  <a:pt x="3941398" y="1786615"/>
                  <a:pt x="3936102" y="1786615"/>
                  <a:pt x="3929042" y="1786615"/>
                </a:cubicBezTo>
                <a:close/>
                <a:moveTo>
                  <a:pt x="3155942" y="1786615"/>
                </a:moveTo>
                <a:cubicBezTo>
                  <a:pt x="3163002" y="1786615"/>
                  <a:pt x="3168297" y="1790146"/>
                  <a:pt x="3171829" y="1797205"/>
                </a:cubicBezTo>
                <a:cubicBezTo>
                  <a:pt x="3175358" y="1804266"/>
                  <a:pt x="3175358" y="1807797"/>
                  <a:pt x="3171829" y="1807797"/>
                </a:cubicBezTo>
                <a:cubicBezTo>
                  <a:pt x="3168297" y="1807797"/>
                  <a:pt x="3163002" y="1807797"/>
                  <a:pt x="3155942" y="1807797"/>
                </a:cubicBezTo>
                <a:lnTo>
                  <a:pt x="3145351" y="1797205"/>
                </a:lnTo>
                <a:cubicBezTo>
                  <a:pt x="3138291" y="1797205"/>
                  <a:pt x="3141821" y="1793676"/>
                  <a:pt x="3155942" y="1786615"/>
                </a:cubicBezTo>
                <a:close/>
                <a:moveTo>
                  <a:pt x="7341802" y="1781320"/>
                </a:moveTo>
                <a:cubicBezTo>
                  <a:pt x="7340038" y="1781320"/>
                  <a:pt x="7339155" y="1783086"/>
                  <a:pt x="7339155" y="1786615"/>
                </a:cubicBezTo>
                <a:lnTo>
                  <a:pt x="7349745" y="1786615"/>
                </a:lnTo>
                <a:cubicBezTo>
                  <a:pt x="7346216" y="1783086"/>
                  <a:pt x="7343567" y="1781320"/>
                  <a:pt x="7341802" y="1781320"/>
                </a:cubicBezTo>
                <a:close/>
                <a:moveTo>
                  <a:pt x="7259726" y="1781320"/>
                </a:moveTo>
                <a:cubicBezTo>
                  <a:pt x="7256197" y="1781320"/>
                  <a:pt x="7250902" y="1783086"/>
                  <a:pt x="7243841" y="1786615"/>
                </a:cubicBezTo>
                <a:cubicBezTo>
                  <a:pt x="7229722" y="1786615"/>
                  <a:pt x="7222660" y="1786615"/>
                  <a:pt x="7222660" y="1786615"/>
                </a:cubicBezTo>
                <a:lnTo>
                  <a:pt x="7233251" y="1797205"/>
                </a:lnTo>
                <a:cubicBezTo>
                  <a:pt x="7226190" y="1797205"/>
                  <a:pt x="7222660" y="1800736"/>
                  <a:pt x="7222660" y="1807797"/>
                </a:cubicBezTo>
                <a:lnTo>
                  <a:pt x="7222660" y="1818386"/>
                </a:lnTo>
                <a:lnTo>
                  <a:pt x="7233251" y="1818386"/>
                </a:lnTo>
                <a:cubicBezTo>
                  <a:pt x="7240312" y="1818386"/>
                  <a:pt x="7249136" y="1816622"/>
                  <a:pt x="7259726" y="1813092"/>
                </a:cubicBezTo>
                <a:cubicBezTo>
                  <a:pt x="7270318" y="1809561"/>
                  <a:pt x="7273847" y="1806032"/>
                  <a:pt x="7270318" y="1802501"/>
                </a:cubicBezTo>
                <a:cubicBezTo>
                  <a:pt x="7266788" y="1798970"/>
                  <a:pt x="7265022" y="1793676"/>
                  <a:pt x="7265022" y="1786615"/>
                </a:cubicBezTo>
                <a:cubicBezTo>
                  <a:pt x="7265022" y="1783086"/>
                  <a:pt x="7263258" y="1781320"/>
                  <a:pt x="7259726" y="1781320"/>
                </a:cubicBezTo>
                <a:close/>
                <a:moveTo>
                  <a:pt x="7794542" y="1776026"/>
                </a:moveTo>
                <a:cubicBezTo>
                  <a:pt x="7787482" y="1776026"/>
                  <a:pt x="7783952" y="1777790"/>
                  <a:pt x="7783952" y="1781320"/>
                </a:cubicBezTo>
                <a:cubicBezTo>
                  <a:pt x="7783952" y="1784851"/>
                  <a:pt x="7785717" y="1786615"/>
                  <a:pt x="7789248" y="1786615"/>
                </a:cubicBezTo>
                <a:cubicBezTo>
                  <a:pt x="7792778" y="1786615"/>
                  <a:pt x="7794542" y="1783085"/>
                  <a:pt x="7794542" y="1776026"/>
                </a:cubicBezTo>
                <a:close/>
                <a:moveTo>
                  <a:pt x="7688638" y="1776026"/>
                </a:moveTo>
                <a:cubicBezTo>
                  <a:pt x="7688638" y="1776026"/>
                  <a:pt x="7688638" y="1779555"/>
                  <a:pt x="7688638" y="1786615"/>
                </a:cubicBezTo>
                <a:lnTo>
                  <a:pt x="7699230" y="1797205"/>
                </a:lnTo>
                <a:cubicBezTo>
                  <a:pt x="7706290" y="1790146"/>
                  <a:pt x="7709820" y="1784851"/>
                  <a:pt x="7709820" y="1781320"/>
                </a:cubicBezTo>
                <a:cubicBezTo>
                  <a:pt x="7709820" y="1777790"/>
                  <a:pt x="7706290" y="1776026"/>
                  <a:pt x="7699230" y="1776026"/>
                </a:cubicBezTo>
                <a:close/>
                <a:moveTo>
                  <a:pt x="7286203" y="1776026"/>
                </a:moveTo>
                <a:cubicBezTo>
                  <a:pt x="7286203" y="1776026"/>
                  <a:pt x="7282674" y="1779555"/>
                  <a:pt x="7275612" y="1786615"/>
                </a:cubicBezTo>
                <a:lnTo>
                  <a:pt x="7286203" y="1786615"/>
                </a:lnTo>
                <a:close/>
                <a:moveTo>
                  <a:pt x="5221073" y="1776026"/>
                </a:moveTo>
                <a:lnTo>
                  <a:pt x="5221073" y="1786615"/>
                </a:lnTo>
                <a:lnTo>
                  <a:pt x="5231662" y="1786615"/>
                </a:lnTo>
                <a:cubicBezTo>
                  <a:pt x="5231662" y="1779555"/>
                  <a:pt x="5228133" y="1776026"/>
                  <a:pt x="5221073" y="1776026"/>
                </a:cubicBezTo>
                <a:close/>
                <a:moveTo>
                  <a:pt x="4447972" y="1776026"/>
                </a:moveTo>
                <a:lnTo>
                  <a:pt x="4416202" y="1786615"/>
                </a:lnTo>
                <a:cubicBezTo>
                  <a:pt x="4416202" y="1793676"/>
                  <a:pt x="4430322" y="1793676"/>
                  <a:pt x="4458562" y="1786615"/>
                </a:cubicBezTo>
                <a:close/>
                <a:moveTo>
                  <a:pt x="3749004" y="1776026"/>
                </a:moveTo>
                <a:cubicBezTo>
                  <a:pt x="3749004" y="1783085"/>
                  <a:pt x="3749004" y="1786615"/>
                  <a:pt x="3749004" y="1786615"/>
                </a:cubicBezTo>
                <a:cubicBezTo>
                  <a:pt x="3749004" y="1786615"/>
                  <a:pt x="3747240" y="1786615"/>
                  <a:pt x="3743710" y="1786615"/>
                </a:cubicBezTo>
                <a:cubicBezTo>
                  <a:pt x="3740180" y="1786615"/>
                  <a:pt x="3738415" y="1784851"/>
                  <a:pt x="3738415" y="1781320"/>
                </a:cubicBezTo>
                <a:cubicBezTo>
                  <a:pt x="3738415" y="1777790"/>
                  <a:pt x="3741946" y="1776026"/>
                  <a:pt x="3749004" y="1776026"/>
                </a:cubicBezTo>
                <a:close/>
                <a:moveTo>
                  <a:pt x="3335979" y="1776026"/>
                </a:moveTo>
                <a:lnTo>
                  <a:pt x="3335979" y="1786615"/>
                </a:lnTo>
                <a:cubicBezTo>
                  <a:pt x="3328920" y="1786615"/>
                  <a:pt x="3327153" y="1788380"/>
                  <a:pt x="3330685" y="1791911"/>
                </a:cubicBezTo>
                <a:cubicBezTo>
                  <a:pt x="3334214" y="1795441"/>
                  <a:pt x="3339509" y="1797205"/>
                  <a:pt x="3346570" y="1797205"/>
                </a:cubicBezTo>
                <a:cubicBezTo>
                  <a:pt x="3353630" y="1804266"/>
                  <a:pt x="3360690" y="1807797"/>
                  <a:pt x="3367751" y="1807797"/>
                </a:cubicBezTo>
                <a:cubicBezTo>
                  <a:pt x="3374810" y="1807797"/>
                  <a:pt x="3378341" y="1804266"/>
                  <a:pt x="3378341" y="1797205"/>
                </a:cubicBezTo>
                <a:lnTo>
                  <a:pt x="3388931" y="1797205"/>
                </a:lnTo>
                <a:cubicBezTo>
                  <a:pt x="3388931" y="1804266"/>
                  <a:pt x="3395992" y="1804266"/>
                  <a:pt x="3410112" y="1797205"/>
                </a:cubicBezTo>
                <a:lnTo>
                  <a:pt x="3441882" y="1797205"/>
                </a:lnTo>
                <a:cubicBezTo>
                  <a:pt x="3448943" y="1804266"/>
                  <a:pt x="3456004" y="1807797"/>
                  <a:pt x="3463064" y="1807797"/>
                </a:cubicBezTo>
                <a:cubicBezTo>
                  <a:pt x="3498365" y="1821917"/>
                  <a:pt x="3519546" y="1832507"/>
                  <a:pt x="3526607" y="1839567"/>
                </a:cubicBezTo>
                <a:lnTo>
                  <a:pt x="3516016" y="1839567"/>
                </a:lnTo>
                <a:lnTo>
                  <a:pt x="3505426" y="1839567"/>
                </a:lnTo>
                <a:lnTo>
                  <a:pt x="3558378" y="1850157"/>
                </a:lnTo>
                <a:cubicBezTo>
                  <a:pt x="3572498" y="1843098"/>
                  <a:pt x="3607799" y="1853688"/>
                  <a:pt x="3664282" y="1881930"/>
                </a:cubicBezTo>
                <a:cubicBezTo>
                  <a:pt x="3671342" y="1881930"/>
                  <a:pt x="3680167" y="1883694"/>
                  <a:pt x="3690758" y="1887224"/>
                </a:cubicBezTo>
                <a:cubicBezTo>
                  <a:pt x="3701348" y="1890755"/>
                  <a:pt x="3706644" y="1892520"/>
                  <a:pt x="3706644" y="1892520"/>
                </a:cubicBezTo>
                <a:cubicBezTo>
                  <a:pt x="3763126" y="1899580"/>
                  <a:pt x="3801956" y="1913701"/>
                  <a:pt x="3823138" y="1934882"/>
                </a:cubicBezTo>
                <a:cubicBezTo>
                  <a:pt x="3830198" y="1934882"/>
                  <a:pt x="3840788" y="1936646"/>
                  <a:pt x="3854908" y="1940176"/>
                </a:cubicBezTo>
                <a:cubicBezTo>
                  <a:pt x="3869030" y="1943707"/>
                  <a:pt x="3876090" y="1941941"/>
                  <a:pt x="3876090" y="1934882"/>
                </a:cubicBezTo>
                <a:lnTo>
                  <a:pt x="3918452" y="1956063"/>
                </a:lnTo>
                <a:lnTo>
                  <a:pt x="3907860" y="1956063"/>
                </a:lnTo>
                <a:lnTo>
                  <a:pt x="3897271" y="1966653"/>
                </a:lnTo>
                <a:cubicBezTo>
                  <a:pt x="3911392" y="1966653"/>
                  <a:pt x="3921982" y="1966653"/>
                  <a:pt x="3929042" y="1966653"/>
                </a:cubicBezTo>
                <a:cubicBezTo>
                  <a:pt x="3936102" y="1966653"/>
                  <a:pt x="3939633" y="1968417"/>
                  <a:pt x="3939633" y="1971948"/>
                </a:cubicBezTo>
                <a:cubicBezTo>
                  <a:pt x="3939633" y="1975478"/>
                  <a:pt x="3946692" y="1979007"/>
                  <a:pt x="3960812" y="1982538"/>
                </a:cubicBezTo>
                <a:cubicBezTo>
                  <a:pt x="3974934" y="1986069"/>
                  <a:pt x="3981994" y="1987834"/>
                  <a:pt x="3981994" y="1987834"/>
                </a:cubicBezTo>
                <a:lnTo>
                  <a:pt x="4013765" y="1998424"/>
                </a:lnTo>
                <a:cubicBezTo>
                  <a:pt x="4027886" y="2012544"/>
                  <a:pt x="4042006" y="2019605"/>
                  <a:pt x="4056127" y="2019605"/>
                </a:cubicBezTo>
                <a:cubicBezTo>
                  <a:pt x="4091429" y="2026665"/>
                  <a:pt x="4116140" y="2033725"/>
                  <a:pt x="4130260" y="2040786"/>
                </a:cubicBezTo>
                <a:cubicBezTo>
                  <a:pt x="4137320" y="2047846"/>
                  <a:pt x="4147910" y="2051376"/>
                  <a:pt x="4162031" y="2051376"/>
                </a:cubicBezTo>
                <a:cubicBezTo>
                  <a:pt x="4176152" y="2051376"/>
                  <a:pt x="4183212" y="2049611"/>
                  <a:pt x="4183212" y="2046080"/>
                </a:cubicBezTo>
                <a:cubicBezTo>
                  <a:pt x="4183212" y="2042550"/>
                  <a:pt x="4186743" y="2040786"/>
                  <a:pt x="4193802" y="2040786"/>
                </a:cubicBezTo>
                <a:cubicBezTo>
                  <a:pt x="4200862" y="2040786"/>
                  <a:pt x="4206158" y="2040786"/>
                  <a:pt x="4209688" y="2040786"/>
                </a:cubicBezTo>
                <a:cubicBezTo>
                  <a:pt x="4213218" y="2040786"/>
                  <a:pt x="4214983" y="2040786"/>
                  <a:pt x="4214983" y="2040786"/>
                </a:cubicBezTo>
                <a:cubicBezTo>
                  <a:pt x="4222044" y="2040786"/>
                  <a:pt x="4225574" y="2044315"/>
                  <a:pt x="4225574" y="2051376"/>
                </a:cubicBezTo>
                <a:cubicBezTo>
                  <a:pt x="4225574" y="2058436"/>
                  <a:pt x="4227339" y="2063732"/>
                  <a:pt x="4230868" y="2067261"/>
                </a:cubicBezTo>
                <a:cubicBezTo>
                  <a:pt x="4234400" y="2070792"/>
                  <a:pt x="4239695" y="2072557"/>
                  <a:pt x="4246754" y="2072557"/>
                </a:cubicBezTo>
                <a:cubicBezTo>
                  <a:pt x="4253814" y="2072557"/>
                  <a:pt x="4260874" y="2076088"/>
                  <a:pt x="4267935" y="2083146"/>
                </a:cubicBezTo>
                <a:lnTo>
                  <a:pt x="4267935" y="2093738"/>
                </a:lnTo>
                <a:cubicBezTo>
                  <a:pt x="4260874" y="2086677"/>
                  <a:pt x="4246754" y="2083146"/>
                  <a:pt x="4225574" y="2083146"/>
                </a:cubicBezTo>
                <a:cubicBezTo>
                  <a:pt x="4204393" y="2076088"/>
                  <a:pt x="4183212" y="2069026"/>
                  <a:pt x="4162031" y="2061967"/>
                </a:cubicBezTo>
                <a:cubicBezTo>
                  <a:pt x="4154970" y="2061967"/>
                  <a:pt x="4144381" y="2058436"/>
                  <a:pt x="4130260" y="2051376"/>
                </a:cubicBezTo>
                <a:cubicBezTo>
                  <a:pt x="4116140" y="2044315"/>
                  <a:pt x="4103784" y="2039021"/>
                  <a:pt x="4093194" y="2035490"/>
                </a:cubicBezTo>
                <a:cubicBezTo>
                  <a:pt x="4082604" y="2031959"/>
                  <a:pt x="4070248" y="2028430"/>
                  <a:pt x="4056127" y="2024900"/>
                </a:cubicBezTo>
                <a:cubicBezTo>
                  <a:pt x="4042006" y="2021369"/>
                  <a:pt x="4027886" y="2019605"/>
                  <a:pt x="4013765" y="2019605"/>
                </a:cubicBezTo>
                <a:lnTo>
                  <a:pt x="3939633" y="1998424"/>
                </a:lnTo>
                <a:cubicBezTo>
                  <a:pt x="3925511" y="1998424"/>
                  <a:pt x="3914921" y="2001954"/>
                  <a:pt x="3907860" y="2009015"/>
                </a:cubicBezTo>
                <a:cubicBezTo>
                  <a:pt x="3900802" y="2009015"/>
                  <a:pt x="3890210" y="2005484"/>
                  <a:pt x="3876090" y="1998424"/>
                </a:cubicBezTo>
                <a:cubicBezTo>
                  <a:pt x="3861969" y="1998424"/>
                  <a:pt x="3853144" y="1996659"/>
                  <a:pt x="3849614" y="1993128"/>
                </a:cubicBezTo>
                <a:cubicBezTo>
                  <a:pt x="3846084" y="1989598"/>
                  <a:pt x="3844319" y="1987834"/>
                  <a:pt x="3844319" y="1987834"/>
                </a:cubicBezTo>
                <a:lnTo>
                  <a:pt x="3833728" y="1977242"/>
                </a:lnTo>
                <a:lnTo>
                  <a:pt x="3812548" y="1966653"/>
                </a:lnTo>
                <a:lnTo>
                  <a:pt x="3780776" y="1956063"/>
                </a:lnTo>
                <a:cubicBezTo>
                  <a:pt x="3780776" y="1963122"/>
                  <a:pt x="3784306" y="1966653"/>
                  <a:pt x="3791367" y="1966653"/>
                </a:cubicBezTo>
                <a:cubicBezTo>
                  <a:pt x="3791367" y="1966653"/>
                  <a:pt x="3793132" y="1968417"/>
                  <a:pt x="3796662" y="1971948"/>
                </a:cubicBezTo>
                <a:cubicBezTo>
                  <a:pt x="3800192" y="1975478"/>
                  <a:pt x="3805488" y="1977242"/>
                  <a:pt x="3812548" y="1977242"/>
                </a:cubicBezTo>
                <a:cubicBezTo>
                  <a:pt x="3819607" y="1977242"/>
                  <a:pt x="3823138" y="1980773"/>
                  <a:pt x="3823138" y="1987834"/>
                </a:cubicBezTo>
                <a:cubicBezTo>
                  <a:pt x="3823138" y="1994894"/>
                  <a:pt x="3823138" y="1998424"/>
                  <a:pt x="3823138" y="1998424"/>
                </a:cubicBezTo>
                <a:lnTo>
                  <a:pt x="3801956" y="1998424"/>
                </a:lnTo>
                <a:lnTo>
                  <a:pt x="3749004" y="1956063"/>
                </a:lnTo>
                <a:lnTo>
                  <a:pt x="3717234" y="1934882"/>
                </a:lnTo>
                <a:cubicBezTo>
                  <a:pt x="3717234" y="1934882"/>
                  <a:pt x="3713703" y="1934882"/>
                  <a:pt x="3706644" y="1934882"/>
                </a:cubicBezTo>
                <a:cubicBezTo>
                  <a:pt x="3699584" y="1934882"/>
                  <a:pt x="3696052" y="1931351"/>
                  <a:pt x="3696052" y="1924290"/>
                </a:cubicBezTo>
                <a:lnTo>
                  <a:pt x="3685463" y="1924290"/>
                </a:lnTo>
                <a:cubicBezTo>
                  <a:pt x="3678402" y="1917231"/>
                  <a:pt x="3658986" y="1908405"/>
                  <a:pt x="3627215" y="1897815"/>
                </a:cubicBezTo>
                <a:cubicBezTo>
                  <a:pt x="3595444" y="1887224"/>
                  <a:pt x="3568968" y="1881930"/>
                  <a:pt x="3547788" y="1881930"/>
                </a:cubicBezTo>
                <a:cubicBezTo>
                  <a:pt x="3540728" y="1874869"/>
                  <a:pt x="3526607" y="1867809"/>
                  <a:pt x="3505426" y="1860749"/>
                </a:cubicBezTo>
                <a:cubicBezTo>
                  <a:pt x="3484244" y="1853688"/>
                  <a:pt x="3463064" y="1846628"/>
                  <a:pt x="3441882" y="1839567"/>
                </a:cubicBezTo>
                <a:cubicBezTo>
                  <a:pt x="3350099" y="1811327"/>
                  <a:pt x="3300678" y="1797205"/>
                  <a:pt x="3293618" y="1797205"/>
                </a:cubicBezTo>
                <a:close/>
                <a:moveTo>
                  <a:pt x="7709820" y="1765434"/>
                </a:moveTo>
                <a:cubicBezTo>
                  <a:pt x="7709820" y="1765434"/>
                  <a:pt x="7713348" y="1768965"/>
                  <a:pt x="7720409" y="1776026"/>
                </a:cubicBezTo>
                <a:lnTo>
                  <a:pt x="7741590" y="1765434"/>
                </a:lnTo>
                <a:close/>
                <a:moveTo>
                  <a:pt x="6555464" y="1765434"/>
                </a:moveTo>
                <a:lnTo>
                  <a:pt x="6544874" y="1776026"/>
                </a:lnTo>
                <a:cubicBezTo>
                  <a:pt x="6558994" y="1776026"/>
                  <a:pt x="6566054" y="1776026"/>
                  <a:pt x="6566054" y="1776026"/>
                </a:cubicBezTo>
                <a:close/>
                <a:moveTo>
                  <a:pt x="5231662" y="1765434"/>
                </a:moveTo>
                <a:cubicBezTo>
                  <a:pt x="5231662" y="1772495"/>
                  <a:pt x="5235194" y="1776026"/>
                  <a:pt x="5242254" y="1776026"/>
                </a:cubicBezTo>
                <a:lnTo>
                  <a:pt x="5242254" y="1765434"/>
                </a:lnTo>
                <a:close/>
                <a:moveTo>
                  <a:pt x="3060629" y="1765434"/>
                </a:moveTo>
                <a:cubicBezTo>
                  <a:pt x="3067689" y="1765434"/>
                  <a:pt x="3071218" y="1767199"/>
                  <a:pt x="3071218" y="1770730"/>
                </a:cubicBezTo>
                <a:cubicBezTo>
                  <a:pt x="3071218" y="1774261"/>
                  <a:pt x="3067689" y="1776026"/>
                  <a:pt x="3060629" y="1776026"/>
                </a:cubicBezTo>
                <a:close/>
                <a:moveTo>
                  <a:pt x="5146940" y="1754845"/>
                </a:moveTo>
                <a:lnTo>
                  <a:pt x="5146940" y="1765434"/>
                </a:lnTo>
                <a:cubicBezTo>
                  <a:pt x="5146940" y="1765434"/>
                  <a:pt x="5154000" y="1761905"/>
                  <a:pt x="5168121" y="1754845"/>
                </a:cubicBezTo>
                <a:close/>
                <a:moveTo>
                  <a:pt x="4575058" y="1754845"/>
                </a:moveTo>
                <a:lnTo>
                  <a:pt x="4564468" y="1765434"/>
                </a:lnTo>
                <a:lnTo>
                  <a:pt x="4564468" y="1776026"/>
                </a:lnTo>
                <a:cubicBezTo>
                  <a:pt x="4564468" y="1776026"/>
                  <a:pt x="4566232" y="1776026"/>
                  <a:pt x="4569762" y="1776026"/>
                </a:cubicBezTo>
                <a:cubicBezTo>
                  <a:pt x="4573292" y="1776026"/>
                  <a:pt x="4578587" y="1776026"/>
                  <a:pt x="4585647" y="1776026"/>
                </a:cubicBezTo>
                <a:cubicBezTo>
                  <a:pt x="4585647" y="1783085"/>
                  <a:pt x="4590943" y="1788380"/>
                  <a:pt x="4601532" y="1791911"/>
                </a:cubicBezTo>
                <a:cubicBezTo>
                  <a:pt x="4612124" y="1795441"/>
                  <a:pt x="4620949" y="1797205"/>
                  <a:pt x="4628010" y="1797205"/>
                </a:cubicBezTo>
                <a:cubicBezTo>
                  <a:pt x="4635070" y="1797205"/>
                  <a:pt x="4640366" y="1797205"/>
                  <a:pt x="4643895" y="1797205"/>
                </a:cubicBezTo>
                <a:cubicBezTo>
                  <a:pt x="4647424" y="1797205"/>
                  <a:pt x="4649190" y="1793676"/>
                  <a:pt x="4649190" y="1786615"/>
                </a:cubicBezTo>
                <a:cubicBezTo>
                  <a:pt x="4649190" y="1779555"/>
                  <a:pt x="4643895" y="1774261"/>
                  <a:pt x="4633305" y="1770730"/>
                </a:cubicBezTo>
                <a:cubicBezTo>
                  <a:pt x="4622714" y="1767199"/>
                  <a:pt x="4610359" y="1765434"/>
                  <a:pt x="4596238" y="1765434"/>
                </a:cubicBezTo>
                <a:cubicBezTo>
                  <a:pt x="4589178" y="1765434"/>
                  <a:pt x="4585647" y="1763670"/>
                  <a:pt x="4585647" y="1760140"/>
                </a:cubicBezTo>
                <a:cubicBezTo>
                  <a:pt x="4585647" y="1756609"/>
                  <a:pt x="4582118" y="1754845"/>
                  <a:pt x="4575058" y="1754845"/>
                </a:cubicBezTo>
                <a:close/>
                <a:moveTo>
                  <a:pt x="4379134" y="1754845"/>
                </a:moveTo>
                <a:cubicBezTo>
                  <a:pt x="4375605" y="1754845"/>
                  <a:pt x="4373839" y="1756609"/>
                  <a:pt x="4373839" y="1760140"/>
                </a:cubicBezTo>
                <a:cubicBezTo>
                  <a:pt x="4373839" y="1763670"/>
                  <a:pt x="4377370" y="1767199"/>
                  <a:pt x="4384430" y="1770730"/>
                </a:cubicBezTo>
                <a:cubicBezTo>
                  <a:pt x="4391490" y="1774261"/>
                  <a:pt x="4396785" y="1774261"/>
                  <a:pt x="4400316" y="1770730"/>
                </a:cubicBezTo>
                <a:cubicBezTo>
                  <a:pt x="4403846" y="1767199"/>
                  <a:pt x="4405610" y="1765434"/>
                  <a:pt x="4405610" y="1765434"/>
                </a:cubicBezTo>
                <a:cubicBezTo>
                  <a:pt x="4405610" y="1765434"/>
                  <a:pt x="4403846" y="1765434"/>
                  <a:pt x="4400316" y="1765434"/>
                </a:cubicBezTo>
                <a:cubicBezTo>
                  <a:pt x="4396785" y="1765434"/>
                  <a:pt x="4393256" y="1763670"/>
                  <a:pt x="4389724" y="1760140"/>
                </a:cubicBezTo>
                <a:cubicBezTo>
                  <a:pt x="4386195" y="1756609"/>
                  <a:pt x="4382664" y="1754845"/>
                  <a:pt x="4379134" y="1754845"/>
                </a:cubicBezTo>
                <a:close/>
                <a:moveTo>
                  <a:pt x="4331478" y="1754845"/>
                </a:moveTo>
                <a:lnTo>
                  <a:pt x="4352658" y="1765434"/>
                </a:lnTo>
                <a:lnTo>
                  <a:pt x="4352658" y="1754845"/>
                </a:lnTo>
                <a:close/>
                <a:moveTo>
                  <a:pt x="7667457" y="1744253"/>
                </a:moveTo>
                <a:lnTo>
                  <a:pt x="7656867" y="1754845"/>
                </a:lnTo>
                <a:lnTo>
                  <a:pt x="7667457" y="1754845"/>
                </a:lnTo>
                <a:lnTo>
                  <a:pt x="7678048" y="1765434"/>
                </a:lnTo>
                <a:lnTo>
                  <a:pt x="7699230" y="1765434"/>
                </a:lnTo>
                <a:lnTo>
                  <a:pt x="7688638" y="1754845"/>
                </a:lnTo>
                <a:cubicBezTo>
                  <a:pt x="7688638" y="1754845"/>
                  <a:pt x="7686874" y="1753080"/>
                  <a:pt x="7683344" y="1749549"/>
                </a:cubicBezTo>
                <a:cubicBezTo>
                  <a:pt x="7679813" y="1746018"/>
                  <a:pt x="7674519" y="1744253"/>
                  <a:pt x="7667457" y="1744253"/>
                </a:cubicBezTo>
                <a:close/>
                <a:moveTo>
                  <a:pt x="7455649" y="1744253"/>
                </a:moveTo>
                <a:cubicBezTo>
                  <a:pt x="7448588" y="1744253"/>
                  <a:pt x="7443293" y="1746018"/>
                  <a:pt x="7439764" y="1749549"/>
                </a:cubicBezTo>
                <a:cubicBezTo>
                  <a:pt x="7436234" y="1753080"/>
                  <a:pt x="7436234" y="1756609"/>
                  <a:pt x="7439764" y="1760140"/>
                </a:cubicBezTo>
                <a:cubicBezTo>
                  <a:pt x="7443293" y="1763670"/>
                  <a:pt x="7446824" y="1765434"/>
                  <a:pt x="7450355" y="1765434"/>
                </a:cubicBezTo>
                <a:cubicBezTo>
                  <a:pt x="7453884" y="1765434"/>
                  <a:pt x="7455649" y="1761905"/>
                  <a:pt x="7455649" y="1754845"/>
                </a:cubicBezTo>
                <a:close/>
                <a:moveTo>
                  <a:pt x="7222660" y="1744253"/>
                </a:moveTo>
                <a:cubicBezTo>
                  <a:pt x="7215600" y="1744253"/>
                  <a:pt x="7208540" y="1747784"/>
                  <a:pt x="7201480" y="1754845"/>
                </a:cubicBezTo>
                <a:lnTo>
                  <a:pt x="7159118" y="1754845"/>
                </a:lnTo>
                <a:cubicBezTo>
                  <a:pt x="7159118" y="1754845"/>
                  <a:pt x="7152058" y="1754845"/>
                  <a:pt x="7137937" y="1754845"/>
                </a:cubicBezTo>
                <a:lnTo>
                  <a:pt x="7116756" y="1754845"/>
                </a:lnTo>
                <a:cubicBezTo>
                  <a:pt x="7116756" y="1761905"/>
                  <a:pt x="7113226" y="1765434"/>
                  <a:pt x="7106166" y="1765434"/>
                </a:cubicBezTo>
                <a:lnTo>
                  <a:pt x="7106166" y="1776026"/>
                </a:lnTo>
                <a:cubicBezTo>
                  <a:pt x="7113226" y="1776026"/>
                  <a:pt x="7118522" y="1774261"/>
                  <a:pt x="7122052" y="1770730"/>
                </a:cubicBezTo>
                <a:cubicBezTo>
                  <a:pt x="7125581" y="1767199"/>
                  <a:pt x="7134408" y="1765434"/>
                  <a:pt x="7148526" y="1765434"/>
                </a:cubicBezTo>
                <a:lnTo>
                  <a:pt x="7159118" y="1776026"/>
                </a:lnTo>
                <a:lnTo>
                  <a:pt x="7159118" y="1786615"/>
                </a:lnTo>
                <a:cubicBezTo>
                  <a:pt x="7166178" y="1786615"/>
                  <a:pt x="7171474" y="1784851"/>
                  <a:pt x="7175004" y="1781320"/>
                </a:cubicBezTo>
                <a:cubicBezTo>
                  <a:pt x="7178533" y="1777790"/>
                  <a:pt x="7182064" y="1776026"/>
                  <a:pt x="7185593" y="1776026"/>
                </a:cubicBezTo>
                <a:cubicBezTo>
                  <a:pt x="7189122" y="1776026"/>
                  <a:pt x="7190889" y="1779555"/>
                  <a:pt x="7190889" y="1786615"/>
                </a:cubicBezTo>
                <a:cubicBezTo>
                  <a:pt x="7190889" y="1793676"/>
                  <a:pt x="7192655" y="1793676"/>
                  <a:pt x="7196184" y="1786615"/>
                </a:cubicBezTo>
                <a:cubicBezTo>
                  <a:pt x="7199714" y="1779555"/>
                  <a:pt x="7201480" y="1776026"/>
                  <a:pt x="7201480" y="1776026"/>
                </a:cubicBezTo>
                <a:lnTo>
                  <a:pt x="7212070" y="1776026"/>
                </a:lnTo>
                <a:cubicBezTo>
                  <a:pt x="7212070" y="1776026"/>
                  <a:pt x="7213836" y="1776026"/>
                  <a:pt x="7217366" y="1776026"/>
                </a:cubicBezTo>
                <a:cubicBezTo>
                  <a:pt x="7220895" y="1776026"/>
                  <a:pt x="7219130" y="1772495"/>
                  <a:pt x="7212070" y="1765434"/>
                </a:cubicBezTo>
                <a:cubicBezTo>
                  <a:pt x="7212070" y="1758374"/>
                  <a:pt x="7212070" y="1754845"/>
                  <a:pt x="7212070" y="1754845"/>
                </a:cubicBezTo>
                <a:close/>
                <a:moveTo>
                  <a:pt x="4744504" y="1744253"/>
                </a:moveTo>
                <a:cubicBezTo>
                  <a:pt x="4744504" y="1751314"/>
                  <a:pt x="4748034" y="1754845"/>
                  <a:pt x="4755094" y="1754845"/>
                </a:cubicBezTo>
                <a:lnTo>
                  <a:pt x="4755094" y="1744253"/>
                </a:lnTo>
                <a:close/>
                <a:moveTo>
                  <a:pt x="3902566" y="1744253"/>
                </a:moveTo>
                <a:cubicBezTo>
                  <a:pt x="3899036" y="1744253"/>
                  <a:pt x="3897271" y="1747784"/>
                  <a:pt x="3897271" y="1754845"/>
                </a:cubicBezTo>
                <a:cubicBezTo>
                  <a:pt x="3897271" y="1754845"/>
                  <a:pt x="3900802" y="1754845"/>
                  <a:pt x="3907860" y="1754845"/>
                </a:cubicBezTo>
                <a:cubicBezTo>
                  <a:pt x="3907860" y="1747784"/>
                  <a:pt x="3906096" y="1744253"/>
                  <a:pt x="3902566" y="1744253"/>
                </a:cubicBezTo>
                <a:close/>
                <a:moveTo>
                  <a:pt x="8069894" y="1733663"/>
                </a:moveTo>
                <a:lnTo>
                  <a:pt x="8101664" y="1733663"/>
                </a:lnTo>
                <a:lnTo>
                  <a:pt x="8080483" y="1744253"/>
                </a:lnTo>
                <a:cubicBezTo>
                  <a:pt x="8073423" y="1744253"/>
                  <a:pt x="8069894" y="1740724"/>
                  <a:pt x="8069894" y="1733663"/>
                </a:cubicBezTo>
                <a:close/>
                <a:moveTo>
                  <a:pt x="7625096" y="1733663"/>
                </a:moveTo>
                <a:lnTo>
                  <a:pt x="7614505" y="1744253"/>
                </a:lnTo>
                <a:cubicBezTo>
                  <a:pt x="7621567" y="1744253"/>
                  <a:pt x="7625096" y="1744253"/>
                  <a:pt x="7625096" y="1744253"/>
                </a:cubicBezTo>
                <a:cubicBezTo>
                  <a:pt x="7632156" y="1744253"/>
                  <a:pt x="7635686" y="1742489"/>
                  <a:pt x="7635686" y="1738959"/>
                </a:cubicBezTo>
                <a:cubicBezTo>
                  <a:pt x="7635686" y="1735428"/>
                  <a:pt x="7632156" y="1733663"/>
                  <a:pt x="7625096" y="1733663"/>
                </a:cubicBezTo>
                <a:close/>
                <a:moveTo>
                  <a:pt x="7529782" y="1733663"/>
                </a:moveTo>
                <a:cubicBezTo>
                  <a:pt x="7522722" y="1733663"/>
                  <a:pt x="7522722" y="1737194"/>
                  <a:pt x="7529782" y="1744253"/>
                </a:cubicBezTo>
                <a:cubicBezTo>
                  <a:pt x="7529782" y="1744253"/>
                  <a:pt x="7529782" y="1747784"/>
                  <a:pt x="7529782" y="1754845"/>
                </a:cubicBezTo>
                <a:lnTo>
                  <a:pt x="7540374" y="1754845"/>
                </a:lnTo>
                <a:cubicBezTo>
                  <a:pt x="7547434" y="1754845"/>
                  <a:pt x="7552730" y="1754845"/>
                  <a:pt x="7556259" y="1754845"/>
                </a:cubicBezTo>
                <a:cubicBezTo>
                  <a:pt x="7559788" y="1754845"/>
                  <a:pt x="7561553" y="1758374"/>
                  <a:pt x="7561553" y="1765434"/>
                </a:cubicBezTo>
                <a:cubicBezTo>
                  <a:pt x="7561553" y="1765434"/>
                  <a:pt x="7565082" y="1765434"/>
                  <a:pt x="7572144" y="1765434"/>
                </a:cubicBezTo>
                <a:cubicBezTo>
                  <a:pt x="7579204" y="1765434"/>
                  <a:pt x="7579204" y="1761905"/>
                  <a:pt x="7572144" y="1754845"/>
                </a:cubicBezTo>
                <a:cubicBezTo>
                  <a:pt x="7572144" y="1754845"/>
                  <a:pt x="7570378" y="1753080"/>
                  <a:pt x="7566848" y="1749549"/>
                </a:cubicBezTo>
                <a:cubicBezTo>
                  <a:pt x="7563319" y="1746018"/>
                  <a:pt x="7561553" y="1744253"/>
                  <a:pt x="7561553" y="1744253"/>
                </a:cubicBezTo>
                <a:cubicBezTo>
                  <a:pt x="7554492" y="1744253"/>
                  <a:pt x="7549197" y="1742489"/>
                  <a:pt x="7545668" y="1738959"/>
                </a:cubicBezTo>
                <a:cubicBezTo>
                  <a:pt x="7542138" y="1735428"/>
                  <a:pt x="7536842" y="1733663"/>
                  <a:pt x="7529782" y="1733663"/>
                </a:cubicBezTo>
                <a:close/>
                <a:moveTo>
                  <a:pt x="7498011" y="1733663"/>
                </a:moveTo>
                <a:cubicBezTo>
                  <a:pt x="7490951" y="1733663"/>
                  <a:pt x="7483890" y="1737194"/>
                  <a:pt x="7476830" y="1744253"/>
                </a:cubicBezTo>
                <a:cubicBezTo>
                  <a:pt x="7469770" y="1751314"/>
                  <a:pt x="7469770" y="1754845"/>
                  <a:pt x="7476830" y="1754845"/>
                </a:cubicBezTo>
                <a:cubicBezTo>
                  <a:pt x="7483890" y="1761905"/>
                  <a:pt x="7494482" y="1761905"/>
                  <a:pt x="7508601" y="1754845"/>
                </a:cubicBezTo>
                <a:cubicBezTo>
                  <a:pt x="7515663" y="1747784"/>
                  <a:pt x="7517426" y="1742489"/>
                  <a:pt x="7513896" y="1738959"/>
                </a:cubicBezTo>
                <a:cubicBezTo>
                  <a:pt x="7510367" y="1735428"/>
                  <a:pt x="7505072" y="1733663"/>
                  <a:pt x="7498011" y="1733663"/>
                </a:cubicBezTo>
                <a:close/>
                <a:moveTo>
                  <a:pt x="7169708" y="1733663"/>
                </a:moveTo>
                <a:cubicBezTo>
                  <a:pt x="7162648" y="1733663"/>
                  <a:pt x="7159118" y="1737194"/>
                  <a:pt x="7159118" y="1744253"/>
                </a:cubicBezTo>
                <a:lnTo>
                  <a:pt x="7169708" y="1744253"/>
                </a:lnTo>
                <a:close/>
                <a:moveTo>
                  <a:pt x="5104578" y="1733663"/>
                </a:moveTo>
                <a:cubicBezTo>
                  <a:pt x="5104578" y="1747784"/>
                  <a:pt x="5108108" y="1751314"/>
                  <a:pt x="5115169" y="1744253"/>
                </a:cubicBezTo>
                <a:cubicBezTo>
                  <a:pt x="5115169" y="1737194"/>
                  <a:pt x="5111638" y="1733663"/>
                  <a:pt x="5104578" y="1733663"/>
                </a:cubicBezTo>
                <a:close/>
                <a:moveTo>
                  <a:pt x="4278526" y="1733663"/>
                </a:moveTo>
                <a:cubicBezTo>
                  <a:pt x="4285585" y="1733663"/>
                  <a:pt x="4289116" y="1733663"/>
                  <a:pt x="4289116" y="1733663"/>
                </a:cubicBezTo>
                <a:lnTo>
                  <a:pt x="4289116" y="1744253"/>
                </a:lnTo>
                <a:cubicBezTo>
                  <a:pt x="4282056" y="1744253"/>
                  <a:pt x="4278526" y="1740724"/>
                  <a:pt x="4278526" y="1733663"/>
                </a:cubicBezTo>
                <a:close/>
                <a:moveTo>
                  <a:pt x="3918452" y="1733663"/>
                </a:moveTo>
                <a:lnTo>
                  <a:pt x="3918452" y="1744253"/>
                </a:lnTo>
                <a:cubicBezTo>
                  <a:pt x="3918452" y="1751314"/>
                  <a:pt x="3921982" y="1754845"/>
                  <a:pt x="3929042" y="1754845"/>
                </a:cubicBezTo>
                <a:cubicBezTo>
                  <a:pt x="3929042" y="1754845"/>
                  <a:pt x="3929042" y="1751314"/>
                  <a:pt x="3929042" y="1744253"/>
                </a:cubicBezTo>
                <a:cubicBezTo>
                  <a:pt x="3921982" y="1737194"/>
                  <a:pt x="3918452" y="1733663"/>
                  <a:pt x="3918452" y="1733663"/>
                </a:cubicBezTo>
                <a:close/>
                <a:moveTo>
                  <a:pt x="3664282" y="1733663"/>
                </a:moveTo>
                <a:lnTo>
                  <a:pt x="3674872" y="1733663"/>
                </a:lnTo>
                <a:cubicBezTo>
                  <a:pt x="3674872" y="1733663"/>
                  <a:pt x="3676636" y="1733663"/>
                  <a:pt x="3680167" y="1733663"/>
                </a:cubicBezTo>
                <a:cubicBezTo>
                  <a:pt x="3683698" y="1733663"/>
                  <a:pt x="3685463" y="1737194"/>
                  <a:pt x="3685463" y="1744253"/>
                </a:cubicBezTo>
                <a:lnTo>
                  <a:pt x="3674872" y="1744253"/>
                </a:lnTo>
                <a:close/>
                <a:moveTo>
                  <a:pt x="3177123" y="1733663"/>
                </a:moveTo>
                <a:cubicBezTo>
                  <a:pt x="3184183" y="1733663"/>
                  <a:pt x="3187714" y="1737194"/>
                  <a:pt x="3187714" y="1744253"/>
                </a:cubicBezTo>
                <a:lnTo>
                  <a:pt x="3177123" y="1744253"/>
                </a:lnTo>
                <a:close/>
                <a:moveTo>
                  <a:pt x="8101664" y="1723074"/>
                </a:moveTo>
                <a:cubicBezTo>
                  <a:pt x="8115785" y="1723074"/>
                  <a:pt x="8129906" y="1726603"/>
                  <a:pt x="8144027" y="1733663"/>
                </a:cubicBezTo>
                <a:cubicBezTo>
                  <a:pt x="8129906" y="1733663"/>
                  <a:pt x="8122846" y="1733663"/>
                  <a:pt x="8122846" y="1733663"/>
                </a:cubicBezTo>
                <a:close/>
                <a:moveTo>
                  <a:pt x="7974579" y="1723074"/>
                </a:moveTo>
                <a:lnTo>
                  <a:pt x="7985171" y="1733663"/>
                </a:lnTo>
                <a:cubicBezTo>
                  <a:pt x="7985171" y="1733663"/>
                  <a:pt x="7981640" y="1733663"/>
                  <a:pt x="7974579" y="1733663"/>
                </a:cubicBezTo>
                <a:close/>
                <a:moveTo>
                  <a:pt x="5740002" y="1723074"/>
                </a:moveTo>
                <a:lnTo>
                  <a:pt x="5740002" y="1733663"/>
                </a:lnTo>
                <a:lnTo>
                  <a:pt x="5750593" y="1733663"/>
                </a:lnTo>
                <a:cubicBezTo>
                  <a:pt x="5750593" y="1733663"/>
                  <a:pt x="5750593" y="1731899"/>
                  <a:pt x="5750593" y="1728368"/>
                </a:cubicBezTo>
                <a:cubicBezTo>
                  <a:pt x="5750593" y="1724838"/>
                  <a:pt x="5747064" y="1723074"/>
                  <a:pt x="5740002" y="1723074"/>
                </a:cubicBezTo>
                <a:close/>
                <a:moveTo>
                  <a:pt x="4267935" y="1723074"/>
                </a:moveTo>
                <a:cubicBezTo>
                  <a:pt x="4267935" y="1730133"/>
                  <a:pt x="4266170" y="1735428"/>
                  <a:pt x="4262640" y="1738959"/>
                </a:cubicBezTo>
                <a:cubicBezTo>
                  <a:pt x="4259110" y="1742489"/>
                  <a:pt x="4260874" y="1744253"/>
                  <a:pt x="4267935" y="1744253"/>
                </a:cubicBezTo>
                <a:lnTo>
                  <a:pt x="4289116" y="1744253"/>
                </a:lnTo>
                <a:lnTo>
                  <a:pt x="4299706" y="1744253"/>
                </a:lnTo>
                <a:cubicBezTo>
                  <a:pt x="4299706" y="1751314"/>
                  <a:pt x="4303237" y="1754845"/>
                  <a:pt x="4310297" y="1754845"/>
                </a:cubicBezTo>
                <a:cubicBezTo>
                  <a:pt x="4310297" y="1754845"/>
                  <a:pt x="4313826" y="1751314"/>
                  <a:pt x="4320887" y="1744253"/>
                </a:cubicBezTo>
                <a:cubicBezTo>
                  <a:pt x="4327948" y="1744253"/>
                  <a:pt x="4327948" y="1742489"/>
                  <a:pt x="4320887" y="1738959"/>
                </a:cubicBezTo>
                <a:cubicBezTo>
                  <a:pt x="4313826" y="1735428"/>
                  <a:pt x="4306766" y="1730133"/>
                  <a:pt x="4299706" y="1723074"/>
                </a:cubicBezTo>
                <a:close/>
                <a:moveTo>
                  <a:pt x="4225574" y="1723074"/>
                </a:moveTo>
                <a:lnTo>
                  <a:pt x="4225574" y="1733663"/>
                </a:lnTo>
                <a:cubicBezTo>
                  <a:pt x="4232633" y="1733663"/>
                  <a:pt x="4237929" y="1733663"/>
                  <a:pt x="4241460" y="1733663"/>
                </a:cubicBezTo>
                <a:cubicBezTo>
                  <a:pt x="4244989" y="1733663"/>
                  <a:pt x="4246754" y="1733663"/>
                  <a:pt x="4246754" y="1733663"/>
                </a:cubicBezTo>
                <a:cubicBezTo>
                  <a:pt x="4246754" y="1733663"/>
                  <a:pt x="4244989" y="1731899"/>
                  <a:pt x="4241460" y="1728368"/>
                </a:cubicBezTo>
                <a:cubicBezTo>
                  <a:pt x="4237929" y="1724838"/>
                  <a:pt x="4232633" y="1723074"/>
                  <a:pt x="4225574" y="1723074"/>
                </a:cubicBezTo>
                <a:close/>
                <a:moveTo>
                  <a:pt x="7396078" y="1716454"/>
                </a:moveTo>
                <a:cubicBezTo>
                  <a:pt x="7393430" y="1717337"/>
                  <a:pt x="7392107" y="1719544"/>
                  <a:pt x="7392107" y="1723074"/>
                </a:cubicBezTo>
                <a:lnTo>
                  <a:pt x="7423878" y="1723074"/>
                </a:lnTo>
                <a:cubicBezTo>
                  <a:pt x="7423878" y="1723074"/>
                  <a:pt x="7418582" y="1721309"/>
                  <a:pt x="7407992" y="1717778"/>
                </a:cubicBezTo>
                <a:cubicBezTo>
                  <a:pt x="7402697" y="1716013"/>
                  <a:pt x="7398726" y="1715572"/>
                  <a:pt x="7396078" y="1716454"/>
                </a:cubicBezTo>
                <a:close/>
                <a:moveTo>
                  <a:pt x="7317974" y="1712482"/>
                </a:moveTo>
                <a:cubicBezTo>
                  <a:pt x="7303854" y="1719543"/>
                  <a:pt x="7303854" y="1726603"/>
                  <a:pt x="7317974" y="1733663"/>
                </a:cubicBezTo>
                <a:lnTo>
                  <a:pt x="7328564" y="1723074"/>
                </a:lnTo>
                <a:cubicBezTo>
                  <a:pt x="7328564" y="1716013"/>
                  <a:pt x="7328564" y="1712482"/>
                  <a:pt x="7328564" y="1712482"/>
                </a:cubicBezTo>
                <a:close/>
                <a:moveTo>
                  <a:pt x="7063804" y="1712482"/>
                </a:moveTo>
                <a:cubicBezTo>
                  <a:pt x="7056744" y="1712482"/>
                  <a:pt x="7053214" y="1716013"/>
                  <a:pt x="7053214" y="1723074"/>
                </a:cubicBezTo>
                <a:lnTo>
                  <a:pt x="7063804" y="1723074"/>
                </a:lnTo>
                <a:cubicBezTo>
                  <a:pt x="7070866" y="1723074"/>
                  <a:pt x="7074395" y="1723074"/>
                  <a:pt x="7074395" y="1723074"/>
                </a:cubicBezTo>
                <a:cubicBezTo>
                  <a:pt x="7074395" y="1716013"/>
                  <a:pt x="7070866" y="1712482"/>
                  <a:pt x="7063804" y="1712482"/>
                </a:cubicBezTo>
                <a:close/>
                <a:moveTo>
                  <a:pt x="4649190" y="1712482"/>
                </a:moveTo>
                <a:lnTo>
                  <a:pt x="4649190" y="1723074"/>
                </a:lnTo>
                <a:lnTo>
                  <a:pt x="4659780" y="1712482"/>
                </a:lnTo>
                <a:cubicBezTo>
                  <a:pt x="4652720" y="1712482"/>
                  <a:pt x="4649190" y="1712482"/>
                  <a:pt x="4649190" y="1712482"/>
                </a:cubicBezTo>
                <a:close/>
                <a:moveTo>
                  <a:pt x="3063276" y="1709173"/>
                </a:moveTo>
                <a:cubicBezTo>
                  <a:pt x="3068571" y="1707850"/>
                  <a:pt x="3081810" y="1712482"/>
                  <a:pt x="3102990" y="1723074"/>
                </a:cubicBezTo>
                <a:cubicBezTo>
                  <a:pt x="3117111" y="1730133"/>
                  <a:pt x="3127701" y="1730133"/>
                  <a:pt x="3134762" y="1723074"/>
                </a:cubicBezTo>
                <a:cubicBezTo>
                  <a:pt x="3148882" y="1723074"/>
                  <a:pt x="3159472" y="1726603"/>
                  <a:pt x="3166533" y="1733663"/>
                </a:cubicBezTo>
                <a:lnTo>
                  <a:pt x="3155942" y="1733663"/>
                </a:lnTo>
                <a:cubicBezTo>
                  <a:pt x="3155942" y="1747784"/>
                  <a:pt x="3145351" y="1751314"/>
                  <a:pt x="3124171" y="1744253"/>
                </a:cubicBezTo>
                <a:cubicBezTo>
                  <a:pt x="3110050" y="1737194"/>
                  <a:pt x="3102990" y="1733663"/>
                  <a:pt x="3102990" y="1733663"/>
                </a:cubicBezTo>
                <a:cubicBezTo>
                  <a:pt x="3088869" y="1726603"/>
                  <a:pt x="3078279" y="1721309"/>
                  <a:pt x="3071218" y="1717778"/>
                </a:cubicBezTo>
                <a:cubicBezTo>
                  <a:pt x="3064160" y="1714247"/>
                  <a:pt x="3060629" y="1712482"/>
                  <a:pt x="3060629" y="1712482"/>
                </a:cubicBezTo>
                <a:cubicBezTo>
                  <a:pt x="3060629" y="1710718"/>
                  <a:pt x="3061511" y="1709615"/>
                  <a:pt x="3063276" y="1709173"/>
                </a:cubicBezTo>
                <a:close/>
                <a:moveTo>
                  <a:pt x="8917126" y="1701893"/>
                </a:moveTo>
                <a:lnTo>
                  <a:pt x="8927716" y="1701893"/>
                </a:lnTo>
                <a:lnTo>
                  <a:pt x="8917126" y="1712482"/>
                </a:lnTo>
                <a:close/>
                <a:moveTo>
                  <a:pt x="4405610" y="1701893"/>
                </a:moveTo>
                <a:lnTo>
                  <a:pt x="4405610" y="1712482"/>
                </a:lnTo>
                <a:lnTo>
                  <a:pt x="4416202" y="1701893"/>
                </a:lnTo>
                <a:cubicBezTo>
                  <a:pt x="4416202" y="1701893"/>
                  <a:pt x="4412670" y="1701893"/>
                  <a:pt x="4405610" y="1701893"/>
                </a:cubicBezTo>
                <a:close/>
                <a:moveTo>
                  <a:pt x="3643100" y="1701893"/>
                </a:moveTo>
                <a:lnTo>
                  <a:pt x="3653692" y="1701893"/>
                </a:lnTo>
                <a:lnTo>
                  <a:pt x="3653692" y="1712482"/>
                </a:lnTo>
                <a:cubicBezTo>
                  <a:pt x="3653692" y="1712482"/>
                  <a:pt x="3653692" y="1716013"/>
                  <a:pt x="3653692" y="1723074"/>
                </a:cubicBezTo>
                <a:lnTo>
                  <a:pt x="3643100" y="1723074"/>
                </a:lnTo>
                <a:cubicBezTo>
                  <a:pt x="3636040" y="1716013"/>
                  <a:pt x="3636040" y="1712482"/>
                  <a:pt x="3643100" y="1712482"/>
                </a:cubicBezTo>
                <a:cubicBezTo>
                  <a:pt x="3650161" y="1712482"/>
                  <a:pt x="3650161" y="1708953"/>
                  <a:pt x="3643100" y="1701893"/>
                </a:cubicBezTo>
                <a:close/>
                <a:moveTo>
                  <a:pt x="2562879" y="1701893"/>
                </a:moveTo>
                <a:lnTo>
                  <a:pt x="2615831" y="1712482"/>
                </a:lnTo>
                <a:cubicBezTo>
                  <a:pt x="2622892" y="1712482"/>
                  <a:pt x="2633481" y="1714247"/>
                  <a:pt x="2647602" y="1717778"/>
                </a:cubicBezTo>
                <a:cubicBezTo>
                  <a:pt x="2661723" y="1721309"/>
                  <a:pt x="2675844" y="1726603"/>
                  <a:pt x="2689964" y="1733663"/>
                </a:cubicBezTo>
                <a:cubicBezTo>
                  <a:pt x="2746447" y="1747784"/>
                  <a:pt x="2774687" y="1758374"/>
                  <a:pt x="2774687" y="1765434"/>
                </a:cubicBezTo>
                <a:cubicBezTo>
                  <a:pt x="2774687" y="1765434"/>
                  <a:pt x="2776452" y="1767199"/>
                  <a:pt x="2779984" y="1770730"/>
                </a:cubicBezTo>
                <a:cubicBezTo>
                  <a:pt x="2783512" y="1774261"/>
                  <a:pt x="2788808" y="1779555"/>
                  <a:pt x="2795868" y="1786615"/>
                </a:cubicBezTo>
                <a:cubicBezTo>
                  <a:pt x="2817049" y="1793676"/>
                  <a:pt x="2827639" y="1797205"/>
                  <a:pt x="2827639" y="1797205"/>
                </a:cubicBezTo>
                <a:cubicBezTo>
                  <a:pt x="2813519" y="1797205"/>
                  <a:pt x="2799399" y="1793676"/>
                  <a:pt x="2785278" y="1786615"/>
                </a:cubicBezTo>
                <a:cubicBezTo>
                  <a:pt x="2771157" y="1779555"/>
                  <a:pt x="2751742" y="1772495"/>
                  <a:pt x="2727032" y="1765434"/>
                </a:cubicBezTo>
                <a:cubicBezTo>
                  <a:pt x="2702319" y="1758374"/>
                  <a:pt x="2684669" y="1751314"/>
                  <a:pt x="2674080" y="1744253"/>
                </a:cubicBezTo>
                <a:cubicBezTo>
                  <a:pt x="2663488" y="1737194"/>
                  <a:pt x="2654663" y="1733663"/>
                  <a:pt x="2647602" y="1733663"/>
                </a:cubicBezTo>
                <a:cubicBezTo>
                  <a:pt x="2640543" y="1733663"/>
                  <a:pt x="2629952" y="1730133"/>
                  <a:pt x="2615831" y="1723074"/>
                </a:cubicBezTo>
                <a:cubicBezTo>
                  <a:pt x="2615831" y="1723074"/>
                  <a:pt x="2612301" y="1721309"/>
                  <a:pt x="2605241" y="1717778"/>
                </a:cubicBezTo>
                <a:cubicBezTo>
                  <a:pt x="2598181" y="1714247"/>
                  <a:pt x="2591120" y="1712482"/>
                  <a:pt x="2584060" y="1712482"/>
                </a:cubicBezTo>
                <a:cubicBezTo>
                  <a:pt x="2577000" y="1712482"/>
                  <a:pt x="2569938" y="1708953"/>
                  <a:pt x="2562879" y="1701893"/>
                </a:cubicBezTo>
                <a:close/>
                <a:moveTo>
                  <a:pt x="7009528" y="1695273"/>
                </a:moveTo>
                <a:cubicBezTo>
                  <a:pt x="7008646" y="1694391"/>
                  <a:pt x="7007322" y="1694832"/>
                  <a:pt x="7005558" y="1696597"/>
                </a:cubicBezTo>
                <a:cubicBezTo>
                  <a:pt x="7002026" y="1700128"/>
                  <a:pt x="6996732" y="1701893"/>
                  <a:pt x="6989670" y="1701893"/>
                </a:cubicBezTo>
                <a:lnTo>
                  <a:pt x="6989670" y="1712482"/>
                </a:lnTo>
                <a:cubicBezTo>
                  <a:pt x="6996732" y="1705422"/>
                  <a:pt x="7003792" y="1705422"/>
                  <a:pt x="7010852" y="1712482"/>
                </a:cubicBezTo>
                <a:cubicBezTo>
                  <a:pt x="7017914" y="1712482"/>
                  <a:pt x="7023208" y="1712482"/>
                  <a:pt x="7026737" y="1712482"/>
                </a:cubicBezTo>
                <a:cubicBezTo>
                  <a:pt x="7030266" y="1712482"/>
                  <a:pt x="7032033" y="1710718"/>
                  <a:pt x="7032033" y="1707187"/>
                </a:cubicBezTo>
                <a:cubicBezTo>
                  <a:pt x="7032033" y="1703657"/>
                  <a:pt x="7032033" y="1701893"/>
                  <a:pt x="7032033" y="1701893"/>
                </a:cubicBezTo>
                <a:lnTo>
                  <a:pt x="7010852" y="1701893"/>
                </a:lnTo>
                <a:cubicBezTo>
                  <a:pt x="7010852" y="1698363"/>
                  <a:pt x="7010410" y="1696156"/>
                  <a:pt x="7009528" y="1695273"/>
                </a:cubicBezTo>
                <a:close/>
                <a:moveTo>
                  <a:pt x="8345244" y="1691301"/>
                </a:moveTo>
                <a:cubicBezTo>
                  <a:pt x="8352305" y="1691301"/>
                  <a:pt x="8361130" y="1693066"/>
                  <a:pt x="8371720" y="1696597"/>
                </a:cubicBezTo>
                <a:cubicBezTo>
                  <a:pt x="8382310" y="1700128"/>
                  <a:pt x="8389372" y="1703657"/>
                  <a:pt x="8392901" y="1707187"/>
                </a:cubicBezTo>
                <a:cubicBezTo>
                  <a:pt x="8396431" y="1710718"/>
                  <a:pt x="8394666" y="1716013"/>
                  <a:pt x="8387606" y="1723074"/>
                </a:cubicBezTo>
                <a:lnTo>
                  <a:pt x="8355835" y="1723074"/>
                </a:lnTo>
                <a:cubicBezTo>
                  <a:pt x="8362895" y="1716013"/>
                  <a:pt x="8369954" y="1712482"/>
                  <a:pt x="8377016" y="1712482"/>
                </a:cubicBezTo>
                <a:lnTo>
                  <a:pt x="8355835" y="1701893"/>
                </a:lnTo>
                <a:close/>
                <a:moveTo>
                  <a:pt x="7625096" y="1691301"/>
                </a:moveTo>
                <a:cubicBezTo>
                  <a:pt x="7618034" y="1691301"/>
                  <a:pt x="7614505" y="1694832"/>
                  <a:pt x="7614505" y="1701893"/>
                </a:cubicBezTo>
                <a:cubicBezTo>
                  <a:pt x="7621567" y="1701893"/>
                  <a:pt x="7632156" y="1698362"/>
                  <a:pt x="7646278" y="1691301"/>
                </a:cubicBezTo>
                <a:close/>
                <a:moveTo>
                  <a:pt x="4172621" y="1691301"/>
                </a:moveTo>
                <a:cubicBezTo>
                  <a:pt x="4172621" y="1698362"/>
                  <a:pt x="4169092" y="1701893"/>
                  <a:pt x="4162031" y="1701893"/>
                </a:cubicBezTo>
                <a:lnTo>
                  <a:pt x="4172621" y="1723074"/>
                </a:lnTo>
                <a:cubicBezTo>
                  <a:pt x="4200862" y="1723074"/>
                  <a:pt x="4214983" y="1723074"/>
                  <a:pt x="4214983" y="1723074"/>
                </a:cubicBezTo>
                <a:cubicBezTo>
                  <a:pt x="4214983" y="1716013"/>
                  <a:pt x="4207922" y="1712482"/>
                  <a:pt x="4193802" y="1712482"/>
                </a:cubicBezTo>
                <a:lnTo>
                  <a:pt x="4193802" y="1701893"/>
                </a:lnTo>
                <a:cubicBezTo>
                  <a:pt x="4186743" y="1701893"/>
                  <a:pt x="4183212" y="1698362"/>
                  <a:pt x="4183212" y="1691301"/>
                </a:cubicBezTo>
                <a:cubicBezTo>
                  <a:pt x="4176152" y="1691301"/>
                  <a:pt x="4172621" y="1691301"/>
                  <a:pt x="4172621" y="1691301"/>
                </a:cubicBezTo>
                <a:close/>
                <a:moveTo>
                  <a:pt x="7233251" y="1680711"/>
                </a:moveTo>
                <a:lnTo>
                  <a:pt x="7222660" y="1691301"/>
                </a:lnTo>
                <a:cubicBezTo>
                  <a:pt x="7250902" y="1698362"/>
                  <a:pt x="7272082" y="1703657"/>
                  <a:pt x="7286203" y="1707187"/>
                </a:cubicBezTo>
                <a:cubicBezTo>
                  <a:pt x="7300322" y="1710718"/>
                  <a:pt x="7314444" y="1708953"/>
                  <a:pt x="7328564" y="1701893"/>
                </a:cubicBezTo>
                <a:cubicBezTo>
                  <a:pt x="7335626" y="1701893"/>
                  <a:pt x="7339155" y="1701893"/>
                  <a:pt x="7339155" y="1701893"/>
                </a:cubicBezTo>
                <a:cubicBezTo>
                  <a:pt x="7339155" y="1694832"/>
                  <a:pt x="7335626" y="1691301"/>
                  <a:pt x="7328564" y="1691301"/>
                </a:cubicBezTo>
                <a:cubicBezTo>
                  <a:pt x="7321504" y="1691301"/>
                  <a:pt x="7312678" y="1693066"/>
                  <a:pt x="7302088" y="1696597"/>
                </a:cubicBezTo>
                <a:cubicBezTo>
                  <a:pt x="7291498" y="1700128"/>
                  <a:pt x="7284437" y="1701893"/>
                  <a:pt x="7280908" y="1701893"/>
                </a:cubicBezTo>
                <a:cubicBezTo>
                  <a:pt x="7277378" y="1701893"/>
                  <a:pt x="7275612" y="1698362"/>
                  <a:pt x="7275612" y="1691301"/>
                </a:cubicBezTo>
                <a:cubicBezTo>
                  <a:pt x="7275612" y="1684242"/>
                  <a:pt x="7261492" y="1680711"/>
                  <a:pt x="7233251" y="1680711"/>
                </a:cubicBezTo>
                <a:close/>
                <a:moveTo>
                  <a:pt x="4829228" y="1680711"/>
                </a:moveTo>
                <a:cubicBezTo>
                  <a:pt x="4829228" y="1687772"/>
                  <a:pt x="4829228" y="1691301"/>
                  <a:pt x="4829228" y="1691301"/>
                </a:cubicBezTo>
                <a:cubicBezTo>
                  <a:pt x="4829228" y="1691301"/>
                  <a:pt x="4832757" y="1687772"/>
                  <a:pt x="4839818" y="1680711"/>
                </a:cubicBezTo>
                <a:cubicBezTo>
                  <a:pt x="4832757" y="1680711"/>
                  <a:pt x="4829228" y="1680711"/>
                  <a:pt x="4829228" y="1680711"/>
                </a:cubicBezTo>
                <a:close/>
                <a:moveTo>
                  <a:pt x="2986495" y="1680711"/>
                </a:moveTo>
                <a:cubicBezTo>
                  <a:pt x="2993556" y="1680711"/>
                  <a:pt x="2997086" y="1684242"/>
                  <a:pt x="2997086" y="1691301"/>
                </a:cubicBezTo>
                <a:cubicBezTo>
                  <a:pt x="2997086" y="1691301"/>
                  <a:pt x="2993556" y="1691301"/>
                  <a:pt x="2986495" y="1691301"/>
                </a:cubicBezTo>
                <a:cubicBezTo>
                  <a:pt x="2979435" y="1691301"/>
                  <a:pt x="2975906" y="1691301"/>
                  <a:pt x="2975906" y="1691301"/>
                </a:cubicBezTo>
                <a:cubicBezTo>
                  <a:pt x="2975906" y="1691301"/>
                  <a:pt x="2979435" y="1687772"/>
                  <a:pt x="2986495" y="1680711"/>
                </a:cubicBezTo>
                <a:close/>
                <a:moveTo>
                  <a:pt x="4900712" y="1675416"/>
                </a:moveTo>
                <a:cubicBezTo>
                  <a:pt x="4898948" y="1675416"/>
                  <a:pt x="4896300" y="1677182"/>
                  <a:pt x="4892770" y="1680711"/>
                </a:cubicBezTo>
                <a:lnTo>
                  <a:pt x="4903360" y="1680711"/>
                </a:lnTo>
                <a:cubicBezTo>
                  <a:pt x="4903360" y="1677182"/>
                  <a:pt x="4902478" y="1675416"/>
                  <a:pt x="4900712" y="1675416"/>
                </a:cubicBezTo>
                <a:close/>
                <a:moveTo>
                  <a:pt x="7175004" y="1670122"/>
                </a:moveTo>
                <a:cubicBezTo>
                  <a:pt x="7171474" y="1670122"/>
                  <a:pt x="7169708" y="1671886"/>
                  <a:pt x="7169708" y="1675416"/>
                </a:cubicBezTo>
                <a:cubicBezTo>
                  <a:pt x="7169708" y="1678947"/>
                  <a:pt x="7173238" y="1680711"/>
                  <a:pt x="7180299" y="1680711"/>
                </a:cubicBezTo>
                <a:cubicBezTo>
                  <a:pt x="7180299" y="1673651"/>
                  <a:pt x="7178533" y="1670122"/>
                  <a:pt x="7175004" y="1670122"/>
                </a:cubicBezTo>
                <a:close/>
                <a:moveTo>
                  <a:pt x="4913950" y="1670122"/>
                </a:moveTo>
                <a:lnTo>
                  <a:pt x="4945722" y="1691301"/>
                </a:lnTo>
                <a:cubicBezTo>
                  <a:pt x="4952782" y="1691301"/>
                  <a:pt x="4956312" y="1689537"/>
                  <a:pt x="4956312" y="1686007"/>
                </a:cubicBezTo>
                <a:cubicBezTo>
                  <a:pt x="4956312" y="1682476"/>
                  <a:pt x="4952782" y="1680711"/>
                  <a:pt x="4945722" y="1680711"/>
                </a:cubicBezTo>
                <a:cubicBezTo>
                  <a:pt x="4938661" y="1680711"/>
                  <a:pt x="4935132" y="1680711"/>
                  <a:pt x="4935132" y="1680711"/>
                </a:cubicBezTo>
                <a:cubicBezTo>
                  <a:pt x="4935132" y="1680711"/>
                  <a:pt x="4931600" y="1677181"/>
                  <a:pt x="4924540" y="1670122"/>
                </a:cubicBezTo>
                <a:cubicBezTo>
                  <a:pt x="4917480" y="1670122"/>
                  <a:pt x="4913950" y="1670122"/>
                  <a:pt x="4913950" y="1670122"/>
                </a:cubicBezTo>
                <a:close/>
                <a:moveTo>
                  <a:pt x="8207569" y="1659530"/>
                </a:moveTo>
                <a:cubicBezTo>
                  <a:pt x="8228750" y="1659530"/>
                  <a:pt x="8246401" y="1663061"/>
                  <a:pt x="8260521" y="1670122"/>
                </a:cubicBezTo>
                <a:lnTo>
                  <a:pt x="8249931" y="1680711"/>
                </a:lnTo>
                <a:cubicBezTo>
                  <a:pt x="8235810" y="1673651"/>
                  <a:pt x="8228750" y="1670122"/>
                  <a:pt x="8228750" y="1670122"/>
                </a:cubicBezTo>
                <a:close/>
                <a:moveTo>
                  <a:pt x="7836904" y="1659530"/>
                </a:moveTo>
                <a:lnTo>
                  <a:pt x="7858085" y="1659530"/>
                </a:lnTo>
                <a:lnTo>
                  <a:pt x="7879267" y="1670122"/>
                </a:lnTo>
                <a:lnTo>
                  <a:pt x="7900446" y="1670122"/>
                </a:lnTo>
                <a:cubicBezTo>
                  <a:pt x="7907508" y="1677181"/>
                  <a:pt x="7911038" y="1680711"/>
                  <a:pt x="7911038" y="1680711"/>
                </a:cubicBezTo>
                <a:cubicBezTo>
                  <a:pt x="7911038" y="1680711"/>
                  <a:pt x="7916332" y="1680711"/>
                  <a:pt x="7926923" y="1680711"/>
                </a:cubicBezTo>
                <a:cubicBezTo>
                  <a:pt x="7937513" y="1680711"/>
                  <a:pt x="7946338" y="1684242"/>
                  <a:pt x="7953398" y="1691301"/>
                </a:cubicBezTo>
                <a:cubicBezTo>
                  <a:pt x="7981640" y="1698362"/>
                  <a:pt x="8002821" y="1705422"/>
                  <a:pt x="8016942" y="1712482"/>
                </a:cubicBezTo>
                <a:lnTo>
                  <a:pt x="8027531" y="1723074"/>
                </a:lnTo>
                <a:cubicBezTo>
                  <a:pt x="8013412" y="1716013"/>
                  <a:pt x="8002821" y="1712482"/>
                  <a:pt x="7995760" y="1712482"/>
                </a:cubicBezTo>
                <a:cubicBezTo>
                  <a:pt x="7981640" y="1705422"/>
                  <a:pt x="7974579" y="1703657"/>
                  <a:pt x="7974579" y="1707187"/>
                </a:cubicBezTo>
                <a:cubicBezTo>
                  <a:pt x="7974579" y="1710718"/>
                  <a:pt x="7967519" y="1708953"/>
                  <a:pt x="7953398" y="1701893"/>
                </a:cubicBezTo>
                <a:cubicBezTo>
                  <a:pt x="7946338" y="1694832"/>
                  <a:pt x="7918098" y="1687772"/>
                  <a:pt x="7868675" y="1680711"/>
                </a:cubicBezTo>
                <a:cubicBezTo>
                  <a:pt x="7847494" y="1673651"/>
                  <a:pt x="7836904" y="1666591"/>
                  <a:pt x="7836904" y="1659530"/>
                </a:cubicBezTo>
                <a:close/>
                <a:moveTo>
                  <a:pt x="7476830" y="1659530"/>
                </a:moveTo>
                <a:cubicBezTo>
                  <a:pt x="7498011" y="1666591"/>
                  <a:pt x="7512130" y="1670122"/>
                  <a:pt x="7519192" y="1670122"/>
                </a:cubicBezTo>
                <a:lnTo>
                  <a:pt x="7519192" y="1659530"/>
                </a:lnTo>
                <a:cubicBezTo>
                  <a:pt x="7505072" y="1659530"/>
                  <a:pt x="7496245" y="1659530"/>
                  <a:pt x="7492716" y="1659530"/>
                </a:cubicBezTo>
                <a:cubicBezTo>
                  <a:pt x="7490951" y="1659530"/>
                  <a:pt x="7487861" y="1659530"/>
                  <a:pt x="7483450" y="1659530"/>
                </a:cubicBezTo>
                <a:close/>
                <a:moveTo>
                  <a:pt x="7296793" y="1659530"/>
                </a:moveTo>
                <a:lnTo>
                  <a:pt x="7286203" y="1670122"/>
                </a:lnTo>
                <a:cubicBezTo>
                  <a:pt x="7286203" y="1670122"/>
                  <a:pt x="7291498" y="1670122"/>
                  <a:pt x="7302088" y="1670122"/>
                </a:cubicBezTo>
                <a:cubicBezTo>
                  <a:pt x="7312678" y="1670122"/>
                  <a:pt x="7317974" y="1668357"/>
                  <a:pt x="7317974" y="1664826"/>
                </a:cubicBezTo>
                <a:cubicBezTo>
                  <a:pt x="7317974" y="1661295"/>
                  <a:pt x="7316208" y="1659530"/>
                  <a:pt x="7312678" y="1659530"/>
                </a:cubicBezTo>
                <a:cubicBezTo>
                  <a:pt x="7309149" y="1659530"/>
                  <a:pt x="7303854" y="1659530"/>
                  <a:pt x="7296793" y="1659530"/>
                </a:cubicBezTo>
                <a:close/>
                <a:moveTo>
                  <a:pt x="4490334" y="1659530"/>
                </a:moveTo>
                <a:lnTo>
                  <a:pt x="4490334" y="1670122"/>
                </a:lnTo>
                <a:lnTo>
                  <a:pt x="4500924" y="1670122"/>
                </a:lnTo>
                <a:cubicBezTo>
                  <a:pt x="4500924" y="1663061"/>
                  <a:pt x="4497394" y="1659530"/>
                  <a:pt x="4490334" y="1659530"/>
                </a:cubicBezTo>
                <a:close/>
                <a:moveTo>
                  <a:pt x="3219485" y="1659530"/>
                </a:moveTo>
                <a:cubicBezTo>
                  <a:pt x="3219485" y="1666591"/>
                  <a:pt x="3219485" y="1670122"/>
                  <a:pt x="3219485" y="1670122"/>
                </a:cubicBezTo>
                <a:lnTo>
                  <a:pt x="3230075" y="1670122"/>
                </a:lnTo>
                <a:close/>
                <a:moveTo>
                  <a:pt x="4003175" y="1648940"/>
                </a:moveTo>
                <a:lnTo>
                  <a:pt x="4024356" y="1648940"/>
                </a:lnTo>
                <a:lnTo>
                  <a:pt x="4024356" y="1659530"/>
                </a:lnTo>
                <a:cubicBezTo>
                  <a:pt x="4017296" y="1659530"/>
                  <a:pt x="4010236" y="1656001"/>
                  <a:pt x="4003175" y="1648940"/>
                </a:cubicBezTo>
                <a:close/>
                <a:moveTo>
                  <a:pt x="7512964" y="1644577"/>
                </a:moveTo>
                <a:lnTo>
                  <a:pt x="7509924" y="1647617"/>
                </a:lnTo>
                <a:cubicBezTo>
                  <a:pt x="7509044" y="1648499"/>
                  <a:pt x="7508601" y="1648940"/>
                  <a:pt x="7508601" y="1648940"/>
                </a:cubicBezTo>
                <a:close/>
                <a:moveTo>
                  <a:pt x="8030180" y="1643646"/>
                </a:moveTo>
                <a:cubicBezTo>
                  <a:pt x="8031945" y="1643646"/>
                  <a:pt x="8034592" y="1645411"/>
                  <a:pt x="8038123" y="1648940"/>
                </a:cubicBezTo>
                <a:lnTo>
                  <a:pt x="8027531" y="1648940"/>
                </a:lnTo>
                <a:cubicBezTo>
                  <a:pt x="8027531" y="1645411"/>
                  <a:pt x="8028414" y="1643646"/>
                  <a:pt x="8030180" y="1643646"/>
                </a:cubicBezTo>
                <a:close/>
                <a:moveTo>
                  <a:pt x="8154617" y="1638349"/>
                </a:moveTo>
                <a:lnTo>
                  <a:pt x="8175798" y="1648940"/>
                </a:lnTo>
                <a:cubicBezTo>
                  <a:pt x="8168737" y="1648940"/>
                  <a:pt x="8161677" y="1648940"/>
                  <a:pt x="8154617" y="1648940"/>
                </a:cubicBezTo>
                <a:close/>
                <a:moveTo>
                  <a:pt x="7275612" y="1638349"/>
                </a:moveTo>
                <a:cubicBezTo>
                  <a:pt x="7275612" y="1645410"/>
                  <a:pt x="7275612" y="1652470"/>
                  <a:pt x="7275612" y="1659530"/>
                </a:cubicBezTo>
                <a:lnTo>
                  <a:pt x="7296793" y="1648940"/>
                </a:lnTo>
                <a:cubicBezTo>
                  <a:pt x="7303854" y="1648940"/>
                  <a:pt x="7309149" y="1650705"/>
                  <a:pt x="7312678" y="1654235"/>
                </a:cubicBezTo>
                <a:cubicBezTo>
                  <a:pt x="7316208" y="1657766"/>
                  <a:pt x="7321504" y="1659530"/>
                  <a:pt x="7328564" y="1659530"/>
                </a:cubicBezTo>
                <a:cubicBezTo>
                  <a:pt x="7342684" y="1652470"/>
                  <a:pt x="7339155" y="1645410"/>
                  <a:pt x="7317974" y="1638349"/>
                </a:cubicBezTo>
                <a:lnTo>
                  <a:pt x="7296793" y="1638349"/>
                </a:lnTo>
                <a:close/>
                <a:moveTo>
                  <a:pt x="2859410" y="1638349"/>
                </a:moveTo>
                <a:cubicBezTo>
                  <a:pt x="2859410" y="1638349"/>
                  <a:pt x="2862941" y="1638349"/>
                  <a:pt x="2870002" y="1638349"/>
                </a:cubicBezTo>
                <a:cubicBezTo>
                  <a:pt x="2870002" y="1645410"/>
                  <a:pt x="2866471" y="1648940"/>
                  <a:pt x="2859410" y="1648940"/>
                </a:cubicBezTo>
                <a:close/>
                <a:moveTo>
                  <a:pt x="7717762" y="1633055"/>
                </a:moveTo>
                <a:cubicBezTo>
                  <a:pt x="7719528" y="1633055"/>
                  <a:pt x="7720409" y="1634820"/>
                  <a:pt x="7720409" y="1638349"/>
                </a:cubicBezTo>
                <a:cubicBezTo>
                  <a:pt x="7720409" y="1638349"/>
                  <a:pt x="7722175" y="1638349"/>
                  <a:pt x="7725704" y="1638349"/>
                </a:cubicBezTo>
                <a:cubicBezTo>
                  <a:pt x="7729234" y="1638349"/>
                  <a:pt x="7734530" y="1638349"/>
                  <a:pt x="7741590" y="1638349"/>
                </a:cubicBezTo>
                <a:lnTo>
                  <a:pt x="7762772" y="1648940"/>
                </a:lnTo>
                <a:lnTo>
                  <a:pt x="7741590" y="1648940"/>
                </a:lnTo>
                <a:lnTo>
                  <a:pt x="7709820" y="1638349"/>
                </a:lnTo>
                <a:cubicBezTo>
                  <a:pt x="7713350" y="1634820"/>
                  <a:pt x="7715998" y="1633055"/>
                  <a:pt x="7717762" y="1633055"/>
                </a:cubicBezTo>
                <a:close/>
                <a:moveTo>
                  <a:pt x="7634362" y="1630406"/>
                </a:moveTo>
                <a:cubicBezTo>
                  <a:pt x="7631716" y="1630406"/>
                  <a:pt x="7628626" y="1631290"/>
                  <a:pt x="7625096" y="1633055"/>
                </a:cubicBezTo>
                <a:cubicBezTo>
                  <a:pt x="7618034" y="1636584"/>
                  <a:pt x="7618034" y="1641880"/>
                  <a:pt x="7625096" y="1648940"/>
                </a:cubicBezTo>
                <a:lnTo>
                  <a:pt x="7646278" y="1638349"/>
                </a:lnTo>
                <a:cubicBezTo>
                  <a:pt x="7646278" y="1638349"/>
                  <a:pt x="7644511" y="1636584"/>
                  <a:pt x="7640982" y="1633055"/>
                </a:cubicBezTo>
                <a:cubicBezTo>
                  <a:pt x="7639217" y="1631290"/>
                  <a:pt x="7637010" y="1630406"/>
                  <a:pt x="7634362" y="1630406"/>
                </a:cubicBezTo>
                <a:close/>
                <a:moveTo>
                  <a:pt x="7762772" y="1627759"/>
                </a:moveTo>
                <a:lnTo>
                  <a:pt x="7773361" y="1627759"/>
                </a:lnTo>
                <a:cubicBezTo>
                  <a:pt x="7773361" y="1634820"/>
                  <a:pt x="7778656" y="1636584"/>
                  <a:pt x="7789248" y="1633055"/>
                </a:cubicBezTo>
                <a:cubicBezTo>
                  <a:pt x="7799838" y="1629524"/>
                  <a:pt x="7806898" y="1631290"/>
                  <a:pt x="7810428" y="1638349"/>
                </a:cubicBezTo>
                <a:cubicBezTo>
                  <a:pt x="7813957" y="1645410"/>
                  <a:pt x="7819253" y="1648940"/>
                  <a:pt x="7826313" y="1648940"/>
                </a:cubicBezTo>
                <a:lnTo>
                  <a:pt x="7830285" y="1648940"/>
                </a:lnTo>
                <a:cubicBezTo>
                  <a:pt x="7829403" y="1648940"/>
                  <a:pt x="7829844" y="1648940"/>
                  <a:pt x="7831609" y="1648940"/>
                </a:cubicBezTo>
                <a:lnTo>
                  <a:pt x="7836904" y="1648940"/>
                </a:lnTo>
                <a:lnTo>
                  <a:pt x="7826313" y="1659530"/>
                </a:lnTo>
                <a:lnTo>
                  <a:pt x="7805134" y="1648940"/>
                </a:lnTo>
                <a:cubicBezTo>
                  <a:pt x="7805134" y="1641880"/>
                  <a:pt x="7801604" y="1641880"/>
                  <a:pt x="7794542" y="1648940"/>
                </a:cubicBezTo>
                <a:lnTo>
                  <a:pt x="7794542" y="1638349"/>
                </a:lnTo>
                <a:cubicBezTo>
                  <a:pt x="7794542" y="1638349"/>
                  <a:pt x="7791012" y="1638349"/>
                  <a:pt x="7783952" y="1638349"/>
                </a:cubicBezTo>
                <a:cubicBezTo>
                  <a:pt x="7776892" y="1638349"/>
                  <a:pt x="7771596" y="1638349"/>
                  <a:pt x="7768067" y="1638349"/>
                </a:cubicBezTo>
                <a:cubicBezTo>
                  <a:pt x="7764538" y="1638349"/>
                  <a:pt x="7762772" y="1634820"/>
                  <a:pt x="7762772" y="1627759"/>
                </a:cubicBezTo>
                <a:close/>
                <a:moveTo>
                  <a:pt x="7582734" y="1617170"/>
                </a:moveTo>
                <a:lnTo>
                  <a:pt x="7582734" y="1627759"/>
                </a:lnTo>
                <a:cubicBezTo>
                  <a:pt x="7589794" y="1627759"/>
                  <a:pt x="7593326" y="1629524"/>
                  <a:pt x="7593326" y="1633055"/>
                </a:cubicBezTo>
                <a:cubicBezTo>
                  <a:pt x="7593326" y="1636584"/>
                  <a:pt x="7593326" y="1638349"/>
                  <a:pt x="7593326" y="1638349"/>
                </a:cubicBezTo>
                <a:cubicBezTo>
                  <a:pt x="7600386" y="1638349"/>
                  <a:pt x="7603915" y="1638349"/>
                  <a:pt x="7603915" y="1638349"/>
                </a:cubicBezTo>
                <a:close/>
                <a:moveTo>
                  <a:pt x="2774687" y="1617170"/>
                </a:moveTo>
                <a:lnTo>
                  <a:pt x="2774687" y="1627759"/>
                </a:lnTo>
                <a:cubicBezTo>
                  <a:pt x="2774687" y="1634820"/>
                  <a:pt x="2772923" y="1636584"/>
                  <a:pt x="2769392" y="1633055"/>
                </a:cubicBezTo>
                <a:cubicBezTo>
                  <a:pt x="2765863" y="1629524"/>
                  <a:pt x="2764097" y="1625995"/>
                  <a:pt x="2764097" y="1622464"/>
                </a:cubicBezTo>
                <a:cubicBezTo>
                  <a:pt x="2764097" y="1618934"/>
                  <a:pt x="2767627" y="1617170"/>
                  <a:pt x="2774687" y="1617170"/>
                </a:cubicBezTo>
                <a:close/>
                <a:moveTo>
                  <a:pt x="8022237" y="1606578"/>
                </a:moveTo>
                <a:cubicBezTo>
                  <a:pt x="8025767" y="1606578"/>
                  <a:pt x="8027531" y="1606578"/>
                  <a:pt x="8027531" y="1606578"/>
                </a:cubicBezTo>
                <a:cubicBezTo>
                  <a:pt x="8027531" y="1606578"/>
                  <a:pt x="8031061" y="1606578"/>
                  <a:pt x="8038123" y="1606578"/>
                </a:cubicBezTo>
                <a:lnTo>
                  <a:pt x="8080483" y="1617170"/>
                </a:lnTo>
                <a:cubicBezTo>
                  <a:pt x="8101664" y="1624228"/>
                  <a:pt x="8112254" y="1631290"/>
                  <a:pt x="8112254" y="1638349"/>
                </a:cubicBezTo>
                <a:lnTo>
                  <a:pt x="8101664" y="1638349"/>
                </a:lnTo>
                <a:close/>
                <a:moveTo>
                  <a:pt x="7529782" y="1606578"/>
                </a:moveTo>
                <a:lnTo>
                  <a:pt x="7529782" y="1617170"/>
                </a:lnTo>
                <a:cubicBezTo>
                  <a:pt x="7529782" y="1617170"/>
                  <a:pt x="7533312" y="1613639"/>
                  <a:pt x="7540374" y="1606578"/>
                </a:cubicBezTo>
                <a:close/>
                <a:moveTo>
                  <a:pt x="3145351" y="1606578"/>
                </a:moveTo>
                <a:lnTo>
                  <a:pt x="3166533" y="1606578"/>
                </a:lnTo>
                <a:lnTo>
                  <a:pt x="3166533" y="1617170"/>
                </a:lnTo>
                <a:cubicBezTo>
                  <a:pt x="3152412" y="1617170"/>
                  <a:pt x="3145351" y="1613639"/>
                  <a:pt x="3145351" y="1606578"/>
                </a:cubicBezTo>
                <a:close/>
                <a:moveTo>
                  <a:pt x="8610004" y="1595988"/>
                </a:moveTo>
                <a:cubicBezTo>
                  <a:pt x="8610004" y="1595988"/>
                  <a:pt x="8613533" y="1595988"/>
                  <a:pt x="8620595" y="1595988"/>
                </a:cubicBezTo>
                <a:lnTo>
                  <a:pt x="8641775" y="1595988"/>
                </a:lnTo>
                <a:lnTo>
                  <a:pt x="8652366" y="1595988"/>
                </a:lnTo>
                <a:cubicBezTo>
                  <a:pt x="8652366" y="1595988"/>
                  <a:pt x="8654131" y="1597753"/>
                  <a:pt x="8657660" y="1601283"/>
                </a:cubicBezTo>
                <a:cubicBezTo>
                  <a:pt x="8661189" y="1604814"/>
                  <a:pt x="8666487" y="1606578"/>
                  <a:pt x="8673545" y="1606578"/>
                </a:cubicBezTo>
                <a:cubicBezTo>
                  <a:pt x="8680607" y="1606578"/>
                  <a:pt x="8692962" y="1610109"/>
                  <a:pt x="8710613" y="1617170"/>
                </a:cubicBezTo>
                <a:cubicBezTo>
                  <a:pt x="8728264" y="1624228"/>
                  <a:pt x="8744149" y="1631290"/>
                  <a:pt x="8758270" y="1638349"/>
                </a:cubicBezTo>
                <a:cubicBezTo>
                  <a:pt x="8765332" y="1638349"/>
                  <a:pt x="8770626" y="1638349"/>
                  <a:pt x="8774155" y="1638349"/>
                </a:cubicBezTo>
                <a:cubicBezTo>
                  <a:pt x="8777685" y="1638349"/>
                  <a:pt x="8781217" y="1638349"/>
                  <a:pt x="8784747" y="1638349"/>
                </a:cubicBezTo>
                <a:cubicBezTo>
                  <a:pt x="8788276" y="1638349"/>
                  <a:pt x="8791807" y="1640114"/>
                  <a:pt x="8795336" y="1643645"/>
                </a:cubicBezTo>
                <a:cubicBezTo>
                  <a:pt x="8798866" y="1647176"/>
                  <a:pt x="8800632" y="1648940"/>
                  <a:pt x="8800632" y="1648940"/>
                </a:cubicBezTo>
                <a:lnTo>
                  <a:pt x="8821812" y="1670122"/>
                </a:lnTo>
                <a:cubicBezTo>
                  <a:pt x="8835932" y="1677181"/>
                  <a:pt x="8842993" y="1680711"/>
                  <a:pt x="8842993" y="1680711"/>
                </a:cubicBezTo>
                <a:lnTo>
                  <a:pt x="8800632" y="1680711"/>
                </a:lnTo>
                <a:lnTo>
                  <a:pt x="8768861" y="1659530"/>
                </a:lnTo>
                <a:cubicBezTo>
                  <a:pt x="8761799" y="1659530"/>
                  <a:pt x="8754740" y="1657766"/>
                  <a:pt x="8747679" y="1654235"/>
                </a:cubicBezTo>
                <a:cubicBezTo>
                  <a:pt x="8740620" y="1650705"/>
                  <a:pt x="8737089" y="1648940"/>
                  <a:pt x="8737089" y="1648940"/>
                </a:cubicBezTo>
                <a:cubicBezTo>
                  <a:pt x="8737089" y="1648940"/>
                  <a:pt x="8731793" y="1647176"/>
                  <a:pt x="8721203" y="1643645"/>
                </a:cubicBezTo>
                <a:cubicBezTo>
                  <a:pt x="8710613" y="1640114"/>
                  <a:pt x="8705318" y="1638349"/>
                  <a:pt x="8705318" y="1638349"/>
                </a:cubicBezTo>
                <a:cubicBezTo>
                  <a:pt x="8705318" y="1638349"/>
                  <a:pt x="8701788" y="1634820"/>
                  <a:pt x="8694728" y="1627759"/>
                </a:cubicBezTo>
                <a:cubicBezTo>
                  <a:pt x="8694728" y="1627759"/>
                  <a:pt x="8692962" y="1625995"/>
                  <a:pt x="8689432" y="1622464"/>
                </a:cubicBezTo>
                <a:cubicBezTo>
                  <a:pt x="8685903" y="1618934"/>
                  <a:pt x="8682372" y="1617170"/>
                  <a:pt x="8678843" y="1617170"/>
                </a:cubicBezTo>
                <a:cubicBezTo>
                  <a:pt x="8675313" y="1617170"/>
                  <a:pt x="8670016" y="1617170"/>
                  <a:pt x="8662957" y="1617170"/>
                </a:cubicBezTo>
                <a:cubicBezTo>
                  <a:pt x="8662957" y="1617170"/>
                  <a:pt x="8655895" y="1617170"/>
                  <a:pt x="8641775" y="1617170"/>
                </a:cubicBezTo>
                <a:cubicBezTo>
                  <a:pt x="8634714" y="1617170"/>
                  <a:pt x="8627655" y="1615403"/>
                  <a:pt x="8620595" y="1611874"/>
                </a:cubicBezTo>
                <a:cubicBezTo>
                  <a:pt x="8613533" y="1608343"/>
                  <a:pt x="8610004" y="1603047"/>
                  <a:pt x="8610004" y="1595988"/>
                </a:cubicBezTo>
                <a:close/>
                <a:moveTo>
                  <a:pt x="7900446" y="1595988"/>
                </a:moveTo>
                <a:lnTo>
                  <a:pt x="7911038" y="1595988"/>
                </a:lnTo>
                <a:lnTo>
                  <a:pt x="7911038" y="1606578"/>
                </a:lnTo>
                <a:cubicBezTo>
                  <a:pt x="7911038" y="1606578"/>
                  <a:pt x="7907508" y="1603047"/>
                  <a:pt x="7900446" y="1595988"/>
                </a:cubicBezTo>
                <a:close/>
                <a:moveTo>
                  <a:pt x="7720409" y="1595988"/>
                </a:moveTo>
                <a:cubicBezTo>
                  <a:pt x="7727471" y="1595988"/>
                  <a:pt x="7731000" y="1597753"/>
                  <a:pt x="7731000" y="1601283"/>
                </a:cubicBezTo>
                <a:cubicBezTo>
                  <a:pt x="7731000" y="1604814"/>
                  <a:pt x="7731000" y="1610109"/>
                  <a:pt x="7731000" y="1617170"/>
                </a:cubicBezTo>
                <a:lnTo>
                  <a:pt x="7731000" y="1627759"/>
                </a:lnTo>
                <a:cubicBezTo>
                  <a:pt x="7731000" y="1627759"/>
                  <a:pt x="7727471" y="1625995"/>
                  <a:pt x="7720409" y="1622464"/>
                </a:cubicBezTo>
                <a:cubicBezTo>
                  <a:pt x="7713348" y="1618934"/>
                  <a:pt x="7709820" y="1613639"/>
                  <a:pt x="7709820" y="1606578"/>
                </a:cubicBezTo>
                <a:close/>
                <a:moveTo>
                  <a:pt x="3463064" y="1595988"/>
                </a:moveTo>
                <a:cubicBezTo>
                  <a:pt x="3477184" y="1595988"/>
                  <a:pt x="3484244" y="1599518"/>
                  <a:pt x="3484244" y="1606578"/>
                </a:cubicBezTo>
                <a:cubicBezTo>
                  <a:pt x="3484244" y="1606578"/>
                  <a:pt x="3487776" y="1606578"/>
                  <a:pt x="3494834" y="1606578"/>
                </a:cubicBezTo>
                <a:cubicBezTo>
                  <a:pt x="3501895" y="1606578"/>
                  <a:pt x="3505426" y="1610109"/>
                  <a:pt x="3505426" y="1617170"/>
                </a:cubicBezTo>
                <a:cubicBezTo>
                  <a:pt x="3505426" y="1624228"/>
                  <a:pt x="3519546" y="1631290"/>
                  <a:pt x="3547788" y="1638349"/>
                </a:cubicBezTo>
                <a:cubicBezTo>
                  <a:pt x="3568968" y="1638349"/>
                  <a:pt x="3593680" y="1645410"/>
                  <a:pt x="3621920" y="1659530"/>
                </a:cubicBezTo>
                <a:cubicBezTo>
                  <a:pt x="3628980" y="1659530"/>
                  <a:pt x="3636040" y="1661295"/>
                  <a:pt x="3643100" y="1664826"/>
                </a:cubicBezTo>
                <a:cubicBezTo>
                  <a:pt x="3650161" y="1668357"/>
                  <a:pt x="3657222" y="1670122"/>
                  <a:pt x="3664282" y="1670122"/>
                </a:cubicBezTo>
                <a:lnTo>
                  <a:pt x="3738415" y="1701893"/>
                </a:lnTo>
                <a:lnTo>
                  <a:pt x="3717234" y="1701893"/>
                </a:lnTo>
                <a:cubicBezTo>
                  <a:pt x="3703113" y="1701893"/>
                  <a:pt x="3685463" y="1698362"/>
                  <a:pt x="3664282" y="1691301"/>
                </a:cubicBezTo>
                <a:lnTo>
                  <a:pt x="3611330" y="1670122"/>
                </a:lnTo>
                <a:cubicBezTo>
                  <a:pt x="3611330" y="1663061"/>
                  <a:pt x="3606034" y="1661295"/>
                  <a:pt x="3595444" y="1664826"/>
                </a:cubicBezTo>
                <a:cubicBezTo>
                  <a:pt x="3584853" y="1668357"/>
                  <a:pt x="3576028" y="1668357"/>
                  <a:pt x="3568968" y="1664826"/>
                </a:cubicBezTo>
                <a:cubicBezTo>
                  <a:pt x="3561908" y="1661295"/>
                  <a:pt x="3549552" y="1656001"/>
                  <a:pt x="3531901" y="1648940"/>
                </a:cubicBezTo>
                <a:cubicBezTo>
                  <a:pt x="3514251" y="1641880"/>
                  <a:pt x="3505426" y="1638349"/>
                  <a:pt x="3505426" y="1638349"/>
                </a:cubicBezTo>
                <a:cubicBezTo>
                  <a:pt x="3498365" y="1638349"/>
                  <a:pt x="3493070" y="1638349"/>
                  <a:pt x="3489540" y="1638349"/>
                </a:cubicBezTo>
                <a:cubicBezTo>
                  <a:pt x="3486009" y="1638349"/>
                  <a:pt x="3480714" y="1634820"/>
                  <a:pt x="3473655" y="1627759"/>
                </a:cubicBezTo>
                <a:cubicBezTo>
                  <a:pt x="3459534" y="1613639"/>
                  <a:pt x="3456004" y="1603047"/>
                  <a:pt x="3463064" y="1595988"/>
                </a:cubicBezTo>
                <a:close/>
                <a:moveTo>
                  <a:pt x="2732326" y="1595988"/>
                </a:moveTo>
                <a:lnTo>
                  <a:pt x="2753506" y="1606578"/>
                </a:lnTo>
                <a:cubicBezTo>
                  <a:pt x="2753506" y="1606578"/>
                  <a:pt x="2751742" y="1606578"/>
                  <a:pt x="2748211" y="1606578"/>
                </a:cubicBezTo>
                <a:cubicBezTo>
                  <a:pt x="2744681" y="1606578"/>
                  <a:pt x="2739385" y="1606578"/>
                  <a:pt x="2732326" y="1606578"/>
                </a:cubicBezTo>
                <a:close/>
                <a:moveTo>
                  <a:pt x="7402697" y="1585397"/>
                </a:moveTo>
                <a:cubicBezTo>
                  <a:pt x="7395636" y="1592458"/>
                  <a:pt x="7385047" y="1595988"/>
                  <a:pt x="7370926" y="1595988"/>
                </a:cubicBezTo>
                <a:lnTo>
                  <a:pt x="7360336" y="1595988"/>
                </a:lnTo>
                <a:cubicBezTo>
                  <a:pt x="7360336" y="1595988"/>
                  <a:pt x="7356806" y="1599518"/>
                  <a:pt x="7349745" y="1606578"/>
                </a:cubicBezTo>
                <a:lnTo>
                  <a:pt x="7360336" y="1606578"/>
                </a:lnTo>
                <a:cubicBezTo>
                  <a:pt x="7360336" y="1606578"/>
                  <a:pt x="7363866" y="1606578"/>
                  <a:pt x="7370926" y="1606578"/>
                </a:cubicBezTo>
                <a:lnTo>
                  <a:pt x="7392107" y="1606578"/>
                </a:lnTo>
                <a:cubicBezTo>
                  <a:pt x="7399168" y="1613639"/>
                  <a:pt x="7402697" y="1617170"/>
                  <a:pt x="7402697" y="1617170"/>
                </a:cubicBezTo>
                <a:lnTo>
                  <a:pt x="7402697" y="1595988"/>
                </a:lnTo>
                <a:close/>
                <a:moveTo>
                  <a:pt x="3929042" y="1574807"/>
                </a:moveTo>
                <a:cubicBezTo>
                  <a:pt x="3929042" y="1574807"/>
                  <a:pt x="3930806" y="1576572"/>
                  <a:pt x="3934338" y="1580103"/>
                </a:cubicBezTo>
                <a:cubicBezTo>
                  <a:pt x="3937868" y="1583632"/>
                  <a:pt x="3939633" y="1585397"/>
                  <a:pt x="3939633" y="1585397"/>
                </a:cubicBezTo>
                <a:lnTo>
                  <a:pt x="3939633" y="1574807"/>
                </a:lnTo>
                <a:close/>
                <a:moveTo>
                  <a:pt x="8547785" y="1568188"/>
                </a:moveTo>
                <a:cubicBezTo>
                  <a:pt x="8548668" y="1567306"/>
                  <a:pt x="8549991" y="1567747"/>
                  <a:pt x="8551756" y="1569512"/>
                </a:cubicBezTo>
                <a:cubicBezTo>
                  <a:pt x="8555285" y="1573043"/>
                  <a:pt x="8560582" y="1574807"/>
                  <a:pt x="8567641" y="1574807"/>
                </a:cubicBezTo>
                <a:lnTo>
                  <a:pt x="8578233" y="1585397"/>
                </a:lnTo>
                <a:lnTo>
                  <a:pt x="8557053" y="1585397"/>
                </a:lnTo>
                <a:lnTo>
                  <a:pt x="8546462" y="1574807"/>
                </a:lnTo>
                <a:cubicBezTo>
                  <a:pt x="8546462" y="1571278"/>
                  <a:pt x="8546903" y="1569071"/>
                  <a:pt x="8547785" y="1568188"/>
                </a:cubicBezTo>
                <a:close/>
                <a:moveTo>
                  <a:pt x="7455649" y="1564218"/>
                </a:moveTo>
                <a:cubicBezTo>
                  <a:pt x="7455649" y="1571276"/>
                  <a:pt x="7452120" y="1574807"/>
                  <a:pt x="7445059" y="1574807"/>
                </a:cubicBezTo>
                <a:lnTo>
                  <a:pt x="7445059" y="1585397"/>
                </a:lnTo>
                <a:lnTo>
                  <a:pt x="7476830" y="1574807"/>
                </a:lnTo>
                <a:cubicBezTo>
                  <a:pt x="7469770" y="1574807"/>
                  <a:pt x="7462711" y="1571276"/>
                  <a:pt x="7455649" y="1564218"/>
                </a:cubicBezTo>
                <a:close/>
                <a:moveTo>
                  <a:pt x="2933543" y="1564218"/>
                </a:moveTo>
                <a:lnTo>
                  <a:pt x="2954724" y="1564218"/>
                </a:lnTo>
                <a:cubicBezTo>
                  <a:pt x="2968845" y="1571276"/>
                  <a:pt x="2979435" y="1576572"/>
                  <a:pt x="2986495" y="1580103"/>
                </a:cubicBezTo>
                <a:cubicBezTo>
                  <a:pt x="2993556" y="1583632"/>
                  <a:pt x="3000616" y="1585397"/>
                  <a:pt x="3007676" y="1585397"/>
                </a:cubicBezTo>
                <a:cubicBezTo>
                  <a:pt x="3021797" y="1585397"/>
                  <a:pt x="3035918" y="1592458"/>
                  <a:pt x="3050039" y="1606578"/>
                </a:cubicBezTo>
                <a:lnTo>
                  <a:pt x="3060629" y="1606578"/>
                </a:lnTo>
                <a:cubicBezTo>
                  <a:pt x="3067689" y="1599518"/>
                  <a:pt x="3085339" y="1603047"/>
                  <a:pt x="3113581" y="1617170"/>
                </a:cubicBezTo>
                <a:cubicBezTo>
                  <a:pt x="3127701" y="1624228"/>
                  <a:pt x="3147116" y="1631290"/>
                  <a:pt x="3171829" y="1638349"/>
                </a:cubicBezTo>
                <a:cubicBezTo>
                  <a:pt x="3196539" y="1645410"/>
                  <a:pt x="3208895" y="1648940"/>
                  <a:pt x="3208895" y="1648940"/>
                </a:cubicBezTo>
                <a:lnTo>
                  <a:pt x="3251255" y="1659530"/>
                </a:lnTo>
                <a:lnTo>
                  <a:pt x="3261847" y="1659530"/>
                </a:lnTo>
                <a:lnTo>
                  <a:pt x="3272437" y="1659530"/>
                </a:lnTo>
                <a:cubicBezTo>
                  <a:pt x="3279497" y="1659530"/>
                  <a:pt x="3283027" y="1659530"/>
                  <a:pt x="3283027" y="1659530"/>
                </a:cubicBezTo>
                <a:lnTo>
                  <a:pt x="3304208" y="1670122"/>
                </a:lnTo>
                <a:lnTo>
                  <a:pt x="3357160" y="1691301"/>
                </a:lnTo>
                <a:cubicBezTo>
                  <a:pt x="3357160" y="1698362"/>
                  <a:pt x="3360690" y="1701893"/>
                  <a:pt x="3367751" y="1701893"/>
                </a:cubicBezTo>
                <a:cubicBezTo>
                  <a:pt x="3367751" y="1708953"/>
                  <a:pt x="3369516" y="1712482"/>
                  <a:pt x="3373046" y="1712482"/>
                </a:cubicBezTo>
                <a:cubicBezTo>
                  <a:pt x="3376577" y="1712482"/>
                  <a:pt x="3378341" y="1708953"/>
                  <a:pt x="3378341" y="1701893"/>
                </a:cubicBezTo>
                <a:cubicBezTo>
                  <a:pt x="3378341" y="1701893"/>
                  <a:pt x="3385401" y="1701893"/>
                  <a:pt x="3399522" y="1701893"/>
                </a:cubicBezTo>
                <a:cubicBezTo>
                  <a:pt x="3399522" y="1708953"/>
                  <a:pt x="3401287" y="1710718"/>
                  <a:pt x="3404817" y="1707187"/>
                </a:cubicBezTo>
                <a:cubicBezTo>
                  <a:pt x="3408347" y="1703657"/>
                  <a:pt x="3411876" y="1703657"/>
                  <a:pt x="3415408" y="1707187"/>
                </a:cubicBezTo>
                <a:cubicBezTo>
                  <a:pt x="3418938" y="1710718"/>
                  <a:pt x="3424232" y="1712482"/>
                  <a:pt x="3431293" y="1712482"/>
                </a:cubicBezTo>
                <a:cubicBezTo>
                  <a:pt x="3438353" y="1719543"/>
                  <a:pt x="3448943" y="1723074"/>
                  <a:pt x="3463064" y="1723074"/>
                </a:cubicBezTo>
                <a:cubicBezTo>
                  <a:pt x="3512486" y="1730133"/>
                  <a:pt x="3547788" y="1740724"/>
                  <a:pt x="3568968" y="1754845"/>
                </a:cubicBezTo>
                <a:cubicBezTo>
                  <a:pt x="3576028" y="1761905"/>
                  <a:pt x="3584853" y="1765434"/>
                  <a:pt x="3595444" y="1765434"/>
                </a:cubicBezTo>
                <a:cubicBezTo>
                  <a:pt x="3606034" y="1765434"/>
                  <a:pt x="3618390" y="1765434"/>
                  <a:pt x="3632511" y="1765434"/>
                </a:cubicBezTo>
                <a:cubicBezTo>
                  <a:pt x="3639571" y="1772495"/>
                  <a:pt x="3643100" y="1774261"/>
                  <a:pt x="3643100" y="1770730"/>
                </a:cubicBezTo>
                <a:cubicBezTo>
                  <a:pt x="3643100" y="1767199"/>
                  <a:pt x="3646632" y="1765434"/>
                  <a:pt x="3653692" y="1765434"/>
                </a:cubicBezTo>
                <a:cubicBezTo>
                  <a:pt x="3653692" y="1758374"/>
                  <a:pt x="3657222" y="1754845"/>
                  <a:pt x="3664282" y="1754845"/>
                </a:cubicBezTo>
                <a:cubicBezTo>
                  <a:pt x="3671342" y="1754845"/>
                  <a:pt x="3676636" y="1756609"/>
                  <a:pt x="3680167" y="1760140"/>
                </a:cubicBezTo>
                <a:cubicBezTo>
                  <a:pt x="3683698" y="1763670"/>
                  <a:pt x="3692523" y="1768965"/>
                  <a:pt x="3706644" y="1776026"/>
                </a:cubicBezTo>
                <a:lnTo>
                  <a:pt x="3717234" y="1786615"/>
                </a:lnTo>
                <a:cubicBezTo>
                  <a:pt x="3710174" y="1786615"/>
                  <a:pt x="3704879" y="1786615"/>
                  <a:pt x="3701348" y="1786615"/>
                </a:cubicBezTo>
                <a:cubicBezTo>
                  <a:pt x="3697818" y="1786615"/>
                  <a:pt x="3696052" y="1786615"/>
                  <a:pt x="3696052" y="1786615"/>
                </a:cubicBezTo>
                <a:lnTo>
                  <a:pt x="3696052" y="1797205"/>
                </a:lnTo>
                <a:cubicBezTo>
                  <a:pt x="3696052" y="1797205"/>
                  <a:pt x="3699584" y="1797205"/>
                  <a:pt x="3706644" y="1797205"/>
                </a:cubicBezTo>
                <a:cubicBezTo>
                  <a:pt x="3713703" y="1797205"/>
                  <a:pt x="3717234" y="1797205"/>
                  <a:pt x="3717234" y="1797205"/>
                </a:cubicBezTo>
                <a:cubicBezTo>
                  <a:pt x="3731354" y="1797205"/>
                  <a:pt x="3738415" y="1800736"/>
                  <a:pt x="3738415" y="1807797"/>
                </a:cubicBezTo>
                <a:cubicBezTo>
                  <a:pt x="3759596" y="1821917"/>
                  <a:pt x="3777246" y="1828978"/>
                  <a:pt x="3791367" y="1828978"/>
                </a:cubicBezTo>
                <a:cubicBezTo>
                  <a:pt x="3798427" y="1821917"/>
                  <a:pt x="3816078" y="1828978"/>
                  <a:pt x="3844319" y="1850157"/>
                </a:cubicBezTo>
                <a:cubicBezTo>
                  <a:pt x="3844319" y="1850157"/>
                  <a:pt x="3847850" y="1850157"/>
                  <a:pt x="3854908" y="1850157"/>
                </a:cubicBezTo>
                <a:cubicBezTo>
                  <a:pt x="3861969" y="1850157"/>
                  <a:pt x="3865500" y="1853688"/>
                  <a:pt x="3865500" y="1860749"/>
                </a:cubicBezTo>
                <a:lnTo>
                  <a:pt x="3876090" y="1860749"/>
                </a:lnTo>
                <a:cubicBezTo>
                  <a:pt x="3876090" y="1860749"/>
                  <a:pt x="3886681" y="1860749"/>
                  <a:pt x="3907860" y="1860749"/>
                </a:cubicBezTo>
                <a:cubicBezTo>
                  <a:pt x="3929042" y="1860749"/>
                  <a:pt x="3950223" y="1864279"/>
                  <a:pt x="3971404" y="1871338"/>
                </a:cubicBezTo>
                <a:lnTo>
                  <a:pt x="4003175" y="1871338"/>
                </a:lnTo>
                <a:cubicBezTo>
                  <a:pt x="4017296" y="1878399"/>
                  <a:pt x="4024356" y="1881930"/>
                  <a:pt x="4024356" y="1881930"/>
                </a:cubicBezTo>
                <a:cubicBezTo>
                  <a:pt x="4031416" y="1881930"/>
                  <a:pt x="4036710" y="1883694"/>
                  <a:pt x="4040242" y="1887224"/>
                </a:cubicBezTo>
                <a:cubicBezTo>
                  <a:pt x="4043772" y="1890755"/>
                  <a:pt x="4049066" y="1892520"/>
                  <a:pt x="4056127" y="1892520"/>
                </a:cubicBezTo>
                <a:lnTo>
                  <a:pt x="4077308" y="1881930"/>
                </a:lnTo>
                <a:cubicBezTo>
                  <a:pt x="4070248" y="1874869"/>
                  <a:pt x="4063188" y="1871338"/>
                  <a:pt x="4056127" y="1871338"/>
                </a:cubicBezTo>
                <a:cubicBezTo>
                  <a:pt x="4056127" y="1864279"/>
                  <a:pt x="4063188" y="1864279"/>
                  <a:pt x="4077308" y="1871338"/>
                </a:cubicBezTo>
                <a:cubicBezTo>
                  <a:pt x="4091429" y="1878399"/>
                  <a:pt x="4102018" y="1881930"/>
                  <a:pt x="4109079" y="1881930"/>
                </a:cubicBezTo>
                <a:cubicBezTo>
                  <a:pt x="4102018" y="1881930"/>
                  <a:pt x="4098489" y="1881930"/>
                  <a:pt x="4098489" y="1881930"/>
                </a:cubicBezTo>
                <a:cubicBezTo>
                  <a:pt x="4091429" y="1888989"/>
                  <a:pt x="4087898" y="1892520"/>
                  <a:pt x="4087898" y="1892520"/>
                </a:cubicBezTo>
                <a:cubicBezTo>
                  <a:pt x="4087898" y="1892520"/>
                  <a:pt x="4091429" y="1896050"/>
                  <a:pt x="4098489" y="1903111"/>
                </a:cubicBezTo>
                <a:lnTo>
                  <a:pt x="4109079" y="1913701"/>
                </a:lnTo>
                <a:lnTo>
                  <a:pt x="4119669" y="1924290"/>
                </a:lnTo>
                <a:cubicBezTo>
                  <a:pt x="4119669" y="1931351"/>
                  <a:pt x="4130260" y="1934882"/>
                  <a:pt x="4151441" y="1934882"/>
                </a:cubicBezTo>
                <a:cubicBezTo>
                  <a:pt x="4172621" y="1934882"/>
                  <a:pt x="4190272" y="1934882"/>
                  <a:pt x="4204393" y="1934882"/>
                </a:cubicBezTo>
                <a:cubicBezTo>
                  <a:pt x="4218514" y="1934882"/>
                  <a:pt x="4230868" y="1936646"/>
                  <a:pt x="4241460" y="1940176"/>
                </a:cubicBezTo>
                <a:cubicBezTo>
                  <a:pt x="4252050" y="1943707"/>
                  <a:pt x="4257345" y="1949002"/>
                  <a:pt x="4257345" y="1956063"/>
                </a:cubicBezTo>
                <a:cubicBezTo>
                  <a:pt x="4264404" y="1956063"/>
                  <a:pt x="4274996" y="1956063"/>
                  <a:pt x="4289116" y="1956063"/>
                </a:cubicBezTo>
                <a:lnTo>
                  <a:pt x="4278526" y="1945472"/>
                </a:lnTo>
                <a:cubicBezTo>
                  <a:pt x="4278526" y="1945472"/>
                  <a:pt x="4282056" y="1945472"/>
                  <a:pt x="4289116" y="1945472"/>
                </a:cubicBezTo>
                <a:cubicBezTo>
                  <a:pt x="4296176" y="1945472"/>
                  <a:pt x="4299706" y="1945472"/>
                  <a:pt x="4299706" y="1945472"/>
                </a:cubicBezTo>
                <a:cubicBezTo>
                  <a:pt x="4299706" y="1938411"/>
                  <a:pt x="4301470" y="1936646"/>
                  <a:pt x="4305002" y="1940176"/>
                </a:cubicBezTo>
                <a:cubicBezTo>
                  <a:pt x="4308532" y="1943707"/>
                  <a:pt x="4313826" y="1945472"/>
                  <a:pt x="4320887" y="1945472"/>
                </a:cubicBezTo>
                <a:cubicBezTo>
                  <a:pt x="4335008" y="1952532"/>
                  <a:pt x="4345598" y="1959592"/>
                  <a:pt x="4352658" y="1966653"/>
                </a:cubicBezTo>
                <a:cubicBezTo>
                  <a:pt x="4359718" y="1966653"/>
                  <a:pt x="4366778" y="1966653"/>
                  <a:pt x="4373839" y="1966653"/>
                </a:cubicBezTo>
                <a:cubicBezTo>
                  <a:pt x="4380900" y="1966653"/>
                  <a:pt x="4387960" y="1966653"/>
                  <a:pt x="4395020" y="1966653"/>
                </a:cubicBezTo>
                <a:lnTo>
                  <a:pt x="4416202" y="1977242"/>
                </a:lnTo>
                <a:cubicBezTo>
                  <a:pt x="4416202" y="1977242"/>
                  <a:pt x="4409141" y="1979007"/>
                  <a:pt x="4395020" y="1982538"/>
                </a:cubicBezTo>
                <a:cubicBezTo>
                  <a:pt x="4380900" y="1986069"/>
                  <a:pt x="4370310" y="1984303"/>
                  <a:pt x="4363249" y="1977242"/>
                </a:cubicBezTo>
                <a:cubicBezTo>
                  <a:pt x="4349128" y="1970184"/>
                  <a:pt x="4335008" y="1966653"/>
                  <a:pt x="4320887" y="1966653"/>
                </a:cubicBezTo>
                <a:lnTo>
                  <a:pt x="4289116" y="1977242"/>
                </a:lnTo>
                <a:cubicBezTo>
                  <a:pt x="4274996" y="1984303"/>
                  <a:pt x="4267935" y="1984303"/>
                  <a:pt x="4267935" y="1977242"/>
                </a:cubicBezTo>
                <a:cubicBezTo>
                  <a:pt x="4267935" y="1970184"/>
                  <a:pt x="4264404" y="1966653"/>
                  <a:pt x="4257345" y="1966653"/>
                </a:cubicBezTo>
                <a:cubicBezTo>
                  <a:pt x="4257345" y="1973713"/>
                  <a:pt x="4264404" y="1984303"/>
                  <a:pt x="4278526" y="1998424"/>
                </a:cubicBezTo>
                <a:lnTo>
                  <a:pt x="4299706" y="2009015"/>
                </a:lnTo>
                <a:lnTo>
                  <a:pt x="4342068" y="2009015"/>
                </a:lnTo>
                <a:cubicBezTo>
                  <a:pt x="4342068" y="2001954"/>
                  <a:pt x="4342068" y="1998424"/>
                  <a:pt x="4342068" y="1998424"/>
                </a:cubicBezTo>
                <a:cubicBezTo>
                  <a:pt x="4356189" y="1998424"/>
                  <a:pt x="4377370" y="2009015"/>
                  <a:pt x="4405610" y="2030194"/>
                </a:cubicBezTo>
                <a:cubicBezTo>
                  <a:pt x="4426791" y="2037255"/>
                  <a:pt x="4437382" y="2039021"/>
                  <a:pt x="4437382" y="2035490"/>
                </a:cubicBezTo>
                <a:cubicBezTo>
                  <a:pt x="4437382" y="2031959"/>
                  <a:pt x="4444442" y="2030194"/>
                  <a:pt x="4458562" y="2030194"/>
                </a:cubicBezTo>
                <a:cubicBezTo>
                  <a:pt x="4472683" y="2030194"/>
                  <a:pt x="4486804" y="2033725"/>
                  <a:pt x="4500924" y="2040786"/>
                </a:cubicBezTo>
                <a:cubicBezTo>
                  <a:pt x="4507984" y="2040786"/>
                  <a:pt x="4515045" y="2040786"/>
                  <a:pt x="4522106" y="2040786"/>
                </a:cubicBezTo>
                <a:lnTo>
                  <a:pt x="4490334" y="2019605"/>
                </a:lnTo>
                <a:cubicBezTo>
                  <a:pt x="4469154" y="2019605"/>
                  <a:pt x="4462093" y="2017840"/>
                  <a:pt x="4469154" y="2014309"/>
                </a:cubicBezTo>
                <a:cubicBezTo>
                  <a:pt x="4476214" y="2010780"/>
                  <a:pt x="4483274" y="2010780"/>
                  <a:pt x="4490334" y="2014309"/>
                </a:cubicBezTo>
                <a:cubicBezTo>
                  <a:pt x="4497394" y="2017840"/>
                  <a:pt x="4500924" y="2016074"/>
                  <a:pt x="4500924" y="2009015"/>
                </a:cubicBezTo>
                <a:cubicBezTo>
                  <a:pt x="4500924" y="2001954"/>
                  <a:pt x="4504454" y="1998424"/>
                  <a:pt x="4511514" y="1998424"/>
                </a:cubicBezTo>
                <a:lnTo>
                  <a:pt x="4522106" y="2009015"/>
                </a:lnTo>
                <a:lnTo>
                  <a:pt x="4522106" y="2019605"/>
                </a:lnTo>
                <a:lnTo>
                  <a:pt x="4543286" y="2030194"/>
                </a:lnTo>
                <a:cubicBezTo>
                  <a:pt x="4543286" y="2037255"/>
                  <a:pt x="4545051" y="2040786"/>
                  <a:pt x="4548580" y="2040786"/>
                </a:cubicBezTo>
                <a:cubicBezTo>
                  <a:pt x="4552112" y="2040786"/>
                  <a:pt x="4553876" y="2040786"/>
                  <a:pt x="4553876" y="2040786"/>
                </a:cubicBezTo>
                <a:cubicBezTo>
                  <a:pt x="4553876" y="2040786"/>
                  <a:pt x="4555641" y="2042550"/>
                  <a:pt x="4559172" y="2046080"/>
                </a:cubicBezTo>
                <a:cubicBezTo>
                  <a:pt x="4562702" y="2049611"/>
                  <a:pt x="4564468" y="2051376"/>
                  <a:pt x="4564468" y="2051376"/>
                </a:cubicBezTo>
                <a:lnTo>
                  <a:pt x="4532695" y="2051376"/>
                </a:lnTo>
                <a:lnTo>
                  <a:pt x="4522106" y="2061967"/>
                </a:lnTo>
                <a:cubicBezTo>
                  <a:pt x="4522106" y="2069026"/>
                  <a:pt x="4522106" y="2072557"/>
                  <a:pt x="4522106" y="2072557"/>
                </a:cubicBezTo>
                <a:lnTo>
                  <a:pt x="4532695" y="2083146"/>
                </a:lnTo>
                <a:cubicBezTo>
                  <a:pt x="4539756" y="2083146"/>
                  <a:pt x="4550347" y="2086677"/>
                  <a:pt x="4564468" y="2093738"/>
                </a:cubicBezTo>
                <a:lnTo>
                  <a:pt x="4606828" y="2093738"/>
                </a:lnTo>
                <a:cubicBezTo>
                  <a:pt x="4606828" y="2086677"/>
                  <a:pt x="4603299" y="2083146"/>
                  <a:pt x="4596238" y="2083146"/>
                </a:cubicBezTo>
                <a:lnTo>
                  <a:pt x="4606828" y="2083146"/>
                </a:lnTo>
                <a:cubicBezTo>
                  <a:pt x="4620949" y="2090207"/>
                  <a:pt x="4620949" y="2097267"/>
                  <a:pt x="4606828" y="2104328"/>
                </a:cubicBezTo>
                <a:lnTo>
                  <a:pt x="4617420" y="2114919"/>
                </a:lnTo>
                <a:lnTo>
                  <a:pt x="4637592" y="2113910"/>
                </a:lnTo>
                <a:lnTo>
                  <a:pt x="4628010" y="2104328"/>
                </a:lnTo>
                <a:lnTo>
                  <a:pt x="4649190" y="2104328"/>
                </a:lnTo>
                <a:lnTo>
                  <a:pt x="4639715" y="2113805"/>
                </a:lnTo>
                <a:lnTo>
                  <a:pt x="4643895" y="2113594"/>
                </a:lnTo>
                <a:cubicBezTo>
                  <a:pt x="4650955" y="2112713"/>
                  <a:pt x="4656251" y="2111389"/>
                  <a:pt x="4659780" y="2109623"/>
                </a:cubicBezTo>
                <a:cubicBezTo>
                  <a:pt x="4666840" y="2106092"/>
                  <a:pt x="4673901" y="2107858"/>
                  <a:pt x="4680962" y="2114919"/>
                </a:cubicBezTo>
                <a:cubicBezTo>
                  <a:pt x="4688022" y="2121978"/>
                  <a:pt x="4695082" y="2125509"/>
                  <a:pt x="4702142" y="2125509"/>
                </a:cubicBezTo>
                <a:lnTo>
                  <a:pt x="4733914" y="2146690"/>
                </a:lnTo>
                <a:lnTo>
                  <a:pt x="4765684" y="2157280"/>
                </a:lnTo>
                <a:cubicBezTo>
                  <a:pt x="4786866" y="2157280"/>
                  <a:pt x="4804517" y="2159044"/>
                  <a:pt x="4818636" y="2162575"/>
                </a:cubicBezTo>
                <a:cubicBezTo>
                  <a:pt x="4832757" y="2166106"/>
                  <a:pt x="4843348" y="2167871"/>
                  <a:pt x="4850408" y="2167871"/>
                </a:cubicBezTo>
                <a:cubicBezTo>
                  <a:pt x="4857469" y="2174930"/>
                  <a:pt x="4857469" y="2181992"/>
                  <a:pt x="4850408" y="2189051"/>
                </a:cubicBezTo>
                <a:cubicBezTo>
                  <a:pt x="4850408" y="2189051"/>
                  <a:pt x="4846878" y="2187286"/>
                  <a:pt x="4839818" y="2183756"/>
                </a:cubicBezTo>
                <a:cubicBezTo>
                  <a:pt x="4832757" y="2180225"/>
                  <a:pt x="4825696" y="2178461"/>
                  <a:pt x="4818636" y="2178461"/>
                </a:cubicBezTo>
                <a:lnTo>
                  <a:pt x="4776276" y="2167871"/>
                </a:lnTo>
                <a:cubicBezTo>
                  <a:pt x="4762155" y="2153750"/>
                  <a:pt x="4730384" y="2146690"/>
                  <a:pt x="4680962" y="2146690"/>
                </a:cubicBezTo>
                <a:cubicBezTo>
                  <a:pt x="4673901" y="2146690"/>
                  <a:pt x="4666840" y="2144925"/>
                  <a:pt x="4659780" y="2141394"/>
                </a:cubicBezTo>
                <a:cubicBezTo>
                  <a:pt x="4652720" y="2137863"/>
                  <a:pt x="4649190" y="2136099"/>
                  <a:pt x="4649190" y="2136099"/>
                </a:cubicBezTo>
                <a:cubicBezTo>
                  <a:pt x="4649190" y="2136099"/>
                  <a:pt x="4633305" y="2132569"/>
                  <a:pt x="4601532" y="2125509"/>
                </a:cubicBezTo>
                <a:cubicBezTo>
                  <a:pt x="4569762" y="2118448"/>
                  <a:pt x="4537991" y="2111388"/>
                  <a:pt x="4506220" y="2104328"/>
                </a:cubicBezTo>
                <a:cubicBezTo>
                  <a:pt x="4474449" y="2097267"/>
                  <a:pt x="4455032" y="2090207"/>
                  <a:pt x="4447972" y="2083146"/>
                </a:cubicBezTo>
                <a:cubicBezTo>
                  <a:pt x="4426791" y="2076088"/>
                  <a:pt x="4412670" y="2072557"/>
                  <a:pt x="4405610" y="2072557"/>
                </a:cubicBezTo>
                <a:cubicBezTo>
                  <a:pt x="4398550" y="2072557"/>
                  <a:pt x="4391490" y="2069026"/>
                  <a:pt x="4384430" y="2061967"/>
                </a:cubicBezTo>
                <a:lnTo>
                  <a:pt x="4352658" y="2051376"/>
                </a:lnTo>
                <a:cubicBezTo>
                  <a:pt x="4345598" y="2051376"/>
                  <a:pt x="4336772" y="2049611"/>
                  <a:pt x="4326182" y="2046080"/>
                </a:cubicBezTo>
                <a:cubicBezTo>
                  <a:pt x="4315592" y="2042550"/>
                  <a:pt x="4303237" y="2039021"/>
                  <a:pt x="4289116" y="2035490"/>
                </a:cubicBezTo>
                <a:cubicBezTo>
                  <a:pt x="4274996" y="2031959"/>
                  <a:pt x="4259110" y="2026665"/>
                  <a:pt x="4241460" y="2019605"/>
                </a:cubicBezTo>
                <a:cubicBezTo>
                  <a:pt x="4223808" y="2012544"/>
                  <a:pt x="4209688" y="2007250"/>
                  <a:pt x="4199098" y="2003719"/>
                </a:cubicBezTo>
                <a:cubicBezTo>
                  <a:pt x="4188508" y="2000188"/>
                  <a:pt x="4179682" y="1996659"/>
                  <a:pt x="4172621" y="1993128"/>
                </a:cubicBezTo>
                <a:cubicBezTo>
                  <a:pt x="4165562" y="1989598"/>
                  <a:pt x="4158500" y="1986069"/>
                  <a:pt x="4151441" y="1982538"/>
                </a:cubicBezTo>
                <a:cubicBezTo>
                  <a:pt x="4144381" y="1979007"/>
                  <a:pt x="4133791" y="1977242"/>
                  <a:pt x="4119669" y="1977242"/>
                </a:cubicBezTo>
                <a:cubicBezTo>
                  <a:pt x="4098489" y="1970184"/>
                  <a:pt x="4084368" y="1964888"/>
                  <a:pt x="4077308" y="1961357"/>
                </a:cubicBezTo>
                <a:cubicBezTo>
                  <a:pt x="4070248" y="1957828"/>
                  <a:pt x="4063188" y="1956063"/>
                  <a:pt x="4056127" y="1956063"/>
                </a:cubicBezTo>
                <a:cubicBezTo>
                  <a:pt x="4027886" y="1949002"/>
                  <a:pt x="4003175" y="1943707"/>
                  <a:pt x="3981994" y="1940176"/>
                </a:cubicBezTo>
                <a:cubicBezTo>
                  <a:pt x="3960812" y="1936646"/>
                  <a:pt x="3946692" y="1931351"/>
                  <a:pt x="3939633" y="1924290"/>
                </a:cubicBezTo>
                <a:cubicBezTo>
                  <a:pt x="3932572" y="1910170"/>
                  <a:pt x="3907860" y="1899580"/>
                  <a:pt x="3865500" y="1892520"/>
                </a:cubicBezTo>
                <a:cubicBezTo>
                  <a:pt x="3858440" y="1892520"/>
                  <a:pt x="3854908" y="1888989"/>
                  <a:pt x="3854908" y="1881930"/>
                </a:cubicBezTo>
                <a:cubicBezTo>
                  <a:pt x="3847850" y="1881930"/>
                  <a:pt x="3840788" y="1880165"/>
                  <a:pt x="3833728" y="1876634"/>
                </a:cubicBezTo>
                <a:cubicBezTo>
                  <a:pt x="3826668" y="1873103"/>
                  <a:pt x="3819607" y="1871338"/>
                  <a:pt x="3812548" y="1871338"/>
                </a:cubicBezTo>
                <a:cubicBezTo>
                  <a:pt x="3784306" y="1864279"/>
                  <a:pt x="3756065" y="1857218"/>
                  <a:pt x="3727824" y="1850157"/>
                </a:cubicBezTo>
                <a:cubicBezTo>
                  <a:pt x="3699584" y="1843098"/>
                  <a:pt x="3669578" y="1834272"/>
                  <a:pt x="3637805" y="1823682"/>
                </a:cubicBezTo>
                <a:cubicBezTo>
                  <a:pt x="3606034" y="1813092"/>
                  <a:pt x="3583088" y="1804266"/>
                  <a:pt x="3568968" y="1797205"/>
                </a:cubicBezTo>
                <a:cubicBezTo>
                  <a:pt x="3554847" y="1790146"/>
                  <a:pt x="3544257" y="1786615"/>
                  <a:pt x="3537196" y="1786615"/>
                </a:cubicBezTo>
                <a:lnTo>
                  <a:pt x="3494834" y="1776026"/>
                </a:lnTo>
                <a:cubicBezTo>
                  <a:pt x="3473655" y="1768965"/>
                  <a:pt x="3459534" y="1765434"/>
                  <a:pt x="3452474" y="1765434"/>
                </a:cubicBezTo>
                <a:cubicBezTo>
                  <a:pt x="3445413" y="1765434"/>
                  <a:pt x="3424232" y="1758374"/>
                  <a:pt x="3388931" y="1744253"/>
                </a:cubicBezTo>
                <a:cubicBezTo>
                  <a:pt x="3374810" y="1744253"/>
                  <a:pt x="3360690" y="1740724"/>
                  <a:pt x="3346570" y="1733663"/>
                </a:cubicBezTo>
                <a:cubicBezTo>
                  <a:pt x="3332449" y="1726603"/>
                  <a:pt x="3321858" y="1723074"/>
                  <a:pt x="3314799" y="1723074"/>
                </a:cubicBezTo>
                <a:cubicBezTo>
                  <a:pt x="3293618" y="1716013"/>
                  <a:pt x="3275967" y="1708953"/>
                  <a:pt x="3261847" y="1701893"/>
                </a:cubicBezTo>
                <a:cubicBezTo>
                  <a:pt x="3247725" y="1694832"/>
                  <a:pt x="3224781" y="1687772"/>
                  <a:pt x="3193008" y="1680711"/>
                </a:cubicBezTo>
                <a:cubicBezTo>
                  <a:pt x="3161237" y="1673651"/>
                  <a:pt x="3134762" y="1663061"/>
                  <a:pt x="3113581" y="1648940"/>
                </a:cubicBezTo>
                <a:lnTo>
                  <a:pt x="3081810" y="1638349"/>
                </a:lnTo>
                <a:lnTo>
                  <a:pt x="3081810" y="1627759"/>
                </a:lnTo>
                <a:cubicBezTo>
                  <a:pt x="3081810" y="1620699"/>
                  <a:pt x="3067689" y="1617170"/>
                  <a:pt x="3039447" y="1617170"/>
                </a:cubicBezTo>
                <a:cubicBezTo>
                  <a:pt x="3032387" y="1617170"/>
                  <a:pt x="3025327" y="1617170"/>
                  <a:pt x="3018266" y="1617170"/>
                </a:cubicBezTo>
                <a:cubicBezTo>
                  <a:pt x="3011207" y="1617170"/>
                  <a:pt x="3000616" y="1617170"/>
                  <a:pt x="2986495" y="1617170"/>
                </a:cubicBezTo>
                <a:cubicBezTo>
                  <a:pt x="2965314" y="1610109"/>
                  <a:pt x="2951194" y="1604814"/>
                  <a:pt x="2944134" y="1601283"/>
                </a:cubicBezTo>
                <a:cubicBezTo>
                  <a:pt x="2937074" y="1597753"/>
                  <a:pt x="2933543" y="1592458"/>
                  <a:pt x="2933543" y="1585397"/>
                </a:cubicBezTo>
                <a:close/>
                <a:moveTo>
                  <a:pt x="2868489" y="1562705"/>
                </a:moveTo>
                <a:lnTo>
                  <a:pt x="2880591" y="1564218"/>
                </a:lnTo>
                <a:cubicBezTo>
                  <a:pt x="2880591" y="1564218"/>
                  <a:pt x="2877061" y="1564218"/>
                  <a:pt x="2870002" y="1564218"/>
                </a:cubicBezTo>
                <a:close/>
                <a:moveTo>
                  <a:pt x="7423878" y="1553626"/>
                </a:moveTo>
                <a:cubicBezTo>
                  <a:pt x="7423878" y="1560687"/>
                  <a:pt x="7423878" y="1564218"/>
                  <a:pt x="7423878" y="1564218"/>
                </a:cubicBezTo>
                <a:cubicBezTo>
                  <a:pt x="7423878" y="1571276"/>
                  <a:pt x="7423878" y="1574807"/>
                  <a:pt x="7423878" y="1574807"/>
                </a:cubicBezTo>
                <a:cubicBezTo>
                  <a:pt x="7430938" y="1574807"/>
                  <a:pt x="7434468" y="1574807"/>
                  <a:pt x="7434468" y="1574807"/>
                </a:cubicBezTo>
                <a:cubicBezTo>
                  <a:pt x="7434468" y="1574807"/>
                  <a:pt x="7434468" y="1571276"/>
                  <a:pt x="7434468" y="1564218"/>
                </a:cubicBezTo>
                <a:close/>
                <a:moveTo>
                  <a:pt x="7349745" y="1553626"/>
                </a:moveTo>
                <a:cubicBezTo>
                  <a:pt x="7349745" y="1553626"/>
                  <a:pt x="7349745" y="1557157"/>
                  <a:pt x="7349745" y="1564218"/>
                </a:cubicBezTo>
                <a:cubicBezTo>
                  <a:pt x="7356806" y="1571276"/>
                  <a:pt x="7349745" y="1574807"/>
                  <a:pt x="7328564" y="1574807"/>
                </a:cubicBezTo>
                <a:cubicBezTo>
                  <a:pt x="7321504" y="1574807"/>
                  <a:pt x="7317974" y="1576572"/>
                  <a:pt x="7317974" y="1580103"/>
                </a:cubicBezTo>
                <a:cubicBezTo>
                  <a:pt x="7317974" y="1583632"/>
                  <a:pt x="7312678" y="1585397"/>
                  <a:pt x="7302088" y="1585397"/>
                </a:cubicBezTo>
                <a:cubicBezTo>
                  <a:pt x="7291498" y="1585397"/>
                  <a:pt x="7286203" y="1583632"/>
                  <a:pt x="7286203" y="1580103"/>
                </a:cubicBezTo>
                <a:cubicBezTo>
                  <a:pt x="7286203" y="1576572"/>
                  <a:pt x="7280908" y="1574807"/>
                  <a:pt x="7270318" y="1574807"/>
                </a:cubicBezTo>
                <a:cubicBezTo>
                  <a:pt x="7259726" y="1574807"/>
                  <a:pt x="7254432" y="1571276"/>
                  <a:pt x="7254432" y="1564218"/>
                </a:cubicBezTo>
                <a:lnTo>
                  <a:pt x="7254432" y="1574807"/>
                </a:lnTo>
                <a:cubicBezTo>
                  <a:pt x="7254432" y="1581868"/>
                  <a:pt x="7257962" y="1585397"/>
                  <a:pt x="7265022" y="1585397"/>
                </a:cubicBezTo>
                <a:cubicBezTo>
                  <a:pt x="7279142" y="1592458"/>
                  <a:pt x="7291498" y="1595988"/>
                  <a:pt x="7302088" y="1595988"/>
                </a:cubicBezTo>
                <a:cubicBezTo>
                  <a:pt x="7312678" y="1595988"/>
                  <a:pt x="7319740" y="1594224"/>
                  <a:pt x="7323270" y="1590693"/>
                </a:cubicBezTo>
                <a:cubicBezTo>
                  <a:pt x="7326799" y="1587162"/>
                  <a:pt x="7332094" y="1585397"/>
                  <a:pt x="7339155" y="1585397"/>
                </a:cubicBezTo>
                <a:cubicBezTo>
                  <a:pt x="7367396" y="1585397"/>
                  <a:pt x="7374456" y="1578338"/>
                  <a:pt x="7360336" y="1564218"/>
                </a:cubicBezTo>
                <a:cubicBezTo>
                  <a:pt x="7353274" y="1557157"/>
                  <a:pt x="7349745" y="1553626"/>
                  <a:pt x="7349745" y="1553626"/>
                </a:cubicBezTo>
                <a:close/>
                <a:moveTo>
                  <a:pt x="7286203" y="1553626"/>
                </a:moveTo>
                <a:lnTo>
                  <a:pt x="7275612" y="1564218"/>
                </a:lnTo>
                <a:cubicBezTo>
                  <a:pt x="7275612" y="1564218"/>
                  <a:pt x="7279142" y="1564218"/>
                  <a:pt x="7286203" y="1564218"/>
                </a:cubicBezTo>
                <a:cubicBezTo>
                  <a:pt x="7293264" y="1564218"/>
                  <a:pt x="7296793" y="1564218"/>
                  <a:pt x="7296793" y="1564218"/>
                </a:cubicBezTo>
                <a:close/>
                <a:moveTo>
                  <a:pt x="3791367" y="1553626"/>
                </a:moveTo>
                <a:cubicBezTo>
                  <a:pt x="3791367" y="1553626"/>
                  <a:pt x="3794898" y="1557157"/>
                  <a:pt x="3801956" y="1564218"/>
                </a:cubicBezTo>
                <a:lnTo>
                  <a:pt x="3823138" y="1553626"/>
                </a:lnTo>
                <a:close/>
                <a:moveTo>
                  <a:pt x="2562879" y="1553626"/>
                </a:moveTo>
                <a:lnTo>
                  <a:pt x="2658193" y="1574807"/>
                </a:lnTo>
                <a:lnTo>
                  <a:pt x="2637012" y="1574807"/>
                </a:lnTo>
                <a:cubicBezTo>
                  <a:pt x="2622892" y="1567747"/>
                  <a:pt x="2612301" y="1564218"/>
                  <a:pt x="2605241" y="1564218"/>
                </a:cubicBezTo>
                <a:close/>
                <a:moveTo>
                  <a:pt x="7468888" y="1547007"/>
                </a:moveTo>
                <a:cubicBezTo>
                  <a:pt x="7467122" y="1546125"/>
                  <a:pt x="7466240" y="1546566"/>
                  <a:pt x="7466240" y="1548331"/>
                </a:cubicBezTo>
                <a:cubicBezTo>
                  <a:pt x="7466240" y="1551862"/>
                  <a:pt x="7466240" y="1557157"/>
                  <a:pt x="7466240" y="1564218"/>
                </a:cubicBezTo>
                <a:cubicBezTo>
                  <a:pt x="7473300" y="1571276"/>
                  <a:pt x="7476830" y="1571276"/>
                  <a:pt x="7476830" y="1564218"/>
                </a:cubicBezTo>
                <a:lnTo>
                  <a:pt x="7476830" y="1553626"/>
                </a:lnTo>
                <a:cubicBezTo>
                  <a:pt x="7473299" y="1550097"/>
                  <a:pt x="7470652" y="1547891"/>
                  <a:pt x="7468888" y="1547007"/>
                </a:cubicBezTo>
                <a:close/>
                <a:moveTo>
                  <a:pt x="7392107" y="1543036"/>
                </a:moveTo>
                <a:lnTo>
                  <a:pt x="7392107" y="1553626"/>
                </a:lnTo>
                <a:cubicBezTo>
                  <a:pt x="7399168" y="1553626"/>
                  <a:pt x="7402697" y="1551862"/>
                  <a:pt x="7402697" y="1548331"/>
                </a:cubicBezTo>
                <a:cubicBezTo>
                  <a:pt x="7402697" y="1544801"/>
                  <a:pt x="7399168" y="1543036"/>
                  <a:pt x="7392107" y="1543036"/>
                </a:cubicBezTo>
                <a:close/>
                <a:moveTo>
                  <a:pt x="2933543" y="1543036"/>
                </a:moveTo>
                <a:cubicBezTo>
                  <a:pt x="2940604" y="1543036"/>
                  <a:pt x="2944134" y="1543036"/>
                  <a:pt x="2944134" y="1543036"/>
                </a:cubicBezTo>
                <a:lnTo>
                  <a:pt x="2965314" y="1553626"/>
                </a:lnTo>
                <a:close/>
                <a:moveTo>
                  <a:pt x="2266347" y="1543036"/>
                </a:moveTo>
                <a:cubicBezTo>
                  <a:pt x="2280468" y="1543036"/>
                  <a:pt x="2291059" y="1543036"/>
                  <a:pt x="2298119" y="1543036"/>
                </a:cubicBezTo>
                <a:cubicBezTo>
                  <a:pt x="2305179" y="1543036"/>
                  <a:pt x="2312240" y="1546566"/>
                  <a:pt x="2319299" y="1553626"/>
                </a:cubicBezTo>
                <a:cubicBezTo>
                  <a:pt x="2326360" y="1553626"/>
                  <a:pt x="2331655" y="1555391"/>
                  <a:pt x="2335186" y="1558922"/>
                </a:cubicBezTo>
                <a:cubicBezTo>
                  <a:pt x="2338715" y="1562451"/>
                  <a:pt x="2342247" y="1564218"/>
                  <a:pt x="2345776" y="1564218"/>
                </a:cubicBezTo>
                <a:cubicBezTo>
                  <a:pt x="2349306" y="1564218"/>
                  <a:pt x="2352836" y="1564218"/>
                  <a:pt x="2356365" y="1564218"/>
                </a:cubicBezTo>
                <a:cubicBezTo>
                  <a:pt x="2359897" y="1564218"/>
                  <a:pt x="2365192" y="1567747"/>
                  <a:pt x="2372252" y="1574807"/>
                </a:cubicBezTo>
                <a:cubicBezTo>
                  <a:pt x="2386373" y="1581868"/>
                  <a:pt x="2404023" y="1587162"/>
                  <a:pt x="2425203" y="1590693"/>
                </a:cubicBezTo>
                <a:cubicBezTo>
                  <a:pt x="2446385" y="1594224"/>
                  <a:pt x="2460505" y="1595988"/>
                  <a:pt x="2467566" y="1595988"/>
                </a:cubicBezTo>
                <a:lnTo>
                  <a:pt x="2520518" y="1606578"/>
                </a:lnTo>
                <a:lnTo>
                  <a:pt x="2562879" y="1617170"/>
                </a:lnTo>
                <a:lnTo>
                  <a:pt x="2562879" y="1627759"/>
                </a:lnTo>
                <a:cubicBezTo>
                  <a:pt x="2577000" y="1634820"/>
                  <a:pt x="2587591" y="1641880"/>
                  <a:pt x="2594650" y="1648940"/>
                </a:cubicBezTo>
                <a:cubicBezTo>
                  <a:pt x="2601711" y="1656001"/>
                  <a:pt x="2615831" y="1663061"/>
                  <a:pt x="2637012" y="1670122"/>
                </a:cubicBezTo>
                <a:cubicBezTo>
                  <a:pt x="2658193" y="1677181"/>
                  <a:pt x="2670548" y="1684242"/>
                  <a:pt x="2674080" y="1691301"/>
                </a:cubicBezTo>
                <a:cubicBezTo>
                  <a:pt x="2677608" y="1698362"/>
                  <a:pt x="2681138" y="1701893"/>
                  <a:pt x="2684669" y="1701893"/>
                </a:cubicBezTo>
                <a:cubicBezTo>
                  <a:pt x="2688200" y="1701893"/>
                  <a:pt x="2695259" y="1703657"/>
                  <a:pt x="2705851" y="1707187"/>
                </a:cubicBezTo>
                <a:cubicBezTo>
                  <a:pt x="2716440" y="1710718"/>
                  <a:pt x="2721735" y="1712482"/>
                  <a:pt x="2721735" y="1712482"/>
                </a:cubicBezTo>
                <a:lnTo>
                  <a:pt x="2721735" y="1723074"/>
                </a:lnTo>
                <a:cubicBezTo>
                  <a:pt x="2721735" y="1723074"/>
                  <a:pt x="2714675" y="1719543"/>
                  <a:pt x="2700554" y="1712482"/>
                </a:cubicBezTo>
                <a:cubicBezTo>
                  <a:pt x="2693495" y="1712482"/>
                  <a:pt x="2682904" y="1710718"/>
                  <a:pt x="2668783" y="1707187"/>
                </a:cubicBezTo>
                <a:cubicBezTo>
                  <a:pt x="2654663" y="1703657"/>
                  <a:pt x="2647602" y="1700128"/>
                  <a:pt x="2647602" y="1696597"/>
                </a:cubicBezTo>
                <a:cubicBezTo>
                  <a:pt x="2647602" y="1693066"/>
                  <a:pt x="2644072" y="1691301"/>
                  <a:pt x="2637012" y="1691301"/>
                </a:cubicBezTo>
                <a:cubicBezTo>
                  <a:pt x="2629952" y="1691301"/>
                  <a:pt x="2624656" y="1689537"/>
                  <a:pt x="2621125" y="1686007"/>
                </a:cubicBezTo>
                <a:cubicBezTo>
                  <a:pt x="2617596" y="1682476"/>
                  <a:pt x="2615831" y="1680711"/>
                  <a:pt x="2615831" y="1680711"/>
                </a:cubicBezTo>
                <a:lnTo>
                  <a:pt x="2584060" y="1659530"/>
                </a:lnTo>
                <a:lnTo>
                  <a:pt x="2573470" y="1648940"/>
                </a:lnTo>
                <a:cubicBezTo>
                  <a:pt x="2559349" y="1641880"/>
                  <a:pt x="2552289" y="1640114"/>
                  <a:pt x="2552289" y="1643645"/>
                </a:cubicBezTo>
                <a:cubicBezTo>
                  <a:pt x="2552289" y="1647176"/>
                  <a:pt x="2546995" y="1648940"/>
                  <a:pt x="2536402" y="1648940"/>
                </a:cubicBezTo>
                <a:cubicBezTo>
                  <a:pt x="2525813" y="1648940"/>
                  <a:pt x="2520518" y="1648940"/>
                  <a:pt x="2520518" y="1648940"/>
                </a:cubicBezTo>
                <a:cubicBezTo>
                  <a:pt x="2499337" y="1641880"/>
                  <a:pt x="2481686" y="1634820"/>
                  <a:pt x="2467566" y="1627759"/>
                </a:cubicBezTo>
                <a:cubicBezTo>
                  <a:pt x="2453445" y="1613639"/>
                  <a:pt x="2442854" y="1606578"/>
                  <a:pt x="2435794" y="1606578"/>
                </a:cubicBezTo>
                <a:lnTo>
                  <a:pt x="2414614" y="1595988"/>
                </a:lnTo>
                <a:cubicBezTo>
                  <a:pt x="2407554" y="1595988"/>
                  <a:pt x="2400493" y="1595988"/>
                  <a:pt x="2393433" y="1595988"/>
                </a:cubicBezTo>
                <a:lnTo>
                  <a:pt x="2393433" y="1606578"/>
                </a:lnTo>
                <a:cubicBezTo>
                  <a:pt x="2379312" y="1599518"/>
                  <a:pt x="2368721" y="1594224"/>
                  <a:pt x="2361662" y="1590693"/>
                </a:cubicBezTo>
                <a:cubicBezTo>
                  <a:pt x="2354601" y="1587162"/>
                  <a:pt x="2351071" y="1583632"/>
                  <a:pt x="2351071" y="1580103"/>
                </a:cubicBezTo>
                <a:cubicBezTo>
                  <a:pt x="2351071" y="1576572"/>
                  <a:pt x="2344011" y="1573043"/>
                  <a:pt x="2329890" y="1569512"/>
                </a:cubicBezTo>
                <a:cubicBezTo>
                  <a:pt x="2315769" y="1565982"/>
                  <a:pt x="2294589" y="1564218"/>
                  <a:pt x="2266347" y="1564218"/>
                </a:cubicBezTo>
                <a:cubicBezTo>
                  <a:pt x="2266347" y="1564218"/>
                  <a:pt x="2266347" y="1562451"/>
                  <a:pt x="2266347" y="1558922"/>
                </a:cubicBezTo>
                <a:cubicBezTo>
                  <a:pt x="2266347" y="1555391"/>
                  <a:pt x="2269878" y="1553626"/>
                  <a:pt x="2276938" y="1553626"/>
                </a:cubicBezTo>
                <a:close/>
                <a:moveTo>
                  <a:pt x="7307384" y="1537741"/>
                </a:moveTo>
                <a:cubicBezTo>
                  <a:pt x="7303854" y="1537742"/>
                  <a:pt x="7300324" y="1539507"/>
                  <a:pt x="7296793" y="1543036"/>
                </a:cubicBezTo>
                <a:lnTo>
                  <a:pt x="7286203" y="1543036"/>
                </a:lnTo>
                <a:cubicBezTo>
                  <a:pt x="7286203" y="1543036"/>
                  <a:pt x="7296793" y="1546566"/>
                  <a:pt x="7317974" y="1553626"/>
                </a:cubicBezTo>
                <a:lnTo>
                  <a:pt x="7339155" y="1543036"/>
                </a:lnTo>
                <a:lnTo>
                  <a:pt x="7317974" y="1543036"/>
                </a:lnTo>
                <a:cubicBezTo>
                  <a:pt x="7314443" y="1539507"/>
                  <a:pt x="7310914" y="1537742"/>
                  <a:pt x="7307384" y="1537741"/>
                </a:cubicBezTo>
                <a:close/>
                <a:moveTo>
                  <a:pt x="7577438" y="1532445"/>
                </a:moveTo>
                <a:cubicBezTo>
                  <a:pt x="7573909" y="1532445"/>
                  <a:pt x="7572144" y="1535976"/>
                  <a:pt x="7572144" y="1543036"/>
                </a:cubicBezTo>
                <a:lnTo>
                  <a:pt x="7572144" y="1553626"/>
                </a:lnTo>
                <a:cubicBezTo>
                  <a:pt x="7565082" y="1553626"/>
                  <a:pt x="7561553" y="1550095"/>
                  <a:pt x="7561553" y="1543036"/>
                </a:cubicBezTo>
                <a:lnTo>
                  <a:pt x="7529782" y="1543036"/>
                </a:lnTo>
                <a:lnTo>
                  <a:pt x="7540374" y="1553626"/>
                </a:lnTo>
                <a:cubicBezTo>
                  <a:pt x="7547434" y="1560687"/>
                  <a:pt x="7550963" y="1560687"/>
                  <a:pt x="7550963" y="1553626"/>
                </a:cubicBezTo>
                <a:cubicBezTo>
                  <a:pt x="7550963" y="1553626"/>
                  <a:pt x="7554492" y="1555391"/>
                  <a:pt x="7561553" y="1558922"/>
                </a:cubicBezTo>
                <a:cubicBezTo>
                  <a:pt x="7568615" y="1562451"/>
                  <a:pt x="7573909" y="1564218"/>
                  <a:pt x="7577438" y="1564218"/>
                </a:cubicBezTo>
                <a:cubicBezTo>
                  <a:pt x="7580970" y="1564218"/>
                  <a:pt x="7586264" y="1565982"/>
                  <a:pt x="7593326" y="1569512"/>
                </a:cubicBezTo>
                <a:cubicBezTo>
                  <a:pt x="7600386" y="1573043"/>
                  <a:pt x="7603915" y="1574807"/>
                  <a:pt x="7603915" y="1574807"/>
                </a:cubicBezTo>
                <a:lnTo>
                  <a:pt x="7625096" y="1574807"/>
                </a:lnTo>
                <a:lnTo>
                  <a:pt x="7603915" y="1564218"/>
                </a:lnTo>
                <a:cubicBezTo>
                  <a:pt x="7603915" y="1557157"/>
                  <a:pt x="7602149" y="1551862"/>
                  <a:pt x="7598620" y="1548331"/>
                </a:cubicBezTo>
                <a:cubicBezTo>
                  <a:pt x="7595090" y="1544801"/>
                  <a:pt x="7589794" y="1543036"/>
                  <a:pt x="7582734" y="1543036"/>
                </a:cubicBezTo>
                <a:cubicBezTo>
                  <a:pt x="7582734" y="1535976"/>
                  <a:pt x="7580970" y="1532445"/>
                  <a:pt x="7577438" y="1532445"/>
                </a:cubicBezTo>
                <a:close/>
                <a:moveTo>
                  <a:pt x="7349745" y="1532445"/>
                </a:moveTo>
                <a:lnTo>
                  <a:pt x="7360336" y="1543036"/>
                </a:lnTo>
                <a:lnTo>
                  <a:pt x="7370926" y="1532445"/>
                </a:lnTo>
                <a:close/>
                <a:moveTo>
                  <a:pt x="3801956" y="1532445"/>
                </a:moveTo>
                <a:lnTo>
                  <a:pt x="3812548" y="1543036"/>
                </a:lnTo>
                <a:cubicBezTo>
                  <a:pt x="3830198" y="1546566"/>
                  <a:pt x="3842554" y="1549214"/>
                  <a:pt x="3849614" y="1550979"/>
                </a:cubicBezTo>
                <a:lnTo>
                  <a:pt x="3854178" y="1552348"/>
                </a:lnTo>
                <a:lnTo>
                  <a:pt x="3849614" y="1544360"/>
                </a:lnTo>
                <a:cubicBezTo>
                  <a:pt x="3846084" y="1541713"/>
                  <a:pt x="3840790" y="1539507"/>
                  <a:pt x="3833728" y="1537741"/>
                </a:cubicBezTo>
                <a:cubicBezTo>
                  <a:pt x="3819607" y="1534210"/>
                  <a:pt x="3809017" y="1532445"/>
                  <a:pt x="3801956" y="1532445"/>
                </a:cubicBezTo>
                <a:close/>
                <a:moveTo>
                  <a:pt x="2446385" y="1532445"/>
                </a:moveTo>
                <a:cubicBezTo>
                  <a:pt x="2446385" y="1532445"/>
                  <a:pt x="2449915" y="1532445"/>
                  <a:pt x="2456975" y="1532445"/>
                </a:cubicBezTo>
                <a:lnTo>
                  <a:pt x="2456975" y="1543036"/>
                </a:lnTo>
                <a:cubicBezTo>
                  <a:pt x="2456975" y="1543036"/>
                  <a:pt x="2453445" y="1539506"/>
                  <a:pt x="2446385" y="1532445"/>
                </a:cubicBezTo>
                <a:close/>
                <a:moveTo>
                  <a:pt x="7921627" y="1521855"/>
                </a:moveTo>
                <a:cubicBezTo>
                  <a:pt x="7928688" y="1521855"/>
                  <a:pt x="7935748" y="1525386"/>
                  <a:pt x="7942808" y="1532445"/>
                </a:cubicBezTo>
                <a:cubicBezTo>
                  <a:pt x="7935748" y="1532445"/>
                  <a:pt x="7928688" y="1532445"/>
                  <a:pt x="7921627" y="1532445"/>
                </a:cubicBezTo>
                <a:close/>
                <a:moveTo>
                  <a:pt x="2488746" y="1521855"/>
                </a:moveTo>
                <a:cubicBezTo>
                  <a:pt x="2495806" y="1521855"/>
                  <a:pt x="2502867" y="1525386"/>
                  <a:pt x="2509927" y="1532445"/>
                </a:cubicBezTo>
                <a:lnTo>
                  <a:pt x="2499337" y="1532445"/>
                </a:lnTo>
                <a:close/>
                <a:moveTo>
                  <a:pt x="7593326" y="1511264"/>
                </a:moveTo>
                <a:lnTo>
                  <a:pt x="7593326" y="1521855"/>
                </a:lnTo>
                <a:cubicBezTo>
                  <a:pt x="7600386" y="1521855"/>
                  <a:pt x="7607444" y="1521855"/>
                  <a:pt x="7614505" y="1521855"/>
                </a:cubicBezTo>
                <a:cubicBezTo>
                  <a:pt x="7607444" y="1514795"/>
                  <a:pt x="7600386" y="1511264"/>
                  <a:pt x="7593326" y="1511264"/>
                </a:cubicBezTo>
                <a:close/>
                <a:moveTo>
                  <a:pt x="3950223" y="1511264"/>
                </a:moveTo>
                <a:cubicBezTo>
                  <a:pt x="3950223" y="1511264"/>
                  <a:pt x="3946692" y="1514795"/>
                  <a:pt x="3939633" y="1521855"/>
                </a:cubicBezTo>
                <a:cubicBezTo>
                  <a:pt x="3939633" y="1521855"/>
                  <a:pt x="3941398" y="1523620"/>
                  <a:pt x="3944928" y="1527151"/>
                </a:cubicBezTo>
                <a:cubicBezTo>
                  <a:pt x="3948458" y="1530680"/>
                  <a:pt x="3950223" y="1532445"/>
                  <a:pt x="3950223" y="1532445"/>
                </a:cubicBezTo>
                <a:cubicBezTo>
                  <a:pt x="3971404" y="1539506"/>
                  <a:pt x="3981994" y="1539506"/>
                  <a:pt x="3981994" y="1532445"/>
                </a:cubicBezTo>
                <a:cubicBezTo>
                  <a:pt x="3981994" y="1525386"/>
                  <a:pt x="3978464" y="1521855"/>
                  <a:pt x="3971404" y="1521855"/>
                </a:cubicBezTo>
                <a:lnTo>
                  <a:pt x="3960812" y="1521855"/>
                </a:lnTo>
                <a:close/>
                <a:moveTo>
                  <a:pt x="7466240" y="1500674"/>
                </a:moveTo>
                <a:cubicBezTo>
                  <a:pt x="7466240" y="1500674"/>
                  <a:pt x="7469770" y="1500674"/>
                  <a:pt x="7476830" y="1500674"/>
                </a:cubicBezTo>
                <a:lnTo>
                  <a:pt x="7475135" y="1506605"/>
                </a:lnTo>
                <a:close/>
                <a:moveTo>
                  <a:pt x="3865500" y="1500674"/>
                </a:moveTo>
                <a:lnTo>
                  <a:pt x="3886681" y="1511264"/>
                </a:lnTo>
                <a:lnTo>
                  <a:pt x="3876090" y="1500674"/>
                </a:lnTo>
                <a:cubicBezTo>
                  <a:pt x="3869030" y="1500674"/>
                  <a:pt x="3865500" y="1500674"/>
                  <a:pt x="3865500" y="1500674"/>
                </a:cubicBezTo>
                <a:close/>
                <a:moveTo>
                  <a:pt x="2859410" y="1492576"/>
                </a:moveTo>
                <a:lnTo>
                  <a:pt x="2875296" y="1495379"/>
                </a:lnTo>
                <a:cubicBezTo>
                  <a:pt x="2892946" y="1498910"/>
                  <a:pt x="2903537" y="1500674"/>
                  <a:pt x="2907067" y="1500674"/>
                </a:cubicBezTo>
                <a:cubicBezTo>
                  <a:pt x="2910598" y="1500674"/>
                  <a:pt x="2915893" y="1502439"/>
                  <a:pt x="2922954" y="1505970"/>
                </a:cubicBezTo>
                <a:cubicBezTo>
                  <a:pt x="2930013" y="1509499"/>
                  <a:pt x="2940604" y="1511264"/>
                  <a:pt x="2954724" y="1511264"/>
                </a:cubicBezTo>
                <a:cubicBezTo>
                  <a:pt x="2997086" y="1518324"/>
                  <a:pt x="3035918" y="1528916"/>
                  <a:pt x="3071218" y="1543036"/>
                </a:cubicBezTo>
                <a:lnTo>
                  <a:pt x="3124171" y="1553626"/>
                </a:lnTo>
                <a:lnTo>
                  <a:pt x="3187714" y="1564218"/>
                </a:lnTo>
                <a:lnTo>
                  <a:pt x="3198303" y="1564218"/>
                </a:lnTo>
                <a:cubicBezTo>
                  <a:pt x="3205364" y="1564218"/>
                  <a:pt x="3208895" y="1567747"/>
                  <a:pt x="3208895" y="1574807"/>
                </a:cubicBezTo>
                <a:cubicBezTo>
                  <a:pt x="3230075" y="1588928"/>
                  <a:pt x="3268906" y="1595988"/>
                  <a:pt x="3325389" y="1595988"/>
                </a:cubicBezTo>
                <a:lnTo>
                  <a:pt x="3378341" y="1606578"/>
                </a:lnTo>
                <a:cubicBezTo>
                  <a:pt x="3427763" y="1634820"/>
                  <a:pt x="3456004" y="1645410"/>
                  <a:pt x="3463064" y="1638349"/>
                </a:cubicBezTo>
                <a:lnTo>
                  <a:pt x="3494834" y="1659530"/>
                </a:lnTo>
                <a:cubicBezTo>
                  <a:pt x="3494834" y="1666591"/>
                  <a:pt x="3501895" y="1670122"/>
                  <a:pt x="3516016" y="1670122"/>
                </a:cubicBezTo>
                <a:cubicBezTo>
                  <a:pt x="3530136" y="1670122"/>
                  <a:pt x="3540728" y="1671886"/>
                  <a:pt x="3547788" y="1675416"/>
                </a:cubicBezTo>
                <a:cubicBezTo>
                  <a:pt x="3554847" y="1678947"/>
                  <a:pt x="3563673" y="1680711"/>
                  <a:pt x="3574263" y="1680711"/>
                </a:cubicBezTo>
                <a:cubicBezTo>
                  <a:pt x="3584853" y="1680711"/>
                  <a:pt x="3590148" y="1682476"/>
                  <a:pt x="3590148" y="1686007"/>
                </a:cubicBezTo>
                <a:cubicBezTo>
                  <a:pt x="3590148" y="1689537"/>
                  <a:pt x="3593680" y="1691301"/>
                  <a:pt x="3600740" y="1691301"/>
                </a:cubicBezTo>
                <a:cubicBezTo>
                  <a:pt x="3628980" y="1691301"/>
                  <a:pt x="3636040" y="1698362"/>
                  <a:pt x="3621920" y="1712482"/>
                </a:cubicBezTo>
                <a:lnTo>
                  <a:pt x="3600740" y="1712482"/>
                </a:lnTo>
                <a:cubicBezTo>
                  <a:pt x="3600740" y="1705422"/>
                  <a:pt x="3593680" y="1705422"/>
                  <a:pt x="3579559" y="1712482"/>
                </a:cubicBezTo>
                <a:cubicBezTo>
                  <a:pt x="3579559" y="1712482"/>
                  <a:pt x="3577794" y="1710718"/>
                  <a:pt x="3574263" y="1707187"/>
                </a:cubicBezTo>
                <a:cubicBezTo>
                  <a:pt x="3570732" y="1703657"/>
                  <a:pt x="3567203" y="1701893"/>
                  <a:pt x="3563673" y="1701893"/>
                </a:cubicBezTo>
                <a:cubicBezTo>
                  <a:pt x="3560142" y="1701893"/>
                  <a:pt x="3556613" y="1701893"/>
                  <a:pt x="3553082" y="1701893"/>
                </a:cubicBezTo>
                <a:cubicBezTo>
                  <a:pt x="3549552" y="1701893"/>
                  <a:pt x="3544257" y="1701893"/>
                  <a:pt x="3537196" y="1701893"/>
                </a:cubicBezTo>
                <a:cubicBezTo>
                  <a:pt x="3537196" y="1701893"/>
                  <a:pt x="3537196" y="1698362"/>
                  <a:pt x="3537196" y="1691301"/>
                </a:cubicBezTo>
                <a:cubicBezTo>
                  <a:pt x="3537196" y="1684242"/>
                  <a:pt x="3533667" y="1680711"/>
                  <a:pt x="3526607" y="1680711"/>
                </a:cubicBezTo>
                <a:cubicBezTo>
                  <a:pt x="3519546" y="1687772"/>
                  <a:pt x="3519546" y="1691301"/>
                  <a:pt x="3526607" y="1691301"/>
                </a:cubicBezTo>
                <a:lnTo>
                  <a:pt x="3505426" y="1691301"/>
                </a:lnTo>
                <a:cubicBezTo>
                  <a:pt x="3505426" y="1684242"/>
                  <a:pt x="3500130" y="1680711"/>
                  <a:pt x="3489540" y="1680711"/>
                </a:cubicBezTo>
                <a:cubicBezTo>
                  <a:pt x="3478949" y="1680711"/>
                  <a:pt x="3473655" y="1678947"/>
                  <a:pt x="3473655" y="1675416"/>
                </a:cubicBezTo>
                <a:cubicBezTo>
                  <a:pt x="3473655" y="1671886"/>
                  <a:pt x="3470124" y="1670122"/>
                  <a:pt x="3463064" y="1670122"/>
                </a:cubicBezTo>
                <a:lnTo>
                  <a:pt x="3441882" y="1659530"/>
                </a:lnTo>
                <a:lnTo>
                  <a:pt x="3420703" y="1659530"/>
                </a:lnTo>
                <a:cubicBezTo>
                  <a:pt x="3420703" y="1659530"/>
                  <a:pt x="3415408" y="1659530"/>
                  <a:pt x="3404817" y="1659530"/>
                </a:cubicBezTo>
                <a:cubicBezTo>
                  <a:pt x="3394226" y="1659530"/>
                  <a:pt x="3383637" y="1657766"/>
                  <a:pt x="3373046" y="1654235"/>
                </a:cubicBezTo>
                <a:cubicBezTo>
                  <a:pt x="3362456" y="1650705"/>
                  <a:pt x="3357160" y="1647176"/>
                  <a:pt x="3357160" y="1643645"/>
                </a:cubicBezTo>
                <a:cubicBezTo>
                  <a:pt x="3357160" y="1640114"/>
                  <a:pt x="3351865" y="1638349"/>
                  <a:pt x="3341274" y="1638349"/>
                </a:cubicBezTo>
                <a:cubicBezTo>
                  <a:pt x="3330685" y="1638349"/>
                  <a:pt x="3314799" y="1633055"/>
                  <a:pt x="3293618" y="1622464"/>
                </a:cubicBezTo>
                <a:cubicBezTo>
                  <a:pt x="3272437" y="1611874"/>
                  <a:pt x="3253020" y="1606578"/>
                  <a:pt x="3235370" y="1606578"/>
                </a:cubicBezTo>
                <a:cubicBezTo>
                  <a:pt x="3217721" y="1606578"/>
                  <a:pt x="3208895" y="1603047"/>
                  <a:pt x="3208895" y="1595988"/>
                </a:cubicBezTo>
                <a:cubicBezTo>
                  <a:pt x="3208895" y="1595988"/>
                  <a:pt x="3205364" y="1595988"/>
                  <a:pt x="3198303" y="1595988"/>
                </a:cubicBezTo>
                <a:cubicBezTo>
                  <a:pt x="3191243" y="1595988"/>
                  <a:pt x="3187714" y="1595988"/>
                  <a:pt x="3187714" y="1595988"/>
                </a:cubicBezTo>
                <a:cubicBezTo>
                  <a:pt x="3173593" y="1595988"/>
                  <a:pt x="3163002" y="1592458"/>
                  <a:pt x="3155942" y="1585397"/>
                </a:cubicBezTo>
                <a:cubicBezTo>
                  <a:pt x="3148882" y="1585397"/>
                  <a:pt x="3141821" y="1583632"/>
                  <a:pt x="3134762" y="1580103"/>
                </a:cubicBezTo>
                <a:cubicBezTo>
                  <a:pt x="3127701" y="1576572"/>
                  <a:pt x="3120641" y="1574807"/>
                  <a:pt x="3113581" y="1574807"/>
                </a:cubicBezTo>
                <a:cubicBezTo>
                  <a:pt x="3106520" y="1574807"/>
                  <a:pt x="3097696" y="1573043"/>
                  <a:pt x="3087104" y="1569512"/>
                </a:cubicBezTo>
                <a:cubicBezTo>
                  <a:pt x="3076514" y="1565982"/>
                  <a:pt x="3067689" y="1560687"/>
                  <a:pt x="3060629" y="1553626"/>
                </a:cubicBezTo>
                <a:cubicBezTo>
                  <a:pt x="3046508" y="1546566"/>
                  <a:pt x="3030623" y="1543036"/>
                  <a:pt x="3012972" y="1543036"/>
                </a:cubicBezTo>
                <a:cubicBezTo>
                  <a:pt x="2995320" y="1543036"/>
                  <a:pt x="2986495" y="1543036"/>
                  <a:pt x="2986495" y="1543036"/>
                </a:cubicBezTo>
                <a:cubicBezTo>
                  <a:pt x="2979435" y="1535976"/>
                  <a:pt x="2975906" y="1532445"/>
                  <a:pt x="2975906" y="1532445"/>
                </a:cubicBezTo>
                <a:cubicBezTo>
                  <a:pt x="2968845" y="1532445"/>
                  <a:pt x="2965314" y="1532445"/>
                  <a:pt x="2965314" y="1532445"/>
                </a:cubicBezTo>
                <a:cubicBezTo>
                  <a:pt x="2965314" y="1532445"/>
                  <a:pt x="2961785" y="1532445"/>
                  <a:pt x="2954724" y="1532445"/>
                </a:cubicBezTo>
                <a:cubicBezTo>
                  <a:pt x="2947664" y="1532445"/>
                  <a:pt x="2942368" y="1530680"/>
                  <a:pt x="2938840" y="1527151"/>
                </a:cubicBezTo>
                <a:cubicBezTo>
                  <a:pt x="2935308" y="1523620"/>
                  <a:pt x="2931779" y="1520091"/>
                  <a:pt x="2928248" y="1516560"/>
                </a:cubicBezTo>
                <a:cubicBezTo>
                  <a:pt x="2924719" y="1513030"/>
                  <a:pt x="2919423" y="1511264"/>
                  <a:pt x="2912362" y="1511264"/>
                </a:cubicBezTo>
                <a:lnTo>
                  <a:pt x="2891182" y="1521855"/>
                </a:lnTo>
                <a:cubicBezTo>
                  <a:pt x="2877061" y="1514795"/>
                  <a:pt x="2866471" y="1511264"/>
                  <a:pt x="2859410" y="1511264"/>
                </a:cubicBezTo>
                <a:close/>
                <a:moveTo>
                  <a:pt x="8779451" y="1490084"/>
                </a:moveTo>
                <a:lnTo>
                  <a:pt x="8779451" y="1500674"/>
                </a:lnTo>
                <a:cubicBezTo>
                  <a:pt x="8779451" y="1500674"/>
                  <a:pt x="8775920" y="1500674"/>
                  <a:pt x="8768861" y="1500674"/>
                </a:cubicBezTo>
                <a:cubicBezTo>
                  <a:pt x="8775920" y="1493614"/>
                  <a:pt x="8779451" y="1490084"/>
                  <a:pt x="8779451" y="1490084"/>
                </a:cubicBezTo>
                <a:close/>
                <a:moveTo>
                  <a:pt x="7603915" y="1490084"/>
                </a:moveTo>
                <a:lnTo>
                  <a:pt x="7593326" y="1500674"/>
                </a:lnTo>
                <a:cubicBezTo>
                  <a:pt x="7593326" y="1500674"/>
                  <a:pt x="7596855" y="1500674"/>
                  <a:pt x="7603915" y="1500674"/>
                </a:cubicBezTo>
                <a:cubicBezTo>
                  <a:pt x="7603915" y="1500674"/>
                  <a:pt x="7603915" y="1497143"/>
                  <a:pt x="7603915" y="1490084"/>
                </a:cubicBezTo>
                <a:close/>
                <a:moveTo>
                  <a:pt x="7169708" y="1490084"/>
                </a:moveTo>
                <a:cubicBezTo>
                  <a:pt x="7169708" y="1497143"/>
                  <a:pt x="7173238" y="1500674"/>
                  <a:pt x="7180299" y="1500674"/>
                </a:cubicBezTo>
                <a:lnTo>
                  <a:pt x="7180299" y="1490084"/>
                </a:lnTo>
                <a:close/>
                <a:moveTo>
                  <a:pt x="7042622" y="1490084"/>
                </a:moveTo>
                <a:cubicBezTo>
                  <a:pt x="7042622" y="1490084"/>
                  <a:pt x="7044389" y="1493614"/>
                  <a:pt x="7047918" y="1500674"/>
                </a:cubicBezTo>
                <a:cubicBezTo>
                  <a:pt x="7051448" y="1507735"/>
                  <a:pt x="7062039" y="1513030"/>
                  <a:pt x="7079689" y="1516560"/>
                </a:cubicBezTo>
                <a:cubicBezTo>
                  <a:pt x="7097341" y="1520091"/>
                  <a:pt x="7106166" y="1521855"/>
                  <a:pt x="7106166" y="1521855"/>
                </a:cubicBezTo>
                <a:lnTo>
                  <a:pt x="7137937" y="1521855"/>
                </a:lnTo>
                <a:cubicBezTo>
                  <a:pt x="7137937" y="1528916"/>
                  <a:pt x="7141466" y="1532445"/>
                  <a:pt x="7148526" y="1532445"/>
                </a:cubicBezTo>
                <a:cubicBezTo>
                  <a:pt x="7155588" y="1532445"/>
                  <a:pt x="7162648" y="1532445"/>
                  <a:pt x="7169708" y="1532445"/>
                </a:cubicBezTo>
                <a:cubicBezTo>
                  <a:pt x="7169708" y="1539506"/>
                  <a:pt x="7171474" y="1543036"/>
                  <a:pt x="7175004" y="1543036"/>
                </a:cubicBezTo>
                <a:cubicBezTo>
                  <a:pt x="7178533" y="1543036"/>
                  <a:pt x="7183828" y="1539506"/>
                  <a:pt x="7190889" y="1532445"/>
                </a:cubicBezTo>
                <a:lnTo>
                  <a:pt x="7201480" y="1553626"/>
                </a:lnTo>
                <a:cubicBezTo>
                  <a:pt x="7194418" y="1560687"/>
                  <a:pt x="7197949" y="1560687"/>
                  <a:pt x="7212070" y="1553626"/>
                </a:cubicBezTo>
                <a:cubicBezTo>
                  <a:pt x="7219130" y="1553626"/>
                  <a:pt x="7222660" y="1557157"/>
                  <a:pt x="7222660" y="1564218"/>
                </a:cubicBezTo>
                <a:lnTo>
                  <a:pt x="7243841" y="1564218"/>
                </a:lnTo>
                <a:cubicBezTo>
                  <a:pt x="7243841" y="1564218"/>
                  <a:pt x="7245607" y="1562451"/>
                  <a:pt x="7249136" y="1558922"/>
                </a:cubicBezTo>
                <a:cubicBezTo>
                  <a:pt x="7252666" y="1555391"/>
                  <a:pt x="7254432" y="1553626"/>
                  <a:pt x="7254432" y="1553626"/>
                </a:cubicBezTo>
                <a:cubicBezTo>
                  <a:pt x="7254432" y="1546566"/>
                  <a:pt x="7254432" y="1543036"/>
                  <a:pt x="7254432" y="1543036"/>
                </a:cubicBezTo>
                <a:lnTo>
                  <a:pt x="7243841" y="1532445"/>
                </a:lnTo>
                <a:cubicBezTo>
                  <a:pt x="7236780" y="1532445"/>
                  <a:pt x="7233251" y="1532445"/>
                  <a:pt x="7233251" y="1532445"/>
                </a:cubicBezTo>
                <a:cubicBezTo>
                  <a:pt x="7233251" y="1532445"/>
                  <a:pt x="7233251" y="1535976"/>
                  <a:pt x="7233251" y="1543036"/>
                </a:cubicBezTo>
                <a:cubicBezTo>
                  <a:pt x="7226190" y="1535976"/>
                  <a:pt x="7222660" y="1532445"/>
                  <a:pt x="7222660" y="1532445"/>
                </a:cubicBezTo>
                <a:cubicBezTo>
                  <a:pt x="7222660" y="1532445"/>
                  <a:pt x="7219130" y="1528916"/>
                  <a:pt x="7212070" y="1521855"/>
                </a:cubicBezTo>
                <a:cubicBezTo>
                  <a:pt x="7212070" y="1514795"/>
                  <a:pt x="7210304" y="1513030"/>
                  <a:pt x="7206774" y="1516560"/>
                </a:cubicBezTo>
                <a:cubicBezTo>
                  <a:pt x="7203245" y="1520091"/>
                  <a:pt x="7197949" y="1521855"/>
                  <a:pt x="7190889" y="1521855"/>
                </a:cubicBezTo>
                <a:lnTo>
                  <a:pt x="7180299" y="1532445"/>
                </a:lnTo>
                <a:lnTo>
                  <a:pt x="7169708" y="1521855"/>
                </a:lnTo>
                <a:cubicBezTo>
                  <a:pt x="7162648" y="1514795"/>
                  <a:pt x="7159118" y="1511264"/>
                  <a:pt x="7159118" y="1511264"/>
                </a:cubicBezTo>
                <a:cubicBezTo>
                  <a:pt x="7159118" y="1511264"/>
                  <a:pt x="7155588" y="1507735"/>
                  <a:pt x="7148526" y="1500674"/>
                </a:cubicBezTo>
                <a:cubicBezTo>
                  <a:pt x="7141466" y="1500674"/>
                  <a:pt x="7136170" y="1500674"/>
                  <a:pt x="7132641" y="1500674"/>
                </a:cubicBezTo>
                <a:cubicBezTo>
                  <a:pt x="7129112" y="1500674"/>
                  <a:pt x="7127347" y="1500674"/>
                  <a:pt x="7127347" y="1500674"/>
                </a:cubicBezTo>
                <a:cubicBezTo>
                  <a:pt x="7120285" y="1500674"/>
                  <a:pt x="7116756" y="1500674"/>
                  <a:pt x="7116756" y="1500674"/>
                </a:cubicBezTo>
                <a:cubicBezTo>
                  <a:pt x="7109696" y="1493614"/>
                  <a:pt x="7099106" y="1490084"/>
                  <a:pt x="7084985" y="1490084"/>
                </a:cubicBezTo>
                <a:cubicBezTo>
                  <a:pt x="7070866" y="1490084"/>
                  <a:pt x="7056744" y="1490084"/>
                  <a:pt x="7042622" y="1490084"/>
                </a:cubicBezTo>
                <a:close/>
                <a:moveTo>
                  <a:pt x="3198303" y="1490084"/>
                </a:moveTo>
                <a:lnTo>
                  <a:pt x="3198303" y="1500674"/>
                </a:lnTo>
                <a:lnTo>
                  <a:pt x="3208895" y="1500674"/>
                </a:lnTo>
                <a:close/>
                <a:moveTo>
                  <a:pt x="2859410" y="1490084"/>
                </a:moveTo>
                <a:lnTo>
                  <a:pt x="2859410" y="1492576"/>
                </a:lnTo>
                <a:lnTo>
                  <a:pt x="2857293" y="1492202"/>
                </a:lnTo>
                <a:close/>
                <a:moveTo>
                  <a:pt x="2827639" y="1490084"/>
                </a:moveTo>
                <a:cubicBezTo>
                  <a:pt x="2827639" y="1490084"/>
                  <a:pt x="2831170" y="1490084"/>
                  <a:pt x="2838230" y="1490084"/>
                </a:cubicBezTo>
                <a:cubicBezTo>
                  <a:pt x="2841760" y="1490084"/>
                  <a:pt x="2846615" y="1490526"/>
                  <a:pt x="2852791" y="1491408"/>
                </a:cubicBezTo>
                <a:lnTo>
                  <a:pt x="2857293" y="1492202"/>
                </a:lnTo>
                <a:lnTo>
                  <a:pt x="2848820" y="1500674"/>
                </a:lnTo>
                <a:cubicBezTo>
                  <a:pt x="2841760" y="1507735"/>
                  <a:pt x="2841760" y="1511264"/>
                  <a:pt x="2848820" y="1511264"/>
                </a:cubicBezTo>
                <a:cubicBezTo>
                  <a:pt x="2855879" y="1511264"/>
                  <a:pt x="2859410" y="1513030"/>
                  <a:pt x="2859410" y="1516560"/>
                </a:cubicBezTo>
                <a:cubicBezTo>
                  <a:pt x="2859410" y="1520091"/>
                  <a:pt x="2855879" y="1521855"/>
                  <a:pt x="2848820" y="1521855"/>
                </a:cubicBezTo>
                <a:cubicBezTo>
                  <a:pt x="2841760" y="1521855"/>
                  <a:pt x="2834700" y="1521855"/>
                  <a:pt x="2827639" y="1521855"/>
                </a:cubicBezTo>
                <a:cubicBezTo>
                  <a:pt x="2820579" y="1521855"/>
                  <a:pt x="2818815" y="1516560"/>
                  <a:pt x="2822344" y="1505970"/>
                </a:cubicBezTo>
                <a:cubicBezTo>
                  <a:pt x="2825875" y="1495379"/>
                  <a:pt x="2827639" y="1490084"/>
                  <a:pt x="2827639" y="1490084"/>
                </a:cubicBezTo>
                <a:close/>
                <a:moveTo>
                  <a:pt x="3947576" y="1484789"/>
                </a:moveTo>
                <a:cubicBezTo>
                  <a:pt x="3942280" y="1484789"/>
                  <a:pt x="3939633" y="1486555"/>
                  <a:pt x="3939633" y="1490084"/>
                </a:cubicBezTo>
                <a:lnTo>
                  <a:pt x="3950223" y="1500674"/>
                </a:lnTo>
                <a:cubicBezTo>
                  <a:pt x="3964344" y="1500674"/>
                  <a:pt x="3971404" y="1500674"/>
                  <a:pt x="3971404" y="1500674"/>
                </a:cubicBezTo>
                <a:cubicBezTo>
                  <a:pt x="3971404" y="1500674"/>
                  <a:pt x="3974934" y="1500674"/>
                  <a:pt x="3981994" y="1500674"/>
                </a:cubicBezTo>
                <a:lnTo>
                  <a:pt x="4003175" y="1511264"/>
                </a:lnTo>
                <a:cubicBezTo>
                  <a:pt x="4003175" y="1504205"/>
                  <a:pt x="3992585" y="1497143"/>
                  <a:pt x="3971404" y="1490084"/>
                </a:cubicBezTo>
                <a:cubicBezTo>
                  <a:pt x="3960812" y="1486555"/>
                  <a:pt x="3952870" y="1484789"/>
                  <a:pt x="3947576" y="1484789"/>
                </a:cubicBezTo>
                <a:close/>
                <a:moveTo>
                  <a:pt x="8726499" y="1479493"/>
                </a:moveTo>
                <a:lnTo>
                  <a:pt x="8737089" y="1479493"/>
                </a:lnTo>
                <a:lnTo>
                  <a:pt x="8726499" y="1490084"/>
                </a:lnTo>
                <a:cubicBezTo>
                  <a:pt x="8726499" y="1483024"/>
                  <a:pt x="8726499" y="1479493"/>
                  <a:pt x="8726499" y="1479493"/>
                </a:cubicBezTo>
                <a:close/>
                <a:moveTo>
                  <a:pt x="8345244" y="1479493"/>
                </a:moveTo>
                <a:cubicBezTo>
                  <a:pt x="8352305" y="1479493"/>
                  <a:pt x="8355835" y="1479493"/>
                  <a:pt x="8355835" y="1479493"/>
                </a:cubicBezTo>
                <a:lnTo>
                  <a:pt x="8345244" y="1490084"/>
                </a:lnTo>
                <a:close/>
                <a:moveTo>
                  <a:pt x="3791367" y="1479493"/>
                </a:moveTo>
                <a:cubicBezTo>
                  <a:pt x="3791367" y="1479493"/>
                  <a:pt x="3794898" y="1481258"/>
                  <a:pt x="3801956" y="1484789"/>
                </a:cubicBezTo>
                <a:cubicBezTo>
                  <a:pt x="3809017" y="1488320"/>
                  <a:pt x="3812548" y="1490084"/>
                  <a:pt x="3812548" y="1490084"/>
                </a:cubicBezTo>
                <a:cubicBezTo>
                  <a:pt x="3812548" y="1490084"/>
                  <a:pt x="3812548" y="1488320"/>
                  <a:pt x="3812548" y="1484789"/>
                </a:cubicBezTo>
                <a:cubicBezTo>
                  <a:pt x="3812548" y="1481258"/>
                  <a:pt x="3809017" y="1479493"/>
                  <a:pt x="3801956" y="1479493"/>
                </a:cubicBezTo>
                <a:close/>
                <a:moveTo>
                  <a:pt x="3102990" y="1479493"/>
                </a:moveTo>
                <a:cubicBezTo>
                  <a:pt x="3095930" y="1479493"/>
                  <a:pt x="3092399" y="1481258"/>
                  <a:pt x="3092399" y="1484789"/>
                </a:cubicBezTo>
                <a:cubicBezTo>
                  <a:pt x="3092399" y="1488320"/>
                  <a:pt x="3092399" y="1490084"/>
                  <a:pt x="3092399" y="1490084"/>
                </a:cubicBezTo>
                <a:cubicBezTo>
                  <a:pt x="3092399" y="1490084"/>
                  <a:pt x="3095930" y="1490084"/>
                  <a:pt x="3102990" y="1490084"/>
                </a:cubicBezTo>
                <a:cubicBezTo>
                  <a:pt x="3110050" y="1490084"/>
                  <a:pt x="3113581" y="1488320"/>
                  <a:pt x="3113581" y="1484789"/>
                </a:cubicBezTo>
                <a:cubicBezTo>
                  <a:pt x="3113581" y="1481258"/>
                  <a:pt x="3110050" y="1479493"/>
                  <a:pt x="3102990" y="1479493"/>
                </a:cubicBezTo>
                <a:close/>
                <a:moveTo>
                  <a:pt x="8165206" y="1468903"/>
                </a:moveTo>
                <a:lnTo>
                  <a:pt x="8175798" y="1468903"/>
                </a:lnTo>
                <a:lnTo>
                  <a:pt x="8186387" y="1479493"/>
                </a:lnTo>
                <a:cubicBezTo>
                  <a:pt x="8179327" y="1479493"/>
                  <a:pt x="8174031" y="1477728"/>
                  <a:pt x="8170502" y="1474199"/>
                </a:cubicBezTo>
                <a:cubicBezTo>
                  <a:pt x="8166973" y="1470668"/>
                  <a:pt x="8165206" y="1468903"/>
                  <a:pt x="8165206" y="1468903"/>
                </a:cubicBezTo>
                <a:close/>
                <a:moveTo>
                  <a:pt x="7529782" y="1468903"/>
                </a:moveTo>
                <a:lnTo>
                  <a:pt x="7519192" y="1479493"/>
                </a:lnTo>
                <a:lnTo>
                  <a:pt x="7540374" y="1479493"/>
                </a:lnTo>
                <a:cubicBezTo>
                  <a:pt x="7540374" y="1479493"/>
                  <a:pt x="7536842" y="1475964"/>
                  <a:pt x="7529782" y="1468903"/>
                </a:cubicBezTo>
                <a:close/>
                <a:moveTo>
                  <a:pt x="2817049" y="1468903"/>
                </a:moveTo>
                <a:lnTo>
                  <a:pt x="2827639" y="1468903"/>
                </a:lnTo>
                <a:cubicBezTo>
                  <a:pt x="2827639" y="1475964"/>
                  <a:pt x="2824109" y="1479493"/>
                  <a:pt x="2817049" y="1479493"/>
                </a:cubicBezTo>
                <a:cubicBezTo>
                  <a:pt x="2809989" y="1479493"/>
                  <a:pt x="2806458" y="1479493"/>
                  <a:pt x="2806458" y="1479493"/>
                </a:cubicBezTo>
                <a:cubicBezTo>
                  <a:pt x="2806458" y="1479493"/>
                  <a:pt x="2808223" y="1477728"/>
                  <a:pt x="2811755" y="1474199"/>
                </a:cubicBezTo>
                <a:cubicBezTo>
                  <a:pt x="2815283" y="1470668"/>
                  <a:pt x="2817049" y="1468903"/>
                  <a:pt x="2817049" y="1468903"/>
                </a:cubicBezTo>
                <a:close/>
                <a:moveTo>
                  <a:pt x="7593326" y="1458312"/>
                </a:moveTo>
                <a:lnTo>
                  <a:pt x="7593326" y="1468903"/>
                </a:lnTo>
                <a:lnTo>
                  <a:pt x="7603915" y="1468903"/>
                </a:lnTo>
                <a:cubicBezTo>
                  <a:pt x="7603915" y="1461843"/>
                  <a:pt x="7600386" y="1458312"/>
                  <a:pt x="7593326" y="1458312"/>
                </a:cubicBezTo>
                <a:close/>
                <a:moveTo>
                  <a:pt x="6979081" y="1458312"/>
                </a:moveTo>
                <a:cubicBezTo>
                  <a:pt x="6972020" y="1458312"/>
                  <a:pt x="6968491" y="1461843"/>
                  <a:pt x="6968491" y="1468903"/>
                </a:cubicBezTo>
                <a:cubicBezTo>
                  <a:pt x="6968491" y="1468903"/>
                  <a:pt x="6964960" y="1468903"/>
                  <a:pt x="6957900" y="1468903"/>
                </a:cubicBezTo>
                <a:cubicBezTo>
                  <a:pt x="6950840" y="1461843"/>
                  <a:pt x="6947310" y="1461843"/>
                  <a:pt x="6947310" y="1468903"/>
                </a:cubicBezTo>
                <a:cubicBezTo>
                  <a:pt x="6947310" y="1475964"/>
                  <a:pt x="6947310" y="1481258"/>
                  <a:pt x="6947310" y="1484789"/>
                </a:cubicBezTo>
                <a:cubicBezTo>
                  <a:pt x="6947310" y="1488320"/>
                  <a:pt x="6949074" y="1488320"/>
                  <a:pt x="6952604" y="1484789"/>
                </a:cubicBezTo>
                <a:cubicBezTo>
                  <a:pt x="6956135" y="1481258"/>
                  <a:pt x="6961429" y="1483024"/>
                  <a:pt x="6968491" y="1490084"/>
                </a:cubicBezTo>
                <a:lnTo>
                  <a:pt x="7000262" y="1490084"/>
                </a:lnTo>
                <a:cubicBezTo>
                  <a:pt x="7000262" y="1490084"/>
                  <a:pt x="7003792" y="1490084"/>
                  <a:pt x="7010852" y="1490084"/>
                </a:cubicBezTo>
                <a:lnTo>
                  <a:pt x="7021443" y="1490084"/>
                </a:lnTo>
                <a:cubicBezTo>
                  <a:pt x="7014381" y="1483024"/>
                  <a:pt x="7014381" y="1479493"/>
                  <a:pt x="7021443" y="1479493"/>
                </a:cubicBezTo>
                <a:lnTo>
                  <a:pt x="7010852" y="1468903"/>
                </a:lnTo>
                <a:lnTo>
                  <a:pt x="6989670" y="1468903"/>
                </a:lnTo>
                <a:cubicBezTo>
                  <a:pt x="6989670" y="1461843"/>
                  <a:pt x="6986141" y="1458312"/>
                  <a:pt x="6979081" y="1458312"/>
                </a:cubicBezTo>
                <a:close/>
                <a:moveTo>
                  <a:pt x="2986495" y="1458312"/>
                </a:moveTo>
                <a:cubicBezTo>
                  <a:pt x="2986495" y="1458312"/>
                  <a:pt x="2986495" y="1461843"/>
                  <a:pt x="2986495" y="1468903"/>
                </a:cubicBezTo>
                <a:cubicBezTo>
                  <a:pt x="2986495" y="1468903"/>
                  <a:pt x="2990026" y="1468903"/>
                  <a:pt x="2997086" y="1468903"/>
                </a:cubicBezTo>
                <a:close/>
                <a:moveTo>
                  <a:pt x="8196979" y="1453018"/>
                </a:moveTo>
                <a:cubicBezTo>
                  <a:pt x="8204038" y="1453018"/>
                  <a:pt x="8214629" y="1454783"/>
                  <a:pt x="8228750" y="1458312"/>
                </a:cubicBezTo>
                <a:lnTo>
                  <a:pt x="8218160" y="1458312"/>
                </a:lnTo>
                <a:cubicBezTo>
                  <a:pt x="8211098" y="1458312"/>
                  <a:pt x="8205802" y="1458312"/>
                  <a:pt x="8202273" y="1458312"/>
                </a:cubicBezTo>
                <a:cubicBezTo>
                  <a:pt x="8198743" y="1458312"/>
                  <a:pt x="8193449" y="1458312"/>
                  <a:pt x="8186387" y="1458312"/>
                </a:cubicBezTo>
                <a:cubicBezTo>
                  <a:pt x="8186387" y="1454783"/>
                  <a:pt x="8189917" y="1453018"/>
                  <a:pt x="8196979" y="1453018"/>
                </a:cubicBezTo>
                <a:close/>
                <a:moveTo>
                  <a:pt x="7806457" y="1451694"/>
                </a:moveTo>
                <a:cubicBezTo>
                  <a:pt x="7805574" y="1452577"/>
                  <a:pt x="7805134" y="1454783"/>
                  <a:pt x="7805134" y="1458312"/>
                </a:cubicBezTo>
                <a:cubicBezTo>
                  <a:pt x="7798072" y="1465372"/>
                  <a:pt x="7808663" y="1472434"/>
                  <a:pt x="7836904" y="1479493"/>
                </a:cubicBezTo>
                <a:cubicBezTo>
                  <a:pt x="7843965" y="1479493"/>
                  <a:pt x="7851024" y="1481258"/>
                  <a:pt x="7858085" y="1484789"/>
                </a:cubicBezTo>
                <a:cubicBezTo>
                  <a:pt x="7865146" y="1488320"/>
                  <a:pt x="7872205" y="1490084"/>
                  <a:pt x="7879267" y="1490084"/>
                </a:cubicBezTo>
                <a:cubicBezTo>
                  <a:pt x="7879267" y="1490084"/>
                  <a:pt x="7882796" y="1490084"/>
                  <a:pt x="7889856" y="1490084"/>
                </a:cubicBezTo>
                <a:lnTo>
                  <a:pt x="7900446" y="1479493"/>
                </a:lnTo>
                <a:cubicBezTo>
                  <a:pt x="7893386" y="1479493"/>
                  <a:pt x="7882796" y="1479493"/>
                  <a:pt x="7868675" y="1479493"/>
                </a:cubicBezTo>
                <a:lnTo>
                  <a:pt x="7858085" y="1468903"/>
                </a:lnTo>
                <a:lnTo>
                  <a:pt x="7836904" y="1468903"/>
                </a:lnTo>
                <a:cubicBezTo>
                  <a:pt x="7822784" y="1461843"/>
                  <a:pt x="7813957" y="1456547"/>
                  <a:pt x="7810428" y="1453018"/>
                </a:cubicBezTo>
                <a:cubicBezTo>
                  <a:pt x="7808663" y="1451253"/>
                  <a:pt x="7807340" y="1450812"/>
                  <a:pt x="7806457" y="1451694"/>
                </a:cubicBezTo>
                <a:close/>
                <a:moveTo>
                  <a:pt x="7392107" y="1447722"/>
                </a:moveTo>
                <a:cubicBezTo>
                  <a:pt x="7399168" y="1454783"/>
                  <a:pt x="7402697" y="1458312"/>
                  <a:pt x="7402697" y="1458312"/>
                </a:cubicBezTo>
                <a:lnTo>
                  <a:pt x="7402697" y="1479493"/>
                </a:lnTo>
                <a:cubicBezTo>
                  <a:pt x="7409759" y="1486554"/>
                  <a:pt x="7411522" y="1491849"/>
                  <a:pt x="7407992" y="1495379"/>
                </a:cubicBezTo>
                <a:cubicBezTo>
                  <a:pt x="7404463" y="1498910"/>
                  <a:pt x="7402697" y="1502439"/>
                  <a:pt x="7402697" y="1505970"/>
                </a:cubicBezTo>
                <a:cubicBezTo>
                  <a:pt x="7402697" y="1509499"/>
                  <a:pt x="7406226" y="1511264"/>
                  <a:pt x="7413288" y="1511264"/>
                </a:cubicBezTo>
                <a:cubicBezTo>
                  <a:pt x="7420348" y="1511264"/>
                  <a:pt x="7423878" y="1504205"/>
                  <a:pt x="7423878" y="1490084"/>
                </a:cubicBezTo>
                <a:cubicBezTo>
                  <a:pt x="7416818" y="1483024"/>
                  <a:pt x="7430938" y="1486554"/>
                  <a:pt x="7466240" y="1500674"/>
                </a:cubicBezTo>
                <a:cubicBezTo>
                  <a:pt x="7466240" y="1500674"/>
                  <a:pt x="7466240" y="1504205"/>
                  <a:pt x="7466240" y="1511264"/>
                </a:cubicBezTo>
                <a:cubicBezTo>
                  <a:pt x="7459178" y="1511264"/>
                  <a:pt x="7455649" y="1511264"/>
                  <a:pt x="7455649" y="1511264"/>
                </a:cubicBezTo>
                <a:lnTo>
                  <a:pt x="7434468" y="1511264"/>
                </a:lnTo>
                <a:cubicBezTo>
                  <a:pt x="7434468" y="1511264"/>
                  <a:pt x="7434468" y="1513030"/>
                  <a:pt x="7434468" y="1516560"/>
                </a:cubicBezTo>
                <a:cubicBezTo>
                  <a:pt x="7434468" y="1520091"/>
                  <a:pt x="7437999" y="1521855"/>
                  <a:pt x="7445059" y="1521855"/>
                </a:cubicBezTo>
                <a:cubicBezTo>
                  <a:pt x="7452120" y="1521855"/>
                  <a:pt x="7459178" y="1520091"/>
                  <a:pt x="7466240" y="1516560"/>
                </a:cubicBezTo>
                <a:cubicBezTo>
                  <a:pt x="7469770" y="1514795"/>
                  <a:pt x="7472418" y="1512589"/>
                  <a:pt x="7474183" y="1509941"/>
                </a:cubicBezTo>
                <a:lnTo>
                  <a:pt x="7475135" y="1506605"/>
                </a:lnTo>
                <a:lnTo>
                  <a:pt x="7480140" y="1509941"/>
                </a:lnTo>
                <a:cubicBezTo>
                  <a:pt x="7492054" y="1517883"/>
                  <a:pt x="7498011" y="1521855"/>
                  <a:pt x="7498011" y="1521855"/>
                </a:cubicBezTo>
                <a:lnTo>
                  <a:pt x="7481067" y="1530328"/>
                </a:lnTo>
                <a:lnTo>
                  <a:pt x="7487420" y="1543036"/>
                </a:lnTo>
                <a:cubicBezTo>
                  <a:pt x="7494482" y="1543036"/>
                  <a:pt x="7503307" y="1539506"/>
                  <a:pt x="7513896" y="1532445"/>
                </a:cubicBezTo>
                <a:cubicBezTo>
                  <a:pt x="7524486" y="1525386"/>
                  <a:pt x="7529782" y="1521855"/>
                  <a:pt x="7529782" y="1521855"/>
                </a:cubicBezTo>
                <a:lnTo>
                  <a:pt x="7561553" y="1521855"/>
                </a:lnTo>
                <a:cubicBezTo>
                  <a:pt x="7568615" y="1507735"/>
                  <a:pt x="7565082" y="1504205"/>
                  <a:pt x="7550963" y="1511264"/>
                </a:cubicBezTo>
                <a:lnTo>
                  <a:pt x="7529782" y="1511264"/>
                </a:lnTo>
                <a:lnTo>
                  <a:pt x="7529782" y="1500674"/>
                </a:lnTo>
                <a:cubicBezTo>
                  <a:pt x="7522722" y="1500674"/>
                  <a:pt x="7517426" y="1498910"/>
                  <a:pt x="7513896" y="1495379"/>
                </a:cubicBezTo>
                <a:cubicBezTo>
                  <a:pt x="7510367" y="1491849"/>
                  <a:pt x="7505072" y="1490084"/>
                  <a:pt x="7498011" y="1490084"/>
                </a:cubicBezTo>
                <a:lnTo>
                  <a:pt x="7413288" y="1479493"/>
                </a:lnTo>
                <a:cubicBezTo>
                  <a:pt x="7413288" y="1479493"/>
                  <a:pt x="7413288" y="1475964"/>
                  <a:pt x="7413288" y="1468903"/>
                </a:cubicBezTo>
                <a:cubicBezTo>
                  <a:pt x="7413288" y="1461843"/>
                  <a:pt x="7415053" y="1458312"/>
                  <a:pt x="7418582" y="1458312"/>
                </a:cubicBezTo>
                <a:cubicBezTo>
                  <a:pt x="7422112" y="1458312"/>
                  <a:pt x="7420348" y="1454783"/>
                  <a:pt x="7413288" y="1447722"/>
                </a:cubicBezTo>
                <a:close/>
                <a:moveTo>
                  <a:pt x="7376222" y="1447722"/>
                </a:moveTo>
                <a:cubicBezTo>
                  <a:pt x="7372692" y="1447722"/>
                  <a:pt x="7363866" y="1451253"/>
                  <a:pt x="7349745" y="1458312"/>
                </a:cubicBezTo>
                <a:lnTo>
                  <a:pt x="7360336" y="1468903"/>
                </a:lnTo>
                <a:cubicBezTo>
                  <a:pt x="7367396" y="1468903"/>
                  <a:pt x="7374456" y="1472434"/>
                  <a:pt x="7381516" y="1479493"/>
                </a:cubicBezTo>
                <a:lnTo>
                  <a:pt x="7392107" y="1479493"/>
                </a:lnTo>
                <a:cubicBezTo>
                  <a:pt x="7385047" y="1472434"/>
                  <a:pt x="7381516" y="1465372"/>
                  <a:pt x="7381516" y="1458312"/>
                </a:cubicBezTo>
                <a:cubicBezTo>
                  <a:pt x="7381516" y="1451253"/>
                  <a:pt x="7379751" y="1447722"/>
                  <a:pt x="7376222" y="1447722"/>
                </a:cubicBezTo>
                <a:close/>
                <a:moveTo>
                  <a:pt x="2806458" y="1447722"/>
                </a:moveTo>
                <a:lnTo>
                  <a:pt x="2817049" y="1458312"/>
                </a:lnTo>
                <a:cubicBezTo>
                  <a:pt x="2809989" y="1458312"/>
                  <a:pt x="2806458" y="1458312"/>
                  <a:pt x="2806458" y="1458312"/>
                </a:cubicBezTo>
                <a:lnTo>
                  <a:pt x="2795868" y="1458312"/>
                </a:lnTo>
                <a:close/>
                <a:moveTo>
                  <a:pt x="2639660" y="1441103"/>
                </a:moveTo>
                <a:cubicBezTo>
                  <a:pt x="2637895" y="1441985"/>
                  <a:pt x="2637012" y="1444193"/>
                  <a:pt x="2637012" y="1447722"/>
                </a:cubicBezTo>
                <a:cubicBezTo>
                  <a:pt x="2629952" y="1454783"/>
                  <a:pt x="2629952" y="1458312"/>
                  <a:pt x="2637012" y="1458312"/>
                </a:cubicBezTo>
                <a:lnTo>
                  <a:pt x="2658193" y="1458312"/>
                </a:lnTo>
                <a:cubicBezTo>
                  <a:pt x="2658193" y="1451253"/>
                  <a:pt x="2654663" y="1445957"/>
                  <a:pt x="2647602" y="1442427"/>
                </a:cubicBezTo>
                <a:cubicBezTo>
                  <a:pt x="2644073" y="1440662"/>
                  <a:pt x="2641424" y="1440221"/>
                  <a:pt x="2639660" y="1441103"/>
                </a:cubicBezTo>
                <a:close/>
                <a:moveTo>
                  <a:pt x="8482920" y="1437132"/>
                </a:moveTo>
                <a:cubicBezTo>
                  <a:pt x="8489980" y="1437132"/>
                  <a:pt x="8497039" y="1437132"/>
                  <a:pt x="8504100" y="1437132"/>
                </a:cubicBezTo>
                <a:lnTo>
                  <a:pt x="8493510" y="1447722"/>
                </a:lnTo>
                <a:close/>
                <a:moveTo>
                  <a:pt x="7757476" y="1437132"/>
                </a:moveTo>
                <a:cubicBezTo>
                  <a:pt x="7753946" y="1437132"/>
                  <a:pt x="7752182" y="1440662"/>
                  <a:pt x="7752182" y="1447722"/>
                </a:cubicBezTo>
                <a:lnTo>
                  <a:pt x="7762772" y="1447722"/>
                </a:lnTo>
                <a:cubicBezTo>
                  <a:pt x="7762772" y="1440662"/>
                  <a:pt x="7761005" y="1437132"/>
                  <a:pt x="7757476" y="1437132"/>
                </a:cubicBezTo>
                <a:close/>
                <a:moveTo>
                  <a:pt x="1990997" y="1437132"/>
                </a:moveTo>
                <a:lnTo>
                  <a:pt x="2001587" y="1437132"/>
                </a:lnTo>
                <a:lnTo>
                  <a:pt x="2054540" y="1458312"/>
                </a:lnTo>
                <a:cubicBezTo>
                  <a:pt x="2047480" y="1458312"/>
                  <a:pt x="2045714" y="1461843"/>
                  <a:pt x="2049245" y="1468903"/>
                </a:cubicBezTo>
                <a:cubicBezTo>
                  <a:pt x="2052774" y="1475964"/>
                  <a:pt x="2058070" y="1479493"/>
                  <a:pt x="2065130" y="1479493"/>
                </a:cubicBezTo>
                <a:cubicBezTo>
                  <a:pt x="2065130" y="1479493"/>
                  <a:pt x="2066895" y="1481258"/>
                  <a:pt x="2070426" y="1484789"/>
                </a:cubicBezTo>
                <a:cubicBezTo>
                  <a:pt x="2073955" y="1488320"/>
                  <a:pt x="2082781" y="1490084"/>
                  <a:pt x="2096901" y="1490084"/>
                </a:cubicBezTo>
                <a:lnTo>
                  <a:pt x="2171034" y="1511264"/>
                </a:lnTo>
                <a:lnTo>
                  <a:pt x="2192215" y="1532445"/>
                </a:lnTo>
                <a:cubicBezTo>
                  <a:pt x="2185155" y="1532445"/>
                  <a:pt x="2181625" y="1532445"/>
                  <a:pt x="2181625" y="1532445"/>
                </a:cubicBezTo>
                <a:cubicBezTo>
                  <a:pt x="2181625" y="1532445"/>
                  <a:pt x="2176330" y="1532445"/>
                  <a:pt x="2165738" y="1532445"/>
                </a:cubicBezTo>
                <a:cubicBezTo>
                  <a:pt x="2155149" y="1532445"/>
                  <a:pt x="2148089" y="1528916"/>
                  <a:pt x="2144559" y="1521855"/>
                </a:cubicBezTo>
                <a:cubicBezTo>
                  <a:pt x="2141028" y="1514795"/>
                  <a:pt x="2139263" y="1511264"/>
                  <a:pt x="2139263" y="1511264"/>
                </a:cubicBezTo>
                <a:cubicBezTo>
                  <a:pt x="2132203" y="1511264"/>
                  <a:pt x="2126907" y="1511264"/>
                  <a:pt x="2123378" y="1511264"/>
                </a:cubicBezTo>
                <a:cubicBezTo>
                  <a:pt x="2119847" y="1511264"/>
                  <a:pt x="2114552" y="1511264"/>
                  <a:pt x="2107491" y="1511264"/>
                </a:cubicBezTo>
                <a:cubicBezTo>
                  <a:pt x="2093371" y="1504205"/>
                  <a:pt x="2086311" y="1500674"/>
                  <a:pt x="2086311" y="1500674"/>
                </a:cubicBezTo>
                <a:cubicBezTo>
                  <a:pt x="2079251" y="1500674"/>
                  <a:pt x="2075721" y="1500674"/>
                  <a:pt x="2075721" y="1500674"/>
                </a:cubicBezTo>
                <a:cubicBezTo>
                  <a:pt x="2075721" y="1493614"/>
                  <a:pt x="2068661" y="1490084"/>
                  <a:pt x="2054540" y="1490084"/>
                </a:cubicBezTo>
                <a:cubicBezTo>
                  <a:pt x="2040419" y="1490084"/>
                  <a:pt x="2029828" y="1486554"/>
                  <a:pt x="2022769" y="1479493"/>
                </a:cubicBezTo>
                <a:lnTo>
                  <a:pt x="2001587" y="1468903"/>
                </a:lnTo>
                <a:cubicBezTo>
                  <a:pt x="1994528" y="1468903"/>
                  <a:pt x="1990997" y="1467139"/>
                  <a:pt x="1990997" y="1463608"/>
                </a:cubicBezTo>
                <a:cubicBezTo>
                  <a:pt x="1990997" y="1460077"/>
                  <a:pt x="1983936" y="1458312"/>
                  <a:pt x="1969816" y="1458312"/>
                </a:cubicBezTo>
                <a:cubicBezTo>
                  <a:pt x="1955696" y="1458312"/>
                  <a:pt x="1948635" y="1454783"/>
                  <a:pt x="1948635" y="1447722"/>
                </a:cubicBezTo>
                <a:cubicBezTo>
                  <a:pt x="1948635" y="1447722"/>
                  <a:pt x="1952166" y="1447722"/>
                  <a:pt x="1959226" y="1447722"/>
                </a:cubicBezTo>
                <a:cubicBezTo>
                  <a:pt x="1980407" y="1447722"/>
                  <a:pt x="1990997" y="1444191"/>
                  <a:pt x="1990997" y="1437132"/>
                </a:cubicBezTo>
                <a:close/>
                <a:moveTo>
                  <a:pt x="7323270" y="1431837"/>
                </a:moveTo>
                <a:cubicBezTo>
                  <a:pt x="7319740" y="1431838"/>
                  <a:pt x="7317974" y="1433603"/>
                  <a:pt x="7317974" y="1437132"/>
                </a:cubicBezTo>
                <a:cubicBezTo>
                  <a:pt x="7317974" y="1444191"/>
                  <a:pt x="7316208" y="1449487"/>
                  <a:pt x="7312678" y="1453018"/>
                </a:cubicBezTo>
                <a:cubicBezTo>
                  <a:pt x="7309149" y="1456547"/>
                  <a:pt x="7307384" y="1458312"/>
                  <a:pt x="7307384" y="1458312"/>
                </a:cubicBezTo>
                <a:lnTo>
                  <a:pt x="7349745" y="1479493"/>
                </a:lnTo>
                <a:lnTo>
                  <a:pt x="7339155" y="1468903"/>
                </a:lnTo>
                <a:cubicBezTo>
                  <a:pt x="7332094" y="1468903"/>
                  <a:pt x="7328564" y="1467139"/>
                  <a:pt x="7328564" y="1463608"/>
                </a:cubicBezTo>
                <a:cubicBezTo>
                  <a:pt x="7328564" y="1460077"/>
                  <a:pt x="7328564" y="1458312"/>
                  <a:pt x="7328564" y="1458312"/>
                </a:cubicBezTo>
                <a:lnTo>
                  <a:pt x="7339155" y="1447722"/>
                </a:lnTo>
                <a:cubicBezTo>
                  <a:pt x="7346216" y="1447722"/>
                  <a:pt x="7349745" y="1445957"/>
                  <a:pt x="7349745" y="1442427"/>
                </a:cubicBezTo>
                <a:cubicBezTo>
                  <a:pt x="7349745" y="1438897"/>
                  <a:pt x="7346216" y="1437132"/>
                  <a:pt x="7339155" y="1437132"/>
                </a:cubicBezTo>
                <a:cubicBezTo>
                  <a:pt x="7332094" y="1433603"/>
                  <a:pt x="7326799" y="1431838"/>
                  <a:pt x="7323270" y="1431837"/>
                </a:cubicBezTo>
                <a:close/>
                <a:moveTo>
                  <a:pt x="8811222" y="1426541"/>
                </a:moveTo>
                <a:cubicBezTo>
                  <a:pt x="8818282" y="1426541"/>
                  <a:pt x="8821812" y="1426541"/>
                  <a:pt x="8821812" y="1426541"/>
                </a:cubicBezTo>
                <a:cubicBezTo>
                  <a:pt x="8821812" y="1426541"/>
                  <a:pt x="8820047" y="1428306"/>
                  <a:pt x="8816517" y="1431837"/>
                </a:cubicBezTo>
                <a:cubicBezTo>
                  <a:pt x="8812988" y="1435368"/>
                  <a:pt x="8811222" y="1437132"/>
                  <a:pt x="8811222" y="1437132"/>
                </a:cubicBezTo>
                <a:cubicBezTo>
                  <a:pt x="8804162" y="1430072"/>
                  <a:pt x="8804162" y="1426541"/>
                  <a:pt x="8811222" y="1426541"/>
                </a:cubicBezTo>
                <a:close/>
                <a:moveTo>
                  <a:pt x="8334654" y="1426541"/>
                </a:moveTo>
                <a:cubicBezTo>
                  <a:pt x="8327593" y="1433602"/>
                  <a:pt x="8327593" y="1437132"/>
                  <a:pt x="8334654" y="1437132"/>
                </a:cubicBezTo>
                <a:lnTo>
                  <a:pt x="8345244" y="1426541"/>
                </a:lnTo>
                <a:cubicBezTo>
                  <a:pt x="8345244" y="1426541"/>
                  <a:pt x="8341714" y="1426541"/>
                  <a:pt x="8334654" y="1426541"/>
                </a:cubicBezTo>
                <a:close/>
                <a:moveTo>
                  <a:pt x="7974579" y="1426541"/>
                </a:moveTo>
                <a:cubicBezTo>
                  <a:pt x="7974579" y="1433602"/>
                  <a:pt x="7974579" y="1437132"/>
                  <a:pt x="7974579" y="1437132"/>
                </a:cubicBezTo>
                <a:lnTo>
                  <a:pt x="7963990" y="1437132"/>
                </a:lnTo>
                <a:cubicBezTo>
                  <a:pt x="7963990" y="1430072"/>
                  <a:pt x="7967519" y="1426541"/>
                  <a:pt x="7974579" y="1426541"/>
                </a:cubicBezTo>
                <a:close/>
                <a:moveTo>
                  <a:pt x="6883766" y="1426541"/>
                </a:moveTo>
                <a:cubicBezTo>
                  <a:pt x="6883766" y="1426541"/>
                  <a:pt x="6880237" y="1430072"/>
                  <a:pt x="6873177" y="1437132"/>
                </a:cubicBezTo>
                <a:cubicBezTo>
                  <a:pt x="6880237" y="1437132"/>
                  <a:pt x="6883766" y="1437132"/>
                  <a:pt x="6883766" y="1437132"/>
                </a:cubicBezTo>
                <a:close/>
                <a:moveTo>
                  <a:pt x="6756682" y="1426541"/>
                </a:moveTo>
                <a:cubicBezTo>
                  <a:pt x="6749621" y="1426541"/>
                  <a:pt x="6746092" y="1430072"/>
                  <a:pt x="6746092" y="1437132"/>
                </a:cubicBezTo>
                <a:cubicBezTo>
                  <a:pt x="6753152" y="1437132"/>
                  <a:pt x="6756682" y="1437132"/>
                  <a:pt x="6756682" y="1437132"/>
                </a:cubicBezTo>
                <a:cubicBezTo>
                  <a:pt x="6756682" y="1430072"/>
                  <a:pt x="6756682" y="1426541"/>
                  <a:pt x="6756682" y="1426541"/>
                </a:cubicBezTo>
                <a:close/>
                <a:moveTo>
                  <a:pt x="2732326" y="1426541"/>
                </a:moveTo>
                <a:cubicBezTo>
                  <a:pt x="2739385" y="1426541"/>
                  <a:pt x="2742916" y="1428306"/>
                  <a:pt x="2742916" y="1431837"/>
                </a:cubicBezTo>
                <a:cubicBezTo>
                  <a:pt x="2742916" y="1435368"/>
                  <a:pt x="2739385" y="1437132"/>
                  <a:pt x="2732326" y="1437132"/>
                </a:cubicBezTo>
                <a:close/>
                <a:moveTo>
                  <a:pt x="2033359" y="1426541"/>
                </a:moveTo>
                <a:lnTo>
                  <a:pt x="2043949" y="1426541"/>
                </a:lnTo>
                <a:lnTo>
                  <a:pt x="2043949" y="1437132"/>
                </a:lnTo>
                <a:close/>
                <a:moveTo>
                  <a:pt x="7243841" y="1415951"/>
                </a:moveTo>
                <a:lnTo>
                  <a:pt x="7243841" y="1426541"/>
                </a:lnTo>
                <a:lnTo>
                  <a:pt x="7254432" y="1415951"/>
                </a:lnTo>
                <a:cubicBezTo>
                  <a:pt x="7247370" y="1415951"/>
                  <a:pt x="7243841" y="1415951"/>
                  <a:pt x="7243841" y="1415951"/>
                </a:cubicBezTo>
                <a:close/>
                <a:moveTo>
                  <a:pt x="6788454" y="1415951"/>
                </a:moveTo>
                <a:cubicBezTo>
                  <a:pt x="6767272" y="1430072"/>
                  <a:pt x="6767272" y="1437132"/>
                  <a:pt x="6788454" y="1437132"/>
                </a:cubicBezTo>
                <a:cubicBezTo>
                  <a:pt x="6795514" y="1437132"/>
                  <a:pt x="6800810" y="1438897"/>
                  <a:pt x="6804340" y="1442427"/>
                </a:cubicBezTo>
                <a:cubicBezTo>
                  <a:pt x="6807868" y="1445957"/>
                  <a:pt x="6809634" y="1447722"/>
                  <a:pt x="6809634" y="1447722"/>
                </a:cubicBezTo>
                <a:cubicBezTo>
                  <a:pt x="6816696" y="1447722"/>
                  <a:pt x="6820224" y="1447722"/>
                  <a:pt x="6820224" y="1447722"/>
                </a:cubicBezTo>
                <a:lnTo>
                  <a:pt x="6830814" y="1458312"/>
                </a:lnTo>
                <a:cubicBezTo>
                  <a:pt x="6837876" y="1458312"/>
                  <a:pt x="6841406" y="1454783"/>
                  <a:pt x="6841406" y="1447722"/>
                </a:cubicBezTo>
                <a:cubicBezTo>
                  <a:pt x="6841406" y="1440662"/>
                  <a:pt x="6841406" y="1435368"/>
                  <a:pt x="6841406" y="1431837"/>
                </a:cubicBezTo>
                <a:cubicBezTo>
                  <a:pt x="6841406" y="1428306"/>
                  <a:pt x="6837876" y="1426541"/>
                  <a:pt x="6830814" y="1426541"/>
                </a:cubicBezTo>
                <a:cubicBezTo>
                  <a:pt x="6830814" y="1426541"/>
                  <a:pt x="6825520" y="1424776"/>
                  <a:pt x="6814929" y="1421247"/>
                </a:cubicBezTo>
                <a:cubicBezTo>
                  <a:pt x="6804340" y="1417716"/>
                  <a:pt x="6795514" y="1415951"/>
                  <a:pt x="6788454" y="1415951"/>
                </a:cubicBezTo>
                <a:close/>
                <a:moveTo>
                  <a:pt x="7645375" y="1408740"/>
                </a:moveTo>
                <a:lnTo>
                  <a:pt x="7664148" y="1415290"/>
                </a:lnTo>
                <a:cubicBezTo>
                  <a:pt x="7689300" y="1424557"/>
                  <a:pt x="7704524" y="1431838"/>
                  <a:pt x="7709820" y="1437132"/>
                </a:cubicBezTo>
                <a:lnTo>
                  <a:pt x="7731000" y="1437132"/>
                </a:lnTo>
                <a:cubicBezTo>
                  <a:pt x="7731000" y="1430072"/>
                  <a:pt x="7725704" y="1424776"/>
                  <a:pt x="7715115" y="1421247"/>
                </a:cubicBezTo>
                <a:cubicBezTo>
                  <a:pt x="7704524" y="1417716"/>
                  <a:pt x="7695700" y="1415951"/>
                  <a:pt x="7688638" y="1415951"/>
                </a:cubicBezTo>
                <a:close/>
                <a:moveTo>
                  <a:pt x="7963990" y="1405360"/>
                </a:moveTo>
                <a:cubicBezTo>
                  <a:pt x="7963990" y="1412420"/>
                  <a:pt x="7963990" y="1415951"/>
                  <a:pt x="7963990" y="1415951"/>
                </a:cubicBezTo>
                <a:lnTo>
                  <a:pt x="7974579" y="1415951"/>
                </a:lnTo>
                <a:cubicBezTo>
                  <a:pt x="7974579" y="1408891"/>
                  <a:pt x="7971050" y="1405360"/>
                  <a:pt x="7963990" y="1405360"/>
                </a:cubicBezTo>
                <a:close/>
                <a:moveTo>
                  <a:pt x="3590148" y="1405360"/>
                </a:moveTo>
                <a:cubicBezTo>
                  <a:pt x="3590148" y="1412420"/>
                  <a:pt x="3593680" y="1415951"/>
                  <a:pt x="3600740" y="1415951"/>
                </a:cubicBezTo>
                <a:cubicBezTo>
                  <a:pt x="3607799" y="1415951"/>
                  <a:pt x="3611330" y="1412420"/>
                  <a:pt x="3611330" y="1405360"/>
                </a:cubicBezTo>
                <a:cubicBezTo>
                  <a:pt x="3611330" y="1405360"/>
                  <a:pt x="3607799" y="1405360"/>
                  <a:pt x="3600740" y="1405360"/>
                </a:cubicBezTo>
                <a:cubicBezTo>
                  <a:pt x="3593680" y="1405360"/>
                  <a:pt x="3590148" y="1405360"/>
                  <a:pt x="3590148" y="1405360"/>
                </a:cubicBezTo>
                <a:close/>
                <a:moveTo>
                  <a:pt x="3092399" y="1405360"/>
                </a:moveTo>
                <a:cubicBezTo>
                  <a:pt x="3092399" y="1412420"/>
                  <a:pt x="3095930" y="1415951"/>
                  <a:pt x="3102990" y="1415951"/>
                </a:cubicBezTo>
                <a:lnTo>
                  <a:pt x="3102990" y="1405360"/>
                </a:lnTo>
                <a:close/>
                <a:moveTo>
                  <a:pt x="8758270" y="1394770"/>
                </a:moveTo>
                <a:cubicBezTo>
                  <a:pt x="8758270" y="1394770"/>
                  <a:pt x="8760035" y="1396535"/>
                  <a:pt x="8763564" y="1400066"/>
                </a:cubicBezTo>
                <a:cubicBezTo>
                  <a:pt x="8767095" y="1403595"/>
                  <a:pt x="8765332" y="1408891"/>
                  <a:pt x="8758270" y="1415951"/>
                </a:cubicBezTo>
                <a:cubicBezTo>
                  <a:pt x="8751208" y="1415951"/>
                  <a:pt x="8747679" y="1412420"/>
                  <a:pt x="8747679" y="1405360"/>
                </a:cubicBezTo>
                <a:cubicBezTo>
                  <a:pt x="8740620" y="1398301"/>
                  <a:pt x="8744149" y="1394770"/>
                  <a:pt x="8758270" y="1394770"/>
                </a:cubicBezTo>
                <a:close/>
                <a:moveTo>
                  <a:pt x="8387606" y="1394770"/>
                </a:moveTo>
                <a:cubicBezTo>
                  <a:pt x="8387606" y="1394770"/>
                  <a:pt x="8387606" y="1398301"/>
                  <a:pt x="8387606" y="1405360"/>
                </a:cubicBezTo>
                <a:cubicBezTo>
                  <a:pt x="8387606" y="1405360"/>
                  <a:pt x="8384076" y="1405360"/>
                  <a:pt x="8377016" y="1405360"/>
                </a:cubicBezTo>
                <a:close/>
                <a:moveTo>
                  <a:pt x="7137937" y="1394770"/>
                </a:moveTo>
                <a:lnTo>
                  <a:pt x="7137937" y="1405360"/>
                </a:lnTo>
                <a:lnTo>
                  <a:pt x="7148526" y="1405360"/>
                </a:lnTo>
                <a:cubicBezTo>
                  <a:pt x="7141466" y="1398301"/>
                  <a:pt x="7137937" y="1394770"/>
                  <a:pt x="7137937" y="1394770"/>
                </a:cubicBezTo>
                <a:close/>
                <a:moveTo>
                  <a:pt x="6836110" y="1394770"/>
                </a:moveTo>
                <a:cubicBezTo>
                  <a:pt x="6832580" y="1394770"/>
                  <a:pt x="6830814" y="1396535"/>
                  <a:pt x="6830814" y="1400066"/>
                </a:cubicBezTo>
                <a:cubicBezTo>
                  <a:pt x="6830814" y="1403595"/>
                  <a:pt x="6834344" y="1405360"/>
                  <a:pt x="6841406" y="1405360"/>
                </a:cubicBezTo>
                <a:cubicBezTo>
                  <a:pt x="6841406" y="1398301"/>
                  <a:pt x="6839640" y="1394770"/>
                  <a:pt x="6836110" y="1394770"/>
                </a:cubicBezTo>
                <a:close/>
                <a:moveTo>
                  <a:pt x="6640188" y="1394770"/>
                </a:moveTo>
                <a:cubicBezTo>
                  <a:pt x="6633127" y="1394770"/>
                  <a:pt x="6629598" y="1398301"/>
                  <a:pt x="6629598" y="1405360"/>
                </a:cubicBezTo>
                <a:lnTo>
                  <a:pt x="6640188" y="1405360"/>
                </a:lnTo>
                <a:close/>
                <a:moveTo>
                  <a:pt x="6767272" y="1384180"/>
                </a:moveTo>
                <a:lnTo>
                  <a:pt x="6767272" y="1394770"/>
                </a:lnTo>
                <a:cubicBezTo>
                  <a:pt x="6774333" y="1394770"/>
                  <a:pt x="6777862" y="1394770"/>
                  <a:pt x="6777862" y="1394770"/>
                </a:cubicBezTo>
                <a:cubicBezTo>
                  <a:pt x="6777862" y="1394770"/>
                  <a:pt x="6777862" y="1391239"/>
                  <a:pt x="6777862" y="1384180"/>
                </a:cubicBezTo>
                <a:cubicBezTo>
                  <a:pt x="6770802" y="1384180"/>
                  <a:pt x="6767272" y="1384180"/>
                  <a:pt x="6767272" y="1384180"/>
                </a:cubicBezTo>
                <a:close/>
                <a:moveTo>
                  <a:pt x="3516016" y="1384180"/>
                </a:moveTo>
                <a:cubicBezTo>
                  <a:pt x="3516016" y="1391239"/>
                  <a:pt x="3517780" y="1394770"/>
                  <a:pt x="3521311" y="1394770"/>
                </a:cubicBezTo>
                <a:cubicBezTo>
                  <a:pt x="3524842" y="1394770"/>
                  <a:pt x="3526607" y="1394770"/>
                  <a:pt x="3526607" y="1394770"/>
                </a:cubicBezTo>
                <a:cubicBezTo>
                  <a:pt x="3526607" y="1394770"/>
                  <a:pt x="3526607" y="1391239"/>
                  <a:pt x="3526607" y="1384180"/>
                </a:cubicBezTo>
                <a:cubicBezTo>
                  <a:pt x="3519546" y="1384180"/>
                  <a:pt x="3516016" y="1384180"/>
                  <a:pt x="3516016" y="1384180"/>
                </a:cubicBezTo>
                <a:close/>
                <a:moveTo>
                  <a:pt x="2562879" y="1384180"/>
                </a:moveTo>
                <a:lnTo>
                  <a:pt x="2584060" y="1384180"/>
                </a:lnTo>
                <a:cubicBezTo>
                  <a:pt x="2598181" y="1384180"/>
                  <a:pt x="2608771" y="1385945"/>
                  <a:pt x="2615831" y="1389475"/>
                </a:cubicBezTo>
                <a:cubicBezTo>
                  <a:pt x="2622892" y="1393005"/>
                  <a:pt x="2629952" y="1394770"/>
                  <a:pt x="2637012" y="1394770"/>
                </a:cubicBezTo>
                <a:cubicBezTo>
                  <a:pt x="2644072" y="1394770"/>
                  <a:pt x="2654663" y="1398301"/>
                  <a:pt x="2668783" y="1405360"/>
                </a:cubicBezTo>
                <a:cubicBezTo>
                  <a:pt x="2668783" y="1405360"/>
                  <a:pt x="2672313" y="1407125"/>
                  <a:pt x="2679374" y="1410656"/>
                </a:cubicBezTo>
                <a:cubicBezTo>
                  <a:pt x="2686433" y="1414187"/>
                  <a:pt x="2691729" y="1415951"/>
                  <a:pt x="2695259" y="1415951"/>
                </a:cubicBezTo>
                <a:cubicBezTo>
                  <a:pt x="2698790" y="1415951"/>
                  <a:pt x="2702319" y="1415951"/>
                  <a:pt x="2705851" y="1415951"/>
                </a:cubicBezTo>
                <a:cubicBezTo>
                  <a:pt x="2709379" y="1415951"/>
                  <a:pt x="2711145" y="1419481"/>
                  <a:pt x="2711145" y="1426541"/>
                </a:cubicBezTo>
                <a:lnTo>
                  <a:pt x="2700554" y="1426541"/>
                </a:lnTo>
                <a:cubicBezTo>
                  <a:pt x="2700554" y="1426541"/>
                  <a:pt x="2697023" y="1424776"/>
                  <a:pt x="2689964" y="1421247"/>
                </a:cubicBezTo>
                <a:cubicBezTo>
                  <a:pt x="2682904" y="1417716"/>
                  <a:pt x="2672313" y="1415951"/>
                  <a:pt x="2658193" y="1415951"/>
                </a:cubicBezTo>
                <a:cubicBezTo>
                  <a:pt x="2637012" y="1408891"/>
                  <a:pt x="2617596" y="1403595"/>
                  <a:pt x="2599947" y="1400066"/>
                </a:cubicBezTo>
                <a:cubicBezTo>
                  <a:pt x="2582296" y="1396535"/>
                  <a:pt x="2569938" y="1391239"/>
                  <a:pt x="2562879" y="1384180"/>
                </a:cubicBezTo>
                <a:close/>
                <a:moveTo>
                  <a:pt x="1837435" y="1384180"/>
                </a:moveTo>
                <a:cubicBezTo>
                  <a:pt x="1840966" y="1384180"/>
                  <a:pt x="1844498" y="1385945"/>
                  <a:pt x="1848026" y="1389475"/>
                </a:cubicBezTo>
                <a:cubicBezTo>
                  <a:pt x="1851558" y="1393005"/>
                  <a:pt x="1856852" y="1394770"/>
                  <a:pt x="1863912" y="1394770"/>
                </a:cubicBezTo>
                <a:lnTo>
                  <a:pt x="1885093" y="1394770"/>
                </a:lnTo>
                <a:lnTo>
                  <a:pt x="1895684" y="1405360"/>
                </a:lnTo>
                <a:cubicBezTo>
                  <a:pt x="1888623" y="1405360"/>
                  <a:pt x="1885093" y="1408891"/>
                  <a:pt x="1885093" y="1415951"/>
                </a:cubicBezTo>
                <a:lnTo>
                  <a:pt x="1874503" y="1415951"/>
                </a:lnTo>
                <a:cubicBezTo>
                  <a:pt x="1867443" y="1415951"/>
                  <a:pt x="1860382" y="1412420"/>
                  <a:pt x="1853322" y="1405360"/>
                </a:cubicBezTo>
                <a:cubicBezTo>
                  <a:pt x="1839201" y="1398301"/>
                  <a:pt x="1832141" y="1393005"/>
                  <a:pt x="1832141" y="1389475"/>
                </a:cubicBezTo>
                <a:cubicBezTo>
                  <a:pt x="1832141" y="1385945"/>
                  <a:pt x="1833905" y="1384180"/>
                  <a:pt x="1837435" y="1384180"/>
                </a:cubicBezTo>
                <a:close/>
                <a:moveTo>
                  <a:pt x="8284349" y="1378885"/>
                </a:moveTo>
                <a:cubicBezTo>
                  <a:pt x="8286113" y="1378885"/>
                  <a:pt x="8288762" y="1380651"/>
                  <a:pt x="8292291" y="1384180"/>
                </a:cubicBezTo>
                <a:lnTo>
                  <a:pt x="8281702" y="1384180"/>
                </a:lnTo>
                <a:cubicBezTo>
                  <a:pt x="8281702" y="1380651"/>
                  <a:pt x="8282584" y="1378885"/>
                  <a:pt x="8284349" y="1378885"/>
                </a:cubicBezTo>
                <a:close/>
                <a:moveTo>
                  <a:pt x="8715908" y="1373589"/>
                </a:moveTo>
                <a:cubicBezTo>
                  <a:pt x="8722969" y="1373589"/>
                  <a:pt x="8726499" y="1377120"/>
                  <a:pt x="8726499" y="1384180"/>
                </a:cubicBezTo>
                <a:cubicBezTo>
                  <a:pt x="8726499" y="1391239"/>
                  <a:pt x="8722969" y="1394770"/>
                  <a:pt x="8715908" y="1394770"/>
                </a:cubicBezTo>
                <a:cubicBezTo>
                  <a:pt x="8708847" y="1394770"/>
                  <a:pt x="8703552" y="1394770"/>
                  <a:pt x="8700022" y="1394770"/>
                </a:cubicBezTo>
                <a:cubicBezTo>
                  <a:pt x="8696493" y="1394770"/>
                  <a:pt x="8694728" y="1394770"/>
                  <a:pt x="8694728" y="1394770"/>
                </a:cubicBezTo>
                <a:cubicBezTo>
                  <a:pt x="8694728" y="1380649"/>
                  <a:pt x="8701788" y="1373589"/>
                  <a:pt x="8715908" y="1373589"/>
                </a:cubicBezTo>
                <a:close/>
                <a:moveTo>
                  <a:pt x="7921627" y="1373589"/>
                </a:moveTo>
                <a:lnTo>
                  <a:pt x="7911038" y="1384180"/>
                </a:lnTo>
                <a:cubicBezTo>
                  <a:pt x="7918098" y="1384180"/>
                  <a:pt x="7921627" y="1384180"/>
                  <a:pt x="7921627" y="1384180"/>
                </a:cubicBezTo>
                <a:close/>
                <a:moveTo>
                  <a:pt x="6640188" y="1373589"/>
                </a:moveTo>
                <a:lnTo>
                  <a:pt x="6661368" y="1384180"/>
                </a:lnTo>
                <a:cubicBezTo>
                  <a:pt x="6675488" y="1391239"/>
                  <a:pt x="6682550" y="1394770"/>
                  <a:pt x="6682550" y="1394770"/>
                </a:cubicBezTo>
                <a:cubicBezTo>
                  <a:pt x="6689610" y="1394770"/>
                  <a:pt x="6693140" y="1394770"/>
                  <a:pt x="6693140" y="1394770"/>
                </a:cubicBezTo>
                <a:cubicBezTo>
                  <a:pt x="6693140" y="1401831"/>
                  <a:pt x="6691374" y="1405360"/>
                  <a:pt x="6687844" y="1405360"/>
                </a:cubicBezTo>
                <a:cubicBezTo>
                  <a:pt x="6698435" y="1405360"/>
                  <a:pt x="6705496" y="1407125"/>
                  <a:pt x="6709025" y="1410656"/>
                </a:cubicBezTo>
                <a:cubicBezTo>
                  <a:pt x="6712554" y="1414187"/>
                  <a:pt x="6717850" y="1415951"/>
                  <a:pt x="6724910" y="1415951"/>
                </a:cubicBezTo>
                <a:cubicBezTo>
                  <a:pt x="6724910" y="1415951"/>
                  <a:pt x="6726676" y="1415951"/>
                  <a:pt x="6730206" y="1415951"/>
                </a:cubicBezTo>
                <a:cubicBezTo>
                  <a:pt x="6733736" y="1415951"/>
                  <a:pt x="6739032" y="1415951"/>
                  <a:pt x="6746092" y="1415951"/>
                </a:cubicBezTo>
                <a:lnTo>
                  <a:pt x="6756682" y="1405360"/>
                </a:lnTo>
                <a:lnTo>
                  <a:pt x="6735502" y="1394770"/>
                </a:lnTo>
                <a:cubicBezTo>
                  <a:pt x="6728440" y="1394770"/>
                  <a:pt x="6717850" y="1393005"/>
                  <a:pt x="6703730" y="1389475"/>
                </a:cubicBezTo>
                <a:cubicBezTo>
                  <a:pt x="6689610" y="1385945"/>
                  <a:pt x="6671958" y="1380649"/>
                  <a:pt x="6650778" y="1373589"/>
                </a:cubicBezTo>
                <a:close/>
                <a:moveTo>
                  <a:pt x="3116228" y="1368295"/>
                </a:moveTo>
                <a:cubicBezTo>
                  <a:pt x="3117995" y="1368295"/>
                  <a:pt x="3120641" y="1370060"/>
                  <a:pt x="3124171" y="1373589"/>
                </a:cubicBezTo>
                <a:lnTo>
                  <a:pt x="3113581" y="1373589"/>
                </a:lnTo>
                <a:cubicBezTo>
                  <a:pt x="3113581" y="1370060"/>
                  <a:pt x="3114463" y="1368295"/>
                  <a:pt x="3116228" y="1368295"/>
                </a:cubicBezTo>
                <a:close/>
                <a:moveTo>
                  <a:pt x="1735503" y="1368295"/>
                </a:moveTo>
                <a:cubicBezTo>
                  <a:pt x="1738150" y="1368295"/>
                  <a:pt x="1740357" y="1370060"/>
                  <a:pt x="1742122" y="1373589"/>
                </a:cubicBezTo>
                <a:cubicBezTo>
                  <a:pt x="1745654" y="1380649"/>
                  <a:pt x="1749183" y="1382416"/>
                  <a:pt x="1752713" y="1378885"/>
                </a:cubicBezTo>
                <a:cubicBezTo>
                  <a:pt x="1756243" y="1375354"/>
                  <a:pt x="1759772" y="1375354"/>
                  <a:pt x="1763304" y="1378885"/>
                </a:cubicBezTo>
                <a:cubicBezTo>
                  <a:pt x="1766833" y="1382416"/>
                  <a:pt x="1772128" y="1384180"/>
                  <a:pt x="1779189" y="1384180"/>
                </a:cubicBezTo>
                <a:cubicBezTo>
                  <a:pt x="1800370" y="1391239"/>
                  <a:pt x="1810960" y="1391239"/>
                  <a:pt x="1810960" y="1384180"/>
                </a:cubicBezTo>
                <a:lnTo>
                  <a:pt x="1800370" y="1405360"/>
                </a:lnTo>
                <a:cubicBezTo>
                  <a:pt x="1800370" y="1405360"/>
                  <a:pt x="1796840" y="1401831"/>
                  <a:pt x="1789779" y="1394770"/>
                </a:cubicBezTo>
                <a:lnTo>
                  <a:pt x="1726237" y="1373589"/>
                </a:lnTo>
                <a:cubicBezTo>
                  <a:pt x="1729767" y="1370060"/>
                  <a:pt x="1732856" y="1368295"/>
                  <a:pt x="1735503" y="1368295"/>
                </a:cubicBezTo>
                <a:close/>
                <a:moveTo>
                  <a:pt x="7286203" y="1362999"/>
                </a:moveTo>
                <a:cubicBezTo>
                  <a:pt x="7279142" y="1370060"/>
                  <a:pt x="7282674" y="1373589"/>
                  <a:pt x="7296793" y="1373589"/>
                </a:cubicBezTo>
                <a:lnTo>
                  <a:pt x="7317974" y="1373589"/>
                </a:lnTo>
                <a:lnTo>
                  <a:pt x="7328564" y="1384180"/>
                </a:lnTo>
                <a:lnTo>
                  <a:pt x="7349745" y="1384180"/>
                </a:lnTo>
                <a:cubicBezTo>
                  <a:pt x="7349745" y="1391239"/>
                  <a:pt x="7356806" y="1400066"/>
                  <a:pt x="7370926" y="1410656"/>
                </a:cubicBezTo>
                <a:cubicBezTo>
                  <a:pt x="7385047" y="1421247"/>
                  <a:pt x="7393872" y="1426541"/>
                  <a:pt x="7397403" y="1426541"/>
                </a:cubicBezTo>
                <a:cubicBezTo>
                  <a:pt x="7400932" y="1426541"/>
                  <a:pt x="7404463" y="1424776"/>
                  <a:pt x="7407992" y="1421247"/>
                </a:cubicBezTo>
                <a:cubicBezTo>
                  <a:pt x="7411522" y="1417716"/>
                  <a:pt x="7413288" y="1419481"/>
                  <a:pt x="7413288" y="1426541"/>
                </a:cubicBezTo>
                <a:cubicBezTo>
                  <a:pt x="7413288" y="1433602"/>
                  <a:pt x="7416818" y="1437132"/>
                  <a:pt x="7423878" y="1437132"/>
                </a:cubicBezTo>
                <a:lnTo>
                  <a:pt x="7445059" y="1437132"/>
                </a:lnTo>
                <a:cubicBezTo>
                  <a:pt x="7445059" y="1444191"/>
                  <a:pt x="7445059" y="1447722"/>
                  <a:pt x="7445059" y="1447722"/>
                </a:cubicBezTo>
                <a:lnTo>
                  <a:pt x="7455649" y="1447722"/>
                </a:lnTo>
                <a:cubicBezTo>
                  <a:pt x="7455649" y="1447722"/>
                  <a:pt x="7452120" y="1451253"/>
                  <a:pt x="7445059" y="1458312"/>
                </a:cubicBezTo>
                <a:cubicBezTo>
                  <a:pt x="7452120" y="1458312"/>
                  <a:pt x="7455649" y="1458312"/>
                  <a:pt x="7455649" y="1458312"/>
                </a:cubicBezTo>
                <a:lnTo>
                  <a:pt x="7455649" y="1447722"/>
                </a:lnTo>
                <a:lnTo>
                  <a:pt x="7466240" y="1447722"/>
                </a:lnTo>
                <a:lnTo>
                  <a:pt x="7487420" y="1458312"/>
                </a:lnTo>
                <a:cubicBezTo>
                  <a:pt x="7522722" y="1458312"/>
                  <a:pt x="7543903" y="1461843"/>
                  <a:pt x="7550963" y="1468903"/>
                </a:cubicBezTo>
                <a:lnTo>
                  <a:pt x="7561553" y="1458312"/>
                </a:lnTo>
                <a:cubicBezTo>
                  <a:pt x="7554492" y="1437132"/>
                  <a:pt x="7508601" y="1415951"/>
                  <a:pt x="7423878" y="1394770"/>
                </a:cubicBezTo>
                <a:lnTo>
                  <a:pt x="7392107" y="1384180"/>
                </a:lnTo>
                <a:cubicBezTo>
                  <a:pt x="7370926" y="1377120"/>
                  <a:pt x="7349745" y="1370060"/>
                  <a:pt x="7328564" y="1362999"/>
                </a:cubicBezTo>
                <a:close/>
                <a:moveTo>
                  <a:pt x="6788454" y="1362999"/>
                </a:moveTo>
                <a:cubicBezTo>
                  <a:pt x="6788454" y="1370060"/>
                  <a:pt x="6788454" y="1373589"/>
                  <a:pt x="6788454" y="1373589"/>
                </a:cubicBezTo>
                <a:lnTo>
                  <a:pt x="6799044" y="1362999"/>
                </a:lnTo>
                <a:cubicBezTo>
                  <a:pt x="6799044" y="1362999"/>
                  <a:pt x="6795514" y="1362999"/>
                  <a:pt x="6788454" y="1362999"/>
                </a:cubicBezTo>
                <a:close/>
                <a:moveTo>
                  <a:pt x="6460150" y="1362999"/>
                </a:moveTo>
                <a:cubicBezTo>
                  <a:pt x="6460150" y="1362999"/>
                  <a:pt x="6460150" y="1366529"/>
                  <a:pt x="6460150" y="1373589"/>
                </a:cubicBezTo>
                <a:cubicBezTo>
                  <a:pt x="6467211" y="1366529"/>
                  <a:pt x="6470740" y="1362999"/>
                  <a:pt x="6470740" y="1362999"/>
                </a:cubicBezTo>
                <a:cubicBezTo>
                  <a:pt x="6470740" y="1362999"/>
                  <a:pt x="6467211" y="1362999"/>
                  <a:pt x="6460150" y="1362999"/>
                </a:cubicBezTo>
                <a:close/>
                <a:moveTo>
                  <a:pt x="1747418" y="1362999"/>
                </a:moveTo>
                <a:lnTo>
                  <a:pt x="1768598" y="1362999"/>
                </a:lnTo>
                <a:cubicBezTo>
                  <a:pt x="1775659" y="1370060"/>
                  <a:pt x="1775659" y="1373589"/>
                  <a:pt x="1768598" y="1373589"/>
                </a:cubicBezTo>
                <a:cubicBezTo>
                  <a:pt x="1761539" y="1373589"/>
                  <a:pt x="1754477" y="1370060"/>
                  <a:pt x="1747418" y="1362999"/>
                </a:cubicBezTo>
                <a:close/>
                <a:moveTo>
                  <a:pt x="3071218" y="1352408"/>
                </a:moveTo>
                <a:lnTo>
                  <a:pt x="3081810" y="1362999"/>
                </a:lnTo>
                <a:cubicBezTo>
                  <a:pt x="3081810" y="1362999"/>
                  <a:pt x="3080045" y="1362999"/>
                  <a:pt x="3076514" y="1362999"/>
                </a:cubicBezTo>
                <a:cubicBezTo>
                  <a:pt x="3072983" y="1362999"/>
                  <a:pt x="3069454" y="1361235"/>
                  <a:pt x="3065925" y="1357704"/>
                </a:cubicBezTo>
                <a:cubicBezTo>
                  <a:pt x="3062393" y="1354173"/>
                  <a:pt x="3064160" y="1352408"/>
                  <a:pt x="3071218" y="1352408"/>
                </a:cubicBezTo>
                <a:close/>
                <a:moveTo>
                  <a:pt x="3249271" y="1349099"/>
                </a:moveTo>
                <a:cubicBezTo>
                  <a:pt x="3240004" y="1347776"/>
                  <a:pt x="3240666" y="1352408"/>
                  <a:pt x="3251255" y="1362999"/>
                </a:cubicBezTo>
                <a:lnTo>
                  <a:pt x="3261847" y="1373589"/>
                </a:lnTo>
                <a:lnTo>
                  <a:pt x="3251255" y="1373589"/>
                </a:lnTo>
                <a:lnTo>
                  <a:pt x="3240666" y="1373589"/>
                </a:lnTo>
                <a:lnTo>
                  <a:pt x="3314799" y="1384180"/>
                </a:lnTo>
                <a:cubicBezTo>
                  <a:pt x="3321858" y="1377120"/>
                  <a:pt x="3332449" y="1378885"/>
                  <a:pt x="3346570" y="1389475"/>
                </a:cubicBezTo>
                <a:cubicBezTo>
                  <a:pt x="3360690" y="1400066"/>
                  <a:pt x="3367751" y="1405360"/>
                  <a:pt x="3367751" y="1405360"/>
                </a:cubicBezTo>
                <a:cubicBezTo>
                  <a:pt x="3374810" y="1405360"/>
                  <a:pt x="3378341" y="1405360"/>
                  <a:pt x="3378341" y="1405360"/>
                </a:cubicBezTo>
                <a:cubicBezTo>
                  <a:pt x="3385401" y="1405360"/>
                  <a:pt x="3390695" y="1407125"/>
                  <a:pt x="3394226" y="1410656"/>
                </a:cubicBezTo>
                <a:cubicBezTo>
                  <a:pt x="3397758" y="1414187"/>
                  <a:pt x="3399522" y="1415951"/>
                  <a:pt x="3399522" y="1415951"/>
                </a:cubicBezTo>
                <a:lnTo>
                  <a:pt x="3463064" y="1426541"/>
                </a:lnTo>
                <a:lnTo>
                  <a:pt x="3505426" y="1437132"/>
                </a:lnTo>
                <a:cubicBezTo>
                  <a:pt x="3505426" y="1430072"/>
                  <a:pt x="3498365" y="1424776"/>
                  <a:pt x="3484244" y="1421247"/>
                </a:cubicBezTo>
                <a:cubicBezTo>
                  <a:pt x="3470124" y="1417716"/>
                  <a:pt x="3459534" y="1415951"/>
                  <a:pt x="3452474" y="1415951"/>
                </a:cubicBezTo>
                <a:cubicBezTo>
                  <a:pt x="3452474" y="1415951"/>
                  <a:pt x="3448943" y="1415951"/>
                  <a:pt x="3441882" y="1415951"/>
                </a:cubicBezTo>
                <a:cubicBezTo>
                  <a:pt x="3434824" y="1415951"/>
                  <a:pt x="3431293" y="1412420"/>
                  <a:pt x="3431293" y="1405360"/>
                </a:cubicBezTo>
                <a:lnTo>
                  <a:pt x="3388931" y="1394770"/>
                </a:lnTo>
                <a:cubicBezTo>
                  <a:pt x="3381872" y="1394770"/>
                  <a:pt x="3378341" y="1394770"/>
                  <a:pt x="3378341" y="1394770"/>
                </a:cubicBezTo>
                <a:cubicBezTo>
                  <a:pt x="3378341" y="1394770"/>
                  <a:pt x="3376577" y="1393005"/>
                  <a:pt x="3373046" y="1389475"/>
                </a:cubicBezTo>
                <a:cubicBezTo>
                  <a:pt x="3369516" y="1385945"/>
                  <a:pt x="3364220" y="1384180"/>
                  <a:pt x="3357160" y="1384180"/>
                </a:cubicBezTo>
                <a:cubicBezTo>
                  <a:pt x="3350099" y="1384180"/>
                  <a:pt x="3346570" y="1384180"/>
                  <a:pt x="3346570" y="1384180"/>
                </a:cubicBezTo>
                <a:cubicBezTo>
                  <a:pt x="3346570" y="1384180"/>
                  <a:pt x="3339509" y="1380649"/>
                  <a:pt x="3325389" y="1373589"/>
                </a:cubicBezTo>
                <a:lnTo>
                  <a:pt x="3325389" y="1362999"/>
                </a:lnTo>
                <a:lnTo>
                  <a:pt x="3304208" y="1362999"/>
                </a:lnTo>
                <a:lnTo>
                  <a:pt x="3261847" y="1352408"/>
                </a:lnTo>
                <a:cubicBezTo>
                  <a:pt x="3256552" y="1350643"/>
                  <a:pt x="3252358" y="1349540"/>
                  <a:pt x="3249271" y="1349099"/>
                </a:cubicBezTo>
                <a:close/>
                <a:moveTo>
                  <a:pt x="6478684" y="1347114"/>
                </a:moveTo>
                <a:cubicBezTo>
                  <a:pt x="6476920" y="1347114"/>
                  <a:pt x="6474271" y="1348879"/>
                  <a:pt x="6470740" y="1352408"/>
                </a:cubicBezTo>
                <a:lnTo>
                  <a:pt x="6481332" y="1352408"/>
                </a:lnTo>
                <a:cubicBezTo>
                  <a:pt x="6481332" y="1348879"/>
                  <a:pt x="6480449" y="1347114"/>
                  <a:pt x="6478684" y="1347114"/>
                </a:cubicBezTo>
                <a:close/>
                <a:moveTo>
                  <a:pt x="6779186" y="1345790"/>
                </a:moveTo>
                <a:cubicBezTo>
                  <a:pt x="6776539" y="1344906"/>
                  <a:pt x="6774333" y="1345349"/>
                  <a:pt x="6772568" y="1347114"/>
                </a:cubicBezTo>
                <a:cubicBezTo>
                  <a:pt x="6769038" y="1350643"/>
                  <a:pt x="6767272" y="1352408"/>
                  <a:pt x="6767272" y="1352408"/>
                </a:cubicBezTo>
                <a:lnTo>
                  <a:pt x="6788454" y="1352408"/>
                </a:lnTo>
                <a:cubicBezTo>
                  <a:pt x="6784923" y="1348879"/>
                  <a:pt x="6781834" y="1346673"/>
                  <a:pt x="6779186" y="1345790"/>
                </a:cubicBezTo>
                <a:close/>
                <a:moveTo>
                  <a:pt x="8144027" y="1341818"/>
                </a:moveTo>
                <a:cubicBezTo>
                  <a:pt x="8151087" y="1341818"/>
                  <a:pt x="8161677" y="1341818"/>
                  <a:pt x="8175798" y="1341818"/>
                </a:cubicBezTo>
                <a:lnTo>
                  <a:pt x="8207569" y="1362999"/>
                </a:lnTo>
                <a:cubicBezTo>
                  <a:pt x="8193449" y="1362999"/>
                  <a:pt x="8182858" y="1362999"/>
                  <a:pt x="8175798" y="1362999"/>
                </a:cubicBezTo>
                <a:cubicBezTo>
                  <a:pt x="8168737" y="1362999"/>
                  <a:pt x="8161677" y="1359468"/>
                  <a:pt x="8154617" y="1352408"/>
                </a:cubicBezTo>
                <a:cubicBezTo>
                  <a:pt x="8154617" y="1352408"/>
                  <a:pt x="8151087" y="1348879"/>
                  <a:pt x="8144027" y="1341818"/>
                </a:cubicBezTo>
                <a:close/>
                <a:moveTo>
                  <a:pt x="2478156" y="1341818"/>
                </a:moveTo>
                <a:cubicBezTo>
                  <a:pt x="2485216" y="1355939"/>
                  <a:pt x="2488746" y="1355939"/>
                  <a:pt x="2488746" y="1341818"/>
                </a:cubicBezTo>
                <a:cubicBezTo>
                  <a:pt x="2488746" y="1341818"/>
                  <a:pt x="2485216" y="1341818"/>
                  <a:pt x="2478156" y="1341818"/>
                </a:cubicBezTo>
                <a:close/>
                <a:moveTo>
                  <a:pt x="8324064" y="1331228"/>
                </a:moveTo>
                <a:cubicBezTo>
                  <a:pt x="8331124" y="1331228"/>
                  <a:pt x="8334654" y="1331228"/>
                  <a:pt x="8334654" y="1331228"/>
                </a:cubicBezTo>
                <a:cubicBezTo>
                  <a:pt x="8334654" y="1338287"/>
                  <a:pt x="8338183" y="1341818"/>
                  <a:pt x="8345244" y="1341818"/>
                </a:cubicBezTo>
                <a:cubicBezTo>
                  <a:pt x="8345244" y="1341818"/>
                  <a:pt x="8366425" y="1343583"/>
                  <a:pt x="8408787" y="1347114"/>
                </a:cubicBezTo>
                <a:cubicBezTo>
                  <a:pt x="8451148" y="1350643"/>
                  <a:pt x="8475858" y="1355939"/>
                  <a:pt x="8482920" y="1362999"/>
                </a:cubicBezTo>
                <a:cubicBezTo>
                  <a:pt x="8482920" y="1362999"/>
                  <a:pt x="8489980" y="1362999"/>
                  <a:pt x="8504100" y="1362999"/>
                </a:cubicBezTo>
                <a:cubicBezTo>
                  <a:pt x="8504100" y="1362999"/>
                  <a:pt x="8505866" y="1364764"/>
                  <a:pt x="8509395" y="1368293"/>
                </a:cubicBezTo>
                <a:cubicBezTo>
                  <a:pt x="8512925" y="1371824"/>
                  <a:pt x="8514691" y="1377120"/>
                  <a:pt x="8514691" y="1384180"/>
                </a:cubicBezTo>
                <a:cubicBezTo>
                  <a:pt x="8514691" y="1391239"/>
                  <a:pt x="8518220" y="1394770"/>
                  <a:pt x="8525281" y="1394770"/>
                </a:cubicBezTo>
                <a:cubicBezTo>
                  <a:pt x="8532341" y="1394770"/>
                  <a:pt x="8539400" y="1396535"/>
                  <a:pt x="8546462" y="1400066"/>
                </a:cubicBezTo>
                <a:cubicBezTo>
                  <a:pt x="8553522" y="1403595"/>
                  <a:pt x="8562347" y="1407125"/>
                  <a:pt x="8572938" y="1410656"/>
                </a:cubicBezTo>
                <a:cubicBezTo>
                  <a:pt x="8583528" y="1414187"/>
                  <a:pt x="8595884" y="1419481"/>
                  <a:pt x="8610004" y="1426541"/>
                </a:cubicBezTo>
                <a:cubicBezTo>
                  <a:pt x="8624124" y="1433602"/>
                  <a:pt x="8634714" y="1437132"/>
                  <a:pt x="8641775" y="1437132"/>
                </a:cubicBezTo>
                <a:cubicBezTo>
                  <a:pt x="8648836" y="1437132"/>
                  <a:pt x="8652366" y="1438897"/>
                  <a:pt x="8652366" y="1442427"/>
                </a:cubicBezTo>
                <a:cubicBezTo>
                  <a:pt x="8652366" y="1445957"/>
                  <a:pt x="8659426" y="1451253"/>
                  <a:pt x="8673545" y="1458312"/>
                </a:cubicBezTo>
                <a:lnTo>
                  <a:pt x="8694728" y="1468903"/>
                </a:lnTo>
                <a:cubicBezTo>
                  <a:pt x="8687666" y="1475964"/>
                  <a:pt x="8673545" y="1475964"/>
                  <a:pt x="8652366" y="1468903"/>
                </a:cubicBezTo>
                <a:cubicBezTo>
                  <a:pt x="8638245" y="1461843"/>
                  <a:pt x="8631185" y="1458312"/>
                  <a:pt x="8631185" y="1458312"/>
                </a:cubicBezTo>
                <a:lnTo>
                  <a:pt x="8599414" y="1447722"/>
                </a:lnTo>
                <a:cubicBezTo>
                  <a:pt x="8585294" y="1440662"/>
                  <a:pt x="8576468" y="1435368"/>
                  <a:pt x="8572938" y="1431837"/>
                </a:cubicBezTo>
                <a:cubicBezTo>
                  <a:pt x="8569409" y="1428306"/>
                  <a:pt x="8564112" y="1426541"/>
                  <a:pt x="8557053" y="1426541"/>
                </a:cubicBezTo>
                <a:lnTo>
                  <a:pt x="8546462" y="1426541"/>
                </a:lnTo>
                <a:cubicBezTo>
                  <a:pt x="8546462" y="1412420"/>
                  <a:pt x="8532341" y="1405360"/>
                  <a:pt x="8504100" y="1405360"/>
                </a:cubicBezTo>
                <a:cubicBezTo>
                  <a:pt x="8475858" y="1405360"/>
                  <a:pt x="8461739" y="1398301"/>
                  <a:pt x="8461739" y="1384180"/>
                </a:cubicBezTo>
                <a:cubicBezTo>
                  <a:pt x="8461739" y="1377120"/>
                  <a:pt x="8458209" y="1373589"/>
                  <a:pt x="8451148" y="1373589"/>
                </a:cubicBezTo>
                <a:cubicBezTo>
                  <a:pt x="8444087" y="1373589"/>
                  <a:pt x="8440558" y="1373589"/>
                  <a:pt x="8440558" y="1373589"/>
                </a:cubicBezTo>
                <a:lnTo>
                  <a:pt x="8429968" y="1362999"/>
                </a:lnTo>
                <a:lnTo>
                  <a:pt x="8429968" y="1373589"/>
                </a:lnTo>
                <a:lnTo>
                  <a:pt x="8408787" y="1384180"/>
                </a:lnTo>
                <a:cubicBezTo>
                  <a:pt x="8394666" y="1377120"/>
                  <a:pt x="8389372" y="1370060"/>
                  <a:pt x="8392901" y="1362999"/>
                </a:cubicBezTo>
                <a:cubicBezTo>
                  <a:pt x="8396431" y="1355939"/>
                  <a:pt x="8391135" y="1352408"/>
                  <a:pt x="8377016" y="1352408"/>
                </a:cubicBezTo>
                <a:cubicBezTo>
                  <a:pt x="8341714" y="1352408"/>
                  <a:pt x="8324064" y="1345349"/>
                  <a:pt x="8324064" y="1331228"/>
                </a:cubicBezTo>
                <a:close/>
                <a:moveTo>
                  <a:pt x="7201480" y="1331228"/>
                </a:moveTo>
                <a:cubicBezTo>
                  <a:pt x="7201480" y="1338287"/>
                  <a:pt x="7201480" y="1341818"/>
                  <a:pt x="7201480" y="1341818"/>
                </a:cubicBezTo>
                <a:lnTo>
                  <a:pt x="7222660" y="1341818"/>
                </a:lnTo>
                <a:lnTo>
                  <a:pt x="7233251" y="1352408"/>
                </a:lnTo>
                <a:cubicBezTo>
                  <a:pt x="7233251" y="1352408"/>
                  <a:pt x="7240312" y="1352408"/>
                  <a:pt x="7254432" y="1352408"/>
                </a:cubicBezTo>
                <a:lnTo>
                  <a:pt x="7275612" y="1352408"/>
                </a:lnTo>
                <a:lnTo>
                  <a:pt x="7254432" y="1341818"/>
                </a:lnTo>
                <a:cubicBezTo>
                  <a:pt x="7233251" y="1334758"/>
                  <a:pt x="7215600" y="1331228"/>
                  <a:pt x="7201480" y="1331228"/>
                </a:cubicBezTo>
                <a:close/>
                <a:moveTo>
                  <a:pt x="3177123" y="1331228"/>
                </a:moveTo>
                <a:lnTo>
                  <a:pt x="3177123" y="1341818"/>
                </a:lnTo>
                <a:cubicBezTo>
                  <a:pt x="3184183" y="1348879"/>
                  <a:pt x="3191243" y="1352408"/>
                  <a:pt x="3198303" y="1352408"/>
                </a:cubicBezTo>
                <a:lnTo>
                  <a:pt x="3208895" y="1352408"/>
                </a:lnTo>
                <a:cubicBezTo>
                  <a:pt x="3201834" y="1345349"/>
                  <a:pt x="3198303" y="1341818"/>
                  <a:pt x="3198303" y="1341818"/>
                </a:cubicBezTo>
                <a:close/>
                <a:moveTo>
                  <a:pt x="8478683" y="1324874"/>
                </a:moveTo>
                <a:lnTo>
                  <a:pt x="8492546" y="1328339"/>
                </a:lnTo>
                <a:lnTo>
                  <a:pt x="8493510" y="1331228"/>
                </a:lnTo>
                <a:lnTo>
                  <a:pt x="8472329" y="1331228"/>
                </a:lnTo>
                <a:close/>
                <a:moveTo>
                  <a:pt x="7050566" y="1324609"/>
                </a:moveTo>
                <a:cubicBezTo>
                  <a:pt x="7052332" y="1323725"/>
                  <a:pt x="7053214" y="1324168"/>
                  <a:pt x="7053214" y="1325933"/>
                </a:cubicBezTo>
                <a:cubicBezTo>
                  <a:pt x="7053214" y="1329464"/>
                  <a:pt x="7049684" y="1331228"/>
                  <a:pt x="7042622" y="1331228"/>
                </a:cubicBezTo>
                <a:cubicBezTo>
                  <a:pt x="7046154" y="1327697"/>
                  <a:pt x="7048800" y="1325492"/>
                  <a:pt x="7050566" y="1324609"/>
                </a:cubicBezTo>
                <a:close/>
                <a:moveTo>
                  <a:pt x="7328564" y="1320637"/>
                </a:moveTo>
                <a:lnTo>
                  <a:pt x="7317974" y="1331228"/>
                </a:lnTo>
                <a:lnTo>
                  <a:pt x="7339155" y="1331228"/>
                </a:lnTo>
                <a:cubicBezTo>
                  <a:pt x="7339155" y="1331228"/>
                  <a:pt x="7337389" y="1329464"/>
                  <a:pt x="7333860" y="1325933"/>
                </a:cubicBezTo>
                <a:cubicBezTo>
                  <a:pt x="7330330" y="1322402"/>
                  <a:pt x="7328564" y="1320637"/>
                  <a:pt x="7328564" y="1320637"/>
                </a:cubicBezTo>
                <a:close/>
                <a:moveTo>
                  <a:pt x="6375428" y="1320637"/>
                </a:moveTo>
                <a:lnTo>
                  <a:pt x="6386018" y="1331228"/>
                </a:lnTo>
                <a:cubicBezTo>
                  <a:pt x="6386018" y="1331228"/>
                  <a:pt x="6386018" y="1327697"/>
                  <a:pt x="6386018" y="1320637"/>
                </a:cubicBezTo>
                <a:cubicBezTo>
                  <a:pt x="6378957" y="1320637"/>
                  <a:pt x="6375428" y="1320637"/>
                  <a:pt x="6375428" y="1320637"/>
                </a:cubicBezTo>
                <a:close/>
                <a:moveTo>
                  <a:pt x="6322476" y="1320637"/>
                </a:moveTo>
                <a:lnTo>
                  <a:pt x="6333066" y="1331228"/>
                </a:lnTo>
                <a:cubicBezTo>
                  <a:pt x="6333066" y="1331228"/>
                  <a:pt x="6333066" y="1329464"/>
                  <a:pt x="6333066" y="1325933"/>
                </a:cubicBezTo>
                <a:cubicBezTo>
                  <a:pt x="6333066" y="1322402"/>
                  <a:pt x="6329536" y="1320637"/>
                  <a:pt x="6322476" y="1320637"/>
                </a:cubicBezTo>
                <a:close/>
                <a:moveTo>
                  <a:pt x="2817049" y="1320637"/>
                </a:moveTo>
                <a:lnTo>
                  <a:pt x="2827639" y="1331228"/>
                </a:lnTo>
                <a:lnTo>
                  <a:pt x="2880591" y="1341818"/>
                </a:lnTo>
                <a:lnTo>
                  <a:pt x="2891182" y="1341818"/>
                </a:lnTo>
                <a:cubicBezTo>
                  <a:pt x="2884122" y="1327697"/>
                  <a:pt x="2859410" y="1320637"/>
                  <a:pt x="2817049" y="1320637"/>
                </a:cubicBezTo>
                <a:close/>
                <a:moveTo>
                  <a:pt x="6448236" y="1314018"/>
                </a:moveTo>
                <a:cubicBezTo>
                  <a:pt x="6447353" y="1313136"/>
                  <a:pt x="6446030" y="1313577"/>
                  <a:pt x="6444265" y="1315341"/>
                </a:cubicBezTo>
                <a:cubicBezTo>
                  <a:pt x="6440736" y="1318872"/>
                  <a:pt x="6438970" y="1324168"/>
                  <a:pt x="6438970" y="1331228"/>
                </a:cubicBezTo>
                <a:lnTo>
                  <a:pt x="6449560" y="1320637"/>
                </a:lnTo>
                <a:cubicBezTo>
                  <a:pt x="6449560" y="1317108"/>
                  <a:pt x="6449118" y="1314902"/>
                  <a:pt x="6448236" y="1314018"/>
                </a:cubicBezTo>
                <a:close/>
                <a:moveTo>
                  <a:pt x="8228750" y="1310047"/>
                </a:moveTo>
                <a:lnTo>
                  <a:pt x="8302883" y="1320637"/>
                </a:lnTo>
                <a:lnTo>
                  <a:pt x="8292291" y="1331228"/>
                </a:lnTo>
                <a:cubicBezTo>
                  <a:pt x="8285231" y="1331228"/>
                  <a:pt x="8276406" y="1331228"/>
                  <a:pt x="8265816" y="1331228"/>
                </a:cubicBezTo>
                <a:cubicBezTo>
                  <a:pt x="8255225" y="1331228"/>
                  <a:pt x="8244635" y="1329464"/>
                  <a:pt x="8234045" y="1325933"/>
                </a:cubicBezTo>
                <a:cubicBezTo>
                  <a:pt x="8223454" y="1322402"/>
                  <a:pt x="8221689" y="1317108"/>
                  <a:pt x="8228750" y="1310047"/>
                </a:cubicBezTo>
                <a:close/>
                <a:moveTo>
                  <a:pt x="3611330" y="1310047"/>
                </a:moveTo>
                <a:cubicBezTo>
                  <a:pt x="3604269" y="1310047"/>
                  <a:pt x="3600740" y="1311812"/>
                  <a:pt x="3600740" y="1315341"/>
                </a:cubicBezTo>
                <a:cubicBezTo>
                  <a:pt x="3600740" y="1318872"/>
                  <a:pt x="3602504" y="1320637"/>
                  <a:pt x="3606034" y="1320637"/>
                </a:cubicBezTo>
                <a:cubicBezTo>
                  <a:pt x="3609565" y="1320637"/>
                  <a:pt x="3611330" y="1317108"/>
                  <a:pt x="3611330" y="1310047"/>
                </a:cubicBezTo>
                <a:close/>
                <a:moveTo>
                  <a:pt x="3177123" y="1310047"/>
                </a:moveTo>
                <a:cubicBezTo>
                  <a:pt x="3170063" y="1310047"/>
                  <a:pt x="3166533" y="1313577"/>
                  <a:pt x="3166533" y="1320637"/>
                </a:cubicBezTo>
                <a:cubicBezTo>
                  <a:pt x="3166533" y="1320637"/>
                  <a:pt x="3170063" y="1318872"/>
                  <a:pt x="3177123" y="1315341"/>
                </a:cubicBezTo>
                <a:cubicBezTo>
                  <a:pt x="3184183" y="1311812"/>
                  <a:pt x="3187714" y="1310047"/>
                  <a:pt x="3187714" y="1310047"/>
                </a:cubicBezTo>
                <a:cubicBezTo>
                  <a:pt x="3187714" y="1310047"/>
                  <a:pt x="3184183" y="1310047"/>
                  <a:pt x="3177123" y="1310047"/>
                </a:cubicBezTo>
                <a:close/>
                <a:moveTo>
                  <a:pt x="3357160" y="1299456"/>
                </a:moveTo>
                <a:lnTo>
                  <a:pt x="3357160" y="1310047"/>
                </a:lnTo>
                <a:lnTo>
                  <a:pt x="3378341" y="1310047"/>
                </a:lnTo>
                <a:cubicBezTo>
                  <a:pt x="3371280" y="1302987"/>
                  <a:pt x="3364220" y="1299456"/>
                  <a:pt x="3357160" y="1299456"/>
                </a:cubicBezTo>
                <a:close/>
                <a:moveTo>
                  <a:pt x="2912362" y="1299456"/>
                </a:moveTo>
                <a:lnTo>
                  <a:pt x="2922954" y="1299456"/>
                </a:lnTo>
                <a:lnTo>
                  <a:pt x="2922954" y="1310047"/>
                </a:lnTo>
                <a:cubicBezTo>
                  <a:pt x="2922954" y="1310047"/>
                  <a:pt x="2919423" y="1306516"/>
                  <a:pt x="2912362" y="1299456"/>
                </a:cubicBezTo>
                <a:close/>
                <a:moveTo>
                  <a:pt x="2509927" y="1299456"/>
                </a:moveTo>
                <a:cubicBezTo>
                  <a:pt x="2509927" y="1299456"/>
                  <a:pt x="2513458" y="1301221"/>
                  <a:pt x="2520518" y="1304752"/>
                </a:cubicBezTo>
                <a:cubicBezTo>
                  <a:pt x="2527577" y="1308283"/>
                  <a:pt x="2534638" y="1310047"/>
                  <a:pt x="2541698" y="1310047"/>
                </a:cubicBezTo>
                <a:cubicBezTo>
                  <a:pt x="2562879" y="1317108"/>
                  <a:pt x="2573470" y="1320637"/>
                  <a:pt x="2573470" y="1320637"/>
                </a:cubicBezTo>
                <a:cubicBezTo>
                  <a:pt x="2580529" y="1320637"/>
                  <a:pt x="2585826" y="1322402"/>
                  <a:pt x="2589355" y="1325933"/>
                </a:cubicBezTo>
                <a:cubicBezTo>
                  <a:pt x="2592886" y="1329464"/>
                  <a:pt x="2598181" y="1331228"/>
                  <a:pt x="2605241" y="1331228"/>
                </a:cubicBezTo>
                <a:cubicBezTo>
                  <a:pt x="2612301" y="1331228"/>
                  <a:pt x="2619361" y="1334758"/>
                  <a:pt x="2626422" y="1341818"/>
                </a:cubicBezTo>
                <a:cubicBezTo>
                  <a:pt x="2633481" y="1341818"/>
                  <a:pt x="2638777" y="1341818"/>
                  <a:pt x="2642307" y="1341818"/>
                </a:cubicBezTo>
                <a:cubicBezTo>
                  <a:pt x="2645838" y="1341818"/>
                  <a:pt x="2651133" y="1345349"/>
                  <a:pt x="2658193" y="1352408"/>
                </a:cubicBezTo>
                <a:cubicBezTo>
                  <a:pt x="2672313" y="1352408"/>
                  <a:pt x="2682904" y="1352408"/>
                  <a:pt x="2689964" y="1352408"/>
                </a:cubicBezTo>
                <a:lnTo>
                  <a:pt x="2721735" y="1352408"/>
                </a:lnTo>
                <a:cubicBezTo>
                  <a:pt x="2721735" y="1352408"/>
                  <a:pt x="2716440" y="1350643"/>
                  <a:pt x="2705851" y="1347114"/>
                </a:cubicBezTo>
                <a:cubicBezTo>
                  <a:pt x="2695259" y="1343583"/>
                  <a:pt x="2686433" y="1338287"/>
                  <a:pt x="2679374" y="1331228"/>
                </a:cubicBezTo>
                <a:cubicBezTo>
                  <a:pt x="2651133" y="1324168"/>
                  <a:pt x="2629952" y="1320637"/>
                  <a:pt x="2615831" y="1320637"/>
                </a:cubicBezTo>
                <a:cubicBezTo>
                  <a:pt x="2608771" y="1320637"/>
                  <a:pt x="2594650" y="1317108"/>
                  <a:pt x="2573470" y="1310047"/>
                </a:cubicBezTo>
                <a:cubicBezTo>
                  <a:pt x="2552289" y="1302987"/>
                  <a:pt x="2534638" y="1299456"/>
                  <a:pt x="2520518" y="1299456"/>
                </a:cubicBezTo>
                <a:cubicBezTo>
                  <a:pt x="2513458" y="1299456"/>
                  <a:pt x="2509927" y="1299456"/>
                  <a:pt x="2509927" y="1299456"/>
                </a:cubicBezTo>
                <a:close/>
                <a:moveTo>
                  <a:pt x="2223986" y="1299456"/>
                </a:moveTo>
                <a:cubicBezTo>
                  <a:pt x="2231046" y="1299456"/>
                  <a:pt x="2234577" y="1299456"/>
                  <a:pt x="2234577" y="1299456"/>
                </a:cubicBezTo>
                <a:lnTo>
                  <a:pt x="2223986" y="1310047"/>
                </a:lnTo>
                <a:close/>
                <a:moveTo>
                  <a:pt x="8353186" y="1294162"/>
                </a:moveTo>
                <a:cubicBezTo>
                  <a:pt x="8354951" y="1294162"/>
                  <a:pt x="8355835" y="1295927"/>
                  <a:pt x="8355835" y="1299456"/>
                </a:cubicBezTo>
                <a:lnTo>
                  <a:pt x="8345244" y="1299456"/>
                </a:lnTo>
                <a:cubicBezTo>
                  <a:pt x="8348774" y="1295927"/>
                  <a:pt x="8351422" y="1294162"/>
                  <a:pt x="8353186" y="1294162"/>
                </a:cubicBezTo>
                <a:close/>
                <a:moveTo>
                  <a:pt x="7922951" y="1292837"/>
                </a:moveTo>
                <a:cubicBezTo>
                  <a:pt x="7922070" y="1293721"/>
                  <a:pt x="7921627" y="1295927"/>
                  <a:pt x="7921627" y="1299456"/>
                </a:cubicBezTo>
                <a:cubicBezTo>
                  <a:pt x="7928688" y="1299456"/>
                  <a:pt x="7932219" y="1299456"/>
                  <a:pt x="7932219" y="1299456"/>
                </a:cubicBezTo>
                <a:cubicBezTo>
                  <a:pt x="7932219" y="1299456"/>
                  <a:pt x="7930452" y="1297691"/>
                  <a:pt x="7926923" y="1294162"/>
                </a:cubicBezTo>
                <a:cubicBezTo>
                  <a:pt x="7925158" y="1292397"/>
                  <a:pt x="7923835" y="1291956"/>
                  <a:pt x="7922951" y="1292837"/>
                </a:cubicBezTo>
                <a:close/>
                <a:moveTo>
                  <a:pt x="6333066" y="1288866"/>
                </a:moveTo>
                <a:lnTo>
                  <a:pt x="6343656" y="1299456"/>
                </a:lnTo>
                <a:cubicBezTo>
                  <a:pt x="6343656" y="1299456"/>
                  <a:pt x="6347186" y="1299456"/>
                  <a:pt x="6354246" y="1299456"/>
                </a:cubicBezTo>
                <a:close/>
                <a:moveTo>
                  <a:pt x="3155942" y="1288866"/>
                </a:moveTo>
                <a:lnTo>
                  <a:pt x="3177123" y="1299456"/>
                </a:lnTo>
                <a:lnTo>
                  <a:pt x="3187714" y="1288866"/>
                </a:lnTo>
                <a:cubicBezTo>
                  <a:pt x="3180653" y="1288866"/>
                  <a:pt x="3173593" y="1288866"/>
                  <a:pt x="3166533" y="1288866"/>
                </a:cubicBezTo>
                <a:close/>
                <a:moveTo>
                  <a:pt x="3050039" y="1288866"/>
                </a:moveTo>
                <a:lnTo>
                  <a:pt x="3155942" y="1331228"/>
                </a:lnTo>
                <a:cubicBezTo>
                  <a:pt x="3155942" y="1324168"/>
                  <a:pt x="3154177" y="1320637"/>
                  <a:pt x="3150648" y="1320637"/>
                </a:cubicBezTo>
                <a:cubicBezTo>
                  <a:pt x="3147116" y="1320637"/>
                  <a:pt x="3141821" y="1317108"/>
                  <a:pt x="3134762" y="1310047"/>
                </a:cubicBezTo>
                <a:lnTo>
                  <a:pt x="3092399" y="1299456"/>
                </a:lnTo>
                <a:close/>
                <a:moveTo>
                  <a:pt x="2276938" y="1288866"/>
                </a:moveTo>
                <a:cubicBezTo>
                  <a:pt x="2276938" y="1288866"/>
                  <a:pt x="2285763" y="1290631"/>
                  <a:pt x="2303415" y="1294162"/>
                </a:cubicBezTo>
                <a:cubicBezTo>
                  <a:pt x="2321066" y="1297691"/>
                  <a:pt x="2329890" y="1302987"/>
                  <a:pt x="2329890" y="1310047"/>
                </a:cubicBezTo>
                <a:cubicBezTo>
                  <a:pt x="2344011" y="1317108"/>
                  <a:pt x="2344011" y="1320637"/>
                  <a:pt x="2329890" y="1320637"/>
                </a:cubicBezTo>
                <a:cubicBezTo>
                  <a:pt x="2322830" y="1320637"/>
                  <a:pt x="2315769" y="1324168"/>
                  <a:pt x="2308710" y="1331228"/>
                </a:cubicBezTo>
                <a:cubicBezTo>
                  <a:pt x="2308710" y="1324168"/>
                  <a:pt x="2308710" y="1320637"/>
                  <a:pt x="2308710" y="1320637"/>
                </a:cubicBezTo>
                <a:lnTo>
                  <a:pt x="2298119" y="1310047"/>
                </a:lnTo>
                <a:close/>
                <a:moveTo>
                  <a:pt x="8440558" y="1278276"/>
                </a:moveTo>
                <a:lnTo>
                  <a:pt x="8461739" y="1278276"/>
                </a:lnTo>
                <a:lnTo>
                  <a:pt x="8472329" y="1278276"/>
                </a:lnTo>
                <a:cubicBezTo>
                  <a:pt x="8479390" y="1278276"/>
                  <a:pt x="8486449" y="1281806"/>
                  <a:pt x="8493510" y="1288866"/>
                </a:cubicBezTo>
                <a:lnTo>
                  <a:pt x="8514691" y="1299456"/>
                </a:lnTo>
                <a:cubicBezTo>
                  <a:pt x="8514691" y="1299456"/>
                  <a:pt x="8521751" y="1301221"/>
                  <a:pt x="8535871" y="1304752"/>
                </a:cubicBezTo>
                <a:cubicBezTo>
                  <a:pt x="8549991" y="1308283"/>
                  <a:pt x="8560582" y="1313577"/>
                  <a:pt x="8567641" y="1320637"/>
                </a:cubicBezTo>
                <a:cubicBezTo>
                  <a:pt x="8595884" y="1327697"/>
                  <a:pt x="8613533" y="1331228"/>
                  <a:pt x="8620595" y="1331228"/>
                </a:cubicBezTo>
                <a:cubicBezTo>
                  <a:pt x="8620595" y="1331228"/>
                  <a:pt x="8622360" y="1332993"/>
                  <a:pt x="8625889" y="1336523"/>
                </a:cubicBezTo>
                <a:cubicBezTo>
                  <a:pt x="8629419" y="1340053"/>
                  <a:pt x="8634714" y="1345349"/>
                  <a:pt x="8641775" y="1352408"/>
                </a:cubicBezTo>
                <a:cubicBezTo>
                  <a:pt x="8648836" y="1359468"/>
                  <a:pt x="8655895" y="1362999"/>
                  <a:pt x="8662957" y="1362999"/>
                </a:cubicBezTo>
                <a:cubicBezTo>
                  <a:pt x="8691199" y="1362999"/>
                  <a:pt x="8698257" y="1370060"/>
                  <a:pt x="8684137" y="1384180"/>
                </a:cubicBezTo>
                <a:cubicBezTo>
                  <a:pt x="8670016" y="1391239"/>
                  <a:pt x="8652366" y="1387710"/>
                  <a:pt x="8631185" y="1373589"/>
                </a:cubicBezTo>
                <a:cubicBezTo>
                  <a:pt x="8610004" y="1366529"/>
                  <a:pt x="8595884" y="1361235"/>
                  <a:pt x="8588824" y="1357704"/>
                </a:cubicBezTo>
                <a:cubicBezTo>
                  <a:pt x="8581762" y="1354173"/>
                  <a:pt x="8567641" y="1352408"/>
                  <a:pt x="8546462" y="1352408"/>
                </a:cubicBezTo>
                <a:cubicBezTo>
                  <a:pt x="8532341" y="1345349"/>
                  <a:pt x="8523515" y="1341818"/>
                  <a:pt x="8519985" y="1341818"/>
                </a:cubicBezTo>
                <a:cubicBezTo>
                  <a:pt x="8516456" y="1341818"/>
                  <a:pt x="8514691" y="1338287"/>
                  <a:pt x="8514691" y="1331228"/>
                </a:cubicBezTo>
                <a:cubicBezTo>
                  <a:pt x="8507630" y="1331228"/>
                  <a:pt x="8504100" y="1331228"/>
                  <a:pt x="8504100" y="1331228"/>
                </a:cubicBezTo>
                <a:lnTo>
                  <a:pt x="8492546" y="1328339"/>
                </a:lnTo>
                <a:lnTo>
                  <a:pt x="8490863" y="1323286"/>
                </a:lnTo>
                <a:cubicBezTo>
                  <a:pt x="8489098" y="1321519"/>
                  <a:pt x="8486449" y="1320637"/>
                  <a:pt x="8482920" y="1320637"/>
                </a:cubicBezTo>
                <a:lnTo>
                  <a:pt x="8478683" y="1324874"/>
                </a:lnTo>
                <a:lnTo>
                  <a:pt x="8461739" y="1320637"/>
                </a:lnTo>
                <a:lnTo>
                  <a:pt x="8440558" y="1310047"/>
                </a:lnTo>
                <a:close/>
                <a:moveTo>
                  <a:pt x="8249931" y="1278276"/>
                </a:moveTo>
                <a:cubicBezTo>
                  <a:pt x="8249931" y="1278276"/>
                  <a:pt x="8253460" y="1278276"/>
                  <a:pt x="8260521" y="1278276"/>
                </a:cubicBezTo>
                <a:lnTo>
                  <a:pt x="8249931" y="1288866"/>
                </a:lnTo>
                <a:close/>
                <a:moveTo>
                  <a:pt x="8112254" y="1278276"/>
                </a:moveTo>
                <a:lnTo>
                  <a:pt x="8133435" y="1278276"/>
                </a:lnTo>
                <a:cubicBezTo>
                  <a:pt x="8147556" y="1285335"/>
                  <a:pt x="8158146" y="1288866"/>
                  <a:pt x="8165206" y="1288866"/>
                </a:cubicBezTo>
                <a:cubicBezTo>
                  <a:pt x="8165206" y="1295927"/>
                  <a:pt x="8170502" y="1299456"/>
                  <a:pt x="8181093" y="1299456"/>
                </a:cubicBezTo>
                <a:cubicBezTo>
                  <a:pt x="8191683" y="1299456"/>
                  <a:pt x="8198743" y="1302987"/>
                  <a:pt x="8202273" y="1310047"/>
                </a:cubicBezTo>
                <a:cubicBezTo>
                  <a:pt x="8205802" y="1317108"/>
                  <a:pt x="8204039" y="1320637"/>
                  <a:pt x="8196979" y="1320637"/>
                </a:cubicBezTo>
                <a:cubicBezTo>
                  <a:pt x="8189917" y="1320637"/>
                  <a:pt x="8182858" y="1317108"/>
                  <a:pt x="8175798" y="1310047"/>
                </a:cubicBezTo>
                <a:lnTo>
                  <a:pt x="8154617" y="1299456"/>
                </a:lnTo>
                <a:cubicBezTo>
                  <a:pt x="8147556" y="1299456"/>
                  <a:pt x="8140497" y="1295927"/>
                  <a:pt x="8133435" y="1288866"/>
                </a:cubicBezTo>
                <a:cubicBezTo>
                  <a:pt x="8126375" y="1288866"/>
                  <a:pt x="8121079" y="1287101"/>
                  <a:pt x="8117550" y="1283571"/>
                </a:cubicBezTo>
                <a:cubicBezTo>
                  <a:pt x="8114020" y="1280041"/>
                  <a:pt x="8112254" y="1278276"/>
                  <a:pt x="8112254" y="1278276"/>
                </a:cubicBezTo>
                <a:close/>
                <a:moveTo>
                  <a:pt x="8069894" y="1278276"/>
                </a:moveTo>
                <a:cubicBezTo>
                  <a:pt x="8069894" y="1278276"/>
                  <a:pt x="8073423" y="1278276"/>
                  <a:pt x="8080483" y="1278276"/>
                </a:cubicBezTo>
                <a:cubicBezTo>
                  <a:pt x="8080483" y="1285335"/>
                  <a:pt x="8076954" y="1288866"/>
                  <a:pt x="8069894" y="1288866"/>
                </a:cubicBezTo>
                <a:close/>
                <a:moveTo>
                  <a:pt x="6936718" y="1278276"/>
                </a:moveTo>
                <a:cubicBezTo>
                  <a:pt x="6943780" y="1278276"/>
                  <a:pt x="6947310" y="1278276"/>
                  <a:pt x="6947310" y="1278276"/>
                </a:cubicBezTo>
                <a:lnTo>
                  <a:pt x="6947310" y="1288866"/>
                </a:lnTo>
                <a:close/>
                <a:moveTo>
                  <a:pt x="2954724" y="1278276"/>
                </a:moveTo>
                <a:lnTo>
                  <a:pt x="2975906" y="1299456"/>
                </a:lnTo>
                <a:lnTo>
                  <a:pt x="2986495" y="1310047"/>
                </a:lnTo>
                <a:lnTo>
                  <a:pt x="3018266" y="1331228"/>
                </a:lnTo>
                <a:lnTo>
                  <a:pt x="3028858" y="1341818"/>
                </a:lnTo>
                <a:cubicBezTo>
                  <a:pt x="3028858" y="1341818"/>
                  <a:pt x="3021797" y="1341818"/>
                  <a:pt x="3007676" y="1341818"/>
                </a:cubicBezTo>
                <a:cubicBezTo>
                  <a:pt x="2993556" y="1341818"/>
                  <a:pt x="2979435" y="1338287"/>
                  <a:pt x="2965314" y="1331228"/>
                </a:cubicBezTo>
                <a:cubicBezTo>
                  <a:pt x="2965314" y="1331228"/>
                  <a:pt x="2963550" y="1329464"/>
                  <a:pt x="2960019" y="1325933"/>
                </a:cubicBezTo>
                <a:cubicBezTo>
                  <a:pt x="2956489" y="1322402"/>
                  <a:pt x="2951194" y="1320637"/>
                  <a:pt x="2944134" y="1320637"/>
                </a:cubicBezTo>
                <a:lnTo>
                  <a:pt x="2944134" y="1299456"/>
                </a:lnTo>
                <a:close/>
                <a:moveTo>
                  <a:pt x="2917658" y="1278276"/>
                </a:moveTo>
                <a:cubicBezTo>
                  <a:pt x="2921189" y="1278276"/>
                  <a:pt x="2926483" y="1278276"/>
                  <a:pt x="2933543" y="1278276"/>
                </a:cubicBezTo>
                <a:lnTo>
                  <a:pt x="2922954" y="1288866"/>
                </a:lnTo>
                <a:cubicBezTo>
                  <a:pt x="2915893" y="1288866"/>
                  <a:pt x="2912362" y="1288866"/>
                  <a:pt x="2912362" y="1288866"/>
                </a:cubicBezTo>
                <a:cubicBezTo>
                  <a:pt x="2912362" y="1281806"/>
                  <a:pt x="2914127" y="1278276"/>
                  <a:pt x="2917658" y="1278276"/>
                </a:cubicBezTo>
                <a:close/>
                <a:moveTo>
                  <a:pt x="2909715" y="1272981"/>
                </a:moveTo>
                <a:cubicBezTo>
                  <a:pt x="2911481" y="1272981"/>
                  <a:pt x="2912362" y="1274745"/>
                  <a:pt x="2912362" y="1278276"/>
                </a:cubicBezTo>
                <a:lnTo>
                  <a:pt x="2901772" y="1278276"/>
                </a:lnTo>
                <a:cubicBezTo>
                  <a:pt x="2905303" y="1274745"/>
                  <a:pt x="2907949" y="1272981"/>
                  <a:pt x="2909715" y="1272981"/>
                </a:cubicBezTo>
                <a:close/>
                <a:moveTo>
                  <a:pt x="8218160" y="1267685"/>
                </a:moveTo>
                <a:cubicBezTo>
                  <a:pt x="8225220" y="1267685"/>
                  <a:pt x="8228750" y="1271216"/>
                  <a:pt x="8228750" y="1278276"/>
                </a:cubicBezTo>
                <a:cubicBezTo>
                  <a:pt x="8228750" y="1278276"/>
                  <a:pt x="8226983" y="1278276"/>
                  <a:pt x="8223454" y="1278276"/>
                </a:cubicBezTo>
                <a:cubicBezTo>
                  <a:pt x="8219925" y="1278276"/>
                  <a:pt x="8218160" y="1278276"/>
                  <a:pt x="8218160" y="1278276"/>
                </a:cubicBezTo>
                <a:close/>
                <a:moveTo>
                  <a:pt x="6534284" y="1267685"/>
                </a:moveTo>
                <a:cubicBezTo>
                  <a:pt x="6534284" y="1267685"/>
                  <a:pt x="6536050" y="1269450"/>
                  <a:pt x="6539579" y="1272981"/>
                </a:cubicBezTo>
                <a:cubicBezTo>
                  <a:pt x="6543108" y="1276510"/>
                  <a:pt x="6544874" y="1278276"/>
                  <a:pt x="6544874" y="1278276"/>
                </a:cubicBezTo>
                <a:lnTo>
                  <a:pt x="6544874" y="1288866"/>
                </a:lnTo>
                <a:lnTo>
                  <a:pt x="6576646" y="1288866"/>
                </a:lnTo>
                <a:cubicBezTo>
                  <a:pt x="6576646" y="1281806"/>
                  <a:pt x="6580175" y="1281806"/>
                  <a:pt x="6587236" y="1288866"/>
                </a:cubicBezTo>
                <a:lnTo>
                  <a:pt x="6597826" y="1288866"/>
                </a:lnTo>
                <a:lnTo>
                  <a:pt x="6566054" y="1267685"/>
                </a:lnTo>
                <a:cubicBezTo>
                  <a:pt x="6558994" y="1267685"/>
                  <a:pt x="6551935" y="1267685"/>
                  <a:pt x="6544874" y="1267685"/>
                </a:cubicBezTo>
                <a:cubicBezTo>
                  <a:pt x="6537813" y="1267685"/>
                  <a:pt x="6534284" y="1267685"/>
                  <a:pt x="6534284" y="1267685"/>
                </a:cubicBezTo>
                <a:close/>
                <a:moveTo>
                  <a:pt x="6481332" y="1267685"/>
                </a:moveTo>
                <a:cubicBezTo>
                  <a:pt x="6481332" y="1274745"/>
                  <a:pt x="6484861" y="1278276"/>
                  <a:pt x="6491922" y="1278276"/>
                </a:cubicBezTo>
                <a:lnTo>
                  <a:pt x="6491922" y="1267685"/>
                </a:lnTo>
                <a:cubicBezTo>
                  <a:pt x="6484861" y="1267685"/>
                  <a:pt x="6481332" y="1267685"/>
                  <a:pt x="6481332" y="1267685"/>
                </a:cubicBezTo>
                <a:close/>
                <a:moveTo>
                  <a:pt x="3463064" y="1267685"/>
                </a:moveTo>
                <a:lnTo>
                  <a:pt x="3473655" y="1278276"/>
                </a:lnTo>
                <a:lnTo>
                  <a:pt x="3473655" y="1267685"/>
                </a:lnTo>
                <a:cubicBezTo>
                  <a:pt x="3473655" y="1267685"/>
                  <a:pt x="3470124" y="1267685"/>
                  <a:pt x="3463064" y="1267685"/>
                </a:cubicBezTo>
                <a:close/>
                <a:moveTo>
                  <a:pt x="2435794" y="1267685"/>
                </a:moveTo>
                <a:cubicBezTo>
                  <a:pt x="2442854" y="1274745"/>
                  <a:pt x="2448151" y="1278276"/>
                  <a:pt x="2451680" y="1278276"/>
                </a:cubicBezTo>
                <a:cubicBezTo>
                  <a:pt x="2455210" y="1278276"/>
                  <a:pt x="2460505" y="1278276"/>
                  <a:pt x="2467566" y="1278276"/>
                </a:cubicBezTo>
                <a:lnTo>
                  <a:pt x="2478156" y="1278276"/>
                </a:lnTo>
                <a:cubicBezTo>
                  <a:pt x="2478156" y="1278276"/>
                  <a:pt x="2474625" y="1274745"/>
                  <a:pt x="2467566" y="1267685"/>
                </a:cubicBezTo>
                <a:close/>
                <a:moveTo>
                  <a:pt x="3092399" y="1257095"/>
                </a:moveTo>
                <a:lnTo>
                  <a:pt x="3102990" y="1278276"/>
                </a:lnTo>
                <a:lnTo>
                  <a:pt x="3134762" y="1278276"/>
                </a:lnTo>
                <a:cubicBezTo>
                  <a:pt x="3134762" y="1278276"/>
                  <a:pt x="3129466" y="1274745"/>
                  <a:pt x="3118877" y="1267685"/>
                </a:cubicBezTo>
                <a:cubicBezTo>
                  <a:pt x="3108285" y="1260625"/>
                  <a:pt x="3099460" y="1257095"/>
                  <a:pt x="3092399" y="1257095"/>
                </a:cubicBezTo>
                <a:close/>
                <a:moveTo>
                  <a:pt x="2986495" y="1257095"/>
                </a:moveTo>
                <a:lnTo>
                  <a:pt x="3018266" y="1278276"/>
                </a:lnTo>
                <a:lnTo>
                  <a:pt x="3018266" y="1267685"/>
                </a:lnTo>
                <a:close/>
                <a:moveTo>
                  <a:pt x="2663488" y="1257095"/>
                </a:moveTo>
                <a:cubicBezTo>
                  <a:pt x="2652899" y="1257095"/>
                  <a:pt x="2651133" y="1260625"/>
                  <a:pt x="2658193" y="1267685"/>
                </a:cubicBezTo>
                <a:lnTo>
                  <a:pt x="2679374" y="1267685"/>
                </a:lnTo>
                <a:lnTo>
                  <a:pt x="2700554" y="1267685"/>
                </a:lnTo>
                <a:cubicBezTo>
                  <a:pt x="2700554" y="1267685"/>
                  <a:pt x="2697023" y="1264154"/>
                  <a:pt x="2689964" y="1257095"/>
                </a:cubicBezTo>
                <a:cubicBezTo>
                  <a:pt x="2682904" y="1257095"/>
                  <a:pt x="2674080" y="1257095"/>
                  <a:pt x="2663488" y="1257095"/>
                </a:cubicBezTo>
                <a:close/>
                <a:moveTo>
                  <a:pt x="2128673" y="1257095"/>
                </a:moveTo>
                <a:lnTo>
                  <a:pt x="2223986" y="1267685"/>
                </a:lnTo>
                <a:cubicBezTo>
                  <a:pt x="2245167" y="1281806"/>
                  <a:pt x="2255757" y="1288866"/>
                  <a:pt x="2255757" y="1288866"/>
                </a:cubicBezTo>
                <a:cubicBezTo>
                  <a:pt x="2255757" y="1295927"/>
                  <a:pt x="2252227" y="1297691"/>
                  <a:pt x="2245167" y="1294162"/>
                </a:cubicBezTo>
                <a:cubicBezTo>
                  <a:pt x="2238107" y="1290631"/>
                  <a:pt x="2229282" y="1287101"/>
                  <a:pt x="2218690" y="1283571"/>
                </a:cubicBezTo>
                <a:cubicBezTo>
                  <a:pt x="2208101" y="1280041"/>
                  <a:pt x="2195745" y="1278276"/>
                  <a:pt x="2181625" y="1278276"/>
                </a:cubicBezTo>
                <a:cubicBezTo>
                  <a:pt x="2174565" y="1278276"/>
                  <a:pt x="2165738" y="1276510"/>
                  <a:pt x="2155149" y="1272981"/>
                </a:cubicBezTo>
                <a:cubicBezTo>
                  <a:pt x="2144559" y="1269450"/>
                  <a:pt x="2135733" y="1264154"/>
                  <a:pt x="2128673" y="1257095"/>
                </a:cubicBezTo>
                <a:close/>
                <a:moveTo>
                  <a:pt x="1895684" y="1257095"/>
                </a:moveTo>
                <a:cubicBezTo>
                  <a:pt x="1888623" y="1257095"/>
                  <a:pt x="1885093" y="1258860"/>
                  <a:pt x="1885093" y="1262389"/>
                </a:cubicBezTo>
                <a:cubicBezTo>
                  <a:pt x="1885093" y="1265920"/>
                  <a:pt x="1888623" y="1267685"/>
                  <a:pt x="1895684" y="1267685"/>
                </a:cubicBezTo>
                <a:cubicBezTo>
                  <a:pt x="1902744" y="1267685"/>
                  <a:pt x="1909804" y="1267685"/>
                  <a:pt x="1916864" y="1267685"/>
                </a:cubicBezTo>
                <a:close/>
                <a:moveTo>
                  <a:pt x="6153028" y="1246504"/>
                </a:moveTo>
                <a:cubicBezTo>
                  <a:pt x="6153028" y="1246504"/>
                  <a:pt x="6153028" y="1248269"/>
                  <a:pt x="6153028" y="1251800"/>
                </a:cubicBezTo>
                <a:cubicBezTo>
                  <a:pt x="6153028" y="1255331"/>
                  <a:pt x="6153028" y="1257095"/>
                  <a:pt x="6153028" y="1257095"/>
                </a:cubicBezTo>
                <a:cubicBezTo>
                  <a:pt x="6160090" y="1257095"/>
                  <a:pt x="6163620" y="1255331"/>
                  <a:pt x="6163620" y="1251800"/>
                </a:cubicBezTo>
                <a:cubicBezTo>
                  <a:pt x="6163620" y="1248269"/>
                  <a:pt x="6160090" y="1246504"/>
                  <a:pt x="6153028" y="1246504"/>
                </a:cubicBezTo>
                <a:close/>
                <a:moveTo>
                  <a:pt x="2711145" y="1246504"/>
                </a:moveTo>
                <a:cubicBezTo>
                  <a:pt x="2725266" y="1253564"/>
                  <a:pt x="2735856" y="1257095"/>
                  <a:pt x="2742916" y="1257095"/>
                </a:cubicBezTo>
                <a:lnTo>
                  <a:pt x="2732326" y="1246504"/>
                </a:lnTo>
                <a:close/>
                <a:moveTo>
                  <a:pt x="1408525" y="1246504"/>
                </a:moveTo>
                <a:lnTo>
                  <a:pt x="1419114" y="1246504"/>
                </a:lnTo>
                <a:cubicBezTo>
                  <a:pt x="1426175" y="1253564"/>
                  <a:pt x="1433235" y="1255331"/>
                  <a:pt x="1440296" y="1251800"/>
                </a:cubicBezTo>
                <a:cubicBezTo>
                  <a:pt x="1447356" y="1248269"/>
                  <a:pt x="1457946" y="1250035"/>
                  <a:pt x="1472067" y="1257095"/>
                </a:cubicBezTo>
                <a:cubicBezTo>
                  <a:pt x="1479127" y="1264154"/>
                  <a:pt x="1486187" y="1267685"/>
                  <a:pt x="1493248" y="1267685"/>
                </a:cubicBezTo>
                <a:cubicBezTo>
                  <a:pt x="1500308" y="1267685"/>
                  <a:pt x="1503838" y="1267685"/>
                  <a:pt x="1503838" y="1267685"/>
                </a:cubicBezTo>
                <a:cubicBezTo>
                  <a:pt x="1510898" y="1267685"/>
                  <a:pt x="1517959" y="1271216"/>
                  <a:pt x="1525019" y="1278276"/>
                </a:cubicBezTo>
                <a:cubicBezTo>
                  <a:pt x="1532080" y="1285335"/>
                  <a:pt x="1537375" y="1288866"/>
                  <a:pt x="1540904" y="1288866"/>
                </a:cubicBezTo>
                <a:cubicBezTo>
                  <a:pt x="1544436" y="1288866"/>
                  <a:pt x="1556790" y="1292397"/>
                  <a:pt x="1577971" y="1299456"/>
                </a:cubicBezTo>
                <a:cubicBezTo>
                  <a:pt x="1599152" y="1306516"/>
                  <a:pt x="1634453" y="1317108"/>
                  <a:pt x="1683875" y="1331228"/>
                </a:cubicBezTo>
                <a:lnTo>
                  <a:pt x="1705056" y="1341818"/>
                </a:lnTo>
                <a:cubicBezTo>
                  <a:pt x="1697995" y="1341818"/>
                  <a:pt x="1689170" y="1341818"/>
                  <a:pt x="1678581" y="1341818"/>
                </a:cubicBezTo>
                <a:cubicBezTo>
                  <a:pt x="1667989" y="1341818"/>
                  <a:pt x="1659164" y="1338287"/>
                  <a:pt x="1652104" y="1331228"/>
                </a:cubicBezTo>
                <a:lnTo>
                  <a:pt x="1609742" y="1320637"/>
                </a:lnTo>
                <a:lnTo>
                  <a:pt x="1535610" y="1299456"/>
                </a:lnTo>
                <a:cubicBezTo>
                  <a:pt x="1521489" y="1299456"/>
                  <a:pt x="1514429" y="1299456"/>
                  <a:pt x="1514429" y="1299456"/>
                </a:cubicBezTo>
                <a:lnTo>
                  <a:pt x="1482658" y="1278276"/>
                </a:lnTo>
                <a:cubicBezTo>
                  <a:pt x="1482658" y="1264154"/>
                  <a:pt x="1465007" y="1257095"/>
                  <a:pt x="1429704" y="1257095"/>
                </a:cubicBezTo>
                <a:cubicBezTo>
                  <a:pt x="1415585" y="1257095"/>
                  <a:pt x="1408525" y="1253564"/>
                  <a:pt x="1408525" y="1246504"/>
                </a:cubicBezTo>
                <a:close/>
                <a:moveTo>
                  <a:pt x="2840878" y="1241210"/>
                </a:moveTo>
                <a:cubicBezTo>
                  <a:pt x="2839114" y="1241210"/>
                  <a:pt x="2838230" y="1242975"/>
                  <a:pt x="2838230" y="1246504"/>
                </a:cubicBezTo>
                <a:cubicBezTo>
                  <a:pt x="2838230" y="1253564"/>
                  <a:pt x="2838230" y="1257095"/>
                  <a:pt x="2838230" y="1257095"/>
                </a:cubicBezTo>
                <a:cubicBezTo>
                  <a:pt x="2852351" y="1250035"/>
                  <a:pt x="2866471" y="1253564"/>
                  <a:pt x="2880591" y="1267685"/>
                </a:cubicBezTo>
                <a:lnTo>
                  <a:pt x="2870002" y="1278276"/>
                </a:lnTo>
                <a:cubicBezTo>
                  <a:pt x="2855879" y="1271216"/>
                  <a:pt x="2845290" y="1271216"/>
                  <a:pt x="2838230" y="1278276"/>
                </a:cubicBezTo>
                <a:cubicBezTo>
                  <a:pt x="2831170" y="1278276"/>
                  <a:pt x="2827639" y="1278276"/>
                  <a:pt x="2827639" y="1278276"/>
                </a:cubicBezTo>
                <a:lnTo>
                  <a:pt x="2817049" y="1267685"/>
                </a:lnTo>
                <a:cubicBezTo>
                  <a:pt x="2817049" y="1274745"/>
                  <a:pt x="2820579" y="1280041"/>
                  <a:pt x="2827639" y="1283571"/>
                </a:cubicBezTo>
                <a:cubicBezTo>
                  <a:pt x="2834700" y="1287101"/>
                  <a:pt x="2841760" y="1288866"/>
                  <a:pt x="2848820" y="1288866"/>
                </a:cubicBezTo>
                <a:cubicBezTo>
                  <a:pt x="2870002" y="1302987"/>
                  <a:pt x="2880591" y="1310047"/>
                  <a:pt x="2880591" y="1310047"/>
                </a:cubicBezTo>
                <a:cubicBezTo>
                  <a:pt x="2880591" y="1310047"/>
                  <a:pt x="2870002" y="1306516"/>
                  <a:pt x="2848820" y="1299456"/>
                </a:cubicBezTo>
                <a:cubicBezTo>
                  <a:pt x="2827639" y="1292397"/>
                  <a:pt x="2817049" y="1285335"/>
                  <a:pt x="2817049" y="1278276"/>
                </a:cubicBezTo>
                <a:lnTo>
                  <a:pt x="2753506" y="1257095"/>
                </a:lnTo>
                <a:cubicBezTo>
                  <a:pt x="2753506" y="1264154"/>
                  <a:pt x="2760567" y="1267685"/>
                  <a:pt x="2774687" y="1267685"/>
                </a:cubicBezTo>
                <a:lnTo>
                  <a:pt x="2785278" y="1278276"/>
                </a:lnTo>
                <a:lnTo>
                  <a:pt x="2795868" y="1288866"/>
                </a:lnTo>
                <a:lnTo>
                  <a:pt x="2806458" y="1299456"/>
                </a:lnTo>
                <a:lnTo>
                  <a:pt x="2806458" y="1310047"/>
                </a:lnTo>
                <a:lnTo>
                  <a:pt x="2827639" y="1310047"/>
                </a:lnTo>
                <a:lnTo>
                  <a:pt x="2859410" y="1320637"/>
                </a:lnTo>
                <a:cubicBezTo>
                  <a:pt x="2866471" y="1320637"/>
                  <a:pt x="2877061" y="1324168"/>
                  <a:pt x="2891182" y="1331228"/>
                </a:cubicBezTo>
                <a:cubicBezTo>
                  <a:pt x="2891182" y="1331228"/>
                  <a:pt x="2896477" y="1332993"/>
                  <a:pt x="2907067" y="1336523"/>
                </a:cubicBezTo>
                <a:cubicBezTo>
                  <a:pt x="2917658" y="1340053"/>
                  <a:pt x="2926483" y="1345349"/>
                  <a:pt x="2933543" y="1352408"/>
                </a:cubicBezTo>
                <a:lnTo>
                  <a:pt x="2965314" y="1362999"/>
                </a:lnTo>
                <a:lnTo>
                  <a:pt x="2944134" y="1362999"/>
                </a:lnTo>
                <a:lnTo>
                  <a:pt x="2933543" y="1362999"/>
                </a:lnTo>
                <a:lnTo>
                  <a:pt x="2954724" y="1373589"/>
                </a:lnTo>
                <a:lnTo>
                  <a:pt x="2965314" y="1362999"/>
                </a:lnTo>
                <a:lnTo>
                  <a:pt x="2997086" y="1373589"/>
                </a:lnTo>
                <a:lnTo>
                  <a:pt x="3007676" y="1384180"/>
                </a:lnTo>
                <a:cubicBezTo>
                  <a:pt x="3014737" y="1384180"/>
                  <a:pt x="3020031" y="1384180"/>
                  <a:pt x="3023562" y="1384180"/>
                </a:cubicBezTo>
                <a:cubicBezTo>
                  <a:pt x="3027093" y="1384180"/>
                  <a:pt x="3032387" y="1387710"/>
                  <a:pt x="3039447" y="1394770"/>
                </a:cubicBezTo>
                <a:lnTo>
                  <a:pt x="3039447" y="1384180"/>
                </a:lnTo>
                <a:cubicBezTo>
                  <a:pt x="3046508" y="1384180"/>
                  <a:pt x="3057098" y="1384180"/>
                  <a:pt x="3071218" y="1384180"/>
                </a:cubicBezTo>
                <a:lnTo>
                  <a:pt x="3113581" y="1405360"/>
                </a:lnTo>
                <a:cubicBezTo>
                  <a:pt x="3113581" y="1412420"/>
                  <a:pt x="3113581" y="1415951"/>
                  <a:pt x="3113581" y="1415951"/>
                </a:cubicBezTo>
                <a:lnTo>
                  <a:pt x="3124171" y="1415951"/>
                </a:lnTo>
                <a:cubicBezTo>
                  <a:pt x="3124171" y="1408891"/>
                  <a:pt x="3125935" y="1405360"/>
                  <a:pt x="3129466" y="1405360"/>
                </a:cubicBezTo>
                <a:cubicBezTo>
                  <a:pt x="3132997" y="1405360"/>
                  <a:pt x="3132997" y="1408891"/>
                  <a:pt x="3129466" y="1415951"/>
                </a:cubicBezTo>
                <a:cubicBezTo>
                  <a:pt x="3125935" y="1423012"/>
                  <a:pt x="3127701" y="1426541"/>
                  <a:pt x="3134762" y="1426541"/>
                </a:cubicBezTo>
                <a:lnTo>
                  <a:pt x="3155942" y="1426541"/>
                </a:lnTo>
                <a:lnTo>
                  <a:pt x="3155942" y="1437132"/>
                </a:lnTo>
                <a:lnTo>
                  <a:pt x="3177123" y="1447722"/>
                </a:lnTo>
                <a:cubicBezTo>
                  <a:pt x="3177123" y="1454783"/>
                  <a:pt x="3184183" y="1458312"/>
                  <a:pt x="3198303" y="1458312"/>
                </a:cubicBezTo>
                <a:lnTo>
                  <a:pt x="3208895" y="1447722"/>
                </a:lnTo>
                <a:lnTo>
                  <a:pt x="3219485" y="1447722"/>
                </a:lnTo>
                <a:cubicBezTo>
                  <a:pt x="3226545" y="1447722"/>
                  <a:pt x="3231839" y="1447722"/>
                  <a:pt x="3235370" y="1447722"/>
                </a:cubicBezTo>
                <a:cubicBezTo>
                  <a:pt x="3238901" y="1447722"/>
                  <a:pt x="3244195" y="1444191"/>
                  <a:pt x="3251255" y="1437132"/>
                </a:cubicBezTo>
                <a:lnTo>
                  <a:pt x="3261847" y="1447722"/>
                </a:lnTo>
                <a:cubicBezTo>
                  <a:pt x="3261847" y="1447722"/>
                  <a:pt x="3258316" y="1447722"/>
                  <a:pt x="3251255" y="1447722"/>
                </a:cubicBezTo>
                <a:cubicBezTo>
                  <a:pt x="3244195" y="1447722"/>
                  <a:pt x="3244195" y="1451253"/>
                  <a:pt x="3251255" y="1458312"/>
                </a:cubicBezTo>
                <a:lnTo>
                  <a:pt x="3272437" y="1458312"/>
                </a:lnTo>
                <a:lnTo>
                  <a:pt x="3283027" y="1458312"/>
                </a:lnTo>
                <a:cubicBezTo>
                  <a:pt x="3283027" y="1465372"/>
                  <a:pt x="3290088" y="1468903"/>
                  <a:pt x="3304208" y="1468903"/>
                </a:cubicBezTo>
                <a:cubicBezTo>
                  <a:pt x="3325389" y="1475964"/>
                  <a:pt x="3332449" y="1475964"/>
                  <a:pt x="3325389" y="1468903"/>
                </a:cubicBezTo>
                <a:lnTo>
                  <a:pt x="3335979" y="1468903"/>
                </a:lnTo>
                <a:cubicBezTo>
                  <a:pt x="3335979" y="1468903"/>
                  <a:pt x="3337743" y="1468903"/>
                  <a:pt x="3341274" y="1468903"/>
                </a:cubicBezTo>
                <a:cubicBezTo>
                  <a:pt x="3344806" y="1468903"/>
                  <a:pt x="3350099" y="1468903"/>
                  <a:pt x="3357160" y="1468903"/>
                </a:cubicBezTo>
                <a:cubicBezTo>
                  <a:pt x="3364220" y="1468903"/>
                  <a:pt x="3367751" y="1470668"/>
                  <a:pt x="3367751" y="1474199"/>
                </a:cubicBezTo>
                <a:cubicBezTo>
                  <a:pt x="3367751" y="1477728"/>
                  <a:pt x="3365986" y="1479493"/>
                  <a:pt x="3362456" y="1479493"/>
                </a:cubicBezTo>
                <a:cubicBezTo>
                  <a:pt x="3358926" y="1479493"/>
                  <a:pt x="3353630" y="1479493"/>
                  <a:pt x="3346570" y="1479493"/>
                </a:cubicBezTo>
                <a:lnTo>
                  <a:pt x="3357160" y="1490084"/>
                </a:lnTo>
                <a:cubicBezTo>
                  <a:pt x="3378341" y="1497143"/>
                  <a:pt x="3392461" y="1502439"/>
                  <a:pt x="3399522" y="1505970"/>
                </a:cubicBezTo>
                <a:cubicBezTo>
                  <a:pt x="3406582" y="1509499"/>
                  <a:pt x="3417172" y="1513030"/>
                  <a:pt x="3431293" y="1516560"/>
                </a:cubicBezTo>
                <a:cubicBezTo>
                  <a:pt x="3445413" y="1520091"/>
                  <a:pt x="3461299" y="1523620"/>
                  <a:pt x="3478949" y="1527151"/>
                </a:cubicBezTo>
                <a:cubicBezTo>
                  <a:pt x="3496600" y="1530680"/>
                  <a:pt x="3508956" y="1532445"/>
                  <a:pt x="3516016" y="1532445"/>
                </a:cubicBezTo>
                <a:cubicBezTo>
                  <a:pt x="3544257" y="1546566"/>
                  <a:pt x="3574263" y="1553626"/>
                  <a:pt x="3606034" y="1553626"/>
                </a:cubicBezTo>
                <a:cubicBezTo>
                  <a:pt x="3637805" y="1553626"/>
                  <a:pt x="3657222" y="1560687"/>
                  <a:pt x="3664282" y="1574807"/>
                </a:cubicBezTo>
                <a:lnTo>
                  <a:pt x="3696052" y="1585397"/>
                </a:lnTo>
                <a:lnTo>
                  <a:pt x="3727824" y="1595988"/>
                </a:lnTo>
                <a:cubicBezTo>
                  <a:pt x="3741946" y="1603047"/>
                  <a:pt x="3759596" y="1606578"/>
                  <a:pt x="3780776" y="1606578"/>
                </a:cubicBezTo>
                <a:cubicBezTo>
                  <a:pt x="3787836" y="1606578"/>
                  <a:pt x="3791367" y="1610109"/>
                  <a:pt x="3791367" y="1617170"/>
                </a:cubicBezTo>
                <a:cubicBezTo>
                  <a:pt x="3798427" y="1617170"/>
                  <a:pt x="3816078" y="1620699"/>
                  <a:pt x="3844319" y="1627759"/>
                </a:cubicBezTo>
                <a:cubicBezTo>
                  <a:pt x="3851379" y="1627759"/>
                  <a:pt x="3860204" y="1629524"/>
                  <a:pt x="3870796" y="1633055"/>
                </a:cubicBezTo>
                <a:cubicBezTo>
                  <a:pt x="3881386" y="1636584"/>
                  <a:pt x="3886681" y="1638349"/>
                  <a:pt x="3886681" y="1638349"/>
                </a:cubicBezTo>
                <a:lnTo>
                  <a:pt x="3907860" y="1648940"/>
                </a:lnTo>
                <a:cubicBezTo>
                  <a:pt x="3914921" y="1656001"/>
                  <a:pt x="3921982" y="1659530"/>
                  <a:pt x="3929042" y="1659530"/>
                </a:cubicBezTo>
                <a:cubicBezTo>
                  <a:pt x="3964344" y="1645410"/>
                  <a:pt x="3996114" y="1652470"/>
                  <a:pt x="4024356" y="1680711"/>
                </a:cubicBezTo>
                <a:cubicBezTo>
                  <a:pt x="4031416" y="1687772"/>
                  <a:pt x="4036710" y="1691301"/>
                  <a:pt x="4040242" y="1691301"/>
                </a:cubicBezTo>
                <a:cubicBezTo>
                  <a:pt x="4043772" y="1691301"/>
                  <a:pt x="4049066" y="1691301"/>
                  <a:pt x="4056127" y="1691301"/>
                </a:cubicBezTo>
                <a:cubicBezTo>
                  <a:pt x="4070248" y="1684242"/>
                  <a:pt x="4079073" y="1682476"/>
                  <a:pt x="4082604" y="1686007"/>
                </a:cubicBezTo>
                <a:cubicBezTo>
                  <a:pt x="4086133" y="1689537"/>
                  <a:pt x="4091429" y="1691301"/>
                  <a:pt x="4098489" y="1691301"/>
                </a:cubicBezTo>
                <a:cubicBezTo>
                  <a:pt x="4105548" y="1691301"/>
                  <a:pt x="4110844" y="1693066"/>
                  <a:pt x="4114374" y="1696597"/>
                </a:cubicBezTo>
                <a:cubicBezTo>
                  <a:pt x="4117904" y="1700128"/>
                  <a:pt x="4123200" y="1701893"/>
                  <a:pt x="4130260" y="1701893"/>
                </a:cubicBezTo>
                <a:lnTo>
                  <a:pt x="4130260" y="1691301"/>
                </a:lnTo>
                <a:lnTo>
                  <a:pt x="4119669" y="1670122"/>
                </a:lnTo>
                <a:cubicBezTo>
                  <a:pt x="4119669" y="1656001"/>
                  <a:pt x="4105548" y="1652470"/>
                  <a:pt x="4077308" y="1659530"/>
                </a:cubicBezTo>
                <a:cubicBezTo>
                  <a:pt x="4070248" y="1659530"/>
                  <a:pt x="4064952" y="1659530"/>
                  <a:pt x="4061422" y="1659530"/>
                </a:cubicBezTo>
                <a:cubicBezTo>
                  <a:pt x="4057892" y="1659530"/>
                  <a:pt x="4056127" y="1659530"/>
                  <a:pt x="4056127" y="1659530"/>
                </a:cubicBezTo>
                <a:cubicBezTo>
                  <a:pt x="4049066" y="1645410"/>
                  <a:pt x="4027886" y="1641880"/>
                  <a:pt x="3992585" y="1648940"/>
                </a:cubicBezTo>
                <a:cubicBezTo>
                  <a:pt x="3985524" y="1648940"/>
                  <a:pt x="3978464" y="1645410"/>
                  <a:pt x="3971404" y="1638349"/>
                </a:cubicBezTo>
                <a:lnTo>
                  <a:pt x="3960812" y="1627759"/>
                </a:lnTo>
                <a:lnTo>
                  <a:pt x="3950223" y="1627759"/>
                </a:lnTo>
                <a:cubicBezTo>
                  <a:pt x="3957284" y="1634820"/>
                  <a:pt x="3953754" y="1634820"/>
                  <a:pt x="3939633" y="1627759"/>
                </a:cubicBezTo>
                <a:cubicBezTo>
                  <a:pt x="3932572" y="1627759"/>
                  <a:pt x="3921982" y="1624228"/>
                  <a:pt x="3907860" y="1617170"/>
                </a:cubicBezTo>
                <a:cubicBezTo>
                  <a:pt x="3865500" y="1603047"/>
                  <a:pt x="3844319" y="1595988"/>
                  <a:pt x="3844319" y="1595988"/>
                </a:cubicBezTo>
                <a:lnTo>
                  <a:pt x="3823138" y="1574807"/>
                </a:lnTo>
                <a:cubicBezTo>
                  <a:pt x="3816078" y="1574807"/>
                  <a:pt x="3805488" y="1571276"/>
                  <a:pt x="3791367" y="1564218"/>
                </a:cubicBezTo>
                <a:cubicBezTo>
                  <a:pt x="3763126" y="1543036"/>
                  <a:pt x="3738415" y="1535976"/>
                  <a:pt x="3717234" y="1543036"/>
                </a:cubicBezTo>
                <a:lnTo>
                  <a:pt x="3706644" y="1543036"/>
                </a:lnTo>
                <a:lnTo>
                  <a:pt x="3696052" y="1532445"/>
                </a:lnTo>
                <a:cubicBezTo>
                  <a:pt x="3696052" y="1539506"/>
                  <a:pt x="3696052" y="1543036"/>
                  <a:pt x="3696052" y="1543036"/>
                </a:cubicBezTo>
                <a:cubicBezTo>
                  <a:pt x="3696052" y="1543036"/>
                  <a:pt x="3696052" y="1546566"/>
                  <a:pt x="3696052" y="1553626"/>
                </a:cubicBezTo>
                <a:cubicBezTo>
                  <a:pt x="3688992" y="1553626"/>
                  <a:pt x="3678402" y="1550095"/>
                  <a:pt x="3664282" y="1543036"/>
                </a:cubicBezTo>
                <a:cubicBezTo>
                  <a:pt x="3643100" y="1528916"/>
                  <a:pt x="3618390" y="1518324"/>
                  <a:pt x="3590148" y="1511264"/>
                </a:cubicBezTo>
                <a:cubicBezTo>
                  <a:pt x="3576028" y="1511264"/>
                  <a:pt x="3565438" y="1509499"/>
                  <a:pt x="3558378" y="1505970"/>
                </a:cubicBezTo>
                <a:cubicBezTo>
                  <a:pt x="3551317" y="1502439"/>
                  <a:pt x="3544257" y="1500674"/>
                  <a:pt x="3537196" y="1500674"/>
                </a:cubicBezTo>
                <a:lnTo>
                  <a:pt x="3516016" y="1500674"/>
                </a:lnTo>
                <a:cubicBezTo>
                  <a:pt x="3487776" y="1486554"/>
                  <a:pt x="3470124" y="1479493"/>
                  <a:pt x="3463064" y="1479493"/>
                </a:cubicBezTo>
                <a:lnTo>
                  <a:pt x="3452474" y="1479493"/>
                </a:lnTo>
                <a:lnTo>
                  <a:pt x="3452474" y="1468903"/>
                </a:lnTo>
                <a:lnTo>
                  <a:pt x="3452474" y="1458312"/>
                </a:lnTo>
                <a:cubicBezTo>
                  <a:pt x="3452474" y="1458312"/>
                  <a:pt x="3447178" y="1454783"/>
                  <a:pt x="3436588" y="1447722"/>
                </a:cubicBezTo>
                <a:cubicBezTo>
                  <a:pt x="3425997" y="1440662"/>
                  <a:pt x="3420703" y="1440662"/>
                  <a:pt x="3420703" y="1447722"/>
                </a:cubicBezTo>
                <a:lnTo>
                  <a:pt x="3399522" y="1447722"/>
                </a:lnTo>
                <a:cubicBezTo>
                  <a:pt x="3399522" y="1447722"/>
                  <a:pt x="3397758" y="1445957"/>
                  <a:pt x="3394226" y="1442427"/>
                </a:cubicBezTo>
                <a:cubicBezTo>
                  <a:pt x="3390695" y="1438897"/>
                  <a:pt x="3388931" y="1437132"/>
                  <a:pt x="3388931" y="1437132"/>
                </a:cubicBezTo>
                <a:cubicBezTo>
                  <a:pt x="3387166" y="1438897"/>
                  <a:pt x="3385401" y="1440221"/>
                  <a:pt x="3383637" y="1441103"/>
                </a:cubicBezTo>
                <a:lnTo>
                  <a:pt x="3379970" y="1442020"/>
                </a:lnTo>
                <a:lnTo>
                  <a:pt x="3420703" y="1458312"/>
                </a:lnTo>
                <a:cubicBezTo>
                  <a:pt x="3420703" y="1465372"/>
                  <a:pt x="3420703" y="1468903"/>
                  <a:pt x="3420703" y="1468903"/>
                </a:cubicBezTo>
                <a:cubicBezTo>
                  <a:pt x="3364220" y="1468903"/>
                  <a:pt x="3321858" y="1458312"/>
                  <a:pt x="3293618" y="1437132"/>
                </a:cubicBezTo>
                <a:cubicBezTo>
                  <a:pt x="3293618" y="1430072"/>
                  <a:pt x="3288322" y="1426541"/>
                  <a:pt x="3277733" y="1426541"/>
                </a:cubicBezTo>
                <a:cubicBezTo>
                  <a:pt x="3267141" y="1426541"/>
                  <a:pt x="3261847" y="1426541"/>
                  <a:pt x="3261847" y="1426541"/>
                </a:cubicBezTo>
                <a:lnTo>
                  <a:pt x="3261847" y="1405360"/>
                </a:lnTo>
                <a:cubicBezTo>
                  <a:pt x="3254786" y="1405360"/>
                  <a:pt x="3251255" y="1405360"/>
                  <a:pt x="3251255" y="1405360"/>
                </a:cubicBezTo>
                <a:cubicBezTo>
                  <a:pt x="3251255" y="1405360"/>
                  <a:pt x="3251255" y="1408891"/>
                  <a:pt x="3251255" y="1415951"/>
                </a:cubicBezTo>
                <a:lnTo>
                  <a:pt x="3251255" y="1426541"/>
                </a:lnTo>
                <a:cubicBezTo>
                  <a:pt x="3244195" y="1419481"/>
                  <a:pt x="3238901" y="1415951"/>
                  <a:pt x="3235370" y="1415951"/>
                </a:cubicBezTo>
                <a:cubicBezTo>
                  <a:pt x="3231839" y="1415951"/>
                  <a:pt x="3226545" y="1412420"/>
                  <a:pt x="3219485" y="1405360"/>
                </a:cubicBezTo>
                <a:lnTo>
                  <a:pt x="3230075" y="1405360"/>
                </a:lnTo>
                <a:cubicBezTo>
                  <a:pt x="3237136" y="1405360"/>
                  <a:pt x="3240666" y="1403595"/>
                  <a:pt x="3240666" y="1400066"/>
                </a:cubicBezTo>
                <a:cubicBezTo>
                  <a:pt x="3240666" y="1396535"/>
                  <a:pt x="3235370" y="1394770"/>
                  <a:pt x="3224781" y="1394770"/>
                </a:cubicBezTo>
                <a:cubicBezTo>
                  <a:pt x="3214189" y="1394770"/>
                  <a:pt x="3208895" y="1391239"/>
                  <a:pt x="3208895" y="1384180"/>
                </a:cubicBezTo>
                <a:lnTo>
                  <a:pt x="3187714" y="1373589"/>
                </a:lnTo>
                <a:cubicBezTo>
                  <a:pt x="3180653" y="1373589"/>
                  <a:pt x="3177123" y="1371824"/>
                  <a:pt x="3177123" y="1368293"/>
                </a:cubicBezTo>
                <a:cubicBezTo>
                  <a:pt x="3177123" y="1364764"/>
                  <a:pt x="3163002" y="1357704"/>
                  <a:pt x="3134762" y="1347114"/>
                </a:cubicBezTo>
                <a:cubicBezTo>
                  <a:pt x="3106520" y="1336523"/>
                  <a:pt x="3085339" y="1331228"/>
                  <a:pt x="3071218" y="1331228"/>
                </a:cubicBezTo>
                <a:cubicBezTo>
                  <a:pt x="3071218" y="1331228"/>
                  <a:pt x="3071218" y="1327697"/>
                  <a:pt x="3071218" y="1320637"/>
                </a:cubicBezTo>
                <a:lnTo>
                  <a:pt x="3039447" y="1299456"/>
                </a:lnTo>
                <a:cubicBezTo>
                  <a:pt x="2975906" y="1278276"/>
                  <a:pt x="2926483" y="1264154"/>
                  <a:pt x="2891182" y="1257095"/>
                </a:cubicBezTo>
                <a:cubicBezTo>
                  <a:pt x="2884122" y="1250035"/>
                  <a:pt x="2877061" y="1246504"/>
                  <a:pt x="2870002" y="1246504"/>
                </a:cubicBezTo>
                <a:cubicBezTo>
                  <a:pt x="2862941" y="1246504"/>
                  <a:pt x="2855879" y="1246504"/>
                  <a:pt x="2848820" y="1246504"/>
                </a:cubicBezTo>
                <a:cubicBezTo>
                  <a:pt x="2845290" y="1242975"/>
                  <a:pt x="2842642" y="1241210"/>
                  <a:pt x="2840878" y="1241210"/>
                </a:cubicBezTo>
                <a:close/>
                <a:moveTo>
                  <a:pt x="8133435" y="1235914"/>
                </a:moveTo>
                <a:cubicBezTo>
                  <a:pt x="8140497" y="1235914"/>
                  <a:pt x="8147556" y="1235914"/>
                  <a:pt x="8154617" y="1235914"/>
                </a:cubicBezTo>
                <a:cubicBezTo>
                  <a:pt x="8161677" y="1235914"/>
                  <a:pt x="8165206" y="1239445"/>
                  <a:pt x="8165206" y="1246504"/>
                </a:cubicBezTo>
                <a:cubicBezTo>
                  <a:pt x="8151087" y="1246504"/>
                  <a:pt x="8140497" y="1242975"/>
                  <a:pt x="8133435" y="1235914"/>
                </a:cubicBezTo>
                <a:close/>
                <a:moveTo>
                  <a:pt x="6735502" y="1225324"/>
                </a:moveTo>
                <a:lnTo>
                  <a:pt x="6735502" y="1235914"/>
                </a:lnTo>
                <a:cubicBezTo>
                  <a:pt x="6742562" y="1242975"/>
                  <a:pt x="6751387" y="1244739"/>
                  <a:pt x="6761977" y="1241210"/>
                </a:cubicBezTo>
                <a:cubicBezTo>
                  <a:pt x="6772568" y="1237679"/>
                  <a:pt x="6777862" y="1239445"/>
                  <a:pt x="6777862" y="1246504"/>
                </a:cubicBezTo>
                <a:cubicBezTo>
                  <a:pt x="6777862" y="1253564"/>
                  <a:pt x="6779628" y="1257095"/>
                  <a:pt x="6783158" y="1257095"/>
                </a:cubicBezTo>
                <a:cubicBezTo>
                  <a:pt x="6786688" y="1257095"/>
                  <a:pt x="6791984" y="1257095"/>
                  <a:pt x="6799044" y="1257095"/>
                </a:cubicBezTo>
                <a:lnTo>
                  <a:pt x="6820224" y="1267685"/>
                </a:lnTo>
                <a:cubicBezTo>
                  <a:pt x="6827285" y="1274745"/>
                  <a:pt x="6832580" y="1276510"/>
                  <a:pt x="6836110" y="1272981"/>
                </a:cubicBezTo>
                <a:cubicBezTo>
                  <a:pt x="6839640" y="1269450"/>
                  <a:pt x="6843170" y="1269450"/>
                  <a:pt x="6846700" y="1272981"/>
                </a:cubicBezTo>
                <a:cubicBezTo>
                  <a:pt x="6850230" y="1276510"/>
                  <a:pt x="6859056" y="1280041"/>
                  <a:pt x="6873177" y="1283571"/>
                </a:cubicBezTo>
                <a:cubicBezTo>
                  <a:pt x="6887296" y="1287101"/>
                  <a:pt x="6897888" y="1288866"/>
                  <a:pt x="6904948" y="1288866"/>
                </a:cubicBezTo>
                <a:lnTo>
                  <a:pt x="6915539" y="1278276"/>
                </a:lnTo>
                <a:cubicBezTo>
                  <a:pt x="6908477" y="1285335"/>
                  <a:pt x="6908477" y="1290631"/>
                  <a:pt x="6915539" y="1294162"/>
                </a:cubicBezTo>
                <a:cubicBezTo>
                  <a:pt x="6922600" y="1297691"/>
                  <a:pt x="6929658" y="1299456"/>
                  <a:pt x="6936718" y="1299456"/>
                </a:cubicBezTo>
                <a:cubicBezTo>
                  <a:pt x="6943780" y="1299456"/>
                  <a:pt x="6950840" y="1301221"/>
                  <a:pt x="6957900" y="1304752"/>
                </a:cubicBezTo>
                <a:cubicBezTo>
                  <a:pt x="6964960" y="1308283"/>
                  <a:pt x="6968491" y="1313577"/>
                  <a:pt x="6968491" y="1320637"/>
                </a:cubicBezTo>
                <a:cubicBezTo>
                  <a:pt x="6972020" y="1320637"/>
                  <a:pt x="6973785" y="1320637"/>
                  <a:pt x="6973785" y="1320637"/>
                </a:cubicBezTo>
                <a:lnTo>
                  <a:pt x="6989670" y="1320637"/>
                </a:lnTo>
                <a:cubicBezTo>
                  <a:pt x="6989670" y="1327697"/>
                  <a:pt x="6994966" y="1329464"/>
                  <a:pt x="7005558" y="1325933"/>
                </a:cubicBezTo>
                <a:cubicBezTo>
                  <a:pt x="7016148" y="1322402"/>
                  <a:pt x="7023208" y="1322402"/>
                  <a:pt x="7026737" y="1325933"/>
                </a:cubicBezTo>
                <a:cubicBezTo>
                  <a:pt x="7030266" y="1329464"/>
                  <a:pt x="7035562" y="1331228"/>
                  <a:pt x="7042622" y="1331228"/>
                </a:cubicBezTo>
                <a:cubicBezTo>
                  <a:pt x="7042622" y="1338287"/>
                  <a:pt x="7044389" y="1341818"/>
                  <a:pt x="7047918" y="1341818"/>
                </a:cubicBezTo>
                <a:cubicBezTo>
                  <a:pt x="7051448" y="1341818"/>
                  <a:pt x="7058510" y="1341818"/>
                  <a:pt x="7069100" y="1341818"/>
                </a:cubicBezTo>
                <a:cubicBezTo>
                  <a:pt x="7079689" y="1341818"/>
                  <a:pt x="7090280" y="1345349"/>
                  <a:pt x="7100870" y="1352408"/>
                </a:cubicBezTo>
                <a:cubicBezTo>
                  <a:pt x="7111462" y="1359468"/>
                  <a:pt x="7116756" y="1359468"/>
                  <a:pt x="7116756" y="1352408"/>
                </a:cubicBezTo>
                <a:lnTo>
                  <a:pt x="7127347" y="1362999"/>
                </a:lnTo>
                <a:cubicBezTo>
                  <a:pt x="7134408" y="1370060"/>
                  <a:pt x="7143232" y="1373589"/>
                  <a:pt x="7153822" y="1373589"/>
                </a:cubicBezTo>
                <a:cubicBezTo>
                  <a:pt x="7164414" y="1373589"/>
                  <a:pt x="7176770" y="1377120"/>
                  <a:pt x="7190889" y="1384180"/>
                </a:cubicBezTo>
                <a:cubicBezTo>
                  <a:pt x="7212070" y="1391239"/>
                  <a:pt x="7231485" y="1396535"/>
                  <a:pt x="7249136" y="1400066"/>
                </a:cubicBezTo>
                <a:cubicBezTo>
                  <a:pt x="7266788" y="1403595"/>
                  <a:pt x="7279142" y="1405360"/>
                  <a:pt x="7286203" y="1405360"/>
                </a:cubicBezTo>
                <a:lnTo>
                  <a:pt x="7296793" y="1405360"/>
                </a:lnTo>
                <a:cubicBezTo>
                  <a:pt x="7303854" y="1412420"/>
                  <a:pt x="7310914" y="1415951"/>
                  <a:pt x="7317974" y="1415951"/>
                </a:cubicBezTo>
                <a:cubicBezTo>
                  <a:pt x="7325034" y="1415951"/>
                  <a:pt x="7342684" y="1419481"/>
                  <a:pt x="7370926" y="1426541"/>
                </a:cubicBezTo>
                <a:lnTo>
                  <a:pt x="7360336" y="1415951"/>
                </a:lnTo>
                <a:lnTo>
                  <a:pt x="7339155" y="1405360"/>
                </a:lnTo>
                <a:cubicBezTo>
                  <a:pt x="7346216" y="1412420"/>
                  <a:pt x="7335626" y="1408891"/>
                  <a:pt x="7307384" y="1394770"/>
                </a:cubicBezTo>
                <a:lnTo>
                  <a:pt x="7286203" y="1394770"/>
                </a:lnTo>
                <a:lnTo>
                  <a:pt x="7275612" y="1394770"/>
                </a:lnTo>
                <a:cubicBezTo>
                  <a:pt x="7268552" y="1387710"/>
                  <a:pt x="7252666" y="1378885"/>
                  <a:pt x="7227956" y="1368293"/>
                </a:cubicBezTo>
                <a:cubicBezTo>
                  <a:pt x="7203245" y="1357704"/>
                  <a:pt x="7180299" y="1352408"/>
                  <a:pt x="7159118" y="1352408"/>
                </a:cubicBezTo>
                <a:lnTo>
                  <a:pt x="7127347" y="1331228"/>
                </a:lnTo>
                <a:cubicBezTo>
                  <a:pt x="7127347" y="1331228"/>
                  <a:pt x="7122052" y="1329464"/>
                  <a:pt x="7111462" y="1325933"/>
                </a:cubicBezTo>
                <a:cubicBezTo>
                  <a:pt x="7100870" y="1322402"/>
                  <a:pt x="7088514" y="1317108"/>
                  <a:pt x="7074395" y="1310047"/>
                </a:cubicBezTo>
                <a:lnTo>
                  <a:pt x="7042622" y="1310047"/>
                </a:lnTo>
                <a:cubicBezTo>
                  <a:pt x="7035562" y="1302987"/>
                  <a:pt x="7026737" y="1297691"/>
                  <a:pt x="7016148" y="1294162"/>
                </a:cubicBezTo>
                <a:cubicBezTo>
                  <a:pt x="7005558" y="1290631"/>
                  <a:pt x="6998496" y="1288866"/>
                  <a:pt x="6994966" y="1288866"/>
                </a:cubicBezTo>
                <a:cubicBezTo>
                  <a:pt x="6991437" y="1288866"/>
                  <a:pt x="6987906" y="1288866"/>
                  <a:pt x="6984376" y="1288866"/>
                </a:cubicBezTo>
                <a:cubicBezTo>
                  <a:pt x="6980847" y="1288866"/>
                  <a:pt x="6975552" y="1288866"/>
                  <a:pt x="6968491" y="1288866"/>
                </a:cubicBezTo>
                <a:lnTo>
                  <a:pt x="6957900" y="1278276"/>
                </a:lnTo>
                <a:lnTo>
                  <a:pt x="6904948" y="1257095"/>
                </a:lnTo>
                <a:cubicBezTo>
                  <a:pt x="6897888" y="1264154"/>
                  <a:pt x="6890828" y="1265920"/>
                  <a:pt x="6883766" y="1262389"/>
                </a:cubicBezTo>
                <a:cubicBezTo>
                  <a:pt x="6876706" y="1258860"/>
                  <a:pt x="6873177" y="1257095"/>
                  <a:pt x="6873177" y="1257095"/>
                </a:cubicBezTo>
                <a:cubicBezTo>
                  <a:pt x="6866116" y="1250035"/>
                  <a:pt x="6859056" y="1248269"/>
                  <a:pt x="6851996" y="1251800"/>
                </a:cubicBezTo>
                <a:cubicBezTo>
                  <a:pt x="6844936" y="1255331"/>
                  <a:pt x="6836110" y="1253564"/>
                  <a:pt x="6825520" y="1246504"/>
                </a:cubicBezTo>
                <a:cubicBezTo>
                  <a:pt x="6814929" y="1239445"/>
                  <a:pt x="6806104" y="1239445"/>
                  <a:pt x="6799044" y="1246504"/>
                </a:cubicBezTo>
                <a:lnTo>
                  <a:pt x="6788454" y="1235914"/>
                </a:lnTo>
                <a:lnTo>
                  <a:pt x="6767272" y="1235914"/>
                </a:lnTo>
                <a:cubicBezTo>
                  <a:pt x="6753152" y="1235914"/>
                  <a:pt x="6744326" y="1234149"/>
                  <a:pt x="6740796" y="1230619"/>
                </a:cubicBezTo>
                <a:cubicBezTo>
                  <a:pt x="6737266" y="1227089"/>
                  <a:pt x="6735502" y="1225324"/>
                  <a:pt x="6735502" y="1225324"/>
                </a:cubicBezTo>
                <a:close/>
                <a:moveTo>
                  <a:pt x="3320093" y="1225324"/>
                </a:moveTo>
                <a:cubicBezTo>
                  <a:pt x="3316564" y="1225324"/>
                  <a:pt x="3314799" y="1228854"/>
                  <a:pt x="3314799" y="1235914"/>
                </a:cubicBezTo>
                <a:cubicBezTo>
                  <a:pt x="3321858" y="1235914"/>
                  <a:pt x="3325389" y="1234149"/>
                  <a:pt x="3325389" y="1230619"/>
                </a:cubicBezTo>
                <a:cubicBezTo>
                  <a:pt x="3325389" y="1227089"/>
                  <a:pt x="3323625" y="1225324"/>
                  <a:pt x="3320093" y="1225324"/>
                </a:cubicBezTo>
                <a:close/>
                <a:moveTo>
                  <a:pt x="3124171" y="1225324"/>
                </a:moveTo>
                <a:cubicBezTo>
                  <a:pt x="3124171" y="1225324"/>
                  <a:pt x="3124171" y="1228854"/>
                  <a:pt x="3124171" y="1235914"/>
                </a:cubicBezTo>
                <a:lnTo>
                  <a:pt x="3145351" y="1246504"/>
                </a:lnTo>
                <a:cubicBezTo>
                  <a:pt x="3152412" y="1239445"/>
                  <a:pt x="3152412" y="1235914"/>
                  <a:pt x="3145351" y="1235914"/>
                </a:cubicBezTo>
                <a:cubicBezTo>
                  <a:pt x="3145351" y="1235914"/>
                  <a:pt x="3141821" y="1235914"/>
                  <a:pt x="3134762" y="1235914"/>
                </a:cubicBezTo>
                <a:cubicBezTo>
                  <a:pt x="3127701" y="1228854"/>
                  <a:pt x="3124171" y="1225324"/>
                  <a:pt x="3124171" y="1225324"/>
                </a:cubicBezTo>
                <a:close/>
                <a:moveTo>
                  <a:pt x="2975906" y="1225324"/>
                </a:moveTo>
                <a:cubicBezTo>
                  <a:pt x="2982965" y="1232383"/>
                  <a:pt x="2986495" y="1235914"/>
                  <a:pt x="2986495" y="1235914"/>
                </a:cubicBezTo>
                <a:lnTo>
                  <a:pt x="2986495" y="1225324"/>
                </a:lnTo>
                <a:cubicBezTo>
                  <a:pt x="2986495" y="1225324"/>
                  <a:pt x="2982965" y="1225324"/>
                  <a:pt x="2975906" y="1225324"/>
                </a:cubicBezTo>
                <a:close/>
                <a:moveTo>
                  <a:pt x="1196717" y="1225324"/>
                </a:moveTo>
                <a:lnTo>
                  <a:pt x="1217897" y="1235914"/>
                </a:lnTo>
                <a:lnTo>
                  <a:pt x="1228487" y="1246504"/>
                </a:lnTo>
                <a:cubicBezTo>
                  <a:pt x="1221427" y="1246504"/>
                  <a:pt x="1214367" y="1246504"/>
                  <a:pt x="1207306" y="1246504"/>
                </a:cubicBezTo>
                <a:lnTo>
                  <a:pt x="1196717" y="1235914"/>
                </a:lnTo>
                <a:cubicBezTo>
                  <a:pt x="1196717" y="1228854"/>
                  <a:pt x="1196717" y="1225324"/>
                  <a:pt x="1196717" y="1225324"/>
                </a:cubicBezTo>
                <a:close/>
                <a:moveTo>
                  <a:pt x="8059302" y="1214733"/>
                </a:moveTo>
                <a:cubicBezTo>
                  <a:pt x="8066364" y="1214733"/>
                  <a:pt x="8073423" y="1214733"/>
                  <a:pt x="8080483" y="1214733"/>
                </a:cubicBezTo>
                <a:lnTo>
                  <a:pt x="8080483" y="1225324"/>
                </a:lnTo>
                <a:cubicBezTo>
                  <a:pt x="8073423" y="1225324"/>
                  <a:pt x="8068127" y="1223558"/>
                  <a:pt x="8064598" y="1220029"/>
                </a:cubicBezTo>
                <a:cubicBezTo>
                  <a:pt x="8061068" y="1216498"/>
                  <a:pt x="8059302" y="1214733"/>
                  <a:pt x="8059302" y="1214733"/>
                </a:cubicBezTo>
                <a:close/>
                <a:moveTo>
                  <a:pt x="6703730" y="1214733"/>
                </a:moveTo>
                <a:cubicBezTo>
                  <a:pt x="6696669" y="1221793"/>
                  <a:pt x="6694906" y="1227089"/>
                  <a:pt x="6698435" y="1230619"/>
                </a:cubicBezTo>
                <a:cubicBezTo>
                  <a:pt x="6701964" y="1234149"/>
                  <a:pt x="6705496" y="1235914"/>
                  <a:pt x="6709025" y="1235914"/>
                </a:cubicBezTo>
                <a:cubicBezTo>
                  <a:pt x="6712554" y="1235914"/>
                  <a:pt x="6714320" y="1235914"/>
                  <a:pt x="6714320" y="1235914"/>
                </a:cubicBezTo>
                <a:cubicBezTo>
                  <a:pt x="6714320" y="1235914"/>
                  <a:pt x="6714320" y="1232383"/>
                  <a:pt x="6714320" y="1225324"/>
                </a:cubicBezTo>
                <a:close/>
                <a:moveTo>
                  <a:pt x="2944134" y="1214733"/>
                </a:moveTo>
                <a:cubicBezTo>
                  <a:pt x="2944134" y="1221793"/>
                  <a:pt x="2945898" y="1225324"/>
                  <a:pt x="2949429" y="1225324"/>
                </a:cubicBezTo>
                <a:cubicBezTo>
                  <a:pt x="2952960" y="1225324"/>
                  <a:pt x="2954724" y="1223558"/>
                  <a:pt x="2954724" y="1220029"/>
                </a:cubicBezTo>
                <a:cubicBezTo>
                  <a:pt x="2954724" y="1216498"/>
                  <a:pt x="2951194" y="1214733"/>
                  <a:pt x="2944134" y="1214733"/>
                </a:cubicBezTo>
                <a:close/>
                <a:moveTo>
                  <a:pt x="2795868" y="1214733"/>
                </a:moveTo>
                <a:cubicBezTo>
                  <a:pt x="2795868" y="1221793"/>
                  <a:pt x="2797633" y="1225324"/>
                  <a:pt x="2801163" y="1225324"/>
                </a:cubicBezTo>
                <a:cubicBezTo>
                  <a:pt x="2804694" y="1225324"/>
                  <a:pt x="2806458" y="1223558"/>
                  <a:pt x="2806458" y="1220029"/>
                </a:cubicBezTo>
                <a:cubicBezTo>
                  <a:pt x="2806458" y="1216498"/>
                  <a:pt x="2802927" y="1214733"/>
                  <a:pt x="2795868" y="1214733"/>
                </a:cubicBezTo>
                <a:close/>
                <a:moveTo>
                  <a:pt x="2020121" y="1214733"/>
                </a:moveTo>
                <a:cubicBezTo>
                  <a:pt x="2025416" y="1214733"/>
                  <a:pt x="2029828" y="1218264"/>
                  <a:pt x="2033359" y="1225324"/>
                </a:cubicBezTo>
                <a:lnTo>
                  <a:pt x="2022769" y="1225324"/>
                </a:lnTo>
                <a:cubicBezTo>
                  <a:pt x="2015709" y="1225324"/>
                  <a:pt x="2012178" y="1225324"/>
                  <a:pt x="2012178" y="1225324"/>
                </a:cubicBezTo>
                <a:cubicBezTo>
                  <a:pt x="2012178" y="1232383"/>
                  <a:pt x="2008648" y="1235914"/>
                  <a:pt x="2001587" y="1235914"/>
                </a:cubicBezTo>
                <a:lnTo>
                  <a:pt x="2001587" y="1225324"/>
                </a:lnTo>
                <a:cubicBezTo>
                  <a:pt x="2008648" y="1218264"/>
                  <a:pt x="2014826" y="1214733"/>
                  <a:pt x="2020121" y="1214733"/>
                </a:cubicBezTo>
                <a:close/>
                <a:moveTo>
                  <a:pt x="1959226" y="1214733"/>
                </a:moveTo>
                <a:lnTo>
                  <a:pt x="1969816" y="1214733"/>
                </a:lnTo>
                <a:cubicBezTo>
                  <a:pt x="1969816" y="1221793"/>
                  <a:pt x="1968051" y="1225324"/>
                  <a:pt x="1964522" y="1225324"/>
                </a:cubicBezTo>
                <a:cubicBezTo>
                  <a:pt x="1960991" y="1225324"/>
                  <a:pt x="1957462" y="1223558"/>
                  <a:pt x="1953930" y="1220029"/>
                </a:cubicBezTo>
                <a:cubicBezTo>
                  <a:pt x="1950402" y="1216498"/>
                  <a:pt x="1952166" y="1214733"/>
                  <a:pt x="1959226" y="1214733"/>
                </a:cubicBezTo>
                <a:close/>
                <a:moveTo>
                  <a:pt x="8027531" y="1204143"/>
                </a:moveTo>
                <a:lnTo>
                  <a:pt x="8038123" y="1204143"/>
                </a:lnTo>
                <a:lnTo>
                  <a:pt x="8038123" y="1214733"/>
                </a:lnTo>
                <a:close/>
                <a:moveTo>
                  <a:pt x="7752182" y="1204143"/>
                </a:moveTo>
                <a:cubicBezTo>
                  <a:pt x="7759242" y="1204143"/>
                  <a:pt x="7762772" y="1204143"/>
                  <a:pt x="7762772" y="1204143"/>
                </a:cubicBezTo>
                <a:lnTo>
                  <a:pt x="7752182" y="1214733"/>
                </a:lnTo>
                <a:cubicBezTo>
                  <a:pt x="7752182" y="1207673"/>
                  <a:pt x="7752182" y="1204143"/>
                  <a:pt x="7752182" y="1204143"/>
                </a:cubicBezTo>
                <a:close/>
                <a:moveTo>
                  <a:pt x="6576646" y="1204143"/>
                </a:moveTo>
                <a:lnTo>
                  <a:pt x="6587236" y="1214733"/>
                </a:lnTo>
                <a:cubicBezTo>
                  <a:pt x="6587236" y="1214733"/>
                  <a:pt x="6587236" y="1212968"/>
                  <a:pt x="6587236" y="1209437"/>
                </a:cubicBezTo>
                <a:cubicBezTo>
                  <a:pt x="6587236" y="1205908"/>
                  <a:pt x="6583706" y="1204143"/>
                  <a:pt x="6576646" y="1204143"/>
                </a:cubicBezTo>
                <a:close/>
                <a:moveTo>
                  <a:pt x="2986495" y="1204143"/>
                </a:moveTo>
                <a:cubicBezTo>
                  <a:pt x="2986495" y="1204143"/>
                  <a:pt x="2986495" y="1207673"/>
                  <a:pt x="2986495" y="1214733"/>
                </a:cubicBezTo>
                <a:cubicBezTo>
                  <a:pt x="2993556" y="1214733"/>
                  <a:pt x="2997086" y="1212968"/>
                  <a:pt x="2997086" y="1209437"/>
                </a:cubicBezTo>
                <a:cubicBezTo>
                  <a:pt x="2997086" y="1205908"/>
                  <a:pt x="2993556" y="1204143"/>
                  <a:pt x="2986495" y="1204143"/>
                </a:cubicBezTo>
                <a:close/>
                <a:moveTo>
                  <a:pt x="2467566" y="1204143"/>
                </a:moveTo>
                <a:lnTo>
                  <a:pt x="2478156" y="1204143"/>
                </a:lnTo>
                <a:cubicBezTo>
                  <a:pt x="2478156" y="1204143"/>
                  <a:pt x="2478156" y="1207673"/>
                  <a:pt x="2478156" y="1214733"/>
                </a:cubicBezTo>
                <a:cubicBezTo>
                  <a:pt x="2471096" y="1214733"/>
                  <a:pt x="2467566" y="1211202"/>
                  <a:pt x="2467566" y="1204143"/>
                </a:cubicBezTo>
                <a:close/>
                <a:moveTo>
                  <a:pt x="2160443" y="1204143"/>
                </a:moveTo>
                <a:cubicBezTo>
                  <a:pt x="2160443" y="1204143"/>
                  <a:pt x="2163974" y="1207673"/>
                  <a:pt x="2171034" y="1214733"/>
                </a:cubicBezTo>
                <a:cubicBezTo>
                  <a:pt x="2178094" y="1214733"/>
                  <a:pt x="2181625" y="1212968"/>
                  <a:pt x="2181625" y="1209437"/>
                </a:cubicBezTo>
                <a:cubicBezTo>
                  <a:pt x="2181625" y="1205908"/>
                  <a:pt x="2178094" y="1204143"/>
                  <a:pt x="2171034" y="1204143"/>
                </a:cubicBezTo>
                <a:close/>
                <a:moveTo>
                  <a:pt x="1323802" y="1204143"/>
                </a:moveTo>
                <a:cubicBezTo>
                  <a:pt x="1330861" y="1204143"/>
                  <a:pt x="1344982" y="1207673"/>
                  <a:pt x="1366162" y="1214733"/>
                </a:cubicBezTo>
                <a:lnTo>
                  <a:pt x="1355573" y="1235914"/>
                </a:lnTo>
                <a:cubicBezTo>
                  <a:pt x="1341452" y="1228854"/>
                  <a:pt x="1330861" y="1225324"/>
                  <a:pt x="1323802" y="1225324"/>
                </a:cubicBezTo>
                <a:cubicBezTo>
                  <a:pt x="1316740" y="1218264"/>
                  <a:pt x="1314975" y="1214733"/>
                  <a:pt x="1318506" y="1214733"/>
                </a:cubicBezTo>
                <a:cubicBezTo>
                  <a:pt x="1322036" y="1214733"/>
                  <a:pt x="1323802" y="1211202"/>
                  <a:pt x="1323802" y="1204143"/>
                </a:cubicBezTo>
                <a:close/>
                <a:moveTo>
                  <a:pt x="7879267" y="1198849"/>
                </a:moveTo>
                <a:cubicBezTo>
                  <a:pt x="7875736" y="1198849"/>
                  <a:pt x="7872206" y="1200614"/>
                  <a:pt x="7868675" y="1204143"/>
                </a:cubicBezTo>
                <a:lnTo>
                  <a:pt x="7879267" y="1214733"/>
                </a:lnTo>
                <a:lnTo>
                  <a:pt x="7889856" y="1214733"/>
                </a:lnTo>
                <a:lnTo>
                  <a:pt x="7889856" y="1204143"/>
                </a:lnTo>
                <a:cubicBezTo>
                  <a:pt x="7886326" y="1200614"/>
                  <a:pt x="7882796" y="1198849"/>
                  <a:pt x="7879267" y="1198849"/>
                </a:cubicBezTo>
                <a:close/>
                <a:moveTo>
                  <a:pt x="7995760" y="1193552"/>
                </a:moveTo>
                <a:lnTo>
                  <a:pt x="8006350" y="1193552"/>
                </a:lnTo>
                <a:lnTo>
                  <a:pt x="8006350" y="1204143"/>
                </a:lnTo>
                <a:close/>
                <a:moveTo>
                  <a:pt x="1461477" y="1193552"/>
                </a:moveTo>
                <a:cubicBezTo>
                  <a:pt x="1468537" y="1193552"/>
                  <a:pt x="1472067" y="1193552"/>
                  <a:pt x="1472067" y="1193552"/>
                </a:cubicBezTo>
                <a:lnTo>
                  <a:pt x="1461477" y="1204143"/>
                </a:lnTo>
                <a:cubicBezTo>
                  <a:pt x="1461477" y="1197083"/>
                  <a:pt x="1461477" y="1193552"/>
                  <a:pt x="1461477" y="1193552"/>
                </a:cubicBezTo>
                <a:close/>
                <a:moveTo>
                  <a:pt x="1080222" y="1193552"/>
                </a:moveTo>
                <a:lnTo>
                  <a:pt x="1111993" y="1193552"/>
                </a:lnTo>
                <a:lnTo>
                  <a:pt x="1138469" y="1220029"/>
                </a:lnTo>
                <a:lnTo>
                  <a:pt x="1127878" y="1214733"/>
                </a:lnTo>
                <a:cubicBezTo>
                  <a:pt x="1124348" y="1214733"/>
                  <a:pt x="1115523" y="1211202"/>
                  <a:pt x="1101402" y="1204143"/>
                </a:cubicBezTo>
                <a:cubicBezTo>
                  <a:pt x="1087282" y="1197083"/>
                  <a:pt x="1080222" y="1193552"/>
                  <a:pt x="1080222" y="1193552"/>
                </a:cubicBezTo>
                <a:close/>
                <a:moveTo>
                  <a:pt x="2671431" y="1188258"/>
                </a:moveTo>
                <a:cubicBezTo>
                  <a:pt x="2673195" y="1188258"/>
                  <a:pt x="2675844" y="1190022"/>
                  <a:pt x="2679374" y="1193552"/>
                </a:cubicBezTo>
                <a:cubicBezTo>
                  <a:pt x="2679374" y="1200612"/>
                  <a:pt x="2677608" y="1204143"/>
                  <a:pt x="2674080" y="1204143"/>
                </a:cubicBezTo>
                <a:cubicBezTo>
                  <a:pt x="2670548" y="1204143"/>
                  <a:pt x="2668783" y="1200612"/>
                  <a:pt x="2668783" y="1193552"/>
                </a:cubicBezTo>
                <a:cubicBezTo>
                  <a:pt x="2668783" y="1190022"/>
                  <a:pt x="2669666" y="1188258"/>
                  <a:pt x="2671431" y="1188258"/>
                </a:cubicBezTo>
                <a:close/>
                <a:moveTo>
                  <a:pt x="8122846" y="1182962"/>
                </a:moveTo>
                <a:cubicBezTo>
                  <a:pt x="8122846" y="1182962"/>
                  <a:pt x="8122846" y="1186493"/>
                  <a:pt x="8122846" y="1193552"/>
                </a:cubicBezTo>
                <a:cubicBezTo>
                  <a:pt x="8122846" y="1193552"/>
                  <a:pt x="8119316" y="1193552"/>
                  <a:pt x="8112254" y="1193552"/>
                </a:cubicBezTo>
                <a:close/>
                <a:moveTo>
                  <a:pt x="7953398" y="1182962"/>
                </a:moveTo>
                <a:lnTo>
                  <a:pt x="7963990" y="1182962"/>
                </a:lnTo>
                <a:lnTo>
                  <a:pt x="7974579" y="1193552"/>
                </a:lnTo>
                <a:cubicBezTo>
                  <a:pt x="7967519" y="1193552"/>
                  <a:pt x="7962223" y="1191787"/>
                  <a:pt x="7958694" y="1188258"/>
                </a:cubicBezTo>
                <a:cubicBezTo>
                  <a:pt x="7955164" y="1184727"/>
                  <a:pt x="7953398" y="1182962"/>
                  <a:pt x="7953398" y="1182962"/>
                </a:cubicBezTo>
                <a:close/>
                <a:moveTo>
                  <a:pt x="2012178" y="1182962"/>
                </a:moveTo>
                <a:cubicBezTo>
                  <a:pt x="2019238" y="1190022"/>
                  <a:pt x="2022769" y="1193552"/>
                  <a:pt x="2022769" y="1193552"/>
                </a:cubicBezTo>
                <a:lnTo>
                  <a:pt x="2022769" y="1182962"/>
                </a:lnTo>
                <a:close/>
                <a:moveTo>
                  <a:pt x="1175535" y="1182962"/>
                </a:moveTo>
                <a:cubicBezTo>
                  <a:pt x="1182596" y="1182962"/>
                  <a:pt x="1186126" y="1186493"/>
                  <a:pt x="1186126" y="1193552"/>
                </a:cubicBezTo>
                <a:cubicBezTo>
                  <a:pt x="1186126" y="1193552"/>
                  <a:pt x="1182596" y="1193552"/>
                  <a:pt x="1175535" y="1193552"/>
                </a:cubicBezTo>
                <a:cubicBezTo>
                  <a:pt x="1175535" y="1193552"/>
                  <a:pt x="1173771" y="1191787"/>
                  <a:pt x="1170240" y="1188258"/>
                </a:cubicBezTo>
                <a:cubicBezTo>
                  <a:pt x="1166711" y="1184727"/>
                  <a:pt x="1168475" y="1182962"/>
                  <a:pt x="1175535" y="1182962"/>
                </a:cubicBezTo>
                <a:close/>
                <a:moveTo>
                  <a:pt x="7889856" y="1172371"/>
                </a:moveTo>
                <a:cubicBezTo>
                  <a:pt x="7889856" y="1179431"/>
                  <a:pt x="7893386" y="1182962"/>
                  <a:pt x="7900446" y="1182962"/>
                </a:cubicBezTo>
                <a:lnTo>
                  <a:pt x="7900446" y="1172371"/>
                </a:lnTo>
                <a:cubicBezTo>
                  <a:pt x="7900446" y="1172371"/>
                  <a:pt x="7896917" y="1172371"/>
                  <a:pt x="7889856" y="1172371"/>
                </a:cubicBezTo>
                <a:close/>
                <a:moveTo>
                  <a:pt x="7868675" y="1172371"/>
                </a:moveTo>
                <a:cubicBezTo>
                  <a:pt x="7868675" y="1179431"/>
                  <a:pt x="7870441" y="1182962"/>
                  <a:pt x="7873971" y="1182962"/>
                </a:cubicBezTo>
                <a:cubicBezTo>
                  <a:pt x="7877500" y="1182962"/>
                  <a:pt x="7879267" y="1181197"/>
                  <a:pt x="7879267" y="1177666"/>
                </a:cubicBezTo>
                <a:cubicBezTo>
                  <a:pt x="7879267" y="1174137"/>
                  <a:pt x="7875736" y="1172371"/>
                  <a:pt x="7868675" y="1172371"/>
                </a:cubicBezTo>
                <a:close/>
                <a:moveTo>
                  <a:pt x="6031238" y="1172371"/>
                </a:moveTo>
                <a:cubicBezTo>
                  <a:pt x="6027709" y="1172371"/>
                  <a:pt x="6025943" y="1175902"/>
                  <a:pt x="6025943" y="1182962"/>
                </a:cubicBezTo>
                <a:lnTo>
                  <a:pt x="6036534" y="1182962"/>
                </a:lnTo>
                <a:cubicBezTo>
                  <a:pt x="6036534" y="1182962"/>
                  <a:pt x="6036534" y="1181197"/>
                  <a:pt x="6036534" y="1177666"/>
                </a:cubicBezTo>
                <a:cubicBezTo>
                  <a:pt x="6036534" y="1174137"/>
                  <a:pt x="6034768" y="1172371"/>
                  <a:pt x="6031238" y="1172371"/>
                </a:cubicBezTo>
                <a:close/>
                <a:moveTo>
                  <a:pt x="1885093" y="1172371"/>
                </a:moveTo>
                <a:lnTo>
                  <a:pt x="1885093" y="1182962"/>
                </a:lnTo>
                <a:lnTo>
                  <a:pt x="1874503" y="1182962"/>
                </a:lnTo>
                <a:cubicBezTo>
                  <a:pt x="1874503" y="1175902"/>
                  <a:pt x="1878032" y="1172371"/>
                  <a:pt x="1885093" y="1172371"/>
                </a:cubicBezTo>
                <a:close/>
                <a:moveTo>
                  <a:pt x="8888002" y="1164428"/>
                </a:moveTo>
                <a:cubicBezTo>
                  <a:pt x="8889768" y="1164428"/>
                  <a:pt x="8892415" y="1165312"/>
                  <a:pt x="8895945" y="1167077"/>
                </a:cubicBezTo>
                <a:cubicBezTo>
                  <a:pt x="8903007" y="1170606"/>
                  <a:pt x="8906536" y="1172371"/>
                  <a:pt x="8906536" y="1172371"/>
                </a:cubicBezTo>
                <a:cubicBezTo>
                  <a:pt x="8906536" y="1172371"/>
                  <a:pt x="8903007" y="1172371"/>
                  <a:pt x="8895945" y="1172371"/>
                </a:cubicBezTo>
                <a:cubicBezTo>
                  <a:pt x="8888884" y="1172371"/>
                  <a:pt x="8885355" y="1170606"/>
                  <a:pt x="8885355" y="1167077"/>
                </a:cubicBezTo>
                <a:cubicBezTo>
                  <a:pt x="8885355" y="1165312"/>
                  <a:pt x="8886236" y="1164428"/>
                  <a:pt x="8888002" y="1164428"/>
                </a:cubicBezTo>
                <a:close/>
                <a:moveTo>
                  <a:pt x="2859410" y="1161781"/>
                </a:moveTo>
                <a:cubicBezTo>
                  <a:pt x="2852351" y="1161781"/>
                  <a:pt x="2850585" y="1163546"/>
                  <a:pt x="2854115" y="1167077"/>
                </a:cubicBezTo>
                <a:cubicBezTo>
                  <a:pt x="2857646" y="1170606"/>
                  <a:pt x="2861175" y="1172371"/>
                  <a:pt x="2864707" y="1172371"/>
                </a:cubicBezTo>
                <a:cubicBezTo>
                  <a:pt x="2868235" y="1172371"/>
                  <a:pt x="2870002" y="1168841"/>
                  <a:pt x="2870002" y="1161781"/>
                </a:cubicBezTo>
                <a:cubicBezTo>
                  <a:pt x="2870002" y="1161781"/>
                  <a:pt x="2866471" y="1161781"/>
                  <a:pt x="2859410" y="1161781"/>
                </a:cubicBezTo>
                <a:close/>
                <a:moveTo>
                  <a:pt x="2075721" y="1161781"/>
                </a:moveTo>
                <a:cubicBezTo>
                  <a:pt x="2082781" y="1168841"/>
                  <a:pt x="2086311" y="1172371"/>
                  <a:pt x="2086311" y="1172371"/>
                </a:cubicBezTo>
                <a:cubicBezTo>
                  <a:pt x="2086311" y="1172371"/>
                  <a:pt x="2086311" y="1175902"/>
                  <a:pt x="2086311" y="1182962"/>
                </a:cubicBezTo>
                <a:cubicBezTo>
                  <a:pt x="2086311" y="1182962"/>
                  <a:pt x="2089841" y="1182962"/>
                  <a:pt x="2096901" y="1182962"/>
                </a:cubicBezTo>
                <a:lnTo>
                  <a:pt x="2086311" y="1193552"/>
                </a:lnTo>
                <a:lnTo>
                  <a:pt x="2075721" y="1193552"/>
                </a:lnTo>
                <a:cubicBezTo>
                  <a:pt x="2082781" y="1200612"/>
                  <a:pt x="2096901" y="1204143"/>
                  <a:pt x="2118082" y="1204143"/>
                </a:cubicBezTo>
                <a:cubicBezTo>
                  <a:pt x="2111022" y="1197083"/>
                  <a:pt x="2107491" y="1193552"/>
                  <a:pt x="2107491" y="1193552"/>
                </a:cubicBezTo>
                <a:cubicBezTo>
                  <a:pt x="2107491" y="1186493"/>
                  <a:pt x="2107491" y="1182962"/>
                  <a:pt x="2107491" y="1182962"/>
                </a:cubicBezTo>
                <a:lnTo>
                  <a:pt x="2149853" y="1182962"/>
                </a:lnTo>
                <a:cubicBezTo>
                  <a:pt x="2163974" y="1190022"/>
                  <a:pt x="2178094" y="1193552"/>
                  <a:pt x="2192215" y="1193552"/>
                </a:cubicBezTo>
                <a:cubicBezTo>
                  <a:pt x="2178094" y="1186493"/>
                  <a:pt x="2167504" y="1182962"/>
                  <a:pt x="2160443" y="1182962"/>
                </a:cubicBezTo>
                <a:cubicBezTo>
                  <a:pt x="2153384" y="1182962"/>
                  <a:pt x="2142793" y="1179431"/>
                  <a:pt x="2128673" y="1172371"/>
                </a:cubicBezTo>
                <a:cubicBezTo>
                  <a:pt x="2114552" y="1165312"/>
                  <a:pt x="2096901" y="1161781"/>
                  <a:pt x="2075721" y="1161781"/>
                </a:cubicBezTo>
                <a:close/>
                <a:moveTo>
                  <a:pt x="6502512" y="1151191"/>
                </a:moveTo>
                <a:cubicBezTo>
                  <a:pt x="6495451" y="1151191"/>
                  <a:pt x="6490156" y="1152956"/>
                  <a:pt x="6486627" y="1156485"/>
                </a:cubicBezTo>
                <a:cubicBezTo>
                  <a:pt x="6483098" y="1160016"/>
                  <a:pt x="6484861" y="1163546"/>
                  <a:pt x="6491922" y="1167077"/>
                </a:cubicBezTo>
                <a:cubicBezTo>
                  <a:pt x="6498983" y="1170606"/>
                  <a:pt x="6507807" y="1174137"/>
                  <a:pt x="6518398" y="1177666"/>
                </a:cubicBezTo>
                <a:cubicBezTo>
                  <a:pt x="6528988" y="1181197"/>
                  <a:pt x="6537813" y="1186493"/>
                  <a:pt x="6544874" y="1193552"/>
                </a:cubicBezTo>
                <a:cubicBezTo>
                  <a:pt x="6551935" y="1186493"/>
                  <a:pt x="6557230" y="1184727"/>
                  <a:pt x="6560759" y="1188258"/>
                </a:cubicBezTo>
                <a:cubicBezTo>
                  <a:pt x="6564290" y="1191787"/>
                  <a:pt x="6566054" y="1193552"/>
                  <a:pt x="6566054" y="1193552"/>
                </a:cubicBezTo>
                <a:lnTo>
                  <a:pt x="6576646" y="1193552"/>
                </a:lnTo>
                <a:lnTo>
                  <a:pt x="6597826" y="1204143"/>
                </a:lnTo>
                <a:cubicBezTo>
                  <a:pt x="6604887" y="1211202"/>
                  <a:pt x="6615477" y="1218264"/>
                  <a:pt x="6629598" y="1225324"/>
                </a:cubicBezTo>
                <a:lnTo>
                  <a:pt x="6629598" y="1214733"/>
                </a:lnTo>
                <a:cubicBezTo>
                  <a:pt x="6629598" y="1214733"/>
                  <a:pt x="6629598" y="1212968"/>
                  <a:pt x="6629598" y="1209437"/>
                </a:cubicBezTo>
                <a:cubicBezTo>
                  <a:pt x="6629598" y="1205908"/>
                  <a:pt x="6629598" y="1200612"/>
                  <a:pt x="6629598" y="1193552"/>
                </a:cubicBezTo>
                <a:lnTo>
                  <a:pt x="6640188" y="1193552"/>
                </a:lnTo>
                <a:cubicBezTo>
                  <a:pt x="6640188" y="1207673"/>
                  <a:pt x="6640188" y="1214733"/>
                  <a:pt x="6640188" y="1214733"/>
                </a:cubicBezTo>
                <a:lnTo>
                  <a:pt x="6650778" y="1204143"/>
                </a:lnTo>
                <a:lnTo>
                  <a:pt x="6661368" y="1204143"/>
                </a:lnTo>
                <a:lnTo>
                  <a:pt x="6671958" y="1204143"/>
                </a:lnTo>
                <a:cubicBezTo>
                  <a:pt x="6664898" y="1204143"/>
                  <a:pt x="6661368" y="1207673"/>
                  <a:pt x="6661368" y="1214733"/>
                </a:cubicBezTo>
                <a:cubicBezTo>
                  <a:pt x="6661368" y="1214733"/>
                  <a:pt x="6663134" y="1214733"/>
                  <a:pt x="6666664" y="1214733"/>
                </a:cubicBezTo>
                <a:cubicBezTo>
                  <a:pt x="6670194" y="1214733"/>
                  <a:pt x="6675488" y="1214733"/>
                  <a:pt x="6682550" y="1214733"/>
                </a:cubicBezTo>
                <a:lnTo>
                  <a:pt x="6693140" y="1214733"/>
                </a:lnTo>
                <a:cubicBezTo>
                  <a:pt x="6686079" y="1214733"/>
                  <a:pt x="6686079" y="1211202"/>
                  <a:pt x="6693140" y="1204143"/>
                </a:cubicBezTo>
                <a:lnTo>
                  <a:pt x="6682550" y="1193552"/>
                </a:lnTo>
                <a:cubicBezTo>
                  <a:pt x="6675488" y="1193552"/>
                  <a:pt x="6668429" y="1193552"/>
                  <a:pt x="6661368" y="1193552"/>
                </a:cubicBezTo>
                <a:cubicBezTo>
                  <a:pt x="6654307" y="1193552"/>
                  <a:pt x="6649012" y="1191787"/>
                  <a:pt x="6645483" y="1188258"/>
                </a:cubicBezTo>
                <a:cubicBezTo>
                  <a:pt x="6641954" y="1184727"/>
                  <a:pt x="6640188" y="1182962"/>
                  <a:pt x="6640188" y="1182962"/>
                </a:cubicBezTo>
                <a:lnTo>
                  <a:pt x="6629598" y="1182962"/>
                </a:lnTo>
                <a:cubicBezTo>
                  <a:pt x="6629598" y="1175902"/>
                  <a:pt x="6629598" y="1172371"/>
                  <a:pt x="6629598" y="1172371"/>
                </a:cubicBezTo>
                <a:cubicBezTo>
                  <a:pt x="6629598" y="1172371"/>
                  <a:pt x="6629598" y="1168841"/>
                  <a:pt x="6629598" y="1161781"/>
                </a:cubicBezTo>
                <a:cubicBezTo>
                  <a:pt x="6629598" y="1161781"/>
                  <a:pt x="6627832" y="1161781"/>
                  <a:pt x="6624302" y="1161781"/>
                </a:cubicBezTo>
                <a:cubicBezTo>
                  <a:pt x="6620772" y="1161781"/>
                  <a:pt x="6615477" y="1161781"/>
                  <a:pt x="6608416" y="1161781"/>
                </a:cubicBezTo>
                <a:cubicBezTo>
                  <a:pt x="6601355" y="1161781"/>
                  <a:pt x="6592531" y="1160016"/>
                  <a:pt x="6581940" y="1156485"/>
                </a:cubicBezTo>
                <a:cubicBezTo>
                  <a:pt x="6571350" y="1152956"/>
                  <a:pt x="6562525" y="1151191"/>
                  <a:pt x="6555464" y="1151191"/>
                </a:cubicBezTo>
                <a:cubicBezTo>
                  <a:pt x="6548403" y="1151191"/>
                  <a:pt x="6541344" y="1151191"/>
                  <a:pt x="6534284" y="1151191"/>
                </a:cubicBezTo>
                <a:lnTo>
                  <a:pt x="6534284" y="1161781"/>
                </a:lnTo>
                <a:cubicBezTo>
                  <a:pt x="6527223" y="1161781"/>
                  <a:pt x="6516632" y="1161781"/>
                  <a:pt x="6502512" y="1161781"/>
                </a:cubicBezTo>
                <a:close/>
                <a:moveTo>
                  <a:pt x="6100076" y="1151191"/>
                </a:moveTo>
                <a:lnTo>
                  <a:pt x="6100076" y="1161781"/>
                </a:lnTo>
                <a:cubicBezTo>
                  <a:pt x="6107138" y="1161781"/>
                  <a:pt x="6110668" y="1161781"/>
                  <a:pt x="6110668" y="1161781"/>
                </a:cubicBezTo>
                <a:close/>
                <a:moveTo>
                  <a:pt x="2329890" y="1151191"/>
                </a:moveTo>
                <a:lnTo>
                  <a:pt x="2329890" y="1161781"/>
                </a:lnTo>
                <a:lnTo>
                  <a:pt x="2340481" y="1161781"/>
                </a:lnTo>
                <a:cubicBezTo>
                  <a:pt x="2340481" y="1154721"/>
                  <a:pt x="2336950" y="1151191"/>
                  <a:pt x="2329890" y="1151191"/>
                </a:cubicBezTo>
                <a:close/>
                <a:moveTo>
                  <a:pt x="1863912" y="1151191"/>
                </a:moveTo>
                <a:cubicBezTo>
                  <a:pt x="1863912" y="1158250"/>
                  <a:pt x="1862147" y="1161781"/>
                  <a:pt x="1858616" y="1161781"/>
                </a:cubicBezTo>
                <a:cubicBezTo>
                  <a:pt x="1855087" y="1161781"/>
                  <a:pt x="1853322" y="1160016"/>
                  <a:pt x="1853322" y="1156485"/>
                </a:cubicBezTo>
                <a:cubicBezTo>
                  <a:pt x="1853322" y="1152956"/>
                  <a:pt x="1856852" y="1151191"/>
                  <a:pt x="1863912" y="1151191"/>
                </a:cubicBezTo>
                <a:close/>
                <a:moveTo>
                  <a:pt x="7433144" y="1144572"/>
                </a:moveTo>
                <a:cubicBezTo>
                  <a:pt x="7432262" y="1143688"/>
                  <a:pt x="7430938" y="1144131"/>
                  <a:pt x="7429174" y="1145896"/>
                </a:cubicBezTo>
                <a:cubicBezTo>
                  <a:pt x="7425644" y="1149426"/>
                  <a:pt x="7427408" y="1151191"/>
                  <a:pt x="7434468" y="1151191"/>
                </a:cubicBezTo>
                <a:cubicBezTo>
                  <a:pt x="7434468" y="1147662"/>
                  <a:pt x="7434026" y="1145454"/>
                  <a:pt x="7433144" y="1144572"/>
                </a:cubicBezTo>
                <a:close/>
                <a:moveTo>
                  <a:pt x="8800632" y="1140600"/>
                </a:moveTo>
                <a:cubicBezTo>
                  <a:pt x="8800632" y="1140600"/>
                  <a:pt x="8812988" y="1144131"/>
                  <a:pt x="8837697" y="1151191"/>
                </a:cubicBezTo>
                <a:cubicBezTo>
                  <a:pt x="8862409" y="1158250"/>
                  <a:pt x="8874765" y="1165312"/>
                  <a:pt x="8874765" y="1172371"/>
                </a:cubicBezTo>
                <a:lnTo>
                  <a:pt x="8832403" y="1161781"/>
                </a:lnTo>
                <a:close/>
                <a:moveTo>
                  <a:pt x="6438970" y="1140600"/>
                </a:moveTo>
                <a:cubicBezTo>
                  <a:pt x="6446031" y="1147660"/>
                  <a:pt x="6449560" y="1151191"/>
                  <a:pt x="6449560" y="1151191"/>
                </a:cubicBezTo>
                <a:cubicBezTo>
                  <a:pt x="6449560" y="1151191"/>
                  <a:pt x="6451326" y="1152956"/>
                  <a:pt x="6454855" y="1156485"/>
                </a:cubicBezTo>
                <a:cubicBezTo>
                  <a:pt x="6458384" y="1160016"/>
                  <a:pt x="6460150" y="1161781"/>
                  <a:pt x="6460150" y="1161781"/>
                </a:cubicBezTo>
                <a:lnTo>
                  <a:pt x="6470740" y="1161781"/>
                </a:lnTo>
                <a:lnTo>
                  <a:pt x="6470740" y="1151191"/>
                </a:lnTo>
                <a:lnTo>
                  <a:pt x="6460150" y="1140600"/>
                </a:lnTo>
                <a:close/>
                <a:moveTo>
                  <a:pt x="3283027" y="1140600"/>
                </a:moveTo>
                <a:cubicBezTo>
                  <a:pt x="3283027" y="1147660"/>
                  <a:pt x="3286557" y="1151191"/>
                  <a:pt x="3293618" y="1151191"/>
                </a:cubicBezTo>
                <a:cubicBezTo>
                  <a:pt x="3293618" y="1144131"/>
                  <a:pt x="3293618" y="1140600"/>
                  <a:pt x="3293618" y="1140600"/>
                </a:cubicBezTo>
                <a:close/>
                <a:moveTo>
                  <a:pt x="3018266" y="1140600"/>
                </a:moveTo>
                <a:cubicBezTo>
                  <a:pt x="3011207" y="1140600"/>
                  <a:pt x="3007676" y="1142365"/>
                  <a:pt x="3007676" y="1145896"/>
                </a:cubicBezTo>
                <a:cubicBezTo>
                  <a:pt x="3007676" y="1149426"/>
                  <a:pt x="3004146" y="1151191"/>
                  <a:pt x="2997086" y="1151191"/>
                </a:cubicBezTo>
                <a:lnTo>
                  <a:pt x="2986495" y="1151191"/>
                </a:lnTo>
                <a:lnTo>
                  <a:pt x="2997086" y="1161781"/>
                </a:lnTo>
                <a:lnTo>
                  <a:pt x="3018266" y="1161781"/>
                </a:lnTo>
                <a:lnTo>
                  <a:pt x="3028858" y="1151191"/>
                </a:lnTo>
                <a:cubicBezTo>
                  <a:pt x="3028858" y="1144131"/>
                  <a:pt x="3025327" y="1140600"/>
                  <a:pt x="3018266" y="1140600"/>
                </a:cubicBezTo>
                <a:close/>
                <a:moveTo>
                  <a:pt x="3190361" y="1135306"/>
                </a:moveTo>
                <a:cubicBezTo>
                  <a:pt x="3188596" y="1135306"/>
                  <a:pt x="3187714" y="1137070"/>
                  <a:pt x="3187714" y="1140600"/>
                </a:cubicBezTo>
                <a:lnTo>
                  <a:pt x="3198303" y="1140600"/>
                </a:lnTo>
                <a:cubicBezTo>
                  <a:pt x="3194774" y="1137070"/>
                  <a:pt x="3192125" y="1135306"/>
                  <a:pt x="3190361" y="1135306"/>
                </a:cubicBezTo>
                <a:close/>
                <a:moveTo>
                  <a:pt x="8048712" y="1130010"/>
                </a:moveTo>
                <a:lnTo>
                  <a:pt x="8069894" y="1130010"/>
                </a:lnTo>
                <a:lnTo>
                  <a:pt x="8069894" y="1140600"/>
                </a:lnTo>
                <a:cubicBezTo>
                  <a:pt x="8062833" y="1140600"/>
                  <a:pt x="8055773" y="1137070"/>
                  <a:pt x="8048712" y="1130010"/>
                </a:cubicBezTo>
                <a:close/>
                <a:moveTo>
                  <a:pt x="7752182" y="1130010"/>
                </a:moveTo>
                <a:lnTo>
                  <a:pt x="7752182" y="1140600"/>
                </a:lnTo>
                <a:cubicBezTo>
                  <a:pt x="7759242" y="1140600"/>
                  <a:pt x="7762772" y="1140600"/>
                  <a:pt x="7762772" y="1140600"/>
                </a:cubicBezTo>
                <a:cubicBezTo>
                  <a:pt x="7762772" y="1133541"/>
                  <a:pt x="7759242" y="1130010"/>
                  <a:pt x="7752182" y="1130010"/>
                </a:cubicBezTo>
                <a:close/>
                <a:moveTo>
                  <a:pt x="6417788" y="1130010"/>
                </a:moveTo>
                <a:lnTo>
                  <a:pt x="6417788" y="1140600"/>
                </a:lnTo>
                <a:lnTo>
                  <a:pt x="6423084" y="1140600"/>
                </a:lnTo>
                <a:cubicBezTo>
                  <a:pt x="6419554" y="1140600"/>
                  <a:pt x="6417788" y="1137070"/>
                  <a:pt x="6417788" y="1130010"/>
                </a:cubicBezTo>
                <a:close/>
                <a:moveTo>
                  <a:pt x="2319299" y="1130010"/>
                </a:moveTo>
                <a:lnTo>
                  <a:pt x="2308710" y="1140600"/>
                </a:lnTo>
                <a:cubicBezTo>
                  <a:pt x="2315769" y="1140600"/>
                  <a:pt x="2319299" y="1140600"/>
                  <a:pt x="2319299" y="1140600"/>
                </a:cubicBezTo>
                <a:cubicBezTo>
                  <a:pt x="2319299" y="1133541"/>
                  <a:pt x="2319299" y="1130010"/>
                  <a:pt x="2319299" y="1130010"/>
                </a:cubicBezTo>
                <a:close/>
                <a:moveTo>
                  <a:pt x="2758803" y="1126700"/>
                </a:moveTo>
                <a:cubicBezTo>
                  <a:pt x="2753506" y="1127142"/>
                  <a:pt x="2748211" y="1128245"/>
                  <a:pt x="2742916" y="1130010"/>
                </a:cubicBezTo>
                <a:lnTo>
                  <a:pt x="2732326" y="1130010"/>
                </a:lnTo>
                <a:lnTo>
                  <a:pt x="2753506" y="1140600"/>
                </a:lnTo>
                <a:cubicBezTo>
                  <a:pt x="2767627" y="1140600"/>
                  <a:pt x="2778218" y="1140600"/>
                  <a:pt x="2785278" y="1140600"/>
                </a:cubicBezTo>
                <a:lnTo>
                  <a:pt x="2795868" y="1140600"/>
                </a:lnTo>
                <a:cubicBezTo>
                  <a:pt x="2802927" y="1147660"/>
                  <a:pt x="2806458" y="1151191"/>
                  <a:pt x="2806458" y="1151191"/>
                </a:cubicBezTo>
                <a:cubicBezTo>
                  <a:pt x="2806458" y="1151191"/>
                  <a:pt x="2809989" y="1151191"/>
                  <a:pt x="2817049" y="1151191"/>
                </a:cubicBezTo>
                <a:lnTo>
                  <a:pt x="2806458" y="1140600"/>
                </a:lnTo>
                <a:cubicBezTo>
                  <a:pt x="2790573" y="1130010"/>
                  <a:pt x="2774687" y="1125376"/>
                  <a:pt x="2758803" y="1126700"/>
                </a:cubicBezTo>
                <a:close/>
                <a:moveTo>
                  <a:pt x="6473389" y="1124714"/>
                </a:moveTo>
                <a:cubicBezTo>
                  <a:pt x="6471624" y="1124714"/>
                  <a:pt x="6470740" y="1126481"/>
                  <a:pt x="6470740" y="1130010"/>
                </a:cubicBezTo>
                <a:lnTo>
                  <a:pt x="6481332" y="1130010"/>
                </a:lnTo>
                <a:cubicBezTo>
                  <a:pt x="6477800" y="1126481"/>
                  <a:pt x="6475154" y="1124714"/>
                  <a:pt x="6473389" y="1124714"/>
                </a:cubicBezTo>
                <a:close/>
                <a:moveTo>
                  <a:pt x="5847231" y="1123391"/>
                </a:moveTo>
                <a:cubicBezTo>
                  <a:pt x="5846347" y="1124273"/>
                  <a:pt x="5845908" y="1126481"/>
                  <a:pt x="5845908" y="1130010"/>
                </a:cubicBezTo>
                <a:cubicBezTo>
                  <a:pt x="5845908" y="1137070"/>
                  <a:pt x="5845908" y="1140600"/>
                  <a:pt x="5845908" y="1140600"/>
                </a:cubicBezTo>
                <a:cubicBezTo>
                  <a:pt x="5845908" y="1140600"/>
                  <a:pt x="5847672" y="1138835"/>
                  <a:pt x="5851202" y="1135306"/>
                </a:cubicBezTo>
                <a:cubicBezTo>
                  <a:pt x="5854731" y="1131775"/>
                  <a:pt x="5854731" y="1128245"/>
                  <a:pt x="5851202" y="1124714"/>
                </a:cubicBezTo>
                <a:cubicBezTo>
                  <a:pt x="5849436" y="1122950"/>
                  <a:pt x="5848113" y="1122509"/>
                  <a:pt x="5847231" y="1123391"/>
                </a:cubicBezTo>
                <a:close/>
                <a:moveTo>
                  <a:pt x="2255757" y="1119419"/>
                </a:moveTo>
                <a:lnTo>
                  <a:pt x="2255757" y="1130010"/>
                </a:lnTo>
                <a:cubicBezTo>
                  <a:pt x="2241637" y="1130010"/>
                  <a:pt x="2245167" y="1137070"/>
                  <a:pt x="2266347" y="1151191"/>
                </a:cubicBezTo>
                <a:lnTo>
                  <a:pt x="2308710" y="1151191"/>
                </a:lnTo>
                <a:cubicBezTo>
                  <a:pt x="2308710" y="1151191"/>
                  <a:pt x="2306945" y="1147660"/>
                  <a:pt x="2303415" y="1140600"/>
                </a:cubicBezTo>
                <a:cubicBezTo>
                  <a:pt x="2299884" y="1133541"/>
                  <a:pt x="2294589" y="1130010"/>
                  <a:pt x="2287529" y="1130010"/>
                </a:cubicBezTo>
                <a:cubicBezTo>
                  <a:pt x="2280468" y="1130010"/>
                  <a:pt x="2273408" y="1130010"/>
                  <a:pt x="2266347" y="1130010"/>
                </a:cubicBezTo>
                <a:close/>
                <a:moveTo>
                  <a:pt x="1906274" y="1119419"/>
                </a:moveTo>
                <a:lnTo>
                  <a:pt x="1948635" y="1140600"/>
                </a:lnTo>
                <a:lnTo>
                  <a:pt x="2012178" y="1161781"/>
                </a:lnTo>
                <a:cubicBezTo>
                  <a:pt x="2033359" y="1161781"/>
                  <a:pt x="2051009" y="1161781"/>
                  <a:pt x="2065130" y="1161781"/>
                </a:cubicBezTo>
                <a:cubicBezTo>
                  <a:pt x="2065130" y="1154721"/>
                  <a:pt x="2061600" y="1151191"/>
                  <a:pt x="2054540" y="1151191"/>
                </a:cubicBezTo>
                <a:cubicBezTo>
                  <a:pt x="2061600" y="1144131"/>
                  <a:pt x="2061600" y="1138835"/>
                  <a:pt x="2054540" y="1135306"/>
                </a:cubicBezTo>
                <a:cubicBezTo>
                  <a:pt x="2047480" y="1131775"/>
                  <a:pt x="2040419" y="1130010"/>
                  <a:pt x="2033359" y="1130010"/>
                </a:cubicBezTo>
                <a:cubicBezTo>
                  <a:pt x="2026299" y="1130010"/>
                  <a:pt x="2017472" y="1128245"/>
                  <a:pt x="2006882" y="1124714"/>
                </a:cubicBezTo>
                <a:cubicBezTo>
                  <a:pt x="1996293" y="1121184"/>
                  <a:pt x="1987466" y="1119419"/>
                  <a:pt x="1980407" y="1119419"/>
                </a:cubicBezTo>
                <a:close/>
                <a:moveTo>
                  <a:pt x="1885093" y="1119419"/>
                </a:moveTo>
                <a:lnTo>
                  <a:pt x="1874503" y="1130010"/>
                </a:lnTo>
                <a:cubicBezTo>
                  <a:pt x="1874503" y="1130010"/>
                  <a:pt x="1878032" y="1130010"/>
                  <a:pt x="1885093" y="1130010"/>
                </a:cubicBezTo>
                <a:cubicBezTo>
                  <a:pt x="1892153" y="1130010"/>
                  <a:pt x="1895684" y="1130010"/>
                  <a:pt x="1895684" y="1130010"/>
                </a:cubicBezTo>
                <a:cubicBezTo>
                  <a:pt x="1895684" y="1122950"/>
                  <a:pt x="1892153" y="1119419"/>
                  <a:pt x="1885093" y="1119419"/>
                </a:cubicBezTo>
                <a:close/>
                <a:moveTo>
                  <a:pt x="1085517" y="1119419"/>
                </a:moveTo>
                <a:cubicBezTo>
                  <a:pt x="1092577" y="1119419"/>
                  <a:pt x="1101402" y="1122950"/>
                  <a:pt x="1111993" y="1130010"/>
                </a:cubicBezTo>
                <a:cubicBezTo>
                  <a:pt x="1119053" y="1137070"/>
                  <a:pt x="1126114" y="1140600"/>
                  <a:pt x="1133174" y="1140600"/>
                </a:cubicBezTo>
                <a:lnTo>
                  <a:pt x="1249669" y="1193552"/>
                </a:lnTo>
                <a:cubicBezTo>
                  <a:pt x="1221427" y="1193552"/>
                  <a:pt x="1232018" y="1204143"/>
                  <a:pt x="1281440" y="1225324"/>
                </a:cubicBezTo>
                <a:cubicBezTo>
                  <a:pt x="1309681" y="1232383"/>
                  <a:pt x="1323802" y="1239445"/>
                  <a:pt x="1323802" y="1246504"/>
                </a:cubicBezTo>
                <a:cubicBezTo>
                  <a:pt x="1330861" y="1246504"/>
                  <a:pt x="1337922" y="1246504"/>
                  <a:pt x="1344982" y="1246504"/>
                </a:cubicBezTo>
                <a:cubicBezTo>
                  <a:pt x="1352042" y="1246504"/>
                  <a:pt x="1355573" y="1246504"/>
                  <a:pt x="1355573" y="1246504"/>
                </a:cubicBezTo>
                <a:cubicBezTo>
                  <a:pt x="1355573" y="1246504"/>
                  <a:pt x="1352042" y="1250035"/>
                  <a:pt x="1344982" y="1257095"/>
                </a:cubicBezTo>
                <a:cubicBezTo>
                  <a:pt x="1330861" y="1257095"/>
                  <a:pt x="1320271" y="1253564"/>
                  <a:pt x="1313210" y="1246504"/>
                </a:cubicBezTo>
                <a:lnTo>
                  <a:pt x="1292030" y="1235914"/>
                </a:lnTo>
                <a:cubicBezTo>
                  <a:pt x="1277910" y="1235914"/>
                  <a:pt x="1267319" y="1234149"/>
                  <a:pt x="1260258" y="1230619"/>
                </a:cubicBezTo>
                <a:cubicBezTo>
                  <a:pt x="1253199" y="1227089"/>
                  <a:pt x="1242608" y="1221793"/>
                  <a:pt x="1228487" y="1214733"/>
                </a:cubicBezTo>
                <a:cubicBezTo>
                  <a:pt x="1214367" y="1207673"/>
                  <a:pt x="1203777" y="1200612"/>
                  <a:pt x="1196717" y="1193552"/>
                </a:cubicBezTo>
                <a:cubicBezTo>
                  <a:pt x="1189655" y="1186493"/>
                  <a:pt x="1180832" y="1179431"/>
                  <a:pt x="1170240" y="1172371"/>
                </a:cubicBezTo>
                <a:cubicBezTo>
                  <a:pt x="1159651" y="1165312"/>
                  <a:pt x="1150825" y="1161781"/>
                  <a:pt x="1143765" y="1161781"/>
                </a:cubicBezTo>
                <a:cubicBezTo>
                  <a:pt x="1136703" y="1161781"/>
                  <a:pt x="1126114" y="1158250"/>
                  <a:pt x="1111993" y="1151191"/>
                </a:cubicBezTo>
                <a:lnTo>
                  <a:pt x="1080222" y="1130010"/>
                </a:lnTo>
                <a:cubicBezTo>
                  <a:pt x="1073162" y="1130010"/>
                  <a:pt x="1069631" y="1130010"/>
                  <a:pt x="1069631" y="1130010"/>
                </a:cubicBezTo>
                <a:cubicBezTo>
                  <a:pt x="1073162" y="1122950"/>
                  <a:pt x="1078457" y="1119419"/>
                  <a:pt x="1085517" y="1119419"/>
                </a:cubicBezTo>
                <a:close/>
                <a:moveTo>
                  <a:pt x="921366" y="1119419"/>
                </a:moveTo>
                <a:lnTo>
                  <a:pt x="953137" y="1130010"/>
                </a:lnTo>
                <a:lnTo>
                  <a:pt x="995498" y="1151191"/>
                </a:lnTo>
                <a:cubicBezTo>
                  <a:pt x="1002559" y="1151191"/>
                  <a:pt x="1006089" y="1152956"/>
                  <a:pt x="1006089" y="1156485"/>
                </a:cubicBezTo>
                <a:cubicBezTo>
                  <a:pt x="1006089" y="1160016"/>
                  <a:pt x="1007855" y="1161781"/>
                  <a:pt x="1011384" y="1161781"/>
                </a:cubicBezTo>
                <a:cubicBezTo>
                  <a:pt x="1014913" y="1161781"/>
                  <a:pt x="1020210" y="1165312"/>
                  <a:pt x="1027270" y="1172371"/>
                </a:cubicBezTo>
                <a:cubicBezTo>
                  <a:pt x="1041391" y="1179431"/>
                  <a:pt x="1048450" y="1182962"/>
                  <a:pt x="1048450" y="1182962"/>
                </a:cubicBezTo>
                <a:lnTo>
                  <a:pt x="1037859" y="1182962"/>
                </a:lnTo>
                <a:cubicBezTo>
                  <a:pt x="1037859" y="1182962"/>
                  <a:pt x="1027270" y="1179431"/>
                  <a:pt x="1006089" y="1172371"/>
                </a:cubicBezTo>
                <a:cubicBezTo>
                  <a:pt x="984908" y="1165312"/>
                  <a:pt x="967257" y="1158250"/>
                  <a:pt x="953137" y="1151191"/>
                </a:cubicBezTo>
                <a:lnTo>
                  <a:pt x="931956" y="1140600"/>
                </a:lnTo>
                <a:cubicBezTo>
                  <a:pt x="931956" y="1140600"/>
                  <a:pt x="928426" y="1137070"/>
                  <a:pt x="921366" y="1130010"/>
                </a:cubicBezTo>
                <a:close/>
                <a:moveTo>
                  <a:pt x="3199628" y="1111476"/>
                </a:moveTo>
                <a:cubicBezTo>
                  <a:pt x="3196981" y="1111476"/>
                  <a:pt x="3194774" y="1112360"/>
                  <a:pt x="3193008" y="1114125"/>
                </a:cubicBezTo>
                <a:cubicBezTo>
                  <a:pt x="3189479" y="1117654"/>
                  <a:pt x="3191243" y="1119419"/>
                  <a:pt x="3198303" y="1119419"/>
                </a:cubicBezTo>
                <a:lnTo>
                  <a:pt x="3219485" y="1119419"/>
                </a:lnTo>
                <a:cubicBezTo>
                  <a:pt x="3219485" y="1119419"/>
                  <a:pt x="3215954" y="1117654"/>
                  <a:pt x="3208895" y="1114125"/>
                </a:cubicBezTo>
                <a:cubicBezTo>
                  <a:pt x="3205364" y="1112360"/>
                  <a:pt x="3202276" y="1111476"/>
                  <a:pt x="3199628" y="1111476"/>
                </a:cubicBezTo>
                <a:close/>
                <a:moveTo>
                  <a:pt x="7360336" y="1108829"/>
                </a:moveTo>
                <a:cubicBezTo>
                  <a:pt x="7367396" y="1108829"/>
                  <a:pt x="7370926" y="1110594"/>
                  <a:pt x="7370926" y="1114125"/>
                </a:cubicBezTo>
                <a:cubicBezTo>
                  <a:pt x="7370926" y="1117654"/>
                  <a:pt x="7367396" y="1119419"/>
                  <a:pt x="7360336" y="1119419"/>
                </a:cubicBezTo>
                <a:cubicBezTo>
                  <a:pt x="7360336" y="1112360"/>
                  <a:pt x="7360336" y="1108829"/>
                  <a:pt x="7360336" y="1108829"/>
                </a:cubicBezTo>
                <a:close/>
                <a:moveTo>
                  <a:pt x="5920039" y="1108829"/>
                </a:moveTo>
                <a:cubicBezTo>
                  <a:pt x="5920039" y="1115889"/>
                  <a:pt x="5920039" y="1119419"/>
                  <a:pt x="5920039" y="1119419"/>
                </a:cubicBezTo>
                <a:cubicBezTo>
                  <a:pt x="5920039" y="1119419"/>
                  <a:pt x="5923568" y="1119419"/>
                  <a:pt x="5930630" y="1119419"/>
                </a:cubicBezTo>
                <a:lnTo>
                  <a:pt x="5930630" y="1108829"/>
                </a:lnTo>
                <a:close/>
                <a:moveTo>
                  <a:pt x="2155149" y="1108829"/>
                </a:moveTo>
                <a:cubicBezTo>
                  <a:pt x="2151618" y="1108829"/>
                  <a:pt x="2149853" y="1112360"/>
                  <a:pt x="2149853" y="1119419"/>
                </a:cubicBezTo>
                <a:lnTo>
                  <a:pt x="2160443" y="1119419"/>
                </a:lnTo>
                <a:lnTo>
                  <a:pt x="2171034" y="1119419"/>
                </a:lnTo>
                <a:cubicBezTo>
                  <a:pt x="2163974" y="1112360"/>
                  <a:pt x="2158678" y="1108829"/>
                  <a:pt x="2155149" y="1108829"/>
                </a:cubicBezTo>
                <a:close/>
                <a:moveTo>
                  <a:pt x="5896211" y="1103535"/>
                </a:moveTo>
                <a:cubicBezTo>
                  <a:pt x="5894446" y="1103535"/>
                  <a:pt x="5891799" y="1105300"/>
                  <a:pt x="5888268" y="1108829"/>
                </a:cubicBezTo>
                <a:lnTo>
                  <a:pt x="5898860" y="1108829"/>
                </a:lnTo>
                <a:cubicBezTo>
                  <a:pt x="5898860" y="1105300"/>
                  <a:pt x="5897976" y="1103535"/>
                  <a:pt x="5896211" y="1103535"/>
                </a:cubicBezTo>
                <a:close/>
                <a:moveTo>
                  <a:pt x="8345244" y="1098239"/>
                </a:moveTo>
                <a:cubicBezTo>
                  <a:pt x="8352305" y="1098239"/>
                  <a:pt x="8359364" y="1100004"/>
                  <a:pt x="8366425" y="1103533"/>
                </a:cubicBezTo>
                <a:cubicBezTo>
                  <a:pt x="8373486" y="1107064"/>
                  <a:pt x="8377016" y="1108829"/>
                  <a:pt x="8377016" y="1108829"/>
                </a:cubicBezTo>
                <a:close/>
                <a:moveTo>
                  <a:pt x="7286203" y="1098239"/>
                </a:moveTo>
                <a:lnTo>
                  <a:pt x="7275612" y="1108829"/>
                </a:lnTo>
                <a:lnTo>
                  <a:pt x="7296793" y="1108829"/>
                </a:lnTo>
                <a:cubicBezTo>
                  <a:pt x="7296793" y="1108829"/>
                  <a:pt x="7295028" y="1107064"/>
                  <a:pt x="7291498" y="1103533"/>
                </a:cubicBezTo>
                <a:cubicBezTo>
                  <a:pt x="7287968" y="1100004"/>
                  <a:pt x="7286203" y="1098239"/>
                  <a:pt x="7286203" y="1098239"/>
                </a:cubicBezTo>
                <a:close/>
                <a:moveTo>
                  <a:pt x="6375428" y="1098239"/>
                </a:moveTo>
                <a:lnTo>
                  <a:pt x="6375428" y="1108829"/>
                </a:lnTo>
                <a:cubicBezTo>
                  <a:pt x="6375428" y="1115889"/>
                  <a:pt x="6373662" y="1119419"/>
                  <a:pt x="6370132" y="1119419"/>
                </a:cubicBezTo>
                <a:cubicBezTo>
                  <a:pt x="6366602" y="1119419"/>
                  <a:pt x="6364836" y="1115889"/>
                  <a:pt x="6364836" y="1108829"/>
                </a:cubicBezTo>
                <a:cubicBezTo>
                  <a:pt x="6364836" y="1101769"/>
                  <a:pt x="6368367" y="1098239"/>
                  <a:pt x="6375428" y="1098239"/>
                </a:cubicBezTo>
                <a:close/>
                <a:moveTo>
                  <a:pt x="6343656" y="1098239"/>
                </a:moveTo>
                <a:cubicBezTo>
                  <a:pt x="6350717" y="1098239"/>
                  <a:pt x="6354246" y="1098239"/>
                  <a:pt x="6354246" y="1098239"/>
                </a:cubicBezTo>
                <a:lnTo>
                  <a:pt x="6333066" y="1108829"/>
                </a:lnTo>
                <a:cubicBezTo>
                  <a:pt x="6333066" y="1108829"/>
                  <a:pt x="6333066" y="1107064"/>
                  <a:pt x="6333066" y="1103533"/>
                </a:cubicBezTo>
                <a:cubicBezTo>
                  <a:pt x="6333066" y="1100004"/>
                  <a:pt x="6336595" y="1098239"/>
                  <a:pt x="6343656" y="1098239"/>
                </a:cubicBezTo>
                <a:close/>
                <a:moveTo>
                  <a:pt x="3145351" y="1098239"/>
                </a:moveTo>
                <a:lnTo>
                  <a:pt x="3155942" y="1108829"/>
                </a:lnTo>
                <a:lnTo>
                  <a:pt x="3166533" y="1108829"/>
                </a:lnTo>
                <a:cubicBezTo>
                  <a:pt x="3166533" y="1101769"/>
                  <a:pt x="3163002" y="1098239"/>
                  <a:pt x="3155942" y="1098239"/>
                </a:cubicBezTo>
                <a:cubicBezTo>
                  <a:pt x="3148882" y="1098239"/>
                  <a:pt x="3145351" y="1098239"/>
                  <a:pt x="3145351" y="1098239"/>
                </a:cubicBezTo>
                <a:close/>
                <a:moveTo>
                  <a:pt x="2171034" y="1098239"/>
                </a:moveTo>
                <a:lnTo>
                  <a:pt x="2192215" y="1119419"/>
                </a:lnTo>
                <a:lnTo>
                  <a:pt x="2223986" y="1119419"/>
                </a:lnTo>
                <a:lnTo>
                  <a:pt x="2213396" y="1108829"/>
                </a:lnTo>
                <a:lnTo>
                  <a:pt x="2192215" y="1108829"/>
                </a:lnTo>
                <a:close/>
                <a:moveTo>
                  <a:pt x="1535610" y="1098239"/>
                </a:moveTo>
                <a:lnTo>
                  <a:pt x="1535610" y="1108829"/>
                </a:lnTo>
                <a:lnTo>
                  <a:pt x="1546200" y="1119419"/>
                </a:lnTo>
                <a:close/>
                <a:moveTo>
                  <a:pt x="1895684" y="1087648"/>
                </a:moveTo>
                <a:cubicBezTo>
                  <a:pt x="1888623" y="1087648"/>
                  <a:pt x="1885093" y="1089413"/>
                  <a:pt x="1885093" y="1092944"/>
                </a:cubicBezTo>
                <a:cubicBezTo>
                  <a:pt x="1885093" y="1096474"/>
                  <a:pt x="1888623" y="1098239"/>
                  <a:pt x="1895684" y="1098239"/>
                </a:cubicBezTo>
                <a:close/>
                <a:moveTo>
                  <a:pt x="7328564" y="1077058"/>
                </a:moveTo>
                <a:lnTo>
                  <a:pt x="7328564" y="1108829"/>
                </a:lnTo>
                <a:lnTo>
                  <a:pt x="7328564" y="1119419"/>
                </a:lnTo>
                <a:cubicBezTo>
                  <a:pt x="7328564" y="1126479"/>
                  <a:pt x="7342684" y="1130010"/>
                  <a:pt x="7370926" y="1130010"/>
                </a:cubicBezTo>
                <a:cubicBezTo>
                  <a:pt x="7377986" y="1130010"/>
                  <a:pt x="7385047" y="1130010"/>
                  <a:pt x="7392107" y="1130010"/>
                </a:cubicBezTo>
                <a:cubicBezTo>
                  <a:pt x="7399168" y="1130010"/>
                  <a:pt x="7406226" y="1130010"/>
                  <a:pt x="7413288" y="1130010"/>
                </a:cubicBezTo>
                <a:cubicBezTo>
                  <a:pt x="7427408" y="1130010"/>
                  <a:pt x="7434468" y="1130010"/>
                  <a:pt x="7434468" y="1130010"/>
                </a:cubicBezTo>
                <a:lnTo>
                  <a:pt x="7423878" y="1119419"/>
                </a:lnTo>
                <a:lnTo>
                  <a:pt x="7413288" y="1119419"/>
                </a:lnTo>
                <a:lnTo>
                  <a:pt x="7402697" y="1119419"/>
                </a:lnTo>
                <a:cubicBezTo>
                  <a:pt x="7402697" y="1112360"/>
                  <a:pt x="7397403" y="1108829"/>
                  <a:pt x="7386812" y="1108829"/>
                </a:cubicBezTo>
                <a:cubicBezTo>
                  <a:pt x="7376222" y="1108829"/>
                  <a:pt x="7369160" y="1105298"/>
                  <a:pt x="7365630" y="1098239"/>
                </a:cubicBezTo>
                <a:cubicBezTo>
                  <a:pt x="7362101" y="1091179"/>
                  <a:pt x="7356806" y="1089413"/>
                  <a:pt x="7349745" y="1092944"/>
                </a:cubicBezTo>
                <a:cubicBezTo>
                  <a:pt x="7342684" y="1096474"/>
                  <a:pt x="7339155" y="1094708"/>
                  <a:pt x="7339155" y="1087648"/>
                </a:cubicBezTo>
                <a:cubicBezTo>
                  <a:pt x="7339155" y="1087648"/>
                  <a:pt x="7337389" y="1085883"/>
                  <a:pt x="7333860" y="1082354"/>
                </a:cubicBezTo>
                <a:cubicBezTo>
                  <a:pt x="7330330" y="1078823"/>
                  <a:pt x="7328564" y="1077058"/>
                  <a:pt x="7328564" y="1077058"/>
                </a:cubicBezTo>
                <a:close/>
                <a:moveTo>
                  <a:pt x="2223986" y="1077058"/>
                </a:moveTo>
                <a:lnTo>
                  <a:pt x="2234577" y="1077058"/>
                </a:lnTo>
                <a:lnTo>
                  <a:pt x="2234577" y="1087648"/>
                </a:lnTo>
                <a:cubicBezTo>
                  <a:pt x="2227517" y="1087648"/>
                  <a:pt x="2223986" y="1084118"/>
                  <a:pt x="2223986" y="1077058"/>
                </a:cubicBezTo>
                <a:close/>
                <a:moveTo>
                  <a:pt x="1842731" y="1077058"/>
                </a:moveTo>
                <a:cubicBezTo>
                  <a:pt x="1842731" y="1077058"/>
                  <a:pt x="1844498" y="1078823"/>
                  <a:pt x="1848026" y="1082354"/>
                </a:cubicBezTo>
                <a:cubicBezTo>
                  <a:pt x="1851558" y="1085883"/>
                  <a:pt x="1853322" y="1085883"/>
                  <a:pt x="1853322" y="1082354"/>
                </a:cubicBezTo>
                <a:cubicBezTo>
                  <a:pt x="1853322" y="1078823"/>
                  <a:pt x="1853322" y="1077058"/>
                  <a:pt x="1853322" y="1077058"/>
                </a:cubicBezTo>
                <a:close/>
                <a:moveTo>
                  <a:pt x="942546" y="1077058"/>
                </a:moveTo>
                <a:cubicBezTo>
                  <a:pt x="949607" y="1077058"/>
                  <a:pt x="960197" y="1080588"/>
                  <a:pt x="974318" y="1087648"/>
                </a:cubicBezTo>
                <a:cubicBezTo>
                  <a:pt x="981378" y="1094708"/>
                  <a:pt x="986674" y="1100004"/>
                  <a:pt x="990203" y="1103533"/>
                </a:cubicBezTo>
                <a:cubicBezTo>
                  <a:pt x="993734" y="1107064"/>
                  <a:pt x="995498" y="1108829"/>
                  <a:pt x="995498" y="1108829"/>
                </a:cubicBezTo>
                <a:lnTo>
                  <a:pt x="963726" y="1108829"/>
                </a:lnTo>
                <a:cubicBezTo>
                  <a:pt x="956667" y="1108829"/>
                  <a:pt x="949607" y="1107064"/>
                  <a:pt x="942546" y="1103533"/>
                </a:cubicBezTo>
                <a:cubicBezTo>
                  <a:pt x="935486" y="1100004"/>
                  <a:pt x="931956" y="1096474"/>
                  <a:pt x="931956" y="1092944"/>
                </a:cubicBezTo>
                <a:cubicBezTo>
                  <a:pt x="931956" y="1089413"/>
                  <a:pt x="931956" y="1087648"/>
                  <a:pt x="931956" y="1087648"/>
                </a:cubicBezTo>
                <a:close/>
                <a:moveTo>
                  <a:pt x="8302883" y="1066467"/>
                </a:moveTo>
                <a:lnTo>
                  <a:pt x="8313473" y="1087648"/>
                </a:lnTo>
                <a:lnTo>
                  <a:pt x="8292291" y="1087648"/>
                </a:lnTo>
                <a:cubicBezTo>
                  <a:pt x="8285231" y="1080588"/>
                  <a:pt x="8283468" y="1075293"/>
                  <a:pt x="8286997" y="1071762"/>
                </a:cubicBezTo>
                <a:cubicBezTo>
                  <a:pt x="8290527" y="1068232"/>
                  <a:pt x="8295821" y="1066467"/>
                  <a:pt x="8302883" y="1066467"/>
                </a:cubicBezTo>
                <a:close/>
                <a:moveTo>
                  <a:pt x="7974579" y="1066467"/>
                </a:moveTo>
                <a:cubicBezTo>
                  <a:pt x="7967519" y="1066467"/>
                  <a:pt x="7963990" y="1069998"/>
                  <a:pt x="7963990" y="1077058"/>
                </a:cubicBezTo>
                <a:lnTo>
                  <a:pt x="8016942" y="1098239"/>
                </a:lnTo>
                <a:cubicBezTo>
                  <a:pt x="8024002" y="1098239"/>
                  <a:pt x="8025767" y="1096474"/>
                  <a:pt x="8022237" y="1092944"/>
                </a:cubicBezTo>
                <a:cubicBezTo>
                  <a:pt x="8018706" y="1089413"/>
                  <a:pt x="8011646" y="1085883"/>
                  <a:pt x="8001056" y="1082354"/>
                </a:cubicBezTo>
                <a:cubicBezTo>
                  <a:pt x="7990465" y="1078823"/>
                  <a:pt x="7985171" y="1075293"/>
                  <a:pt x="7985171" y="1071762"/>
                </a:cubicBezTo>
                <a:cubicBezTo>
                  <a:pt x="7985171" y="1068232"/>
                  <a:pt x="7981640" y="1066467"/>
                  <a:pt x="7974579" y="1066467"/>
                </a:cubicBezTo>
                <a:close/>
                <a:moveTo>
                  <a:pt x="7932219" y="1066467"/>
                </a:moveTo>
                <a:lnTo>
                  <a:pt x="7942808" y="1077058"/>
                </a:lnTo>
                <a:cubicBezTo>
                  <a:pt x="7949869" y="1077058"/>
                  <a:pt x="7953398" y="1077058"/>
                  <a:pt x="7953398" y="1077058"/>
                </a:cubicBezTo>
                <a:cubicBezTo>
                  <a:pt x="7953398" y="1077058"/>
                  <a:pt x="7949869" y="1073527"/>
                  <a:pt x="7942808" y="1066467"/>
                </a:cubicBezTo>
                <a:close/>
                <a:moveTo>
                  <a:pt x="6153028" y="1066467"/>
                </a:moveTo>
                <a:lnTo>
                  <a:pt x="6184800" y="1077058"/>
                </a:lnTo>
                <a:lnTo>
                  <a:pt x="6195390" y="1077058"/>
                </a:lnTo>
                <a:lnTo>
                  <a:pt x="6205980" y="1087648"/>
                </a:lnTo>
                <a:cubicBezTo>
                  <a:pt x="6213042" y="1094708"/>
                  <a:pt x="6218336" y="1100004"/>
                  <a:pt x="6221866" y="1103533"/>
                </a:cubicBezTo>
                <a:cubicBezTo>
                  <a:pt x="6225396" y="1107064"/>
                  <a:pt x="6237752" y="1108829"/>
                  <a:pt x="6258932" y="1108829"/>
                </a:cubicBezTo>
                <a:cubicBezTo>
                  <a:pt x="6265994" y="1108829"/>
                  <a:pt x="6273053" y="1108829"/>
                  <a:pt x="6280114" y="1108829"/>
                </a:cubicBezTo>
                <a:cubicBezTo>
                  <a:pt x="6287174" y="1108829"/>
                  <a:pt x="6290704" y="1108829"/>
                  <a:pt x="6290704" y="1108829"/>
                </a:cubicBezTo>
                <a:cubicBezTo>
                  <a:pt x="6297765" y="1115889"/>
                  <a:pt x="6301294" y="1117654"/>
                  <a:pt x="6301294" y="1114125"/>
                </a:cubicBezTo>
                <a:cubicBezTo>
                  <a:pt x="6301294" y="1110594"/>
                  <a:pt x="6308354" y="1112360"/>
                  <a:pt x="6322476" y="1119419"/>
                </a:cubicBezTo>
                <a:cubicBezTo>
                  <a:pt x="6329536" y="1119419"/>
                  <a:pt x="6338361" y="1121184"/>
                  <a:pt x="6348950" y="1124714"/>
                </a:cubicBezTo>
                <a:cubicBezTo>
                  <a:pt x="6359542" y="1128245"/>
                  <a:pt x="6368367" y="1130010"/>
                  <a:pt x="6375428" y="1130010"/>
                </a:cubicBezTo>
                <a:lnTo>
                  <a:pt x="6386018" y="1130010"/>
                </a:lnTo>
                <a:cubicBezTo>
                  <a:pt x="6378957" y="1122950"/>
                  <a:pt x="6386018" y="1119419"/>
                  <a:pt x="6407198" y="1119419"/>
                </a:cubicBezTo>
                <a:lnTo>
                  <a:pt x="6428380" y="1119419"/>
                </a:lnTo>
                <a:cubicBezTo>
                  <a:pt x="6428380" y="1112360"/>
                  <a:pt x="6424850" y="1108829"/>
                  <a:pt x="6417788" y="1108829"/>
                </a:cubicBezTo>
                <a:cubicBezTo>
                  <a:pt x="6410728" y="1108829"/>
                  <a:pt x="6407198" y="1108829"/>
                  <a:pt x="6407198" y="1108829"/>
                </a:cubicBezTo>
                <a:cubicBezTo>
                  <a:pt x="6400138" y="1108829"/>
                  <a:pt x="6393079" y="1105298"/>
                  <a:pt x="6386018" y="1098239"/>
                </a:cubicBezTo>
                <a:lnTo>
                  <a:pt x="6375428" y="1098239"/>
                </a:lnTo>
                <a:lnTo>
                  <a:pt x="6370132" y="1098239"/>
                </a:lnTo>
                <a:cubicBezTo>
                  <a:pt x="6366602" y="1098239"/>
                  <a:pt x="6364836" y="1098239"/>
                  <a:pt x="6364836" y="1098239"/>
                </a:cubicBezTo>
                <a:cubicBezTo>
                  <a:pt x="6357776" y="1098239"/>
                  <a:pt x="6354246" y="1096474"/>
                  <a:pt x="6354246" y="1092944"/>
                </a:cubicBezTo>
                <a:cubicBezTo>
                  <a:pt x="6354246" y="1089413"/>
                  <a:pt x="6347186" y="1087648"/>
                  <a:pt x="6333066" y="1087648"/>
                </a:cubicBezTo>
                <a:cubicBezTo>
                  <a:pt x="6318946" y="1087648"/>
                  <a:pt x="6311884" y="1089413"/>
                  <a:pt x="6311884" y="1092944"/>
                </a:cubicBezTo>
                <a:cubicBezTo>
                  <a:pt x="6311884" y="1096474"/>
                  <a:pt x="6310120" y="1098239"/>
                  <a:pt x="6306590" y="1098239"/>
                </a:cubicBezTo>
                <a:cubicBezTo>
                  <a:pt x="6303060" y="1098239"/>
                  <a:pt x="6301294" y="1094708"/>
                  <a:pt x="6301294" y="1087648"/>
                </a:cubicBezTo>
                <a:cubicBezTo>
                  <a:pt x="6287174" y="1094708"/>
                  <a:pt x="6265994" y="1094708"/>
                  <a:pt x="6237752" y="1087648"/>
                </a:cubicBezTo>
                <a:cubicBezTo>
                  <a:pt x="6223632" y="1080588"/>
                  <a:pt x="6214805" y="1078823"/>
                  <a:pt x="6211276" y="1082354"/>
                </a:cubicBezTo>
                <a:cubicBezTo>
                  <a:pt x="6207746" y="1085883"/>
                  <a:pt x="6204216" y="1084118"/>
                  <a:pt x="6200686" y="1077058"/>
                </a:cubicBezTo>
                <a:cubicBezTo>
                  <a:pt x="6197156" y="1069998"/>
                  <a:pt x="6188330" y="1066467"/>
                  <a:pt x="6174209" y="1066467"/>
                </a:cubicBezTo>
                <a:cubicBezTo>
                  <a:pt x="6160090" y="1066467"/>
                  <a:pt x="6153028" y="1066467"/>
                  <a:pt x="6153028" y="1066467"/>
                </a:cubicBezTo>
                <a:close/>
                <a:moveTo>
                  <a:pt x="2337833" y="1061173"/>
                </a:moveTo>
                <a:cubicBezTo>
                  <a:pt x="2336068" y="1061173"/>
                  <a:pt x="2333420" y="1062937"/>
                  <a:pt x="2329890" y="1066467"/>
                </a:cubicBezTo>
                <a:lnTo>
                  <a:pt x="2340481" y="1066467"/>
                </a:lnTo>
                <a:cubicBezTo>
                  <a:pt x="2340481" y="1062937"/>
                  <a:pt x="2339598" y="1061173"/>
                  <a:pt x="2337833" y="1061173"/>
                </a:cubicBezTo>
                <a:close/>
                <a:moveTo>
                  <a:pt x="8324064" y="1055877"/>
                </a:moveTo>
                <a:cubicBezTo>
                  <a:pt x="8359364" y="1055877"/>
                  <a:pt x="8377016" y="1062937"/>
                  <a:pt x="8377016" y="1077058"/>
                </a:cubicBezTo>
                <a:lnTo>
                  <a:pt x="8366425" y="1066467"/>
                </a:lnTo>
                <a:cubicBezTo>
                  <a:pt x="8359364" y="1066467"/>
                  <a:pt x="8348773" y="1066467"/>
                  <a:pt x="8334654" y="1066467"/>
                </a:cubicBezTo>
                <a:close/>
                <a:moveTo>
                  <a:pt x="8186387" y="1055877"/>
                </a:moveTo>
                <a:cubicBezTo>
                  <a:pt x="8193449" y="1055877"/>
                  <a:pt x="8200508" y="1055877"/>
                  <a:pt x="8207569" y="1055877"/>
                </a:cubicBezTo>
                <a:lnTo>
                  <a:pt x="8239339" y="1066467"/>
                </a:lnTo>
                <a:cubicBezTo>
                  <a:pt x="8239339" y="1073527"/>
                  <a:pt x="8228750" y="1073527"/>
                  <a:pt x="8207569" y="1066467"/>
                </a:cubicBezTo>
                <a:close/>
                <a:moveTo>
                  <a:pt x="1747418" y="1055877"/>
                </a:moveTo>
                <a:cubicBezTo>
                  <a:pt x="1754477" y="1062937"/>
                  <a:pt x="1765068" y="1066467"/>
                  <a:pt x="1779189" y="1066467"/>
                </a:cubicBezTo>
                <a:cubicBezTo>
                  <a:pt x="1793309" y="1066467"/>
                  <a:pt x="1803900" y="1069998"/>
                  <a:pt x="1810960" y="1077058"/>
                </a:cubicBezTo>
                <a:lnTo>
                  <a:pt x="1832141" y="1087648"/>
                </a:lnTo>
                <a:cubicBezTo>
                  <a:pt x="1825080" y="1066467"/>
                  <a:pt x="1814491" y="1055877"/>
                  <a:pt x="1800370" y="1055877"/>
                </a:cubicBezTo>
                <a:cubicBezTo>
                  <a:pt x="1786249" y="1062937"/>
                  <a:pt x="1779189" y="1062937"/>
                  <a:pt x="1779189" y="1055877"/>
                </a:cubicBezTo>
                <a:cubicBezTo>
                  <a:pt x="1779189" y="1055877"/>
                  <a:pt x="1777423" y="1055877"/>
                  <a:pt x="1773893" y="1055877"/>
                </a:cubicBezTo>
                <a:cubicBezTo>
                  <a:pt x="1770364" y="1055877"/>
                  <a:pt x="1765068" y="1055877"/>
                  <a:pt x="1758008" y="1055877"/>
                </a:cubicBezTo>
                <a:close/>
                <a:moveTo>
                  <a:pt x="7495894" y="1053759"/>
                </a:moveTo>
                <a:lnTo>
                  <a:pt x="7508601" y="1055877"/>
                </a:lnTo>
                <a:lnTo>
                  <a:pt x="7498011" y="1055877"/>
                </a:lnTo>
                <a:close/>
                <a:moveTo>
                  <a:pt x="7487420" y="1045287"/>
                </a:moveTo>
                <a:lnTo>
                  <a:pt x="7495894" y="1053759"/>
                </a:lnTo>
                <a:lnTo>
                  <a:pt x="7492716" y="1053230"/>
                </a:lnTo>
                <a:cubicBezTo>
                  <a:pt x="7489186" y="1051465"/>
                  <a:pt x="7487420" y="1048817"/>
                  <a:pt x="7487420" y="1045287"/>
                </a:cubicBezTo>
                <a:close/>
                <a:moveTo>
                  <a:pt x="7445059" y="1045287"/>
                </a:moveTo>
                <a:cubicBezTo>
                  <a:pt x="7445059" y="1045287"/>
                  <a:pt x="7445059" y="1048817"/>
                  <a:pt x="7445059" y="1055877"/>
                </a:cubicBezTo>
                <a:cubicBezTo>
                  <a:pt x="7452120" y="1055877"/>
                  <a:pt x="7455649" y="1055877"/>
                  <a:pt x="7455649" y="1055877"/>
                </a:cubicBezTo>
                <a:lnTo>
                  <a:pt x="7466240" y="1055877"/>
                </a:lnTo>
                <a:cubicBezTo>
                  <a:pt x="7466240" y="1048817"/>
                  <a:pt x="7464474" y="1045287"/>
                  <a:pt x="7460944" y="1045287"/>
                </a:cubicBezTo>
                <a:cubicBezTo>
                  <a:pt x="7457415" y="1045287"/>
                  <a:pt x="7453884" y="1045287"/>
                  <a:pt x="7450355" y="1045287"/>
                </a:cubicBezTo>
                <a:cubicBezTo>
                  <a:pt x="7446824" y="1045287"/>
                  <a:pt x="7445059" y="1045287"/>
                  <a:pt x="7445059" y="1045287"/>
                </a:cubicBezTo>
                <a:close/>
                <a:moveTo>
                  <a:pt x="6227161" y="1045287"/>
                </a:moveTo>
                <a:cubicBezTo>
                  <a:pt x="6220101" y="1045287"/>
                  <a:pt x="6216572" y="1048817"/>
                  <a:pt x="6216572" y="1055877"/>
                </a:cubicBezTo>
                <a:cubicBezTo>
                  <a:pt x="6216572" y="1055877"/>
                  <a:pt x="6220101" y="1055877"/>
                  <a:pt x="6227161" y="1055877"/>
                </a:cubicBezTo>
                <a:close/>
                <a:moveTo>
                  <a:pt x="8790041" y="1034696"/>
                </a:moveTo>
                <a:lnTo>
                  <a:pt x="8811222" y="1045287"/>
                </a:lnTo>
                <a:lnTo>
                  <a:pt x="8800632" y="1045287"/>
                </a:lnTo>
                <a:cubicBezTo>
                  <a:pt x="8793570" y="1038227"/>
                  <a:pt x="8790041" y="1034696"/>
                  <a:pt x="8790041" y="1034696"/>
                </a:cubicBezTo>
                <a:close/>
                <a:moveTo>
                  <a:pt x="8249931" y="1034696"/>
                </a:moveTo>
                <a:cubicBezTo>
                  <a:pt x="8256991" y="1034696"/>
                  <a:pt x="8260521" y="1038227"/>
                  <a:pt x="8260521" y="1045287"/>
                </a:cubicBezTo>
                <a:lnTo>
                  <a:pt x="8249931" y="1045287"/>
                </a:lnTo>
                <a:cubicBezTo>
                  <a:pt x="8242869" y="1038227"/>
                  <a:pt x="8242869" y="1034696"/>
                  <a:pt x="8249931" y="1034696"/>
                </a:cubicBezTo>
                <a:close/>
                <a:moveTo>
                  <a:pt x="2181625" y="1034696"/>
                </a:moveTo>
                <a:cubicBezTo>
                  <a:pt x="2188685" y="1034696"/>
                  <a:pt x="2192215" y="1036461"/>
                  <a:pt x="2192215" y="1039992"/>
                </a:cubicBezTo>
                <a:cubicBezTo>
                  <a:pt x="2192215" y="1043522"/>
                  <a:pt x="2188685" y="1045287"/>
                  <a:pt x="2181625" y="1045287"/>
                </a:cubicBezTo>
                <a:lnTo>
                  <a:pt x="2192215" y="1066467"/>
                </a:lnTo>
                <a:lnTo>
                  <a:pt x="2213396" y="1077058"/>
                </a:lnTo>
                <a:cubicBezTo>
                  <a:pt x="2213396" y="1084118"/>
                  <a:pt x="2216926" y="1089413"/>
                  <a:pt x="2223986" y="1092944"/>
                </a:cubicBezTo>
                <a:cubicBezTo>
                  <a:pt x="2231046" y="1096474"/>
                  <a:pt x="2241637" y="1098239"/>
                  <a:pt x="2255757" y="1098239"/>
                </a:cubicBezTo>
                <a:cubicBezTo>
                  <a:pt x="2262817" y="1098239"/>
                  <a:pt x="2268114" y="1100004"/>
                  <a:pt x="2271642" y="1103533"/>
                </a:cubicBezTo>
                <a:cubicBezTo>
                  <a:pt x="2275172" y="1107064"/>
                  <a:pt x="2280468" y="1108829"/>
                  <a:pt x="2287529" y="1108829"/>
                </a:cubicBezTo>
                <a:lnTo>
                  <a:pt x="2298119" y="1108829"/>
                </a:lnTo>
                <a:cubicBezTo>
                  <a:pt x="2305179" y="1101769"/>
                  <a:pt x="2310474" y="1100004"/>
                  <a:pt x="2314005" y="1103533"/>
                </a:cubicBezTo>
                <a:cubicBezTo>
                  <a:pt x="2317535" y="1107064"/>
                  <a:pt x="2324594" y="1108829"/>
                  <a:pt x="2335186" y="1108829"/>
                </a:cubicBezTo>
                <a:cubicBezTo>
                  <a:pt x="2345776" y="1108829"/>
                  <a:pt x="2351071" y="1108829"/>
                  <a:pt x="2351071" y="1108829"/>
                </a:cubicBezTo>
                <a:lnTo>
                  <a:pt x="2340481" y="1119419"/>
                </a:lnTo>
                <a:lnTo>
                  <a:pt x="2329890" y="1130010"/>
                </a:lnTo>
                <a:cubicBezTo>
                  <a:pt x="2336950" y="1130010"/>
                  <a:pt x="2340481" y="1133541"/>
                  <a:pt x="2340481" y="1140600"/>
                </a:cubicBezTo>
                <a:cubicBezTo>
                  <a:pt x="2340481" y="1147660"/>
                  <a:pt x="2347541" y="1154721"/>
                  <a:pt x="2361662" y="1161781"/>
                </a:cubicBezTo>
                <a:cubicBezTo>
                  <a:pt x="2347541" y="1161781"/>
                  <a:pt x="2340481" y="1163546"/>
                  <a:pt x="2340481" y="1167077"/>
                </a:cubicBezTo>
                <a:cubicBezTo>
                  <a:pt x="2340481" y="1170606"/>
                  <a:pt x="2347541" y="1172371"/>
                  <a:pt x="2361662" y="1172371"/>
                </a:cubicBezTo>
                <a:cubicBezTo>
                  <a:pt x="2361662" y="1179431"/>
                  <a:pt x="2365192" y="1182962"/>
                  <a:pt x="2372252" y="1182962"/>
                </a:cubicBezTo>
                <a:cubicBezTo>
                  <a:pt x="2372252" y="1182962"/>
                  <a:pt x="2375782" y="1184727"/>
                  <a:pt x="2382842" y="1188258"/>
                </a:cubicBezTo>
                <a:cubicBezTo>
                  <a:pt x="2389902" y="1191787"/>
                  <a:pt x="2400493" y="1193552"/>
                  <a:pt x="2414614" y="1193552"/>
                </a:cubicBezTo>
                <a:cubicBezTo>
                  <a:pt x="2421673" y="1193552"/>
                  <a:pt x="2428734" y="1195317"/>
                  <a:pt x="2435794" y="1198848"/>
                </a:cubicBezTo>
                <a:cubicBezTo>
                  <a:pt x="2442854" y="1202378"/>
                  <a:pt x="2449915" y="1204143"/>
                  <a:pt x="2456975" y="1204143"/>
                </a:cubicBezTo>
                <a:cubicBezTo>
                  <a:pt x="2464034" y="1225324"/>
                  <a:pt x="2474625" y="1228854"/>
                  <a:pt x="2488746" y="1214733"/>
                </a:cubicBezTo>
                <a:cubicBezTo>
                  <a:pt x="2495806" y="1214733"/>
                  <a:pt x="2501103" y="1216498"/>
                  <a:pt x="2504632" y="1220029"/>
                </a:cubicBezTo>
                <a:cubicBezTo>
                  <a:pt x="2508162" y="1223558"/>
                  <a:pt x="2513458" y="1221793"/>
                  <a:pt x="2520518" y="1214733"/>
                </a:cubicBezTo>
                <a:cubicBezTo>
                  <a:pt x="2527577" y="1214733"/>
                  <a:pt x="2532874" y="1216498"/>
                  <a:pt x="2536402" y="1220029"/>
                </a:cubicBezTo>
                <a:cubicBezTo>
                  <a:pt x="2539934" y="1223558"/>
                  <a:pt x="2541698" y="1225324"/>
                  <a:pt x="2541698" y="1225324"/>
                </a:cubicBezTo>
                <a:cubicBezTo>
                  <a:pt x="2555819" y="1232383"/>
                  <a:pt x="2566410" y="1235914"/>
                  <a:pt x="2573470" y="1235914"/>
                </a:cubicBezTo>
                <a:lnTo>
                  <a:pt x="2573470" y="1225324"/>
                </a:lnTo>
                <a:cubicBezTo>
                  <a:pt x="2566410" y="1225324"/>
                  <a:pt x="2548758" y="1220029"/>
                  <a:pt x="2520518" y="1209437"/>
                </a:cubicBezTo>
                <a:cubicBezTo>
                  <a:pt x="2492277" y="1198848"/>
                  <a:pt x="2474625" y="1190022"/>
                  <a:pt x="2467566" y="1182962"/>
                </a:cubicBezTo>
                <a:lnTo>
                  <a:pt x="2456975" y="1182962"/>
                </a:lnTo>
                <a:cubicBezTo>
                  <a:pt x="2456975" y="1190022"/>
                  <a:pt x="2446385" y="1190022"/>
                  <a:pt x="2425203" y="1182962"/>
                </a:cubicBezTo>
                <a:cubicBezTo>
                  <a:pt x="2425203" y="1182962"/>
                  <a:pt x="2421673" y="1181197"/>
                  <a:pt x="2414614" y="1177666"/>
                </a:cubicBezTo>
                <a:cubicBezTo>
                  <a:pt x="2407554" y="1174137"/>
                  <a:pt x="2404023" y="1172371"/>
                  <a:pt x="2404023" y="1172371"/>
                </a:cubicBezTo>
                <a:cubicBezTo>
                  <a:pt x="2404023" y="1172371"/>
                  <a:pt x="2400493" y="1170606"/>
                  <a:pt x="2393433" y="1167077"/>
                </a:cubicBezTo>
                <a:cubicBezTo>
                  <a:pt x="2386373" y="1163546"/>
                  <a:pt x="2382842" y="1158250"/>
                  <a:pt x="2382842" y="1151191"/>
                </a:cubicBezTo>
                <a:lnTo>
                  <a:pt x="2382842" y="1140600"/>
                </a:lnTo>
                <a:cubicBezTo>
                  <a:pt x="2396963" y="1140600"/>
                  <a:pt x="2411084" y="1144131"/>
                  <a:pt x="2425203" y="1151191"/>
                </a:cubicBezTo>
                <a:cubicBezTo>
                  <a:pt x="2460505" y="1158250"/>
                  <a:pt x="2488746" y="1168841"/>
                  <a:pt x="2509927" y="1182962"/>
                </a:cubicBezTo>
                <a:cubicBezTo>
                  <a:pt x="2516988" y="1190022"/>
                  <a:pt x="2525813" y="1193552"/>
                  <a:pt x="2536402" y="1193552"/>
                </a:cubicBezTo>
                <a:cubicBezTo>
                  <a:pt x="2546995" y="1193552"/>
                  <a:pt x="2555819" y="1193552"/>
                  <a:pt x="2562879" y="1193552"/>
                </a:cubicBezTo>
                <a:lnTo>
                  <a:pt x="2573470" y="1193552"/>
                </a:lnTo>
                <a:cubicBezTo>
                  <a:pt x="2573470" y="1186493"/>
                  <a:pt x="2569938" y="1182962"/>
                  <a:pt x="2562879" y="1182962"/>
                </a:cubicBezTo>
                <a:cubicBezTo>
                  <a:pt x="2555819" y="1182962"/>
                  <a:pt x="2538168" y="1179431"/>
                  <a:pt x="2509927" y="1172371"/>
                </a:cubicBezTo>
                <a:lnTo>
                  <a:pt x="2478156" y="1151191"/>
                </a:lnTo>
                <a:cubicBezTo>
                  <a:pt x="2478156" y="1144131"/>
                  <a:pt x="2479922" y="1140600"/>
                  <a:pt x="2483450" y="1140600"/>
                </a:cubicBezTo>
                <a:cubicBezTo>
                  <a:pt x="2486982" y="1140600"/>
                  <a:pt x="2488746" y="1144131"/>
                  <a:pt x="2488746" y="1151191"/>
                </a:cubicBezTo>
                <a:lnTo>
                  <a:pt x="2499337" y="1151191"/>
                </a:lnTo>
                <a:lnTo>
                  <a:pt x="2520518" y="1151191"/>
                </a:lnTo>
                <a:cubicBezTo>
                  <a:pt x="2527577" y="1158250"/>
                  <a:pt x="2532874" y="1158250"/>
                  <a:pt x="2536402" y="1151191"/>
                </a:cubicBezTo>
                <a:cubicBezTo>
                  <a:pt x="2539934" y="1144131"/>
                  <a:pt x="2545229" y="1144131"/>
                  <a:pt x="2552289" y="1151191"/>
                </a:cubicBezTo>
                <a:lnTo>
                  <a:pt x="2562879" y="1161781"/>
                </a:lnTo>
                <a:lnTo>
                  <a:pt x="2552289" y="1161781"/>
                </a:lnTo>
                <a:lnTo>
                  <a:pt x="2541698" y="1161781"/>
                </a:lnTo>
                <a:cubicBezTo>
                  <a:pt x="2541698" y="1161781"/>
                  <a:pt x="2545229" y="1163546"/>
                  <a:pt x="2552289" y="1167077"/>
                </a:cubicBezTo>
                <a:cubicBezTo>
                  <a:pt x="2559349" y="1170606"/>
                  <a:pt x="2566410" y="1172371"/>
                  <a:pt x="2573470" y="1172371"/>
                </a:cubicBezTo>
                <a:lnTo>
                  <a:pt x="2594650" y="1172371"/>
                </a:lnTo>
                <a:lnTo>
                  <a:pt x="2615831" y="1182962"/>
                </a:lnTo>
                <a:cubicBezTo>
                  <a:pt x="2622892" y="1182962"/>
                  <a:pt x="2629952" y="1184727"/>
                  <a:pt x="2637012" y="1188258"/>
                </a:cubicBezTo>
                <a:cubicBezTo>
                  <a:pt x="2644072" y="1191787"/>
                  <a:pt x="2647602" y="1193552"/>
                  <a:pt x="2647602" y="1193552"/>
                </a:cubicBezTo>
                <a:cubicBezTo>
                  <a:pt x="2647602" y="1193552"/>
                  <a:pt x="2652899" y="1197083"/>
                  <a:pt x="2663488" y="1204143"/>
                </a:cubicBezTo>
                <a:cubicBezTo>
                  <a:pt x="2674080" y="1211202"/>
                  <a:pt x="2681138" y="1212968"/>
                  <a:pt x="2684669" y="1209437"/>
                </a:cubicBezTo>
                <a:cubicBezTo>
                  <a:pt x="2688200" y="1205908"/>
                  <a:pt x="2691729" y="1205908"/>
                  <a:pt x="2695259" y="1209437"/>
                </a:cubicBezTo>
                <a:cubicBezTo>
                  <a:pt x="2698790" y="1212968"/>
                  <a:pt x="2704085" y="1216498"/>
                  <a:pt x="2711145" y="1220029"/>
                </a:cubicBezTo>
                <a:cubicBezTo>
                  <a:pt x="2718205" y="1223558"/>
                  <a:pt x="2719971" y="1221793"/>
                  <a:pt x="2716440" y="1214733"/>
                </a:cubicBezTo>
                <a:cubicBezTo>
                  <a:pt x="2712911" y="1207673"/>
                  <a:pt x="2718205" y="1204143"/>
                  <a:pt x="2732326" y="1204143"/>
                </a:cubicBezTo>
                <a:cubicBezTo>
                  <a:pt x="2746447" y="1204143"/>
                  <a:pt x="2753506" y="1204143"/>
                  <a:pt x="2753506" y="1204143"/>
                </a:cubicBezTo>
                <a:lnTo>
                  <a:pt x="2679374" y="1182962"/>
                </a:lnTo>
                <a:cubicBezTo>
                  <a:pt x="2672313" y="1175902"/>
                  <a:pt x="2667019" y="1172371"/>
                  <a:pt x="2663488" y="1172371"/>
                </a:cubicBezTo>
                <a:cubicBezTo>
                  <a:pt x="2659957" y="1172371"/>
                  <a:pt x="2658193" y="1172371"/>
                  <a:pt x="2658193" y="1172371"/>
                </a:cubicBezTo>
                <a:cubicBezTo>
                  <a:pt x="2658193" y="1172371"/>
                  <a:pt x="2647602" y="1172371"/>
                  <a:pt x="2626422" y="1172371"/>
                </a:cubicBezTo>
                <a:lnTo>
                  <a:pt x="2594650" y="1161781"/>
                </a:lnTo>
                <a:lnTo>
                  <a:pt x="2573470" y="1151191"/>
                </a:lnTo>
                <a:lnTo>
                  <a:pt x="2562879" y="1140600"/>
                </a:lnTo>
                <a:cubicBezTo>
                  <a:pt x="2562879" y="1140600"/>
                  <a:pt x="2554053" y="1137070"/>
                  <a:pt x="2536402" y="1130010"/>
                </a:cubicBezTo>
                <a:cubicBezTo>
                  <a:pt x="2518752" y="1122950"/>
                  <a:pt x="2502867" y="1119419"/>
                  <a:pt x="2488746" y="1119419"/>
                </a:cubicBezTo>
                <a:cubicBezTo>
                  <a:pt x="2481686" y="1119419"/>
                  <a:pt x="2478156" y="1119419"/>
                  <a:pt x="2478156" y="1119419"/>
                </a:cubicBezTo>
                <a:lnTo>
                  <a:pt x="2467566" y="1098239"/>
                </a:lnTo>
                <a:cubicBezTo>
                  <a:pt x="2460505" y="1098239"/>
                  <a:pt x="2455210" y="1096474"/>
                  <a:pt x="2451680" y="1092944"/>
                </a:cubicBezTo>
                <a:cubicBezTo>
                  <a:pt x="2448151" y="1089413"/>
                  <a:pt x="2441090" y="1087648"/>
                  <a:pt x="2430498" y="1087648"/>
                </a:cubicBezTo>
                <a:cubicBezTo>
                  <a:pt x="2419909" y="1087648"/>
                  <a:pt x="2412848" y="1087648"/>
                  <a:pt x="2409317" y="1087648"/>
                </a:cubicBezTo>
                <a:cubicBezTo>
                  <a:pt x="2405788" y="1087648"/>
                  <a:pt x="2400493" y="1087648"/>
                  <a:pt x="2393433" y="1087648"/>
                </a:cubicBezTo>
                <a:cubicBezTo>
                  <a:pt x="2372252" y="1073527"/>
                  <a:pt x="2351071" y="1069998"/>
                  <a:pt x="2329890" y="1077058"/>
                </a:cubicBezTo>
                <a:cubicBezTo>
                  <a:pt x="2322830" y="1077058"/>
                  <a:pt x="2317535" y="1073527"/>
                  <a:pt x="2314005" y="1066467"/>
                </a:cubicBezTo>
                <a:cubicBezTo>
                  <a:pt x="2310474" y="1059408"/>
                  <a:pt x="2305179" y="1057642"/>
                  <a:pt x="2298119" y="1061173"/>
                </a:cubicBezTo>
                <a:cubicBezTo>
                  <a:pt x="2291059" y="1064702"/>
                  <a:pt x="2283998" y="1062937"/>
                  <a:pt x="2276938" y="1055877"/>
                </a:cubicBezTo>
                <a:cubicBezTo>
                  <a:pt x="2269878" y="1048817"/>
                  <a:pt x="2261053" y="1045287"/>
                  <a:pt x="2250461" y="1045287"/>
                </a:cubicBezTo>
                <a:cubicBezTo>
                  <a:pt x="2239871" y="1045287"/>
                  <a:pt x="2229282" y="1043522"/>
                  <a:pt x="2218690" y="1039992"/>
                </a:cubicBezTo>
                <a:cubicBezTo>
                  <a:pt x="2208101" y="1036461"/>
                  <a:pt x="2199275" y="1034696"/>
                  <a:pt x="2192215" y="1034696"/>
                </a:cubicBezTo>
                <a:close/>
                <a:moveTo>
                  <a:pt x="667195" y="1034696"/>
                </a:moveTo>
                <a:cubicBezTo>
                  <a:pt x="667195" y="1034696"/>
                  <a:pt x="672491" y="1038227"/>
                  <a:pt x="683080" y="1045287"/>
                </a:cubicBezTo>
                <a:cubicBezTo>
                  <a:pt x="693672" y="1052346"/>
                  <a:pt x="702497" y="1059408"/>
                  <a:pt x="709557" y="1066467"/>
                </a:cubicBezTo>
                <a:lnTo>
                  <a:pt x="730738" y="1077058"/>
                </a:lnTo>
                <a:cubicBezTo>
                  <a:pt x="716617" y="1077058"/>
                  <a:pt x="709557" y="1077058"/>
                  <a:pt x="709557" y="1077058"/>
                </a:cubicBezTo>
                <a:close/>
                <a:moveTo>
                  <a:pt x="8768861" y="1024106"/>
                </a:moveTo>
                <a:cubicBezTo>
                  <a:pt x="8775920" y="1024106"/>
                  <a:pt x="8779451" y="1027636"/>
                  <a:pt x="8779451" y="1034696"/>
                </a:cubicBezTo>
                <a:cubicBezTo>
                  <a:pt x="8772391" y="1034696"/>
                  <a:pt x="8765332" y="1034696"/>
                  <a:pt x="8758270" y="1034696"/>
                </a:cubicBezTo>
                <a:close/>
                <a:moveTo>
                  <a:pt x="8218160" y="1024106"/>
                </a:moveTo>
                <a:lnTo>
                  <a:pt x="8228750" y="1034696"/>
                </a:lnTo>
                <a:lnTo>
                  <a:pt x="8218160" y="1034696"/>
                </a:lnTo>
                <a:cubicBezTo>
                  <a:pt x="8218160" y="1027636"/>
                  <a:pt x="8218160" y="1024106"/>
                  <a:pt x="8218160" y="1024106"/>
                </a:cubicBezTo>
                <a:close/>
                <a:moveTo>
                  <a:pt x="8133435" y="1024106"/>
                </a:moveTo>
                <a:cubicBezTo>
                  <a:pt x="8133435" y="1031166"/>
                  <a:pt x="8136965" y="1034696"/>
                  <a:pt x="8144027" y="1034696"/>
                </a:cubicBezTo>
                <a:lnTo>
                  <a:pt x="8154617" y="1024106"/>
                </a:lnTo>
                <a:close/>
                <a:moveTo>
                  <a:pt x="7445059" y="1024106"/>
                </a:moveTo>
                <a:cubicBezTo>
                  <a:pt x="7445059" y="1024106"/>
                  <a:pt x="7446824" y="1025871"/>
                  <a:pt x="7450355" y="1029400"/>
                </a:cubicBezTo>
                <a:cubicBezTo>
                  <a:pt x="7453884" y="1032931"/>
                  <a:pt x="7459178" y="1034696"/>
                  <a:pt x="7466240" y="1034696"/>
                </a:cubicBezTo>
                <a:cubicBezTo>
                  <a:pt x="7473300" y="1041756"/>
                  <a:pt x="7478596" y="1048817"/>
                  <a:pt x="7482126" y="1055877"/>
                </a:cubicBezTo>
                <a:cubicBezTo>
                  <a:pt x="7485655" y="1062937"/>
                  <a:pt x="7490951" y="1066467"/>
                  <a:pt x="7498011" y="1066467"/>
                </a:cubicBezTo>
                <a:cubicBezTo>
                  <a:pt x="7505072" y="1066467"/>
                  <a:pt x="7510367" y="1066467"/>
                  <a:pt x="7513896" y="1066467"/>
                </a:cubicBezTo>
                <a:cubicBezTo>
                  <a:pt x="7517426" y="1066467"/>
                  <a:pt x="7519192" y="1069998"/>
                  <a:pt x="7519192" y="1077058"/>
                </a:cubicBezTo>
                <a:lnTo>
                  <a:pt x="7529782" y="1077058"/>
                </a:lnTo>
                <a:lnTo>
                  <a:pt x="7508601" y="1055877"/>
                </a:lnTo>
                <a:lnTo>
                  <a:pt x="7519192" y="1055877"/>
                </a:lnTo>
                <a:lnTo>
                  <a:pt x="7572144" y="1066467"/>
                </a:lnTo>
                <a:cubicBezTo>
                  <a:pt x="7593326" y="1073527"/>
                  <a:pt x="7614505" y="1080588"/>
                  <a:pt x="7635686" y="1087648"/>
                </a:cubicBezTo>
                <a:cubicBezTo>
                  <a:pt x="7678048" y="1101769"/>
                  <a:pt x="7706290" y="1108829"/>
                  <a:pt x="7720409" y="1108829"/>
                </a:cubicBezTo>
                <a:cubicBezTo>
                  <a:pt x="7727471" y="1108829"/>
                  <a:pt x="7731000" y="1110594"/>
                  <a:pt x="7731000" y="1114125"/>
                </a:cubicBezTo>
                <a:cubicBezTo>
                  <a:pt x="7731000" y="1117654"/>
                  <a:pt x="7739826" y="1121184"/>
                  <a:pt x="7757476" y="1124714"/>
                </a:cubicBezTo>
                <a:cubicBezTo>
                  <a:pt x="7775128" y="1128245"/>
                  <a:pt x="7789248" y="1131775"/>
                  <a:pt x="7799838" y="1135306"/>
                </a:cubicBezTo>
                <a:cubicBezTo>
                  <a:pt x="7810428" y="1138835"/>
                  <a:pt x="7821019" y="1138835"/>
                  <a:pt x="7831609" y="1135306"/>
                </a:cubicBezTo>
                <a:cubicBezTo>
                  <a:pt x="7842200" y="1131775"/>
                  <a:pt x="7847494" y="1130010"/>
                  <a:pt x="7847494" y="1130010"/>
                </a:cubicBezTo>
                <a:cubicBezTo>
                  <a:pt x="7861615" y="1130010"/>
                  <a:pt x="7861615" y="1126479"/>
                  <a:pt x="7847494" y="1119419"/>
                </a:cubicBezTo>
                <a:cubicBezTo>
                  <a:pt x="7840434" y="1119419"/>
                  <a:pt x="7833375" y="1115889"/>
                  <a:pt x="7826313" y="1108829"/>
                </a:cubicBezTo>
                <a:cubicBezTo>
                  <a:pt x="7812194" y="1108829"/>
                  <a:pt x="7801604" y="1107064"/>
                  <a:pt x="7794542" y="1103533"/>
                </a:cubicBezTo>
                <a:cubicBezTo>
                  <a:pt x="7787482" y="1100004"/>
                  <a:pt x="7782186" y="1098239"/>
                  <a:pt x="7778656" y="1098239"/>
                </a:cubicBezTo>
                <a:cubicBezTo>
                  <a:pt x="7775128" y="1098239"/>
                  <a:pt x="7769832" y="1096474"/>
                  <a:pt x="7762772" y="1092944"/>
                </a:cubicBezTo>
                <a:cubicBezTo>
                  <a:pt x="7755711" y="1089413"/>
                  <a:pt x="7748652" y="1087648"/>
                  <a:pt x="7741590" y="1087648"/>
                </a:cubicBezTo>
                <a:cubicBezTo>
                  <a:pt x="7699230" y="1087648"/>
                  <a:pt x="7678048" y="1084118"/>
                  <a:pt x="7678048" y="1077058"/>
                </a:cubicBezTo>
                <a:lnTo>
                  <a:pt x="7678048" y="1066467"/>
                </a:lnTo>
                <a:cubicBezTo>
                  <a:pt x="7678048" y="1066467"/>
                  <a:pt x="7674519" y="1066467"/>
                  <a:pt x="7667457" y="1066467"/>
                </a:cubicBezTo>
                <a:lnTo>
                  <a:pt x="7646278" y="1066467"/>
                </a:lnTo>
                <a:cubicBezTo>
                  <a:pt x="7639216" y="1066467"/>
                  <a:pt x="7632156" y="1064702"/>
                  <a:pt x="7625096" y="1061173"/>
                </a:cubicBezTo>
                <a:cubicBezTo>
                  <a:pt x="7618034" y="1057642"/>
                  <a:pt x="7612740" y="1055877"/>
                  <a:pt x="7609211" y="1055877"/>
                </a:cubicBezTo>
                <a:cubicBezTo>
                  <a:pt x="7605682" y="1055877"/>
                  <a:pt x="7602149" y="1055877"/>
                  <a:pt x="7598620" y="1055877"/>
                </a:cubicBezTo>
                <a:cubicBezTo>
                  <a:pt x="7595090" y="1055877"/>
                  <a:pt x="7593326" y="1055877"/>
                  <a:pt x="7593326" y="1055877"/>
                </a:cubicBezTo>
                <a:lnTo>
                  <a:pt x="7561553" y="1045287"/>
                </a:lnTo>
                <a:lnTo>
                  <a:pt x="7519192" y="1034696"/>
                </a:lnTo>
                <a:lnTo>
                  <a:pt x="7487420" y="1024106"/>
                </a:lnTo>
                <a:cubicBezTo>
                  <a:pt x="7487420" y="1031166"/>
                  <a:pt x="7480360" y="1031166"/>
                  <a:pt x="7466240" y="1024106"/>
                </a:cubicBezTo>
                <a:close/>
                <a:moveTo>
                  <a:pt x="7032033" y="1024106"/>
                </a:moveTo>
                <a:lnTo>
                  <a:pt x="7084985" y="1045287"/>
                </a:lnTo>
                <a:cubicBezTo>
                  <a:pt x="7084985" y="1038227"/>
                  <a:pt x="7077924" y="1032931"/>
                  <a:pt x="7063804" y="1029400"/>
                </a:cubicBezTo>
                <a:cubicBezTo>
                  <a:pt x="7049684" y="1025871"/>
                  <a:pt x="7039093" y="1024106"/>
                  <a:pt x="7032033" y="1024106"/>
                </a:cubicBezTo>
                <a:close/>
                <a:moveTo>
                  <a:pt x="2891182" y="1024106"/>
                </a:moveTo>
                <a:lnTo>
                  <a:pt x="2901772" y="1034696"/>
                </a:lnTo>
                <a:lnTo>
                  <a:pt x="2901772" y="1024106"/>
                </a:lnTo>
                <a:cubicBezTo>
                  <a:pt x="2901772" y="1024106"/>
                  <a:pt x="2898242" y="1024106"/>
                  <a:pt x="2891182" y="1024106"/>
                </a:cubicBezTo>
                <a:close/>
                <a:moveTo>
                  <a:pt x="1503839" y="1024106"/>
                </a:moveTo>
                <a:lnTo>
                  <a:pt x="1514429" y="1032049"/>
                </a:lnTo>
                <a:cubicBezTo>
                  <a:pt x="1517959" y="1033814"/>
                  <a:pt x="1521489" y="1034696"/>
                  <a:pt x="1525019" y="1034696"/>
                </a:cubicBezTo>
                <a:close/>
                <a:moveTo>
                  <a:pt x="783690" y="1024106"/>
                </a:moveTo>
                <a:lnTo>
                  <a:pt x="804871" y="1024106"/>
                </a:lnTo>
                <a:cubicBezTo>
                  <a:pt x="811932" y="1031166"/>
                  <a:pt x="818991" y="1034696"/>
                  <a:pt x="826051" y="1034696"/>
                </a:cubicBezTo>
                <a:lnTo>
                  <a:pt x="826051" y="1045287"/>
                </a:lnTo>
                <a:cubicBezTo>
                  <a:pt x="811932" y="1038227"/>
                  <a:pt x="803105" y="1034696"/>
                  <a:pt x="799576" y="1034696"/>
                </a:cubicBezTo>
                <a:cubicBezTo>
                  <a:pt x="796047" y="1034696"/>
                  <a:pt x="790751" y="1031166"/>
                  <a:pt x="783690" y="1024106"/>
                </a:cubicBezTo>
                <a:close/>
                <a:moveTo>
                  <a:pt x="8737089" y="1013515"/>
                </a:moveTo>
                <a:lnTo>
                  <a:pt x="8747679" y="1024106"/>
                </a:lnTo>
                <a:lnTo>
                  <a:pt x="8737089" y="1024106"/>
                </a:lnTo>
                <a:close/>
                <a:moveTo>
                  <a:pt x="8112254" y="1013515"/>
                </a:moveTo>
                <a:lnTo>
                  <a:pt x="8112254" y="1024106"/>
                </a:lnTo>
                <a:lnTo>
                  <a:pt x="8122846" y="1024106"/>
                </a:lnTo>
                <a:cubicBezTo>
                  <a:pt x="8122846" y="1024106"/>
                  <a:pt x="8119316" y="1020575"/>
                  <a:pt x="8112254" y="1013515"/>
                </a:cubicBezTo>
                <a:close/>
                <a:moveTo>
                  <a:pt x="8091075" y="1013515"/>
                </a:moveTo>
                <a:cubicBezTo>
                  <a:pt x="8091075" y="1020575"/>
                  <a:pt x="8092839" y="1024106"/>
                  <a:pt x="8096369" y="1024106"/>
                </a:cubicBezTo>
                <a:cubicBezTo>
                  <a:pt x="8099898" y="1024106"/>
                  <a:pt x="8101664" y="1022341"/>
                  <a:pt x="8101664" y="1018810"/>
                </a:cubicBezTo>
                <a:cubicBezTo>
                  <a:pt x="8101664" y="1015279"/>
                  <a:pt x="8098135" y="1013515"/>
                  <a:pt x="8091075" y="1013515"/>
                </a:cubicBezTo>
                <a:close/>
                <a:moveTo>
                  <a:pt x="7783952" y="1013515"/>
                </a:moveTo>
                <a:lnTo>
                  <a:pt x="7794542" y="1024106"/>
                </a:lnTo>
                <a:lnTo>
                  <a:pt x="7826313" y="1034696"/>
                </a:lnTo>
                <a:lnTo>
                  <a:pt x="7836904" y="1034696"/>
                </a:lnTo>
                <a:cubicBezTo>
                  <a:pt x="7836904" y="1027636"/>
                  <a:pt x="7829844" y="1022341"/>
                  <a:pt x="7815724" y="1018810"/>
                </a:cubicBezTo>
                <a:cubicBezTo>
                  <a:pt x="7801604" y="1015279"/>
                  <a:pt x="7791012" y="1013515"/>
                  <a:pt x="7783952" y="1013515"/>
                </a:cubicBezTo>
                <a:close/>
                <a:moveTo>
                  <a:pt x="2340481" y="1013515"/>
                </a:moveTo>
                <a:cubicBezTo>
                  <a:pt x="2340481" y="1013515"/>
                  <a:pt x="2351071" y="1017046"/>
                  <a:pt x="2372252" y="1024106"/>
                </a:cubicBezTo>
                <a:cubicBezTo>
                  <a:pt x="2393433" y="1031166"/>
                  <a:pt x="2411084" y="1038227"/>
                  <a:pt x="2425203" y="1045287"/>
                </a:cubicBezTo>
                <a:lnTo>
                  <a:pt x="2446385" y="1055877"/>
                </a:lnTo>
                <a:cubicBezTo>
                  <a:pt x="2460505" y="1055877"/>
                  <a:pt x="2467566" y="1057642"/>
                  <a:pt x="2467566" y="1061173"/>
                </a:cubicBezTo>
                <a:cubicBezTo>
                  <a:pt x="2467566" y="1064702"/>
                  <a:pt x="2474625" y="1066467"/>
                  <a:pt x="2488746" y="1066467"/>
                </a:cubicBezTo>
                <a:lnTo>
                  <a:pt x="2499337" y="1066467"/>
                </a:lnTo>
                <a:cubicBezTo>
                  <a:pt x="2499337" y="1073527"/>
                  <a:pt x="2506397" y="1077058"/>
                  <a:pt x="2520518" y="1077058"/>
                </a:cubicBezTo>
                <a:cubicBezTo>
                  <a:pt x="2534638" y="1077058"/>
                  <a:pt x="2552289" y="1080588"/>
                  <a:pt x="2573470" y="1087648"/>
                </a:cubicBezTo>
                <a:lnTo>
                  <a:pt x="2594650" y="1087648"/>
                </a:lnTo>
                <a:cubicBezTo>
                  <a:pt x="2587591" y="1080588"/>
                  <a:pt x="2575234" y="1075293"/>
                  <a:pt x="2557584" y="1071762"/>
                </a:cubicBezTo>
                <a:cubicBezTo>
                  <a:pt x="2539934" y="1068232"/>
                  <a:pt x="2524048" y="1062937"/>
                  <a:pt x="2509927" y="1055877"/>
                </a:cubicBezTo>
                <a:cubicBezTo>
                  <a:pt x="2481686" y="1048817"/>
                  <a:pt x="2464034" y="1045287"/>
                  <a:pt x="2456975" y="1045287"/>
                </a:cubicBezTo>
                <a:lnTo>
                  <a:pt x="2446385" y="1045287"/>
                </a:lnTo>
                <a:cubicBezTo>
                  <a:pt x="2453445" y="1045287"/>
                  <a:pt x="2453445" y="1041756"/>
                  <a:pt x="2446385" y="1034696"/>
                </a:cubicBezTo>
                <a:cubicBezTo>
                  <a:pt x="2432264" y="1034696"/>
                  <a:pt x="2411084" y="1031166"/>
                  <a:pt x="2382842" y="1024106"/>
                </a:cubicBezTo>
                <a:cubicBezTo>
                  <a:pt x="2354601" y="1017046"/>
                  <a:pt x="2340481" y="1013515"/>
                  <a:pt x="2340481" y="1013515"/>
                </a:cubicBezTo>
                <a:close/>
                <a:moveTo>
                  <a:pt x="8504100" y="1002925"/>
                </a:moveTo>
                <a:cubicBezTo>
                  <a:pt x="8511161" y="1002925"/>
                  <a:pt x="8514691" y="1002925"/>
                  <a:pt x="8514691" y="1002925"/>
                </a:cubicBezTo>
                <a:cubicBezTo>
                  <a:pt x="8514691" y="1002925"/>
                  <a:pt x="8514691" y="1006456"/>
                  <a:pt x="8514691" y="1013515"/>
                </a:cubicBezTo>
                <a:cubicBezTo>
                  <a:pt x="8514691" y="1013515"/>
                  <a:pt x="8511161" y="1013515"/>
                  <a:pt x="8504100" y="1013515"/>
                </a:cubicBezTo>
                <a:close/>
                <a:moveTo>
                  <a:pt x="7640982" y="1002925"/>
                </a:moveTo>
                <a:cubicBezTo>
                  <a:pt x="7637452" y="1002925"/>
                  <a:pt x="7635686" y="1004689"/>
                  <a:pt x="7635686" y="1008220"/>
                </a:cubicBezTo>
                <a:cubicBezTo>
                  <a:pt x="7635686" y="1011750"/>
                  <a:pt x="7646278" y="1017046"/>
                  <a:pt x="7667457" y="1024106"/>
                </a:cubicBezTo>
                <a:cubicBezTo>
                  <a:pt x="7688638" y="1031166"/>
                  <a:pt x="7702759" y="1034696"/>
                  <a:pt x="7709820" y="1034696"/>
                </a:cubicBezTo>
                <a:cubicBezTo>
                  <a:pt x="7716880" y="1034696"/>
                  <a:pt x="7722175" y="1034696"/>
                  <a:pt x="7725704" y="1034696"/>
                </a:cubicBezTo>
                <a:cubicBezTo>
                  <a:pt x="7729234" y="1034696"/>
                  <a:pt x="7731000" y="1038227"/>
                  <a:pt x="7731000" y="1045287"/>
                </a:cubicBezTo>
                <a:cubicBezTo>
                  <a:pt x="7738060" y="1045287"/>
                  <a:pt x="7757476" y="1050581"/>
                  <a:pt x="7789248" y="1061173"/>
                </a:cubicBezTo>
                <a:cubicBezTo>
                  <a:pt x="7805134" y="1066467"/>
                  <a:pt x="7817930" y="1070439"/>
                  <a:pt x="7827638" y="1073086"/>
                </a:cubicBezTo>
                <a:lnTo>
                  <a:pt x="7835275" y="1074613"/>
                </a:lnTo>
                <a:lnTo>
                  <a:pt x="7831609" y="1069115"/>
                </a:lnTo>
                <a:cubicBezTo>
                  <a:pt x="7831609" y="1067351"/>
                  <a:pt x="7833373" y="1066467"/>
                  <a:pt x="7836904" y="1066467"/>
                </a:cubicBezTo>
                <a:lnTo>
                  <a:pt x="7836904" y="1055877"/>
                </a:lnTo>
                <a:cubicBezTo>
                  <a:pt x="7829844" y="1055877"/>
                  <a:pt x="7826313" y="1055877"/>
                  <a:pt x="7826313" y="1055877"/>
                </a:cubicBezTo>
                <a:cubicBezTo>
                  <a:pt x="7819253" y="1055877"/>
                  <a:pt x="7808663" y="1054112"/>
                  <a:pt x="7794542" y="1050581"/>
                </a:cubicBezTo>
                <a:cubicBezTo>
                  <a:pt x="7780423" y="1047052"/>
                  <a:pt x="7766300" y="1043522"/>
                  <a:pt x="7752182" y="1039992"/>
                </a:cubicBezTo>
                <a:cubicBezTo>
                  <a:pt x="7738060" y="1036461"/>
                  <a:pt x="7727471" y="1031166"/>
                  <a:pt x="7720409" y="1024106"/>
                </a:cubicBezTo>
                <a:lnTo>
                  <a:pt x="7688638" y="1013515"/>
                </a:lnTo>
                <a:cubicBezTo>
                  <a:pt x="7667457" y="1006456"/>
                  <a:pt x="7655101" y="1002925"/>
                  <a:pt x="7651572" y="1002925"/>
                </a:cubicBezTo>
                <a:cubicBezTo>
                  <a:pt x="7648042" y="1002925"/>
                  <a:pt x="7644511" y="1002925"/>
                  <a:pt x="7640982" y="1002925"/>
                </a:cubicBezTo>
                <a:close/>
                <a:moveTo>
                  <a:pt x="6989670" y="1002925"/>
                </a:moveTo>
                <a:lnTo>
                  <a:pt x="6989670" y="1013515"/>
                </a:lnTo>
                <a:cubicBezTo>
                  <a:pt x="6989670" y="1013515"/>
                  <a:pt x="6993200" y="1013515"/>
                  <a:pt x="7000262" y="1013515"/>
                </a:cubicBezTo>
                <a:cubicBezTo>
                  <a:pt x="7000262" y="1006456"/>
                  <a:pt x="6998496" y="1002925"/>
                  <a:pt x="6994966" y="1002925"/>
                </a:cubicBezTo>
                <a:cubicBezTo>
                  <a:pt x="6991437" y="1002925"/>
                  <a:pt x="6989670" y="1002925"/>
                  <a:pt x="6989670" y="1002925"/>
                </a:cubicBezTo>
                <a:close/>
                <a:moveTo>
                  <a:pt x="730738" y="1002925"/>
                </a:moveTo>
                <a:lnTo>
                  <a:pt x="741329" y="1002925"/>
                </a:lnTo>
                <a:cubicBezTo>
                  <a:pt x="741329" y="1009985"/>
                  <a:pt x="737799" y="1013515"/>
                  <a:pt x="730738" y="1013515"/>
                </a:cubicBezTo>
                <a:close/>
                <a:moveTo>
                  <a:pt x="7308708" y="996306"/>
                </a:moveTo>
                <a:cubicBezTo>
                  <a:pt x="7307826" y="997188"/>
                  <a:pt x="7307384" y="999395"/>
                  <a:pt x="7307384" y="1002925"/>
                </a:cubicBezTo>
                <a:cubicBezTo>
                  <a:pt x="7314444" y="1002925"/>
                  <a:pt x="7317974" y="1002925"/>
                  <a:pt x="7317974" y="1002925"/>
                </a:cubicBezTo>
                <a:cubicBezTo>
                  <a:pt x="7317974" y="1002925"/>
                  <a:pt x="7316208" y="1001160"/>
                  <a:pt x="7312678" y="997629"/>
                </a:cubicBezTo>
                <a:cubicBezTo>
                  <a:pt x="7310914" y="995865"/>
                  <a:pt x="7309590" y="995423"/>
                  <a:pt x="7308708" y="996306"/>
                </a:cubicBezTo>
                <a:close/>
                <a:moveTo>
                  <a:pt x="5358748" y="992335"/>
                </a:moveTo>
                <a:cubicBezTo>
                  <a:pt x="5358748" y="992335"/>
                  <a:pt x="5358748" y="994100"/>
                  <a:pt x="5358748" y="997629"/>
                </a:cubicBezTo>
                <a:cubicBezTo>
                  <a:pt x="5358748" y="1001160"/>
                  <a:pt x="5362278" y="1002925"/>
                  <a:pt x="5369339" y="1002925"/>
                </a:cubicBezTo>
                <a:cubicBezTo>
                  <a:pt x="5376400" y="1002925"/>
                  <a:pt x="5379929" y="1002925"/>
                  <a:pt x="5379929" y="1002925"/>
                </a:cubicBezTo>
                <a:lnTo>
                  <a:pt x="5369339" y="992335"/>
                </a:lnTo>
                <a:cubicBezTo>
                  <a:pt x="5362278" y="992335"/>
                  <a:pt x="5358748" y="992335"/>
                  <a:pt x="5358748" y="992335"/>
                </a:cubicBezTo>
                <a:close/>
                <a:moveTo>
                  <a:pt x="1980407" y="992335"/>
                </a:moveTo>
                <a:cubicBezTo>
                  <a:pt x="1987466" y="992335"/>
                  <a:pt x="1998057" y="994100"/>
                  <a:pt x="2012178" y="997629"/>
                </a:cubicBezTo>
                <a:cubicBezTo>
                  <a:pt x="2026299" y="1001160"/>
                  <a:pt x="2035124" y="1004689"/>
                  <a:pt x="2038653" y="1008220"/>
                </a:cubicBezTo>
                <a:cubicBezTo>
                  <a:pt x="2042185" y="1011750"/>
                  <a:pt x="2047480" y="1013515"/>
                  <a:pt x="2054540" y="1013515"/>
                </a:cubicBezTo>
                <a:cubicBezTo>
                  <a:pt x="2061600" y="1013515"/>
                  <a:pt x="2065130" y="1017046"/>
                  <a:pt x="2065130" y="1024106"/>
                </a:cubicBezTo>
                <a:lnTo>
                  <a:pt x="2012178" y="1013515"/>
                </a:lnTo>
                <a:lnTo>
                  <a:pt x="2022769" y="1034696"/>
                </a:lnTo>
                <a:lnTo>
                  <a:pt x="2022769" y="1045287"/>
                </a:lnTo>
                <a:lnTo>
                  <a:pt x="2012178" y="1034696"/>
                </a:lnTo>
                <a:cubicBezTo>
                  <a:pt x="2005118" y="1027636"/>
                  <a:pt x="1998057" y="1024106"/>
                  <a:pt x="1990997" y="1024106"/>
                </a:cubicBezTo>
                <a:lnTo>
                  <a:pt x="1969816" y="1013515"/>
                </a:lnTo>
                <a:lnTo>
                  <a:pt x="1959226" y="1013515"/>
                </a:lnTo>
                <a:cubicBezTo>
                  <a:pt x="1952166" y="1013515"/>
                  <a:pt x="1948635" y="1009985"/>
                  <a:pt x="1948635" y="1002925"/>
                </a:cubicBezTo>
                <a:cubicBezTo>
                  <a:pt x="1948635" y="995865"/>
                  <a:pt x="1959226" y="992335"/>
                  <a:pt x="1980407" y="992335"/>
                </a:cubicBezTo>
                <a:close/>
                <a:moveTo>
                  <a:pt x="1577971" y="992335"/>
                </a:moveTo>
                <a:lnTo>
                  <a:pt x="1583266" y="992335"/>
                </a:lnTo>
                <a:cubicBezTo>
                  <a:pt x="1586796" y="992335"/>
                  <a:pt x="1588562" y="995865"/>
                  <a:pt x="1588562" y="1002925"/>
                </a:cubicBezTo>
                <a:close/>
                <a:moveTo>
                  <a:pt x="1270849" y="992335"/>
                </a:moveTo>
                <a:cubicBezTo>
                  <a:pt x="1277910" y="992335"/>
                  <a:pt x="1281440" y="992335"/>
                  <a:pt x="1281440" y="992335"/>
                </a:cubicBezTo>
                <a:lnTo>
                  <a:pt x="1270849" y="1002925"/>
                </a:lnTo>
                <a:cubicBezTo>
                  <a:pt x="1270849" y="1002925"/>
                  <a:pt x="1270849" y="999394"/>
                  <a:pt x="1270849" y="992335"/>
                </a:cubicBezTo>
                <a:close/>
                <a:moveTo>
                  <a:pt x="7995760" y="981744"/>
                </a:moveTo>
                <a:lnTo>
                  <a:pt x="7995760" y="992335"/>
                </a:lnTo>
                <a:lnTo>
                  <a:pt x="8006350" y="992335"/>
                </a:lnTo>
                <a:close/>
                <a:moveTo>
                  <a:pt x="1895684" y="981744"/>
                </a:moveTo>
                <a:cubicBezTo>
                  <a:pt x="1902744" y="988804"/>
                  <a:pt x="1906274" y="992335"/>
                  <a:pt x="1906274" y="992335"/>
                </a:cubicBezTo>
                <a:lnTo>
                  <a:pt x="1906274" y="981744"/>
                </a:lnTo>
                <a:cubicBezTo>
                  <a:pt x="1899214" y="981744"/>
                  <a:pt x="1895684" y="981744"/>
                  <a:pt x="1895684" y="981744"/>
                </a:cubicBezTo>
                <a:close/>
                <a:moveTo>
                  <a:pt x="543291" y="974333"/>
                </a:moveTo>
                <a:lnTo>
                  <a:pt x="545405" y="976448"/>
                </a:lnTo>
                <a:cubicBezTo>
                  <a:pt x="548937" y="979979"/>
                  <a:pt x="550701" y="981744"/>
                  <a:pt x="550701" y="981744"/>
                </a:cubicBezTo>
                <a:cubicBezTo>
                  <a:pt x="550701" y="981744"/>
                  <a:pt x="549819" y="980862"/>
                  <a:pt x="548053" y="979097"/>
                </a:cubicBezTo>
                <a:close/>
                <a:moveTo>
                  <a:pt x="7328564" y="971154"/>
                </a:moveTo>
                <a:lnTo>
                  <a:pt x="7317974" y="981744"/>
                </a:lnTo>
                <a:cubicBezTo>
                  <a:pt x="7325034" y="981744"/>
                  <a:pt x="7332094" y="983509"/>
                  <a:pt x="7339155" y="987040"/>
                </a:cubicBezTo>
                <a:cubicBezTo>
                  <a:pt x="7346216" y="990570"/>
                  <a:pt x="7353274" y="992335"/>
                  <a:pt x="7360336" y="992335"/>
                </a:cubicBezTo>
                <a:cubicBezTo>
                  <a:pt x="7367396" y="992335"/>
                  <a:pt x="7369160" y="990570"/>
                  <a:pt x="7365630" y="987040"/>
                </a:cubicBezTo>
                <a:cubicBezTo>
                  <a:pt x="7362101" y="983509"/>
                  <a:pt x="7349745" y="978214"/>
                  <a:pt x="7328564" y="971154"/>
                </a:cubicBezTo>
                <a:close/>
                <a:moveTo>
                  <a:pt x="2716440" y="971154"/>
                </a:moveTo>
                <a:cubicBezTo>
                  <a:pt x="2712911" y="971154"/>
                  <a:pt x="2711145" y="972919"/>
                  <a:pt x="2711145" y="976448"/>
                </a:cubicBezTo>
                <a:cubicBezTo>
                  <a:pt x="2711145" y="979979"/>
                  <a:pt x="2714675" y="981744"/>
                  <a:pt x="2721735" y="981744"/>
                </a:cubicBezTo>
                <a:cubicBezTo>
                  <a:pt x="2721735" y="974683"/>
                  <a:pt x="2719971" y="971154"/>
                  <a:pt x="2716440" y="971154"/>
                </a:cubicBezTo>
                <a:close/>
                <a:moveTo>
                  <a:pt x="1281440" y="971154"/>
                </a:moveTo>
                <a:lnTo>
                  <a:pt x="1302621" y="981744"/>
                </a:lnTo>
                <a:lnTo>
                  <a:pt x="1292030" y="981744"/>
                </a:lnTo>
                <a:cubicBezTo>
                  <a:pt x="1292030" y="974683"/>
                  <a:pt x="1288500" y="974683"/>
                  <a:pt x="1281440" y="981744"/>
                </a:cubicBezTo>
                <a:close/>
                <a:moveTo>
                  <a:pt x="1217897" y="971154"/>
                </a:moveTo>
                <a:lnTo>
                  <a:pt x="1228487" y="971154"/>
                </a:lnTo>
                <a:lnTo>
                  <a:pt x="1239078" y="981744"/>
                </a:lnTo>
                <a:close/>
                <a:moveTo>
                  <a:pt x="540110" y="971154"/>
                </a:moveTo>
                <a:cubicBezTo>
                  <a:pt x="540110" y="971154"/>
                  <a:pt x="540551" y="971595"/>
                  <a:pt x="541435" y="972478"/>
                </a:cubicBezTo>
                <a:lnTo>
                  <a:pt x="543291" y="974333"/>
                </a:lnTo>
                <a:close/>
                <a:moveTo>
                  <a:pt x="2139263" y="960563"/>
                </a:moveTo>
                <a:cubicBezTo>
                  <a:pt x="2139263" y="967623"/>
                  <a:pt x="2141028" y="971154"/>
                  <a:pt x="2144559" y="971154"/>
                </a:cubicBezTo>
                <a:cubicBezTo>
                  <a:pt x="2148089" y="971154"/>
                  <a:pt x="2149853" y="974683"/>
                  <a:pt x="2149853" y="981744"/>
                </a:cubicBezTo>
                <a:cubicBezTo>
                  <a:pt x="2149853" y="981744"/>
                  <a:pt x="2153384" y="981744"/>
                  <a:pt x="2160443" y="981744"/>
                </a:cubicBezTo>
                <a:cubicBezTo>
                  <a:pt x="2167504" y="981744"/>
                  <a:pt x="2179859" y="983509"/>
                  <a:pt x="2197509" y="987040"/>
                </a:cubicBezTo>
                <a:cubicBezTo>
                  <a:pt x="2215162" y="990570"/>
                  <a:pt x="2223986" y="992335"/>
                  <a:pt x="2223986" y="992335"/>
                </a:cubicBezTo>
                <a:cubicBezTo>
                  <a:pt x="2223986" y="999394"/>
                  <a:pt x="2234577" y="1002925"/>
                  <a:pt x="2255757" y="1002925"/>
                </a:cubicBezTo>
                <a:cubicBezTo>
                  <a:pt x="2269878" y="1002925"/>
                  <a:pt x="2276938" y="1006456"/>
                  <a:pt x="2276938" y="1013515"/>
                </a:cubicBezTo>
                <a:cubicBezTo>
                  <a:pt x="2283998" y="1006456"/>
                  <a:pt x="2294589" y="1006456"/>
                  <a:pt x="2308710" y="1013515"/>
                </a:cubicBezTo>
                <a:lnTo>
                  <a:pt x="2319299" y="1002925"/>
                </a:lnTo>
                <a:lnTo>
                  <a:pt x="2308710" y="1002925"/>
                </a:lnTo>
                <a:cubicBezTo>
                  <a:pt x="2315769" y="1002925"/>
                  <a:pt x="2317535" y="1001160"/>
                  <a:pt x="2314005" y="997629"/>
                </a:cubicBezTo>
                <a:cubicBezTo>
                  <a:pt x="2310474" y="994100"/>
                  <a:pt x="2305179" y="992335"/>
                  <a:pt x="2298119" y="992335"/>
                </a:cubicBezTo>
                <a:lnTo>
                  <a:pt x="2287529" y="992335"/>
                </a:lnTo>
                <a:lnTo>
                  <a:pt x="2287529" y="981744"/>
                </a:lnTo>
                <a:cubicBezTo>
                  <a:pt x="2245167" y="981744"/>
                  <a:pt x="2215162" y="978214"/>
                  <a:pt x="2197509" y="971154"/>
                </a:cubicBezTo>
                <a:cubicBezTo>
                  <a:pt x="2179859" y="964094"/>
                  <a:pt x="2163974" y="960563"/>
                  <a:pt x="2149853" y="960563"/>
                </a:cubicBezTo>
                <a:close/>
                <a:moveTo>
                  <a:pt x="1853322" y="960563"/>
                </a:moveTo>
                <a:cubicBezTo>
                  <a:pt x="1853322" y="960563"/>
                  <a:pt x="1855087" y="960563"/>
                  <a:pt x="1858616" y="960563"/>
                </a:cubicBezTo>
                <a:cubicBezTo>
                  <a:pt x="1862147" y="960563"/>
                  <a:pt x="1867443" y="960563"/>
                  <a:pt x="1874503" y="960563"/>
                </a:cubicBezTo>
                <a:lnTo>
                  <a:pt x="1916864" y="981744"/>
                </a:lnTo>
                <a:cubicBezTo>
                  <a:pt x="1909804" y="981744"/>
                  <a:pt x="1909804" y="985275"/>
                  <a:pt x="1916864" y="992335"/>
                </a:cubicBezTo>
                <a:lnTo>
                  <a:pt x="1927455" y="992335"/>
                </a:lnTo>
                <a:lnTo>
                  <a:pt x="1938045" y="981744"/>
                </a:lnTo>
                <a:lnTo>
                  <a:pt x="1938045" y="992335"/>
                </a:lnTo>
                <a:cubicBezTo>
                  <a:pt x="1938045" y="999394"/>
                  <a:pt x="1938045" y="1002925"/>
                  <a:pt x="1938045" y="1002925"/>
                </a:cubicBezTo>
                <a:cubicBezTo>
                  <a:pt x="1923924" y="1002925"/>
                  <a:pt x="1909804" y="1002925"/>
                  <a:pt x="1895684" y="1002925"/>
                </a:cubicBezTo>
                <a:cubicBezTo>
                  <a:pt x="1881563" y="995865"/>
                  <a:pt x="1867443" y="990570"/>
                  <a:pt x="1853322" y="987040"/>
                </a:cubicBezTo>
                <a:cubicBezTo>
                  <a:pt x="1839201" y="983509"/>
                  <a:pt x="1832141" y="978214"/>
                  <a:pt x="1832141" y="971154"/>
                </a:cubicBezTo>
                <a:cubicBezTo>
                  <a:pt x="1832141" y="971154"/>
                  <a:pt x="1835672" y="971154"/>
                  <a:pt x="1842731" y="971154"/>
                </a:cubicBezTo>
                <a:cubicBezTo>
                  <a:pt x="1849792" y="971154"/>
                  <a:pt x="1853322" y="967623"/>
                  <a:pt x="1853322" y="960563"/>
                </a:cubicBezTo>
                <a:close/>
                <a:moveTo>
                  <a:pt x="1472067" y="960563"/>
                </a:moveTo>
                <a:lnTo>
                  <a:pt x="1472067" y="971154"/>
                </a:lnTo>
                <a:lnTo>
                  <a:pt x="1482658" y="971154"/>
                </a:lnTo>
                <a:lnTo>
                  <a:pt x="1535610" y="992335"/>
                </a:lnTo>
                <a:cubicBezTo>
                  <a:pt x="1542670" y="992335"/>
                  <a:pt x="1546200" y="995865"/>
                  <a:pt x="1546200" y="1002925"/>
                </a:cubicBezTo>
                <a:cubicBezTo>
                  <a:pt x="1546200" y="1002925"/>
                  <a:pt x="1547964" y="1002925"/>
                  <a:pt x="1551496" y="1002925"/>
                </a:cubicBezTo>
                <a:cubicBezTo>
                  <a:pt x="1555025" y="1002925"/>
                  <a:pt x="1560320" y="1002925"/>
                  <a:pt x="1567381" y="1002925"/>
                </a:cubicBezTo>
                <a:cubicBezTo>
                  <a:pt x="1574441" y="1002925"/>
                  <a:pt x="1577971" y="1002925"/>
                  <a:pt x="1577971" y="1002925"/>
                </a:cubicBezTo>
                <a:cubicBezTo>
                  <a:pt x="1577971" y="1002925"/>
                  <a:pt x="1577971" y="1006456"/>
                  <a:pt x="1577971" y="1013515"/>
                </a:cubicBezTo>
                <a:cubicBezTo>
                  <a:pt x="1577971" y="1020575"/>
                  <a:pt x="1588562" y="1020575"/>
                  <a:pt x="1609742" y="1013515"/>
                </a:cubicBezTo>
                <a:cubicBezTo>
                  <a:pt x="1616803" y="1013515"/>
                  <a:pt x="1623863" y="1013515"/>
                  <a:pt x="1630923" y="1013515"/>
                </a:cubicBezTo>
                <a:cubicBezTo>
                  <a:pt x="1623863" y="1013515"/>
                  <a:pt x="1623863" y="1017046"/>
                  <a:pt x="1630923" y="1024106"/>
                </a:cubicBezTo>
                <a:lnTo>
                  <a:pt x="1652104" y="1024106"/>
                </a:lnTo>
                <a:lnTo>
                  <a:pt x="1662694" y="1024106"/>
                </a:lnTo>
                <a:lnTo>
                  <a:pt x="1662694" y="1034696"/>
                </a:lnTo>
                <a:lnTo>
                  <a:pt x="1683875" y="1055877"/>
                </a:lnTo>
                <a:lnTo>
                  <a:pt x="1715646" y="1066467"/>
                </a:lnTo>
                <a:lnTo>
                  <a:pt x="1673285" y="1066467"/>
                </a:lnTo>
                <a:lnTo>
                  <a:pt x="1620333" y="1055877"/>
                </a:lnTo>
                <a:cubicBezTo>
                  <a:pt x="1620333" y="1055877"/>
                  <a:pt x="1620333" y="1052346"/>
                  <a:pt x="1620333" y="1045287"/>
                </a:cubicBezTo>
                <a:cubicBezTo>
                  <a:pt x="1613272" y="1045287"/>
                  <a:pt x="1609742" y="1045287"/>
                  <a:pt x="1609742" y="1045287"/>
                </a:cubicBezTo>
                <a:cubicBezTo>
                  <a:pt x="1609742" y="1052346"/>
                  <a:pt x="1607977" y="1054112"/>
                  <a:pt x="1604448" y="1050581"/>
                </a:cubicBezTo>
                <a:cubicBezTo>
                  <a:pt x="1600916" y="1047052"/>
                  <a:pt x="1595621" y="1045287"/>
                  <a:pt x="1588562" y="1045287"/>
                </a:cubicBezTo>
                <a:cubicBezTo>
                  <a:pt x="1581501" y="1038227"/>
                  <a:pt x="1576206" y="1038227"/>
                  <a:pt x="1572677" y="1045287"/>
                </a:cubicBezTo>
                <a:cubicBezTo>
                  <a:pt x="1569145" y="1052346"/>
                  <a:pt x="1560320" y="1052346"/>
                  <a:pt x="1546200" y="1045287"/>
                </a:cubicBezTo>
                <a:cubicBezTo>
                  <a:pt x="1517959" y="1045287"/>
                  <a:pt x="1502073" y="1043522"/>
                  <a:pt x="1498544" y="1039992"/>
                </a:cubicBezTo>
                <a:cubicBezTo>
                  <a:pt x="1495012" y="1036461"/>
                  <a:pt x="1493248" y="1034696"/>
                  <a:pt x="1493248" y="1034696"/>
                </a:cubicBezTo>
                <a:cubicBezTo>
                  <a:pt x="1493248" y="1031166"/>
                  <a:pt x="1494130" y="1028519"/>
                  <a:pt x="1495895" y="1026753"/>
                </a:cubicBezTo>
                <a:lnTo>
                  <a:pt x="1503838" y="1024106"/>
                </a:lnTo>
                <a:lnTo>
                  <a:pt x="1482658" y="1013515"/>
                </a:lnTo>
                <a:cubicBezTo>
                  <a:pt x="1482658" y="1013515"/>
                  <a:pt x="1479127" y="1017046"/>
                  <a:pt x="1472067" y="1024106"/>
                </a:cubicBezTo>
                <a:cubicBezTo>
                  <a:pt x="1465007" y="1031166"/>
                  <a:pt x="1461477" y="1034696"/>
                  <a:pt x="1461477" y="1034696"/>
                </a:cubicBezTo>
                <a:lnTo>
                  <a:pt x="1450886" y="1024106"/>
                </a:lnTo>
                <a:lnTo>
                  <a:pt x="1408525" y="1034696"/>
                </a:lnTo>
                <a:cubicBezTo>
                  <a:pt x="1408525" y="1034696"/>
                  <a:pt x="1404994" y="1034696"/>
                  <a:pt x="1397934" y="1034696"/>
                </a:cubicBezTo>
                <a:cubicBezTo>
                  <a:pt x="1390874" y="1034696"/>
                  <a:pt x="1387344" y="1034696"/>
                  <a:pt x="1387344" y="1034696"/>
                </a:cubicBezTo>
                <a:cubicBezTo>
                  <a:pt x="1387344" y="1048817"/>
                  <a:pt x="1394404" y="1055877"/>
                  <a:pt x="1408525" y="1055877"/>
                </a:cubicBezTo>
                <a:lnTo>
                  <a:pt x="1419114" y="1066467"/>
                </a:lnTo>
                <a:lnTo>
                  <a:pt x="1461477" y="1077058"/>
                </a:lnTo>
                <a:cubicBezTo>
                  <a:pt x="1482658" y="1077058"/>
                  <a:pt x="1496778" y="1080588"/>
                  <a:pt x="1503838" y="1087648"/>
                </a:cubicBezTo>
                <a:cubicBezTo>
                  <a:pt x="1510898" y="1094708"/>
                  <a:pt x="1517959" y="1096474"/>
                  <a:pt x="1525019" y="1092944"/>
                </a:cubicBezTo>
                <a:cubicBezTo>
                  <a:pt x="1532080" y="1089413"/>
                  <a:pt x="1533844" y="1084118"/>
                  <a:pt x="1530314" y="1077058"/>
                </a:cubicBezTo>
                <a:cubicBezTo>
                  <a:pt x="1526783" y="1069998"/>
                  <a:pt x="1521489" y="1069998"/>
                  <a:pt x="1514429" y="1077058"/>
                </a:cubicBezTo>
                <a:lnTo>
                  <a:pt x="1514429" y="1066467"/>
                </a:lnTo>
                <a:cubicBezTo>
                  <a:pt x="1521489" y="1059408"/>
                  <a:pt x="1526783" y="1055877"/>
                  <a:pt x="1530314" y="1055877"/>
                </a:cubicBezTo>
                <a:cubicBezTo>
                  <a:pt x="1533844" y="1055877"/>
                  <a:pt x="1535610" y="1059408"/>
                  <a:pt x="1535610" y="1066467"/>
                </a:cubicBezTo>
                <a:cubicBezTo>
                  <a:pt x="1542670" y="1066467"/>
                  <a:pt x="1546200" y="1068232"/>
                  <a:pt x="1546200" y="1071762"/>
                </a:cubicBezTo>
                <a:cubicBezTo>
                  <a:pt x="1546200" y="1075293"/>
                  <a:pt x="1549730" y="1077058"/>
                  <a:pt x="1556790" y="1077058"/>
                </a:cubicBezTo>
                <a:cubicBezTo>
                  <a:pt x="1563851" y="1077058"/>
                  <a:pt x="1569145" y="1078823"/>
                  <a:pt x="1572677" y="1082354"/>
                </a:cubicBezTo>
                <a:cubicBezTo>
                  <a:pt x="1576206" y="1085883"/>
                  <a:pt x="1583266" y="1087648"/>
                  <a:pt x="1593856" y="1087648"/>
                </a:cubicBezTo>
                <a:cubicBezTo>
                  <a:pt x="1604448" y="1087648"/>
                  <a:pt x="1609742" y="1087648"/>
                  <a:pt x="1609742" y="1087648"/>
                </a:cubicBezTo>
                <a:lnTo>
                  <a:pt x="1599152" y="1098239"/>
                </a:lnTo>
                <a:cubicBezTo>
                  <a:pt x="1570911" y="1091179"/>
                  <a:pt x="1556790" y="1087648"/>
                  <a:pt x="1556790" y="1087648"/>
                </a:cubicBezTo>
                <a:cubicBezTo>
                  <a:pt x="1556790" y="1094708"/>
                  <a:pt x="1570911" y="1101769"/>
                  <a:pt x="1599152" y="1108829"/>
                </a:cubicBezTo>
                <a:cubicBezTo>
                  <a:pt x="1627393" y="1115889"/>
                  <a:pt x="1648573" y="1119419"/>
                  <a:pt x="1662694" y="1119419"/>
                </a:cubicBezTo>
                <a:lnTo>
                  <a:pt x="1673285" y="1108829"/>
                </a:lnTo>
                <a:cubicBezTo>
                  <a:pt x="1680345" y="1101769"/>
                  <a:pt x="1683875" y="1096474"/>
                  <a:pt x="1683875" y="1092944"/>
                </a:cubicBezTo>
                <a:cubicBezTo>
                  <a:pt x="1683875" y="1089413"/>
                  <a:pt x="1687405" y="1087648"/>
                  <a:pt x="1694466" y="1087648"/>
                </a:cubicBezTo>
                <a:cubicBezTo>
                  <a:pt x="1701526" y="1087648"/>
                  <a:pt x="1705056" y="1084118"/>
                  <a:pt x="1705056" y="1077058"/>
                </a:cubicBezTo>
                <a:cubicBezTo>
                  <a:pt x="1719176" y="1062937"/>
                  <a:pt x="1726237" y="1055877"/>
                  <a:pt x="1726237" y="1055877"/>
                </a:cubicBezTo>
                <a:cubicBezTo>
                  <a:pt x="1726237" y="1048817"/>
                  <a:pt x="1719176" y="1045287"/>
                  <a:pt x="1705056" y="1045287"/>
                </a:cubicBezTo>
                <a:lnTo>
                  <a:pt x="1705056" y="1034696"/>
                </a:lnTo>
                <a:cubicBezTo>
                  <a:pt x="1705056" y="1034696"/>
                  <a:pt x="1708585" y="1034696"/>
                  <a:pt x="1715646" y="1034696"/>
                </a:cubicBezTo>
                <a:cubicBezTo>
                  <a:pt x="1722707" y="1041756"/>
                  <a:pt x="1733297" y="1045287"/>
                  <a:pt x="1747418" y="1045287"/>
                </a:cubicBezTo>
                <a:cubicBezTo>
                  <a:pt x="1740357" y="1038227"/>
                  <a:pt x="1733297" y="1034696"/>
                  <a:pt x="1726237" y="1034696"/>
                </a:cubicBezTo>
                <a:lnTo>
                  <a:pt x="1715646" y="1034696"/>
                </a:lnTo>
                <a:cubicBezTo>
                  <a:pt x="1715646" y="1027636"/>
                  <a:pt x="1715646" y="1024106"/>
                  <a:pt x="1715646" y="1024106"/>
                </a:cubicBezTo>
                <a:cubicBezTo>
                  <a:pt x="1715646" y="1024106"/>
                  <a:pt x="1712116" y="1024106"/>
                  <a:pt x="1705056" y="1024106"/>
                </a:cubicBezTo>
                <a:cubicBezTo>
                  <a:pt x="1697995" y="1017046"/>
                  <a:pt x="1689170" y="1013515"/>
                  <a:pt x="1678581" y="1013515"/>
                </a:cubicBezTo>
                <a:cubicBezTo>
                  <a:pt x="1667989" y="1013515"/>
                  <a:pt x="1662694" y="1013515"/>
                  <a:pt x="1662694" y="1013515"/>
                </a:cubicBezTo>
                <a:cubicBezTo>
                  <a:pt x="1655634" y="1020575"/>
                  <a:pt x="1652104" y="1024106"/>
                  <a:pt x="1652104" y="1024106"/>
                </a:cubicBezTo>
                <a:lnTo>
                  <a:pt x="1652104" y="1013515"/>
                </a:lnTo>
                <a:lnTo>
                  <a:pt x="1641514" y="1002925"/>
                </a:lnTo>
                <a:cubicBezTo>
                  <a:pt x="1641514" y="1002925"/>
                  <a:pt x="1639748" y="1001160"/>
                  <a:pt x="1636218" y="997629"/>
                </a:cubicBezTo>
                <a:cubicBezTo>
                  <a:pt x="1632689" y="994100"/>
                  <a:pt x="1627393" y="992335"/>
                  <a:pt x="1620333" y="992335"/>
                </a:cubicBezTo>
                <a:cubicBezTo>
                  <a:pt x="1613272" y="985275"/>
                  <a:pt x="1600916" y="979979"/>
                  <a:pt x="1583266" y="976448"/>
                </a:cubicBezTo>
                <a:cubicBezTo>
                  <a:pt x="1565614" y="972919"/>
                  <a:pt x="1549730" y="971154"/>
                  <a:pt x="1535610" y="971154"/>
                </a:cubicBezTo>
                <a:cubicBezTo>
                  <a:pt x="1521489" y="971154"/>
                  <a:pt x="1507368" y="971154"/>
                  <a:pt x="1493248" y="971154"/>
                </a:cubicBezTo>
                <a:cubicBezTo>
                  <a:pt x="1500308" y="964094"/>
                  <a:pt x="1500308" y="960563"/>
                  <a:pt x="1493248" y="960563"/>
                </a:cubicBezTo>
                <a:cubicBezTo>
                  <a:pt x="1486187" y="960563"/>
                  <a:pt x="1479127" y="960563"/>
                  <a:pt x="1472067" y="960563"/>
                </a:cubicBezTo>
                <a:close/>
                <a:moveTo>
                  <a:pt x="1450886" y="960563"/>
                </a:moveTo>
                <a:cubicBezTo>
                  <a:pt x="1443826" y="960563"/>
                  <a:pt x="1440296" y="962328"/>
                  <a:pt x="1440296" y="965858"/>
                </a:cubicBezTo>
                <a:cubicBezTo>
                  <a:pt x="1440296" y="969389"/>
                  <a:pt x="1443826" y="971154"/>
                  <a:pt x="1450886" y="971154"/>
                </a:cubicBezTo>
                <a:cubicBezTo>
                  <a:pt x="1457946" y="971154"/>
                  <a:pt x="1461477" y="971154"/>
                  <a:pt x="1461477" y="971154"/>
                </a:cubicBezTo>
                <a:close/>
                <a:moveTo>
                  <a:pt x="1175535" y="960563"/>
                </a:moveTo>
                <a:lnTo>
                  <a:pt x="1186126" y="960563"/>
                </a:lnTo>
                <a:lnTo>
                  <a:pt x="1196717" y="971154"/>
                </a:lnTo>
                <a:lnTo>
                  <a:pt x="1186126" y="971154"/>
                </a:lnTo>
                <a:cubicBezTo>
                  <a:pt x="1186126" y="971154"/>
                  <a:pt x="1184361" y="969389"/>
                  <a:pt x="1180832" y="965858"/>
                </a:cubicBezTo>
                <a:cubicBezTo>
                  <a:pt x="1177300" y="962328"/>
                  <a:pt x="1175535" y="960563"/>
                  <a:pt x="1175535" y="960563"/>
                </a:cubicBezTo>
                <a:close/>
                <a:moveTo>
                  <a:pt x="2478156" y="953944"/>
                </a:moveTo>
                <a:cubicBezTo>
                  <a:pt x="2474625" y="954827"/>
                  <a:pt x="2471096" y="957033"/>
                  <a:pt x="2467566" y="960563"/>
                </a:cubicBezTo>
                <a:lnTo>
                  <a:pt x="2456975" y="960563"/>
                </a:lnTo>
                <a:cubicBezTo>
                  <a:pt x="2471096" y="960563"/>
                  <a:pt x="2479922" y="962328"/>
                  <a:pt x="2483450" y="965858"/>
                </a:cubicBezTo>
                <a:cubicBezTo>
                  <a:pt x="2486982" y="969389"/>
                  <a:pt x="2488746" y="971154"/>
                  <a:pt x="2488746" y="971154"/>
                </a:cubicBezTo>
                <a:lnTo>
                  <a:pt x="2552289" y="981744"/>
                </a:lnTo>
                <a:lnTo>
                  <a:pt x="2509927" y="960563"/>
                </a:lnTo>
                <a:cubicBezTo>
                  <a:pt x="2502867" y="960563"/>
                  <a:pt x="2495806" y="958798"/>
                  <a:pt x="2488746" y="955269"/>
                </a:cubicBezTo>
                <a:cubicBezTo>
                  <a:pt x="2485217" y="953504"/>
                  <a:pt x="2481686" y="953063"/>
                  <a:pt x="2478156" y="953944"/>
                </a:cubicBezTo>
                <a:close/>
                <a:moveTo>
                  <a:pt x="8832403" y="949973"/>
                </a:moveTo>
                <a:cubicBezTo>
                  <a:pt x="8832403" y="949973"/>
                  <a:pt x="8839463" y="951738"/>
                  <a:pt x="8853583" y="955269"/>
                </a:cubicBezTo>
                <a:cubicBezTo>
                  <a:pt x="8867703" y="958798"/>
                  <a:pt x="8883589" y="964094"/>
                  <a:pt x="8901240" y="971154"/>
                </a:cubicBezTo>
                <a:cubicBezTo>
                  <a:pt x="8918892" y="978214"/>
                  <a:pt x="8931245" y="981744"/>
                  <a:pt x="8938307" y="981744"/>
                </a:cubicBezTo>
                <a:lnTo>
                  <a:pt x="8917126" y="981744"/>
                </a:lnTo>
                <a:cubicBezTo>
                  <a:pt x="8910066" y="981744"/>
                  <a:pt x="8903007" y="979979"/>
                  <a:pt x="8895945" y="976448"/>
                </a:cubicBezTo>
                <a:cubicBezTo>
                  <a:pt x="8888884" y="972919"/>
                  <a:pt x="8881826" y="971154"/>
                  <a:pt x="8874765" y="971154"/>
                </a:cubicBezTo>
                <a:cubicBezTo>
                  <a:pt x="8853583" y="964094"/>
                  <a:pt x="8839463" y="957033"/>
                  <a:pt x="8832403" y="949973"/>
                </a:cubicBezTo>
                <a:close/>
                <a:moveTo>
                  <a:pt x="8271112" y="949973"/>
                </a:moveTo>
                <a:lnTo>
                  <a:pt x="8334654" y="960563"/>
                </a:lnTo>
                <a:cubicBezTo>
                  <a:pt x="8334654" y="967623"/>
                  <a:pt x="8331124" y="967623"/>
                  <a:pt x="8324064" y="960563"/>
                </a:cubicBezTo>
                <a:cubicBezTo>
                  <a:pt x="8324064" y="960563"/>
                  <a:pt x="8317002" y="960563"/>
                  <a:pt x="8302883" y="960563"/>
                </a:cubicBezTo>
                <a:cubicBezTo>
                  <a:pt x="8288762" y="960563"/>
                  <a:pt x="8281702" y="960563"/>
                  <a:pt x="8281702" y="960563"/>
                </a:cubicBezTo>
                <a:cubicBezTo>
                  <a:pt x="8281702" y="953504"/>
                  <a:pt x="8278172" y="949973"/>
                  <a:pt x="8271112" y="949973"/>
                </a:cubicBezTo>
                <a:close/>
                <a:moveTo>
                  <a:pt x="7254432" y="949973"/>
                </a:moveTo>
                <a:lnTo>
                  <a:pt x="7275612" y="960563"/>
                </a:lnTo>
                <a:lnTo>
                  <a:pt x="7286203" y="960563"/>
                </a:lnTo>
                <a:close/>
                <a:moveTo>
                  <a:pt x="2435794" y="949973"/>
                </a:moveTo>
                <a:lnTo>
                  <a:pt x="2435794" y="960563"/>
                </a:lnTo>
                <a:cubicBezTo>
                  <a:pt x="2435794" y="960563"/>
                  <a:pt x="2439325" y="960563"/>
                  <a:pt x="2446385" y="960563"/>
                </a:cubicBezTo>
                <a:cubicBezTo>
                  <a:pt x="2446385" y="953504"/>
                  <a:pt x="2442854" y="949973"/>
                  <a:pt x="2435794" y="949973"/>
                </a:cubicBezTo>
                <a:close/>
                <a:moveTo>
                  <a:pt x="603653" y="939383"/>
                </a:moveTo>
                <a:cubicBezTo>
                  <a:pt x="610713" y="939383"/>
                  <a:pt x="619539" y="941148"/>
                  <a:pt x="630128" y="944677"/>
                </a:cubicBezTo>
                <a:cubicBezTo>
                  <a:pt x="640720" y="948208"/>
                  <a:pt x="646015" y="953504"/>
                  <a:pt x="646015" y="960563"/>
                </a:cubicBezTo>
                <a:lnTo>
                  <a:pt x="656605" y="981744"/>
                </a:lnTo>
                <a:lnTo>
                  <a:pt x="667195" y="992335"/>
                </a:lnTo>
                <a:lnTo>
                  <a:pt x="656605" y="992335"/>
                </a:lnTo>
                <a:cubicBezTo>
                  <a:pt x="642485" y="985275"/>
                  <a:pt x="628364" y="978214"/>
                  <a:pt x="614243" y="971154"/>
                </a:cubicBezTo>
                <a:cubicBezTo>
                  <a:pt x="593062" y="957033"/>
                  <a:pt x="589533" y="946442"/>
                  <a:pt x="603653" y="939383"/>
                </a:cubicBezTo>
                <a:close/>
                <a:moveTo>
                  <a:pt x="8461739" y="928792"/>
                </a:moveTo>
                <a:lnTo>
                  <a:pt x="8482920" y="939383"/>
                </a:lnTo>
                <a:lnTo>
                  <a:pt x="8546462" y="949973"/>
                </a:lnTo>
                <a:cubicBezTo>
                  <a:pt x="8581762" y="957033"/>
                  <a:pt x="8599414" y="964094"/>
                  <a:pt x="8599414" y="971154"/>
                </a:cubicBezTo>
                <a:cubicBezTo>
                  <a:pt x="8606474" y="971154"/>
                  <a:pt x="8611770" y="971154"/>
                  <a:pt x="8615299" y="971154"/>
                </a:cubicBezTo>
                <a:cubicBezTo>
                  <a:pt x="8618829" y="971154"/>
                  <a:pt x="8622360" y="971154"/>
                  <a:pt x="8625889" y="971154"/>
                </a:cubicBezTo>
                <a:cubicBezTo>
                  <a:pt x="8629419" y="971154"/>
                  <a:pt x="8632951" y="971154"/>
                  <a:pt x="8636480" y="971154"/>
                </a:cubicBezTo>
                <a:cubicBezTo>
                  <a:pt x="8640010" y="971154"/>
                  <a:pt x="8641775" y="974683"/>
                  <a:pt x="8641775" y="981744"/>
                </a:cubicBezTo>
                <a:cubicBezTo>
                  <a:pt x="8641775" y="981744"/>
                  <a:pt x="8645304" y="981744"/>
                  <a:pt x="8652366" y="981744"/>
                </a:cubicBezTo>
                <a:lnTo>
                  <a:pt x="8662957" y="981744"/>
                </a:lnTo>
                <a:lnTo>
                  <a:pt x="8662957" y="992335"/>
                </a:lnTo>
                <a:lnTo>
                  <a:pt x="8726499" y="1013515"/>
                </a:lnTo>
                <a:cubicBezTo>
                  <a:pt x="8719437" y="1013515"/>
                  <a:pt x="8714143" y="1013515"/>
                  <a:pt x="8710613" y="1013515"/>
                </a:cubicBezTo>
                <a:cubicBezTo>
                  <a:pt x="8707084" y="1013515"/>
                  <a:pt x="8696493" y="1011750"/>
                  <a:pt x="8678843" y="1008220"/>
                </a:cubicBezTo>
                <a:cubicBezTo>
                  <a:pt x="8661189" y="1004689"/>
                  <a:pt x="8648836" y="1001160"/>
                  <a:pt x="8641775" y="997629"/>
                </a:cubicBezTo>
                <a:cubicBezTo>
                  <a:pt x="8634714" y="994100"/>
                  <a:pt x="8620595" y="992335"/>
                  <a:pt x="8599414" y="992335"/>
                </a:cubicBezTo>
                <a:lnTo>
                  <a:pt x="8557053" y="981744"/>
                </a:lnTo>
                <a:cubicBezTo>
                  <a:pt x="8557053" y="974683"/>
                  <a:pt x="8553522" y="971154"/>
                  <a:pt x="8546462" y="971154"/>
                </a:cubicBezTo>
                <a:cubicBezTo>
                  <a:pt x="8546462" y="971154"/>
                  <a:pt x="8542932" y="971154"/>
                  <a:pt x="8535871" y="971154"/>
                </a:cubicBezTo>
                <a:cubicBezTo>
                  <a:pt x="8528810" y="971154"/>
                  <a:pt x="8525281" y="971154"/>
                  <a:pt x="8525281" y="971154"/>
                </a:cubicBezTo>
                <a:cubicBezTo>
                  <a:pt x="8511161" y="964094"/>
                  <a:pt x="8495276" y="958798"/>
                  <a:pt x="8477624" y="955269"/>
                </a:cubicBezTo>
                <a:cubicBezTo>
                  <a:pt x="8459973" y="951738"/>
                  <a:pt x="8451148" y="946442"/>
                  <a:pt x="8451148" y="939383"/>
                </a:cubicBezTo>
                <a:close/>
                <a:moveTo>
                  <a:pt x="1376752" y="928792"/>
                </a:moveTo>
                <a:cubicBezTo>
                  <a:pt x="1369692" y="928792"/>
                  <a:pt x="1366162" y="930557"/>
                  <a:pt x="1366162" y="934087"/>
                </a:cubicBezTo>
                <a:cubicBezTo>
                  <a:pt x="1366162" y="937617"/>
                  <a:pt x="1369692" y="939383"/>
                  <a:pt x="1376752" y="939383"/>
                </a:cubicBezTo>
                <a:cubicBezTo>
                  <a:pt x="1390874" y="946442"/>
                  <a:pt x="1397934" y="946442"/>
                  <a:pt x="1397934" y="939383"/>
                </a:cubicBezTo>
                <a:close/>
                <a:moveTo>
                  <a:pt x="1313210" y="918202"/>
                </a:moveTo>
                <a:lnTo>
                  <a:pt x="1323802" y="928792"/>
                </a:lnTo>
                <a:cubicBezTo>
                  <a:pt x="1337922" y="935852"/>
                  <a:pt x="1348512" y="935852"/>
                  <a:pt x="1355573" y="928792"/>
                </a:cubicBezTo>
                <a:close/>
                <a:moveTo>
                  <a:pt x="1260258" y="918202"/>
                </a:moveTo>
                <a:lnTo>
                  <a:pt x="1260258" y="928792"/>
                </a:lnTo>
                <a:lnTo>
                  <a:pt x="1270849" y="918202"/>
                </a:lnTo>
                <a:cubicBezTo>
                  <a:pt x="1270849" y="918202"/>
                  <a:pt x="1267319" y="918202"/>
                  <a:pt x="1260258" y="918202"/>
                </a:cubicBezTo>
                <a:close/>
                <a:moveTo>
                  <a:pt x="1980407" y="907611"/>
                </a:moveTo>
                <a:cubicBezTo>
                  <a:pt x="1973347" y="907611"/>
                  <a:pt x="1969816" y="911142"/>
                  <a:pt x="1969816" y="918202"/>
                </a:cubicBezTo>
                <a:cubicBezTo>
                  <a:pt x="1976876" y="918202"/>
                  <a:pt x="1980407" y="918202"/>
                  <a:pt x="1980407" y="918202"/>
                </a:cubicBezTo>
                <a:cubicBezTo>
                  <a:pt x="1980407" y="918202"/>
                  <a:pt x="1980407" y="914671"/>
                  <a:pt x="1980407" y="907611"/>
                </a:cubicBezTo>
                <a:close/>
                <a:moveTo>
                  <a:pt x="381254" y="907611"/>
                </a:moveTo>
                <a:lnTo>
                  <a:pt x="413026" y="918202"/>
                </a:lnTo>
                <a:cubicBezTo>
                  <a:pt x="462448" y="932323"/>
                  <a:pt x="501279" y="953504"/>
                  <a:pt x="529521" y="981744"/>
                </a:cubicBezTo>
                <a:cubicBezTo>
                  <a:pt x="536581" y="988804"/>
                  <a:pt x="550701" y="995865"/>
                  <a:pt x="571882" y="1002925"/>
                </a:cubicBezTo>
                <a:cubicBezTo>
                  <a:pt x="578941" y="1002925"/>
                  <a:pt x="586001" y="1004689"/>
                  <a:pt x="593062" y="1008220"/>
                </a:cubicBezTo>
                <a:cubicBezTo>
                  <a:pt x="600122" y="1011750"/>
                  <a:pt x="607183" y="1013515"/>
                  <a:pt x="614243" y="1013515"/>
                </a:cubicBezTo>
                <a:cubicBezTo>
                  <a:pt x="628364" y="1027636"/>
                  <a:pt x="635425" y="1034696"/>
                  <a:pt x="635425" y="1034696"/>
                </a:cubicBezTo>
                <a:cubicBezTo>
                  <a:pt x="649545" y="1027636"/>
                  <a:pt x="656605" y="1031166"/>
                  <a:pt x="656605" y="1045287"/>
                </a:cubicBezTo>
                <a:lnTo>
                  <a:pt x="656605" y="1055877"/>
                </a:lnTo>
                <a:cubicBezTo>
                  <a:pt x="642485" y="1048817"/>
                  <a:pt x="624833" y="1041756"/>
                  <a:pt x="603653" y="1034696"/>
                </a:cubicBezTo>
                <a:cubicBezTo>
                  <a:pt x="575412" y="1020575"/>
                  <a:pt x="552466" y="1008220"/>
                  <a:pt x="534816" y="997629"/>
                </a:cubicBezTo>
                <a:cubicBezTo>
                  <a:pt x="517164" y="987040"/>
                  <a:pt x="504809" y="981744"/>
                  <a:pt x="497749" y="981744"/>
                </a:cubicBezTo>
                <a:cubicBezTo>
                  <a:pt x="490689" y="981744"/>
                  <a:pt x="462448" y="971154"/>
                  <a:pt x="413026" y="949973"/>
                </a:cubicBezTo>
                <a:cubicBezTo>
                  <a:pt x="413026" y="942913"/>
                  <a:pt x="409496" y="939383"/>
                  <a:pt x="402435" y="939383"/>
                </a:cubicBezTo>
                <a:cubicBezTo>
                  <a:pt x="395375" y="939383"/>
                  <a:pt x="388314" y="939383"/>
                  <a:pt x="381254" y="939383"/>
                </a:cubicBezTo>
                <a:cubicBezTo>
                  <a:pt x="374193" y="939383"/>
                  <a:pt x="368899" y="935852"/>
                  <a:pt x="365368" y="928792"/>
                </a:cubicBezTo>
                <a:cubicBezTo>
                  <a:pt x="361839" y="921731"/>
                  <a:pt x="361839" y="916437"/>
                  <a:pt x="365368" y="912906"/>
                </a:cubicBezTo>
                <a:cubicBezTo>
                  <a:pt x="368899" y="909375"/>
                  <a:pt x="374193" y="907611"/>
                  <a:pt x="381254" y="907611"/>
                </a:cubicBezTo>
                <a:close/>
                <a:moveTo>
                  <a:pt x="1993645" y="899668"/>
                </a:moveTo>
                <a:cubicBezTo>
                  <a:pt x="1991879" y="899668"/>
                  <a:pt x="1990997" y="900552"/>
                  <a:pt x="1990997" y="902317"/>
                </a:cubicBezTo>
                <a:cubicBezTo>
                  <a:pt x="1990997" y="905846"/>
                  <a:pt x="1998057" y="907611"/>
                  <a:pt x="2012178" y="907611"/>
                </a:cubicBezTo>
                <a:cubicBezTo>
                  <a:pt x="2026299" y="907611"/>
                  <a:pt x="2033359" y="911142"/>
                  <a:pt x="2033359" y="918202"/>
                </a:cubicBezTo>
                <a:lnTo>
                  <a:pt x="2012178" y="928792"/>
                </a:lnTo>
                <a:cubicBezTo>
                  <a:pt x="2019238" y="935852"/>
                  <a:pt x="2022769" y="939383"/>
                  <a:pt x="2022769" y="939383"/>
                </a:cubicBezTo>
                <a:cubicBezTo>
                  <a:pt x="2022769" y="946442"/>
                  <a:pt x="2033359" y="949973"/>
                  <a:pt x="2054540" y="949973"/>
                </a:cubicBezTo>
                <a:cubicBezTo>
                  <a:pt x="2075721" y="949973"/>
                  <a:pt x="2086311" y="949973"/>
                  <a:pt x="2086311" y="949973"/>
                </a:cubicBezTo>
                <a:lnTo>
                  <a:pt x="2107491" y="949973"/>
                </a:lnTo>
                <a:lnTo>
                  <a:pt x="2096901" y="939383"/>
                </a:lnTo>
                <a:lnTo>
                  <a:pt x="2086311" y="939383"/>
                </a:lnTo>
                <a:lnTo>
                  <a:pt x="2075721" y="939383"/>
                </a:lnTo>
                <a:lnTo>
                  <a:pt x="2075721" y="918202"/>
                </a:lnTo>
                <a:lnTo>
                  <a:pt x="2086311" y="918202"/>
                </a:lnTo>
                <a:cubicBezTo>
                  <a:pt x="2093371" y="918202"/>
                  <a:pt x="2089841" y="914671"/>
                  <a:pt x="2075721" y="907611"/>
                </a:cubicBezTo>
                <a:cubicBezTo>
                  <a:pt x="2068661" y="907611"/>
                  <a:pt x="2058070" y="907611"/>
                  <a:pt x="2043949" y="907611"/>
                </a:cubicBezTo>
                <a:cubicBezTo>
                  <a:pt x="2022769" y="900552"/>
                  <a:pt x="2012178" y="898786"/>
                  <a:pt x="2012178" y="902317"/>
                </a:cubicBezTo>
                <a:cubicBezTo>
                  <a:pt x="2012178" y="905846"/>
                  <a:pt x="2008648" y="905846"/>
                  <a:pt x="2001587" y="902317"/>
                </a:cubicBezTo>
                <a:cubicBezTo>
                  <a:pt x="1998057" y="900552"/>
                  <a:pt x="1995409" y="899668"/>
                  <a:pt x="1993645" y="899668"/>
                </a:cubicBezTo>
                <a:close/>
                <a:moveTo>
                  <a:pt x="8472329" y="897021"/>
                </a:moveTo>
                <a:cubicBezTo>
                  <a:pt x="8479390" y="897021"/>
                  <a:pt x="8482920" y="897021"/>
                  <a:pt x="8482920" y="897021"/>
                </a:cubicBezTo>
                <a:lnTo>
                  <a:pt x="8472329" y="907611"/>
                </a:lnTo>
                <a:close/>
                <a:moveTo>
                  <a:pt x="2425203" y="886431"/>
                </a:moveTo>
                <a:cubicBezTo>
                  <a:pt x="2425203" y="893490"/>
                  <a:pt x="2428734" y="897021"/>
                  <a:pt x="2435794" y="897021"/>
                </a:cubicBezTo>
                <a:lnTo>
                  <a:pt x="2435794" y="886431"/>
                </a:lnTo>
                <a:cubicBezTo>
                  <a:pt x="2435794" y="886431"/>
                  <a:pt x="2432264" y="886431"/>
                  <a:pt x="2425203" y="886431"/>
                </a:cubicBezTo>
                <a:close/>
                <a:moveTo>
                  <a:pt x="1874503" y="886431"/>
                </a:moveTo>
                <a:lnTo>
                  <a:pt x="1874503" y="897021"/>
                </a:lnTo>
                <a:lnTo>
                  <a:pt x="1885093" y="886431"/>
                </a:lnTo>
                <a:close/>
                <a:moveTo>
                  <a:pt x="1334392" y="886431"/>
                </a:moveTo>
                <a:lnTo>
                  <a:pt x="1323802" y="897021"/>
                </a:lnTo>
                <a:lnTo>
                  <a:pt x="1313210" y="897021"/>
                </a:lnTo>
                <a:lnTo>
                  <a:pt x="1334392" y="907611"/>
                </a:lnTo>
                <a:cubicBezTo>
                  <a:pt x="1348512" y="907611"/>
                  <a:pt x="1355573" y="909375"/>
                  <a:pt x="1355573" y="912906"/>
                </a:cubicBezTo>
                <a:cubicBezTo>
                  <a:pt x="1355573" y="916437"/>
                  <a:pt x="1357337" y="916437"/>
                  <a:pt x="1360867" y="912906"/>
                </a:cubicBezTo>
                <a:cubicBezTo>
                  <a:pt x="1364398" y="909375"/>
                  <a:pt x="1364398" y="905846"/>
                  <a:pt x="1360867" y="902317"/>
                </a:cubicBezTo>
                <a:cubicBezTo>
                  <a:pt x="1357337" y="898786"/>
                  <a:pt x="1352042" y="897021"/>
                  <a:pt x="1344982" y="897021"/>
                </a:cubicBezTo>
                <a:cubicBezTo>
                  <a:pt x="1337922" y="897021"/>
                  <a:pt x="1334392" y="893490"/>
                  <a:pt x="1334392" y="886431"/>
                </a:cubicBezTo>
                <a:close/>
                <a:moveTo>
                  <a:pt x="1281440" y="886431"/>
                </a:moveTo>
                <a:lnTo>
                  <a:pt x="1292030" y="897021"/>
                </a:lnTo>
                <a:lnTo>
                  <a:pt x="1302621" y="886431"/>
                </a:lnTo>
                <a:cubicBezTo>
                  <a:pt x="1295560" y="886431"/>
                  <a:pt x="1292030" y="886431"/>
                  <a:pt x="1292030" y="886431"/>
                </a:cubicBezTo>
                <a:cubicBezTo>
                  <a:pt x="1292030" y="886431"/>
                  <a:pt x="1288500" y="886431"/>
                  <a:pt x="1281440" y="886431"/>
                </a:cubicBezTo>
                <a:close/>
                <a:moveTo>
                  <a:pt x="8387606" y="875840"/>
                </a:moveTo>
                <a:lnTo>
                  <a:pt x="8429968" y="886431"/>
                </a:lnTo>
                <a:lnTo>
                  <a:pt x="8408787" y="886431"/>
                </a:lnTo>
                <a:cubicBezTo>
                  <a:pt x="8394666" y="879371"/>
                  <a:pt x="8387606" y="875840"/>
                  <a:pt x="8387606" y="875840"/>
                </a:cubicBezTo>
                <a:close/>
                <a:moveTo>
                  <a:pt x="6973785" y="875840"/>
                </a:moveTo>
                <a:cubicBezTo>
                  <a:pt x="6970256" y="875840"/>
                  <a:pt x="6968491" y="879371"/>
                  <a:pt x="6968491" y="886431"/>
                </a:cubicBezTo>
                <a:lnTo>
                  <a:pt x="6979081" y="886431"/>
                </a:lnTo>
                <a:cubicBezTo>
                  <a:pt x="6979081" y="879371"/>
                  <a:pt x="6977314" y="875840"/>
                  <a:pt x="6973785" y="875840"/>
                </a:cubicBezTo>
                <a:close/>
                <a:moveTo>
                  <a:pt x="2404023" y="875840"/>
                </a:moveTo>
                <a:lnTo>
                  <a:pt x="2404023" y="886431"/>
                </a:lnTo>
                <a:lnTo>
                  <a:pt x="2414614" y="886431"/>
                </a:lnTo>
                <a:cubicBezTo>
                  <a:pt x="2407554" y="879371"/>
                  <a:pt x="2404023" y="875840"/>
                  <a:pt x="2404023" y="875840"/>
                </a:cubicBezTo>
                <a:close/>
                <a:moveTo>
                  <a:pt x="2202805" y="875840"/>
                </a:moveTo>
                <a:cubicBezTo>
                  <a:pt x="2202805" y="889961"/>
                  <a:pt x="2209865" y="897021"/>
                  <a:pt x="2223986" y="897021"/>
                </a:cubicBezTo>
                <a:cubicBezTo>
                  <a:pt x="2223986" y="897021"/>
                  <a:pt x="2227517" y="897021"/>
                  <a:pt x="2234577" y="897021"/>
                </a:cubicBezTo>
                <a:cubicBezTo>
                  <a:pt x="2241637" y="897021"/>
                  <a:pt x="2248697" y="897021"/>
                  <a:pt x="2255757" y="897021"/>
                </a:cubicBezTo>
                <a:cubicBezTo>
                  <a:pt x="2262817" y="904081"/>
                  <a:pt x="2271642" y="907611"/>
                  <a:pt x="2282234" y="907611"/>
                </a:cubicBezTo>
                <a:lnTo>
                  <a:pt x="2287529" y="907611"/>
                </a:lnTo>
                <a:lnTo>
                  <a:pt x="2287529" y="897021"/>
                </a:lnTo>
                <a:cubicBezTo>
                  <a:pt x="2301649" y="904081"/>
                  <a:pt x="2305179" y="907611"/>
                  <a:pt x="2298119" y="907611"/>
                </a:cubicBezTo>
                <a:lnTo>
                  <a:pt x="2308710" y="918202"/>
                </a:lnTo>
                <a:cubicBezTo>
                  <a:pt x="2308710" y="925261"/>
                  <a:pt x="2319299" y="928792"/>
                  <a:pt x="2340481" y="928792"/>
                </a:cubicBezTo>
                <a:cubicBezTo>
                  <a:pt x="2361662" y="928792"/>
                  <a:pt x="2375782" y="932323"/>
                  <a:pt x="2382842" y="939383"/>
                </a:cubicBezTo>
                <a:lnTo>
                  <a:pt x="2393433" y="939383"/>
                </a:lnTo>
                <a:cubicBezTo>
                  <a:pt x="2393433" y="932323"/>
                  <a:pt x="2389902" y="927027"/>
                  <a:pt x="2382842" y="923496"/>
                </a:cubicBezTo>
                <a:cubicBezTo>
                  <a:pt x="2375782" y="919967"/>
                  <a:pt x="2368721" y="918202"/>
                  <a:pt x="2361662" y="918202"/>
                </a:cubicBezTo>
                <a:cubicBezTo>
                  <a:pt x="2354601" y="918202"/>
                  <a:pt x="2347541" y="914671"/>
                  <a:pt x="2340481" y="907611"/>
                </a:cubicBezTo>
                <a:cubicBezTo>
                  <a:pt x="2333421" y="907611"/>
                  <a:pt x="2328126" y="907611"/>
                  <a:pt x="2324594" y="907611"/>
                </a:cubicBezTo>
                <a:cubicBezTo>
                  <a:pt x="2321066" y="907611"/>
                  <a:pt x="2317535" y="905846"/>
                  <a:pt x="2314005" y="902317"/>
                </a:cubicBezTo>
                <a:cubicBezTo>
                  <a:pt x="2310474" y="898786"/>
                  <a:pt x="2308710" y="897021"/>
                  <a:pt x="2308710" y="897021"/>
                </a:cubicBezTo>
                <a:cubicBezTo>
                  <a:pt x="2301649" y="889961"/>
                  <a:pt x="2291059" y="886431"/>
                  <a:pt x="2276938" y="886431"/>
                </a:cubicBezTo>
                <a:lnTo>
                  <a:pt x="2223986" y="875840"/>
                </a:lnTo>
                <a:close/>
                <a:moveTo>
                  <a:pt x="2340481" y="865250"/>
                </a:moveTo>
                <a:cubicBezTo>
                  <a:pt x="2347541" y="872309"/>
                  <a:pt x="2354601" y="875840"/>
                  <a:pt x="2361662" y="875840"/>
                </a:cubicBezTo>
                <a:lnTo>
                  <a:pt x="2361662" y="865250"/>
                </a:lnTo>
                <a:close/>
                <a:moveTo>
                  <a:pt x="2186919" y="865250"/>
                </a:moveTo>
                <a:cubicBezTo>
                  <a:pt x="2183391" y="865250"/>
                  <a:pt x="2181625" y="868779"/>
                  <a:pt x="2181625" y="875840"/>
                </a:cubicBezTo>
                <a:cubicBezTo>
                  <a:pt x="2188685" y="875840"/>
                  <a:pt x="2192215" y="874075"/>
                  <a:pt x="2192215" y="870544"/>
                </a:cubicBezTo>
                <a:cubicBezTo>
                  <a:pt x="2192215" y="867015"/>
                  <a:pt x="2190449" y="865250"/>
                  <a:pt x="2186919" y="865250"/>
                </a:cubicBezTo>
                <a:close/>
                <a:moveTo>
                  <a:pt x="1525019" y="865250"/>
                </a:moveTo>
                <a:lnTo>
                  <a:pt x="1535610" y="875840"/>
                </a:lnTo>
                <a:cubicBezTo>
                  <a:pt x="1535610" y="882900"/>
                  <a:pt x="1535610" y="886431"/>
                  <a:pt x="1535610" y="886431"/>
                </a:cubicBezTo>
                <a:cubicBezTo>
                  <a:pt x="1535610" y="886431"/>
                  <a:pt x="1532080" y="886431"/>
                  <a:pt x="1525019" y="886431"/>
                </a:cubicBezTo>
                <a:cubicBezTo>
                  <a:pt x="1525019" y="886431"/>
                  <a:pt x="1525019" y="882900"/>
                  <a:pt x="1525019" y="875840"/>
                </a:cubicBezTo>
                <a:cubicBezTo>
                  <a:pt x="1525019" y="868779"/>
                  <a:pt x="1525019" y="865250"/>
                  <a:pt x="1525019" y="865250"/>
                </a:cubicBezTo>
                <a:close/>
                <a:moveTo>
                  <a:pt x="1228487" y="865250"/>
                </a:moveTo>
                <a:cubicBezTo>
                  <a:pt x="1235548" y="872309"/>
                  <a:pt x="1242608" y="875840"/>
                  <a:pt x="1249669" y="875840"/>
                </a:cubicBezTo>
                <a:lnTo>
                  <a:pt x="1239078" y="865250"/>
                </a:lnTo>
                <a:close/>
                <a:moveTo>
                  <a:pt x="1207306" y="865250"/>
                </a:moveTo>
                <a:cubicBezTo>
                  <a:pt x="1200247" y="872309"/>
                  <a:pt x="1200247" y="875840"/>
                  <a:pt x="1207306" y="875840"/>
                </a:cubicBezTo>
                <a:lnTo>
                  <a:pt x="1217897" y="865250"/>
                </a:lnTo>
                <a:close/>
                <a:moveTo>
                  <a:pt x="1143765" y="854659"/>
                </a:moveTo>
                <a:cubicBezTo>
                  <a:pt x="1143765" y="868779"/>
                  <a:pt x="1154354" y="875840"/>
                  <a:pt x="1175535" y="875840"/>
                </a:cubicBezTo>
                <a:lnTo>
                  <a:pt x="1186126" y="875840"/>
                </a:lnTo>
                <a:cubicBezTo>
                  <a:pt x="1179066" y="868779"/>
                  <a:pt x="1172005" y="865250"/>
                  <a:pt x="1164945" y="865250"/>
                </a:cubicBezTo>
                <a:close/>
                <a:moveTo>
                  <a:pt x="1556790" y="844069"/>
                </a:moveTo>
                <a:lnTo>
                  <a:pt x="1556790" y="854659"/>
                </a:lnTo>
                <a:cubicBezTo>
                  <a:pt x="1556790" y="854659"/>
                  <a:pt x="1560320" y="854659"/>
                  <a:pt x="1567381" y="854659"/>
                </a:cubicBezTo>
                <a:cubicBezTo>
                  <a:pt x="1560320" y="847600"/>
                  <a:pt x="1556790" y="844069"/>
                  <a:pt x="1556790" y="844069"/>
                </a:cubicBezTo>
                <a:close/>
                <a:moveTo>
                  <a:pt x="952474" y="837450"/>
                </a:moveTo>
                <a:cubicBezTo>
                  <a:pt x="940561" y="838332"/>
                  <a:pt x="926661" y="840538"/>
                  <a:pt x="910775" y="844069"/>
                </a:cubicBezTo>
                <a:lnTo>
                  <a:pt x="900185" y="854659"/>
                </a:lnTo>
                <a:lnTo>
                  <a:pt x="921366" y="865250"/>
                </a:lnTo>
                <a:cubicBezTo>
                  <a:pt x="935486" y="872309"/>
                  <a:pt x="946076" y="875840"/>
                  <a:pt x="953137" y="875840"/>
                </a:cubicBezTo>
                <a:lnTo>
                  <a:pt x="974318" y="886431"/>
                </a:lnTo>
                <a:cubicBezTo>
                  <a:pt x="974318" y="886431"/>
                  <a:pt x="988439" y="889961"/>
                  <a:pt x="1016678" y="897021"/>
                </a:cubicBezTo>
                <a:lnTo>
                  <a:pt x="1037859" y="918202"/>
                </a:lnTo>
                <a:lnTo>
                  <a:pt x="1048450" y="918202"/>
                </a:lnTo>
                <a:cubicBezTo>
                  <a:pt x="1069631" y="911142"/>
                  <a:pt x="1087282" y="918202"/>
                  <a:pt x="1101402" y="939383"/>
                </a:cubicBezTo>
                <a:cubicBezTo>
                  <a:pt x="1094343" y="939383"/>
                  <a:pt x="1090813" y="939383"/>
                  <a:pt x="1090813" y="939383"/>
                </a:cubicBezTo>
                <a:cubicBezTo>
                  <a:pt x="1069631" y="939383"/>
                  <a:pt x="1069631" y="942913"/>
                  <a:pt x="1090813" y="949973"/>
                </a:cubicBezTo>
                <a:lnTo>
                  <a:pt x="1122583" y="960563"/>
                </a:lnTo>
                <a:lnTo>
                  <a:pt x="1164945" y="971154"/>
                </a:lnTo>
                <a:cubicBezTo>
                  <a:pt x="1172005" y="971154"/>
                  <a:pt x="1179066" y="971154"/>
                  <a:pt x="1186126" y="971154"/>
                </a:cubicBezTo>
                <a:cubicBezTo>
                  <a:pt x="1186126" y="978214"/>
                  <a:pt x="1189655" y="981744"/>
                  <a:pt x="1196717" y="981744"/>
                </a:cubicBezTo>
                <a:cubicBezTo>
                  <a:pt x="1203777" y="981744"/>
                  <a:pt x="1210836" y="981744"/>
                  <a:pt x="1217897" y="981744"/>
                </a:cubicBezTo>
                <a:cubicBezTo>
                  <a:pt x="1224958" y="988804"/>
                  <a:pt x="1232018" y="992335"/>
                  <a:pt x="1239078" y="992335"/>
                </a:cubicBezTo>
                <a:lnTo>
                  <a:pt x="1260258" y="1002925"/>
                </a:lnTo>
                <a:lnTo>
                  <a:pt x="1270849" y="1002925"/>
                </a:lnTo>
                <a:lnTo>
                  <a:pt x="1281440" y="1002925"/>
                </a:lnTo>
                <a:lnTo>
                  <a:pt x="1260258" y="1013515"/>
                </a:lnTo>
                <a:lnTo>
                  <a:pt x="1249669" y="1013515"/>
                </a:lnTo>
                <a:cubicBezTo>
                  <a:pt x="1249669" y="1006456"/>
                  <a:pt x="1246138" y="1002925"/>
                  <a:pt x="1239078" y="1002925"/>
                </a:cubicBezTo>
                <a:cubicBezTo>
                  <a:pt x="1232018" y="1002925"/>
                  <a:pt x="1224958" y="999394"/>
                  <a:pt x="1217897" y="992335"/>
                </a:cubicBezTo>
                <a:cubicBezTo>
                  <a:pt x="1217897" y="992335"/>
                  <a:pt x="1217897" y="995865"/>
                  <a:pt x="1217897" y="1002925"/>
                </a:cubicBezTo>
                <a:cubicBezTo>
                  <a:pt x="1217897" y="1009985"/>
                  <a:pt x="1214367" y="1009985"/>
                  <a:pt x="1207306" y="1002925"/>
                </a:cubicBezTo>
                <a:lnTo>
                  <a:pt x="1207306" y="1013515"/>
                </a:lnTo>
                <a:cubicBezTo>
                  <a:pt x="1214367" y="1013515"/>
                  <a:pt x="1219663" y="1011750"/>
                  <a:pt x="1223192" y="1008220"/>
                </a:cubicBezTo>
                <a:cubicBezTo>
                  <a:pt x="1226721" y="1004689"/>
                  <a:pt x="1230252" y="1006456"/>
                  <a:pt x="1233784" y="1013515"/>
                </a:cubicBezTo>
                <a:cubicBezTo>
                  <a:pt x="1237313" y="1020575"/>
                  <a:pt x="1246138" y="1024106"/>
                  <a:pt x="1260258" y="1024106"/>
                </a:cubicBezTo>
                <a:cubicBezTo>
                  <a:pt x="1274379" y="1024106"/>
                  <a:pt x="1281440" y="1025871"/>
                  <a:pt x="1281440" y="1029400"/>
                </a:cubicBezTo>
                <a:cubicBezTo>
                  <a:pt x="1281440" y="1032931"/>
                  <a:pt x="1284970" y="1031166"/>
                  <a:pt x="1292030" y="1024106"/>
                </a:cubicBezTo>
                <a:lnTo>
                  <a:pt x="1313210" y="1034696"/>
                </a:lnTo>
                <a:cubicBezTo>
                  <a:pt x="1320271" y="1034696"/>
                  <a:pt x="1334392" y="1034696"/>
                  <a:pt x="1355573" y="1034696"/>
                </a:cubicBezTo>
                <a:lnTo>
                  <a:pt x="1366162" y="1024106"/>
                </a:lnTo>
                <a:cubicBezTo>
                  <a:pt x="1359103" y="1024106"/>
                  <a:pt x="1348512" y="1020575"/>
                  <a:pt x="1334392" y="1013515"/>
                </a:cubicBezTo>
                <a:lnTo>
                  <a:pt x="1313210" y="1002925"/>
                </a:lnTo>
                <a:lnTo>
                  <a:pt x="1323802" y="1002925"/>
                </a:lnTo>
                <a:lnTo>
                  <a:pt x="1355573" y="1013515"/>
                </a:lnTo>
                <a:lnTo>
                  <a:pt x="1376752" y="1013515"/>
                </a:lnTo>
                <a:cubicBezTo>
                  <a:pt x="1369692" y="1006456"/>
                  <a:pt x="1366162" y="1002925"/>
                  <a:pt x="1366162" y="1002925"/>
                </a:cubicBezTo>
                <a:lnTo>
                  <a:pt x="1355573" y="1002925"/>
                </a:lnTo>
                <a:cubicBezTo>
                  <a:pt x="1341452" y="1002925"/>
                  <a:pt x="1334392" y="997629"/>
                  <a:pt x="1334392" y="987040"/>
                </a:cubicBezTo>
                <a:cubicBezTo>
                  <a:pt x="1334392" y="976448"/>
                  <a:pt x="1337922" y="971154"/>
                  <a:pt x="1344982" y="971154"/>
                </a:cubicBezTo>
                <a:lnTo>
                  <a:pt x="1344982" y="960563"/>
                </a:lnTo>
                <a:lnTo>
                  <a:pt x="1323802" y="949973"/>
                </a:lnTo>
                <a:cubicBezTo>
                  <a:pt x="1309681" y="949973"/>
                  <a:pt x="1297325" y="946442"/>
                  <a:pt x="1286734" y="939383"/>
                </a:cubicBezTo>
                <a:cubicBezTo>
                  <a:pt x="1276144" y="932323"/>
                  <a:pt x="1263788" y="932323"/>
                  <a:pt x="1249669" y="939383"/>
                </a:cubicBezTo>
                <a:lnTo>
                  <a:pt x="1228487" y="928792"/>
                </a:lnTo>
                <a:cubicBezTo>
                  <a:pt x="1228487" y="921731"/>
                  <a:pt x="1224958" y="918202"/>
                  <a:pt x="1217897" y="918202"/>
                </a:cubicBezTo>
                <a:lnTo>
                  <a:pt x="1217897" y="928792"/>
                </a:lnTo>
                <a:cubicBezTo>
                  <a:pt x="1210836" y="928792"/>
                  <a:pt x="1203777" y="928792"/>
                  <a:pt x="1196717" y="928792"/>
                </a:cubicBezTo>
                <a:lnTo>
                  <a:pt x="1196717" y="918202"/>
                </a:lnTo>
                <a:lnTo>
                  <a:pt x="1196717" y="907611"/>
                </a:lnTo>
                <a:cubicBezTo>
                  <a:pt x="1189655" y="914671"/>
                  <a:pt x="1182596" y="914671"/>
                  <a:pt x="1175535" y="907611"/>
                </a:cubicBezTo>
                <a:lnTo>
                  <a:pt x="1154354" y="907611"/>
                </a:lnTo>
                <a:lnTo>
                  <a:pt x="1154354" y="918202"/>
                </a:lnTo>
                <a:lnTo>
                  <a:pt x="1143765" y="907611"/>
                </a:lnTo>
                <a:cubicBezTo>
                  <a:pt x="1150825" y="907611"/>
                  <a:pt x="1150825" y="904081"/>
                  <a:pt x="1143765" y="897021"/>
                </a:cubicBezTo>
                <a:lnTo>
                  <a:pt x="1122583" y="886431"/>
                </a:lnTo>
                <a:cubicBezTo>
                  <a:pt x="1122583" y="886431"/>
                  <a:pt x="1119053" y="882900"/>
                  <a:pt x="1111993" y="875840"/>
                </a:cubicBezTo>
                <a:lnTo>
                  <a:pt x="1074928" y="875840"/>
                </a:lnTo>
                <a:cubicBezTo>
                  <a:pt x="1078457" y="875840"/>
                  <a:pt x="1083751" y="879371"/>
                  <a:pt x="1090813" y="886431"/>
                </a:cubicBezTo>
                <a:cubicBezTo>
                  <a:pt x="1097872" y="886431"/>
                  <a:pt x="1101402" y="886431"/>
                  <a:pt x="1101402" y="886431"/>
                </a:cubicBezTo>
                <a:lnTo>
                  <a:pt x="1048450" y="897021"/>
                </a:lnTo>
                <a:cubicBezTo>
                  <a:pt x="1020210" y="889961"/>
                  <a:pt x="1006089" y="879371"/>
                  <a:pt x="1006089" y="865250"/>
                </a:cubicBezTo>
                <a:cubicBezTo>
                  <a:pt x="1006089" y="844069"/>
                  <a:pt x="988217" y="834803"/>
                  <a:pt x="952474" y="837450"/>
                </a:cubicBezTo>
                <a:close/>
                <a:moveTo>
                  <a:pt x="1736827" y="833478"/>
                </a:moveTo>
                <a:lnTo>
                  <a:pt x="1747418" y="833478"/>
                </a:lnTo>
                <a:lnTo>
                  <a:pt x="1745300" y="834538"/>
                </a:lnTo>
                <a:close/>
                <a:moveTo>
                  <a:pt x="1323802" y="830169"/>
                </a:moveTo>
                <a:cubicBezTo>
                  <a:pt x="1334392" y="828845"/>
                  <a:pt x="1344982" y="833478"/>
                  <a:pt x="1355573" y="844069"/>
                </a:cubicBezTo>
                <a:lnTo>
                  <a:pt x="1355573" y="854659"/>
                </a:lnTo>
                <a:cubicBezTo>
                  <a:pt x="1355573" y="854659"/>
                  <a:pt x="1352042" y="854659"/>
                  <a:pt x="1344982" y="854659"/>
                </a:cubicBezTo>
                <a:cubicBezTo>
                  <a:pt x="1344982" y="854659"/>
                  <a:pt x="1343217" y="852894"/>
                  <a:pt x="1339688" y="849365"/>
                </a:cubicBezTo>
                <a:cubicBezTo>
                  <a:pt x="1336156" y="845834"/>
                  <a:pt x="1330861" y="844069"/>
                  <a:pt x="1323802" y="844069"/>
                </a:cubicBezTo>
                <a:lnTo>
                  <a:pt x="1313210" y="833478"/>
                </a:lnTo>
                <a:cubicBezTo>
                  <a:pt x="1316740" y="831713"/>
                  <a:pt x="1320271" y="830610"/>
                  <a:pt x="1323802" y="830169"/>
                </a:cubicBezTo>
                <a:close/>
                <a:moveTo>
                  <a:pt x="2221339" y="828183"/>
                </a:moveTo>
                <a:cubicBezTo>
                  <a:pt x="2219573" y="828183"/>
                  <a:pt x="2216926" y="829948"/>
                  <a:pt x="2213396" y="833478"/>
                </a:cubicBezTo>
                <a:lnTo>
                  <a:pt x="2223986" y="833478"/>
                </a:lnTo>
                <a:cubicBezTo>
                  <a:pt x="2223986" y="829948"/>
                  <a:pt x="2223104" y="828183"/>
                  <a:pt x="2221339" y="828183"/>
                </a:cubicBezTo>
                <a:close/>
                <a:moveTo>
                  <a:pt x="2065130" y="822888"/>
                </a:moveTo>
                <a:lnTo>
                  <a:pt x="2054540" y="833478"/>
                </a:lnTo>
                <a:cubicBezTo>
                  <a:pt x="2061600" y="847600"/>
                  <a:pt x="2075721" y="856423"/>
                  <a:pt x="2096901" y="859954"/>
                </a:cubicBezTo>
                <a:cubicBezTo>
                  <a:pt x="2118082" y="863485"/>
                  <a:pt x="2132203" y="861719"/>
                  <a:pt x="2139263" y="854659"/>
                </a:cubicBezTo>
                <a:lnTo>
                  <a:pt x="2086311" y="833478"/>
                </a:lnTo>
                <a:cubicBezTo>
                  <a:pt x="2079251" y="833478"/>
                  <a:pt x="2072190" y="829948"/>
                  <a:pt x="2065130" y="822888"/>
                </a:cubicBezTo>
                <a:close/>
                <a:moveTo>
                  <a:pt x="1111993" y="822888"/>
                </a:moveTo>
                <a:cubicBezTo>
                  <a:pt x="1111993" y="829948"/>
                  <a:pt x="1115523" y="833478"/>
                  <a:pt x="1122583" y="833478"/>
                </a:cubicBezTo>
                <a:cubicBezTo>
                  <a:pt x="1129644" y="833478"/>
                  <a:pt x="1133174" y="829948"/>
                  <a:pt x="1133174" y="822888"/>
                </a:cubicBezTo>
                <a:close/>
                <a:moveTo>
                  <a:pt x="873709" y="817592"/>
                </a:moveTo>
                <a:cubicBezTo>
                  <a:pt x="870178" y="817593"/>
                  <a:pt x="868414" y="819358"/>
                  <a:pt x="868414" y="822888"/>
                </a:cubicBezTo>
                <a:cubicBezTo>
                  <a:pt x="868414" y="822888"/>
                  <a:pt x="871943" y="822888"/>
                  <a:pt x="879003" y="822888"/>
                </a:cubicBezTo>
                <a:cubicBezTo>
                  <a:pt x="893124" y="822888"/>
                  <a:pt x="900185" y="824652"/>
                  <a:pt x="900185" y="828183"/>
                </a:cubicBezTo>
                <a:cubicBezTo>
                  <a:pt x="900185" y="831713"/>
                  <a:pt x="905480" y="833478"/>
                  <a:pt x="916070" y="833478"/>
                </a:cubicBezTo>
                <a:cubicBezTo>
                  <a:pt x="926661" y="833478"/>
                  <a:pt x="931956" y="829948"/>
                  <a:pt x="931956" y="822888"/>
                </a:cubicBezTo>
                <a:lnTo>
                  <a:pt x="921366" y="822888"/>
                </a:lnTo>
                <a:lnTo>
                  <a:pt x="889594" y="822888"/>
                </a:lnTo>
                <a:cubicBezTo>
                  <a:pt x="882534" y="819358"/>
                  <a:pt x="877238" y="817593"/>
                  <a:pt x="873709" y="817592"/>
                </a:cubicBezTo>
                <a:close/>
                <a:moveTo>
                  <a:pt x="1376752" y="812298"/>
                </a:moveTo>
                <a:cubicBezTo>
                  <a:pt x="1376752" y="819357"/>
                  <a:pt x="1392640" y="828183"/>
                  <a:pt x="1424410" y="838773"/>
                </a:cubicBezTo>
                <a:cubicBezTo>
                  <a:pt x="1456181" y="849365"/>
                  <a:pt x="1475596" y="854659"/>
                  <a:pt x="1482658" y="854659"/>
                </a:cubicBezTo>
                <a:lnTo>
                  <a:pt x="1493248" y="844069"/>
                </a:lnTo>
                <a:cubicBezTo>
                  <a:pt x="1493248" y="844069"/>
                  <a:pt x="1486187" y="842304"/>
                  <a:pt x="1472067" y="838773"/>
                </a:cubicBezTo>
                <a:cubicBezTo>
                  <a:pt x="1457946" y="835244"/>
                  <a:pt x="1449121" y="831713"/>
                  <a:pt x="1445590" y="828183"/>
                </a:cubicBezTo>
                <a:cubicBezTo>
                  <a:pt x="1442060" y="824652"/>
                  <a:pt x="1435000" y="822888"/>
                  <a:pt x="1424410" y="822888"/>
                </a:cubicBezTo>
                <a:cubicBezTo>
                  <a:pt x="1413820" y="822888"/>
                  <a:pt x="1408525" y="819357"/>
                  <a:pt x="1408525" y="812298"/>
                </a:cubicBezTo>
                <a:close/>
                <a:moveTo>
                  <a:pt x="836642" y="812298"/>
                </a:moveTo>
                <a:cubicBezTo>
                  <a:pt x="829582" y="812298"/>
                  <a:pt x="829582" y="815827"/>
                  <a:pt x="836642" y="822888"/>
                </a:cubicBezTo>
                <a:cubicBezTo>
                  <a:pt x="850763" y="837009"/>
                  <a:pt x="864884" y="844069"/>
                  <a:pt x="879003" y="844069"/>
                </a:cubicBezTo>
                <a:lnTo>
                  <a:pt x="879003" y="833478"/>
                </a:lnTo>
                <a:cubicBezTo>
                  <a:pt x="871943" y="833478"/>
                  <a:pt x="864884" y="829948"/>
                  <a:pt x="857823" y="822888"/>
                </a:cubicBezTo>
                <a:cubicBezTo>
                  <a:pt x="850763" y="815827"/>
                  <a:pt x="843703" y="812298"/>
                  <a:pt x="836642" y="812298"/>
                </a:cubicBezTo>
                <a:close/>
                <a:moveTo>
                  <a:pt x="8175798" y="801707"/>
                </a:moveTo>
                <a:lnTo>
                  <a:pt x="8175798" y="812298"/>
                </a:lnTo>
                <a:cubicBezTo>
                  <a:pt x="8182858" y="812298"/>
                  <a:pt x="8189917" y="812298"/>
                  <a:pt x="8196979" y="812298"/>
                </a:cubicBezTo>
                <a:cubicBezTo>
                  <a:pt x="8189917" y="805238"/>
                  <a:pt x="8182858" y="801707"/>
                  <a:pt x="8175798" y="801707"/>
                </a:cubicBezTo>
                <a:close/>
                <a:moveTo>
                  <a:pt x="8112254" y="801707"/>
                </a:moveTo>
                <a:lnTo>
                  <a:pt x="8080483" y="812298"/>
                </a:lnTo>
                <a:lnTo>
                  <a:pt x="8112254" y="812298"/>
                </a:lnTo>
                <a:cubicBezTo>
                  <a:pt x="8112254" y="805238"/>
                  <a:pt x="8112254" y="801707"/>
                  <a:pt x="8112254" y="801707"/>
                </a:cubicBezTo>
                <a:close/>
                <a:moveTo>
                  <a:pt x="794281" y="801707"/>
                </a:moveTo>
                <a:cubicBezTo>
                  <a:pt x="794281" y="808767"/>
                  <a:pt x="794281" y="812298"/>
                  <a:pt x="794281" y="812298"/>
                </a:cubicBezTo>
                <a:lnTo>
                  <a:pt x="804871" y="812298"/>
                </a:lnTo>
                <a:close/>
                <a:moveTo>
                  <a:pt x="1419114" y="791117"/>
                </a:moveTo>
                <a:lnTo>
                  <a:pt x="1461477" y="801707"/>
                </a:lnTo>
                <a:cubicBezTo>
                  <a:pt x="1461477" y="794648"/>
                  <a:pt x="1457946" y="791117"/>
                  <a:pt x="1450886" y="791117"/>
                </a:cubicBezTo>
                <a:cubicBezTo>
                  <a:pt x="1443826" y="791117"/>
                  <a:pt x="1436766" y="791117"/>
                  <a:pt x="1429704" y="791117"/>
                </a:cubicBezTo>
                <a:close/>
                <a:moveTo>
                  <a:pt x="836642" y="791117"/>
                </a:moveTo>
                <a:lnTo>
                  <a:pt x="826051" y="801707"/>
                </a:lnTo>
                <a:cubicBezTo>
                  <a:pt x="833112" y="801707"/>
                  <a:pt x="836642" y="801707"/>
                  <a:pt x="836642" y="801707"/>
                </a:cubicBezTo>
                <a:lnTo>
                  <a:pt x="857823" y="801707"/>
                </a:lnTo>
                <a:close/>
                <a:moveTo>
                  <a:pt x="762510" y="791117"/>
                </a:moveTo>
                <a:lnTo>
                  <a:pt x="751919" y="801707"/>
                </a:lnTo>
                <a:cubicBezTo>
                  <a:pt x="758980" y="801707"/>
                  <a:pt x="764274" y="803471"/>
                  <a:pt x="767805" y="807002"/>
                </a:cubicBezTo>
                <a:cubicBezTo>
                  <a:pt x="771334" y="810533"/>
                  <a:pt x="773099" y="808767"/>
                  <a:pt x="773099" y="801707"/>
                </a:cubicBezTo>
                <a:close/>
                <a:moveTo>
                  <a:pt x="1450886" y="780526"/>
                </a:moveTo>
                <a:cubicBezTo>
                  <a:pt x="1450886" y="787586"/>
                  <a:pt x="1454416" y="791117"/>
                  <a:pt x="1461477" y="791117"/>
                </a:cubicBezTo>
                <a:lnTo>
                  <a:pt x="1472067" y="780526"/>
                </a:lnTo>
                <a:cubicBezTo>
                  <a:pt x="1472067" y="780526"/>
                  <a:pt x="1468537" y="780526"/>
                  <a:pt x="1461477" y="780526"/>
                </a:cubicBezTo>
                <a:close/>
                <a:moveTo>
                  <a:pt x="8083132" y="775231"/>
                </a:moveTo>
                <a:cubicBezTo>
                  <a:pt x="8081366" y="775231"/>
                  <a:pt x="8080483" y="776996"/>
                  <a:pt x="8080483" y="780526"/>
                </a:cubicBezTo>
                <a:lnTo>
                  <a:pt x="8091075" y="780526"/>
                </a:lnTo>
                <a:cubicBezTo>
                  <a:pt x="8087544" y="776996"/>
                  <a:pt x="8084897" y="775231"/>
                  <a:pt x="8083132" y="775231"/>
                </a:cubicBezTo>
                <a:close/>
                <a:moveTo>
                  <a:pt x="8271112" y="769936"/>
                </a:moveTo>
                <a:cubicBezTo>
                  <a:pt x="8285231" y="769936"/>
                  <a:pt x="8295821" y="771701"/>
                  <a:pt x="8302883" y="775231"/>
                </a:cubicBezTo>
                <a:cubicBezTo>
                  <a:pt x="8309943" y="778761"/>
                  <a:pt x="8313473" y="780526"/>
                  <a:pt x="8313473" y="780526"/>
                </a:cubicBezTo>
                <a:cubicBezTo>
                  <a:pt x="8320533" y="780526"/>
                  <a:pt x="8324064" y="780526"/>
                  <a:pt x="8324064" y="780526"/>
                </a:cubicBezTo>
                <a:cubicBezTo>
                  <a:pt x="8324064" y="780526"/>
                  <a:pt x="8327593" y="780526"/>
                  <a:pt x="8334654" y="780526"/>
                </a:cubicBezTo>
                <a:cubicBezTo>
                  <a:pt x="8334654" y="787586"/>
                  <a:pt x="8341714" y="791117"/>
                  <a:pt x="8355835" y="791117"/>
                </a:cubicBezTo>
                <a:lnTo>
                  <a:pt x="8366425" y="791117"/>
                </a:lnTo>
                <a:cubicBezTo>
                  <a:pt x="8359364" y="784057"/>
                  <a:pt x="8359364" y="780526"/>
                  <a:pt x="8366425" y="780526"/>
                </a:cubicBezTo>
                <a:lnTo>
                  <a:pt x="8377016" y="780526"/>
                </a:lnTo>
                <a:cubicBezTo>
                  <a:pt x="8377016" y="787586"/>
                  <a:pt x="8377016" y="791117"/>
                  <a:pt x="8377016" y="791117"/>
                </a:cubicBezTo>
                <a:cubicBezTo>
                  <a:pt x="8377016" y="791117"/>
                  <a:pt x="8380545" y="791117"/>
                  <a:pt x="8387606" y="791117"/>
                </a:cubicBezTo>
                <a:lnTo>
                  <a:pt x="8398196" y="801707"/>
                </a:lnTo>
                <a:cubicBezTo>
                  <a:pt x="8391135" y="801707"/>
                  <a:pt x="8384076" y="801707"/>
                  <a:pt x="8377016" y="801707"/>
                </a:cubicBezTo>
                <a:cubicBezTo>
                  <a:pt x="8362895" y="801707"/>
                  <a:pt x="8352305" y="801707"/>
                  <a:pt x="8345244" y="801707"/>
                </a:cubicBezTo>
                <a:lnTo>
                  <a:pt x="8271112" y="791117"/>
                </a:lnTo>
                <a:cubicBezTo>
                  <a:pt x="8264050" y="784057"/>
                  <a:pt x="8260521" y="780526"/>
                  <a:pt x="8260521" y="780526"/>
                </a:cubicBezTo>
                <a:cubicBezTo>
                  <a:pt x="8253460" y="787586"/>
                  <a:pt x="8249931" y="787586"/>
                  <a:pt x="8249931" y="780526"/>
                </a:cubicBezTo>
                <a:cubicBezTo>
                  <a:pt x="8249931" y="773467"/>
                  <a:pt x="8256991" y="769936"/>
                  <a:pt x="8271112" y="769936"/>
                </a:cubicBezTo>
                <a:close/>
                <a:moveTo>
                  <a:pt x="1387344" y="769936"/>
                </a:moveTo>
                <a:lnTo>
                  <a:pt x="1376752" y="780526"/>
                </a:lnTo>
                <a:lnTo>
                  <a:pt x="1397934" y="780526"/>
                </a:lnTo>
                <a:cubicBezTo>
                  <a:pt x="1397934" y="773467"/>
                  <a:pt x="1394404" y="769936"/>
                  <a:pt x="1387344" y="769936"/>
                </a:cubicBezTo>
                <a:close/>
                <a:moveTo>
                  <a:pt x="931956" y="769936"/>
                </a:moveTo>
                <a:cubicBezTo>
                  <a:pt x="931956" y="769936"/>
                  <a:pt x="931956" y="773467"/>
                  <a:pt x="931956" y="780526"/>
                </a:cubicBezTo>
                <a:cubicBezTo>
                  <a:pt x="939016" y="780526"/>
                  <a:pt x="942546" y="778761"/>
                  <a:pt x="942546" y="775231"/>
                </a:cubicBezTo>
                <a:cubicBezTo>
                  <a:pt x="942546" y="771701"/>
                  <a:pt x="939016" y="769936"/>
                  <a:pt x="931956" y="769936"/>
                </a:cubicBezTo>
                <a:close/>
                <a:moveTo>
                  <a:pt x="901508" y="763317"/>
                </a:moveTo>
                <a:cubicBezTo>
                  <a:pt x="900626" y="764199"/>
                  <a:pt x="900185" y="766406"/>
                  <a:pt x="900185" y="769936"/>
                </a:cubicBezTo>
                <a:cubicBezTo>
                  <a:pt x="900185" y="769936"/>
                  <a:pt x="901951" y="769936"/>
                  <a:pt x="905480" y="769936"/>
                </a:cubicBezTo>
                <a:cubicBezTo>
                  <a:pt x="909009" y="769936"/>
                  <a:pt x="910775" y="769936"/>
                  <a:pt x="910775" y="769936"/>
                </a:cubicBezTo>
                <a:cubicBezTo>
                  <a:pt x="910775" y="769936"/>
                  <a:pt x="909009" y="768171"/>
                  <a:pt x="905480" y="764640"/>
                </a:cubicBezTo>
                <a:cubicBezTo>
                  <a:pt x="903715" y="762875"/>
                  <a:pt x="902391" y="762434"/>
                  <a:pt x="901508" y="763317"/>
                </a:cubicBezTo>
                <a:close/>
                <a:moveTo>
                  <a:pt x="1816256" y="756036"/>
                </a:moveTo>
                <a:cubicBezTo>
                  <a:pt x="1814491" y="756478"/>
                  <a:pt x="1812724" y="757581"/>
                  <a:pt x="1810960" y="759346"/>
                </a:cubicBezTo>
                <a:cubicBezTo>
                  <a:pt x="1810960" y="766405"/>
                  <a:pt x="1814491" y="769936"/>
                  <a:pt x="1821551" y="769936"/>
                </a:cubicBezTo>
                <a:lnTo>
                  <a:pt x="1832141" y="769936"/>
                </a:lnTo>
                <a:cubicBezTo>
                  <a:pt x="1826845" y="759346"/>
                  <a:pt x="1821551" y="754712"/>
                  <a:pt x="1816256" y="756036"/>
                </a:cubicBezTo>
                <a:close/>
                <a:moveTo>
                  <a:pt x="1239078" y="727574"/>
                </a:moveTo>
                <a:lnTo>
                  <a:pt x="1239078" y="738165"/>
                </a:lnTo>
                <a:cubicBezTo>
                  <a:pt x="1239078" y="738165"/>
                  <a:pt x="1242608" y="738165"/>
                  <a:pt x="1249669" y="738165"/>
                </a:cubicBezTo>
                <a:cubicBezTo>
                  <a:pt x="1242608" y="731104"/>
                  <a:pt x="1239078" y="727574"/>
                  <a:pt x="1239078" y="727574"/>
                </a:cubicBezTo>
                <a:close/>
                <a:moveTo>
                  <a:pt x="984908" y="727574"/>
                </a:moveTo>
                <a:cubicBezTo>
                  <a:pt x="984908" y="727574"/>
                  <a:pt x="988439" y="727574"/>
                  <a:pt x="995498" y="727574"/>
                </a:cubicBezTo>
                <a:lnTo>
                  <a:pt x="1006089" y="727574"/>
                </a:lnTo>
                <a:cubicBezTo>
                  <a:pt x="1006089" y="727574"/>
                  <a:pt x="1002559" y="731104"/>
                  <a:pt x="995498" y="738165"/>
                </a:cubicBezTo>
                <a:cubicBezTo>
                  <a:pt x="988439" y="738165"/>
                  <a:pt x="984908" y="738165"/>
                  <a:pt x="984908" y="738165"/>
                </a:cubicBezTo>
                <a:cubicBezTo>
                  <a:pt x="984908" y="731104"/>
                  <a:pt x="984908" y="727574"/>
                  <a:pt x="984908" y="727574"/>
                </a:cubicBezTo>
                <a:close/>
                <a:moveTo>
                  <a:pt x="8652366" y="716984"/>
                </a:moveTo>
                <a:cubicBezTo>
                  <a:pt x="8652366" y="716984"/>
                  <a:pt x="8655895" y="716984"/>
                  <a:pt x="8662957" y="716984"/>
                </a:cubicBezTo>
                <a:lnTo>
                  <a:pt x="8652366" y="727574"/>
                </a:lnTo>
                <a:cubicBezTo>
                  <a:pt x="8652366" y="720515"/>
                  <a:pt x="8652366" y="716984"/>
                  <a:pt x="8652366" y="716984"/>
                </a:cubicBezTo>
                <a:close/>
                <a:moveTo>
                  <a:pt x="8377016" y="716984"/>
                </a:moveTo>
                <a:lnTo>
                  <a:pt x="8387606" y="727574"/>
                </a:lnTo>
                <a:lnTo>
                  <a:pt x="8408787" y="727574"/>
                </a:lnTo>
                <a:cubicBezTo>
                  <a:pt x="8408787" y="720515"/>
                  <a:pt x="8405257" y="716984"/>
                  <a:pt x="8398196" y="716984"/>
                </a:cubicBezTo>
                <a:cubicBezTo>
                  <a:pt x="8391135" y="716984"/>
                  <a:pt x="8384076" y="716984"/>
                  <a:pt x="8377016" y="716984"/>
                </a:cubicBezTo>
                <a:close/>
                <a:moveTo>
                  <a:pt x="8122846" y="716984"/>
                </a:moveTo>
                <a:lnTo>
                  <a:pt x="8112254" y="738165"/>
                </a:lnTo>
                <a:lnTo>
                  <a:pt x="8154617" y="738165"/>
                </a:lnTo>
                <a:cubicBezTo>
                  <a:pt x="8154617" y="731104"/>
                  <a:pt x="8152850" y="725809"/>
                  <a:pt x="8149321" y="722279"/>
                </a:cubicBezTo>
                <a:cubicBezTo>
                  <a:pt x="8145791" y="718748"/>
                  <a:pt x="8136965" y="716984"/>
                  <a:pt x="8122846" y="716984"/>
                </a:cubicBezTo>
                <a:close/>
                <a:moveTo>
                  <a:pt x="8069894" y="716984"/>
                </a:moveTo>
                <a:cubicBezTo>
                  <a:pt x="8084013" y="731104"/>
                  <a:pt x="8091075" y="731104"/>
                  <a:pt x="8091075" y="716984"/>
                </a:cubicBezTo>
                <a:cubicBezTo>
                  <a:pt x="8084013" y="716984"/>
                  <a:pt x="8080483" y="716984"/>
                  <a:pt x="8080483" y="716984"/>
                </a:cubicBezTo>
                <a:close/>
                <a:moveTo>
                  <a:pt x="8610004" y="706394"/>
                </a:moveTo>
                <a:lnTo>
                  <a:pt x="8620595" y="706394"/>
                </a:lnTo>
                <a:cubicBezTo>
                  <a:pt x="8620595" y="713453"/>
                  <a:pt x="8617065" y="716984"/>
                  <a:pt x="8610004" y="716984"/>
                </a:cubicBezTo>
                <a:close/>
                <a:moveTo>
                  <a:pt x="8504100" y="706394"/>
                </a:moveTo>
                <a:lnTo>
                  <a:pt x="8514691" y="706394"/>
                </a:lnTo>
                <a:cubicBezTo>
                  <a:pt x="8514691" y="713453"/>
                  <a:pt x="8511161" y="716984"/>
                  <a:pt x="8504100" y="716984"/>
                </a:cubicBezTo>
                <a:close/>
                <a:moveTo>
                  <a:pt x="8546462" y="702864"/>
                </a:moveTo>
                <a:lnTo>
                  <a:pt x="8546462" y="706394"/>
                </a:lnTo>
                <a:cubicBezTo>
                  <a:pt x="8539400" y="706394"/>
                  <a:pt x="8535871" y="706394"/>
                  <a:pt x="8535871" y="706394"/>
                </a:cubicBezTo>
                <a:close/>
                <a:moveTo>
                  <a:pt x="1207306" y="695803"/>
                </a:moveTo>
                <a:lnTo>
                  <a:pt x="1196717" y="706394"/>
                </a:lnTo>
                <a:lnTo>
                  <a:pt x="1207306" y="706394"/>
                </a:lnTo>
                <a:cubicBezTo>
                  <a:pt x="1214367" y="706394"/>
                  <a:pt x="1217897" y="704629"/>
                  <a:pt x="1217897" y="701098"/>
                </a:cubicBezTo>
                <a:cubicBezTo>
                  <a:pt x="1217897" y="697567"/>
                  <a:pt x="1214367" y="695803"/>
                  <a:pt x="1207306" y="695803"/>
                </a:cubicBezTo>
                <a:close/>
                <a:moveTo>
                  <a:pt x="1111993" y="695803"/>
                </a:moveTo>
                <a:lnTo>
                  <a:pt x="1111993" y="706394"/>
                </a:lnTo>
                <a:lnTo>
                  <a:pt x="1133174" y="706394"/>
                </a:lnTo>
                <a:close/>
                <a:moveTo>
                  <a:pt x="921366" y="695803"/>
                </a:moveTo>
                <a:lnTo>
                  <a:pt x="910775" y="706394"/>
                </a:lnTo>
                <a:lnTo>
                  <a:pt x="931956" y="716984"/>
                </a:lnTo>
                <a:lnTo>
                  <a:pt x="953137" y="727574"/>
                </a:lnTo>
                <a:lnTo>
                  <a:pt x="931956" y="727574"/>
                </a:lnTo>
                <a:lnTo>
                  <a:pt x="953137" y="738165"/>
                </a:lnTo>
                <a:lnTo>
                  <a:pt x="953137" y="727574"/>
                </a:lnTo>
                <a:cubicBezTo>
                  <a:pt x="953137" y="727574"/>
                  <a:pt x="956667" y="725809"/>
                  <a:pt x="963726" y="722279"/>
                </a:cubicBezTo>
                <a:cubicBezTo>
                  <a:pt x="970788" y="718748"/>
                  <a:pt x="974318" y="720515"/>
                  <a:pt x="974318" y="727574"/>
                </a:cubicBezTo>
                <a:lnTo>
                  <a:pt x="984908" y="738165"/>
                </a:lnTo>
                <a:lnTo>
                  <a:pt x="1006089" y="748755"/>
                </a:lnTo>
                <a:lnTo>
                  <a:pt x="1037859" y="769936"/>
                </a:lnTo>
                <a:cubicBezTo>
                  <a:pt x="1037859" y="769936"/>
                  <a:pt x="1046686" y="773467"/>
                  <a:pt x="1064336" y="780526"/>
                </a:cubicBezTo>
                <a:cubicBezTo>
                  <a:pt x="1081986" y="787586"/>
                  <a:pt x="1097872" y="794648"/>
                  <a:pt x="1111993" y="801707"/>
                </a:cubicBezTo>
                <a:cubicBezTo>
                  <a:pt x="1119053" y="801707"/>
                  <a:pt x="1127878" y="805238"/>
                  <a:pt x="1138469" y="812298"/>
                </a:cubicBezTo>
                <a:cubicBezTo>
                  <a:pt x="1149059" y="819357"/>
                  <a:pt x="1150825" y="822888"/>
                  <a:pt x="1143765" y="822888"/>
                </a:cubicBezTo>
                <a:cubicBezTo>
                  <a:pt x="1143765" y="829948"/>
                  <a:pt x="1145529" y="833478"/>
                  <a:pt x="1149059" y="833478"/>
                </a:cubicBezTo>
                <a:cubicBezTo>
                  <a:pt x="1152590" y="833478"/>
                  <a:pt x="1154354" y="833478"/>
                  <a:pt x="1154354" y="833478"/>
                </a:cubicBezTo>
                <a:cubicBezTo>
                  <a:pt x="1161415" y="833478"/>
                  <a:pt x="1161415" y="829948"/>
                  <a:pt x="1154354" y="822888"/>
                </a:cubicBezTo>
                <a:lnTo>
                  <a:pt x="1164945" y="822888"/>
                </a:lnTo>
                <a:cubicBezTo>
                  <a:pt x="1164945" y="822888"/>
                  <a:pt x="1177300" y="826419"/>
                  <a:pt x="1202011" y="833478"/>
                </a:cubicBezTo>
                <a:cubicBezTo>
                  <a:pt x="1226721" y="840538"/>
                  <a:pt x="1242608" y="840538"/>
                  <a:pt x="1249669" y="833478"/>
                </a:cubicBezTo>
                <a:cubicBezTo>
                  <a:pt x="1249669" y="833478"/>
                  <a:pt x="1253199" y="835244"/>
                  <a:pt x="1260258" y="838773"/>
                </a:cubicBezTo>
                <a:cubicBezTo>
                  <a:pt x="1267319" y="842304"/>
                  <a:pt x="1272615" y="842304"/>
                  <a:pt x="1276144" y="838773"/>
                </a:cubicBezTo>
                <a:cubicBezTo>
                  <a:pt x="1279675" y="835244"/>
                  <a:pt x="1284970" y="835244"/>
                  <a:pt x="1292030" y="838773"/>
                </a:cubicBezTo>
                <a:cubicBezTo>
                  <a:pt x="1299090" y="842304"/>
                  <a:pt x="1304385" y="844069"/>
                  <a:pt x="1307915" y="844069"/>
                </a:cubicBezTo>
                <a:cubicBezTo>
                  <a:pt x="1311446" y="844069"/>
                  <a:pt x="1318506" y="847600"/>
                  <a:pt x="1329096" y="854659"/>
                </a:cubicBezTo>
                <a:cubicBezTo>
                  <a:pt x="1339688" y="861719"/>
                  <a:pt x="1348512" y="868779"/>
                  <a:pt x="1355573" y="875840"/>
                </a:cubicBezTo>
                <a:lnTo>
                  <a:pt x="1376752" y="886431"/>
                </a:lnTo>
                <a:cubicBezTo>
                  <a:pt x="1376752" y="900552"/>
                  <a:pt x="1404994" y="907611"/>
                  <a:pt x="1461477" y="907611"/>
                </a:cubicBezTo>
                <a:lnTo>
                  <a:pt x="1450886" y="897021"/>
                </a:lnTo>
                <a:lnTo>
                  <a:pt x="1461477" y="897021"/>
                </a:lnTo>
                <a:lnTo>
                  <a:pt x="1482658" y="907611"/>
                </a:lnTo>
                <a:cubicBezTo>
                  <a:pt x="1510898" y="928792"/>
                  <a:pt x="1539139" y="939383"/>
                  <a:pt x="1567381" y="939383"/>
                </a:cubicBezTo>
                <a:cubicBezTo>
                  <a:pt x="1581501" y="939383"/>
                  <a:pt x="1588562" y="941148"/>
                  <a:pt x="1588562" y="944677"/>
                </a:cubicBezTo>
                <a:cubicBezTo>
                  <a:pt x="1588562" y="948208"/>
                  <a:pt x="1593856" y="949973"/>
                  <a:pt x="1604448" y="949973"/>
                </a:cubicBezTo>
                <a:cubicBezTo>
                  <a:pt x="1615037" y="949973"/>
                  <a:pt x="1630923" y="955269"/>
                  <a:pt x="1652104" y="965858"/>
                </a:cubicBezTo>
                <a:cubicBezTo>
                  <a:pt x="1673285" y="976448"/>
                  <a:pt x="1692701" y="983509"/>
                  <a:pt x="1710352" y="987040"/>
                </a:cubicBezTo>
                <a:cubicBezTo>
                  <a:pt x="1728001" y="990570"/>
                  <a:pt x="1740357" y="994100"/>
                  <a:pt x="1747418" y="997629"/>
                </a:cubicBezTo>
                <a:cubicBezTo>
                  <a:pt x="1754477" y="1001160"/>
                  <a:pt x="1759772" y="1002925"/>
                  <a:pt x="1763304" y="1002925"/>
                </a:cubicBezTo>
                <a:cubicBezTo>
                  <a:pt x="1766833" y="1002925"/>
                  <a:pt x="1772128" y="1006456"/>
                  <a:pt x="1779189" y="1013515"/>
                </a:cubicBezTo>
                <a:cubicBezTo>
                  <a:pt x="1786249" y="1020575"/>
                  <a:pt x="1796840" y="1024106"/>
                  <a:pt x="1810960" y="1024106"/>
                </a:cubicBezTo>
                <a:lnTo>
                  <a:pt x="1832141" y="1024106"/>
                </a:lnTo>
                <a:cubicBezTo>
                  <a:pt x="1846261" y="1031166"/>
                  <a:pt x="1855087" y="1032931"/>
                  <a:pt x="1858616" y="1029400"/>
                </a:cubicBezTo>
                <a:cubicBezTo>
                  <a:pt x="1862147" y="1025871"/>
                  <a:pt x="1869208" y="1027636"/>
                  <a:pt x="1879797" y="1034696"/>
                </a:cubicBezTo>
                <a:cubicBezTo>
                  <a:pt x="1890389" y="1041756"/>
                  <a:pt x="1899214" y="1045287"/>
                  <a:pt x="1906274" y="1045287"/>
                </a:cubicBezTo>
                <a:cubicBezTo>
                  <a:pt x="1913334" y="1038227"/>
                  <a:pt x="1920395" y="1038227"/>
                  <a:pt x="1927455" y="1045287"/>
                </a:cubicBezTo>
                <a:cubicBezTo>
                  <a:pt x="1934515" y="1052346"/>
                  <a:pt x="1938045" y="1055877"/>
                  <a:pt x="1938045" y="1055877"/>
                </a:cubicBezTo>
                <a:cubicBezTo>
                  <a:pt x="1945105" y="1048817"/>
                  <a:pt x="1952166" y="1045287"/>
                  <a:pt x="1959226" y="1045287"/>
                </a:cubicBezTo>
                <a:cubicBezTo>
                  <a:pt x="1952166" y="1038227"/>
                  <a:pt x="1952166" y="1031166"/>
                  <a:pt x="1959226" y="1024106"/>
                </a:cubicBezTo>
                <a:cubicBezTo>
                  <a:pt x="1966286" y="1017046"/>
                  <a:pt x="1976876" y="1024106"/>
                  <a:pt x="1990997" y="1045287"/>
                </a:cubicBezTo>
                <a:lnTo>
                  <a:pt x="1980407" y="1045287"/>
                </a:lnTo>
                <a:cubicBezTo>
                  <a:pt x="1980407" y="1045287"/>
                  <a:pt x="1980407" y="1048817"/>
                  <a:pt x="1980407" y="1055877"/>
                </a:cubicBezTo>
                <a:lnTo>
                  <a:pt x="2054540" y="1077058"/>
                </a:lnTo>
                <a:cubicBezTo>
                  <a:pt x="2061600" y="1077058"/>
                  <a:pt x="2066895" y="1077058"/>
                  <a:pt x="2070426" y="1077058"/>
                </a:cubicBezTo>
                <a:cubicBezTo>
                  <a:pt x="2073955" y="1077058"/>
                  <a:pt x="2077485" y="1077058"/>
                  <a:pt x="2081016" y="1077058"/>
                </a:cubicBezTo>
                <a:cubicBezTo>
                  <a:pt x="2084546" y="1077058"/>
                  <a:pt x="2089841" y="1077058"/>
                  <a:pt x="2096901" y="1077058"/>
                </a:cubicBezTo>
                <a:cubicBezTo>
                  <a:pt x="2096901" y="1069998"/>
                  <a:pt x="2093371" y="1066467"/>
                  <a:pt x="2086311" y="1066467"/>
                </a:cubicBezTo>
                <a:cubicBezTo>
                  <a:pt x="2079251" y="1066467"/>
                  <a:pt x="2073955" y="1064702"/>
                  <a:pt x="2070426" y="1061173"/>
                </a:cubicBezTo>
                <a:cubicBezTo>
                  <a:pt x="2066895" y="1057642"/>
                  <a:pt x="2061600" y="1052346"/>
                  <a:pt x="2054540" y="1045287"/>
                </a:cubicBezTo>
                <a:lnTo>
                  <a:pt x="2065130" y="1045287"/>
                </a:lnTo>
                <a:lnTo>
                  <a:pt x="2075721" y="1045287"/>
                </a:lnTo>
                <a:lnTo>
                  <a:pt x="2078367" y="1045287"/>
                </a:lnTo>
                <a:cubicBezTo>
                  <a:pt x="2083663" y="1045287"/>
                  <a:pt x="2089841" y="1045287"/>
                  <a:pt x="2096901" y="1045287"/>
                </a:cubicBezTo>
                <a:cubicBezTo>
                  <a:pt x="2111022" y="1045287"/>
                  <a:pt x="2121612" y="1041756"/>
                  <a:pt x="2128673" y="1034696"/>
                </a:cubicBezTo>
                <a:lnTo>
                  <a:pt x="2139263" y="1034696"/>
                </a:lnTo>
                <a:lnTo>
                  <a:pt x="2118082" y="1013515"/>
                </a:lnTo>
                <a:cubicBezTo>
                  <a:pt x="2111022" y="1013515"/>
                  <a:pt x="2105726" y="1011750"/>
                  <a:pt x="2102197" y="1008220"/>
                </a:cubicBezTo>
                <a:cubicBezTo>
                  <a:pt x="2098666" y="1004689"/>
                  <a:pt x="2096901" y="1002925"/>
                  <a:pt x="2096901" y="1002925"/>
                </a:cubicBezTo>
                <a:cubicBezTo>
                  <a:pt x="2096901" y="1002925"/>
                  <a:pt x="2086311" y="999394"/>
                  <a:pt x="2065130" y="992335"/>
                </a:cubicBezTo>
                <a:lnTo>
                  <a:pt x="2012178" y="981744"/>
                </a:lnTo>
                <a:cubicBezTo>
                  <a:pt x="2005118" y="974683"/>
                  <a:pt x="1994528" y="971154"/>
                  <a:pt x="1980407" y="971154"/>
                </a:cubicBezTo>
                <a:cubicBezTo>
                  <a:pt x="1966286" y="964094"/>
                  <a:pt x="1955696" y="960563"/>
                  <a:pt x="1948635" y="960563"/>
                </a:cubicBezTo>
                <a:cubicBezTo>
                  <a:pt x="1941576" y="960563"/>
                  <a:pt x="1936281" y="958798"/>
                  <a:pt x="1932749" y="955269"/>
                </a:cubicBezTo>
                <a:cubicBezTo>
                  <a:pt x="1929220" y="951738"/>
                  <a:pt x="1911570" y="944677"/>
                  <a:pt x="1879797" y="934087"/>
                </a:cubicBezTo>
                <a:cubicBezTo>
                  <a:pt x="1848026" y="923496"/>
                  <a:pt x="1818020" y="914671"/>
                  <a:pt x="1789779" y="907611"/>
                </a:cubicBezTo>
                <a:cubicBezTo>
                  <a:pt x="1733297" y="893490"/>
                  <a:pt x="1705056" y="886431"/>
                  <a:pt x="1705056" y="886431"/>
                </a:cubicBezTo>
                <a:lnTo>
                  <a:pt x="1683875" y="875840"/>
                </a:lnTo>
                <a:cubicBezTo>
                  <a:pt x="1676815" y="875840"/>
                  <a:pt x="1666224" y="875840"/>
                  <a:pt x="1652104" y="875840"/>
                </a:cubicBezTo>
                <a:lnTo>
                  <a:pt x="1641514" y="875840"/>
                </a:lnTo>
                <a:lnTo>
                  <a:pt x="1662694" y="886431"/>
                </a:lnTo>
                <a:cubicBezTo>
                  <a:pt x="1669755" y="886431"/>
                  <a:pt x="1680345" y="889961"/>
                  <a:pt x="1694466" y="897021"/>
                </a:cubicBezTo>
                <a:cubicBezTo>
                  <a:pt x="1701526" y="904081"/>
                  <a:pt x="1708585" y="909375"/>
                  <a:pt x="1715646" y="912906"/>
                </a:cubicBezTo>
                <a:cubicBezTo>
                  <a:pt x="1722707" y="916437"/>
                  <a:pt x="1726237" y="918202"/>
                  <a:pt x="1726237" y="918202"/>
                </a:cubicBezTo>
                <a:cubicBezTo>
                  <a:pt x="1733297" y="918202"/>
                  <a:pt x="1754477" y="923496"/>
                  <a:pt x="1789779" y="934087"/>
                </a:cubicBezTo>
                <a:cubicBezTo>
                  <a:pt x="1825080" y="944677"/>
                  <a:pt x="1835672" y="949973"/>
                  <a:pt x="1821551" y="949973"/>
                </a:cubicBezTo>
                <a:lnTo>
                  <a:pt x="1800370" y="960563"/>
                </a:lnTo>
                <a:cubicBezTo>
                  <a:pt x="1800370" y="960563"/>
                  <a:pt x="1796840" y="957033"/>
                  <a:pt x="1789779" y="949973"/>
                </a:cubicBezTo>
                <a:lnTo>
                  <a:pt x="1747418" y="939383"/>
                </a:lnTo>
                <a:lnTo>
                  <a:pt x="1736827" y="928792"/>
                </a:lnTo>
                <a:cubicBezTo>
                  <a:pt x="1729767" y="921731"/>
                  <a:pt x="1722707" y="921731"/>
                  <a:pt x="1715646" y="928792"/>
                </a:cubicBezTo>
                <a:lnTo>
                  <a:pt x="1715646" y="918202"/>
                </a:lnTo>
                <a:lnTo>
                  <a:pt x="1705056" y="918202"/>
                </a:lnTo>
                <a:cubicBezTo>
                  <a:pt x="1697995" y="918202"/>
                  <a:pt x="1690936" y="918202"/>
                  <a:pt x="1683875" y="918202"/>
                </a:cubicBezTo>
                <a:cubicBezTo>
                  <a:pt x="1683875" y="925261"/>
                  <a:pt x="1683875" y="928792"/>
                  <a:pt x="1683875" y="928792"/>
                </a:cubicBezTo>
                <a:lnTo>
                  <a:pt x="1673285" y="918202"/>
                </a:lnTo>
                <a:cubicBezTo>
                  <a:pt x="1680345" y="918202"/>
                  <a:pt x="1683875" y="916437"/>
                  <a:pt x="1683875" y="912906"/>
                </a:cubicBezTo>
                <a:cubicBezTo>
                  <a:pt x="1683875" y="909375"/>
                  <a:pt x="1683875" y="907611"/>
                  <a:pt x="1683875" y="907611"/>
                </a:cubicBezTo>
                <a:lnTo>
                  <a:pt x="1652104" y="907611"/>
                </a:lnTo>
                <a:lnTo>
                  <a:pt x="1620333" y="907611"/>
                </a:lnTo>
                <a:lnTo>
                  <a:pt x="1599152" y="897021"/>
                </a:lnTo>
                <a:cubicBezTo>
                  <a:pt x="1592091" y="897021"/>
                  <a:pt x="1585032" y="897021"/>
                  <a:pt x="1577971" y="897021"/>
                </a:cubicBezTo>
                <a:lnTo>
                  <a:pt x="1599152" y="886431"/>
                </a:lnTo>
                <a:cubicBezTo>
                  <a:pt x="1599152" y="893490"/>
                  <a:pt x="1602682" y="897021"/>
                  <a:pt x="1609742" y="897021"/>
                </a:cubicBezTo>
                <a:lnTo>
                  <a:pt x="1609742" y="886431"/>
                </a:lnTo>
                <a:cubicBezTo>
                  <a:pt x="1602682" y="886431"/>
                  <a:pt x="1599152" y="882900"/>
                  <a:pt x="1599152" y="875840"/>
                </a:cubicBezTo>
                <a:lnTo>
                  <a:pt x="1567381" y="865250"/>
                </a:lnTo>
                <a:lnTo>
                  <a:pt x="1525019" y="854659"/>
                </a:lnTo>
                <a:lnTo>
                  <a:pt x="1503838" y="854659"/>
                </a:lnTo>
                <a:cubicBezTo>
                  <a:pt x="1503838" y="861719"/>
                  <a:pt x="1493248" y="865250"/>
                  <a:pt x="1472067" y="865250"/>
                </a:cubicBezTo>
                <a:lnTo>
                  <a:pt x="1440296" y="854659"/>
                </a:lnTo>
                <a:cubicBezTo>
                  <a:pt x="1433235" y="847600"/>
                  <a:pt x="1424410" y="842304"/>
                  <a:pt x="1413820" y="838773"/>
                </a:cubicBezTo>
                <a:cubicBezTo>
                  <a:pt x="1403229" y="835244"/>
                  <a:pt x="1394404" y="833478"/>
                  <a:pt x="1387344" y="833478"/>
                </a:cubicBezTo>
                <a:lnTo>
                  <a:pt x="1292030" y="801707"/>
                </a:lnTo>
                <a:cubicBezTo>
                  <a:pt x="1292030" y="801707"/>
                  <a:pt x="1292030" y="798177"/>
                  <a:pt x="1292030" y="791117"/>
                </a:cubicBezTo>
                <a:lnTo>
                  <a:pt x="1270849" y="780526"/>
                </a:lnTo>
                <a:lnTo>
                  <a:pt x="1228487" y="769936"/>
                </a:lnTo>
                <a:cubicBezTo>
                  <a:pt x="1221427" y="769936"/>
                  <a:pt x="1217897" y="769936"/>
                  <a:pt x="1217897" y="769936"/>
                </a:cubicBezTo>
                <a:cubicBezTo>
                  <a:pt x="1217897" y="776996"/>
                  <a:pt x="1217897" y="782290"/>
                  <a:pt x="1217897" y="785821"/>
                </a:cubicBezTo>
                <a:cubicBezTo>
                  <a:pt x="1217897" y="789352"/>
                  <a:pt x="1221427" y="794648"/>
                  <a:pt x="1228487" y="801707"/>
                </a:cubicBezTo>
                <a:cubicBezTo>
                  <a:pt x="1242608" y="808767"/>
                  <a:pt x="1253199" y="814062"/>
                  <a:pt x="1260258" y="817592"/>
                </a:cubicBezTo>
                <a:cubicBezTo>
                  <a:pt x="1267319" y="821123"/>
                  <a:pt x="1270849" y="824652"/>
                  <a:pt x="1270849" y="828183"/>
                </a:cubicBezTo>
                <a:cubicBezTo>
                  <a:pt x="1270849" y="831713"/>
                  <a:pt x="1269084" y="831713"/>
                  <a:pt x="1265555" y="828183"/>
                </a:cubicBezTo>
                <a:cubicBezTo>
                  <a:pt x="1262023" y="824652"/>
                  <a:pt x="1249669" y="819357"/>
                  <a:pt x="1228487" y="812298"/>
                </a:cubicBezTo>
                <a:lnTo>
                  <a:pt x="1196717" y="791117"/>
                </a:lnTo>
                <a:cubicBezTo>
                  <a:pt x="1203777" y="791117"/>
                  <a:pt x="1207306" y="784057"/>
                  <a:pt x="1207306" y="769936"/>
                </a:cubicBezTo>
                <a:lnTo>
                  <a:pt x="1196717" y="759346"/>
                </a:lnTo>
                <a:lnTo>
                  <a:pt x="1196717" y="748755"/>
                </a:lnTo>
                <a:lnTo>
                  <a:pt x="1207306" y="748755"/>
                </a:lnTo>
                <a:cubicBezTo>
                  <a:pt x="1207306" y="748755"/>
                  <a:pt x="1205541" y="746990"/>
                  <a:pt x="1202011" y="743460"/>
                </a:cubicBezTo>
                <a:cubicBezTo>
                  <a:pt x="1198481" y="739930"/>
                  <a:pt x="1193186" y="738165"/>
                  <a:pt x="1186126" y="738165"/>
                </a:cubicBezTo>
                <a:cubicBezTo>
                  <a:pt x="1179066" y="731104"/>
                  <a:pt x="1172005" y="725809"/>
                  <a:pt x="1164945" y="722279"/>
                </a:cubicBezTo>
                <a:cubicBezTo>
                  <a:pt x="1157884" y="718748"/>
                  <a:pt x="1150825" y="716984"/>
                  <a:pt x="1143765" y="716984"/>
                </a:cubicBezTo>
                <a:lnTo>
                  <a:pt x="1122583" y="727574"/>
                </a:lnTo>
                <a:lnTo>
                  <a:pt x="1143765" y="727574"/>
                </a:lnTo>
                <a:lnTo>
                  <a:pt x="1164945" y="738165"/>
                </a:lnTo>
                <a:cubicBezTo>
                  <a:pt x="1179066" y="738165"/>
                  <a:pt x="1182596" y="745225"/>
                  <a:pt x="1175535" y="759346"/>
                </a:cubicBezTo>
                <a:cubicBezTo>
                  <a:pt x="1175535" y="759346"/>
                  <a:pt x="1164945" y="755815"/>
                  <a:pt x="1143765" y="748755"/>
                </a:cubicBezTo>
                <a:cubicBezTo>
                  <a:pt x="1129644" y="748755"/>
                  <a:pt x="1119053" y="748755"/>
                  <a:pt x="1111993" y="748755"/>
                </a:cubicBezTo>
                <a:lnTo>
                  <a:pt x="1133174" y="769936"/>
                </a:lnTo>
                <a:lnTo>
                  <a:pt x="1143765" y="769936"/>
                </a:lnTo>
                <a:lnTo>
                  <a:pt x="1154354" y="769936"/>
                </a:lnTo>
                <a:cubicBezTo>
                  <a:pt x="1161415" y="769936"/>
                  <a:pt x="1163179" y="771701"/>
                  <a:pt x="1159651" y="775231"/>
                </a:cubicBezTo>
                <a:cubicBezTo>
                  <a:pt x="1156119" y="778761"/>
                  <a:pt x="1157884" y="784057"/>
                  <a:pt x="1164945" y="791117"/>
                </a:cubicBezTo>
                <a:lnTo>
                  <a:pt x="1154354" y="791117"/>
                </a:lnTo>
                <a:lnTo>
                  <a:pt x="1133174" y="780526"/>
                </a:lnTo>
                <a:cubicBezTo>
                  <a:pt x="1133174" y="794648"/>
                  <a:pt x="1111993" y="791117"/>
                  <a:pt x="1069631" y="769936"/>
                </a:cubicBezTo>
                <a:cubicBezTo>
                  <a:pt x="1055511" y="762875"/>
                  <a:pt x="1046686" y="759346"/>
                  <a:pt x="1043155" y="759346"/>
                </a:cubicBezTo>
                <a:cubicBezTo>
                  <a:pt x="1039626" y="759346"/>
                  <a:pt x="1034330" y="755815"/>
                  <a:pt x="1027270" y="748755"/>
                </a:cubicBezTo>
                <a:lnTo>
                  <a:pt x="1037859" y="748755"/>
                </a:lnTo>
                <a:cubicBezTo>
                  <a:pt x="1037859" y="741694"/>
                  <a:pt x="1034330" y="738165"/>
                  <a:pt x="1027270" y="738165"/>
                </a:cubicBezTo>
                <a:cubicBezTo>
                  <a:pt x="1020210" y="738165"/>
                  <a:pt x="1016678" y="736400"/>
                  <a:pt x="1016678" y="732869"/>
                </a:cubicBezTo>
                <a:cubicBezTo>
                  <a:pt x="1016678" y="729338"/>
                  <a:pt x="1013149" y="724044"/>
                  <a:pt x="1006089" y="716984"/>
                </a:cubicBezTo>
                <a:cubicBezTo>
                  <a:pt x="999028" y="709923"/>
                  <a:pt x="988439" y="706394"/>
                  <a:pt x="974318" y="706394"/>
                </a:cubicBezTo>
                <a:lnTo>
                  <a:pt x="953137" y="706394"/>
                </a:lnTo>
                <a:cubicBezTo>
                  <a:pt x="953137" y="699334"/>
                  <a:pt x="949607" y="695803"/>
                  <a:pt x="942546" y="695803"/>
                </a:cubicBezTo>
                <a:close/>
                <a:moveTo>
                  <a:pt x="8673545" y="685213"/>
                </a:moveTo>
                <a:lnTo>
                  <a:pt x="8684137" y="695803"/>
                </a:lnTo>
                <a:cubicBezTo>
                  <a:pt x="8684137" y="695803"/>
                  <a:pt x="8680607" y="695803"/>
                  <a:pt x="8673545" y="695803"/>
                </a:cubicBezTo>
                <a:cubicBezTo>
                  <a:pt x="8673545" y="695803"/>
                  <a:pt x="8670016" y="695803"/>
                  <a:pt x="8662957" y="695803"/>
                </a:cubicBezTo>
                <a:cubicBezTo>
                  <a:pt x="8662957" y="688742"/>
                  <a:pt x="8666487" y="685213"/>
                  <a:pt x="8673545" y="685213"/>
                </a:cubicBezTo>
                <a:close/>
                <a:moveTo>
                  <a:pt x="8535871" y="685213"/>
                </a:moveTo>
                <a:lnTo>
                  <a:pt x="8567641" y="695803"/>
                </a:lnTo>
                <a:lnTo>
                  <a:pt x="8546462" y="702864"/>
                </a:lnTo>
                <a:lnTo>
                  <a:pt x="8546462" y="695803"/>
                </a:lnTo>
                <a:cubicBezTo>
                  <a:pt x="8532341" y="695803"/>
                  <a:pt x="8528810" y="692273"/>
                  <a:pt x="8535871" y="685213"/>
                </a:cubicBezTo>
                <a:close/>
                <a:moveTo>
                  <a:pt x="8207569" y="685213"/>
                </a:moveTo>
                <a:cubicBezTo>
                  <a:pt x="8200508" y="692273"/>
                  <a:pt x="8200508" y="695803"/>
                  <a:pt x="8207569" y="695803"/>
                </a:cubicBezTo>
                <a:cubicBezTo>
                  <a:pt x="8214629" y="695803"/>
                  <a:pt x="8218160" y="692273"/>
                  <a:pt x="8218160" y="685213"/>
                </a:cubicBezTo>
                <a:cubicBezTo>
                  <a:pt x="8211098" y="685213"/>
                  <a:pt x="8207569" y="685213"/>
                  <a:pt x="8207569" y="685213"/>
                </a:cubicBezTo>
                <a:close/>
                <a:moveTo>
                  <a:pt x="7974579" y="685213"/>
                </a:moveTo>
                <a:lnTo>
                  <a:pt x="7974579" y="695803"/>
                </a:lnTo>
                <a:cubicBezTo>
                  <a:pt x="7988700" y="695803"/>
                  <a:pt x="7995760" y="695803"/>
                  <a:pt x="7995760" y="695803"/>
                </a:cubicBezTo>
                <a:cubicBezTo>
                  <a:pt x="7995760" y="688742"/>
                  <a:pt x="7993994" y="685213"/>
                  <a:pt x="7990465" y="685213"/>
                </a:cubicBezTo>
                <a:cubicBezTo>
                  <a:pt x="7986935" y="685213"/>
                  <a:pt x="7981640" y="685213"/>
                  <a:pt x="7974579" y="685213"/>
                </a:cubicBezTo>
                <a:close/>
                <a:moveTo>
                  <a:pt x="1630923" y="685213"/>
                </a:moveTo>
                <a:cubicBezTo>
                  <a:pt x="1630923" y="692273"/>
                  <a:pt x="1634453" y="695803"/>
                  <a:pt x="1641514" y="695803"/>
                </a:cubicBezTo>
                <a:lnTo>
                  <a:pt x="1641514" y="685213"/>
                </a:lnTo>
                <a:close/>
                <a:moveTo>
                  <a:pt x="1164945" y="685213"/>
                </a:moveTo>
                <a:lnTo>
                  <a:pt x="1175535" y="695803"/>
                </a:lnTo>
                <a:cubicBezTo>
                  <a:pt x="1182596" y="688742"/>
                  <a:pt x="1182596" y="685213"/>
                  <a:pt x="1175535" y="685213"/>
                </a:cubicBezTo>
                <a:cubicBezTo>
                  <a:pt x="1175535" y="685213"/>
                  <a:pt x="1172005" y="685213"/>
                  <a:pt x="1164945" y="685213"/>
                </a:cubicBezTo>
                <a:close/>
                <a:moveTo>
                  <a:pt x="1037859" y="685213"/>
                </a:moveTo>
                <a:lnTo>
                  <a:pt x="1048450" y="706394"/>
                </a:lnTo>
                <a:cubicBezTo>
                  <a:pt x="1048450" y="706394"/>
                  <a:pt x="1048450" y="702863"/>
                  <a:pt x="1048450" y="695803"/>
                </a:cubicBezTo>
                <a:close/>
                <a:moveTo>
                  <a:pt x="455387" y="685213"/>
                </a:moveTo>
                <a:cubicBezTo>
                  <a:pt x="441266" y="685213"/>
                  <a:pt x="434206" y="688742"/>
                  <a:pt x="434206" y="695803"/>
                </a:cubicBezTo>
                <a:cubicBezTo>
                  <a:pt x="441266" y="709923"/>
                  <a:pt x="465977" y="716984"/>
                  <a:pt x="508339" y="716984"/>
                </a:cubicBezTo>
                <a:cubicBezTo>
                  <a:pt x="515400" y="716984"/>
                  <a:pt x="520695" y="716984"/>
                  <a:pt x="524224" y="716984"/>
                </a:cubicBezTo>
                <a:cubicBezTo>
                  <a:pt x="527755" y="716984"/>
                  <a:pt x="529521" y="720515"/>
                  <a:pt x="529521" y="727574"/>
                </a:cubicBezTo>
                <a:lnTo>
                  <a:pt x="550701" y="727574"/>
                </a:lnTo>
                <a:cubicBezTo>
                  <a:pt x="550701" y="720515"/>
                  <a:pt x="550701" y="716984"/>
                  <a:pt x="550701" y="716984"/>
                </a:cubicBezTo>
                <a:cubicBezTo>
                  <a:pt x="550701" y="709923"/>
                  <a:pt x="545405" y="706394"/>
                  <a:pt x="534816" y="706394"/>
                </a:cubicBezTo>
                <a:cubicBezTo>
                  <a:pt x="524224" y="706394"/>
                  <a:pt x="515400" y="702863"/>
                  <a:pt x="508339" y="695803"/>
                </a:cubicBezTo>
                <a:cubicBezTo>
                  <a:pt x="508339" y="695803"/>
                  <a:pt x="504809" y="695803"/>
                  <a:pt x="497749" y="695803"/>
                </a:cubicBezTo>
                <a:cubicBezTo>
                  <a:pt x="490689" y="695803"/>
                  <a:pt x="483629" y="695803"/>
                  <a:pt x="476569" y="695803"/>
                </a:cubicBezTo>
                <a:cubicBezTo>
                  <a:pt x="469508" y="695803"/>
                  <a:pt x="462448" y="692273"/>
                  <a:pt x="455387" y="685213"/>
                </a:cubicBezTo>
                <a:close/>
                <a:moveTo>
                  <a:pt x="8832403" y="674621"/>
                </a:moveTo>
                <a:cubicBezTo>
                  <a:pt x="8832403" y="681682"/>
                  <a:pt x="8832403" y="685213"/>
                  <a:pt x="8832403" y="685213"/>
                </a:cubicBezTo>
                <a:cubicBezTo>
                  <a:pt x="8825341" y="685213"/>
                  <a:pt x="8821812" y="685213"/>
                  <a:pt x="8821812" y="685213"/>
                </a:cubicBezTo>
                <a:close/>
                <a:moveTo>
                  <a:pt x="1607094" y="658738"/>
                </a:moveTo>
                <a:cubicBezTo>
                  <a:pt x="1605330" y="658738"/>
                  <a:pt x="1602682" y="660502"/>
                  <a:pt x="1599152" y="664031"/>
                </a:cubicBezTo>
                <a:lnTo>
                  <a:pt x="1599152" y="674621"/>
                </a:lnTo>
                <a:cubicBezTo>
                  <a:pt x="1606212" y="674621"/>
                  <a:pt x="1609742" y="672857"/>
                  <a:pt x="1609742" y="669327"/>
                </a:cubicBezTo>
                <a:cubicBezTo>
                  <a:pt x="1609742" y="665796"/>
                  <a:pt x="1609742" y="664031"/>
                  <a:pt x="1609742" y="664031"/>
                </a:cubicBezTo>
                <a:cubicBezTo>
                  <a:pt x="1609742" y="660502"/>
                  <a:pt x="1608859" y="658738"/>
                  <a:pt x="1607094" y="658738"/>
                </a:cubicBezTo>
                <a:close/>
                <a:moveTo>
                  <a:pt x="8673545" y="642851"/>
                </a:moveTo>
                <a:lnTo>
                  <a:pt x="8684137" y="642851"/>
                </a:lnTo>
                <a:lnTo>
                  <a:pt x="8673545" y="653442"/>
                </a:lnTo>
                <a:close/>
                <a:moveTo>
                  <a:pt x="783690" y="632261"/>
                </a:moveTo>
                <a:lnTo>
                  <a:pt x="804871" y="642851"/>
                </a:lnTo>
                <a:cubicBezTo>
                  <a:pt x="818991" y="656971"/>
                  <a:pt x="826051" y="664031"/>
                  <a:pt x="826051" y="664031"/>
                </a:cubicBezTo>
                <a:cubicBezTo>
                  <a:pt x="833112" y="664031"/>
                  <a:pt x="841936" y="665796"/>
                  <a:pt x="852528" y="669327"/>
                </a:cubicBezTo>
                <a:cubicBezTo>
                  <a:pt x="863118" y="672857"/>
                  <a:pt x="868414" y="678152"/>
                  <a:pt x="868414" y="685213"/>
                </a:cubicBezTo>
                <a:cubicBezTo>
                  <a:pt x="868414" y="692273"/>
                  <a:pt x="857823" y="692273"/>
                  <a:pt x="836642" y="685213"/>
                </a:cubicBezTo>
                <a:cubicBezTo>
                  <a:pt x="815462" y="678152"/>
                  <a:pt x="801341" y="669327"/>
                  <a:pt x="794281" y="658736"/>
                </a:cubicBezTo>
                <a:cubicBezTo>
                  <a:pt x="787220" y="648146"/>
                  <a:pt x="783690" y="642851"/>
                  <a:pt x="783690" y="642851"/>
                </a:cubicBezTo>
                <a:lnTo>
                  <a:pt x="783690" y="653442"/>
                </a:lnTo>
                <a:cubicBezTo>
                  <a:pt x="797810" y="653442"/>
                  <a:pt x="794281" y="656971"/>
                  <a:pt x="773099" y="664031"/>
                </a:cubicBezTo>
                <a:lnTo>
                  <a:pt x="783690" y="674621"/>
                </a:lnTo>
                <a:cubicBezTo>
                  <a:pt x="826051" y="702863"/>
                  <a:pt x="854293" y="709923"/>
                  <a:pt x="868414" y="695803"/>
                </a:cubicBezTo>
                <a:cubicBezTo>
                  <a:pt x="868414" y="695803"/>
                  <a:pt x="870178" y="697567"/>
                  <a:pt x="873709" y="701098"/>
                </a:cubicBezTo>
                <a:cubicBezTo>
                  <a:pt x="877238" y="704629"/>
                  <a:pt x="882534" y="706394"/>
                  <a:pt x="889594" y="706394"/>
                </a:cubicBezTo>
                <a:lnTo>
                  <a:pt x="900185" y="706394"/>
                </a:lnTo>
                <a:lnTo>
                  <a:pt x="900185" y="695803"/>
                </a:lnTo>
                <a:lnTo>
                  <a:pt x="889594" y="706394"/>
                </a:lnTo>
                <a:lnTo>
                  <a:pt x="879003" y="685213"/>
                </a:lnTo>
                <a:lnTo>
                  <a:pt x="900185" y="685213"/>
                </a:lnTo>
                <a:cubicBezTo>
                  <a:pt x="907245" y="685213"/>
                  <a:pt x="909009" y="681682"/>
                  <a:pt x="905480" y="674621"/>
                </a:cubicBezTo>
                <a:cubicBezTo>
                  <a:pt x="901951" y="667562"/>
                  <a:pt x="900185" y="664031"/>
                  <a:pt x="900185" y="664031"/>
                </a:cubicBezTo>
                <a:cubicBezTo>
                  <a:pt x="900185" y="664031"/>
                  <a:pt x="903715" y="664031"/>
                  <a:pt x="910775" y="664031"/>
                </a:cubicBezTo>
                <a:cubicBezTo>
                  <a:pt x="917836" y="664031"/>
                  <a:pt x="921366" y="667562"/>
                  <a:pt x="921366" y="674621"/>
                </a:cubicBezTo>
                <a:lnTo>
                  <a:pt x="931956" y="685213"/>
                </a:lnTo>
                <a:cubicBezTo>
                  <a:pt x="939016" y="685213"/>
                  <a:pt x="942546" y="685213"/>
                  <a:pt x="942546" y="685213"/>
                </a:cubicBezTo>
                <a:cubicBezTo>
                  <a:pt x="949607" y="685213"/>
                  <a:pt x="961961" y="686978"/>
                  <a:pt x="979613" y="690507"/>
                </a:cubicBezTo>
                <a:cubicBezTo>
                  <a:pt x="997263" y="694038"/>
                  <a:pt x="1009619" y="695803"/>
                  <a:pt x="1016678" y="695803"/>
                </a:cubicBezTo>
                <a:lnTo>
                  <a:pt x="1006089" y="674621"/>
                </a:lnTo>
                <a:cubicBezTo>
                  <a:pt x="984908" y="674621"/>
                  <a:pt x="967257" y="671092"/>
                  <a:pt x="953137" y="664031"/>
                </a:cubicBezTo>
                <a:cubicBezTo>
                  <a:pt x="946076" y="664031"/>
                  <a:pt x="937251" y="662267"/>
                  <a:pt x="926661" y="658736"/>
                </a:cubicBezTo>
                <a:cubicBezTo>
                  <a:pt x="916070" y="655207"/>
                  <a:pt x="907245" y="653442"/>
                  <a:pt x="900185" y="653442"/>
                </a:cubicBezTo>
                <a:cubicBezTo>
                  <a:pt x="886065" y="653442"/>
                  <a:pt x="877238" y="651677"/>
                  <a:pt x="873709" y="648146"/>
                </a:cubicBezTo>
                <a:cubicBezTo>
                  <a:pt x="870178" y="644615"/>
                  <a:pt x="861353" y="642851"/>
                  <a:pt x="847233" y="642851"/>
                </a:cubicBezTo>
                <a:lnTo>
                  <a:pt x="826051" y="632261"/>
                </a:lnTo>
                <a:lnTo>
                  <a:pt x="804871" y="632261"/>
                </a:lnTo>
                <a:close/>
                <a:moveTo>
                  <a:pt x="296531" y="613727"/>
                </a:moveTo>
                <a:cubicBezTo>
                  <a:pt x="298296" y="613727"/>
                  <a:pt x="300060" y="614611"/>
                  <a:pt x="301826" y="616375"/>
                </a:cubicBezTo>
                <a:cubicBezTo>
                  <a:pt x="305356" y="619905"/>
                  <a:pt x="307121" y="621670"/>
                  <a:pt x="307121" y="621670"/>
                </a:cubicBezTo>
                <a:lnTo>
                  <a:pt x="296531" y="621670"/>
                </a:lnTo>
                <a:cubicBezTo>
                  <a:pt x="289471" y="621670"/>
                  <a:pt x="287706" y="619905"/>
                  <a:pt x="291235" y="616375"/>
                </a:cubicBezTo>
                <a:cubicBezTo>
                  <a:pt x="293001" y="614611"/>
                  <a:pt x="294766" y="613727"/>
                  <a:pt x="296531" y="613727"/>
                </a:cubicBezTo>
                <a:close/>
                <a:moveTo>
                  <a:pt x="730738" y="611080"/>
                </a:moveTo>
                <a:cubicBezTo>
                  <a:pt x="730738" y="611080"/>
                  <a:pt x="734268" y="614611"/>
                  <a:pt x="741329" y="621670"/>
                </a:cubicBezTo>
                <a:cubicBezTo>
                  <a:pt x="741329" y="621670"/>
                  <a:pt x="744858" y="621670"/>
                  <a:pt x="751919" y="621670"/>
                </a:cubicBezTo>
                <a:lnTo>
                  <a:pt x="741329" y="611080"/>
                </a:lnTo>
                <a:cubicBezTo>
                  <a:pt x="734268" y="611080"/>
                  <a:pt x="730738" y="611080"/>
                  <a:pt x="730738" y="611080"/>
                </a:cubicBezTo>
                <a:close/>
                <a:moveTo>
                  <a:pt x="8006350" y="589899"/>
                </a:moveTo>
                <a:lnTo>
                  <a:pt x="8016942" y="600490"/>
                </a:lnTo>
                <a:cubicBezTo>
                  <a:pt x="8038123" y="607549"/>
                  <a:pt x="8048712" y="607549"/>
                  <a:pt x="8048712" y="600490"/>
                </a:cubicBezTo>
                <a:cubicBezTo>
                  <a:pt x="8048712" y="593430"/>
                  <a:pt x="8043417" y="589899"/>
                  <a:pt x="8032827" y="589899"/>
                </a:cubicBezTo>
                <a:cubicBezTo>
                  <a:pt x="8022237" y="589899"/>
                  <a:pt x="8016942" y="589899"/>
                  <a:pt x="8016942" y="589899"/>
                </a:cubicBezTo>
                <a:close/>
                <a:moveTo>
                  <a:pt x="667195" y="589899"/>
                </a:moveTo>
                <a:lnTo>
                  <a:pt x="656605" y="600490"/>
                </a:lnTo>
                <a:cubicBezTo>
                  <a:pt x="663665" y="600490"/>
                  <a:pt x="670726" y="596959"/>
                  <a:pt x="677786" y="589899"/>
                </a:cubicBezTo>
                <a:close/>
                <a:moveTo>
                  <a:pt x="487158" y="589899"/>
                </a:moveTo>
                <a:cubicBezTo>
                  <a:pt x="487158" y="596959"/>
                  <a:pt x="490689" y="600490"/>
                  <a:pt x="497749" y="600490"/>
                </a:cubicBezTo>
                <a:lnTo>
                  <a:pt x="497749" y="589899"/>
                </a:lnTo>
                <a:cubicBezTo>
                  <a:pt x="497749" y="589899"/>
                  <a:pt x="494218" y="589899"/>
                  <a:pt x="487158" y="589899"/>
                </a:cubicBezTo>
                <a:close/>
                <a:moveTo>
                  <a:pt x="8377016" y="579309"/>
                </a:moveTo>
                <a:lnTo>
                  <a:pt x="8398196" y="589899"/>
                </a:lnTo>
                <a:lnTo>
                  <a:pt x="8387606" y="589899"/>
                </a:lnTo>
                <a:close/>
                <a:moveTo>
                  <a:pt x="465977" y="579309"/>
                </a:moveTo>
                <a:lnTo>
                  <a:pt x="465977" y="589899"/>
                </a:lnTo>
                <a:cubicBezTo>
                  <a:pt x="473037" y="589899"/>
                  <a:pt x="476569" y="589899"/>
                  <a:pt x="476569" y="589899"/>
                </a:cubicBezTo>
                <a:cubicBezTo>
                  <a:pt x="476569" y="582838"/>
                  <a:pt x="473037" y="579309"/>
                  <a:pt x="465977" y="579309"/>
                </a:cubicBezTo>
                <a:close/>
                <a:moveTo>
                  <a:pt x="8324064" y="558128"/>
                </a:moveTo>
                <a:cubicBezTo>
                  <a:pt x="8324064" y="558128"/>
                  <a:pt x="8327593" y="559892"/>
                  <a:pt x="8334654" y="563423"/>
                </a:cubicBezTo>
                <a:cubicBezTo>
                  <a:pt x="8341714" y="566953"/>
                  <a:pt x="8345244" y="568718"/>
                  <a:pt x="8345244" y="568718"/>
                </a:cubicBezTo>
                <a:lnTo>
                  <a:pt x="8334654" y="568718"/>
                </a:lnTo>
                <a:close/>
                <a:moveTo>
                  <a:pt x="931956" y="558128"/>
                </a:moveTo>
                <a:cubicBezTo>
                  <a:pt x="931956" y="565188"/>
                  <a:pt x="931956" y="568718"/>
                  <a:pt x="931956" y="568718"/>
                </a:cubicBezTo>
                <a:cubicBezTo>
                  <a:pt x="939016" y="568718"/>
                  <a:pt x="942546" y="568718"/>
                  <a:pt x="942546" y="568718"/>
                </a:cubicBezTo>
                <a:cubicBezTo>
                  <a:pt x="942546" y="568718"/>
                  <a:pt x="942546" y="572248"/>
                  <a:pt x="942546" y="579309"/>
                </a:cubicBezTo>
                <a:cubicBezTo>
                  <a:pt x="935486" y="579309"/>
                  <a:pt x="924895" y="579309"/>
                  <a:pt x="910775" y="579309"/>
                </a:cubicBezTo>
                <a:lnTo>
                  <a:pt x="889594" y="579309"/>
                </a:lnTo>
                <a:lnTo>
                  <a:pt x="910775" y="589899"/>
                </a:lnTo>
                <a:cubicBezTo>
                  <a:pt x="917836" y="589899"/>
                  <a:pt x="924895" y="589899"/>
                  <a:pt x="931956" y="589899"/>
                </a:cubicBezTo>
                <a:lnTo>
                  <a:pt x="942546" y="600490"/>
                </a:lnTo>
                <a:cubicBezTo>
                  <a:pt x="949607" y="593430"/>
                  <a:pt x="953137" y="589899"/>
                  <a:pt x="953137" y="589899"/>
                </a:cubicBezTo>
                <a:cubicBezTo>
                  <a:pt x="953137" y="589899"/>
                  <a:pt x="953137" y="593430"/>
                  <a:pt x="953137" y="600490"/>
                </a:cubicBezTo>
                <a:lnTo>
                  <a:pt x="974318" y="600490"/>
                </a:lnTo>
                <a:cubicBezTo>
                  <a:pt x="988439" y="600490"/>
                  <a:pt x="995498" y="604019"/>
                  <a:pt x="995498" y="611080"/>
                </a:cubicBezTo>
                <a:cubicBezTo>
                  <a:pt x="995498" y="611080"/>
                  <a:pt x="997263" y="611080"/>
                  <a:pt x="1000795" y="611080"/>
                </a:cubicBezTo>
                <a:cubicBezTo>
                  <a:pt x="1004323" y="611080"/>
                  <a:pt x="1009619" y="611080"/>
                  <a:pt x="1016678" y="611080"/>
                </a:cubicBezTo>
                <a:lnTo>
                  <a:pt x="1016678" y="621670"/>
                </a:lnTo>
                <a:lnTo>
                  <a:pt x="1006089" y="632261"/>
                </a:lnTo>
                <a:cubicBezTo>
                  <a:pt x="1013149" y="639321"/>
                  <a:pt x="1023740" y="642851"/>
                  <a:pt x="1037859" y="642851"/>
                </a:cubicBezTo>
                <a:cubicBezTo>
                  <a:pt x="1044920" y="642851"/>
                  <a:pt x="1050215" y="644615"/>
                  <a:pt x="1053747" y="648146"/>
                </a:cubicBezTo>
                <a:cubicBezTo>
                  <a:pt x="1057275" y="651677"/>
                  <a:pt x="1059041" y="653442"/>
                  <a:pt x="1059041" y="653442"/>
                </a:cubicBezTo>
                <a:cubicBezTo>
                  <a:pt x="1066101" y="653442"/>
                  <a:pt x="1069631" y="653442"/>
                  <a:pt x="1069631" y="653442"/>
                </a:cubicBezTo>
                <a:lnTo>
                  <a:pt x="1069631" y="642851"/>
                </a:lnTo>
                <a:lnTo>
                  <a:pt x="1059041" y="632261"/>
                </a:lnTo>
                <a:lnTo>
                  <a:pt x="1111993" y="653442"/>
                </a:lnTo>
                <a:cubicBezTo>
                  <a:pt x="1111993" y="660501"/>
                  <a:pt x="1111993" y="664031"/>
                  <a:pt x="1111993" y="664031"/>
                </a:cubicBezTo>
                <a:cubicBezTo>
                  <a:pt x="1111993" y="664031"/>
                  <a:pt x="1115523" y="664031"/>
                  <a:pt x="1122583" y="664031"/>
                </a:cubicBezTo>
                <a:cubicBezTo>
                  <a:pt x="1122583" y="656971"/>
                  <a:pt x="1129644" y="655207"/>
                  <a:pt x="1143765" y="658736"/>
                </a:cubicBezTo>
                <a:cubicBezTo>
                  <a:pt x="1157884" y="662267"/>
                  <a:pt x="1168475" y="664031"/>
                  <a:pt x="1175535" y="664031"/>
                </a:cubicBezTo>
                <a:cubicBezTo>
                  <a:pt x="1175535" y="664031"/>
                  <a:pt x="1175535" y="667562"/>
                  <a:pt x="1175535" y="674621"/>
                </a:cubicBezTo>
                <a:cubicBezTo>
                  <a:pt x="1182596" y="674621"/>
                  <a:pt x="1186126" y="674621"/>
                  <a:pt x="1186126" y="674621"/>
                </a:cubicBezTo>
                <a:lnTo>
                  <a:pt x="1217897" y="685213"/>
                </a:lnTo>
                <a:lnTo>
                  <a:pt x="1260258" y="695803"/>
                </a:lnTo>
                <a:cubicBezTo>
                  <a:pt x="1274379" y="702863"/>
                  <a:pt x="1302621" y="709923"/>
                  <a:pt x="1344982" y="716984"/>
                </a:cubicBezTo>
                <a:cubicBezTo>
                  <a:pt x="1352042" y="716984"/>
                  <a:pt x="1355573" y="720515"/>
                  <a:pt x="1355573" y="727574"/>
                </a:cubicBezTo>
                <a:cubicBezTo>
                  <a:pt x="1355573" y="727574"/>
                  <a:pt x="1362633" y="729338"/>
                  <a:pt x="1376752" y="732869"/>
                </a:cubicBezTo>
                <a:cubicBezTo>
                  <a:pt x="1390874" y="736400"/>
                  <a:pt x="1408525" y="741694"/>
                  <a:pt x="1429704" y="748755"/>
                </a:cubicBezTo>
                <a:cubicBezTo>
                  <a:pt x="1472067" y="762875"/>
                  <a:pt x="1498544" y="771701"/>
                  <a:pt x="1509133" y="775231"/>
                </a:cubicBezTo>
                <a:cubicBezTo>
                  <a:pt x="1519723" y="778761"/>
                  <a:pt x="1537375" y="784057"/>
                  <a:pt x="1562085" y="791117"/>
                </a:cubicBezTo>
                <a:cubicBezTo>
                  <a:pt x="1586796" y="798177"/>
                  <a:pt x="1602682" y="801707"/>
                  <a:pt x="1609742" y="801707"/>
                </a:cubicBezTo>
                <a:cubicBezTo>
                  <a:pt x="1637984" y="815827"/>
                  <a:pt x="1662694" y="822888"/>
                  <a:pt x="1683875" y="822888"/>
                </a:cubicBezTo>
                <a:lnTo>
                  <a:pt x="1673285" y="812298"/>
                </a:lnTo>
                <a:lnTo>
                  <a:pt x="1715646" y="833478"/>
                </a:lnTo>
                <a:lnTo>
                  <a:pt x="1726237" y="844069"/>
                </a:lnTo>
                <a:lnTo>
                  <a:pt x="1745300" y="834538"/>
                </a:lnTo>
                <a:lnTo>
                  <a:pt x="1747418" y="834803"/>
                </a:lnTo>
                <a:cubicBezTo>
                  <a:pt x="1750947" y="835685"/>
                  <a:pt x="1754477" y="837009"/>
                  <a:pt x="1758008" y="838773"/>
                </a:cubicBezTo>
                <a:cubicBezTo>
                  <a:pt x="1765068" y="842304"/>
                  <a:pt x="1772128" y="845834"/>
                  <a:pt x="1779189" y="849365"/>
                </a:cubicBezTo>
                <a:cubicBezTo>
                  <a:pt x="1786249" y="852894"/>
                  <a:pt x="1793309" y="854659"/>
                  <a:pt x="1800370" y="854659"/>
                </a:cubicBezTo>
                <a:cubicBezTo>
                  <a:pt x="1814491" y="854659"/>
                  <a:pt x="1830377" y="856423"/>
                  <a:pt x="1848026" y="859954"/>
                </a:cubicBezTo>
                <a:cubicBezTo>
                  <a:pt x="1865678" y="863485"/>
                  <a:pt x="1876268" y="867015"/>
                  <a:pt x="1879797" y="870544"/>
                </a:cubicBezTo>
                <a:cubicBezTo>
                  <a:pt x="1883329" y="874075"/>
                  <a:pt x="1892153" y="875840"/>
                  <a:pt x="1906274" y="875840"/>
                </a:cubicBezTo>
                <a:cubicBezTo>
                  <a:pt x="1913334" y="875840"/>
                  <a:pt x="1918628" y="877605"/>
                  <a:pt x="1922160" y="881135"/>
                </a:cubicBezTo>
                <a:cubicBezTo>
                  <a:pt x="1925689" y="884665"/>
                  <a:pt x="1927455" y="886431"/>
                  <a:pt x="1927455" y="886431"/>
                </a:cubicBezTo>
                <a:lnTo>
                  <a:pt x="1938045" y="886431"/>
                </a:lnTo>
                <a:cubicBezTo>
                  <a:pt x="1938045" y="893490"/>
                  <a:pt x="1948635" y="897021"/>
                  <a:pt x="1969816" y="897021"/>
                </a:cubicBezTo>
                <a:lnTo>
                  <a:pt x="2001587" y="897021"/>
                </a:lnTo>
                <a:lnTo>
                  <a:pt x="1980407" y="886431"/>
                </a:lnTo>
                <a:cubicBezTo>
                  <a:pt x="1966286" y="879371"/>
                  <a:pt x="1952166" y="874075"/>
                  <a:pt x="1938045" y="870544"/>
                </a:cubicBezTo>
                <a:cubicBezTo>
                  <a:pt x="1923924" y="867015"/>
                  <a:pt x="1913334" y="865250"/>
                  <a:pt x="1906274" y="865250"/>
                </a:cubicBezTo>
                <a:cubicBezTo>
                  <a:pt x="1906274" y="858190"/>
                  <a:pt x="1902744" y="854659"/>
                  <a:pt x="1895684" y="854659"/>
                </a:cubicBezTo>
                <a:lnTo>
                  <a:pt x="1832141" y="833478"/>
                </a:lnTo>
                <a:cubicBezTo>
                  <a:pt x="1825080" y="833478"/>
                  <a:pt x="1816256" y="829948"/>
                  <a:pt x="1805665" y="822888"/>
                </a:cubicBezTo>
                <a:cubicBezTo>
                  <a:pt x="1795074" y="815827"/>
                  <a:pt x="1786249" y="812298"/>
                  <a:pt x="1779189" y="812298"/>
                </a:cubicBezTo>
                <a:cubicBezTo>
                  <a:pt x="1772128" y="812298"/>
                  <a:pt x="1763304" y="810533"/>
                  <a:pt x="1752713" y="807002"/>
                </a:cubicBezTo>
                <a:cubicBezTo>
                  <a:pt x="1742122" y="803471"/>
                  <a:pt x="1733297" y="801707"/>
                  <a:pt x="1726237" y="801707"/>
                </a:cubicBezTo>
                <a:cubicBezTo>
                  <a:pt x="1705056" y="794648"/>
                  <a:pt x="1680345" y="785821"/>
                  <a:pt x="1652104" y="775231"/>
                </a:cubicBezTo>
                <a:cubicBezTo>
                  <a:pt x="1623863" y="764640"/>
                  <a:pt x="1606212" y="759346"/>
                  <a:pt x="1599152" y="759346"/>
                </a:cubicBezTo>
                <a:cubicBezTo>
                  <a:pt x="1599152" y="759346"/>
                  <a:pt x="1595621" y="759346"/>
                  <a:pt x="1588562" y="759346"/>
                </a:cubicBezTo>
                <a:lnTo>
                  <a:pt x="1514429" y="727574"/>
                </a:lnTo>
                <a:cubicBezTo>
                  <a:pt x="1514429" y="727574"/>
                  <a:pt x="1512663" y="727574"/>
                  <a:pt x="1509133" y="727574"/>
                </a:cubicBezTo>
                <a:cubicBezTo>
                  <a:pt x="1505604" y="727574"/>
                  <a:pt x="1500308" y="724044"/>
                  <a:pt x="1493248" y="716984"/>
                </a:cubicBezTo>
                <a:lnTo>
                  <a:pt x="1472067" y="716984"/>
                </a:lnTo>
                <a:cubicBezTo>
                  <a:pt x="1457946" y="716984"/>
                  <a:pt x="1450886" y="713453"/>
                  <a:pt x="1450886" y="706394"/>
                </a:cubicBezTo>
                <a:lnTo>
                  <a:pt x="1355573" y="674621"/>
                </a:lnTo>
                <a:cubicBezTo>
                  <a:pt x="1348512" y="674621"/>
                  <a:pt x="1343217" y="674621"/>
                  <a:pt x="1339688" y="674621"/>
                </a:cubicBezTo>
                <a:cubicBezTo>
                  <a:pt x="1336156" y="674621"/>
                  <a:pt x="1334392" y="671092"/>
                  <a:pt x="1334392" y="664031"/>
                </a:cubicBezTo>
                <a:cubicBezTo>
                  <a:pt x="1327331" y="664031"/>
                  <a:pt x="1322036" y="665796"/>
                  <a:pt x="1318506" y="669327"/>
                </a:cubicBezTo>
                <a:cubicBezTo>
                  <a:pt x="1314975" y="672857"/>
                  <a:pt x="1309681" y="672857"/>
                  <a:pt x="1302621" y="669327"/>
                </a:cubicBezTo>
                <a:cubicBezTo>
                  <a:pt x="1295560" y="665796"/>
                  <a:pt x="1292030" y="660501"/>
                  <a:pt x="1292030" y="653442"/>
                </a:cubicBezTo>
                <a:cubicBezTo>
                  <a:pt x="1292030" y="653442"/>
                  <a:pt x="1288500" y="653442"/>
                  <a:pt x="1281440" y="653442"/>
                </a:cubicBezTo>
                <a:lnTo>
                  <a:pt x="1270849" y="653442"/>
                </a:lnTo>
                <a:lnTo>
                  <a:pt x="1260258" y="642851"/>
                </a:lnTo>
                <a:lnTo>
                  <a:pt x="1249669" y="642851"/>
                </a:lnTo>
                <a:lnTo>
                  <a:pt x="1239078" y="653442"/>
                </a:lnTo>
                <a:lnTo>
                  <a:pt x="1228487" y="653442"/>
                </a:lnTo>
                <a:cubicBezTo>
                  <a:pt x="1193186" y="646382"/>
                  <a:pt x="1168475" y="635790"/>
                  <a:pt x="1154354" y="621670"/>
                </a:cubicBezTo>
                <a:lnTo>
                  <a:pt x="1196717" y="632261"/>
                </a:lnTo>
                <a:cubicBezTo>
                  <a:pt x="1203777" y="632261"/>
                  <a:pt x="1207306" y="632261"/>
                  <a:pt x="1207306" y="632261"/>
                </a:cubicBezTo>
                <a:lnTo>
                  <a:pt x="1186126" y="611080"/>
                </a:lnTo>
                <a:lnTo>
                  <a:pt x="1175535" y="611080"/>
                </a:lnTo>
                <a:cubicBezTo>
                  <a:pt x="1175535" y="611080"/>
                  <a:pt x="1172005" y="609315"/>
                  <a:pt x="1164945" y="605784"/>
                </a:cubicBezTo>
                <a:cubicBezTo>
                  <a:pt x="1157884" y="602255"/>
                  <a:pt x="1154354" y="600490"/>
                  <a:pt x="1154354" y="600490"/>
                </a:cubicBezTo>
                <a:cubicBezTo>
                  <a:pt x="1133174" y="600490"/>
                  <a:pt x="1119053" y="596959"/>
                  <a:pt x="1111993" y="589899"/>
                </a:cubicBezTo>
                <a:cubicBezTo>
                  <a:pt x="1104932" y="582838"/>
                  <a:pt x="1097872" y="579309"/>
                  <a:pt x="1090813" y="579309"/>
                </a:cubicBezTo>
                <a:lnTo>
                  <a:pt x="1101402" y="600490"/>
                </a:lnTo>
                <a:cubicBezTo>
                  <a:pt x="1122583" y="607549"/>
                  <a:pt x="1133174" y="614611"/>
                  <a:pt x="1133174" y="621670"/>
                </a:cubicBezTo>
                <a:cubicBezTo>
                  <a:pt x="1133174" y="628730"/>
                  <a:pt x="1129644" y="628730"/>
                  <a:pt x="1122583" y="621670"/>
                </a:cubicBezTo>
                <a:lnTo>
                  <a:pt x="1101402" y="621670"/>
                </a:lnTo>
                <a:cubicBezTo>
                  <a:pt x="1094343" y="621670"/>
                  <a:pt x="1089046" y="618140"/>
                  <a:pt x="1085517" y="611080"/>
                </a:cubicBezTo>
                <a:cubicBezTo>
                  <a:pt x="1081986" y="604019"/>
                  <a:pt x="1074928" y="600490"/>
                  <a:pt x="1064336" y="600490"/>
                </a:cubicBezTo>
                <a:cubicBezTo>
                  <a:pt x="1053747" y="600490"/>
                  <a:pt x="1051980" y="596959"/>
                  <a:pt x="1059041" y="589899"/>
                </a:cubicBezTo>
                <a:lnTo>
                  <a:pt x="1037859" y="568718"/>
                </a:lnTo>
                <a:lnTo>
                  <a:pt x="1027270" y="579309"/>
                </a:lnTo>
                <a:lnTo>
                  <a:pt x="1016678" y="589899"/>
                </a:lnTo>
                <a:cubicBezTo>
                  <a:pt x="1009619" y="582838"/>
                  <a:pt x="997263" y="575778"/>
                  <a:pt x="979613" y="568718"/>
                </a:cubicBezTo>
                <a:cubicBezTo>
                  <a:pt x="961961" y="561659"/>
                  <a:pt x="949607" y="558128"/>
                  <a:pt x="942546" y="558128"/>
                </a:cubicBezTo>
                <a:close/>
                <a:moveTo>
                  <a:pt x="7929570" y="554817"/>
                </a:moveTo>
                <a:cubicBezTo>
                  <a:pt x="7924274" y="555260"/>
                  <a:pt x="7918098" y="556363"/>
                  <a:pt x="7911038" y="558128"/>
                </a:cubicBezTo>
                <a:lnTo>
                  <a:pt x="7932219" y="568718"/>
                </a:lnTo>
                <a:lnTo>
                  <a:pt x="7953398" y="568718"/>
                </a:lnTo>
                <a:cubicBezTo>
                  <a:pt x="7953398" y="558128"/>
                  <a:pt x="7945456" y="553494"/>
                  <a:pt x="7929570" y="554817"/>
                </a:cubicBezTo>
                <a:close/>
                <a:moveTo>
                  <a:pt x="7847494" y="547538"/>
                </a:moveTo>
                <a:cubicBezTo>
                  <a:pt x="7847494" y="547538"/>
                  <a:pt x="7851024" y="551067"/>
                  <a:pt x="7858085" y="558128"/>
                </a:cubicBezTo>
                <a:cubicBezTo>
                  <a:pt x="7865146" y="558128"/>
                  <a:pt x="7872205" y="554597"/>
                  <a:pt x="7879267" y="547538"/>
                </a:cubicBezTo>
                <a:lnTo>
                  <a:pt x="7858085" y="547538"/>
                </a:lnTo>
                <a:cubicBezTo>
                  <a:pt x="7851024" y="547538"/>
                  <a:pt x="7847494" y="547538"/>
                  <a:pt x="7847494" y="547538"/>
                </a:cubicBezTo>
                <a:close/>
                <a:moveTo>
                  <a:pt x="1016678" y="547538"/>
                </a:moveTo>
                <a:lnTo>
                  <a:pt x="1027270" y="558128"/>
                </a:lnTo>
                <a:lnTo>
                  <a:pt x="1037859" y="547538"/>
                </a:lnTo>
                <a:cubicBezTo>
                  <a:pt x="1037859" y="547538"/>
                  <a:pt x="1030799" y="547538"/>
                  <a:pt x="1016678" y="547538"/>
                </a:cubicBezTo>
                <a:close/>
                <a:moveTo>
                  <a:pt x="7834257" y="542242"/>
                </a:moveTo>
                <a:cubicBezTo>
                  <a:pt x="7832493" y="542242"/>
                  <a:pt x="7829844" y="544007"/>
                  <a:pt x="7826313" y="547538"/>
                </a:cubicBezTo>
                <a:lnTo>
                  <a:pt x="7836904" y="547538"/>
                </a:lnTo>
                <a:cubicBezTo>
                  <a:pt x="7836904" y="544007"/>
                  <a:pt x="7836022" y="542242"/>
                  <a:pt x="7834257" y="542242"/>
                </a:cubicBezTo>
                <a:close/>
                <a:moveTo>
                  <a:pt x="828700" y="540919"/>
                </a:moveTo>
                <a:cubicBezTo>
                  <a:pt x="826934" y="540036"/>
                  <a:pt x="826051" y="540477"/>
                  <a:pt x="826051" y="542242"/>
                </a:cubicBezTo>
                <a:cubicBezTo>
                  <a:pt x="826051" y="545772"/>
                  <a:pt x="829582" y="551067"/>
                  <a:pt x="836642" y="558128"/>
                </a:cubicBezTo>
                <a:cubicBezTo>
                  <a:pt x="843703" y="565188"/>
                  <a:pt x="854293" y="565188"/>
                  <a:pt x="868414" y="558128"/>
                </a:cubicBezTo>
                <a:cubicBezTo>
                  <a:pt x="875474" y="558128"/>
                  <a:pt x="875474" y="554597"/>
                  <a:pt x="868414" y="547538"/>
                </a:cubicBezTo>
                <a:cubicBezTo>
                  <a:pt x="861353" y="547538"/>
                  <a:pt x="850763" y="547538"/>
                  <a:pt x="836642" y="547538"/>
                </a:cubicBezTo>
                <a:cubicBezTo>
                  <a:pt x="833112" y="544007"/>
                  <a:pt x="830464" y="541801"/>
                  <a:pt x="828700" y="540919"/>
                </a:cubicBezTo>
                <a:close/>
                <a:moveTo>
                  <a:pt x="8271112" y="536947"/>
                </a:moveTo>
                <a:cubicBezTo>
                  <a:pt x="8271112" y="536947"/>
                  <a:pt x="8274641" y="540477"/>
                  <a:pt x="8281702" y="547538"/>
                </a:cubicBezTo>
                <a:lnTo>
                  <a:pt x="8271112" y="547538"/>
                </a:lnTo>
                <a:close/>
                <a:moveTo>
                  <a:pt x="900185" y="536947"/>
                </a:moveTo>
                <a:lnTo>
                  <a:pt x="910775" y="558128"/>
                </a:lnTo>
                <a:cubicBezTo>
                  <a:pt x="910775" y="558128"/>
                  <a:pt x="914305" y="558128"/>
                  <a:pt x="921366" y="558128"/>
                </a:cubicBezTo>
                <a:cubicBezTo>
                  <a:pt x="914305" y="558128"/>
                  <a:pt x="910775" y="554597"/>
                  <a:pt x="910775" y="547538"/>
                </a:cubicBezTo>
                <a:cubicBezTo>
                  <a:pt x="910775" y="540477"/>
                  <a:pt x="907245" y="536947"/>
                  <a:pt x="900185" y="536947"/>
                </a:cubicBezTo>
                <a:close/>
                <a:moveTo>
                  <a:pt x="7794542" y="526357"/>
                </a:moveTo>
                <a:lnTo>
                  <a:pt x="7794542" y="536947"/>
                </a:lnTo>
                <a:lnTo>
                  <a:pt x="7805134" y="526357"/>
                </a:lnTo>
                <a:cubicBezTo>
                  <a:pt x="7798072" y="526357"/>
                  <a:pt x="7794542" y="526357"/>
                  <a:pt x="7794542" y="526357"/>
                </a:cubicBezTo>
                <a:close/>
                <a:moveTo>
                  <a:pt x="957108" y="519737"/>
                </a:moveTo>
                <a:cubicBezTo>
                  <a:pt x="954462" y="520620"/>
                  <a:pt x="953137" y="522827"/>
                  <a:pt x="953137" y="526357"/>
                </a:cubicBezTo>
                <a:lnTo>
                  <a:pt x="939016" y="526357"/>
                </a:lnTo>
                <a:lnTo>
                  <a:pt x="974318" y="547538"/>
                </a:lnTo>
                <a:cubicBezTo>
                  <a:pt x="974318" y="547538"/>
                  <a:pt x="976082" y="544007"/>
                  <a:pt x="979613" y="536947"/>
                </a:cubicBezTo>
                <a:cubicBezTo>
                  <a:pt x="983142" y="529886"/>
                  <a:pt x="979613" y="524592"/>
                  <a:pt x="969022" y="521061"/>
                </a:cubicBezTo>
                <a:cubicBezTo>
                  <a:pt x="963727" y="519296"/>
                  <a:pt x="959756" y="518855"/>
                  <a:pt x="957108" y="519737"/>
                </a:cubicBezTo>
                <a:close/>
                <a:moveTo>
                  <a:pt x="7900446" y="515766"/>
                </a:moveTo>
                <a:lnTo>
                  <a:pt x="7911038" y="526357"/>
                </a:lnTo>
                <a:cubicBezTo>
                  <a:pt x="7911038" y="526357"/>
                  <a:pt x="7911038" y="522826"/>
                  <a:pt x="7911038" y="515766"/>
                </a:cubicBezTo>
                <a:cubicBezTo>
                  <a:pt x="7903976" y="515766"/>
                  <a:pt x="7900446" y="515766"/>
                  <a:pt x="7900446" y="515766"/>
                </a:cubicBezTo>
                <a:close/>
                <a:moveTo>
                  <a:pt x="921366" y="515766"/>
                </a:moveTo>
                <a:lnTo>
                  <a:pt x="930190" y="521061"/>
                </a:lnTo>
                <a:lnTo>
                  <a:pt x="929308" y="518414"/>
                </a:lnTo>
                <a:cubicBezTo>
                  <a:pt x="927544" y="516649"/>
                  <a:pt x="924896" y="515766"/>
                  <a:pt x="921366" y="515766"/>
                </a:cubicBezTo>
                <a:close/>
                <a:moveTo>
                  <a:pt x="7921627" y="494584"/>
                </a:moveTo>
                <a:lnTo>
                  <a:pt x="7942808" y="515766"/>
                </a:lnTo>
                <a:lnTo>
                  <a:pt x="7942808" y="505176"/>
                </a:lnTo>
                <a:cubicBezTo>
                  <a:pt x="7935748" y="505176"/>
                  <a:pt x="7932219" y="503411"/>
                  <a:pt x="7932219" y="499880"/>
                </a:cubicBezTo>
                <a:cubicBezTo>
                  <a:pt x="7932219" y="496351"/>
                  <a:pt x="7928688" y="494584"/>
                  <a:pt x="7921627" y="494584"/>
                </a:cubicBezTo>
                <a:close/>
                <a:moveTo>
                  <a:pt x="7646278" y="494584"/>
                </a:moveTo>
                <a:cubicBezTo>
                  <a:pt x="7653338" y="501645"/>
                  <a:pt x="7656867" y="505176"/>
                  <a:pt x="7656867" y="505176"/>
                </a:cubicBezTo>
                <a:cubicBezTo>
                  <a:pt x="7663928" y="505176"/>
                  <a:pt x="7663928" y="501645"/>
                  <a:pt x="7656867" y="494584"/>
                </a:cubicBezTo>
                <a:cubicBezTo>
                  <a:pt x="7649807" y="494584"/>
                  <a:pt x="7646278" y="494584"/>
                  <a:pt x="7646278" y="494584"/>
                </a:cubicBezTo>
                <a:close/>
                <a:moveTo>
                  <a:pt x="444797" y="494584"/>
                </a:moveTo>
                <a:cubicBezTo>
                  <a:pt x="451857" y="494584"/>
                  <a:pt x="458918" y="494584"/>
                  <a:pt x="465977" y="494584"/>
                </a:cubicBezTo>
                <a:cubicBezTo>
                  <a:pt x="473037" y="494584"/>
                  <a:pt x="476569" y="498115"/>
                  <a:pt x="476569" y="505176"/>
                </a:cubicBezTo>
                <a:lnTo>
                  <a:pt x="476569" y="515766"/>
                </a:lnTo>
                <a:cubicBezTo>
                  <a:pt x="476569" y="515766"/>
                  <a:pt x="473037" y="512236"/>
                  <a:pt x="465977" y="505176"/>
                </a:cubicBezTo>
                <a:cubicBezTo>
                  <a:pt x="458918" y="505176"/>
                  <a:pt x="448327" y="505176"/>
                  <a:pt x="434206" y="505176"/>
                </a:cubicBezTo>
                <a:close/>
                <a:moveTo>
                  <a:pt x="614243" y="483994"/>
                </a:moveTo>
                <a:cubicBezTo>
                  <a:pt x="614243" y="491055"/>
                  <a:pt x="612478" y="494584"/>
                  <a:pt x="608947" y="494584"/>
                </a:cubicBezTo>
                <a:cubicBezTo>
                  <a:pt x="605418" y="494584"/>
                  <a:pt x="603653" y="492820"/>
                  <a:pt x="603653" y="489290"/>
                </a:cubicBezTo>
                <a:cubicBezTo>
                  <a:pt x="603653" y="485759"/>
                  <a:pt x="607183" y="483994"/>
                  <a:pt x="614243" y="483994"/>
                </a:cubicBezTo>
                <a:close/>
                <a:moveTo>
                  <a:pt x="296531" y="483994"/>
                </a:moveTo>
                <a:cubicBezTo>
                  <a:pt x="310652" y="483994"/>
                  <a:pt x="323008" y="485759"/>
                  <a:pt x="333597" y="489290"/>
                </a:cubicBezTo>
                <a:cubicBezTo>
                  <a:pt x="344187" y="492820"/>
                  <a:pt x="354778" y="496351"/>
                  <a:pt x="365368" y="499880"/>
                </a:cubicBezTo>
                <a:cubicBezTo>
                  <a:pt x="375959" y="503411"/>
                  <a:pt x="381254" y="506940"/>
                  <a:pt x="381254" y="510471"/>
                </a:cubicBezTo>
                <a:cubicBezTo>
                  <a:pt x="381254" y="514001"/>
                  <a:pt x="379489" y="515766"/>
                  <a:pt x="375959" y="515766"/>
                </a:cubicBezTo>
                <a:cubicBezTo>
                  <a:pt x="372429" y="515766"/>
                  <a:pt x="367133" y="515766"/>
                  <a:pt x="360074" y="515766"/>
                </a:cubicBezTo>
                <a:lnTo>
                  <a:pt x="338893" y="515766"/>
                </a:lnTo>
                <a:lnTo>
                  <a:pt x="317712" y="505176"/>
                </a:lnTo>
                <a:cubicBezTo>
                  <a:pt x="317712" y="505176"/>
                  <a:pt x="315946" y="503411"/>
                  <a:pt x="312416" y="499880"/>
                </a:cubicBezTo>
                <a:cubicBezTo>
                  <a:pt x="308887" y="496351"/>
                  <a:pt x="303592" y="494584"/>
                  <a:pt x="296531" y="494584"/>
                </a:cubicBezTo>
                <a:close/>
                <a:moveTo>
                  <a:pt x="773099" y="481642"/>
                </a:moveTo>
                <a:lnTo>
                  <a:pt x="782367" y="482671"/>
                </a:lnTo>
                <a:lnTo>
                  <a:pt x="783690" y="483994"/>
                </a:lnTo>
                <a:cubicBezTo>
                  <a:pt x="776630" y="483994"/>
                  <a:pt x="773099" y="483994"/>
                  <a:pt x="773099" y="483994"/>
                </a:cubicBezTo>
                <a:close/>
                <a:moveTo>
                  <a:pt x="7762772" y="473405"/>
                </a:moveTo>
                <a:lnTo>
                  <a:pt x="7773361" y="483994"/>
                </a:lnTo>
                <a:lnTo>
                  <a:pt x="7805134" y="483994"/>
                </a:lnTo>
                <a:cubicBezTo>
                  <a:pt x="7805134" y="483994"/>
                  <a:pt x="7801604" y="482230"/>
                  <a:pt x="7794542" y="478699"/>
                </a:cubicBezTo>
                <a:cubicBezTo>
                  <a:pt x="7787482" y="475169"/>
                  <a:pt x="7783952" y="473405"/>
                  <a:pt x="7783952" y="473405"/>
                </a:cubicBezTo>
                <a:close/>
                <a:moveTo>
                  <a:pt x="667195" y="473405"/>
                </a:moveTo>
                <a:cubicBezTo>
                  <a:pt x="667195" y="480463"/>
                  <a:pt x="670726" y="483994"/>
                  <a:pt x="677786" y="483994"/>
                </a:cubicBezTo>
                <a:lnTo>
                  <a:pt x="688377" y="473405"/>
                </a:lnTo>
                <a:cubicBezTo>
                  <a:pt x="681316" y="473405"/>
                  <a:pt x="676020" y="473405"/>
                  <a:pt x="672491" y="473405"/>
                </a:cubicBezTo>
                <a:cubicBezTo>
                  <a:pt x="668962" y="473405"/>
                  <a:pt x="667195" y="473405"/>
                  <a:pt x="667195" y="473405"/>
                </a:cubicBezTo>
                <a:close/>
                <a:moveTo>
                  <a:pt x="582473" y="473405"/>
                </a:moveTo>
                <a:cubicBezTo>
                  <a:pt x="589533" y="473405"/>
                  <a:pt x="593062" y="473405"/>
                  <a:pt x="593062" y="473405"/>
                </a:cubicBezTo>
                <a:cubicBezTo>
                  <a:pt x="593062" y="473405"/>
                  <a:pt x="593062" y="476934"/>
                  <a:pt x="593062" y="483994"/>
                </a:cubicBezTo>
                <a:cubicBezTo>
                  <a:pt x="593062" y="483994"/>
                  <a:pt x="589533" y="483994"/>
                  <a:pt x="582473" y="483994"/>
                </a:cubicBezTo>
                <a:close/>
                <a:moveTo>
                  <a:pt x="773099" y="452224"/>
                </a:moveTo>
                <a:lnTo>
                  <a:pt x="783690" y="462813"/>
                </a:lnTo>
                <a:cubicBezTo>
                  <a:pt x="797810" y="462813"/>
                  <a:pt x="804871" y="464578"/>
                  <a:pt x="804871" y="468109"/>
                </a:cubicBezTo>
                <a:cubicBezTo>
                  <a:pt x="804871" y="464578"/>
                  <a:pt x="808401" y="462813"/>
                  <a:pt x="815462" y="462813"/>
                </a:cubicBezTo>
                <a:close/>
                <a:moveTo>
                  <a:pt x="487158" y="441632"/>
                </a:moveTo>
                <a:lnTo>
                  <a:pt x="561291" y="462813"/>
                </a:lnTo>
                <a:cubicBezTo>
                  <a:pt x="554231" y="469874"/>
                  <a:pt x="547170" y="469874"/>
                  <a:pt x="540110" y="462813"/>
                </a:cubicBezTo>
                <a:cubicBezTo>
                  <a:pt x="533049" y="462813"/>
                  <a:pt x="527755" y="461049"/>
                  <a:pt x="524224" y="457519"/>
                </a:cubicBezTo>
                <a:cubicBezTo>
                  <a:pt x="520695" y="453988"/>
                  <a:pt x="515400" y="452224"/>
                  <a:pt x="508339" y="452224"/>
                </a:cubicBezTo>
                <a:cubicBezTo>
                  <a:pt x="501279" y="452224"/>
                  <a:pt x="494218" y="448693"/>
                  <a:pt x="487158" y="441632"/>
                </a:cubicBezTo>
                <a:close/>
                <a:moveTo>
                  <a:pt x="730738" y="431043"/>
                </a:moveTo>
                <a:cubicBezTo>
                  <a:pt x="737799" y="431043"/>
                  <a:pt x="743095" y="432807"/>
                  <a:pt x="746624" y="436338"/>
                </a:cubicBezTo>
                <a:cubicBezTo>
                  <a:pt x="750153" y="439868"/>
                  <a:pt x="751919" y="441632"/>
                  <a:pt x="751919" y="441632"/>
                </a:cubicBezTo>
                <a:lnTo>
                  <a:pt x="751919" y="431043"/>
                </a:lnTo>
                <a:close/>
                <a:moveTo>
                  <a:pt x="646015" y="420453"/>
                </a:moveTo>
                <a:cubicBezTo>
                  <a:pt x="646015" y="427512"/>
                  <a:pt x="646015" y="431043"/>
                  <a:pt x="646015" y="431043"/>
                </a:cubicBezTo>
                <a:lnTo>
                  <a:pt x="656605" y="420453"/>
                </a:lnTo>
                <a:cubicBezTo>
                  <a:pt x="656605" y="420453"/>
                  <a:pt x="653074" y="420453"/>
                  <a:pt x="646015" y="420453"/>
                </a:cubicBezTo>
                <a:close/>
                <a:moveTo>
                  <a:pt x="593062" y="409861"/>
                </a:moveTo>
                <a:cubicBezTo>
                  <a:pt x="593062" y="409861"/>
                  <a:pt x="593062" y="413392"/>
                  <a:pt x="593062" y="420453"/>
                </a:cubicBezTo>
                <a:lnTo>
                  <a:pt x="614243" y="420453"/>
                </a:lnTo>
                <a:lnTo>
                  <a:pt x="603653" y="409861"/>
                </a:lnTo>
                <a:lnTo>
                  <a:pt x="598357" y="409861"/>
                </a:lnTo>
                <a:close/>
                <a:moveTo>
                  <a:pt x="614243" y="388680"/>
                </a:moveTo>
                <a:cubicBezTo>
                  <a:pt x="607183" y="388680"/>
                  <a:pt x="603653" y="392211"/>
                  <a:pt x="603653" y="399272"/>
                </a:cubicBezTo>
                <a:cubicBezTo>
                  <a:pt x="610713" y="399272"/>
                  <a:pt x="614243" y="399272"/>
                  <a:pt x="614243" y="399272"/>
                </a:cubicBezTo>
                <a:close/>
                <a:moveTo>
                  <a:pt x="402435" y="388680"/>
                </a:moveTo>
                <a:cubicBezTo>
                  <a:pt x="409496" y="388680"/>
                  <a:pt x="416556" y="392211"/>
                  <a:pt x="423617" y="399272"/>
                </a:cubicBezTo>
                <a:cubicBezTo>
                  <a:pt x="430676" y="406332"/>
                  <a:pt x="434206" y="409861"/>
                  <a:pt x="434206" y="409861"/>
                </a:cubicBezTo>
                <a:lnTo>
                  <a:pt x="444797" y="420453"/>
                </a:lnTo>
                <a:lnTo>
                  <a:pt x="465977" y="431043"/>
                </a:lnTo>
                <a:cubicBezTo>
                  <a:pt x="451857" y="431043"/>
                  <a:pt x="444797" y="429278"/>
                  <a:pt x="444797" y="425747"/>
                </a:cubicBezTo>
                <a:cubicBezTo>
                  <a:pt x="444797" y="422217"/>
                  <a:pt x="441266" y="420453"/>
                  <a:pt x="434206" y="420453"/>
                </a:cubicBezTo>
                <a:lnTo>
                  <a:pt x="381254" y="399272"/>
                </a:lnTo>
                <a:cubicBezTo>
                  <a:pt x="388314" y="392211"/>
                  <a:pt x="395375" y="388680"/>
                  <a:pt x="402435" y="388680"/>
                </a:cubicBezTo>
                <a:close/>
                <a:moveTo>
                  <a:pt x="0" y="388680"/>
                </a:moveTo>
                <a:lnTo>
                  <a:pt x="10590" y="388680"/>
                </a:lnTo>
                <a:lnTo>
                  <a:pt x="10590" y="399272"/>
                </a:lnTo>
                <a:cubicBezTo>
                  <a:pt x="10590" y="399272"/>
                  <a:pt x="8825" y="397507"/>
                  <a:pt x="5295" y="393976"/>
                </a:cubicBezTo>
                <a:cubicBezTo>
                  <a:pt x="1765" y="390445"/>
                  <a:pt x="0" y="388680"/>
                  <a:pt x="0" y="388680"/>
                </a:cubicBezTo>
                <a:close/>
                <a:moveTo>
                  <a:pt x="542759" y="383386"/>
                </a:moveTo>
                <a:cubicBezTo>
                  <a:pt x="540994" y="383386"/>
                  <a:pt x="540110" y="385151"/>
                  <a:pt x="540110" y="388680"/>
                </a:cubicBezTo>
                <a:lnTo>
                  <a:pt x="550701" y="388680"/>
                </a:lnTo>
                <a:cubicBezTo>
                  <a:pt x="547170" y="385151"/>
                  <a:pt x="544523" y="383386"/>
                  <a:pt x="542759" y="383386"/>
                </a:cubicBezTo>
                <a:close/>
                <a:moveTo>
                  <a:pt x="413026" y="367501"/>
                </a:moveTo>
                <a:cubicBezTo>
                  <a:pt x="420085" y="367501"/>
                  <a:pt x="427145" y="371030"/>
                  <a:pt x="434206" y="378091"/>
                </a:cubicBezTo>
                <a:cubicBezTo>
                  <a:pt x="413026" y="378091"/>
                  <a:pt x="402435" y="376326"/>
                  <a:pt x="402435" y="372795"/>
                </a:cubicBezTo>
                <a:cubicBezTo>
                  <a:pt x="402435" y="369265"/>
                  <a:pt x="405964" y="367501"/>
                  <a:pt x="413026" y="367501"/>
                </a:cubicBezTo>
                <a:close/>
                <a:moveTo>
                  <a:pt x="338893" y="367501"/>
                </a:moveTo>
                <a:lnTo>
                  <a:pt x="360074" y="367501"/>
                </a:lnTo>
                <a:cubicBezTo>
                  <a:pt x="367133" y="374560"/>
                  <a:pt x="372429" y="379855"/>
                  <a:pt x="375959" y="383386"/>
                </a:cubicBezTo>
                <a:cubicBezTo>
                  <a:pt x="379489" y="386916"/>
                  <a:pt x="381254" y="388680"/>
                  <a:pt x="381254" y="388680"/>
                </a:cubicBezTo>
                <a:lnTo>
                  <a:pt x="360074" y="388680"/>
                </a:lnTo>
                <a:cubicBezTo>
                  <a:pt x="360074" y="381621"/>
                  <a:pt x="356544" y="378091"/>
                  <a:pt x="349483" y="378091"/>
                </a:cubicBezTo>
                <a:lnTo>
                  <a:pt x="338893" y="378091"/>
                </a:lnTo>
                <a:cubicBezTo>
                  <a:pt x="345953" y="378091"/>
                  <a:pt x="345953" y="374560"/>
                  <a:pt x="338893" y="367501"/>
                </a:cubicBezTo>
                <a:close/>
                <a:moveTo>
                  <a:pt x="370664" y="356909"/>
                </a:moveTo>
                <a:cubicBezTo>
                  <a:pt x="377724" y="363970"/>
                  <a:pt x="377724" y="367501"/>
                  <a:pt x="370664" y="367501"/>
                </a:cubicBezTo>
                <a:cubicBezTo>
                  <a:pt x="363604" y="367501"/>
                  <a:pt x="360074" y="365736"/>
                  <a:pt x="360074" y="362205"/>
                </a:cubicBezTo>
                <a:cubicBezTo>
                  <a:pt x="360074" y="358674"/>
                  <a:pt x="363604" y="356909"/>
                  <a:pt x="370664" y="356909"/>
                </a:cubicBezTo>
                <a:close/>
                <a:moveTo>
                  <a:pt x="7508601" y="335728"/>
                </a:moveTo>
                <a:lnTo>
                  <a:pt x="7508601" y="346320"/>
                </a:lnTo>
                <a:lnTo>
                  <a:pt x="7498011" y="346320"/>
                </a:lnTo>
                <a:close/>
                <a:moveTo>
                  <a:pt x="476569" y="335728"/>
                </a:moveTo>
                <a:lnTo>
                  <a:pt x="476569" y="346320"/>
                </a:lnTo>
                <a:cubicBezTo>
                  <a:pt x="483629" y="353380"/>
                  <a:pt x="488924" y="356909"/>
                  <a:pt x="492453" y="356909"/>
                </a:cubicBezTo>
                <a:cubicBezTo>
                  <a:pt x="495984" y="356909"/>
                  <a:pt x="497749" y="353380"/>
                  <a:pt x="497749" y="346320"/>
                </a:cubicBezTo>
                <a:lnTo>
                  <a:pt x="487158" y="335728"/>
                </a:lnTo>
                <a:cubicBezTo>
                  <a:pt x="480097" y="335728"/>
                  <a:pt x="476569" y="335728"/>
                  <a:pt x="476569" y="335728"/>
                </a:cubicBezTo>
                <a:close/>
                <a:moveTo>
                  <a:pt x="532167" y="330434"/>
                </a:moveTo>
                <a:cubicBezTo>
                  <a:pt x="530402" y="330434"/>
                  <a:pt x="529521" y="332199"/>
                  <a:pt x="529521" y="335728"/>
                </a:cubicBezTo>
                <a:lnTo>
                  <a:pt x="540110" y="335728"/>
                </a:lnTo>
                <a:cubicBezTo>
                  <a:pt x="536581" y="332199"/>
                  <a:pt x="533933" y="330434"/>
                  <a:pt x="532167" y="330434"/>
                </a:cubicBezTo>
                <a:close/>
                <a:moveTo>
                  <a:pt x="497749" y="325139"/>
                </a:moveTo>
                <a:lnTo>
                  <a:pt x="508339" y="335728"/>
                </a:lnTo>
                <a:cubicBezTo>
                  <a:pt x="508339" y="335728"/>
                  <a:pt x="508339" y="332199"/>
                  <a:pt x="508339" y="325139"/>
                </a:cubicBezTo>
                <a:close/>
                <a:moveTo>
                  <a:pt x="413026" y="293368"/>
                </a:moveTo>
                <a:cubicBezTo>
                  <a:pt x="420085" y="300428"/>
                  <a:pt x="423617" y="303957"/>
                  <a:pt x="423617" y="303957"/>
                </a:cubicBezTo>
                <a:cubicBezTo>
                  <a:pt x="423617" y="303957"/>
                  <a:pt x="421851" y="303957"/>
                  <a:pt x="418320" y="303957"/>
                </a:cubicBezTo>
                <a:cubicBezTo>
                  <a:pt x="414791" y="303957"/>
                  <a:pt x="411260" y="303957"/>
                  <a:pt x="407730" y="303957"/>
                </a:cubicBezTo>
                <a:cubicBezTo>
                  <a:pt x="404200" y="303957"/>
                  <a:pt x="402435" y="302193"/>
                  <a:pt x="402435" y="298662"/>
                </a:cubicBezTo>
                <a:cubicBezTo>
                  <a:pt x="402435" y="295132"/>
                  <a:pt x="405964" y="293368"/>
                  <a:pt x="413026" y="293368"/>
                </a:cubicBezTo>
                <a:close/>
                <a:moveTo>
                  <a:pt x="275350" y="282776"/>
                </a:moveTo>
                <a:cubicBezTo>
                  <a:pt x="275350" y="282776"/>
                  <a:pt x="282411" y="282776"/>
                  <a:pt x="296531" y="282776"/>
                </a:cubicBezTo>
                <a:lnTo>
                  <a:pt x="296531" y="293368"/>
                </a:lnTo>
                <a:cubicBezTo>
                  <a:pt x="282411" y="293368"/>
                  <a:pt x="275350" y="289837"/>
                  <a:pt x="275350" y="282776"/>
                </a:cubicBezTo>
                <a:close/>
                <a:moveTo>
                  <a:pt x="643367" y="256301"/>
                </a:moveTo>
                <a:cubicBezTo>
                  <a:pt x="641603" y="256301"/>
                  <a:pt x="638955" y="258066"/>
                  <a:pt x="635425" y="261597"/>
                </a:cubicBezTo>
                <a:cubicBezTo>
                  <a:pt x="635425" y="261597"/>
                  <a:pt x="635425" y="263361"/>
                  <a:pt x="635425" y="266891"/>
                </a:cubicBezTo>
                <a:cubicBezTo>
                  <a:pt x="635425" y="270422"/>
                  <a:pt x="631895" y="272186"/>
                  <a:pt x="624833" y="272186"/>
                </a:cubicBezTo>
                <a:cubicBezTo>
                  <a:pt x="610713" y="272186"/>
                  <a:pt x="614243" y="275717"/>
                  <a:pt x="635425" y="282776"/>
                </a:cubicBezTo>
                <a:cubicBezTo>
                  <a:pt x="642485" y="282776"/>
                  <a:pt x="656605" y="286307"/>
                  <a:pt x="677786" y="293368"/>
                </a:cubicBezTo>
                <a:lnTo>
                  <a:pt x="720147" y="293368"/>
                </a:lnTo>
                <a:cubicBezTo>
                  <a:pt x="713087" y="286307"/>
                  <a:pt x="691905" y="279247"/>
                  <a:pt x="656605" y="272186"/>
                </a:cubicBezTo>
                <a:cubicBezTo>
                  <a:pt x="649545" y="272186"/>
                  <a:pt x="644249" y="272186"/>
                  <a:pt x="640720" y="272186"/>
                </a:cubicBezTo>
                <a:cubicBezTo>
                  <a:pt x="637189" y="272186"/>
                  <a:pt x="638953" y="268656"/>
                  <a:pt x="646015" y="261597"/>
                </a:cubicBezTo>
                <a:cubicBezTo>
                  <a:pt x="646015" y="258066"/>
                  <a:pt x="645131" y="256301"/>
                  <a:pt x="643367" y="256301"/>
                </a:cubicBezTo>
                <a:close/>
                <a:moveTo>
                  <a:pt x="7212070" y="240416"/>
                </a:moveTo>
                <a:cubicBezTo>
                  <a:pt x="7212070" y="240416"/>
                  <a:pt x="7213836" y="242180"/>
                  <a:pt x="7217366" y="245710"/>
                </a:cubicBezTo>
                <a:cubicBezTo>
                  <a:pt x="7220895" y="249241"/>
                  <a:pt x="7222660" y="251005"/>
                  <a:pt x="7222660" y="251005"/>
                </a:cubicBezTo>
                <a:lnTo>
                  <a:pt x="7222660" y="240416"/>
                </a:lnTo>
                <a:close/>
                <a:moveTo>
                  <a:pt x="21179" y="240416"/>
                </a:moveTo>
                <a:lnTo>
                  <a:pt x="31771" y="240416"/>
                </a:lnTo>
                <a:lnTo>
                  <a:pt x="31771" y="251005"/>
                </a:lnTo>
                <a:close/>
                <a:moveTo>
                  <a:pt x="529521" y="229824"/>
                </a:moveTo>
                <a:lnTo>
                  <a:pt x="550701" y="240416"/>
                </a:lnTo>
                <a:cubicBezTo>
                  <a:pt x="550701" y="233355"/>
                  <a:pt x="548937" y="229824"/>
                  <a:pt x="545405" y="229824"/>
                </a:cubicBezTo>
                <a:cubicBezTo>
                  <a:pt x="541876" y="229824"/>
                  <a:pt x="536581" y="229824"/>
                  <a:pt x="529521" y="229824"/>
                </a:cubicBezTo>
                <a:close/>
                <a:moveTo>
                  <a:pt x="42361" y="219234"/>
                </a:moveTo>
                <a:lnTo>
                  <a:pt x="52952" y="229824"/>
                </a:lnTo>
                <a:lnTo>
                  <a:pt x="42361" y="229824"/>
                </a:lnTo>
                <a:cubicBezTo>
                  <a:pt x="35300" y="222765"/>
                  <a:pt x="35300" y="219234"/>
                  <a:pt x="42361" y="219234"/>
                </a:cubicBezTo>
                <a:close/>
                <a:moveTo>
                  <a:pt x="455387" y="208645"/>
                </a:moveTo>
                <a:cubicBezTo>
                  <a:pt x="441266" y="208645"/>
                  <a:pt x="434206" y="210409"/>
                  <a:pt x="434206" y="213939"/>
                </a:cubicBezTo>
                <a:cubicBezTo>
                  <a:pt x="434206" y="217470"/>
                  <a:pt x="437737" y="222765"/>
                  <a:pt x="444797" y="229824"/>
                </a:cubicBezTo>
                <a:cubicBezTo>
                  <a:pt x="451857" y="222765"/>
                  <a:pt x="462448" y="219234"/>
                  <a:pt x="476569" y="219234"/>
                </a:cubicBezTo>
                <a:cubicBezTo>
                  <a:pt x="476569" y="219234"/>
                  <a:pt x="476569" y="217470"/>
                  <a:pt x="476569" y="213939"/>
                </a:cubicBezTo>
                <a:cubicBezTo>
                  <a:pt x="476569" y="210409"/>
                  <a:pt x="469508" y="208645"/>
                  <a:pt x="455387" y="208645"/>
                </a:cubicBezTo>
                <a:close/>
                <a:moveTo>
                  <a:pt x="317712" y="198053"/>
                </a:moveTo>
                <a:lnTo>
                  <a:pt x="349483" y="208645"/>
                </a:lnTo>
                <a:cubicBezTo>
                  <a:pt x="370664" y="215704"/>
                  <a:pt x="381254" y="219234"/>
                  <a:pt x="381254" y="219234"/>
                </a:cubicBezTo>
                <a:cubicBezTo>
                  <a:pt x="381254" y="205114"/>
                  <a:pt x="363604" y="198053"/>
                  <a:pt x="328302" y="198053"/>
                </a:cubicBezTo>
                <a:close/>
                <a:moveTo>
                  <a:pt x="296531" y="187463"/>
                </a:moveTo>
                <a:lnTo>
                  <a:pt x="307121" y="198053"/>
                </a:lnTo>
                <a:lnTo>
                  <a:pt x="307121" y="187463"/>
                </a:lnTo>
                <a:cubicBezTo>
                  <a:pt x="307121" y="187463"/>
                  <a:pt x="303592" y="187463"/>
                  <a:pt x="296531" y="187463"/>
                </a:cubicBezTo>
                <a:close/>
                <a:moveTo>
                  <a:pt x="476569" y="166282"/>
                </a:moveTo>
                <a:lnTo>
                  <a:pt x="476569" y="176872"/>
                </a:lnTo>
                <a:cubicBezTo>
                  <a:pt x="483629" y="176872"/>
                  <a:pt x="490689" y="176872"/>
                  <a:pt x="497749" y="176872"/>
                </a:cubicBezTo>
                <a:lnTo>
                  <a:pt x="487158" y="166282"/>
                </a:lnTo>
                <a:cubicBezTo>
                  <a:pt x="480097" y="166282"/>
                  <a:pt x="476569" y="166282"/>
                  <a:pt x="476569" y="166282"/>
                </a:cubicBezTo>
                <a:close/>
                <a:moveTo>
                  <a:pt x="7137937" y="155691"/>
                </a:moveTo>
                <a:lnTo>
                  <a:pt x="7159118" y="176872"/>
                </a:lnTo>
                <a:cubicBezTo>
                  <a:pt x="7152058" y="183933"/>
                  <a:pt x="7144997" y="180403"/>
                  <a:pt x="7137937" y="166282"/>
                </a:cubicBezTo>
                <a:cubicBezTo>
                  <a:pt x="7137937" y="166282"/>
                  <a:pt x="7137937" y="162751"/>
                  <a:pt x="7137937" y="155691"/>
                </a:cubicBezTo>
                <a:close/>
                <a:moveTo>
                  <a:pt x="7042622" y="155691"/>
                </a:moveTo>
                <a:cubicBezTo>
                  <a:pt x="7042622" y="155691"/>
                  <a:pt x="7046154" y="155691"/>
                  <a:pt x="7053214" y="155691"/>
                </a:cubicBezTo>
                <a:cubicBezTo>
                  <a:pt x="7060274" y="155691"/>
                  <a:pt x="7063804" y="157457"/>
                  <a:pt x="7063804" y="160987"/>
                </a:cubicBezTo>
                <a:cubicBezTo>
                  <a:pt x="7063804" y="164518"/>
                  <a:pt x="7056744" y="166282"/>
                  <a:pt x="7042622" y="166282"/>
                </a:cubicBezTo>
                <a:cubicBezTo>
                  <a:pt x="7035562" y="166282"/>
                  <a:pt x="7032033" y="164518"/>
                  <a:pt x="7032033" y="160987"/>
                </a:cubicBezTo>
                <a:cubicBezTo>
                  <a:pt x="7032033" y="157457"/>
                  <a:pt x="7035562" y="155691"/>
                  <a:pt x="7042622" y="155691"/>
                </a:cubicBezTo>
                <a:close/>
                <a:moveTo>
                  <a:pt x="7053214" y="123920"/>
                </a:moveTo>
                <a:lnTo>
                  <a:pt x="7116756" y="145101"/>
                </a:lnTo>
                <a:lnTo>
                  <a:pt x="7084985" y="145101"/>
                </a:lnTo>
                <a:cubicBezTo>
                  <a:pt x="7063804" y="138041"/>
                  <a:pt x="7053214" y="130981"/>
                  <a:pt x="7053214" y="123920"/>
                </a:cubicBezTo>
                <a:close/>
                <a:moveTo>
                  <a:pt x="6979081" y="102739"/>
                </a:moveTo>
                <a:lnTo>
                  <a:pt x="6989670" y="102739"/>
                </a:lnTo>
                <a:cubicBezTo>
                  <a:pt x="6989670" y="102739"/>
                  <a:pt x="6989670" y="106270"/>
                  <a:pt x="6989670" y="113330"/>
                </a:cubicBezTo>
                <a:cubicBezTo>
                  <a:pt x="6982610" y="113330"/>
                  <a:pt x="6979081" y="109799"/>
                  <a:pt x="6979081" y="102739"/>
                </a:cubicBezTo>
                <a:close/>
                <a:moveTo>
                  <a:pt x="64866" y="96121"/>
                </a:moveTo>
                <a:cubicBezTo>
                  <a:pt x="69278" y="95239"/>
                  <a:pt x="74133" y="95680"/>
                  <a:pt x="79427" y="97445"/>
                </a:cubicBezTo>
                <a:cubicBezTo>
                  <a:pt x="90018" y="100974"/>
                  <a:pt x="97078" y="104504"/>
                  <a:pt x="100608" y="108035"/>
                </a:cubicBezTo>
                <a:cubicBezTo>
                  <a:pt x="104139" y="111566"/>
                  <a:pt x="109433" y="113330"/>
                  <a:pt x="116494" y="113330"/>
                </a:cubicBezTo>
                <a:cubicBezTo>
                  <a:pt x="109433" y="120391"/>
                  <a:pt x="98843" y="120391"/>
                  <a:pt x="84723" y="113330"/>
                </a:cubicBezTo>
                <a:lnTo>
                  <a:pt x="63542" y="102739"/>
                </a:lnTo>
                <a:lnTo>
                  <a:pt x="52952" y="102739"/>
                </a:lnTo>
                <a:cubicBezTo>
                  <a:pt x="56481" y="99210"/>
                  <a:pt x="60453" y="97004"/>
                  <a:pt x="64866" y="96121"/>
                </a:cubicBezTo>
                <a:close/>
                <a:moveTo>
                  <a:pt x="6883766" y="60378"/>
                </a:moveTo>
                <a:lnTo>
                  <a:pt x="6926129" y="81559"/>
                </a:lnTo>
                <a:cubicBezTo>
                  <a:pt x="6919068" y="81559"/>
                  <a:pt x="6904948" y="81559"/>
                  <a:pt x="6883766" y="81559"/>
                </a:cubicBezTo>
                <a:cubicBezTo>
                  <a:pt x="6876706" y="74499"/>
                  <a:pt x="6876706" y="67439"/>
                  <a:pt x="6883766" y="60378"/>
                </a:cubicBezTo>
                <a:close/>
                <a:moveTo>
                  <a:pt x="6862587" y="60378"/>
                </a:moveTo>
                <a:cubicBezTo>
                  <a:pt x="6869648" y="60378"/>
                  <a:pt x="6873177" y="63908"/>
                  <a:pt x="6873177" y="70968"/>
                </a:cubicBezTo>
                <a:lnTo>
                  <a:pt x="6862587" y="70968"/>
                </a:lnTo>
                <a:cubicBezTo>
                  <a:pt x="6862587" y="70968"/>
                  <a:pt x="6862587" y="67439"/>
                  <a:pt x="6862587" y="60378"/>
                </a:cubicBezTo>
                <a:close/>
                <a:moveTo>
                  <a:pt x="232989" y="60378"/>
                </a:moveTo>
                <a:cubicBezTo>
                  <a:pt x="240048" y="60378"/>
                  <a:pt x="243579" y="63908"/>
                  <a:pt x="243579" y="70968"/>
                </a:cubicBezTo>
                <a:cubicBezTo>
                  <a:pt x="243579" y="78029"/>
                  <a:pt x="240048" y="81559"/>
                  <a:pt x="232989" y="81559"/>
                </a:cubicBezTo>
                <a:close/>
                <a:moveTo>
                  <a:pt x="148265" y="60378"/>
                </a:moveTo>
                <a:cubicBezTo>
                  <a:pt x="155325" y="60378"/>
                  <a:pt x="158856" y="60378"/>
                  <a:pt x="158856" y="60378"/>
                </a:cubicBezTo>
                <a:cubicBezTo>
                  <a:pt x="158856" y="60378"/>
                  <a:pt x="158856" y="62143"/>
                  <a:pt x="158856" y="65674"/>
                </a:cubicBezTo>
                <a:cubicBezTo>
                  <a:pt x="158856" y="69203"/>
                  <a:pt x="158856" y="70968"/>
                  <a:pt x="158856" y="70968"/>
                </a:cubicBezTo>
                <a:cubicBezTo>
                  <a:pt x="158856" y="70968"/>
                  <a:pt x="155325" y="67439"/>
                  <a:pt x="148265" y="60378"/>
                </a:cubicBezTo>
                <a:close/>
                <a:moveTo>
                  <a:pt x="190627" y="49787"/>
                </a:moveTo>
                <a:lnTo>
                  <a:pt x="201217" y="49787"/>
                </a:lnTo>
                <a:cubicBezTo>
                  <a:pt x="201217" y="49787"/>
                  <a:pt x="202983" y="51552"/>
                  <a:pt x="206512" y="55083"/>
                </a:cubicBezTo>
                <a:cubicBezTo>
                  <a:pt x="210043" y="58614"/>
                  <a:pt x="211808" y="60378"/>
                  <a:pt x="211808" y="60378"/>
                </a:cubicBezTo>
                <a:cubicBezTo>
                  <a:pt x="211808" y="60378"/>
                  <a:pt x="208277" y="62143"/>
                  <a:pt x="201217" y="65674"/>
                </a:cubicBezTo>
                <a:cubicBezTo>
                  <a:pt x="194158" y="69203"/>
                  <a:pt x="187096" y="70968"/>
                  <a:pt x="180037" y="70968"/>
                </a:cubicBezTo>
                <a:cubicBezTo>
                  <a:pt x="194158" y="63908"/>
                  <a:pt x="197688" y="56847"/>
                  <a:pt x="190627" y="49787"/>
                </a:cubicBezTo>
                <a:close/>
                <a:moveTo>
                  <a:pt x="308703" y="0"/>
                </a:moveTo>
                <a:lnTo>
                  <a:pt x="6631666" y="0"/>
                </a:lnTo>
                <a:lnTo>
                  <a:pt x="6640188" y="2131"/>
                </a:lnTo>
                <a:cubicBezTo>
                  <a:pt x="6647248" y="5662"/>
                  <a:pt x="6654307" y="7426"/>
                  <a:pt x="6661368" y="7426"/>
                </a:cubicBezTo>
                <a:cubicBezTo>
                  <a:pt x="6682550" y="21547"/>
                  <a:pt x="6696669" y="28607"/>
                  <a:pt x="6703730" y="28607"/>
                </a:cubicBezTo>
                <a:cubicBezTo>
                  <a:pt x="6710791" y="35666"/>
                  <a:pt x="6717850" y="40962"/>
                  <a:pt x="6724910" y="44493"/>
                </a:cubicBezTo>
                <a:cubicBezTo>
                  <a:pt x="6731972" y="48022"/>
                  <a:pt x="6735502" y="49787"/>
                  <a:pt x="6735502" y="49787"/>
                </a:cubicBezTo>
                <a:cubicBezTo>
                  <a:pt x="6742562" y="56847"/>
                  <a:pt x="6749621" y="60378"/>
                  <a:pt x="6756682" y="60378"/>
                </a:cubicBezTo>
                <a:cubicBezTo>
                  <a:pt x="6799044" y="60378"/>
                  <a:pt x="6820224" y="67439"/>
                  <a:pt x="6820224" y="81559"/>
                </a:cubicBezTo>
                <a:cubicBezTo>
                  <a:pt x="6820224" y="81559"/>
                  <a:pt x="6827285" y="81559"/>
                  <a:pt x="6841406" y="81559"/>
                </a:cubicBezTo>
                <a:cubicBezTo>
                  <a:pt x="6841406" y="81559"/>
                  <a:pt x="6843170" y="83324"/>
                  <a:pt x="6846700" y="86854"/>
                </a:cubicBezTo>
                <a:cubicBezTo>
                  <a:pt x="6850230" y="90385"/>
                  <a:pt x="6855525" y="92149"/>
                  <a:pt x="6862587" y="92149"/>
                </a:cubicBezTo>
                <a:cubicBezTo>
                  <a:pt x="6869648" y="99210"/>
                  <a:pt x="6876706" y="102739"/>
                  <a:pt x="6883766" y="102739"/>
                </a:cubicBezTo>
                <a:cubicBezTo>
                  <a:pt x="6890828" y="102739"/>
                  <a:pt x="6896122" y="104504"/>
                  <a:pt x="6899652" y="108035"/>
                </a:cubicBezTo>
                <a:cubicBezTo>
                  <a:pt x="6903183" y="111566"/>
                  <a:pt x="6908477" y="113330"/>
                  <a:pt x="6915539" y="113330"/>
                </a:cubicBezTo>
                <a:cubicBezTo>
                  <a:pt x="6922600" y="113330"/>
                  <a:pt x="6926129" y="113330"/>
                  <a:pt x="6926129" y="113330"/>
                </a:cubicBezTo>
                <a:cubicBezTo>
                  <a:pt x="6919068" y="120391"/>
                  <a:pt x="6920833" y="125685"/>
                  <a:pt x="6931424" y="129216"/>
                </a:cubicBezTo>
                <a:cubicBezTo>
                  <a:pt x="6942014" y="132747"/>
                  <a:pt x="6950840" y="134511"/>
                  <a:pt x="6957900" y="134511"/>
                </a:cubicBezTo>
                <a:lnTo>
                  <a:pt x="6968491" y="134511"/>
                </a:lnTo>
                <a:lnTo>
                  <a:pt x="6957900" y="145101"/>
                </a:lnTo>
                <a:cubicBezTo>
                  <a:pt x="6964960" y="145101"/>
                  <a:pt x="6987906" y="152162"/>
                  <a:pt x="7026737" y="166282"/>
                </a:cubicBezTo>
                <a:cubicBezTo>
                  <a:pt x="7065570" y="180403"/>
                  <a:pt x="7081456" y="183933"/>
                  <a:pt x="7074395" y="176872"/>
                </a:cubicBezTo>
                <a:lnTo>
                  <a:pt x="7084985" y="166282"/>
                </a:lnTo>
                <a:cubicBezTo>
                  <a:pt x="7099106" y="173343"/>
                  <a:pt x="7109696" y="178637"/>
                  <a:pt x="7116756" y="182168"/>
                </a:cubicBezTo>
                <a:cubicBezTo>
                  <a:pt x="7123818" y="185699"/>
                  <a:pt x="7127347" y="190993"/>
                  <a:pt x="7127347" y="198053"/>
                </a:cubicBezTo>
                <a:lnTo>
                  <a:pt x="7137937" y="208645"/>
                </a:lnTo>
                <a:lnTo>
                  <a:pt x="7137937" y="198053"/>
                </a:lnTo>
                <a:lnTo>
                  <a:pt x="7159118" y="208645"/>
                </a:lnTo>
                <a:lnTo>
                  <a:pt x="7180299" y="219234"/>
                </a:lnTo>
                <a:lnTo>
                  <a:pt x="7222660" y="229824"/>
                </a:lnTo>
                <a:cubicBezTo>
                  <a:pt x="7236780" y="236885"/>
                  <a:pt x="7245607" y="243945"/>
                  <a:pt x="7249136" y="251005"/>
                </a:cubicBezTo>
                <a:cubicBezTo>
                  <a:pt x="7252666" y="258066"/>
                  <a:pt x="7261492" y="261597"/>
                  <a:pt x="7275612" y="261597"/>
                </a:cubicBezTo>
                <a:cubicBezTo>
                  <a:pt x="7289732" y="261597"/>
                  <a:pt x="7300322" y="265126"/>
                  <a:pt x="7307384" y="272186"/>
                </a:cubicBezTo>
                <a:lnTo>
                  <a:pt x="7307384" y="282776"/>
                </a:lnTo>
                <a:lnTo>
                  <a:pt x="7317974" y="282776"/>
                </a:lnTo>
                <a:lnTo>
                  <a:pt x="7370926" y="293368"/>
                </a:lnTo>
                <a:cubicBezTo>
                  <a:pt x="7377986" y="293368"/>
                  <a:pt x="7385047" y="295132"/>
                  <a:pt x="7392107" y="298662"/>
                </a:cubicBezTo>
                <a:cubicBezTo>
                  <a:pt x="7399168" y="302193"/>
                  <a:pt x="7402697" y="303957"/>
                  <a:pt x="7402697" y="303957"/>
                </a:cubicBezTo>
                <a:cubicBezTo>
                  <a:pt x="7430938" y="303957"/>
                  <a:pt x="7437999" y="311018"/>
                  <a:pt x="7423878" y="325139"/>
                </a:cubicBezTo>
                <a:cubicBezTo>
                  <a:pt x="7423878" y="318078"/>
                  <a:pt x="7420348" y="314549"/>
                  <a:pt x="7413288" y="314549"/>
                </a:cubicBezTo>
                <a:lnTo>
                  <a:pt x="7413288" y="325139"/>
                </a:lnTo>
                <a:cubicBezTo>
                  <a:pt x="7420348" y="332199"/>
                  <a:pt x="7423878" y="332199"/>
                  <a:pt x="7423878" y="325139"/>
                </a:cubicBezTo>
                <a:cubicBezTo>
                  <a:pt x="7423878" y="332199"/>
                  <a:pt x="7423878" y="335728"/>
                  <a:pt x="7423878" y="335728"/>
                </a:cubicBezTo>
                <a:cubicBezTo>
                  <a:pt x="7423878" y="335728"/>
                  <a:pt x="7427408" y="339259"/>
                  <a:pt x="7434468" y="346320"/>
                </a:cubicBezTo>
                <a:cubicBezTo>
                  <a:pt x="7434468" y="360440"/>
                  <a:pt x="7437999" y="369265"/>
                  <a:pt x="7445059" y="372795"/>
                </a:cubicBezTo>
                <a:cubicBezTo>
                  <a:pt x="7452120" y="376326"/>
                  <a:pt x="7459178" y="378091"/>
                  <a:pt x="7466240" y="378091"/>
                </a:cubicBezTo>
                <a:lnTo>
                  <a:pt x="7487420" y="378091"/>
                </a:lnTo>
                <a:lnTo>
                  <a:pt x="7466240" y="367501"/>
                </a:lnTo>
                <a:cubicBezTo>
                  <a:pt x="7452120" y="367501"/>
                  <a:pt x="7445059" y="363970"/>
                  <a:pt x="7445059" y="356909"/>
                </a:cubicBezTo>
                <a:cubicBezTo>
                  <a:pt x="7445059" y="356909"/>
                  <a:pt x="7445059" y="355145"/>
                  <a:pt x="7445059" y="351614"/>
                </a:cubicBezTo>
                <a:cubicBezTo>
                  <a:pt x="7445059" y="348084"/>
                  <a:pt x="7441530" y="342789"/>
                  <a:pt x="7434468" y="335728"/>
                </a:cubicBezTo>
                <a:lnTo>
                  <a:pt x="7445059" y="335728"/>
                </a:lnTo>
                <a:cubicBezTo>
                  <a:pt x="7466240" y="342789"/>
                  <a:pt x="7473300" y="346320"/>
                  <a:pt x="7466240" y="346320"/>
                </a:cubicBezTo>
                <a:lnTo>
                  <a:pt x="7490068" y="354262"/>
                </a:lnTo>
                <a:lnTo>
                  <a:pt x="7498011" y="346320"/>
                </a:lnTo>
                <a:cubicBezTo>
                  <a:pt x="7505072" y="346320"/>
                  <a:pt x="7508601" y="349849"/>
                  <a:pt x="7508601" y="356909"/>
                </a:cubicBezTo>
                <a:lnTo>
                  <a:pt x="7498011" y="356909"/>
                </a:lnTo>
                <a:cubicBezTo>
                  <a:pt x="7505072" y="363970"/>
                  <a:pt x="7512130" y="367501"/>
                  <a:pt x="7519192" y="367501"/>
                </a:cubicBezTo>
                <a:lnTo>
                  <a:pt x="7529782" y="367501"/>
                </a:lnTo>
                <a:cubicBezTo>
                  <a:pt x="7529782" y="367501"/>
                  <a:pt x="7529782" y="363970"/>
                  <a:pt x="7529782" y="356909"/>
                </a:cubicBezTo>
                <a:lnTo>
                  <a:pt x="7540374" y="367501"/>
                </a:lnTo>
                <a:lnTo>
                  <a:pt x="7572144" y="378091"/>
                </a:lnTo>
                <a:cubicBezTo>
                  <a:pt x="7579204" y="378091"/>
                  <a:pt x="7584500" y="379855"/>
                  <a:pt x="7588030" y="383386"/>
                </a:cubicBezTo>
                <a:cubicBezTo>
                  <a:pt x="7591559" y="386916"/>
                  <a:pt x="7603915" y="392211"/>
                  <a:pt x="7625096" y="399272"/>
                </a:cubicBezTo>
                <a:cubicBezTo>
                  <a:pt x="7766300" y="434573"/>
                  <a:pt x="7889856" y="469874"/>
                  <a:pt x="7995760" y="505176"/>
                </a:cubicBezTo>
                <a:lnTo>
                  <a:pt x="8080483" y="526357"/>
                </a:lnTo>
                <a:cubicBezTo>
                  <a:pt x="8101664" y="533416"/>
                  <a:pt x="8136965" y="544007"/>
                  <a:pt x="8186387" y="558128"/>
                </a:cubicBezTo>
                <a:cubicBezTo>
                  <a:pt x="8186387" y="558128"/>
                  <a:pt x="8188154" y="559892"/>
                  <a:pt x="8191683" y="563423"/>
                </a:cubicBezTo>
                <a:cubicBezTo>
                  <a:pt x="8195213" y="566953"/>
                  <a:pt x="8200508" y="568718"/>
                  <a:pt x="8207569" y="568718"/>
                </a:cubicBezTo>
                <a:cubicBezTo>
                  <a:pt x="8214629" y="568718"/>
                  <a:pt x="8232279" y="572248"/>
                  <a:pt x="8260521" y="579309"/>
                </a:cubicBezTo>
                <a:cubicBezTo>
                  <a:pt x="8352305" y="607549"/>
                  <a:pt x="8408787" y="625200"/>
                  <a:pt x="8429968" y="632261"/>
                </a:cubicBezTo>
                <a:cubicBezTo>
                  <a:pt x="8437028" y="632261"/>
                  <a:pt x="8447618" y="634026"/>
                  <a:pt x="8461739" y="637555"/>
                </a:cubicBezTo>
                <a:cubicBezTo>
                  <a:pt x="8475858" y="641086"/>
                  <a:pt x="8488214" y="644615"/>
                  <a:pt x="8498805" y="648146"/>
                </a:cubicBezTo>
                <a:cubicBezTo>
                  <a:pt x="8509395" y="651677"/>
                  <a:pt x="8514691" y="653442"/>
                  <a:pt x="8514691" y="653442"/>
                </a:cubicBezTo>
                <a:cubicBezTo>
                  <a:pt x="8514691" y="653442"/>
                  <a:pt x="8504100" y="653442"/>
                  <a:pt x="8482920" y="653442"/>
                </a:cubicBezTo>
                <a:cubicBezTo>
                  <a:pt x="8482920" y="653442"/>
                  <a:pt x="8479390" y="653442"/>
                  <a:pt x="8472329" y="653442"/>
                </a:cubicBezTo>
                <a:cubicBezTo>
                  <a:pt x="8465268" y="653442"/>
                  <a:pt x="8458209" y="653442"/>
                  <a:pt x="8451148" y="653442"/>
                </a:cubicBezTo>
                <a:cubicBezTo>
                  <a:pt x="8444087" y="653442"/>
                  <a:pt x="8438792" y="651677"/>
                  <a:pt x="8435262" y="648146"/>
                </a:cubicBezTo>
                <a:cubicBezTo>
                  <a:pt x="8431733" y="644615"/>
                  <a:pt x="8429968" y="642851"/>
                  <a:pt x="8429968" y="642851"/>
                </a:cubicBezTo>
                <a:cubicBezTo>
                  <a:pt x="8422906" y="635790"/>
                  <a:pt x="8414082" y="632261"/>
                  <a:pt x="8403491" y="632261"/>
                </a:cubicBezTo>
                <a:cubicBezTo>
                  <a:pt x="8392901" y="632261"/>
                  <a:pt x="8384076" y="632261"/>
                  <a:pt x="8377016" y="632261"/>
                </a:cubicBezTo>
                <a:cubicBezTo>
                  <a:pt x="8369954" y="625200"/>
                  <a:pt x="8362895" y="621670"/>
                  <a:pt x="8355835" y="621670"/>
                </a:cubicBezTo>
                <a:cubicBezTo>
                  <a:pt x="8348773" y="621670"/>
                  <a:pt x="8338183" y="621670"/>
                  <a:pt x="8324064" y="621670"/>
                </a:cubicBezTo>
                <a:cubicBezTo>
                  <a:pt x="8302883" y="614611"/>
                  <a:pt x="8288762" y="611080"/>
                  <a:pt x="8281702" y="611080"/>
                </a:cubicBezTo>
                <a:cubicBezTo>
                  <a:pt x="8274641" y="611080"/>
                  <a:pt x="8271112" y="611080"/>
                  <a:pt x="8271112" y="611080"/>
                </a:cubicBezTo>
                <a:lnTo>
                  <a:pt x="8207569" y="589899"/>
                </a:lnTo>
                <a:cubicBezTo>
                  <a:pt x="8179327" y="582838"/>
                  <a:pt x="8161677" y="577544"/>
                  <a:pt x="8154617" y="574013"/>
                </a:cubicBezTo>
                <a:cubicBezTo>
                  <a:pt x="8147556" y="570482"/>
                  <a:pt x="8144027" y="568718"/>
                  <a:pt x="8144027" y="568718"/>
                </a:cubicBezTo>
                <a:cubicBezTo>
                  <a:pt x="8144027" y="561659"/>
                  <a:pt x="8142261" y="558128"/>
                  <a:pt x="8138731" y="558128"/>
                </a:cubicBezTo>
                <a:cubicBezTo>
                  <a:pt x="8135202" y="558128"/>
                  <a:pt x="8133435" y="558128"/>
                  <a:pt x="8133435" y="558128"/>
                </a:cubicBezTo>
                <a:lnTo>
                  <a:pt x="8101664" y="558128"/>
                </a:lnTo>
                <a:cubicBezTo>
                  <a:pt x="8094604" y="551067"/>
                  <a:pt x="8091075" y="551067"/>
                  <a:pt x="8091075" y="558128"/>
                </a:cubicBezTo>
                <a:lnTo>
                  <a:pt x="8059302" y="536947"/>
                </a:lnTo>
                <a:lnTo>
                  <a:pt x="8048712" y="536947"/>
                </a:lnTo>
                <a:cubicBezTo>
                  <a:pt x="8041652" y="536947"/>
                  <a:pt x="8034593" y="536947"/>
                  <a:pt x="8027531" y="536947"/>
                </a:cubicBezTo>
                <a:cubicBezTo>
                  <a:pt x="8020471" y="536947"/>
                  <a:pt x="8013412" y="536947"/>
                  <a:pt x="8006350" y="536947"/>
                </a:cubicBezTo>
                <a:cubicBezTo>
                  <a:pt x="7999290" y="536947"/>
                  <a:pt x="7993994" y="535182"/>
                  <a:pt x="7990465" y="531651"/>
                </a:cubicBezTo>
                <a:cubicBezTo>
                  <a:pt x="7986935" y="528122"/>
                  <a:pt x="7983404" y="526357"/>
                  <a:pt x="7979875" y="526357"/>
                </a:cubicBezTo>
                <a:cubicBezTo>
                  <a:pt x="7976346" y="526357"/>
                  <a:pt x="7971050" y="526357"/>
                  <a:pt x="7963990" y="526357"/>
                </a:cubicBezTo>
                <a:cubicBezTo>
                  <a:pt x="7956928" y="526357"/>
                  <a:pt x="7953398" y="526357"/>
                  <a:pt x="7953398" y="526357"/>
                </a:cubicBezTo>
                <a:lnTo>
                  <a:pt x="7921627" y="515766"/>
                </a:lnTo>
                <a:cubicBezTo>
                  <a:pt x="7921627" y="515766"/>
                  <a:pt x="7921627" y="517530"/>
                  <a:pt x="7921627" y="521061"/>
                </a:cubicBezTo>
                <a:cubicBezTo>
                  <a:pt x="7921627" y="524592"/>
                  <a:pt x="7925157" y="526357"/>
                  <a:pt x="7932219" y="526357"/>
                </a:cubicBezTo>
                <a:cubicBezTo>
                  <a:pt x="7939279" y="526357"/>
                  <a:pt x="7944575" y="528122"/>
                  <a:pt x="7948104" y="531651"/>
                </a:cubicBezTo>
                <a:cubicBezTo>
                  <a:pt x="7951634" y="535182"/>
                  <a:pt x="7953398" y="536947"/>
                  <a:pt x="7953398" y="536947"/>
                </a:cubicBezTo>
                <a:cubicBezTo>
                  <a:pt x="7953398" y="536947"/>
                  <a:pt x="7955164" y="536947"/>
                  <a:pt x="7958694" y="536947"/>
                </a:cubicBezTo>
                <a:cubicBezTo>
                  <a:pt x="7962223" y="536947"/>
                  <a:pt x="7965754" y="536947"/>
                  <a:pt x="7969284" y="536947"/>
                </a:cubicBezTo>
                <a:cubicBezTo>
                  <a:pt x="7972815" y="536947"/>
                  <a:pt x="7978109" y="538711"/>
                  <a:pt x="7985171" y="542242"/>
                </a:cubicBezTo>
                <a:cubicBezTo>
                  <a:pt x="7992231" y="545772"/>
                  <a:pt x="7999290" y="549303"/>
                  <a:pt x="8006350" y="552832"/>
                </a:cubicBezTo>
                <a:cubicBezTo>
                  <a:pt x="8013412" y="556363"/>
                  <a:pt x="8016942" y="556363"/>
                  <a:pt x="8016942" y="552832"/>
                </a:cubicBezTo>
                <a:cubicBezTo>
                  <a:pt x="8016942" y="549303"/>
                  <a:pt x="8020471" y="551067"/>
                  <a:pt x="8027531" y="558128"/>
                </a:cubicBezTo>
                <a:cubicBezTo>
                  <a:pt x="8034593" y="558128"/>
                  <a:pt x="8039887" y="559892"/>
                  <a:pt x="8043417" y="563423"/>
                </a:cubicBezTo>
                <a:cubicBezTo>
                  <a:pt x="8046946" y="566953"/>
                  <a:pt x="8052242" y="568718"/>
                  <a:pt x="8059302" y="568718"/>
                </a:cubicBezTo>
                <a:cubicBezTo>
                  <a:pt x="8080483" y="568718"/>
                  <a:pt x="8096369" y="570482"/>
                  <a:pt x="8106960" y="574013"/>
                </a:cubicBezTo>
                <a:cubicBezTo>
                  <a:pt x="8117550" y="577544"/>
                  <a:pt x="8124610" y="581074"/>
                  <a:pt x="8128141" y="584603"/>
                </a:cubicBezTo>
                <a:cubicBezTo>
                  <a:pt x="8131671" y="588134"/>
                  <a:pt x="8136965" y="589899"/>
                  <a:pt x="8144027" y="589899"/>
                </a:cubicBezTo>
                <a:lnTo>
                  <a:pt x="8154617" y="589899"/>
                </a:lnTo>
                <a:lnTo>
                  <a:pt x="8154617" y="600490"/>
                </a:lnTo>
                <a:lnTo>
                  <a:pt x="8165206" y="600490"/>
                </a:lnTo>
                <a:lnTo>
                  <a:pt x="8165206" y="589899"/>
                </a:lnTo>
                <a:cubicBezTo>
                  <a:pt x="8172268" y="596959"/>
                  <a:pt x="8175798" y="600490"/>
                  <a:pt x="8175798" y="600490"/>
                </a:cubicBezTo>
                <a:lnTo>
                  <a:pt x="8196979" y="611080"/>
                </a:lnTo>
                <a:cubicBezTo>
                  <a:pt x="8204039" y="604019"/>
                  <a:pt x="8216394" y="604019"/>
                  <a:pt x="8234045" y="611080"/>
                </a:cubicBezTo>
                <a:cubicBezTo>
                  <a:pt x="8251695" y="618140"/>
                  <a:pt x="8281702" y="625200"/>
                  <a:pt x="8324064" y="632261"/>
                </a:cubicBezTo>
                <a:cubicBezTo>
                  <a:pt x="8338183" y="639321"/>
                  <a:pt x="8350539" y="642851"/>
                  <a:pt x="8361130" y="642851"/>
                </a:cubicBezTo>
                <a:cubicBezTo>
                  <a:pt x="8371720" y="642851"/>
                  <a:pt x="8378781" y="644615"/>
                  <a:pt x="8382310" y="648146"/>
                </a:cubicBezTo>
                <a:cubicBezTo>
                  <a:pt x="8385840" y="651677"/>
                  <a:pt x="8391135" y="649911"/>
                  <a:pt x="8398196" y="642851"/>
                </a:cubicBezTo>
                <a:lnTo>
                  <a:pt x="8398196" y="653442"/>
                </a:lnTo>
                <a:cubicBezTo>
                  <a:pt x="8398196" y="653442"/>
                  <a:pt x="8408787" y="656971"/>
                  <a:pt x="8429968" y="664031"/>
                </a:cubicBezTo>
                <a:cubicBezTo>
                  <a:pt x="8444087" y="664031"/>
                  <a:pt x="8454678" y="664031"/>
                  <a:pt x="8461739" y="664031"/>
                </a:cubicBezTo>
                <a:cubicBezTo>
                  <a:pt x="8468799" y="664031"/>
                  <a:pt x="8472329" y="664031"/>
                  <a:pt x="8472329" y="664031"/>
                </a:cubicBezTo>
                <a:cubicBezTo>
                  <a:pt x="8472329" y="671092"/>
                  <a:pt x="8479390" y="674621"/>
                  <a:pt x="8493510" y="674621"/>
                </a:cubicBezTo>
                <a:lnTo>
                  <a:pt x="8525281" y="685213"/>
                </a:lnTo>
                <a:cubicBezTo>
                  <a:pt x="8518220" y="685213"/>
                  <a:pt x="8514691" y="685213"/>
                  <a:pt x="8514691" y="685213"/>
                </a:cubicBezTo>
                <a:cubicBezTo>
                  <a:pt x="8514691" y="692273"/>
                  <a:pt x="8511161" y="695803"/>
                  <a:pt x="8504100" y="695803"/>
                </a:cubicBezTo>
                <a:cubicBezTo>
                  <a:pt x="8497039" y="695803"/>
                  <a:pt x="8493510" y="695803"/>
                  <a:pt x="8493510" y="695803"/>
                </a:cubicBezTo>
                <a:cubicBezTo>
                  <a:pt x="8493510" y="702863"/>
                  <a:pt x="8493510" y="706394"/>
                  <a:pt x="8493510" y="706394"/>
                </a:cubicBezTo>
                <a:cubicBezTo>
                  <a:pt x="8493510" y="706394"/>
                  <a:pt x="8489980" y="706394"/>
                  <a:pt x="8482920" y="706394"/>
                </a:cubicBezTo>
                <a:lnTo>
                  <a:pt x="8472329" y="706394"/>
                </a:lnTo>
                <a:cubicBezTo>
                  <a:pt x="8479390" y="699334"/>
                  <a:pt x="8479390" y="695803"/>
                  <a:pt x="8472329" y="695803"/>
                </a:cubicBezTo>
                <a:cubicBezTo>
                  <a:pt x="8465268" y="695803"/>
                  <a:pt x="8459973" y="695803"/>
                  <a:pt x="8456443" y="695803"/>
                </a:cubicBezTo>
                <a:cubicBezTo>
                  <a:pt x="8452914" y="695803"/>
                  <a:pt x="8445853" y="699334"/>
                  <a:pt x="8435262" y="706394"/>
                </a:cubicBezTo>
                <a:cubicBezTo>
                  <a:pt x="8424672" y="713453"/>
                  <a:pt x="8419377" y="713453"/>
                  <a:pt x="8419377" y="706394"/>
                </a:cubicBezTo>
                <a:cubicBezTo>
                  <a:pt x="8419377" y="699334"/>
                  <a:pt x="8419377" y="695803"/>
                  <a:pt x="8419377" y="695803"/>
                </a:cubicBezTo>
                <a:lnTo>
                  <a:pt x="8408787" y="685213"/>
                </a:lnTo>
                <a:cubicBezTo>
                  <a:pt x="8408787" y="685213"/>
                  <a:pt x="8407021" y="685213"/>
                  <a:pt x="8403491" y="685213"/>
                </a:cubicBezTo>
                <a:cubicBezTo>
                  <a:pt x="8399962" y="685213"/>
                  <a:pt x="8394666" y="685213"/>
                  <a:pt x="8387606" y="685213"/>
                </a:cubicBezTo>
                <a:cubicBezTo>
                  <a:pt x="8387606" y="678152"/>
                  <a:pt x="8384076" y="678152"/>
                  <a:pt x="8377016" y="685213"/>
                </a:cubicBezTo>
                <a:lnTo>
                  <a:pt x="8366425" y="685213"/>
                </a:lnTo>
                <a:lnTo>
                  <a:pt x="8302883" y="653442"/>
                </a:lnTo>
                <a:cubicBezTo>
                  <a:pt x="8281702" y="653442"/>
                  <a:pt x="8264050" y="651677"/>
                  <a:pt x="8249931" y="648146"/>
                </a:cubicBezTo>
                <a:cubicBezTo>
                  <a:pt x="8235810" y="644615"/>
                  <a:pt x="8223454" y="642851"/>
                  <a:pt x="8212864" y="642851"/>
                </a:cubicBezTo>
                <a:cubicBezTo>
                  <a:pt x="8202273" y="642851"/>
                  <a:pt x="8191683" y="639321"/>
                  <a:pt x="8181093" y="632261"/>
                </a:cubicBezTo>
                <a:cubicBezTo>
                  <a:pt x="8170502" y="625200"/>
                  <a:pt x="8156383" y="621670"/>
                  <a:pt x="8138731" y="621670"/>
                </a:cubicBezTo>
                <a:cubicBezTo>
                  <a:pt x="8121079" y="621670"/>
                  <a:pt x="8110490" y="619905"/>
                  <a:pt x="8106960" y="616375"/>
                </a:cubicBezTo>
                <a:cubicBezTo>
                  <a:pt x="8103431" y="612844"/>
                  <a:pt x="8098135" y="609315"/>
                  <a:pt x="8091075" y="605784"/>
                </a:cubicBezTo>
                <a:cubicBezTo>
                  <a:pt x="8084013" y="602255"/>
                  <a:pt x="8076954" y="604019"/>
                  <a:pt x="8069894" y="611080"/>
                </a:cubicBezTo>
                <a:cubicBezTo>
                  <a:pt x="8084013" y="611080"/>
                  <a:pt x="8092839" y="614611"/>
                  <a:pt x="8096369" y="621670"/>
                </a:cubicBezTo>
                <a:cubicBezTo>
                  <a:pt x="8099898" y="628730"/>
                  <a:pt x="8105194" y="632261"/>
                  <a:pt x="8112254" y="632261"/>
                </a:cubicBezTo>
                <a:cubicBezTo>
                  <a:pt x="8140497" y="632261"/>
                  <a:pt x="8154617" y="635790"/>
                  <a:pt x="8154617" y="642851"/>
                </a:cubicBezTo>
                <a:cubicBezTo>
                  <a:pt x="8154617" y="649911"/>
                  <a:pt x="8158146" y="653442"/>
                  <a:pt x="8165206" y="653442"/>
                </a:cubicBezTo>
                <a:lnTo>
                  <a:pt x="8207569" y="664031"/>
                </a:lnTo>
                <a:cubicBezTo>
                  <a:pt x="8214629" y="664031"/>
                  <a:pt x="8221689" y="664031"/>
                  <a:pt x="8228750" y="664031"/>
                </a:cubicBezTo>
                <a:cubicBezTo>
                  <a:pt x="8228750" y="656971"/>
                  <a:pt x="8230516" y="655207"/>
                  <a:pt x="8234045" y="658736"/>
                </a:cubicBezTo>
                <a:cubicBezTo>
                  <a:pt x="8237575" y="662267"/>
                  <a:pt x="8242869" y="664031"/>
                  <a:pt x="8249931" y="664031"/>
                </a:cubicBezTo>
                <a:cubicBezTo>
                  <a:pt x="8256991" y="671092"/>
                  <a:pt x="8264050" y="674621"/>
                  <a:pt x="8271112" y="674621"/>
                </a:cubicBezTo>
                <a:cubicBezTo>
                  <a:pt x="8292291" y="674621"/>
                  <a:pt x="8295821" y="678152"/>
                  <a:pt x="8281702" y="685213"/>
                </a:cubicBezTo>
                <a:lnTo>
                  <a:pt x="8260521" y="695803"/>
                </a:lnTo>
                <a:lnTo>
                  <a:pt x="8271112" y="706394"/>
                </a:lnTo>
                <a:cubicBezTo>
                  <a:pt x="8334654" y="727574"/>
                  <a:pt x="8369954" y="734634"/>
                  <a:pt x="8377016" y="727574"/>
                </a:cubicBezTo>
                <a:lnTo>
                  <a:pt x="8355835" y="716984"/>
                </a:lnTo>
                <a:lnTo>
                  <a:pt x="8313473" y="706394"/>
                </a:lnTo>
                <a:cubicBezTo>
                  <a:pt x="8313473" y="706394"/>
                  <a:pt x="8309943" y="704629"/>
                  <a:pt x="8302883" y="701098"/>
                </a:cubicBezTo>
                <a:cubicBezTo>
                  <a:pt x="8295821" y="697567"/>
                  <a:pt x="8292291" y="699334"/>
                  <a:pt x="8292291" y="706394"/>
                </a:cubicBezTo>
                <a:lnTo>
                  <a:pt x="8292291" y="695803"/>
                </a:lnTo>
                <a:cubicBezTo>
                  <a:pt x="8299353" y="688742"/>
                  <a:pt x="8302883" y="685213"/>
                  <a:pt x="8302883" y="685213"/>
                </a:cubicBezTo>
                <a:lnTo>
                  <a:pt x="8324064" y="685213"/>
                </a:lnTo>
                <a:cubicBezTo>
                  <a:pt x="8345244" y="685213"/>
                  <a:pt x="8355835" y="688742"/>
                  <a:pt x="8355835" y="695803"/>
                </a:cubicBezTo>
                <a:cubicBezTo>
                  <a:pt x="8362895" y="702863"/>
                  <a:pt x="8373486" y="702863"/>
                  <a:pt x="8387606" y="695803"/>
                </a:cubicBezTo>
                <a:lnTo>
                  <a:pt x="8408787" y="716984"/>
                </a:lnTo>
                <a:lnTo>
                  <a:pt x="8419377" y="727574"/>
                </a:lnTo>
                <a:lnTo>
                  <a:pt x="8429968" y="727574"/>
                </a:lnTo>
                <a:cubicBezTo>
                  <a:pt x="8429968" y="727574"/>
                  <a:pt x="8433497" y="727574"/>
                  <a:pt x="8440558" y="727574"/>
                </a:cubicBezTo>
                <a:lnTo>
                  <a:pt x="8461739" y="727574"/>
                </a:lnTo>
                <a:lnTo>
                  <a:pt x="8472329" y="738165"/>
                </a:lnTo>
                <a:cubicBezTo>
                  <a:pt x="8472329" y="752286"/>
                  <a:pt x="8472329" y="759346"/>
                  <a:pt x="8472329" y="759346"/>
                </a:cubicBezTo>
                <a:cubicBezTo>
                  <a:pt x="8479390" y="759346"/>
                  <a:pt x="8486449" y="762875"/>
                  <a:pt x="8493510" y="769936"/>
                </a:cubicBezTo>
                <a:cubicBezTo>
                  <a:pt x="8479390" y="776996"/>
                  <a:pt x="8468799" y="780526"/>
                  <a:pt x="8461739" y="780526"/>
                </a:cubicBezTo>
                <a:lnTo>
                  <a:pt x="8461739" y="769936"/>
                </a:lnTo>
                <a:cubicBezTo>
                  <a:pt x="8461739" y="769936"/>
                  <a:pt x="8458209" y="773467"/>
                  <a:pt x="8451148" y="780526"/>
                </a:cubicBezTo>
                <a:lnTo>
                  <a:pt x="8408787" y="769936"/>
                </a:lnTo>
                <a:cubicBezTo>
                  <a:pt x="8394666" y="769936"/>
                  <a:pt x="8373486" y="769936"/>
                  <a:pt x="8345244" y="769936"/>
                </a:cubicBezTo>
                <a:cubicBezTo>
                  <a:pt x="8317002" y="769936"/>
                  <a:pt x="8302883" y="769936"/>
                  <a:pt x="8302883" y="769936"/>
                </a:cubicBezTo>
                <a:cubicBezTo>
                  <a:pt x="8295821" y="769936"/>
                  <a:pt x="8292291" y="766405"/>
                  <a:pt x="8292291" y="759346"/>
                </a:cubicBezTo>
                <a:cubicBezTo>
                  <a:pt x="8292291" y="752286"/>
                  <a:pt x="8292291" y="748755"/>
                  <a:pt x="8292291" y="748755"/>
                </a:cubicBezTo>
                <a:cubicBezTo>
                  <a:pt x="8292291" y="748755"/>
                  <a:pt x="8288762" y="752286"/>
                  <a:pt x="8281702" y="759346"/>
                </a:cubicBezTo>
                <a:lnTo>
                  <a:pt x="8249931" y="748755"/>
                </a:lnTo>
                <a:cubicBezTo>
                  <a:pt x="8249931" y="748755"/>
                  <a:pt x="8246401" y="748755"/>
                  <a:pt x="8239339" y="748755"/>
                </a:cubicBezTo>
                <a:cubicBezTo>
                  <a:pt x="8232279" y="748755"/>
                  <a:pt x="8226983" y="748755"/>
                  <a:pt x="8223454" y="748755"/>
                </a:cubicBezTo>
                <a:cubicBezTo>
                  <a:pt x="8219925" y="748755"/>
                  <a:pt x="8216394" y="748755"/>
                  <a:pt x="8212864" y="748755"/>
                </a:cubicBezTo>
                <a:cubicBezTo>
                  <a:pt x="8209335" y="748755"/>
                  <a:pt x="8207569" y="748755"/>
                  <a:pt x="8207569" y="748755"/>
                </a:cubicBezTo>
                <a:lnTo>
                  <a:pt x="8175798" y="738165"/>
                </a:lnTo>
                <a:cubicBezTo>
                  <a:pt x="8175798" y="745225"/>
                  <a:pt x="8177564" y="748755"/>
                  <a:pt x="8181093" y="748755"/>
                </a:cubicBezTo>
                <a:cubicBezTo>
                  <a:pt x="8184623" y="748755"/>
                  <a:pt x="8189917" y="748755"/>
                  <a:pt x="8196979" y="748755"/>
                </a:cubicBezTo>
                <a:lnTo>
                  <a:pt x="8218160" y="759346"/>
                </a:lnTo>
                <a:cubicBezTo>
                  <a:pt x="8225220" y="759346"/>
                  <a:pt x="8230516" y="759346"/>
                  <a:pt x="8234045" y="759346"/>
                </a:cubicBezTo>
                <a:cubicBezTo>
                  <a:pt x="8237575" y="759346"/>
                  <a:pt x="8239339" y="762875"/>
                  <a:pt x="8239339" y="769936"/>
                </a:cubicBezTo>
                <a:cubicBezTo>
                  <a:pt x="8239339" y="769936"/>
                  <a:pt x="8237575" y="771701"/>
                  <a:pt x="8234045" y="775231"/>
                </a:cubicBezTo>
                <a:cubicBezTo>
                  <a:pt x="8230516" y="778761"/>
                  <a:pt x="8225220" y="780526"/>
                  <a:pt x="8218160" y="780526"/>
                </a:cubicBezTo>
                <a:cubicBezTo>
                  <a:pt x="8211098" y="780526"/>
                  <a:pt x="8207569" y="780526"/>
                  <a:pt x="8207569" y="780526"/>
                </a:cubicBezTo>
                <a:lnTo>
                  <a:pt x="8398196" y="822888"/>
                </a:lnTo>
                <a:cubicBezTo>
                  <a:pt x="8426438" y="829948"/>
                  <a:pt x="8447618" y="833478"/>
                  <a:pt x="8461739" y="833478"/>
                </a:cubicBezTo>
                <a:lnTo>
                  <a:pt x="8482920" y="844069"/>
                </a:lnTo>
                <a:lnTo>
                  <a:pt x="8461739" y="844069"/>
                </a:lnTo>
                <a:lnTo>
                  <a:pt x="8398196" y="854659"/>
                </a:lnTo>
                <a:lnTo>
                  <a:pt x="8377016" y="854659"/>
                </a:lnTo>
                <a:cubicBezTo>
                  <a:pt x="8369954" y="854659"/>
                  <a:pt x="8362895" y="854659"/>
                  <a:pt x="8355835" y="854659"/>
                </a:cubicBezTo>
                <a:cubicBezTo>
                  <a:pt x="8348773" y="854659"/>
                  <a:pt x="8345244" y="851129"/>
                  <a:pt x="8345244" y="844069"/>
                </a:cubicBezTo>
                <a:cubicBezTo>
                  <a:pt x="8338183" y="844069"/>
                  <a:pt x="8331124" y="844069"/>
                  <a:pt x="8324064" y="844069"/>
                </a:cubicBezTo>
                <a:cubicBezTo>
                  <a:pt x="8281702" y="851129"/>
                  <a:pt x="8246401" y="847600"/>
                  <a:pt x="8218160" y="833478"/>
                </a:cubicBezTo>
                <a:cubicBezTo>
                  <a:pt x="8218160" y="833478"/>
                  <a:pt x="8216394" y="833478"/>
                  <a:pt x="8212864" y="833478"/>
                </a:cubicBezTo>
                <a:cubicBezTo>
                  <a:pt x="8209335" y="833478"/>
                  <a:pt x="8204039" y="833478"/>
                  <a:pt x="8196979" y="833478"/>
                </a:cubicBezTo>
                <a:lnTo>
                  <a:pt x="8196979" y="844069"/>
                </a:lnTo>
                <a:cubicBezTo>
                  <a:pt x="8204039" y="844069"/>
                  <a:pt x="8214629" y="847600"/>
                  <a:pt x="8228750" y="854659"/>
                </a:cubicBezTo>
                <a:cubicBezTo>
                  <a:pt x="8242869" y="861719"/>
                  <a:pt x="8253460" y="865250"/>
                  <a:pt x="8260521" y="865250"/>
                </a:cubicBezTo>
                <a:cubicBezTo>
                  <a:pt x="8288762" y="879371"/>
                  <a:pt x="8306412" y="882900"/>
                  <a:pt x="8313473" y="875840"/>
                </a:cubicBezTo>
                <a:cubicBezTo>
                  <a:pt x="8320533" y="868779"/>
                  <a:pt x="8334654" y="868779"/>
                  <a:pt x="8355835" y="875840"/>
                </a:cubicBezTo>
                <a:cubicBezTo>
                  <a:pt x="8369954" y="882900"/>
                  <a:pt x="8377016" y="889961"/>
                  <a:pt x="8377016" y="897021"/>
                </a:cubicBezTo>
                <a:cubicBezTo>
                  <a:pt x="8362895" y="897021"/>
                  <a:pt x="8355835" y="893490"/>
                  <a:pt x="8355835" y="886431"/>
                </a:cubicBezTo>
                <a:lnTo>
                  <a:pt x="8334654" y="886431"/>
                </a:lnTo>
                <a:lnTo>
                  <a:pt x="8408787" y="918202"/>
                </a:lnTo>
                <a:lnTo>
                  <a:pt x="8440558" y="928792"/>
                </a:lnTo>
                <a:cubicBezTo>
                  <a:pt x="8440558" y="935852"/>
                  <a:pt x="8437028" y="939383"/>
                  <a:pt x="8429968" y="939383"/>
                </a:cubicBezTo>
                <a:cubicBezTo>
                  <a:pt x="8422906" y="939383"/>
                  <a:pt x="8408787" y="939383"/>
                  <a:pt x="8387606" y="939383"/>
                </a:cubicBezTo>
                <a:cubicBezTo>
                  <a:pt x="8380545" y="939383"/>
                  <a:pt x="8371720" y="937617"/>
                  <a:pt x="8361130" y="934087"/>
                </a:cubicBezTo>
                <a:cubicBezTo>
                  <a:pt x="8350539" y="930557"/>
                  <a:pt x="8345244" y="928792"/>
                  <a:pt x="8345244" y="928792"/>
                </a:cubicBezTo>
                <a:cubicBezTo>
                  <a:pt x="8338183" y="921731"/>
                  <a:pt x="8332888" y="919967"/>
                  <a:pt x="8329358" y="923496"/>
                </a:cubicBezTo>
                <a:cubicBezTo>
                  <a:pt x="8325829" y="927027"/>
                  <a:pt x="8317002" y="925261"/>
                  <a:pt x="8302883" y="918202"/>
                </a:cubicBezTo>
                <a:cubicBezTo>
                  <a:pt x="8302883" y="918202"/>
                  <a:pt x="8299353" y="916437"/>
                  <a:pt x="8292291" y="912906"/>
                </a:cubicBezTo>
                <a:cubicBezTo>
                  <a:pt x="8285231" y="909375"/>
                  <a:pt x="8281702" y="907611"/>
                  <a:pt x="8281702" y="907611"/>
                </a:cubicBezTo>
                <a:cubicBezTo>
                  <a:pt x="8274641" y="907611"/>
                  <a:pt x="8271112" y="907611"/>
                  <a:pt x="8271112" y="907611"/>
                </a:cubicBezTo>
                <a:lnTo>
                  <a:pt x="8260521" y="897021"/>
                </a:lnTo>
                <a:lnTo>
                  <a:pt x="8249931" y="897021"/>
                </a:lnTo>
                <a:cubicBezTo>
                  <a:pt x="8242869" y="897021"/>
                  <a:pt x="8232279" y="895256"/>
                  <a:pt x="8218160" y="891725"/>
                </a:cubicBezTo>
                <a:cubicBezTo>
                  <a:pt x="8204039" y="888196"/>
                  <a:pt x="8191683" y="886431"/>
                  <a:pt x="8181093" y="886431"/>
                </a:cubicBezTo>
                <a:cubicBezTo>
                  <a:pt x="8170502" y="886431"/>
                  <a:pt x="8165206" y="886431"/>
                  <a:pt x="8165206" y="886431"/>
                </a:cubicBezTo>
                <a:cubicBezTo>
                  <a:pt x="8151087" y="886431"/>
                  <a:pt x="8136965" y="879371"/>
                  <a:pt x="8122846" y="865250"/>
                </a:cubicBezTo>
                <a:cubicBezTo>
                  <a:pt x="8115785" y="858190"/>
                  <a:pt x="8110490" y="856423"/>
                  <a:pt x="8106960" y="859954"/>
                </a:cubicBezTo>
                <a:cubicBezTo>
                  <a:pt x="8103431" y="863485"/>
                  <a:pt x="8094604" y="865250"/>
                  <a:pt x="8080483" y="865250"/>
                </a:cubicBezTo>
                <a:cubicBezTo>
                  <a:pt x="8066364" y="865250"/>
                  <a:pt x="8055773" y="863485"/>
                  <a:pt x="8048712" y="859954"/>
                </a:cubicBezTo>
                <a:cubicBezTo>
                  <a:pt x="8041652" y="856423"/>
                  <a:pt x="8024002" y="851129"/>
                  <a:pt x="7995760" y="844069"/>
                </a:cubicBezTo>
                <a:lnTo>
                  <a:pt x="7974579" y="844069"/>
                </a:lnTo>
                <a:lnTo>
                  <a:pt x="7889856" y="812298"/>
                </a:lnTo>
                <a:lnTo>
                  <a:pt x="7900446" y="822888"/>
                </a:lnTo>
                <a:cubicBezTo>
                  <a:pt x="7900446" y="822888"/>
                  <a:pt x="7907508" y="824652"/>
                  <a:pt x="7921627" y="828183"/>
                </a:cubicBezTo>
                <a:cubicBezTo>
                  <a:pt x="7935748" y="831713"/>
                  <a:pt x="7949869" y="837009"/>
                  <a:pt x="7963990" y="844069"/>
                </a:cubicBezTo>
                <a:cubicBezTo>
                  <a:pt x="7971050" y="851129"/>
                  <a:pt x="7979875" y="856423"/>
                  <a:pt x="7990465" y="859954"/>
                </a:cubicBezTo>
                <a:cubicBezTo>
                  <a:pt x="8001056" y="863485"/>
                  <a:pt x="8011646" y="865250"/>
                  <a:pt x="8022237" y="865250"/>
                </a:cubicBezTo>
                <a:cubicBezTo>
                  <a:pt x="8032827" y="865250"/>
                  <a:pt x="8038123" y="868779"/>
                  <a:pt x="8038123" y="875840"/>
                </a:cubicBezTo>
                <a:lnTo>
                  <a:pt x="8069894" y="886431"/>
                </a:lnTo>
                <a:cubicBezTo>
                  <a:pt x="8069894" y="886431"/>
                  <a:pt x="8071658" y="886431"/>
                  <a:pt x="8075189" y="886431"/>
                </a:cubicBezTo>
                <a:cubicBezTo>
                  <a:pt x="8078719" y="886431"/>
                  <a:pt x="8084013" y="886431"/>
                  <a:pt x="8091075" y="886431"/>
                </a:cubicBezTo>
                <a:cubicBezTo>
                  <a:pt x="8098135" y="886431"/>
                  <a:pt x="8103431" y="888196"/>
                  <a:pt x="8106960" y="891725"/>
                </a:cubicBezTo>
                <a:cubicBezTo>
                  <a:pt x="8110490" y="895256"/>
                  <a:pt x="8108725" y="897021"/>
                  <a:pt x="8101664" y="897021"/>
                </a:cubicBezTo>
                <a:cubicBezTo>
                  <a:pt x="8094604" y="897021"/>
                  <a:pt x="8091075" y="900552"/>
                  <a:pt x="8091075" y="907611"/>
                </a:cubicBezTo>
                <a:cubicBezTo>
                  <a:pt x="8091075" y="907611"/>
                  <a:pt x="8094604" y="907611"/>
                  <a:pt x="8101664" y="907611"/>
                </a:cubicBezTo>
                <a:cubicBezTo>
                  <a:pt x="8108725" y="907611"/>
                  <a:pt x="8119316" y="907611"/>
                  <a:pt x="8133435" y="907611"/>
                </a:cubicBezTo>
                <a:cubicBezTo>
                  <a:pt x="8147556" y="907611"/>
                  <a:pt x="8158146" y="911142"/>
                  <a:pt x="8165206" y="918202"/>
                </a:cubicBezTo>
                <a:cubicBezTo>
                  <a:pt x="8172268" y="939383"/>
                  <a:pt x="8179327" y="942913"/>
                  <a:pt x="8186387" y="928792"/>
                </a:cubicBezTo>
                <a:lnTo>
                  <a:pt x="8218160" y="928792"/>
                </a:lnTo>
                <a:lnTo>
                  <a:pt x="8239339" y="939383"/>
                </a:lnTo>
                <a:lnTo>
                  <a:pt x="8281702" y="960563"/>
                </a:lnTo>
                <a:lnTo>
                  <a:pt x="8292291" y="971154"/>
                </a:lnTo>
                <a:lnTo>
                  <a:pt x="8334654" y="981744"/>
                </a:lnTo>
                <a:cubicBezTo>
                  <a:pt x="8377016" y="995865"/>
                  <a:pt x="8417612" y="1008220"/>
                  <a:pt x="8456443" y="1018810"/>
                </a:cubicBezTo>
                <a:cubicBezTo>
                  <a:pt x="8495276" y="1029400"/>
                  <a:pt x="8532341" y="1034696"/>
                  <a:pt x="8567641" y="1034696"/>
                </a:cubicBezTo>
                <a:cubicBezTo>
                  <a:pt x="8588824" y="1034696"/>
                  <a:pt x="8599414" y="1038227"/>
                  <a:pt x="8599414" y="1045287"/>
                </a:cubicBezTo>
                <a:lnTo>
                  <a:pt x="8610004" y="1045287"/>
                </a:lnTo>
                <a:cubicBezTo>
                  <a:pt x="8595884" y="1045287"/>
                  <a:pt x="8585294" y="1047052"/>
                  <a:pt x="8578233" y="1050581"/>
                </a:cubicBezTo>
                <a:cubicBezTo>
                  <a:pt x="8571172" y="1054112"/>
                  <a:pt x="8567641" y="1055877"/>
                  <a:pt x="8567641" y="1055877"/>
                </a:cubicBezTo>
                <a:cubicBezTo>
                  <a:pt x="8567641" y="1062937"/>
                  <a:pt x="8567641" y="1066467"/>
                  <a:pt x="8567641" y="1066467"/>
                </a:cubicBezTo>
                <a:cubicBezTo>
                  <a:pt x="8567641" y="1066467"/>
                  <a:pt x="8571172" y="1066467"/>
                  <a:pt x="8578233" y="1066467"/>
                </a:cubicBezTo>
                <a:cubicBezTo>
                  <a:pt x="8578233" y="1073527"/>
                  <a:pt x="8581762" y="1077058"/>
                  <a:pt x="8588824" y="1077058"/>
                </a:cubicBezTo>
                <a:cubicBezTo>
                  <a:pt x="8595884" y="1077058"/>
                  <a:pt x="8604709" y="1078823"/>
                  <a:pt x="8615299" y="1082354"/>
                </a:cubicBezTo>
                <a:cubicBezTo>
                  <a:pt x="8625889" y="1085883"/>
                  <a:pt x="8634714" y="1087648"/>
                  <a:pt x="8641775" y="1087648"/>
                </a:cubicBezTo>
                <a:lnTo>
                  <a:pt x="8662957" y="1098239"/>
                </a:lnTo>
                <a:cubicBezTo>
                  <a:pt x="8670016" y="1098239"/>
                  <a:pt x="8687666" y="1105298"/>
                  <a:pt x="8715908" y="1119419"/>
                </a:cubicBezTo>
                <a:lnTo>
                  <a:pt x="8790041" y="1140600"/>
                </a:lnTo>
                <a:cubicBezTo>
                  <a:pt x="8790041" y="1147660"/>
                  <a:pt x="8744149" y="1137070"/>
                  <a:pt x="8652366" y="1108829"/>
                </a:cubicBezTo>
                <a:cubicBezTo>
                  <a:pt x="8638245" y="1101769"/>
                  <a:pt x="8624124" y="1096474"/>
                  <a:pt x="8610004" y="1092944"/>
                </a:cubicBezTo>
                <a:cubicBezTo>
                  <a:pt x="8595884" y="1089413"/>
                  <a:pt x="8583528" y="1085883"/>
                  <a:pt x="8572938" y="1082354"/>
                </a:cubicBezTo>
                <a:cubicBezTo>
                  <a:pt x="8562347" y="1078823"/>
                  <a:pt x="8553522" y="1077058"/>
                  <a:pt x="8546462" y="1077058"/>
                </a:cubicBezTo>
                <a:lnTo>
                  <a:pt x="8493510" y="1055877"/>
                </a:lnTo>
                <a:cubicBezTo>
                  <a:pt x="8472329" y="1055877"/>
                  <a:pt x="8454678" y="1055877"/>
                  <a:pt x="8440558" y="1055877"/>
                </a:cubicBezTo>
                <a:cubicBezTo>
                  <a:pt x="8426438" y="1055877"/>
                  <a:pt x="8419377" y="1054112"/>
                  <a:pt x="8419377" y="1050581"/>
                </a:cubicBezTo>
                <a:cubicBezTo>
                  <a:pt x="8419377" y="1047052"/>
                  <a:pt x="8410552" y="1043522"/>
                  <a:pt x="8392901" y="1039992"/>
                </a:cubicBezTo>
                <a:cubicBezTo>
                  <a:pt x="8375250" y="1036461"/>
                  <a:pt x="8364660" y="1034696"/>
                  <a:pt x="8361130" y="1034696"/>
                </a:cubicBezTo>
                <a:cubicBezTo>
                  <a:pt x="8357600" y="1034696"/>
                  <a:pt x="8348773" y="1031166"/>
                  <a:pt x="8334654" y="1024106"/>
                </a:cubicBezTo>
                <a:lnTo>
                  <a:pt x="8302883" y="1013515"/>
                </a:lnTo>
                <a:lnTo>
                  <a:pt x="8271112" y="1013515"/>
                </a:lnTo>
                <a:cubicBezTo>
                  <a:pt x="8256991" y="1006456"/>
                  <a:pt x="8248165" y="1004689"/>
                  <a:pt x="8244635" y="1008220"/>
                </a:cubicBezTo>
                <a:cubicBezTo>
                  <a:pt x="8241106" y="1011750"/>
                  <a:pt x="8235810" y="1008220"/>
                  <a:pt x="8228750" y="997629"/>
                </a:cubicBezTo>
                <a:cubicBezTo>
                  <a:pt x="8221689" y="987040"/>
                  <a:pt x="8216394" y="985275"/>
                  <a:pt x="8212864" y="992335"/>
                </a:cubicBezTo>
                <a:cubicBezTo>
                  <a:pt x="8209335" y="999394"/>
                  <a:pt x="8198743" y="997629"/>
                  <a:pt x="8181093" y="987040"/>
                </a:cubicBezTo>
                <a:cubicBezTo>
                  <a:pt x="8163442" y="976448"/>
                  <a:pt x="8152850" y="972919"/>
                  <a:pt x="8149321" y="976448"/>
                </a:cubicBezTo>
                <a:cubicBezTo>
                  <a:pt x="8145791" y="979979"/>
                  <a:pt x="8138731" y="981744"/>
                  <a:pt x="8128141" y="981744"/>
                </a:cubicBezTo>
                <a:cubicBezTo>
                  <a:pt x="8117550" y="981744"/>
                  <a:pt x="8110490" y="979979"/>
                  <a:pt x="8106960" y="976448"/>
                </a:cubicBezTo>
                <a:cubicBezTo>
                  <a:pt x="8103431" y="972919"/>
                  <a:pt x="8096369" y="971154"/>
                  <a:pt x="8085779" y="971154"/>
                </a:cubicBezTo>
                <a:cubicBezTo>
                  <a:pt x="8075189" y="971154"/>
                  <a:pt x="8069894" y="967623"/>
                  <a:pt x="8069894" y="960563"/>
                </a:cubicBezTo>
                <a:lnTo>
                  <a:pt x="8038123" y="960563"/>
                </a:lnTo>
                <a:cubicBezTo>
                  <a:pt x="8024002" y="953504"/>
                  <a:pt x="8009880" y="949973"/>
                  <a:pt x="7995760" y="949973"/>
                </a:cubicBezTo>
                <a:cubicBezTo>
                  <a:pt x="7995760" y="949973"/>
                  <a:pt x="7993994" y="949973"/>
                  <a:pt x="7990465" y="949973"/>
                </a:cubicBezTo>
                <a:cubicBezTo>
                  <a:pt x="7986935" y="949973"/>
                  <a:pt x="7985171" y="953504"/>
                  <a:pt x="7985171" y="960563"/>
                </a:cubicBezTo>
                <a:cubicBezTo>
                  <a:pt x="7985171" y="960563"/>
                  <a:pt x="7995760" y="965858"/>
                  <a:pt x="8016942" y="976448"/>
                </a:cubicBezTo>
                <a:cubicBezTo>
                  <a:pt x="8038123" y="987040"/>
                  <a:pt x="8052242" y="992335"/>
                  <a:pt x="8059302" y="992335"/>
                </a:cubicBezTo>
                <a:lnTo>
                  <a:pt x="8080483" y="992335"/>
                </a:lnTo>
                <a:cubicBezTo>
                  <a:pt x="8087545" y="992335"/>
                  <a:pt x="8108725" y="997629"/>
                  <a:pt x="8144027" y="1008220"/>
                </a:cubicBezTo>
                <a:cubicBezTo>
                  <a:pt x="8179327" y="1018810"/>
                  <a:pt x="8196979" y="1024106"/>
                  <a:pt x="8196979" y="1024106"/>
                </a:cubicBezTo>
                <a:lnTo>
                  <a:pt x="8196979" y="1034696"/>
                </a:lnTo>
                <a:cubicBezTo>
                  <a:pt x="8189917" y="1027636"/>
                  <a:pt x="8182858" y="1025871"/>
                  <a:pt x="8175798" y="1029400"/>
                </a:cubicBezTo>
                <a:cubicBezTo>
                  <a:pt x="8168737" y="1032931"/>
                  <a:pt x="8165206" y="1034696"/>
                  <a:pt x="8165206" y="1034696"/>
                </a:cubicBezTo>
                <a:cubicBezTo>
                  <a:pt x="8165206" y="1048817"/>
                  <a:pt x="8154617" y="1052346"/>
                  <a:pt x="8133435" y="1045287"/>
                </a:cubicBezTo>
                <a:cubicBezTo>
                  <a:pt x="8119316" y="1038227"/>
                  <a:pt x="8108725" y="1034696"/>
                  <a:pt x="8101664" y="1034696"/>
                </a:cubicBezTo>
                <a:cubicBezTo>
                  <a:pt x="8094604" y="1034696"/>
                  <a:pt x="8076954" y="1031166"/>
                  <a:pt x="8048712" y="1024106"/>
                </a:cubicBezTo>
                <a:cubicBezTo>
                  <a:pt x="7992231" y="1002925"/>
                  <a:pt x="7960460" y="995865"/>
                  <a:pt x="7953398" y="1002925"/>
                </a:cubicBezTo>
                <a:lnTo>
                  <a:pt x="8144027" y="1066467"/>
                </a:lnTo>
                <a:lnTo>
                  <a:pt x="8196979" y="1087648"/>
                </a:lnTo>
                <a:lnTo>
                  <a:pt x="8175798" y="1087648"/>
                </a:lnTo>
                <a:lnTo>
                  <a:pt x="8165206" y="1087648"/>
                </a:lnTo>
                <a:cubicBezTo>
                  <a:pt x="8172268" y="1094708"/>
                  <a:pt x="8182858" y="1100004"/>
                  <a:pt x="8196979" y="1103533"/>
                </a:cubicBezTo>
                <a:cubicBezTo>
                  <a:pt x="8211098" y="1107064"/>
                  <a:pt x="8221689" y="1112360"/>
                  <a:pt x="8228750" y="1119419"/>
                </a:cubicBezTo>
                <a:lnTo>
                  <a:pt x="8260521" y="1130010"/>
                </a:lnTo>
                <a:lnTo>
                  <a:pt x="8281702" y="1130010"/>
                </a:lnTo>
                <a:lnTo>
                  <a:pt x="8302883" y="1140600"/>
                </a:lnTo>
                <a:cubicBezTo>
                  <a:pt x="8352305" y="1147660"/>
                  <a:pt x="8387606" y="1158250"/>
                  <a:pt x="8408787" y="1172371"/>
                </a:cubicBezTo>
                <a:cubicBezTo>
                  <a:pt x="8415847" y="1172371"/>
                  <a:pt x="8424672" y="1172371"/>
                  <a:pt x="8435262" y="1172371"/>
                </a:cubicBezTo>
                <a:cubicBezTo>
                  <a:pt x="8445853" y="1172371"/>
                  <a:pt x="8451148" y="1175902"/>
                  <a:pt x="8451148" y="1182962"/>
                </a:cubicBezTo>
                <a:cubicBezTo>
                  <a:pt x="8451148" y="1182962"/>
                  <a:pt x="8454678" y="1184727"/>
                  <a:pt x="8461739" y="1188258"/>
                </a:cubicBezTo>
                <a:cubicBezTo>
                  <a:pt x="8468799" y="1191787"/>
                  <a:pt x="8479390" y="1193552"/>
                  <a:pt x="8493510" y="1193552"/>
                </a:cubicBezTo>
                <a:cubicBezTo>
                  <a:pt x="8514691" y="1200612"/>
                  <a:pt x="8528810" y="1207673"/>
                  <a:pt x="8535871" y="1214733"/>
                </a:cubicBezTo>
                <a:cubicBezTo>
                  <a:pt x="8535871" y="1214733"/>
                  <a:pt x="8532341" y="1214733"/>
                  <a:pt x="8525281" y="1214733"/>
                </a:cubicBezTo>
                <a:cubicBezTo>
                  <a:pt x="8518220" y="1214733"/>
                  <a:pt x="8511161" y="1214733"/>
                  <a:pt x="8504100" y="1214733"/>
                </a:cubicBezTo>
                <a:cubicBezTo>
                  <a:pt x="8489980" y="1207673"/>
                  <a:pt x="8475858" y="1204143"/>
                  <a:pt x="8461739" y="1204143"/>
                </a:cubicBezTo>
                <a:cubicBezTo>
                  <a:pt x="8454678" y="1197083"/>
                  <a:pt x="8447618" y="1193552"/>
                  <a:pt x="8440558" y="1193552"/>
                </a:cubicBezTo>
                <a:cubicBezTo>
                  <a:pt x="8433497" y="1193552"/>
                  <a:pt x="8426438" y="1193552"/>
                  <a:pt x="8419377" y="1193552"/>
                </a:cubicBezTo>
                <a:lnTo>
                  <a:pt x="8355835" y="1172371"/>
                </a:lnTo>
                <a:cubicBezTo>
                  <a:pt x="8327593" y="1165312"/>
                  <a:pt x="8309943" y="1160016"/>
                  <a:pt x="8302883" y="1156485"/>
                </a:cubicBezTo>
                <a:cubicBezTo>
                  <a:pt x="8295821" y="1152956"/>
                  <a:pt x="8288762" y="1151191"/>
                  <a:pt x="8281702" y="1151191"/>
                </a:cubicBezTo>
                <a:lnTo>
                  <a:pt x="8207569" y="1130010"/>
                </a:lnTo>
                <a:cubicBezTo>
                  <a:pt x="8207569" y="1130010"/>
                  <a:pt x="8200508" y="1130010"/>
                  <a:pt x="8186387" y="1130010"/>
                </a:cubicBezTo>
                <a:lnTo>
                  <a:pt x="8133435" y="1119419"/>
                </a:lnTo>
                <a:cubicBezTo>
                  <a:pt x="8126375" y="1112360"/>
                  <a:pt x="8119316" y="1108829"/>
                  <a:pt x="8112254" y="1108829"/>
                </a:cubicBezTo>
                <a:cubicBezTo>
                  <a:pt x="8105194" y="1108829"/>
                  <a:pt x="8096369" y="1107064"/>
                  <a:pt x="8085779" y="1103533"/>
                </a:cubicBezTo>
                <a:cubicBezTo>
                  <a:pt x="8075189" y="1100004"/>
                  <a:pt x="8069894" y="1098239"/>
                  <a:pt x="8069894" y="1098239"/>
                </a:cubicBezTo>
                <a:cubicBezTo>
                  <a:pt x="8062833" y="1105298"/>
                  <a:pt x="8059302" y="1108829"/>
                  <a:pt x="8059302" y="1108829"/>
                </a:cubicBezTo>
                <a:cubicBezTo>
                  <a:pt x="8059302" y="1108829"/>
                  <a:pt x="8059302" y="1105298"/>
                  <a:pt x="8059302" y="1098239"/>
                </a:cubicBezTo>
                <a:cubicBezTo>
                  <a:pt x="8052242" y="1098239"/>
                  <a:pt x="8046946" y="1098239"/>
                  <a:pt x="8043417" y="1098239"/>
                </a:cubicBezTo>
                <a:cubicBezTo>
                  <a:pt x="8039887" y="1098239"/>
                  <a:pt x="8038123" y="1098239"/>
                  <a:pt x="8038123" y="1098239"/>
                </a:cubicBezTo>
                <a:lnTo>
                  <a:pt x="8027531" y="1108829"/>
                </a:lnTo>
                <a:lnTo>
                  <a:pt x="8016942" y="1108829"/>
                </a:lnTo>
                <a:lnTo>
                  <a:pt x="8016942" y="1119419"/>
                </a:lnTo>
                <a:cubicBezTo>
                  <a:pt x="7981640" y="1119419"/>
                  <a:pt x="7953398" y="1108829"/>
                  <a:pt x="7932219" y="1087648"/>
                </a:cubicBezTo>
                <a:lnTo>
                  <a:pt x="7921627" y="1087648"/>
                </a:lnTo>
                <a:cubicBezTo>
                  <a:pt x="7914567" y="1087648"/>
                  <a:pt x="7911038" y="1087648"/>
                  <a:pt x="7911038" y="1087648"/>
                </a:cubicBezTo>
                <a:cubicBezTo>
                  <a:pt x="7911038" y="1087648"/>
                  <a:pt x="7907508" y="1084118"/>
                  <a:pt x="7900446" y="1077058"/>
                </a:cubicBezTo>
                <a:cubicBezTo>
                  <a:pt x="7900446" y="1077058"/>
                  <a:pt x="7893386" y="1077058"/>
                  <a:pt x="7879267" y="1077058"/>
                </a:cubicBezTo>
                <a:lnTo>
                  <a:pt x="7868675" y="1077058"/>
                </a:lnTo>
                <a:cubicBezTo>
                  <a:pt x="7868675" y="1077058"/>
                  <a:pt x="7872205" y="1080588"/>
                  <a:pt x="7879267" y="1087648"/>
                </a:cubicBezTo>
                <a:cubicBezTo>
                  <a:pt x="7879267" y="1087648"/>
                  <a:pt x="7879267" y="1091179"/>
                  <a:pt x="7879267" y="1098239"/>
                </a:cubicBezTo>
                <a:cubicBezTo>
                  <a:pt x="7886327" y="1091179"/>
                  <a:pt x="7893386" y="1091179"/>
                  <a:pt x="7900446" y="1098239"/>
                </a:cubicBezTo>
                <a:cubicBezTo>
                  <a:pt x="7907508" y="1105298"/>
                  <a:pt x="7914567" y="1108829"/>
                  <a:pt x="7921627" y="1108829"/>
                </a:cubicBezTo>
                <a:cubicBezTo>
                  <a:pt x="7928688" y="1108829"/>
                  <a:pt x="7933983" y="1108829"/>
                  <a:pt x="7937513" y="1108829"/>
                </a:cubicBezTo>
                <a:cubicBezTo>
                  <a:pt x="7941042" y="1108829"/>
                  <a:pt x="7942808" y="1108829"/>
                  <a:pt x="7942808" y="1108829"/>
                </a:cubicBezTo>
                <a:cubicBezTo>
                  <a:pt x="7949869" y="1122950"/>
                  <a:pt x="7967519" y="1130010"/>
                  <a:pt x="7995760" y="1130010"/>
                </a:cubicBezTo>
                <a:cubicBezTo>
                  <a:pt x="8045183" y="1130010"/>
                  <a:pt x="8069894" y="1137070"/>
                  <a:pt x="8069894" y="1151191"/>
                </a:cubicBezTo>
                <a:cubicBezTo>
                  <a:pt x="8069894" y="1158250"/>
                  <a:pt x="8062833" y="1161781"/>
                  <a:pt x="8048712" y="1161781"/>
                </a:cubicBezTo>
                <a:cubicBezTo>
                  <a:pt x="8027531" y="1161781"/>
                  <a:pt x="8031061" y="1165312"/>
                  <a:pt x="8059302" y="1172371"/>
                </a:cubicBezTo>
                <a:cubicBezTo>
                  <a:pt x="8066364" y="1179431"/>
                  <a:pt x="8076954" y="1184727"/>
                  <a:pt x="8091075" y="1188258"/>
                </a:cubicBezTo>
                <a:cubicBezTo>
                  <a:pt x="8105194" y="1191787"/>
                  <a:pt x="8117550" y="1195317"/>
                  <a:pt x="8128141" y="1198848"/>
                </a:cubicBezTo>
                <a:cubicBezTo>
                  <a:pt x="8138731" y="1202378"/>
                  <a:pt x="8144027" y="1204143"/>
                  <a:pt x="8144027" y="1204143"/>
                </a:cubicBezTo>
                <a:lnTo>
                  <a:pt x="8154617" y="1204143"/>
                </a:lnTo>
                <a:lnTo>
                  <a:pt x="8154617" y="1214733"/>
                </a:lnTo>
                <a:cubicBezTo>
                  <a:pt x="8161677" y="1214733"/>
                  <a:pt x="8166973" y="1214733"/>
                  <a:pt x="8170502" y="1214733"/>
                </a:cubicBezTo>
                <a:cubicBezTo>
                  <a:pt x="8174031" y="1214733"/>
                  <a:pt x="8179327" y="1212968"/>
                  <a:pt x="8186387" y="1209437"/>
                </a:cubicBezTo>
                <a:cubicBezTo>
                  <a:pt x="8193449" y="1205908"/>
                  <a:pt x="8198743" y="1204143"/>
                  <a:pt x="8202273" y="1204143"/>
                </a:cubicBezTo>
                <a:cubicBezTo>
                  <a:pt x="8205802" y="1204143"/>
                  <a:pt x="8207569" y="1207673"/>
                  <a:pt x="8207569" y="1214733"/>
                </a:cubicBezTo>
                <a:lnTo>
                  <a:pt x="8218160" y="1225324"/>
                </a:lnTo>
                <a:cubicBezTo>
                  <a:pt x="8218160" y="1218264"/>
                  <a:pt x="8218160" y="1214733"/>
                  <a:pt x="8218160" y="1214733"/>
                </a:cubicBezTo>
                <a:lnTo>
                  <a:pt x="8228750" y="1214733"/>
                </a:lnTo>
                <a:cubicBezTo>
                  <a:pt x="8242869" y="1214733"/>
                  <a:pt x="8249931" y="1218264"/>
                  <a:pt x="8249931" y="1225324"/>
                </a:cubicBezTo>
                <a:cubicBezTo>
                  <a:pt x="8249931" y="1239445"/>
                  <a:pt x="8267581" y="1246504"/>
                  <a:pt x="8302883" y="1246504"/>
                </a:cubicBezTo>
                <a:lnTo>
                  <a:pt x="8334654" y="1257095"/>
                </a:lnTo>
                <a:cubicBezTo>
                  <a:pt x="8348773" y="1264154"/>
                  <a:pt x="8361130" y="1265920"/>
                  <a:pt x="8371720" y="1262389"/>
                </a:cubicBezTo>
                <a:cubicBezTo>
                  <a:pt x="8382310" y="1258860"/>
                  <a:pt x="8394666" y="1260625"/>
                  <a:pt x="8408787" y="1267685"/>
                </a:cubicBezTo>
                <a:cubicBezTo>
                  <a:pt x="8422906" y="1274745"/>
                  <a:pt x="8429968" y="1281806"/>
                  <a:pt x="8429968" y="1288866"/>
                </a:cubicBezTo>
                <a:lnTo>
                  <a:pt x="8355835" y="1278276"/>
                </a:lnTo>
                <a:cubicBezTo>
                  <a:pt x="8348773" y="1271216"/>
                  <a:pt x="8338183" y="1267685"/>
                  <a:pt x="8324064" y="1267685"/>
                </a:cubicBezTo>
                <a:lnTo>
                  <a:pt x="8281702" y="1257095"/>
                </a:lnTo>
                <a:cubicBezTo>
                  <a:pt x="8267581" y="1250035"/>
                  <a:pt x="8256991" y="1246504"/>
                  <a:pt x="8249931" y="1246504"/>
                </a:cubicBezTo>
                <a:cubicBezTo>
                  <a:pt x="8242869" y="1246504"/>
                  <a:pt x="8221689" y="1239445"/>
                  <a:pt x="8186387" y="1225324"/>
                </a:cubicBezTo>
                <a:cubicBezTo>
                  <a:pt x="8094604" y="1197083"/>
                  <a:pt x="8024002" y="1175902"/>
                  <a:pt x="7974579" y="1161781"/>
                </a:cubicBezTo>
                <a:cubicBezTo>
                  <a:pt x="7946338" y="1147660"/>
                  <a:pt x="7928688" y="1144131"/>
                  <a:pt x="7921627" y="1151191"/>
                </a:cubicBezTo>
                <a:lnTo>
                  <a:pt x="7911038" y="1140600"/>
                </a:lnTo>
                <a:cubicBezTo>
                  <a:pt x="7903976" y="1133541"/>
                  <a:pt x="7893386" y="1133541"/>
                  <a:pt x="7879267" y="1140600"/>
                </a:cubicBezTo>
                <a:lnTo>
                  <a:pt x="7847494" y="1140600"/>
                </a:lnTo>
                <a:lnTo>
                  <a:pt x="7868675" y="1151191"/>
                </a:lnTo>
                <a:cubicBezTo>
                  <a:pt x="7875736" y="1158250"/>
                  <a:pt x="7889856" y="1165312"/>
                  <a:pt x="7911038" y="1172371"/>
                </a:cubicBezTo>
                <a:lnTo>
                  <a:pt x="7932219" y="1182962"/>
                </a:lnTo>
                <a:lnTo>
                  <a:pt x="7942808" y="1193552"/>
                </a:lnTo>
                <a:lnTo>
                  <a:pt x="7953398" y="1204143"/>
                </a:lnTo>
                <a:lnTo>
                  <a:pt x="7900446" y="1193552"/>
                </a:lnTo>
                <a:cubicBezTo>
                  <a:pt x="7893386" y="1186493"/>
                  <a:pt x="7889856" y="1186493"/>
                  <a:pt x="7889856" y="1193552"/>
                </a:cubicBezTo>
                <a:lnTo>
                  <a:pt x="7911038" y="1204143"/>
                </a:lnTo>
                <a:cubicBezTo>
                  <a:pt x="7918098" y="1204143"/>
                  <a:pt x="7925157" y="1205908"/>
                  <a:pt x="7932219" y="1209437"/>
                </a:cubicBezTo>
                <a:cubicBezTo>
                  <a:pt x="7939279" y="1212968"/>
                  <a:pt x="7942808" y="1214733"/>
                  <a:pt x="7942808" y="1214733"/>
                </a:cubicBezTo>
                <a:cubicBezTo>
                  <a:pt x="7949869" y="1221793"/>
                  <a:pt x="7956928" y="1225324"/>
                  <a:pt x="7963990" y="1225324"/>
                </a:cubicBezTo>
                <a:cubicBezTo>
                  <a:pt x="7971050" y="1225324"/>
                  <a:pt x="7976346" y="1225324"/>
                  <a:pt x="7979875" y="1225324"/>
                </a:cubicBezTo>
                <a:cubicBezTo>
                  <a:pt x="7983404" y="1225324"/>
                  <a:pt x="7985171" y="1225324"/>
                  <a:pt x="7985171" y="1225324"/>
                </a:cubicBezTo>
                <a:cubicBezTo>
                  <a:pt x="7985171" y="1232383"/>
                  <a:pt x="7995760" y="1239445"/>
                  <a:pt x="8016942" y="1246504"/>
                </a:cubicBezTo>
                <a:cubicBezTo>
                  <a:pt x="8038123" y="1253564"/>
                  <a:pt x="8052242" y="1257095"/>
                  <a:pt x="8059302" y="1257095"/>
                </a:cubicBezTo>
                <a:lnTo>
                  <a:pt x="8069894" y="1267685"/>
                </a:lnTo>
                <a:cubicBezTo>
                  <a:pt x="8062833" y="1274745"/>
                  <a:pt x="8055773" y="1274745"/>
                  <a:pt x="8048712" y="1267685"/>
                </a:cubicBezTo>
                <a:cubicBezTo>
                  <a:pt x="8048712" y="1267685"/>
                  <a:pt x="8045183" y="1267685"/>
                  <a:pt x="8038123" y="1267685"/>
                </a:cubicBezTo>
                <a:lnTo>
                  <a:pt x="8027531" y="1267685"/>
                </a:lnTo>
                <a:cubicBezTo>
                  <a:pt x="8020471" y="1253564"/>
                  <a:pt x="7995760" y="1246504"/>
                  <a:pt x="7953398" y="1246504"/>
                </a:cubicBezTo>
                <a:cubicBezTo>
                  <a:pt x="7946338" y="1246504"/>
                  <a:pt x="7939279" y="1244739"/>
                  <a:pt x="7932219" y="1241210"/>
                </a:cubicBezTo>
                <a:cubicBezTo>
                  <a:pt x="7925157" y="1237679"/>
                  <a:pt x="7921627" y="1235914"/>
                  <a:pt x="7921627" y="1235914"/>
                </a:cubicBezTo>
                <a:cubicBezTo>
                  <a:pt x="7914567" y="1235914"/>
                  <a:pt x="7903976" y="1235914"/>
                  <a:pt x="7889856" y="1235914"/>
                </a:cubicBezTo>
                <a:lnTo>
                  <a:pt x="7868675" y="1225324"/>
                </a:lnTo>
                <a:cubicBezTo>
                  <a:pt x="7854556" y="1218264"/>
                  <a:pt x="7847494" y="1218264"/>
                  <a:pt x="7847494" y="1225324"/>
                </a:cubicBezTo>
                <a:cubicBezTo>
                  <a:pt x="7840434" y="1225324"/>
                  <a:pt x="7836904" y="1221793"/>
                  <a:pt x="7836904" y="1214733"/>
                </a:cubicBezTo>
                <a:cubicBezTo>
                  <a:pt x="7836904" y="1214733"/>
                  <a:pt x="7829844" y="1214733"/>
                  <a:pt x="7815724" y="1214733"/>
                </a:cubicBezTo>
                <a:cubicBezTo>
                  <a:pt x="7808663" y="1214733"/>
                  <a:pt x="7801604" y="1212968"/>
                  <a:pt x="7794542" y="1209437"/>
                </a:cubicBezTo>
                <a:cubicBezTo>
                  <a:pt x="7787482" y="1205908"/>
                  <a:pt x="7783952" y="1204143"/>
                  <a:pt x="7783952" y="1204143"/>
                </a:cubicBezTo>
                <a:cubicBezTo>
                  <a:pt x="7755711" y="1190022"/>
                  <a:pt x="7738060" y="1186493"/>
                  <a:pt x="7731000" y="1193552"/>
                </a:cubicBezTo>
                <a:cubicBezTo>
                  <a:pt x="7731000" y="1207673"/>
                  <a:pt x="7716880" y="1207673"/>
                  <a:pt x="7688638" y="1193552"/>
                </a:cubicBezTo>
                <a:cubicBezTo>
                  <a:pt x="7681578" y="1186493"/>
                  <a:pt x="7663928" y="1179431"/>
                  <a:pt x="7635686" y="1172371"/>
                </a:cubicBezTo>
                <a:cubicBezTo>
                  <a:pt x="7628626" y="1172371"/>
                  <a:pt x="7621567" y="1170606"/>
                  <a:pt x="7614505" y="1167077"/>
                </a:cubicBezTo>
                <a:cubicBezTo>
                  <a:pt x="7607444" y="1163546"/>
                  <a:pt x="7600386" y="1160016"/>
                  <a:pt x="7593326" y="1156485"/>
                </a:cubicBezTo>
                <a:cubicBezTo>
                  <a:pt x="7586264" y="1152956"/>
                  <a:pt x="7577438" y="1149426"/>
                  <a:pt x="7566848" y="1145896"/>
                </a:cubicBezTo>
                <a:cubicBezTo>
                  <a:pt x="7556259" y="1142365"/>
                  <a:pt x="7547434" y="1140600"/>
                  <a:pt x="7540374" y="1140600"/>
                </a:cubicBezTo>
                <a:cubicBezTo>
                  <a:pt x="7519192" y="1140600"/>
                  <a:pt x="7501540" y="1137070"/>
                  <a:pt x="7487420" y="1130010"/>
                </a:cubicBezTo>
                <a:lnTo>
                  <a:pt x="7466240" y="1140600"/>
                </a:lnTo>
                <a:cubicBezTo>
                  <a:pt x="7473300" y="1147660"/>
                  <a:pt x="7494482" y="1151191"/>
                  <a:pt x="7529782" y="1151191"/>
                </a:cubicBezTo>
                <a:cubicBezTo>
                  <a:pt x="7536842" y="1158250"/>
                  <a:pt x="7540374" y="1163546"/>
                  <a:pt x="7540374" y="1167077"/>
                </a:cubicBezTo>
                <a:cubicBezTo>
                  <a:pt x="7540374" y="1170606"/>
                  <a:pt x="7547434" y="1168841"/>
                  <a:pt x="7561553" y="1161781"/>
                </a:cubicBezTo>
                <a:lnTo>
                  <a:pt x="7572144" y="1172371"/>
                </a:lnTo>
                <a:lnTo>
                  <a:pt x="7593326" y="1182962"/>
                </a:lnTo>
                <a:cubicBezTo>
                  <a:pt x="7607444" y="1182962"/>
                  <a:pt x="7618034" y="1184727"/>
                  <a:pt x="7625096" y="1188258"/>
                </a:cubicBezTo>
                <a:cubicBezTo>
                  <a:pt x="7632156" y="1191787"/>
                  <a:pt x="7640982" y="1193552"/>
                  <a:pt x="7651572" y="1193552"/>
                </a:cubicBezTo>
                <a:cubicBezTo>
                  <a:pt x="7662163" y="1193552"/>
                  <a:pt x="7667457" y="1197083"/>
                  <a:pt x="7667457" y="1204143"/>
                </a:cubicBezTo>
                <a:cubicBezTo>
                  <a:pt x="7674519" y="1204143"/>
                  <a:pt x="7678048" y="1204143"/>
                  <a:pt x="7678048" y="1204143"/>
                </a:cubicBezTo>
                <a:cubicBezTo>
                  <a:pt x="7678048" y="1204143"/>
                  <a:pt x="7678048" y="1207673"/>
                  <a:pt x="7678048" y="1214733"/>
                </a:cubicBezTo>
                <a:lnTo>
                  <a:pt x="7688638" y="1214733"/>
                </a:lnTo>
                <a:lnTo>
                  <a:pt x="7773361" y="1235914"/>
                </a:lnTo>
                <a:lnTo>
                  <a:pt x="7783952" y="1235914"/>
                </a:lnTo>
                <a:cubicBezTo>
                  <a:pt x="7783952" y="1235914"/>
                  <a:pt x="7785717" y="1235914"/>
                  <a:pt x="7789248" y="1235914"/>
                </a:cubicBezTo>
                <a:cubicBezTo>
                  <a:pt x="7792778" y="1235914"/>
                  <a:pt x="7801604" y="1239445"/>
                  <a:pt x="7815724" y="1246504"/>
                </a:cubicBezTo>
                <a:lnTo>
                  <a:pt x="7847494" y="1257095"/>
                </a:lnTo>
                <a:cubicBezTo>
                  <a:pt x="7854556" y="1257095"/>
                  <a:pt x="7861615" y="1258860"/>
                  <a:pt x="7868675" y="1262389"/>
                </a:cubicBezTo>
                <a:cubicBezTo>
                  <a:pt x="7875736" y="1265920"/>
                  <a:pt x="7879267" y="1267685"/>
                  <a:pt x="7879267" y="1267685"/>
                </a:cubicBezTo>
                <a:cubicBezTo>
                  <a:pt x="7879267" y="1267685"/>
                  <a:pt x="7882796" y="1269450"/>
                  <a:pt x="7889856" y="1272981"/>
                </a:cubicBezTo>
                <a:cubicBezTo>
                  <a:pt x="7896917" y="1276510"/>
                  <a:pt x="7914567" y="1278276"/>
                  <a:pt x="7942808" y="1278276"/>
                </a:cubicBezTo>
                <a:lnTo>
                  <a:pt x="7974579" y="1288866"/>
                </a:lnTo>
                <a:cubicBezTo>
                  <a:pt x="7967519" y="1295927"/>
                  <a:pt x="7963990" y="1299456"/>
                  <a:pt x="7963990" y="1299456"/>
                </a:cubicBezTo>
                <a:cubicBezTo>
                  <a:pt x="7963990" y="1306516"/>
                  <a:pt x="7960460" y="1310047"/>
                  <a:pt x="7953398" y="1310047"/>
                </a:cubicBezTo>
                <a:lnTo>
                  <a:pt x="7985171" y="1310047"/>
                </a:lnTo>
                <a:cubicBezTo>
                  <a:pt x="7992231" y="1302987"/>
                  <a:pt x="8001056" y="1301221"/>
                  <a:pt x="8011646" y="1304752"/>
                </a:cubicBezTo>
                <a:cubicBezTo>
                  <a:pt x="8022237" y="1308283"/>
                  <a:pt x="8031061" y="1313577"/>
                  <a:pt x="8038123" y="1320637"/>
                </a:cubicBezTo>
                <a:cubicBezTo>
                  <a:pt x="8038123" y="1320637"/>
                  <a:pt x="8041652" y="1322402"/>
                  <a:pt x="8048712" y="1325933"/>
                </a:cubicBezTo>
                <a:cubicBezTo>
                  <a:pt x="8055773" y="1329464"/>
                  <a:pt x="8062833" y="1327697"/>
                  <a:pt x="8069894" y="1320637"/>
                </a:cubicBezTo>
                <a:lnTo>
                  <a:pt x="8122846" y="1341818"/>
                </a:lnTo>
                <a:cubicBezTo>
                  <a:pt x="8122846" y="1341818"/>
                  <a:pt x="8119316" y="1341818"/>
                  <a:pt x="8112254" y="1341818"/>
                </a:cubicBezTo>
                <a:cubicBezTo>
                  <a:pt x="8105194" y="1341818"/>
                  <a:pt x="8101664" y="1341818"/>
                  <a:pt x="8101664" y="1341818"/>
                </a:cubicBezTo>
                <a:cubicBezTo>
                  <a:pt x="8101664" y="1348879"/>
                  <a:pt x="8122846" y="1359468"/>
                  <a:pt x="8165206" y="1373589"/>
                </a:cubicBezTo>
                <a:cubicBezTo>
                  <a:pt x="8172268" y="1373589"/>
                  <a:pt x="8177564" y="1373589"/>
                  <a:pt x="8181093" y="1373589"/>
                </a:cubicBezTo>
                <a:cubicBezTo>
                  <a:pt x="8184623" y="1373589"/>
                  <a:pt x="8186387" y="1373589"/>
                  <a:pt x="8186387" y="1373589"/>
                </a:cubicBezTo>
                <a:cubicBezTo>
                  <a:pt x="8193449" y="1373589"/>
                  <a:pt x="8196979" y="1377120"/>
                  <a:pt x="8196979" y="1384180"/>
                </a:cubicBezTo>
                <a:cubicBezTo>
                  <a:pt x="8274641" y="1405360"/>
                  <a:pt x="8341714" y="1419481"/>
                  <a:pt x="8398196" y="1426541"/>
                </a:cubicBezTo>
                <a:cubicBezTo>
                  <a:pt x="8426438" y="1426541"/>
                  <a:pt x="8447618" y="1430072"/>
                  <a:pt x="8461739" y="1437132"/>
                </a:cubicBezTo>
                <a:lnTo>
                  <a:pt x="8472329" y="1437132"/>
                </a:lnTo>
                <a:lnTo>
                  <a:pt x="8461739" y="1447722"/>
                </a:lnTo>
                <a:cubicBezTo>
                  <a:pt x="8454678" y="1447722"/>
                  <a:pt x="8447618" y="1447722"/>
                  <a:pt x="8440558" y="1447722"/>
                </a:cubicBezTo>
                <a:cubicBezTo>
                  <a:pt x="8433497" y="1447722"/>
                  <a:pt x="8429968" y="1447722"/>
                  <a:pt x="8429968" y="1447722"/>
                </a:cubicBezTo>
                <a:lnTo>
                  <a:pt x="8408787" y="1458312"/>
                </a:lnTo>
                <a:lnTo>
                  <a:pt x="8387606" y="1458312"/>
                </a:lnTo>
                <a:cubicBezTo>
                  <a:pt x="8373486" y="1451253"/>
                  <a:pt x="8359364" y="1445957"/>
                  <a:pt x="8345244" y="1442427"/>
                </a:cubicBezTo>
                <a:cubicBezTo>
                  <a:pt x="8331124" y="1438897"/>
                  <a:pt x="8320533" y="1438897"/>
                  <a:pt x="8313473" y="1442427"/>
                </a:cubicBezTo>
                <a:cubicBezTo>
                  <a:pt x="8306412" y="1445957"/>
                  <a:pt x="8299353" y="1444191"/>
                  <a:pt x="8292291" y="1437132"/>
                </a:cubicBezTo>
                <a:cubicBezTo>
                  <a:pt x="8285231" y="1430072"/>
                  <a:pt x="8278172" y="1430072"/>
                  <a:pt x="8271112" y="1437132"/>
                </a:cubicBezTo>
                <a:cubicBezTo>
                  <a:pt x="8264050" y="1437132"/>
                  <a:pt x="8258756" y="1435368"/>
                  <a:pt x="8255225" y="1431837"/>
                </a:cubicBezTo>
                <a:cubicBezTo>
                  <a:pt x="8251695" y="1428306"/>
                  <a:pt x="8249931" y="1426541"/>
                  <a:pt x="8249931" y="1426541"/>
                </a:cubicBezTo>
                <a:cubicBezTo>
                  <a:pt x="8249931" y="1426541"/>
                  <a:pt x="8246401" y="1426541"/>
                  <a:pt x="8239339" y="1426541"/>
                </a:cubicBezTo>
                <a:cubicBezTo>
                  <a:pt x="8232279" y="1426541"/>
                  <a:pt x="8225220" y="1423012"/>
                  <a:pt x="8218160" y="1415951"/>
                </a:cubicBezTo>
                <a:cubicBezTo>
                  <a:pt x="8211098" y="1408891"/>
                  <a:pt x="8200508" y="1405360"/>
                  <a:pt x="8186387" y="1405360"/>
                </a:cubicBezTo>
                <a:cubicBezTo>
                  <a:pt x="8179327" y="1412420"/>
                  <a:pt x="8172268" y="1414187"/>
                  <a:pt x="8165206" y="1410656"/>
                </a:cubicBezTo>
                <a:cubicBezTo>
                  <a:pt x="8158146" y="1407125"/>
                  <a:pt x="8151087" y="1405360"/>
                  <a:pt x="8144027" y="1405360"/>
                </a:cubicBezTo>
                <a:cubicBezTo>
                  <a:pt x="8129906" y="1405360"/>
                  <a:pt x="8119316" y="1405360"/>
                  <a:pt x="8112254" y="1405360"/>
                </a:cubicBezTo>
                <a:lnTo>
                  <a:pt x="8112254" y="1384180"/>
                </a:lnTo>
                <a:lnTo>
                  <a:pt x="8112254" y="1373589"/>
                </a:lnTo>
                <a:lnTo>
                  <a:pt x="8101664" y="1373589"/>
                </a:lnTo>
                <a:cubicBezTo>
                  <a:pt x="8101664" y="1359468"/>
                  <a:pt x="8098135" y="1362999"/>
                  <a:pt x="8091075" y="1384180"/>
                </a:cubicBezTo>
                <a:lnTo>
                  <a:pt x="8091075" y="1394770"/>
                </a:lnTo>
                <a:cubicBezTo>
                  <a:pt x="8084013" y="1394770"/>
                  <a:pt x="8071658" y="1389475"/>
                  <a:pt x="8054008" y="1378885"/>
                </a:cubicBezTo>
                <a:cubicBezTo>
                  <a:pt x="8036356" y="1368293"/>
                  <a:pt x="8025767" y="1364764"/>
                  <a:pt x="8022237" y="1368293"/>
                </a:cubicBezTo>
                <a:cubicBezTo>
                  <a:pt x="8018706" y="1371824"/>
                  <a:pt x="8011646" y="1373589"/>
                  <a:pt x="8001056" y="1373589"/>
                </a:cubicBezTo>
                <a:cubicBezTo>
                  <a:pt x="7990465" y="1373589"/>
                  <a:pt x="7985171" y="1370060"/>
                  <a:pt x="7985171" y="1362999"/>
                </a:cubicBezTo>
                <a:cubicBezTo>
                  <a:pt x="7985171" y="1362999"/>
                  <a:pt x="7981640" y="1362999"/>
                  <a:pt x="7974579" y="1362999"/>
                </a:cubicBezTo>
                <a:cubicBezTo>
                  <a:pt x="7967519" y="1362999"/>
                  <a:pt x="7963990" y="1362999"/>
                  <a:pt x="7963990" y="1362999"/>
                </a:cubicBezTo>
                <a:lnTo>
                  <a:pt x="7942808" y="1352408"/>
                </a:lnTo>
                <a:cubicBezTo>
                  <a:pt x="7942808" y="1352408"/>
                  <a:pt x="7939279" y="1352408"/>
                  <a:pt x="7932219" y="1352408"/>
                </a:cubicBezTo>
                <a:cubicBezTo>
                  <a:pt x="7925157" y="1352408"/>
                  <a:pt x="7925157" y="1355939"/>
                  <a:pt x="7932219" y="1362999"/>
                </a:cubicBezTo>
                <a:lnTo>
                  <a:pt x="7953398" y="1373589"/>
                </a:lnTo>
                <a:cubicBezTo>
                  <a:pt x="7960460" y="1373589"/>
                  <a:pt x="7963990" y="1375354"/>
                  <a:pt x="7963990" y="1378885"/>
                </a:cubicBezTo>
                <a:cubicBezTo>
                  <a:pt x="7963990" y="1382416"/>
                  <a:pt x="7974579" y="1384180"/>
                  <a:pt x="7995760" y="1384180"/>
                </a:cubicBezTo>
                <a:cubicBezTo>
                  <a:pt x="8002821" y="1384180"/>
                  <a:pt x="8009880" y="1385945"/>
                  <a:pt x="8016942" y="1389475"/>
                </a:cubicBezTo>
                <a:cubicBezTo>
                  <a:pt x="8024002" y="1393005"/>
                  <a:pt x="8029298" y="1396535"/>
                  <a:pt x="8032827" y="1400066"/>
                </a:cubicBezTo>
                <a:cubicBezTo>
                  <a:pt x="8036356" y="1403595"/>
                  <a:pt x="8043417" y="1407125"/>
                  <a:pt x="8054008" y="1410656"/>
                </a:cubicBezTo>
                <a:cubicBezTo>
                  <a:pt x="8064598" y="1414187"/>
                  <a:pt x="8073423" y="1415951"/>
                  <a:pt x="8080483" y="1415951"/>
                </a:cubicBezTo>
                <a:cubicBezTo>
                  <a:pt x="8108725" y="1423012"/>
                  <a:pt x="8129906" y="1430072"/>
                  <a:pt x="8144027" y="1437132"/>
                </a:cubicBezTo>
                <a:lnTo>
                  <a:pt x="8154617" y="1447722"/>
                </a:lnTo>
                <a:cubicBezTo>
                  <a:pt x="8140497" y="1440662"/>
                  <a:pt x="8133435" y="1438897"/>
                  <a:pt x="8133435" y="1442427"/>
                </a:cubicBezTo>
                <a:cubicBezTo>
                  <a:pt x="8133435" y="1445957"/>
                  <a:pt x="8129906" y="1447722"/>
                  <a:pt x="8122846" y="1447722"/>
                </a:cubicBezTo>
                <a:cubicBezTo>
                  <a:pt x="8115785" y="1447722"/>
                  <a:pt x="8112254" y="1447722"/>
                  <a:pt x="8112254" y="1447722"/>
                </a:cubicBezTo>
                <a:cubicBezTo>
                  <a:pt x="8112254" y="1447722"/>
                  <a:pt x="8112254" y="1451253"/>
                  <a:pt x="8112254" y="1458312"/>
                </a:cubicBezTo>
                <a:cubicBezTo>
                  <a:pt x="8112254" y="1465372"/>
                  <a:pt x="8108725" y="1465372"/>
                  <a:pt x="8101664" y="1458312"/>
                </a:cubicBezTo>
                <a:lnTo>
                  <a:pt x="8091075" y="1447722"/>
                </a:lnTo>
                <a:lnTo>
                  <a:pt x="8080483" y="1437132"/>
                </a:lnTo>
                <a:lnTo>
                  <a:pt x="8069894" y="1426541"/>
                </a:lnTo>
                <a:cubicBezTo>
                  <a:pt x="8055773" y="1426541"/>
                  <a:pt x="8045183" y="1430072"/>
                  <a:pt x="8038123" y="1437132"/>
                </a:cubicBezTo>
                <a:cubicBezTo>
                  <a:pt x="8031061" y="1437132"/>
                  <a:pt x="8027531" y="1435368"/>
                  <a:pt x="8027531" y="1431837"/>
                </a:cubicBezTo>
                <a:cubicBezTo>
                  <a:pt x="8027531" y="1428306"/>
                  <a:pt x="8024002" y="1426541"/>
                  <a:pt x="8016942" y="1426541"/>
                </a:cubicBezTo>
                <a:lnTo>
                  <a:pt x="8016942" y="1415951"/>
                </a:lnTo>
                <a:cubicBezTo>
                  <a:pt x="8009880" y="1415951"/>
                  <a:pt x="8006350" y="1417716"/>
                  <a:pt x="8006350" y="1421247"/>
                </a:cubicBezTo>
                <a:cubicBezTo>
                  <a:pt x="8006350" y="1424776"/>
                  <a:pt x="7995760" y="1426541"/>
                  <a:pt x="7974579" y="1426541"/>
                </a:cubicBezTo>
                <a:cubicBezTo>
                  <a:pt x="7960460" y="1419481"/>
                  <a:pt x="7953398" y="1419481"/>
                  <a:pt x="7953398" y="1426541"/>
                </a:cubicBezTo>
                <a:lnTo>
                  <a:pt x="7932219" y="1426541"/>
                </a:lnTo>
                <a:lnTo>
                  <a:pt x="7932219" y="1415951"/>
                </a:lnTo>
                <a:cubicBezTo>
                  <a:pt x="7925157" y="1408891"/>
                  <a:pt x="7907508" y="1405360"/>
                  <a:pt x="7879267" y="1405360"/>
                </a:cubicBezTo>
                <a:cubicBezTo>
                  <a:pt x="7872205" y="1405360"/>
                  <a:pt x="7868675" y="1403595"/>
                  <a:pt x="7868675" y="1400066"/>
                </a:cubicBezTo>
                <a:cubicBezTo>
                  <a:pt x="7868675" y="1396535"/>
                  <a:pt x="7861615" y="1394770"/>
                  <a:pt x="7847494" y="1394770"/>
                </a:cubicBezTo>
                <a:cubicBezTo>
                  <a:pt x="7826313" y="1394770"/>
                  <a:pt x="7822784" y="1398301"/>
                  <a:pt x="7836904" y="1405360"/>
                </a:cubicBezTo>
                <a:cubicBezTo>
                  <a:pt x="7843965" y="1412420"/>
                  <a:pt x="7889856" y="1426541"/>
                  <a:pt x="7974579" y="1447722"/>
                </a:cubicBezTo>
                <a:lnTo>
                  <a:pt x="8069894" y="1479493"/>
                </a:lnTo>
                <a:lnTo>
                  <a:pt x="8059302" y="1479493"/>
                </a:lnTo>
                <a:lnTo>
                  <a:pt x="8038123" y="1479493"/>
                </a:lnTo>
                <a:cubicBezTo>
                  <a:pt x="8045183" y="1486554"/>
                  <a:pt x="8059302" y="1493614"/>
                  <a:pt x="8080483" y="1500674"/>
                </a:cubicBezTo>
                <a:cubicBezTo>
                  <a:pt x="8087545" y="1507735"/>
                  <a:pt x="8094604" y="1513030"/>
                  <a:pt x="8101664" y="1516560"/>
                </a:cubicBezTo>
                <a:cubicBezTo>
                  <a:pt x="8108725" y="1520091"/>
                  <a:pt x="8112254" y="1521855"/>
                  <a:pt x="8112254" y="1521855"/>
                </a:cubicBezTo>
                <a:cubicBezTo>
                  <a:pt x="8119316" y="1521855"/>
                  <a:pt x="8126375" y="1521855"/>
                  <a:pt x="8133435" y="1521855"/>
                </a:cubicBezTo>
                <a:lnTo>
                  <a:pt x="8154617" y="1532445"/>
                </a:lnTo>
                <a:lnTo>
                  <a:pt x="8175798" y="1532445"/>
                </a:lnTo>
                <a:cubicBezTo>
                  <a:pt x="8225220" y="1539506"/>
                  <a:pt x="8264050" y="1550095"/>
                  <a:pt x="8292291" y="1564218"/>
                </a:cubicBezTo>
                <a:cubicBezTo>
                  <a:pt x="8292291" y="1571276"/>
                  <a:pt x="8295821" y="1574807"/>
                  <a:pt x="8302883" y="1574807"/>
                </a:cubicBezTo>
                <a:cubicBezTo>
                  <a:pt x="8309943" y="1574807"/>
                  <a:pt x="8317002" y="1574807"/>
                  <a:pt x="8324064" y="1574807"/>
                </a:cubicBezTo>
                <a:lnTo>
                  <a:pt x="8334654" y="1585397"/>
                </a:lnTo>
                <a:lnTo>
                  <a:pt x="8377016" y="1595988"/>
                </a:lnTo>
                <a:cubicBezTo>
                  <a:pt x="8398196" y="1603047"/>
                  <a:pt x="8412316" y="1606578"/>
                  <a:pt x="8419377" y="1606578"/>
                </a:cubicBezTo>
                <a:cubicBezTo>
                  <a:pt x="8412316" y="1606578"/>
                  <a:pt x="8405257" y="1606578"/>
                  <a:pt x="8398196" y="1606578"/>
                </a:cubicBezTo>
                <a:cubicBezTo>
                  <a:pt x="8391135" y="1606578"/>
                  <a:pt x="8384076" y="1606578"/>
                  <a:pt x="8377016" y="1606578"/>
                </a:cubicBezTo>
                <a:cubicBezTo>
                  <a:pt x="8362895" y="1599518"/>
                  <a:pt x="8341714" y="1592458"/>
                  <a:pt x="8313473" y="1585397"/>
                </a:cubicBezTo>
                <a:cubicBezTo>
                  <a:pt x="8256991" y="1571276"/>
                  <a:pt x="8211098" y="1557157"/>
                  <a:pt x="8175798" y="1543036"/>
                </a:cubicBezTo>
                <a:cubicBezTo>
                  <a:pt x="8168737" y="1543036"/>
                  <a:pt x="8161677" y="1543036"/>
                  <a:pt x="8154617" y="1543036"/>
                </a:cubicBezTo>
                <a:lnTo>
                  <a:pt x="8091075" y="1532445"/>
                </a:lnTo>
                <a:cubicBezTo>
                  <a:pt x="8084013" y="1525386"/>
                  <a:pt x="8073423" y="1521855"/>
                  <a:pt x="8059302" y="1521855"/>
                </a:cubicBezTo>
                <a:cubicBezTo>
                  <a:pt x="8045183" y="1521855"/>
                  <a:pt x="8038123" y="1520091"/>
                  <a:pt x="8038123" y="1516560"/>
                </a:cubicBezTo>
                <a:cubicBezTo>
                  <a:pt x="8038123" y="1513030"/>
                  <a:pt x="8034593" y="1511264"/>
                  <a:pt x="8027531" y="1511264"/>
                </a:cubicBezTo>
                <a:lnTo>
                  <a:pt x="7963990" y="1500674"/>
                </a:lnTo>
                <a:cubicBezTo>
                  <a:pt x="7949869" y="1493614"/>
                  <a:pt x="7942808" y="1493614"/>
                  <a:pt x="7942808" y="1500674"/>
                </a:cubicBezTo>
                <a:cubicBezTo>
                  <a:pt x="7935748" y="1500674"/>
                  <a:pt x="7932219" y="1500674"/>
                  <a:pt x="7932219" y="1500674"/>
                </a:cubicBezTo>
                <a:cubicBezTo>
                  <a:pt x="7925157" y="1493614"/>
                  <a:pt x="7918098" y="1490084"/>
                  <a:pt x="7911038" y="1490084"/>
                </a:cubicBezTo>
                <a:cubicBezTo>
                  <a:pt x="7903976" y="1490084"/>
                  <a:pt x="7903976" y="1493614"/>
                  <a:pt x="7911038" y="1500674"/>
                </a:cubicBezTo>
                <a:cubicBezTo>
                  <a:pt x="7903976" y="1500674"/>
                  <a:pt x="7898682" y="1500674"/>
                  <a:pt x="7895152" y="1500674"/>
                </a:cubicBezTo>
                <a:cubicBezTo>
                  <a:pt x="7891623" y="1500674"/>
                  <a:pt x="7889856" y="1502439"/>
                  <a:pt x="7889856" y="1505970"/>
                </a:cubicBezTo>
                <a:cubicBezTo>
                  <a:pt x="7889856" y="1509499"/>
                  <a:pt x="7886327" y="1511264"/>
                  <a:pt x="7879267" y="1511264"/>
                </a:cubicBezTo>
                <a:cubicBezTo>
                  <a:pt x="7872205" y="1511264"/>
                  <a:pt x="7858085" y="1507735"/>
                  <a:pt x="7836904" y="1500674"/>
                </a:cubicBezTo>
                <a:cubicBezTo>
                  <a:pt x="7808663" y="1486554"/>
                  <a:pt x="7791012" y="1479493"/>
                  <a:pt x="7783952" y="1479493"/>
                </a:cubicBezTo>
                <a:cubicBezTo>
                  <a:pt x="7776892" y="1479493"/>
                  <a:pt x="7771596" y="1477728"/>
                  <a:pt x="7768067" y="1474199"/>
                </a:cubicBezTo>
                <a:cubicBezTo>
                  <a:pt x="7764538" y="1470668"/>
                  <a:pt x="7759242" y="1468903"/>
                  <a:pt x="7752182" y="1468903"/>
                </a:cubicBezTo>
                <a:cubicBezTo>
                  <a:pt x="7738060" y="1468903"/>
                  <a:pt x="7725704" y="1465372"/>
                  <a:pt x="7715115" y="1458312"/>
                </a:cubicBezTo>
                <a:cubicBezTo>
                  <a:pt x="7704524" y="1451253"/>
                  <a:pt x="7697464" y="1449487"/>
                  <a:pt x="7693934" y="1453018"/>
                </a:cubicBezTo>
                <a:cubicBezTo>
                  <a:pt x="7690404" y="1456547"/>
                  <a:pt x="7685108" y="1454783"/>
                  <a:pt x="7678048" y="1447722"/>
                </a:cubicBezTo>
                <a:cubicBezTo>
                  <a:pt x="7670986" y="1440662"/>
                  <a:pt x="7660396" y="1437132"/>
                  <a:pt x="7646278" y="1437132"/>
                </a:cubicBezTo>
                <a:lnTo>
                  <a:pt x="7603915" y="1415951"/>
                </a:lnTo>
                <a:cubicBezTo>
                  <a:pt x="7589794" y="1415951"/>
                  <a:pt x="7579204" y="1415951"/>
                  <a:pt x="7572144" y="1415951"/>
                </a:cubicBezTo>
                <a:lnTo>
                  <a:pt x="7519192" y="1394770"/>
                </a:lnTo>
                <a:cubicBezTo>
                  <a:pt x="7512130" y="1387710"/>
                  <a:pt x="7501540" y="1384180"/>
                  <a:pt x="7487420" y="1384180"/>
                </a:cubicBezTo>
                <a:lnTo>
                  <a:pt x="7476830" y="1394770"/>
                </a:lnTo>
                <a:cubicBezTo>
                  <a:pt x="7476830" y="1401831"/>
                  <a:pt x="7483890" y="1405360"/>
                  <a:pt x="7498011" y="1405360"/>
                </a:cubicBezTo>
                <a:cubicBezTo>
                  <a:pt x="7512130" y="1405360"/>
                  <a:pt x="7519192" y="1407125"/>
                  <a:pt x="7519192" y="1410656"/>
                </a:cubicBezTo>
                <a:cubicBezTo>
                  <a:pt x="7519192" y="1414187"/>
                  <a:pt x="7522722" y="1417716"/>
                  <a:pt x="7529782" y="1421247"/>
                </a:cubicBezTo>
                <a:cubicBezTo>
                  <a:pt x="7536842" y="1424776"/>
                  <a:pt x="7543903" y="1424776"/>
                  <a:pt x="7550963" y="1421247"/>
                </a:cubicBezTo>
                <a:cubicBezTo>
                  <a:pt x="7558024" y="1417716"/>
                  <a:pt x="7568615" y="1419481"/>
                  <a:pt x="7582734" y="1426541"/>
                </a:cubicBezTo>
                <a:lnTo>
                  <a:pt x="7635686" y="1437132"/>
                </a:lnTo>
                <a:cubicBezTo>
                  <a:pt x="7635686" y="1444191"/>
                  <a:pt x="7635686" y="1447722"/>
                  <a:pt x="7635686" y="1447722"/>
                </a:cubicBezTo>
                <a:cubicBezTo>
                  <a:pt x="7635686" y="1447722"/>
                  <a:pt x="7637452" y="1449487"/>
                  <a:pt x="7640982" y="1453018"/>
                </a:cubicBezTo>
                <a:cubicBezTo>
                  <a:pt x="7644511" y="1456547"/>
                  <a:pt x="7649807" y="1458312"/>
                  <a:pt x="7656867" y="1458312"/>
                </a:cubicBezTo>
                <a:cubicBezTo>
                  <a:pt x="7663928" y="1458312"/>
                  <a:pt x="7676282" y="1463608"/>
                  <a:pt x="7693934" y="1474199"/>
                </a:cubicBezTo>
                <a:cubicBezTo>
                  <a:pt x="7711586" y="1484789"/>
                  <a:pt x="7722175" y="1486554"/>
                  <a:pt x="7725704" y="1479493"/>
                </a:cubicBezTo>
                <a:cubicBezTo>
                  <a:pt x="7729234" y="1472434"/>
                  <a:pt x="7732765" y="1468903"/>
                  <a:pt x="7736296" y="1468903"/>
                </a:cubicBezTo>
                <a:cubicBezTo>
                  <a:pt x="7739826" y="1468903"/>
                  <a:pt x="7741590" y="1472434"/>
                  <a:pt x="7741590" y="1479493"/>
                </a:cubicBezTo>
                <a:lnTo>
                  <a:pt x="7773361" y="1511264"/>
                </a:lnTo>
                <a:cubicBezTo>
                  <a:pt x="7801604" y="1518324"/>
                  <a:pt x="7815724" y="1523620"/>
                  <a:pt x="7815724" y="1527151"/>
                </a:cubicBezTo>
                <a:cubicBezTo>
                  <a:pt x="7815724" y="1530680"/>
                  <a:pt x="7819253" y="1532445"/>
                  <a:pt x="7826313" y="1532445"/>
                </a:cubicBezTo>
                <a:lnTo>
                  <a:pt x="7879267" y="1543036"/>
                </a:lnTo>
                <a:cubicBezTo>
                  <a:pt x="7886327" y="1550095"/>
                  <a:pt x="7907508" y="1560687"/>
                  <a:pt x="7942808" y="1574807"/>
                </a:cubicBezTo>
                <a:cubicBezTo>
                  <a:pt x="7978109" y="1588928"/>
                  <a:pt x="7999290" y="1595988"/>
                  <a:pt x="8006350" y="1595988"/>
                </a:cubicBezTo>
                <a:cubicBezTo>
                  <a:pt x="8013412" y="1595988"/>
                  <a:pt x="8016942" y="1595988"/>
                  <a:pt x="8016942" y="1595988"/>
                </a:cubicBezTo>
                <a:cubicBezTo>
                  <a:pt x="8016942" y="1603047"/>
                  <a:pt x="8018706" y="1606578"/>
                  <a:pt x="8022237" y="1606578"/>
                </a:cubicBezTo>
                <a:lnTo>
                  <a:pt x="7995760" y="1595988"/>
                </a:lnTo>
                <a:cubicBezTo>
                  <a:pt x="7981640" y="1595988"/>
                  <a:pt x="7960460" y="1590693"/>
                  <a:pt x="7932219" y="1580103"/>
                </a:cubicBezTo>
                <a:cubicBezTo>
                  <a:pt x="7903976" y="1569512"/>
                  <a:pt x="7888090" y="1567747"/>
                  <a:pt x="7884561" y="1574807"/>
                </a:cubicBezTo>
                <a:cubicBezTo>
                  <a:pt x="7881031" y="1581868"/>
                  <a:pt x="7877500" y="1581868"/>
                  <a:pt x="7873971" y="1574807"/>
                </a:cubicBezTo>
                <a:cubicBezTo>
                  <a:pt x="7870441" y="1567747"/>
                  <a:pt x="7861615" y="1560687"/>
                  <a:pt x="7847494" y="1553626"/>
                </a:cubicBezTo>
                <a:cubicBezTo>
                  <a:pt x="7833375" y="1546566"/>
                  <a:pt x="7822784" y="1543036"/>
                  <a:pt x="7815724" y="1543036"/>
                </a:cubicBezTo>
                <a:lnTo>
                  <a:pt x="7826313" y="1553626"/>
                </a:lnTo>
                <a:cubicBezTo>
                  <a:pt x="7833375" y="1553626"/>
                  <a:pt x="7833375" y="1557157"/>
                  <a:pt x="7826313" y="1564218"/>
                </a:cubicBezTo>
                <a:lnTo>
                  <a:pt x="7836904" y="1574807"/>
                </a:lnTo>
                <a:lnTo>
                  <a:pt x="7826313" y="1574807"/>
                </a:lnTo>
                <a:cubicBezTo>
                  <a:pt x="7812194" y="1567747"/>
                  <a:pt x="7805134" y="1562451"/>
                  <a:pt x="7805134" y="1558922"/>
                </a:cubicBezTo>
                <a:cubicBezTo>
                  <a:pt x="7805134" y="1555391"/>
                  <a:pt x="7801604" y="1553626"/>
                  <a:pt x="7794542" y="1553626"/>
                </a:cubicBezTo>
                <a:lnTo>
                  <a:pt x="7794542" y="1564218"/>
                </a:lnTo>
                <a:lnTo>
                  <a:pt x="7783952" y="1553626"/>
                </a:lnTo>
                <a:lnTo>
                  <a:pt x="7752182" y="1543036"/>
                </a:lnTo>
                <a:cubicBezTo>
                  <a:pt x="7752182" y="1543036"/>
                  <a:pt x="7748652" y="1541272"/>
                  <a:pt x="7741590" y="1537741"/>
                </a:cubicBezTo>
                <a:cubicBezTo>
                  <a:pt x="7734530" y="1534210"/>
                  <a:pt x="7731000" y="1532445"/>
                  <a:pt x="7731000" y="1532445"/>
                </a:cubicBezTo>
                <a:cubicBezTo>
                  <a:pt x="7716880" y="1532445"/>
                  <a:pt x="7713348" y="1535976"/>
                  <a:pt x="7720409" y="1543036"/>
                </a:cubicBezTo>
                <a:lnTo>
                  <a:pt x="7709820" y="1543036"/>
                </a:lnTo>
                <a:cubicBezTo>
                  <a:pt x="7709820" y="1535976"/>
                  <a:pt x="7704524" y="1532445"/>
                  <a:pt x="7693934" y="1532445"/>
                </a:cubicBezTo>
                <a:cubicBezTo>
                  <a:pt x="7683344" y="1532445"/>
                  <a:pt x="7678048" y="1525386"/>
                  <a:pt x="7678048" y="1511264"/>
                </a:cubicBezTo>
                <a:cubicBezTo>
                  <a:pt x="7678048" y="1497143"/>
                  <a:pt x="7674519" y="1490084"/>
                  <a:pt x="7667457" y="1490084"/>
                </a:cubicBezTo>
                <a:lnTo>
                  <a:pt x="7651572" y="1490084"/>
                </a:lnTo>
                <a:cubicBezTo>
                  <a:pt x="7655101" y="1490084"/>
                  <a:pt x="7660396" y="1493614"/>
                  <a:pt x="7667457" y="1500674"/>
                </a:cubicBezTo>
                <a:lnTo>
                  <a:pt x="7667457" y="1511264"/>
                </a:lnTo>
                <a:cubicBezTo>
                  <a:pt x="7667457" y="1511264"/>
                  <a:pt x="7663928" y="1516560"/>
                  <a:pt x="7656867" y="1527151"/>
                </a:cubicBezTo>
                <a:cubicBezTo>
                  <a:pt x="7649807" y="1537741"/>
                  <a:pt x="7640982" y="1543036"/>
                  <a:pt x="7630390" y="1543036"/>
                </a:cubicBezTo>
                <a:cubicBezTo>
                  <a:pt x="7619800" y="1543036"/>
                  <a:pt x="7614505" y="1544801"/>
                  <a:pt x="7614505" y="1548331"/>
                </a:cubicBezTo>
                <a:cubicBezTo>
                  <a:pt x="7614505" y="1551862"/>
                  <a:pt x="7618034" y="1555391"/>
                  <a:pt x="7625096" y="1558922"/>
                </a:cubicBezTo>
                <a:cubicBezTo>
                  <a:pt x="7632156" y="1562451"/>
                  <a:pt x="7639216" y="1564218"/>
                  <a:pt x="7646278" y="1564218"/>
                </a:cubicBezTo>
                <a:cubicBezTo>
                  <a:pt x="7639216" y="1571276"/>
                  <a:pt x="7642746" y="1574807"/>
                  <a:pt x="7656867" y="1574807"/>
                </a:cubicBezTo>
                <a:cubicBezTo>
                  <a:pt x="7678048" y="1574807"/>
                  <a:pt x="7688638" y="1578338"/>
                  <a:pt x="7688638" y="1585397"/>
                </a:cubicBezTo>
                <a:lnTo>
                  <a:pt x="7667457" y="1585397"/>
                </a:lnTo>
                <a:cubicBezTo>
                  <a:pt x="7667457" y="1592458"/>
                  <a:pt x="7667457" y="1595988"/>
                  <a:pt x="7667457" y="1595988"/>
                </a:cubicBezTo>
                <a:lnTo>
                  <a:pt x="7667457" y="1606578"/>
                </a:lnTo>
                <a:cubicBezTo>
                  <a:pt x="7667457" y="1606578"/>
                  <a:pt x="7665692" y="1604814"/>
                  <a:pt x="7662163" y="1601283"/>
                </a:cubicBezTo>
                <a:cubicBezTo>
                  <a:pt x="7658634" y="1597753"/>
                  <a:pt x="7649807" y="1592458"/>
                  <a:pt x="7635686" y="1585397"/>
                </a:cubicBezTo>
                <a:lnTo>
                  <a:pt x="7614505" y="1595988"/>
                </a:lnTo>
                <a:lnTo>
                  <a:pt x="7656867" y="1606578"/>
                </a:lnTo>
                <a:cubicBezTo>
                  <a:pt x="7663928" y="1613639"/>
                  <a:pt x="7670986" y="1620699"/>
                  <a:pt x="7678048" y="1627759"/>
                </a:cubicBezTo>
                <a:lnTo>
                  <a:pt x="7678048" y="1638349"/>
                </a:lnTo>
                <a:lnTo>
                  <a:pt x="7667457" y="1638349"/>
                </a:lnTo>
                <a:cubicBezTo>
                  <a:pt x="7667457" y="1645410"/>
                  <a:pt x="7663928" y="1648940"/>
                  <a:pt x="7656867" y="1648940"/>
                </a:cubicBezTo>
                <a:lnTo>
                  <a:pt x="7688638" y="1670122"/>
                </a:lnTo>
                <a:lnTo>
                  <a:pt x="7699230" y="1680711"/>
                </a:lnTo>
                <a:lnTo>
                  <a:pt x="7678048" y="1691301"/>
                </a:lnTo>
                <a:cubicBezTo>
                  <a:pt x="7670986" y="1691301"/>
                  <a:pt x="7665692" y="1691301"/>
                  <a:pt x="7662163" y="1691301"/>
                </a:cubicBezTo>
                <a:cubicBezTo>
                  <a:pt x="7658634" y="1691301"/>
                  <a:pt x="7656867" y="1694832"/>
                  <a:pt x="7656867" y="1701893"/>
                </a:cubicBezTo>
                <a:cubicBezTo>
                  <a:pt x="7656867" y="1701893"/>
                  <a:pt x="7660396" y="1701893"/>
                  <a:pt x="7667457" y="1701893"/>
                </a:cubicBezTo>
                <a:lnTo>
                  <a:pt x="7678048" y="1712482"/>
                </a:lnTo>
                <a:cubicBezTo>
                  <a:pt x="7678048" y="1712482"/>
                  <a:pt x="7678048" y="1716013"/>
                  <a:pt x="7678048" y="1723074"/>
                </a:cubicBezTo>
                <a:lnTo>
                  <a:pt x="7667457" y="1723074"/>
                </a:lnTo>
                <a:lnTo>
                  <a:pt x="7646278" y="1723074"/>
                </a:lnTo>
                <a:lnTo>
                  <a:pt x="7667457" y="1733663"/>
                </a:lnTo>
                <a:cubicBezTo>
                  <a:pt x="7674519" y="1733663"/>
                  <a:pt x="7679813" y="1733663"/>
                  <a:pt x="7683344" y="1733663"/>
                </a:cubicBezTo>
                <a:cubicBezTo>
                  <a:pt x="7686874" y="1733663"/>
                  <a:pt x="7692168" y="1733663"/>
                  <a:pt x="7699230" y="1733663"/>
                </a:cubicBezTo>
                <a:cubicBezTo>
                  <a:pt x="7706290" y="1733663"/>
                  <a:pt x="7709820" y="1733663"/>
                  <a:pt x="7709820" y="1733663"/>
                </a:cubicBezTo>
                <a:cubicBezTo>
                  <a:pt x="7716880" y="1733663"/>
                  <a:pt x="7720409" y="1735428"/>
                  <a:pt x="7720409" y="1738959"/>
                </a:cubicBezTo>
                <a:cubicBezTo>
                  <a:pt x="7720409" y="1742489"/>
                  <a:pt x="7720409" y="1744253"/>
                  <a:pt x="7720409" y="1744253"/>
                </a:cubicBezTo>
                <a:lnTo>
                  <a:pt x="7731000" y="1744253"/>
                </a:lnTo>
                <a:cubicBezTo>
                  <a:pt x="7731000" y="1737194"/>
                  <a:pt x="7727471" y="1733663"/>
                  <a:pt x="7720409" y="1733663"/>
                </a:cubicBezTo>
                <a:cubicBezTo>
                  <a:pt x="7720409" y="1726603"/>
                  <a:pt x="7720409" y="1723074"/>
                  <a:pt x="7720409" y="1723074"/>
                </a:cubicBezTo>
                <a:cubicBezTo>
                  <a:pt x="7720409" y="1723074"/>
                  <a:pt x="7725704" y="1724838"/>
                  <a:pt x="7736296" y="1728368"/>
                </a:cubicBezTo>
                <a:cubicBezTo>
                  <a:pt x="7746886" y="1731899"/>
                  <a:pt x="7759242" y="1737194"/>
                  <a:pt x="7773361" y="1744253"/>
                </a:cubicBezTo>
                <a:cubicBezTo>
                  <a:pt x="7787482" y="1751314"/>
                  <a:pt x="7798072" y="1754845"/>
                  <a:pt x="7805134" y="1754845"/>
                </a:cubicBezTo>
                <a:cubicBezTo>
                  <a:pt x="7812194" y="1761905"/>
                  <a:pt x="7819253" y="1765434"/>
                  <a:pt x="7826313" y="1765434"/>
                </a:cubicBezTo>
                <a:cubicBezTo>
                  <a:pt x="7833375" y="1765434"/>
                  <a:pt x="7838671" y="1767199"/>
                  <a:pt x="7842200" y="1770730"/>
                </a:cubicBezTo>
                <a:cubicBezTo>
                  <a:pt x="7845729" y="1774261"/>
                  <a:pt x="7854556" y="1777790"/>
                  <a:pt x="7868675" y="1781320"/>
                </a:cubicBezTo>
                <a:cubicBezTo>
                  <a:pt x="7882796" y="1784851"/>
                  <a:pt x="7893386" y="1786615"/>
                  <a:pt x="7900446" y="1786615"/>
                </a:cubicBezTo>
                <a:cubicBezTo>
                  <a:pt x="7907508" y="1786615"/>
                  <a:pt x="7909271" y="1790146"/>
                  <a:pt x="7905742" y="1797205"/>
                </a:cubicBezTo>
                <a:cubicBezTo>
                  <a:pt x="7902212" y="1804266"/>
                  <a:pt x="7896917" y="1807797"/>
                  <a:pt x="7889856" y="1807797"/>
                </a:cubicBezTo>
                <a:cubicBezTo>
                  <a:pt x="7889856" y="1814857"/>
                  <a:pt x="7886327" y="1818386"/>
                  <a:pt x="7879267" y="1818386"/>
                </a:cubicBezTo>
                <a:cubicBezTo>
                  <a:pt x="7872205" y="1818386"/>
                  <a:pt x="7868675" y="1818386"/>
                  <a:pt x="7868675" y="1818386"/>
                </a:cubicBezTo>
                <a:lnTo>
                  <a:pt x="7858085" y="1818386"/>
                </a:lnTo>
                <a:cubicBezTo>
                  <a:pt x="7858085" y="1811327"/>
                  <a:pt x="7854556" y="1807797"/>
                  <a:pt x="7847494" y="1807797"/>
                </a:cubicBezTo>
                <a:cubicBezTo>
                  <a:pt x="7840434" y="1807797"/>
                  <a:pt x="7838671" y="1806032"/>
                  <a:pt x="7842200" y="1802501"/>
                </a:cubicBezTo>
                <a:cubicBezTo>
                  <a:pt x="7845729" y="1798970"/>
                  <a:pt x="7843965" y="1795441"/>
                  <a:pt x="7836904" y="1791911"/>
                </a:cubicBezTo>
                <a:cubicBezTo>
                  <a:pt x="7829844" y="1788380"/>
                  <a:pt x="7822784" y="1784851"/>
                  <a:pt x="7815724" y="1781320"/>
                </a:cubicBezTo>
                <a:cubicBezTo>
                  <a:pt x="7808663" y="1777790"/>
                  <a:pt x="7801604" y="1779555"/>
                  <a:pt x="7794542" y="1786615"/>
                </a:cubicBezTo>
                <a:cubicBezTo>
                  <a:pt x="7794542" y="1793676"/>
                  <a:pt x="7792778" y="1797205"/>
                  <a:pt x="7789248" y="1797205"/>
                </a:cubicBezTo>
                <a:cubicBezTo>
                  <a:pt x="7785717" y="1797205"/>
                  <a:pt x="7780423" y="1795441"/>
                  <a:pt x="7773361" y="1791911"/>
                </a:cubicBezTo>
                <a:cubicBezTo>
                  <a:pt x="7766300" y="1788380"/>
                  <a:pt x="7761005" y="1786615"/>
                  <a:pt x="7757476" y="1786615"/>
                </a:cubicBezTo>
                <a:cubicBezTo>
                  <a:pt x="7753946" y="1786615"/>
                  <a:pt x="7752182" y="1790146"/>
                  <a:pt x="7752182" y="1797205"/>
                </a:cubicBezTo>
                <a:lnTo>
                  <a:pt x="7741590" y="1797205"/>
                </a:lnTo>
                <a:cubicBezTo>
                  <a:pt x="7734530" y="1790146"/>
                  <a:pt x="7731000" y="1786615"/>
                  <a:pt x="7731000" y="1786615"/>
                </a:cubicBezTo>
                <a:lnTo>
                  <a:pt x="7731000" y="1797205"/>
                </a:lnTo>
                <a:cubicBezTo>
                  <a:pt x="7731000" y="1804266"/>
                  <a:pt x="7731000" y="1811327"/>
                  <a:pt x="7731000" y="1818386"/>
                </a:cubicBezTo>
                <a:lnTo>
                  <a:pt x="7741590" y="1828978"/>
                </a:lnTo>
                <a:cubicBezTo>
                  <a:pt x="7741590" y="1828978"/>
                  <a:pt x="7738060" y="1828978"/>
                  <a:pt x="7731000" y="1828978"/>
                </a:cubicBezTo>
                <a:cubicBezTo>
                  <a:pt x="7731000" y="1836037"/>
                  <a:pt x="7731000" y="1839567"/>
                  <a:pt x="7731000" y="1839567"/>
                </a:cubicBezTo>
                <a:lnTo>
                  <a:pt x="7752182" y="1860749"/>
                </a:lnTo>
                <a:cubicBezTo>
                  <a:pt x="7759242" y="1867809"/>
                  <a:pt x="7761005" y="1873103"/>
                  <a:pt x="7757476" y="1876634"/>
                </a:cubicBezTo>
                <a:cubicBezTo>
                  <a:pt x="7753946" y="1880165"/>
                  <a:pt x="7755711" y="1885459"/>
                  <a:pt x="7762772" y="1892520"/>
                </a:cubicBezTo>
                <a:lnTo>
                  <a:pt x="7752182" y="1903111"/>
                </a:lnTo>
                <a:cubicBezTo>
                  <a:pt x="7745120" y="1896050"/>
                  <a:pt x="7739826" y="1894284"/>
                  <a:pt x="7736296" y="1897815"/>
                </a:cubicBezTo>
                <a:cubicBezTo>
                  <a:pt x="7732765" y="1901345"/>
                  <a:pt x="7732765" y="1906640"/>
                  <a:pt x="7736296" y="1913701"/>
                </a:cubicBezTo>
                <a:cubicBezTo>
                  <a:pt x="7739826" y="1920761"/>
                  <a:pt x="7741590" y="1924290"/>
                  <a:pt x="7741590" y="1924290"/>
                </a:cubicBezTo>
                <a:lnTo>
                  <a:pt x="7752182" y="1934882"/>
                </a:lnTo>
                <a:cubicBezTo>
                  <a:pt x="7759242" y="1934882"/>
                  <a:pt x="7764538" y="1931351"/>
                  <a:pt x="7768067" y="1924290"/>
                </a:cubicBezTo>
                <a:cubicBezTo>
                  <a:pt x="7771596" y="1917231"/>
                  <a:pt x="7773361" y="1910170"/>
                  <a:pt x="7773361" y="1903111"/>
                </a:cubicBezTo>
                <a:lnTo>
                  <a:pt x="7783952" y="1903111"/>
                </a:lnTo>
                <a:cubicBezTo>
                  <a:pt x="7783952" y="1910170"/>
                  <a:pt x="7787482" y="1913701"/>
                  <a:pt x="7794542" y="1913701"/>
                </a:cubicBezTo>
                <a:cubicBezTo>
                  <a:pt x="7794542" y="1913701"/>
                  <a:pt x="7798072" y="1913701"/>
                  <a:pt x="7805134" y="1913701"/>
                </a:cubicBezTo>
                <a:cubicBezTo>
                  <a:pt x="7805134" y="1920761"/>
                  <a:pt x="7808663" y="1924290"/>
                  <a:pt x="7815724" y="1924290"/>
                </a:cubicBezTo>
                <a:lnTo>
                  <a:pt x="7805134" y="1924290"/>
                </a:lnTo>
                <a:cubicBezTo>
                  <a:pt x="7791012" y="1917231"/>
                  <a:pt x="7782186" y="1917231"/>
                  <a:pt x="7778656" y="1924290"/>
                </a:cubicBezTo>
                <a:cubicBezTo>
                  <a:pt x="7775128" y="1931351"/>
                  <a:pt x="7775128" y="1936646"/>
                  <a:pt x="7778656" y="1940176"/>
                </a:cubicBezTo>
                <a:cubicBezTo>
                  <a:pt x="7782186" y="1943707"/>
                  <a:pt x="7780423" y="1945472"/>
                  <a:pt x="7773361" y="1945472"/>
                </a:cubicBezTo>
                <a:lnTo>
                  <a:pt x="7773361" y="1956063"/>
                </a:lnTo>
                <a:lnTo>
                  <a:pt x="7762772" y="1956063"/>
                </a:lnTo>
                <a:lnTo>
                  <a:pt x="7783952" y="1966653"/>
                </a:lnTo>
                <a:lnTo>
                  <a:pt x="7783952" y="1956063"/>
                </a:lnTo>
                <a:lnTo>
                  <a:pt x="7783952" y="1945472"/>
                </a:lnTo>
                <a:cubicBezTo>
                  <a:pt x="7791012" y="1945472"/>
                  <a:pt x="7796308" y="1947236"/>
                  <a:pt x="7799838" y="1950767"/>
                </a:cubicBezTo>
                <a:cubicBezTo>
                  <a:pt x="7803368" y="1954297"/>
                  <a:pt x="7801604" y="1956063"/>
                  <a:pt x="7794542" y="1956063"/>
                </a:cubicBezTo>
                <a:lnTo>
                  <a:pt x="7794542" y="1977242"/>
                </a:lnTo>
                <a:cubicBezTo>
                  <a:pt x="7780423" y="1977242"/>
                  <a:pt x="7775128" y="1980773"/>
                  <a:pt x="7778656" y="1987834"/>
                </a:cubicBezTo>
                <a:cubicBezTo>
                  <a:pt x="7782186" y="1994894"/>
                  <a:pt x="7776892" y="1998424"/>
                  <a:pt x="7762772" y="1998424"/>
                </a:cubicBezTo>
                <a:cubicBezTo>
                  <a:pt x="7748652" y="1998424"/>
                  <a:pt x="7741590" y="1994894"/>
                  <a:pt x="7741590" y="1987834"/>
                </a:cubicBezTo>
                <a:cubicBezTo>
                  <a:pt x="7734530" y="1987834"/>
                  <a:pt x="7729234" y="1987834"/>
                  <a:pt x="7725704" y="1987834"/>
                </a:cubicBezTo>
                <a:cubicBezTo>
                  <a:pt x="7722175" y="1987834"/>
                  <a:pt x="7716880" y="1987834"/>
                  <a:pt x="7709820" y="1987834"/>
                </a:cubicBezTo>
                <a:cubicBezTo>
                  <a:pt x="7716880" y="1994894"/>
                  <a:pt x="7713348" y="1998424"/>
                  <a:pt x="7699230" y="1998424"/>
                </a:cubicBezTo>
                <a:cubicBezTo>
                  <a:pt x="7692168" y="1991363"/>
                  <a:pt x="7681578" y="1987834"/>
                  <a:pt x="7667457" y="1987834"/>
                </a:cubicBezTo>
                <a:cubicBezTo>
                  <a:pt x="7653338" y="1980773"/>
                  <a:pt x="7642746" y="1977242"/>
                  <a:pt x="7635686" y="1977242"/>
                </a:cubicBezTo>
                <a:lnTo>
                  <a:pt x="7646278" y="1987834"/>
                </a:lnTo>
                <a:lnTo>
                  <a:pt x="7656867" y="1998424"/>
                </a:lnTo>
                <a:cubicBezTo>
                  <a:pt x="7663928" y="1998424"/>
                  <a:pt x="7670986" y="2001954"/>
                  <a:pt x="7678048" y="2009015"/>
                </a:cubicBezTo>
                <a:cubicBezTo>
                  <a:pt x="7685108" y="2016074"/>
                  <a:pt x="7692168" y="2019605"/>
                  <a:pt x="7699230" y="2019605"/>
                </a:cubicBezTo>
                <a:lnTo>
                  <a:pt x="7709820" y="2030194"/>
                </a:lnTo>
                <a:lnTo>
                  <a:pt x="7709820" y="2040786"/>
                </a:lnTo>
                <a:lnTo>
                  <a:pt x="7731000" y="2051376"/>
                </a:lnTo>
                <a:lnTo>
                  <a:pt x="7783952" y="2061967"/>
                </a:lnTo>
                <a:cubicBezTo>
                  <a:pt x="7783952" y="2061967"/>
                  <a:pt x="7785717" y="2063732"/>
                  <a:pt x="7789248" y="2067261"/>
                </a:cubicBezTo>
                <a:cubicBezTo>
                  <a:pt x="7792778" y="2070792"/>
                  <a:pt x="7798072" y="2076088"/>
                  <a:pt x="7805134" y="2083146"/>
                </a:cubicBezTo>
                <a:lnTo>
                  <a:pt x="7815724" y="2093738"/>
                </a:lnTo>
                <a:cubicBezTo>
                  <a:pt x="7822784" y="2093738"/>
                  <a:pt x="7828079" y="2095502"/>
                  <a:pt x="7831609" y="2099033"/>
                </a:cubicBezTo>
                <a:cubicBezTo>
                  <a:pt x="7835138" y="2102563"/>
                  <a:pt x="7838671" y="2102563"/>
                  <a:pt x="7842200" y="2099033"/>
                </a:cubicBezTo>
                <a:cubicBezTo>
                  <a:pt x="7845729" y="2095502"/>
                  <a:pt x="7849260" y="2097267"/>
                  <a:pt x="7852790" y="2104328"/>
                </a:cubicBezTo>
                <a:cubicBezTo>
                  <a:pt x="7856319" y="2111388"/>
                  <a:pt x="7859850" y="2113154"/>
                  <a:pt x="7863380" y="2109623"/>
                </a:cubicBezTo>
                <a:cubicBezTo>
                  <a:pt x="7866909" y="2106092"/>
                  <a:pt x="7872205" y="2107858"/>
                  <a:pt x="7879267" y="2114919"/>
                </a:cubicBezTo>
                <a:cubicBezTo>
                  <a:pt x="7893386" y="2129040"/>
                  <a:pt x="7905742" y="2137863"/>
                  <a:pt x="7916332" y="2141394"/>
                </a:cubicBezTo>
                <a:cubicBezTo>
                  <a:pt x="7926923" y="2144925"/>
                  <a:pt x="7949869" y="2157280"/>
                  <a:pt x="7985171" y="2178461"/>
                </a:cubicBezTo>
                <a:cubicBezTo>
                  <a:pt x="8013412" y="2185521"/>
                  <a:pt x="8039887" y="2197877"/>
                  <a:pt x="8064598" y="2215527"/>
                </a:cubicBezTo>
                <a:cubicBezTo>
                  <a:pt x="8089309" y="2233177"/>
                  <a:pt x="8101664" y="2249063"/>
                  <a:pt x="8101664" y="2263184"/>
                </a:cubicBezTo>
                <a:cubicBezTo>
                  <a:pt x="8101664" y="2270244"/>
                  <a:pt x="8103431" y="2275540"/>
                  <a:pt x="8106960" y="2279069"/>
                </a:cubicBezTo>
                <a:cubicBezTo>
                  <a:pt x="8110490" y="2282600"/>
                  <a:pt x="8110490" y="2284365"/>
                  <a:pt x="8106960" y="2284365"/>
                </a:cubicBezTo>
                <a:cubicBezTo>
                  <a:pt x="8103431" y="2284365"/>
                  <a:pt x="8101664" y="2280834"/>
                  <a:pt x="8101664" y="2273775"/>
                </a:cubicBezTo>
                <a:cubicBezTo>
                  <a:pt x="8101664" y="2266715"/>
                  <a:pt x="8091075" y="2263184"/>
                  <a:pt x="8069894" y="2263184"/>
                </a:cubicBezTo>
                <a:cubicBezTo>
                  <a:pt x="8062833" y="2263184"/>
                  <a:pt x="8059302" y="2263184"/>
                  <a:pt x="8059302" y="2263184"/>
                </a:cubicBezTo>
                <a:cubicBezTo>
                  <a:pt x="8052242" y="2263184"/>
                  <a:pt x="8045183" y="2259654"/>
                  <a:pt x="8038123" y="2252594"/>
                </a:cubicBezTo>
                <a:lnTo>
                  <a:pt x="8006350" y="2242004"/>
                </a:lnTo>
                <a:cubicBezTo>
                  <a:pt x="8006350" y="2242004"/>
                  <a:pt x="8002821" y="2242004"/>
                  <a:pt x="7995760" y="2242004"/>
                </a:cubicBezTo>
                <a:lnTo>
                  <a:pt x="7953398" y="2220823"/>
                </a:lnTo>
                <a:cubicBezTo>
                  <a:pt x="7946338" y="2227882"/>
                  <a:pt x="7941042" y="2231413"/>
                  <a:pt x="7937513" y="2231413"/>
                </a:cubicBezTo>
                <a:cubicBezTo>
                  <a:pt x="7933983" y="2231413"/>
                  <a:pt x="7928688" y="2227882"/>
                  <a:pt x="7921627" y="2220823"/>
                </a:cubicBezTo>
                <a:lnTo>
                  <a:pt x="7911038" y="2220823"/>
                </a:lnTo>
                <a:cubicBezTo>
                  <a:pt x="7918098" y="2227882"/>
                  <a:pt x="7960460" y="2249063"/>
                  <a:pt x="8038123" y="2284365"/>
                </a:cubicBezTo>
                <a:lnTo>
                  <a:pt x="8080483" y="2316136"/>
                </a:lnTo>
                <a:lnTo>
                  <a:pt x="8101664" y="2337317"/>
                </a:lnTo>
                <a:lnTo>
                  <a:pt x="8112254" y="2358498"/>
                </a:lnTo>
                <a:cubicBezTo>
                  <a:pt x="8105194" y="2358498"/>
                  <a:pt x="8098135" y="2354967"/>
                  <a:pt x="8091075" y="2347908"/>
                </a:cubicBezTo>
                <a:lnTo>
                  <a:pt x="8080483" y="2347908"/>
                </a:lnTo>
                <a:cubicBezTo>
                  <a:pt x="8080483" y="2347908"/>
                  <a:pt x="8076954" y="2347908"/>
                  <a:pt x="8069894" y="2347908"/>
                </a:cubicBezTo>
                <a:cubicBezTo>
                  <a:pt x="8062833" y="2340848"/>
                  <a:pt x="8059302" y="2337317"/>
                  <a:pt x="8059302" y="2337317"/>
                </a:cubicBezTo>
                <a:lnTo>
                  <a:pt x="8006350" y="2305546"/>
                </a:lnTo>
                <a:cubicBezTo>
                  <a:pt x="8006350" y="2305546"/>
                  <a:pt x="8008116" y="2307311"/>
                  <a:pt x="8011646" y="2310841"/>
                </a:cubicBezTo>
                <a:cubicBezTo>
                  <a:pt x="8015175" y="2314371"/>
                  <a:pt x="8016942" y="2316136"/>
                  <a:pt x="8016942" y="2316136"/>
                </a:cubicBezTo>
                <a:lnTo>
                  <a:pt x="7995760" y="2316136"/>
                </a:lnTo>
                <a:cubicBezTo>
                  <a:pt x="7995760" y="2316136"/>
                  <a:pt x="7995760" y="2314371"/>
                  <a:pt x="7995760" y="2310841"/>
                </a:cubicBezTo>
                <a:cubicBezTo>
                  <a:pt x="7995760" y="2307311"/>
                  <a:pt x="7992231" y="2303781"/>
                  <a:pt x="7985171" y="2300250"/>
                </a:cubicBezTo>
                <a:cubicBezTo>
                  <a:pt x="7978109" y="2296721"/>
                  <a:pt x="7972815" y="2293190"/>
                  <a:pt x="7969284" y="2289660"/>
                </a:cubicBezTo>
                <a:cubicBezTo>
                  <a:pt x="7965754" y="2286129"/>
                  <a:pt x="7963990" y="2280834"/>
                  <a:pt x="7963990" y="2273775"/>
                </a:cubicBezTo>
                <a:cubicBezTo>
                  <a:pt x="7963990" y="2266715"/>
                  <a:pt x="7946338" y="2259654"/>
                  <a:pt x="7911038" y="2252594"/>
                </a:cubicBezTo>
                <a:cubicBezTo>
                  <a:pt x="7889856" y="2245533"/>
                  <a:pt x="7875736" y="2238473"/>
                  <a:pt x="7868675" y="2231413"/>
                </a:cubicBezTo>
                <a:cubicBezTo>
                  <a:pt x="7868675" y="2231413"/>
                  <a:pt x="7866909" y="2229648"/>
                  <a:pt x="7863380" y="2226117"/>
                </a:cubicBezTo>
                <a:cubicBezTo>
                  <a:pt x="7859850" y="2222588"/>
                  <a:pt x="7854556" y="2220823"/>
                  <a:pt x="7847494" y="2220823"/>
                </a:cubicBezTo>
                <a:cubicBezTo>
                  <a:pt x="7833375" y="2220823"/>
                  <a:pt x="7826313" y="2219058"/>
                  <a:pt x="7826313" y="2215527"/>
                </a:cubicBezTo>
                <a:cubicBezTo>
                  <a:pt x="7826313" y="2211996"/>
                  <a:pt x="7824548" y="2210232"/>
                  <a:pt x="7821019" y="2210232"/>
                </a:cubicBezTo>
                <a:cubicBezTo>
                  <a:pt x="7817490" y="2210232"/>
                  <a:pt x="7815724" y="2213763"/>
                  <a:pt x="7815724" y="2220823"/>
                </a:cubicBezTo>
                <a:lnTo>
                  <a:pt x="7783952" y="2199642"/>
                </a:lnTo>
                <a:lnTo>
                  <a:pt x="7762772" y="2189051"/>
                </a:lnTo>
                <a:cubicBezTo>
                  <a:pt x="7748652" y="2181992"/>
                  <a:pt x="7739826" y="2176696"/>
                  <a:pt x="7736296" y="2173165"/>
                </a:cubicBezTo>
                <a:cubicBezTo>
                  <a:pt x="7732765" y="2169636"/>
                  <a:pt x="7734530" y="2167871"/>
                  <a:pt x="7741590" y="2167871"/>
                </a:cubicBezTo>
                <a:cubicBezTo>
                  <a:pt x="7741590" y="2160811"/>
                  <a:pt x="7741590" y="2157280"/>
                  <a:pt x="7741590" y="2157280"/>
                </a:cubicBezTo>
                <a:cubicBezTo>
                  <a:pt x="7741590" y="2157280"/>
                  <a:pt x="7738060" y="2157280"/>
                  <a:pt x="7731000" y="2157280"/>
                </a:cubicBezTo>
                <a:lnTo>
                  <a:pt x="7752182" y="2146690"/>
                </a:lnTo>
                <a:cubicBezTo>
                  <a:pt x="7766300" y="2146690"/>
                  <a:pt x="7769832" y="2143159"/>
                  <a:pt x="7762772" y="2136099"/>
                </a:cubicBezTo>
                <a:lnTo>
                  <a:pt x="7773361" y="2125509"/>
                </a:lnTo>
                <a:lnTo>
                  <a:pt x="7773361" y="2114919"/>
                </a:lnTo>
                <a:lnTo>
                  <a:pt x="7752182" y="2114919"/>
                </a:lnTo>
                <a:cubicBezTo>
                  <a:pt x="7752182" y="2114919"/>
                  <a:pt x="7748652" y="2118448"/>
                  <a:pt x="7741590" y="2125509"/>
                </a:cubicBezTo>
                <a:lnTo>
                  <a:pt x="7731000" y="2125509"/>
                </a:lnTo>
                <a:cubicBezTo>
                  <a:pt x="7731000" y="2118448"/>
                  <a:pt x="7734530" y="2114919"/>
                  <a:pt x="7741590" y="2114919"/>
                </a:cubicBezTo>
                <a:lnTo>
                  <a:pt x="7741590" y="2104328"/>
                </a:lnTo>
                <a:lnTo>
                  <a:pt x="7752182" y="2093738"/>
                </a:lnTo>
                <a:cubicBezTo>
                  <a:pt x="7731000" y="2079617"/>
                  <a:pt x="7713348" y="2072557"/>
                  <a:pt x="7699230" y="2072557"/>
                </a:cubicBezTo>
                <a:lnTo>
                  <a:pt x="7678048" y="2061967"/>
                </a:lnTo>
                <a:cubicBezTo>
                  <a:pt x="7670986" y="2054906"/>
                  <a:pt x="7663928" y="2049611"/>
                  <a:pt x="7656867" y="2046080"/>
                </a:cubicBezTo>
                <a:cubicBezTo>
                  <a:pt x="7649807" y="2042550"/>
                  <a:pt x="7640982" y="2037255"/>
                  <a:pt x="7630390" y="2030194"/>
                </a:cubicBezTo>
                <a:cubicBezTo>
                  <a:pt x="7619800" y="2023136"/>
                  <a:pt x="7605682" y="2016074"/>
                  <a:pt x="7588030" y="2009015"/>
                </a:cubicBezTo>
                <a:cubicBezTo>
                  <a:pt x="7570378" y="2001954"/>
                  <a:pt x="7561553" y="1994894"/>
                  <a:pt x="7561553" y="1987834"/>
                </a:cubicBezTo>
                <a:lnTo>
                  <a:pt x="7550963" y="1977242"/>
                </a:lnTo>
                <a:cubicBezTo>
                  <a:pt x="7550963" y="1984303"/>
                  <a:pt x="7547434" y="1987834"/>
                  <a:pt x="7540374" y="1987834"/>
                </a:cubicBezTo>
                <a:lnTo>
                  <a:pt x="7529782" y="1987834"/>
                </a:lnTo>
                <a:cubicBezTo>
                  <a:pt x="7536842" y="1987834"/>
                  <a:pt x="7538607" y="1989598"/>
                  <a:pt x="7535078" y="1993128"/>
                </a:cubicBezTo>
                <a:cubicBezTo>
                  <a:pt x="7531548" y="1996659"/>
                  <a:pt x="7529782" y="1998424"/>
                  <a:pt x="7529782" y="1998424"/>
                </a:cubicBezTo>
                <a:cubicBezTo>
                  <a:pt x="7529782" y="2005484"/>
                  <a:pt x="7526252" y="2005484"/>
                  <a:pt x="7519192" y="1998424"/>
                </a:cubicBezTo>
                <a:cubicBezTo>
                  <a:pt x="7512130" y="1991363"/>
                  <a:pt x="7508601" y="1987834"/>
                  <a:pt x="7508601" y="1987834"/>
                </a:cubicBezTo>
                <a:lnTo>
                  <a:pt x="7508601" y="1998424"/>
                </a:lnTo>
                <a:cubicBezTo>
                  <a:pt x="7508601" y="1998424"/>
                  <a:pt x="7508601" y="2001954"/>
                  <a:pt x="7508601" y="2009015"/>
                </a:cubicBezTo>
                <a:lnTo>
                  <a:pt x="7498011" y="1998424"/>
                </a:lnTo>
                <a:cubicBezTo>
                  <a:pt x="7490951" y="1991363"/>
                  <a:pt x="7487420" y="1987834"/>
                  <a:pt x="7487420" y="1987834"/>
                </a:cubicBezTo>
                <a:cubicBezTo>
                  <a:pt x="7487420" y="1987834"/>
                  <a:pt x="7489186" y="1986069"/>
                  <a:pt x="7492716" y="1982538"/>
                </a:cubicBezTo>
                <a:cubicBezTo>
                  <a:pt x="7496245" y="1979007"/>
                  <a:pt x="7496245" y="1977242"/>
                  <a:pt x="7492716" y="1977242"/>
                </a:cubicBezTo>
                <a:cubicBezTo>
                  <a:pt x="7489186" y="1977242"/>
                  <a:pt x="7487420" y="1977242"/>
                  <a:pt x="7487420" y="1977242"/>
                </a:cubicBezTo>
                <a:cubicBezTo>
                  <a:pt x="7480360" y="1970184"/>
                  <a:pt x="7480360" y="1966653"/>
                  <a:pt x="7487420" y="1966653"/>
                </a:cubicBezTo>
                <a:lnTo>
                  <a:pt x="7476830" y="1966653"/>
                </a:lnTo>
                <a:lnTo>
                  <a:pt x="7466240" y="1945472"/>
                </a:lnTo>
                <a:cubicBezTo>
                  <a:pt x="7473300" y="1945472"/>
                  <a:pt x="7480360" y="1949002"/>
                  <a:pt x="7487420" y="1956063"/>
                </a:cubicBezTo>
                <a:cubicBezTo>
                  <a:pt x="7494482" y="1963122"/>
                  <a:pt x="7501540" y="1964888"/>
                  <a:pt x="7508601" y="1961357"/>
                </a:cubicBezTo>
                <a:cubicBezTo>
                  <a:pt x="7515663" y="1957828"/>
                  <a:pt x="7515663" y="1952532"/>
                  <a:pt x="7508601" y="1945472"/>
                </a:cubicBezTo>
                <a:lnTo>
                  <a:pt x="7487420" y="1924290"/>
                </a:lnTo>
                <a:cubicBezTo>
                  <a:pt x="7487420" y="1924290"/>
                  <a:pt x="7483890" y="1924290"/>
                  <a:pt x="7476830" y="1924290"/>
                </a:cubicBezTo>
                <a:lnTo>
                  <a:pt x="7466240" y="1924290"/>
                </a:lnTo>
                <a:cubicBezTo>
                  <a:pt x="7459178" y="1924290"/>
                  <a:pt x="7452120" y="1924290"/>
                  <a:pt x="7445059" y="1924290"/>
                </a:cubicBezTo>
                <a:cubicBezTo>
                  <a:pt x="7445059" y="1924290"/>
                  <a:pt x="7441530" y="1926055"/>
                  <a:pt x="7434468" y="1929586"/>
                </a:cubicBezTo>
                <a:cubicBezTo>
                  <a:pt x="7427408" y="1933117"/>
                  <a:pt x="7423878" y="1938411"/>
                  <a:pt x="7423878" y="1945472"/>
                </a:cubicBezTo>
                <a:lnTo>
                  <a:pt x="7413288" y="1956063"/>
                </a:lnTo>
                <a:cubicBezTo>
                  <a:pt x="7420348" y="1956063"/>
                  <a:pt x="7423878" y="1959592"/>
                  <a:pt x="7423878" y="1966653"/>
                </a:cubicBezTo>
                <a:cubicBezTo>
                  <a:pt x="7423878" y="1973713"/>
                  <a:pt x="7415053" y="1977242"/>
                  <a:pt x="7397403" y="1977242"/>
                </a:cubicBezTo>
                <a:cubicBezTo>
                  <a:pt x="7379751" y="1977242"/>
                  <a:pt x="7360336" y="1975478"/>
                  <a:pt x="7339155" y="1971948"/>
                </a:cubicBezTo>
                <a:cubicBezTo>
                  <a:pt x="7317974" y="1968417"/>
                  <a:pt x="7303854" y="1964888"/>
                  <a:pt x="7296793" y="1961357"/>
                </a:cubicBezTo>
                <a:cubicBezTo>
                  <a:pt x="7289732" y="1957828"/>
                  <a:pt x="7284437" y="1956063"/>
                  <a:pt x="7280908" y="1956063"/>
                </a:cubicBezTo>
                <a:cubicBezTo>
                  <a:pt x="7277378" y="1956063"/>
                  <a:pt x="7272082" y="1956063"/>
                  <a:pt x="7265022" y="1956063"/>
                </a:cubicBezTo>
                <a:lnTo>
                  <a:pt x="7265022" y="1966653"/>
                </a:lnTo>
                <a:cubicBezTo>
                  <a:pt x="7279142" y="1966653"/>
                  <a:pt x="7289732" y="1973713"/>
                  <a:pt x="7296793" y="1987834"/>
                </a:cubicBezTo>
                <a:lnTo>
                  <a:pt x="7317974" y="1998424"/>
                </a:lnTo>
                <a:lnTo>
                  <a:pt x="7286203" y="1998424"/>
                </a:lnTo>
                <a:cubicBezTo>
                  <a:pt x="7265022" y="1998424"/>
                  <a:pt x="7254432" y="1994894"/>
                  <a:pt x="7254432" y="1987834"/>
                </a:cubicBezTo>
                <a:cubicBezTo>
                  <a:pt x="7247370" y="1987834"/>
                  <a:pt x="7243841" y="1987834"/>
                  <a:pt x="7243841" y="1987834"/>
                </a:cubicBezTo>
                <a:cubicBezTo>
                  <a:pt x="7243841" y="1987834"/>
                  <a:pt x="7243841" y="1991363"/>
                  <a:pt x="7243841" y="1998424"/>
                </a:cubicBezTo>
                <a:lnTo>
                  <a:pt x="7201480" y="2009015"/>
                </a:lnTo>
                <a:lnTo>
                  <a:pt x="7201480" y="1987834"/>
                </a:lnTo>
                <a:cubicBezTo>
                  <a:pt x="7194418" y="1987834"/>
                  <a:pt x="7187360" y="1986069"/>
                  <a:pt x="7180299" y="1982538"/>
                </a:cubicBezTo>
                <a:cubicBezTo>
                  <a:pt x="7173238" y="1979007"/>
                  <a:pt x="7169708" y="1977242"/>
                  <a:pt x="7169708" y="1977242"/>
                </a:cubicBezTo>
                <a:cubicBezTo>
                  <a:pt x="7169708" y="1977242"/>
                  <a:pt x="7169708" y="1980773"/>
                  <a:pt x="7169708" y="1987834"/>
                </a:cubicBezTo>
                <a:lnTo>
                  <a:pt x="7159118" y="1998424"/>
                </a:lnTo>
                <a:cubicBezTo>
                  <a:pt x="7159118" y="1998424"/>
                  <a:pt x="7157352" y="2000188"/>
                  <a:pt x="7153822" y="2003719"/>
                </a:cubicBezTo>
                <a:cubicBezTo>
                  <a:pt x="7150293" y="2007250"/>
                  <a:pt x="7148526" y="2012544"/>
                  <a:pt x="7148526" y="2019605"/>
                </a:cubicBezTo>
                <a:cubicBezTo>
                  <a:pt x="7148526" y="2033725"/>
                  <a:pt x="7155588" y="2033725"/>
                  <a:pt x="7169708" y="2019605"/>
                </a:cubicBezTo>
                <a:cubicBezTo>
                  <a:pt x="7169708" y="2012544"/>
                  <a:pt x="7173238" y="2012544"/>
                  <a:pt x="7180299" y="2019605"/>
                </a:cubicBezTo>
                <a:cubicBezTo>
                  <a:pt x="7187360" y="2026665"/>
                  <a:pt x="7190889" y="2026665"/>
                  <a:pt x="7190889" y="2019605"/>
                </a:cubicBezTo>
                <a:cubicBezTo>
                  <a:pt x="7197949" y="2019605"/>
                  <a:pt x="7201480" y="2021369"/>
                  <a:pt x="7201480" y="2024900"/>
                </a:cubicBezTo>
                <a:cubicBezTo>
                  <a:pt x="7201480" y="2028430"/>
                  <a:pt x="7205010" y="2030194"/>
                  <a:pt x="7212070" y="2030194"/>
                </a:cubicBezTo>
                <a:cubicBezTo>
                  <a:pt x="7212070" y="2044315"/>
                  <a:pt x="7226190" y="2044315"/>
                  <a:pt x="7254432" y="2030194"/>
                </a:cubicBezTo>
                <a:lnTo>
                  <a:pt x="7265022" y="2030194"/>
                </a:lnTo>
                <a:lnTo>
                  <a:pt x="7265022" y="2040786"/>
                </a:lnTo>
                <a:lnTo>
                  <a:pt x="7286203" y="2030194"/>
                </a:lnTo>
                <a:lnTo>
                  <a:pt x="7292822" y="2030194"/>
                </a:lnTo>
                <a:cubicBezTo>
                  <a:pt x="7295470" y="2030194"/>
                  <a:pt x="7296793" y="2030194"/>
                  <a:pt x="7296793" y="2030194"/>
                </a:cubicBezTo>
                <a:lnTo>
                  <a:pt x="7265022" y="2051376"/>
                </a:lnTo>
                <a:cubicBezTo>
                  <a:pt x="7250902" y="2051376"/>
                  <a:pt x="7243841" y="2054906"/>
                  <a:pt x="7243841" y="2061967"/>
                </a:cubicBezTo>
                <a:lnTo>
                  <a:pt x="7243841" y="2072557"/>
                </a:lnTo>
                <a:lnTo>
                  <a:pt x="7275612" y="2093738"/>
                </a:lnTo>
                <a:cubicBezTo>
                  <a:pt x="7289732" y="2093738"/>
                  <a:pt x="7300322" y="2097267"/>
                  <a:pt x="7307384" y="2104328"/>
                </a:cubicBezTo>
                <a:cubicBezTo>
                  <a:pt x="7314444" y="2104328"/>
                  <a:pt x="7317974" y="2104328"/>
                  <a:pt x="7317974" y="2104328"/>
                </a:cubicBezTo>
                <a:cubicBezTo>
                  <a:pt x="7317974" y="2104328"/>
                  <a:pt x="7321504" y="2104328"/>
                  <a:pt x="7328564" y="2104328"/>
                </a:cubicBezTo>
                <a:cubicBezTo>
                  <a:pt x="7328564" y="2104328"/>
                  <a:pt x="7330330" y="2107858"/>
                  <a:pt x="7333860" y="2114919"/>
                </a:cubicBezTo>
                <a:cubicBezTo>
                  <a:pt x="7337389" y="2121978"/>
                  <a:pt x="7335626" y="2125509"/>
                  <a:pt x="7328564" y="2125509"/>
                </a:cubicBezTo>
                <a:lnTo>
                  <a:pt x="7307384" y="2125509"/>
                </a:lnTo>
                <a:cubicBezTo>
                  <a:pt x="7300322" y="2132569"/>
                  <a:pt x="7293264" y="2136099"/>
                  <a:pt x="7286203" y="2136099"/>
                </a:cubicBezTo>
                <a:lnTo>
                  <a:pt x="7286203" y="2125509"/>
                </a:lnTo>
                <a:lnTo>
                  <a:pt x="7275612" y="2114919"/>
                </a:lnTo>
                <a:cubicBezTo>
                  <a:pt x="7268552" y="2114919"/>
                  <a:pt x="7266788" y="2118448"/>
                  <a:pt x="7270318" y="2125509"/>
                </a:cubicBezTo>
                <a:cubicBezTo>
                  <a:pt x="7273847" y="2132569"/>
                  <a:pt x="7272082" y="2136099"/>
                  <a:pt x="7265022" y="2136099"/>
                </a:cubicBezTo>
                <a:cubicBezTo>
                  <a:pt x="7265022" y="2129040"/>
                  <a:pt x="7259726" y="2123744"/>
                  <a:pt x="7249136" y="2120213"/>
                </a:cubicBezTo>
                <a:cubicBezTo>
                  <a:pt x="7238546" y="2116684"/>
                  <a:pt x="7231485" y="2113154"/>
                  <a:pt x="7227956" y="2109623"/>
                </a:cubicBezTo>
                <a:cubicBezTo>
                  <a:pt x="7224426" y="2106092"/>
                  <a:pt x="7222660" y="2104328"/>
                  <a:pt x="7222660" y="2104328"/>
                </a:cubicBezTo>
                <a:lnTo>
                  <a:pt x="7201480" y="2104328"/>
                </a:lnTo>
                <a:lnTo>
                  <a:pt x="7148526" y="2093738"/>
                </a:lnTo>
                <a:lnTo>
                  <a:pt x="7132641" y="2093738"/>
                </a:lnTo>
                <a:cubicBezTo>
                  <a:pt x="7136170" y="2093738"/>
                  <a:pt x="7137937" y="2091973"/>
                  <a:pt x="7137937" y="2088442"/>
                </a:cubicBezTo>
                <a:cubicBezTo>
                  <a:pt x="7137937" y="2084911"/>
                  <a:pt x="7136170" y="2081382"/>
                  <a:pt x="7132641" y="2077852"/>
                </a:cubicBezTo>
                <a:cubicBezTo>
                  <a:pt x="7129112" y="2074321"/>
                  <a:pt x="7125581" y="2074321"/>
                  <a:pt x="7122052" y="2077852"/>
                </a:cubicBezTo>
                <a:cubicBezTo>
                  <a:pt x="7118522" y="2081382"/>
                  <a:pt x="7118522" y="2084911"/>
                  <a:pt x="7122052" y="2088442"/>
                </a:cubicBezTo>
                <a:cubicBezTo>
                  <a:pt x="7125581" y="2091973"/>
                  <a:pt x="7129112" y="2093738"/>
                  <a:pt x="7132641" y="2093738"/>
                </a:cubicBezTo>
                <a:lnTo>
                  <a:pt x="7111462" y="2093738"/>
                </a:lnTo>
                <a:cubicBezTo>
                  <a:pt x="7100870" y="2093738"/>
                  <a:pt x="7095574" y="2095502"/>
                  <a:pt x="7095574" y="2099033"/>
                </a:cubicBezTo>
                <a:cubicBezTo>
                  <a:pt x="7095574" y="2102563"/>
                  <a:pt x="7093810" y="2104328"/>
                  <a:pt x="7090280" y="2104328"/>
                </a:cubicBezTo>
                <a:cubicBezTo>
                  <a:pt x="7086751" y="2104328"/>
                  <a:pt x="7081456" y="2104328"/>
                  <a:pt x="7074395" y="2104328"/>
                </a:cubicBezTo>
                <a:lnTo>
                  <a:pt x="7063804" y="2104328"/>
                </a:lnTo>
                <a:lnTo>
                  <a:pt x="7063804" y="2114919"/>
                </a:lnTo>
                <a:cubicBezTo>
                  <a:pt x="7056744" y="2114919"/>
                  <a:pt x="7053214" y="2111388"/>
                  <a:pt x="7053214" y="2104328"/>
                </a:cubicBezTo>
                <a:cubicBezTo>
                  <a:pt x="7053214" y="2090207"/>
                  <a:pt x="7056744" y="2086677"/>
                  <a:pt x="7063804" y="2093738"/>
                </a:cubicBezTo>
                <a:cubicBezTo>
                  <a:pt x="7070866" y="2093738"/>
                  <a:pt x="7076160" y="2091973"/>
                  <a:pt x="7079689" y="2088442"/>
                </a:cubicBezTo>
                <a:cubicBezTo>
                  <a:pt x="7083218" y="2084911"/>
                  <a:pt x="7081456" y="2083146"/>
                  <a:pt x="7074395" y="2083146"/>
                </a:cubicBezTo>
                <a:cubicBezTo>
                  <a:pt x="7067333" y="2083146"/>
                  <a:pt x="7063804" y="2083146"/>
                  <a:pt x="7063804" y="2083146"/>
                </a:cubicBezTo>
                <a:cubicBezTo>
                  <a:pt x="7063804" y="2076088"/>
                  <a:pt x="7062039" y="2072557"/>
                  <a:pt x="7058510" y="2072557"/>
                </a:cubicBezTo>
                <a:cubicBezTo>
                  <a:pt x="7054978" y="2072557"/>
                  <a:pt x="7051448" y="2072557"/>
                  <a:pt x="7047918" y="2072557"/>
                </a:cubicBezTo>
                <a:cubicBezTo>
                  <a:pt x="7044389" y="2072557"/>
                  <a:pt x="7040858" y="2074321"/>
                  <a:pt x="7037328" y="2077852"/>
                </a:cubicBezTo>
                <a:cubicBezTo>
                  <a:pt x="7033799" y="2081382"/>
                  <a:pt x="7028504" y="2083146"/>
                  <a:pt x="7021443" y="2083146"/>
                </a:cubicBezTo>
                <a:cubicBezTo>
                  <a:pt x="7014381" y="2083146"/>
                  <a:pt x="7010852" y="2083146"/>
                  <a:pt x="7010852" y="2083146"/>
                </a:cubicBezTo>
                <a:cubicBezTo>
                  <a:pt x="7010852" y="2090207"/>
                  <a:pt x="7000262" y="2093738"/>
                  <a:pt x="6979081" y="2093738"/>
                </a:cubicBezTo>
                <a:lnTo>
                  <a:pt x="6968491" y="2093738"/>
                </a:lnTo>
                <a:cubicBezTo>
                  <a:pt x="6968491" y="2086677"/>
                  <a:pt x="6966725" y="2083146"/>
                  <a:pt x="6963196" y="2083146"/>
                </a:cubicBezTo>
                <a:cubicBezTo>
                  <a:pt x="6959666" y="2083146"/>
                  <a:pt x="6957900" y="2083146"/>
                  <a:pt x="6957900" y="2083146"/>
                </a:cubicBezTo>
                <a:cubicBezTo>
                  <a:pt x="6943780" y="2083146"/>
                  <a:pt x="6936718" y="2083146"/>
                  <a:pt x="6936718" y="2083146"/>
                </a:cubicBezTo>
                <a:cubicBezTo>
                  <a:pt x="6936718" y="2076088"/>
                  <a:pt x="6934954" y="2072557"/>
                  <a:pt x="6931424" y="2072557"/>
                </a:cubicBezTo>
                <a:cubicBezTo>
                  <a:pt x="6927895" y="2072557"/>
                  <a:pt x="6926129" y="2072557"/>
                  <a:pt x="6926129" y="2072557"/>
                </a:cubicBezTo>
                <a:lnTo>
                  <a:pt x="6894358" y="2072557"/>
                </a:lnTo>
                <a:cubicBezTo>
                  <a:pt x="6894358" y="2065496"/>
                  <a:pt x="6890828" y="2061967"/>
                  <a:pt x="6883766" y="2061967"/>
                </a:cubicBezTo>
                <a:cubicBezTo>
                  <a:pt x="6876706" y="2061967"/>
                  <a:pt x="6873177" y="2058436"/>
                  <a:pt x="6873177" y="2051376"/>
                </a:cubicBezTo>
                <a:cubicBezTo>
                  <a:pt x="6873177" y="2051376"/>
                  <a:pt x="6871410" y="2051376"/>
                  <a:pt x="6867881" y="2051376"/>
                </a:cubicBezTo>
                <a:cubicBezTo>
                  <a:pt x="6864352" y="2051376"/>
                  <a:pt x="6859056" y="2051376"/>
                  <a:pt x="6851996" y="2051376"/>
                </a:cubicBezTo>
                <a:lnTo>
                  <a:pt x="6820224" y="2051376"/>
                </a:lnTo>
                <a:cubicBezTo>
                  <a:pt x="6813164" y="2044315"/>
                  <a:pt x="6799044" y="2037255"/>
                  <a:pt x="6777862" y="2030194"/>
                </a:cubicBezTo>
                <a:cubicBezTo>
                  <a:pt x="6770802" y="2030194"/>
                  <a:pt x="6761977" y="2030194"/>
                  <a:pt x="6751387" y="2030194"/>
                </a:cubicBezTo>
                <a:cubicBezTo>
                  <a:pt x="6740796" y="2030194"/>
                  <a:pt x="6730206" y="2028430"/>
                  <a:pt x="6719616" y="2024900"/>
                </a:cubicBezTo>
                <a:cubicBezTo>
                  <a:pt x="6709025" y="2021369"/>
                  <a:pt x="6700200" y="2019605"/>
                  <a:pt x="6693140" y="2019605"/>
                </a:cubicBezTo>
                <a:lnTo>
                  <a:pt x="6693140" y="2030194"/>
                </a:lnTo>
                <a:cubicBezTo>
                  <a:pt x="6714320" y="2044315"/>
                  <a:pt x="6728440" y="2047846"/>
                  <a:pt x="6735502" y="2040786"/>
                </a:cubicBezTo>
                <a:lnTo>
                  <a:pt x="6746092" y="2040786"/>
                </a:lnTo>
                <a:cubicBezTo>
                  <a:pt x="6753152" y="2047846"/>
                  <a:pt x="6754916" y="2051376"/>
                  <a:pt x="6751387" y="2051376"/>
                </a:cubicBezTo>
                <a:cubicBezTo>
                  <a:pt x="6747858" y="2051376"/>
                  <a:pt x="6739032" y="2051376"/>
                  <a:pt x="6724910" y="2051376"/>
                </a:cubicBezTo>
                <a:cubicBezTo>
                  <a:pt x="6703730" y="2051376"/>
                  <a:pt x="6686079" y="2051376"/>
                  <a:pt x="6671958" y="2051376"/>
                </a:cubicBezTo>
                <a:lnTo>
                  <a:pt x="6661368" y="2030194"/>
                </a:lnTo>
                <a:lnTo>
                  <a:pt x="6650778" y="2030194"/>
                </a:lnTo>
                <a:cubicBezTo>
                  <a:pt x="6643717" y="2030194"/>
                  <a:pt x="6640188" y="2033725"/>
                  <a:pt x="6640188" y="2040786"/>
                </a:cubicBezTo>
                <a:lnTo>
                  <a:pt x="6640188" y="2035490"/>
                </a:lnTo>
                <a:cubicBezTo>
                  <a:pt x="6640188" y="2031959"/>
                  <a:pt x="6640188" y="2030194"/>
                  <a:pt x="6640188" y="2030194"/>
                </a:cubicBezTo>
                <a:cubicBezTo>
                  <a:pt x="6640188" y="2009015"/>
                  <a:pt x="6633127" y="1998424"/>
                  <a:pt x="6619006" y="1998424"/>
                </a:cubicBezTo>
                <a:lnTo>
                  <a:pt x="6576646" y="1987834"/>
                </a:lnTo>
                <a:cubicBezTo>
                  <a:pt x="6583706" y="1987834"/>
                  <a:pt x="6589002" y="1984303"/>
                  <a:pt x="6592531" y="1977242"/>
                </a:cubicBezTo>
                <a:cubicBezTo>
                  <a:pt x="6596060" y="1970184"/>
                  <a:pt x="6594296" y="1966653"/>
                  <a:pt x="6587236" y="1966653"/>
                </a:cubicBezTo>
                <a:lnTo>
                  <a:pt x="6576646" y="1966653"/>
                </a:lnTo>
                <a:lnTo>
                  <a:pt x="6513102" y="1956063"/>
                </a:lnTo>
                <a:lnTo>
                  <a:pt x="6502512" y="1956063"/>
                </a:lnTo>
                <a:cubicBezTo>
                  <a:pt x="6502512" y="1963122"/>
                  <a:pt x="6498983" y="1966653"/>
                  <a:pt x="6491922" y="1966653"/>
                </a:cubicBezTo>
                <a:cubicBezTo>
                  <a:pt x="6484861" y="1966653"/>
                  <a:pt x="6484861" y="1963122"/>
                  <a:pt x="6491922" y="1956063"/>
                </a:cubicBezTo>
                <a:lnTo>
                  <a:pt x="6481332" y="1945472"/>
                </a:lnTo>
                <a:cubicBezTo>
                  <a:pt x="6474271" y="1945472"/>
                  <a:pt x="6470740" y="1945472"/>
                  <a:pt x="6470740" y="1945472"/>
                </a:cubicBezTo>
                <a:cubicBezTo>
                  <a:pt x="6470740" y="1945472"/>
                  <a:pt x="6470740" y="1943707"/>
                  <a:pt x="6470740" y="1940176"/>
                </a:cubicBezTo>
                <a:cubicBezTo>
                  <a:pt x="6470740" y="1936646"/>
                  <a:pt x="6467211" y="1938411"/>
                  <a:pt x="6460150" y="1945472"/>
                </a:cubicBezTo>
                <a:cubicBezTo>
                  <a:pt x="6460150" y="1945472"/>
                  <a:pt x="6463680" y="1947236"/>
                  <a:pt x="6470740" y="1950767"/>
                </a:cubicBezTo>
                <a:cubicBezTo>
                  <a:pt x="6477802" y="1954297"/>
                  <a:pt x="6477802" y="1959592"/>
                  <a:pt x="6470740" y="1966653"/>
                </a:cubicBezTo>
                <a:cubicBezTo>
                  <a:pt x="6470740" y="1959592"/>
                  <a:pt x="6463680" y="1956063"/>
                  <a:pt x="6449560" y="1956063"/>
                </a:cubicBezTo>
                <a:lnTo>
                  <a:pt x="6438970" y="1945472"/>
                </a:lnTo>
                <a:cubicBezTo>
                  <a:pt x="6446031" y="1945472"/>
                  <a:pt x="6446031" y="1941941"/>
                  <a:pt x="6438970" y="1934882"/>
                </a:cubicBezTo>
                <a:cubicBezTo>
                  <a:pt x="6424850" y="1927821"/>
                  <a:pt x="6414259" y="1931351"/>
                  <a:pt x="6407198" y="1945472"/>
                </a:cubicBezTo>
                <a:cubicBezTo>
                  <a:pt x="6407198" y="1952532"/>
                  <a:pt x="6401903" y="1952532"/>
                  <a:pt x="6391313" y="1945472"/>
                </a:cubicBezTo>
                <a:cubicBezTo>
                  <a:pt x="6380723" y="1938411"/>
                  <a:pt x="6375428" y="1931351"/>
                  <a:pt x="6375428" y="1924290"/>
                </a:cubicBezTo>
                <a:lnTo>
                  <a:pt x="6333066" y="1934882"/>
                </a:lnTo>
                <a:lnTo>
                  <a:pt x="6343656" y="1945472"/>
                </a:lnTo>
                <a:lnTo>
                  <a:pt x="6354246" y="1934882"/>
                </a:lnTo>
                <a:cubicBezTo>
                  <a:pt x="6361306" y="1934882"/>
                  <a:pt x="6368367" y="1934882"/>
                  <a:pt x="6375428" y="1934882"/>
                </a:cubicBezTo>
                <a:lnTo>
                  <a:pt x="6375428" y="1945472"/>
                </a:lnTo>
                <a:cubicBezTo>
                  <a:pt x="6375428" y="1952532"/>
                  <a:pt x="6378957" y="1956063"/>
                  <a:pt x="6386018" y="1956063"/>
                </a:cubicBezTo>
                <a:cubicBezTo>
                  <a:pt x="6400138" y="1963122"/>
                  <a:pt x="6403669" y="1970184"/>
                  <a:pt x="6396608" y="1977242"/>
                </a:cubicBezTo>
                <a:lnTo>
                  <a:pt x="6364836" y="1977242"/>
                </a:lnTo>
                <a:lnTo>
                  <a:pt x="6311884" y="1966653"/>
                </a:lnTo>
                <a:cubicBezTo>
                  <a:pt x="6311884" y="1959592"/>
                  <a:pt x="6306590" y="1954297"/>
                  <a:pt x="6295998" y="1950767"/>
                </a:cubicBezTo>
                <a:cubicBezTo>
                  <a:pt x="6285409" y="1947236"/>
                  <a:pt x="6276584" y="1949002"/>
                  <a:pt x="6269524" y="1956063"/>
                </a:cubicBezTo>
                <a:lnTo>
                  <a:pt x="6311884" y="1977242"/>
                </a:lnTo>
                <a:cubicBezTo>
                  <a:pt x="6318946" y="1977242"/>
                  <a:pt x="6322476" y="1977242"/>
                  <a:pt x="6322476" y="1977242"/>
                </a:cubicBezTo>
                <a:cubicBezTo>
                  <a:pt x="6322476" y="1977242"/>
                  <a:pt x="6326005" y="1977242"/>
                  <a:pt x="6333066" y="1977242"/>
                </a:cubicBezTo>
                <a:cubicBezTo>
                  <a:pt x="6347186" y="1991363"/>
                  <a:pt x="6357776" y="1998424"/>
                  <a:pt x="6364836" y="1998424"/>
                </a:cubicBezTo>
                <a:lnTo>
                  <a:pt x="6375428" y="1998424"/>
                </a:lnTo>
                <a:lnTo>
                  <a:pt x="6386018" y="2009015"/>
                </a:lnTo>
                <a:cubicBezTo>
                  <a:pt x="6393079" y="2009015"/>
                  <a:pt x="6400138" y="2009015"/>
                  <a:pt x="6407198" y="2009015"/>
                </a:cubicBezTo>
                <a:cubicBezTo>
                  <a:pt x="6414259" y="2009015"/>
                  <a:pt x="6417788" y="2012544"/>
                  <a:pt x="6417788" y="2019605"/>
                </a:cubicBezTo>
                <a:lnTo>
                  <a:pt x="6446030" y="2026665"/>
                </a:lnTo>
                <a:lnTo>
                  <a:pt x="6438970" y="2019605"/>
                </a:lnTo>
                <a:cubicBezTo>
                  <a:pt x="6438970" y="2019605"/>
                  <a:pt x="6444265" y="2019605"/>
                  <a:pt x="6454855" y="2019605"/>
                </a:cubicBezTo>
                <a:cubicBezTo>
                  <a:pt x="6465446" y="2019605"/>
                  <a:pt x="6470740" y="2023136"/>
                  <a:pt x="6470740" y="2030194"/>
                </a:cubicBezTo>
                <a:lnTo>
                  <a:pt x="6460150" y="2030194"/>
                </a:lnTo>
                <a:cubicBezTo>
                  <a:pt x="6474271" y="2030194"/>
                  <a:pt x="6483098" y="2033725"/>
                  <a:pt x="6486627" y="2040786"/>
                </a:cubicBezTo>
                <a:cubicBezTo>
                  <a:pt x="6490156" y="2047846"/>
                  <a:pt x="6491922" y="2051376"/>
                  <a:pt x="6491922" y="2051376"/>
                </a:cubicBezTo>
                <a:lnTo>
                  <a:pt x="6491922" y="2040786"/>
                </a:lnTo>
                <a:lnTo>
                  <a:pt x="6513102" y="2040786"/>
                </a:lnTo>
                <a:lnTo>
                  <a:pt x="6513102" y="2051376"/>
                </a:lnTo>
                <a:lnTo>
                  <a:pt x="6513102" y="2061967"/>
                </a:lnTo>
                <a:cubicBezTo>
                  <a:pt x="6513102" y="2061967"/>
                  <a:pt x="6527223" y="2065496"/>
                  <a:pt x="6555464" y="2072557"/>
                </a:cubicBezTo>
                <a:lnTo>
                  <a:pt x="6608416" y="2083146"/>
                </a:lnTo>
                <a:lnTo>
                  <a:pt x="6597826" y="2072557"/>
                </a:lnTo>
                <a:lnTo>
                  <a:pt x="6597826" y="2061967"/>
                </a:lnTo>
                <a:cubicBezTo>
                  <a:pt x="6597826" y="2069026"/>
                  <a:pt x="6604887" y="2072557"/>
                  <a:pt x="6619006" y="2072557"/>
                </a:cubicBezTo>
                <a:lnTo>
                  <a:pt x="6640188" y="2093738"/>
                </a:lnTo>
                <a:lnTo>
                  <a:pt x="6650778" y="2093738"/>
                </a:lnTo>
                <a:cubicBezTo>
                  <a:pt x="6650778" y="2093738"/>
                  <a:pt x="6656073" y="2095502"/>
                  <a:pt x="6666664" y="2099033"/>
                </a:cubicBezTo>
                <a:cubicBezTo>
                  <a:pt x="6677254" y="2102563"/>
                  <a:pt x="6686079" y="2106092"/>
                  <a:pt x="6693140" y="2109623"/>
                </a:cubicBezTo>
                <a:cubicBezTo>
                  <a:pt x="6700200" y="2113154"/>
                  <a:pt x="6709025" y="2116684"/>
                  <a:pt x="6719616" y="2120213"/>
                </a:cubicBezTo>
                <a:cubicBezTo>
                  <a:pt x="6730206" y="2123744"/>
                  <a:pt x="6735502" y="2125509"/>
                  <a:pt x="6735502" y="2125509"/>
                </a:cubicBezTo>
                <a:cubicBezTo>
                  <a:pt x="6749621" y="2125509"/>
                  <a:pt x="6760212" y="2125509"/>
                  <a:pt x="6767272" y="2125509"/>
                </a:cubicBezTo>
                <a:lnTo>
                  <a:pt x="6777862" y="2136099"/>
                </a:lnTo>
                <a:lnTo>
                  <a:pt x="6756682" y="2136099"/>
                </a:lnTo>
                <a:lnTo>
                  <a:pt x="6767272" y="2146690"/>
                </a:lnTo>
                <a:cubicBezTo>
                  <a:pt x="6781392" y="2153750"/>
                  <a:pt x="6791984" y="2157280"/>
                  <a:pt x="6799044" y="2157280"/>
                </a:cubicBezTo>
                <a:lnTo>
                  <a:pt x="6799044" y="2146690"/>
                </a:lnTo>
                <a:lnTo>
                  <a:pt x="6809634" y="2136099"/>
                </a:lnTo>
                <a:cubicBezTo>
                  <a:pt x="6816696" y="2136099"/>
                  <a:pt x="6820224" y="2136099"/>
                  <a:pt x="6820224" y="2136099"/>
                </a:cubicBezTo>
                <a:lnTo>
                  <a:pt x="6830814" y="2136099"/>
                </a:lnTo>
                <a:cubicBezTo>
                  <a:pt x="6830814" y="2143159"/>
                  <a:pt x="6830814" y="2146690"/>
                  <a:pt x="6830814" y="2146690"/>
                </a:cubicBezTo>
                <a:cubicBezTo>
                  <a:pt x="6837876" y="2146690"/>
                  <a:pt x="6837876" y="2150221"/>
                  <a:pt x="6830814" y="2157280"/>
                </a:cubicBezTo>
                <a:cubicBezTo>
                  <a:pt x="6830814" y="2164340"/>
                  <a:pt x="6844936" y="2171400"/>
                  <a:pt x="6873177" y="2178461"/>
                </a:cubicBezTo>
                <a:cubicBezTo>
                  <a:pt x="6880237" y="2178461"/>
                  <a:pt x="6885532" y="2178461"/>
                  <a:pt x="6889062" y="2178461"/>
                </a:cubicBezTo>
                <a:cubicBezTo>
                  <a:pt x="6892592" y="2178461"/>
                  <a:pt x="6894358" y="2174930"/>
                  <a:pt x="6894358" y="2167871"/>
                </a:cubicBezTo>
                <a:lnTo>
                  <a:pt x="6915539" y="2167871"/>
                </a:lnTo>
                <a:cubicBezTo>
                  <a:pt x="6936718" y="2174930"/>
                  <a:pt x="6950840" y="2178461"/>
                  <a:pt x="6957900" y="2178461"/>
                </a:cubicBezTo>
                <a:lnTo>
                  <a:pt x="6968491" y="2178461"/>
                </a:lnTo>
                <a:lnTo>
                  <a:pt x="6968491" y="2189051"/>
                </a:lnTo>
                <a:cubicBezTo>
                  <a:pt x="6975552" y="2196111"/>
                  <a:pt x="6980847" y="2197877"/>
                  <a:pt x="6984376" y="2194346"/>
                </a:cubicBezTo>
                <a:cubicBezTo>
                  <a:pt x="6987906" y="2190817"/>
                  <a:pt x="6991437" y="2189051"/>
                  <a:pt x="6994966" y="2189051"/>
                </a:cubicBezTo>
                <a:cubicBezTo>
                  <a:pt x="6998496" y="2189051"/>
                  <a:pt x="7000262" y="2190817"/>
                  <a:pt x="7000262" y="2194346"/>
                </a:cubicBezTo>
                <a:cubicBezTo>
                  <a:pt x="7000262" y="2197877"/>
                  <a:pt x="7000262" y="2199642"/>
                  <a:pt x="7000262" y="2199642"/>
                </a:cubicBezTo>
                <a:cubicBezTo>
                  <a:pt x="6993200" y="2199642"/>
                  <a:pt x="6989670" y="2199642"/>
                  <a:pt x="6989670" y="2199642"/>
                </a:cubicBezTo>
                <a:cubicBezTo>
                  <a:pt x="6989670" y="2199642"/>
                  <a:pt x="6989670" y="2203173"/>
                  <a:pt x="6989670" y="2210232"/>
                </a:cubicBezTo>
                <a:cubicBezTo>
                  <a:pt x="6996732" y="2210232"/>
                  <a:pt x="7002026" y="2208467"/>
                  <a:pt x="7005558" y="2204937"/>
                </a:cubicBezTo>
                <a:cubicBezTo>
                  <a:pt x="7009087" y="2201407"/>
                  <a:pt x="7017914" y="2199642"/>
                  <a:pt x="7032033" y="2199642"/>
                </a:cubicBezTo>
                <a:cubicBezTo>
                  <a:pt x="7039093" y="2199642"/>
                  <a:pt x="7046154" y="2201407"/>
                  <a:pt x="7053214" y="2204937"/>
                </a:cubicBezTo>
                <a:cubicBezTo>
                  <a:pt x="7060274" y="2208467"/>
                  <a:pt x="7067333" y="2210232"/>
                  <a:pt x="7074395" y="2210232"/>
                </a:cubicBezTo>
                <a:lnTo>
                  <a:pt x="7084985" y="2220823"/>
                </a:lnTo>
                <a:cubicBezTo>
                  <a:pt x="7092045" y="2220823"/>
                  <a:pt x="7097341" y="2219058"/>
                  <a:pt x="7100870" y="2215527"/>
                </a:cubicBezTo>
                <a:cubicBezTo>
                  <a:pt x="7104400" y="2211996"/>
                  <a:pt x="7109696" y="2213763"/>
                  <a:pt x="7116756" y="2220823"/>
                </a:cubicBezTo>
                <a:cubicBezTo>
                  <a:pt x="7130876" y="2220823"/>
                  <a:pt x="7141466" y="2220823"/>
                  <a:pt x="7148526" y="2220823"/>
                </a:cubicBezTo>
                <a:cubicBezTo>
                  <a:pt x="7155588" y="2220823"/>
                  <a:pt x="7162648" y="2224352"/>
                  <a:pt x="7169708" y="2231413"/>
                </a:cubicBezTo>
                <a:cubicBezTo>
                  <a:pt x="7183828" y="2231413"/>
                  <a:pt x="7190889" y="2231413"/>
                  <a:pt x="7190889" y="2231413"/>
                </a:cubicBezTo>
                <a:lnTo>
                  <a:pt x="7201480" y="2242004"/>
                </a:lnTo>
                <a:cubicBezTo>
                  <a:pt x="7215600" y="2242004"/>
                  <a:pt x="7224426" y="2243769"/>
                  <a:pt x="7227956" y="2247298"/>
                </a:cubicBezTo>
                <a:cubicBezTo>
                  <a:pt x="7231485" y="2250829"/>
                  <a:pt x="7240312" y="2252594"/>
                  <a:pt x="7254432" y="2252594"/>
                </a:cubicBezTo>
                <a:lnTo>
                  <a:pt x="7254432" y="2263184"/>
                </a:lnTo>
                <a:cubicBezTo>
                  <a:pt x="7261492" y="2263184"/>
                  <a:pt x="7265022" y="2266715"/>
                  <a:pt x="7265022" y="2273775"/>
                </a:cubicBezTo>
                <a:cubicBezTo>
                  <a:pt x="7265022" y="2280834"/>
                  <a:pt x="7252666" y="2284365"/>
                  <a:pt x="7227956" y="2284365"/>
                </a:cubicBezTo>
                <a:cubicBezTo>
                  <a:pt x="7203245" y="2284365"/>
                  <a:pt x="7187360" y="2284365"/>
                  <a:pt x="7180299" y="2284365"/>
                </a:cubicBezTo>
                <a:cubicBezTo>
                  <a:pt x="7173238" y="2284365"/>
                  <a:pt x="7166178" y="2284365"/>
                  <a:pt x="7159118" y="2284365"/>
                </a:cubicBezTo>
                <a:cubicBezTo>
                  <a:pt x="7152058" y="2284365"/>
                  <a:pt x="7144997" y="2284365"/>
                  <a:pt x="7137937" y="2284365"/>
                </a:cubicBezTo>
                <a:lnTo>
                  <a:pt x="7169708" y="2294956"/>
                </a:lnTo>
                <a:cubicBezTo>
                  <a:pt x="7205010" y="2294956"/>
                  <a:pt x="7222660" y="2294956"/>
                  <a:pt x="7222660" y="2294956"/>
                </a:cubicBezTo>
                <a:lnTo>
                  <a:pt x="7222660" y="2305546"/>
                </a:lnTo>
                <a:lnTo>
                  <a:pt x="7233251" y="2316136"/>
                </a:lnTo>
                <a:lnTo>
                  <a:pt x="7254432" y="2326727"/>
                </a:lnTo>
                <a:lnTo>
                  <a:pt x="7243841" y="2326727"/>
                </a:lnTo>
                <a:lnTo>
                  <a:pt x="7233251" y="2326727"/>
                </a:lnTo>
                <a:cubicBezTo>
                  <a:pt x="7240312" y="2326727"/>
                  <a:pt x="7240312" y="2330256"/>
                  <a:pt x="7233251" y="2337317"/>
                </a:cubicBezTo>
                <a:lnTo>
                  <a:pt x="7212070" y="2326727"/>
                </a:lnTo>
                <a:lnTo>
                  <a:pt x="7212070" y="2321431"/>
                </a:lnTo>
                <a:cubicBezTo>
                  <a:pt x="7212070" y="2324962"/>
                  <a:pt x="7208540" y="2326727"/>
                  <a:pt x="7201480" y="2326727"/>
                </a:cubicBezTo>
                <a:lnTo>
                  <a:pt x="7190889" y="2326727"/>
                </a:lnTo>
                <a:lnTo>
                  <a:pt x="7159118" y="2316136"/>
                </a:lnTo>
                <a:lnTo>
                  <a:pt x="7084985" y="2294956"/>
                </a:lnTo>
                <a:cubicBezTo>
                  <a:pt x="7070866" y="2294956"/>
                  <a:pt x="7060274" y="2291425"/>
                  <a:pt x="7053214" y="2284365"/>
                </a:cubicBezTo>
                <a:cubicBezTo>
                  <a:pt x="7046154" y="2277304"/>
                  <a:pt x="7042622" y="2273775"/>
                  <a:pt x="7042622" y="2273775"/>
                </a:cubicBezTo>
                <a:cubicBezTo>
                  <a:pt x="7042622" y="2273775"/>
                  <a:pt x="7046154" y="2270244"/>
                  <a:pt x="7053214" y="2263184"/>
                </a:cubicBezTo>
                <a:lnTo>
                  <a:pt x="7063804" y="2252594"/>
                </a:lnTo>
                <a:cubicBezTo>
                  <a:pt x="7063804" y="2252594"/>
                  <a:pt x="7063804" y="2256125"/>
                  <a:pt x="7063804" y="2263184"/>
                </a:cubicBezTo>
                <a:cubicBezTo>
                  <a:pt x="7063804" y="2270244"/>
                  <a:pt x="7067333" y="2273775"/>
                  <a:pt x="7074395" y="2273775"/>
                </a:cubicBezTo>
                <a:cubicBezTo>
                  <a:pt x="7081456" y="2280834"/>
                  <a:pt x="7088514" y="2284365"/>
                  <a:pt x="7095574" y="2284365"/>
                </a:cubicBezTo>
                <a:cubicBezTo>
                  <a:pt x="7102636" y="2284365"/>
                  <a:pt x="7109696" y="2280834"/>
                  <a:pt x="7116756" y="2273775"/>
                </a:cubicBezTo>
                <a:lnTo>
                  <a:pt x="7127347" y="2263184"/>
                </a:lnTo>
                <a:cubicBezTo>
                  <a:pt x="7120285" y="2263184"/>
                  <a:pt x="7113226" y="2263184"/>
                  <a:pt x="7106166" y="2263184"/>
                </a:cubicBezTo>
                <a:cubicBezTo>
                  <a:pt x="7077924" y="2256125"/>
                  <a:pt x="7063804" y="2249063"/>
                  <a:pt x="7063804" y="2242004"/>
                </a:cubicBezTo>
                <a:lnTo>
                  <a:pt x="7042622" y="2231413"/>
                </a:lnTo>
                <a:lnTo>
                  <a:pt x="7042622" y="2242004"/>
                </a:lnTo>
                <a:lnTo>
                  <a:pt x="7021443" y="2242004"/>
                </a:lnTo>
                <a:cubicBezTo>
                  <a:pt x="7014381" y="2242004"/>
                  <a:pt x="7007322" y="2242004"/>
                  <a:pt x="7000262" y="2242004"/>
                </a:cubicBezTo>
                <a:cubicBezTo>
                  <a:pt x="7000262" y="2249063"/>
                  <a:pt x="7007322" y="2256125"/>
                  <a:pt x="7021443" y="2263184"/>
                </a:cubicBezTo>
                <a:lnTo>
                  <a:pt x="7010852" y="2263184"/>
                </a:lnTo>
                <a:cubicBezTo>
                  <a:pt x="7010852" y="2263184"/>
                  <a:pt x="7007322" y="2263184"/>
                  <a:pt x="7000262" y="2263184"/>
                </a:cubicBezTo>
                <a:cubicBezTo>
                  <a:pt x="7000262" y="2270244"/>
                  <a:pt x="6994966" y="2272010"/>
                  <a:pt x="6984376" y="2268479"/>
                </a:cubicBezTo>
                <a:cubicBezTo>
                  <a:pt x="6973785" y="2264948"/>
                  <a:pt x="6968491" y="2266715"/>
                  <a:pt x="6968491" y="2273775"/>
                </a:cubicBezTo>
                <a:lnTo>
                  <a:pt x="6957900" y="2284365"/>
                </a:lnTo>
                <a:cubicBezTo>
                  <a:pt x="6964960" y="2291425"/>
                  <a:pt x="6968491" y="2294956"/>
                  <a:pt x="6968491" y="2294956"/>
                </a:cubicBezTo>
                <a:cubicBezTo>
                  <a:pt x="6968491" y="2294956"/>
                  <a:pt x="6964960" y="2294956"/>
                  <a:pt x="6957900" y="2294956"/>
                </a:cubicBezTo>
                <a:lnTo>
                  <a:pt x="6957900" y="2305546"/>
                </a:lnTo>
                <a:cubicBezTo>
                  <a:pt x="6964960" y="2305546"/>
                  <a:pt x="6966725" y="2309077"/>
                  <a:pt x="6963196" y="2316136"/>
                </a:cubicBezTo>
                <a:cubicBezTo>
                  <a:pt x="6959666" y="2323196"/>
                  <a:pt x="6961429" y="2326727"/>
                  <a:pt x="6968491" y="2326727"/>
                </a:cubicBezTo>
                <a:cubicBezTo>
                  <a:pt x="6975552" y="2326727"/>
                  <a:pt x="6975552" y="2330256"/>
                  <a:pt x="6968491" y="2337317"/>
                </a:cubicBezTo>
                <a:cubicBezTo>
                  <a:pt x="6961429" y="2337317"/>
                  <a:pt x="6957900" y="2333787"/>
                  <a:pt x="6957900" y="2326727"/>
                </a:cubicBezTo>
                <a:lnTo>
                  <a:pt x="6873177" y="2305546"/>
                </a:lnTo>
                <a:cubicBezTo>
                  <a:pt x="6851996" y="2305546"/>
                  <a:pt x="6841406" y="2302015"/>
                  <a:pt x="6841406" y="2294956"/>
                </a:cubicBezTo>
                <a:cubicBezTo>
                  <a:pt x="6834344" y="2294956"/>
                  <a:pt x="6830814" y="2294956"/>
                  <a:pt x="6830814" y="2294956"/>
                </a:cubicBezTo>
                <a:cubicBezTo>
                  <a:pt x="6830814" y="2294956"/>
                  <a:pt x="6827285" y="2298485"/>
                  <a:pt x="6820224" y="2305546"/>
                </a:cubicBezTo>
                <a:cubicBezTo>
                  <a:pt x="6820224" y="2305546"/>
                  <a:pt x="6818458" y="2303781"/>
                  <a:pt x="6814929" y="2300250"/>
                </a:cubicBezTo>
                <a:cubicBezTo>
                  <a:pt x="6811400" y="2296721"/>
                  <a:pt x="6802573" y="2294956"/>
                  <a:pt x="6788454" y="2294956"/>
                </a:cubicBezTo>
                <a:cubicBezTo>
                  <a:pt x="6795514" y="2287896"/>
                  <a:pt x="6795514" y="2284365"/>
                  <a:pt x="6788454" y="2284365"/>
                </a:cubicBezTo>
                <a:lnTo>
                  <a:pt x="6799044" y="2252594"/>
                </a:lnTo>
                <a:cubicBezTo>
                  <a:pt x="6813164" y="2259654"/>
                  <a:pt x="6830814" y="2266715"/>
                  <a:pt x="6851996" y="2273775"/>
                </a:cubicBezTo>
                <a:cubicBezTo>
                  <a:pt x="6859056" y="2273775"/>
                  <a:pt x="6864352" y="2275540"/>
                  <a:pt x="6867881" y="2279069"/>
                </a:cubicBezTo>
                <a:cubicBezTo>
                  <a:pt x="6871410" y="2282600"/>
                  <a:pt x="6876706" y="2284365"/>
                  <a:pt x="6883766" y="2284365"/>
                </a:cubicBezTo>
                <a:lnTo>
                  <a:pt x="6894358" y="2284365"/>
                </a:lnTo>
                <a:cubicBezTo>
                  <a:pt x="6880237" y="2270244"/>
                  <a:pt x="6859056" y="2263184"/>
                  <a:pt x="6830814" y="2263184"/>
                </a:cubicBezTo>
                <a:cubicBezTo>
                  <a:pt x="6816696" y="2256125"/>
                  <a:pt x="6809634" y="2249063"/>
                  <a:pt x="6809634" y="2242004"/>
                </a:cubicBezTo>
                <a:cubicBezTo>
                  <a:pt x="6809634" y="2242004"/>
                  <a:pt x="6806104" y="2242004"/>
                  <a:pt x="6799044" y="2242004"/>
                </a:cubicBezTo>
                <a:cubicBezTo>
                  <a:pt x="6791984" y="2242004"/>
                  <a:pt x="6788454" y="2234944"/>
                  <a:pt x="6788454" y="2220823"/>
                </a:cubicBezTo>
                <a:cubicBezTo>
                  <a:pt x="6788454" y="2213763"/>
                  <a:pt x="6791984" y="2210232"/>
                  <a:pt x="6799044" y="2210232"/>
                </a:cubicBezTo>
                <a:cubicBezTo>
                  <a:pt x="6806104" y="2210232"/>
                  <a:pt x="6809634" y="2210232"/>
                  <a:pt x="6809634" y="2210232"/>
                </a:cubicBezTo>
                <a:lnTo>
                  <a:pt x="6777862" y="2199642"/>
                </a:lnTo>
                <a:cubicBezTo>
                  <a:pt x="6777862" y="2199642"/>
                  <a:pt x="6777862" y="2203173"/>
                  <a:pt x="6777862" y="2210232"/>
                </a:cubicBezTo>
                <a:cubicBezTo>
                  <a:pt x="6770802" y="2210232"/>
                  <a:pt x="6765506" y="2210232"/>
                  <a:pt x="6761977" y="2210232"/>
                </a:cubicBezTo>
                <a:cubicBezTo>
                  <a:pt x="6758448" y="2210232"/>
                  <a:pt x="6760212" y="2213763"/>
                  <a:pt x="6767272" y="2220823"/>
                </a:cubicBezTo>
                <a:cubicBezTo>
                  <a:pt x="6767272" y="2227882"/>
                  <a:pt x="6767272" y="2231413"/>
                  <a:pt x="6767272" y="2231413"/>
                </a:cubicBezTo>
                <a:lnTo>
                  <a:pt x="6735502" y="2231413"/>
                </a:lnTo>
                <a:lnTo>
                  <a:pt x="6724910" y="2231413"/>
                </a:lnTo>
                <a:cubicBezTo>
                  <a:pt x="6724910" y="2231413"/>
                  <a:pt x="6723146" y="2231413"/>
                  <a:pt x="6719616" y="2231413"/>
                </a:cubicBezTo>
                <a:cubicBezTo>
                  <a:pt x="6716086" y="2231413"/>
                  <a:pt x="6710791" y="2231413"/>
                  <a:pt x="6703730" y="2231413"/>
                </a:cubicBezTo>
                <a:cubicBezTo>
                  <a:pt x="6703730" y="2231413"/>
                  <a:pt x="6701964" y="2233177"/>
                  <a:pt x="6698435" y="2236708"/>
                </a:cubicBezTo>
                <a:cubicBezTo>
                  <a:pt x="6694906" y="2240238"/>
                  <a:pt x="6693140" y="2242004"/>
                  <a:pt x="6693140" y="2242004"/>
                </a:cubicBezTo>
                <a:lnTo>
                  <a:pt x="6693140" y="2252594"/>
                </a:lnTo>
                <a:cubicBezTo>
                  <a:pt x="6686079" y="2245533"/>
                  <a:pt x="6682550" y="2238473"/>
                  <a:pt x="6682550" y="2231413"/>
                </a:cubicBezTo>
                <a:lnTo>
                  <a:pt x="6680785" y="2228766"/>
                </a:lnTo>
                <a:lnTo>
                  <a:pt x="6679901" y="2230089"/>
                </a:lnTo>
                <a:cubicBezTo>
                  <a:pt x="6678136" y="2230972"/>
                  <a:pt x="6675490" y="2231413"/>
                  <a:pt x="6671958" y="2231413"/>
                </a:cubicBezTo>
                <a:cubicBezTo>
                  <a:pt x="6671958" y="2227882"/>
                  <a:pt x="6672401" y="2225235"/>
                  <a:pt x="6673282" y="2223470"/>
                </a:cubicBezTo>
                <a:lnTo>
                  <a:pt x="6674076" y="2222941"/>
                </a:lnTo>
                <a:lnTo>
                  <a:pt x="6661368" y="2220823"/>
                </a:lnTo>
                <a:lnTo>
                  <a:pt x="6629598" y="2220823"/>
                </a:lnTo>
                <a:cubicBezTo>
                  <a:pt x="6629598" y="2206702"/>
                  <a:pt x="6636658" y="2203173"/>
                  <a:pt x="6650778" y="2210232"/>
                </a:cubicBezTo>
                <a:cubicBezTo>
                  <a:pt x="6657839" y="2210232"/>
                  <a:pt x="6664898" y="2210232"/>
                  <a:pt x="6671958" y="2210232"/>
                </a:cubicBezTo>
                <a:cubicBezTo>
                  <a:pt x="6671958" y="2210232"/>
                  <a:pt x="6675488" y="2210232"/>
                  <a:pt x="6682550" y="2210232"/>
                </a:cubicBezTo>
                <a:lnTo>
                  <a:pt x="6724910" y="2210232"/>
                </a:lnTo>
                <a:cubicBezTo>
                  <a:pt x="6731972" y="2210232"/>
                  <a:pt x="6737266" y="2208467"/>
                  <a:pt x="6740796" y="2204937"/>
                </a:cubicBezTo>
                <a:cubicBezTo>
                  <a:pt x="6744326" y="2201407"/>
                  <a:pt x="6742562" y="2199642"/>
                  <a:pt x="6735502" y="2199642"/>
                </a:cubicBezTo>
                <a:lnTo>
                  <a:pt x="6735502" y="2189051"/>
                </a:lnTo>
                <a:cubicBezTo>
                  <a:pt x="6742562" y="2189051"/>
                  <a:pt x="6746092" y="2185521"/>
                  <a:pt x="6746092" y="2178461"/>
                </a:cubicBezTo>
                <a:cubicBezTo>
                  <a:pt x="6746092" y="2171400"/>
                  <a:pt x="6744326" y="2167871"/>
                  <a:pt x="6740796" y="2167871"/>
                </a:cubicBezTo>
                <a:cubicBezTo>
                  <a:pt x="6737266" y="2167871"/>
                  <a:pt x="6731972" y="2167871"/>
                  <a:pt x="6724910" y="2167871"/>
                </a:cubicBezTo>
                <a:cubicBezTo>
                  <a:pt x="6717850" y="2160811"/>
                  <a:pt x="6707260" y="2157280"/>
                  <a:pt x="6693140" y="2157280"/>
                </a:cubicBezTo>
                <a:lnTo>
                  <a:pt x="6661368" y="2157280"/>
                </a:lnTo>
                <a:lnTo>
                  <a:pt x="6650778" y="2157280"/>
                </a:lnTo>
                <a:cubicBezTo>
                  <a:pt x="6643717" y="2164340"/>
                  <a:pt x="6643717" y="2167871"/>
                  <a:pt x="6650778" y="2167871"/>
                </a:cubicBezTo>
                <a:cubicBezTo>
                  <a:pt x="6657839" y="2167871"/>
                  <a:pt x="6663134" y="2169636"/>
                  <a:pt x="6666664" y="2173165"/>
                </a:cubicBezTo>
                <a:cubicBezTo>
                  <a:pt x="6670194" y="2176696"/>
                  <a:pt x="6675488" y="2178461"/>
                  <a:pt x="6682550" y="2178461"/>
                </a:cubicBezTo>
                <a:lnTo>
                  <a:pt x="6661368" y="2178461"/>
                </a:lnTo>
                <a:cubicBezTo>
                  <a:pt x="6654307" y="2178461"/>
                  <a:pt x="6645483" y="2176696"/>
                  <a:pt x="6634892" y="2173165"/>
                </a:cubicBezTo>
                <a:cubicBezTo>
                  <a:pt x="6624302" y="2169636"/>
                  <a:pt x="6622536" y="2171400"/>
                  <a:pt x="6629598" y="2178461"/>
                </a:cubicBezTo>
                <a:lnTo>
                  <a:pt x="6619006" y="2189051"/>
                </a:lnTo>
                <a:lnTo>
                  <a:pt x="6587236" y="2199642"/>
                </a:lnTo>
                <a:lnTo>
                  <a:pt x="6587236" y="2189051"/>
                </a:lnTo>
                <a:lnTo>
                  <a:pt x="6576646" y="2178461"/>
                </a:lnTo>
                <a:lnTo>
                  <a:pt x="6566054" y="2189051"/>
                </a:lnTo>
                <a:lnTo>
                  <a:pt x="6555464" y="2189051"/>
                </a:lnTo>
                <a:cubicBezTo>
                  <a:pt x="6541344" y="2181992"/>
                  <a:pt x="6523694" y="2178461"/>
                  <a:pt x="6502512" y="2178461"/>
                </a:cubicBezTo>
                <a:lnTo>
                  <a:pt x="6491922" y="2167871"/>
                </a:lnTo>
                <a:lnTo>
                  <a:pt x="6491922" y="2157280"/>
                </a:lnTo>
                <a:cubicBezTo>
                  <a:pt x="6498983" y="2150221"/>
                  <a:pt x="6502512" y="2146690"/>
                  <a:pt x="6502512" y="2146690"/>
                </a:cubicBezTo>
                <a:lnTo>
                  <a:pt x="6523694" y="2167871"/>
                </a:lnTo>
                <a:cubicBezTo>
                  <a:pt x="6530754" y="2174930"/>
                  <a:pt x="6537813" y="2178461"/>
                  <a:pt x="6544874" y="2178461"/>
                </a:cubicBezTo>
                <a:cubicBezTo>
                  <a:pt x="6551935" y="2178461"/>
                  <a:pt x="6558994" y="2174930"/>
                  <a:pt x="6566054" y="2167871"/>
                </a:cubicBezTo>
                <a:cubicBezTo>
                  <a:pt x="6587236" y="2167871"/>
                  <a:pt x="6601355" y="2167871"/>
                  <a:pt x="6608416" y="2167871"/>
                </a:cubicBezTo>
                <a:lnTo>
                  <a:pt x="6597826" y="2146690"/>
                </a:lnTo>
                <a:cubicBezTo>
                  <a:pt x="6590765" y="2146690"/>
                  <a:pt x="6585470" y="2144925"/>
                  <a:pt x="6581940" y="2141394"/>
                </a:cubicBezTo>
                <a:cubicBezTo>
                  <a:pt x="6578410" y="2137863"/>
                  <a:pt x="6564290" y="2136099"/>
                  <a:pt x="6539579" y="2136099"/>
                </a:cubicBezTo>
                <a:cubicBezTo>
                  <a:pt x="6514868" y="2136099"/>
                  <a:pt x="6500746" y="2134334"/>
                  <a:pt x="6497217" y="2130804"/>
                </a:cubicBezTo>
                <a:cubicBezTo>
                  <a:pt x="6493688" y="2127273"/>
                  <a:pt x="6486627" y="2127273"/>
                  <a:pt x="6476036" y="2130804"/>
                </a:cubicBezTo>
                <a:cubicBezTo>
                  <a:pt x="6470740" y="2132569"/>
                  <a:pt x="6466328" y="2133894"/>
                  <a:pt x="6462798" y="2134775"/>
                </a:cubicBezTo>
                <a:lnTo>
                  <a:pt x="6460150" y="2135216"/>
                </a:lnTo>
                <a:lnTo>
                  <a:pt x="6460150" y="2104328"/>
                </a:lnTo>
                <a:cubicBezTo>
                  <a:pt x="6460150" y="2104328"/>
                  <a:pt x="6460150" y="2100798"/>
                  <a:pt x="6460150" y="2093738"/>
                </a:cubicBezTo>
                <a:lnTo>
                  <a:pt x="6417788" y="2072557"/>
                </a:lnTo>
                <a:lnTo>
                  <a:pt x="6428380" y="2083146"/>
                </a:lnTo>
                <a:cubicBezTo>
                  <a:pt x="6435440" y="2090207"/>
                  <a:pt x="6438970" y="2093738"/>
                  <a:pt x="6438970" y="2093738"/>
                </a:cubicBezTo>
                <a:lnTo>
                  <a:pt x="6428380" y="2114919"/>
                </a:lnTo>
                <a:lnTo>
                  <a:pt x="6407198" y="2104328"/>
                </a:lnTo>
                <a:cubicBezTo>
                  <a:pt x="6400138" y="2097267"/>
                  <a:pt x="6389547" y="2093738"/>
                  <a:pt x="6375428" y="2093738"/>
                </a:cubicBezTo>
                <a:cubicBezTo>
                  <a:pt x="6368367" y="2093738"/>
                  <a:pt x="6364836" y="2093738"/>
                  <a:pt x="6364836" y="2093738"/>
                </a:cubicBezTo>
                <a:lnTo>
                  <a:pt x="6343656" y="2104328"/>
                </a:lnTo>
                <a:cubicBezTo>
                  <a:pt x="6364836" y="2111388"/>
                  <a:pt x="6375428" y="2118448"/>
                  <a:pt x="6375428" y="2125509"/>
                </a:cubicBezTo>
                <a:lnTo>
                  <a:pt x="6386018" y="2136099"/>
                </a:lnTo>
                <a:lnTo>
                  <a:pt x="6396608" y="2146690"/>
                </a:lnTo>
                <a:lnTo>
                  <a:pt x="6407198" y="2157280"/>
                </a:lnTo>
                <a:lnTo>
                  <a:pt x="6428380" y="2167871"/>
                </a:lnTo>
                <a:lnTo>
                  <a:pt x="6470740" y="2189051"/>
                </a:lnTo>
                <a:cubicBezTo>
                  <a:pt x="6470740" y="2189051"/>
                  <a:pt x="6467211" y="2189051"/>
                  <a:pt x="6460150" y="2189051"/>
                </a:cubicBezTo>
                <a:cubicBezTo>
                  <a:pt x="6453090" y="2181992"/>
                  <a:pt x="6446031" y="2181992"/>
                  <a:pt x="6438970" y="2189051"/>
                </a:cubicBezTo>
                <a:lnTo>
                  <a:pt x="6428380" y="2199642"/>
                </a:lnTo>
                <a:lnTo>
                  <a:pt x="6396608" y="2189051"/>
                </a:lnTo>
                <a:cubicBezTo>
                  <a:pt x="6389547" y="2189051"/>
                  <a:pt x="6386018" y="2189051"/>
                  <a:pt x="6386018" y="2189051"/>
                </a:cubicBezTo>
                <a:cubicBezTo>
                  <a:pt x="6378957" y="2181992"/>
                  <a:pt x="6371898" y="2178461"/>
                  <a:pt x="6364836" y="2178461"/>
                </a:cubicBezTo>
                <a:lnTo>
                  <a:pt x="6364836" y="2189051"/>
                </a:lnTo>
                <a:lnTo>
                  <a:pt x="6364836" y="2210232"/>
                </a:lnTo>
                <a:lnTo>
                  <a:pt x="6354246" y="2210232"/>
                </a:lnTo>
                <a:cubicBezTo>
                  <a:pt x="6340127" y="2203173"/>
                  <a:pt x="6334832" y="2197877"/>
                  <a:pt x="6338361" y="2194346"/>
                </a:cubicBezTo>
                <a:cubicBezTo>
                  <a:pt x="6341890" y="2190817"/>
                  <a:pt x="6343656" y="2185521"/>
                  <a:pt x="6343656" y="2178461"/>
                </a:cubicBezTo>
                <a:cubicBezTo>
                  <a:pt x="6343656" y="2171400"/>
                  <a:pt x="6347186" y="2167871"/>
                  <a:pt x="6354246" y="2167871"/>
                </a:cubicBezTo>
                <a:lnTo>
                  <a:pt x="6343656" y="2157280"/>
                </a:lnTo>
                <a:lnTo>
                  <a:pt x="6333066" y="2146690"/>
                </a:lnTo>
                <a:cubicBezTo>
                  <a:pt x="6333066" y="2139629"/>
                  <a:pt x="6333066" y="2136099"/>
                  <a:pt x="6333066" y="2136099"/>
                </a:cubicBezTo>
                <a:cubicBezTo>
                  <a:pt x="6326005" y="2136099"/>
                  <a:pt x="6326005" y="2134334"/>
                  <a:pt x="6333066" y="2130804"/>
                </a:cubicBezTo>
                <a:cubicBezTo>
                  <a:pt x="6333066" y="2134334"/>
                  <a:pt x="6336595" y="2136099"/>
                  <a:pt x="6343656" y="2136099"/>
                </a:cubicBezTo>
                <a:lnTo>
                  <a:pt x="6354246" y="2125509"/>
                </a:lnTo>
                <a:cubicBezTo>
                  <a:pt x="6354246" y="2125509"/>
                  <a:pt x="6350717" y="2125509"/>
                  <a:pt x="6343656" y="2125509"/>
                </a:cubicBezTo>
                <a:lnTo>
                  <a:pt x="6336324" y="2126731"/>
                </a:lnTo>
                <a:lnTo>
                  <a:pt x="6338361" y="2124185"/>
                </a:lnTo>
                <a:cubicBezTo>
                  <a:pt x="6338361" y="2121538"/>
                  <a:pt x="6336596" y="2118448"/>
                  <a:pt x="6333066" y="2114919"/>
                </a:cubicBezTo>
                <a:cubicBezTo>
                  <a:pt x="6333066" y="2114919"/>
                  <a:pt x="6331300" y="2114919"/>
                  <a:pt x="6327771" y="2114919"/>
                </a:cubicBezTo>
                <a:cubicBezTo>
                  <a:pt x="6324240" y="2114919"/>
                  <a:pt x="6322476" y="2118448"/>
                  <a:pt x="6322476" y="2125509"/>
                </a:cubicBezTo>
                <a:cubicBezTo>
                  <a:pt x="6315414" y="2132569"/>
                  <a:pt x="6311884" y="2132569"/>
                  <a:pt x="6311884" y="2125509"/>
                </a:cubicBezTo>
                <a:lnTo>
                  <a:pt x="6280114" y="2104328"/>
                </a:lnTo>
                <a:cubicBezTo>
                  <a:pt x="6273053" y="2104328"/>
                  <a:pt x="6265994" y="2100798"/>
                  <a:pt x="6258932" y="2093738"/>
                </a:cubicBezTo>
                <a:cubicBezTo>
                  <a:pt x="6251872" y="2093738"/>
                  <a:pt x="6248342" y="2095502"/>
                  <a:pt x="6248342" y="2099033"/>
                </a:cubicBezTo>
                <a:cubicBezTo>
                  <a:pt x="6248342" y="2102563"/>
                  <a:pt x="6251872" y="2104328"/>
                  <a:pt x="6258932" y="2104328"/>
                </a:cubicBezTo>
                <a:cubicBezTo>
                  <a:pt x="6265994" y="2104328"/>
                  <a:pt x="6269524" y="2107858"/>
                  <a:pt x="6269524" y="2114919"/>
                </a:cubicBezTo>
                <a:lnTo>
                  <a:pt x="6258932" y="2114919"/>
                </a:lnTo>
                <a:cubicBezTo>
                  <a:pt x="6244813" y="2114919"/>
                  <a:pt x="6237752" y="2116684"/>
                  <a:pt x="6237752" y="2120213"/>
                </a:cubicBezTo>
                <a:lnTo>
                  <a:pt x="6237752" y="2114919"/>
                </a:lnTo>
                <a:lnTo>
                  <a:pt x="6227161" y="2093738"/>
                </a:lnTo>
                <a:lnTo>
                  <a:pt x="6216572" y="2114919"/>
                </a:lnTo>
                <a:cubicBezTo>
                  <a:pt x="6216572" y="2121978"/>
                  <a:pt x="6216572" y="2127273"/>
                  <a:pt x="6216572" y="2130804"/>
                </a:cubicBezTo>
                <a:cubicBezTo>
                  <a:pt x="6216572" y="2134334"/>
                  <a:pt x="6213042" y="2136099"/>
                  <a:pt x="6205980" y="2136099"/>
                </a:cubicBezTo>
                <a:cubicBezTo>
                  <a:pt x="6198920" y="2136099"/>
                  <a:pt x="6193624" y="2134334"/>
                  <a:pt x="6190094" y="2130804"/>
                </a:cubicBezTo>
                <a:cubicBezTo>
                  <a:pt x="6186565" y="2127273"/>
                  <a:pt x="6181270" y="2123744"/>
                  <a:pt x="6174209" y="2120213"/>
                </a:cubicBezTo>
                <a:cubicBezTo>
                  <a:pt x="6167149" y="2116684"/>
                  <a:pt x="6161853" y="2114919"/>
                  <a:pt x="6158324" y="2114919"/>
                </a:cubicBezTo>
                <a:cubicBezTo>
                  <a:pt x="6154794" y="2114919"/>
                  <a:pt x="6149498" y="2111388"/>
                  <a:pt x="6142438" y="2104328"/>
                </a:cubicBezTo>
                <a:lnTo>
                  <a:pt x="6153028" y="2093738"/>
                </a:lnTo>
                <a:lnTo>
                  <a:pt x="6142438" y="2083146"/>
                </a:lnTo>
                <a:lnTo>
                  <a:pt x="6131847" y="2083146"/>
                </a:lnTo>
                <a:cubicBezTo>
                  <a:pt x="6124786" y="2083146"/>
                  <a:pt x="6124786" y="2086677"/>
                  <a:pt x="6131847" y="2093738"/>
                </a:cubicBezTo>
                <a:lnTo>
                  <a:pt x="6110668" y="2083146"/>
                </a:lnTo>
                <a:cubicBezTo>
                  <a:pt x="6107136" y="2079617"/>
                  <a:pt x="6102724" y="2076970"/>
                  <a:pt x="6097429" y="2075204"/>
                </a:cubicBezTo>
                <a:lnTo>
                  <a:pt x="6091251" y="2074323"/>
                </a:lnTo>
                <a:lnTo>
                  <a:pt x="6098752" y="2081823"/>
                </a:lnTo>
                <a:cubicBezTo>
                  <a:pt x="6101401" y="2084471"/>
                  <a:pt x="6103607" y="2086677"/>
                  <a:pt x="6105372" y="2088442"/>
                </a:cubicBezTo>
                <a:cubicBezTo>
                  <a:pt x="6108901" y="2091973"/>
                  <a:pt x="6110668" y="2093738"/>
                  <a:pt x="6110668" y="2093738"/>
                </a:cubicBezTo>
                <a:cubicBezTo>
                  <a:pt x="6103606" y="2093738"/>
                  <a:pt x="6093016" y="2093738"/>
                  <a:pt x="6078895" y="2093738"/>
                </a:cubicBezTo>
                <a:cubicBezTo>
                  <a:pt x="6071834" y="2093738"/>
                  <a:pt x="6064776" y="2091973"/>
                  <a:pt x="6057716" y="2088442"/>
                </a:cubicBezTo>
                <a:cubicBezTo>
                  <a:pt x="6050654" y="2084911"/>
                  <a:pt x="6043594" y="2083146"/>
                  <a:pt x="6036534" y="2083146"/>
                </a:cubicBezTo>
                <a:lnTo>
                  <a:pt x="5994172" y="2072557"/>
                </a:lnTo>
                <a:cubicBezTo>
                  <a:pt x="5987112" y="2072557"/>
                  <a:pt x="5974757" y="2067261"/>
                  <a:pt x="5957106" y="2056671"/>
                </a:cubicBezTo>
                <a:cubicBezTo>
                  <a:pt x="5939456" y="2046080"/>
                  <a:pt x="5927100" y="2040786"/>
                  <a:pt x="5920039" y="2040786"/>
                </a:cubicBezTo>
                <a:cubicBezTo>
                  <a:pt x="5912978" y="2040786"/>
                  <a:pt x="5909449" y="2039021"/>
                  <a:pt x="5909449" y="2035490"/>
                </a:cubicBezTo>
                <a:cubicBezTo>
                  <a:pt x="5909449" y="2031959"/>
                  <a:pt x="5898860" y="2030194"/>
                  <a:pt x="5877678" y="2030194"/>
                </a:cubicBezTo>
                <a:lnTo>
                  <a:pt x="5835316" y="2019605"/>
                </a:lnTo>
                <a:lnTo>
                  <a:pt x="5803545" y="2019605"/>
                </a:lnTo>
                <a:cubicBezTo>
                  <a:pt x="5803545" y="2026665"/>
                  <a:pt x="5800016" y="2026665"/>
                  <a:pt x="5792954" y="2019605"/>
                </a:cubicBezTo>
                <a:lnTo>
                  <a:pt x="5782364" y="2030194"/>
                </a:lnTo>
                <a:cubicBezTo>
                  <a:pt x="5782364" y="2030194"/>
                  <a:pt x="5778834" y="2030194"/>
                  <a:pt x="5771774" y="2030194"/>
                </a:cubicBezTo>
                <a:cubicBezTo>
                  <a:pt x="5764714" y="2030194"/>
                  <a:pt x="5761183" y="2026665"/>
                  <a:pt x="5761183" y="2019605"/>
                </a:cubicBezTo>
                <a:cubicBezTo>
                  <a:pt x="5761183" y="2012544"/>
                  <a:pt x="5757654" y="2009015"/>
                  <a:pt x="5750593" y="2009015"/>
                </a:cubicBezTo>
                <a:cubicBezTo>
                  <a:pt x="5750593" y="2009015"/>
                  <a:pt x="5748828" y="2007250"/>
                  <a:pt x="5745298" y="2003719"/>
                </a:cubicBezTo>
                <a:cubicBezTo>
                  <a:pt x="5741768" y="2000188"/>
                  <a:pt x="5736472" y="1998424"/>
                  <a:pt x="5729412" y="1998424"/>
                </a:cubicBezTo>
                <a:cubicBezTo>
                  <a:pt x="5729412" y="1991363"/>
                  <a:pt x="5724116" y="1989598"/>
                  <a:pt x="5713526" y="1993128"/>
                </a:cubicBezTo>
                <a:cubicBezTo>
                  <a:pt x="5702936" y="1996659"/>
                  <a:pt x="5695876" y="2000188"/>
                  <a:pt x="5692346" y="2003719"/>
                </a:cubicBezTo>
                <a:cubicBezTo>
                  <a:pt x="5688816" y="2007250"/>
                  <a:pt x="5672930" y="2007250"/>
                  <a:pt x="5644689" y="2003719"/>
                </a:cubicBezTo>
                <a:cubicBezTo>
                  <a:pt x="5616448" y="2000188"/>
                  <a:pt x="5598798" y="1998424"/>
                  <a:pt x="5591737" y="1998424"/>
                </a:cubicBezTo>
                <a:lnTo>
                  <a:pt x="5581147" y="1987834"/>
                </a:lnTo>
                <a:lnTo>
                  <a:pt x="5591737" y="1987834"/>
                </a:lnTo>
                <a:lnTo>
                  <a:pt x="5591737" y="1977242"/>
                </a:lnTo>
                <a:cubicBezTo>
                  <a:pt x="5591737" y="1977242"/>
                  <a:pt x="5591737" y="1973713"/>
                  <a:pt x="5591737" y="1966653"/>
                </a:cubicBezTo>
                <a:lnTo>
                  <a:pt x="5602327" y="1966653"/>
                </a:lnTo>
                <a:lnTo>
                  <a:pt x="5612918" y="1956063"/>
                </a:lnTo>
                <a:cubicBezTo>
                  <a:pt x="5612918" y="1956063"/>
                  <a:pt x="5609387" y="1956063"/>
                  <a:pt x="5602327" y="1956063"/>
                </a:cubicBezTo>
                <a:lnTo>
                  <a:pt x="5591737" y="1956063"/>
                </a:lnTo>
                <a:cubicBezTo>
                  <a:pt x="5591737" y="1956063"/>
                  <a:pt x="5588208" y="1959592"/>
                  <a:pt x="5581147" y="1966653"/>
                </a:cubicBezTo>
                <a:lnTo>
                  <a:pt x="5581147" y="1977242"/>
                </a:lnTo>
                <a:lnTo>
                  <a:pt x="5538785" y="1966653"/>
                </a:lnTo>
                <a:cubicBezTo>
                  <a:pt x="5524664" y="1959592"/>
                  <a:pt x="5514074" y="1959592"/>
                  <a:pt x="5507014" y="1966653"/>
                </a:cubicBezTo>
                <a:lnTo>
                  <a:pt x="5496423" y="1956063"/>
                </a:lnTo>
                <a:cubicBezTo>
                  <a:pt x="5496423" y="1949002"/>
                  <a:pt x="5492894" y="1945472"/>
                  <a:pt x="5485833" y="1945472"/>
                </a:cubicBezTo>
                <a:lnTo>
                  <a:pt x="5485833" y="1956063"/>
                </a:lnTo>
                <a:lnTo>
                  <a:pt x="5475243" y="1956063"/>
                </a:lnTo>
                <a:lnTo>
                  <a:pt x="5454062" y="1945472"/>
                </a:lnTo>
                <a:lnTo>
                  <a:pt x="5443471" y="1945472"/>
                </a:lnTo>
                <a:cubicBezTo>
                  <a:pt x="5450531" y="1952532"/>
                  <a:pt x="5450531" y="1956063"/>
                  <a:pt x="5443471" y="1956063"/>
                </a:cubicBezTo>
                <a:lnTo>
                  <a:pt x="5454062" y="1966653"/>
                </a:lnTo>
                <a:lnTo>
                  <a:pt x="5475243" y="1966653"/>
                </a:lnTo>
                <a:cubicBezTo>
                  <a:pt x="5475243" y="1973713"/>
                  <a:pt x="5478772" y="1977242"/>
                  <a:pt x="5485833" y="1977242"/>
                </a:cubicBezTo>
                <a:lnTo>
                  <a:pt x="5496423" y="1977242"/>
                </a:lnTo>
                <a:cubicBezTo>
                  <a:pt x="5496423" y="1977242"/>
                  <a:pt x="5503483" y="1980773"/>
                  <a:pt x="5517604" y="1987834"/>
                </a:cubicBezTo>
                <a:cubicBezTo>
                  <a:pt x="5531724" y="1994894"/>
                  <a:pt x="5542314" y="1994894"/>
                  <a:pt x="5549375" y="1987834"/>
                </a:cubicBezTo>
                <a:cubicBezTo>
                  <a:pt x="5549375" y="1994894"/>
                  <a:pt x="5552906" y="2000188"/>
                  <a:pt x="5559966" y="2003719"/>
                </a:cubicBezTo>
                <a:cubicBezTo>
                  <a:pt x="5567026" y="2007250"/>
                  <a:pt x="5570556" y="2005484"/>
                  <a:pt x="5570556" y="1998424"/>
                </a:cubicBezTo>
                <a:lnTo>
                  <a:pt x="5591737" y="1998424"/>
                </a:lnTo>
                <a:cubicBezTo>
                  <a:pt x="5591737" y="2005484"/>
                  <a:pt x="5597032" y="2010780"/>
                  <a:pt x="5607622" y="2014309"/>
                </a:cubicBezTo>
                <a:cubicBezTo>
                  <a:pt x="5618214" y="2017840"/>
                  <a:pt x="5630568" y="2019605"/>
                  <a:pt x="5644689" y="2019605"/>
                </a:cubicBezTo>
                <a:cubicBezTo>
                  <a:pt x="5651750" y="2019605"/>
                  <a:pt x="5657045" y="2021369"/>
                  <a:pt x="5660574" y="2024900"/>
                </a:cubicBezTo>
                <a:cubicBezTo>
                  <a:pt x="5664106" y="2028430"/>
                  <a:pt x="5674695" y="2031959"/>
                  <a:pt x="5692346" y="2035490"/>
                </a:cubicBezTo>
                <a:cubicBezTo>
                  <a:pt x="5709997" y="2039021"/>
                  <a:pt x="5718822" y="2040786"/>
                  <a:pt x="5718822" y="2040786"/>
                </a:cubicBezTo>
                <a:cubicBezTo>
                  <a:pt x="5725882" y="2040786"/>
                  <a:pt x="5732943" y="2042550"/>
                  <a:pt x="5740002" y="2046080"/>
                </a:cubicBezTo>
                <a:cubicBezTo>
                  <a:pt x="5747064" y="2049611"/>
                  <a:pt x="5754124" y="2051376"/>
                  <a:pt x="5761183" y="2051376"/>
                </a:cubicBezTo>
                <a:cubicBezTo>
                  <a:pt x="5803545" y="2065496"/>
                  <a:pt x="5828256" y="2072557"/>
                  <a:pt x="5835316" y="2072557"/>
                </a:cubicBezTo>
                <a:cubicBezTo>
                  <a:pt x="5842376" y="2072557"/>
                  <a:pt x="5845908" y="2072557"/>
                  <a:pt x="5845908" y="2072557"/>
                </a:cubicBezTo>
                <a:cubicBezTo>
                  <a:pt x="5852968" y="2072557"/>
                  <a:pt x="5856497" y="2076088"/>
                  <a:pt x="5856497" y="2083146"/>
                </a:cubicBezTo>
                <a:cubicBezTo>
                  <a:pt x="5856497" y="2083146"/>
                  <a:pt x="5860026" y="2084911"/>
                  <a:pt x="5867087" y="2088442"/>
                </a:cubicBezTo>
                <a:cubicBezTo>
                  <a:pt x="5874148" y="2091973"/>
                  <a:pt x="5884738" y="2093738"/>
                  <a:pt x="5898860" y="2093738"/>
                </a:cubicBezTo>
                <a:lnTo>
                  <a:pt x="5930630" y="2104328"/>
                </a:lnTo>
                <a:lnTo>
                  <a:pt x="5951812" y="2104328"/>
                </a:lnTo>
                <a:cubicBezTo>
                  <a:pt x="5951812" y="2104328"/>
                  <a:pt x="5948280" y="2100798"/>
                  <a:pt x="5941220" y="2093738"/>
                </a:cubicBezTo>
                <a:lnTo>
                  <a:pt x="5951812" y="2093738"/>
                </a:lnTo>
                <a:lnTo>
                  <a:pt x="5962401" y="2093738"/>
                </a:lnTo>
                <a:lnTo>
                  <a:pt x="5951812" y="2083146"/>
                </a:lnTo>
                <a:cubicBezTo>
                  <a:pt x="5958872" y="2083146"/>
                  <a:pt x="5972991" y="2086677"/>
                  <a:pt x="5994172" y="2093738"/>
                </a:cubicBezTo>
                <a:cubicBezTo>
                  <a:pt x="6001234" y="2093738"/>
                  <a:pt x="6004764" y="2093738"/>
                  <a:pt x="6004764" y="2093738"/>
                </a:cubicBezTo>
                <a:cubicBezTo>
                  <a:pt x="6004764" y="2093738"/>
                  <a:pt x="6004764" y="2095502"/>
                  <a:pt x="6004764" y="2099033"/>
                </a:cubicBezTo>
                <a:cubicBezTo>
                  <a:pt x="6004764" y="2102563"/>
                  <a:pt x="6006528" y="2106092"/>
                  <a:pt x="6010058" y="2109623"/>
                </a:cubicBezTo>
                <a:cubicBezTo>
                  <a:pt x="6013587" y="2113154"/>
                  <a:pt x="6018882" y="2116684"/>
                  <a:pt x="6025943" y="2120213"/>
                </a:cubicBezTo>
                <a:cubicBezTo>
                  <a:pt x="6033005" y="2123744"/>
                  <a:pt x="6038299" y="2125509"/>
                  <a:pt x="6041830" y="2125509"/>
                </a:cubicBezTo>
                <a:cubicBezTo>
                  <a:pt x="6045360" y="2125509"/>
                  <a:pt x="6047124" y="2129040"/>
                  <a:pt x="6047124" y="2136099"/>
                </a:cubicBezTo>
                <a:cubicBezTo>
                  <a:pt x="6054186" y="2129040"/>
                  <a:pt x="6078895" y="2132569"/>
                  <a:pt x="6121257" y="2146690"/>
                </a:cubicBezTo>
                <a:lnTo>
                  <a:pt x="6153028" y="2167871"/>
                </a:lnTo>
                <a:lnTo>
                  <a:pt x="6184800" y="2178461"/>
                </a:lnTo>
                <a:cubicBezTo>
                  <a:pt x="6191861" y="2185521"/>
                  <a:pt x="6204216" y="2192581"/>
                  <a:pt x="6221866" y="2199642"/>
                </a:cubicBezTo>
                <a:cubicBezTo>
                  <a:pt x="6239517" y="2206702"/>
                  <a:pt x="6251872" y="2206702"/>
                  <a:pt x="6258932" y="2199642"/>
                </a:cubicBezTo>
                <a:lnTo>
                  <a:pt x="6216572" y="2167871"/>
                </a:lnTo>
                <a:lnTo>
                  <a:pt x="6195390" y="2146690"/>
                </a:lnTo>
                <a:cubicBezTo>
                  <a:pt x="6195390" y="2139629"/>
                  <a:pt x="6202450" y="2139629"/>
                  <a:pt x="6216572" y="2146690"/>
                </a:cubicBezTo>
                <a:cubicBezTo>
                  <a:pt x="6230690" y="2146690"/>
                  <a:pt x="6234222" y="2150221"/>
                  <a:pt x="6227161" y="2157280"/>
                </a:cubicBezTo>
                <a:cubicBezTo>
                  <a:pt x="6227161" y="2157280"/>
                  <a:pt x="6230690" y="2160811"/>
                  <a:pt x="6237752" y="2167871"/>
                </a:cubicBezTo>
                <a:cubicBezTo>
                  <a:pt x="6244813" y="2174930"/>
                  <a:pt x="6250108" y="2176696"/>
                  <a:pt x="6253638" y="2173165"/>
                </a:cubicBezTo>
                <a:cubicBezTo>
                  <a:pt x="6257168" y="2169636"/>
                  <a:pt x="6262462" y="2166106"/>
                  <a:pt x="6269524" y="2162575"/>
                </a:cubicBezTo>
                <a:cubicBezTo>
                  <a:pt x="6276584" y="2159044"/>
                  <a:pt x="6283642" y="2160811"/>
                  <a:pt x="6290704" y="2167871"/>
                </a:cubicBezTo>
                <a:lnTo>
                  <a:pt x="6269524" y="2189051"/>
                </a:lnTo>
                <a:lnTo>
                  <a:pt x="6258932" y="2189051"/>
                </a:lnTo>
                <a:cubicBezTo>
                  <a:pt x="6287174" y="2196111"/>
                  <a:pt x="6297765" y="2206702"/>
                  <a:pt x="6290704" y="2220823"/>
                </a:cubicBezTo>
                <a:lnTo>
                  <a:pt x="6343656" y="2242004"/>
                </a:lnTo>
                <a:cubicBezTo>
                  <a:pt x="6350717" y="2242004"/>
                  <a:pt x="6354246" y="2240238"/>
                  <a:pt x="6354246" y="2236708"/>
                </a:cubicBezTo>
                <a:cubicBezTo>
                  <a:pt x="6354246" y="2233177"/>
                  <a:pt x="6354246" y="2231413"/>
                  <a:pt x="6354246" y="2231413"/>
                </a:cubicBezTo>
                <a:cubicBezTo>
                  <a:pt x="6354246" y="2224352"/>
                  <a:pt x="6357776" y="2220823"/>
                  <a:pt x="6364836" y="2220823"/>
                </a:cubicBezTo>
                <a:cubicBezTo>
                  <a:pt x="6371898" y="2220823"/>
                  <a:pt x="6371898" y="2224352"/>
                  <a:pt x="6364836" y="2231413"/>
                </a:cubicBezTo>
                <a:cubicBezTo>
                  <a:pt x="6364836" y="2238473"/>
                  <a:pt x="6364836" y="2242004"/>
                  <a:pt x="6364836" y="2242004"/>
                </a:cubicBezTo>
                <a:lnTo>
                  <a:pt x="6375428" y="2252594"/>
                </a:lnTo>
                <a:cubicBezTo>
                  <a:pt x="6389547" y="2273775"/>
                  <a:pt x="6389547" y="2280834"/>
                  <a:pt x="6375428" y="2273775"/>
                </a:cubicBezTo>
                <a:cubicBezTo>
                  <a:pt x="6375428" y="2273775"/>
                  <a:pt x="6375428" y="2277304"/>
                  <a:pt x="6375428" y="2284365"/>
                </a:cubicBezTo>
                <a:cubicBezTo>
                  <a:pt x="6368367" y="2284365"/>
                  <a:pt x="6361306" y="2284365"/>
                  <a:pt x="6354246" y="2284365"/>
                </a:cubicBezTo>
                <a:cubicBezTo>
                  <a:pt x="6347186" y="2284365"/>
                  <a:pt x="6340127" y="2284365"/>
                  <a:pt x="6333066" y="2284365"/>
                </a:cubicBezTo>
                <a:cubicBezTo>
                  <a:pt x="6326005" y="2284365"/>
                  <a:pt x="6322476" y="2284365"/>
                  <a:pt x="6322476" y="2284365"/>
                </a:cubicBezTo>
                <a:cubicBezTo>
                  <a:pt x="6322476" y="2284365"/>
                  <a:pt x="6318946" y="2280834"/>
                  <a:pt x="6311884" y="2273775"/>
                </a:cubicBezTo>
                <a:cubicBezTo>
                  <a:pt x="6304824" y="2266715"/>
                  <a:pt x="6295998" y="2263184"/>
                  <a:pt x="6285409" y="2263184"/>
                </a:cubicBezTo>
                <a:cubicBezTo>
                  <a:pt x="6274818" y="2263184"/>
                  <a:pt x="6269524" y="2261419"/>
                  <a:pt x="6269524" y="2257889"/>
                </a:cubicBezTo>
                <a:cubicBezTo>
                  <a:pt x="6269524" y="2254359"/>
                  <a:pt x="6265994" y="2252594"/>
                  <a:pt x="6258932" y="2252594"/>
                </a:cubicBezTo>
                <a:lnTo>
                  <a:pt x="6237752" y="2252594"/>
                </a:lnTo>
                <a:cubicBezTo>
                  <a:pt x="6237752" y="2252594"/>
                  <a:pt x="6234222" y="2250829"/>
                  <a:pt x="6227161" y="2247298"/>
                </a:cubicBezTo>
                <a:cubicBezTo>
                  <a:pt x="6220101" y="2243769"/>
                  <a:pt x="6216572" y="2242004"/>
                  <a:pt x="6216572" y="2242004"/>
                </a:cubicBezTo>
                <a:cubicBezTo>
                  <a:pt x="6202450" y="2242004"/>
                  <a:pt x="6193624" y="2240238"/>
                  <a:pt x="6190094" y="2236708"/>
                </a:cubicBezTo>
                <a:cubicBezTo>
                  <a:pt x="6186565" y="2233177"/>
                  <a:pt x="6177738" y="2231413"/>
                  <a:pt x="6163620" y="2231413"/>
                </a:cubicBezTo>
                <a:cubicBezTo>
                  <a:pt x="6142438" y="2224352"/>
                  <a:pt x="6126553" y="2220823"/>
                  <a:pt x="6115962" y="2220823"/>
                </a:cubicBezTo>
                <a:cubicBezTo>
                  <a:pt x="6105372" y="2220823"/>
                  <a:pt x="6096546" y="2217292"/>
                  <a:pt x="6089486" y="2210232"/>
                </a:cubicBezTo>
                <a:cubicBezTo>
                  <a:pt x="6082426" y="2203173"/>
                  <a:pt x="6075366" y="2199642"/>
                  <a:pt x="6068305" y="2199642"/>
                </a:cubicBezTo>
                <a:cubicBezTo>
                  <a:pt x="6068305" y="2199642"/>
                  <a:pt x="6064776" y="2197877"/>
                  <a:pt x="6057716" y="2194346"/>
                </a:cubicBezTo>
                <a:cubicBezTo>
                  <a:pt x="6050654" y="2190817"/>
                  <a:pt x="6043594" y="2189051"/>
                  <a:pt x="6036534" y="2189051"/>
                </a:cubicBezTo>
                <a:cubicBezTo>
                  <a:pt x="6008293" y="2181992"/>
                  <a:pt x="5994172" y="2185521"/>
                  <a:pt x="5994172" y="2199642"/>
                </a:cubicBezTo>
                <a:cubicBezTo>
                  <a:pt x="5994172" y="2199642"/>
                  <a:pt x="6001234" y="2201407"/>
                  <a:pt x="6015353" y="2204937"/>
                </a:cubicBezTo>
                <a:cubicBezTo>
                  <a:pt x="6029474" y="2208467"/>
                  <a:pt x="6040064" y="2206702"/>
                  <a:pt x="6047124" y="2199642"/>
                </a:cubicBezTo>
                <a:lnTo>
                  <a:pt x="6068305" y="2220823"/>
                </a:lnTo>
                <a:cubicBezTo>
                  <a:pt x="6068305" y="2234944"/>
                  <a:pt x="6085957" y="2242004"/>
                  <a:pt x="6121257" y="2242004"/>
                </a:cubicBezTo>
                <a:cubicBezTo>
                  <a:pt x="6128318" y="2242004"/>
                  <a:pt x="6133613" y="2243769"/>
                  <a:pt x="6137142" y="2247298"/>
                </a:cubicBezTo>
                <a:cubicBezTo>
                  <a:pt x="6140672" y="2250829"/>
                  <a:pt x="6149498" y="2252594"/>
                  <a:pt x="6163620" y="2252594"/>
                </a:cubicBezTo>
                <a:lnTo>
                  <a:pt x="6227161" y="2273775"/>
                </a:lnTo>
                <a:cubicBezTo>
                  <a:pt x="6234222" y="2280834"/>
                  <a:pt x="6237752" y="2284365"/>
                  <a:pt x="6237752" y="2284365"/>
                </a:cubicBezTo>
                <a:cubicBezTo>
                  <a:pt x="6237752" y="2277304"/>
                  <a:pt x="6239517" y="2275540"/>
                  <a:pt x="6243046" y="2279069"/>
                </a:cubicBezTo>
                <a:cubicBezTo>
                  <a:pt x="6246576" y="2282600"/>
                  <a:pt x="6248342" y="2284365"/>
                  <a:pt x="6248342" y="2284365"/>
                </a:cubicBezTo>
                <a:cubicBezTo>
                  <a:pt x="6248342" y="2291425"/>
                  <a:pt x="6244813" y="2294956"/>
                  <a:pt x="6237752" y="2294956"/>
                </a:cubicBezTo>
                <a:cubicBezTo>
                  <a:pt x="6230690" y="2294956"/>
                  <a:pt x="6225396" y="2294956"/>
                  <a:pt x="6221866" y="2294956"/>
                </a:cubicBezTo>
                <a:cubicBezTo>
                  <a:pt x="6218336" y="2294956"/>
                  <a:pt x="6216572" y="2294956"/>
                  <a:pt x="6216572" y="2294956"/>
                </a:cubicBezTo>
                <a:lnTo>
                  <a:pt x="6216572" y="2305546"/>
                </a:lnTo>
                <a:cubicBezTo>
                  <a:pt x="6223632" y="2312606"/>
                  <a:pt x="6223632" y="2316136"/>
                  <a:pt x="6216572" y="2316136"/>
                </a:cubicBezTo>
                <a:cubicBezTo>
                  <a:pt x="6209510" y="2316136"/>
                  <a:pt x="6205980" y="2314371"/>
                  <a:pt x="6205980" y="2310841"/>
                </a:cubicBezTo>
                <a:cubicBezTo>
                  <a:pt x="6205980" y="2307311"/>
                  <a:pt x="6202450" y="2305546"/>
                  <a:pt x="6195390" y="2305546"/>
                </a:cubicBezTo>
                <a:cubicBezTo>
                  <a:pt x="6195390" y="2298485"/>
                  <a:pt x="6191861" y="2294956"/>
                  <a:pt x="6184800" y="2294956"/>
                </a:cubicBezTo>
                <a:cubicBezTo>
                  <a:pt x="6177738" y="2294956"/>
                  <a:pt x="6175976" y="2293190"/>
                  <a:pt x="6179505" y="2289660"/>
                </a:cubicBezTo>
                <a:cubicBezTo>
                  <a:pt x="6183034" y="2286129"/>
                  <a:pt x="6181270" y="2284365"/>
                  <a:pt x="6174209" y="2284365"/>
                </a:cubicBezTo>
                <a:lnTo>
                  <a:pt x="6142438" y="2263184"/>
                </a:lnTo>
                <a:cubicBezTo>
                  <a:pt x="6128318" y="2256125"/>
                  <a:pt x="6117728" y="2252594"/>
                  <a:pt x="6110668" y="2252594"/>
                </a:cubicBezTo>
                <a:cubicBezTo>
                  <a:pt x="6103606" y="2252594"/>
                  <a:pt x="6093016" y="2252594"/>
                  <a:pt x="6078895" y="2252594"/>
                </a:cubicBezTo>
                <a:lnTo>
                  <a:pt x="6057716" y="2242004"/>
                </a:lnTo>
                <a:lnTo>
                  <a:pt x="6047124" y="2242004"/>
                </a:lnTo>
                <a:cubicBezTo>
                  <a:pt x="6040064" y="2242004"/>
                  <a:pt x="6033005" y="2242004"/>
                  <a:pt x="6025943" y="2242004"/>
                </a:cubicBezTo>
                <a:lnTo>
                  <a:pt x="5983582" y="2231413"/>
                </a:lnTo>
                <a:cubicBezTo>
                  <a:pt x="5983582" y="2231413"/>
                  <a:pt x="5976520" y="2229648"/>
                  <a:pt x="5962401" y="2226117"/>
                </a:cubicBezTo>
                <a:cubicBezTo>
                  <a:pt x="5948280" y="2222588"/>
                  <a:pt x="5923568" y="2217292"/>
                  <a:pt x="5888268" y="2210232"/>
                </a:cubicBezTo>
                <a:cubicBezTo>
                  <a:pt x="5831786" y="2203173"/>
                  <a:pt x="5778834" y="2192581"/>
                  <a:pt x="5729412" y="2178461"/>
                </a:cubicBezTo>
                <a:cubicBezTo>
                  <a:pt x="5701170" y="2171400"/>
                  <a:pt x="5676460" y="2164340"/>
                  <a:pt x="5655279" y="2157280"/>
                </a:cubicBezTo>
                <a:lnTo>
                  <a:pt x="5623508" y="2157280"/>
                </a:lnTo>
                <a:lnTo>
                  <a:pt x="5581147" y="2125509"/>
                </a:lnTo>
                <a:cubicBezTo>
                  <a:pt x="5545846" y="2125509"/>
                  <a:pt x="5521135" y="2118448"/>
                  <a:pt x="5507014" y="2104328"/>
                </a:cubicBezTo>
                <a:cubicBezTo>
                  <a:pt x="5507014" y="2104328"/>
                  <a:pt x="5503483" y="2104328"/>
                  <a:pt x="5496423" y="2104328"/>
                </a:cubicBezTo>
                <a:lnTo>
                  <a:pt x="5475243" y="2093738"/>
                </a:lnTo>
                <a:cubicBezTo>
                  <a:pt x="5475243" y="2093738"/>
                  <a:pt x="5475243" y="2090207"/>
                  <a:pt x="5475243" y="2083146"/>
                </a:cubicBezTo>
                <a:lnTo>
                  <a:pt x="5432881" y="2061967"/>
                </a:lnTo>
                <a:cubicBezTo>
                  <a:pt x="5425820" y="2054906"/>
                  <a:pt x="5415230" y="2051376"/>
                  <a:pt x="5401110" y="2051376"/>
                </a:cubicBezTo>
                <a:lnTo>
                  <a:pt x="5369339" y="2040786"/>
                </a:lnTo>
                <a:lnTo>
                  <a:pt x="5348158" y="2030194"/>
                </a:lnTo>
                <a:cubicBezTo>
                  <a:pt x="5341098" y="2030194"/>
                  <a:pt x="5334037" y="2030194"/>
                  <a:pt x="5326977" y="2030194"/>
                </a:cubicBezTo>
                <a:lnTo>
                  <a:pt x="5326977" y="2019605"/>
                </a:lnTo>
                <a:lnTo>
                  <a:pt x="5348158" y="2009015"/>
                </a:lnTo>
                <a:lnTo>
                  <a:pt x="5326977" y="2009015"/>
                </a:lnTo>
                <a:cubicBezTo>
                  <a:pt x="5305796" y="1994894"/>
                  <a:pt x="5291675" y="1991363"/>
                  <a:pt x="5284614" y="1998424"/>
                </a:cubicBezTo>
                <a:lnTo>
                  <a:pt x="5274025" y="2009015"/>
                </a:lnTo>
                <a:cubicBezTo>
                  <a:pt x="5274025" y="2001954"/>
                  <a:pt x="5274025" y="1998424"/>
                  <a:pt x="5274025" y="1998424"/>
                </a:cubicBezTo>
                <a:lnTo>
                  <a:pt x="5252844" y="1998424"/>
                </a:lnTo>
                <a:cubicBezTo>
                  <a:pt x="5238723" y="1998424"/>
                  <a:pt x="5231662" y="1998424"/>
                  <a:pt x="5231662" y="1998424"/>
                </a:cubicBezTo>
                <a:lnTo>
                  <a:pt x="5231662" y="2009015"/>
                </a:lnTo>
                <a:cubicBezTo>
                  <a:pt x="5252844" y="2016074"/>
                  <a:pt x="5266964" y="2021369"/>
                  <a:pt x="5274025" y="2024900"/>
                </a:cubicBezTo>
                <a:cubicBezTo>
                  <a:pt x="5281085" y="2028430"/>
                  <a:pt x="5284614" y="2031959"/>
                  <a:pt x="5284614" y="2035490"/>
                </a:cubicBezTo>
                <a:cubicBezTo>
                  <a:pt x="5284614" y="2039021"/>
                  <a:pt x="5289910" y="2044315"/>
                  <a:pt x="5300500" y="2051376"/>
                </a:cubicBezTo>
                <a:cubicBezTo>
                  <a:pt x="5311092" y="2058436"/>
                  <a:pt x="5319916" y="2061967"/>
                  <a:pt x="5326977" y="2061967"/>
                </a:cubicBezTo>
                <a:lnTo>
                  <a:pt x="5326977" y="2051376"/>
                </a:lnTo>
                <a:lnTo>
                  <a:pt x="5337566" y="2040786"/>
                </a:lnTo>
                <a:cubicBezTo>
                  <a:pt x="5344627" y="2047846"/>
                  <a:pt x="5351688" y="2051376"/>
                  <a:pt x="5358748" y="2051376"/>
                </a:cubicBezTo>
                <a:cubicBezTo>
                  <a:pt x="5365808" y="2051376"/>
                  <a:pt x="5369339" y="2053140"/>
                  <a:pt x="5369339" y="2056671"/>
                </a:cubicBezTo>
                <a:cubicBezTo>
                  <a:pt x="5369339" y="2060202"/>
                  <a:pt x="5371104" y="2061967"/>
                  <a:pt x="5374634" y="2061967"/>
                </a:cubicBezTo>
                <a:cubicBezTo>
                  <a:pt x="5378164" y="2061967"/>
                  <a:pt x="5383458" y="2061967"/>
                  <a:pt x="5390518" y="2061967"/>
                </a:cubicBezTo>
                <a:cubicBezTo>
                  <a:pt x="5404640" y="2069026"/>
                  <a:pt x="5416996" y="2074321"/>
                  <a:pt x="5427586" y="2077852"/>
                </a:cubicBezTo>
                <a:cubicBezTo>
                  <a:pt x="5438176" y="2081382"/>
                  <a:pt x="5447002" y="2090207"/>
                  <a:pt x="5454062" y="2104328"/>
                </a:cubicBezTo>
                <a:cubicBezTo>
                  <a:pt x="5454062" y="2104328"/>
                  <a:pt x="5457592" y="2106092"/>
                  <a:pt x="5464652" y="2109623"/>
                </a:cubicBezTo>
                <a:cubicBezTo>
                  <a:pt x="5471712" y="2113154"/>
                  <a:pt x="5475243" y="2114919"/>
                  <a:pt x="5475243" y="2114919"/>
                </a:cubicBezTo>
                <a:cubicBezTo>
                  <a:pt x="5482304" y="2114919"/>
                  <a:pt x="5485833" y="2114919"/>
                  <a:pt x="5485833" y="2114919"/>
                </a:cubicBezTo>
                <a:cubicBezTo>
                  <a:pt x="5492894" y="2114919"/>
                  <a:pt x="5496423" y="2114919"/>
                  <a:pt x="5496423" y="2114919"/>
                </a:cubicBezTo>
                <a:cubicBezTo>
                  <a:pt x="5510544" y="2114919"/>
                  <a:pt x="5535256" y="2125509"/>
                  <a:pt x="5570556" y="2146690"/>
                </a:cubicBezTo>
                <a:lnTo>
                  <a:pt x="5612918" y="2157280"/>
                </a:lnTo>
                <a:cubicBezTo>
                  <a:pt x="5627039" y="2157280"/>
                  <a:pt x="5642924" y="2160811"/>
                  <a:pt x="5660574" y="2167871"/>
                </a:cubicBezTo>
                <a:cubicBezTo>
                  <a:pt x="5678226" y="2174930"/>
                  <a:pt x="5697641" y="2181992"/>
                  <a:pt x="5718822" y="2189051"/>
                </a:cubicBezTo>
                <a:lnTo>
                  <a:pt x="5803545" y="2231413"/>
                </a:lnTo>
                <a:cubicBezTo>
                  <a:pt x="5796484" y="2231413"/>
                  <a:pt x="5792954" y="2231413"/>
                  <a:pt x="5792954" y="2231413"/>
                </a:cubicBezTo>
                <a:cubicBezTo>
                  <a:pt x="5792954" y="2231413"/>
                  <a:pt x="5789424" y="2231413"/>
                  <a:pt x="5782364" y="2231413"/>
                </a:cubicBezTo>
                <a:cubicBezTo>
                  <a:pt x="5782364" y="2224352"/>
                  <a:pt x="5778834" y="2220823"/>
                  <a:pt x="5771774" y="2220823"/>
                </a:cubicBezTo>
                <a:cubicBezTo>
                  <a:pt x="5764714" y="2220823"/>
                  <a:pt x="5759418" y="2219058"/>
                  <a:pt x="5755888" y="2215527"/>
                </a:cubicBezTo>
                <a:cubicBezTo>
                  <a:pt x="5752358" y="2211996"/>
                  <a:pt x="5745298" y="2208467"/>
                  <a:pt x="5734708" y="2204937"/>
                </a:cubicBezTo>
                <a:cubicBezTo>
                  <a:pt x="5724116" y="2201407"/>
                  <a:pt x="5715292" y="2199642"/>
                  <a:pt x="5708232" y="2199642"/>
                </a:cubicBezTo>
                <a:lnTo>
                  <a:pt x="5729412" y="2220823"/>
                </a:lnTo>
                <a:cubicBezTo>
                  <a:pt x="5736472" y="2213763"/>
                  <a:pt x="5740002" y="2213763"/>
                  <a:pt x="5740002" y="2220823"/>
                </a:cubicBezTo>
                <a:cubicBezTo>
                  <a:pt x="5740002" y="2227882"/>
                  <a:pt x="5750593" y="2233177"/>
                  <a:pt x="5771774" y="2236708"/>
                </a:cubicBezTo>
                <a:cubicBezTo>
                  <a:pt x="5792954" y="2240238"/>
                  <a:pt x="5807076" y="2242004"/>
                  <a:pt x="5814135" y="2242004"/>
                </a:cubicBezTo>
                <a:cubicBezTo>
                  <a:pt x="5814135" y="2242004"/>
                  <a:pt x="5815901" y="2240238"/>
                  <a:pt x="5819430" y="2236708"/>
                </a:cubicBezTo>
                <a:cubicBezTo>
                  <a:pt x="5822962" y="2233177"/>
                  <a:pt x="5824726" y="2231413"/>
                  <a:pt x="5824726" y="2231413"/>
                </a:cubicBezTo>
                <a:cubicBezTo>
                  <a:pt x="5838847" y="2231413"/>
                  <a:pt x="5849436" y="2234944"/>
                  <a:pt x="5856497" y="2242004"/>
                </a:cubicBezTo>
                <a:cubicBezTo>
                  <a:pt x="5863558" y="2249063"/>
                  <a:pt x="5867087" y="2254359"/>
                  <a:pt x="5867087" y="2257889"/>
                </a:cubicBezTo>
                <a:cubicBezTo>
                  <a:pt x="5867087" y="2261419"/>
                  <a:pt x="5870616" y="2264948"/>
                  <a:pt x="5877678" y="2268479"/>
                </a:cubicBezTo>
                <a:cubicBezTo>
                  <a:pt x="5884738" y="2272010"/>
                  <a:pt x="5891798" y="2273775"/>
                  <a:pt x="5898860" y="2273775"/>
                </a:cubicBezTo>
                <a:lnTo>
                  <a:pt x="5920039" y="2273775"/>
                </a:lnTo>
                <a:cubicBezTo>
                  <a:pt x="5920039" y="2280834"/>
                  <a:pt x="5927100" y="2284365"/>
                  <a:pt x="5941220" y="2284365"/>
                </a:cubicBezTo>
                <a:lnTo>
                  <a:pt x="5941220" y="2294956"/>
                </a:lnTo>
                <a:lnTo>
                  <a:pt x="5951812" y="2305546"/>
                </a:lnTo>
                <a:cubicBezTo>
                  <a:pt x="5958872" y="2305546"/>
                  <a:pt x="5962401" y="2307311"/>
                  <a:pt x="5962401" y="2310841"/>
                </a:cubicBezTo>
                <a:cubicBezTo>
                  <a:pt x="5962401" y="2314371"/>
                  <a:pt x="5937690" y="2312606"/>
                  <a:pt x="5888268" y="2305546"/>
                </a:cubicBezTo>
                <a:cubicBezTo>
                  <a:pt x="5874148" y="2305546"/>
                  <a:pt x="5860026" y="2305546"/>
                  <a:pt x="5845908" y="2305546"/>
                </a:cubicBezTo>
                <a:lnTo>
                  <a:pt x="5824726" y="2294956"/>
                </a:lnTo>
                <a:cubicBezTo>
                  <a:pt x="5817666" y="2294956"/>
                  <a:pt x="5814135" y="2294956"/>
                  <a:pt x="5814135" y="2294956"/>
                </a:cubicBezTo>
                <a:cubicBezTo>
                  <a:pt x="5814135" y="2294956"/>
                  <a:pt x="5814135" y="2298485"/>
                  <a:pt x="5814135" y="2305546"/>
                </a:cubicBezTo>
                <a:cubicBezTo>
                  <a:pt x="5814135" y="2312606"/>
                  <a:pt x="5812370" y="2316136"/>
                  <a:pt x="5808840" y="2316136"/>
                </a:cubicBezTo>
                <a:cubicBezTo>
                  <a:pt x="5805311" y="2316136"/>
                  <a:pt x="5800016" y="2312606"/>
                  <a:pt x="5792954" y="2305546"/>
                </a:cubicBezTo>
                <a:cubicBezTo>
                  <a:pt x="5785895" y="2305546"/>
                  <a:pt x="5782364" y="2305546"/>
                  <a:pt x="5782364" y="2305546"/>
                </a:cubicBezTo>
                <a:lnTo>
                  <a:pt x="5771774" y="2305546"/>
                </a:lnTo>
                <a:cubicBezTo>
                  <a:pt x="5764714" y="2305546"/>
                  <a:pt x="5762949" y="2302015"/>
                  <a:pt x="5766478" y="2294956"/>
                </a:cubicBezTo>
                <a:cubicBezTo>
                  <a:pt x="5770010" y="2287896"/>
                  <a:pt x="5770010" y="2284365"/>
                  <a:pt x="5766478" y="2284365"/>
                </a:cubicBezTo>
                <a:cubicBezTo>
                  <a:pt x="5762949" y="2284365"/>
                  <a:pt x="5761183" y="2287896"/>
                  <a:pt x="5761183" y="2294956"/>
                </a:cubicBezTo>
                <a:cubicBezTo>
                  <a:pt x="5754124" y="2294956"/>
                  <a:pt x="5750593" y="2291425"/>
                  <a:pt x="5750593" y="2284365"/>
                </a:cubicBezTo>
                <a:cubicBezTo>
                  <a:pt x="5750593" y="2277304"/>
                  <a:pt x="5743532" y="2277304"/>
                  <a:pt x="5729412" y="2284365"/>
                </a:cubicBezTo>
                <a:lnTo>
                  <a:pt x="5718822" y="2284365"/>
                </a:lnTo>
                <a:cubicBezTo>
                  <a:pt x="5718822" y="2277304"/>
                  <a:pt x="5722352" y="2273775"/>
                  <a:pt x="5729412" y="2273775"/>
                </a:cubicBezTo>
                <a:lnTo>
                  <a:pt x="5708232" y="2263184"/>
                </a:lnTo>
                <a:lnTo>
                  <a:pt x="5687051" y="2263184"/>
                </a:lnTo>
                <a:lnTo>
                  <a:pt x="5697641" y="2273775"/>
                </a:lnTo>
                <a:lnTo>
                  <a:pt x="5676460" y="2273775"/>
                </a:lnTo>
                <a:cubicBezTo>
                  <a:pt x="5669400" y="2273775"/>
                  <a:pt x="5664106" y="2273775"/>
                  <a:pt x="5660574" y="2273775"/>
                </a:cubicBezTo>
                <a:cubicBezTo>
                  <a:pt x="5657045" y="2273775"/>
                  <a:pt x="5658810" y="2277304"/>
                  <a:pt x="5665870" y="2284365"/>
                </a:cubicBezTo>
                <a:lnTo>
                  <a:pt x="5655279" y="2294956"/>
                </a:lnTo>
                <a:cubicBezTo>
                  <a:pt x="5655279" y="2287896"/>
                  <a:pt x="5653514" y="2284365"/>
                  <a:pt x="5649984" y="2284365"/>
                </a:cubicBezTo>
                <a:cubicBezTo>
                  <a:pt x="5646454" y="2284365"/>
                  <a:pt x="5644689" y="2280834"/>
                  <a:pt x="5644689" y="2273775"/>
                </a:cubicBezTo>
                <a:cubicBezTo>
                  <a:pt x="5644689" y="2273775"/>
                  <a:pt x="5641160" y="2270244"/>
                  <a:pt x="5634099" y="2263184"/>
                </a:cubicBezTo>
                <a:cubicBezTo>
                  <a:pt x="5641160" y="2263184"/>
                  <a:pt x="5644689" y="2259654"/>
                  <a:pt x="5644689" y="2252594"/>
                </a:cubicBezTo>
                <a:cubicBezTo>
                  <a:pt x="5644689" y="2245533"/>
                  <a:pt x="5630568" y="2242004"/>
                  <a:pt x="5602327" y="2242004"/>
                </a:cubicBezTo>
                <a:cubicBezTo>
                  <a:pt x="5581147" y="2242004"/>
                  <a:pt x="5563496" y="2242004"/>
                  <a:pt x="5549375" y="2242004"/>
                </a:cubicBezTo>
                <a:lnTo>
                  <a:pt x="5528195" y="2242004"/>
                </a:lnTo>
                <a:cubicBezTo>
                  <a:pt x="5542314" y="2242004"/>
                  <a:pt x="5549375" y="2243769"/>
                  <a:pt x="5549375" y="2247298"/>
                </a:cubicBezTo>
                <a:cubicBezTo>
                  <a:pt x="5549375" y="2250829"/>
                  <a:pt x="5552906" y="2252594"/>
                  <a:pt x="5559966" y="2252594"/>
                </a:cubicBezTo>
                <a:lnTo>
                  <a:pt x="5549375" y="2263184"/>
                </a:lnTo>
                <a:lnTo>
                  <a:pt x="5507014" y="2252594"/>
                </a:lnTo>
                <a:lnTo>
                  <a:pt x="5507014" y="2242004"/>
                </a:lnTo>
                <a:lnTo>
                  <a:pt x="5496423" y="2220823"/>
                </a:lnTo>
                <a:cubicBezTo>
                  <a:pt x="5489362" y="2213763"/>
                  <a:pt x="5485833" y="2210232"/>
                  <a:pt x="5485833" y="2210232"/>
                </a:cubicBezTo>
                <a:lnTo>
                  <a:pt x="5443471" y="2210232"/>
                </a:lnTo>
                <a:lnTo>
                  <a:pt x="5422291" y="2220823"/>
                </a:lnTo>
                <a:lnTo>
                  <a:pt x="5432881" y="2220823"/>
                </a:lnTo>
                <a:cubicBezTo>
                  <a:pt x="5439942" y="2220823"/>
                  <a:pt x="5447002" y="2224352"/>
                  <a:pt x="5454062" y="2231413"/>
                </a:cubicBezTo>
                <a:lnTo>
                  <a:pt x="5454062" y="2242004"/>
                </a:lnTo>
                <a:cubicBezTo>
                  <a:pt x="5447002" y="2234944"/>
                  <a:pt x="5436410" y="2231413"/>
                  <a:pt x="5422291" y="2231413"/>
                </a:cubicBezTo>
                <a:cubicBezTo>
                  <a:pt x="5401110" y="2231413"/>
                  <a:pt x="5388754" y="2231413"/>
                  <a:pt x="5385224" y="2231413"/>
                </a:cubicBezTo>
                <a:cubicBezTo>
                  <a:pt x="5381694" y="2231413"/>
                  <a:pt x="5379929" y="2227882"/>
                  <a:pt x="5379929" y="2220823"/>
                </a:cubicBezTo>
                <a:cubicBezTo>
                  <a:pt x="5379929" y="2213763"/>
                  <a:pt x="5383458" y="2210232"/>
                  <a:pt x="5390518" y="2210232"/>
                </a:cubicBezTo>
                <a:cubicBezTo>
                  <a:pt x="5397579" y="2210232"/>
                  <a:pt x="5401110" y="2206702"/>
                  <a:pt x="5401110" y="2199642"/>
                </a:cubicBezTo>
                <a:lnTo>
                  <a:pt x="5411700" y="2199642"/>
                </a:lnTo>
                <a:cubicBezTo>
                  <a:pt x="5411700" y="2199642"/>
                  <a:pt x="5413464" y="2199642"/>
                  <a:pt x="5416996" y="2199642"/>
                </a:cubicBezTo>
                <a:cubicBezTo>
                  <a:pt x="5420525" y="2199642"/>
                  <a:pt x="5422291" y="2197877"/>
                  <a:pt x="5422291" y="2194346"/>
                </a:cubicBezTo>
                <a:cubicBezTo>
                  <a:pt x="5422291" y="2190817"/>
                  <a:pt x="5418760" y="2189051"/>
                  <a:pt x="5411700" y="2189051"/>
                </a:cubicBezTo>
                <a:cubicBezTo>
                  <a:pt x="5404640" y="2189051"/>
                  <a:pt x="5397579" y="2189051"/>
                  <a:pt x="5390518" y="2189051"/>
                </a:cubicBezTo>
                <a:cubicBezTo>
                  <a:pt x="5383458" y="2189051"/>
                  <a:pt x="5376400" y="2187286"/>
                  <a:pt x="5369339" y="2183756"/>
                </a:cubicBezTo>
                <a:cubicBezTo>
                  <a:pt x="5362278" y="2180225"/>
                  <a:pt x="5358748" y="2178461"/>
                  <a:pt x="5358748" y="2178461"/>
                </a:cubicBezTo>
                <a:cubicBezTo>
                  <a:pt x="5337566" y="2171400"/>
                  <a:pt x="5319916" y="2167871"/>
                  <a:pt x="5305796" y="2167871"/>
                </a:cubicBezTo>
                <a:lnTo>
                  <a:pt x="5295206" y="2167871"/>
                </a:lnTo>
                <a:lnTo>
                  <a:pt x="5326977" y="2189051"/>
                </a:lnTo>
                <a:cubicBezTo>
                  <a:pt x="5376400" y="2203173"/>
                  <a:pt x="5376400" y="2210232"/>
                  <a:pt x="5326977" y="2210232"/>
                </a:cubicBezTo>
                <a:cubicBezTo>
                  <a:pt x="5298736" y="2210232"/>
                  <a:pt x="5282850" y="2208467"/>
                  <a:pt x="5279320" y="2204937"/>
                </a:cubicBezTo>
                <a:cubicBezTo>
                  <a:pt x="5275790" y="2201407"/>
                  <a:pt x="5270494" y="2199642"/>
                  <a:pt x="5263434" y="2199642"/>
                </a:cubicBezTo>
                <a:cubicBezTo>
                  <a:pt x="5256373" y="2199642"/>
                  <a:pt x="5249314" y="2199642"/>
                  <a:pt x="5242254" y="2199642"/>
                </a:cubicBezTo>
                <a:cubicBezTo>
                  <a:pt x="5242254" y="2192581"/>
                  <a:pt x="5238723" y="2189051"/>
                  <a:pt x="5231662" y="2189051"/>
                </a:cubicBezTo>
                <a:cubicBezTo>
                  <a:pt x="5224602" y="2181992"/>
                  <a:pt x="5221073" y="2178461"/>
                  <a:pt x="5221073" y="2178461"/>
                </a:cubicBezTo>
                <a:lnTo>
                  <a:pt x="5157530" y="2167871"/>
                </a:lnTo>
                <a:cubicBezTo>
                  <a:pt x="5157530" y="2174930"/>
                  <a:pt x="5164590" y="2181992"/>
                  <a:pt x="5178710" y="2189051"/>
                </a:cubicBezTo>
                <a:lnTo>
                  <a:pt x="5189302" y="2199642"/>
                </a:lnTo>
                <a:cubicBezTo>
                  <a:pt x="5182242" y="2192581"/>
                  <a:pt x="5178710" y="2192581"/>
                  <a:pt x="5178710" y="2199642"/>
                </a:cubicBezTo>
                <a:cubicBezTo>
                  <a:pt x="5171650" y="2199642"/>
                  <a:pt x="5168121" y="2199642"/>
                  <a:pt x="5168121" y="2199642"/>
                </a:cubicBezTo>
                <a:lnTo>
                  <a:pt x="5146940" y="2189051"/>
                </a:lnTo>
                <a:lnTo>
                  <a:pt x="5115169" y="2189051"/>
                </a:lnTo>
                <a:cubicBezTo>
                  <a:pt x="5115169" y="2181992"/>
                  <a:pt x="5115169" y="2178461"/>
                  <a:pt x="5115169" y="2178461"/>
                </a:cubicBezTo>
                <a:cubicBezTo>
                  <a:pt x="5108108" y="2178461"/>
                  <a:pt x="5104578" y="2174930"/>
                  <a:pt x="5104578" y="2167871"/>
                </a:cubicBezTo>
                <a:lnTo>
                  <a:pt x="5136350" y="2178461"/>
                </a:lnTo>
                <a:cubicBezTo>
                  <a:pt x="5143410" y="2185521"/>
                  <a:pt x="5146940" y="2185521"/>
                  <a:pt x="5146940" y="2178461"/>
                </a:cubicBezTo>
                <a:cubicBezTo>
                  <a:pt x="5154000" y="2171400"/>
                  <a:pt x="5143410" y="2164340"/>
                  <a:pt x="5115169" y="2157280"/>
                </a:cubicBezTo>
                <a:cubicBezTo>
                  <a:pt x="5101048" y="2157280"/>
                  <a:pt x="5090458" y="2160811"/>
                  <a:pt x="5083398" y="2167871"/>
                </a:cubicBezTo>
                <a:lnTo>
                  <a:pt x="5072806" y="2167871"/>
                </a:lnTo>
                <a:lnTo>
                  <a:pt x="5051626" y="2167871"/>
                </a:lnTo>
                <a:cubicBezTo>
                  <a:pt x="5044565" y="2167871"/>
                  <a:pt x="5041036" y="2166106"/>
                  <a:pt x="5041036" y="2162575"/>
                </a:cubicBezTo>
                <a:cubicBezTo>
                  <a:pt x="5041036" y="2159044"/>
                  <a:pt x="5042800" y="2157280"/>
                  <a:pt x="5046332" y="2157280"/>
                </a:cubicBezTo>
                <a:cubicBezTo>
                  <a:pt x="5049861" y="2157280"/>
                  <a:pt x="5055156" y="2157280"/>
                  <a:pt x="5062217" y="2157280"/>
                </a:cubicBezTo>
                <a:cubicBezTo>
                  <a:pt x="5069277" y="2157280"/>
                  <a:pt x="5072806" y="2157280"/>
                  <a:pt x="5072806" y="2157280"/>
                </a:cubicBezTo>
                <a:cubicBezTo>
                  <a:pt x="5072806" y="2143159"/>
                  <a:pt x="5058686" y="2136099"/>
                  <a:pt x="5030446" y="2136099"/>
                </a:cubicBezTo>
                <a:lnTo>
                  <a:pt x="4988084" y="2136099"/>
                </a:lnTo>
                <a:cubicBezTo>
                  <a:pt x="4995144" y="2136099"/>
                  <a:pt x="4998674" y="2132569"/>
                  <a:pt x="4998674" y="2125509"/>
                </a:cubicBezTo>
                <a:lnTo>
                  <a:pt x="4966902" y="2136099"/>
                </a:lnTo>
                <a:lnTo>
                  <a:pt x="4966902" y="2125509"/>
                </a:lnTo>
                <a:cubicBezTo>
                  <a:pt x="4959842" y="2125509"/>
                  <a:pt x="4951017" y="2125509"/>
                  <a:pt x="4940428" y="2125509"/>
                </a:cubicBezTo>
                <a:cubicBezTo>
                  <a:pt x="4929836" y="2125509"/>
                  <a:pt x="4924540" y="2121978"/>
                  <a:pt x="4924540" y="2114919"/>
                </a:cubicBezTo>
                <a:cubicBezTo>
                  <a:pt x="4924540" y="2100798"/>
                  <a:pt x="4942192" y="2100798"/>
                  <a:pt x="4977492" y="2114919"/>
                </a:cubicBezTo>
                <a:cubicBezTo>
                  <a:pt x="5012794" y="2121978"/>
                  <a:pt x="5037506" y="2121978"/>
                  <a:pt x="5051626" y="2114919"/>
                </a:cubicBezTo>
                <a:cubicBezTo>
                  <a:pt x="5065746" y="2114919"/>
                  <a:pt x="5065746" y="2111388"/>
                  <a:pt x="5051626" y="2104328"/>
                </a:cubicBezTo>
                <a:cubicBezTo>
                  <a:pt x="5044565" y="2104328"/>
                  <a:pt x="5035740" y="2106092"/>
                  <a:pt x="5025150" y="2109623"/>
                </a:cubicBezTo>
                <a:cubicBezTo>
                  <a:pt x="5014559" y="2113154"/>
                  <a:pt x="5005734" y="2113154"/>
                  <a:pt x="4998674" y="2109623"/>
                </a:cubicBezTo>
                <a:cubicBezTo>
                  <a:pt x="4991613" y="2106092"/>
                  <a:pt x="4988084" y="2104328"/>
                  <a:pt x="4988084" y="2104328"/>
                </a:cubicBezTo>
                <a:cubicBezTo>
                  <a:pt x="4981024" y="2097267"/>
                  <a:pt x="4970432" y="2093738"/>
                  <a:pt x="4956312" y="2093738"/>
                </a:cubicBezTo>
                <a:cubicBezTo>
                  <a:pt x="4942192" y="2086677"/>
                  <a:pt x="4931600" y="2079617"/>
                  <a:pt x="4924540" y="2072557"/>
                </a:cubicBezTo>
                <a:cubicBezTo>
                  <a:pt x="4924540" y="2065496"/>
                  <a:pt x="4921011" y="2061967"/>
                  <a:pt x="4913950" y="2061967"/>
                </a:cubicBezTo>
                <a:lnTo>
                  <a:pt x="4903360" y="2061967"/>
                </a:lnTo>
                <a:cubicBezTo>
                  <a:pt x="4889240" y="2061967"/>
                  <a:pt x="4880415" y="2060202"/>
                  <a:pt x="4876884" y="2056671"/>
                </a:cubicBezTo>
                <a:cubicBezTo>
                  <a:pt x="4873354" y="2053140"/>
                  <a:pt x="4868059" y="2051376"/>
                  <a:pt x="4860998" y="2051376"/>
                </a:cubicBezTo>
                <a:cubicBezTo>
                  <a:pt x="4853938" y="2051376"/>
                  <a:pt x="4846878" y="2051376"/>
                  <a:pt x="4839818" y="2051376"/>
                </a:cubicBezTo>
                <a:cubicBezTo>
                  <a:pt x="4832757" y="2051376"/>
                  <a:pt x="4822167" y="2047846"/>
                  <a:pt x="4808046" y="2040786"/>
                </a:cubicBezTo>
                <a:cubicBezTo>
                  <a:pt x="4808046" y="2040786"/>
                  <a:pt x="4804517" y="2040786"/>
                  <a:pt x="4797456" y="2040786"/>
                </a:cubicBezTo>
                <a:cubicBezTo>
                  <a:pt x="4790396" y="2040786"/>
                  <a:pt x="4786866" y="2040786"/>
                  <a:pt x="4786866" y="2040786"/>
                </a:cubicBezTo>
                <a:cubicBezTo>
                  <a:pt x="4779805" y="2033725"/>
                  <a:pt x="4772744" y="2030194"/>
                  <a:pt x="4765684" y="2030194"/>
                </a:cubicBezTo>
                <a:cubicBezTo>
                  <a:pt x="4765684" y="2037255"/>
                  <a:pt x="4763920" y="2039021"/>
                  <a:pt x="4760390" y="2035490"/>
                </a:cubicBezTo>
                <a:cubicBezTo>
                  <a:pt x="4756859" y="2031959"/>
                  <a:pt x="4755094" y="2030194"/>
                  <a:pt x="4755094" y="2030194"/>
                </a:cubicBezTo>
                <a:cubicBezTo>
                  <a:pt x="4748034" y="2030194"/>
                  <a:pt x="4744504" y="2030194"/>
                  <a:pt x="4744504" y="2030194"/>
                </a:cubicBezTo>
                <a:cubicBezTo>
                  <a:pt x="4730384" y="2030194"/>
                  <a:pt x="4723324" y="2028430"/>
                  <a:pt x="4723324" y="2024900"/>
                </a:cubicBezTo>
                <a:cubicBezTo>
                  <a:pt x="4723324" y="2021369"/>
                  <a:pt x="4719792" y="2019605"/>
                  <a:pt x="4712732" y="2019605"/>
                </a:cubicBezTo>
                <a:lnTo>
                  <a:pt x="4649190" y="1998424"/>
                </a:lnTo>
                <a:cubicBezTo>
                  <a:pt x="4642130" y="1998424"/>
                  <a:pt x="4629774" y="1998424"/>
                  <a:pt x="4612124" y="1998424"/>
                </a:cubicBezTo>
                <a:cubicBezTo>
                  <a:pt x="4594472" y="1998424"/>
                  <a:pt x="4585647" y="1998424"/>
                  <a:pt x="4585647" y="1998424"/>
                </a:cubicBezTo>
                <a:lnTo>
                  <a:pt x="4575058" y="1998424"/>
                </a:lnTo>
                <a:cubicBezTo>
                  <a:pt x="4567997" y="1998424"/>
                  <a:pt x="4557406" y="1994894"/>
                  <a:pt x="4543286" y="1987834"/>
                </a:cubicBezTo>
                <a:cubicBezTo>
                  <a:pt x="4543286" y="1987834"/>
                  <a:pt x="4539756" y="1986069"/>
                  <a:pt x="4532695" y="1982538"/>
                </a:cubicBezTo>
                <a:cubicBezTo>
                  <a:pt x="4525635" y="1979007"/>
                  <a:pt x="4522106" y="1977242"/>
                  <a:pt x="4522106" y="1977242"/>
                </a:cubicBezTo>
                <a:lnTo>
                  <a:pt x="4500924" y="1966653"/>
                </a:lnTo>
                <a:cubicBezTo>
                  <a:pt x="4493864" y="1966653"/>
                  <a:pt x="4490334" y="1964888"/>
                  <a:pt x="4490334" y="1961357"/>
                </a:cubicBezTo>
                <a:cubicBezTo>
                  <a:pt x="4490334" y="1957828"/>
                  <a:pt x="4490334" y="1956063"/>
                  <a:pt x="4490334" y="1956063"/>
                </a:cubicBezTo>
                <a:cubicBezTo>
                  <a:pt x="4490334" y="1956063"/>
                  <a:pt x="4486804" y="1952532"/>
                  <a:pt x="4479743" y="1945472"/>
                </a:cubicBezTo>
                <a:lnTo>
                  <a:pt x="4458562" y="1934882"/>
                </a:lnTo>
                <a:cubicBezTo>
                  <a:pt x="4458562" y="1927821"/>
                  <a:pt x="4463858" y="1924290"/>
                  <a:pt x="4474449" y="1924290"/>
                </a:cubicBezTo>
                <a:cubicBezTo>
                  <a:pt x="4485038" y="1924290"/>
                  <a:pt x="4490334" y="1924290"/>
                  <a:pt x="4490334" y="1924290"/>
                </a:cubicBezTo>
                <a:cubicBezTo>
                  <a:pt x="4490334" y="1931351"/>
                  <a:pt x="4493864" y="1934882"/>
                  <a:pt x="4500924" y="1934882"/>
                </a:cubicBezTo>
                <a:cubicBezTo>
                  <a:pt x="4507984" y="1934882"/>
                  <a:pt x="4515045" y="1934882"/>
                  <a:pt x="4522106" y="1934882"/>
                </a:cubicBezTo>
                <a:lnTo>
                  <a:pt x="4553876" y="1934882"/>
                </a:lnTo>
                <a:lnTo>
                  <a:pt x="4532695" y="1924290"/>
                </a:lnTo>
                <a:cubicBezTo>
                  <a:pt x="4518576" y="1917231"/>
                  <a:pt x="4507984" y="1913701"/>
                  <a:pt x="4500924" y="1913701"/>
                </a:cubicBezTo>
                <a:lnTo>
                  <a:pt x="4500924" y="1903111"/>
                </a:lnTo>
                <a:lnTo>
                  <a:pt x="4458562" y="1903111"/>
                </a:lnTo>
                <a:cubicBezTo>
                  <a:pt x="4451502" y="1903111"/>
                  <a:pt x="4447972" y="1906640"/>
                  <a:pt x="4447972" y="1913701"/>
                </a:cubicBezTo>
                <a:cubicBezTo>
                  <a:pt x="4447972" y="1920761"/>
                  <a:pt x="4446208" y="1922526"/>
                  <a:pt x="4442676" y="1918996"/>
                </a:cubicBezTo>
                <a:cubicBezTo>
                  <a:pt x="4439147" y="1915465"/>
                  <a:pt x="4437382" y="1913701"/>
                  <a:pt x="4437382" y="1913701"/>
                </a:cubicBezTo>
                <a:cubicBezTo>
                  <a:pt x="4437382" y="1913701"/>
                  <a:pt x="4437382" y="1917231"/>
                  <a:pt x="4437382" y="1924290"/>
                </a:cubicBezTo>
                <a:cubicBezTo>
                  <a:pt x="4437382" y="1931351"/>
                  <a:pt x="4433852" y="1931351"/>
                  <a:pt x="4426791" y="1924290"/>
                </a:cubicBezTo>
                <a:lnTo>
                  <a:pt x="4395020" y="1913701"/>
                </a:lnTo>
                <a:cubicBezTo>
                  <a:pt x="4387960" y="1913701"/>
                  <a:pt x="4384430" y="1917231"/>
                  <a:pt x="4384430" y="1924290"/>
                </a:cubicBezTo>
                <a:cubicBezTo>
                  <a:pt x="4384430" y="1931351"/>
                  <a:pt x="4391490" y="1934882"/>
                  <a:pt x="4405610" y="1934882"/>
                </a:cubicBezTo>
                <a:cubicBezTo>
                  <a:pt x="4412670" y="1934882"/>
                  <a:pt x="4419730" y="1938411"/>
                  <a:pt x="4426791" y="1945472"/>
                </a:cubicBezTo>
                <a:cubicBezTo>
                  <a:pt x="4426791" y="1945472"/>
                  <a:pt x="4425026" y="1945472"/>
                  <a:pt x="4421497" y="1945472"/>
                </a:cubicBezTo>
                <a:cubicBezTo>
                  <a:pt x="4417966" y="1945472"/>
                  <a:pt x="4416202" y="1945472"/>
                  <a:pt x="4416202" y="1945472"/>
                </a:cubicBezTo>
                <a:cubicBezTo>
                  <a:pt x="4409141" y="1945472"/>
                  <a:pt x="4398550" y="1943707"/>
                  <a:pt x="4384430" y="1940176"/>
                </a:cubicBezTo>
                <a:cubicBezTo>
                  <a:pt x="4370310" y="1936646"/>
                  <a:pt x="4361483" y="1933117"/>
                  <a:pt x="4357954" y="1929586"/>
                </a:cubicBezTo>
                <a:cubicBezTo>
                  <a:pt x="4354424" y="1926055"/>
                  <a:pt x="4345598" y="1924290"/>
                  <a:pt x="4331478" y="1924290"/>
                </a:cubicBezTo>
                <a:lnTo>
                  <a:pt x="4320887" y="1913701"/>
                </a:lnTo>
                <a:cubicBezTo>
                  <a:pt x="4335008" y="1913701"/>
                  <a:pt x="4338538" y="1906640"/>
                  <a:pt x="4331478" y="1892520"/>
                </a:cubicBezTo>
                <a:cubicBezTo>
                  <a:pt x="4331478" y="1885459"/>
                  <a:pt x="4333243" y="1881930"/>
                  <a:pt x="4336772" y="1881930"/>
                </a:cubicBezTo>
                <a:cubicBezTo>
                  <a:pt x="4340304" y="1881930"/>
                  <a:pt x="4345598" y="1881930"/>
                  <a:pt x="4352658" y="1881930"/>
                </a:cubicBezTo>
                <a:lnTo>
                  <a:pt x="4363249" y="1871338"/>
                </a:lnTo>
                <a:cubicBezTo>
                  <a:pt x="4356189" y="1871338"/>
                  <a:pt x="4352658" y="1869574"/>
                  <a:pt x="4352658" y="1866044"/>
                </a:cubicBezTo>
                <a:cubicBezTo>
                  <a:pt x="4352658" y="1862513"/>
                  <a:pt x="4347364" y="1860749"/>
                  <a:pt x="4336772" y="1860749"/>
                </a:cubicBezTo>
                <a:cubicBezTo>
                  <a:pt x="4326182" y="1860749"/>
                  <a:pt x="4320887" y="1860749"/>
                  <a:pt x="4320887" y="1860749"/>
                </a:cubicBezTo>
                <a:cubicBezTo>
                  <a:pt x="4313826" y="1853688"/>
                  <a:pt x="4308532" y="1850157"/>
                  <a:pt x="4305002" y="1850157"/>
                </a:cubicBezTo>
                <a:cubicBezTo>
                  <a:pt x="4301470" y="1850157"/>
                  <a:pt x="4296176" y="1850157"/>
                  <a:pt x="4289116" y="1850157"/>
                </a:cubicBezTo>
                <a:cubicBezTo>
                  <a:pt x="4274996" y="1843098"/>
                  <a:pt x="4264404" y="1837803"/>
                  <a:pt x="4257345" y="1834272"/>
                </a:cubicBezTo>
                <a:cubicBezTo>
                  <a:pt x="4250285" y="1830742"/>
                  <a:pt x="4246754" y="1832507"/>
                  <a:pt x="4246754" y="1839567"/>
                </a:cubicBezTo>
                <a:cubicBezTo>
                  <a:pt x="4246754" y="1846628"/>
                  <a:pt x="4246754" y="1850157"/>
                  <a:pt x="4246754" y="1850157"/>
                </a:cubicBezTo>
                <a:lnTo>
                  <a:pt x="4257345" y="1860749"/>
                </a:lnTo>
                <a:cubicBezTo>
                  <a:pt x="4264404" y="1860749"/>
                  <a:pt x="4267935" y="1860749"/>
                  <a:pt x="4267935" y="1860749"/>
                </a:cubicBezTo>
                <a:lnTo>
                  <a:pt x="4278526" y="1871338"/>
                </a:lnTo>
                <a:lnTo>
                  <a:pt x="4278526" y="1881930"/>
                </a:lnTo>
                <a:lnTo>
                  <a:pt x="4246754" y="1871338"/>
                </a:lnTo>
                <a:lnTo>
                  <a:pt x="4225574" y="1860749"/>
                </a:lnTo>
                <a:lnTo>
                  <a:pt x="4246754" y="1860749"/>
                </a:lnTo>
                <a:lnTo>
                  <a:pt x="4225574" y="1850157"/>
                </a:lnTo>
                <a:cubicBezTo>
                  <a:pt x="4218514" y="1850157"/>
                  <a:pt x="4213218" y="1850157"/>
                  <a:pt x="4209688" y="1850157"/>
                </a:cubicBezTo>
                <a:cubicBezTo>
                  <a:pt x="4206158" y="1850157"/>
                  <a:pt x="4204393" y="1853688"/>
                  <a:pt x="4204393" y="1860749"/>
                </a:cubicBezTo>
                <a:lnTo>
                  <a:pt x="4193802" y="1871338"/>
                </a:lnTo>
                <a:lnTo>
                  <a:pt x="4246754" y="1881930"/>
                </a:lnTo>
                <a:cubicBezTo>
                  <a:pt x="4260874" y="1896050"/>
                  <a:pt x="4267935" y="1903111"/>
                  <a:pt x="4267935" y="1903111"/>
                </a:cubicBezTo>
                <a:lnTo>
                  <a:pt x="4214983" y="1892520"/>
                </a:lnTo>
                <a:cubicBezTo>
                  <a:pt x="4207922" y="1892520"/>
                  <a:pt x="4197333" y="1890755"/>
                  <a:pt x="4183212" y="1887224"/>
                </a:cubicBezTo>
                <a:cubicBezTo>
                  <a:pt x="4169092" y="1883694"/>
                  <a:pt x="4158500" y="1878399"/>
                  <a:pt x="4151441" y="1871338"/>
                </a:cubicBezTo>
                <a:lnTo>
                  <a:pt x="4140850" y="1860749"/>
                </a:lnTo>
                <a:cubicBezTo>
                  <a:pt x="4154970" y="1860749"/>
                  <a:pt x="4162031" y="1860749"/>
                  <a:pt x="4162031" y="1860749"/>
                </a:cubicBezTo>
                <a:cubicBezTo>
                  <a:pt x="4162031" y="1853688"/>
                  <a:pt x="4160266" y="1848393"/>
                  <a:pt x="4156736" y="1844863"/>
                </a:cubicBezTo>
                <a:cubicBezTo>
                  <a:pt x="4153206" y="1841332"/>
                  <a:pt x="4154970" y="1839567"/>
                  <a:pt x="4162031" y="1839567"/>
                </a:cubicBezTo>
                <a:lnTo>
                  <a:pt x="4140850" y="1839567"/>
                </a:lnTo>
                <a:cubicBezTo>
                  <a:pt x="4133791" y="1839567"/>
                  <a:pt x="4128496" y="1837803"/>
                  <a:pt x="4124964" y="1834272"/>
                </a:cubicBezTo>
                <a:cubicBezTo>
                  <a:pt x="4121435" y="1830742"/>
                  <a:pt x="4119669" y="1828978"/>
                  <a:pt x="4119669" y="1828978"/>
                </a:cubicBezTo>
                <a:lnTo>
                  <a:pt x="4130260" y="1828978"/>
                </a:lnTo>
                <a:cubicBezTo>
                  <a:pt x="4130260" y="1821917"/>
                  <a:pt x="4126729" y="1818386"/>
                  <a:pt x="4119669" y="1818386"/>
                </a:cubicBezTo>
                <a:cubicBezTo>
                  <a:pt x="4112610" y="1818386"/>
                  <a:pt x="4105548" y="1821917"/>
                  <a:pt x="4098489" y="1828978"/>
                </a:cubicBezTo>
                <a:cubicBezTo>
                  <a:pt x="4098489" y="1828978"/>
                  <a:pt x="4094958" y="1828978"/>
                  <a:pt x="4087898" y="1828978"/>
                </a:cubicBezTo>
                <a:cubicBezTo>
                  <a:pt x="4080839" y="1821917"/>
                  <a:pt x="4077308" y="1821917"/>
                  <a:pt x="4077308" y="1828978"/>
                </a:cubicBezTo>
                <a:lnTo>
                  <a:pt x="4087898" y="1839567"/>
                </a:lnTo>
                <a:lnTo>
                  <a:pt x="4098489" y="1850157"/>
                </a:lnTo>
                <a:lnTo>
                  <a:pt x="4066717" y="1839567"/>
                </a:lnTo>
                <a:lnTo>
                  <a:pt x="4056127" y="1839567"/>
                </a:lnTo>
                <a:cubicBezTo>
                  <a:pt x="4056127" y="1846628"/>
                  <a:pt x="4054362" y="1850157"/>
                  <a:pt x="4050832" y="1850157"/>
                </a:cubicBezTo>
                <a:cubicBezTo>
                  <a:pt x="4047302" y="1850157"/>
                  <a:pt x="4045537" y="1851923"/>
                  <a:pt x="4045537" y="1855453"/>
                </a:cubicBezTo>
                <a:cubicBezTo>
                  <a:pt x="4045537" y="1858984"/>
                  <a:pt x="4034946" y="1860749"/>
                  <a:pt x="4013765" y="1860749"/>
                </a:cubicBezTo>
                <a:cubicBezTo>
                  <a:pt x="4006706" y="1860749"/>
                  <a:pt x="3997880" y="1860749"/>
                  <a:pt x="3987290" y="1860749"/>
                </a:cubicBezTo>
                <a:cubicBezTo>
                  <a:pt x="3976698" y="1860749"/>
                  <a:pt x="3971404" y="1860749"/>
                  <a:pt x="3971404" y="1860749"/>
                </a:cubicBezTo>
                <a:cubicBezTo>
                  <a:pt x="3943162" y="1846628"/>
                  <a:pt x="3921982" y="1839567"/>
                  <a:pt x="3907860" y="1839567"/>
                </a:cubicBezTo>
                <a:cubicBezTo>
                  <a:pt x="3907860" y="1839567"/>
                  <a:pt x="3900802" y="1836037"/>
                  <a:pt x="3886681" y="1828978"/>
                </a:cubicBezTo>
                <a:cubicBezTo>
                  <a:pt x="3886681" y="1828978"/>
                  <a:pt x="3883150" y="1827213"/>
                  <a:pt x="3876090" y="1823682"/>
                </a:cubicBezTo>
                <a:cubicBezTo>
                  <a:pt x="3869030" y="1820151"/>
                  <a:pt x="3865500" y="1818386"/>
                  <a:pt x="3865500" y="1818386"/>
                </a:cubicBezTo>
                <a:lnTo>
                  <a:pt x="3844319" y="1818386"/>
                </a:lnTo>
                <a:lnTo>
                  <a:pt x="3823138" y="1807797"/>
                </a:lnTo>
                <a:cubicBezTo>
                  <a:pt x="3801956" y="1807797"/>
                  <a:pt x="3780776" y="1800736"/>
                  <a:pt x="3759596" y="1786615"/>
                </a:cubicBezTo>
                <a:lnTo>
                  <a:pt x="3770186" y="1786615"/>
                </a:lnTo>
                <a:lnTo>
                  <a:pt x="3791367" y="1786615"/>
                </a:lnTo>
                <a:lnTo>
                  <a:pt x="3770186" y="1776026"/>
                </a:lnTo>
                <a:cubicBezTo>
                  <a:pt x="3763126" y="1768965"/>
                  <a:pt x="3756065" y="1765434"/>
                  <a:pt x="3749004" y="1765434"/>
                </a:cubicBezTo>
                <a:lnTo>
                  <a:pt x="3706644" y="1744253"/>
                </a:lnTo>
                <a:cubicBezTo>
                  <a:pt x="3706644" y="1744253"/>
                  <a:pt x="3715469" y="1746018"/>
                  <a:pt x="3733119" y="1749549"/>
                </a:cubicBezTo>
                <a:cubicBezTo>
                  <a:pt x="3750770" y="1753080"/>
                  <a:pt x="3763126" y="1751314"/>
                  <a:pt x="3770186" y="1744253"/>
                </a:cubicBezTo>
                <a:cubicBezTo>
                  <a:pt x="3805488" y="1730133"/>
                  <a:pt x="3821373" y="1716013"/>
                  <a:pt x="3817842" y="1701893"/>
                </a:cubicBezTo>
                <a:cubicBezTo>
                  <a:pt x="3814312" y="1687772"/>
                  <a:pt x="3784306" y="1677181"/>
                  <a:pt x="3727824" y="1670122"/>
                </a:cubicBezTo>
                <a:cubicBezTo>
                  <a:pt x="3713703" y="1663061"/>
                  <a:pt x="3703113" y="1659530"/>
                  <a:pt x="3696052" y="1659530"/>
                </a:cubicBezTo>
                <a:cubicBezTo>
                  <a:pt x="3688992" y="1659530"/>
                  <a:pt x="3680167" y="1657766"/>
                  <a:pt x="3669578" y="1654235"/>
                </a:cubicBezTo>
                <a:cubicBezTo>
                  <a:pt x="3658986" y="1650705"/>
                  <a:pt x="3650161" y="1648940"/>
                  <a:pt x="3643100" y="1648940"/>
                </a:cubicBezTo>
                <a:lnTo>
                  <a:pt x="3621920" y="1638349"/>
                </a:lnTo>
                <a:lnTo>
                  <a:pt x="3579559" y="1627759"/>
                </a:lnTo>
                <a:cubicBezTo>
                  <a:pt x="3579559" y="1627759"/>
                  <a:pt x="3577794" y="1625995"/>
                  <a:pt x="3574263" y="1622464"/>
                </a:cubicBezTo>
                <a:cubicBezTo>
                  <a:pt x="3570732" y="1618934"/>
                  <a:pt x="3568968" y="1617170"/>
                  <a:pt x="3568968" y="1617170"/>
                </a:cubicBezTo>
                <a:cubicBezTo>
                  <a:pt x="3561908" y="1617170"/>
                  <a:pt x="3556613" y="1615403"/>
                  <a:pt x="3553082" y="1611874"/>
                </a:cubicBezTo>
                <a:cubicBezTo>
                  <a:pt x="3549552" y="1608343"/>
                  <a:pt x="3544257" y="1606578"/>
                  <a:pt x="3537196" y="1606578"/>
                </a:cubicBezTo>
                <a:cubicBezTo>
                  <a:pt x="3530136" y="1606578"/>
                  <a:pt x="3517780" y="1603047"/>
                  <a:pt x="3500130" y="1595988"/>
                </a:cubicBezTo>
                <a:cubicBezTo>
                  <a:pt x="3482480" y="1588928"/>
                  <a:pt x="3463064" y="1578338"/>
                  <a:pt x="3441882" y="1564218"/>
                </a:cubicBezTo>
                <a:cubicBezTo>
                  <a:pt x="3434824" y="1564218"/>
                  <a:pt x="3429529" y="1564218"/>
                  <a:pt x="3425997" y="1564218"/>
                </a:cubicBezTo>
                <a:cubicBezTo>
                  <a:pt x="3422468" y="1564218"/>
                  <a:pt x="3418938" y="1564218"/>
                  <a:pt x="3415408" y="1564218"/>
                </a:cubicBezTo>
                <a:cubicBezTo>
                  <a:pt x="3411876" y="1564218"/>
                  <a:pt x="3408347" y="1564218"/>
                  <a:pt x="3404817" y="1564218"/>
                </a:cubicBezTo>
                <a:cubicBezTo>
                  <a:pt x="3401287" y="1564218"/>
                  <a:pt x="3399522" y="1560687"/>
                  <a:pt x="3399522" y="1553626"/>
                </a:cubicBezTo>
                <a:cubicBezTo>
                  <a:pt x="3392461" y="1553626"/>
                  <a:pt x="3381872" y="1550095"/>
                  <a:pt x="3367751" y="1543036"/>
                </a:cubicBezTo>
                <a:cubicBezTo>
                  <a:pt x="3360690" y="1543036"/>
                  <a:pt x="3353630" y="1543036"/>
                  <a:pt x="3346570" y="1543036"/>
                </a:cubicBezTo>
                <a:cubicBezTo>
                  <a:pt x="3339509" y="1543036"/>
                  <a:pt x="3332449" y="1539506"/>
                  <a:pt x="3325389" y="1532445"/>
                </a:cubicBezTo>
                <a:lnTo>
                  <a:pt x="3293618" y="1532445"/>
                </a:lnTo>
                <a:cubicBezTo>
                  <a:pt x="3293618" y="1532445"/>
                  <a:pt x="3293618" y="1535976"/>
                  <a:pt x="3293618" y="1543036"/>
                </a:cubicBezTo>
                <a:lnTo>
                  <a:pt x="3335979" y="1564218"/>
                </a:lnTo>
                <a:cubicBezTo>
                  <a:pt x="3350099" y="1564218"/>
                  <a:pt x="3357160" y="1564218"/>
                  <a:pt x="3357160" y="1564218"/>
                </a:cubicBezTo>
                <a:cubicBezTo>
                  <a:pt x="3357160" y="1564218"/>
                  <a:pt x="3358926" y="1565982"/>
                  <a:pt x="3362456" y="1569512"/>
                </a:cubicBezTo>
                <a:cubicBezTo>
                  <a:pt x="3365986" y="1573043"/>
                  <a:pt x="3367751" y="1574807"/>
                  <a:pt x="3367751" y="1574807"/>
                </a:cubicBezTo>
                <a:lnTo>
                  <a:pt x="3378341" y="1595988"/>
                </a:lnTo>
                <a:lnTo>
                  <a:pt x="3357160" y="1595988"/>
                </a:lnTo>
                <a:cubicBezTo>
                  <a:pt x="3350099" y="1595988"/>
                  <a:pt x="3348335" y="1592458"/>
                  <a:pt x="3351865" y="1585397"/>
                </a:cubicBezTo>
                <a:cubicBezTo>
                  <a:pt x="3355395" y="1578338"/>
                  <a:pt x="3346570" y="1574807"/>
                  <a:pt x="3325389" y="1574807"/>
                </a:cubicBezTo>
                <a:lnTo>
                  <a:pt x="3283027" y="1564218"/>
                </a:lnTo>
                <a:lnTo>
                  <a:pt x="3261847" y="1553626"/>
                </a:lnTo>
                <a:lnTo>
                  <a:pt x="3166533" y="1521855"/>
                </a:lnTo>
                <a:cubicBezTo>
                  <a:pt x="3159472" y="1514795"/>
                  <a:pt x="3154177" y="1513030"/>
                  <a:pt x="3150648" y="1516560"/>
                </a:cubicBezTo>
                <a:cubicBezTo>
                  <a:pt x="3147116" y="1520091"/>
                  <a:pt x="3143587" y="1521855"/>
                  <a:pt x="3140056" y="1521855"/>
                </a:cubicBezTo>
                <a:cubicBezTo>
                  <a:pt x="3136527" y="1521855"/>
                  <a:pt x="3134762" y="1518324"/>
                  <a:pt x="3134762" y="1511264"/>
                </a:cubicBezTo>
                <a:lnTo>
                  <a:pt x="3124171" y="1500674"/>
                </a:lnTo>
                <a:cubicBezTo>
                  <a:pt x="3124171" y="1500674"/>
                  <a:pt x="3124171" y="1504205"/>
                  <a:pt x="3124171" y="1511264"/>
                </a:cubicBezTo>
                <a:cubicBezTo>
                  <a:pt x="3124171" y="1518324"/>
                  <a:pt x="3110050" y="1514795"/>
                  <a:pt x="3081810" y="1500674"/>
                </a:cubicBezTo>
                <a:lnTo>
                  <a:pt x="3050039" y="1490084"/>
                </a:lnTo>
                <a:cubicBezTo>
                  <a:pt x="3050039" y="1490084"/>
                  <a:pt x="3046508" y="1490084"/>
                  <a:pt x="3039447" y="1490084"/>
                </a:cubicBezTo>
                <a:cubicBezTo>
                  <a:pt x="3032387" y="1490084"/>
                  <a:pt x="3028858" y="1490084"/>
                  <a:pt x="3028858" y="1490084"/>
                </a:cubicBezTo>
                <a:lnTo>
                  <a:pt x="3018266" y="1479493"/>
                </a:lnTo>
                <a:cubicBezTo>
                  <a:pt x="3025327" y="1479493"/>
                  <a:pt x="3028858" y="1477728"/>
                  <a:pt x="3028858" y="1474199"/>
                </a:cubicBezTo>
                <a:cubicBezTo>
                  <a:pt x="3028858" y="1470668"/>
                  <a:pt x="3025327" y="1468903"/>
                  <a:pt x="3018266" y="1468903"/>
                </a:cubicBezTo>
                <a:cubicBezTo>
                  <a:pt x="2990026" y="1475964"/>
                  <a:pt x="2975906" y="1472434"/>
                  <a:pt x="2975906" y="1458312"/>
                </a:cubicBezTo>
                <a:cubicBezTo>
                  <a:pt x="2968845" y="1451253"/>
                  <a:pt x="2961785" y="1447722"/>
                  <a:pt x="2954724" y="1447722"/>
                </a:cubicBezTo>
                <a:lnTo>
                  <a:pt x="2933543" y="1437132"/>
                </a:lnTo>
                <a:lnTo>
                  <a:pt x="2944134" y="1437132"/>
                </a:lnTo>
                <a:lnTo>
                  <a:pt x="2975906" y="1437132"/>
                </a:lnTo>
                <a:lnTo>
                  <a:pt x="2965314" y="1426541"/>
                </a:lnTo>
                <a:cubicBezTo>
                  <a:pt x="2972375" y="1426541"/>
                  <a:pt x="2967079" y="1423012"/>
                  <a:pt x="2949429" y="1415951"/>
                </a:cubicBezTo>
                <a:cubicBezTo>
                  <a:pt x="2931779" y="1408891"/>
                  <a:pt x="2914127" y="1403595"/>
                  <a:pt x="2896477" y="1400066"/>
                </a:cubicBezTo>
                <a:cubicBezTo>
                  <a:pt x="2878827" y="1396535"/>
                  <a:pt x="2870002" y="1394770"/>
                  <a:pt x="2870002" y="1394770"/>
                </a:cubicBezTo>
                <a:lnTo>
                  <a:pt x="2880591" y="1405360"/>
                </a:lnTo>
                <a:cubicBezTo>
                  <a:pt x="2887652" y="1405360"/>
                  <a:pt x="2891182" y="1407125"/>
                  <a:pt x="2891182" y="1410656"/>
                </a:cubicBezTo>
                <a:cubicBezTo>
                  <a:pt x="2891182" y="1414187"/>
                  <a:pt x="2891182" y="1415951"/>
                  <a:pt x="2891182" y="1415951"/>
                </a:cubicBezTo>
                <a:lnTo>
                  <a:pt x="2901772" y="1426541"/>
                </a:lnTo>
                <a:cubicBezTo>
                  <a:pt x="2894712" y="1426541"/>
                  <a:pt x="2891182" y="1426541"/>
                  <a:pt x="2891182" y="1426541"/>
                </a:cubicBezTo>
                <a:lnTo>
                  <a:pt x="2817049" y="1426541"/>
                </a:lnTo>
                <a:cubicBezTo>
                  <a:pt x="2817049" y="1426541"/>
                  <a:pt x="2806458" y="1423012"/>
                  <a:pt x="2785278" y="1415951"/>
                </a:cubicBezTo>
                <a:cubicBezTo>
                  <a:pt x="2771157" y="1415951"/>
                  <a:pt x="2758803" y="1414187"/>
                  <a:pt x="2748211" y="1410656"/>
                </a:cubicBezTo>
                <a:cubicBezTo>
                  <a:pt x="2737621" y="1407125"/>
                  <a:pt x="2730560" y="1405360"/>
                  <a:pt x="2727032" y="1405360"/>
                </a:cubicBezTo>
                <a:cubicBezTo>
                  <a:pt x="2723500" y="1405360"/>
                  <a:pt x="2714675" y="1403595"/>
                  <a:pt x="2700554" y="1400066"/>
                </a:cubicBezTo>
                <a:cubicBezTo>
                  <a:pt x="2686433" y="1396535"/>
                  <a:pt x="2672313" y="1394770"/>
                  <a:pt x="2658193" y="1394770"/>
                </a:cubicBezTo>
                <a:cubicBezTo>
                  <a:pt x="2629952" y="1387710"/>
                  <a:pt x="2612301" y="1380649"/>
                  <a:pt x="2605241" y="1373589"/>
                </a:cubicBezTo>
                <a:cubicBezTo>
                  <a:pt x="2598181" y="1366529"/>
                  <a:pt x="2589355" y="1362999"/>
                  <a:pt x="2578765" y="1362999"/>
                </a:cubicBezTo>
                <a:cubicBezTo>
                  <a:pt x="2568173" y="1362999"/>
                  <a:pt x="2555819" y="1362999"/>
                  <a:pt x="2541698" y="1362999"/>
                </a:cubicBezTo>
                <a:cubicBezTo>
                  <a:pt x="2513458" y="1348879"/>
                  <a:pt x="2499337" y="1348879"/>
                  <a:pt x="2499337" y="1362999"/>
                </a:cubicBezTo>
                <a:cubicBezTo>
                  <a:pt x="2492277" y="1362999"/>
                  <a:pt x="2483450" y="1359468"/>
                  <a:pt x="2472861" y="1352408"/>
                </a:cubicBezTo>
                <a:cubicBezTo>
                  <a:pt x="2462272" y="1345349"/>
                  <a:pt x="2456975" y="1343583"/>
                  <a:pt x="2456975" y="1347114"/>
                </a:cubicBezTo>
                <a:cubicBezTo>
                  <a:pt x="2456975" y="1350643"/>
                  <a:pt x="2451680" y="1348879"/>
                  <a:pt x="2441090" y="1341818"/>
                </a:cubicBezTo>
                <a:cubicBezTo>
                  <a:pt x="2430498" y="1334758"/>
                  <a:pt x="2421673" y="1334758"/>
                  <a:pt x="2414614" y="1341818"/>
                </a:cubicBezTo>
                <a:cubicBezTo>
                  <a:pt x="2386373" y="1341818"/>
                  <a:pt x="2368721" y="1331228"/>
                  <a:pt x="2361662" y="1310047"/>
                </a:cubicBezTo>
                <a:cubicBezTo>
                  <a:pt x="2361662" y="1302987"/>
                  <a:pt x="2361662" y="1299456"/>
                  <a:pt x="2361662" y="1299456"/>
                </a:cubicBezTo>
                <a:cubicBezTo>
                  <a:pt x="2361662" y="1292397"/>
                  <a:pt x="2359897" y="1288866"/>
                  <a:pt x="2356365" y="1288866"/>
                </a:cubicBezTo>
                <a:cubicBezTo>
                  <a:pt x="2352836" y="1288866"/>
                  <a:pt x="2347541" y="1288866"/>
                  <a:pt x="2340481" y="1288866"/>
                </a:cubicBezTo>
                <a:cubicBezTo>
                  <a:pt x="2333421" y="1288866"/>
                  <a:pt x="2328126" y="1285335"/>
                  <a:pt x="2324594" y="1278276"/>
                </a:cubicBezTo>
                <a:cubicBezTo>
                  <a:pt x="2321066" y="1271216"/>
                  <a:pt x="2305179" y="1267685"/>
                  <a:pt x="2276938" y="1267685"/>
                </a:cubicBezTo>
                <a:lnTo>
                  <a:pt x="2234577" y="1257095"/>
                </a:lnTo>
                <a:lnTo>
                  <a:pt x="2245167" y="1246504"/>
                </a:lnTo>
                <a:cubicBezTo>
                  <a:pt x="2259288" y="1253564"/>
                  <a:pt x="2269878" y="1255331"/>
                  <a:pt x="2276938" y="1251800"/>
                </a:cubicBezTo>
                <a:cubicBezTo>
                  <a:pt x="2283998" y="1248269"/>
                  <a:pt x="2291059" y="1246504"/>
                  <a:pt x="2298119" y="1246504"/>
                </a:cubicBezTo>
                <a:lnTo>
                  <a:pt x="2319299" y="1246504"/>
                </a:lnTo>
                <a:lnTo>
                  <a:pt x="2329890" y="1246504"/>
                </a:lnTo>
                <a:lnTo>
                  <a:pt x="2340481" y="1257095"/>
                </a:lnTo>
                <a:cubicBezTo>
                  <a:pt x="2347541" y="1257095"/>
                  <a:pt x="2354601" y="1257095"/>
                  <a:pt x="2361662" y="1257095"/>
                </a:cubicBezTo>
                <a:cubicBezTo>
                  <a:pt x="2382842" y="1257095"/>
                  <a:pt x="2393433" y="1260625"/>
                  <a:pt x="2393433" y="1267685"/>
                </a:cubicBezTo>
                <a:cubicBezTo>
                  <a:pt x="2393433" y="1274745"/>
                  <a:pt x="2400493" y="1278276"/>
                  <a:pt x="2414614" y="1278276"/>
                </a:cubicBezTo>
                <a:lnTo>
                  <a:pt x="2414614" y="1267685"/>
                </a:lnTo>
                <a:lnTo>
                  <a:pt x="2414614" y="1257095"/>
                </a:lnTo>
                <a:cubicBezTo>
                  <a:pt x="2414614" y="1257095"/>
                  <a:pt x="2411084" y="1255331"/>
                  <a:pt x="2404023" y="1251800"/>
                </a:cubicBezTo>
                <a:cubicBezTo>
                  <a:pt x="2396963" y="1248269"/>
                  <a:pt x="2388138" y="1248269"/>
                  <a:pt x="2377546" y="1251800"/>
                </a:cubicBezTo>
                <a:cubicBezTo>
                  <a:pt x="2366957" y="1255331"/>
                  <a:pt x="2361662" y="1253564"/>
                  <a:pt x="2361662" y="1246504"/>
                </a:cubicBezTo>
                <a:cubicBezTo>
                  <a:pt x="2361662" y="1246504"/>
                  <a:pt x="2361662" y="1244739"/>
                  <a:pt x="2361662" y="1241210"/>
                </a:cubicBezTo>
                <a:cubicBezTo>
                  <a:pt x="2361662" y="1237679"/>
                  <a:pt x="2358132" y="1235914"/>
                  <a:pt x="2351071" y="1235914"/>
                </a:cubicBezTo>
                <a:cubicBezTo>
                  <a:pt x="2344011" y="1235914"/>
                  <a:pt x="2336950" y="1234149"/>
                  <a:pt x="2329890" y="1230619"/>
                </a:cubicBezTo>
                <a:cubicBezTo>
                  <a:pt x="2322830" y="1227089"/>
                  <a:pt x="2315769" y="1225324"/>
                  <a:pt x="2308710" y="1225324"/>
                </a:cubicBezTo>
                <a:cubicBezTo>
                  <a:pt x="2287529" y="1218264"/>
                  <a:pt x="2273408" y="1211202"/>
                  <a:pt x="2266347" y="1204143"/>
                </a:cubicBezTo>
                <a:cubicBezTo>
                  <a:pt x="2259288" y="1204143"/>
                  <a:pt x="2252227" y="1204143"/>
                  <a:pt x="2245167" y="1204143"/>
                </a:cubicBezTo>
                <a:cubicBezTo>
                  <a:pt x="2238107" y="1204143"/>
                  <a:pt x="2231046" y="1204143"/>
                  <a:pt x="2223986" y="1204143"/>
                </a:cubicBezTo>
                <a:lnTo>
                  <a:pt x="2213396" y="1204143"/>
                </a:lnTo>
                <a:cubicBezTo>
                  <a:pt x="2220456" y="1204143"/>
                  <a:pt x="2225751" y="1207673"/>
                  <a:pt x="2229282" y="1214733"/>
                </a:cubicBezTo>
                <a:cubicBezTo>
                  <a:pt x="2232811" y="1221793"/>
                  <a:pt x="2234577" y="1225324"/>
                  <a:pt x="2234577" y="1225324"/>
                </a:cubicBezTo>
                <a:lnTo>
                  <a:pt x="2234577" y="1246504"/>
                </a:lnTo>
                <a:cubicBezTo>
                  <a:pt x="2227517" y="1246504"/>
                  <a:pt x="2223986" y="1246504"/>
                  <a:pt x="2223986" y="1246504"/>
                </a:cubicBezTo>
                <a:cubicBezTo>
                  <a:pt x="2223986" y="1246504"/>
                  <a:pt x="2223986" y="1242975"/>
                  <a:pt x="2223986" y="1235914"/>
                </a:cubicBezTo>
                <a:cubicBezTo>
                  <a:pt x="2223986" y="1228854"/>
                  <a:pt x="2220456" y="1225324"/>
                  <a:pt x="2213396" y="1225324"/>
                </a:cubicBezTo>
                <a:cubicBezTo>
                  <a:pt x="2206335" y="1225324"/>
                  <a:pt x="2202805" y="1228854"/>
                  <a:pt x="2202805" y="1235914"/>
                </a:cubicBezTo>
                <a:lnTo>
                  <a:pt x="2181625" y="1246504"/>
                </a:lnTo>
                <a:lnTo>
                  <a:pt x="2171034" y="1246504"/>
                </a:lnTo>
                <a:cubicBezTo>
                  <a:pt x="2171034" y="1246504"/>
                  <a:pt x="2167504" y="1244739"/>
                  <a:pt x="2160443" y="1241210"/>
                </a:cubicBezTo>
                <a:cubicBezTo>
                  <a:pt x="2153384" y="1237679"/>
                  <a:pt x="2146323" y="1235914"/>
                  <a:pt x="2139263" y="1235914"/>
                </a:cubicBezTo>
                <a:cubicBezTo>
                  <a:pt x="2132203" y="1228854"/>
                  <a:pt x="2121612" y="1225324"/>
                  <a:pt x="2107491" y="1225324"/>
                </a:cubicBezTo>
                <a:cubicBezTo>
                  <a:pt x="2093371" y="1225324"/>
                  <a:pt x="2082781" y="1221793"/>
                  <a:pt x="2075721" y="1214733"/>
                </a:cubicBezTo>
                <a:cubicBezTo>
                  <a:pt x="2075721" y="1214733"/>
                  <a:pt x="2072190" y="1214733"/>
                  <a:pt x="2065130" y="1214733"/>
                </a:cubicBezTo>
                <a:cubicBezTo>
                  <a:pt x="2058070" y="1214733"/>
                  <a:pt x="2051009" y="1211202"/>
                  <a:pt x="2043949" y="1204143"/>
                </a:cubicBezTo>
                <a:cubicBezTo>
                  <a:pt x="2029828" y="1204143"/>
                  <a:pt x="2021003" y="1202378"/>
                  <a:pt x="2017472" y="1198848"/>
                </a:cubicBezTo>
                <a:cubicBezTo>
                  <a:pt x="2013943" y="1195317"/>
                  <a:pt x="2001587" y="1193552"/>
                  <a:pt x="1980407" y="1193552"/>
                </a:cubicBezTo>
                <a:cubicBezTo>
                  <a:pt x="1980407" y="1193552"/>
                  <a:pt x="1976876" y="1193552"/>
                  <a:pt x="1969816" y="1193552"/>
                </a:cubicBezTo>
                <a:cubicBezTo>
                  <a:pt x="1962756" y="1193552"/>
                  <a:pt x="1959226" y="1190022"/>
                  <a:pt x="1959226" y="1182962"/>
                </a:cubicBezTo>
                <a:lnTo>
                  <a:pt x="1938045" y="1193552"/>
                </a:lnTo>
                <a:cubicBezTo>
                  <a:pt x="1938045" y="1186493"/>
                  <a:pt x="1934515" y="1186493"/>
                  <a:pt x="1927455" y="1193552"/>
                </a:cubicBezTo>
                <a:lnTo>
                  <a:pt x="1927455" y="1204143"/>
                </a:lnTo>
                <a:lnTo>
                  <a:pt x="1916864" y="1214733"/>
                </a:lnTo>
                <a:lnTo>
                  <a:pt x="1906274" y="1193552"/>
                </a:lnTo>
                <a:cubicBezTo>
                  <a:pt x="1920395" y="1193552"/>
                  <a:pt x="1923924" y="1186493"/>
                  <a:pt x="1916864" y="1172371"/>
                </a:cubicBezTo>
                <a:cubicBezTo>
                  <a:pt x="1909804" y="1165312"/>
                  <a:pt x="1902744" y="1163546"/>
                  <a:pt x="1895684" y="1167077"/>
                </a:cubicBezTo>
                <a:cubicBezTo>
                  <a:pt x="1888623" y="1170606"/>
                  <a:pt x="1881563" y="1167077"/>
                  <a:pt x="1874503" y="1156485"/>
                </a:cubicBezTo>
                <a:cubicBezTo>
                  <a:pt x="1867443" y="1145896"/>
                  <a:pt x="1863912" y="1137070"/>
                  <a:pt x="1863912" y="1130010"/>
                </a:cubicBezTo>
                <a:cubicBezTo>
                  <a:pt x="1870972" y="1130010"/>
                  <a:pt x="1874503" y="1126479"/>
                  <a:pt x="1874503" y="1119419"/>
                </a:cubicBezTo>
                <a:lnTo>
                  <a:pt x="1853322" y="1119419"/>
                </a:lnTo>
                <a:cubicBezTo>
                  <a:pt x="1853322" y="1126479"/>
                  <a:pt x="1851558" y="1130010"/>
                  <a:pt x="1848026" y="1130010"/>
                </a:cubicBezTo>
                <a:cubicBezTo>
                  <a:pt x="1844498" y="1130010"/>
                  <a:pt x="1835672" y="1130010"/>
                  <a:pt x="1821551" y="1130010"/>
                </a:cubicBezTo>
                <a:cubicBezTo>
                  <a:pt x="1814491" y="1130010"/>
                  <a:pt x="1807430" y="1130010"/>
                  <a:pt x="1800370" y="1130010"/>
                </a:cubicBezTo>
                <a:cubicBezTo>
                  <a:pt x="1807430" y="1130010"/>
                  <a:pt x="1810960" y="1133541"/>
                  <a:pt x="1810960" y="1140600"/>
                </a:cubicBezTo>
                <a:lnTo>
                  <a:pt x="1821551" y="1151191"/>
                </a:lnTo>
                <a:cubicBezTo>
                  <a:pt x="1835672" y="1151191"/>
                  <a:pt x="1839201" y="1158250"/>
                  <a:pt x="1832141" y="1172371"/>
                </a:cubicBezTo>
                <a:cubicBezTo>
                  <a:pt x="1825080" y="1179431"/>
                  <a:pt x="1807430" y="1179431"/>
                  <a:pt x="1779189" y="1172371"/>
                </a:cubicBezTo>
                <a:cubicBezTo>
                  <a:pt x="1772128" y="1172371"/>
                  <a:pt x="1758008" y="1168841"/>
                  <a:pt x="1736827" y="1161781"/>
                </a:cubicBezTo>
                <a:lnTo>
                  <a:pt x="1726237" y="1161781"/>
                </a:lnTo>
                <a:cubicBezTo>
                  <a:pt x="1740357" y="1161781"/>
                  <a:pt x="1747418" y="1158250"/>
                  <a:pt x="1747418" y="1151191"/>
                </a:cubicBezTo>
                <a:cubicBezTo>
                  <a:pt x="1747418" y="1144131"/>
                  <a:pt x="1743888" y="1140600"/>
                  <a:pt x="1736827" y="1140600"/>
                </a:cubicBezTo>
                <a:lnTo>
                  <a:pt x="1694466" y="1140600"/>
                </a:lnTo>
                <a:lnTo>
                  <a:pt x="1673285" y="1140600"/>
                </a:lnTo>
                <a:lnTo>
                  <a:pt x="1652104" y="1140600"/>
                </a:lnTo>
                <a:cubicBezTo>
                  <a:pt x="1652104" y="1147660"/>
                  <a:pt x="1655634" y="1151191"/>
                  <a:pt x="1662694" y="1151191"/>
                </a:cubicBezTo>
                <a:cubicBezTo>
                  <a:pt x="1669755" y="1151191"/>
                  <a:pt x="1673285" y="1154721"/>
                  <a:pt x="1673285" y="1161781"/>
                </a:cubicBezTo>
                <a:cubicBezTo>
                  <a:pt x="1680345" y="1161781"/>
                  <a:pt x="1690936" y="1163546"/>
                  <a:pt x="1705056" y="1167077"/>
                </a:cubicBezTo>
                <a:cubicBezTo>
                  <a:pt x="1719176" y="1170606"/>
                  <a:pt x="1726237" y="1172371"/>
                  <a:pt x="1726237" y="1172371"/>
                </a:cubicBezTo>
                <a:lnTo>
                  <a:pt x="1736827" y="1172371"/>
                </a:lnTo>
                <a:cubicBezTo>
                  <a:pt x="1736827" y="1172371"/>
                  <a:pt x="1736827" y="1174137"/>
                  <a:pt x="1736827" y="1177666"/>
                </a:cubicBezTo>
                <a:cubicBezTo>
                  <a:pt x="1736827" y="1181197"/>
                  <a:pt x="1740357" y="1182962"/>
                  <a:pt x="1747418" y="1182962"/>
                </a:cubicBezTo>
                <a:lnTo>
                  <a:pt x="1758008" y="1182962"/>
                </a:lnTo>
                <a:cubicBezTo>
                  <a:pt x="1765068" y="1190022"/>
                  <a:pt x="1772128" y="1193552"/>
                  <a:pt x="1779189" y="1193552"/>
                </a:cubicBezTo>
                <a:lnTo>
                  <a:pt x="1810960" y="1193552"/>
                </a:lnTo>
                <a:cubicBezTo>
                  <a:pt x="1818020" y="1200612"/>
                  <a:pt x="1828611" y="1204143"/>
                  <a:pt x="1842731" y="1204143"/>
                </a:cubicBezTo>
                <a:lnTo>
                  <a:pt x="1853322" y="1214733"/>
                </a:lnTo>
                <a:lnTo>
                  <a:pt x="1895684" y="1225324"/>
                </a:lnTo>
                <a:cubicBezTo>
                  <a:pt x="1909804" y="1225324"/>
                  <a:pt x="1923924" y="1232383"/>
                  <a:pt x="1938045" y="1246504"/>
                </a:cubicBezTo>
                <a:cubicBezTo>
                  <a:pt x="1952166" y="1253564"/>
                  <a:pt x="1959226" y="1253564"/>
                  <a:pt x="1959226" y="1246504"/>
                </a:cubicBezTo>
                <a:cubicBezTo>
                  <a:pt x="1966286" y="1246504"/>
                  <a:pt x="1990997" y="1253564"/>
                  <a:pt x="2033359" y="1267685"/>
                </a:cubicBezTo>
                <a:cubicBezTo>
                  <a:pt x="2047480" y="1274745"/>
                  <a:pt x="2054540" y="1278276"/>
                  <a:pt x="2054540" y="1278276"/>
                </a:cubicBezTo>
                <a:lnTo>
                  <a:pt x="2086311" y="1288866"/>
                </a:lnTo>
                <a:cubicBezTo>
                  <a:pt x="2093371" y="1288866"/>
                  <a:pt x="2098666" y="1290631"/>
                  <a:pt x="2102197" y="1294162"/>
                </a:cubicBezTo>
                <a:cubicBezTo>
                  <a:pt x="2105726" y="1297691"/>
                  <a:pt x="2111022" y="1299456"/>
                  <a:pt x="2118082" y="1299456"/>
                </a:cubicBezTo>
                <a:cubicBezTo>
                  <a:pt x="2125142" y="1299456"/>
                  <a:pt x="2128673" y="1299456"/>
                  <a:pt x="2128673" y="1299456"/>
                </a:cubicBezTo>
                <a:lnTo>
                  <a:pt x="2149853" y="1310047"/>
                </a:lnTo>
                <a:cubicBezTo>
                  <a:pt x="2163974" y="1310047"/>
                  <a:pt x="2174565" y="1313577"/>
                  <a:pt x="2181625" y="1320637"/>
                </a:cubicBezTo>
                <a:cubicBezTo>
                  <a:pt x="2188685" y="1327697"/>
                  <a:pt x="2199275" y="1331228"/>
                  <a:pt x="2213396" y="1331228"/>
                </a:cubicBezTo>
                <a:cubicBezTo>
                  <a:pt x="2234577" y="1317108"/>
                  <a:pt x="2248697" y="1320637"/>
                  <a:pt x="2255757" y="1341818"/>
                </a:cubicBezTo>
                <a:cubicBezTo>
                  <a:pt x="2262817" y="1348879"/>
                  <a:pt x="2273408" y="1355939"/>
                  <a:pt x="2287529" y="1362999"/>
                </a:cubicBezTo>
                <a:cubicBezTo>
                  <a:pt x="2301649" y="1370060"/>
                  <a:pt x="2310474" y="1371824"/>
                  <a:pt x="2314005" y="1368293"/>
                </a:cubicBezTo>
                <a:cubicBezTo>
                  <a:pt x="2317535" y="1364764"/>
                  <a:pt x="2326360" y="1362999"/>
                  <a:pt x="2340481" y="1362999"/>
                </a:cubicBezTo>
                <a:cubicBezTo>
                  <a:pt x="2340481" y="1362999"/>
                  <a:pt x="2342247" y="1364764"/>
                  <a:pt x="2345776" y="1368293"/>
                </a:cubicBezTo>
                <a:cubicBezTo>
                  <a:pt x="2349306" y="1371824"/>
                  <a:pt x="2354601" y="1373589"/>
                  <a:pt x="2361662" y="1373589"/>
                </a:cubicBezTo>
                <a:cubicBezTo>
                  <a:pt x="2361662" y="1380649"/>
                  <a:pt x="2372252" y="1387710"/>
                  <a:pt x="2393433" y="1394770"/>
                </a:cubicBezTo>
                <a:lnTo>
                  <a:pt x="2425203" y="1405360"/>
                </a:lnTo>
                <a:cubicBezTo>
                  <a:pt x="2425203" y="1412420"/>
                  <a:pt x="2430498" y="1415951"/>
                  <a:pt x="2441090" y="1415951"/>
                </a:cubicBezTo>
                <a:cubicBezTo>
                  <a:pt x="2451680" y="1415951"/>
                  <a:pt x="2458740" y="1417716"/>
                  <a:pt x="2462272" y="1421247"/>
                </a:cubicBezTo>
                <a:cubicBezTo>
                  <a:pt x="2465800" y="1424776"/>
                  <a:pt x="2481686" y="1430072"/>
                  <a:pt x="2509927" y="1437132"/>
                </a:cubicBezTo>
                <a:cubicBezTo>
                  <a:pt x="2516988" y="1437132"/>
                  <a:pt x="2525813" y="1437132"/>
                  <a:pt x="2536402" y="1437132"/>
                </a:cubicBezTo>
                <a:cubicBezTo>
                  <a:pt x="2546995" y="1437132"/>
                  <a:pt x="2552289" y="1437132"/>
                  <a:pt x="2552289" y="1437132"/>
                </a:cubicBezTo>
                <a:cubicBezTo>
                  <a:pt x="2559349" y="1444191"/>
                  <a:pt x="2566410" y="1447722"/>
                  <a:pt x="2573470" y="1447722"/>
                </a:cubicBezTo>
                <a:lnTo>
                  <a:pt x="2562879" y="1415951"/>
                </a:lnTo>
                <a:lnTo>
                  <a:pt x="2552289" y="1405360"/>
                </a:lnTo>
                <a:cubicBezTo>
                  <a:pt x="2559349" y="1405360"/>
                  <a:pt x="2575234" y="1407125"/>
                  <a:pt x="2599947" y="1410656"/>
                </a:cubicBezTo>
                <a:cubicBezTo>
                  <a:pt x="2624656" y="1414187"/>
                  <a:pt x="2640543" y="1419481"/>
                  <a:pt x="2647602" y="1426541"/>
                </a:cubicBezTo>
                <a:lnTo>
                  <a:pt x="2658193" y="1426541"/>
                </a:lnTo>
                <a:cubicBezTo>
                  <a:pt x="2672313" y="1426541"/>
                  <a:pt x="2688200" y="1430072"/>
                  <a:pt x="2705851" y="1437132"/>
                </a:cubicBezTo>
                <a:cubicBezTo>
                  <a:pt x="2723500" y="1444191"/>
                  <a:pt x="2735856" y="1447722"/>
                  <a:pt x="2742916" y="1447722"/>
                </a:cubicBezTo>
                <a:lnTo>
                  <a:pt x="2764097" y="1458312"/>
                </a:lnTo>
                <a:cubicBezTo>
                  <a:pt x="2785278" y="1458312"/>
                  <a:pt x="2795868" y="1461843"/>
                  <a:pt x="2795868" y="1468903"/>
                </a:cubicBezTo>
                <a:cubicBezTo>
                  <a:pt x="2788808" y="1468903"/>
                  <a:pt x="2778218" y="1468903"/>
                  <a:pt x="2764097" y="1468903"/>
                </a:cubicBezTo>
                <a:cubicBezTo>
                  <a:pt x="2749975" y="1468903"/>
                  <a:pt x="2742916" y="1465372"/>
                  <a:pt x="2742916" y="1458312"/>
                </a:cubicBezTo>
                <a:lnTo>
                  <a:pt x="2700554" y="1458312"/>
                </a:lnTo>
                <a:cubicBezTo>
                  <a:pt x="2686433" y="1465372"/>
                  <a:pt x="2679374" y="1468903"/>
                  <a:pt x="2679374" y="1468903"/>
                </a:cubicBezTo>
                <a:cubicBezTo>
                  <a:pt x="2693495" y="1483024"/>
                  <a:pt x="2732326" y="1490084"/>
                  <a:pt x="2795868" y="1490084"/>
                </a:cubicBezTo>
                <a:cubicBezTo>
                  <a:pt x="2802927" y="1490084"/>
                  <a:pt x="2806458" y="1493614"/>
                  <a:pt x="2806458" y="1500674"/>
                </a:cubicBezTo>
                <a:cubicBezTo>
                  <a:pt x="2806458" y="1521855"/>
                  <a:pt x="2809989" y="1534210"/>
                  <a:pt x="2817049" y="1537741"/>
                </a:cubicBezTo>
                <a:cubicBezTo>
                  <a:pt x="2824109" y="1541272"/>
                  <a:pt x="2829404" y="1544801"/>
                  <a:pt x="2832936" y="1548331"/>
                </a:cubicBezTo>
                <a:cubicBezTo>
                  <a:pt x="2836464" y="1551862"/>
                  <a:pt x="2841760" y="1550095"/>
                  <a:pt x="2848820" y="1543036"/>
                </a:cubicBezTo>
                <a:lnTo>
                  <a:pt x="2870002" y="1543036"/>
                </a:lnTo>
                <a:cubicBezTo>
                  <a:pt x="2862941" y="1543036"/>
                  <a:pt x="2859410" y="1546566"/>
                  <a:pt x="2859410" y="1553626"/>
                </a:cubicBezTo>
                <a:cubicBezTo>
                  <a:pt x="2862940" y="1557157"/>
                  <a:pt x="2865589" y="1559804"/>
                  <a:pt x="2867353" y="1561569"/>
                </a:cubicBezTo>
                <a:lnTo>
                  <a:pt x="2868489" y="1562705"/>
                </a:lnTo>
                <a:lnTo>
                  <a:pt x="2795868" y="1553626"/>
                </a:lnTo>
                <a:cubicBezTo>
                  <a:pt x="2788808" y="1546566"/>
                  <a:pt x="2774687" y="1543036"/>
                  <a:pt x="2753506" y="1543036"/>
                </a:cubicBezTo>
                <a:cubicBezTo>
                  <a:pt x="2746447" y="1543036"/>
                  <a:pt x="2735856" y="1541272"/>
                  <a:pt x="2721735" y="1537741"/>
                </a:cubicBezTo>
                <a:cubicBezTo>
                  <a:pt x="2707615" y="1534210"/>
                  <a:pt x="2697023" y="1528916"/>
                  <a:pt x="2689964" y="1521855"/>
                </a:cubicBezTo>
                <a:cubicBezTo>
                  <a:pt x="2661723" y="1514795"/>
                  <a:pt x="2644072" y="1511264"/>
                  <a:pt x="2637012" y="1511264"/>
                </a:cubicBezTo>
                <a:cubicBezTo>
                  <a:pt x="2637012" y="1511264"/>
                  <a:pt x="2633481" y="1511264"/>
                  <a:pt x="2626422" y="1511264"/>
                </a:cubicBezTo>
                <a:cubicBezTo>
                  <a:pt x="2619361" y="1511264"/>
                  <a:pt x="2612301" y="1507735"/>
                  <a:pt x="2605241" y="1500674"/>
                </a:cubicBezTo>
                <a:cubicBezTo>
                  <a:pt x="2591120" y="1500674"/>
                  <a:pt x="2566410" y="1493614"/>
                  <a:pt x="2531108" y="1479493"/>
                </a:cubicBezTo>
                <a:lnTo>
                  <a:pt x="2478156" y="1458312"/>
                </a:lnTo>
                <a:cubicBezTo>
                  <a:pt x="2471096" y="1458312"/>
                  <a:pt x="2465800" y="1458312"/>
                  <a:pt x="2462272" y="1458312"/>
                </a:cubicBezTo>
                <a:cubicBezTo>
                  <a:pt x="2458740" y="1458312"/>
                  <a:pt x="2453445" y="1458312"/>
                  <a:pt x="2446385" y="1458312"/>
                </a:cubicBezTo>
                <a:cubicBezTo>
                  <a:pt x="2418144" y="1458312"/>
                  <a:pt x="2386373" y="1447722"/>
                  <a:pt x="2351071" y="1426541"/>
                </a:cubicBezTo>
                <a:cubicBezTo>
                  <a:pt x="2351071" y="1426541"/>
                  <a:pt x="2345776" y="1426541"/>
                  <a:pt x="2335186" y="1426541"/>
                </a:cubicBezTo>
                <a:cubicBezTo>
                  <a:pt x="2324594" y="1426541"/>
                  <a:pt x="2319299" y="1423012"/>
                  <a:pt x="2319299" y="1415951"/>
                </a:cubicBezTo>
                <a:cubicBezTo>
                  <a:pt x="2319299" y="1408891"/>
                  <a:pt x="2315769" y="1405360"/>
                  <a:pt x="2308710" y="1405360"/>
                </a:cubicBezTo>
                <a:lnTo>
                  <a:pt x="2298119" y="1405360"/>
                </a:lnTo>
                <a:cubicBezTo>
                  <a:pt x="2298119" y="1398301"/>
                  <a:pt x="2285763" y="1394770"/>
                  <a:pt x="2261053" y="1394770"/>
                </a:cubicBezTo>
                <a:cubicBezTo>
                  <a:pt x="2236341" y="1394770"/>
                  <a:pt x="2223986" y="1394770"/>
                  <a:pt x="2223986" y="1394770"/>
                </a:cubicBezTo>
                <a:lnTo>
                  <a:pt x="2171034" y="1362999"/>
                </a:lnTo>
                <a:cubicBezTo>
                  <a:pt x="2171034" y="1362999"/>
                  <a:pt x="2158679" y="1359468"/>
                  <a:pt x="2133967" y="1352408"/>
                </a:cubicBezTo>
                <a:cubicBezTo>
                  <a:pt x="2109258" y="1345349"/>
                  <a:pt x="2089841" y="1341818"/>
                  <a:pt x="2075721" y="1341818"/>
                </a:cubicBezTo>
                <a:cubicBezTo>
                  <a:pt x="1906274" y="1299456"/>
                  <a:pt x="1810960" y="1271216"/>
                  <a:pt x="1789779" y="1257095"/>
                </a:cubicBezTo>
                <a:lnTo>
                  <a:pt x="1747418" y="1235914"/>
                </a:lnTo>
                <a:cubicBezTo>
                  <a:pt x="1726237" y="1228854"/>
                  <a:pt x="1712116" y="1225324"/>
                  <a:pt x="1705056" y="1225324"/>
                </a:cubicBezTo>
                <a:cubicBezTo>
                  <a:pt x="1705056" y="1218264"/>
                  <a:pt x="1703291" y="1214733"/>
                  <a:pt x="1699760" y="1214733"/>
                </a:cubicBezTo>
                <a:cubicBezTo>
                  <a:pt x="1696231" y="1214733"/>
                  <a:pt x="1690936" y="1214733"/>
                  <a:pt x="1683875" y="1214733"/>
                </a:cubicBezTo>
                <a:cubicBezTo>
                  <a:pt x="1669755" y="1214733"/>
                  <a:pt x="1611508" y="1197083"/>
                  <a:pt x="1509133" y="1161781"/>
                </a:cubicBezTo>
                <a:cubicBezTo>
                  <a:pt x="1406758" y="1126479"/>
                  <a:pt x="1344982" y="1105298"/>
                  <a:pt x="1323802" y="1098239"/>
                </a:cubicBezTo>
                <a:cubicBezTo>
                  <a:pt x="1323802" y="1091179"/>
                  <a:pt x="1318506" y="1085883"/>
                  <a:pt x="1307915" y="1082354"/>
                </a:cubicBezTo>
                <a:cubicBezTo>
                  <a:pt x="1297325" y="1078823"/>
                  <a:pt x="1288500" y="1077058"/>
                  <a:pt x="1281440" y="1077058"/>
                </a:cubicBezTo>
                <a:cubicBezTo>
                  <a:pt x="1203777" y="1048817"/>
                  <a:pt x="1157884" y="1031166"/>
                  <a:pt x="1143765" y="1024106"/>
                </a:cubicBezTo>
                <a:cubicBezTo>
                  <a:pt x="1136703" y="1017046"/>
                  <a:pt x="1129644" y="1015279"/>
                  <a:pt x="1122583" y="1018810"/>
                </a:cubicBezTo>
                <a:cubicBezTo>
                  <a:pt x="1115523" y="1022341"/>
                  <a:pt x="1111993" y="1022341"/>
                  <a:pt x="1111993" y="1018810"/>
                </a:cubicBezTo>
                <a:cubicBezTo>
                  <a:pt x="1111993" y="1015279"/>
                  <a:pt x="1108463" y="1013515"/>
                  <a:pt x="1101402" y="1013515"/>
                </a:cubicBezTo>
                <a:cubicBezTo>
                  <a:pt x="1094343" y="1013515"/>
                  <a:pt x="1067865" y="1002925"/>
                  <a:pt x="1021974" y="981744"/>
                </a:cubicBezTo>
                <a:cubicBezTo>
                  <a:pt x="976082" y="960563"/>
                  <a:pt x="935486" y="944677"/>
                  <a:pt x="900185" y="934087"/>
                </a:cubicBezTo>
                <a:cubicBezTo>
                  <a:pt x="864884" y="923496"/>
                  <a:pt x="833112" y="911142"/>
                  <a:pt x="804871" y="897021"/>
                </a:cubicBezTo>
                <a:cubicBezTo>
                  <a:pt x="776630" y="882900"/>
                  <a:pt x="758980" y="875840"/>
                  <a:pt x="751919" y="875840"/>
                </a:cubicBezTo>
                <a:cubicBezTo>
                  <a:pt x="751919" y="875840"/>
                  <a:pt x="748389" y="874075"/>
                  <a:pt x="741329" y="870544"/>
                </a:cubicBezTo>
                <a:cubicBezTo>
                  <a:pt x="734268" y="867015"/>
                  <a:pt x="723678" y="865250"/>
                  <a:pt x="709557" y="865250"/>
                </a:cubicBezTo>
                <a:cubicBezTo>
                  <a:pt x="688377" y="851129"/>
                  <a:pt x="674256" y="844069"/>
                  <a:pt x="667195" y="844069"/>
                </a:cubicBezTo>
                <a:cubicBezTo>
                  <a:pt x="660135" y="844069"/>
                  <a:pt x="656605" y="840538"/>
                  <a:pt x="656605" y="833478"/>
                </a:cubicBezTo>
                <a:cubicBezTo>
                  <a:pt x="656605" y="833478"/>
                  <a:pt x="654840" y="833478"/>
                  <a:pt x="651309" y="833478"/>
                </a:cubicBezTo>
                <a:cubicBezTo>
                  <a:pt x="647780" y="833478"/>
                  <a:pt x="642485" y="829948"/>
                  <a:pt x="635425" y="822888"/>
                </a:cubicBezTo>
                <a:cubicBezTo>
                  <a:pt x="621304" y="822888"/>
                  <a:pt x="600122" y="815827"/>
                  <a:pt x="571882" y="801707"/>
                </a:cubicBezTo>
                <a:cubicBezTo>
                  <a:pt x="543641" y="787586"/>
                  <a:pt x="511870" y="769936"/>
                  <a:pt x="476569" y="748755"/>
                </a:cubicBezTo>
                <a:cubicBezTo>
                  <a:pt x="441266" y="727574"/>
                  <a:pt x="413026" y="711688"/>
                  <a:pt x="391845" y="701098"/>
                </a:cubicBezTo>
                <a:cubicBezTo>
                  <a:pt x="370664" y="690507"/>
                  <a:pt x="353014" y="685213"/>
                  <a:pt x="338893" y="685213"/>
                </a:cubicBezTo>
                <a:cubicBezTo>
                  <a:pt x="338893" y="678152"/>
                  <a:pt x="338893" y="674621"/>
                  <a:pt x="338893" y="674621"/>
                </a:cubicBezTo>
                <a:cubicBezTo>
                  <a:pt x="338893" y="667562"/>
                  <a:pt x="335362" y="664031"/>
                  <a:pt x="328302" y="664031"/>
                </a:cubicBezTo>
                <a:lnTo>
                  <a:pt x="285940" y="642851"/>
                </a:lnTo>
                <a:lnTo>
                  <a:pt x="328302" y="653442"/>
                </a:lnTo>
                <a:cubicBezTo>
                  <a:pt x="349483" y="660501"/>
                  <a:pt x="374193" y="667562"/>
                  <a:pt x="402435" y="674621"/>
                </a:cubicBezTo>
                <a:lnTo>
                  <a:pt x="455387" y="674621"/>
                </a:lnTo>
                <a:cubicBezTo>
                  <a:pt x="455387" y="674621"/>
                  <a:pt x="458918" y="674621"/>
                  <a:pt x="465977" y="674621"/>
                </a:cubicBezTo>
                <a:cubicBezTo>
                  <a:pt x="473037" y="674621"/>
                  <a:pt x="480097" y="674621"/>
                  <a:pt x="487158" y="674621"/>
                </a:cubicBezTo>
                <a:lnTo>
                  <a:pt x="603653" y="685213"/>
                </a:lnTo>
                <a:cubicBezTo>
                  <a:pt x="596593" y="685213"/>
                  <a:pt x="586001" y="683448"/>
                  <a:pt x="571882" y="679917"/>
                </a:cubicBezTo>
                <a:cubicBezTo>
                  <a:pt x="557761" y="676386"/>
                  <a:pt x="540110" y="667562"/>
                  <a:pt x="518930" y="653442"/>
                </a:cubicBezTo>
                <a:cubicBezTo>
                  <a:pt x="511870" y="646382"/>
                  <a:pt x="504809" y="641086"/>
                  <a:pt x="497749" y="637555"/>
                </a:cubicBezTo>
                <a:cubicBezTo>
                  <a:pt x="490689" y="634026"/>
                  <a:pt x="483629" y="628730"/>
                  <a:pt x="476569" y="621670"/>
                </a:cubicBezTo>
                <a:cubicBezTo>
                  <a:pt x="469508" y="621670"/>
                  <a:pt x="460683" y="618140"/>
                  <a:pt x="450091" y="611080"/>
                </a:cubicBezTo>
                <a:cubicBezTo>
                  <a:pt x="439501" y="604019"/>
                  <a:pt x="434206" y="600490"/>
                  <a:pt x="434206" y="600490"/>
                </a:cubicBezTo>
                <a:lnTo>
                  <a:pt x="402435" y="579309"/>
                </a:lnTo>
                <a:cubicBezTo>
                  <a:pt x="395375" y="565188"/>
                  <a:pt x="388314" y="559892"/>
                  <a:pt x="381254" y="563423"/>
                </a:cubicBezTo>
                <a:cubicBezTo>
                  <a:pt x="374193" y="566953"/>
                  <a:pt x="372429" y="566953"/>
                  <a:pt x="375959" y="563423"/>
                </a:cubicBezTo>
                <a:cubicBezTo>
                  <a:pt x="379489" y="559892"/>
                  <a:pt x="374193" y="554597"/>
                  <a:pt x="360074" y="547538"/>
                </a:cubicBezTo>
                <a:cubicBezTo>
                  <a:pt x="374193" y="547538"/>
                  <a:pt x="388314" y="551067"/>
                  <a:pt x="402435" y="558128"/>
                </a:cubicBezTo>
                <a:lnTo>
                  <a:pt x="423617" y="568718"/>
                </a:lnTo>
                <a:cubicBezTo>
                  <a:pt x="423617" y="561659"/>
                  <a:pt x="427145" y="558128"/>
                  <a:pt x="434206" y="558128"/>
                </a:cubicBezTo>
                <a:lnTo>
                  <a:pt x="444797" y="558128"/>
                </a:lnTo>
                <a:lnTo>
                  <a:pt x="455387" y="568718"/>
                </a:lnTo>
                <a:lnTo>
                  <a:pt x="487158" y="568718"/>
                </a:lnTo>
                <a:lnTo>
                  <a:pt x="434206" y="547538"/>
                </a:lnTo>
                <a:lnTo>
                  <a:pt x="434206" y="536947"/>
                </a:lnTo>
                <a:cubicBezTo>
                  <a:pt x="427145" y="536947"/>
                  <a:pt x="421851" y="535182"/>
                  <a:pt x="418320" y="531651"/>
                </a:cubicBezTo>
                <a:cubicBezTo>
                  <a:pt x="414791" y="528122"/>
                  <a:pt x="413026" y="526357"/>
                  <a:pt x="413026" y="526357"/>
                </a:cubicBezTo>
                <a:cubicBezTo>
                  <a:pt x="398905" y="526357"/>
                  <a:pt x="391845" y="526357"/>
                  <a:pt x="391845" y="526357"/>
                </a:cubicBezTo>
                <a:cubicBezTo>
                  <a:pt x="391845" y="519296"/>
                  <a:pt x="393610" y="515766"/>
                  <a:pt x="397139" y="515766"/>
                </a:cubicBezTo>
                <a:cubicBezTo>
                  <a:pt x="400670" y="515766"/>
                  <a:pt x="409496" y="515766"/>
                  <a:pt x="423617" y="515766"/>
                </a:cubicBezTo>
                <a:cubicBezTo>
                  <a:pt x="437737" y="522826"/>
                  <a:pt x="448327" y="526357"/>
                  <a:pt x="455387" y="526357"/>
                </a:cubicBezTo>
                <a:lnTo>
                  <a:pt x="444797" y="536947"/>
                </a:lnTo>
                <a:lnTo>
                  <a:pt x="508339" y="568718"/>
                </a:lnTo>
                <a:cubicBezTo>
                  <a:pt x="508339" y="568718"/>
                  <a:pt x="506574" y="568718"/>
                  <a:pt x="503043" y="568718"/>
                </a:cubicBezTo>
                <a:cubicBezTo>
                  <a:pt x="499514" y="568718"/>
                  <a:pt x="497749" y="572248"/>
                  <a:pt x="497749" y="579309"/>
                </a:cubicBezTo>
                <a:cubicBezTo>
                  <a:pt x="497749" y="579309"/>
                  <a:pt x="501279" y="579309"/>
                  <a:pt x="508339" y="579309"/>
                </a:cubicBezTo>
                <a:cubicBezTo>
                  <a:pt x="508339" y="586368"/>
                  <a:pt x="508339" y="589899"/>
                  <a:pt x="508339" y="589899"/>
                </a:cubicBezTo>
                <a:cubicBezTo>
                  <a:pt x="508339" y="589899"/>
                  <a:pt x="511870" y="586368"/>
                  <a:pt x="518930" y="579309"/>
                </a:cubicBezTo>
                <a:lnTo>
                  <a:pt x="550701" y="579309"/>
                </a:lnTo>
                <a:cubicBezTo>
                  <a:pt x="557761" y="586368"/>
                  <a:pt x="563056" y="589899"/>
                  <a:pt x="566587" y="589899"/>
                </a:cubicBezTo>
                <a:cubicBezTo>
                  <a:pt x="570116" y="589899"/>
                  <a:pt x="575412" y="589899"/>
                  <a:pt x="582473" y="589899"/>
                </a:cubicBezTo>
                <a:lnTo>
                  <a:pt x="582473" y="600490"/>
                </a:lnTo>
                <a:cubicBezTo>
                  <a:pt x="582473" y="600490"/>
                  <a:pt x="601889" y="605784"/>
                  <a:pt x="640720" y="616375"/>
                </a:cubicBezTo>
                <a:cubicBezTo>
                  <a:pt x="679551" y="626965"/>
                  <a:pt x="702497" y="632261"/>
                  <a:pt x="709557" y="632261"/>
                </a:cubicBezTo>
                <a:lnTo>
                  <a:pt x="614243" y="589899"/>
                </a:lnTo>
                <a:cubicBezTo>
                  <a:pt x="600122" y="582838"/>
                  <a:pt x="586001" y="575778"/>
                  <a:pt x="571882" y="568718"/>
                </a:cubicBezTo>
                <a:lnTo>
                  <a:pt x="540110" y="558128"/>
                </a:lnTo>
                <a:cubicBezTo>
                  <a:pt x="540110" y="558128"/>
                  <a:pt x="538345" y="556363"/>
                  <a:pt x="534816" y="552832"/>
                </a:cubicBezTo>
                <a:cubicBezTo>
                  <a:pt x="531285" y="549303"/>
                  <a:pt x="522460" y="544007"/>
                  <a:pt x="508339" y="536947"/>
                </a:cubicBezTo>
                <a:lnTo>
                  <a:pt x="487158" y="526357"/>
                </a:lnTo>
                <a:lnTo>
                  <a:pt x="540110" y="526357"/>
                </a:lnTo>
                <a:cubicBezTo>
                  <a:pt x="617774" y="540477"/>
                  <a:pt x="656605" y="547538"/>
                  <a:pt x="656605" y="547538"/>
                </a:cubicBezTo>
                <a:cubicBezTo>
                  <a:pt x="656605" y="547538"/>
                  <a:pt x="656605" y="545772"/>
                  <a:pt x="656605" y="542242"/>
                </a:cubicBezTo>
                <a:cubicBezTo>
                  <a:pt x="656605" y="538711"/>
                  <a:pt x="653074" y="536947"/>
                  <a:pt x="646015" y="536947"/>
                </a:cubicBezTo>
                <a:lnTo>
                  <a:pt x="656605" y="526357"/>
                </a:lnTo>
                <a:cubicBezTo>
                  <a:pt x="670726" y="533416"/>
                  <a:pt x="683080" y="538711"/>
                  <a:pt x="693672" y="542242"/>
                </a:cubicBezTo>
                <a:cubicBezTo>
                  <a:pt x="704261" y="545772"/>
                  <a:pt x="713087" y="547538"/>
                  <a:pt x="720147" y="547538"/>
                </a:cubicBezTo>
                <a:lnTo>
                  <a:pt x="730738" y="547538"/>
                </a:lnTo>
                <a:lnTo>
                  <a:pt x="720147" y="536947"/>
                </a:lnTo>
                <a:lnTo>
                  <a:pt x="741329" y="536947"/>
                </a:lnTo>
                <a:lnTo>
                  <a:pt x="730738" y="526357"/>
                </a:lnTo>
                <a:lnTo>
                  <a:pt x="741329" y="526357"/>
                </a:lnTo>
                <a:cubicBezTo>
                  <a:pt x="755449" y="533416"/>
                  <a:pt x="767805" y="536947"/>
                  <a:pt x="778395" y="536947"/>
                </a:cubicBezTo>
                <a:cubicBezTo>
                  <a:pt x="788984" y="536947"/>
                  <a:pt x="790751" y="533416"/>
                  <a:pt x="783690" y="526357"/>
                </a:cubicBezTo>
                <a:lnTo>
                  <a:pt x="783690" y="515766"/>
                </a:lnTo>
                <a:cubicBezTo>
                  <a:pt x="783690" y="515766"/>
                  <a:pt x="787220" y="515766"/>
                  <a:pt x="794281" y="515766"/>
                </a:cubicBezTo>
                <a:lnTo>
                  <a:pt x="836642" y="515766"/>
                </a:lnTo>
                <a:lnTo>
                  <a:pt x="847233" y="536947"/>
                </a:lnTo>
                <a:lnTo>
                  <a:pt x="879003" y="536947"/>
                </a:lnTo>
                <a:cubicBezTo>
                  <a:pt x="879003" y="536947"/>
                  <a:pt x="873709" y="535182"/>
                  <a:pt x="863118" y="531651"/>
                </a:cubicBezTo>
                <a:cubicBezTo>
                  <a:pt x="852528" y="528122"/>
                  <a:pt x="847233" y="522826"/>
                  <a:pt x="847233" y="515766"/>
                </a:cubicBezTo>
                <a:lnTo>
                  <a:pt x="868414" y="515766"/>
                </a:lnTo>
                <a:lnTo>
                  <a:pt x="879003" y="505176"/>
                </a:lnTo>
                <a:cubicBezTo>
                  <a:pt x="879003" y="505176"/>
                  <a:pt x="875474" y="501645"/>
                  <a:pt x="868414" y="494584"/>
                </a:cubicBezTo>
                <a:cubicBezTo>
                  <a:pt x="840172" y="487525"/>
                  <a:pt x="815462" y="483994"/>
                  <a:pt x="794281" y="483994"/>
                </a:cubicBezTo>
                <a:lnTo>
                  <a:pt x="782367" y="482671"/>
                </a:lnTo>
                <a:lnTo>
                  <a:pt x="773099" y="473405"/>
                </a:lnTo>
                <a:lnTo>
                  <a:pt x="773099" y="481642"/>
                </a:lnTo>
                <a:lnTo>
                  <a:pt x="770452" y="481347"/>
                </a:lnTo>
                <a:cubicBezTo>
                  <a:pt x="765156" y="479583"/>
                  <a:pt x="762510" y="476934"/>
                  <a:pt x="762510" y="473405"/>
                </a:cubicBezTo>
                <a:cubicBezTo>
                  <a:pt x="755449" y="459284"/>
                  <a:pt x="734268" y="448693"/>
                  <a:pt x="698966" y="441632"/>
                </a:cubicBezTo>
                <a:cubicBezTo>
                  <a:pt x="691905" y="441632"/>
                  <a:pt x="684847" y="438103"/>
                  <a:pt x="677786" y="431043"/>
                </a:cubicBezTo>
                <a:cubicBezTo>
                  <a:pt x="677786" y="423982"/>
                  <a:pt x="677786" y="420453"/>
                  <a:pt x="677786" y="420453"/>
                </a:cubicBezTo>
                <a:cubicBezTo>
                  <a:pt x="684847" y="420453"/>
                  <a:pt x="688377" y="416922"/>
                  <a:pt x="688377" y="409861"/>
                </a:cubicBezTo>
                <a:cubicBezTo>
                  <a:pt x="681316" y="409861"/>
                  <a:pt x="677786" y="409861"/>
                  <a:pt x="677786" y="409861"/>
                </a:cubicBezTo>
                <a:cubicBezTo>
                  <a:pt x="663665" y="416922"/>
                  <a:pt x="667195" y="431043"/>
                  <a:pt x="688377" y="452224"/>
                </a:cubicBezTo>
                <a:cubicBezTo>
                  <a:pt x="695437" y="452224"/>
                  <a:pt x="700732" y="453988"/>
                  <a:pt x="704261" y="457519"/>
                </a:cubicBezTo>
                <a:cubicBezTo>
                  <a:pt x="707793" y="461049"/>
                  <a:pt x="709557" y="462813"/>
                  <a:pt x="709557" y="462813"/>
                </a:cubicBezTo>
                <a:cubicBezTo>
                  <a:pt x="716617" y="469874"/>
                  <a:pt x="720147" y="469874"/>
                  <a:pt x="720147" y="462813"/>
                </a:cubicBezTo>
                <a:cubicBezTo>
                  <a:pt x="727208" y="462813"/>
                  <a:pt x="730738" y="462813"/>
                  <a:pt x="730738" y="462813"/>
                </a:cubicBezTo>
                <a:cubicBezTo>
                  <a:pt x="730738" y="462813"/>
                  <a:pt x="730738" y="466344"/>
                  <a:pt x="730738" y="473405"/>
                </a:cubicBezTo>
                <a:cubicBezTo>
                  <a:pt x="723678" y="480463"/>
                  <a:pt x="725443" y="482230"/>
                  <a:pt x="736034" y="478699"/>
                </a:cubicBezTo>
                <a:cubicBezTo>
                  <a:pt x="746624" y="475169"/>
                  <a:pt x="751919" y="475169"/>
                  <a:pt x="751919" y="478699"/>
                </a:cubicBezTo>
                <a:cubicBezTo>
                  <a:pt x="751919" y="482230"/>
                  <a:pt x="755449" y="487525"/>
                  <a:pt x="762510" y="494584"/>
                </a:cubicBezTo>
                <a:lnTo>
                  <a:pt x="762510" y="515766"/>
                </a:lnTo>
                <a:cubicBezTo>
                  <a:pt x="762510" y="515766"/>
                  <a:pt x="755449" y="512236"/>
                  <a:pt x="741329" y="505176"/>
                </a:cubicBezTo>
                <a:cubicBezTo>
                  <a:pt x="734268" y="505176"/>
                  <a:pt x="727208" y="503411"/>
                  <a:pt x="720147" y="499880"/>
                </a:cubicBezTo>
                <a:cubicBezTo>
                  <a:pt x="713087" y="496351"/>
                  <a:pt x="709557" y="498115"/>
                  <a:pt x="709557" y="505176"/>
                </a:cubicBezTo>
                <a:lnTo>
                  <a:pt x="667195" y="494584"/>
                </a:lnTo>
                <a:cubicBezTo>
                  <a:pt x="667195" y="487525"/>
                  <a:pt x="663665" y="483994"/>
                  <a:pt x="656605" y="483994"/>
                </a:cubicBezTo>
                <a:cubicBezTo>
                  <a:pt x="649545" y="483994"/>
                  <a:pt x="646015" y="483994"/>
                  <a:pt x="646015" y="483994"/>
                </a:cubicBezTo>
                <a:cubicBezTo>
                  <a:pt x="638953" y="483994"/>
                  <a:pt x="635425" y="480463"/>
                  <a:pt x="635425" y="473405"/>
                </a:cubicBezTo>
                <a:cubicBezTo>
                  <a:pt x="635425" y="466344"/>
                  <a:pt x="638953" y="462813"/>
                  <a:pt x="646015" y="462813"/>
                </a:cubicBezTo>
                <a:cubicBezTo>
                  <a:pt x="653074" y="462813"/>
                  <a:pt x="656605" y="462813"/>
                  <a:pt x="656605" y="462813"/>
                </a:cubicBezTo>
                <a:lnTo>
                  <a:pt x="635425" y="452224"/>
                </a:lnTo>
                <a:cubicBezTo>
                  <a:pt x="635425" y="452224"/>
                  <a:pt x="631895" y="452224"/>
                  <a:pt x="624833" y="452224"/>
                </a:cubicBezTo>
                <a:cubicBezTo>
                  <a:pt x="596593" y="423982"/>
                  <a:pt x="564822" y="413392"/>
                  <a:pt x="529521" y="420453"/>
                </a:cubicBezTo>
                <a:lnTo>
                  <a:pt x="508339" y="409861"/>
                </a:lnTo>
                <a:cubicBezTo>
                  <a:pt x="515400" y="402801"/>
                  <a:pt x="515400" y="397507"/>
                  <a:pt x="508339" y="393976"/>
                </a:cubicBezTo>
                <a:cubicBezTo>
                  <a:pt x="501279" y="390445"/>
                  <a:pt x="476569" y="385151"/>
                  <a:pt x="434206" y="378091"/>
                </a:cubicBezTo>
                <a:lnTo>
                  <a:pt x="423617" y="356909"/>
                </a:lnTo>
                <a:lnTo>
                  <a:pt x="381254" y="346320"/>
                </a:lnTo>
                <a:cubicBezTo>
                  <a:pt x="374193" y="339259"/>
                  <a:pt x="370664" y="335728"/>
                  <a:pt x="370664" y="335728"/>
                </a:cubicBezTo>
                <a:lnTo>
                  <a:pt x="360074" y="335728"/>
                </a:lnTo>
                <a:lnTo>
                  <a:pt x="349483" y="335728"/>
                </a:lnTo>
                <a:lnTo>
                  <a:pt x="338893" y="325139"/>
                </a:lnTo>
                <a:cubicBezTo>
                  <a:pt x="331833" y="325139"/>
                  <a:pt x="331833" y="321608"/>
                  <a:pt x="338893" y="314549"/>
                </a:cubicBezTo>
                <a:cubicBezTo>
                  <a:pt x="345953" y="307488"/>
                  <a:pt x="360074" y="307488"/>
                  <a:pt x="381254" y="314549"/>
                </a:cubicBezTo>
                <a:cubicBezTo>
                  <a:pt x="388314" y="314549"/>
                  <a:pt x="400670" y="316313"/>
                  <a:pt x="418320" y="319843"/>
                </a:cubicBezTo>
                <a:cubicBezTo>
                  <a:pt x="435971" y="323374"/>
                  <a:pt x="451857" y="323374"/>
                  <a:pt x="465977" y="319843"/>
                </a:cubicBezTo>
                <a:cubicBezTo>
                  <a:pt x="480097" y="316313"/>
                  <a:pt x="487158" y="314549"/>
                  <a:pt x="487158" y="314549"/>
                </a:cubicBezTo>
                <a:lnTo>
                  <a:pt x="455387" y="293368"/>
                </a:lnTo>
                <a:cubicBezTo>
                  <a:pt x="455387" y="293368"/>
                  <a:pt x="451857" y="291603"/>
                  <a:pt x="444797" y="288072"/>
                </a:cubicBezTo>
                <a:cubicBezTo>
                  <a:pt x="437737" y="284541"/>
                  <a:pt x="427145" y="279247"/>
                  <a:pt x="413026" y="272186"/>
                </a:cubicBezTo>
                <a:cubicBezTo>
                  <a:pt x="391845" y="265126"/>
                  <a:pt x="377724" y="265126"/>
                  <a:pt x="370664" y="272186"/>
                </a:cubicBezTo>
                <a:cubicBezTo>
                  <a:pt x="363604" y="272186"/>
                  <a:pt x="360074" y="272186"/>
                  <a:pt x="360074" y="272186"/>
                </a:cubicBezTo>
                <a:lnTo>
                  <a:pt x="360074" y="261597"/>
                </a:lnTo>
                <a:lnTo>
                  <a:pt x="338893" y="251005"/>
                </a:lnTo>
                <a:cubicBezTo>
                  <a:pt x="324772" y="243945"/>
                  <a:pt x="315946" y="235120"/>
                  <a:pt x="312416" y="224530"/>
                </a:cubicBezTo>
                <a:cubicBezTo>
                  <a:pt x="308887" y="213939"/>
                  <a:pt x="303592" y="208645"/>
                  <a:pt x="296531" y="208645"/>
                </a:cubicBezTo>
                <a:cubicBezTo>
                  <a:pt x="289471" y="208645"/>
                  <a:pt x="282411" y="205114"/>
                  <a:pt x="275350" y="198053"/>
                </a:cubicBezTo>
                <a:lnTo>
                  <a:pt x="275350" y="187463"/>
                </a:lnTo>
                <a:lnTo>
                  <a:pt x="264760" y="176872"/>
                </a:lnTo>
                <a:cubicBezTo>
                  <a:pt x="243579" y="169813"/>
                  <a:pt x="232989" y="166282"/>
                  <a:pt x="232989" y="166282"/>
                </a:cubicBezTo>
                <a:cubicBezTo>
                  <a:pt x="232989" y="159222"/>
                  <a:pt x="231223" y="155691"/>
                  <a:pt x="227693" y="155691"/>
                </a:cubicBezTo>
                <a:cubicBezTo>
                  <a:pt x="224162" y="155691"/>
                  <a:pt x="222398" y="155691"/>
                  <a:pt x="222398" y="155691"/>
                </a:cubicBezTo>
                <a:cubicBezTo>
                  <a:pt x="208277" y="155691"/>
                  <a:pt x="197688" y="155691"/>
                  <a:pt x="190627" y="155691"/>
                </a:cubicBezTo>
                <a:lnTo>
                  <a:pt x="201217" y="145101"/>
                </a:lnTo>
                <a:cubicBezTo>
                  <a:pt x="208277" y="145101"/>
                  <a:pt x="215337" y="145101"/>
                  <a:pt x="222398" y="145101"/>
                </a:cubicBezTo>
                <a:lnTo>
                  <a:pt x="243579" y="145101"/>
                </a:lnTo>
                <a:cubicBezTo>
                  <a:pt x="250640" y="152162"/>
                  <a:pt x="268289" y="155691"/>
                  <a:pt x="296531" y="155691"/>
                </a:cubicBezTo>
                <a:lnTo>
                  <a:pt x="338893" y="166282"/>
                </a:lnTo>
                <a:lnTo>
                  <a:pt x="349483" y="176872"/>
                </a:lnTo>
                <a:cubicBezTo>
                  <a:pt x="349483" y="176872"/>
                  <a:pt x="356544" y="180403"/>
                  <a:pt x="370664" y="187463"/>
                </a:cubicBezTo>
                <a:lnTo>
                  <a:pt x="391845" y="208645"/>
                </a:lnTo>
                <a:cubicBezTo>
                  <a:pt x="405964" y="208645"/>
                  <a:pt x="409496" y="205114"/>
                  <a:pt x="402435" y="198053"/>
                </a:cubicBezTo>
                <a:lnTo>
                  <a:pt x="402435" y="176872"/>
                </a:lnTo>
                <a:lnTo>
                  <a:pt x="413026" y="166282"/>
                </a:lnTo>
                <a:lnTo>
                  <a:pt x="423617" y="166282"/>
                </a:lnTo>
                <a:cubicBezTo>
                  <a:pt x="423617" y="166282"/>
                  <a:pt x="425381" y="168047"/>
                  <a:pt x="428912" y="171578"/>
                </a:cubicBezTo>
                <a:cubicBezTo>
                  <a:pt x="432441" y="175107"/>
                  <a:pt x="437737" y="176872"/>
                  <a:pt x="444797" y="176872"/>
                </a:cubicBezTo>
                <a:lnTo>
                  <a:pt x="455387" y="176872"/>
                </a:lnTo>
                <a:lnTo>
                  <a:pt x="444797" y="166282"/>
                </a:lnTo>
                <a:lnTo>
                  <a:pt x="423617" y="145101"/>
                </a:lnTo>
                <a:lnTo>
                  <a:pt x="370664" y="113330"/>
                </a:lnTo>
                <a:cubicBezTo>
                  <a:pt x="363604" y="113330"/>
                  <a:pt x="360074" y="109799"/>
                  <a:pt x="360074" y="102739"/>
                </a:cubicBezTo>
                <a:lnTo>
                  <a:pt x="338893" y="102739"/>
                </a:lnTo>
                <a:cubicBezTo>
                  <a:pt x="338893" y="109799"/>
                  <a:pt x="331833" y="109799"/>
                  <a:pt x="317712" y="102739"/>
                </a:cubicBezTo>
                <a:lnTo>
                  <a:pt x="296531" y="102739"/>
                </a:lnTo>
                <a:cubicBezTo>
                  <a:pt x="289471" y="102739"/>
                  <a:pt x="285940" y="102739"/>
                  <a:pt x="285940" y="102739"/>
                </a:cubicBezTo>
                <a:lnTo>
                  <a:pt x="264760" y="92149"/>
                </a:lnTo>
                <a:lnTo>
                  <a:pt x="254169" y="81559"/>
                </a:lnTo>
                <a:cubicBezTo>
                  <a:pt x="254169" y="74499"/>
                  <a:pt x="257700" y="74499"/>
                  <a:pt x="264760" y="81559"/>
                </a:cubicBezTo>
                <a:lnTo>
                  <a:pt x="307121" y="70968"/>
                </a:lnTo>
                <a:lnTo>
                  <a:pt x="307121" y="60378"/>
                </a:lnTo>
                <a:cubicBezTo>
                  <a:pt x="300060" y="60378"/>
                  <a:pt x="289471" y="56847"/>
                  <a:pt x="275350" y="49787"/>
                </a:cubicBezTo>
                <a:lnTo>
                  <a:pt x="264760" y="28607"/>
                </a:lnTo>
                <a:cubicBezTo>
                  <a:pt x="271820" y="28607"/>
                  <a:pt x="275350" y="28607"/>
                  <a:pt x="275350" y="28607"/>
                </a:cubicBezTo>
                <a:cubicBezTo>
                  <a:pt x="275350" y="28607"/>
                  <a:pt x="271820" y="25077"/>
                  <a:pt x="264760" y="18016"/>
                </a:cubicBezTo>
                <a:cubicBezTo>
                  <a:pt x="264760" y="10956"/>
                  <a:pt x="266525" y="7426"/>
                  <a:pt x="270055" y="7426"/>
                </a:cubicBezTo>
                <a:cubicBezTo>
                  <a:pt x="273585" y="7426"/>
                  <a:pt x="278881" y="10956"/>
                  <a:pt x="285940" y="18016"/>
                </a:cubicBezTo>
                <a:cubicBezTo>
                  <a:pt x="293001" y="25077"/>
                  <a:pt x="294766" y="30372"/>
                  <a:pt x="291235" y="33902"/>
                </a:cubicBezTo>
                <a:cubicBezTo>
                  <a:pt x="287706" y="37433"/>
                  <a:pt x="289471" y="40962"/>
                  <a:pt x="296531" y="44493"/>
                </a:cubicBezTo>
                <a:cubicBezTo>
                  <a:pt x="303592" y="48022"/>
                  <a:pt x="307121" y="46258"/>
                  <a:pt x="307121" y="39197"/>
                </a:cubicBezTo>
                <a:cubicBezTo>
                  <a:pt x="307121" y="32137"/>
                  <a:pt x="307121" y="25077"/>
                  <a:pt x="307121" y="18016"/>
                </a:cubicBezTo>
                <a:lnTo>
                  <a:pt x="317712" y="39197"/>
                </a:lnTo>
                <a:cubicBezTo>
                  <a:pt x="324772" y="74499"/>
                  <a:pt x="342423" y="78029"/>
                  <a:pt x="370664" y="49787"/>
                </a:cubicBezTo>
                <a:cubicBezTo>
                  <a:pt x="370664" y="49787"/>
                  <a:pt x="372429" y="51552"/>
                  <a:pt x="375959" y="55083"/>
                </a:cubicBezTo>
                <a:cubicBezTo>
                  <a:pt x="379489" y="58614"/>
                  <a:pt x="388314" y="60378"/>
                  <a:pt x="402435" y="60378"/>
                </a:cubicBezTo>
                <a:cubicBezTo>
                  <a:pt x="402435" y="60378"/>
                  <a:pt x="405964" y="60378"/>
                  <a:pt x="413026" y="60378"/>
                </a:cubicBezTo>
                <a:cubicBezTo>
                  <a:pt x="413026" y="53318"/>
                  <a:pt x="409496" y="48022"/>
                  <a:pt x="402435" y="44493"/>
                </a:cubicBezTo>
                <a:cubicBezTo>
                  <a:pt x="395375" y="40962"/>
                  <a:pt x="388314" y="42728"/>
                  <a:pt x="381254" y="49787"/>
                </a:cubicBezTo>
                <a:lnTo>
                  <a:pt x="370664" y="49787"/>
                </a:lnTo>
                <a:cubicBezTo>
                  <a:pt x="377724" y="49787"/>
                  <a:pt x="377724" y="46258"/>
                  <a:pt x="370664" y="39197"/>
                </a:cubicBezTo>
                <a:cubicBezTo>
                  <a:pt x="363604" y="32137"/>
                  <a:pt x="353014" y="25077"/>
                  <a:pt x="338893" y="18016"/>
                </a:cubicBezTo>
                <a:cubicBezTo>
                  <a:pt x="338893" y="18016"/>
                  <a:pt x="335362" y="16251"/>
                  <a:pt x="328302" y="12721"/>
                </a:cubicBezTo>
                <a:cubicBezTo>
                  <a:pt x="321241" y="9191"/>
                  <a:pt x="317712" y="7426"/>
                  <a:pt x="317712" y="7426"/>
                </a:cubicBezTo>
                <a:cubicBezTo>
                  <a:pt x="317712" y="7426"/>
                  <a:pt x="315946" y="7426"/>
                  <a:pt x="312416" y="7426"/>
                </a:cubicBezTo>
                <a:close/>
                <a:moveTo>
                  <a:pt x="285940" y="0"/>
                </a:moveTo>
                <a:lnTo>
                  <a:pt x="296531" y="0"/>
                </a:lnTo>
                <a:lnTo>
                  <a:pt x="296531" y="7426"/>
                </a:lnTo>
                <a:cubicBezTo>
                  <a:pt x="296531" y="7426"/>
                  <a:pt x="293001" y="7426"/>
                  <a:pt x="285940" y="7426"/>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64" name="Google Shape;164;p139"/>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p139"/>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166" name="Google Shape;166;p139"/>
          <p:cNvSpPr/>
          <p:nvPr/>
        </p:nvSpPr>
        <p:spPr>
          <a:xfrm>
            <a:off x="8345716" y="4885619"/>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01</a:t>
            </a:r>
            <a:endParaRPr sz="4400" b="1" i="0" u="none" strike="noStrike" cap="none">
              <a:solidFill>
                <a:schemeClr val="dk2"/>
              </a:solidFill>
              <a:latin typeface="Bebas Neue"/>
              <a:ea typeface="Bebas Neue"/>
              <a:cs typeface="Bebas Neue"/>
              <a:sym typeface="Bebas Neue"/>
            </a:endParaRPr>
          </a:p>
        </p:txBody>
      </p:sp>
      <p:sp>
        <p:nvSpPr>
          <p:cNvPr id="167" name="Google Shape;167;p139"/>
          <p:cNvSpPr/>
          <p:nvPr/>
        </p:nvSpPr>
        <p:spPr>
          <a:xfrm>
            <a:off x="9942287" y="6482190"/>
            <a:ext cx="1596571" cy="1596571"/>
          </a:xfrm>
          <a:prstGeom prst="rect">
            <a:avLst/>
          </a:prstGeom>
          <a:solidFill>
            <a:srgbClr val="95A6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03</a:t>
            </a:r>
            <a:endParaRPr sz="4400" b="1" i="0" u="none" strike="noStrike" cap="none">
              <a:solidFill>
                <a:schemeClr val="dk2"/>
              </a:solidFill>
              <a:latin typeface="Bebas Neue"/>
              <a:ea typeface="Bebas Neue"/>
              <a:cs typeface="Bebas Neue"/>
              <a:sym typeface="Bebas Neue"/>
            </a:endParaRPr>
          </a:p>
        </p:txBody>
      </p:sp>
      <p:sp>
        <p:nvSpPr>
          <p:cNvPr id="168" name="Google Shape;168;p139"/>
          <p:cNvSpPr/>
          <p:nvPr/>
        </p:nvSpPr>
        <p:spPr>
          <a:xfrm>
            <a:off x="6749145" y="6482190"/>
            <a:ext cx="1596571" cy="1596571"/>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02</a:t>
            </a:r>
            <a:endParaRPr sz="4400" b="1" i="0" u="none" strike="noStrike" cap="none">
              <a:solidFill>
                <a:schemeClr val="dk2"/>
              </a:solidFill>
              <a:latin typeface="Bebas Neue"/>
              <a:ea typeface="Bebas Neue"/>
              <a:cs typeface="Bebas Neue"/>
              <a:sym typeface="Bebas Neue"/>
            </a:endParaRPr>
          </a:p>
        </p:txBody>
      </p:sp>
      <p:sp>
        <p:nvSpPr>
          <p:cNvPr id="169" name="Google Shape;169;p139"/>
          <p:cNvSpPr txBox="1">
            <a:spLocks noGrp="1"/>
          </p:cNvSpPr>
          <p:nvPr>
            <p:ph type="body" idx="1"/>
          </p:nvPr>
        </p:nvSpPr>
        <p:spPr>
          <a:xfrm>
            <a:off x="970402" y="6842989"/>
            <a:ext cx="5528319" cy="813436"/>
          </a:xfrm>
          <a:prstGeom prst="rect">
            <a:avLst/>
          </a:prstGeom>
          <a:noFill/>
          <a:ln>
            <a:noFill/>
          </a:ln>
        </p:spPr>
        <p:txBody>
          <a:bodyPr spcFirstLastPara="1" wrap="square" lIns="91425" tIns="45700" rIns="91425" bIns="45700" anchor="b" anchorCtr="0">
            <a:normAutofit/>
          </a:bodyPr>
          <a:lstStyle>
            <a:lvl1pPr marL="457200" lvl="0" indent="-228600" algn="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70" name="Google Shape;170;p139"/>
          <p:cNvSpPr txBox="1">
            <a:spLocks noGrp="1"/>
          </p:cNvSpPr>
          <p:nvPr>
            <p:ph type="body" idx="2"/>
          </p:nvPr>
        </p:nvSpPr>
        <p:spPr>
          <a:xfrm>
            <a:off x="11774724" y="6842989"/>
            <a:ext cx="5519807" cy="8134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71" name="Google Shape;171;p139"/>
          <p:cNvSpPr txBox="1">
            <a:spLocks noGrp="1"/>
          </p:cNvSpPr>
          <p:nvPr>
            <p:ph type="body" idx="3"/>
          </p:nvPr>
        </p:nvSpPr>
        <p:spPr>
          <a:xfrm>
            <a:off x="6381142" y="3825989"/>
            <a:ext cx="5525718" cy="858742"/>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72" name="Google Shape;172;p139"/>
          <p:cNvSpPr txBox="1">
            <a:spLocks noGrp="1"/>
          </p:cNvSpPr>
          <p:nvPr>
            <p:ph type="body" idx="4"/>
          </p:nvPr>
        </p:nvSpPr>
        <p:spPr>
          <a:xfrm>
            <a:off x="11768813" y="7656425"/>
            <a:ext cx="5525718" cy="1596575"/>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73" name="Google Shape;173;p139"/>
          <p:cNvSpPr txBox="1">
            <a:spLocks noGrp="1"/>
          </p:cNvSpPr>
          <p:nvPr>
            <p:ph type="body" idx="5"/>
          </p:nvPr>
        </p:nvSpPr>
        <p:spPr>
          <a:xfrm>
            <a:off x="970402" y="7656425"/>
            <a:ext cx="5525718" cy="1596575"/>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74" name="Google Shape;174;p139"/>
          <p:cNvSpPr txBox="1">
            <a:spLocks noGrp="1"/>
          </p:cNvSpPr>
          <p:nvPr>
            <p:ph type="body" idx="6"/>
          </p:nvPr>
        </p:nvSpPr>
        <p:spPr>
          <a:xfrm>
            <a:off x="6381141" y="2245911"/>
            <a:ext cx="5525718" cy="1596575"/>
          </a:xfrm>
          <a:prstGeom prst="rect">
            <a:avLst/>
          </a:prstGeom>
          <a:noFill/>
          <a:ln>
            <a:noFill/>
          </a:ln>
        </p:spPr>
        <p:txBody>
          <a:bodyPr spcFirstLastPara="1" wrap="square" lIns="91425" tIns="45700" rIns="91425" bIns="45700" anchor="b" anchorCtr="0">
            <a:normAutofit/>
          </a:bodyPr>
          <a:lstStyle>
            <a:lvl1pPr marL="457200" lvl="0" indent="-228600" algn="ct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175" name="Google Shape;175;p139"/>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75"/>
                                        </p:tgtEl>
                                        <p:attrNameLst>
                                          <p:attrName>style.visibility</p:attrName>
                                        </p:attrNameLst>
                                      </p:cBhvr>
                                      <p:to>
                                        <p:strVal val="visible"/>
                                      </p:to>
                                    </p:set>
                                    <p:anim calcmode="lin" valueType="num">
                                      <p:cBhvr additive="base">
                                        <p:cTn id="7" dur="750"/>
                                        <p:tgtEl>
                                          <p:spTgt spid="175"/>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163"/>
                                        </p:tgtEl>
                                        <p:attrNameLst>
                                          <p:attrName>style.visibility</p:attrName>
                                        </p:attrNameLst>
                                      </p:cBhvr>
                                      <p:to>
                                        <p:strVal val="visible"/>
                                      </p:to>
                                    </p:set>
                                    <p:animEffect transition="in" filter="fade">
                                      <p:cBhvr>
                                        <p:cTn id="10" dur="500"/>
                                        <p:tgtEl>
                                          <p:spTgt spid="163"/>
                                        </p:tgtEl>
                                      </p:cBhvr>
                                    </p:animEffect>
                                  </p:childTnLst>
                                </p:cTn>
                              </p:par>
                            </p:childTnLst>
                          </p:cTn>
                        </p:par>
                        <p:par>
                          <p:cTn id="11" fill="hold">
                            <p:stCondLst>
                              <p:cond delay="750"/>
                            </p:stCondLst>
                            <p:childTnLst>
                              <p:par>
                                <p:cTn id="12" presetID="2" presetClass="entr" presetSubtype="1" fill="hold" nodeType="afterEffect">
                                  <p:stCondLst>
                                    <p:cond delay="250"/>
                                  </p:stCondLst>
                                  <p:childTnLst>
                                    <p:set>
                                      <p:cBhvr>
                                        <p:cTn id="13" dur="1" fill="hold">
                                          <p:stCondLst>
                                            <p:cond delay="0"/>
                                          </p:stCondLst>
                                        </p:cTn>
                                        <p:tgtEl>
                                          <p:spTgt spid="166"/>
                                        </p:tgtEl>
                                        <p:attrNameLst>
                                          <p:attrName>style.visibility</p:attrName>
                                        </p:attrNameLst>
                                      </p:cBhvr>
                                      <p:to>
                                        <p:strVal val="visible"/>
                                      </p:to>
                                    </p:set>
                                    <p:anim calcmode="lin" valueType="num">
                                      <p:cBhvr additive="base">
                                        <p:cTn id="14" dur="750"/>
                                        <p:tgtEl>
                                          <p:spTgt spid="166"/>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250"/>
                                  </p:stCondLst>
                                  <p:childTnLst>
                                    <p:set>
                                      <p:cBhvr>
                                        <p:cTn id="16" dur="1" fill="hold">
                                          <p:stCondLst>
                                            <p:cond delay="0"/>
                                          </p:stCondLst>
                                        </p:cTn>
                                        <p:tgtEl>
                                          <p:spTgt spid="166"/>
                                        </p:tgtEl>
                                        <p:attrNameLst>
                                          <p:attrName>style.visibility</p:attrName>
                                        </p:attrNameLst>
                                      </p:cBhvr>
                                      <p:to>
                                        <p:strVal val="visible"/>
                                      </p:to>
                                    </p:set>
                                    <p:animEffect transition="in" filter="fade">
                                      <p:cBhvr>
                                        <p:cTn id="17" dur="750"/>
                                        <p:tgtEl>
                                          <p:spTgt spid="166"/>
                                        </p:tgtEl>
                                      </p:cBhvr>
                                    </p:animEffect>
                                  </p:childTnLst>
                                </p:cTn>
                              </p:par>
                            </p:childTnLst>
                          </p:cTn>
                        </p:par>
                        <p:par>
                          <p:cTn id="18" fill="hold">
                            <p:stCondLst>
                              <p:cond delay="1500"/>
                            </p:stCondLst>
                            <p:childTnLst>
                              <p:par>
                                <p:cTn id="19" presetID="2" presetClass="entr" presetSubtype="1" fill="hold" nodeType="afterEffect">
                                  <p:stCondLst>
                                    <p:cond delay="0"/>
                                  </p:stCondLst>
                                  <p:childTnLst>
                                    <p:set>
                                      <p:cBhvr>
                                        <p:cTn id="20" dur="1" fill="hold">
                                          <p:stCondLst>
                                            <p:cond delay="0"/>
                                          </p:stCondLst>
                                        </p:cTn>
                                        <p:tgtEl>
                                          <p:spTgt spid="171">
                                            <p:txEl>
                                              <p:pRg st="0" end="0"/>
                                            </p:txEl>
                                          </p:spTgt>
                                        </p:tgtEl>
                                        <p:attrNameLst>
                                          <p:attrName>style.visibility</p:attrName>
                                        </p:attrNameLst>
                                      </p:cBhvr>
                                      <p:to>
                                        <p:strVal val="visible"/>
                                      </p:to>
                                    </p:set>
                                    <p:anim calcmode="lin" valueType="num">
                                      <p:cBhvr additive="base">
                                        <p:cTn id="21" dur="750"/>
                                        <p:tgtEl>
                                          <p:spTgt spid="171">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2250"/>
                            </p:stCondLst>
                            <p:childTnLst>
                              <p:par>
                                <p:cTn id="23" presetID="2" presetClass="entr" presetSubtype="1" fill="hold" nodeType="afterEffect">
                                  <p:stCondLst>
                                    <p:cond delay="0"/>
                                  </p:stCondLst>
                                  <p:childTnLst>
                                    <p:set>
                                      <p:cBhvr>
                                        <p:cTn id="24" dur="1" fill="hold">
                                          <p:stCondLst>
                                            <p:cond delay="0"/>
                                          </p:stCondLst>
                                        </p:cTn>
                                        <p:tgtEl>
                                          <p:spTgt spid="171">
                                            <p:txEl>
                                              <p:pRg st="1" end="1"/>
                                            </p:txEl>
                                          </p:spTgt>
                                        </p:tgtEl>
                                        <p:attrNameLst>
                                          <p:attrName>style.visibility</p:attrName>
                                        </p:attrNameLst>
                                      </p:cBhvr>
                                      <p:to>
                                        <p:strVal val="visible"/>
                                      </p:to>
                                    </p:set>
                                    <p:anim calcmode="lin" valueType="num">
                                      <p:cBhvr additive="base">
                                        <p:cTn id="25" dur="750"/>
                                        <p:tgtEl>
                                          <p:spTgt spid="171">
                                            <p:txEl>
                                              <p:pRg st="1" end="1"/>
                                            </p:txEl>
                                          </p:spTgt>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2" presetClass="entr" presetSubtype="1" fill="hold" nodeType="afterEffect">
                                  <p:stCondLst>
                                    <p:cond delay="0"/>
                                  </p:stCondLst>
                                  <p:childTnLst>
                                    <p:set>
                                      <p:cBhvr>
                                        <p:cTn id="28" dur="1" fill="hold">
                                          <p:stCondLst>
                                            <p:cond delay="0"/>
                                          </p:stCondLst>
                                        </p:cTn>
                                        <p:tgtEl>
                                          <p:spTgt spid="171">
                                            <p:txEl>
                                              <p:pRg st="2" end="2"/>
                                            </p:txEl>
                                          </p:spTgt>
                                        </p:tgtEl>
                                        <p:attrNameLst>
                                          <p:attrName>style.visibility</p:attrName>
                                        </p:attrNameLst>
                                      </p:cBhvr>
                                      <p:to>
                                        <p:strVal val="visible"/>
                                      </p:to>
                                    </p:set>
                                    <p:anim calcmode="lin" valueType="num">
                                      <p:cBhvr additive="base">
                                        <p:cTn id="29" dur="750"/>
                                        <p:tgtEl>
                                          <p:spTgt spid="171">
                                            <p:txEl>
                                              <p:pRg st="2" end="2"/>
                                            </p:txEl>
                                          </p:spTgt>
                                        </p:tgtEl>
                                        <p:attrNameLst>
                                          <p:attrName>ppt_y</p:attrName>
                                        </p:attrNameLst>
                                      </p:cBhvr>
                                      <p:tavLst>
                                        <p:tav tm="0">
                                          <p:val>
                                            <p:strVal val="#ppt_y-1"/>
                                          </p:val>
                                        </p:tav>
                                        <p:tav tm="100000">
                                          <p:val>
                                            <p:strVal val="#ppt_y"/>
                                          </p:val>
                                        </p:tav>
                                      </p:tavLst>
                                    </p:anim>
                                  </p:childTnLst>
                                </p:cTn>
                              </p:par>
                            </p:childTnLst>
                          </p:cTn>
                        </p:par>
                        <p:par>
                          <p:cTn id="30" fill="hold">
                            <p:stCondLst>
                              <p:cond delay="3750"/>
                            </p:stCondLst>
                            <p:childTnLst>
                              <p:par>
                                <p:cTn id="31" presetID="2" presetClass="entr" presetSubtype="1" fill="hold" nodeType="afterEffect">
                                  <p:stCondLst>
                                    <p:cond delay="0"/>
                                  </p:stCondLst>
                                  <p:childTnLst>
                                    <p:set>
                                      <p:cBhvr>
                                        <p:cTn id="32" dur="1" fill="hold">
                                          <p:stCondLst>
                                            <p:cond delay="0"/>
                                          </p:stCondLst>
                                        </p:cTn>
                                        <p:tgtEl>
                                          <p:spTgt spid="171">
                                            <p:txEl>
                                              <p:pRg st="3" end="3"/>
                                            </p:txEl>
                                          </p:spTgt>
                                        </p:tgtEl>
                                        <p:attrNameLst>
                                          <p:attrName>style.visibility</p:attrName>
                                        </p:attrNameLst>
                                      </p:cBhvr>
                                      <p:to>
                                        <p:strVal val="visible"/>
                                      </p:to>
                                    </p:set>
                                    <p:anim calcmode="lin" valueType="num">
                                      <p:cBhvr additive="base">
                                        <p:cTn id="33" dur="750"/>
                                        <p:tgtEl>
                                          <p:spTgt spid="171">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4500"/>
                            </p:stCondLst>
                            <p:childTnLst>
                              <p:par>
                                <p:cTn id="35" presetID="2" presetClass="entr" presetSubtype="1" fill="hold" nodeType="afterEffect">
                                  <p:stCondLst>
                                    <p:cond delay="0"/>
                                  </p:stCondLst>
                                  <p:childTnLst>
                                    <p:set>
                                      <p:cBhvr>
                                        <p:cTn id="36" dur="1" fill="hold">
                                          <p:stCondLst>
                                            <p:cond delay="0"/>
                                          </p:stCondLst>
                                        </p:cTn>
                                        <p:tgtEl>
                                          <p:spTgt spid="171">
                                            <p:txEl>
                                              <p:pRg st="4" end="4"/>
                                            </p:txEl>
                                          </p:spTgt>
                                        </p:tgtEl>
                                        <p:attrNameLst>
                                          <p:attrName>style.visibility</p:attrName>
                                        </p:attrNameLst>
                                      </p:cBhvr>
                                      <p:to>
                                        <p:strVal val="visible"/>
                                      </p:to>
                                    </p:set>
                                    <p:anim calcmode="lin" valueType="num">
                                      <p:cBhvr additive="base">
                                        <p:cTn id="37" dur="750"/>
                                        <p:tgtEl>
                                          <p:spTgt spid="171">
                                            <p:txEl>
                                              <p:pRg st="4" end="4"/>
                                            </p:txEl>
                                          </p:spTgt>
                                        </p:tgtEl>
                                        <p:attrNameLst>
                                          <p:attrName>ppt_y</p:attrName>
                                        </p:attrNameLst>
                                      </p:cBhvr>
                                      <p:tavLst>
                                        <p:tav tm="0">
                                          <p:val>
                                            <p:strVal val="#ppt_y-1"/>
                                          </p:val>
                                        </p:tav>
                                        <p:tav tm="100000">
                                          <p:val>
                                            <p:strVal val="#ppt_y"/>
                                          </p:val>
                                        </p:tav>
                                      </p:tavLst>
                                    </p:anim>
                                  </p:childTnLst>
                                </p:cTn>
                              </p:par>
                            </p:childTnLst>
                          </p:cTn>
                        </p:par>
                        <p:par>
                          <p:cTn id="38" fill="hold">
                            <p:stCondLst>
                              <p:cond delay="5250"/>
                            </p:stCondLst>
                            <p:childTnLst>
                              <p:par>
                                <p:cTn id="39" presetID="2" presetClass="entr" presetSubtype="1" fill="hold" nodeType="afterEffect">
                                  <p:stCondLst>
                                    <p:cond delay="0"/>
                                  </p:stCondLst>
                                  <p:childTnLst>
                                    <p:set>
                                      <p:cBhvr>
                                        <p:cTn id="40" dur="1" fill="hold">
                                          <p:stCondLst>
                                            <p:cond delay="0"/>
                                          </p:stCondLst>
                                        </p:cTn>
                                        <p:tgtEl>
                                          <p:spTgt spid="171">
                                            <p:txEl>
                                              <p:pRg st="5" end="5"/>
                                            </p:txEl>
                                          </p:spTgt>
                                        </p:tgtEl>
                                        <p:attrNameLst>
                                          <p:attrName>style.visibility</p:attrName>
                                        </p:attrNameLst>
                                      </p:cBhvr>
                                      <p:to>
                                        <p:strVal val="visible"/>
                                      </p:to>
                                    </p:set>
                                    <p:anim calcmode="lin" valueType="num">
                                      <p:cBhvr additive="base">
                                        <p:cTn id="41" dur="750"/>
                                        <p:tgtEl>
                                          <p:spTgt spid="171">
                                            <p:txEl>
                                              <p:pRg st="5" end="5"/>
                                            </p:txEl>
                                          </p:spTgt>
                                        </p:tgtEl>
                                        <p:attrNameLst>
                                          <p:attrName>ppt_y</p:attrName>
                                        </p:attrNameLst>
                                      </p:cBhvr>
                                      <p:tavLst>
                                        <p:tav tm="0">
                                          <p:val>
                                            <p:strVal val="#ppt_y-1"/>
                                          </p:val>
                                        </p:tav>
                                        <p:tav tm="100000">
                                          <p:val>
                                            <p:strVal val="#ppt_y"/>
                                          </p:val>
                                        </p:tav>
                                      </p:tavLst>
                                    </p:anim>
                                  </p:childTnLst>
                                </p:cTn>
                              </p:par>
                            </p:childTnLst>
                          </p:cTn>
                        </p:par>
                        <p:par>
                          <p:cTn id="42" fill="hold">
                            <p:stCondLst>
                              <p:cond delay="6000"/>
                            </p:stCondLst>
                            <p:childTnLst>
                              <p:par>
                                <p:cTn id="43" presetID="2" presetClass="entr" presetSubtype="1" fill="hold" nodeType="afterEffect">
                                  <p:stCondLst>
                                    <p:cond delay="0"/>
                                  </p:stCondLst>
                                  <p:childTnLst>
                                    <p:set>
                                      <p:cBhvr>
                                        <p:cTn id="44" dur="1" fill="hold">
                                          <p:stCondLst>
                                            <p:cond delay="0"/>
                                          </p:stCondLst>
                                        </p:cTn>
                                        <p:tgtEl>
                                          <p:spTgt spid="171">
                                            <p:txEl>
                                              <p:pRg st="6" end="6"/>
                                            </p:txEl>
                                          </p:spTgt>
                                        </p:tgtEl>
                                        <p:attrNameLst>
                                          <p:attrName>style.visibility</p:attrName>
                                        </p:attrNameLst>
                                      </p:cBhvr>
                                      <p:to>
                                        <p:strVal val="visible"/>
                                      </p:to>
                                    </p:set>
                                    <p:anim calcmode="lin" valueType="num">
                                      <p:cBhvr additive="base">
                                        <p:cTn id="45" dur="750"/>
                                        <p:tgtEl>
                                          <p:spTgt spid="171">
                                            <p:txEl>
                                              <p:pRg st="6" end="6"/>
                                            </p:txEl>
                                          </p:spTgt>
                                        </p:tgtEl>
                                        <p:attrNameLst>
                                          <p:attrName>ppt_y</p:attrName>
                                        </p:attrNameLst>
                                      </p:cBhvr>
                                      <p:tavLst>
                                        <p:tav tm="0">
                                          <p:val>
                                            <p:strVal val="#ppt_y-1"/>
                                          </p:val>
                                        </p:tav>
                                        <p:tav tm="100000">
                                          <p:val>
                                            <p:strVal val="#ppt_y"/>
                                          </p:val>
                                        </p:tav>
                                      </p:tavLst>
                                    </p:anim>
                                  </p:childTnLst>
                                </p:cTn>
                              </p:par>
                            </p:childTnLst>
                          </p:cTn>
                        </p:par>
                        <p:par>
                          <p:cTn id="46" fill="hold">
                            <p:stCondLst>
                              <p:cond delay="6750"/>
                            </p:stCondLst>
                            <p:childTnLst>
                              <p:par>
                                <p:cTn id="47" presetID="2" presetClass="entr" presetSubtype="1" fill="hold" nodeType="afterEffect">
                                  <p:stCondLst>
                                    <p:cond delay="0"/>
                                  </p:stCondLst>
                                  <p:childTnLst>
                                    <p:set>
                                      <p:cBhvr>
                                        <p:cTn id="48" dur="1" fill="hold">
                                          <p:stCondLst>
                                            <p:cond delay="0"/>
                                          </p:stCondLst>
                                        </p:cTn>
                                        <p:tgtEl>
                                          <p:spTgt spid="171">
                                            <p:txEl>
                                              <p:pRg st="7" end="7"/>
                                            </p:txEl>
                                          </p:spTgt>
                                        </p:tgtEl>
                                        <p:attrNameLst>
                                          <p:attrName>style.visibility</p:attrName>
                                        </p:attrNameLst>
                                      </p:cBhvr>
                                      <p:to>
                                        <p:strVal val="visible"/>
                                      </p:to>
                                    </p:set>
                                    <p:anim calcmode="lin" valueType="num">
                                      <p:cBhvr additive="base">
                                        <p:cTn id="49" dur="750"/>
                                        <p:tgtEl>
                                          <p:spTgt spid="171">
                                            <p:txEl>
                                              <p:pRg st="7" end="7"/>
                                            </p:txEl>
                                          </p:spTgt>
                                        </p:tgtEl>
                                        <p:attrNameLst>
                                          <p:attrName>ppt_y</p:attrName>
                                        </p:attrNameLst>
                                      </p:cBhvr>
                                      <p:tavLst>
                                        <p:tav tm="0">
                                          <p:val>
                                            <p:strVal val="#ppt_y-1"/>
                                          </p:val>
                                        </p:tav>
                                        <p:tav tm="100000">
                                          <p:val>
                                            <p:strVal val="#ppt_y"/>
                                          </p:val>
                                        </p:tav>
                                      </p:tavLst>
                                    </p:anim>
                                  </p:childTnLst>
                                </p:cTn>
                              </p:par>
                            </p:childTnLst>
                          </p:cTn>
                        </p:par>
                        <p:par>
                          <p:cTn id="50" fill="hold">
                            <p:stCondLst>
                              <p:cond delay="7500"/>
                            </p:stCondLst>
                            <p:childTnLst>
                              <p:par>
                                <p:cTn id="51" presetID="2" presetClass="entr" presetSubtype="1" fill="hold" nodeType="afterEffect">
                                  <p:stCondLst>
                                    <p:cond delay="0"/>
                                  </p:stCondLst>
                                  <p:childTnLst>
                                    <p:set>
                                      <p:cBhvr>
                                        <p:cTn id="52" dur="1" fill="hold">
                                          <p:stCondLst>
                                            <p:cond delay="0"/>
                                          </p:stCondLst>
                                        </p:cTn>
                                        <p:tgtEl>
                                          <p:spTgt spid="171">
                                            <p:txEl>
                                              <p:pRg st="8" end="8"/>
                                            </p:txEl>
                                          </p:spTgt>
                                        </p:tgtEl>
                                        <p:attrNameLst>
                                          <p:attrName>style.visibility</p:attrName>
                                        </p:attrNameLst>
                                      </p:cBhvr>
                                      <p:to>
                                        <p:strVal val="visible"/>
                                      </p:to>
                                    </p:set>
                                    <p:anim calcmode="lin" valueType="num">
                                      <p:cBhvr additive="base">
                                        <p:cTn id="53" dur="750"/>
                                        <p:tgtEl>
                                          <p:spTgt spid="171">
                                            <p:txEl>
                                              <p:pRg st="8" end="8"/>
                                            </p:txEl>
                                          </p:spTgt>
                                        </p:tgtEl>
                                        <p:attrNameLst>
                                          <p:attrName>ppt_y</p:attrName>
                                        </p:attrNameLst>
                                      </p:cBhvr>
                                      <p:tavLst>
                                        <p:tav tm="0">
                                          <p:val>
                                            <p:strVal val="#ppt_y-1"/>
                                          </p:val>
                                        </p:tav>
                                        <p:tav tm="100000">
                                          <p:val>
                                            <p:strVal val="#ppt_y"/>
                                          </p:val>
                                        </p:tav>
                                      </p:tavLst>
                                    </p:anim>
                                  </p:childTnLst>
                                </p:cTn>
                              </p:par>
                            </p:childTnLst>
                          </p:cTn>
                        </p:par>
                        <p:par>
                          <p:cTn id="54" fill="hold">
                            <p:stCondLst>
                              <p:cond delay="8250"/>
                            </p:stCondLst>
                            <p:childTnLst>
                              <p:par>
                                <p:cTn id="55" presetID="10" presetClass="entr" presetSubtype="0" fill="hold" nodeType="afterEffect">
                                  <p:stCondLst>
                                    <p:cond delay="0"/>
                                  </p:stCondLst>
                                  <p:childTnLst>
                                    <p:set>
                                      <p:cBhvr>
                                        <p:cTn id="56" dur="1" fill="hold">
                                          <p:stCondLst>
                                            <p:cond delay="0"/>
                                          </p:stCondLst>
                                        </p:cTn>
                                        <p:tgtEl>
                                          <p:spTgt spid="174">
                                            <p:txEl>
                                              <p:pRg st="0" end="0"/>
                                            </p:txEl>
                                          </p:spTgt>
                                        </p:tgtEl>
                                        <p:attrNameLst>
                                          <p:attrName>style.visibility</p:attrName>
                                        </p:attrNameLst>
                                      </p:cBhvr>
                                      <p:to>
                                        <p:strVal val="visible"/>
                                      </p:to>
                                    </p:set>
                                    <p:animEffect transition="in" filter="fade">
                                      <p:cBhvr>
                                        <p:cTn id="57" dur="500"/>
                                        <p:tgtEl>
                                          <p:spTgt spid="174">
                                            <p:txEl>
                                              <p:pRg st="0" end="0"/>
                                            </p:txEl>
                                          </p:spTgt>
                                        </p:tgtEl>
                                      </p:cBhvr>
                                    </p:animEffect>
                                  </p:childTnLst>
                                </p:cTn>
                              </p:par>
                            </p:childTnLst>
                          </p:cTn>
                        </p:par>
                        <p:par>
                          <p:cTn id="58" fill="hold">
                            <p:stCondLst>
                              <p:cond delay="8750"/>
                            </p:stCondLst>
                            <p:childTnLst>
                              <p:par>
                                <p:cTn id="59" presetID="10" presetClass="entr" presetSubtype="0" fill="hold" nodeType="afterEffect">
                                  <p:stCondLst>
                                    <p:cond delay="0"/>
                                  </p:stCondLst>
                                  <p:childTnLst>
                                    <p:set>
                                      <p:cBhvr>
                                        <p:cTn id="60" dur="1" fill="hold">
                                          <p:stCondLst>
                                            <p:cond delay="0"/>
                                          </p:stCondLst>
                                        </p:cTn>
                                        <p:tgtEl>
                                          <p:spTgt spid="174">
                                            <p:txEl>
                                              <p:pRg st="1" end="1"/>
                                            </p:txEl>
                                          </p:spTgt>
                                        </p:tgtEl>
                                        <p:attrNameLst>
                                          <p:attrName>style.visibility</p:attrName>
                                        </p:attrNameLst>
                                      </p:cBhvr>
                                      <p:to>
                                        <p:strVal val="visible"/>
                                      </p:to>
                                    </p:set>
                                    <p:animEffect transition="in" filter="fade">
                                      <p:cBhvr>
                                        <p:cTn id="61" dur="500"/>
                                        <p:tgtEl>
                                          <p:spTgt spid="174">
                                            <p:txEl>
                                              <p:pRg st="1" end="1"/>
                                            </p:txEl>
                                          </p:spTgt>
                                        </p:tgtEl>
                                      </p:cBhvr>
                                    </p:animEffect>
                                  </p:childTnLst>
                                </p:cTn>
                              </p:par>
                            </p:childTnLst>
                          </p:cTn>
                        </p:par>
                        <p:par>
                          <p:cTn id="62" fill="hold">
                            <p:stCondLst>
                              <p:cond delay="9250"/>
                            </p:stCondLst>
                            <p:childTnLst>
                              <p:par>
                                <p:cTn id="63" presetID="10" presetClass="entr" presetSubtype="0" fill="hold" nodeType="afterEffect">
                                  <p:stCondLst>
                                    <p:cond delay="0"/>
                                  </p:stCondLst>
                                  <p:childTnLst>
                                    <p:set>
                                      <p:cBhvr>
                                        <p:cTn id="64" dur="1" fill="hold">
                                          <p:stCondLst>
                                            <p:cond delay="0"/>
                                          </p:stCondLst>
                                        </p:cTn>
                                        <p:tgtEl>
                                          <p:spTgt spid="174">
                                            <p:txEl>
                                              <p:pRg st="2" end="2"/>
                                            </p:txEl>
                                          </p:spTgt>
                                        </p:tgtEl>
                                        <p:attrNameLst>
                                          <p:attrName>style.visibility</p:attrName>
                                        </p:attrNameLst>
                                      </p:cBhvr>
                                      <p:to>
                                        <p:strVal val="visible"/>
                                      </p:to>
                                    </p:set>
                                    <p:animEffect transition="in" filter="fade">
                                      <p:cBhvr>
                                        <p:cTn id="65" dur="500"/>
                                        <p:tgtEl>
                                          <p:spTgt spid="174">
                                            <p:txEl>
                                              <p:pRg st="2" end="2"/>
                                            </p:txEl>
                                          </p:spTgt>
                                        </p:tgtEl>
                                      </p:cBhvr>
                                    </p:animEffect>
                                  </p:childTnLst>
                                </p:cTn>
                              </p:par>
                            </p:childTnLst>
                          </p:cTn>
                        </p:par>
                        <p:par>
                          <p:cTn id="66" fill="hold">
                            <p:stCondLst>
                              <p:cond delay="9750"/>
                            </p:stCondLst>
                            <p:childTnLst>
                              <p:par>
                                <p:cTn id="67" presetID="10" presetClass="entr" presetSubtype="0" fill="hold" nodeType="afterEffect">
                                  <p:stCondLst>
                                    <p:cond delay="0"/>
                                  </p:stCondLst>
                                  <p:childTnLst>
                                    <p:set>
                                      <p:cBhvr>
                                        <p:cTn id="68" dur="1" fill="hold">
                                          <p:stCondLst>
                                            <p:cond delay="0"/>
                                          </p:stCondLst>
                                        </p:cTn>
                                        <p:tgtEl>
                                          <p:spTgt spid="174">
                                            <p:txEl>
                                              <p:pRg st="3" end="3"/>
                                            </p:txEl>
                                          </p:spTgt>
                                        </p:tgtEl>
                                        <p:attrNameLst>
                                          <p:attrName>style.visibility</p:attrName>
                                        </p:attrNameLst>
                                      </p:cBhvr>
                                      <p:to>
                                        <p:strVal val="visible"/>
                                      </p:to>
                                    </p:set>
                                    <p:animEffect transition="in" filter="fade">
                                      <p:cBhvr>
                                        <p:cTn id="69" dur="500"/>
                                        <p:tgtEl>
                                          <p:spTgt spid="174">
                                            <p:txEl>
                                              <p:pRg st="3" end="3"/>
                                            </p:txEl>
                                          </p:spTgt>
                                        </p:tgtEl>
                                      </p:cBhvr>
                                    </p:animEffect>
                                  </p:childTnLst>
                                </p:cTn>
                              </p:par>
                            </p:childTnLst>
                          </p:cTn>
                        </p:par>
                        <p:par>
                          <p:cTn id="70" fill="hold">
                            <p:stCondLst>
                              <p:cond delay="10250"/>
                            </p:stCondLst>
                            <p:childTnLst>
                              <p:par>
                                <p:cTn id="71" presetID="10" presetClass="entr" presetSubtype="0" fill="hold" nodeType="afterEffect">
                                  <p:stCondLst>
                                    <p:cond delay="0"/>
                                  </p:stCondLst>
                                  <p:childTnLst>
                                    <p:set>
                                      <p:cBhvr>
                                        <p:cTn id="72" dur="1" fill="hold">
                                          <p:stCondLst>
                                            <p:cond delay="0"/>
                                          </p:stCondLst>
                                        </p:cTn>
                                        <p:tgtEl>
                                          <p:spTgt spid="174">
                                            <p:txEl>
                                              <p:pRg st="4" end="4"/>
                                            </p:txEl>
                                          </p:spTgt>
                                        </p:tgtEl>
                                        <p:attrNameLst>
                                          <p:attrName>style.visibility</p:attrName>
                                        </p:attrNameLst>
                                      </p:cBhvr>
                                      <p:to>
                                        <p:strVal val="visible"/>
                                      </p:to>
                                    </p:set>
                                    <p:animEffect transition="in" filter="fade">
                                      <p:cBhvr>
                                        <p:cTn id="73" dur="500"/>
                                        <p:tgtEl>
                                          <p:spTgt spid="174">
                                            <p:txEl>
                                              <p:pRg st="4" end="4"/>
                                            </p:txEl>
                                          </p:spTgt>
                                        </p:tgtEl>
                                      </p:cBhvr>
                                    </p:animEffect>
                                  </p:childTnLst>
                                </p:cTn>
                              </p:par>
                            </p:childTnLst>
                          </p:cTn>
                        </p:par>
                        <p:par>
                          <p:cTn id="74" fill="hold">
                            <p:stCondLst>
                              <p:cond delay="10750"/>
                            </p:stCondLst>
                            <p:childTnLst>
                              <p:par>
                                <p:cTn id="75" presetID="10" presetClass="entr" presetSubtype="0" fill="hold" nodeType="afterEffect">
                                  <p:stCondLst>
                                    <p:cond delay="0"/>
                                  </p:stCondLst>
                                  <p:childTnLst>
                                    <p:set>
                                      <p:cBhvr>
                                        <p:cTn id="76" dur="1" fill="hold">
                                          <p:stCondLst>
                                            <p:cond delay="0"/>
                                          </p:stCondLst>
                                        </p:cTn>
                                        <p:tgtEl>
                                          <p:spTgt spid="174">
                                            <p:txEl>
                                              <p:pRg st="5" end="5"/>
                                            </p:txEl>
                                          </p:spTgt>
                                        </p:tgtEl>
                                        <p:attrNameLst>
                                          <p:attrName>style.visibility</p:attrName>
                                        </p:attrNameLst>
                                      </p:cBhvr>
                                      <p:to>
                                        <p:strVal val="visible"/>
                                      </p:to>
                                    </p:set>
                                    <p:animEffect transition="in" filter="fade">
                                      <p:cBhvr>
                                        <p:cTn id="77" dur="500"/>
                                        <p:tgtEl>
                                          <p:spTgt spid="174">
                                            <p:txEl>
                                              <p:pRg st="5" end="5"/>
                                            </p:txEl>
                                          </p:spTgt>
                                        </p:tgtEl>
                                      </p:cBhvr>
                                    </p:animEffect>
                                  </p:childTnLst>
                                </p:cTn>
                              </p:par>
                            </p:childTnLst>
                          </p:cTn>
                        </p:par>
                        <p:par>
                          <p:cTn id="78" fill="hold">
                            <p:stCondLst>
                              <p:cond delay="11250"/>
                            </p:stCondLst>
                            <p:childTnLst>
                              <p:par>
                                <p:cTn id="79" presetID="10" presetClass="entr" presetSubtype="0" fill="hold" nodeType="afterEffect">
                                  <p:stCondLst>
                                    <p:cond delay="0"/>
                                  </p:stCondLst>
                                  <p:childTnLst>
                                    <p:set>
                                      <p:cBhvr>
                                        <p:cTn id="80" dur="1" fill="hold">
                                          <p:stCondLst>
                                            <p:cond delay="0"/>
                                          </p:stCondLst>
                                        </p:cTn>
                                        <p:tgtEl>
                                          <p:spTgt spid="174">
                                            <p:txEl>
                                              <p:pRg st="6" end="6"/>
                                            </p:txEl>
                                          </p:spTgt>
                                        </p:tgtEl>
                                        <p:attrNameLst>
                                          <p:attrName>style.visibility</p:attrName>
                                        </p:attrNameLst>
                                      </p:cBhvr>
                                      <p:to>
                                        <p:strVal val="visible"/>
                                      </p:to>
                                    </p:set>
                                    <p:animEffect transition="in" filter="fade">
                                      <p:cBhvr>
                                        <p:cTn id="81" dur="500"/>
                                        <p:tgtEl>
                                          <p:spTgt spid="174">
                                            <p:txEl>
                                              <p:pRg st="6" end="6"/>
                                            </p:txEl>
                                          </p:spTgt>
                                        </p:tgtEl>
                                      </p:cBhvr>
                                    </p:animEffect>
                                  </p:childTnLst>
                                </p:cTn>
                              </p:par>
                            </p:childTnLst>
                          </p:cTn>
                        </p:par>
                        <p:par>
                          <p:cTn id="82" fill="hold">
                            <p:stCondLst>
                              <p:cond delay="11750"/>
                            </p:stCondLst>
                            <p:childTnLst>
                              <p:par>
                                <p:cTn id="83" presetID="10" presetClass="entr" presetSubtype="0" fill="hold" nodeType="afterEffect">
                                  <p:stCondLst>
                                    <p:cond delay="0"/>
                                  </p:stCondLst>
                                  <p:childTnLst>
                                    <p:set>
                                      <p:cBhvr>
                                        <p:cTn id="84" dur="1" fill="hold">
                                          <p:stCondLst>
                                            <p:cond delay="0"/>
                                          </p:stCondLst>
                                        </p:cTn>
                                        <p:tgtEl>
                                          <p:spTgt spid="174">
                                            <p:txEl>
                                              <p:pRg st="7" end="7"/>
                                            </p:txEl>
                                          </p:spTgt>
                                        </p:tgtEl>
                                        <p:attrNameLst>
                                          <p:attrName>style.visibility</p:attrName>
                                        </p:attrNameLst>
                                      </p:cBhvr>
                                      <p:to>
                                        <p:strVal val="visible"/>
                                      </p:to>
                                    </p:set>
                                    <p:animEffect transition="in" filter="fade">
                                      <p:cBhvr>
                                        <p:cTn id="85" dur="500"/>
                                        <p:tgtEl>
                                          <p:spTgt spid="174">
                                            <p:txEl>
                                              <p:pRg st="7" end="7"/>
                                            </p:txEl>
                                          </p:spTgt>
                                        </p:tgtEl>
                                      </p:cBhvr>
                                    </p:animEffect>
                                  </p:childTnLst>
                                </p:cTn>
                              </p:par>
                            </p:childTnLst>
                          </p:cTn>
                        </p:par>
                        <p:par>
                          <p:cTn id="86" fill="hold">
                            <p:stCondLst>
                              <p:cond delay="12250"/>
                            </p:stCondLst>
                            <p:childTnLst>
                              <p:par>
                                <p:cTn id="87" presetID="10" presetClass="entr" presetSubtype="0" fill="hold" nodeType="afterEffect">
                                  <p:stCondLst>
                                    <p:cond delay="0"/>
                                  </p:stCondLst>
                                  <p:childTnLst>
                                    <p:set>
                                      <p:cBhvr>
                                        <p:cTn id="88" dur="1" fill="hold">
                                          <p:stCondLst>
                                            <p:cond delay="0"/>
                                          </p:stCondLst>
                                        </p:cTn>
                                        <p:tgtEl>
                                          <p:spTgt spid="174">
                                            <p:txEl>
                                              <p:pRg st="8" end="8"/>
                                            </p:txEl>
                                          </p:spTgt>
                                        </p:tgtEl>
                                        <p:attrNameLst>
                                          <p:attrName>style.visibility</p:attrName>
                                        </p:attrNameLst>
                                      </p:cBhvr>
                                      <p:to>
                                        <p:strVal val="visible"/>
                                      </p:to>
                                    </p:set>
                                    <p:animEffect transition="in" filter="fade">
                                      <p:cBhvr>
                                        <p:cTn id="89" dur="500"/>
                                        <p:tgtEl>
                                          <p:spTgt spid="174">
                                            <p:txEl>
                                              <p:pRg st="8" end="8"/>
                                            </p:txEl>
                                          </p:spTgt>
                                        </p:tgtEl>
                                      </p:cBhvr>
                                    </p:animEffect>
                                  </p:childTnLst>
                                </p:cTn>
                              </p:par>
                            </p:childTnLst>
                          </p:cTn>
                        </p:par>
                        <p:par>
                          <p:cTn id="90" fill="hold">
                            <p:stCondLst>
                              <p:cond delay="12750"/>
                            </p:stCondLst>
                            <p:childTnLst>
                              <p:par>
                                <p:cTn id="91" presetID="2" presetClass="entr" presetSubtype="1" fill="hold" nodeType="afterEffect">
                                  <p:stCondLst>
                                    <p:cond delay="250"/>
                                  </p:stCondLst>
                                  <p:childTnLst>
                                    <p:set>
                                      <p:cBhvr>
                                        <p:cTn id="92" dur="1" fill="hold">
                                          <p:stCondLst>
                                            <p:cond delay="0"/>
                                          </p:stCondLst>
                                        </p:cTn>
                                        <p:tgtEl>
                                          <p:spTgt spid="168"/>
                                        </p:tgtEl>
                                        <p:attrNameLst>
                                          <p:attrName>style.visibility</p:attrName>
                                        </p:attrNameLst>
                                      </p:cBhvr>
                                      <p:to>
                                        <p:strVal val="visible"/>
                                      </p:to>
                                    </p:set>
                                    <p:anim calcmode="lin" valueType="num">
                                      <p:cBhvr additive="base">
                                        <p:cTn id="93" dur="750"/>
                                        <p:tgtEl>
                                          <p:spTgt spid="168"/>
                                        </p:tgtEl>
                                        <p:attrNameLst>
                                          <p:attrName>ppt_y</p:attrName>
                                        </p:attrNameLst>
                                      </p:cBhvr>
                                      <p:tavLst>
                                        <p:tav tm="0">
                                          <p:val>
                                            <p:strVal val="#ppt_y-1"/>
                                          </p:val>
                                        </p:tav>
                                        <p:tav tm="100000">
                                          <p:val>
                                            <p:strVal val="#ppt_y"/>
                                          </p:val>
                                        </p:tav>
                                      </p:tavLst>
                                    </p:anim>
                                  </p:childTnLst>
                                </p:cTn>
                              </p:par>
                              <p:par>
                                <p:cTn id="94" presetID="10" presetClass="entr" presetSubtype="0" fill="hold" nodeType="withEffect">
                                  <p:stCondLst>
                                    <p:cond delay="250"/>
                                  </p:stCondLst>
                                  <p:childTnLst>
                                    <p:set>
                                      <p:cBhvr>
                                        <p:cTn id="95" dur="1" fill="hold">
                                          <p:stCondLst>
                                            <p:cond delay="0"/>
                                          </p:stCondLst>
                                        </p:cTn>
                                        <p:tgtEl>
                                          <p:spTgt spid="168"/>
                                        </p:tgtEl>
                                        <p:attrNameLst>
                                          <p:attrName>style.visibility</p:attrName>
                                        </p:attrNameLst>
                                      </p:cBhvr>
                                      <p:to>
                                        <p:strVal val="visible"/>
                                      </p:to>
                                    </p:set>
                                    <p:animEffect transition="in" filter="fade">
                                      <p:cBhvr>
                                        <p:cTn id="96" dur="750"/>
                                        <p:tgtEl>
                                          <p:spTgt spid="168"/>
                                        </p:tgtEl>
                                      </p:cBhvr>
                                    </p:animEffect>
                                  </p:childTnLst>
                                </p:cTn>
                              </p:par>
                            </p:childTnLst>
                          </p:cTn>
                        </p:par>
                        <p:par>
                          <p:cTn id="97" fill="hold">
                            <p:stCondLst>
                              <p:cond delay="13500"/>
                            </p:stCondLst>
                            <p:childTnLst>
                              <p:par>
                                <p:cTn id="98" presetID="2" presetClass="entr" presetSubtype="8" fill="hold" nodeType="afterEffect">
                                  <p:stCondLst>
                                    <p:cond delay="0"/>
                                  </p:stCondLst>
                                  <p:childTnLst>
                                    <p:set>
                                      <p:cBhvr>
                                        <p:cTn id="99" dur="1" fill="hold">
                                          <p:stCondLst>
                                            <p:cond delay="0"/>
                                          </p:stCondLst>
                                        </p:cTn>
                                        <p:tgtEl>
                                          <p:spTgt spid="169">
                                            <p:txEl>
                                              <p:pRg st="0" end="0"/>
                                            </p:txEl>
                                          </p:spTgt>
                                        </p:tgtEl>
                                        <p:attrNameLst>
                                          <p:attrName>style.visibility</p:attrName>
                                        </p:attrNameLst>
                                      </p:cBhvr>
                                      <p:to>
                                        <p:strVal val="visible"/>
                                      </p:to>
                                    </p:set>
                                    <p:anim calcmode="lin" valueType="num">
                                      <p:cBhvr additive="base">
                                        <p:cTn id="100" dur="750"/>
                                        <p:tgtEl>
                                          <p:spTgt spid="169">
                                            <p:txEl>
                                              <p:pRg st="0" end="0"/>
                                            </p:txEl>
                                          </p:spTgt>
                                        </p:tgtEl>
                                        <p:attrNameLst>
                                          <p:attrName>ppt_x</p:attrName>
                                        </p:attrNameLst>
                                      </p:cBhvr>
                                      <p:tavLst>
                                        <p:tav tm="0">
                                          <p:val>
                                            <p:strVal val="#ppt_x-1"/>
                                          </p:val>
                                        </p:tav>
                                        <p:tav tm="100000">
                                          <p:val>
                                            <p:strVal val="#ppt_x"/>
                                          </p:val>
                                        </p:tav>
                                      </p:tavLst>
                                    </p:anim>
                                  </p:childTnLst>
                                </p:cTn>
                              </p:par>
                            </p:childTnLst>
                          </p:cTn>
                        </p:par>
                        <p:par>
                          <p:cTn id="101" fill="hold">
                            <p:stCondLst>
                              <p:cond delay="14250"/>
                            </p:stCondLst>
                            <p:childTnLst>
                              <p:par>
                                <p:cTn id="102" presetID="2" presetClass="entr" presetSubtype="8" fill="hold" nodeType="afterEffect">
                                  <p:stCondLst>
                                    <p:cond delay="0"/>
                                  </p:stCondLst>
                                  <p:childTnLst>
                                    <p:set>
                                      <p:cBhvr>
                                        <p:cTn id="103" dur="1" fill="hold">
                                          <p:stCondLst>
                                            <p:cond delay="0"/>
                                          </p:stCondLst>
                                        </p:cTn>
                                        <p:tgtEl>
                                          <p:spTgt spid="169">
                                            <p:txEl>
                                              <p:pRg st="1" end="1"/>
                                            </p:txEl>
                                          </p:spTgt>
                                        </p:tgtEl>
                                        <p:attrNameLst>
                                          <p:attrName>style.visibility</p:attrName>
                                        </p:attrNameLst>
                                      </p:cBhvr>
                                      <p:to>
                                        <p:strVal val="visible"/>
                                      </p:to>
                                    </p:set>
                                    <p:anim calcmode="lin" valueType="num">
                                      <p:cBhvr additive="base">
                                        <p:cTn id="104" dur="750"/>
                                        <p:tgtEl>
                                          <p:spTgt spid="169">
                                            <p:txEl>
                                              <p:pRg st="1" end="1"/>
                                            </p:txEl>
                                          </p:spTgt>
                                        </p:tgtEl>
                                        <p:attrNameLst>
                                          <p:attrName>ppt_x</p:attrName>
                                        </p:attrNameLst>
                                      </p:cBhvr>
                                      <p:tavLst>
                                        <p:tav tm="0">
                                          <p:val>
                                            <p:strVal val="#ppt_x-1"/>
                                          </p:val>
                                        </p:tav>
                                        <p:tav tm="100000">
                                          <p:val>
                                            <p:strVal val="#ppt_x"/>
                                          </p:val>
                                        </p:tav>
                                      </p:tavLst>
                                    </p:anim>
                                  </p:childTnLst>
                                </p:cTn>
                              </p:par>
                            </p:childTnLst>
                          </p:cTn>
                        </p:par>
                        <p:par>
                          <p:cTn id="105" fill="hold">
                            <p:stCondLst>
                              <p:cond delay="15000"/>
                            </p:stCondLst>
                            <p:childTnLst>
                              <p:par>
                                <p:cTn id="106" presetID="2" presetClass="entr" presetSubtype="8" fill="hold" nodeType="afterEffect">
                                  <p:stCondLst>
                                    <p:cond delay="0"/>
                                  </p:stCondLst>
                                  <p:childTnLst>
                                    <p:set>
                                      <p:cBhvr>
                                        <p:cTn id="107" dur="1" fill="hold">
                                          <p:stCondLst>
                                            <p:cond delay="0"/>
                                          </p:stCondLst>
                                        </p:cTn>
                                        <p:tgtEl>
                                          <p:spTgt spid="169">
                                            <p:txEl>
                                              <p:pRg st="2" end="2"/>
                                            </p:txEl>
                                          </p:spTgt>
                                        </p:tgtEl>
                                        <p:attrNameLst>
                                          <p:attrName>style.visibility</p:attrName>
                                        </p:attrNameLst>
                                      </p:cBhvr>
                                      <p:to>
                                        <p:strVal val="visible"/>
                                      </p:to>
                                    </p:set>
                                    <p:anim calcmode="lin" valueType="num">
                                      <p:cBhvr additive="base">
                                        <p:cTn id="108" dur="750"/>
                                        <p:tgtEl>
                                          <p:spTgt spid="169">
                                            <p:txEl>
                                              <p:pRg st="2" end="2"/>
                                            </p:txEl>
                                          </p:spTgt>
                                        </p:tgtEl>
                                        <p:attrNameLst>
                                          <p:attrName>ppt_x</p:attrName>
                                        </p:attrNameLst>
                                      </p:cBhvr>
                                      <p:tavLst>
                                        <p:tav tm="0">
                                          <p:val>
                                            <p:strVal val="#ppt_x-1"/>
                                          </p:val>
                                        </p:tav>
                                        <p:tav tm="100000">
                                          <p:val>
                                            <p:strVal val="#ppt_x"/>
                                          </p:val>
                                        </p:tav>
                                      </p:tavLst>
                                    </p:anim>
                                  </p:childTnLst>
                                </p:cTn>
                              </p:par>
                            </p:childTnLst>
                          </p:cTn>
                        </p:par>
                        <p:par>
                          <p:cTn id="109" fill="hold">
                            <p:stCondLst>
                              <p:cond delay="15750"/>
                            </p:stCondLst>
                            <p:childTnLst>
                              <p:par>
                                <p:cTn id="110" presetID="2" presetClass="entr" presetSubtype="8" fill="hold" nodeType="afterEffect">
                                  <p:stCondLst>
                                    <p:cond delay="0"/>
                                  </p:stCondLst>
                                  <p:childTnLst>
                                    <p:set>
                                      <p:cBhvr>
                                        <p:cTn id="111" dur="1" fill="hold">
                                          <p:stCondLst>
                                            <p:cond delay="0"/>
                                          </p:stCondLst>
                                        </p:cTn>
                                        <p:tgtEl>
                                          <p:spTgt spid="169">
                                            <p:txEl>
                                              <p:pRg st="3" end="3"/>
                                            </p:txEl>
                                          </p:spTgt>
                                        </p:tgtEl>
                                        <p:attrNameLst>
                                          <p:attrName>style.visibility</p:attrName>
                                        </p:attrNameLst>
                                      </p:cBhvr>
                                      <p:to>
                                        <p:strVal val="visible"/>
                                      </p:to>
                                    </p:set>
                                    <p:anim calcmode="lin" valueType="num">
                                      <p:cBhvr additive="base">
                                        <p:cTn id="112" dur="750"/>
                                        <p:tgtEl>
                                          <p:spTgt spid="169">
                                            <p:txEl>
                                              <p:pRg st="3" end="3"/>
                                            </p:txEl>
                                          </p:spTgt>
                                        </p:tgtEl>
                                        <p:attrNameLst>
                                          <p:attrName>ppt_x</p:attrName>
                                        </p:attrNameLst>
                                      </p:cBhvr>
                                      <p:tavLst>
                                        <p:tav tm="0">
                                          <p:val>
                                            <p:strVal val="#ppt_x-1"/>
                                          </p:val>
                                        </p:tav>
                                        <p:tav tm="100000">
                                          <p:val>
                                            <p:strVal val="#ppt_x"/>
                                          </p:val>
                                        </p:tav>
                                      </p:tavLst>
                                    </p:anim>
                                  </p:childTnLst>
                                </p:cTn>
                              </p:par>
                            </p:childTnLst>
                          </p:cTn>
                        </p:par>
                        <p:par>
                          <p:cTn id="113" fill="hold">
                            <p:stCondLst>
                              <p:cond delay="16500"/>
                            </p:stCondLst>
                            <p:childTnLst>
                              <p:par>
                                <p:cTn id="114" presetID="2" presetClass="entr" presetSubtype="8" fill="hold" nodeType="afterEffect">
                                  <p:stCondLst>
                                    <p:cond delay="0"/>
                                  </p:stCondLst>
                                  <p:childTnLst>
                                    <p:set>
                                      <p:cBhvr>
                                        <p:cTn id="115" dur="1" fill="hold">
                                          <p:stCondLst>
                                            <p:cond delay="0"/>
                                          </p:stCondLst>
                                        </p:cTn>
                                        <p:tgtEl>
                                          <p:spTgt spid="169">
                                            <p:txEl>
                                              <p:pRg st="4" end="4"/>
                                            </p:txEl>
                                          </p:spTgt>
                                        </p:tgtEl>
                                        <p:attrNameLst>
                                          <p:attrName>style.visibility</p:attrName>
                                        </p:attrNameLst>
                                      </p:cBhvr>
                                      <p:to>
                                        <p:strVal val="visible"/>
                                      </p:to>
                                    </p:set>
                                    <p:anim calcmode="lin" valueType="num">
                                      <p:cBhvr additive="base">
                                        <p:cTn id="116" dur="750"/>
                                        <p:tgtEl>
                                          <p:spTgt spid="169">
                                            <p:txEl>
                                              <p:pRg st="4" end="4"/>
                                            </p:txEl>
                                          </p:spTgt>
                                        </p:tgtEl>
                                        <p:attrNameLst>
                                          <p:attrName>ppt_x</p:attrName>
                                        </p:attrNameLst>
                                      </p:cBhvr>
                                      <p:tavLst>
                                        <p:tav tm="0">
                                          <p:val>
                                            <p:strVal val="#ppt_x-1"/>
                                          </p:val>
                                        </p:tav>
                                        <p:tav tm="100000">
                                          <p:val>
                                            <p:strVal val="#ppt_x"/>
                                          </p:val>
                                        </p:tav>
                                      </p:tavLst>
                                    </p:anim>
                                  </p:childTnLst>
                                </p:cTn>
                              </p:par>
                            </p:childTnLst>
                          </p:cTn>
                        </p:par>
                        <p:par>
                          <p:cTn id="117" fill="hold">
                            <p:stCondLst>
                              <p:cond delay="17250"/>
                            </p:stCondLst>
                            <p:childTnLst>
                              <p:par>
                                <p:cTn id="118" presetID="2" presetClass="entr" presetSubtype="8" fill="hold" nodeType="afterEffect">
                                  <p:stCondLst>
                                    <p:cond delay="0"/>
                                  </p:stCondLst>
                                  <p:childTnLst>
                                    <p:set>
                                      <p:cBhvr>
                                        <p:cTn id="119" dur="1" fill="hold">
                                          <p:stCondLst>
                                            <p:cond delay="0"/>
                                          </p:stCondLst>
                                        </p:cTn>
                                        <p:tgtEl>
                                          <p:spTgt spid="169">
                                            <p:txEl>
                                              <p:pRg st="5" end="5"/>
                                            </p:txEl>
                                          </p:spTgt>
                                        </p:tgtEl>
                                        <p:attrNameLst>
                                          <p:attrName>style.visibility</p:attrName>
                                        </p:attrNameLst>
                                      </p:cBhvr>
                                      <p:to>
                                        <p:strVal val="visible"/>
                                      </p:to>
                                    </p:set>
                                    <p:anim calcmode="lin" valueType="num">
                                      <p:cBhvr additive="base">
                                        <p:cTn id="120" dur="750"/>
                                        <p:tgtEl>
                                          <p:spTgt spid="169">
                                            <p:txEl>
                                              <p:pRg st="5" end="5"/>
                                            </p:txEl>
                                          </p:spTgt>
                                        </p:tgtEl>
                                        <p:attrNameLst>
                                          <p:attrName>ppt_x</p:attrName>
                                        </p:attrNameLst>
                                      </p:cBhvr>
                                      <p:tavLst>
                                        <p:tav tm="0">
                                          <p:val>
                                            <p:strVal val="#ppt_x-1"/>
                                          </p:val>
                                        </p:tav>
                                        <p:tav tm="100000">
                                          <p:val>
                                            <p:strVal val="#ppt_x"/>
                                          </p:val>
                                        </p:tav>
                                      </p:tavLst>
                                    </p:anim>
                                  </p:childTnLst>
                                </p:cTn>
                              </p:par>
                            </p:childTnLst>
                          </p:cTn>
                        </p:par>
                        <p:par>
                          <p:cTn id="121" fill="hold">
                            <p:stCondLst>
                              <p:cond delay="18000"/>
                            </p:stCondLst>
                            <p:childTnLst>
                              <p:par>
                                <p:cTn id="122" presetID="2" presetClass="entr" presetSubtype="8" fill="hold" nodeType="afterEffect">
                                  <p:stCondLst>
                                    <p:cond delay="0"/>
                                  </p:stCondLst>
                                  <p:childTnLst>
                                    <p:set>
                                      <p:cBhvr>
                                        <p:cTn id="123" dur="1" fill="hold">
                                          <p:stCondLst>
                                            <p:cond delay="0"/>
                                          </p:stCondLst>
                                        </p:cTn>
                                        <p:tgtEl>
                                          <p:spTgt spid="169">
                                            <p:txEl>
                                              <p:pRg st="6" end="6"/>
                                            </p:txEl>
                                          </p:spTgt>
                                        </p:tgtEl>
                                        <p:attrNameLst>
                                          <p:attrName>style.visibility</p:attrName>
                                        </p:attrNameLst>
                                      </p:cBhvr>
                                      <p:to>
                                        <p:strVal val="visible"/>
                                      </p:to>
                                    </p:set>
                                    <p:anim calcmode="lin" valueType="num">
                                      <p:cBhvr additive="base">
                                        <p:cTn id="124" dur="750"/>
                                        <p:tgtEl>
                                          <p:spTgt spid="169">
                                            <p:txEl>
                                              <p:pRg st="6" end="6"/>
                                            </p:txEl>
                                          </p:spTgt>
                                        </p:tgtEl>
                                        <p:attrNameLst>
                                          <p:attrName>ppt_x</p:attrName>
                                        </p:attrNameLst>
                                      </p:cBhvr>
                                      <p:tavLst>
                                        <p:tav tm="0">
                                          <p:val>
                                            <p:strVal val="#ppt_x-1"/>
                                          </p:val>
                                        </p:tav>
                                        <p:tav tm="100000">
                                          <p:val>
                                            <p:strVal val="#ppt_x"/>
                                          </p:val>
                                        </p:tav>
                                      </p:tavLst>
                                    </p:anim>
                                  </p:childTnLst>
                                </p:cTn>
                              </p:par>
                            </p:childTnLst>
                          </p:cTn>
                        </p:par>
                        <p:par>
                          <p:cTn id="125" fill="hold">
                            <p:stCondLst>
                              <p:cond delay="18750"/>
                            </p:stCondLst>
                            <p:childTnLst>
                              <p:par>
                                <p:cTn id="126" presetID="2" presetClass="entr" presetSubtype="8" fill="hold" nodeType="afterEffect">
                                  <p:stCondLst>
                                    <p:cond delay="0"/>
                                  </p:stCondLst>
                                  <p:childTnLst>
                                    <p:set>
                                      <p:cBhvr>
                                        <p:cTn id="127" dur="1" fill="hold">
                                          <p:stCondLst>
                                            <p:cond delay="0"/>
                                          </p:stCondLst>
                                        </p:cTn>
                                        <p:tgtEl>
                                          <p:spTgt spid="169">
                                            <p:txEl>
                                              <p:pRg st="7" end="7"/>
                                            </p:txEl>
                                          </p:spTgt>
                                        </p:tgtEl>
                                        <p:attrNameLst>
                                          <p:attrName>style.visibility</p:attrName>
                                        </p:attrNameLst>
                                      </p:cBhvr>
                                      <p:to>
                                        <p:strVal val="visible"/>
                                      </p:to>
                                    </p:set>
                                    <p:anim calcmode="lin" valueType="num">
                                      <p:cBhvr additive="base">
                                        <p:cTn id="128" dur="750"/>
                                        <p:tgtEl>
                                          <p:spTgt spid="169">
                                            <p:txEl>
                                              <p:pRg st="7" end="7"/>
                                            </p:txEl>
                                          </p:spTgt>
                                        </p:tgtEl>
                                        <p:attrNameLst>
                                          <p:attrName>ppt_x</p:attrName>
                                        </p:attrNameLst>
                                      </p:cBhvr>
                                      <p:tavLst>
                                        <p:tav tm="0">
                                          <p:val>
                                            <p:strVal val="#ppt_x-1"/>
                                          </p:val>
                                        </p:tav>
                                        <p:tav tm="100000">
                                          <p:val>
                                            <p:strVal val="#ppt_x"/>
                                          </p:val>
                                        </p:tav>
                                      </p:tavLst>
                                    </p:anim>
                                  </p:childTnLst>
                                </p:cTn>
                              </p:par>
                            </p:childTnLst>
                          </p:cTn>
                        </p:par>
                        <p:par>
                          <p:cTn id="129" fill="hold">
                            <p:stCondLst>
                              <p:cond delay="19500"/>
                            </p:stCondLst>
                            <p:childTnLst>
                              <p:par>
                                <p:cTn id="130" presetID="2" presetClass="entr" presetSubtype="8" fill="hold" nodeType="afterEffect">
                                  <p:stCondLst>
                                    <p:cond delay="0"/>
                                  </p:stCondLst>
                                  <p:childTnLst>
                                    <p:set>
                                      <p:cBhvr>
                                        <p:cTn id="131" dur="1" fill="hold">
                                          <p:stCondLst>
                                            <p:cond delay="0"/>
                                          </p:stCondLst>
                                        </p:cTn>
                                        <p:tgtEl>
                                          <p:spTgt spid="169">
                                            <p:txEl>
                                              <p:pRg st="8" end="8"/>
                                            </p:txEl>
                                          </p:spTgt>
                                        </p:tgtEl>
                                        <p:attrNameLst>
                                          <p:attrName>style.visibility</p:attrName>
                                        </p:attrNameLst>
                                      </p:cBhvr>
                                      <p:to>
                                        <p:strVal val="visible"/>
                                      </p:to>
                                    </p:set>
                                    <p:anim calcmode="lin" valueType="num">
                                      <p:cBhvr additive="base">
                                        <p:cTn id="132" dur="750"/>
                                        <p:tgtEl>
                                          <p:spTgt spid="169">
                                            <p:txEl>
                                              <p:pRg st="8" end="8"/>
                                            </p:txEl>
                                          </p:spTgt>
                                        </p:tgtEl>
                                        <p:attrNameLst>
                                          <p:attrName>ppt_x</p:attrName>
                                        </p:attrNameLst>
                                      </p:cBhvr>
                                      <p:tavLst>
                                        <p:tav tm="0">
                                          <p:val>
                                            <p:strVal val="#ppt_x-1"/>
                                          </p:val>
                                        </p:tav>
                                        <p:tav tm="100000">
                                          <p:val>
                                            <p:strVal val="#ppt_x"/>
                                          </p:val>
                                        </p:tav>
                                      </p:tavLst>
                                    </p:anim>
                                  </p:childTnLst>
                                </p:cTn>
                              </p:par>
                            </p:childTnLst>
                          </p:cTn>
                        </p:par>
                        <p:par>
                          <p:cTn id="133" fill="hold">
                            <p:stCondLst>
                              <p:cond delay="20250"/>
                            </p:stCondLst>
                            <p:childTnLst>
                              <p:par>
                                <p:cTn id="134" presetID="10" presetClass="entr" presetSubtype="0" fill="hold" nodeType="afterEffect">
                                  <p:stCondLst>
                                    <p:cond delay="0"/>
                                  </p:stCondLst>
                                  <p:childTnLst>
                                    <p:set>
                                      <p:cBhvr>
                                        <p:cTn id="135" dur="1" fill="hold">
                                          <p:stCondLst>
                                            <p:cond delay="0"/>
                                          </p:stCondLst>
                                        </p:cTn>
                                        <p:tgtEl>
                                          <p:spTgt spid="173">
                                            <p:txEl>
                                              <p:pRg st="0" end="0"/>
                                            </p:txEl>
                                          </p:spTgt>
                                        </p:tgtEl>
                                        <p:attrNameLst>
                                          <p:attrName>style.visibility</p:attrName>
                                        </p:attrNameLst>
                                      </p:cBhvr>
                                      <p:to>
                                        <p:strVal val="visible"/>
                                      </p:to>
                                    </p:set>
                                    <p:animEffect transition="in" filter="fade">
                                      <p:cBhvr>
                                        <p:cTn id="136" dur="500"/>
                                        <p:tgtEl>
                                          <p:spTgt spid="173">
                                            <p:txEl>
                                              <p:pRg st="0" end="0"/>
                                            </p:txEl>
                                          </p:spTgt>
                                        </p:tgtEl>
                                      </p:cBhvr>
                                    </p:animEffect>
                                  </p:childTnLst>
                                </p:cTn>
                              </p:par>
                            </p:childTnLst>
                          </p:cTn>
                        </p:par>
                        <p:par>
                          <p:cTn id="137" fill="hold">
                            <p:stCondLst>
                              <p:cond delay="20750"/>
                            </p:stCondLst>
                            <p:childTnLst>
                              <p:par>
                                <p:cTn id="138" presetID="10" presetClass="entr" presetSubtype="0" fill="hold" nodeType="afterEffect">
                                  <p:stCondLst>
                                    <p:cond delay="0"/>
                                  </p:stCondLst>
                                  <p:childTnLst>
                                    <p:set>
                                      <p:cBhvr>
                                        <p:cTn id="139" dur="1" fill="hold">
                                          <p:stCondLst>
                                            <p:cond delay="0"/>
                                          </p:stCondLst>
                                        </p:cTn>
                                        <p:tgtEl>
                                          <p:spTgt spid="173">
                                            <p:txEl>
                                              <p:pRg st="1" end="1"/>
                                            </p:txEl>
                                          </p:spTgt>
                                        </p:tgtEl>
                                        <p:attrNameLst>
                                          <p:attrName>style.visibility</p:attrName>
                                        </p:attrNameLst>
                                      </p:cBhvr>
                                      <p:to>
                                        <p:strVal val="visible"/>
                                      </p:to>
                                    </p:set>
                                    <p:animEffect transition="in" filter="fade">
                                      <p:cBhvr>
                                        <p:cTn id="140" dur="500"/>
                                        <p:tgtEl>
                                          <p:spTgt spid="173">
                                            <p:txEl>
                                              <p:pRg st="1" end="1"/>
                                            </p:txEl>
                                          </p:spTgt>
                                        </p:tgtEl>
                                      </p:cBhvr>
                                    </p:animEffect>
                                  </p:childTnLst>
                                </p:cTn>
                              </p:par>
                            </p:childTnLst>
                          </p:cTn>
                        </p:par>
                        <p:par>
                          <p:cTn id="141" fill="hold">
                            <p:stCondLst>
                              <p:cond delay="21250"/>
                            </p:stCondLst>
                            <p:childTnLst>
                              <p:par>
                                <p:cTn id="142" presetID="10" presetClass="entr" presetSubtype="0" fill="hold" nodeType="afterEffect">
                                  <p:stCondLst>
                                    <p:cond delay="0"/>
                                  </p:stCondLst>
                                  <p:childTnLst>
                                    <p:set>
                                      <p:cBhvr>
                                        <p:cTn id="143" dur="1" fill="hold">
                                          <p:stCondLst>
                                            <p:cond delay="0"/>
                                          </p:stCondLst>
                                        </p:cTn>
                                        <p:tgtEl>
                                          <p:spTgt spid="173">
                                            <p:txEl>
                                              <p:pRg st="2" end="2"/>
                                            </p:txEl>
                                          </p:spTgt>
                                        </p:tgtEl>
                                        <p:attrNameLst>
                                          <p:attrName>style.visibility</p:attrName>
                                        </p:attrNameLst>
                                      </p:cBhvr>
                                      <p:to>
                                        <p:strVal val="visible"/>
                                      </p:to>
                                    </p:set>
                                    <p:animEffect transition="in" filter="fade">
                                      <p:cBhvr>
                                        <p:cTn id="144" dur="500"/>
                                        <p:tgtEl>
                                          <p:spTgt spid="173">
                                            <p:txEl>
                                              <p:pRg st="2" end="2"/>
                                            </p:txEl>
                                          </p:spTgt>
                                        </p:tgtEl>
                                      </p:cBhvr>
                                    </p:animEffect>
                                  </p:childTnLst>
                                </p:cTn>
                              </p:par>
                            </p:childTnLst>
                          </p:cTn>
                        </p:par>
                        <p:par>
                          <p:cTn id="145" fill="hold">
                            <p:stCondLst>
                              <p:cond delay="21750"/>
                            </p:stCondLst>
                            <p:childTnLst>
                              <p:par>
                                <p:cTn id="146" presetID="10" presetClass="entr" presetSubtype="0" fill="hold" nodeType="afterEffect">
                                  <p:stCondLst>
                                    <p:cond delay="0"/>
                                  </p:stCondLst>
                                  <p:childTnLst>
                                    <p:set>
                                      <p:cBhvr>
                                        <p:cTn id="147" dur="1" fill="hold">
                                          <p:stCondLst>
                                            <p:cond delay="0"/>
                                          </p:stCondLst>
                                        </p:cTn>
                                        <p:tgtEl>
                                          <p:spTgt spid="173">
                                            <p:txEl>
                                              <p:pRg st="3" end="3"/>
                                            </p:txEl>
                                          </p:spTgt>
                                        </p:tgtEl>
                                        <p:attrNameLst>
                                          <p:attrName>style.visibility</p:attrName>
                                        </p:attrNameLst>
                                      </p:cBhvr>
                                      <p:to>
                                        <p:strVal val="visible"/>
                                      </p:to>
                                    </p:set>
                                    <p:animEffect transition="in" filter="fade">
                                      <p:cBhvr>
                                        <p:cTn id="148" dur="500"/>
                                        <p:tgtEl>
                                          <p:spTgt spid="173">
                                            <p:txEl>
                                              <p:pRg st="3" end="3"/>
                                            </p:txEl>
                                          </p:spTgt>
                                        </p:tgtEl>
                                      </p:cBhvr>
                                    </p:animEffect>
                                  </p:childTnLst>
                                </p:cTn>
                              </p:par>
                            </p:childTnLst>
                          </p:cTn>
                        </p:par>
                        <p:par>
                          <p:cTn id="149" fill="hold">
                            <p:stCondLst>
                              <p:cond delay="22250"/>
                            </p:stCondLst>
                            <p:childTnLst>
                              <p:par>
                                <p:cTn id="150" presetID="10" presetClass="entr" presetSubtype="0" fill="hold" nodeType="afterEffect">
                                  <p:stCondLst>
                                    <p:cond delay="0"/>
                                  </p:stCondLst>
                                  <p:childTnLst>
                                    <p:set>
                                      <p:cBhvr>
                                        <p:cTn id="151" dur="1" fill="hold">
                                          <p:stCondLst>
                                            <p:cond delay="0"/>
                                          </p:stCondLst>
                                        </p:cTn>
                                        <p:tgtEl>
                                          <p:spTgt spid="173">
                                            <p:txEl>
                                              <p:pRg st="4" end="4"/>
                                            </p:txEl>
                                          </p:spTgt>
                                        </p:tgtEl>
                                        <p:attrNameLst>
                                          <p:attrName>style.visibility</p:attrName>
                                        </p:attrNameLst>
                                      </p:cBhvr>
                                      <p:to>
                                        <p:strVal val="visible"/>
                                      </p:to>
                                    </p:set>
                                    <p:animEffect transition="in" filter="fade">
                                      <p:cBhvr>
                                        <p:cTn id="152" dur="500"/>
                                        <p:tgtEl>
                                          <p:spTgt spid="173">
                                            <p:txEl>
                                              <p:pRg st="4" end="4"/>
                                            </p:txEl>
                                          </p:spTgt>
                                        </p:tgtEl>
                                      </p:cBhvr>
                                    </p:animEffect>
                                  </p:childTnLst>
                                </p:cTn>
                              </p:par>
                            </p:childTnLst>
                          </p:cTn>
                        </p:par>
                        <p:par>
                          <p:cTn id="153" fill="hold">
                            <p:stCondLst>
                              <p:cond delay="22750"/>
                            </p:stCondLst>
                            <p:childTnLst>
                              <p:par>
                                <p:cTn id="154" presetID="10" presetClass="entr" presetSubtype="0" fill="hold" nodeType="afterEffect">
                                  <p:stCondLst>
                                    <p:cond delay="0"/>
                                  </p:stCondLst>
                                  <p:childTnLst>
                                    <p:set>
                                      <p:cBhvr>
                                        <p:cTn id="155" dur="1" fill="hold">
                                          <p:stCondLst>
                                            <p:cond delay="0"/>
                                          </p:stCondLst>
                                        </p:cTn>
                                        <p:tgtEl>
                                          <p:spTgt spid="173">
                                            <p:txEl>
                                              <p:pRg st="5" end="5"/>
                                            </p:txEl>
                                          </p:spTgt>
                                        </p:tgtEl>
                                        <p:attrNameLst>
                                          <p:attrName>style.visibility</p:attrName>
                                        </p:attrNameLst>
                                      </p:cBhvr>
                                      <p:to>
                                        <p:strVal val="visible"/>
                                      </p:to>
                                    </p:set>
                                    <p:animEffect transition="in" filter="fade">
                                      <p:cBhvr>
                                        <p:cTn id="156" dur="500"/>
                                        <p:tgtEl>
                                          <p:spTgt spid="173">
                                            <p:txEl>
                                              <p:pRg st="5" end="5"/>
                                            </p:txEl>
                                          </p:spTgt>
                                        </p:tgtEl>
                                      </p:cBhvr>
                                    </p:animEffect>
                                  </p:childTnLst>
                                </p:cTn>
                              </p:par>
                            </p:childTnLst>
                          </p:cTn>
                        </p:par>
                        <p:par>
                          <p:cTn id="157" fill="hold">
                            <p:stCondLst>
                              <p:cond delay="23250"/>
                            </p:stCondLst>
                            <p:childTnLst>
                              <p:par>
                                <p:cTn id="158" presetID="10" presetClass="entr" presetSubtype="0" fill="hold" nodeType="afterEffect">
                                  <p:stCondLst>
                                    <p:cond delay="0"/>
                                  </p:stCondLst>
                                  <p:childTnLst>
                                    <p:set>
                                      <p:cBhvr>
                                        <p:cTn id="159" dur="1" fill="hold">
                                          <p:stCondLst>
                                            <p:cond delay="0"/>
                                          </p:stCondLst>
                                        </p:cTn>
                                        <p:tgtEl>
                                          <p:spTgt spid="173">
                                            <p:txEl>
                                              <p:pRg st="6" end="6"/>
                                            </p:txEl>
                                          </p:spTgt>
                                        </p:tgtEl>
                                        <p:attrNameLst>
                                          <p:attrName>style.visibility</p:attrName>
                                        </p:attrNameLst>
                                      </p:cBhvr>
                                      <p:to>
                                        <p:strVal val="visible"/>
                                      </p:to>
                                    </p:set>
                                    <p:animEffect transition="in" filter="fade">
                                      <p:cBhvr>
                                        <p:cTn id="160" dur="500"/>
                                        <p:tgtEl>
                                          <p:spTgt spid="173">
                                            <p:txEl>
                                              <p:pRg st="6" end="6"/>
                                            </p:txEl>
                                          </p:spTgt>
                                        </p:tgtEl>
                                      </p:cBhvr>
                                    </p:animEffect>
                                  </p:childTnLst>
                                </p:cTn>
                              </p:par>
                            </p:childTnLst>
                          </p:cTn>
                        </p:par>
                        <p:par>
                          <p:cTn id="161" fill="hold">
                            <p:stCondLst>
                              <p:cond delay="23750"/>
                            </p:stCondLst>
                            <p:childTnLst>
                              <p:par>
                                <p:cTn id="162" presetID="10" presetClass="entr" presetSubtype="0" fill="hold" nodeType="afterEffect">
                                  <p:stCondLst>
                                    <p:cond delay="0"/>
                                  </p:stCondLst>
                                  <p:childTnLst>
                                    <p:set>
                                      <p:cBhvr>
                                        <p:cTn id="163" dur="1" fill="hold">
                                          <p:stCondLst>
                                            <p:cond delay="0"/>
                                          </p:stCondLst>
                                        </p:cTn>
                                        <p:tgtEl>
                                          <p:spTgt spid="173">
                                            <p:txEl>
                                              <p:pRg st="7" end="7"/>
                                            </p:txEl>
                                          </p:spTgt>
                                        </p:tgtEl>
                                        <p:attrNameLst>
                                          <p:attrName>style.visibility</p:attrName>
                                        </p:attrNameLst>
                                      </p:cBhvr>
                                      <p:to>
                                        <p:strVal val="visible"/>
                                      </p:to>
                                    </p:set>
                                    <p:animEffect transition="in" filter="fade">
                                      <p:cBhvr>
                                        <p:cTn id="164" dur="500"/>
                                        <p:tgtEl>
                                          <p:spTgt spid="173">
                                            <p:txEl>
                                              <p:pRg st="7" end="7"/>
                                            </p:txEl>
                                          </p:spTgt>
                                        </p:tgtEl>
                                      </p:cBhvr>
                                    </p:animEffect>
                                  </p:childTnLst>
                                </p:cTn>
                              </p:par>
                            </p:childTnLst>
                          </p:cTn>
                        </p:par>
                        <p:par>
                          <p:cTn id="165" fill="hold">
                            <p:stCondLst>
                              <p:cond delay="24250"/>
                            </p:stCondLst>
                            <p:childTnLst>
                              <p:par>
                                <p:cTn id="166" presetID="10" presetClass="entr" presetSubtype="0" fill="hold" nodeType="afterEffect">
                                  <p:stCondLst>
                                    <p:cond delay="0"/>
                                  </p:stCondLst>
                                  <p:childTnLst>
                                    <p:set>
                                      <p:cBhvr>
                                        <p:cTn id="167" dur="1" fill="hold">
                                          <p:stCondLst>
                                            <p:cond delay="0"/>
                                          </p:stCondLst>
                                        </p:cTn>
                                        <p:tgtEl>
                                          <p:spTgt spid="173">
                                            <p:txEl>
                                              <p:pRg st="8" end="8"/>
                                            </p:txEl>
                                          </p:spTgt>
                                        </p:tgtEl>
                                        <p:attrNameLst>
                                          <p:attrName>style.visibility</p:attrName>
                                        </p:attrNameLst>
                                      </p:cBhvr>
                                      <p:to>
                                        <p:strVal val="visible"/>
                                      </p:to>
                                    </p:set>
                                    <p:animEffect transition="in" filter="fade">
                                      <p:cBhvr>
                                        <p:cTn id="168" dur="500"/>
                                        <p:tgtEl>
                                          <p:spTgt spid="173">
                                            <p:txEl>
                                              <p:pRg st="8" end="8"/>
                                            </p:txEl>
                                          </p:spTgt>
                                        </p:tgtEl>
                                      </p:cBhvr>
                                    </p:animEffect>
                                  </p:childTnLst>
                                </p:cTn>
                              </p:par>
                            </p:childTnLst>
                          </p:cTn>
                        </p:par>
                        <p:par>
                          <p:cTn id="169" fill="hold">
                            <p:stCondLst>
                              <p:cond delay="24750"/>
                            </p:stCondLst>
                            <p:childTnLst>
                              <p:par>
                                <p:cTn id="170" presetID="2" presetClass="entr" presetSubtype="1" fill="hold" nodeType="afterEffect">
                                  <p:stCondLst>
                                    <p:cond delay="250"/>
                                  </p:stCondLst>
                                  <p:childTnLst>
                                    <p:set>
                                      <p:cBhvr>
                                        <p:cTn id="171" dur="1" fill="hold">
                                          <p:stCondLst>
                                            <p:cond delay="0"/>
                                          </p:stCondLst>
                                        </p:cTn>
                                        <p:tgtEl>
                                          <p:spTgt spid="167"/>
                                        </p:tgtEl>
                                        <p:attrNameLst>
                                          <p:attrName>style.visibility</p:attrName>
                                        </p:attrNameLst>
                                      </p:cBhvr>
                                      <p:to>
                                        <p:strVal val="visible"/>
                                      </p:to>
                                    </p:set>
                                    <p:anim calcmode="lin" valueType="num">
                                      <p:cBhvr additive="base">
                                        <p:cTn id="172" dur="750"/>
                                        <p:tgtEl>
                                          <p:spTgt spid="167"/>
                                        </p:tgtEl>
                                        <p:attrNameLst>
                                          <p:attrName>ppt_y</p:attrName>
                                        </p:attrNameLst>
                                      </p:cBhvr>
                                      <p:tavLst>
                                        <p:tav tm="0">
                                          <p:val>
                                            <p:strVal val="#ppt_y-1"/>
                                          </p:val>
                                        </p:tav>
                                        <p:tav tm="100000">
                                          <p:val>
                                            <p:strVal val="#ppt_y"/>
                                          </p:val>
                                        </p:tav>
                                      </p:tavLst>
                                    </p:anim>
                                  </p:childTnLst>
                                </p:cTn>
                              </p:par>
                              <p:par>
                                <p:cTn id="173" presetID="10" presetClass="entr" presetSubtype="0" fill="hold" nodeType="withEffect">
                                  <p:stCondLst>
                                    <p:cond delay="250"/>
                                  </p:stCondLst>
                                  <p:childTnLst>
                                    <p:set>
                                      <p:cBhvr>
                                        <p:cTn id="174" dur="1" fill="hold">
                                          <p:stCondLst>
                                            <p:cond delay="0"/>
                                          </p:stCondLst>
                                        </p:cTn>
                                        <p:tgtEl>
                                          <p:spTgt spid="167"/>
                                        </p:tgtEl>
                                        <p:attrNameLst>
                                          <p:attrName>style.visibility</p:attrName>
                                        </p:attrNameLst>
                                      </p:cBhvr>
                                      <p:to>
                                        <p:strVal val="visible"/>
                                      </p:to>
                                    </p:set>
                                    <p:animEffect transition="in" filter="fade">
                                      <p:cBhvr>
                                        <p:cTn id="175" dur="750"/>
                                        <p:tgtEl>
                                          <p:spTgt spid="167"/>
                                        </p:tgtEl>
                                      </p:cBhvr>
                                    </p:animEffect>
                                  </p:childTnLst>
                                </p:cTn>
                              </p:par>
                            </p:childTnLst>
                          </p:cTn>
                        </p:par>
                        <p:par>
                          <p:cTn id="176" fill="hold">
                            <p:stCondLst>
                              <p:cond delay="25500"/>
                            </p:stCondLst>
                            <p:childTnLst>
                              <p:par>
                                <p:cTn id="177" presetID="2" presetClass="entr" presetSubtype="2" fill="hold" nodeType="afterEffect">
                                  <p:stCondLst>
                                    <p:cond delay="0"/>
                                  </p:stCondLst>
                                  <p:childTnLst>
                                    <p:set>
                                      <p:cBhvr>
                                        <p:cTn id="178" dur="1" fill="hold">
                                          <p:stCondLst>
                                            <p:cond delay="0"/>
                                          </p:stCondLst>
                                        </p:cTn>
                                        <p:tgtEl>
                                          <p:spTgt spid="170">
                                            <p:txEl>
                                              <p:pRg st="0" end="0"/>
                                            </p:txEl>
                                          </p:spTgt>
                                        </p:tgtEl>
                                        <p:attrNameLst>
                                          <p:attrName>style.visibility</p:attrName>
                                        </p:attrNameLst>
                                      </p:cBhvr>
                                      <p:to>
                                        <p:strVal val="visible"/>
                                      </p:to>
                                    </p:set>
                                    <p:anim calcmode="lin" valueType="num">
                                      <p:cBhvr additive="base">
                                        <p:cTn id="179" dur="750"/>
                                        <p:tgtEl>
                                          <p:spTgt spid="170">
                                            <p:txEl>
                                              <p:pRg st="0" end="0"/>
                                            </p:txEl>
                                          </p:spTgt>
                                        </p:tgtEl>
                                        <p:attrNameLst>
                                          <p:attrName>ppt_x</p:attrName>
                                        </p:attrNameLst>
                                      </p:cBhvr>
                                      <p:tavLst>
                                        <p:tav tm="0">
                                          <p:val>
                                            <p:strVal val="#ppt_x+1"/>
                                          </p:val>
                                        </p:tav>
                                        <p:tav tm="100000">
                                          <p:val>
                                            <p:strVal val="#ppt_x"/>
                                          </p:val>
                                        </p:tav>
                                      </p:tavLst>
                                    </p:anim>
                                  </p:childTnLst>
                                </p:cTn>
                              </p:par>
                            </p:childTnLst>
                          </p:cTn>
                        </p:par>
                        <p:par>
                          <p:cTn id="180" fill="hold">
                            <p:stCondLst>
                              <p:cond delay="26250"/>
                            </p:stCondLst>
                            <p:childTnLst>
                              <p:par>
                                <p:cTn id="181" presetID="2" presetClass="entr" presetSubtype="2" fill="hold" nodeType="afterEffect">
                                  <p:stCondLst>
                                    <p:cond delay="0"/>
                                  </p:stCondLst>
                                  <p:childTnLst>
                                    <p:set>
                                      <p:cBhvr>
                                        <p:cTn id="182" dur="1" fill="hold">
                                          <p:stCondLst>
                                            <p:cond delay="0"/>
                                          </p:stCondLst>
                                        </p:cTn>
                                        <p:tgtEl>
                                          <p:spTgt spid="170">
                                            <p:txEl>
                                              <p:pRg st="1" end="1"/>
                                            </p:txEl>
                                          </p:spTgt>
                                        </p:tgtEl>
                                        <p:attrNameLst>
                                          <p:attrName>style.visibility</p:attrName>
                                        </p:attrNameLst>
                                      </p:cBhvr>
                                      <p:to>
                                        <p:strVal val="visible"/>
                                      </p:to>
                                    </p:set>
                                    <p:anim calcmode="lin" valueType="num">
                                      <p:cBhvr additive="base">
                                        <p:cTn id="183" dur="750"/>
                                        <p:tgtEl>
                                          <p:spTgt spid="170">
                                            <p:txEl>
                                              <p:pRg st="1" end="1"/>
                                            </p:txEl>
                                          </p:spTgt>
                                        </p:tgtEl>
                                        <p:attrNameLst>
                                          <p:attrName>ppt_x</p:attrName>
                                        </p:attrNameLst>
                                      </p:cBhvr>
                                      <p:tavLst>
                                        <p:tav tm="0">
                                          <p:val>
                                            <p:strVal val="#ppt_x+1"/>
                                          </p:val>
                                        </p:tav>
                                        <p:tav tm="100000">
                                          <p:val>
                                            <p:strVal val="#ppt_x"/>
                                          </p:val>
                                        </p:tav>
                                      </p:tavLst>
                                    </p:anim>
                                  </p:childTnLst>
                                </p:cTn>
                              </p:par>
                            </p:childTnLst>
                          </p:cTn>
                        </p:par>
                        <p:par>
                          <p:cTn id="184" fill="hold">
                            <p:stCondLst>
                              <p:cond delay="27000"/>
                            </p:stCondLst>
                            <p:childTnLst>
                              <p:par>
                                <p:cTn id="185" presetID="2" presetClass="entr" presetSubtype="2" fill="hold" nodeType="afterEffect">
                                  <p:stCondLst>
                                    <p:cond delay="0"/>
                                  </p:stCondLst>
                                  <p:childTnLst>
                                    <p:set>
                                      <p:cBhvr>
                                        <p:cTn id="186" dur="1" fill="hold">
                                          <p:stCondLst>
                                            <p:cond delay="0"/>
                                          </p:stCondLst>
                                        </p:cTn>
                                        <p:tgtEl>
                                          <p:spTgt spid="170">
                                            <p:txEl>
                                              <p:pRg st="2" end="2"/>
                                            </p:txEl>
                                          </p:spTgt>
                                        </p:tgtEl>
                                        <p:attrNameLst>
                                          <p:attrName>style.visibility</p:attrName>
                                        </p:attrNameLst>
                                      </p:cBhvr>
                                      <p:to>
                                        <p:strVal val="visible"/>
                                      </p:to>
                                    </p:set>
                                    <p:anim calcmode="lin" valueType="num">
                                      <p:cBhvr additive="base">
                                        <p:cTn id="187" dur="750"/>
                                        <p:tgtEl>
                                          <p:spTgt spid="170">
                                            <p:txEl>
                                              <p:pRg st="2" end="2"/>
                                            </p:txEl>
                                          </p:spTgt>
                                        </p:tgtEl>
                                        <p:attrNameLst>
                                          <p:attrName>ppt_x</p:attrName>
                                        </p:attrNameLst>
                                      </p:cBhvr>
                                      <p:tavLst>
                                        <p:tav tm="0">
                                          <p:val>
                                            <p:strVal val="#ppt_x+1"/>
                                          </p:val>
                                        </p:tav>
                                        <p:tav tm="100000">
                                          <p:val>
                                            <p:strVal val="#ppt_x"/>
                                          </p:val>
                                        </p:tav>
                                      </p:tavLst>
                                    </p:anim>
                                  </p:childTnLst>
                                </p:cTn>
                              </p:par>
                            </p:childTnLst>
                          </p:cTn>
                        </p:par>
                        <p:par>
                          <p:cTn id="188" fill="hold">
                            <p:stCondLst>
                              <p:cond delay="27750"/>
                            </p:stCondLst>
                            <p:childTnLst>
                              <p:par>
                                <p:cTn id="189" presetID="2" presetClass="entr" presetSubtype="2" fill="hold" nodeType="afterEffect">
                                  <p:stCondLst>
                                    <p:cond delay="0"/>
                                  </p:stCondLst>
                                  <p:childTnLst>
                                    <p:set>
                                      <p:cBhvr>
                                        <p:cTn id="190" dur="1" fill="hold">
                                          <p:stCondLst>
                                            <p:cond delay="0"/>
                                          </p:stCondLst>
                                        </p:cTn>
                                        <p:tgtEl>
                                          <p:spTgt spid="170">
                                            <p:txEl>
                                              <p:pRg st="3" end="3"/>
                                            </p:txEl>
                                          </p:spTgt>
                                        </p:tgtEl>
                                        <p:attrNameLst>
                                          <p:attrName>style.visibility</p:attrName>
                                        </p:attrNameLst>
                                      </p:cBhvr>
                                      <p:to>
                                        <p:strVal val="visible"/>
                                      </p:to>
                                    </p:set>
                                    <p:anim calcmode="lin" valueType="num">
                                      <p:cBhvr additive="base">
                                        <p:cTn id="191" dur="750"/>
                                        <p:tgtEl>
                                          <p:spTgt spid="170">
                                            <p:txEl>
                                              <p:pRg st="3" end="3"/>
                                            </p:txEl>
                                          </p:spTgt>
                                        </p:tgtEl>
                                        <p:attrNameLst>
                                          <p:attrName>ppt_x</p:attrName>
                                        </p:attrNameLst>
                                      </p:cBhvr>
                                      <p:tavLst>
                                        <p:tav tm="0">
                                          <p:val>
                                            <p:strVal val="#ppt_x+1"/>
                                          </p:val>
                                        </p:tav>
                                        <p:tav tm="100000">
                                          <p:val>
                                            <p:strVal val="#ppt_x"/>
                                          </p:val>
                                        </p:tav>
                                      </p:tavLst>
                                    </p:anim>
                                  </p:childTnLst>
                                </p:cTn>
                              </p:par>
                            </p:childTnLst>
                          </p:cTn>
                        </p:par>
                        <p:par>
                          <p:cTn id="192" fill="hold">
                            <p:stCondLst>
                              <p:cond delay="28500"/>
                            </p:stCondLst>
                            <p:childTnLst>
                              <p:par>
                                <p:cTn id="193" presetID="2" presetClass="entr" presetSubtype="2" fill="hold" nodeType="afterEffect">
                                  <p:stCondLst>
                                    <p:cond delay="0"/>
                                  </p:stCondLst>
                                  <p:childTnLst>
                                    <p:set>
                                      <p:cBhvr>
                                        <p:cTn id="194" dur="1" fill="hold">
                                          <p:stCondLst>
                                            <p:cond delay="0"/>
                                          </p:stCondLst>
                                        </p:cTn>
                                        <p:tgtEl>
                                          <p:spTgt spid="170">
                                            <p:txEl>
                                              <p:pRg st="4" end="4"/>
                                            </p:txEl>
                                          </p:spTgt>
                                        </p:tgtEl>
                                        <p:attrNameLst>
                                          <p:attrName>style.visibility</p:attrName>
                                        </p:attrNameLst>
                                      </p:cBhvr>
                                      <p:to>
                                        <p:strVal val="visible"/>
                                      </p:to>
                                    </p:set>
                                    <p:anim calcmode="lin" valueType="num">
                                      <p:cBhvr additive="base">
                                        <p:cTn id="195" dur="750"/>
                                        <p:tgtEl>
                                          <p:spTgt spid="170">
                                            <p:txEl>
                                              <p:pRg st="4" end="4"/>
                                            </p:txEl>
                                          </p:spTgt>
                                        </p:tgtEl>
                                        <p:attrNameLst>
                                          <p:attrName>ppt_x</p:attrName>
                                        </p:attrNameLst>
                                      </p:cBhvr>
                                      <p:tavLst>
                                        <p:tav tm="0">
                                          <p:val>
                                            <p:strVal val="#ppt_x+1"/>
                                          </p:val>
                                        </p:tav>
                                        <p:tav tm="100000">
                                          <p:val>
                                            <p:strVal val="#ppt_x"/>
                                          </p:val>
                                        </p:tav>
                                      </p:tavLst>
                                    </p:anim>
                                  </p:childTnLst>
                                </p:cTn>
                              </p:par>
                            </p:childTnLst>
                          </p:cTn>
                        </p:par>
                        <p:par>
                          <p:cTn id="196" fill="hold">
                            <p:stCondLst>
                              <p:cond delay="29250"/>
                            </p:stCondLst>
                            <p:childTnLst>
                              <p:par>
                                <p:cTn id="197" presetID="2" presetClass="entr" presetSubtype="2" fill="hold" nodeType="afterEffect">
                                  <p:stCondLst>
                                    <p:cond delay="0"/>
                                  </p:stCondLst>
                                  <p:childTnLst>
                                    <p:set>
                                      <p:cBhvr>
                                        <p:cTn id="198" dur="1" fill="hold">
                                          <p:stCondLst>
                                            <p:cond delay="0"/>
                                          </p:stCondLst>
                                        </p:cTn>
                                        <p:tgtEl>
                                          <p:spTgt spid="170">
                                            <p:txEl>
                                              <p:pRg st="5" end="5"/>
                                            </p:txEl>
                                          </p:spTgt>
                                        </p:tgtEl>
                                        <p:attrNameLst>
                                          <p:attrName>style.visibility</p:attrName>
                                        </p:attrNameLst>
                                      </p:cBhvr>
                                      <p:to>
                                        <p:strVal val="visible"/>
                                      </p:to>
                                    </p:set>
                                    <p:anim calcmode="lin" valueType="num">
                                      <p:cBhvr additive="base">
                                        <p:cTn id="199" dur="750"/>
                                        <p:tgtEl>
                                          <p:spTgt spid="170">
                                            <p:txEl>
                                              <p:pRg st="5" end="5"/>
                                            </p:txEl>
                                          </p:spTgt>
                                        </p:tgtEl>
                                        <p:attrNameLst>
                                          <p:attrName>ppt_x</p:attrName>
                                        </p:attrNameLst>
                                      </p:cBhvr>
                                      <p:tavLst>
                                        <p:tav tm="0">
                                          <p:val>
                                            <p:strVal val="#ppt_x+1"/>
                                          </p:val>
                                        </p:tav>
                                        <p:tav tm="100000">
                                          <p:val>
                                            <p:strVal val="#ppt_x"/>
                                          </p:val>
                                        </p:tav>
                                      </p:tavLst>
                                    </p:anim>
                                  </p:childTnLst>
                                </p:cTn>
                              </p:par>
                            </p:childTnLst>
                          </p:cTn>
                        </p:par>
                        <p:par>
                          <p:cTn id="200" fill="hold">
                            <p:stCondLst>
                              <p:cond delay="30000"/>
                            </p:stCondLst>
                            <p:childTnLst>
                              <p:par>
                                <p:cTn id="201" presetID="2" presetClass="entr" presetSubtype="2" fill="hold" nodeType="afterEffect">
                                  <p:stCondLst>
                                    <p:cond delay="0"/>
                                  </p:stCondLst>
                                  <p:childTnLst>
                                    <p:set>
                                      <p:cBhvr>
                                        <p:cTn id="202" dur="1" fill="hold">
                                          <p:stCondLst>
                                            <p:cond delay="0"/>
                                          </p:stCondLst>
                                        </p:cTn>
                                        <p:tgtEl>
                                          <p:spTgt spid="170">
                                            <p:txEl>
                                              <p:pRg st="6" end="6"/>
                                            </p:txEl>
                                          </p:spTgt>
                                        </p:tgtEl>
                                        <p:attrNameLst>
                                          <p:attrName>style.visibility</p:attrName>
                                        </p:attrNameLst>
                                      </p:cBhvr>
                                      <p:to>
                                        <p:strVal val="visible"/>
                                      </p:to>
                                    </p:set>
                                    <p:anim calcmode="lin" valueType="num">
                                      <p:cBhvr additive="base">
                                        <p:cTn id="203" dur="750"/>
                                        <p:tgtEl>
                                          <p:spTgt spid="170">
                                            <p:txEl>
                                              <p:pRg st="6" end="6"/>
                                            </p:txEl>
                                          </p:spTgt>
                                        </p:tgtEl>
                                        <p:attrNameLst>
                                          <p:attrName>ppt_x</p:attrName>
                                        </p:attrNameLst>
                                      </p:cBhvr>
                                      <p:tavLst>
                                        <p:tav tm="0">
                                          <p:val>
                                            <p:strVal val="#ppt_x+1"/>
                                          </p:val>
                                        </p:tav>
                                        <p:tav tm="100000">
                                          <p:val>
                                            <p:strVal val="#ppt_x"/>
                                          </p:val>
                                        </p:tav>
                                      </p:tavLst>
                                    </p:anim>
                                  </p:childTnLst>
                                </p:cTn>
                              </p:par>
                            </p:childTnLst>
                          </p:cTn>
                        </p:par>
                        <p:par>
                          <p:cTn id="204" fill="hold">
                            <p:stCondLst>
                              <p:cond delay="30750"/>
                            </p:stCondLst>
                            <p:childTnLst>
                              <p:par>
                                <p:cTn id="205" presetID="2" presetClass="entr" presetSubtype="2" fill="hold" nodeType="afterEffect">
                                  <p:stCondLst>
                                    <p:cond delay="0"/>
                                  </p:stCondLst>
                                  <p:childTnLst>
                                    <p:set>
                                      <p:cBhvr>
                                        <p:cTn id="206" dur="1" fill="hold">
                                          <p:stCondLst>
                                            <p:cond delay="0"/>
                                          </p:stCondLst>
                                        </p:cTn>
                                        <p:tgtEl>
                                          <p:spTgt spid="170">
                                            <p:txEl>
                                              <p:pRg st="7" end="7"/>
                                            </p:txEl>
                                          </p:spTgt>
                                        </p:tgtEl>
                                        <p:attrNameLst>
                                          <p:attrName>style.visibility</p:attrName>
                                        </p:attrNameLst>
                                      </p:cBhvr>
                                      <p:to>
                                        <p:strVal val="visible"/>
                                      </p:to>
                                    </p:set>
                                    <p:anim calcmode="lin" valueType="num">
                                      <p:cBhvr additive="base">
                                        <p:cTn id="207" dur="750"/>
                                        <p:tgtEl>
                                          <p:spTgt spid="170">
                                            <p:txEl>
                                              <p:pRg st="7" end="7"/>
                                            </p:txEl>
                                          </p:spTgt>
                                        </p:tgtEl>
                                        <p:attrNameLst>
                                          <p:attrName>ppt_x</p:attrName>
                                        </p:attrNameLst>
                                      </p:cBhvr>
                                      <p:tavLst>
                                        <p:tav tm="0">
                                          <p:val>
                                            <p:strVal val="#ppt_x+1"/>
                                          </p:val>
                                        </p:tav>
                                        <p:tav tm="100000">
                                          <p:val>
                                            <p:strVal val="#ppt_x"/>
                                          </p:val>
                                        </p:tav>
                                      </p:tavLst>
                                    </p:anim>
                                  </p:childTnLst>
                                </p:cTn>
                              </p:par>
                            </p:childTnLst>
                          </p:cTn>
                        </p:par>
                        <p:par>
                          <p:cTn id="208" fill="hold">
                            <p:stCondLst>
                              <p:cond delay="31500"/>
                            </p:stCondLst>
                            <p:childTnLst>
                              <p:par>
                                <p:cTn id="209" presetID="2" presetClass="entr" presetSubtype="2" fill="hold" nodeType="afterEffect">
                                  <p:stCondLst>
                                    <p:cond delay="0"/>
                                  </p:stCondLst>
                                  <p:childTnLst>
                                    <p:set>
                                      <p:cBhvr>
                                        <p:cTn id="210" dur="1" fill="hold">
                                          <p:stCondLst>
                                            <p:cond delay="0"/>
                                          </p:stCondLst>
                                        </p:cTn>
                                        <p:tgtEl>
                                          <p:spTgt spid="170">
                                            <p:txEl>
                                              <p:pRg st="8" end="8"/>
                                            </p:txEl>
                                          </p:spTgt>
                                        </p:tgtEl>
                                        <p:attrNameLst>
                                          <p:attrName>style.visibility</p:attrName>
                                        </p:attrNameLst>
                                      </p:cBhvr>
                                      <p:to>
                                        <p:strVal val="visible"/>
                                      </p:to>
                                    </p:set>
                                    <p:anim calcmode="lin" valueType="num">
                                      <p:cBhvr additive="base">
                                        <p:cTn id="211" dur="750"/>
                                        <p:tgtEl>
                                          <p:spTgt spid="170">
                                            <p:txEl>
                                              <p:pRg st="8" end="8"/>
                                            </p:txEl>
                                          </p:spTgt>
                                        </p:tgtEl>
                                        <p:attrNameLst>
                                          <p:attrName>ppt_x</p:attrName>
                                        </p:attrNameLst>
                                      </p:cBhvr>
                                      <p:tavLst>
                                        <p:tav tm="0">
                                          <p:val>
                                            <p:strVal val="#ppt_x+1"/>
                                          </p:val>
                                        </p:tav>
                                        <p:tav tm="100000">
                                          <p:val>
                                            <p:strVal val="#ppt_x"/>
                                          </p:val>
                                        </p:tav>
                                      </p:tavLst>
                                    </p:anim>
                                  </p:childTnLst>
                                </p:cTn>
                              </p:par>
                            </p:childTnLst>
                          </p:cTn>
                        </p:par>
                        <p:par>
                          <p:cTn id="212" fill="hold">
                            <p:stCondLst>
                              <p:cond delay="32250"/>
                            </p:stCondLst>
                            <p:childTnLst>
                              <p:par>
                                <p:cTn id="213" presetID="10" presetClass="entr" presetSubtype="0" fill="hold" nodeType="afterEffect">
                                  <p:stCondLst>
                                    <p:cond delay="0"/>
                                  </p:stCondLst>
                                  <p:childTnLst>
                                    <p:set>
                                      <p:cBhvr>
                                        <p:cTn id="214" dur="1" fill="hold">
                                          <p:stCondLst>
                                            <p:cond delay="0"/>
                                          </p:stCondLst>
                                        </p:cTn>
                                        <p:tgtEl>
                                          <p:spTgt spid="172">
                                            <p:txEl>
                                              <p:pRg st="0" end="0"/>
                                            </p:txEl>
                                          </p:spTgt>
                                        </p:tgtEl>
                                        <p:attrNameLst>
                                          <p:attrName>style.visibility</p:attrName>
                                        </p:attrNameLst>
                                      </p:cBhvr>
                                      <p:to>
                                        <p:strVal val="visible"/>
                                      </p:to>
                                    </p:set>
                                    <p:animEffect transition="in" filter="fade">
                                      <p:cBhvr>
                                        <p:cTn id="215" dur="500"/>
                                        <p:tgtEl>
                                          <p:spTgt spid="172">
                                            <p:txEl>
                                              <p:pRg st="0" end="0"/>
                                            </p:txEl>
                                          </p:spTgt>
                                        </p:tgtEl>
                                      </p:cBhvr>
                                    </p:animEffect>
                                  </p:childTnLst>
                                </p:cTn>
                              </p:par>
                            </p:childTnLst>
                          </p:cTn>
                        </p:par>
                        <p:par>
                          <p:cTn id="216" fill="hold">
                            <p:stCondLst>
                              <p:cond delay="32750"/>
                            </p:stCondLst>
                            <p:childTnLst>
                              <p:par>
                                <p:cTn id="217" presetID="10" presetClass="entr" presetSubtype="0" fill="hold" nodeType="afterEffect">
                                  <p:stCondLst>
                                    <p:cond delay="0"/>
                                  </p:stCondLst>
                                  <p:childTnLst>
                                    <p:set>
                                      <p:cBhvr>
                                        <p:cTn id="218" dur="1" fill="hold">
                                          <p:stCondLst>
                                            <p:cond delay="0"/>
                                          </p:stCondLst>
                                        </p:cTn>
                                        <p:tgtEl>
                                          <p:spTgt spid="172">
                                            <p:txEl>
                                              <p:pRg st="1" end="1"/>
                                            </p:txEl>
                                          </p:spTgt>
                                        </p:tgtEl>
                                        <p:attrNameLst>
                                          <p:attrName>style.visibility</p:attrName>
                                        </p:attrNameLst>
                                      </p:cBhvr>
                                      <p:to>
                                        <p:strVal val="visible"/>
                                      </p:to>
                                    </p:set>
                                    <p:animEffect transition="in" filter="fade">
                                      <p:cBhvr>
                                        <p:cTn id="219" dur="500"/>
                                        <p:tgtEl>
                                          <p:spTgt spid="172">
                                            <p:txEl>
                                              <p:pRg st="1" end="1"/>
                                            </p:txEl>
                                          </p:spTgt>
                                        </p:tgtEl>
                                      </p:cBhvr>
                                    </p:animEffect>
                                  </p:childTnLst>
                                </p:cTn>
                              </p:par>
                            </p:childTnLst>
                          </p:cTn>
                        </p:par>
                        <p:par>
                          <p:cTn id="220" fill="hold">
                            <p:stCondLst>
                              <p:cond delay="33250"/>
                            </p:stCondLst>
                            <p:childTnLst>
                              <p:par>
                                <p:cTn id="221" presetID="10" presetClass="entr" presetSubtype="0" fill="hold" nodeType="afterEffect">
                                  <p:stCondLst>
                                    <p:cond delay="0"/>
                                  </p:stCondLst>
                                  <p:childTnLst>
                                    <p:set>
                                      <p:cBhvr>
                                        <p:cTn id="222" dur="1" fill="hold">
                                          <p:stCondLst>
                                            <p:cond delay="0"/>
                                          </p:stCondLst>
                                        </p:cTn>
                                        <p:tgtEl>
                                          <p:spTgt spid="172">
                                            <p:txEl>
                                              <p:pRg st="2" end="2"/>
                                            </p:txEl>
                                          </p:spTgt>
                                        </p:tgtEl>
                                        <p:attrNameLst>
                                          <p:attrName>style.visibility</p:attrName>
                                        </p:attrNameLst>
                                      </p:cBhvr>
                                      <p:to>
                                        <p:strVal val="visible"/>
                                      </p:to>
                                    </p:set>
                                    <p:animEffect transition="in" filter="fade">
                                      <p:cBhvr>
                                        <p:cTn id="223" dur="500"/>
                                        <p:tgtEl>
                                          <p:spTgt spid="172">
                                            <p:txEl>
                                              <p:pRg st="2" end="2"/>
                                            </p:txEl>
                                          </p:spTgt>
                                        </p:tgtEl>
                                      </p:cBhvr>
                                    </p:animEffect>
                                  </p:childTnLst>
                                </p:cTn>
                              </p:par>
                            </p:childTnLst>
                          </p:cTn>
                        </p:par>
                        <p:par>
                          <p:cTn id="224" fill="hold">
                            <p:stCondLst>
                              <p:cond delay="33750"/>
                            </p:stCondLst>
                            <p:childTnLst>
                              <p:par>
                                <p:cTn id="225" presetID="10" presetClass="entr" presetSubtype="0" fill="hold" nodeType="afterEffect">
                                  <p:stCondLst>
                                    <p:cond delay="0"/>
                                  </p:stCondLst>
                                  <p:childTnLst>
                                    <p:set>
                                      <p:cBhvr>
                                        <p:cTn id="226" dur="1" fill="hold">
                                          <p:stCondLst>
                                            <p:cond delay="0"/>
                                          </p:stCondLst>
                                        </p:cTn>
                                        <p:tgtEl>
                                          <p:spTgt spid="172">
                                            <p:txEl>
                                              <p:pRg st="3" end="3"/>
                                            </p:txEl>
                                          </p:spTgt>
                                        </p:tgtEl>
                                        <p:attrNameLst>
                                          <p:attrName>style.visibility</p:attrName>
                                        </p:attrNameLst>
                                      </p:cBhvr>
                                      <p:to>
                                        <p:strVal val="visible"/>
                                      </p:to>
                                    </p:set>
                                    <p:animEffect transition="in" filter="fade">
                                      <p:cBhvr>
                                        <p:cTn id="227" dur="500"/>
                                        <p:tgtEl>
                                          <p:spTgt spid="172">
                                            <p:txEl>
                                              <p:pRg st="3" end="3"/>
                                            </p:txEl>
                                          </p:spTgt>
                                        </p:tgtEl>
                                      </p:cBhvr>
                                    </p:animEffect>
                                  </p:childTnLst>
                                </p:cTn>
                              </p:par>
                            </p:childTnLst>
                          </p:cTn>
                        </p:par>
                        <p:par>
                          <p:cTn id="228" fill="hold">
                            <p:stCondLst>
                              <p:cond delay="34250"/>
                            </p:stCondLst>
                            <p:childTnLst>
                              <p:par>
                                <p:cTn id="229" presetID="10" presetClass="entr" presetSubtype="0" fill="hold" nodeType="afterEffect">
                                  <p:stCondLst>
                                    <p:cond delay="0"/>
                                  </p:stCondLst>
                                  <p:childTnLst>
                                    <p:set>
                                      <p:cBhvr>
                                        <p:cTn id="230" dur="1" fill="hold">
                                          <p:stCondLst>
                                            <p:cond delay="0"/>
                                          </p:stCondLst>
                                        </p:cTn>
                                        <p:tgtEl>
                                          <p:spTgt spid="172">
                                            <p:txEl>
                                              <p:pRg st="4" end="4"/>
                                            </p:txEl>
                                          </p:spTgt>
                                        </p:tgtEl>
                                        <p:attrNameLst>
                                          <p:attrName>style.visibility</p:attrName>
                                        </p:attrNameLst>
                                      </p:cBhvr>
                                      <p:to>
                                        <p:strVal val="visible"/>
                                      </p:to>
                                    </p:set>
                                    <p:animEffect transition="in" filter="fade">
                                      <p:cBhvr>
                                        <p:cTn id="231" dur="500"/>
                                        <p:tgtEl>
                                          <p:spTgt spid="172">
                                            <p:txEl>
                                              <p:pRg st="4" end="4"/>
                                            </p:txEl>
                                          </p:spTgt>
                                        </p:tgtEl>
                                      </p:cBhvr>
                                    </p:animEffect>
                                  </p:childTnLst>
                                </p:cTn>
                              </p:par>
                            </p:childTnLst>
                          </p:cTn>
                        </p:par>
                        <p:par>
                          <p:cTn id="232" fill="hold">
                            <p:stCondLst>
                              <p:cond delay="34750"/>
                            </p:stCondLst>
                            <p:childTnLst>
                              <p:par>
                                <p:cTn id="233" presetID="10" presetClass="entr" presetSubtype="0" fill="hold" nodeType="afterEffect">
                                  <p:stCondLst>
                                    <p:cond delay="0"/>
                                  </p:stCondLst>
                                  <p:childTnLst>
                                    <p:set>
                                      <p:cBhvr>
                                        <p:cTn id="234" dur="1" fill="hold">
                                          <p:stCondLst>
                                            <p:cond delay="0"/>
                                          </p:stCondLst>
                                        </p:cTn>
                                        <p:tgtEl>
                                          <p:spTgt spid="172">
                                            <p:txEl>
                                              <p:pRg st="5" end="5"/>
                                            </p:txEl>
                                          </p:spTgt>
                                        </p:tgtEl>
                                        <p:attrNameLst>
                                          <p:attrName>style.visibility</p:attrName>
                                        </p:attrNameLst>
                                      </p:cBhvr>
                                      <p:to>
                                        <p:strVal val="visible"/>
                                      </p:to>
                                    </p:set>
                                    <p:animEffect transition="in" filter="fade">
                                      <p:cBhvr>
                                        <p:cTn id="235" dur="500"/>
                                        <p:tgtEl>
                                          <p:spTgt spid="172">
                                            <p:txEl>
                                              <p:pRg st="5" end="5"/>
                                            </p:txEl>
                                          </p:spTgt>
                                        </p:tgtEl>
                                      </p:cBhvr>
                                    </p:animEffect>
                                  </p:childTnLst>
                                </p:cTn>
                              </p:par>
                            </p:childTnLst>
                          </p:cTn>
                        </p:par>
                        <p:par>
                          <p:cTn id="236" fill="hold">
                            <p:stCondLst>
                              <p:cond delay="35250"/>
                            </p:stCondLst>
                            <p:childTnLst>
                              <p:par>
                                <p:cTn id="237" presetID="10" presetClass="entr" presetSubtype="0" fill="hold" nodeType="afterEffect">
                                  <p:stCondLst>
                                    <p:cond delay="0"/>
                                  </p:stCondLst>
                                  <p:childTnLst>
                                    <p:set>
                                      <p:cBhvr>
                                        <p:cTn id="238" dur="1" fill="hold">
                                          <p:stCondLst>
                                            <p:cond delay="0"/>
                                          </p:stCondLst>
                                        </p:cTn>
                                        <p:tgtEl>
                                          <p:spTgt spid="172">
                                            <p:txEl>
                                              <p:pRg st="6" end="6"/>
                                            </p:txEl>
                                          </p:spTgt>
                                        </p:tgtEl>
                                        <p:attrNameLst>
                                          <p:attrName>style.visibility</p:attrName>
                                        </p:attrNameLst>
                                      </p:cBhvr>
                                      <p:to>
                                        <p:strVal val="visible"/>
                                      </p:to>
                                    </p:set>
                                    <p:animEffect transition="in" filter="fade">
                                      <p:cBhvr>
                                        <p:cTn id="239" dur="500"/>
                                        <p:tgtEl>
                                          <p:spTgt spid="172">
                                            <p:txEl>
                                              <p:pRg st="6" end="6"/>
                                            </p:txEl>
                                          </p:spTgt>
                                        </p:tgtEl>
                                      </p:cBhvr>
                                    </p:animEffect>
                                  </p:childTnLst>
                                </p:cTn>
                              </p:par>
                            </p:childTnLst>
                          </p:cTn>
                        </p:par>
                        <p:par>
                          <p:cTn id="240" fill="hold">
                            <p:stCondLst>
                              <p:cond delay="35750"/>
                            </p:stCondLst>
                            <p:childTnLst>
                              <p:par>
                                <p:cTn id="241" presetID="10" presetClass="entr" presetSubtype="0" fill="hold" nodeType="afterEffect">
                                  <p:stCondLst>
                                    <p:cond delay="0"/>
                                  </p:stCondLst>
                                  <p:childTnLst>
                                    <p:set>
                                      <p:cBhvr>
                                        <p:cTn id="242" dur="1" fill="hold">
                                          <p:stCondLst>
                                            <p:cond delay="0"/>
                                          </p:stCondLst>
                                        </p:cTn>
                                        <p:tgtEl>
                                          <p:spTgt spid="172">
                                            <p:txEl>
                                              <p:pRg st="7" end="7"/>
                                            </p:txEl>
                                          </p:spTgt>
                                        </p:tgtEl>
                                        <p:attrNameLst>
                                          <p:attrName>style.visibility</p:attrName>
                                        </p:attrNameLst>
                                      </p:cBhvr>
                                      <p:to>
                                        <p:strVal val="visible"/>
                                      </p:to>
                                    </p:set>
                                    <p:animEffect transition="in" filter="fade">
                                      <p:cBhvr>
                                        <p:cTn id="243" dur="500"/>
                                        <p:tgtEl>
                                          <p:spTgt spid="172">
                                            <p:txEl>
                                              <p:pRg st="7" end="7"/>
                                            </p:txEl>
                                          </p:spTgt>
                                        </p:tgtEl>
                                      </p:cBhvr>
                                    </p:animEffect>
                                  </p:childTnLst>
                                </p:cTn>
                              </p:par>
                            </p:childTnLst>
                          </p:cTn>
                        </p:par>
                        <p:par>
                          <p:cTn id="244" fill="hold">
                            <p:stCondLst>
                              <p:cond delay="36250"/>
                            </p:stCondLst>
                            <p:childTnLst>
                              <p:par>
                                <p:cTn id="245" presetID="10" presetClass="entr" presetSubtype="0" fill="hold" nodeType="afterEffect">
                                  <p:stCondLst>
                                    <p:cond delay="0"/>
                                  </p:stCondLst>
                                  <p:childTnLst>
                                    <p:set>
                                      <p:cBhvr>
                                        <p:cTn id="246" dur="1" fill="hold">
                                          <p:stCondLst>
                                            <p:cond delay="0"/>
                                          </p:stCondLst>
                                        </p:cTn>
                                        <p:tgtEl>
                                          <p:spTgt spid="172">
                                            <p:txEl>
                                              <p:pRg st="8" end="8"/>
                                            </p:txEl>
                                          </p:spTgt>
                                        </p:tgtEl>
                                        <p:attrNameLst>
                                          <p:attrName>style.visibility</p:attrName>
                                        </p:attrNameLst>
                                      </p:cBhvr>
                                      <p:to>
                                        <p:strVal val="visible"/>
                                      </p:to>
                                    </p:set>
                                    <p:animEffect transition="in" filter="fade">
                                      <p:cBhvr>
                                        <p:cTn id="247" dur="500"/>
                                        <p:tgtEl>
                                          <p:spTgt spid="17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Laptop 1">
  <p:cSld name="Laptop 1">
    <p:spTree>
      <p:nvGrpSpPr>
        <p:cNvPr id="1" name="Shape 176"/>
        <p:cNvGrpSpPr/>
        <p:nvPr/>
      </p:nvGrpSpPr>
      <p:grpSpPr>
        <a:xfrm>
          <a:off x="0" y="0"/>
          <a:ext cx="0" cy="0"/>
          <a:chOff x="0" y="0"/>
          <a:chExt cx="0" cy="0"/>
        </a:xfrm>
      </p:grpSpPr>
      <p:sp>
        <p:nvSpPr>
          <p:cNvPr id="177" name="Google Shape;177;p131"/>
          <p:cNvSpPr/>
          <p:nvPr/>
        </p:nvSpPr>
        <p:spPr>
          <a:xfrm>
            <a:off x="0" y="0"/>
            <a:ext cx="18288001" cy="514191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78" name="Google Shape;178;p131"/>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 name="Google Shape;179;p131"/>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180" name="Google Shape;180;p131"/>
          <p:cNvSpPr txBox="1">
            <a:spLocks noGrp="1"/>
          </p:cNvSpPr>
          <p:nvPr>
            <p:ph type="title"/>
          </p:nvPr>
        </p:nvSpPr>
        <p:spPr>
          <a:xfrm>
            <a:off x="9372599" y="614363"/>
            <a:ext cx="7913285" cy="4249267"/>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lt2"/>
              </a:buClr>
              <a:buSzPts val="9600"/>
              <a:buFont typeface="Bebas Neue"/>
              <a:buNone/>
              <a:defRPr sz="96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p131"/>
          <p:cNvSpPr txBox="1">
            <a:spLocks noGrp="1"/>
          </p:cNvSpPr>
          <p:nvPr>
            <p:ph type="body" idx="1"/>
          </p:nvPr>
        </p:nvSpPr>
        <p:spPr>
          <a:xfrm>
            <a:off x="9985829" y="5304569"/>
            <a:ext cx="7300055" cy="2848793"/>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20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grpSp>
        <p:nvGrpSpPr>
          <p:cNvPr id="182" name="Google Shape;182;p131"/>
          <p:cNvGrpSpPr/>
          <p:nvPr/>
        </p:nvGrpSpPr>
        <p:grpSpPr>
          <a:xfrm>
            <a:off x="798285" y="2743895"/>
            <a:ext cx="9000523" cy="5142803"/>
            <a:chOff x="1320800" y="1790165"/>
            <a:chExt cx="10669666" cy="6096534"/>
          </a:xfrm>
        </p:grpSpPr>
        <p:sp>
          <p:nvSpPr>
            <p:cNvPr id="183" name="Google Shape;183;p131"/>
            <p:cNvSpPr/>
            <p:nvPr/>
          </p:nvSpPr>
          <p:spPr>
            <a:xfrm>
              <a:off x="2342657" y="1790165"/>
              <a:ext cx="8635566" cy="6071101"/>
            </a:xfrm>
            <a:prstGeom prst="roundRect">
              <a:avLst>
                <a:gd name="adj" fmla="val 4479"/>
              </a:avLst>
            </a:prstGeom>
            <a:solidFill>
              <a:schemeClr val="dk2"/>
            </a:solidFill>
            <a:ln w="28575"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84" name="Google Shape;184;p131"/>
            <p:cNvSpPr/>
            <p:nvPr/>
          </p:nvSpPr>
          <p:spPr>
            <a:xfrm>
              <a:off x="1321705" y="7765770"/>
              <a:ext cx="10667856" cy="120929"/>
            </a:xfrm>
            <a:custGeom>
              <a:avLst/>
              <a:gdLst/>
              <a:ahLst/>
              <a:cxnLst/>
              <a:rect l="l" t="t" r="r" b="b"/>
              <a:pathLst>
                <a:path w="12407609" h="140651" extrusionOk="0">
                  <a:moveTo>
                    <a:pt x="0" y="0"/>
                  </a:moveTo>
                  <a:lnTo>
                    <a:pt x="54798" y="2767"/>
                  </a:lnTo>
                  <a:lnTo>
                    <a:pt x="12407609" y="2767"/>
                  </a:lnTo>
                  <a:lnTo>
                    <a:pt x="12326342" y="41916"/>
                  </a:lnTo>
                  <a:cubicBezTo>
                    <a:pt x="12176026" y="105494"/>
                    <a:pt x="12010762" y="140651"/>
                    <a:pt x="11837287" y="140651"/>
                  </a:cubicBezTo>
                  <a:lnTo>
                    <a:pt x="576066" y="140651"/>
                  </a:lnTo>
                  <a:cubicBezTo>
                    <a:pt x="402591" y="140651"/>
                    <a:pt x="237327" y="105494"/>
                    <a:pt x="87012" y="41916"/>
                  </a:cubicBezTo>
                  <a:close/>
                </a:path>
              </a:pathLst>
            </a:custGeom>
            <a:solidFill>
              <a:srgbClr val="85989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85" name="Google Shape;185;p131"/>
            <p:cNvSpPr/>
            <p:nvPr/>
          </p:nvSpPr>
          <p:spPr>
            <a:xfrm>
              <a:off x="1320800" y="7666147"/>
              <a:ext cx="10669666" cy="102001"/>
            </a:xfrm>
            <a:prstGeom prst="roundRect">
              <a:avLst>
                <a:gd name="adj" fmla="val 16667"/>
              </a:avLst>
            </a:prstGeom>
            <a:solidFill>
              <a:srgbClr val="85989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86" name="Google Shape;186;p131"/>
            <p:cNvSpPr/>
            <p:nvPr/>
          </p:nvSpPr>
          <p:spPr>
            <a:xfrm>
              <a:off x="5830616" y="7666148"/>
              <a:ext cx="1650037" cy="71543"/>
            </a:xfrm>
            <a:custGeom>
              <a:avLst/>
              <a:gdLst/>
              <a:ahLst/>
              <a:cxnLst/>
              <a:rect l="l" t="t" r="r" b="b"/>
              <a:pathLst>
                <a:path w="1919131" h="83211" extrusionOk="0">
                  <a:moveTo>
                    <a:pt x="0" y="0"/>
                  </a:moveTo>
                  <a:lnTo>
                    <a:pt x="1919131" y="0"/>
                  </a:lnTo>
                  <a:lnTo>
                    <a:pt x="1916033" y="15344"/>
                  </a:lnTo>
                  <a:cubicBezTo>
                    <a:pt x="1899164" y="55227"/>
                    <a:pt x="1859673" y="83211"/>
                    <a:pt x="1813646" y="83211"/>
                  </a:cubicBezTo>
                  <a:lnTo>
                    <a:pt x="105484" y="83211"/>
                  </a:lnTo>
                  <a:cubicBezTo>
                    <a:pt x="59458" y="83211"/>
                    <a:pt x="19967" y="55227"/>
                    <a:pt x="3098" y="153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87" name="Google Shape;187;p131"/>
            <p:cNvSpPr/>
            <p:nvPr/>
          </p:nvSpPr>
          <p:spPr>
            <a:xfrm>
              <a:off x="2654660" y="2200716"/>
              <a:ext cx="8019384" cy="5003836"/>
            </a:xfrm>
            <a:prstGeom prst="roundRect">
              <a:avLst>
                <a:gd name="adj" fmla="val 595"/>
              </a:avLst>
            </a:prstGeom>
            <a:solidFill>
              <a:srgbClr val="232C2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sp>
        <p:nvSpPr>
          <p:cNvPr id="188" name="Google Shape;188;p131"/>
          <p:cNvSpPr>
            <a:spLocks noGrp="1"/>
          </p:cNvSpPr>
          <p:nvPr>
            <p:ph type="pic" idx="2"/>
          </p:nvPr>
        </p:nvSpPr>
        <p:spPr>
          <a:xfrm>
            <a:off x="1955144" y="3131819"/>
            <a:ext cx="6699504" cy="4148965"/>
          </a:xfrm>
          <a:prstGeom prst="rect">
            <a:avLst/>
          </a:prstGeom>
          <a:solidFill>
            <a:srgbClr val="20272A"/>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500"/>
                                        <p:tgtEl>
                                          <p:spTgt spid="177"/>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188"/>
                                        </p:tgtEl>
                                        <p:attrNameLst>
                                          <p:attrName>style.visibility</p:attrName>
                                        </p:attrNameLst>
                                      </p:cBhvr>
                                      <p:to>
                                        <p:strVal val="visible"/>
                                      </p:to>
                                    </p:set>
                                    <p:anim calcmode="lin" valueType="num">
                                      <p:cBhvr additive="base">
                                        <p:cTn id="11" dur="1000"/>
                                        <p:tgtEl>
                                          <p:spTgt spid="188"/>
                                        </p:tgtEl>
                                        <p:attrNameLst>
                                          <p:attrName>ppt_y</p:attrName>
                                        </p:attrNameLst>
                                      </p:cBhvr>
                                      <p:tavLst>
                                        <p:tav tm="0">
                                          <p:val>
                                            <p:strVal val="#ppt_y-1"/>
                                          </p:val>
                                        </p:tav>
                                        <p:tav tm="100000">
                                          <p:val>
                                            <p:strVal val="#ppt_y"/>
                                          </p:val>
                                        </p:tav>
                                      </p:tavLst>
                                    </p:anim>
                                  </p:childTnLst>
                                </p:cTn>
                              </p:par>
                              <p:par>
                                <p:cTn id="12" presetID="10" presetClass="entr" presetSubtype="0" fill="hold" nodeType="withEffect">
                                  <p:stCondLst>
                                    <p:cond delay="0"/>
                                  </p:stCondLst>
                                  <p:childTnLst>
                                    <p:set>
                                      <p:cBhvr>
                                        <p:cTn id="13" dur="1" fill="hold">
                                          <p:stCondLst>
                                            <p:cond delay="0"/>
                                          </p:stCondLst>
                                        </p:cTn>
                                        <p:tgtEl>
                                          <p:spTgt spid="188"/>
                                        </p:tgtEl>
                                        <p:attrNameLst>
                                          <p:attrName>style.visibility</p:attrName>
                                        </p:attrNameLst>
                                      </p:cBhvr>
                                      <p:to>
                                        <p:strVal val="visible"/>
                                      </p:to>
                                    </p:set>
                                    <p:animEffect transition="in" filter="fade">
                                      <p:cBhvr>
                                        <p:cTn id="14" dur="1000"/>
                                        <p:tgtEl>
                                          <p:spTgt spid="188"/>
                                        </p:tgtEl>
                                      </p:cBhvr>
                                    </p:animEffect>
                                  </p:childTnLst>
                                </p:cTn>
                              </p:par>
                              <p:par>
                                <p:cTn id="15" presetID="2" presetClass="entr" presetSubtype="1" fill="hold" nodeType="withEffect">
                                  <p:stCondLst>
                                    <p:cond delay="0"/>
                                  </p:stCondLst>
                                  <p:childTnLst>
                                    <p:set>
                                      <p:cBhvr>
                                        <p:cTn id="16" dur="1" fill="hold">
                                          <p:stCondLst>
                                            <p:cond delay="0"/>
                                          </p:stCondLst>
                                        </p:cTn>
                                        <p:tgtEl>
                                          <p:spTgt spid="182"/>
                                        </p:tgtEl>
                                        <p:attrNameLst>
                                          <p:attrName>style.visibility</p:attrName>
                                        </p:attrNameLst>
                                      </p:cBhvr>
                                      <p:to>
                                        <p:strVal val="visible"/>
                                      </p:to>
                                    </p:set>
                                    <p:anim calcmode="lin" valueType="num">
                                      <p:cBhvr additive="base">
                                        <p:cTn id="17" dur="1000"/>
                                        <p:tgtEl>
                                          <p:spTgt spid="182"/>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182"/>
                                        </p:tgtEl>
                                        <p:attrNameLst>
                                          <p:attrName>style.visibility</p:attrName>
                                        </p:attrNameLst>
                                      </p:cBhvr>
                                      <p:to>
                                        <p:strVal val="visible"/>
                                      </p:to>
                                    </p:set>
                                    <p:animEffect transition="in" filter="fade">
                                      <p:cBhvr>
                                        <p:cTn id="20" dur="1000"/>
                                        <p:tgtEl>
                                          <p:spTgt spid="182"/>
                                        </p:tgtEl>
                                      </p:cBhvr>
                                    </p:animEffect>
                                  </p:childTnLst>
                                </p:cTn>
                              </p:par>
                            </p:childTnLst>
                          </p:cTn>
                        </p:par>
                        <p:par>
                          <p:cTn id="21" fill="hold">
                            <p:stCondLst>
                              <p:cond delay="1500"/>
                            </p:stCondLst>
                            <p:childTnLst>
                              <p:par>
                                <p:cTn id="22" presetID="2" presetClass="entr" presetSubtype="2" fill="hold" nodeType="afterEffect">
                                  <p:stCondLst>
                                    <p:cond delay="250"/>
                                  </p:stCondLst>
                                  <p:childTnLst>
                                    <p:set>
                                      <p:cBhvr>
                                        <p:cTn id="23" dur="1" fill="hold">
                                          <p:stCondLst>
                                            <p:cond delay="0"/>
                                          </p:stCondLst>
                                        </p:cTn>
                                        <p:tgtEl>
                                          <p:spTgt spid="180"/>
                                        </p:tgtEl>
                                        <p:attrNameLst>
                                          <p:attrName>style.visibility</p:attrName>
                                        </p:attrNameLst>
                                      </p:cBhvr>
                                      <p:to>
                                        <p:strVal val="visible"/>
                                      </p:to>
                                    </p:set>
                                    <p:anim calcmode="lin" valueType="num">
                                      <p:cBhvr additive="base">
                                        <p:cTn id="24" dur="750"/>
                                        <p:tgtEl>
                                          <p:spTgt spid="180"/>
                                        </p:tgtEl>
                                        <p:attrNameLst>
                                          <p:attrName>ppt_x</p:attrName>
                                        </p:attrNameLst>
                                      </p:cBhvr>
                                      <p:tavLst>
                                        <p:tav tm="0">
                                          <p:val>
                                            <p:strVal val="#ppt_x+1"/>
                                          </p:val>
                                        </p:tav>
                                        <p:tav tm="100000">
                                          <p:val>
                                            <p:strVal val="#ppt_x"/>
                                          </p:val>
                                        </p:tav>
                                      </p:tavLst>
                                    </p:anim>
                                  </p:childTnLst>
                                </p:cTn>
                              </p:par>
                            </p:childTnLst>
                          </p:cTn>
                        </p:par>
                        <p:par>
                          <p:cTn id="25" fill="hold">
                            <p:stCondLst>
                              <p:cond delay="2250"/>
                            </p:stCondLst>
                            <p:childTnLst>
                              <p:par>
                                <p:cTn id="26" presetID="10" presetClass="entr" presetSubtype="0" fill="hold" nodeType="afterEffect">
                                  <p:stCondLst>
                                    <p:cond delay="0"/>
                                  </p:stCondLst>
                                  <p:childTnLst>
                                    <p:set>
                                      <p:cBhvr>
                                        <p:cTn id="27" dur="1" fill="hold">
                                          <p:stCondLst>
                                            <p:cond delay="0"/>
                                          </p:stCondLst>
                                        </p:cTn>
                                        <p:tgtEl>
                                          <p:spTgt spid="181">
                                            <p:txEl>
                                              <p:pRg st="0" end="0"/>
                                            </p:txEl>
                                          </p:spTgt>
                                        </p:tgtEl>
                                        <p:attrNameLst>
                                          <p:attrName>style.visibility</p:attrName>
                                        </p:attrNameLst>
                                      </p:cBhvr>
                                      <p:to>
                                        <p:strVal val="visible"/>
                                      </p:to>
                                    </p:set>
                                    <p:animEffect transition="in" filter="fade">
                                      <p:cBhvr>
                                        <p:cTn id="28" dur="500"/>
                                        <p:tgtEl>
                                          <p:spTgt spid="181">
                                            <p:txEl>
                                              <p:pRg st="0" end="0"/>
                                            </p:txEl>
                                          </p:spTgt>
                                        </p:tgtEl>
                                      </p:cBhvr>
                                    </p:animEffect>
                                  </p:childTnLst>
                                </p:cTn>
                              </p:par>
                            </p:childTnLst>
                          </p:cTn>
                        </p:par>
                        <p:par>
                          <p:cTn id="29" fill="hold">
                            <p:stCondLst>
                              <p:cond delay="2750"/>
                            </p:stCondLst>
                            <p:childTnLst>
                              <p:par>
                                <p:cTn id="30" presetID="10" presetClass="entr" presetSubtype="0" fill="hold" nodeType="afterEffect">
                                  <p:stCondLst>
                                    <p:cond delay="0"/>
                                  </p:stCondLst>
                                  <p:childTnLst>
                                    <p:set>
                                      <p:cBhvr>
                                        <p:cTn id="31" dur="1" fill="hold">
                                          <p:stCondLst>
                                            <p:cond delay="0"/>
                                          </p:stCondLst>
                                        </p:cTn>
                                        <p:tgtEl>
                                          <p:spTgt spid="181">
                                            <p:txEl>
                                              <p:pRg st="1" end="1"/>
                                            </p:txEl>
                                          </p:spTgt>
                                        </p:tgtEl>
                                        <p:attrNameLst>
                                          <p:attrName>style.visibility</p:attrName>
                                        </p:attrNameLst>
                                      </p:cBhvr>
                                      <p:to>
                                        <p:strVal val="visible"/>
                                      </p:to>
                                    </p:set>
                                    <p:animEffect transition="in" filter="fade">
                                      <p:cBhvr>
                                        <p:cTn id="32" dur="500"/>
                                        <p:tgtEl>
                                          <p:spTgt spid="181">
                                            <p:txEl>
                                              <p:pRg st="1" end="1"/>
                                            </p:txEl>
                                          </p:spTgt>
                                        </p:tgtEl>
                                      </p:cBhvr>
                                    </p:animEffect>
                                  </p:childTnLst>
                                </p:cTn>
                              </p:par>
                            </p:childTnLst>
                          </p:cTn>
                        </p:par>
                        <p:par>
                          <p:cTn id="33" fill="hold">
                            <p:stCondLst>
                              <p:cond delay="3250"/>
                            </p:stCondLst>
                            <p:childTnLst>
                              <p:par>
                                <p:cTn id="34" presetID="10" presetClass="entr" presetSubtype="0" fill="hold" nodeType="afterEffect">
                                  <p:stCondLst>
                                    <p:cond delay="0"/>
                                  </p:stCondLst>
                                  <p:childTnLst>
                                    <p:set>
                                      <p:cBhvr>
                                        <p:cTn id="35" dur="1" fill="hold">
                                          <p:stCondLst>
                                            <p:cond delay="0"/>
                                          </p:stCondLst>
                                        </p:cTn>
                                        <p:tgtEl>
                                          <p:spTgt spid="181">
                                            <p:txEl>
                                              <p:pRg st="2" end="2"/>
                                            </p:txEl>
                                          </p:spTgt>
                                        </p:tgtEl>
                                        <p:attrNameLst>
                                          <p:attrName>style.visibility</p:attrName>
                                        </p:attrNameLst>
                                      </p:cBhvr>
                                      <p:to>
                                        <p:strVal val="visible"/>
                                      </p:to>
                                    </p:set>
                                    <p:animEffect transition="in" filter="fade">
                                      <p:cBhvr>
                                        <p:cTn id="36" dur="500"/>
                                        <p:tgtEl>
                                          <p:spTgt spid="181">
                                            <p:txEl>
                                              <p:pRg st="2" end="2"/>
                                            </p:txEl>
                                          </p:spTgt>
                                        </p:tgtEl>
                                      </p:cBhvr>
                                    </p:animEffect>
                                  </p:childTnLst>
                                </p:cTn>
                              </p:par>
                            </p:childTnLst>
                          </p:cTn>
                        </p:par>
                        <p:par>
                          <p:cTn id="37" fill="hold">
                            <p:stCondLst>
                              <p:cond delay="3750"/>
                            </p:stCondLst>
                            <p:childTnLst>
                              <p:par>
                                <p:cTn id="38" presetID="10" presetClass="entr" presetSubtype="0" fill="hold" nodeType="afterEffect">
                                  <p:stCondLst>
                                    <p:cond delay="0"/>
                                  </p:stCondLst>
                                  <p:childTnLst>
                                    <p:set>
                                      <p:cBhvr>
                                        <p:cTn id="39" dur="1" fill="hold">
                                          <p:stCondLst>
                                            <p:cond delay="0"/>
                                          </p:stCondLst>
                                        </p:cTn>
                                        <p:tgtEl>
                                          <p:spTgt spid="181">
                                            <p:txEl>
                                              <p:pRg st="3" end="3"/>
                                            </p:txEl>
                                          </p:spTgt>
                                        </p:tgtEl>
                                        <p:attrNameLst>
                                          <p:attrName>style.visibility</p:attrName>
                                        </p:attrNameLst>
                                      </p:cBhvr>
                                      <p:to>
                                        <p:strVal val="visible"/>
                                      </p:to>
                                    </p:set>
                                    <p:animEffect transition="in" filter="fade">
                                      <p:cBhvr>
                                        <p:cTn id="40" dur="500"/>
                                        <p:tgtEl>
                                          <p:spTgt spid="181">
                                            <p:txEl>
                                              <p:pRg st="3" end="3"/>
                                            </p:txEl>
                                          </p:spTgt>
                                        </p:tgtEl>
                                      </p:cBhvr>
                                    </p:animEffect>
                                  </p:childTnLst>
                                </p:cTn>
                              </p:par>
                            </p:childTnLst>
                          </p:cTn>
                        </p:par>
                        <p:par>
                          <p:cTn id="41" fill="hold">
                            <p:stCondLst>
                              <p:cond delay="4250"/>
                            </p:stCondLst>
                            <p:childTnLst>
                              <p:par>
                                <p:cTn id="42" presetID="10" presetClass="entr" presetSubtype="0" fill="hold" nodeType="afterEffect">
                                  <p:stCondLst>
                                    <p:cond delay="0"/>
                                  </p:stCondLst>
                                  <p:childTnLst>
                                    <p:set>
                                      <p:cBhvr>
                                        <p:cTn id="43" dur="1" fill="hold">
                                          <p:stCondLst>
                                            <p:cond delay="0"/>
                                          </p:stCondLst>
                                        </p:cTn>
                                        <p:tgtEl>
                                          <p:spTgt spid="181">
                                            <p:txEl>
                                              <p:pRg st="4" end="4"/>
                                            </p:txEl>
                                          </p:spTgt>
                                        </p:tgtEl>
                                        <p:attrNameLst>
                                          <p:attrName>style.visibility</p:attrName>
                                        </p:attrNameLst>
                                      </p:cBhvr>
                                      <p:to>
                                        <p:strVal val="visible"/>
                                      </p:to>
                                    </p:set>
                                    <p:animEffect transition="in" filter="fade">
                                      <p:cBhvr>
                                        <p:cTn id="44" dur="500"/>
                                        <p:tgtEl>
                                          <p:spTgt spid="181">
                                            <p:txEl>
                                              <p:pRg st="4" end="4"/>
                                            </p:txEl>
                                          </p:spTgt>
                                        </p:tgtEl>
                                      </p:cBhvr>
                                    </p:animEffect>
                                  </p:childTnLst>
                                </p:cTn>
                              </p:par>
                            </p:childTnLst>
                          </p:cTn>
                        </p:par>
                        <p:par>
                          <p:cTn id="45" fill="hold">
                            <p:stCondLst>
                              <p:cond delay="4750"/>
                            </p:stCondLst>
                            <p:childTnLst>
                              <p:par>
                                <p:cTn id="46" presetID="10" presetClass="entr" presetSubtype="0" fill="hold" nodeType="afterEffect">
                                  <p:stCondLst>
                                    <p:cond delay="0"/>
                                  </p:stCondLst>
                                  <p:childTnLst>
                                    <p:set>
                                      <p:cBhvr>
                                        <p:cTn id="47" dur="1" fill="hold">
                                          <p:stCondLst>
                                            <p:cond delay="0"/>
                                          </p:stCondLst>
                                        </p:cTn>
                                        <p:tgtEl>
                                          <p:spTgt spid="181">
                                            <p:txEl>
                                              <p:pRg st="5" end="5"/>
                                            </p:txEl>
                                          </p:spTgt>
                                        </p:tgtEl>
                                        <p:attrNameLst>
                                          <p:attrName>style.visibility</p:attrName>
                                        </p:attrNameLst>
                                      </p:cBhvr>
                                      <p:to>
                                        <p:strVal val="visible"/>
                                      </p:to>
                                    </p:set>
                                    <p:animEffect transition="in" filter="fade">
                                      <p:cBhvr>
                                        <p:cTn id="48" dur="500"/>
                                        <p:tgtEl>
                                          <p:spTgt spid="181">
                                            <p:txEl>
                                              <p:pRg st="5" end="5"/>
                                            </p:txEl>
                                          </p:spTgt>
                                        </p:tgtEl>
                                      </p:cBhvr>
                                    </p:animEffect>
                                  </p:childTnLst>
                                </p:cTn>
                              </p:par>
                            </p:childTnLst>
                          </p:cTn>
                        </p:par>
                        <p:par>
                          <p:cTn id="49" fill="hold">
                            <p:stCondLst>
                              <p:cond delay="5250"/>
                            </p:stCondLst>
                            <p:childTnLst>
                              <p:par>
                                <p:cTn id="50" presetID="10" presetClass="entr" presetSubtype="0" fill="hold" nodeType="afterEffect">
                                  <p:stCondLst>
                                    <p:cond delay="0"/>
                                  </p:stCondLst>
                                  <p:childTnLst>
                                    <p:set>
                                      <p:cBhvr>
                                        <p:cTn id="51" dur="1" fill="hold">
                                          <p:stCondLst>
                                            <p:cond delay="0"/>
                                          </p:stCondLst>
                                        </p:cTn>
                                        <p:tgtEl>
                                          <p:spTgt spid="181">
                                            <p:txEl>
                                              <p:pRg st="6" end="6"/>
                                            </p:txEl>
                                          </p:spTgt>
                                        </p:tgtEl>
                                        <p:attrNameLst>
                                          <p:attrName>style.visibility</p:attrName>
                                        </p:attrNameLst>
                                      </p:cBhvr>
                                      <p:to>
                                        <p:strVal val="visible"/>
                                      </p:to>
                                    </p:set>
                                    <p:animEffect transition="in" filter="fade">
                                      <p:cBhvr>
                                        <p:cTn id="52" dur="500"/>
                                        <p:tgtEl>
                                          <p:spTgt spid="181">
                                            <p:txEl>
                                              <p:pRg st="6" end="6"/>
                                            </p:txEl>
                                          </p:spTgt>
                                        </p:tgtEl>
                                      </p:cBhvr>
                                    </p:animEffect>
                                  </p:childTnLst>
                                </p:cTn>
                              </p:par>
                            </p:childTnLst>
                          </p:cTn>
                        </p:par>
                        <p:par>
                          <p:cTn id="53" fill="hold">
                            <p:stCondLst>
                              <p:cond delay="5750"/>
                            </p:stCondLst>
                            <p:childTnLst>
                              <p:par>
                                <p:cTn id="54" presetID="10" presetClass="entr" presetSubtype="0" fill="hold" nodeType="afterEffect">
                                  <p:stCondLst>
                                    <p:cond delay="0"/>
                                  </p:stCondLst>
                                  <p:childTnLst>
                                    <p:set>
                                      <p:cBhvr>
                                        <p:cTn id="55" dur="1" fill="hold">
                                          <p:stCondLst>
                                            <p:cond delay="0"/>
                                          </p:stCondLst>
                                        </p:cTn>
                                        <p:tgtEl>
                                          <p:spTgt spid="181">
                                            <p:txEl>
                                              <p:pRg st="7" end="7"/>
                                            </p:txEl>
                                          </p:spTgt>
                                        </p:tgtEl>
                                        <p:attrNameLst>
                                          <p:attrName>style.visibility</p:attrName>
                                        </p:attrNameLst>
                                      </p:cBhvr>
                                      <p:to>
                                        <p:strVal val="visible"/>
                                      </p:to>
                                    </p:set>
                                    <p:animEffect transition="in" filter="fade">
                                      <p:cBhvr>
                                        <p:cTn id="56" dur="500"/>
                                        <p:tgtEl>
                                          <p:spTgt spid="181">
                                            <p:txEl>
                                              <p:pRg st="7" end="7"/>
                                            </p:txEl>
                                          </p:spTgt>
                                        </p:tgtEl>
                                      </p:cBhvr>
                                    </p:animEffect>
                                  </p:childTnLst>
                                </p:cTn>
                              </p:par>
                            </p:childTnLst>
                          </p:cTn>
                        </p:par>
                        <p:par>
                          <p:cTn id="57" fill="hold">
                            <p:stCondLst>
                              <p:cond delay="6250"/>
                            </p:stCondLst>
                            <p:childTnLst>
                              <p:par>
                                <p:cTn id="58" presetID="10" presetClass="entr" presetSubtype="0" fill="hold" nodeType="afterEffect">
                                  <p:stCondLst>
                                    <p:cond delay="0"/>
                                  </p:stCondLst>
                                  <p:childTnLst>
                                    <p:set>
                                      <p:cBhvr>
                                        <p:cTn id="59" dur="1" fill="hold">
                                          <p:stCondLst>
                                            <p:cond delay="0"/>
                                          </p:stCondLst>
                                        </p:cTn>
                                        <p:tgtEl>
                                          <p:spTgt spid="181">
                                            <p:txEl>
                                              <p:pRg st="8" end="8"/>
                                            </p:txEl>
                                          </p:spTgt>
                                        </p:tgtEl>
                                        <p:attrNameLst>
                                          <p:attrName>style.visibility</p:attrName>
                                        </p:attrNameLst>
                                      </p:cBhvr>
                                      <p:to>
                                        <p:strVal val="visible"/>
                                      </p:to>
                                    </p:set>
                                    <p:animEffect transition="in" filter="fade">
                                      <p:cBhvr>
                                        <p:cTn id="60" dur="500"/>
                                        <p:tgtEl>
                                          <p:spTgt spid="18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Desktop">
  <p:cSld name="Desktop">
    <p:spTree>
      <p:nvGrpSpPr>
        <p:cNvPr id="1" name="Shape 189"/>
        <p:cNvGrpSpPr/>
        <p:nvPr/>
      </p:nvGrpSpPr>
      <p:grpSpPr>
        <a:xfrm>
          <a:off x="0" y="0"/>
          <a:ext cx="0" cy="0"/>
          <a:chOff x="0" y="0"/>
          <a:chExt cx="0" cy="0"/>
        </a:xfrm>
      </p:grpSpPr>
      <p:sp>
        <p:nvSpPr>
          <p:cNvPr id="190" name="Google Shape;190;p134"/>
          <p:cNvSpPr/>
          <p:nvPr/>
        </p:nvSpPr>
        <p:spPr>
          <a:xfrm>
            <a:off x="0" y="0"/>
            <a:ext cx="9144000" cy="1028541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91" name="Google Shape;191;p134"/>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2" name="Google Shape;192;p134"/>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grpSp>
        <p:nvGrpSpPr>
          <p:cNvPr id="193" name="Google Shape;193;p134"/>
          <p:cNvGrpSpPr/>
          <p:nvPr/>
        </p:nvGrpSpPr>
        <p:grpSpPr>
          <a:xfrm>
            <a:off x="1356476" y="1500650"/>
            <a:ext cx="8973229" cy="7284111"/>
            <a:chOff x="2198478" y="1402730"/>
            <a:chExt cx="8912404" cy="7234736"/>
          </a:xfrm>
        </p:grpSpPr>
        <p:grpSp>
          <p:nvGrpSpPr>
            <p:cNvPr id="194" name="Google Shape;194;p134"/>
            <p:cNvGrpSpPr/>
            <p:nvPr/>
          </p:nvGrpSpPr>
          <p:grpSpPr>
            <a:xfrm>
              <a:off x="5152347" y="7666807"/>
              <a:ext cx="3002317" cy="970659"/>
              <a:chOff x="5152347" y="7666807"/>
              <a:chExt cx="3002317" cy="970659"/>
            </a:xfrm>
          </p:grpSpPr>
          <p:sp>
            <p:nvSpPr>
              <p:cNvPr id="195" name="Google Shape;195;p134"/>
              <p:cNvSpPr/>
              <p:nvPr/>
            </p:nvSpPr>
            <p:spPr>
              <a:xfrm>
                <a:off x="5152347" y="7666807"/>
                <a:ext cx="3002317" cy="970659"/>
              </a:xfrm>
              <a:custGeom>
                <a:avLst/>
                <a:gdLst/>
                <a:ahLst/>
                <a:cxnLst/>
                <a:rect l="l" t="t" r="r" b="b"/>
                <a:pathLst>
                  <a:path w="3002317" h="970659" extrusionOk="0">
                    <a:moveTo>
                      <a:pt x="566240" y="0"/>
                    </a:moveTo>
                    <a:lnTo>
                      <a:pt x="2432360" y="0"/>
                    </a:lnTo>
                    <a:lnTo>
                      <a:pt x="2444712" y="153415"/>
                    </a:lnTo>
                    <a:cubicBezTo>
                      <a:pt x="2455725" y="340027"/>
                      <a:pt x="2464059" y="517933"/>
                      <a:pt x="2558119" y="661012"/>
                    </a:cubicBezTo>
                    <a:cubicBezTo>
                      <a:pt x="2648607" y="770549"/>
                      <a:pt x="2858156" y="775312"/>
                      <a:pt x="2962931" y="837224"/>
                    </a:cubicBezTo>
                    <a:lnTo>
                      <a:pt x="2956436" y="837224"/>
                    </a:lnTo>
                    <a:lnTo>
                      <a:pt x="2960140" y="837972"/>
                    </a:lnTo>
                    <a:cubicBezTo>
                      <a:pt x="2984926" y="848455"/>
                      <a:pt x="3002317" y="872998"/>
                      <a:pt x="3002317" y="901602"/>
                    </a:cubicBezTo>
                    <a:lnTo>
                      <a:pt x="3002316" y="901602"/>
                    </a:lnTo>
                    <a:cubicBezTo>
                      <a:pt x="3002316" y="939741"/>
                      <a:pt x="2971398" y="970659"/>
                      <a:pt x="2933259" y="970659"/>
                    </a:cubicBezTo>
                    <a:lnTo>
                      <a:pt x="69057" y="970658"/>
                    </a:lnTo>
                    <a:cubicBezTo>
                      <a:pt x="49987" y="970658"/>
                      <a:pt x="32723" y="962928"/>
                      <a:pt x="20226" y="950432"/>
                    </a:cubicBezTo>
                    <a:lnTo>
                      <a:pt x="0" y="901601"/>
                    </a:lnTo>
                    <a:lnTo>
                      <a:pt x="20226" y="852771"/>
                    </a:lnTo>
                    <a:lnTo>
                      <a:pt x="36097" y="842071"/>
                    </a:lnTo>
                    <a:lnTo>
                      <a:pt x="35278" y="842071"/>
                    </a:lnTo>
                    <a:lnTo>
                      <a:pt x="37319" y="841247"/>
                    </a:lnTo>
                    <a:lnTo>
                      <a:pt x="42177" y="837972"/>
                    </a:lnTo>
                    <a:lnTo>
                      <a:pt x="48684" y="836658"/>
                    </a:lnTo>
                    <a:lnTo>
                      <a:pt x="130007" y="803822"/>
                    </a:lnTo>
                    <a:cubicBezTo>
                      <a:pt x="237386" y="771229"/>
                      <a:pt x="372224" y="748012"/>
                      <a:pt x="440090" y="665859"/>
                    </a:cubicBezTo>
                    <a:cubicBezTo>
                      <a:pt x="534150" y="522780"/>
                      <a:pt x="542484" y="344874"/>
                      <a:pt x="553498" y="158262"/>
                    </a:cubicBezTo>
                    <a:close/>
                  </a:path>
                </a:pathLst>
              </a:cu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96" name="Google Shape;196;p134"/>
              <p:cNvSpPr/>
              <p:nvPr/>
            </p:nvSpPr>
            <p:spPr>
              <a:xfrm>
                <a:off x="5713861" y="7666807"/>
                <a:ext cx="1879289" cy="81781"/>
              </a:xfrm>
              <a:custGeom>
                <a:avLst/>
                <a:gdLst/>
                <a:ahLst/>
                <a:cxnLst/>
                <a:rect l="l" t="t" r="r" b="b"/>
                <a:pathLst>
                  <a:path w="1879289" h="81781" extrusionOk="0">
                    <a:moveTo>
                      <a:pt x="6584" y="0"/>
                    </a:moveTo>
                    <a:lnTo>
                      <a:pt x="1872704" y="0"/>
                    </a:lnTo>
                    <a:lnTo>
                      <a:pt x="1879289" y="81781"/>
                    </a:lnTo>
                    <a:lnTo>
                      <a:pt x="0" y="81781"/>
                    </a:lnTo>
                    <a:close/>
                  </a:path>
                </a:pathLst>
              </a:custGeom>
              <a:solidFill>
                <a:srgbClr val="95A6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sp>
          <p:nvSpPr>
            <p:cNvPr id="197" name="Google Shape;197;p134"/>
            <p:cNvSpPr/>
            <p:nvPr/>
          </p:nvSpPr>
          <p:spPr>
            <a:xfrm>
              <a:off x="2200826" y="1402814"/>
              <a:ext cx="8910056" cy="6264077"/>
            </a:xfrm>
            <a:prstGeom prst="roundRect">
              <a:avLst>
                <a:gd name="adj" fmla="val 4479"/>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198" name="Google Shape;198;p134"/>
            <p:cNvSpPr/>
            <p:nvPr/>
          </p:nvSpPr>
          <p:spPr>
            <a:xfrm>
              <a:off x="2520212" y="1784336"/>
              <a:ext cx="8271284" cy="4652597"/>
            </a:xfrm>
            <a:prstGeom prst="roundRect">
              <a:avLst>
                <a:gd name="adj" fmla="val 595"/>
              </a:avLst>
            </a:prstGeom>
            <a:solidFill>
              <a:srgbClr val="232C2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nvGrpSpPr>
            <p:cNvPr id="199" name="Google Shape;199;p134"/>
            <p:cNvGrpSpPr/>
            <p:nvPr/>
          </p:nvGrpSpPr>
          <p:grpSpPr>
            <a:xfrm>
              <a:off x="2198478" y="1402730"/>
              <a:ext cx="8910056" cy="6264077"/>
              <a:chOff x="2198478" y="1402730"/>
              <a:chExt cx="8910056" cy="6264077"/>
            </a:xfrm>
          </p:grpSpPr>
          <p:sp>
            <p:nvSpPr>
              <p:cNvPr id="200" name="Google Shape;200;p134"/>
              <p:cNvSpPr/>
              <p:nvPr/>
            </p:nvSpPr>
            <p:spPr>
              <a:xfrm>
                <a:off x="2198478" y="6797053"/>
                <a:ext cx="8910056" cy="869754"/>
              </a:xfrm>
              <a:custGeom>
                <a:avLst/>
                <a:gdLst/>
                <a:ahLst/>
                <a:cxnLst/>
                <a:rect l="l" t="t" r="r" b="b"/>
                <a:pathLst>
                  <a:path w="8910056" h="869754" extrusionOk="0">
                    <a:moveTo>
                      <a:pt x="0" y="0"/>
                    </a:moveTo>
                    <a:lnTo>
                      <a:pt x="8910056" y="0"/>
                    </a:lnTo>
                    <a:lnTo>
                      <a:pt x="8910056" y="589186"/>
                    </a:lnTo>
                    <a:cubicBezTo>
                      <a:pt x="8910056" y="744139"/>
                      <a:pt x="8784441" y="869754"/>
                      <a:pt x="8629488" y="869754"/>
                    </a:cubicBezTo>
                    <a:lnTo>
                      <a:pt x="280568" y="869754"/>
                    </a:lnTo>
                    <a:cubicBezTo>
                      <a:pt x="125615" y="869754"/>
                      <a:pt x="0" y="744139"/>
                      <a:pt x="0" y="589186"/>
                    </a:cubicBezTo>
                    <a:close/>
                  </a:path>
                </a:pathLst>
              </a:custGeom>
              <a:solidFill>
                <a:srgbClr val="ADBAB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01" name="Google Shape;201;p134"/>
              <p:cNvSpPr/>
              <p:nvPr/>
            </p:nvSpPr>
            <p:spPr>
              <a:xfrm>
                <a:off x="2198478" y="1402730"/>
                <a:ext cx="8910056" cy="6264077"/>
              </a:xfrm>
              <a:prstGeom prst="roundRect">
                <a:avLst>
                  <a:gd name="adj" fmla="val 4479"/>
                </a:avLst>
              </a:prstGeom>
              <a:noFill/>
              <a:ln w="28575"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grpSp>
      <p:sp>
        <p:nvSpPr>
          <p:cNvPr id="202" name="Google Shape;202;p134"/>
          <p:cNvSpPr txBox="1">
            <a:spLocks noGrp="1"/>
          </p:cNvSpPr>
          <p:nvPr>
            <p:ph type="title"/>
          </p:nvPr>
        </p:nvSpPr>
        <p:spPr>
          <a:xfrm>
            <a:off x="10833351" y="2772230"/>
            <a:ext cx="6452533" cy="4107596"/>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203" name="Google Shape;203;p134"/>
          <p:cNvCxnSpPr/>
          <p:nvPr/>
        </p:nvCxnSpPr>
        <p:spPr>
          <a:xfrm>
            <a:off x="10904136" y="6886874"/>
            <a:ext cx="2482850" cy="0"/>
          </a:xfrm>
          <a:prstGeom prst="straightConnector1">
            <a:avLst/>
          </a:prstGeom>
          <a:noFill/>
          <a:ln w="12700" cap="flat" cmpd="sng">
            <a:solidFill>
              <a:schemeClr val="dk2"/>
            </a:solidFill>
            <a:prstDash val="solid"/>
            <a:miter lim="800000"/>
            <a:headEnd type="none" w="sm" len="sm"/>
            <a:tailEnd type="none" w="sm" len="sm"/>
          </a:ln>
        </p:spPr>
      </p:cxnSp>
      <p:sp>
        <p:nvSpPr>
          <p:cNvPr id="204" name="Google Shape;204;p134"/>
          <p:cNvSpPr txBox="1">
            <a:spLocks noGrp="1"/>
          </p:cNvSpPr>
          <p:nvPr>
            <p:ph type="body" idx="1"/>
          </p:nvPr>
        </p:nvSpPr>
        <p:spPr>
          <a:xfrm>
            <a:off x="10833351" y="7070619"/>
            <a:ext cx="6452533" cy="213143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05" name="Google Shape;205;p134"/>
          <p:cNvSpPr>
            <a:spLocks noGrp="1"/>
          </p:cNvSpPr>
          <p:nvPr>
            <p:ph type="pic" idx="2"/>
          </p:nvPr>
        </p:nvSpPr>
        <p:spPr>
          <a:xfrm>
            <a:off x="1709698" y="1930516"/>
            <a:ext cx="8266784" cy="4594109"/>
          </a:xfrm>
          <a:prstGeom prst="rect">
            <a:avLst/>
          </a:prstGeom>
          <a:solidFill>
            <a:srgbClr val="20272A"/>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0"/>
                                        </p:tgtEl>
                                        <p:attrNameLst>
                                          <p:attrName>style.visibility</p:attrName>
                                        </p:attrNameLst>
                                      </p:cBhvr>
                                      <p:to>
                                        <p:strVal val="visible"/>
                                      </p:to>
                                    </p:set>
                                    <p:animEffect transition="in" filter="fade">
                                      <p:cBhvr>
                                        <p:cTn id="7" dur="500"/>
                                        <p:tgtEl>
                                          <p:spTgt spid="190"/>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205"/>
                                        </p:tgtEl>
                                        <p:attrNameLst>
                                          <p:attrName>style.visibility</p:attrName>
                                        </p:attrNameLst>
                                      </p:cBhvr>
                                      <p:to>
                                        <p:strVal val="visible"/>
                                      </p:to>
                                    </p:set>
                                    <p:anim calcmode="lin" valueType="num">
                                      <p:cBhvr additive="base">
                                        <p:cTn id="11" dur="1000"/>
                                        <p:tgtEl>
                                          <p:spTgt spid="205"/>
                                        </p:tgtEl>
                                        <p:attrNameLst>
                                          <p:attrName>ppt_y</p:attrName>
                                        </p:attrNameLst>
                                      </p:cBhvr>
                                      <p:tavLst>
                                        <p:tav tm="0">
                                          <p:val>
                                            <p:strVal val="#ppt_y-1"/>
                                          </p:val>
                                        </p:tav>
                                        <p:tav tm="100000">
                                          <p:val>
                                            <p:strVal val="#ppt_y"/>
                                          </p:val>
                                        </p:tav>
                                      </p:tavLst>
                                    </p:anim>
                                  </p:childTnLst>
                                </p:cTn>
                              </p:par>
                              <p:par>
                                <p:cTn id="12" presetID="10" presetClass="entr" presetSubtype="0" fill="hold" nodeType="withEffect">
                                  <p:stCondLst>
                                    <p:cond delay="0"/>
                                  </p:stCondLst>
                                  <p:childTnLst>
                                    <p:set>
                                      <p:cBhvr>
                                        <p:cTn id="13" dur="1" fill="hold">
                                          <p:stCondLst>
                                            <p:cond delay="0"/>
                                          </p:stCondLst>
                                        </p:cTn>
                                        <p:tgtEl>
                                          <p:spTgt spid="205"/>
                                        </p:tgtEl>
                                        <p:attrNameLst>
                                          <p:attrName>style.visibility</p:attrName>
                                        </p:attrNameLst>
                                      </p:cBhvr>
                                      <p:to>
                                        <p:strVal val="visible"/>
                                      </p:to>
                                    </p:set>
                                    <p:animEffect transition="in" filter="fade">
                                      <p:cBhvr>
                                        <p:cTn id="14" dur="1000"/>
                                        <p:tgtEl>
                                          <p:spTgt spid="205"/>
                                        </p:tgtEl>
                                      </p:cBhvr>
                                    </p:animEffect>
                                  </p:childTnLst>
                                </p:cTn>
                              </p:par>
                              <p:par>
                                <p:cTn id="15" presetID="2" presetClass="entr" presetSubtype="1" fill="hold" nodeType="withEffect">
                                  <p:stCondLst>
                                    <p:cond delay="0"/>
                                  </p:stCondLst>
                                  <p:childTnLst>
                                    <p:set>
                                      <p:cBhvr>
                                        <p:cTn id="16" dur="1" fill="hold">
                                          <p:stCondLst>
                                            <p:cond delay="0"/>
                                          </p:stCondLst>
                                        </p:cTn>
                                        <p:tgtEl>
                                          <p:spTgt spid="193"/>
                                        </p:tgtEl>
                                        <p:attrNameLst>
                                          <p:attrName>style.visibility</p:attrName>
                                        </p:attrNameLst>
                                      </p:cBhvr>
                                      <p:to>
                                        <p:strVal val="visible"/>
                                      </p:to>
                                    </p:set>
                                    <p:anim calcmode="lin" valueType="num">
                                      <p:cBhvr additive="base">
                                        <p:cTn id="17" dur="1000"/>
                                        <p:tgtEl>
                                          <p:spTgt spid="193"/>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193"/>
                                        </p:tgtEl>
                                        <p:attrNameLst>
                                          <p:attrName>style.visibility</p:attrName>
                                        </p:attrNameLst>
                                      </p:cBhvr>
                                      <p:to>
                                        <p:strVal val="visible"/>
                                      </p:to>
                                    </p:set>
                                    <p:animEffect transition="in" filter="fade">
                                      <p:cBhvr>
                                        <p:cTn id="20" dur="1000"/>
                                        <p:tgtEl>
                                          <p:spTgt spid="193"/>
                                        </p:tgtEl>
                                      </p:cBhvr>
                                    </p:animEffect>
                                  </p:childTnLst>
                                </p:cTn>
                              </p:par>
                            </p:childTnLst>
                          </p:cTn>
                        </p:par>
                        <p:par>
                          <p:cTn id="21" fill="hold">
                            <p:stCondLst>
                              <p:cond delay="1500"/>
                            </p:stCondLst>
                            <p:childTnLst>
                              <p:par>
                                <p:cTn id="22" presetID="2" presetClass="entr" presetSubtype="4" fill="hold" nodeType="afterEffect">
                                  <p:stCondLst>
                                    <p:cond delay="0"/>
                                  </p:stCondLst>
                                  <p:childTnLst>
                                    <p:set>
                                      <p:cBhvr>
                                        <p:cTn id="23" dur="1" fill="hold">
                                          <p:stCondLst>
                                            <p:cond delay="0"/>
                                          </p:stCondLst>
                                        </p:cTn>
                                        <p:tgtEl>
                                          <p:spTgt spid="202"/>
                                        </p:tgtEl>
                                        <p:attrNameLst>
                                          <p:attrName>style.visibility</p:attrName>
                                        </p:attrNameLst>
                                      </p:cBhvr>
                                      <p:to>
                                        <p:strVal val="visible"/>
                                      </p:to>
                                    </p:set>
                                    <p:anim calcmode="lin" valueType="num">
                                      <p:cBhvr additive="base">
                                        <p:cTn id="24" dur="750"/>
                                        <p:tgtEl>
                                          <p:spTgt spid="202"/>
                                        </p:tgtEl>
                                        <p:attrNameLst>
                                          <p:attrName>ppt_y</p:attrName>
                                        </p:attrNameLst>
                                      </p:cBhvr>
                                      <p:tavLst>
                                        <p:tav tm="0">
                                          <p:val>
                                            <p:strVal val="#ppt_y+1"/>
                                          </p:val>
                                        </p:tav>
                                        <p:tav tm="100000">
                                          <p:val>
                                            <p:strVal val="#ppt_y"/>
                                          </p:val>
                                        </p:tav>
                                      </p:tavLst>
                                    </p:anim>
                                  </p:childTnLst>
                                </p:cTn>
                              </p:par>
                            </p:childTnLst>
                          </p:cTn>
                        </p:par>
                        <p:par>
                          <p:cTn id="25" fill="hold">
                            <p:stCondLst>
                              <p:cond delay="2250"/>
                            </p:stCondLst>
                            <p:childTnLst>
                              <p:par>
                                <p:cTn id="26" presetID="2" presetClass="entr" presetSubtype="4" fill="hold" nodeType="afterEffect">
                                  <p:stCondLst>
                                    <p:cond delay="0"/>
                                  </p:stCondLst>
                                  <p:childTnLst>
                                    <p:set>
                                      <p:cBhvr>
                                        <p:cTn id="27" dur="1" fill="hold">
                                          <p:stCondLst>
                                            <p:cond delay="0"/>
                                          </p:stCondLst>
                                        </p:cTn>
                                        <p:tgtEl>
                                          <p:spTgt spid="203"/>
                                        </p:tgtEl>
                                        <p:attrNameLst>
                                          <p:attrName>style.visibility</p:attrName>
                                        </p:attrNameLst>
                                      </p:cBhvr>
                                      <p:to>
                                        <p:strVal val="visible"/>
                                      </p:to>
                                    </p:set>
                                    <p:anim calcmode="lin" valueType="num">
                                      <p:cBhvr additive="base">
                                        <p:cTn id="28" dur="750"/>
                                        <p:tgtEl>
                                          <p:spTgt spid="203"/>
                                        </p:tgtEl>
                                        <p:attrNameLst>
                                          <p:attrName>ppt_y</p:attrName>
                                        </p:attrNameLst>
                                      </p:cBhvr>
                                      <p:tavLst>
                                        <p:tav tm="0">
                                          <p:val>
                                            <p:strVal val="#ppt_y+1"/>
                                          </p:val>
                                        </p:tav>
                                        <p:tav tm="100000">
                                          <p:val>
                                            <p:strVal val="#ppt_y"/>
                                          </p:val>
                                        </p:tav>
                                      </p:tavLst>
                                    </p:anim>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204"/>
                                        </p:tgtEl>
                                        <p:attrNameLst>
                                          <p:attrName>style.visibility</p:attrName>
                                        </p:attrNameLst>
                                      </p:cBhvr>
                                      <p:to>
                                        <p:strVal val="visible"/>
                                      </p:to>
                                    </p:set>
                                    <p:animEffect transition="in" filter="fade">
                                      <p:cBhvr>
                                        <p:cTn id="32" dur="5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hone and tablet">
  <p:cSld name="Phone and tablet">
    <p:spTree>
      <p:nvGrpSpPr>
        <p:cNvPr id="1" name="Shape 206"/>
        <p:cNvGrpSpPr/>
        <p:nvPr/>
      </p:nvGrpSpPr>
      <p:grpSpPr>
        <a:xfrm>
          <a:off x="0" y="0"/>
          <a:ext cx="0" cy="0"/>
          <a:chOff x="0" y="0"/>
          <a:chExt cx="0" cy="0"/>
        </a:xfrm>
      </p:grpSpPr>
      <p:sp>
        <p:nvSpPr>
          <p:cNvPr id="207" name="Google Shape;207;p130"/>
          <p:cNvSpPr/>
          <p:nvPr/>
        </p:nvSpPr>
        <p:spPr>
          <a:xfrm>
            <a:off x="0" y="0"/>
            <a:ext cx="18288001" cy="514191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08" name="Google Shape;208;p130"/>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9" name="Google Shape;209;p130"/>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210" name="Google Shape;210;p130"/>
          <p:cNvSpPr txBox="1">
            <a:spLocks noGrp="1"/>
          </p:cNvSpPr>
          <p:nvPr>
            <p:ph type="title"/>
          </p:nvPr>
        </p:nvSpPr>
        <p:spPr>
          <a:xfrm>
            <a:off x="9985829" y="614363"/>
            <a:ext cx="7300056" cy="4249267"/>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lt2"/>
              </a:buClr>
              <a:buSzPts val="9600"/>
              <a:buFont typeface="Bebas Neue"/>
              <a:buNone/>
              <a:defRPr sz="9600">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1" name="Google Shape;211;p130"/>
          <p:cNvSpPr txBox="1">
            <a:spLocks noGrp="1"/>
          </p:cNvSpPr>
          <p:nvPr>
            <p:ph type="body" idx="1"/>
          </p:nvPr>
        </p:nvSpPr>
        <p:spPr>
          <a:xfrm>
            <a:off x="9985829" y="6037707"/>
            <a:ext cx="7300055" cy="2848793"/>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20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12" name="Google Shape;212;p130"/>
          <p:cNvSpPr txBox="1">
            <a:spLocks noGrp="1"/>
          </p:cNvSpPr>
          <p:nvPr>
            <p:ph type="body" idx="2"/>
          </p:nvPr>
        </p:nvSpPr>
        <p:spPr>
          <a:xfrm>
            <a:off x="9985829" y="5341142"/>
            <a:ext cx="7300055"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rgbClr val="85989F"/>
              </a:buClr>
              <a:buSzPts val="4400"/>
              <a:buFont typeface="Bebas Neue"/>
              <a:buNone/>
              <a:defRPr sz="4400" b="1">
                <a:solidFill>
                  <a:srgbClr val="85989F"/>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grpSp>
        <p:nvGrpSpPr>
          <p:cNvPr id="213" name="Google Shape;213;p130"/>
          <p:cNvGrpSpPr/>
          <p:nvPr/>
        </p:nvGrpSpPr>
        <p:grpSpPr>
          <a:xfrm>
            <a:off x="814574" y="3497943"/>
            <a:ext cx="2827863" cy="5845482"/>
            <a:chOff x="2469279" y="1063076"/>
            <a:chExt cx="3947198" cy="8159261"/>
          </a:xfrm>
        </p:grpSpPr>
        <p:grpSp>
          <p:nvGrpSpPr>
            <p:cNvPr id="214" name="Google Shape;214;p130"/>
            <p:cNvGrpSpPr/>
            <p:nvPr/>
          </p:nvGrpSpPr>
          <p:grpSpPr>
            <a:xfrm>
              <a:off x="2469279" y="1063076"/>
              <a:ext cx="3947198" cy="8159261"/>
              <a:chOff x="2469279" y="1063076"/>
              <a:chExt cx="3947198" cy="8159261"/>
            </a:xfrm>
          </p:grpSpPr>
          <p:grpSp>
            <p:nvGrpSpPr>
              <p:cNvPr id="215" name="Google Shape;215;p130"/>
              <p:cNvGrpSpPr/>
              <p:nvPr/>
            </p:nvGrpSpPr>
            <p:grpSpPr>
              <a:xfrm>
                <a:off x="2469279" y="2170478"/>
                <a:ext cx="128588" cy="1265952"/>
                <a:chOff x="1769191" y="2170478"/>
                <a:chExt cx="128588" cy="1265952"/>
              </a:xfrm>
            </p:grpSpPr>
            <p:sp>
              <p:nvSpPr>
                <p:cNvPr id="216" name="Google Shape;216;p130"/>
                <p:cNvSpPr/>
                <p:nvPr/>
              </p:nvSpPr>
              <p:spPr>
                <a:xfrm>
                  <a:off x="1769191" y="2170478"/>
                  <a:ext cx="128588" cy="508715"/>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17" name="Google Shape;217;p130"/>
                <p:cNvSpPr/>
                <p:nvPr/>
              </p:nvSpPr>
              <p:spPr>
                <a:xfrm>
                  <a:off x="1769191" y="2927715"/>
                  <a:ext cx="128588" cy="508715"/>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sp>
            <p:nvSpPr>
              <p:cNvPr id="218" name="Google Shape;218;p130"/>
              <p:cNvSpPr/>
              <p:nvPr/>
            </p:nvSpPr>
            <p:spPr>
              <a:xfrm>
                <a:off x="2547862" y="1063076"/>
                <a:ext cx="3868615" cy="8159261"/>
              </a:xfrm>
              <a:prstGeom prst="roundRect">
                <a:avLst>
                  <a:gd name="adj" fmla="val 13394"/>
                </a:avLst>
              </a:prstGeom>
              <a:solidFill>
                <a:schemeClr val="dk2"/>
              </a:solidFill>
              <a:ln w="28575"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grpSp>
          <p:nvGrpSpPr>
            <p:cNvPr id="219" name="Google Shape;219;p130"/>
            <p:cNvGrpSpPr/>
            <p:nvPr/>
          </p:nvGrpSpPr>
          <p:grpSpPr>
            <a:xfrm>
              <a:off x="2818469" y="1386123"/>
              <a:ext cx="3327400" cy="7616016"/>
              <a:chOff x="2118381" y="1386123"/>
              <a:chExt cx="3327400" cy="7616016"/>
            </a:xfrm>
          </p:grpSpPr>
          <p:grpSp>
            <p:nvGrpSpPr>
              <p:cNvPr id="220" name="Google Shape;220;p130"/>
              <p:cNvGrpSpPr/>
              <p:nvPr/>
            </p:nvGrpSpPr>
            <p:grpSpPr>
              <a:xfrm>
                <a:off x="3364687" y="1707021"/>
                <a:ext cx="834788" cy="95103"/>
                <a:chOff x="6770728" y="2064782"/>
                <a:chExt cx="834788" cy="95103"/>
              </a:xfrm>
            </p:grpSpPr>
            <p:sp>
              <p:nvSpPr>
                <p:cNvPr id="221" name="Google Shape;221;p130"/>
                <p:cNvSpPr/>
                <p:nvPr/>
              </p:nvSpPr>
              <p:spPr>
                <a:xfrm>
                  <a:off x="6770728" y="2064782"/>
                  <a:ext cx="95103" cy="95103"/>
                </a:xfrm>
                <a:prstGeom prst="ellipse">
                  <a:avLst/>
                </a:prstGeom>
                <a:solidFill>
                  <a:srgbClr val="85989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22" name="Google Shape;222;p130"/>
                <p:cNvSpPr/>
                <p:nvPr/>
              </p:nvSpPr>
              <p:spPr>
                <a:xfrm rot="10800000" flipH="1">
                  <a:off x="6960746" y="2071989"/>
                  <a:ext cx="644770" cy="81083"/>
                </a:xfrm>
                <a:prstGeom prst="roundRect">
                  <a:avLst>
                    <a:gd name="adj" fmla="val 50000"/>
                  </a:avLst>
                </a:prstGeom>
                <a:solidFill>
                  <a:srgbClr val="85989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sp>
            <p:nvSpPr>
              <p:cNvPr id="223" name="Google Shape;223;p130"/>
              <p:cNvSpPr/>
              <p:nvPr/>
            </p:nvSpPr>
            <p:spPr>
              <a:xfrm>
                <a:off x="3715480" y="1386123"/>
                <a:ext cx="133203" cy="133203"/>
              </a:xfrm>
              <a:prstGeom prst="ellipse">
                <a:avLst/>
              </a:prstGeom>
              <a:solidFill>
                <a:srgbClr val="85989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24" name="Google Shape;224;p130"/>
              <p:cNvSpPr/>
              <p:nvPr/>
            </p:nvSpPr>
            <p:spPr>
              <a:xfrm>
                <a:off x="3436411" y="8310798"/>
                <a:ext cx="691341" cy="691341"/>
              </a:xfrm>
              <a:prstGeom prst="ellipse">
                <a:avLst/>
              </a:prstGeom>
              <a:solidFill>
                <a:srgbClr val="85989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25" name="Google Shape;225;p130"/>
              <p:cNvSpPr/>
              <p:nvPr/>
            </p:nvSpPr>
            <p:spPr>
              <a:xfrm>
                <a:off x="2118381" y="2170478"/>
                <a:ext cx="3327400" cy="5920122"/>
              </a:xfrm>
              <a:prstGeom prst="roundRect">
                <a:avLst>
                  <a:gd name="adj" fmla="val 1400"/>
                </a:avLst>
              </a:prstGeom>
              <a:solidFill>
                <a:srgbClr val="232C2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grpSp>
      <p:grpSp>
        <p:nvGrpSpPr>
          <p:cNvPr id="226" name="Google Shape;226;p130"/>
          <p:cNvGrpSpPr/>
          <p:nvPr/>
        </p:nvGrpSpPr>
        <p:grpSpPr>
          <a:xfrm>
            <a:off x="3577585" y="914894"/>
            <a:ext cx="5937704" cy="8428531"/>
            <a:chOff x="3004457" y="476891"/>
            <a:chExt cx="5937704" cy="8428531"/>
          </a:xfrm>
        </p:grpSpPr>
        <p:sp>
          <p:nvSpPr>
            <p:cNvPr id="227" name="Google Shape;227;p130"/>
            <p:cNvSpPr/>
            <p:nvPr/>
          </p:nvSpPr>
          <p:spPr>
            <a:xfrm>
              <a:off x="3004457" y="476891"/>
              <a:ext cx="5937704" cy="8428531"/>
            </a:xfrm>
            <a:prstGeom prst="roundRect">
              <a:avLst>
                <a:gd name="adj" fmla="val 5816"/>
              </a:avLst>
            </a:prstGeom>
            <a:solidFill>
              <a:schemeClr val="dk2"/>
            </a:solidFill>
            <a:ln w="28575"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28" name="Google Shape;228;p130"/>
            <p:cNvSpPr/>
            <p:nvPr/>
          </p:nvSpPr>
          <p:spPr>
            <a:xfrm>
              <a:off x="5920703" y="774152"/>
              <a:ext cx="105212" cy="105212"/>
            </a:xfrm>
            <a:prstGeom prst="ellipse">
              <a:avLst/>
            </a:prstGeom>
            <a:solidFill>
              <a:srgbClr val="85989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29" name="Google Shape;229;p130"/>
            <p:cNvSpPr/>
            <p:nvPr/>
          </p:nvSpPr>
          <p:spPr>
            <a:xfrm>
              <a:off x="5796194" y="8303721"/>
              <a:ext cx="354231" cy="354231"/>
            </a:xfrm>
            <a:prstGeom prst="ellipse">
              <a:avLst/>
            </a:prstGeom>
            <a:solidFill>
              <a:srgbClr val="85989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30" name="Google Shape;230;p130"/>
            <p:cNvSpPr/>
            <p:nvPr/>
          </p:nvSpPr>
          <p:spPr>
            <a:xfrm>
              <a:off x="3358458" y="1202411"/>
              <a:ext cx="5229703" cy="6969132"/>
            </a:xfrm>
            <a:prstGeom prst="roundRect">
              <a:avLst>
                <a:gd name="adj" fmla="val 1400"/>
              </a:avLst>
            </a:prstGeom>
            <a:solidFill>
              <a:srgbClr val="232C2F"/>
            </a:solidFill>
            <a:ln w="12700" cap="flat" cmpd="sng">
              <a:solidFill>
                <a:srgbClr val="85989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sp>
        <p:nvSpPr>
          <p:cNvPr id="231" name="Google Shape;231;p130"/>
          <p:cNvSpPr>
            <a:spLocks noGrp="1"/>
          </p:cNvSpPr>
          <p:nvPr>
            <p:ph type="pic" idx="3"/>
          </p:nvPr>
        </p:nvSpPr>
        <p:spPr>
          <a:xfrm>
            <a:off x="1100566" y="4334922"/>
            <a:ext cx="2322676" cy="4161377"/>
          </a:xfrm>
          <a:prstGeom prst="rect">
            <a:avLst/>
          </a:prstGeom>
          <a:solidFill>
            <a:srgbClr val="20272A"/>
          </a:solidFill>
          <a:ln>
            <a:noFill/>
          </a:ln>
        </p:spPr>
      </p:sp>
      <p:sp>
        <p:nvSpPr>
          <p:cNvPr id="232" name="Google Shape;232;p130"/>
          <p:cNvSpPr>
            <a:spLocks noGrp="1"/>
          </p:cNvSpPr>
          <p:nvPr>
            <p:ph type="pic" idx="4"/>
          </p:nvPr>
        </p:nvSpPr>
        <p:spPr>
          <a:xfrm>
            <a:off x="3977711" y="1703158"/>
            <a:ext cx="5137452" cy="6854865"/>
          </a:xfrm>
          <a:prstGeom prst="rect">
            <a:avLst/>
          </a:prstGeom>
          <a:solidFill>
            <a:srgbClr val="20272A"/>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7"/>
                                        </p:tgtEl>
                                        <p:attrNameLst>
                                          <p:attrName>style.visibility</p:attrName>
                                        </p:attrNameLst>
                                      </p:cBhvr>
                                      <p:to>
                                        <p:strVal val="visible"/>
                                      </p:to>
                                    </p:set>
                                    <p:animEffect transition="in" filter="fade">
                                      <p:cBhvr>
                                        <p:cTn id="7" dur="500"/>
                                        <p:tgtEl>
                                          <p:spTgt spid="207"/>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213"/>
                                        </p:tgtEl>
                                        <p:attrNameLst>
                                          <p:attrName>style.visibility</p:attrName>
                                        </p:attrNameLst>
                                      </p:cBhvr>
                                      <p:to>
                                        <p:strVal val="visible"/>
                                      </p:to>
                                    </p:set>
                                    <p:anim calcmode="lin" valueType="num">
                                      <p:cBhvr additive="base">
                                        <p:cTn id="11" dur="1000"/>
                                        <p:tgtEl>
                                          <p:spTgt spid="213"/>
                                        </p:tgtEl>
                                        <p:attrNameLst>
                                          <p:attrName>ppt_y</p:attrName>
                                        </p:attrNameLst>
                                      </p:cBhvr>
                                      <p:tavLst>
                                        <p:tav tm="0">
                                          <p:val>
                                            <p:strVal val="#ppt_y-1"/>
                                          </p:val>
                                        </p:tav>
                                        <p:tav tm="100000">
                                          <p:val>
                                            <p:strVal val="#ppt_y"/>
                                          </p:val>
                                        </p:tav>
                                      </p:tavLst>
                                    </p:anim>
                                  </p:childTnLst>
                                </p:cTn>
                              </p:par>
                              <p:par>
                                <p:cTn id="12" presetID="10" presetClass="entr" presetSubtype="0" fill="hold" nodeType="withEffect">
                                  <p:stCondLst>
                                    <p:cond delay="0"/>
                                  </p:stCondLst>
                                  <p:childTnLst>
                                    <p:set>
                                      <p:cBhvr>
                                        <p:cTn id="13" dur="1" fill="hold">
                                          <p:stCondLst>
                                            <p:cond delay="0"/>
                                          </p:stCondLst>
                                        </p:cTn>
                                        <p:tgtEl>
                                          <p:spTgt spid="213"/>
                                        </p:tgtEl>
                                        <p:attrNameLst>
                                          <p:attrName>style.visibility</p:attrName>
                                        </p:attrNameLst>
                                      </p:cBhvr>
                                      <p:to>
                                        <p:strVal val="visible"/>
                                      </p:to>
                                    </p:set>
                                    <p:animEffect transition="in" filter="fade">
                                      <p:cBhvr>
                                        <p:cTn id="14" dur="1000"/>
                                        <p:tgtEl>
                                          <p:spTgt spid="213"/>
                                        </p:tgtEl>
                                      </p:cBhvr>
                                    </p:animEffect>
                                  </p:childTnLst>
                                </p:cTn>
                              </p:par>
                              <p:par>
                                <p:cTn id="15" presetID="2" presetClass="entr" presetSubtype="1" fill="hold" nodeType="withEffect">
                                  <p:stCondLst>
                                    <p:cond delay="0"/>
                                  </p:stCondLst>
                                  <p:childTnLst>
                                    <p:set>
                                      <p:cBhvr>
                                        <p:cTn id="16" dur="1" fill="hold">
                                          <p:stCondLst>
                                            <p:cond delay="0"/>
                                          </p:stCondLst>
                                        </p:cTn>
                                        <p:tgtEl>
                                          <p:spTgt spid="231"/>
                                        </p:tgtEl>
                                        <p:attrNameLst>
                                          <p:attrName>style.visibility</p:attrName>
                                        </p:attrNameLst>
                                      </p:cBhvr>
                                      <p:to>
                                        <p:strVal val="visible"/>
                                      </p:to>
                                    </p:set>
                                    <p:anim calcmode="lin" valueType="num">
                                      <p:cBhvr additive="base">
                                        <p:cTn id="17" dur="1000"/>
                                        <p:tgtEl>
                                          <p:spTgt spid="231"/>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231"/>
                                        </p:tgtEl>
                                        <p:attrNameLst>
                                          <p:attrName>style.visibility</p:attrName>
                                        </p:attrNameLst>
                                      </p:cBhvr>
                                      <p:to>
                                        <p:strVal val="visible"/>
                                      </p:to>
                                    </p:set>
                                    <p:animEffect transition="in" filter="fade">
                                      <p:cBhvr>
                                        <p:cTn id="20" dur="1000"/>
                                        <p:tgtEl>
                                          <p:spTgt spid="231"/>
                                        </p:tgtEl>
                                      </p:cBhvr>
                                    </p:animEffect>
                                  </p:childTnLst>
                                </p:cTn>
                              </p:par>
                              <p:par>
                                <p:cTn id="21" presetID="2" presetClass="entr" presetSubtype="1" fill="hold" nodeType="withEffect">
                                  <p:stCondLst>
                                    <p:cond delay="250"/>
                                  </p:stCondLst>
                                  <p:childTnLst>
                                    <p:set>
                                      <p:cBhvr>
                                        <p:cTn id="22" dur="1" fill="hold">
                                          <p:stCondLst>
                                            <p:cond delay="0"/>
                                          </p:stCondLst>
                                        </p:cTn>
                                        <p:tgtEl>
                                          <p:spTgt spid="226"/>
                                        </p:tgtEl>
                                        <p:attrNameLst>
                                          <p:attrName>style.visibility</p:attrName>
                                        </p:attrNameLst>
                                      </p:cBhvr>
                                      <p:to>
                                        <p:strVal val="visible"/>
                                      </p:to>
                                    </p:set>
                                    <p:anim calcmode="lin" valueType="num">
                                      <p:cBhvr additive="base">
                                        <p:cTn id="23" dur="1000"/>
                                        <p:tgtEl>
                                          <p:spTgt spid="226"/>
                                        </p:tgtEl>
                                        <p:attrNameLst>
                                          <p:attrName>ppt_y</p:attrName>
                                        </p:attrNameLst>
                                      </p:cBhvr>
                                      <p:tavLst>
                                        <p:tav tm="0">
                                          <p:val>
                                            <p:strVal val="#ppt_y-1"/>
                                          </p:val>
                                        </p:tav>
                                        <p:tav tm="100000">
                                          <p:val>
                                            <p:strVal val="#ppt_y"/>
                                          </p:val>
                                        </p:tav>
                                      </p:tavLst>
                                    </p:anim>
                                  </p:childTnLst>
                                </p:cTn>
                              </p:par>
                              <p:par>
                                <p:cTn id="24" presetID="10" presetClass="entr" presetSubtype="0" fill="hold" nodeType="withEffect">
                                  <p:stCondLst>
                                    <p:cond delay="250"/>
                                  </p:stCondLst>
                                  <p:childTnLst>
                                    <p:set>
                                      <p:cBhvr>
                                        <p:cTn id="25" dur="1" fill="hold">
                                          <p:stCondLst>
                                            <p:cond delay="0"/>
                                          </p:stCondLst>
                                        </p:cTn>
                                        <p:tgtEl>
                                          <p:spTgt spid="226"/>
                                        </p:tgtEl>
                                        <p:attrNameLst>
                                          <p:attrName>style.visibility</p:attrName>
                                        </p:attrNameLst>
                                      </p:cBhvr>
                                      <p:to>
                                        <p:strVal val="visible"/>
                                      </p:to>
                                    </p:set>
                                    <p:animEffect transition="in" filter="fade">
                                      <p:cBhvr>
                                        <p:cTn id="26" dur="1000"/>
                                        <p:tgtEl>
                                          <p:spTgt spid="226"/>
                                        </p:tgtEl>
                                      </p:cBhvr>
                                    </p:animEffect>
                                  </p:childTnLst>
                                </p:cTn>
                              </p:par>
                              <p:par>
                                <p:cTn id="27" presetID="2" presetClass="entr" presetSubtype="1" fill="hold" nodeType="withEffect">
                                  <p:stCondLst>
                                    <p:cond delay="250"/>
                                  </p:stCondLst>
                                  <p:childTnLst>
                                    <p:set>
                                      <p:cBhvr>
                                        <p:cTn id="28" dur="1" fill="hold">
                                          <p:stCondLst>
                                            <p:cond delay="0"/>
                                          </p:stCondLst>
                                        </p:cTn>
                                        <p:tgtEl>
                                          <p:spTgt spid="232"/>
                                        </p:tgtEl>
                                        <p:attrNameLst>
                                          <p:attrName>style.visibility</p:attrName>
                                        </p:attrNameLst>
                                      </p:cBhvr>
                                      <p:to>
                                        <p:strVal val="visible"/>
                                      </p:to>
                                    </p:set>
                                    <p:anim calcmode="lin" valueType="num">
                                      <p:cBhvr additive="base">
                                        <p:cTn id="29" dur="1000"/>
                                        <p:tgtEl>
                                          <p:spTgt spid="232"/>
                                        </p:tgtEl>
                                        <p:attrNameLst>
                                          <p:attrName>ppt_y</p:attrName>
                                        </p:attrNameLst>
                                      </p:cBhvr>
                                      <p:tavLst>
                                        <p:tav tm="0">
                                          <p:val>
                                            <p:strVal val="#ppt_y-1"/>
                                          </p:val>
                                        </p:tav>
                                        <p:tav tm="100000">
                                          <p:val>
                                            <p:strVal val="#ppt_y"/>
                                          </p:val>
                                        </p:tav>
                                      </p:tavLst>
                                    </p:anim>
                                  </p:childTnLst>
                                </p:cTn>
                              </p:par>
                              <p:par>
                                <p:cTn id="30" presetID="10" presetClass="entr" presetSubtype="0" fill="hold" nodeType="withEffect">
                                  <p:stCondLst>
                                    <p:cond delay="250"/>
                                  </p:stCondLst>
                                  <p:childTnLst>
                                    <p:set>
                                      <p:cBhvr>
                                        <p:cTn id="31" dur="1" fill="hold">
                                          <p:stCondLst>
                                            <p:cond delay="0"/>
                                          </p:stCondLst>
                                        </p:cTn>
                                        <p:tgtEl>
                                          <p:spTgt spid="232"/>
                                        </p:tgtEl>
                                        <p:attrNameLst>
                                          <p:attrName>style.visibility</p:attrName>
                                        </p:attrNameLst>
                                      </p:cBhvr>
                                      <p:to>
                                        <p:strVal val="visible"/>
                                      </p:to>
                                    </p:set>
                                    <p:animEffect transition="in" filter="fade">
                                      <p:cBhvr>
                                        <p:cTn id="32" dur="1000"/>
                                        <p:tgtEl>
                                          <p:spTgt spid="232"/>
                                        </p:tgtEl>
                                      </p:cBhvr>
                                    </p:animEffect>
                                  </p:childTnLst>
                                </p:cTn>
                              </p:par>
                            </p:childTnLst>
                          </p:cTn>
                        </p:par>
                        <p:par>
                          <p:cTn id="33" fill="hold">
                            <p:stCondLst>
                              <p:cond delay="1500"/>
                            </p:stCondLst>
                            <p:childTnLst>
                              <p:par>
                                <p:cTn id="34" presetID="2" presetClass="entr" presetSubtype="2" fill="hold" nodeType="afterEffect">
                                  <p:stCondLst>
                                    <p:cond delay="250"/>
                                  </p:stCondLst>
                                  <p:childTnLst>
                                    <p:set>
                                      <p:cBhvr>
                                        <p:cTn id="35" dur="1" fill="hold">
                                          <p:stCondLst>
                                            <p:cond delay="0"/>
                                          </p:stCondLst>
                                        </p:cTn>
                                        <p:tgtEl>
                                          <p:spTgt spid="210"/>
                                        </p:tgtEl>
                                        <p:attrNameLst>
                                          <p:attrName>style.visibility</p:attrName>
                                        </p:attrNameLst>
                                      </p:cBhvr>
                                      <p:to>
                                        <p:strVal val="visible"/>
                                      </p:to>
                                    </p:set>
                                    <p:anim calcmode="lin" valueType="num">
                                      <p:cBhvr additive="base">
                                        <p:cTn id="36" dur="750"/>
                                        <p:tgtEl>
                                          <p:spTgt spid="210"/>
                                        </p:tgtEl>
                                        <p:attrNameLst>
                                          <p:attrName>ppt_x</p:attrName>
                                        </p:attrNameLst>
                                      </p:cBhvr>
                                      <p:tavLst>
                                        <p:tav tm="0">
                                          <p:val>
                                            <p:strVal val="#ppt_x+1"/>
                                          </p:val>
                                        </p:tav>
                                        <p:tav tm="100000">
                                          <p:val>
                                            <p:strVal val="#ppt_x"/>
                                          </p:val>
                                        </p:tav>
                                      </p:tavLst>
                                    </p:anim>
                                  </p:childTnLst>
                                </p:cTn>
                              </p:par>
                            </p:childTnLst>
                          </p:cTn>
                        </p:par>
                        <p:par>
                          <p:cTn id="37" fill="hold">
                            <p:stCondLst>
                              <p:cond delay="2250"/>
                            </p:stCondLst>
                            <p:childTnLst>
                              <p:par>
                                <p:cTn id="38" presetID="2" presetClass="entr" presetSubtype="4" fill="hold" nodeType="afterEffect">
                                  <p:stCondLst>
                                    <p:cond delay="0"/>
                                  </p:stCondLst>
                                  <p:childTnLst>
                                    <p:set>
                                      <p:cBhvr>
                                        <p:cTn id="39" dur="1" fill="hold">
                                          <p:stCondLst>
                                            <p:cond delay="0"/>
                                          </p:stCondLst>
                                        </p:cTn>
                                        <p:tgtEl>
                                          <p:spTgt spid="212">
                                            <p:txEl>
                                              <p:pRg st="0" end="0"/>
                                            </p:txEl>
                                          </p:spTgt>
                                        </p:tgtEl>
                                        <p:attrNameLst>
                                          <p:attrName>style.visibility</p:attrName>
                                        </p:attrNameLst>
                                      </p:cBhvr>
                                      <p:to>
                                        <p:strVal val="visible"/>
                                      </p:to>
                                    </p:set>
                                    <p:anim calcmode="lin" valueType="num">
                                      <p:cBhvr additive="base">
                                        <p:cTn id="40" dur="750"/>
                                        <p:tgtEl>
                                          <p:spTgt spid="212">
                                            <p:txEl>
                                              <p:pRg st="0" end="0"/>
                                            </p:txEl>
                                          </p:spTgt>
                                        </p:tgtEl>
                                        <p:attrNameLst>
                                          <p:attrName>ppt_y</p:attrName>
                                        </p:attrNameLst>
                                      </p:cBhvr>
                                      <p:tavLst>
                                        <p:tav tm="0">
                                          <p:val>
                                            <p:strVal val="#ppt_y+1"/>
                                          </p:val>
                                        </p:tav>
                                        <p:tav tm="100000">
                                          <p:val>
                                            <p:strVal val="#ppt_y"/>
                                          </p:val>
                                        </p:tav>
                                      </p:tavLst>
                                    </p:anim>
                                  </p:childTnLst>
                                </p:cTn>
                              </p:par>
                            </p:childTnLst>
                          </p:cTn>
                        </p:par>
                        <p:par>
                          <p:cTn id="41" fill="hold">
                            <p:stCondLst>
                              <p:cond delay="3000"/>
                            </p:stCondLst>
                            <p:childTnLst>
                              <p:par>
                                <p:cTn id="42" presetID="2" presetClass="entr" presetSubtype="4" fill="hold" nodeType="afterEffect">
                                  <p:stCondLst>
                                    <p:cond delay="0"/>
                                  </p:stCondLst>
                                  <p:childTnLst>
                                    <p:set>
                                      <p:cBhvr>
                                        <p:cTn id="43" dur="1" fill="hold">
                                          <p:stCondLst>
                                            <p:cond delay="0"/>
                                          </p:stCondLst>
                                        </p:cTn>
                                        <p:tgtEl>
                                          <p:spTgt spid="212">
                                            <p:txEl>
                                              <p:pRg st="1" end="1"/>
                                            </p:txEl>
                                          </p:spTgt>
                                        </p:tgtEl>
                                        <p:attrNameLst>
                                          <p:attrName>style.visibility</p:attrName>
                                        </p:attrNameLst>
                                      </p:cBhvr>
                                      <p:to>
                                        <p:strVal val="visible"/>
                                      </p:to>
                                    </p:set>
                                    <p:anim calcmode="lin" valueType="num">
                                      <p:cBhvr additive="base">
                                        <p:cTn id="44" dur="750"/>
                                        <p:tgtEl>
                                          <p:spTgt spid="212">
                                            <p:txEl>
                                              <p:pRg st="1" end="1"/>
                                            </p:txEl>
                                          </p:spTgt>
                                        </p:tgtEl>
                                        <p:attrNameLst>
                                          <p:attrName>ppt_y</p:attrName>
                                        </p:attrNameLst>
                                      </p:cBhvr>
                                      <p:tavLst>
                                        <p:tav tm="0">
                                          <p:val>
                                            <p:strVal val="#ppt_y+1"/>
                                          </p:val>
                                        </p:tav>
                                        <p:tav tm="100000">
                                          <p:val>
                                            <p:strVal val="#ppt_y"/>
                                          </p:val>
                                        </p:tav>
                                      </p:tavLst>
                                    </p:anim>
                                  </p:childTnLst>
                                </p:cTn>
                              </p:par>
                            </p:childTnLst>
                          </p:cTn>
                        </p:par>
                        <p:par>
                          <p:cTn id="45" fill="hold">
                            <p:stCondLst>
                              <p:cond delay="3750"/>
                            </p:stCondLst>
                            <p:childTnLst>
                              <p:par>
                                <p:cTn id="46" presetID="2" presetClass="entr" presetSubtype="4" fill="hold" nodeType="afterEffect">
                                  <p:stCondLst>
                                    <p:cond delay="0"/>
                                  </p:stCondLst>
                                  <p:childTnLst>
                                    <p:set>
                                      <p:cBhvr>
                                        <p:cTn id="47" dur="1" fill="hold">
                                          <p:stCondLst>
                                            <p:cond delay="0"/>
                                          </p:stCondLst>
                                        </p:cTn>
                                        <p:tgtEl>
                                          <p:spTgt spid="212">
                                            <p:txEl>
                                              <p:pRg st="2" end="2"/>
                                            </p:txEl>
                                          </p:spTgt>
                                        </p:tgtEl>
                                        <p:attrNameLst>
                                          <p:attrName>style.visibility</p:attrName>
                                        </p:attrNameLst>
                                      </p:cBhvr>
                                      <p:to>
                                        <p:strVal val="visible"/>
                                      </p:to>
                                    </p:set>
                                    <p:anim calcmode="lin" valueType="num">
                                      <p:cBhvr additive="base">
                                        <p:cTn id="48" dur="750"/>
                                        <p:tgtEl>
                                          <p:spTgt spid="212">
                                            <p:txEl>
                                              <p:pRg st="2" end="2"/>
                                            </p:txEl>
                                          </p:spTgt>
                                        </p:tgtEl>
                                        <p:attrNameLst>
                                          <p:attrName>ppt_y</p:attrName>
                                        </p:attrNameLst>
                                      </p:cBhvr>
                                      <p:tavLst>
                                        <p:tav tm="0">
                                          <p:val>
                                            <p:strVal val="#ppt_y+1"/>
                                          </p:val>
                                        </p:tav>
                                        <p:tav tm="100000">
                                          <p:val>
                                            <p:strVal val="#ppt_y"/>
                                          </p:val>
                                        </p:tav>
                                      </p:tavLst>
                                    </p:anim>
                                  </p:childTnLst>
                                </p:cTn>
                              </p:par>
                            </p:childTnLst>
                          </p:cTn>
                        </p:par>
                        <p:par>
                          <p:cTn id="49" fill="hold">
                            <p:stCondLst>
                              <p:cond delay="4500"/>
                            </p:stCondLst>
                            <p:childTnLst>
                              <p:par>
                                <p:cTn id="50" presetID="2" presetClass="entr" presetSubtype="4" fill="hold" nodeType="afterEffect">
                                  <p:stCondLst>
                                    <p:cond delay="0"/>
                                  </p:stCondLst>
                                  <p:childTnLst>
                                    <p:set>
                                      <p:cBhvr>
                                        <p:cTn id="51" dur="1" fill="hold">
                                          <p:stCondLst>
                                            <p:cond delay="0"/>
                                          </p:stCondLst>
                                        </p:cTn>
                                        <p:tgtEl>
                                          <p:spTgt spid="212">
                                            <p:txEl>
                                              <p:pRg st="3" end="3"/>
                                            </p:txEl>
                                          </p:spTgt>
                                        </p:tgtEl>
                                        <p:attrNameLst>
                                          <p:attrName>style.visibility</p:attrName>
                                        </p:attrNameLst>
                                      </p:cBhvr>
                                      <p:to>
                                        <p:strVal val="visible"/>
                                      </p:to>
                                    </p:set>
                                    <p:anim calcmode="lin" valueType="num">
                                      <p:cBhvr additive="base">
                                        <p:cTn id="52" dur="750"/>
                                        <p:tgtEl>
                                          <p:spTgt spid="212">
                                            <p:txEl>
                                              <p:pRg st="3" end="3"/>
                                            </p:txEl>
                                          </p:spTgt>
                                        </p:tgtEl>
                                        <p:attrNameLst>
                                          <p:attrName>ppt_y</p:attrName>
                                        </p:attrNameLst>
                                      </p:cBhvr>
                                      <p:tavLst>
                                        <p:tav tm="0">
                                          <p:val>
                                            <p:strVal val="#ppt_y+1"/>
                                          </p:val>
                                        </p:tav>
                                        <p:tav tm="100000">
                                          <p:val>
                                            <p:strVal val="#ppt_y"/>
                                          </p:val>
                                        </p:tav>
                                      </p:tavLst>
                                    </p:anim>
                                  </p:childTnLst>
                                </p:cTn>
                              </p:par>
                            </p:childTnLst>
                          </p:cTn>
                        </p:par>
                        <p:par>
                          <p:cTn id="53" fill="hold">
                            <p:stCondLst>
                              <p:cond delay="5250"/>
                            </p:stCondLst>
                            <p:childTnLst>
                              <p:par>
                                <p:cTn id="54" presetID="2" presetClass="entr" presetSubtype="4" fill="hold" nodeType="afterEffect">
                                  <p:stCondLst>
                                    <p:cond delay="0"/>
                                  </p:stCondLst>
                                  <p:childTnLst>
                                    <p:set>
                                      <p:cBhvr>
                                        <p:cTn id="55" dur="1" fill="hold">
                                          <p:stCondLst>
                                            <p:cond delay="0"/>
                                          </p:stCondLst>
                                        </p:cTn>
                                        <p:tgtEl>
                                          <p:spTgt spid="212">
                                            <p:txEl>
                                              <p:pRg st="4" end="4"/>
                                            </p:txEl>
                                          </p:spTgt>
                                        </p:tgtEl>
                                        <p:attrNameLst>
                                          <p:attrName>style.visibility</p:attrName>
                                        </p:attrNameLst>
                                      </p:cBhvr>
                                      <p:to>
                                        <p:strVal val="visible"/>
                                      </p:to>
                                    </p:set>
                                    <p:anim calcmode="lin" valueType="num">
                                      <p:cBhvr additive="base">
                                        <p:cTn id="56" dur="750"/>
                                        <p:tgtEl>
                                          <p:spTgt spid="212">
                                            <p:txEl>
                                              <p:pRg st="4" end="4"/>
                                            </p:txEl>
                                          </p:spTgt>
                                        </p:tgtEl>
                                        <p:attrNameLst>
                                          <p:attrName>ppt_y</p:attrName>
                                        </p:attrNameLst>
                                      </p:cBhvr>
                                      <p:tavLst>
                                        <p:tav tm="0">
                                          <p:val>
                                            <p:strVal val="#ppt_y+1"/>
                                          </p:val>
                                        </p:tav>
                                        <p:tav tm="100000">
                                          <p:val>
                                            <p:strVal val="#ppt_y"/>
                                          </p:val>
                                        </p:tav>
                                      </p:tavLst>
                                    </p:anim>
                                  </p:childTnLst>
                                </p:cTn>
                              </p:par>
                            </p:childTnLst>
                          </p:cTn>
                        </p:par>
                        <p:par>
                          <p:cTn id="57" fill="hold">
                            <p:stCondLst>
                              <p:cond delay="6000"/>
                            </p:stCondLst>
                            <p:childTnLst>
                              <p:par>
                                <p:cTn id="58" presetID="2" presetClass="entr" presetSubtype="4" fill="hold" nodeType="afterEffect">
                                  <p:stCondLst>
                                    <p:cond delay="0"/>
                                  </p:stCondLst>
                                  <p:childTnLst>
                                    <p:set>
                                      <p:cBhvr>
                                        <p:cTn id="59" dur="1" fill="hold">
                                          <p:stCondLst>
                                            <p:cond delay="0"/>
                                          </p:stCondLst>
                                        </p:cTn>
                                        <p:tgtEl>
                                          <p:spTgt spid="212">
                                            <p:txEl>
                                              <p:pRg st="5" end="5"/>
                                            </p:txEl>
                                          </p:spTgt>
                                        </p:tgtEl>
                                        <p:attrNameLst>
                                          <p:attrName>style.visibility</p:attrName>
                                        </p:attrNameLst>
                                      </p:cBhvr>
                                      <p:to>
                                        <p:strVal val="visible"/>
                                      </p:to>
                                    </p:set>
                                    <p:anim calcmode="lin" valueType="num">
                                      <p:cBhvr additive="base">
                                        <p:cTn id="60" dur="750"/>
                                        <p:tgtEl>
                                          <p:spTgt spid="212">
                                            <p:txEl>
                                              <p:pRg st="5" end="5"/>
                                            </p:txEl>
                                          </p:spTgt>
                                        </p:tgtEl>
                                        <p:attrNameLst>
                                          <p:attrName>ppt_y</p:attrName>
                                        </p:attrNameLst>
                                      </p:cBhvr>
                                      <p:tavLst>
                                        <p:tav tm="0">
                                          <p:val>
                                            <p:strVal val="#ppt_y+1"/>
                                          </p:val>
                                        </p:tav>
                                        <p:tav tm="100000">
                                          <p:val>
                                            <p:strVal val="#ppt_y"/>
                                          </p:val>
                                        </p:tav>
                                      </p:tavLst>
                                    </p:anim>
                                  </p:childTnLst>
                                </p:cTn>
                              </p:par>
                            </p:childTnLst>
                          </p:cTn>
                        </p:par>
                        <p:par>
                          <p:cTn id="61" fill="hold">
                            <p:stCondLst>
                              <p:cond delay="6750"/>
                            </p:stCondLst>
                            <p:childTnLst>
                              <p:par>
                                <p:cTn id="62" presetID="2" presetClass="entr" presetSubtype="4" fill="hold" nodeType="afterEffect">
                                  <p:stCondLst>
                                    <p:cond delay="0"/>
                                  </p:stCondLst>
                                  <p:childTnLst>
                                    <p:set>
                                      <p:cBhvr>
                                        <p:cTn id="63" dur="1" fill="hold">
                                          <p:stCondLst>
                                            <p:cond delay="0"/>
                                          </p:stCondLst>
                                        </p:cTn>
                                        <p:tgtEl>
                                          <p:spTgt spid="212">
                                            <p:txEl>
                                              <p:pRg st="6" end="6"/>
                                            </p:txEl>
                                          </p:spTgt>
                                        </p:tgtEl>
                                        <p:attrNameLst>
                                          <p:attrName>style.visibility</p:attrName>
                                        </p:attrNameLst>
                                      </p:cBhvr>
                                      <p:to>
                                        <p:strVal val="visible"/>
                                      </p:to>
                                    </p:set>
                                    <p:anim calcmode="lin" valueType="num">
                                      <p:cBhvr additive="base">
                                        <p:cTn id="64" dur="750"/>
                                        <p:tgtEl>
                                          <p:spTgt spid="212">
                                            <p:txEl>
                                              <p:pRg st="6" end="6"/>
                                            </p:txEl>
                                          </p:spTgt>
                                        </p:tgtEl>
                                        <p:attrNameLst>
                                          <p:attrName>ppt_y</p:attrName>
                                        </p:attrNameLst>
                                      </p:cBhvr>
                                      <p:tavLst>
                                        <p:tav tm="0">
                                          <p:val>
                                            <p:strVal val="#ppt_y+1"/>
                                          </p:val>
                                        </p:tav>
                                        <p:tav tm="100000">
                                          <p:val>
                                            <p:strVal val="#ppt_y"/>
                                          </p:val>
                                        </p:tav>
                                      </p:tavLst>
                                    </p:anim>
                                  </p:childTnLst>
                                </p:cTn>
                              </p:par>
                            </p:childTnLst>
                          </p:cTn>
                        </p:par>
                        <p:par>
                          <p:cTn id="65" fill="hold">
                            <p:stCondLst>
                              <p:cond delay="7500"/>
                            </p:stCondLst>
                            <p:childTnLst>
                              <p:par>
                                <p:cTn id="66" presetID="2" presetClass="entr" presetSubtype="4" fill="hold" nodeType="afterEffect">
                                  <p:stCondLst>
                                    <p:cond delay="0"/>
                                  </p:stCondLst>
                                  <p:childTnLst>
                                    <p:set>
                                      <p:cBhvr>
                                        <p:cTn id="67" dur="1" fill="hold">
                                          <p:stCondLst>
                                            <p:cond delay="0"/>
                                          </p:stCondLst>
                                        </p:cTn>
                                        <p:tgtEl>
                                          <p:spTgt spid="212">
                                            <p:txEl>
                                              <p:pRg st="7" end="7"/>
                                            </p:txEl>
                                          </p:spTgt>
                                        </p:tgtEl>
                                        <p:attrNameLst>
                                          <p:attrName>style.visibility</p:attrName>
                                        </p:attrNameLst>
                                      </p:cBhvr>
                                      <p:to>
                                        <p:strVal val="visible"/>
                                      </p:to>
                                    </p:set>
                                    <p:anim calcmode="lin" valueType="num">
                                      <p:cBhvr additive="base">
                                        <p:cTn id="68" dur="750"/>
                                        <p:tgtEl>
                                          <p:spTgt spid="212">
                                            <p:txEl>
                                              <p:pRg st="7" end="7"/>
                                            </p:txEl>
                                          </p:spTgt>
                                        </p:tgtEl>
                                        <p:attrNameLst>
                                          <p:attrName>ppt_y</p:attrName>
                                        </p:attrNameLst>
                                      </p:cBhvr>
                                      <p:tavLst>
                                        <p:tav tm="0">
                                          <p:val>
                                            <p:strVal val="#ppt_y+1"/>
                                          </p:val>
                                        </p:tav>
                                        <p:tav tm="100000">
                                          <p:val>
                                            <p:strVal val="#ppt_y"/>
                                          </p:val>
                                        </p:tav>
                                      </p:tavLst>
                                    </p:anim>
                                  </p:childTnLst>
                                </p:cTn>
                              </p:par>
                            </p:childTnLst>
                          </p:cTn>
                        </p:par>
                        <p:par>
                          <p:cTn id="69" fill="hold">
                            <p:stCondLst>
                              <p:cond delay="8250"/>
                            </p:stCondLst>
                            <p:childTnLst>
                              <p:par>
                                <p:cTn id="70" presetID="2" presetClass="entr" presetSubtype="4" fill="hold" nodeType="afterEffect">
                                  <p:stCondLst>
                                    <p:cond delay="0"/>
                                  </p:stCondLst>
                                  <p:childTnLst>
                                    <p:set>
                                      <p:cBhvr>
                                        <p:cTn id="71" dur="1" fill="hold">
                                          <p:stCondLst>
                                            <p:cond delay="0"/>
                                          </p:stCondLst>
                                        </p:cTn>
                                        <p:tgtEl>
                                          <p:spTgt spid="212">
                                            <p:txEl>
                                              <p:pRg st="8" end="8"/>
                                            </p:txEl>
                                          </p:spTgt>
                                        </p:tgtEl>
                                        <p:attrNameLst>
                                          <p:attrName>style.visibility</p:attrName>
                                        </p:attrNameLst>
                                      </p:cBhvr>
                                      <p:to>
                                        <p:strVal val="visible"/>
                                      </p:to>
                                    </p:set>
                                    <p:anim calcmode="lin" valueType="num">
                                      <p:cBhvr additive="base">
                                        <p:cTn id="72" dur="750"/>
                                        <p:tgtEl>
                                          <p:spTgt spid="212">
                                            <p:txEl>
                                              <p:pRg st="8" end="8"/>
                                            </p:txEl>
                                          </p:spTgt>
                                        </p:tgtEl>
                                        <p:attrNameLst>
                                          <p:attrName>ppt_y</p:attrName>
                                        </p:attrNameLst>
                                      </p:cBhvr>
                                      <p:tavLst>
                                        <p:tav tm="0">
                                          <p:val>
                                            <p:strVal val="#ppt_y+1"/>
                                          </p:val>
                                        </p:tav>
                                        <p:tav tm="100000">
                                          <p:val>
                                            <p:strVal val="#ppt_y"/>
                                          </p:val>
                                        </p:tav>
                                      </p:tavLst>
                                    </p:anim>
                                  </p:childTnLst>
                                </p:cTn>
                              </p:par>
                            </p:childTnLst>
                          </p:cTn>
                        </p:par>
                        <p:par>
                          <p:cTn id="73" fill="hold">
                            <p:stCondLst>
                              <p:cond delay="9000"/>
                            </p:stCondLst>
                            <p:childTnLst>
                              <p:par>
                                <p:cTn id="74" presetID="10" presetClass="entr" presetSubtype="0" fill="hold" nodeType="afterEffect">
                                  <p:stCondLst>
                                    <p:cond delay="0"/>
                                  </p:stCondLst>
                                  <p:childTnLst>
                                    <p:set>
                                      <p:cBhvr>
                                        <p:cTn id="75" dur="1" fill="hold">
                                          <p:stCondLst>
                                            <p:cond delay="0"/>
                                          </p:stCondLst>
                                        </p:cTn>
                                        <p:tgtEl>
                                          <p:spTgt spid="211">
                                            <p:txEl>
                                              <p:pRg st="0" end="0"/>
                                            </p:txEl>
                                          </p:spTgt>
                                        </p:tgtEl>
                                        <p:attrNameLst>
                                          <p:attrName>style.visibility</p:attrName>
                                        </p:attrNameLst>
                                      </p:cBhvr>
                                      <p:to>
                                        <p:strVal val="visible"/>
                                      </p:to>
                                    </p:set>
                                    <p:animEffect transition="in" filter="fade">
                                      <p:cBhvr>
                                        <p:cTn id="76" dur="500"/>
                                        <p:tgtEl>
                                          <p:spTgt spid="211">
                                            <p:txEl>
                                              <p:pRg st="0" end="0"/>
                                            </p:txEl>
                                          </p:spTgt>
                                        </p:tgtEl>
                                      </p:cBhvr>
                                    </p:animEffect>
                                  </p:childTnLst>
                                </p:cTn>
                              </p:par>
                            </p:childTnLst>
                          </p:cTn>
                        </p:par>
                        <p:par>
                          <p:cTn id="77" fill="hold">
                            <p:stCondLst>
                              <p:cond delay="9500"/>
                            </p:stCondLst>
                            <p:childTnLst>
                              <p:par>
                                <p:cTn id="78" presetID="10" presetClass="entr" presetSubtype="0" fill="hold" nodeType="afterEffect">
                                  <p:stCondLst>
                                    <p:cond delay="0"/>
                                  </p:stCondLst>
                                  <p:childTnLst>
                                    <p:set>
                                      <p:cBhvr>
                                        <p:cTn id="79" dur="1" fill="hold">
                                          <p:stCondLst>
                                            <p:cond delay="0"/>
                                          </p:stCondLst>
                                        </p:cTn>
                                        <p:tgtEl>
                                          <p:spTgt spid="211">
                                            <p:txEl>
                                              <p:pRg st="1" end="1"/>
                                            </p:txEl>
                                          </p:spTgt>
                                        </p:tgtEl>
                                        <p:attrNameLst>
                                          <p:attrName>style.visibility</p:attrName>
                                        </p:attrNameLst>
                                      </p:cBhvr>
                                      <p:to>
                                        <p:strVal val="visible"/>
                                      </p:to>
                                    </p:set>
                                    <p:animEffect transition="in" filter="fade">
                                      <p:cBhvr>
                                        <p:cTn id="80" dur="500"/>
                                        <p:tgtEl>
                                          <p:spTgt spid="211">
                                            <p:txEl>
                                              <p:pRg st="1" end="1"/>
                                            </p:txEl>
                                          </p:spTgt>
                                        </p:tgtEl>
                                      </p:cBhvr>
                                    </p:animEffect>
                                  </p:childTnLst>
                                </p:cTn>
                              </p:par>
                            </p:childTnLst>
                          </p:cTn>
                        </p:par>
                        <p:par>
                          <p:cTn id="81" fill="hold">
                            <p:stCondLst>
                              <p:cond delay="10000"/>
                            </p:stCondLst>
                            <p:childTnLst>
                              <p:par>
                                <p:cTn id="82" presetID="10" presetClass="entr" presetSubtype="0" fill="hold" nodeType="afterEffect">
                                  <p:stCondLst>
                                    <p:cond delay="0"/>
                                  </p:stCondLst>
                                  <p:childTnLst>
                                    <p:set>
                                      <p:cBhvr>
                                        <p:cTn id="83" dur="1" fill="hold">
                                          <p:stCondLst>
                                            <p:cond delay="0"/>
                                          </p:stCondLst>
                                        </p:cTn>
                                        <p:tgtEl>
                                          <p:spTgt spid="211">
                                            <p:txEl>
                                              <p:pRg st="2" end="2"/>
                                            </p:txEl>
                                          </p:spTgt>
                                        </p:tgtEl>
                                        <p:attrNameLst>
                                          <p:attrName>style.visibility</p:attrName>
                                        </p:attrNameLst>
                                      </p:cBhvr>
                                      <p:to>
                                        <p:strVal val="visible"/>
                                      </p:to>
                                    </p:set>
                                    <p:animEffect transition="in" filter="fade">
                                      <p:cBhvr>
                                        <p:cTn id="84" dur="500"/>
                                        <p:tgtEl>
                                          <p:spTgt spid="211">
                                            <p:txEl>
                                              <p:pRg st="2" end="2"/>
                                            </p:txEl>
                                          </p:spTgt>
                                        </p:tgtEl>
                                      </p:cBhvr>
                                    </p:animEffect>
                                  </p:childTnLst>
                                </p:cTn>
                              </p:par>
                            </p:childTnLst>
                          </p:cTn>
                        </p:par>
                        <p:par>
                          <p:cTn id="85" fill="hold">
                            <p:stCondLst>
                              <p:cond delay="10500"/>
                            </p:stCondLst>
                            <p:childTnLst>
                              <p:par>
                                <p:cTn id="86" presetID="10" presetClass="entr" presetSubtype="0" fill="hold" nodeType="afterEffect">
                                  <p:stCondLst>
                                    <p:cond delay="0"/>
                                  </p:stCondLst>
                                  <p:childTnLst>
                                    <p:set>
                                      <p:cBhvr>
                                        <p:cTn id="87" dur="1" fill="hold">
                                          <p:stCondLst>
                                            <p:cond delay="0"/>
                                          </p:stCondLst>
                                        </p:cTn>
                                        <p:tgtEl>
                                          <p:spTgt spid="211">
                                            <p:txEl>
                                              <p:pRg st="3" end="3"/>
                                            </p:txEl>
                                          </p:spTgt>
                                        </p:tgtEl>
                                        <p:attrNameLst>
                                          <p:attrName>style.visibility</p:attrName>
                                        </p:attrNameLst>
                                      </p:cBhvr>
                                      <p:to>
                                        <p:strVal val="visible"/>
                                      </p:to>
                                    </p:set>
                                    <p:animEffect transition="in" filter="fade">
                                      <p:cBhvr>
                                        <p:cTn id="88" dur="500"/>
                                        <p:tgtEl>
                                          <p:spTgt spid="211">
                                            <p:txEl>
                                              <p:pRg st="3" end="3"/>
                                            </p:txEl>
                                          </p:spTgt>
                                        </p:tgtEl>
                                      </p:cBhvr>
                                    </p:animEffect>
                                  </p:childTnLst>
                                </p:cTn>
                              </p:par>
                            </p:childTnLst>
                          </p:cTn>
                        </p:par>
                        <p:par>
                          <p:cTn id="89" fill="hold">
                            <p:stCondLst>
                              <p:cond delay="11000"/>
                            </p:stCondLst>
                            <p:childTnLst>
                              <p:par>
                                <p:cTn id="90" presetID="10" presetClass="entr" presetSubtype="0" fill="hold" nodeType="afterEffect">
                                  <p:stCondLst>
                                    <p:cond delay="0"/>
                                  </p:stCondLst>
                                  <p:childTnLst>
                                    <p:set>
                                      <p:cBhvr>
                                        <p:cTn id="91" dur="1" fill="hold">
                                          <p:stCondLst>
                                            <p:cond delay="0"/>
                                          </p:stCondLst>
                                        </p:cTn>
                                        <p:tgtEl>
                                          <p:spTgt spid="211">
                                            <p:txEl>
                                              <p:pRg st="4" end="4"/>
                                            </p:txEl>
                                          </p:spTgt>
                                        </p:tgtEl>
                                        <p:attrNameLst>
                                          <p:attrName>style.visibility</p:attrName>
                                        </p:attrNameLst>
                                      </p:cBhvr>
                                      <p:to>
                                        <p:strVal val="visible"/>
                                      </p:to>
                                    </p:set>
                                    <p:animEffect transition="in" filter="fade">
                                      <p:cBhvr>
                                        <p:cTn id="92" dur="500"/>
                                        <p:tgtEl>
                                          <p:spTgt spid="211">
                                            <p:txEl>
                                              <p:pRg st="4" end="4"/>
                                            </p:txEl>
                                          </p:spTgt>
                                        </p:tgtEl>
                                      </p:cBhvr>
                                    </p:animEffect>
                                  </p:childTnLst>
                                </p:cTn>
                              </p:par>
                            </p:childTnLst>
                          </p:cTn>
                        </p:par>
                        <p:par>
                          <p:cTn id="93" fill="hold">
                            <p:stCondLst>
                              <p:cond delay="11500"/>
                            </p:stCondLst>
                            <p:childTnLst>
                              <p:par>
                                <p:cTn id="94" presetID="10" presetClass="entr" presetSubtype="0" fill="hold" nodeType="afterEffect">
                                  <p:stCondLst>
                                    <p:cond delay="0"/>
                                  </p:stCondLst>
                                  <p:childTnLst>
                                    <p:set>
                                      <p:cBhvr>
                                        <p:cTn id="95" dur="1" fill="hold">
                                          <p:stCondLst>
                                            <p:cond delay="0"/>
                                          </p:stCondLst>
                                        </p:cTn>
                                        <p:tgtEl>
                                          <p:spTgt spid="211">
                                            <p:txEl>
                                              <p:pRg st="5" end="5"/>
                                            </p:txEl>
                                          </p:spTgt>
                                        </p:tgtEl>
                                        <p:attrNameLst>
                                          <p:attrName>style.visibility</p:attrName>
                                        </p:attrNameLst>
                                      </p:cBhvr>
                                      <p:to>
                                        <p:strVal val="visible"/>
                                      </p:to>
                                    </p:set>
                                    <p:animEffect transition="in" filter="fade">
                                      <p:cBhvr>
                                        <p:cTn id="96" dur="500"/>
                                        <p:tgtEl>
                                          <p:spTgt spid="211">
                                            <p:txEl>
                                              <p:pRg st="5" end="5"/>
                                            </p:txEl>
                                          </p:spTgt>
                                        </p:tgtEl>
                                      </p:cBhvr>
                                    </p:animEffect>
                                  </p:childTnLst>
                                </p:cTn>
                              </p:par>
                            </p:childTnLst>
                          </p:cTn>
                        </p:par>
                        <p:par>
                          <p:cTn id="97" fill="hold">
                            <p:stCondLst>
                              <p:cond delay="12000"/>
                            </p:stCondLst>
                            <p:childTnLst>
                              <p:par>
                                <p:cTn id="98" presetID="10" presetClass="entr" presetSubtype="0" fill="hold" nodeType="afterEffect">
                                  <p:stCondLst>
                                    <p:cond delay="0"/>
                                  </p:stCondLst>
                                  <p:childTnLst>
                                    <p:set>
                                      <p:cBhvr>
                                        <p:cTn id="99" dur="1" fill="hold">
                                          <p:stCondLst>
                                            <p:cond delay="0"/>
                                          </p:stCondLst>
                                        </p:cTn>
                                        <p:tgtEl>
                                          <p:spTgt spid="211">
                                            <p:txEl>
                                              <p:pRg st="6" end="6"/>
                                            </p:txEl>
                                          </p:spTgt>
                                        </p:tgtEl>
                                        <p:attrNameLst>
                                          <p:attrName>style.visibility</p:attrName>
                                        </p:attrNameLst>
                                      </p:cBhvr>
                                      <p:to>
                                        <p:strVal val="visible"/>
                                      </p:to>
                                    </p:set>
                                    <p:animEffect transition="in" filter="fade">
                                      <p:cBhvr>
                                        <p:cTn id="100" dur="500"/>
                                        <p:tgtEl>
                                          <p:spTgt spid="211">
                                            <p:txEl>
                                              <p:pRg st="6" end="6"/>
                                            </p:txEl>
                                          </p:spTgt>
                                        </p:tgtEl>
                                      </p:cBhvr>
                                    </p:animEffect>
                                  </p:childTnLst>
                                </p:cTn>
                              </p:par>
                            </p:childTnLst>
                          </p:cTn>
                        </p:par>
                        <p:par>
                          <p:cTn id="101" fill="hold">
                            <p:stCondLst>
                              <p:cond delay="12500"/>
                            </p:stCondLst>
                            <p:childTnLst>
                              <p:par>
                                <p:cTn id="102" presetID="10" presetClass="entr" presetSubtype="0" fill="hold" nodeType="afterEffect">
                                  <p:stCondLst>
                                    <p:cond delay="0"/>
                                  </p:stCondLst>
                                  <p:childTnLst>
                                    <p:set>
                                      <p:cBhvr>
                                        <p:cTn id="103" dur="1" fill="hold">
                                          <p:stCondLst>
                                            <p:cond delay="0"/>
                                          </p:stCondLst>
                                        </p:cTn>
                                        <p:tgtEl>
                                          <p:spTgt spid="211">
                                            <p:txEl>
                                              <p:pRg st="7" end="7"/>
                                            </p:txEl>
                                          </p:spTgt>
                                        </p:tgtEl>
                                        <p:attrNameLst>
                                          <p:attrName>style.visibility</p:attrName>
                                        </p:attrNameLst>
                                      </p:cBhvr>
                                      <p:to>
                                        <p:strVal val="visible"/>
                                      </p:to>
                                    </p:set>
                                    <p:animEffect transition="in" filter="fade">
                                      <p:cBhvr>
                                        <p:cTn id="104" dur="500"/>
                                        <p:tgtEl>
                                          <p:spTgt spid="211">
                                            <p:txEl>
                                              <p:pRg st="7" end="7"/>
                                            </p:txEl>
                                          </p:spTgt>
                                        </p:tgtEl>
                                      </p:cBhvr>
                                    </p:animEffect>
                                  </p:childTnLst>
                                </p:cTn>
                              </p:par>
                            </p:childTnLst>
                          </p:cTn>
                        </p:par>
                        <p:par>
                          <p:cTn id="105" fill="hold">
                            <p:stCondLst>
                              <p:cond delay="13000"/>
                            </p:stCondLst>
                            <p:childTnLst>
                              <p:par>
                                <p:cTn id="106" presetID="10" presetClass="entr" presetSubtype="0" fill="hold" nodeType="afterEffect">
                                  <p:stCondLst>
                                    <p:cond delay="0"/>
                                  </p:stCondLst>
                                  <p:childTnLst>
                                    <p:set>
                                      <p:cBhvr>
                                        <p:cTn id="107" dur="1" fill="hold">
                                          <p:stCondLst>
                                            <p:cond delay="0"/>
                                          </p:stCondLst>
                                        </p:cTn>
                                        <p:tgtEl>
                                          <p:spTgt spid="211">
                                            <p:txEl>
                                              <p:pRg st="8" end="8"/>
                                            </p:txEl>
                                          </p:spTgt>
                                        </p:tgtEl>
                                        <p:attrNameLst>
                                          <p:attrName>style.visibility</p:attrName>
                                        </p:attrNameLst>
                                      </p:cBhvr>
                                      <p:to>
                                        <p:strVal val="visible"/>
                                      </p:to>
                                    </p:set>
                                    <p:animEffect transition="in" filter="fade">
                                      <p:cBhvr>
                                        <p:cTn id="108" dur="500"/>
                                        <p:tgtEl>
                                          <p:spTgt spid="2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eading and text 2">
  <p:cSld name="Heading and text 2">
    <p:spTree>
      <p:nvGrpSpPr>
        <p:cNvPr id="1" name="Shape 233"/>
        <p:cNvGrpSpPr/>
        <p:nvPr/>
      </p:nvGrpSpPr>
      <p:grpSpPr>
        <a:xfrm>
          <a:off x="0" y="0"/>
          <a:ext cx="0" cy="0"/>
          <a:chOff x="0" y="0"/>
          <a:chExt cx="0" cy="0"/>
        </a:xfrm>
      </p:grpSpPr>
      <p:sp>
        <p:nvSpPr>
          <p:cNvPr id="234" name="Google Shape;234;p99"/>
          <p:cNvSpPr/>
          <p:nvPr/>
        </p:nvSpPr>
        <p:spPr>
          <a:xfrm>
            <a:off x="537028" y="2051179"/>
            <a:ext cx="7009804" cy="5834063"/>
          </a:xfrm>
          <a:custGeom>
            <a:avLst/>
            <a:gdLst/>
            <a:ahLst/>
            <a:cxnLst/>
            <a:rect l="l" t="t" r="r" b="b"/>
            <a:pathLst>
              <a:path w="7009804" h="5834063" extrusionOk="0">
                <a:moveTo>
                  <a:pt x="6735402" y="5829412"/>
                </a:moveTo>
                <a:cubicBezTo>
                  <a:pt x="6736022" y="5828792"/>
                  <a:pt x="6736953" y="5829102"/>
                  <a:pt x="6738193" y="5830342"/>
                </a:cubicBezTo>
                <a:cubicBezTo>
                  <a:pt x="6740673" y="5832823"/>
                  <a:pt x="6741914" y="5834063"/>
                  <a:pt x="6741914" y="5834063"/>
                </a:cubicBezTo>
                <a:lnTo>
                  <a:pt x="6734472" y="5834063"/>
                </a:lnTo>
                <a:cubicBezTo>
                  <a:pt x="6734472" y="5831583"/>
                  <a:pt x="6734782" y="5830032"/>
                  <a:pt x="6735402" y="5829412"/>
                </a:cubicBezTo>
                <a:close/>
                <a:moveTo>
                  <a:pt x="6168926" y="5804297"/>
                </a:moveTo>
                <a:cubicBezTo>
                  <a:pt x="6173887" y="5809258"/>
                  <a:pt x="6176367" y="5811739"/>
                  <a:pt x="6176367" y="5811739"/>
                </a:cubicBezTo>
                <a:cubicBezTo>
                  <a:pt x="6171406" y="5811739"/>
                  <a:pt x="6168926" y="5811739"/>
                  <a:pt x="6168926" y="5811739"/>
                </a:cubicBezTo>
                <a:close/>
                <a:moveTo>
                  <a:pt x="6168926" y="5781973"/>
                </a:moveTo>
                <a:cubicBezTo>
                  <a:pt x="6168926" y="5781973"/>
                  <a:pt x="6171406" y="5781973"/>
                  <a:pt x="6176367" y="5781973"/>
                </a:cubicBezTo>
                <a:lnTo>
                  <a:pt x="6168926" y="5789414"/>
                </a:lnTo>
                <a:close/>
                <a:moveTo>
                  <a:pt x="6630292" y="5759649"/>
                </a:moveTo>
                <a:cubicBezTo>
                  <a:pt x="6635254" y="5759649"/>
                  <a:pt x="6637734" y="5759649"/>
                  <a:pt x="6637734" y="5759649"/>
                </a:cubicBezTo>
                <a:lnTo>
                  <a:pt x="6637734" y="5767090"/>
                </a:lnTo>
                <a:cubicBezTo>
                  <a:pt x="6632772" y="5767090"/>
                  <a:pt x="6630292" y="5764609"/>
                  <a:pt x="6630292" y="5759649"/>
                </a:cubicBezTo>
                <a:close/>
                <a:moveTo>
                  <a:pt x="6680522" y="5748487"/>
                </a:moveTo>
                <a:cubicBezTo>
                  <a:pt x="6681762" y="5748487"/>
                  <a:pt x="6682382" y="5749727"/>
                  <a:pt x="6682382" y="5752207"/>
                </a:cubicBezTo>
                <a:lnTo>
                  <a:pt x="6674941" y="5752207"/>
                </a:lnTo>
                <a:cubicBezTo>
                  <a:pt x="6677422" y="5749727"/>
                  <a:pt x="6679282" y="5748487"/>
                  <a:pt x="6680522" y="5748487"/>
                </a:cubicBezTo>
                <a:close/>
                <a:moveTo>
                  <a:pt x="6064746" y="5729883"/>
                </a:moveTo>
                <a:cubicBezTo>
                  <a:pt x="6064746" y="5729883"/>
                  <a:pt x="6065987" y="5731123"/>
                  <a:pt x="6068467" y="5733604"/>
                </a:cubicBezTo>
                <a:cubicBezTo>
                  <a:pt x="6070947" y="5736084"/>
                  <a:pt x="6072187" y="5739805"/>
                  <a:pt x="6072187" y="5744766"/>
                </a:cubicBezTo>
                <a:lnTo>
                  <a:pt x="6064746" y="5737324"/>
                </a:lnTo>
                <a:close/>
                <a:moveTo>
                  <a:pt x="6607968" y="5715000"/>
                </a:moveTo>
                <a:cubicBezTo>
                  <a:pt x="6607968" y="5715000"/>
                  <a:pt x="6610448" y="5715000"/>
                  <a:pt x="6615410" y="5715000"/>
                </a:cubicBezTo>
                <a:lnTo>
                  <a:pt x="6622851" y="5715000"/>
                </a:lnTo>
                <a:cubicBezTo>
                  <a:pt x="6622851" y="5719961"/>
                  <a:pt x="6620371" y="5722442"/>
                  <a:pt x="6615410" y="5722442"/>
                </a:cubicBezTo>
                <a:close/>
                <a:moveTo>
                  <a:pt x="6511230" y="5707559"/>
                </a:moveTo>
                <a:lnTo>
                  <a:pt x="6540996" y="5722442"/>
                </a:lnTo>
                <a:lnTo>
                  <a:pt x="6526113" y="5722442"/>
                </a:lnTo>
                <a:lnTo>
                  <a:pt x="6518672" y="5722442"/>
                </a:lnTo>
                <a:cubicBezTo>
                  <a:pt x="6513710" y="5717481"/>
                  <a:pt x="6511230" y="5712520"/>
                  <a:pt x="6511230" y="5707559"/>
                </a:cubicBezTo>
                <a:close/>
                <a:moveTo>
                  <a:pt x="5915918" y="5707559"/>
                </a:moveTo>
                <a:cubicBezTo>
                  <a:pt x="5915918" y="5707559"/>
                  <a:pt x="5915918" y="5710039"/>
                  <a:pt x="5915918" y="5715000"/>
                </a:cubicBezTo>
                <a:lnTo>
                  <a:pt x="5908476" y="5715000"/>
                </a:lnTo>
                <a:cubicBezTo>
                  <a:pt x="5908476" y="5715000"/>
                  <a:pt x="5908476" y="5713760"/>
                  <a:pt x="5908476" y="5711280"/>
                </a:cubicBezTo>
                <a:cubicBezTo>
                  <a:pt x="5908476" y="5708799"/>
                  <a:pt x="5910956" y="5707559"/>
                  <a:pt x="5915918" y="5707559"/>
                </a:cubicBezTo>
                <a:close/>
                <a:moveTo>
                  <a:pt x="6540996" y="5700117"/>
                </a:moveTo>
                <a:cubicBezTo>
                  <a:pt x="6545957" y="5705079"/>
                  <a:pt x="6548437" y="5707559"/>
                  <a:pt x="6548437" y="5707559"/>
                </a:cubicBezTo>
                <a:lnTo>
                  <a:pt x="6548437" y="5715000"/>
                </a:lnTo>
                <a:lnTo>
                  <a:pt x="6540996" y="5707559"/>
                </a:lnTo>
                <a:close/>
                <a:moveTo>
                  <a:pt x="5965527" y="5700117"/>
                </a:moveTo>
                <a:lnTo>
                  <a:pt x="5968008" y="5700117"/>
                </a:lnTo>
                <a:lnTo>
                  <a:pt x="5975449" y="5707559"/>
                </a:lnTo>
                <a:close/>
                <a:moveTo>
                  <a:pt x="6474023" y="5692676"/>
                </a:moveTo>
                <a:lnTo>
                  <a:pt x="6481465" y="5700117"/>
                </a:lnTo>
                <a:cubicBezTo>
                  <a:pt x="6481465" y="5705079"/>
                  <a:pt x="6478985" y="5705079"/>
                  <a:pt x="6474023" y="5700117"/>
                </a:cubicBezTo>
                <a:cubicBezTo>
                  <a:pt x="6474023" y="5695157"/>
                  <a:pt x="6474023" y="5692676"/>
                  <a:pt x="6474023" y="5692676"/>
                </a:cubicBezTo>
                <a:close/>
                <a:moveTo>
                  <a:pt x="6042422" y="5692676"/>
                </a:moveTo>
                <a:cubicBezTo>
                  <a:pt x="6047383" y="5692676"/>
                  <a:pt x="6049863" y="5692676"/>
                  <a:pt x="6049863" y="5692676"/>
                </a:cubicBezTo>
                <a:lnTo>
                  <a:pt x="6049863" y="5700117"/>
                </a:lnTo>
                <a:cubicBezTo>
                  <a:pt x="6044902" y="5700117"/>
                  <a:pt x="6042422" y="5697637"/>
                  <a:pt x="6042422" y="5692676"/>
                </a:cubicBezTo>
                <a:close/>
                <a:moveTo>
                  <a:pt x="5945683" y="5685235"/>
                </a:moveTo>
                <a:lnTo>
                  <a:pt x="5965527" y="5700117"/>
                </a:lnTo>
                <a:lnTo>
                  <a:pt x="5960566" y="5700117"/>
                </a:lnTo>
                <a:lnTo>
                  <a:pt x="5953125" y="5700117"/>
                </a:lnTo>
                <a:cubicBezTo>
                  <a:pt x="5948163" y="5690196"/>
                  <a:pt x="5945683" y="5685235"/>
                  <a:pt x="5945683" y="5685235"/>
                </a:cubicBezTo>
                <a:close/>
                <a:moveTo>
                  <a:pt x="6456660" y="5677793"/>
                </a:moveTo>
                <a:lnTo>
                  <a:pt x="6459140" y="5677793"/>
                </a:lnTo>
                <a:lnTo>
                  <a:pt x="6474023" y="5685235"/>
                </a:lnTo>
                <a:close/>
                <a:moveTo>
                  <a:pt x="5975449" y="5677793"/>
                </a:moveTo>
                <a:cubicBezTo>
                  <a:pt x="5975449" y="5677793"/>
                  <a:pt x="5976690" y="5680274"/>
                  <a:pt x="5979170" y="5685235"/>
                </a:cubicBezTo>
                <a:cubicBezTo>
                  <a:pt x="5981650" y="5690196"/>
                  <a:pt x="5981650" y="5692676"/>
                  <a:pt x="5979170" y="5692676"/>
                </a:cubicBezTo>
                <a:cubicBezTo>
                  <a:pt x="5976690" y="5692676"/>
                  <a:pt x="5975449" y="5690196"/>
                  <a:pt x="5975449" y="5685235"/>
                </a:cubicBezTo>
                <a:close/>
                <a:moveTo>
                  <a:pt x="6593086" y="5670352"/>
                </a:moveTo>
                <a:lnTo>
                  <a:pt x="6622851" y="5692676"/>
                </a:lnTo>
                <a:lnTo>
                  <a:pt x="6607968" y="5685235"/>
                </a:lnTo>
                <a:cubicBezTo>
                  <a:pt x="6598047" y="5680274"/>
                  <a:pt x="6593086" y="5675313"/>
                  <a:pt x="6593086" y="5670352"/>
                </a:cubicBezTo>
                <a:close/>
                <a:moveTo>
                  <a:pt x="5908476" y="5670352"/>
                </a:moveTo>
                <a:cubicBezTo>
                  <a:pt x="5908476" y="5670352"/>
                  <a:pt x="5909717" y="5671592"/>
                  <a:pt x="5912197" y="5674072"/>
                </a:cubicBezTo>
                <a:cubicBezTo>
                  <a:pt x="5914677" y="5676553"/>
                  <a:pt x="5915918" y="5677793"/>
                  <a:pt x="5915918" y="5677793"/>
                </a:cubicBezTo>
                <a:cubicBezTo>
                  <a:pt x="5910956" y="5677793"/>
                  <a:pt x="5908476" y="5677793"/>
                  <a:pt x="5908476" y="5677793"/>
                </a:cubicBezTo>
                <a:close/>
                <a:moveTo>
                  <a:pt x="6434956" y="5668491"/>
                </a:moveTo>
                <a:lnTo>
                  <a:pt x="6456660" y="5677793"/>
                </a:lnTo>
                <a:lnTo>
                  <a:pt x="6451699" y="5677793"/>
                </a:lnTo>
                <a:lnTo>
                  <a:pt x="6444258" y="5677793"/>
                </a:lnTo>
                <a:close/>
                <a:moveTo>
                  <a:pt x="6585644" y="5662910"/>
                </a:moveTo>
                <a:lnTo>
                  <a:pt x="6593086" y="5662910"/>
                </a:lnTo>
                <a:cubicBezTo>
                  <a:pt x="6593086" y="5667872"/>
                  <a:pt x="6593086" y="5670352"/>
                  <a:pt x="6593086" y="5670352"/>
                </a:cubicBezTo>
                <a:close/>
                <a:moveTo>
                  <a:pt x="6421933" y="5662910"/>
                </a:moveTo>
                <a:lnTo>
                  <a:pt x="6429375" y="5662910"/>
                </a:lnTo>
                <a:lnTo>
                  <a:pt x="6434956" y="5668491"/>
                </a:lnTo>
                <a:close/>
                <a:moveTo>
                  <a:pt x="6505649" y="5650818"/>
                </a:moveTo>
                <a:cubicBezTo>
                  <a:pt x="6506889" y="5651439"/>
                  <a:pt x="6508750" y="5652989"/>
                  <a:pt x="6511230" y="5655469"/>
                </a:cubicBezTo>
                <a:lnTo>
                  <a:pt x="6503789" y="5655469"/>
                </a:lnTo>
                <a:cubicBezTo>
                  <a:pt x="6503789" y="5655469"/>
                  <a:pt x="6503789" y="5654229"/>
                  <a:pt x="6503789" y="5651749"/>
                </a:cubicBezTo>
                <a:cubicBezTo>
                  <a:pt x="6503789" y="5650508"/>
                  <a:pt x="6504409" y="5650199"/>
                  <a:pt x="6505649" y="5650818"/>
                </a:cubicBezTo>
                <a:close/>
                <a:moveTo>
                  <a:pt x="6548437" y="5648028"/>
                </a:moveTo>
                <a:lnTo>
                  <a:pt x="6570762" y="5662910"/>
                </a:lnTo>
                <a:lnTo>
                  <a:pt x="6555878" y="5655469"/>
                </a:lnTo>
                <a:close/>
                <a:moveTo>
                  <a:pt x="6459140" y="5648028"/>
                </a:moveTo>
                <a:cubicBezTo>
                  <a:pt x="6459140" y="5652989"/>
                  <a:pt x="6459140" y="5655469"/>
                  <a:pt x="6459140" y="5655469"/>
                </a:cubicBezTo>
                <a:cubicBezTo>
                  <a:pt x="6454179" y="5655469"/>
                  <a:pt x="6451699" y="5655469"/>
                  <a:pt x="6451699" y="5655469"/>
                </a:cubicBezTo>
                <a:cubicBezTo>
                  <a:pt x="6451699" y="5655469"/>
                  <a:pt x="6451699" y="5654229"/>
                  <a:pt x="6451699" y="5651749"/>
                </a:cubicBezTo>
                <a:cubicBezTo>
                  <a:pt x="6451699" y="5649268"/>
                  <a:pt x="6454179" y="5648028"/>
                  <a:pt x="6459140" y="5648028"/>
                </a:cubicBezTo>
                <a:close/>
                <a:moveTo>
                  <a:pt x="6027539" y="5648028"/>
                </a:moveTo>
                <a:cubicBezTo>
                  <a:pt x="6032500" y="5648028"/>
                  <a:pt x="6037460" y="5652989"/>
                  <a:pt x="6042422" y="5662910"/>
                </a:cubicBezTo>
                <a:cubicBezTo>
                  <a:pt x="6042422" y="5662910"/>
                  <a:pt x="6039942" y="5661670"/>
                  <a:pt x="6034980" y="5659190"/>
                </a:cubicBezTo>
                <a:cubicBezTo>
                  <a:pt x="6030019" y="5656710"/>
                  <a:pt x="6027539" y="5655469"/>
                  <a:pt x="6027539" y="5655469"/>
                </a:cubicBezTo>
                <a:close/>
                <a:moveTo>
                  <a:pt x="5819179" y="5648028"/>
                </a:moveTo>
                <a:cubicBezTo>
                  <a:pt x="5824141" y="5648028"/>
                  <a:pt x="5826621" y="5648028"/>
                  <a:pt x="5826621" y="5648028"/>
                </a:cubicBezTo>
                <a:cubicBezTo>
                  <a:pt x="5826621" y="5648028"/>
                  <a:pt x="5826621" y="5650508"/>
                  <a:pt x="5826621" y="5655469"/>
                </a:cubicBezTo>
                <a:close/>
                <a:moveTo>
                  <a:pt x="6399609" y="5640586"/>
                </a:moveTo>
                <a:cubicBezTo>
                  <a:pt x="6399609" y="5640586"/>
                  <a:pt x="6402089" y="5640586"/>
                  <a:pt x="6407051" y="5640586"/>
                </a:cubicBezTo>
                <a:lnTo>
                  <a:pt x="6407051" y="5648028"/>
                </a:lnTo>
                <a:cubicBezTo>
                  <a:pt x="6407051" y="5648028"/>
                  <a:pt x="6404570" y="5645547"/>
                  <a:pt x="6399609" y="5640586"/>
                </a:cubicBezTo>
                <a:close/>
                <a:moveTo>
                  <a:pt x="5864758" y="5636866"/>
                </a:moveTo>
                <a:cubicBezTo>
                  <a:pt x="5867858" y="5636866"/>
                  <a:pt x="5871269" y="5638106"/>
                  <a:pt x="5874990" y="5640586"/>
                </a:cubicBezTo>
                <a:cubicBezTo>
                  <a:pt x="5882431" y="5645547"/>
                  <a:pt x="5889873" y="5649268"/>
                  <a:pt x="5897314" y="5651749"/>
                </a:cubicBezTo>
                <a:cubicBezTo>
                  <a:pt x="5904756" y="5654229"/>
                  <a:pt x="5908476" y="5657950"/>
                  <a:pt x="5908476" y="5662910"/>
                </a:cubicBezTo>
                <a:lnTo>
                  <a:pt x="5893594" y="5662910"/>
                </a:lnTo>
                <a:cubicBezTo>
                  <a:pt x="5888632" y="5657950"/>
                  <a:pt x="5883672" y="5655469"/>
                  <a:pt x="5878711" y="5655469"/>
                </a:cubicBezTo>
                <a:cubicBezTo>
                  <a:pt x="5878711" y="5650508"/>
                  <a:pt x="5873749" y="5648028"/>
                  <a:pt x="5863828" y="5648028"/>
                </a:cubicBezTo>
                <a:lnTo>
                  <a:pt x="5856387" y="5640586"/>
                </a:lnTo>
                <a:cubicBezTo>
                  <a:pt x="5858867" y="5638106"/>
                  <a:pt x="5861658" y="5636866"/>
                  <a:pt x="5864758" y="5636866"/>
                </a:cubicBezTo>
                <a:close/>
                <a:moveTo>
                  <a:pt x="6407051" y="5633145"/>
                </a:moveTo>
                <a:lnTo>
                  <a:pt x="6421933" y="5633145"/>
                </a:lnTo>
                <a:cubicBezTo>
                  <a:pt x="6426895" y="5633145"/>
                  <a:pt x="6429375" y="5635626"/>
                  <a:pt x="6429375" y="5640586"/>
                </a:cubicBezTo>
                <a:cubicBezTo>
                  <a:pt x="6429375" y="5645547"/>
                  <a:pt x="6429375" y="5648028"/>
                  <a:pt x="6429375" y="5648028"/>
                </a:cubicBezTo>
                <a:cubicBezTo>
                  <a:pt x="6429375" y="5648028"/>
                  <a:pt x="6426895" y="5645547"/>
                  <a:pt x="6421933" y="5640586"/>
                </a:cubicBezTo>
                <a:close/>
                <a:moveTo>
                  <a:pt x="6332637" y="5633145"/>
                </a:moveTo>
                <a:cubicBezTo>
                  <a:pt x="6332637" y="5633145"/>
                  <a:pt x="6335117" y="5633145"/>
                  <a:pt x="6340078" y="5633145"/>
                </a:cubicBezTo>
                <a:lnTo>
                  <a:pt x="6340078" y="5640586"/>
                </a:lnTo>
                <a:cubicBezTo>
                  <a:pt x="6335117" y="5640586"/>
                  <a:pt x="6332637" y="5638106"/>
                  <a:pt x="6332637" y="5633145"/>
                </a:cubicBezTo>
                <a:close/>
                <a:moveTo>
                  <a:pt x="5934521" y="5625704"/>
                </a:moveTo>
                <a:cubicBezTo>
                  <a:pt x="5937001" y="5625704"/>
                  <a:pt x="5940722" y="5628184"/>
                  <a:pt x="5945683" y="5633145"/>
                </a:cubicBezTo>
                <a:lnTo>
                  <a:pt x="5938242" y="5633145"/>
                </a:lnTo>
                <a:cubicBezTo>
                  <a:pt x="5933281" y="5628184"/>
                  <a:pt x="5932041" y="5625704"/>
                  <a:pt x="5934521" y="5625704"/>
                </a:cubicBezTo>
                <a:close/>
                <a:moveTo>
                  <a:pt x="6555878" y="5618262"/>
                </a:moveTo>
                <a:lnTo>
                  <a:pt x="6563320" y="5618262"/>
                </a:lnTo>
                <a:cubicBezTo>
                  <a:pt x="6563320" y="5623223"/>
                  <a:pt x="6562079" y="5625704"/>
                  <a:pt x="6559599" y="5625704"/>
                </a:cubicBezTo>
                <a:cubicBezTo>
                  <a:pt x="6557119" y="5625704"/>
                  <a:pt x="6555878" y="5623223"/>
                  <a:pt x="6555878" y="5618262"/>
                </a:cubicBezTo>
                <a:close/>
                <a:moveTo>
                  <a:pt x="6295429" y="5618262"/>
                </a:moveTo>
                <a:lnTo>
                  <a:pt x="6310312" y="5618262"/>
                </a:lnTo>
                <a:lnTo>
                  <a:pt x="6317754" y="5625704"/>
                </a:lnTo>
                <a:lnTo>
                  <a:pt x="6310312" y="5625704"/>
                </a:lnTo>
                <a:cubicBezTo>
                  <a:pt x="6305351" y="5620743"/>
                  <a:pt x="6300391" y="5618262"/>
                  <a:pt x="6295429" y="5618262"/>
                </a:cubicBezTo>
                <a:close/>
                <a:moveTo>
                  <a:pt x="6436816" y="5610821"/>
                </a:moveTo>
                <a:lnTo>
                  <a:pt x="6444258" y="5618262"/>
                </a:lnTo>
                <a:cubicBezTo>
                  <a:pt x="6444258" y="5618262"/>
                  <a:pt x="6441778" y="5618262"/>
                  <a:pt x="6436816" y="5618262"/>
                </a:cubicBezTo>
                <a:cubicBezTo>
                  <a:pt x="6436816" y="5618262"/>
                  <a:pt x="6436816" y="5615782"/>
                  <a:pt x="6436816" y="5610821"/>
                </a:cubicBezTo>
                <a:close/>
                <a:moveTo>
                  <a:pt x="6377285" y="5610821"/>
                </a:moveTo>
                <a:cubicBezTo>
                  <a:pt x="6377285" y="5610821"/>
                  <a:pt x="6377285" y="5613301"/>
                  <a:pt x="6377285" y="5618262"/>
                </a:cubicBezTo>
                <a:cubicBezTo>
                  <a:pt x="6377285" y="5618262"/>
                  <a:pt x="6377285" y="5619502"/>
                  <a:pt x="6377285" y="5621983"/>
                </a:cubicBezTo>
                <a:cubicBezTo>
                  <a:pt x="6377285" y="5624464"/>
                  <a:pt x="6379765" y="5625704"/>
                  <a:pt x="6384726" y="5625704"/>
                </a:cubicBezTo>
                <a:cubicBezTo>
                  <a:pt x="6384726" y="5625704"/>
                  <a:pt x="6384726" y="5623223"/>
                  <a:pt x="6384726" y="5618262"/>
                </a:cubicBezTo>
                <a:close/>
                <a:moveTo>
                  <a:pt x="6374029" y="5606170"/>
                </a:moveTo>
                <a:cubicBezTo>
                  <a:pt x="6374960" y="5606170"/>
                  <a:pt x="6376044" y="5606480"/>
                  <a:pt x="6377285" y="5607100"/>
                </a:cubicBezTo>
                <a:cubicBezTo>
                  <a:pt x="6382246" y="5609581"/>
                  <a:pt x="6387206" y="5613301"/>
                  <a:pt x="6392168" y="5618262"/>
                </a:cubicBezTo>
                <a:cubicBezTo>
                  <a:pt x="6397129" y="5623223"/>
                  <a:pt x="6399609" y="5626944"/>
                  <a:pt x="6399609" y="5629424"/>
                </a:cubicBezTo>
                <a:cubicBezTo>
                  <a:pt x="6399609" y="5631905"/>
                  <a:pt x="6398369" y="5633145"/>
                  <a:pt x="6395888" y="5633145"/>
                </a:cubicBezTo>
                <a:cubicBezTo>
                  <a:pt x="6393408" y="5633145"/>
                  <a:pt x="6388447" y="5631905"/>
                  <a:pt x="6381006" y="5629424"/>
                </a:cubicBezTo>
                <a:cubicBezTo>
                  <a:pt x="6373564" y="5626944"/>
                  <a:pt x="6369844" y="5621983"/>
                  <a:pt x="6369844" y="5614541"/>
                </a:cubicBezTo>
                <a:cubicBezTo>
                  <a:pt x="6369844" y="5608960"/>
                  <a:pt x="6371239" y="5606170"/>
                  <a:pt x="6374029" y="5606170"/>
                </a:cubicBezTo>
                <a:close/>
                <a:moveTo>
                  <a:pt x="6429375" y="5595938"/>
                </a:moveTo>
                <a:lnTo>
                  <a:pt x="6444258" y="5595938"/>
                </a:lnTo>
                <a:cubicBezTo>
                  <a:pt x="6439296" y="5600899"/>
                  <a:pt x="6441778" y="5605860"/>
                  <a:pt x="6451699" y="5610821"/>
                </a:cubicBezTo>
                <a:lnTo>
                  <a:pt x="6459140" y="5618262"/>
                </a:lnTo>
                <a:cubicBezTo>
                  <a:pt x="6454179" y="5618262"/>
                  <a:pt x="6449219" y="5615782"/>
                  <a:pt x="6444258" y="5610821"/>
                </a:cubicBezTo>
                <a:lnTo>
                  <a:pt x="6429375" y="5603379"/>
                </a:lnTo>
                <a:lnTo>
                  <a:pt x="6421933" y="5610821"/>
                </a:lnTo>
                <a:cubicBezTo>
                  <a:pt x="6421933" y="5605860"/>
                  <a:pt x="6424413" y="5600899"/>
                  <a:pt x="6429375" y="5595938"/>
                </a:cubicBezTo>
                <a:close/>
                <a:moveTo>
                  <a:pt x="6407051" y="5595938"/>
                </a:moveTo>
                <a:lnTo>
                  <a:pt x="6414492" y="5595938"/>
                </a:lnTo>
                <a:cubicBezTo>
                  <a:pt x="6414492" y="5600899"/>
                  <a:pt x="6414492" y="5603379"/>
                  <a:pt x="6414492" y="5603379"/>
                </a:cubicBezTo>
                <a:cubicBezTo>
                  <a:pt x="6414492" y="5603379"/>
                  <a:pt x="6412012" y="5600899"/>
                  <a:pt x="6407051" y="5595938"/>
                </a:cubicBezTo>
                <a:close/>
                <a:moveTo>
                  <a:pt x="5811738" y="5595938"/>
                </a:moveTo>
                <a:cubicBezTo>
                  <a:pt x="5816699" y="5595938"/>
                  <a:pt x="5819179" y="5595938"/>
                  <a:pt x="5819179" y="5595938"/>
                </a:cubicBezTo>
                <a:cubicBezTo>
                  <a:pt x="5824141" y="5600899"/>
                  <a:pt x="5827862" y="5604619"/>
                  <a:pt x="5830342" y="5607100"/>
                </a:cubicBezTo>
                <a:cubicBezTo>
                  <a:pt x="5832822" y="5609581"/>
                  <a:pt x="5834062" y="5613301"/>
                  <a:pt x="5834062" y="5618262"/>
                </a:cubicBezTo>
                <a:cubicBezTo>
                  <a:pt x="5839024" y="5618262"/>
                  <a:pt x="5841504" y="5620743"/>
                  <a:pt x="5841504" y="5625704"/>
                </a:cubicBezTo>
                <a:cubicBezTo>
                  <a:pt x="5841504" y="5625704"/>
                  <a:pt x="5839024" y="5624464"/>
                  <a:pt x="5834062" y="5621983"/>
                </a:cubicBezTo>
                <a:cubicBezTo>
                  <a:pt x="5829101" y="5619502"/>
                  <a:pt x="5826621" y="5615782"/>
                  <a:pt x="5826621" y="5610821"/>
                </a:cubicBezTo>
                <a:close/>
                <a:moveTo>
                  <a:pt x="5928940" y="5592217"/>
                </a:moveTo>
                <a:cubicBezTo>
                  <a:pt x="5930180" y="5592217"/>
                  <a:pt x="5930801" y="5593458"/>
                  <a:pt x="5930801" y="5595938"/>
                </a:cubicBezTo>
                <a:lnTo>
                  <a:pt x="5923359" y="5595938"/>
                </a:lnTo>
                <a:cubicBezTo>
                  <a:pt x="5925840" y="5593458"/>
                  <a:pt x="5927700" y="5592217"/>
                  <a:pt x="5928940" y="5592217"/>
                </a:cubicBezTo>
                <a:close/>
                <a:moveTo>
                  <a:pt x="6317754" y="5588497"/>
                </a:moveTo>
                <a:lnTo>
                  <a:pt x="6332637" y="5588497"/>
                </a:lnTo>
                <a:cubicBezTo>
                  <a:pt x="6337598" y="5593457"/>
                  <a:pt x="6342558" y="5595938"/>
                  <a:pt x="6347519" y="5595938"/>
                </a:cubicBezTo>
                <a:cubicBezTo>
                  <a:pt x="6352481" y="5595938"/>
                  <a:pt x="6354961" y="5598419"/>
                  <a:pt x="6354961" y="5603379"/>
                </a:cubicBezTo>
                <a:lnTo>
                  <a:pt x="6340078" y="5603379"/>
                </a:lnTo>
                <a:cubicBezTo>
                  <a:pt x="6335117" y="5598419"/>
                  <a:pt x="6331396" y="5594698"/>
                  <a:pt x="6328916" y="5592217"/>
                </a:cubicBezTo>
                <a:cubicBezTo>
                  <a:pt x="6326436" y="5589737"/>
                  <a:pt x="6322715" y="5588497"/>
                  <a:pt x="6317754" y="5588497"/>
                </a:cubicBezTo>
                <a:close/>
                <a:moveTo>
                  <a:pt x="5796855" y="5588497"/>
                </a:moveTo>
                <a:lnTo>
                  <a:pt x="5804297" y="5588497"/>
                </a:lnTo>
                <a:cubicBezTo>
                  <a:pt x="5809258" y="5588497"/>
                  <a:pt x="5814218" y="5590977"/>
                  <a:pt x="5819179" y="5595938"/>
                </a:cubicBezTo>
                <a:close/>
                <a:moveTo>
                  <a:pt x="5722441" y="5588497"/>
                </a:moveTo>
                <a:lnTo>
                  <a:pt x="5744765" y="5595938"/>
                </a:lnTo>
                <a:lnTo>
                  <a:pt x="5752207" y="5595938"/>
                </a:lnTo>
                <a:cubicBezTo>
                  <a:pt x="5752207" y="5595938"/>
                  <a:pt x="5753447" y="5597178"/>
                  <a:pt x="5755928" y="5599659"/>
                </a:cubicBezTo>
                <a:cubicBezTo>
                  <a:pt x="5758408" y="5602139"/>
                  <a:pt x="5759648" y="5603379"/>
                  <a:pt x="5759648" y="5603379"/>
                </a:cubicBezTo>
                <a:cubicBezTo>
                  <a:pt x="5749727" y="5603379"/>
                  <a:pt x="5742285" y="5600899"/>
                  <a:pt x="5737324" y="5595938"/>
                </a:cubicBezTo>
                <a:cubicBezTo>
                  <a:pt x="5732363" y="5590977"/>
                  <a:pt x="5728642" y="5589737"/>
                  <a:pt x="5726162" y="5592217"/>
                </a:cubicBezTo>
                <a:cubicBezTo>
                  <a:pt x="5723682" y="5594698"/>
                  <a:pt x="5722441" y="5593457"/>
                  <a:pt x="5722441" y="5588497"/>
                </a:cubicBezTo>
                <a:close/>
                <a:moveTo>
                  <a:pt x="6295429" y="5573614"/>
                </a:moveTo>
                <a:cubicBezTo>
                  <a:pt x="6295429" y="5573614"/>
                  <a:pt x="6297910" y="5573614"/>
                  <a:pt x="6302871" y="5573614"/>
                </a:cubicBezTo>
                <a:lnTo>
                  <a:pt x="6302871" y="5581055"/>
                </a:lnTo>
                <a:close/>
                <a:moveTo>
                  <a:pt x="6421933" y="5566172"/>
                </a:moveTo>
                <a:cubicBezTo>
                  <a:pt x="6426895" y="5566172"/>
                  <a:pt x="6429375" y="5568653"/>
                  <a:pt x="6429375" y="5573614"/>
                </a:cubicBezTo>
                <a:cubicBezTo>
                  <a:pt x="6424413" y="5573614"/>
                  <a:pt x="6421933" y="5573614"/>
                  <a:pt x="6421933" y="5573614"/>
                </a:cubicBezTo>
                <a:cubicBezTo>
                  <a:pt x="6421933" y="5568653"/>
                  <a:pt x="6421933" y="5566172"/>
                  <a:pt x="6421933" y="5566172"/>
                </a:cubicBezTo>
                <a:close/>
                <a:moveTo>
                  <a:pt x="6354961" y="5566172"/>
                </a:moveTo>
                <a:cubicBezTo>
                  <a:pt x="6369844" y="5571133"/>
                  <a:pt x="6377285" y="5576094"/>
                  <a:pt x="6377285" y="5581055"/>
                </a:cubicBezTo>
                <a:lnTo>
                  <a:pt x="6362402" y="5581055"/>
                </a:lnTo>
                <a:cubicBezTo>
                  <a:pt x="6362402" y="5576094"/>
                  <a:pt x="6359922" y="5574854"/>
                  <a:pt x="6354961" y="5577334"/>
                </a:cubicBezTo>
                <a:cubicBezTo>
                  <a:pt x="6349999" y="5579815"/>
                  <a:pt x="6347519" y="5578575"/>
                  <a:pt x="6347519" y="5573614"/>
                </a:cubicBezTo>
                <a:cubicBezTo>
                  <a:pt x="6347519" y="5568653"/>
                  <a:pt x="6349999" y="5566172"/>
                  <a:pt x="6354961" y="5566172"/>
                </a:cubicBezTo>
                <a:close/>
                <a:moveTo>
                  <a:pt x="5748486" y="5558731"/>
                </a:moveTo>
                <a:cubicBezTo>
                  <a:pt x="5750966" y="5558731"/>
                  <a:pt x="5754687" y="5561212"/>
                  <a:pt x="5759648" y="5566172"/>
                </a:cubicBezTo>
                <a:lnTo>
                  <a:pt x="5752207" y="5566172"/>
                </a:lnTo>
                <a:cubicBezTo>
                  <a:pt x="5747246" y="5566172"/>
                  <a:pt x="5744765" y="5564932"/>
                  <a:pt x="5744765" y="5562452"/>
                </a:cubicBezTo>
                <a:cubicBezTo>
                  <a:pt x="5744765" y="5559971"/>
                  <a:pt x="5746006" y="5558731"/>
                  <a:pt x="5748486" y="5558731"/>
                </a:cubicBezTo>
                <a:close/>
                <a:moveTo>
                  <a:pt x="6228457" y="5551290"/>
                </a:moveTo>
                <a:lnTo>
                  <a:pt x="6258222" y="5573614"/>
                </a:lnTo>
                <a:cubicBezTo>
                  <a:pt x="6258222" y="5573614"/>
                  <a:pt x="6260703" y="5574854"/>
                  <a:pt x="6265664" y="5577334"/>
                </a:cubicBezTo>
                <a:cubicBezTo>
                  <a:pt x="6270625" y="5579815"/>
                  <a:pt x="6273105" y="5578575"/>
                  <a:pt x="6273105" y="5573614"/>
                </a:cubicBezTo>
                <a:lnTo>
                  <a:pt x="6273105" y="5581055"/>
                </a:lnTo>
                <a:cubicBezTo>
                  <a:pt x="6273105" y="5581055"/>
                  <a:pt x="6278067" y="5583536"/>
                  <a:pt x="6287988" y="5588497"/>
                </a:cubicBezTo>
                <a:lnTo>
                  <a:pt x="6287988" y="5595938"/>
                </a:lnTo>
                <a:lnTo>
                  <a:pt x="6273105" y="5595938"/>
                </a:lnTo>
                <a:cubicBezTo>
                  <a:pt x="6268144" y="5595938"/>
                  <a:pt x="6265664" y="5594698"/>
                  <a:pt x="6265664" y="5592217"/>
                </a:cubicBezTo>
                <a:cubicBezTo>
                  <a:pt x="6265664" y="5589737"/>
                  <a:pt x="6260703" y="5586016"/>
                  <a:pt x="6250781" y="5581055"/>
                </a:cubicBezTo>
                <a:cubicBezTo>
                  <a:pt x="6240860" y="5576094"/>
                  <a:pt x="6235898" y="5571133"/>
                  <a:pt x="6235898" y="5566172"/>
                </a:cubicBezTo>
                <a:lnTo>
                  <a:pt x="6228457" y="5558731"/>
                </a:lnTo>
                <a:cubicBezTo>
                  <a:pt x="6228457" y="5558731"/>
                  <a:pt x="6227216" y="5558731"/>
                  <a:pt x="6224736" y="5558731"/>
                </a:cubicBezTo>
                <a:lnTo>
                  <a:pt x="6221015" y="5558731"/>
                </a:lnTo>
                <a:cubicBezTo>
                  <a:pt x="6225977" y="5558731"/>
                  <a:pt x="6228457" y="5556250"/>
                  <a:pt x="6228457" y="5551290"/>
                </a:cubicBezTo>
                <a:close/>
                <a:moveTo>
                  <a:pt x="5781972" y="5551290"/>
                </a:moveTo>
                <a:lnTo>
                  <a:pt x="5804297" y="5551290"/>
                </a:lnTo>
                <a:lnTo>
                  <a:pt x="5804297" y="5558731"/>
                </a:lnTo>
                <a:cubicBezTo>
                  <a:pt x="5799335" y="5558731"/>
                  <a:pt x="5796855" y="5557491"/>
                  <a:pt x="5796855" y="5555010"/>
                </a:cubicBezTo>
                <a:cubicBezTo>
                  <a:pt x="5796855" y="5552530"/>
                  <a:pt x="5791894" y="5551290"/>
                  <a:pt x="5781972" y="5551290"/>
                </a:cubicBezTo>
                <a:close/>
                <a:moveTo>
                  <a:pt x="6451699" y="5543848"/>
                </a:moveTo>
                <a:cubicBezTo>
                  <a:pt x="6456660" y="5543848"/>
                  <a:pt x="6459140" y="5545088"/>
                  <a:pt x="6459140" y="5547569"/>
                </a:cubicBezTo>
                <a:cubicBezTo>
                  <a:pt x="6459140" y="5550049"/>
                  <a:pt x="6459140" y="5552530"/>
                  <a:pt x="6459140" y="5555010"/>
                </a:cubicBezTo>
                <a:cubicBezTo>
                  <a:pt x="6459140" y="5557491"/>
                  <a:pt x="6456660" y="5556250"/>
                  <a:pt x="6451699" y="5551290"/>
                </a:cubicBezTo>
                <a:close/>
                <a:moveTo>
                  <a:pt x="6399609" y="5543848"/>
                </a:moveTo>
                <a:cubicBezTo>
                  <a:pt x="6399609" y="5543848"/>
                  <a:pt x="6402089" y="5546329"/>
                  <a:pt x="6407051" y="5551290"/>
                </a:cubicBezTo>
                <a:lnTo>
                  <a:pt x="6407051" y="5558731"/>
                </a:lnTo>
                <a:cubicBezTo>
                  <a:pt x="6407051" y="5558731"/>
                  <a:pt x="6404570" y="5556250"/>
                  <a:pt x="6399609" y="5551290"/>
                </a:cubicBezTo>
                <a:close/>
                <a:moveTo>
                  <a:pt x="6362402" y="5543848"/>
                </a:moveTo>
                <a:cubicBezTo>
                  <a:pt x="6362402" y="5543848"/>
                  <a:pt x="6364882" y="5543848"/>
                  <a:pt x="6369844" y="5543848"/>
                </a:cubicBezTo>
                <a:cubicBezTo>
                  <a:pt x="6369844" y="5543848"/>
                  <a:pt x="6369844" y="5545088"/>
                  <a:pt x="6369844" y="5547569"/>
                </a:cubicBezTo>
                <a:cubicBezTo>
                  <a:pt x="6369844" y="5550049"/>
                  <a:pt x="6369844" y="5551290"/>
                  <a:pt x="6369844" y="5551290"/>
                </a:cubicBezTo>
                <a:cubicBezTo>
                  <a:pt x="6364882" y="5551290"/>
                  <a:pt x="6362402" y="5551290"/>
                  <a:pt x="6362402" y="5551290"/>
                </a:cubicBezTo>
                <a:cubicBezTo>
                  <a:pt x="6362402" y="5551290"/>
                  <a:pt x="6362402" y="5548809"/>
                  <a:pt x="6362402" y="5543848"/>
                </a:cubicBezTo>
                <a:close/>
                <a:moveTo>
                  <a:pt x="5856387" y="5543848"/>
                </a:moveTo>
                <a:cubicBezTo>
                  <a:pt x="5856387" y="5543848"/>
                  <a:pt x="5857627" y="5545088"/>
                  <a:pt x="5860107" y="5547569"/>
                </a:cubicBezTo>
                <a:cubicBezTo>
                  <a:pt x="5862587" y="5550049"/>
                  <a:pt x="5863828" y="5551290"/>
                  <a:pt x="5863828" y="5551290"/>
                </a:cubicBezTo>
                <a:cubicBezTo>
                  <a:pt x="5863828" y="5551290"/>
                  <a:pt x="5861348" y="5551290"/>
                  <a:pt x="5856387" y="5551290"/>
                </a:cubicBezTo>
                <a:cubicBezTo>
                  <a:pt x="5856387" y="5551290"/>
                  <a:pt x="5856387" y="5548809"/>
                  <a:pt x="5856387" y="5543848"/>
                </a:cubicBezTo>
                <a:close/>
                <a:moveTo>
                  <a:pt x="5668956" y="5539197"/>
                </a:moveTo>
                <a:cubicBezTo>
                  <a:pt x="5671747" y="5539197"/>
                  <a:pt x="5675932" y="5541988"/>
                  <a:pt x="5681513" y="5547569"/>
                </a:cubicBezTo>
                <a:cubicBezTo>
                  <a:pt x="5688955" y="5555010"/>
                  <a:pt x="5693916" y="5557491"/>
                  <a:pt x="5696396" y="5555010"/>
                </a:cubicBezTo>
                <a:cubicBezTo>
                  <a:pt x="5698876" y="5552530"/>
                  <a:pt x="5702597" y="5553770"/>
                  <a:pt x="5707558" y="5558731"/>
                </a:cubicBezTo>
                <a:cubicBezTo>
                  <a:pt x="5712520" y="5563692"/>
                  <a:pt x="5713759" y="5567412"/>
                  <a:pt x="5711279" y="5569893"/>
                </a:cubicBezTo>
                <a:cubicBezTo>
                  <a:pt x="5708799" y="5572374"/>
                  <a:pt x="5706318" y="5572374"/>
                  <a:pt x="5703838" y="5569893"/>
                </a:cubicBezTo>
                <a:cubicBezTo>
                  <a:pt x="5701358" y="5567412"/>
                  <a:pt x="5697637" y="5563692"/>
                  <a:pt x="5692676" y="5558731"/>
                </a:cubicBezTo>
                <a:cubicBezTo>
                  <a:pt x="5672831" y="5548809"/>
                  <a:pt x="5664151" y="5542608"/>
                  <a:pt x="5666631" y="5540127"/>
                </a:cubicBezTo>
                <a:cubicBezTo>
                  <a:pt x="5667251" y="5539507"/>
                  <a:pt x="5668026" y="5539197"/>
                  <a:pt x="5668956" y="5539197"/>
                </a:cubicBezTo>
                <a:close/>
                <a:moveTo>
                  <a:pt x="6235898" y="5536407"/>
                </a:moveTo>
                <a:lnTo>
                  <a:pt x="6235898" y="5543848"/>
                </a:lnTo>
                <a:cubicBezTo>
                  <a:pt x="6235898" y="5543848"/>
                  <a:pt x="6234658" y="5542608"/>
                  <a:pt x="6232178" y="5540127"/>
                </a:cubicBezTo>
                <a:cubicBezTo>
                  <a:pt x="6229697" y="5537647"/>
                  <a:pt x="6230937" y="5536407"/>
                  <a:pt x="6235898" y="5536407"/>
                </a:cubicBezTo>
                <a:close/>
                <a:moveTo>
                  <a:pt x="6191250" y="5536407"/>
                </a:moveTo>
                <a:cubicBezTo>
                  <a:pt x="6196211" y="5541367"/>
                  <a:pt x="6198691" y="5543848"/>
                  <a:pt x="6198691" y="5543848"/>
                </a:cubicBezTo>
                <a:cubicBezTo>
                  <a:pt x="6198691" y="5543848"/>
                  <a:pt x="6197451" y="5543848"/>
                  <a:pt x="6194971" y="5543848"/>
                </a:cubicBezTo>
                <a:cubicBezTo>
                  <a:pt x="6192490" y="5543848"/>
                  <a:pt x="6191250" y="5541367"/>
                  <a:pt x="6191250" y="5536407"/>
                </a:cubicBezTo>
                <a:close/>
                <a:moveTo>
                  <a:pt x="6382866" y="5532686"/>
                </a:moveTo>
                <a:cubicBezTo>
                  <a:pt x="6384106" y="5532686"/>
                  <a:pt x="6384726" y="5533927"/>
                  <a:pt x="6384726" y="5536407"/>
                </a:cubicBezTo>
                <a:lnTo>
                  <a:pt x="6377285" y="5536407"/>
                </a:lnTo>
                <a:cubicBezTo>
                  <a:pt x="6379766" y="5533927"/>
                  <a:pt x="6381626" y="5532686"/>
                  <a:pt x="6382866" y="5532686"/>
                </a:cubicBezTo>
                <a:close/>
                <a:moveTo>
                  <a:pt x="6436816" y="5528965"/>
                </a:moveTo>
                <a:cubicBezTo>
                  <a:pt x="6436816" y="5528965"/>
                  <a:pt x="6439296" y="5531446"/>
                  <a:pt x="6444258" y="5536407"/>
                </a:cubicBezTo>
                <a:cubicBezTo>
                  <a:pt x="6444258" y="5541367"/>
                  <a:pt x="6444258" y="5543848"/>
                  <a:pt x="6444258" y="5543848"/>
                </a:cubicBezTo>
                <a:cubicBezTo>
                  <a:pt x="6439296" y="5543848"/>
                  <a:pt x="6434336" y="5541367"/>
                  <a:pt x="6429375" y="5536407"/>
                </a:cubicBezTo>
                <a:cubicBezTo>
                  <a:pt x="6429375" y="5531446"/>
                  <a:pt x="6431855" y="5528965"/>
                  <a:pt x="6436816" y="5528965"/>
                </a:cubicBezTo>
                <a:close/>
                <a:moveTo>
                  <a:pt x="6198691" y="5528965"/>
                </a:moveTo>
                <a:cubicBezTo>
                  <a:pt x="6198691" y="5528965"/>
                  <a:pt x="6202412" y="5531446"/>
                  <a:pt x="6209853" y="5536407"/>
                </a:cubicBezTo>
                <a:cubicBezTo>
                  <a:pt x="6217295" y="5541367"/>
                  <a:pt x="6219775" y="5543848"/>
                  <a:pt x="6217295" y="5543848"/>
                </a:cubicBezTo>
                <a:cubicBezTo>
                  <a:pt x="6214815" y="5543848"/>
                  <a:pt x="6213574" y="5543848"/>
                  <a:pt x="6213574" y="5543848"/>
                </a:cubicBezTo>
                <a:cubicBezTo>
                  <a:pt x="6208613" y="5538887"/>
                  <a:pt x="6206133" y="5536407"/>
                  <a:pt x="6206133" y="5536407"/>
                </a:cubicBezTo>
                <a:cubicBezTo>
                  <a:pt x="6206133" y="5536407"/>
                  <a:pt x="6204892" y="5536407"/>
                  <a:pt x="6202412" y="5536407"/>
                </a:cubicBezTo>
                <a:cubicBezTo>
                  <a:pt x="6199932" y="5536407"/>
                  <a:pt x="6198691" y="5533926"/>
                  <a:pt x="6198691" y="5528965"/>
                </a:cubicBezTo>
                <a:close/>
                <a:moveTo>
                  <a:pt x="6124277" y="5528965"/>
                </a:moveTo>
                <a:lnTo>
                  <a:pt x="6139160" y="5528965"/>
                </a:lnTo>
                <a:cubicBezTo>
                  <a:pt x="6144121" y="5533926"/>
                  <a:pt x="6144121" y="5536407"/>
                  <a:pt x="6139160" y="5536407"/>
                </a:cubicBezTo>
                <a:cubicBezTo>
                  <a:pt x="6134199" y="5536407"/>
                  <a:pt x="6130478" y="5535167"/>
                  <a:pt x="6127998" y="5532686"/>
                </a:cubicBezTo>
                <a:cubicBezTo>
                  <a:pt x="6125518" y="5530205"/>
                  <a:pt x="6124277" y="5528965"/>
                  <a:pt x="6124277" y="5528965"/>
                </a:cubicBezTo>
                <a:close/>
                <a:moveTo>
                  <a:pt x="6250781" y="5521524"/>
                </a:moveTo>
                <a:cubicBezTo>
                  <a:pt x="6250781" y="5526485"/>
                  <a:pt x="6250781" y="5528965"/>
                  <a:pt x="6250781" y="5528965"/>
                </a:cubicBezTo>
                <a:cubicBezTo>
                  <a:pt x="6250781" y="5528965"/>
                  <a:pt x="6250781" y="5531446"/>
                  <a:pt x="6250781" y="5536407"/>
                </a:cubicBezTo>
                <a:lnTo>
                  <a:pt x="6258222" y="5543848"/>
                </a:lnTo>
                <a:cubicBezTo>
                  <a:pt x="6258222" y="5543848"/>
                  <a:pt x="6258222" y="5542608"/>
                  <a:pt x="6258222" y="5540127"/>
                </a:cubicBezTo>
                <a:cubicBezTo>
                  <a:pt x="6258222" y="5537647"/>
                  <a:pt x="6258222" y="5533926"/>
                  <a:pt x="6258222" y="5528965"/>
                </a:cubicBezTo>
                <a:close/>
                <a:moveTo>
                  <a:pt x="5826621" y="5521524"/>
                </a:moveTo>
                <a:lnTo>
                  <a:pt x="5834062" y="5521524"/>
                </a:lnTo>
                <a:cubicBezTo>
                  <a:pt x="5834062" y="5526485"/>
                  <a:pt x="5832822" y="5528965"/>
                  <a:pt x="5830342" y="5528965"/>
                </a:cubicBezTo>
                <a:cubicBezTo>
                  <a:pt x="5827862" y="5528965"/>
                  <a:pt x="5826621" y="5528965"/>
                  <a:pt x="5826621" y="5528965"/>
                </a:cubicBezTo>
                <a:cubicBezTo>
                  <a:pt x="5826621" y="5528965"/>
                  <a:pt x="5826621" y="5526485"/>
                  <a:pt x="5826621" y="5521524"/>
                </a:cubicBezTo>
                <a:close/>
                <a:moveTo>
                  <a:pt x="6362402" y="5514083"/>
                </a:moveTo>
                <a:cubicBezTo>
                  <a:pt x="6367363" y="5519043"/>
                  <a:pt x="6368603" y="5522764"/>
                  <a:pt x="6366123" y="5525245"/>
                </a:cubicBezTo>
                <a:cubicBezTo>
                  <a:pt x="6363643" y="5527725"/>
                  <a:pt x="6359922" y="5526485"/>
                  <a:pt x="6354961" y="5521524"/>
                </a:cubicBezTo>
                <a:close/>
                <a:moveTo>
                  <a:pt x="6299150" y="5506641"/>
                </a:moveTo>
                <a:cubicBezTo>
                  <a:pt x="6301630" y="5506641"/>
                  <a:pt x="6305351" y="5507881"/>
                  <a:pt x="6310312" y="5510362"/>
                </a:cubicBezTo>
                <a:cubicBezTo>
                  <a:pt x="6315274" y="5512842"/>
                  <a:pt x="6322715" y="5519043"/>
                  <a:pt x="6332637" y="5528965"/>
                </a:cubicBezTo>
                <a:lnTo>
                  <a:pt x="6325195" y="5528965"/>
                </a:lnTo>
                <a:cubicBezTo>
                  <a:pt x="6305351" y="5514083"/>
                  <a:pt x="6296670" y="5506641"/>
                  <a:pt x="6299150" y="5506641"/>
                </a:cubicBezTo>
                <a:close/>
                <a:moveTo>
                  <a:pt x="5737324" y="5506641"/>
                </a:moveTo>
                <a:lnTo>
                  <a:pt x="5744765" y="5506641"/>
                </a:lnTo>
                <a:lnTo>
                  <a:pt x="5737324" y="5514083"/>
                </a:lnTo>
                <a:cubicBezTo>
                  <a:pt x="5737324" y="5514083"/>
                  <a:pt x="5737324" y="5511602"/>
                  <a:pt x="5737324" y="5506641"/>
                </a:cubicBezTo>
                <a:close/>
                <a:moveTo>
                  <a:pt x="5677793" y="5506641"/>
                </a:moveTo>
                <a:lnTo>
                  <a:pt x="5685234" y="5514083"/>
                </a:lnTo>
                <a:lnTo>
                  <a:pt x="5677793" y="5514083"/>
                </a:lnTo>
                <a:cubicBezTo>
                  <a:pt x="5672831" y="5514083"/>
                  <a:pt x="5672831" y="5511602"/>
                  <a:pt x="5677793" y="5506641"/>
                </a:cubicBezTo>
                <a:close/>
                <a:moveTo>
                  <a:pt x="6436816" y="5499200"/>
                </a:moveTo>
                <a:lnTo>
                  <a:pt x="6444258" y="5506641"/>
                </a:lnTo>
                <a:lnTo>
                  <a:pt x="6436816" y="5506641"/>
                </a:lnTo>
                <a:cubicBezTo>
                  <a:pt x="6436816" y="5501680"/>
                  <a:pt x="6436816" y="5499200"/>
                  <a:pt x="6436816" y="5499200"/>
                </a:cubicBezTo>
                <a:close/>
                <a:moveTo>
                  <a:pt x="6079629" y="5499200"/>
                </a:moveTo>
                <a:lnTo>
                  <a:pt x="6094512" y="5499200"/>
                </a:lnTo>
                <a:cubicBezTo>
                  <a:pt x="6099473" y="5499200"/>
                  <a:pt x="6101953" y="5501680"/>
                  <a:pt x="6101953" y="5506641"/>
                </a:cubicBezTo>
                <a:cubicBezTo>
                  <a:pt x="6101953" y="5511602"/>
                  <a:pt x="6104433" y="5514083"/>
                  <a:pt x="6109394" y="5514083"/>
                </a:cubicBezTo>
                <a:lnTo>
                  <a:pt x="6109394" y="5521524"/>
                </a:lnTo>
                <a:lnTo>
                  <a:pt x="6101953" y="5514083"/>
                </a:lnTo>
                <a:cubicBezTo>
                  <a:pt x="6096992" y="5509122"/>
                  <a:pt x="6092031" y="5506641"/>
                  <a:pt x="6087070" y="5506641"/>
                </a:cubicBezTo>
                <a:cubicBezTo>
                  <a:pt x="6082109" y="5506641"/>
                  <a:pt x="6079629" y="5504160"/>
                  <a:pt x="6079629" y="5499200"/>
                </a:cubicBezTo>
                <a:close/>
                <a:moveTo>
                  <a:pt x="5558730" y="5499200"/>
                </a:moveTo>
                <a:cubicBezTo>
                  <a:pt x="5558730" y="5499200"/>
                  <a:pt x="5561210" y="5501680"/>
                  <a:pt x="5566172" y="5506641"/>
                </a:cubicBezTo>
                <a:lnTo>
                  <a:pt x="5558730" y="5506641"/>
                </a:lnTo>
                <a:close/>
                <a:moveTo>
                  <a:pt x="6362402" y="5491758"/>
                </a:moveTo>
                <a:lnTo>
                  <a:pt x="6369844" y="5499200"/>
                </a:lnTo>
                <a:cubicBezTo>
                  <a:pt x="6369844" y="5504160"/>
                  <a:pt x="6367363" y="5504160"/>
                  <a:pt x="6362402" y="5499200"/>
                </a:cubicBezTo>
                <a:close/>
                <a:moveTo>
                  <a:pt x="6317754" y="5491758"/>
                </a:moveTo>
                <a:cubicBezTo>
                  <a:pt x="6322715" y="5491758"/>
                  <a:pt x="6326436" y="5492999"/>
                  <a:pt x="6328916" y="5495479"/>
                </a:cubicBezTo>
                <a:cubicBezTo>
                  <a:pt x="6331396" y="5497960"/>
                  <a:pt x="6332637" y="5499200"/>
                  <a:pt x="6332637" y="5499200"/>
                </a:cubicBezTo>
                <a:cubicBezTo>
                  <a:pt x="6337598" y="5499200"/>
                  <a:pt x="6341319" y="5500440"/>
                  <a:pt x="6343799" y="5502920"/>
                </a:cubicBezTo>
                <a:cubicBezTo>
                  <a:pt x="6346279" y="5505401"/>
                  <a:pt x="6347519" y="5507881"/>
                  <a:pt x="6347519" y="5510362"/>
                </a:cubicBezTo>
                <a:cubicBezTo>
                  <a:pt x="6347519" y="5512842"/>
                  <a:pt x="6345039" y="5511602"/>
                  <a:pt x="6340078" y="5506641"/>
                </a:cubicBezTo>
                <a:cubicBezTo>
                  <a:pt x="6335117" y="5501680"/>
                  <a:pt x="6331396" y="5499200"/>
                  <a:pt x="6328916" y="5499200"/>
                </a:cubicBezTo>
                <a:cubicBezTo>
                  <a:pt x="6326436" y="5499200"/>
                  <a:pt x="6327675" y="5501680"/>
                  <a:pt x="6332637" y="5506641"/>
                </a:cubicBezTo>
                <a:lnTo>
                  <a:pt x="6325195" y="5499200"/>
                </a:lnTo>
                <a:cubicBezTo>
                  <a:pt x="6320234" y="5499200"/>
                  <a:pt x="6317754" y="5497960"/>
                  <a:pt x="6317754" y="5495479"/>
                </a:cubicBezTo>
                <a:cubicBezTo>
                  <a:pt x="6317754" y="5492999"/>
                  <a:pt x="6317754" y="5491758"/>
                  <a:pt x="6317754" y="5491758"/>
                </a:cubicBezTo>
                <a:close/>
                <a:moveTo>
                  <a:pt x="6429375" y="5476875"/>
                </a:moveTo>
                <a:cubicBezTo>
                  <a:pt x="6429375" y="5476875"/>
                  <a:pt x="6429375" y="5478116"/>
                  <a:pt x="6429375" y="5480596"/>
                </a:cubicBezTo>
                <a:cubicBezTo>
                  <a:pt x="6429375" y="5483077"/>
                  <a:pt x="6429375" y="5484317"/>
                  <a:pt x="6429375" y="5484317"/>
                </a:cubicBezTo>
                <a:cubicBezTo>
                  <a:pt x="6429375" y="5484317"/>
                  <a:pt x="6428134" y="5483077"/>
                  <a:pt x="6425654" y="5480596"/>
                </a:cubicBezTo>
                <a:cubicBezTo>
                  <a:pt x="6423174" y="5478116"/>
                  <a:pt x="6424413" y="5476875"/>
                  <a:pt x="6429375" y="5476875"/>
                </a:cubicBezTo>
                <a:close/>
                <a:moveTo>
                  <a:pt x="6064746" y="5476875"/>
                </a:moveTo>
                <a:lnTo>
                  <a:pt x="6072187" y="5476875"/>
                </a:lnTo>
                <a:cubicBezTo>
                  <a:pt x="6072187" y="5481837"/>
                  <a:pt x="6072187" y="5484317"/>
                  <a:pt x="6072187" y="5484317"/>
                </a:cubicBezTo>
                <a:cubicBezTo>
                  <a:pt x="6072187" y="5484317"/>
                  <a:pt x="6070947" y="5484317"/>
                  <a:pt x="6068467" y="5484317"/>
                </a:cubicBezTo>
                <a:cubicBezTo>
                  <a:pt x="6065987" y="5484317"/>
                  <a:pt x="6064746" y="5481837"/>
                  <a:pt x="6064746" y="5476875"/>
                </a:cubicBezTo>
                <a:close/>
                <a:moveTo>
                  <a:pt x="6146601" y="5473155"/>
                </a:moveTo>
                <a:cubicBezTo>
                  <a:pt x="6149081" y="5473155"/>
                  <a:pt x="6151562" y="5474395"/>
                  <a:pt x="6154043" y="5476875"/>
                </a:cubicBezTo>
                <a:cubicBezTo>
                  <a:pt x="6159004" y="5481837"/>
                  <a:pt x="6166445" y="5488038"/>
                  <a:pt x="6176367" y="5495479"/>
                </a:cubicBezTo>
                <a:cubicBezTo>
                  <a:pt x="6186288" y="5502920"/>
                  <a:pt x="6193730" y="5506641"/>
                  <a:pt x="6198691" y="5506641"/>
                </a:cubicBezTo>
                <a:cubicBezTo>
                  <a:pt x="6203653" y="5506641"/>
                  <a:pt x="6206133" y="5509122"/>
                  <a:pt x="6206133" y="5514083"/>
                </a:cubicBezTo>
                <a:lnTo>
                  <a:pt x="6198691" y="5514083"/>
                </a:lnTo>
                <a:lnTo>
                  <a:pt x="6191250" y="5514083"/>
                </a:lnTo>
                <a:cubicBezTo>
                  <a:pt x="6181328" y="5504160"/>
                  <a:pt x="6173887" y="5499200"/>
                  <a:pt x="6168926" y="5499200"/>
                </a:cubicBezTo>
                <a:cubicBezTo>
                  <a:pt x="6163964" y="5499200"/>
                  <a:pt x="6159004" y="5496719"/>
                  <a:pt x="6154043" y="5491758"/>
                </a:cubicBezTo>
                <a:cubicBezTo>
                  <a:pt x="6159004" y="5501680"/>
                  <a:pt x="6163964" y="5506641"/>
                  <a:pt x="6168926" y="5506641"/>
                </a:cubicBezTo>
                <a:cubicBezTo>
                  <a:pt x="6173887" y="5506641"/>
                  <a:pt x="6178847" y="5509122"/>
                  <a:pt x="6183808" y="5514083"/>
                </a:cubicBezTo>
                <a:lnTo>
                  <a:pt x="6176367" y="5528965"/>
                </a:lnTo>
                <a:cubicBezTo>
                  <a:pt x="6171406" y="5524005"/>
                  <a:pt x="6166445" y="5521524"/>
                  <a:pt x="6161484" y="5521524"/>
                </a:cubicBezTo>
                <a:lnTo>
                  <a:pt x="6146601" y="5506641"/>
                </a:lnTo>
                <a:cubicBezTo>
                  <a:pt x="6146601" y="5506641"/>
                  <a:pt x="6145361" y="5506641"/>
                  <a:pt x="6142881" y="5506641"/>
                </a:cubicBezTo>
                <a:cubicBezTo>
                  <a:pt x="6140401" y="5506641"/>
                  <a:pt x="6139160" y="5504160"/>
                  <a:pt x="6139160" y="5499200"/>
                </a:cubicBezTo>
                <a:cubicBezTo>
                  <a:pt x="6134199" y="5499200"/>
                  <a:pt x="6129238" y="5499200"/>
                  <a:pt x="6124277" y="5499200"/>
                </a:cubicBezTo>
                <a:lnTo>
                  <a:pt x="6116836" y="5491758"/>
                </a:lnTo>
                <a:cubicBezTo>
                  <a:pt x="6116836" y="5491758"/>
                  <a:pt x="6115595" y="5491758"/>
                  <a:pt x="6113115" y="5491758"/>
                </a:cubicBezTo>
                <a:cubicBezTo>
                  <a:pt x="6110635" y="5491758"/>
                  <a:pt x="6109394" y="5490518"/>
                  <a:pt x="6109394" y="5488038"/>
                </a:cubicBezTo>
                <a:cubicBezTo>
                  <a:pt x="6109394" y="5485558"/>
                  <a:pt x="6106914" y="5484317"/>
                  <a:pt x="6101953" y="5484317"/>
                </a:cubicBezTo>
                <a:lnTo>
                  <a:pt x="6109394" y="5484317"/>
                </a:lnTo>
                <a:cubicBezTo>
                  <a:pt x="6114356" y="5484317"/>
                  <a:pt x="6116836" y="5484317"/>
                  <a:pt x="6116836" y="5484317"/>
                </a:cubicBezTo>
                <a:cubicBezTo>
                  <a:pt x="6121797" y="5484317"/>
                  <a:pt x="6125518" y="5484317"/>
                  <a:pt x="6127998" y="5484317"/>
                </a:cubicBezTo>
                <a:cubicBezTo>
                  <a:pt x="6130478" y="5484317"/>
                  <a:pt x="6134199" y="5481837"/>
                  <a:pt x="6139160" y="5476875"/>
                </a:cubicBezTo>
                <a:cubicBezTo>
                  <a:pt x="6141641" y="5474395"/>
                  <a:pt x="6144121" y="5473155"/>
                  <a:pt x="6146601" y="5473155"/>
                </a:cubicBezTo>
                <a:close/>
                <a:moveTo>
                  <a:pt x="5729883" y="5469434"/>
                </a:moveTo>
                <a:cubicBezTo>
                  <a:pt x="5729883" y="5469434"/>
                  <a:pt x="5732363" y="5469434"/>
                  <a:pt x="5737324" y="5469434"/>
                </a:cubicBezTo>
                <a:cubicBezTo>
                  <a:pt x="5737324" y="5469434"/>
                  <a:pt x="5737324" y="5471915"/>
                  <a:pt x="5737324" y="5476875"/>
                </a:cubicBezTo>
                <a:close/>
                <a:moveTo>
                  <a:pt x="5514082" y="5469434"/>
                </a:moveTo>
                <a:cubicBezTo>
                  <a:pt x="5519043" y="5469434"/>
                  <a:pt x="5522764" y="5470674"/>
                  <a:pt x="5525244" y="5473155"/>
                </a:cubicBezTo>
                <a:cubicBezTo>
                  <a:pt x="5527724" y="5475635"/>
                  <a:pt x="5528965" y="5476875"/>
                  <a:pt x="5528965" y="5476875"/>
                </a:cubicBezTo>
                <a:lnTo>
                  <a:pt x="5528965" y="5484317"/>
                </a:lnTo>
                <a:cubicBezTo>
                  <a:pt x="5528965" y="5484317"/>
                  <a:pt x="5526485" y="5481837"/>
                  <a:pt x="5521523" y="5476875"/>
                </a:cubicBezTo>
                <a:close/>
                <a:moveTo>
                  <a:pt x="6414492" y="5461993"/>
                </a:moveTo>
                <a:lnTo>
                  <a:pt x="6436816" y="5469434"/>
                </a:lnTo>
                <a:lnTo>
                  <a:pt x="6429375" y="5469434"/>
                </a:lnTo>
                <a:cubicBezTo>
                  <a:pt x="6424413" y="5464473"/>
                  <a:pt x="6419453" y="5464473"/>
                  <a:pt x="6414492" y="5469434"/>
                </a:cubicBezTo>
                <a:close/>
                <a:moveTo>
                  <a:pt x="6206133" y="5461993"/>
                </a:moveTo>
                <a:lnTo>
                  <a:pt x="6213574" y="5476875"/>
                </a:lnTo>
                <a:cubicBezTo>
                  <a:pt x="6223496" y="5481837"/>
                  <a:pt x="6228457" y="5484317"/>
                  <a:pt x="6228457" y="5484317"/>
                </a:cubicBezTo>
                <a:cubicBezTo>
                  <a:pt x="6233418" y="5484317"/>
                  <a:pt x="6235898" y="5484317"/>
                  <a:pt x="6235898" y="5484317"/>
                </a:cubicBezTo>
                <a:cubicBezTo>
                  <a:pt x="6235898" y="5489278"/>
                  <a:pt x="6238378" y="5491758"/>
                  <a:pt x="6243340" y="5491758"/>
                </a:cubicBezTo>
                <a:lnTo>
                  <a:pt x="6235898" y="5476875"/>
                </a:lnTo>
                <a:cubicBezTo>
                  <a:pt x="6225977" y="5471915"/>
                  <a:pt x="6218535" y="5469434"/>
                  <a:pt x="6213574" y="5469434"/>
                </a:cubicBezTo>
                <a:close/>
                <a:moveTo>
                  <a:pt x="6049863" y="5461993"/>
                </a:moveTo>
                <a:lnTo>
                  <a:pt x="6057304" y="5469434"/>
                </a:lnTo>
                <a:cubicBezTo>
                  <a:pt x="6062266" y="5474395"/>
                  <a:pt x="6059785" y="5476875"/>
                  <a:pt x="6049863" y="5476875"/>
                </a:cubicBezTo>
                <a:cubicBezTo>
                  <a:pt x="6049863" y="5471915"/>
                  <a:pt x="6049863" y="5469434"/>
                  <a:pt x="6049863" y="5469434"/>
                </a:cubicBezTo>
                <a:cubicBezTo>
                  <a:pt x="6044902" y="5469434"/>
                  <a:pt x="6044902" y="5466953"/>
                  <a:pt x="6049863" y="5461993"/>
                </a:cubicBezTo>
                <a:close/>
                <a:moveTo>
                  <a:pt x="6258222" y="5454551"/>
                </a:moveTo>
                <a:cubicBezTo>
                  <a:pt x="6258222" y="5454551"/>
                  <a:pt x="6258222" y="5455791"/>
                  <a:pt x="6258222" y="5458272"/>
                </a:cubicBezTo>
                <a:cubicBezTo>
                  <a:pt x="6258222" y="5460753"/>
                  <a:pt x="6260703" y="5461993"/>
                  <a:pt x="6265664" y="5461993"/>
                </a:cubicBezTo>
                <a:cubicBezTo>
                  <a:pt x="6265664" y="5461993"/>
                  <a:pt x="6264423" y="5460753"/>
                  <a:pt x="6261943" y="5458272"/>
                </a:cubicBezTo>
                <a:cubicBezTo>
                  <a:pt x="6259463" y="5455791"/>
                  <a:pt x="6258222" y="5454551"/>
                  <a:pt x="6258222" y="5454551"/>
                </a:cubicBezTo>
                <a:close/>
                <a:moveTo>
                  <a:pt x="5574543" y="5450831"/>
                </a:moveTo>
                <a:cubicBezTo>
                  <a:pt x="5576403" y="5450831"/>
                  <a:pt x="5578574" y="5452071"/>
                  <a:pt x="5581054" y="5454551"/>
                </a:cubicBezTo>
                <a:cubicBezTo>
                  <a:pt x="5590976" y="5464473"/>
                  <a:pt x="5603379" y="5471915"/>
                  <a:pt x="5618262" y="5476875"/>
                </a:cubicBezTo>
                <a:cubicBezTo>
                  <a:pt x="5628183" y="5481837"/>
                  <a:pt x="5633144" y="5484317"/>
                  <a:pt x="5633144" y="5484317"/>
                </a:cubicBezTo>
                <a:lnTo>
                  <a:pt x="5603379" y="5476875"/>
                </a:lnTo>
                <a:lnTo>
                  <a:pt x="5588496" y="5469434"/>
                </a:lnTo>
                <a:lnTo>
                  <a:pt x="5610820" y="5499200"/>
                </a:lnTo>
                <a:cubicBezTo>
                  <a:pt x="5605859" y="5499200"/>
                  <a:pt x="5603379" y="5496719"/>
                  <a:pt x="5603379" y="5491758"/>
                </a:cubicBezTo>
                <a:lnTo>
                  <a:pt x="5558730" y="5476875"/>
                </a:lnTo>
                <a:cubicBezTo>
                  <a:pt x="5548809" y="5471915"/>
                  <a:pt x="5548809" y="5469434"/>
                  <a:pt x="5558730" y="5469434"/>
                </a:cubicBezTo>
                <a:cubicBezTo>
                  <a:pt x="5563692" y="5464473"/>
                  <a:pt x="5567412" y="5459512"/>
                  <a:pt x="5569892" y="5454551"/>
                </a:cubicBezTo>
                <a:cubicBezTo>
                  <a:pt x="5571132" y="5452071"/>
                  <a:pt x="5572682" y="5450831"/>
                  <a:pt x="5574543" y="5450831"/>
                </a:cubicBezTo>
                <a:close/>
                <a:moveTo>
                  <a:pt x="6020097" y="5447110"/>
                </a:moveTo>
                <a:cubicBezTo>
                  <a:pt x="6030019" y="5447110"/>
                  <a:pt x="6033740" y="5449591"/>
                  <a:pt x="6031260" y="5454551"/>
                </a:cubicBezTo>
                <a:cubicBezTo>
                  <a:pt x="6028779" y="5459512"/>
                  <a:pt x="6030019" y="5461993"/>
                  <a:pt x="6034980" y="5461993"/>
                </a:cubicBezTo>
                <a:cubicBezTo>
                  <a:pt x="6039942" y="5461993"/>
                  <a:pt x="6042422" y="5464473"/>
                  <a:pt x="6042422" y="5469434"/>
                </a:cubicBezTo>
                <a:cubicBezTo>
                  <a:pt x="6032500" y="5469434"/>
                  <a:pt x="6025059" y="5466953"/>
                  <a:pt x="6020097" y="5461993"/>
                </a:cubicBezTo>
                <a:cubicBezTo>
                  <a:pt x="6015136" y="5457032"/>
                  <a:pt x="6011415" y="5455791"/>
                  <a:pt x="6008935" y="5458272"/>
                </a:cubicBezTo>
                <a:cubicBezTo>
                  <a:pt x="6006455" y="5460753"/>
                  <a:pt x="6005215" y="5460753"/>
                  <a:pt x="6005215" y="5458272"/>
                </a:cubicBezTo>
                <a:cubicBezTo>
                  <a:pt x="6005215" y="5455791"/>
                  <a:pt x="6007695" y="5454551"/>
                  <a:pt x="6012656" y="5454551"/>
                </a:cubicBezTo>
                <a:close/>
                <a:moveTo>
                  <a:pt x="6176367" y="5439668"/>
                </a:moveTo>
                <a:cubicBezTo>
                  <a:pt x="6176367" y="5444629"/>
                  <a:pt x="6177608" y="5447110"/>
                  <a:pt x="6180088" y="5447110"/>
                </a:cubicBezTo>
                <a:cubicBezTo>
                  <a:pt x="6182568" y="5447110"/>
                  <a:pt x="6183808" y="5447110"/>
                  <a:pt x="6183808" y="5447110"/>
                </a:cubicBezTo>
                <a:cubicBezTo>
                  <a:pt x="6183808" y="5447110"/>
                  <a:pt x="6183808" y="5444629"/>
                  <a:pt x="6183808" y="5439668"/>
                </a:cubicBezTo>
                <a:cubicBezTo>
                  <a:pt x="6183808" y="5439668"/>
                  <a:pt x="6181328" y="5439668"/>
                  <a:pt x="6176367" y="5439668"/>
                </a:cubicBezTo>
                <a:close/>
                <a:moveTo>
                  <a:pt x="6154043" y="5439668"/>
                </a:moveTo>
                <a:cubicBezTo>
                  <a:pt x="6154043" y="5444629"/>
                  <a:pt x="6156523" y="5447110"/>
                  <a:pt x="6161484" y="5447110"/>
                </a:cubicBezTo>
                <a:cubicBezTo>
                  <a:pt x="6161484" y="5442149"/>
                  <a:pt x="6161484" y="5439668"/>
                  <a:pt x="6161484" y="5439668"/>
                </a:cubicBezTo>
                <a:cubicBezTo>
                  <a:pt x="6161484" y="5439668"/>
                  <a:pt x="6160244" y="5439668"/>
                  <a:pt x="6157763" y="5439668"/>
                </a:cubicBezTo>
                <a:cubicBezTo>
                  <a:pt x="6155283" y="5439668"/>
                  <a:pt x="6154043" y="5439668"/>
                  <a:pt x="6154043" y="5439668"/>
                </a:cubicBezTo>
                <a:close/>
                <a:moveTo>
                  <a:pt x="5484316" y="5439668"/>
                </a:moveTo>
                <a:cubicBezTo>
                  <a:pt x="5484316" y="5439668"/>
                  <a:pt x="5484316" y="5440908"/>
                  <a:pt x="5484316" y="5443389"/>
                </a:cubicBezTo>
                <a:cubicBezTo>
                  <a:pt x="5484316" y="5445870"/>
                  <a:pt x="5481836" y="5447110"/>
                  <a:pt x="5476875" y="5447110"/>
                </a:cubicBezTo>
                <a:cubicBezTo>
                  <a:pt x="5476875" y="5447110"/>
                  <a:pt x="5478115" y="5445870"/>
                  <a:pt x="5480596" y="5443389"/>
                </a:cubicBezTo>
                <a:cubicBezTo>
                  <a:pt x="5483076" y="5440908"/>
                  <a:pt x="5484316" y="5439668"/>
                  <a:pt x="5484316" y="5439668"/>
                </a:cubicBezTo>
                <a:close/>
                <a:moveTo>
                  <a:pt x="6243340" y="5432227"/>
                </a:moveTo>
                <a:lnTo>
                  <a:pt x="6258222" y="5432227"/>
                </a:lnTo>
                <a:lnTo>
                  <a:pt x="6258222" y="5439668"/>
                </a:lnTo>
                <a:cubicBezTo>
                  <a:pt x="6258222" y="5439668"/>
                  <a:pt x="6256982" y="5439668"/>
                  <a:pt x="6254502" y="5439668"/>
                </a:cubicBezTo>
                <a:cubicBezTo>
                  <a:pt x="6252022" y="5439668"/>
                  <a:pt x="6248301" y="5437188"/>
                  <a:pt x="6243340" y="5432227"/>
                </a:cubicBezTo>
                <a:close/>
                <a:moveTo>
                  <a:pt x="6362402" y="5424786"/>
                </a:moveTo>
                <a:lnTo>
                  <a:pt x="6392168" y="5447110"/>
                </a:lnTo>
                <a:lnTo>
                  <a:pt x="6377285" y="5439668"/>
                </a:lnTo>
                <a:cubicBezTo>
                  <a:pt x="6372324" y="5434708"/>
                  <a:pt x="6367363" y="5432227"/>
                  <a:pt x="6362402" y="5432227"/>
                </a:cubicBezTo>
                <a:close/>
                <a:moveTo>
                  <a:pt x="6094512" y="5424786"/>
                </a:moveTo>
                <a:lnTo>
                  <a:pt x="6087070" y="5432227"/>
                </a:lnTo>
                <a:cubicBezTo>
                  <a:pt x="6092031" y="5432227"/>
                  <a:pt x="6094512" y="5432227"/>
                  <a:pt x="6094512" y="5432227"/>
                </a:cubicBezTo>
                <a:lnTo>
                  <a:pt x="6094512" y="5439668"/>
                </a:lnTo>
                <a:lnTo>
                  <a:pt x="6116836" y="5447110"/>
                </a:lnTo>
                <a:lnTo>
                  <a:pt x="6109394" y="5432227"/>
                </a:lnTo>
                <a:cubicBezTo>
                  <a:pt x="6109394" y="5427266"/>
                  <a:pt x="6109394" y="5424786"/>
                  <a:pt x="6109394" y="5424786"/>
                </a:cubicBezTo>
                <a:close/>
                <a:moveTo>
                  <a:pt x="5953125" y="5417344"/>
                </a:moveTo>
                <a:cubicBezTo>
                  <a:pt x="5953125" y="5422305"/>
                  <a:pt x="5953125" y="5424786"/>
                  <a:pt x="5953125" y="5424786"/>
                </a:cubicBezTo>
                <a:cubicBezTo>
                  <a:pt x="5953125" y="5429746"/>
                  <a:pt x="5950645" y="5429746"/>
                  <a:pt x="5945683" y="5424786"/>
                </a:cubicBezTo>
                <a:close/>
                <a:moveTo>
                  <a:pt x="5915918" y="5417344"/>
                </a:moveTo>
                <a:cubicBezTo>
                  <a:pt x="5920879" y="5417344"/>
                  <a:pt x="5923359" y="5419825"/>
                  <a:pt x="5923359" y="5424786"/>
                </a:cubicBezTo>
                <a:lnTo>
                  <a:pt x="5915918" y="5424786"/>
                </a:lnTo>
                <a:close/>
                <a:moveTo>
                  <a:pt x="5454551" y="5417344"/>
                </a:moveTo>
                <a:cubicBezTo>
                  <a:pt x="5459512" y="5422305"/>
                  <a:pt x="5461992" y="5426026"/>
                  <a:pt x="5461992" y="5428506"/>
                </a:cubicBezTo>
                <a:cubicBezTo>
                  <a:pt x="5461992" y="5430987"/>
                  <a:pt x="5457031" y="5429746"/>
                  <a:pt x="5447109" y="5424786"/>
                </a:cubicBezTo>
                <a:close/>
                <a:moveTo>
                  <a:pt x="5690815" y="5413624"/>
                </a:moveTo>
                <a:cubicBezTo>
                  <a:pt x="5692056" y="5413624"/>
                  <a:pt x="5692676" y="5414864"/>
                  <a:pt x="5692676" y="5417344"/>
                </a:cubicBezTo>
                <a:lnTo>
                  <a:pt x="5685234" y="5417344"/>
                </a:lnTo>
                <a:cubicBezTo>
                  <a:pt x="5687715" y="5414864"/>
                  <a:pt x="5689575" y="5413624"/>
                  <a:pt x="5690815" y="5413624"/>
                </a:cubicBezTo>
                <a:close/>
                <a:moveTo>
                  <a:pt x="5655469" y="5409903"/>
                </a:moveTo>
                <a:cubicBezTo>
                  <a:pt x="5655469" y="5409903"/>
                  <a:pt x="5657949" y="5411143"/>
                  <a:pt x="5662910" y="5413624"/>
                </a:cubicBezTo>
                <a:cubicBezTo>
                  <a:pt x="5667871" y="5416104"/>
                  <a:pt x="5672831" y="5419825"/>
                  <a:pt x="5677793" y="5424786"/>
                </a:cubicBezTo>
                <a:lnTo>
                  <a:pt x="5715000" y="5454551"/>
                </a:lnTo>
                <a:lnTo>
                  <a:pt x="5722441" y="5461993"/>
                </a:lnTo>
                <a:cubicBezTo>
                  <a:pt x="5712520" y="5457032"/>
                  <a:pt x="5707558" y="5454551"/>
                  <a:pt x="5707558" y="5454551"/>
                </a:cubicBezTo>
                <a:close/>
                <a:moveTo>
                  <a:pt x="5588496" y="5409903"/>
                </a:moveTo>
                <a:lnTo>
                  <a:pt x="5581054" y="5417344"/>
                </a:lnTo>
                <a:lnTo>
                  <a:pt x="5588496" y="5424786"/>
                </a:lnTo>
                <a:close/>
                <a:moveTo>
                  <a:pt x="5609890" y="5406182"/>
                </a:moveTo>
                <a:cubicBezTo>
                  <a:pt x="5608030" y="5406182"/>
                  <a:pt x="5605859" y="5407423"/>
                  <a:pt x="5603379" y="5409903"/>
                </a:cubicBezTo>
                <a:cubicBezTo>
                  <a:pt x="5598417" y="5414864"/>
                  <a:pt x="5598417" y="5418584"/>
                  <a:pt x="5603379" y="5421065"/>
                </a:cubicBezTo>
                <a:cubicBezTo>
                  <a:pt x="5608340" y="5423546"/>
                  <a:pt x="5612061" y="5423546"/>
                  <a:pt x="5614541" y="5421065"/>
                </a:cubicBezTo>
                <a:cubicBezTo>
                  <a:pt x="5617021" y="5418584"/>
                  <a:pt x="5617021" y="5414864"/>
                  <a:pt x="5614541" y="5409903"/>
                </a:cubicBezTo>
                <a:cubicBezTo>
                  <a:pt x="5613301" y="5407423"/>
                  <a:pt x="5611750" y="5406182"/>
                  <a:pt x="5609890" y="5406182"/>
                </a:cubicBezTo>
                <a:close/>
                <a:moveTo>
                  <a:pt x="6317754" y="5402461"/>
                </a:moveTo>
                <a:cubicBezTo>
                  <a:pt x="6322715" y="5402461"/>
                  <a:pt x="6325195" y="5403701"/>
                  <a:pt x="6325195" y="5406182"/>
                </a:cubicBezTo>
                <a:cubicBezTo>
                  <a:pt x="6325195" y="5408663"/>
                  <a:pt x="6325195" y="5409903"/>
                  <a:pt x="6325195" y="5409903"/>
                </a:cubicBezTo>
                <a:cubicBezTo>
                  <a:pt x="6325195" y="5409903"/>
                  <a:pt x="6322715" y="5409903"/>
                  <a:pt x="6317754" y="5409903"/>
                </a:cubicBezTo>
                <a:cubicBezTo>
                  <a:pt x="6317754" y="5409903"/>
                  <a:pt x="6317754" y="5407422"/>
                  <a:pt x="6317754" y="5402461"/>
                </a:cubicBezTo>
                <a:close/>
                <a:moveTo>
                  <a:pt x="5424785" y="5402461"/>
                </a:moveTo>
                <a:lnTo>
                  <a:pt x="5432226" y="5402461"/>
                </a:lnTo>
                <a:cubicBezTo>
                  <a:pt x="5432226" y="5407422"/>
                  <a:pt x="5432226" y="5409903"/>
                  <a:pt x="5432226" y="5409903"/>
                </a:cubicBezTo>
                <a:close/>
                <a:moveTo>
                  <a:pt x="5938242" y="5395020"/>
                </a:moveTo>
                <a:lnTo>
                  <a:pt x="5945683" y="5395020"/>
                </a:lnTo>
                <a:lnTo>
                  <a:pt x="5960566" y="5395020"/>
                </a:lnTo>
                <a:cubicBezTo>
                  <a:pt x="5960566" y="5395020"/>
                  <a:pt x="5960566" y="5397501"/>
                  <a:pt x="5960566" y="5402461"/>
                </a:cubicBezTo>
                <a:lnTo>
                  <a:pt x="5968008" y="5409903"/>
                </a:lnTo>
                <a:lnTo>
                  <a:pt x="5975449" y="5409903"/>
                </a:lnTo>
                <a:lnTo>
                  <a:pt x="5975449" y="5402461"/>
                </a:lnTo>
                <a:cubicBezTo>
                  <a:pt x="5980410" y="5407422"/>
                  <a:pt x="5982890" y="5409903"/>
                  <a:pt x="5982890" y="5409903"/>
                </a:cubicBezTo>
                <a:lnTo>
                  <a:pt x="5990332" y="5409903"/>
                </a:lnTo>
                <a:lnTo>
                  <a:pt x="5990332" y="5417344"/>
                </a:lnTo>
                <a:lnTo>
                  <a:pt x="5990332" y="5424786"/>
                </a:lnTo>
                <a:lnTo>
                  <a:pt x="5997773" y="5424786"/>
                </a:lnTo>
                <a:lnTo>
                  <a:pt x="6005215" y="5432227"/>
                </a:lnTo>
                <a:cubicBezTo>
                  <a:pt x="6005215" y="5432227"/>
                  <a:pt x="6002735" y="5432227"/>
                  <a:pt x="5997773" y="5432227"/>
                </a:cubicBezTo>
                <a:cubicBezTo>
                  <a:pt x="5987852" y="5432227"/>
                  <a:pt x="5980410" y="5432227"/>
                  <a:pt x="5975449" y="5432227"/>
                </a:cubicBezTo>
                <a:lnTo>
                  <a:pt x="5960566" y="5424786"/>
                </a:lnTo>
                <a:lnTo>
                  <a:pt x="5960566" y="5432227"/>
                </a:lnTo>
                <a:cubicBezTo>
                  <a:pt x="5960566" y="5432227"/>
                  <a:pt x="5958086" y="5424786"/>
                  <a:pt x="5953125" y="5409903"/>
                </a:cubicBezTo>
                <a:close/>
                <a:moveTo>
                  <a:pt x="6109394" y="5387579"/>
                </a:moveTo>
                <a:lnTo>
                  <a:pt x="6101953" y="5395020"/>
                </a:lnTo>
                <a:cubicBezTo>
                  <a:pt x="6101953" y="5395020"/>
                  <a:pt x="6104433" y="5395020"/>
                  <a:pt x="6109394" y="5395020"/>
                </a:cubicBezTo>
                <a:cubicBezTo>
                  <a:pt x="6109394" y="5390059"/>
                  <a:pt x="6109394" y="5387579"/>
                  <a:pt x="6109394" y="5387579"/>
                </a:cubicBezTo>
                <a:close/>
                <a:moveTo>
                  <a:pt x="5625703" y="5387579"/>
                </a:moveTo>
                <a:cubicBezTo>
                  <a:pt x="5625703" y="5387579"/>
                  <a:pt x="5628183" y="5390059"/>
                  <a:pt x="5633144" y="5395020"/>
                </a:cubicBezTo>
                <a:lnTo>
                  <a:pt x="5625703" y="5395020"/>
                </a:lnTo>
                <a:close/>
                <a:moveTo>
                  <a:pt x="5402461" y="5387579"/>
                </a:moveTo>
                <a:cubicBezTo>
                  <a:pt x="5402461" y="5387579"/>
                  <a:pt x="5403701" y="5387579"/>
                  <a:pt x="5406181" y="5387579"/>
                </a:cubicBezTo>
                <a:cubicBezTo>
                  <a:pt x="5408662" y="5387579"/>
                  <a:pt x="5412382" y="5387579"/>
                  <a:pt x="5417344" y="5387579"/>
                </a:cubicBezTo>
                <a:cubicBezTo>
                  <a:pt x="5422305" y="5387579"/>
                  <a:pt x="5424785" y="5387579"/>
                  <a:pt x="5424785" y="5387579"/>
                </a:cubicBezTo>
                <a:lnTo>
                  <a:pt x="5417344" y="5395020"/>
                </a:lnTo>
                <a:close/>
                <a:moveTo>
                  <a:pt x="6228457" y="5380137"/>
                </a:moveTo>
                <a:cubicBezTo>
                  <a:pt x="6228457" y="5380137"/>
                  <a:pt x="6230937" y="5380137"/>
                  <a:pt x="6235898" y="5380137"/>
                </a:cubicBezTo>
                <a:cubicBezTo>
                  <a:pt x="6235898" y="5380137"/>
                  <a:pt x="6235898" y="5382618"/>
                  <a:pt x="6235898" y="5387579"/>
                </a:cubicBezTo>
                <a:close/>
                <a:moveTo>
                  <a:pt x="5633144" y="5380137"/>
                </a:moveTo>
                <a:cubicBezTo>
                  <a:pt x="5633144" y="5380137"/>
                  <a:pt x="5635624" y="5380137"/>
                  <a:pt x="5640586" y="5380137"/>
                </a:cubicBezTo>
                <a:cubicBezTo>
                  <a:pt x="5640586" y="5380137"/>
                  <a:pt x="5639345" y="5381377"/>
                  <a:pt x="5636865" y="5383858"/>
                </a:cubicBezTo>
                <a:cubicBezTo>
                  <a:pt x="5634385" y="5386339"/>
                  <a:pt x="5633144" y="5387579"/>
                  <a:pt x="5633144" y="5387579"/>
                </a:cubicBezTo>
                <a:close/>
                <a:moveTo>
                  <a:pt x="6273105" y="5372696"/>
                </a:moveTo>
                <a:lnTo>
                  <a:pt x="6280547" y="5372696"/>
                </a:lnTo>
                <a:lnTo>
                  <a:pt x="6280547" y="5380137"/>
                </a:lnTo>
                <a:cubicBezTo>
                  <a:pt x="6275585" y="5380137"/>
                  <a:pt x="6273105" y="5377657"/>
                  <a:pt x="6273105" y="5372696"/>
                </a:cubicBezTo>
                <a:close/>
                <a:moveTo>
                  <a:pt x="5271659" y="5368226"/>
                </a:moveTo>
                <a:cubicBezTo>
                  <a:pt x="5272274" y="5367896"/>
                  <a:pt x="5272984" y="5368302"/>
                  <a:pt x="5273787" y="5369443"/>
                </a:cubicBezTo>
                <a:cubicBezTo>
                  <a:pt x="5275395" y="5371724"/>
                  <a:pt x="5276199" y="5372865"/>
                  <a:pt x="5276199" y="5372865"/>
                </a:cubicBezTo>
                <a:lnTo>
                  <a:pt x="5270098" y="5371420"/>
                </a:lnTo>
                <a:cubicBezTo>
                  <a:pt x="5270524" y="5369621"/>
                  <a:pt x="5271044" y="5368556"/>
                  <a:pt x="5271659" y="5368226"/>
                </a:cubicBezTo>
                <a:close/>
                <a:moveTo>
                  <a:pt x="5841504" y="5365254"/>
                </a:moveTo>
                <a:cubicBezTo>
                  <a:pt x="5846465" y="5365254"/>
                  <a:pt x="5848945" y="5367735"/>
                  <a:pt x="5848945" y="5372696"/>
                </a:cubicBezTo>
                <a:lnTo>
                  <a:pt x="5841504" y="5372696"/>
                </a:lnTo>
                <a:close/>
                <a:moveTo>
                  <a:pt x="5532685" y="5365254"/>
                </a:moveTo>
                <a:cubicBezTo>
                  <a:pt x="5530205" y="5365254"/>
                  <a:pt x="5531445" y="5367735"/>
                  <a:pt x="5536406" y="5372696"/>
                </a:cubicBezTo>
                <a:lnTo>
                  <a:pt x="5543847" y="5365254"/>
                </a:lnTo>
                <a:cubicBezTo>
                  <a:pt x="5538886" y="5365254"/>
                  <a:pt x="5535165" y="5365254"/>
                  <a:pt x="5532685" y="5365254"/>
                </a:cubicBezTo>
                <a:close/>
                <a:moveTo>
                  <a:pt x="6243340" y="5357813"/>
                </a:moveTo>
                <a:cubicBezTo>
                  <a:pt x="6243340" y="5357813"/>
                  <a:pt x="6245820" y="5357813"/>
                  <a:pt x="6250781" y="5357813"/>
                </a:cubicBezTo>
                <a:cubicBezTo>
                  <a:pt x="6250781" y="5357813"/>
                  <a:pt x="6250781" y="5359053"/>
                  <a:pt x="6250781" y="5361534"/>
                </a:cubicBezTo>
                <a:cubicBezTo>
                  <a:pt x="6250781" y="5364014"/>
                  <a:pt x="6250781" y="5365254"/>
                  <a:pt x="6250781" y="5365254"/>
                </a:cubicBezTo>
                <a:cubicBezTo>
                  <a:pt x="6245820" y="5365254"/>
                  <a:pt x="6243340" y="5362774"/>
                  <a:pt x="6243340" y="5357813"/>
                </a:cubicBezTo>
                <a:close/>
                <a:moveTo>
                  <a:pt x="5380137" y="5357813"/>
                </a:moveTo>
                <a:cubicBezTo>
                  <a:pt x="5380137" y="5357813"/>
                  <a:pt x="5381377" y="5357813"/>
                  <a:pt x="5383857" y="5357813"/>
                </a:cubicBezTo>
                <a:cubicBezTo>
                  <a:pt x="5386337" y="5357813"/>
                  <a:pt x="5385098" y="5360294"/>
                  <a:pt x="5380137" y="5365254"/>
                </a:cubicBezTo>
                <a:cubicBezTo>
                  <a:pt x="5380137" y="5365254"/>
                  <a:pt x="5380137" y="5364014"/>
                  <a:pt x="5380137" y="5361534"/>
                </a:cubicBezTo>
                <a:cubicBezTo>
                  <a:pt x="5380137" y="5359053"/>
                  <a:pt x="5380137" y="5357813"/>
                  <a:pt x="5380137" y="5357813"/>
                </a:cubicBezTo>
                <a:close/>
                <a:moveTo>
                  <a:pt x="6172646" y="5352232"/>
                </a:moveTo>
                <a:cubicBezTo>
                  <a:pt x="6177608" y="5350992"/>
                  <a:pt x="6183808" y="5352852"/>
                  <a:pt x="6191250" y="5357813"/>
                </a:cubicBezTo>
                <a:cubicBezTo>
                  <a:pt x="6196211" y="5357813"/>
                  <a:pt x="6198691" y="5360294"/>
                  <a:pt x="6198691" y="5365254"/>
                </a:cubicBezTo>
                <a:cubicBezTo>
                  <a:pt x="6198691" y="5370215"/>
                  <a:pt x="6197451" y="5372696"/>
                  <a:pt x="6194971" y="5372696"/>
                </a:cubicBezTo>
                <a:cubicBezTo>
                  <a:pt x="6192490" y="5372696"/>
                  <a:pt x="6191250" y="5370215"/>
                  <a:pt x="6191250" y="5365254"/>
                </a:cubicBezTo>
                <a:cubicBezTo>
                  <a:pt x="6186288" y="5360294"/>
                  <a:pt x="6178847" y="5360294"/>
                  <a:pt x="6168926" y="5365254"/>
                </a:cubicBezTo>
                <a:cubicBezTo>
                  <a:pt x="6163964" y="5370215"/>
                  <a:pt x="6163964" y="5375176"/>
                  <a:pt x="6168926" y="5380137"/>
                </a:cubicBezTo>
                <a:cubicBezTo>
                  <a:pt x="6168926" y="5385098"/>
                  <a:pt x="6170166" y="5387579"/>
                  <a:pt x="6172646" y="5387579"/>
                </a:cubicBezTo>
                <a:cubicBezTo>
                  <a:pt x="6175126" y="5387579"/>
                  <a:pt x="6176367" y="5387579"/>
                  <a:pt x="6176367" y="5387579"/>
                </a:cubicBezTo>
                <a:lnTo>
                  <a:pt x="6183808" y="5387579"/>
                </a:lnTo>
                <a:cubicBezTo>
                  <a:pt x="6188770" y="5392539"/>
                  <a:pt x="6194971" y="5395020"/>
                  <a:pt x="6202412" y="5395020"/>
                </a:cubicBezTo>
                <a:cubicBezTo>
                  <a:pt x="6209853" y="5395020"/>
                  <a:pt x="6213574" y="5397501"/>
                  <a:pt x="6213574" y="5402461"/>
                </a:cubicBezTo>
                <a:cubicBezTo>
                  <a:pt x="6213574" y="5407422"/>
                  <a:pt x="6214815" y="5409903"/>
                  <a:pt x="6217295" y="5409903"/>
                </a:cubicBezTo>
                <a:cubicBezTo>
                  <a:pt x="6219775" y="5409903"/>
                  <a:pt x="6221015" y="5409903"/>
                  <a:pt x="6221015" y="5409903"/>
                </a:cubicBezTo>
                <a:lnTo>
                  <a:pt x="6228457" y="5417344"/>
                </a:lnTo>
                <a:lnTo>
                  <a:pt x="6221015" y="5417344"/>
                </a:lnTo>
                <a:lnTo>
                  <a:pt x="6228457" y="5432227"/>
                </a:lnTo>
                <a:cubicBezTo>
                  <a:pt x="6233418" y="5432227"/>
                  <a:pt x="6238378" y="5434708"/>
                  <a:pt x="6243340" y="5439668"/>
                </a:cubicBezTo>
                <a:cubicBezTo>
                  <a:pt x="6248301" y="5444629"/>
                  <a:pt x="6253261" y="5447110"/>
                  <a:pt x="6258222" y="5447110"/>
                </a:cubicBezTo>
                <a:cubicBezTo>
                  <a:pt x="6268144" y="5452071"/>
                  <a:pt x="6273105" y="5457032"/>
                  <a:pt x="6273105" y="5461993"/>
                </a:cubicBezTo>
                <a:cubicBezTo>
                  <a:pt x="6278067" y="5461993"/>
                  <a:pt x="6281787" y="5461993"/>
                  <a:pt x="6284267" y="5461993"/>
                </a:cubicBezTo>
                <a:cubicBezTo>
                  <a:pt x="6286747" y="5461993"/>
                  <a:pt x="6287988" y="5464473"/>
                  <a:pt x="6287988" y="5469434"/>
                </a:cubicBezTo>
                <a:lnTo>
                  <a:pt x="6280547" y="5469434"/>
                </a:lnTo>
                <a:lnTo>
                  <a:pt x="6279179" y="5468067"/>
                </a:lnTo>
                <a:lnTo>
                  <a:pt x="6287988" y="5476875"/>
                </a:lnTo>
                <a:cubicBezTo>
                  <a:pt x="6307832" y="5481837"/>
                  <a:pt x="6312792" y="5489278"/>
                  <a:pt x="6302871" y="5499200"/>
                </a:cubicBezTo>
                <a:cubicBezTo>
                  <a:pt x="6302871" y="5494239"/>
                  <a:pt x="6297910" y="5489278"/>
                  <a:pt x="6287988" y="5484317"/>
                </a:cubicBezTo>
                <a:cubicBezTo>
                  <a:pt x="6268144" y="5474395"/>
                  <a:pt x="6248301" y="5459512"/>
                  <a:pt x="6228457" y="5439668"/>
                </a:cubicBezTo>
                <a:lnTo>
                  <a:pt x="6213574" y="5432227"/>
                </a:lnTo>
                <a:cubicBezTo>
                  <a:pt x="6208613" y="5432227"/>
                  <a:pt x="6208613" y="5429746"/>
                  <a:pt x="6213574" y="5424786"/>
                </a:cubicBezTo>
                <a:cubicBezTo>
                  <a:pt x="6208613" y="5424786"/>
                  <a:pt x="6203653" y="5422305"/>
                  <a:pt x="6198691" y="5417344"/>
                </a:cubicBezTo>
                <a:lnTo>
                  <a:pt x="6198691" y="5409903"/>
                </a:lnTo>
                <a:cubicBezTo>
                  <a:pt x="6198691" y="5409903"/>
                  <a:pt x="6198691" y="5407422"/>
                  <a:pt x="6198691" y="5402461"/>
                </a:cubicBezTo>
                <a:lnTo>
                  <a:pt x="6176367" y="5402461"/>
                </a:lnTo>
                <a:cubicBezTo>
                  <a:pt x="6176367" y="5402461"/>
                  <a:pt x="6172646" y="5398741"/>
                  <a:pt x="6165205" y="5391299"/>
                </a:cubicBezTo>
                <a:cubicBezTo>
                  <a:pt x="6157763" y="5383858"/>
                  <a:pt x="6149081" y="5380137"/>
                  <a:pt x="6139160" y="5380137"/>
                </a:cubicBezTo>
                <a:cubicBezTo>
                  <a:pt x="6134199" y="5375176"/>
                  <a:pt x="6134199" y="5372696"/>
                  <a:pt x="6139160" y="5372696"/>
                </a:cubicBezTo>
                <a:lnTo>
                  <a:pt x="6154043" y="5365254"/>
                </a:lnTo>
                <a:cubicBezTo>
                  <a:pt x="6159004" y="5365254"/>
                  <a:pt x="6161484" y="5365254"/>
                  <a:pt x="6161484" y="5365254"/>
                </a:cubicBezTo>
                <a:cubicBezTo>
                  <a:pt x="6163965" y="5357813"/>
                  <a:pt x="6167686" y="5353473"/>
                  <a:pt x="6172646" y="5352232"/>
                </a:cubicBezTo>
                <a:close/>
                <a:moveTo>
                  <a:pt x="5581054" y="5342930"/>
                </a:moveTo>
                <a:lnTo>
                  <a:pt x="5595937" y="5350372"/>
                </a:lnTo>
                <a:lnTo>
                  <a:pt x="5595937" y="5357813"/>
                </a:lnTo>
                <a:cubicBezTo>
                  <a:pt x="5600899" y="5367735"/>
                  <a:pt x="5605859" y="5370215"/>
                  <a:pt x="5610820" y="5365254"/>
                </a:cubicBezTo>
                <a:lnTo>
                  <a:pt x="5618262" y="5372696"/>
                </a:lnTo>
                <a:cubicBezTo>
                  <a:pt x="5613300" y="5372696"/>
                  <a:pt x="5608340" y="5372696"/>
                  <a:pt x="5603379" y="5372696"/>
                </a:cubicBezTo>
                <a:cubicBezTo>
                  <a:pt x="5598417" y="5372696"/>
                  <a:pt x="5595937" y="5370215"/>
                  <a:pt x="5595937" y="5365254"/>
                </a:cubicBezTo>
                <a:cubicBezTo>
                  <a:pt x="5590976" y="5365254"/>
                  <a:pt x="5587255" y="5364014"/>
                  <a:pt x="5584775" y="5361534"/>
                </a:cubicBezTo>
                <a:cubicBezTo>
                  <a:pt x="5582295" y="5359053"/>
                  <a:pt x="5581054" y="5357813"/>
                  <a:pt x="5581054" y="5357813"/>
                </a:cubicBezTo>
                <a:cubicBezTo>
                  <a:pt x="5576093" y="5352852"/>
                  <a:pt x="5573613" y="5349132"/>
                  <a:pt x="5573613" y="5346651"/>
                </a:cubicBezTo>
                <a:cubicBezTo>
                  <a:pt x="5573613" y="5344170"/>
                  <a:pt x="5576093" y="5342930"/>
                  <a:pt x="5581054" y="5342930"/>
                </a:cubicBezTo>
                <a:close/>
                <a:moveTo>
                  <a:pt x="6258222" y="5339209"/>
                </a:moveTo>
                <a:cubicBezTo>
                  <a:pt x="6258222" y="5336729"/>
                  <a:pt x="6275585" y="5350372"/>
                  <a:pt x="6310312" y="5380137"/>
                </a:cubicBezTo>
                <a:lnTo>
                  <a:pt x="6310312" y="5387579"/>
                </a:lnTo>
                <a:cubicBezTo>
                  <a:pt x="6305351" y="5382618"/>
                  <a:pt x="6300391" y="5382618"/>
                  <a:pt x="6295429" y="5387579"/>
                </a:cubicBezTo>
                <a:lnTo>
                  <a:pt x="6280547" y="5372696"/>
                </a:lnTo>
                <a:cubicBezTo>
                  <a:pt x="6275585" y="5372696"/>
                  <a:pt x="6275585" y="5370215"/>
                  <a:pt x="6280547" y="5365254"/>
                </a:cubicBezTo>
                <a:cubicBezTo>
                  <a:pt x="6280547" y="5365254"/>
                  <a:pt x="6279306" y="5364014"/>
                  <a:pt x="6276826" y="5361534"/>
                </a:cubicBezTo>
                <a:cubicBezTo>
                  <a:pt x="6274346" y="5359053"/>
                  <a:pt x="6273105" y="5355332"/>
                  <a:pt x="6273105" y="5350372"/>
                </a:cubicBezTo>
                <a:cubicBezTo>
                  <a:pt x="6263184" y="5345411"/>
                  <a:pt x="6258222" y="5341690"/>
                  <a:pt x="6258222" y="5339209"/>
                </a:cubicBezTo>
                <a:close/>
                <a:moveTo>
                  <a:pt x="6167065" y="5339209"/>
                </a:moveTo>
                <a:cubicBezTo>
                  <a:pt x="6168305" y="5339209"/>
                  <a:pt x="6168926" y="5340450"/>
                  <a:pt x="6168926" y="5342930"/>
                </a:cubicBezTo>
                <a:lnTo>
                  <a:pt x="6161484" y="5342930"/>
                </a:lnTo>
                <a:cubicBezTo>
                  <a:pt x="6163965" y="5340450"/>
                  <a:pt x="6165825" y="5339209"/>
                  <a:pt x="6167065" y="5339209"/>
                </a:cubicBezTo>
                <a:close/>
                <a:moveTo>
                  <a:pt x="5796855" y="5335489"/>
                </a:moveTo>
                <a:cubicBezTo>
                  <a:pt x="5801817" y="5335489"/>
                  <a:pt x="5806777" y="5337969"/>
                  <a:pt x="5811738" y="5342930"/>
                </a:cubicBezTo>
                <a:lnTo>
                  <a:pt x="5811738" y="5350372"/>
                </a:lnTo>
                <a:cubicBezTo>
                  <a:pt x="5811738" y="5350372"/>
                  <a:pt x="5809258" y="5347891"/>
                  <a:pt x="5804297" y="5342930"/>
                </a:cubicBezTo>
                <a:close/>
                <a:moveTo>
                  <a:pt x="5618938" y="5332106"/>
                </a:moveTo>
                <a:lnTo>
                  <a:pt x="5625703" y="5335489"/>
                </a:lnTo>
                <a:cubicBezTo>
                  <a:pt x="5625703" y="5335489"/>
                  <a:pt x="5624462" y="5335489"/>
                  <a:pt x="5621982" y="5335489"/>
                </a:cubicBezTo>
                <a:cubicBezTo>
                  <a:pt x="5620742" y="5335489"/>
                  <a:pt x="5619812" y="5334869"/>
                  <a:pt x="5619192" y="5333628"/>
                </a:cubicBezTo>
                <a:close/>
                <a:moveTo>
                  <a:pt x="6213574" y="5328047"/>
                </a:moveTo>
                <a:lnTo>
                  <a:pt x="6221015" y="5335489"/>
                </a:lnTo>
                <a:cubicBezTo>
                  <a:pt x="6221015" y="5340450"/>
                  <a:pt x="6219775" y="5340450"/>
                  <a:pt x="6217295" y="5335489"/>
                </a:cubicBezTo>
                <a:cubicBezTo>
                  <a:pt x="6214815" y="5330528"/>
                  <a:pt x="6213574" y="5328047"/>
                  <a:pt x="6213574" y="5328047"/>
                </a:cubicBezTo>
                <a:close/>
                <a:moveTo>
                  <a:pt x="6183808" y="5328047"/>
                </a:moveTo>
                <a:cubicBezTo>
                  <a:pt x="6183808" y="5328047"/>
                  <a:pt x="6186288" y="5328047"/>
                  <a:pt x="6191250" y="5328047"/>
                </a:cubicBezTo>
                <a:cubicBezTo>
                  <a:pt x="6191250" y="5328047"/>
                  <a:pt x="6191250" y="5330528"/>
                  <a:pt x="6191250" y="5335489"/>
                </a:cubicBezTo>
                <a:cubicBezTo>
                  <a:pt x="6186288" y="5335489"/>
                  <a:pt x="6183808" y="5333008"/>
                  <a:pt x="6183808" y="5328047"/>
                </a:cubicBezTo>
                <a:close/>
                <a:moveTo>
                  <a:pt x="5610820" y="5328047"/>
                </a:moveTo>
                <a:lnTo>
                  <a:pt x="5618262" y="5328047"/>
                </a:lnTo>
                <a:lnTo>
                  <a:pt x="5618938" y="5332106"/>
                </a:lnTo>
                <a:close/>
                <a:moveTo>
                  <a:pt x="5298281" y="5328047"/>
                </a:moveTo>
                <a:cubicBezTo>
                  <a:pt x="5298281" y="5328047"/>
                  <a:pt x="5300761" y="5328047"/>
                  <a:pt x="5305722" y="5328047"/>
                </a:cubicBezTo>
                <a:cubicBezTo>
                  <a:pt x="5305722" y="5328047"/>
                  <a:pt x="5305722" y="5330528"/>
                  <a:pt x="5305722" y="5335489"/>
                </a:cubicBezTo>
                <a:close/>
                <a:moveTo>
                  <a:pt x="6198691" y="5320606"/>
                </a:moveTo>
                <a:cubicBezTo>
                  <a:pt x="6203653" y="5320606"/>
                  <a:pt x="6207373" y="5321846"/>
                  <a:pt x="6209853" y="5324327"/>
                </a:cubicBezTo>
                <a:cubicBezTo>
                  <a:pt x="6212333" y="5326807"/>
                  <a:pt x="6211094" y="5330528"/>
                  <a:pt x="6206133" y="5335489"/>
                </a:cubicBezTo>
                <a:cubicBezTo>
                  <a:pt x="6206133" y="5330528"/>
                  <a:pt x="6203653" y="5328047"/>
                  <a:pt x="6198691" y="5328047"/>
                </a:cubicBezTo>
                <a:close/>
                <a:moveTo>
                  <a:pt x="6168926" y="5320606"/>
                </a:moveTo>
                <a:cubicBezTo>
                  <a:pt x="6168926" y="5320606"/>
                  <a:pt x="6171406" y="5320606"/>
                  <a:pt x="6176367" y="5320606"/>
                </a:cubicBezTo>
                <a:cubicBezTo>
                  <a:pt x="6176367" y="5320606"/>
                  <a:pt x="6175126" y="5321846"/>
                  <a:pt x="6172646" y="5324327"/>
                </a:cubicBezTo>
                <a:cubicBezTo>
                  <a:pt x="6170166" y="5326807"/>
                  <a:pt x="6168926" y="5328047"/>
                  <a:pt x="6168926" y="5328047"/>
                </a:cubicBezTo>
                <a:close/>
                <a:moveTo>
                  <a:pt x="5320605" y="5320606"/>
                </a:moveTo>
                <a:lnTo>
                  <a:pt x="5342929" y="5320606"/>
                </a:lnTo>
                <a:cubicBezTo>
                  <a:pt x="5362774" y="5340450"/>
                  <a:pt x="5372695" y="5350372"/>
                  <a:pt x="5372695" y="5350372"/>
                </a:cubicBezTo>
                <a:lnTo>
                  <a:pt x="5357812" y="5350372"/>
                </a:lnTo>
                <a:cubicBezTo>
                  <a:pt x="5352851" y="5345411"/>
                  <a:pt x="5350371" y="5341690"/>
                  <a:pt x="5350371" y="5339209"/>
                </a:cubicBezTo>
                <a:cubicBezTo>
                  <a:pt x="5350371" y="5336729"/>
                  <a:pt x="5345410" y="5333008"/>
                  <a:pt x="5335488" y="5328047"/>
                </a:cubicBezTo>
                <a:cubicBezTo>
                  <a:pt x="5325567" y="5323087"/>
                  <a:pt x="5320605" y="5320606"/>
                  <a:pt x="5320605" y="5320606"/>
                </a:cubicBezTo>
                <a:close/>
                <a:moveTo>
                  <a:pt x="5538266" y="5309444"/>
                </a:moveTo>
                <a:cubicBezTo>
                  <a:pt x="5539506" y="5309444"/>
                  <a:pt x="5541367" y="5310684"/>
                  <a:pt x="5543847" y="5313165"/>
                </a:cubicBezTo>
                <a:lnTo>
                  <a:pt x="5543847" y="5320606"/>
                </a:lnTo>
                <a:cubicBezTo>
                  <a:pt x="5543847" y="5320606"/>
                  <a:pt x="5542607" y="5319366"/>
                  <a:pt x="5540127" y="5316885"/>
                </a:cubicBezTo>
                <a:cubicBezTo>
                  <a:pt x="5537647" y="5314405"/>
                  <a:pt x="5536406" y="5313165"/>
                  <a:pt x="5536406" y="5313165"/>
                </a:cubicBezTo>
                <a:cubicBezTo>
                  <a:pt x="5536406" y="5310684"/>
                  <a:pt x="5537026" y="5309444"/>
                  <a:pt x="5538266" y="5309444"/>
                </a:cubicBezTo>
                <a:close/>
                <a:moveTo>
                  <a:pt x="5687095" y="5307583"/>
                </a:moveTo>
                <a:cubicBezTo>
                  <a:pt x="5688335" y="5307583"/>
                  <a:pt x="5690195" y="5308204"/>
                  <a:pt x="5692676" y="5309444"/>
                </a:cubicBezTo>
                <a:cubicBezTo>
                  <a:pt x="5697637" y="5311924"/>
                  <a:pt x="5702597" y="5315645"/>
                  <a:pt x="5707558" y="5320606"/>
                </a:cubicBezTo>
                <a:lnTo>
                  <a:pt x="5744765" y="5357813"/>
                </a:lnTo>
                <a:lnTo>
                  <a:pt x="5737324" y="5357813"/>
                </a:lnTo>
                <a:cubicBezTo>
                  <a:pt x="5727403" y="5347891"/>
                  <a:pt x="5718721" y="5342930"/>
                  <a:pt x="5711279" y="5342930"/>
                </a:cubicBezTo>
                <a:cubicBezTo>
                  <a:pt x="5703838" y="5342930"/>
                  <a:pt x="5702597" y="5341690"/>
                  <a:pt x="5707558" y="5339209"/>
                </a:cubicBezTo>
                <a:cubicBezTo>
                  <a:pt x="5712520" y="5336729"/>
                  <a:pt x="5710038" y="5331768"/>
                  <a:pt x="5700117" y="5324327"/>
                </a:cubicBezTo>
                <a:cubicBezTo>
                  <a:pt x="5690195" y="5316885"/>
                  <a:pt x="5685234" y="5311924"/>
                  <a:pt x="5685234" y="5309444"/>
                </a:cubicBezTo>
                <a:cubicBezTo>
                  <a:pt x="5685234" y="5308204"/>
                  <a:pt x="5685854" y="5307583"/>
                  <a:pt x="5687095" y="5307583"/>
                </a:cubicBezTo>
                <a:close/>
                <a:moveTo>
                  <a:pt x="6198691" y="5305723"/>
                </a:moveTo>
                <a:lnTo>
                  <a:pt x="6206133" y="5305723"/>
                </a:lnTo>
                <a:lnTo>
                  <a:pt x="6206133" y="5313165"/>
                </a:lnTo>
                <a:cubicBezTo>
                  <a:pt x="6201171" y="5308204"/>
                  <a:pt x="6198691" y="5305723"/>
                  <a:pt x="6198691" y="5305723"/>
                </a:cubicBezTo>
                <a:close/>
                <a:moveTo>
                  <a:pt x="6094512" y="5305723"/>
                </a:moveTo>
                <a:lnTo>
                  <a:pt x="6109394" y="5320606"/>
                </a:lnTo>
                <a:cubicBezTo>
                  <a:pt x="6114356" y="5320606"/>
                  <a:pt x="6116836" y="5320606"/>
                  <a:pt x="6116836" y="5320606"/>
                </a:cubicBezTo>
                <a:lnTo>
                  <a:pt x="6124277" y="5320606"/>
                </a:lnTo>
                <a:cubicBezTo>
                  <a:pt x="6124277" y="5315645"/>
                  <a:pt x="6124277" y="5313165"/>
                  <a:pt x="6124277" y="5313165"/>
                </a:cubicBezTo>
                <a:lnTo>
                  <a:pt x="6116836" y="5313165"/>
                </a:lnTo>
                <a:lnTo>
                  <a:pt x="6109394" y="5313165"/>
                </a:lnTo>
                <a:cubicBezTo>
                  <a:pt x="6104433" y="5308204"/>
                  <a:pt x="6101953" y="5305723"/>
                  <a:pt x="6101953" y="5305723"/>
                </a:cubicBezTo>
                <a:cubicBezTo>
                  <a:pt x="6101953" y="5305723"/>
                  <a:pt x="6099473" y="5305723"/>
                  <a:pt x="6094512" y="5305723"/>
                </a:cubicBezTo>
                <a:close/>
                <a:moveTo>
                  <a:pt x="5856387" y="5305723"/>
                </a:moveTo>
                <a:cubicBezTo>
                  <a:pt x="5861348" y="5310684"/>
                  <a:pt x="5865069" y="5313165"/>
                  <a:pt x="5867549" y="5313165"/>
                </a:cubicBezTo>
                <a:cubicBezTo>
                  <a:pt x="5870029" y="5313165"/>
                  <a:pt x="5871269" y="5313165"/>
                  <a:pt x="5871269" y="5313165"/>
                </a:cubicBezTo>
                <a:lnTo>
                  <a:pt x="5871269" y="5305723"/>
                </a:lnTo>
                <a:cubicBezTo>
                  <a:pt x="5871269" y="5310684"/>
                  <a:pt x="5868789" y="5310684"/>
                  <a:pt x="5863828" y="5305723"/>
                </a:cubicBezTo>
                <a:close/>
                <a:moveTo>
                  <a:pt x="5759648" y="5305723"/>
                </a:moveTo>
                <a:lnTo>
                  <a:pt x="5767090" y="5313165"/>
                </a:lnTo>
                <a:lnTo>
                  <a:pt x="5759648" y="5313165"/>
                </a:lnTo>
                <a:cubicBezTo>
                  <a:pt x="5759648" y="5308204"/>
                  <a:pt x="5759648" y="5305723"/>
                  <a:pt x="5759648" y="5305723"/>
                </a:cubicBezTo>
                <a:close/>
                <a:moveTo>
                  <a:pt x="5342929" y="5305723"/>
                </a:moveTo>
                <a:lnTo>
                  <a:pt x="5350371" y="5305723"/>
                </a:lnTo>
                <a:lnTo>
                  <a:pt x="5350371" y="5313165"/>
                </a:lnTo>
                <a:cubicBezTo>
                  <a:pt x="5350371" y="5313165"/>
                  <a:pt x="5347891" y="5310684"/>
                  <a:pt x="5342929" y="5305723"/>
                </a:cubicBezTo>
                <a:close/>
                <a:moveTo>
                  <a:pt x="5240565" y="5298858"/>
                </a:moveTo>
                <a:cubicBezTo>
                  <a:pt x="5241582" y="5299098"/>
                  <a:pt x="5241877" y="5300118"/>
                  <a:pt x="5241451" y="5301918"/>
                </a:cubicBezTo>
                <a:lnTo>
                  <a:pt x="5235350" y="5300474"/>
                </a:lnTo>
                <a:cubicBezTo>
                  <a:pt x="5237811" y="5299156"/>
                  <a:pt x="5239549" y="5298617"/>
                  <a:pt x="5240565" y="5298858"/>
                </a:cubicBezTo>
                <a:close/>
                <a:moveTo>
                  <a:pt x="6176367" y="5298282"/>
                </a:moveTo>
                <a:lnTo>
                  <a:pt x="6183808" y="5313165"/>
                </a:lnTo>
                <a:cubicBezTo>
                  <a:pt x="6178847" y="5313165"/>
                  <a:pt x="6176367" y="5310684"/>
                  <a:pt x="6176367" y="5305723"/>
                </a:cubicBezTo>
                <a:cubicBezTo>
                  <a:pt x="6176367" y="5300762"/>
                  <a:pt x="6176367" y="5298282"/>
                  <a:pt x="6176367" y="5298282"/>
                </a:cubicBezTo>
                <a:close/>
                <a:moveTo>
                  <a:pt x="5982890" y="5298282"/>
                </a:moveTo>
                <a:lnTo>
                  <a:pt x="5997773" y="5313165"/>
                </a:lnTo>
                <a:lnTo>
                  <a:pt x="5997773" y="5305723"/>
                </a:lnTo>
                <a:cubicBezTo>
                  <a:pt x="5992812" y="5300762"/>
                  <a:pt x="5987852" y="5298282"/>
                  <a:pt x="5982890" y="5298282"/>
                </a:cubicBezTo>
                <a:close/>
                <a:moveTo>
                  <a:pt x="5573613" y="5298282"/>
                </a:moveTo>
                <a:cubicBezTo>
                  <a:pt x="5578574" y="5298282"/>
                  <a:pt x="5579814" y="5300762"/>
                  <a:pt x="5577334" y="5305723"/>
                </a:cubicBezTo>
                <a:cubicBezTo>
                  <a:pt x="5574854" y="5310684"/>
                  <a:pt x="5576093" y="5313165"/>
                  <a:pt x="5581054" y="5313165"/>
                </a:cubicBezTo>
                <a:lnTo>
                  <a:pt x="5573613" y="5313165"/>
                </a:lnTo>
                <a:cubicBezTo>
                  <a:pt x="5573613" y="5313165"/>
                  <a:pt x="5573613" y="5310684"/>
                  <a:pt x="5573613" y="5305723"/>
                </a:cubicBezTo>
                <a:cubicBezTo>
                  <a:pt x="5573613" y="5300762"/>
                  <a:pt x="5573613" y="5298282"/>
                  <a:pt x="5573613" y="5298282"/>
                </a:cubicBezTo>
                <a:close/>
                <a:moveTo>
                  <a:pt x="5197468" y="5297210"/>
                </a:moveTo>
                <a:cubicBezTo>
                  <a:pt x="5201536" y="5298172"/>
                  <a:pt x="5203569" y="5298654"/>
                  <a:pt x="5203569" y="5298654"/>
                </a:cubicBezTo>
                <a:lnTo>
                  <a:pt x="5202291" y="5304053"/>
                </a:lnTo>
                <a:cubicBezTo>
                  <a:pt x="5198223" y="5303090"/>
                  <a:pt x="5196616" y="5300809"/>
                  <a:pt x="5197468" y="5297210"/>
                </a:cubicBezTo>
                <a:close/>
                <a:moveTo>
                  <a:pt x="6088930" y="5294561"/>
                </a:moveTo>
                <a:cubicBezTo>
                  <a:pt x="6087690" y="5294561"/>
                  <a:pt x="6087070" y="5295802"/>
                  <a:pt x="6087070" y="5298282"/>
                </a:cubicBezTo>
                <a:lnTo>
                  <a:pt x="6087070" y="5305723"/>
                </a:lnTo>
                <a:lnTo>
                  <a:pt x="6094512" y="5298282"/>
                </a:lnTo>
                <a:cubicBezTo>
                  <a:pt x="6092031" y="5295802"/>
                  <a:pt x="6090171" y="5294561"/>
                  <a:pt x="6088930" y="5294561"/>
                </a:cubicBezTo>
                <a:close/>
                <a:moveTo>
                  <a:pt x="6187529" y="5290840"/>
                </a:moveTo>
                <a:cubicBezTo>
                  <a:pt x="6190009" y="5290840"/>
                  <a:pt x="6191250" y="5293321"/>
                  <a:pt x="6191250" y="5298282"/>
                </a:cubicBezTo>
                <a:cubicBezTo>
                  <a:pt x="6186288" y="5298282"/>
                  <a:pt x="6183808" y="5297042"/>
                  <a:pt x="6183808" y="5294561"/>
                </a:cubicBezTo>
                <a:cubicBezTo>
                  <a:pt x="6183808" y="5292081"/>
                  <a:pt x="6185049" y="5290840"/>
                  <a:pt x="6187529" y="5290840"/>
                </a:cubicBezTo>
                <a:close/>
                <a:moveTo>
                  <a:pt x="5930801" y="5290840"/>
                </a:moveTo>
                <a:lnTo>
                  <a:pt x="5953125" y="5313165"/>
                </a:lnTo>
                <a:cubicBezTo>
                  <a:pt x="5968008" y="5323087"/>
                  <a:pt x="5980410" y="5333008"/>
                  <a:pt x="5990332" y="5342930"/>
                </a:cubicBezTo>
                <a:cubicBezTo>
                  <a:pt x="5995293" y="5347891"/>
                  <a:pt x="6000253" y="5351612"/>
                  <a:pt x="6005215" y="5354092"/>
                </a:cubicBezTo>
                <a:cubicBezTo>
                  <a:pt x="6010176" y="5356573"/>
                  <a:pt x="6012656" y="5357813"/>
                  <a:pt x="6012656" y="5357813"/>
                </a:cubicBezTo>
                <a:lnTo>
                  <a:pt x="6012656" y="5365254"/>
                </a:lnTo>
                <a:cubicBezTo>
                  <a:pt x="6007695" y="5365254"/>
                  <a:pt x="6007695" y="5367735"/>
                  <a:pt x="6012656" y="5372696"/>
                </a:cubicBezTo>
                <a:cubicBezTo>
                  <a:pt x="6017617" y="5377657"/>
                  <a:pt x="6020097" y="5377657"/>
                  <a:pt x="6020097" y="5372696"/>
                </a:cubicBezTo>
                <a:cubicBezTo>
                  <a:pt x="6025059" y="5367735"/>
                  <a:pt x="6027539" y="5366494"/>
                  <a:pt x="6027539" y="5368975"/>
                </a:cubicBezTo>
                <a:cubicBezTo>
                  <a:pt x="6027539" y="5371456"/>
                  <a:pt x="6027539" y="5372696"/>
                  <a:pt x="6027539" y="5372696"/>
                </a:cubicBezTo>
                <a:cubicBezTo>
                  <a:pt x="6027539" y="5382618"/>
                  <a:pt x="6027539" y="5387579"/>
                  <a:pt x="6027539" y="5387579"/>
                </a:cubicBezTo>
                <a:cubicBezTo>
                  <a:pt x="6032500" y="5387579"/>
                  <a:pt x="6036221" y="5390059"/>
                  <a:pt x="6038701" y="5395020"/>
                </a:cubicBezTo>
                <a:cubicBezTo>
                  <a:pt x="6041181" y="5399981"/>
                  <a:pt x="6042422" y="5401221"/>
                  <a:pt x="6042422" y="5398741"/>
                </a:cubicBezTo>
                <a:cubicBezTo>
                  <a:pt x="6042422" y="5396260"/>
                  <a:pt x="6044902" y="5397501"/>
                  <a:pt x="6049863" y="5402461"/>
                </a:cubicBezTo>
                <a:cubicBezTo>
                  <a:pt x="6054824" y="5407422"/>
                  <a:pt x="6058545" y="5409903"/>
                  <a:pt x="6061025" y="5409903"/>
                </a:cubicBezTo>
                <a:cubicBezTo>
                  <a:pt x="6063505" y="5409903"/>
                  <a:pt x="6067226" y="5409903"/>
                  <a:pt x="6072187" y="5409903"/>
                </a:cubicBezTo>
                <a:cubicBezTo>
                  <a:pt x="6082109" y="5414864"/>
                  <a:pt x="6087070" y="5417344"/>
                  <a:pt x="6087070" y="5417344"/>
                </a:cubicBezTo>
                <a:lnTo>
                  <a:pt x="6087070" y="5409903"/>
                </a:lnTo>
                <a:cubicBezTo>
                  <a:pt x="6087070" y="5409903"/>
                  <a:pt x="6083349" y="5407422"/>
                  <a:pt x="6075908" y="5402461"/>
                </a:cubicBezTo>
                <a:cubicBezTo>
                  <a:pt x="6068467" y="5397501"/>
                  <a:pt x="6064746" y="5392539"/>
                  <a:pt x="6064746" y="5387579"/>
                </a:cubicBezTo>
                <a:cubicBezTo>
                  <a:pt x="6064746" y="5387579"/>
                  <a:pt x="6063505" y="5386339"/>
                  <a:pt x="6061025" y="5383858"/>
                </a:cubicBezTo>
                <a:cubicBezTo>
                  <a:pt x="6058545" y="5381377"/>
                  <a:pt x="6054824" y="5380137"/>
                  <a:pt x="6049863" y="5380137"/>
                </a:cubicBezTo>
                <a:cubicBezTo>
                  <a:pt x="6044902" y="5375176"/>
                  <a:pt x="6039942" y="5370215"/>
                  <a:pt x="6034980" y="5365254"/>
                </a:cubicBezTo>
                <a:cubicBezTo>
                  <a:pt x="6030019" y="5360294"/>
                  <a:pt x="6025059" y="5356573"/>
                  <a:pt x="6020097" y="5354092"/>
                </a:cubicBezTo>
                <a:cubicBezTo>
                  <a:pt x="6015136" y="5351612"/>
                  <a:pt x="6011415" y="5349132"/>
                  <a:pt x="6008935" y="5346651"/>
                </a:cubicBezTo>
                <a:cubicBezTo>
                  <a:pt x="6006455" y="5344170"/>
                  <a:pt x="6005215" y="5342930"/>
                  <a:pt x="6005215" y="5342930"/>
                </a:cubicBezTo>
                <a:lnTo>
                  <a:pt x="5997773" y="5335489"/>
                </a:lnTo>
                <a:cubicBezTo>
                  <a:pt x="5992812" y="5335489"/>
                  <a:pt x="5989091" y="5334249"/>
                  <a:pt x="5986611" y="5331768"/>
                </a:cubicBezTo>
                <a:cubicBezTo>
                  <a:pt x="5984131" y="5329287"/>
                  <a:pt x="5980410" y="5325567"/>
                  <a:pt x="5975449" y="5320606"/>
                </a:cubicBezTo>
                <a:lnTo>
                  <a:pt x="5960566" y="5305723"/>
                </a:lnTo>
                <a:cubicBezTo>
                  <a:pt x="5960566" y="5305723"/>
                  <a:pt x="5956846" y="5303243"/>
                  <a:pt x="5949404" y="5298282"/>
                </a:cubicBezTo>
                <a:cubicBezTo>
                  <a:pt x="5941963" y="5293321"/>
                  <a:pt x="5935762" y="5290840"/>
                  <a:pt x="5930801" y="5290840"/>
                </a:cubicBezTo>
                <a:close/>
                <a:moveTo>
                  <a:pt x="5834062" y="5290840"/>
                </a:moveTo>
                <a:cubicBezTo>
                  <a:pt x="5829101" y="5290840"/>
                  <a:pt x="5829101" y="5293321"/>
                  <a:pt x="5834062" y="5298282"/>
                </a:cubicBezTo>
                <a:lnTo>
                  <a:pt x="5841504" y="5290840"/>
                </a:lnTo>
                <a:cubicBezTo>
                  <a:pt x="5841504" y="5290840"/>
                  <a:pt x="5839024" y="5290840"/>
                  <a:pt x="5834062" y="5290840"/>
                </a:cubicBezTo>
                <a:close/>
                <a:moveTo>
                  <a:pt x="6124277" y="5283399"/>
                </a:moveTo>
                <a:cubicBezTo>
                  <a:pt x="6129238" y="5283399"/>
                  <a:pt x="6131719" y="5283399"/>
                  <a:pt x="6131719" y="5283399"/>
                </a:cubicBezTo>
                <a:cubicBezTo>
                  <a:pt x="6131719" y="5288360"/>
                  <a:pt x="6129238" y="5290840"/>
                  <a:pt x="6124277" y="5290840"/>
                </a:cubicBezTo>
                <a:close/>
                <a:moveTo>
                  <a:pt x="6005215" y="5283399"/>
                </a:moveTo>
                <a:lnTo>
                  <a:pt x="6012656" y="5290840"/>
                </a:lnTo>
                <a:cubicBezTo>
                  <a:pt x="6012656" y="5290840"/>
                  <a:pt x="6015136" y="5292081"/>
                  <a:pt x="6020097" y="5294561"/>
                </a:cubicBezTo>
                <a:cubicBezTo>
                  <a:pt x="6025059" y="5297042"/>
                  <a:pt x="6030019" y="5300762"/>
                  <a:pt x="6034980" y="5305723"/>
                </a:cubicBezTo>
                <a:cubicBezTo>
                  <a:pt x="6049863" y="5320606"/>
                  <a:pt x="6059785" y="5325567"/>
                  <a:pt x="6064746" y="5320606"/>
                </a:cubicBezTo>
                <a:lnTo>
                  <a:pt x="6057304" y="5305723"/>
                </a:lnTo>
                <a:cubicBezTo>
                  <a:pt x="6052343" y="5305723"/>
                  <a:pt x="6049863" y="5305723"/>
                  <a:pt x="6049863" y="5305723"/>
                </a:cubicBezTo>
                <a:cubicBezTo>
                  <a:pt x="6049863" y="5305723"/>
                  <a:pt x="6048622" y="5303243"/>
                  <a:pt x="6046142" y="5298282"/>
                </a:cubicBezTo>
                <a:cubicBezTo>
                  <a:pt x="6043662" y="5293321"/>
                  <a:pt x="6039942" y="5290840"/>
                  <a:pt x="6034980" y="5290840"/>
                </a:cubicBezTo>
                <a:close/>
                <a:moveTo>
                  <a:pt x="5737324" y="5283399"/>
                </a:moveTo>
                <a:cubicBezTo>
                  <a:pt x="5747246" y="5288360"/>
                  <a:pt x="5750966" y="5292081"/>
                  <a:pt x="5748486" y="5294561"/>
                </a:cubicBezTo>
                <a:cubicBezTo>
                  <a:pt x="5746006" y="5297042"/>
                  <a:pt x="5739804" y="5295802"/>
                  <a:pt x="5729883" y="5290840"/>
                </a:cubicBezTo>
                <a:close/>
                <a:moveTo>
                  <a:pt x="5536406" y="5283399"/>
                </a:moveTo>
                <a:cubicBezTo>
                  <a:pt x="5536406" y="5283399"/>
                  <a:pt x="5537647" y="5283399"/>
                  <a:pt x="5540127" y="5283399"/>
                </a:cubicBezTo>
                <a:cubicBezTo>
                  <a:pt x="5542607" y="5283399"/>
                  <a:pt x="5543847" y="5285880"/>
                  <a:pt x="5543847" y="5290840"/>
                </a:cubicBezTo>
                <a:close/>
                <a:moveTo>
                  <a:pt x="6173842" y="5280874"/>
                </a:moveTo>
                <a:lnTo>
                  <a:pt x="6176367" y="5283399"/>
                </a:lnTo>
                <a:cubicBezTo>
                  <a:pt x="6176367" y="5283399"/>
                  <a:pt x="6176057" y="5283089"/>
                  <a:pt x="6175437" y="5282469"/>
                </a:cubicBezTo>
                <a:close/>
                <a:moveTo>
                  <a:pt x="6168926" y="5275958"/>
                </a:moveTo>
                <a:lnTo>
                  <a:pt x="6173842" y="5280874"/>
                </a:lnTo>
                <a:lnTo>
                  <a:pt x="6172646" y="5279678"/>
                </a:lnTo>
                <a:cubicBezTo>
                  <a:pt x="6170166" y="5277198"/>
                  <a:pt x="6168926" y="5275958"/>
                  <a:pt x="6168926" y="5275958"/>
                </a:cubicBezTo>
                <a:close/>
                <a:moveTo>
                  <a:pt x="6057304" y="5275958"/>
                </a:moveTo>
                <a:cubicBezTo>
                  <a:pt x="6057304" y="5280919"/>
                  <a:pt x="6057304" y="5283399"/>
                  <a:pt x="6057304" y="5283399"/>
                </a:cubicBezTo>
                <a:lnTo>
                  <a:pt x="6064746" y="5290840"/>
                </a:lnTo>
                <a:lnTo>
                  <a:pt x="6064746" y="5298282"/>
                </a:lnTo>
                <a:cubicBezTo>
                  <a:pt x="6069707" y="5298282"/>
                  <a:pt x="6072187" y="5295802"/>
                  <a:pt x="6072187" y="5290840"/>
                </a:cubicBezTo>
                <a:lnTo>
                  <a:pt x="6079629" y="5290840"/>
                </a:lnTo>
                <a:cubicBezTo>
                  <a:pt x="6084590" y="5285880"/>
                  <a:pt x="6082109" y="5280919"/>
                  <a:pt x="6072187" y="5275958"/>
                </a:cubicBezTo>
                <a:close/>
                <a:moveTo>
                  <a:pt x="5863828" y="5275958"/>
                </a:moveTo>
                <a:cubicBezTo>
                  <a:pt x="5858867" y="5285880"/>
                  <a:pt x="5861348" y="5290840"/>
                  <a:pt x="5871269" y="5290840"/>
                </a:cubicBezTo>
                <a:lnTo>
                  <a:pt x="5871269" y="5283399"/>
                </a:lnTo>
                <a:cubicBezTo>
                  <a:pt x="5866308" y="5278438"/>
                  <a:pt x="5863828" y="5275958"/>
                  <a:pt x="5863828" y="5275958"/>
                </a:cubicBezTo>
                <a:close/>
                <a:moveTo>
                  <a:pt x="5417344" y="5275958"/>
                </a:moveTo>
                <a:lnTo>
                  <a:pt x="5432226" y="5290840"/>
                </a:lnTo>
                <a:lnTo>
                  <a:pt x="5432226" y="5283399"/>
                </a:lnTo>
                <a:cubicBezTo>
                  <a:pt x="5422305" y="5278438"/>
                  <a:pt x="5417344" y="5275958"/>
                  <a:pt x="5417344" y="5275958"/>
                </a:cubicBezTo>
                <a:close/>
                <a:moveTo>
                  <a:pt x="5272236" y="5271539"/>
                </a:moveTo>
                <a:cubicBezTo>
                  <a:pt x="5275957" y="5272004"/>
                  <a:pt x="5279677" y="5275958"/>
                  <a:pt x="5283398" y="5283399"/>
                </a:cubicBezTo>
                <a:cubicBezTo>
                  <a:pt x="5288360" y="5283399"/>
                  <a:pt x="5292080" y="5284640"/>
                  <a:pt x="5294560" y="5287120"/>
                </a:cubicBezTo>
                <a:cubicBezTo>
                  <a:pt x="5297040" y="5289600"/>
                  <a:pt x="5298281" y="5290840"/>
                  <a:pt x="5298281" y="5290840"/>
                </a:cubicBezTo>
                <a:lnTo>
                  <a:pt x="5313164" y="5305723"/>
                </a:lnTo>
                <a:cubicBezTo>
                  <a:pt x="5308203" y="5305723"/>
                  <a:pt x="5303242" y="5304483"/>
                  <a:pt x="5298281" y="5302002"/>
                </a:cubicBezTo>
                <a:cubicBezTo>
                  <a:pt x="5293320" y="5299522"/>
                  <a:pt x="5288360" y="5295802"/>
                  <a:pt x="5283398" y="5290840"/>
                </a:cubicBezTo>
                <a:cubicBezTo>
                  <a:pt x="5268515" y="5280919"/>
                  <a:pt x="5263554" y="5274717"/>
                  <a:pt x="5268515" y="5272237"/>
                </a:cubicBezTo>
                <a:cubicBezTo>
                  <a:pt x="5269755" y="5271617"/>
                  <a:pt x="5270996" y="5271385"/>
                  <a:pt x="5272236" y="5271539"/>
                </a:cubicBezTo>
                <a:close/>
                <a:moveTo>
                  <a:pt x="5715000" y="5268516"/>
                </a:moveTo>
                <a:cubicBezTo>
                  <a:pt x="5715000" y="5273477"/>
                  <a:pt x="5715000" y="5275958"/>
                  <a:pt x="5715000" y="5275958"/>
                </a:cubicBezTo>
                <a:cubicBezTo>
                  <a:pt x="5715000" y="5275958"/>
                  <a:pt x="5713759" y="5274717"/>
                  <a:pt x="5711279" y="5272237"/>
                </a:cubicBezTo>
                <a:cubicBezTo>
                  <a:pt x="5708799" y="5269757"/>
                  <a:pt x="5710038" y="5268516"/>
                  <a:pt x="5715000" y="5268516"/>
                </a:cubicBezTo>
                <a:close/>
                <a:moveTo>
                  <a:pt x="5618262" y="5268516"/>
                </a:moveTo>
                <a:lnTo>
                  <a:pt x="5625703" y="5268516"/>
                </a:lnTo>
                <a:lnTo>
                  <a:pt x="5625703" y="5275958"/>
                </a:lnTo>
                <a:cubicBezTo>
                  <a:pt x="5620742" y="5275958"/>
                  <a:pt x="5618262" y="5273477"/>
                  <a:pt x="5618262" y="5268516"/>
                </a:cubicBezTo>
                <a:close/>
                <a:moveTo>
                  <a:pt x="5506640" y="5268516"/>
                </a:moveTo>
                <a:lnTo>
                  <a:pt x="5514082" y="5275958"/>
                </a:lnTo>
                <a:cubicBezTo>
                  <a:pt x="5509121" y="5280919"/>
                  <a:pt x="5506640" y="5282159"/>
                  <a:pt x="5506640" y="5279678"/>
                </a:cubicBezTo>
                <a:cubicBezTo>
                  <a:pt x="5506640" y="5277198"/>
                  <a:pt x="5506640" y="5273477"/>
                  <a:pt x="5506640" y="5268516"/>
                </a:cubicBezTo>
                <a:close/>
                <a:moveTo>
                  <a:pt x="5670351" y="5261075"/>
                </a:moveTo>
                <a:cubicBezTo>
                  <a:pt x="5675313" y="5266036"/>
                  <a:pt x="5677793" y="5268516"/>
                  <a:pt x="5677793" y="5268516"/>
                </a:cubicBezTo>
                <a:lnTo>
                  <a:pt x="5662910" y="5268516"/>
                </a:lnTo>
                <a:close/>
                <a:moveTo>
                  <a:pt x="5186834" y="5260481"/>
                </a:moveTo>
                <a:cubicBezTo>
                  <a:pt x="5186834" y="5260481"/>
                  <a:pt x="5188867" y="5260962"/>
                  <a:pt x="5192935" y="5261925"/>
                </a:cubicBezTo>
                <a:lnTo>
                  <a:pt x="5199036" y="5263369"/>
                </a:lnTo>
                <a:cubicBezTo>
                  <a:pt x="5198184" y="5266968"/>
                  <a:pt x="5195724" y="5268287"/>
                  <a:pt x="5191657" y="5267325"/>
                </a:cubicBezTo>
                <a:close/>
                <a:moveTo>
                  <a:pt x="6161484" y="5253633"/>
                </a:moveTo>
                <a:cubicBezTo>
                  <a:pt x="6166445" y="5258595"/>
                  <a:pt x="6175126" y="5264795"/>
                  <a:pt x="6187529" y="5272237"/>
                </a:cubicBezTo>
                <a:cubicBezTo>
                  <a:pt x="6199932" y="5279678"/>
                  <a:pt x="6212333" y="5289600"/>
                  <a:pt x="6224736" y="5302002"/>
                </a:cubicBezTo>
                <a:cubicBezTo>
                  <a:pt x="6237139" y="5314405"/>
                  <a:pt x="6244580" y="5319366"/>
                  <a:pt x="6247060" y="5316885"/>
                </a:cubicBezTo>
                <a:cubicBezTo>
                  <a:pt x="6249540" y="5314405"/>
                  <a:pt x="6253261" y="5315645"/>
                  <a:pt x="6258222" y="5320606"/>
                </a:cubicBezTo>
                <a:cubicBezTo>
                  <a:pt x="6258222" y="5325567"/>
                  <a:pt x="6256982" y="5326807"/>
                  <a:pt x="6254502" y="5324327"/>
                </a:cubicBezTo>
                <a:cubicBezTo>
                  <a:pt x="6252022" y="5321846"/>
                  <a:pt x="6250781" y="5323087"/>
                  <a:pt x="6250781" y="5328047"/>
                </a:cubicBezTo>
                <a:cubicBezTo>
                  <a:pt x="6250781" y="5333008"/>
                  <a:pt x="6243340" y="5328047"/>
                  <a:pt x="6228457" y="5313165"/>
                </a:cubicBezTo>
                <a:cubicBezTo>
                  <a:pt x="6218535" y="5308204"/>
                  <a:pt x="6209853" y="5302002"/>
                  <a:pt x="6202412" y="5294561"/>
                </a:cubicBezTo>
                <a:cubicBezTo>
                  <a:pt x="6194971" y="5287120"/>
                  <a:pt x="6188770" y="5280919"/>
                  <a:pt x="6183808" y="5275958"/>
                </a:cubicBezTo>
                <a:cubicBezTo>
                  <a:pt x="6178847" y="5270997"/>
                  <a:pt x="6173887" y="5266036"/>
                  <a:pt x="6168926" y="5261075"/>
                </a:cubicBezTo>
                <a:cubicBezTo>
                  <a:pt x="6163964" y="5256114"/>
                  <a:pt x="6161484" y="5253633"/>
                  <a:pt x="6161484" y="5253633"/>
                </a:cubicBezTo>
                <a:close/>
                <a:moveTo>
                  <a:pt x="6027539" y="5253633"/>
                </a:moveTo>
                <a:lnTo>
                  <a:pt x="6034980" y="5261075"/>
                </a:lnTo>
                <a:cubicBezTo>
                  <a:pt x="6044902" y="5270997"/>
                  <a:pt x="6049863" y="5270997"/>
                  <a:pt x="6049863" y="5261075"/>
                </a:cubicBezTo>
                <a:cubicBezTo>
                  <a:pt x="6049863" y="5256114"/>
                  <a:pt x="6049863" y="5253633"/>
                  <a:pt x="6049863" y="5253633"/>
                </a:cubicBezTo>
                <a:cubicBezTo>
                  <a:pt x="6044902" y="5253633"/>
                  <a:pt x="6042422" y="5253633"/>
                  <a:pt x="6042422" y="5253633"/>
                </a:cubicBezTo>
                <a:cubicBezTo>
                  <a:pt x="6042422" y="5253633"/>
                  <a:pt x="6039942" y="5253633"/>
                  <a:pt x="6034980" y="5253633"/>
                </a:cubicBezTo>
                <a:close/>
                <a:moveTo>
                  <a:pt x="5692676" y="5253633"/>
                </a:moveTo>
                <a:cubicBezTo>
                  <a:pt x="5692676" y="5253633"/>
                  <a:pt x="5695156" y="5253633"/>
                  <a:pt x="5700117" y="5253633"/>
                </a:cubicBezTo>
                <a:cubicBezTo>
                  <a:pt x="5705078" y="5253633"/>
                  <a:pt x="5707558" y="5253633"/>
                  <a:pt x="5707558" y="5253633"/>
                </a:cubicBezTo>
                <a:lnTo>
                  <a:pt x="5700117" y="5261075"/>
                </a:lnTo>
                <a:cubicBezTo>
                  <a:pt x="5695156" y="5261075"/>
                  <a:pt x="5692676" y="5259835"/>
                  <a:pt x="5692676" y="5257354"/>
                </a:cubicBezTo>
                <a:cubicBezTo>
                  <a:pt x="5692676" y="5254874"/>
                  <a:pt x="5692676" y="5253633"/>
                  <a:pt x="5692676" y="5253633"/>
                </a:cubicBezTo>
                <a:close/>
                <a:moveTo>
                  <a:pt x="5595937" y="5253633"/>
                </a:moveTo>
                <a:lnTo>
                  <a:pt x="5603379" y="5253633"/>
                </a:lnTo>
                <a:lnTo>
                  <a:pt x="5603379" y="5261075"/>
                </a:lnTo>
                <a:close/>
                <a:moveTo>
                  <a:pt x="5409902" y="5253633"/>
                </a:moveTo>
                <a:lnTo>
                  <a:pt x="5409902" y="5261075"/>
                </a:lnTo>
                <a:lnTo>
                  <a:pt x="5424785" y="5268516"/>
                </a:lnTo>
                <a:lnTo>
                  <a:pt x="5417344" y="5261075"/>
                </a:lnTo>
                <a:close/>
                <a:moveTo>
                  <a:pt x="6155903" y="5248982"/>
                </a:moveTo>
                <a:cubicBezTo>
                  <a:pt x="6157143" y="5249603"/>
                  <a:pt x="6159004" y="5251153"/>
                  <a:pt x="6161484" y="5253633"/>
                </a:cubicBezTo>
                <a:cubicBezTo>
                  <a:pt x="6156523" y="5253633"/>
                  <a:pt x="6154043" y="5252393"/>
                  <a:pt x="6154043" y="5249913"/>
                </a:cubicBezTo>
                <a:cubicBezTo>
                  <a:pt x="6154043" y="5248673"/>
                  <a:pt x="6154662" y="5248363"/>
                  <a:pt x="6155903" y="5248982"/>
                </a:cubicBezTo>
                <a:close/>
                <a:moveTo>
                  <a:pt x="5636865" y="5246192"/>
                </a:moveTo>
                <a:cubicBezTo>
                  <a:pt x="5639345" y="5246192"/>
                  <a:pt x="5640586" y="5248673"/>
                  <a:pt x="5640586" y="5253633"/>
                </a:cubicBezTo>
                <a:cubicBezTo>
                  <a:pt x="5640586" y="5253633"/>
                  <a:pt x="5639345" y="5252393"/>
                  <a:pt x="5636865" y="5249913"/>
                </a:cubicBezTo>
                <a:cubicBezTo>
                  <a:pt x="5634385" y="5247433"/>
                  <a:pt x="5634385" y="5246192"/>
                  <a:pt x="5636865" y="5246192"/>
                </a:cubicBezTo>
                <a:close/>
                <a:moveTo>
                  <a:pt x="5231308" y="5246192"/>
                </a:moveTo>
                <a:lnTo>
                  <a:pt x="5246191" y="5253633"/>
                </a:lnTo>
                <a:cubicBezTo>
                  <a:pt x="5246191" y="5258595"/>
                  <a:pt x="5251153" y="5261075"/>
                  <a:pt x="5261074" y="5261075"/>
                </a:cubicBezTo>
                <a:cubicBezTo>
                  <a:pt x="5251153" y="5261075"/>
                  <a:pt x="5243711" y="5258595"/>
                  <a:pt x="5238750" y="5253633"/>
                </a:cubicBezTo>
                <a:cubicBezTo>
                  <a:pt x="5228828" y="5248673"/>
                  <a:pt x="5226347" y="5246192"/>
                  <a:pt x="5231308" y="5246192"/>
                </a:cubicBezTo>
                <a:close/>
                <a:moveTo>
                  <a:pt x="4811554" y="5240074"/>
                </a:moveTo>
                <a:cubicBezTo>
                  <a:pt x="4814769" y="5244637"/>
                  <a:pt x="4816376" y="5246918"/>
                  <a:pt x="4816376" y="5246918"/>
                </a:cubicBezTo>
                <a:cubicBezTo>
                  <a:pt x="4812309" y="5245955"/>
                  <a:pt x="4810276" y="5245474"/>
                  <a:pt x="4810276" y="5245474"/>
                </a:cubicBezTo>
                <a:close/>
                <a:moveTo>
                  <a:pt x="5715000" y="5238750"/>
                </a:moveTo>
                <a:cubicBezTo>
                  <a:pt x="5719961" y="5238750"/>
                  <a:pt x="5719961" y="5241231"/>
                  <a:pt x="5715000" y="5246192"/>
                </a:cubicBezTo>
                <a:cubicBezTo>
                  <a:pt x="5715000" y="5246192"/>
                  <a:pt x="5712520" y="5246192"/>
                  <a:pt x="5707558" y="5246192"/>
                </a:cubicBezTo>
                <a:cubicBezTo>
                  <a:pt x="5707558" y="5241231"/>
                  <a:pt x="5710038" y="5238750"/>
                  <a:pt x="5715000" y="5238750"/>
                </a:cubicBezTo>
                <a:close/>
                <a:moveTo>
                  <a:pt x="5618262" y="5238750"/>
                </a:moveTo>
                <a:lnTo>
                  <a:pt x="5625703" y="5238750"/>
                </a:lnTo>
                <a:cubicBezTo>
                  <a:pt x="5630664" y="5238750"/>
                  <a:pt x="5633144" y="5238750"/>
                  <a:pt x="5633144" y="5238750"/>
                </a:cubicBezTo>
                <a:cubicBezTo>
                  <a:pt x="5633144" y="5238750"/>
                  <a:pt x="5630664" y="5241231"/>
                  <a:pt x="5625703" y="5246192"/>
                </a:cubicBezTo>
                <a:cubicBezTo>
                  <a:pt x="5625703" y="5246192"/>
                  <a:pt x="5623223" y="5243712"/>
                  <a:pt x="5618262" y="5238750"/>
                </a:cubicBezTo>
                <a:close/>
                <a:moveTo>
                  <a:pt x="5603379" y="5238750"/>
                </a:moveTo>
                <a:cubicBezTo>
                  <a:pt x="5618262" y="5248673"/>
                  <a:pt x="5635624" y="5261075"/>
                  <a:pt x="5655469" y="5275958"/>
                </a:cubicBezTo>
                <a:cubicBezTo>
                  <a:pt x="5665390" y="5290840"/>
                  <a:pt x="5672831" y="5298282"/>
                  <a:pt x="5677793" y="5298282"/>
                </a:cubicBezTo>
                <a:lnTo>
                  <a:pt x="5677793" y="5305723"/>
                </a:lnTo>
                <a:cubicBezTo>
                  <a:pt x="5677793" y="5305723"/>
                  <a:pt x="5675313" y="5304483"/>
                  <a:pt x="5670351" y="5302002"/>
                </a:cubicBezTo>
                <a:cubicBezTo>
                  <a:pt x="5665390" y="5299522"/>
                  <a:pt x="5660430" y="5295802"/>
                  <a:pt x="5655469" y="5290840"/>
                </a:cubicBezTo>
                <a:cubicBezTo>
                  <a:pt x="5645547" y="5280919"/>
                  <a:pt x="5635624" y="5273477"/>
                  <a:pt x="5625703" y="5268516"/>
                </a:cubicBezTo>
                <a:close/>
                <a:moveTo>
                  <a:pt x="5510361" y="5238750"/>
                </a:moveTo>
                <a:cubicBezTo>
                  <a:pt x="5512841" y="5238750"/>
                  <a:pt x="5514082" y="5241231"/>
                  <a:pt x="5514082" y="5246192"/>
                </a:cubicBezTo>
                <a:cubicBezTo>
                  <a:pt x="5514082" y="5246192"/>
                  <a:pt x="5512841" y="5244952"/>
                  <a:pt x="5510361" y="5242471"/>
                </a:cubicBezTo>
                <a:cubicBezTo>
                  <a:pt x="5507881" y="5239991"/>
                  <a:pt x="5507881" y="5238750"/>
                  <a:pt x="5510361" y="5238750"/>
                </a:cubicBezTo>
                <a:close/>
                <a:moveTo>
                  <a:pt x="5499199" y="5238750"/>
                </a:moveTo>
                <a:cubicBezTo>
                  <a:pt x="5504160" y="5243712"/>
                  <a:pt x="5506640" y="5246192"/>
                  <a:pt x="5506640" y="5246192"/>
                </a:cubicBezTo>
                <a:lnTo>
                  <a:pt x="5499199" y="5246192"/>
                </a:lnTo>
                <a:cubicBezTo>
                  <a:pt x="5499199" y="5241231"/>
                  <a:pt x="5499199" y="5238750"/>
                  <a:pt x="5499199" y="5238750"/>
                </a:cubicBezTo>
                <a:close/>
                <a:moveTo>
                  <a:pt x="5484316" y="5238750"/>
                </a:moveTo>
                <a:cubicBezTo>
                  <a:pt x="5489278" y="5238750"/>
                  <a:pt x="5491758" y="5238750"/>
                  <a:pt x="5491758" y="5238750"/>
                </a:cubicBezTo>
                <a:cubicBezTo>
                  <a:pt x="5491758" y="5238750"/>
                  <a:pt x="5491758" y="5241231"/>
                  <a:pt x="5491758" y="5246192"/>
                </a:cubicBezTo>
                <a:cubicBezTo>
                  <a:pt x="5491758" y="5246192"/>
                  <a:pt x="5490517" y="5246192"/>
                  <a:pt x="5488037" y="5246192"/>
                </a:cubicBezTo>
                <a:cubicBezTo>
                  <a:pt x="5485557" y="5246192"/>
                  <a:pt x="5484316" y="5246192"/>
                  <a:pt x="5484316" y="5246192"/>
                </a:cubicBezTo>
                <a:cubicBezTo>
                  <a:pt x="5484316" y="5241231"/>
                  <a:pt x="5484316" y="5238750"/>
                  <a:pt x="5484316" y="5238750"/>
                </a:cubicBezTo>
                <a:close/>
                <a:moveTo>
                  <a:pt x="5383857" y="5238750"/>
                </a:moveTo>
                <a:cubicBezTo>
                  <a:pt x="5381377" y="5238750"/>
                  <a:pt x="5381377" y="5239991"/>
                  <a:pt x="5383857" y="5242471"/>
                </a:cubicBezTo>
                <a:cubicBezTo>
                  <a:pt x="5386337" y="5244952"/>
                  <a:pt x="5387578" y="5246192"/>
                  <a:pt x="5387578" y="5246192"/>
                </a:cubicBezTo>
                <a:cubicBezTo>
                  <a:pt x="5387578" y="5241231"/>
                  <a:pt x="5386337" y="5238750"/>
                  <a:pt x="5383857" y="5238750"/>
                </a:cubicBezTo>
                <a:close/>
                <a:moveTo>
                  <a:pt x="5134484" y="5236685"/>
                </a:moveTo>
                <a:cubicBezTo>
                  <a:pt x="5137699" y="5241248"/>
                  <a:pt x="5139306" y="5243529"/>
                  <a:pt x="5139306" y="5243529"/>
                </a:cubicBezTo>
                <a:lnTo>
                  <a:pt x="5138028" y="5248928"/>
                </a:lnTo>
                <a:lnTo>
                  <a:pt x="5133206" y="5242085"/>
                </a:lnTo>
                <a:close/>
                <a:moveTo>
                  <a:pt x="5108802" y="5236309"/>
                </a:moveTo>
                <a:lnTo>
                  <a:pt x="5130649" y="5252884"/>
                </a:lnTo>
                <a:lnTo>
                  <a:pt x="5118448" y="5249996"/>
                </a:lnTo>
                <a:lnTo>
                  <a:pt x="5112348" y="5248552"/>
                </a:lnTo>
                <a:cubicBezTo>
                  <a:pt x="5109132" y="5243989"/>
                  <a:pt x="5107950" y="5239908"/>
                  <a:pt x="5108802" y="5236309"/>
                </a:cubicBezTo>
                <a:close/>
                <a:moveTo>
                  <a:pt x="6131719" y="5231309"/>
                </a:moveTo>
                <a:cubicBezTo>
                  <a:pt x="6136680" y="5231309"/>
                  <a:pt x="6141640" y="5233790"/>
                  <a:pt x="6146601" y="5238750"/>
                </a:cubicBezTo>
                <a:cubicBezTo>
                  <a:pt x="6146601" y="5243712"/>
                  <a:pt x="6146601" y="5246192"/>
                  <a:pt x="6146601" y="5246192"/>
                </a:cubicBezTo>
                <a:cubicBezTo>
                  <a:pt x="6146601" y="5246192"/>
                  <a:pt x="6144121" y="5246192"/>
                  <a:pt x="6139160" y="5246192"/>
                </a:cubicBezTo>
                <a:cubicBezTo>
                  <a:pt x="6139160" y="5246192"/>
                  <a:pt x="6136680" y="5243712"/>
                  <a:pt x="6131719" y="5238750"/>
                </a:cubicBezTo>
                <a:cubicBezTo>
                  <a:pt x="6126757" y="5233790"/>
                  <a:pt x="6126757" y="5231309"/>
                  <a:pt x="6131719" y="5231309"/>
                </a:cubicBezTo>
                <a:close/>
                <a:moveTo>
                  <a:pt x="5182301" y="5225196"/>
                </a:moveTo>
                <a:lnTo>
                  <a:pt x="5202870" y="5247170"/>
                </a:lnTo>
                <a:lnTo>
                  <a:pt x="5191946" y="5238883"/>
                </a:lnTo>
                <a:cubicBezTo>
                  <a:pt x="5184664" y="5233359"/>
                  <a:pt x="5181449" y="5228796"/>
                  <a:pt x="5182301" y="5225196"/>
                </a:cubicBezTo>
                <a:close/>
                <a:moveTo>
                  <a:pt x="4815388" y="5223876"/>
                </a:moveTo>
                <a:cubicBezTo>
                  <a:pt x="4815388" y="5223876"/>
                  <a:pt x="4817421" y="5224357"/>
                  <a:pt x="4821489" y="5225320"/>
                </a:cubicBezTo>
                <a:lnTo>
                  <a:pt x="4814110" y="5229275"/>
                </a:lnTo>
                <a:close/>
                <a:moveTo>
                  <a:pt x="6116836" y="5223868"/>
                </a:moveTo>
                <a:cubicBezTo>
                  <a:pt x="6121797" y="5223868"/>
                  <a:pt x="6124277" y="5223868"/>
                  <a:pt x="6124277" y="5223868"/>
                </a:cubicBezTo>
                <a:cubicBezTo>
                  <a:pt x="6124277" y="5228829"/>
                  <a:pt x="6121797" y="5231309"/>
                  <a:pt x="6116836" y="5231309"/>
                </a:cubicBezTo>
                <a:cubicBezTo>
                  <a:pt x="6111874" y="5231309"/>
                  <a:pt x="6109394" y="5230069"/>
                  <a:pt x="6109394" y="5227588"/>
                </a:cubicBezTo>
                <a:cubicBezTo>
                  <a:pt x="6109394" y="5225108"/>
                  <a:pt x="6111874" y="5223868"/>
                  <a:pt x="6116836" y="5223868"/>
                </a:cubicBezTo>
                <a:close/>
                <a:moveTo>
                  <a:pt x="6072187" y="5223868"/>
                </a:moveTo>
                <a:cubicBezTo>
                  <a:pt x="6077149" y="5223868"/>
                  <a:pt x="6079629" y="5223868"/>
                  <a:pt x="6079629" y="5223868"/>
                </a:cubicBezTo>
                <a:lnTo>
                  <a:pt x="6079629" y="5231309"/>
                </a:lnTo>
                <a:close/>
                <a:moveTo>
                  <a:pt x="5990332" y="5223868"/>
                </a:moveTo>
                <a:cubicBezTo>
                  <a:pt x="5990332" y="5228829"/>
                  <a:pt x="5992812" y="5231309"/>
                  <a:pt x="5997773" y="5231309"/>
                </a:cubicBezTo>
                <a:cubicBezTo>
                  <a:pt x="6002735" y="5231309"/>
                  <a:pt x="6003974" y="5230069"/>
                  <a:pt x="6001494" y="5227588"/>
                </a:cubicBezTo>
                <a:cubicBezTo>
                  <a:pt x="5999014" y="5225108"/>
                  <a:pt x="5997773" y="5223868"/>
                  <a:pt x="5997773" y="5223868"/>
                </a:cubicBezTo>
                <a:cubicBezTo>
                  <a:pt x="5997773" y="5223868"/>
                  <a:pt x="5995293" y="5223868"/>
                  <a:pt x="5990332" y="5223868"/>
                </a:cubicBezTo>
                <a:close/>
                <a:moveTo>
                  <a:pt x="5975449" y="5223868"/>
                </a:moveTo>
                <a:cubicBezTo>
                  <a:pt x="5970488" y="5223868"/>
                  <a:pt x="5970488" y="5226348"/>
                  <a:pt x="5975449" y="5231309"/>
                </a:cubicBezTo>
                <a:lnTo>
                  <a:pt x="5982890" y="5223868"/>
                </a:lnTo>
                <a:close/>
                <a:moveTo>
                  <a:pt x="5662910" y="5223868"/>
                </a:moveTo>
                <a:cubicBezTo>
                  <a:pt x="5667871" y="5223868"/>
                  <a:pt x="5670351" y="5226348"/>
                  <a:pt x="5670351" y="5231309"/>
                </a:cubicBezTo>
                <a:lnTo>
                  <a:pt x="5662910" y="5231309"/>
                </a:lnTo>
                <a:cubicBezTo>
                  <a:pt x="5662910" y="5226348"/>
                  <a:pt x="5662910" y="5223868"/>
                  <a:pt x="5662910" y="5223868"/>
                </a:cubicBezTo>
                <a:close/>
                <a:moveTo>
                  <a:pt x="5588496" y="5223868"/>
                </a:moveTo>
                <a:lnTo>
                  <a:pt x="5595937" y="5231309"/>
                </a:lnTo>
                <a:cubicBezTo>
                  <a:pt x="5595937" y="5236270"/>
                  <a:pt x="5593457" y="5236270"/>
                  <a:pt x="5588496" y="5231309"/>
                </a:cubicBezTo>
                <a:close/>
                <a:moveTo>
                  <a:pt x="5201543" y="5223868"/>
                </a:moveTo>
                <a:cubicBezTo>
                  <a:pt x="5206504" y="5228829"/>
                  <a:pt x="5208984" y="5231309"/>
                  <a:pt x="5208984" y="5231309"/>
                </a:cubicBezTo>
                <a:lnTo>
                  <a:pt x="5201543" y="5231309"/>
                </a:lnTo>
                <a:close/>
                <a:moveTo>
                  <a:pt x="5177478" y="5218352"/>
                </a:moveTo>
                <a:lnTo>
                  <a:pt x="5183579" y="5219796"/>
                </a:lnTo>
                <a:cubicBezTo>
                  <a:pt x="5182727" y="5223397"/>
                  <a:pt x="5182301" y="5225196"/>
                  <a:pt x="5182301" y="5225196"/>
                </a:cubicBezTo>
                <a:close/>
                <a:moveTo>
                  <a:pt x="5080855" y="5218289"/>
                </a:moveTo>
                <a:lnTo>
                  <a:pt x="5085678" y="5225133"/>
                </a:lnTo>
                <a:cubicBezTo>
                  <a:pt x="5084826" y="5228733"/>
                  <a:pt x="5082793" y="5228252"/>
                  <a:pt x="5079577" y="5223688"/>
                </a:cubicBezTo>
                <a:cubicBezTo>
                  <a:pt x="5080429" y="5220089"/>
                  <a:pt x="5080855" y="5218289"/>
                  <a:pt x="5080855" y="5218289"/>
                </a:cubicBezTo>
                <a:close/>
                <a:moveTo>
                  <a:pt x="5469433" y="5216426"/>
                </a:moveTo>
                <a:cubicBezTo>
                  <a:pt x="5474395" y="5216426"/>
                  <a:pt x="5476875" y="5218907"/>
                  <a:pt x="5476875" y="5223868"/>
                </a:cubicBezTo>
                <a:cubicBezTo>
                  <a:pt x="5476875" y="5228829"/>
                  <a:pt x="5476875" y="5231309"/>
                  <a:pt x="5476875" y="5231309"/>
                </a:cubicBezTo>
                <a:cubicBezTo>
                  <a:pt x="5476875" y="5231309"/>
                  <a:pt x="5474395" y="5228829"/>
                  <a:pt x="5469433" y="5223868"/>
                </a:cubicBezTo>
                <a:cubicBezTo>
                  <a:pt x="5459512" y="5218907"/>
                  <a:pt x="5459512" y="5216426"/>
                  <a:pt x="5469433" y="5216426"/>
                </a:cubicBezTo>
                <a:close/>
                <a:moveTo>
                  <a:pt x="5142012" y="5216426"/>
                </a:moveTo>
                <a:cubicBezTo>
                  <a:pt x="5146973" y="5216426"/>
                  <a:pt x="5149453" y="5216426"/>
                  <a:pt x="5149453" y="5216426"/>
                </a:cubicBezTo>
                <a:cubicBezTo>
                  <a:pt x="5149453" y="5216426"/>
                  <a:pt x="5149453" y="5218907"/>
                  <a:pt x="5149453" y="5223868"/>
                </a:cubicBezTo>
                <a:cubicBezTo>
                  <a:pt x="5149453" y="5223868"/>
                  <a:pt x="5146973" y="5223868"/>
                  <a:pt x="5142012" y="5223868"/>
                </a:cubicBezTo>
                <a:cubicBezTo>
                  <a:pt x="5142012" y="5218907"/>
                  <a:pt x="5142012" y="5216426"/>
                  <a:pt x="5142012" y="5216426"/>
                </a:cubicBezTo>
                <a:close/>
                <a:moveTo>
                  <a:pt x="5558730" y="5208985"/>
                </a:moveTo>
                <a:lnTo>
                  <a:pt x="5573613" y="5216426"/>
                </a:lnTo>
                <a:cubicBezTo>
                  <a:pt x="5573613" y="5221388"/>
                  <a:pt x="5571133" y="5221388"/>
                  <a:pt x="5566172" y="5216426"/>
                </a:cubicBezTo>
                <a:cubicBezTo>
                  <a:pt x="5561210" y="5211466"/>
                  <a:pt x="5558730" y="5208985"/>
                  <a:pt x="5558730" y="5208985"/>
                </a:cubicBezTo>
                <a:close/>
                <a:moveTo>
                  <a:pt x="5069176" y="5204121"/>
                </a:moveTo>
                <a:lnTo>
                  <a:pt x="5071209" y="5204602"/>
                </a:lnTo>
                <a:lnTo>
                  <a:pt x="5082133" y="5212890"/>
                </a:lnTo>
                <a:close/>
                <a:moveTo>
                  <a:pt x="5276886" y="5203404"/>
                </a:moveTo>
                <a:cubicBezTo>
                  <a:pt x="5275026" y="5203404"/>
                  <a:pt x="5273476" y="5204024"/>
                  <a:pt x="5272236" y="5205264"/>
                </a:cubicBezTo>
                <a:cubicBezTo>
                  <a:pt x="5269756" y="5207745"/>
                  <a:pt x="5273477" y="5212706"/>
                  <a:pt x="5283398" y="5220147"/>
                </a:cubicBezTo>
                <a:cubicBezTo>
                  <a:pt x="5293320" y="5227588"/>
                  <a:pt x="5302002" y="5233790"/>
                  <a:pt x="5309443" y="5238750"/>
                </a:cubicBezTo>
                <a:cubicBezTo>
                  <a:pt x="5316885" y="5243712"/>
                  <a:pt x="5323085" y="5246192"/>
                  <a:pt x="5328047" y="5246192"/>
                </a:cubicBezTo>
                <a:cubicBezTo>
                  <a:pt x="5328047" y="5251153"/>
                  <a:pt x="5329287" y="5254874"/>
                  <a:pt x="5331767" y="5257354"/>
                </a:cubicBezTo>
                <a:cubicBezTo>
                  <a:pt x="5334247" y="5259835"/>
                  <a:pt x="5335488" y="5263555"/>
                  <a:pt x="5335488" y="5268516"/>
                </a:cubicBezTo>
                <a:cubicBezTo>
                  <a:pt x="5345410" y="5273477"/>
                  <a:pt x="5351612" y="5274717"/>
                  <a:pt x="5354092" y="5272237"/>
                </a:cubicBezTo>
                <a:cubicBezTo>
                  <a:pt x="5356572" y="5269757"/>
                  <a:pt x="5357812" y="5267276"/>
                  <a:pt x="5357812" y="5264795"/>
                </a:cubicBezTo>
                <a:cubicBezTo>
                  <a:pt x="5357812" y="5262315"/>
                  <a:pt x="5355332" y="5259835"/>
                  <a:pt x="5350371" y="5257354"/>
                </a:cubicBezTo>
                <a:cubicBezTo>
                  <a:pt x="5345410" y="5254874"/>
                  <a:pt x="5339209" y="5249913"/>
                  <a:pt x="5331767" y="5242471"/>
                </a:cubicBezTo>
                <a:cubicBezTo>
                  <a:pt x="5324326" y="5235030"/>
                  <a:pt x="5318125" y="5231309"/>
                  <a:pt x="5313164" y="5231309"/>
                </a:cubicBezTo>
                <a:lnTo>
                  <a:pt x="5313164" y="5223868"/>
                </a:lnTo>
                <a:cubicBezTo>
                  <a:pt x="5313164" y="5223868"/>
                  <a:pt x="5310684" y="5223868"/>
                  <a:pt x="5305722" y="5223868"/>
                </a:cubicBezTo>
                <a:cubicBezTo>
                  <a:pt x="5300761" y="5223868"/>
                  <a:pt x="5297040" y="5221388"/>
                  <a:pt x="5294560" y="5216426"/>
                </a:cubicBezTo>
                <a:cubicBezTo>
                  <a:pt x="5292080" y="5211466"/>
                  <a:pt x="5288360" y="5207745"/>
                  <a:pt x="5283398" y="5205264"/>
                </a:cubicBezTo>
                <a:cubicBezTo>
                  <a:pt x="5280918" y="5204024"/>
                  <a:pt x="5278747" y="5203404"/>
                  <a:pt x="5276886" y="5203404"/>
                </a:cubicBezTo>
                <a:close/>
                <a:moveTo>
                  <a:pt x="6094512" y="5201543"/>
                </a:moveTo>
                <a:cubicBezTo>
                  <a:pt x="6099473" y="5201543"/>
                  <a:pt x="6101953" y="5201543"/>
                  <a:pt x="6101953" y="5201543"/>
                </a:cubicBezTo>
                <a:cubicBezTo>
                  <a:pt x="6101953" y="5201543"/>
                  <a:pt x="6104433" y="5204024"/>
                  <a:pt x="6109394" y="5208985"/>
                </a:cubicBezTo>
                <a:lnTo>
                  <a:pt x="6101953" y="5216426"/>
                </a:lnTo>
                <a:cubicBezTo>
                  <a:pt x="6101953" y="5211466"/>
                  <a:pt x="6101953" y="5208985"/>
                  <a:pt x="6101953" y="5208985"/>
                </a:cubicBezTo>
                <a:close/>
                <a:moveTo>
                  <a:pt x="6042422" y="5201543"/>
                </a:moveTo>
                <a:cubicBezTo>
                  <a:pt x="6047383" y="5201543"/>
                  <a:pt x="6049863" y="5202784"/>
                  <a:pt x="6049863" y="5205264"/>
                </a:cubicBezTo>
                <a:cubicBezTo>
                  <a:pt x="6049863" y="5207745"/>
                  <a:pt x="6048622" y="5208985"/>
                  <a:pt x="6046142" y="5208985"/>
                </a:cubicBezTo>
                <a:cubicBezTo>
                  <a:pt x="6043662" y="5208985"/>
                  <a:pt x="6042422" y="5206505"/>
                  <a:pt x="6042422" y="5201543"/>
                </a:cubicBezTo>
                <a:close/>
                <a:moveTo>
                  <a:pt x="5819179" y="5201543"/>
                </a:moveTo>
                <a:cubicBezTo>
                  <a:pt x="5824141" y="5206505"/>
                  <a:pt x="5827862" y="5208985"/>
                  <a:pt x="5830342" y="5208985"/>
                </a:cubicBezTo>
                <a:cubicBezTo>
                  <a:pt x="5832822" y="5208985"/>
                  <a:pt x="5832822" y="5207745"/>
                  <a:pt x="5830342" y="5205264"/>
                </a:cubicBezTo>
                <a:cubicBezTo>
                  <a:pt x="5827862" y="5202784"/>
                  <a:pt x="5824141" y="5201543"/>
                  <a:pt x="5819179" y="5201543"/>
                </a:cubicBezTo>
                <a:close/>
                <a:moveTo>
                  <a:pt x="5432226" y="5201543"/>
                </a:moveTo>
                <a:lnTo>
                  <a:pt x="5439668" y="5201543"/>
                </a:lnTo>
                <a:cubicBezTo>
                  <a:pt x="5444629" y="5206505"/>
                  <a:pt x="5449589" y="5208985"/>
                  <a:pt x="5454551" y="5208985"/>
                </a:cubicBezTo>
                <a:cubicBezTo>
                  <a:pt x="5449589" y="5208985"/>
                  <a:pt x="5442148" y="5206505"/>
                  <a:pt x="5432226" y="5201543"/>
                </a:cubicBezTo>
                <a:close/>
                <a:moveTo>
                  <a:pt x="5149530" y="5200334"/>
                </a:moveTo>
                <a:lnTo>
                  <a:pt x="5165278" y="5215464"/>
                </a:lnTo>
                <a:lnTo>
                  <a:pt x="5154353" y="5207177"/>
                </a:lnTo>
                <a:close/>
                <a:moveTo>
                  <a:pt x="6064746" y="5194102"/>
                </a:moveTo>
                <a:cubicBezTo>
                  <a:pt x="6079629" y="5199063"/>
                  <a:pt x="6084590" y="5199063"/>
                  <a:pt x="6079629" y="5194102"/>
                </a:cubicBezTo>
                <a:lnTo>
                  <a:pt x="6087070" y="5194102"/>
                </a:lnTo>
                <a:lnTo>
                  <a:pt x="6079629" y="5201543"/>
                </a:lnTo>
                <a:cubicBezTo>
                  <a:pt x="6079629" y="5201543"/>
                  <a:pt x="6074667" y="5199063"/>
                  <a:pt x="6064746" y="5194102"/>
                </a:cubicBezTo>
                <a:close/>
                <a:moveTo>
                  <a:pt x="6012656" y="5194102"/>
                </a:moveTo>
                <a:lnTo>
                  <a:pt x="6027539" y="5201543"/>
                </a:lnTo>
                <a:cubicBezTo>
                  <a:pt x="6032500" y="5206505"/>
                  <a:pt x="6036221" y="5208985"/>
                  <a:pt x="6038701" y="5208985"/>
                </a:cubicBezTo>
                <a:cubicBezTo>
                  <a:pt x="6041181" y="5208985"/>
                  <a:pt x="6049863" y="5216426"/>
                  <a:pt x="6064746" y="5231309"/>
                </a:cubicBezTo>
                <a:cubicBezTo>
                  <a:pt x="6079629" y="5246192"/>
                  <a:pt x="6092031" y="5256114"/>
                  <a:pt x="6101953" y="5261075"/>
                </a:cubicBezTo>
                <a:cubicBezTo>
                  <a:pt x="6111874" y="5266036"/>
                  <a:pt x="6116836" y="5269757"/>
                  <a:pt x="6116836" y="5272237"/>
                </a:cubicBezTo>
                <a:cubicBezTo>
                  <a:pt x="6116836" y="5274717"/>
                  <a:pt x="6109394" y="5273477"/>
                  <a:pt x="6094512" y="5268516"/>
                </a:cubicBezTo>
                <a:lnTo>
                  <a:pt x="6094512" y="5261075"/>
                </a:lnTo>
                <a:cubicBezTo>
                  <a:pt x="6089550" y="5261075"/>
                  <a:pt x="6083349" y="5258595"/>
                  <a:pt x="6075908" y="5253633"/>
                </a:cubicBezTo>
                <a:cubicBezTo>
                  <a:pt x="6068467" y="5248673"/>
                  <a:pt x="6062266" y="5243712"/>
                  <a:pt x="6057304" y="5238750"/>
                </a:cubicBezTo>
                <a:cubicBezTo>
                  <a:pt x="6047383" y="5228829"/>
                  <a:pt x="6039942" y="5221388"/>
                  <a:pt x="6034980" y="5216426"/>
                </a:cubicBezTo>
                <a:close/>
                <a:moveTo>
                  <a:pt x="5662910" y="5194102"/>
                </a:moveTo>
                <a:cubicBezTo>
                  <a:pt x="5667871" y="5194102"/>
                  <a:pt x="5670351" y="5195343"/>
                  <a:pt x="5670351" y="5197823"/>
                </a:cubicBezTo>
                <a:cubicBezTo>
                  <a:pt x="5670351" y="5200303"/>
                  <a:pt x="5670351" y="5201543"/>
                  <a:pt x="5670351" y="5201543"/>
                </a:cubicBezTo>
                <a:cubicBezTo>
                  <a:pt x="5670351" y="5201543"/>
                  <a:pt x="5667871" y="5201543"/>
                  <a:pt x="5662910" y="5201543"/>
                </a:cubicBezTo>
                <a:cubicBezTo>
                  <a:pt x="5662910" y="5201543"/>
                  <a:pt x="5662910" y="5199063"/>
                  <a:pt x="5662910" y="5194102"/>
                </a:cubicBezTo>
                <a:close/>
                <a:moveTo>
                  <a:pt x="5581054" y="5194102"/>
                </a:moveTo>
                <a:cubicBezTo>
                  <a:pt x="5586016" y="5194102"/>
                  <a:pt x="5588496" y="5194102"/>
                  <a:pt x="5588496" y="5194102"/>
                </a:cubicBezTo>
                <a:cubicBezTo>
                  <a:pt x="5588496" y="5199063"/>
                  <a:pt x="5588496" y="5201543"/>
                  <a:pt x="5588496" y="5201543"/>
                </a:cubicBezTo>
                <a:close/>
                <a:moveTo>
                  <a:pt x="5543847" y="5194102"/>
                </a:moveTo>
                <a:cubicBezTo>
                  <a:pt x="5548809" y="5194102"/>
                  <a:pt x="5552529" y="5195343"/>
                  <a:pt x="5555010" y="5197823"/>
                </a:cubicBezTo>
                <a:cubicBezTo>
                  <a:pt x="5557490" y="5200303"/>
                  <a:pt x="5558730" y="5201543"/>
                  <a:pt x="5558730" y="5201543"/>
                </a:cubicBezTo>
                <a:cubicBezTo>
                  <a:pt x="5558730" y="5201543"/>
                  <a:pt x="5556250" y="5201543"/>
                  <a:pt x="5551289" y="5201543"/>
                </a:cubicBezTo>
                <a:cubicBezTo>
                  <a:pt x="5546328" y="5201543"/>
                  <a:pt x="5543847" y="5201543"/>
                  <a:pt x="5543847" y="5201543"/>
                </a:cubicBezTo>
                <a:close/>
                <a:moveTo>
                  <a:pt x="5113972" y="5194055"/>
                </a:moveTo>
                <a:cubicBezTo>
                  <a:pt x="5114882" y="5194746"/>
                  <a:pt x="5116141" y="5196232"/>
                  <a:pt x="5117749" y="5198512"/>
                </a:cubicBezTo>
                <a:lnTo>
                  <a:pt x="5111648" y="5197068"/>
                </a:lnTo>
                <a:cubicBezTo>
                  <a:pt x="5111648" y="5197068"/>
                  <a:pt x="5111861" y="5196169"/>
                  <a:pt x="5112287" y="5194370"/>
                </a:cubicBezTo>
                <a:cubicBezTo>
                  <a:pt x="5112500" y="5193469"/>
                  <a:pt x="5113062" y="5193365"/>
                  <a:pt x="5113972" y="5194055"/>
                </a:cubicBezTo>
                <a:close/>
                <a:moveTo>
                  <a:pt x="5052980" y="5193160"/>
                </a:moveTo>
                <a:lnTo>
                  <a:pt x="5069176" y="5204121"/>
                </a:lnTo>
                <a:lnTo>
                  <a:pt x="5065109" y="5203158"/>
                </a:lnTo>
                <a:lnTo>
                  <a:pt x="5059008" y="5201714"/>
                </a:lnTo>
                <a:close/>
                <a:moveTo>
                  <a:pt x="5723371" y="5191777"/>
                </a:moveTo>
                <a:cubicBezTo>
                  <a:pt x="5717790" y="5190846"/>
                  <a:pt x="5715000" y="5194102"/>
                  <a:pt x="5715000" y="5201543"/>
                </a:cubicBezTo>
                <a:cubicBezTo>
                  <a:pt x="5715000" y="5211466"/>
                  <a:pt x="5729883" y="5221388"/>
                  <a:pt x="5759648" y="5231309"/>
                </a:cubicBezTo>
                <a:cubicBezTo>
                  <a:pt x="5764610" y="5231309"/>
                  <a:pt x="5764610" y="5233790"/>
                  <a:pt x="5759648" y="5238750"/>
                </a:cubicBezTo>
                <a:lnTo>
                  <a:pt x="5767090" y="5246192"/>
                </a:lnTo>
                <a:cubicBezTo>
                  <a:pt x="5777011" y="5251153"/>
                  <a:pt x="5783213" y="5256114"/>
                  <a:pt x="5785693" y="5261075"/>
                </a:cubicBezTo>
                <a:cubicBezTo>
                  <a:pt x="5788173" y="5266036"/>
                  <a:pt x="5794375" y="5268516"/>
                  <a:pt x="5804297" y="5268516"/>
                </a:cubicBezTo>
                <a:cubicBezTo>
                  <a:pt x="5809258" y="5268516"/>
                  <a:pt x="5811738" y="5270997"/>
                  <a:pt x="5811738" y="5275958"/>
                </a:cubicBezTo>
                <a:cubicBezTo>
                  <a:pt x="5811738" y="5280919"/>
                  <a:pt x="5816699" y="5283399"/>
                  <a:pt x="5826621" y="5283399"/>
                </a:cubicBezTo>
                <a:cubicBezTo>
                  <a:pt x="5831582" y="5283399"/>
                  <a:pt x="5834062" y="5283399"/>
                  <a:pt x="5834062" y="5283399"/>
                </a:cubicBezTo>
                <a:cubicBezTo>
                  <a:pt x="5834062" y="5283399"/>
                  <a:pt x="5831582" y="5280919"/>
                  <a:pt x="5826621" y="5275958"/>
                </a:cubicBezTo>
                <a:cubicBezTo>
                  <a:pt x="5826621" y="5275958"/>
                  <a:pt x="5826621" y="5273477"/>
                  <a:pt x="5826621" y="5268516"/>
                </a:cubicBezTo>
                <a:cubicBezTo>
                  <a:pt x="5826621" y="5263555"/>
                  <a:pt x="5821660" y="5261075"/>
                  <a:pt x="5811738" y="5261075"/>
                </a:cubicBezTo>
                <a:lnTo>
                  <a:pt x="5804297" y="5261075"/>
                </a:lnTo>
                <a:lnTo>
                  <a:pt x="5774531" y="5231309"/>
                </a:lnTo>
                <a:cubicBezTo>
                  <a:pt x="5769570" y="5231309"/>
                  <a:pt x="5767090" y="5228829"/>
                  <a:pt x="5767090" y="5223868"/>
                </a:cubicBezTo>
                <a:lnTo>
                  <a:pt x="5759648" y="5223868"/>
                </a:lnTo>
                <a:cubicBezTo>
                  <a:pt x="5759648" y="5223868"/>
                  <a:pt x="5758408" y="5222628"/>
                  <a:pt x="5755928" y="5220147"/>
                </a:cubicBezTo>
                <a:cubicBezTo>
                  <a:pt x="5753447" y="5217667"/>
                  <a:pt x="5752207" y="5216426"/>
                  <a:pt x="5752207" y="5216426"/>
                </a:cubicBezTo>
                <a:cubicBezTo>
                  <a:pt x="5747246" y="5211466"/>
                  <a:pt x="5742285" y="5208985"/>
                  <a:pt x="5737324" y="5208985"/>
                </a:cubicBezTo>
                <a:lnTo>
                  <a:pt x="5729883" y="5194102"/>
                </a:lnTo>
                <a:cubicBezTo>
                  <a:pt x="5727403" y="5192862"/>
                  <a:pt x="5725232" y="5192087"/>
                  <a:pt x="5723371" y="5191777"/>
                </a:cubicBezTo>
                <a:close/>
                <a:moveTo>
                  <a:pt x="5470364" y="5191777"/>
                </a:moveTo>
                <a:cubicBezTo>
                  <a:pt x="5472224" y="5190846"/>
                  <a:pt x="5476875" y="5194102"/>
                  <a:pt x="5484316" y="5201543"/>
                </a:cubicBezTo>
                <a:lnTo>
                  <a:pt x="5476875" y="5201543"/>
                </a:lnTo>
                <a:lnTo>
                  <a:pt x="5469433" y="5194102"/>
                </a:lnTo>
                <a:cubicBezTo>
                  <a:pt x="5469433" y="5192862"/>
                  <a:pt x="5469743" y="5192087"/>
                  <a:pt x="5470364" y="5191777"/>
                </a:cubicBezTo>
                <a:close/>
                <a:moveTo>
                  <a:pt x="6027539" y="5186661"/>
                </a:moveTo>
                <a:lnTo>
                  <a:pt x="6034980" y="5194102"/>
                </a:lnTo>
                <a:cubicBezTo>
                  <a:pt x="6034980" y="5194102"/>
                  <a:pt x="6032500" y="5194102"/>
                  <a:pt x="6027539" y="5194102"/>
                </a:cubicBezTo>
                <a:cubicBezTo>
                  <a:pt x="6027539" y="5194102"/>
                  <a:pt x="6027539" y="5191622"/>
                  <a:pt x="6027539" y="5186661"/>
                </a:cubicBezTo>
                <a:close/>
                <a:moveTo>
                  <a:pt x="5043262" y="5186583"/>
                </a:moveTo>
                <a:lnTo>
                  <a:pt x="5049363" y="5188027"/>
                </a:lnTo>
                <a:lnTo>
                  <a:pt x="5052980" y="5193160"/>
                </a:lnTo>
                <a:close/>
                <a:moveTo>
                  <a:pt x="5643562" y="5185172"/>
                </a:moveTo>
                <a:lnTo>
                  <a:pt x="5648027" y="5194102"/>
                </a:lnTo>
                <a:lnTo>
                  <a:pt x="5640586" y="5186661"/>
                </a:lnTo>
                <a:close/>
                <a:moveTo>
                  <a:pt x="5076321" y="5183005"/>
                </a:moveTo>
                <a:cubicBezTo>
                  <a:pt x="5075469" y="5186605"/>
                  <a:pt x="5075043" y="5188404"/>
                  <a:pt x="5075043" y="5188404"/>
                </a:cubicBezTo>
                <a:cubicBezTo>
                  <a:pt x="5070976" y="5187441"/>
                  <a:pt x="5068943" y="5186960"/>
                  <a:pt x="5068943" y="5186960"/>
                </a:cubicBezTo>
                <a:cubicBezTo>
                  <a:pt x="5068943" y="5186960"/>
                  <a:pt x="5069156" y="5186060"/>
                  <a:pt x="5069582" y="5184261"/>
                </a:cubicBezTo>
                <a:cubicBezTo>
                  <a:pt x="5070008" y="5182461"/>
                  <a:pt x="5072254" y="5182042"/>
                  <a:pt x="5076321" y="5183005"/>
                </a:cubicBezTo>
                <a:close/>
                <a:moveTo>
                  <a:pt x="5160743" y="5180180"/>
                </a:moveTo>
                <a:lnTo>
                  <a:pt x="5166844" y="5181624"/>
                </a:lnTo>
                <a:cubicBezTo>
                  <a:pt x="5165992" y="5185224"/>
                  <a:pt x="5164549" y="5186783"/>
                  <a:pt x="5162516" y="5186302"/>
                </a:cubicBezTo>
                <a:cubicBezTo>
                  <a:pt x="5160482" y="5185821"/>
                  <a:pt x="5159891" y="5183779"/>
                  <a:pt x="5160743" y="5180180"/>
                </a:cubicBezTo>
                <a:close/>
                <a:moveTo>
                  <a:pt x="5923359" y="5179219"/>
                </a:moveTo>
                <a:cubicBezTo>
                  <a:pt x="5923359" y="5184181"/>
                  <a:pt x="5925839" y="5186661"/>
                  <a:pt x="5930801" y="5186661"/>
                </a:cubicBezTo>
                <a:cubicBezTo>
                  <a:pt x="5935762" y="5186661"/>
                  <a:pt x="5939483" y="5186661"/>
                  <a:pt x="5941963" y="5186661"/>
                </a:cubicBezTo>
                <a:cubicBezTo>
                  <a:pt x="5944443" y="5186661"/>
                  <a:pt x="5943203" y="5184181"/>
                  <a:pt x="5938242" y="5179219"/>
                </a:cubicBezTo>
                <a:close/>
                <a:moveTo>
                  <a:pt x="5796855" y="5179219"/>
                </a:moveTo>
                <a:lnTo>
                  <a:pt x="5811738" y="5194102"/>
                </a:lnTo>
                <a:lnTo>
                  <a:pt x="5811738" y="5186661"/>
                </a:lnTo>
                <a:cubicBezTo>
                  <a:pt x="5806777" y="5181700"/>
                  <a:pt x="5801817" y="5179219"/>
                  <a:pt x="5796855" y="5179219"/>
                </a:cubicBezTo>
                <a:close/>
                <a:moveTo>
                  <a:pt x="5640586" y="5179219"/>
                </a:moveTo>
                <a:cubicBezTo>
                  <a:pt x="5643066" y="5181700"/>
                  <a:pt x="5644307" y="5183560"/>
                  <a:pt x="5644306" y="5184800"/>
                </a:cubicBezTo>
                <a:lnTo>
                  <a:pt x="5643562" y="5185172"/>
                </a:lnTo>
                <a:close/>
                <a:moveTo>
                  <a:pt x="5528965" y="5179219"/>
                </a:moveTo>
                <a:lnTo>
                  <a:pt x="5536406" y="5179219"/>
                </a:lnTo>
                <a:lnTo>
                  <a:pt x="5536406" y="5186661"/>
                </a:lnTo>
                <a:cubicBezTo>
                  <a:pt x="5531445" y="5186661"/>
                  <a:pt x="5528965" y="5184181"/>
                  <a:pt x="5528965" y="5179219"/>
                </a:cubicBezTo>
                <a:close/>
                <a:moveTo>
                  <a:pt x="5367960" y="5178543"/>
                </a:moveTo>
                <a:lnTo>
                  <a:pt x="5372695" y="5179219"/>
                </a:lnTo>
                <a:cubicBezTo>
                  <a:pt x="5377656" y="5179219"/>
                  <a:pt x="5391299" y="5187901"/>
                  <a:pt x="5413623" y="5205264"/>
                </a:cubicBezTo>
                <a:cubicBezTo>
                  <a:pt x="5435947" y="5222628"/>
                  <a:pt x="5447109" y="5233790"/>
                  <a:pt x="5447109" y="5238750"/>
                </a:cubicBezTo>
                <a:cubicBezTo>
                  <a:pt x="5452070" y="5243712"/>
                  <a:pt x="5454551" y="5246192"/>
                  <a:pt x="5454551" y="5246192"/>
                </a:cubicBezTo>
                <a:lnTo>
                  <a:pt x="5461992" y="5246192"/>
                </a:lnTo>
                <a:cubicBezTo>
                  <a:pt x="5466953" y="5251153"/>
                  <a:pt x="5471913" y="5254874"/>
                  <a:pt x="5476875" y="5257354"/>
                </a:cubicBezTo>
                <a:cubicBezTo>
                  <a:pt x="5481836" y="5259835"/>
                  <a:pt x="5486796" y="5263555"/>
                  <a:pt x="5491758" y="5268516"/>
                </a:cubicBezTo>
                <a:cubicBezTo>
                  <a:pt x="5501679" y="5283399"/>
                  <a:pt x="5509121" y="5289600"/>
                  <a:pt x="5514082" y="5287120"/>
                </a:cubicBezTo>
                <a:cubicBezTo>
                  <a:pt x="5519043" y="5284640"/>
                  <a:pt x="5521523" y="5284640"/>
                  <a:pt x="5521523" y="5287120"/>
                </a:cubicBezTo>
                <a:cubicBezTo>
                  <a:pt x="5521523" y="5289600"/>
                  <a:pt x="5519043" y="5293321"/>
                  <a:pt x="5514082" y="5298282"/>
                </a:cubicBezTo>
                <a:cubicBezTo>
                  <a:pt x="5504160" y="5293321"/>
                  <a:pt x="5496719" y="5288360"/>
                  <a:pt x="5491758" y="5283399"/>
                </a:cubicBezTo>
                <a:lnTo>
                  <a:pt x="5476875" y="5268516"/>
                </a:lnTo>
                <a:cubicBezTo>
                  <a:pt x="5461992" y="5268516"/>
                  <a:pt x="5449589" y="5256114"/>
                  <a:pt x="5439668" y="5231309"/>
                </a:cubicBezTo>
                <a:cubicBezTo>
                  <a:pt x="5439668" y="5231309"/>
                  <a:pt x="5437188" y="5231309"/>
                  <a:pt x="5432226" y="5231309"/>
                </a:cubicBezTo>
                <a:lnTo>
                  <a:pt x="5387578" y="5194102"/>
                </a:lnTo>
                <a:cubicBezTo>
                  <a:pt x="5387578" y="5194102"/>
                  <a:pt x="5385098" y="5191622"/>
                  <a:pt x="5380137" y="5186661"/>
                </a:cubicBezTo>
                <a:close/>
                <a:moveTo>
                  <a:pt x="5991936" y="5176593"/>
                </a:moveTo>
                <a:lnTo>
                  <a:pt x="5997308" y="5178289"/>
                </a:lnTo>
                <a:lnTo>
                  <a:pt x="5997773" y="5178344"/>
                </a:lnTo>
                <a:lnTo>
                  <a:pt x="5997773" y="5179219"/>
                </a:lnTo>
                <a:cubicBezTo>
                  <a:pt x="5995293" y="5179219"/>
                  <a:pt x="5993432" y="5178599"/>
                  <a:pt x="5992192" y="5177359"/>
                </a:cubicBezTo>
                <a:close/>
                <a:moveTo>
                  <a:pt x="5361002" y="5173904"/>
                </a:moveTo>
                <a:lnTo>
                  <a:pt x="5367960" y="5178543"/>
                </a:lnTo>
                <a:lnTo>
                  <a:pt x="5366183" y="5178289"/>
                </a:lnTo>
                <a:cubicBezTo>
                  <a:pt x="5364323" y="5177669"/>
                  <a:pt x="5362773" y="5176739"/>
                  <a:pt x="5361533" y="5175499"/>
                </a:cubicBezTo>
                <a:close/>
                <a:moveTo>
                  <a:pt x="6049863" y="5171778"/>
                </a:moveTo>
                <a:cubicBezTo>
                  <a:pt x="6054824" y="5171778"/>
                  <a:pt x="6057304" y="5171778"/>
                  <a:pt x="6057304" y="5171778"/>
                </a:cubicBezTo>
                <a:cubicBezTo>
                  <a:pt x="6057304" y="5171778"/>
                  <a:pt x="6057304" y="5174258"/>
                  <a:pt x="6057304" y="5179219"/>
                </a:cubicBezTo>
                <a:cubicBezTo>
                  <a:pt x="6052343" y="5179219"/>
                  <a:pt x="6049863" y="5176739"/>
                  <a:pt x="6049863" y="5171778"/>
                </a:cubicBezTo>
                <a:close/>
                <a:moveTo>
                  <a:pt x="5997773" y="5171778"/>
                </a:moveTo>
                <a:lnTo>
                  <a:pt x="6005215" y="5171778"/>
                </a:lnTo>
                <a:lnTo>
                  <a:pt x="6005215" y="5179219"/>
                </a:lnTo>
                <a:lnTo>
                  <a:pt x="5997773" y="5178344"/>
                </a:lnTo>
                <a:lnTo>
                  <a:pt x="5997773" y="5177359"/>
                </a:lnTo>
                <a:cubicBezTo>
                  <a:pt x="5997773" y="5176119"/>
                  <a:pt x="5997773" y="5174258"/>
                  <a:pt x="5997773" y="5171778"/>
                </a:cubicBezTo>
                <a:close/>
                <a:moveTo>
                  <a:pt x="5402461" y="5171778"/>
                </a:moveTo>
                <a:cubicBezTo>
                  <a:pt x="5407422" y="5171778"/>
                  <a:pt x="5409902" y="5174258"/>
                  <a:pt x="5409902" y="5179219"/>
                </a:cubicBezTo>
                <a:cubicBezTo>
                  <a:pt x="5404941" y="5179219"/>
                  <a:pt x="5402461" y="5179219"/>
                  <a:pt x="5402461" y="5179219"/>
                </a:cubicBezTo>
                <a:cubicBezTo>
                  <a:pt x="5402461" y="5174258"/>
                  <a:pt x="5402461" y="5171778"/>
                  <a:pt x="5402461" y="5171778"/>
                </a:cubicBezTo>
                <a:close/>
                <a:moveTo>
                  <a:pt x="5028794" y="5166053"/>
                </a:moveTo>
                <a:cubicBezTo>
                  <a:pt x="5028794" y="5166053"/>
                  <a:pt x="5030827" y="5166534"/>
                  <a:pt x="5034895" y="5167497"/>
                </a:cubicBezTo>
                <a:lnTo>
                  <a:pt x="5033617" y="5172897"/>
                </a:lnTo>
                <a:cubicBezTo>
                  <a:pt x="5033617" y="5172897"/>
                  <a:pt x="5032009" y="5170615"/>
                  <a:pt x="5028794" y="5166053"/>
                </a:cubicBezTo>
                <a:close/>
                <a:moveTo>
                  <a:pt x="4738924" y="5165863"/>
                </a:moveTo>
                <a:cubicBezTo>
                  <a:pt x="4738924" y="5165863"/>
                  <a:pt x="4739728" y="5167004"/>
                  <a:pt x="4741335" y="5169285"/>
                </a:cubicBezTo>
                <a:cubicBezTo>
                  <a:pt x="4742943" y="5171566"/>
                  <a:pt x="4743320" y="5174507"/>
                  <a:pt x="4742468" y="5178106"/>
                </a:cubicBezTo>
                <a:lnTo>
                  <a:pt x="4737646" y="5171262"/>
                </a:lnTo>
                <a:close/>
                <a:moveTo>
                  <a:pt x="5871269" y="5164336"/>
                </a:moveTo>
                <a:lnTo>
                  <a:pt x="5878711" y="5179219"/>
                </a:lnTo>
                <a:lnTo>
                  <a:pt x="5886152" y="5186661"/>
                </a:lnTo>
                <a:cubicBezTo>
                  <a:pt x="5886152" y="5196583"/>
                  <a:pt x="5893594" y="5201543"/>
                  <a:pt x="5908476" y="5201543"/>
                </a:cubicBezTo>
                <a:cubicBezTo>
                  <a:pt x="5903515" y="5191622"/>
                  <a:pt x="5898555" y="5184181"/>
                  <a:pt x="5893594" y="5179219"/>
                </a:cubicBezTo>
                <a:cubicBezTo>
                  <a:pt x="5888632" y="5174258"/>
                  <a:pt x="5883672" y="5170538"/>
                  <a:pt x="5878711" y="5168057"/>
                </a:cubicBezTo>
                <a:cubicBezTo>
                  <a:pt x="5873749" y="5165577"/>
                  <a:pt x="5871269" y="5164336"/>
                  <a:pt x="5871269" y="5164336"/>
                </a:cubicBezTo>
                <a:close/>
                <a:moveTo>
                  <a:pt x="5618262" y="5164336"/>
                </a:moveTo>
                <a:lnTo>
                  <a:pt x="5633144" y="5171778"/>
                </a:lnTo>
                <a:lnTo>
                  <a:pt x="5633144" y="5179219"/>
                </a:lnTo>
                <a:cubicBezTo>
                  <a:pt x="5633144" y="5179219"/>
                  <a:pt x="5631904" y="5177979"/>
                  <a:pt x="5629424" y="5175499"/>
                </a:cubicBezTo>
                <a:cubicBezTo>
                  <a:pt x="5626944" y="5173018"/>
                  <a:pt x="5625703" y="5171778"/>
                  <a:pt x="5625703" y="5171778"/>
                </a:cubicBezTo>
                <a:close/>
                <a:moveTo>
                  <a:pt x="5514082" y="5164336"/>
                </a:moveTo>
                <a:cubicBezTo>
                  <a:pt x="5514082" y="5164336"/>
                  <a:pt x="5516562" y="5166817"/>
                  <a:pt x="5521523" y="5171778"/>
                </a:cubicBezTo>
                <a:lnTo>
                  <a:pt x="5514082" y="5179219"/>
                </a:lnTo>
                <a:cubicBezTo>
                  <a:pt x="5504160" y="5174258"/>
                  <a:pt x="5499199" y="5171778"/>
                  <a:pt x="5499199" y="5171778"/>
                </a:cubicBezTo>
                <a:lnTo>
                  <a:pt x="5506640" y="5171778"/>
                </a:lnTo>
                <a:close/>
                <a:moveTo>
                  <a:pt x="5365254" y="5164336"/>
                </a:moveTo>
                <a:cubicBezTo>
                  <a:pt x="5365254" y="5164336"/>
                  <a:pt x="5365254" y="5166817"/>
                  <a:pt x="5365254" y="5171778"/>
                </a:cubicBezTo>
                <a:cubicBezTo>
                  <a:pt x="5362773" y="5171778"/>
                  <a:pt x="5361223" y="5172088"/>
                  <a:pt x="5360603" y="5172708"/>
                </a:cubicBezTo>
                <a:lnTo>
                  <a:pt x="5361002" y="5173904"/>
                </a:lnTo>
                <a:lnTo>
                  <a:pt x="5357812" y="5171778"/>
                </a:lnTo>
                <a:cubicBezTo>
                  <a:pt x="5357812" y="5171778"/>
                  <a:pt x="5359053" y="5170538"/>
                  <a:pt x="5361533" y="5168057"/>
                </a:cubicBezTo>
                <a:cubicBezTo>
                  <a:pt x="5364013" y="5165577"/>
                  <a:pt x="5365254" y="5164336"/>
                  <a:pt x="5365254" y="5164336"/>
                </a:cubicBezTo>
                <a:close/>
                <a:moveTo>
                  <a:pt x="5149453" y="5164336"/>
                </a:moveTo>
                <a:lnTo>
                  <a:pt x="5164336" y="5164336"/>
                </a:lnTo>
                <a:lnTo>
                  <a:pt x="5171777" y="5164336"/>
                </a:lnTo>
                <a:cubicBezTo>
                  <a:pt x="5171777" y="5164336"/>
                  <a:pt x="5170537" y="5165577"/>
                  <a:pt x="5168056" y="5168057"/>
                </a:cubicBezTo>
                <a:cubicBezTo>
                  <a:pt x="5165576" y="5170538"/>
                  <a:pt x="5164336" y="5171778"/>
                  <a:pt x="5164336" y="5171778"/>
                </a:cubicBezTo>
                <a:cubicBezTo>
                  <a:pt x="5154414" y="5171778"/>
                  <a:pt x="5149453" y="5169298"/>
                  <a:pt x="5149453" y="5164336"/>
                </a:cubicBezTo>
                <a:close/>
                <a:moveTo>
                  <a:pt x="5127129" y="5164336"/>
                </a:moveTo>
                <a:cubicBezTo>
                  <a:pt x="5127129" y="5164336"/>
                  <a:pt x="5129609" y="5165577"/>
                  <a:pt x="5134570" y="5168057"/>
                </a:cubicBezTo>
                <a:cubicBezTo>
                  <a:pt x="5139531" y="5170538"/>
                  <a:pt x="5144492" y="5174258"/>
                  <a:pt x="5149453" y="5179219"/>
                </a:cubicBezTo>
                <a:cubicBezTo>
                  <a:pt x="5159374" y="5189141"/>
                  <a:pt x="5169297" y="5196583"/>
                  <a:pt x="5179219" y="5201543"/>
                </a:cubicBezTo>
                <a:lnTo>
                  <a:pt x="5186660" y="5208985"/>
                </a:lnTo>
                <a:cubicBezTo>
                  <a:pt x="5181699" y="5208985"/>
                  <a:pt x="5179219" y="5208985"/>
                  <a:pt x="5179219" y="5208985"/>
                </a:cubicBezTo>
                <a:cubicBezTo>
                  <a:pt x="5174257" y="5204024"/>
                  <a:pt x="5169297" y="5201543"/>
                  <a:pt x="5164336" y="5201543"/>
                </a:cubicBezTo>
                <a:cubicBezTo>
                  <a:pt x="5159374" y="5201543"/>
                  <a:pt x="5156894" y="5200303"/>
                  <a:pt x="5156894" y="5197823"/>
                </a:cubicBezTo>
                <a:cubicBezTo>
                  <a:pt x="5156894" y="5195343"/>
                  <a:pt x="5154414" y="5194102"/>
                  <a:pt x="5149453" y="5194102"/>
                </a:cubicBezTo>
                <a:lnTo>
                  <a:pt x="5142012" y="5186661"/>
                </a:lnTo>
                <a:cubicBezTo>
                  <a:pt x="5137050" y="5181700"/>
                  <a:pt x="5133329" y="5179219"/>
                  <a:pt x="5130849" y="5179219"/>
                </a:cubicBezTo>
                <a:cubicBezTo>
                  <a:pt x="5128369" y="5179219"/>
                  <a:pt x="5127129" y="5177979"/>
                  <a:pt x="5127129" y="5175499"/>
                </a:cubicBezTo>
                <a:cubicBezTo>
                  <a:pt x="5127129" y="5173018"/>
                  <a:pt x="5127129" y="5169298"/>
                  <a:pt x="5127129" y="5164336"/>
                </a:cubicBezTo>
                <a:close/>
                <a:moveTo>
                  <a:pt x="5036173" y="5162098"/>
                </a:moveTo>
                <a:lnTo>
                  <a:pt x="5048374" y="5164986"/>
                </a:lnTo>
                <a:cubicBezTo>
                  <a:pt x="5052442" y="5165949"/>
                  <a:pt x="5054049" y="5168230"/>
                  <a:pt x="5053197" y="5171829"/>
                </a:cubicBezTo>
                <a:cubicBezTo>
                  <a:pt x="5052345" y="5175429"/>
                  <a:pt x="5051919" y="5177229"/>
                  <a:pt x="5051919" y="5177229"/>
                </a:cubicBezTo>
                <a:cubicBezTo>
                  <a:pt x="5051919" y="5177229"/>
                  <a:pt x="5050312" y="5174948"/>
                  <a:pt x="5047096" y="5170385"/>
                </a:cubicBezTo>
                <a:close/>
                <a:moveTo>
                  <a:pt x="5283398" y="5156895"/>
                </a:moveTo>
                <a:lnTo>
                  <a:pt x="5283398" y="5164336"/>
                </a:lnTo>
                <a:lnTo>
                  <a:pt x="5290840" y="5164336"/>
                </a:lnTo>
                <a:cubicBezTo>
                  <a:pt x="5290840" y="5159376"/>
                  <a:pt x="5288360" y="5156895"/>
                  <a:pt x="5283398" y="5156895"/>
                </a:cubicBezTo>
                <a:close/>
                <a:moveTo>
                  <a:pt x="5112246" y="5156895"/>
                </a:moveTo>
                <a:cubicBezTo>
                  <a:pt x="5117207" y="5156895"/>
                  <a:pt x="5119687" y="5159376"/>
                  <a:pt x="5119687" y="5164336"/>
                </a:cubicBezTo>
                <a:cubicBezTo>
                  <a:pt x="5119687" y="5164336"/>
                  <a:pt x="5118447" y="5164336"/>
                  <a:pt x="5115967" y="5164336"/>
                </a:cubicBezTo>
                <a:cubicBezTo>
                  <a:pt x="5113487" y="5164336"/>
                  <a:pt x="5112246" y="5161856"/>
                  <a:pt x="5112246" y="5156895"/>
                </a:cubicBezTo>
                <a:close/>
                <a:moveTo>
                  <a:pt x="5064410" y="5151676"/>
                </a:moveTo>
                <a:lnTo>
                  <a:pt x="5069233" y="5158519"/>
                </a:lnTo>
                <a:cubicBezTo>
                  <a:pt x="5069233" y="5158519"/>
                  <a:pt x="5067200" y="5158038"/>
                  <a:pt x="5063132" y="5157075"/>
                </a:cubicBezTo>
                <a:cubicBezTo>
                  <a:pt x="5063132" y="5157075"/>
                  <a:pt x="5063558" y="5155276"/>
                  <a:pt x="5064410" y="5151676"/>
                </a:cubicBezTo>
                <a:close/>
                <a:moveTo>
                  <a:pt x="5968008" y="5149454"/>
                </a:moveTo>
                <a:cubicBezTo>
                  <a:pt x="5968008" y="5154415"/>
                  <a:pt x="5969248" y="5156895"/>
                  <a:pt x="5971728" y="5156895"/>
                </a:cubicBezTo>
                <a:cubicBezTo>
                  <a:pt x="5974208" y="5156895"/>
                  <a:pt x="5977929" y="5156895"/>
                  <a:pt x="5982890" y="5156895"/>
                </a:cubicBezTo>
                <a:lnTo>
                  <a:pt x="5982890" y="5164336"/>
                </a:lnTo>
                <a:cubicBezTo>
                  <a:pt x="5987852" y="5164336"/>
                  <a:pt x="5990332" y="5166817"/>
                  <a:pt x="5990332" y="5171778"/>
                </a:cubicBezTo>
                <a:lnTo>
                  <a:pt x="5991936" y="5176593"/>
                </a:lnTo>
                <a:lnTo>
                  <a:pt x="5988471" y="5175499"/>
                </a:lnTo>
                <a:cubicBezTo>
                  <a:pt x="5982271" y="5173018"/>
                  <a:pt x="5975449" y="5169297"/>
                  <a:pt x="5968008" y="5164336"/>
                </a:cubicBezTo>
                <a:close/>
                <a:moveTo>
                  <a:pt x="5528965" y="5149454"/>
                </a:moveTo>
                <a:cubicBezTo>
                  <a:pt x="5528965" y="5149454"/>
                  <a:pt x="5531445" y="5149454"/>
                  <a:pt x="5536406" y="5149454"/>
                </a:cubicBezTo>
                <a:lnTo>
                  <a:pt x="5528965" y="5156895"/>
                </a:lnTo>
                <a:cubicBezTo>
                  <a:pt x="5528965" y="5156895"/>
                  <a:pt x="5528965" y="5154415"/>
                  <a:pt x="5528965" y="5149454"/>
                </a:cubicBezTo>
                <a:close/>
                <a:moveTo>
                  <a:pt x="4975166" y="5147657"/>
                </a:moveTo>
                <a:cubicBezTo>
                  <a:pt x="4975166" y="5147657"/>
                  <a:pt x="4977199" y="5148139"/>
                  <a:pt x="4981266" y="5149101"/>
                </a:cubicBezTo>
                <a:lnTo>
                  <a:pt x="4979988" y="5154501"/>
                </a:lnTo>
                <a:cubicBezTo>
                  <a:pt x="4975921" y="5153538"/>
                  <a:pt x="4974314" y="5151257"/>
                  <a:pt x="4975166" y="5147657"/>
                </a:cubicBezTo>
                <a:close/>
                <a:moveTo>
                  <a:pt x="5551289" y="5142012"/>
                </a:moveTo>
                <a:cubicBezTo>
                  <a:pt x="5556250" y="5142012"/>
                  <a:pt x="5559971" y="5142012"/>
                  <a:pt x="5562451" y="5142012"/>
                </a:cubicBezTo>
                <a:cubicBezTo>
                  <a:pt x="5564931" y="5142012"/>
                  <a:pt x="5566172" y="5142012"/>
                  <a:pt x="5566172" y="5142012"/>
                </a:cubicBezTo>
                <a:cubicBezTo>
                  <a:pt x="5566172" y="5146974"/>
                  <a:pt x="5573613" y="5151934"/>
                  <a:pt x="5588496" y="5156895"/>
                </a:cubicBezTo>
                <a:lnTo>
                  <a:pt x="5603379" y="5171778"/>
                </a:lnTo>
                <a:lnTo>
                  <a:pt x="5610820" y="5179219"/>
                </a:lnTo>
                <a:lnTo>
                  <a:pt x="5633144" y="5194102"/>
                </a:lnTo>
                <a:lnTo>
                  <a:pt x="5655469" y="5208985"/>
                </a:lnTo>
                <a:lnTo>
                  <a:pt x="5640586" y="5208985"/>
                </a:lnTo>
                <a:cubicBezTo>
                  <a:pt x="5635624" y="5204024"/>
                  <a:pt x="5631904" y="5201543"/>
                  <a:pt x="5629424" y="5201543"/>
                </a:cubicBezTo>
                <a:cubicBezTo>
                  <a:pt x="5626944" y="5201543"/>
                  <a:pt x="5620742" y="5199063"/>
                  <a:pt x="5610820" y="5194102"/>
                </a:cubicBezTo>
                <a:cubicBezTo>
                  <a:pt x="5605859" y="5189141"/>
                  <a:pt x="5602138" y="5185421"/>
                  <a:pt x="5599658" y="5182940"/>
                </a:cubicBezTo>
                <a:cubicBezTo>
                  <a:pt x="5597178" y="5180460"/>
                  <a:pt x="5593457" y="5179219"/>
                  <a:pt x="5588496" y="5179219"/>
                </a:cubicBezTo>
                <a:lnTo>
                  <a:pt x="5573613" y="5164336"/>
                </a:lnTo>
                <a:lnTo>
                  <a:pt x="5588496" y="5171778"/>
                </a:lnTo>
                <a:cubicBezTo>
                  <a:pt x="5583535" y="5166817"/>
                  <a:pt x="5581054" y="5164336"/>
                  <a:pt x="5581054" y="5164336"/>
                </a:cubicBezTo>
                <a:lnTo>
                  <a:pt x="5573613" y="5164336"/>
                </a:lnTo>
                <a:lnTo>
                  <a:pt x="5566172" y="5156895"/>
                </a:lnTo>
                <a:cubicBezTo>
                  <a:pt x="5551289" y="5146974"/>
                  <a:pt x="5546328" y="5142012"/>
                  <a:pt x="5551289" y="5142012"/>
                </a:cubicBezTo>
                <a:close/>
                <a:moveTo>
                  <a:pt x="5484316" y="5142012"/>
                </a:moveTo>
                <a:cubicBezTo>
                  <a:pt x="5484316" y="5142012"/>
                  <a:pt x="5485557" y="5143252"/>
                  <a:pt x="5488037" y="5145733"/>
                </a:cubicBezTo>
                <a:cubicBezTo>
                  <a:pt x="5490517" y="5148214"/>
                  <a:pt x="5491758" y="5149454"/>
                  <a:pt x="5491758" y="5149454"/>
                </a:cubicBezTo>
                <a:lnTo>
                  <a:pt x="5476875" y="5149454"/>
                </a:lnTo>
                <a:close/>
                <a:moveTo>
                  <a:pt x="5015604" y="5140124"/>
                </a:moveTo>
                <a:cubicBezTo>
                  <a:pt x="5015604" y="5140124"/>
                  <a:pt x="5015178" y="5141923"/>
                  <a:pt x="5014326" y="5145523"/>
                </a:cubicBezTo>
                <a:cubicBezTo>
                  <a:pt x="5014326" y="5145523"/>
                  <a:pt x="5014113" y="5146422"/>
                  <a:pt x="5013687" y="5148223"/>
                </a:cubicBezTo>
                <a:cubicBezTo>
                  <a:pt x="5013261" y="5150023"/>
                  <a:pt x="5015081" y="5151404"/>
                  <a:pt x="5019148" y="5152367"/>
                </a:cubicBezTo>
                <a:lnTo>
                  <a:pt x="5019838" y="5149454"/>
                </a:lnTo>
                <a:lnTo>
                  <a:pt x="5015508" y="5149454"/>
                </a:lnTo>
                <a:lnTo>
                  <a:pt x="5020419" y="5146999"/>
                </a:lnTo>
                <a:lnTo>
                  <a:pt x="5020426" y="5146967"/>
                </a:lnTo>
                <a:close/>
                <a:moveTo>
                  <a:pt x="5060865" y="5139433"/>
                </a:moveTo>
                <a:lnTo>
                  <a:pt x="5073067" y="5142321"/>
                </a:lnTo>
                <a:cubicBezTo>
                  <a:pt x="5068147" y="5144958"/>
                  <a:pt x="5069330" y="5149039"/>
                  <a:pt x="5076611" y="5154564"/>
                </a:cubicBezTo>
                <a:lnTo>
                  <a:pt x="5081434" y="5161407"/>
                </a:lnTo>
                <a:cubicBezTo>
                  <a:pt x="5077366" y="5160444"/>
                  <a:pt x="5073726" y="5157682"/>
                  <a:pt x="5070511" y="5153120"/>
                </a:cubicBezTo>
                <a:lnTo>
                  <a:pt x="5059587" y="5144832"/>
                </a:lnTo>
                <a:lnTo>
                  <a:pt x="5052208" y="5148788"/>
                </a:lnTo>
                <a:cubicBezTo>
                  <a:pt x="5053060" y="5145188"/>
                  <a:pt x="5055945" y="5142070"/>
                  <a:pt x="5060865" y="5139433"/>
                </a:cubicBezTo>
                <a:close/>
                <a:moveTo>
                  <a:pt x="6095656" y="5139150"/>
                </a:moveTo>
                <a:lnTo>
                  <a:pt x="6139160" y="5171778"/>
                </a:lnTo>
                <a:lnTo>
                  <a:pt x="6131719" y="5171778"/>
                </a:lnTo>
                <a:cubicBezTo>
                  <a:pt x="6116836" y="5161856"/>
                  <a:pt x="6106914" y="5156895"/>
                  <a:pt x="6101953" y="5156895"/>
                </a:cubicBezTo>
                <a:cubicBezTo>
                  <a:pt x="6096992" y="5156895"/>
                  <a:pt x="6096992" y="5154415"/>
                  <a:pt x="6101953" y="5149454"/>
                </a:cubicBezTo>
                <a:cubicBezTo>
                  <a:pt x="6099472" y="5146973"/>
                  <a:pt x="6097612" y="5144493"/>
                  <a:pt x="6096372" y="5142012"/>
                </a:cubicBezTo>
                <a:close/>
                <a:moveTo>
                  <a:pt x="5013733" y="5136117"/>
                </a:moveTo>
                <a:cubicBezTo>
                  <a:pt x="5014497" y="5136298"/>
                  <a:pt x="5015332" y="5136733"/>
                  <a:pt x="5016243" y="5137424"/>
                </a:cubicBezTo>
                <a:lnTo>
                  <a:pt x="5023679" y="5145368"/>
                </a:lnTo>
                <a:lnTo>
                  <a:pt x="5030390" y="5142012"/>
                </a:lnTo>
                <a:cubicBezTo>
                  <a:pt x="5035352" y="5146974"/>
                  <a:pt x="5035352" y="5149454"/>
                  <a:pt x="5030390" y="5149454"/>
                </a:cubicBezTo>
                <a:lnTo>
                  <a:pt x="5026985" y="5149454"/>
                </a:lnTo>
                <a:lnTo>
                  <a:pt x="5030711" y="5157954"/>
                </a:lnTo>
                <a:cubicBezTo>
                  <a:pt x="5030285" y="5159754"/>
                  <a:pt x="5029055" y="5160413"/>
                  <a:pt x="5027021" y="5159932"/>
                </a:cubicBezTo>
                <a:cubicBezTo>
                  <a:pt x="5024988" y="5159450"/>
                  <a:pt x="5021134" y="5157588"/>
                  <a:pt x="5015460" y="5154344"/>
                </a:cubicBezTo>
                <a:cubicBezTo>
                  <a:pt x="5009784" y="5151100"/>
                  <a:pt x="5007586" y="5146779"/>
                  <a:pt x="5008864" y="5141379"/>
                </a:cubicBezTo>
                <a:cubicBezTo>
                  <a:pt x="5009823" y="5137329"/>
                  <a:pt x="5011446" y="5135576"/>
                  <a:pt x="5013733" y="5136117"/>
                </a:cubicBezTo>
                <a:close/>
                <a:moveTo>
                  <a:pt x="5042563" y="5135101"/>
                </a:moveTo>
                <a:lnTo>
                  <a:pt x="5048664" y="5136545"/>
                </a:lnTo>
                <a:cubicBezTo>
                  <a:pt x="5047812" y="5140145"/>
                  <a:pt x="5047386" y="5141944"/>
                  <a:pt x="5047386" y="5141944"/>
                </a:cubicBezTo>
                <a:cubicBezTo>
                  <a:pt x="5047386" y="5141944"/>
                  <a:pt x="5045779" y="5139663"/>
                  <a:pt x="5042563" y="5135101"/>
                </a:cubicBezTo>
                <a:close/>
                <a:moveTo>
                  <a:pt x="5000625" y="5134571"/>
                </a:moveTo>
                <a:cubicBezTo>
                  <a:pt x="5005586" y="5139532"/>
                  <a:pt x="5008066" y="5144493"/>
                  <a:pt x="5008066" y="5149454"/>
                </a:cubicBezTo>
                <a:lnTo>
                  <a:pt x="5000625" y="5142012"/>
                </a:lnTo>
                <a:close/>
                <a:moveTo>
                  <a:pt x="4727012" y="5134534"/>
                </a:moveTo>
                <a:cubicBezTo>
                  <a:pt x="4731079" y="5135497"/>
                  <a:pt x="4733113" y="5135978"/>
                  <a:pt x="4733113" y="5135978"/>
                </a:cubicBezTo>
                <a:lnTo>
                  <a:pt x="4731835" y="5141377"/>
                </a:lnTo>
                <a:cubicBezTo>
                  <a:pt x="4727767" y="5140414"/>
                  <a:pt x="4726160" y="5138134"/>
                  <a:pt x="4727012" y="5134534"/>
                </a:cubicBezTo>
                <a:close/>
                <a:moveTo>
                  <a:pt x="4947217" y="5129638"/>
                </a:moveTo>
                <a:lnTo>
                  <a:pt x="4959419" y="5132526"/>
                </a:lnTo>
                <a:lnTo>
                  <a:pt x="4964242" y="5139370"/>
                </a:lnTo>
                <a:lnTo>
                  <a:pt x="4958141" y="5137926"/>
                </a:lnTo>
                <a:cubicBezTo>
                  <a:pt x="4954926" y="5133364"/>
                  <a:pt x="4951285" y="5130601"/>
                  <a:pt x="4947217" y="5129638"/>
                </a:cubicBezTo>
                <a:close/>
                <a:moveTo>
                  <a:pt x="6079629" y="5127129"/>
                </a:moveTo>
                <a:lnTo>
                  <a:pt x="6094512" y="5134571"/>
                </a:lnTo>
                <a:lnTo>
                  <a:pt x="6095656" y="5139150"/>
                </a:lnTo>
                <a:close/>
                <a:moveTo>
                  <a:pt x="5945683" y="5127129"/>
                </a:moveTo>
                <a:cubicBezTo>
                  <a:pt x="5950645" y="5127129"/>
                  <a:pt x="5951884" y="5128370"/>
                  <a:pt x="5949404" y="5130850"/>
                </a:cubicBezTo>
                <a:cubicBezTo>
                  <a:pt x="5946924" y="5133331"/>
                  <a:pt x="5943203" y="5134571"/>
                  <a:pt x="5938242" y="5134571"/>
                </a:cubicBezTo>
                <a:cubicBezTo>
                  <a:pt x="5938242" y="5129610"/>
                  <a:pt x="5940722" y="5127129"/>
                  <a:pt x="5945683" y="5127129"/>
                </a:cubicBezTo>
                <a:close/>
                <a:moveTo>
                  <a:pt x="5811738" y="5127129"/>
                </a:moveTo>
                <a:cubicBezTo>
                  <a:pt x="5811738" y="5132090"/>
                  <a:pt x="5812979" y="5133331"/>
                  <a:pt x="5815459" y="5130850"/>
                </a:cubicBezTo>
                <a:lnTo>
                  <a:pt x="5818117" y="5130319"/>
                </a:lnTo>
                <a:lnTo>
                  <a:pt x="5815459" y="5128990"/>
                </a:lnTo>
                <a:cubicBezTo>
                  <a:pt x="5812978" y="5127750"/>
                  <a:pt x="5811738" y="5127129"/>
                  <a:pt x="5811738" y="5127129"/>
                </a:cubicBezTo>
                <a:close/>
                <a:moveTo>
                  <a:pt x="4662693" y="5125011"/>
                </a:moveTo>
                <a:lnTo>
                  <a:pt x="4664727" y="5125493"/>
                </a:lnTo>
                <a:lnTo>
                  <a:pt x="4669549" y="5132336"/>
                </a:lnTo>
                <a:close/>
                <a:moveTo>
                  <a:pt x="4620743" y="5120784"/>
                </a:moveTo>
                <a:cubicBezTo>
                  <a:pt x="4620743" y="5120784"/>
                  <a:pt x="4620317" y="5122584"/>
                  <a:pt x="4619465" y="5126183"/>
                </a:cubicBezTo>
                <a:lnTo>
                  <a:pt x="4613364" y="5124739"/>
                </a:lnTo>
                <a:cubicBezTo>
                  <a:pt x="4613364" y="5124739"/>
                  <a:pt x="4613577" y="5123839"/>
                  <a:pt x="4614003" y="5122040"/>
                </a:cubicBezTo>
                <a:cubicBezTo>
                  <a:pt x="4614429" y="5120239"/>
                  <a:pt x="4616675" y="5119821"/>
                  <a:pt x="4620743" y="5120784"/>
                </a:cubicBezTo>
                <a:close/>
                <a:moveTo>
                  <a:pt x="5432226" y="5119688"/>
                </a:moveTo>
                <a:cubicBezTo>
                  <a:pt x="5437188" y="5119688"/>
                  <a:pt x="5439668" y="5119688"/>
                  <a:pt x="5439668" y="5119688"/>
                </a:cubicBezTo>
                <a:cubicBezTo>
                  <a:pt x="5439668" y="5119688"/>
                  <a:pt x="5442148" y="5119688"/>
                  <a:pt x="5447109" y="5119688"/>
                </a:cubicBezTo>
                <a:lnTo>
                  <a:pt x="5461992" y="5134571"/>
                </a:lnTo>
                <a:cubicBezTo>
                  <a:pt x="5466953" y="5134571"/>
                  <a:pt x="5469433" y="5135811"/>
                  <a:pt x="5469433" y="5138291"/>
                </a:cubicBezTo>
                <a:cubicBezTo>
                  <a:pt x="5469433" y="5140772"/>
                  <a:pt x="5468193" y="5142012"/>
                  <a:pt x="5465713" y="5142012"/>
                </a:cubicBezTo>
                <a:cubicBezTo>
                  <a:pt x="5463233" y="5142012"/>
                  <a:pt x="5459512" y="5142012"/>
                  <a:pt x="5454551" y="5142012"/>
                </a:cubicBezTo>
                <a:cubicBezTo>
                  <a:pt x="5454551" y="5137051"/>
                  <a:pt x="5452070" y="5134571"/>
                  <a:pt x="5447109" y="5134571"/>
                </a:cubicBezTo>
                <a:cubicBezTo>
                  <a:pt x="5447109" y="5129610"/>
                  <a:pt x="5444629" y="5127129"/>
                  <a:pt x="5439668" y="5127129"/>
                </a:cubicBezTo>
                <a:close/>
                <a:moveTo>
                  <a:pt x="5335488" y="5119688"/>
                </a:moveTo>
                <a:cubicBezTo>
                  <a:pt x="5340449" y="5119688"/>
                  <a:pt x="5342929" y="5120929"/>
                  <a:pt x="5342929" y="5123409"/>
                </a:cubicBezTo>
                <a:cubicBezTo>
                  <a:pt x="5342929" y="5125889"/>
                  <a:pt x="5346650" y="5128370"/>
                  <a:pt x="5354092" y="5130850"/>
                </a:cubicBezTo>
                <a:cubicBezTo>
                  <a:pt x="5361533" y="5133331"/>
                  <a:pt x="5365254" y="5134571"/>
                  <a:pt x="5365254" y="5134571"/>
                </a:cubicBezTo>
                <a:lnTo>
                  <a:pt x="5350371" y="5134571"/>
                </a:lnTo>
                <a:close/>
                <a:moveTo>
                  <a:pt x="4970632" y="5112373"/>
                </a:moveTo>
                <a:lnTo>
                  <a:pt x="4982834" y="5115261"/>
                </a:lnTo>
                <a:cubicBezTo>
                  <a:pt x="4986049" y="5119823"/>
                  <a:pt x="4989690" y="5122586"/>
                  <a:pt x="4993757" y="5123548"/>
                </a:cubicBezTo>
                <a:cubicBezTo>
                  <a:pt x="4997825" y="5124511"/>
                  <a:pt x="4999432" y="5126793"/>
                  <a:pt x="4998580" y="5130391"/>
                </a:cubicBezTo>
                <a:lnTo>
                  <a:pt x="4986378" y="5127503"/>
                </a:lnTo>
                <a:cubicBezTo>
                  <a:pt x="4983163" y="5122942"/>
                  <a:pt x="4980751" y="5119520"/>
                  <a:pt x="4979144" y="5117238"/>
                </a:cubicBezTo>
                <a:cubicBezTo>
                  <a:pt x="4977537" y="5114957"/>
                  <a:pt x="4974700" y="5113336"/>
                  <a:pt x="4970632" y="5112373"/>
                </a:cubicBezTo>
                <a:close/>
                <a:moveTo>
                  <a:pt x="6920508" y="5112247"/>
                </a:moveTo>
                <a:cubicBezTo>
                  <a:pt x="6925468" y="5117208"/>
                  <a:pt x="6927949" y="5119688"/>
                  <a:pt x="6927949" y="5119688"/>
                </a:cubicBezTo>
                <a:cubicBezTo>
                  <a:pt x="6927949" y="5119688"/>
                  <a:pt x="6926708" y="5119688"/>
                  <a:pt x="6924228" y="5119688"/>
                </a:cubicBezTo>
                <a:cubicBezTo>
                  <a:pt x="6921748" y="5119688"/>
                  <a:pt x="6920508" y="5117208"/>
                  <a:pt x="6920508" y="5112247"/>
                </a:cubicBezTo>
                <a:close/>
                <a:moveTo>
                  <a:pt x="5323086" y="5112247"/>
                </a:moveTo>
                <a:lnTo>
                  <a:pt x="5328047" y="5112247"/>
                </a:lnTo>
                <a:cubicBezTo>
                  <a:pt x="5328047" y="5117208"/>
                  <a:pt x="5328047" y="5119688"/>
                  <a:pt x="5328047" y="5119688"/>
                </a:cubicBezTo>
                <a:close/>
                <a:moveTo>
                  <a:pt x="4674661" y="5110739"/>
                </a:moveTo>
                <a:cubicBezTo>
                  <a:pt x="4674661" y="5110739"/>
                  <a:pt x="4675252" y="5112780"/>
                  <a:pt x="4676434" y="5116861"/>
                </a:cubicBezTo>
                <a:cubicBezTo>
                  <a:pt x="4677615" y="5120941"/>
                  <a:pt x="4677189" y="5122741"/>
                  <a:pt x="4675156" y="5122259"/>
                </a:cubicBezTo>
                <a:cubicBezTo>
                  <a:pt x="4673122" y="5121778"/>
                  <a:pt x="4672531" y="5119738"/>
                  <a:pt x="4673383" y="5116138"/>
                </a:cubicBezTo>
                <a:close/>
                <a:moveTo>
                  <a:pt x="4648980" y="5110362"/>
                </a:moveTo>
                <a:lnTo>
                  <a:pt x="4662693" y="5125011"/>
                </a:lnTo>
                <a:lnTo>
                  <a:pt x="4658626" y="5124048"/>
                </a:lnTo>
                <a:lnTo>
                  <a:pt x="4652525" y="5122604"/>
                </a:lnTo>
                <a:cubicBezTo>
                  <a:pt x="4650161" y="5114443"/>
                  <a:pt x="4648980" y="5110362"/>
                  <a:pt x="4648980" y="5110362"/>
                </a:cubicBezTo>
                <a:close/>
                <a:moveTo>
                  <a:pt x="5004970" y="5103394"/>
                </a:moveTo>
                <a:cubicBezTo>
                  <a:pt x="5016320" y="5109882"/>
                  <a:pt x="5021568" y="5114926"/>
                  <a:pt x="5020716" y="5118526"/>
                </a:cubicBezTo>
                <a:lnTo>
                  <a:pt x="5008515" y="5115638"/>
                </a:lnTo>
                <a:cubicBezTo>
                  <a:pt x="5009367" y="5112038"/>
                  <a:pt x="5007546" y="5110657"/>
                  <a:pt x="5003053" y="5111494"/>
                </a:cubicBezTo>
                <a:cubicBezTo>
                  <a:pt x="4998559" y="5112331"/>
                  <a:pt x="4996739" y="5110950"/>
                  <a:pt x="4997591" y="5107350"/>
                </a:cubicBezTo>
                <a:cubicBezTo>
                  <a:pt x="4998443" y="5103751"/>
                  <a:pt x="5000902" y="5102432"/>
                  <a:pt x="5004970" y="5103394"/>
                </a:cubicBezTo>
                <a:close/>
                <a:moveTo>
                  <a:pt x="5507954" y="5102179"/>
                </a:moveTo>
                <a:lnTo>
                  <a:pt x="5514082" y="5104805"/>
                </a:lnTo>
                <a:lnTo>
                  <a:pt x="5528965" y="5112247"/>
                </a:lnTo>
                <a:cubicBezTo>
                  <a:pt x="5528965" y="5112247"/>
                  <a:pt x="5528965" y="5114727"/>
                  <a:pt x="5528965" y="5119688"/>
                </a:cubicBezTo>
                <a:cubicBezTo>
                  <a:pt x="5528965" y="5124649"/>
                  <a:pt x="5531445" y="5127129"/>
                  <a:pt x="5536406" y="5127129"/>
                </a:cubicBezTo>
                <a:lnTo>
                  <a:pt x="5514082" y="5127129"/>
                </a:lnTo>
                <a:cubicBezTo>
                  <a:pt x="5514082" y="5127129"/>
                  <a:pt x="5512841" y="5125889"/>
                  <a:pt x="5510361" y="5123409"/>
                </a:cubicBezTo>
                <a:cubicBezTo>
                  <a:pt x="5507881" y="5120929"/>
                  <a:pt x="5506640" y="5119688"/>
                  <a:pt x="5506640" y="5119688"/>
                </a:cubicBezTo>
                <a:cubicBezTo>
                  <a:pt x="5501679" y="5119688"/>
                  <a:pt x="5500440" y="5118448"/>
                  <a:pt x="5502920" y="5115967"/>
                </a:cubicBezTo>
                <a:cubicBezTo>
                  <a:pt x="5505400" y="5113487"/>
                  <a:pt x="5506640" y="5112247"/>
                  <a:pt x="5506640" y="5112247"/>
                </a:cubicBezTo>
                <a:lnTo>
                  <a:pt x="5514082" y="5112247"/>
                </a:lnTo>
                <a:cubicBezTo>
                  <a:pt x="5514082" y="5109766"/>
                  <a:pt x="5513462" y="5107596"/>
                  <a:pt x="5512221" y="5105735"/>
                </a:cubicBezTo>
                <a:close/>
                <a:moveTo>
                  <a:pt x="5504611" y="5100747"/>
                </a:moveTo>
                <a:lnTo>
                  <a:pt x="5506640" y="5101084"/>
                </a:lnTo>
                <a:lnTo>
                  <a:pt x="5507954" y="5102179"/>
                </a:lnTo>
                <a:close/>
                <a:moveTo>
                  <a:pt x="4722479" y="5099250"/>
                </a:moveTo>
                <a:cubicBezTo>
                  <a:pt x="4726546" y="5100213"/>
                  <a:pt x="4729760" y="5104775"/>
                  <a:pt x="4732125" y="5112936"/>
                </a:cubicBezTo>
                <a:cubicBezTo>
                  <a:pt x="4732125" y="5112936"/>
                  <a:pt x="4730304" y="5111555"/>
                  <a:pt x="4726662" y="5108793"/>
                </a:cubicBezTo>
                <a:cubicBezTo>
                  <a:pt x="4723021" y="5106031"/>
                  <a:pt x="4721201" y="5104649"/>
                  <a:pt x="4721201" y="5104649"/>
                </a:cubicBezTo>
                <a:close/>
                <a:moveTo>
                  <a:pt x="5313164" y="5097364"/>
                </a:moveTo>
                <a:lnTo>
                  <a:pt x="5323086" y="5112247"/>
                </a:lnTo>
                <a:lnTo>
                  <a:pt x="5322466" y="5112247"/>
                </a:lnTo>
                <a:cubicBezTo>
                  <a:pt x="5321225" y="5112247"/>
                  <a:pt x="5320605" y="5112247"/>
                  <a:pt x="5320605" y="5112247"/>
                </a:cubicBezTo>
                <a:cubicBezTo>
                  <a:pt x="5320605" y="5112247"/>
                  <a:pt x="5319365" y="5112247"/>
                  <a:pt x="5316885" y="5112247"/>
                </a:cubicBezTo>
                <a:cubicBezTo>
                  <a:pt x="5314404" y="5112247"/>
                  <a:pt x="5311923" y="5111007"/>
                  <a:pt x="5309443" y="5108526"/>
                </a:cubicBezTo>
                <a:cubicBezTo>
                  <a:pt x="5306963" y="5106046"/>
                  <a:pt x="5303242" y="5104805"/>
                  <a:pt x="5298281" y="5104805"/>
                </a:cubicBezTo>
                <a:close/>
                <a:moveTo>
                  <a:pt x="4954885" y="5097242"/>
                </a:moveTo>
                <a:cubicBezTo>
                  <a:pt x="4954885" y="5097242"/>
                  <a:pt x="4956920" y="5097723"/>
                  <a:pt x="4960987" y="5098686"/>
                </a:cubicBezTo>
                <a:lnTo>
                  <a:pt x="4959709" y="5104085"/>
                </a:lnTo>
                <a:close/>
                <a:moveTo>
                  <a:pt x="5781042" y="5095038"/>
                </a:moveTo>
                <a:cubicBezTo>
                  <a:pt x="5779182" y="5095349"/>
                  <a:pt x="5777012" y="5096124"/>
                  <a:pt x="5774531" y="5097364"/>
                </a:cubicBezTo>
                <a:lnTo>
                  <a:pt x="5781972" y="5104805"/>
                </a:lnTo>
                <a:cubicBezTo>
                  <a:pt x="5786934" y="5109766"/>
                  <a:pt x="5789414" y="5109766"/>
                  <a:pt x="5789414" y="5104805"/>
                </a:cubicBezTo>
                <a:cubicBezTo>
                  <a:pt x="5789414" y="5097364"/>
                  <a:pt x="5786623" y="5094108"/>
                  <a:pt x="5781042" y="5095038"/>
                </a:cubicBezTo>
                <a:close/>
                <a:moveTo>
                  <a:pt x="4621032" y="5092343"/>
                </a:moveTo>
                <a:cubicBezTo>
                  <a:pt x="4621032" y="5092343"/>
                  <a:pt x="4621837" y="5093483"/>
                  <a:pt x="4623444" y="5095764"/>
                </a:cubicBezTo>
                <a:cubicBezTo>
                  <a:pt x="4625051" y="5098046"/>
                  <a:pt x="4625855" y="5099186"/>
                  <a:pt x="4625855" y="5099186"/>
                </a:cubicBezTo>
                <a:cubicBezTo>
                  <a:pt x="4621788" y="5098223"/>
                  <a:pt x="4619754" y="5097742"/>
                  <a:pt x="4619754" y="5097742"/>
                </a:cubicBezTo>
                <a:close/>
                <a:moveTo>
                  <a:pt x="6890742" y="5089922"/>
                </a:moveTo>
                <a:lnTo>
                  <a:pt x="6898183" y="5089922"/>
                </a:lnTo>
                <a:lnTo>
                  <a:pt x="6898183" y="5097364"/>
                </a:lnTo>
                <a:close/>
                <a:moveTo>
                  <a:pt x="5119687" y="5089922"/>
                </a:moveTo>
                <a:lnTo>
                  <a:pt x="5134570" y="5104805"/>
                </a:lnTo>
                <a:cubicBezTo>
                  <a:pt x="5139531" y="5114727"/>
                  <a:pt x="5142012" y="5119688"/>
                  <a:pt x="5142012" y="5119688"/>
                </a:cubicBezTo>
                <a:cubicBezTo>
                  <a:pt x="5142012" y="5119688"/>
                  <a:pt x="5143252" y="5120929"/>
                  <a:pt x="5145732" y="5123409"/>
                </a:cubicBezTo>
                <a:cubicBezTo>
                  <a:pt x="5148212" y="5125889"/>
                  <a:pt x="5150694" y="5127129"/>
                  <a:pt x="5153174" y="5127129"/>
                </a:cubicBezTo>
                <a:cubicBezTo>
                  <a:pt x="5155654" y="5127129"/>
                  <a:pt x="5158135" y="5128370"/>
                  <a:pt x="5160615" y="5130850"/>
                </a:cubicBezTo>
                <a:cubicBezTo>
                  <a:pt x="5163095" y="5133331"/>
                  <a:pt x="5166816" y="5134571"/>
                  <a:pt x="5171777" y="5134571"/>
                </a:cubicBezTo>
                <a:cubicBezTo>
                  <a:pt x="5171777" y="5139532"/>
                  <a:pt x="5175498" y="5143252"/>
                  <a:pt x="5182939" y="5145733"/>
                </a:cubicBezTo>
                <a:cubicBezTo>
                  <a:pt x="5190381" y="5148214"/>
                  <a:pt x="5199063" y="5154415"/>
                  <a:pt x="5208984" y="5164336"/>
                </a:cubicBezTo>
                <a:cubicBezTo>
                  <a:pt x="5218906" y="5174258"/>
                  <a:pt x="5228828" y="5181700"/>
                  <a:pt x="5238750" y="5186661"/>
                </a:cubicBezTo>
                <a:cubicBezTo>
                  <a:pt x="5248671" y="5191622"/>
                  <a:pt x="5256113" y="5194102"/>
                  <a:pt x="5261074" y="5194102"/>
                </a:cubicBezTo>
                <a:lnTo>
                  <a:pt x="5261074" y="5186661"/>
                </a:lnTo>
                <a:cubicBezTo>
                  <a:pt x="5261074" y="5181700"/>
                  <a:pt x="5258594" y="5177979"/>
                  <a:pt x="5253633" y="5175499"/>
                </a:cubicBezTo>
                <a:cubicBezTo>
                  <a:pt x="5248671" y="5173018"/>
                  <a:pt x="5244951" y="5169298"/>
                  <a:pt x="5242471" y="5164336"/>
                </a:cubicBezTo>
                <a:cubicBezTo>
                  <a:pt x="5239990" y="5159376"/>
                  <a:pt x="5236270" y="5156895"/>
                  <a:pt x="5231308" y="5156895"/>
                </a:cubicBezTo>
                <a:lnTo>
                  <a:pt x="5216426" y="5156895"/>
                </a:lnTo>
                <a:lnTo>
                  <a:pt x="5208984" y="5142012"/>
                </a:lnTo>
                <a:cubicBezTo>
                  <a:pt x="5208984" y="5137051"/>
                  <a:pt x="5207744" y="5134571"/>
                  <a:pt x="5205263" y="5134571"/>
                </a:cubicBezTo>
                <a:cubicBezTo>
                  <a:pt x="5202783" y="5134571"/>
                  <a:pt x="5201543" y="5137051"/>
                  <a:pt x="5201543" y="5142012"/>
                </a:cubicBezTo>
                <a:lnTo>
                  <a:pt x="5194101" y="5142012"/>
                </a:lnTo>
                <a:cubicBezTo>
                  <a:pt x="5189140" y="5142012"/>
                  <a:pt x="5184180" y="5139532"/>
                  <a:pt x="5179219" y="5134571"/>
                </a:cubicBezTo>
                <a:cubicBezTo>
                  <a:pt x="5184180" y="5134571"/>
                  <a:pt x="5186660" y="5132090"/>
                  <a:pt x="5186660" y="5127129"/>
                </a:cubicBezTo>
                <a:cubicBezTo>
                  <a:pt x="5186660" y="5117208"/>
                  <a:pt x="5181699" y="5114727"/>
                  <a:pt x="5171777" y="5119688"/>
                </a:cubicBezTo>
                <a:lnTo>
                  <a:pt x="5156894" y="5112247"/>
                </a:lnTo>
                <a:lnTo>
                  <a:pt x="5149453" y="5104805"/>
                </a:lnTo>
                <a:cubicBezTo>
                  <a:pt x="5144492" y="5104805"/>
                  <a:pt x="5139531" y="5102325"/>
                  <a:pt x="5134570" y="5097364"/>
                </a:cubicBezTo>
                <a:close/>
                <a:moveTo>
                  <a:pt x="5811738" y="5085271"/>
                </a:moveTo>
                <a:cubicBezTo>
                  <a:pt x="5810498" y="5084652"/>
                  <a:pt x="5809257" y="5084962"/>
                  <a:pt x="5808017" y="5086202"/>
                </a:cubicBezTo>
                <a:cubicBezTo>
                  <a:pt x="5805537" y="5088682"/>
                  <a:pt x="5806777" y="5092403"/>
                  <a:pt x="5811738" y="5097364"/>
                </a:cubicBezTo>
                <a:cubicBezTo>
                  <a:pt x="5816699" y="5102325"/>
                  <a:pt x="5819179" y="5103565"/>
                  <a:pt x="5819179" y="5101084"/>
                </a:cubicBezTo>
                <a:cubicBezTo>
                  <a:pt x="5819179" y="5098604"/>
                  <a:pt x="5817939" y="5094884"/>
                  <a:pt x="5815459" y="5089922"/>
                </a:cubicBezTo>
                <a:cubicBezTo>
                  <a:pt x="5814219" y="5087442"/>
                  <a:pt x="5812978" y="5085892"/>
                  <a:pt x="5811738" y="5085271"/>
                </a:cubicBezTo>
                <a:close/>
                <a:moveTo>
                  <a:pt x="5033599" y="5084512"/>
                </a:moveTo>
                <a:cubicBezTo>
                  <a:pt x="5034615" y="5084753"/>
                  <a:pt x="5034911" y="5085774"/>
                  <a:pt x="5034485" y="5087573"/>
                </a:cubicBezTo>
                <a:lnTo>
                  <a:pt x="5028384" y="5086129"/>
                </a:lnTo>
                <a:cubicBezTo>
                  <a:pt x="5030845" y="5084812"/>
                  <a:pt x="5032583" y="5084272"/>
                  <a:pt x="5033599" y="5084512"/>
                </a:cubicBezTo>
                <a:close/>
                <a:moveTo>
                  <a:pt x="5261074" y="5082481"/>
                </a:moveTo>
                <a:cubicBezTo>
                  <a:pt x="5266035" y="5082481"/>
                  <a:pt x="5268515" y="5084962"/>
                  <a:pt x="5268515" y="5089922"/>
                </a:cubicBezTo>
                <a:cubicBezTo>
                  <a:pt x="5268515" y="5089922"/>
                  <a:pt x="5266035" y="5089922"/>
                  <a:pt x="5261074" y="5089922"/>
                </a:cubicBezTo>
                <a:cubicBezTo>
                  <a:pt x="5261074" y="5089922"/>
                  <a:pt x="5261074" y="5087442"/>
                  <a:pt x="5261074" y="5082481"/>
                </a:cubicBezTo>
                <a:close/>
                <a:moveTo>
                  <a:pt x="5914057" y="5078760"/>
                </a:moveTo>
                <a:cubicBezTo>
                  <a:pt x="5915298" y="5078760"/>
                  <a:pt x="5915918" y="5080001"/>
                  <a:pt x="5915918" y="5082481"/>
                </a:cubicBezTo>
                <a:lnTo>
                  <a:pt x="5912728" y="5079292"/>
                </a:lnTo>
                <a:close/>
                <a:moveTo>
                  <a:pt x="5863828" y="5075040"/>
                </a:moveTo>
                <a:cubicBezTo>
                  <a:pt x="5858867" y="5075040"/>
                  <a:pt x="5856387" y="5080001"/>
                  <a:pt x="5856387" y="5089922"/>
                </a:cubicBezTo>
                <a:lnTo>
                  <a:pt x="5871269" y="5104805"/>
                </a:lnTo>
                <a:cubicBezTo>
                  <a:pt x="5871269" y="5104805"/>
                  <a:pt x="5872510" y="5106046"/>
                  <a:pt x="5874990" y="5108526"/>
                </a:cubicBezTo>
                <a:cubicBezTo>
                  <a:pt x="5877470" y="5111007"/>
                  <a:pt x="5881191" y="5112247"/>
                  <a:pt x="5886152" y="5112247"/>
                </a:cubicBezTo>
                <a:lnTo>
                  <a:pt x="5887520" y="5113614"/>
                </a:lnTo>
                <a:lnTo>
                  <a:pt x="5878711" y="5104805"/>
                </a:lnTo>
                <a:cubicBezTo>
                  <a:pt x="5873749" y="5099844"/>
                  <a:pt x="5871269" y="5092403"/>
                  <a:pt x="5871269" y="5082481"/>
                </a:cubicBezTo>
                <a:cubicBezTo>
                  <a:pt x="5871269" y="5077520"/>
                  <a:pt x="5868789" y="5075040"/>
                  <a:pt x="5863828" y="5075040"/>
                </a:cubicBezTo>
                <a:close/>
                <a:moveTo>
                  <a:pt x="5558730" y="5075040"/>
                </a:moveTo>
                <a:lnTo>
                  <a:pt x="5566172" y="5082481"/>
                </a:lnTo>
                <a:cubicBezTo>
                  <a:pt x="5571133" y="5087442"/>
                  <a:pt x="5578574" y="5092403"/>
                  <a:pt x="5588496" y="5097364"/>
                </a:cubicBezTo>
                <a:cubicBezTo>
                  <a:pt x="5588496" y="5102325"/>
                  <a:pt x="5590976" y="5106046"/>
                  <a:pt x="5595937" y="5108526"/>
                </a:cubicBezTo>
                <a:cubicBezTo>
                  <a:pt x="5600899" y="5111007"/>
                  <a:pt x="5603379" y="5112247"/>
                  <a:pt x="5603379" y="5112247"/>
                </a:cubicBezTo>
                <a:lnTo>
                  <a:pt x="5610820" y="5112247"/>
                </a:lnTo>
                <a:cubicBezTo>
                  <a:pt x="5610820" y="5117208"/>
                  <a:pt x="5617021" y="5125889"/>
                  <a:pt x="5629424" y="5138291"/>
                </a:cubicBezTo>
                <a:cubicBezTo>
                  <a:pt x="5641826" y="5150694"/>
                  <a:pt x="5652988" y="5156895"/>
                  <a:pt x="5662910" y="5156895"/>
                </a:cubicBezTo>
                <a:cubicBezTo>
                  <a:pt x="5667871" y="5161856"/>
                  <a:pt x="5670351" y="5166817"/>
                  <a:pt x="5670351" y="5171778"/>
                </a:cubicBezTo>
                <a:cubicBezTo>
                  <a:pt x="5670351" y="5171778"/>
                  <a:pt x="5671592" y="5171778"/>
                  <a:pt x="5674072" y="5171778"/>
                </a:cubicBezTo>
                <a:cubicBezTo>
                  <a:pt x="5676552" y="5171778"/>
                  <a:pt x="5680273" y="5171778"/>
                  <a:pt x="5685234" y="5171778"/>
                </a:cubicBezTo>
                <a:cubicBezTo>
                  <a:pt x="5685234" y="5176739"/>
                  <a:pt x="5690195" y="5181700"/>
                  <a:pt x="5700117" y="5186661"/>
                </a:cubicBezTo>
                <a:cubicBezTo>
                  <a:pt x="5705078" y="5186661"/>
                  <a:pt x="5710038" y="5186661"/>
                  <a:pt x="5715000" y="5186661"/>
                </a:cubicBezTo>
                <a:cubicBezTo>
                  <a:pt x="5715000" y="5181700"/>
                  <a:pt x="5713759" y="5179219"/>
                  <a:pt x="5711279" y="5179219"/>
                </a:cubicBezTo>
                <a:cubicBezTo>
                  <a:pt x="5708799" y="5179219"/>
                  <a:pt x="5707558" y="5179219"/>
                  <a:pt x="5707558" y="5179219"/>
                </a:cubicBezTo>
                <a:cubicBezTo>
                  <a:pt x="5697637" y="5179219"/>
                  <a:pt x="5693916" y="5177979"/>
                  <a:pt x="5696396" y="5175499"/>
                </a:cubicBezTo>
                <a:cubicBezTo>
                  <a:pt x="5698876" y="5173018"/>
                  <a:pt x="5697637" y="5170538"/>
                  <a:pt x="5692676" y="5168057"/>
                </a:cubicBezTo>
                <a:cubicBezTo>
                  <a:pt x="5687714" y="5165577"/>
                  <a:pt x="5685234" y="5160616"/>
                  <a:pt x="5685234" y="5153174"/>
                </a:cubicBezTo>
                <a:cubicBezTo>
                  <a:pt x="5685234" y="5145733"/>
                  <a:pt x="5682754" y="5143252"/>
                  <a:pt x="5677793" y="5145733"/>
                </a:cubicBezTo>
                <a:cubicBezTo>
                  <a:pt x="5672831" y="5148214"/>
                  <a:pt x="5666631" y="5146974"/>
                  <a:pt x="5659189" y="5142012"/>
                </a:cubicBezTo>
                <a:cubicBezTo>
                  <a:pt x="5651748" y="5137051"/>
                  <a:pt x="5645547" y="5134571"/>
                  <a:pt x="5640586" y="5134571"/>
                </a:cubicBezTo>
                <a:cubicBezTo>
                  <a:pt x="5640586" y="5129610"/>
                  <a:pt x="5638106" y="5125889"/>
                  <a:pt x="5633144" y="5123409"/>
                </a:cubicBezTo>
                <a:cubicBezTo>
                  <a:pt x="5628183" y="5120929"/>
                  <a:pt x="5623223" y="5117208"/>
                  <a:pt x="5618262" y="5112247"/>
                </a:cubicBezTo>
                <a:cubicBezTo>
                  <a:pt x="5613300" y="5107286"/>
                  <a:pt x="5608340" y="5104805"/>
                  <a:pt x="5603379" y="5104805"/>
                </a:cubicBezTo>
                <a:cubicBezTo>
                  <a:pt x="5603379" y="5104805"/>
                  <a:pt x="5602138" y="5103565"/>
                  <a:pt x="5599658" y="5101084"/>
                </a:cubicBezTo>
                <a:cubicBezTo>
                  <a:pt x="5597178" y="5098604"/>
                  <a:pt x="5594697" y="5096124"/>
                  <a:pt x="5592217" y="5093643"/>
                </a:cubicBezTo>
                <a:cubicBezTo>
                  <a:pt x="5589737" y="5091163"/>
                  <a:pt x="5588496" y="5089922"/>
                  <a:pt x="5588496" y="5089922"/>
                </a:cubicBezTo>
                <a:cubicBezTo>
                  <a:pt x="5583535" y="5089922"/>
                  <a:pt x="5578574" y="5087442"/>
                  <a:pt x="5573613" y="5082481"/>
                </a:cubicBezTo>
                <a:cubicBezTo>
                  <a:pt x="5568652" y="5077520"/>
                  <a:pt x="5563692" y="5075040"/>
                  <a:pt x="5558730" y="5075040"/>
                </a:cubicBezTo>
                <a:close/>
                <a:moveTo>
                  <a:pt x="5424785" y="5075040"/>
                </a:moveTo>
                <a:cubicBezTo>
                  <a:pt x="5424785" y="5075040"/>
                  <a:pt x="5427265" y="5075040"/>
                  <a:pt x="5432226" y="5075040"/>
                </a:cubicBezTo>
                <a:cubicBezTo>
                  <a:pt x="5437188" y="5080001"/>
                  <a:pt x="5437188" y="5084962"/>
                  <a:pt x="5432226" y="5089922"/>
                </a:cubicBezTo>
                <a:cubicBezTo>
                  <a:pt x="5427265" y="5094884"/>
                  <a:pt x="5424785" y="5092403"/>
                  <a:pt x="5424785" y="5082481"/>
                </a:cubicBezTo>
                <a:cubicBezTo>
                  <a:pt x="5424785" y="5077520"/>
                  <a:pt x="5424785" y="5075040"/>
                  <a:pt x="5424785" y="5075040"/>
                </a:cubicBezTo>
                <a:close/>
                <a:moveTo>
                  <a:pt x="5232704" y="5072714"/>
                </a:moveTo>
                <a:cubicBezTo>
                  <a:pt x="5235494" y="5071784"/>
                  <a:pt x="5242471" y="5075040"/>
                  <a:pt x="5253633" y="5082481"/>
                </a:cubicBezTo>
                <a:cubicBezTo>
                  <a:pt x="5263554" y="5092403"/>
                  <a:pt x="5268515" y="5097364"/>
                  <a:pt x="5268515" y="5097364"/>
                </a:cubicBezTo>
                <a:cubicBezTo>
                  <a:pt x="5273477" y="5097364"/>
                  <a:pt x="5275957" y="5099844"/>
                  <a:pt x="5275957" y="5104805"/>
                </a:cubicBezTo>
                <a:lnTo>
                  <a:pt x="5290840" y="5112247"/>
                </a:lnTo>
                <a:lnTo>
                  <a:pt x="5305722" y="5127129"/>
                </a:lnTo>
                <a:cubicBezTo>
                  <a:pt x="5310684" y="5132090"/>
                  <a:pt x="5315644" y="5134571"/>
                  <a:pt x="5320605" y="5134571"/>
                </a:cubicBezTo>
                <a:lnTo>
                  <a:pt x="5335488" y="5149454"/>
                </a:lnTo>
                <a:cubicBezTo>
                  <a:pt x="5345410" y="5154415"/>
                  <a:pt x="5347891" y="5159376"/>
                  <a:pt x="5342929" y="5164336"/>
                </a:cubicBezTo>
                <a:lnTo>
                  <a:pt x="5335488" y="5156895"/>
                </a:lnTo>
                <a:cubicBezTo>
                  <a:pt x="5330527" y="5156895"/>
                  <a:pt x="5328047" y="5154415"/>
                  <a:pt x="5328047" y="5149454"/>
                </a:cubicBezTo>
                <a:cubicBezTo>
                  <a:pt x="5323085" y="5144493"/>
                  <a:pt x="5320605" y="5142012"/>
                  <a:pt x="5320605" y="5142012"/>
                </a:cubicBezTo>
                <a:cubicBezTo>
                  <a:pt x="5315644" y="5142012"/>
                  <a:pt x="5313164" y="5140772"/>
                  <a:pt x="5313164" y="5138291"/>
                </a:cubicBezTo>
                <a:cubicBezTo>
                  <a:pt x="5313164" y="5135811"/>
                  <a:pt x="5310684" y="5134571"/>
                  <a:pt x="5305722" y="5134571"/>
                </a:cubicBezTo>
                <a:lnTo>
                  <a:pt x="5268515" y="5104805"/>
                </a:lnTo>
                <a:cubicBezTo>
                  <a:pt x="5253633" y="5094884"/>
                  <a:pt x="5244951" y="5089922"/>
                  <a:pt x="5242471" y="5089922"/>
                </a:cubicBezTo>
                <a:cubicBezTo>
                  <a:pt x="5239990" y="5089922"/>
                  <a:pt x="5238750" y="5087442"/>
                  <a:pt x="5238750" y="5082481"/>
                </a:cubicBezTo>
                <a:lnTo>
                  <a:pt x="5231308" y="5082481"/>
                </a:lnTo>
                <a:cubicBezTo>
                  <a:pt x="5231308" y="5082481"/>
                  <a:pt x="5231308" y="5080001"/>
                  <a:pt x="5231308" y="5075040"/>
                </a:cubicBezTo>
                <a:cubicBezTo>
                  <a:pt x="5231308" y="5073799"/>
                  <a:pt x="5231773" y="5073025"/>
                  <a:pt x="5232704" y="5072714"/>
                </a:cubicBezTo>
                <a:close/>
                <a:moveTo>
                  <a:pt x="4903813" y="5068047"/>
                </a:moveTo>
                <a:lnTo>
                  <a:pt x="4924382" y="5090022"/>
                </a:lnTo>
                <a:cubicBezTo>
                  <a:pt x="4924382" y="5090022"/>
                  <a:pt x="4926203" y="5091403"/>
                  <a:pt x="4929844" y="5094165"/>
                </a:cubicBezTo>
                <a:cubicBezTo>
                  <a:pt x="4933485" y="5096928"/>
                  <a:pt x="4935732" y="5096509"/>
                  <a:pt x="4936584" y="5092910"/>
                </a:cubicBezTo>
                <a:lnTo>
                  <a:pt x="4935306" y="5098309"/>
                </a:lnTo>
                <a:cubicBezTo>
                  <a:pt x="4935306" y="5098309"/>
                  <a:pt x="4938947" y="5101072"/>
                  <a:pt x="4946229" y="5106597"/>
                </a:cubicBezTo>
                <a:lnTo>
                  <a:pt x="4944951" y="5111996"/>
                </a:lnTo>
                <a:lnTo>
                  <a:pt x="4932750" y="5109108"/>
                </a:lnTo>
                <a:cubicBezTo>
                  <a:pt x="4928682" y="5108145"/>
                  <a:pt x="4926862" y="5106764"/>
                  <a:pt x="4927288" y="5104964"/>
                </a:cubicBezTo>
                <a:cubicBezTo>
                  <a:pt x="4927714" y="5103164"/>
                  <a:pt x="4924286" y="5099502"/>
                  <a:pt x="4917003" y="5093977"/>
                </a:cubicBezTo>
                <a:cubicBezTo>
                  <a:pt x="4909722" y="5088452"/>
                  <a:pt x="4906506" y="5083889"/>
                  <a:pt x="4907358" y="5080289"/>
                </a:cubicBezTo>
                <a:lnTo>
                  <a:pt x="4902535" y="5073446"/>
                </a:lnTo>
                <a:cubicBezTo>
                  <a:pt x="4902535" y="5073446"/>
                  <a:pt x="4901518" y="5073205"/>
                  <a:pt x="4899485" y="5072724"/>
                </a:cubicBezTo>
                <a:lnTo>
                  <a:pt x="4896434" y="5072002"/>
                </a:lnTo>
                <a:cubicBezTo>
                  <a:pt x="4900502" y="5072965"/>
                  <a:pt x="4902961" y="5071646"/>
                  <a:pt x="4903813" y="5068047"/>
                </a:cubicBezTo>
                <a:close/>
                <a:moveTo>
                  <a:pt x="6697265" y="5067598"/>
                </a:moveTo>
                <a:lnTo>
                  <a:pt x="6704706" y="5075040"/>
                </a:lnTo>
                <a:lnTo>
                  <a:pt x="6697265" y="5075040"/>
                </a:lnTo>
                <a:cubicBezTo>
                  <a:pt x="6697265" y="5070079"/>
                  <a:pt x="6697265" y="5067598"/>
                  <a:pt x="6697265" y="5067598"/>
                </a:cubicBezTo>
                <a:close/>
                <a:moveTo>
                  <a:pt x="5901035" y="5067598"/>
                </a:moveTo>
                <a:lnTo>
                  <a:pt x="5912728" y="5079292"/>
                </a:lnTo>
                <a:lnTo>
                  <a:pt x="5911732" y="5079690"/>
                </a:lnTo>
                <a:cubicBezTo>
                  <a:pt x="5910802" y="5080311"/>
                  <a:pt x="5909717" y="5081241"/>
                  <a:pt x="5908476" y="5082481"/>
                </a:cubicBezTo>
                <a:cubicBezTo>
                  <a:pt x="5908476" y="5087442"/>
                  <a:pt x="5905996" y="5089922"/>
                  <a:pt x="5901035" y="5089922"/>
                </a:cubicBezTo>
                <a:cubicBezTo>
                  <a:pt x="5896074" y="5089922"/>
                  <a:pt x="5893594" y="5087442"/>
                  <a:pt x="5893594" y="5082481"/>
                </a:cubicBezTo>
                <a:cubicBezTo>
                  <a:pt x="5893594" y="5077520"/>
                  <a:pt x="5894834" y="5073799"/>
                  <a:pt x="5897314" y="5071319"/>
                </a:cubicBezTo>
                <a:cubicBezTo>
                  <a:pt x="5899794" y="5068839"/>
                  <a:pt x="5901035" y="5067598"/>
                  <a:pt x="5901035" y="5067598"/>
                </a:cubicBezTo>
                <a:close/>
                <a:moveTo>
                  <a:pt x="5804297" y="5067598"/>
                </a:moveTo>
                <a:cubicBezTo>
                  <a:pt x="5804297" y="5072559"/>
                  <a:pt x="5804297" y="5075040"/>
                  <a:pt x="5804297" y="5075040"/>
                </a:cubicBezTo>
                <a:cubicBezTo>
                  <a:pt x="5809258" y="5075040"/>
                  <a:pt x="5811738" y="5075040"/>
                  <a:pt x="5811738" y="5075040"/>
                </a:cubicBezTo>
                <a:cubicBezTo>
                  <a:pt x="5811738" y="5070079"/>
                  <a:pt x="5809258" y="5067598"/>
                  <a:pt x="5804297" y="5067598"/>
                </a:cubicBezTo>
                <a:close/>
                <a:moveTo>
                  <a:pt x="5089922" y="5067598"/>
                </a:moveTo>
                <a:cubicBezTo>
                  <a:pt x="5089922" y="5067598"/>
                  <a:pt x="5089922" y="5070079"/>
                  <a:pt x="5089922" y="5075040"/>
                </a:cubicBezTo>
                <a:cubicBezTo>
                  <a:pt x="5089922" y="5075040"/>
                  <a:pt x="5092402" y="5075040"/>
                  <a:pt x="5097363" y="5075040"/>
                </a:cubicBezTo>
                <a:cubicBezTo>
                  <a:pt x="5097363" y="5070079"/>
                  <a:pt x="5097363" y="5067598"/>
                  <a:pt x="5097363" y="5067598"/>
                </a:cubicBezTo>
                <a:cubicBezTo>
                  <a:pt x="5092402" y="5067598"/>
                  <a:pt x="5089922" y="5067598"/>
                  <a:pt x="5089922" y="5067598"/>
                </a:cubicBezTo>
                <a:close/>
                <a:moveTo>
                  <a:pt x="5020017" y="5067043"/>
                </a:moveTo>
                <a:cubicBezTo>
                  <a:pt x="5023232" y="5071605"/>
                  <a:pt x="5023610" y="5074545"/>
                  <a:pt x="5021150" y="5075864"/>
                </a:cubicBezTo>
                <a:cubicBezTo>
                  <a:pt x="5018692" y="5077183"/>
                  <a:pt x="5015854" y="5075561"/>
                  <a:pt x="5012639" y="5070998"/>
                </a:cubicBezTo>
                <a:close/>
                <a:moveTo>
                  <a:pt x="4650053" y="5065001"/>
                </a:moveTo>
                <a:cubicBezTo>
                  <a:pt x="4652086" y="5065482"/>
                  <a:pt x="4654711" y="5068004"/>
                  <a:pt x="4657926" y="5072566"/>
                </a:cubicBezTo>
                <a:lnTo>
                  <a:pt x="4651826" y="5071122"/>
                </a:lnTo>
                <a:cubicBezTo>
                  <a:pt x="4648611" y="5066560"/>
                  <a:pt x="4648020" y="5064520"/>
                  <a:pt x="4650053" y="5065001"/>
                </a:cubicBezTo>
                <a:close/>
                <a:moveTo>
                  <a:pt x="4590942" y="5059562"/>
                </a:moveTo>
                <a:cubicBezTo>
                  <a:pt x="4593483" y="5060163"/>
                  <a:pt x="4596067" y="5061725"/>
                  <a:pt x="4598691" y="5064247"/>
                </a:cubicBezTo>
                <a:cubicBezTo>
                  <a:pt x="4603940" y="5069290"/>
                  <a:pt x="4609402" y="5073434"/>
                  <a:pt x="4615076" y="5076679"/>
                </a:cubicBezTo>
                <a:cubicBezTo>
                  <a:pt x="4620752" y="5079922"/>
                  <a:pt x="4623162" y="5083344"/>
                  <a:pt x="4622310" y="5086943"/>
                </a:cubicBezTo>
                <a:lnTo>
                  <a:pt x="4610110" y="5084055"/>
                </a:lnTo>
                <a:cubicBezTo>
                  <a:pt x="4606893" y="5079493"/>
                  <a:pt x="4603253" y="5076730"/>
                  <a:pt x="4599186" y="5075767"/>
                </a:cubicBezTo>
                <a:cubicBezTo>
                  <a:pt x="4600038" y="5072168"/>
                  <a:pt x="4596396" y="5069406"/>
                  <a:pt x="4588262" y="5067481"/>
                </a:cubicBezTo>
                <a:lnTo>
                  <a:pt x="4583440" y="5060637"/>
                </a:lnTo>
                <a:cubicBezTo>
                  <a:pt x="4585899" y="5059318"/>
                  <a:pt x="4588400" y="5058960"/>
                  <a:pt x="4590942" y="5059562"/>
                </a:cubicBezTo>
                <a:close/>
                <a:moveTo>
                  <a:pt x="4551657" y="5058816"/>
                </a:moveTo>
                <a:cubicBezTo>
                  <a:pt x="4555725" y="5059779"/>
                  <a:pt x="4557759" y="5060260"/>
                  <a:pt x="4557759" y="5060260"/>
                </a:cubicBezTo>
                <a:cubicBezTo>
                  <a:pt x="4557759" y="5060260"/>
                  <a:pt x="4557333" y="5062060"/>
                  <a:pt x="4556481" y="5065659"/>
                </a:cubicBezTo>
                <a:close/>
                <a:moveTo>
                  <a:pt x="4912470" y="5058692"/>
                </a:moveTo>
                <a:lnTo>
                  <a:pt x="4911192" y="5064091"/>
                </a:lnTo>
                <a:cubicBezTo>
                  <a:pt x="4911192" y="5064091"/>
                  <a:pt x="4910388" y="5062951"/>
                  <a:pt x="4908781" y="5060670"/>
                </a:cubicBezTo>
                <a:cubicBezTo>
                  <a:pt x="4907173" y="5058389"/>
                  <a:pt x="4908403" y="5057729"/>
                  <a:pt x="4912470" y="5058692"/>
                </a:cubicBezTo>
                <a:close/>
                <a:moveTo>
                  <a:pt x="5826621" y="5052715"/>
                </a:moveTo>
                <a:lnTo>
                  <a:pt x="5834062" y="5060157"/>
                </a:lnTo>
                <a:lnTo>
                  <a:pt x="5834062" y="5067598"/>
                </a:lnTo>
                <a:lnTo>
                  <a:pt x="5841504" y="5075040"/>
                </a:lnTo>
                <a:cubicBezTo>
                  <a:pt x="5846465" y="5075040"/>
                  <a:pt x="5847704" y="5072559"/>
                  <a:pt x="5845224" y="5067598"/>
                </a:cubicBezTo>
                <a:cubicBezTo>
                  <a:pt x="5842744" y="5062637"/>
                  <a:pt x="5836542" y="5057677"/>
                  <a:pt x="5826621" y="5052715"/>
                </a:cubicBezTo>
                <a:close/>
                <a:moveTo>
                  <a:pt x="5067597" y="5052715"/>
                </a:moveTo>
                <a:lnTo>
                  <a:pt x="5067597" y="5060157"/>
                </a:lnTo>
                <a:lnTo>
                  <a:pt x="5075039" y="5067598"/>
                </a:lnTo>
                <a:lnTo>
                  <a:pt x="5082480" y="5067598"/>
                </a:lnTo>
                <a:cubicBezTo>
                  <a:pt x="5082480" y="5067598"/>
                  <a:pt x="5080000" y="5065118"/>
                  <a:pt x="5075039" y="5060157"/>
                </a:cubicBezTo>
                <a:cubicBezTo>
                  <a:pt x="5070078" y="5055196"/>
                  <a:pt x="5067597" y="5052715"/>
                  <a:pt x="5067597" y="5052715"/>
                </a:cubicBezTo>
                <a:close/>
                <a:moveTo>
                  <a:pt x="4927228" y="5050781"/>
                </a:moveTo>
                <a:cubicBezTo>
                  <a:pt x="4926376" y="5054381"/>
                  <a:pt x="4925950" y="5056181"/>
                  <a:pt x="4925950" y="5056181"/>
                </a:cubicBezTo>
                <a:cubicBezTo>
                  <a:pt x="4925950" y="5056181"/>
                  <a:pt x="4925524" y="5057981"/>
                  <a:pt x="4924672" y="5061580"/>
                </a:cubicBezTo>
                <a:lnTo>
                  <a:pt x="4929494" y="5068424"/>
                </a:lnTo>
                <a:cubicBezTo>
                  <a:pt x="4929494" y="5068424"/>
                  <a:pt x="4929707" y="5067524"/>
                  <a:pt x="4930133" y="5065724"/>
                </a:cubicBezTo>
                <a:cubicBezTo>
                  <a:pt x="4930559" y="5063924"/>
                  <a:pt x="4931198" y="5061224"/>
                  <a:pt x="4932050" y="5057625"/>
                </a:cubicBezTo>
                <a:close/>
                <a:moveTo>
                  <a:pt x="4875866" y="5050028"/>
                </a:moveTo>
                <a:cubicBezTo>
                  <a:pt x="4879081" y="5054590"/>
                  <a:pt x="4880688" y="5056871"/>
                  <a:pt x="4880688" y="5056871"/>
                </a:cubicBezTo>
                <a:cubicBezTo>
                  <a:pt x="4880688" y="5056871"/>
                  <a:pt x="4879672" y="5056631"/>
                  <a:pt x="4877638" y="5056149"/>
                </a:cubicBezTo>
                <a:cubicBezTo>
                  <a:pt x="4875605" y="5055668"/>
                  <a:pt x="4875014" y="5053627"/>
                  <a:pt x="4875866" y="5050028"/>
                </a:cubicBezTo>
                <a:close/>
                <a:moveTo>
                  <a:pt x="5990332" y="5045274"/>
                </a:moveTo>
                <a:cubicBezTo>
                  <a:pt x="6044902" y="5080001"/>
                  <a:pt x="6072187" y="5102325"/>
                  <a:pt x="6072187" y="5112247"/>
                </a:cubicBezTo>
                <a:cubicBezTo>
                  <a:pt x="6072187" y="5117208"/>
                  <a:pt x="6064746" y="5114727"/>
                  <a:pt x="6049863" y="5104805"/>
                </a:cubicBezTo>
                <a:cubicBezTo>
                  <a:pt x="6044902" y="5099844"/>
                  <a:pt x="6038701" y="5094884"/>
                  <a:pt x="6031260" y="5089922"/>
                </a:cubicBezTo>
                <a:cubicBezTo>
                  <a:pt x="6023818" y="5084962"/>
                  <a:pt x="6020097" y="5080001"/>
                  <a:pt x="6020097" y="5075040"/>
                </a:cubicBezTo>
                <a:close/>
                <a:moveTo>
                  <a:pt x="4881562" y="5045274"/>
                </a:moveTo>
                <a:lnTo>
                  <a:pt x="4883259" y="5046122"/>
                </a:lnTo>
                <a:lnTo>
                  <a:pt x="4883244" y="5046072"/>
                </a:lnTo>
                <a:lnTo>
                  <a:pt x="4883337" y="5046162"/>
                </a:lnTo>
                <a:lnTo>
                  <a:pt x="4889004" y="5048995"/>
                </a:lnTo>
                <a:lnTo>
                  <a:pt x="4889004" y="5051607"/>
                </a:lnTo>
                <a:lnTo>
                  <a:pt x="4891117" y="5053638"/>
                </a:lnTo>
                <a:cubicBezTo>
                  <a:pt x="4896367" y="5058681"/>
                  <a:pt x="4897974" y="5060963"/>
                  <a:pt x="4895941" y="5060481"/>
                </a:cubicBezTo>
                <a:cubicBezTo>
                  <a:pt x="4893907" y="5060000"/>
                  <a:pt x="4892890" y="5059759"/>
                  <a:pt x="4892890" y="5059759"/>
                </a:cubicBezTo>
                <a:cubicBezTo>
                  <a:pt x="4889675" y="5055197"/>
                  <a:pt x="4888068" y="5052916"/>
                  <a:pt x="4888068" y="5052916"/>
                </a:cubicBezTo>
                <a:lnTo>
                  <a:pt x="4887219" y="5052715"/>
                </a:lnTo>
                <a:lnTo>
                  <a:pt x="4881562" y="5052715"/>
                </a:lnTo>
                <a:cubicBezTo>
                  <a:pt x="4881562" y="5052715"/>
                  <a:pt x="4881562" y="5050235"/>
                  <a:pt x="4881562" y="5045274"/>
                </a:cubicBezTo>
                <a:close/>
                <a:moveTo>
                  <a:pt x="5820109" y="5040623"/>
                </a:moveTo>
                <a:cubicBezTo>
                  <a:pt x="5818249" y="5040003"/>
                  <a:pt x="5816699" y="5040313"/>
                  <a:pt x="5815459" y="5041553"/>
                </a:cubicBezTo>
                <a:cubicBezTo>
                  <a:pt x="5812979" y="5044034"/>
                  <a:pt x="5814218" y="5045274"/>
                  <a:pt x="5819179" y="5045274"/>
                </a:cubicBezTo>
                <a:lnTo>
                  <a:pt x="5826621" y="5045274"/>
                </a:lnTo>
                <a:cubicBezTo>
                  <a:pt x="5824140" y="5042793"/>
                  <a:pt x="5821969" y="5041243"/>
                  <a:pt x="5820109" y="5040623"/>
                </a:cubicBezTo>
                <a:close/>
                <a:moveTo>
                  <a:pt x="4651229" y="5039620"/>
                </a:moveTo>
                <a:cubicBezTo>
                  <a:pt x="4652246" y="5039861"/>
                  <a:pt x="4652542" y="5040882"/>
                  <a:pt x="4652116" y="5042681"/>
                </a:cubicBezTo>
                <a:lnTo>
                  <a:pt x="4646014" y="5041237"/>
                </a:lnTo>
                <a:cubicBezTo>
                  <a:pt x="4648474" y="5039919"/>
                  <a:pt x="4650212" y="5039379"/>
                  <a:pt x="4651229" y="5039620"/>
                </a:cubicBezTo>
                <a:close/>
                <a:moveTo>
                  <a:pt x="6838652" y="5037833"/>
                </a:moveTo>
                <a:cubicBezTo>
                  <a:pt x="6838652" y="5037833"/>
                  <a:pt x="6839892" y="5037833"/>
                  <a:pt x="6842372" y="5037833"/>
                </a:cubicBezTo>
                <a:cubicBezTo>
                  <a:pt x="6844852" y="5037833"/>
                  <a:pt x="6846094" y="5040313"/>
                  <a:pt x="6846094" y="5045274"/>
                </a:cubicBezTo>
                <a:lnTo>
                  <a:pt x="6838652" y="5045274"/>
                </a:lnTo>
                <a:cubicBezTo>
                  <a:pt x="6838652" y="5040313"/>
                  <a:pt x="6838652" y="5037833"/>
                  <a:pt x="6838652" y="5037833"/>
                </a:cubicBezTo>
                <a:close/>
                <a:moveTo>
                  <a:pt x="5975449" y="5037833"/>
                </a:moveTo>
                <a:cubicBezTo>
                  <a:pt x="5980410" y="5037833"/>
                  <a:pt x="5982890" y="5039073"/>
                  <a:pt x="5982890" y="5041553"/>
                </a:cubicBezTo>
                <a:cubicBezTo>
                  <a:pt x="5982890" y="5044034"/>
                  <a:pt x="5981650" y="5045274"/>
                  <a:pt x="5979170" y="5045274"/>
                </a:cubicBezTo>
                <a:cubicBezTo>
                  <a:pt x="5976690" y="5045274"/>
                  <a:pt x="5975449" y="5042794"/>
                  <a:pt x="5975449" y="5037833"/>
                </a:cubicBezTo>
                <a:close/>
                <a:moveTo>
                  <a:pt x="5700117" y="5037833"/>
                </a:moveTo>
                <a:cubicBezTo>
                  <a:pt x="5700117" y="5042794"/>
                  <a:pt x="5701358" y="5045274"/>
                  <a:pt x="5703838" y="5045274"/>
                </a:cubicBezTo>
                <a:cubicBezTo>
                  <a:pt x="5706318" y="5045274"/>
                  <a:pt x="5707558" y="5045274"/>
                  <a:pt x="5707558" y="5045274"/>
                </a:cubicBezTo>
                <a:close/>
                <a:moveTo>
                  <a:pt x="5506640" y="5037833"/>
                </a:moveTo>
                <a:lnTo>
                  <a:pt x="5543847" y="5060157"/>
                </a:lnTo>
                <a:lnTo>
                  <a:pt x="5536406" y="5052715"/>
                </a:lnTo>
                <a:cubicBezTo>
                  <a:pt x="5526485" y="5047755"/>
                  <a:pt x="5519043" y="5044034"/>
                  <a:pt x="5514082" y="5041553"/>
                </a:cubicBezTo>
                <a:cubicBezTo>
                  <a:pt x="5509121" y="5039073"/>
                  <a:pt x="5506640" y="5037833"/>
                  <a:pt x="5506640" y="5037833"/>
                </a:cubicBezTo>
                <a:close/>
                <a:moveTo>
                  <a:pt x="4822237" y="5031632"/>
                </a:moveTo>
                <a:lnTo>
                  <a:pt x="4834438" y="5034520"/>
                </a:lnTo>
                <a:cubicBezTo>
                  <a:pt x="4837654" y="5039082"/>
                  <a:pt x="4837228" y="5040882"/>
                  <a:pt x="4833160" y="5039919"/>
                </a:cubicBezTo>
                <a:cubicBezTo>
                  <a:pt x="4829093" y="5038957"/>
                  <a:pt x="4826255" y="5037335"/>
                  <a:pt x="4824649" y="5035054"/>
                </a:cubicBezTo>
                <a:cubicBezTo>
                  <a:pt x="4823042" y="5032772"/>
                  <a:pt x="4822237" y="5031632"/>
                  <a:pt x="4822237" y="5031632"/>
                </a:cubicBezTo>
                <a:close/>
                <a:moveTo>
                  <a:pt x="5901035" y="5022950"/>
                </a:moveTo>
                <a:cubicBezTo>
                  <a:pt x="5930801" y="5042794"/>
                  <a:pt x="5945683" y="5057677"/>
                  <a:pt x="5945683" y="5067598"/>
                </a:cubicBezTo>
                <a:cubicBezTo>
                  <a:pt x="5945683" y="5067598"/>
                  <a:pt x="5938242" y="5060157"/>
                  <a:pt x="5923359" y="5045274"/>
                </a:cubicBezTo>
                <a:cubicBezTo>
                  <a:pt x="5908476" y="5035352"/>
                  <a:pt x="5901035" y="5027911"/>
                  <a:pt x="5901035" y="5022950"/>
                </a:cubicBezTo>
                <a:close/>
                <a:moveTo>
                  <a:pt x="5350371" y="5022950"/>
                </a:moveTo>
                <a:lnTo>
                  <a:pt x="5372695" y="5034112"/>
                </a:lnTo>
                <a:cubicBezTo>
                  <a:pt x="5377656" y="5036592"/>
                  <a:pt x="5380137" y="5037833"/>
                  <a:pt x="5380137" y="5037833"/>
                </a:cubicBezTo>
                <a:lnTo>
                  <a:pt x="5380137" y="5045274"/>
                </a:lnTo>
                <a:cubicBezTo>
                  <a:pt x="5380137" y="5045274"/>
                  <a:pt x="5375175" y="5042794"/>
                  <a:pt x="5365254" y="5037833"/>
                </a:cubicBezTo>
                <a:lnTo>
                  <a:pt x="5357812" y="5030391"/>
                </a:lnTo>
                <a:close/>
                <a:moveTo>
                  <a:pt x="4554503" y="5019576"/>
                </a:moveTo>
                <a:cubicBezTo>
                  <a:pt x="4558570" y="5020539"/>
                  <a:pt x="4560604" y="5021020"/>
                  <a:pt x="4560604" y="5021020"/>
                </a:cubicBezTo>
                <a:cubicBezTo>
                  <a:pt x="4563820" y="5025583"/>
                  <a:pt x="4566232" y="5029004"/>
                  <a:pt x="4567838" y="5031285"/>
                </a:cubicBezTo>
                <a:cubicBezTo>
                  <a:pt x="4569446" y="5033567"/>
                  <a:pt x="4569823" y="5036506"/>
                  <a:pt x="4568971" y="5040106"/>
                </a:cubicBezTo>
                <a:cubicBezTo>
                  <a:pt x="4573039" y="5041069"/>
                  <a:pt x="4574646" y="5043351"/>
                  <a:pt x="4573794" y="5046950"/>
                </a:cubicBezTo>
                <a:cubicBezTo>
                  <a:pt x="4573794" y="5046950"/>
                  <a:pt x="4571974" y="5045569"/>
                  <a:pt x="4568332" y="5042806"/>
                </a:cubicBezTo>
                <a:cubicBezTo>
                  <a:pt x="4564691" y="5040043"/>
                  <a:pt x="4563297" y="5036863"/>
                  <a:pt x="4564149" y="5033263"/>
                </a:cubicBezTo>
                <a:close/>
                <a:moveTo>
                  <a:pt x="5395019" y="5019229"/>
                </a:moveTo>
                <a:cubicBezTo>
                  <a:pt x="5397499" y="5019229"/>
                  <a:pt x="5399980" y="5020469"/>
                  <a:pt x="5402461" y="5022950"/>
                </a:cubicBezTo>
                <a:lnTo>
                  <a:pt x="5409902" y="5030391"/>
                </a:lnTo>
                <a:cubicBezTo>
                  <a:pt x="5409902" y="5025430"/>
                  <a:pt x="5414863" y="5027911"/>
                  <a:pt x="5424785" y="5037833"/>
                </a:cubicBezTo>
                <a:cubicBezTo>
                  <a:pt x="5434706" y="5047755"/>
                  <a:pt x="5444629" y="5055196"/>
                  <a:pt x="5454551" y="5060157"/>
                </a:cubicBezTo>
                <a:lnTo>
                  <a:pt x="5484316" y="5082481"/>
                </a:lnTo>
                <a:cubicBezTo>
                  <a:pt x="5484316" y="5092403"/>
                  <a:pt x="5486796" y="5097364"/>
                  <a:pt x="5491758" y="5097364"/>
                </a:cubicBezTo>
                <a:cubicBezTo>
                  <a:pt x="5494238" y="5097364"/>
                  <a:pt x="5497339" y="5097984"/>
                  <a:pt x="5501059" y="5099224"/>
                </a:cubicBezTo>
                <a:lnTo>
                  <a:pt x="5504611" y="5100747"/>
                </a:lnTo>
                <a:lnTo>
                  <a:pt x="5501059" y="5100154"/>
                </a:lnTo>
                <a:cubicBezTo>
                  <a:pt x="5499819" y="5100775"/>
                  <a:pt x="5499199" y="5102325"/>
                  <a:pt x="5499199" y="5104805"/>
                </a:cubicBezTo>
                <a:lnTo>
                  <a:pt x="5484316" y="5104805"/>
                </a:lnTo>
                <a:lnTo>
                  <a:pt x="5476875" y="5089922"/>
                </a:lnTo>
                <a:cubicBezTo>
                  <a:pt x="5476875" y="5080001"/>
                  <a:pt x="5469433" y="5075040"/>
                  <a:pt x="5454551" y="5075040"/>
                </a:cubicBezTo>
                <a:lnTo>
                  <a:pt x="5447109" y="5075040"/>
                </a:lnTo>
                <a:cubicBezTo>
                  <a:pt x="5447109" y="5070079"/>
                  <a:pt x="5447109" y="5067598"/>
                  <a:pt x="5447109" y="5067598"/>
                </a:cubicBezTo>
                <a:cubicBezTo>
                  <a:pt x="5442148" y="5067598"/>
                  <a:pt x="5439668" y="5067598"/>
                  <a:pt x="5439668" y="5067598"/>
                </a:cubicBezTo>
                <a:cubicBezTo>
                  <a:pt x="5429746" y="5062637"/>
                  <a:pt x="5412382" y="5047755"/>
                  <a:pt x="5387578" y="5022950"/>
                </a:cubicBezTo>
                <a:cubicBezTo>
                  <a:pt x="5390059" y="5020469"/>
                  <a:pt x="5392539" y="5019229"/>
                  <a:pt x="5395019" y="5019229"/>
                </a:cubicBezTo>
                <a:close/>
                <a:moveTo>
                  <a:pt x="5954054" y="5017369"/>
                </a:moveTo>
                <a:cubicBezTo>
                  <a:pt x="5955915" y="5017369"/>
                  <a:pt x="5958086" y="5017989"/>
                  <a:pt x="5960566" y="5019229"/>
                </a:cubicBezTo>
                <a:cubicBezTo>
                  <a:pt x="5965528" y="5021710"/>
                  <a:pt x="5968008" y="5025430"/>
                  <a:pt x="5968008" y="5030391"/>
                </a:cubicBezTo>
                <a:cubicBezTo>
                  <a:pt x="5968008" y="5035352"/>
                  <a:pt x="5963046" y="5035352"/>
                  <a:pt x="5953125" y="5030391"/>
                </a:cubicBezTo>
                <a:cubicBezTo>
                  <a:pt x="5948163" y="5025430"/>
                  <a:pt x="5946924" y="5021710"/>
                  <a:pt x="5949404" y="5019229"/>
                </a:cubicBezTo>
                <a:cubicBezTo>
                  <a:pt x="5950644" y="5017989"/>
                  <a:pt x="5952195" y="5017369"/>
                  <a:pt x="5954054" y="5017369"/>
                </a:cubicBezTo>
                <a:close/>
                <a:moveTo>
                  <a:pt x="6853534" y="5015508"/>
                </a:moveTo>
                <a:cubicBezTo>
                  <a:pt x="6863456" y="5015508"/>
                  <a:pt x="6868418" y="5020470"/>
                  <a:pt x="6868418" y="5030391"/>
                </a:cubicBezTo>
                <a:lnTo>
                  <a:pt x="6860976" y="5030391"/>
                </a:lnTo>
                <a:close/>
                <a:moveTo>
                  <a:pt x="4543579" y="5011289"/>
                </a:moveTo>
                <a:lnTo>
                  <a:pt x="4549681" y="5012733"/>
                </a:lnTo>
                <a:cubicBezTo>
                  <a:pt x="4553748" y="5013696"/>
                  <a:pt x="4557389" y="5016458"/>
                  <a:pt x="4560604" y="5021020"/>
                </a:cubicBezTo>
                <a:close/>
                <a:moveTo>
                  <a:pt x="5930801" y="5008067"/>
                </a:moveTo>
                <a:lnTo>
                  <a:pt x="5938242" y="5008067"/>
                </a:lnTo>
                <a:cubicBezTo>
                  <a:pt x="5943203" y="5008067"/>
                  <a:pt x="5945683" y="5008067"/>
                  <a:pt x="5945683" y="5008067"/>
                </a:cubicBezTo>
                <a:cubicBezTo>
                  <a:pt x="5945683" y="5013028"/>
                  <a:pt x="5945683" y="5015508"/>
                  <a:pt x="5945683" y="5015508"/>
                </a:cubicBezTo>
                <a:cubicBezTo>
                  <a:pt x="5945683" y="5015508"/>
                  <a:pt x="5943203" y="5015508"/>
                  <a:pt x="5938242" y="5015508"/>
                </a:cubicBezTo>
                <a:close/>
                <a:moveTo>
                  <a:pt x="5127129" y="5008067"/>
                </a:moveTo>
                <a:lnTo>
                  <a:pt x="5119687" y="5015508"/>
                </a:lnTo>
                <a:cubicBezTo>
                  <a:pt x="5129609" y="5025430"/>
                  <a:pt x="5139531" y="5030391"/>
                  <a:pt x="5149453" y="5030391"/>
                </a:cubicBezTo>
                <a:lnTo>
                  <a:pt x="5149453" y="5022950"/>
                </a:lnTo>
                <a:cubicBezTo>
                  <a:pt x="5144492" y="5017989"/>
                  <a:pt x="5137050" y="5013028"/>
                  <a:pt x="5127129" y="5008067"/>
                </a:cubicBezTo>
                <a:close/>
                <a:moveTo>
                  <a:pt x="4790745" y="5001370"/>
                </a:moveTo>
                <a:lnTo>
                  <a:pt x="4802947" y="5004258"/>
                </a:lnTo>
                <a:cubicBezTo>
                  <a:pt x="4807014" y="5005221"/>
                  <a:pt x="4808621" y="5007502"/>
                  <a:pt x="4807769" y="5011101"/>
                </a:cubicBezTo>
                <a:cubicBezTo>
                  <a:pt x="4806917" y="5014701"/>
                  <a:pt x="4808524" y="5016982"/>
                  <a:pt x="4812591" y="5017945"/>
                </a:cubicBezTo>
                <a:lnTo>
                  <a:pt x="4811313" y="5023344"/>
                </a:lnTo>
                <a:lnTo>
                  <a:pt x="4806491" y="5016501"/>
                </a:lnTo>
                <a:cubicBezTo>
                  <a:pt x="4803276" y="5011939"/>
                  <a:pt x="4799635" y="5009176"/>
                  <a:pt x="4795568" y="5008213"/>
                </a:cubicBezTo>
                <a:cubicBezTo>
                  <a:pt x="4791500" y="5007251"/>
                  <a:pt x="4789893" y="5004969"/>
                  <a:pt x="4790745" y="5001370"/>
                </a:cubicBezTo>
                <a:close/>
                <a:moveTo>
                  <a:pt x="5484316" y="5000625"/>
                </a:moveTo>
                <a:lnTo>
                  <a:pt x="5484316" y="5008067"/>
                </a:lnTo>
                <a:lnTo>
                  <a:pt x="5491758" y="5008067"/>
                </a:lnTo>
                <a:cubicBezTo>
                  <a:pt x="5486796" y="5003106"/>
                  <a:pt x="5484316" y="5000625"/>
                  <a:pt x="5484316" y="5000625"/>
                </a:cubicBezTo>
                <a:close/>
                <a:moveTo>
                  <a:pt x="5179219" y="5000625"/>
                </a:moveTo>
                <a:lnTo>
                  <a:pt x="5186660" y="5008067"/>
                </a:lnTo>
                <a:cubicBezTo>
                  <a:pt x="5191621" y="5008067"/>
                  <a:pt x="5194101" y="5009308"/>
                  <a:pt x="5194101" y="5011788"/>
                </a:cubicBezTo>
                <a:cubicBezTo>
                  <a:pt x="5194101" y="5014268"/>
                  <a:pt x="5196581" y="5015508"/>
                  <a:pt x="5201543" y="5015508"/>
                </a:cubicBezTo>
                <a:cubicBezTo>
                  <a:pt x="5211464" y="5020470"/>
                  <a:pt x="5218906" y="5025430"/>
                  <a:pt x="5223867" y="5030391"/>
                </a:cubicBezTo>
                <a:cubicBezTo>
                  <a:pt x="5218906" y="5030391"/>
                  <a:pt x="5216426" y="5030391"/>
                  <a:pt x="5216426" y="5030391"/>
                </a:cubicBezTo>
                <a:cubicBezTo>
                  <a:pt x="5216426" y="5025430"/>
                  <a:pt x="5213945" y="5022950"/>
                  <a:pt x="5208984" y="5022950"/>
                </a:cubicBezTo>
                <a:cubicBezTo>
                  <a:pt x="5189140" y="5022950"/>
                  <a:pt x="5179219" y="5015508"/>
                  <a:pt x="5179219" y="5000625"/>
                </a:cubicBezTo>
                <a:close/>
                <a:moveTo>
                  <a:pt x="4482572" y="4996848"/>
                </a:moveTo>
                <a:lnTo>
                  <a:pt x="4499597" y="5006579"/>
                </a:lnTo>
                <a:lnTo>
                  <a:pt x="4505697" y="5008024"/>
                </a:lnTo>
                <a:cubicBezTo>
                  <a:pt x="4505697" y="5008024"/>
                  <a:pt x="4506501" y="5009164"/>
                  <a:pt x="4508109" y="5011446"/>
                </a:cubicBezTo>
                <a:cubicBezTo>
                  <a:pt x="4509716" y="5013726"/>
                  <a:pt x="4510520" y="5014867"/>
                  <a:pt x="4510520" y="5014867"/>
                </a:cubicBezTo>
                <a:cubicBezTo>
                  <a:pt x="4502386" y="5012941"/>
                  <a:pt x="4496711" y="5009698"/>
                  <a:pt x="4493496" y="5005135"/>
                </a:cubicBezTo>
                <a:cubicBezTo>
                  <a:pt x="4490281" y="5000573"/>
                  <a:pt x="4487443" y="4998951"/>
                  <a:pt x="4484984" y="5000269"/>
                </a:cubicBezTo>
                <a:cubicBezTo>
                  <a:pt x="4482525" y="5001588"/>
                  <a:pt x="4481720" y="5000447"/>
                  <a:pt x="4482572" y="4996848"/>
                </a:cubicBezTo>
                <a:close/>
                <a:moveTo>
                  <a:pt x="4811603" y="4994903"/>
                </a:moveTo>
                <a:lnTo>
                  <a:pt x="4817704" y="4996347"/>
                </a:lnTo>
                <a:cubicBezTo>
                  <a:pt x="4821772" y="4997310"/>
                  <a:pt x="4823805" y="4997791"/>
                  <a:pt x="4823805" y="4997791"/>
                </a:cubicBezTo>
                <a:lnTo>
                  <a:pt x="4825072" y="4998091"/>
                </a:lnTo>
                <a:lnTo>
                  <a:pt x="4827612" y="4995975"/>
                </a:lnTo>
                <a:cubicBezTo>
                  <a:pt x="4828852" y="4995355"/>
                  <a:pt x="4829472" y="4995665"/>
                  <a:pt x="4829472" y="4996905"/>
                </a:cubicBezTo>
                <a:lnTo>
                  <a:pt x="4828476" y="4998897"/>
                </a:lnTo>
                <a:lnTo>
                  <a:pt x="4832956" y="4999958"/>
                </a:lnTo>
                <a:cubicBezTo>
                  <a:pt x="4834989" y="5000439"/>
                  <a:pt x="4838466" y="4999361"/>
                  <a:pt x="4843385" y="4996724"/>
                </a:cubicBezTo>
                <a:cubicBezTo>
                  <a:pt x="4845845" y="4995406"/>
                  <a:pt x="4848091" y="4994987"/>
                  <a:pt x="4850124" y="4995469"/>
                </a:cubicBezTo>
                <a:cubicBezTo>
                  <a:pt x="4852157" y="4995950"/>
                  <a:pt x="4853979" y="4997331"/>
                  <a:pt x="4855587" y="4999612"/>
                </a:cubicBezTo>
                <a:cubicBezTo>
                  <a:pt x="4858802" y="5004175"/>
                  <a:pt x="4863837" y="5010118"/>
                  <a:pt x="4870694" y="5017443"/>
                </a:cubicBezTo>
                <a:cubicBezTo>
                  <a:pt x="4877549" y="5024767"/>
                  <a:pt x="4883011" y="5028911"/>
                  <a:pt x="4887078" y="5029874"/>
                </a:cubicBezTo>
                <a:lnTo>
                  <a:pt x="4891740" y="5036489"/>
                </a:lnTo>
                <a:lnTo>
                  <a:pt x="4896445" y="5037833"/>
                </a:lnTo>
                <a:lnTo>
                  <a:pt x="4896445" y="5052715"/>
                </a:lnTo>
                <a:lnTo>
                  <a:pt x="4889004" y="5045274"/>
                </a:lnTo>
                <a:cubicBezTo>
                  <a:pt x="4889004" y="5040313"/>
                  <a:pt x="4887763" y="5037833"/>
                  <a:pt x="4885283" y="5037833"/>
                </a:cubicBezTo>
                <a:cubicBezTo>
                  <a:pt x="4882803" y="5037833"/>
                  <a:pt x="4879082" y="5037833"/>
                  <a:pt x="4874121" y="5037833"/>
                </a:cubicBezTo>
                <a:lnTo>
                  <a:pt x="4882483" y="5034488"/>
                </a:lnTo>
                <a:lnTo>
                  <a:pt x="4879700" y="5033830"/>
                </a:lnTo>
                <a:cubicBezTo>
                  <a:pt x="4873270" y="5024705"/>
                  <a:pt x="4868021" y="5019661"/>
                  <a:pt x="4863954" y="5018699"/>
                </a:cubicBezTo>
                <a:cubicBezTo>
                  <a:pt x="4859886" y="5017736"/>
                  <a:pt x="4856246" y="5014973"/>
                  <a:pt x="4853031" y="5010411"/>
                </a:cubicBezTo>
                <a:cubicBezTo>
                  <a:pt x="4855394" y="5018573"/>
                  <a:pt x="4858608" y="5023135"/>
                  <a:pt x="4862676" y="5024098"/>
                </a:cubicBezTo>
                <a:cubicBezTo>
                  <a:pt x="4866743" y="5025061"/>
                  <a:pt x="4870383" y="5027823"/>
                  <a:pt x="4873599" y="5032386"/>
                </a:cubicBezTo>
                <a:lnTo>
                  <a:pt x="4864943" y="5041740"/>
                </a:lnTo>
                <a:lnTo>
                  <a:pt x="4864786" y="5041621"/>
                </a:lnTo>
                <a:lnTo>
                  <a:pt x="4862959" y="5045274"/>
                </a:lnTo>
                <a:cubicBezTo>
                  <a:pt x="4860479" y="5045274"/>
                  <a:pt x="4859238" y="5042794"/>
                  <a:pt x="4859238" y="5037833"/>
                </a:cubicBezTo>
                <a:lnTo>
                  <a:pt x="4859793" y="5037833"/>
                </a:lnTo>
                <a:lnTo>
                  <a:pt x="4854019" y="5033453"/>
                </a:lnTo>
                <a:lnTo>
                  <a:pt x="4844373" y="5019766"/>
                </a:lnTo>
                <a:cubicBezTo>
                  <a:pt x="4844373" y="5019766"/>
                  <a:pt x="4843357" y="5019525"/>
                  <a:pt x="4841323" y="5019044"/>
                </a:cubicBezTo>
                <a:lnTo>
                  <a:pt x="4840300" y="5015508"/>
                </a:lnTo>
                <a:lnTo>
                  <a:pt x="4836914" y="5015508"/>
                </a:lnTo>
                <a:lnTo>
                  <a:pt x="4838349" y="5012638"/>
                </a:lnTo>
                <a:lnTo>
                  <a:pt x="4827349" y="5010034"/>
                </a:lnTo>
                <a:lnTo>
                  <a:pt x="4822527" y="5003191"/>
                </a:lnTo>
                <a:cubicBezTo>
                  <a:pt x="4822527" y="5003191"/>
                  <a:pt x="4821510" y="5002950"/>
                  <a:pt x="4819476" y="5002468"/>
                </a:cubicBezTo>
                <a:cubicBezTo>
                  <a:pt x="4817443" y="5001987"/>
                  <a:pt x="4816638" y="5000847"/>
                  <a:pt x="4817064" y="4999047"/>
                </a:cubicBezTo>
                <a:cubicBezTo>
                  <a:pt x="4817490" y="4997248"/>
                  <a:pt x="4815671" y="4995866"/>
                  <a:pt x="4811603" y="4994903"/>
                </a:cubicBezTo>
                <a:close/>
                <a:moveTo>
                  <a:pt x="5305722" y="4993184"/>
                </a:moveTo>
                <a:cubicBezTo>
                  <a:pt x="5305722" y="4993184"/>
                  <a:pt x="5308203" y="4993184"/>
                  <a:pt x="5313164" y="4993184"/>
                </a:cubicBezTo>
                <a:cubicBezTo>
                  <a:pt x="5318125" y="4993184"/>
                  <a:pt x="5320605" y="4993184"/>
                  <a:pt x="5320605" y="4993184"/>
                </a:cubicBezTo>
                <a:cubicBezTo>
                  <a:pt x="5320605" y="4998145"/>
                  <a:pt x="5318125" y="5000625"/>
                  <a:pt x="5313164" y="5000625"/>
                </a:cubicBezTo>
                <a:close/>
                <a:moveTo>
                  <a:pt x="4600055" y="4990445"/>
                </a:moveTo>
                <a:cubicBezTo>
                  <a:pt x="4600055" y="4990445"/>
                  <a:pt x="4600858" y="4991585"/>
                  <a:pt x="4602465" y="4993866"/>
                </a:cubicBezTo>
                <a:cubicBezTo>
                  <a:pt x="4604073" y="4996147"/>
                  <a:pt x="4604877" y="4997288"/>
                  <a:pt x="4604877" y="4997288"/>
                </a:cubicBezTo>
                <a:cubicBezTo>
                  <a:pt x="4604877" y="4997288"/>
                  <a:pt x="4602844" y="4996807"/>
                  <a:pt x="4598777" y="4995844"/>
                </a:cubicBezTo>
                <a:cubicBezTo>
                  <a:pt x="4598777" y="4995844"/>
                  <a:pt x="4599203" y="4994044"/>
                  <a:pt x="4600055" y="4990445"/>
                </a:cubicBezTo>
                <a:close/>
                <a:moveTo>
                  <a:pt x="4782378" y="4982283"/>
                </a:moveTo>
                <a:lnTo>
                  <a:pt x="4788478" y="4983727"/>
                </a:lnTo>
                <a:cubicBezTo>
                  <a:pt x="4787626" y="4987327"/>
                  <a:pt x="4787200" y="4989127"/>
                  <a:pt x="4787200" y="4989127"/>
                </a:cubicBezTo>
                <a:cubicBezTo>
                  <a:pt x="4787200" y="4989127"/>
                  <a:pt x="4786183" y="4988886"/>
                  <a:pt x="4784150" y="4988405"/>
                </a:cubicBezTo>
                <a:cubicBezTo>
                  <a:pt x="4782117" y="4987924"/>
                  <a:pt x="4781525" y="4985883"/>
                  <a:pt x="4782378" y="4982283"/>
                </a:cubicBezTo>
                <a:close/>
                <a:moveTo>
                  <a:pt x="4537768" y="4981404"/>
                </a:moveTo>
                <a:lnTo>
                  <a:pt x="4556071" y="4985736"/>
                </a:lnTo>
                <a:lnTo>
                  <a:pt x="4554793" y="4991135"/>
                </a:lnTo>
                <a:cubicBezTo>
                  <a:pt x="4550725" y="4990172"/>
                  <a:pt x="4548905" y="4988791"/>
                  <a:pt x="4549331" y="4986991"/>
                </a:cubicBezTo>
                <a:cubicBezTo>
                  <a:pt x="4549757" y="4985191"/>
                  <a:pt x="4545903" y="4983329"/>
                  <a:pt x="4537768" y="4981404"/>
                </a:cubicBezTo>
                <a:close/>
                <a:moveTo>
                  <a:pt x="4509037" y="4980304"/>
                </a:moveTo>
                <a:cubicBezTo>
                  <a:pt x="4511070" y="4980786"/>
                  <a:pt x="4513695" y="4983308"/>
                  <a:pt x="4516910" y="4987870"/>
                </a:cubicBezTo>
                <a:lnTo>
                  <a:pt x="4510810" y="4986426"/>
                </a:lnTo>
                <a:cubicBezTo>
                  <a:pt x="4506743" y="4985463"/>
                  <a:pt x="4504922" y="4984082"/>
                  <a:pt x="4505348" y="4982282"/>
                </a:cubicBezTo>
                <a:cubicBezTo>
                  <a:pt x="4505774" y="4980482"/>
                  <a:pt x="4507004" y="4979823"/>
                  <a:pt x="4509037" y="4980304"/>
                </a:cubicBezTo>
                <a:close/>
                <a:moveTo>
                  <a:pt x="6630292" y="4978301"/>
                </a:moveTo>
                <a:cubicBezTo>
                  <a:pt x="6630292" y="4978301"/>
                  <a:pt x="6635254" y="4980782"/>
                  <a:pt x="6645176" y="4985743"/>
                </a:cubicBezTo>
                <a:cubicBezTo>
                  <a:pt x="6655097" y="4990704"/>
                  <a:pt x="6663779" y="4996905"/>
                  <a:pt x="6671220" y="5004346"/>
                </a:cubicBezTo>
                <a:cubicBezTo>
                  <a:pt x="6678662" y="5011788"/>
                  <a:pt x="6682382" y="5017989"/>
                  <a:pt x="6682382" y="5022950"/>
                </a:cubicBezTo>
                <a:lnTo>
                  <a:pt x="6652616" y="5008067"/>
                </a:lnTo>
                <a:close/>
                <a:moveTo>
                  <a:pt x="6585644" y="4978301"/>
                </a:moveTo>
                <a:lnTo>
                  <a:pt x="6607968" y="4993184"/>
                </a:lnTo>
                <a:cubicBezTo>
                  <a:pt x="6612930" y="4993184"/>
                  <a:pt x="6616650" y="4995665"/>
                  <a:pt x="6619130" y="5000625"/>
                </a:cubicBezTo>
                <a:cubicBezTo>
                  <a:pt x="6621610" y="5005587"/>
                  <a:pt x="6622851" y="5008067"/>
                  <a:pt x="6622851" y="5008067"/>
                </a:cubicBezTo>
                <a:close/>
                <a:moveTo>
                  <a:pt x="5893594" y="4978301"/>
                </a:moveTo>
                <a:cubicBezTo>
                  <a:pt x="5898555" y="4983263"/>
                  <a:pt x="5901035" y="4983263"/>
                  <a:pt x="5901035" y="4978301"/>
                </a:cubicBezTo>
                <a:cubicBezTo>
                  <a:pt x="5901035" y="4978301"/>
                  <a:pt x="5903515" y="4978301"/>
                  <a:pt x="5908476" y="4978301"/>
                </a:cubicBezTo>
                <a:lnTo>
                  <a:pt x="5908476" y="4985743"/>
                </a:lnTo>
                <a:cubicBezTo>
                  <a:pt x="5898555" y="4985743"/>
                  <a:pt x="5891113" y="4985743"/>
                  <a:pt x="5886152" y="4985743"/>
                </a:cubicBezTo>
                <a:close/>
                <a:moveTo>
                  <a:pt x="5763369" y="4978301"/>
                </a:moveTo>
                <a:cubicBezTo>
                  <a:pt x="5765849" y="4978301"/>
                  <a:pt x="5767090" y="4980782"/>
                  <a:pt x="5767090" y="4985743"/>
                </a:cubicBezTo>
                <a:cubicBezTo>
                  <a:pt x="5767090" y="4985743"/>
                  <a:pt x="5765849" y="4984503"/>
                  <a:pt x="5763369" y="4982022"/>
                </a:cubicBezTo>
                <a:cubicBezTo>
                  <a:pt x="5760889" y="4979542"/>
                  <a:pt x="5760889" y="4978301"/>
                  <a:pt x="5763369" y="4978301"/>
                </a:cubicBezTo>
                <a:close/>
                <a:moveTo>
                  <a:pt x="4792265" y="4978301"/>
                </a:moveTo>
                <a:lnTo>
                  <a:pt x="4807148" y="4985743"/>
                </a:lnTo>
                <a:lnTo>
                  <a:pt x="4799707" y="4985743"/>
                </a:lnTo>
                <a:close/>
                <a:moveTo>
                  <a:pt x="4880279" y="4976947"/>
                </a:moveTo>
                <a:lnTo>
                  <a:pt x="4881150" y="4979955"/>
                </a:lnTo>
                <a:lnTo>
                  <a:pt x="4885283" y="4982022"/>
                </a:lnTo>
                <a:lnTo>
                  <a:pt x="4885491" y="4982147"/>
                </a:lnTo>
                <a:lnTo>
                  <a:pt x="4886380" y="4978391"/>
                </a:lnTo>
                <a:cubicBezTo>
                  <a:pt x="4886380" y="4978391"/>
                  <a:pt x="4884346" y="4977910"/>
                  <a:pt x="4880279" y="4976947"/>
                </a:cubicBezTo>
                <a:close/>
                <a:moveTo>
                  <a:pt x="5076899" y="4974581"/>
                </a:moveTo>
                <a:cubicBezTo>
                  <a:pt x="5075659" y="4974581"/>
                  <a:pt x="5075039" y="4975821"/>
                  <a:pt x="5075039" y="4978301"/>
                </a:cubicBezTo>
                <a:lnTo>
                  <a:pt x="5097363" y="4993184"/>
                </a:lnTo>
                <a:lnTo>
                  <a:pt x="5104804" y="4993184"/>
                </a:lnTo>
                <a:cubicBezTo>
                  <a:pt x="5099843" y="4988223"/>
                  <a:pt x="5094883" y="4985743"/>
                  <a:pt x="5089922" y="4985743"/>
                </a:cubicBezTo>
                <a:cubicBezTo>
                  <a:pt x="5089922" y="4985743"/>
                  <a:pt x="5087442" y="4983263"/>
                  <a:pt x="5082480" y="4978301"/>
                </a:cubicBezTo>
                <a:cubicBezTo>
                  <a:pt x="5080000" y="4975821"/>
                  <a:pt x="5078139" y="4974581"/>
                  <a:pt x="5076899" y="4974581"/>
                </a:cubicBezTo>
                <a:close/>
                <a:moveTo>
                  <a:pt x="6049863" y="4970860"/>
                </a:moveTo>
                <a:cubicBezTo>
                  <a:pt x="6049863" y="4970860"/>
                  <a:pt x="6052343" y="4973341"/>
                  <a:pt x="6057304" y="4978301"/>
                </a:cubicBezTo>
                <a:cubicBezTo>
                  <a:pt x="6052343" y="4978301"/>
                  <a:pt x="6049863" y="4978301"/>
                  <a:pt x="6049863" y="4978301"/>
                </a:cubicBezTo>
                <a:cubicBezTo>
                  <a:pt x="6044902" y="4978301"/>
                  <a:pt x="6042422" y="4978301"/>
                  <a:pt x="6042422" y="4978301"/>
                </a:cubicBezTo>
                <a:close/>
                <a:moveTo>
                  <a:pt x="5417344" y="4970860"/>
                </a:moveTo>
                <a:lnTo>
                  <a:pt x="5424785" y="4978301"/>
                </a:lnTo>
                <a:cubicBezTo>
                  <a:pt x="5434706" y="4988223"/>
                  <a:pt x="5442148" y="4993184"/>
                  <a:pt x="5447109" y="4993184"/>
                </a:cubicBezTo>
                <a:lnTo>
                  <a:pt x="5454551" y="5000625"/>
                </a:lnTo>
                <a:lnTo>
                  <a:pt x="5476875" y="5015508"/>
                </a:lnTo>
                <a:cubicBezTo>
                  <a:pt x="5481836" y="5015508"/>
                  <a:pt x="5484316" y="5017989"/>
                  <a:pt x="5484316" y="5022950"/>
                </a:cubicBezTo>
                <a:lnTo>
                  <a:pt x="5484316" y="5015508"/>
                </a:lnTo>
                <a:cubicBezTo>
                  <a:pt x="5479355" y="5010548"/>
                  <a:pt x="5474395" y="5006827"/>
                  <a:pt x="5469433" y="5004346"/>
                </a:cubicBezTo>
                <a:cubicBezTo>
                  <a:pt x="5464472" y="5001866"/>
                  <a:pt x="5461992" y="5000625"/>
                  <a:pt x="5461992" y="5000625"/>
                </a:cubicBezTo>
                <a:cubicBezTo>
                  <a:pt x="5461992" y="4995665"/>
                  <a:pt x="5460751" y="4993184"/>
                  <a:pt x="5458271" y="4993184"/>
                </a:cubicBezTo>
                <a:cubicBezTo>
                  <a:pt x="5455791" y="4993184"/>
                  <a:pt x="5452070" y="4993184"/>
                  <a:pt x="5447109" y="4993184"/>
                </a:cubicBezTo>
                <a:cubicBezTo>
                  <a:pt x="5442148" y="4993184"/>
                  <a:pt x="5437188" y="4988223"/>
                  <a:pt x="5432226" y="4978301"/>
                </a:cubicBezTo>
                <a:close/>
                <a:moveTo>
                  <a:pt x="5171777" y="4970860"/>
                </a:moveTo>
                <a:lnTo>
                  <a:pt x="5186660" y="4978301"/>
                </a:lnTo>
                <a:cubicBezTo>
                  <a:pt x="5186660" y="4978301"/>
                  <a:pt x="5189140" y="4980782"/>
                  <a:pt x="5194101" y="4985743"/>
                </a:cubicBezTo>
                <a:lnTo>
                  <a:pt x="5179219" y="4978301"/>
                </a:lnTo>
                <a:close/>
                <a:moveTo>
                  <a:pt x="4772732" y="4968597"/>
                </a:moveTo>
                <a:lnTo>
                  <a:pt x="4777554" y="4975440"/>
                </a:lnTo>
                <a:cubicBezTo>
                  <a:pt x="4780770" y="4980002"/>
                  <a:pt x="4778310" y="4981320"/>
                  <a:pt x="4770176" y="4979395"/>
                </a:cubicBezTo>
                <a:cubicBezTo>
                  <a:pt x="4771028" y="4975796"/>
                  <a:pt x="4771454" y="4973996"/>
                  <a:pt x="4771454" y="4973996"/>
                </a:cubicBezTo>
                <a:cubicBezTo>
                  <a:pt x="4767387" y="4973033"/>
                  <a:pt x="4767813" y="4971233"/>
                  <a:pt x="4772732" y="4968597"/>
                </a:cubicBezTo>
                <a:close/>
                <a:moveTo>
                  <a:pt x="4579486" y="4968470"/>
                </a:moveTo>
                <a:lnTo>
                  <a:pt x="4585586" y="4969914"/>
                </a:lnTo>
                <a:cubicBezTo>
                  <a:pt x="4584734" y="4973514"/>
                  <a:pt x="4583291" y="4975073"/>
                  <a:pt x="4581258" y="4974591"/>
                </a:cubicBezTo>
                <a:cubicBezTo>
                  <a:pt x="4579225" y="4974110"/>
                  <a:pt x="4578208" y="4973869"/>
                  <a:pt x="4578208" y="4973869"/>
                </a:cubicBezTo>
                <a:cubicBezTo>
                  <a:pt x="4578208" y="4973869"/>
                  <a:pt x="4578634" y="4972070"/>
                  <a:pt x="4579486" y="4968470"/>
                </a:cubicBezTo>
                <a:close/>
                <a:moveTo>
                  <a:pt x="5134570" y="4963418"/>
                </a:moveTo>
                <a:cubicBezTo>
                  <a:pt x="5134570" y="4968380"/>
                  <a:pt x="5138291" y="4970860"/>
                  <a:pt x="5145732" y="4970860"/>
                </a:cubicBezTo>
                <a:cubicBezTo>
                  <a:pt x="5153174" y="4970860"/>
                  <a:pt x="5154414" y="4973341"/>
                  <a:pt x="5149453" y="4978301"/>
                </a:cubicBezTo>
                <a:cubicBezTo>
                  <a:pt x="5139531" y="4978301"/>
                  <a:pt x="5134570" y="4978301"/>
                  <a:pt x="5134570" y="4978301"/>
                </a:cubicBezTo>
                <a:lnTo>
                  <a:pt x="5127129" y="4970860"/>
                </a:lnTo>
                <a:cubicBezTo>
                  <a:pt x="5132090" y="4970860"/>
                  <a:pt x="5134570" y="4968380"/>
                  <a:pt x="5134570" y="4963418"/>
                </a:cubicBezTo>
                <a:close/>
                <a:moveTo>
                  <a:pt x="4885994" y="4963418"/>
                </a:moveTo>
                <a:lnTo>
                  <a:pt x="4886524" y="4964171"/>
                </a:lnTo>
                <a:cubicBezTo>
                  <a:pt x="4888132" y="4966452"/>
                  <a:pt x="4888936" y="4967593"/>
                  <a:pt x="4888936" y="4967593"/>
                </a:cubicBezTo>
                <a:lnTo>
                  <a:pt x="4893819" y="4971297"/>
                </a:lnTo>
                <a:lnTo>
                  <a:pt x="4896445" y="4963418"/>
                </a:lnTo>
                <a:close/>
                <a:moveTo>
                  <a:pt x="5871269" y="4955977"/>
                </a:moveTo>
                <a:lnTo>
                  <a:pt x="5878711" y="4963418"/>
                </a:lnTo>
                <a:lnTo>
                  <a:pt x="5871269" y="4963418"/>
                </a:lnTo>
                <a:close/>
                <a:moveTo>
                  <a:pt x="5335488" y="4955977"/>
                </a:moveTo>
                <a:cubicBezTo>
                  <a:pt x="5340449" y="4955977"/>
                  <a:pt x="5342929" y="4958458"/>
                  <a:pt x="5342929" y="4963418"/>
                </a:cubicBezTo>
                <a:cubicBezTo>
                  <a:pt x="5342929" y="4963418"/>
                  <a:pt x="5340449" y="4963418"/>
                  <a:pt x="5335488" y="4963418"/>
                </a:cubicBezTo>
                <a:cubicBezTo>
                  <a:pt x="5335488" y="4958458"/>
                  <a:pt x="5335488" y="4955977"/>
                  <a:pt x="5335488" y="4955977"/>
                </a:cubicBezTo>
                <a:close/>
                <a:moveTo>
                  <a:pt x="4750885" y="4952021"/>
                </a:moveTo>
                <a:cubicBezTo>
                  <a:pt x="4759019" y="4953947"/>
                  <a:pt x="4761644" y="4956469"/>
                  <a:pt x="4758759" y="4959587"/>
                </a:cubicBezTo>
                <a:cubicBezTo>
                  <a:pt x="4755872" y="4962705"/>
                  <a:pt x="4756463" y="4964746"/>
                  <a:pt x="4760530" y="4965709"/>
                </a:cubicBezTo>
                <a:cubicBezTo>
                  <a:pt x="4764599" y="4966671"/>
                  <a:pt x="4766206" y="4968952"/>
                  <a:pt x="4765354" y="4972552"/>
                </a:cubicBezTo>
                <a:cubicBezTo>
                  <a:pt x="4757219" y="4970627"/>
                  <a:pt x="4751545" y="4967382"/>
                  <a:pt x="4748329" y="4962820"/>
                </a:cubicBezTo>
                <a:cubicBezTo>
                  <a:pt x="4745113" y="4958258"/>
                  <a:pt x="4742276" y="4956636"/>
                  <a:pt x="4739817" y="4957954"/>
                </a:cubicBezTo>
                <a:cubicBezTo>
                  <a:pt x="4737358" y="4959273"/>
                  <a:pt x="4736341" y="4959033"/>
                  <a:pt x="4736767" y="4957232"/>
                </a:cubicBezTo>
                <a:cubicBezTo>
                  <a:pt x="4737193" y="4955432"/>
                  <a:pt x="4739439" y="4955014"/>
                  <a:pt x="4743506" y="4955977"/>
                </a:cubicBezTo>
                <a:close/>
                <a:moveTo>
                  <a:pt x="4447191" y="4950698"/>
                </a:moveTo>
                <a:cubicBezTo>
                  <a:pt x="4449478" y="4951239"/>
                  <a:pt x="4452430" y="4954076"/>
                  <a:pt x="4456047" y="4959209"/>
                </a:cubicBezTo>
                <a:cubicBezTo>
                  <a:pt x="4460871" y="4966052"/>
                  <a:pt x="4464512" y="4968815"/>
                  <a:pt x="4466971" y="4967496"/>
                </a:cubicBezTo>
                <a:cubicBezTo>
                  <a:pt x="4469430" y="4966178"/>
                  <a:pt x="4472268" y="4967800"/>
                  <a:pt x="4475483" y="4972362"/>
                </a:cubicBezTo>
                <a:cubicBezTo>
                  <a:pt x="4478699" y="4976925"/>
                  <a:pt x="4479076" y="4979864"/>
                  <a:pt x="4476616" y="4981183"/>
                </a:cubicBezTo>
                <a:cubicBezTo>
                  <a:pt x="4474157" y="4982502"/>
                  <a:pt x="4472123" y="4982021"/>
                  <a:pt x="4470516" y="4979739"/>
                </a:cubicBezTo>
                <a:cubicBezTo>
                  <a:pt x="4468909" y="4977458"/>
                  <a:pt x="4466497" y="4974037"/>
                  <a:pt x="4463282" y="4969474"/>
                </a:cubicBezTo>
                <a:cubicBezTo>
                  <a:pt x="4448716" y="4958424"/>
                  <a:pt x="4442665" y="4952240"/>
                  <a:pt x="4445124" y="4950921"/>
                </a:cubicBezTo>
                <a:cubicBezTo>
                  <a:pt x="4445739" y="4950591"/>
                  <a:pt x="4446428" y="4950517"/>
                  <a:pt x="4447191" y="4950698"/>
                </a:cubicBezTo>
                <a:close/>
                <a:moveTo>
                  <a:pt x="4815727" y="4950264"/>
                </a:moveTo>
                <a:lnTo>
                  <a:pt x="4808348" y="4954219"/>
                </a:lnTo>
                <a:cubicBezTo>
                  <a:pt x="4812415" y="4955182"/>
                  <a:pt x="4814449" y="4955663"/>
                  <a:pt x="4814449" y="4955663"/>
                </a:cubicBezTo>
                <a:lnTo>
                  <a:pt x="4813171" y="4961062"/>
                </a:lnTo>
                <a:lnTo>
                  <a:pt x="4830195" y="4970794"/>
                </a:lnTo>
                <a:lnTo>
                  <a:pt x="4826974" y="4959671"/>
                </a:lnTo>
                <a:lnTo>
                  <a:pt x="4822031" y="4952256"/>
                </a:lnTo>
                <a:lnTo>
                  <a:pt x="4821058" y="4951526"/>
                </a:lnTo>
                <a:close/>
                <a:moveTo>
                  <a:pt x="4941094" y="4948536"/>
                </a:moveTo>
                <a:lnTo>
                  <a:pt x="4933652" y="4955977"/>
                </a:lnTo>
                <a:lnTo>
                  <a:pt x="4941094" y="4963418"/>
                </a:lnTo>
                <a:cubicBezTo>
                  <a:pt x="4941094" y="4963418"/>
                  <a:pt x="4947294" y="4968380"/>
                  <a:pt x="4959697" y="4978301"/>
                </a:cubicBezTo>
                <a:cubicBezTo>
                  <a:pt x="4972100" y="4988223"/>
                  <a:pt x="4980781" y="4995665"/>
                  <a:pt x="4985742" y="5000625"/>
                </a:cubicBezTo>
                <a:cubicBezTo>
                  <a:pt x="5000625" y="5010548"/>
                  <a:pt x="5013028" y="5013028"/>
                  <a:pt x="5022949" y="5008067"/>
                </a:cubicBezTo>
                <a:cubicBezTo>
                  <a:pt x="5022949" y="5008067"/>
                  <a:pt x="5020469" y="5006827"/>
                  <a:pt x="5015508" y="5004346"/>
                </a:cubicBezTo>
                <a:cubicBezTo>
                  <a:pt x="5010546" y="5001866"/>
                  <a:pt x="5008066" y="5000625"/>
                  <a:pt x="5008066" y="5000625"/>
                </a:cubicBezTo>
                <a:lnTo>
                  <a:pt x="4993183" y="4993184"/>
                </a:lnTo>
                <a:cubicBezTo>
                  <a:pt x="4983262" y="4983263"/>
                  <a:pt x="4978301" y="4978301"/>
                  <a:pt x="4978301" y="4978301"/>
                </a:cubicBezTo>
                <a:cubicBezTo>
                  <a:pt x="4973339" y="4978301"/>
                  <a:pt x="4960938" y="4968380"/>
                  <a:pt x="4941094" y="4948536"/>
                </a:cubicBezTo>
                <a:close/>
                <a:moveTo>
                  <a:pt x="6533554" y="4941094"/>
                </a:moveTo>
                <a:cubicBezTo>
                  <a:pt x="6538516" y="4941094"/>
                  <a:pt x="6543476" y="4943575"/>
                  <a:pt x="6548437" y="4948536"/>
                </a:cubicBezTo>
                <a:cubicBezTo>
                  <a:pt x="6553398" y="4953497"/>
                  <a:pt x="6560840" y="4955977"/>
                  <a:pt x="6570762" y="4955977"/>
                </a:cubicBezTo>
                <a:cubicBezTo>
                  <a:pt x="6580683" y="4955977"/>
                  <a:pt x="6588124" y="4955977"/>
                  <a:pt x="6593086" y="4955977"/>
                </a:cubicBezTo>
                <a:cubicBezTo>
                  <a:pt x="6593086" y="4951016"/>
                  <a:pt x="6595566" y="4951016"/>
                  <a:pt x="6600527" y="4955977"/>
                </a:cubicBezTo>
                <a:cubicBezTo>
                  <a:pt x="6605488" y="4960938"/>
                  <a:pt x="6607968" y="4963418"/>
                  <a:pt x="6607968" y="4963418"/>
                </a:cubicBezTo>
                <a:lnTo>
                  <a:pt x="6600527" y="4963418"/>
                </a:lnTo>
                <a:cubicBezTo>
                  <a:pt x="6595566" y="4963418"/>
                  <a:pt x="6591845" y="4963418"/>
                  <a:pt x="6589365" y="4963418"/>
                </a:cubicBezTo>
                <a:cubicBezTo>
                  <a:pt x="6586884" y="4963418"/>
                  <a:pt x="6585644" y="4965899"/>
                  <a:pt x="6585644" y="4970860"/>
                </a:cubicBezTo>
                <a:cubicBezTo>
                  <a:pt x="6575722" y="4970860"/>
                  <a:pt x="6570762" y="4970860"/>
                  <a:pt x="6570762" y="4970860"/>
                </a:cubicBezTo>
                <a:cubicBezTo>
                  <a:pt x="6565800" y="4970860"/>
                  <a:pt x="6562079" y="4969620"/>
                  <a:pt x="6559599" y="4967139"/>
                </a:cubicBezTo>
                <a:cubicBezTo>
                  <a:pt x="6557119" y="4964659"/>
                  <a:pt x="6553398" y="4963418"/>
                  <a:pt x="6548437" y="4963418"/>
                </a:cubicBezTo>
                <a:cubicBezTo>
                  <a:pt x="6548437" y="4963418"/>
                  <a:pt x="6545957" y="4960938"/>
                  <a:pt x="6540996" y="4955977"/>
                </a:cubicBezTo>
                <a:cubicBezTo>
                  <a:pt x="6540996" y="4955977"/>
                  <a:pt x="6540996" y="4954737"/>
                  <a:pt x="6540996" y="4952256"/>
                </a:cubicBezTo>
                <a:cubicBezTo>
                  <a:pt x="6540996" y="4949776"/>
                  <a:pt x="6538516" y="4948536"/>
                  <a:pt x="6533554" y="4948536"/>
                </a:cubicBezTo>
                <a:close/>
                <a:moveTo>
                  <a:pt x="5685234" y="4941094"/>
                </a:moveTo>
                <a:lnTo>
                  <a:pt x="5692676" y="4955977"/>
                </a:lnTo>
                <a:cubicBezTo>
                  <a:pt x="5702597" y="4960938"/>
                  <a:pt x="5710038" y="4965899"/>
                  <a:pt x="5715000" y="4970860"/>
                </a:cubicBezTo>
                <a:lnTo>
                  <a:pt x="5715000" y="4963418"/>
                </a:lnTo>
                <a:lnTo>
                  <a:pt x="5707558" y="4955977"/>
                </a:lnTo>
                <a:lnTo>
                  <a:pt x="5692676" y="4948536"/>
                </a:lnTo>
                <a:close/>
                <a:moveTo>
                  <a:pt x="4508833" y="4940343"/>
                </a:moveTo>
                <a:lnTo>
                  <a:pt x="4514933" y="4941787"/>
                </a:lnTo>
                <a:lnTo>
                  <a:pt x="4507555" y="4945742"/>
                </a:lnTo>
                <a:cubicBezTo>
                  <a:pt x="4507555" y="4945742"/>
                  <a:pt x="4507981" y="4943942"/>
                  <a:pt x="4508833" y="4940343"/>
                </a:cubicBezTo>
                <a:close/>
                <a:moveTo>
                  <a:pt x="5313164" y="4933653"/>
                </a:moveTo>
                <a:cubicBezTo>
                  <a:pt x="5313164" y="4938614"/>
                  <a:pt x="5313164" y="4941094"/>
                  <a:pt x="5313164" y="4941094"/>
                </a:cubicBezTo>
                <a:cubicBezTo>
                  <a:pt x="5313164" y="4941094"/>
                  <a:pt x="5314404" y="4941094"/>
                  <a:pt x="5316885" y="4941094"/>
                </a:cubicBezTo>
                <a:cubicBezTo>
                  <a:pt x="5319365" y="4941094"/>
                  <a:pt x="5320605" y="4943575"/>
                  <a:pt x="5320605" y="4948536"/>
                </a:cubicBezTo>
                <a:lnTo>
                  <a:pt x="5335488" y="4970860"/>
                </a:lnTo>
                <a:lnTo>
                  <a:pt x="5335488" y="4978301"/>
                </a:lnTo>
                <a:lnTo>
                  <a:pt x="5342929" y="4978301"/>
                </a:lnTo>
                <a:cubicBezTo>
                  <a:pt x="5342929" y="4978301"/>
                  <a:pt x="5340449" y="4975821"/>
                  <a:pt x="5335488" y="4970860"/>
                </a:cubicBezTo>
                <a:cubicBezTo>
                  <a:pt x="5345410" y="4975821"/>
                  <a:pt x="5355332" y="4975821"/>
                  <a:pt x="5365254" y="4970860"/>
                </a:cubicBezTo>
                <a:cubicBezTo>
                  <a:pt x="5365254" y="4970860"/>
                  <a:pt x="5362774" y="4965899"/>
                  <a:pt x="5357812" y="4955977"/>
                </a:cubicBezTo>
                <a:cubicBezTo>
                  <a:pt x="5352851" y="4955977"/>
                  <a:pt x="5349130" y="4954737"/>
                  <a:pt x="5346650" y="4952256"/>
                </a:cubicBezTo>
                <a:cubicBezTo>
                  <a:pt x="5344170" y="4949776"/>
                  <a:pt x="5341689" y="4948536"/>
                  <a:pt x="5339209" y="4948536"/>
                </a:cubicBezTo>
                <a:cubicBezTo>
                  <a:pt x="5336729" y="4948536"/>
                  <a:pt x="5333008" y="4947296"/>
                  <a:pt x="5328047" y="4944815"/>
                </a:cubicBezTo>
                <a:cubicBezTo>
                  <a:pt x="5323085" y="4942335"/>
                  <a:pt x="5320605" y="4941094"/>
                  <a:pt x="5320605" y="4941094"/>
                </a:cubicBezTo>
                <a:close/>
                <a:moveTo>
                  <a:pt x="4460027" y="4928790"/>
                </a:moveTo>
                <a:lnTo>
                  <a:pt x="4464849" y="4935634"/>
                </a:lnTo>
                <a:lnTo>
                  <a:pt x="4458749" y="4934190"/>
                </a:lnTo>
                <a:cubicBezTo>
                  <a:pt x="4454681" y="4933227"/>
                  <a:pt x="4455107" y="4931427"/>
                  <a:pt x="4460027" y="4928790"/>
                </a:cubicBezTo>
                <a:close/>
                <a:moveTo>
                  <a:pt x="4831925" y="4927438"/>
                </a:moveTo>
                <a:lnTo>
                  <a:pt x="4826940" y="4930110"/>
                </a:lnTo>
                <a:cubicBezTo>
                  <a:pt x="4826940" y="4930110"/>
                  <a:pt x="4828973" y="4930591"/>
                  <a:pt x="4833040" y="4931554"/>
                </a:cubicBezTo>
                <a:lnTo>
                  <a:pt x="4833794" y="4928372"/>
                </a:lnTo>
                <a:close/>
                <a:moveTo>
                  <a:pt x="5826621" y="4926211"/>
                </a:moveTo>
                <a:cubicBezTo>
                  <a:pt x="5826621" y="4926211"/>
                  <a:pt x="5829101" y="4928692"/>
                  <a:pt x="5834062" y="4933653"/>
                </a:cubicBezTo>
                <a:cubicBezTo>
                  <a:pt x="5839024" y="4938614"/>
                  <a:pt x="5843984" y="4941094"/>
                  <a:pt x="5848945" y="4941094"/>
                </a:cubicBezTo>
                <a:cubicBezTo>
                  <a:pt x="5853906" y="4941094"/>
                  <a:pt x="5856387" y="4943575"/>
                  <a:pt x="5856387" y="4948536"/>
                </a:cubicBezTo>
                <a:lnTo>
                  <a:pt x="5848945" y="4948536"/>
                </a:lnTo>
                <a:cubicBezTo>
                  <a:pt x="5843984" y="4948536"/>
                  <a:pt x="5841504" y="4948536"/>
                  <a:pt x="5841504" y="4948536"/>
                </a:cubicBezTo>
                <a:cubicBezTo>
                  <a:pt x="5841504" y="4948536"/>
                  <a:pt x="5841504" y="4946056"/>
                  <a:pt x="5841504" y="4941094"/>
                </a:cubicBezTo>
                <a:cubicBezTo>
                  <a:pt x="5841504" y="4941094"/>
                  <a:pt x="5836542" y="4938614"/>
                  <a:pt x="5826621" y="4933653"/>
                </a:cubicBezTo>
                <a:close/>
                <a:moveTo>
                  <a:pt x="4886959" y="4921509"/>
                </a:moveTo>
                <a:lnTo>
                  <a:pt x="4886451" y="4923658"/>
                </a:lnTo>
                <a:lnTo>
                  <a:pt x="4889004" y="4926211"/>
                </a:lnTo>
                <a:lnTo>
                  <a:pt x="4896445" y="4933653"/>
                </a:lnTo>
                <a:lnTo>
                  <a:pt x="4926211" y="4941094"/>
                </a:lnTo>
                <a:cubicBezTo>
                  <a:pt x="4926211" y="4938614"/>
                  <a:pt x="4924661" y="4935823"/>
                  <a:pt x="4921560" y="4932723"/>
                </a:cubicBezTo>
                <a:lnTo>
                  <a:pt x="4908385" y="4923062"/>
                </a:lnTo>
                <a:lnTo>
                  <a:pt x="4911361" y="4927285"/>
                </a:lnTo>
                <a:cubicBezTo>
                  <a:pt x="4910509" y="4930885"/>
                  <a:pt x="4909067" y="4932444"/>
                  <a:pt x="4907034" y="4931963"/>
                </a:cubicBezTo>
                <a:cubicBezTo>
                  <a:pt x="4905000" y="4931482"/>
                  <a:pt x="4904409" y="4929441"/>
                  <a:pt x="4905261" y="4925841"/>
                </a:cubicBezTo>
                <a:cubicBezTo>
                  <a:pt x="4902045" y="4921279"/>
                  <a:pt x="4895944" y="4919835"/>
                  <a:pt x="4886959" y="4921509"/>
                </a:cubicBezTo>
                <a:close/>
                <a:moveTo>
                  <a:pt x="6734472" y="4918770"/>
                </a:moveTo>
                <a:cubicBezTo>
                  <a:pt x="6759276" y="4933653"/>
                  <a:pt x="6774160" y="4943575"/>
                  <a:pt x="6779120" y="4948536"/>
                </a:cubicBezTo>
                <a:cubicBezTo>
                  <a:pt x="6779120" y="4953497"/>
                  <a:pt x="6781600" y="4955977"/>
                  <a:pt x="6786562" y="4955977"/>
                </a:cubicBezTo>
                <a:lnTo>
                  <a:pt x="6794004" y="4970860"/>
                </a:lnTo>
                <a:cubicBezTo>
                  <a:pt x="6798965" y="4970860"/>
                  <a:pt x="6802686" y="4972100"/>
                  <a:pt x="6805166" y="4974581"/>
                </a:cubicBezTo>
                <a:cubicBezTo>
                  <a:pt x="6807646" y="4977061"/>
                  <a:pt x="6808886" y="4978301"/>
                  <a:pt x="6808886" y="4978301"/>
                </a:cubicBezTo>
                <a:lnTo>
                  <a:pt x="6823769" y="4993184"/>
                </a:lnTo>
                <a:cubicBezTo>
                  <a:pt x="6823769" y="4993184"/>
                  <a:pt x="6821289" y="4993184"/>
                  <a:pt x="6816328" y="4993184"/>
                </a:cubicBezTo>
                <a:lnTo>
                  <a:pt x="6808886" y="4993184"/>
                </a:lnTo>
                <a:cubicBezTo>
                  <a:pt x="6808886" y="4988223"/>
                  <a:pt x="6801445" y="4978301"/>
                  <a:pt x="6786562" y="4963418"/>
                </a:cubicBezTo>
                <a:close/>
                <a:moveTo>
                  <a:pt x="6503789" y="4918770"/>
                </a:moveTo>
                <a:cubicBezTo>
                  <a:pt x="6508750" y="4918770"/>
                  <a:pt x="6511230" y="4920011"/>
                  <a:pt x="6511230" y="4922491"/>
                </a:cubicBezTo>
                <a:cubicBezTo>
                  <a:pt x="6511230" y="4924971"/>
                  <a:pt x="6509990" y="4926211"/>
                  <a:pt x="6507510" y="4926211"/>
                </a:cubicBezTo>
                <a:cubicBezTo>
                  <a:pt x="6505029" y="4926211"/>
                  <a:pt x="6503789" y="4923731"/>
                  <a:pt x="6503789" y="4918770"/>
                </a:cubicBezTo>
                <a:close/>
                <a:moveTo>
                  <a:pt x="5354092" y="4918770"/>
                </a:moveTo>
                <a:cubicBezTo>
                  <a:pt x="5351612" y="4918770"/>
                  <a:pt x="5351612" y="4920011"/>
                  <a:pt x="5354092" y="4922491"/>
                </a:cubicBezTo>
                <a:cubicBezTo>
                  <a:pt x="5356572" y="4924971"/>
                  <a:pt x="5357812" y="4926211"/>
                  <a:pt x="5357812" y="4926211"/>
                </a:cubicBezTo>
                <a:cubicBezTo>
                  <a:pt x="5357812" y="4921251"/>
                  <a:pt x="5356572" y="4918770"/>
                  <a:pt x="5354092" y="4918770"/>
                </a:cubicBezTo>
                <a:close/>
                <a:moveTo>
                  <a:pt x="5290840" y="4918770"/>
                </a:moveTo>
                <a:lnTo>
                  <a:pt x="5290840" y="4926211"/>
                </a:lnTo>
                <a:cubicBezTo>
                  <a:pt x="5295801" y="4931173"/>
                  <a:pt x="5299522" y="4933653"/>
                  <a:pt x="5302002" y="4933653"/>
                </a:cubicBezTo>
                <a:cubicBezTo>
                  <a:pt x="5304482" y="4933653"/>
                  <a:pt x="5305722" y="4936133"/>
                  <a:pt x="5305722" y="4941094"/>
                </a:cubicBezTo>
                <a:lnTo>
                  <a:pt x="5305722" y="4926211"/>
                </a:lnTo>
                <a:cubicBezTo>
                  <a:pt x="5305722" y="4926211"/>
                  <a:pt x="5304482" y="4924971"/>
                  <a:pt x="5302002" y="4922491"/>
                </a:cubicBezTo>
                <a:cubicBezTo>
                  <a:pt x="5299522" y="4920011"/>
                  <a:pt x="5295801" y="4918770"/>
                  <a:pt x="5290840" y="4918770"/>
                </a:cubicBezTo>
                <a:close/>
                <a:moveTo>
                  <a:pt x="5231308" y="4918770"/>
                </a:moveTo>
                <a:lnTo>
                  <a:pt x="5238750" y="4918770"/>
                </a:lnTo>
                <a:lnTo>
                  <a:pt x="5238750" y="4926211"/>
                </a:lnTo>
                <a:cubicBezTo>
                  <a:pt x="5233788" y="4926211"/>
                  <a:pt x="5231308" y="4923731"/>
                  <a:pt x="5231308" y="4918770"/>
                </a:cubicBezTo>
                <a:close/>
                <a:moveTo>
                  <a:pt x="4701091" y="4917427"/>
                </a:moveTo>
                <a:cubicBezTo>
                  <a:pt x="4700239" y="4921027"/>
                  <a:pt x="4699813" y="4922827"/>
                  <a:pt x="4699813" y="4922827"/>
                </a:cubicBezTo>
                <a:cubicBezTo>
                  <a:pt x="4698961" y="4926426"/>
                  <a:pt x="4696928" y="4925945"/>
                  <a:pt x="4693712" y="4921383"/>
                </a:cubicBezTo>
                <a:close/>
                <a:moveTo>
                  <a:pt x="4509123" y="4911902"/>
                </a:moveTo>
                <a:cubicBezTo>
                  <a:pt x="4509123" y="4911902"/>
                  <a:pt x="4511155" y="4912383"/>
                  <a:pt x="4515223" y="4913346"/>
                </a:cubicBezTo>
                <a:cubicBezTo>
                  <a:pt x="4515223" y="4913346"/>
                  <a:pt x="4514797" y="4915146"/>
                  <a:pt x="4513945" y="4918745"/>
                </a:cubicBezTo>
                <a:close/>
                <a:moveTo>
                  <a:pt x="5261074" y="4911329"/>
                </a:moveTo>
                <a:cubicBezTo>
                  <a:pt x="5266035" y="4921251"/>
                  <a:pt x="5270996" y="4928692"/>
                  <a:pt x="5275957" y="4933653"/>
                </a:cubicBezTo>
                <a:cubicBezTo>
                  <a:pt x="5290840" y="4943575"/>
                  <a:pt x="5298281" y="4946056"/>
                  <a:pt x="5298281" y="4941094"/>
                </a:cubicBezTo>
                <a:cubicBezTo>
                  <a:pt x="5298281" y="4936133"/>
                  <a:pt x="5290840" y="4931173"/>
                  <a:pt x="5275957" y="4926211"/>
                </a:cubicBezTo>
                <a:lnTo>
                  <a:pt x="5268515" y="4918770"/>
                </a:lnTo>
                <a:lnTo>
                  <a:pt x="5268515" y="4911329"/>
                </a:lnTo>
                <a:cubicBezTo>
                  <a:pt x="5268515" y="4911329"/>
                  <a:pt x="5266035" y="4911329"/>
                  <a:pt x="5261074" y="4911329"/>
                </a:cubicBezTo>
                <a:close/>
                <a:moveTo>
                  <a:pt x="4885283" y="4911329"/>
                </a:moveTo>
                <a:cubicBezTo>
                  <a:pt x="4882803" y="4911329"/>
                  <a:pt x="4881562" y="4913809"/>
                  <a:pt x="4881562" y="4918770"/>
                </a:cubicBezTo>
                <a:lnTo>
                  <a:pt x="4882077" y="4919285"/>
                </a:lnTo>
                <a:lnTo>
                  <a:pt x="4890466" y="4913921"/>
                </a:lnTo>
                <a:close/>
                <a:moveTo>
                  <a:pt x="4670587" y="4910207"/>
                </a:moveTo>
                <a:cubicBezTo>
                  <a:pt x="4674655" y="4911170"/>
                  <a:pt x="4676261" y="4913451"/>
                  <a:pt x="4675409" y="4917051"/>
                </a:cubicBezTo>
                <a:lnTo>
                  <a:pt x="4669309" y="4915607"/>
                </a:lnTo>
                <a:close/>
                <a:moveTo>
                  <a:pt x="4767329" y="4909771"/>
                </a:moveTo>
                <a:lnTo>
                  <a:pt x="4767210" y="4910271"/>
                </a:lnTo>
                <a:cubicBezTo>
                  <a:pt x="4771278" y="4911233"/>
                  <a:pt x="4773902" y="4913755"/>
                  <a:pt x="4775084" y="4917836"/>
                </a:cubicBezTo>
                <a:cubicBezTo>
                  <a:pt x="4776265" y="4921917"/>
                  <a:pt x="4777069" y="4923057"/>
                  <a:pt x="4777495" y="4921258"/>
                </a:cubicBezTo>
                <a:cubicBezTo>
                  <a:pt x="4777921" y="4919458"/>
                  <a:pt x="4779741" y="4920839"/>
                  <a:pt x="4782957" y="4925401"/>
                </a:cubicBezTo>
                <a:cubicBezTo>
                  <a:pt x="4786172" y="4929963"/>
                  <a:pt x="4788796" y="4932486"/>
                  <a:pt x="4790829" y="4932967"/>
                </a:cubicBezTo>
                <a:lnTo>
                  <a:pt x="4799266" y="4934964"/>
                </a:lnTo>
                <a:lnTo>
                  <a:pt x="4773662" y="4915049"/>
                </a:lnTo>
                <a:close/>
                <a:moveTo>
                  <a:pt x="4710676" y="4904153"/>
                </a:moveTo>
                <a:lnTo>
                  <a:pt x="4709748" y="4908072"/>
                </a:lnTo>
                <a:lnTo>
                  <a:pt x="4714570" y="4914916"/>
                </a:lnTo>
                <a:lnTo>
                  <a:pt x="4720671" y="4916360"/>
                </a:lnTo>
                <a:lnTo>
                  <a:pt x="4721094" y="4914571"/>
                </a:lnTo>
                <a:close/>
                <a:moveTo>
                  <a:pt x="5938242" y="4903887"/>
                </a:moveTo>
                <a:cubicBezTo>
                  <a:pt x="5938242" y="4903887"/>
                  <a:pt x="5939483" y="4905128"/>
                  <a:pt x="5941963" y="4907608"/>
                </a:cubicBezTo>
                <a:cubicBezTo>
                  <a:pt x="5944443" y="4910089"/>
                  <a:pt x="5944443" y="4911329"/>
                  <a:pt x="5941963" y="4911329"/>
                </a:cubicBezTo>
                <a:cubicBezTo>
                  <a:pt x="5939483" y="4911329"/>
                  <a:pt x="5938242" y="4908849"/>
                  <a:pt x="5938242" y="4903887"/>
                </a:cubicBezTo>
                <a:close/>
                <a:moveTo>
                  <a:pt x="4363693" y="4900286"/>
                </a:moveTo>
                <a:cubicBezTo>
                  <a:pt x="4363693" y="4900286"/>
                  <a:pt x="4365299" y="4902566"/>
                  <a:pt x="4368515" y="4907129"/>
                </a:cubicBezTo>
                <a:lnTo>
                  <a:pt x="4362415" y="4905685"/>
                </a:lnTo>
                <a:close/>
                <a:moveTo>
                  <a:pt x="6526113" y="4896446"/>
                </a:moveTo>
                <a:cubicBezTo>
                  <a:pt x="6526113" y="4896446"/>
                  <a:pt x="6528593" y="4896446"/>
                  <a:pt x="6533554" y="4896446"/>
                </a:cubicBezTo>
                <a:lnTo>
                  <a:pt x="6533554" y="4903887"/>
                </a:lnTo>
                <a:cubicBezTo>
                  <a:pt x="6528593" y="4903887"/>
                  <a:pt x="6526113" y="4901407"/>
                  <a:pt x="6526113" y="4896446"/>
                </a:cubicBezTo>
                <a:close/>
                <a:moveTo>
                  <a:pt x="5715000" y="4896446"/>
                </a:moveTo>
                <a:lnTo>
                  <a:pt x="5707558" y="4903887"/>
                </a:lnTo>
                <a:lnTo>
                  <a:pt x="5715000" y="4903887"/>
                </a:lnTo>
                <a:close/>
                <a:moveTo>
                  <a:pt x="5268515" y="4896446"/>
                </a:moveTo>
                <a:cubicBezTo>
                  <a:pt x="5263554" y="4896446"/>
                  <a:pt x="5261074" y="4898926"/>
                  <a:pt x="5261074" y="4903887"/>
                </a:cubicBezTo>
                <a:lnTo>
                  <a:pt x="5268515" y="4903887"/>
                </a:lnTo>
                <a:cubicBezTo>
                  <a:pt x="5273477" y="4903887"/>
                  <a:pt x="5275957" y="4902647"/>
                  <a:pt x="5275957" y="4900166"/>
                </a:cubicBezTo>
                <a:cubicBezTo>
                  <a:pt x="5275957" y="4897686"/>
                  <a:pt x="5273477" y="4896446"/>
                  <a:pt x="5268515" y="4896446"/>
                </a:cubicBezTo>
                <a:close/>
                <a:moveTo>
                  <a:pt x="5658375" y="4895748"/>
                </a:moveTo>
                <a:cubicBezTo>
                  <a:pt x="5657058" y="4895593"/>
                  <a:pt x="5656089" y="4895825"/>
                  <a:pt x="5655469" y="4896446"/>
                </a:cubicBezTo>
                <a:cubicBezTo>
                  <a:pt x="5655469" y="4901407"/>
                  <a:pt x="5657949" y="4905128"/>
                  <a:pt x="5662910" y="4907608"/>
                </a:cubicBezTo>
                <a:cubicBezTo>
                  <a:pt x="5667871" y="4910089"/>
                  <a:pt x="5670351" y="4911329"/>
                  <a:pt x="5670351" y="4911329"/>
                </a:cubicBezTo>
                <a:lnTo>
                  <a:pt x="5670351" y="4918770"/>
                </a:lnTo>
                <a:cubicBezTo>
                  <a:pt x="5675313" y="4918770"/>
                  <a:pt x="5685234" y="4923731"/>
                  <a:pt x="5700117" y="4933653"/>
                </a:cubicBezTo>
                <a:cubicBezTo>
                  <a:pt x="5715000" y="4943575"/>
                  <a:pt x="5722441" y="4948536"/>
                  <a:pt x="5722441" y="4948536"/>
                </a:cubicBezTo>
                <a:lnTo>
                  <a:pt x="5715000" y="4948536"/>
                </a:lnTo>
                <a:lnTo>
                  <a:pt x="5715000" y="4955977"/>
                </a:lnTo>
                <a:cubicBezTo>
                  <a:pt x="5715000" y="4955977"/>
                  <a:pt x="5717480" y="4957218"/>
                  <a:pt x="5722441" y="4959698"/>
                </a:cubicBezTo>
                <a:cubicBezTo>
                  <a:pt x="5727403" y="4962178"/>
                  <a:pt x="5732363" y="4963418"/>
                  <a:pt x="5737324" y="4963418"/>
                </a:cubicBezTo>
                <a:cubicBezTo>
                  <a:pt x="5742285" y="4965899"/>
                  <a:pt x="5746626" y="4967759"/>
                  <a:pt x="5750346" y="4969000"/>
                </a:cubicBezTo>
                <a:lnTo>
                  <a:pt x="5755462" y="4970023"/>
                </a:lnTo>
                <a:lnTo>
                  <a:pt x="5753370" y="4967372"/>
                </a:lnTo>
                <a:cubicBezTo>
                  <a:pt x="5752595" y="4965976"/>
                  <a:pt x="5752207" y="4964658"/>
                  <a:pt x="5752207" y="4963418"/>
                </a:cubicBezTo>
                <a:cubicBezTo>
                  <a:pt x="5752207" y="4963418"/>
                  <a:pt x="5750966" y="4963418"/>
                  <a:pt x="5748486" y="4963418"/>
                </a:cubicBezTo>
                <a:cubicBezTo>
                  <a:pt x="5746006" y="4963418"/>
                  <a:pt x="5742285" y="4960938"/>
                  <a:pt x="5737324" y="4955977"/>
                </a:cubicBezTo>
                <a:cubicBezTo>
                  <a:pt x="5693916" y="4916910"/>
                  <a:pt x="5667600" y="4896834"/>
                  <a:pt x="5658375" y="4895748"/>
                </a:cubicBezTo>
                <a:close/>
                <a:moveTo>
                  <a:pt x="5692676" y="4881563"/>
                </a:moveTo>
                <a:lnTo>
                  <a:pt x="5685234" y="4889004"/>
                </a:lnTo>
                <a:lnTo>
                  <a:pt x="5700117" y="4889004"/>
                </a:lnTo>
                <a:cubicBezTo>
                  <a:pt x="5695156" y="4889004"/>
                  <a:pt x="5692676" y="4886524"/>
                  <a:pt x="5692676" y="4881563"/>
                </a:cubicBezTo>
                <a:close/>
                <a:moveTo>
                  <a:pt x="5648027" y="4881563"/>
                </a:moveTo>
                <a:cubicBezTo>
                  <a:pt x="5648027" y="4881563"/>
                  <a:pt x="5648027" y="4884044"/>
                  <a:pt x="5648027" y="4889004"/>
                </a:cubicBezTo>
                <a:cubicBezTo>
                  <a:pt x="5648027" y="4893966"/>
                  <a:pt x="5648027" y="4896446"/>
                  <a:pt x="5648027" y="4896446"/>
                </a:cubicBezTo>
                <a:lnTo>
                  <a:pt x="5655469" y="4889004"/>
                </a:lnTo>
                <a:cubicBezTo>
                  <a:pt x="5650507" y="4884044"/>
                  <a:pt x="5648027" y="4881563"/>
                  <a:pt x="5648027" y="4881563"/>
                </a:cubicBezTo>
                <a:close/>
                <a:moveTo>
                  <a:pt x="5610820" y="4881563"/>
                </a:moveTo>
                <a:cubicBezTo>
                  <a:pt x="5600899" y="4881563"/>
                  <a:pt x="5600899" y="4884044"/>
                  <a:pt x="5610820" y="4889004"/>
                </a:cubicBezTo>
                <a:lnTo>
                  <a:pt x="5625703" y="4903887"/>
                </a:lnTo>
                <a:cubicBezTo>
                  <a:pt x="5640586" y="4908849"/>
                  <a:pt x="5648027" y="4911329"/>
                  <a:pt x="5648027" y="4911329"/>
                </a:cubicBezTo>
                <a:cubicBezTo>
                  <a:pt x="5643066" y="4906368"/>
                  <a:pt x="5639345" y="4903887"/>
                  <a:pt x="5636865" y="4903887"/>
                </a:cubicBezTo>
                <a:cubicBezTo>
                  <a:pt x="5634385" y="4903887"/>
                  <a:pt x="5629424" y="4901407"/>
                  <a:pt x="5621982" y="4896446"/>
                </a:cubicBezTo>
                <a:cubicBezTo>
                  <a:pt x="5614541" y="4891485"/>
                  <a:pt x="5613300" y="4886524"/>
                  <a:pt x="5618262" y="4881563"/>
                </a:cubicBezTo>
                <a:close/>
                <a:moveTo>
                  <a:pt x="6764238" y="4874122"/>
                </a:moveTo>
                <a:cubicBezTo>
                  <a:pt x="6764238" y="4874122"/>
                  <a:pt x="6766718" y="4876602"/>
                  <a:pt x="6771679" y="4881563"/>
                </a:cubicBezTo>
                <a:lnTo>
                  <a:pt x="6764238" y="4881563"/>
                </a:lnTo>
                <a:close/>
                <a:moveTo>
                  <a:pt x="5737324" y="4874122"/>
                </a:moveTo>
                <a:lnTo>
                  <a:pt x="5752207" y="4874122"/>
                </a:lnTo>
                <a:cubicBezTo>
                  <a:pt x="5752207" y="4874122"/>
                  <a:pt x="5749727" y="4876602"/>
                  <a:pt x="5744765" y="4881563"/>
                </a:cubicBezTo>
                <a:cubicBezTo>
                  <a:pt x="5744765" y="4881563"/>
                  <a:pt x="5743525" y="4881563"/>
                  <a:pt x="5741045" y="4881563"/>
                </a:cubicBezTo>
                <a:cubicBezTo>
                  <a:pt x="5738565" y="4881563"/>
                  <a:pt x="5737324" y="4879083"/>
                  <a:pt x="5737324" y="4874122"/>
                </a:cubicBezTo>
                <a:close/>
                <a:moveTo>
                  <a:pt x="5008066" y="4874122"/>
                </a:moveTo>
                <a:cubicBezTo>
                  <a:pt x="5008066" y="4879083"/>
                  <a:pt x="5010546" y="4881563"/>
                  <a:pt x="5015508" y="4881563"/>
                </a:cubicBezTo>
                <a:cubicBezTo>
                  <a:pt x="5020469" y="4881563"/>
                  <a:pt x="5021708" y="4880323"/>
                  <a:pt x="5019228" y="4877842"/>
                </a:cubicBezTo>
                <a:cubicBezTo>
                  <a:pt x="5016748" y="4875362"/>
                  <a:pt x="5013028" y="4874122"/>
                  <a:pt x="5008066" y="4874122"/>
                </a:cubicBezTo>
                <a:close/>
                <a:moveTo>
                  <a:pt x="4332201" y="4870024"/>
                </a:moveTo>
                <a:cubicBezTo>
                  <a:pt x="4336268" y="4870987"/>
                  <a:pt x="4339106" y="4872608"/>
                  <a:pt x="4340712" y="4874890"/>
                </a:cubicBezTo>
                <a:cubicBezTo>
                  <a:pt x="4342320" y="4877170"/>
                  <a:pt x="4343124" y="4878311"/>
                  <a:pt x="4343124" y="4878311"/>
                </a:cubicBezTo>
                <a:lnTo>
                  <a:pt x="4341846" y="4883711"/>
                </a:lnTo>
                <a:cubicBezTo>
                  <a:pt x="4341846" y="4883711"/>
                  <a:pt x="4340239" y="4881430"/>
                  <a:pt x="4337023" y="4876867"/>
                </a:cubicBezTo>
                <a:close/>
                <a:moveTo>
                  <a:pt x="4384964" y="4868258"/>
                </a:moveTo>
                <a:cubicBezTo>
                  <a:pt x="4386489" y="4868619"/>
                  <a:pt x="4388055" y="4869940"/>
                  <a:pt x="4389663" y="4872221"/>
                </a:cubicBezTo>
                <a:cubicBezTo>
                  <a:pt x="4396093" y="4881346"/>
                  <a:pt x="4404983" y="4889152"/>
                  <a:pt x="4416333" y="4895640"/>
                </a:cubicBezTo>
                <a:cubicBezTo>
                  <a:pt x="4423615" y="4901165"/>
                  <a:pt x="4427256" y="4903927"/>
                  <a:pt x="4427256" y="4903927"/>
                </a:cubicBezTo>
                <a:lnTo>
                  <a:pt x="4404131" y="4892752"/>
                </a:lnTo>
                <a:lnTo>
                  <a:pt x="4393208" y="4884464"/>
                </a:lnTo>
                <a:lnTo>
                  <a:pt x="4406398" y="4910394"/>
                </a:lnTo>
                <a:cubicBezTo>
                  <a:pt x="4402330" y="4909431"/>
                  <a:pt x="4400723" y="4907150"/>
                  <a:pt x="4401575" y="4903550"/>
                </a:cubicBezTo>
                <a:lnTo>
                  <a:pt x="4367527" y="4884087"/>
                </a:lnTo>
                <a:cubicBezTo>
                  <a:pt x="4360245" y="4878563"/>
                  <a:pt x="4360671" y="4876763"/>
                  <a:pt x="4368805" y="4878688"/>
                </a:cubicBezTo>
                <a:cubicBezTo>
                  <a:pt x="4373725" y="4876051"/>
                  <a:pt x="4377627" y="4873174"/>
                  <a:pt x="4380512" y="4870055"/>
                </a:cubicBezTo>
                <a:cubicBezTo>
                  <a:pt x="4381954" y="4868496"/>
                  <a:pt x="4383438" y="4867897"/>
                  <a:pt x="4384964" y="4868258"/>
                </a:cubicBezTo>
                <a:close/>
                <a:moveTo>
                  <a:pt x="5294560" y="4866680"/>
                </a:moveTo>
                <a:cubicBezTo>
                  <a:pt x="5292080" y="4866680"/>
                  <a:pt x="5290840" y="4869161"/>
                  <a:pt x="5290840" y="4874122"/>
                </a:cubicBezTo>
                <a:cubicBezTo>
                  <a:pt x="5290840" y="4874122"/>
                  <a:pt x="5293320" y="4874122"/>
                  <a:pt x="5298281" y="4874122"/>
                </a:cubicBezTo>
                <a:cubicBezTo>
                  <a:pt x="5298281" y="4869161"/>
                  <a:pt x="5297040" y="4866680"/>
                  <a:pt x="5294560" y="4866680"/>
                </a:cubicBezTo>
                <a:close/>
                <a:moveTo>
                  <a:pt x="4963418" y="4866680"/>
                </a:moveTo>
                <a:lnTo>
                  <a:pt x="4978301" y="4874122"/>
                </a:lnTo>
                <a:lnTo>
                  <a:pt x="4993183" y="4881563"/>
                </a:lnTo>
                <a:cubicBezTo>
                  <a:pt x="4993183" y="4881563"/>
                  <a:pt x="4993183" y="4880323"/>
                  <a:pt x="4993183" y="4877842"/>
                </a:cubicBezTo>
                <a:cubicBezTo>
                  <a:pt x="4993183" y="4875362"/>
                  <a:pt x="4988222" y="4874122"/>
                  <a:pt x="4978301" y="4874122"/>
                </a:cubicBezTo>
                <a:lnTo>
                  <a:pt x="4970859" y="4866680"/>
                </a:lnTo>
                <a:cubicBezTo>
                  <a:pt x="4970859" y="4866680"/>
                  <a:pt x="4968379" y="4866680"/>
                  <a:pt x="4963418" y="4866680"/>
                </a:cubicBezTo>
                <a:close/>
                <a:moveTo>
                  <a:pt x="4486678" y="4863825"/>
                </a:moveTo>
                <a:cubicBezTo>
                  <a:pt x="4487696" y="4864066"/>
                  <a:pt x="4487991" y="4865086"/>
                  <a:pt x="4487565" y="4866885"/>
                </a:cubicBezTo>
                <a:lnTo>
                  <a:pt x="4481464" y="4865441"/>
                </a:lnTo>
                <a:cubicBezTo>
                  <a:pt x="4483924" y="4864123"/>
                  <a:pt x="4485661" y="4863584"/>
                  <a:pt x="4486678" y="4863825"/>
                </a:cubicBezTo>
                <a:close/>
                <a:moveTo>
                  <a:pt x="5715000" y="4859239"/>
                </a:moveTo>
                <a:cubicBezTo>
                  <a:pt x="5715000" y="4859239"/>
                  <a:pt x="5717480" y="4859239"/>
                  <a:pt x="5722441" y="4859239"/>
                </a:cubicBezTo>
                <a:cubicBezTo>
                  <a:pt x="5727403" y="4859239"/>
                  <a:pt x="5729883" y="4860479"/>
                  <a:pt x="5729883" y="4862959"/>
                </a:cubicBezTo>
                <a:cubicBezTo>
                  <a:pt x="5729883" y="4865440"/>
                  <a:pt x="5728642" y="4866680"/>
                  <a:pt x="5726162" y="4866680"/>
                </a:cubicBezTo>
                <a:cubicBezTo>
                  <a:pt x="5723682" y="4866680"/>
                  <a:pt x="5719961" y="4864200"/>
                  <a:pt x="5715000" y="4859239"/>
                </a:cubicBezTo>
                <a:close/>
                <a:moveTo>
                  <a:pt x="5119687" y="4859239"/>
                </a:moveTo>
                <a:cubicBezTo>
                  <a:pt x="5119687" y="4859239"/>
                  <a:pt x="5119687" y="4861719"/>
                  <a:pt x="5119687" y="4866680"/>
                </a:cubicBezTo>
                <a:lnTo>
                  <a:pt x="5127129" y="4866680"/>
                </a:lnTo>
                <a:cubicBezTo>
                  <a:pt x="5127129" y="4861719"/>
                  <a:pt x="5125888" y="4859239"/>
                  <a:pt x="5123408" y="4859239"/>
                </a:cubicBezTo>
                <a:cubicBezTo>
                  <a:pt x="5120928" y="4859239"/>
                  <a:pt x="5119687" y="4859239"/>
                  <a:pt x="5119687" y="4859239"/>
                </a:cubicBezTo>
                <a:close/>
                <a:moveTo>
                  <a:pt x="4618526" y="4857970"/>
                </a:moveTo>
                <a:cubicBezTo>
                  <a:pt x="4622593" y="4858933"/>
                  <a:pt x="4624201" y="4861214"/>
                  <a:pt x="4623348" y="4864814"/>
                </a:cubicBezTo>
                <a:lnTo>
                  <a:pt x="4617248" y="4863370"/>
                </a:lnTo>
                <a:close/>
                <a:moveTo>
                  <a:pt x="5154104" y="4857843"/>
                </a:moveTo>
                <a:cubicBezTo>
                  <a:pt x="5152243" y="4857534"/>
                  <a:pt x="5150694" y="4857999"/>
                  <a:pt x="5149453" y="4859239"/>
                </a:cubicBezTo>
                <a:cubicBezTo>
                  <a:pt x="5149453" y="4859239"/>
                  <a:pt x="5151933" y="4861719"/>
                  <a:pt x="5156894" y="4866680"/>
                </a:cubicBezTo>
                <a:cubicBezTo>
                  <a:pt x="5161856" y="4871641"/>
                  <a:pt x="5166816" y="4876602"/>
                  <a:pt x="5171777" y="4881563"/>
                </a:cubicBezTo>
                <a:lnTo>
                  <a:pt x="5179219" y="4881563"/>
                </a:lnTo>
                <a:cubicBezTo>
                  <a:pt x="5168056" y="4866680"/>
                  <a:pt x="5159685" y="4858774"/>
                  <a:pt x="5154104" y="4857843"/>
                </a:cubicBezTo>
                <a:close/>
                <a:moveTo>
                  <a:pt x="4458339" y="4854266"/>
                </a:moveTo>
                <a:cubicBezTo>
                  <a:pt x="4458339" y="4854266"/>
                  <a:pt x="4460160" y="4855647"/>
                  <a:pt x="4463801" y="4858410"/>
                </a:cubicBezTo>
                <a:cubicBezTo>
                  <a:pt x="4467442" y="4861172"/>
                  <a:pt x="4470869" y="4864834"/>
                  <a:pt x="4474085" y="4869397"/>
                </a:cubicBezTo>
                <a:lnTo>
                  <a:pt x="4499477" y="4898214"/>
                </a:lnTo>
                <a:lnTo>
                  <a:pt x="4504299" y="4905058"/>
                </a:lnTo>
                <a:cubicBezTo>
                  <a:pt x="4497017" y="4899533"/>
                  <a:pt x="4493375" y="4896770"/>
                  <a:pt x="4493375" y="4896770"/>
                </a:cubicBezTo>
                <a:close/>
                <a:moveTo>
                  <a:pt x="6377285" y="4851797"/>
                </a:moveTo>
                <a:lnTo>
                  <a:pt x="6384726" y="4851797"/>
                </a:lnTo>
                <a:lnTo>
                  <a:pt x="6384726" y="4859239"/>
                </a:lnTo>
                <a:cubicBezTo>
                  <a:pt x="6379765" y="4859239"/>
                  <a:pt x="6377285" y="4856759"/>
                  <a:pt x="6377285" y="4851797"/>
                </a:cubicBezTo>
                <a:close/>
                <a:moveTo>
                  <a:pt x="5595937" y="4851797"/>
                </a:moveTo>
                <a:lnTo>
                  <a:pt x="5595937" y="4853924"/>
                </a:lnTo>
                <a:lnTo>
                  <a:pt x="5594542" y="4852728"/>
                </a:lnTo>
                <a:cubicBezTo>
                  <a:pt x="5594232" y="4852107"/>
                  <a:pt x="5594697" y="4851797"/>
                  <a:pt x="5595937" y="4851797"/>
                </a:cubicBezTo>
                <a:close/>
                <a:moveTo>
                  <a:pt x="5581054" y="4851797"/>
                </a:moveTo>
                <a:cubicBezTo>
                  <a:pt x="5581054" y="4856759"/>
                  <a:pt x="5586016" y="4859239"/>
                  <a:pt x="5595937" y="4859239"/>
                </a:cubicBezTo>
                <a:lnTo>
                  <a:pt x="5595937" y="4853924"/>
                </a:lnTo>
                <a:lnTo>
                  <a:pt x="5597797" y="4855518"/>
                </a:lnTo>
                <a:cubicBezTo>
                  <a:pt x="5601518" y="4857999"/>
                  <a:pt x="5608339" y="4861719"/>
                  <a:pt x="5618262" y="4866680"/>
                </a:cubicBezTo>
                <a:lnTo>
                  <a:pt x="5625703" y="4866680"/>
                </a:lnTo>
                <a:cubicBezTo>
                  <a:pt x="5620742" y="4861719"/>
                  <a:pt x="5615781" y="4857999"/>
                  <a:pt x="5610820" y="4855518"/>
                </a:cubicBezTo>
                <a:cubicBezTo>
                  <a:pt x="5605859" y="4853038"/>
                  <a:pt x="5600899" y="4851797"/>
                  <a:pt x="5595937" y="4851797"/>
                </a:cubicBezTo>
                <a:close/>
                <a:moveTo>
                  <a:pt x="5208984" y="4851797"/>
                </a:moveTo>
                <a:cubicBezTo>
                  <a:pt x="5204023" y="4851797"/>
                  <a:pt x="5204023" y="4854278"/>
                  <a:pt x="5208984" y="4859239"/>
                </a:cubicBezTo>
                <a:cubicBezTo>
                  <a:pt x="5213945" y="4864200"/>
                  <a:pt x="5216426" y="4864200"/>
                  <a:pt x="5216426" y="4859239"/>
                </a:cubicBezTo>
                <a:close/>
                <a:moveTo>
                  <a:pt x="5179219" y="4844356"/>
                </a:moveTo>
                <a:lnTo>
                  <a:pt x="5194101" y="4866680"/>
                </a:lnTo>
                <a:cubicBezTo>
                  <a:pt x="5199063" y="4871641"/>
                  <a:pt x="5201543" y="4874122"/>
                  <a:pt x="5201543" y="4874122"/>
                </a:cubicBezTo>
                <a:lnTo>
                  <a:pt x="5208984" y="4881563"/>
                </a:lnTo>
                <a:cubicBezTo>
                  <a:pt x="5208984" y="4881563"/>
                  <a:pt x="5211464" y="4881563"/>
                  <a:pt x="5216426" y="4881563"/>
                </a:cubicBezTo>
                <a:lnTo>
                  <a:pt x="5221578" y="4884998"/>
                </a:lnTo>
                <a:lnTo>
                  <a:pt x="5210845" y="4875982"/>
                </a:lnTo>
                <a:cubicBezTo>
                  <a:pt x="5204643" y="4869781"/>
                  <a:pt x="5201543" y="4864200"/>
                  <a:pt x="5201543" y="4859239"/>
                </a:cubicBezTo>
                <a:lnTo>
                  <a:pt x="5194101" y="4851797"/>
                </a:lnTo>
                <a:close/>
                <a:moveTo>
                  <a:pt x="5134570" y="4844356"/>
                </a:moveTo>
                <a:lnTo>
                  <a:pt x="5134570" y="4851797"/>
                </a:lnTo>
                <a:cubicBezTo>
                  <a:pt x="5134570" y="4851797"/>
                  <a:pt x="5137050" y="4851797"/>
                  <a:pt x="5142012" y="4851797"/>
                </a:cubicBezTo>
                <a:cubicBezTo>
                  <a:pt x="5142012" y="4846837"/>
                  <a:pt x="5139531" y="4844356"/>
                  <a:pt x="5134570" y="4844356"/>
                </a:cubicBezTo>
                <a:close/>
                <a:moveTo>
                  <a:pt x="5034111" y="4844356"/>
                </a:moveTo>
                <a:cubicBezTo>
                  <a:pt x="5036591" y="4844356"/>
                  <a:pt x="5040312" y="4844356"/>
                  <a:pt x="5045273" y="4844356"/>
                </a:cubicBezTo>
                <a:lnTo>
                  <a:pt x="5037832" y="4851797"/>
                </a:lnTo>
                <a:cubicBezTo>
                  <a:pt x="5032871" y="4846837"/>
                  <a:pt x="5031631" y="4844356"/>
                  <a:pt x="5034111" y="4844356"/>
                </a:cubicBezTo>
                <a:close/>
                <a:moveTo>
                  <a:pt x="4421611" y="4842721"/>
                </a:moveTo>
                <a:cubicBezTo>
                  <a:pt x="4420086" y="4842360"/>
                  <a:pt x="4418093" y="4842839"/>
                  <a:pt x="4415634" y="4844157"/>
                </a:cubicBezTo>
                <a:cubicBezTo>
                  <a:pt x="4410714" y="4846794"/>
                  <a:pt x="4410075" y="4849493"/>
                  <a:pt x="4413717" y="4852256"/>
                </a:cubicBezTo>
                <a:cubicBezTo>
                  <a:pt x="4417358" y="4855019"/>
                  <a:pt x="4420409" y="4855741"/>
                  <a:pt x="4422868" y="4854422"/>
                </a:cubicBezTo>
                <a:cubicBezTo>
                  <a:pt x="4425327" y="4853103"/>
                  <a:pt x="4425966" y="4850404"/>
                  <a:pt x="4424785" y="4846323"/>
                </a:cubicBezTo>
                <a:cubicBezTo>
                  <a:pt x="4424194" y="4844283"/>
                  <a:pt x="4423136" y="4843082"/>
                  <a:pt x="4421611" y="4842721"/>
                </a:cubicBezTo>
                <a:close/>
                <a:moveTo>
                  <a:pt x="4312909" y="4842649"/>
                </a:moveTo>
                <a:cubicBezTo>
                  <a:pt x="4312909" y="4842649"/>
                  <a:pt x="4312696" y="4843549"/>
                  <a:pt x="4312270" y="4845349"/>
                </a:cubicBezTo>
                <a:cubicBezTo>
                  <a:pt x="4311844" y="4847150"/>
                  <a:pt x="4309598" y="4847568"/>
                  <a:pt x="4305531" y="4846605"/>
                </a:cubicBezTo>
                <a:cubicBezTo>
                  <a:pt x="4305531" y="4846605"/>
                  <a:pt x="4306761" y="4845946"/>
                  <a:pt x="4309221" y="4844628"/>
                </a:cubicBezTo>
                <a:cubicBezTo>
                  <a:pt x="4311680" y="4843309"/>
                  <a:pt x="4312909" y="4842649"/>
                  <a:pt x="4312909" y="4842649"/>
                </a:cubicBezTo>
                <a:close/>
                <a:moveTo>
                  <a:pt x="4648041" y="4842149"/>
                </a:moveTo>
                <a:lnTo>
                  <a:pt x="4649579" y="4845657"/>
                </a:lnTo>
                <a:lnTo>
                  <a:pt x="4650127" y="4845109"/>
                </a:lnTo>
                <a:close/>
                <a:moveTo>
                  <a:pt x="4403432" y="4841269"/>
                </a:moveTo>
                <a:lnTo>
                  <a:pt x="4396053" y="4845224"/>
                </a:lnTo>
                <a:lnTo>
                  <a:pt x="4400876" y="4852068"/>
                </a:lnTo>
                <a:close/>
                <a:moveTo>
                  <a:pt x="4788968" y="4841059"/>
                </a:moveTo>
                <a:lnTo>
                  <a:pt x="4792265" y="4844356"/>
                </a:lnTo>
                <a:lnTo>
                  <a:pt x="4792265" y="4843770"/>
                </a:lnTo>
                <a:lnTo>
                  <a:pt x="4789926" y="4841522"/>
                </a:lnTo>
                <a:close/>
                <a:moveTo>
                  <a:pt x="4658320" y="4837654"/>
                </a:moveTo>
                <a:lnTo>
                  <a:pt x="4655420" y="4838194"/>
                </a:lnTo>
                <a:lnTo>
                  <a:pt x="4658320" y="4840064"/>
                </a:lnTo>
                <a:close/>
                <a:moveTo>
                  <a:pt x="6429375" y="4836915"/>
                </a:moveTo>
                <a:cubicBezTo>
                  <a:pt x="6434336" y="4841876"/>
                  <a:pt x="6436816" y="4846837"/>
                  <a:pt x="6436816" y="4851797"/>
                </a:cubicBezTo>
                <a:cubicBezTo>
                  <a:pt x="6436816" y="4856759"/>
                  <a:pt x="6436816" y="4860479"/>
                  <a:pt x="6436816" y="4862959"/>
                </a:cubicBezTo>
                <a:cubicBezTo>
                  <a:pt x="6436816" y="4865440"/>
                  <a:pt x="6439296" y="4866680"/>
                  <a:pt x="6444258" y="4866680"/>
                </a:cubicBezTo>
                <a:cubicBezTo>
                  <a:pt x="6444258" y="4866680"/>
                  <a:pt x="6444258" y="4869161"/>
                  <a:pt x="6444258" y="4874122"/>
                </a:cubicBezTo>
                <a:lnTo>
                  <a:pt x="6429375" y="4866680"/>
                </a:lnTo>
                <a:lnTo>
                  <a:pt x="6421933" y="4851797"/>
                </a:lnTo>
                <a:cubicBezTo>
                  <a:pt x="6431855" y="4856759"/>
                  <a:pt x="6434336" y="4854278"/>
                  <a:pt x="6429375" y="4844356"/>
                </a:cubicBezTo>
                <a:close/>
                <a:moveTo>
                  <a:pt x="6399609" y="4836915"/>
                </a:moveTo>
                <a:cubicBezTo>
                  <a:pt x="6399609" y="4836915"/>
                  <a:pt x="6400850" y="4836915"/>
                  <a:pt x="6403330" y="4836915"/>
                </a:cubicBezTo>
                <a:cubicBezTo>
                  <a:pt x="6405810" y="4836915"/>
                  <a:pt x="6407051" y="4836915"/>
                  <a:pt x="6407051" y="4836915"/>
                </a:cubicBezTo>
                <a:lnTo>
                  <a:pt x="6407051" y="4844356"/>
                </a:lnTo>
                <a:cubicBezTo>
                  <a:pt x="6407051" y="4844356"/>
                  <a:pt x="6405810" y="4844356"/>
                  <a:pt x="6403330" y="4844356"/>
                </a:cubicBezTo>
                <a:cubicBezTo>
                  <a:pt x="6400850" y="4844356"/>
                  <a:pt x="6399609" y="4841876"/>
                  <a:pt x="6399609" y="4836915"/>
                </a:cubicBezTo>
                <a:close/>
                <a:moveTo>
                  <a:pt x="5581054" y="4836915"/>
                </a:moveTo>
                <a:lnTo>
                  <a:pt x="5581054" y="4844356"/>
                </a:lnTo>
                <a:lnTo>
                  <a:pt x="5595937" y="4844356"/>
                </a:lnTo>
                <a:cubicBezTo>
                  <a:pt x="5595937" y="4839395"/>
                  <a:pt x="5590976" y="4836915"/>
                  <a:pt x="5581054" y="4836915"/>
                </a:cubicBezTo>
                <a:close/>
                <a:moveTo>
                  <a:pt x="5194101" y="4836915"/>
                </a:moveTo>
                <a:lnTo>
                  <a:pt x="5194101" y="4844356"/>
                </a:lnTo>
                <a:lnTo>
                  <a:pt x="5201543" y="4844356"/>
                </a:lnTo>
                <a:cubicBezTo>
                  <a:pt x="5201543" y="4844356"/>
                  <a:pt x="5199063" y="4841876"/>
                  <a:pt x="5194101" y="4836915"/>
                </a:cubicBezTo>
                <a:close/>
                <a:moveTo>
                  <a:pt x="5008066" y="4836915"/>
                </a:moveTo>
                <a:lnTo>
                  <a:pt x="5015508" y="4844356"/>
                </a:lnTo>
                <a:cubicBezTo>
                  <a:pt x="5015508" y="4844356"/>
                  <a:pt x="5017988" y="4845597"/>
                  <a:pt x="5022949" y="4848077"/>
                </a:cubicBezTo>
                <a:cubicBezTo>
                  <a:pt x="5027910" y="4850557"/>
                  <a:pt x="5031631" y="4854278"/>
                  <a:pt x="5034111" y="4859239"/>
                </a:cubicBezTo>
                <a:cubicBezTo>
                  <a:pt x="5036591" y="4864200"/>
                  <a:pt x="5039072" y="4867921"/>
                  <a:pt x="5041553" y="4870401"/>
                </a:cubicBezTo>
                <a:cubicBezTo>
                  <a:pt x="5044033" y="4872882"/>
                  <a:pt x="5045273" y="4874122"/>
                  <a:pt x="5045273" y="4874122"/>
                </a:cubicBezTo>
                <a:lnTo>
                  <a:pt x="5082480" y="4896446"/>
                </a:lnTo>
                <a:lnTo>
                  <a:pt x="5089922" y="4911329"/>
                </a:lnTo>
                <a:cubicBezTo>
                  <a:pt x="5075039" y="4901407"/>
                  <a:pt x="5067597" y="4896446"/>
                  <a:pt x="5067597" y="4896446"/>
                </a:cubicBezTo>
                <a:lnTo>
                  <a:pt x="5060156" y="4889004"/>
                </a:lnTo>
                <a:cubicBezTo>
                  <a:pt x="5055195" y="4884044"/>
                  <a:pt x="5050235" y="4881563"/>
                  <a:pt x="5045273" y="4881563"/>
                </a:cubicBezTo>
                <a:cubicBezTo>
                  <a:pt x="5040312" y="4881563"/>
                  <a:pt x="5035352" y="4876602"/>
                  <a:pt x="5030390" y="4866680"/>
                </a:cubicBezTo>
                <a:cubicBezTo>
                  <a:pt x="5025429" y="4856759"/>
                  <a:pt x="5020469" y="4851797"/>
                  <a:pt x="5015508" y="4851797"/>
                </a:cubicBezTo>
                <a:cubicBezTo>
                  <a:pt x="5010546" y="4851797"/>
                  <a:pt x="5005586" y="4849317"/>
                  <a:pt x="5000625" y="4844356"/>
                </a:cubicBezTo>
                <a:close/>
                <a:moveTo>
                  <a:pt x="4918769" y="4836915"/>
                </a:moveTo>
                <a:lnTo>
                  <a:pt x="4933652" y="4844356"/>
                </a:lnTo>
                <a:lnTo>
                  <a:pt x="4948535" y="4836915"/>
                </a:lnTo>
                <a:close/>
                <a:moveTo>
                  <a:pt x="5713402" y="4835545"/>
                </a:moveTo>
                <a:lnTo>
                  <a:pt x="5737324" y="4851797"/>
                </a:lnTo>
                <a:cubicBezTo>
                  <a:pt x="5781972" y="4881563"/>
                  <a:pt x="5804297" y="4898926"/>
                  <a:pt x="5804297" y="4903887"/>
                </a:cubicBezTo>
                <a:lnTo>
                  <a:pt x="5804297" y="4911329"/>
                </a:lnTo>
                <a:lnTo>
                  <a:pt x="5826621" y="4918770"/>
                </a:lnTo>
                <a:lnTo>
                  <a:pt x="5796855" y="4911329"/>
                </a:lnTo>
                <a:lnTo>
                  <a:pt x="5774531" y="4896446"/>
                </a:lnTo>
                <a:cubicBezTo>
                  <a:pt x="5769570" y="4896446"/>
                  <a:pt x="5765849" y="4892725"/>
                  <a:pt x="5763369" y="4885284"/>
                </a:cubicBezTo>
                <a:cubicBezTo>
                  <a:pt x="5760889" y="4877842"/>
                  <a:pt x="5752207" y="4869161"/>
                  <a:pt x="5737324" y="4859239"/>
                </a:cubicBezTo>
                <a:cubicBezTo>
                  <a:pt x="5732363" y="4854278"/>
                  <a:pt x="5727403" y="4850557"/>
                  <a:pt x="5722441" y="4848077"/>
                </a:cubicBezTo>
                <a:cubicBezTo>
                  <a:pt x="5717480" y="4845597"/>
                  <a:pt x="5715000" y="4841876"/>
                  <a:pt x="5715000" y="4836915"/>
                </a:cubicBezTo>
                <a:close/>
                <a:moveTo>
                  <a:pt x="4713447" y="4833978"/>
                </a:moveTo>
                <a:lnTo>
                  <a:pt x="4718984" y="4841836"/>
                </a:lnTo>
                <a:lnTo>
                  <a:pt x="4736062" y="4861218"/>
                </a:lnTo>
                <a:lnTo>
                  <a:pt x="4753198" y="4872262"/>
                </a:lnTo>
                <a:lnTo>
                  <a:pt x="4756672" y="4873677"/>
                </a:lnTo>
                <a:lnTo>
                  <a:pt x="4756577" y="4873542"/>
                </a:lnTo>
                <a:lnTo>
                  <a:pt x="4751754" y="4866698"/>
                </a:lnTo>
                <a:cubicBezTo>
                  <a:pt x="4747687" y="4865736"/>
                  <a:pt x="4744849" y="4864114"/>
                  <a:pt x="4743242" y="4861832"/>
                </a:cubicBezTo>
                <a:cubicBezTo>
                  <a:pt x="4741634" y="4859551"/>
                  <a:pt x="4739223" y="4856130"/>
                  <a:pt x="4736008" y="4851567"/>
                </a:cubicBezTo>
                <a:lnTo>
                  <a:pt x="4732216" y="4846186"/>
                </a:lnTo>
                <a:lnTo>
                  <a:pt x="4729013" y="4844356"/>
                </a:lnTo>
                <a:close/>
                <a:moveTo>
                  <a:pt x="5710690" y="4833702"/>
                </a:moveTo>
                <a:lnTo>
                  <a:pt x="5711744" y="4834124"/>
                </a:lnTo>
                <a:lnTo>
                  <a:pt x="5713402" y="4835545"/>
                </a:lnTo>
                <a:close/>
                <a:moveTo>
                  <a:pt x="4437770" y="4832291"/>
                </a:moveTo>
                <a:cubicBezTo>
                  <a:pt x="4437770" y="4832291"/>
                  <a:pt x="4439377" y="4834572"/>
                  <a:pt x="4442593" y="4839134"/>
                </a:cubicBezTo>
                <a:lnTo>
                  <a:pt x="4436492" y="4837690"/>
                </a:lnTo>
                <a:close/>
                <a:moveTo>
                  <a:pt x="6636804" y="4832264"/>
                </a:moveTo>
                <a:cubicBezTo>
                  <a:pt x="6637424" y="4832884"/>
                  <a:pt x="6637734" y="4834434"/>
                  <a:pt x="6637734" y="4836915"/>
                </a:cubicBezTo>
                <a:cubicBezTo>
                  <a:pt x="6632772" y="4836915"/>
                  <a:pt x="6631533" y="4835674"/>
                  <a:pt x="6634013" y="4833194"/>
                </a:cubicBezTo>
                <a:cubicBezTo>
                  <a:pt x="6635254" y="4831954"/>
                  <a:pt x="6636184" y="4831644"/>
                  <a:pt x="6636804" y="4832264"/>
                </a:cubicBezTo>
                <a:close/>
                <a:moveTo>
                  <a:pt x="5164336" y="4832264"/>
                </a:moveTo>
                <a:cubicBezTo>
                  <a:pt x="5161855" y="4831644"/>
                  <a:pt x="5159375" y="4831954"/>
                  <a:pt x="5156894" y="4833194"/>
                </a:cubicBezTo>
                <a:cubicBezTo>
                  <a:pt x="5151933" y="4835674"/>
                  <a:pt x="5153174" y="4839395"/>
                  <a:pt x="5160615" y="4844356"/>
                </a:cubicBezTo>
                <a:cubicBezTo>
                  <a:pt x="5168056" y="4849317"/>
                  <a:pt x="5171777" y="4849317"/>
                  <a:pt x="5171777" y="4844356"/>
                </a:cubicBezTo>
                <a:cubicBezTo>
                  <a:pt x="5171777" y="4839395"/>
                  <a:pt x="5171777" y="4836915"/>
                  <a:pt x="5171777" y="4836915"/>
                </a:cubicBezTo>
                <a:cubicBezTo>
                  <a:pt x="5169296" y="4834434"/>
                  <a:pt x="5166816" y="4832884"/>
                  <a:pt x="5164336" y="4832264"/>
                </a:cubicBezTo>
                <a:close/>
                <a:moveTo>
                  <a:pt x="5119687" y="4829473"/>
                </a:moveTo>
                <a:lnTo>
                  <a:pt x="5119687" y="4836915"/>
                </a:lnTo>
                <a:lnTo>
                  <a:pt x="5127129" y="4844356"/>
                </a:lnTo>
                <a:lnTo>
                  <a:pt x="5127129" y="4836915"/>
                </a:lnTo>
                <a:cubicBezTo>
                  <a:pt x="5122167" y="4836915"/>
                  <a:pt x="5119687" y="4834434"/>
                  <a:pt x="5119687" y="4829473"/>
                </a:cubicBezTo>
                <a:close/>
                <a:moveTo>
                  <a:pt x="4445149" y="4828336"/>
                </a:moveTo>
                <a:cubicBezTo>
                  <a:pt x="4445149" y="4828336"/>
                  <a:pt x="4447182" y="4828817"/>
                  <a:pt x="4451250" y="4829780"/>
                </a:cubicBezTo>
                <a:cubicBezTo>
                  <a:pt x="4451250" y="4829780"/>
                  <a:pt x="4450020" y="4830439"/>
                  <a:pt x="4447560" y="4831758"/>
                </a:cubicBezTo>
                <a:cubicBezTo>
                  <a:pt x="4445101" y="4833076"/>
                  <a:pt x="4443871" y="4833735"/>
                  <a:pt x="4443871" y="4833735"/>
                </a:cubicBezTo>
                <a:close/>
                <a:moveTo>
                  <a:pt x="4587033" y="4827709"/>
                </a:moveTo>
                <a:cubicBezTo>
                  <a:pt x="4591101" y="4828672"/>
                  <a:pt x="4594742" y="4831433"/>
                  <a:pt x="4597957" y="4835996"/>
                </a:cubicBezTo>
                <a:lnTo>
                  <a:pt x="4596679" y="4841396"/>
                </a:lnTo>
                <a:cubicBezTo>
                  <a:pt x="4596679" y="4841396"/>
                  <a:pt x="4595072" y="4839114"/>
                  <a:pt x="4591857" y="4834552"/>
                </a:cubicBezTo>
                <a:close/>
                <a:moveTo>
                  <a:pt x="6697265" y="4822032"/>
                </a:moveTo>
                <a:cubicBezTo>
                  <a:pt x="6697265" y="4822032"/>
                  <a:pt x="6698506" y="4822032"/>
                  <a:pt x="6700986" y="4822032"/>
                </a:cubicBezTo>
                <a:cubicBezTo>
                  <a:pt x="6703466" y="4822032"/>
                  <a:pt x="6707186" y="4824512"/>
                  <a:pt x="6712148" y="4829473"/>
                </a:cubicBezTo>
                <a:lnTo>
                  <a:pt x="6727031" y="4836915"/>
                </a:lnTo>
                <a:lnTo>
                  <a:pt x="6719590" y="4844356"/>
                </a:lnTo>
                <a:cubicBezTo>
                  <a:pt x="6714628" y="4839395"/>
                  <a:pt x="6709668" y="4834434"/>
                  <a:pt x="6704706" y="4829473"/>
                </a:cubicBezTo>
                <a:cubicBezTo>
                  <a:pt x="6699746" y="4824512"/>
                  <a:pt x="6697265" y="4822032"/>
                  <a:pt x="6697265" y="4822032"/>
                </a:cubicBezTo>
                <a:close/>
                <a:moveTo>
                  <a:pt x="5558730" y="4822032"/>
                </a:moveTo>
                <a:cubicBezTo>
                  <a:pt x="5558730" y="4826993"/>
                  <a:pt x="5561210" y="4829473"/>
                  <a:pt x="5566172" y="4829473"/>
                </a:cubicBezTo>
                <a:lnTo>
                  <a:pt x="5566172" y="4822032"/>
                </a:lnTo>
                <a:close/>
                <a:moveTo>
                  <a:pt x="4292341" y="4820675"/>
                </a:moveTo>
                <a:cubicBezTo>
                  <a:pt x="4295556" y="4825238"/>
                  <a:pt x="4296951" y="4828419"/>
                  <a:pt x="4296525" y="4830218"/>
                </a:cubicBezTo>
                <a:cubicBezTo>
                  <a:pt x="4296099" y="4832018"/>
                  <a:pt x="4292245" y="4830155"/>
                  <a:pt x="4284962" y="4824631"/>
                </a:cubicBezTo>
                <a:close/>
                <a:moveTo>
                  <a:pt x="4640952" y="4817663"/>
                </a:moveTo>
                <a:cubicBezTo>
                  <a:pt x="4644167" y="4822226"/>
                  <a:pt x="4646792" y="4824748"/>
                  <a:pt x="4648825" y="4825229"/>
                </a:cubicBezTo>
                <a:cubicBezTo>
                  <a:pt x="4650858" y="4825710"/>
                  <a:pt x="4651875" y="4825951"/>
                  <a:pt x="4651875" y="4825951"/>
                </a:cubicBezTo>
                <a:lnTo>
                  <a:pt x="4653153" y="4820551"/>
                </a:lnTo>
                <a:cubicBezTo>
                  <a:pt x="4652301" y="4824151"/>
                  <a:pt x="4650268" y="4823670"/>
                  <a:pt x="4647053" y="4819107"/>
                </a:cubicBezTo>
                <a:close/>
                <a:moveTo>
                  <a:pt x="5000625" y="4814590"/>
                </a:moveTo>
                <a:lnTo>
                  <a:pt x="5008066" y="4829473"/>
                </a:lnTo>
                <a:cubicBezTo>
                  <a:pt x="5003105" y="4824512"/>
                  <a:pt x="5000625" y="4822032"/>
                  <a:pt x="5000625" y="4822032"/>
                </a:cubicBezTo>
                <a:close/>
                <a:moveTo>
                  <a:pt x="4819023" y="4810157"/>
                </a:moveTo>
                <a:lnTo>
                  <a:pt x="4815370" y="4813811"/>
                </a:lnTo>
                <a:lnTo>
                  <a:pt x="4816012" y="4814590"/>
                </a:lnTo>
                <a:lnTo>
                  <a:pt x="4822031" y="4814590"/>
                </a:lnTo>
                <a:lnTo>
                  <a:pt x="4822031" y="4813570"/>
                </a:lnTo>
                <a:close/>
                <a:moveTo>
                  <a:pt x="6689824" y="4807149"/>
                </a:moveTo>
                <a:lnTo>
                  <a:pt x="6689824" y="4814590"/>
                </a:lnTo>
                <a:lnTo>
                  <a:pt x="6682382" y="4814590"/>
                </a:lnTo>
                <a:close/>
                <a:moveTo>
                  <a:pt x="6354961" y="4807149"/>
                </a:moveTo>
                <a:lnTo>
                  <a:pt x="6369844" y="4814590"/>
                </a:lnTo>
                <a:lnTo>
                  <a:pt x="6362402" y="4814590"/>
                </a:lnTo>
                <a:close/>
                <a:moveTo>
                  <a:pt x="5119687" y="4807149"/>
                </a:moveTo>
                <a:cubicBezTo>
                  <a:pt x="5124649" y="4807149"/>
                  <a:pt x="5129609" y="4812110"/>
                  <a:pt x="5134570" y="4822032"/>
                </a:cubicBezTo>
                <a:lnTo>
                  <a:pt x="5149453" y="4829473"/>
                </a:lnTo>
                <a:cubicBezTo>
                  <a:pt x="5144492" y="4824512"/>
                  <a:pt x="5144492" y="4819552"/>
                  <a:pt x="5149453" y="4814590"/>
                </a:cubicBezTo>
                <a:cubicBezTo>
                  <a:pt x="5149453" y="4814590"/>
                  <a:pt x="5148212" y="4813350"/>
                  <a:pt x="5145732" y="4810870"/>
                </a:cubicBezTo>
                <a:cubicBezTo>
                  <a:pt x="5143252" y="4808390"/>
                  <a:pt x="5139531" y="4807149"/>
                  <a:pt x="5134570" y="4807149"/>
                </a:cubicBezTo>
                <a:close/>
                <a:moveTo>
                  <a:pt x="4270494" y="4804100"/>
                </a:moveTo>
                <a:lnTo>
                  <a:pt x="4276595" y="4805544"/>
                </a:lnTo>
                <a:cubicBezTo>
                  <a:pt x="4275743" y="4809144"/>
                  <a:pt x="4275316" y="4810944"/>
                  <a:pt x="4275316" y="4810944"/>
                </a:cubicBezTo>
                <a:close/>
                <a:moveTo>
                  <a:pt x="4625205" y="4802532"/>
                </a:moveTo>
                <a:cubicBezTo>
                  <a:pt x="4621138" y="4801569"/>
                  <a:pt x="4620712" y="4803369"/>
                  <a:pt x="4623927" y="4807932"/>
                </a:cubicBezTo>
                <a:lnTo>
                  <a:pt x="4631307" y="4803976"/>
                </a:lnTo>
                <a:cubicBezTo>
                  <a:pt x="4631307" y="4803976"/>
                  <a:pt x="4629273" y="4803495"/>
                  <a:pt x="4625205" y="4802532"/>
                </a:cubicBezTo>
                <a:close/>
                <a:moveTo>
                  <a:pt x="4603214" y="4800178"/>
                </a:moveTo>
                <a:lnTo>
                  <a:pt x="4600356" y="4801710"/>
                </a:lnTo>
                <a:lnTo>
                  <a:pt x="4608091" y="4803429"/>
                </a:lnTo>
                <a:cubicBezTo>
                  <a:pt x="4611812" y="4805909"/>
                  <a:pt x="4613672" y="4809630"/>
                  <a:pt x="4613672" y="4814590"/>
                </a:cubicBezTo>
                <a:lnTo>
                  <a:pt x="4625877" y="4820693"/>
                </a:lnTo>
                <a:lnTo>
                  <a:pt x="4622649" y="4813331"/>
                </a:lnTo>
                <a:cubicBezTo>
                  <a:pt x="4623501" y="4809731"/>
                  <a:pt x="4621468" y="4809250"/>
                  <a:pt x="4616549" y="4811887"/>
                </a:cubicBezTo>
                <a:cubicBezTo>
                  <a:pt x="4616549" y="4811887"/>
                  <a:pt x="4614942" y="4809606"/>
                  <a:pt x="4611726" y="4805044"/>
                </a:cubicBezTo>
                <a:cubicBezTo>
                  <a:pt x="4612578" y="4801444"/>
                  <a:pt x="4609741" y="4799823"/>
                  <a:pt x="4603214" y="4800178"/>
                </a:cubicBezTo>
                <a:close/>
                <a:moveTo>
                  <a:pt x="4561642" y="4798890"/>
                </a:moveTo>
                <a:lnTo>
                  <a:pt x="4566465" y="4805734"/>
                </a:lnTo>
                <a:lnTo>
                  <a:pt x="4560364" y="4804290"/>
                </a:lnTo>
                <a:cubicBezTo>
                  <a:pt x="4561216" y="4800691"/>
                  <a:pt x="4561642" y="4798890"/>
                  <a:pt x="4561642" y="4798890"/>
                </a:cubicBezTo>
                <a:close/>
                <a:moveTo>
                  <a:pt x="5069923" y="4798312"/>
                </a:moveTo>
                <a:cubicBezTo>
                  <a:pt x="5068372" y="4798002"/>
                  <a:pt x="5067597" y="4798467"/>
                  <a:pt x="5067597" y="4799708"/>
                </a:cubicBezTo>
                <a:cubicBezTo>
                  <a:pt x="5067597" y="4799708"/>
                  <a:pt x="5073798" y="4803428"/>
                  <a:pt x="5086201" y="4810870"/>
                </a:cubicBezTo>
                <a:cubicBezTo>
                  <a:pt x="5098604" y="4818311"/>
                  <a:pt x="5104804" y="4822032"/>
                  <a:pt x="5104804" y="4822032"/>
                </a:cubicBezTo>
                <a:cubicBezTo>
                  <a:pt x="5086201" y="4807149"/>
                  <a:pt x="5074574" y="4799242"/>
                  <a:pt x="5069923" y="4798312"/>
                </a:cubicBezTo>
                <a:close/>
                <a:moveTo>
                  <a:pt x="4365345" y="4798042"/>
                </a:moveTo>
                <a:cubicBezTo>
                  <a:pt x="4363312" y="4797561"/>
                  <a:pt x="4363902" y="4799601"/>
                  <a:pt x="4367117" y="4804164"/>
                </a:cubicBezTo>
                <a:lnTo>
                  <a:pt x="4374496" y="4800208"/>
                </a:lnTo>
                <a:cubicBezTo>
                  <a:pt x="4370429" y="4799245"/>
                  <a:pt x="4367378" y="4798523"/>
                  <a:pt x="4365345" y="4798042"/>
                </a:cubicBezTo>
                <a:close/>
                <a:moveTo>
                  <a:pt x="4881562" y="4792266"/>
                </a:moveTo>
                <a:lnTo>
                  <a:pt x="4889004" y="4799708"/>
                </a:lnTo>
                <a:cubicBezTo>
                  <a:pt x="4893965" y="4799708"/>
                  <a:pt x="4896445" y="4798467"/>
                  <a:pt x="4896445" y="4795987"/>
                </a:cubicBezTo>
                <a:cubicBezTo>
                  <a:pt x="4896445" y="4793507"/>
                  <a:pt x="4893965" y="4792266"/>
                  <a:pt x="4889004" y="4792266"/>
                </a:cubicBezTo>
                <a:close/>
                <a:moveTo>
                  <a:pt x="4866679" y="4792266"/>
                </a:moveTo>
                <a:cubicBezTo>
                  <a:pt x="4871641" y="4797227"/>
                  <a:pt x="4874121" y="4798467"/>
                  <a:pt x="4874121" y="4795987"/>
                </a:cubicBezTo>
                <a:cubicBezTo>
                  <a:pt x="4874121" y="4793507"/>
                  <a:pt x="4874121" y="4792266"/>
                  <a:pt x="4874121" y="4792266"/>
                </a:cubicBezTo>
                <a:close/>
                <a:moveTo>
                  <a:pt x="4408833" y="4791230"/>
                </a:moveTo>
                <a:lnTo>
                  <a:pt x="4419757" y="4799518"/>
                </a:lnTo>
                <a:lnTo>
                  <a:pt x="4418479" y="4804917"/>
                </a:lnTo>
                <a:cubicBezTo>
                  <a:pt x="4420843" y="4813079"/>
                  <a:pt x="4424483" y="4815841"/>
                  <a:pt x="4429403" y="4813204"/>
                </a:cubicBezTo>
                <a:lnTo>
                  <a:pt x="4434226" y="4820048"/>
                </a:lnTo>
                <a:cubicBezTo>
                  <a:pt x="4430158" y="4819086"/>
                  <a:pt x="4426092" y="4818123"/>
                  <a:pt x="4422024" y="4817160"/>
                </a:cubicBezTo>
                <a:cubicBezTo>
                  <a:pt x="4417956" y="4816197"/>
                  <a:pt x="4416349" y="4813916"/>
                  <a:pt x="4417201" y="4810316"/>
                </a:cubicBezTo>
                <a:cubicBezTo>
                  <a:pt x="4413134" y="4809354"/>
                  <a:pt x="4410296" y="4807732"/>
                  <a:pt x="4408689" y="4805451"/>
                </a:cubicBezTo>
                <a:cubicBezTo>
                  <a:pt x="4407082" y="4803170"/>
                  <a:pt x="4406277" y="4802029"/>
                  <a:pt x="4406277" y="4802029"/>
                </a:cubicBezTo>
                <a:cubicBezTo>
                  <a:pt x="4403062" y="4797467"/>
                  <a:pt x="4401668" y="4794286"/>
                  <a:pt x="4402094" y="4792486"/>
                </a:cubicBezTo>
                <a:cubicBezTo>
                  <a:pt x="4402520" y="4790686"/>
                  <a:pt x="4404766" y="4790267"/>
                  <a:pt x="4408833" y="4791230"/>
                </a:cubicBezTo>
                <a:close/>
                <a:moveTo>
                  <a:pt x="4441751" y="4790728"/>
                </a:moveTo>
                <a:lnTo>
                  <a:pt x="4446716" y="4794495"/>
                </a:lnTo>
                <a:cubicBezTo>
                  <a:pt x="4446716" y="4794495"/>
                  <a:pt x="4445699" y="4794255"/>
                  <a:pt x="4443666" y="4793773"/>
                </a:cubicBezTo>
                <a:cubicBezTo>
                  <a:pt x="4442649" y="4793533"/>
                  <a:pt x="4441993" y="4792902"/>
                  <a:pt x="4441698" y="4791881"/>
                </a:cubicBezTo>
                <a:close/>
                <a:moveTo>
                  <a:pt x="4254748" y="4788970"/>
                </a:moveTo>
                <a:cubicBezTo>
                  <a:pt x="4254748" y="4788970"/>
                  <a:pt x="4255764" y="4789210"/>
                  <a:pt x="4257798" y="4789691"/>
                </a:cubicBezTo>
                <a:cubicBezTo>
                  <a:pt x="4259832" y="4790173"/>
                  <a:pt x="4262882" y="4790895"/>
                  <a:pt x="4266950" y="4791858"/>
                </a:cubicBezTo>
                <a:cubicBezTo>
                  <a:pt x="4271017" y="4792820"/>
                  <a:pt x="4273050" y="4793302"/>
                  <a:pt x="4273050" y="4793302"/>
                </a:cubicBezTo>
                <a:lnTo>
                  <a:pt x="4265672" y="4797257"/>
                </a:lnTo>
                <a:close/>
                <a:moveTo>
                  <a:pt x="4435793" y="4786207"/>
                </a:moveTo>
                <a:lnTo>
                  <a:pt x="4441894" y="4787652"/>
                </a:lnTo>
                <a:lnTo>
                  <a:pt x="4441751" y="4790728"/>
                </a:lnTo>
                <a:close/>
                <a:moveTo>
                  <a:pt x="4501841" y="4786161"/>
                </a:moveTo>
                <a:cubicBezTo>
                  <a:pt x="4502857" y="4786401"/>
                  <a:pt x="4504276" y="4787213"/>
                  <a:pt x="4506097" y="4788594"/>
                </a:cubicBezTo>
                <a:cubicBezTo>
                  <a:pt x="4509738" y="4791356"/>
                  <a:pt x="4513165" y="4795019"/>
                  <a:pt x="4516380" y="4799581"/>
                </a:cubicBezTo>
                <a:lnTo>
                  <a:pt x="4540494" y="4833798"/>
                </a:lnTo>
                <a:lnTo>
                  <a:pt x="4534394" y="4832354"/>
                </a:lnTo>
                <a:cubicBezTo>
                  <a:pt x="4527964" y="4823230"/>
                  <a:pt x="4521698" y="4817945"/>
                  <a:pt x="4515597" y="4816501"/>
                </a:cubicBezTo>
                <a:cubicBezTo>
                  <a:pt x="4509496" y="4815057"/>
                  <a:pt x="4508692" y="4813917"/>
                  <a:pt x="4513185" y="4813079"/>
                </a:cubicBezTo>
                <a:cubicBezTo>
                  <a:pt x="4517679" y="4812243"/>
                  <a:pt x="4516497" y="4808161"/>
                  <a:pt x="4509641" y="4800837"/>
                </a:cubicBezTo>
                <a:cubicBezTo>
                  <a:pt x="4502785" y="4793512"/>
                  <a:pt x="4499570" y="4788949"/>
                  <a:pt x="4499996" y="4787150"/>
                </a:cubicBezTo>
                <a:cubicBezTo>
                  <a:pt x="4500209" y="4786250"/>
                  <a:pt x="4500823" y="4785920"/>
                  <a:pt x="4501841" y="4786161"/>
                </a:cubicBezTo>
                <a:close/>
                <a:moveTo>
                  <a:pt x="5097363" y="4784825"/>
                </a:moveTo>
                <a:cubicBezTo>
                  <a:pt x="5092402" y="4784825"/>
                  <a:pt x="5092402" y="4787305"/>
                  <a:pt x="5097363" y="4792266"/>
                </a:cubicBezTo>
                <a:cubicBezTo>
                  <a:pt x="5102324" y="4797227"/>
                  <a:pt x="5107285" y="4799708"/>
                  <a:pt x="5112246" y="4799708"/>
                </a:cubicBezTo>
                <a:lnTo>
                  <a:pt x="5112246" y="4792266"/>
                </a:lnTo>
                <a:cubicBezTo>
                  <a:pt x="5107285" y="4787305"/>
                  <a:pt x="5102324" y="4784825"/>
                  <a:pt x="5097363" y="4784825"/>
                </a:cubicBezTo>
                <a:close/>
                <a:moveTo>
                  <a:pt x="4955976" y="4784825"/>
                </a:moveTo>
                <a:lnTo>
                  <a:pt x="4963418" y="4784825"/>
                </a:lnTo>
                <a:cubicBezTo>
                  <a:pt x="4968379" y="4784825"/>
                  <a:pt x="4973339" y="4787305"/>
                  <a:pt x="4978301" y="4792266"/>
                </a:cubicBezTo>
                <a:cubicBezTo>
                  <a:pt x="4983262" y="4797227"/>
                  <a:pt x="4988222" y="4802188"/>
                  <a:pt x="4993183" y="4807149"/>
                </a:cubicBezTo>
                <a:cubicBezTo>
                  <a:pt x="4993183" y="4812110"/>
                  <a:pt x="4991943" y="4814590"/>
                  <a:pt x="4989463" y="4814590"/>
                </a:cubicBezTo>
                <a:cubicBezTo>
                  <a:pt x="4986983" y="4814590"/>
                  <a:pt x="4985742" y="4812110"/>
                  <a:pt x="4985742" y="4807149"/>
                </a:cubicBezTo>
                <a:cubicBezTo>
                  <a:pt x="4985742" y="4802188"/>
                  <a:pt x="4983262" y="4799708"/>
                  <a:pt x="4978301" y="4799708"/>
                </a:cubicBezTo>
                <a:lnTo>
                  <a:pt x="4963418" y="4792266"/>
                </a:lnTo>
                <a:close/>
                <a:moveTo>
                  <a:pt x="4571198" y="4779558"/>
                </a:moveTo>
                <a:lnTo>
                  <a:pt x="4576465" y="4784825"/>
                </a:lnTo>
                <a:cubicBezTo>
                  <a:pt x="4576465" y="4784825"/>
                  <a:pt x="4575225" y="4783585"/>
                  <a:pt x="4572744" y="4781104"/>
                </a:cubicBezTo>
                <a:close/>
                <a:moveTo>
                  <a:pt x="5677116" y="4779413"/>
                </a:moveTo>
                <a:lnTo>
                  <a:pt x="5679653" y="4780174"/>
                </a:lnTo>
                <a:cubicBezTo>
                  <a:pt x="5683374" y="4782034"/>
                  <a:pt x="5687715" y="4784825"/>
                  <a:pt x="5692676" y="4788545"/>
                </a:cubicBezTo>
                <a:cubicBezTo>
                  <a:pt x="5702597" y="4795987"/>
                  <a:pt x="5707558" y="4802188"/>
                  <a:pt x="5707558" y="4807149"/>
                </a:cubicBezTo>
                <a:cubicBezTo>
                  <a:pt x="5702598" y="4799708"/>
                  <a:pt x="5695156" y="4792266"/>
                  <a:pt x="5685234" y="4784825"/>
                </a:cubicBezTo>
                <a:close/>
                <a:moveTo>
                  <a:pt x="4547174" y="4778360"/>
                </a:moveTo>
                <a:lnTo>
                  <a:pt x="4552358" y="4785717"/>
                </a:lnTo>
                <a:lnTo>
                  <a:pt x="4554141" y="4784825"/>
                </a:lnTo>
                <a:lnTo>
                  <a:pt x="4561582" y="4792266"/>
                </a:lnTo>
                <a:lnTo>
                  <a:pt x="4554141" y="4792266"/>
                </a:lnTo>
                <a:cubicBezTo>
                  <a:pt x="4549180" y="4792266"/>
                  <a:pt x="4546699" y="4791026"/>
                  <a:pt x="4546699" y="4788545"/>
                </a:cubicBezTo>
                <a:lnTo>
                  <a:pt x="4550186" y="4786802"/>
                </a:lnTo>
                <a:lnTo>
                  <a:pt x="4539796" y="4782315"/>
                </a:lnTo>
                <a:close/>
                <a:moveTo>
                  <a:pt x="6660058" y="4777383"/>
                </a:moveTo>
                <a:lnTo>
                  <a:pt x="6667500" y="4784825"/>
                </a:lnTo>
                <a:lnTo>
                  <a:pt x="6660058" y="4784825"/>
                </a:lnTo>
                <a:close/>
                <a:moveTo>
                  <a:pt x="4539258" y="4777383"/>
                </a:moveTo>
                <a:cubicBezTo>
                  <a:pt x="4544219" y="4777383"/>
                  <a:pt x="4546699" y="4777383"/>
                  <a:pt x="4546699" y="4777383"/>
                </a:cubicBezTo>
                <a:cubicBezTo>
                  <a:pt x="4541738" y="4782345"/>
                  <a:pt x="4536778" y="4784825"/>
                  <a:pt x="4531816" y="4784825"/>
                </a:cubicBezTo>
                <a:close/>
                <a:moveTo>
                  <a:pt x="5668303" y="4773560"/>
                </a:moveTo>
                <a:lnTo>
                  <a:pt x="5668491" y="4773663"/>
                </a:lnTo>
                <a:lnTo>
                  <a:pt x="5677116" y="4779413"/>
                </a:lnTo>
                <a:lnTo>
                  <a:pt x="5670351" y="4777383"/>
                </a:lnTo>
                <a:close/>
                <a:moveTo>
                  <a:pt x="6243340" y="4769942"/>
                </a:moveTo>
                <a:cubicBezTo>
                  <a:pt x="6248301" y="4769942"/>
                  <a:pt x="6250781" y="4771183"/>
                  <a:pt x="6250781" y="4773663"/>
                </a:cubicBezTo>
                <a:cubicBezTo>
                  <a:pt x="6250781" y="4776143"/>
                  <a:pt x="6249540" y="4777383"/>
                  <a:pt x="6247060" y="4777383"/>
                </a:cubicBezTo>
                <a:cubicBezTo>
                  <a:pt x="6244580" y="4777383"/>
                  <a:pt x="6243340" y="4774903"/>
                  <a:pt x="6243340" y="4769942"/>
                </a:cubicBezTo>
                <a:close/>
                <a:moveTo>
                  <a:pt x="5022949" y="4769942"/>
                </a:moveTo>
                <a:cubicBezTo>
                  <a:pt x="5022949" y="4769942"/>
                  <a:pt x="5022949" y="4772423"/>
                  <a:pt x="5022949" y="4777383"/>
                </a:cubicBezTo>
                <a:cubicBezTo>
                  <a:pt x="5022949" y="4777383"/>
                  <a:pt x="5025429" y="4777383"/>
                  <a:pt x="5030390" y="4777383"/>
                </a:cubicBezTo>
                <a:lnTo>
                  <a:pt x="5030390" y="4769942"/>
                </a:lnTo>
                <a:cubicBezTo>
                  <a:pt x="5025429" y="4769942"/>
                  <a:pt x="5022949" y="4769942"/>
                  <a:pt x="5022949" y="4769942"/>
                </a:cubicBezTo>
                <a:close/>
                <a:moveTo>
                  <a:pt x="4881562" y="4769942"/>
                </a:moveTo>
                <a:lnTo>
                  <a:pt x="4881562" y="4777383"/>
                </a:lnTo>
                <a:cubicBezTo>
                  <a:pt x="4886524" y="4777383"/>
                  <a:pt x="4889004" y="4777383"/>
                  <a:pt x="4889004" y="4777383"/>
                </a:cubicBezTo>
                <a:lnTo>
                  <a:pt x="4889004" y="4773388"/>
                </a:lnTo>
                <a:lnTo>
                  <a:pt x="4884462" y="4769942"/>
                </a:lnTo>
                <a:close/>
                <a:moveTo>
                  <a:pt x="4442520" y="4769942"/>
                </a:moveTo>
                <a:cubicBezTo>
                  <a:pt x="4442520" y="4769942"/>
                  <a:pt x="4442520" y="4772423"/>
                  <a:pt x="4442520" y="4777383"/>
                </a:cubicBezTo>
                <a:cubicBezTo>
                  <a:pt x="4437559" y="4777383"/>
                  <a:pt x="4435078" y="4777383"/>
                  <a:pt x="4435078" y="4777383"/>
                </a:cubicBezTo>
                <a:close/>
                <a:moveTo>
                  <a:pt x="4593208" y="4764361"/>
                </a:moveTo>
                <a:lnTo>
                  <a:pt x="4587400" y="4767846"/>
                </a:lnTo>
                <a:lnTo>
                  <a:pt x="4590663" y="4771549"/>
                </a:lnTo>
                <a:cubicBezTo>
                  <a:pt x="4591844" y="4775629"/>
                  <a:pt x="4596503" y="4778633"/>
                  <a:pt x="4604637" y="4780558"/>
                </a:cubicBezTo>
                <a:cubicBezTo>
                  <a:pt x="4608704" y="4781521"/>
                  <a:pt x="4610311" y="4783802"/>
                  <a:pt x="4609459" y="4787402"/>
                </a:cubicBezTo>
                <a:cubicBezTo>
                  <a:pt x="4608607" y="4791001"/>
                  <a:pt x="4612249" y="4793763"/>
                  <a:pt x="4620383" y="4795689"/>
                </a:cubicBezTo>
                <a:cubicBezTo>
                  <a:pt x="4624450" y="4796652"/>
                  <a:pt x="4626483" y="4797133"/>
                  <a:pt x="4626483" y="4797133"/>
                </a:cubicBezTo>
                <a:cubicBezTo>
                  <a:pt x="4626483" y="4797133"/>
                  <a:pt x="4624876" y="4794852"/>
                  <a:pt x="4621661" y="4790290"/>
                </a:cubicBezTo>
                <a:lnTo>
                  <a:pt x="4622602" y="4786314"/>
                </a:lnTo>
                <a:lnTo>
                  <a:pt x="4621113" y="4784825"/>
                </a:lnTo>
                <a:lnTo>
                  <a:pt x="4606230" y="4777383"/>
                </a:lnTo>
                <a:cubicBezTo>
                  <a:pt x="4601270" y="4769942"/>
                  <a:pt x="4596929" y="4765601"/>
                  <a:pt x="4593208" y="4764361"/>
                </a:cubicBezTo>
                <a:close/>
                <a:moveTo>
                  <a:pt x="4531428" y="4763229"/>
                </a:moveTo>
                <a:cubicBezTo>
                  <a:pt x="4530576" y="4766829"/>
                  <a:pt x="4530150" y="4768629"/>
                  <a:pt x="4530150" y="4768629"/>
                </a:cubicBezTo>
                <a:cubicBezTo>
                  <a:pt x="4530150" y="4768629"/>
                  <a:pt x="4529346" y="4767488"/>
                  <a:pt x="4527738" y="4765207"/>
                </a:cubicBezTo>
                <a:cubicBezTo>
                  <a:pt x="4526131" y="4762926"/>
                  <a:pt x="4527360" y="4762266"/>
                  <a:pt x="4531428" y="4763229"/>
                </a:cubicBezTo>
                <a:close/>
                <a:moveTo>
                  <a:pt x="4241558" y="4763039"/>
                </a:moveTo>
                <a:cubicBezTo>
                  <a:pt x="4241558" y="4763039"/>
                  <a:pt x="4242575" y="4763280"/>
                  <a:pt x="4244608" y="4763761"/>
                </a:cubicBezTo>
                <a:cubicBezTo>
                  <a:pt x="4246641" y="4764243"/>
                  <a:pt x="4245199" y="4765803"/>
                  <a:pt x="4240280" y="4768439"/>
                </a:cubicBezTo>
                <a:cubicBezTo>
                  <a:pt x="4240280" y="4768439"/>
                  <a:pt x="4240493" y="4767539"/>
                  <a:pt x="4240919" y="4765739"/>
                </a:cubicBezTo>
                <a:cubicBezTo>
                  <a:pt x="4241345" y="4763939"/>
                  <a:pt x="4241558" y="4763039"/>
                  <a:pt x="4241558" y="4763039"/>
                </a:cubicBezTo>
                <a:close/>
                <a:moveTo>
                  <a:pt x="6503789" y="4762500"/>
                </a:moveTo>
                <a:cubicBezTo>
                  <a:pt x="6508750" y="4762500"/>
                  <a:pt x="6516192" y="4764981"/>
                  <a:pt x="6526113" y="4769942"/>
                </a:cubicBezTo>
                <a:cubicBezTo>
                  <a:pt x="6531074" y="4779864"/>
                  <a:pt x="6534795" y="4784825"/>
                  <a:pt x="6537275" y="4784825"/>
                </a:cubicBezTo>
                <a:cubicBezTo>
                  <a:pt x="6539755" y="4784825"/>
                  <a:pt x="6540996" y="4786065"/>
                  <a:pt x="6540996" y="4788545"/>
                </a:cubicBezTo>
                <a:cubicBezTo>
                  <a:pt x="6540996" y="4791026"/>
                  <a:pt x="6547196" y="4798467"/>
                  <a:pt x="6559599" y="4810870"/>
                </a:cubicBezTo>
                <a:cubicBezTo>
                  <a:pt x="6572002" y="4823272"/>
                  <a:pt x="6576962" y="4829473"/>
                  <a:pt x="6574482" y="4829473"/>
                </a:cubicBezTo>
                <a:cubicBezTo>
                  <a:pt x="6572002" y="4829473"/>
                  <a:pt x="6560840" y="4819552"/>
                  <a:pt x="6540996" y="4799708"/>
                </a:cubicBezTo>
                <a:cubicBezTo>
                  <a:pt x="6536035" y="4794747"/>
                  <a:pt x="6531074" y="4789786"/>
                  <a:pt x="6526113" y="4784825"/>
                </a:cubicBezTo>
                <a:cubicBezTo>
                  <a:pt x="6521152" y="4779864"/>
                  <a:pt x="6517431" y="4777383"/>
                  <a:pt x="6514951" y="4777383"/>
                </a:cubicBezTo>
                <a:cubicBezTo>
                  <a:pt x="6512471" y="4777383"/>
                  <a:pt x="6508750" y="4774903"/>
                  <a:pt x="6503789" y="4769942"/>
                </a:cubicBezTo>
                <a:close/>
                <a:moveTo>
                  <a:pt x="5543847" y="4762500"/>
                </a:moveTo>
                <a:lnTo>
                  <a:pt x="5551289" y="4769942"/>
                </a:lnTo>
                <a:cubicBezTo>
                  <a:pt x="5561210" y="4779864"/>
                  <a:pt x="5568652" y="4784825"/>
                  <a:pt x="5573613" y="4784825"/>
                </a:cubicBezTo>
                <a:lnTo>
                  <a:pt x="5581054" y="4792266"/>
                </a:lnTo>
                <a:cubicBezTo>
                  <a:pt x="5586016" y="4792266"/>
                  <a:pt x="5588496" y="4794747"/>
                  <a:pt x="5588496" y="4799708"/>
                </a:cubicBezTo>
                <a:lnTo>
                  <a:pt x="5595937" y="4799708"/>
                </a:lnTo>
                <a:lnTo>
                  <a:pt x="5603379" y="4799708"/>
                </a:lnTo>
                <a:cubicBezTo>
                  <a:pt x="5568652" y="4774903"/>
                  <a:pt x="5548809" y="4762500"/>
                  <a:pt x="5543847" y="4762500"/>
                </a:cubicBezTo>
                <a:close/>
                <a:moveTo>
                  <a:pt x="5484316" y="4762500"/>
                </a:moveTo>
                <a:lnTo>
                  <a:pt x="5478910" y="4766105"/>
                </a:lnTo>
                <a:lnTo>
                  <a:pt x="5479383" y="4766777"/>
                </a:lnTo>
                <a:lnTo>
                  <a:pt x="5491758" y="4777383"/>
                </a:lnTo>
                <a:cubicBezTo>
                  <a:pt x="5496719" y="4777383"/>
                  <a:pt x="5500440" y="4778624"/>
                  <a:pt x="5502920" y="4781104"/>
                </a:cubicBezTo>
                <a:cubicBezTo>
                  <a:pt x="5505400" y="4783585"/>
                  <a:pt x="5506640" y="4784825"/>
                  <a:pt x="5506640" y="4784825"/>
                </a:cubicBezTo>
                <a:cubicBezTo>
                  <a:pt x="5506640" y="4784825"/>
                  <a:pt x="5511602" y="4787305"/>
                  <a:pt x="5521523" y="4792266"/>
                </a:cubicBezTo>
                <a:cubicBezTo>
                  <a:pt x="5531445" y="4802188"/>
                  <a:pt x="5538886" y="4807149"/>
                  <a:pt x="5543847" y="4807149"/>
                </a:cubicBezTo>
                <a:lnTo>
                  <a:pt x="5528965" y="4792266"/>
                </a:lnTo>
                <a:cubicBezTo>
                  <a:pt x="5519043" y="4787305"/>
                  <a:pt x="5511602" y="4779864"/>
                  <a:pt x="5506640" y="4769942"/>
                </a:cubicBezTo>
                <a:lnTo>
                  <a:pt x="5499199" y="4762500"/>
                </a:lnTo>
                <a:cubicBezTo>
                  <a:pt x="5499199" y="4767462"/>
                  <a:pt x="5496719" y="4768702"/>
                  <a:pt x="5491758" y="4766221"/>
                </a:cubicBezTo>
                <a:cubicBezTo>
                  <a:pt x="5486796" y="4763741"/>
                  <a:pt x="5484316" y="4762500"/>
                  <a:pt x="5484316" y="4762500"/>
                </a:cubicBezTo>
                <a:close/>
                <a:moveTo>
                  <a:pt x="5037832" y="4762500"/>
                </a:moveTo>
                <a:lnTo>
                  <a:pt x="5045273" y="4777383"/>
                </a:lnTo>
                <a:cubicBezTo>
                  <a:pt x="5055195" y="4782345"/>
                  <a:pt x="5060156" y="4784825"/>
                  <a:pt x="5060156" y="4784825"/>
                </a:cubicBezTo>
                <a:lnTo>
                  <a:pt x="5052715" y="4777383"/>
                </a:lnTo>
                <a:cubicBezTo>
                  <a:pt x="5047753" y="4777383"/>
                  <a:pt x="5045273" y="4776143"/>
                  <a:pt x="5045273" y="4773663"/>
                </a:cubicBezTo>
                <a:cubicBezTo>
                  <a:pt x="5045273" y="4771183"/>
                  <a:pt x="5042793" y="4767462"/>
                  <a:pt x="5037832" y="4762500"/>
                </a:cubicBezTo>
                <a:close/>
                <a:moveTo>
                  <a:pt x="4379505" y="4758630"/>
                </a:moveTo>
                <a:cubicBezTo>
                  <a:pt x="4380522" y="4758870"/>
                  <a:pt x="4381835" y="4760131"/>
                  <a:pt x="4383442" y="4762413"/>
                </a:cubicBezTo>
                <a:lnTo>
                  <a:pt x="4382164" y="4767812"/>
                </a:lnTo>
                <a:cubicBezTo>
                  <a:pt x="4382164" y="4767812"/>
                  <a:pt x="4381361" y="4766671"/>
                  <a:pt x="4379753" y="4764390"/>
                </a:cubicBezTo>
                <a:cubicBezTo>
                  <a:pt x="4378146" y="4762109"/>
                  <a:pt x="4377342" y="4760969"/>
                  <a:pt x="4377342" y="4760969"/>
                </a:cubicBezTo>
                <a:cubicBezTo>
                  <a:pt x="4377768" y="4759168"/>
                  <a:pt x="4378489" y="4758389"/>
                  <a:pt x="4379505" y="4758630"/>
                </a:cubicBezTo>
                <a:close/>
                <a:moveTo>
                  <a:pt x="4410401" y="4757390"/>
                </a:moveTo>
                <a:cubicBezTo>
                  <a:pt x="4414468" y="4758353"/>
                  <a:pt x="4415059" y="4760393"/>
                  <a:pt x="4412174" y="4763511"/>
                </a:cubicBezTo>
                <a:cubicBezTo>
                  <a:pt x="4409289" y="4766629"/>
                  <a:pt x="4409878" y="4768670"/>
                  <a:pt x="4413946" y="4769633"/>
                </a:cubicBezTo>
                <a:lnTo>
                  <a:pt x="4407845" y="4768189"/>
                </a:lnTo>
                <a:cubicBezTo>
                  <a:pt x="4407845" y="4768189"/>
                  <a:pt x="4408271" y="4766389"/>
                  <a:pt x="4409123" y="4762789"/>
                </a:cubicBezTo>
                <a:cubicBezTo>
                  <a:pt x="4409975" y="4759189"/>
                  <a:pt x="4410401" y="4757390"/>
                  <a:pt x="4410401" y="4757390"/>
                </a:cubicBezTo>
                <a:close/>
                <a:moveTo>
                  <a:pt x="5067597" y="4755059"/>
                </a:moveTo>
                <a:cubicBezTo>
                  <a:pt x="5052715" y="4755059"/>
                  <a:pt x="5053955" y="4761260"/>
                  <a:pt x="5071318" y="4773663"/>
                </a:cubicBezTo>
                <a:cubicBezTo>
                  <a:pt x="5088681" y="4786065"/>
                  <a:pt x="5097363" y="4787305"/>
                  <a:pt x="5097363" y="4777383"/>
                </a:cubicBezTo>
                <a:cubicBezTo>
                  <a:pt x="5097363" y="4777383"/>
                  <a:pt x="5092402" y="4774903"/>
                  <a:pt x="5082480" y="4769942"/>
                </a:cubicBezTo>
                <a:cubicBezTo>
                  <a:pt x="5077519" y="4769942"/>
                  <a:pt x="5075039" y="4768702"/>
                  <a:pt x="5075039" y="4766221"/>
                </a:cubicBezTo>
                <a:cubicBezTo>
                  <a:pt x="5075039" y="4763741"/>
                  <a:pt x="5075039" y="4760020"/>
                  <a:pt x="5075039" y="4755059"/>
                </a:cubicBezTo>
                <a:cubicBezTo>
                  <a:pt x="5070078" y="4755059"/>
                  <a:pt x="5067597" y="4755059"/>
                  <a:pt x="5067597" y="4755059"/>
                </a:cubicBezTo>
                <a:close/>
                <a:moveTo>
                  <a:pt x="4573236" y="4750426"/>
                </a:moveTo>
                <a:lnTo>
                  <a:pt x="4577968" y="4757140"/>
                </a:lnTo>
                <a:lnTo>
                  <a:pt x="4580185" y="4759656"/>
                </a:lnTo>
                <a:lnTo>
                  <a:pt x="4580185" y="4755059"/>
                </a:lnTo>
                <a:close/>
                <a:moveTo>
                  <a:pt x="4496101" y="4749166"/>
                </a:moveTo>
                <a:cubicBezTo>
                  <a:pt x="4499317" y="4753728"/>
                  <a:pt x="4500924" y="4756009"/>
                  <a:pt x="4500924" y="4756009"/>
                </a:cubicBezTo>
                <a:lnTo>
                  <a:pt x="4488723" y="4753121"/>
                </a:lnTo>
                <a:close/>
                <a:moveTo>
                  <a:pt x="4515682" y="4748098"/>
                </a:moveTo>
                <a:cubicBezTo>
                  <a:pt x="4515682" y="4748098"/>
                  <a:pt x="4517715" y="4748579"/>
                  <a:pt x="4521782" y="4749542"/>
                </a:cubicBezTo>
                <a:cubicBezTo>
                  <a:pt x="4525850" y="4750505"/>
                  <a:pt x="4527883" y="4750986"/>
                  <a:pt x="4527883" y="4750986"/>
                </a:cubicBezTo>
                <a:lnTo>
                  <a:pt x="4520504" y="4754942"/>
                </a:lnTo>
                <a:cubicBezTo>
                  <a:pt x="4516437" y="4753979"/>
                  <a:pt x="4514617" y="4752598"/>
                  <a:pt x="4515043" y="4750798"/>
                </a:cubicBezTo>
                <a:cubicBezTo>
                  <a:pt x="4515469" y="4748999"/>
                  <a:pt x="4515682" y="4748098"/>
                  <a:pt x="4515682" y="4748098"/>
                </a:cubicBezTo>
                <a:close/>
                <a:moveTo>
                  <a:pt x="6622851" y="4747618"/>
                </a:moveTo>
                <a:lnTo>
                  <a:pt x="6637734" y="4762500"/>
                </a:lnTo>
                <a:lnTo>
                  <a:pt x="6630292" y="4762500"/>
                </a:lnTo>
                <a:close/>
                <a:moveTo>
                  <a:pt x="4993183" y="4747618"/>
                </a:moveTo>
                <a:lnTo>
                  <a:pt x="5015508" y="4769942"/>
                </a:lnTo>
                <a:lnTo>
                  <a:pt x="5008066" y="4755059"/>
                </a:lnTo>
                <a:cubicBezTo>
                  <a:pt x="4998145" y="4750098"/>
                  <a:pt x="4993183" y="4747618"/>
                  <a:pt x="4993183" y="4747618"/>
                </a:cubicBezTo>
                <a:close/>
                <a:moveTo>
                  <a:pt x="4505772" y="4747618"/>
                </a:moveTo>
                <a:cubicBezTo>
                  <a:pt x="4508252" y="4747618"/>
                  <a:pt x="4509492" y="4750098"/>
                  <a:pt x="4509492" y="4755059"/>
                </a:cubicBezTo>
                <a:cubicBezTo>
                  <a:pt x="4509492" y="4760020"/>
                  <a:pt x="4509492" y="4762500"/>
                  <a:pt x="4509492" y="4762500"/>
                </a:cubicBezTo>
                <a:cubicBezTo>
                  <a:pt x="4504531" y="4762500"/>
                  <a:pt x="4502051" y="4760020"/>
                  <a:pt x="4502051" y="4755059"/>
                </a:cubicBezTo>
                <a:cubicBezTo>
                  <a:pt x="4502051" y="4750098"/>
                  <a:pt x="4503291" y="4747618"/>
                  <a:pt x="4505772" y="4747618"/>
                </a:cubicBezTo>
                <a:close/>
                <a:moveTo>
                  <a:pt x="4923686" y="4745093"/>
                </a:moveTo>
                <a:lnTo>
                  <a:pt x="4925281" y="4746687"/>
                </a:lnTo>
                <a:cubicBezTo>
                  <a:pt x="4925900" y="4747308"/>
                  <a:pt x="4926211" y="4747618"/>
                  <a:pt x="4926211" y="4747618"/>
                </a:cubicBezTo>
                <a:close/>
                <a:moveTo>
                  <a:pt x="4452119" y="4744456"/>
                </a:moveTo>
                <a:lnTo>
                  <a:pt x="4458219" y="4745900"/>
                </a:lnTo>
                <a:lnTo>
                  <a:pt x="4456941" y="4751300"/>
                </a:lnTo>
                <a:cubicBezTo>
                  <a:pt x="4452874" y="4750338"/>
                  <a:pt x="4451267" y="4748056"/>
                  <a:pt x="4452119" y="4744456"/>
                </a:cubicBezTo>
                <a:close/>
                <a:moveTo>
                  <a:pt x="4697387" y="4743897"/>
                </a:moveTo>
                <a:lnTo>
                  <a:pt x="4689909" y="4746889"/>
                </a:lnTo>
                <a:lnTo>
                  <a:pt x="4696708" y="4749979"/>
                </a:lnTo>
                <a:lnTo>
                  <a:pt x="4695527" y="4747618"/>
                </a:lnTo>
                <a:lnTo>
                  <a:pt x="4698872" y="4750963"/>
                </a:lnTo>
                <a:lnTo>
                  <a:pt x="4701550" y="4752180"/>
                </a:lnTo>
                <a:lnTo>
                  <a:pt x="4697995" y="4744071"/>
                </a:lnTo>
                <a:close/>
                <a:moveTo>
                  <a:pt x="4810878" y="4741420"/>
                </a:moveTo>
                <a:lnTo>
                  <a:pt x="4812931" y="4744333"/>
                </a:lnTo>
                <a:lnTo>
                  <a:pt x="4812620" y="4745648"/>
                </a:lnTo>
                <a:lnTo>
                  <a:pt x="4814590" y="4747618"/>
                </a:lnTo>
                <a:cubicBezTo>
                  <a:pt x="4819551" y="4747618"/>
                  <a:pt x="4823272" y="4747618"/>
                  <a:pt x="4825752" y="4747618"/>
                </a:cubicBezTo>
                <a:cubicBezTo>
                  <a:pt x="4828232" y="4747618"/>
                  <a:pt x="4829472" y="4748858"/>
                  <a:pt x="4829472" y="4751338"/>
                </a:cubicBezTo>
                <a:cubicBezTo>
                  <a:pt x="4829472" y="4753819"/>
                  <a:pt x="4829472" y="4755059"/>
                  <a:pt x="4829472" y="4755059"/>
                </a:cubicBezTo>
                <a:cubicBezTo>
                  <a:pt x="4834434" y="4755059"/>
                  <a:pt x="4836914" y="4755059"/>
                  <a:pt x="4836914" y="4755059"/>
                </a:cubicBezTo>
                <a:lnTo>
                  <a:pt x="4829472" y="4747618"/>
                </a:lnTo>
                <a:close/>
                <a:moveTo>
                  <a:pt x="4725587" y="4740764"/>
                </a:moveTo>
                <a:lnTo>
                  <a:pt x="4728820" y="4747231"/>
                </a:lnTo>
                <a:lnTo>
                  <a:pt x="4729289" y="4747342"/>
                </a:lnTo>
                <a:lnTo>
                  <a:pt x="4730929" y="4745702"/>
                </a:lnTo>
                <a:lnTo>
                  <a:pt x="4730012" y="4742536"/>
                </a:lnTo>
                <a:lnTo>
                  <a:pt x="4727260" y="4741160"/>
                </a:lnTo>
                <a:close/>
                <a:moveTo>
                  <a:pt x="6213574" y="4740176"/>
                </a:moveTo>
                <a:lnTo>
                  <a:pt x="6221015" y="4740176"/>
                </a:lnTo>
                <a:cubicBezTo>
                  <a:pt x="6235898" y="4755059"/>
                  <a:pt x="6238378" y="4762500"/>
                  <a:pt x="6228457" y="4762500"/>
                </a:cubicBezTo>
                <a:cubicBezTo>
                  <a:pt x="6228457" y="4757540"/>
                  <a:pt x="6227216" y="4755059"/>
                  <a:pt x="6224736" y="4755059"/>
                </a:cubicBezTo>
                <a:cubicBezTo>
                  <a:pt x="6222256" y="4755059"/>
                  <a:pt x="6221015" y="4752579"/>
                  <a:pt x="6221015" y="4747618"/>
                </a:cubicBezTo>
                <a:close/>
                <a:moveTo>
                  <a:pt x="5461992" y="4740176"/>
                </a:moveTo>
                <a:lnTo>
                  <a:pt x="5461992" y="4742099"/>
                </a:lnTo>
                <a:lnTo>
                  <a:pt x="5463613" y="4744398"/>
                </a:lnTo>
                <a:lnTo>
                  <a:pt x="5465586" y="4751212"/>
                </a:lnTo>
                <a:lnTo>
                  <a:pt x="5469433" y="4755059"/>
                </a:lnTo>
                <a:lnTo>
                  <a:pt x="5469433" y="4747618"/>
                </a:lnTo>
                <a:cubicBezTo>
                  <a:pt x="5469433" y="4747618"/>
                  <a:pt x="5468193" y="4746378"/>
                  <a:pt x="5465713" y="4743897"/>
                </a:cubicBezTo>
                <a:cubicBezTo>
                  <a:pt x="5463233" y="4741417"/>
                  <a:pt x="5461992" y="4740176"/>
                  <a:pt x="5461992" y="4740176"/>
                </a:cubicBezTo>
                <a:close/>
                <a:moveTo>
                  <a:pt x="4918769" y="4740176"/>
                </a:moveTo>
                <a:cubicBezTo>
                  <a:pt x="4918769" y="4740176"/>
                  <a:pt x="4920010" y="4741417"/>
                  <a:pt x="4922490" y="4743897"/>
                </a:cubicBezTo>
                <a:lnTo>
                  <a:pt x="4923686" y="4745093"/>
                </a:lnTo>
                <a:close/>
                <a:moveTo>
                  <a:pt x="4844355" y="4740176"/>
                </a:moveTo>
                <a:lnTo>
                  <a:pt x="4844355" y="4747618"/>
                </a:lnTo>
                <a:cubicBezTo>
                  <a:pt x="4844355" y="4747618"/>
                  <a:pt x="4845596" y="4747618"/>
                  <a:pt x="4848076" y="4747618"/>
                </a:cubicBezTo>
                <a:cubicBezTo>
                  <a:pt x="4850556" y="4747618"/>
                  <a:pt x="4851797" y="4746378"/>
                  <a:pt x="4851797" y="4743897"/>
                </a:cubicBezTo>
                <a:cubicBezTo>
                  <a:pt x="4851797" y="4741417"/>
                  <a:pt x="4849317" y="4740176"/>
                  <a:pt x="4844355" y="4740176"/>
                </a:cubicBezTo>
                <a:close/>
                <a:moveTo>
                  <a:pt x="4567628" y="4740176"/>
                </a:moveTo>
                <a:lnTo>
                  <a:pt x="4569024" y="4741146"/>
                </a:lnTo>
                <a:lnTo>
                  <a:pt x="4569024" y="4740176"/>
                </a:lnTo>
                <a:close/>
                <a:moveTo>
                  <a:pt x="4382454" y="4739371"/>
                </a:moveTo>
                <a:cubicBezTo>
                  <a:pt x="4382454" y="4739371"/>
                  <a:pt x="4383471" y="4739611"/>
                  <a:pt x="4385505" y="4740093"/>
                </a:cubicBezTo>
                <a:cubicBezTo>
                  <a:pt x="4387538" y="4740574"/>
                  <a:pt x="4388128" y="4742615"/>
                  <a:pt x="4387276" y="4746214"/>
                </a:cubicBezTo>
                <a:close/>
                <a:moveTo>
                  <a:pt x="4980161" y="4736456"/>
                </a:moveTo>
                <a:cubicBezTo>
                  <a:pt x="4978921" y="4736456"/>
                  <a:pt x="4978301" y="4737696"/>
                  <a:pt x="4978301" y="4740176"/>
                </a:cubicBezTo>
                <a:cubicBezTo>
                  <a:pt x="4978301" y="4745138"/>
                  <a:pt x="4980781" y="4747618"/>
                  <a:pt x="4985742" y="4747618"/>
                </a:cubicBezTo>
                <a:lnTo>
                  <a:pt x="4985742" y="4740176"/>
                </a:lnTo>
                <a:cubicBezTo>
                  <a:pt x="4983261" y="4737696"/>
                  <a:pt x="4981401" y="4736456"/>
                  <a:pt x="4980161" y="4736456"/>
                </a:cubicBezTo>
                <a:close/>
                <a:moveTo>
                  <a:pt x="5453826" y="4732252"/>
                </a:moveTo>
                <a:lnTo>
                  <a:pt x="5454278" y="4732735"/>
                </a:lnTo>
                <a:lnTo>
                  <a:pt x="5454551" y="4732735"/>
                </a:lnTo>
                <a:close/>
                <a:moveTo>
                  <a:pt x="4471204" y="4731868"/>
                </a:moveTo>
                <a:cubicBezTo>
                  <a:pt x="4473238" y="4732350"/>
                  <a:pt x="4473829" y="4734391"/>
                  <a:pt x="4472977" y="4737990"/>
                </a:cubicBezTo>
                <a:cubicBezTo>
                  <a:pt x="4472977" y="4737990"/>
                  <a:pt x="4472173" y="4736849"/>
                  <a:pt x="4470565" y="4734568"/>
                </a:cubicBezTo>
                <a:cubicBezTo>
                  <a:pt x="4468958" y="4732288"/>
                  <a:pt x="4469171" y="4731387"/>
                  <a:pt x="4471204" y="4731868"/>
                </a:cubicBezTo>
                <a:close/>
                <a:moveTo>
                  <a:pt x="5447548" y="4731858"/>
                </a:moveTo>
                <a:lnTo>
                  <a:pt x="5447109" y="4732735"/>
                </a:lnTo>
                <a:lnTo>
                  <a:pt x="5448271" y="4732735"/>
                </a:lnTo>
                <a:close/>
                <a:moveTo>
                  <a:pt x="4854648" y="4731399"/>
                </a:moveTo>
                <a:lnTo>
                  <a:pt x="4865571" y="4739687"/>
                </a:lnTo>
                <a:lnTo>
                  <a:pt x="4865723" y="4743232"/>
                </a:lnTo>
                <a:close/>
                <a:moveTo>
                  <a:pt x="4787797" y="4731239"/>
                </a:moveTo>
                <a:lnTo>
                  <a:pt x="4792265" y="4740176"/>
                </a:lnTo>
                <a:cubicBezTo>
                  <a:pt x="4794746" y="4742657"/>
                  <a:pt x="4795987" y="4743278"/>
                  <a:pt x="4795987" y="4742037"/>
                </a:cubicBezTo>
                <a:lnTo>
                  <a:pt x="4793012" y="4734602"/>
                </a:lnTo>
                <a:close/>
                <a:moveTo>
                  <a:pt x="4538131" y="4729802"/>
                </a:moveTo>
                <a:lnTo>
                  <a:pt x="4535538" y="4740177"/>
                </a:lnTo>
                <a:cubicBezTo>
                  <a:pt x="4538018" y="4745138"/>
                  <a:pt x="4544219" y="4750099"/>
                  <a:pt x="4554141" y="4755059"/>
                </a:cubicBezTo>
                <a:lnTo>
                  <a:pt x="4560294" y="4755059"/>
                </a:lnTo>
                <a:lnTo>
                  <a:pt x="4549381" y="4741820"/>
                </a:lnTo>
                <a:cubicBezTo>
                  <a:pt x="4542525" y="4734495"/>
                  <a:pt x="4539096" y="4730833"/>
                  <a:pt x="4539096" y="4730833"/>
                </a:cubicBezTo>
                <a:close/>
                <a:moveTo>
                  <a:pt x="4436372" y="4729325"/>
                </a:moveTo>
                <a:lnTo>
                  <a:pt x="4442473" y="4730769"/>
                </a:lnTo>
                <a:lnTo>
                  <a:pt x="4441195" y="4736169"/>
                </a:lnTo>
                <a:close/>
                <a:moveTo>
                  <a:pt x="4179562" y="4725557"/>
                </a:moveTo>
                <a:cubicBezTo>
                  <a:pt x="4179562" y="4725557"/>
                  <a:pt x="4181595" y="4726038"/>
                  <a:pt x="4185662" y="4727001"/>
                </a:cubicBezTo>
                <a:cubicBezTo>
                  <a:pt x="4185662" y="4727001"/>
                  <a:pt x="4185236" y="4728801"/>
                  <a:pt x="4184384" y="4732401"/>
                </a:cubicBezTo>
                <a:close/>
                <a:moveTo>
                  <a:pt x="6596806" y="4725293"/>
                </a:moveTo>
                <a:cubicBezTo>
                  <a:pt x="6599286" y="4725293"/>
                  <a:pt x="6600527" y="4727774"/>
                  <a:pt x="6600527" y="4732735"/>
                </a:cubicBezTo>
                <a:cubicBezTo>
                  <a:pt x="6595566" y="4732735"/>
                  <a:pt x="6593086" y="4731495"/>
                  <a:pt x="6593086" y="4729014"/>
                </a:cubicBezTo>
                <a:cubicBezTo>
                  <a:pt x="6593086" y="4726534"/>
                  <a:pt x="6594326" y="4725293"/>
                  <a:pt x="6596806" y="4725293"/>
                </a:cubicBezTo>
                <a:close/>
                <a:moveTo>
                  <a:pt x="4996904" y="4725293"/>
                </a:moveTo>
                <a:cubicBezTo>
                  <a:pt x="4994424" y="4725293"/>
                  <a:pt x="4995663" y="4727774"/>
                  <a:pt x="5000625" y="4732735"/>
                </a:cubicBezTo>
                <a:lnTo>
                  <a:pt x="5000625" y="4725293"/>
                </a:lnTo>
                <a:cubicBezTo>
                  <a:pt x="5000625" y="4725293"/>
                  <a:pt x="4999384" y="4725293"/>
                  <a:pt x="4996904" y="4725293"/>
                </a:cubicBezTo>
                <a:close/>
                <a:moveTo>
                  <a:pt x="4807148" y="4725293"/>
                </a:moveTo>
                <a:lnTo>
                  <a:pt x="4799738" y="4732704"/>
                </a:lnTo>
                <a:lnTo>
                  <a:pt x="4800385" y="4733074"/>
                </a:lnTo>
                <a:lnTo>
                  <a:pt x="4807148" y="4736456"/>
                </a:lnTo>
                <a:cubicBezTo>
                  <a:pt x="4807148" y="4733975"/>
                  <a:pt x="4807148" y="4730255"/>
                  <a:pt x="4807148" y="4725293"/>
                </a:cubicBezTo>
                <a:close/>
                <a:moveTo>
                  <a:pt x="4199142" y="4724490"/>
                </a:moveTo>
                <a:lnTo>
                  <a:pt x="4217444" y="4728822"/>
                </a:lnTo>
                <a:cubicBezTo>
                  <a:pt x="4230305" y="4747072"/>
                  <a:pt x="4236735" y="4756196"/>
                  <a:pt x="4236735" y="4756196"/>
                </a:cubicBezTo>
                <a:lnTo>
                  <a:pt x="4224533" y="4753308"/>
                </a:lnTo>
                <a:cubicBezTo>
                  <a:pt x="4221318" y="4748746"/>
                  <a:pt x="4219924" y="4745565"/>
                  <a:pt x="4220350" y="4743764"/>
                </a:cubicBezTo>
                <a:cubicBezTo>
                  <a:pt x="4220776" y="4741965"/>
                  <a:pt x="4217348" y="4738302"/>
                  <a:pt x="4210066" y="4732777"/>
                </a:cubicBezTo>
                <a:cubicBezTo>
                  <a:pt x="4202784" y="4727253"/>
                  <a:pt x="4199142" y="4724490"/>
                  <a:pt x="4199142" y="4724490"/>
                </a:cubicBezTo>
                <a:close/>
                <a:moveTo>
                  <a:pt x="4457231" y="4722859"/>
                </a:moveTo>
                <a:lnTo>
                  <a:pt x="4463331" y="4724303"/>
                </a:lnTo>
                <a:cubicBezTo>
                  <a:pt x="4467398" y="4725265"/>
                  <a:pt x="4469432" y="4725747"/>
                  <a:pt x="4469432" y="4725747"/>
                </a:cubicBezTo>
                <a:cubicBezTo>
                  <a:pt x="4469432" y="4725747"/>
                  <a:pt x="4466972" y="4727065"/>
                  <a:pt x="4462053" y="4729702"/>
                </a:cubicBezTo>
                <a:cubicBezTo>
                  <a:pt x="4462053" y="4729702"/>
                  <a:pt x="4460446" y="4727422"/>
                  <a:pt x="4457231" y="4722859"/>
                </a:cubicBezTo>
                <a:close/>
                <a:moveTo>
                  <a:pt x="4360607" y="4722795"/>
                </a:moveTo>
                <a:lnTo>
                  <a:pt x="4365430" y="4729639"/>
                </a:lnTo>
                <a:cubicBezTo>
                  <a:pt x="4360510" y="4732276"/>
                  <a:pt x="4358264" y="4732695"/>
                  <a:pt x="4358690" y="4730894"/>
                </a:cubicBezTo>
                <a:cubicBezTo>
                  <a:pt x="4359116" y="4729095"/>
                  <a:pt x="4359755" y="4726395"/>
                  <a:pt x="4360607" y="4722795"/>
                </a:cubicBezTo>
                <a:close/>
                <a:moveTo>
                  <a:pt x="4445029" y="4719970"/>
                </a:moveTo>
                <a:cubicBezTo>
                  <a:pt x="4455527" y="4730059"/>
                  <a:pt x="4467631" y="4742427"/>
                  <a:pt x="4481344" y="4757077"/>
                </a:cubicBezTo>
                <a:cubicBezTo>
                  <a:pt x="4486922" y="4769800"/>
                  <a:pt x="4491744" y="4776644"/>
                  <a:pt x="4495812" y="4777607"/>
                </a:cubicBezTo>
                <a:lnTo>
                  <a:pt x="4494534" y="4783006"/>
                </a:lnTo>
                <a:cubicBezTo>
                  <a:pt x="4494534" y="4783006"/>
                  <a:pt x="4492714" y="4781625"/>
                  <a:pt x="4489072" y="4778862"/>
                </a:cubicBezTo>
                <a:cubicBezTo>
                  <a:pt x="4485431" y="4776100"/>
                  <a:pt x="4482003" y="4772438"/>
                  <a:pt x="4478788" y="4767875"/>
                </a:cubicBezTo>
                <a:cubicBezTo>
                  <a:pt x="4472358" y="4758751"/>
                  <a:pt x="4465501" y="4751425"/>
                  <a:pt x="4458219" y="4745900"/>
                </a:cubicBezTo>
                <a:close/>
                <a:moveTo>
                  <a:pt x="4220000" y="4718023"/>
                </a:moveTo>
                <a:lnTo>
                  <a:pt x="4226101" y="4719467"/>
                </a:lnTo>
                <a:lnTo>
                  <a:pt x="4224823" y="4724867"/>
                </a:lnTo>
                <a:cubicBezTo>
                  <a:pt x="4224823" y="4724867"/>
                  <a:pt x="4223216" y="4722586"/>
                  <a:pt x="4220000" y="4718023"/>
                </a:cubicBezTo>
                <a:close/>
                <a:moveTo>
                  <a:pt x="4970859" y="4717852"/>
                </a:moveTo>
                <a:cubicBezTo>
                  <a:pt x="4970859" y="4722813"/>
                  <a:pt x="4978301" y="4725293"/>
                  <a:pt x="4993183" y="4725293"/>
                </a:cubicBezTo>
                <a:lnTo>
                  <a:pt x="4985742" y="4717852"/>
                </a:lnTo>
                <a:close/>
                <a:moveTo>
                  <a:pt x="4526893" y="4717796"/>
                </a:moveTo>
                <a:lnTo>
                  <a:pt x="4524375" y="4721573"/>
                </a:lnTo>
                <a:lnTo>
                  <a:pt x="4522515" y="4729944"/>
                </a:lnTo>
                <a:lnTo>
                  <a:pt x="4531816" y="4725293"/>
                </a:lnTo>
                <a:lnTo>
                  <a:pt x="4531816" y="4723055"/>
                </a:lnTo>
                <a:close/>
                <a:moveTo>
                  <a:pt x="4286121" y="4710867"/>
                </a:moveTo>
                <a:lnTo>
                  <a:pt x="4295765" y="4724553"/>
                </a:lnTo>
                <a:lnTo>
                  <a:pt x="4297043" y="4719154"/>
                </a:lnTo>
                <a:cubicBezTo>
                  <a:pt x="4289762" y="4713629"/>
                  <a:pt x="4286121" y="4710867"/>
                  <a:pt x="4286121" y="4710867"/>
                </a:cubicBezTo>
                <a:close/>
                <a:moveTo>
                  <a:pt x="6444258" y="4710411"/>
                </a:moveTo>
                <a:cubicBezTo>
                  <a:pt x="6444258" y="4710411"/>
                  <a:pt x="6446738" y="4711651"/>
                  <a:pt x="6451699" y="4714131"/>
                </a:cubicBezTo>
                <a:cubicBezTo>
                  <a:pt x="6456660" y="4716612"/>
                  <a:pt x="6460381" y="4717852"/>
                  <a:pt x="6462861" y="4717852"/>
                </a:cubicBezTo>
                <a:cubicBezTo>
                  <a:pt x="6465341" y="4717852"/>
                  <a:pt x="6466582" y="4720333"/>
                  <a:pt x="6466582" y="4725293"/>
                </a:cubicBezTo>
                <a:cubicBezTo>
                  <a:pt x="6466582" y="4730255"/>
                  <a:pt x="6469062" y="4732735"/>
                  <a:pt x="6474023" y="4732735"/>
                </a:cubicBezTo>
                <a:lnTo>
                  <a:pt x="6503789" y="4747618"/>
                </a:lnTo>
                <a:cubicBezTo>
                  <a:pt x="6493867" y="4747618"/>
                  <a:pt x="6481465" y="4742657"/>
                  <a:pt x="6466582" y="4732735"/>
                </a:cubicBezTo>
                <a:cubicBezTo>
                  <a:pt x="6451699" y="4717852"/>
                  <a:pt x="6444258" y="4710411"/>
                  <a:pt x="6444258" y="4710411"/>
                </a:cubicBezTo>
                <a:close/>
                <a:moveTo>
                  <a:pt x="5499199" y="4702969"/>
                </a:moveTo>
                <a:lnTo>
                  <a:pt x="5499199" y="4710411"/>
                </a:lnTo>
                <a:lnTo>
                  <a:pt x="5491758" y="4710411"/>
                </a:lnTo>
                <a:cubicBezTo>
                  <a:pt x="5491758" y="4705450"/>
                  <a:pt x="5494238" y="4702969"/>
                  <a:pt x="5499199" y="4702969"/>
                </a:cubicBezTo>
                <a:close/>
                <a:moveTo>
                  <a:pt x="4859238" y="4702969"/>
                </a:moveTo>
                <a:lnTo>
                  <a:pt x="4896445" y="4732735"/>
                </a:lnTo>
                <a:cubicBezTo>
                  <a:pt x="4916289" y="4752579"/>
                  <a:pt x="4928691" y="4762500"/>
                  <a:pt x="4933652" y="4762500"/>
                </a:cubicBezTo>
                <a:cubicBezTo>
                  <a:pt x="4938613" y="4762500"/>
                  <a:pt x="4942334" y="4764981"/>
                  <a:pt x="4944814" y="4769942"/>
                </a:cubicBezTo>
                <a:cubicBezTo>
                  <a:pt x="4947294" y="4774903"/>
                  <a:pt x="4948535" y="4777383"/>
                  <a:pt x="4948535" y="4777383"/>
                </a:cubicBezTo>
                <a:lnTo>
                  <a:pt x="4941094" y="4769942"/>
                </a:lnTo>
                <a:cubicBezTo>
                  <a:pt x="4941094" y="4769942"/>
                  <a:pt x="4939853" y="4768702"/>
                  <a:pt x="4937373" y="4766221"/>
                </a:cubicBezTo>
                <a:cubicBezTo>
                  <a:pt x="4934893" y="4763741"/>
                  <a:pt x="4932412" y="4762500"/>
                  <a:pt x="4929931" y="4762500"/>
                </a:cubicBezTo>
                <a:cubicBezTo>
                  <a:pt x="4927451" y="4762500"/>
                  <a:pt x="4922490" y="4760020"/>
                  <a:pt x="4915049" y="4755059"/>
                </a:cubicBezTo>
                <a:cubicBezTo>
                  <a:pt x="4907607" y="4750098"/>
                  <a:pt x="4901406" y="4745138"/>
                  <a:pt x="4896445" y="4740176"/>
                </a:cubicBezTo>
                <a:lnTo>
                  <a:pt x="4874121" y="4717852"/>
                </a:lnTo>
                <a:cubicBezTo>
                  <a:pt x="4864199" y="4712891"/>
                  <a:pt x="4859238" y="4707931"/>
                  <a:pt x="4859238" y="4702969"/>
                </a:cubicBezTo>
                <a:close/>
                <a:moveTo>
                  <a:pt x="4792265" y="4702969"/>
                </a:moveTo>
                <a:cubicBezTo>
                  <a:pt x="4792265" y="4702969"/>
                  <a:pt x="4792265" y="4704210"/>
                  <a:pt x="4792265" y="4706690"/>
                </a:cubicBezTo>
                <a:cubicBezTo>
                  <a:pt x="4792265" y="4709171"/>
                  <a:pt x="4793506" y="4710411"/>
                  <a:pt x="4795986" y="4710411"/>
                </a:cubicBezTo>
                <a:cubicBezTo>
                  <a:pt x="4798466" y="4710411"/>
                  <a:pt x="4799707" y="4707931"/>
                  <a:pt x="4799707" y="4702969"/>
                </a:cubicBezTo>
                <a:cubicBezTo>
                  <a:pt x="4794746" y="4702969"/>
                  <a:pt x="4792265" y="4702969"/>
                  <a:pt x="4792265" y="4702969"/>
                </a:cubicBezTo>
                <a:close/>
                <a:moveTo>
                  <a:pt x="4412754" y="4702969"/>
                </a:moveTo>
                <a:cubicBezTo>
                  <a:pt x="4417715" y="4702969"/>
                  <a:pt x="4421436" y="4704210"/>
                  <a:pt x="4423916" y="4706690"/>
                </a:cubicBezTo>
                <a:lnTo>
                  <a:pt x="4434456" y="4710204"/>
                </a:lnTo>
                <a:lnTo>
                  <a:pt x="4435384" y="4706284"/>
                </a:lnTo>
                <a:lnTo>
                  <a:pt x="4440040" y="4712892"/>
                </a:lnTo>
                <a:lnTo>
                  <a:pt x="4442520" y="4714131"/>
                </a:lnTo>
                <a:cubicBezTo>
                  <a:pt x="4442520" y="4716612"/>
                  <a:pt x="4442520" y="4717852"/>
                  <a:pt x="4442520" y="4717852"/>
                </a:cubicBezTo>
                <a:cubicBezTo>
                  <a:pt x="4442520" y="4722813"/>
                  <a:pt x="4442520" y="4725293"/>
                  <a:pt x="4442520" y="4725293"/>
                </a:cubicBezTo>
                <a:cubicBezTo>
                  <a:pt x="4442520" y="4725293"/>
                  <a:pt x="4440039" y="4725293"/>
                  <a:pt x="4435078" y="4725293"/>
                </a:cubicBezTo>
                <a:cubicBezTo>
                  <a:pt x="4430117" y="4725293"/>
                  <a:pt x="4427637" y="4722813"/>
                  <a:pt x="4427637" y="4717852"/>
                </a:cubicBezTo>
                <a:lnTo>
                  <a:pt x="4420195" y="4710411"/>
                </a:lnTo>
                <a:close/>
                <a:moveTo>
                  <a:pt x="4368770" y="4701920"/>
                </a:moveTo>
                <a:cubicBezTo>
                  <a:pt x="4370803" y="4702401"/>
                  <a:pt x="4371394" y="4704442"/>
                  <a:pt x="4370542" y="4708042"/>
                </a:cubicBezTo>
                <a:cubicBezTo>
                  <a:pt x="4370542" y="4708042"/>
                  <a:pt x="4369737" y="4706901"/>
                  <a:pt x="4368131" y="4704620"/>
                </a:cubicBezTo>
                <a:cubicBezTo>
                  <a:pt x="4366523" y="4702339"/>
                  <a:pt x="4366736" y="4701438"/>
                  <a:pt x="4368770" y="4701920"/>
                </a:cubicBezTo>
                <a:close/>
                <a:moveTo>
                  <a:pt x="4359619" y="4699754"/>
                </a:moveTo>
                <a:cubicBezTo>
                  <a:pt x="4362834" y="4704316"/>
                  <a:pt x="4364441" y="4706597"/>
                  <a:pt x="4364441" y="4706597"/>
                </a:cubicBezTo>
                <a:lnTo>
                  <a:pt x="4358340" y="4705153"/>
                </a:lnTo>
                <a:cubicBezTo>
                  <a:pt x="4359192" y="4701554"/>
                  <a:pt x="4359619" y="4699754"/>
                  <a:pt x="4359619" y="4699754"/>
                </a:cubicBezTo>
                <a:close/>
                <a:moveTo>
                  <a:pt x="4501503" y="4699127"/>
                </a:moveTo>
                <a:cubicBezTo>
                  <a:pt x="4505570" y="4700089"/>
                  <a:pt x="4507390" y="4701471"/>
                  <a:pt x="4506964" y="4703271"/>
                </a:cubicBezTo>
                <a:cubicBezTo>
                  <a:pt x="4506539" y="4705070"/>
                  <a:pt x="4506326" y="4705970"/>
                  <a:pt x="4506326" y="4705970"/>
                </a:cubicBezTo>
                <a:cubicBezTo>
                  <a:pt x="4506326" y="4705970"/>
                  <a:pt x="4504292" y="4705488"/>
                  <a:pt x="4500225" y="4704526"/>
                </a:cubicBezTo>
                <a:cubicBezTo>
                  <a:pt x="4500225" y="4704526"/>
                  <a:pt x="4500651" y="4702726"/>
                  <a:pt x="4501503" y="4699127"/>
                </a:cubicBezTo>
                <a:close/>
                <a:moveTo>
                  <a:pt x="4347417" y="4696865"/>
                </a:moveTo>
                <a:cubicBezTo>
                  <a:pt x="4351485" y="4697828"/>
                  <a:pt x="4353518" y="4698310"/>
                  <a:pt x="4353518" y="4698310"/>
                </a:cubicBezTo>
                <a:cubicBezTo>
                  <a:pt x="4353518" y="4698310"/>
                  <a:pt x="4353092" y="4700110"/>
                  <a:pt x="4352240" y="4703709"/>
                </a:cubicBezTo>
                <a:cubicBezTo>
                  <a:pt x="4352240" y="4703709"/>
                  <a:pt x="4351223" y="4703469"/>
                  <a:pt x="4349189" y="4702987"/>
                </a:cubicBezTo>
                <a:cubicBezTo>
                  <a:pt x="4347156" y="4702506"/>
                  <a:pt x="4346139" y="4702265"/>
                  <a:pt x="4346139" y="4702265"/>
                </a:cubicBezTo>
                <a:cubicBezTo>
                  <a:pt x="4346991" y="4698666"/>
                  <a:pt x="4347417" y="4696865"/>
                  <a:pt x="4347417" y="4696865"/>
                </a:cubicBezTo>
                <a:close/>
                <a:moveTo>
                  <a:pt x="4822031" y="4695751"/>
                </a:moveTo>
                <a:lnTo>
                  <a:pt x="4822031" y="4702969"/>
                </a:lnTo>
                <a:cubicBezTo>
                  <a:pt x="4822031" y="4707931"/>
                  <a:pt x="4823272" y="4710411"/>
                  <a:pt x="4825752" y="4710411"/>
                </a:cubicBezTo>
                <a:cubicBezTo>
                  <a:pt x="4828232" y="4710411"/>
                  <a:pt x="4829472" y="4710411"/>
                  <a:pt x="4829472" y="4710411"/>
                </a:cubicBezTo>
                <a:lnTo>
                  <a:pt x="4844219" y="4717784"/>
                </a:lnTo>
                <a:lnTo>
                  <a:pt x="4834079" y="4709425"/>
                </a:lnTo>
                <a:close/>
                <a:moveTo>
                  <a:pt x="6488906" y="4695528"/>
                </a:moveTo>
                <a:cubicBezTo>
                  <a:pt x="6488906" y="4695528"/>
                  <a:pt x="6491386" y="4695528"/>
                  <a:pt x="6496347" y="4695528"/>
                </a:cubicBezTo>
                <a:lnTo>
                  <a:pt x="6488906" y="4702969"/>
                </a:lnTo>
                <a:close/>
                <a:moveTo>
                  <a:pt x="4955976" y="4695528"/>
                </a:moveTo>
                <a:lnTo>
                  <a:pt x="4955976" y="4702969"/>
                </a:lnTo>
                <a:lnTo>
                  <a:pt x="4963418" y="4702969"/>
                </a:lnTo>
                <a:cubicBezTo>
                  <a:pt x="4958456" y="4698008"/>
                  <a:pt x="4955976" y="4695528"/>
                  <a:pt x="4955976" y="4695528"/>
                </a:cubicBezTo>
                <a:close/>
                <a:moveTo>
                  <a:pt x="4777383" y="4695528"/>
                </a:moveTo>
                <a:lnTo>
                  <a:pt x="4772096" y="4700815"/>
                </a:lnTo>
                <a:lnTo>
                  <a:pt x="4776615" y="4707227"/>
                </a:lnTo>
                <a:lnTo>
                  <a:pt x="4778311" y="4707629"/>
                </a:lnTo>
                <a:lnTo>
                  <a:pt x="4781103" y="4699249"/>
                </a:lnTo>
                <a:cubicBezTo>
                  <a:pt x="4783583" y="4696768"/>
                  <a:pt x="4782344" y="4695528"/>
                  <a:pt x="4777383" y="4695528"/>
                </a:cubicBezTo>
                <a:close/>
                <a:moveTo>
                  <a:pt x="4744611" y="4693950"/>
                </a:moveTo>
                <a:lnTo>
                  <a:pt x="4747617" y="4702969"/>
                </a:lnTo>
                <a:cubicBezTo>
                  <a:pt x="4747617" y="4707931"/>
                  <a:pt x="4748858" y="4710411"/>
                  <a:pt x="4751338" y="4710411"/>
                </a:cubicBezTo>
                <a:lnTo>
                  <a:pt x="4754847" y="4696373"/>
                </a:lnTo>
                <a:lnTo>
                  <a:pt x="4753491" y="4696052"/>
                </a:lnTo>
                <a:lnTo>
                  <a:pt x="4747390" y="4694608"/>
                </a:lnTo>
                <a:close/>
                <a:moveTo>
                  <a:pt x="4283853" y="4693224"/>
                </a:moveTo>
                <a:lnTo>
                  <a:pt x="4282575" y="4698624"/>
                </a:lnTo>
                <a:lnTo>
                  <a:pt x="4293499" y="4706911"/>
                </a:lnTo>
                <a:lnTo>
                  <a:pt x="4288677" y="4700068"/>
                </a:lnTo>
                <a:close/>
                <a:moveTo>
                  <a:pt x="4399732" y="4689947"/>
                </a:moveTo>
                <a:lnTo>
                  <a:pt x="4397871" y="4695528"/>
                </a:lnTo>
                <a:cubicBezTo>
                  <a:pt x="4397871" y="4700489"/>
                  <a:pt x="4395391" y="4702969"/>
                  <a:pt x="4390430" y="4702969"/>
                </a:cubicBezTo>
                <a:cubicBezTo>
                  <a:pt x="4385469" y="4702969"/>
                  <a:pt x="4382988" y="4700489"/>
                  <a:pt x="4382988" y="4695528"/>
                </a:cubicBezTo>
                <a:close/>
                <a:moveTo>
                  <a:pt x="4413537" y="4689709"/>
                </a:moveTo>
                <a:lnTo>
                  <a:pt x="4424460" y="4697996"/>
                </a:lnTo>
                <a:cubicBezTo>
                  <a:pt x="4423608" y="4701596"/>
                  <a:pt x="4421575" y="4701115"/>
                  <a:pt x="4418360" y="4696552"/>
                </a:cubicBezTo>
                <a:cubicBezTo>
                  <a:pt x="4415143" y="4691990"/>
                  <a:pt x="4413537" y="4689709"/>
                  <a:pt x="4413537" y="4689709"/>
                </a:cubicBezTo>
                <a:close/>
                <a:moveTo>
                  <a:pt x="4487175" y="4688892"/>
                </a:moveTo>
                <a:lnTo>
                  <a:pt x="4489302" y="4696239"/>
                </a:lnTo>
                <a:lnTo>
                  <a:pt x="4484479" y="4689395"/>
                </a:lnTo>
                <a:close/>
                <a:moveTo>
                  <a:pt x="4434394" y="4683242"/>
                </a:moveTo>
                <a:cubicBezTo>
                  <a:pt x="4438463" y="4684205"/>
                  <a:pt x="4440496" y="4684686"/>
                  <a:pt x="4440496" y="4684686"/>
                </a:cubicBezTo>
                <a:cubicBezTo>
                  <a:pt x="4439644" y="4688286"/>
                  <a:pt x="4439218" y="4690085"/>
                  <a:pt x="4439218" y="4690085"/>
                </a:cubicBezTo>
                <a:close/>
                <a:moveTo>
                  <a:pt x="4740484" y="4681569"/>
                </a:moveTo>
                <a:lnTo>
                  <a:pt x="4742552" y="4687772"/>
                </a:lnTo>
                <a:lnTo>
                  <a:pt x="4742567" y="4687764"/>
                </a:lnTo>
                <a:lnTo>
                  <a:pt x="4743845" y="4682365"/>
                </a:lnTo>
                <a:close/>
                <a:moveTo>
                  <a:pt x="5459369" y="4680673"/>
                </a:moveTo>
                <a:cubicBezTo>
                  <a:pt x="5459369" y="4680673"/>
                  <a:pt x="5460977" y="4682954"/>
                  <a:pt x="5464192" y="4687516"/>
                </a:cubicBezTo>
                <a:lnTo>
                  <a:pt x="5458091" y="4686072"/>
                </a:lnTo>
                <a:close/>
                <a:moveTo>
                  <a:pt x="6198691" y="4680645"/>
                </a:moveTo>
                <a:cubicBezTo>
                  <a:pt x="6203653" y="4680645"/>
                  <a:pt x="6208613" y="4683126"/>
                  <a:pt x="6213574" y="4688086"/>
                </a:cubicBezTo>
                <a:cubicBezTo>
                  <a:pt x="6218535" y="4693048"/>
                  <a:pt x="6221015" y="4695528"/>
                  <a:pt x="6221015" y="4695528"/>
                </a:cubicBezTo>
                <a:lnTo>
                  <a:pt x="6206133" y="4695528"/>
                </a:lnTo>
                <a:close/>
                <a:moveTo>
                  <a:pt x="4963418" y="4680645"/>
                </a:moveTo>
                <a:lnTo>
                  <a:pt x="4985742" y="4702969"/>
                </a:lnTo>
                <a:cubicBezTo>
                  <a:pt x="4985742" y="4702969"/>
                  <a:pt x="4988222" y="4704210"/>
                  <a:pt x="4993183" y="4706690"/>
                </a:cubicBezTo>
                <a:cubicBezTo>
                  <a:pt x="4998145" y="4709171"/>
                  <a:pt x="5003105" y="4712891"/>
                  <a:pt x="5008066" y="4717852"/>
                </a:cubicBezTo>
                <a:cubicBezTo>
                  <a:pt x="5022949" y="4732735"/>
                  <a:pt x="5030390" y="4737696"/>
                  <a:pt x="5030390" y="4732735"/>
                </a:cubicBezTo>
                <a:cubicBezTo>
                  <a:pt x="5030390" y="4727774"/>
                  <a:pt x="5029150" y="4725293"/>
                  <a:pt x="5026670" y="4725293"/>
                </a:cubicBezTo>
                <a:cubicBezTo>
                  <a:pt x="5024190" y="4725293"/>
                  <a:pt x="5022949" y="4725293"/>
                  <a:pt x="5022949" y="4725293"/>
                </a:cubicBezTo>
                <a:cubicBezTo>
                  <a:pt x="5013028" y="4720333"/>
                  <a:pt x="5008066" y="4715372"/>
                  <a:pt x="5008066" y="4710411"/>
                </a:cubicBezTo>
                <a:cubicBezTo>
                  <a:pt x="5003105" y="4710411"/>
                  <a:pt x="4993183" y="4702969"/>
                  <a:pt x="4978301" y="4688086"/>
                </a:cubicBezTo>
                <a:cubicBezTo>
                  <a:pt x="4973339" y="4683126"/>
                  <a:pt x="4969619" y="4680645"/>
                  <a:pt x="4967138" y="4680645"/>
                </a:cubicBezTo>
                <a:cubicBezTo>
                  <a:pt x="4964658" y="4680645"/>
                  <a:pt x="4963418" y="4680645"/>
                  <a:pt x="4963418" y="4680645"/>
                </a:cubicBezTo>
                <a:close/>
                <a:moveTo>
                  <a:pt x="4164744" y="4679285"/>
                </a:moveTo>
                <a:cubicBezTo>
                  <a:pt x="4165867" y="4679076"/>
                  <a:pt x="4166924" y="4679149"/>
                  <a:pt x="4167914" y="4679501"/>
                </a:cubicBezTo>
                <a:cubicBezTo>
                  <a:pt x="4170885" y="4680561"/>
                  <a:pt x="4173256" y="4684151"/>
                  <a:pt x="4175028" y="4690273"/>
                </a:cubicBezTo>
                <a:cubicBezTo>
                  <a:pt x="4179097" y="4691236"/>
                  <a:pt x="4181933" y="4692858"/>
                  <a:pt x="4183541" y="4695139"/>
                </a:cubicBezTo>
                <a:cubicBezTo>
                  <a:pt x="4185147" y="4697419"/>
                  <a:pt x="4185952" y="4698560"/>
                  <a:pt x="4185952" y="4698560"/>
                </a:cubicBezTo>
                <a:lnTo>
                  <a:pt x="4195597" y="4712247"/>
                </a:lnTo>
                <a:cubicBezTo>
                  <a:pt x="4191530" y="4711284"/>
                  <a:pt x="4187676" y="4709422"/>
                  <a:pt x="4184035" y="4706659"/>
                </a:cubicBezTo>
                <a:cubicBezTo>
                  <a:pt x="4180394" y="4703897"/>
                  <a:pt x="4176966" y="4700235"/>
                  <a:pt x="4173750" y="4695672"/>
                </a:cubicBezTo>
                <a:cubicBezTo>
                  <a:pt x="4163253" y="4685585"/>
                  <a:pt x="4160251" y="4680122"/>
                  <a:pt x="4164744" y="4679285"/>
                </a:cubicBezTo>
                <a:close/>
                <a:moveTo>
                  <a:pt x="4332630" y="4677685"/>
                </a:moveTo>
                <a:cubicBezTo>
                  <a:pt x="4332843" y="4676785"/>
                  <a:pt x="4334983" y="4676816"/>
                  <a:pt x="4339050" y="4677779"/>
                </a:cubicBezTo>
                <a:cubicBezTo>
                  <a:pt x="4343118" y="4678742"/>
                  <a:pt x="4344724" y="4681023"/>
                  <a:pt x="4343872" y="4684623"/>
                </a:cubicBezTo>
                <a:cubicBezTo>
                  <a:pt x="4343020" y="4688223"/>
                  <a:pt x="4342594" y="4690022"/>
                  <a:pt x="4342594" y="4690022"/>
                </a:cubicBezTo>
                <a:cubicBezTo>
                  <a:pt x="4342594" y="4690022"/>
                  <a:pt x="4340987" y="4687742"/>
                  <a:pt x="4337771" y="4683179"/>
                </a:cubicBezTo>
                <a:cubicBezTo>
                  <a:pt x="4334130" y="4680417"/>
                  <a:pt x="4332417" y="4678585"/>
                  <a:pt x="4332630" y="4677685"/>
                </a:cubicBezTo>
                <a:close/>
                <a:moveTo>
                  <a:pt x="4265057" y="4677371"/>
                </a:moveTo>
                <a:cubicBezTo>
                  <a:pt x="4263024" y="4676889"/>
                  <a:pt x="4262811" y="4677790"/>
                  <a:pt x="4264418" y="4680070"/>
                </a:cubicBezTo>
                <a:cubicBezTo>
                  <a:pt x="4266025" y="4682352"/>
                  <a:pt x="4266829" y="4683492"/>
                  <a:pt x="4266829" y="4683492"/>
                </a:cubicBezTo>
                <a:cubicBezTo>
                  <a:pt x="4267681" y="4679893"/>
                  <a:pt x="4267090" y="4677852"/>
                  <a:pt x="4265057" y="4677371"/>
                </a:cubicBezTo>
                <a:close/>
                <a:moveTo>
                  <a:pt x="5453062" y="4676180"/>
                </a:moveTo>
                <a:lnTo>
                  <a:pt x="5461992" y="4680645"/>
                </a:lnTo>
                <a:lnTo>
                  <a:pt x="5454551" y="4680645"/>
                </a:lnTo>
                <a:close/>
                <a:moveTo>
                  <a:pt x="4403891" y="4676022"/>
                </a:moveTo>
                <a:cubicBezTo>
                  <a:pt x="4407959" y="4676985"/>
                  <a:pt x="4410796" y="4678607"/>
                  <a:pt x="4412404" y="4680888"/>
                </a:cubicBezTo>
                <a:cubicBezTo>
                  <a:pt x="4414011" y="4683169"/>
                  <a:pt x="4414815" y="4684309"/>
                  <a:pt x="4414815" y="4684309"/>
                </a:cubicBezTo>
                <a:cubicBezTo>
                  <a:pt x="4414815" y="4684309"/>
                  <a:pt x="4412781" y="4683828"/>
                  <a:pt x="4408714" y="4682865"/>
                </a:cubicBezTo>
                <a:cubicBezTo>
                  <a:pt x="4404647" y="4681902"/>
                  <a:pt x="4402613" y="4681421"/>
                  <a:pt x="4402613" y="4681421"/>
                </a:cubicBezTo>
                <a:close/>
                <a:moveTo>
                  <a:pt x="4348572" y="4675994"/>
                </a:moveTo>
                <a:cubicBezTo>
                  <a:pt x="4351673" y="4676614"/>
                  <a:pt x="4355703" y="4678164"/>
                  <a:pt x="4360664" y="4680645"/>
                </a:cubicBezTo>
                <a:lnTo>
                  <a:pt x="4360664" y="4688086"/>
                </a:lnTo>
                <a:cubicBezTo>
                  <a:pt x="4345781" y="4683126"/>
                  <a:pt x="4339580" y="4679405"/>
                  <a:pt x="4342061" y="4676924"/>
                </a:cubicBezTo>
                <a:cubicBezTo>
                  <a:pt x="4343301" y="4675684"/>
                  <a:pt x="4345471" y="4675374"/>
                  <a:pt x="4348572" y="4675994"/>
                </a:cubicBezTo>
                <a:close/>
                <a:moveTo>
                  <a:pt x="4743306" y="4674385"/>
                </a:moveTo>
                <a:lnTo>
                  <a:pt x="4740878" y="4679241"/>
                </a:lnTo>
                <a:lnTo>
                  <a:pt x="4745124" y="4676965"/>
                </a:lnTo>
                <a:close/>
                <a:moveTo>
                  <a:pt x="5447109" y="4673204"/>
                </a:moveTo>
                <a:cubicBezTo>
                  <a:pt x="5449590" y="4673204"/>
                  <a:pt x="5451450" y="4673824"/>
                  <a:pt x="5452690" y="4675064"/>
                </a:cubicBezTo>
                <a:lnTo>
                  <a:pt x="5453062" y="4676180"/>
                </a:lnTo>
                <a:close/>
                <a:moveTo>
                  <a:pt x="6392400" y="4669250"/>
                </a:moveTo>
                <a:cubicBezTo>
                  <a:pt x="6392865" y="4668785"/>
                  <a:pt x="6394028" y="4668863"/>
                  <a:pt x="6395888" y="4669483"/>
                </a:cubicBezTo>
                <a:cubicBezTo>
                  <a:pt x="6403330" y="4671964"/>
                  <a:pt x="6413251" y="4676924"/>
                  <a:pt x="6425654" y="4684366"/>
                </a:cubicBezTo>
                <a:cubicBezTo>
                  <a:pt x="6438057" y="4691807"/>
                  <a:pt x="6441778" y="4698008"/>
                  <a:pt x="6436816" y="4702969"/>
                </a:cubicBezTo>
                <a:lnTo>
                  <a:pt x="6407051" y="4688086"/>
                </a:lnTo>
                <a:cubicBezTo>
                  <a:pt x="6395888" y="4676924"/>
                  <a:pt x="6391005" y="4670646"/>
                  <a:pt x="6392400" y="4669250"/>
                </a:cubicBezTo>
                <a:close/>
                <a:moveTo>
                  <a:pt x="5566172" y="4665762"/>
                </a:moveTo>
                <a:lnTo>
                  <a:pt x="5588496" y="4680645"/>
                </a:lnTo>
                <a:cubicBezTo>
                  <a:pt x="5583535" y="4680645"/>
                  <a:pt x="5578574" y="4678165"/>
                  <a:pt x="5573613" y="4673204"/>
                </a:cubicBezTo>
                <a:close/>
                <a:moveTo>
                  <a:pt x="4955976" y="4665762"/>
                </a:moveTo>
                <a:cubicBezTo>
                  <a:pt x="4955976" y="4670724"/>
                  <a:pt x="4955976" y="4673204"/>
                  <a:pt x="4955976" y="4673204"/>
                </a:cubicBezTo>
                <a:cubicBezTo>
                  <a:pt x="4955976" y="4673204"/>
                  <a:pt x="4957217" y="4673204"/>
                  <a:pt x="4959697" y="4673204"/>
                </a:cubicBezTo>
                <a:cubicBezTo>
                  <a:pt x="4962177" y="4673204"/>
                  <a:pt x="4963418" y="4673204"/>
                  <a:pt x="4963418" y="4673204"/>
                </a:cubicBezTo>
                <a:cubicBezTo>
                  <a:pt x="4963418" y="4668243"/>
                  <a:pt x="4960938" y="4665762"/>
                  <a:pt x="4955976" y="4665762"/>
                </a:cubicBezTo>
                <a:close/>
                <a:moveTo>
                  <a:pt x="4394246" y="4662335"/>
                </a:moveTo>
                <a:lnTo>
                  <a:pt x="4400347" y="4663779"/>
                </a:lnTo>
                <a:lnTo>
                  <a:pt x="4399068" y="4669178"/>
                </a:lnTo>
                <a:cubicBezTo>
                  <a:pt x="4395001" y="4668216"/>
                  <a:pt x="4393394" y="4665935"/>
                  <a:pt x="4394246" y="4662335"/>
                </a:cubicBezTo>
                <a:close/>
                <a:moveTo>
                  <a:pt x="4438058" y="4661301"/>
                </a:moveTo>
                <a:lnTo>
                  <a:pt x="4442146" y="4665389"/>
                </a:lnTo>
                <a:lnTo>
                  <a:pt x="4439507" y="4661644"/>
                </a:lnTo>
                <a:close/>
                <a:moveTo>
                  <a:pt x="4748547" y="4660181"/>
                </a:moveTo>
                <a:cubicBezTo>
                  <a:pt x="4747927" y="4660181"/>
                  <a:pt x="4747617" y="4660801"/>
                  <a:pt x="4747617" y="4662041"/>
                </a:cubicBezTo>
                <a:cubicBezTo>
                  <a:pt x="4747617" y="4664522"/>
                  <a:pt x="4747617" y="4665762"/>
                  <a:pt x="4747617" y="4665762"/>
                </a:cubicBezTo>
                <a:lnTo>
                  <a:pt x="4755058" y="4665762"/>
                </a:lnTo>
                <a:cubicBezTo>
                  <a:pt x="4755058" y="4665762"/>
                  <a:pt x="4753818" y="4664522"/>
                  <a:pt x="4751338" y="4662041"/>
                </a:cubicBezTo>
                <a:cubicBezTo>
                  <a:pt x="4750098" y="4660801"/>
                  <a:pt x="4749167" y="4660181"/>
                  <a:pt x="4748547" y="4660181"/>
                </a:cubicBezTo>
                <a:close/>
                <a:moveTo>
                  <a:pt x="4344046" y="4660075"/>
                </a:moveTo>
                <a:cubicBezTo>
                  <a:pt x="4345731" y="4659760"/>
                  <a:pt x="4348985" y="4663025"/>
                  <a:pt x="4353807" y="4669868"/>
                </a:cubicBezTo>
                <a:lnTo>
                  <a:pt x="4347707" y="4668424"/>
                </a:lnTo>
                <a:lnTo>
                  <a:pt x="4342884" y="4661581"/>
                </a:lnTo>
                <a:cubicBezTo>
                  <a:pt x="4343097" y="4660681"/>
                  <a:pt x="4343484" y="4660179"/>
                  <a:pt x="4344046" y="4660075"/>
                </a:cubicBezTo>
                <a:close/>
                <a:moveTo>
                  <a:pt x="4311102" y="4659760"/>
                </a:moveTo>
                <a:lnTo>
                  <a:pt x="4317203" y="4661204"/>
                </a:lnTo>
                <a:cubicBezTo>
                  <a:pt x="4320418" y="4665767"/>
                  <a:pt x="4324059" y="4668529"/>
                  <a:pt x="4328127" y="4669492"/>
                </a:cubicBezTo>
                <a:cubicBezTo>
                  <a:pt x="4324059" y="4668529"/>
                  <a:pt x="4318384" y="4665286"/>
                  <a:pt x="4311102" y="4659760"/>
                </a:cubicBezTo>
                <a:close/>
                <a:moveTo>
                  <a:pt x="6436816" y="4658321"/>
                </a:moveTo>
                <a:cubicBezTo>
                  <a:pt x="6441778" y="4658321"/>
                  <a:pt x="6444258" y="4658321"/>
                  <a:pt x="6444258" y="4658321"/>
                </a:cubicBezTo>
                <a:lnTo>
                  <a:pt x="6436816" y="4665762"/>
                </a:lnTo>
                <a:cubicBezTo>
                  <a:pt x="6436816" y="4665762"/>
                  <a:pt x="6436816" y="4663282"/>
                  <a:pt x="6436816" y="4658321"/>
                </a:cubicBezTo>
                <a:close/>
                <a:moveTo>
                  <a:pt x="4498784" y="4655054"/>
                </a:moveTo>
                <a:lnTo>
                  <a:pt x="4502051" y="4658321"/>
                </a:lnTo>
                <a:lnTo>
                  <a:pt x="4502051" y="4657160"/>
                </a:lnTo>
                <a:close/>
                <a:moveTo>
                  <a:pt x="4138713" y="4653167"/>
                </a:moveTo>
                <a:lnTo>
                  <a:pt x="4149637" y="4661454"/>
                </a:lnTo>
                <a:cubicBezTo>
                  <a:pt x="4148785" y="4665055"/>
                  <a:pt x="4152427" y="4667817"/>
                  <a:pt x="4160560" y="4669742"/>
                </a:cubicBezTo>
                <a:cubicBezTo>
                  <a:pt x="4152427" y="4667817"/>
                  <a:pt x="4146752" y="4664574"/>
                  <a:pt x="4143537" y="4660010"/>
                </a:cubicBezTo>
                <a:cubicBezTo>
                  <a:pt x="4136254" y="4654486"/>
                  <a:pt x="4134646" y="4652204"/>
                  <a:pt x="4138713" y="4653167"/>
                </a:cubicBezTo>
                <a:close/>
                <a:moveTo>
                  <a:pt x="4695527" y="4650879"/>
                </a:moveTo>
                <a:lnTo>
                  <a:pt x="4695527" y="4653607"/>
                </a:lnTo>
                <a:lnTo>
                  <a:pt x="4700433" y="4658321"/>
                </a:lnTo>
                <a:lnTo>
                  <a:pt x="4702969" y="4658321"/>
                </a:lnTo>
                <a:lnTo>
                  <a:pt x="4713680" y="4669032"/>
                </a:lnTo>
                <a:lnTo>
                  <a:pt x="4715314" y="4670272"/>
                </a:lnTo>
                <a:lnTo>
                  <a:pt x="4725293" y="4676924"/>
                </a:lnTo>
                <a:lnTo>
                  <a:pt x="4730195" y="4674474"/>
                </a:lnTo>
                <a:lnTo>
                  <a:pt x="4728643" y="4669113"/>
                </a:lnTo>
                <a:lnTo>
                  <a:pt x="4725293" y="4665762"/>
                </a:lnTo>
                <a:lnTo>
                  <a:pt x="4724707" y="4664591"/>
                </a:lnTo>
                <a:lnTo>
                  <a:pt x="4721998" y="4665789"/>
                </a:lnTo>
                <a:cubicBezTo>
                  <a:pt x="4721146" y="4669389"/>
                  <a:pt x="4718687" y="4670707"/>
                  <a:pt x="4714620" y="4669745"/>
                </a:cubicBezTo>
                <a:cubicBezTo>
                  <a:pt x="4710553" y="4668782"/>
                  <a:pt x="4708945" y="4666501"/>
                  <a:pt x="4709798" y="4662901"/>
                </a:cubicBezTo>
                <a:cubicBezTo>
                  <a:pt x="4710650" y="4659302"/>
                  <a:pt x="4712305" y="4656843"/>
                  <a:pt x="4714764" y="4655524"/>
                </a:cubicBezTo>
                <a:cubicBezTo>
                  <a:pt x="4717224" y="4654206"/>
                  <a:pt x="4718454" y="4653547"/>
                  <a:pt x="4718454" y="4653547"/>
                </a:cubicBezTo>
                <a:lnTo>
                  <a:pt x="4720972" y="4657119"/>
                </a:lnTo>
                <a:lnTo>
                  <a:pt x="4717851" y="4650879"/>
                </a:lnTo>
                <a:lnTo>
                  <a:pt x="4710410" y="4650879"/>
                </a:lnTo>
                <a:cubicBezTo>
                  <a:pt x="4705449" y="4650879"/>
                  <a:pt x="4702969" y="4650879"/>
                  <a:pt x="4702969" y="4650879"/>
                </a:cubicBezTo>
                <a:cubicBezTo>
                  <a:pt x="4698007" y="4650879"/>
                  <a:pt x="4695527" y="4650879"/>
                  <a:pt x="4695527" y="4650879"/>
                </a:cubicBezTo>
                <a:close/>
                <a:moveTo>
                  <a:pt x="4384601" y="4648648"/>
                </a:moveTo>
                <a:cubicBezTo>
                  <a:pt x="4384601" y="4648648"/>
                  <a:pt x="4386208" y="4650929"/>
                  <a:pt x="4389423" y="4655491"/>
                </a:cubicBezTo>
                <a:lnTo>
                  <a:pt x="4382045" y="4659447"/>
                </a:lnTo>
                <a:cubicBezTo>
                  <a:pt x="4374762" y="4653922"/>
                  <a:pt x="4371121" y="4651159"/>
                  <a:pt x="4371121" y="4651159"/>
                </a:cubicBezTo>
                <a:lnTo>
                  <a:pt x="4377221" y="4652603"/>
                </a:lnTo>
                <a:close/>
                <a:moveTo>
                  <a:pt x="4784573" y="4646390"/>
                </a:moveTo>
                <a:cubicBezTo>
                  <a:pt x="4788641" y="4647353"/>
                  <a:pt x="4790461" y="4648734"/>
                  <a:pt x="4790035" y="4650533"/>
                </a:cubicBezTo>
                <a:cubicBezTo>
                  <a:pt x="4789609" y="4652333"/>
                  <a:pt x="4788379" y="4652992"/>
                  <a:pt x="4786346" y="4652511"/>
                </a:cubicBezTo>
                <a:cubicBezTo>
                  <a:pt x="4784313" y="4652030"/>
                  <a:pt x="4783721" y="4649990"/>
                  <a:pt x="4784573" y="4646390"/>
                </a:cubicBezTo>
                <a:close/>
                <a:moveTo>
                  <a:pt x="4432935" y="4646087"/>
                </a:moveTo>
                <a:lnTo>
                  <a:pt x="4434437" y="4649041"/>
                </a:lnTo>
                <a:lnTo>
                  <a:pt x="4443663" y="4655450"/>
                </a:lnTo>
                <a:lnTo>
                  <a:pt x="4442520" y="4650879"/>
                </a:lnTo>
                <a:close/>
                <a:moveTo>
                  <a:pt x="5416030" y="4644314"/>
                </a:moveTo>
                <a:lnTo>
                  <a:pt x="5416414" y="4644368"/>
                </a:lnTo>
                <a:cubicBezTo>
                  <a:pt x="5418274" y="4644988"/>
                  <a:pt x="5419824" y="4645919"/>
                  <a:pt x="5421064" y="4647159"/>
                </a:cubicBezTo>
                <a:cubicBezTo>
                  <a:pt x="5423544" y="4649639"/>
                  <a:pt x="5424785" y="4650879"/>
                  <a:pt x="5424785" y="4650879"/>
                </a:cubicBezTo>
                <a:close/>
                <a:moveTo>
                  <a:pt x="6354961" y="4643438"/>
                </a:moveTo>
                <a:cubicBezTo>
                  <a:pt x="6359922" y="4643438"/>
                  <a:pt x="6362402" y="4643438"/>
                  <a:pt x="6362402" y="4643438"/>
                </a:cubicBezTo>
                <a:cubicBezTo>
                  <a:pt x="6362402" y="4643438"/>
                  <a:pt x="6363643" y="4644679"/>
                  <a:pt x="6366123" y="4647159"/>
                </a:cubicBezTo>
                <a:cubicBezTo>
                  <a:pt x="6368603" y="4649639"/>
                  <a:pt x="6369844" y="4650879"/>
                  <a:pt x="6369844" y="4650879"/>
                </a:cubicBezTo>
                <a:cubicBezTo>
                  <a:pt x="6374805" y="4650879"/>
                  <a:pt x="6377285" y="4650879"/>
                  <a:pt x="6377285" y="4650879"/>
                </a:cubicBezTo>
                <a:lnTo>
                  <a:pt x="6384726" y="4658321"/>
                </a:lnTo>
                <a:cubicBezTo>
                  <a:pt x="6384726" y="4668243"/>
                  <a:pt x="6377285" y="4665762"/>
                  <a:pt x="6362402" y="4650879"/>
                </a:cubicBezTo>
                <a:close/>
                <a:moveTo>
                  <a:pt x="6124277" y="4643438"/>
                </a:moveTo>
                <a:cubicBezTo>
                  <a:pt x="6129238" y="4643438"/>
                  <a:pt x="6131719" y="4645919"/>
                  <a:pt x="6131719" y="4650879"/>
                </a:cubicBezTo>
                <a:lnTo>
                  <a:pt x="6124277" y="4650879"/>
                </a:lnTo>
                <a:close/>
                <a:moveTo>
                  <a:pt x="5729883" y="4643438"/>
                </a:moveTo>
                <a:cubicBezTo>
                  <a:pt x="5734844" y="4643438"/>
                  <a:pt x="5737324" y="4643438"/>
                  <a:pt x="5737324" y="4643438"/>
                </a:cubicBezTo>
                <a:lnTo>
                  <a:pt x="5737324" y="4650879"/>
                </a:lnTo>
                <a:cubicBezTo>
                  <a:pt x="5732363" y="4650879"/>
                  <a:pt x="5729883" y="4648399"/>
                  <a:pt x="5729883" y="4643438"/>
                </a:cubicBezTo>
                <a:close/>
                <a:moveTo>
                  <a:pt x="4308574" y="4643438"/>
                </a:moveTo>
                <a:lnTo>
                  <a:pt x="4316016" y="4643438"/>
                </a:lnTo>
                <a:lnTo>
                  <a:pt x="4323457" y="4650879"/>
                </a:lnTo>
                <a:close/>
                <a:moveTo>
                  <a:pt x="6786562" y="4635997"/>
                </a:moveTo>
                <a:cubicBezTo>
                  <a:pt x="6791524" y="4635997"/>
                  <a:pt x="6794004" y="4635997"/>
                  <a:pt x="6794004" y="4635997"/>
                </a:cubicBezTo>
                <a:cubicBezTo>
                  <a:pt x="6798965" y="4640958"/>
                  <a:pt x="6800204" y="4644679"/>
                  <a:pt x="6797724" y="4647159"/>
                </a:cubicBezTo>
                <a:cubicBezTo>
                  <a:pt x="6795244" y="4649639"/>
                  <a:pt x="6792763" y="4648399"/>
                  <a:pt x="6790283" y="4643438"/>
                </a:cubicBezTo>
                <a:cubicBezTo>
                  <a:pt x="6787802" y="4638477"/>
                  <a:pt x="6786562" y="4635997"/>
                  <a:pt x="6786562" y="4635997"/>
                </a:cubicBezTo>
                <a:close/>
                <a:moveTo>
                  <a:pt x="4784824" y="4635997"/>
                </a:moveTo>
                <a:cubicBezTo>
                  <a:pt x="4789785" y="4635997"/>
                  <a:pt x="4792265" y="4637237"/>
                  <a:pt x="4792265" y="4639717"/>
                </a:cubicBezTo>
                <a:cubicBezTo>
                  <a:pt x="4792265" y="4642198"/>
                  <a:pt x="4791025" y="4643438"/>
                  <a:pt x="4788545" y="4643438"/>
                </a:cubicBezTo>
                <a:cubicBezTo>
                  <a:pt x="4786065" y="4643438"/>
                  <a:pt x="4784824" y="4640958"/>
                  <a:pt x="4784824" y="4635997"/>
                </a:cubicBezTo>
                <a:close/>
                <a:moveTo>
                  <a:pt x="4717851" y="4635997"/>
                </a:moveTo>
                <a:cubicBezTo>
                  <a:pt x="4722813" y="4635997"/>
                  <a:pt x="4726533" y="4638477"/>
                  <a:pt x="4729013" y="4643438"/>
                </a:cubicBezTo>
                <a:lnTo>
                  <a:pt x="4730743" y="4650355"/>
                </a:lnTo>
                <a:lnTo>
                  <a:pt x="4731933" y="4651036"/>
                </a:lnTo>
                <a:lnTo>
                  <a:pt x="4735642" y="4655413"/>
                </a:lnTo>
                <a:lnTo>
                  <a:pt x="4740176" y="4650879"/>
                </a:lnTo>
                <a:lnTo>
                  <a:pt x="4750826" y="4656205"/>
                </a:lnTo>
                <a:lnTo>
                  <a:pt x="4740590" y="4641680"/>
                </a:lnTo>
                <a:lnTo>
                  <a:pt x="4740052" y="4640917"/>
                </a:lnTo>
                <a:lnTo>
                  <a:pt x="4725293" y="4635997"/>
                </a:lnTo>
                <a:close/>
                <a:moveTo>
                  <a:pt x="4291811" y="4632387"/>
                </a:moveTo>
                <a:cubicBezTo>
                  <a:pt x="4295879" y="4633349"/>
                  <a:pt x="4297486" y="4635630"/>
                  <a:pt x="4296634" y="4639230"/>
                </a:cubicBezTo>
                <a:cubicBezTo>
                  <a:pt x="4292567" y="4638267"/>
                  <a:pt x="4290533" y="4637786"/>
                  <a:pt x="4290533" y="4637786"/>
                </a:cubicBezTo>
                <a:cubicBezTo>
                  <a:pt x="4291385" y="4634186"/>
                  <a:pt x="4291811" y="4632387"/>
                  <a:pt x="4291811" y="4632387"/>
                </a:cubicBezTo>
                <a:close/>
                <a:moveTo>
                  <a:pt x="4118145" y="4631193"/>
                </a:moveTo>
                <a:cubicBezTo>
                  <a:pt x="4121360" y="4635755"/>
                  <a:pt x="4122968" y="4638036"/>
                  <a:pt x="4122968" y="4638036"/>
                </a:cubicBezTo>
                <a:lnTo>
                  <a:pt x="4116867" y="4636592"/>
                </a:lnTo>
                <a:close/>
                <a:moveTo>
                  <a:pt x="4183429" y="4630965"/>
                </a:moveTo>
                <a:cubicBezTo>
                  <a:pt x="4181904" y="4630604"/>
                  <a:pt x="4180526" y="4630754"/>
                  <a:pt x="4179297" y="4631413"/>
                </a:cubicBezTo>
                <a:cubicBezTo>
                  <a:pt x="4176837" y="4632732"/>
                  <a:pt x="4179036" y="4637053"/>
                  <a:pt x="4185892" y="4644378"/>
                </a:cubicBezTo>
                <a:cubicBezTo>
                  <a:pt x="4192748" y="4651702"/>
                  <a:pt x="4198801" y="4657887"/>
                  <a:pt x="4204049" y="4662930"/>
                </a:cubicBezTo>
                <a:cubicBezTo>
                  <a:pt x="4209299" y="4667974"/>
                  <a:pt x="4213956" y="4670977"/>
                  <a:pt x="4218024" y="4671940"/>
                </a:cubicBezTo>
                <a:cubicBezTo>
                  <a:pt x="4217172" y="4675540"/>
                  <a:pt x="4217549" y="4678480"/>
                  <a:pt x="4219156" y="4680761"/>
                </a:cubicBezTo>
                <a:cubicBezTo>
                  <a:pt x="4220764" y="4683042"/>
                  <a:pt x="4221142" y="4685982"/>
                  <a:pt x="4220290" y="4689582"/>
                </a:cubicBezTo>
                <a:cubicBezTo>
                  <a:pt x="4227572" y="4695107"/>
                  <a:pt x="4232444" y="4697211"/>
                  <a:pt x="4234903" y="4695892"/>
                </a:cubicBezTo>
                <a:cubicBezTo>
                  <a:pt x="4237362" y="4694574"/>
                  <a:pt x="4238805" y="4693014"/>
                  <a:pt x="4239231" y="4691214"/>
                </a:cubicBezTo>
                <a:cubicBezTo>
                  <a:pt x="4239657" y="4689415"/>
                  <a:pt x="4238049" y="4687134"/>
                  <a:pt x="4234408" y="4684371"/>
                </a:cubicBezTo>
                <a:cubicBezTo>
                  <a:pt x="4230767" y="4681609"/>
                  <a:pt x="4226535" y="4676806"/>
                  <a:pt x="4221713" y="4669962"/>
                </a:cubicBezTo>
                <a:cubicBezTo>
                  <a:pt x="4216890" y="4663119"/>
                  <a:pt x="4212445" y="4659216"/>
                  <a:pt x="4208378" y="4658253"/>
                </a:cubicBezTo>
                <a:lnTo>
                  <a:pt x="4209656" y="4652854"/>
                </a:lnTo>
                <a:cubicBezTo>
                  <a:pt x="4209656" y="4652854"/>
                  <a:pt x="4207623" y="4652373"/>
                  <a:pt x="4203555" y="4651410"/>
                </a:cubicBezTo>
                <a:cubicBezTo>
                  <a:pt x="4199487" y="4650447"/>
                  <a:pt x="4196863" y="4647925"/>
                  <a:pt x="4195682" y="4643844"/>
                </a:cubicBezTo>
                <a:cubicBezTo>
                  <a:pt x="4194501" y="4639764"/>
                  <a:pt x="4192090" y="4636342"/>
                  <a:pt x="4188448" y="4633579"/>
                </a:cubicBezTo>
                <a:cubicBezTo>
                  <a:pt x="4186628" y="4632198"/>
                  <a:pt x="4184954" y="4631326"/>
                  <a:pt x="4183429" y="4630965"/>
                </a:cubicBezTo>
                <a:close/>
                <a:moveTo>
                  <a:pt x="4262364" y="4630600"/>
                </a:moveTo>
                <a:lnTo>
                  <a:pt x="4266130" y="4632009"/>
                </a:lnTo>
                <a:cubicBezTo>
                  <a:pt x="4270197" y="4632972"/>
                  <a:pt x="4279891" y="4641919"/>
                  <a:pt x="4295211" y="4658850"/>
                </a:cubicBezTo>
                <a:cubicBezTo>
                  <a:pt x="4310531" y="4675781"/>
                  <a:pt x="4317765" y="4686046"/>
                  <a:pt x="4316913" y="4689645"/>
                </a:cubicBezTo>
                <a:cubicBezTo>
                  <a:pt x="4320128" y="4694208"/>
                  <a:pt x="4321736" y="4696489"/>
                  <a:pt x="4321736" y="4696489"/>
                </a:cubicBezTo>
                <a:lnTo>
                  <a:pt x="4327837" y="4697933"/>
                </a:lnTo>
                <a:cubicBezTo>
                  <a:pt x="4331052" y="4702496"/>
                  <a:pt x="4334479" y="4706158"/>
                  <a:pt x="4338121" y="4708920"/>
                </a:cubicBezTo>
                <a:cubicBezTo>
                  <a:pt x="4341763" y="4711683"/>
                  <a:pt x="4345190" y="4715345"/>
                  <a:pt x="4348406" y="4719907"/>
                </a:cubicBezTo>
                <a:cubicBezTo>
                  <a:pt x="4353984" y="4732632"/>
                  <a:pt x="4359019" y="4738575"/>
                  <a:pt x="4363513" y="4737738"/>
                </a:cubicBezTo>
                <a:cubicBezTo>
                  <a:pt x="4368006" y="4736902"/>
                  <a:pt x="4370039" y="4737383"/>
                  <a:pt x="4369613" y="4739182"/>
                </a:cubicBezTo>
                <a:cubicBezTo>
                  <a:pt x="4369187" y="4740982"/>
                  <a:pt x="4366515" y="4743201"/>
                  <a:pt x="4361596" y="4745838"/>
                </a:cubicBezTo>
                <a:cubicBezTo>
                  <a:pt x="4354313" y="4740312"/>
                  <a:pt x="4349065" y="4735269"/>
                  <a:pt x="4345850" y="4730706"/>
                </a:cubicBezTo>
                <a:lnTo>
                  <a:pt x="4336204" y="4717019"/>
                </a:lnTo>
                <a:cubicBezTo>
                  <a:pt x="4324003" y="4714131"/>
                  <a:pt x="4315964" y="4702725"/>
                  <a:pt x="4312091" y="4682802"/>
                </a:cubicBezTo>
                <a:cubicBezTo>
                  <a:pt x="4312091" y="4682802"/>
                  <a:pt x="4310057" y="4682321"/>
                  <a:pt x="4305990" y="4681358"/>
                </a:cubicBezTo>
                <a:lnTo>
                  <a:pt x="4275775" y="4645697"/>
                </a:lnTo>
                <a:cubicBezTo>
                  <a:pt x="4275775" y="4645697"/>
                  <a:pt x="4274169" y="4643416"/>
                  <a:pt x="4270953" y="4638853"/>
                </a:cubicBezTo>
                <a:close/>
                <a:moveTo>
                  <a:pt x="4874121" y="4628555"/>
                </a:moveTo>
                <a:cubicBezTo>
                  <a:pt x="4874121" y="4628555"/>
                  <a:pt x="4874121" y="4631036"/>
                  <a:pt x="4874121" y="4635997"/>
                </a:cubicBezTo>
                <a:cubicBezTo>
                  <a:pt x="4874121" y="4635997"/>
                  <a:pt x="4872880" y="4637237"/>
                  <a:pt x="4870400" y="4639717"/>
                </a:cubicBezTo>
                <a:cubicBezTo>
                  <a:pt x="4867920" y="4642198"/>
                  <a:pt x="4866679" y="4643438"/>
                  <a:pt x="4866679" y="4643438"/>
                </a:cubicBezTo>
                <a:lnTo>
                  <a:pt x="4859238" y="4650879"/>
                </a:lnTo>
                <a:cubicBezTo>
                  <a:pt x="4859238" y="4650879"/>
                  <a:pt x="4861718" y="4650879"/>
                  <a:pt x="4866679" y="4650879"/>
                </a:cubicBezTo>
                <a:lnTo>
                  <a:pt x="4889004" y="4650879"/>
                </a:lnTo>
                <a:cubicBezTo>
                  <a:pt x="4903887" y="4660801"/>
                  <a:pt x="4908848" y="4665762"/>
                  <a:pt x="4903887" y="4665762"/>
                </a:cubicBezTo>
                <a:cubicBezTo>
                  <a:pt x="4903887" y="4665762"/>
                  <a:pt x="4901406" y="4665762"/>
                  <a:pt x="4896445" y="4665762"/>
                </a:cubicBezTo>
                <a:lnTo>
                  <a:pt x="4896445" y="4673204"/>
                </a:lnTo>
                <a:cubicBezTo>
                  <a:pt x="4906367" y="4678165"/>
                  <a:pt x="4911328" y="4680645"/>
                  <a:pt x="4911328" y="4680645"/>
                </a:cubicBezTo>
                <a:lnTo>
                  <a:pt x="4926211" y="4680645"/>
                </a:lnTo>
                <a:lnTo>
                  <a:pt x="4941094" y="4688086"/>
                </a:lnTo>
                <a:lnTo>
                  <a:pt x="4941094" y="4680645"/>
                </a:lnTo>
                <a:cubicBezTo>
                  <a:pt x="4936132" y="4675684"/>
                  <a:pt x="4931172" y="4673204"/>
                  <a:pt x="4926211" y="4673204"/>
                </a:cubicBezTo>
                <a:lnTo>
                  <a:pt x="4918769" y="4665762"/>
                </a:lnTo>
                <a:lnTo>
                  <a:pt x="4903887" y="4650879"/>
                </a:lnTo>
                <a:cubicBezTo>
                  <a:pt x="4898925" y="4650879"/>
                  <a:pt x="4896445" y="4648399"/>
                  <a:pt x="4896445" y="4643438"/>
                </a:cubicBezTo>
                <a:cubicBezTo>
                  <a:pt x="4891484" y="4638477"/>
                  <a:pt x="4886524" y="4635997"/>
                  <a:pt x="4881562" y="4635997"/>
                </a:cubicBezTo>
                <a:cubicBezTo>
                  <a:pt x="4876601" y="4631036"/>
                  <a:pt x="4874121" y="4628555"/>
                  <a:pt x="4874121" y="4628555"/>
                </a:cubicBezTo>
                <a:close/>
                <a:moveTo>
                  <a:pt x="4770548" y="4627390"/>
                </a:moveTo>
                <a:cubicBezTo>
                  <a:pt x="4772074" y="4627751"/>
                  <a:pt x="4773747" y="4628622"/>
                  <a:pt x="4775567" y="4630003"/>
                </a:cubicBezTo>
                <a:cubicBezTo>
                  <a:pt x="4779209" y="4632766"/>
                  <a:pt x="4780603" y="4635947"/>
                  <a:pt x="4779751" y="4639546"/>
                </a:cubicBezTo>
                <a:cubicBezTo>
                  <a:pt x="4778899" y="4643146"/>
                  <a:pt x="4774831" y="4642183"/>
                  <a:pt x="4767550" y="4636658"/>
                </a:cubicBezTo>
                <a:cubicBezTo>
                  <a:pt x="4764334" y="4632096"/>
                  <a:pt x="4763957" y="4629156"/>
                  <a:pt x="4766416" y="4627837"/>
                </a:cubicBezTo>
                <a:cubicBezTo>
                  <a:pt x="4767646" y="4627178"/>
                  <a:pt x="4769024" y="4627029"/>
                  <a:pt x="4770548" y="4627390"/>
                </a:cubicBezTo>
                <a:close/>
                <a:moveTo>
                  <a:pt x="4364031" y="4626673"/>
                </a:moveTo>
                <a:cubicBezTo>
                  <a:pt x="4364031" y="4626673"/>
                  <a:pt x="4364836" y="4627814"/>
                  <a:pt x="4366443" y="4630095"/>
                </a:cubicBezTo>
                <a:cubicBezTo>
                  <a:pt x="4368050" y="4632377"/>
                  <a:pt x="4368855" y="4633517"/>
                  <a:pt x="4368855" y="4633517"/>
                </a:cubicBezTo>
                <a:lnTo>
                  <a:pt x="4358015" y="4630951"/>
                </a:lnTo>
                <a:lnTo>
                  <a:pt x="4368106" y="4635997"/>
                </a:lnTo>
                <a:lnTo>
                  <a:pt x="4360664" y="4635997"/>
                </a:lnTo>
                <a:lnTo>
                  <a:pt x="4353223" y="4628555"/>
                </a:lnTo>
                <a:lnTo>
                  <a:pt x="4356999" y="4630443"/>
                </a:lnTo>
                <a:close/>
                <a:moveTo>
                  <a:pt x="4257457" y="4625884"/>
                </a:moveTo>
                <a:lnTo>
                  <a:pt x="4262364" y="4630600"/>
                </a:lnTo>
                <a:lnTo>
                  <a:pt x="4260951" y="4630071"/>
                </a:lnTo>
                <a:cubicBezTo>
                  <a:pt x="4259533" y="4629260"/>
                  <a:pt x="4258421" y="4628285"/>
                  <a:pt x="4257618" y="4627144"/>
                </a:cubicBezTo>
                <a:close/>
                <a:moveTo>
                  <a:pt x="5380137" y="4621114"/>
                </a:moveTo>
                <a:lnTo>
                  <a:pt x="5382729" y="4622410"/>
                </a:lnTo>
                <a:lnTo>
                  <a:pt x="5381816" y="4621114"/>
                </a:lnTo>
                <a:close/>
                <a:moveTo>
                  <a:pt x="5365254" y="4621114"/>
                </a:moveTo>
                <a:cubicBezTo>
                  <a:pt x="5365254" y="4621114"/>
                  <a:pt x="5365254" y="4623594"/>
                  <a:pt x="5365254" y="4628555"/>
                </a:cubicBezTo>
                <a:lnTo>
                  <a:pt x="5372695" y="4628555"/>
                </a:lnTo>
                <a:cubicBezTo>
                  <a:pt x="5372695" y="4623594"/>
                  <a:pt x="5370215" y="4621114"/>
                  <a:pt x="5365254" y="4621114"/>
                </a:cubicBezTo>
                <a:close/>
                <a:moveTo>
                  <a:pt x="4262586" y="4619766"/>
                </a:moveTo>
                <a:lnTo>
                  <a:pt x="4262267" y="4621114"/>
                </a:lnTo>
                <a:lnTo>
                  <a:pt x="4263926" y="4621114"/>
                </a:lnTo>
                <a:lnTo>
                  <a:pt x="4271367" y="4628555"/>
                </a:lnTo>
                <a:lnTo>
                  <a:pt x="4261655" y="4623699"/>
                </a:lnTo>
                <a:lnTo>
                  <a:pt x="4261308" y="4625166"/>
                </a:lnTo>
                <a:cubicBezTo>
                  <a:pt x="4259274" y="4624685"/>
                  <a:pt x="4257950" y="4624609"/>
                  <a:pt x="4257335" y="4624939"/>
                </a:cubicBezTo>
                <a:lnTo>
                  <a:pt x="4257457" y="4625884"/>
                </a:lnTo>
                <a:lnTo>
                  <a:pt x="4255206" y="4623722"/>
                </a:lnTo>
                <a:lnTo>
                  <a:pt x="4258340" y="4622042"/>
                </a:lnTo>
                <a:lnTo>
                  <a:pt x="4256484" y="4621114"/>
                </a:lnTo>
                <a:lnTo>
                  <a:pt x="4260071" y="4621114"/>
                </a:lnTo>
                <a:close/>
                <a:moveTo>
                  <a:pt x="4070617" y="4614241"/>
                </a:moveTo>
                <a:cubicBezTo>
                  <a:pt x="4074685" y="4615203"/>
                  <a:pt x="4076718" y="4615685"/>
                  <a:pt x="4076718" y="4615685"/>
                </a:cubicBezTo>
                <a:cubicBezTo>
                  <a:pt x="4076718" y="4615685"/>
                  <a:pt x="4076292" y="4617485"/>
                  <a:pt x="4075440" y="4621085"/>
                </a:cubicBezTo>
                <a:cubicBezTo>
                  <a:pt x="4075440" y="4621085"/>
                  <a:pt x="4073406" y="4620603"/>
                  <a:pt x="4069339" y="4619641"/>
                </a:cubicBezTo>
                <a:cubicBezTo>
                  <a:pt x="4070191" y="4616041"/>
                  <a:pt x="4070617" y="4614241"/>
                  <a:pt x="4070617" y="4614241"/>
                </a:cubicBezTo>
                <a:close/>
                <a:moveTo>
                  <a:pt x="6764238" y="4613672"/>
                </a:moveTo>
                <a:lnTo>
                  <a:pt x="6771679" y="4613672"/>
                </a:lnTo>
                <a:lnTo>
                  <a:pt x="6771679" y="4621114"/>
                </a:lnTo>
                <a:close/>
                <a:moveTo>
                  <a:pt x="6503789" y="4613672"/>
                </a:moveTo>
                <a:lnTo>
                  <a:pt x="6518672" y="4613672"/>
                </a:lnTo>
                <a:lnTo>
                  <a:pt x="6526113" y="4628555"/>
                </a:lnTo>
                <a:cubicBezTo>
                  <a:pt x="6521152" y="4628555"/>
                  <a:pt x="6516192" y="4626075"/>
                  <a:pt x="6511230" y="4621114"/>
                </a:cubicBezTo>
                <a:cubicBezTo>
                  <a:pt x="6506269" y="4616153"/>
                  <a:pt x="6503789" y="4613672"/>
                  <a:pt x="6503789" y="4613672"/>
                </a:cubicBezTo>
                <a:close/>
                <a:moveTo>
                  <a:pt x="6328916" y="4613672"/>
                </a:moveTo>
                <a:cubicBezTo>
                  <a:pt x="6331396" y="4613672"/>
                  <a:pt x="6332637" y="4616153"/>
                  <a:pt x="6332637" y="4621114"/>
                </a:cubicBezTo>
                <a:cubicBezTo>
                  <a:pt x="6332637" y="4626075"/>
                  <a:pt x="6332637" y="4628555"/>
                  <a:pt x="6332637" y="4628555"/>
                </a:cubicBezTo>
                <a:cubicBezTo>
                  <a:pt x="6327675" y="4628555"/>
                  <a:pt x="6325195" y="4626075"/>
                  <a:pt x="6325195" y="4621114"/>
                </a:cubicBezTo>
                <a:cubicBezTo>
                  <a:pt x="6325195" y="4616153"/>
                  <a:pt x="6326436" y="4613672"/>
                  <a:pt x="6328916" y="4613672"/>
                </a:cubicBezTo>
                <a:close/>
                <a:moveTo>
                  <a:pt x="5528965" y="4613672"/>
                </a:moveTo>
                <a:lnTo>
                  <a:pt x="5536406" y="4628555"/>
                </a:lnTo>
                <a:cubicBezTo>
                  <a:pt x="5536406" y="4628555"/>
                  <a:pt x="5535165" y="4627315"/>
                  <a:pt x="5532685" y="4624834"/>
                </a:cubicBezTo>
                <a:cubicBezTo>
                  <a:pt x="5530205" y="4622354"/>
                  <a:pt x="5528965" y="4618634"/>
                  <a:pt x="5528965" y="4613672"/>
                </a:cubicBezTo>
                <a:close/>
                <a:moveTo>
                  <a:pt x="5491758" y="4613672"/>
                </a:moveTo>
                <a:lnTo>
                  <a:pt x="5528965" y="4635997"/>
                </a:lnTo>
                <a:cubicBezTo>
                  <a:pt x="5548809" y="4650879"/>
                  <a:pt x="5559971" y="4658321"/>
                  <a:pt x="5562451" y="4658321"/>
                </a:cubicBezTo>
                <a:cubicBezTo>
                  <a:pt x="5564931" y="4658321"/>
                  <a:pt x="5564931" y="4659561"/>
                  <a:pt x="5562451" y="4662041"/>
                </a:cubicBezTo>
                <a:cubicBezTo>
                  <a:pt x="5559971" y="4664522"/>
                  <a:pt x="5555010" y="4663282"/>
                  <a:pt x="5547568" y="4658321"/>
                </a:cubicBezTo>
                <a:cubicBezTo>
                  <a:pt x="5540127" y="4653360"/>
                  <a:pt x="5536406" y="4650879"/>
                  <a:pt x="5536406" y="4650879"/>
                </a:cubicBezTo>
                <a:lnTo>
                  <a:pt x="5506640" y="4628555"/>
                </a:lnTo>
                <a:cubicBezTo>
                  <a:pt x="5506640" y="4623594"/>
                  <a:pt x="5504160" y="4621114"/>
                  <a:pt x="5499199" y="4621114"/>
                </a:cubicBezTo>
                <a:cubicBezTo>
                  <a:pt x="5494238" y="4621114"/>
                  <a:pt x="5491758" y="4618634"/>
                  <a:pt x="5491758" y="4613672"/>
                </a:cubicBezTo>
                <a:close/>
                <a:moveTo>
                  <a:pt x="4747617" y="4613672"/>
                </a:moveTo>
                <a:cubicBezTo>
                  <a:pt x="4752578" y="4613672"/>
                  <a:pt x="4755058" y="4613672"/>
                  <a:pt x="4755058" y="4613672"/>
                </a:cubicBezTo>
                <a:lnTo>
                  <a:pt x="4755058" y="4616596"/>
                </a:lnTo>
                <a:lnTo>
                  <a:pt x="4759182" y="4617572"/>
                </a:lnTo>
                <a:cubicBezTo>
                  <a:pt x="4763249" y="4618534"/>
                  <a:pt x="4765283" y="4619016"/>
                  <a:pt x="4765283" y="4619016"/>
                </a:cubicBezTo>
                <a:cubicBezTo>
                  <a:pt x="4764430" y="4622615"/>
                  <a:pt x="4764004" y="4624415"/>
                  <a:pt x="4764004" y="4624415"/>
                </a:cubicBezTo>
                <a:cubicBezTo>
                  <a:pt x="4764004" y="4624415"/>
                  <a:pt x="4761971" y="4623934"/>
                  <a:pt x="4757904" y="4622971"/>
                </a:cubicBezTo>
                <a:lnTo>
                  <a:pt x="4755058" y="4618932"/>
                </a:lnTo>
                <a:lnTo>
                  <a:pt x="4755058" y="4621114"/>
                </a:lnTo>
                <a:cubicBezTo>
                  <a:pt x="4755058" y="4621114"/>
                  <a:pt x="4752578" y="4621114"/>
                  <a:pt x="4747617" y="4621114"/>
                </a:cubicBezTo>
                <a:cubicBezTo>
                  <a:pt x="4747617" y="4621114"/>
                  <a:pt x="4747617" y="4618634"/>
                  <a:pt x="4747617" y="4613672"/>
                </a:cubicBezTo>
                <a:close/>
                <a:moveTo>
                  <a:pt x="4857084" y="4612236"/>
                </a:moveTo>
                <a:cubicBezTo>
                  <a:pt x="4857084" y="4612236"/>
                  <a:pt x="4858690" y="4614517"/>
                  <a:pt x="4861906" y="4619079"/>
                </a:cubicBezTo>
                <a:cubicBezTo>
                  <a:pt x="4857838" y="4618116"/>
                  <a:pt x="4855806" y="4617635"/>
                  <a:pt x="4855806" y="4617635"/>
                </a:cubicBezTo>
                <a:cubicBezTo>
                  <a:pt x="4851738" y="4616672"/>
                  <a:pt x="4849705" y="4616191"/>
                  <a:pt x="4849705" y="4616191"/>
                </a:cubicBezTo>
                <a:close/>
                <a:moveTo>
                  <a:pt x="4844355" y="4606231"/>
                </a:moveTo>
                <a:lnTo>
                  <a:pt x="4844355" y="4613672"/>
                </a:lnTo>
                <a:lnTo>
                  <a:pt x="4836914" y="4613672"/>
                </a:lnTo>
                <a:cubicBezTo>
                  <a:pt x="4836914" y="4618634"/>
                  <a:pt x="4839394" y="4619874"/>
                  <a:pt x="4844355" y="4617393"/>
                </a:cubicBezTo>
                <a:cubicBezTo>
                  <a:pt x="4849317" y="4614913"/>
                  <a:pt x="4851797" y="4616153"/>
                  <a:pt x="4851797" y="4621114"/>
                </a:cubicBezTo>
                <a:lnTo>
                  <a:pt x="4866679" y="4628555"/>
                </a:lnTo>
                <a:cubicBezTo>
                  <a:pt x="4866679" y="4613672"/>
                  <a:pt x="4859238" y="4606231"/>
                  <a:pt x="4844355" y="4606231"/>
                </a:cubicBezTo>
                <a:close/>
                <a:moveTo>
                  <a:pt x="4278809" y="4606231"/>
                </a:moveTo>
                <a:lnTo>
                  <a:pt x="4293691" y="4613672"/>
                </a:lnTo>
                <a:cubicBezTo>
                  <a:pt x="4288730" y="4613672"/>
                  <a:pt x="4286250" y="4613672"/>
                  <a:pt x="4286250" y="4613672"/>
                </a:cubicBezTo>
                <a:close/>
                <a:moveTo>
                  <a:pt x="4649072" y="4603893"/>
                </a:moveTo>
                <a:lnTo>
                  <a:pt x="4662166" y="4619347"/>
                </a:lnTo>
                <a:lnTo>
                  <a:pt x="4669482" y="4624834"/>
                </a:lnTo>
                <a:cubicBezTo>
                  <a:pt x="4676924" y="4632276"/>
                  <a:pt x="4680644" y="4633516"/>
                  <a:pt x="4680644" y="4628555"/>
                </a:cubicBezTo>
                <a:lnTo>
                  <a:pt x="4673203" y="4621114"/>
                </a:lnTo>
                <a:cubicBezTo>
                  <a:pt x="4663281" y="4613673"/>
                  <a:pt x="4655530" y="4608092"/>
                  <a:pt x="4649949" y="4604371"/>
                </a:cubicBezTo>
                <a:close/>
                <a:moveTo>
                  <a:pt x="4449961" y="4602701"/>
                </a:moveTo>
                <a:lnTo>
                  <a:pt x="4449961" y="4606231"/>
                </a:lnTo>
                <a:cubicBezTo>
                  <a:pt x="4449961" y="4611192"/>
                  <a:pt x="4452441" y="4613672"/>
                  <a:pt x="4457402" y="4613672"/>
                </a:cubicBezTo>
                <a:lnTo>
                  <a:pt x="4453111" y="4605091"/>
                </a:lnTo>
                <a:close/>
                <a:moveTo>
                  <a:pt x="4325161" y="4600367"/>
                </a:moveTo>
                <a:cubicBezTo>
                  <a:pt x="4329228" y="4601330"/>
                  <a:pt x="4331261" y="4601811"/>
                  <a:pt x="4331261" y="4601811"/>
                </a:cubicBezTo>
                <a:cubicBezTo>
                  <a:pt x="4331261" y="4601811"/>
                  <a:pt x="4333295" y="4602292"/>
                  <a:pt x="4337362" y="4603255"/>
                </a:cubicBezTo>
                <a:lnTo>
                  <a:pt x="4347008" y="4616942"/>
                </a:lnTo>
                <a:cubicBezTo>
                  <a:pt x="4351075" y="4617905"/>
                  <a:pt x="4352895" y="4619286"/>
                  <a:pt x="4352469" y="4621085"/>
                </a:cubicBezTo>
                <a:cubicBezTo>
                  <a:pt x="4352043" y="4622885"/>
                  <a:pt x="4350813" y="4623544"/>
                  <a:pt x="4348780" y="4623063"/>
                </a:cubicBezTo>
                <a:cubicBezTo>
                  <a:pt x="4346747" y="4622582"/>
                  <a:pt x="4343696" y="4621860"/>
                  <a:pt x="4339629" y="4620897"/>
                </a:cubicBezTo>
                <a:cubicBezTo>
                  <a:pt x="4340481" y="4617298"/>
                  <a:pt x="4338873" y="4615016"/>
                  <a:pt x="4334806" y="4614054"/>
                </a:cubicBezTo>
                <a:cubicBezTo>
                  <a:pt x="4335658" y="4610454"/>
                  <a:pt x="4334051" y="4608173"/>
                  <a:pt x="4329983" y="4607210"/>
                </a:cubicBezTo>
                <a:close/>
                <a:moveTo>
                  <a:pt x="6020097" y="4598790"/>
                </a:moveTo>
                <a:lnTo>
                  <a:pt x="6034980" y="4598790"/>
                </a:lnTo>
                <a:cubicBezTo>
                  <a:pt x="6044902" y="4598790"/>
                  <a:pt x="6053584" y="4598790"/>
                  <a:pt x="6061025" y="4598790"/>
                </a:cubicBezTo>
                <a:cubicBezTo>
                  <a:pt x="6068467" y="4598790"/>
                  <a:pt x="6072187" y="4601270"/>
                  <a:pt x="6072187" y="4606231"/>
                </a:cubicBezTo>
                <a:cubicBezTo>
                  <a:pt x="6072187" y="4611192"/>
                  <a:pt x="6074667" y="4613672"/>
                  <a:pt x="6079629" y="4613672"/>
                </a:cubicBezTo>
                <a:lnTo>
                  <a:pt x="6087070" y="4628555"/>
                </a:lnTo>
                <a:cubicBezTo>
                  <a:pt x="6082109" y="4628555"/>
                  <a:pt x="6077149" y="4626075"/>
                  <a:pt x="6072187" y="4621114"/>
                </a:cubicBezTo>
                <a:lnTo>
                  <a:pt x="6057304" y="4621114"/>
                </a:lnTo>
                <a:cubicBezTo>
                  <a:pt x="6057304" y="4626075"/>
                  <a:pt x="6054824" y="4627315"/>
                  <a:pt x="6049863" y="4624834"/>
                </a:cubicBezTo>
                <a:cubicBezTo>
                  <a:pt x="6044902" y="4622354"/>
                  <a:pt x="6042422" y="4618634"/>
                  <a:pt x="6042422" y="4613672"/>
                </a:cubicBezTo>
                <a:lnTo>
                  <a:pt x="6034980" y="4606231"/>
                </a:lnTo>
                <a:close/>
                <a:moveTo>
                  <a:pt x="5335488" y="4598790"/>
                </a:moveTo>
                <a:cubicBezTo>
                  <a:pt x="5335488" y="4603751"/>
                  <a:pt x="5335488" y="4606231"/>
                  <a:pt x="5335488" y="4606231"/>
                </a:cubicBezTo>
                <a:cubicBezTo>
                  <a:pt x="5335488" y="4606231"/>
                  <a:pt x="5337968" y="4606231"/>
                  <a:pt x="5342929" y="4606231"/>
                </a:cubicBezTo>
                <a:cubicBezTo>
                  <a:pt x="5342929" y="4601270"/>
                  <a:pt x="5340449" y="4598790"/>
                  <a:pt x="5335488" y="4598790"/>
                </a:cubicBezTo>
                <a:close/>
                <a:moveTo>
                  <a:pt x="4822031" y="4598790"/>
                </a:moveTo>
                <a:lnTo>
                  <a:pt x="4822031" y="4606231"/>
                </a:lnTo>
                <a:lnTo>
                  <a:pt x="4829472" y="4598790"/>
                </a:lnTo>
                <a:cubicBezTo>
                  <a:pt x="4824511" y="4598790"/>
                  <a:pt x="4822031" y="4598790"/>
                  <a:pt x="4822031" y="4598790"/>
                </a:cubicBezTo>
                <a:close/>
                <a:moveTo>
                  <a:pt x="4263926" y="4598790"/>
                </a:moveTo>
                <a:lnTo>
                  <a:pt x="4278809" y="4606231"/>
                </a:lnTo>
                <a:cubicBezTo>
                  <a:pt x="4273848" y="4606231"/>
                  <a:pt x="4270127" y="4606231"/>
                  <a:pt x="4267647" y="4606231"/>
                </a:cubicBezTo>
                <a:cubicBezTo>
                  <a:pt x="4265166" y="4606231"/>
                  <a:pt x="4263926" y="4603751"/>
                  <a:pt x="4263926" y="4598790"/>
                </a:cubicBezTo>
                <a:close/>
                <a:moveTo>
                  <a:pt x="4196755" y="4598483"/>
                </a:moveTo>
                <a:lnTo>
                  <a:pt x="4195477" y="4603882"/>
                </a:lnTo>
                <a:lnTo>
                  <a:pt x="4201579" y="4605326"/>
                </a:lnTo>
                <a:cubicBezTo>
                  <a:pt x="4202431" y="4601727"/>
                  <a:pt x="4200823" y="4599446"/>
                  <a:pt x="4196755" y="4598483"/>
                </a:cubicBezTo>
                <a:close/>
                <a:moveTo>
                  <a:pt x="5469433" y="4591348"/>
                </a:moveTo>
                <a:lnTo>
                  <a:pt x="5469433" y="4598790"/>
                </a:lnTo>
                <a:lnTo>
                  <a:pt x="5461992" y="4598790"/>
                </a:lnTo>
                <a:cubicBezTo>
                  <a:pt x="5461992" y="4593829"/>
                  <a:pt x="5464472" y="4591348"/>
                  <a:pt x="5469433" y="4591348"/>
                </a:cubicBezTo>
                <a:close/>
                <a:moveTo>
                  <a:pt x="4330899" y="4591348"/>
                </a:moveTo>
                <a:lnTo>
                  <a:pt x="4338340" y="4598790"/>
                </a:lnTo>
                <a:cubicBezTo>
                  <a:pt x="4338340" y="4598790"/>
                  <a:pt x="4337100" y="4597549"/>
                  <a:pt x="4334619" y="4595069"/>
                </a:cubicBezTo>
                <a:cubicBezTo>
                  <a:pt x="4332139" y="4592589"/>
                  <a:pt x="4330899" y="4591348"/>
                  <a:pt x="4330899" y="4591348"/>
                </a:cubicBezTo>
                <a:close/>
                <a:moveTo>
                  <a:pt x="5370086" y="4590043"/>
                </a:moveTo>
                <a:lnTo>
                  <a:pt x="5373404" y="4594752"/>
                </a:lnTo>
                <a:lnTo>
                  <a:pt x="5382595" y="4605600"/>
                </a:lnTo>
                <a:lnTo>
                  <a:pt x="5391299" y="4609952"/>
                </a:lnTo>
                <a:cubicBezTo>
                  <a:pt x="5393779" y="4607472"/>
                  <a:pt x="5392539" y="4606231"/>
                  <a:pt x="5387578" y="4606231"/>
                </a:cubicBezTo>
                <a:lnTo>
                  <a:pt x="5380137" y="4598790"/>
                </a:lnTo>
                <a:lnTo>
                  <a:pt x="5372695" y="4591348"/>
                </a:lnTo>
                <a:close/>
                <a:moveTo>
                  <a:pt x="6101953" y="4583907"/>
                </a:moveTo>
                <a:lnTo>
                  <a:pt x="6116836" y="4591348"/>
                </a:lnTo>
                <a:lnTo>
                  <a:pt x="6116836" y="4606231"/>
                </a:lnTo>
                <a:cubicBezTo>
                  <a:pt x="6111874" y="4606231"/>
                  <a:pt x="6109394" y="4604991"/>
                  <a:pt x="6109394" y="4602510"/>
                </a:cubicBezTo>
                <a:cubicBezTo>
                  <a:pt x="6109394" y="4600030"/>
                  <a:pt x="6106914" y="4600030"/>
                  <a:pt x="6101953" y="4602510"/>
                </a:cubicBezTo>
                <a:cubicBezTo>
                  <a:pt x="6096992" y="4604991"/>
                  <a:pt x="6093271" y="4604991"/>
                  <a:pt x="6090791" y="4602510"/>
                </a:cubicBezTo>
                <a:cubicBezTo>
                  <a:pt x="6088311" y="4600030"/>
                  <a:pt x="6089550" y="4596309"/>
                  <a:pt x="6094512" y="4591348"/>
                </a:cubicBezTo>
                <a:close/>
                <a:moveTo>
                  <a:pt x="4807148" y="4583907"/>
                </a:moveTo>
                <a:lnTo>
                  <a:pt x="4807148" y="4591348"/>
                </a:lnTo>
                <a:cubicBezTo>
                  <a:pt x="4807148" y="4591348"/>
                  <a:pt x="4808389" y="4591348"/>
                  <a:pt x="4810869" y="4591348"/>
                </a:cubicBezTo>
                <a:cubicBezTo>
                  <a:pt x="4813349" y="4591348"/>
                  <a:pt x="4814590" y="4591348"/>
                  <a:pt x="4814590" y="4591348"/>
                </a:cubicBezTo>
                <a:cubicBezTo>
                  <a:pt x="4814590" y="4591348"/>
                  <a:pt x="4812110" y="4588868"/>
                  <a:pt x="4807148" y="4583907"/>
                </a:cubicBezTo>
                <a:close/>
                <a:moveTo>
                  <a:pt x="4676924" y="4583907"/>
                </a:moveTo>
                <a:cubicBezTo>
                  <a:pt x="4674444" y="4583907"/>
                  <a:pt x="4673203" y="4585147"/>
                  <a:pt x="4673203" y="4587627"/>
                </a:cubicBezTo>
                <a:lnTo>
                  <a:pt x="4673203" y="4589335"/>
                </a:lnTo>
                <a:lnTo>
                  <a:pt x="4679873" y="4598799"/>
                </a:lnTo>
                <a:cubicBezTo>
                  <a:pt x="4679021" y="4602399"/>
                  <a:pt x="4680628" y="4604679"/>
                  <a:pt x="4684695" y="4605642"/>
                </a:cubicBezTo>
                <a:lnTo>
                  <a:pt x="4686421" y="4607602"/>
                </a:lnTo>
                <a:lnTo>
                  <a:pt x="4695527" y="4613672"/>
                </a:lnTo>
                <a:cubicBezTo>
                  <a:pt x="4700488" y="4613672"/>
                  <a:pt x="4702969" y="4613672"/>
                  <a:pt x="4702969" y="4613672"/>
                </a:cubicBezTo>
                <a:lnTo>
                  <a:pt x="4725293" y="4621114"/>
                </a:lnTo>
                <a:cubicBezTo>
                  <a:pt x="4725293" y="4616153"/>
                  <a:pt x="4722813" y="4612432"/>
                  <a:pt x="4717852" y="4609952"/>
                </a:cubicBezTo>
                <a:lnTo>
                  <a:pt x="4706762" y="4608104"/>
                </a:lnTo>
                <a:lnTo>
                  <a:pt x="4709098" y="4611418"/>
                </a:lnTo>
                <a:lnTo>
                  <a:pt x="4701874" y="4607289"/>
                </a:lnTo>
                <a:lnTo>
                  <a:pt x="4695527" y="4606231"/>
                </a:lnTo>
                <a:cubicBezTo>
                  <a:pt x="4685606" y="4606231"/>
                  <a:pt x="4680644" y="4602510"/>
                  <a:pt x="4680644" y="4595069"/>
                </a:cubicBezTo>
                <a:cubicBezTo>
                  <a:pt x="4680644" y="4587627"/>
                  <a:pt x="4679404" y="4583907"/>
                  <a:pt x="4676924" y="4583907"/>
                </a:cubicBezTo>
                <a:close/>
                <a:moveTo>
                  <a:pt x="4650879" y="4583171"/>
                </a:moveTo>
                <a:lnTo>
                  <a:pt x="4650879" y="4583907"/>
                </a:lnTo>
                <a:lnTo>
                  <a:pt x="4651850" y="4583907"/>
                </a:lnTo>
                <a:close/>
                <a:moveTo>
                  <a:pt x="6318684" y="4581581"/>
                </a:moveTo>
                <a:cubicBezTo>
                  <a:pt x="6320544" y="4581891"/>
                  <a:pt x="6322715" y="4582667"/>
                  <a:pt x="6325195" y="4583907"/>
                </a:cubicBezTo>
                <a:lnTo>
                  <a:pt x="6325195" y="4598790"/>
                </a:lnTo>
                <a:cubicBezTo>
                  <a:pt x="6320234" y="4598790"/>
                  <a:pt x="6317754" y="4600030"/>
                  <a:pt x="6317754" y="4602510"/>
                </a:cubicBezTo>
                <a:cubicBezTo>
                  <a:pt x="6317754" y="4604991"/>
                  <a:pt x="6316513" y="4606231"/>
                  <a:pt x="6314033" y="4606231"/>
                </a:cubicBezTo>
                <a:cubicBezTo>
                  <a:pt x="6311553" y="4606231"/>
                  <a:pt x="6310312" y="4601270"/>
                  <a:pt x="6310312" y="4591348"/>
                </a:cubicBezTo>
                <a:cubicBezTo>
                  <a:pt x="6310312" y="4583907"/>
                  <a:pt x="6313103" y="4580651"/>
                  <a:pt x="6318684" y="4581581"/>
                </a:cubicBezTo>
                <a:close/>
                <a:moveTo>
                  <a:pt x="6476814" y="4579256"/>
                </a:moveTo>
                <a:cubicBezTo>
                  <a:pt x="6479915" y="4579876"/>
                  <a:pt x="6483945" y="4581426"/>
                  <a:pt x="6488906" y="4583907"/>
                </a:cubicBezTo>
                <a:cubicBezTo>
                  <a:pt x="6493867" y="4588868"/>
                  <a:pt x="6496347" y="4591348"/>
                  <a:pt x="6496347" y="4591348"/>
                </a:cubicBezTo>
                <a:cubicBezTo>
                  <a:pt x="6496347" y="4591348"/>
                  <a:pt x="6496347" y="4593829"/>
                  <a:pt x="6496347" y="4598790"/>
                </a:cubicBezTo>
                <a:lnTo>
                  <a:pt x="6481465" y="4598790"/>
                </a:lnTo>
                <a:cubicBezTo>
                  <a:pt x="6471543" y="4588868"/>
                  <a:pt x="6467822" y="4582667"/>
                  <a:pt x="6470303" y="4580186"/>
                </a:cubicBezTo>
                <a:cubicBezTo>
                  <a:pt x="6471543" y="4578946"/>
                  <a:pt x="6473713" y="4578636"/>
                  <a:pt x="6476814" y="4579256"/>
                </a:cubicBezTo>
                <a:close/>
                <a:moveTo>
                  <a:pt x="4085664" y="4577889"/>
                </a:moveTo>
                <a:lnTo>
                  <a:pt x="4097866" y="4580777"/>
                </a:lnTo>
                <a:lnTo>
                  <a:pt x="4103966" y="4582221"/>
                </a:lnTo>
                <a:cubicBezTo>
                  <a:pt x="4103966" y="4582221"/>
                  <a:pt x="4102736" y="4582881"/>
                  <a:pt x="4100277" y="4584199"/>
                </a:cubicBezTo>
                <a:cubicBezTo>
                  <a:pt x="4097817" y="4585518"/>
                  <a:pt x="4096587" y="4586177"/>
                  <a:pt x="4096587" y="4586177"/>
                </a:cubicBezTo>
                <a:cubicBezTo>
                  <a:pt x="4088453" y="4584251"/>
                  <a:pt x="4084812" y="4581489"/>
                  <a:pt x="4085664" y="4577889"/>
                </a:cubicBezTo>
                <a:close/>
                <a:moveTo>
                  <a:pt x="6548437" y="4576465"/>
                </a:moveTo>
                <a:cubicBezTo>
                  <a:pt x="6553398" y="4576465"/>
                  <a:pt x="6559599" y="4580186"/>
                  <a:pt x="6567040" y="4587627"/>
                </a:cubicBezTo>
                <a:cubicBezTo>
                  <a:pt x="6574482" y="4595069"/>
                  <a:pt x="6578202" y="4601270"/>
                  <a:pt x="6578202" y="4606231"/>
                </a:cubicBezTo>
                <a:lnTo>
                  <a:pt x="6570762" y="4598790"/>
                </a:lnTo>
                <a:cubicBezTo>
                  <a:pt x="6565800" y="4593829"/>
                  <a:pt x="6560840" y="4588868"/>
                  <a:pt x="6555878" y="4583907"/>
                </a:cubicBezTo>
                <a:close/>
                <a:moveTo>
                  <a:pt x="6027539" y="4576465"/>
                </a:moveTo>
                <a:lnTo>
                  <a:pt x="6049863" y="4591348"/>
                </a:lnTo>
                <a:cubicBezTo>
                  <a:pt x="6044902" y="4591348"/>
                  <a:pt x="6039942" y="4588868"/>
                  <a:pt x="6034980" y="4583907"/>
                </a:cubicBezTo>
                <a:close/>
                <a:moveTo>
                  <a:pt x="6012656" y="4576465"/>
                </a:moveTo>
                <a:lnTo>
                  <a:pt x="6020097" y="4576465"/>
                </a:lnTo>
                <a:cubicBezTo>
                  <a:pt x="6015136" y="4576465"/>
                  <a:pt x="6010176" y="4581427"/>
                  <a:pt x="6005215" y="4591348"/>
                </a:cubicBezTo>
                <a:close/>
                <a:moveTo>
                  <a:pt x="5796855" y="4576465"/>
                </a:moveTo>
                <a:cubicBezTo>
                  <a:pt x="5796855" y="4576465"/>
                  <a:pt x="5799335" y="4576465"/>
                  <a:pt x="5804297" y="4576465"/>
                </a:cubicBezTo>
                <a:lnTo>
                  <a:pt x="5811738" y="4606231"/>
                </a:lnTo>
                <a:cubicBezTo>
                  <a:pt x="5806777" y="4606231"/>
                  <a:pt x="5804297" y="4603751"/>
                  <a:pt x="5804297" y="4598790"/>
                </a:cubicBezTo>
                <a:cubicBezTo>
                  <a:pt x="5804297" y="4593829"/>
                  <a:pt x="5803056" y="4588868"/>
                  <a:pt x="5800576" y="4583907"/>
                </a:cubicBezTo>
                <a:cubicBezTo>
                  <a:pt x="5798096" y="4578946"/>
                  <a:pt x="5796855" y="4576465"/>
                  <a:pt x="5796855" y="4576465"/>
                </a:cubicBezTo>
                <a:close/>
                <a:moveTo>
                  <a:pt x="5603379" y="4576465"/>
                </a:moveTo>
                <a:lnTo>
                  <a:pt x="5610820" y="4576465"/>
                </a:lnTo>
                <a:lnTo>
                  <a:pt x="5610820" y="4583907"/>
                </a:lnTo>
                <a:close/>
                <a:moveTo>
                  <a:pt x="5432226" y="4576465"/>
                </a:moveTo>
                <a:cubicBezTo>
                  <a:pt x="5432226" y="4581427"/>
                  <a:pt x="5433467" y="4583907"/>
                  <a:pt x="5435947" y="4583907"/>
                </a:cubicBezTo>
                <a:cubicBezTo>
                  <a:pt x="5438427" y="4583907"/>
                  <a:pt x="5439668" y="4582667"/>
                  <a:pt x="5439668" y="4580186"/>
                </a:cubicBezTo>
                <a:cubicBezTo>
                  <a:pt x="5439668" y="4577706"/>
                  <a:pt x="5437188" y="4576465"/>
                  <a:pt x="5432226" y="4576465"/>
                </a:cubicBezTo>
                <a:close/>
                <a:moveTo>
                  <a:pt x="4236961" y="4573788"/>
                </a:moveTo>
                <a:lnTo>
                  <a:pt x="4241029" y="4574751"/>
                </a:lnTo>
                <a:cubicBezTo>
                  <a:pt x="4240177" y="4578351"/>
                  <a:pt x="4239751" y="4580150"/>
                  <a:pt x="4239751" y="4580150"/>
                </a:cubicBezTo>
                <a:close/>
                <a:moveTo>
                  <a:pt x="4067362" y="4573557"/>
                </a:moveTo>
                <a:cubicBezTo>
                  <a:pt x="4067362" y="4573557"/>
                  <a:pt x="4069182" y="4574938"/>
                  <a:pt x="4072823" y="4577700"/>
                </a:cubicBezTo>
                <a:cubicBezTo>
                  <a:pt x="4076464" y="4580463"/>
                  <a:pt x="4079893" y="4584125"/>
                  <a:pt x="4083108" y="4588688"/>
                </a:cubicBezTo>
                <a:cubicBezTo>
                  <a:pt x="4089538" y="4597812"/>
                  <a:pt x="4096395" y="4605138"/>
                  <a:pt x="4103677" y="4610662"/>
                </a:cubicBezTo>
                <a:lnTo>
                  <a:pt x="4108499" y="4617506"/>
                </a:lnTo>
                <a:cubicBezTo>
                  <a:pt x="4104432" y="4616543"/>
                  <a:pt x="4102399" y="4616062"/>
                  <a:pt x="4102399" y="4616062"/>
                </a:cubicBezTo>
                <a:cubicBezTo>
                  <a:pt x="4099183" y="4611499"/>
                  <a:pt x="4095543" y="4608737"/>
                  <a:pt x="4091475" y="4607774"/>
                </a:cubicBezTo>
                <a:cubicBezTo>
                  <a:pt x="4087408" y="4606811"/>
                  <a:pt x="4085587" y="4605430"/>
                  <a:pt x="4086013" y="4603631"/>
                </a:cubicBezTo>
                <a:cubicBezTo>
                  <a:pt x="4086439" y="4601831"/>
                  <a:pt x="4084619" y="4600449"/>
                  <a:pt x="4080552" y="4599487"/>
                </a:cubicBezTo>
                <a:lnTo>
                  <a:pt x="4075730" y="4592643"/>
                </a:lnTo>
                <a:cubicBezTo>
                  <a:pt x="4072513" y="4588081"/>
                  <a:pt x="4069889" y="4585559"/>
                  <a:pt x="4067856" y="4585077"/>
                </a:cubicBezTo>
                <a:cubicBezTo>
                  <a:pt x="4065823" y="4584596"/>
                  <a:pt x="4065019" y="4583456"/>
                  <a:pt x="4065445" y="4581656"/>
                </a:cubicBezTo>
                <a:cubicBezTo>
                  <a:pt x="4065871" y="4579856"/>
                  <a:pt x="4066510" y="4577157"/>
                  <a:pt x="4067362" y="4573557"/>
                </a:cubicBezTo>
                <a:close/>
                <a:moveTo>
                  <a:pt x="4664856" y="4569477"/>
                </a:moveTo>
                <a:lnTo>
                  <a:pt x="4656933" y="4573438"/>
                </a:lnTo>
                <a:lnTo>
                  <a:pt x="4661535" y="4577479"/>
                </a:lnTo>
                <a:lnTo>
                  <a:pt x="4665334" y="4569881"/>
                </a:lnTo>
                <a:close/>
                <a:moveTo>
                  <a:pt x="6712148" y="4569024"/>
                </a:moveTo>
                <a:cubicBezTo>
                  <a:pt x="6712148" y="4573985"/>
                  <a:pt x="6712148" y="4576465"/>
                  <a:pt x="6712148" y="4576465"/>
                </a:cubicBezTo>
                <a:cubicBezTo>
                  <a:pt x="6712148" y="4576465"/>
                  <a:pt x="6710908" y="4575225"/>
                  <a:pt x="6708428" y="4572745"/>
                </a:cubicBezTo>
                <a:cubicBezTo>
                  <a:pt x="6705947" y="4570265"/>
                  <a:pt x="6707186" y="4569024"/>
                  <a:pt x="6712148" y="4569024"/>
                </a:cubicBezTo>
                <a:close/>
                <a:moveTo>
                  <a:pt x="5402461" y="4569024"/>
                </a:moveTo>
                <a:cubicBezTo>
                  <a:pt x="5397499" y="4569024"/>
                  <a:pt x="5395019" y="4571505"/>
                  <a:pt x="5395019" y="4576465"/>
                </a:cubicBezTo>
                <a:lnTo>
                  <a:pt x="5402461" y="4576465"/>
                </a:lnTo>
                <a:cubicBezTo>
                  <a:pt x="5402461" y="4571505"/>
                  <a:pt x="5402461" y="4569024"/>
                  <a:pt x="5402461" y="4569024"/>
                </a:cubicBezTo>
                <a:close/>
                <a:moveTo>
                  <a:pt x="4725293" y="4569024"/>
                </a:moveTo>
                <a:cubicBezTo>
                  <a:pt x="4720331" y="4569024"/>
                  <a:pt x="4719092" y="4570265"/>
                  <a:pt x="4721572" y="4572745"/>
                </a:cubicBezTo>
                <a:cubicBezTo>
                  <a:pt x="4724052" y="4575225"/>
                  <a:pt x="4726533" y="4576465"/>
                  <a:pt x="4729013" y="4576465"/>
                </a:cubicBezTo>
                <a:cubicBezTo>
                  <a:pt x="4731494" y="4576465"/>
                  <a:pt x="4732734" y="4575225"/>
                  <a:pt x="4732734" y="4572745"/>
                </a:cubicBezTo>
                <a:cubicBezTo>
                  <a:pt x="4732734" y="4570265"/>
                  <a:pt x="4730254" y="4569024"/>
                  <a:pt x="4725293" y="4569024"/>
                </a:cubicBezTo>
                <a:close/>
                <a:moveTo>
                  <a:pt x="4256484" y="4569024"/>
                </a:moveTo>
                <a:cubicBezTo>
                  <a:pt x="4256484" y="4569024"/>
                  <a:pt x="4257725" y="4570265"/>
                  <a:pt x="4260205" y="4572745"/>
                </a:cubicBezTo>
                <a:cubicBezTo>
                  <a:pt x="4262686" y="4575225"/>
                  <a:pt x="4262686" y="4576465"/>
                  <a:pt x="4260205" y="4576465"/>
                </a:cubicBezTo>
                <a:cubicBezTo>
                  <a:pt x="4257725" y="4576465"/>
                  <a:pt x="4256484" y="4576465"/>
                  <a:pt x="4256484" y="4576465"/>
                </a:cubicBezTo>
                <a:cubicBezTo>
                  <a:pt x="4256484" y="4571505"/>
                  <a:pt x="4256484" y="4569024"/>
                  <a:pt x="4256484" y="4569024"/>
                </a:cubicBezTo>
                <a:close/>
                <a:moveTo>
                  <a:pt x="4219277" y="4569024"/>
                </a:moveTo>
                <a:lnTo>
                  <a:pt x="4226719" y="4569024"/>
                </a:lnTo>
                <a:lnTo>
                  <a:pt x="4234160" y="4576465"/>
                </a:lnTo>
                <a:lnTo>
                  <a:pt x="4251291" y="4589313"/>
                </a:lnTo>
                <a:lnTo>
                  <a:pt x="4245851" y="4581594"/>
                </a:lnTo>
                <a:cubicBezTo>
                  <a:pt x="4249918" y="4582557"/>
                  <a:pt x="4251738" y="4583938"/>
                  <a:pt x="4251312" y="4585738"/>
                </a:cubicBezTo>
                <a:cubicBezTo>
                  <a:pt x="4250886" y="4587537"/>
                  <a:pt x="4253511" y="4590060"/>
                  <a:pt x="4259186" y="4593303"/>
                </a:cubicBezTo>
                <a:cubicBezTo>
                  <a:pt x="4264860" y="4596548"/>
                  <a:pt x="4267698" y="4598169"/>
                  <a:pt x="4267698" y="4598169"/>
                </a:cubicBezTo>
                <a:lnTo>
                  <a:pt x="4255496" y="4595281"/>
                </a:lnTo>
                <a:lnTo>
                  <a:pt x="4253512" y="4592465"/>
                </a:lnTo>
                <a:lnTo>
                  <a:pt x="4249043" y="4591348"/>
                </a:lnTo>
                <a:lnTo>
                  <a:pt x="4241602" y="4591348"/>
                </a:lnTo>
                <a:lnTo>
                  <a:pt x="4234160" y="4583907"/>
                </a:lnTo>
                <a:cubicBezTo>
                  <a:pt x="4229199" y="4578946"/>
                  <a:pt x="4224238" y="4573985"/>
                  <a:pt x="4219277" y="4569024"/>
                </a:cubicBezTo>
                <a:close/>
                <a:moveTo>
                  <a:pt x="5456039" y="4567536"/>
                </a:moveTo>
                <a:lnTo>
                  <a:pt x="5476875" y="4576465"/>
                </a:lnTo>
                <a:cubicBezTo>
                  <a:pt x="5476875" y="4576465"/>
                  <a:pt x="5474395" y="4576465"/>
                  <a:pt x="5469433" y="4576465"/>
                </a:cubicBezTo>
                <a:close/>
                <a:moveTo>
                  <a:pt x="4056439" y="4565269"/>
                </a:moveTo>
                <a:cubicBezTo>
                  <a:pt x="4060506" y="4566232"/>
                  <a:pt x="4062113" y="4568513"/>
                  <a:pt x="4061261" y="4572112"/>
                </a:cubicBezTo>
                <a:cubicBezTo>
                  <a:pt x="4061261" y="4572112"/>
                  <a:pt x="4060244" y="4571872"/>
                  <a:pt x="4058211" y="4571390"/>
                </a:cubicBezTo>
                <a:cubicBezTo>
                  <a:pt x="4056178" y="4570909"/>
                  <a:pt x="4055587" y="4568869"/>
                  <a:pt x="4056439" y="4565269"/>
                </a:cubicBezTo>
                <a:close/>
                <a:moveTo>
                  <a:pt x="4231383" y="4561064"/>
                </a:moveTo>
                <a:lnTo>
                  <a:pt x="4236961" y="4573788"/>
                </a:lnTo>
                <a:lnTo>
                  <a:pt x="4236453" y="4573668"/>
                </a:lnTo>
                <a:cubicBezTo>
                  <a:pt x="4235436" y="4573427"/>
                  <a:pt x="4234927" y="4573307"/>
                  <a:pt x="4234927" y="4573307"/>
                </a:cubicBezTo>
                <a:cubicBezTo>
                  <a:pt x="4234927" y="4573307"/>
                  <a:pt x="4233911" y="4573066"/>
                  <a:pt x="4231877" y="4572585"/>
                </a:cubicBezTo>
                <a:cubicBezTo>
                  <a:pt x="4229843" y="4572103"/>
                  <a:pt x="4228022" y="4570722"/>
                  <a:pt x="4226415" y="4568441"/>
                </a:cubicBezTo>
                <a:cubicBezTo>
                  <a:pt x="4224808" y="4566160"/>
                  <a:pt x="4221971" y="4564537"/>
                  <a:pt x="4217903" y="4563575"/>
                </a:cubicBezTo>
                <a:close/>
                <a:moveTo>
                  <a:pt x="4715991" y="4557862"/>
                </a:moveTo>
                <a:cubicBezTo>
                  <a:pt x="4714751" y="4557862"/>
                  <a:pt x="4712891" y="4559102"/>
                  <a:pt x="4710410" y="4561583"/>
                </a:cubicBezTo>
                <a:cubicBezTo>
                  <a:pt x="4710410" y="4561583"/>
                  <a:pt x="4710410" y="4564063"/>
                  <a:pt x="4710410" y="4569024"/>
                </a:cubicBezTo>
                <a:cubicBezTo>
                  <a:pt x="4710410" y="4569024"/>
                  <a:pt x="4712890" y="4566544"/>
                  <a:pt x="4717851" y="4561583"/>
                </a:cubicBezTo>
                <a:cubicBezTo>
                  <a:pt x="4717851" y="4559102"/>
                  <a:pt x="4717232" y="4557862"/>
                  <a:pt x="4715991" y="4557862"/>
                </a:cubicBezTo>
                <a:close/>
                <a:moveTo>
                  <a:pt x="4689016" y="4557862"/>
                </a:moveTo>
                <a:cubicBezTo>
                  <a:pt x="4688396" y="4557862"/>
                  <a:pt x="4688086" y="4559102"/>
                  <a:pt x="4688086" y="4561583"/>
                </a:cubicBezTo>
                <a:lnTo>
                  <a:pt x="4673203" y="4569024"/>
                </a:lnTo>
                <a:lnTo>
                  <a:pt x="4673916" y="4570450"/>
                </a:lnTo>
                <a:lnTo>
                  <a:pt x="4678883" y="4575757"/>
                </a:lnTo>
                <a:lnTo>
                  <a:pt x="4682547" y="4579277"/>
                </a:lnTo>
                <a:lnTo>
                  <a:pt x="4684365" y="4580186"/>
                </a:lnTo>
                <a:cubicBezTo>
                  <a:pt x="4686845" y="4582667"/>
                  <a:pt x="4690566" y="4583907"/>
                  <a:pt x="4695527" y="4583907"/>
                </a:cubicBezTo>
                <a:lnTo>
                  <a:pt x="4710410" y="4591348"/>
                </a:lnTo>
                <a:cubicBezTo>
                  <a:pt x="4710410" y="4586387"/>
                  <a:pt x="4710410" y="4583907"/>
                  <a:pt x="4710410" y="4583907"/>
                </a:cubicBezTo>
                <a:lnTo>
                  <a:pt x="4688086" y="4569024"/>
                </a:lnTo>
                <a:cubicBezTo>
                  <a:pt x="4693047" y="4569024"/>
                  <a:pt x="4694287" y="4566544"/>
                  <a:pt x="4691806" y="4561583"/>
                </a:cubicBezTo>
                <a:cubicBezTo>
                  <a:pt x="4690566" y="4559102"/>
                  <a:pt x="4689636" y="4557862"/>
                  <a:pt x="4689016" y="4557862"/>
                </a:cubicBezTo>
                <a:close/>
                <a:moveTo>
                  <a:pt x="6474023" y="4554141"/>
                </a:moveTo>
                <a:cubicBezTo>
                  <a:pt x="6478985" y="4554141"/>
                  <a:pt x="6483945" y="4556622"/>
                  <a:pt x="6488906" y="4561583"/>
                </a:cubicBezTo>
                <a:cubicBezTo>
                  <a:pt x="6493867" y="4566544"/>
                  <a:pt x="6496347" y="4571505"/>
                  <a:pt x="6496347" y="4576465"/>
                </a:cubicBezTo>
                <a:lnTo>
                  <a:pt x="6481465" y="4569024"/>
                </a:lnTo>
                <a:close/>
                <a:moveTo>
                  <a:pt x="5990332" y="4554141"/>
                </a:moveTo>
                <a:cubicBezTo>
                  <a:pt x="5995293" y="4554141"/>
                  <a:pt x="5997773" y="4556622"/>
                  <a:pt x="5997773" y="4561583"/>
                </a:cubicBezTo>
                <a:cubicBezTo>
                  <a:pt x="5997773" y="4561583"/>
                  <a:pt x="5995293" y="4561583"/>
                  <a:pt x="5990332" y="4561583"/>
                </a:cubicBezTo>
                <a:close/>
                <a:moveTo>
                  <a:pt x="4769941" y="4554141"/>
                </a:moveTo>
                <a:lnTo>
                  <a:pt x="4777383" y="4569024"/>
                </a:lnTo>
                <a:cubicBezTo>
                  <a:pt x="4782344" y="4573985"/>
                  <a:pt x="4784824" y="4576465"/>
                  <a:pt x="4784824" y="4576465"/>
                </a:cubicBezTo>
                <a:cubicBezTo>
                  <a:pt x="4789785" y="4581427"/>
                  <a:pt x="4792265" y="4578946"/>
                  <a:pt x="4792265" y="4569024"/>
                </a:cubicBezTo>
                <a:cubicBezTo>
                  <a:pt x="4787304" y="4564063"/>
                  <a:pt x="4782344" y="4561583"/>
                  <a:pt x="4777383" y="4561583"/>
                </a:cubicBezTo>
                <a:close/>
                <a:moveTo>
                  <a:pt x="4638236" y="4554141"/>
                </a:moveTo>
                <a:lnTo>
                  <a:pt x="4643437" y="4561523"/>
                </a:lnTo>
                <a:lnTo>
                  <a:pt x="4643437" y="4554141"/>
                </a:lnTo>
                <a:close/>
                <a:moveTo>
                  <a:pt x="6727031" y="4546700"/>
                </a:moveTo>
                <a:lnTo>
                  <a:pt x="6741914" y="4561583"/>
                </a:lnTo>
                <a:lnTo>
                  <a:pt x="6727031" y="4554141"/>
                </a:lnTo>
                <a:close/>
                <a:moveTo>
                  <a:pt x="5298281" y="4546700"/>
                </a:moveTo>
                <a:cubicBezTo>
                  <a:pt x="5298281" y="4546700"/>
                  <a:pt x="5300761" y="4550420"/>
                  <a:pt x="5305722" y="4557862"/>
                </a:cubicBezTo>
                <a:cubicBezTo>
                  <a:pt x="5310684" y="4565303"/>
                  <a:pt x="5315644" y="4569024"/>
                  <a:pt x="5320605" y="4569024"/>
                </a:cubicBezTo>
                <a:cubicBezTo>
                  <a:pt x="5325567" y="4569024"/>
                  <a:pt x="5329287" y="4570265"/>
                  <a:pt x="5331767" y="4572745"/>
                </a:cubicBezTo>
                <a:cubicBezTo>
                  <a:pt x="5334247" y="4575225"/>
                  <a:pt x="5337968" y="4578946"/>
                  <a:pt x="5342929" y="4583907"/>
                </a:cubicBezTo>
                <a:cubicBezTo>
                  <a:pt x="5342929" y="4588868"/>
                  <a:pt x="5346650" y="4591348"/>
                  <a:pt x="5354092" y="4591348"/>
                </a:cubicBezTo>
                <a:lnTo>
                  <a:pt x="5371079" y="4599842"/>
                </a:lnTo>
                <a:lnTo>
                  <a:pt x="5369715" y="4596730"/>
                </a:lnTo>
                <a:cubicBezTo>
                  <a:pt x="5369715" y="4596730"/>
                  <a:pt x="5367896" y="4595349"/>
                  <a:pt x="5364254" y="4592586"/>
                </a:cubicBezTo>
                <a:cubicBezTo>
                  <a:pt x="5360612" y="4589824"/>
                  <a:pt x="5354724" y="4587480"/>
                  <a:pt x="5346590" y="4585555"/>
                </a:cubicBezTo>
                <a:lnTo>
                  <a:pt x="5327395" y="4568698"/>
                </a:lnTo>
                <a:lnTo>
                  <a:pt x="5313164" y="4561583"/>
                </a:lnTo>
                <a:cubicBezTo>
                  <a:pt x="5313164" y="4561583"/>
                  <a:pt x="5313164" y="4560342"/>
                  <a:pt x="5313164" y="4557862"/>
                </a:cubicBezTo>
                <a:lnTo>
                  <a:pt x="5313164" y="4554917"/>
                </a:lnTo>
                <a:lnTo>
                  <a:pt x="5305473" y="4546700"/>
                </a:lnTo>
                <a:close/>
                <a:moveTo>
                  <a:pt x="5238750" y="4546700"/>
                </a:moveTo>
                <a:cubicBezTo>
                  <a:pt x="5233788" y="4546700"/>
                  <a:pt x="5231308" y="4549180"/>
                  <a:pt x="5231308" y="4554141"/>
                </a:cubicBezTo>
                <a:lnTo>
                  <a:pt x="5238750" y="4561583"/>
                </a:lnTo>
                <a:cubicBezTo>
                  <a:pt x="5238750" y="4561583"/>
                  <a:pt x="5238750" y="4559102"/>
                  <a:pt x="5238750" y="4554141"/>
                </a:cubicBezTo>
                <a:cubicBezTo>
                  <a:pt x="5238750" y="4549180"/>
                  <a:pt x="5238750" y="4546700"/>
                  <a:pt x="5238750" y="4546700"/>
                </a:cubicBezTo>
                <a:close/>
                <a:moveTo>
                  <a:pt x="5785228" y="4544374"/>
                </a:moveTo>
                <a:cubicBezTo>
                  <a:pt x="5788019" y="4543444"/>
                  <a:pt x="5789414" y="4546700"/>
                  <a:pt x="5789414" y="4554141"/>
                </a:cubicBezTo>
                <a:lnTo>
                  <a:pt x="5781972" y="4546700"/>
                </a:lnTo>
                <a:cubicBezTo>
                  <a:pt x="5783213" y="4545460"/>
                  <a:pt x="5784298" y="4544684"/>
                  <a:pt x="5785228" y="4544374"/>
                </a:cubicBezTo>
                <a:close/>
                <a:moveTo>
                  <a:pt x="6127998" y="4539258"/>
                </a:moveTo>
                <a:cubicBezTo>
                  <a:pt x="6130478" y="4539258"/>
                  <a:pt x="6131719" y="4541739"/>
                  <a:pt x="6131719" y="4546700"/>
                </a:cubicBezTo>
                <a:cubicBezTo>
                  <a:pt x="6136680" y="4546700"/>
                  <a:pt x="6142881" y="4549180"/>
                  <a:pt x="6150322" y="4554141"/>
                </a:cubicBezTo>
                <a:cubicBezTo>
                  <a:pt x="6157763" y="4559102"/>
                  <a:pt x="6163964" y="4561583"/>
                  <a:pt x="6168926" y="4561583"/>
                </a:cubicBezTo>
                <a:cubicBezTo>
                  <a:pt x="6168926" y="4561583"/>
                  <a:pt x="6171406" y="4562823"/>
                  <a:pt x="6176367" y="4565303"/>
                </a:cubicBezTo>
                <a:cubicBezTo>
                  <a:pt x="6181328" y="4567784"/>
                  <a:pt x="6186288" y="4571505"/>
                  <a:pt x="6191250" y="4576465"/>
                </a:cubicBezTo>
                <a:cubicBezTo>
                  <a:pt x="6201171" y="4586387"/>
                  <a:pt x="6209853" y="4592589"/>
                  <a:pt x="6217295" y="4595069"/>
                </a:cubicBezTo>
                <a:cubicBezTo>
                  <a:pt x="6224736" y="4597549"/>
                  <a:pt x="6245820" y="4608712"/>
                  <a:pt x="6280547" y="4628555"/>
                </a:cubicBezTo>
                <a:cubicBezTo>
                  <a:pt x="6300391" y="4638477"/>
                  <a:pt x="6300391" y="4643438"/>
                  <a:pt x="6280547" y="4643438"/>
                </a:cubicBezTo>
                <a:lnTo>
                  <a:pt x="6265664" y="4635997"/>
                </a:lnTo>
                <a:cubicBezTo>
                  <a:pt x="6270625" y="4626075"/>
                  <a:pt x="6255742" y="4616153"/>
                  <a:pt x="6221015" y="4606231"/>
                </a:cubicBezTo>
                <a:cubicBezTo>
                  <a:pt x="6206133" y="4601270"/>
                  <a:pt x="6193730" y="4593829"/>
                  <a:pt x="6183808" y="4583907"/>
                </a:cubicBezTo>
                <a:lnTo>
                  <a:pt x="6161484" y="4569024"/>
                </a:lnTo>
                <a:cubicBezTo>
                  <a:pt x="6156523" y="4569024"/>
                  <a:pt x="6151563" y="4569024"/>
                  <a:pt x="6146601" y="4569024"/>
                </a:cubicBezTo>
                <a:cubicBezTo>
                  <a:pt x="6146601" y="4559102"/>
                  <a:pt x="6139160" y="4554141"/>
                  <a:pt x="6124277" y="4554141"/>
                </a:cubicBezTo>
                <a:cubicBezTo>
                  <a:pt x="6119316" y="4554141"/>
                  <a:pt x="6116836" y="4551661"/>
                  <a:pt x="6116836" y="4546700"/>
                </a:cubicBezTo>
                <a:cubicBezTo>
                  <a:pt x="6121796" y="4541739"/>
                  <a:pt x="6125517" y="4539258"/>
                  <a:pt x="6127998" y="4539258"/>
                </a:cubicBezTo>
                <a:close/>
                <a:moveTo>
                  <a:pt x="3991886" y="4538586"/>
                </a:moveTo>
                <a:cubicBezTo>
                  <a:pt x="3995102" y="4543149"/>
                  <a:pt x="3994676" y="4544948"/>
                  <a:pt x="3990608" y="4543985"/>
                </a:cubicBezTo>
                <a:cubicBezTo>
                  <a:pt x="3986540" y="4543023"/>
                  <a:pt x="3982474" y="4542060"/>
                  <a:pt x="3978407" y="4541097"/>
                </a:cubicBezTo>
                <a:close/>
                <a:moveTo>
                  <a:pt x="5253633" y="4531817"/>
                </a:moveTo>
                <a:lnTo>
                  <a:pt x="5261074" y="4539258"/>
                </a:lnTo>
                <a:lnTo>
                  <a:pt x="5268515" y="4539258"/>
                </a:lnTo>
                <a:close/>
                <a:moveTo>
                  <a:pt x="4565775" y="4528568"/>
                </a:moveTo>
                <a:lnTo>
                  <a:pt x="4566716" y="4531817"/>
                </a:lnTo>
                <a:lnTo>
                  <a:pt x="4569024" y="4531817"/>
                </a:lnTo>
                <a:close/>
                <a:moveTo>
                  <a:pt x="3968761" y="4527410"/>
                </a:moveTo>
                <a:cubicBezTo>
                  <a:pt x="3971976" y="4531973"/>
                  <a:pt x="3973158" y="4536054"/>
                  <a:pt x="3972306" y="4539653"/>
                </a:cubicBezTo>
                <a:lnTo>
                  <a:pt x="3967483" y="4532809"/>
                </a:lnTo>
                <a:close/>
                <a:moveTo>
                  <a:pt x="4269323" y="4525492"/>
                </a:moveTo>
                <a:lnTo>
                  <a:pt x="4271472" y="4527788"/>
                </a:lnTo>
                <a:cubicBezTo>
                  <a:pt x="4274261" y="4534151"/>
                  <a:pt x="4277689" y="4537813"/>
                  <a:pt x="4281757" y="4538775"/>
                </a:cubicBezTo>
                <a:lnTo>
                  <a:pt x="4287857" y="4540219"/>
                </a:lnTo>
                <a:lnTo>
                  <a:pt x="4291593" y="4546700"/>
                </a:lnTo>
                <a:lnTo>
                  <a:pt x="4293691" y="4546700"/>
                </a:lnTo>
                <a:cubicBezTo>
                  <a:pt x="4293691" y="4546700"/>
                  <a:pt x="4294932" y="4546700"/>
                  <a:pt x="4297412" y="4546700"/>
                </a:cubicBezTo>
                <a:cubicBezTo>
                  <a:pt x="4299893" y="4546700"/>
                  <a:pt x="4303613" y="4546700"/>
                  <a:pt x="4308574" y="4546700"/>
                </a:cubicBezTo>
                <a:lnTo>
                  <a:pt x="4293691" y="4539258"/>
                </a:lnTo>
                <a:lnTo>
                  <a:pt x="4278809" y="4531817"/>
                </a:lnTo>
                <a:close/>
                <a:moveTo>
                  <a:pt x="6403330" y="4524375"/>
                </a:moveTo>
                <a:cubicBezTo>
                  <a:pt x="6405810" y="4524375"/>
                  <a:pt x="6412012" y="4528096"/>
                  <a:pt x="6421933" y="4535538"/>
                </a:cubicBezTo>
                <a:cubicBezTo>
                  <a:pt x="6431855" y="4542979"/>
                  <a:pt x="6436816" y="4549180"/>
                  <a:pt x="6436816" y="4554141"/>
                </a:cubicBezTo>
                <a:cubicBezTo>
                  <a:pt x="6431855" y="4549180"/>
                  <a:pt x="6424413" y="4544220"/>
                  <a:pt x="6414492" y="4539258"/>
                </a:cubicBezTo>
                <a:cubicBezTo>
                  <a:pt x="6404570" y="4529337"/>
                  <a:pt x="6400850" y="4524375"/>
                  <a:pt x="6403330" y="4524375"/>
                </a:cubicBezTo>
                <a:close/>
                <a:moveTo>
                  <a:pt x="5275957" y="4524375"/>
                </a:moveTo>
                <a:lnTo>
                  <a:pt x="5283398" y="4531817"/>
                </a:lnTo>
                <a:cubicBezTo>
                  <a:pt x="5288360" y="4536778"/>
                  <a:pt x="5292080" y="4538018"/>
                  <a:pt x="5294560" y="4535538"/>
                </a:cubicBezTo>
                <a:cubicBezTo>
                  <a:pt x="5297040" y="4533058"/>
                  <a:pt x="5297040" y="4530577"/>
                  <a:pt x="5294560" y="4528096"/>
                </a:cubicBezTo>
                <a:cubicBezTo>
                  <a:pt x="5292080" y="4525616"/>
                  <a:pt x="5289599" y="4524375"/>
                  <a:pt x="5287119" y="4524375"/>
                </a:cubicBezTo>
                <a:cubicBezTo>
                  <a:pt x="5284639" y="4524375"/>
                  <a:pt x="5285878" y="4526856"/>
                  <a:pt x="5290840" y="4531817"/>
                </a:cubicBezTo>
                <a:cubicBezTo>
                  <a:pt x="5285878" y="4531817"/>
                  <a:pt x="5283398" y="4530577"/>
                  <a:pt x="5283398" y="4528096"/>
                </a:cubicBezTo>
                <a:cubicBezTo>
                  <a:pt x="5283398" y="4525616"/>
                  <a:pt x="5280918" y="4524375"/>
                  <a:pt x="5275957" y="4524375"/>
                </a:cubicBezTo>
                <a:close/>
                <a:moveTo>
                  <a:pt x="4671212" y="4524375"/>
                </a:moveTo>
                <a:lnTo>
                  <a:pt x="4675859" y="4527032"/>
                </a:lnTo>
                <a:lnTo>
                  <a:pt x="4673203" y="4524375"/>
                </a:lnTo>
                <a:close/>
                <a:moveTo>
                  <a:pt x="4174629" y="4524375"/>
                </a:moveTo>
                <a:lnTo>
                  <a:pt x="4178350" y="4524375"/>
                </a:lnTo>
                <a:cubicBezTo>
                  <a:pt x="4180830" y="4524375"/>
                  <a:pt x="4182070" y="4526856"/>
                  <a:pt x="4182070" y="4531817"/>
                </a:cubicBezTo>
                <a:lnTo>
                  <a:pt x="4191076" y="4540823"/>
                </a:lnTo>
                <a:lnTo>
                  <a:pt x="4191234" y="4540156"/>
                </a:lnTo>
                <a:lnTo>
                  <a:pt x="4193201" y="4542948"/>
                </a:lnTo>
                <a:lnTo>
                  <a:pt x="4196953" y="4546700"/>
                </a:lnTo>
                <a:lnTo>
                  <a:pt x="4195845" y="4546700"/>
                </a:lnTo>
                <a:lnTo>
                  <a:pt x="4196056" y="4547000"/>
                </a:lnTo>
                <a:lnTo>
                  <a:pt x="4194791" y="4546700"/>
                </a:lnTo>
                <a:lnTo>
                  <a:pt x="4190762" y="4546700"/>
                </a:lnTo>
                <a:lnTo>
                  <a:pt x="4194778" y="4552399"/>
                </a:lnTo>
                <a:cubicBezTo>
                  <a:pt x="4198846" y="4553362"/>
                  <a:pt x="4200453" y="4555643"/>
                  <a:pt x="4199601" y="4559243"/>
                </a:cubicBezTo>
                <a:lnTo>
                  <a:pt x="4210525" y="4567531"/>
                </a:lnTo>
                <a:lnTo>
                  <a:pt x="4220169" y="4581217"/>
                </a:lnTo>
                <a:cubicBezTo>
                  <a:pt x="4223385" y="4585779"/>
                  <a:pt x="4227026" y="4588542"/>
                  <a:pt x="4231093" y="4589505"/>
                </a:cubicBezTo>
                <a:lnTo>
                  <a:pt x="4240739" y="4603192"/>
                </a:lnTo>
                <a:cubicBezTo>
                  <a:pt x="4248021" y="4608717"/>
                  <a:pt x="4249203" y="4612798"/>
                  <a:pt x="4244283" y="4615434"/>
                </a:cubicBezTo>
                <a:lnTo>
                  <a:pt x="4239461" y="4608591"/>
                </a:lnTo>
                <a:lnTo>
                  <a:pt x="4237798" y="4606231"/>
                </a:lnTo>
                <a:lnTo>
                  <a:pt x="4234160" y="4606231"/>
                </a:lnTo>
                <a:lnTo>
                  <a:pt x="4226719" y="4598790"/>
                </a:lnTo>
                <a:lnTo>
                  <a:pt x="4235728" y="4603294"/>
                </a:lnTo>
                <a:lnTo>
                  <a:pt x="4234638" y="4601748"/>
                </a:lnTo>
                <a:cubicBezTo>
                  <a:pt x="4231422" y="4597185"/>
                  <a:pt x="4229815" y="4594904"/>
                  <a:pt x="4229815" y="4594904"/>
                </a:cubicBezTo>
                <a:cubicBezTo>
                  <a:pt x="4225748" y="4593941"/>
                  <a:pt x="4223928" y="4592560"/>
                  <a:pt x="4224354" y="4590760"/>
                </a:cubicBezTo>
                <a:cubicBezTo>
                  <a:pt x="4224780" y="4588960"/>
                  <a:pt x="4222959" y="4587580"/>
                  <a:pt x="4218891" y="4586617"/>
                </a:cubicBezTo>
                <a:lnTo>
                  <a:pt x="4193500" y="4557798"/>
                </a:lnTo>
                <a:cubicBezTo>
                  <a:pt x="4183003" y="4547712"/>
                  <a:pt x="4176737" y="4542427"/>
                  <a:pt x="4174704" y="4541946"/>
                </a:cubicBezTo>
                <a:cubicBezTo>
                  <a:pt x="4172670" y="4541464"/>
                  <a:pt x="4172080" y="4539424"/>
                  <a:pt x="4172932" y="4535824"/>
                </a:cubicBezTo>
                <a:lnTo>
                  <a:pt x="4166830" y="4534380"/>
                </a:lnTo>
                <a:cubicBezTo>
                  <a:pt x="4166830" y="4534380"/>
                  <a:pt x="4167256" y="4532581"/>
                  <a:pt x="4168108" y="4528981"/>
                </a:cubicBezTo>
                <a:cubicBezTo>
                  <a:pt x="4168321" y="4528081"/>
                  <a:pt x="4168836" y="4527609"/>
                  <a:pt x="4169652" y="4527564"/>
                </a:cubicBezTo>
                <a:lnTo>
                  <a:pt x="4177600" y="4533287"/>
                </a:lnTo>
                <a:close/>
                <a:moveTo>
                  <a:pt x="4074042" y="4518118"/>
                </a:moveTo>
                <a:lnTo>
                  <a:pt x="4083687" y="4531805"/>
                </a:lnTo>
                <a:cubicBezTo>
                  <a:pt x="4086050" y="4539967"/>
                  <a:pt x="4087232" y="4544049"/>
                  <a:pt x="4087232" y="4544049"/>
                </a:cubicBezTo>
                <a:cubicBezTo>
                  <a:pt x="4087232" y="4544049"/>
                  <a:pt x="4088035" y="4545190"/>
                  <a:pt x="4089643" y="4547470"/>
                </a:cubicBezTo>
                <a:cubicBezTo>
                  <a:pt x="4091250" y="4549751"/>
                  <a:pt x="4093072" y="4551133"/>
                  <a:pt x="4095105" y="4551614"/>
                </a:cubicBezTo>
                <a:cubicBezTo>
                  <a:pt x="4097138" y="4552095"/>
                  <a:pt x="4098959" y="4553477"/>
                  <a:pt x="4100567" y="4555758"/>
                </a:cubicBezTo>
                <a:cubicBezTo>
                  <a:pt x="4102173" y="4558039"/>
                  <a:pt x="4105011" y="4559661"/>
                  <a:pt x="4109078" y="4560624"/>
                </a:cubicBezTo>
                <a:cubicBezTo>
                  <a:pt x="4108226" y="4564223"/>
                  <a:pt x="4110638" y="4567645"/>
                  <a:pt x="4116312" y="4570889"/>
                </a:cubicBezTo>
                <a:cubicBezTo>
                  <a:pt x="4121987" y="4574133"/>
                  <a:pt x="4128040" y="4580317"/>
                  <a:pt x="4134470" y="4589441"/>
                </a:cubicBezTo>
                <a:cubicBezTo>
                  <a:pt x="4140900" y="4598566"/>
                  <a:pt x="4147756" y="4605891"/>
                  <a:pt x="4155039" y="4611416"/>
                </a:cubicBezTo>
                <a:cubicBezTo>
                  <a:pt x="4162320" y="4616941"/>
                  <a:pt x="4167996" y="4620185"/>
                  <a:pt x="4172063" y="4621148"/>
                </a:cubicBezTo>
                <a:lnTo>
                  <a:pt x="4173341" y="4615748"/>
                </a:lnTo>
                <a:cubicBezTo>
                  <a:pt x="4174193" y="4612149"/>
                  <a:pt x="4172799" y="4608968"/>
                  <a:pt x="4169157" y="4606205"/>
                </a:cubicBezTo>
                <a:cubicBezTo>
                  <a:pt x="4165515" y="4603442"/>
                  <a:pt x="4163105" y="4600021"/>
                  <a:pt x="4161924" y="4595940"/>
                </a:cubicBezTo>
                <a:cubicBezTo>
                  <a:pt x="4160742" y="4591859"/>
                  <a:pt x="4158118" y="4589337"/>
                  <a:pt x="4154050" y="4588374"/>
                </a:cubicBezTo>
                <a:lnTo>
                  <a:pt x="4141849" y="4585486"/>
                </a:lnTo>
                <a:lnTo>
                  <a:pt x="4138304" y="4573243"/>
                </a:lnTo>
                <a:cubicBezTo>
                  <a:pt x="4139156" y="4569644"/>
                  <a:pt x="4138565" y="4567603"/>
                  <a:pt x="4136531" y="4567122"/>
                </a:cubicBezTo>
                <a:cubicBezTo>
                  <a:pt x="4134498" y="4566641"/>
                  <a:pt x="4133056" y="4568200"/>
                  <a:pt x="4132204" y="4571799"/>
                </a:cubicBezTo>
                <a:lnTo>
                  <a:pt x="4126102" y="4570355"/>
                </a:lnTo>
                <a:cubicBezTo>
                  <a:pt x="4122035" y="4569392"/>
                  <a:pt x="4118395" y="4566630"/>
                  <a:pt x="4115179" y="4562068"/>
                </a:cubicBezTo>
                <a:cubicBezTo>
                  <a:pt x="4119247" y="4563031"/>
                  <a:pt x="4121706" y="4561712"/>
                  <a:pt x="4122558" y="4558112"/>
                </a:cubicBezTo>
                <a:cubicBezTo>
                  <a:pt x="4124262" y="4550913"/>
                  <a:pt x="4120621" y="4548150"/>
                  <a:pt x="4111634" y="4549825"/>
                </a:cubicBezTo>
                <a:lnTo>
                  <a:pt x="4100711" y="4541537"/>
                </a:lnTo>
                <a:lnTo>
                  <a:pt x="4095889" y="4534694"/>
                </a:lnTo>
                <a:cubicBezTo>
                  <a:pt x="4091821" y="4533731"/>
                  <a:pt x="4088180" y="4530969"/>
                  <a:pt x="4084965" y="4526406"/>
                </a:cubicBezTo>
                <a:close/>
                <a:moveTo>
                  <a:pt x="5328047" y="4516934"/>
                </a:moveTo>
                <a:cubicBezTo>
                  <a:pt x="5328047" y="4521895"/>
                  <a:pt x="5330527" y="4524375"/>
                  <a:pt x="5335488" y="4524375"/>
                </a:cubicBezTo>
                <a:cubicBezTo>
                  <a:pt x="5340449" y="4524375"/>
                  <a:pt x="5342929" y="4524375"/>
                  <a:pt x="5342929" y="4524375"/>
                </a:cubicBezTo>
                <a:cubicBezTo>
                  <a:pt x="5337968" y="4524375"/>
                  <a:pt x="5335488" y="4523135"/>
                  <a:pt x="5335488" y="4520655"/>
                </a:cubicBezTo>
                <a:cubicBezTo>
                  <a:pt x="5335488" y="4518175"/>
                  <a:pt x="5333008" y="4516934"/>
                  <a:pt x="5328047" y="4516934"/>
                </a:cubicBezTo>
                <a:close/>
                <a:moveTo>
                  <a:pt x="5518569" y="4512224"/>
                </a:moveTo>
                <a:cubicBezTo>
                  <a:pt x="5522637" y="4513187"/>
                  <a:pt x="5524671" y="4513668"/>
                  <a:pt x="5524671" y="4513668"/>
                </a:cubicBezTo>
                <a:cubicBezTo>
                  <a:pt x="5527886" y="4518231"/>
                  <a:pt x="5528263" y="4521171"/>
                  <a:pt x="5525803" y="4522489"/>
                </a:cubicBezTo>
                <a:cubicBezTo>
                  <a:pt x="5523344" y="4523807"/>
                  <a:pt x="5521523" y="4522426"/>
                  <a:pt x="5520342" y="4518345"/>
                </a:cubicBezTo>
                <a:cubicBezTo>
                  <a:pt x="5519160" y="4514264"/>
                  <a:pt x="5518569" y="4512224"/>
                  <a:pt x="5518569" y="4512224"/>
                </a:cubicBezTo>
                <a:close/>
                <a:moveTo>
                  <a:pt x="5759648" y="4509493"/>
                </a:moveTo>
                <a:cubicBezTo>
                  <a:pt x="5764610" y="4509493"/>
                  <a:pt x="5767090" y="4514454"/>
                  <a:pt x="5767090" y="4524375"/>
                </a:cubicBezTo>
                <a:cubicBezTo>
                  <a:pt x="5767090" y="4529337"/>
                  <a:pt x="5767090" y="4533058"/>
                  <a:pt x="5767090" y="4535538"/>
                </a:cubicBezTo>
                <a:cubicBezTo>
                  <a:pt x="5767090" y="4538018"/>
                  <a:pt x="5767090" y="4539258"/>
                  <a:pt x="5767090" y="4539258"/>
                </a:cubicBezTo>
                <a:cubicBezTo>
                  <a:pt x="5767090" y="4539258"/>
                  <a:pt x="5767090" y="4541739"/>
                  <a:pt x="5767090" y="4546700"/>
                </a:cubicBezTo>
                <a:cubicBezTo>
                  <a:pt x="5762128" y="4546700"/>
                  <a:pt x="5759648" y="4545460"/>
                  <a:pt x="5759648" y="4542979"/>
                </a:cubicBezTo>
                <a:cubicBezTo>
                  <a:pt x="5759648" y="4540499"/>
                  <a:pt x="5755928" y="4536778"/>
                  <a:pt x="5748486" y="4531817"/>
                </a:cubicBezTo>
                <a:cubicBezTo>
                  <a:pt x="5741045" y="4526856"/>
                  <a:pt x="5739804" y="4521895"/>
                  <a:pt x="5744765" y="4516934"/>
                </a:cubicBezTo>
                <a:cubicBezTo>
                  <a:pt x="5744765" y="4516934"/>
                  <a:pt x="5746006" y="4515694"/>
                  <a:pt x="5748486" y="4513213"/>
                </a:cubicBezTo>
                <a:cubicBezTo>
                  <a:pt x="5750966" y="4510733"/>
                  <a:pt x="5754687" y="4509493"/>
                  <a:pt x="5759648" y="4509493"/>
                </a:cubicBezTo>
                <a:close/>
                <a:moveTo>
                  <a:pt x="5722441" y="4509493"/>
                </a:moveTo>
                <a:cubicBezTo>
                  <a:pt x="5722441" y="4509493"/>
                  <a:pt x="5723682" y="4510733"/>
                  <a:pt x="5726162" y="4513213"/>
                </a:cubicBezTo>
                <a:cubicBezTo>
                  <a:pt x="5728642" y="4515694"/>
                  <a:pt x="5729883" y="4519415"/>
                  <a:pt x="5729883" y="4524375"/>
                </a:cubicBezTo>
                <a:lnTo>
                  <a:pt x="5722441" y="4516934"/>
                </a:lnTo>
                <a:close/>
                <a:moveTo>
                  <a:pt x="4710410" y="4509493"/>
                </a:moveTo>
                <a:cubicBezTo>
                  <a:pt x="4710410" y="4509493"/>
                  <a:pt x="4710410" y="4511973"/>
                  <a:pt x="4710410" y="4516934"/>
                </a:cubicBezTo>
                <a:lnTo>
                  <a:pt x="4717851" y="4524375"/>
                </a:lnTo>
                <a:cubicBezTo>
                  <a:pt x="4717851" y="4524375"/>
                  <a:pt x="4717851" y="4521895"/>
                  <a:pt x="4717851" y="4516934"/>
                </a:cubicBezTo>
                <a:close/>
                <a:moveTo>
                  <a:pt x="6496347" y="4502051"/>
                </a:moveTo>
                <a:lnTo>
                  <a:pt x="6555878" y="4546700"/>
                </a:lnTo>
                <a:cubicBezTo>
                  <a:pt x="6545957" y="4541739"/>
                  <a:pt x="6536035" y="4536778"/>
                  <a:pt x="6526113" y="4531817"/>
                </a:cubicBezTo>
                <a:close/>
                <a:moveTo>
                  <a:pt x="5707558" y="4502051"/>
                </a:moveTo>
                <a:cubicBezTo>
                  <a:pt x="5712520" y="4507013"/>
                  <a:pt x="5710038" y="4509493"/>
                  <a:pt x="5700117" y="4509493"/>
                </a:cubicBezTo>
                <a:cubicBezTo>
                  <a:pt x="5700117" y="4504532"/>
                  <a:pt x="5702597" y="4502051"/>
                  <a:pt x="5707558" y="4502051"/>
                </a:cubicBezTo>
                <a:close/>
                <a:moveTo>
                  <a:pt x="4053473" y="4496144"/>
                </a:moveTo>
                <a:cubicBezTo>
                  <a:pt x="4053473" y="4496144"/>
                  <a:pt x="4053047" y="4497944"/>
                  <a:pt x="4052195" y="4501544"/>
                </a:cubicBezTo>
                <a:cubicBezTo>
                  <a:pt x="4052195" y="4501544"/>
                  <a:pt x="4054228" y="4502025"/>
                  <a:pt x="4058295" y="4502988"/>
                </a:cubicBezTo>
                <a:cubicBezTo>
                  <a:pt x="4059147" y="4499388"/>
                  <a:pt x="4059573" y="4497588"/>
                  <a:pt x="4059573" y="4497588"/>
                </a:cubicBezTo>
                <a:cubicBezTo>
                  <a:pt x="4055506" y="4496625"/>
                  <a:pt x="4053473" y="4496144"/>
                  <a:pt x="4053473" y="4496144"/>
                </a:cubicBezTo>
                <a:close/>
                <a:moveTo>
                  <a:pt x="5454551" y="4494610"/>
                </a:moveTo>
                <a:lnTo>
                  <a:pt x="5454551" y="4502051"/>
                </a:lnTo>
                <a:cubicBezTo>
                  <a:pt x="5454551" y="4502051"/>
                  <a:pt x="5452070" y="4502051"/>
                  <a:pt x="5447109" y="4502051"/>
                </a:cubicBezTo>
                <a:cubicBezTo>
                  <a:pt x="5447109" y="4497091"/>
                  <a:pt x="5449589" y="4494610"/>
                  <a:pt x="5454551" y="4494610"/>
                </a:cubicBezTo>
                <a:close/>
                <a:moveTo>
                  <a:pt x="4688086" y="4494610"/>
                </a:moveTo>
                <a:lnTo>
                  <a:pt x="4688086" y="4502051"/>
                </a:lnTo>
                <a:lnTo>
                  <a:pt x="4695527" y="4502051"/>
                </a:lnTo>
                <a:cubicBezTo>
                  <a:pt x="4690566" y="4497091"/>
                  <a:pt x="4688086" y="4494610"/>
                  <a:pt x="4688086" y="4494610"/>
                </a:cubicBezTo>
                <a:close/>
                <a:moveTo>
                  <a:pt x="5504101" y="4491693"/>
                </a:moveTo>
                <a:lnTo>
                  <a:pt x="5510202" y="4493137"/>
                </a:lnTo>
                <a:lnTo>
                  <a:pt x="5508924" y="4498537"/>
                </a:lnTo>
                <a:close/>
                <a:moveTo>
                  <a:pt x="5930801" y="4487168"/>
                </a:moveTo>
                <a:lnTo>
                  <a:pt x="5923359" y="4494610"/>
                </a:lnTo>
                <a:cubicBezTo>
                  <a:pt x="5933281" y="4499571"/>
                  <a:pt x="5938242" y="4502051"/>
                  <a:pt x="5938242" y="4502051"/>
                </a:cubicBezTo>
                <a:cubicBezTo>
                  <a:pt x="5938242" y="4502051"/>
                  <a:pt x="5940722" y="4502051"/>
                  <a:pt x="5945683" y="4502051"/>
                </a:cubicBezTo>
                <a:cubicBezTo>
                  <a:pt x="5945683" y="4497091"/>
                  <a:pt x="5940722" y="4492130"/>
                  <a:pt x="5930801" y="4487168"/>
                </a:cubicBezTo>
                <a:close/>
                <a:moveTo>
                  <a:pt x="4617392" y="4487168"/>
                </a:moveTo>
                <a:cubicBezTo>
                  <a:pt x="4614912" y="4487168"/>
                  <a:pt x="4614912" y="4489649"/>
                  <a:pt x="4617392" y="4494610"/>
                </a:cubicBezTo>
                <a:cubicBezTo>
                  <a:pt x="4619873" y="4499571"/>
                  <a:pt x="4618633" y="4502051"/>
                  <a:pt x="4613672" y="4502051"/>
                </a:cubicBezTo>
                <a:lnTo>
                  <a:pt x="4611589" y="4502051"/>
                </a:lnTo>
                <a:lnTo>
                  <a:pt x="4612355" y="4502990"/>
                </a:lnTo>
                <a:lnTo>
                  <a:pt x="4626866" y="4516934"/>
                </a:lnTo>
                <a:lnTo>
                  <a:pt x="4650879" y="4516934"/>
                </a:lnTo>
                <a:cubicBezTo>
                  <a:pt x="4655840" y="4521895"/>
                  <a:pt x="4658320" y="4526856"/>
                  <a:pt x="4658320" y="4531817"/>
                </a:cubicBezTo>
                <a:cubicBezTo>
                  <a:pt x="4668242" y="4531817"/>
                  <a:pt x="4673203" y="4534298"/>
                  <a:pt x="4673203" y="4539258"/>
                </a:cubicBezTo>
                <a:lnTo>
                  <a:pt x="4680644" y="4539258"/>
                </a:lnTo>
                <a:lnTo>
                  <a:pt x="4680997" y="4539611"/>
                </a:lnTo>
                <a:lnTo>
                  <a:pt x="4681730" y="4536517"/>
                </a:lnTo>
                <a:cubicBezTo>
                  <a:pt x="4681730" y="4536517"/>
                  <a:pt x="4683337" y="4538798"/>
                  <a:pt x="4686552" y="4543361"/>
                </a:cubicBezTo>
                <a:lnTo>
                  <a:pt x="4696497" y="4550906"/>
                </a:lnTo>
                <a:lnTo>
                  <a:pt x="4702969" y="4554141"/>
                </a:lnTo>
                <a:lnTo>
                  <a:pt x="4710410" y="4554141"/>
                </a:lnTo>
                <a:lnTo>
                  <a:pt x="4702969" y="4546700"/>
                </a:lnTo>
                <a:cubicBezTo>
                  <a:pt x="4698007" y="4546700"/>
                  <a:pt x="4693047" y="4544220"/>
                  <a:pt x="4688086" y="4539258"/>
                </a:cubicBezTo>
                <a:cubicBezTo>
                  <a:pt x="4683124" y="4534298"/>
                  <a:pt x="4680644" y="4531817"/>
                  <a:pt x="4680644" y="4531817"/>
                </a:cubicBezTo>
                <a:lnTo>
                  <a:pt x="4677081" y="4528254"/>
                </a:lnTo>
                <a:lnTo>
                  <a:pt x="4669056" y="4524375"/>
                </a:lnTo>
                <a:lnTo>
                  <a:pt x="4665762" y="4524375"/>
                </a:lnTo>
                <a:lnTo>
                  <a:pt x="4662682" y="4521295"/>
                </a:lnTo>
                <a:lnTo>
                  <a:pt x="4659882" y="4519942"/>
                </a:lnTo>
                <a:lnTo>
                  <a:pt x="4644137" y="4504811"/>
                </a:lnTo>
                <a:lnTo>
                  <a:pt x="4642192" y="4502051"/>
                </a:lnTo>
                <a:lnTo>
                  <a:pt x="4635996" y="4502051"/>
                </a:lnTo>
                <a:lnTo>
                  <a:pt x="4628554" y="4502051"/>
                </a:lnTo>
                <a:cubicBezTo>
                  <a:pt x="4623594" y="4492130"/>
                  <a:pt x="4619873" y="4487168"/>
                  <a:pt x="4617392" y="4487168"/>
                </a:cubicBezTo>
                <a:close/>
                <a:moveTo>
                  <a:pt x="4037726" y="4481013"/>
                </a:moveTo>
                <a:lnTo>
                  <a:pt x="4036448" y="4486413"/>
                </a:lnTo>
                <a:lnTo>
                  <a:pt x="4041271" y="4493256"/>
                </a:lnTo>
                <a:lnTo>
                  <a:pt x="4047372" y="4494700"/>
                </a:lnTo>
                <a:cubicBezTo>
                  <a:pt x="4047372" y="4494700"/>
                  <a:pt x="4045765" y="4492419"/>
                  <a:pt x="4042549" y="4487857"/>
                </a:cubicBezTo>
                <a:cubicBezTo>
                  <a:pt x="4039334" y="4483294"/>
                  <a:pt x="4037726" y="4481013"/>
                  <a:pt x="4037726" y="4481013"/>
                </a:cubicBezTo>
                <a:close/>
                <a:moveTo>
                  <a:pt x="4190907" y="4480657"/>
                </a:moveTo>
                <a:lnTo>
                  <a:pt x="4211836" y="4494610"/>
                </a:lnTo>
                <a:cubicBezTo>
                  <a:pt x="4211836" y="4499571"/>
                  <a:pt x="4206875" y="4497091"/>
                  <a:pt x="4196953" y="4487168"/>
                </a:cubicBezTo>
                <a:close/>
                <a:moveTo>
                  <a:pt x="5960566" y="4479727"/>
                </a:moveTo>
                <a:cubicBezTo>
                  <a:pt x="5955605" y="4479727"/>
                  <a:pt x="5953125" y="4482208"/>
                  <a:pt x="5953125" y="4487168"/>
                </a:cubicBezTo>
                <a:lnTo>
                  <a:pt x="5960566" y="4487168"/>
                </a:lnTo>
                <a:cubicBezTo>
                  <a:pt x="5965528" y="4487168"/>
                  <a:pt x="5968008" y="4487168"/>
                  <a:pt x="5968008" y="4487168"/>
                </a:cubicBezTo>
                <a:cubicBezTo>
                  <a:pt x="5968008" y="4487168"/>
                  <a:pt x="5966767" y="4485928"/>
                  <a:pt x="5964287" y="4483448"/>
                </a:cubicBezTo>
                <a:cubicBezTo>
                  <a:pt x="5961807" y="4480968"/>
                  <a:pt x="5960566" y="4479727"/>
                  <a:pt x="5960566" y="4479727"/>
                </a:cubicBezTo>
                <a:close/>
                <a:moveTo>
                  <a:pt x="5528965" y="4479727"/>
                </a:moveTo>
                <a:cubicBezTo>
                  <a:pt x="5533926" y="4479727"/>
                  <a:pt x="5535165" y="4480968"/>
                  <a:pt x="5532685" y="4483448"/>
                </a:cubicBezTo>
                <a:cubicBezTo>
                  <a:pt x="5530205" y="4485928"/>
                  <a:pt x="5528965" y="4487168"/>
                  <a:pt x="5528965" y="4487168"/>
                </a:cubicBezTo>
                <a:cubicBezTo>
                  <a:pt x="5524003" y="4482208"/>
                  <a:pt x="5524003" y="4479727"/>
                  <a:pt x="5528965" y="4479727"/>
                </a:cubicBezTo>
                <a:close/>
                <a:moveTo>
                  <a:pt x="5216426" y="4479727"/>
                </a:moveTo>
                <a:lnTo>
                  <a:pt x="5216426" y="4479739"/>
                </a:lnTo>
                <a:lnTo>
                  <a:pt x="5222533" y="4487054"/>
                </a:lnTo>
                <a:lnTo>
                  <a:pt x="5222491" y="4487168"/>
                </a:lnTo>
                <a:lnTo>
                  <a:pt x="5223867" y="4487168"/>
                </a:lnTo>
                <a:cubicBezTo>
                  <a:pt x="5218906" y="4482208"/>
                  <a:pt x="5216426" y="4479727"/>
                  <a:pt x="5216426" y="4479727"/>
                </a:cubicBezTo>
                <a:close/>
                <a:moveTo>
                  <a:pt x="4189512" y="4479155"/>
                </a:moveTo>
                <a:lnTo>
                  <a:pt x="4190907" y="4480657"/>
                </a:lnTo>
                <a:lnTo>
                  <a:pt x="4189512" y="4479727"/>
                </a:lnTo>
                <a:close/>
                <a:moveTo>
                  <a:pt x="4592480" y="4477624"/>
                </a:moveTo>
                <a:lnTo>
                  <a:pt x="4593631" y="4480027"/>
                </a:lnTo>
                <a:lnTo>
                  <a:pt x="4605034" y="4494012"/>
                </a:lnTo>
                <a:lnTo>
                  <a:pt x="4606230" y="4494610"/>
                </a:lnTo>
                <a:lnTo>
                  <a:pt x="4598789" y="4479727"/>
                </a:lnTo>
                <a:close/>
                <a:moveTo>
                  <a:pt x="3905777" y="4466886"/>
                </a:moveTo>
                <a:cubicBezTo>
                  <a:pt x="3909844" y="4467849"/>
                  <a:pt x="3911877" y="4468330"/>
                  <a:pt x="3911877" y="4468330"/>
                </a:cubicBezTo>
                <a:cubicBezTo>
                  <a:pt x="3911877" y="4468330"/>
                  <a:pt x="3913910" y="4468812"/>
                  <a:pt x="3917978" y="4469775"/>
                </a:cubicBezTo>
                <a:lnTo>
                  <a:pt x="3916701" y="4475174"/>
                </a:lnTo>
                <a:cubicBezTo>
                  <a:pt x="3912632" y="4474211"/>
                  <a:pt x="3908992" y="4471449"/>
                  <a:pt x="3905777" y="4466886"/>
                </a:cubicBezTo>
                <a:close/>
                <a:moveTo>
                  <a:pt x="4138185" y="4464878"/>
                </a:moveTo>
                <a:lnTo>
                  <a:pt x="4143007" y="4471722"/>
                </a:lnTo>
                <a:cubicBezTo>
                  <a:pt x="4147074" y="4472684"/>
                  <a:pt x="4148894" y="4474066"/>
                  <a:pt x="4148468" y="4475866"/>
                </a:cubicBezTo>
                <a:cubicBezTo>
                  <a:pt x="4148042" y="4477665"/>
                  <a:pt x="4149863" y="4479046"/>
                  <a:pt x="4153931" y="4480009"/>
                </a:cubicBezTo>
                <a:cubicBezTo>
                  <a:pt x="4161212" y="4485535"/>
                  <a:pt x="4166461" y="4490578"/>
                  <a:pt x="4169676" y="4495140"/>
                </a:cubicBezTo>
                <a:cubicBezTo>
                  <a:pt x="4165609" y="4494177"/>
                  <a:pt x="4163576" y="4493696"/>
                  <a:pt x="4163576" y="4493696"/>
                </a:cubicBezTo>
                <a:cubicBezTo>
                  <a:pt x="4164428" y="4490097"/>
                  <a:pt x="4162820" y="4487816"/>
                  <a:pt x="4158753" y="4486853"/>
                </a:cubicBezTo>
                <a:cubicBezTo>
                  <a:pt x="4142484" y="4483002"/>
                  <a:pt x="4135628" y="4475677"/>
                  <a:pt x="4138185" y="4464878"/>
                </a:cubicBezTo>
                <a:close/>
                <a:moveTo>
                  <a:pt x="5878711" y="4464844"/>
                </a:moveTo>
                <a:lnTo>
                  <a:pt x="5878711" y="4479727"/>
                </a:lnTo>
                <a:cubicBezTo>
                  <a:pt x="5888632" y="4479727"/>
                  <a:pt x="5896074" y="4479727"/>
                  <a:pt x="5901035" y="4479727"/>
                </a:cubicBezTo>
                <a:lnTo>
                  <a:pt x="5893594" y="4472286"/>
                </a:lnTo>
                <a:cubicBezTo>
                  <a:pt x="5888632" y="4472286"/>
                  <a:pt x="5883672" y="4469806"/>
                  <a:pt x="5878711" y="4464844"/>
                </a:cubicBezTo>
                <a:close/>
                <a:moveTo>
                  <a:pt x="5372695" y="4464844"/>
                </a:moveTo>
                <a:cubicBezTo>
                  <a:pt x="5372695" y="4469806"/>
                  <a:pt x="5372695" y="4472286"/>
                  <a:pt x="5372695" y="4472286"/>
                </a:cubicBezTo>
                <a:cubicBezTo>
                  <a:pt x="5372695" y="4472286"/>
                  <a:pt x="5375175" y="4472286"/>
                  <a:pt x="5380137" y="4472286"/>
                </a:cubicBezTo>
                <a:cubicBezTo>
                  <a:pt x="5380137" y="4467325"/>
                  <a:pt x="5377656" y="4464844"/>
                  <a:pt x="5372695" y="4464844"/>
                </a:cubicBezTo>
                <a:close/>
                <a:moveTo>
                  <a:pt x="4088999" y="4462957"/>
                </a:moveTo>
                <a:lnTo>
                  <a:pt x="4086822" y="4464124"/>
                </a:lnTo>
                <a:cubicBezTo>
                  <a:pt x="4093252" y="4473249"/>
                  <a:pt x="4100534" y="4478774"/>
                  <a:pt x="4108669" y="4480700"/>
                </a:cubicBezTo>
                <a:lnTo>
                  <a:pt x="4109874" y="4475612"/>
                </a:lnTo>
                <a:lnTo>
                  <a:pt x="4109164" y="4474548"/>
                </a:lnTo>
                <a:lnTo>
                  <a:pt x="4105893" y="4471405"/>
                </a:lnTo>
                <a:close/>
                <a:moveTo>
                  <a:pt x="3940115" y="4457908"/>
                </a:moveTo>
                <a:lnTo>
                  <a:pt x="3944937" y="4464752"/>
                </a:lnTo>
                <a:lnTo>
                  <a:pt x="3938837" y="4463308"/>
                </a:lnTo>
                <a:cubicBezTo>
                  <a:pt x="3939689" y="4459708"/>
                  <a:pt x="3940115" y="4457908"/>
                  <a:pt x="3940115" y="4457908"/>
                </a:cubicBezTo>
                <a:close/>
                <a:moveTo>
                  <a:pt x="5566172" y="4457403"/>
                </a:moveTo>
                <a:cubicBezTo>
                  <a:pt x="5566172" y="4457403"/>
                  <a:pt x="5568652" y="4457403"/>
                  <a:pt x="5573613" y="4457403"/>
                </a:cubicBezTo>
                <a:cubicBezTo>
                  <a:pt x="5573613" y="4462364"/>
                  <a:pt x="5573613" y="4464844"/>
                  <a:pt x="5573613" y="4464844"/>
                </a:cubicBezTo>
                <a:cubicBezTo>
                  <a:pt x="5568652" y="4459883"/>
                  <a:pt x="5566172" y="4457403"/>
                  <a:pt x="5566172" y="4457403"/>
                </a:cubicBezTo>
                <a:close/>
                <a:moveTo>
                  <a:pt x="5186660" y="4457403"/>
                </a:moveTo>
                <a:lnTo>
                  <a:pt x="5186660" y="4464844"/>
                </a:lnTo>
                <a:lnTo>
                  <a:pt x="5194420" y="4468725"/>
                </a:lnTo>
                <a:lnTo>
                  <a:pt x="5189709" y="4459862"/>
                </a:lnTo>
                <a:cubicBezTo>
                  <a:pt x="5190170" y="4459615"/>
                  <a:pt x="5191111" y="4459897"/>
                  <a:pt x="5192529" y="4460708"/>
                </a:cubicBezTo>
                <a:lnTo>
                  <a:pt x="5201543" y="4467547"/>
                </a:lnTo>
                <a:lnTo>
                  <a:pt x="5201543" y="4464844"/>
                </a:lnTo>
                <a:cubicBezTo>
                  <a:pt x="5196581" y="4464844"/>
                  <a:pt x="5194101" y="4463604"/>
                  <a:pt x="5194101" y="4461124"/>
                </a:cubicBezTo>
                <a:cubicBezTo>
                  <a:pt x="5194101" y="4458643"/>
                  <a:pt x="5191621" y="4457403"/>
                  <a:pt x="5186660" y="4457403"/>
                </a:cubicBezTo>
                <a:close/>
                <a:moveTo>
                  <a:pt x="6162414" y="4452752"/>
                </a:moveTo>
                <a:cubicBezTo>
                  <a:pt x="6160553" y="4452132"/>
                  <a:pt x="6159004" y="4452442"/>
                  <a:pt x="6157763" y="4453682"/>
                </a:cubicBezTo>
                <a:cubicBezTo>
                  <a:pt x="6155283" y="4456163"/>
                  <a:pt x="6154043" y="4459883"/>
                  <a:pt x="6154043" y="4464844"/>
                </a:cubicBezTo>
                <a:cubicBezTo>
                  <a:pt x="6159004" y="4464844"/>
                  <a:pt x="6161484" y="4467325"/>
                  <a:pt x="6161484" y="4472286"/>
                </a:cubicBezTo>
                <a:cubicBezTo>
                  <a:pt x="6166445" y="4472286"/>
                  <a:pt x="6170166" y="4473526"/>
                  <a:pt x="6172646" y="4476006"/>
                </a:cubicBezTo>
                <a:cubicBezTo>
                  <a:pt x="6175126" y="4478487"/>
                  <a:pt x="6178847" y="4479727"/>
                  <a:pt x="6183808" y="4479727"/>
                </a:cubicBezTo>
                <a:cubicBezTo>
                  <a:pt x="6193730" y="4489649"/>
                  <a:pt x="6201171" y="4494610"/>
                  <a:pt x="6206133" y="4494610"/>
                </a:cubicBezTo>
                <a:cubicBezTo>
                  <a:pt x="6211094" y="4489649"/>
                  <a:pt x="6211094" y="4484688"/>
                  <a:pt x="6206133" y="4479727"/>
                </a:cubicBezTo>
                <a:cubicBezTo>
                  <a:pt x="6201171" y="4474766"/>
                  <a:pt x="6197451" y="4472286"/>
                  <a:pt x="6194971" y="4472286"/>
                </a:cubicBezTo>
                <a:cubicBezTo>
                  <a:pt x="6192490" y="4472286"/>
                  <a:pt x="6190009" y="4471046"/>
                  <a:pt x="6187529" y="4468565"/>
                </a:cubicBezTo>
                <a:cubicBezTo>
                  <a:pt x="6185049" y="4466085"/>
                  <a:pt x="6178847" y="4462364"/>
                  <a:pt x="6168926" y="4457403"/>
                </a:cubicBezTo>
                <a:cubicBezTo>
                  <a:pt x="6166445" y="4454922"/>
                  <a:pt x="6164274" y="4453372"/>
                  <a:pt x="6162414" y="4452752"/>
                </a:cubicBezTo>
                <a:close/>
                <a:moveTo>
                  <a:pt x="4519606" y="4451647"/>
                </a:moveTo>
                <a:lnTo>
                  <a:pt x="4521133" y="4452888"/>
                </a:lnTo>
                <a:lnTo>
                  <a:pt x="4521408" y="4452953"/>
                </a:lnTo>
                <a:lnTo>
                  <a:pt x="4520654" y="4451822"/>
                </a:lnTo>
                <a:close/>
                <a:moveTo>
                  <a:pt x="5380137" y="4449961"/>
                </a:moveTo>
                <a:cubicBezTo>
                  <a:pt x="5380137" y="4454923"/>
                  <a:pt x="5381377" y="4457403"/>
                  <a:pt x="5383857" y="4457403"/>
                </a:cubicBezTo>
                <a:cubicBezTo>
                  <a:pt x="5386337" y="4457403"/>
                  <a:pt x="5387578" y="4454923"/>
                  <a:pt x="5387578" y="4449961"/>
                </a:cubicBezTo>
                <a:close/>
                <a:moveTo>
                  <a:pt x="3929191" y="4449621"/>
                </a:moveTo>
                <a:lnTo>
                  <a:pt x="3934014" y="4456464"/>
                </a:lnTo>
                <a:cubicBezTo>
                  <a:pt x="3934014" y="4456464"/>
                  <a:pt x="3933588" y="4458264"/>
                  <a:pt x="3932736" y="4461864"/>
                </a:cubicBezTo>
                <a:cubicBezTo>
                  <a:pt x="3928668" y="4460901"/>
                  <a:pt x="3926044" y="4458380"/>
                  <a:pt x="3924862" y="4454298"/>
                </a:cubicBezTo>
                <a:cubicBezTo>
                  <a:pt x="3923681" y="4450218"/>
                  <a:pt x="3925124" y="4448658"/>
                  <a:pt x="3929191" y="4449621"/>
                </a:cubicBezTo>
                <a:close/>
                <a:moveTo>
                  <a:pt x="5469065" y="4449189"/>
                </a:moveTo>
                <a:cubicBezTo>
                  <a:pt x="5468213" y="4452788"/>
                  <a:pt x="5467787" y="4454588"/>
                  <a:pt x="5467787" y="4454588"/>
                </a:cubicBezTo>
                <a:cubicBezTo>
                  <a:pt x="5467787" y="4454588"/>
                  <a:pt x="5466983" y="4453447"/>
                  <a:pt x="5465376" y="4451167"/>
                </a:cubicBezTo>
                <a:cubicBezTo>
                  <a:pt x="5463767" y="4448886"/>
                  <a:pt x="5464997" y="4448226"/>
                  <a:pt x="5469065" y="4449189"/>
                </a:cubicBezTo>
                <a:close/>
                <a:moveTo>
                  <a:pt x="5114106" y="4445311"/>
                </a:moveTo>
                <a:cubicBezTo>
                  <a:pt x="5112866" y="4444690"/>
                  <a:pt x="5112246" y="4445001"/>
                  <a:pt x="5112246" y="4446241"/>
                </a:cubicBezTo>
                <a:cubicBezTo>
                  <a:pt x="5112246" y="4448721"/>
                  <a:pt x="5114726" y="4452442"/>
                  <a:pt x="5119687" y="4457403"/>
                </a:cubicBezTo>
                <a:lnTo>
                  <a:pt x="5127129" y="4457403"/>
                </a:lnTo>
                <a:cubicBezTo>
                  <a:pt x="5127129" y="4457403"/>
                  <a:pt x="5124649" y="4454923"/>
                  <a:pt x="5119687" y="4449961"/>
                </a:cubicBezTo>
                <a:cubicBezTo>
                  <a:pt x="5117207" y="4447481"/>
                  <a:pt x="5115346" y="4445931"/>
                  <a:pt x="5114106" y="4445311"/>
                </a:cubicBezTo>
                <a:close/>
                <a:moveTo>
                  <a:pt x="6607968" y="4442520"/>
                </a:moveTo>
                <a:cubicBezTo>
                  <a:pt x="6632772" y="4457403"/>
                  <a:pt x="6647656" y="4469806"/>
                  <a:pt x="6652616" y="4479727"/>
                </a:cubicBezTo>
                <a:cubicBezTo>
                  <a:pt x="6652616" y="4484688"/>
                  <a:pt x="6652616" y="4487168"/>
                  <a:pt x="6652616" y="4487168"/>
                </a:cubicBezTo>
                <a:cubicBezTo>
                  <a:pt x="6652616" y="4487168"/>
                  <a:pt x="6653858" y="4488409"/>
                  <a:pt x="6656338" y="4490889"/>
                </a:cubicBezTo>
                <a:cubicBezTo>
                  <a:pt x="6658818" y="4493370"/>
                  <a:pt x="6662538" y="4494610"/>
                  <a:pt x="6667500" y="4494610"/>
                </a:cubicBezTo>
                <a:cubicBezTo>
                  <a:pt x="6672461" y="4499571"/>
                  <a:pt x="6677421" y="4502051"/>
                  <a:pt x="6682382" y="4502051"/>
                </a:cubicBezTo>
                <a:cubicBezTo>
                  <a:pt x="6682382" y="4502051"/>
                  <a:pt x="6684862" y="4504532"/>
                  <a:pt x="6689824" y="4509493"/>
                </a:cubicBezTo>
                <a:cubicBezTo>
                  <a:pt x="6694785" y="4514454"/>
                  <a:pt x="6697265" y="4516934"/>
                  <a:pt x="6697265" y="4516934"/>
                </a:cubicBezTo>
                <a:cubicBezTo>
                  <a:pt x="6697265" y="4521895"/>
                  <a:pt x="6694785" y="4524375"/>
                  <a:pt x="6689824" y="4524375"/>
                </a:cubicBezTo>
                <a:cubicBezTo>
                  <a:pt x="6679902" y="4524375"/>
                  <a:pt x="6674941" y="4523135"/>
                  <a:pt x="6674941" y="4520655"/>
                </a:cubicBezTo>
                <a:cubicBezTo>
                  <a:pt x="6674941" y="4518175"/>
                  <a:pt x="6667500" y="4509493"/>
                  <a:pt x="6652616" y="4494610"/>
                </a:cubicBezTo>
                <a:close/>
                <a:moveTo>
                  <a:pt x="5610820" y="4442520"/>
                </a:moveTo>
                <a:lnTo>
                  <a:pt x="5618262" y="4442520"/>
                </a:lnTo>
                <a:lnTo>
                  <a:pt x="5618262" y="4449961"/>
                </a:lnTo>
                <a:cubicBezTo>
                  <a:pt x="5618262" y="4449961"/>
                  <a:pt x="5615781" y="4447481"/>
                  <a:pt x="5610820" y="4442520"/>
                </a:cubicBezTo>
                <a:close/>
                <a:moveTo>
                  <a:pt x="4137195" y="4441836"/>
                </a:moveTo>
                <a:lnTo>
                  <a:pt x="4148119" y="4450124"/>
                </a:lnTo>
                <a:cubicBezTo>
                  <a:pt x="4148119" y="4450124"/>
                  <a:pt x="4149726" y="4452405"/>
                  <a:pt x="4152941" y="4456968"/>
                </a:cubicBezTo>
                <a:lnTo>
                  <a:pt x="4142019" y="4448680"/>
                </a:lnTo>
                <a:close/>
                <a:moveTo>
                  <a:pt x="5290576" y="4441151"/>
                </a:moveTo>
                <a:lnTo>
                  <a:pt x="5302777" y="4444039"/>
                </a:lnTo>
                <a:lnTo>
                  <a:pt x="5306322" y="4456282"/>
                </a:lnTo>
                <a:cubicBezTo>
                  <a:pt x="5302255" y="4455319"/>
                  <a:pt x="5298614" y="4452558"/>
                  <a:pt x="5295398" y="4447995"/>
                </a:cubicBezTo>
                <a:cubicBezTo>
                  <a:pt x="5292183" y="4443433"/>
                  <a:pt x="5290576" y="4441151"/>
                  <a:pt x="5290576" y="4441151"/>
                </a:cubicBezTo>
                <a:close/>
                <a:moveTo>
                  <a:pt x="3886486" y="4439512"/>
                </a:moveTo>
                <a:cubicBezTo>
                  <a:pt x="3890554" y="4440475"/>
                  <a:pt x="3892374" y="4441857"/>
                  <a:pt x="3891948" y="4443656"/>
                </a:cubicBezTo>
                <a:cubicBezTo>
                  <a:pt x="3891522" y="4445456"/>
                  <a:pt x="3891309" y="4446356"/>
                  <a:pt x="3891309" y="4446356"/>
                </a:cubicBezTo>
                <a:cubicBezTo>
                  <a:pt x="3891309" y="4446356"/>
                  <a:pt x="3889276" y="4445874"/>
                  <a:pt x="3885208" y="4444911"/>
                </a:cubicBezTo>
                <a:cubicBezTo>
                  <a:pt x="3885208" y="4444911"/>
                  <a:pt x="3885634" y="4443112"/>
                  <a:pt x="3886486" y="4439512"/>
                </a:cubicBezTo>
                <a:close/>
                <a:moveTo>
                  <a:pt x="5485100" y="4435879"/>
                </a:moveTo>
                <a:lnTo>
                  <a:pt x="5494746" y="4449566"/>
                </a:lnTo>
                <a:lnTo>
                  <a:pt x="5483822" y="4441278"/>
                </a:lnTo>
                <a:close/>
                <a:moveTo>
                  <a:pt x="5800576" y="4435079"/>
                </a:moveTo>
                <a:cubicBezTo>
                  <a:pt x="5798096" y="4435079"/>
                  <a:pt x="5796855" y="4437559"/>
                  <a:pt x="5796855" y="4442520"/>
                </a:cubicBezTo>
                <a:lnTo>
                  <a:pt x="5804297" y="4442520"/>
                </a:lnTo>
                <a:cubicBezTo>
                  <a:pt x="5809258" y="4442520"/>
                  <a:pt x="5810497" y="4441280"/>
                  <a:pt x="5808017" y="4438799"/>
                </a:cubicBezTo>
                <a:cubicBezTo>
                  <a:pt x="5805537" y="4436319"/>
                  <a:pt x="5803056" y="4435079"/>
                  <a:pt x="5800576" y="4435079"/>
                </a:cubicBezTo>
                <a:close/>
                <a:moveTo>
                  <a:pt x="5566172" y="4435079"/>
                </a:moveTo>
                <a:lnTo>
                  <a:pt x="5573613" y="4435079"/>
                </a:lnTo>
                <a:cubicBezTo>
                  <a:pt x="5573613" y="4440040"/>
                  <a:pt x="5573613" y="4442520"/>
                  <a:pt x="5573613" y="4442520"/>
                </a:cubicBezTo>
                <a:cubicBezTo>
                  <a:pt x="5573613" y="4442520"/>
                  <a:pt x="5572372" y="4441280"/>
                  <a:pt x="5569892" y="4438799"/>
                </a:cubicBezTo>
                <a:cubicBezTo>
                  <a:pt x="5567412" y="4436319"/>
                  <a:pt x="5566172" y="4435079"/>
                  <a:pt x="5566172" y="4435079"/>
                </a:cubicBezTo>
                <a:close/>
                <a:moveTo>
                  <a:pt x="5313164" y="4435079"/>
                </a:moveTo>
                <a:cubicBezTo>
                  <a:pt x="5318125" y="4435079"/>
                  <a:pt x="5323085" y="4435079"/>
                  <a:pt x="5328047" y="4435079"/>
                </a:cubicBezTo>
                <a:cubicBezTo>
                  <a:pt x="5328047" y="4435079"/>
                  <a:pt x="5330527" y="4435079"/>
                  <a:pt x="5335488" y="4435079"/>
                </a:cubicBezTo>
                <a:cubicBezTo>
                  <a:pt x="5345410" y="4435079"/>
                  <a:pt x="5345410" y="4437559"/>
                  <a:pt x="5335488" y="4442520"/>
                </a:cubicBezTo>
                <a:cubicBezTo>
                  <a:pt x="5330527" y="4447481"/>
                  <a:pt x="5325567" y="4447481"/>
                  <a:pt x="5320605" y="4442520"/>
                </a:cubicBezTo>
                <a:close/>
                <a:moveTo>
                  <a:pt x="4556703" y="4435079"/>
                </a:moveTo>
                <a:lnTo>
                  <a:pt x="4557388" y="4435811"/>
                </a:lnTo>
                <a:lnTo>
                  <a:pt x="4563668" y="4442520"/>
                </a:lnTo>
                <a:lnTo>
                  <a:pt x="4569024" y="4442520"/>
                </a:lnTo>
                <a:lnTo>
                  <a:pt x="4569024" y="4448243"/>
                </a:lnTo>
                <a:lnTo>
                  <a:pt x="4570633" y="4449961"/>
                </a:lnTo>
                <a:lnTo>
                  <a:pt x="4576465" y="4449961"/>
                </a:lnTo>
                <a:cubicBezTo>
                  <a:pt x="4576465" y="4445001"/>
                  <a:pt x="4576465" y="4442520"/>
                  <a:pt x="4576465" y="4442520"/>
                </a:cubicBezTo>
                <a:cubicBezTo>
                  <a:pt x="4571504" y="4442520"/>
                  <a:pt x="4569024" y="4442520"/>
                  <a:pt x="4569024" y="4442520"/>
                </a:cubicBezTo>
                <a:cubicBezTo>
                  <a:pt x="4569024" y="4437559"/>
                  <a:pt x="4566543" y="4435079"/>
                  <a:pt x="4561582" y="4435079"/>
                </a:cubicBezTo>
                <a:close/>
                <a:moveTo>
                  <a:pt x="4493185" y="4434869"/>
                </a:moveTo>
                <a:lnTo>
                  <a:pt x="4494114" y="4435574"/>
                </a:lnTo>
                <a:lnTo>
                  <a:pt x="4494507" y="4435182"/>
                </a:lnTo>
                <a:close/>
                <a:moveTo>
                  <a:pt x="3889928" y="4431774"/>
                </a:moveTo>
                <a:cubicBezTo>
                  <a:pt x="3892979" y="4432496"/>
                  <a:pt x="3896324" y="4434238"/>
                  <a:pt x="3899965" y="4437001"/>
                </a:cubicBezTo>
                <a:lnTo>
                  <a:pt x="3897409" y="4447800"/>
                </a:lnTo>
                <a:lnTo>
                  <a:pt x="3892587" y="4440956"/>
                </a:lnTo>
                <a:cubicBezTo>
                  <a:pt x="3893439" y="4437357"/>
                  <a:pt x="3892847" y="4435316"/>
                  <a:pt x="3890814" y="4434835"/>
                </a:cubicBezTo>
                <a:cubicBezTo>
                  <a:pt x="3888781" y="4434354"/>
                  <a:pt x="3885730" y="4433632"/>
                  <a:pt x="3881663" y="4432669"/>
                </a:cubicBezTo>
                <a:cubicBezTo>
                  <a:pt x="3884123" y="4431350"/>
                  <a:pt x="3886879" y="4431052"/>
                  <a:pt x="3889928" y="4431774"/>
                </a:cubicBezTo>
                <a:close/>
                <a:moveTo>
                  <a:pt x="3869462" y="4429781"/>
                </a:moveTo>
                <a:lnTo>
                  <a:pt x="3875562" y="4431225"/>
                </a:lnTo>
                <a:cubicBezTo>
                  <a:pt x="3874710" y="4434825"/>
                  <a:pt x="3873268" y="4436383"/>
                  <a:pt x="3871234" y="4435902"/>
                </a:cubicBezTo>
                <a:cubicBezTo>
                  <a:pt x="3869201" y="4435421"/>
                  <a:pt x="3868610" y="4433381"/>
                  <a:pt x="3869462" y="4429781"/>
                </a:cubicBezTo>
                <a:close/>
                <a:moveTo>
                  <a:pt x="6022888" y="4423916"/>
                </a:moveTo>
                <a:cubicBezTo>
                  <a:pt x="6023508" y="4423916"/>
                  <a:pt x="6025058" y="4425157"/>
                  <a:pt x="6027539" y="4427637"/>
                </a:cubicBezTo>
                <a:lnTo>
                  <a:pt x="6042422" y="4442520"/>
                </a:lnTo>
                <a:cubicBezTo>
                  <a:pt x="6037460" y="4442520"/>
                  <a:pt x="6034980" y="4442520"/>
                  <a:pt x="6034980" y="4442520"/>
                </a:cubicBezTo>
                <a:cubicBezTo>
                  <a:pt x="6030019" y="4437559"/>
                  <a:pt x="6026298" y="4432599"/>
                  <a:pt x="6023818" y="4427637"/>
                </a:cubicBezTo>
                <a:cubicBezTo>
                  <a:pt x="6022578" y="4425157"/>
                  <a:pt x="6022268" y="4423916"/>
                  <a:pt x="6022888" y="4423916"/>
                </a:cubicBezTo>
                <a:close/>
                <a:moveTo>
                  <a:pt x="5333570" y="4422818"/>
                </a:moveTo>
                <a:cubicBezTo>
                  <a:pt x="5337637" y="4423781"/>
                  <a:pt x="5342082" y="4427684"/>
                  <a:pt x="5346904" y="4434527"/>
                </a:cubicBezTo>
                <a:lnTo>
                  <a:pt x="5352772" y="4449961"/>
                </a:lnTo>
                <a:lnTo>
                  <a:pt x="5365254" y="4449961"/>
                </a:lnTo>
                <a:cubicBezTo>
                  <a:pt x="5365254" y="4449961"/>
                  <a:pt x="5366494" y="4449961"/>
                  <a:pt x="5368974" y="4449961"/>
                </a:cubicBezTo>
                <a:cubicBezTo>
                  <a:pt x="5371454" y="4449961"/>
                  <a:pt x="5372695" y="4447481"/>
                  <a:pt x="5372695" y="4442520"/>
                </a:cubicBezTo>
                <a:cubicBezTo>
                  <a:pt x="5371454" y="4441280"/>
                  <a:pt x="5370989" y="4440504"/>
                  <a:pt x="5371300" y="4440195"/>
                </a:cubicBezTo>
                <a:cubicBezTo>
                  <a:pt x="5372229" y="4439264"/>
                  <a:pt x="5380136" y="4442520"/>
                  <a:pt x="5395019" y="4449961"/>
                </a:cubicBezTo>
                <a:cubicBezTo>
                  <a:pt x="5404941" y="4459883"/>
                  <a:pt x="5412382" y="4466085"/>
                  <a:pt x="5417344" y="4468565"/>
                </a:cubicBezTo>
                <a:cubicBezTo>
                  <a:pt x="5422305" y="4471046"/>
                  <a:pt x="5426026" y="4473526"/>
                  <a:pt x="5428506" y="4476006"/>
                </a:cubicBezTo>
                <a:cubicBezTo>
                  <a:pt x="5430986" y="4478487"/>
                  <a:pt x="5434706" y="4479727"/>
                  <a:pt x="5439668" y="4479727"/>
                </a:cubicBezTo>
                <a:cubicBezTo>
                  <a:pt x="5444629" y="4479727"/>
                  <a:pt x="5447109" y="4482208"/>
                  <a:pt x="5447109" y="4487168"/>
                </a:cubicBezTo>
                <a:cubicBezTo>
                  <a:pt x="5447109" y="4492130"/>
                  <a:pt x="5445869" y="4495850"/>
                  <a:pt x="5443388" y="4498331"/>
                </a:cubicBezTo>
                <a:cubicBezTo>
                  <a:pt x="5440908" y="4500811"/>
                  <a:pt x="5437188" y="4502051"/>
                  <a:pt x="5432226" y="4502051"/>
                </a:cubicBezTo>
                <a:cubicBezTo>
                  <a:pt x="5427265" y="4502051"/>
                  <a:pt x="5424785" y="4500811"/>
                  <a:pt x="5424785" y="4498331"/>
                </a:cubicBezTo>
                <a:cubicBezTo>
                  <a:pt x="5424785" y="4495850"/>
                  <a:pt x="5424785" y="4494610"/>
                  <a:pt x="5424785" y="4494610"/>
                </a:cubicBezTo>
                <a:cubicBezTo>
                  <a:pt x="5424785" y="4489649"/>
                  <a:pt x="5422305" y="4487168"/>
                  <a:pt x="5417344" y="4487168"/>
                </a:cubicBezTo>
                <a:cubicBezTo>
                  <a:pt x="5412382" y="4487168"/>
                  <a:pt x="5407422" y="4483448"/>
                  <a:pt x="5402461" y="4476006"/>
                </a:cubicBezTo>
                <a:cubicBezTo>
                  <a:pt x="5397499" y="4468565"/>
                  <a:pt x="5397499" y="4464844"/>
                  <a:pt x="5402461" y="4464844"/>
                </a:cubicBezTo>
                <a:cubicBezTo>
                  <a:pt x="5387578" y="4464844"/>
                  <a:pt x="5382617" y="4469806"/>
                  <a:pt x="5387578" y="4479727"/>
                </a:cubicBezTo>
                <a:cubicBezTo>
                  <a:pt x="5387578" y="4484688"/>
                  <a:pt x="5385098" y="4487168"/>
                  <a:pt x="5380137" y="4487168"/>
                </a:cubicBezTo>
                <a:cubicBezTo>
                  <a:pt x="5375175" y="4487168"/>
                  <a:pt x="5371454" y="4487168"/>
                  <a:pt x="5368974" y="4487168"/>
                </a:cubicBezTo>
                <a:cubicBezTo>
                  <a:pt x="5366494" y="4487168"/>
                  <a:pt x="5365254" y="4489649"/>
                  <a:pt x="5365254" y="4494610"/>
                </a:cubicBezTo>
                <a:lnTo>
                  <a:pt x="5357812" y="4502051"/>
                </a:lnTo>
                <a:cubicBezTo>
                  <a:pt x="5352851" y="4497091"/>
                  <a:pt x="5350371" y="4492130"/>
                  <a:pt x="5350371" y="4487168"/>
                </a:cubicBezTo>
                <a:cubicBezTo>
                  <a:pt x="5350371" y="4482208"/>
                  <a:pt x="5350371" y="4478487"/>
                  <a:pt x="5350371" y="4476006"/>
                </a:cubicBezTo>
                <a:cubicBezTo>
                  <a:pt x="5350371" y="4473526"/>
                  <a:pt x="5347891" y="4469806"/>
                  <a:pt x="5342929" y="4464844"/>
                </a:cubicBezTo>
                <a:lnTo>
                  <a:pt x="5342929" y="4457403"/>
                </a:lnTo>
                <a:cubicBezTo>
                  <a:pt x="5347891" y="4457403"/>
                  <a:pt x="5347891" y="4454923"/>
                  <a:pt x="5342929" y="4449961"/>
                </a:cubicBezTo>
                <a:lnTo>
                  <a:pt x="5350371" y="4449961"/>
                </a:lnTo>
                <a:lnTo>
                  <a:pt x="5352697" y="4449961"/>
                </a:lnTo>
                <a:lnTo>
                  <a:pt x="5348039" y="4443350"/>
                </a:lnTo>
                <a:cubicBezTo>
                  <a:pt x="5344823" y="4438787"/>
                  <a:pt x="5341608" y="4434225"/>
                  <a:pt x="5338392" y="4429662"/>
                </a:cubicBezTo>
                <a:close/>
                <a:moveTo>
                  <a:pt x="6399609" y="4420196"/>
                </a:moveTo>
                <a:cubicBezTo>
                  <a:pt x="6404570" y="4420196"/>
                  <a:pt x="6407051" y="4421436"/>
                  <a:pt x="6407051" y="4423916"/>
                </a:cubicBezTo>
                <a:cubicBezTo>
                  <a:pt x="6407051" y="4426397"/>
                  <a:pt x="6407051" y="4427637"/>
                  <a:pt x="6407051" y="4427637"/>
                </a:cubicBezTo>
                <a:cubicBezTo>
                  <a:pt x="6407051" y="4427637"/>
                  <a:pt x="6404570" y="4427637"/>
                  <a:pt x="6399609" y="4427637"/>
                </a:cubicBezTo>
                <a:cubicBezTo>
                  <a:pt x="6394648" y="4427637"/>
                  <a:pt x="6392168" y="4426397"/>
                  <a:pt x="6392168" y="4423916"/>
                </a:cubicBezTo>
                <a:cubicBezTo>
                  <a:pt x="6392168" y="4421436"/>
                  <a:pt x="6394648" y="4420196"/>
                  <a:pt x="6399609" y="4420196"/>
                </a:cubicBezTo>
                <a:close/>
                <a:moveTo>
                  <a:pt x="5320605" y="4420196"/>
                </a:moveTo>
                <a:lnTo>
                  <a:pt x="5328047" y="4427637"/>
                </a:lnTo>
                <a:lnTo>
                  <a:pt x="5313164" y="4427637"/>
                </a:lnTo>
                <a:close/>
                <a:moveTo>
                  <a:pt x="4122539" y="4420196"/>
                </a:moveTo>
                <a:cubicBezTo>
                  <a:pt x="4122539" y="4420196"/>
                  <a:pt x="4125020" y="4420196"/>
                  <a:pt x="4129981" y="4420196"/>
                </a:cubicBezTo>
                <a:cubicBezTo>
                  <a:pt x="4129981" y="4425157"/>
                  <a:pt x="4128740" y="4427637"/>
                  <a:pt x="4126260" y="4427637"/>
                </a:cubicBezTo>
                <a:cubicBezTo>
                  <a:pt x="4123779" y="4427637"/>
                  <a:pt x="4122539" y="4427637"/>
                  <a:pt x="4122539" y="4427637"/>
                </a:cubicBezTo>
                <a:cubicBezTo>
                  <a:pt x="4122539" y="4427637"/>
                  <a:pt x="4122539" y="4425157"/>
                  <a:pt x="4122539" y="4420196"/>
                </a:cubicBezTo>
                <a:close/>
                <a:moveTo>
                  <a:pt x="5387578" y="4416475"/>
                </a:moveTo>
                <a:cubicBezTo>
                  <a:pt x="5390059" y="4416475"/>
                  <a:pt x="5392539" y="4417715"/>
                  <a:pt x="5395019" y="4420196"/>
                </a:cubicBezTo>
                <a:lnTo>
                  <a:pt x="5417344" y="4427637"/>
                </a:lnTo>
                <a:cubicBezTo>
                  <a:pt x="5422305" y="4422676"/>
                  <a:pt x="5427265" y="4425157"/>
                  <a:pt x="5432226" y="4435079"/>
                </a:cubicBezTo>
                <a:cubicBezTo>
                  <a:pt x="5432226" y="4435079"/>
                  <a:pt x="5432226" y="4436319"/>
                  <a:pt x="5432226" y="4438799"/>
                </a:cubicBezTo>
                <a:cubicBezTo>
                  <a:pt x="5432226" y="4441280"/>
                  <a:pt x="5434706" y="4442520"/>
                  <a:pt x="5439668" y="4442520"/>
                </a:cubicBezTo>
                <a:lnTo>
                  <a:pt x="5424785" y="4442520"/>
                </a:lnTo>
                <a:lnTo>
                  <a:pt x="5409902" y="4442520"/>
                </a:lnTo>
                <a:lnTo>
                  <a:pt x="5402461" y="4442520"/>
                </a:lnTo>
                <a:cubicBezTo>
                  <a:pt x="5397499" y="4437559"/>
                  <a:pt x="5393779" y="4433839"/>
                  <a:pt x="5391299" y="4431358"/>
                </a:cubicBezTo>
                <a:cubicBezTo>
                  <a:pt x="5388819" y="4428878"/>
                  <a:pt x="5385098" y="4427637"/>
                  <a:pt x="5380137" y="4427637"/>
                </a:cubicBezTo>
                <a:cubicBezTo>
                  <a:pt x="5375175" y="4427637"/>
                  <a:pt x="5375175" y="4425157"/>
                  <a:pt x="5380137" y="4420196"/>
                </a:cubicBezTo>
                <a:cubicBezTo>
                  <a:pt x="5382617" y="4417715"/>
                  <a:pt x="5385097" y="4416475"/>
                  <a:pt x="5387578" y="4416475"/>
                </a:cubicBezTo>
                <a:close/>
                <a:moveTo>
                  <a:pt x="5767090" y="4412754"/>
                </a:moveTo>
                <a:cubicBezTo>
                  <a:pt x="5762128" y="4412754"/>
                  <a:pt x="5759648" y="4413995"/>
                  <a:pt x="5759648" y="4416475"/>
                </a:cubicBezTo>
                <a:cubicBezTo>
                  <a:pt x="5759648" y="4418956"/>
                  <a:pt x="5759648" y="4420196"/>
                  <a:pt x="5759648" y="4420196"/>
                </a:cubicBezTo>
                <a:lnTo>
                  <a:pt x="5774531" y="4420196"/>
                </a:lnTo>
                <a:cubicBezTo>
                  <a:pt x="5774531" y="4415235"/>
                  <a:pt x="5774531" y="4412754"/>
                  <a:pt x="5774531" y="4412754"/>
                </a:cubicBezTo>
                <a:cubicBezTo>
                  <a:pt x="5774531" y="4412754"/>
                  <a:pt x="5772051" y="4412754"/>
                  <a:pt x="5767090" y="4412754"/>
                </a:cubicBezTo>
                <a:close/>
                <a:moveTo>
                  <a:pt x="4542979" y="4412754"/>
                </a:moveTo>
                <a:lnTo>
                  <a:pt x="4540380" y="4417954"/>
                </a:lnTo>
                <a:lnTo>
                  <a:pt x="4547104" y="4424824"/>
                </a:lnTo>
                <a:lnTo>
                  <a:pt x="4553208" y="4431345"/>
                </a:lnTo>
                <a:lnTo>
                  <a:pt x="4550420" y="4420196"/>
                </a:lnTo>
                <a:cubicBezTo>
                  <a:pt x="4547940" y="4415235"/>
                  <a:pt x="4545459" y="4412754"/>
                  <a:pt x="4542979" y="4412754"/>
                </a:cubicBezTo>
                <a:close/>
                <a:moveTo>
                  <a:pt x="5268874" y="4410356"/>
                </a:moveTo>
                <a:cubicBezTo>
                  <a:pt x="5270103" y="4409697"/>
                  <a:pt x="5271936" y="4409893"/>
                  <a:pt x="5274372" y="4410944"/>
                </a:cubicBezTo>
                <a:cubicBezTo>
                  <a:pt x="5276807" y="4411996"/>
                  <a:pt x="5279845" y="4413903"/>
                  <a:pt x="5283486" y="4416666"/>
                </a:cubicBezTo>
                <a:cubicBezTo>
                  <a:pt x="5286701" y="4421228"/>
                  <a:pt x="5288309" y="4423509"/>
                  <a:pt x="5288309" y="4423509"/>
                </a:cubicBezTo>
                <a:cubicBezTo>
                  <a:pt x="5288309" y="4423509"/>
                  <a:pt x="5287883" y="4425309"/>
                  <a:pt x="5287031" y="4428909"/>
                </a:cubicBezTo>
                <a:lnTo>
                  <a:pt x="5274830" y="4426021"/>
                </a:lnTo>
                <a:cubicBezTo>
                  <a:pt x="5268399" y="4416896"/>
                  <a:pt x="5266413" y="4411675"/>
                  <a:pt x="5268874" y="4410356"/>
                </a:cubicBezTo>
                <a:close/>
                <a:moveTo>
                  <a:pt x="6637734" y="4405313"/>
                </a:moveTo>
                <a:cubicBezTo>
                  <a:pt x="6637734" y="4405313"/>
                  <a:pt x="6640214" y="4407794"/>
                  <a:pt x="6645176" y="4412754"/>
                </a:cubicBezTo>
                <a:lnTo>
                  <a:pt x="6637734" y="4412754"/>
                </a:lnTo>
                <a:close/>
                <a:moveTo>
                  <a:pt x="3863651" y="4399895"/>
                </a:moveTo>
                <a:cubicBezTo>
                  <a:pt x="3866866" y="4404458"/>
                  <a:pt x="3868474" y="4406739"/>
                  <a:pt x="3868474" y="4406739"/>
                </a:cubicBezTo>
                <a:cubicBezTo>
                  <a:pt x="3868474" y="4406739"/>
                  <a:pt x="3868047" y="4408539"/>
                  <a:pt x="3867196" y="4412138"/>
                </a:cubicBezTo>
                <a:lnTo>
                  <a:pt x="3854994" y="4409250"/>
                </a:lnTo>
                <a:close/>
                <a:moveTo>
                  <a:pt x="5514082" y="4397872"/>
                </a:moveTo>
                <a:lnTo>
                  <a:pt x="5521523" y="4397872"/>
                </a:lnTo>
                <a:cubicBezTo>
                  <a:pt x="5521523" y="4402833"/>
                  <a:pt x="5520283" y="4405313"/>
                  <a:pt x="5517803" y="4405313"/>
                </a:cubicBezTo>
                <a:cubicBezTo>
                  <a:pt x="5515322" y="4405313"/>
                  <a:pt x="5514082" y="4402833"/>
                  <a:pt x="5514082" y="4397872"/>
                </a:cubicBezTo>
                <a:close/>
                <a:moveTo>
                  <a:pt x="5417344" y="4397872"/>
                </a:moveTo>
                <a:lnTo>
                  <a:pt x="5417344" y="4405313"/>
                </a:lnTo>
                <a:cubicBezTo>
                  <a:pt x="5412382" y="4405313"/>
                  <a:pt x="5409902" y="4405313"/>
                  <a:pt x="5409902" y="4405313"/>
                </a:cubicBezTo>
                <a:cubicBezTo>
                  <a:pt x="5409902" y="4400352"/>
                  <a:pt x="5412382" y="4397872"/>
                  <a:pt x="5417344" y="4397872"/>
                </a:cubicBezTo>
                <a:close/>
                <a:moveTo>
                  <a:pt x="4509492" y="4397872"/>
                </a:moveTo>
                <a:lnTo>
                  <a:pt x="4509492" y="4398816"/>
                </a:lnTo>
                <a:lnTo>
                  <a:pt x="4514333" y="4399962"/>
                </a:lnTo>
                <a:lnTo>
                  <a:pt x="4520434" y="4401406"/>
                </a:lnTo>
                <a:lnTo>
                  <a:pt x="4516829" y="4397872"/>
                </a:lnTo>
                <a:close/>
                <a:moveTo>
                  <a:pt x="3850722" y="4393272"/>
                </a:moveTo>
                <a:cubicBezTo>
                  <a:pt x="3851846" y="4393063"/>
                  <a:pt x="3852301" y="4393408"/>
                  <a:pt x="3852088" y="4394308"/>
                </a:cubicBezTo>
                <a:cubicBezTo>
                  <a:pt x="3851662" y="4396107"/>
                  <a:pt x="3850219" y="4397667"/>
                  <a:pt x="3847760" y="4398985"/>
                </a:cubicBezTo>
                <a:cubicBezTo>
                  <a:pt x="3845301" y="4400304"/>
                  <a:pt x="3844496" y="4399163"/>
                  <a:pt x="3845348" y="4395563"/>
                </a:cubicBezTo>
                <a:cubicBezTo>
                  <a:pt x="3847808" y="4394245"/>
                  <a:pt x="3849600" y="4393481"/>
                  <a:pt x="3850722" y="4393272"/>
                </a:cubicBezTo>
                <a:close/>
                <a:moveTo>
                  <a:pt x="5344790" y="4393221"/>
                </a:moveTo>
                <a:cubicBezTo>
                  <a:pt x="5346030" y="4393841"/>
                  <a:pt x="5347890" y="4395391"/>
                  <a:pt x="5350371" y="4397872"/>
                </a:cubicBezTo>
                <a:cubicBezTo>
                  <a:pt x="5355332" y="4402833"/>
                  <a:pt x="5357812" y="4406554"/>
                  <a:pt x="5357812" y="4409034"/>
                </a:cubicBezTo>
                <a:cubicBezTo>
                  <a:pt x="5357812" y="4411514"/>
                  <a:pt x="5357812" y="4412754"/>
                  <a:pt x="5357812" y="4412754"/>
                </a:cubicBezTo>
                <a:cubicBezTo>
                  <a:pt x="5357812" y="4412754"/>
                  <a:pt x="5355332" y="4410274"/>
                  <a:pt x="5350371" y="4405313"/>
                </a:cubicBezTo>
                <a:cubicBezTo>
                  <a:pt x="5345410" y="4400352"/>
                  <a:pt x="5342929" y="4396632"/>
                  <a:pt x="5342929" y="4394151"/>
                </a:cubicBezTo>
                <a:cubicBezTo>
                  <a:pt x="5342929" y="4392911"/>
                  <a:pt x="5343550" y="4392600"/>
                  <a:pt x="5344790" y="4393221"/>
                </a:cubicBezTo>
                <a:close/>
                <a:moveTo>
                  <a:pt x="5276397" y="4392180"/>
                </a:moveTo>
                <a:cubicBezTo>
                  <a:pt x="5280465" y="4393143"/>
                  <a:pt x="5284105" y="4395905"/>
                  <a:pt x="5287320" y="4400468"/>
                </a:cubicBezTo>
                <a:cubicBezTo>
                  <a:pt x="5290535" y="4405030"/>
                  <a:pt x="5291717" y="4409111"/>
                  <a:pt x="5290865" y="4412710"/>
                </a:cubicBezTo>
                <a:lnTo>
                  <a:pt x="5279942" y="4404423"/>
                </a:lnTo>
                <a:close/>
                <a:moveTo>
                  <a:pt x="5707558" y="4390430"/>
                </a:moveTo>
                <a:cubicBezTo>
                  <a:pt x="5707558" y="4395391"/>
                  <a:pt x="5708799" y="4397872"/>
                  <a:pt x="5711279" y="4397872"/>
                </a:cubicBezTo>
                <a:cubicBezTo>
                  <a:pt x="5713759" y="4397872"/>
                  <a:pt x="5715000" y="4396632"/>
                  <a:pt x="5715000" y="4394151"/>
                </a:cubicBezTo>
                <a:cubicBezTo>
                  <a:pt x="5715000" y="4391671"/>
                  <a:pt x="5712520" y="4390430"/>
                  <a:pt x="5707558" y="4390430"/>
                </a:cubicBezTo>
                <a:close/>
                <a:moveTo>
                  <a:pt x="5588496" y="4390430"/>
                </a:moveTo>
                <a:lnTo>
                  <a:pt x="5595937" y="4390430"/>
                </a:lnTo>
                <a:lnTo>
                  <a:pt x="5595937" y="4397872"/>
                </a:lnTo>
                <a:cubicBezTo>
                  <a:pt x="5590976" y="4397872"/>
                  <a:pt x="5588496" y="4395391"/>
                  <a:pt x="5588496" y="4390430"/>
                </a:cubicBezTo>
                <a:close/>
                <a:moveTo>
                  <a:pt x="5261074" y="4390430"/>
                </a:moveTo>
                <a:cubicBezTo>
                  <a:pt x="5266035" y="4390430"/>
                  <a:pt x="5268515" y="4392911"/>
                  <a:pt x="5268515" y="4397872"/>
                </a:cubicBezTo>
                <a:lnTo>
                  <a:pt x="5261074" y="4397872"/>
                </a:lnTo>
                <a:close/>
                <a:moveTo>
                  <a:pt x="5780112" y="4386709"/>
                </a:moveTo>
                <a:cubicBezTo>
                  <a:pt x="5778872" y="4386709"/>
                  <a:pt x="5777012" y="4387950"/>
                  <a:pt x="5774531" y="4390430"/>
                </a:cubicBezTo>
                <a:lnTo>
                  <a:pt x="5767090" y="4397872"/>
                </a:lnTo>
                <a:cubicBezTo>
                  <a:pt x="5772051" y="4397872"/>
                  <a:pt x="5774531" y="4400352"/>
                  <a:pt x="5774531" y="4405313"/>
                </a:cubicBezTo>
                <a:cubicBezTo>
                  <a:pt x="5779492" y="4405313"/>
                  <a:pt x="5781972" y="4407794"/>
                  <a:pt x="5781972" y="4412754"/>
                </a:cubicBezTo>
                <a:cubicBezTo>
                  <a:pt x="5786934" y="4407794"/>
                  <a:pt x="5793135" y="4409034"/>
                  <a:pt x="5800576" y="4416475"/>
                </a:cubicBezTo>
                <a:cubicBezTo>
                  <a:pt x="5808017" y="4423916"/>
                  <a:pt x="5814218" y="4427637"/>
                  <a:pt x="5819179" y="4427637"/>
                </a:cubicBezTo>
                <a:cubicBezTo>
                  <a:pt x="5824141" y="4427637"/>
                  <a:pt x="5827862" y="4428878"/>
                  <a:pt x="5830342" y="4431358"/>
                </a:cubicBezTo>
                <a:cubicBezTo>
                  <a:pt x="5832822" y="4433839"/>
                  <a:pt x="5831582" y="4435079"/>
                  <a:pt x="5826621" y="4435079"/>
                </a:cubicBezTo>
                <a:cubicBezTo>
                  <a:pt x="5806777" y="4440040"/>
                  <a:pt x="5806777" y="4445001"/>
                  <a:pt x="5826621" y="4449961"/>
                </a:cubicBezTo>
                <a:cubicBezTo>
                  <a:pt x="5836542" y="4454923"/>
                  <a:pt x="5843984" y="4457403"/>
                  <a:pt x="5848945" y="4457403"/>
                </a:cubicBezTo>
                <a:lnTo>
                  <a:pt x="5863828" y="4449961"/>
                </a:lnTo>
                <a:lnTo>
                  <a:pt x="5856387" y="4449961"/>
                </a:lnTo>
                <a:cubicBezTo>
                  <a:pt x="5851425" y="4449961"/>
                  <a:pt x="5847704" y="4446241"/>
                  <a:pt x="5845224" y="4438799"/>
                </a:cubicBezTo>
                <a:cubicBezTo>
                  <a:pt x="5842744" y="4431358"/>
                  <a:pt x="5839024" y="4426397"/>
                  <a:pt x="5834062" y="4423916"/>
                </a:cubicBezTo>
                <a:cubicBezTo>
                  <a:pt x="5829101" y="4421436"/>
                  <a:pt x="5821660" y="4415235"/>
                  <a:pt x="5811738" y="4405313"/>
                </a:cubicBezTo>
                <a:cubicBezTo>
                  <a:pt x="5806777" y="4405313"/>
                  <a:pt x="5801817" y="4404073"/>
                  <a:pt x="5796855" y="4401592"/>
                </a:cubicBezTo>
                <a:cubicBezTo>
                  <a:pt x="5791894" y="4399112"/>
                  <a:pt x="5789414" y="4397872"/>
                  <a:pt x="5789414" y="4397872"/>
                </a:cubicBezTo>
                <a:cubicBezTo>
                  <a:pt x="5789414" y="4397872"/>
                  <a:pt x="5788173" y="4397872"/>
                  <a:pt x="5785693" y="4397872"/>
                </a:cubicBezTo>
                <a:cubicBezTo>
                  <a:pt x="5783213" y="4397872"/>
                  <a:pt x="5781972" y="4395391"/>
                  <a:pt x="5781972" y="4390430"/>
                </a:cubicBezTo>
                <a:cubicBezTo>
                  <a:pt x="5781972" y="4387950"/>
                  <a:pt x="5781353" y="4386709"/>
                  <a:pt x="5780112" y="4386709"/>
                </a:cubicBezTo>
                <a:close/>
                <a:moveTo>
                  <a:pt x="5986611" y="4382989"/>
                </a:moveTo>
                <a:cubicBezTo>
                  <a:pt x="5989091" y="4382989"/>
                  <a:pt x="5991572" y="4384229"/>
                  <a:pt x="5994053" y="4386709"/>
                </a:cubicBezTo>
                <a:cubicBezTo>
                  <a:pt x="5996533" y="4389190"/>
                  <a:pt x="5995293" y="4390430"/>
                  <a:pt x="5990332" y="4390430"/>
                </a:cubicBezTo>
                <a:cubicBezTo>
                  <a:pt x="5985371" y="4385469"/>
                  <a:pt x="5984131" y="4382989"/>
                  <a:pt x="5986611" y="4382989"/>
                </a:cubicBezTo>
                <a:close/>
                <a:moveTo>
                  <a:pt x="5528965" y="4382989"/>
                </a:moveTo>
                <a:cubicBezTo>
                  <a:pt x="5538886" y="4382989"/>
                  <a:pt x="5548809" y="4387950"/>
                  <a:pt x="5558730" y="4397872"/>
                </a:cubicBezTo>
                <a:cubicBezTo>
                  <a:pt x="5568652" y="4412754"/>
                  <a:pt x="5566172" y="4415235"/>
                  <a:pt x="5551289" y="4405313"/>
                </a:cubicBezTo>
                <a:lnTo>
                  <a:pt x="5528965" y="4397872"/>
                </a:lnTo>
                <a:cubicBezTo>
                  <a:pt x="5524003" y="4392911"/>
                  <a:pt x="5521523" y="4389190"/>
                  <a:pt x="5521523" y="4386709"/>
                </a:cubicBezTo>
                <a:cubicBezTo>
                  <a:pt x="5521523" y="4384229"/>
                  <a:pt x="5524003" y="4382989"/>
                  <a:pt x="5528965" y="4382989"/>
                </a:cubicBezTo>
                <a:close/>
                <a:moveTo>
                  <a:pt x="3951907" y="4380873"/>
                </a:moveTo>
                <a:lnTo>
                  <a:pt x="3944528" y="4384828"/>
                </a:lnTo>
                <a:lnTo>
                  <a:pt x="3949351" y="4391671"/>
                </a:lnTo>
                <a:lnTo>
                  <a:pt x="3954397" y="4397398"/>
                </a:lnTo>
                <a:lnTo>
                  <a:pt x="3955108" y="4397872"/>
                </a:lnTo>
                <a:cubicBezTo>
                  <a:pt x="3957588" y="4397872"/>
                  <a:pt x="3961309" y="4400352"/>
                  <a:pt x="3966270" y="4405313"/>
                </a:cubicBezTo>
                <a:lnTo>
                  <a:pt x="3966270" y="4411204"/>
                </a:lnTo>
                <a:lnTo>
                  <a:pt x="3973711" y="4420231"/>
                </a:lnTo>
                <a:lnTo>
                  <a:pt x="3973711" y="4420196"/>
                </a:lnTo>
                <a:lnTo>
                  <a:pt x="3981152" y="4420196"/>
                </a:lnTo>
                <a:lnTo>
                  <a:pt x="3977058" y="4424291"/>
                </a:lnTo>
                <a:lnTo>
                  <a:pt x="3979565" y="4427332"/>
                </a:lnTo>
                <a:cubicBezTo>
                  <a:pt x="3984814" y="4432376"/>
                  <a:pt x="3989874" y="4435950"/>
                  <a:pt x="3994745" y="4438053"/>
                </a:cubicBezTo>
                <a:lnTo>
                  <a:pt x="3997519" y="4438428"/>
                </a:lnTo>
                <a:lnTo>
                  <a:pt x="4004487" y="4436687"/>
                </a:lnTo>
                <a:lnTo>
                  <a:pt x="4003329" y="4435808"/>
                </a:lnTo>
                <a:cubicBezTo>
                  <a:pt x="3999687" y="4433046"/>
                  <a:pt x="3997867" y="4431664"/>
                  <a:pt x="3997867" y="4431664"/>
                </a:cubicBezTo>
                <a:lnTo>
                  <a:pt x="3986943" y="4423377"/>
                </a:lnTo>
                <a:cubicBezTo>
                  <a:pt x="3980514" y="4414253"/>
                  <a:pt x="3977298" y="4409690"/>
                  <a:pt x="3977298" y="4409690"/>
                </a:cubicBezTo>
                <a:cubicBezTo>
                  <a:pt x="3973230" y="4408727"/>
                  <a:pt x="3964767" y="4399122"/>
                  <a:pt x="3951907" y="4380873"/>
                </a:cubicBezTo>
                <a:close/>
                <a:moveTo>
                  <a:pt x="5930801" y="4375547"/>
                </a:moveTo>
                <a:lnTo>
                  <a:pt x="5930908" y="4375763"/>
                </a:lnTo>
                <a:lnTo>
                  <a:pt x="5930801" y="4375760"/>
                </a:lnTo>
                <a:close/>
                <a:moveTo>
                  <a:pt x="5781972" y="4375547"/>
                </a:moveTo>
                <a:cubicBezTo>
                  <a:pt x="5781972" y="4380509"/>
                  <a:pt x="5783213" y="4382989"/>
                  <a:pt x="5785693" y="4382989"/>
                </a:cubicBezTo>
                <a:cubicBezTo>
                  <a:pt x="5788173" y="4382989"/>
                  <a:pt x="5789414" y="4381749"/>
                  <a:pt x="5789414" y="4379268"/>
                </a:cubicBezTo>
                <a:cubicBezTo>
                  <a:pt x="5789414" y="4376788"/>
                  <a:pt x="5789414" y="4375547"/>
                  <a:pt x="5789414" y="4375547"/>
                </a:cubicBezTo>
                <a:cubicBezTo>
                  <a:pt x="5789414" y="4375547"/>
                  <a:pt x="5786934" y="4375547"/>
                  <a:pt x="5781972" y="4375547"/>
                </a:cubicBezTo>
                <a:close/>
                <a:moveTo>
                  <a:pt x="4449961" y="4375547"/>
                </a:moveTo>
                <a:lnTo>
                  <a:pt x="4454317" y="4379904"/>
                </a:lnTo>
                <a:lnTo>
                  <a:pt x="4454604" y="4380121"/>
                </a:lnTo>
                <a:lnTo>
                  <a:pt x="4457790" y="4383183"/>
                </a:lnTo>
                <a:lnTo>
                  <a:pt x="4464051" y="4386313"/>
                </a:lnTo>
                <a:lnTo>
                  <a:pt x="4460705" y="4381565"/>
                </a:lnTo>
                <a:lnTo>
                  <a:pt x="4456464" y="4375547"/>
                </a:lnTo>
                <a:close/>
                <a:moveTo>
                  <a:pt x="3824779" y="4373589"/>
                </a:moveTo>
                <a:lnTo>
                  <a:pt x="3835703" y="4381877"/>
                </a:lnTo>
                <a:lnTo>
                  <a:pt x="3829602" y="4380433"/>
                </a:lnTo>
                <a:close/>
                <a:moveTo>
                  <a:pt x="6823769" y="4368106"/>
                </a:moveTo>
                <a:lnTo>
                  <a:pt x="6831210" y="4375547"/>
                </a:lnTo>
                <a:cubicBezTo>
                  <a:pt x="6826249" y="4375547"/>
                  <a:pt x="6823769" y="4374307"/>
                  <a:pt x="6823769" y="4371827"/>
                </a:cubicBezTo>
                <a:cubicBezTo>
                  <a:pt x="6823769" y="4369347"/>
                  <a:pt x="6823769" y="4368106"/>
                  <a:pt x="6823769" y="4368106"/>
                </a:cubicBezTo>
                <a:close/>
                <a:moveTo>
                  <a:pt x="6295429" y="4368106"/>
                </a:moveTo>
                <a:lnTo>
                  <a:pt x="6302871" y="4368106"/>
                </a:lnTo>
                <a:cubicBezTo>
                  <a:pt x="6307832" y="4373067"/>
                  <a:pt x="6307832" y="4378028"/>
                  <a:pt x="6302871" y="4382989"/>
                </a:cubicBezTo>
                <a:cubicBezTo>
                  <a:pt x="6307832" y="4387950"/>
                  <a:pt x="6310312" y="4390430"/>
                  <a:pt x="6310312" y="4390430"/>
                </a:cubicBezTo>
                <a:lnTo>
                  <a:pt x="6302871" y="4390430"/>
                </a:lnTo>
                <a:cubicBezTo>
                  <a:pt x="6292949" y="4385469"/>
                  <a:pt x="6287988" y="4382989"/>
                  <a:pt x="6287988" y="4382989"/>
                </a:cubicBezTo>
                <a:lnTo>
                  <a:pt x="6295429" y="4382989"/>
                </a:lnTo>
                <a:close/>
                <a:moveTo>
                  <a:pt x="5722441" y="4368106"/>
                </a:moveTo>
                <a:lnTo>
                  <a:pt x="5707558" y="4375547"/>
                </a:lnTo>
                <a:lnTo>
                  <a:pt x="5726162" y="4375547"/>
                </a:lnTo>
                <a:cubicBezTo>
                  <a:pt x="5723682" y="4375547"/>
                  <a:pt x="5722441" y="4373067"/>
                  <a:pt x="5722441" y="4368106"/>
                </a:cubicBezTo>
                <a:close/>
                <a:moveTo>
                  <a:pt x="5677793" y="4368106"/>
                </a:moveTo>
                <a:cubicBezTo>
                  <a:pt x="5672831" y="4373067"/>
                  <a:pt x="5672831" y="4376788"/>
                  <a:pt x="5677793" y="4379268"/>
                </a:cubicBezTo>
                <a:cubicBezTo>
                  <a:pt x="5682754" y="4381749"/>
                  <a:pt x="5686475" y="4382989"/>
                  <a:pt x="5688955" y="4382989"/>
                </a:cubicBezTo>
                <a:cubicBezTo>
                  <a:pt x="5691435" y="4382989"/>
                  <a:pt x="5692676" y="4382989"/>
                  <a:pt x="5692676" y="4382989"/>
                </a:cubicBezTo>
                <a:close/>
                <a:moveTo>
                  <a:pt x="5430644" y="4364861"/>
                </a:moveTo>
                <a:lnTo>
                  <a:pt x="5432227" y="4367413"/>
                </a:lnTo>
                <a:lnTo>
                  <a:pt x="5432227" y="4366246"/>
                </a:lnTo>
                <a:close/>
                <a:moveTo>
                  <a:pt x="4480371" y="4364641"/>
                </a:moveTo>
                <a:lnTo>
                  <a:pt x="4479530" y="4365001"/>
                </a:lnTo>
                <a:lnTo>
                  <a:pt x="4482841" y="4369700"/>
                </a:lnTo>
                <a:lnTo>
                  <a:pt x="4492765" y="4379236"/>
                </a:lnTo>
                <a:lnTo>
                  <a:pt x="4494426" y="4375914"/>
                </a:lnTo>
                <a:lnTo>
                  <a:pt x="4491673" y="4373215"/>
                </a:lnTo>
                <a:close/>
                <a:moveTo>
                  <a:pt x="5186429" y="4364269"/>
                </a:moveTo>
                <a:lnTo>
                  <a:pt x="5186660" y="4364492"/>
                </a:lnTo>
                <a:lnTo>
                  <a:pt x="5186660" y="4364385"/>
                </a:lnTo>
                <a:close/>
                <a:moveTo>
                  <a:pt x="6503789" y="4360665"/>
                </a:moveTo>
                <a:cubicBezTo>
                  <a:pt x="6503789" y="4360665"/>
                  <a:pt x="6506269" y="4360665"/>
                  <a:pt x="6511230" y="4360665"/>
                </a:cubicBezTo>
                <a:lnTo>
                  <a:pt x="6503789" y="4368106"/>
                </a:lnTo>
                <a:cubicBezTo>
                  <a:pt x="6503789" y="4363145"/>
                  <a:pt x="6503789" y="4360665"/>
                  <a:pt x="6503789" y="4360665"/>
                </a:cubicBezTo>
                <a:close/>
                <a:moveTo>
                  <a:pt x="5303645" y="4358716"/>
                </a:moveTo>
                <a:lnTo>
                  <a:pt x="5319400" y="4375547"/>
                </a:lnTo>
                <a:lnTo>
                  <a:pt x="5320605" y="4375547"/>
                </a:lnTo>
                <a:lnTo>
                  <a:pt x="5320605" y="4376835"/>
                </a:lnTo>
                <a:lnTo>
                  <a:pt x="5344782" y="4402665"/>
                </a:lnTo>
                <a:cubicBezTo>
                  <a:pt x="5337501" y="4397140"/>
                  <a:pt x="5330219" y="4391615"/>
                  <a:pt x="5322936" y="4386090"/>
                </a:cubicBezTo>
                <a:lnTo>
                  <a:pt x="5320605" y="4382783"/>
                </a:lnTo>
                <a:lnTo>
                  <a:pt x="5320605" y="4382989"/>
                </a:lnTo>
                <a:cubicBezTo>
                  <a:pt x="5315644" y="4382989"/>
                  <a:pt x="5313164" y="4382989"/>
                  <a:pt x="5313164" y="4382989"/>
                </a:cubicBezTo>
                <a:cubicBezTo>
                  <a:pt x="5313164" y="4378028"/>
                  <a:pt x="5313164" y="4375547"/>
                  <a:pt x="5313164" y="4375547"/>
                </a:cubicBezTo>
                <a:lnTo>
                  <a:pt x="5315506" y="4375547"/>
                </a:lnTo>
                <a:close/>
                <a:moveTo>
                  <a:pt x="5223552" y="4356863"/>
                </a:moveTo>
                <a:cubicBezTo>
                  <a:pt x="5225585" y="4357345"/>
                  <a:pt x="5230031" y="4361248"/>
                  <a:pt x="5236886" y="4368573"/>
                </a:cubicBezTo>
                <a:lnTo>
                  <a:pt x="5237823" y="4370278"/>
                </a:lnTo>
                <a:lnTo>
                  <a:pt x="5242471" y="4371827"/>
                </a:lnTo>
                <a:cubicBezTo>
                  <a:pt x="5244951" y="4374307"/>
                  <a:pt x="5246191" y="4375547"/>
                  <a:pt x="5246191" y="4375547"/>
                </a:cubicBezTo>
                <a:lnTo>
                  <a:pt x="5239492" y="4373314"/>
                </a:lnTo>
                <a:lnTo>
                  <a:pt x="5242420" y="4378640"/>
                </a:lnTo>
                <a:lnTo>
                  <a:pt x="5246191" y="4379268"/>
                </a:lnTo>
                <a:cubicBezTo>
                  <a:pt x="5251153" y="4381749"/>
                  <a:pt x="5251153" y="4385469"/>
                  <a:pt x="5246191" y="4390430"/>
                </a:cubicBezTo>
                <a:lnTo>
                  <a:pt x="5238750" y="4382989"/>
                </a:lnTo>
                <a:lnTo>
                  <a:pt x="5240164" y="4379454"/>
                </a:lnTo>
                <a:lnTo>
                  <a:pt x="5230738" y="4370396"/>
                </a:lnTo>
                <a:lnTo>
                  <a:pt x="5223867" y="4368106"/>
                </a:lnTo>
                <a:lnTo>
                  <a:pt x="5229271" y="4368106"/>
                </a:lnTo>
                <a:close/>
                <a:moveTo>
                  <a:pt x="5573613" y="4353223"/>
                </a:moveTo>
                <a:cubicBezTo>
                  <a:pt x="5573613" y="4358184"/>
                  <a:pt x="5573613" y="4360665"/>
                  <a:pt x="5573613" y="4360665"/>
                </a:cubicBezTo>
                <a:lnTo>
                  <a:pt x="5566172" y="4360665"/>
                </a:lnTo>
                <a:cubicBezTo>
                  <a:pt x="5566172" y="4355704"/>
                  <a:pt x="5568652" y="4353223"/>
                  <a:pt x="5573613" y="4353223"/>
                </a:cubicBezTo>
                <a:close/>
                <a:moveTo>
                  <a:pt x="5253633" y="4353223"/>
                </a:moveTo>
                <a:lnTo>
                  <a:pt x="5268515" y="4368106"/>
                </a:lnTo>
                <a:cubicBezTo>
                  <a:pt x="5278437" y="4373067"/>
                  <a:pt x="5282158" y="4376788"/>
                  <a:pt x="5279678" y="4379268"/>
                </a:cubicBezTo>
                <a:cubicBezTo>
                  <a:pt x="5277197" y="4381749"/>
                  <a:pt x="5273477" y="4380509"/>
                  <a:pt x="5268515" y="4375547"/>
                </a:cubicBezTo>
                <a:cubicBezTo>
                  <a:pt x="5263554" y="4370587"/>
                  <a:pt x="5259833" y="4366866"/>
                  <a:pt x="5257353" y="4364385"/>
                </a:cubicBezTo>
                <a:cubicBezTo>
                  <a:pt x="5254873" y="4361905"/>
                  <a:pt x="5251153" y="4360665"/>
                  <a:pt x="5246191" y="4360665"/>
                </a:cubicBezTo>
                <a:cubicBezTo>
                  <a:pt x="5241230" y="4360665"/>
                  <a:pt x="5241230" y="4359424"/>
                  <a:pt x="5246191" y="4356944"/>
                </a:cubicBezTo>
                <a:cubicBezTo>
                  <a:pt x="5251153" y="4354464"/>
                  <a:pt x="5253633" y="4353223"/>
                  <a:pt x="5253633" y="4353223"/>
                </a:cubicBezTo>
                <a:close/>
                <a:moveTo>
                  <a:pt x="4009831" y="4347370"/>
                </a:moveTo>
                <a:lnTo>
                  <a:pt x="4007247" y="4351207"/>
                </a:lnTo>
                <a:cubicBezTo>
                  <a:pt x="4008003" y="4357087"/>
                  <a:pt x="4009398" y="4360269"/>
                  <a:pt x="4011432" y="4360750"/>
                </a:cubicBezTo>
                <a:lnTo>
                  <a:pt x="4011619" y="4361015"/>
                </a:lnTo>
                <a:lnTo>
                  <a:pt x="4025801" y="4368106"/>
                </a:lnTo>
                <a:lnTo>
                  <a:pt x="4029270" y="4364638"/>
                </a:lnTo>
                <a:lnTo>
                  <a:pt x="4021861" y="4357517"/>
                </a:lnTo>
                <a:cubicBezTo>
                  <a:pt x="4017793" y="4356554"/>
                  <a:pt x="4015759" y="4356073"/>
                  <a:pt x="4015759" y="4356073"/>
                </a:cubicBezTo>
                <a:cubicBezTo>
                  <a:pt x="4015759" y="4356073"/>
                  <a:pt x="4016185" y="4354274"/>
                  <a:pt x="4017038" y="4350673"/>
                </a:cubicBezTo>
                <a:lnTo>
                  <a:pt x="4015753" y="4348851"/>
                </a:lnTo>
                <a:close/>
                <a:moveTo>
                  <a:pt x="6570762" y="4345782"/>
                </a:moveTo>
                <a:cubicBezTo>
                  <a:pt x="6570762" y="4345782"/>
                  <a:pt x="6574482" y="4348262"/>
                  <a:pt x="6581924" y="4353223"/>
                </a:cubicBezTo>
                <a:cubicBezTo>
                  <a:pt x="6589365" y="4358184"/>
                  <a:pt x="6595566" y="4363145"/>
                  <a:pt x="6600527" y="4368106"/>
                </a:cubicBezTo>
                <a:lnTo>
                  <a:pt x="6593086" y="4368106"/>
                </a:lnTo>
                <a:cubicBezTo>
                  <a:pt x="6573242" y="4358184"/>
                  <a:pt x="6565800" y="4350742"/>
                  <a:pt x="6570762" y="4345782"/>
                </a:cubicBezTo>
                <a:close/>
                <a:moveTo>
                  <a:pt x="3912541" y="4343045"/>
                </a:moveTo>
                <a:cubicBezTo>
                  <a:pt x="3910508" y="4342564"/>
                  <a:pt x="3909065" y="4344123"/>
                  <a:pt x="3908213" y="4347722"/>
                </a:cubicBezTo>
                <a:cubicBezTo>
                  <a:pt x="3907361" y="4351322"/>
                  <a:pt x="3908968" y="4353603"/>
                  <a:pt x="3913036" y="4354566"/>
                </a:cubicBezTo>
                <a:lnTo>
                  <a:pt x="3917858" y="4361409"/>
                </a:lnTo>
                <a:lnTo>
                  <a:pt x="3940984" y="4372585"/>
                </a:lnTo>
                <a:cubicBezTo>
                  <a:pt x="3941836" y="4368985"/>
                  <a:pt x="3937817" y="4363282"/>
                  <a:pt x="3928926" y="4355476"/>
                </a:cubicBezTo>
                <a:cubicBezTo>
                  <a:pt x="3920036" y="4347670"/>
                  <a:pt x="3914574" y="4343527"/>
                  <a:pt x="3912541" y="4343045"/>
                </a:cubicBezTo>
                <a:close/>
                <a:moveTo>
                  <a:pt x="5512221" y="4342061"/>
                </a:moveTo>
                <a:cubicBezTo>
                  <a:pt x="5513462" y="4342061"/>
                  <a:pt x="5514082" y="4343302"/>
                  <a:pt x="5514082" y="4345782"/>
                </a:cubicBezTo>
                <a:cubicBezTo>
                  <a:pt x="5519043" y="4345782"/>
                  <a:pt x="5521523" y="4345782"/>
                  <a:pt x="5521523" y="4345782"/>
                </a:cubicBezTo>
                <a:cubicBezTo>
                  <a:pt x="5526485" y="4345782"/>
                  <a:pt x="5528965" y="4345782"/>
                  <a:pt x="5528965" y="4345782"/>
                </a:cubicBezTo>
                <a:lnTo>
                  <a:pt x="5521523" y="4353223"/>
                </a:lnTo>
                <a:lnTo>
                  <a:pt x="5506640" y="4345782"/>
                </a:lnTo>
                <a:cubicBezTo>
                  <a:pt x="5509121" y="4343302"/>
                  <a:pt x="5510981" y="4342061"/>
                  <a:pt x="5512221" y="4342061"/>
                </a:cubicBezTo>
                <a:close/>
                <a:moveTo>
                  <a:pt x="3806767" y="4340815"/>
                </a:moveTo>
                <a:cubicBezTo>
                  <a:pt x="3827102" y="4345629"/>
                  <a:pt x="3835992" y="4353436"/>
                  <a:pt x="3833436" y="4364234"/>
                </a:cubicBezTo>
                <a:cubicBezTo>
                  <a:pt x="3832584" y="4367834"/>
                  <a:pt x="3826909" y="4364590"/>
                  <a:pt x="3816412" y="4354503"/>
                </a:cubicBezTo>
                <a:close/>
                <a:moveTo>
                  <a:pt x="6794004" y="4338340"/>
                </a:moveTo>
                <a:lnTo>
                  <a:pt x="6808886" y="4345782"/>
                </a:lnTo>
                <a:lnTo>
                  <a:pt x="6808886" y="4353223"/>
                </a:lnTo>
                <a:close/>
                <a:moveTo>
                  <a:pt x="6555878" y="4338340"/>
                </a:moveTo>
                <a:cubicBezTo>
                  <a:pt x="6560840" y="4338340"/>
                  <a:pt x="6563320" y="4339580"/>
                  <a:pt x="6563320" y="4342061"/>
                </a:cubicBezTo>
                <a:cubicBezTo>
                  <a:pt x="6563320" y="4344542"/>
                  <a:pt x="6563320" y="4345782"/>
                  <a:pt x="6563320" y="4345782"/>
                </a:cubicBezTo>
                <a:close/>
                <a:moveTo>
                  <a:pt x="6228457" y="4338340"/>
                </a:moveTo>
                <a:lnTo>
                  <a:pt x="6243340" y="4338340"/>
                </a:lnTo>
                <a:lnTo>
                  <a:pt x="6228457" y="4345782"/>
                </a:lnTo>
                <a:cubicBezTo>
                  <a:pt x="6228457" y="4340821"/>
                  <a:pt x="6228457" y="4338340"/>
                  <a:pt x="6228457" y="4338340"/>
                </a:cubicBezTo>
                <a:close/>
                <a:moveTo>
                  <a:pt x="5163780" y="4338340"/>
                </a:moveTo>
                <a:lnTo>
                  <a:pt x="5166234" y="4340446"/>
                </a:lnTo>
                <a:lnTo>
                  <a:pt x="5173542" y="4349311"/>
                </a:lnTo>
                <a:lnTo>
                  <a:pt x="5171777" y="4345782"/>
                </a:lnTo>
                <a:lnTo>
                  <a:pt x="5171777" y="4338340"/>
                </a:lnTo>
                <a:close/>
                <a:moveTo>
                  <a:pt x="4414994" y="4338340"/>
                </a:moveTo>
                <a:lnTo>
                  <a:pt x="4418289" y="4343016"/>
                </a:lnTo>
                <a:lnTo>
                  <a:pt x="4419395" y="4338340"/>
                </a:lnTo>
                <a:close/>
                <a:moveTo>
                  <a:pt x="5216426" y="4330899"/>
                </a:moveTo>
                <a:cubicBezTo>
                  <a:pt x="5221387" y="4330899"/>
                  <a:pt x="5223867" y="4333380"/>
                  <a:pt x="5223867" y="4338340"/>
                </a:cubicBezTo>
                <a:lnTo>
                  <a:pt x="5216426" y="4345782"/>
                </a:lnTo>
                <a:cubicBezTo>
                  <a:pt x="5211464" y="4335860"/>
                  <a:pt x="5211464" y="4330899"/>
                  <a:pt x="5216426" y="4330899"/>
                </a:cubicBezTo>
                <a:close/>
                <a:moveTo>
                  <a:pt x="5781972" y="4327178"/>
                </a:moveTo>
                <a:cubicBezTo>
                  <a:pt x="5779492" y="4327178"/>
                  <a:pt x="5777012" y="4328418"/>
                  <a:pt x="5774531" y="4330899"/>
                </a:cubicBezTo>
                <a:lnTo>
                  <a:pt x="5781972" y="4338340"/>
                </a:lnTo>
                <a:lnTo>
                  <a:pt x="5796855" y="4338340"/>
                </a:lnTo>
                <a:cubicBezTo>
                  <a:pt x="5791894" y="4333380"/>
                  <a:pt x="5789414" y="4330899"/>
                  <a:pt x="5789414" y="4330899"/>
                </a:cubicBezTo>
                <a:cubicBezTo>
                  <a:pt x="5786933" y="4328418"/>
                  <a:pt x="5784453" y="4327178"/>
                  <a:pt x="5781972" y="4327178"/>
                </a:cubicBezTo>
                <a:close/>
                <a:moveTo>
                  <a:pt x="7002363" y="4326248"/>
                </a:moveTo>
                <a:cubicBezTo>
                  <a:pt x="7003603" y="4326868"/>
                  <a:pt x="7004844" y="4328418"/>
                  <a:pt x="7006084" y="4330899"/>
                </a:cubicBezTo>
                <a:cubicBezTo>
                  <a:pt x="7008564" y="4335860"/>
                  <a:pt x="7009804" y="4338340"/>
                  <a:pt x="7009804" y="4338340"/>
                </a:cubicBezTo>
                <a:lnTo>
                  <a:pt x="7002363" y="4338340"/>
                </a:lnTo>
                <a:cubicBezTo>
                  <a:pt x="6997402" y="4333380"/>
                  <a:pt x="6996162" y="4329659"/>
                  <a:pt x="6998642" y="4327178"/>
                </a:cubicBezTo>
                <a:cubicBezTo>
                  <a:pt x="6999882" y="4325938"/>
                  <a:pt x="7001122" y="4325628"/>
                  <a:pt x="7002363" y="4326248"/>
                </a:cubicBezTo>
                <a:close/>
                <a:moveTo>
                  <a:pt x="3984268" y="4325811"/>
                </a:moveTo>
                <a:lnTo>
                  <a:pt x="3994643" y="4333684"/>
                </a:lnTo>
                <a:lnTo>
                  <a:pt x="3994749" y="4333472"/>
                </a:lnTo>
                <a:lnTo>
                  <a:pt x="3990368" y="4327255"/>
                </a:lnTo>
                <a:cubicBezTo>
                  <a:pt x="3990368" y="4327255"/>
                  <a:pt x="3988335" y="4326774"/>
                  <a:pt x="3984268" y="4325811"/>
                </a:cubicBezTo>
                <a:close/>
                <a:moveTo>
                  <a:pt x="5856387" y="4323458"/>
                </a:moveTo>
                <a:cubicBezTo>
                  <a:pt x="5856387" y="4323458"/>
                  <a:pt x="5856387" y="4325938"/>
                  <a:pt x="5856387" y="4330899"/>
                </a:cubicBezTo>
                <a:cubicBezTo>
                  <a:pt x="5856387" y="4335860"/>
                  <a:pt x="5858867" y="4339580"/>
                  <a:pt x="5863828" y="4342061"/>
                </a:cubicBezTo>
                <a:cubicBezTo>
                  <a:pt x="5868789" y="4344542"/>
                  <a:pt x="5876231" y="4345782"/>
                  <a:pt x="5886152" y="4345782"/>
                </a:cubicBezTo>
                <a:cubicBezTo>
                  <a:pt x="5891113" y="4345782"/>
                  <a:pt x="5896074" y="4348262"/>
                  <a:pt x="5901035" y="4353223"/>
                </a:cubicBezTo>
                <a:lnTo>
                  <a:pt x="5908476" y="4353223"/>
                </a:lnTo>
                <a:cubicBezTo>
                  <a:pt x="5908476" y="4353223"/>
                  <a:pt x="5903515" y="4348262"/>
                  <a:pt x="5893594" y="4338340"/>
                </a:cubicBezTo>
                <a:lnTo>
                  <a:pt x="5863828" y="4330899"/>
                </a:lnTo>
                <a:cubicBezTo>
                  <a:pt x="5858867" y="4325938"/>
                  <a:pt x="5856387" y="4323458"/>
                  <a:pt x="5856387" y="4323458"/>
                </a:cubicBezTo>
                <a:close/>
                <a:moveTo>
                  <a:pt x="5246191" y="4316016"/>
                </a:moveTo>
                <a:cubicBezTo>
                  <a:pt x="5251153" y="4316016"/>
                  <a:pt x="5252392" y="4317256"/>
                  <a:pt x="5249912" y="4319737"/>
                </a:cubicBezTo>
                <a:cubicBezTo>
                  <a:pt x="5247432" y="4322217"/>
                  <a:pt x="5246191" y="4322217"/>
                  <a:pt x="5246191" y="4319737"/>
                </a:cubicBezTo>
                <a:close/>
                <a:moveTo>
                  <a:pt x="3996627" y="4309757"/>
                </a:moveTo>
                <a:lnTo>
                  <a:pt x="3994202" y="4311057"/>
                </a:lnTo>
                <a:lnTo>
                  <a:pt x="3999156" y="4314815"/>
                </a:lnTo>
                <a:close/>
                <a:moveTo>
                  <a:pt x="6972597" y="4308575"/>
                </a:moveTo>
                <a:lnTo>
                  <a:pt x="6987480" y="4308575"/>
                </a:lnTo>
                <a:lnTo>
                  <a:pt x="6980038" y="4316016"/>
                </a:lnTo>
                <a:close/>
                <a:moveTo>
                  <a:pt x="6526113" y="4308575"/>
                </a:moveTo>
                <a:lnTo>
                  <a:pt x="6533554" y="4308575"/>
                </a:lnTo>
                <a:cubicBezTo>
                  <a:pt x="6533554" y="4308575"/>
                  <a:pt x="6533554" y="4311055"/>
                  <a:pt x="6533554" y="4316016"/>
                </a:cubicBezTo>
                <a:close/>
                <a:moveTo>
                  <a:pt x="5677793" y="4308575"/>
                </a:moveTo>
                <a:cubicBezTo>
                  <a:pt x="5667871" y="4308575"/>
                  <a:pt x="5665390" y="4309815"/>
                  <a:pt x="5670351" y="4312295"/>
                </a:cubicBezTo>
                <a:cubicBezTo>
                  <a:pt x="5675313" y="4314776"/>
                  <a:pt x="5675313" y="4318497"/>
                  <a:pt x="5670351" y="4323458"/>
                </a:cubicBezTo>
                <a:lnTo>
                  <a:pt x="5662910" y="4316016"/>
                </a:lnTo>
                <a:lnTo>
                  <a:pt x="5648027" y="4316016"/>
                </a:lnTo>
                <a:lnTo>
                  <a:pt x="5677793" y="4330899"/>
                </a:lnTo>
                <a:cubicBezTo>
                  <a:pt x="5687714" y="4330899"/>
                  <a:pt x="5690195" y="4335860"/>
                  <a:pt x="5685234" y="4345782"/>
                </a:cubicBezTo>
                <a:cubicBezTo>
                  <a:pt x="5685234" y="4345782"/>
                  <a:pt x="5682754" y="4345782"/>
                  <a:pt x="5677793" y="4345782"/>
                </a:cubicBezTo>
                <a:cubicBezTo>
                  <a:pt x="5672831" y="4345782"/>
                  <a:pt x="5669111" y="4345782"/>
                  <a:pt x="5666631" y="4345782"/>
                </a:cubicBezTo>
                <a:cubicBezTo>
                  <a:pt x="5664151" y="4345782"/>
                  <a:pt x="5662910" y="4348262"/>
                  <a:pt x="5662910" y="4353223"/>
                </a:cubicBezTo>
                <a:cubicBezTo>
                  <a:pt x="5662910" y="4358184"/>
                  <a:pt x="5667871" y="4360665"/>
                  <a:pt x="5677793" y="4360665"/>
                </a:cubicBezTo>
                <a:lnTo>
                  <a:pt x="5707558" y="4360665"/>
                </a:lnTo>
                <a:cubicBezTo>
                  <a:pt x="5717480" y="4365626"/>
                  <a:pt x="5723682" y="4365626"/>
                  <a:pt x="5726162" y="4360665"/>
                </a:cubicBezTo>
                <a:cubicBezTo>
                  <a:pt x="5728642" y="4355704"/>
                  <a:pt x="5727403" y="4353223"/>
                  <a:pt x="5722441" y="4353223"/>
                </a:cubicBezTo>
                <a:lnTo>
                  <a:pt x="5722441" y="4338340"/>
                </a:lnTo>
                <a:cubicBezTo>
                  <a:pt x="5722441" y="4338340"/>
                  <a:pt x="5727403" y="4340821"/>
                  <a:pt x="5737324" y="4345782"/>
                </a:cubicBezTo>
                <a:lnTo>
                  <a:pt x="5744765" y="4353223"/>
                </a:lnTo>
                <a:cubicBezTo>
                  <a:pt x="5729883" y="4353223"/>
                  <a:pt x="5727403" y="4360665"/>
                  <a:pt x="5737324" y="4375547"/>
                </a:cubicBezTo>
                <a:lnTo>
                  <a:pt x="5744765" y="4390430"/>
                </a:lnTo>
                <a:lnTo>
                  <a:pt x="5744765" y="4375547"/>
                </a:lnTo>
                <a:cubicBezTo>
                  <a:pt x="5749727" y="4365626"/>
                  <a:pt x="5752207" y="4360665"/>
                  <a:pt x="5752207" y="4360665"/>
                </a:cubicBezTo>
                <a:cubicBezTo>
                  <a:pt x="5752207" y="4360665"/>
                  <a:pt x="5757168" y="4363145"/>
                  <a:pt x="5767090" y="4368106"/>
                </a:cubicBezTo>
                <a:cubicBezTo>
                  <a:pt x="5762128" y="4368106"/>
                  <a:pt x="5759648" y="4369347"/>
                  <a:pt x="5759648" y="4371827"/>
                </a:cubicBezTo>
                <a:cubicBezTo>
                  <a:pt x="5759648" y="4374307"/>
                  <a:pt x="5759648" y="4375547"/>
                  <a:pt x="5759648" y="4375547"/>
                </a:cubicBezTo>
                <a:lnTo>
                  <a:pt x="5774531" y="4375547"/>
                </a:lnTo>
                <a:cubicBezTo>
                  <a:pt x="5779492" y="4375547"/>
                  <a:pt x="5781972" y="4374307"/>
                  <a:pt x="5781972" y="4371827"/>
                </a:cubicBezTo>
                <a:cubicBezTo>
                  <a:pt x="5781972" y="4369347"/>
                  <a:pt x="5784453" y="4368106"/>
                  <a:pt x="5789414" y="4368106"/>
                </a:cubicBezTo>
                <a:cubicBezTo>
                  <a:pt x="5794375" y="4368106"/>
                  <a:pt x="5799335" y="4368106"/>
                  <a:pt x="5804297" y="4368106"/>
                </a:cubicBezTo>
                <a:lnTo>
                  <a:pt x="5767090" y="4345782"/>
                </a:lnTo>
                <a:lnTo>
                  <a:pt x="5752384" y="4338428"/>
                </a:lnTo>
                <a:lnTo>
                  <a:pt x="5752714" y="4339569"/>
                </a:lnTo>
                <a:lnTo>
                  <a:pt x="5746613" y="4338125"/>
                </a:lnTo>
                <a:lnTo>
                  <a:pt x="5746259" y="4335366"/>
                </a:lnTo>
                <a:lnTo>
                  <a:pt x="5737324" y="4330899"/>
                </a:lnTo>
                <a:cubicBezTo>
                  <a:pt x="5737324" y="4330899"/>
                  <a:pt x="5734844" y="4329659"/>
                  <a:pt x="5729883" y="4327178"/>
                </a:cubicBezTo>
                <a:cubicBezTo>
                  <a:pt x="5724921" y="4324698"/>
                  <a:pt x="5721201" y="4322217"/>
                  <a:pt x="5718721" y="4319737"/>
                </a:cubicBezTo>
                <a:cubicBezTo>
                  <a:pt x="5716240" y="4317256"/>
                  <a:pt x="5713759" y="4316016"/>
                  <a:pt x="5711279" y="4316016"/>
                </a:cubicBezTo>
                <a:cubicBezTo>
                  <a:pt x="5708799" y="4316016"/>
                  <a:pt x="5705078" y="4316016"/>
                  <a:pt x="5700117" y="4316016"/>
                </a:cubicBezTo>
                <a:cubicBezTo>
                  <a:pt x="5700117" y="4316016"/>
                  <a:pt x="5697637" y="4316016"/>
                  <a:pt x="5692676" y="4316016"/>
                </a:cubicBezTo>
                <a:close/>
                <a:moveTo>
                  <a:pt x="6586574" y="4305784"/>
                </a:moveTo>
                <a:cubicBezTo>
                  <a:pt x="6589674" y="4306404"/>
                  <a:pt x="6593086" y="4308575"/>
                  <a:pt x="6596806" y="4312295"/>
                </a:cubicBezTo>
                <a:cubicBezTo>
                  <a:pt x="6604248" y="4319737"/>
                  <a:pt x="6610448" y="4325938"/>
                  <a:pt x="6615410" y="4330899"/>
                </a:cubicBezTo>
                <a:lnTo>
                  <a:pt x="6600527" y="4323458"/>
                </a:lnTo>
                <a:cubicBezTo>
                  <a:pt x="6595566" y="4318497"/>
                  <a:pt x="6590606" y="4313535"/>
                  <a:pt x="6585644" y="4308575"/>
                </a:cubicBezTo>
                <a:lnTo>
                  <a:pt x="6578202" y="4308575"/>
                </a:lnTo>
                <a:cubicBezTo>
                  <a:pt x="6580684" y="4306095"/>
                  <a:pt x="6583474" y="4305164"/>
                  <a:pt x="6586574" y="4305784"/>
                </a:cubicBezTo>
                <a:close/>
                <a:moveTo>
                  <a:pt x="5575793" y="4297691"/>
                </a:moveTo>
                <a:lnTo>
                  <a:pt x="5586716" y="4305979"/>
                </a:lnTo>
                <a:lnTo>
                  <a:pt x="5585438" y="4311378"/>
                </a:lnTo>
                <a:close/>
                <a:moveTo>
                  <a:pt x="3770063" y="4296847"/>
                </a:moveTo>
                <a:cubicBezTo>
                  <a:pt x="3775242" y="4298786"/>
                  <a:pt x="3782653" y="4306598"/>
                  <a:pt x="3792299" y="4320285"/>
                </a:cubicBezTo>
                <a:cubicBezTo>
                  <a:pt x="3795514" y="4324848"/>
                  <a:pt x="3795088" y="4326647"/>
                  <a:pt x="3791021" y="4325684"/>
                </a:cubicBezTo>
                <a:lnTo>
                  <a:pt x="3778819" y="4322796"/>
                </a:lnTo>
                <a:cubicBezTo>
                  <a:pt x="3779671" y="4319197"/>
                  <a:pt x="3780097" y="4317397"/>
                  <a:pt x="3780097" y="4317397"/>
                </a:cubicBezTo>
                <a:lnTo>
                  <a:pt x="3770452" y="4303710"/>
                </a:lnTo>
                <a:lnTo>
                  <a:pt x="3765630" y="4296867"/>
                </a:lnTo>
                <a:cubicBezTo>
                  <a:pt x="3766859" y="4296208"/>
                  <a:pt x="3768337" y="4296201"/>
                  <a:pt x="3770063" y="4296847"/>
                </a:cubicBezTo>
                <a:close/>
                <a:moveTo>
                  <a:pt x="3952775" y="4295549"/>
                </a:moveTo>
                <a:lnTo>
                  <a:pt x="3963699" y="4303837"/>
                </a:lnTo>
                <a:lnTo>
                  <a:pt x="3977178" y="4301326"/>
                </a:lnTo>
                <a:close/>
                <a:moveTo>
                  <a:pt x="6741914" y="4293692"/>
                </a:moveTo>
                <a:lnTo>
                  <a:pt x="6749355" y="4301133"/>
                </a:lnTo>
                <a:lnTo>
                  <a:pt x="6741914" y="4301133"/>
                </a:lnTo>
                <a:cubicBezTo>
                  <a:pt x="6741914" y="4296173"/>
                  <a:pt x="6741914" y="4293692"/>
                  <a:pt x="6741914" y="4293692"/>
                </a:cubicBezTo>
                <a:close/>
                <a:moveTo>
                  <a:pt x="3996907" y="4293256"/>
                </a:moveTo>
                <a:lnTo>
                  <a:pt x="3996035" y="4293692"/>
                </a:lnTo>
                <a:lnTo>
                  <a:pt x="3997856" y="4294602"/>
                </a:lnTo>
                <a:close/>
                <a:moveTo>
                  <a:pt x="5278747" y="4289971"/>
                </a:moveTo>
                <a:cubicBezTo>
                  <a:pt x="5281848" y="4289971"/>
                  <a:pt x="5285879" y="4291211"/>
                  <a:pt x="5290840" y="4293692"/>
                </a:cubicBezTo>
                <a:cubicBezTo>
                  <a:pt x="5295801" y="4293692"/>
                  <a:pt x="5300761" y="4294932"/>
                  <a:pt x="5305722" y="4297413"/>
                </a:cubicBezTo>
                <a:cubicBezTo>
                  <a:pt x="5310684" y="4299893"/>
                  <a:pt x="5315644" y="4301133"/>
                  <a:pt x="5320605" y="4301133"/>
                </a:cubicBezTo>
                <a:cubicBezTo>
                  <a:pt x="5330527" y="4301133"/>
                  <a:pt x="5337968" y="4301133"/>
                  <a:pt x="5342929" y="4301133"/>
                </a:cubicBezTo>
                <a:cubicBezTo>
                  <a:pt x="5347891" y="4306094"/>
                  <a:pt x="5350371" y="4308575"/>
                  <a:pt x="5350371" y="4308575"/>
                </a:cubicBezTo>
                <a:cubicBezTo>
                  <a:pt x="5350371" y="4308575"/>
                  <a:pt x="5351612" y="4308575"/>
                  <a:pt x="5354092" y="4308575"/>
                </a:cubicBezTo>
                <a:cubicBezTo>
                  <a:pt x="5356572" y="4308575"/>
                  <a:pt x="5357812" y="4311055"/>
                  <a:pt x="5357812" y="4316016"/>
                </a:cubicBezTo>
                <a:lnTo>
                  <a:pt x="5380137" y="4330899"/>
                </a:lnTo>
                <a:cubicBezTo>
                  <a:pt x="5390058" y="4335860"/>
                  <a:pt x="5395019" y="4338340"/>
                  <a:pt x="5395019" y="4338340"/>
                </a:cubicBezTo>
                <a:lnTo>
                  <a:pt x="5387578" y="4345782"/>
                </a:lnTo>
                <a:lnTo>
                  <a:pt x="5372695" y="4353223"/>
                </a:lnTo>
                <a:cubicBezTo>
                  <a:pt x="5362774" y="4348262"/>
                  <a:pt x="5355332" y="4343301"/>
                  <a:pt x="5350371" y="4338340"/>
                </a:cubicBezTo>
                <a:cubicBezTo>
                  <a:pt x="5340449" y="4323458"/>
                  <a:pt x="5330527" y="4316016"/>
                  <a:pt x="5320605" y="4316016"/>
                </a:cubicBezTo>
                <a:cubicBezTo>
                  <a:pt x="5320605" y="4320977"/>
                  <a:pt x="5318125" y="4323458"/>
                  <a:pt x="5313164" y="4323458"/>
                </a:cubicBezTo>
                <a:cubicBezTo>
                  <a:pt x="5308203" y="4323458"/>
                  <a:pt x="5304482" y="4324698"/>
                  <a:pt x="5302002" y="4327178"/>
                </a:cubicBezTo>
                <a:cubicBezTo>
                  <a:pt x="5299522" y="4329659"/>
                  <a:pt x="5295801" y="4329659"/>
                  <a:pt x="5290840" y="4327178"/>
                </a:cubicBezTo>
                <a:cubicBezTo>
                  <a:pt x="5285878" y="4324698"/>
                  <a:pt x="5283398" y="4318497"/>
                  <a:pt x="5283398" y="4308575"/>
                </a:cubicBezTo>
                <a:lnTo>
                  <a:pt x="5275957" y="4301133"/>
                </a:lnTo>
                <a:cubicBezTo>
                  <a:pt x="5270996" y="4301133"/>
                  <a:pt x="5269756" y="4298653"/>
                  <a:pt x="5272236" y="4293692"/>
                </a:cubicBezTo>
                <a:cubicBezTo>
                  <a:pt x="5273476" y="4291211"/>
                  <a:pt x="5275647" y="4289971"/>
                  <a:pt x="5278747" y="4289971"/>
                </a:cubicBezTo>
                <a:close/>
                <a:moveTo>
                  <a:pt x="4003477" y="4289971"/>
                </a:moveTo>
                <a:lnTo>
                  <a:pt x="3999793" y="4291813"/>
                </a:lnTo>
                <a:lnTo>
                  <a:pt x="4000200" y="4292520"/>
                </a:lnTo>
                <a:lnTo>
                  <a:pt x="3998141" y="4294745"/>
                </a:lnTo>
                <a:lnTo>
                  <a:pt x="4010918" y="4301133"/>
                </a:lnTo>
                <a:cubicBezTo>
                  <a:pt x="4015879" y="4311055"/>
                  <a:pt x="4018359" y="4317256"/>
                  <a:pt x="4018359" y="4319737"/>
                </a:cubicBezTo>
                <a:cubicBezTo>
                  <a:pt x="4018359" y="4322217"/>
                  <a:pt x="4020840" y="4323458"/>
                  <a:pt x="4025801" y="4323458"/>
                </a:cubicBezTo>
                <a:lnTo>
                  <a:pt x="4029748" y="4325432"/>
                </a:lnTo>
                <a:lnTo>
                  <a:pt x="4029529" y="4325121"/>
                </a:lnTo>
                <a:cubicBezTo>
                  <a:pt x="4025461" y="4324158"/>
                  <a:pt x="4021820" y="4321396"/>
                  <a:pt x="4018605" y="4316833"/>
                </a:cubicBezTo>
                <a:lnTo>
                  <a:pt x="4025984" y="4312878"/>
                </a:lnTo>
                <a:lnTo>
                  <a:pt x="4030807" y="4319721"/>
                </a:lnTo>
                <a:cubicBezTo>
                  <a:pt x="4030807" y="4319721"/>
                  <a:pt x="4032627" y="4321103"/>
                  <a:pt x="4036269" y="4323865"/>
                </a:cubicBezTo>
                <a:lnTo>
                  <a:pt x="4041225" y="4330899"/>
                </a:lnTo>
                <a:lnTo>
                  <a:pt x="4048125" y="4330899"/>
                </a:lnTo>
                <a:cubicBezTo>
                  <a:pt x="4043164" y="4330899"/>
                  <a:pt x="4035723" y="4320977"/>
                  <a:pt x="4025801" y="4301133"/>
                </a:cubicBezTo>
                <a:lnTo>
                  <a:pt x="4025425" y="4301133"/>
                </a:lnTo>
                <a:lnTo>
                  <a:pt x="4027262" y="4307478"/>
                </a:lnTo>
                <a:lnTo>
                  <a:pt x="4022791" y="4301133"/>
                </a:lnTo>
                <a:lnTo>
                  <a:pt x="4022080" y="4301133"/>
                </a:lnTo>
                <a:cubicBezTo>
                  <a:pt x="4019600" y="4301133"/>
                  <a:pt x="4015879" y="4298653"/>
                  <a:pt x="4010918" y="4293692"/>
                </a:cubicBezTo>
                <a:cubicBezTo>
                  <a:pt x="4008438" y="4291211"/>
                  <a:pt x="4005957" y="4289971"/>
                  <a:pt x="4003477" y="4289971"/>
                </a:cubicBezTo>
                <a:close/>
                <a:moveTo>
                  <a:pt x="6377285" y="4286250"/>
                </a:moveTo>
                <a:lnTo>
                  <a:pt x="6392168" y="4293692"/>
                </a:lnTo>
                <a:cubicBezTo>
                  <a:pt x="6397129" y="4298653"/>
                  <a:pt x="6402089" y="4302373"/>
                  <a:pt x="6407051" y="4304854"/>
                </a:cubicBezTo>
                <a:cubicBezTo>
                  <a:pt x="6412012" y="4307335"/>
                  <a:pt x="6414492" y="4311055"/>
                  <a:pt x="6414492" y="4316016"/>
                </a:cubicBezTo>
                <a:cubicBezTo>
                  <a:pt x="6414492" y="4316016"/>
                  <a:pt x="6415733" y="4318497"/>
                  <a:pt x="6418213" y="4323458"/>
                </a:cubicBezTo>
                <a:cubicBezTo>
                  <a:pt x="6420693" y="4328418"/>
                  <a:pt x="6424413" y="4333380"/>
                  <a:pt x="6429375" y="4338340"/>
                </a:cubicBezTo>
                <a:lnTo>
                  <a:pt x="6444258" y="4353223"/>
                </a:lnTo>
                <a:cubicBezTo>
                  <a:pt x="6434336" y="4348262"/>
                  <a:pt x="6424413" y="4340821"/>
                  <a:pt x="6414492" y="4330899"/>
                </a:cubicBezTo>
                <a:cubicBezTo>
                  <a:pt x="6409531" y="4320977"/>
                  <a:pt x="6403330" y="4314776"/>
                  <a:pt x="6395888" y="4312295"/>
                </a:cubicBezTo>
                <a:cubicBezTo>
                  <a:pt x="6388447" y="4309815"/>
                  <a:pt x="6384726" y="4308575"/>
                  <a:pt x="6384726" y="4308575"/>
                </a:cubicBezTo>
                <a:cubicBezTo>
                  <a:pt x="6384726" y="4308575"/>
                  <a:pt x="6382246" y="4306094"/>
                  <a:pt x="6377285" y="4301133"/>
                </a:cubicBezTo>
                <a:close/>
                <a:moveTo>
                  <a:pt x="5253633" y="4280669"/>
                </a:moveTo>
                <a:cubicBezTo>
                  <a:pt x="5254873" y="4280669"/>
                  <a:pt x="5256113" y="4281290"/>
                  <a:pt x="5257353" y="4282530"/>
                </a:cubicBezTo>
                <a:cubicBezTo>
                  <a:pt x="5259833" y="4285010"/>
                  <a:pt x="5261074" y="4287491"/>
                  <a:pt x="5261074" y="4289971"/>
                </a:cubicBezTo>
                <a:cubicBezTo>
                  <a:pt x="5261074" y="4292452"/>
                  <a:pt x="5258594" y="4292452"/>
                  <a:pt x="5253633" y="4289971"/>
                </a:cubicBezTo>
                <a:cubicBezTo>
                  <a:pt x="5248671" y="4287491"/>
                  <a:pt x="5247432" y="4285010"/>
                  <a:pt x="5249912" y="4282530"/>
                </a:cubicBezTo>
                <a:cubicBezTo>
                  <a:pt x="5251152" y="4281290"/>
                  <a:pt x="5252393" y="4280669"/>
                  <a:pt x="5253633" y="4280669"/>
                </a:cubicBezTo>
                <a:close/>
                <a:moveTo>
                  <a:pt x="5164402" y="4280141"/>
                </a:moveTo>
                <a:lnTo>
                  <a:pt x="5157743" y="4282205"/>
                </a:lnTo>
                <a:lnTo>
                  <a:pt x="5160615" y="4293692"/>
                </a:lnTo>
                <a:cubicBezTo>
                  <a:pt x="5163095" y="4293692"/>
                  <a:pt x="5164336" y="4291211"/>
                  <a:pt x="5164336" y="4286250"/>
                </a:cubicBezTo>
                <a:lnTo>
                  <a:pt x="5170759" y="4286250"/>
                </a:lnTo>
                <a:close/>
                <a:moveTo>
                  <a:pt x="6496347" y="4278809"/>
                </a:moveTo>
                <a:lnTo>
                  <a:pt x="6511230" y="4293692"/>
                </a:lnTo>
                <a:cubicBezTo>
                  <a:pt x="6511230" y="4293692"/>
                  <a:pt x="6506269" y="4291211"/>
                  <a:pt x="6496347" y="4286250"/>
                </a:cubicBezTo>
                <a:close/>
                <a:moveTo>
                  <a:pt x="5737324" y="4278809"/>
                </a:moveTo>
                <a:cubicBezTo>
                  <a:pt x="5737324" y="4278809"/>
                  <a:pt x="5738565" y="4280049"/>
                  <a:pt x="5741045" y="4282530"/>
                </a:cubicBezTo>
                <a:cubicBezTo>
                  <a:pt x="5743525" y="4285010"/>
                  <a:pt x="5747246" y="4286250"/>
                  <a:pt x="5752207" y="4286250"/>
                </a:cubicBezTo>
                <a:cubicBezTo>
                  <a:pt x="5757168" y="4286250"/>
                  <a:pt x="5759648" y="4288731"/>
                  <a:pt x="5759648" y="4293692"/>
                </a:cubicBezTo>
                <a:cubicBezTo>
                  <a:pt x="5759648" y="4298653"/>
                  <a:pt x="5762128" y="4301133"/>
                  <a:pt x="5767090" y="4301133"/>
                </a:cubicBezTo>
                <a:cubicBezTo>
                  <a:pt x="5772051" y="4301133"/>
                  <a:pt x="5779492" y="4303614"/>
                  <a:pt x="5789414" y="4308575"/>
                </a:cubicBezTo>
                <a:lnTo>
                  <a:pt x="5804297" y="4316016"/>
                </a:lnTo>
                <a:lnTo>
                  <a:pt x="5811738" y="4316016"/>
                </a:lnTo>
                <a:cubicBezTo>
                  <a:pt x="5811738" y="4316016"/>
                  <a:pt x="5811738" y="4318497"/>
                  <a:pt x="5811738" y="4323458"/>
                </a:cubicBezTo>
                <a:cubicBezTo>
                  <a:pt x="5811738" y="4323458"/>
                  <a:pt x="5811738" y="4325938"/>
                  <a:pt x="5811738" y="4330899"/>
                </a:cubicBezTo>
                <a:cubicBezTo>
                  <a:pt x="5811738" y="4330899"/>
                  <a:pt x="5810497" y="4330899"/>
                  <a:pt x="5808017" y="4330899"/>
                </a:cubicBezTo>
                <a:cubicBezTo>
                  <a:pt x="5805537" y="4330899"/>
                  <a:pt x="5804297" y="4333380"/>
                  <a:pt x="5804297" y="4338340"/>
                </a:cubicBezTo>
                <a:cubicBezTo>
                  <a:pt x="5804297" y="4343301"/>
                  <a:pt x="5806777" y="4348262"/>
                  <a:pt x="5811738" y="4353223"/>
                </a:cubicBezTo>
                <a:cubicBezTo>
                  <a:pt x="5826621" y="4358184"/>
                  <a:pt x="5834062" y="4355704"/>
                  <a:pt x="5834062" y="4345782"/>
                </a:cubicBezTo>
                <a:cubicBezTo>
                  <a:pt x="5834062" y="4340821"/>
                  <a:pt x="5831582" y="4338340"/>
                  <a:pt x="5826621" y="4338340"/>
                </a:cubicBezTo>
                <a:lnTo>
                  <a:pt x="5834062" y="4330899"/>
                </a:lnTo>
                <a:lnTo>
                  <a:pt x="5848945" y="4323458"/>
                </a:lnTo>
                <a:cubicBezTo>
                  <a:pt x="5843984" y="4318497"/>
                  <a:pt x="5847704" y="4316016"/>
                  <a:pt x="5860107" y="4316016"/>
                </a:cubicBezTo>
                <a:cubicBezTo>
                  <a:pt x="5872510" y="4316016"/>
                  <a:pt x="5881191" y="4318497"/>
                  <a:pt x="5886152" y="4323458"/>
                </a:cubicBezTo>
                <a:cubicBezTo>
                  <a:pt x="5886152" y="4328418"/>
                  <a:pt x="5888632" y="4330899"/>
                  <a:pt x="5893594" y="4330899"/>
                </a:cubicBezTo>
                <a:cubicBezTo>
                  <a:pt x="5898555" y="4325938"/>
                  <a:pt x="5898555" y="4323458"/>
                  <a:pt x="5893594" y="4323458"/>
                </a:cubicBezTo>
                <a:lnTo>
                  <a:pt x="5886152" y="4316016"/>
                </a:lnTo>
                <a:cubicBezTo>
                  <a:pt x="5886152" y="4311055"/>
                  <a:pt x="5881191" y="4306094"/>
                  <a:pt x="5871269" y="4301133"/>
                </a:cubicBezTo>
                <a:cubicBezTo>
                  <a:pt x="5861348" y="4296173"/>
                  <a:pt x="5851425" y="4293692"/>
                  <a:pt x="5841504" y="4293692"/>
                </a:cubicBezTo>
                <a:lnTo>
                  <a:pt x="5834062" y="4308575"/>
                </a:lnTo>
                <a:lnTo>
                  <a:pt x="5826621" y="4316016"/>
                </a:lnTo>
                <a:cubicBezTo>
                  <a:pt x="5816699" y="4316016"/>
                  <a:pt x="5811738" y="4312295"/>
                  <a:pt x="5811738" y="4304854"/>
                </a:cubicBezTo>
                <a:cubicBezTo>
                  <a:pt x="5811738" y="4297413"/>
                  <a:pt x="5810497" y="4292452"/>
                  <a:pt x="5808017" y="4289971"/>
                </a:cubicBezTo>
                <a:cubicBezTo>
                  <a:pt x="5805537" y="4287491"/>
                  <a:pt x="5804297" y="4288731"/>
                  <a:pt x="5804297" y="4293692"/>
                </a:cubicBezTo>
                <a:cubicBezTo>
                  <a:pt x="5799335" y="4298653"/>
                  <a:pt x="5796855" y="4301133"/>
                  <a:pt x="5796855" y="4301133"/>
                </a:cubicBezTo>
                <a:cubicBezTo>
                  <a:pt x="5796855" y="4301133"/>
                  <a:pt x="5796855" y="4298653"/>
                  <a:pt x="5796855" y="4293692"/>
                </a:cubicBezTo>
                <a:cubicBezTo>
                  <a:pt x="5791894" y="4288731"/>
                  <a:pt x="5786934" y="4286250"/>
                  <a:pt x="5781972" y="4286250"/>
                </a:cubicBezTo>
                <a:lnTo>
                  <a:pt x="5759648" y="4278809"/>
                </a:lnTo>
                <a:close/>
                <a:moveTo>
                  <a:pt x="3745060" y="4274893"/>
                </a:moveTo>
                <a:lnTo>
                  <a:pt x="3762084" y="4284624"/>
                </a:lnTo>
                <a:lnTo>
                  <a:pt x="3749883" y="4281736"/>
                </a:lnTo>
                <a:close/>
                <a:moveTo>
                  <a:pt x="5793135" y="4271368"/>
                </a:moveTo>
                <a:cubicBezTo>
                  <a:pt x="5790654" y="4271368"/>
                  <a:pt x="5789414" y="4273848"/>
                  <a:pt x="5789414" y="4278809"/>
                </a:cubicBezTo>
                <a:cubicBezTo>
                  <a:pt x="5789414" y="4278809"/>
                  <a:pt x="5790654" y="4278809"/>
                  <a:pt x="5793135" y="4278809"/>
                </a:cubicBezTo>
                <a:cubicBezTo>
                  <a:pt x="5795615" y="4278809"/>
                  <a:pt x="5796855" y="4277569"/>
                  <a:pt x="5796855" y="4275088"/>
                </a:cubicBezTo>
                <a:cubicBezTo>
                  <a:pt x="5796855" y="4272608"/>
                  <a:pt x="5795615" y="4271368"/>
                  <a:pt x="5793135" y="4271368"/>
                </a:cubicBezTo>
                <a:close/>
                <a:moveTo>
                  <a:pt x="5402919" y="4271368"/>
                </a:moveTo>
                <a:lnTo>
                  <a:pt x="5412061" y="4281744"/>
                </a:lnTo>
                <a:lnTo>
                  <a:pt x="5405960" y="4280300"/>
                </a:lnTo>
                <a:lnTo>
                  <a:pt x="5399496" y="4274333"/>
                </a:lnTo>
                <a:lnTo>
                  <a:pt x="5398740" y="4275088"/>
                </a:lnTo>
                <a:cubicBezTo>
                  <a:pt x="5396260" y="4277569"/>
                  <a:pt x="5395019" y="4278809"/>
                  <a:pt x="5395019" y="4278809"/>
                </a:cubicBezTo>
                <a:lnTo>
                  <a:pt x="5402461" y="4293692"/>
                </a:lnTo>
                <a:cubicBezTo>
                  <a:pt x="5407422" y="4298653"/>
                  <a:pt x="5412382" y="4299893"/>
                  <a:pt x="5417344" y="4297413"/>
                </a:cubicBezTo>
                <a:cubicBezTo>
                  <a:pt x="5422305" y="4294932"/>
                  <a:pt x="5426026" y="4296173"/>
                  <a:pt x="5428506" y="4301133"/>
                </a:cubicBezTo>
                <a:cubicBezTo>
                  <a:pt x="5430986" y="4306094"/>
                  <a:pt x="5435947" y="4308575"/>
                  <a:pt x="5443388" y="4308575"/>
                </a:cubicBezTo>
                <a:cubicBezTo>
                  <a:pt x="5450830" y="4308575"/>
                  <a:pt x="5461992" y="4308575"/>
                  <a:pt x="5476875" y="4308575"/>
                </a:cubicBezTo>
                <a:cubicBezTo>
                  <a:pt x="5481836" y="4308575"/>
                  <a:pt x="5485557" y="4308575"/>
                  <a:pt x="5488037" y="4308575"/>
                </a:cubicBezTo>
                <a:cubicBezTo>
                  <a:pt x="5490517" y="4308575"/>
                  <a:pt x="5491758" y="4306094"/>
                  <a:pt x="5491758" y="4301133"/>
                </a:cubicBezTo>
                <a:cubicBezTo>
                  <a:pt x="5491758" y="4301133"/>
                  <a:pt x="5488037" y="4301133"/>
                  <a:pt x="5480596" y="4301133"/>
                </a:cubicBezTo>
                <a:cubicBezTo>
                  <a:pt x="5473154" y="4301133"/>
                  <a:pt x="5469433" y="4298653"/>
                  <a:pt x="5469433" y="4293692"/>
                </a:cubicBezTo>
                <a:cubicBezTo>
                  <a:pt x="5469433" y="4288731"/>
                  <a:pt x="5464472" y="4286250"/>
                  <a:pt x="5454551" y="4286250"/>
                </a:cubicBezTo>
                <a:cubicBezTo>
                  <a:pt x="5449589" y="4286250"/>
                  <a:pt x="5444629" y="4286250"/>
                  <a:pt x="5439668" y="4286250"/>
                </a:cubicBezTo>
                <a:cubicBezTo>
                  <a:pt x="5434706" y="4286250"/>
                  <a:pt x="5432226" y="4286250"/>
                  <a:pt x="5432226" y="4286250"/>
                </a:cubicBezTo>
                <a:lnTo>
                  <a:pt x="5424785" y="4271368"/>
                </a:lnTo>
                <a:close/>
                <a:moveTo>
                  <a:pt x="5190381" y="4263926"/>
                </a:moveTo>
                <a:cubicBezTo>
                  <a:pt x="5192861" y="4263926"/>
                  <a:pt x="5194101" y="4266407"/>
                  <a:pt x="5194101" y="4271368"/>
                </a:cubicBezTo>
                <a:lnTo>
                  <a:pt x="5186660" y="4271368"/>
                </a:lnTo>
                <a:cubicBezTo>
                  <a:pt x="5186660" y="4266407"/>
                  <a:pt x="5187901" y="4263926"/>
                  <a:pt x="5190381" y="4263926"/>
                </a:cubicBezTo>
                <a:close/>
                <a:moveTo>
                  <a:pt x="3933351" y="4260773"/>
                </a:moveTo>
                <a:lnTo>
                  <a:pt x="3934763" y="4262776"/>
                </a:lnTo>
                <a:lnTo>
                  <a:pt x="3935261" y="4262683"/>
                </a:lnTo>
                <a:close/>
                <a:moveTo>
                  <a:pt x="5339655" y="4259270"/>
                </a:moveTo>
                <a:lnTo>
                  <a:pt x="5332751" y="4262971"/>
                </a:lnTo>
                <a:lnTo>
                  <a:pt x="5333577" y="4259482"/>
                </a:lnTo>
                <a:lnTo>
                  <a:pt x="5331767" y="4260206"/>
                </a:lnTo>
                <a:cubicBezTo>
                  <a:pt x="5329287" y="4262686"/>
                  <a:pt x="5328047" y="4263926"/>
                  <a:pt x="5328047" y="4263926"/>
                </a:cubicBezTo>
                <a:lnTo>
                  <a:pt x="5350371" y="4263926"/>
                </a:lnTo>
                <a:cubicBezTo>
                  <a:pt x="5350371" y="4263926"/>
                  <a:pt x="5347891" y="4262686"/>
                  <a:pt x="5342929" y="4260206"/>
                </a:cubicBezTo>
                <a:close/>
                <a:moveTo>
                  <a:pt x="6924228" y="4256485"/>
                </a:moveTo>
                <a:cubicBezTo>
                  <a:pt x="6926708" y="4256485"/>
                  <a:pt x="6927949" y="4258966"/>
                  <a:pt x="6927949" y="4263926"/>
                </a:cubicBezTo>
                <a:cubicBezTo>
                  <a:pt x="6922988" y="4263926"/>
                  <a:pt x="6920508" y="4262686"/>
                  <a:pt x="6920508" y="4260206"/>
                </a:cubicBezTo>
                <a:cubicBezTo>
                  <a:pt x="6920508" y="4257725"/>
                  <a:pt x="6921748" y="4256485"/>
                  <a:pt x="6924228" y="4256485"/>
                </a:cubicBezTo>
                <a:close/>
                <a:moveTo>
                  <a:pt x="6466582" y="4256485"/>
                </a:moveTo>
                <a:cubicBezTo>
                  <a:pt x="6471543" y="4256485"/>
                  <a:pt x="6474023" y="4257725"/>
                  <a:pt x="6474023" y="4260206"/>
                </a:cubicBezTo>
                <a:cubicBezTo>
                  <a:pt x="6474023" y="4262686"/>
                  <a:pt x="6472783" y="4263926"/>
                  <a:pt x="6470303" y="4263926"/>
                </a:cubicBezTo>
                <a:cubicBezTo>
                  <a:pt x="6467822" y="4263926"/>
                  <a:pt x="6466582" y="4261446"/>
                  <a:pt x="6466582" y="4256485"/>
                </a:cubicBezTo>
                <a:close/>
                <a:moveTo>
                  <a:pt x="5506640" y="4256485"/>
                </a:moveTo>
                <a:lnTo>
                  <a:pt x="5514082" y="4256485"/>
                </a:lnTo>
                <a:lnTo>
                  <a:pt x="5521523" y="4263926"/>
                </a:lnTo>
                <a:cubicBezTo>
                  <a:pt x="5526485" y="4263926"/>
                  <a:pt x="5533926" y="4265166"/>
                  <a:pt x="5543847" y="4267647"/>
                </a:cubicBezTo>
                <a:cubicBezTo>
                  <a:pt x="5553769" y="4270128"/>
                  <a:pt x="5562451" y="4273848"/>
                  <a:pt x="5569892" y="4278809"/>
                </a:cubicBezTo>
                <a:cubicBezTo>
                  <a:pt x="5577334" y="4283770"/>
                  <a:pt x="5581054" y="4286250"/>
                  <a:pt x="5581054" y="4286250"/>
                </a:cubicBezTo>
                <a:cubicBezTo>
                  <a:pt x="5581054" y="4296173"/>
                  <a:pt x="5573613" y="4296173"/>
                  <a:pt x="5558730" y="4286250"/>
                </a:cubicBezTo>
                <a:cubicBezTo>
                  <a:pt x="5553769" y="4281290"/>
                  <a:pt x="5548809" y="4277569"/>
                  <a:pt x="5543847" y="4275088"/>
                </a:cubicBezTo>
                <a:cubicBezTo>
                  <a:pt x="5538886" y="4272608"/>
                  <a:pt x="5533926" y="4271368"/>
                  <a:pt x="5528965" y="4271368"/>
                </a:cubicBezTo>
                <a:cubicBezTo>
                  <a:pt x="5524003" y="4271368"/>
                  <a:pt x="5520283" y="4270128"/>
                  <a:pt x="5517803" y="4267647"/>
                </a:cubicBezTo>
                <a:cubicBezTo>
                  <a:pt x="5515322" y="4265166"/>
                  <a:pt x="5511602" y="4263926"/>
                  <a:pt x="5506640" y="4263926"/>
                </a:cubicBezTo>
                <a:cubicBezTo>
                  <a:pt x="5496719" y="4263926"/>
                  <a:pt x="5496719" y="4261446"/>
                  <a:pt x="5506640" y="4256485"/>
                </a:cubicBezTo>
                <a:close/>
                <a:moveTo>
                  <a:pt x="5540756" y="4255187"/>
                </a:moveTo>
                <a:lnTo>
                  <a:pt x="5545578" y="4262030"/>
                </a:lnTo>
                <a:lnTo>
                  <a:pt x="5539478" y="4260586"/>
                </a:lnTo>
                <a:cubicBezTo>
                  <a:pt x="5540330" y="4256987"/>
                  <a:pt x="5540756" y="4255187"/>
                  <a:pt x="5540756" y="4255187"/>
                </a:cubicBezTo>
                <a:close/>
                <a:moveTo>
                  <a:pt x="5708321" y="4254936"/>
                </a:moveTo>
                <a:cubicBezTo>
                  <a:pt x="5720523" y="4257824"/>
                  <a:pt x="5726197" y="4261068"/>
                  <a:pt x="5725345" y="4264667"/>
                </a:cubicBezTo>
                <a:lnTo>
                  <a:pt x="5713144" y="4261779"/>
                </a:lnTo>
                <a:close/>
                <a:moveTo>
                  <a:pt x="3917738" y="4253044"/>
                </a:moveTo>
                <a:cubicBezTo>
                  <a:pt x="3920954" y="4257607"/>
                  <a:pt x="3922774" y="4258988"/>
                  <a:pt x="3923200" y="4257188"/>
                </a:cubicBezTo>
                <a:cubicBezTo>
                  <a:pt x="3923626" y="4255389"/>
                  <a:pt x="3923839" y="4254488"/>
                  <a:pt x="3923839" y="4254488"/>
                </a:cubicBezTo>
                <a:close/>
                <a:moveTo>
                  <a:pt x="6124277" y="4249043"/>
                </a:moveTo>
                <a:lnTo>
                  <a:pt x="6131719" y="4249043"/>
                </a:lnTo>
                <a:cubicBezTo>
                  <a:pt x="6131719" y="4254004"/>
                  <a:pt x="6130478" y="4256485"/>
                  <a:pt x="6127998" y="4256485"/>
                </a:cubicBezTo>
                <a:cubicBezTo>
                  <a:pt x="6125518" y="4256485"/>
                  <a:pt x="6124277" y="4254004"/>
                  <a:pt x="6124277" y="4249043"/>
                </a:cubicBezTo>
                <a:close/>
                <a:moveTo>
                  <a:pt x="3731870" y="4248963"/>
                </a:moveTo>
                <a:cubicBezTo>
                  <a:pt x="3735938" y="4249925"/>
                  <a:pt x="3737758" y="4251307"/>
                  <a:pt x="3737332" y="4253106"/>
                </a:cubicBezTo>
                <a:cubicBezTo>
                  <a:pt x="3736906" y="4254906"/>
                  <a:pt x="3736693" y="4255806"/>
                  <a:pt x="3736693" y="4255806"/>
                </a:cubicBezTo>
                <a:lnTo>
                  <a:pt x="3741516" y="4262650"/>
                </a:lnTo>
                <a:lnTo>
                  <a:pt x="3735415" y="4261205"/>
                </a:lnTo>
                <a:lnTo>
                  <a:pt x="3724491" y="4252917"/>
                </a:lnTo>
                <a:close/>
                <a:moveTo>
                  <a:pt x="6514207" y="4246067"/>
                </a:moveTo>
                <a:lnTo>
                  <a:pt x="6518672" y="4249043"/>
                </a:lnTo>
                <a:lnTo>
                  <a:pt x="6526113" y="4256485"/>
                </a:lnTo>
                <a:cubicBezTo>
                  <a:pt x="6526113" y="4256485"/>
                  <a:pt x="6526113" y="4258966"/>
                  <a:pt x="6526113" y="4263926"/>
                </a:cubicBezTo>
                <a:close/>
                <a:moveTo>
                  <a:pt x="3739249" y="4245007"/>
                </a:moveTo>
                <a:lnTo>
                  <a:pt x="3750173" y="4253295"/>
                </a:lnTo>
                <a:cubicBezTo>
                  <a:pt x="3746105" y="4252332"/>
                  <a:pt x="3745679" y="4254132"/>
                  <a:pt x="3748895" y="4258694"/>
                </a:cubicBezTo>
                <a:lnTo>
                  <a:pt x="3742794" y="4257250"/>
                </a:lnTo>
                <a:cubicBezTo>
                  <a:pt x="3742794" y="4257250"/>
                  <a:pt x="3741186" y="4254969"/>
                  <a:pt x="3737971" y="4250407"/>
                </a:cubicBezTo>
                <a:close/>
                <a:moveTo>
                  <a:pt x="3823671" y="4242182"/>
                </a:moveTo>
                <a:cubicBezTo>
                  <a:pt x="3822819" y="4245782"/>
                  <a:pt x="3824426" y="4248063"/>
                  <a:pt x="3828494" y="4249025"/>
                </a:cubicBezTo>
                <a:cubicBezTo>
                  <a:pt x="3834071" y="4261750"/>
                  <a:pt x="3840503" y="4270875"/>
                  <a:pt x="3847784" y="4276400"/>
                </a:cubicBezTo>
                <a:lnTo>
                  <a:pt x="3850340" y="4265600"/>
                </a:lnTo>
                <a:cubicBezTo>
                  <a:pt x="3840695" y="4251914"/>
                  <a:pt x="3833839" y="4244589"/>
                  <a:pt x="3829772" y="4243626"/>
                </a:cubicBezTo>
                <a:cubicBezTo>
                  <a:pt x="3825704" y="4242663"/>
                  <a:pt x="3823671" y="4242182"/>
                  <a:pt x="3823671" y="4242182"/>
                </a:cubicBezTo>
                <a:close/>
                <a:moveTo>
                  <a:pt x="6935390" y="4241602"/>
                </a:moveTo>
                <a:cubicBezTo>
                  <a:pt x="6950273" y="4241602"/>
                  <a:pt x="6957714" y="4244083"/>
                  <a:pt x="6957714" y="4249043"/>
                </a:cubicBezTo>
                <a:lnTo>
                  <a:pt x="6942832" y="4249043"/>
                </a:lnTo>
                <a:close/>
                <a:moveTo>
                  <a:pt x="6317754" y="4241602"/>
                </a:moveTo>
                <a:cubicBezTo>
                  <a:pt x="6322715" y="4241602"/>
                  <a:pt x="6326436" y="4242842"/>
                  <a:pt x="6328916" y="4245323"/>
                </a:cubicBezTo>
                <a:cubicBezTo>
                  <a:pt x="6331396" y="4247803"/>
                  <a:pt x="6332637" y="4249043"/>
                  <a:pt x="6332637" y="4249043"/>
                </a:cubicBezTo>
                <a:cubicBezTo>
                  <a:pt x="6332637" y="4249043"/>
                  <a:pt x="6335117" y="4249043"/>
                  <a:pt x="6340078" y="4249043"/>
                </a:cubicBezTo>
                <a:cubicBezTo>
                  <a:pt x="6340078" y="4254004"/>
                  <a:pt x="6340078" y="4256485"/>
                  <a:pt x="6340078" y="4256485"/>
                </a:cubicBezTo>
                <a:cubicBezTo>
                  <a:pt x="6340078" y="4256485"/>
                  <a:pt x="6342558" y="4256485"/>
                  <a:pt x="6347519" y="4256485"/>
                </a:cubicBezTo>
                <a:lnTo>
                  <a:pt x="6354961" y="4249043"/>
                </a:lnTo>
                <a:lnTo>
                  <a:pt x="6362402" y="4256485"/>
                </a:lnTo>
                <a:lnTo>
                  <a:pt x="6384726" y="4278809"/>
                </a:lnTo>
                <a:cubicBezTo>
                  <a:pt x="6384726" y="4278809"/>
                  <a:pt x="6379765" y="4278809"/>
                  <a:pt x="6369844" y="4278809"/>
                </a:cubicBezTo>
                <a:cubicBezTo>
                  <a:pt x="6359922" y="4273848"/>
                  <a:pt x="6349999" y="4268887"/>
                  <a:pt x="6340078" y="4263926"/>
                </a:cubicBezTo>
                <a:cubicBezTo>
                  <a:pt x="6320234" y="4249043"/>
                  <a:pt x="6312792" y="4241602"/>
                  <a:pt x="6317754" y="4241602"/>
                </a:cubicBezTo>
                <a:close/>
                <a:moveTo>
                  <a:pt x="3934904" y="4240002"/>
                </a:moveTo>
                <a:lnTo>
                  <a:pt x="3936504" y="4241602"/>
                </a:lnTo>
                <a:lnTo>
                  <a:pt x="3938648" y="4240888"/>
                </a:lnTo>
                <a:close/>
                <a:moveTo>
                  <a:pt x="3779688" y="4237473"/>
                </a:moveTo>
                <a:lnTo>
                  <a:pt x="3779002" y="4240370"/>
                </a:lnTo>
                <a:lnTo>
                  <a:pt x="3780234" y="4241602"/>
                </a:lnTo>
                <a:lnTo>
                  <a:pt x="3778900" y="4240802"/>
                </a:lnTo>
                <a:lnTo>
                  <a:pt x="3778410" y="4242873"/>
                </a:lnTo>
                <a:lnTo>
                  <a:pt x="3785788" y="4238917"/>
                </a:lnTo>
                <a:cubicBezTo>
                  <a:pt x="3785788" y="4238917"/>
                  <a:pt x="3783755" y="4238436"/>
                  <a:pt x="3779688" y="4237473"/>
                </a:cubicBezTo>
                <a:close/>
                <a:moveTo>
                  <a:pt x="6496347" y="4234161"/>
                </a:moveTo>
                <a:cubicBezTo>
                  <a:pt x="6496347" y="4234161"/>
                  <a:pt x="6501309" y="4236641"/>
                  <a:pt x="6511230" y="4241602"/>
                </a:cubicBezTo>
                <a:lnTo>
                  <a:pt x="6514207" y="4246067"/>
                </a:lnTo>
                <a:close/>
                <a:moveTo>
                  <a:pt x="5454551" y="4234161"/>
                </a:moveTo>
                <a:lnTo>
                  <a:pt x="5447109" y="4241602"/>
                </a:lnTo>
                <a:cubicBezTo>
                  <a:pt x="5452070" y="4241602"/>
                  <a:pt x="5457031" y="4241602"/>
                  <a:pt x="5461992" y="4241602"/>
                </a:cubicBezTo>
                <a:cubicBezTo>
                  <a:pt x="5461992" y="4236641"/>
                  <a:pt x="5459512" y="4234161"/>
                  <a:pt x="5454551" y="4234161"/>
                </a:cubicBezTo>
                <a:close/>
                <a:moveTo>
                  <a:pt x="5283398" y="4234161"/>
                </a:moveTo>
                <a:lnTo>
                  <a:pt x="5290840" y="4249043"/>
                </a:lnTo>
                <a:lnTo>
                  <a:pt x="5328047" y="4249043"/>
                </a:lnTo>
                <a:cubicBezTo>
                  <a:pt x="5328047" y="4249043"/>
                  <a:pt x="5321846" y="4246563"/>
                  <a:pt x="5309443" y="4241602"/>
                </a:cubicBezTo>
                <a:cubicBezTo>
                  <a:pt x="5297040" y="4236641"/>
                  <a:pt x="5288360" y="4234161"/>
                  <a:pt x="5283398" y="4234161"/>
                </a:cubicBezTo>
                <a:close/>
                <a:moveTo>
                  <a:pt x="3765524" y="4232776"/>
                </a:moveTo>
                <a:lnTo>
                  <a:pt x="3761385" y="4233141"/>
                </a:lnTo>
                <a:cubicBezTo>
                  <a:pt x="3760533" y="4236741"/>
                  <a:pt x="3765356" y="4243584"/>
                  <a:pt x="3775854" y="4253672"/>
                </a:cubicBezTo>
                <a:cubicBezTo>
                  <a:pt x="3806494" y="4287533"/>
                  <a:pt x="3822666" y="4300864"/>
                  <a:pt x="3824370" y="4293665"/>
                </a:cubicBezTo>
                <a:cubicBezTo>
                  <a:pt x="3824370" y="4293665"/>
                  <a:pt x="3822336" y="4293184"/>
                  <a:pt x="3818269" y="4292221"/>
                </a:cubicBezTo>
                <a:cubicBezTo>
                  <a:pt x="3814201" y="4291258"/>
                  <a:pt x="3814627" y="4289458"/>
                  <a:pt x="3819547" y="4286821"/>
                </a:cubicBezTo>
                <a:cubicBezTo>
                  <a:pt x="3820400" y="4283222"/>
                  <a:pt x="3818792" y="4280941"/>
                  <a:pt x="3814724" y="4279978"/>
                </a:cubicBezTo>
                <a:cubicBezTo>
                  <a:pt x="3810657" y="4279015"/>
                  <a:pt x="3804392" y="4273731"/>
                  <a:pt x="3795928" y="4264125"/>
                </a:cubicBezTo>
                <a:cubicBezTo>
                  <a:pt x="3787464" y="4254519"/>
                  <a:pt x="3782215" y="4249475"/>
                  <a:pt x="3780182" y="4248994"/>
                </a:cubicBezTo>
                <a:cubicBezTo>
                  <a:pt x="3778149" y="4248513"/>
                  <a:pt x="3775737" y="4245091"/>
                  <a:pt x="3772948" y="4238729"/>
                </a:cubicBezTo>
                <a:lnTo>
                  <a:pt x="3770599" y="4235821"/>
                </a:lnTo>
                <a:close/>
                <a:moveTo>
                  <a:pt x="6533554" y="4226719"/>
                </a:moveTo>
                <a:cubicBezTo>
                  <a:pt x="6533554" y="4226719"/>
                  <a:pt x="6538516" y="4231680"/>
                  <a:pt x="6548437" y="4241602"/>
                </a:cubicBezTo>
                <a:cubicBezTo>
                  <a:pt x="6553398" y="4241602"/>
                  <a:pt x="6558358" y="4244083"/>
                  <a:pt x="6563320" y="4249043"/>
                </a:cubicBezTo>
                <a:cubicBezTo>
                  <a:pt x="6568281" y="4254004"/>
                  <a:pt x="6573242" y="4258966"/>
                  <a:pt x="6578202" y="4263926"/>
                </a:cubicBezTo>
                <a:cubicBezTo>
                  <a:pt x="6588124" y="4273848"/>
                  <a:pt x="6590606" y="4278809"/>
                  <a:pt x="6585644" y="4278809"/>
                </a:cubicBezTo>
                <a:cubicBezTo>
                  <a:pt x="6585644" y="4278809"/>
                  <a:pt x="6583164" y="4276328"/>
                  <a:pt x="6578202" y="4271368"/>
                </a:cubicBezTo>
                <a:cubicBezTo>
                  <a:pt x="6573242" y="4266407"/>
                  <a:pt x="6565800" y="4261446"/>
                  <a:pt x="6555878" y="4256485"/>
                </a:cubicBezTo>
                <a:cubicBezTo>
                  <a:pt x="6536035" y="4241602"/>
                  <a:pt x="6528593" y="4231680"/>
                  <a:pt x="6533554" y="4226719"/>
                </a:cubicBezTo>
                <a:close/>
                <a:moveTo>
                  <a:pt x="5380137" y="4226719"/>
                </a:moveTo>
                <a:lnTo>
                  <a:pt x="5380137" y="4234161"/>
                </a:lnTo>
                <a:cubicBezTo>
                  <a:pt x="5380137" y="4239121"/>
                  <a:pt x="5380137" y="4241602"/>
                  <a:pt x="5380137" y="4241602"/>
                </a:cubicBezTo>
                <a:lnTo>
                  <a:pt x="5387578" y="4234161"/>
                </a:lnTo>
                <a:cubicBezTo>
                  <a:pt x="5387578" y="4229200"/>
                  <a:pt x="5386337" y="4226719"/>
                  <a:pt x="5383857" y="4226719"/>
                </a:cubicBezTo>
                <a:cubicBezTo>
                  <a:pt x="5381377" y="4226719"/>
                  <a:pt x="5380137" y="4226719"/>
                  <a:pt x="5380137" y="4226719"/>
                </a:cubicBezTo>
                <a:close/>
                <a:moveTo>
                  <a:pt x="3951387" y="4226719"/>
                </a:moveTo>
                <a:lnTo>
                  <a:pt x="3951387" y="4234161"/>
                </a:lnTo>
                <a:cubicBezTo>
                  <a:pt x="3951387" y="4234161"/>
                  <a:pt x="3950146" y="4232921"/>
                  <a:pt x="3947666" y="4230440"/>
                </a:cubicBezTo>
                <a:lnTo>
                  <a:pt x="3947113" y="4230256"/>
                </a:lnTo>
                <a:lnTo>
                  <a:pt x="3948531" y="4231823"/>
                </a:lnTo>
                <a:lnTo>
                  <a:pt x="3952990" y="4236107"/>
                </a:lnTo>
                <a:lnTo>
                  <a:pt x="3958828" y="4234161"/>
                </a:lnTo>
                <a:close/>
                <a:moveTo>
                  <a:pt x="6360542" y="4222999"/>
                </a:moveTo>
                <a:cubicBezTo>
                  <a:pt x="6361782" y="4222999"/>
                  <a:pt x="6362402" y="4224239"/>
                  <a:pt x="6362402" y="4226719"/>
                </a:cubicBezTo>
                <a:lnTo>
                  <a:pt x="6354961" y="4226719"/>
                </a:lnTo>
                <a:cubicBezTo>
                  <a:pt x="6357441" y="4224239"/>
                  <a:pt x="6359302" y="4222999"/>
                  <a:pt x="6360542" y="4222999"/>
                </a:cubicBezTo>
                <a:close/>
                <a:moveTo>
                  <a:pt x="5161930" y="4222537"/>
                </a:moveTo>
                <a:lnTo>
                  <a:pt x="5168031" y="4223981"/>
                </a:lnTo>
                <a:cubicBezTo>
                  <a:pt x="5171246" y="4228544"/>
                  <a:pt x="5170394" y="4232143"/>
                  <a:pt x="5165475" y="4234780"/>
                </a:cubicBezTo>
                <a:cubicBezTo>
                  <a:pt x="5168690" y="4239343"/>
                  <a:pt x="5170298" y="4241623"/>
                  <a:pt x="5170298" y="4241623"/>
                </a:cubicBezTo>
                <a:lnTo>
                  <a:pt x="5164197" y="4240179"/>
                </a:lnTo>
                <a:cubicBezTo>
                  <a:pt x="5156914" y="4234654"/>
                  <a:pt x="5153273" y="4231892"/>
                  <a:pt x="5153273" y="4231892"/>
                </a:cubicBezTo>
                <a:lnTo>
                  <a:pt x="5159374" y="4233336"/>
                </a:lnTo>
                <a:close/>
                <a:moveTo>
                  <a:pt x="3757067" y="4221313"/>
                </a:moveTo>
                <a:lnTo>
                  <a:pt x="3750462" y="4224854"/>
                </a:lnTo>
                <a:cubicBezTo>
                  <a:pt x="3754530" y="4225816"/>
                  <a:pt x="3756563" y="4226298"/>
                  <a:pt x="3756563" y="4226298"/>
                </a:cubicBezTo>
                <a:lnTo>
                  <a:pt x="3757526" y="4222230"/>
                </a:lnTo>
                <a:close/>
                <a:moveTo>
                  <a:pt x="3895532" y="4219278"/>
                </a:moveTo>
                <a:lnTo>
                  <a:pt x="3899297" y="4220169"/>
                </a:lnTo>
                <a:lnTo>
                  <a:pt x="3899297" y="4219663"/>
                </a:lnTo>
                <a:lnTo>
                  <a:pt x="3899026" y="4219278"/>
                </a:lnTo>
                <a:close/>
                <a:moveTo>
                  <a:pt x="3918468" y="4213980"/>
                </a:moveTo>
                <a:lnTo>
                  <a:pt x="3921470" y="4216865"/>
                </a:lnTo>
                <a:cubicBezTo>
                  <a:pt x="3924094" y="4219387"/>
                  <a:pt x="3925406" y="4220648"/>
                  <a:pt x="3925406" y="4220648"/>
                </a:cubicBezTo>
                <a:lnTo>
                  <a:pt x="3930229" y="4227491"/>
                </a:lnTo>
                <a:cubicBezTo>
                  <a:pt x="3934296" y="4228454"/>
                  <a:pt x="3937937" y="4231217"/>
                  <a:pt x="3941153" y="4235778"/>
                </a:cubicBezTo>
                <a:cubicBezTo>
                  <a:pt x="3944368" y="4240342"/>
                  <a:pt x="3946401" y="4240823"/>
                  <a:pt x="3947253" y="4237222"/>
                </a:cubicBezTo>
                <a:lnTo>
                  <a:pt x="3940879" y="4228178"/>
                </a:lnTo>
                <a:lnTo>
                  <a:pt x="3936504" y="4226719"/>
                </a:lnTo>
                <a:lnTo>
                  <a:pt x="3931992" y="4222207"/>
                </a:lnTo>
                <a:lnTo>
                  <a:pt x="3931507" y="4222092"/>
                </a:lnTo>
                <a:lnTo>
                  <a:pt x="3931748" y="4221963"/>
                </a:lnTo>
                <a:lnTo>
                  <a:pt x="3929063" y="4219278"/>
                </a:lnTo>
                <a:close/>
                <a:moveTo>
                  <a:pt x="5618262" y="4211836"/>
                </a:moveTo>
                <a:cubicBezTo>
                  <a:pt x="5608340" y="4211836"/>
                  <a:pt x="5603379" y="4213076"/>
                  <a:pt x="5603379" y="4215557"/>
                </a:cubicBezTo>
                <a:cubicBezTo>
                  <a:pt x="5603379" y="4218038"/>
                  <a:pt x="5604619" y="4218038"/>
                  <a:pt x="5607099" y="4215557"/>
                </a:cubicBezTo>
                <a:cubicBezTo>
                  <a:pt x="5609579" y="4213076"/>
                  <a:pt x="5613300" y="4214317"/>
                  <a:pt x="5618262" y="4219278"/>
                </a:cubicBezTo>
                <a:lnTo>
                  <a:pt x="5633144" y="4219278"/>
                </a:lnTo>
                <a:close/>
                <a:moveTo>
                  <a:pt x="3881709" y="4209131"/>
                </a:moveTo>
                <a:lnTo>
                  <a:pt x="3882702" y="4210540"/>
                </a:lnTo>
                <a:lnTo>
                  <a:pt x="3883247" y="4210669"/>
                </a:lnTo>
                <a:close/>
                <a:moveTo>
                  <a:pt x="3690732" y="4205014"/>
                </a:moveTo>
                <a:cubicBezTo>
                  <a:pt x="3702934" y="4207902"/>
                  <a:pt x="3708183" y="4212946"/>
                  <a:pt x="3706479" y="4220144"/>
                </a:cubicBezTo>
                <a:cubicBezTo>
                  <a:pt x="3706479" y="4220144"/>
                  <a:pt x="3710120" y="4222907"/>
                  <a:pt x="3717402" y="4228432"/>
                </a:cubicBezTo>
                <a:lnTo>
                  <a:pt x="3724781" y="4224476"/>
                </a:lnTo>
                <a:cubicBezTo>
                  <a:pt x="3727996" y="4229039"/>
                  <a:pt x="3729391" y="4232220"/>
                  <a:pt x="3728965" y="4234019"/>
                </a:cubicBezTo>
                <a:cubicBezTo>
                  <a:pt x="3728538" y="4235820"/>
                  <a:pt x="3726292" y="4236238"/>
                  <a:pt x="3722225" y="4235275"/>
                </a:cubicBezTo>
                <a:lnTo>
                  <a:pt x="3720947" y="4240675"/>
                </a:lnTo>
                <a:cubicBezTo>
                  <a:pt x="3721799" y="4237076"/>
                  <a:pt x="3720192" y="4234794"/>
                  <a:pt x="3716124" y="4233831"/>
                </a:cubicBezTo>
                <a:cubicBezTo>
                  <a:pt x="3712057" y="4232869"/>
                  <a:pt x="3709433" y="4230347"/>
                  <a:pt x="3708251" y="4226266"/>
                </a:cubicBezTo>
                <a:cubicBezTo>
                  <a:pt x="3707069" y="4222185"/>
                  <a:pt x="3702838" y="4217382"/>
                  <a:pt x="3695555" y="4211857"/>
                </a:cubicBezTo>
                <a:close/>
                <a:moveTo>
                  <a:pt x="3794735" y="4201121"/>
                </a:moveTo>
                <a:cubicBezTo>
                  <a:pt x="3794735" y="4201121"/>
                  <a:pt x="3795539" y="4202262"/>
                  <a:pt x="3797146" y="4204543"/>
                </a:cubicBezTo>
                <a:cubicBezTo>
                  <a:pt x="3798754" y="4206824"/>
                  <a:pt x="3800575" y="4208206"/>
                  <a:pt x="3802608" y="4208687"/>
                </a:cubicBezTo>
                <a:cubicBezTo>
                  <a:pt x="3804641" y="4209168"/>
                  <a:pt x="3805871" y="4208509"/>
                  <a:pt x="3806298" y="4206709"/>
                </a:cubicBezTo>
                <a:lnTo>
                  <a:pt x="3803788" y="4204805"/>
                </a:lnTo>
                <a:lnTo>
                  <a:pt x="3802559" y="4204395"/>
                </a:lnTo>
                <a:lnTo>
                  <a:pt x="3800696" y="4202532"/>
                </a:lnTo>
                <a:close/>
                <a:moveTo>
                  <a:pt x="6704706" y="4196954"/>
                </a:moveTo>
                <a:cubicBezTo>
                  <a:pt x="6704706" y="4196954"/>
                  <a:pt x="6709668" y="4199434"/>
                  <a:pt x="6719590" y="4204395"/>
                </a:cubicBezTo>
                <a:cubicBezTo>
                  <a:pt x="6729511" y="4209356"/>
                  <a:pt x="6739434" y="4215557"/>
                  <a:pt x="6749355" y="4222999"/>
                </a:cubicBezTo>
                <a:cubicBezTo>
                  <a:pt x="6759276" y="4230440"/>
                  <a:pt x="6764238" y="4236641"/>
                  <a:pt x="6764238" y="4241602"/>
                </a:cubicBezTo>
                <a:lnTo>
                  <a:pt x="6749355" y="4234161"/>
                </a:lnTo>
                <a:cubicBezTo>
                  <a:pt x="6749355" y="4234161"/>
                  <a:pt x="6746875" y="4232921"/>
                  <a:pt x="6741914" y="4230440"/>
                </a:cubicBezTo>
                <a:cubicBezTo>
                  <a:pt x="6736952" y="4227959"/>
                  <a:pt x="6734472" y="4226719"/>
                  <a:pt x="6734472" y="4226719"/>
                </a:cubicBezTo>
                <a:cubicBezTo>
                  <a:pt x="6729511" y="4216797"/>
                  <a:pt x="6723310" y="4209356"/>
                  <a:pt x="6715868" y="4204395"/>
                </a:cubicBezTo>
                <a:cubicBezTo>
                  <a:pt x="6708428" y="4199434"/>
                  <a:pt x="6704706" y="4196954"/>
                  <a:pt x="6704706" y="4196954"/>
                </a:cubicBezTo>
                <a:close/>
                <a:moveTo>
                  <a:pt x="6436816" y="4196954"/>
                </a:moveTo>
                <a:cubicBezTo>
                  <a:pt x="6436816" y="4196954"/>
                  <a:pt x="6441778" y="4199434"/>
                  <a:pt x="6451699" y="4204395"/>
                </a:cubicBezTo>
                <a:cubicBezTo>
                  <a:pt x="6466582" y="4214317"/>
                  <a:pt x="6481465" y="4214317"/>
                  <a:pt x="6496347" y="4204395"/>
                </a:cubicBezTo>
                <a:lnTo>
                  <a:pt x="6503789" y="4211836"/>
                </a:lnTo>
                <a:cubicBezTo>
                  <a:pt x="6508750" y="4211836"/>
                  <a:pt x="6512471" y="4211836"/>
                  <a:pt x="6514951" y="4211836"/>
                </a:cubicBezTo>
                <a:cubicBezTo>
                  <a:pt x="6517431" y="4211836"/>
                  <a:pt x="6518672" y="4214317"/>
                  <a:pt x="6518672" y="4219278"/>
                </a:cubicBezTo>
                <a:cubicBezTo>
                  <a:pt x="6518672" y="4224239"/>
                  <a:pt x="6513710" y="4224239"/>
                  <a:pt x="6503789" y="4219278"/>
                </a:cubicBezTo>
                <a:cubicBezTo>
                  <a:pt x="6498828" y="4219278"/>
                  <a:pt x="6495107" y="4219278"/>
                  <a:pt x="6492627" y="4219278"/>
                </a:cubicBezTo>
                <a:cubicBezTo>
                  <a:pt x="6490147" y="4219278"/>
                  <a:pt x="6488906" y="4221758"/>
                  <a:pt x="6488906" y="4226719"/>
                </a:cubicBezTo>
                <a:cubicBezTo>
                  <a:pt x="6488906" y="4231680"/>
                  <a:pt x="6487665" y="4234161"/>
                  <a:pt x="6485185" y="4234161"/>
                </a:cubicBezTo>
                <a:cubicBezTo>
                  <a:pt x="6482705" y="4234161"/>
                  <a:pt x="6478985" y="4231680"/>
                  <a:pt x="6474023" y="4226719"/>
                </a:cubicBezTo>
                <a:lnTo>
                  <a:pt x="6459140" y="4219278"/>
                </a:lnTo>
                <a:cubicBezTo>
                  <a:pt x="6439296" y="4209356"/>
                  <a:pt x="6431855" y="4201914"/>
                  <a:pt x="6436816" y="4196954"/>
                </a:cubicBezTo>
                <a:close/>
                <a:moveTo>
                  <a:pt x="6299150" y="4196954"/>
                </a:moveTo>
                <a:cubicBezTo>
                  <a:pt x="6301630" y="4196954"/>
                  <a:pt x="6302871" y="4199434"/>
                  <a:pt x="6302871" y="4204395"/>
                </a:cubicBezTo>
                <a:cubicBezTo>
                  <a:pt x="6302871" y="4204395"/>
                  <a:pt x="6300391" y="4204395"/>
                  <a:pt x="6295429" y="4204395"/>
                </a:cubicBezTo>
                <a:cubicBezTo>
                  <a:pt x="6295429" y="4199434"/>
                  <a:pt x="6296670" y="4196954"/>
                  <a:pt x="6299150" y="4196954"/>
                </a:cubicBezTo>
                <a:close/>
                <a:moveTo>
                  <a:pt x="6265664" y="4196954"/>
                </a:moveTo>
                <a:lnTo>
                  <a:pt x="6310312" y="4226719"/>
                </a:lnTo>
                <a:cubicBezTo>
                  <a:pt x="6305351" y="4231680"/>
                  <a:pt x="6292949" y="4226719"/>
                  <a:pt x="6273105" y="4211836"/>
                </a:cubicBezTo>
                <a:cubicBezTo>
                  <a:pt x="6263184" y="4201914"/>
                  <a:pt x="6260703" y="4196954"/>
                  <a:pt x="6265664" y="4196954"/>
                </a:cubicBezTo>
                <a:close/>
                <a:moveTo>
                  <a:pt x="5696396" y="4196954"/>
                </a:moveTo>
                <a:cubicBezTo>
                  <a:pt x="5693916" y="4196954"/>
                  <a:pt x="5695156" y="4199434"/>
                  <a:pt x="5700117" y="4204395"/>
                </a:cubicBezTo>
                <a:cubicBezTo>
                  <a:pt x="5705078" y="4209356"/>
                  <a:pt x="5707558" y="4211836"/>
                  <a:pt x="5707558" y="4211836"/>
                </a:cubicBezTo>
                <a:cubicBezTo>
                  <a:pt x="5707558" y="4211836"/>
                  <a:pt x="5708799" y="4211836"/>
                  <a:pt x="5711279" y="4211836"/>
                </a:cubicBezTo>
                <a:cubicBezTo>
                  <a:pt x="5713759" y="4211836"/>
                  <a:pt x="5712520" y="4209356"/>
                  <a:pt x="5707558" y="4204395"/>
                </a:cubicBezTo>
                <a:cubicBezTo>
                  <a:pt x="5702597" y="4199434"/>
                  <a:pt x="5698876" y="4196954"/>
                  <a:pt x="5696396" y="4196954"/>
                </a:cubicBezTo>
                <a:close/>
                <a:moveTo>
                  <a:pt x="5648027" y="4196954"/>
                </a:moveTo>
                <a:cubicBezTo>
                  <a:pt x="5643066" y="4206876"/>
                  <a:pt x="5641826" y="4214317"/>
                  <a:pt x="5644306" y="4219278"/>
                </a:cubicBezTo>
                <a:cubicBezTo>
                  <a:pt x="5646787" y="4224239"/>
                  <a:pt x="5650507" y="4229200"/>
                  <a:pt x="5655469" y="4234161"/>
                </a:cubicBezTo>
                <a:cubicBezTo>
                  <a:pt x="5660430" y="4239121"/>
                  <a:pt x="5667871" y="4244083"/>
                  <a:pt x="5677793" y="4249043"/>
                </a:cubicBezTo>
                <a:cubicBezTo>
                  <a:pt x="5692676" y="4258966"/>
                  <a:pt x="5702597" y="4263926"/>
                  <a:pt x="5707558" y="4263926"/>
                </a:cubicBezTo>
                <a:lnTo>
                  <a:pt x="5722441" y="4271368"/>
                </a:lnTo>
                <a:lnTo>
                  <a:pt x="5729883" y="4271368"/>
                </a:lnTo>
                <a:cubicBezTo>
                  <a:pt x="5729883" y="4266407"/>
                  <a:pt x="5732363" y="4263926"/>
                  <a:pt x="5737324" y="4263926"/>
                </a:cubicBezTo>
                <a:lnTo>
                  <a:pt x="5737324" y="4256485"/>
                </a:lnTo>
                <a:lnTo>
                  <a:pt x="5722441" y="4249043"/>
                </a:lnTo>
                <a:lnTo>
                  <a:pt x="5722441" y="4234161"/>
                </a:lnTo>
                <a:lnTo>
                  <a:pt x="5700117" y="4219278"/>
                </a:lnTo>
                <a:cubicBezTo>
                  <a:pt x="5700117" y="4219278"/>
                  <a:pt x="5697637" y="4219278"/>
                  <a:pt x="5692676" y="4219278"/>
                </a:cubicBezTo>
                <a:cubicBezTo>
                  <a:pt x="5697637" y="4219278"/>
                  <a:pt x="5696396" y="4215557"/>
                  <a:pt x="5688955" y="4208116"/>
                </a:cubicBezTo>
                <a:cubicBezTo>
                  <a:pt x="5685234" y="4204395"/>
                  <a:pt x="5681203" y="4202225"/>
                  <a:pt x="5676862" y="4201605"/>
                </a:cubicBezTo>
                <a:lnTo>
                  <a:pt x="5669381" y="4203101"/>
                </a:lnTo>
                <a:lnTo>
                  <a:pt x="5674562" y="4207032"/>
                </a:lnTo>
                <a:cubicBezTo>
                  <a:pt x="5677778" y="4211594"/>
                  <a:pt x="5679385" y="4213876"/>
                  <a:pt x="5679385" y="4213876"/>
                </a:cubicBezTo>
                <a:cubicBezTo>
                  <a:pt x="5683452" y="4214838"/>
                  <a:pt x="5686077" y="4217360"/>
                  <a:pt x="5687258" y="4221441"/>
                </a:cubicBezTo>
                <a:cubicBezTo>
                  <a:pt x="5688439" y="4225522"/>
                  <a:pt x="5689030" y="4227562"/>
                  <a:pt x="5689030" y="4227562"/>
                </a:cubicBezTo>
                <a:cubicBezTo>
                  <a:pt x="5689030" y="4227562"/>
                  <a:pt x="5686997" y="4227081"/>
                  <a:pt x="5682929" y="4226118"/>
                </a:cubicBezTo>
                <a:cubicBezTo>
                  <a:pt x="5678862" y="4225155"/>
                  <a:pt x="5676829" y="4224674"/>
                  <a:pt x="5676829" y="4224674"/>
                </a:cubicBezTo>
                <a:lnTo>
                  <a:pt x="5662538" y="4204395"/>
                </a:lnTo>
                <a:lnTo>
                  <a:pt x="5655469" y="4204395"/>
                </a:lnTo>
                <a:cubicBezTo>
                  <a:pt x="5655469" y="4204395"/>
                  <a:pt x="5655469" y="4201914"/>
                  <a:pt x="5655469" y="4196954"/>
                </a:cubicBezTo>
                <a:close/>
                <a:moveTo>
                  <a:pt x="5341987" y="4196734"/>
                </a:moveTo>
                <a:lnTo>
                  <a:pt x="5351632" y="4210421"/>
                </a:lnTo>
                <a:cubicBezTo>
                  <a:pt x="5351632" y="4210421"/>
                  <a:pt x="5347991" y="4207658"/>
                  <a:pt x="5340709" y="4202133"/>
                </a:cubicBezTo>
                <a:close/>
                <a:moveTo>
                  <a:pt x="3699389" y="4195659"/>
                </a:moveTo>
                <a:cubicBezTo>
                  <a:pt x="3698537" y="4199258"/>
                  <a:pt x="3697095" y="4200817"/>
                  <a:pt x="3695061" y="4200336"/>
                </a:cubicBezTo>
                <a:cubicBezTo>
                  <a:pt x="3693028" y="4199855"/>
                  <a:pt x="3692223" y="4198714"/>
                  <a:pt x="3692649" y="4196914"/>
                </a:cubicBezTo>
                <a:cubicBezTo>
                  <a:pt x="3693075" y="4195114"/>
                  <a:pt x="3695322" y="4194696"/>
                  <a:pt x="3699389" y="4195659"/>
                </a:cubicBezTo>
                <a:close/>
                <a:moveTo>
                  <a:pt x="3788710" y="4192572"/>
                </a:moveTo>
                <a:lnTo>
                  <a:pt x="3789913" y="4194278"/>
                </a:lnTo>
                <a:lnTo>
                  <a:pt x="3791233" y="4194590"/>
                </a:lnTo>
                <a:close/>
                <a:moveTo>
                  <a:pt x="3864562" y="4192012"/>
                </a:moveTo>
                <a:lnTo>
                  <a:pt x="3863655" y="4193824"/>
                </a:lnTo>
                <a:lnTo>
                  <a:pt x="3865677" y="4200808"/>
                </a:lnTo>
                <a:cubicBezTo>
                  <a:pt x="3868893" y="4205371"/>
                  <a:pt x="3869319" y="4203570"/>
                  <a:pt x="3866955" y="4195408"/>
                </a:cubicBezTo>
                <a:close/>
                <a:moveTo>
                  <a:pt x="5930801" y="4189512"/>
                </a:moveTo>
                <a:cubicBezTo>
                  <a:pt x="5930801" y="4189512"/>
                  <a:pt x="5930801" y="4191993"/>
                  <a:pt x="5930801" y="4196954"/>
                </a:cubicBezTo>
                <a:lnTo>
                  <a:pt x="5938242" y="4196954"/>
                </a:lnTo>
                <a:cubicBezTo>
                  <a:pt x="5938242" y="4191993"/>
                  <a:pt x="5938242" y="4189512"/>
                  <a:pt x="5938242" y="4189512"/>
                </a:cubicBezTo>
                <a:cubicBezTo>
                  <a:pt x="5938242" y="4189512"/>
                  <a:pt x="5935762" y="4189512"/>
                  <a:pt x="5930801" y="4189512"/>
                </a:cubicBezTo>
                <a:close/>
                <a:moveTo>
                  <a:pt x="5841504" y="4189512"/>
                </a:moveTo>
                <a:lnTo>
                  <a:pt x="5834062" y="4196954"/>
                </a:lnTo>
                <a:cubicBezTo>
                  <a:pt x="5839024" y="4196954"/>
                  <a:pt x="5843984" y="4194473"/>
                  <a:pt x="5848945" y="4189512"/>
                </a:cubicBezTo>
                <a:cubicBezTo>
                  <a:pt x="5843984" y="4189512"/>
                  <a:pt x="5841504" y="4189512"/>
                  <a:pt x="5841504" y="4189512"/>
                </a:cubicBezTo>
                <a:close/>
                <a:moveTo>
                  <a:pt x="5342929" y="4189512"/>
                </a:moveTo>
                <a:lnTo>
                  <a:pt x="5335488" y="4204395"/>
                </a:lnTo>
                <a:lnTo>
                  <a:pt x="5342929" y="4211836"/>
                </a:lnTo>
                <a:cubicBezTo>
                  <a:pt x="5342929" y="4216797"/>
                  <a:pt x="5347891" y="4216797"/>
                  <a:pt x="5357812" y="4211836"/>
                </a:cubicBezTo>
                <a:cubicBezTo>
                  <a:pt x="5372695" y="4201914"/>
                  <a:pt x="5367734" y="4194473"/>
                  <a:pt x="5342929" y="4189512"/>
                </a:cubicBezTo>
                <a:close/>
                <a:moveTo>
                  <a:pt x="3862133" y="4188564"/>
                </a:moveTo>
                <a:lnTo>
                  <a:pt x="3862407" y="4189512"/>
                </a:lnTo>
                <a:lnTo>
                  <a:pt x="3862801" y="4189512"/>
                </a:lnTo>
                <a:close/>
                <a:moveTo>
                  <a:pt x="3662785" y="4186995"/>
                </a:moveTo>
                <a:lnTo>
                  <a:pt x="3667608" y="4193838"/>
                </a:lnTo>
                <a:lnTo>
                  <a:pt x="3661507" y="4192394"/>
                </a:lnTo>
                <a:cubicBezTo>
                  <a:pt x="3657440" y="4191431"/>
                  <a:pt x="3655619" y="4190050"/>
                  <a:pt x="3656045" y="4188250"/>
                </a:cubicBezTo>
                <a:cubicBezTo>
                  <a:pt x="3656471" y="4186450"/>
                  <a:pt x="3658718" y="4186032"/>
                  <a:pt x="3662785" y="4186995"/>
                </a:cubicBezTo>
                <a:close/>
                <a:moveTo>
                  <a:pt x="3677674" y="4186483"/>
                </a:moveTo>
                <a:lnTo>
                  <a:pt x="3681087" y="4191327"/>
                </a:lnTo>
                <a:cubicBezTo>
                  <a:pt x="3681087" y="4191327"/>
                  <a:pt x="3680284" y="4190187"/>
                  <a:pt x="3678676" y="4187905"/>
                </a:cubicBezTo>
                <a:close/>
                <a:moveTo>
                  <a:pt x="3780305" y="4185848"/>
                </a:moveTo>
                <a:lnTo>
                  <a:pt x="3778989" y="4185991"/>
                </a:lnTo>
                <a:cubicBezTo>
                  <a:pt x="3778989" y="4185991"/>
                  <a:pt x="3778776" y="4186890"/>
                  <a:pt x="3778350" y="4188690"/>
                </a:cubicBezTo>
                <a:cubicBezTo>
                  <a:pt x="3777924" y="4190490"/>
                  <a:pt x="3779318" y="4193671"/>
                  <a:pt x="3782533" y="4198233"/>
                </a:cubicBezTo>
                <a:cubicBezTo>
                  <a:pt x="3785748" y="4202796"/>
                  <a:pt x="3787356" y="4205077"/>
                  <a:pt x="3787356" y="4205077"/>
                </a:cubicBezTo>
                <a:lnTo>
                  <a:pt x="3788635" y="4199677"/>
                </a:lnTo>
                <a:lnTo>
                  <a:pt x="3785934" y="4190351"/>
                </a:lnTo>
                <a:close/>
                <a:moveTo>
                  <a:pt x="3651862" y="4178707"/>
                </a:moveTo>
                <a:cubicBezTo>
                  <a:pt x="3655929" y="4179669"/>
                  <a:pt x="3657962" y="4180151"/>
                  <a:pt x="3657962" y="4180151"/>
                </a:cubicBezTo>
                <a:cubicBezTo>
                  <a:pt x="3653043" y="4182788"/>
                  <a:pt x="3648550" y="4183625"/>
                  <a:pt x="3644483" y="4182662"/>
                </a:cubicBezTo>
                <a:close/>
                <a:moveTo>
                  <a:pt x="5081366" y="4176739"/>
                </a:moveTo>
                <a:lnTo>
                  <a:pt x="5082271" y="4178023"/>
                </a:lnTo>
                <a:cubicBezTo>
                  <a:pt x="5085912" y="4180785"/>
                  <a:pt x="5091162" y="4185829"/>
                  <a:pt x="5098017" y="4193154"/>
                </a:cubicBezTo>
                <a:lnTo>
                  <a:pt x="5108468" y="4203639"/>
                </a:lnTo>
                <a:lnTo>
                  <a:pt x="5112246" y="4204395"/>
                </a:lnTo>
                <a:lnTo>
                  <a:pt x="5134570" y="4204395"/>
                </a:lnTo>
                <a:cubicBezTo>
                  <a:pt x="5134570" y="4201915"/>
                  <a:pt x="5133020" y="4199434"/>
                  <a:pt x="5129920" y="4196954"/>
                </a:cubicBezTo>
                <a:lnTo>
                  <a:pt x="5119966" y="4191645"/>
                </a:lnTo>
                <a:lnTo>
                  <a:pt x="5110858" y="4193342"/>
                </a:lnTo>
                <a:lnTo>
                  <a:pt x="5112128" y="4187977"/>
                </a:lnTo>
                <a:lnTo>
                  <a:pt x="5102014" y="4183931"/>
                </a:lnTo>
                <a:cubicBezTo>
                  <a:pt x="5098914" y="4182691"/>
                  <a:pt x="5097363" y="4182071"/>
                  <a:pt x="5097363" y="4182071"/>
                </a:cubicBezTo>
                <a:close/>
                <a:moveTo>
                  <a:pt x="6228457" y="4174629"/>
                </a:moveTo>
                <a:cubicBezTo>
                  <a:pt x="6228457" y="4174629"/>
                  <a:pt x="6229697" y="4174629"/>
                  <a:pt x="6232178" y="4174629"/>
                </a:cubicBezTo>
                <a:cubicBezTo>
                  <a:pt x="6234658" y="4174629"/>
                  <a:pt x="6238378" y="4174629"/>
                  <a:pt x="6243340" y="4174629"/>
                </a:cubicBezTo>
                <a:cubicBezTo>
                  <a:pt x="6248301" y="4174629"/>
                  <a:pt x="6250781" y="4174629"/>
                  <a:pt x="6250781" y="4174629"/>
                </a:cubicBezTo>
                <a:lnTo>
                  <a:pt x="6250781" y="4182071"/>
                </a:lnTo>
                <a:cubicBezTo>
                  <a:pt x="6245820" y="4182071"/>
                  <a:pt x="6240860" y="4182071"/>
                  <a:pt x="6235898" y="4182071"/>
                </a:cubicBezTo>
                <a:close/>
                <a:moveTo>
                  <a:pt x="3847665" y="4168034"/>
                </a:moveTo>
                <a:lnTo>
                  <a:pt x="3854070" y="4172894"/>
                </a:lnTo>
                <a:lnTo>
                  <a:pt x="3852860" y="4169264"/>
                </a:lnTo>
                <a:close/>
                <a:moveTo>
                  <a:pt x="6615410" y="4167188"/>
                </a:moveTo>
                <a:lnTo>
                  <a:pt x="6622851" y="4167188"/>
                </a:lnTo>
                <a:lnTo>
                  <a:pt x="6652616" y="4174629"/>
                </a:lnTo>
                <a:cubicBezTo>
                  <a:pt x="6662538" y="4179590"/>
                  <a:pt x="6667500" y="4179590"/>
                  <a:pt x="6667500" y="4174629"/>
                </a:cubicBezTo>
                <a:cubicBezTo>
                  <a:pt x="6669980" y="4169669"/>
                  <a:pt x="6673080" y="4167188"/>
                  <a:pt x="6676802" y="4167188"/>
                </a:cubicBezTo>
                <a:cubicBezTo>
                  <a:pt x="6680522" y="4167188"/>
                  <a:pt x="6684863" y="4169669"/>
                  <a:pt x="6689824" y="4174629"/>
                </a:cubicBezTo>
                <a:lnTo>
                  <a:pt x="6689824" y="4189512"/>
                </a:lnTo>
                <a:lnTo>
                  <a:pt x="6682382" y="4196954"/>
                </a:lnTo>
                <a:cubicBezTo>
                  <a:pt x="6692304" y="4206876"/>
                  <a:pt x="6707186" y="4221758"/>
                  <a:pt x="6727031" y="4241602"/>
                </a:cubicBezTo>
                <a:cubicBezTo>
                  <a:pt x="6736952" y="4246563"/>
                  <a:pt x="6745634" y="4252764"/>
                  <a:pt x="6753076" y="4260206"/>
                </a:cubicBezTo>
                <a:cubicBezTo>
                  <a:pt x="6760517" y="4267647"/>
                  <a:pt x="6766718" y="4273848"/>
                  <a:pt x="6771679" y="4278809"/>
                </a:cubicBezTo>
                <a:cubicBezTo>
                  <a:pt x="6791524" y="4288731"/>
                  <a:pt x="6796484" y="4296173"/>
                  <a:pt x="6786562" y="4301133"/>
                </a:cubicBezTo>
                <a:cubicBezTo>
                  <a:pt x="6786562" y="4301133"/>
                  <a:pt x="6784082" y="4298653"/>
                  <a:pt x="6779120" y="4293692"/>
                </a:cubicBezTo>
                <a:cubicBezTo>
                  <a:pt x="6779120" y="4293692"/>
                  <a:pt x="6774160" y="4289971"/>
                  <a:pt x="6764238" y="4282530"/>
                </a:cubicBezTo>
                <a:cubicBezTo>
                  <a:pt x="6754316" y="4275088"/>
                  <a:pt x="6745634" y="4268887"/>
                  <a:pt x="6738193" y="4263926"/>
                </a:cubicBezTo>
                <a:cubicBezTo>
                  <a:pt x="6730752" y="4258966"/>
                  <a:pt x="6725790" y="4255245"/>
                  <a:pt x="6723310" y="4252764"/>
                </a:cubicBezTo>
                <a:cubicBezTo>
                  <a:pt x="6720830" y="4250283"/>
                  <a:pt x="6718349" y="4247803"/>
                  <a:pt x="6715868" y="4245323"/>
                </a:cubicBezTo>
                <a:cubicBezTo>
                  <a:pt x="6713388" y="4242842"/>
                  <a:pt x="6712148" y="4241602"/>
                  <a:pt x="6712148" y="4241602"/>
                </a:cubicBezTo>
                <a:cubicBezTo>
                  <a:pt x="6712148" y="4236641"/>
                  <a:pt x="6700986" y="4226719"/>
                  <a:pt x="6678662" y="4211836"/>
                </a:cubicBezTo>
                <a:cubicBezTo>
                  <a:pt x="6656338" y="4196954"/>
                  <a:pt x="6640214" y="4189512"/>
                  <a:pt x="6630292" y="4189512"/>
                </a:cubicBezTo>
                <a:cubicBezTo>
                  <a:pt x="6630292" y="4189512"/>
                  <a:pt x="6627812" y="4187032"/>
                  <a:pt x="6622851" y="4182071"/>
                </a:cubicBezTo>
                <a:close/>
                <a:moveTo>
                  <a:pt x="6407051" y="4167188"/>
                </a:moveTo>
                <a:cubicBezTo>
                  <a:pt x="6407051" y="4167188"/>
                  <a:pt x="6409531" y="4169669"/>
                  <a:pt x="6414492" y="4174629"/>
                </a:cubicBezTo>
                <a:lnTo>
                  <a:pt x="6421933" y="4182071"/>
                </a:lnTo>
                <a:cubicBezTo>
                  <a:pt x="6416972" y="4182071"/>
                  <a:pt x="6412012" y="4179590"/>
                  <a:pt x="6407051" y="4174629"/>
                </a:cubicBezTo>
                <a:close/>
                <a:moveTo>
                  <a:pt x="6712148" y="4159747"/>
                </a:moveTo>
                <a:cubicBezTo>
                  <a:pt x="6722070" y="4159747"/>
                  <a:pt x="6727031" y="4164707"/>
                  <a:pt x="6727031" y="4174629"/>
                </a:cubicBezTo>
                <a:lnTo>
                  <a:pt x="6712148" y="4167188"/>
                </a:lnTo>
                <a:close/>
                <a:moveTo>
                  <a:pt x="5253633" y="4159747"/>
                </a:moveTo>
                <a:lnTo>
                  <a:pt x="5253633" y="4174629"/>
                </a:lnTo>
                <a:lnTo>
                  <a:pt x="5268515" y="4174629"/>
                </a:lnTo>
                <a:cubicBezTo>
                  <a:pt x="5268515" y="4174629"/>
                  <a:pt x="5266035" y="4172149"/>
                  <a:pt x="5261074" y="4167188"/>
                </a:cubicBezTo>
                <a:cubicBezTo>
                  <a:pt x="5256113" y="4162227"/>
                  <a:pt x="5253633" y="4159747"/>
                  <a:pt x="5253633" y="4159747"/>
                </a:cubicBezTo>
                <a:close/>
                <a:moveTo>
                  <a:pt x="3876837" y="4159747"/>
                </a:moveTo>
                <a:lnTo>
                  <a:pt x="3876973" y="4160057"/>
                </a:lnTo>
                <a:lnTo>
                  <a:pt x="3876973" y="4159747"/>
                </a:lnTo>
                <a:close/>
                <a:moveTo>
                  <a:pt x="3573830" y="4154535"/>
                </a:moveTo>
                <a:cubicBezTo>
                  <a:pt x="3573830" y="4154535"/>
                  <a:pt x="3573404" y="4156335"/>
                  <a:pt x="3572552" y="4159934"/>
                </a:cubicBezTo>
                <a:cubicBezTo>
                  <a:pt x="3568485" y="4158971"/>
                  <a:pt x="3566451" y="4158490"/>
                  <a:pt x="3566451" y="4158490"/>
                </a:cubicBezTo>
                <a:close/>
                <a:moveTo>
                  <a:pt x="5945683" y="4152305"/>
                </a:moveTo>
                <a:lnTo>
                  <a:pt x="5960566" y="4174629"/>
                </a:lnTo>
                <a:lnTo>
                  <a:pt x="5953125" y="4159747"/>
                </a:lnTo>
                <a:close/>
                <a:moveTo>
                  <a:pt x="3629521" y="4150611"/>
                </a:moveTo>
                <a:cubicBezTo>
                  <a:pt x="3631554" y="4151093"/>
                  <a:pt x="3632145" y="4153133"/>
                  <a:pt x="3631293" y="4156732"/>
                </a:cubicBezTo>
                <a:cubicBezTo>
                  <a:pt x="3630441" y="4160332"/>
                  <a:pt x="3630015" y="4162131"/>
                  <a:pt x="3630015" y="4162131"/>
                </a:cubicBezTo>
                <a:cubicBezTo>
                  <a:pt x="3625948" y="4161169"/>
                  <a:pt x="3624340" y="4158888"/>
                  <a:pt x="3625192" y="4155288"/>
                </a:cubicBezTo>
                <a:cubicBezTo>
                  <a:pt x="3626044" y="4151689"/>
                  <a:pt x="3627487" y="4150130"/>
                  <a:pt x="3629521" y="4150611"/>
                </a:cubicBezTo>
                <a:close/>
                <a:moveTo>
                  <a:pt x="6431235" y="4147654"/>
                </a:moveTo>
                <a:cubicBezTo>
                  <a:pt x="6432475" y="4147034"/>
                  <a:pt x="6434336" y="4147344"/>
                  <a:pt x="6436816" y="4148584"/>
                </a:cubicBezTo>
                <a:cubicBezTo>
                  <a:pt x="6441778" y="4151065"/>
                  <a:pt x="6444258" y="4152305"/>
                  <a:pt x="6444258" y="4152305"/>
                </a:cubicBezTo>
                <a:lnTo>
                  <a:pt x="6436816" y="4152305"/>
                </a:lnTo>
                <a:cubicBezTo>
                  <a:pt x="6436816" y="4152305"/>
                  <a:pt x="6434336" y="4152305"/>
                  <a:pt x="6429375" y="4152305"/>
                </a:cubicBezTo>
                <a:cubicBezTo>
                  <a:pt x="6429375" y="4149825"/>
                  <a:pt x="6429995" y="4148275"/>
                  <a:pt x="6431235" y="4147654"/>
                </a:cubicBezTo>
                <a:close/>
                <a:moveTo>
                  <a:pt x="3839766" y="4146716"/>
                </a:moveTo>
                <a:lnTo>
                  <a:pt x="3839766" y="4159747"/>
                </a:lnTo>
                <a:lnTo>
                  <a:pt x="3836045" y="4159747"/>
                </a:lnTo>
                <a:lnTo>
                  <a:pt x="3834770" y="4159747"/>
                </a:lnTo>
                <a:lnTo>
                  <a:pt x="3835030" y="4161777"/>
                </a:lnTo>
                <a:lnTo>
                  <a:pt x="3836045" y="4159747"/>
                </a:lnTo>
                <a:lnTo>
                  <a:pt x="3839643" y="4166941"/>
                </a:lnTo>
                <a:lnTo>
                  <a:pt x="3842841" y="4161191"/>
                </a:lnTo>
                <a:cubicBezTo>
                  <a:pt x="3842086" y="4155310"/>
                  <a:pt x="3841265" y="4150839"/>
                  <a:pt x="3840379" y="4147779"/>
                </a:cubicBezTo>
                <a:close/>
                <a:moveTo>
                  <a:pt x="6377285" y="4144864"/>
                </a:moveTo>
                <a:lnTo>
                  <a:pt x="6384726" y="4144864"/>
                </a:lnTo>
                <a:cubicBezTo>
                  <a:pt x="6389688" y="4149825"/>
                  <a:pt x="6392168" y="4152305"/>
                  <a:pt x="6392168" y="4152305"/>
                </a:cubicBezTo>
                <a:close/>
                <a:moveTo>
                  <a:pt x="3741827" y="4144864"/>
                </a:moveTo>
                <a:lnTo>
                  <a:pt x="3742674" y="4148885"/>
                </a:lnTo>
                <a:lnTo>
                  <a:pt x="3747496" y="4155728"/>
                </a:lnTo>
                <a:cubicBezTo>
                  <a:pt x="3747496" y="4155728"/>
                  <a:pt x="3749530" y="4156210"/>
                  <a:pt x="3753597" y="4157172"/>
                </a:cubicBezTo>
                <a:cubicBezTo>
                  <a:pt x="3752745" y="4160772"/>
                  <a:pt x="3754353" y="4163053"/>
                  <a:pt x="3758420" y="4164015"/>
                </a:cubicBezTo>
                <a:lnTo>
                  <a:pt x="3764103" y="4160970"/>
                </a:lnTo>
                <a:lnTo>
                  <a:pt x="3762334" y="4157432"/>
                </a:lnTo>
                <a:lnTo>
                  <a:pt x="3756132" y="4152727"/>
                </a:lnTo>
                <a:lnTo>
                  <a:pt x="3743027" y="4144864"/>
                </a:lnTo>
                <a:close/>
                <a:moveTo>
                  <a:pt x="3740810" y="4140034"/>
                </a:moveTo>
                <a:lnTo>
                  <a:pt x="3741232" y="4142041"/>
                </a:lnTo>
                <a:lnTo>
                  <a:pt x="3743027" y="4141143"/>
                </a:lnTo>
                <a:close/>
                <a:moveTo>
                  <a:pt x="3663877" y="4139856"/>
                </a:moveTo>
                <a:cubicBezTo>
                  <a:pt x="3663060" y="4139900"/>
                  <a:pt x="3662038" y="4140252"/>
                  <a:pt x="3660808" y="4140911"/>
                </a:cubicBezTo>
                <a:cubicBezTo>
                  <a:pt x="3650970" y="4146185"/>
                  <a:pt x="3653333" y="4154347"/>
                  <a:pt x="3667898" y="4165397"/>
                </a:cubicBezTo>
                <a:cubicBezTo>
                  <a:pt x="3671965" y="4166359"/>
                  <a:pt x="3675015" y="4167081"/>
                  <a:pt x="3677049" y="4167563"/>
                </a:cubicBezTo>
                <a:cubicBezTo>
                  <a:pt x="3679082" y="4168044"/>
                  <a:pt x="3680099" y="4168285"/>
                  <a:pt x="3680099" y="4168285"/>
                </a:cubicBezTo>
                <a:cubicBezTo>
                  <a:pt x="3679247" y="4171885"/>
                  <a:pt x="3679838" y="4173925"/>
                  <a:pt x="3681871" y="4174406"/>
                </a:cubicBezTo>
                <a:cubicBezTo>
                  <a:pt x="3683905" y="4174887"/>
                  <a:pt x="3685938" y="4175369"/>
                  <a:pt x="3687972" y="4175850"/>
                </a:cubicBezTo>
                <a:cubicBezTo>
                  <a:pt x="3690005" y="4176331"/>
                  <a:pt x="3690431" y="4174532"/>
                  <a:pt x="3689250" y="4170451"/>
                </a:cubicBezTo>
                <a:cubicBezTo>
                  <a:pt x="3688068" y="4166370"/>
                  <a:pt x="3685445" y="4163849"/>
                  <a:pt x="3681377" y="4162886"/>
                </a:cubicBezTo>
                <a:cubicBezTo>
                  <a:pt x="3681377" y="4162886"/>
                  <a:pt x="3681803" y="4161086"/>
                  <a:pt x="3682655" y="4157486"/>
                </a:cubicBezTo>
                <a:cubicBezTo>
                  <a:pt x="3682655" y="4157486"/>
                  <a:pt x="3679605" y="4156764"/>
                  <a:pt x="3673503" y="4155320"/>
                </a:cubicBezTo>
                <a:cubicBezTo>
                  <a:pt x="3667403" y="4153876"/>
                  <a:pt x="3664779" y="4151354"/>
                  <a:pt x="3665631" y="4147754"/>
                </a:cubicBezTo>
                <a:cubicBezTo>
                  <a:pt x="3666909" y="4142355"/>
                  <a:pt x="3666324" y="4139722"/>
                  <a:pt x="3663877" y="4139856"/>
                </a:cubicBezTo>
                <a:close/>
                <a:moveTo>
                  <a:pt x="6816328" y="4137422"/>
                </a:moveTo>
                <a:cubicBezTo>
                  <a:pt x="6841132" y="4152305"/>
                  <a:pt x="6856015" y="4162227"/>
                  <a:pt x="6860976" y="4167188"/>
                </a:cubicBezTo>
                <a:cubicBezTo>
                  <a:pt x="6860976" y="4172149"/>
                  <a:pt x="6863456" y="4177110"/>
                  <a:pt x="6868418" y="4182071"/>
                </a:cubicBezTo>
                <a:lnTo>
                  <a:pt x="6883300" y="4189512"/>
                </a:lnTo>
                <a:cubicBezTo>
                  <a:pt x="6888262" y="4194473"/>
                  <a:pt x="6890742" y="4196954"/>
                  <a:pt x="6890742" y="4196954"/>
                </a:cubicBezTo>
                <a:cubicBezTo>
                  <a:pt x="6895703" y="4196954"/>
                  <a:pt x="6899424" y="4199434"/>
                  <a:pt x="6901904" y="4204395"/>
                </a:cubicBezTo>
                <a:cubicBezTo>
                  <a:pt x="6904384" y="4209356"/>
                  <a:pt x="6905624" y="4211836"/>
                  <a:pt x="6905624" y="4211836"/>
                </a:cubicBezTo>
                <a:cubicBezTo>
                  <a:pt x="6905624" y="4211836"/>
                  <a:pt x="6903144" y="4211836"/>
                  <a:pt x="6898183" y="4211836"/>
                </a:cubicBezTo>
                <a:cubicBezTo>
                  <a:pt x="6893222" y="4211836"/>
                  <a:pt x="6890742" y="4211836"/>
                  <a:pt x="6890742" y="4211836"/>
                </a:cubicBezTo>
                <a:lnTo>
                  <a:pt x="6868418" y="4189512"/>
                </a:lnTo>
                <a:close/>
                <a:moveTo>
                  <a:pt x="6689824" y="4137422"/>
                </a:moveTo>
                <a:lnTo>
                  <a:pt x="6697265" y="4144864"/>
                </a:lnTo>
                <a:lnTo>
                  <a:pt x="6697265" y="4152305"/>
                </a:lnTo>
                <a:cubicBezTo>
                  <a:pt x="6697265" y="4152305"/>
                  <a:pt x="6696024" y="4151065"/>
                  <a:pt x="6693544" y="4148584"/>
                </a:cubicBezTo>
                <a:cubicBezTo>
                  <a:pt x="6691064" y="4146104"/>
                  <a:pt x="6689824" y="4142383"/>
                  <a:pt x="6689824" y="4137422"/>
                </a:cubicBezTo>
                <a:close/>
                <a:moveTo>
                  <a:pt x="6198691" y="4137422"/>
                </a:moveTo>
                <a:lnTo>
                  <a:pt x="6206133" y="4152305"/>
                </a:lnTo>
                <a:cubicBezTo>
                  <a:pt x="6206133" y="4152305"/>
                  <a:pt x="6203653" y="4152305"/>
                  <a:pt x="6198691" y="4152305"/>
                </a:cubicBezTo>
                <a:close/>
                <a:moveTo>
                  <a:pt x="5421064" y="4137422"/>
                </a:moveTo>
                <a:cubicBezTo>
                  <a:pt x="5418584" y="4137422"/>
                  <a:pt x="5417344" y="4139903"/>
                  <a:pt x="5417344" y="4144864"/>
                </a:cubicBezTo>
                <a:cubicBezTo>
                  <a:pt x="5417344" y="4144864"/>
                  <a:pt x="5418584" y="4143624"/>
                  <a:pt x="5421064" y="4141143"/>
                </a:cubicBezTo>
                <a:cubicBezTo>
                  <a:pt x="5423544" y="4138662"/>
                  <a:pt x="5423544" y="4137422"/>
                  <a:pt x="5421064" y="4137422"/>
                </a:cubicBezTo>
                <a:close/>
                <a:moveTo>
                  <a:pt x="5545708" y="4132771"/>
                </a:moveTo>
                <a:cubicBezTo>
                  <a:pt x="5544467" y="4133392"/>
                  <a:pt x="5543847" y="4134942"/>
                  <a:pt x="5543847" y="4137422"/>
                </a:cubicBezTo>
                <a:lnTo>
                  <a:pt x="5543847" y="4144864"/>
                </a:lnTo>
                <a:cubicBezTo>
                  <a:pt x="5548809" y="4144864"/>
                  <a:pt x="5552529" y="4143624"/>
                  <a:pt x="5555010" y="4141143"/>
                </a:cubicBezTo>
                <a:cubicBezTo>
                  <a:pt x="5557490" y="4138662"/>
                  <a:pt x="5556250" y="4136182"/>
                  <a:pt x="5551289" y="4133702"/>
                </a:cubicBezTo>
                <a:cubicBezTo>
                  <a:pt x="5548808" y="4132462"/>
                  <a:pt x="5546948" y="4132151"/>
                  <a:pt x="5545708" y="4132771"/>
                </a:cubicBezTo>
                <a:close/>
                <a:moveTo>
                  <a:pt x="6667500" y="4129981"/>
                </a:moveTo>
                <a:cubicBezTo>
                  <a:pt x="6672461" y="4134942"/>
                  <a:pt x="6674941" y="4139903"/>
                  <a:pt x="6674941" y="4144864"/>
                </a:cubicBezTo>
                <a:lnTo>
                  <a:pt x="6667500" y="4137422"/>
                </a:lnTo>
                <a:close/>
                <a:moveTo>
                  <a:pt x="6544716" y="4129981"/>
                </a:moveTo>
                <a:cubicBezTo>
                  <a:pt x="6547196" y="4129981"/>
                  <a:pt x="6548437" y="4132462"/>
                  <a:pt x="6548437" y="4137422"/>
                </a:cubicBezTo>
                <a:cubicBezTo>
                  <a:pt x="6548437" y="4137422"/>
                  <a:pt x="6547196" y="4136182"/>
                  <a:pt x="6544716" y="4133702"/>
                </a:cubicBezTo>
                <a:cubicBezTo>
                  <a:pt x="6542236" y="4131221"/>
                  <a:pt x="6542236" y="4129981"/>
                  <a:pt x="6544716" y="4129981"/>
                </a:cubicBezTo>
                <a:close/>
                <a:moveTo>
                  <a:pt x="3657228" y="4128815"/>
                </a:moveTo>
                <a:lnTo>
                  <a:pt x="3656991" y="4128894"/>
                </a:lnTo>
                <a:lnTo>
                  <a:pt x="3649246" y="4135323"/>
                </a:lnTo>
                <a:lnTo>
                  <a:pt x="3646283" y="4141036"/>
                </a:lnTo>
                <a:lnTo>
                  <a:pt x="3654707" y="4139466"/>
                </a:lnTo>
                <a:close/>
                <a:moveTo>
                  <a:pt x="6611689" y="4122540"/>
                </a:moveTo>
                <a:cubicBezTo>
                  <a:pt x="6609209" y="4122540"/>
                  <a:pt x="6609209" y="4123780"/>
                  <a:pt x="6611689" y="4126260"/>
                </a:cubicBezTo>
                <a:cubicBezTo>
                  <a:pt x="6614169" y="4128741"/>
                  <a:pt x="6615410" y="4129981"/>
                  <a:pt x="6615410" y="4129981"/>
                </a:cubicBezTo>
                <a:cubicBezTo>
                  <a:pt x="6615410" y="4125020"/>
                  <a:pt x="6614169" y="4122540"/>
                  <a:pt x="6611689" y="4122540"/>
                </a:cubicBezTo>
                <a:close/>
                <a:moveTo>
                  <a:pt x="6496347" y="4122540"/>
                </a:moveTo>
                <a:lnTo>
                  <a:pt x="6503789" y="4129981"/>
                </a:lnTo>
                <a:lnTo>
                  <a:pt x="6496347" y="4129981"/>
                </a:lnTo>
                <a:cubicBezTo>
                  <a:pt x="6496347" y="4125020"/>
                  <a:pt x="6496347" y="4122540"/>
                  <a:pt x="6496347" y="4122540"/>
                </a:cubicBezTo>
                <a:close/>
                <a:moveTo>
                  <a:pt x="6042422" y="4122540"/>
                </a:moveTo>
                <a:lnTo>
                  <a:pt x="6064746" y="4144864"/>
                </a:lnTo>
                <a:lnTo>
                  <a:pt x="6079629" y="4137422"/>
                </a:lnTo>
                <a:cubicBezTo>
                  <a:pt x="6079629" y="4137422"/>
                  <a:pt x="6074667" y="4134942"/>
                  <a:pt x="6064746" y="4129981"/>
                </a:cubicBezTo>
                <a:cubicBezTo>
                  <a:pt x="6054824" y="4125020"/>
                  <a:pt x="6047383" y="4122540"/>
                  <a:pt x="6042422" y="4122540"/>
                </a:cubicBezTo>
                <a:close/>
                <a:moveTo>
                  <a:pt x="5398740" y="4122540"/>
                </a:moveTo>
                <a:cubicBezTo>
                  <a:pt x="5396260" y="4122540"/>
                  <a:pt x="5395019" y="4125020"/>
                  <a:pt x="5395019" y="4129981"/>
                </a:cubicBezTo>
                <a:cubicBezTo>
                  <a:pt x="5399981" y="4129981"/>
                  <a:pt x="5402461" y="4127500"/>
                  <a:pt x="5402461" y="4122540"/>
                </a:cubicBezTo>
                <a:cubicBezTo>
                  <a:pt x="5402461" y="4122540"/>
                  <a:pt x="5401220" y="4122540"/>
                  <a:pt x="5398740" y="4122540"/>
                </a:cubicBezTo>
                <a:close/>
                <a:moveTo>
                  <a:pt x="5164336" y="4122540"/>
                </a:moveTo>
                <a:cubicBezTo>
                  <a:pt x="5164336" y="4122540"/>
                  <a:pt x="5166816" y="4125020"/>
                  <a:pt x="5171777" y="4129981"/>
                </a:cubicBezTo>
                <a:cubicBezTo>
                  <a:pt x="5171777" y="4129981"/>
                  <a:pt x="5171777" y="4127500"/>
                  <a:pt x="5171777" y="4122540"/>
                </a:cubicBezTo>
                <a:cubicBezTo>
                  <a:pt x="5166816" y="4122540"/>
                  <a:pt x="5164336" y="4122540"/>
                  <a:pt x="5164336" y="4122540"/>
                </a:cubicBezTo>
                <a:close/>
                <a:moveTo>
                  <a:pt x="6645176" y="4115098"/>
                </a:moveTo>
                <a:cubicBezTo>
                  <a:pt x="6645176" y="4115098"/>
                  <a:pt x="6647656" y="4115098"/>
                  <a:pt x="6652616" y="4115098"/>
                </a:cubicBezTo>
                <a:lnTo>
                  <a:pt x="6652616" y="4122540"/>
                </a:lnTo>
                <a:cubicBezTo>
                  <a:pt x="6647656" y="4117579"/>
                  <a:pt x="6645176" y="4115098"/>
                  <a:pt x="6645176" y="4115098"/>
                </a:cubicBezTo>
                <a:close/>
                <a:moveTo>
                  <a:pt x="3716211" y="4111729"/>
                </a:moveTo>
                <a:lnTo>
                  <a:pt x="3717282" y="4120067"/>
                </a:lnTo>
                <a:lnTo>
                  <a:pt x="3722387" y="4121834"/>
                </a:lnTo>
                <a:lnTo>
                  <a:pt x="3720703" y="4115098"/>
                </a:lnTo>
                <a:close/>
                <a:moveTo>
                  <a:pt x="6180088" y="4107657"/>
                </a:moveTo>
                <a:cubicBezTo>
                  <a:pt x="6182568" y="4107657"/>
                  <a:pt x="6186288" y="4110137"/>
                  <a:pt x="6191250" y="4115098"/>
                </a:cubicBezTo>
                <a:cubicBezTo>
                  <a:pt x="6196211" y="4120059"/>
                  <a:pt x="6196211" y="4125020"/>
                  <a:pt x="6191250" y="4129981"/>
                </a:cubicBezTo>
                <a:cubicBezTo>
                  <a:pt x="6181328" y="4134942"/>
                  <a:pt x="6176367" y="4132462"/>
                  <a:pt x="6176367" y="4122540"/>
                </a:cubicBezTo>
                <a:cubicBezTo>
                  <a:pt x="6176367" y="4112617"/>
                  <a:pt x="6177608" y="4107657"/>
                  <a:pt x="6180088" y="4107657"/>
                </a:cubicBezTo>
                <a:close/>
                <a:moveTo>
                  <a:pt x="5603379" y="4107657"/>
                </a:moveTo>
                <a:cubicBezTo>
                  <a:pt x="5603379" y="4112617"/>
                  <a:pt x="5604619" y="4115098"/>
                  <a:pt x="5607099" y="4115098"/>
                </a:cubicBezTo>
                <a:lnTo>
                  <a:pt x="5610320" y="4108658"/>
                </a:lnTo>
                <a:lnTo>
                  <a:pt x="5609615" y="4107657"/>
                </a:lnTo>
                <a:lnTo>
                  <a:pt x="5607099" y="4107657"/>
                </a:lnTo>
                <a:cubicBezTo>
                  <a:pt x="5604619" y="4107657"/>
                  <a:pt x="5603379" y="4107657"/>
                  <a:pt x="5603379" y="4107657"/>
                </a:cubicBezTo>
                <a:close/>
                <a:moveTo>
                  <a:pt x="5320605" y="4107657"/>
                </a:moveTo>
                <a:cubicBezTo>
                  <a:pt x="5315644" y="4107657"/>
                  <a:pt x="5314404" y="4108897"/>
                  <a:pt x="5316885" y="4111377"/>
                </a:cubicBezTo>
                <a:cubicBezTo>
                  <a:pt x="5319365" y="4113858"/>
                  <a:pt x="5320605" y="4115098"/>
                  <a:pt x="5320605" y="4115098"/>
                </a:cubicBezTo>
                <a:cubicBezTo>
                  <a:pt x="5320605" y="4115098"/>
                  <a:pt x="5320605" y="4112617"/>
                  <a:pt x="5320605" y="4107657"/>
                </a:cubicBezTo>
                <a:close/>
                <a:moveTo>
                  <a:pt x="6846094" y="4100215"/>
                </a:moveTo>
                <a:cubicBezTo>
                  <a:pt x="6851054" y="4100215"/>
                  <a:pt x="6853534" y="4100215"/>
                  <a:pt x="6853534" y="4100215"/>
                </a:cubicBezTo>
                <a:lnTo>
                  <a:pt x="6846094" y="4107657"/>
                </a:lnTo>
                <a:close/>
                <a:moveTo>
                  <a:pt x="6034980" y="4100215"/>
                </a:moveTo>
                <a:cubicBezTo>
                  <a:pt x="6030019" y="4100215"/>
                  <a:pt x="6027539" y="4101455"/>
                  <a:pt x="6027539" y="4103936"/>
                </a:cubicBezTo>
                <a:cubicBezTo>
                  <a:pt x="6027539" y="4106417"/>
                  <a:pt x="6030019" y="4107657"/>
                  <a:pt x="6034980" y="4107657"/>
                </a:cubicBezTo>
                <a:cubicBezTo>
                  <a:pt x="6034980" y="4117579"/>
                  <a:pt x="6037460" y="4120059"/>
                  <a:pt x="6042422" y="4115098"/>
                </a:cubicBezTo>
                <a:cubicBezTo>
                  <a:pt x="6042422" y="4115098"/>
                  <a:pt x="6043662" y="4113858"/>
                  <a:pt x="6046142" y="4111377"/>
                </a:cubicBezTo>
                <a:cubicBezTo>
                  <a:pt x="6048622" y="4108897"/>
                  <a:pt x="6047383" y="4107657"/>
                  <a:pt x="6042422" y="4107657"/>
                </a:cubicBezTo>
                <a:cubicBezTo>
                  <a:pt x="6042422" y="4102696"/>
                  <a:pt x="6039942" y="4100215"/>
                  <a:pt x="6034980" y="4100215"/>
                </a:cubicBezTo>
                <a:close/>
                <a:moveTo>
                  <a:pt x="5968008" y="4100215"/>
                </a:moveTo>
                <a:lnTo>
                  <a:pt x="5968008" y="4107657"/>
                </a:lnTo>
                <a:cubicBezTo>
                  <a:pt x="5968008" y="4107657"/>
                  <a:pt x="5970488" y="4108897"/>
                  <a:pt x="5975449" y="4111377"/>
                </a:cubicBezTo>
                <a:cubicBezTo>
                  <a:pt x="5980410" y="4113858"/>
                  <a:pt x="5982890" y="4117579"/>
                  <a:pt x="5982890" y="4122540"/>
                </a:cubicBezTo>
                <a:lnTo>
                  <a:pt x="5997773" y="4129981"/>
                </a:lnTo>
                <a:close/>
                <a:moveTo>
                  <a:pt x="5930801" y="4100215"/>
                </a:moveTo>
                <a:lnTo>
                  <a:pt x="5938242" y="4107657"/>
                </a:lnTo>
                <a:cubicBezTo>
                  <a:pt x="5938242" y="4107657"/>
                  <a:pt x="5935762" y="4107657"/>
                  <a:pt x="5930801" y="4107657"/>
                </a:cubicBezTo>
                <a:close/>
                <a:moveTo>
                  <a:pt x="3560930" y="4100164"/>
                </a:moveTo>
                <a:cubicBezTo>
                  <a:pt x="3564997" y="4101126"/>
                  <a:pt x="3567834" y="4102749"/>
                  <a:pt x="3569442" y="4105030"/>
                </a:cubicBezTo>
                <a:cubicBezTo>
                  <a:pt x="3571049" y="4107311"/>
                  <a:pt x="3573886" y="4108933"/>
                  <a:pt x="3577954" y="4109896"/>
                </a:cubicBezTo>
                <a:cubicBezTo>
                  <a:pt x="3582021" y="4110858"/>
                  <a:pt x="3583842" y="4112239"/>
                  <a:pt x="3583416" y="4114039"/>
                </a:cubicBezTo>
                <a:cubicBezTo>
                  <a:pt x="3582990" y="4115839"/>
                  <a:pt x="3582777" y="4116739"/>
                  <a:pt x="3582777" y="4116739"/>
                </a:cubicBezTo>
                <a:cubicBezTo>
                  <a:pt x="3581925" y="4120339"/>
                  <a:pt x="3581499" y="4122138"/>
                  <a:pt x="3581499" y="4122138"/>
                </a:cubicBezTo>
                <a:cubicBezTo>
                  <a:pt x="3581499" y="4122138"/>
                  <a:pt x="3579465" y="4121656"/>
                  <a:pt x="3575398" y="4120694"/>
                </a:cubicBezTo>
                <a:cubicBezTo>
                  <a:pt x="3571330" y="4119731"/>
                  <a:pt x="3569723" y="4117450"/>
                  <a:pt x="3570575" y="4113851"/>
                </a:cubicBezTo>
                <a:lnTo>
                  <a:pt x="3565752" y="4107007"/>
                </a:lnTo>
                <a:close/>
                <a:moveTo>
                  <a:pt x="6340078" y="4092774"/>
                </a:moveTo>
                <a:cubicBezTo>
                  <a:pt x="6340078" y="4097735"/>
                  <a:pt x="6342558" y="4101455"/>
                  <a:pt x="6347519" y="4103936"/>
                </a:cubicBezTo>
                <a:cubicBezTo>
                  <a:pt x="6352481" y="4106417"/>
                  <a:pt x="6354961" y="4107657"/>
                  <a:pt x="6354961" y="4107657"/>
                </a:cubicBezTo>
                <a:cubicBezTo>
                  <a:pt x="6364882" y="4117579"/>
                  <a:pt x="6368603" y="4123780"/>
                  <a:pt x="6366123" y="4126260"/>
                </a:cubicBezTo>
                <a:cubicBezTo>
                  <a:pt x="6363643" y="4128741"/>
                  <a:pt x="6357441" y="4129981"/>
                  <a:pt x="6347519" y="4129981"/>
                </a:cubicBezTo>
                <a:lnTo>
                  <a:pt x="6347519" y="4122540"/>
                </a:lnTo>
                <a:lnTo>
                  <a:pt x="6325195" y="4107657"/>
                </a:lnTo>
                <a:cubicBezTo>
                  <a:pt x="6330156" y="4107657"/>
                  <a:pt x="6330156" y="4105176"/>
                  <a:pt x="6325195" y="4100215"/>
                </a:cubicBezTo>
                <a:close/>
                <a:moveTo>
                  <a:pt x="6302871" y="4092774"/>
                </a:moveTo>
                <a:lnTo>
                  <a:pt x="6310312" y="4092774"/>
                </a:lnTo>
                <a:lnTo>
                  <a:pt x="6310312" y="4100215"/>
                </a:lnTo>
                <a:cubicBezTo>
                  <a:pt x="6310312" y="4100215"/>
                  <a:pt x="6307832" y="4097735"/>
                  <a:pt x="6302871" y="4092774"/>
                </a:cubicBezTo>
                <a:close/>
                <a:moveTo>
                  <a:pt x="6101953" y="4092774"/>
                </a:moveTo>
                <a:cubicBezTo>
                  <a:pt x="6101953" y="4097735"/>
                  <a:pt x="6101953" y="4100215"/>
                  <a:pt x="6101953" y="4100215"/>
                </a:cubicBezTo>
                <a:cubicBezTo>
                  <a:pt x="6096992" y="4100215"/>
                  <a:pt x="6094512" y="4100215"/>
                  <a:pt x="6094512" y="4100215"/>
                </a:cubicBezTo>
                <a:close/>
                <a:moveTo>
                  <a:pt x="5409902" y="4092774"/>
                </a:moveTo>
                <a:cubicBezTo>
                  <a:pt x="5409902" y="4092774"/>
                  <a:pt x="5409902" y="4095255"/>
                  <a:pt x="5409902" y="4100215"/>
                </a:cubicBezTo>
                <a:cubicBezTo>
                  <a:pt x="5409902" y="4105176"/>
                  <a:pt x="5412382" y="4105176"/>
                  <a:pt x="5417344" y="4100215"/>
                </a:cubicBezTo>
                <a:lnTo>
                  <a:pt x="5417344" y="4092774"/>
                </a:lnTo>
                <a:cubicBezTo>
                  <a:pt x="5412382" y="4092774"/>
                  <a:pt x="5409902" y="4092774"/>
                  <a:pt x="5409902" y="4092774"/>
                </a:cubicBezTo>
                <a:close/>
                <a:moveTo>
                  <a:pt x="5690815" y="4089053"/>
                </a:moveTo>
                <a:cubicBezTo>
                  <a:pt x="5689575" y="4089053"/>
                  <a:pt x="5687715" y="4090293"/>
                  <a:pt x="5685234" y="4092774"/>
                </a:cubicBezTo>
                <a:lnTo>
                  <a:pt x="5685234" y="4100215"/>
                </a:lnTo>
                <a:cubicBezTo>
                  <a:pt x="5685234" y="4100215"/>
                  <a:pt x="5687714" y="4097735"/>
                  <a:pt x="5692676" y="4092774"/>
                </a:cubicBezTo>
                <a:cubicBezTo>
                  <a:pt x="5692676" y="4090293"/>
                  <a:pt x="5692056" y="4089053"/>
                  <a:pt x="5690815" y="4089053"/>
                </a:cubicBezTo>
                <a:close/>
                <a:moveTo>
                  <a:pt x="5124338" y="4089053"/>
                </a:moveTo>
                <a:cubicBezTo>
                  <a:pt x="5122478" y="4089053"/>
                  <a:pt x="5119687" y="4090293"/>
                  <a:pt x="5115967" y="4092774"/>
                </a:cubicBezTo>
                <a:cubicBezTo>
                  <a:pt x="5108525" y="4097735"/>
                  <a:pt x="5104804" y="4100215"/>
                  <a:pt x="5104804" y="4100215"/>
                </a:cubicBezTo>
                <a:cubicBezTo>
                  <a:pt x="5104804" y="4105176"/>
                  <a:pt x="5107285" y="4107657"/>
                  <a:pt x="5112246" y="4107657"/>
                </a:cubicBezTo>
                <a:lnTo>
                  <a:pt x="5112246" y="4100215"/>
                </a:lnTo>
                <a:cubicBezTo>
                  <a:pt x="5112246" y="4100215"/>
                  <a:pt x="5114726" y="4100215"/>
                  <a:pt x="5119687" y="4100215"/>
                </a:cubicBezTo>
                <a:lnTo>
                  <a:pt x="5127129" y="4092774"/>
                </a:lnTo>
                <a:cubicBezTo>
                  <a:pt x="5127129" y="4090293"/>
                  <a:pt x="5126199" y="4089053"/>
                  <a:pt x="5124338" y="4089053"/>
                </a:cubicBezTo>
                <a:close/>
                <a:moveTo>
                  <a:pt x="3552490" y="4088188"/>
                </a:moveTo>
                <a:lnTo>
                  <a:pt x="3550006" y="4091876"/>
                </a:lnTo>
                <a:cubicBezTo>
                  <a:pt x="3549154" y="4095476"/>
                  <a:pt x="3546695" y="4096794"/>
                  <a:pt x="3542628" y="4095832"/>
                </a:cubicBezTo>
                <a:cubicBezTo>
                  <a:pt x="3538560" y="4094869"/>
                  <a:pt x="3536952" y="4092588"/>
                  <a:pt x="3537804" y="4088988"/>
                </a:cubicBezTo>
                <a:close/>
                <a:moveTo>
                  <a:pt x="6533554" y="4077891"/>
                </a:moveTo>
                <a:cubicBezTo>
                  <a:pt x="6538516" y="4082852"/>
                  <a:pt x="6543476" y="4087813"/>
                  <a:pt x="6548437" y="4092774"/>
                </a:cubicBezTo>
                <a:cubicBezTo>
                  <a:pt x="6548437" y="4097735"/>
                  <a:pt x="6545957" y="4097735"/>
                  <a:pt x="6540996" y="4092774"/>
                </a:cubicBezTo>
                <a:cubicBezTo>
                  <a:pt x="6540996" y="4092774"/>
                  <a:pt x="6538516" y="4090293"/>
                  <a:pt x="6533554" y="4085333"/>
                </a:cubicBezTo>
                <a:close/>
                <a:moveTo>
                  <a:pt x="5834062" y="4077891"/>
                </a:moveTo>
                <a:lnTo>
                  <a:pt x="5819179" y="4085333"/>
                </a:lnTo>
                <a:cubicBezTo>
                  <a:pt x="5824141" y="4085333"/>
                  <a:pt x="5829101" y="4085333"/>
                  <a:pt x="5834062" y="4085333"/>
                </a:cubicBezTo>
                <a:lnTo>
                  <a:pt x="5841504" y="4085333"/>
                </a:lnTo>
                <a:close/>
                <a:moveTo>
                  <a:pt x="5640586" y="4077891"/>
                </a:moveTo>
                <a:lnTo>
                  <a:pt x="5633144" y="4085333"/>
                </a:lnTo>
                <a:cubicBezTo>
                  <a:pt x="5638106" y="4085333"/>
                  <a:pt x="5640586" y="4084092"/>
                  <a:pt x="5640586" y="4081612"/>
                </a:cubicBezTo>
                <a:cubicBezTo>
                  <a:pt x="5640586" y="4079131"/>
                  <a:pt x="5640586" y="4077891"/>
                  <a:pt x="5640586" y="4077891"/>
                </a:cubicBezTo>
                <a:close/>
                <a:moveTo>
                  <a:pt x="5313164" y="4077891"/>
                </a:moveTo>
                <a:cubicBezTo>
                  <a:pt x="5308203" y="4077891"/>
                  <a:pt x="5305722" y="4080372"/>
                  <a:pt x="5305722" y="4085333"/>
                </a:cubicBezTo>
                <a:cubicBezTo>
                  <a:pt x="5310684" y="4085333"/>
                  <a:pt x="5313164" y="4085333"/>
                  <a:pt x="5313164" y="4085333"/>
                </a:cubicBezTo>
                <a:close/>
                <a:moveTo>
                  <a:pt x="3638262" y="4072853"/>
                </a:moveTo>
                <a:lnTo>
                  <a:pt x="3637149" y="4077556"/>
                </a:lnTo>
                <a:lnTo>
                  <a:pt x="3641638" y="4081612"/>
                </a:lnTo>
                <a:lnTo>
                  <a:pt x="3642449" y="4082384"/>
                </a:lnTo>
                <a:lnTo>
                  <a:pt x="3643085" y="4079696"/>
                </a:lnTo>
                <a:cubicBezTo>
                  <a:pt x="3643937" y="4076097"/>
                  <a:pt x="3643347" y="4074057"/>
                  <a:pt x="3641312" y="4073575"/>
                </a:cubicBezTo>
                <a:cubicBezTo>
                  <a:pt x="3639279" y="4073094"/>
                  <a:pt x="3638262" y="4072853"/>
                  <a:pt x="3638262" y="4072853"/>
                </a:cubicBezTo>
                <a:close/>
                <a:moveTo>
                  <a:pt x="6652616" y="4070450"/>
                </a:moveTo>
                <a:cubicBezTo>
                  <a:pt x="6657578" y="4070450"/>
                  <a:pt x="6661299" y="4072930"/>
                  <a:pt x="6663779" y="4077891"/>
                </a:cubicBezTo>
                <a:cubicBezTo>
                  <a:pt x="6666259" y="4082852"/>
                  <a:pt x="6667500" y="4085333"/>
                  <a:pt x="6667500" y="4085333"/>
                </a:cubicBezTo>
                <a:lnTo>
                  <a:pt x="6660058" y="4077891"/>
                </a:lnTo>
                <a:close/>
                <a:moveTo>
                  <a:pt x="6131719" y="4070450"/>
                </a:moveTo>
                <a:cubicBezTo>
                  <a:pt x="6131719" y="4075410"/>
                  <a:pt x="6134199" y="4077891"/>
                  <a:pt x="6139160" y="4077891"/>
                </a:cubicBezTo>
                <a:cubicBezTo>
                  <a:pt x="6139160" y="4072930"/>
                  <a:pt x="6139160" y="4070450"/>
                  <a:pt x="6139160" y="4070450"/>
                </a:cubicBezTo>
                <a:cubicBezTo>
                  <a:pt x="6134199" y="4070450"/>
                  <a:pt x="6131719" y="4070450"/>
                  <a:pt x="6131719" y="4070450"/>
                </a:cubicBezTo>
                <a:close/>
                <a:moveTo>
                  <a:pt x="5268515" y="4070450"/>
                </a:moveTo>
                <a:lnTo>
                  <a:pt x="5272065" y="4077549"/>
                </a:lnTo>
                <a:lnTo>
                  <a:pt x="5272371" y="4077621"/>
                </a:lnTo>
                <a:lnTo>
                  <a:pt x="5275957" y="4070450"/>
                </a:lnTo>
                <a:close/>
                <a:moveTo>
                  <a:pt x="3507446" y="4067547"/>
                </a:moveTo>
                <a:cubicBezTo>
                  <a:pt x="3508676" y="4066888"/>
                  <a:pt x="3510508" y="4067084"/>
                  <a:pt x="3512944" y="4068136"/>
                </a:cubicBezTo>
                <a:cubicBezTo>
                  <a:pt x="3515380" y="4069187"/>
                  <a:pt x="3518417" y="4071094"/>
                  <a:pt x="3522058" y="4073857"/>
                </a:cubicBezTo>
                <a:lnTo>
                  <a:pt x="3520780" y="4079256"/>
                </a:lnTo>
                <a:cubicBezTo>
                  <a:pt x="3509431" y="4072769"/>
                  <a:pt x="3504986" y="4068866"/>
                  <a:pt x="3507446" y="4067547"/>
                </a:cubicBezTo>
                <a:close/>
                <a:moveTo>
                  <a:pt x="5700117" y="4063008"/>
                </a:moveTo>
                <a:cubicBezTo>
                  <a:pt x="5700117" y="4067969"/>
                  <a:pt x="5700117" y="4070450"/>
                  <a:pt x="5700117" y="4070450"/>
                </a:cubicBezTo>
                <a:cubicBezTo>
                  <a:pt x="5700117" y="4070450"/>
                  <a:pt x="5702597" y="4070450"/>
                  <a:pt x="5707558" y="4070450"/>
                </a:cubicBezTo>
                <a:cubicBezTo>
                  <a:pt x="5712520" y="4070450"/>
                  <a:pt x="5715000" y="4067969"/>
                  <a:pt x="5715000" y="4063008"/>
                </a:cubicBezTo>
                <a:cubicBezTo>
                  <a:pt x="5715000" y="4063008"/>
                  <a:pt x="5713759" y="4063008"/>
                  <a:pt x="5711279" y="4063008"/>
                </a:cubicBezTo>
                <a:cubicBezTo>
                  <a:pt x="5708799" y="4063008"/>
                  <a:pt x="5705078" y="4063008"/>
                  <a:pt x="5700117" y="4063008"/>
                </a:cubicBezTo>
                <a:close/>
                <a:moveTo>
                  <a:pt x="5528965" y="4063008"/>
                </a:moveTo>
                <a:lnTo>
                  <a:pt x="5528965" y="4070450"/>
                </a:lnTo>
                <a:cubicBezTo>
                  <a:pt x="5533926" y="4070450"/>
                  <a:pt x="5536406" y="4067969"/>
                  <a:pt x="5536406" y="4063008"/>
                </a:cubicBezTo>
                <a:close/>
                <a:moveTo>
                  <a:pt x="6503789" y="4055567"/>
                </a:moveTo>
                <a:lnTo>
                  <a:pt x="6511230" y="4055567"/>
                </a:lnTo>
                <a:cubicBezTo>
                  <a:pt x="6516192" y="4060528"/>
                  <a:pt x="6518672" y="4066729"/>
                  <a:pt x="6518672" y="4074170"/>
                </a:cubicBezTo>
                <a:cubicBezTo>
                  <a:pt x="6518672" y="4081612"/>
                  <a:pt x="6521152" y="4085333"/>
                  <a:pt x="6526113" y="4085333"/>
                </a:cubicBezTo>
                <a:lnTo>
                  <a:pt x="6511230" y="4085333"/>
                </a:lnTo>
                <a:lnTo>
                  <a:pt x="6503789" y="4070450"/>
                </a:lnTo>
                <a:cubicBezTo>
                  <a:pt x="6508750" y="4065489"/>
                  <a:pt x="6511230" y="4063008"/>
                  <a:pt x="6511230" y="4063008"/>
                </a:cubicBezTo>
                <a:close/>
                <a:moveTo>
                  <a:pt x="5938242" y="4055567"/>
                </a:moveTo>
                <a:cubicBezTo>
                  <a:pt x="5938242" y="4060528"/>
                  <a:pt x="5939483" y="4064248"/>
                  <a:pt x="5941963" y="4066729"/>
                </a:cubicBezTo>
                <a:cubicBezTo>
                  <a:pt x="5944443" y="4069210"/>
                  <a:pt x="5948163" y="4070450"/>
                  <a:pt x="5953125" y="4070450"/>
                </a:cubicBezTo>
                <a:cubicBezTo>
                  <a:pt x="5963046" y="4075410"/>
                  <a:pt x="5968008" y="4075410"/>
                  <a:pt x="5968008" y="4070450"/>
                </a:cubicBezTo>
                <a:close/>
                <a:moveTo>
                  <a:pt x="5882431" y="4055567"/>
                </a:moveTo>
                <a:cubicBezTo>
                  <a:pt x="5879951" y="4055567"/>
                  <a:pt x="5878711" y="4058048"/>
                  <a:pt x="5878711" y="4063008"/>
                </a:cubicBezTo>
                <a:cubicBezTo>
                  <a:pt x="5878711" y="4067969"/>
                  <a:pt x="5881191" y="4070450"/>
                  <a:pt x="5886152" y="4070450"/>
                </a:cubicBezTo>
                <a:cubicBezTo>
                  <a:pt x="5891113" y="4070450"/>
                  <a:pt x="5894834" y="4072930"/>
                  <a:pt x="5897314" y="4077891"/>
                </a:cubicBezTo>
                <a:cubicBezTo>
                  <a:pt x="5899794" y="4082852"/>
                  <a:pt x="5903515" y="4087813"/>
                  <a:pt x="5908476" y="4092774"/>
                </a:cubicBezTo>
                <a:lnTo>
                  <a:pt x="5908476" y="4100215"/>
                </a:lnTo>
                <a:cubicBezTo>
                  <a:pt x="5908476" y="4100215"/>
                  <a:pt x="5905996" y="4100215"/>
                  <a:pt x="5901035" y="4100215"/>
                </a:cubicBezTo>
                <a:cubicBezTo>
                  <a:pt x="5896074" y="4100215"/>
                  <a:pt x="5891113" y="4097735"/>
                  <a:pt x="5886152" y="4092774"/>
                </a:cubicBezTo>
                <a:cubicBezTo>
                  <a:pt x="5871269" y="4077891"/>
                  <a:pt x="5861348" y="4072930"/>
                  <a:pt x="5856387" y="4077891"/>
                </a:cubicBezTo>
                <a:cubicBezTo>
                  <a:pt x="5856387" y="4077891"/>
                  <a:pt x="5858867" y="4080372"/>
                  <a:pt x="5863828" y="4085333"/>
                </a:cubicBezTo>
                <a:lnTo>
                  <a:pt x="5856387" y="4085333"/>
                </a:lnTo>
                <a:lnTo>
                  <a:pt x="5848945" y="4092774"/>
                </a:lnTo>
                <a:cubicBezTo>
                  <a:pt x="5848945" y="4097735"/>
                  <a:pt x="5852666" y="4101455"/>
                  <a:pt x="5860107" y="4103936"/>
                </a:cubicBezTo>
                <a:cubicBezTo>
                  <a:pt x="5867549" y="4106417"/>
                  <a:pt x="5873749" y="4105176"/>
                  <a:pt x="5878711" y="4100215"/>
                </a:cubicBezTo>
                <a:lnTo>
                  <a:pt x="5901035" y="4107657"/>
                </a:lnTo>
                <a:lnTo>
                  <a:pt x="5901035" y="4111377"/>
                </a:lnTo>
                <a:cubicBezTo>
                  <a:pt x="5901035" y="4108897"/>
                  <a:pt x="5898555" y="4107657"/>
                  <a:pt x="5893594" y="4107657"/>
                </a:cubicBezTo>
                <a:lnTo>
                  <a:pt x="5886152" y="4115098"/>
                </a:lnTo>
                <a:cubicBezTo>
                  <a:pt x="5886152" y="4115098"/>
                  <a:pt x="5888632" y="4116338"/>
                  <a:pt x="5893594" y="4118819"/>
                </a:cubicBezTo>
                <a:cubicBezTo>
                  <a:pt x="5898555" y="4121299"/>
                  <a:pt x="5903515" y="4122540"/>
                  <a:pt x="5908476" y="4122540"/>
                </a:cubicBezTo>
                <a:lnTo>
                  <a:pt x="5915918" y="4115098"/>
                </a:lnTo>
                <a:lnTo>
                  <a:pt x="5923359" y="4115098"/>
                </a:lnTo>
                <a:cubicBezTo>
                  <a:pt x="5933281" y="4125020"/>
                  <a:pt x="5943203" y="4122540"/>
                  <a:pt x="5953125" y="4107657"/>
                </a:cubicBezTo>
                <a:cubicBezTo>
                  <a:pt x="5958086" y="4102696"/>
                  <a:pt x="5958086" y="4097735"/>
                  <a:pt x="5953125" y="4092774"/>
                </a:cubicBezTo>
                <a:lnTo>
                  <a:pt x="5938242" y="4092774"/>
                </a:lnTo>
                <a:lnTo>
                  <a:pt x="5908476" y="4077891"/>
                </a:lnTo>
                <a:cubicBezTo>
                  <a:pt x="5903515" y="4072930"/>
                  <a:pt x="5899794" y="4070450"/>
                  <a:pt x="5897314" y="4070450"/>
                </a:cubicBezTo>
                <a:cubicBezTo>
                  <a:pt x="5894834" y="4070450"/>
                  <a:pt x="5892353" y="4067969"/>
                  <a:pt x="5889873" y="4063008"/>
                </a:cubicBezTo>
                <a:cubicBezTo>
                  <a:pt x="5887393" y="4058048"/>
                  <a:pt x="5884912" y="4055567"/>
                  <a:pt x="5882431" y="4055567"/>
                </a:cubicBezTo>
                <a:close/>
                <a:moveTo>
                  <a:pt x="6718659" y="4050916"/>
                </a:moveTo>
                <a:cubicBezTo>
                  <a:pt x="6719280" y="4051536"/>
                  <a:pt x="6719590" y="4053086"/>
                  <a:pt x="6719590" y="4055567"/>
                </a:cubicBezTo>
                <a:cubicBezTo>
                  <a:pt x="6714628" y="4055567"/>
                  <a:pt x="6713388" y="4054327"/>
                  <a:pt x="6715868" y="4051846"/>
                </a:cubicBezTo>
                <a:cubicBezTo>
                  <a:pt x="6717108" y="4050606"/>
                  <a:pt x="6718039" y="4050296"/>
                  <a:pt x="6718659" y="4050916"/>
                </a:cubicBezTo>
                <a:close/>
                <a:moveTo>
                  <a:pt x="6278686" y="4049986"/>
                </a:moveTo>
                <a:cubicBezTo>
                  <a:pt x="6282407" y="4051226"/>
                  <a:pt x="6287988" y="4055567"/>
                  <a:pt x="6295429" y="4063008"/>
                </a:cubicBezTo>
                <a:cubicBezTo>
                  <a:pt x="6305351" y="4072930"/>
                  <a:pt x="6309072" y="4077891"/>
                  <a:pt x="6306592" y="4077891"/>
                </a:cubicBezTo>
                <a:cubicBezTo>
                  <a:pt x="6304112" y="4077891"/>
                  <a:pt x="6300391" y="4077891"/>
                  <a:pt x="6295429" y="4077891"/>
                </a:cubicBezTo>
                <a:lnTo>
                  <a:pt x="6280547" y="4070450"/>
                </a:lnTo>
                <a:lnTo>
                  <a:pt x="6258222" y="4063008"/>
                </a:lnTo>
                <a:cubicBezTo>
                  <a:pt x="6263184" y="4063008"/>
                  <a:pt x="6265664" y="4063008"/>
                  <a:pt x="6265664" y="4063008"/>
                </a:cubicBezTo>
                <a:cubicBezTo>
                  <a:pt x="6265664" y="4063008"/>
                  <a:pt x="6268144" y="4063008"/>
                  <a:pt x="6273105" y="4063008"/>
                </a:cubicBezTo>
                <a:cubicBezTo>
                  <a:pt x="6273105" y="4067969"/>
                  <a:pt x="6274346" y="4069210"/>
                  <a:pt x="6276826" y="4066729"/>
                </a:cubicBezTo>
                <a:cubicBezTo>
                  <a:pt x="6279306" y="4064248"/>
                  <a:pt x="6278067" y="4060528"/>
                  <a:pt x="6273105" y="4055567"/>
                </a:cubicBezTo>
                <a:cubicBezTo>
                  <a:pt x="6273105" y="4050606"/>
                  <a:pt x="6274966" y="4048746"/>
                  <a:pt x="6278686" y="4049986"/>
                </a:cubicBezTo>
                <a:close/>
                <a:moveTo>
                  <a:pt x="6474023" y="4048125"/>
                </a:moveTo>
                <a:lnTo>
                  <a:pt x="6488906" y="4055567"/>
                </a:lnTo>
                <a:lnTo>
                  <a:pt x="6474023" y="4055567"/>
                </a:lnTo>
                <a:close/>
                <a:moveTo>
                  <a:pt x="6779120" y="4040684"/>
                </a:moveTo>
                <a:lnTo>
                  <a:pt x="6794004" y="4048125"/>
                </a:lnTo>
                <a:lnTo>
                  <a:pt x="6808886" y="4063008"/>
                </a:lnTo>
                <a:lnTo>
                  <a:pt x="6801445" y="4063008"/>
                </a:lnTo>
                <a:cubicBezTo>
                  <a:pt x="6796484" y="4058048"/>
                  <a:pt x="6791524" y="4053086"/>
                  <a:pt x="6786562" y="4048125"/>
                </a:cubicBezTo>
                <a:cubicBezTo>
                  <a:pt x="6781600" y="4043165"/>
                  <a:pt x="6779120" y="4040684"/>
                  <a:pt x="6779120" y="4040684"/>
                </a:cubicBezTo>
                <a:close/>
                <a:moveTo>
                  <a:pt x="6116836" y="4040684"/>
                </a:moveTo>
                <a:lnTo>
                  <a:pt x="6116836" y="4048125"/>
                </a:lnTo>
                <a:lnTo>
                  <a:pt x="6131719" y="4055567"/>
                </a:lnTo>
                <a:cubicBezTo>
                  <a:pt x="6131719" y="4050606"/>
                  <a:pt x="6130478" y="4046885"/>
                  <a:pt x="6127998" y="4044405"/>
                </a:cubicBezTo>
                <a:cubicBezTo>
                  <a:pt x="6125518" y="4041924"/>
                  <a:pt x="6121797" y="4040684"/>
                  <a:pt x="6116836" y="4040684"/>
                </a:cubicBezTo>
                <a:close/>
                <a:moveTo>
                  <a:pt x="5856387" y="4040684"/>
                </a:moveTo>
                <a:lnTo>
                  <a:pt x="5856387" y="4055567"/>
                </a:lnTo>
                <a:cubicBezTo>
                  <a:pt x="5866308" y="4060528"/>
                  <a:pt x="5871269" y="4060528"/>
                  <a:pt x="5871269" y="4055567"/>
                </a:cubicBezTo>
                <a:cubicBezTo>
                  <a:pt x="5871269" y="4050606"/>
                  <a:pt x="5871269" y="4046885"/>
                  <a:pt x="5871269" y="4044405"/>
                </a:cubicBezTo>
                <a:cubicBezTo>
                  <a:pt x="5871269" y="4041924"/>
                  <a:pt x="5868789" y="4040684"/>
                  <a:pt x="5863828" y="4040684"/>
                </a:cubicBezTo>
                <a:cubicBezTo>
                  <a:pt x="5863828" y="4040684"/>
                  <a:pt x="5861348" y="4040684"/>
                  <a:pt x="5856387" y="4040684"/>
                </a:cubicBezTo>
                <a:close/>
                <a:moveTo>
                  <a:pt x="3485743" y="4036752"/>
                </a:moveTo>
                <a:lnTo>
                  <a:pt x="3491845" y="4038196"/>
                </a:lnTo>
                <a:lnTo>
                  <a:pt x="3496667" y="4045039"/>
                </a:lnTo>
                <a:close/>
                <a:moveTo>
                  <a:pt x="3524904" y="4034617"/>
                </a:moveTo>
                <a:lnTo>
                  <a:pt x="3535828" y="4042905"/>
                </a:lnTo>
                <a:lnTo>
                  <a:pt x="3529727" y="4041461"/>
                </a:lnTo>
                <a:close/>
                <a:moveTo>
                  <a:pt x="3608782" y="4034091"/>
                </a:moveTo>
                <a:lnTo>
                  <a:pt x="3608048" y="4037192"/>
                </a:lnTo>
                <a:cubicBezTo>
                  <a:pt x="3607196" y="4040791"/>
                  <a:pt x="3608803" y="4043072"/>
                  <a:pt x="3612870" y="4044035"/>
                </a:cubicBezTo>
                <a:lnTo>
                  <a:pt x="3610307" y="4035180"/>
                </a:lnTo>
                <a:close/>
                <a:moveTo>
                  <a:pt x="5871269" y="4033243"/>
                </a:moveTo>
                <a:lnTo>
                  <a:pt x="5878711" y="4048125"/>
                </a:lnTo>
                <a:lnTo>
                  <a:pt x="5893594" y="4048125"/>
                </a:lnTo>
                <a:cubicBezTo>
                  <a:pt x="5893594" y="4038203"/>
                  <a:pt x="5886152" y="4033243"/>
                  <a:pt x="5871269" y="4033243"/>
                </a:cubicBezTo>
                <a:close/>
                <a:moveTo>
                  <a:pt x="5729883" y="4033243"/>
                </a:moveTo>
                <a:lnTo>
                  <a:pt x="5729883" y="4040684"/>
                </a:lnTo>
                <a:cubicBezTo>
                  <a:pt x="5729883" y="4045645"/>
                  <a:pt x="5729883" y="4048125"/>
                  <a:pt x="5729883" y="4048125"/>
                </a:cubicBezTo>
                <a:cubicBezTo>
                  <a:pt x="5734844" y="4048125"/>
                  <a:pt x="5737324" y="4045645"/>
                  <a:pt x="5737324" y="4040684"/>
                </a:cubicBezTo>
                <a:cubicBezTo>
                  <a:pt x="5737324" y="4035723"/>
                  <a:pt x="5734844" y="4033243"/>
                  <a:pt x="5729883" y="4033243"/>
                </a:cubicBezTo>
                <a:close/>
                <a:moveTo>
                  <a:pt x="5542917" y="4028592"/>
                </a:moveTo>
                <a:cubicBezTo>
                  <a:pt x="5542297" y="4027971"/>
                  <a:pt x="5541367" y="4028282"/>
                  <a:pt x="5540127" y="4029522"/>
                </a:cubicBezTo>
                <a:cubicBezTo>
                  <a:pt x="5537647" y="4032003"/>
                  <a:pt x="5536406" y="4034483"/>
                  <a:pt x="5536406" y="4036963"/>
                </a:cubicBezTo>
                <a:cubicBezTo>
                  <a:pt x="5536406" y="4039444"/>
                  <a:pt x="5537647" y="4040684"/>
                  <a:pt x="5540127" y="4040684"/>
                </a:cubicBezTo>
                <a:cubicBezTo>
                  <a:pt x="5542607" y="4040684"/>
                  <a:pt x="5543847" y="4038203"/>
                  <a:pt x="5543847" y="4033243"/>
                </a:cubicBezTo>
                <a:cubicBezTo>
                  <a:pt x="5543847" y="4030763"/>
                  <a:pt x="5543537" y="4029212"/>
                  <a:pt x="5542917" y="4028592"/>
                </a:cubicBezTo>
                <a:close/>
                <a:moveTo>
                  <a:pt x="6771679" y="4025801"/>
                </a:moveTo>
                <a:lnTo>
                  <a:pt x="6779120" y="4040684"/>
                </a:lnTo>
                <a:lnTo>
                  <a:pt x="6771679" y="4033243"/>
                </a:lnTo>
                <a:close/>
                <a:moveTo>
                  <a:pt x="6295429" y="4025801"/>
                </a:moveTo>
                <a:lnTo>
                  <a:pt x="6295429" y="4033243"/>
                </a:lnTo>
                <a:lnTo>
                  <a:pt x="6302871" y="4040684"/>
                </a:lnTo>
                <a:close/>
                <a:moveTo>
                  <a:pt x="5997773" y="4025801"/>
                </a:moveTo>
                <a:lnTo>
                  <a:pt x="5997773" y="4033243"/>
                </a:lnTo>
                <a:lnTo>
                  <a:pt x="5990332" y="4033243"/>
                </a:lnTo>
                <a:cubicBezTo>
                  <a:pt x="5990332" y="4028282"/>
                  <a:pt x="5992812" y="4025801"/>
                  <a:pt x="5997773" y="4025801"/>
                </a:cubicBezTo>
                <a:close/>
                <a:moveTo>
                  <a:pt x="5856387" y="4025801"/>
                </a:moveTo>
                <a:cubicBezTo>
                  <a:pt x="5856387" y="4030762"/>
                  <a:pt x="5856387" y="4033243"/>
                  <a:pt x="5856387" y="4033243"/>
                </a:cubicBezTo>
                <a:cubicBezTo>
                  <a:pt x="5861348" y="4033243"/>
                  <a:pt x="5863828" y="4030762"/>
                  <a:pt x="5863828" y="4025801"/>
                </a:cubicBezTo>
                <a:cubicBezTo>
                  <a:pt x="5863828" y="4025801"/>
                  <a:pt x="5861348" y="4025801"/>
                  <a:pt x="5856387" y="4025801"/>
                </a:cubicBezTo>
                <a:close/>
                <a:moveTo>
                  <a:pt x="4896445" y="4022850"/>
                </a:moveTo>
                <a:lnTo>
                  <a:pt x="4896445" y="4025801"/>
                </a:lnTo>
                <a:lnTo>
                  <a:pt x="4899255" y="4025801"/>
                </a:lnTo>
                <a:lnTo>
                  <a:pt x="4899768" y="4023636"/>
                </a:lnTo>
                <a:close/>
                <a:moveTo>
                  <a:pt x="6451699" y="4018360"/>
                </a:moveTo>
                <a:lnTo>
                  <a:pt x="6459140" y="4018360"/>
                </a:lnTo>
                <a:cubicBezTo>
                  <a:pt x="6464102" y="4018360"/>
                  <a:pt x="6464102" y="4020841"/>
                  <a:pt x="6459140" y="4025801"/>
                </a:cubicBezTo>
                <a:cubicBezTo>
                  <a:pt x="6454179" y="4020841"/>
                  <a:pt x="6451699" y="4018360"/>
                  <a:pt x="6451699" y="4018360"/>
                </a:cubicBezTo>
                <a:close/>
                <a:moveTo>
                  <a:pt x="5804297" y="4018360"/>
                </a:moveTo>
                <a:lnTo>
                  <a:pt x="5804297" y="4025801"/>
                </a:lnTo>
                <a:cubicBezTo>
                  <a:pt x="5809258" y="4025801"/>
                  <a:pt x="5811738" y="4024561"/>
                  <a:pt x="5811738" y="4022081"/>
                </a:cubicBezTo>
                <a:cubicBezTo>
                  <a:pt x="5811738" y="4019600"/>
                  <a:pt x="5810497" y="4018360"/>
                  <a:pt x="5808017" y="4018360"/>
                </a:cubicBezTo>
                <a:cubicBezTo>
                  <a:pt x="5805537" y="4018360"/>
                  <a:pt x="5804297" y="4018360"/>
                  <a:pt x="5804297" y="4018360"/>
                </a:cubicBezTo>
                <a:close/>
                <a:moveTo>
                  <a:pt x="5420838" y="4012892"/>
                </a:moveTo>
                <a:lnTo>
                  <a:pt x="5417344" y="4014639"/>
                </a:lnTo>
                <a:lnTo>
                  <a:pt x="5424641" y="4018288"/>
                </a:lnTo>
                <a:close/>
                <a:moveTo>
                  <a:pt x="5445870" y="4012158"/>
                </a:moveTo>
                <a:lnTo>
                  <a:pt x="5439668" y="4018360"/>
                </a:lnTo>
                <a:cubicBezTo>
                  <a:pt x="5434706" y="4023321"/>
                  <a:pt x="5432226" y="4025801"/>
                  <a:pt x="5432226" y="4025801"/>
                </a:cubicBezTo>
                <a:cubicBezTo>
                  <a:pt x="5432226" y="4025801"/>
                  <a:pt x="5435947" y="4024561"/>
                  <a:pt x="5443388" y="4022081"/>
                </a:cubicBezTo>
                <a:lnTo>
                  <a:pt x="5451418" y="4019405"/>
                </a:lnTo>
                <a:close/>
                <a:moveTo>
                  <a:pt x="5521523" y="4011310"/>
                </a:moveTo>
                <a:lnTo>
                  <a:pt x="5521523" y="4018360"/>
                </a:lnTo>
                <a:lnTo>
                  <a:pt x="5528965" y="4018360"/>
                </a:lnTo>
                <a:lnTo>
                  <a:pt x="5529295" y="4017206"/>
                </a:lnTo>
                <a:close/>
                <a:moveTo>
                  <a:pt x="6276826" y="4010918"/>
                </a:moveTo>
                <a:cubicBezTo>
                  <a:pt x="6274346" y="4010918"/>
                  <a:pt x="6274346" y="4012158"/>
                  <a:pt x="6276826" y="4014639"/>
                </a:cubicBezTo>
                <a:cubicBezTo>
                  <a:pt x="6279306" y="4017120"/>
                  <a:pt x="6280547" y="4018360"/>
                  <a:pt x="6280547" y="4018360"/>
                </a:cubicBezTo>
                <a:cubicBezTo>
                  <a:pt x="6280547" y="4013399"/>
                  <a:pt x="6279306" y="4010918"/>
                  <a:pt x="6276826" y="4010918"/>
                </a:cubicBezTo>
                <a:close/>
                <a:moveTo>
                  <a:pt x="5424785" y="4010918"/>
                </a:moveTo>
                <a:lnTo>
                  <a:pt x="5424594" y="4011014"/>
                </a:lnTo>
                <a:lnTo>
                  <a:pt x="5424601" y="4011019"/>
                </a:lnTo>
                <a:lnTo>
                  <a:pt x="5426291" y="4016855"/>
                </a:lnTo>
                <a:lnTo>
                  <a:pt x="5432226" y="4010918"/>
                </a:lnTo>
                <a:cubicBezTo>
                  <a:pt x="5432226" y="4010918"/>
                  <a:pt x="5429746" y="4010918"/>
                  <a:pt x="5424785" y="4010918"/>
                </a:cubicBezTo>
                <a:close/>
                <a:moveTo>
                  <a:pt x="3446872" y="4010445"/>
                </a:moveTo>
                <a:lnTo>
                  <a:pt x="3452973" y="4011889"/>
                </a:lnTo>
                <a:lnTo>
                  <a:pt x="3457796" y="4018732"/>
                </a:lnTo>
                <a:close/>
                <a:moveTo>
                  <a:pt x="5906616" y="4007198"/>
                </a:moveTo>
                <a:cubicBezTo>
                  <a:pt x="5902895" y="4007198"/>
                  <a:pt x="5898554" y="4008438"/>
                  <a:pt x="5893594" y="4010918"/>
                </a:cubicBezTo>
                <a:lnTo>
                  <a:pt x="5901035" y="4018360"/>
                </a:lnTo>
                <a:cubicBezTo>
                  <a:pt x="5910956" y="4018360"/>
                  <a:pt x="5915918" y="4018360"/>
                  <a:pt x="5915918" y="4018360"/>
                </a:cubicBezTo>
                <a:cubicBezTo>
                  <a:pt x="5915918" y="4018360"/>
                  <a:pt x="5915918" y="4015879"/>
                  <a:pt x="5915918" y="4010918"/>
                </a:cubicBezTo>
                <a:cubicBezTo>
                  <a:pt x="5913437" y="4008438"/>
                  <a:pt x="5910336" y="4007198"/>
                  <a:pt x="5906616" y="4007198"/>
                </a:cubicBezTo>
                <a:close/>
                <a:moveTo>
                  <a:pt x="5678722" y="4006268"/>
                </a:moveTo>
                <a:cubicBezTo>
                  <a:pt x="5676862" y="4006888"/>
                  <a:pt x="5675312" y="4008438"/>
                  <a:pt x="5674072" y="4010918"/>
                </a:cubicBezTo>
                <a:cubicBezTo>
                  <a:pt x="5671592" y="4015879"/>
                  <a:pt x="5672831" y="4018360"/>
                  <a:pt x="5677793" y="4018360"/>
                </a:cubicBezTo>
                <a:cubicBezTo>
                  <a:pt x="5687714" y="4023321"/>
                  <a:pt x="5692676" y="4023321"/>
                  <a:pt x="5692676" y="4018360"/>
                </a:cubicBezTo>
                <a:cubicBezTo>
                  <a:pt x="5692676" y="4013399"/>
                  <a:pt x="5690195" y="4009678"/>
                  <a:pt x="5685234" y="4007198"/>
                </a:cubicBezTo>
                <a:cubicBezTo>
                  <a:pt x="5682754" y="4005958"/>
                  <a:pt x="5680583" y="4005647"/>
                  <a:pt x="5678722" y="4006268"/>
                </a:cubicBezTo>
                <a:close/>
                <a:moveTo>
                  <a:pt x="3467731" y="4003978"/>
                </a:moveTo>
                <a:lnTo>
                  <a:pt x="3478654" y="4012265"/>
                </a:lnTo>
                <a:cubicBezTo>
                  <a:pt x="3474587" y="4011303"/>
                  <a:pt x="3472554" y="4010822"/>
                  <a:pt x="3472554" y="4010822"/>
                </a:cubicBezTo>
                <a:close/>
                <a:moveTo>
                  <a:pt x="6526113" y="4003477"/>
                </a:moveTo>
                <a:lnTo>
                  <a:pt x="6540996" y="4010918"/>
                </a:lnTo>
                <a:lnTo>
                  <a:pt x="6548437" y="4025801"/>
                </a:lnTo>
                <a:lnTo>
                  <a:pt x="6533554" y="4010918"/>
                </a:lnTo>
                <a:close/>
                <a:moveTo>
                  <a:pt x="5640586" y="3996036"/>
                </a:moveTo>
                <a:cubicBezTo>
                  <a:pt x="5640586" y="3996036"/>
                  <a:pt x="5640586" y="3998516"/>
                  <a:pt x="5640586" y="4003477"/>
                </a:cubicBezTo>
                <a:cubicBezTo>
                  <a:pt x="5645547" y="4003477"/>
                  <a:pt x="5648027" y="4003477"/>
                  <a:pt x="5648027" y="4003477"/>
                </a:cubicBezTo>
                <a:close/>
                <a:moveTo>
                  <a:pt x="5045273" y="3996036"/>
                </a:moveTo>
                <a:lnTo>
                  <a:pt x="5037832" y="4003477"/>
                </a:lnTo>
                <a:cubicBezTo>
                  <a:pt x="5042793" y="4008438"/>
                  <a:pt x="5045273" y="4009678"/>
                  <a:pt x="5045273" y="4007198"/>
                </a:cubicBezTo>
                <a:cubicBezTo>
                  <a:pt x="5045273" y="4004717"/>
                  <a:pt x="5045273" y="4000996"/>
                  <a:pt x="5045273" y="3996036"/>
                </a:cubicBezTo>
                <a:close/>
                <a:moveTo>
                  <a:pt x="3456807" y="3995691"/>
                </a:moveTo>
                <a:lnTo>
                  <a:pt x="3467731" y="4003978"/>
                </a:lnTo>
                <a:cubicBezTo>
                  <a:pt x="3463664" y="4003016"/>
                  <a:pt x="3460613" y="4002294"/>
                  <a:pt x="3458580" y="4001812"/>
                </a:cubicBezTo>
                <a:cubicBezTo>
                  <a:pt x="3456546" y="4001331"/>
                  <a:pt x="3455955" y="3999291"/>
                  <a:pt x="3456807" y="3995691"/>
                </a:cubicBezTo>
                <a:close/>
                <a:moveTo>
                  <a:pt x="5566172" y="3988594"/>
                </a:moveTo>
                <a:cubicBezTo>
                  <a:pt x="5566172" y="3988594"/>
                  <a:pt x="5566172" y="3991075"/>
                  <a:pt x="5566172" y="3996036"/>
                </a:cubicBezTo>
                <a:cubicBezTo>
                  <a:pt x="5566172" y="3996036"/>
                  <a:pt x="5568652" y="3996036"/>
                  <a:pt x="5573613" y="3996036"/>
                </a:cubicBezTo>
                <a:cubicBezTo>
                  <a:pt x="5573613" y="3996036"/>
                  <a:pt x="5573613" y="3993555"/>
                  <a:pt x="5573613" y="3988594"/>
                </a:cubicBezTo>
                <a:cubicBezTo>
                  <a:pt x="5568652" y="3988594"/>
                  <a:pt x="5566172" y="3988594"/>
                  <a:pt x="5566172" y="3988594"/>
                </a:cubicBezTo>
                <a:close/>
                <a:moveTo>
                  <a:pt x="5491758" y="3988594"/>
                </a:moveTo>
                <a:cubicBezTo>
                  <a:pt x="5491758" y="3988594"/>
                  <a:pt x="5489278" y="3991075"/>
                  <a:pt x="5484316" y="3996036"/>
                </a:cubicBezTo>
                <a:lnTo>
                  <a:pt x="5491758" y="3996036"/>
                </a:lnTo>
                <a:lnTo>
                  <a:pt x="5499199" y="3988594"/>
                </a:lnTo>
                <a:cubicBezTo>
                  <a:pt x="5499199" y="3988594"/>
                  <a:pt x="5496719" y="3988594"/>
                  <a:pt x="5491758" y="3988594"/>
                </a:cubicBezTo>
                <a:close/>
                <a:moveTo>
                  <a:pt x="3426304" y="3988471"/>
                </a:moveTo>
                <a:lnTo>
                  <a:pt x="3437227" y="3996758"/>
                </a:lnTo>
                <a:lnTo>
                  <a:pt x="3431126" y="3995314"/>
                </a:lnTo>
                <a:close/>
                <a:moveTo>
                  <a:pt x="6027539" y="3981153"/>
                </a:moveTo>
                <a:lnTo>
                  <a:pt x="6027539" y="3988594"/>
                </a:lnTo>
                <a:cubicBezTo>
                  <a:pt x="6022578" y="3988594"/>
                  <a:pt x="6020097" y="3988594"/>
                  <a:pt x="6020097" y="3988594"/>
                </a:cubicBezTo>
                <a:lnTo>
                  <a:pt x="6034980" y="3996036"/>
                </a:lnTo>
                <a:lnTo>
                  <a:pt x="6049863" y="4003477"/>
                </a:lnTo>
                <a:lnTo>
                  <a:pt x="6057304" y="4010918"/>
                </a:lnTo>
                <a:cubicBezTo>
                  <a:pt x="6067226" y="4015879"/>
                  <a:pt x="6074667" y="4015879"/>
                  <a:pt x="6079629" y="4010918"/>
                </a:cubicBezTo>
                <a:cubicBezTo>
                  <a:pt x="6079629" y="4010918"/>
                  <a:pt x="6077149" y="4008438"/>
                  <a:pt x="6072187" y="4003477"/>
                </a:cubicBezTo>
                <a:cubicBezTo>
                  <a:pt x="6062266" y="3998516"/>
                  <a:pt x="6052343" y="3991075"/>
                  <a:pt x="6042422" y="3981153"/>
                </a:cubicBezTo>
                <a:close/>
                <a:moveTo>
                  <a:pt x="5729883" y="3981153"/>
                </a:moveTo>
                <a:cubicBezTo>
                  <a:pt x="5724921" y="3981153"/>
                  <a:pt x="5722441" y="3982393"/>
                  <a:pt x="5722441" y="3984874"/>
                </a:cubicBezTo>
                <a:cubicBezTo>
                  <a:pt x="5722441" y="3987354"/>
                  <a:pt x="5723682" y="3988594"/>
                  <a:pt x="5726162" y="3988594"/>
                </a:cubicBezTo>
                <a:cubicBezTo>
                  <a:pt x="5728642" y="3988594"/>
                  <a:pt x="5729883" y="3986114"/>
                  <a:pt x="5729883" y="3981153"/>
                </a:cubicBezTo>
                <a:close/>
                <a:moveTo>
                  <a:pt x="6712148" y="3973711"/>
                </a:moveTo>
                <a:cubicBezTo>
                  <a:pt x="6717110" y="3973711"/>
                  <a:pt x="6719590" y="3976192"/>
                  <a:pt x="6719590" y="3981153"/>
                </a:cubicBezTo>
                <a:lnTo>
                  <a:pt x="6712148" y="3981153"/>
                </a:lnTo>
                <a:close/>
                <a:moveTo>
                  <a:pt x="6526113" y="3973711"/>
                </a:moveTo>
                <a:lnTo>
                  <a:pt x="6548437" y="3973711"/>
                </a:lnTo>
                <a:cubicBezTo>
                  <a:pt x="6553398" y="3978672"/>
                  <a:pt x="6558358" y="3981153"/>
                  <a:pt x="6563320" y="3981153"/>
                </a:cubicBezTo>
                <a:cubicBezTo>
                  <a:pt x="6568281" y="3981153"/>
                  <a:pt x="6573242" y="3988594"/>
                  <a:pt x="6578202" y="4003477"/>
                </a:cubicBezTo>
                <a:cubicBezTo>
                  <a:pt x="6578202" y="4003477"/>
                  <a:pt x="6579444" y="4004717"/>
                  <a:pt x="6581924" y="4007198"/>
                </a:cubicBezTo>
                <a:cubicBezTo>
                  <a:pt x="6584404" y="4009678"/>
                  <a:pt x="6585644" y="4010918"/>
                  <a:pt x="6585644" y="4010918"/>
                </a:cubicBezTo>
                <a:cubicBezTo>
                  <a:pt x="6585644" y="4010918"/>
                  <a:pt x="6589365" y="4014639"/>
                  <a:pt x="6596806" y="4022081"/>
                </a:cubicBezTo>
                <a:cubicBezTo>
                  <a:pt x="6604248" y="4029522"/>
                  <a:pt x="6607968" y="4033243"/>
                  <a:pt x="6607968" y="4033243"/>
                </a:cubicBezTo>
                <a:lnTo>
                  <a:pt x="6622851" y="4048125"/>
                </a:lnTo>
                <a:cubicBezTo>
                  <a:pt x="6622851" y="4048125"/>
                  <a:pt x="6620371" y="4048125"/>
                  <a:pt x="6615410" y="4048125"/>
                </a:cubicBezTo>
                <a:lnTo>
                  <a:pt x="6600527" y="4040684"/>
                </a:lnTo>
                <a:cubicBezTo>
                  <a:pt x="6600527" y="4035723"/>
                  <a:pt x="6600527" y="4033243"/>
                  <a:pt x="6600527" y="4033243"/>
                </a:cubicBezTo>
                <a:cubicBezTo>
                  <a:pt x="6595566" y="4033243"/>
                  <a:pt x="6583164" y="4023321"/>
                  <a:pt x="6563320" y="4003477"/>
                </a:cubicBezTo>
                <a:close/>
                <a:moveTo>
                  <a:pt x="5603379" y="3973711"/>
                </a:moveTo>
                <a:lnTo>
                  <a:pt x="5603379" y="3981153"/>
                </a:lnTo>
                <a:cubicBezTo>
                  <a:pt x="5603379" y="3986114"/>
                  <a:pt x="5603379" y="3988594"/>
                  <a:pt x="5603379" y="3988594"/>
                </a:cubicBezTo>
                <a:lnTo>
                  <a:pt x="5610820" y="3981153"/>
                </a:lnTo>
                <a:cubicBezTo>
                  <a:pt x="5610820" y="3976192"/>
                  <a:pt x="5608340" y="3973711"/>
                  <a:pt x="5603379" y="3973711"/>
                </a:cubicBezTo>
                <a:close/>
                <a:moveTo>
                  <a:pt x="5461992" y="3973711"/>
                </a:moveTo>
                <a:lnTo>
                  <a:pt x="5461992" y="3979764"/>
                </a:lnTo>
                <a:lnTo>
                  <a:pt x="5462171" y="3981153"/>
                </a:lnTo>
                <a:lnTo>
                  <a:pt x="5469433" y="3981153"/>
                </a:lnTo>
                <a:close/>
                <a:moveTo>
                  <a:pt x="3455818" y="3972649"/>
                </a:moveTo>
                <a:cubicBezTo>
                  <a:pt x="3455818" y="3972649"/>
                  <a:pt x="3456623" y="3973790"/>
                  <a:pt x="3458230" y="3976071"/>
                </a:cubicBezTo>
                <a:cubicBezTo>
                  <a:pt x="3459838" y="3978352"/>
                  <a:pt x="3459625" y="3979252"/>
                  <a:pt x="3457591" y="3978770"/>
                </a:cubicBezTo>
                <a:cubicBezTo>
                  <a:pt x="3455558" y="3978289"/>
                  <a:pt x="3454541" y="3978048"/>
                  <a:pt x="3454541" y="3978048"/>
                </a:cubicBezTo>
                <a:cubicBezTo>
                  <a:pt x="3455392" y="3974449"/>
                  <a:pt x="3455818" y="3972649"/>
                  <a:pt x="3455818" y="3972649"/>
                </a:cubicBezTo>
                <a:close/>
                <a:moveTo>
                  <a:pt x="6146601" y="3966270"/>
                </a:moveTo>
                <a:lnTo>
                  <a:pt x="6154043" y="3973711"/>
                </a:lnTo>
                <a:lnTo>
                  <a:pt x="6139160" y="3973711"/>
                </a:lnTo>
                <a:close/>
                <a:moveTo>
                  <a:pt x="5707558" y="3966270"/>
                </a:moveTo>
                <a:cubicBezTo>
                  <a:pt x="5707558" y="3966270"/>
                  <a:pt x="5707558" y="3968751"/>
                  <a:pt x="5707558" y="3973711"/>
                </a:cubicBezTo>
                <a:cubicBezTo>
                  <a:pt x="5707558" y="3973711"/>
                  <a:pt x="5708799" y="3973711"/>
                  <a:pt x="5711279" y="3973711"/>
                </a:cubicBezTo>
                <a:cubicBezTo>
                  <a:pt x="5713759" y="3973711"/>
                  <a:pt x="5715000" y="3973711"/>
                  <a:pt x="5715000" y="3973711"/>
                </a:cubicBezTo>
                <a:cubicBezTo>
                  <a:pt x="5715000" y="3973711"/>
                  <a:pt x="5715000" y="3971231"/>
                  <a:pt x="5715000" y="3966270"/>
                </a:cubicBezTo>
                <a:cubicBezTo>
                  <a:pt x="5710038" y="3966270"/>
                  <a:pt x="5707558" y="3966270"/>
                  <a:pt x="5707558" y="3966270"/>
                </a:cubicBezTo>
                <a:close/>
                <a:moveTo>
                  <a:pt x="5454551" y="3966270"/>
                </a:moveTo>
                <a:lnTo>
                  <a:pt x="5453864" y="3966957"/>
                </a:lnTo>
                <a:lnTo>
                  <a:pt x="5454406" y="3966757"/>
                </a:lnTo>
                <a:lnTo>
                  <a:pt x="5454551" y="3966679"/>
                </a:lnTo>
                <a:close/>
                <a:moveTo>
                  <a:pt x="3425315" y="3965429"/>
                </a:moveTo>
                <a:lnTo>
                  <a:pt x="3431416" y="3966873"/>
                </a:lnTo>
                <a:lnTo>
                  <a:pt x="3436238" y="3973716"/>
                </a:lnTo>
                <a:lnTo>
                  <a:pt x="3451665" y="3990197"/>
                </a:lnTo>
                <a:lnTo>
                  <a:pt x="3445884" y="3987403"/>
                </a:lnTo>
                <a:lnTo>
                  <a:pt x="3439784" y="3985959"/>
                </a:lnTo>
                <a:lnTo>
                  <a:pt x="3434960" y="3979116"/>
                </a:lnTo>
                <a:cubicBezTo>
                  <a:pt x="3431745" y="3974554"/>
                  <a:pt x="3428530" y="3969991"/>
                  <a:pt x="3425315" y="3965429"/>
                </a:cubicBezTo>
                <a:close/>
                <a:moveTo>
                  <a:pt x="5856387" y="3958829"/>
                </a:moveTo>
                <a:lnTo>
                  <a:pt x="5886152" y="3973711"/>
                </a:lnTo>
                <a:cubicBezTo>
                  <a:pt x="5891113" y="3973711"/>
                  <a:pt x="5891113" y="3971231"/>
                  <a:pt x="5886152" y="3966270"/>
                </a:cubicBezTo>
                <a:close/>
                <a:moveTo>
                  <a:pt x="5573613" y="3958829"/>
                </a:moveTo>
                <a:lnTo>
                  <a:pt x="5566172" y="3966270"/>
                </a:lnTo>
                <a:cubicBezTo>
                  <a:pt x="5571133" y="3971231"/>
                  <a:pt x="5576093" y="3971231"/>
                  <a:pt x="5581054" y="3966270"/>
                </a:cubicBezTo>
                <a:cubicBezTo>
                  <a:pt x="5581054" y="3966270"/>
                  <a:pt x="5578574" y="3963789"/>
                  <a:pt x="5573613" y="3958829"/>
                </a:cubicBezTo>
                <a:close/>
                <a:moveTo>
                  <a:pt x="6682382" y="3943946"/>
                </a:moveTo>
                <a:cubicBezTo>
                  <a:pt x="6687344" y="3943946"/>
                  <a:pt x="6689824" y="3946426"/>
                  <a:pt x="6689824" y="3951387"/>
                </a:cubicBezTo>
                <a:cubicBezTo>
                  <a:pt x="6689824" y="3951387"/>
                  <a:pt x="6687344" y="3951387"/>
                  <a:pt x="6682382" y="3951387"/>
                </a:cubicBezTo>
                <a:cubicBezTo>
                  <a:pt x="6682382" y="3951387"/>
                  <a:pt x="6681142" y="3950147"/>
                  <a:pt x="6678662" y="3947666"/>
                </a:cubicBezTo>
                <a:cubicBezTo>
                  <a:pt x="6676182" y="3945186"/>
                  <a:pt x="6677421" y="3943946"/>
                  <a:pt x="6682382" y="3943946"/>
                </a:cubicBezTo>
                <a:close/>
                <a:moveTo>
                  <a:pt x="5387578" y="3943946"/>
                </a:moveTo>
                <a:lnTo>
                  <a:pt x="5395019" y="3951387"/>
                </a:lnTo>
                <a:cubicBezTo>
                  <a:pt x="5395019" y="3951387"/>
                  <a:pt x="5395019" y="3948907"/>
                  <a:pt x="5395019" y="3943946"/>
                </a:cubicBezTo>
                <a:cubicBezTo>
                  <a:pt x="5390058" y="3943946"/>
                  <a:pt x="5387578" y="3943946"/>
                  <a:pt x="5387578" y="3943946"/>
                </a:cubicBezTo>
                <a:close/>
                <a:moveTo>
                  <a:pt x="5662910" y="3936504"/>
                </a:moveTo>
                <a:lnTo>
                  <a:pt x="5685234" y="3951387"/>
                </a:lnTo>
                <a:lnTo>
                  <a:pt x="5692676" y="3951387"/>
                </a:lnTo>
                <a:cubicBezTo>
                  <a:pt x="5692676" y="3951387"/>
                  <a:pt x="5687714" y="3948907"/>
                  <a:pt x="5677793" y="3943946"/>
                </a:cubicBezTo>
                <a:cubicBezTo>
                  <a:pt x="5667871" y="3938985"/>
                  <a:pt x="5662910" y="3936504"/>
                  <a:pt x="5662910" y="3936504"/>
                </a:cubicBezTo>
                <a:close/>
                <a:moveTo>
                  <a:pt x="5535476" y="3931854"/>
                </a:moveTo>
                <a:cubicBezTo>
                  <a:pt x="5533616" y="3932474"/>
                  <a:pt x="5531445" y="3934024"/>
                  <a:pt x="5528965" y="3936504"/>
                </a:cubicBezTo>
                <a:lnTo>
                  <a:pt x="5536406" y="3943946"/>
                </a:lnTo>
                <a:lnTo>
                  <a:pt x="5543847" y="3943946"/>
                </a:lnTo>
                <a:cubicBezTo>
                  <a:pt x="5543847" y="3938985"/>
                  <a:pt x="5542607" y="3935264"/>
                  <a:pt x="5540127" y="3932784"/>
                </a:cubicBezTo>
                <a:cubicBezTo>
                  <a:pt x="5538887" y="3931544"/>
                  <a:pt x="5537337" y="3931233"/>
                  <a:pt x="5535476" y="3931854"/>
                </a:cubicBezTo>
                <a:close/>
                <a:moveTo>
                  <a:pt x="5648027" y="3929063"/>
                </a:moveTo>
                <a:cubicBezTo>
                  <a:pt x="5648027" y="3934024"/>
                  <a:pt x="5649268" y="3936504"/>
                  <a:pt x="5651748" y="3936504"/>
                </a:cubicBezTo>
                <a:cubicBezTo>
                  <a:pt x="5654228" y="3936504"/>
                  <a:pt x="5655469" y="3934024"/>
                  <a:pt x="5655469" y="3929063"/>
                </a:cubicBezTo>
                <a:close/>
                <a:moveTo>
                  <a:pt x="3396379" y="3924368"/>
                </a:moveTo>
                <a:lnTo>
                  <a:pt x="3399430" y="3925090"/>
                </a:lnTo>
                <a:cubicBezTo>
                  <a:pt x="3401463" y="3925571"/>
                  <a:pt x="3402053" y="3927612"/>
                  <a:pt x="3401201" y="3931212"/>
                </a:cubicBezTo>
                <a:cubicBezTo>
                  <a:pt x="3404417" y="3935774"/>
                  <a:pt x="3407632" y="3940336"/>
                  <a:pt x="3410847" y="3944899"/>
                </a:cubicBezTo>
                <a:lnTo>
                  <a:pt x="3404747" y="3943455"/>
                </a:lnTo>
                <a:cubicBezTo>
                  <a:pt x="3397464" y="3937930"/>
                  <a:pt x="3395052" y="3934508"/>
                  <a:pt x="3397512" y="3933190"/>
                </a:cubicBezTo>
                <a:cubicBezTo>
                  <a:pt x="3399972" y="3931871"/>
                  <a:pt x="3399594" y="3928931"/>
                  <a:pt x="3396379" y="3924368"/>
                </a:cubicBezTo>
                <a:close/>
                <a:moveTo>
                  <a:pt x="5633144" y="3921622"/>
                </a:moveTo>
                <a:lnTo>
                  <a:pt x="5640586" y="3929063"/>
                </a:lnTo>
                <a:lnTo>
                  <a:pt x="5640586" y="3921622"/>
                </a:lnTo>
                <a:cubicBezTo>
                  <a:pt x="5635624" y="3921622"/>
                  <a:pt x="5633144" y="3921622"/>
                  <a:pt x="5633144" y="3921622"/>
                </a:cubicBezTo>
                <a:close/>
                <a:moveTo>
                  <a:pt x="3415605" y="3921622"/>
                </a:moveTo>
                <a:lnTo>
                  <a:pt x="3423047" y="3929063"/>
                </a:lnTo>
                <a:cubicBezTo>
                  <a:pt x="3423047" y="3929063"/>
                  <a:pt x="3420566" y="3929063"/>
                  <a:pt x="3415605" y="3929063"/>
                </a:cubicBezTo>
                <a:lnTo>
                  <a:pt x="3408164" y="3929063"/>
                </a:lnTo>
                <a:cubicBezTo>
                  <a:pt x="3408164" y="3924102"/>
                  <a:pt x="3410645" y="3921622"/>
                  <a:pt x="3415605" y="3921622"/>
                </a:cubicBezTo>
                <a:close/>
                <a:moveTo>
                  <a:pt x="3346295" y="3918215"/>
                </a:moveTo>
                <a:lnTo>
                  <a:pt x="3352396" y="3919659"/>
                </a:lnTo>
                <a:cubicBezTo>
                  <a:pt x="3356463" y="3920622"/>
                  <a:pt x="3360104" y="3923385"/>
                  <a:pt x="3363319" y="3927946"/>
                </a:cubicBezTo>
                <a:lnTo>
                  <a:pt x="3351118" y="3925058"/>
                </a:lnTo>
                <a:cubicBezTo>
                  <a:pt x="3351118" y="3925058"/>
                  <a:pt x="3350314" y="3923918"/>
                  <a:pt x="3348706" y="3921637"/>
                </a:cubicBezTo>
                <a:cubicBezTo>
                  <a:pt x="3347099" y="3919356"/>
                  <a:pt x="3346295" y="3918215"/>
                  <a:pt x="3346295" y="3918215"/>
                </a:cubicBezTo>
                <a:close/>
                <a:moveTo>
                  <a:pt x="6570762" y="3914180"/>
                </a:moveTo>
                <a:cubicBezTo>
                  <a:pt x="6575722" y="3914180"/>
                  <a:pt x="6578202" y="3914180"/>
                  <a:pt x="6578202" y="3914180"/>
                </a:cubicBezTo>
                <a:lnTo>
                  <a:pt x="6570762" y="3921622"/>
                </a:lnTo>
                <a:close/>
                <a:moveTo>
                  <a:pt x="5893594" y="3914180"/>
                </a:moveTo>
                <a:cubicBezTo>
                  <a:pt x="5893594" y="3914180"/>
                  <a:pt x="5893594" y="3916661"/>
                  <a:pt x="5893594" y="3921622"/>
                </a:cubicBezTo>
                <a:lnTo>
                  <a:pt x="5901035" y="3921622"/>
                </a:lnTo>
                <a:close/>
                <a:moveTo>
                  <a:pt x="3394211" y="3908599"/>
                </a:moveTo>
                <a:cubicBezTo>
                  <a:pt x="3394831" y="3908599"/>
                  <a:pt x="3395762" y="3909219"/>
                  <a:pt x="3397002" y="3910459"/>
                </a:cubicBezTo>
                <a:cubicBezTo>
                  <a:pt x="3399483" y="3912940"/>
                  <a:pt x="3400723" y="3914180"/>
                  <a:pt x="3400723" y="3914180"/>
                </a:cubicBezTo>
                <a:cubicBezTo>
                  <a:pt x="3395762" y="3914180"/>
                  <a:pt x="3393281" y="3912940"/>
                  <a:pt x="3393281" y="3910459"/>
                </a:cubicBezTo>
                <a:cubicBezTo>
                  <a:pt x="3393281" y="3909219"/>
                  <a:pt x="3393591" y="3908599"/>
                  <a:pt x="3394211" y="3908599"/>
                </a:cubicBezTo>
                <a:close/>
                <a:moveTo>
                  <a:pt x="6171648" y="3904016"/>
                </a:moveTo>
                <a:lnTo>
                  <a:pt x="6176367" y="3906739"/>
                </a:lnTo>
                <a:lnTo>
                  <a:pt x="6168926" y="3906739"/>
                </a:lnTo>
                <a:close/>
                <a:moveTo>
                  <a:pt x="5581054" y="3891856"/>
                </a:moveTo>
                <a:lnTo>
                  <a:pt x="5588496" y="3906739"/>
                </a:lnTo>
                <a:cubicBezTo>
                  <a:pt x="5593457" y="3906739"/>
                  <a:pt x="5595937" y="3906739"/>
                  <a:pt x="5595937" y="3906739"/>
                </a:cubicBezTo>
                <a:cubicBezTo>
                  <a:pt x="5595937" y="3896817"/>
                  <a:pt x="5590976" y="3891856"/>
                  <a:pt x="5581054" y="3891856"/>
                </a:cubicBezTo>
                <a:close/>
                <a:moveTo>
                  <a:pt x="5836853" y="3886275"/>
                </a:moveTo>
                <a:cubicBezTo>
                  <a:pt x="5834992" y="3886275"/>
                  <a:pt x="5834062" y="3886895"/>
                  <a:pt x="5834062" y="3888135"/>
                </a:cubicBezTo>
                <a:cubicBezTo>
                  <a:pt x="5834062" y="3890616"/>
                  <a:pt x="5836542" y="3894337"/>
                  <a:pt x="5841504" y="3899297"/>
                </a:cubicBezTo>
                <a:lnTo>
                  <a:pt x="5856387" y="3899297"/>
                </a:lnTo>
                <a:cubicBezTo>
                  <a:pt x="5856387" y="3894337"/>
                  <a:pt x="5852666" y="3890616"/>
                  <a:pt x="5845224" y="3888135"/>
                </a:cubicBezTo>
                <a:cubicBezTo>
                  <a:pt x="5841504" y="3886895"/>
                  <a:pt x="5838713" y="3886275"/>
                  <a:pt x="5836853" y="3886275"/>
                </a:cubicBezTo>
                <a:close/>
                <a:moveTo>
                  <a:pt x="6101953" y="3884415"/>
                </a:moveTo>
                <a:cubicBezTo>
                  <a:pt x="6096992" y="3884415"/>
                  <a:pt x="6095752" y="3885655"/>
                  <a:pt x="6098232" y="3888135"/>
                </a:cubicBezTo>
                <a:cubicBezTo>
                  <a:pt x="6100712" y="3890616"/>
                  <a:pt x="6103194" y="3891856"/>
                  <a:pt x="6105674" y="3891856"/>
                </a:cubicBezTo>
                <a:cubicBezTo>
                  <a:pt x="6108154" y="3891856"/>
                  <a:pt x="6106914" y="3889375"/>
                  <a:pt x="6101953" y="3884415"/>
                </a:cubicBezTo>
                <a:close/>
                <a:moveTo>
                  <a:pt x="6526113" y="3876973"/>
                </a:moveTo>
                <a:cubicBezTo>
                  <a:pt x="6526113" y="3881934"/>
                  <a:pt x="6526113" y="3884415"/>
                  <a:pt x="6526113" y="3884415"/>
                </a:cubicBezTo>
                <a:cubicBezTo>
                  <a:pt x="6526113" y="3884415"/>
                  <a:pt x="6525493" y="3884415"/>
                  <a:pt x="6524253" y="3884415"/>
                </a:cubicBezTo>
                <a:lnTo>
                  <a:pt x="6518672" y="3884415"/>
                </a:lnTo>
                <a:lnTo>
                  <a:pt x="6518672" y="3883484"/>
                </a:lnTo>
                <a:cubicBezTo>
                  <a:pt x="6518672" y="3882864"/>
                  <a:pt x="6518672" y="3881934"/>
                  <a:pt x="6518672" y="3880694"/>
                </a:cubicBezTo>
                <a:cubicBezTo>
                  <a:pt x="6518672" y="3878213"/>
                  <a:pt x="6521152" y="3876973"/>
                  <a:pt x="6526113" y="3876973"/>
                </a:cubicBezTo>
                <a:close/>
                <a:moveTo>
                  <a:pt x="5558730" y="3876973"/>
                </a:moveTo>
                <a:cubicBezTo>
                  <a:pt x="5558730" y="3881934"/>
                  <a:pt x="5559971" y="3884415"/>
                  <a:pt x="5562451" y="3884415"/>
                </a:cubicBezTo>
                <a:cubicBezTo>
                  <a:pt x="5564931" y="3884415"/>
                  <a:pt x="5566172" y="3881934"/>
                  <a:pt x="5566172" y="3876973"/>
                </a:cubicBezTo>
                <a:close/>
                <a:moveTo>
                  <a:pt x="6503789" y="3869532"/>
                </a:moveTo>
                <a:lnTo>
                  <a:pt x="6518672" y="3884415"/>
                </a:lnTo>
                <a:lnTo>
                  <a:pt x="6533554" y="3899297"/>
                </a:lnTo>
                <a:cubicBezTo>
                  <a:pt x="6533554" y="3899297"/>
                  <a:pt x="6528593" y="3899297"/>
                  <a:pt x="6518672" y="3899297"/>
                </a:cubicBezTo>
                <a:close/>
                <a:moveTo>
                  <a:pt x="6399609" y="3839766"/>
                </a:moveTo>
                <a:cubicBezTo>
                  <a:pt x="6399609" y="3844727"/>
                  <a:pt x="6399609" y="3849688"/>
                  <a:pt x="6399609" y="3854649"/>
                </a:cubicBezTo>
                <a:lnTo>
                  <a:pt x="6407051" y="3862090"/>
                </a:lnTo>
                <a:cubicBezTo>
                  <a:pt x="6412012" y="3862090"/>
                  <a:pt x="6415733" y="3862090"/>
                  <a:pt x="6418213" y="3862090"/>
                </a:cubicBezTo>
                <a:cubicBezTo>
                  <a:pt x="6420693" y="3862090"/>
                  <a:pt x="6421933" y="3864571"/>
                  <a:pt x="6421933" y="3869532"/>
                </a:cubicBezTo>
                <a:cubicBezTo>
                  <a:pt x="6421933" y="3869532"/>
                  <a:pt x="6424413" y="3870772"/>
                  <a:pt x="6429375" y="3873252"/>
                </a:cubicBezTo>
                <a:cubicBezTo>
                  <a:pt x="6434336" y="3875733"/>
                  <a:pt x="6436816" y="3879454"/>
                  <a:pt x="6436816" y="3884415"/>
                </a:cubicBezTo>
                <a:cubicBezTo>
                  <a:pt x="6441778" y="3889375"/>
                  <a:pt x="6445498" y="3893096"/>
                  <a:pt x="6447978" y="3895577"/>
                </a:cubicBezTo>
                <a:cubicBezTo>
                  <a:pt x="6450458" y="3898057"/>
                  <a:pt x="6452940" y="3899297"/>
                  <a:pt x="6455420" y="3899297"/>
                </a:cubicBezTo>
                <a:cubicBezTo>
                  <a:pt x="6457900" y="3899297"/>
                  <a:pt x="6460381" y="3899297"/>
                  <a:pt x="6462861" y="3899297"/>
                </a:cubicBezTo>
                <a:cubicBezTo>
                  <a:pt x="6465341" y="3899297"/>
                  <a:pt x="6466582" y="3901778"/>
                  <a:pt x="6466582" y="3906739"/>
                </a:cubicBezTo>
                <a:cubicBezTo>
                  <a:pt x="6466582" y="3906739"/>
                  <a:pt x="6469062" y="3906739"/>
                  <a:pt x="6474023" y="3906739"/>
                </a:cubicBezTo>
                <a:lnTo>
                  <a:pt x="6474023" y="3914180"/>
                </a:lnTo>
                <a:cubicBezTo>
                  <a:pt x="6474023" y="3914180"/>
                  <a:pt x="6486426" y="3919141"/>
                  <a:pt x="6511230" y="3929063"/>
                </a:cubicBezTo>
                <a:lnTo>
                  <a:pt x="6503789" y="3921622"/>
                </a:lnTo>
                <a:cubicBezTo>
                  <a:pt x="6498828" y="3916661"/>
                  <a:pt x="6491386" y="3909219"/>
                  <a:pt x="6481465" y="3899297"/>
                </a:cubicBezTo>
                <a:cubicBezTo>
                  <a:pt x="6471543" y="3889375"/>
                  <a:pt x="6464102" y="3881934"/>
                  <a:pt x="6459140" y="3876973"/>
                </a:cubicBezTo>
                <a:cubicBezTo>
                  <a:pt x="6454179" y="3876973"/>
                  <a:pt x="6449219" y="3875733"/>
                  <a:pt x="6444258" y="3873252"/>
                </a:cubicBezTo>
                <a:cubicBezTo>
                  <a:pt x="6439296" y="3870772"/>
                  <a:pt x="6436816" y="3869532"/>
                  <a:pt x="6436816" y="3869532"/>
                </a:cubicBezTo>
                <a:cubicBezTo>
                  <a:pt x="6426895" y="3864571"/>
                  <a:pt x="6424413" y="3859610"/>
                  <a:pt x="6429375" y="3854649"/>
                </a:cubicBezTo>
                <a:lnTo>
                  <a:pt x="6421933" y="3847208"/>
                </a:lnTo>
                <a:cubicBezTo>
                  <a:pt x="6421933" y="3847208"/>
                  <a:pt x="6420693" y="3847208"/>
                  <a:pt x="6418213" y="3847208"/>
                </a:cubicBezTo>
                <a:cubicBezTo>
                  <a:pt x="6415733" y="3847208"/>
                  <a:pt x="6412012" y="3844727"/>
                  <a:pt x="6407051" y="3839766"/>
                </a:cubicBezTo>
                <a:close/>
                <a:moveTo>
                  <a:pt x="6027539" y="3839766"/>
                </a:moveTo>
                <a:lnTo>
                  <a:pt x="6027539" y="3847208"/>
                </a:lnTo>
                <a:lnTo>
                  <a:pt x="6034980" y="3847208"/>
                </a:lnTo>
                <a:cubicBezTo>
                  <a:pt x="6034980" y="3842247"/>
                  <a:pt x="6032500" y="3839766"/>
                  <a:pt x="6027539" y="3839766"/>
                </a:cubicBezTo>
                <a:close/>
                <a:moveTo>
                  <a:pt x="5491758" y="3839766"/>
                </a:moveTo>
                <a:lnTo>
                  <a:pt x="5485636" y="3845888"/>
                </a:lnTo>
                <a:lnTo>
                  <a:pt x="5487715" y="3848341"/>
                </a:lnTo>
                <a:lnTo>
                  <a:pt x="5506640" y="3854649"/>
                </a:lnTo>
                <a:cubicBezTo>
                  <a:pt x="5506640" y="3849688"/>
                  <a:pt x="5501679" y="3844727"/>
                  <a:pt x="5491758" y="3839766"/>
                </a:cubicBezTo>
                <a:close/>
                <a:moveTo>
                  <a:pt x="6585644" y="3832325"/>
                </a:moveTo>
                <a:lnTo>
                  <a:pt x="6600527" y="3839766"/>
                </a:lnTo>
                <a:cubicBezTo>
                  <a:pt x="6605488" y="3844727"/>
                  <a:pt x="6607968" y="3847208"/>
                  <a:pt x="6607968" y="3847208"/>
                </a:cubicBezTo>
                <a:cubicBezTo>
                  <a:pt x="6607968" y="3847208"/>
                  <a:pt x="6604248" y="3844727"/>
                  <a:pt x="6596806" y="3839766"/>
                </a:cubicBezTo>
                <a:cubicBezTo>
                  <a:pt x="6589365" y="3834805"/>
                  <a:pt x="6585644" y="3832325"/>
                  <a:pt x="6585644" y="3832325"/>
                </a:cubicBezTo>
                <a:close/>
                <a:moveTo>
                  <a:pt x="6459140" y="3832325"/>
                </a:moveTo>
                <a:cubicBezTo>
                  <a:pt x="6459140" y="3832325"/>
                  <a:pt x="6462861" y="3834805"/>
                  <a:pt x="6470303" y="3839766"/>
                </a:cubicBezTo>
                <a:cubicBezTo>
                  <a:pt x="6477744" y="3844727"/>
                  <a:pt x="6478985" y="3849688"/>
                  <a:pt x="6474023" y="3854649"/>
                </a:cubicBezTo>
                <a:lnTo>
                  <a:pt x="6466582" y="3847208"/>
                </a:lnTo>
                <a:close/>
                <a:moveTo>
                  <a:pt x="6221015" y="3824883"/>
                </a:moveTo>
                <a:cubicBezTo>
                  <a:pt x="6221015" y="3824883"/>
                  <a:pt x="6221015" y="3826123"/>
                  <a:pt x="6221015" y="3828604"/>
                </a:cubicBezTo>
                <a:cubicBezTo>
                  <a:pt x="6221015" y="3831085"/>
                  <a:pt x="6223496" y="3836045"/>
                  <a:pt x="6228457" y="3843487"/>
                </a:cubicBezTo>
                <a:cubicBezTo>
                  <a:pt x="6233418" y="3850928"/>
                  <a:pt x="6238378" y="3854649"/>
                  <a:pt x="6243340" y="3854649"/>
                </a:cubicBezTo>
                <a:cubicBezTo>
                  <a:pt x="6248301" y="3854649"/>
                  <a:pt x="6250781" y="3857130"/>
                  <a:pt x="6250781" y="3862090"/>
                </a:cubicBezTo>
                <a:cubicBezTo>
                  <a:pt x="6255742" y="3872012"/>
                  <a:pt x="6268144" y="3876973"/>
                  <a:pt x="6287988" y="3876973"/>
                </a:cubicBezTo>
                <a:lnTo>
                  <a:pt x="6295429" y="3869532"/>
                </a:lnTo>
                <a:cubicBezTo>
                  <a:pt x="6295429" y="3864571"/>
                  <a:pt x="6290468" y="3860850"/>
                  <a:pt x="6280547" y="3858370"/>
                </a:cubicBezTo>
                <a:cubicBezTo>
                  <a:pt x="6270625" y="3855889"/>
                  <a:pt x="6265664" y="3852168"/>
                  <a:pt x="6265664" y="3847208"/>
                </a:cubicBezTo>
                <a:close/>
                <a:moveTo>
                  <a:pt x="3296543" y="3824883"/>
                </a:moveTo>
                <a:lnTo>
                  <a:pt x="3296543" y="3832325"/>
                </a:lnTo>
                <a:cubicBezTo>
                  <a:pt x="3301504" y="3837285"/>
                  <a:pt x="3303984" y="3839766"/>
                  <a:pt x="3303984" y="3839766"/>
                </a:cubicBezTo>
                <a:lnTo>
                  <a:pt x="3306574" y="3841061"/>
                </a:lnTo>
                <a:lnTo>
                  <a:pt x="3308003" y="3835026"/>
                </a:lnTo>
                <a:lnTo>
                  <a:pt x="3309205" y="3829948"/>
                </a:lnTo>
                <a:close/>
                <a:moveTo>
                  <a:pt x="3278777" y="3822406"/>
                </a:moveTo>
                <a:lnTo>
                  <a:pt x="3277499" y="3827806"/>
                </a:lnTo>
                <a:cubicBezTo>
                  <a:pt x="3277499" y="3827806"/>
                  <a:pt x="3275466" y="3827325"/>
                  <a:pt x="3271399" y="3826362"/>
                </a:cubicBezTo>
                <a:cubicBezTo>
                  <a:pt x="3272251" y="3822762"/>
                  <a:pt x="3274710" y="3821444"/>
                  <a:pt x="3278777" y="3822406"/>
                </a:cubicBezTo>
                <a:close/>
                <a:moveTo>
                  <a:pt x="6206133" y="3817442"/>
                </a:moveTo>
                <a:cubicBezTo>
                  <a:pt x="6206133" y="3822403"/>
                  <a:pt x="6207373" y="3824883"/>
                  <a:pt x="6209853" y="3824883"/>
                </a:cubicBezTo>
                <a:cubicBezTo>
                  <a:pt x="6212333" y="3824883"/>
                  <a:pt x="6213574" y="3822403"/>
                  <a:pt x="6213574" y="3817442"/>
                </a:cubicBezTo>
                <a:close/>
                <a:moveTo>
                  <a:pt x="6046142" y="3817442"/>
                </a:moveTo>
                <a:cubicBezTo>
                  <a:pt x="6043662" y="3817442"/>
                  <a:pt x="6043662" y="3818682"/>
                  <a:pt x="6046142" y="3821163"/>
                </a:cubicBezTo>
                <a:cubicBezTo>
                  <a:pt x="6048622" y="3823643"/>
                  <a:pt x="6051104" y="3824883"/>
                  <a:pt x="6053584" y="3824883"/>
                </a:cubicBezTo>
                <a:cubicBezTo>
                  <a:pt x="6056064" y="3824883"/>
                  <a:pt x="6056064" y="3823643"/>
                  <a:pt x="6053584" y="3821163"/>
                </a:cubicBezTo>
                <a:cubicBezTo>
                  <a:pt x="6051104" y="3818682"/>
                  <a:pt x="6048622" y="3817442"/>
                  <a:pt x="6046142" y="3817442"/>
                </a:cubicBezTo>
                <a:close/>
                <a:moveTo>
                  <a:pt x="5395019" y="3810000"/>
                </a:moveTo>
                <a:lnTo>
                  <a:pt x="5391587" y="3815149"/>
                </a:lnTo>
                <a:lnTo>
                  <a:pt x="5392929" y="3818210"/>
                </a:lnTo>
                <a:cubicBezTo>
                  <a:pt x="5396570" y="3820972"/>
                  <a:pt x="5402032" y="3825116"/>
                  <a:pt x="5409314" y="3830641"/>
                </a:cubicBezTo>
                <a:cubicBezTo>
                  <a:pt x="5408462" y="3834241"/>
                  <a:pt x="5410069" y="3836521"/>
                  <a:pt x="5414138" y="3837484"/>
                </a:cubicBezTo>
                <a:lnTo>
                  <a:pt x="5414504" y="3838005"/>
                </a:lnTo>
                <a:lnTo>
                  <a:pt x="5417344" y="3832325"/>
                </a:lnTo>
                <a:cubicBezTo>
                  <a:pt x="5417344" y="3817442"/>
                  <a:pt x="5409902" y="3810000"/>
                  <a:pt x="5395019" y="3810000"/>
                </a:cubicBezTo>
                <a:close/>
                <a:moveTo>
                  <a:pt x="3249552" y="3809787"/>
                </a:moveTo>
                <a:lnTo>
                  <a:pt x="3255652" y="3811231"/>
                </a:lnTo>
                <a:cubicBezTo>
                  <a:pt x="3255652" y="3811231"/>
                  <a:pt x="3253193" y="3812549"/>
                  <a:pt x="3248274" y="3815186"/>
                </a:cubicBezTo>
                <a:close/>
                <a:moveTo>
                  <a:pt x="6558669" y="3797908"/>
                </a:moveTo>
                <a:cubicBezTo>
                  <a:pt x="6561770" y="3798529"/>
                  <a:pt x="6565800" y="3800079"/>
                  <a:pt x="6570762" y="3802559"/>
                </a:cubicBezTo>
                <a:cubicBezTo>
                  <a:pt x="6575722" y="3807520"/>
                  <a:pt x="6578202" y="3812481"/>
                  <a:pt x="6578202" y="3817442"/>
                </a:cubicBezTo>
                <a:cubicBezTo>
                  <a:pt x="6568281" y="3817442"/>
                  <a:pt x="6563320" y="3817442"/>
                  <a:pt x="6563320" y="3817442"/>
                </a:cubicBezTo>
                <a:cubicBezTo>
                  <a:pt x="6553398" y="3807520"/>
                  <a:pt x="6549678" y="3801319"/>
                  <a:pt x="6552158" y="3798838"/>
                </a:cubicBezTo>
                <a:cubicBezTo>
                  <a:pt x="6553398" y="3797598"/>
                  <a:pt x="6555568" y="3797288"/>
                  <a:pt x="6558669" y="3797908"/>
                </a:cubicBezTo>
                <a:close/>
                <a:moveTo>
                  <a:pt x="6101953" y="3795118"/>
                </a:moveTo>
                <a:lnTo>
                  <a:pt x="6094512" y="3802559"/>
                </a:lnTo>
                <a:lnTo>
                  <a:pt x="6094512" y="3810000"/>
                </a:lnTo>
                <a:cubicBezTo>
                  <a:pt x="6094512" y="3814961"/>
                  <a:pt x="6092031" y="3817442"/>
                  <a:pt x="6087070" y="3817442"/>
                </a:cubicBezTo>
                <a:cubicBezTo>
                  <a:pt x="6082109" y="3817442"/>
                  <a:pt x="6082109" y="3814961"/>
                  <a:pt x="6087070" y="3810000"/>
                </a:cubicBezTo>
                <a:cubicBezTo>
                  <a:pt x="6087070" y="3805040"/>
                  <a:pt x="6088311" y="3801319"/>
                  <a:pt x="6090791" y="3798838"/>
                </a:cubicBezTo>
                <a:cubicBezTo>
                  <a:pt x="6093271" y="3796358"/>
                  <a:pt x="6096992" y="3795118"/>
                  <a:pt x="6101953" y="3795118"/>
                </a:cubicBezTo>
                <a:close/>
                <a:moveTo>
                  <a:pt x="6407051" y="3787676"/>
                </a:moveTo>
                <a:cubicBezTo>
                  <a:pt x="6402089" y="3792637"/>
                  <a:pt x="6398369" y="3793878"/>
                  <a:pt x="6395888" y="3791397"/>
                </a:cubicBezTo>
                <a:cubicBezTo>
                  <a:pt x="6393408" y="3788916"/>
                  <a:pt x="6392168" y="3790157"/>
                  <a:pt x="6392168" y="3795118"/>
                </a:cubicBezTo>
                <a:lnTo>
                  <a:pt x="6392168" y="3802559"/>
                </a:lnTo>
                <a:cubicBezTo>
                  <a:pt x="6402089" y="3807520"/>
                  <a:pt x="6407051" y="3805040"/>
                  <a:pt x="6407051" y="3795118"/>
                </a:cubicBezTo>
                <a:close/>
                <a:moveTo>
                  <a:pt x="5982890" y="3787676"/>
                </a:moveTo>
                <a:lnTo>
                  <a:pt x="5982890" y="3795118"/>
                </a:lnTo>
                <a:cubicBezTo>
                  <a:pt x="5992812" y="3795118"/>
                  <a:pt x="5997773" y="3795118"/>
                  <a:pt x="5997773" y="3795118"/>
                </a:cubicBezTo>
                <a:cubicBezTo>
                  <a:pt x="5997773" y="3790157"/>
                  <a:pt x="5995293" y="3787676"/>
                  <a:pt x="5990332" y="3787676"/>
                </a:cubicBezTo>
                <a:cubicBezTo>
                  <a:pt x="5985371" y="3787676"/>
                  <a:pt x="5982890" y="3787676"/>
                  <a:pt x="5982890" y="3787676"/>
                </a:cubicBezTo>
                <a:close/>
                <a:moveTo>
                  <a:pt x="3230260" y="3782413"/>
                </a:moveTo>
                <a:cubicBezTo>
                  <a:pt x="3233476" y="3786975"/>
                  <a:pt x="3236100" y="3789497"/>
                  <a:pt x="3238134" y="3789979"/>
                </a:cubicBezTo>
                <a:cubicBezTo>
                  <a:pt x="3240168" y="3790460"/>
                  <a:pt x="3242792" y="3792982"/>
                  <a:pt x="3246007" y="3797544"/>
                </a:cubicBezTo>
                <a:lnTo>
                  <a:pt x="3244729" y="3802943"/>
                </a:lnTo>
                <a:cubicBezTo>
                  <a:pt x="3244729" y="3802943"/>
                  <a:pt x="3241088" y="3800181"/>
                  <a:pt x="3233806" y="3794656"/>
                </a:cubicBezTo>
                <a:close/>
                <a:moveTo>
                  <a:pt x="6565180" y="3775584"/>
                </a:moveTo>
                <a:cubicBezTo>
                  <a:pt x="6566420" y="3776204"/>
                  <a:pt x="6568280" y="3777755"/>
                  <a:pt x="6570762" y="3780235"/>
                </a:cubicBezTo>
                <a:cubicBezTo>
                  <a:pt x="6575722" y="3785196"/>
                  <a:pt x="6578202" y="3790157"/>
                  <a:pt x="6578202" y="3795118"/>
                </a:cubicBezTo>
                <a:lnTo>
                  <a:pt x="6570762" y="3787676"/>
                </a:lnTo>
                <a:cubicBezTo>
                  <a:pt x="6565800" y="3782716"/>
                  <a:pt x="6563320" y="3778995"/>
                  <a:pt x="6563320" y="3776514"/>
                </a:cubicBezTo>
                <a:cubicBezTo>
                  <a:pt x="6563320" y="3775274"/>
                  <a:pt x="6563940" y="3774964"/>
                  <a:pt x="6565180" y="3775584"/>
                </a:cubicBezTo>
                <a:close/>
                <a:moveTo>
                  <a:pt x="6600527" y="3765352"/>
                </a:moveTo>
                <a:cubicBezTo>
                  <a:pt x="6600527" y="3765352"/>
                  <a:pt x="6603007" y="3767833"/>
                  <a:pt x="6607968" y="3772793"/>
                </a:cubicBezTo>
                <a:lnTo>
                  <a:pt x="6615410" y="3787676"/>
                </a:lnTo>
                <a:cubicBezTo>
                  <a:pt x="6615410" y="3787676"/>
                  <a:pt x="6614169" y="3786436"/>
                  <a:pt x="6611689" y="3783956"/>
                </a:cubicBezTo>
                <a:cubicBezTo>
                  <a:pt x="6609209" y="3781475"/>
                  <a:pt x="6607968" y="3780235"/>
                  <a:pt x="6607968" y="3780235"/>
                </a:cubicBezTo>
                <a:close/>
                <a:moveTo>
                  <a:pt x="6488906" y="3743028"/>
                </a:moveTo>
                <a:lnTo>
                  <a:pt x="6518672" y="3772793"/>
                </a:lnTo>
                <a:cubicBezTo>
                  <a:pt x="6518672" y="3777754"/>
                  <a:pt x="6511230" y="3772793"/>
                  <a:pt x="6496347" y="3757911"/>
                </a:cubicBezTo>
                <a:cubicBezTo>
                  <a:pt x="6486426" y="3747989"/>
                  <a:pt x="6483945" y="3743028"/>
                  <a:pt x="6488906" y="3743028"/>
                </a:cubicBezTo>
                <a:close/>
                <a:moveTo>
                  <a:pt x="6065676" y="3738377"/>
                </a:moveTo>
                <a:cubicBezTo>
                  <a:pt x="6065056" y="3738997"/>
                  <a:pt x="6064746" y="3740548"/>
                  <a:pt x="6064746" y="3743028"/>
                </a:cubicBezTo>
                <a:lnTo>
                  <a:pt x="6072187" y="3743028"/>
                </a:lnTo>
                <a:cubicBezTo>
                  <a:pt x="6072187" y="3743028"/>
                  <a:pt x="6070947" y="3741788"/>
                  <a:pt x="6068467" y="3739307"/>
                </a:cubicBezTo>
                <a:cubicBezTo>
                  <a:pt x="6067227" y="3738067"/>
                  <a:pt x="6066296" y="3737757"/>
                  <a:pt x="6065676" y="3738377"/>
                </a:cubicBezTo>
                <a:close/>
                <a:moveTo>
                  <a:pt x="6101953" y="3728145"/>
                </a:moveTo>
                <a:lnTo>
                  <a:pt x="6094512" y="3735586"/>
                </a:lnTo>
                <a:cubicBezTo>
                  <a:pt x="6099473" y="3740547"/>
                  <a:pt x="6103194" y="3741788"/>
                  <a:pt x="6105674" y="3739307"/>
                </a:cubicBezTo>
                <a:cubicBezTo>
                  <a:pt x="6108154" y="3736826"/>
                  <a:pt x="6106914" y="3733106"/>
                  <a:pt x="6101953" y="3728145"/>
                </a:cubicBezTo>
                <a:close/>
                <a:moveTo>
                  <a:pt x="6193575" y="3726285"/>
                </a:moveTo>
                <a:cubicBezTo>
                  <a:pt x="6194505" y="3726285"/>
                  <a:pt x="6196211" y="3726905"/>
                  <a:pt x="6198691" y="3728145"/>
                </a:cubicBezTo>
                <a:cubicBezTo>
                  <a:pt x="6228457" y="3733106"/>
                  <a:pt x="6243340" y="3740547"/>
                  <a:pt x="6243340" y="3750469"/>
                </a:cubicBezTo>
                <a:lnTo>
                  <a:pt x="6206133" y="3743028"/>
                </a:lnTo>
                <a:cubicBezTo>
                  <a:pt x="6194971" y="3731866"/>
                  <a:pt x="6190785" y="3726285"/>
                  <a:pt x="6193575" y="3726285"/>
                </a:cubicBezTo>
                <a:close/>
                <a:moveTo>
                  <a:pt x="6027539" y="3720704"/>
                </a:moveTo>
                <a:cubicBezTo>
                  <a:pt x="6027539" y="3725664"/>
                  <a:pt x="6028779" y="3728145"/>
                  <a:pt x="6031260" y="3728145"/>
                </a:cubicBezTo>
                <a:cubicBezTo>
                  <a:pt x="6033740" y="3728145"/>
                  <a:pt x="6034980" y="3725664"/>
                  <a:pt x="6034980" y="3720704"/>
                </a:cubicBezTo>
                <a:close/>
                <a:moveTo>
                  <a:pt x="3110508" y="3720704"/>
                </a:moveTo>
                <a:cubicBezTo>
                  <a:pt x="3110508" y="3725664"/>
                  <a:pt x="3109268" y="3728145"/>
                  <a:pt x="3106787" y="3728145"/>
                </a:cubicBezTo>
                <a:cubicBezTo>
                  <a:pt x="3104306" y="3728145"/>
                  <a:pt x="3103066" y="3726905"/>
                  <a:pt x="3103066" y="3724424"/>
                </a:cubicBezTo>
                <a:cubicBezTo>
                  <a:pt x="3103066" y="3721944"/>
                  <a:pt x="3105547" y="3720704"/>
                  <a:pt x="3110508" y="3720704"/>
                </a:cubicBezTo>
                <a:close/>
                <a:moveTo>
                  <a:pt x="6061025" y="3713262"/>
                </a:moveTo>
                <a:cubicBezTo>
                  <a:pt x="6058545" y="3713262"/>
                  <a:pt x="6057304" y="3714502"/>
                  <a:pt x="6057304" y="3716983"/>
                </a:cubicBezTo>
                <a:cubicBezTo>
                  <a:pt x="6057304" y="3719464"/>
                  <a:pt x="6059785" y="3720704"/>
                  <a:pt x="6064746" y="3720704"/>
                </a:cubicBezTo>
                <a:cubicBezTo>
                  <a:pt x="6069707" y="3720704"/>
                  <a:pt x="6070947" y="3719464"/>
                  <a:pt x="6068467" y="3716983"/>
                </a:cubicBezTo>
                <a:cubicBezTo>
                  <a:pt x="6065987" y="3714502"/>
                  <a:pt x="6063505" y="3713262"/>
                  <a:pt x="6061025" y="3713262"/>
                </a:cubicBezTo>
                <a:close/>
                <a:moveTo>
                  <a:pt x="5851736" y="3702101"/>
                </a:moveTo>
                <a:cubicBezTo>
                  <a:pt x="5849875" y="3702101"/>
                  <a:pt x="5848945" y="3703341"/>
                  <a:pt x="5848945" y="3705821"/>
                </a:cubicBezTo>
                <a:lnTo>
                  <a:pt x="5848945" y="3713262"/>
                </a:lnTo>
                <a:cubicBezTo>
                  <a:pt x="5853906" y="3718223"/>
                  <a:pt x="5858867" y="3720704"/>
                  <a:pt x="5863828" y="3720704"/>
                </a:cubicBezTo>
                <a:cubicBezTo>
                  <a:pt x="5868789" y="3720704"/>
                  <a:pt x="5871269" y="3720704"/>
                  <a:pt x="5871269" y="3720704"/>
                </a:cubicBezTo>
                <a:lnTo>
                  <a:pt x="5878711" y="3720704"/>
                </a:lnTo>
                <a:cubicBezTo>
                  <a:pt x="5878711" y="3720704"/>
                  <a:pt x="5877470" y="3719464"/>
                  <a:pt x="5874990" y="3716983"/>
                </a:cubicBezTo>
                <a:cubicBezTo>
                  <a:pt x="5872510" y="3714502"/>
                  <a:pt x="5871269" y="3713262"/>
                  <a:pt x="5871269" y="3713262"/>
                </a:cubicBezTo>
                <a:cubicBezTo>
                  <a:pt x="5871269" y="3713262"/>
                  <a:pt x="5867549" y="3710782"/>
                  <a:pt x="5860107" y="3705821"/>
                </a:cubicBezTo>
                <a:cubicBezTo>
                  <a:pt x="5856387" y="3703341"/>
                  <a:pt x="5853596" y="3702101"/>
                  <a:pt x="5851736" y="3702101"/>
                </a:cubicBezTo>
                <a:close/>
                <a:moveTo>
                  <a:pt x="5990332" y="3698379"/>
                </a:moveTo>
                <a:cubicBezTo>
                  <a:pt x="5990332" y="3713262"/>
                  <a:pt x="5997773" y="3720704"/>
                  <a:pt x="6012656" y="3720704"/>
                </a:cubicBezTo>
                <a:lnTo>
                  <a:pt x="6012656" y="3713262"/>
                </a:lnTo>
                <a:close/>
                <a:moveTo>
                  <a:pt x="5834062" y="3690938"/>
                </a:moveTo>
                <a:lnTo>
                  <a:pt x="5826621" y="3698379"/>
                </a:lnTo>
                <a:cubicBezTo>
                  <a:pt x="5826621" y="3703340"/>
                  <a:pt x="5826621" y="3705821"/>
                  <a:pt x="5826621" y="3705821"/>
                </a:cubicBezTo>
                <a:lnTo>
                  <a:pt x="5834062" y="3698379"/>
                </a:lnTo>
                <a:cubicBezTo>
                  <a:pt x="5834062" y="3693419"/>
                  <a:pt x="5834062" y="3690938"/>
                  <a:pt x="5834062" y="3690938"/>
                </a:cubicBezTo>
                <a:close/>
                <a:moveTo>
                  <a:pt x="5848945" y="3683497"/>
                </a:moveTo>
                <a:lnTo>
                  <a:pt x="5848945" y="3690938"/>
                </a:lnTo>
                <a:cubicBezTo>
                  <a:pt x="5853906" y="3690938"/>
                  <a:pt x="5858867" y="3693419"/>
                  <a:pt x="5863828" y="3698379"/>
                </a:cubicBezTo>
                <a:lnTo>
                  <a:pt x="5856387" y="3690938"/>
                </a:lnTo>
                <a:cubicBezTo>
                  <a:pt x="5856387" y="3685977"/>
                  <a:pt x="5853906" y="3683497"/>
                  <a:pt x="5848945" y="3683497"/>
                </a:cubicBezTo>
                <a:close/>
                <a:moveTo>
                  <a:pt x="6182878" y="3679078"/>
                </a:moveTo>
                <a:cubicBezTo>
                  <a:pt x="6181018" y="3678923"/>
                  <a:pt x="6178848" y="3679156"/>
                  <a:pt x="6176367" y="3679776"/>
                </a:cubicBezTo>
                <a:cubicBezTo>
                  <a:pt x="6166445" y="3682257"/>
                  <a:pt x="6156523" y="3683497"/>
                  <a:pt x="6146601" y="3683497"/>
                </a:cubicBezTo>
                <a:lnTo>
                  <a:pt x="6131719" y="3690938"/>
                </a:lnTo>
                <a:lnTo>
                  <a:pt x="6139160" y="3698379"/>
                </a:lnTo>
                <a:cubicBezTo>
                  <a:pt x="6144121" y="3703340"/>
                  <a:pt x="6149081" y="3705821"/>
                  <a:pt x="6154043" y="3705821"/>
                </a:cubicBezTo>
                <a:lnTo>
                  <a:pt x="6154043" y="3698379"/>
                </a:lnTo>
                <a:lnTo>
                  <a:pt x="6154043" y="3690938"/>
                </a:lnTo>
                <a:lnTo>
                  <a:pt x="6161484" y="3698379"/>
                </a:lnTo>
                <a:cubicBezTo>
                  <a:pt x="6166445" y="3698379"/>
                  <a:pt x="6168926" y="3698379"/>
                  <a:pt x="6168926" y="3698379"/>
                </a:cubicBezTo>
                <a:cubicBezTo>
                  <a:pt x="6173887" y="3698379"/>
                  <a:pt x="6176367" y="3700860"/>
                  <a:pt x="6176367" y="3705821"/>
                </a:cubicBezTo>
                <a:lnTo>
                  <a:pt x="6176367" y="3713262"/>
                </a:lnTo>
                <a:cubicBezTo>
                  <a:pt x="6171406" y="3708301"/>
                  <a:pt x="6167685" y="3707061"/>
                  <a:pt x="6165205" y="3709541"/>
                </a:cubicBezTo>
                <a:cubicBezTo>
                  <a:pt x="6162725" y="3712022"/>
                  <a:pt x="6161484" y="3715743"/>
                  <a:pt x="6161484" y="3720704"/>
                </a:cubicBezTo>
                <a:cubicBezTo>
                  <a:pt x="6161484" y="3725664"/>
                  <a:pt x="6168926" y="3733106"/>
                  <a:pt x="6183808" y="3743028"/>
                </a:cubicBezTo>
                <a:cubicBezTo>
                  <a:pt x="6218535" y="3762871"/>
                  <a:pt x="6235898" y="3772793"/>
                  <a:pt x="6235898" y="3772793"/>
                </a:cubicBezTo>
                <a:lnTo>
                  <a:pt x="6250781" y="3765352"/>
                </a:lnTo>
                <a:cubicBezTo>
                  <a:pt x="6250781" y="3770313"/>
                  <a:pt x="6253261" y="3772793"/>
                  <a:pt x="6258222" y="3772793"/>
                </a:cubicBezTo>
                <a:cubicBezTo>
                  <a:pt x="6263184" y="3772793"/>
                  <a:pt x="6265664" y="3774033"/>
                  <a:pt x="6265664" y="3776514"/>
                </a:cubicBezTo>
                <a:cubicBezTo>
                  <a:pt x="6265664" y="3778995"/>
                  <a:pt x="6265664" y="3780235"/>
                  <a:pt x="6265664" y="3780235"/>
                </a:cubicBezTo>
                <a:cubicBezTo>
                  <a:pt x="6265664" y="3780235"/>
                  <a:pt x="6266904" y="3781475"/>
                  <a:pt x="6269385" y="3783956"/>
                </a:cubicBezTo>
                <a:cubicBezTo>
                  <a:pt x="6271865" y="3786436"/>
                  <a:pt x="6273105" y="3787676"/>
                  <a:pt x="6273105" y="3787676"/>
                </a:cubicBezTo>
                <a:lnTo>
                  <a:pt x="6295429" y="3810000"/>
                </a:lnTo>
                <a:lnTo>
                  <a:pt x="6310312" y="3817442"/>
                </a:lnTo>
                <a:cubicBezTo>
                  <a:pt x="6325195" y="3822403"/>
                  <a:pt x="6340078" y="3829844"/>
                  <a:pt x="6354961" y="3839766"/>
                </a:cubicBezTo>
                <a:cubicBezTo>
                  <a:pt x="6364882" y="3844727"/>
                  <a:pt x="6372324" y="3844727"/>
                  <a:pt x="6377285" y="3839766"/>
                </a:cubicBezTo>
                <a:cubicBezTo>
                  <a:pt x="6377285" y="3834805"/>
                  <a:pt x="6378526" y="3832325"/>
                  <a:pt x="6381006" y="3832325"/>
                </a:cubicBezTo>
                <a:cubicBezTo>
                  <a:pt x="6383486" y="3832325"/>
                  <a:pt x="6379765" y="3827364"/>
                  <a:pt x="6369844" y="3817442"/>
                </a:cubicBezTo>
                <a:cubicBezTo>
                  <a:pt x="6349999" y="3797598"/>
                  <a:pt x="6342558" y="3792637"/>
                  <a:pt x="6347519" y="3802559"/>
                </a:cubicBezTo>
                <a:lnTo>
                  <a:pt x="6317754" y="3795118"/>
                </a:lnTo>
                <a:lnTo>
                  <a:pt x="6325195" y="3787676"/>
                </a:lnTo>
                <a:cubicBezTo>
                  <a:pt x="6335117" y="3792637"/>
                  <a:pt x="6341319" y="3793878"/>
                  <a:pt x="6343799" y="3791397"/>
                </a:cubicBezTo>
                <a:cubicBezTo>
                  <a:pt x="6346279" y="3788916"/>
                  <a:pt x="6340078" y="3781475"/>
                  <a:pt x="6325195" y="3769073"/>
                </a:cubicBezTo>
                <a:cubicBezTo>
                  <a:pt x="6310312" y="3756671"/>
                  <a:pt x="6300391" y="3750469"/>
                  <a:pt x="6295429" y="3750469"/>
                </a:cubicBezTo>
                <a:lnTo>
                  <a:pt x="6287988" y="3750469"/>
                </a:lnTo>
                <a:cubicBezTo>
                  <a:pt x="6287988" y="3745508"/>
                  <a:pt x="6287988" y="3743028"/>
                  <a:pt x="6287988" y="3743028"/>
                </a:cubicBezTo>
                <a:lnTo>
                  <a:pt x="6265664" y="3735586"/>
                </a:lnTo>
                <a:cubicBezTo>
                  <a:pt x="6265664" y="3730626"/>
                  <a:pt x="6263184" y="3728145"/>
                  <a:pt x="6258222" y="3728145"/>
                </a:cubicBezTo>
                <a:lnTo>
                  <a:pt x="6250781" y="3720704"/>
                </a:lnTo>
                <a:cubicBezTo>
                  <a:pt x="6245820" y="3720704"/>
                  <a:pt x="6242099" y="3720704"/>
                  <a:pt x="6239619" y="3720704"/>
                </a:cubicBezTo>
                <a:cubicBezTo>
                  <a:pt x="6237139" y="3720704"/>
                  <a:pt x="6235898" y="3719464"/>
                  <a:pt x="6235898" y="3716983"/>
                </a:cubicBezTo>
                <a:cubicBezTo>
                  <a:pt x="6235898" y="3714502"/>
                  <a:pt x="6233418" y="3710782"/>
                  <a:pt x="6228457" y="3705821"/>
                </a:cubicBezTo>
                <a:cubicBezTo>
                  <a:pt x="6223496" y="3700860"/>
                  <a:pt x="6218535" y="3698379"/>
                  <a:pt x="6213574" y="3698379"/>
                </a:cubicBezTo>
                <a:cubicBezTo>
                  <a:pt x="6198691" y="3708301"/>
                  <a:pt x="6191250" y="3705821"/>
                  <a:pt x="6191250" y="3690938"/>
                </a:cubicBezTo>
                <a:cubicBezTo>
                  <a:pt x="6191250" y="3683497"/>
                  <a:pt x="6188459" y="3679543"/>
                  <a:pt x="6182878" y="3679078"/>
                </a:cubicBezTo>
                <a:close/>
                <a:moveTo>
                  <a:pt x="5856387" y="3676055"/>
                </a:moveTo>
                <a:cubicBezTo>
                  <a:pt x="5856387" y="3681016"/>
                  <a:pt x="5860107" y="3684737"/>
                  <a:pt x="5867549" y="3687217"/>
                </a:cubicBezTo>
                <a:cubicBezTo>
                  <a:pt x="5874990" y="3689698"/>
                  <a:pt x="5882431" y="3695899"/>
                  <a:pt x="5889873" y="3705821"/>
                </a:cubicBezTo>
                <a:cubicBezTo>
                  <a:pt x="5897314" y="3715743"/>
                  <a:pt x="5904756" y="3720704"/>
                  <a:pt x="5912197" y="3720704"/>
                </a:cubicBezTo>
                <a:cubicBezTo>
                  <a:pt x="5919638" y="3720704"/>
                  <a:pt x="5923359" y="3723184"/>
                  <a:pt x="5923359" y="3728145"/>
                </a:cubicBezTo>
                <a:lnTo>
                  <a:pt x="5938242" y="3728145"/>
                </a:lnTo>
                <a:cubicBezTo>
                  <a:pt x="5933281" y="3723184"/>
                  <a:pt x="5932041" y="3719464"/>
                  <a:pt x="5934521" y="3716983"/>
                </a:cubicBezTo>
                <a:cubicBezTo>
                  <a:pt x="5937001" y="3714502"/>
                  <a:pt x="5937001" y="3710782"/>
                  <a:pt x="5934521" y="3705821"/>
                </a:cubicBezTo>
                <a:cubicBezTo>
                  <a:pt x="5932041" y="3700860"/>
                  <a:pt x="5930801" y="3698379"/>
                  <a:pt x="5930801" y="3698379"/>
                </a:cubicBezTo>
                <a:lnTo>
                  <a:pt x="5923359" y="3698379"/>
                </a:lnTo>
                <a:cubicBezTo>
                  <a:pt x="5918398" y="3693419"/>
                  <a:pt x="5915918" y="3690938"/>
                  <a:pt x="5915918" y="3690938"/>
                </a:cubicBezTo>
                <a:cubicBezTo>
                  <a:pt x="5915918" y="3690938"/>
                  <a:pt x="5913438" y="3690938"/>
                  <a:pt x="5908476" y="3690938"/>
                </a:cubicBezTo>
                <a:cubicBezTo>
                  <a:pt x="5908476" y="3695899"/>
                  <a:pt x="5905996" y="3695899"/>
                  <a:pt x="5901035" y="3690938"/>
                </a:cubicBezTo>
                <a:close/>
                <a:moveTo>
                  <a:pt x="5815459" y="3676055"/>
                </a:moveTo>
                <a:cubicBezTo>
                  <a:pt x="5812979" y="3676055"/>
                  <a:pt x="5811738" y="3677295"/>
                  <a:pt x="5811738" y="3679776"/>
                </a:cubicBezTo>
                <a:cubicBezTo>
                  <a:pt x="5811738" y="3682257"/>
                  <a:pt x="5814218" y="3683497"/>
                  <a:pt x="5819179" y="3683497"/>
                </a:cubicBezTo>
                <a:cubicBezTo>
                  <a:pt x="5819179" y="3678536"/>
                  <a:pt x="5817939" y="3676055"/>
                  <a:pt x="5815459" y="3676055"/>
                </a:cubicBezTo>
                <a:close/>
                <a:moveTo>
                  <a:pt x="5938242" y="3668614"/>
                </a:moveTo>
                <a:lnTo>
                  <a:pt x="5938242" y="3676055"/>
                </a:lnTo>
                <a:lnTo>
                  <a:pt x="5945683" y="3676055"/>
                </a:lnTo>
                <a:cubicBezTo>
                  <a:pt x="5940722" y="3671094"/>
                  <a:pt x="5938242" y="3668614"/>
                  <a:pt x="5938242" y="3668614"/>
                </a:cubicBezTo>
                <a:close/>
                <a:moveTo>
                  <a:pt x="5915918" y="3661172"/>
                </a:moveTo>
                <a:cubicBezTo>
                  <a:pt x="5915918" y="3661172"/>
                  <a:pt x="5915918" y="3662412"/>
                  <a:pt x="5915918" y="3664893"/>
                </a:cubicBezTo>
                <a:cubicBezTo>
                  <a:pt x="5915918" y="3667374"/>
                  <a:pt x="5918398" y="3668614"/>
                  <a:pt x="5923359" y="3668614"/>
                </a:cubicBezTo>
                <a:cubicBezTo>
                  <a:pt x="5923359" y="3663653"/>
                  <a:pt x="5922119" y="3661172"/>
                  <a:pt x="5919638" y="3661172"/>
                </a:cubicBezTo>
                <a:cubicBezTo>
                  <a:pt x="5917158" y="3661172"/>
                  <a:pt x="5915918" y="3661172"/>
                  <a:pt x="5915918" y="3661172"/>
                </a:cubicBezTo>
                <a:close/>
                <a:moveTo>
                  <a:pt x="5796855" y="3661172"/>
                </a:moveTo>
                <a:cubicBezTo>
                  <a:pt x="5796855" y="3661172"/>
                  <a:pt x="5794375" y="3663653"/>
                  <a:pt x="5789414" y="3668614"/>
                </a:cubicBezTo>
                <a:cubicBezTo>
                  <a:pt x="5789414" y="3668614"/>
                  <a:pt x="5791894" y="3668614"/>
                  <a:pt x="5796855" y="3668614"/>
                </a:cubicBezTo>
                <a:lnTo>
                  <a:pt x="5804297" y="3668614"/>
                </a:lnTo>
                <a:cubicBezTo>
                  <a:pt x="5804297" y="3663653"/>
                  <a:pt x="5801817" y="3661172"/>
                  <a:pt x="5796855" y="3661172"/>
                </a:cubicBezTo>
                <a:close/>
                <a:moveTo>
                  <a:pt x="5915918" y="3646290"/>
                </a:moveTo>
                <a:cubicBezTo>
                  <a:pt x="5915918" y="3651250"/>
                  <a:pt x="5917158" y="3653731"/>
                  <a:pt x="5919638" y="3653731"/>
                </a:cubicBezTo>
                <a:cubicBezTo>
                  <a:pt x="5922119" y="3653731"/>
                  <a:pt x="5923359" y="3652491"/>
                  <a:pt x="5923359" y="3650010"/>
                </a:cubicBezTo>
                <a:cubicBezTo>
                  <a:pt x="5923359" y="3647530"/>
                  <a:pt x="5920879" y="3646290"/>
                  <a:pt x="5915918" y="3646290"/>
                </a:cubicBezTo>
                <a:close/>
                <a:moveTo>
                  <a:pt x="5768019" y="3640708"/>
                </a:moveTo>
                <a:cubicBezTo>
                  <a:pt x="5766159" y="3640708"/>
                  <a:pt x="5764609" y="3641329"/>
                  <a:pt x="5763369" y="3642569"/>
                </a:cubicBezTo>
                <a:cubicBezTo>
                  <a:pt x="5760889" y="3645049"/>
                  <a:pt x="5767090" y="3648770"/>
                  <a:pt x="5781972" y="3653731"/>
                </a:cubicBezTo>
                <a:cubicBezTo>
                  <a:pt x="5781972" y="3648770"/>
                  <a:pt x="5781972" y="3646290"/>
                  <a:pt x="5781972" y="3646290"/>
                </a:cubicBezTo>
                <a:cubicBezTo>
                  <a:pt x="5781972" y="3646290"/>
                  <a:pt x="5779492" y="3645049"/>
                  <a:pt x="5774531" y="3642569"/>
                </a:cubicBezTo>
                <a:cubicBezTo>
                  <a:pt x="5772050" y="3641329"/>
                  <a:pt x="5769880" y="3640708"/>
                  <a:pt x="5768019" y="3640708"/>
                </a:cubicBezTo>
                <a:close/>
                <a:moveTo>
                  <a:pt x="5744765" y="3631407"/>
                </a:moveTo>
                <a:cubicBezTo>
                  <a:pt x="5744765" y="3636367"/>
                  <a:pt x="5746006" y="3638848"/>
                  <a:pt x="5748486" y="3638848"/>
                </a:cubicBezTo>
                <a:cubicBezTo>
                  <a:pt x="5750966" y="3638848"/>
                  <a:pt x="5752207" y="3638848"/>
                  <a:pt x="5752207" y="3638848"/>
                </a:cubicBezTo>
                <a:lnTo>
                  <a:pt x="5759648" y="3638848"/>
                </a:lnTo>
                <a:cubicBezTo>
                  <a:pt x="5759648" y="3633887"/>
                  <a:pt x="5758408" y="3631407"/>
                  <a:pt x="5755928" y="3631407"/>
                </a:cubicBezTo>
                <a:cubicBezTo>
                  <a:pt x="5753447" y="3631407"/>
                  <a:pt x="5749727" y="3631407"/>
                  <a:pt x="5744765" y="3631407"/>
                </a:cubicBezTo>
                <a:close/>
                <a:moveTo>
                  <a:pt x="5729883" y="3601641"/>
                </a:moveTo>
                <a:cubicBezTo>
                  <a:pt x="5724921" y="3601641"/>
                  <a:pt x="5724921" y="3604122"/>
                  <a:pt x="5729883" y="3609083"/>
                </a:cubicBezTo>
                <a:lnTo>
                  <a:pt x="5737324" y="3609083"/>
                </a:lnTo>
                <a:cubicBezTo>
                  <a:pt x="5737324" y="3604122"/>
                  <a:pt x="5734844" y="3601641"/>
                  <a:pt x="5729883" y="3601641"/>
                </a:cubicBezTo>
                <a:close/>
                <a:moveTo>
                  <a:pt x="2846338" y="3542110"/>
                </a:moveTo>
                <a:cubicBezTo>
                  <a:pt x="2843857" y="3542110"/>
                  <a:pt x="2842617" y="3544591"/>
                  <a:pt x="2842617" y="3549551"/>
                </a:cubicBezTo>
                <a:cubicBezTo>
                  <a:pt x="2847578" y="3549551"/>
                  <a:pt x="2850059" y="3548311"/>
                  <a:pt x="2850059" y="3545831"/>
                </a:cubicBezTo>
                <a:cubicBezTo>
                  <a:pt x="2850059" y="3543350"/>
                  <a:pt x="2848819" y="3542110"/>
                  <a:pt x="2846338" y="3542110"/>
                </a:cubicBezTo>
                <a:close/>
                <a:moveTo>
                  <a:pt x="2835176" y="3519786"/>
                </a:moveTo>
                <a:cubicBezTo>
                  <a:pt x="2840136" y="3524746"/>
                  <a:pt x="2842617" y="3527227"/>
                  <a:pt x="2842617" y="3527227"/>
                </a:cubicBezTo>
                <a:lnTo>
                  <a:pt x="2850059" y="3527227"/>
                </a:lnTo>
                <a:lnTo>
                  <a:pt x="2842617" y="3519786"/>
                </a:lnTo>
                <a:close/>
                <a:moveTo>
                  <a:pt x="2858430" y="3500252"/>
                </a:moveTo>
                <a:cubicBezTo>
                  <a:pt x="2856570" y="3499632"/>
                  <a:pt x="2855020" y="3499942"/>
                  <a:pt x="2853779" y="3501182"/>
                </a:cubicBezTo>
                <a:cubicBezTo>
                  <a:pt x="2851299" y="3503663"/>
                  <a:pt x="2847578" y="3504903"/>
                  <a:pt x="2842617" y="3504903"/>
                </a:cubicBezTo>
                <a:cubicBezTo>
                  <a:pt x="2842617" y="3504903"/>
                  <a:pt x="2846338" y="3506143"/>
                  <a:pt x="2853779" y="3508624"/>
                </a:cubicBezTo>
                <a:cubicBezTo>
                  <a:pt x="2861221" y="3511104"/>
                  <a:pt x="2864942" y="3512344"/>
                  <a:pt x="2864942" y="3512344"/>
                </a:cubicBezTo>
                <a:lnTo>
                  <a:pt x="2864942" y="3504903"/>
                </a:lnTo>
                <a:cubicBezTo>
                  <a:pt x="2862461" y="3502423"/>
                  <a:pt x="2860291" y="3500872"/>
                  <a:pt x="2858430" y="3500252"/>
                </a:cubicBezTo>
                <a:close/>
                <a:moveTo>
                  <a:pt x="2745879" y="3437930"/>
                </a:moveTo>
                <a:cubicBezTo>
                  <a:pt x="2745879" y="3437930"/>
                  <a:pt x="2745879" y="3440411"/>
                  <a:pt x="2745879" y="3445372"/>
                </a:cubicBezTo>
                <a:cubicBezTo>
                  <a:pt x="2750840" y="3445372"/>
                  <a:pt x="2753320" y="3445372"/>
                  <a:pt x="2753320" y="3445372"/>
                </a:cubicBezTo>
                <a:close/>
                <a:moveTo>
                  <a:pt x="2753320" y="3430489"/>
                </a:moveTo>
                <a:lnTo>
                  <a:pt x="2760762" y="3445372"/>
                </a:lnTo>
                <a:cubicBezTo>
                  <a:pt x="2765722" y="3445372"/>
                  <a:pt x="2768203" y="3444132"/>
                  <a:pt x="2768203" y="3441651"/>
                </a:cubicBezTo>
                <a:cubicBezTo>
                  <a:pt x="2768203" y="3439170"/>
                  <a:pt x="2765722" y="3436690"/>
                  <a:pt x="2760762" y="3434209"/>
                </a:cubicBezTo>
                <a:cubicBezTo>
                  <a:pt x="2755801" y="3431729"/>
                  <a:pt x="2753320" y="3430489"/>
                  <a:pt x="2753320" y="3430489"/>
                </a:cubicBezTo>
                <a:close/>
                <a:moveTo>
                  <a:pt x="6064746" y="3393282"/>
                </a:moveTo>
                <a:lnTo>
                  <a:pt x="6072187" y="3393282"/>
                </a:lnTo>
                <a:lnTo>
                  <a:pt x="6072187" y="3400723"/>
                </a:lnTo>
                <a:close/>
                <a:moveTo>
                  <a:pt x="6198691" y="3370958"/>
                </a:moveTo>
                <a:lnTo>
                  <a:pt x="6198691" y="3378399"/>
                </a:lnTo>
                <a:cubicBezTo>
                  <a:pt x="6198691" y="3403204"/>
                  <a:pt x="6193730" y="3415606"/>
                  <a:pt x="6183808" y="3415606"/>
                </a:cubicBezTo>
                <a:cubicBezTo>
                  <a:pt x="6183808" y="3415606"/>
                  <a:pt x="6183808" y="3411885"/>
                  <a:pt x="6183808" y="3404444"/>
                </a:cubicBezTo>
                <a:cubicBezTo>
                  <a:pt x="6183808" y="3397002"/>
                  <a:pt x="6181328" y="3390801"/>
                  <a:pt x="6176367" y="3385840"/>
                </a:cubicBezTo>
                <a:cubicBezTo>
                  <a:pt x="6171406" y="3380880"/>
                  <a:pt x="6172646" y="3378399"/>
                  <a:pt x="6180088" y="3378399"/>
                </a:cubicBezTo>
                <a:cubicBezTo>
                  <a:pt x="6187529" y="3378399"/>
                  <a:pt x="6193730" y="3375918"/>
                  <a:pt x="6198691" y="3370958"/>
                </a:cubicBezTo>
                <a:close/>
                <a:moveTo>
                  <a:pt x="2567285" y="3363516"/>
                </a:moveTo>
                <a:lnTo>
                  <a:pt x="2559844" y="3370958"/>
                </a:lnTo>
                <a:cubicBezTo>
                  <a:pt x="2559844" y="3370958"/>
                  <a:pt x="2564804" y="3370958"/>
                  <a:pt x="2574727" y="3370958"/>
                </a:cubicBezTo>
                <a:close/>
                <a:moveTo>
                  <a:pt x="2650071" y="3358865"/>
                </a:moveTo>
                <a:cubicBezTo>
                  <a:pt x="2648211" y="3358245"/>
                  <a:pt x="2646660" y="3358555"/>
                  <a:pt x="2645420" y="3359795"/>
                </a:cubicBezTo>
                <a:cubicBezTo>
                  <a:pt x="2642939" y="3362276"/>
                  <a:pt x="2641699" y="3364756"/>
                  <a:pt x="2641699" y="3367237"/>
                </a:cubicBezTo>
                <a:cubicBezTo>
                  <a:pt x="2641699" y="3369717"/>
                  <a:pt x="2644180" y="3370958"/>
                  <a:pt x="2649141" y="3370958"/>
                </a:cubicBezTo>
                <a:cubicBezTo>
                  <a:pt x="2649141" y="3370958"/>
                  <a:pt x="2651621" y="3370958"/>
                  <a:pt x="2656582" y="3370958"/>
                </a:cubicBezTo>
                <a:cubicBezTo>
                  <a:pt x="2661543" y="3375918"/>
                  <a:pt x="2664023" y="3377159"/>
                  <a:pt x="2664023" y="3374678"/>
                </a:cubicBezTo>
                <a:cubicBezTo>
                  <a:pt x="2664023" y="3372198"/>
                  <a:pt x="2664023" y="3370958"/>
                  <a:pt x="2664023" y="3370958"/>
                </a:cubicBezTo>
                <a:lnTo>
                  <a:pt x="2656582" y="3363516"/>
                </a:lnTo>
                <a:cubicBezTo>
                  <a:pt x="2654102" y="3361036"/>
                  <a:pt x="2651931" y="3359486"/>
                  <a:pt x="2650071" y="3358865"/>
                </a:cubicBezTo>
                <a:close/>
                <a:moveTo>
                  <a:pt x="6009866" y="3354214"/>
                </a:moveTo>
                <a:cubicBezTo>
                  <a:pt x="6008005" y="3354214"/>
                  <a:pt x="6006455" y="3354835"/>
                  <a:pt x="6005215" y="3356075"/>
                </a:cubicBezTo>
                <a:lnTo>
                  <a:pt x="6012656" y="3370958"/>
                </a:lnTo>
                <a:lnTo>
                  <a:pt x="6034980" y="3385840"/>
                </a:lnTo>
                <a:lnTo>
                  <a:pt x="6034980" y="3370958"/>
                </a:lnTo>
                <a:cubicBezTo>
                  <a:pt x="6023818" y="3359795"/>
                  <a:pt x="6015447" y="3354214"/>
                  <a:pt x="6009866" y="3354214"/>
                </a:cubicBezTo>
                <a:close/>
                <a:moveTo>
                  <a:pt x="6176367" y="3341192"/>
                </a:moveTo>
                <a:lnTo>
                  <a:pt x="6183808" y="3348633"/>
                </a:lnTo>
                <a:lnTo>
                  <a:pt x="6183808" y="3356075"/>
                </a:lnTo>
                <a:lnTo>
                  <a:pt x="6176367" y="3356075"/>
                </a:lnTo>
                <a:cubicBezTo>
                  <a:pt x="6171406" y="3356075"/>
                  <a:pt x="6168926" y="3353594"/>
                  <a:pt x="6168926" y="3348633"/>
                </a:cubicBezTo>
                <a:close/>
                <a:moveTo>
                  <a:pt x="6042422" y="3333750"/>
                </a:moveTo>
                <a:cubicBezTo>
                  <a:pt x="6047383" y="3333750"/>
                  <a:pt x="6049863" y="3334991"/>
                  <a:pt x="6049863" y="3337471"/>
                </a:cubicBezTo>
                <a:cubicBezTo>
                  <a:pt x="6049863" y="3339952"/>
                  <a:pt x="6047383" y="3341192"/>
                  <a:pt x="6042422" y="3341192"/>
                </a:cubicBezTo>
                <a:cubicBezTo>
                  <a:pt x="6042422" y="3341192"/>
                  <a:pt x="6042422" y="3339952"/>
                  <a:pt x="6042422" y="3337471"/>
                </a:cubicBezTo>
                <a:cubicBezTo>
                  <a:pt x="6042422" y="3334991"/>
                  <a:pt x="6042422" y="3333750"/>
                  <a:pt x="6042422" y="3333750"/>
                </a:cubicBezTo>
                <a:close/>
                <a:moveTo>
                  <a:pt x="6183808" y="3318868"/>
                </a:moveTo>
                <a:cubicBezTo>
                  <a:pt x="6183808" y="3318868"/>
                  <a:pt x="6183808" y="3320108"/>
                  <a:pt x="6183808" y="3322588"/>
                </a:cubicBezTo>
                <a:cubicBezTo>
                  <a:pt x="6183808" y="3325069"/>
                  <a:pt x="6182568" y="3326309"/>
                  <a:pt x="6180088" y="3326309"/>
                </a:cubicBezTo>
                <a:cubicBezTo>
                  <a:pt x="6177608" y="3326309"/>
                  <a:pt x="6176367" y="3325069"/>
                  <a:pt x="6176367" y="3322588"/>
                </a:cubicBezTo>
                <a:cubicBezTo>
                  <a:pt x="6176367" y="3320108"/>
                  <a:pt x="6178847" y="3318868"/>
                  <a:pt x="6183808" y="3318868"/>
                </a:cubicBezTo>
                <a:close/>
                <a:moveTo>
                  <a:pt x="2537519" y="3318868"/>
                </a:moveTo>
                <a:cubicBezTo>
                  <a:pt x="2537519" y="3323828"/>
                  <a:pt x="2540000" y="3326309"/>
                  <a:pt x="2544961" y="3326309"/>
                </a:cubicBezTo>
                <a:cubicBezTo>
                  <a:pt x="2549922" y="3326309"/>
                  <a:pt x="2552403" y="3323828"/>
                  <a:pt x="2552403" y="3318868"/>
                </a:cubicBezTo>
                <a:cubicBezTo>
                  <a:pt x="2547442" y="3318868"/>
                  <a:pt x="2544961" y="3318868"/>
                  <a:pt x="2544961" y="3318868"/>
                </a:cubicBezTo>
                <a:cubicBezTo>
                  <a:pt x="2544961" y="3318868"/>
                  <a:pt x="2542480" y="3318868"/>
                  <a:pt x="2537519" y="3318868"/>
                </a:cubicBezTo>
                <a:close/>
                <a:moveTo>
                  <a:pt x="6094512" y="3296543"/>
                </a:moveTo>
                <a:lnTo>
                  <a:pt x="6101953" y="3303985"/>
                </a:lnTo>
                <a:lnTo>
                  <a:pt x="6109394" y="3318868"/>
                </a:lnTo>
                <a:lnTo>
                  <a:pt x="6116836" y="3326309"/>
                </a:lnTo>
                <a:lnTo>
                  <a:pt x="6109394" y="3333750"/>
                </a:lnTo>
                <a:cubicBezTo>
                  <a:pt x="6104433" y="3338711"/>
                  <a:pt x="6100712" y="3342432"/>
                  <a:pt x="6098232" y="3344913"/>
                </a:cubicBezTo>
                <a:cubicBezTo>
                  <a:pt x="6095752" y="3347393"/>
                  <a:pt x="6092031" y="3351114"/>
                  <a:pt x="6087070" y="3356075"/>
                </a:cubicBezTo>
                <a:cubicBezTo>
                  <a:pt x="6082109" y="3365997"/>
                  <a:pt x="6077149" y="3368477"/>
                  <a:pt x="6072187" y="3363516"/>
                </a:cubicBezTo>
                <a:lnTo>
                  <a:pt x="6072187" y="3356075"/>
                </a:lnTo>
                <a:cubicBezTo>
                  <a:pt x="6077149" y="3346153"/>
                  <a:pt x="6077149" y="3338711"/>
                  <a:pt x="6072187" y="3333750"/>
                </a:cubicBezTo>
                <a:lnTo>
                  <a:pt x="6049863" y="3318868"/>
                </a:lnTo>
                <a:cubicBezTo>
                  <a:pt x="6044902" y="3318868"/>
                  <a:pt x="6039942" y="3316387"/>
                  <a:pt x="6034980" y="3311426"/>
                </a:cubicBezTo>
                <a:lnTo>
                  <a:pt x="6042422" y="3311426"/>
                </a:lnTo>
                <a:cubicBezTo>
                  <a:pt x="6052343" y="3311426"/>
                  <a:pt x="6057304" y="3308946"/>
                  <a:pt x="6057304" y="3303985"/>
                </a:cubicBezTo>
                <a:cubicBezTo>
                  <a:pt x="6057304" y="3299024"/>
                  <a:pt x="6059785" y="3297783"/>
                  <a:pt x="6064746" y="3300264"/>
                </a:cubicBezTo>
                <a:cubicBezTo>
                  <a:pt x="6069707" y="3302745"/>
                  <a:pt x="6073428" y="3302745"/>
                  <a:pt x="6075908" y="3300264"/>
                </a:cubicBezTo>
                <a:cubicBezTo>
                  <a:pt x="6078388" y="3297783"/>
                  <a:pt x="6082109" y="3299024"/>
                  <a:pt x="6087070" y="3303985"/>
                </a:cubicBezTo>
                <a:close/>
                <a:moveTo>
                  <a:pt x="2422178" y="3296543"/>
                </a:moveTo>
                <a:cubicBezTo>
                  <a:pt x="2419697" y="3296543"/>
                  <a:pt x="2418457" y="3297783"/>
                  <a:pt x="2418457" y="3300264"/>
                </a:cubicBezTo>
                <a:cubicBezTo>
                  <a:pt x="2418457" y="3302745"/>
                  <a:pt x="2420938" y="3303985"/>
                  <a:pt x="2425898" y="3303985"/>
                </a:cubicBezTo>
                <a:cubicBezTo>
                  <a:pt x="2425898" y="3299024"/>
                  <a:pt x="2424658" y="3296543"/>
                  <a:pt x="2422178" y="3296543"/>
                </a:cubicBezTo>
                <a:close/>
                <a:moveTo>
                  <a:pt x="2470547" y="3289102"/>
                </a:moveTo>
                <a:cubicBezTo>
                  <a:pt x="2470547" y="3289102"/>
                  <a:pt x="2470547" y="3291583"/>
                  <a:pt x="2470547" y="3296543"/>
                </a:cubicBezTo>
                <a:lnTo>
                  <a:pt x="2485430" y="3296543"/>
                </a:lnTo>
                <a:cubicBezTo>
                  <a:pt x="2485430" y="3291583"/>
                  <a:pt x="2482949" y="3289102"/>
                  <a:pt x="2477988" y="3289102"/>
                </a:cubicBezTo>
                <a:cubicBezTo>
                  <a:pt x="2473028" y="3289102"/>
                  <a:pt x="2470547" y="3289102"/>
                  <a:pt x="2470547" y="3289102"/>
                </a:cubicBezTo>
                <a:close/>
                <a:moveTo>
                  <a:pt x="2299395" y="3289102"/>
                </a:moveTo>
                <a:lnTo>
                  <a:pt x="2314277" y="3296543"/>
                </a:lnTo>
                <a:cubicBezTo>
                  <a:pt x="2324200" y="3311426"/>
                  <a:pt x="2326679" y="3318868"/>
                  <a:pt x="2321719" y="3318868"/>
                </a:cubicBezTo>
                <a:lnTo>
                  <a:pt x="2314277" y="3303985"/>
                </a:lnTo>
                <a:cubicBezTo>
                  <a:pt x="2314277" y="3303985"/>
                  <a:pt x="2311797" y="3301504"/>
                  <a:pt x="2306836" y="3296543"/>
                </a:cubicBezTo>
                <a:cubicBezTo>
                  <a:pt x="2301875" y="3296543"/>
                  <a:pt x="2299395" y="3294063"/>
                  <a:pt x="2299395" y="3289102"/>
                </a:cubicBezTo>
                <a:close/>
                <a:moveTo>
                  <a:pt x="2463105" y="3281661"/>
                </a:moveTo>
                <a:cubicBezTo>
                  <a:pt x="2458145" y="3281661"/>
                  <a:pt x="2455664" y="3282901"/>
                  <a:pt x="2455664" y="3285381"/>
                </a:cubicBezTo>
                <a:cubicBezTo>
                  <a:pt x="2455664" y="3287862"/>
                  <a:pt x="2455664" y="3289102"/>
                  <a:pt x="2455664" y="3289102"/>
                </a:cubicBezTo>
                <a:close/>
                <a:moveTo>
                  <a:pt x="2433340" y="3281661"/>
                </a:moveTo>
                <a:cubicBezTo>
                  <a:pt x="2428379" y="3281661"/>
                  <a:pt x="2425898" y="3282901"/>
                  <a:pt x="2425898" y="3285381"/>
                </a:cubicBezTo>
                <a:cubicBezTo>
                  <a:pt x="2425898" y="3287862"/>
                  <a:pt x="2425898" y="3289102"/>
                  <a:pt x="2425898" y="3289102"/>
                </a:cubicBezTo>
                <a:cubicBezTo>
                  <a:pt x="2430859" y="3289102"/>
                  <a:pt x="2433340" y="3289102"/>
                  <a:pt x="2433340" y="3289102"/>
                </a:cubicBezTo>
                <a:cubicBezTo>
                  <a:pt x="2433340" y="3289102"/>
                  <a:pt x="2433340" y="3286621"/>
                  <a:pt x="2433340" y="3281661"/>
                </a:cubicBezTo>
                <a:close/>
                <a:moveTo>
                  <a:pt x="6012656" y="3266778"/>
                </a:moveTo>
                <a:lnTo>
                  <a:pt x="6027539" y="3266778"/>
                </a:lnTo>
                <a:cubicBezTo>
                  <a:pt x="6037460" y="3271739"/>
                  <a:pt x="6042422" y="3274219"/>
                  <a:pt x="6042422" y="3274219"/>
                </a:cubicBezTo>
                <a:lnTo>
                  <a:pt x="6027539" y="3274219"/>
                </a:lnTo>
                <a:lnTo>
                  <a:pt x="6020097" y="3274219"/>
                </a:lnTo>
                <a:cubicBezTo>
                  <a:pt x="6015136" y="3269258"/>
                  <a:pt x="6012656" y="3266778"/>
                  <a:pt x="6012656" y="3266778"/>
                </a:cubicBezTo>
                <a:close/>
                <a:moveTo>
                  <a:pt x="6012656" y="3246314"/>
                </a:moveTo>
                <a:cubicBezTo>
                  <a:pt x="6013896" y="3246314"/>
                  <a:pt x="6015137" y="3246934"/>
                  <a:pt x="6016377" y="3248174"/>
                </a:cubicBezTo>
                <a:cubicBezTo>
                  <a:pt x="6018857" y="3250655"/>
                  <a:pt x="6020097" y="3251895"/>
                  <a:pt x="6020097" y="3251895"/>
                </a:cubicBezTo>
                <a:lnTo>
                  <a:pt x="6012656" y="3251895"/>
                </a:lnTo>
                <a:cubicBezTo>
                  <a:pt x="6007695" y="3251895"/>
                  <a:pt x="6006455" y="3250655"/>
                  <a:pt x="6008935" y="3248174"/>
                </a:cubicBezTo>
                <a:cubicBezTo>
                  <a:pt x="6010175" y="3246934"/>
                  <a:pt x="6011415" y="3246314"/>
                  <a:pt x="6012656" y="3246314"/>
                </a:cubicBezTo>
                <a:close/>
                <a:moveTo>
                  <a:pt x="2324974" y="3227245"/>
                </a:moveTo>
                <a:cubicBezTo>
                  <a:pt x="2324044" y="3227556"/>
                  <a:pt x="2322959" y="3228331"/>
                  <a:pt x="2321719" y="3229571"/>
                </a:cubicBezTo>
                <a:cubicBezTo>
                  <a:pt x="2316758" y="3229571"/>
                  <a:pt x="2315518" y="3230811"/>
                  <a:pt x="2317998" y="3233291"/>
                </a:cubicBezTo>
                <a:cubicBezTo>
                  <a:pt x="2320479" y="3235772"/>
                  <a:pt x="2322959" y="3237012"/>
                  <a:pt x="2325440" y="3237012"/>
                </a:cubicBezTo>
                <a:cubicBezTo>
                  <a:pt x="2327920" y="3237012"/>
                  <a:pt x="2329160" y="3237012"/>
                  <a:pt x="2329160" y="3237012"/>
                </a:cubicBezTo>
                <a:cubicBezTo>
                  <a:pt x="2329160" y="3229571"/>
                  <a:pt x="2327765" y="3226315"/>
                  <a:pt x="2324974" y="3227245"/>
                </a:cubicBezTo>
                <a:close/>
                <a:moveTo>
                  <a:pt x="1945928" y="3226780"/>
                </a:moveTo>
                <a:cubicBezTo>
                  <a:pt x="1948408" y="3227401"/>
                  <a:pt x="1952129" y="3229571"/>
                  <a:pt x="1957090" y="3233291"/>
                </a:cubicBezTo>
                <a:cubicBezTo>
                  <a:pt x="1967012" y="3240733"/>
                  <a:pt x="1974454" y="3243214"/>
                  <a:pt x="1979414" y="3240733"/>
                </a:cubicBezTo>
                <a:cubicBezTo>
                  <a:pt x="1984375" y="3238252"/>
                  <a:pt x="1994297" y="3239493"/>
                  <a:pt x="2009180" y="3244454"/>
                </a:cubicBezTo>
                <a:cubicBezTo>
                  <a:pt x="2024063" y="3249414"/>
                  <a:pt x="2032744" y="3253135"/>
                  <a:pt x="2035225" y="3255616"/>
                </a:cubicBezTo>
                <a:cubicBezTo>
                  <a:pt x="2037705" y="3258096"/>
                  <a:pt x="2041426" y="3259336"/>
                  <a:pt x="2046387" y="3259336"/>
                </a:cubicBezTo>
                <a:cubicBezTo>
                  <a:pt x="2051348" y="3259336"/>
                  <a:pt x="2057549" y="3261817"/>
                  <a:pt x="2064991" y="3266778"/>
                </a:cubicBezTo>
                <a:cubicBezTo>
                  <a:pt x="2072432" y="3271739"/>
                  <a:pt x="2077393" y="3274219"/>
                  <a:pt x="2079873" y="3274219"/>
                </a:cubicBezTo>
                <a:cubicBezTo>
                  <a:pt x="2082354" y="3274219"/>
                  <a:pt x="2086075" y="3275459"/>
                  <a:pt x="2091035" y="3277940"/>
                </a:cubicBezTo>
                <a:cubicBezTo>
                  <a:pt x="2095996" y="3280421"/>
                  <a:pt x="2103438" y="3281661"/>
                  <a:pt x="2113360" y="3281661"/>
                </a:cubicBezTo>
                <a:cubicBezTo>
                  <a:pt x="2143125" y="3281661"/>
                  <a:pt x="2160489" y="3289102"/>
                  <a:pt x="2165449" y="3303985"/>
                </a:cubicBezTo>
                <a:cubicBezTo>
                  <a:pt x="2165449" y="3308946"/>
                  <a:pt x="2167930" y="3311426"/>
                  <a:pt x="2172891" y="3311426"/>
                </a:cubicBezTo>
                <a:lnTo>
                  <a:pt x="2150567" y="3303985"/>
                </a:lnTo>
                <a:cubicBezTo>
                  <a:pt x="2140645" y="3303985"/>
                  <a:pt x="2133203" y="3303985"/>
                  <a:pt x="2128243" y="3303985"/>
                </a:cubicBezTo>
                <a:lnTo>
                  <a:pt x="2098477" y="3289102"/>
                </a:lnTo>
                <a:cubicBezTo>
                  <a:pt x="2078633" y="3284141"/>
                  <a:pt x="2067471" y="3279180"/>
                  <a:pt x="2064991" y="3274219"/>
                </a:cubicBezTo>
                <a:cubicBezTo>
                  <a:pt x="2062510" y="3269258"/>
                  <a:pt x="2058789" y="3266778"/>
                  <a:pt x="2053828" y="3266778"/>
                </a:cubicBezTo>
                <a:cubicBezTo>
                  <a:pt x="2048867" y="3266778"/>
                  <a:pt x="2043906" y="3266778"/>
                  <a:pt x="2038946" y="3266778"/>
                </a:cubicBezTo>
                <a:cubicBezTo>
                  <a:pt x="2038946" y="3266778"/>
                  <a:pt x="2037705" y="3265538"/>
                  <a:pt x="2035225" y="3263057"/>
                </a:cubicBezTo>
                <a:cubicBezTo>
                  <a:pt x="2032744" y="3260576"/>
                  <a:pt x="2029023" y="3259336"/>
                  <a:pt x="2024063" y="3259336"/>
                </a:cubicBezTo>
                <a:cubicBezTo>
                  <a:pt x="2019102" y="3259336"/>
                  <a:pt x="2015381" y="3259336"/>
                  <a:pt x="2012901" y="3259336"/>
                </a:cubicBezTo>
                <a:cubicBezTo>
                  <a:pt x="2010420" y="3259336"/>
                  <a:pt x="2006699" y="3256856"/>
                  <a:pt x="2001739" y="3251895"/>
                </a:cubicBezTo>
                <a:cubicBezTo>
                  <a:pt x="1996778" y="3251895"/>
                  <a:pt x="1993057" y="3251895"/>
                  <a:pt x="1990576" y="3251895"/>
                </a:cubicBezTo>
                <a:cubicBezTo>
                  <a:pt x="1988096" y="3251895"/>
                  <a:pt x="1985615" y="3250655"/>
                  <a:pt x="1983135" y="3248174"/>
                </a:cubicBezTo>
                <a:cubicBezTo>
                  <a:pt x="1980655" y="3245694"/>
                  <a:pt x="1979414" y="3244454"/>
                  <a:pt x="1979414" y="3244454"/>
                </a:cubicBezTo>
                <a:lnTo>
                  <a:pt x="1957090" y="3244454"/>
                </a:lnTo>
                <a:cubicBezTo>
                  <a:pt x="1947168" y="3239493"/>
                  <a:pt x="1942207" y="3234532"/>
                  <a:pt x="1942207" y="3229571"/>
                </a:cubicBezTo>
                <a:cubicBezTo>
                  <a:pt x="1942207" y="3227091"/>
                  <a:pt x="1943447" y="3226161"/>
                  <a:pt x="1945928" y="3226780"/>
                </a:cubicBezTo>
                <a:close/>
                <a:moveTo>
                  <a:pt x="1838027" y="3222129"/>
                </a:moveTo>
                <a:lnTo>
                  <a:pt x="1860352" y="3229571"/>
                </a:lnTo>
                <a:cubicBezTo>
                  <a:pt x="1875235" y="3239493"/>
                  <a:pt x="1882676" y="3244454"/>
                  <a:pt x="1882676" y="3244454"/>
                </a:cubicBezTo>
                <a:lnTo>
                  <a:pt x="1905000" y="3251895"/>
                </a:lnTo>
                <a:lnTo>
                  <a:pt x="1912442" y="3259336"/>
                </a:lnTo>
                <a:cubicBezTo>
                  <a:pt x="1907481" y="3259336"/>
                  <a:pt x="1900039" y="3256856"/>
                  <a:pt x="1890117" y="3251895"/>
                </a:cubicBezTo>
                <a:lnTo>
                  <a:pt x="1845469" y="3237012"/>
                </a:lnTo>
                <a:close/>
                <a:moveTo>
                  <a:pt x="2277071" y="3214688"/>
                </a:moveTo>
                <a:cubicBezTo>
                  <a:pt x="2277071" y="3219649"/>
                  <a:pt x="2278311" y="3222129"/>
                  <a:pt x="2280791" y="3222129"/>
                </a:cubicBezTo>
                <a:cubicBezTo>
                  <a:pt x="2283272" y="3222129"/>
                  <a:pt x="2284512" y="3222129"/>
                  <a:pt x="2284512" y="3222129"/>
                </a:cubicBezTo>
                <a:cubicBezTo>
                  <a:pt x="2284512" y="3217169"/>
                  <a:pt x="2283272" y="3214688"/>
                  <a:pt x="2280791" y="3214688"/>
                </a:cubicBezTo>
                <a:cubicBezTo>
                  <a:pt x="2278311" y="3214688"/>
                  <a:pt x="2277071" y="3214688"/>
                  <a:pt x="2277071" y="3214688"/>
                </a:cubicBezTo>
                <a:close/>
                <a:moveTo>
                  <a:pt x="1880816" y="3203526"/>
                </a:moveTo>
                <a:cubicBezTo>
                  <a:pt x="1884536" y="3203526"/>
                  <a:pt x="1890117" y="3204766"/>
                  <a:pt x="1897559" y="3207247"/>
                </a:cubicBezTo>
                <a:lnTo>
                  <a:pt x="1934766" y="3222129"/>
                </a:lnTo>
                <a:cubicBezTo>
                  <a:pt x="1934766" y="3227090"/>
                  <a:pt x="1933526" y="3230811"/>
                  <a:pt x="1931045" y="3233291"/>
                </a:cubicBezTo>
                <a:cubicBezTo>
                  <a:pt x="1928565" y="3235772"/>
                  <a:pt x="1924844" y="3234532"/>
                  <a:pt x="1919883" y="3229571"/>
                </a:cubicBezTo>
                <a:cubicBezTo>
                  <a:pt x="1919883" y="3229571"/>
                  <a:pt x="1918643" y="3228331"/>
                  <a:pt x="1916162" y="3225850"/>
                </a:cubicBezTo>
                <a:cubicBezTo>
                  <a:pt x="1913682" y="3223369"/>
                  <a:pt x="1912442" y="3222129"/>
                  <a:pt x="1912442" y="3222129"/>
                </a:cubicBezTo>
                <a:cubicBezTo>
                  <a:pt x="1907481" y="3217169"/>
                  <a:pt x="1903760" y="3215928"/>
                  <a:pt x="1901280" y="3218409"/>
                </a:cubicBezTo>
                <a:cubicBezTo>
                  <a:pt x="1898799" y="3220889"/>
                  <a:pt x="1893838" y="3220889"/>
                  <a:pt x="1886397" y="3218409"/>
                </a:cubicBezTo>
                <a:cubicBezTo>
                  <a:pt x="1878955" y="3215928"/>
                  <a:pt x="1875235" y="3212207"/>
                  <a:pt x="1875235" y="3207247"/>
                </a:cubicBezTo>
                <a:cubicBezTo>
                  <a:pt x="1875235" y="3204766"/>
                  <a:pt x="1877095" y="3203526"/>
                  <a:pt x="1880816" y="3203526"/>
                </a:cubicBezTo>
                <a:close/>
                <a:moveTo>
                  <a:pt x="2247305" y="3192364"/>
                </a:moveTo>
                <a:cubicBezTo>
                  <a:pt x="2247305" y="3192364"/>
                  <a:pt x="2246065" y="3193604"/>
                  <a:pt x="2243584" y="3196084"/>
                </a:cubicBezTo>
                <a:cubicBezTo>
                  <a:pt x="2241103" y="3198565"/>
                  <a:pt x="2242344" y="3199805"/>
                  <a:pt x="2247305" y="3199805"/>
                </a:cubicBezTo>
                <a:cubicBezTo>
                  <a:pt x="2252266" y="3199805"/>
                  <a:pt x="2254746" y="3199805"/>
                  <a:pt x="2254746" y="3199805"/>
                </a:cubicBezTo>
                <a:close/>
                <a:moveTo>
                  <a:pt x="1860352" y="3192364"/>
                </a:moveTo>
                <a:cubicBezTo>
                  <a:pt x="1865313" y="3192364"/>
                  <a:pt x="1867793" y="3194844"/>
                  <a:pt x="1867793" y="3199805"/>
                </a:cubicBezTo>
                <a:lnTo>
                  <a:pt x="1860352" y="3199805"/>
                </a:lnTo>
                <a:cubicBezTo>
                  <a:pt x="1855391" y="3199805"/>
                  <a:pt x="1852910" y="3198565"/>
                  <a:pt x="1852910" y="3196084"/>
                </a:cubicBezTo>
                <a:cubicBezTo>
                  <a:pt x="1852910" y="3193604"/>
                  <a:pt x="1855391" y="3192364"/>
                  <a:pt x="1860352" y="3192364"/>
                </a:cubicBezTo>
                <a:close/>
                <a:moveTo>
                  <a:pt x="1834307" y="3184922"/>
                </a:moveTo>
                <a:cubicBezTo>
                  <a:pt x="1836787" y="3184922"/>
                  <a:pt x="1838027" y="3187403"/>
                  <a:pt x="1838027" y="3192364"/>
                </a:cubicBezTo>
                <a:cubicBezTo>
                  <a:pt x="1838027" y="3192364"/>
                  <a:pt x="1836787" y="3191124"/>
                  <a:pt x="1834307" y="3188643"/>
                </a:cubicBezTo>
                <a:cubicBezTo>
                  <a:pt x="1831826" y="3186162"/>
                  <a:pt x="1831826" y="3184922"/>
                  <a:pt x="1834307" y="3184922"/>
                </a:cubicBezTo>
                <a:close/>
                <a:moveTo>
                  <a:pt x="2133823" y="3164458"/>
                </a:moveTo>
                <a:cubicBezTo>
                  <a:pt x="2132583" y="3164458"/>
                  <a:pt x="2130723" y="3165079"/>
                  <a:pt x="2128243" y="3166319"/>
                </a:cubicBezTo>
                <a:cubicBezTo>
                  <a:pt x="2123281" y="3168799"/>
                  <a:pt x="2123281" y="3172520"/>
                  <a:pt x="2128243" y="3177481"/>
                </a:cubicBezTo>
                <a:cubicBezTo>
                  <a:pt x="2138164" y="3187403"/>
                  <a:pt x="2148086" y="3189883"/>
                  <a:pt x="2158008" y="3184922"/>
                </a:cubicBezTo>
                <a:cubicBezTo>
                  <a:pt x="2162969" y="3179962"/>
                  <a:pt x="2164209" y="3176241"/>
                  <a:pt x="2161728" y="3173760"/>
                </a:cubicBezTo>
                <a:cubicBezTo>
                  <a:pt x="2159248" y="3171280"/>
                  <a:pt x="2154287" y="3170040"/>
                  <a:pt x="2146846" y="3170040"/>
                </a:cubicBezTo>
                <a:cubicBezTo>
                  <a:pt x="2139405" y="3170040"/>
                  <a:pt x="2135684" y="3168799"/>
                  <a:pt x="2135684" y="3166319"/>
                </a:cubicBezTo>
                <a:cubicBezTo>
                  <a:pt x="2135684" y="3165079"/>
                  <a:pt x="2135064" y="3164458"/>
                  <a:pt x="2133823" y="3164458"/>
                </a:cubicBezTo>
                <a:close/>
                <a:moveTo>
                  <a:pt x="5941963" y="3162598"/>
                </a:moveTo>
                <a:cubicBezTo>
                  <a:pt x="5939483" y="3162598"/>
                  <a:pt x="5938242" y="3165079"/>
                  <a:pt x="5938242" y="3170040"/>
                </a:cubicBezTo>
                <a:cubicBezTo>
                  <a:pt x="5938242" y="3179962"/>
                  <a:pt x="5943203" y="3184922"/>
                  <a:pt x="5953125" y="3184922"/>
                </a:cubicBezTo>
                <a:cubicBezTo>
                  <a:pt x="5968008" y="3194844"/>
                  <a:pt x="5975449" y="3194844"/>
                  <a:pt x="5975449" y="3184922"/>
                </a:cubicBezTo>
                <a:cubicBezTo>
                  <a:pt x="5980410" y="3179962"/>
                  <a:pt x="5980410" y="3175000"/>
                  <a:pt x="5975449" y="3170040"/>
                </a:cubicBezTo>
                <a:cubicBezTo>
                  <a:pt x="5970488" y="3165079"/>
                  <a:pt x="5965528" y="3163838"/>
                  <a:pt x="5960566" y="3166319"/>
                </a:cubicBezTo>
                <a:cubicBezTo>
                  <a:pt x="5955605" y="3168799"/>
                  <a:pt x="5953125" y="3170040"/>
                  <a:pt x="5953125" y="3170040"/>
                </a:cubicBezTo>
                <a:cubicBezTo>
                  <a:pt x="5948163" y="3165079"/>
                  <a:pt x="5944443" y="3162598"/>
                  <a:pt x="5941963" y="3162598"/>
                </a:cubicBezTo>
                <a:close/>
                <a:moveTo>
                  <a:pt x="1832616" y="3158539"/>
                </a:moveTo>
                <a:lnTo>
                  <a:pt x="1852910" y="3162598"/>
                </a:lnTo>
                <a:lnTo>
                  <a:pt x="1860352" y="3177481"/>
                </a:lnTo>
                <a:lnTo>
                  <a:pt x="1838027" y="3162598"/>
                </a:lnTo>
                <a:close/>
                <a:moveTo>
                  <a:pt x="1815703" y="3155157"/>
                </a:moveTo>
                <a:cubicBezTo>
                  <a:pt x="1815703" y="3155157"/>
                  <a:pt x="1818184" y="3155157"/>
                  <a:pt x="1823145" y="3155157"/>
                </a:cubicBezTo>
                <a:cubicBezTo>
                  <a:pt x="1825625" y="3155157"/>
                  <a:pt x="1828106" y="3155777"/>
                  <a:pt x="1830586" y="3157017"/>
                </a:cubicBezTo>
                <a:lnTo>
                  <a:pt x="1832616" y="3158539"/>
                </a:lnTo>
                <a:close/>
                <a:moveTo>
                  <a:pt x="1756172" y="3155157"/>
                </a:moveTo>
                <a:lnTo>
                  <a:pt x="1778496" y="3170040"/>
                </a:lnTo>
                <a:cubicBezTo>
                  <a:pt x="1778496" y="3175000"/>
                  <a:pt x="1773536" y="3175000"/>
                  <a:pt x="1763613" y="3170040"/>
                </a:cubicBezTo>
                <a:cubicBezTo>
                  <a:pt x="1758653" y="3165079"/>
                  <a:pt x="1756172" y="3160117"/>
                  <a:pt x="1756172" y="3155157"/>
                </a:cubicBezTo>
                <a:close/>
                <a:moveTo>
                  <a:pt x="1733848" y="3147715"/>
                </a:moveTo>
                <a:lnTo>
                  <a:pt x="1741289" y="3147715"/>
                </a:lnTo>
                <a:lnTo>
                  <a:pt x="1741289" y="3155157"/>
                </a:lnTo>
                <a:cubicBezTo>
                  <a:pt x="1736328" y="3155157"/>
                  <a:pt x="1733848" y="3152676"/>
                  <a:pt x="1733848" y="3147715"/>
                </a:cubicBezTo>
                <a:close/>
                <a:moveTo>
                  <a:pt x="1622227" y="3117950"/>
                </a:moveTo>
                <a:lnTo>
                  <a:pt x="1681758" y="3125391"/>
                </a:lnTo>
                <a:cubicBezTo>
                  <a:pt x="1691680" y="3130352"/>
                  <a:pt x="1696641" y="3132833"/>
                  <a:pt x="1696641" y="3132833"/>
                </a:cubicBezTo>
                <a:lnTo>
                  <a:pt x="1718965" y="3140274"/>
                </a:lnTo>
                <a:lnTo>
                  <a:pt x="1718965" y="3147715"/>
                </a:lnTo>
                <a:cubicBezTo>
                  <a:pt x="1714004" y="3147715"/>
                  <a:pt x="1709043" y="3145235"/>
                  <a:pt x="1704082" y="3140274"/>
                </a:cubicBezTo>
                <a:cubicBezTo>
                  <a:pt x="1699121" y="3135313"/>
                  <a:pt x="1694160" y="3132833"/>
                  <a:pt x="1689200" y="3132833"/>
                </a:cubicBezTo>
                <a:cubicBezTo>
                  <a:pt x="1654473" y="3132833"/>
                  <a:pt x="1632148" y="3127872"/>
                  <a:pt x="1622227" y="3117950"/>
                </a:cubicBezTo>
                <a:close/>
                <a:moveTo>
                  <a:pt x="1994297" y="3110508"/>
                </a:moveTo>
                <a:cubicBezTo>
                  <a:pt x="1984375" y="3110508"/>
                  <a:pt x="1986856" y="3115469"/>
                  <a:pt x="2001739" y="3125391"/>
                </a:cubicBezTo>
                <a:lnTo>
                  <a:pt x="2024063" y="3132833"/>
                </a:lnTo>
                <a:cubicBezTo>
                  <a:pt x="2024063" y="3117950"/>
                  <a:pt x="2014141" y="3110508"/>
                  <a:pt x="1994297" y="3110508"/>
                </a:cubicBezTo>
                <a:close/>
                <a:moveTo>
                  <a:pt x="1938487" y="3080743"/>
                </a:moveTo>
                <a:cubicBezTo>
                  <a:pt x="1936006" y="3080743"/>
                  <a:pt x="1934766" y="3081983"/>
                  <a:pt x="1934766" y="3084463"/>
                </a:cubicBezTo>
                <a:cubicBezTo>
                  <a:pt x="1934766" y="3086944"/>
                  <a:pt x="1937246" y="3088184"/>
                  <a:pt x="1942207" y="3088184"/>
                </a:cubicBezTo>
                <a:cubicBezTo>
                  <a:pt x="1942207" y="3083223"/>
                  <a:pt x="1940967" y="3080743"/>
                  <a:pt x="1938487" y="3080743"/>
                </a:cubicBezTo>
                <a:close/>
                <a:moveTo>
                  <a:pt x="5781972" y="3065860"/>
                </a:moveTo>
                <a:cubicBezTo>
                  <a:pt x="5781972" y="3065860"/>
                  <a:pt x="5781972" y="3068341"/>
                  <a:pt x="5781972" y="3073301"/>
                </a:cubicBezTo>
                <a:cubicBezTo>
                  <a:pt x="5781972" y="3078262"/>
                  <a:pt x="5784453" y="3080743"/>
                  <a:pt x="5789414" y="3080743"/>
                </a:cubicBezTo>
                <a:lnTo>
                  <a:pt x="5796855" y="3073301"/>
                </a:lnTo>
                <a:cubicBezTo>
                  <a:pt x="5786934" y="3068341"/>
                  <a:pt x="5781972" y="3065860"/>
                  <a:pt x="5781972" y="3065860"/>
                </a:cubicBezTo>
                <a:close/>
                <a:moveTo>
                  <a:pt x="1860352" y="3065860"/>
                </a:moveTo>
                <a:cubicBezTo>
                  <a:pt x="1860352" y="3070821"/>
                  <a:pt x="1861592" y="3073301"/>
                  <a:pt x="1864072" y="3073301"/>
                </a:cubicBezTo>
                <a:cubicBezTo>
                  <a:pt x="1866553" y="3073301"/>
                  <a:pt x="1867793" y="3072061"/>
                  <a:pt x="1867793" y="3069581"/>
                </a:cubicBezTo>
                <a:cubicBezTo>
                  <a:pt x="1867793" y="3067100"/>
                  <a:pt x="1865313" y="3065860"/>
                  <a:pt x="1860352" y="3065860"/>
                </a:cubicBezTo>
                <a:close/>
                <a:moveTo>
                  <a:pt x="6000099" y="3063534"/>
                </a:moveTo>
                <a:cubicBezTo>
                  <a:pt x="6008470" y="3062604"/>
                  <a:pt x="6012656" y="3065860"/>
                  <a:pt x="6012656" y="3073301"/>
                </a:cubicBezTo>
                <a:cubicBezTo>
                  <a:pt x="6012656" y="3078262"/>
                  <a:pt x="6008935" y="3080743"/>
                  <a:pt x="6001494" y="3080743"/>
                </a:cubicBezTo>
                <a:cubicBezTo>
                  <a:pt x="5994053" y="3080743"/>
                  <a:pt x="5989091" y="3079503"/>
                  <a:pt x="5986611" y="3077022"/>
                </a:cubicBezTo>
                <a:cubicBezTo>
                  <a:pt x="5984131" y="3074541"/>
                  <a:pt x="5984131" y="3072061"/>
                  <a:pt x="5986611" y="3069581"/>
                </a:cubicBezTo>
                <a:cubicBezTo>
                  <a:pt x="5989091" y="3067100"/>
                  <a:pt x="5990332" y="3065860"/>
                  <a:pt x="5990332" y="3065860"/>
                </a:cubicBezTo>
                <a:cubicBezTo>
                  <a:pt x="5994053" y="3064620"/>
                  <a:pt x="5997308" y="3063845"/>
                  <a:pt x="6000099" y="3063534"/>
                </a:cubicBezTo>
                <a:close/>
                <a:moveTo>
                  <a:pt x="5781972" y="3043536"/>
                </a:moveTo>
                <a:cubicBezTo>
                  <a:pt x="5781972" y="3043536"/>
                  <a:pt x="5781972" y="3044776"/>
                  <a:pt x="5781972" y="3047256"/>
                </a:cubicBezTo>
                <a:cubicBezTo>
                  <a:pt x="5781972" y="3049737"/>
                  <a:pt x="5781972" y="3050977"/>
                  <a:pt x="5781972" y="3050977"/>
                </a:cubicBezTo>
                <a:lnTo>
                  <a:pt x="5789414" y="3065860"/>
                </a:lnTo>
                <a:lnTo>
                  <a:pt x="5796855" y="3058418"/>
                </a:lnTo>
                <a:cubicBezTo>
                  <a:pt x="5796855" y="3058418"/>
                  <a:pt x="5795615" y="3057178"/>
                  <a:pt x="5793135" y="3054698"/>
                </a:cubicBezTo>
                <a:cubicBezTo>
                  <a:pt x="5790654" y="3052217"/>
                  <a:pt x="5786934" y="3050977"/>
                  <a:pt x="5781972" y="3050977"/>
                </a:cubicBezTo>
                <a:lnTo>
                  <a:pt x="5789414" y="3043536"/>
                </a:lnTo>
                <a:cubicBezTo>
                  <a:pt x="5789414" y="3043536"/>
                  <a:pt x="5786934" y="3043536"/>
                  <a:pt x="5781972" y="3043536"/>
                </a:cubicBezTo>
                <a:close/>
                <a:moveTo>
                  <a:pt x="1722686" y="3039815"/>
                </a:moveTo>
                <a:cubicBezTo>
                  <a:pt x="1717725" y="3039815"/>
                  <a:pt x="1714004" y="3041056"/>
                  <a:pt x="1711524" y="3043536"/>
                </a:cubicBezTo>
                <a:lnTo>
                  <a:pt x="1733848" y="3058418"/>
                </a:lnTo>
                <a:cubicBezTo>
                  <a:pt x="1738809" y="3058418"/>
                  <a:pt x="1743770" y="3060899"/>
                  <a:pt x="1748731" y="3065860"/>
                </a:cubicBezTo>
                <a:cubicBezTo>
                  <a:pt x="1763613" y="3075782"/>
                  <a:pt x="1785938" y="3080743"/>
                  <a:pt x="1815703" y="3080743"/>
                </a:cubicBezTo>
                <a:lnTo>
                  <a:pt x="1830586" y="3088184"/>
                </a:lnTo>
                <a:cubicBezTo>
                  <a:pt x="1830586" y="3093145"/>
                  <a:pt x="1833067" y="3095625"/>
                  <a:pt x="1838027" y="3095625"/>
                </a:cubicBezTo>
                <a:lnTo>
                  <a:pt x="1852910" y="3095625"/>
                </a:lnTo>
                <a:cubicBezTo>
                  <a:pt x="1852910" y="3100586"/>
                  <a:pt x="1857871" y="3103067"/>
                  <a:pt x="1867793" y="3103067"/>
                </a:cubicBezTo>
                <a:lnTo>
                  <a:pt x="1882676" y="3095625"/>
                </a:lnTo>
                <a:cubicBezTo>
                  <a:pt x="1877715" y="3090665"/>
                  <a:pt x="1870273" y="3088184"/>
                  <a:pt x="1860352" y="3088184"/>
                </a:cubicBezTo>
                <a:lnTo>
                  <a:pt x="1845469" y="3080743"/>
                </a:lnTo>
                <a:lnTo>
                  <a:pt x="1793379" y="3058418"/>
                </a:lnTo>
                <a:cubicBezTo>
                  <a:pt x="1788418" y="3058418"/>
                  <a:pt x="1780977" y="3057178"/>
                  <a:pt x="1771055" y="3054698"/>
                </a:cubicBezTo>
                <a:cubicBezTo>
                  <a:pt x="1761133" y="3052217"/>
                  <a:pt x="1751211" y="3048496"/>
                  <a:pt x="1741289" y="3043536"/>
                </a:cubicBezTo>
                <a:cubicBezTo>
                  <a:pt x="1733848" y="3041056"/>
                  <a:pt x="1727647" y="3039815"/>
                  <a:pt x="1722686" y="3039815"/>
                </a:cubicBezTo>
                <a:close/>
                <a:moveTo>
                  <a:pt x="1518047" y="3006329"/>
                </a:moveTo>
                <a:lnTo>
                  <a:pt x="1525488" y="3013770"/>
                </a:lnTo>
                <a:lnTo>
                  <a:pt x="1510606" y="3021211"/>
                </a:lnTo>
                <a:close/>
                <a:moveTo>
                  <a:pt x="1718965" y="2984004"/>
                </a:moveTo>
                <a:lnTo>
                  <a:pt x="1726407" y="2991446"/>
                </a:lnTo>
                <a:cubicBezTo>
                  <a:pt x="1731367" y="2991446"/>
                  <a:pt x="1733848" y="2990206"/>
                  <a:pt x="1733848" y="2987725"/>
                </a:cubicBezTo>
                <a:cubicBezTo>
                  <a:pt x="1733848" y="2985244"/>
                  <a:pt x="1732608" y="2984004"/>
                  <a:pt x="1730127" y="2984004"/>
                </a:cubicBezTo>
                <a:cubicBezTo>
                  <a:pt x="1727647" y="2984004"/>
                  <a:pt x="1723926" y="2984004"/>
                  <a:pt x="1718965" y="2984004"/>
                </a:cubicBezTo>
                <a:close/>
                <a:moveTo>
                  <a:pt x="1800821" y="2976563"/>
                </a:moveTo>
                <a:cubicBezTo>
                  <a:pt x="1795860" y="2976563"/>
                  <a:pt x="1789659" y="2977803"/>
                  <a:pt x="1782217" y="2980284"/>
                </a:cubicBezTo>
                <a:cubicBezTo>
                  <a:pt x="1774776" y="2982764"/>
                  <a:pt x="1771055" y="2986485"/>
                  <a:pt x="1771055" y="2991446"/>
                </a:cubicBezTo>
                <a:cubicBezTo>
                  <a:pt x="1771055" y="2996407"/>
                  <a:pt x="1772295" y="2998887"/>
                  <a:pt x="1774776" y="2998887"/>
                </a:cubicBezTo>
                <a:cubicBezTo>
                  <a:pt x="1777256" y="2998887"/>
                  <a:pt x="1783457" y="3001368"/>
                  <a:pt x="1793379" y="3006329"/>
                </a:cubicBezTo>
                <a:cubicBezTo>
                  <a:pt x="1798340" y="3011289"/>
                  <a:pt x="1803301" y="3015010"/>
                  <a:pt x="1808262" y="3017491"/>
                </a:cubicBezTo>
                <a:cubicBezTo>
                  <a:pt x="1813223" y="3019971"/>
                  <a:pt x="1815703" y="3021211"/>
                  <a:pt x="1815703" y="3021211"/>
                </a:cubicBezTo>
                <a:cubicBezTo>
                  <a:pt x="1820664" y="3016251"/>
                  <a:pt x="1825625" y="3016251"/>
                  <a:pt x="1830586" y="3021211"/>
                </a:cubicBezTo>
                <a:lnTo>
                  <a:pt x="1875235" y="3028653"/>
                </a:lnTo>
                <a:cubicBezTo>
                  <a:pt x="1880196" y="3028653"/>
                  <a:pt x="1882676" y="3027413"/>
                  <a:pt x="1882676" y="3024932"/>
                </a:cubicBezTo>
                <a:cubicBezTo>
                  <a:pt x="1882676" y="3022451"/>
                  <a:pt x="1881436" y="3019971"/>
                  <a:pt x="1878955" y="3017491"/>
                </a:cubicBezTo>
                <a:cubicBezTo>
                  <a:pt x="1876475" y="3015010"/>
                  <a:pt x="1867793" y="3011289"/>
                  <a:pt x="1852910" y="3006329"/>
                </a:cubicBezTo>
                <a:cubicBezTo>
                  <a:pt x="1818184" y="2991446"/>
                  <a:pt x="1800821" y="2981524"/>
                  <a:pt x="1800821" y="2976563"/>
                </a:cubicBezTo>
                <a:close/>
                <a:moveTo>
                  <a:pt x="5901035" y="2969122"/>
                </a:moveTo>
                <a:lnTo>
                  <a:pt x="5908476" y="2976563"/>
                </a:lnTo>
                <a:lnTo>
                  <a:pt x="5901035" y="2976563"/>
                </a:lnTo>
                <a:cubicBezTo>
                  <a:pt x="5901035" y="2971602"/>
                  <a:pt x="5901035" y="2969122"/>
                  <a:pt x="5901035" y="2969122"/>
                </a:cubicBezTo>
                <a:close/>
                <a:moveTo>
                  <a:pt x="1912442" y="2961680"/>
                </a:moveTo>
                <a:cubicBezTo>
                  <a:pt x="1907481" y="2961680"/>
                  <a:pt x="1906241" y="2964161"/>
                  <a:pt x="1908721" y="2969122"/>
                </a:cubicBezTo>
                <a:cubicBezTo>
                  <a:pt x="1911201" y="2974082"/>
                  <a:pt x="1913682" y="2976563"/>
                  <a:pt x="1916162" y="2976563"/>
                </a:cubicBezTo>
                <a:cubicBezTo>
                  <a:pt x="1918643" y="2976563"/>
                  <a:pt x="1919883" y="2974082"/>
                  <a:pt x="1919883" y="2969122"/>
                </a:cubicBezTo>
                <a:cubicBezTo>
                  <a:pt x="1919883" y="2969122"/>
                  <a:pt x="1918643" y="2967882"/>
                  <a:pt x="1916162" y="2965401"/>
                </a:cubicBezTo>
                <a:cubicBezTo>
                  <a:pt x="1913682" y="2962920"/>
                  <a:pt x="1912442" y="2961680"/>
                  <a:pt x="1912442" y="2961680"/>
                </a:cubicBezTo>
                <a:close/>
                <a:moveTo>
                  <a:pt x="1771055" y="2961680"/>
                </a:moveTo>
                <a:lnTo>
                  <a:pt x="1763613" y="2969122"/>
                </a:lnTo>
                <a:cubicBezTo>
                  <a:pt x="1763613" y="2974082"/>
                  <a:pt x="1764853" y="2976563"/>
                  <a:pt x="1767334" y="2976563"/>
                </a:cubicBezTo>
                <a:cubicBezTo>
                  <a:pt x="1769815" y="2976563"/>
                  <a:pt x="1772295" y="2975323"/>
                  <a:pt x="1774776" y="2972842"/>
                </a:cubicBezTo>
                <a:cubicBezTo>
                  <a:pt x="1777256" y="2970362"/>
                  <a:pt x="1776016" y="2966641"/>
                  <a:pt x="1771055" y="2961680"/>
                </a:cubicBezTo>
                <a:close/>
                <a:moveTo>
                  <a:pt x="1878955" y="2954239"/>
                </a:moveTo>
                <a:cubicBezTo>
                  <a:pt x="1876475" y="2954239"/>
                  <a:pt x="1877715" y="2956719"/>
                  <a:pt x="1882676" y="2961680"/>
                </a:cubicBezTo>
                <a:cubicBezTo>
                  <a:pt x="1887637" y="2961680"/>
                  <a:pt x="1888877" y="2960440"/>
                  <a:pt x="1886397" y="2957959"/>
                </a:cubicBezTo>
                <a:cubicBezTo>
                  <a:pt x="1883916" y="2955479"/>
                  <a:pt x="1881436" y="2954239"/>
                  <a:pt x="1878955" y="2954239"/>
                </a:cubicBezTo>
                <a:close/>
                <a:moveTo>
                  <a:pt x="1931045" y="2937496"/>
                </a:moveTo>
                <a:cubicBezTo>
                  <a:pt x="1928565" y="2936256"/>
                  <a:pt x="1927325" y="2939356"/>
                  <a:pt x="1927325" y="2946797"/>
                </a:cubicBezTo>
                <a:cubicBezTo>
                  <a:pt x="1932285" y="2946797"/>
                  <a:pt x="1936006" y="2948037"/>
                  <a:pt x="1938487" y="2950518"/>
                </a:cubicBezTo>
                <a:cubicBezTo>
                  <a:pt x="1940967" y="2952999"/>
                  <a:pt x="1942207" y="2956719"/>
                  <a:pt x="1942207" y="2961680"/>
                </a:cubicBezTo>
                <a:lnTo>
                  <a:pt x="1942207" y="2954239"/>
                </a:lnTo>
                <a:cubicBezTo>
                  <a:pt x="1937246" y="2944317"/>
                  <a:pt x="1933526" y="2938736"/>
                  <a:pt x="1931045" y="2937496"/>
                </a:cubicBezTo>
                <a:close/>
                <a:moveTo>
                  <a:pt x="1912442" y="2917032"/>
                </a:moveTo>
                <a:cubicBezTo>
                  <a:pt x="1907481" y="2917032"/>
                  <a:pt x="1906241" y="2918272"/>
                  <a:pt x="1908721" y="2920752"/>
                </a:cubicBezTo>
                <a:cubicBezTo>
                  <a:pt x="1911201" y="2923233"/>
                  <a:pt x="1913682" y="2924473"/>
                  <a:pt x="1916162" y="2924473"/>
                </a:cubicBezTo>
                <a:cubicBezTo>
                  <a:pt x="1918643" y="2924473"/>
                  <a:pt x="1919883" y="2923233"/>
                  <a:pt x="1919883" y="2920752"/>
                </a:cubicBezTo>
                <a:cubicBezTo>
                  <a:pt x="1919883" y="2918272"/>
                  <a:pt x="1917402" y="2917032"/>
                  <a:pt x="1912442" y="2917032"/>
                </a:cubicBezTo>
                <a:close/>
                <a:moveTo>
                  <a:pt x="1577578" y="2917032"/>
                </a:moveTo>
                <a:cubicBezTo>
                  <a:pt x="1572617" y="2917032"/>
                  <a:pt x="1570137" y="2918272"/>
                  <a:pt x="1570137" y="2920752"/>
                </a:cubicBezTo>
                <a:cubicBezTo>
                  <a:pt x="1570137" y="2923233"/>
                  <a:pt x="1570137" y="2926954"/>
                  <a:pt x="1570137" y="2931915"/>
                </a:cubicBezTo>
                <a:lnTo>
                  <a:pt x="1599903" y="2931915"/>
                </a:lnTo>
                <a:close/>
                <a:moveTo>
                  <a:pt x="5804297" y="2909590"/>
                </a:moveTo>
                <a:lnTo>
                  <a:pt x="5819179" y="2909590"/>
                </a:lnTo>
                <a:cubicBezTo>
                  <a:pt x="5819179" y="2914551"/>
                  <a:pt x="5816699" y="2917032"/>
                  <a:pt x="5811738" y="2917032"/>
                </a:cubicBezTo>
                <a:cubicBezTo>
                  <a:pt x="5811738" y="2917032"/>
                  <a:pt x="5810497" y="2915792"/>
                  <a:pt x="5808017" y="2913311"/>
                </a:cubicBezTo>
                <a:cubicBezTo>
                  <a:pt x="5805537" y="2910830"/>
                  <a:pt x="5804297" y="2909590"/>
                  <a:pt x="5804297" y="2909590"/>
                </a:cubicBezTo>
                <a:close/>
                <a:moveTo>
                  <a:pt x="1413867" y="2872383"/>
                </a:moveTo>
                <a:lnTo>
                  <a:pt x="1413867" y="2879825"/>
                </a:lnTo>
                <a:cubicBezTo>
                  <a:pt x="1408906" y="2879825"/>
                  <a:pt x="1406426" y="2879825"/>
                  <a:pt x="1406426" y="2879825"/>
                </a:cubicBezTo>
                <a:close/>
                <a:moveTo>
                  <a:pt x="1834772" y="2855175"/>
                </a:moveTo>
                <a:cubicBezTo>
                  <a:pt x="1833222" y="2855485"/>
                  <a:pt x="1831826" y="2856260"/>
                  <a:pt x="1830586" y="2857500"/>
                </a:cubicBezTo>
                <a:cubicBezTo>
                  <a:pt x="1830586" y="2857500"/>
                  <a:pt x="1833067" y="2859981"/>
                  <a:pt x="1838027" y="2864942"/>
                </a:cubicBezTo>
                <a:cubicBezTo>
                  <a:pt x="1842988" y="2864942"/>
                  <a:pt x="1846709" y="2866182"/>
                  <a:pt x="1849190" y="2868663"/>
                </a:cubicBezTo>
                <a:cubicBezTo>
                  <a:pt x="1851670" y="2871143"/>
                  <a:pt x="1854151" y="2872383"/>
                  <a:pt x="1856631" y="2872383"/>
                </a:cubicBezTo>
                <a:cubicBezTo>
                  <a:pt x="1859112" y="2872383"/>
                  <a:pt x="1862832" y="2872383"/>
                  <a:pt x="1867793" y="2872383"/>
                </a:cubicBezTo>
                <a:cubicBezTo>
                  <a:pt x="1867793" y="2872383"/>
                  <a:pt x="1866553" y="2871143"/>
                  <a:pt x="1864072" y="2868663"/>
                </a:cubicBezTo>
                <a:cubicBezTo>
                  <a:pt x="1861592" y="2866182"/>
                  <a:pt x="1857871" y="2864942"/>
                  <a:pt x="1852910" y="2864942"/>
                </a:cubicBezTo>
                <a:cubicBezTo>
                  <a:pt x="1845469" y="2857500"/>
                  <a:pt x="1839423" y="2854245"/>
                  <a:pt x="1834772" y="2855175"/>
                </a:cubicBezTo>
                <a:close/>
                <a:moveTo>
                  <a:pt x="1090166" y="2835176"/>
                </a:moveTo>
                <a:cubicBezTo>
                  <a:pt x="1092647" y="2835176"/>
                  <a:pt x="1093887" y="2835176"/>
                  <a:pt x="1093887" y="2835176"/>
                </a:cubicBezTo>
                <a:cubicBezTo>
                  <a:pt x="1093887" y="2835176"/>
                  <a:pt x="1093887" y="2837657"/>
                  <a:pt x="1093887" y="2842618"/>
                </a:cubicBezTo>
                <a:cubicBezTo>
                  <a:pt x="1088926" y="2842618"/>
                  <a:pt x="1086446" y="2842618"/>
                  <a:pt x="1086446" y="2842618"/>
                </a:cubicBezTo>
                <a:lnTo>
                  <a:pt x="1079004" y="2842618"/>
                </a:lnTo>
                <a:cubicBezTo>
                  <a:pt x="1079004" y="2842618"/>
                  <a:pt x="1080244" y="2841378"/>
                  <a:pt x="1082725" y="2838897"/>
                </a:cubicBezTo>
                <a:cubicBezTo>
                  <a:pt x="1085205" y="2836416"/>
                  <a:pt x="1087686" y="2835176"/>
                  <a:pt x="1090166" y="2835176"/>
                </a:cubicBezTo>
                <a:close/>
                <a:moveTo>
                  <a:pt x="5908476" y="2827735"/>
                </a:moveTo>
                <a:lnTo>
                  <a:pt x="5915918" y="2827735"/>
                </a:lnTo>
                <a:cubicBezTo>
                  <a:pt x="5915918" y="2827735"/>
                  <a:pt x="5917158" y="2828975"/>
                  <a:pt x="5919638" y="2831456"/>
                </a:cubicBezTo>
                <a:cubicBezTo>
                  <a:pt x="5922119" y="2833936"/>
                  <a:pt x="5923359" y="2835176"/>
                  <a:pt x="5923359" y="2835176"/>
                </a:cubicBezTo>
                <a:cubicBezTo>
                  <a:pt x="5928320" y="2845098"/>
                  <a:pt x="5928320" y="2852540"/>
                  <a:pt x="5923359" y="2857500"/>
                </a:cubicBezTo>
                <a:cubicBezTo>
                  <a:pt x="5918398" y="2862461"/>
                  <a:pt x="5915918" y="2864942"/>
                  <a:pt x="5915918" y="2864942"/>
                </a:cubicBezTo>
                <a:cubicBezTo>
                  <a:pt x="5915918" y="2864942"/>
                  <a:pt x="5913438" y="2864942"/>
                  <a:pt x="5908476" y="2864942"/>
                </a:cubicBezTo>
                <a:cubicBezTo>
                  <a:pt x="5903515" y="2859981"/>
                  <a:pt x="5903515" y="2852540"/>
                  <a:pt x="5908476" y="2842618"/>
                </a:cubicBezTo>
                <a:close/>
                <a:moveTo>
                  <a:pt x="1651992" y="2820293"/>
                </a:moveTo>
                <a:cubicBezTo>
                  <a:pt x="1622227" y="2825254"/>
                  <a:pt x="1622227" y="2832696"/>
                  <a:pt x="1651992" y="2842618"/>
                </a:cubicBezTo>
                <a:cubicBezTo>
                  <a:pt x="1671836" y="2847578"/>
                  <a:pt x="1685479" y="2851299"/>
                  <a:pt x="1692920" y="2853780"/>
                </a:cubicBezTo>
                <a:cubicBezTo>
                  <a:pt x="1700361" y="2856260"/>
                  <a:pt x="1704082" y="2859981"/>
                  <a:pt x="1704082" y="2864942"/>
                </a:cubicBezTo>
                <a:lnTo>
                  <a:pt x="1718965" y="2864942"/>
                </a:lnTo>
                <a:lnTo>
                  <a:pt x="1748731" y="2887266"/>
                </a:lnTo>
                <a:cubicBezTo>
                  <a:pt x="1748731" y="2892227"/>
                  <a:pt x="1751211" y="2897188"/>
                  <a:pt x="1756172" y="2902149"/>
                </a:cubicBezTo>
                <a:cubicBezTo>
                  <a:pt x="1761133" y="2907110"/>
                  <a:pt x="1763613" y="2909590"/>
                  <a:pt x="1763613" y="2909590"/>
                </a:cubicBezTo>
                <a:lnTo>
                  <a:pt x="1771055" y="2902149"/>
                </a:lnTo>
                <a:lnTo>
                  <a:pt x="1771055" y="2894708"/>
                </a:lnTo>
                <a:cubicBezTo>
                  <a:pt x="1776016" y="2894708"/>
                  <a:pt x="1778496" y="2897188"/>
                  <a:pt x="1778496" y="2902149"/>
                </a:cubicBezTo>
                <a:cubicBezTo>
                  <a:pt x="1778496" y="2917032"/>
                  <a:pt x="1788418" y="2924473"/>
                  <a:pt x="1808262" y="2924473"/>
                </a:cubicBezTo>
                <a:cubicBezTo>
                  <a:pt x="1818184" y="2929434"/>
                  <a:pt x="1823145" y="2935635"/>
                  <a:pt x="1823145" y="2943077"/>
                </a:cubicBezTo>
                <a:cubicBezTo>
                  <a:pt x="1823145" y="2950518"/>
                  <a:pt x="1829346" y="2954239"/>
                  <a:pt x="1841748" y="2954239"/>
                </a:cubicBezTo>
                <a:cubicBezTo>
                  <a:pt x="1854151" y="2954239"/>
                  <a:pt x="1862832" y="2954239"/>
                  <a:pt x="1867793" y="2954239"/>
                </a:cubicBezTo>
                <a:cubicBezTo>
                  <a:pt x="1862832" y="2949278"/>
                  <a:pt x="1857871" y="2941837"/>
                  <a:pt x="1852910" y="2931915"/>
                </a:cubicBezTo>
                <a:cubicBezTo>
                  <a:pt x="1842988" y="2917032"/>
                  <a:pt x="1838027" y="2907110"/>
                  <a:pt x="1838027" y="2902149"/>
                </a:cubicBezTo>
                <a:cubicBezTo>
                  <a:pt x="1838027" y="2887266"/>
                  <a:pt x="1825625" y="2879825"/>
                  <a:pt x="1800821" y="2879825"/>
                </a:cubicBezTo>
                <a:cubicBezTo>
                  <a:pt x="1800821" y="2879825"/>
                  <a:pt x="1798340" y="2878585"/>
                  <a:pt x="1793379" y="2876104"/>
                </a:cubicBezTo>
                <a:cubicBezTo>
                  <a:pt x="1788418" y="2873623"/>
                  <a:pt x="1785938" y="2869903"/>
                  <a:pt x="1785938" y="2864942"/>
                </a:cubicBezTo>
                <a:cubicBezTo>
                  <a:pt x="1761133" y="2850059"/>
                  <a:pt x="1743770" y="2847578"/>
                  <a:pt x="1733848" y="2857500"/>
                </a:cubicBezTo>
                <a:lnTo>
                  <a:pt x="1718965" y="2850059"/>
                </a:lnTo>
                <a:cubicBezTo>
                  <a:pt x="1718965" y="2835176"/>
                  <a:pt x="1709043" y="2827735"/>
                  <a:pt x="1689200" y="2827735"/>
                </a:cubicBezTo>
                <a:cubicBezTo>
                  <a:pt x="1684238" y="2827735"/>
                  <a:pt x="1681758" y="2827735"/>
                  <a:pt x="1681758" y="2827735"/>
                </a:cubicBezTo>
                <a:cubicBezTo>
                  <a:pt x="1681758" y="2827735"/>
                  <a:pt x="1679278" y="2827735"/>
                  <a:pt x="1674317" y="2827735"/>
                </a:cubicBezTo>
                <a:close/>
                <a:moveTo>
                  <a:pt x="1257598" y="2820293"/>
                </a:moveTo>
                <a:lnTo>
                  <a:pt x="1250157" y="2827735"/>
                </a:lnTo>
                <a:cubicBezTo>
                  <a:pt x="1250157" y="2827735"/>
                  <a:pt x="1252637" y="2827735"/>
                  <a:pt x="1257598" y="2827735"/>
                </a:cubicBezTo>
                <a:cubicBezTo>
                  <a:pt x="1262559" y="2827735"/>
                  <a:pt x="1265039" y="2827735"/>
                  <a:pt x="1265039" y="2827735"/>
                </a:cubicBezTo>
                <a:cubicBezTo>
                  <a:pt x="1265039" y="2822774"/>
                  <a:pt x="1262559" y="2820293"/>
                  <a:pt x="1257598" y="2820293"/>
                </a:cubicBezTo>
                <a:close/>
                <a:moveTo>
                  <a:pt x="1145977" y="2820293"/>
                </a:moveTo>
                <a:cubicBezTo>
                  <a:pt x="1155899" y="2825254"/>
                  <a:pt x="1160860" y="2827735"/>
                  <a:pt x="1160860" y="2827735"/>
                </a:cubicBezTo>
                <a:cubicBezTo>
                  <a:pt x="1160860" y="2832696"/>
                  <a:pt x="1155899" y="2832696"/>
                  <a:pt x="1145977" y="2827735"/>
                </a:cubicBezTo>
                <a:close/>
                <a:moveTo>
                  <a:pt x="1205508" y="2805411"/>
                </a:moveTo>
                <a:cubicBezTo>
                  <a:pt x="1200547" y="2805411"/>
                  <a:pt x="1198067" y="2807891"/>
                  <a:pt x="1198067" y="2812852"/>
                </a:cubicBezTo>
                <a:lnTo>
                  <a:pt x="1205508" y="2812852"/>
                </a:lnTo>
                <a:cubicBezTo>
                  <a:pt x="1210469" y="2812852"/>
                  <a:pt x="1212949" y="2812852"/>
                  <a:pt x="1212949" y="2812852"/>
                </a:cubicBezTo>
                <a:close/>
                <a:moveTo>
                  <a:pt x="1324571" y="2797969"/>
                </a:moveTo>
                <a:cubicBezTo>
                  <a:pt x="1324571" y="2797969"/>
                  <a:pt x="1327051" y="2797969"/>
                  <a:pt x="1332012" y="2797969"/>
                </a:cubicBezTo>
                <a:cubicBezTo>
                  <a:pt x="1336973" y="2797969"/>
                  <a:pt x="1338213" y="2800450"/>
                  <a:pt x="1335733" y="2805411"/>
                </a:cubicBezTo>
                <a:cubicBezTo>
                  <a:pt x="1333252" y="2810371"/>
                  <a:pt x="1332012" y="2812852"/>
                  <a:pt x="1332012" y="2812852"/>
                </a:cubicBezTo>
                <a:lnTo>
                  <a:pt x="1324571" y="2805411"/>
                </a:lnTo>
                <a:cubicBezTo>
                  <a:pt x="1324571" y="2800450"/>
                  <a:pt x="1324571" y="2797969"/>
                  <a:pt x="1324571" y="2797969"/>
                </a:cubicBezTo>
                <a:close/>
                <a:moveTo>
                  <a:pt x="1545022" y="2794249"/>
                </a:moveTo>
                <a:cubicBezTo>
                  <a:pt x="1539441" y="2794249"/>
                  <a:pt x="1535411" y="2795489"/>
                  <a:pt x="1532930" y="2797969"/>
                </a:cubicBezTo>
                <a:cubicBezTo>
                  <a:pt x="1523008" y="2802930"/>
                  <a:pt x="1527969" y="2807891"/>
                  <a:pt x="1547813" y="2812852"/>
                </a:cubicBezTo>
                <a:cubicBezTo>
                  <a:pt x="1552774" y="2812852"/>
                  <a:pt x="1555254" y="2815333"/>
                  <a:pt x="1555254" y="2820293"/>
                </a:cubicBezTo>
                <a:lnTo>
                  <a:pt x="1592461" y="2820293"/>
                </a:lnTo>
                <a:cubicBezTo>
                  <a:pt x="1592461" y="2815333"/>
                  <a:pt x="1592461" y="2812852"/>
                  <a:pt x="1592461" y="2812852"/>
                </a:cubicBezTo>
                <a:cubicBezTo>
                  <a:pt x="1592461" y="2807891"/>
                  <a:pt x="1583779" y="2802930"/>
                  <a:pt x="1566416" y="2797969"/>
                </a:cubicBezTo>
                <a:cubicBezTo>
                  <a:pt x="1557735" y="2795489"/>
                  <a:pt x="1550603" y="2794249"/>
                  <a:pt x="1545022" y="2794249"/>
                </a:cubicBezTo>
                <a:close/>
                <a:moveTo>
                  <a:pt x="1428750" y="2790528"/>
                </a:moveTo>
                <a:cubicBezTo>
                  <a:pt x="1428750" y="2790528"/>
                  <a:pt x="1428750" y="2793008"/>
                  <a:pt x="1428750" y="2797969"/>
                </a:cubicBezTo>
                <a:cubicBezTo>
                  <a:pt x="1433711" y="2802930"/>
                  <a:pt x="1436192" y="2800450"/>
                  <a:pt x="1436192" y="2790528"/>
                </a:cubicBezTo>
                <a:close/>
                <a:moveTo>
                  <a:pt x="1406426" y="2783086"/>
                </a:moveTo>
                <a:lnTo>
                  <a:pt x="1398985" y="2797969"/>
                </a:lnTo>
                <a:lnTo>
                  <a:pt x="1421309" y="2797969"/>
                </a:lnTo>
                <a:cubicBezTo>
                  <a:pt x="1421309" y="2793008"/>
                  <a:pt x="1420068" y="2789288"/>
                  <a:pt x="1417588" y="2786807"/>
                </a:cubicBezTo>
                <a:cubicBezTo>
                  <a:pt x="1415108" y="2784326"/>
                  <a:pt x="1411387" y="2783086"/>
                  <a:pt x="1406426" y="2783086"/>
                </a:cubicBezTo>
                <a:close/>
                <a:moveTo>
                  <a:pt x="1510606" y="2775645"/>
                </a:moveTo>
                <a:cubicBezTo>
                  <a:pt x="1505645" y="2775645"/>
                  <a:pt x="1503164" y="2778126"/>
                  <a:pt x="1503164" y="2783086"/>
                </a:cubicBezTo>
                <a:lnTo>
                  <a:pt x="1510606" y="2790528"/>
                </a:lnTo>
                <a:cubicBezTo>
                  <a:pt x="1515567" y="2790528"/>
                  <a:pt x="1518047" y="2790528"/>
                  <a:pt x="1518047" y="2790528"/>
                </a:cubicBezTo>
                <a:cubicBezTo>
                  <a:pt x="1518047" y="2790528"/>
                  <a:pt x="1518047" y="2788047"/>
                  <a:pt x="1518047" y="2783086"/>
                </a:cubicBezTo>
                <a:cubicBezTo>
                  <a:pt x="1513086" y="2778126"/>
                  <a:pt x="1510606" y="2775645"/>
                  <a:pt x="1510606" y="2775645"/>
                </a:cubicBezTo>
                <a:close/>
                <a:moveTo>
                  <a:pt x="1026914" y="2775645"/>
                </a:moveTo>
                <a:cubicBezTo>
                  <a:pt x="1031875" y="2775645"/>
                  <a:pt x="1035596" y="2776885"/>
                  <a:pt x="1038076" y="2779366"/>
                </a:cubicBezTo>
                <a:cubicBezTo>
                  <a:pt x="1040557" y="2781846"/>
                  <a:pt x="1041797" y="2783086"/>
                  <a:pt x="1041797" y="2783086"/>
                </a:cubicBezTo>
                <a:lnTo>
                  <a:pt x="1026914" y="2783086"/>
                </a:lnTo>
                <a:close/>
                <a:moveTo>
                  <a:pt x="1666875" y="2753321"/>
                </a:moveTo>
                <a:cubicBezTo>
                  <a:pt x="1666875" y="2758282"/>
                  <a:pt x="1668116" y="2760762"/>
                  <a:pt x="1670596" y="2760762"/>
                </a:cubicBezTo>
                <a:cubicBezTo>
                  <a:pt x="1673076" y="2760762"/>
                  <a:pt x="1674317" y="2758282"/>
                  <a:pt x="1674317" y="2753321"/>
                </a:cubicBezTo>
                <a:cubicBezTo>
                  <a:pt x="1669356" y="2753321"/>
                  <a:pt x="1666875" y="2753321"/>
                  <a:pt x="1666875" y="2753321"/>
                </a:cubicBezTo>
                <a:close/>
                <a:moveTo>
                  <a:pt x="739025" y="2751461"/>
                </a:moveTo>
                <a:cubicBezTo>
                  <a:pt x="747396" y="2751461"/>
                  <a:pt x="751582" y="2757041"/>
                  <a:pt x="751582" y="2768204"/>
                </a:cubicBezTo>
                <a:cubicBezTo>
                  <a:pt x="751582" y="2773164"/>
                  <a:pt x="754063" y="2780606"/>
                  <a:pt x="759024" y="2790528"/>
                </a:cubicBezTo>
                <a:lnTo>
                  <a:pt x="751582" y="2797969"/>
                </a:lnTo>
                <a:cubicBezTo>
                  <a:pt x="731739" y="2778126"/>
                  <a:pt x="724297" y="2763243"/>
                  <a:pt x="729258" y="2753321"/>
                </a:cubicBezTo>
                <a:cubicBezTo>
                  <a:pt x="732979" y="2752081"/>
                  <a:pt x="736234" y="2751461"/>
                  <a:pt x="739025" y="2751461"/>
                </a:cubicBezTo>
                <a:close/>
                <a:moveTo>
                  <a:pt x="1231553" y="2745879"/>
                </a:moveTo>
                <a:cubicBezTo>
                  <a:pt x="1229073" y="2745879"/>
                  <a:pt x="1227832" y="2748360"/>
                  <a:pt x="1227832" y="2753321"/>
                </a:cubicBezTo>
                <a:cubicBezTo>
                  <a:pt x="1227832" y="2758282"/>
                  <a:pt x="1229073" y="2760762"/>
                  <a:pt x="1231553" y="2760762"/>
                </a:cubicBezTo>
                <a:cubicBezTo>
                  <a:pt x="1234033" y="2760762"/>
                  <a:pt x="1235274" y="2758282"/>
                  <a:pt x="1235274" y="2753321"/>
                </a:cubicBezTo>
                <a:cubicBezTo>
                  <a:pt x="1235274" y="2748360"/>
                  <a:pt x="1234033" y="2745879"/>
                  <a:pt x="1231553" y="2745879"/>
                </a:cubicBezTo>
                <a:close/>
                <a:moveTo>
                  <a:pt x="5528965" y="2738438"/>
                </a:moveTo>
                <a:lnTo>
                  <a:pt x="5528965" y="2745879"/>
                </a:lnTo>
                <a:lnTo>
                  <a:pt x="5521523" y="2745879"/>
                </a:lnTo>
                <a:close/>
                <a:moveTo>
                  <a:pt x="1004590" y="2738438"/>
                </a:moveTo>
                <a:cubicBezTo>
                  <a:pt x="994668" y="2738438"/>
                  <a:pt x="989707" y="2740919"/>
                  <a:pt x="989707" y="2745879"/>
                </a:cubicBezTo>
                <a:cubicBezTo>
                  <a:pt x="989707" y="2750840"/>
                  <a:pt x="990948" y="2753321"/>
                  <a:pt x="993428" y="2753321"/>
                </a:cubicBezTo>
                <a:cubicBezTo>
                  <a:pt x="995908" y="2753321"/>
                  <a:pt x="999629" y="2753321"/>
                  <a:pt x="1004590" y="2753321"/>
                </a:cubicBezTo>
                <a:cubicBezTo>
                  <a:pt x="1009551" y="2753321"/>
                  <a:pt x="1014512" y="2752081"/>
                  <a:pt x="1019473" y="2749600"/>
                </a:cubicBezTo>
                <a:cubicBezTo>
                  <a:pt x="1024434" y="2747119"/>
                  <a:pt x="1026914" y="2745879"/>
                  <a:pt x="1026914" y="2745879"/>
                </a:cubicBezTo>
                <a:close/>
                <a:moveTo>
                  <a:pt x="1414798" y="2695650"/>
                </a:moveTo>
                <a:cubicBezTo>
                  <a:pt x="1414177" y="2695650"/>
                  <a:pt x="1413867" y="2696270"/>
                  <a:pt x="1413867" y="2697510"/>
                </a:cubicBezTo>
                <a:cubicBezTo>
                  <a:pt x="1413867" y="2699991"/>
                  <a:pt x="1416348" y="2701231"/>
                  <a:pt x="1421309" y="2701231"/>
                </a:cubicBezTo>
                <a:cubicBezTo>
                  <a:pt x="1421309" y="2701231"/>
                  <a:pt x="1420068" y="2699991"/>
                  <a:pt x="1417588" y="2697510"/>
                </a:cubicBezTo>
                <a:cubicBezTo>
                  <a:pt x="1416348" y="2696270"/>
                  <a:pt x="1415418" y="2695650"/>
                  <a:pt x="1414798" y="2695650"/>
                </a:cubicBezTo>
                <a:close/>
                <a:moveTo>
                  <a:pt x="1212949" y="2671465"/>
                </a:moveTo>
                <a:cubicBezTo>
                  <a:pt x="1198067" y="2671465"/>
                  <a:pt x="1195586" y="2673946"/>
                  <a:pt x="1205508" y="2678907"/>
                </a:cubicBezTo>
                <a:lnTo>
                  <a:pt x="1227832" y="2686348"/>
                </a:lnTo>
                <a:cubicBezTo>
                  <a:pt x="1227832" y="2676426"/>
                  <a:pt x="1222871" y="2671465"/>
                  <a:pt x="1212949" y="2671465"/>
                </a:cubicBezTo>
                <a:close/>
                <a:moveTo>
                  <a:pt x="5625703" y="2656583"/>
                </a:moveTo>
                <a:lnTo>
                  <a:pt x="5633144" y="2656583"/>
                </a:lnTo>
                <a:cubicBezTo>
                  <a:pt x="5633144" y="2666505"/>
                  <a:pt x="5635624" y="2672705"/>
                  <a:pt x="5640586" y="2675186"/>
                </a:cubicBezTo>
                <a:cubicBezTo>
                  <a:pt x="5645547" y="2677667"/>
                  <a:pt x="5648027" y="2680147"/>
                  <a:pt x="5648027" y="2682627"/>
                </a:cubicBezTo>
                <a:cubicBezTo>
                  <a:pt x="5648027" y="2685108"/>
                  <a:pt x="5645547" y="2688829"/>
                  <a:pt x="5640586" y="2693790"/>
                </a:cubicBezTo>
                <a:cubicBezTo>
                  <a:pt x="5635624" y="2698750"/>
                  <a:pt x="5630664" y="2699991"/>
                  <a:pt x="5625703" y="2697510"/>
                </a:cubicBezTo>
                <a:cubicBezTo>
                  <a:pt x="5620742" y="2695030"/>
                  <a:pt x="5619502" y="2688829"/>
                  <a:pt x="5621982" y="2678907"/>
                </a:cubicBezTo>
                <a:cubicBezTo>
                  <a:pt x="5624462" y="2668985"/>
                  <a:pt x="5625703" y="2661543"/>
                  <a:pt x="5625703" y="2656583"/>
                </a:cubicBezTo>
                <a:close/>
                <a:moveTo>
                  <a:pt x="833438" y="2656583"/>
                </a:moveTo>
                <a:lnTo>
                  <a:pt x="833438" y="2671465"/>
                </a:lnTo>
                <a:cubicBezTo>
                  <a:pt x="828477" y="2671465"/>
                  <a:pt x="825996" y="2668985"/>
                  <a:pt x="825996" y="2664024"/>
                </a:cubicBezTo>
                <a:cubicBezTo>
                  <a:pt x="821035" y="2659063"/>
                  <a:pt x="823516" y="2656583"/>
                  <a:pt x="833438" y="2656583"/>
                </a:cubicBezTo>
                <a:close/>
                <a:moveTo>
                  <a:pt x="1175742" y="2582168"/>
                </a:moveTo>
                <a:cubicBezTo>
                  <a:pt x="1170781" y="2582168"/>
                  <a:pt x="1168301" y="2584649"/>
                  <a:pt x="1168301" y="2589610"/>
                </a:cubicBezTo>
                <a:cubicBezTo>
                  <a:pt x="1168301" y="2589610"/>
                  <a:pt x="1170781" y="2589610"/>
                  <a:pt x="1175742" y="2589610"/>
                </a:cubicBezTo>
                <a:cubicBezTo>
                  <a:pt x="1180703" y="2589610"/>
                  <a:pt x="1183184" y="2588370"/>
                  <a:pt x="1183184" y="2585889"/>
                </a:cubicBezTo>
                <a:cubicBezTo>
                  <a:pt x="1183184" y="2583408"/>
                  <a:pt x="1180703" y="2582168"/>
                  <a:pt x="1175742" y="2582168"/>
                </a:cubicBezTo>
                <a:close/>
                <a:moveTo>
                  <a:pt x="1026914" y="2582168"/>
                </a:moveTo>
                <a:lnTo>
                  <a:pt x="1019473" y="2589610"/>
                </a:lnTo>
                <a:cubicBezTo>
                  <a:pt x="1024434" y="2599532"/>
                  <a:pt x="1029395" y="2604493"/>
                  <a:pt x="1034356" y="2604493"/>
                </a:cubicBezTo>
                <a:lnTo>
                  <a:pt x="1056680" y="2611934"/>
                </a:lnTo>
                <a:cubicBezTo>
                  <a:pt x="1086446" y="2621856"/>
                  <a:pt x="1103809" y="2628057"/>
                  <a:pt x="1108770" y="2630538"/>
                </a:cubicBezTo>
                <a:cubicBezTo>
                  <a:pt x="1113731" y="2633018"/>
                  <a:pt x="1116211" y="2634258"/>
                  <a:pt x="1116211" y="2634258"/>
                </a:cubicBezTo>
                <a:cubicBezTo>
                  <a:pt x="1116211" y="2639219"/>
                  <a:pt x="1118692" y="2641700"/>
                  <a:pt x="1123653" y="2641700"/>
                </a:cubicBezTo>
                <a:cubicBezTo>
                  <a:pt x="1123653" y="2641700"/>
                  <a:pt x="1128614" y="2644180"/>
                  <a:pt x="1138535" y="2649141"/>
                </a:cubicBezTo>
                <a:cubicBezTo>
                  <a:pt x="1153418" y="2659063"/>
                  <a:pt x="1163340" y="2664024"/>
                  <a:pt x="1168301" y="2664024"/>
                </a:cubicBezTo>
                <a:lnTo>
                  <a:pt x="1175742" y="2664024"/>
                </a:lnTo>
                <a:cubicBezTo>
                  <a:pt x="1175742" y="2664024"/>
                  <a:pt x="1173262" y="2660303"/>
                  <a:pt x="1168301" y="2652862"/>
                </a:cubicBezTo>
                <a:cubicBezTo>
                  <a:pt x="1163340" y="2645420"/>
                  <a:pt x="1155899" y="2637979"/>
                  <a:pt x="1145977" y="2630538"/>
                </a:cubicBezTo>
                <a:cubicBezTo>
                  <a:pt x="1136055" y="2623096"/>
                  <a:pt x="1128614" y="2619375"/>
                  <a:pt x="1123653" y="2619375"/>
                </a:cubicBezTo>
                <a:cubicBezTo>
                  <a:pt x="1113731" y="2614415"/>
                  <a:pt x="1107529" y="2610694"/>
                  <a:pt x="1105049" y="2608213"/>
                </a:cubicBezTo>
                <a:cubicBezTo>
                  <a:pt x="1102569" y="2605733"/>
                  <a:pt x="1097608" y="2604493"/>
                  <a:pt x="1090166" y="2604493"/>
                </a:cubicBezTo>
                <a:cubicBezTo>
                  <a:pt x="1082725" y="2604493"/>
                  <a:pt x="1074043" y="2602012"/>
                  <a:pt x="1064121" y="2597051"/>
                </a:cubicBezTo>
                <a:cubicBezTo>
                  <a:pt x="1054199" y="2592091"/>
                  <a:pt x="1046758" y="2589610"/>
                  <a:pt x="1041797" y="2589610"/>
                </a:cubicBezTo>
                <a:close/>
                <a:moveTo>
                  <a:pt x="5290840" y="2552403"/>
                </a:moveTo>
                <a:lnTo>
                  <a:pt x="5305722" y="2559844"/>
                </a:lnTo>
                <a:cubicBezTo>
                  <a:pt x="5300761" y="2559844"/>
                  <a:pt x="5299522" y="2561084"/>
                  <a:pt x="5302002" y="2563565"/>
                </a:cubicBezTo>
                <a:cubicBezTo>
                  <a:pt x="5304482" y="2566046"/>
                  <a:pt x="5310684" y="2569766"/>
                  <a:pt x="5320605" y="2574727"/>
                </a:cubicBezTo>
                <a:lnTo>
                  <a:pt x="5342929" y="2589610"/>
                </a:lnTo>
                <a:cubicBezTo>
                  <a:pt x="5337968" y="2589610"/>
                  <a:pt x="5333008" y="2587129"/>
                  <a:pt x="5328047" y="2582168"/>
                </a:cubicBezTo>
                <a:cubicBezTo>
                  <a:pt x="5323085" y="2582168"/>
                  <a:pt x="5319365" y="2582168"/>
                  <a:pt x="5316885" y="2582168"/>
                </a:cubicBezTo>
                <a:cubicBezTo>
                  <a:pt x="5314404" y="2582168"/>
                  <a:pt x="5310684" y="2582168"/>
                  <a:pt x="5305722" y="2582168"/>
                </a:cubicBezTo>
                <a:cubicBezTo>
                  <a:pt x="5290840" y="2582168"/>
                  <a:pt x="5283398" y="2577208"/>
                  <a:pt x="5283398" y="2567286"/>
                </a:cubicBezTo>
                <a:cubicBezTo>
                  <a:pt x="5283398" y="2562325"/>
                  <a:pt x="5285878" y="2557364"/>
                  <a:pt x="5290840" y="2552403"/>
                </a:cubicBezTo>
                <a:close/>
                <a:moveTo>
                  <a:pt x="5216426" y="2552403"/>
                </a:moveTo>
                <a:lnTo>
                  <a:pt x="5208984" y="2559844"/>
                </a:lnTo>
                <a:cubicBezTo>
                  <a:pt x="5208984" y="2564805"/>
                  <a:pt x="5208984" y="2567286"/>
                  <a:pt x="5208984" y="2567286"/>
                </a:cubicBezTo>
                <a:cubicBezTo>
                  <a:pt x="5213945" y="2567286"/>
                  <a:pt x="5216426" y="2564805"/>
                  <a:pt x="5216426" y="2559844"/>
                </a:cubicBezTo>
                <a:cubicBezTo>
                  <a:pt x="5216426" y="2554883"/>
                  <a:pt x="5216426" y="2552403"/>
                  <a:pt x="5216426" y="2552403"/>
                </a:cubicBezTo>
                <a:close/>
                <a:moveTo>
                  <a:pt x="1086446" y="2552403"/>
                </a:moveTo>
                <a:cubicBezTo>
                  <a:pt x="1081484" y="2552403"/>
                  <a:pt x="1079004" y="2554883"/>
                  <a:pt x="1079004" y="2559844"/>
                </a:cubicBezTo>
                <a:lnTo>
                  <a:pt x="1086446" y="2567286"/>
                </a:lnTo>
                <a:cubicBezTo>
                  <a:pt x="1096367" y="2572246"/>
                  <a:pt x="1102569" y="2573487"/>
                  <a:pt x="1105049" y="2571006"/>
                </a:cubicBezTo>
                <a:cubicBezTo>
                  <a:pt x="1107529" y="2568526"/>
                  <a:pt x="1113731" y="2568526"/>
                  <a:pt x="1123653" y="2571006"/>
                </a:cubicBezTo>
                <a:cubicBezTo>
                  <a:pt x="1133574" y="2573487"/>
                  <a:pt x="1138535" y="2574727"/>
                  <a:pt x="1138535" y="2574727"/>
                </a:cubicBezTo>
                <a:cubicBezTo>
                  <a:pt x="1153418" y="2559844"/>
                  <a:pt x="1150938" y="2552403"/>
                  <a:pt x="1131094" y="2552403"/>
                </a:cubicBezTo>
                <a:cubicBezTo>
                  <a:pt x="1126133" y="2552403"/>
                  <a:pt x="1121172" y="2552403"/>
                  <a:pt x="1116211" y="2552403"/>
                </a:cubicBezTo>
                <a:cubicBezTo>
                  <a:pt x="1111250" y="2552403"/>
                  <a:pt x="1108770" y="2552403"/>
                  <a:pt x="1108770" y="2552403"/>
                </a:cubicBezTo>
                <a:lnTo>
                  <a:pt x="1093887" y="2552403"/>
                </a:lnTo>
                <a:cubicBezTo>
                  <a:pt x="1093887" y="2557364"/>
                  <a:pt x="1093887" y="2559844"/>
                  <a:pt x="1093887" y="2559844"/>
                </a:cubicBezTo>
                <a:cubicBezTo>
                  <a:pt x="1093887" y="2559844"/>
                  <a:pt x="1091406" y="2557364"/>
                  <a:pt x="1086446" y="2552403"/>
                </a:cubicBezTo>
                <a:close/>
                <a:moveTo>
                  <a:pt x="1012031" y="2552403"/>
                </a:moveTo>
                <a:cubicBezTo>
                  <a:pt x="1012031" y="2567286"/>
                  <a:pt x="1021953" y="2574727"/>
                  <a:pt x="1041797" y="2574727"/>
                </a:cubicBezTo>
                <a:cubicBezTo>
                  <a:pt x="1046758" y="2574727"/>
                  <a:pt x="1051719" y="2574727"/>
                  <a:pt x="1056680" y="2574727"/>
                </a:cubicBezTo>
                <a:cubicBezTo>
                  <a:pt x="1071563" y="2589610"/>
                  <a:pt x="1081484" y="2592091"/>
                  <a:pt x="1086446" y="2582168"/>
                </a:cubicBezTo>
                <a:cubicBezTo>
                  <a:pt x="1086446" y="2577208"/>
                  <a:pt x="1077764" y="2571006"/>
                  <a:pt x="1060401" y="2563565"/>
                </a:cubicBezTo>
                <a:cubicBezTo>
                  <a:pt x="1043037" y="2556124"/>
                  <a:pt x="1029395" y="2552403"/>
                  <a:pt x="1019473" y="2552403"/>
                </a:cubicBezTo>
                <a:close/>
                <a:moveTo>
                  <a:pt x="1056680" y="2530079"/>
                </a:moveTo>
                <a:cubicBezTo>
                  <a:pt x="1036836" y="2535039"/>
                  <a:pt x="1034356" y="2540001"/>
                  <a:pt x="1049238" y="2544961"/>
                </a:cubicBezTo>
                <a:cubicBezTo>
                  <a:pt x="1054199" y="2549922"/>
                  <a:pt x="1061641" y="2549922"/>
                  <a:pt x="1071563" y="2544961"/>
                </a:cubicBezTo>
                <a:close/>
                <a:moveTo>
                  <a:pt x="982266" y="2515196"/>
                </a:moveTo>
                <a:lnTo>
                  <a:pt x="982266" y="2522637"/>
                </a:lnTo>
                <a:cubicBezTo>
                  <a:pt x="987227" y="2517676"/>
                  <a:pt x="989707" y="2515196"/>
                  <a:pt x="989707" y="2515196"/>
                </a:cubicBezTo>
                <a:close/>
                <a:moveTo>
                  <a:pt x="945059" y="2500313"/>
                </a:moveTo>
                <a:lnTo>
                  <a:pt x="947383" y="2502637"/>
                </a:lnTo>
                <a:lnTo>
                  <a:pt x="945989" y="2501243"/>
                </a:lnTo>
                <a:cubicBezTo>
                  <a:pt x="945369" y="2500623"/>
                  <a:pt x="945059" y="2500313"/>
                  <a:pt x="945059" y="2500313"/>
                </a:cubicBezTo>
                <a:close/>
                <a:moveTo>
                  <a:pt x="870645" y="2465896"/>
                </a:moveTo>
                <a:cubicBezTo>
                  <a:pt x="868164" y="2465277"/>
                  <a:pt x="865684" y="2465587"/>
                  <a:pt x="863203" y="2466827"/>
                </a:cubicBezTo>
                <a:cubicBezTo>
                  <a:pt x="858242" y="2469307"/>
                  <a:pt x="855762" y="2473028"/>
                  <a:pt x="855762" y="2477989"/>
                </a:cubicBezTo>
                <a:cubicBezTo>
                  <a:pt x="855762" y="2482950"/>
                  <a:pt x="858242" y="2485430"/>
                  <a:pt x="863203" y="2485430"/>
                </a:cubicBezTo>
                <a:cubicBezTo>
                  <a:pt x="863203" y="2485430"/>
                  <a:pt x="865684" y="2485430"/>
                  <a:pt x="870645" y="2485430"/>
                </a:cubicBezTo>
                <a:cubicBezTo>
                  <a:pt x="875606" y="2485430"/>
                  <a:pt x="879326" y="2486670"/>
                  <a:pt x="881807" y="2489151"/>
                </a:cubicBezTo>
                <a:cubicBezTo>
                  <a:pt x="884287" y="2491632"/>
                  <a:pt x="889248" y="2494112"/>
                  <a:pt x="896690" y="2496592"/>
                </a:cubicBezTo>
                <a:cubicBezTo>
                  <a:pt x="904131" y="2499073"/>
                  <a:pt x="910332" y="2500313"/>
                  <a:pt x="915293" y="2500313"/>
                </a:cubicBezTo>
                <a:lnTo>
                  <a:pt x="930176" y="2507754"/>
                </a:lnTo>
                <a:cubicBezTo>
                  <a:pt x="935137" y="2507754"/>
                  <a:pt x="937617" y="2507754"/>
                  <a:pt x="937617" y="2507754"/>
                </a:cubicBezTo>
                <a:lnTo>
                  <a:pt x="892969" y="2477989"/>
                </a:lnTo>
                <a:cubicBezTo>
                  <a:pt x="888008" y="2477989"/>
                  <a:pt x="883047" y="2475508"/>
                  <a:pt x="878086" y="2470547"/>
                </a:cubicBezTo>
                <a:cubicBezTo>
                  <a:pt x="875606" y="2468067"/>
                  <a:pt x="873125" y="2466517"/>
                  <a:pt x="870645" y="2465896"/>
                </a:cubicBezTo>
                <a:close/>
                <a:moveTo>
                  <a:pt x="1004590" y="2463106"/>
                </a:moveTo>
                <a:cubicBezTo>
                  <a:pt x="999629" y="2463106"/>
                  <a:pt x="997149" y="2464346"/>
                  <a:pt x="997149" y="2466827"/>
                </a:cubicBezTo>
                <a:cubicBezTo>
                  <a:pt x="997149" y="2469307"/>
                  <a:pt x="998389" y="2470547"/>
                  <a:pt x="1000869" y="2470547"/>
                </a:cubicBezTo>
                <a:cubicBezTo>
                  <a:pt x="1003350" y="2470547"/>
                  <a:pt x="1004590" y="2468067"/>
                  <a:pt x="1004590" y="2463106"/>
                </a:cubicBezTo>
                <a:close/>
                <a:moveTo>
                  <a:pt x="751582" y="2463106"/>
                </a:moveTo>
                <a:cubicBezTo>
                  <a:pt x="746621" y="2463106"/>
                  <a:pt x="744141" y="2464346"/>
                  <a:pt x="744141" y="2466827"/>
                </a:cubicBezTo>
                <a:cubicBezTo>
                  <a:pt x="744141" y="2469307"/>
                  <a:pt x="746621" y="2471787"/>
                  <a:pt x="751582" y="2474268"/>
                </a:cubicBezTo>
                <a:cubicBezTo>
                  <a:pt x="756543" y="2476749"/>
                  <a:pt x="761504" y="2477989"/>
                  <a:pt x="766465" y="2477989"/>
                </a:cubicBezTo>
                <a:cubicBezTo>
                  <a:pt x="771426" y="2477989"/>
                  <a:pt x="773906" y="2475508"/>
                  <a:pt x="773906" y="2470547"/>
                </a:cubicBezTo>
                <a:cubicBezTo>
                  <a:pt x="773906" y="2465587"/>
                  <a:pt x="766465" y="2463106"/>
                  <a:pt x="751582" y="2463106"/>
                </a:cubicBezTo>
                <a:close/>
                <a:moveTo>
                  <a:pt x="651123" y="2463106"/>
                </a:moveTo>
                <a:cubicBezTo>
                  <a:pt x="648643" y="2463106"/>
                  <a:pt x="647403" y="2465587"/>
                  <a:pt x="647403" y="2470547"/>
                </a:cubicBezTo>
                <a:cubicBezTo>
                  <a:pt x="647403" y="2470547"/>
                  <a:pt x="648643" y="2470547"/>
                  <a:pt x="651123" y="2470547"/>
                </a:cubicBezTo>
                <a:cubicBezTo>
                  <a:pt x="653604" y="2470547"/>
                  <a:pt x="654844" y="2470547"/>
                  <a:pt x="654844" y="2470547"/>
                </a:cubicBezTo>
                <a:cubicBezTo>
                  <a:pt x="654844" y="2465587"/>
                  <a:pt x="653604" y="2463106"/>
                  <a:pt x="651123" y="2463106"/>
                </a:cubicBezTo>
                <a:close/>
                <a:moveTo>
                  <a:pt x="706934" y="2433340"/>
                </a:moveTo>
                <a:lnTo>
                  <a:pt x="706934" y="2440782"/>
                </a:lnTo>
                <a:cubicBezTo>
                  <a:pt x="697012" y="2440782"/>
                  <a:pt x="692051" y="2439542"/>
                  <a:pt x="692051" y="2437061"/>
                </a:cubicBezTo>
                <a:cubicBezTo>
                  <a:pt x="692051" y="2434581"/>
                  <a:pt x="697012" y="2433340"/>
                  <a:pt x="706934" y="2433340"/>
                </a:cubicBezTo>
                <a:close/>
                <a:moveTo>
                  <a:pt x="550664" y="2418458"/>
                </a:moveTo>
                <a:lnTo>
                  <a:pt x="558106" y="2425899"/>
                </a:lnTo>
                <a:cubicBezTo>
                  <a:pt x="563066" y="2435821"/>
                  <a:pt x="568028" y="2440782"/>
                  <a:pt x="572988" y="2440782"/>
                </a:cubicBezTo>
                <a:cubicBezTo>
                  <a:pt x="577949" y="2440782"/>
                  <a:pt x="580430" y="2444502"/>
                  <a:pt x="580430" y="2451944"/>
                </a:cubicBezTo>
                <a:cubicBezTo>
                  <a:pt x="580430" y="2459385"/>
                  <a:pt x="575469" y="2460625"/>
                  <a:pt x="565547" y="2455665"/>
                </a:cubicBezTo>
                <a:cubicBezTo>
                  <a:pt x="560586" y="2450704"/>
                  <a:pt x="558106" y="2445743"/>
                  <a:pt x="558106" y="2440782"/>
                </a:cubicBezTo>
                <a:cubicBezTo>
                  <a:pt x="558106" y="2435821"/>
                  <a:pt x="556865" y="2430860"/>
                  <a:pt x="554385" y="2425899"/>
                </a:cubicBezTo>
                <a:cubicBezTo>
                  <a:pt x="551904" y="2420938"/>
                  <a:pt x="550664" y="2418458"/>
                  <a:pt x="550664" y="2418458"/>
                </a:cubicBezTo>
                <a:close/>
                <a:moveTo>
                  <a:pt x="5008066" y="2388692"/>
                </a:moveTo>
                <a:lnTo>
                  <a:pt x="5015508" y="2388692"/>
                </a:lnTo>
                <a:cubicBezTo>
                  <a:pt x="5015508" y="2393653"/>
                  <a:pt x="5016748" y="2397374"/>
                  <a:pt x="5019228" y="2399854"/>
                </a:cubicBezTo>
                <a:cubicBezTo>
                  <a:pt x="5021708" y="2402335"/>
                  <a:pt x="5025429" y="2403575"/>
                  <a:pt x="5030390" y="2403575"/>
                </a:cubicBezTo>
                <a:lnTo>
                  <a:pt x="5060156" y="2425899"/>
                </a:lnTo>
                <a:cubicBezTo>
                  <a:pt x="5055195" y="2425899"/>
                  <a:pt x="5051474" y="2424659"/>
                  <a:pt x="5048994" y="2422178"/>
                </a:cubicBezTo>
                <a:cubicBezTo>
                  <a:pt x="5046514" y="2419698"/>
                  <a:pt x="5044033" y="2418458"/>
                  <a:pt x="5041553" y="2418458"/>
                </a:cubicBezTo>
                <a:cubicBezTo>
                  <a:pt x="5039072" y="2418458"/>
                  <a:pt x="5036591" y="2417217"/>
                  <a:pt x="5034111" y="2414737"/>
                </a:cubicBezTo>
                <a:cubicBezTo>
                  <a:pt x="5031631" y="2412257"/>
                  <a:pt x="5027910" y="2411016"/>
                  <a:pt x="5022949" y="2411016"/>
                </a:cubicBezTo>
                <a:cubicBezTo>
                  <a:pt x="5017988" y="2411016"/>
                  <a:pt x="5013028" y="2409776"/>
                  <a:pt x="5008066" y="2407295"/>
                </a:cubicBezTo>
                <a:cubicBezTo>
                  <a:pt x="5003105" y="2404815"/>
                  <a:pt x="5000625" y="2403575"/>
                  <a:pt x="5000625" y="2403575"/>
                </a:cubicBezTo>
                <a:cubicBezTo>
                  <a:pt x="5000625" y="2393653"/>
                  <a:pt x="5003105" y="2388692"/>
                  <a:pt x="5008066" y="2388692"/>
                </a:cubicBezTo>
                <a:close/>
                <a:moveTo>
                  <a:pt x="610195" y="2381250"/>
                </a:moveTo>
                <a:lnTo>
                  <a:pt x="625078" y="2396133"/>
                </a:lnTo>
                <a:cubicBezTo>
                  <a:pt x="630039" y="2401095"/>
                  <a:pt x="635000" y="2403575"/>
                  <a:pt x="639961" y="2403575"/>
                </a:cubicBezTo>
                <a:cubicBezTo>
                  <a:pt x="644922" y="2403575"/>
                  <a:pt x="647403" y="2406055"/>
                  <a:pt x="647403" y="2411016"/>
                </a:cubicBezTo>
                <a:lnTo>
                  <a:pt x="617637" y="2403575"/>
                </a:lnTo>
                <a:cubicBezTo>
                  <a:pt x="612676" y="2393653"/>
                  <a:pt x="610195" y="2386212"/>
                  <a:pt x="610195" y="2381250"/>
                </a:cubicBezTo>
                <a:close/>
                <a:moveTo>
                  <a:pt x="4836914" y="2321719"/>
                </a:moveTo>
                <a:lnTo>
                  <a:pt x="4836914" y="2329161"/>
                </a:lnTo>
                <a:cubicBezTo>
                  <a:pt x="4841875" y="2329161"/>
                  <a:pt x="4844355" y="2326681"/>
                  <a:pt x="4844355" y="2321719"/>
                </a:cubicBezTo>
                <a:cubicBezTo>
                  <a:pt x="4844355" y="2321719"/>
                  <a:pt x="4841875" y="2321719"/>
                  <a:pt x="4836914" y="2321719"/>
                </a:cubicBezTo>
                <a:close/>
                <a:moveTo>
                  <a:pt x="697400" y="2287535"/>
                </a:moveTo>
                <a:cubicBezTo>
                  <a:pt x="698795" y="2288001"/>
                  <a:pt x="699492" y="2291954"/>
                  <a:pt x="699492" y="2299395"/>
                </a:cubicBezTo>
                <a:lnTo>
                  <a:pt x="692051" y="2306836"/>
                </a:lnTo>
                <a:cubicBezTo>
                  <a:pt x="692051" y="2301876"/>
                  <a:pt x="692051" y="2298155"/>
                  <a:pt x="692051" y="2295674"/>
                </a:cubicBezTo>
                <a:cubicBezTo>
                  <a:pt x="692051" y="2293194"/>
                  <a:pt x="693291" y="2290714"/>
                  <a:pt x="695772" y="2288233"/>
                </a:cubicBezTo>
                <a:cubicBezTo>
                  <a:pt x="696392" y="2287613"/>
                  <a:pt x="696934" y="2287381"/>
                  <a:pt x="697400" y="2287535"/>
                </a:cubicBezTo>
                <a:close/>
                <a:moveTo>
                  <a:pt x="706934" y="2284512"/>
                </a:moveTo>
                <a:cubicBezTo>
                  <a:pt x="706934" y="2284512"/>
                  <a:pt x="709414" y="2284512"/>
                  <a:pt x="714375" y="2284512"/>
                </a:cubicBezTo>
                <a:lnTo>
                  <a:pt x="714375" y="2291954"/>
                </a:lnTo>
                <a:cubicBezTo>
                  <a:pt x="714375" y="2291954"/>
                  <a:pt x="713135" y="2291954"/>
                  <a:pt x="710654" y="2291954"/>
                </a:cubicBezTo>
                <a:cubicBezTo>
                  <a:pt x="708174" y="2291954"/>
                  <a:pt x="706934" y="2289474"/>
                  <a:pt x="706934" y="2284512"/>
                </a:cubicBezTo>
                <a:close/>
                <a:moveTo>
                  <a:pt x="610195" y="2277071"/>
                </a:moveTo>
                <a:lnTo>
                  <a:pt x="617637" y="2291954"/>
                </a:lnTo>
                <a:lnTo>
                  <a:pt x="632520" y="2314278"/>
                </a:lnTo>
                <a:lnTo>
                  <a:pt x="625078" y="2321719"/>
                </a:lnTo>
                <a:cubicBezTo>
                  <a:pt x="595313" y="2301876"/>
                  <a:pt x="590352" y="2286993"/>
                  <a:pt x="610195" y="2277071"/>
                </a:cubicBezTo>
                <a:close/>
                <a:moveTo>
                  <a:pt x="736699" y="2269629"/>
                </a:moveTo>
                <a:cubicBezTo>
                  <a:pt x="731739" y="2279551"/>
                  <a:pt x="731739" y="2284512"/>
                  <a:pt x="736699" y="2284512"/>
                </a:cubicBezTo>
                <a:cubicBezTo>
                  <a:pt x="736699" y="2284512"/>
                  <a:pt x="739180" y="2285753"/>
                  <a:pt x="744141" y="2288233"/>
                </a:cubicBezTo>
                <a:cubicBezTo>
                  <a:pt x="749102" y="2290714"/>
                  <a:pt x="751582" y="2291954"/>
                  <a:pt x="751582" y="2291954"/>
                </a:cubicBezTo>
                <a:cubicBezTo>
                  <a:pt x="771426" y="2311798"/>
                  <a:pt x="781348" y="2311798"/>
                  <a:pt x="781348" y="2291954"/>
                </a:cubicBezTo>
                <a:lnTo>
                  <a:pt x="766465" y="2277071"/>
                </a:lnTo>
                <a:cubicBezTo>
                  <a:pt x="761504" y="2272110"/>
                  <a:pt x="759024" y="2269629"/>
                  <a:pt x="759024" y="2269629"/>
                </a:cubicBezTo>
                <a:close/>
                <a:moveTo>
                  <a:pt x="4830403" y="2250096"/>
                </a:moveTo>
                <a:lnTo>
                  <a:pt x="4844355" y="2254747"/>
                </a:lnTo>
                <a:cubicBezTo>
                  <a:pt x="4844355" y="2254747"/>
                  <a:pt x="4841875" y="2254747"/>
                  <a:pt x="4836914" y="2254747"/>
                </a:cubicBezTo>
                <a:cubicBezTo>
                  <a:pt x="4834433" y="2254747"/>
                  <a:pt x="4832573" y="2254127"/>
                  <a:pt x="4831333" y="2252886"/>
                </a:cubicBezTo>
                <a:close/>
                <a:moveTo>
                  <a:pt x="714375" y="2232422"/>
                </a:moveTo>
                <a:cubicBezTo>
                  <a:pt x="709414" y="2232422"/>
                  <a:pt x="708174" y="2233663"/>
                  <a:pt x="710654" y="2236143"/>
                </a:cubicBezTo>
                <a:cubicBezTo>
                  <a:pt x="713135" y="2238624"/>
                  <a:pt x="714375" y="2242344"/>
                  <a:pt x="714375" y="2247305"/>
                </a:cubicBezTo>
                <a:cubicBezTo>
                  <a:pt x="724297" y="2252266"/>
                  <a:pt x="731739" y="2252266"/>
                  <a:pt x="736699" y="2247305"/>
                </a:cubicBezTo>
                <a:cubicBezTo>
                  <a:pt x="736699" y="2242344"/>
                  <a:pt x="736699" y="2239864"/>
                  <a:pt x="736699" y="2239864"/>
                </a:cubicBezTo>
                <a:close/>
                <a:moveTo>
                  <a:pt x="721816" y="2158008"/>
                </a:moveTo>
                <a:cubicBezTo>
                  <a:pt x="721816" y="2162970"/>
                  <a:pt x="721816" y="2165450"/>
                  <a:pt x="721816" y="2165450"/>
                </a:cubicBezTo>
                <a:cubicBezTo>
                  <a:pt x="721816" y="2165450"/>
                  <a:pt x="724297" y="2165450"/>
                  <a:pt x="729258" y="2165450"/>
                </a:cubicBezTo>
                <a:cubicBezTo>
                  <a:pt x="734219" y="2165450"/>
                  <a:pt x="736699" y="2162970"/>
                  <a:pt x="736699" y="2158008"/>
                </a:cubicBezTo>
                <a:lnTo>
                  <a:pt x="744141" y="2165450"/>
                </a:lnTo>
                <a:cubicBezTo>
                  <a:pt x="749102" y="2165450"/>
                  <a:pt x="749102" y="2162970"/>
                  <a:pt x="744141" y="2158008"/>
                </a:cubicBezTo>
                <a:cubicBezTo>
                  <a:pt x="739180" y="2158008"/>
                  <a:pt x="736699" y="2158008"/>
                  <a:pt x="736699" y="2158008"/>
                </a:cubicBezTo>
                <a:lnTo>
                  <a:pt x="729258" y="2158008"/>
                </a:lnTo>
                <a:cubicBezTo>
                  <a:pt x="724297" y="2158008"/>
                  <a:pt x="721816" y="2158008"/>
                  <a:pt x="721816" y="2158008"/>
                </a:cubicBezTo>
                <a:close/>
                <a:moveTo>
                  <a:pt x="751582" y="2135684"/>
                </a:moveTo>
                <a:lnTo>
                  <a:pt x="751582" y="2143125"/>
                </a:lnTo>
                <a:lnTo>
                  <a:pt x="759024" y="2143125"/>
                </a:lnTo>
                <a:cubicBezTo>
                  <a:pt x="759024" y="2138164"/>
                  <a:pt x="756543" y="2135684"/>
                  <a:pt x="751582" y="2135684"/>
                </a:cubicBezTo>
                <a:close/>
                <a:moveTo>
                  <a:pt x="4524375" y="2120801"/>
                </a:moveTo>
                <a:cubicBezTo>
                  <a:pt x="4519414" y="2120801"/>
                  <a:pt x="4516934" y="2123282"/>
                  <a:pt x="4516934" y="2128243"/>
                </a:cubicBezTo>
                <a:cubicBezTo>
                  <a:pt x="4521895" y="2128243"/>
                  <a:pt x="4524375" y="2128243"/>
                  <a:pt x="4524375" y="2128243"/>
                </a:cubicBezTo>
                <a:lnTo>
                  <a:pt x="4531816" y="2128243"/>
                </a:lnTo>
                <a:close/>
                <a:moveTo>
                  <a:pt x="714375" y="2120801"/>
                </a:moveTo>
                <a:lnTo>
                  <a:pt x="721816" y="2128243"/>
                </a:lnTo>
                <a:lnTo>
                  <a:pt x="729258" y="2128243"/>
                </a:lnTo>
                <a:cubicBezTo>
                  <a:pt x="729258" y="2123282"/>
                  <a:pt x="724297" y="2120801"/>
                  <a:pt x="714375" y="2120801"/>
                </a:cubicBezTo>
                <a:close/>
                <a:moveTo>
                  <a:pt x="4583906" y="2115220"/>
                </a:moveTo>
                <a:cubicBezTo>
                  <a:pt x="4582666" y="2115220"/>
                  <a:pt x="4581425" y="2115841"/>
                  <a:pt x="4580185" y="2117081"/>
                </a:cubicBezTo>
                <a:cubicBezTo>
                  <a:pt x="4577705" y="2119561"/>
                  <a:pt x="4577705" y="2122042"/>
                  <a:pt x="4580185" y="2124522"/>
                </a:cubicBezTo>
                <a:cubicBezTo>
                  <a:pt x="4582666" y="2127002"/>
                  <a:pt x="4585147" y="2128243"/>
                  <a:pt x="4587627" y="2128243"/>
                </a:cubicBezTo>
                <a:cubicBezTo>
                  <a:pt x="4590107" y="2128243"/>
                  <a:pt x="4591347" y="2127002"/>
                  <a:pt x="4591347" y="2124522"/>
                </a:cubicBezTo>
                <a:cubicBezTo>
                  <a:pt x="4591347" y="2122042"/>
                  <a:pt x="4590107" y="2119561"/>
                  <a:pt x="4587627" y="2117081"/>
                </a:cubicBezTo>
                <a:cubicBezTo>
                  <a:pt x="4586387" y="2115841"/>
                  <a:pt x="4585147" y="2115220"/>
                  <a:pt x="4583906" y="2115220"/>
                </a:cubicBezTo>
                <a:close/>
                <a:moveTo>
                  <a:pt x="4487168" y="2068711"/>
                </a:moveTo>
                <a:cubicBezTo>
                  <a:pt x="4492129" y="2073672"/>
                  <a:pt x="4494609" y="2076153"/>
                  <a:pt x="4494609" y="2076153"/>
                </a:cubicBezTo>
                <a:lnTo>
                  <a:pt x="4502051" y="2068711"/>
                </a:lnTo>
                <a:close/>
                <a:moveTo>
                  <a:pt x="4464844" y="2061270"/>
                </a:moveTo>
                <a:cubicBezTo>
                  <a:pt x="4464844" y="2061270"/>
                  <a:pt x="4464844" y="2063750"/>
                  <a:pt x="4464844" y="2068711"/>
                </a:cubicBezTo>
                <a:cubicBezTo>
                  <a:pt x="4469805" y="2068711"/>
                  <a:pt x="4472285" y="2066231"/>
                  <a:pt x="4472285" y="2061270"/>
                </a:cubicBezTo>
                <a:cubicBezTo>
                  <a:pt x="4472285" y="2061270"/>
                  <a:pt x="4469805" y="2061270"/>
                  <a:pt x="4464844" y="2061270"/>
                </a:cubicBezTo>
                <a:close/>
                <a:moveTo>
                  <a:pt x="651123" y="2061270"/>
                </a:moveTo>
                <a:cubicBezTo>
                  <a:pt x="648643" y="2061270"/>
                  <a:pt x="646162" y="2062510"/>
                  <a:pt x="643682" y="2064991"/>
                </a:cubicBezTo>
                <a:cubicBezTo>
                  <a:pt x="641201" y="2067471"/>
                  <a:pt x="641201" y="2069952"/>
                  <a:pt x="643682" y="2072432"/>
                </a:cubicBezTo>
                <a:cubicBezTo>
                  <a:pt x="646162" y="2074912"/>
                  <a:pt x="649883" y="2076153"/>
                  <a:pt x="654844" y="2076153"/>
                </a:cubicBezTo>
                <a:lnTo>
                  <a:pt x="654844" y="2068711"/>
                </a:lnTo>
                <a:cubicBezTo>
                  <a:pt x="654844" y="2063750"/>
                  <a:pt x="653604" y="2061270"/>
                  <a:pt x="651123" y="2061270"/>
                </a:cubicBezTo>
                <a:close/>
                <a:moveTo>
                  <a:pt x="513457" y="1994297"/>
                </a:moveTo>
                <a:cubicBezTo>
                  <a:pt x="513457" y="1999258"/>
                  <a:pt x="515938" y="2001739"/>
                  <a:pt x="520899" y="2001739"/>
                </a:cubicBezTo>
                <a:cubicBezTo>
                  <a:pt x="525860" y="1996778"/>
                  <a:pt x="528340" y="1994297"/>
                  <a:pt x="528340" y="1994297"/>
                </a:cubicBezTo>
                <a:cubicBezTo>
                  <a:pt x="528340" y="1994297"/>
                  <a:pt x="525860" y="1994297"/>
                  <a:pt x="520899" y="1994297"/>
                </a:cubicBezTo>
                <a:cubicBezTo>
                  <a:pt x="515938" y="1994297"/>
                  <a:pt x="513457" y="1994297"/>
                  <a:pt x="513457" y="1994297"/>
                </a:cubicBezTo>
                <a:close/>
                <a:moveTo>
                  <a:pt x="617637" y="1986856"/>
                </a:moveTo>
                <a:lnTo>
                  <a:pt x="625078" y="2001739"/>
                </a:lnTo>
                <a:lnTo>
                  <a:pt x="639961" y="1994297"/>
                </a:lnTo>
                <a:cubicBezTo>
                  <a:pt x="639961" y="1994297"/>
                  <a:pt x="637480" y="1993057"/>
                  <a:pt x="632520" y="1990577"/>
                </a:cubicBezTo>
                <a:cubicBezTo>
                  <a:pt x="627559" y="1988096"/>
                  <a:pt x="622598" y="1986856"/>
                  <a:pt x="617637" y="1986856"/>
                </a:cubicBezTo>
                <a:close/>
                <a:moveTo>
                  <a:pt x="639961" y="1979415"/>
                </a:moveTo>
                <a:lnTo>
                  <a:pt x="662285" y="2001739"/>
                </a:lnTo>
                <a:cubicBezTo>
                  <a:pt x="672207" y="2006700"/>
                  <a:pt x="679649" y="2006700"/>
                  <a:pt x="684610" y="2001739"/>
                </a:cubicBezTo>
                <a:cubicBezTo>
                  <a:pt x="684610" y="1996778"/>
                  <a:pt x="677168" y="1991817"/>
                  <a:pt x="662285" y="1986856"/>
                </a:cubicBezTo>
                <a:cubicBezTo>
                  <a:pt x="657324" y="1981895"/>
                  <a:pt x="652363" y="1979415"/>
                  <a:pt x="647403" y="1979415"/>
                </a:cubicBezTo>
                <a:cubicBezTo>
                  <a:pt x="642441" y="1979415"/>
                  <a:pt x="639961" y="1979415"/>
                  <a:pt x="639961" y="1979415"/>
                </a:cubicBezTo>
                <a:close/>
                <a:moveTo>
                  <a:pt x="572523" y="1969648"/>
                </a:moveTo>
                <a:cubicBezTo>
                  <a:pt x="570353" y="1969958"/>
                  <a:pt x="568028" y="1970733"/>
                  <a:pt x="565547" y="1971973"/>
                </a:cubicBezTo>
                <a:cubicBezTo>
                  <a:pt x="540742" y="1976934"/>
                  <a:pt x="543223" y="1984376"/>
                  <a:pt x="572988" y="1994297"/>
                </a:cubicBezTo>
                <a:cubicBezTo>
                  <a:pt x="582910" y="1999258"/>
                  <a:pt x="589111" y="2002979"/>
                  <a:pt x="591592" y="2005459"/>
                </a:cubicBezTo>
                <a:cubicBezTo>
                  <a:pt x="594073" y="2007940"/>
                  <a:pt x="596553" y="2009180"/>
                  <a:pt x="599033" y="2009180"/>
                </a:cubicBezTo>
                <a:cubicBezTo>
                  <a:pt x="601514" y="2009180"/>
                  <a:pt x="602754" y="2006700"/>
                  <a:pt x="602754" y="2001739"/>
                </a:cubicBezTo>
                <a:cubicBezTo>
                  <a:pt x="602754" y="2001739"/>
                  <a:pt x="600274" y="1999258"/>
                  <a:pt x="595313" y="1994297"/>
                </a:cubicBezTo>
                <a:cubicBezTo>
                  <a:pt x="595313" y="1994297"/>
                  <a:pt x="594073" y="1991817"/>
                  <a:pt x="591592" y="1986856"/>
                </a:cubicBezTo>
                <a:cubicBezTo>
                  <a:pt x="589111" y="1981895"/>
                  <a:pt x="587871" y="1979415"/>
                  <a:pt x="587871" y="1979415"/>
                </a:cubicBezTo>
                <a:cubicBezTo>
                  <a:pt x="584150" y="1971973"/>
                  <a:pt x="579034" y="1968718"/>
                  <a:pt x="572523" y="1969648"/>
                </a:cubicBezTo>
                <a:close/>
                <a:moveTo>
                  <a:pt x="662285" y="1964532"/>
                </a:moveTo>
                <a:lnTo>
                  <a:pt x="654844" y="1971973"/>
                </a:lnTo>
                <a:lnTo>
                  <a:pt x="662285" y="1979415"/>
                </a:lnTo>
                <a:cubicBezTo>
                  <a:pt x="662285" y="1979415"/>
                  <a:pt x="663525" y="1978174"/>
                  <a:pt x="666006" y="1975694"/>
                </a:cubicBezTo>
                <a:cubicBezTo>
                  <a:pt x="668487" y="1973213"/>
                  <a:pt x="668487" y="1971973"/>
                  <a:pt x="666006" y="1971973"/>
                </a:cubicBezTo>
                <a:cubicBezTo>
                  <a:pt x="663525" y="1971973"/>
                  <a:pt x="662285" y="1970733"/>
                  <a:pt x="662285" y="1968252"/>
                </a:cubicBezTo>
                <a:cubicBezTo>
                  <a:pt x="662285" y="1965772"/>
                  <a:pt x="662285" y="1964532"/>
                  <a:pt x="662285" y="1964532"/>
                </a:cubicBezTo>
                <a:close/>
                <a:moveTo>
                  <a:pt x="654844" y="1949649"/>
                </a:moveTo>
                <a:cubicBezTo>
                  <a:pt x="659805" y="1954610"/>
                  <a:pt x="662285" y="1957090"/>
                  <a:pt x="662285" y="1957090"/>
                </a:cubicBezTo>
                <a:cubicBezTo>
                  <a:pt x="662285" y="1957090"/>
                  <a:pt x="662285" y="1954610"/>
                  <a:pt x="662285" y="1949649"/>
                </a:cubicBezTo>
                <a:cubicBezTo>
                  <a:pt x="662285" y="1949649"/>
                  <a:pt x="659805" y="1949649"/>
                  <a:pt x="654844" y="1949649"/>
                </a:cubicBezTo>
                <a:close/>
                <a:moveTo>
                  <a:pt x="506016" y="1942208"/>
                </a:moveTo>
                <a:cubicBezTo>
                  <a:pt x="501055" y="1942208"/>
                  <a:pt x="498574" y="1943448"/>
                  <a:pt x="498574" y="1945928"/>
                </a:cubicBezTo>
                <a:cubicBezTo>
                  <a:pt x="498574" y="1948409"/>
                  <a:pt x="501055" y="1949649"/>
                  <a:pt x="506016" y="1949649"/>
                </a:cubicBezTo>
                <a:cubicBezTo>
                  <a:pt x="510977" y="1949649"/>
                  <a:pt x="513457" y="1949649"/>
                  <a:pt x="513457" y="1949649"/>
                </a:cubicBezTo>
                <a:cubicBezTo>
                  <a:pt x="513457" y="1949649"/>
                  <a:pt x="513457" y="1948409"/>
                  <a:pt x="513457" y="1945928"/>
                </a:cubicBezTo>
                <a:cubicBezTo>
                  <a:pt x="513457" y="1943448"/>
                  <a:pt x="510977" y="1942208"/>
                  <a:pt x="506016" y="1942208"/>
                </a:cubicBezTo>
                <a:close/>
                <a:moveTo>
                  <a:pt x="416719" y="1942208"/>
                </a:moveTo>
                <a:lnTo>
                  <a:pt x="424160" y="1949649"/>
                </a:lnTo>
                <a:lnTo>
                  <a:pt x="418579" y="1947789"/>
                </a:lnTo>
                <a:cubicBezTo>
                  <a:pt x="417339" y="1946549"/>
                  <a:pt x="416719" y="1944688"/>
                  <a:pt x="416719" y="1942208"/>
                </a:cubicBezTo>
                <a:close/>
                <a:moveTo>
                  <a:pt x="476250" y="1927325"/>
                </a:moveTo>
                <a:cubicBezTo>
                  <a:pt x="471289" y="1927325"/>
                  <a:pt x="468809" y="1929805"/>
                  <a:pt x="468809" y="1934766"/>
                </a:cubicBezTo>
                <a:cubicBezTo>
                  <a:pt x="468809" y="1934766"/>
                  <a:pt x="471289" y="1934766"/>
                  <a:pt x="476250" y="1934766"/>
                </a:cubicBezTo>
                <a:cubicBezTo>
                  <a:pt x="481211" y="1929805"/>
                  <a:pt x="481211" y="1927325"/>
                  <a:pt x="476250" y="1927325"/>
                </a:cubicBezTo>
                <a:close/>
                <a:moveTo>
                  <a:pt x="297656" y="1919883"/>
                </a:moveTo>
                <a:cubicBezTo>
                  <a:pt x="302617" y="1919883"/>
                  <a:pt x="305098" y="1919883"/>
                  <a:pt x="305098" y="1919883"/>
                </a:cubicBezTo>
                <a:cubicBezTo>
                  <a:pt x="305098" y="1924844"/>
                  <a:pt x="303857" y="1927325"/>
                  <a:pt x="301377" y="1927325"/>
                </a:cubicBezTo>
                <a:cubicBezTo>
                  <a:pt x="298897" y="1927325"/>
                  <a:pt x="297656" y="1924844"/>
                  <a:pt x="297656" y="1919883"/>
                </a:cubicBezTo>
                <a:close/>
                <a:moveTo>
                  <a:pt x="513457" y="1912442"/>
                </a:moveTo>
                <a:cubicBezTo>
                  <a:pt x="503535" y="1912442"/>
                  <a:pt x="498574" y="1914922"/>
                  <a:pt x="498574" y="1919883"/>
                </a:cubicBezTo>
                <a:cubicBezTo>
                  <a:pt x="498574" y="1924844"/>
                  <a:pt x="501055" y="1927325"/>
                  <a:pt x="506016" y="1927325"/>
                </a:cubicBezTo>
                <a:lnTo>
                  <a:pt x="520899" y="1927325"/>
                </a:lnTo>
                <a:lnTo>
                  <a:pt x="535781" y="1934766"/>
                </a:lnTo>
                <a:cubicBezTo>
                  <a:pt x="545703" y="1934766"/>
                  <a:pt x="543223" y="1939727"/>
                  <a:pt x="528340" y="1949649"/>
                </a:cubicBezTo>
                <a:lnTo>
                  <a:pt x="513457" y="1957090"/>
                </a:lnTo>
                <a:lnTo>
                  <a:pt x="520899" y="1964532"/>
                </a:lnTo>
                <a:cubicBezTo>
                  <a:pt x="530820" y="1974454"/>
                  <a:pt x="540742" y="1974454"/>
                  <a:pt x="550664" y="1964532"/>
                </a:cubicBezTo>
                <a:lnTo>
                  <a:pt x="587871" y="1964532"/>
                </a:lnTo>
                <a:lnTo>
                  <a:pt x="602754" y="1979415"/>
                </a:lnTo>
                <a:cubicBezTo>
                  <a:pt x="607715" y="1979415"/>
                  <a:pt x="610195" y="1979415"/>
                  <a:pt x="610195" y="1979415"/>
                </a:cubicBezTo>
                <a:cubicBezTo>
                  <a:pt x="610195" y="1974454"/>
                  <a:pt x="611436" y="1971973"/>
                  <a:pt x="613916" y="1971973"/>
                </a:cubicBezTo>
                <a:cubicBezTo>
                  <a:pt x="616397" y="1971973"/>
                  <a:pt x="617637" y="1971973"/>
                  <a:pt x="617637" y="1971973"/>
                </a:cubicBezTo>
                <a:lnTo>
                  <a:pt x="617637" y="1964532"/>
                </a:lnTo>
                <a:cubicBezTo>
                  <a:pt x="612676" y="1959571"/>
                  <a:pt x="602754" y="1952129"/>
                  <a:pt x="587871" y="1942208"/>
                </a:cubicBezTo>
                <a:cubicBezTo>
                  <a:pt x="577949" y="1942208"/>
                  <a:pt x="571748" y="1939727"/>
                  <a:pt x="569268" y="1934766"/>
                </a:cubicBezTo>
                <a:cubicBezTo>
                  <a:pt x="566787" y="1929805"/>
                  <a:pt x="565547" y="1927325"/>
                  <a:pt x="565547" y="1927325"/>
                </a:cubicBezTo>
                <a:lnTo>
                  <a:pt x="550664" y="1919883"/>
                </a:lnTo>
                <a:lnTo>
                  <a:pt x="528340" y="1912442"/>
                </a:lnTo>
                <a:close/>
                <a:moveTo>
                  <a:pt x="200918" y="1912442"/>
                </a:moveTo>
                <a:cubicBezTo>
                  <a:pt x="205879" y="1912442"/>
                  <a:pt x="208359" y="1917403"/>
                  <a:pt x="208359" y="1927325"/>
                </a:cubicBezTo>
                <a:lnTo>
                  <a:pt x="215801" y="1949649"/>
                </a:lnTo>
                <a:lnTo>
                  <a:pt x="208359" y="1957090"/>
                </a:lnTo>
                <a:cubicBezTo>
                  <a:pt x="168672" y="1937246"/>
                  <a:pt x="161231" y="1924844"/>
                  <a:pt x="186035" y="1919883"/>
                </a:cubicBezTo>
                <a:cubicBezTo>
                  <a:pt x="190996" y="1914922"/>
                  <a:pt x="195957" y="1912442"/>
                  <a:pt x="200918" y="1912442"/>
                </a:cubicBezTo>
                <a:close/>
                <a:moveTo>
                  <a:pt x="4300025" y="1903107"/>
                </a:moveTo>
                <a:lnTo>
                  <a:pt x="4304847" y="1909950"/>
                </a:lnTo>
                <a:lnTo>
                  <a:pt x="4296190" y="1919305"/>
                </a:lnTo>
                <a:cubicBezTo>
                  <a:pt x="4292975" y="1914742"/>
                  <a:pt x="4294253" y="1909343"/>
                  <a:pt x="4300025" y="1903107"/>
                </a:cubicBezTo>
                <a:close/>
                <a:moveTo>
                  <a:pt x="453926" y="1897559"/>
                </a:moveTo>
                <a:cubicBezTo>
                  <a:pt x="453926" y="1897559"/>
                  <a:pt x="452686" y="1898799"/>
                  <a:pt x="450205" y="1901280"/>
                </a:cubicBezTo>
                <a:cubicBezTo>
                  <a:pt x="447725" y="1903760"/>
                  <a:pt x="447725" y="1906241"/>
                  <a:pt x="450205" y="1908721"/>
                </a:cubicBezTo>
                <a:cubicBezTo>
                  <a:pt x="452686" y="1911202"/>
                  <a:pt x="455166" y="1912442"/>
                  <a:pt x="457646" y="1912442"/>
                </a:cubicBezTo>
                <a:cubicBezTo>
                  <a:pt x="460127" y="1912442"/>
                  <a:pt x="461367" y="1909962"/>
                  <a:pt x="461367" y="1905000"/>
                </a:cubicBezTo>
                <a:close/>
                <a:moveTo>
                  <a:pt x="371140" y="1884537"/>
                </a:moveTo>
                <a:cubicBezTo>
                  <a:pt x="369280" y="1884537"/>
                  <a:pt x="367110" y="1885157"/>
                  <a:pt x="364629" y="1886397"/>
                </a:cubicBezTo>
                <a:cubicBezTo>
                  <a:pt x="359668" y="1888877"/>
                  <a:pt x="357188" y="1890118"/>
                  <a:pt x="357188" y="1890118"/>
                </a:cubicBezTo>
                <a:cubicBezTo>
                  <a:pt x="357188" y="1895079"/>
                  <a:pt x="359668" y="1897559"/>
                  <a:pt x="364629" y="1897559"/>
                </a:cubicBezTo>
                <a:cubicBezTo>
                  <a:pt x="369590" y="1897559"/>
                  <a:pt x="374551" y="1898799"/>
                  <a:pt x="379512" y="1901280"/>
                </a:cubicBezTo>
                <a:cubicBezTo>
                  <a:pt x="384473" y="1903760"/>
                  <a:pt x="391914" y="1905000"/>
                  <a:pt x="401836" y="1905000"/>
                </a:cubicBezTo>
                <a:cubicBezTo>
                  <a:pt x="411758" y="1905000"/>
                  <a:pt x="417959" y="1903760"/>
                  <a:pt x="420440" y="1901280"/>
                </a:cubicBezTo>
                <a:cubicBezTo>
                  <a:pt x="422920" y="1898799"/>
                  <a:pt x="424160" y="1897559"/>
                  <a:pt x="424160" y="1897559"/>
                </a:cubicBezTo>
                <a:cubicBezTo>
                  <a:pt x="419199" y="1892598"/>
                  <a:pt x="406797" y="1890118"/>
                  <a:pt x="386953" y="1890118"/>
                </a:cubicBezTo>
                <a:cubicBezTo>
                  <a:pt x="381992" y="1890118"/>
                  <a:pt x="378272" y="1888877"/>
                  <a:pt x="375791" y="1886397"/>
                </a:cubicBezTo>
                <a:cubicBezTo>
                  <a:pt x="374551" y="1885157"/>
                  <a:pt x="373001" y="1884537"/>
                  <a:pt x="371140" y="1884537"/>
                </a:cubicBezTo>
                <a:close/>
                <a:moveTo>
                  <a:pt x="4119559" y="1848986"/>
                </a:moveTo>
                <a:cubicBezTo>
                  <a:pt x="4115491" y="1848023"/>
                  <a:pt x="4113031" y="1849342"/>
                  <a:pt x="4112179" y="1852942"/>
                </a:cubicBezTo>
                <a:cubicBezTo>
                  <a:pt x="4112179" y="1852942"/>
                  <a:pt x="4114213" y="1853423"/>
                  <a:pt x="4118280" y="1854386"/>
                </a:cubicBezTo>
                <a:cubicBezTo>
                  <a:pt x="4118280" y="1854386"/>
                  <a:pt x="4118706" y="1852586"/>
                  <a:pt x="4119559" y="1848986"/>
                </a:cubicBezTo>
                <a:close/>
                <a:moveTo>
                  <a:pt x="4254033" y="1825223"/>
                </a:moveTo>
                <a:cubicBezTo>
                  <a:pt x="4253017" y="1824983"/>
                  <a:pt x="4251894" y="1825192"/>
                  <a:pt x="4250664" y="1825851"/>
                </a:cubicBezTo>
                <a:cubicBezTo>
                  <a:pt x="4248205" y="1827169"/>
                  <a:pt x="4247779" y="1828969"/>
                  <a:pt x="4249386" y="1831250"/>
                </a:cubicBezTo>
                <a:cubicBezTo>
                  <a:pt x="4250993" y="1833531"/>
                  <a:pt x="4252814" y="1834913"/>
                  <a:pt x="4254848" y="1835394"/>
                </a:cubicBezTo>
                <a:cubicBezTo>
                  <a:pt x="4256882" y="1835875"/>
                  <a:pt x="4258111" y="1835216"/>
                  <a:pt x="4258537" y="1833416"/>
                </a:cubicBezTo>
                <a:cubicBezTo>
                  <a:pt x="4258963" y="1831617"/>
                  <a:pt x="4258373" y="1829576"/>
                  <a:pt x="4256765" y="1827295"/>
                </a:cubicBezTo>
                <a:cubicBezTo>
                  <a:pt x="4255961" y="1826155"/>
                  <a:pt x="4255051" y="1825464"/>
                  <a:pt x="4254033" y="1825223"/>
                </a:cubicBezTo>
                <a:close/>
                <a:moveTo>
                  <a:pt x="283704" y="1820820"/>
                </a:moveTo>
                <a:cubicBezTo>
                  <a:pt x="285564" y="1821130"/>
                  <a:pt x="287735" y="1821905"/>
                  <a:pt x="290215" y="1823145"/>
                </a:cubicBezTo>
                <a:lnTo>
                  <a:pt x="290215" y="1830586"/>
                </a:lnTo>
                <a:cubicBezTo>
                  <a:pt x="285254" y="1830586"/>
                  <a:pt x="280293" y="1830586"/>
                  <a:pt x="275332" y="1830586"/>
                </a:cubicBezTo>
                <a:cubicBezTo>
                  <a:pt x="275332" y="1823145"/>
                  <a:pt x="278123" y="1819889"/>
                  <a:pt x="283704" y="1820820"/>
                </a:cubicBezTo>
                <a:close/>
                <a:moveTo>
                  <a:pt x="4171499" y="1792858"/>
                </a:moveTo>
                <a:lnTo>
                  <a:pt x="4182423" y="1801145"/>
                </a:lnTo>
                <a:cubicBezTo>
                  <a:pt x="4186490" y="1802108"/>
                  <a:pt x="4188523" y="1802589"/>
                  <a:pt x="4188523" y="1802589"/>
                </a:cubicBezTo>
                <a:lnTo>
                  <a:pt x="4189801" y="1797190"/>
                </a:lnTo>
                <a:close/>
                <a:moveTo>
                  <a:pt x="4159297" y="1789970"/>
                </a:moveTo>
                <a:lnTo>
                  <a:pt x="4158019" y="1795369"/>
                </a:lnTo>
                <a:cubicBezTo>
                  <a:pt x="4162087" y="1796332"/>
                  <a:pt x="4164121" y="1796813"/>
                  <a:pt x="4164121" y="1796813"/>
                </a:cubicBezTo>
                <a:cubicBezTo>
                  <a:pt x="4164121" y="1796813"/>
                  <a:pt x="4164547" y="1795014"/>
                  <a:pt x="4165399" y="1791414"/>
                </a:cubicBezTo>
                <a:cubicBezTo>
                  <a:pt x="4165399" y="1791414"/>
                  <a:pt x="4163365" y="1790933"/>
                  <a:pt x="4159297" y="1789970"/>
                </a:cubicBezTo>
                <a:close/>
                <a:moveTo>
                  <a:pt x="4142274" y="1780238"/>
                </a:moveTo>
                <a:cubicBezTo>
                  <a:pt x="4138206" y="1779275"/>
                  <a:pt x="4135747" y="1780594"/>
                  <a:pt x="4134895" y="1784194"/>
                </a:cubicBezTo>
                <a:cubicBezTo>
                  <a:pt x="4138962" y="1785157"/>
                  <a:pt x="4140995" y="1785638"/>
                  <a:pt x="4140995" y="1785638"/>
                </a:cubicBezTo>
                <a:cubicBezTo>
                  <a:pt x="4141847" y="1782038"/>
                  <a:pt x="4142274" y="1780238"/>
                  <a:pt x="4142274" y="1780238"/>
                </a:cubicBezTo>
                <a:close/>
                <a:moveTo>
                  <a:pt x="483691" y="1741290"/>
                </a:moveTo>
                <a:lnTo>
                  <a:pt x="476250" y="1748731"/>
                </a:lnTo>
                <a:cubicBezTo>
                  <a:pt x="481211" y="1758653"/>
                  <a:pt x="486172" y="1763614"/>
                  <a:pt x="491133" y="1763614"/>
                </a:cubicBezTo>
                <a:cubicBezTo>
                  <a:pt x="496094" y="1763614"/>
                  <a:pt x="503535" y="1766094"/>
                  <a:pt x="513457" y="1771055"/>
                </a:cubicBezTo>
                <a:cubicBezTo>
                  <a:pt x="528340" y="1776016"/>
                  <a:pt x="539502" y="1779737"/>
                  <a:pt x="546944" y="1782217"/>
                </a:cubicBezTo>
                <a:cubicBezTo>
                  <a:pt x="554385" y="1784698"/>
                  <a:pt x="558106" y="1785938"/>
                  <a:pt x="558106" y="1785938"/>
                </a:cubicBezTo>
                <a:cubicBezTo>
                  <a:pt x="563066" y="1785938"/>
                  <a:pt x="566787" y="1787178"/>
                  <a:pt x="569268" y="1789659"/>
                </a:cubicBezTo>
                <a:cubicBezTo>
                  <a:pt x="571748" y="1792139"/>
                  <a:pt x="572988" y="1793379"/>
                  <a:pt x="572988" y="1793379"/>
                </a:cubicBezTo>
                <a:lnTo>
                  <a:pt x="580430" y="1793379"/>
                </a:lnTo>
                <a:cubicBezTo>
                  <a:pt x="580430" y="1793379"/>
                  <a:pt x="576709" y="1788418"/>
                  <a:pt x="569268" y="1778497"/>
                </a:cubicBezTo>
                <a:cubicBezTo>
                  <a:pt x="561826" y="1768575"/>
                  <a:pt x="554385" y="1763614"/>
                  <a:pt x="546944" y="1763614"/>
                </a:cubicBezTo>
                <a:cubicBezTo>
                  <a:pt x="539502" y="1763614"/>
                  <a:pt x="530820" y="1761133"/>
                  <a:pt x="520899" y="1756172"/>
                </a:cubicBezTo>
                <a:cubicBezTo>
                  <a:pt x="510977" y="1751211"/>
                  <a:pt x="503535" y="1748731"/>
                  <a:pt x="498574" y="1748731"/>
                </a:cubicBezTo>
                <a:cubicBezTo>
                  <a:pt x="493614" y="1748731"/>
                  <a:pt x="488653" y="1746251"/>
                  <a:pt x="483691" y="1741290"/>
                </a:cubicBezTo>
                <a:close/>
                <a:moveTo>
                  <a:pt x="4108515" y="1732333"/>
                </a:moveTo>
                <a:lnTo>
                  <a:pt x="4107237" y="1737733"/>
                </a:lnTo>
                <a:cubicBezTo>
                  <a:pt x="4111304" y="1738696"/>
                  <a:pt x="4113338" y="1739177"/>
                  <a:pt x="4113338" y="1739177"/>
                </a:cubicBezTo>
                <a:cubicBezTo>
                  <a:pt x="4114190" y="1735578"/>
                  <a:pt x="4114616" y="1733778"/>
                  <a:pt x="4114616" y="1733778"/>
                </a:cubicBezTo>
                <a:cubicBezTo>
                  <a:pt x="4114616" y="1733778"/>
                  <a:pt x="4112582" y="1733296"/>
                  <a:pt x="4108515" y="1732333"/>
                </a:cubicBezTo>
                <a:close/>
                <a:moveTo>
                  <a:pt x="481831" y="1716175"/>
                </a:moveTo>
                <a:cubicBezTo>
                  <a:pt x="475630" y="1715555"/>
                  <a:pt x="471289" y="1716485"/>
                  <a:pt x="468809" y="1718965"/>
                </a:cubicBezTo>
                <a:lnTo>
                  <a:pt x="498574" y="1733848"/>
                </a:lnTo>
                <a:cubicBezTo>
                  <a:pt x="503535" y="1733848"/>
                  <a:pt x="507256" y="1733848"/>
                  <a:pt x="509736" y="1733848"/>
                </a:cubicBezTo>
                <a:cubicBezTo>
                  <a:pt x="512217" y="1733848"/>
                  <a:pt x="513457" y="1733848"/>
                  <a:pt x="513457" y="1733848"/>
                </a:cubicBezTo>
                <a:cubicBezTo>
                  <a:pt x="523379" y="1738809"/>
                  <a:pt x="530820" y="1741290"/>
                  <a:pt x="535781" y="1741290"/>
                </a:cubicBezTo>
                <a:cubicBezTo>
                  <a:pt x="535781" y="1736329"/>
                  <a:pt x="525860" y="1730127"/>
                  <a:pt x="506016" y="1722686"/>
                </a:cubicBezTo>
                <a:cubicBezTo>
                  <a:pt x="496094" y="1718965"/>
                  <a:pt x="488032" y="1716795"/>
                  <a:pt x="481831" y="1716175"/>
                </a:cubicBezTo>
                <a:close/>
                <a:moveTo>
                  <a:pt x="4155344" y="1697803"/>
                </a:moveTo>
                <a:cubicBezTo>
                  <a:pt x="4159411" y="1698766"/>
                  <a:pt x="4161231" y="1700146"/>
                  <a:pt x="4160805" y="1701947"/>
                </a:cubicBezTo>
                <a:lnTo>
                  <a:pt x="4161444" y="1699247"/>
                </a:lnTo>
                <a:cubicBezTo>
                  <a:pt x="4157377" y="1698284"/>
                  <a:pt x="4155344" y="1697803"/>
                  <a:pt x="4155344" y="1697803"/>
                </a:cubicBezTo>
                <a:close/>
                <a:moveTo>
                  <a:pt x="519038" y="1691060"/>
                </a:moveTo>
                <a:cubicBezTo>
                  <a:pt x="516558" y="1691060"/>
                  <a:pt x="513457" y="1691680"/>
                  <a:pt x="509736" y="1692920"/>
                </a:cubicBezTo>
                <a:cubicBezTo>
                  <a:pt x="502295" y="1695401"/>
                  <a:pt x="497334" y="1697881"/>
                  <a:pt x="494854" y="1700362"/>
                </a:cubicBezTo>
                <a:cubicBezTo>
                  <a:pt x="492373" y="1702842"/>
                  <a:pt x="493614" y="1704083"/>
                  <a:pt x="498574" y="1704083"/>
                </a:cubicBezTo>
                <a:cubicBezTo>
                  <a:pt x="513457" y="1704083"/>
                  <a:pt x="520899" y="1704083"/>
                  <a:pt x="520899" y="1704083"/>
                </a:cubicBezTo>
                <a:cubicBezTo>
                  <a:pt x="525860" y="1699121"/>
                  <a:pt x="527100" y="1695401"/>
                  <a:pt x="524619" y="1692920"/>
                </a:cubicBezTo>
                <a:cubicBezTo>
                  <a:pt x="523379" y="1691680"/>
                  <a:pt x="521519" y="1691060"/>
                  <a:pt x="519038" y="1691060"/>
                </a:cubicBezTo>
                <a:close/>
                <a:moveTo>
                  <a:pt x="4107815" y="1680851"/>
                </a:moveTo>
                <a:lnTo>
                  <a:pt x="4100437" y="1684806"/>
                </a:lnTo>
                <a:lnTo>
                  <a:pt x="4112639" y="1687694"/>
                </a:lnTo>
                <a:cubicBezTo>
                  <a:pt x="4113491" y="1684095"/>
                  <a:pt x="4111883" y="1681814"/>
                  <a:pt x="4107815" y="1680851"/>
                </a:cubicBezTo>
                <a:close/>
                <a:moveTo>
                  <a:pt x="439043" y="1674317"/>
                </a:moveTo>
                <a:cubicBezTo>
                  <a:pt x="439043" y="1679278"/>
                  <a:pt x="439043" y="1681758"/>
                  <a:pt x="439043" y="1681758"/>
                </a:cubicBezTo>
                <a:cubicBezTo>
                  <a:pt x="444004" y="1676797"/>
                  <a:pt x="446485" y="1674317"/>
                  <a:pt x="446485" y="1674317"/>
                </a:cubicBezTo>
                <a:close/>
                <a:moveTo>
                  <a:pt x="402766" y="1662225"/>
                </a:moveTo>
                <a:cubicBezTo>
                  <a:pt x="402146" y="1662845"/>
                  <a:pt x="401836" y="1664395"/>
                  <a:pt x="401836" y="1666875"/>
                </a:cubicBezTo>
                <a:lnTo>
                  <a:pt x="409278" y="1666875"/>
                </a:lnTo>
                <a:cubicBezTo>
                  <a:pt x="409278" y="1666875"/>
                  <a:pt x="408037" y="1665635"/>
                  <a:pt x="405557" y="1663155"/>
                </a:cubicBezTo>
                <a:cubicBezTo>
                  <a:pt x="404316" y="1661915"/>
                  <a:pt x="403386" y="1661605"/>
                  <a:pt x="402766" y="1662225"/>
                </a:cubicBezTo>
                <a:close/>
                <a:moveTo>
                  <a:pt x="327422" y="1625948"/>
                </a:moveTo>
                <a:cubicBezTo>
                  <a:pt x="324941" y="1625948"/>
                  <a:pt x="322461" y="1627188"/>
                  <a:pt x="319981" y="1629668"/>
                </a:cubicBezTo>
                <a:cubicBezTo>
                  <a:pt x="315020" y="1634629"/>
                  <a:pt x="312539" y="1638350"/>
                  <a:pt x="312539" y="1640831"/>
                </a:cubicBezTo>
                <a:cubicBezTo>
                  <a:pt x="312539" y="1643311"/>
                  <a:pt x="315020" y="1644551"/>
                  <a:pt x="319981" y="1644551"/>
                </a:cubicBezTo>
                <a:cubicBezTo>
                  <a:pt x="324941" y="1644551"/>
                  <a:pt x="329903" y="1647032"/>
                  <a:pt x="334864" y="1651993"/>
                </a:cubicBezTo>
                <a:lnTo>
                  <a:pt x="372070" y="1659434"/>
                </a:lnTo>
                <a:cubicBezTo>
                  <a:pt x="381992" y="1664395"/>
                  <a:pt x="386953" y="1666875"/>
                  <a:pt x="386953" y="1666875"/>
                </a:cubicBezTo>
                <a:lnTo>
                  <a:pt x="394395" y="1666875"/>
                </a:lnTo>
                <a:cubicBezTo>
                  <a:pt x="394395" y="1661914"/>
                  <a:pt x="388194" y="1655713"/>
                  <a:pt x="375791" y="1648272"/>
                </a:cubicBezTo>
                <a:cubicBezTo>
                  <a:pt x="363389" y="1640831"/>
                  <a:pt x="354707" y="1637110"/>
                  <a:pt x="349746" y="1637110"/>
                </a:cubicBezTo>
                <a:lnTo>
                  <a:pt x="334864" y="1629668"/>
                </a:lnTo>
                <a:cubicBezTo>
                  <a:pt x="332383" y="1627188"/>
                  <a:pt x="329903" y="1625948"/>
                  <a:pt x="327422" y="1625948"/>
                </a:cubicBezTo>
                <a:close/>
                <a:moveTo>
                  <a:pt x="208359" y="1622227"/>
                </a:moveTo>
                <a:cubicBezTo>
                  <a:pt x="203399" y="1622227"/>
                  <a:pt x="200918" y="1623467"/>
                  <a:pt x="200918" y="1625948"/>
                </a:cubicBezTo>
                <a:cubicBezTo>
                  <a:pt x="200918" y="1628428"/>
                  <a:pt x="203399" y="1632149"/>
                  <a:pt x="208359" y="1637110"/>
                </a:cubicBezTo>
                <a:cubicBezTo>
                  <a:pt x="213320" y="1637110"/>
                  <a:pt x="220762" y="1637110"/>
                  <a:pt x="230684" y="1637110"/>
                </a:cubicBezTo>
                <a:cubicBezTo>
                  <a:pt x="230684" y="1627188"/>
                  <a:pt x="223242" y="1622227"/>
                  <a:pt x="208359" y="1622227"/>
                </a:cubicBezTo>
                <a:close/>
                <a:moveTo>
                  <a:pt x="104180" y="1622227"/>
                </a:moveTo>
                <a:cubicBezTo>
                  <a:pt x="104180" y="1622227"/>
                  <a:pt x="104180" y="1624707"/>
                  <a:pt x="104180" y="1629668"/>
                </a:cubicBezTo>
                <a:cubicBezTo>
                  <a:pt x="109141" y="1629668"/>
                  <a:pt x="111621" y="1629668"/>
                  <a:pt x="111621" y="1629668"/>
                </a:cubicBezTo>
                <a:close/>
                <a:moveTo>
                  <a:pt x="159990" y="1592461"/>
                </a:moveTo>
                <a:cubicBezTo>
                  <a:pt x="167432" y="1592461"/>
                  <a:pt x="171152" y="1593702"/>
                  <a:pt x="171152" y="1596182"/>
                </a:cubicBezTo>
                <a:cubicBezTo>
                  <a:pt x="171152" y="1598662"/>
                  <a:pt x="168672" y="1602383"/>
                  <a:pt x="163711" y="1607344"/>
                </a:cubicBezTo>
                <a:cubicBezTo>
                  <a:pt x="158750" y="1607344"/>
                  <a:pt x="155029" y="1606104"/>
                  <a:pt x="152549" y="1603624"/>
                </a:cubicBezTo>
                <a:cubicBezTo>
                  <a:pt x="150068" y="1601143"/>
                  <a:pt x="148828" y="1599903"/>
                  <a:pt x="148828" y="1599903"/>
                </a:cubicBezTo>
                <a:cubicBezTo>
                  <a:pt x="148828" y="1594942"/>
                  <a:pt x="152549" y="1592461"/>
                  <a:pt x="159990" y="1592461"/>
                </a:cubicBezTo>
                <a:close/>
                <a:moveTo>
                  <a:pt x="4040298" y="1585042"/>
                </a:moveTo>
                <a:cubicBezTo>
                  <a:pt x="4040298" y="1585042"/>
                  <a:pt x="4039872" y="1586842"/>
                  <a:pt x="4039020" y="1590441"/>
                </a:cubicBezTo>
                <a:cubicBezTo>
                  <a:pt x="4043087" y="1591404"/>
                  <a:pt x="4045121" y="1591886"/>
                  <a:pt x="4045121" y="1591886"/>
                </a:cubicBezTo>
                <a:cubicBezTo>
                  <a:pt x="4045121" y="1591886"/>
                  <a:pt x="4045334" y="1590986"/>
                  <a:pt x="4045760" y="1589186"/>
                </a:cubicBezTo>
                <a:cubicBezTo>
                  <a:pt x="4046186" y="1587386"/>
                  <a:pt x="4044365" y="1586005"/>
                  <a:pt x="4040298" y="1585042"/>
                </a:cubicBezTo>
                <a:close/>
                <a:moveTo>
                  <a:pt x="7441" y="1577579"/>
                </a:moveTo>
                <a:lnTo>
                  <a:pt x="14883" y="1585020"/>
                </a:lnTo>
                <a:cubicBezTo>
                  <a:pt x="19844" y="1594942"/>
                  <a:pt x="24805" y="1601143"/>
                  <a:pt x="29766" y="1603624"/>
                </a:cubicBezTo>
                <a:cubicBezTo>
                  <a:pt x="34727" y="1606104"/>
                  <a:pt x="37207" y="1609825"/>
                  <a:pt x="37207" y="1614786"/>
                </a:cubicBezTo>
                <a:cubicBezTo>
                  <a:pt x="37207" y="1619747"/>
                  <a:pt x="35967" y="1622227"/>
                  <a:pt x="33486" y="1622227"/>
                </a:cubicBezTo>
                <a:cubicBezTo>
                  <a:pt x="31006" y="1622227"/>
                  <a:pt x="27285" y="1619747"/>
                  <a:pt x="22324" y="1614786"/>
                </a:cubicBezTo>
                <a:cubicBezTo>
                  <a:pt x="17363" y="1609825"/>
                  <a:pt x="14883" y="1604864"/>
                  <a:pt x="14883" y="1599903"/>
                </a:cubicBezTo>
                <a:cubicBezTo>
                  <a:pt x="14883" y="1594942"/>
                  <a:pt x="12402" y="1591221"/>
                  <a:pt x="7441" y="1588741"/>
                </a:cubicBezTo>
                <a:cubicBezTo>
                  <a:pt x="2481" y="1586260"/>
                  <a:pt x="2481" y="1582540"/>
                  <a:pt x="7441" y="1577579"/>
                </a:cubicBezTo>
                <a:close/>
                <a:moveTo>
                  <a:pt x="4033405" y="1556327"/>
                </a:moveTo>
                <a:cubicBezTo>
                  <a:pt x="4031879" y="1555966"/>
                  <a:pt x="4029994" y="1555994"/>
                  <a:pt x="4027747" y="1556412"/>
                </a:cubicBezTo>
                <a:cubicBezTo>
                  <a:pt x="4023253" y="1557250"/>
                  <a:pt x="4022615" y="1559949"/>
                  <a:pt x="4025829" y="1564512"/>
                </a:cubicBezTo>
                <a:lnTo>
                  <a:pt x="4038031" y="1567400"/>
                </a:lnTo>
                <a:cubicBezTo>
                  <a:pt x="4038883" y="1563800"/>
                  <a:pt x="4038506" y="1560860"/>
                  <a:pt x="4036899" y="1558578"/>
                </a:cubicBezTo>
                <a:cubicBezTo>
                  <a:pt x="4036094" y="1557438"/>
                  <a:pt x="4034930" y="1556688"/>
                  <a:pt x="4033405" y="1556327"/>
                </a:cubicBezTo>
                <a:close/>
                <a:moveTo>
                  <a:pt x="4131110" y="1555220"/>
                </a:moveTo>
                <a:lnTo>
                  <a:pt x="4137211" y="1556664"/>
                </a:lnTo>
                <a:cubicBezTo>
                  <a:pt x="4137211" y="1556664"/>
                  <a:pt x="4138015" y="1557805"/>
                  <a:pt x="4139622" y="1560086"/>
                </a:cubicBezTo>
                <a:cubicBezTo>
                  <a:pt x="4141229" y="1562367"/>
                  <a:pt x="4142034" y="1563508"/>
                  <a:pt x="4142034" y="1563508"/>
                </a:cubicBezTo>
                <a:cubicBezTo>
                  <a:pt x="4137966" y="1562545"/>
                  <a:pt x="4135932" y="1562064"/>
                  <a:pt x="4135932" y="1562064"/>
                </a:cubicBezTo>
                <a:cubicBezTo>
                  <a:pt x="4131865" y="1561101"/>
                  <a:pt x="4130045" y="1559720"/>
                  <a:pt x="4130471" y="1557920"/>
                </a:cubicBezTo>
                <a:cubicBezTo>
                  <a:pt x="4130897" y="1556121"/>
                  <a:pt x="4131110" y="1555220"/>
                  <a:pt x="4131110" y="1555220"/>
                </a:cubicBezTo>
                <a:close/>
                <a:moveTo>
                  <a:pt x="4150690" y="1554153"/>
                </a:moveTo>
                <a:lnTo>
                  <a:pt x="4160336" y="1567840"/>
                </a:lnTo>
                <a:cubicBezTo>
                  <a:pt x="4159484" y="1571440"/>
                  <a:pt x="4161091" y="1573721"/>
                  <a:pt x="4165158" y="1574683"/>
                </a:cubicBezTo>
                <a:cubicBezTo>
                  <a:pt x="4173293" y="1576609"/>
                  <a:pt x="4172440" y="1580209"/>
                  <a:pt x="4162602" y="1585482"/>
                </a:cubicBezTo>
                <a:cubicBezTo>
                  <a:pt x="4163454" y="1581882"/>
                  <a:pt x="4163077" y="1578942"/>
                  <a:pt x="4161469" y="1576661"/>
                </a:cubicBezTo>
                <a:cubicBezTo>
                  <a:pt x="4159861" y="1574381"/>
                  <a:pt x="4157450" y="1570959"/>
                  <a:pt x="4154235" y="1566396"/>
                </a:cubicBezTo>
                <a:cubicBezTo>
                  <a:pt x="4151020" y="1561833"/>
                  <a:pt x="4149838" y="1557753"/>
                  <a:pt x="4150690" y="1554153"/>
                </a:cubicBezTo>
                <a:close/>
                <a:moveTo>
                  <a:pt x="4127566" y="1542977"/>
                </a:moveTo>
                <a:lnTo>
                  <a:pt x="4133666" y="1544421"/>
                </a:lnTo>
                <a:lnTo>
                  <a:pt x="4132388" y="1549821"/>
                </a:lnTo>
                <a:cubicBezTo>
                  <a:pt x="4132388" y="1549821"/>
                  <a:pt x="4130781" y="1547540"/>
                  <a:pt x="4127566" y="1542977"/>
                </a:cubicBezTo>
                <a:close/>
                <a:moveTo>
                  <a:pt x="66973" y="1540372"/>
                </a:moveTo>
                <a:cubicBezTo>
                  <a:pt x="71934" y="1540372"/>
                  <a:pt x="76895" y="1545333"/>
                  <a:pt x="81855" y="1555254"/>
                </a:cubicBezTo>
                <a:lnTo>
                  <a:pt x="96738" y="1562696"/>
                </a:lnTo>
                <a:lnTo>
                  <a:pt x="104180" y="1570137"/>
                </a:lnTo>
                <a:lnTo>
                  <a:pt x="74414" y="1562696"/>
                </a:lnTo>
                <a:cubicBezTo>
                  <a:pt x="64492" y="1552774"/>
                  <a:pt x="62012" y="1545333"/>
                  <a:pt x="66973" y="1540372"/>
                </a:cubicBezTo>
                <a:close/>
                <a:moveTo>
                  <a:pt x="4087417" y="1522071"/>
                </a:moveTo>
                <a:cubicBezTo>
                  <a:pt x="4087417" y="1522071"/>
                  <a:pt x="4088220" y="1523211"/>
                  <a:pt x="4089827" y="1525492"/>
                </a:cubicBezTo>
                <a:cubicBezTo>
                  <a:pt x="4091436" y="1527773"/>
                  <a:pt x="4091009" y="1529574"/>
                  <a:pt x="4088549" y="1530891"/>
                </a:cubicBezTo>
                <a:cubicBezTo>
                  <a:pt x="4086090" y="1532210"/>
                  <a:pt x="4085287" y="1531069"/>
                  <a:pt x="4086139" y="1527470"/>
                </a:cubicBezTo>
                <a:cubicBezTo>
                  <a:pt x="4086991" y="1523870"/>
                  <a:pt x="4087417" y="1522071"/>
                  <a:pt x="4087417" y="1522071"/>
                </a:cubicBezTo>
                <a:close/>
                <a:moveTo>
                  <a:pt x="81855" y="1503165"/>
                </a:moveTo>
                <a:cubicBezTo>
                  <a:pt x="81855" y="1503165"/>
                  <a:pt x="81855" y="1505645"/>
                  <a:pt x="81855" y="1510606"/>
                </a:cubicBezTo>
                <a:lnTo>
                  <a:pt x="81855" y="1518047"/>
                </a:lnTo>
                <a:cubicBezTo>
                  <a:pt x="76895" y="1518047"/>
                  <a:pt x="74414" y="1515567"/>
                  <a:pt x="74414" y="1510606"/>
                </a:cubicBezTo>
                <a:cubicBezTo>
                  <a:pt x="79375" y="1505645"/>
                  <a:pt x="81855" y="1503165"/>
                  <a:pt x="81855" y="1503165"/>
                </a:cubicBezTo>
                <a:close/>
                <a:moveTo>
                  <a:pt x="4035066" y="1498275"/>
                </a:moveTo>
                <a:cubicBezTo>
                  <a:pt x="4035066" y="1498275"/>
                  <a:pt x="4037099" y="1498756"/>
                  <a:pt x="4041166" y="1499719"/>
                </a:cubicBezTo>
                <a:cubicBezTo>
                  <a:pt x="4053368" y="1502607"/>
                  <a:pt x="4059043" y="1505851"/>
                  <a:pt x="4058191" y="1509451"/>
                </a:cubicBezTo>
                <a:lnTo>
                  <a:pt x="4039888" y="1505118"/>
                </a:lnTo>
                <a:cubicBezTo>
                  <a:pt x="4036673" y="1500556"/>
                  <a:pt x="4035066" y="1498275"/>
                  <a:pt x="4035066" y="1498275"/>
                </a:cubicBezTo>
                <a:close/>
                <a:moveTo>
                  <a:pt x="4010662" y="1492499"/>
                </a:moveTo>
                <a:cubicBezTo>
                  <a:pt x="4006595" y="1491536"/>
                  <a:pt x="4004136" y="1492854"/>
                  <a:pt x="4003284" y="1496454"/>
                </a:cubicBezTo>
                <a:cubicBezTo>
                  <a:pt x="4003284" y="1496454"/>
                  <a:pt x="4005317" y="1496935"/>
                  <a:pt x="4009385" y="1497898"/>
                </a:cubicBezTo>
                <a:close/>
                <a:moveTo>
                  <a:pt x="573919" y="1484561"/>
                </a:moveTo>
                <a:cubicBezTo>
                  <a:pt x="573299" y="1484561"/>
                  <a:pt x="572988" y="1485801"/>
                  <a:pt x="572988" y="1488282"/>
                </a:cubicBezTo>
                <a:lnTo>
                  <a:pt x="572988" y="1495723"/>
                </a:lnTo>
                <a:cubicBezTo>
                  <a:pt x="577949" y="1495723"/>
                  <a:pt x="579190" y="1493243"/>
                  <a:pt x="576709" y="1488282"/>
                </a:cubicBezTo>
                <a:cubicBezTo>
                  <a:pt x="575469" y="1485801"/>
                  <a:pt x="574539" y="1484561"/>
                  <a:pt x="573919" y="1484561"/>
                </a:cubicBezTo>
                <a:close/>
                <a:moveTo>
                  <a:pt x="148828" y="1451075"/>
                </a:moveTo>
                <a:cubicBezTo>
                  <a:pt x="148828" y="1451075"/>
                  <a:pt x="150068" y="1451075"/>
                  <a:pt x="152549" y="1451075"/>
                </a:cubicBezTo>
                <a:cubicBezTo>
                  <a:pt x="155029" y="1451075"/>
                  <a:pt x="156270" y="1453555"/>
                  <a:pt x="156270" y="1458516"/>
                </a:cubicBezTo>
                <a:cubicBezTo>
                  <a:pt x="161231" y="1463477"/>
                  <a:pt x="162471" y="1465958"/>
                  <a:pt x="159990" y="1465958"/>
                </a:cubicBezTo>
                <a:cubicBezTo>
                  <a:pt x="157510" y="1465958"/>
                  <a:pt x="153789" y="1465958"/>
                  <a:pt x="148828" y="1465958"/>
                </a:cubicBezTo>
                <a:cubicBezTo>
                  <a:pt x="148828" y="1465958"/>
                  <a:pt x="148828" y="1463477"/>
                  <a:pt x="148828" y="1458516"/>
                </a:cubicBezTo>
                <a:cubicBezTo>
                  <a:pt x="148828" y="1453555"/>
                  <a:pt x="148828" y="1451075"/>
                  <a:pt x="148828" y="1451075"/>
                </a:cubicBezTo>
                <a:close/>
                <a:moveTo>
                  <a:pt x="513457" y="1443633"/>
                </a:moveTo>
                <a:lnTo>
                  <a:pt x="520899" y="1458516"/>
                </a:lnTo>
                <a:cubicBezTo>
                  <a:pt x="530820" y="1458516"/>
                  <a:pt x="535781" y="1460996"/>
                  <a:pt x="535781" y="1465958"/>
                </a:cubicBezTo>
                <a:cubicBezTo>
                  <a:pt x="535781" y="1465958"/>
                  <a:pt x="537021" y="1465958"/>
                  <a:pt x="539502" y="1465958"/>
                </a:cubicBezTo>
                <a:cubicBezTo>
                  <a:pt x="541983" y="1465958"/>
                  <a:pt x="543223" y="1465958"/>
                  <a:pt x="543223" y="1465958"/>
                </a:cubicBezTo>
                <a:cubicBezTo>
                  <a:pt x="543223" y="1460996"/>
                  <a:pt x="539502" y="1456036"/>
                  <a:pt x="532061" y="1451075"/>
                </a:cubicBezTo>
                <a:cubicBezTo>
                  <a:pt x="524619" y="1446114"/>
                  <a:pt x="518418" y="1443633"/>
                  <a:pt x="513457" y="1443633"/>
                </a:cubicBezTo>
                <a:close/>
                <a:moveTo>
                  <a:pt x="126504" y="1421309"/>
                </a:moveTo>
                <a:cubicBezTo>
                  <a:pt x="131465" y="1421309"/>
                  <a:pt x="136426" y="1422549"/>
                  <a:pt x="141387" y="1425030"/>
                </a:cubicBezTo>
                <a:cubicBezTo>
                  <a:pt x="146348" y="1427510"/>
                  <a:pt x="148828" y="1431231"/>
                  <a:pt x="148828" y="1436192"/>
                </a:cubicBezTo>
                <a:lnTo>
                  <a:pt x="133945" y="1428750"/>
                </a:lnTo>
                <a:close/>
                <a:moveTo>
                  <a:pt x="3946979" y="1380492"/>
                </a:moveTo>
                <a:cubicBezTo>
                  <a:pt x="3954262" y="1386017"/>
                  <a:pt x="3957477" y="1390579"/>
                  <a:pt x="3956625" y="1394179"/>
                </a:cubicBezTo>
                <a:cubicBezTo>
                  <a:pt x="3959840" y="1398742"/>
                  <a:pt x="3961447" y="1401022"/>
                  <a:pt x="3961447" y="1401022"/>
                </a:cubicBezTo>
                <a:cubicBezTo>
                  <a:pt x="3969582" y="1402948"/>
                  <a:pt x="3968730" y="1406547"/>
                  <a:pt x="3958891" y="1411821"/>
                </a:cubicBezTo>
                <a:cubicBezTo>
                  <a:pt x="3959743" y="1408222"/>
                  <a:pt x="3956954" y="1401859"/>
                  <a:pt x="3950524" y="1392735"/>
                </a:cubicBezTo>
                <a:cubicBezTo>
                  <a:pt x="3947309" y="1388172"/>
                  <a:pt x="3946127" y="1384092"/>
                  <a:pt x="3946979" y="1380492"/>
                </a:cubicBezTo>
                <a:close/>
                <a:moveTo>
                  <a:pt x="3921298" y="1380115"/>
                </a:moveTo>
                <a:lnTo>
                  <a:pt x="3927399" y="1381559"/>
                </a:lnTo>
                <a:cubicBezTo>
                  <a:pt x="3931467" y="1382522"/>
                  <a:pt x="3934303" y="1384144"/>
                  <a:pt x="3935911" y="1386425"/>
                </a:cubicBezTo>
                <a:cubicBezTo>
                  <a:pt x="3937519" y="1388706"/>
                  <a:pt x="3938322" y="1389847"/>
                  <a:pt x="3938322" y="1389847"/>
                </a:cubicBezTo>
                <a:lnTo>
                  <a:pt x="3932222" y="1388403"/>
                </a:lnTo>
                <a:cubicBezTo>
                  <a:pt x="3932222" y="1388403"/>
                  <a:pt x="3930402" y="1387021"/>
                  <a:pt x="3926760" y="1384259"/>
                </a:cubicBezTo>
                <a:cubicBezTo>
                  <a:pt x="3923118" y="1381497"/>
                  <a:pt x="3921298" y="1380115"/>
                  <a:pt x="3921298" y="1380115"/>
                </a:cubicBezTo>
                <a:close/>
                <a:moveTo>
                  <a:pt x="3923854" y="1369316"/>
                </a:moveTo>
                <a:lnTo>
                  <a:pt x="3929956" y="1370760"/>
                </a:lnTo>
                <a:lnTo>
                  <a:pt x="3928677" y="1376160"/>
                </a:lnTo>
                <a:cubicBezTo>
                  <a:pt x="3928677" y="1376160"/>
                  <a:pt x="3927069" y="1373879"/>
                  <a:pt x="3923854" y="1369316"/>
                </a:cubicBezTo>
                <a:close/>
                <a:moveTo>
                  <a:pt x="3880655" y="1347687"/>
                </a:moveTo>
                <a:cubicBezTo>
                  <a:pt x="3882688" y="1348169"/>
                  <a:pt x="3884509" y="1349550"/>
                  <a:pt x="3886117" y="1351830"/>
                </a:cubicBezTo>
                <a:cubicBezTo>
                  <a:pt x="3887724" y="1354111"/>
                  <a:pt x="3887298" y="1355912"/>
                  <a:pt x="3884839" y="1357230"/>
                </a:cubicBezTo>
                <a:cubicBezTo>
                  <a:pt x="3882379" y="1358548"/>
                  <a:pt x="3880558" y="1357167"/>
                  <a:pt x="3879377" y="1353086"/>
                </a:cubicBezTo>
                <a:cubicBezTo>
                  <a:pt x="3878195" y="1349005"/>
                  <a:pt x="3878621" y="1347206"/>
                  <a:pt x="3880655" y="1347687"/>
                </a:cubicBezTo>
                <a:close/>
                <a:moveTo>
                  <a:pt x="3810496" y="1331080"/>
                </a:moveTo>
                <a:lnTo>
                  <a:pt x="3816597" y="1332525"/>
                </a:lnTo>
                <a:cubicBezTo>
                  <a:pt x="3815745" y="1336124"/>
                  <a:pt x="3814302" y="1337683"/>
                  <a:pt x="3812269" y="1337202"/>
                </a:cubicBezTo>
                <a:cubicBezTo>
                  <a:pt x="3810235" y="1336720"/>
                  <a:pt x="3809644" y="1334680"/>
                  <a:pt x="3810496" y="1331080"/>
                </a:cubicBezTo>
                <a:close/>
                <a:moveTo>
                  <a:pt x="3792194" y="1326748"/>
                </a:moveTo>
                <a:cubicBezTo>
                  <a:pt x="3796261" y="1327711"/>
                  <a:pt x="3798295" y="1328192"/>
                  <a:pt x="3798295" y="1328192"/>
                </a:cubicBezTo>
                <a:cubicBezTo>
                  <a:pt x="3798295" y="1328192"/>
                  <a:pt x="3798082" y="1329092"/>
                  <a:pt x="3797656" y="1330892"/>
                </a:cubicBezTo>
                <a:cubicBezTo>
                  <a:pt x="3797230" y="1332691"/>
                  <a:pt x="3794983" y="1333110"/>
                  <a:pt x="3790916" y="1332147"/>
                </a:cubicBezTo>
                <a:close/>
                <a:moveTo>
                  <a:pt x="3837455" y="1326058"/>
                </a:moveTo>
                <a:cubicBezTo>
                  <a:pt x="3841523" y="1327021"/>
                  <a:pt x="3845590" y="1327983"/>
                  <a:pt x="3849657" y="1328946"/>
                </a:cubicBezTo>
                <a:cubicBezTo>
                  <a:pt x="3853724" y="1329909"/>
                  <a:pt x="3855332" y="1332189"/>
                  <a:pt x="3854479" y="1335789"/>
                </a:cubicBezTo>
                <a:close/>
                <a:moveTo>
                  <a:pt x="3761690" y="1319528"/>
                </a:moveTo>
                <a:cubicBezTo>
                  <a:pt x="3760838" y="1323128"/>
                  <a:pt x="3762445" y="1325408"/>
                  <a:pt x="3766513" y="1326371"/>
                </a:cubicBezTo>
                <a:cubicBezTo>
                  <a:pt x="3770580" y="1327334"/>
                  <a:pt x="3772827" y="1326915"/>
                  <a:pt x="3773253" y="1325115"/>
                </a:cubicBezTo>
                <a:cubicBezTo>
                  <a:pt x="3773679" y="1323316"/>
                  <a:pt x="3773892" y="1322416"/>
                  <a:pt x="3773892" y="1322416"/>
                </a:cubicBezTo>
                <a:cubicBezTo>
                  <a:pt x="3769824" y="1321453"/>
                  <a:pt x="3767791" y="1320972"/>
                  <a:pt x="3767791" y="1320972"/>
                </a:cubicBezTo>
                <a:close/>
                <a:moveTo>
                  <a:pt x="204639" y="1294805"/>
                </a:moveTo>
                <a:cubicBezTo>
                  <a:pt x="202158" y="1294805"/>
                  <a:pt x="202158" y="1297285"/>
                  <a:pt x="204639" y="1302246"/>
                </a:cubicBezTo>
                <a:cubicBezTo>
                  <a:pt x="207119" y="1307208"/>
                  <a:pt x="205879" y="1310928"/>
                  <a:pt x="200918" y="1313409"/>
                </a:cubicBezTo>
                <a:cubicBezTo>
                  <a:pt x="195957" y="1315889"/>
                  <a:pt x="190996" y="1317129"/>
                  <a:pt x="186035" y="1317129"/>
                </a:cubicBezTo>
                <a:lnTo>
                  <a:pt x="193477" y="1324571"/>
                </a:lnTo>
                <a:cubicBezTo>
                  <a:pt x="203399" y="1324571"/>
                  <a:pt x="213320" y="1322091"/>
                  <a:pt x="223242" y="1317129"/>
                </a:cubicBezTo>
                <a:lnTo>
                  <a:pt x="230684" y="1309688"/>
                </a:lnTo>
                <a:cubicBezTo>
                  <a:pt x="225723" y="1304727"/>
                  <a:pt x="220762" y="1301006"/>
                  <a:pt x="215801" y="1298526"/>
                </a:cubicBezTo>
                <a:cubicBezTo>
                  <a:pt x="210840" y="1296046"/>
                  <a:pt x="207119" y="1294805"/>
                  <a:pt x="204639" y="1294805"/>
                </a:cubicBezTo>
                <a:close/>
                <a:moveTo>
                  <a:pt x="3728920" y="1294665"/>
                </a:moveTo>
                <a:lnTo>
                  <a:pt x="3721541" y="1298621"/>
                </a:lnTo>
                <a:cubicBezTo>
                  <a:pt x="3721541" y="1298621"/>
                  <a:pt x="3725608" y="1299583"/>
                  <a:pt x="3733742" y="1301509"/>
                </a:cubicBezTo>
                <a:close/>
                <a:moveTo>
                  <a:pt x="3771915" y="1276332"/>
                </a:moveTo>
                <a:lnTo>
                  <a:pt x="3788939" y="1286064"/>
                </a:lnTo>
                <a:lnTo>
                  <a:pt x="3782838" y="1284620"/>
                </a:lnTo>
                <a:cubicBezTo>
                  <a:pt x="3775556" y="1279094"/>
                  <a:pt x="3771915" y="1276332"/>
                  <a:pt x="3771915" y="1276332"/>
                </a:cubicBezTo>
                <a:close/>
                <a:moveTo>
                  <a:pt x="3592437" y="1245253"/>
                </a:moveTo>
                <a:cubicBezTo>
                  <a:pt x="3591585" y="1248853"/>
                  <a:pt x="3593192" y="1251135"/>
                  <a:pt x="3597260" y="1252097"/>
                </a:cubicBezTo>
                <a:lnTo>
                  <a:pt x="3598538" y="1246698"/>
                </a:lnTo>
                <a:cubicBezTo>
                  <a:pt x="3598538" y="1246698"/>
                  <a:pt x="3596504" y="1246216"/>
                  <a:pt x="3592437" y="1245253"/>
                </a:cubicBezTo>
                <a:close/>
                <a:moveTo>
                  <a:pt x="193477" y="1242715"/>
                </a:moveTo>
                <a:cubicBezTo>
                  <a:pt x="188516" y="1242715"/>
                  <a:pt x="186035" y="1245195"/>
                  <a:pt x="186035" y="1250157"/>
                </a:cubicBezTo>
                <a:cubicBezTo>
                  <a:pt x="186035" y="1255118"/>
                  <a:pt x="187275" y="1258839"/>
                  <a:pt x="189756" y="1261319"/>
                </a:cubicBezTo>
                <a:cubicBezTo>
                  <a:pt x="192236" y="1263799"/>
                  <a:pt x="193477" y="1265039"/>
                  <a:pt x="193477" y="1265039"/>
                </a:cubicBezTo>
                <a:lnTo>
                  <a:pt x="230684" y="1294805"/>
                </a:lnTo>
                <a:cubicBezTo>
                  <a:pt x="235645" y="1294805"/>
                  <a:pt x="238125" y="1297285"/>
                  <a:pt x="238125" y="1302246"/>
                </a:cubicBezTo>
                <a:lnTo>
                  <a:pt x="253008" y="1287364"/>
                </a:lnTo>
                <a:cubicBezTo>
                  <a:pt x="253008" y="1287364"/>
                  <a:pt x="244326" y="1283643"/>
                  <a:pt x="226963" y="1276202"/>
                </a:cubicBezTo>
                <a:cubicBezTo>
                  <a:pt x="209600" y="1268760"/>
                  <a:pt x="200918" y="1261319"/>
                  <a:pt x="200918" y="1253877"/>
                </a:cubicBezTo>
                <a:cubicBezTo>
                  <a:pt x="200918" y="1246436"/>
                  <a:pt x="198438" y="1242715"/>
                  <a:pt x="193477" y="1242715"/>
                </a:cubicBezTo>
                <a:close/>
                <a:moveTo>
                  <a:pt x="342305" y="1153418"/>
                </a:moveTo>
                <a:lnTo>
                  <a:pt x="342305" y="1160860"/>
                </a:lnTo>
                <a:cubicBezTo>
                  <a:pt x="347266" y="1155898"/>
                  <a:pt x="349746" y="1153418"/>
                  <a:pt x="349746" y="1153418"/>
                </a:cubicBezTo>
                <a:close/>
                <a:moveTo>
                  <a:pt x="3527476" y="1138646"/>
                </a:moveTo>
                <a:cubicBezTo>
                  <a:pt x="3523408" y="1137684"/>
                  <a:pt x="3520949" y="1139002"/>
                  <a:pt x="3520096" y="1142601"/>
                </a:cubicBezTo>
                <a:cubicBezTo>
                  <a:pt x="3520096" y="1142601"/>
                  <a:pt x="3522130" y="1143083"/>
                  <a:pt x="3526198" y="1144046"/>
                </a:cubicBezTo>
                <a:cubicBezTo>
                  <a:pt x="3530264" y="1145008"/>
                  <a:pt x="3532724" y="1143690"/>
                  <a:pt x="3533576" y="1140090"/>
                </a:cubicBezTo>
                <a:close/>
                <a:moveTo>
                  <a:pt x="3541244" y="1107694"/>
                </a:moveTo>
                <a:cubicBezTo>
                  <a:pt x="3545312" y="1108656"/>
                  <a:pt x="3548953" y="1111419"/>
                  <a:pt x="3552168" y="1115982"/>
                </a:cubicBezTo>
                <a:cubicBezTo>
                  <a:pt x="3548101" y="1115019"/>
                  <a:pt x="3544033" y="1114056"/>
                  <a:pt x="3539966" y="1113093"/>
                </a:cubicBezTo>
                <a:close/>
                <a:moveTo>
                  <a:pt x="3455834" y="1087477"/>
                </a:moveTo>
                <a:cubicBezTo>
                  <a:pt x="3455834" y="1087477"/>
                  <a:pt x="3456638" y="1088618"/>
                  <a:pt x="3458245" y="1090899"/>
                </a:cubicBezTo>
                <a:cubicBezTo>
                  <a:pt x="3459853" y="1093180"/>
                  <a:pt x="3460657" y="1094321"/>
                  <a:pt x="3460657" y="1094321"/>
                </a:cubicBezTo>
                <a:lnTo>
                  <a:pt x="3461935" y="1088921"/>
                </a:lnTo>
                <a:close/>
                <a:moveTo>
                  <a:pt x="3492728" y="1067700"/>
                </a:moveTo>
                <a:cubicBezTo>
                  <a:pt x="3496795" y="1068663"/>
                  <a:pt x="3499632" y="1070285"/>
                  <a:pt x="3501240" y="1072566"/>
                </a:cubicBezTo>
                <a:cubicBezTo>
                  <a:pt x="3502848" y="1074847"/>
                  <a:pt x="3501617" y="1075507"/>
                  <a:pt x="3497551" y="1074544"/>
                </a:cubicBezTo>
                <a:cubicBezTo>
                  <a:pt x="3497551" y="1074544"/>
                  <a:pt x="3495517" y="1074063"/>
                  <a:pt x="3491450" y="1073100"/>
                </a:cubicBezTo>
                <a:cubicBezTo>
                  <a:pt x="3488235" y="1068537"/>
                  <a:pt x="3488661" y="1066737"/>
                  <a:pt x="3492728" y="1067700"/>
                </a:cubicBezTo>
                <a:close/>
                <a:moveTo>
                  <a:pt x="3436543" y="1060103"/>
                </a:moveTo>
                <a:cubicBezTo>
                  <a:pt x="3436543" y="1060103"/>
                  <a:pt x="3435314" y="1060763"/>
                  <a:pt x="3432854" y="1062081"/>
                </a:cubicBezTo>
                <a:cubicBezTo>
                  <a:pt x="3430394" y="1063399"/>
                  <a:pt x="3429164" y="1064058"/>
                  <a:pt x="3429164" y="1064058"/>
                </a:cubicBezTo>
                <a:cubicBezTo>
                  <a:pt x="3433231" y="1065021"/>
                  <a:pt x="3435265" y="1065503"/>
                  <a:pt x="3435265" y="1065503"/>
                </a:cubicBezTo>
                <a:cubicBezTo>
                  <a:pt x="3435265" y="1065503"/>
                  <a:pt x="3435691" y="1063703"/>
                  <a:pt x="3436543" y="1060103"/>
                </a:cubicBezTo>
                <a:close/>
                <a:moveTo>
                  <a:pt x="3389305" y="1014710"/>
                </a:moveTo>
                <a:lnTo>
                  <a:pt x="3381926" y="1018666"/>
                </a:lnTo>
                <a:cubicBezTo>
                  <a:pt x="3385141" y="1023228"/>
                  <a:pt x="3386749" y="1025509"/>
                  <a:pt x="3386749" y="1025509"/>
                </a:cubicBezTo>
                <a:lnTo>
                  <a:pt x="3391571" y="1032352"/>
                </a:lnTo>
                <a:cubicBezTo>
                  <a:pt x="3387505" y="1031389"/>
                  <a:pt x="3386274" y="1032049"/>
                  <a:pt x="3387882" y="1034330"/>
                </a:cubicBezTo>
                <a:cubicBezTo>
                  <a:pt x="3389489" y="1036611"/>
                  <a:pt x="3392327" y="1038233"/>
                  <a:pt x="3396394" y="1039196"/>
                </a:cubicBezTo>
                <a:cubicBezTo>
                  <a:pt x="3397246" y="1035596"/>
                  <a:pt x="3400132" y="1032478"/>
                  <a:pt x="3405051" y="1029841"/>
                </a:cubicBezTo>
                <a:lnTo>
                  <a:pt x="3412430" y="1025886"/>
                </a:lnTo>
                <a:lnTo>
                  <a:pt x="3395405" y="1016154"/>
                </a:lnTo>
                <a:cubicBezTo>
                  <a:pt x="3394553" y="1019754"/>
                  <a:pt x="3392520" y="1019272"/>
                  <a:pt x="3389305" y="1014710"/>
                </a:cubicBezTo>
                <a:close/>
                <a:moveTo>
                  <a:pt x="66973" y="959942"/>
                </a:moveTo>
                <a:cubicBezTo>
                  <a:pt x="71934" y="959942"/>
                  <a:pt x="74414" y="959942"/>
                  <a:pt x="74414" y="959942"/>
                </a:cubicBezTo>
                <a:cubicBezTo>
                  <a:pt x="74414" y="959942"/>
                  <a:pt x="74414" y="962422"/>
                  <a:pt x="74414" y="967383"/>
                </a:cubicBezTo>
                <a:lnTo>
                  <a:pt x="59531" y="967383"/>
                </a:lnTo>
                <a:close/>
                <a:moveTo>
                  <a:pt x="3318942" y="958141"/>
                </a:moveTo>
                <a:lnTo>
                  <a:pt x="3331143" y="961029"/>
                </a:lnTo>
                <a:lnTo>
                  <a:pt x="3335966" y="967873"/>
                </a:lnTo>
                <a:lnTo>
                  <a:pt x="3329865" y="966429"/>
                </a:lnTo>
                <a:close/>
                <a:moveTo>
                  <a:pt x="3210985" y="869867"/>
                </a:moveTo>
                <a:lnTo>
                  <a:pt x="3217086" y="871311"/>
                </a:lnTo>
                <a:lnTo>
                  <a:pt x="3223186" y="872755"/>
                </a:lnTo>
                <a:cubicBezTo>
                  <a:pt x="3218268" y="875392"/>
                  <a:pt x="3214791" y="876469"/>
                  <a:pt x="3212757" y="875988"/>
                </a:cubicBezTo>
                <a:cubicBezTo>
                  <a:pt x="3210724" y="875507"/>
                  <a:pt x="3210133" y="873467"/>
                  <a:pt x="3210985" y="869867"/>
                </a:cubicBezTo>
                <a:close/>
                <a:moveTo>
                  <a:pt x="59531" y="818555"/>
                </a:moveTo>
                <a:cubicBezTo>
                  <a:pt x="59531" y="818555"/>
                  <a:pt x="62012" y="818555"/>
                  <a:pt x="66973" y="818555"/>
                </a:cubicBezTo>
                <a:lnTo>
                  <a:pt x="66973" y="825996"/>
                </a:lnTo>
                <a:cubicBezTo>
                  <a:pt x="62012" y="825996"/>
                  <a:pt x="59531" y="825996"/>
                  <a:pt x="59531" y="825996"/>
                </a:cubicBezTo>
                <a:cubicBezTo>
                  <a:pt x="59531" y="825996"/>
                  <a:pt x="59531" y="823516"/>
                  <a:pt x="59531" y="818555"/>
                </a:cubicBezTo>
                <a:close/>
                <a:moveTo>
                  <a:pt x="81855" y="788789"/>
                </a:moveTo>
                <a:cubicBezTo>
                  <a:pt x="86816" y="788789"/>
                  <a:pt x="89297" y="790030"/>
                  <a:pt x="89297" y="792510"/>
                </a:cubicBezTo>
                <a:cubicBezTo>
                  <a:pt x="89297" y="794990"/>
                  <a:pt x="89297" y="796231"/>
                  <a:pt x="89297" y="796231"/>
                </a:cubicBezTo>
                <a:cubicBezTo>
                  <a:pt x="84336" y="801192"/>
                  <a:pt x="79375" y="801192"/>
                  <a:pt x="74414" y="796231"/>
                </a:cubicBezTo>
                <a:close/>
                <a:moveTo>
                  <a:pt x="96738" y="766465"/>
                </a:moveTo>
                <a:cubicBezTo>
                  <a:pt x="101699" y="766465"/>
                  <a:pt x="105420" y="766465"/>
                  <a:pt x="107900" y="766465"/>
                </a:cubicBezTo>
                <a:cubicBezTo>
                  <a:pt x="110381" y="766465"/>
                  <a:pt x="111621" y="766465"/>
                  <a:pt x="111621" y="766465"/>
                </a:cubicBezTo>
                <a:cubicBezTo>
                  <a:pt x="116582" y="766465"/>
                  <a:pt x="117822" y="768945"/>
                  <a:pt x="115342" y="773907"/>
                </a:cubicBezTo>
                <a:cubicBezTo>
                  <a:pt x="112861" y="778868"/>
                  <a:pt x="110381" y="781348"/>
                  <a:pt x="107900" y="781348"/>
                </a:cubicBezTo>
                <a:cubicBezTo>
                  <a:pt x="105420" y="781348"/>
                  <a:pt x="102939" y="780107"/>
                  <a:pt x="100459" y="777627"/>
                </a:cubicBezTo>
                <a:cubicBezTo>
                  <a:pt x="97979" y="775147"/>
                  <a:pt x="96738" y="771427"/>
                  <a:pt x="96738" y="766465"/>
                </a:cubicBezTo>
                <a:close/>
                <a:moveTo>
                  <a:pt x="3043299" y="761752"/>
                </a:moveTo>
                <a:lnTo>
                  <a:pt x="3055501" y="764640"/>
                </a:lnTo>
                <a:lnTo>
                  <a:pt x="3048122" y="768595"/>
                </a:lnTo>
                <a:cubicBezTo>
                  <a:pt x="3044055" y="767633"/>
                  <a:pt x="3042447" y="765351"/>
                  <a:pt x="3043299" y="761752"/>
                </a:cubicBezTo>
                <a:close/>
                <a:moveTo>
                  <a:pt x="2957889" y="741535"/>
                </a:moveTo>
                <a:cubicBezTo>
                  <a:pt x="2953822" y="740573"/>
                  <a:pt x="2952591" y="741232"/>
                  <a:pt x="2954199" y="743513"/>
                </a:cubicBezTo>
                <a:cubicBezTo>
                  <a:pt x="2955808" y="745794"/>
                  <a:pt x="2956611" y="746934"/>
                  <a:pt x="2956611" y="746934"/>
                </a:cubicBezTo>
                <a:cubicBezTo>
                  <a:pt x="2957463" y="743335"/>
                  <a:pt x="2957889" y="741535"/>
                  <a:pt x="2957889" y="741535"/>
                </a:cubicBezTo>
                <a:close/>
                <a:moveTo>
                  <a:pt x="2934764" y="730360"/>
                </a:moveTo>
                <a:lnTo>
                  <a:pt x="2933486" y="735759"/>
                </a:lnTo>
                <a:cubicBezTo>
                  <a:pt x="2937553" y="736722"/>
                  <a:pt x="2940013" y="735404"/>
                  <a:pt x="2940865" y="731804"/>
                </a:cubicBezTo>
                <a:cubicBezTo>
                  <a:pt x="2940865" y="731804"/>
                  <a:pt x="2938831" y="731323"/>
                  <a:pt x="2934764" y="730360"/>
                </a:cubicBezTo>
                <a:close/>
                <a:moveTo>
                  <a:pt x="2793049" y="594180"/>
                </a:moveTo>
                <a:lnTo>
                  <a:pt x="2813618" y="616155"/>
                </a:lnTo>
                <a:cubicBezTo>
                  <a:pt x="2809551" y="615192"/>
                  <a:pt x="2807517" y="614710"/>
                  <a:pt x="2807517" y="614710"/>
                </a:cubicBezTo>
                <a:lnTo>
                  <a:pt x="2797872" y="601024"/>
                </a:lnTo>
                <a:close/>
                <a:moveTo>
                  <a:pt x="260449" y="587871"/>
                </a:moveTo>
                <a:lnTo>
                  <a:pt x="253008" y="602754"/>
                </a:lnTo>
                <a:cubicBezTo>
                  <a:pt x="262930" y="607716"/>
                  <a:pt x="267891" y="605234"/>
                  <a:pt x="267891" y="595313"/>
                </a:cubicBezTo>
                <a:close/>
                <a:moveTo>
                  <a:pt x="282774" y="513457"/>
                </a:moveTo>
                <a:lnTo>
                  <a:pt x="282774" y="520899"/>
                </a:lnTo>
                <a:cubicBezTo>
                  <a:pt x="287735" y="520899"/>
                  <a:pt x="290215" y="518419"/>
                  <a:pt x="290215" y="513457"/>
                </a:cubicBezTo>
                <a:close/>
                <a:moveTo>
                  <a:pt x="654844" y="327422"/>
                </a:moveTo>
                <a:lnTo>
                  <a:pt x="654844" y="334864"/>
                </a:lnTo>
                <a:cubicBezTo>
                  <a:pt x="649883" y="344785"/>
                  <a:pt x="649883" y="354708"/>
                  <a:pt x="654844" y="364629"/>
                </a:cubicBezTo>
                <a:cubicBezTo>
                  <a:pt x="659805" y="364629"/>
                  <a:pt x="662285" y="367109"/>
                  <a:pt x="662285" y="372071"/>
                </a:cubicBezTo>
                <a:cubicBezTo>
                  <a:pt x="657324" y="372071"/>
                  <a:pt x="649883" y="372071"/>
                  <a:pt x="639961" y="372071"/>
                </a:cubicBezTo>
                <a:cubicBezTo>
                  <a:pt x="635000" y="372071"/>
                  <a:pt x="632520" y="372071"/>
                  <a:pt x="632520" y="372071"/>
                </a:cubicBezTo>
                <a:close/>
                <a:moveTo>
                  <a:pt x="803672" y="186036"/>
                </a:moveTo>
                <a:cubicBezTo>
                  <a:pt x="803672" y="186036"/>
                  <a:pt x="804912" y="186036"/>
                  <a:pt x="807393" y="186036"/>
                </a:cubicBezTo>
                <a:cubicBezTo>
                  <a:pt x="809873" y="186036"/>
                  <a:pt x="811114" y="188516"/>
                  <a:pt x="811114" y="193477"/>
                </a:cubicBezTo>
                <a:lnTo>
                  <a:pt x="803672" y="193477"/>
                </a:lnTo>
                <a:cubicBezTo>
                  <a:pt x="803672" y="188516"/>
                  <a:pt x="803672" y="186036"/>
                  <a:pt x="803672" y="186036"/>
                </a:cubicBezTo>
                <a:close/>
                <a:moveTo>
                  <a:pt x="788789" y="119063"/>
                </a:moveTo>
                <a:lnTo>
                  <a:pt x="796230" y="119063"/>
                </a:lnTo>
                <a:cubicBezTo>
                  <a:pt x="796230" y="119063"/>
                  <a:pt x="797471" y="121543"/>
                  <a:pt x="799951" y="126504"/>
                </a:cubicBezTo>
                <a:cubicBezTo>
                  <a:pt x="802432" y="131466"/>
                  <a:pt x="801191" y="133946"/>
                  <a:pt x="796230" y="133946"/>
                </a:cubicBezTo>
                <a:cubicBezTo>
                  <a:pt x="791270" y="143867"/>
                  <a:pt x="791270" y="153790"/>
                  <a:pt x="796230" y="163711"/>
                </a:cubicBezTo>
                <a:lnTo>
                  <a:pt x="796230" y="171153"/>
                </a:lnTo>
                <a:cubicBezTo>
                  <a:pt x="791270" y="171153"/>
                  <a:pt x="786309" y="173633"/>
                  <a:pt x="781348" y="178594"/>
                </a:cubicBezTo>
                <a:lnTo>
                  <a:pt x="773906" y="178594"/>
                </a:lnTo>
                <a:close/>
                <a:moveTo>
                  <a:pt x="1145977" y="81856"/>
                </a:moveTo>
                <a:cubicBezTo>
                  <a:pt x="1150938" y="81856"/>
                  <a:pt x="1153418" y="83096"/>
                  <a:pt x="1153418" y="85577"/>
                </a:cubicBezTo>
                <a:cubicBezTo>
                  <a:pt x="1153418" y="88057"/>
                  <a:pt x="1152178" y="89297"/>
                  <a:pt x="1149698" y="89297"/>
                </a:cubicBezTo>
                <a:cubicBezTo>
                  <a:pt x="1147217" y="89297"/>
                  <a:pt x="1145977" y="88057"/>
                  <a:pt x="1145977" y="85577"/>
                </a:cubicBezTo>
                <a:cubicBezTo>
                  <a:pt x="1145977" y="83096"/>
                  <a:pt x="1145977" y="81856"/>
                  <a:pt x="1145977" y="81856"/>
                </a:cubicBezTo>
                <a:close/>
                <a:moveTo>
                  <a:pt x="1131094" y="7442"/>
                </a:moveTo>
                <a:lnTo>
                  <a:pt x="1138535" y="7442"/>
                </a:lnTo>
                <a:cubicBezTo>
                  <a:pt x="1143496" y="12403"/>
                  <a:pt x="1145977" y="16124"/>
                  <a:pt x="1145977" y="18604"/>
                </a:cubicBezTo>
                <a:cubicBezTo>
                  <a:pt x="1145977" y="21084"/>
                  <a:pt x="1143496" y="24805"/>
                  <a:pt x="1138535" y="29766"/>
                </a:cubicBezTo>
                <a:cubicBezTo>
                  <a:pt x="1133574" y="34727"/>
                  <a:pt x="1131094" y="38448"/>
                  <a:pt x="1131094" y="40928"/>
                </a:cubicBezTo>
                <a:cubicBezTo>
                  <a:pt x="1131094" y="43408"/>
                  <a:pt x="1133574" y="49610"/>
                  <a:pt x="1138535" y="59532"/>
                </a:cubicBezTo>
                <a:lnTo>
                  <a:pt x="1138535" y="66973"/>
                </a:lnTo>
                <a:cubicBezTo>
                  <a:pt x="1133574" y="66973"/>
                  <a:pt x="1128614" y="66973"/>
                  <a:pt x="1123653" y="66973"/>
                </a:cubicBezTo>
                <a:lnTo>
                  <a:pt x="1116211" y="66973"/>
                </a:lnTo>
                <a:close/>
                <a:moveTo>
                  <a:pt x="1704082" y="0"/>
                </a:moveTo>
                <a:cubicBezTo>
                  <a:pt x="1704082" y="4962"/>
                  <a:pt x="1705322" y="8682"/>
                  <a:pt x="1707803" y="11162"/>
                </a:cubicBezTo>
                <a:cubicBezTo>
                  <a:pt x="1710284" y="13643"/>
                  <a:pt x="1711524" y="14883"/>
                  <a:pt x="1711524" y="14883"/>
                </a:cubicBezTo>
                <a:cubicBezTo>
                  <a:pt x="1716485" y="29766"/>
                  <a:pt x="1723926" y="37207"/>
                  <a:pt x="1733848" y="37207"/>
                </a:cubicBezTo>
                <a:cubicBezTo>
                  <a:pt x="1738809" y="37207"/>
                  <a:pt x="1743770" y="39687"/>
                  <a:pt x="1748731" y="44649"/>
                </a:cubicBezTo>
                <a:lnTo>
                  <a:pt x="1763613" y="59532"/>
                </a:lnTo>
                <a:cubicBezTo>
                  <a:pt x="1768574" y="59532"/>
                  <a:pt x="1772295" y="59532"/>
                  <a:pt x="1774776" y="59532"/>
                </a:cubicBezTo>
                <a:cubicBezTo>
                  <a:pt x="1777256" y="59532"/>
                  <a:pt x="1778496" y="62012"/>
                  <a:pt x="1778496" y="66973"/>
                </a:cubicBezTo>
                <a:cubicBezTo>
                  <a:pt x="1783457" y="66973"/>
                  <a:pt x="1790898" y="66973"/>
                  <a:pt x="1800821" y="66973"/>
                </a:cubicBezTo>
                <a:lnTo>
                  <a:pt x="1817755" y="71207"/>
                </a:lnTo>
                <a:lnTo>
                  <a:pt x="1824853" y="94608"/>
                </a:lnTo>
                <a:lnTo>
                  <a:pt x="1829628" y="106171"/>
                </a:lnTo>
                <a:lnTo>
                  <a:pt x="1843938" y="112937"/>
                </a:lnTo>
                <a:lnTo>
                  <a:pt x="1873164" y="125557"/>
                </a:lnTo>
                <a:cubicBezTo>
                  <a:pt x="1876379" y="130120"/>
                  <a:pt x="1880020" y="132882"/>
                  <a:pt x="1884087" y="133845"/>
                </a:cubicBezTo>
                <a:cubicBezTo>
                  <a:pt x="1888155" y="134807"/>
                  <a:pt x="1890992" y="136429"/>
                  <a:pt x="1892599" y="138710"/>
                </a:cubicBezTo>
                <a:cubicBezTo>
                  <a:pt x="1894207" y="140992"/>
                  <a:pt x="1897044" y="142613"/>
                  <a:pt x="1901111" y="143576"/>
                </a:cubicBezTo>
                <a:cubicBezTo>
                  <a:pt x="1904326" y="148139"/>
                  <a:pt x="1912035" y="151864"/>
                  <a:pt x="1924236" y="154752"/>
                </a:cubicBezTo>
                <a:cubicBezTo>
                  <a:pt x="1924236" y="154752"/>
                  <a:pt x="1927074" y="156374"/>
                  <a:pt x="1932749" y="159617"/>
                </a:cubicBezTo>
                <a:cubicBezTo>
                  <a:pt x="1938424" y="162861"/>
                  <a:pt x="1942868" y="166764"/>
                  <a:pt x="1946084" y="171327"/>
                </a:cubicBezTo>
                <a:cubicBezTo>
                  <a:pt x="1959796" y="185976"/>
                  <a:pt x="1973179" y="192946"/>
                  <a:pt x="1986232" y="192234"/>
                </a:cubicBezTo>
                <a:cubicBezTo>
                  <a:pt x="1990300" y="193197"/>
                  <a:pt x="1996826" y="192841"/>
                  <a:pt x="2005813" y="191167"/>
                </a:cubicBezTo>
                <a:lnTo>
                  <a:pt x="2018015" y="194055"/>
                </a:lnTo>
                <a:cubicBezTo>
                  <a:pt x="2022082" y="195018"/>
                  <a:pt x="2025722" y="197780"/>
                  <a:pt x="2028937" y="202342"/>
                </a:cubicBezTo>
                <a:lnTo>
                  <a:pt x="2041139" y="205230"/>
                </a:lnTo>
                <a:cubicBezTo>
                  <a:pt x="2041139" y="205230"/>
                  <a:pt x="2043173" y="205712"/>
                  <a:pt x="2047240" y="206675"/>
                </a:cubicBezTo>
                <a:cubicBezTo>
                  <a:pt x="2052160" y="204038"/>
                  <a:pt x="2054619" y="202720"/>
                  <a:pt x="2054619" y="202720"/>
                </a:cubicBezTo>
                <a:cubicBezTo>
                  <a:pt x="2054619" y="202720"/>
                  <a:pt x="2055045" y="200920"/>
                  <a:pt x="2055897" y="197320"/>
                </a:cubicBezTo>
                <a:cubicBezTo>
                  <a:pt x="2057601" y="190121"/>
                  <a:pt x="2057649" y="185380"/>
                  <a:pt x="2056041" y="183099"/>
                </a:cubicBezTo>
                <a:cubicBezTo>
                  <a:pt x="2054434" y="180819"/>
                  <a:pt x="2055664" y="180159"/>
                  <a:pt x="2059731" y="181122"/>
                </a:cubicBezTo>
                <a:lnTo>
                  <a:pt x="2061009" y="175722"/>
                </a:lnTo>
                <a:lnTo>
                  <a:pt x="2068387" y="171767"/>
                </a:lnTo>
                <a:lnTo>
                  <a:pt x="2080589" y="174655"/>
                </a:lnTo>
                <a:cubicBezTo>
                  <a:pt x="2083804" y="179218"/>
                  <a:pt x="2090332" y="178861"/>
                  <a:pt x="2100169" y="173588"/>
                </a:cubicBezTo>
                <a:lnTo>
                  <a:pt x="2114927" y="165677"/>
                </a:lnTo>
                <a:lnTo>
                  <a:pt x="2124572" y="179364"/>
                </a:lnTo>
                <a:cubicBezTo>
                  <a:pt x="2127788" y="183926"/>
                  <a:pt x="2129183" y="187108"/>
                  <a:pt x="2128757" y="188907"/>
                </a:cubicBezTo>
                <a:cubicBezTo>
                  <a:pt x="2128331" y="190707"/>
                  <a:pt x="2131167" y="192329"/>
                  <a:pt x="2137268" y="193773"/>
                </a:cubicBezTo>
                <a:cubicBezTo>
                  <a:pt x="2143369" y="195217"/>
                  <a:pt x="2144811" y="193658"/>
                  <a:pt x="2141596" y="189095"/>
                </a:cubicBezTo>
                <a:lnTo>
                  <a:pt x="2144152" y="178297"/>
                </a:lnTo>
                <a:cubicBezTo>
                  <a:pt x="2145857" y="171098"/>
                  <a:pt x="2144675" y="167017"/>
                  <a:pt x="2140608" y="166054"/>
                </a:cubicBezTo>
                <a:lnTo>
                  <a:pt x="2147987" y="162098"/>
                </a:lnTo>
                <a:cubicBezTo>
                  <a:pt x="2147135" y="165699"/>
                  <a:pt x="2147512" y="168639"/>
                  <a:pt x="2149121" y="170919"/>
                </a:cubicBezTo>
                <a:cubicBezTo>
                  <a:pt x="2150728" y="173201"/>
                  <a:pt x="2151532" y="174341"/>
                  <a:pt x="2151532" y="174341"/>
                </a:cubicBezTo>
                <a:cubicBezTo>
                  <a:pt x="2153043" y="186103"/>
                  <a:pt x="2157865" y="192946"/>
                  <a:pt x="2166000" y="194872"/>
                </a:cubicBezTo>
                <a:cubicBezTo>
                  <a:pt x="2170067" y="195834"/>
                  <a:pt x="2173709" y="198597"/>
                  <a:pt x="2176923" y="203160"/>
                </a:cubicBezTo>
                <a:lnTo>
                  <a:pt x="2186568" y="216847"/>
                </a:lnTo>
                <a:cubicBezTo>
                  <a:pt x="2190635" y="217809"/>
                  <a:pt x="2193686" y="218531"/>
                  <a:pt x="2195720" y="219013"/>
                </a:cubicBezTo>
                <a:cubicBezTo>
                  <a:pt x="2197753" y="219494"/>
                  <a:pt x="2198344" y="221534"/>
                  <a:pt x="2197492" y="225134"/>
                </a:cubicBezTo>
                <a:cubicBezTo>
                  <a:pt x="2201559" y="226097"/>
                  <a:pt x="2207659" y="227540"/>
                  <a:pt x="2215795" y="229466"/>
                </a:cubicBezTo>
                <a:lnTo>
                  <a:pt x="2238919" y="240641"/>
                </a:lnTo>
                <a:lnTo>
                  <a:pt x="2243741" y="247485"/>
                </a:lnTo>
                <a:cubicBezTo>
                  <a:pt x="2247808" y="248448"/>
                  <a:pt x="2252467" y="251451"/>
                  <a:pt x="2257716" y="256495"/>
                </a:cubicBezTo>
                <a:cubicBezTo>
                  <a:pt x="2262964" y="261539"/>
                  <a:pt x="2267622" y="264542"/>
                  <a:pt x="2271690" y="265505"/>
                </a:cubicBezTo>
                <a:cubicBezTo>
                  <a:pt x="2275757" y="266467"/>
                  <a:pt x="2279610" y="268330"/>
                  <a:pt x="2283252" y="271092"/>
                </a:cubicBezTo>
                <a:cubicBezTo>
                  <a:pt x="2286893" y="273854"/>
                  <a:pt x="2288288" y="277035"/>
                  <a:pt x="2287436" y="280635"/>
                </a:cubicBezTo>
                <a:cubicBezTo>
                  <a:pt x="2285732" y="287834"/>
                  <a:pt x="2288521" y="294196"/>
                  <a:pt x="2295803" y="299722"/>
                </a:cubicBezTo>
                <a:cubicBezTo>
                  <a:pt x="2303086" y="305247"/>
                  <a:pt x="2308973" y="307590"/>
                  <a:pt x="2313466" y="306753"/>
                </a:cubicBezTo>
                <a:cubicBezTo>
                  <a:pt x="2317959" y="305917"/>
                  <a:pt x="2322830" y="308020"/>
                  <a:pt x="2328079" y="313063"/>
                </a:cubicBezTo>
                <a:cubicBezTo>
                  <a:pt x="2333328" y="318107"/>
                  <a:pt x="2335526" y="322429"/>
                  <a:pt x="2334674" y="326028"/>
                </a:cubicBezTo>
                <a:cubicBezTo>
                  <a:pt x="2333821" y="329628"/>
                  <a:pt x="2334413" y="331668"/>
                  <a:pt x="2336446" y="332149"/>
                </a:cubicBezTo>
                <a:cubicBezTo>
                  <a:pt x="2338480" y="332631"/>
                  <a:pt x="2341531" y="333353"/>
                  <a:pt x="2345597" y="334316"/>
                </a:cubicBezTo>
                <a:cubicBezTo>
                  <a:pt x="2349664" y="335278"/>
                  <a:pt x="2352502" y="336901"/>
                  <a:pt x="2354109" y="339182"/>
                </a:cubicBezTo>
                <a:cubicBezTo>
                  <a:pt x="2355717" y="341462"/>
                  <a:pt x="2358129" y="344884"/>
                  <a:pt x="2361344" y="349447"/>
                </a:cubicBezTo>
                <a:cubicBezTo>
                  <a:pt x="2364558" y="354009"/>
                  <a:pt x="2369004" y="357912"/>
                  <a:pt x="2374678" y="361156"/>
                </a:cubicBezTo>
                <a:cubicBezTo>
                  <a:pt x="2380354" y="364400"/>
                  <a:pt x="2385224" y="366503"/>
                  <a:pt x="2389292" y="367466"/>
                </a:cubicBezTo>
                <a:cubicBezTo>
                  <a:pt x="2404708" y="374916"/>
                  <a:pt x="2413220" y="379782"/>
                  <a:pt x="2414828" y="382063"/>
                </a:cubicBezTo>
                <a:cubicBezTo>
                  <a:pt x="2416435" y="384344"/>
                  <a:pt x="2432442" y="393835"/>
                  <a:pt x="2462850" y="410536"/>
                </a:cubicBezTo>
                <a:cubicBezTo>
                  <a:pt x="2493257" y="427237"/>
                  <a:pt x="2510494" y="436069"/>
                  <a:pt x="2514561" y="437031"/>
                </a:cubicBezTo>
                <a:cubicBezTo>
                  <a:pt x="2518628" y="437994"/>
                  <a:pt x="2524090" y="442137"/>
                  <a:pt x="2530947" y="449463"/>
                </a:cubicBezTo>
                <a:cubicBezTo>
                  <a:pt x="2537803" y="456787"/>
                  <a:pt x="2543264" y="460931"/>
                  <a:pt x="2547332" y="461894"/>
                </a:cubicBezTo>
                <a:cubicBezTo>
                  <a:pt x="2551399" y="462856"/>
                  <a:pt x="2557878" y="467241"/>
                  <a:pt x="2566767" y="475047"/>
                </a:cubicBezTo>
                <a:cubicBezTo>
                  <a:pt x="2575657" y="482853"/>
                  <a:pt x="2583956" y="488619"/>
                  <a:pt x="2591664" y="492344"/>
                </a:cubicBezTo>
                <a:cubicBezTo>
                  <a:pt x="2599373" y="496069"/>
                  <a:pt x="2606867" y="500694"/>
                  <a:pt x="2614150" y="506219"/>
                </a:cubicBezTo>
                <a:cubicBezTo>
                  <a:pt x="2614150" y="506219"/>
                  <a:pt x="2615971" y="507601"/>
                  <a:pt x="2619612" y="510363"/>
                </a:cubicBezTo>
                <a:cubicBezTo>
                  <a:pt x="2623253" y="513126"/>
                  <a:pt x="2627107" y="514988"/>
                  <a:pt x="2631175" y="515951"/>
                </a:cubicBezTo>
                <a:cubicBezTo>
                  <a:pt x="2639309" y="517876"/>
                  <a:pt x="2648624" y="523883"/>
                  <a:pt x="2659122" y="533970"/>
                </a:cubicBezTo>
                <a:cubicBezTo>
                  <a:pt x="2685036" y="551508"/>
                  <a:pt x="2704094" y="561720"/>
                  <a:pt x="2716295" y="564609"/>
                </a:cubicBezTo>
                <a:lnTo>
                  <a:pt x="2733319" y="574341"/>
                </a:lnTo>
                <a:cubicBezTo>
                  <a:pt x="2733319" y="574341"/>
                  <a:pt x="2734336" y="574581"/>
                  <a:pt x="2736370" y="575063"/>
                </a:cubicBezTo>
                <a:cubicBezTo>
                  <a:pt x="2738403" y="575544"/>
                  <a:pt x="2741028" y="578066"/>
                  <a:pt x="2744243" y="582628"/>
                </a:cubicBezTo>
                <a:cubicBezTo>
                  <a:pt x="2752377" y="584553"/>
                  <a:pt x="2757461" y="585757"/>
                  <a:pt x="2759494" y="586238"/>
                </a:cubicBezTo>
                <a:cubicBezTo>
                  <a:pt x="2761528" y="586719"/>
                  <a:pt x="2762119" y="588760"/>
                  <a:pt x="2761267" y="592360"/>
                </a:cubicBezTo>
                <a:cubicBezTo>
                  <a:pt x="2760415" y="595960"/>
                  <a:pt x="2762826" y="599382"/>
                  <a:pt x="2768501" y="602625"/>
                </a:cubicBezTo>
                <a:cubicBezTo>
                  <a:pt x="2774176" y="605869"/>
                  <a:pt x="2779047" y="607972"/>
                  <a:pt x="2783114" y="608934"/>
                </a:cubicBezTo>
                <a:cubicBezTo>
                  <a:pt x="2796826" y="623584"/>
                  <a:pt x="2811817" y="632835"/>
                  <a:pt x="2828086" y="636686"/>
                </a:cubicBezTo>
                <a:cubicBezTo>
                  <a:pt x="2833005" y="634048"/>
                  <a:pt x="2835890" y="630930"/>
                  <a:pt x="2836742" y="627331"/>
                </a:cubicBezTo>
                <a:lnTo>
                  <a:pt x="2838020" y="621931"/>
                </a:lnTo>
                <a:lnTo>
                  <a:pt x="2842843" y="628775"/>
                </a:lnTo>
                <a:cubicBezTo>
                  <a:pt x="2846718" y="648698"/>
                  <a:pt x="2852721" y="659622"/>
                  <a:pt x="2860856" y="661548"/>
                </a:cubicBezTo>
                <a:lnTo>
                  <a:pt x="2888803" y="679567"/>
                </a:lnTo>
                <a:cubicBezTo>
                  <a:pt x="2903368" y="690617"/>
                  <a:pt x="2912684" y="696624"/>
                  <a:pt x="2916751" y="697587"/>
                </a:cubicBezTo>
                <a:cubicBezTo>
                  <a:pt x="2920818" y="698549"/>
                  <a:pt x="2924886" y="699512"/>
                  <a:pt x="2928952" y="700475"/>
                </a:cubicBezTo>
                <a:cubicBezTo>
                  <a:pt x="2928100" y="704074"/>
                  <a:pt x="2930512" y="707496"/>
                  <a:pt x="2936186" y="710740"/>
                </a:cubicBezTo>
                <a:cubicBezTo>
                  <a:pt x="2941862" y="713983"/>
                  <a:pt x="2948767" y="716568"/>
                  <a:pt x="2956900" y="718493"/>
                </a:cubicBezTo>
                <a:cubicBezTo>
                  <a:pt x="2972317" y="725944"/>
                  <a:pt x="2980829" y="730810"/>
                  <a:pt x="2982437" y="733091"/>
                </a:cubicBezTo>
                <a:cubicBezTo>
                  <a:pt x="2984044" y="735372"/>
                  <a:pt x="2986882" y="736994"/>
                  <a:pt x="2990949" y="737956"/>
                </a:cubicBezTo>
                <a:lnTo>
                  <a:pt x="3012796" y="754532"/>
                </a:lnTo>
                <a:cubicBezTo>
                  <a:pt x="3020078" y="760057"/>
                  <a:pt x="3027360" y="765581"/>
                  <a:pt x="3034642" y="771107"/>
                </a:cubicBezTo>
                <a:cubicBezTo>
                  <a:pt x="3041925" y="776632"/>
                  <a:pt x="3047599" y="779875"/>
                  <a:pt x="3051666" y="780838"/>
                </a:cubicBezTo>
                <a:lnTo>
                  <a:pt x="3063868" y="783726"/>
                </a:lnTo>
                <a:cubicBezTo>
                  <a:pt x="3067083" y="788289"/>
                  <a:pt x="3070511" y="791951"/>
                  <a:pt x="3074153" y="794714"/>
                </a:cubicBezTo>
                <a:cubicBezTo>
                  <a:pt x="3077794" y="797476"/>
                  <a:pt x="3081648" y="799339"/>
                  <a:pt x="3085715" y="800302"/>
                </a:cubicBezTo>
                <a:cubicBezTo>
                  <a:pt x="3085715" y="800302"/>
                  <a:pt x="3086519" y="801443"/>
                  <a:pt x="3088126" y="803723"/>
                </a:cubicBezTo>
                <a:cubicBezTo>
                  <a:pt x="3089734" y="806004"/>
                  <a:pt x="3090538" y="807145"/>
                  <a:pt x="3090538" y="807145"/>
                </a:cubicBezTo>
                <a:cubicBezTo>
                  <a:pt x="3090538" y="807145"/>
                  <a:pt x="3092572" y="807626"/>
                  <a:pt x="3096638" y="808589"/>
                </a:cubicBezTo>
                <a:cubicBezTo>
                  <a:pt x="3100705" y="809551"/>
                  <a:pt x="3106381" y="812795"/>
                  <a:pt x="3113663" y="818321"/>
                </a:cubicBezTo>
                <a:cubicBezTo>
                  <a:pt x="3120945" y="823846"/>
                  <a:pt x="3126620" y="827089"/>
                  <a:pt x="3130687" y="828052"/>
                </a:cubicBezTo>
                <a:cubicBezTo>
                  <a:pt x="3134754" y="829015"/>
                  <a:pt x="3136787" y="829496"/>
                  <a:pt x="3136787" y="829496"/>
                </a:cubicBezTo>
                <a:cubicBezTo>
                  <a:pt x="3136787" y="829496"/>
                  <a:pt x="3136574" y="830397"/>
                  <a:pt x="3136148" y="832196"/>
                </a:cubicBezTo>
                <a:cubicBezTo>
                  <a:pt x="3135722" y="833995"/>
                  <a:pt x="3137543" y="835377"/>
                  <a:pt x="3141611" y="836340"/>
                </a:cubicBezTo>
                <a:cubicBezTo>
                  <a:pt x="3145677" y="837303"/>
                  <a:pt x="3147285" y="839584"/>
                  <a:pt x="3146433" y="843183"/>
                </a:cubicBezTo>
                <a:cubicBezTo>
                  <a:pt x="3149648" y="847746"/>
                  <a:pt x="3153289" y="850508"/>
                  <a:pt x="3157357" y="851470"/>
                </a:cubicBezTo>
                <a:cubicBezTo>
                  <a:pt x="3161424" y="852433"/>
                  <a:pt x="3165065" y="855196"/>
                  <a:pt x="3168280" y="859758"/>
                </a:cubicBezTo>
                <a:lnTo>
                  <a:pt x="3185304" y="869490"/>
                </a:lnTo>
                <a:lnTo>
                  <a:pt x="3202328" y="879222"/>
                </a:lnTo>
                <a:cubicBezTo>
                  <a:pt x="3208758" y="888346"/>
                  <a:pt x="3220534" y="893034"/>
                  <a:pt x="3237655" y="893285"/>
                </a:cubicBezTo>
                <a:cubicBezTo>
                  <a:pt x="3245789" y="895211"/>
                  <a:pt x="3250659" y="897314"/>
                  <a:pt x="3252267" y="899595"/>
                </a:cubicBezTo>
                <a:cubicBezTo>
                  <a:pt x="3253875" y="901876"/>
                  <a:pt x="3252219" y="904335"/>
                  <a:pt x="3247300" y="906972"/>
                </a:cubicBezTo>
                <a:cubicBezTo>
                  <a:pt x="3246448" y="910572"/>
                  <a:pt x="3248859" y="913994"/>
                  <a:pt x="3254534" y="917237"/>
                </a:cubicBezTo>
                <a:cubicBezTo>
                  <a:pt x="3260209" y="920481"/>
                  <a:pt x="3265670" y="924625"/>
                  <a:pt x="3270919" y="929669"/>
                </a:cubicBezTo>
                <a:cubicBezTo>
                  <a:pt x="3276168" y="934712"/>
                  <a:pt x="3281252" y="935916"/>
                  <a:pt x="3286171" y="933279"/>
                </a:cubicBezTo>
                <a:cubicBezTo>
                  <a:pt x="3291942" y="927043"/>
                  <a:pt x="3292959" y="927284"/>
                  <a:pt x="3289221" y="934001"/>
                </a:cubicBezTo>
                <a:cubicBezTo>
                  <a:pt x="3285483" y="940719"/>
                  <a:pt x="3291323" y="947803"/>
                  <a:pt x="3306740" y="955253"/>
                </a:cubicBezTo>
                <a:cubicBezTo>
                  <a:pt x="3314022" y="960779"/>
                  <a:pt x="3315204" y="964859"/>
                  <a:pt x="3310285" y="967496"/>
                </a:cubicBezTo>
                <a:cubicBezTo>
                  <a:pt x="3309433" y="971096"/>
                  <a:pt x="3312647" y="975658"/>
                  <a:pt x="3319930" y="981183"/>
                </a:cubicBezTo>
                <a:cubicBezTo>
                  <a:pt x="3326360" y="990307"/>
                  <a:pt x="3330592" y="995111"/>
                  <a:pt x="3332626" y="995592"/>
                </a:cubicBezTo>
                <a:cubicBezTo>
                  <a:pt x="3334659" y="996074"/>
                  <a:pt x="3338136" y="994996"/>
                  <a:pt x="3343055" y="992359"/>
                </a:cubicBezTo>
                <a:cubicBezTo>
                  <a:pt x="3343907" y="988759"/>
                  <a:pt x="3344759" y="985160"/>
                  <a:pt x="3345611" y="981560"/>
                </a:cubicBezTo>
                <a:lnTo>
                  <a:pt x="3348167" y="970761"/>
                </a:lnTo>
                <a:lnTo>
                  <a:pt x="3359091" y="979049"/>
                </a:lnTo>
                <a:cubicBezTo>
                  <a:pt x="3370440" y="985536"/>
                  <a:pt x="3378148" y="989262"/>
                  <a:pt x="3382215" y="990225"/>
                </a:cubicBezTo>
                <a:cubicBezTo>
                  <a:pt x="3382215" y="990225"/>
                  <a:pt x="3383019" y="991365"/>
                  <a:pt x="3384627" y="993646"/>
                </a:cubicBezTo>
                <a:cubicBezTo>
                  <a:pt x="3386235" y="995927"/>
                  <a:pt x="3387038" y="997068"/>
                  <a:pt x="3387038" y="997068"/>
                </a:cubicBezTo>
                <a:cubicBezTo>
                  <a:pt x="3388549" y="1008829"/>
                  <a:pt x="3399898" y="1015317"/>
                  <a:pt x="3421086" y="1016531"/>
                </a:cubicBezTo>
                <a:cubicBezTo>
                  <a:pt x="3425154" y="1017494"/>
                  <a:pt x="3427778" y="1020015"/>
                  <a:pt x="3428960" y="1024096"/>
                </a:cubicBezTo>
                <a:cubicBezTo>
                  <a:pt x="3430142" y="1028177"/>
                  <a:pt x="3431749" y="1030459"/>
                  <a:pt x="3433783" y="1030940"/>
                </a:cubicBezTo>
                <a:cubicBezTo>
                  <a:pt x="3435816" y="1031422"/>
                  <a:pt x="3436406" y="1033462"/>
                  <a:pt x="3435554" y="1037061"/>
                </a:cubicBezTo>
                <a:cubicBezTo>
                  <a:pt x="3435554" y="1037061"/>
                  <a:pt x="3435341" y="1037962"/>
                  <a:pt x="3434915" y="1039761"/>
                </a:cubicBezTo>
                <a:cubicBezTo>
                  <a:pt x="3434489" y="1041561"/>
                  <a:pt x="3436310" y="1042942"/>
                  <a:pt x="3440378" y="1043905"/>
                </a:cubicBezTo>
                <a:cubicBezTo>
                  <a:pt x="3444444" y="1044867"/>
                  <a:pt x="3446904" y="1043549"/>
                  <a:pt x="3447756" y="1039949"/>
                </a:cubicBezTo>
                <a:lnTo>
                  <a:pt x="3452578" y="1046793"/>
                </a:lnTo>
                <a:lnTo>
                  <a:pt x="3463502" y="1055081"/>
                </a:lnTo>
                <a:lnTo>
                  <a:pt x="3457402" y="1053637"/>
                </a:lnTo>
                <a:cubicBezTo>
                  <a:pt x="3448415" y="1055311"/>
                  <a:pt x="3443922" y="1056148"/>
                  <a:pt x="3443922" y="1056148"/>
                </a:cubicBezTo>
                <a:cubicBezTo>
                  <a:pt x="3443922" y="1056148"/>
                  <a:pt x="3446759" y="1057770"/>
                  <a:pt x="3452434" y="1061014"/>
                </a:cubicBezTo>
                <a:cubicBezTo>
                  <a:pt x="3458109" y="1064257"/>
                  <a:pt x="3460520" y="1067679"/>
                  <a:pt x="3459668" y="1071279"/>
                </a:cubicBezTo>
                <a:cubicBezTo>
                  <a:pt x="3463735" y="1072241"/>
                  <a:pt x="3466573" y="1073864"/>
                  <a:pt x="3468180" y="1076145"/>
                </a:cubicBezTo>
                <a:cubicBezTo>
                  <a:pt x="3469788" y="1078426"/>
                  <a:pt x="3474446" y="1081429"/>
                  <a:pt x="3482154" y="1085154"/>
                </a:cubicBezTo>
                <a:cubicBezTo>
                  <a:pt x="3489863" y="1088879"/>
                  <a:pt x="3496127" y="1094164"/>
                  <a:pt x="3500951" y="1101007"/>
                </a:cubicBezTo>
                <a:cubicBezTo>
                  <a:pt x="3505773" y="1107850"/>
                  <a:pt x="3507759" y="1113072"/>
                  <a:pt x="3506906" y="1116671"/>
                </a:cubicBezTo>
                <a:cubicBezTo>
                  <a:pt x="3506054" y="1120272"/>
                  <a:pt x="3507449" y="1123452"/>
                  <a:pt x="3511090" y="1126215"/>
                </a:cubicBezTo>
                <a:cubicBezTo>
                  <a:pt x="3514731" y="1128977"/>
                  <a:pt x="3519011" y="1129040"/>
                  <a:pt x="3523931" y="1126403"/>
                </a:cubicBezTo>
                <a:cubicBezTo>
                  <a:pt x="3523931" y="1126403"/>
                  <a:pt x="3525160" y="1125744"/>
                  <a:pt x="3527620" y="1124425"/>
                </a:cubicBezTo>
                <a:cubicBezTo>
                  <a:pt x="3530080" y="1123107"/>
                  <a:pt x="3532917" y="1124729"/>
                  <a:pt x="3536132" y="1129292"/>
                </a:cubicBezTo>
                <a:cubicBezTo>
                  <a:pt x="3543415" y="1134816"/>
                  <a:pt x="3551501" y="1141482"/>
                  <a:pt x="3560390" y="1149288"/>
                </a:cubicBezTo>
                <a:cubicBezTo>
                  <a:pt x="3569280" y="1157095"/>
                  <a:pt x="3574529" y="1162138"/>
                  <a:pt x="3576137" y="1164419"/>
                </a:cubicBezTo>
                <a:cubicBezTo>
                  <a:pt x="3577744" y="1166700"/>
                  <a:pt x="3580582" y="1168322"/>
                  <a:pt x="3584649" y="1169285"/>
                </a:cubicBezTo>
                <a:cubicBezTo>
                  <a:pt x="3588716" y="1170248"/>
                  <a:pt x="3590749" y="1170729"/>
                  <a:pt x="3590749" y="1170729"/>
                </a:cubicBezTo>
                <a:cubicBezTo>
                  <a:pt x="3589045" y="1177928"/>
                  <a:pt x="3602428" y="1184897"/>
                  <a:pt x="3630899" y="1191636"/>
                </a:cubicBezTo>
                <a:cubicBezTo>
                  <a:pt x="3639033" y="1193562"/>
                  <a:pt x="3649578" y="1198909"/>
                  <a:pt x="3662536" y="1207678"/>
                </a:cubicBezTo>
                <a:cubicBezTo>
                  <a:pt x="3675493" y="1216447"/>
                  <a:pt x="3681758" y="1221732"/>
                  <a:pt x="3681332" y="1223531"/>
                </a:cubicBezTo>
                <a:cubicBezTo>
                  <a:pt x="3680906" y="1225330"/>
                  <a:pt x="3684122" y="1229893"/>
                  <a:pt x="3690977" y="1237217"/>
                </a:cubicBezTo>
                <a:cubicBezTo>
                  <a:pt x="3697833" y="1244543"/>
                  <a:pt x="3706937" y="1251449"/>
                  <a:pt x="3718286" y="1257936"/>
                </a:cubicBezTo>
                <a:cubicBezTo>
                  <a:pt x="3733703" y="1265387"/>
                  <a:pt x="3744036" y="1271633"/>
                  <a:pt x="3749284" y="1276678"/>
                </a:cubicBezTo>
                <a:cubicBezTo>
                  <a:pt x="3754533" y="1281722"/>
                  <a:pt x="3759191" y="1284724"/>
                  <a:pt x="3763258" y="1285687"/>
                </a:cubicBezTo>
                <a:cubicBezTo>
                  <a:pt x="3767325" y="1286650"/>
                  <a:pt x="3776641" y="1292656"/>
                  <a:pt x="3791206" y="1303706"/>
                </a:cubicBezTo>
                <a:cubicBezTo>
                  <a:pt x="3813904" y="1316681"/>
                  <a:pt x="3815086" y="1320763"/>
                  <a:pt x="3794750" y="1315949"/>
                </a:cubicBezTo>
                <a:cubicBezTo>
                  <a:pt x="3786615" y="1314024"/>
                  <a:pt x="3780515" y="1312580"/>
                  <a:pt x="3776448" y="1311617"/>
                </a:cubicBezTo>
                <a:lnTo>
                  <a:pt x="3779992" y="1323860"/>
                </a:lnTo>
                <a:cubicBezTo>
                  <a:pt x="3779140" y="1327460"/>
                  <a:pt x="3779518" y="1330401"/>
                  <a:pt x="3781126" y="1332681"/>
                </a:cubicBezTo>
                <a:cubicBezTo>
                  <a:pt x="3782733" y="1334962"/>
                  <a:pt x="3783537" y="1336103"/>
                  <a:pt x="3783537" y="1336103"/>
                </a:cubicBezTo>
                <a:cubicBezTo>
                  <a:pt x="3781833" y="1343302"/>
                  <a:pt x="3796824" y="1352552"/>
                  <a:pt x="3828509" y="1363854"/>
                </a:cubicBezTo>
                <a:cubicBezTo>
                  <a:pt x="3840711" y="1366742"/>
                  <a:pt x="3853290" y="1372570"/>
                  <a:pt x="3866246" y="1381339"/>
                </a:cubicBezTo>
                <a:cubicBezTo>
                  <a:pt x="3879203" y="1390108"/>
                  <a:pt x="3885256" y="1396292"/>
                  <a:pt x="3884404" y="1399892"/>
                </a:cubicBezTo>
                <a:cubicBezTo>
                  <a:pt x="3882700" y="1407091"/>
                  <a:pt x="3891165" y="1416697"/>
                  <a:pt x="3909796" y="1428710"/>
                </a:cubicBezTo>
                <a:cubicBezTo>
                  <a:pt x="3932495" y="1441685"/>
                  <a:pt x="3944270" y="1446374"/>
                  <a:pt x="3945123" y="1442773"/>
                </a:cubicBezTo>
                <a:cubicBezTo>
                  <a:pt x="3945123" y="1442773"/>
                  <a:pt x="3949616" y="1441937"/>
                  <a:pt x="3958601" y="1440262"/>
                </a:cubicBezTo>
                <a:cubicBezTo>
                  <a:pt x="3966736" y="1442188"/>
                  <a:pt x="3972246" y="1441592"/>
                  <a:pt x="3975132" y="1438472"/>
                </a:cubicBezTo>
                <a:cubicBezTo>
                  <a:pt x="3978017" y="1435354"/>
                  <a:pt x="3978279" y="1429714"/>
                  <a:pt x="3975915" y="1421552"/>
                </a:cubicBezTo>
                <a:cubicBezTo>
                  <a:pt x="3979983" y="1422515"/>
                  <a:pt x="3981591" y="1424796"/>
                  <a:pt x="3980739" y="1428396"/>
                </a:cubicBezTo>
                <a:cubicBezTo>
                  <a:pt x="3983954" y="1432959"/>
                  <a:pt x="3990054" y="1434403"/>
                  <a:pt x="3999041" y="1432729"/>
                </a:cubicBezTo>
                <a:cubicBezTo>
                  <a:pt x="4003960" y="1430091"/>
                  <a:pt x="4007437" y="1429014"/>
                  <a:pt x="4009470" y="1429495"/>
                </a:cubicBezTo>
                <a:cubicBezTo>
                  <a:pt x="4011503" y="1429976"/>
                  <a:pt x="4014979" y="1428899"/>
                  <a:pt x="4019899" y="1426262"/>
                </a:cubicBezTo>
                <a:lnTo>
                  <a:pt x="4018621" y="1431661"/>
                </a:lnTo>
                <a:lnTo>
                  <a:pt x="4005141" y="1434173"/>
                </a:lnTo>
                <a:cubicBezTo>
                  <a:pt x="4004289" y="1437772"/>
                  <a:pt x="4003650" y="1440472"/>
                  <a:pt x="4003224" y="1442272"/>
                </a:cubicBezTo>
                <a:cubicBezTo>
                  <a:pt x="4002798" y="1444071"/>
                  <a:pt x="4002585" y="1444971"/>
                  <a:pt x="4002585" y="1444971"/>
                </a:cubicBezTo>
                <a:cubicBezTo>
                  <a:pt x="4000881" y="1452170"/>
                  <a:pt x="3998586" y="1457329"/>
                  <a:pt x="3995701" y="1460448"/>
                </a:cubicBezTo>
                <a:cubicBezTo>
                  <a:pt x="3992815" y="1463566"/>
                  <a:pt x="3989338" y="1464643"/>
                  <a:pt x="3985271" y="1463680"/>
                </a:cubicBezTo>
                <a:cubicBezTo>
                  <a:pt x="3981204" y="1462718"/>
                  <a:pt x="3980778" y="1464517"/>
                  <a:pt x="3983993" y="1469080"/>
                </a:cubicBezTo>
                <a:cubicBezTo>
                  <a:pt x="3988060" y="1470043"/>
                  <a:pt x="3991701" y="1472805"/>
                  <a:pt x="3994917" y="1477368"/>
                </a:cubicBezTo>
                <a:cubicBezTo>
                  <a:pt x="4002199" y="1482893"/>
                  <a:pt x="4006266" y="1483855"/>
                  <a:pt x="4007118" y="1480256"/>
                </a:cubicBezTo>
                <a:lnTo>
                  <a:pt x="4034078" y="1475233"/>
                </a:lnTo>
                <a:lnTo>
                  <a:pt x="4016764" y="1493943"/>
                </a:lnTo>
                <a:lnTo>
                  <a:pt x="4021586" y="1500786"/>
                </a:lnTo>
                <a:cubicBezTo>
                  <a:pt x="4024801" y="1505348"/>
                  <a:pt x="4027213" y="1508770"/>
                  <a:pt x="4028820" y="1511051"/>
                </a:cubicBezTo>
                <a:cubicBezTo>
                  <a:pt x="4030428" y="1513332"/>
                  <a:pt x="4032461" y="1513813"/>
                  <a:pt x="4034921" y="1512495"/>
                </a:cubicBezTo>
                <a:cubicBezTo>
                  <a:pt x="4037380" y="1511177"/>
                  <a:pt x="4039414" y="1511658"/>
                  <a:pt x="4041022" y="1513939"/>
                </a:cubicBezTo>
                <a:cubicBezTo>
                  <a:pt x="4042630" y="1516220"/>
                  <a:pt x="4041399" y="1516880"/>
                  <a:pt x="4037332" y="1515917"/>
                </a:cubicBezTo>
                <a:lnTo>
                  <a:pt x="4042155" y="1522760"/>
                </a:lnTo>
                <a:cubicBezTo>
                  <a:pt x="4045370" y="1527323"/>
                  <a:pt x="4042484" y="1530441"/>
                  <a:pt x="4033498" y="1532115"/>
                </a:cubicBezTo>
                <a:cubicBezTo>
                  <a:pt x="4029431" y="1531152"/>
                  <a:pt x="4026168" y="1531331"/>
                  <a:pt x="4023708" y="1532649"/>
                </a:cubicBezTo>
                <a:cubicBezTo>
                  <a:pt x="4021249" y="1533967"/>
                  <a:pt x="4020019" y="1534627"/>
                  <a:pt x="4020019" y="1534627"/>
                </a:cubicBezTo>
                <a:cubicBezTo>
                  <a:pt x="4020019" y="1534627"/>
                  <a:pt x="4025480" y="1538770"/>
                  <a:pt x="4036404" y="1547058"/>
                </a:cubicBezTo>
                <a:cubicBezTo>
                  <a:pt x="4047328" y="1555345"/>
                  <a:pt x="4052789" y="1559489"/>
                  <a:pt x="4052789" y="1559489"/>
                </a:cubicBezTo>
                <a:lnTo>
                  <a:pt x="4054067" y="1554090"/>
                </a:lnTo>
                <a:lnTo>
                  <a:pt x="4066269" y="1556978"/>
                </a:lnTo>
                <a:cubicBezTo>
                  <a:pt x="4069484" y="1561541"/>
                  <a:pt x="4070665" y="1565621"/>
                  <a:pt x="4069813" y="1569221"/>
                </a:cubicBezTo>
                <a:lnTo>
                  <a:pt x="4074636" y="1576065"/>
                </a:lnTo>
                <a:lnTo>
                  <a:pt x="4073358" y="1581464"/>
                </a:lnTo>
                <a:cubicBezTo>
                  <a:pt x="4072506" y="1585063"/>
                  <a:pt x="4075508" y="1590525"/>
                  <a:pt x="4082364" y="1597851"/>
                </a:cubicBezTo>
                <a:cubicBezTo>
                  <a:pt x="4089220" y="1605175"/>
                  <a:pt x="4094682" y="1609319"/>
                  <a:pt x="4098749" y="1610282"/>
                </a:cubicBezTo>
                <a:cubicBezTo>
                  <a:pt x="4098749" y="1610282"/>
                  <a:pt x="4099553" y="1611422"/>
                  <a:pt x="4101161" y="1613703"/>
                </a:cubicBezTo>
                <a:cubicBezTo>
                  <a:pt x="4102768" y="1615984"/>
                  <a:pt x="4103572" y="1617125"/>
                  <a:pt x="4103572" y="1617125"/>
                </a:cubicBezTo>
                <a:lnTo>
                  <a:pt x="4108395" y="1623968"/>
                </a:lnTo>
                <a:cubicBezTo>
                  <a:pt x="4109247" y="1620369"/>
                  <a:pt x="4110690" y="1618810"/>
                  <a:pt x="4112723" y="1619291"/>
                </a:cubicBezTo>
                <a:cubicBezTo>
                  <a:pt x="4114757" y="1619773"/>
                  <a:pt x="4115773" y="1620013"/>
                  <a:pt x="4115773" y="1620013"/>
                </a:cubicBezTo>
                <a:lnTo>
                  <a:pt x="4120596" y="1626856"/>
                </a:lnTo>
                <a:cubicBezTo>
                  <a:pt x="4116529" y="1625894"/>
                  <a:pt x="4114282" y="1626313"/>
                  <a:pt x="4113856" y="1628112"/>
                </a:cubicBezTo>
                <a:cubicBezTo>
                  <a:pt x="4113430" y="1629912"/>
                  <a:pt x="4115038" y="1632193"/>
                  <a:pt x="4118679" y="1634956"/>
                </a:cubicBezTo>
                <a:cubicBezTo>
                  <a:pt x="4122320" y="1637718"/>
                  <a:pt x="4126600" y="1637781"/>
                  <a:pt x="4131520" y="1635144"/>
                </a:cubicBezTo>
                <a:cubicBezTo>
                  <a:pt x="4136439" y="1632507"/>
                  <a:pt x="4140129" y="1630530"/>
                  <a:pt x="4142588" y="1629211"/>
                </a:cubicBezTo>
                <a:cubicBezTo>
                  <a:pt x="4145048" y="1627893"/>
                  <a:pt x="4146277" y="1627233"/>
                  <a:pt x="4146277" y="1627233"/>
                </a:cubicBezTo>
                <a:cubicBezTo>
                  <a:pt x="4150344" y="1628196"/>
                  <a:pt x="4151574" y="1627536"/>
                  <a:pt x="4149967" y="1625256"/>
                </a:cubicBezTo>
                <a:cubicBezTo>
                  <a:pt x="4148359" y="1622975"/>
                  <a:pt x="4149802" y="1621415"/>
                  <a:pt x="4154295" y="1620578"/>
                </a:cubicBezTo>
                <a:cubicBezTo>
                  <a:pt x="4158788" y="1619742"/>
                  <a:pt x="4159001" y="1618841"/>
                  <a:pt x="4154934" y="1617879"/>
                </a:cubicBezTo>
                <a:lnTo>
                  <a:pt x="4161035" y="1619323"/>
                </a:lnTo>
                <a:cubicBezTo>
                  <a:pt x="4170022" y="1617648"/>
                  <a:pt x="4176974" y="1615494"/>
                  <a:pt x="4181893" y="1612856"/>
                </a:cubicBezTo>
                <a:lnTo>
                  <a:pt x="4178349" y="1600614"/>
                </a:lnTo>
                <a:cubicBezTo>
                  <a:pt x="4175134" y="1596050"/>
                  <a:pt x="4175560" y="1594251"/>
                  <a:pt x="4179627" y="1595214"/>
                </a:cubicBezTo>
                <a:cubicBezTo>
                  <a:pt x="4183694" y="1596177"/>
                  <a:pt x="4187335" y="1598939"/>
                  <a:pt x="4190550" y="1603502"/>
                </a:cubicBezTo>
                <a:cubicBezTo>
                  <a:pt x="4192913" y="1611663"/>
                  <a:pt x="4196980" y="1612626"/>
                  <a:pt x="4202751" y="1606390"/>
                </a:cubicBezTo>
                <a:lnTo>
                  <a:pt x="4216231" y="1603878"/>
                </a:lnTo>
                <a:cubicBezTo>
                  <a:pt x="4216231" y="1603878"/>
                  <a:pt x="4218264" y="1604359"/>
                  <a:pt x="4222331" y="1605322"/>
                </a:cubicBezTo>
                <a:cubicBezTo>
                  <a:pt x="4217412" y="1607960"/>
                  <a:pt x="4214527" y="1611077"/>
                  <a:pt x="4213675" y="1614677"/>
                </a:cubicBezTo>
                <a:cubicBezTo>
                  <a:pt x="4209608" y="1613714"/>
                  <a:pt x="4207362" y="1614133"/>
                  <a:pt x="4206936" y="1615933"/>
                </a:cubicBezTo>
                <a:cubicBezTo>
                  <a:pt x="4206510" y="1617732"/>
                  <a:pt x="4206084" y="1619533"/>
                  <a:pt x="4205658" y="1621332"/>
                </a:cubicBezTo>
                <a:cubicBezTo>
                  <a:pt x="4205232" y="1623132"/>
                  <a:pt x="4203575" y="1625591"/>
                  <a:pt x="4200690" y="1628709"/>
                </a:cubicBezTo>
                <a:cubicBezTo>
                  <a:pt x="4197804" y="1631828"/>
                  <a:pt x="4195935" y="1635186"/>
                  <a:pt x="4195083" y="1638786"/>
                </a:cubicBezTo>
                <a:cubicBezTo>
                  <a:pt x="4186096" y="1640460"/>
                  <a:pt x="4184818" y="1645860"/>
                  <a:pt x="4191249" y="1654984"/>
                </a:cubicBezTo>
                <a:cubicBezTo>
                  <a:pt x="4190397" y="1658584"/>
                  <a:pt x="4190988" y="1660625"/>
                  <a:pt x="4193021" y="1661106"/>
                </a:cubicBezTo>
                <a:cubicBezTo>
                  <a:pt x="4195055" y="1661587"/>
                  <a:pt x="4198105" y="1662309"/>
                  <a:pt x="4202172" y="1663272"/>
                </a:cubicBezTo>
                <a:cubicBezTo>
                  <a:pt x="4207092" y="1660634"/>
                  <a:pt x="4208699" y="1662916"/>
                  <a:pt x="4206995" y="1670115"/>
                </a:cubicBezTo>
                <a:cubicBezTo>
                  <a:pt x="4206995" y="1670115"/>
                  <a:pt x="4208603" y="1672396"/>
                  <a:pt x="4211818" y="1676958"/>
                </a:cubicBezTo>
                <a:lnTo>
                  <a:pt x="4214374" y="1666160"/>
                </a:lnTo>
                <a:cubicBezTo>
                  <a:pt x="4215226" y="1662560"/>
                  <a:pt x="4215865" y="1659861"/>
                  <a:pt x="4216291" y="1658061"/>
                </a:cubicBezTo>
                <a:cubicBezTo>
                  <a:pt x="4216717" y="1656261"/>
                  <a:pt x="4219389" y="1654043"/>
                  <a:pt x="4224309" y="1651405"/>
                </a:cubicBezTo>
                <a:lnTo>
                  <a:pt x="4227854" y="1663649"/>
                </a:lnTo>
                <a:lnTo>
                  <a:pt x="4219197" y="1673004"/>
                </a:lnTo>
                <a:lnTo>
                  <a:pt x="4230120" y="1681290"/>
                </a:lnTo>
                <a:cubicBezTo>
                  <a:pt x="4233335" y="1685854"/>
                  <a:pt x="4236173" y="1687475"/>
                  <a:pt x="4238632" y="1686156"/>
                </a:cubicBezTo>
                <a:cubicBezTo>
                  <a:pt x="4241092" y="1684838"/>
                  <a:pt x="4243929" y="1686460"/>
                  <a:pt x="4247144" y="1691022"/>
                </a:cubicBezTo>
                <a:lnTo>
                  <a:pt x="4245866" y="1696422"/>
                </a:lnTo>
                <a:cubicBezTo>
                  <a:pt x="4245014" y="1700022"/>
                  <a:pt x="4241112" y="1702899"/>
                  <a:pt x="4234159" y="1705054"/>
                </a:cubicBezTo>
                <a:cubicBezTo>
                  <a:pt x="4227206" y="1707210"/>
                  <a:pt x="4221861" y="1711647"/>
                  <a:pt x="4218123" y="1718364"/>
                </a:cubicBezTo>
                <a:cubicBezTo>
                  <a:pt x="4214386" y="1725082"/>
                  <a:pt x="4214550" y="1728923"/>
                  <a:pt x="4218618" y="1729885"/>
                </a:cubicBezTo>
                <a:lnTo>
                  <a:pt x="4216062" y="1740684"/>
                </a:lnTo>
                <a:cubicBezTo>
                  <a:pt x="4216062" y="1740684"/>
                  <a:pt x="4218473" y="1744106"/>
                  <a:pt x="4223295" y="1750950"/>
                </a:cubicBezTo>
                <a:cubicBezTo>
                  <a:pt x="4228119" y="1757793"/>
                  <a:pt x="4233154" y="1763737"/>
                  <a:pt x="4238402" y="1768780"/>
                </a:cubicBezTo>
                <a:cubicBezTo>
                  <a:pt x="4243652" y="1773824"/>
                  <a:pt x="4248309" y="1776827"/>
                  <a:pt x="4252377" y="1777790"/>
                </a:cubicBezTo>
                <a:cubicBezTo>
                  <a:pt x="4255592" y="1782352"/>
                  <a:pt x="4258003" y="1785774"/>
                  <a:pt x="4259611" y="1788055"/>
                </a:cubicBezTo>
                <a:cubicBezTo>
                  <a:pt x="4261218" y="1790336"/>
                  <a:pt x="4264859" y="1793099"/>
                  <a:pt x="4270534" y="1796343"/>
                </a:cubicBezTo>
                <a:cubicBezTo>
                  <a:pt x="4276209" y="1799586"/>
                  <a:pt x="4278194" y="1804808"/>
                  <a:pt x="4276490" y="1812007"/>
                </a:cubicBezTo>
                <a:cubicBezTo>
                  <a:pt x="4278853" y="1820169"/>
                  <a:pt x="4280034" y="1824250"/>
                  <a:pt x="4280034" y="1824250"/>
                </a:cubicBezTo>
                <a:cubicBezTo>
                  <a:pt x="4287317" y="1829775"/>
                  <a:pt x="4292992" y="1833019"/>
                  <a:pt x="4297058" y="1833981"/>
                </a:cubicBezTo>
                <a:cubicBezTo>
                  <a:pt x="4290436" y="1843818"/>
                  <a:pt x="4284664" y="1850054"/>
                  <a:pt x="4279744" y="1852691"/>
                </a:cubicBezTo>
                <a:lnTo>
                  <a:pt x="4267544" y="1849803"/>
                </a:lnTo>
                <a:cubicBezTo>
                  <a:pt x="4266692" y="1853403"/>
                  <a:pt x="4266266" y="1855202"/>
                  <a:pt x="4266266" y="1855202"/>
                </a:cubicBezTo>
                <a:lnTo>
                  <a:pt x="4258886" y="1859158"/>
                </a:lnTo>
                <a:cubicBezTo>
                  <a:pt x="4262954" y="1860121"/>
                  <a:pt x="4264562" y="1862402"/>
                  <a:pt x="4263710" y="1866002"/>
                </a:cubicBezTo>
                <a:cubicBezTo>
                  <a:pt x="4262858" y="1869601"/>
                  <a:pt x="4262006" y="1873201"/>
                  <a:pt x="4261153" y="1876800"/>
                </a:cubicBezTo>
                <a:lnTo>
                  <a:pt x="4268532" y="1872845"/>
                </a:lnTo>
                <a:lnTo>
                  <a:pt x="4280734" y="1875733"/>
                </a:lnTo>
                <a:cubicBezTo>
                  <a:pt x="4279881" y="1879333"/>
                  <a:pt x="4278603" y="1884732"/>
                  <a:pt x="4276899" y="1891931"/>
                </a:cubicBezTo>
                <a:lnTo>
                  <a:pt x="4270378" y="1919482"/>
                </a:lnTo>
                <a:lnTo>
                  <a:pt x="4458974" y="1940873"/>
                </a:lnTo>
                <a:lnTo>
                  <a:pt x="4492496" y="1941107"/>
                </a:lnTo>
                <a:lnTo>
                  <a:pt x="4490889" y="1945928"/>
                </a:lnTo>
                <a:cubicBezTo>
                  <a:pt x="4488408" y="1948409"/>
                  <a:pt x="4487168" y="1949649"/>
                  <a:pt x="4487168" y="1949649"/>
                </a:cubicBezTo>
                <a:cubicBezTo>
                  <a:pt x="4487168" y="1964532"/>
                  <a:pt x="4477246" y="1969493"/>
                  <a:pt x="4457402" y="1964532"/>
                </a:cubicBezTo>
                <a:cubicBezTo>
                  <a:pt x="4452441" y="1959571"/>
                  <a:pt x="4447481" y="1959571"/>
                  <a:pt x="4442520" y="1964532"/>
                </a:cubicBezTo>
                <a:cubicBezTo>
                  <a:pt x="4437559" y="1969493"/>
                  <a:pt x="4437559" y="1974454"/>
                  <a:pt x="4442520" y="1979415"/>
                </a:cubicBezTo>
                <a:cubicBezTo>
                  <a:pt x="4442520" y="1984376"/>
                  <a:pt x="4443760" y="1988096"/>
                  <a:pt x="4446240" y="1990577"/>
                </a:cubicBezTo>
                <a:cubicBezTo>
                  <a:pt x="4448721" y="1993057"/>
                  <a:pt x="4449961" y="1996778"/>
                  <a:pt x="4449961" y="2001739"/>
                </a:cubicBezTo>
                <a:cubicBezTo>
                  <a:pt x="4454922" y="2011661"/>
                  <a:pt x="4464844" y="2019102"/>
                  <a:pt x="4479727" y="2024063"/>
                </a:cubicBezTo>
                <a:lnTo>
                  <a:pt x="4516934" y="2046387"/>
                </a:lnTo>
                <a:cubicBezTo>
                  <a:pt x="4521895" y="2056309"/>
                  <a:pt x="4529336" y="2061270"/>
                  <a:pt x="4539258" y="2061270"/>
                </a:cubicBezTo>
                <a:lnTo>
                  <a:pt x="4569024" y="2076153"/>
                </a:lnTo>
                <a:cubicBezTo>
                  <a:pt x="4564062" y="2076153"/>
                  <a:pt x="4561582" y="2078633"/>
                  <a:pt x="4561582" y="2083594"/>
                </a:cubicBezTo>
                <a:lnTo>
                  <a:pt x="4591347" y="2098477"/>
                </a:lnTo>
                <a:lnTo>
                  <a:pt x="4591347" y="2105918"/>
                </a:lnTo>
                <a:lnTo>
                  <a:pt x="4621113" y="2120801"/>
                </a:lnTo>
                <a:lnTo>
                  <a:pt x="4650879" y="2150567"/>
                </a:lnTo>
                <a:cubicBezTo>
                  <a:pt x="4650879" y="2150567"/>
                  <a:pt x="4648399" y="2149327"/>
                  <a:pt x="4643437" y="2146846"/>
                </a:cubicBezTo>
                <a:cubicBezTo>
                  <a:pt x="4638477" y="2144366"/>
                  <a:pt x="4635996" y="2143125"/>
                  <a:pt x="4635996" y="2143125"/>
                </a:cubicBezTo>
                <a:lnTo>
                  <a:pt x="4613672" y="2143125"/>
                </a:lnTo>
                <a:cubicBezTo>
                  <a:pt x="4613672" y="2153048"/>
                  <a:pt x="4623594" y="2158008"/>
                  <a:pt x="4643437" y="2158008"/>
                </a:cubicBezTo>
                <a:cubicBezTo>
                  <a:pt x="4653359" y="2158008"/>
                  <a:pt x="4660801" y="2160489"/>
                  <a:pt x="4665762" y="2165450"/>
                </a:cubicBezTo>
                <a:cubicBezTo>
                  <a:pt x="4670723" y="2170411"/>
                  <a:pt x="4674444" y="2172891"/>
                  <a:pt x="4676924" y="2172891"/>
                </a:cubicBezTo>
                <a:cubicBezTo>
                  <a:pt x="4679404" y="2172891"/>
                  <a:pt x="4681885" y="2172891"/>
                  <a:pt x="4684365" y="2172891"/>
                </a:cubicBezTo>
                <a:cubicBezTo>
                  <a:pt x="4686845" y="2172891"/>
                  <a:pt x="4690566" y="2172891"/>
                  <a:pt x="4695527" y="2172891"/>
                </a:cubicBezTo>
                <a:cubicBezTo>
                  <a:pt x="4700488" y="2172891"/>
                  <a:pt x="4702969" y="2175372"/>
                  <a:pt x="4702969" y="2180333"/>
                </a:cubicBezTo>
                <a:cubicBezTo>
                  <a:pt x="4742656" y="2200177"/>
                  <a:pt x="4769941" y="2210098"/>
                  <a:pt x="4784824" y="2210098"/>
                </a:cubicBezTo>
                <a:lnTo>
                  <a:pt x="4829472" y="2247305"/>
                </a:lnTo>
                <a:lnTo>
                  <a:pt x="4830403" y="2250096"/>
                </a:lnTo>
                <a:lnTo>
                  <a:pt x="4822031" y="2247305"/>
                </a:lnTo>
                <a:cubicBezTo>
                  <a:pt x="4797227" y="2227462"/>
                  <a:pt x="4774903" y="2215059"/>
                  <a:pt x="4755058" y="2210098"/>
                </a:cubicBezTo>
                <a:cubicBezTo>
                  <a:pt x="4745137" y="2210098"/>
                  <a:pt x="4737695" y="2207618"/>
                  <a:pt x="4732734" y="2202657"/>
                </a:cubicBezTo>
                <a:cubicBezTo>
                  <a:pt x="4727773" y="2197696"/>
                  <a:pt x="4724052" y="2197696"/>
                  <a:pt x="4721572" y="2202657"/>
                </a:cubicBezTo>
                <a:cubicBezTo>
                  <a:pt x="4719092" y="2207618"/>
                  <a:pt x="4719092" y="2211339"/>
                  <a:pt x="4721572" y="2213819"/>
                </a:cubicBezTo>
                <a:cubicBezTo>
                  <a:pt x="4724052" y="2216299"/>
                  <a:pt x="4725293" y="2220020"/>
                  <a:pt x="4725293" y="2224981"/>
                </a:cubicBezTo>
                <a:cubicBezTo>
                  <a:pt x="4725293" y="2229942"/>
                  <a:pt x="4729013" y="2234903"/>
                  <a:pt x="4736455" y="2239864"/>
                </a:cubicBezTo>
                <a:cubicBezTo>
                  <a:pt x="4743896" y="2244825"/>
                  <a:pt x="4745137" y="2247305"/>
                  <a:pt x="4740176" y="2247305"/>
                </a:cubicBezTo>
                <a:lnTo>
                  <a:pt x="4747617" y="2262188"/>
                </a:lnTo>
                <a:cubicBezTo>
                  <a:pt x="4752578" y="2272110"/>
                  <a:pt x="4757538" y="2277071"/>
                  <a:pt x="4762500" y="2277071"/>
                </a:cubicBezTo>
                <a:cubicBezTo>
                  <a:pt x="4762500" y="2277071"/>
                  <a:pt x="4763740" y="2277071"/>
                  <a:pt x="4766221" y="2277071"/>
                </a:cubicBezTo>
                <a:cubicBezTo>
                  <a:pt x="4768701" y="2277071"/>
                  <a:pt x="4772421" y="2279551"/>
                  <a:pt x="4777383" y="2284512"/>
                </a:cubicBezTo>
                <a:cubicBezTo>
                  <a:pt x="4777383" y="2289474"/>
                  <a:pt x="4782344" y="2291954"/>
                  <a:pt x="4792265" y="2291954"/>
                </a:cubicBezTo>
                <a:cubicBezTo>
                  <a:pt x="4802187" y="2296915"/>
                  <a:pt x="4808389" y="2298155"/>
                  <a:pt x="4810869" y="2295674"/>
                </a:cubicBezTo>
                <a:cubicBezTo>
                  <a:pt x="4813349" y="2293194"/>
                  <a:pt x="4817070" y="2289474"/>
                  <a:pt x="4822031" y="2284512"/>
                </a:cubicBezTo>
                <a:lnTo>
                  <a:pt x="4829472" y="2284512"/>
                </a:lnTo>
                <a:cubicBezTo>
                  <a:pt x="4819551" y="2304356"/>
                  <a:pt x="4822031" y="2314278"/>
                  <a:pt x="4836914" y="2314278"/>
                </a:cubicBezTo>
                <a:cubicBezTo>
                  <a:pt x="4841875" y="2314278"/>
                  <a:pt x="4845596" y="2315518"/>
                  <a:pt x="4848076" y="2317999"/>
                </a:cubicBezTo>
                <a:cubicBezTo>
                  <a:pt x="4850556" y="2320479"/>
                  <a:pt x="4854277" y="2319239"/>
                  <a:pt x="4859238" y="2314278"/>
                </a:cubicBezTo>
                <a:lnTo>
                  <a:pt x="4866679" y="2299395"/>
                </a:lnTo>
                <a:lnTo>
                  <a:pt x="4881562" y="2314278"/>
                </a:lnTo>
                <a:cubicBezTo>
                  <a:pt x="4891484" y="2329161"/>
                  <a:pt x="4898925" y="2336602"/>
                  <a:pt x="4903887" y="2336602"/>
                </a:cubicBezTo>
                <a:lnTo>
                  <a:pt x="4926211" y="2351485"/>
                </a:lnTo>
                <a:cubicBezTo>
                  <a:pt x="4931172" y="2361407"/>
                  <a:pt x="4936132" y="2366368"/>
                  <a:pt x="4941094" y="2366368"/>
                </a:cubicBezTo>
                <a:lnTo>
                  <a:pt x="4955976" y="2366368"/>
                </a:lnTo>
                <a:lnTo>
                  <a:pt x="4985742" y="2366368"/>
                </a:lnTo>
                <a:lnTo>
                  <a:pt x="4985742" y="2388692"/>
                </a:lnTo>
                <a:cubicBezTo>
                  <a:pt x="4985742" y="2418458"/>
                  <a:pt x="4995663" y="2433340"/>
                  <a:pt x="5015508" y="2433340"/>
                </a:cubicBezTo>
                <a:cubicBezTo>
                  <a:pt x="5025429" y="2438302"/>
                  <a:pt x="5032871" y="2440782"/>
                  <a:pt x="5037832" y="2440782"/>
                </a:cubicBezTo>
                <a:cubicBezTo>
                  <a:pt x="5042793" y="2445743"/>
                  <a:pt x="5051474" y="2448223"/>
                  <a:pt x="5063877" y="2448223"/>
                </a:cubicBezTo>
                <a:cubicBezTo>
                  <a:pt x="5076279" y="2448223"/>
                  <a:pt x="5082480" y="2448223"/>
                  <a:pt x="5082480" y="2448223"/>
                </a:cubicBezTo>
                <a:lnTo>
                  <a:pt x="5089922" y="2448223"/>
                </a:lnTo>
                <a:cubicBezTo>
                  <a:pt x="5094883" y="2453184"/>
                  <a:pt x="5099843" y="2455665"/>
                  <a:pt x="5104804" y="2455665"/>
                </a:cubicBezTo>
                <a:cubicBezTo>
                  <a:pt x="5109766" y="2455665"/>
                  <a:pt x="5114726" y="2460625"/>
                  <a:pt x="5119687" y="2470547"/>
                </a:cubicBezTo>
                <a:cubicBezTo>
                  <a:pt x="5134570" y="2485430"/>
                  <a:pt x="5144492" y="2487911"/>
                  <a:pt x="5149453" y="2477989"/>
                </a:cubicBezTo>
                <a:cubicBezTo>
                  <a:pt x="5154414" y="2473028"/>
                  <a:pt x="5160615" y="2474268"/>
                  <a:pt x="5168056" y="2481709"/>
                </a:cubicBezTo>
                <a:cubicBezTo>
                  <a:pt x="5175498" y="2489151"/>
                  <a:pt x="5181699" y="2495352"/>
                  <a:pt x="5186660" y="2500313"/>
                </a:cubicBezTo>
                <a:cubicBezTo>
                  <a:pt x="5186660" y="2500313"/>
                  <a:pt x="5189140" y="2501553"/>
                  <a:pt x="5194101" y="2504034"/>
                </a:cubicBezTo>
                <a:cubicBezTo>
                  <a:pt x="5199063" y="2506514"/>
                  <a:pt x="5204023" y="2510235"/>
                  <a:pt x="5208984" y="2515196"/>
                </a:cubicBezTo>
                <a:cubicBezTo>
                  <a:pt x="5213945" y="2525118"/>
                  <a:pt x="5221387" y="2530079"/>
                  <a:pt x="5231308" y="2530079"/>
                </a:cubicBezTo>
                <a:lnTo>
                  <a:pt x="5238750" y="2530079"/>
                </a:lnTo>
                <a:cubicBezTo>
                  <a:pt x="5243711" y="2535039"/>
                  <a:pt x="5248671" y="2536280"/>
                  <a:pt x="5253633" y="2533799"/>
                </a:cubicBezTo>
                <a:cubicBezTo>
                  <a:pt x="5258594" y="2531319"/>
                  <a:pt x="5261074" y="2532559"/>
                  <a:pt x="5261074" y="2537520"/>
                </a:cubicBezTo>
                <a:lnTo>
                  <a:pt x="5268515" y="2544961"/>
                </a:lnTo>
                <a:cubicBezTo>
                  <a:pt x="5268515" y="2549922"/>
                  <a:pt x="5269756" y="2559844"/>
                  <a:pt x="5272236" y="2574727"/>
                </a:cubicBezTo>
                <a:cubicBezTo>
                  <a:pt x="5274716" y="2589610"/>
                  <a:pt x="5273477" y="2597051"/>
                  <a:pt x="5268515" y="2597051"/>
                </a:cubicBezTo>
                <a:cubicBezTo>
                  <a:pt x="5263554" y="2602012"/>
                  <a:pt x="5261074" y="2604493"/>
                  <a:pt x="5261074" y="2604493"/>
                </a:cubicBezTo>
                <a:cubicBezTo>
                  <a:pt x="5261074" y="2604493"/>
                  <a:pt x="5263554" y="2604493"/>
                  <a:pt x="5268515" y="2604493"/>
                </a:cubicBezTo>
                <a:cubicBezTo>
                  <a:pt x="5268515" y="2604493"/>
                  <a:pt x="5270996" y="2604493"/>
                  <a:pt x="5275957" y="2604493"/>
                </a:cubicBezTo>
                <a:cubicBezTo>
                  <a:pt x="5280918" y="2599532"/>
                  <a:pt x="5293320" y="2599532"/>
                  <a:pt x="5313164" y="2604493"/>
                </a:cubicBezTo>
                <a:cubicBezTo>
                  <a:pt x="5342929" y="2619375"/>
                  <a:pt x="5360292" y="2621856"/>
                  <a:pt x="5365254" y="2611934"/>
                </a:cubicBezTo>
                <a:cubicBezTo>
                  <a:pt x="5370215" y="2611934"/>
                  <a:pt x="5372695" y="2611934"/>
                  <a:pt x="5372695" y="2611934"/>
                </a:cubicBezTo>
                <a:lnTo>
                  <a:pt x="5380137" y="2634258"/>
                </a:lnTo>
                <a:cubicBezTo>
                  <a:pt x="5375175" y="2634258"/>
                  <a:pt x="5372695" y="2634258"/>
                  <a:pt x="5372695" y="2634258"/>
                </a:cubicBezTo>
                <a:cubicBezTo>
                  <a:pt x="5372695" y="2634258"/>
                  <a:pt x="5372695" y="2636739"/>
                  <a:pt x="5372695" y="2641700"/>
                </a:cubicBezTo>
                <a:lnTo>
                  <a:pt x="5380137" y="2641700"/>
                </a:lnTo>
                <a:cubicBezTo>
                  <a:pt x="5385098" y="2636739"/>
                  <a:pt x="5387578" y="2631778"/>
                  <a:pt x="5387578" y="2626817"/>
                </a:cubicBezTo>
                <a:cubicBezTo>
                  <a:pt x="5387578" y="2616895"/>
                  <a:pt x="5395019" y="2619375"/>
                  <a:pt x="5409902" y="2634258"/>
                </a:cubicBezTo>
                <a:cubicBezTo>
                  <a:pt x="5414863" y="2644180"/>
                  <a:pt x="5417344" y="2651622"/>
                  <a:pt x="5417344" y="2656583"/>
                </a:cubicBezTo>
                <a:lnTo>
                  <a:pt x="5432226" y="2693790"/>
                </a:lnTo>
                <a:cubicBezTo>
                  <a:pt x="5437188" y="2698750"/>
                  <a:pt x="5439668" y="2701231"/>
                  <a:pt x="5439668" y="2701231"/>
                </a:cubicBezTo>
                <a:cubicBezTo>
                  <a:pt x="5439668" y="2706192"/>
                  <a:pt x="5442148" y="2709912"/>
                  <a:pt x="5447109" y="2712393"/>
                </a:cubicBezTo>
                <a:cubicBezTo>
                  <a:pt x="5452070" y="2714874"/>
                  <a:pt x="5457031" y="2716114"/>
                  <a:pt x="5461992" y="2716114"/>
                </a:cubicBezTo>
                <a:cubicBezTo>
                  <a:pt x="5466953" y="2716114"/>
                  <a:pt x="5471913" y="2718594"/>
                  <a:pt x="5476875" y="2723555"/>
                </a:cubicBezTo>
                <a:cubicBezTo>
                  <a:pt x="5481836" y="2728516"/>
                  <a:pt x="5484316" y="2730997"/>
                  <a:pt x="5484316" y="2730997"/>
                </a:cubicBezTo>
                <a:cubicBezTo>
                  <a:pt x="5494238" y="2740919"/>
                  <a:pt x="5506640" y="2748360"/>
                  <a:pt x="5521523" y="2753321"/>
                </a:cubicBezTo>
                <a:lnTo>
                  <a:pt x="5543847" y="2775645"/>
                </a:lnTo>
                <a:lnTo>
                  <a:pt x="5551289" y="2775645"/>
                </a:lnTo>
                <a:cubicBezTo>
                  <a:pt x="5556250" y="2775645"/>
                  <a:pt x="5559971" y="2776885"/>
                  <a:pt x="5562451" y="2779366"/>
                </a:cubicBezTo>
                <a:cubicBezTo>
                  <a:pt x="5564931" y="2781846"/>
                  <a:pt x="5573613" y="2788047"/>
                  <a:pt x="5588496" y="2797969"/>
                </a:cubicBezTo>
                <a:cubicBezTo>
                  <a:pt x="5603379" y="2807891"/>
                  <a:pt x="5612061" y="2812852"/>
                  <a:pt x="5614541" y="2812852"/>
                </a:cubicBezTo>
                <a:cubicBezTo>
                  <a:pt x="5617021" y="2812852"/>
                  <a:pt x="5618262" y="2812852"/>
                  <a:pt x="5618262" y="2812852"/>
                </a:cubicBezTo>
                <a:lnTo>
                  <a:pt x="5618262" y="2805411"/>
                </a:lnTo>
                <a:cubicBezTo>
                  <a:pt x="5623223" y="2805411"/>
                  <a:pt x="5625703" y="2807891"/>
                  <a:pt x="5625703" y="2812852"/>
                </a:cubicBezTo>
                <a:cubicBezTo>
                  <a:pt x="5625703" y="2817813"/>
                  <a:pt x="5630664" y="2825254"/>
                  <a:pt x="5640586" y="2835176"/>
                </a:cubicBezTo>
                <a:cubicBezTo>
                  <a:pt x="5660430" y="2850059"/>
                  <a:pt x="5670351" y="2855020"/>
                  <a:pt x="5670351" y="2850059"/>
                </a:cubicBezTo>
                <a:lnTo>
                  <a:pt x="5677793" y="2857500"/>
                </a:lnTo>
                <a:cubicBezTo>
                  <a:pt x="5682754" y="2862461"/>
                  <a:pt x="5691435" y="2868663"/>
                  <a:pt x="5703838" y="2876104"/>
                </a:cubicBezTo>
                <a:cubicBezTo>
                  <a:pt x="5716240" y="2883545"/>
                  <a:pt x="5723682" y="2884785"/>
                  <a:pt x="5726162" y="2879825"/>
                </a:cubicBezTo>
                <a:cubicBezTo>
                  <a:pt x="5728642" y="2874864"/>
                  <a:pt x="5729883" y="2869903"/>
                  <a:pt x="5729883" y="2864942"/>
                </a:cubicBezTo>
                <a:lnTo>
                  <a:pt x="5737324" y="2857500"/>
                </a:lnTo>
                <a:cubicBezTo>
                  <a:pt x="5737324" y="2862461"/>
                  <a:pt x="5738565" y="2866182"/>
                  <a:pt x="5741045" y="2868663"/>
                </a:cubicBezTo>
                <a:cubicBezTo>
                  <a:pt x="5743525" y="2871143"/>
                  <a:pt x="5744765" y="2872383"/>
                  <a:pt x="5744765" y="2872383"/>
                </a:cubicBezTo>
                <a:cubicBezTo>
                  <a:pt x="5749727" y="2877344"/>
                  <a:pt x="5750966" y="2883545"/>
                  <a:pt x="5748486" y="2890987"/>
                </a:cubicBezTo>
                <a:cubicBezTo>
                  <a:pt x="5746006" y="2898428"/>
                  <a:pt x="5749727" y="2904630"/>
                  <a:pt x="5759648" y="2909590"/>
                </a:cubicBezTo>
                <a:cubicBezTo>
                  <a:pt x="5759648" y="2914551"/>
                  <a:pt x="5762128" y="2917032"/>
                  <a:pt x="5767090" y="2917032"/>
                </a:cubicBezTo>
                <a:cubicBezTo>
                  <a:pt x="5772051" y="2917032"/>
                  <a:pt x="5777011" y="2919512"/>
                  <a:pt x="5781972" y="2924473"/>
                </a:cubicBezTo>
                <a:cubicBezTo>
                  <a:pt x="5791894" y="2924473"/>
                  <a:pt x="5801817" y="2929434"/>
                  <a:pt x="5811738" y="2939356"/>
                </a:cubicBezTo>
                <a:cubicBezTo>
                  <a:pt x="5821660" y="2949278"/>
                  <a:pt x="5829101" y="2954239"/>
                  <a:pt x="5834062" y="2954239"/>
                </a:cubicBezTo>
                <a:cubicBezTo>
                  <a:pt x="5848945" y="2954239"/>
                  <a:pt x="5851425" y="2964161"/>
                  <a:pt x="5841504" y="2984004"/>
                </a:cubicBezTo>
                <a:cubicBezTo>
                  <a:pt x="5841504" y="2988965"/>
                  <a:pt x="5842744" y="2991446"/>
                  <a:pt x="5845224" y="2991446"/>
                </a:cubicBezTo>
                <a:cubicBezTo>
                  <a:pt x="5847704" y="2991446"/>
                  <a:pt x="5853906" y="2991446"/>
                  <a:pt x="5863828" y="2991446"/>
                </a:cubicBezTo>
                <a:cubicBezTo>
                  <a:pt x="5878711" y="2996407"/>
                  <a:pt x="5889873" y="3002608"/>
                  <a:pt x="5897314" y="3010049"/>
                </a:cubicBezTo>
                <a:cubicBezTo>
                  <a:pt x="5904756" y="3017491"/>
                  <a:pt x="5910956" y="3018731"/>
                  <a:pt x="5915918" y="3013770"/>
                </a:cubicBezTo>
                <a:cubicBezTo>
                  <a:pt x="5920879" y="3013770"/>
                  <a:pt x="5925839" y="3016251"/>
                  <a:pt x="5930801" y="3021211"/>
                </a:cubicBezTo>
                <a:cubicBezTo>
                  <a:pt x="5925839" y="3036094"/>
                  <a:pt x="5920879" y="3043536"/>
                  <a:pt x="5915918" y="3043536"/>
                </a:cubicBezTo>
                <a:cubicBezTo>
                  <a:pt x="5910956" y="3043536"/>
                  <a:pt x="5908476" y="3046016"/>
                  <a:pt x="5908476" y="3050977"/>
                </a:cubicBezTo>
                <a:cubicBezTo>
                  <a:pt x="5908476" y="3055938"/>
                  <a:pt x="5908476" y="3060899"/>
                  <a:pt x="5908476" y="3065860"/>
                </a:cubicBezTo>
                <a:lnTo>
                  <a:pt x="5915918" y="3073301"/>
                </a:lnTo>
                <a:cubicBezTo>
                  <a:pt x="5915918" y="3078262"/>
                  <a:pt x="5918398" y="3080743"/>
                  <a:pt x="5923359" y="3080743"/>
                </a:cubicBezTo>
                <a:cubicBezTo>
                  <a:pt x="5928320" y="3080743"/>
                  <a:pt x="5933281" y="3078262"/>
                  <a:pt x="5938242" y="3073301"/>
                </a:cubicBezTo>
                <a:lnTo>
                  <a:pt x="5945683" y="3065860"/>
                </a:lnTo>
                <a:cubicBezTo>
                  <a:pt x="5940722" y="3070821"/>
                  <a:pt x="5938242" y="3078262"/>
                  <a:pt x="5938242" y="3088184"/>
                </a:cubicBezTo>
                <a:cubicBezTo>
                  <a:pt x="5938242" y="3098106"/>
                  <a:pt x="5930801" y="3100586"/>
                  <a:pt x="5915918" y="3095625"/>
                </a:cubicBezTo>
                <a:lnTo>
                  <a:pt x="5908476" y="3095625"/>
                </a:lnTo>
                <a:cubicBezTo>
                  <a:pt x="5903515" y="3095625"/>
                  <a:pt x="5901035" y="3098106"/>
                  <a:pt x="5901035" y="3103067"/>
                </a:cubicBezTo>
                <a:cubicBezTo>
                  <a:pt x="5896074" y="3103067"/>
                  <a:pt x="5896074" y="3105548"/>
                  <a:pt x="5901035" y="3110508"/>
                </a:cubicBezTo>
                <a:lnTo>
                  <a:pt x="5915918" y="3117950"/>
                </a:lnTo>
                <a:cubicBezTo>
                  <a:pt x="5930801" y="3122910"/>
                  <a:pt x="5939483" y="3122910"/>
                  <a:pt x="5941963" y="3117950"/>
                </a:cubicBezTo>
                <a:cubicBezTo>
                  <a:pt x="5944443" y="3112989"/>
                  <a:pt x="5953125" y="3110508"/>
                  <a:pt x="5968008" y="3110508"/>
                </a:cubicBezTo>
                <a:lnTo>
                  <a:pt x="5975449" y="3125391"/>
                </a:lnTo>
                <a:cubicBezTo>
                  <a:pt x="5975449" y="3130352"/>
                  <a:pt x="5975449" y="3135313"/>
                  <a:pt x="5975449" y="3140274"/>
                </a:cubicBezTo>
                <a:lnTo>
                  <a:pt x="5982890" y="3140274"/>
                </a:lnTo>
                <a:cubicBezTo>
                  <a:pt x="5987852" y="3140274"/>
                  <a:pt x="5995293" y="3140274"/>
                  <a:pt x="6005215" y="3140274"/>
                </a:cubicBezTo>
                <a:cubicBezTo>
                  <a:pt x="6005215" y="3145235"/>
                  <a:pt x="6007695" y="3147715"/>
                  <a:pt x="6012656" y="3147715"/>
                </a:cubicBezTo>
                <a:cubicBezTo>
                  <a:pt x="6027539" y="3157637"/>
                  <a:pt x="6037460" y="3167559"/>
                  <a:pt x="6042422" y="3177481"/>
                </a:cubicBezTo>
                <a:cubicBezTo>
                  <a:pt x="6037460" y="3192364"/>
                  <a:pt x="6042422" y="3204766"/>
                  <a:pt x="6057304" y="3214688"/>
                </a:cubicBezTo>
                <a:cubicBezTo>
                  <a:pt x="6062266" y="3219649"/>
                  <a:pt x="6064746" y="3222129"/>
                  <a:pt x="6064746" y="3222129"/>
                </a:cubicBezTo>
                <a:cubicBezTo>
                  <a:pt x="6064746" y="3222129"/>
                  <a:pt x="6062266" y="3224610"/>
                  <a:pt x="6057304" y="3229571"/>
                </a:cubicBezTo>
                <a:cubicBezTo>
                  <a:pt x="6057304" y="3234532"/>
                  <a:pt x="6054824" y="3237012"/>
                  <a:pt x="6049863" y="3237012"/>
                </a:cubicBezTo>
                <a:cubicBezTo>
                  <a:pt x="6049863" y="3237012"/>
                  <a:pt x="6047383" y="3237012"/>
                  <a:pt x="6042422" y="3237012"/>
                </a:cubicBezTo>
                <a:lnTo>
                  <a:pt x="6034980" y="3237012"/>
                </a:lnTo>
                <a:cubicBezTo>
                  <a:pt x="6034980" y="3232051"/>
                  <a:pt x="6037460" y="3227090"/>
                  <a:pt x="6042422" y="3222129"/>
                </a:cubicBezTo>
                <a:cubicBezTo>
                  <a:pt x="6052343" y="3217169"/>
                  <a:pt x="6052343" y="3214688"/>
                  <a:pt x="6042422" y="3214688"/>
                </a:cubicBezTo>
                <a:cubicBezTo>
                  <a:pt x="6022578" y="3209727"/>
                  <a:pt x="6012656" y="3214688"/>
                  <a:pt x="6012656" y="3229571"/>
                </a:cubicBezTo>
                <a:cubicBezTo>
                  <a:pt x="6012656" y="3234532"/>
                  <a:pt x="6008935" y="3234532"/>
                  <a:pt x="6001494" y="3229571"/>
                </a:cubicBezTo>
                <a:cubicBezTo>
                  <a:pt x="5994053" y="3224610"/>
                  <a:pt x="5984131" y="3223369"/>
                  <a:pt x="5971728" y="3225850"/>
                </a:cubicBezTo>
                <a:cubicBezTo>
                  <a:pt x="5959326" y="3228331"/>
                  <a:pt x="5949404" y="3227090"/>
                  <a:pt x="5941963" y="3222129"/>
                </a:cubicBezTo>
                <a:cubicBezTo>
                  <a:pt x="5934521" y="3217169"/>
                  <a:pt x="5930801" y="3217169"/>
                  <a:pt x="5930801" y="3222129"/>
                </a:cubicBezTo>
                <a:cubicBezTo>
                  <a:pt x="5930801" y="3227090"/>
                  <a:pt x="5932041" y="3230811"/>
                  <a:pt x="5934521" y="3233291"/>
                </a:cubicBezTo>
                <a:cubicBezTo>
                  <a:pt x="5937001" y="3235772"/>
                  <a:pt x="5939483" y="3235772"/>
                  <a:pt x="5941963" y="3233291"/>
                </a:cubicBezTo>
                <a:cubicBezTo>
                  <a:pt x="5944443" y="3230811"/>
                  <a:pt x="5946924" y="3230811"/>
                  <a:pt x="5949404" y="3233291"/>
                </a:cubicBezTo>
                <a:cubicBezTo>
                  <a:pt x="5951884" y="3235772"/>
                  <a:pt x="5943203" y="3237012"/>
                  <a:pt x="5923359" y="3237012"/>
                </a:cubicBezTo>
                <a:cubicBezTo>
                  <a:pt x="5923359" y="3237012"/>
                  <a:pt x="5920879" y="3238252"/>
                  <a:pt x="5915918" y="3240733"/>
                </a:cubicBezTo>
                <a:cubicBezTo>
                  <a:pt x="5910956" y="3243214"/>
                  <a:pt x="5908476" y="3244454"/>
                  <a:pt x="5908476" y="3244454"/>
                </a:cubicBezTo>
                <a:lnTo>
                  <a:pt x="5893594" y="3244454"/>
                </a:lnTo>
                <a:cubicBezTo>
                  <a:pt x="5893594" y="3229571"/>
                  <a:pt x="5888632" y="3227090"/>
                  <a:pt x="5878711" y="3237012"/>
                </a:cubicBezTo>
                <a:lnTo>
                  <a:pt x="5871269" y="3244454"/>
                </a:lnTo>
                <a:lnTo>
                  <a:pt x="5878711" y="3251895"/>
                </a:lnTo>
                <a:cubicBezTo>
                  <a:pt x="5888632" y="3256856"/>
                  <a:pt x="5893594" y="3261817"/>
                  <a:pt x="5893594" y="3266778"/>
                </a:cubicBezTo>
                <a:lnTo>
                  <a:pt x="5886152" y="3274219"/>
                </a:lnTo>
                <a:cubicBezTo>
                  <a:pt x="5891113" y="3274219"/>
                  <a:pt x="5893594" y="3274219"/>
                  <a:pt x="5893594" y="3274219"/>
                </a:cubicBezTo>
                <a:cubicBezTo>
                  <a:pt x="5898555" y="3274219"/>
                  <a:pt x="5903515" y="3276700"/>
                  <a:pt x="5908476" y="3281661"/>
                </a:cubicBezTo>
                <a:lnTo>
                  <a:pt x="5923359" y="3281661"/>
                </a:lnTo>
                <a:lnTo>
                  <a:pt x="5953125" y="3289102"/>
                </a:lnTo>
                <a:cubicBezTo>
                  <a:pt x="5953125" y="3294063"/>
                  <a:pt x="5948163" y="3296543"/>
                  <a:pt x="5938242" y="3296543"/>
                </a:cubicBezTo>
                <a:lnTo>
                  <a:pt x="5915918" y="3289102"/>
                </a:lnTo>
                <a:lnTo>
                  <a:pt x="5908476" y="3296543"/>
                </a:lnTo>
                <a:cubicBezTo>
                  <a:pt x="5908476" y="3301504"/>
                  <a:pt x="5910956" y="3306466"/>
                  <a:pt x="5915918" y="3311426"/>
                </a:cubicBezTo>
                <a:cubicBezTo>
                  <a:pt x="5920879" y="3311426"/>
                  <a:pt x="5923359" y="3310186"/>
                  <a:pt x="5923359" y="3307706"/>
                </a:cubicBezTo>
                <a:cubicBezTo>
                  <a:pt x="5923359" y="3305225"/>
                  <a:pt x="5925839" y="3303985"/>
                  <a:pt x="5930801" y="3303985"/>
                </a:cubicBezTo>
                <a:cubicBezTo>
                  <a:pt x="5930801" y="3308946"/>
                  <a:pt x="5930801" y="3311426"/>
                  <a:pt x="5930801" y="3311426"/>
                </a:cubicBezTo>
                <a:lnTo>
                  <a:pt x="5938242" y="3318868"/>
                </a:lnTo>
                <a:cubicBezTo>
                  <a:pt x="5943203" y="3318868"/>
                  <a:pt x="5946924" y="3320108"/>
                  <a:pt x="5949404" y="3322588"/>
                </a:cubicBezTo>
                <a:cubicBezTo>
                  <a:pt x="5951884" y="3325069"/>
                  <a:pt x="5953125" y="3326309"/>
                  <a:pt x="5953125" y="3326309"/>
                </a:cubicBezTo>
                <a:cubicBezTo>
                  <a:pt x="5953125" y="3331270"/>
                  <a:pt x="5955605" y="3333750"/>
                  <a:pt x="5960566" y="3333750"/>
                </a:cubicBezTo>
                <a:cubicBezTo>
                  <a:pt x="5965528" y="3333750"/>
                  <a:pt x="5968008" y="3333750"/>
                  <a:pt x="5968008" y="3333750"/>
                </a:cubicBezTo>
                <a:cubicBezTo>
                  <a:pt x="5968008" y="3333750"/>
                  <a:pt x="5968008" y="3336231"/>
                  <a:pt x="5968008" y="3341192"/>
                </a:cubicBezTo>
                <a:cubicBezTo>
                  <a:pt x="5972969" y="3346153"/>
                  <a:pt x="5985371" y="3346153"/>
                  <a:pt x="6005215" y="3341192"/>
                </a:cubicBezTo>
                <a:lnTo>
                  <a:pt x="6027539" y="3348633"/>
                </a:lnTo>
                <a:cubicBezTo>
                  <a:pt x="6022578" y="3358555"/>
                  <a:pt x="6027539" y="3363516"/>
                  <a:pt x="6042422" y="3363516"/>
                </a:cubicBezTo>
                <a:cubicBezTo>
                  <a:pt x="6052343" y="3368477"/>
                  <a:pt x="6057304" y="3375918"/>
                  <a:pt x="6057304" y="3385840"/>
                </a:cubicBezTo>
                <a:cubicBezTo>
                  <a:pt x="6057304" y="3400723"/>
                  <a:pt x="6064746" y="3410645"/>
                  <a:pt x="6079629" y="3415606"/>
                </a:cubicBezTo>
                <a:cubicBezTo>
                  <a:pt x="6094512" y="3420567"/>
                  <a:pt x="6101953" y="3420567"/>
                  <a:pt x="6101953" y="3415606"/>
                </a:cubicBezTo>
                <a:lnTo>
                  <a:pt x="6094512" y="3408165"/>
                </a:lnTo>
                <a:cubicBezTo>
                  <a:pt x="6089550" y="3408165"/>
                  <a:pt x="6084590" y="3408165"/>
                  <a:pt x="6079629" y="3408165"/>
                </a:cubicBezTo>
                <a:lnTo>
                  <a:pt x="6094512" y="3400723"/>
                </a:lnTo>
                <a:cubicBezTo>
                  <a:pt x="6109394" y="3410645"/>
                  <a:pt x="6119316" y="3414366"/>
                  <a:pt x="6124277" y="3411885"/>
                </a:cubicBezTo>
                <a:cubicBezTo>
                  <a:pt x="6129238" y="3409405"/>
                  <a:pt x="6132959" y="3410645"/>
                  <a:pt x="6135439" y="3415606"/>
                </a:cubicBezTo>
                <a:cubicBezTo>
                  <a:pt x="6137919" y="3420567"/>
                  <a:pt x="6141640" y="3423047"/>
                  <a:pt x="6146601" y="3423047"/>
                </a:cubicBezTo>
                <a:lnTo>
                  <a:pt x="6168926" y="3445372"/>
                </a:lnTo>
                <a:cubicBezTo>
                  <a:pt x="6168926" y="3450332"/>
                  <a:pt x="6171406" y="3455294"/>
                  <a:pt x="6176367" y="3460254"/>
                </a:cubicBezTo>
                <a:cubicBezTo>
                  <a:pt x="6181328" y="3465215"/>
                  <a:pt x="6183808" y="3470176"/>
                  <a:pt x="6183808" y="3475137"/>
                </a:cubicBezTo>
                <a:lnTo>
                  <a:pt x="6213574" y="3490020"/>
                </a:lnTo>
                <a:cubicBezTo>
                  <a:pt x="6228457" y="3499942"/>
                  <a:pt x="6235898" y="3507383"/>
                  <a:pt x="6235898" y="3512344"/>
                </a:cubicBezTo>
                <a:cubicBezTo>
                  <a:pt x="6235898" y="3517305"/>
                  <a:pt x="6235898" y="3522266"/>
                  <a:pt x="6235898" y="3527227"/>
                </a:cubicBezTo>
                <a:cubicBezTo>
                  <a:pt x="6235898" y="3527227"/>
                  <a:pt x="6237139" y="3528467"/>
                  <a:pt x="6239619" y="3530948"/>
                </a:cubicBezTo>
                <a:cubicBezTo>
                  <a:pt x="6242099" y="3533428"/>
                  <a:pt x="6245820" y="3537149"/>
                  <a:pt x="6250781" y="3542110"/>
                </a:cubicBezTo>
                <a:lnTo>
                  <a:pt x="6295429" y="3571875"/>
                </a:lnTo>
                <a:cubicBezTo>
                  <a:pt x="6310312" y="3581798"/>
                  <a:pt x="6322715" y="3589239"/>
                  <a:pt x="6332637" y="3594200"/>
                </a:cubicBezTo>
                <a:cubicBezTo>
                  <a:pt x="6342558" y="3599160"/>
                  <a:pt x="6352481" y="3604122"/>
                  <a:pt x="6362402" y="3609083"/>
                </a:cubicBezTo>
                <a:cubicBezTo>
                  <a:pt x="6367363" y="3614043"/>
                  <a:pt x="6371084" y="3616524"/>
                  <a:pt x="6373564" y="3616524"/>
                </a:cubicBezTo>
                <a:cubicBezTo>
                  <a:pt x="6376044" y="3616524"/>
                  <a:pt x="6377285" y="3616524"/>
                  <a:pt x="6377285" y="3616524"/>
                </a:cubicBezTo>
                <a:cubicBezTo>
                  <a:pt x="6382246" y="3616524"/>
                  <a:pt x="6389688" y="3621485"/>
                  <a:pt x="6399609" y="3631407"/>
                </a:cubicBezTo>
                <a:cubicBezTo>
                  <a:pt x="6409531" y="3641329"/>
                  <a:pt x="6414492" y="3648770"/>
                  <a:pt x="6414492" y="3653731"/>
                </a:cubicBezTo>
                <a:lnTo>
                  <a:pt x="6421933" y="3653731"/>
                </a:lnTo>
                <a:cubicBezTo>
                  <a:pt x="6421933" y="3653731"/>
                  <a:pt x="6423174" y="3653731"/>
                  <a:pt x="6425654" y="3653731"/>
                </a:cubicBezTo>
                <a:cubicBezTo>
                  <a:pt x="6428134" y="3653731"/>
                  <a:pt x="6429375" y="3656212"/>
                  <a:pt x="6429375" y="3661172"/>
                </a:cubicBezTo>
                <a:cubicBezTo>
                  <a:pt x="6434336" y="3661172"/>
                  <a:pt x="6445498" y="3666133"/>
                  <a:pt x="6462861" y="3676055"/>
                </a:cubicBezTo>
                <a:cubicBezTo>
                  <a:pt x="6480224" y="3685977"/>
                  <a:pt x="6491386" y="3690938"/>
                  <a:pt x="6496347" y="3690938"/>
                </a:cubicBezTo>
                <a:lnTo>
                  <a:pt x="6563320" y="3743028"/>
                </a:lnTo>
                <a:lnTo>
                  <a:pt x="6526113" y="3728145"/>
                </a:lnTo>
                <a:cubicBezTo>
                  <a:pt x="6511230" y="3723184"/>
                  <a:pt x="6503789" y="3720704"/>
                  <a:pt x="6503789" y="3720704"/>
                </a:cubicBezTo>
                <a:lnTo>
                  <a:pt x="6496347" y="3720704"/>
                </a:lnTo>
                <a:lnTo>
                  <a:pt x="6488906" y="3713262"/>
                </a:lnTo>
                <a:lnTo>
                  <a:pt x="6474023" y="3705821"/>
                </a:lnTo>
                <a:cubicBezTo>
                  <a:pt x="6469062" y="3705821"/>
                  <a:pt x="6464102" y="3702100"/>
                  <a:pt x="6459140" y="3694659"/>
                </a:cubicBezTo>
                <a:cubicBezTo>
                  <a:pt x="6454179" y="3687217"/>
                  <a:pt x="6447978" y="3683497"/>
                  <a:pt x="6440537" y="3683497"/>
                </a:cubicBezTo>
                <a:cubicBezTo>
                  <a:pt x="6433096" y="3683497"/>
                  <a:pt x="6429375" y="3682257"/>
                  <a:pt x="6429375" y="3679776"/>
                </a:cubicBezTo>
                <a:cubicBezTo>
                  <a:pt x="6429375" y="3677295"/>
                  <a:pt x="6424413" y="3673575"/>
                  <a:pt x="6414492" y="3668614"/>
                </a:cubicBezTo>
                <a:cubicBezTo>
                  <a:pt x="6404570" y="3663653"/>
                  <a:pt x="6394648" y="3663653"/>
                  <a:pt x="6384726" y="3668614"/>
                </a:cubicBezTo>
                <a:cubicBezTo>
                  <a:pt x="6374805" y="3673575"/>
                  <a:pt x="6369844" y="3668614"/>
                  <a:pt x="6369844" y="3653731"/>
                </a:cubicBezTo>
                <a:cubicBezTo>
                  <a:pt x="6369844" y="3648770"/>
                  <a:pt x="6359922" y="3646290"/>
                  <a:pt x="6340078" y="3646290"/>
                </a:cubicBezTo>
                <a:cubicBezTo>
                  <a:pt x="6320234" y="3646290"/>
                  <a:pt x="6310312" y="3646290"/>
                  <a:pt x="6310312" y="3646290"/>
                </a:cubicBezTo>
                <a:cubicBezTo>
                  <a:pt x="6310312" y="3656212"/>
                  <a:pt x="6320234" y="3663653"/>
                  <a:pt x="6340078" y="3668614"/>
                </a:cubicBezTo>
                <a:cubicBezTo>
                  <a:pt x="6340078" y="3668614"/>
                  <a:pt x="6340078" y="3673575"/>
                  <a:pt x="6340078" y="3683497"/>
                </a:cubicBezTo>
                <a:cubicBezTo>
                  <a:pt x="6340078" y="3688457"/>
                  <a:pt x="6349999" y="3698379"/>
                  <a:pt x="6369844" y="3713262"/>
                </a:cubicBezTo>
                <a:cubicBezTo>
                  <a:pt x="6379765" y="3718223"/>
                  <a:pt x="6389688" y="3724424"/>
                  <a:pt x="6399609" y="3731866"/>
                </a:cubicBezTo>
                <a:cubicBezTo>
                  <a:pt x="6409531" y="3739307"/>
                  <a:pt x="6418213" y="3745508"/>
                  <a:pt x="6425654" y="3750469"/>
                </a:cubicBezTo>
                <a:cubicBezTo>
                  <a:pt x="6433096" y="3755430"/>
                  <a:pt x="6439296" y="3757911"/>
                  <a:pt x="6444258" y="3757911"/>
                </a:cubicBezTo>
                <a:cubicBezTo>
                  <a:pt x="6444258" y="3762871"/>
                  <a:pt x="6446738" y="3766592"/>
                  <a:pt x="6451699" y="3769073"/>
                </a:cubicBezTo>
                <a:cubicBezTo>
                  <a:pt x="6456660" y="3771553"/>
                  <a:pt x="6464102" y="3775274"/>
                  <a:pt x="6474023" y="3780235"/>
                </a:cubicBezTo>
                <a:cubicBezTo>
                  <a:pt x="6474023" y="3785196"/>
                  <a:pt x="6476503" y="3787676"/>
                  <a:pt x="6481465" y="3787676"/>
                </a:cubicBezTo>
                <a:cubicBezTo>
                  <a:pt x="6481465" y="3787676"/>
                  <a:pt x="6482705" y="3788916"/>
                  <a:pt x="6485185" y="3791397"/>
                </a:cubicBezTo>
                <a:cubicBezTo>
                  <a:pt x="6487665" y="3793878"/>
                  <a:pt x="6491386" y="3795118"/>
                  <a:pt x="6496347" y="3795118"/>
                </a:cubicBezTo>
                <a:cubicBezTo>
                  <a:pt x="6501309" y="3800078"/>
                  <a:pt x="6508750" y="3805040"/>
                  <a:pt x="6518672" y="3810000"/>
                </a:cubicBezTo>
                <a:cubicBezTo>
                  <a:pt x="6528593" y="3814961"/>
                  <a:pt x="6536035" y="3817442"/>
                  <a:pt x="6540996" y="3817442"/>
                </a:cubicBezTo>
                <a:lnTo>
                  <a:pt x="6548437" y="3832325"/>
                </a:lnTo>
                <a:cubicBezTo>
                  <a:pt x="6538516" y="3842247"/>
                  <a:pt x="6543476" y="3847208"/>
                  <a:pt x="6563320" y="3847208"/>
                </a:cubicBezTo>
                <a:cubicBezTo>
                  <a:pt x="6568281" y="3852168"/>
                  <a:pt x="6573242" y="3857130"/>
                  <a:pt x="6578202" y="3862090"/>
                </a:cubicBezTo>
                <a:lnTo>
                  <a:pt x="6600527" y="3876973"/>
                </a:lnTo>
                <a:lnTo>
                  <a:pt x="6607968" y="3891856"/>
                </a:lnTo>
                <a:cubicBezTo>
                  <a:pt x="6603007" y="3891856"/>
                  <a:pt x="6600527" y="3891856"/>
                  <a:pt x="6600527" y="3891856"/>
                </a:cubicBezTo>
                <a:cubicBezTo>
                  <a:pt x="6600527" y="3896817"/>
                  <a:pt x="6607968" y="3904258"/>
                  <a:pt x="6622851" y="3914180"/>
                </a:cubicBezTo>
                <a:lnTo>
                  <a:pt x="6667500" y="3951387"/>
                </a:lnTo>
                <a:cubicBezTo>
                  <a:pt x="6662538" y="3951387"/>
                  <a:pt x="6661299" y="3952627"/>
                  <a:pt x="6663779" y="3955108"/>
                </a:cubicBezTo>
                <a:cubicBezTo>
                  <a:pt x="6666259" y="3957589"/>
                  <a:pt x="6669980" y="3961309"/>
                  <a:pt x="6674941" y="3966270"/>
                </a:cubicBezTo>
                <a:cubicBezTo>
                  <a:pt x="6679902" y="3976192"/>
                  <a:pt x="6684862" y="3978672"/>
                  <a:pt x="6689824" y="3973711"/>
                </a:cubicBezTo>
                <a:lnTo>
                  <a:pt x="6704706" y="3988594"/>
                </a:lnTo>
                <a:cubicBezTo>
                  <a:pt x="6704706" y="3988594"/>
                  <a:pt x="6705947" y="3989834"/>
                  <a:pt x="6708428" y="3992315"/>
                </a:cubicBezTo>
                <a:cubicBezTo>
                  <a:pt x="6710908" y="3994796"/>
                  <a:pt x="6712148" y="3996036"/>
                  <a:pt x="6712148" y="3996036"/>
                </a:cubicBezTo>
                <a:cubicBezTo>
                  <a:pt x="6717110" y="3996036"/>
                  <a:pt x="6720830" y="3999756"/>
                  <a:pt x="6723310" y="4007198"/>
                </a:cubicBezTo>
                <a:cubicBezTo>
                  <a:pt x="6725790" y="4014639"/>
                  <a:pt x="6733232" y="4020841"/>
                  <a:pt x="6745634" y="4025801"/>
                </a:cubicBezTo>
                <a:cubicBezTo>
                  <a:pt x="6758037" y="4030762"/>
                  <a:pt x="6764238" y="4035723"/>
                  <a:pt x="6764238" y="4040684"/>
                </a:cubicBezTo>
                <a:cubicBezTo>
                  <a:pt x="6764238" y="4040684"/>
                  <a:pt x="6766718" y="4043165"/>
                  <a:pt x="6771679" y="4048125"/>
                </a:cubicBezTo>
                <a:cubicBezTo>
                  <a:pt x="6776640" y="4053086"/>
                  <a:pt x="6779120" y="4055567"/>
                  <a:pt x="6779120" y="4055567"/>
                </a:cubicBezTo>
                <a:cubicBezTo>
                  <a:pt x="6789042" y="4060528"/>
                  <a:pt x="6794004" y="4065489"/>
                  <a:pt x="6794004" y="4070450"/>
                </a:cubicBezTo>
                <a:cubicBezTo>
                  <a:pt x="6798965" y="4075410"/>
                  <a:pt x="6803925" y="4080372"/>
                  <a:pt x="6808886" y="4085333"/>
                </a:cubicBezTo>
                <a:cubicBezTo>
                  <a:pt x="6813848" y="4090293"/>
                  <a:pt x="6818808" y="4095255"/>
                  <a:pt x="6823769" y="4100215"/>
                </a:cubicBezTo>
                <a:lnTo>
                  <a:pt x="6846094" y="4122540"/>
                </a:lnTo>
                <a:cubicBezTo>
                  <a:pt x="6846094" y="4122540"/>
                  <a:pt x="6841132" y="4120059"/>
                  <a:pt x="6831210" y="4115098"/>
                </a:cubicBezTo>
                <a:cubicBezTo>
                  <a:pt x="6811366" y="4100215"/>
                  <a:pt x="6801445" y="4095255"/>
                  <a:pt x="6801445" y="4100215"/>
                </a:cubicBezTo>
                <a:cubicBezTo>
                  <a:pt x="6796484" y="4105176"/>
                  <a:pt x="6786562" y="4105176"/>
                  <a:pt x="6771679" y="4100215"/>
                </a:cubicBezTo>
                <a:lnTo>
                  <a:pt x="6734472" y="4063008"/>
                </a:lnTo>
                <a:lnTo>
                  <a:pt x="6756796" y="4077891"/>
                </a:lnTo>
                <a:cubicBezTo>
                  <a:pt x="6776640" y="4092774"/>
                  <a:pt x="6789042" y="4097735"/>
                  <a:pt x="6794004" y="4092774"/>
                </a:cubicBezTo>
                <a:lnTo>
                  <a:pt x="6734472" y="4033243"/>
                </a:lnTo>
                <a:cubicBezTo>
                  <a:pt x="6724550" y="4023321"/>
                  <a:pt x="6719590" y="4015879"/>
                  <a:pt x="6719590" y="4010918"/>
                </a:cubicBezTo>
                <a:lnTo>
                  <a:pt x="6697265" y="4003477"/>
                </a:lnTo>
                <a:lnTo>
                  <a:pt x="6652616" y="3981153"/>
                </a:lnTo>
                <a:cubicBezTo>
                  <a:pt x="6647656" y="3976192"/>
                  <a:pt x="6642695" y="3971231"/>
                  <a:pt x="6637734" y="3966270"/>
                </a:cubicBezTo>
                <a:cubicBezTo>
                  <a:pt x="6632772" y="3961309"/>
                  <a:pt x="6630292" y="3958829"/>
                  <a:pt x="6630292" y="3958829"/>
                </a:cubicBezTo>
                <a:lnTo>
                  <a:pt x="6622851" y="3943946"/>
                </a:lnTo>
                <a:cubicBezTo>
                  <a:pt x="6617890" y="3943946"/>
                  <a:pt x="6614169" y="3941465"/>
                  <a:pt x="6611689" y="3936504"/>
                </a:cubicBezTo>
                <a:cubicBezTo>
                  <a:pt x="6609209" y="3931544"/>
                  <a:pt x="6605488" y="3926582"/>
                  <a:pt x="6600527" y="3921622"/>
                </a:cubicBezTo>
                <a:cubicBezTo>
                  <a:pt x="6595566" y="3921622"/>
                  <a:pt x="6591845" y="3920382"/>
                  <a:pt x="6589365" y="3917901"/>
                </a:cubicBezTo>
                <a:cubicBezTo>
                  <a:pt x="6586884" y="3915420"/>
                  <a:pt x="6585644" y="3914180"/>
                  <a:pt x="6585644" y="3914180"/>
                </a:cubicBezTo>
                <a:lnTo>
                  <a:pt x="6563320" y="3891856"/>
                </a:lnTo>
                <a:lnTo>
                  <a:pt x="6548437" y="3891856"/>
                </a:lnTo>
                <a:cubicBezTo>
                  <a:pt x="6543476" y="3886895"/>
                  <a:pt x="6539755" y="3884415"/>
                  <a:pt x="6537275" y="3884415"/>
                </a:cubicBezTo>
                <a:cubicBezTo>
                  <a:pt x="6534795" y="3884415"/>
                  <a:pt x="6533554" y="3881934"/>
                  <a:pt x="6533554" y="3876973"/>
                </a:cubicBezTo>
                <a:lnTo>
                  <a:pt x="6540996" y="3869532"/>
                </a:lnTo>
                <a:cubicBezTo>
                  <a:pt x="6540996" y="3864571"/>
                  <a:pt x="6533554" y="3862090"/>
                  <a:pt x="6518672" y="3862090"/>
                </a:cubicBezTo>
                <a:cubicBezTo>
                  <a:pt x="6513710" y="3862090"/>
                  <a:pt x="6511230" y="3859610"/>
                  <a:pt x="6511230" y="3854649"/>
                </a:cubicBezTo>
                <a:cubicBezTo>
                  <a:pt x="6511230" y="3849688"/>
                  <a:pt x="6506269" y="3845967"/>
                  <a:pt x="6496347" y="3843487"/>
                </a:cubicBezTo>
                <a:cubicBezTo>
                  <a:pt x="6486426" y="3841006"/>
                  <a:pt x="6476503" y="3837285"/>
                  <a:pt x="6466582" y="3832325"/>
                </a:cubicBezTo>
                <a:cubicBezTo>
                  <a:pt x="6456660" y="3817442"/>
                  <a:pt x="6451699" y="3814961"/>
                  <a:pt x="6451699" y="3824883"/>
                </a:cubicBezTo>
                <a:cubicBezTo>
                  <a:pt x="6451699" y="3829844"/>
                  <a:pt x="6449219" y="3829844"/>
                  <a:pt x="6444258" y="3824883"/>
                </a:cubicBezTo>
                <a:cubicBezTo>
                  <a:pt x="6444258" y="3824883"/>
                  <a:pt x="6443017" y="3824883"/>
                  <a:pt x="6440537" y="3824883"/>
                </a:cubicBezTo>
                <a:cubicBezTo>
                  <a:pt x="6438057" y="3824883"/>
                  <a:pt x="6434336" y="3824883"/>
                  <a:pt x="6429375" y="3824883"/>
                </a:cubicBezTo>
                <a:cubicBezTo>
                  <a:pt x="6429375" y="3829844"/>
                  <a:pt x="6429375" y="3832325"/>
                  <a:pt x="6429375" y="3832325"/>
                </a:cubicBezTo>
                <a:cubicBezTo>
                  <a:pt x="6434336" y="3832325"/>
                  <a:pt x="6436816" y="3833565"/>
                  <a:pt x="6436816" y="3836045"/>
                </a:cubicBezTo>
                <a:cubicBezTo>
                  <a:pt x="6436816" y="3838526"/>
                  <a:pt x="6439296" y="3839766"/>
                  <a:pt x="6444258" y="3839766"/>
                </a:cubicBezTo>
                <a:cubicBezTo>
                  <a:pt x="6449219" y="3854649"/>
                  <a:pt x="6461621" y="3862090"/>
                  <a:pt x="6481465" y="3862090"/>
                </a:cubicBezTo>
                <a:lnTo>
                  <a:pt x="6488906" y="3869532"/>
                </a:lnTo>
                <a:cubicBezTo>
                  <a:pt x="6483945" y="3864571"/>
                  <a:pt x="6481465" y="3864571"/>
                  <a:pt x="6481465" y="3869532"/>
                </a:cubicBezTo>
                <a:cubicBezTo>
                  <a:pt x="6481465" y="3874492"/>
                  <a:pt x="6482705" y="3878213"/>
                  <a:pt x="6485185" y="3880694"/>
                </a:cubicBezTo>
                <a:cubicBezTo>
                  <a:pt x="6487665" y="3883174"/>
                  <a:pt x="6488906" y="3884415"/>
                  <a:pt x="6488906" y="3884415"/>
                </a:cubicBezTo>
                <a:cubicBezTo>
                  <a:pt x="6498828" y="3889375"/>
                  <a:pt x="6508750" y="3899297"/>
                  <a:pt x="6518672" y="3914180"/>
                </a:cubicBezTo>
                <a:cubicBezTo>
                  <a:pt x="6528593" y="3924102"/>
                  <a:pt x="6538516" y="3932784"/>
                  <a:pt x="6548437" y="3940225"/>
                </a:cubicBezTo>
                <a:cubicBezTo>
                  <a:pt x="6558358" y="3947666"/>
                  <a:pt x="6563320" y="3948907"/>
                  <a:pt x="6563320" y="3943946"/>
                </a:cubicBezTo>
                <a:cubicBezTo>
                  <a:pt x="6568281" y="3943946"/>
                  <a:pt x="6569520" y="3942706"/>
                  <a:pt x="6567040" y="3940225"/>
                </a:cubicBezTo>
                <a:cubicBezTo>
                  <a:pt x="6564560" y="3937744"/>
                  <a:pt x="6563320" y="3936504"/>
                  <a:pt x="6563320" y="3936504"/>
                </a:cubicBezTo>
                <a:lnTo>
                  <a:pt x="6563320" y="3929063"/>
                </a:lnTo>
                <a:cubicBezTo>
                  <a:pt x="6563320" y="3929063"/>
                  <a:pt x="6564560" y="3931544"/>
                  <a:pt x="6567040" y="3936504"/>
                </a:cubicBezTo>
                <a:cubicBezTo>
                  <a:pt x="6569520" y="3941465"/>
                  <a:pt x="6570762" y="3945186"/>
                  <a:pt x="6570762" y="3947666"/>
                </a:cubicBezTo>
                <a:cubicBezTo>
                  <a:pt x="6570762" y="3950147"/>
                  <a:pt x="6572002" y="3952627"/>
                  <a:pt x="6574482" y="3955108"/>
                </a:cubicBezTo>
                <a:cubicBezTo>
                  <a:pt x="6576962" y="3957589"/>
                  <a:pt x="6578202" y="3961309"/>
                  <a:pt x="6578202" y="3966270"/>
                </a:cubicBezTo>
                <a:lnTo>
                  <a:pt x="6585644" y="3973711"/>
                </a:lnTo>
                <a:cubicBezTo>
                  <a:pt x="6585644" y="3978672"/>
                  <a:pt x="6586884" y="3981153"/>
                  <a:pt x="6589365" y="3981153"/>
                </a:cubicBezTo>
                <a:cubicBezTo>
                  <a:pt x="6591845" y="3981153"/>
                  <a:pt x="6596806" y="3984874"/>
                  <a:pt x="6604248" y="3992315"/>
                </a:cubicBezTo>
                <a:cubicBezTo>
                  <a:pt x="6611689" y="3999756"/>
                  <a:pt x="6617890" y="4003477"/>
                  <a:pt x="6622851" y="4003477"/>
                </a:cubicBezTo>
                <a:lnTo>
                  <a:pt x="6630292" y="4010918"/>
                </a:lnTo>
                <a:cubicBezTo>
                  <a:pt x="6630292" y="4015879"/>
                  <a:pt x="6632772" y="4019600"/>
                  <a:pt x="6637734" y="4022081"/>
                </a:cubicBezTo>
                <a:cubicBezTo>
                  <a:pt x="6642695" y="4024561"/>
                  <a:pt x="6645176" y="4027041"/>
                  <a:pt x="6645176" y="4029522"/>
                </a:cubicBezTo>
                <a:cubicBezTo>
                  <a:pt x="6645176" y="4032003"/>
                  <a:pt x="6647656" y="4035723"/>
                  <a:pt x="6652616" y="4040684"/>
                </a:cubicBezTo>
                <a:lnTo>
                  <a:pt x="6652616" y="4048125"/>
                </a:lnTo>
                <a:cubicBezTo>
                  <a:pt x="6652616" y="4048125"/>
                  <a:pt x="6642695" y="4038203"/>
                  <a:pt x="6622851" y="4018360"/>
                </a:cubicBezTo>
                <a:cubicBezTo>
                  <a:pt x="6603007" y="3998516"/>
                  <a:pt x="6591845" y="3988594"/>
                  <a:pt x="6589365" y="3988594"/>
                </a:cubicBezTo>
                <a:cubicBezTo>
                  <a:pt x="6586884" y="3988594"/>
                  <a:pt x="6584404" y="3986114"/>
                  <a:pt x="6581924" y="3981153"/>
                </a:cubicBezTo>
                <a:cubicBezTo>
                  <a:pt x="6579444" y="3976192"/>
                  <a:pt x="6575722" y="3973711"/>
                  <a:pt x="6570762" y="3973711"/>
                </a:cubicBezTo>
                <a:cubicBezTo>
                  <a:pt x="6570762" y="3968751"/>
                  <a:pt x="6565800" y="3963789"/>
                  <a:pt x="6555878" y="3958829"/>
                </a:cubicBezTo>
                <a:cubicBezTo>
                  <a:pt x="6545957" y="3953868"/>
                  <a:pt x="6540996" y="3950147"/>
                  <a:pt x="6540996" y="3947666"/>
                </a:cubicBezTo>
                <a:cubicBezTo>
                  <a:pt x="6540996" y="3945186"/>
                  <a:pt x="6536035" y="3941465"/>
                  <a:pt x="6526113" y="3936504"/>
                </a:cubicBezTo>
                <a:cubicBezTo>
                  <a:pt x="6521152" y="3936504"/>
                  <a:pt x="6517431" y="3936504"/>
                  <a:pt x="6514951" y="3936504"/>
                </a:cubicBezTo>
                <a:cubicBezTo>
                  <a:pt x="6512471" y="3936504"/>
                  <a:pt x="6511230" y="3936504"/>
                  <a:pt x="6511230" y="3936504"/>
                </a:cubicBezTo>
                <a:cubicBezTo>
                  <a:pt x="6511230" y="3941465"/>
                  <a:pt x="6508750" y="3942706"/>
                  <a:pt x="6503789" y="3940225"/>
                </a:cubicBezTo>
                <a:cubicBezTo>
                  <a:pt x="6498828" y="3937744"/>
                  <a:pt x="6496347" y="3936504"/>
                  <a:pt x="6496347" y="3936504"/>
                </a:cubicBezTo>
                <a:lnTo>
                  <a:pt x="6429375" y="3891856"/>
                </a:lnTo>
                <a:lnTo>
                  <a:pt x="6377285" y="3854649"/>
                </a:lnTo>
                <a:cubicBezTo>
                  <a:pt x="6377285" y="3859610"/>
                  <a:pt x="6377285" y="3862090"/>
                  <a:pt x="6377285" y="3862090"/>
                </a:cubicBezTo>
                <a:lnTo>
                  <a:pt x="6377285" y="3869532"/>
                </a:lnTo>
                <a:lnTo>
                  <a:pt x="6384726" y="3884415"/>
                </a:lnTo>
                <a:cubicBezTo>
                  <a:pt x="6389688" y="3884415"/>
                  <a:pt x="6393408" y="3886895"/>
                  <a:pt x="6395888" y="3891856"/>
                </a:cubicBezTo>
                <a:cubicBezTo>
                  <a:pt x="6398369" y="3896817"/>
                  <a:pt x="6399609" y="3899297"/>
                  <a:pt x="6399609" y="3899297"/>
                </a:cubicBezTo>
                <a:cubicBezTo>
                  <a:pt x="6399609" y="3904258"/>
                  <a:pt x="6404570" y="3906739"/>
                  <a:pt x="6414492" y="3906739"/>
                </a:cubicBezTo>
                <a:cubicBezTo>
                  <a:pt x="6434336" y="3916661"/>
                  <a:pt x="6444258" y="3921622"/>
                  <a:pt x="6444258" y="3921622"/>
                </a:cubicBezTo>
                <a:cubicBezTo>
                  <a:pt x="6444258" y="3926582"/>
                  <a:pt x="6439296" y="3929063"/>
                  <a:pt x="6429375" y="3929063"/>
                </a:cubicBezTo>
                <a:lnTo>
                  <a:pt x="6436816" y="3936504"/>
                </a:lnTo>
                <a:cubicBezTo>
                  <a:pt x="6446738" y="3941465"/>
                  <a:pt x="6456660" y="3948907"/>
                  <a:pt x="6466582" y="3958829"/>
                </a:cubicBezTo>
                <a:cubicBezTo>
                  <a:pt x="6466582" y="3958829"/>
                  <a:pt x="6469062" y="3960069"/>
                  <a:pt x="6474023" y="3962549"/>
                </a:cubicBezTo>
                <a:cubicBezTo>
                  <a:pt x="6478985" y="3965030"/>
                  <a:pt x="6483945" y="3968751"/>
                  <a:pt x="6488906" y="3973711"/>
                </a:cubicBezTo>
                <a:lnTo>
                  <a:pt x="6511230" y="3988594"/>
                </a:lnTo>
                <a:lnTo>
                  <a:pt x="6503789" y="3988594"/>
                </a:lnTo>
                <a:cubicBezTo>
                  <a:pt x="6493867" y="3983633"/>
                  <a:pt x="6488906" y="3983633"/>
                  <a:pt x="6488906" y="3988594"/>
                </a:cubicBezTo>
                <a:cubicBezTo>
                  <a:pt x="6488906" y="3988594"/>
                  <a:pt x="6488906" y="3989834"/>
                  <a:pt x="6488906" y="3992315"/>
                </a:cubicBezTo>
                <a:cubicBezTo>
                  <a:pt x="6488906" y="3994796"/>
                  <a:pt x="6491386" y="3996036"/>
                  <a:pt x="6496347" y="3996036"/>
                </a:cubicBezTo>
                <a:lnTo>
                  <a:pt x="6503789" y="4003477"/>
                </a:lnTo>
                <a:lnTo>
                  <a:pt x="6526113" y="4003477"/>
                </a:lnTo>
                <a:lnTo>
                  <a:pt x="6526113" y="4010918"/>
                </a:lnTo>
                <a:cubicBezTo>
                  <a:pt x="6531074" y="4025801"/>
                  <a:pt x="6536035" y="4033243"/>
                  <a:pt x="6540996" y="4033243"/>
                </a:cubicBezTo>
                <a:cubicBezTo>
                  <a:pt x="6545957" y="4033243"/>
                  <a:pt x="6550917" y="4035723"/>
                  <a:pt x="6555878" y="4040684"/>
                </a:cubicBezTo>
                <a:lnTo>
                  <a:pt x="6563320" y="4048125"/>
                </a:lnTo>
                <a:cubicBezTo>
                  <a:pt x="6568281" y="4048125"/>
                  <a:pt x="6568281" y="4045645"/>
                  <a:pt x="6563320" y="4040684"/>
                </a:cubicBezTo>
                <a:lnTo>
                  <a:pt x="6593086" y="4063008"/>
                </a:lnTo>
                <a:cubicBezTo>
                  <a:pt x="6607968" y="4072930"/>
                  <a:pt x="6620371" y="4080372"/>
                  <a:pt x="6630292" y="4085333"/>
                </a:cubicBezTo>
                <a:cubicBezTo>
                  <a:pt x="6645176" y="4095255"/>
                  <a:pt x="6647656" y="4102696"/>
                  <a:pt x="6637734" y="4107657"/>
                </a:cubicBezTo>
                <a:cubicBezTo>
                  <a:pt x="6637734" y="4107657"/>
                  <a:pt x="6630292" y="4102696"/>
                  <a:pt x="6615410" y="4092774"/>
                </a:cubicBezTo>
                <a:lnTo>
                  <a:pt x="6585644" y="4077891"/>
                </a:lnTo>
                <a:cubicBezTo>
                  <a:pt x="6590606" y="4082852"/>
                  <a:pt x="6595566" y="4087813"/>
                  <a:pt x="6600527" y="4092774"/>
                </a:cubicBezTo>
                <a:lnTo>
                  <a:pt x="6622851" y="4107657"/>
                </a:lnTo>
                <a:cubicBezTo>
                  <a:pt x="6627812" y="4117579"/>
                  <a:pt x="6637734" y="4127500"/>
                  <a:pt x="6652616" y="4137422"/>
                </a:cubicBezTo>
                <a:cubicBezTo>
                  <a:pt x="6657578" y="4142383"/>
                  <a:pt x="6662538" y="4146104"/>
                  <a:pt x="6667500" y="4148584"/>
                </a:cubicBezTo>
                <a:cubicBezTo>
                  <a:pt x="6672461" y="4151065"/>
                  <a:pt x="6674941" y="4154786"/>
                  <a:pt x="6674941" y="4159747"/>
                </a:cubicBezTo>
                <a:lnTo>
                  <a:pt x="6660058" y="4152305"/>
                </a:lnTo>
                <a:cubicBezTo>
                  <a:pt x="6640214" y="4137422"/>
                  <a:pt x="6627812" y="4132462"/>
                  <a:pt x="6622851" y="4137422"/>
                </a:cubicBezTo>
                <a:cubicBezTo>
                  <a:pt x="6617890" y="4142383"/>
                  <a:pt x="6612930" y="4142383"/>
                  <a:pt x="6607968" y="4137422"/>
                </a:cubicBezTo>
                <a:lnTo>
                  <a:pt x="6600527" y="4144864"/>
                </a:lnTo>
                <a:lnTo>
                  <a:pt x="6593086" y="4144864"/>
                </a:lnTo>
                <a:lnTo>
                  <a:pt x="6585644" y="4129981"/>
                </a:lnTo>
                <a:cubicBezTo>
                  <a:pt x="6585644" y="4125020"/>
                  <a:pt x="6583164" y="4122540"/>
                  <a:pt x="6578202" y="4122540"/>
                </a:cubicBezTo>
                <a:cubicBezTo>
                  <a:pt x="6573242" y="4122540"/>
                  <a:pt x="6570762" y="4122540"/>
                  <a:pt x="6570762" y="4122540"/>
                </a:cubicBezTo>
                <a:cubicBezTo>
                  <a:pt x="6570762" y="4117579"/>
                  <a:pt x="6569520" y="4113858"/>
                  <a:pt x="6567040" y="4111377"/>
                </a:cubicBezTo>
                <a:cubicBezTo>
                  <a:pt x="6564560" y="4108897"/>
                  <a:pt x="6560840" y="4107657"/>
                  <a:pt x="6555878" y="4107657"/>
                </a:cubicBezTo>
                <a:lnTo>
                  <a:pt x="6548437" y="4100215"/>
                </a:lnTo>
                <a:lnTo>
                  <a:pt x="6563320" y="4100215"/>
                </a:lnTo>
                <a:cubicBezTo>
                  <a:pt x="6568281" y="4100215"/>
                  <a:pt x="6570762" y="4101455"/>
                  <a:pt x="6570762" y="4103936"/>
                </a:cubicBezTo>
                <a:cubicBezTo>
                  <a:pt x="6570762" y="4106417"/>
                  <a:pt x="6576962" y="4110137"/>
                  <a:pt x="6589365" y="4115098"/>
                </a:cubicBezTo>
                <a:cubicBezTo>
                  <a:pt x="6601768" y="4120059"/>
                  <a:pt x="6605488" y="4120059"/>
                  <a:pt x="6600527" y="4115098"/>
                </a:cubicBezTo>
                <a:cubicBezTo>
                  <a:pt x="6600527" y="4105176"/>
                  <a:pt x="6585644" y="4090293"/>
                  <a:pt x="6555878" y="4070450"/>
                </a:cubicBezTo>
                <a:lnTo>
                  <a:pt x="6540996" y="4048125"/>
                </a:lnTo>
                <a:lnTo>
                  <a:pt x="6503789" y="4033243"/>
                </a:lnTo>
                <a:cubicBezTo>
                  <a:pt x="6493867" y="4033243"/>
                  <a:pt x="6483945" y="4027041"/>
                  <a:pt x="6474023" y="4014639"/>
                </a:cubicBezTo>
                <a:cubicBezTo>
                  <a:pt x="6464102" y="4002237"/>
                  <a:pt x="6456660" y="3996036"/>
                  <a:pt x="6451699" y="3996036"/>
                </a:cubicBezTo>
                <a:lnTo>
                  <a:pt x="6451699" y="3988594"/>
                </a:lnTo>
                <a:cubicBezTo>
                  <a:pt x="6451699" y="3983633"/>
                  <a:pt x="6450458" y="3982393"/>
                  <a:pt x="6447978" y="3984874"/>
                </a:cubicBezTo>
                <a:cubicBezTo>
                  <a:pt x="6445498" y="3987354"/>
                  <a:pt x="6441778" y="3983633"/>
                  <a:pt x="6436816" y="3973711"/>
                </a:cubicBezTo>
                <a:cubicBezTo>
                  <a:pt x="6431855" y="3958829"/>
                  <a:pt x="6419453" y="3953868"/>
                  <a:pt x="6399609" y="3958829"/>
                </a:cubicBezTo>
                <a:cubicBezTo>
                  <a:pt x="6394648" y="3958829"/>
                  <a:pt x="6392168" y="3958829"/>
                  <a:pt x="6392168" y="3958829"/>
                </a:cubicBezTo>
                <a:cubicBezTo>
                  <a:pt x="6392168" y="3958829"/>
                  <a:pt x="6392168" y="3956348"/>
                  <a:pt x="6392168" y="3951387"/>
                </a:cubicBezTo>
                <a:lnTo>
                  <a:pt x="6399609" y="3951387"/>
                </a:lnTo>
                <a:lnTo>
                  <a:pt x="6392168" y="3943946"/>
                </a:lnTo>
                <a:lnTo>
                  <a:pt x="6369844" y="3943946"/>
                </a:lnTo>
                <a:cubicBezTo>
                  <a:pt x="6369844" y="3938985"/>
                  <a:pt x="6367363" y="3936504"/>
                  <a:pt x="6362402" y="3936504"/>
                </a:cubicBezTo>
                <a:cubicBezTo>
                  <a:pt x="6357441" y="3936504"/>
                  <a:pt x="6352481" y="3934024"/>
                  <a:pt x="6347519" y="3929063"/>
                </a:cubicBezTo>
                <a:cubicBezTo>
                  <a:pt x="6327675" y="3924102"/>
                  <a:pt x="6325195" y="3919141"/>
                  <a:pt x="6340078" y="3914180"/>
                </a:cubicBezTo>
                <a:cubicBezTo>
                  <a:pt x="6345039" y="3914180"/>
                  <a:pt x="6349999" y="3916661"/>
                  <a:pt x="6354961" y="3921622"/>
                </a:cubicBezTo>
                <a:lnTo>
                  <a:pt x="6362402" y="3914180"/>
                </a:lnTo>
                <a:lnTo>
                  <a:pt x="6347519" y="3899297"/>
                </a:lnTo>
                <a:cubicBezTo>
                  <a:pt x="6342558" y="3899297"/>
                  <a:pt x="6337598" y="3896817"/>
                  <a:pt x="6332637" y="3891856"/>
                </a:cubicBezTo>
                <a:cubicBezTo>
                  <a:pt x="6327675" y="3891856"/>
                  <a:pt x="6323954" y="3890616"/>
                  <a:pt x="6321474" y="3888135"/>
                </a:cubicBezTo>
                <a:cubicBezTo>
                  <a:pt x="6318994" y="3885655"/>
                  <a:pt x="6317754" y="3884415"/>
                  <a:pt x="6317754" y="3884415"/>
                </a:cubicBezTo>
                <a:cubicBezTo>
                  <a:pt x="6312792" y="3884415"/>
                  <a:pt x="6307832" y="3884415"/>
                  <a:pt x="6302871" y="3884415"/>
                </a:cubicBezTo>
                <a:lnTo>
                  <a:pt x="6310312" y="3899297"/>
                </a:lnTo>
                <a:lnTo>
                  <a:pt x="6317754" y="3899297"/>
                </a:lnTo>
                <a:cubicBezTo>
                  <a:pt x="6312792" y="3904258"/>
                  <a:pt x="6310312" y="3905499"/>
                  <a:pt x="6310312" y="3903018"/>
                </a:cubicBezTo>
                <a:cubicBezTo>
                  <a:pt x="6310312" y="3900537"/>
                  <a:pt x="6309072" y="3899297"/>
                  <a:pt x="6306592" y="3899297"/>
                </a:cubicBezTo>
                <a:cubicBezTo>
                  <a:pt x="6304112" y="3899297"/>
                  <a:pt x="6301630" y="3899297"/>
                  <a:pt x="6299150" y="3899297"/>
                </a:cubicBezTo>
                <a:cubicBezTo>
                  <a:pt x="6296670" y="3899297"/>
                  <a:pt x="6292949" y="3899297"/>
                  <a:pt x="6287988" y="3899297"/>
                </a:cubicBezTo>
                <a:lnTo>
                  <a:pt x="6295429" y="3906739"/>
                </a:lnTo>
                <a:cubicBezTo>
                  <a:pt x="6315274" y="3926582"/>
                  <a:pt x="6330156" y="3936504"/>
                  <a:pt x="6340078" y="3936504"/>
                </a:cubicBezTo>
                <a:cubicBezTo>
                  <a:pt x="6349999" y="3936504"/>
                  <a:pt x="6352481" y="3941465"/>
                  <a:pt x="6347519" y="3951387"/>
                </a:cubicBezTo>
                <a:cubicBezTo>
                  <a:pt x="6342558" y="3956348"/>
                  <a:pt x="6343799" y="3961309"/>
                  <a:pt x="6351240" y="3966270"/>
                </a:cubicBezTo>
                <a:cubicBezTo>
                  <a:pt x="6358681" y="3971231"/>
                  <a:pt x="6364882" y="3973711"/>
                  <a:pt x="6369844" y="3973711"/>
                </a:cubicBezTo>
                <a:cubicBezTo>
                  <a:pt x="6374805" y="3973711"/>
                  <a:pt x="6377285" y="3976192"/>
                  <a:pt x="6377285" y="3981153"/>
                </a:cubicBezTo>
                <a:cubicBezTo>
                  <a:pt x="6377285" y="3986114"/>
                  <a:pt x="6379765" y="3986114"/>
                  <a:pt x="6384726" y="3981153"/>
                </a:cubicBezTo>
                <a:cubicBezTo>
                  <a:pt x="6384726" y="3981153"/>
                  <a:pt x="6387206" y="3982393"/>
                  <a:pt x="6392168" y="3984874"/>
                </a:cubicBezTo>
                <a:cubicBezTo>
                  <a:pt x="6397129" y="3987354"/>
                  <a:pt x="6399609" y="3993555"/>
                  <a:pt x="6399609" y="4003477"/>
                </a:cubicBezTo>
                <a:cubicBezTo>
                  <a:pt x="6419453" y="4018360"/>
                  <a:pt x="6434336" y="4025801"/>
                  <a:pt x="6444258" y="4025801"/>
                </a:cubicBezTo>
                <a:lnTo>
                  <a:pt x="6459140" y="4040684"/>
                </a:lnTo>
                <a:lnTo>
                  <a:pt x="6466582" y="4063008"/>
                </a:lnTo>
                <a:cubicBezTo>
                  <a:pt x="6486426" y="4077891"/>
                  <a:pt x="6491386" y="4085333"/>
                  <a:pt x="6481465" y="4085333"/>
                </a:cubicBezTo>
                <a:cubicBezTo>
                  <a:pt x="6461621" y="4085333"/>
                  <a:pt x="6451699" y="4080372"/>
                  <a:pt x="6451699" y="4070450"/>
                </a:cubicBezTo>
                <a:lnTo>
                  <a:pt x="6429375" y="4040684"/>
                </a:lnTo>
                <a:lnTo>
                  <a:pt x="6399609" y="4025801"/>
                </a:lnTo>
                <a:lnTo>
                  <a:pt x="6384726" y="4025801"/>
                </a:lnTo>
                <a:cubicBezTo>
                  <a:pt x="6384726" y="4030762"/>
                  <a:pt x="6389688" y="4035723"/>
                  <a:pt x="6399609" y="4040684"/>
                </a:cubicBezTo>
                <a:cubicBezTo>
                  <a:pt x="6409531" y="4040684"/>
                  <a:pt x="6415733" y="4043165"/>
                  <a:pt x="6418213" y="4048125"/>
                </a:cubicBezTo>
                <a:cubicBezTo>
                  <a:pt x="6420693" y="4053086"/>
                  <a:pt x="6421933" y="4055567"/>
                  <a:pt x="6421933" y="4055567"/>
                </a:cubicBezTo>
                <a:cubicBezTo>
                  <a:pt x="6416972" y="4050606"/>
                  <a:pt x="6397129" y="4040684"/>
                  <a:pt x="6362402" y="4025801"/>
                </a:cubicBezTo>
                <a:cubicBezTo>
                  <a:pt x="6352481" y="4020841"/>
                  <a:pt x="6338837" y="4009678"/>
                  <a:pt x="6321474" y="3992315"/>
                </a:cubicBezTo>
                <a:cubicBezTo>
                  <a:pt x="6304112" y="3974951"/>
                  <a:pt x="6290468" y="3963789"/>
                  <a:pt x="6280547" y="3958829"/>
                </a:cubicBezTo>
                <a:lnTo>
                  <a:pt x="6258222" y="3943946"/>
                </a:lnTo>
                <a:lnTo>
                  <a:pt x="6280547" y="3943946"/>
                </a:lnTo>
                <a:cubicBezTo>
                  <a:pt x="6285508" y="3953868"/>
                  <a:pt x="6292949" y="3956348"/>
                  <a:pt x="6302871" y="3951387"/>
                </a:cubicBezTo>
                <a:lnTo>
                  <a:pt x="6310312" y="3958829"/>
                </a:lnTo>
                <a:lnTo>
                  <a:pt x="6362402" y="4010918"/>
                </a:lnTo>
                <a:cubicBezTo>
                  <a:pt x="6367363" y="4010918"/>
                  <a:pt x="6369844" y="4008438"/>
                  <a:pt x="6369844" y="4003477"/>
                </a:cubicBezTo>
                <a:lnTo>
                  <a:pt x="6377285" y="4003477"/>
                </a:lnTo>
                <a:cubicBezTo>
                  <a:pt x="6382246" y="4008438"/>
                  <a:pt x="6384726" y="4010918"/>
                  <a:pt x="6384726" y="4010918"/>
                </a:cubicBezTo>
                <a:cubicBezTo>
                  <a:pt x="6384726" y="4010918"/>
                  <a:pt x="6384726" y="4008438"/>
                  <a:pt x="6384726" y="4003477"/>
                </a:cubicBezTo>
                <a:lnTo>
                  <a:pt x="6384726" y="3996036"/>
                </a:lnTo>
                <a:cubicBezTo>
                  <a:pt x="6384726" y="3996036"/>
                  <a:pt x="6382246" y="3994796"/>
                  <a:pt x="6377285" y="3992315"/>
                </a:cubicBezTo>
                <a:cubicBezTo>
                  <a:pt x="6372324" y="3989834"/>
                  <a:pt x="6368603" y="3987354"/>
                  <a:pt x="6366123" y="3984874"/>
                </a:cubicBezTo>
                <a:cubicBezTo>
                  <a:pt x="6363643" y="3982393"/>
                  <a:pt x="6361162" y="3979913"/>
                  <a:pt x="6358681" y="3977432"/>
                </a:cubicBezTo>
                <a:cubicBezTo>
                  <a:pt x="6356201" y="3974951"/>
                  <a:pt x="6353720" y="3973711"/>
                  <a:pt x="6351240" y="3973711"/>
                </a:cubicBezTo>
                <a:cubicBezTo>
                  <a:pt x="6348760" y="3973711"/>
                  <a:pt x="6346279" y="3972471"/>
                  <a:pt x="6343799" y="3969991"/>
                </a:cubicBezTo>
                <a:cubicBezTo>
                  <a:pt x="6341319" y="3967510"/>
                  <a:pt x="6338837" y="3965030"/>
                  <a:pt x="6336357" y="3962549"/>
                </a:cubicBezTo>
                <a:cubicBezTo>
                  <a:pt x="6333877" y="3960069"/>
                  <a:pt x="6330156" y="3956348"/>
                  <a:pt x="6325195" y="3951387"/>
                </a:cubicBezTo>
                <a:cubicBezTo>
                  <a:pt x="6320234" y="3946426"/>
                  <a:pt x="6315274" y="3943946"/>
                  <a:pt x="6310312" y="3943946"/>
                </a:cubicBezTo>
                <a:cubicBezTo>
                  <a:pt x="6300391" y="3929063"/>
                  <a:pt x="6295429" y="3921622"/>
                  <a:pt x="6295429" y="3921622"/>
                </a:cubicBezTo>
                <a:lnTo>
                  <a:pt x="6280547" y="3921622"/>
                </a:lnTo>
                <a:lnTo>
                  <a:pt x="6273105" y="3914180"/>
                </a:lnTo>
                <a:cubicBezTo>
                  <a:pt x="6278067" y="3914180"/>
                  <a:pt x="6275585" y="3911700"/>
                  <a:pt x="6265664" y="3906739"/>
                </a:cubicBezTo>
                <a:cubicBezTo>
                  <a:pt x="6265664" y="3901778"/>
                  <a:pt x="6265664" y="3896817"/>
                  <a:pt x="6265664" y="3891856"/>
                </a:cubicBezTo>
                <a:lnTo>
                  <a:pt x="6265664" y="3884415"/>
                </a:lnTo>
                <a:cubicBezTo>
                  <a:pt x="6265664" y="3879454"/>
                  <a:pt x="6260703" y="3878213"/>
                  <a:pt x="6250781" y="3880694"/>
                </a:cubicBezTo>
                <a:cubicBezTo>
                  <a:pt x="6240860" y="3883174"/>
                  <a:pt x="6233418" y="3881934"/>
                  <a:pt x="6228457" y="3876973"/>
                </a:cubicBezTo>
                <a:lnTo>
                  <a:pt x="6221015" y="3869532"/>
                </a:lnTo>
                <a:lnTo>
                  <a:pt x="6235898" y="3876973"/>
                </a:lnTo>
                <a:cubicBezTo>
                  <a:pt x="6240860" y="3876973"/>
                  <a:pt x="6244580" y="3876973"/>
                  <a:pt x="6247060" y="3876973"/>
                </a:cubicBezTo>
                <a:cubicBezTo>
                  <a:pt x="6249540" y="3876973"/>
                  <a:pt x="6247060" y="3873252"/>
                  <a:pt x="6239619" y="3865811"/>
                </a:cubicBezTo>
                <a:cubicBezTo>
                  <a:pt x="6232178" y="3858370"/>
                  <a:pt x="6227216" y="3855889"/>
                  <a:pt x="6224736" y="3858370"/>
                </a:cubicBezTo>
                <a:cubicBezTo>
                  <a:pt x="6222256" y="3860850"/>
                  <a:pt x="6219775" y="3862090"/>
                  <a:pt x="6217295" y="3862090"/>
                </a:cubicBezTo>
                <a:cubicBezTo>
                  <a:pt x="6214815" y="3862090"/>
                  <a:pt x="6211094" y="3862090"/>
                  <a:pt x="6206133" y="3862090"/>
                </a:cubicBezTo>
                <a:lnTo>
                  <a:pt x="6198691" y="3839766"/>
                </a:lnTo>
                <a:cubicBezTo>
                  <a:pt x="6193730" y="3839766"/>
                  <a:pt x="6191250" y="3837285"/>
                  <a:pt x="6191250" y="3832325"/>
                </a:cubicBezTo>
                <a:cubicBezTo>
                  <a:pt x="6191250" y="3832325"/>
                  <a:pt x="6190009" y="3831085"/>
                  <a:pt x="6187529" y="3828604"/>
                </a:cubicBezTo>
                <a:cubicBezTo>
                  <a:pt x="6185049" y="3826123"/>
                  <a:pt x="6183808" y="3824883"/>
                  <a:pt x="6183808" y="3824883"/>
                </a:cubicBezTo>
                <a:cubicBezTo>
                  <a:pt x="6173887" y="3829844"/>
                  <a:pt x="6168926" y="3829844"/>
                  <a:pt x="6168926" y="3824883"/>
                </a:cubicBezTo>
                <a:lnTo>
                  <a:pt x="6161484" y="3817442"/>
                </a:lnTo>
                <a:lnTo>
                  <a:pt x="6161484" y="3824883"/>
                </a:lnTo>
                <a:cubicBezTo>
                  <a:pt x="6161484" y="3829844"/>
                  <a:pt x="6162725" y="3833565"/>
                  <a:pt x="6165205" y="3836045"/>
                </a:cubicBezTo>
                <a:cubicBezTo>
                  <a:pt x="6167685" y="3838526"/>
                  <a:pt x="6168926" y="3839766"/>
                  <a:pt x="6168926" y="3839766"/>
                </a:cubicBezTo>
                <a:cubicBezTo>
                  <a:pt x="6168926" y="3844727"/>
                  <a:pt x="6168926" y="3847208"/>
                  <a:pt x="6168926" y="3847208"/>
                </a:cubicBezTo>
                <a:cubicBezTo>
                  <a:pt x="6168926" y="3847208"/>
                  <a:pt x="6166445" y="3847208"/>
                  <a:pt x="6161484" y="3847208"/>
                </a:cubicBezTo>
                <a:lnTo>
                  <a:pt x="6139160" y="3847208"/>
                </a:lnTo>
                <a:cubicBezTo>
                  <a:pt x="6139160" y="3847208"/>
                  <a:pt x="6136680" y="3847208"/>
                  <a:pt x="6131719" y="3847208"/>
                </a:cubicBezTo>
                <a:cubicBezTo>
                  <a:pt x="6126757" y="3842247"/>
                  <a:pt x="6124277" y="3839766"/>
                  <a:pt x="6124277" y="3839766"/>
                </a:cubicBezTo>
                <a:cubicBezTo>
                  <a:pt x="6124277" y="3839766"/>
                  <a:pt x="6124277" y="3837285"/>
                  <a:pt x="6124277" y="3832325"/>
                </a:cubicBezTo>
                <a:cubicBezTo>
                  <a:pt x="6124277" y="3827364"/>
                  <a:pt x="6119316" y="3824883"/>
                  <a:pt x="6109394" y="3824883"/>
                </a:cubicBezTo>
                <a:cubicBezTo>
                  <a:pt x="6104433" y="3824883"/>
                  <a:pt x="6101953" y="3822403"/>
                  <a:pt x="6101953" y="3817442"/>
                </a:cubicBezTo>
                <a:cubicBezTo>
                  <a:pt x="6106914" y="3812481"/>
                  <a:pt x="6109394" y="3810000"/>
                  <a:pt x="6109394" y="3810000"/>
                </a:cubicBezTo>
                <a:cubicBezTo>
                  <a:pt x="6109394" y="3810000"/>
                  <a:pt x="6111874" y="3810000"/>
                  <a:pt x="6116836" y="3810000"/>
                </a:cubicBezTo>
                <a:cubicBezTo>
                  <a:pt x="6121797" y="3814961"/>
                  <a:pt x="6124277" y="3814961"/>
                  <a:pt x="6124277" y="3810000"/>
                </a:cubicBezTo>
                <a:lnTo>
                  <a:pt x="6131719" y="3810000"/>
                </a:lnTo>
                <a:cubicBezTo>
                  <a:pt x="6136680" y="3814961"/>
                  <a:pt x="6141640" y="3817442"/>
                  <a:pt x="6146601" y="3817442"/>
                </a:cubicBezTo>
                <a:cubicBezTo>
                  <a:pt x="6151563" y="3817442"/>
                  <a:pt x="6154043" y="3814961"/>
                  <a:pt x="6154043" y="3810000"/>
                </a:cubicBezTo>
                <a:cubicBezTo>
                  <a:pt x="6154043" y="3790157"/>
                  <a:pt x="6146601" y="3785196"/>
                  <a:pt x="6131719" y="3795118"/>
                </a:cubicBezTo>
                <a:cubicBezTo>
                  <a:pt x="6126757" y="3795118"/>
                  <a:pt x="6121797" y="3792637"/>
                  <a:pt x="6116836" y="3787676"/>
                </a:cubicBezTo>
                <a:lnTo>
                  <a:pt x="6087070" y="3772793"/>
                </a:lnTo>
                <a:lnTo>
                  <a:pt x="6079629" y="3780235"/>
                </a:lnTo>
                <a:cubicBezTo>
                  <a:pt x="6084590" y="3785196"/>
                  <a:pt x="6085829" y="3788916"/>
                  <a:pt x="6083349" y="3791397"/>
                </a:cubicBezTo>
                <a:cubicBezTo>
                  <a:pt x="6080869" y="3793878"/>
                  <a:pt x="6078388" y="3792637"/>
                  <a:pt x="6075908" y="3787676"/>
                </a:cubicBezTo>
                <a:cubicBezTo>
                  <a:pt x="6073428" y="3782716"/>
                  <a:pt x="6068467" y="3780235"/>
                  <a:pt x="6061025" y="3780235"/>
                </a:cubicBezTo>
                <a:cubicBezTo>
                  <a:pt x="6053584" y="3780235"/>
                  <a:pt x="6047383" y="3776514"/>
                  <a:pt x="6042422" y="3769073"/>
                </a:cubicBezTo>
                <a:cubicBezTo>
                  <a:pt x="6037460" y="3761631"/>
                  <a:pt x="6030019" y="3756671"/>
                  <a:pt x="6020097" y="3754190"/>
                </a:cubicBezTo>
                <a:cubicBezTo>
                  <a:pt x="6010176" y="3751709"/>
                  <a:pt x="6000253" y="3747989"/>
                  <a:pt x="5990332" y="3743028"/>
                </a:cubicBezTo>
                <a:cubicBezTo>
                  <a:pt x="5970488" y="3713262"/>
                  <a:pt x="5955605" y="3703340"/>
                  <a:pt x="5945683" y="3713262"/>
                </a:cubicBezTo>
                <a:cubicBezTo>
                  <a:pt x="5945683" y="3713262"/>
                  <a:pt x="5946924" y="3716983"/>
                  <a:pt x="5949404" y="3724424"/>
                </a:cubicBezTo>
                <a:cubicBezTo>
                  <a:pt x="5951884" y="3731866"/>
                  <a:pt x="5953125" y="3735586"/>
                  <a:pt x="5953125" y="3735586"/>
                </a:cubicBezTo>
                <a:cubicBezTo>
                  <a:pt x="5977929" y="3735586"/>
                  <a:pt x="5990332" y="3743028"/>
                  <a:pt x="5990332" y="3757911"/>
                </a:cubicBezTo>
                <a:lnTo>
                  <a:pt x="5968008" y="3750469"/>
                </a:lnTo>
                <a:cubicBezTo>
                  <a:pt x="5968008" y="3750469"/>
                  <a:pt x="5965528" y="3750469"/>
                  <a:pt x="5960566" y="3750469"/>
                </a:cubicBezTo>
                <a:lnTo>
                  <a:pt x="5982890" y="3765352"/>
                </a:lnTo>
                <a:cubicBezTo>
                  <a:pt x="5982890" y="3765352"/>
                  <a:pt x="5984131" y="3766592"/>
                  <a:pt x="5986611" y="3769073"/>
                </a:cubicBezTo>
                <a:cubicBezTo>
                  <a:pt x="5989091" y="3771553"/>
                  <a:pt x="5992812" y="3772793"/>
                  <a:pt x="5997773" y="3772793"/>
                </a:cubicBezTo>
                <a:cubicBezTo>
                  <a:pt x="6002735" y="3777754"/>
                  <a:pt x="6005215" y="3781475"/>
                  <a:pt x="6005215" y="3783956"/>
                </a:cubicBezTo>
                <a:cubicBezTo>
                  <a:pt x="6005215" y="3786436"/>
                  <a:pt x="6010176" y="3790157"/>
                  <a:pt x="6020097" y="3795118"/>
                </a:cubicBezTo>
                <a:lnTo>
                  <a:pt x="6049863" y="3810000"/>
                </a:lnTo>
                <a:cubicBezTo>
                  <a:pt x="6054824" y="3810000"/>
                  <a:pt x="6059785" y="3811241"/>
                  <a:pt x="6064746" y="3813721"/>
                </a:cubicBezTo>
                <a:cubicBezTo>
                  <a:pt x="6069707" y="3816202"/>
                  <a:pt x="6072187" y="3817442"/>
                  <a:pt x="6072187" y="3817442"/>
                </a:cubicBezTo>
                <a:cubicBezTo>
                  <a:pt x="6077149" y="3817442"/>
                  <a:pt x="6082109" y="3819923"/>
                  <a:pt x="6087070" y="3824883"/>
                </a:cubicBezTo>
                <a:cubicBezTo>
                  <a:pt x="6106914" y="3844727"/>
                  <a:pt x="6126757" y="3854649"/>
                  <a:pt x="6146601" y="3854649"/>
                </a:cubicBezTo>
                <a:lnTo>
                  <a:pt x="6176367" y="3876973"/>
                </a:lnTo>
                <a:cubicBezTo>
                  <a:pt x="6176367" y="3876973"/>
                  <a:pt x="6178847" y="3876973"/>
                  <a:pt x="6183808" y="3876973"/>
                </a:cubicBezTo>
                <a:cubicBezTo>
                  <a:pt x="6188770" y="3876973"/>
                  <a:pt x="6196211" y="3881934"/>
                  <a:pt x="6206133" y="3891856"/>
                </a:cubicBezTo>
                <a:cubicBezTo>
                  <a:pt x="6216054" y="3896817"/>
                  <a:pt x="6223496" y="3899297"/>
                  <a:pt x="6228457" y="3899297"/>
                </a:cubicBezTo>
                <a:lnTo>
                  <a:pt x="6235898" y="3899297"/>
                </a:lnTo>
                <a:lnTo>
                  <a:pt x="6243340" y="3914180"/>
                </a:lnTo>
                <a:lnTo>
                  <a:pt x="6235898" y="3914180"/>
                </a:lnTo>
                <a:cubicBezTo>
                  <a:pt x="6235898" y="3919141"/>
                  <a:pt x="6238378" y="3921622"/>
                  <a:pt x="6243340" y="3921622"/>
                </a:cubicBezTo>
                <a:cubicBezTo>
                  <a:pt x="6248301" y="3921622"/>
                  <a:pt x="6250781" y="3924102"/>
                  <a:pt x="6250781" y="3929063"/>
                </a:cubicBezTo>
                <a:cubicBezTo>
                  <a:pt x="6255742" y="3934024"/>
                  <a:pt x="6255742" y="3936504"/>
                  <a:pt x="6250781" y="3936504"/>
                </a:cubicBezTo>
                <a:lnTo>
                  <a:pt x="6235898" y="3921622"/>
                </a:lnTo>
                <a:cubicBezTo>
                  <a:pt x="6221015" y="3916661"/>
                  <a:pt x="6212333" y="3911700"/>
                  <a:pt x="6209853" y="3906739"/>
                </a:cubicBezTo>
                <a:cubicBezTo>
                  <a:pt x="6207373" y="3901778"/>
                  <a:pt x="6202412" y="3899297"/>
                  <a:pt x="6194971" y="3899297"/>
                </a:cubicBezTo>
                <a:cubicBezTo>
                  <a:pt x="6187529" y="3899297"/>
                  <a:pt x="6181328" y="3899297"/>
                  <a:pt x="6176367" y="3899297"/>
                </a:cubicBezTo>
                <a:lnTo>
                  <a:pt x="6171648" y="3904016"/>
                </a:lnTo>
                <a:lnTo>
                  <a:pt x="6170321" y="3903251"/>
                </a:lnTo>
                <a:cubicBezTo>
                  <a:pt x="6165670" y="3899995"/>
                  <a:pt x="6165204" y="3897437"/>
                  <a:pt x="6168926" y="3895577"/>
                </a:cubicBezTo>
                <a:cubicBezTo>
                  <a:pt x="6173887" y="3893096"/>
                  <a:pt x="6176367" y="3889375"/>
                  <a:pt x="6176367" y="3884415"/>
                </a:cubicBezTo>
                <a:cubicBezTo>
                  <a:pt x="6176367" y="3884415"/>
                  <a:pt x="6167685" y="3879454"/>
                  <a:pt x="6150322" y="3869532"/>
                </a:cubicBezTo>
                <a:cubicBezTo>
                  <a:pt x="6132959" y="3859610"/>
                  <a:pt x="6121797" y="3857130"/>
                  <a:pt x="6116836" y="3862090"/>
                </a:cubicBezTo>
                <a:cubicBezTo>
                  <a:pt x="6111874" y="3862090"/>
                  <a:pt x="6108154" y="3860850"/>
                  <a:pt x="6105674" y="3858370"/>
                </a:cubicBezTo>
                <a:cubicBezTo>
                  <a:pt x="6103194" y="3855889"/>
                  <a:pt x="6099473" y="3852168"/>
                  <a:pt x="6094512" y="3847208"/>
                </a:cubicBezTo>
                <a:cubicBezTo>
                  <a:pt x="6084590" y="3837285"/>
                  <a:pt x="6073428" y="3832325"/>
                  <a:pt x="6061025" y="3832325"/>
                </a:cubicBezTo>
                <a:cubicBezTo>
                  <a:pt x="6048622" y="3832325"/>
                  <a:pt x="6042422" y="3829844"/>
                  <a:pt x="6042422" y="3824883"/>
                </a:cubicBezTo>
                <a:cubicBezTo>
                  <a:pt x="6037460" y="3824883"/>
                  <a:pt x="6033740" y="3824883"/>
                  <a:pt x="6031260" y="3824883"/>
                </a:cubicBezTo>
                <a:cubicBezTo>
                  <a:pt x="6028779" y="3824883"/>
                  <a:pt x="6027539" y="3824883"/>
                  <a:pt x="6027539" y="3824883"/>
                </a:cubicBezTo>
                <a:cubicBezTo>
                  <a:pt x="6022578" y="3824883"/>
                  <a:pt x="6023818" y="3827364"/>
                  <a:pt x="6031260" y="3832325"/>
                </a:cubicBezTo>
                <a:cubicBezTo>
                  <a:pt x="6038701" y="3837285"/>
                  <a:pt x="6047383" y="3842247"/>
                  <a:pt x="6057304" y="3847208"/>
                </a:cubicBezTo>
                <a:cubicBezTo>
                  <a:pt x="6057304" y="3852168"/>
                  <a:pt x="6063505" y="3857130"/>
                  <a:pt x="6075908" y="3862090"/>
                </a:cubicBezTo>
                <a:cubicBezTo>
                  <a:pt x="6088311" y="3867051"/>
                  <a:pt x="6099473" y="3872012"/>
                  <a:pt x="6109394" y="3876973"/>
                </a:cubicBezTo>
                <a:cubicBezTo>
                  <a:pt x="6114356" y="3876973"/>
                  <a:pt x="6121797" y="3880694"/>
                  <a:pt x="6131719" y="3888135"/>
                </a:cubicBezTo>
                <a:cubicBezTo>
                  <a:pt x="6141640" y="3895577"/>
                  <a:pt x="6146601" y="3899297"/>
                  <a:pt x="6146601" y="3899297"/>
                </a:cubicBezTo>
                <a:cubicBezTo>
                  <a:pt x="6151563" y="3899297"/>
                  <a:pt x="6154043" y="3899297"/>
                  <a:pt x="6154043" y="3899297"/>
                </a:cubicBezTo>
                <a:cubicBezTo>
                  <a:pt x="6154043" y="3899297"/>
                  <a:pt x="6154043" y="3901778"/>
                  <a:pt x="6154043" y="3906739"/>
                </a:cubicBezTo>
                <a:cubicBezTo>
                  <a:pt x="6159004" y="3911700"/>
                  <a:pt x="6163964" y="3916661"/>
                  <a:pt x="6168926" y="3921622"/>
                </a:cubicBezTo>
                <a:cubicBezTo>
                  <a:pt x="6178847" y="3926582"/>
                  <a:pt x="6188770" y="3931544"/>
                  <a:pt x="6198691" y="3936504"/>
                </a:cubicBezTo>
                <a:cubicBezTo>
                  <a:pt x="6203653" y="3941465"/>
                  <a:pt x="6207373" y="3945186"/>
                  <a:pt x="6209853" y="3947666"/>
                </a:cubicBezTo>
                <a:cubicBezTo>
                  <a:pt x="6212333" y="3950147"/>
                  <a:pt x="6214815" y="3951387"/>
                  <a:pt x="6217295" y="3951387"/>
                </a:cubicBezTo>
                <a:cubicBezTo>
                  <a:pt x="6219775" y="3951387"/>
                  <a:pt x="6222256" y="3952627"/>
                  <a:pt x="6224736" y="3955108"/>
                </a:cubicBezTo>
                <a:cubicBezTo>
                  <a:pt x="6227216" y="3957589"/>
                  <a:pt x="6230937" y="3958829"/>
                  <a:pt x="6235898" y="3958829"/>
                </a:cubicBezTo>
                <a:cubicBezTo>
                  <a:pt x="6250781" y="3968751"/>
                  <a:pt x="6263184" y="3973711"/>
                  <a:pt x="6273105" y="3973711"/>
                </a:cubicBezTo>
                <a:lnTo>
                  <a:pt x="6280547" y="3981153"/>
                </a:lnTo>
                <a:cubicBezTo>
                  <a:pt x="6280547" y="3986114"/>
                  <a:pt x="6284267" y="3991075"/>
                  <a:pt x="6291709" y="3996036"/>
                </a:cubicBezTo>
                <a:cubicBezTo>
                  <a:pt x="6299150" y="4000996"/>
                  <a:pt x="6305351" y="4003477"/>
                  <a:pt x="6310312" y="4003477"/>
                </a:cubicBezTo>
                <a:cubicBezTo>
                  <a:pt x="6320234" y="4008438"/>
                  <a:pt x="6325195" y="4012158"/>
                  <a:pt x="6325195" y="4014639"/>
                </a:cubicBezTo>
                <a:cubicBezTo>
                  <a:pt x="6325195" y="4017120"/>
                  <a:pt x="6322715" y="4018360"/>
                  <a:pt x="6317754" y="4018360"/>
                </a:cubicBezTo>
                <a:lnTo>
                  <a:pt x="6310312" y="4018360"/>
                </a:lnTo>
                <a:cubicBezTo>
                  <a:pt x="6310312" y="4018360"/>
                  <a:pt x="6312792" y="4020841"/>
                  <a:pt x="6317754" y="4025801"/>
                </a:cubicBezTo>
                <a:cubicBezTo>
                  <a:pt x="6322715" y="4030762"/>
                  <a:pt x="6330156" y="4035723"/>
                  <a:pt x="6340078" y="4040684"/>
                </a:cubicBezTo>
                <a:lnTo>
                  <a:pt x="6384726" y="4070450"/>
                </a:lnTo>
                <a:cubicBezTo>
                  <a:pt x="6394648" y="4075410"/>
                  <a:pt x="6402089" y="4080372"/>
                  <a:pt x="6407051" y="4085333"/>
                </a:cubicBezTo>
                <a:cubicBezTo>
                  <a:pt x="6407051" y="4085333"/>
                  <a:pt x="6408291" y="4086573"/>
                  <a:pt x="6410771" y="4089053"/>
                </a:cubicBezTo>
                <a:cubicBezTo>
                  <a:pt x="6413251" y="4091534"/>
                  <a:pt x="6414492" y="4095255"/>
                  <a:pt x="6414492" y="4100215"/>
                </a:cubicBezTo>
                <a:lnTo>
                  <a:pt x="6392168" y="4107657"/>
                </a:lnTo>
                <a:cubicBezTo>
                  <a:pt x="6392168" y="4112617"/>
                  <a:pt x="6389688" y="4112617"/>
                  <a:pt x="6384726" y="4107657"/>
                </a:cubicBezTo>
                <a:cubicBezTo>
                  <a:pt x="6379765" y="4102696"/>
                  <a:pt x="6377285" y="4098975"/>
                  <a:pt x="6377285" y="4096495"/>
                </a:cubicBezTo>
                <a:cubicBezTo>
                  <a:pt x="6377285" y="4094014"/>
                  <a:pt x="6376044" y="4090293"/>
                  <a:pt x="6373564" y="4085333"/>
                </a:cubicBezTo>
                <a:cubicBezTo>
                  <a:pt x="6371084" y="4080372"/>
                  <a:pt x="6368603" y="4077891"/>
                  <a:pt x="6366123" y="4077891"/>
                </a:cubicBezTo>
                <a:cubicBezTo>
                  <a:pt x="6363643" y="4077891"/>
                  <a:pt x="6362402" y="4080372"/>
                  <a:pt x="6362402" y="4085333"/>
                </a:cubicBezTo>
                <a:lnTo>
                  <a:pt x="6354961" y="4092774"/>
                </a:lnTo>
                <a:lnTo>
                  <a:pt x="6347519" y="4085333"/>
                </a:lnTo>
                <a:cubicBezTo>
                  <a:pt x="6362402" y="4080372"/>
                  <a:pt x="6362402" y="4072930"/>
                  <a:pt x="6347519" y="4063008"/>
                </a:cubicBezTo>
                <a:cubicBezTo>
                  <a:pt x="6342558" y="4063008"/>
                  <a:pt x="6335117" y="4058048"/>
                  <a:pt x="6325195" y="4048125"/>
                </a:cubicBezTo>
                <a:lnTo>
                  <a:pt x="6317754" y="4048125"/>
                </a:lnTo>
                <a:lnTo>
                  <a:pt x="6310312" y="4055567"/>
                </a:lnTo>
                <a:lnTo>
                  <a:pt x="6295429" y="4040684"/>
                </a:lnTo>
                <a:cubicBezTo>
                  <a:pt x="6280547" y="4030762"/>
                  <a:pt x="6271865" y="4025801"/>
                  <a:pt x="6269385" y="4025801"/>
                </a:cubicBezTo>
                <a:cubicBezTo>
                  <a:pt x="6266904" y="4025801"/>
                  <a:pt x="6265664" y="4024561"/>
                  <a:pt x="6265664" y="4022081"/>
                </a:cubicBezTo>
                <a:cubicBezTo>
                  <a:pt x="6265664" y="4019600"/>
                  <a:pt x="6261943" y="4017120"/>
                  <a:pt x="6254502" y="4014639"/>
                </a:cubicBezTo>
                <a:cubicBezTo>
                  <a:pt x="6247060" y="4012158"/>
                  <a:pt x="6243340" y="4008438"/>
                  <a:pt x="6243340" y="4003477"/>
                </a:cubicBezTo>
                <a:cubicBezTo>
                  <a:pt x="6243340" y="3998516"/>
                  <a:pt x="6235898" y="3996036"/>
                  <a:pt x="6221015" y="3996036"/>
                </a:cubicBezTo>
                <a:cubicBezTo>
                  <a:pt x="6216054" y="3996036"/>
                  <a:pt x="6213574" y="3993555"/>
                  <a:pt x="6213574" y="3988594"/>
                </a:cubicBezTo>
                <a:cubicBezTo>
                  <a:pt x="6213574" y="3983633"/>
                  <a:pt x="6208613" y="3978672"/>
                  <a:pt x="6198691" y="3973711"/>
                </a:cubicBezTo>
                <a:cubicBezTo>
                  <a:pt x="6193730" y="3973711"/>
                  <a:pt x="6188770" y="3973711"/>
                  <a:pt x="6183808" y="3973711"/>
                </a:cubicBezTo>
                <a:cubicBezTo>
                  <a:pt x="6178847" y="3973711"/>
                  <a:pt x="6176367" y="3973711"/>
                  <a:pt x="6176367" y="3973711"/>
                </a:cubicBezTo>
                <a:cubicBezTo>
                  <a:pt x="6171406" y="3978672"/>
                  <a:pt x="6168926" y="3982393"/>
                  <a:pt x="6168926" y="3984874"/>
                </a:cubicBezTo>
                <a:cubicBezTo>
                  <a:pt x="6168926" y="3987354"/>
                  <a:pt x="6171406" y="3991075"/>
                  <a:pt x="6176367" y="3996036"/>
                </a:cubicBezTo>
                <a:lnTo>
                  <a:pt x="6176367" y="4003477"/>
                </a:lnTo>
                <a:cubicBezTo>
                  <a:pt x="6176367" y="4003477"/>
                  <a:pt x="6175126" y="4002237"/>
                  <a:pt x="6172646" y="3999756"/>
                </a:cubicBezTo>
                <a:cubicBezTo>
                  <a:pt x="6170166" y="3997276"/>
                  <a:pt x="6166445" y="3996036"/>
                  <a:pt x="6161484" y="3996036"/>
                </a:cubicBezTo>
                <a:lnTo>
                  <a:pt x="6154043" y="3966270"/>
                </a:lnTo>
                <a:cubicBezTo>
                  <a:pt x="6154043" y="3956348"/>
                  <a:pt x="6150322" y="3951387"/>
                  <a:pt x="6142881" y="3951387"/>
                </a:cubicBezTo>
                <a:cubicBezTo>
                  <a:pt x="6135439" y="3951387"/>
                  <a:pt x="6134199" y="3953868"/>
                  <a:pt x="6139160" y="3958829"/>
                </a:cubicBezTo>
                <a:lnTo>
                  <a:pt x="6124277" y="3958829"/>
                </a:lnTo>
                <a:cubicBezTo>
                  <a:pt x="6114356" y="3953868"/>
                  <a:pt x="6109394" y="3951387"/>
                  <a:pt x="6109394" y="3951387"/>
                </a:cubicBezTo>
                <a:cubicBezTo>
                  <a:pt x="6109394" y="3956348"/>
                  <a:pt x="6110635" y="3960069"/>
                  <a:pt x="6113115" y="3962549"/>
                </a:cubicBezTo>
                <a:cubicBezTo>
                  <a:pt x="6115595" y="3965030"/>
                  <a:pt x="6119316" y="3966270"/>
                  <a:pt x="6124277" y="3966270"/>
                </a:cubicBezTo>
                <a:cubicBezTo>
                  <a:pt x="6129238" y="3966270"/>
                  <a:pt x="6132959" y="3968751"/>
                  <a:pt x="6135439" y="3973711"/>
                </a:cubicBezTo>
                <a:cubicBezTo>
                  <a:pt x="6137919" y="3978672"/>
                  <a:pt x="6139160" y="3981153"/>
                  <a:pt x="6139160" y="3981153"/>
                </a:cubicBezTo>
                <a:cubicBezTo>
                  <a:pt x="6139160" y="3986114"/>
                  <a:pt x="6142881" y="3991075"/>
                  <a:pt x="6150322" y="3996036"/>
                </a:cubicBezTo>
                <a:cubicBezTo>
                  <a:pt x="6157763" y="4000996"/>
                  <a:pt x="6161484" y="4003477"/>
                  <a:pt x="6161484" y="4003477"/>
                </a:cubicBezTo>
                <a:cubicBezTo>
                  <a:pt x="6176367" y="4018360"/>
                  <a:pt x="6191250" y="4030762"/>
                  <a:pt x="6206133" y="4040684"/>
                </a:cubicBezTo>
                <a:cubicBezTo>
                  <a:pt x="6211094" y="4040684"/>
                  <a:pt x="6216054" y="4040684"/>
                  <a:pt x="6221015" y="4040684"/>
                </a:cubicBezTo>
                <a:cubicBezTo>
                  <a:pt x="6225977" y="4040684"/>
                  <a:pt x="6228457" y="4045645"/>
                  <a:pt x="6228457" y="4055567"/>
                </a:cubicBezTo>
                <a:cubicBezTo>
                  <a:pt x="6228457" y="4060528"/>
                  <a:pt x="6229697" y="4064248"/>
                  <a:pt x="6232178" y="4066729"/>
                </a:cubicBezTo>
                <a:cubicBezTo>
                  <a:pt x="6234658" y="4069210"/>
                  <a:pt x="6239619" y="4072930"/>
                  <a:pt x="6247060" y="4077891"/>
                </a:cubicBezTo>
                <a:cubicBezTo>
                  <a:pt x="6254502" y="4082852"/>
                  <a:pt x="6265664" y="4090293"/>
                  <a:pt x="6280547" y="4100215"/>
                </a:cubicBezTo>
                <a:cubicBezTo>
                  <a:pt x="6295429" y="4110137"/>
                  <a:pt x="6304112" y="4116338"/>
                  <a:pt x="6306592" y="4118819"/>
                </a:cubicBezTo>
                <a:cubicBezTo>
                  <a:pt x="6309072" y="4121299"/>
                  <a:pt x="6315274" y="4122540"/>
                  <a:pt x="6325195" y="4122540"/>
                </a:cubicBezTo>
                <a:cubicBezTo>
                  <a:pt x="6340078" y="4132462"/>
                  <a:pt x="6342558" y="4139903"/>
                  <a:pt x="6332637" y="4144864"/>
                </a:cubicBezTo>
                <a:lnTo>
                  <a:pt x="6354961" y="4159747"/>
                </a:lnTo>
                <a:cubicBezTo>
                  <a:pt x="6364882" y="4159747"/>
                  <a:pt x="6369844" y="4164707"/>
                  <a:pt x="6369844" y="4174629"/>
                </a:cubicBezTo>
                <a:lnTo>
                  <a:pt x="6377285" y="4182071"/>
                </a:lnTo>
                <a:cubicBezTo>
                  <a:pt x="6387206" y="4182071"/>
                  <a:pt x="6394648" y="4184551"/>
                  <a:pt x="6399609" y="4189512"/>
                </a:cubicBezTo>
                <a:cubicBezTo>
                  <a:pt x="6404570" y="4194473"/>
                  <a:pt x="6407051" y="4196954"/>
                  <a:pt x="6407051" y="4196954"/>
                </a:cubicBezTo>
                <a:cubicBezTo>
                  <a:pt x="6407051" y="4196954"/>
                  <a:pt x="6404570" y="4196954"/>
                  <a:pt x="6399609" y="4196954"/>
                </a:cubicBezTo>
                <a:cubicBezTo>
                  <a:pt x="6379765" y="4196954"/>
                  <a:pt x="6382246" y="4204395"/>
                  <a:pt x="6407051" y="4219278"/>
                </a:cubicBezTo>
                <a:cubicBezTo>
                  <a:pt x="6431855" y="4234161"/>
                  <a:pt x="6445498" y="4242842"/>
                  <a:pt x="6447978" y="4245323"/>
                </a:cubicBezTo>
                <a:cubicBezTo>
                  <a:pt x="6450458" y="4247803"/>
                  <a:pt x="6451699" y="4251524"/>
                  <a:pt x="6451699" y="4256485"/>
                </a:cubicBezTo>
                <a:lnTo>
                  <a:pt x="6459140" y="4271368"/>
                </a:lnTo>
                <a:cubicBezTo>
                  <a:pt x="6469062" y="4281290"/>
                  <a:pt x="6475264" y="4285010"/>
                  <a:pt x="6477744" y="4282530"/>
                </a:cubicBezTo>
                <a:cubicBezTo>
                  <a:pt x="6480224" y="4280049"/>
                  <a:pt x="6482705" y="4280049"/>
                  <a:pt x="6485185" y="4282530"/>
                </a:cubicBezTo>
                <a:cubicBezTo>
                  <a:pt x="6487665" y="4285010"/>
                  <a:pt x="6488906" y="4288731"/>
                  <a:pt x="6488906" y="4293692"/>
                </a:cubicBezTo>
                <a:cubicBezTo>
                  <a:pt x="6488906" y="4298653"/>
                  <a:pt x="6493867" y="4303614"/>
                  <a:pt x="6503789" y="4308575"/>
                </a:cubicBezTo>
                <a:lnTo>
                  <a:pt x="6511230" y="4316016"/>
                </a:lnTo>
                <a:cubicBezTo>
                  <a:pt x="6516192" y="4320977"/>
                  <a:pt x="6523633" y="4325938"/>
                  <a:pt x="6533554" y="4330899"/>
                </a:cubicBezTo>
                <a:cubicBezTo>
                  <a:pt x="6543476" y="4335860"/>
                  <a:pt x="6550917" y="4340821"/>
                  <a:pt x="6555878" y="4345782"/>
                </a:cubicBezTo>
                <a:cubicBezTo>
                  <a:pt x="6555878" y="4350742"/>
                  <a:pt x="6557119" y="4354464"/>
                  <a:pt x="6559599" y="4356944"/>
                </a:cubicBezTo>
                <a:cubicBezTo>
                  <a:pt x="6562079" y="4359424"/>
                  <a:pt x="6565800" y="4360665"/>
                  <a:pt x="6570762" y="4360665"/>
                </a:cubicBezTo>
                <a:cubicBezTo>
                  <a:pt x="6575722" y="4365626"/>
                  <a:pt x="6579444" y="4371827"/>
                  <a:pt x="6581924" y="4379268"/>
                </a:cubicBezTo>
                <a:cubicBezTo>
                  <a:pt x="6584404" y="4386709"/>
                  <a:pt x="6595566" y="4395391"/>
                  <a:pt x="6615410" y="4405313"/>
                </a:cubicBezTo>
                <a:lnTo>
                  <a:pt x="6637734" y="4435079"/>
                </a:lnTo>
                <a:cubicBezTo>
                  <a:pt x="6637734" y="4435079"/>
                  <a:pt x="6636494" y="4433839"/>
                  <a:pt x="6634013" y="4431358"/>
                </a:cubicBezTo>
                <a:cubicBezTo>
                  <a:pt x="6631533" y="4428878"/>
                  <a:pt x="6627812" y="4425157"/>
                  <a:pt x="6622851" y="4420196"/>
                </a:cubicBezTo>
                <a:lnTo>
                  <a:pt x="6585644" y="4412754"/>
                </a:lnTo>
                <a:cubicBezTo>
                  <a:pt x="6585644" y="4412754"/>
                  <a:pt x="6583164" y="4412754"/>
                  <a:pt x="6578202" y="4412754"/>
                </a:cubicBezTo>
                <a:cubicBezTo>
                  <a:pt x="6573242" y="4412754"/>
                  <a:pt x="6568281" y="4410274"/>
                  <a:pt x="6563320" y="4405313"/>
                </a:cubicBezTo>
                <a:lnTo>
                  <a:pt x="6526113" y="4375547"/>
                </a:lnTo>
                <a:lnTo>
                  <a:pt x="6540996" y="4382989"/>
                </a:lnTo>
                <a:cubicBezTo>
                  <a:pt x="6565800" y="4397872"/>
                  <a:pt x="6580683" y="4405313"/>
                  <a:pt x="6585644" y="4405313"/>
                </a:cubicBezTo>
                <a:cubicBezTo>
                  <a:pt x="6585644" y="4400352"/>
                  <a:pt x="6581924" y="4394151"/>
                  <a:pt x="6574482" y="4386709"/>
                </a:cubicBezTo>
                <a:cubicBezTo>
                  <a:pt x="6567040" y="4379268"/>
                  <a:pt x="6558358" y="4370587"/>
                  <a:pt x="6548437" y="4360665"/>
                </a:cubicBezTo>
                <a:cubicBezTo>
                  <a:pt x="6538516" y="4350742"/>
                  <a:pt x="6528593" y="4343301"/>
                  <a:pt x="6518672" y="4338340"/>
                </a:cubicBezTo>
                <a:lnTo>
                  <a:pt x="6503789" y="4323458"/>
                </a:lnTo>
                <a:cubicBezTo>
                  <a:pt x="6503789" y="4318497"/>
                  <a:pt x="6502548" y="4316016"/>
                  <a:pt x="6500068" y="4316016"/>
                </a:cubicBezTo>
                <a:cubicBezTo>
                  <a:pt x="6497588" y="4316016"/>
                  <a:pt x="6491386" y="4313535"/>
                  <a:pt x="6481465" y="4308575"/>
                </a:cubicBezTo>
                <a:cubicBezTo>
                  <a:pt x="6466582" y="4303614"/>
                  <a:pt x="6451699" y="4296173"/>
                  <a:pt x="6436816" y="4286250"/>
                </a:cubicBezTo>
                <a:cubicBezTo>
                  <a:pt x="6431855" y="4281290"/>
                  <a:pt x="6426895" y="4277569"/>
                  <a:pt x="6421933" y="4275088"/>
                </a:cubicBezTo>
                <a:cubicBezTo>
                  <a:pt x="6416972" y="4272608"/>
                  <a:pt x="6414492" y="4271368"/>
                  <a:pt x="6414492" y="4271368"/>
                </a:cubicBezTo>
                <a:lnTo>
                  <a:pt x="6414492" y="4263926"/>
                </a:lnTo>
                <a:cubicBezTo>
                  <a:pt x="6419453" y="4258966"/>
                  <a:pt x="6419453" y="4256485"/>
                  <a:pt x="6414492" y="4256485"/>
                </a:cubicBezTo>
                <a:cubicBezTo>
                  <a:pt x="6414492" y="4256485"/>
                  <a:pt x="6413251" y="4255245"/>
                  <a:pt x="6410771" y="4252764"/>
                </a:cubicBezTo>
                <a:cubicBezTo>
                  <a:pt x="6408291" y="4250283"/>
                  <a:pt x="6404570" y="4246563"/>
                  <a:pt x="6399609" y="4241602"/>
                </a:cubicBezTo>
                <a:cubicBezTo>
                  <a:pt x="6394648" y="4236641"/>
                  <a:pt x="6389688" y="4234161"/>
                  <a:pt x="6384726" y="4234161"/>
                </a:cubicBezTo>
                <a:cubicBezTo>
                  <a:pt x="6379765" y="4229200"/>
                  <a:pt x="6376044" y="4226719"/>
                  <a:pt x="6373564" y="4226719"/>
                </a:cubicBezTo>
                <a:cubicBezTo>
                  <a:pt x="6371084" y="4226719"/>
                  <a:pt x="6369844" y="4224239"/>
                  <a:pt x="6369844" y="4219278"/>
                </a:cubicBezTo>
                <a:cubicBezTo>
                  <a:pt x="6369844" y="4219278"/>
                  <a:pt x="6367363" y="4214317"/>
                  <a:pt x="6362402" y="4204395"/>
                </a:cubicBezTo>
                <a:lnTo>
                  <a:pt x="6354961" y="4196954"/>
                </a:lnTo>
                <a:lnTo>
                  <a:pt x="6347519" y="4204395"/>
                </a:lnTo>
                <a:cubicBezTo>
                  <a:pt x="6337598" y="4209356"/>
                  <a:pt x="6327675" y="4206876"/>
                  <a:pt x="6317754" y="4196954"/>
                </a:cubicBezTo>
                <a:cubicBezTo>
                  <a:pt x="6317754" y="4191993"/>
                  <a:pt x="6315274" y="4189512"/>
                  <a:pt x="6310312" y="4189512"/>
                </a:cubicBezTo>
                <a:cubicBezTo>
                  <a:pt x="6310312" y="4189512"/>
                  <a:pt x="6307832" y="4189512"/>
                  <a:pt x="6302871" y="4189512"/>
                </a:cubicBezTo>
                <a:cubicBezTo>
                  <a:pt x="6307832" y="4184551"/>
                  <a:pt x="6312792" y="4182071"/>
                  <a:pt x="6317754" y="4182071"/>
                </a:cubicBezTo>
                <a:cubicBezTo>
                  <a:pt x="6322715" y="4182071"/>
                  <a:pt x="6325195" y="4179590"/>
                  <a:pt x="6325195" y="4174629"/>
                </a:cubicBezTo>
                <a:cubicBezTo>
                  <a:pt x="6320234" y="4169669"/>
                  <a:pt x="6312792" y="4167188"/>
                  <a:pt x="6302871" y="4167188"/>
                </a:cubicBezTo>
                <a:cubicBezTo>
                  <a:pt x="6297910" y="4167188"/>
                  <a:pt x="6295429" y="4164707"/>
                  <a:pt x="6295429" y="4159747"/>
                </a:cubicBezTo>
                <a:cubicBezTo>
                  <a:pt x="6295429" y="4154786"/>
                  <a:pt x="6294189" y="4152305"/>
                  <a:pt x="6291709" y="4152305"/>
                </a:cubicBezTo>
                <a:cubicBezTo>
                  <a:pt x="6289229" y="4152305"/>
                  <a:pt x="6285508" y="4152305"/>
                  <a:pt x="6280547" y="4152305"/>
                </a:cubicBezTo>
                <a:lnTo>
                  <a:pt x="6258222" y="4152305"/>
                </a:lnTo>
                <a:cubicBezTo>
                  <a:pt x="6258222" y="4142383"/>
                  <a:pt x="6255742" y="4137422"/>
                  <a:pt x="6250781" y="4137422"/>
                </a:cubicBezTo>
                <a:lnTo>
                  <a:pt x="6221015" y="4115098"/>
                </a:lnTo>
                <a:cubicBezTo>
                  <a:pt x="6191250" y="4095255"/>
                  <a:pt x="6171406" y="4087813"/>
                  <a:pt x="6161484" y="4092774"/>
                </a:cubicBezTo>
                <a:lnTo>
                  <a:pt x="6168926" y="4100215"/>
                </a:lnTo>
                <a:cubicBezTo>
                  <a:pt x="6163964" y="4100215"/>
                  <a:pt x="6154043" y="4096495"/>
                  <a:pt x="6139160" y="4089053"/>
                </a:cubicBezTo>
                <a:cubicBezTo>
                  <a:pt x="6124277" y="4081612"/>
                  <a:pt x="6116836" y="4077891"/>
                  <a:pt x="6116836" y="4077891"/>
                </a:cubicBezTo>
                <a:lnTo>
                  <a:pt x="6116836" y="4070450"/>
                </a:lnTo>
                <a:cubicBezTo>
                  <a:pt x="6111874" y="4070450"/>
                  <a:pt x="6106914" y="4066729"/>
                  <a:pt x="6101953" y="4059288"/>
                </a:cubicBezTo>
                <a:cubicBezTo>
                  <a:pt x="6096992" y="4051846"/>
                  <a:pt x="6092031" y="4048125"/>
                  <a:pt x="6087070" y="4048125"/>
                </a:cubicBezTo>
                <a:cubicBezTo>
                  <a:pt x="6082109" y="4048125"/>
                  <a:pt x="6077149" y="4048125"/>
                  <a:pt x="6072187" y="4048125"/>
                </a:cubicBezTo>
                <a:lnTo>
                  <a:pt x="6064746" y="4040684"/>
                </a:lnTo>
                <a:lnTo>
                  <a:pt x="6064746" y="4033243"/>
                </a:lnTo>
                <a:cubicBezTo>
                  <a:pt x="6064746" y="4028282"/>
                  <a:pt x="6062266" y="4025801"/>
                  <a:pt x="6057304" y="4025801"/>
                </a:cubicBezTo>
                <a:cubicBezTo>
                  <a:pt x="6057304" y="4025801"/>
                  <a:pt x="6056064" y="4024561"/>
                  <a:pt x="6053584" y="4022081"/>
                </a:cubicBezTo>
                <a:cubicBezTo>
                  <a:pt x="6051104" y="4019600"/>
                  <a:pt x="6047383" y="4018360"/>
                  <a:pt x="6042422" y="4018360"/>
                </a:cubicBezTo>
                <a:cubicBezTo>
                  <a:pt x="6032500" y="4008438"/>
                  <a:pt x="6025059" y="4003477"/>
                  <a:pt x="6020097" y="4003477"/>
                </a:cubicBezTo>
                <a:cubicBezTo>
                  <a:pt x="6015136" y="4003477"/>
                  <a:pt x="6011415" y="4000996"/>
                  <a:pt x="6008935" y="3996036"/>
                </a:cubicBezTo>
                <a:cubicBezTo>
                  <a:pt x="6006455" y="3991075"/>
                  <a:pt x="6001494" y="3987354"/>
                  <a:pt x="5994053" y="3984874"/>
                </a:cubicBezTo>
                <a:cubicBezTo>
                  <a:pt x="5986611" y="3982393"/>
                  <a:pt x="5984131" y="3978672"/>
                  <a:pt x="5986611" y="3973711"/>
                </a:cubicBezTo>
                <a:cubicBezTo>
                  <a:pt x="5989091" y="3968751"/>
                  <a:pt x="5990332" y="3966270"/>
                  <a:pt x="5990332" y="3966270"/>
                </a:cubicBezTo>
                <a:lnTo>
                  <a:pt x="5982890" y="3966270"/>
                </a:lnTo>
                <a:cubicBezTo>
                  <a:pt x="5982890" y="3971231"/>
                  <a:pt x="5980410" y="3969991"/>
                  <a:pt x="5975449" y="3962549"/>
                </a:cubicBezTo>
                <a:cubicBezTo>
                  <a:pt x="5970488" y="3955108"/>
                  <a:pt x="5965528" y="3953868"/>
                  <a:pt x="5960566" y="3958829"/>
                </a:cubicBezTo>
                <a:cubicBezTo>
                  <a:pt x="5960566" y="3973711"/>
                  <a:pt x="5965528" y="3986114"/>
                  <a:pt x="5975449" y="3996036"/>
                </a:cubicBezTo>
                <a:lnTo>
                  <a:pt x="5982890" y="4010918"/>
                </a:lnTo>
                <a:lnTo>
                  <a:pt x="5975449" y="4010918"/>
                </a:lnTo>
                <a:cubicBezTo>
                  <a:pt x="5965528" y="4015879"/>
                  <a:pt x="5959326" y="4019600"/>
                  <a:pt x="5956846" y="4022081"/>
                </a:cubicBezTo>
                <a:cubicBezTo>
                  <a:pt x="5954365" y="4024561"/>
                  <a:pt x="5953125" y="4023321"/>
                  <a:pt x="5953125" y="4018360"/>
                </a:cubicBezTo>
                <a:cubicBezTo>
                  <a:pt x="5953125" y="4003477"/>
                  <a:pt x="5948163" y="3998516"/>
                  <a:pt x="5938242" y="4003477"/>
                </a:cubicBezTo>
                <a:cubicBezTo>
                  <a:pt x="5933281" y="4003477"/>
                  <a:pt x="5933281" y="4010918"/>
                  <a:pt x="5938242" y="4025801"/>
                </a:cubicBezTo>
                <a:lnTo>
                  <a:pt x="5923359" y="4033243"/>
                </a:lnTo>
                <a:cubicBezTo>
                  <a:pt x="5918398" y="4028282"/>
                  <a:pt x="5913438" y="4025801"/>
                  <a:pt x="5908476" y="4025801"/>
                </a:cubicBezTo>
                <a:cubicBezTo>
                  <a:pt x="5903515" y="4025801"/>
                  <a:pt x="5901035" y="4030762"/>
                  <a:pt x="5901035" y="4040684"/>
                </a:cubicBezTo>
                <a:cubicBezTo>
                  <a:pt x="5901035" y="4045645"/>
                  <a:pt x="5903515" y="4049366"/>
                  <a:pt x="5908476" y="4051846"/>
                </a:cubicBezTo>
                <a:cubicBezTo>
                  <a:pt x="5913438" y="4054327"/>
                  <a:pt x="5918398" y="4053086"/>
                  <a:pt x="5923359" y="4048125"/>
                </a:cubicBezTo>
                <a:lnTo>
                  <a:pt x="5930801" y="4048125"/>
                </a:lnTo>
                <a:cubicBezTo>
                  <a:pt x="5930801" y="4048125"/>
                  <a:pt x="5938242" y="4048125"/>
                  <a:pt x="5953125" y="4048125"/>
                </a:cubicBezTo>
                <a:lnTo>
                  <a:pt x="5990332" y="4063008"/>
                </a:lnTo>
                <a:lnTo>
                  <a:pt x="5982890" y="4063008"/>
                </a:lnTo>
                <a:lnTo>
                  <a:pt x="5990332" y="4070450"/>
                </a:lnTo>
                <a:cubicBezTo>
                  <a:pt x="6005215" y="4070450"/>
                  <a:pt x="6012656" y="4070450"/>
                  <a:pt x="6012656" y="4070450"/>
                </a:cubicBezTo>
                <a:lnTo>
                  <a:pt x="6027539" y="4077891"/>
                </a:lnTo>
                <a:cubicBezTo>
                  <a:pt x="6027539" y="4082852"/>
                  <a:pt x="6030019" y="4085333"/>
                  <a:pt x="6034980" y="4085333"/>
                </a:cubicBezTo>
                <a:lnTo>
                  <a:pt x="6057304" y="4100215"/>
                </a:lnTo>
                <a:cubicBezTo>
                  <a:pt x="6062266" y="4105176"/>
                  <a:pt x="6068467" y="4110137"/>
                  <a:pt x="6075908" y="4115098"/>
                </a:cubicBezTo>
                <a:cubicBezTo>
                  <a:pt x="6083349" y="4120059"/>
                  <a:pt x="6089550" y="4122540"/>
                  <a:pt x="6094512" y="4122540"/>
                </a:cubicBezTo>
                <a:cubicBezTo>
                  <a:pt x="6094512" y="4122540"/>
                  <a:pt x="6106914" y="4129981"/>
                  <a:pt x="6131719" y="4144864"/>
                </a:cubicBezTo>
                <a:cubicBezTo>
                  <a:pt x="6161484" y="4164707"/>
                  <a:pt x="6166445" y="4172149"/>
                  <a:pt x="6146601" y="4167188"/>
                </a:cubicBezTo>
                <a:cubicBezTo>
                  <a:pt x="6141640" y="4167188"/>
                  <a:pt x="6139160" y="4167188"/>
                  <a:pt x="6139160" y="4167188"/>
                </a:cubicBezTo>
                <a:cubicBezTo>
                  <a:pt x="6139160" y="4167188"/>
                  <a:pt x="6139160" y="4164707"/>
                  <a:pt x="6139160" y="4159747"/>
                </a:cubicBezTo>
                <a:cubicBezTo>
                  <a:pt x="6139160" y="4154786"/>
                  <a:pt x="6134199" y="4149825"/>
                  <a:pt x="6124277" y="4144864"/>
                </a:cubicBezTo>
                <a:lnTo>
                  <a:pt x="6101953" y="4144864"/>
                </a:lnTo>
                <a:cubicBezTo>
                  <a:pt x="6106914" y="4149825"/>
                  <a:pt x="6109394" y="4152305"/>
                  <a:pt x="6109394" y="4152305"/>
                </a:cubicBezTo>
                <a:cubicBezTo>
                  <a:pt x="6114356" y="4152305"/>
                  <a:pt x="6116836" y="4153545"/>
                  <a:pt x="6116836" y="4156026"/>
                </a:cubicBezTo>
                <a:cubicBezTo>
                  <a:pt x="6116836" y="4158507"/>
                  <a:pt x="6121797" y="4162227"/>
                  <a:pt x="6131719" y="4167188"/>
                </a:cubicBezTo>
                <a:lnTo>
                  <a:pt x="6131719" y="4182071"/>
                </a:lnTo>
                <a:lnTo>
                  <a:pt x="6146601" y="4196954"/>
                </a:lnTo>
                <a:cubicBezTo>
                  <a:pt x="6151563" y="4201914"/>
                  <a:pt x="6156523" y="4205635"/>
                  <a:pt x="6161484" y="4208116"/>
                </a:cubicBezTo>
                <a:cubicBezTo>
                  <a:pt x="6166445" y="4210596"/>
                  <a:pt x="6168926" y="4211836"/>
                  <a:pt x="6168926" y="4211836"/>
                </a:cubicBezTo>
                <a:cubicBezTo>
                  <a:pt x="6168926" y="4211836"/>
                  <a:pt x="6178847" y="4218038"/>
                  <a:pt x="6198691" y="4230440"/>
                </a:cubicBezTo>
                <a:cubicBezTo>
                  <a:pt x="6218535" y="4242842"/>
                  <a:pt x="6229697" y="4249043"/>
                  <a:pt x="6232178" y="4249043"/>
                </a:cubicBezTo>
                <a:cubicBezTo>
                  <a:pt x="6234658" y="4249043"/>
                  <a:pt x="6238378" y="4251524"/>
                  <a:pt x="6243340" y="4256485"/>
                </a:cubicBezTo>
                <a:lnTo>
                  <a:pt x="6273105" y="4278809"/>
                </a:lnTo>
                <a:lnTo>
                  <a:pt x="6287988" y="4286250"/>
                </a:lnTo>
                <a:lnTo>
                  <a:pt x="6280547" y="4301133"/>
                </a:lnTo>
                <a:cubicBezTo>
                  <a:pt x="6290468" y="4301133"/>
                  <a:pt x="6295429" y="4306094"/>
                  <a:pt x="6295429" y="4316016"/>
                </a:cubicBezTo>
                <a:cubicBezTo>
                  <a:pt x="6310312" y="4340821"/>
                  <a:pt x="6330156" y="4353223"/>
                  <a:pt x="6354961" y="4353223"/>
                </a:cubicBezTo>
                <a:cubicBezTo>
                  <a:pt x="6359922" y="4353223"/>
                  <a:pt x="6367363" y="4358184"/>
                  <a:pt x="6377285" y="4368106"/>
                </a:cubicBezTo>
                <a:lnTo>
                  <a:pt x="6377285" y="4375547"/>
                </a:lnTo>
                <a:cubicBezTo>
                  <a:pt x="6372324" y="4370587"/>
                  <a:pt x="6364882" y="4368106"/>
                  <a:pt x="6354961" y="4368106"/>
                </a:cubicBezTo>
                <a:cubicBezTo>
                  <a:pt x="6349999" y="4373067"/>
                  <a:pt x="6346279" y="4374307"/>
                  <a:pt x="6343799" y="4371827"/>
                </a:cubicBezTo>
                <a:cubicBezTo>
                  <a:pt x="6341319" y="4369347"/>
                  <a:pt x="6340078" y="4368106"/>
                  <a:pt x="6340078" y="4368106"/>
                </a:cubicBezTo>
                <a:cubicBezTo>
                  <a:pt x="6340078" y="4363145"/>
                  <a:pt x="6337598" y="4358184"/>
                  <a:pt x="6332637" y="4353223"/>
                </a:cubicBezTo>
                <a:lnTo>
                  <a:pt x="6317754" y="4345782"/>
                </a:lnTo>
                <a:lnTo>
                  <a:pt x="6295429" y="4323458"/>
                </a:lnTo>
                <a:cubicBezTo>
                  <a:pt x="6290468" y="4318497"/>
                  <a:pt x="6285508" y="4314776"/>
                  <a:pt x="6280547" y="4312295"/>
                </a:cubicBezTo>
                <a:cubicBezTo>
                  <a:pt x="6275585" y="4309815"/>
                  <a:pt x="6270625" y="4306094"/>
                  <a:pt x="6265664" y="4301133"/>
                </a:cubicBezTo>
                <a:cubicBezTo>
                  <a:pt x="6265664" y="4296173"/>
                  <a:pt x="6260703" y="4291211"/>
                  <a:pt x="6250781" y="4286250"/>
                </a:cubicBezTo>
                <a:cubicBezTo>
                  <a:pt x="6240860" y="4281290"/>
                  <a:pt x="6233418" y="4276328"/>
                  <a:pt x="6228457" y="4271368"/>
                </a:cubicBezTo>
                <a:cubicBezTo>
                  <a:pt x="6223496" y="4261446"/>
                  <a:pt x="6216054" y="4258966"/>
                  <a:pt x="6206133" y="4263926"/>
                </a:cubicBezTo>
                <a:cubicBezTo>
                  <a:pt x="6201171" y="4263926"/>
                  <a:pt x="6198691" y="4263926"/>
                  <a:pt x="6198691" y="4263926"/>
                </a:cubicBezTo>
                <a:cubicBezTo>
                  <a:pt x="6198691" y="4263926"/>
                  <a:pt x="6198691" y="4261446"/>
                  <a:pt x="6198691" y="4256485"/>
                </a:cubicBezTo>
                <a:cubicBezTo>
                  <a:pt x="6198691" y="4256485"/>
                  <a:pt x="6193730" y="4254004"/>
                  <a:pt x="6183808" y="4249043"/>
                </a:cubicBezTo>
                <a:lnTo>
                  <a:pt x="6168926" y="4241602"/>
                </a:lnTo>
                <a:cubicBezTo>
                  <a:pt x="6168926" y="4241602"/>
                  <a:pt x="6166445" y="4241602"/>
                  <a:pt x="6161484" y="4241602"/>
                </a:cubicBezTo>
                <a:lnTo>
                  <a:pt x="6146601" y="4226719"/>
                </a:lnTo>
                <a:lnTo>
                  <a:pt x="6161484" y="4226719"/>
                </a:lnTo>
                <a:cubicBezTo>
                  <a:pt x="6166445" y="4226719"/>
                  <a:pt x="6168926" y="4226719"/>
                  <a:pt x="6168926" y="4226719"/>
                </a:cubicBezTo>
                <a:lnTo>
                  <a:pt x="6131719" y="4204395"/>
                </a:lnTo>
                <a:cubicBezTo>
                  <a:pt x="6121797" y="4204395"/>
                  <a:pt x="6113115" y="4203155"/>
                  <a:pt x="6105674" y="4200674"/>
                </a:cubicBezTo>
                <a:cubicBezTo>
                  <a:pt x="6098232" y="4198194"/>
                  <a:pt x="6094512" y="4194473"/>
                  <a:pt x="6094512" y="4189512"/>
                </a:cubicBezTo>
                <a:cubicBezTo>
                  <a:pt x="6094512" y="4179590"/>
                  <a:pt x="6077149" y="4164707"/>
                  <a:pt x="6042422" y="4144864"/>
                </a:cubicBezTo>
                <a:cubicBezTo>
                  <a:pt x="6032500" y="4139903"/>
                  <a:pt x="6025059" y="4137422"/>
                  <a:pt x="6020097" y="4137422"/>
                </a:cubicBezTo>
                <a:cubicBezTo>
                  <a:pt x="6015136" y="4137422"/>
                  <a:pt x="6010176" y="4139903"/>
                  <a:pt x="6005215" y="4144864"/>
                </a:cubicBezTo>
                <a:lnTo>
                  <a:pt x="5982890" y="4137422"/>
                </a:lnTo>
                <a:lnTo>
                  <a:pt x="5968008" y="4129981"/>
                </a:lnTo>
                <a:lnTo>
                  <a:pt x="5975449" y="4137422"/>
                </a:lnTo>
                <a:lnTo>
                  <a:pt x="5953125" y="4129981"/>
                </a:lnTo>
                <a:lnTo>
                  <a:pt x="5945683" y="4129981"/>
                </a:lnTo>
                <a:cubicBezTo>
                  <a:pt x="5945683" y="4134942"/>
                  <a:pt x="5948163" y="4137422"/>
                  <a:pt x="5953125" y="4137422"/>
                </a:cubicBezTo>
                <a:cubicBezTo>
                  <a:pt x="5958086" y="4137422"/>
                  <a:pt x="5960566" y="4138662"/>
                  <a:pt x="5960566" y="4141143"/>
                </a:cubicBezTo>
                <a:cubicBezTo>
                  <a:pt x="5960566" y="4143624"/>
                  <a:pt x="5963046" y="4147344"/>
                  <a:pt x="5968008" y="4152305"/>
                </a:cubicBezTo>
                <a:cubicBezTo>
                  <a:pt x="5972969" y="4152305"/>
                  <a:pt x="5975449" y="4153545"/>
                  <a:pt x="5975449" y="4156026"/>
                </a:cubicBezTo>
                <a:cubicBezTo>
                  <a:pt x="5975449" y="4158507"/>
                  <a:pt x="5975449" y="4162227"/>
                  <a:pt x="5975449" y="4167188"/>
                </a:cubicBezTo>
                <a:cubicBezTo>
                  <a:pt x="5980410" y="4182071"/>
                  <a:pt x="5987852" y="4191993"/>
                  <a:pt x="5997773" y="4196954"/>
                </a:cubicBezTo>
                <a:lnTo>
                  <a:pt x="5997773" y="4182071"/>
                </a:lnTo>
                <a:lnTo>
                  <a:pt x="5982890" y="4167188"/>
                </a:lnTo>
                <a:lnTo>
                  <a:pt x="5997773" y="4174629"/>
                </a:lnTo>
                <a:cubicBezTo>
                  <a:pt x="5997773" y="4179590"/>
                  <a:pt x="6001494" y="4183311"/>
                  <a:pt x="6008935" y="4185791"/>
                </a:cubicBezTo>
                <a:cubicBezTo>
                  <a:pt x="6016377" y="4188272"/>
                  <a:pt x="6020097" y="4189512"/>
                  <a:pt x="6020097" y="4189512"/>
                </a:cubicBezTo>
                <a:cubicBezTo>
                  <a:pt x="6025059" y="4189512"/>
                  <a:pt x="6027539" y="4190752"/>
                  <a:pt x="6027539" y="4193233"/>
                </a:cubicBezTo>
                <a:cubicBezTo>
                  <a:pt x="6027539" y="4195714"/>
                  <a:pt x="6030019" y="4194473"/>
                  <a:pt x="6034980" y="4189512"/>
                </a:cubicBezTo>
                <a:cubicBezTo>
                  <a:pt x="6039942" y="4189512"/>
                  <a:pt x="6043662" y="4190752"/>
                  <a:pt x="6046142" y="4193233"/>
                </a:cubicBezTo>
                <a:cubicBezTo>
                  <a:pt x="6048622" y="4195714"/>
                  <a:pt x="6049863" y="4196954"/>
                  <a:pt x="6049863" y="4196954"/>
                </a:cubicBezTo>
                <a:lnTo>
                  <a:pt x="6064746" y="4204395"/>
                </a:lnTo>
                <a:cubicBezTo>
                  <a:pt x="6069707" y="4204395"/>
                  <a:pt x="6075908" y="4208116"/>
                  <a:pt x="6083349" y="4215557"/>
                </a:cubicBezTo>
                <a:cubicBezTo>
                  <a:pt x="6090791" y="4222999"/>
                  <a:pt x="6093271" y="4229200"/>
                  <a:pt x="6090791" y="4234161"/>
                </a:cubicBezTo>
                <a:cubicBezTo>
                  <a:pt x="6088311" y="4239121"/>
                  <a:pt x="6089550" y="4241602"/>
                  <a:pt x="6094512" y="4241602"/>
                </a:cubicBezTo>
                <a:cubicBezTo>
                  <a:pt x="6099473" y="4241602"/>
                  <a:pt x="6101953" y="4244083"/>
                  <a:pt x="6101953" y="4249043"/>
                </a:cubicBezTo>
                <a:cubicBezTo>
                  <a:pt x="6101953" y="4254004"/>
                  <a:pt x="6104433" y="4258966"/>
                  <a:pt x="6109394" y="4263926"/>
                </a:cubicBezTo>
                <a:cubicBezTo>
                  <a:pt x="6114356" y="4268887"/>
                  <a:pt x="6119316" y="4271368"/>
                  <a:pt x="6124277" y="4271368"/>
                </a:cubicBezTo>
                <a:cubicBezTo>
                  <a:pt x="6139160" y="4281290"/>
                  <a:pt x="6149081" y="4291211"/>
                  <a:pt x="6154043" y="4301133"/>
                </a:cubicBezTo>
                <a:cubicBezTo>
                  <a:pt x="6154043" y="4306094"/>
                  <a:pt x="6156523" y="4311055"/>
                  <a:pt x="6161484" y="4316016"/>
                </a:cubicBezTo>
                <a:cubicBezTo>
                  <a:pt x="6166445" y="4320977"/>
                  <a:pt x="6171406" y="4323458"/>
                  <a:pt x="6176367" y="4323458"/>
                </a:cubicBezTo>
                <a:cubicBezTo>
                  <a:pt x="6181328" y="4323458"/>
                  <a:pt x="6183808" y="4324698"/>
                  <a:pt x="6183808" y="4327178"/>
                </a:cubicBezTo>
                <a:cubicBezTo>
                  <a:pt x="6183808" y="4329659"/>
                  <a:pt x="6186288" y="4332139"/>
                  <a:pt x="6191250" y="4334620"/>
                </a:cubicBezTo>
                <a:cubicBezTo>
                  <a:pt x="6196211" y="4337100"/>
                  <a:pt x="6203653" y="4342061"/>
                  <a:pt x="6213574" y="4349502"/>
                </a:cubicBezTo>
                <a:cubicBezTo>
                  <a:pt x="6223496" y="4356944"/>
                  <a:pt x="6235898" y="4365626"/>
                  <a:pt x="6250781" y="4375547"/>
                </a:cubicBezTo>
                <a:lnTo>
                  <a:pt x="6280547" y="4390430"/>
                </a:lnTo>
                <a:cubicBezTo>
                  <a:pt x="6285508" y="4395391"/>
                  <a:pt x="6290468" y="4397872"/>
                  <a:pt x="6295429" y="4397872"/>
                </a:cubicBezTo>
                <a:cubicBezTo>
                  <a:pt x="6300391" y="4397872"/>
                  <a:pt x="6307832" y="4402833"/>
                  <a:pt x="6317754" y="4412754"/>
                </a:cubicBezTo>
                <a:cubicBezTo>
                  <a:pt x="6327675" y="4422676"/>
                  <a:pt x="6332637" y="4427637"/>
                  <a:pt x="6332637" y="4427637"/>
                </a:cubicBezTo>
                <a:cubicBezTo>
                  <a:pt x="6332637" y="4432599"/>
                  <a:pt x="6332637" y="4435079"/>
                  <a:pt x="6332637" y="4435079"/>
                </a:cubicBezTo>
                <a:cubicBezTo>
                  <a:pt x="6332637" y="4435079"/>
                  <a:pt x="6335117" y="4435079"/>
                  <a:pt x="6340078" y="4435079"/>
                </a:cubicBezTo>
                <a:lnTo>
                  <a:pt x="6354961" y="4442520"/>
                </a:lnTo>
                <a:lnTo>
                  <a:pt x="6369844" y="4449961"/>
                </a:lnTo>
                <a:lnTo>
                  <a:pt x="6384726" y="4449961"/>
                </a:lnTo>
                <a:cubicBezTo>
                  <a:pt x="6384726" y="4454923"/>
                  <a:pt x="6387206" y="4457403"/>
                  <a:pt x="6392168" y="4457403"/>
                </a:cubicBezTo>
                <a:cubicBezTo>
                  <a:pt x="6397129" y="4457403"/>
                  <a:pt x="6399609" y="4457403"/>
                  <a:pt x="6399609" y="4457403"/>
                </a:cubicBezTo>
                <a:cubicBezTo>
                  <a:pt x="6399609" y="4467325"/>
                  <a:pt x="6414492" y="4474766"/>
                  <a:pt x="6444258" y="4479727"/>
                </a:cubicBezTo>
                <a:lnTo>
                  <a:pt x="6459140" y="4479727"/>
                </a:lnTo>
                <a:cubicBezTo>
                  <a:pt x="6464102" y="4474766"/>
                  <a:pt x="6466582" y="4474766"/>
                  <a:pt x="6466582" y="4479727"/>
                </a:cubicBezTo>
                <a:lnTo>
                  <a:pt x="6481465" y="4487168"/>
                </a:lnTo>
                <a:cubicBezTo>
                  <a:pt x="6486426" y="4487168"/>
                  <a:pt x="6488906" y="4487168"/>
                  <a:pt x="6488906" y="4487168"/>
                </a:cubicBezTo>
                <a:lnTo>
                  <a:pt x="6474023" y="4494610"/>
                </a:lnTo>
                <a:lnTo>
                  <a:pt x="6466582" y="4509493"/>
                </a:lnTo>
                <a:lnTo>
                  <a:pt x="6503789" y="4539258"/>
                </a:lnTo>
                <a:cubicBezTo>
                  <a:pt x="6503789" y="4544220"/>
                  <a:pt x="6506269" y="4546700"/>
                  <a:pt x="6511230" y="4546700"/>
                </a:cubicBezTo>
                <a:cubicBezTo>
                  <a:pt x="6516192" y="4546700"/>
                  <a:pt x="6522392" y="4550420"/>
                  <a:pt x="6529834" y="4557862"/>
                </a:cubicBezTo>
                <a:cubicBezTo>
                  <a:pt x="6537275" y="4565303"/>
                  <a:pt x="6540996" y="4569024"/>
                  <a:pt x="6540996" y="4569024"/>
                </a:cubicBezTo>
                <a:lnTo>
                  <a:pt x="6511230" y="4554141"/>
                </a:lnTo>
                <a:cubicBezTo>
                  <a:pt x="6486426" y="4534298"/>
                  <a:pt x="6471543" y="4524375"/>
                  <a:pt x="6466582" y="4524375"/>
                </a:cubicBezTo>
                <a:cubicBezTo>
                  <a:pt x="6466582" y="4524375"/>
                  <a:pt x="6459140" y="4519415"/>
                  <a:pt x="6444258" y="4509493"/>
                </a:cubicBezTo>
                <a:cubicBezTo>
                  <a:pt x="6429375" y="4504532"/>
                  <a:pt x="6421933" y="4502051"/>
                  <a:pt x="6421933" y="4502051"/>
                </a:cubicBezTo>
                <a:lnTo>
                  <a:pt x="6414492" y="4502051"/>
                </a:lnTo>
                <a:cubicBezTo>
                  <a:pt x="6409531" y="4497091"/>
                  <a:pt x="6407051" y="4494610"/>
                  <a:pt x="6407051" y="4494610"/>
                </a:cubicBezTo>
                <a:lnTo>
                  <a:pt x="6392168" y="4487168"/>
                </a:lnTo>
                <a:lnTo>
                  <a:pt x="6377285" y="4479727"/>
                </a:lnTo>
                <a:cubicBezTo>
                  <a:pt x="6372324" y="4474766"/>
                  <a:pt x="6368603" y="4471046"/>
                  <a:pt x="6366123" y="4468565"/>
                </a:cubicBezTo>
                <a:cubicBezTo>
                  <a:pt x="6363643" y="4466085"/>
                  <a:pt x="6359922" y="4464844"/>
                  <a:pt x="6354961" y="4464844"/>
                </a:cubicBezTo>
                <a:cubicBezTo>
                  <a:pt x="6345039" y="4464844"/>
                  <a:pt x="6340078" y="4463604"/>
                  <a:pt x="6340078" y="4461124"/>
                </a:cubicBezTo>
                <a:cubicBezTo>
                  <a:pt x="6340078" y="4458643"/>
                  <a:pt x="6335117" y="4454923"/>
                  <a:pt x="6325195" y="4449961"/>
                </a:cubicBezTo>
                <a:cubicBezTo>
                  <a:pt x="6320234" y="4445001"/>
                  <a:pt x="6316513" y="4442520"/>
                  <a:pt x="6314033" y="4442520"/>
                </a:cubicBezTo>
                <a:cubicBezTo>
                  <a:pt x="6311553" y="4442520"/>
                  <a:pt x="6307832" y="4445001"/>
                  <a:pt x="6302871" y="4449961"/>
                </a:cubicBezTo>
                <a:cubicBezTo>
                  <a:pt x="6297910" y="4449961"/>
                  <a:pt x="6292949" y="4447481"/>
                  <a:pt x="6287988" y="4442520"/>
                </a:cubicBezTo>
                <a:lnTo>
                  <a:pt x="6287988" y="4435079"/>
                </a:lnTo>
                <a:cubicBezTo>
                  <a:pt x="6287988" y="4430118"/>
                  <a:pt x="6278067" y="4427637"/>
                  <a:pt x="6258222" y="4427637"/>
                </a:cubicBezTo>
                <a:cubicBezTo>
                  <a:pt x="6238378" y="4427637"/>
                  <a:pt x="6228457" y="4430118"/>
                  <a:pt x="6228457" y="4435079"/>
                </a:cubicBezTo>
                <a:lnTo>
                  <a:pt x="6243340" y="4449961"/>
                </a:lnTo>
                <a:cubicBezTo>
                  <a:pt x="6248301" y="4449961"/>
                  <a:pt x="6252022" y="4451202"/>
                  <a:pt x="6254502" y="4453682"/>
                </a:cubicBezTo>
                <a:cubicBezTo>
                  <a:pt x="6256982" y="4456163"/>
                  <a:pt x="6258222" y="4459883"/>
                  <a:pt x="6258222" y="4464844"/>
                </a:cubicBezTo>
                <a:cubicBezTo>
                  <a:pt x="6258222" y="4474766"/>
                  <a:pt x="6263184" y="4479727"/>
                  <a:pt x="6273105" y="4479727"/>
                </a:cubicBezTo>
                <a:cubicBezTo>
                  <a:pt x="6273105" y="4479727"/>
                  <a:pt x="6274346" y="4480968"/>
                  <a:pt x="6276826" y="4483448"/>
                </a:cubicBezTo>
                <a:cubicBezTo>
                  <a:pt x="6279306" y="4485928"/>
                  <a:pt x="6283027" y="4489649"/>
                  <a:pt x="6287988" y="4494610"/>
                </a:cubicBezTo>
                <a:cubicBezTo>
                  <a:pt x="6302871" y="4499571"/>
                  <a:pt x="6317754" y="4508253"/>
                  <a:pt x="6332637" y="4520655"/>
                </a:cubicBezTo>
                <a:cubicBezTo>
                  <a:pt x="6347519" y="4533058"/>
                  <a:pt x="6356201" y="4540499"/>
                  <a:pt x="6358681" y="4542979"/>
                </a:cubicBezTo>
                <a:cubicBezTo>
                  <a:pt x="6361162" y="4545460"/>
                  <a:pt x="6364882" y="4547940"/>
                  <a:pt x="6369844" y="4550420"/>
                </a:cubicBezTo>
                <a:cubicBezTo>
                  <a:pt x="6374805" y="4552901"/>
                  <a:pt x="6381006" y="4556622"/>
                  <a:pt x="6388447" y="4561583"/>
                </a:cubicBezTo>
                <a:cubicBezTo>
                  <a:pt x="6395888" y="4566544"/>
                  <a:pt x="6400850" y="4569024"/>
                  <a:pt x="6403330" y="4569024"/>
                </a:cubicBezTo>
                <a:cubicBezTo>
                  <a:pt x="6405810" y="4569024"/>
                  <a:pt x="6407051" y="4571505"/>
                  <a:pt x="6407051" y="4576465"/>
                </a:cubicBezTo>
                <a:cubicBezTo>
                  <a:pt x="6426895" y="4591348"/>
                  <a:pt x="6444258" y="4598790"/>
                  <a:pt x="6459140" y="4598790"/>
                </a:cubicBezTo>
                <a:lnTo>
                  <a:pt x="6466582" y="4613672"/>
                </a:lnTo>
                <a:cubicBezTo>
                  <a:pt x="6451699" y="4618634"/>
                  <a:pt x="6454179" y="4623594"/>
                  <a:pt x="6474023" y="4628555"/>
                </a:cubicBezTo>
                <a:cubicBezTo>
                  <a:pt x="6483945" y="4633516"/>
                  <a:pt x="6490147" y="4638477"/>
                  <a:pt x="6492627" y="4643438"/>
                </a:cubicBezTo>
                <a:cubicBezTo>
                  <a:pt x="6495107" y="4648399"/>
                  <a:pt x="6503789" y="4653360"/>
                  <a:pt x="6518672" y="4658321"/>
                </a:cubicBezTo>
                <a:lnTo>
                  <a:pt x="6526113" y="4673204"/>
                </a:lnTo>
                <a:cubicBezTo>
                  <a:pt x="6521152" y="4673204"/>
                  <a:pt x="6518672" y="4673204"/>
                  <a:pt x="6518672" y="4673204"/>
                </a:cubicBezTo>
                <a:cubicBezTo>
                  <a:pt x="6518672" y="4678165"/>
                  <a:pt x="6526113" y="4685606"/>
                  <a:pt x="6540996" y="4695528"/>
                </a:cubicBezTo>
                <a:lnTo>
                  <a:pt x="6578202" y="4732735"/>
                </a:lnTo>
                <a:cubicBezTo>
                  <a:pt x="6578202" y="4732735"/>
                  <a:pt x="6581924" y="4736456"/>
                  <a:pt x="6589365" y="4743897"/>
                </a:cubicBezTo>
                <a:cubicBezTo>
                  <a:pt x="6596806" y="4751338"/>
                  <a:pt x="6603007" y="4755059"/>
                  <a:pt x="6607968" y="4755059"/>
                </a:cubicBezTo>
                <a:cubicBezTo>
                  <a:pt x="6612930" y="4755059"/>
                  <a:pt x="6616650" y="4756300"/>
                  <a:pt x="6619130" y="4758780"/>
                </a:cubicBezTo>
                <a:cubicBezTo>
                  <a:pt x="6621610" y="4761260"/>
                  <a:pt x="6622851" y="4764981"/>
                  <a:pt x="6622851" y="4769942"/>
                </a:cubicBezTo>
                <a:cubicBezTo>
                  <a:pt x="6622851" y="4774903"/>
                  <a:pt x="6625331" y="4777383"/>
                  <a:pt x="6630292" y="4777383"/>
                </a:cubicBezTo>
                <a:cubicBezTo>
                  <a:pt x="6635254" y="4777383"/>
                  <a:pt x="6638974" y="4781104"/>
                  <a:pt x="6641454" y="4788545"/>
                </a:cubicBezTo>
                <a:cubicBezTo>
                  <a:pt x="6643934" y="4795987"/>
                  <a:pt x="6651376" y="4802188"/>
                  <a:pt x="6663779" y="4807149"/>
                </a:cubicBezTo>
                <a:cubicBezTo>
                  <a:pt x="6676182" y="4812110"/>
                  <a:pt x="6683623" y="4817071"/>
                  <a:pt x="6686103" y="4822032"/>
                </a:cubicBezTo>
                <a:cubicBezTo>
                  <a:pt x="6688583" y="4826993"/>
                  <a:pt x="6693544" y="4831954"/>
                  <a:pt x="6700986" y="4836915"/>
                </a:cubicBezTo>
                <a:cubicBezTo>
                  <a:pt x="6708428" y="4841876"/>
                  <a:pt x="6713388" y="4846837"/>
                  <a:pt x="6715868" y="4851797"/>
                </a:cubicBezTo>
                <a:cubicBezTo>
                  <a:pt x="6718349" y="4856759"/>
                  <a:pt x="6727031" y="4866680"/>
                  <a:pt x="6741914" y="4881563"/>
                </a:cubicBezTo>
                <a:lnTo>
                  <a:pt x="6764238" y="4903887"/>
                </a:lnTo>
                <a:cubicBezTo>
                  <a:pt x="6764238" y="4903887"/>
                  <a:pt x="6759276" y="4901407"/>
                  <a:pt x="6749355" y="4896446"/>
                </a:cubicBezTo>
                <a:cubicBezTo>
                  <a:pt x="6729511" y="4881563"/>
                  <a:pt x="6717110" y="4876602"/>
                  <a:pt x="6712148" y="4881563"/>
                </a:cubicBezTo>
                <a:cubicBezTo>
                  <a:pt x="6712148" y="4886524"/>
                  <a:pt x="6704706" y="4886524"/>
                  <a:pt x="6689824" y="4881563"/>
                </a:cubicBezTo>
                <a:lnTo>
                  <a:pt x="6652616" y="4844356"/>
                </a:lnTo>
                <a:cubicBezTo>
                  <a:pt x="6652616" y="4844356"/>
                  <a:pt x="6655097" y="4845597"/>
                  <a:pt x="6660058" y="4848077"/>
                </a:cubicBezTo>
                <a:cubicBezTo>
                  <a:pt x="6665020" y="4850557"/>
                  <a:pt x="6669980" y="4851797"/>
                  <a:pt x="6674941" y="4851797"/>
                </a:cubicBezTo>
                <a:cubicBezTo>
                  <a:pt x="6694785" y="4871641"/>
                  <a:pt x="6707186" y="4879083"/>
                  <a:pt x="6712148" y="4874122"/>
                </a:cubicBezTo>
                <a:lnTo>
                  <a:pt x="6652616" y="4814590"/>
                </a:lnTo>
                <a:cubicBezTo>
                  <a:pt x="6642695" y="4804669"/>
                  <a:pt x="6637734" y="4797227"/>
                  <a:pt x="6637734" y="4792266"/>
                </a:cubicBezTo>
                <a:cubicBezTo>
                  <a:pt x="6637734" y="4792266"/>
                  <a:pt x="6635254" y="4791026"/>
                  <a:pt x="6630292" y="4788545"/>
                </a:cubicBezTo>
                <a:cubicBezTo>
                  <a:pt x="6625331" y="4786065"/>
                  <a:pt x="6617890" y="4784825"/>
                  <a:pt x="6607968" y="4784825"/>
                </a:cubicBezTo>
                <a:lnTo>
                  <a:pt x="6570762" y="4762500"/>
                </a:lnTo>
                <a:cubicBezTo>
                  <a:pt x="6555878" y="4752579"/>
                  <a:pt x="6545957" y="4745138"/>
                  <a:pt x="6540996" y="4740176"/>
                </a:cubicBezTo>
                <a:lnTo>
                  <a:pt x="6548437" y="4740176"/>
                </a:lnTo>
                <a:cubicBezTo>
                  <a:pt x="6553398" y="4740176"/>
                  <a:pt x="6555878" y="4737696"/>
                  <a:pt x="6555878" y="4732735"/>
                </a:cubicBezTo>
                <a:cubicBezTo>
                  <a:pt x="6550917" y="4722813"/>
                  <a:pt x="6536035" y="4712891"/>
                  <a:pt x="6511230" y="4702969"/>
                </a:cubicBezTo>
                <a:cubicBezTo>
                  <a:pt x="6506269" y="4702969"/>
                  <a:pt x="6503789" y="4700489"/>
                  <a:pt x="6503789" y="4695528"/>
                </a:cubicBezTo>
                <a:lnTo>
                  <a:pt x="6481465" y="4673204"/>
                </a:lnTo>
                <a:lnTo>
                  <a:pt x="6466582" y="4673204"/>
                </a:lnTo>
                <a:lnTo>
                  <a:pt x="6459140" y="4665762"/>
                </a:lnTo>
                <a:cubicBezTo>
                  <a:pt x="6454179" y="4665762"/>
                  <a:pt x="6451699" y="4664522"/>
                  <a:pt x="6451699" y="4662041"/>
                </a:cubicBezTo>
                <a:cubicBezTo>
                  <a:pt x="6451699" y="4659561"/>
                  <a:pt x="6451699" y="4658321"/>
                  <a:pt x="6451699" y="4658321"/>
                </a:cubicBezTo>
                <a:cubicBezTo>
                  <a:pt x="6456660" y="4658321"/>
                  <a:pt x="6459140" y="4657081"/>
                  <a:pt x="6459140" y="4654600"/>
                </a:cubicBezTo>
                <a:cubicBezTo>
                  <a:pt x="6459140" y="4652120"/>
                  <a:pt x="6459140" y="4650879"/>
                  <a:pt x="6459140" y="4650879"/>
                </a:cubicBezTo>
                <a:lnTo>
                  <a:pt x="6444258" y="4643438"/>
                </a:lnTo>
                <a:cubicBezTo>
                  <a:pt x="6434336" y="4643438"/>
                  <a:pt x="6429375" y="4640958"/>
                  <a:pt x="6429375" y="4635997"/>
                </a:cubicBezTo>
                <a:lnTo>
                  <a:pt x="6414492" y="4628555"/>
                </a:lnTo>
                <a:cubicBezTo>
                  <a:pt x="6404570" y="4628555"/>
                  <a:pt x="6394648" y="4623594"/>
                  <a:pt x="6384726" y="4613672"/>
                </a:cubicBezTo>
                <a:cubicBezTo>
                  <a:pt x="6384726" y="4608712"/>
                  <a:pt x="6382246" y="4604991"/>
                  <a:pt x="6377285" y="4602510"/>
                </a:cubicBezTo>
                <a:cubicBezTo>
                  <a:pt x="6372324" y="4600030"/>
                  <a:pt x="6369844" y="4598790"/>
                  <a:pt x="6369844" y="4598790"/>
                </a:cubicBezTo>
                <a:cubicBezTo>
                  <a:pt x="6364882" y="4598790"/>
                  <a:pt x="6359922" y="4596309"/>
                  <a:pt x="6354961" y="4591348"/>
                </a:cubicBezTo>
                <a:cubicBezTo>
                  <a:pt x="6340078" y="4576465"/>
                  <a:pt x="6325195" y="4566544"/>
                  <a:pt x="6310312" y="4561583"/>
                </a:cubicBezTo>
                <a:cubicBezTo>
                  <a:pt x="6300391" y="4561583"/>
                  <a:pt x="6295429" y="4561583"/>
                  <a:pt x="6295429" y="4561583"/>
                </a:cubicBezTo>
                <a:lnTo>
                  <a:pt x="6295429" y="4576465"/>
                </a:lnTo>
                <a:cubicBezTo>
                  <a:pt x="6290468" y="4576465"/>
                  <a:pt x="6281787" y="4572745"/>
                  <a:pt x="6269385" y="4565303"/>
                </a:cubicBezTo>
                <a:cubicBezTo>
                  <a:pt x="6256982" y="4557862"/>
                  <a:pt x="6250781" y="4551661"/>
                  <a:pt x="6250781" y="4546700"/>
                </a:cubicBezTo>
                <a:cubicBezTo>
                  <a:pt x="6250781" y="4541739"/>
                  <a:pt x="6248301" y="4539258"/>
                  <a:pt x="6243340" y="4539258"/>
                </a:cubicBezTo>
                <a:cubicBezTo>
                  <a:pt x="6238378" y="4534298"/>
                  <a:pt x="6235898" y="4531817"/>
                  <a:pt x="6235898" y="4531817"/>
                </a:cubicBezTo>
                <a:cubicBezTo>
                  <a:pt x="6230937" y="4526856"/>
                  <a:pt x="6227216" y="4523135"/>
                  <a:pt x="6224736" y="4520655"/>
                </a:cubicBezTo>
                <a:cubicBezTo>
                  <a:pt x="6222256" y="4518175"/>
                  <a:pt x="6218535" y="4516934"/>
                  <a:pt x="6213574" y="4516934"/>
                </a:cubicBezTo>
                <a:cubicBezTo>
                  <a:pt x="6213574" y="4516934"/>
                  <a:pt x="6216054" y="4514454"/>
                  <a:pt x="6221015" y="4509493"/>
                </a:cubicBezTo>
                <a:cubicBezTo>
                  <a:pt x="6216054" y="4509493"/>
                  <a:pt x="6213574" y="4510733"/>
                  <a:pt x="6213574" y="4513213"/>
                </a:cubicBezTo>
                <a:cubicBezTo>
                  <a:pt x="6213574" y="4515694"/>
                  <a:pt x="6213574" y="4516934"/>
                  <a:pt x="6213574" y="4516934"/>
                </a:cubicBezTo>
                <a:cubicBezTo>
                  <a:pt x="6208613" y="4521895"/>
                  <a:pt x="6203653" y="4521895"/>
                  <a:pt x="6198691" y="4516934"/>
                </a:cubicBezTo>
                <a:cubicBezTo>
                  <a:pt x="6193730" y="4511973"/>
                  <a:pt x="6191250" y="4507013"/>
                  <a:pt x="6191250" y="4502051"/>
                </a:cubicBezTo>
                <a:lnTo>
                  <a:pt x="6191250" y="4494610"/>
                </a:lnTo>
                <a:cubicBezTo>
                  <a:pt x="6191250" y="4494610"/>
                  <a:pt x="6188770" y="4494610"/>
                  <a:pt x="6183808" y="4494610"/>
                </a:cubicBezTo>
                <a:cubicBezTo>
                  <a:pt x="6178847" y="4494610"/>
                  <a:pt x="6175126" y="4493370"/>
                  <a:pt x="6172646" y="4490889"/>
                </a:cubicBezTo>
                <a:cubicBezTo>
                  <a:pt x="6170166" y="4488409"/>
                  <a:pt x="6166445" y="4485928"/>
                  <a:pt x="6161484" y="4483448"/>
                </a:cubicBezTo>
                <a:cubicBezTo>
                  <a:pt x="6156523" y="4480968"/>
                  <a:pt x="6152802" y="4479727"/>
                  <a:pt x="6150322" y="4479727"/>
                </a:cubicBezTo>
                <a:cubicBezTo>
                  <a:pt x="6147842" y="4479727"/>
                  <a:pt x="6145361" y="4478487"/>
                  <a:pt x="6142881" y="4476006"/>
                </a:cubicBezTo>
                <a:cubicBezTo>
                  <a:pt x="6140401" y="4473526"/>
                  <a:pt x="6139160" y="4472286"/>
                  <a:pt x="6139160" y="4472286"/>
                </a:cubicBezTo>
                <a:cubicBezTo>
                  <a:pt x="6139160" y="4472286"/>
                  <a:pt x="6136680" y="4471046"/>
                  <a:pt x="6131719" y="4468565"/>
                </a:cubicBezTo>
                <a:cubicBezTo>
                  <a:pt x="6126757" y="4466085"/>
                  <a:pt x="6124277" y="4462364"/>
                  <a:pt x="6124277" y="4457403"/>
                </a:cubicBezTo>
                <a:cubicBezTo>
                  <a:pt x="6119316" y="4457403"/>
                  <a:pt x="6116836" y="4456163"/>
                  <a:pt x="6116836" y="4453682"/>
                </a:cubicBezTo>
                <a:cubicBezTo>
                  <a:pt x="6116836" y="4451202"/>
                  <a:pt x="6116836" y="4447481"/>
                  <a:pt x="6116836" y="4442520"/>
                </a:cubicBezTo>
                <a:cubicBezTo>
                  <a:pt x="6116836" y="4442520"/>
                  <a:pt x="6115595" y="4442520"/>
                  <a:pt x="6113115" y="4442520"/>
                </a:cubicBezTo>
                <a:cubicBezTo>
                  <a:pt x="6110635" y="4442520"/>
                  <a:pt x="6106914" y="4440040"/>
                  <a:pt x="6101953" y="4435079"/>
                </a:cubicBezTo>
                <a:cubicBezTo>
                  <a:pt x="6101953" y="4430118"/>
                  <a:pt x="6099473" y="4430118"/>
                  <a:pt x="6094512" y="4435079"/>
                </a:cubicBezTo>
                <a:lnTo>
                  <a:pt x="6087070" y="4435079"/>
                </a:lnTo>
                <a:cubicBezTo>
                  <a:pt x="6082109" y="4435079"/>
                  <a:pt x="6078388" y="4433839"/>
                  <a:pt x="6075908" y="4431358"/>
                </a:cubicBezTo>
                <a:cubicBezTo>
                  <a:pt x="6073428" y="4428878"/>
                  <a:pt x="6070947" y="4425157"/>
                  <a:pt x="6068467" y="4420196"/>
                </a:cubicBezTo>
                <a:cubicBezTo>
                  <a:pt x="6065987" y="4415235"/>
                  <a:pt x="6062266" y="4411514"/>
                  <a:pt x="6057304" y="4409034"/>
                </a:cubicBezTo>
                <a:cubicBezTo>
                  <a:pt x="6052343" y="4406554"/>
                  <a:pt x="6048622" y="4404073"/>
                  <a:pt x="6046142" y="4401592"/>
                </a:cubicBezTo>
                <a:cubicBezTo>
                  <a:pt x="6043662" y="4399112"/>
                  <a:pt x="6041181" y="4396632"/>
                  <a:pt x="6038701" y="4394151"/>
                </a:cubicBezTo>
                <a:cubicBezTo>
                  <a:pt x="6036221" y="4391671"/>
                  <a:pt x="6034980" y="4390430"/>
                  <a:pt x="6034980" y="4390430"/>
                </a:cubicBezTo>
                <a:cubicBezTo>
                  <a:pt x="6034980" y="4385469"/>
                  <a:pt x="6031260" y="4382989"/>
                  <a:pt x="6023818" y="4382989"/>
                </a:cubicBezTo>
                <a:cubicBezTo>
                  <a:pt x="6016377" y="4382989"/>
                  <a:pt x="6012656" y="4380509"/>
                  <a:pt x="6012656" y="4375547"/>
                </a:cubicBezTo>
                <a:cubicBezTo>
                  <a:pt x="5997773" y="4360665"/>
                  <a:pt x="5985371" y="4353223"/>
                  <a:pt x="5975449" y="4353223"/>
                </a:cubicBezTo>
                <a:lnTo>
                  <a:pt x="5968008" y="4353223"/>
                </a:lnTo>
                <a:cubicBezTo>
                  <a:pt x="5972969" y="4348262"/>
                  <a:pt x="5975449" y="4344542"/>
                  <a:pt x="5975449" y="4342061"/>
                </a:cubicBezTo>
                <a:cubicBezTo>
                  <a:pt x="5975449" y="4339580"/>
                  <a:pt x="5972969" y="4338340"/>
                  <a:pt x="5968008" y="4338340"/>
                </a:cubicBezTo>
                <a:cubicBezTo>
                  <a:pt x="5948163" y="4338340"/>
                  <a:pt x="5937001" y="4338340"/>
                  <a:pt x="5934521" y="4338340"/>
                </a:cubicBezTo>
                <a:cubicBezTo>
                  <a:pt x="5932041" y="4338340"/>
                  <a:pt x="5930801" y="4335860"/>
                  <a:pt x="5930801" y="4330899"/>
                </a:cubicBezTo>
                <a:cubicBezTo>
                  <a:pt x="5930801" y="4325938"/>
                  <a:pt x="5929560" y="4323458"/>
                  <a:pt x="5927080" y="4323458"/>
                </a:cubicBezTo>
                <a:cubicBezTo>
                  <a:pt x="5924600" y="4323458"/>
                  <a:pt x="5922119" y="4324698"/>
                  <a:pt x="5919638" y="4327178"/>
                </a:cubicBezTo>
                <a:cubicBezTo>
                  <a:pt x="5917158" y="4329659"/>
                  <a:pt x="5917158" y="4333380"/>
                  <a:pt x="5919638" y="4338340"/>
                </a:cubicBezTo>
                <a:cubicBezTo>
                  <a:pt x="5922119" y="4343301"/>
                  <a:pt x="5925839" y="4345782"/>
                  <a:pt x="5930801" y="4345782"/>
                </a:cubicBezTo>
                <a:lnTo>
                  <a:pt x="5923359" y="4353223"/>
                </a:lnTo>
                <a:lnTo>
                  <a:pt x="5908476" y="4368106"/>
                </a:lnTo>
                <a:cubicBezTo>
                  <a:pt x="5908476" y="4368106"/>
                  <a:pt x="5909717" y="4369347"/>
                  <a:pt x="5912197" y="4371827"/>
                </a:cubicBezTo>
                <a:cubicBezTo>
                  <a:pt x="5914677" y="4374307"/>
                  <a:pt x="5918398" y="4375547"/>
                  <a:pt x="5923359" y="4375547"/>
                </a:cubicBezTo>
                <a:lnTo>
                  <a:pt x="5930801" y="4375760"/>
                </a:lnTo>
                <a:lnTo>
                  <a:pt x="5930801" y="4377408"/>
                </a:lnTo>
                <a:cubicBezTo>
                  <a:pt x="5930801" y="4378648"/>
                  <a:pt x="5930801" y="4380508"/>
                  <a:pt x="5930801" y="4382989"/>
                </a:cubicBezTo>
                <a:lnTo>
                  <a:pt x="5938242" y="4390430"/>
                </a:lnTo>
                <a:cubicBezTo>
                  <a:pt x="5938242" y="4390430"/>
                  <a:pt x="5937001" y="4387950"/>
                  <a:pt x="5934521" y="4382989"/>
                </a:cubicBezTo>
                <a:cubicBezTo>
                  <a:pt x="5933281" y="4380508"/>
                  <a:pt x="5932351" y="4378648"/>
                  <a:pt x="5931731" y="4377408"/>
                </a:cubicBezTo>
                <a:lnTo>
                  <a:pt x="5930908" y="4375763"/>
                </a:lnTo>
                <a:lnTo>
                  <a:pt x="5939637" y="4376012"/>
                </a:lnTo>
                <a:cubicBezTo>
                  <a:pt x="5953590" y="4376943"/>
                  <a:pt x="5960566" y="4379268"/>
                  <a:pt x="5960566" y="4382989"/>
                </a:cubicBezTo>
                <a:cubicBezTo>
                  <a:pt x="5960566" y="4382989"/>
                  <a:pt x="5958086" y="4382989"/>
                  <a:pt x="5953125" y="4382989"/>
                </a:cubicBezTo>
                <a:lnTo>
                  <a:pt x="5953125" y="4405313"/>
                </a:lnTo>
                <a:cubicBezTo>
                  <a:pt x="5958086" y="4405313"/>
                  <a:pt x="5963046" y="4406554"/>
                  <a:pt x="5968008" y="4409034"/>
                </a:cubicBezTo>
                <a:cubicBezTo>
                  <a:pt x="5972969" y="4411514"/>
                  <a:pt x="5977929" y="4412754"/>
                  <a:pt x="5982890" y="4412754"/>
                </a:cubicBezTo>
                <a:lnTo>
                  <a:pt x="6012656" y="4427637"/>
                </a:lnTo>
                <a:cubicBezTo>
                  <a:pt x="6002735" y="4432599"/>
                  <a:pt x="5990332" y="4430118"/>
                  <a:pt x="5975449" y="4420196"/>
                </a:cubicBezTo>
                <a:cubicBezTo>
                  <a:pt x="5970488" y="4415235"/>
                  <a:pt x="5963046" y="4413995"/>
                  <a:pt x="5953125" y="4416475"/>
                </a:cubicBezTo>
                <a:cubicBezTo>
                  <a:pt x="5943203" y="4418956"/>
                  <a:pt x="5933281" y="4417716"/>
                  <a:pt x="5923359" y="4412754"/>
                </a:cubicBezTo>
                <a:cubicBezTo>
                  <a:pt x="5918398" y="4407794"/>
                  <a:pt x="5913438" y="4405313"/>
                  <a:pt x="5908476" y="4405313"/>
                </a:cubicBezTo>
                <a:cubicBezTo>
                  <a:pt x="5903515" y="4405313"/>
                  <a:pt x="5901035" y="4405313"/>
                  <a:pt x="5901035" y="4405313"/>
                </a:cubicBezTo>
                <a:lnTo>
                  <a:pt x="5886152" y="4397872"/>
                </a:lnTo>
                <a:cubicBezTo>
                  <a:pt x="5881191" y="4392911"/>
                  <a:pt x="5873749" y="4387950"/>
                  <a:pt x="5863828" y="4382989"/>
                </a:cubicBezTo>
                <a:cubicBezTo>
                  <a:pt x="5853906" y="4378028"/>
                  <a:pt x="5847704" y="4376788"/>
                  <a:pt x="5845224" y="4379268"/>
                </a:cubicBezTo>
                <a:cubicBezTo>
                  <a:pt x="5842744" y="4381749"/>
                  <a:pt x="5839024" y="4381749"/>
                  <a:pt x="5834062" y="4379268"/>
                </a:cubicBezTo>
                <a:cubicBezTo>
                  <a:pt x="5829101" y="4376788"/>
                  <a:pt x="5825380" y="4376788"/>
                  <a:pt x="5822900" y="4379268"/>
                </a:cubicBezTo>
                <a:cubicBezTo>
                  <a:pt x="5820420" y="4381749"/>
                  <a:pt x="5819179" y="4380509"/>
                  <a:pt x="5819179" y="4375547"/>
                </a:cubicBezTo>
                <a:lnTo>
                  <a:pt x="5804297" y="4382989"/>
                </a:lnTo>
                <a:cubicBezTo>
                  <a:pt x="5799335" y="4382989"/>
                  <a:pt x="5799335" y="4385469"/>
                  <a:pt x="5804297" y="4390430"/>
                </a:cubicBezTo>
                <a:lnTo>
                  <a:pt x="5811738" y="4397872"/>
                </a:lnTo>
                <a:cubicBezTo>
                  <a:pt x="5821660" y="4397872"/>
                  <a:pt x="5826621" y="4400352"/>
                  <a:pt x="5826621" y="4405313"/>
                </a:cubicBezTo>
                <a:lnTo>
                  <a:pt x="5841504" y="4420196"/>
                </a:lnTo>
                <a:cubicBezTo>
                  <a:pt x="5851425" y="4430118"/>
                  <a:pt x="5858867" y="4435079"/>
                  <a:pt x="5863828" y="4435079"/>
                </a:cubicBezTo>
                <a:cubicBezTo>
                  <a:pt x="5863828" y="4445001"/>
                  <a:pt x="5866308" y="4449961"/>
                  <a:pt x="5871269" y="4449961"/>
                </a:cubicBezTo>
                <a:cubicBezTo>
                  <a:pt x="5871269" y="4449961"/>
                  <a:pt x="5873749" y="4452442"/>
                  <a:pt x="5878711" y="4457403"/>
                </a:cubicBezTo>
                <a:lnTo>
                  <a:pt x="5878711" y="4449961"/>
                </a:lnTo>
                <a:cubicBezTo>
                  <a:pt x="5878711" y="4440040"/>
                  <a:pt x="5886152" y="4437559"/>
                  <a:pt x="5901035" y="4442520"/>
                </a:cubicBezTo>
                <a:cubicBezTo>
                  <a:pt x="5905996" y="4447481"/>
                  <a:pt x="5905996" y="4451202"/>
                  <a:pt x="5901035" y="4453682"/>
                </a:cubicBezTo>
                <a:cubicBezTo>
                  <a:pt x="5896074" y="4456163"/>
                  <a:pt x="5896074" y="4459883"/>
                  <a:pt x="5901035" y="4464844"/>
                </a:cubicBezTo>
                <a:cubicBezTo>
                  <a:pt x="5905996" y="4469806"/>
                  <a:pt x="5910956" y="4469806"/>
                  <a:pt x="5915918" y="4464844"/>
                </a:cubicBezTo>
                <a:cubicBezTo>
                  <a:pt x="5920879" y="4459883"/>
                  <a:pt x="5925839" y="4457403"/>
                  <a:pt x="5930801" y="4457403"/>
                </a:cubicBezTo>
                <a:cubicBezTo>
                  <a:pt x="5935762" y="4457403"/>
                  <a:pt x="5939483" y="4459883"/>
                  <a:pt x="5941963" y="4464844"/>
                </a:cubicBezTo>
                <a:cubicBezTo>
                  <a:pt x="5944443" y="4469806"/>
                  <a:pt x="5950645" y="4473526"/>
                  <a:pt x="5960566" y="4476006"/>
                </a:cubicBezTo>
                <a:cubicBezTo>
                  <a:pt x="5970488" y="4478487"/>
                  <a:pt x="5975449" y="4479727"/>
                  <a:pt x="5975449" y="4479727"/>
                </a:cubicBezTo>
                <a:cubicBezTo>
                  <a:pt x="5980410" y="4479727"/>
                  <a:pt x="5986611" y="4483448"/>
                  <a:pt x="5994053" y="4490889"/>
                </a:cubicBezTo>
                <a:cubicBezTo>
                  <a:pt x="6001494" y="4498331"/>
                  <a:pt x="6005215" y="4504532"/>
                  <a:pt x="6005215" y="4509493"/>
                </a:cubicBezTo>
                <a:cubicBezTo>
                  <a:pt x="6000253" y="4509493"/>
                  <a:pt x="5997773" y="4509493"/>
                  <a:pt x="5997773" y="4509493"/>
                </a:cubicBezTo>
                <a:cubicBezTo>
                  <a:pt x="5997773" y="4509493"/>
                  <a:pt x="5995293" y="4507013"/>
                  <a:pt x="5990332" y="4502051"/>
                </a:cubicBezTo>
                <a:cubicBezTo>
                  <a:pt x="5990332" y="4497091"/>
                  <a:pt x="5987852" y="4493370"/>
                  <a:pt x="5982890" y="4490889"/>
                </a:cubicBezTo>
                <a:cubicBezTo>
                  <a:pt x="5977929" y="4488409"/>
                  <a:pt x="5975449" y="4492130"/>
                  <a:pt x="5975449" y="4502051"/>
                </a:cubicBezTo>
                <a:cubicBezTo>
                  <a:pt x="5975449" y="4511973"/>
                  <a:pt x="5977929" y="4519415"/>
                  <a:pt x="5982890" y="4524375"/>
                </a:cubicBezTo>
                <a:cubicBezTo>
                  <a:pt x="5987852" y="4529337"/>
                  <a:pt x="5992812" y="4531817"/>
                  <a:pt x="5997773" y="4531817"/>
                </a:cubicBezTo>
                <a:cubicBezTo>
                  <a:pt x="6002735" y="4531817"/>
                  <a:pt x="6003974" y="4529337"/>
                  <a:pt x="6001494" y="4524375"/>
                </a:cubicBezTo>
                <a:cubicBezTo>
                  <a:pt x="5999014" y="4519415"/>
                  <a:pt x="6002735" y="4516934"/>
                  <a:pt x="6012656" y="4516934"/>
                </a:cubicBezTo>
                <a:lnTo>
                  <a:pt x="6020097" y="4509493"/>
                </a:lnTo>
                <a:cubicBezTo>
                  <a:pt x="6015136" y="4509493"/>
                  <a:pt x="6013897" y="4507013"/>
                  <a:pt x="6016377" y="4502051"/>
                </a:cubicBezTo>
                <a:cubicBezTo>
                  <a:pt x="6018857" y="4497091"/>
                  <a:pt x="6022578" y="4498331"/>
                  <a:pt x="6027539" y="4505772"/>
                </a:cubicBezTo>
                <a:cubicBezTo>
                  <a:pt x="6032500" y="4513213"/>
                  <a:pt x="6034980" y="4519415"/>
                  <a:pt x="6034980" y="4524375"/>
                </a:cubicBezTo>
                <a:cubicBezTo>
                  <a:pt x="6039942" y="4529337"/>
                  <a:pt x="6042422" y="4531817"/>
                  <a:pt x="6042422" y="4531817"/>
                </a:cubicBezTo>
                <a:lnTo>
                  <a:pt x="6064746" y="4539258"/>
                </a:lnTo>
                <a:lnTo>
                  <a:pt x="6087070" y="4546700"/>
                </a:lnTo>
                <a:cubicBezTo>
                  <a:pt x="6092031" y="4546700"/>
                  <a:pt x="6094512" y="4549180"/>
                  <a:pt x="6094512" y="4554141"/>
                </a:cubicBezTo>
                <a:cubicBezTo>
                  <a:pt x="6094512" y="4554141"/>
                  <a:pt x="6096992" y="4556622"/>
                  <a:pt x="6101953" y="4561583"/>
                </a:cubicBezTo>
                <a:cubicBezTo>
                  <a:pt x="6106914" y="4561583"/>
                  <a:pt x="6109394" y="4561583"/>
                  <a:pt x="6109394" y="4561583"/>
                </a:cubicBezTo>
                <a:lnTo>
                  <a:pt x="6124277" y="4576465"/>
                </a:lnTo>
                <a:cubicBezTo>
                  <a:pt x="6134199" y="4581427"/>
                  <a:pt x="6141640" y="4586387"/>
                  <a:pt x="6146601" y="4591348"/>
                </a:cubicBezTo>
                <a:lnTo>
                  <a:pt x="6198691" y="4621114"/>
                </a:lnTo>
                <a:cubicBezTo>
                  <a:pt x="6203653" y="4621114"/>
                  <a:pt x="6208613" y="4622354"/>
                  <a:pt x="6213574" y="4624834"/>
                </a:cubicBezTo>
                <a:cubicBezTo>
                  <a:pt x="6218535" y="4627315"/>
                  <a:pt x="6223496" y="4631036"/>
                  <a:pt x="6228457" y="4635997"/>
                </a:cubicBezTo>
                <a:cubicBezTo>
                  <a:pt x="6263184" y="4670724"/>
                  <a:pt x="6305351" y="4698008"/>
                  <a:pt x="6354961" y="4717852"/>
                </a:cubicBezTo>
                <a:cubicBezTo>
                  <a:pt x="6364882" y="4722813"/>
                  <a:pt x="6372324" y="4727774"/>
                  <a:pt x="6377285" y="4732735"/>
                </a:cubicBezTo>
                <a:cubicBezTo>
                  <a:pt x="6382246" y="4737696"/>
                  <a:pt x="6389688" y="4742657"/>
                  <a:pt x="6399609" y="4747618"/>
                </a:cubicBezTo>
                <a:lnTo>
                  <a:pt x="6414492" y="4762500"/>
                </a:lnTo>
                <a:lnTo>
                  <a:pt x="6407051" y="4769942"/>
                </a:lnTo>
                <a:cubicBezTo>
                  <a:pt x="6412012" y="4774903"/>
                  <a:pt x="6421933" y="4784825"/>
                  <a:pt x="6436816" y="4799708"/>
                </a:cubicBezTo>
                <a:lnTo>
                  <a:pt x="6488906" y="4829473"/>
                </a:lnTo>
                <a:lnTo>
                  <a:pt x="6503789" y="4829473"/>
                </a:lnTo>
                <a:cubicBezTo>
                  <a:pt x="6503789" y="4834434"/>
                  <a:pt x="6506269" y="4839395"/>
                  <a:pt x="6511230" y="4844356"/>
                </a:cubicBezTo>
                <a:lnTo>
                  <a:pt x="6511230" y="4851797"/>
                </a:lnTo>
                <a:cubicBezTo>
                  <a:pt x="6506269" y="4851797"/>
                  <a:pt x="6503789" y="4850557"/>
                  <a:pt x="6503789" y="4848077"/>
                </a:cubicBezTo>
                <a:cubicBezTo>
                  <a:pt x="6503789" y="4845597"/>
                  <a:pt x="6500068" y="4844356"/>
                  <a:pt x="6492627" y="4844356"/>
                </a:cubicBezTo>
                <a:cubicBezTo>
                  <a:pt x="6485185" y="4844356"/>
                  <a:pt x="6478985" y="4841876"/>
                  <a:pt x="6474023" y="4836915"/>
                </a:cubicBezTo>
                <a:lnTo>
                  <a:pt x="6459140" y="4829473"/>
                </a:lnTo>
                <a:cubicBezTo>
                  <a:pt x="6454179" y="4829473"/>
                  <a:pt x="6450458" y="4826993"/>
                  <a:pt x="6447978" y="4822032"/>
                </a:cubicBezTo>
                <a:cubicBezTo>
                  <a:pt x="6445498" y="4817071"/>
                  <a:pt x="6436816" y="4809630"/>
                  <a:pt x="6421933" y="4799708"/>
                </a:cubicBezTo>
                <a:cubicBezTo>
                  <a:pt x="6416972" y="4794747"/>
                  <a:pt x="6412012" y="4789786"/>
                  <a:pt x="6407051" y="4784825"/>
                </a:cubicBezTo>
                <a:cubicBezTo>
                  <a:pt x="6402089" y="4779864"/>
                  <a:pt x="6399609" y="4776143"/>
                  <a:pt x="6399609" y="4773663"/>
                </a:cubicBezTo>
                <a:cubicBezTo>
                  <a:pt x="6399609" y="4771183"/>
                  <a:pt x="6397129" y="4768702"/>
                  <a:pt x="6392168" y="4766221"/>
                </a:cubicBezTo>
                <a:cubicBezTo>
                  <a:pt x="6387206" y="4763741"/>
                  <a:pt x="6382246" y="4762500"/>
                  <a:pt x="6377285" y="4762500"/>
                </a:cubicBezTo>
                <a:cubicBezTo>
                  <a:pt x="6367363" y="4757540"/>
                  <a:pt x="6362402" y="4752579"/>
                  <a:pt x="6362402" y="4747618"/>
                </a:cubicBezTo>
                <a:cubicBezTo>
                  <a:pt x="6357441" y="4737696"/>
                  <a:pt x="6347519" y="4732735"/>
                  <a:pt x="6332637" y="4732735"/>
                </a:cubicBezTo>
                <a:cubicBezTo>
                  <a:pt x="6327675" y="4732735"/>
                  <a:pt x="6325195" y="4732735"/>
                  <a:pt x="6325195" y="4732735"/>
                </a:cubicBezTo>
                <a:cubicBezTo>
                  <a:pt x="6325195" y="4732735"/>
                  <a:pt x="6325195" y="4730255"/>
                  <a:pt x="6325195" y="4725293"/>
                </a:cubicBezTo>
                <a:cubicBezTo>
                  <a:pt x="6320234" y="4725293"/>
                  <a:pt x="6316513" y="4725293"/>
                  <a:pt x="6314033" y="4725293"/>
                </a:cubicBezTo>
                <a:cubicBezTo>
                  <a:pt x="6311553" y="4725293"/>
                  <a:pt x="6310312" y="4722813"/>
                  <a:pt x="6310312" y="4717852"/>
                </a:cubicBezTo>
                <a:cubicBezTo>
                  <a:pt x="6300391" y="4712891"/>
                  <a:pt x="6294189" y="4710411"/>
                  <a:pt x="6291709" y="4710411"/>
                </a:cubicBezTo>
                <a:cubicBezTo>
                  <a:pt x="6289229" y="4710411"/>
                  <a:pt x="6285508" y="4710411"/>
                  <a:pt x="6280547" y="4710411"/>
                </a:cubicBezTo>
                <a:lnTo>
                  <a:pt x="6287988" y="4702969"/>
                </a:lnTo>
                <a:cubicBezTo>
                  <a:pt x="6292949" y="4702969"/>
                  <a:pt x="6295429" y="4700489"/>
                  <a:pt x="6295429" y="4695528"/>
                </a:cubicBezTo>
                <a:lnTo>
                  <a:pt x="6273105" y="4680645"/>
                </a:lnTo>
                <a:cubicBezTo>
                  <a:pt x="6253261" y="4680645"/>
                  <a:pt x="6230937" y="4667003"/>
                  <a:pt x="6206133" y="4639717"/>
                </a:cubicBezTo>
                <a:cubicBezTo>
                  <a:pt x="6181328" y="4612432"/>
                  <a:pt x="6159004" y="4601270"/>
                  <a:pt x="6139160" y="4606231"/>
                </a:cubicBezTo>
                <a:cubicBezTo>
                  <a:pt x="6134199" y="4606231"/>
                  <a:pt x="6131719" y="4603751"/>
                  <a:pt x="6131719" y="4598790"/>
                </a:cubicBezTo>
                <a:cubicBezTo>
                  <a:pt x="6131719" y="4593829"/>
                  <a:pt x="6126757" y="4588868"/>
                  <a:pt x="6116836" y="4583907"/>
                </a:cubicBezTo>
                <a:cubicBezTo>
                  <a:pt x="6096992" y="4569024"/>
                  <a:pt x="6077149" y="4559102"/>
                  <a:pt x="6057304" y="4554141"/>
                </a:cubicBezTo>
                <a:cubicBezTo>
                  <a:pt x="6047383" y="4554141"/>
                  <a:pt x="6039942" y="4551661"/>
                  <a:pt x="6034980" y="4546700"/>
                </a:cubicBezTo>
                <a:lnTo>
                  <a:pt x="6027539" y="4539258"/>
                </a:lnTo>
                <a:cubicBezTo>
                  <a:pt x="6022578" y="4539258"/>
                  <a:pt x="6020097" y="4538018"/>
                  <a:pt x="6020097" y="4535538"/>
                </a:cubicBezTo>
                <a:cubicBezTo>
                  <a:pt x="6020097" y="4533058"/>
                  <a:pt x="6020097" y="4529337"/>
                  <a:pt x="6020097" y="4524375"/>
                </a:cubicBezTo>
                <a:cubicBezTo>
                  <a:pt x="6015136" y="4524375"/>
                  <a:pt x="6012656" y="4525616"/>
                  <a:pt x="6012656" y="4528096"/>
                </a:cubicBezTo>
                <a:cubicBezTo>
                  <a:pt x="6012656" y="4530577"/>
                  <a:pt x="6012656" y="4534298"/>
                  <a:pt x="6012656" y="4539258"/>
                </a:cubicBezTo>
                <a:cubicBezTo>
                  <a:pt x="6012656" y="4544220"/>
                  <a:pt x="6012656" y="4546700"/>
                  <a:pt x="6012656" y="4546700"/>
                </a:cubicBezTo>
                <a:cubicBezTo>
                  <a:pt x="6012656" y="4546700"/>
                  <a:pt x="6015136" y="4546700"/>
                  <a:pt x="6020097" y="4546700"/>
                </a:cubicBezTo>
                <a:cubicBezTo>
                  <a:pt x="6020097" y="4546700"/>
                  <a:pt x="6021338" y="4549180"/>
                  <a:pt x="6023818" y="4554141"/>
                </a:cubicBezTo>
                <a:cubicBezTo>
                  <a:pt x="6026298" y="4559102"/>
                  <a:pt x="6027539" y="4561583"/>
                  <a:pt x="6027539" y="4561583"/>
                </a:cubicBezTo>
                <a:lnTo>
                  <a:pt x="6012656" y="4554141"/>
                </a:lnTo>
                <a:cubicBezTo>
                  <a:pt x="5992812" y="4539258"/>
                  <a:pt x="5982890" y="4536778"/>
                  <a:pt x="5982890" y="4546700"/>
                </a:cubicBezTo>
                <a:cubicBezTo>
                  <a:pt x="5977929" y="4551661"/>
                  <a:pt x="5968008" y="4551661"/>
                  <a:pt x="5953125" y="4546700"/>
                </a:cubicBezTo>
                <a:lnTo>
                  <a:pt x="5930801" y="4531817"/>
                </a:lnTo>
                <a:cubicBezTo>
                  <a:pt x="5925839" y="4531817"/>
                  <a:pt x="5922119" y="4530577"/>
                  <a:pt x="5919638" y="4528096"/>
                </a:cubicBezTo>
                <a:cubicBezTo>
                  <a:pt x="5917158" y="4525616"/>
                  <a:pt x="5915918" y="4524375"/>
                  <a:pt x="5915918" y="4524375"/>
                </a:cubicBezTo>
                <a:lnTo>
                  <a:pt x="5878711" y="4494610"/>
                </a:lnTo>
                <a:cubicBezTo>
                  <a:pt x="5873749" y="4494610"/>
                  <a:pt x="5868789" y="4493370"/>
                  <a:pt x="5863828" y="4490889"/>
                </a:cubicBezTo>
                <a:cubicBezTo>
                  <a:pt x="5858867" y="4488409"/>
                  <a:pt x="5856387" y="4487168"/>
                  <a:pt x="5856387" y="4487168"/>
                </a:cubicBezTo>
                <a:lnTo>
                  <a:pt x="5826621" y="4472286"/>
                </a:lnTo>
                <a:cubicBezTo>
                  <a:pt x="5801817" y="4467325"/>
                  <a:pt x="5789414" y="4457403"/>
                  <a:pt x="5789414" y="4442520"/>
                </a:cubicBezTo>
                <a:cubicBezTo>
                  <a:pt x="5789414" y="4437559"/>
                  <a:pt x="5777011" y="4435079"/>
                  <a:pt x="5752207" y="4435079"/>
                </a:cubicBezTo>
                <a:cubicBezTo>
                  <a:pt x="5722441" y="4435079"/>
                  <a:pt x="5702597" y="4425157"/>
                  <a:pt x="5692676" y="4405313"/>
                </a:cubicBezTo>
                <a:cubicBezTo>
                  <a:pt x="5692676" y="4400352"/>
                  <a:pt x="5683994" y="4392911"/>
                  <a:pt x="5666631" y="4382989"/>
                </a:cubicBezTo>
                <a:cubicBezTo>
                  <a:pt x="5649268" y="4373067"/>
                  <a:pt x="5638106" y="4368106"/>
                  <a:pt x="5633144" y="4368106"/>
                </a:cubicBezTo>
                <a:cubicBezTo>
                  <a:pt x="5628183" y="4368106"/>
                  <a:pt x="5624462" y="4366866"/>
                  <a:pt x="5621982" y="4364385"/>
                </a:cubicBezTo>
                <a:cubicBezTo>
                  <a:pt x="5619502" y="4361905"/>
                  <a:pt x="5618262" y="4360665"/>
                  <a:pt x="5618262" y="4360665"/>
                </a:cubicBezTo>
                <a:lnTo>
                  <a:pt x="5618262" y="4353223"/>
                </a:lnTo>
                <a:cubicBezTo>
                  <a:pt x="5613300" y="4353223"/>
                  <a:pt x="5607099" y="4350742"/>
                  <a:pt x="5599658" y="4345782"/>
                </a:cubicBezTo>
                <a:cubicBezTo>
                  <a:pt x="5592217" y="4340821"/>
                  <a:pt x="5583535" y="4338340"/>
                  <a:pt x="5573613" y="4338340"/>
                </a:cubicBezTo>
                <a:cubicBezTo>
                  <a:pt x="5563692" y="4338340"/>
                  <a:pt x="5558730" y="4337100"/>
                  <a:pt x="5558730" y="4334620"/>
                </a:cubicBezTo>
                <a:cubicBezTo>
                  <a:pt x="5558730" y="4332139"/>
                  <a:pt x="5553769" y="4328418"/>
                  <a:pt x="5543847" y="4323458"/>
                </a:cubicBezTo>
                <a:lnTo>
                  <a:pt x="5543847" y="4316016"/>
                </a:lnTo>
                <a:cubicBezTo>
                  <a:pt x="5548809" y="4316016"/>
                  <a:pt x="5553769" y="4317256"/>
                  <a:pt x="5558730" y="4319737"/>
                </a:cubicBezTo>
                <a:cubicBezTo>
                  <a:pt x="5563692" y="4322217"/>
                  <a:pt x="5571133" y="4323458"/>
                  <a:pt x="5581054" y="4323458"/>
                </a:cubicBezTo>
                <a:lnTo>
                  <a:pt x="5596545" y="4329359"/>
                </a:lnTo>
                <a:lnTo>
                  <a:pt x="5594444" y="4327765"/>
                </a:lnTo>
                <a:cubicBezTo>
                  <a:pt x="5594870" y="4325966"/>
                  <a:pt x="5595083" y="4325065"/>
                  <a:pt x="5595083" y="4325065"/>
                </a:cubicBezTo>
                <a:lnTo>
                  <a:pt x="5598683" y="4330174"/>
                </a:lnTo>
                <a:lnTo>
                  <a:pt x="5620122" y="4338341"/>
                </a:lnTo>
                <a:cubicBezTo>
                  <a:pt x="5628803" y="4343302"/>
                  <a:pt x="5633144" y="4348262"/>
                  <a:pt x="5633144" y="4353223"/>
                </a:cubicBezTo>
                <a:cubicBezTo>
                  <a:pt x="5633144" y="4353223"/>
                  <a:pt x="5634385" y="4353223"/>
                  <a:pt x="5636865" y="4353223"/>
                </a:cubicBezTo>
                <a:cubicBezTo>
                  <a:pt x="5639345" y="4353223"/>
                  <a:pt x="5643066" y="4353223"/>
                  <a:pt x="5648027" y="4353223"/>
                </a:cubicBezTo>
                <a:cubicBezTo>
                  <a:pt x="5657949" y="4353223"/>
                  <a:pt x="5660430" y="4348262"/>
                  <a:pt x="5655469" y="4338340"/>
                </a:cubicBezTo>
                <a:lnTo>
                  <a:pt x="5603379" y="4308575"/>
                </a:lnTo>
                <a:cubicBezTo>
                  <a:pt x="5598417" y="4308575"/>
                  <a:pt x="5590976" y="4306094"/>
                  <a:pt x="5581054" y="4301133"/>
                </a:cubicBezTo>
                <a:lnTo>
                  <a:pt x="5610820" y="4301133"/>
                </a:lnTo>
                <a:cubicBezTo>
                  <a:pt x="5630664" y="4301133"/>
                  <a:pt x="5639345" y="4299893"/>
                  <a:pt x="5636865" y="4297413"/>
                </a:cubicBezTo>
                <a:cubicBezTo>
                  <a:pt x="5634385" y="4294932"/>
                  <a:pt x="5631904" y="4293692"/>
                  <a:pt x="5629424" y="4293692"/>
                </a:cubicBezTo>
                <a:cubicBezTo>
                  <a:pt x="5626944" y="4293692"/>
                  <a:pt x="5625703" y="4291211"/>
                  <a:pt x="5625703" y="4286250"/>
                </a:cubicBezTo>
                <a:cubicBezTo>
                  <a:pt x="5620742" y="4276328"/>
                  <a:pt x="5608340" y="4271368"/>
                  <a:pt x="5588496" y="4271368"/>
                </a:cubicBezTo>
                <a:lnTo>
                  <a:pt x="5578358" y="4266299"/>
                </a:lnTo>
                <a:lnTo>
                  <a:pt x="5576082" y="4269250"/>
                </a:lnTo>
                <a:lnTo>
                  <a:pt x="5571630" y="4262935"/>
                </a:lnTo>
                <a:lnTo>
                  <a:pt x="5543847" y="4249043"/>
                </a:lnTo>
                <a:cubicBezTo>
                  <a:pt x="5519043" y="4239121"/>
                  <a:pt x="5506640" y="4234161"/>
                  <a:pt x="5506640" y="4234161"/>
                </a:cubicBezTo>
                <a:cubicBezTo>
                  <a:pt x="5506640" y="4234161"/>
                  <a:pt x="5504160" y="4239121"/>
                  <a:pt x="5499199" y="4249043"/>
                </a:cubicBezTo>
                <a:cubicBezTo>
                  <a:pt x="5494238" y="4263926"/>
                  <a:pt x="5489278" y="4266407"/>
                  <a:pt x="5484316" y="4256485"/>
                </a:cubicBezTo>
                <a:cubicBezTo>
                  <a:pt x="5479355" y="4256485"/>
                  <a:pt x="5471913" y="4256485"/>
                  <a:pt x="5461992" y="4256485"/>
                </a:cubicBezTo>
                <a:cubicBezTo>
                  <a:pt x="5457031" y="4256485"/>
                  <a:pt x="5452070" y="4255245"/>
                  <a:pt x="5447109" y="4252764"/>
                </a:cubicBezTo>
                <a:cubicBezTo>
                  <a:pt x="5442148" y="4250283"/>
                  <a:pt x="5437188" y="4246563"/>
                  <a:pt x="5432226" y="4241602"/>
                </a:cubicBezTo>
                <a:lnTo>
                  <a:pt x="5419354" y="4241602"/>
                </a:lnTo>
                <a:lnTo>
                  <a:pt x="5430653" y="4257635"/>
                </a:lnTo>
                <a:lnTo>
                  <a:pt x="5419729" y="4249347"/>
                </a:lnTo>
                <a:lnTo>
                  <a:pt x="5414271" y="4241602"/>
                </a:lnTo>
                <a:lnTo>
                  <a:pt x="5402461" y="4241602"/>
                </a:lnTo>
                <a:cubicBezTo>
                  <a:pt x="5402461" y="4256485"/>
                  <a:pt x="5409902" y="4261446"/>
                  <a:pt x="5424785" y="4256485"/>
                </a:cubicBezTo>
                <a:cubicBezTo>
                  <a:pt x="5434706" y="4256485"/>
                  <a:pt x="5439668" y="4258966"/>
                  <a:pt x="5439668" y="4263926"/>
                </a:cubicBezTo>
                <a:cubicBezTo>
                  <a:pt x="5444629" y="4273848"/>
                  <a:pt x="5452070" y="4276328"/>
                  <a:pt x="5461992" y="4271368"/>
                </a:cubicBezTo>
                <a:cubicBezTo>
                  <a:pt x="5466953" y="4271368"/>
                  <a:pt x="5471913" y="4273848"/>
                  <a:pt x="5476875" y="4278809"/>
                </a:cubicBezTo>
                <a:lnTo>
                  <a:pt x="5484316" y="4278809"/>
                </a:lnTo>
                <a:lnTo>
                  <a:pt x="5506640" y="4293692"/>
                </a:lnTo>
                <a:cubicBezTo>
                  <a:pt x="5531445" y="4303614"/>
                  <a:pt x="5536406" y="4313535"/>
                  <a:pt x="5521523" y="4323458"/>
                </a:cubicBezTo>
                <a:cubicBezTo>
                  <a:pt x="5511602" y="4328418"/>
                  <a:pt x="5506640" y="4325938"/>
                  <a:pt x="5506640" y="4316016"/>
                </a:cubicBezTo>
                <a:lnTo>
                  <a:pt x="5491758" y="4316016"/>
                </a:lnTo>
                <a:lnTo>
                  <a:pt x="5491758" y="4330899"/>
                </a:lnTo>
                <a:cubicBezTo>
                  <a:pt x="5496719" y="4330899"/>
                  <a:pt x="5499199" y="4333380"/>
                  <a:pt x="5499199" y="4338340"/>
                </a:cubicBezTo>
                <a:cubicBezTo>
                  <a:pt x="5499199" y="4338340"/>
                  <a:pt x="5496719" y="4338340"/>
                  <a:pt x="5491758" y="4338340"/>
                </a:cubicBezTo>
                <a:lnTo>
                  <a:pt x="5491758" y="4368106"/>
                </a:lnTo>
                <a:lnTo>
                  <a:pt x="5491758" y="4382989"/>
                </a:lnTo>
                <a:cubicBezTo>
                  <a:pt x="5486796" y="4387950"/>
                  <a:pt x="5481836" y="4389190"/>
                  <a:pt x="5476875" y="4386709"/>
                </a:cubicBezTo>
                <a:cubicBezTo>
                  <a:pt x="5471913" y="4384229"/>
                  <a:pt x="5469433" y="4375547"/>
                  <a:pt x="5469433" y="4360665"/>
                </a:cubicBezTo>
                <a:cubicBezTo>
                  <a:pt x="5469433" y="4355704"/>
                  <a:pt x="5468193" y="4353223"/>
                  <a:pt x="5465713" y="4353223"/>
                </a:cubicBezTo>
                <a:cubicBezTo>
                  <a:pt x="5463233" y="4353223"/>
                  <a:pt x="5459512" y="4355704"/>
                  <a:pt x="5454551" y="4360665"/>
                </a:cubicBezTo>
                <a:lnTo>
                  <a:pt x="5447109" y="4375547"/>
                </a:lnTo>
                <a:cubicBezTo>
                  <a:pt x="5452070" y="4375547"/>
                  <a:pt x="5454551" y="4378028"/>
                  <a:pt x="5454551" y="4382989"/>
                </a:cubicBezTo>
                <a:lnTo>
                  <a:pt x="5469433" y="4390430"/>
                </a:lnTo>
                <a:lnTo>
                  <a:pt x="5476875" y="4397872"/>
                </a:lnTo>
                <a:lnTo>
                  <a:pt x="5491758" y="4397872"/>
                </a:lnTo>
                <a:cubicBezTo>
                  <a:pt x="5496719" y="4402833"/>
                  <a:pt x="5501679" y="4407794"/>
                  <a:pt x="5506640" y="4412754"/>
                </a:cubicBezTo>
                <a:cubicBezTo>
                  <a:pt x="5506640" y="4422676"/>
                  <a:pt x="5496719" y="4427637"/>
                  <a:pt x="5476875" y="4427637"/>
                </a:cubicBezTo>
                <a:cubicBezTo>
                  <a:pt x="5466953" y="4422676"/>
                  <a:pt x="5461992" y="4417716"/>
                  <a:pt x="5461992" y="4412754"/>
                </a:cubicBezTo>
                <a:lnTo>
                  <a:pt x="5460557" y="4411320"/>
                </a:lnTo>
                <a:lnTo>
                  <a:pt x="5458431" y="4412460"/>
                </a:lnTo>
                <a:cubicBezTo>
                  <a:pt x="5450297" y="4410534"/>
                  <a:pt x="5446442" y="4408672"/>
                  <a:pt x="5446868" y="4406872"/>
                </a:cubicBezTo>
                <a:cubicBezTo>
                  <a:pt x="5447081" y="4405972"/>
                  <a:pt x="5446035" y="4403587"/>
                  <a:pt x="5443730" y="4399715"/>
                </a:cubicBezTo>
                <a:lnTo>
                  <a:pt x="5440209" y="4394422"/>
                </a:lnTo>
                <a:lnTo>
                  <a:pt x="5432226" y="4390430"/>
                </a:lnTo>
                <a:cubicBezTo>
                  <a:pt x="5432226" y="4390430"/>
                  <a:pt x="5430986" y="4390430"/>
                  <a:pt x="5428506" y="4390430"/>
                </a:cubicBezTo>
                <a:cubicBezTo>
                  <a:pt x="5426026" y="4390430"/>
                  <a:pt x="5422305" y="4390430"/>
                  <a:pt x="5417344" y="4390430"/>
                </a:cubicBezTo>
                <a:lnTo>
                  <a:pt x="5409902" y="4375547"/>
                </a:lnTo>
                <a:lnTo>
                  <a:pt x="5395019" y="4375547"/>
                </a:lnTo>
                <a:lnTo>
                  <a:pt x="5372695" y="4368106"/>
                </a:lnTo>
                <a:cubicBezTo>
                  <a:pt x="5372695" y="4368106"/>
                  <a:pt x="5380137" y="4366866"/>
                  <a:pt x="5395019" y="4364385"/>
                </a:cubicBezTo>
                <a:cubicBezTo>
                  <a:pt x="5409902" y="4361905"/>
                  <a:pt x="5417344" y="4363145"/>
                  <a:pt x="5417344" y="4368106"/>
                </a:cubicBezTo>
                <a:cubicBezTo>
                  <a:pt x="5417344" y="4373067"/>
                  <a:pt x="5418584" y="4376168"/>
                  <a:pt x="5421065" y="4377408"/>
                </a:cubicBezTo>
                <a:lnTo>
                  <a:pt x="5428581" y="4376155"/>
                </a:lnTo>
                <a:lnTo>
                  <a:pt x="5413206" y="4350327"/>
                </a:lnTo>
                <a:lnTo>
                  <a:pt x="5408042" y="4346712"/>
                </a:lnTo>
                <a:lnTo>
                  <a:pt x="5409253" y="4343686"/>
                </a:lnTo>
                <a:lnTo>
                  <a:pt x="5405381" y="4337182"/>
                </a:lnTo>
                <a:lnTo>
                  <a:pt x="5410323" y="4342061"/>
                </a:lnTo>
                <a:lnTo>
                  <a:pt x="5421064" y="4342061"/>
                </a:lnTo>
                <a:cubicBezTo>
                  <a:pt x="5423544" y="4344542"/>
                  <a:pt x="5424785" y="4343301"/>
                  <a:pt x="5424785" y="4338340"/>
                </a:cubicBezTo>
                <a:lnTo>
                  <a:pt x="5432226" y="4345782"/>
                </a:lnTo>
                <a:cubicBezTo>
                  <a:pt x="5432226" y="4345782"/>
                  <a:pt x="5433467" y="4347022"/>
                  <a:pt x="5435947" y="4349502"/>
                </a:cubicBezTo>
                <a:cubicBezTo>
                  <a:pt x="5438427" y="4351983"/>
                  <a:pt x="5439668" y="4353223"/>
                  <a:pt x="5439668" y="4353223"/>
                </a:cubicBezTo>
                <a:lnTo>
                  <a:pt x="5439668" y="4345782"/>
                </a:lnTo>
                <a:cubicBezTo>
                  <a:pt x="5439668" y="4340821"/>
                  <a:pt x="5442148" y="4338340"/>
                  <a:pt x="5447109" y="4338340"/>
                </a:cubicBezTo>
                <a:lnTo>
                  <a:pt x="5454551" y="4345782"/>
                </a:lnTo>
                <a:cubicBezTo>
                  <a:pt x="5454551" y="4345782"/>
                  <a:pt x="5457031" y="4345782"/>
                  <a:pt x="5461992" y="4345782"/>
                </a:cubicBezTo>
                <a:cubicBezTo>
                  <a:pt x="5461992" y="4340821"/>
                  <a:pt x="5459512" y="4335860"/>
                  <a:pt x="5454551" y="4330899"/>
                </a:cubicBezTo>
                <a:lnTo>
                  <a:pt x="5439668" y="4330899"/>
                </a:lnTo>
                <a:lnTo>
                  <a:pt x="5424785" y="4323458"/>
                </a:lnTo>
                <a:lnTo>
                  <a:pt x="5423584" y="4322858"/>
                </a:lnTo>
                <a:lnTo>
                  <a:pt x="5431062" y="4337559"/>
                </a:lnTo>
                <a:cubicBezTo>
                  <a:pt x="5431062" y="4337559"/>
                  <a:pt x="5430258" y="4336419"/>
                  <a:pt x="5428650" y="4334137"/>
                </a:cubicBezTo>
                <a:cubicBezTo>
                  <a:pt x="5427043" y="4331856"/>
                  <a:pt x="5424632" y="4328434"/>
                  <a:pt x="5421417" y="4323872"/>
                </a:cubicBezTo>
                <a:lnTo>
                  <a:pt x="5392191" y="4311252"/>
                </a:lnTo>
                <a:cubicBezTo>
                  <a:pt x="5392191" y="4311252"/>
                  <a:pt x="5390158" y="4310770"/>
                  <a:pt x="5386090" y="4309807"/>
                </a:cubicBezTo>
                <a:lnTo>
                  <a:pt x="5375621" y="4301865"/>
                </a:lnTo>
                <a:lnTo>
                  <a:pt x="5372695" y="4301133"/>
                </a:lnTo>
                <a:cubicBezTo>
                  <a:pt x="5347891" y="4281290"/>
                  <a:pt x="5328047" y="4271368"/>
                  <a:pt x="5313164" y="4271368"/>
                </a:cubicBezTo>
                <a:cubicBezTo>
                  <a:pt x="5288360" y="4271368"/>
                  <a:pt x="5273477" y="4266407"/>
                  <a:pt x="5268515" y="4256485"/>
                </a:cubicBezTo>
                <a:cubicBezTo>
                  <a:pt x="5268515" y="4251524"/>
                  <a:pt x="5266035" y="4249043"/>
                  <a:pt x="5261074" y="4249043"/>
                </a:cubicBezTo>
                <a:lnTo>
                  <a:pt x="5238750" y="4241602"/>
                </a:lnTo>
                <a:cubicBezTo>
                  <a:pt x="5238750" y="4239122"/>
                  <a:pt x="5236890" y="4237261"/>
                  <a:pt x="5233169" y="4236021"/>
                </a:cubicBezTo>
                <a:lnTo>
                  <a:pt x="5225674" y="4235189"/>
                </a:lnTo>
                <a:lnTo>
                  <a:pt x="5229038" y="4238422"/>
                </a:lnTo>
                <a:lnTo>
                  <a:pt x="5227761" y="4243821"/>
                </a:lnTo>
                <a:lnTo>
                  <a:pt x="5210862" y="4234161"/>
                </a:lnTo>
                <a:lnTo>
                  <a:pt x="5209425" y="4234161"/>
                </a:lnTo>
                <a:lnTo>
                  <a:pt x="5200947" y="4234624"/>
                </a:lnTo>
                <a:lnTo>
                  <a:pt x="5200621" y="4234161"/>
                </a:lnTo>
                <a:lnTo>
                  <a:pt x="5198753" y="4234161"/>
                </a:lnTo>
                <a:cubicBezTo>
                  <a:pt x="5194412" y="4234161"/>
                  <a:pt x="5191621" y="4234161"/>
                  <a:pt x="5190381" y="4234161"/>
                </a:cubicBezTo>
                <a:cubicBezTo>
                  <a:pt x="5187901" y="4234161"/>
                  <a:pt x="5186660" y="4231680"/>
                  <a:pt x="5186660" y="4226719"/>
                </a:cubicBezTo>
                <a:cubicBezTo>
                  <a:pt x="5186660" y="4216797"/>
                  <a:pt x="5176738" y="4211836"/>
                  <a:pt x="5156894" y="4211836"/>
                </a:cubicBezTo>
                <a:cubicBezTo>
                  <a:pt x="5151933" y="4211836"/>
                  <a:pt x="5148212" y="4216797"/>
                  <a:pt x="5145732" y="4226719"/>
                </a:cubicBezTo>
                <a:lnTo>
                  <a:pt x="5144896" y="4235089"/>
                </a:lnTo>
                <a:lnTo>
                  <a:pt x="5145668" y="4235675"/>
                </a:lnTo>
                <a:lnTo>
                  <a:pt x="5149453" y="4234161"/>
                </a:lnTo>
                <a:cubicBezTo>
                  <a:pt x="5154414" y="4234161"/>
                  <a:pt x="5156894" y="4236641"/>
                  <a:pt x="5156894" y="4241602"/>
                </a:cubicBezTo>
                <a:lnTo>
                  <a:pt x="5156894" y="4244209"/>
                </a:lnTo>
                <a:lnTo>
                  <a:pt x="5172564" y="4259265"/>
                </a:lnTo>
                <a:cubicBezTo>
                  <a:pt x="5178994" y="4268390"/>
                  <a:pt x="5182210" y="4272953"/>
                  <a:pt x="5182210" y="4272953"/>
                </a:cubicBezTo>
                <a:cubicBezTo>
                  <a:pt x="5181358" y="4276553"/>
                  <a:pt x="5180932" y="4278353"/>
                  <a:pt x="5180932" y="4278353"/>
                </a:cubicBezTo>
                <a:cubicBezTo>
                  <a:pt x="5180932" y="4278353"/>
                  <a:pt x="5182965" y="4278834"/>
                  <a:pt x="5187032" y="4279797"/>
                </a:cubicBezTo>
                <a:lnTo>
                  <a:pt x="5197956" y="4288084"/>
                </a:lnTo>
                <a:lnTo>
                  <a:pt x="5208880" y="4296371"/>
                </a:lnTo>
                <a:lnTo>
                  <a:pt x="5213284" y="4297413"/>
                </a:lnTo>
                <a:lnTo>
                  <a:pt x="5223867" y="4297413"/>
                </a:lnTo>
                <a:cubicBezTo>
                  <a:pt x="5223867" y="4294932"/>
                  <a:pt x="5221387" y="4291211"/>
                  <a:pt x="5216426" y="4286250"/>
                </a:cubicBezTo>
                <a:cubicBezTo>
                  <a:pt x="5211464" y="4281290"/>
                  <a:pt x="5207744" y="4277569"/>
                  <a:pt x="5205263" y="4275088"/>
                </a:cubicBezTo>
                <a:cubicBezTo>
                  <a:pt x="5202783" y="4272608"/>
                  <a:pt x="5201543" y="4271368"/>
                  <a:pt x="5201543" y="4271368"/>
                </a:cubicBezTo>
                <a:cubicBezTo>
                  <a:pt x="5204024" y="4268888"/>
                  <a:pt x="5208364" y="4268888"/>
                  <a:pt x="5214566" y="4271368"/>
                </a:cubicBezTo>
                <a:lnTo>
                  <a:pt x="5232206" y="4282223"/>
                </a:lnTo>
                <a:lnTo>
                  <a:pt x="5231655" y="4281805"/>
                </a:lnTo>
                <a:cubicBezTo>
                  <a:pt x="5232081" y="4280006"/>
                  <a:pt x="5234327" y="4279587"/>
                  <a:pt x="5238394" y="4280550"/>
                </a:cubicBezTo>
                <a:cubicBezTo>
                  <a:pt x="5242461" y="4281513"/>
                  <a:pt x="5244282" y="4282894"/>
                  <a:pt x="5243856" y="4284693"/>
                </a:cubicBezTo>
                <a:cubicBezTo>
                  <a:pt x="5243430" y="4286493"/>
                  <a:pt x="5243217" y="4287393"/>
                  <a:pt x="5243217" y="4287393"/>
                </a:cubicBezTo>
                <a:lnTo>
                  <a:pt x="5238681" y="4286320"/>
                </a:lnTo>
                <a:lnTo>
                  <a:pt x="5231308" y="4293692"/>
                </a:lnTo>
                <a:cubicBezTo>
                  <a:pt x="5231308" y="4298653"/>
                  <a:pt x="5230068" y="4302373"/>
                  <a:pt x="5227588" y="4304854"/>
                </a:cubicBezTo>
                <a:lnTo>
                  <a:pt x="5225340" y="4305304"/>
                </a:lnTo>
                <a:lnTo>
                  <a:pt x="5225904" y="4306103"/>
                </a:lnTo>
                <a:cubicBezTo>
                  <a:pt x="5229971" y="4307066"/>
                  <a:pt x="5232004" y="4307547"/>
                  <a:pt x="5232004" y="4307547"/>
                </a:cubicBezTo>
                <a:cubicBezTo>
                  <a:pt x="5230300" y="4314746"/>
                  <a:pt x="5241223" y="4323034"/>
                  <a:pt x="5264775" y="4332409"/>
                </a:cubicBezTo>
                <a:lnTo>
                  <a:pt x="5276975" y="4335297"/>
                </a:lnTo>
                <a:cubicBezTo>
                  <a:pt x="5281896" y="4332661"/>
                  <a:pt x="5283929" y="4333142"/>
                  <a:pt x="5283077" y="4336742"/>
                </a:cubicBezTo>
                <a:lnTo>
                  <a:pt x="5294001" y="4345029"/>
                </a:lnTo>
                <a:cubicBezTo>
                  <a:pt x="5298068" y="4345992"/>
                  <a:pt x="5300101" y="4346473"/>
                  <a:pt x="5300101" y="4346473"/>
                </a:cubicBezTo>
                <a:lnTo>
                  <a:pt x="5286621" y="4348985"/>
                </a:lnTo>
                <a:lnTo>
                  <a:pt x="5280567" y="4355528"/>
                </a:lnTo>
                <a:lnTo>
                  <a:pt x="5290840" y="4360665"/>
                </a:lnTo>
                <a:cubicBezTo>
                  <a:pt x="5290840" y="4360665"/>
                  <a:pt x="5293320" y="4363145"/>
                  <a:pt x="5298281" y="4368106"/>
                </a:cubicBezTo>
                <a:lnTo>
                  <a:pt x="5281701" y="4362580"/>
                </a:lnTo>
                <a:lnTo>
                  <a:pt x="5303356" y="4387157"/>
                </a:lnTo>
                <a:cubicBezTo>
                  <a:pt x="5302504" y="4390757"/>
                  <a:pt x="5304111" y="4393038"/>
                  <a:pt x="5308178" y="4394001"/>
                </a:cubicBezTo>
                <a:lnTo>
                  <a:pt x="5313164" y="4398379"/>
                </a:lnTo>
                <a:lnTo>
                  <a:pt x="5313164" y="4397872"/>
                </a:lnTo>
                <a:cubicBezTo>
                  <a:pt x="5318125" y="4397872"/>
                  <a:pt x="5328047" y="4404073"/>
                  <a:pt x="5342929" y="4416475"/>
                </a:cubicBezTo>
                <a:cubicBezTo>
                  <a:pt x="5357812" y="4428878"/>
                  <a:pt x="5365254" y="4435079"/>
                  <a:pt x="5365254" y="4435079"/>
                </a:cubicBezTo>
                <a:cubicBezTo>
                  <a:pt x="5360292" y="4435079"/>
                  <a:pt x="5352851" y="4432599"/>
                  <a:pt x="5342929" y="4427637"/>
                </a:cubicBezTo>
                <a:lnTo>
                  <a:pt x="5322734" y="4407442"/>
                </a:lnTo>
                <a:lnTo>
                  <a:pt x="5328747" y="4415975"/>
                </a:lnTo>
                <a:lnTo>
                  <a:pt x="5314694" y="4405313"/>
                </a:lnTo>
                <a:lnTo>
                  <a:pt x="5313164" y="4405313"/>
                </a:lnTo>
                <a:lnTo>
                  <a:pt x="5313164" y="4404152"/>
                </a:lnTo>
                <a:lnTo>
                  <a:pt x="5306900" y="4399400"/>
                </a:lnTo>
                <a:lnTo>
                  <a:pt x="5296598" y="4388393"/>
                </a:lnTo>
                <a:lnTo>
                  <a:pt x="5294560" y="4390430"/>
                </a:lnTo>
                <a:cubicBezTo>
                  <a:pt x="5292080" y="4390430"/>
                  <a:pt x="5288360" y="4387950"/>
                  <a:pt x="5283398" y="4382989"/>
                </a:cubicBezTo>
                <a:cubicBezTo>
                  <a:pt x="5283398" y="4382989"/>
                  <a:pt x="5285878" y="4382989"/>
                  <a:pt x="5290840" y="4382989"/>
                </a:cubicBezTo>
                <a:lnTo>
                  <a:pt x="5292155" y="4383646"/>
                </a:lnTo>
                <a:lnTo>
                  <a:pt x="5286332" y="4377426"/>
                </a:lnTo>
                <a:cubicBezTo>
                  <a:pt x="5281083" y="4372382"/>
                  <a:pt x="5277442" y="4369619"/>
                  <a:pt x="5275409" y="4369138"/>
                </a:cubicBezTo>
                <a:cubicBezTo>
                  <a:pt x="5275409" y="4369138"/>
                  <a:pt x="5270159" y="4364095"/>
                  <a:pt x="5259662" y="4354007"/>
                </a:cubicBezTo>
                <a:cubicBezTo>
                  <a:pt x="5248313" y="4347520"/>
                  <a:pt x="5242638" y="4344275"/>
                  <a:pt x="5242638" y="4344275"/>
                </a:cubicBezTo>
                <a:lnTo>
                  <a:pt x="5237374" y="4343029"/>
                </a:lnTo>
                <a:lnTo>
                  <a:pt x="5238750" y="4345782"/>
                </a:lnTo>
                <a:cubicBezTo>
                  <a:pt x="5238750" y="4345782"/>
                  <a:pt x="5236270" y="4345782"/>
                  <a:pt x="5231308" y="4345782"/>
                </a:cubicBezTo>
                <a:cubicBezTo>
                  <a:pt x="5231308" y="4340821"/>
                  <a:pt x="5231308" y="4338340"/>
                  <a:pt x="5231308" y="4338340"/>
                </a:cubicBezTo>
                <a:lnTo>
                  <a:pt x="5233372" y="4338340"/>
                </a:lnTo>
                <a:lnTo>
                  <a:pt x="5231715" y="4335988"/>
                </a:lnTo>
                <a:lnTo>
                  <a:pt x="5220792" y="4327700"/>
                </a:lnTo>
                <a:lnTo>
                  <a:pt x="5209868" y="4319413"/>
                </a:lnTo>
                <a:cubicBezTo>
                  <a:pt x="5206653" y="4314851"/>
                  <a:pt x="5204241" y="4311429"/>
                  <a:pt x="5202634" y="4309148"/>
                </a:cubicBezTo>
                <a:lnTo>
                  <a:pt x="5201632" y="4308575"/>
                </a:lnTo>
                <a:lnTo>
                  <a:pt x="5197822" y="4308575"/>
                </a:lnTo>
                <a:cubicBezTo>
                  <a:pt x="5195342" y="4308575"/>
                  <a:pt x="5194101" y="4308575"/>
                  <a:pt x="5194101" y="4308575"/>
                </a:cubicBezTo>
                <a:lnTo>
                  <a:pt x="5186660" y="4316016"/>
                </a:lnTo>
                <a:cubicBezTo>
                  <a:pt x="5191621" y="4316016"/>
                  <a:pt x="5197822" y="4317256"/>
                  <a:pt x="5205263" y="4319737"/>
                </a:cubicBezTo>
                <a:cubicBezTo>
                  <a:pt x="5212705" y="4322217"/>
                  <a:pt x="5212705" y="4324698"/>
                  <a:pt x="5205263" y="4327178"/>
                </a:cubicBezTo>
                <a:cubicBezTo>
                  <a:pt x="5197822" y="4329659"/>
                  <a:pt x="5189140" y="4327178"/>
                  <a:pt x="5179219" y="4319737"/>
                </a:cubicBezTo>
                <a:cubicBezTo>
                  <a:pt x="5169297" y="4312295"/>
                  <a:pt x="5164336" y="4308575"/>
                  <a:pt x="5164336" y="4308575"/>
                </a:cubicBezTo>
                <a:lnTo>
                  <a:pt x="5149453" y="4301133"/>
                </a:lnTo>
                <a:cubicBezTo>
                  <a:pt x="5144492" y="4296173"/>
                  <a:pt x="5138291" y="4293692"/>
                  <a:pt x="5130849" y="4293692"/>
                </a:cubicBezTo>
                <a:cubicBezTo>
                  <a:pt x="5123408" y="4293692"/>
                  <a:pt x="5119687" y="4292452"/>
                  <a:pt x="5119687" y="4289971"/>
                </a:cubicBezTo>
                <a:lnTo>
                  <a:pt x="5114358" y="4281977"/>
                </a:lnTo>
                <a:lnTo>
                  <a:pt x="5114812" y="4285509"/>
                </a:lnTo>
                <a:cubicBezTo>
                  <a:pt x="5113107" y="4292708"/>
                  <a:pt x="5116324" y="4297271"/>
                  <a:pt x="5124457" y="4299196"/>
                </a:cubicBezTo>
                <a:cubicBezTo>
                  <a:pt x="5124457" y="4299196"/>
                  <a:pt x="5125262" y="4300337"/>
                  <a:pt x="5126868" y="4302618"/>
                </a:cubicBezTo>
                <a:lnTo>
                  <a:pt x="5131067" y="4308575"/>
                </a:lnTo>
                <a:lnTo>
                  <a:pt x="5134570" y="4308575"/>
                </a:lnTo>
                <a:lnTo>
                  <a:pt x="5132515" y="4310630"/>
                </a:lnTo>
                <a:lnTo>
                  <a:pt x="5134103" y="4312883"/>
                </a:lnTo>
                <a:lnTo>
                  <a:pt x="5146431" y="4323458"/>
                </a:lnTo>
                <a:lnTo>
                  <a:pt x="5149453" y="4323458"/>
                </a:lnTo>
                <a:cubicBezTo>
                  <a:pt x="5154414" y="4323458"/>
                  <a:pt x="5155654" y="4324698"/>
                  <a:pt x="5153174" y="4327178"/>
                </a:cubicBezTo>
                <a:lnTo>
                  <a:pt x="5152063" y="4328290"/>
                </a:lnTo>
                <a:lnTo>
                  <a:pt x="5160074" y="4335161"/>
                </a:lnTo>
                <a:lnTo>
                  <a:pt x="5164336" y="4330899"/>
                </a:lnTo>
                <a:cubicBezTo>
                  <a:pt x="5174257" y="4330899"/>
                  <a:pt x="5179219" y="4333380"/>
                  <a:pt x="5179219" y="4338340"/>
                </a:cubicBezTo>
                <a:lnTo>
                  <a:pt x="5186660" y="4338340"/>
                </a:lnTo>
                <a:lnTo>
                  <a:pt x="5186660" y="4345782"/>
                </a:lnTo>
                <a:cubicBezTo>
                  <a:pt x="5186660" y="4350742"/>
                  <a:pt x="5189140" y="4353223"/>
                  <a:pt x="5194101" y="4353223"/>
                </a:cubicBezTo>
                <a:lnTo>
                  <a:pt x="5201543" y="4360665"/>
                </a:lnTo>
                <a:cubicBezTo>
                  <a:pt x="5201543" y="4370587"/>
                  <a:pt x="5204023" y="4375547"/>
                  <a:pt x="5208984" y="4375547"/>
                </a:cubicBezTo>
                <a:cubicBezTo>
                  <a:pt x="5208984" y="4380509"/>
                  <a:pt x="5208984" y="4382989"/>
                  <a:pt x="5208984" y="4382989"/>
                </a:cubicBezTo>
                <a:lnTo>
                  <a:pt x="5213282" y="4387286"/>
                </a:lnTo>
                <a:lnTo>
                  <a:pt x="5215884" y="4389260"/>
                </a:lnTo>
                <a:lnTo>
                  <a:pt x="5216140" y="4390144"/>
                </a:lnTo>
                <a:lnTo>
                  <a:pt x="5216426" y="4390430"/>
                </a:lnTo>
                <a:cubicBezTo>
                  <a:pt x="5221387" y="4390430"/>
                  <a:pt x="5223867" y="4390430"/>
                  <a:pt x="5223867" y="4390430"/>
                </a:cubicBezTo>
                <a:cubicBezTo>
                  <a:pt x="5223867" y="4390430"/>
                  <a:pt x="5223867" y="4392911"/>
                  <a:pt x="5223867" y="4397872"/>
                </a:cubicBezTo>
                <a:lnTo>
                  <a:pt x="5220493" y="4397872"/>
                </a:lnTo>
                <a:lnTo>
                  <a:pt x="5237658" y="4412945"/>
                </a:lnTo>
                <a:lnTo>
                  <a:pt x="5246191" y="4416899"/>
                </a:lnTo>
                <a:lnTo>
                  <a:pt x="5246191" y="4412754"/>
                </a:lnTo>
                <a:lnTo>
                  <a:pt x="5248889" y="4418149"/>
                </a:lnTo>
                <a:lnTo>
                  <a:pt x="5256526" y="4421688"/>
                </a:lnTo>
                <a:lnTo>
                  <a:pt x="5260072" y="4433931"/>
                </a:lnTo>
                <a:lnTo>
                  <a:pt x="5259968" y="4433973"/>
                </a:lnTo>
                <a:lnTo>
                  <a:pt x="5268515" y="4442520"/>
                </a:lnTo>
                <a:lnTo>
                  <a:pt x="5275957" y="4457403"/>
                </a:lnTo>
                <a:lnTo>
                  <a:pt x="5290840" y="4457403"/>
                </a:lnTo>
                <a:cubicBezTo>
                  <a:pt x="5295801" y="4457403"/>
                  <a:pt x="5300761" y="4459883"/>
                  <a:pt x="5305722" y="4464844"/>
                </a:cubicBezTo>
                <a:cubicBezTo>
                  <a:pt x="5310684" y="4469806"/>
                  <a:pt x="5313164" y="4473526"/>
                  <a:pt x="5313164" y="4476006"/>
                </a:cubicBezTo>
                <a:cubicBezTo>
                  <a:pt x="5313164" y="4478487"/>
                  <a:pt x="5315644" y="4479727"/>
                  <a:pt x="5320605" y="4479727"/>
                </a:cubicBezTo>
                <a:cubicBezTo>
                  <a:pt x="5335488" y="4479727"/>
                  <a:pt x="5340449" y="4484688"/>
                  <a:pt x="5335488" y="4494610"/>
                </a:cubicBezTo>
                <a:cubicBezTo>
                  <a:pt x="5335488" y="4499571"/>
                  <a:pt x="5335488" y="4502051"/>
                  <a:pt x="5335488" y="4502051"/>
                </a:cubicBezTo>
                <a:cubicBezTo>
                  <a:pt x="5335488" y="4502051"/>
                  <a:pt x="5335488" y="4504532"/>
                  <a:pt x="5335488" y="4509493"/>
                </a:cubicBezTo>
                <a:lnTo>
                  <a:pt x="5350371" y="4509493"/>
                </a:lnTo>
                <a:lnTo>
                  <a:pt x="5365254" y="4509493"/>
                </a:lnTo>
                <a:lnTo>
                  <a:pt x="5380137" y="4524375"/>
                </a:lnTo>
                <a:cubicBezTo>
                  <a:pt x="5375175" y="4524375"/>
                  <a:pt x="5372695" y="4524375"/>
                  <a:pt x="5372695" y="4524375"/>
                </a:cubicBezTo>
                <a:cubicBezTo>
                  <a:pt x="5372695" y="4524375"/>
                  <a:pt x="5370215" y="4521895"/>
                  <a:pt x="5365254" y="4516934"/>
                </a:cubicBezTo>
                <a:lnTo>
                  <a:pt x="5365254" y="4524375"/>
                </a:lnTo>
                <a:cubicBezTo>
                  <a:pt x="5370215" y="4529337"/>
                  <a:pt x="5375175" y="4531817"/>
                  <a:pt x="5380137" y="4531817"/>
                </a:cubicBezTo>
                <a:cubicBezTo>
                  <a:pt x="5385098" y="4531817"/>
                  <a:pt x="5388819" y="4530577"/>
                  <a:pt x="5391299" y="4528096"/>
                </a:cubicBezTo>
                <a:cubicBezTo>
                  <a:pt x="5393779" y="4525616"/>
                  <a:pt x="5397499" y="4526856"/>
                  <a:pt x="5402461" y="4531817"/>
                </a:cubicBezTo>
                <a:cubicBezTo>
                  <a:pt x="5407422" y="4536778"/>
                  <a:pt x="5409902" y="4541739"/>
                  <a:pt x="5409902" y="4546700"/>
                </a:cubicBezTo>
                <a:cubicBezTo>
                  <a:pt x="5409902" y="4541739"/>
                  <a:pt x="5407422" y="4538018"/>
                  <a:pt x="5402461" y="4535538"/>
                </a:cubicBezTo>
                <a:cubicBezTo>
                  <a:pt x="5397499" y="4533058"/>
                  <a:pt x="5392539" y="4534298"/>
                  <a:pt x="5387578" y="4539258"/>
                </a:cubicBezTo>
                <a:cubicBezTo>
                  <a:pt x="5387578" y="4544220"/>
                  <a:pt x="5387578" y="4546700"/>
                  <a:pt x="5387578" y="4546700"/>
                </a:cubicBezTo>
                <a:cubicBezTo>
                  <a:pt x="5392539" y="4546700"/>
                  <a:pt x="5399981" y="4546700"/>
                  <a:pt x="5409902" y="4546700"/>
                </a:cubicBezTo>
                <a:lnTo>
                  <a:pt x="5447109" y="4561583"/>
                </a:lnTo>
                <a:lnTo>
                  <a:pt x="5456039" y="4567536"/>
                </a:lnTo>
                <a:lnTo>
                  <a:pt x="5424785" y="4554141"/>
                </a:lnTo>
                <a:lnTo>
                  <a:pt x="5417344" y="4554141"/>
                </a:lnTo>
                <a:cubicBezTo>
                  <a:pt x="5417344" y="4559102"/>
                  <a:pt x="5414863" y="4559102"/>
                  <a:pt x="5409902" y="4554141"/>
                </a:cubicBezTo>
                <a:lnTo>
                  <a:pt x="5409902" y="4569024"/>
                </a:lnTo>
                <a:cubicBezTo>
                  <a:pt x="5414863" y="4569024"/>
                  <a:pt x="5418584" y="4569024"/>
                  <a:pt x="5421064" y="4569024"/>
                </a:cubicBezTo>
                <a:cubicBezTo>
                  <a:pt x="5423544" y="4569024"/>
                  <a:pt x="5424785" y="4569024"/>
                  <a:pt x="5424785" y="4569024"/>
                </a:cubicBezTo>
                <a:cubicBezTo>
                  <a:pt x="5424785" y="4564063"/>
                  <a:pt x="5430986" y="4565303"/>
                  <a:pt x="5443388" y="4572745"/>
                </a:cubicBezTo>
                <a:cubicBezTo>
                  <a:pt x="5455791" y="4580186"/>
                  <a:pt x="5461992" y="4586387"/>
                  <a:pt x="5461992" y="4591348"/>
                </a:cubicBezTo>
                <a:cubicBezTo>
                  <a:pt x="5461992" y="4596309"/>
                  <a:pt x="5459512" y="4596309"/>
                  <a:pt x="5454551" y="4591348"/>
                </a:cubicBezTo>
                <a:cubicBezTo>
                  <a:pt x="5449589" y="4591348"/>
                  <a:pt x="5445869" y="4591348"/>
                  <a:pt x="5443388" y="4591348"/>
                </a:cubicBezTo>
                <a:cubicBezTo>
                  <a:pt x="5440908" y="4591348"/>
                  <a:pt x="5442148" y="4593829"/>
                  <a:pt x="5447109" y="4598790"/>
                </a:cubicBezTo>
                <a:cubicBezTo>
                  <a:pt x="5452070" y="4603751"/>
                  <a:pt x="5457031" y="4606231"/>
                  <a:pt x="5461992" y="4606231"/>
                </a:cubicBezTo>
                <a:cubicBezTo>
                  <a:pt x="5466953" y="4606231"/>
                  <a:pt x="5469433" y="4608712"/>
                  <a:pt x="5469433" y="4613672"/>
                </a:cubicBezTo>
                <a:lnTo>
                  <a:pt x="5491758" y="4628555"/>
                </a:lnTo>
                <a:cubicBezTo>
                  <a:pt x="5496719" y="4633516"/>
                  <a:pt x="5500440" y="4637237"/>
                  <a:pt x="5502920" y="4639717"/>
                </a:cubicBezTo>
                <a:cubicBezTo>
                  <a:pt x="5505400" y="4642198"/>
                  <a:pt x="5506640" y="4643438"/>
                  <a:pt x="5506640" y="4643438"/>
                </a:cubicBezTo>
                <a:lnTo>
                  <a:pt x="5514082" y="4643438"/>
                </a:lnTo>
                <a:lnTo>
                  <a:pt x="5521523" y="4650879"/>
                </a:lnTo>
                <a:cubicBezTo>
                  <a:pt x="5516562" y="4655841"/>
                  <a:pt x="5521523" y="4660801"/>
                  <a:pt x="5536406" y="4665762"/>
                </a:cubicBezTo>
                <a:lnTo>
                  <a:pt x="5551289" y="4673204"/>
                </a:lnTo>
                <a:cubicBezTo>
                  <a:pt x="5546328" y="4678165"/>
                  <a:pt x="5558730" y="4690567"/>
                  <a:pt x="5588496" y="4710411"/>
                </a:cubicBezTo>
                <a:cubicBezTo>
                  <a:pt x="5598417" y="4720333"/>
                  <a:pt x="5608340" y="4729014"/>
                  <a:pt x="5618262" y="4736456"/>
                </a:cubicBezTo>
                <a:cubicBezTo>
                  <a:pt x="5628183" y="4743897"/>
                  <a:pt x="5635624" y="4750098"/>
                  <a:pt x="5640586" y="4755059"/>
                </a:cubicBezTo>
                <a:cubicBezTo>
                  <a:pt x="5645547" y="4760020"/>
                  <a:pt x="5649268" y="4762500"/>
                  <a:pt x="5651748" y="4762500"/>
                </a:cubicBezTo>
                <a:cubicBezTo>
                  <a:pt x="5654228" y="4762500"/>
                  <a:pt x="5656709" y="4762500"/>
                  <a:pt x="5659189" y="4762500"/>
                </a:cubicBezTo>
                <a:cubicBezTo>
                  <a:pt x="5661049" y="4762500"/>
                  <a:pt x="5663607" y="4765291"/>
                  <a:pt x="5666863" y="4770872"/>
                </a:cubicBezTo>
                <a:lnTo>
                  <a:pt x="5668303" y="4773560"/>
                </a:lnTo>
                <a:lnTo>
                  <a:pt x="5648027" y="4762500"/>
                </a:lnTo>
                <a:cubicBezTo>
                  <a:pt x="5638106" y="4762500"/>
                  <a:pt x="5631904" y="4760020"/>
                  <a:pt x="5629424" y="4755059"/>
                </a:cubicBezTo>
                <a:cubicBezTo>
                  <a:pt x="5626944" y="4750098"/>
                  <a:pt x="5623223" y="4747618"/>
                  <a:pt x="5618262" y="4747618"/>
                </a:cubicBezTo>
                <a:cubicBezTo>
                  <a:pt x="5618262" y="4747618"/>
                  <a:pt x="5615781" y="4746378"/>
                  <a:pt x="5610820" y="4743897"/>
                </a:cubicBezTo>
                <a:cubicBezTo>
                  <a:pt x="5605859" y="4741417"/>
                  <a:pt x="5599658" y="4737696"/>
                  <a:pt x="5592217" y="4732735"/>
                </a:cubicBezTo>
                <a:cubicBezTo>
                  <a:pt x="5584775" y="4727774"/>
                  <a:pt x="5576093" y="4721573"/>
                  <a:pt x="5566172" y="4714131"/>
                </a:cubicBezTo>
                <a:cubicBezTo>
                  <a:pt x="5556250" y="4706690"/>
                  <a:pt x="5551289" y="4702969"/>
                  <a:pt x="5551289" y="4702969"/>
                </a:cubicBezTo>
                <a:lnTo>
                  <a:pt x="5595937" y="4740176"/>
                </a:lnTo>
                <a:cubicBezTo>
                  <a:pt x="5600899" y="4745138"/>
                  <a:pt x="5607099" y="4750098"/>
                  <a:pt x="5614541" y="4755059"/>
                </a:cubicBezTo>
                <a:cubicBezTo>
                  <a:pt x="5621982" y="4760020"/>
                  <a:pt x="5625703" y="4764981"/>
                  <a:pt x="5625703" y="4769942"/>
                </a:cubicBezTo>
                <a:cubicBezTo>
                  <a:pt x="5630664" y="4769942"/>
                  <a:pt x="5639345" y="4776143"/>
                  <a:pt x="5651748" y="4788545"/>
                </a:cubicBezTo>
                <a:cubicBezTo>
                  <a:pt x="5661050" y="4797847"/>
                  <a:pt x="5679421" y="4812032"/>
                  <a:pt x="5706861" y="4831101"/>
                </a:cubicBezTo>
                <a:lnTo>
                  <a:pt x="5710690" y="4833702"/>
                </a:lnTo>
                <a:lnTo>
                  <a:pt x="5709419" y="4833194"/>
                </a:lnTo>
                <a:cubicBezTo>
                  <a:pt x="5708178" y="4833194"/>
                  <a:pt x="5707558" y="4834434"/>
                  <a:pt x="5707558" y="4836915"/>
                </a:cubicBezTo>
                <a:cubicBezTo>
                  <a:pt x="5697637" y="4841876"/>
                  <a:pt x="5687714" y="4836915"/>
                  <a:pt x="5677793" y="4822032"/>
                </a:cubicBezTo>
                <a:cubicBezTo>
                  <a:pt x="5672831" y="4812110"/>
                  <a:pt x="5670351" y="4809630"/>
                  <a:pt x="5670351" y="4814590"/>
                </a:cubicBezTo>
                <a:cubicBezTo>
                  <a:pt x="5665390" y="4819552"/>
                  <a:pt x="5652988" y="4812110"/>
                  <a:pt x="5633144" y="4792266"/>
                </a:cubicBezTo>
                <a:cubicBezTo>
                  <a:pt x="5628183" y="4787305"/>
                  <a:pt x="5623223" y="4784825"/>
                  <a:pt x="5618262" y="4784825"/>
                </a:cubicBezTo>
                <a:cubicBezTo>
                  <a:pt x="5618262" y="4784825"/>
                  <a:pt x="5615781" y="4782345"/>
                  <a:pt x="5610820" y="4777383"/>
                </a:cubicBezTo>
                <a:cubicBezTo>
                  <a:pt x="5605859" y="4772423"/>
                  <a:pt x="5600899" y="4767462"/>
                  <a:pt x="5595937" y="4762500"/>
                </a:cubicBezTo>
                <a:cubicBezTo>
                  <a:pt x="5581054" y="4752579"/>
                  <a:pt x="5571133" y="4747618"/>
                  <a:pt x="5566172" y="4747618"/>
                </a:cubicBezTo>
                <a:cubicBezTo>
                  <a:pt x="5556250" y="4742657"/>
                  <a:pt x="5538886" y="4727774"/>
                  <a:pt x="5514082" y="4702969"/>
                </a:cubicBezTo>
                <a:cubicBezTo>
                  <a:pt x="5509121" y="4698008"/>
                  <a:pt x="5504160" y="4695528"/>
                  <a:pt x="5499199" y="4695528"/>
                </a:cubicBezTo>
                <a:cubicBezTo>
                  <a:pt x="5499199" y="4695528"/>
                  <a:pt x="5499199" y="4694288"/>
                  <a:pt x="5499199" y="4691807"/>
                </a:cubicBezTo>
                <a:cubicBezTo>
                  <a:pt x="5499199" y="4689327"/>
                  <a:pt x="5496719" y="4688086"/>
                  <a:pt x="5491758" y="4688086"/>
                </a:cubicBezTo>
                <a:lnTo>
                  <a:pt x="5476875" y="4680645"/>
                </a:lnTo>
                <a:cubicBezTo>
                  <a:pt x="5476875" y="4675684"/>
                  <a:pt x="5475634" y="4673204"/>
                  <a:pt x="5473154" y="4673204"/>
                </a:cubicBezTo>
                <a:cubicBezTo>
                  <a:pt x="5470674" y="4673204"/>
                  <a:pt x="5469433" y="4673204"/>
                  <a:pt x="5469433" y="4673204"/>
                </a:cubicBezTo>
                <a:cubicBezTo>
                  <a:pt x="5469433" y="4673204"/>
                  <a:pt x="5468193" y="4671964"/>
                  <a:pt x="5465713" y="4669483"/>
                </a:cubicBezTo>
                <a:cubicBezTo>
                  <a:pt x="5463233" y="4667003"/>
                  <a:pt x="5459512" y="4665762"/>
                  <a:pt x="5454551" y="4665762"/>
                </a:cubicBezTo>
                <a:lnTo>
                  <a:pt x="5447109" y="4658321"/>
                </a:lnTo>
                <a:lnTo>
                  <a:pt x="5439668" y="4650879"/>
                </a:lnTo>
                <a:lnTo>
                  <a:pt x="5435248" y="4646460"/>
                </a:lnTo>
                <a:lnTo>
                  <a:pt x="5427878" y="4650411"/>
                </a:lnTo>
                <a:cubicBezTo>
                  <a:pt x="5424662" y="4645848"/>
                  <a:pt x="5421447" y="4641286"/>
                  <a:pt x="5418231" y="4636724"/>
                </a:cubicBezTo>
                <a:cubicBezTo>
                  <a:pt x="5415017" y="4632161"/>
                  <a:pt x="5413409" y="4629880"/>
                  <a:pt x="5413409" y="4629880"/>
                </a:cubicBezTo>
                <a:cubicBezTo>
                  <a:pt x="5413409" y="4629880"/>
                  <a:pt x="5414426" y="4630121"/>
                  <a:pt x="5416460" y="4630603"/>
                </a:cubicBezTo>
                <a:cubicBezTo>
                  <a:pt x="5418493" y="4631084"/>
                  <a:pt x="5421117" y="4633605"/>
                  <a:pt x="5424333" y="4638168"/>
                </a:cubicBezTo>
                <a:lnTo>
                  <a:pt x="5435206" y="4646418"/>
                </a:lnTo>
                <a:lnTo>
                  <a:pt x="5432226" y="4643438"/>
                </a:lnTo>
                <a:cubicBezTo>
                  <a:pt x="5432226" y="4643438"/>
                  <a:pt x="5430986" y="4642198"/>
                  <a:pt x="5428506" y="4639717"/>
                </a:cubicBezTo>
                <a:cubicBezTo>
                  <a:pt x="5426026" y="4637237"/>
                  <a:pt x="5424785" y="4635997"/>
                  <a:pt x="5424785" y="4635997"/>
                </a:cubicBezTo>
                <a:lnTo>
                  <a:pt x="5403560" y="4621847"/>
                </a:lnTo>
                <a:lnTo>
                  <a:pt x="5402485" y="4621592"/>
                </a:lnTo>
                <a:lnTo>
                  <a:pt x="5402870" y="4621386"/>
                </a:lnTo>
                <a:lnTo>
                  <a:pt x="5402461" y="4621114"/>
                </a:lnTo>
                <a:lnTo>
                  <a:pt x="5397390" y="4621114"/>
                </a:lnTo>
                <a:lnTo>
                  <a:pt x="5404258" y="4627714"/>
                </a:lnTo>
                <a:cubicBezTo>
                  <a:pt x="5405439" y="4631795"/>
                  <a:pt x="5408654" y="4636358"/>
                  <a:pt x="5413904" y="4641401"/>
                </a:cubicBezTo>
                <a:lnTo>
                  <a:pt x="5415874" y="4644197"/>
                </a:lnTo>
                <a:lnTo>
                  <a:pt x="5416030" y="4644314"/>
                </a:lnTo>
                <a:lnTo>
                  <a:pt x="5415948" y="4644302"/>
                </a:lnTo>
                <a:lnTo>
                  <a:pt x="5418297" y="4647635"/>
                </a:lnTo>
                <a:lnTo>
                  <a:pt x="5424785" y="4650879"/>
                </a:lnTo>
                <a:lnTo>
                  <a:pt x="5432226" y="4658321"/>
                </a:lnTo>
                <a:cubicBezTo>
                  <a:pt x="5437188" y="4663282"/>
                  <a:pt x="5439668" y="4665762"/>
                  <a:pt x="5439668" y="4665762"/>
                </a:cubicBezTo>
                <a:cubicBezTo>
                  <a:pt x="5439668" y="4665762"/>
                  <a:pt x="5437188" y="4665762"/>
                  <a:pt x="5432226" y="4665762"/>
                </a:cubicBezTo>
                <a:lnTo>
                  <a:pt x="5429663" y="4665121"/>
                </a:lnTo>
                <a:lnTo>
                  <a:pt x="5432226" y="4669328"/>
                </a:lnTo>
                <a:lnTo>
                  <a:pt x="5432226" y="4665762"/>
                </a:lnTo>
                <a:lnTo>
                  <a:pt x="5447109" y="4673204"/>
                </a:lnTo>
                <a:cubicBezTo>
                  <a:pt x="5452070" y="4683126"/>
                  <a:pt x="5455791" y="4690567"/>
                  <a:pt x="5458271" y="4695528"/>
                </a:cubicBezTo>
                <a:cubicBezTo>
                  <a:pt x="5460751" y="4700489"/>
                  <a:pt x="5463233" y="4701729"/>
                  <a:pt x="5465713" y="4699249"/>
                </a:cubicBezTo>
                <a:cubicBezTo>
                  <a:pt x="5468193" y="4696768"/>
                  <a:pt x="5469433" y="4693048"/>
                  <a:pt x="5469433" y="4688086"/>
                </a:cubicBezTo>
                <a:lnTo>
                  <a:pt x="5469433" y="4680645"/>
                </a:lnTo>
                <a:cubicBezTo>
                  <a:pt x="5474395" y="4685606"/>
                  <a:pt x="5475634" y="4690567"/>
                  <a:pt x="5473154" y="4695528"/>
                </a:cubicBezTo>
                <a:cubicBezTo>
                  <a:pt x="5470674" y="4700489"/>
                  <a:pt x="5475634" y="4706690"/>
                  <a:pt x="5488037" y="4714131"/>
                </a:cubicBezTo>
                <a:cubicBezTo>
                  <a:pt x="5500440" y="4721573"/>
                  <a:pt x="5506640" y="4726534"/>
                  <a:pt x="5506640" y="4729014"/>
                </a:cubicBezTo>
                <a:cubicBezTo>
                  <a:pt x="5506640" y="4731495"/>
                  <a:pt x="5511602" y="4735216"/>
                  <a:pt x="5521523" y="4740176"/>
                </a:cubicBezTo>
                <a:lnTo>
                  <a:pt x="5514082" y="4732735"/>
                </a:lnTo>
                <a:lnTo>
                  <a:pt x="5521523" y="4725293"/>
                </a:lnTo>
                <a:cubicBezTo>
                  <a:pt x="5521523" y="4725293"/>
                  <a:pt x="5526485" y="4729014"/>
                  <a:pt x="5536406" y="4736456"/>
                </a:cubicBezTo>
                <a:cubicBezTo>
                  <a:pt x="5546328" y="4743897"/>
                  <a:pt x="5556250" y="4752579"/>
                  <a:pt x="5566172" y="4762500"/>
                </a:cubicBezTo>
                <a:cubicBezTo>
                  <a:pt x="5590976" y="4782345"/>
                  <a:pt x="5607099" y="4795987"/>
                  <a:pt x="5614541" y="4803428"/>
                </a:cubicBezTo>
                <a:cubicBezTo>
                  <a:pt x="5621982" y="4810870"/>
                  <a:pt x="5630664" y="4817071"/>
                  <a:pt x="5640586" y="4822032"/>
                </a:cubicBezTo>
                <a:cubicBezTo>
                  <a:pt x="5640586" y="4822032"/>
                  <a:pt x="5645547" y="4825752"/>
                  <a:pt x="5655469" y="4833194"/>
                </a:cubicBezTo>
                <a:cubicBezTo>
                  <a:pt x="5665390" y="4840635"/>
                  <a:pt x="5680273" y="4851797"/>
                  <a:pt x="5700117" y="4866680"/>
                </a:cubicBezTo>
                <a:cubicBezTo>
                  <a:pt x="5700117" y="4871641"/>
                  <a:pt x="5712520" y="4884044"/>
                  <a:pt x="5737324" y="4903887"/>
                </a:cubicBezTo>
                <a:cubicBezTo>
                  <a:pt x="5747246" y="4908849"/>
                  <a:pt x="5754687" y="4913809"/>
                  <a:pt x="5759648" y="4918770"/>
                </a:cubicBezTo>
                <a:cubicBezTo>
                  <a:pt x="5764610" y="4923731"/>
                  <a:pt x="5769570" y="4928692"/>
                  <a:pt x="5774531" y="4933653"/>
                </a:cubicBezTo>
                <a:cubicBezTo>
                  <a:pt x="5779492" y="4938614"/>
                  <a:pt x="5784453" y="4941094"/>
                  <a:pt x="5789414" y="4941094"/>
                </a:cubicBezTo>
                <a:cubicBezTo>
                  <a:pt x="5794375" y="4946056"/>
                  <a:pt x="5799335" y="4951016"/>
                  <a:pt x="5804297" y="4955977"/>
                </a:cubicBezTo>
                <a:cubicBezTo>
                  <a:pt x="5809258" y="4960938"/>
                  <a:pt x="5819179" y="4968380"/>
                  <a:pt x="5834062" y="4978301"/>
                </a:cubicBezTo>
                <a:cubicBezTo>
                  <a:pt x="5848945" y="4988223"/>
                  <a:pt x="5856387" y="4993184"/>
                  <a:pt x="5856387" y="4993184"/>
                </a:cubicBezTo>
                <a:lnTo>
                  <a:pt x="5856387" y="5000625"/>
                </a:lnTo>
                <a:cubicBezTo>
                  <a:pt x="5861348" y="4995665"/>
                  <a:pt x="5866308" y="4998145"/>
                  <a:pt x="5871269" y="5008067"/>
                </a:cubicBezTo>
                <a:lnTo>
                  <a:pt x="5878711" y="5015508"/>
                </a:lnTo>
                <a:cubicBezTo>
                  <a:pt x="5873749" y="5010548"/>
                  <a:pt x="5866308" y="5008067"/>
                  <a:pt x="5856387" y="5008067"/>
                </a:cubicBezTo>
                <a:lnTo>
                  <a:pt x="5848945" y="4993184"/>
                </a:lnTo>
                <a:cubicBezTo>
                  <a:pt x="5843984" y="4993184"/>
                  <a:pt x="5835303" y="4988223"/>
                  <a:pt x="5822900" y="4978301"/>
                </a:cubicBezTo>
                <a:cubicBezTo>
                  <a:pt x="5810497" y="4968380"/>
                  <a:pt x="5801817" y="4963418"/>
                  <a:pt x="5796855" y="4963418"/>
                </a:cubicBezTo>
                <a:cubicBezTo>
                  <a:pt x="5796855" y="4963418"/>
                  <a:pt x="5794375" y="4960938"/>
                  <a:pt x="5789414" y="4955977"/>
                </a:cubicBezTo>
                <a:cubicBezTo>
                  <a:pt x="5784453" y="4951016"/>
                  <a:pt x="5779492" y="4948536"/>
                  <a:pt x="5774531" y="4948536"/>
                </a:cubicBezTo>
                <a:cubicBezTo>
                  <a:pt x="5754687" y="4933653"/>
                  <a:pt x="5747246" y="4928692"/>
                  <a:pt x="5752207" y="4933653"/>
                </a:cubicBezTo>
                <a:lnTo>
                  <a:pt x="5774531" y="4955977"/>
                </a:lnTo>
                <a:lnTo>
                  <a:pt x="5789414" y="4970860"/>
                </a:lnTo>
                <a:cubicBezTo>
                  <a:pt x="5799335" y="4980782"/>
                  <a:pt x="5811738" y="4988223"/>
                  <a:pt x="5826621" y="4993184"/>
                </a:cubicBezTo>
                <a:lnTo>
                  <a:pt x="5841504" y="5008067"/>
                </a:lnTo>
                <a:cubicBezTo>
                  <a:pt x="5841504" y="5013028"/>
                  <a:pt x="5843984" y="5015508"/>
                  <a:pt x="5848945" y="5015508"/>
                </a:cubicBezTo>
                <a:lnTo>
                  <a:pt x="5886152" y="5045274"/>
                </a:lnTo>
                <a:cubicBezTo>
                  <a:pt x="5886152" y="5045274"/>
                  <a:pt x="5886152" y="5046515"/>
                  <a:pt x="5886152" y="5048995"/>
                </a:cubicBezTo>
                <a:cubicBezTo>
                  <a:pt x="5886152" y="5051475"/>
                  <a:pt x="5888632" y="5052715"/>
                  <a:pt x="5893594" y="5052715"/>
                </a:cubicBezTo>
                <a:lnTo>
                  <a:pt x="5915918" y="5060157"/>
                </a:lnTo>
                <a:lnTo>
                  <a:pt x="5960566" y="5097364"/>
                </a:lnTo>
                <a:cubicBezTo>
                  <a:pt x="5975449" y="5107286"/>
                  <a:pt x="5982890" y="5114727"/>
                  <a:pt x="5982890" y="5119688"/>
                </a:cubicBezTo>
                <a:cubicBezTo>
                  <a:pt x="5987852" y="5119688"/>
                  <a:pt x="5992812" y="5119688"/>
                  <a:pt x="5997773" y="5119688"/>
                </a:cubicBezTo>
                <a:lnTo>
                  <a:pt x="6005215" y="5127129"/>
                </a:lnTo>
                <a:cubicBezTo>
                  <a:pt x="6005215" y="5132090"/>
                  <a:pt x="6002735" y="5134571"/>
                  <a:pt x="5997773" y="5134571"/>
                </a:cubicBezTo>
                <a:lnTo>
                  <a:pt x="6005215" y="5142012"/>
                </a:lnTo>
                <a:lnTo>
                  <a:pt x="6027539" y="5149454"/>
                </a:lnTo>
                <a:cubicBezTo>
                  <a:pt x="6032500" y="5154415"/>
                  <a:pt x="6034980" y="5156895"/>
                  <a:pt x="6034980" y="5156895"/>
                </a:cubicBezTo>
                <a:lnTo>
                  <a:pt x="6034980" y="5164336"/>
                </a:lnTo>
                <a:lnTo>
                  <a:pt x="6034980" y="5171778"/>
                </a:lnTo>
                <a:cubicBezTo>
                  <a:pt x="6034980" y="5166817"/>
                  <a:pt x="6028779" y="5160616"/>
                  <a:pt x="6016377" y="5153174"/>
                </a:cubicBezTo>
                <a:cubicBezTo>
                  <a:pt x="6003974" y="5145733"/>
                  <a:pt x="5997773" y="5143252"/>
                  <a:pt x="5997773" y="5145733"/>
                </a:cubicBezTo>
                <a:cubicBezTo>
                  <a:pt x="5997773" y="5148214"/>
                  <a:pt x="5995293" y="5146974"/>
                  <a:pt x="5990332" y="5142012"/>
                </a:cubicBezTo>
                <a:cubicBezTo>
                  <a:pt x="5990332" y="5137051"/>
                  <a:pt x="5987852" y="5133331"/>
                  <a:pt x="5982890" y="5130850"/>
                </a:cubicBezTo>
                <a:cubicBezTo>
                  <a:pt x="5977929" y="5128370"/>
                  <a:pt x="5975449" y="5127129"/>
                  <a:pt x="5975449" y="5127129"/>
                </a:cubicBezTo>
                <a:cubicBezTo>
                  <a:pt x="5965528" y="5127129"/>
                  <a:pt x="5960566" y="5124649"/>
                  <a:pt x="5960566" y="5119688"/>
                </a:cubicBezTo>
                <a:cubicBezTo>
                  <a:pt x="5960566" y="5119688"/>
                  <a:pt x="5960566" y="5117208"/>
                  <a:pt x="5960566" y="5112247"/>
                </a:cubicBezTo>
                <a:cubicBezTo>
                  <a:pt x="5955605" y="5112247"/>
                  <a:pt x="5953125" y="5112247"/>
                  <a:pt x="5953125" y="5112247"/>
                </a:cubicBezTo>
                <a:lnTo>
                  <a:pt x="5945683" y="5112247"/>
                </a:lnTo>
                <a:cubicBezTo>
                  <a:pt x="5940722" y="5107286"/>
                  <a:pt x="5938242" y="5107286"/>
                  <a:pt x="5938242" y="5112247"/>
                </a:cubicBezTo>
                <a:cubicBezTo>
                  <a:pt x="5938242" y="5112247"/>
                  <a:pt x="5935762" y="5112247"/>
                  <a:pt x="5930801" y="5112247"/>
                </a:cubicBezTo>
                <a:lnTo>
                  <a:pt x="5938242" y="5104805"/>
                </a:lnTo>
                <a:lnTo>
                  <a:pt x="5938242" y="5097364"/>
                </a:lnTo>
                <a:lnTo>
                  <a:pt x="5930801" y="5097364"/>
                </a:lnTo>
                <a:cubicBezTo>
                  <a:pt x="5935762" y="5097364"/>
                  <a:pt x="5938242" y="5094884"/>
                  <a:pt x="5938242" y="5089922"/>
                </a:cubicBezTo>
                <a:lnTo>
                  <a:pt x="5930801" y="5082481"/>
                </a:lnTo>
                <a:cubicBezTo>
                  <a:pt x="5930801" y="5082481"/>
                  <a:pt x="5930801" y="5084962"/>
                  <a:pt x="5930801" y="5089922"/>
                </a:cubicBezTo>
                <a:cubicBezTo>
                  <a:pt x="5930801" y="5094884"/>
                  <a:pt x="5930801" y="5097364"/>
                  <a:pt x="5930801" y="5097364"/>
                </a:cubicBezTo>
                <a:lnTo>
                  <a:pt x="5923359" y="5097364"/>
                </a:lnTo>
                <a:cubicBezTo>
                  <a:pt x="5918398" y="5092403"/>
                  <a:pt x="5915918" y="5087442"/>
                  <a:pt x="5915918" y="5082481"/>
                </a:cubicBezTo>
                <a:lnTo>
                  <a:pt x="5923359" y="5082481"/>
                </a:lnTo>
                <a:cubicBezTo>
                  <a:pt x="5923359" y="5067598"/>
                  <a:pt x="5910956" y="5060157"/>
                  <a:pt x="5886152" y="5060157"/>
                </a:cubicBezTo>
                <a:lnTo>
                  <a:pt x="5848945" y="5030391"/>
                </a:lnTo>
                <a:cubicBezTo>
                  <a:pt x="5848945" y="5035352"/>
                  <a:pt x="5847704" y="5037833"/>
                  <a:pt x="5845224" y="5037833"/>
                </a:cubicBezTo>
                <a:cubicBezTo>
                  <a:pt x="5842744" y="5037833"/>
                  <a:pt x="5840263" y="5035352"/>
                  <a:pt x="5837783" y="5030391"/>
                </a:cubicBezTo>
                <a:cubicBezTo>
                  <a:pt x="5835303" y="5025430"/>
                  <a:pt x="5829101" y="5020470"/>
                  <a:pt x="5819179" y="5015508"/>
                </a:cubicBezTo>
                <a:lnTo>
                  <a:pt x="5811738" y="5008067"/>
                </a:lnTo>
                <a:lnTo>
                  <a:pt x="5811738" y="5000625"/>
                </a:lnTo>
                <a:cubicBezTo>
                  <a:pt x="5806777" y="4995665"/>
                  <a:pt x="5801817" y="4993184"/>
                  <a:pt x="5796855" y="4993184"/>
                </a:cubicBezTo>
                <a:cubicBezTo>
                  <a:pt x="5791894" y="4993184"/>
                  <a:pt x="5783213" y="4989463"/>
                  <a:pt x="5770810" y="4982022"/>
                </a:cubicBezTo>
                <a:cubicBezTo>
                  <a:pt x="5764609" y="4978301"/>
                  <a:pt x="5759958" y="4974890"/>
                  <a:pt x="5756858" y="4971790"/>
                </a:cubicBezTo>
                <a:lnTo>
                  <a:pt x="5756123" y="4970860"/>
                </a:lnTo>
                <a:lnTo>
                  <a:pt x="5744765" y="4970860"/>
                </a:lnTo>
                <a:lnTo>
                  <a:pt x="5729883" y="4978301"/>
                </a:lnTo>
                <a:cubicBezTo>
                  <a:pt x="5724921" y="4983263"/>
                  <a:pt x="5722441" y="4985743"/>
                  <a:pt x="5722441" y="4985743"/>
                </a:cubicBezTo>
                <a:lnTo>
                  <a:pt x="5729883" y="4985743"/>
                </a:lnTo>
                <a:cubicBezTo>
                  <a:pt x="5734844" y="4990704"/>
                  <a:pt x="5738565" y="4993184"/>
                  <a:pt x="5741045" y="4993184"/>
                </a:cubicBezTo>
                <a:cubicBezTo>
                  <a:pt x="5743525" y="4993184"/>
                  <a:pt x="5747246" y="4995665"/>
                  <a:pt x="5752207" y="5000625"/>
                </a:cubicBezTo>
                <a:lnTo>
                  <a:pt x="5767090" y="5008067"/>
                </a:lnTo>
                <a:cubicBezTo>
                  <a:pt x="5767090" y="5008067"/>
                  <a:pt x="5770810" y="5011788"/>
                  <a:pt x="5778252" y="5019229"/>
                </a:cubicBezTo>
                <a:cubicBezTo>
                  <a:pt x="5785693" y="5026670"/>
                  <a:pt x="5790654" y="5030391"/>
                  <a:pt x="5793135" y="5030391"/>
                </a:cubicBezTo>
                <a:cubicBezTo>
                  <a:pt x="5795615" y="5030391"/>
                  <a:pt x="5795615" y="5029151"/>
                  <a:pt x="5793135" y="5026670"/>
                </a:cubicBezTo>
                <a:cubicBezTo>
                  <a:pt x="5790654" y="5024190"/>
                  <a:pt x="5786934" y="5020470"/>
                  <a:pt x="5781972" y="5015508"/>
                </a:cubicBezTo>
                <a:cubicBezTo>
                  <a:pt x="5777011" y="5010548"/>
                  <a:pt x="5774531" y="5005587"/>
                  <a:pt x="5774531" y="5000625"/>
                </a:cubicBezTo>
                <a:cubicBezTo>
                  <a:pt x="5774531" y="5000625"/>
                  <a:pt x="5772051" y="5000625"/>
                  <a:pt x="5767090" y="5000625"/>
                </a:cubicBezTo>
                <a:cubicBezTo>
                  <a:pt x="5762128" y="5000625"/>
                  <a:pt x="5755928" y="4998145"/>
                  <a:pt x="5748486" y="4993184"/>
                </a:cubicBezTo>
                <a:cubicBezTo>
                  <a:pt x="5741045" y="4988223"/>
                  <a:pt x="5738565" y="4984503"/>
                  <a:pt x="5741045" y="4982022"/>
                </a:cubicBezTo>
                <a:cubicBezTo>
                  <a:pt x="5743525" y="4979542"/>
                  <a:pt x="5748486" y="4980782"/>
                  <a:pt x="5755928" y="4985743"/>
                </a:cubicBezTo>
                <a:cubicBezTo>
                  <a:pt x="5763369" y="4990704"/>
                  <a:pt x="5777011" y="5000625"/>
                  <a:pt x="5796855" y="5015508"/>
                </a:cubicBezTo>
                <a:cubicBezTo>
                  <a:pt x="5816699" y="5030391"/>
                  <a:pt x="5831582" y="5042794"/>
                  <a:pt x="5841504" y="5052715"/>
                </a:cubicBezTo>
                <a:cubicBezTo>
                  <a:pt x="5851425" y="5062637"/>
                  <a:pt x="5858867" y="5067598"/>
                  <a:pt x="5863828" y="5067598"/>
                </a:cubicBezTo>
                <a:lnTo>
                  <a:pt x="5886152" y="5082481"/>
                </a:lnTo>
                <a:cubicBezTo>
                  <a:pt x="5896074" y="5092403"/>
                  <a:pt x="5903515" y="5096124"/>
                  <a:pt x="5908476" y="5093643"/>
                </a:cubicBezTo>
                <a:cubicBezTo>
                  <a:pt x="5913438" y="5091163"/>
                  <a:pt x="5913438" y="5094884"/>
                  <a:pt x="5908476" y="5104805"/>
                </a:cubicBezTo>
                <a:cubicBezTo>
                  <a:pt x="5908476" y="5104805"/>
                  <a:pt x="5908476" y="5107286"/>
                  <a:pt x="5908476" y="5112247"/>
                </a:cubicBezTo>
                <a:cubicBezTo>
                  <a:pt x="5903515" y="5117208"/>
                  <a:pt x="5903515" y="5119688"/>
                  <a:pt x="5908476" y="5119688"/>
                </a:cubicBezTo>
                <a:cubicBezTo>
                  <a:pt x="5913438" y="5119688"/>
                  <a:pt x="5917158" y="5118448"/>
                  <a:pt x="5919638" y="5115967"/>
                </a:cubicBezTo>
                <a:cubicBezTo>
                  <a:pt x="5922119" y="5113487"/>
                  <a:pt x="5925839" y="5114727"/>
                  <a:pt x="5930801" y="5119688"/>
                </a:cubicBezTo>
                <a:lnTo>
                  <a:pt x="5930801" y="5127129"/>
                </a:lnTo>
                <a:cubicBezTo>
                  <a:pt x="5925839" y="5127129"/>
                  <a:pt x="5930801" y="5134571"/>
                  <a:pt x="5945683" y="5149454"/>
                </a:cubicBezTo>
                <a:cubicBezTo>
                  <a:pt x="5960566" y="5164336"/>
                  <a:pt x="5968008" y="5173018"/>
                  <a:pt x="5968008" y="5175499"/>
                </a:cubicBezTo>
                <a:cubicBezTo>
                  <a:pt x="5968008" y="5177979"/>
                  <a:pt x="5970488" y="5179219"/>
                  <a:pt x="5975449" y="5179219"/>
                </a:cubicBezTo>
                <a:cubicBezTo>
                  <a:pt x="5980410" y="5179219"/>
                  <a:pt x="5984131" y="5180460"/>
                  <a:pt x="5986611" y="5182940"/>
                </a:cubicBezTo>
                <a:cubicBezTo>
                  <a:pt x="5989091" y="5185421"/>
                  <a:pt x="5997773" y="5194102"/>
                  <a:pt x="6012656" y="5208985"/>
                </a:cubicBezTo>
                <a:cubicBezTo>
                  <a:pt x="6047383" y="5238750"/>
                  <a:pt x="6064746" y="5253633"/>
                  <a:pt x="6064746" y="5253633"/>
                </a:cubicBezTo>
                <a:cubicBezTo>
                  <a:pt x="6064746" y="5263555"/>
                  <a:pt x="6069707" y="5268516"/>
                  <a:pt x="6079629" y="5268516"/>
                </a:cubicBezTo>
                <a:cubicBezTo>
                  <a:pt x="6079629" y="5263555"/>
                  <a:pt x="6087070" y="5268516"/>
                  <a:pt x="6101953" y="5283399"/>
                </a:cubicBezTo>
                <a:cubicBezTo>
                  <a:pt x="6106914" y="5288360"/>
                  <a:pt x="6110635" y="5293321"/>
                  <a:pt x="6113115" y="5298282"/>
                </a:cubicBezTo>
                <a:cubicBezTo>
                  <a:pt x="6115595" y="5303243"/>
                  <a:pt x="6116836" y="5305723"/>
                  <a:pt x="6116836" y="5305723"/>
                </a:cubicBezTo>
                <a:lnTo>
                  <a:pt x="6146601" y="5328047"/>
                </a:lnTo>
                <a:lnTo>
                  <a:pt x="6139160" y="5328047"/>
                </a:lnTo>
                <a:lnTo>
                  <a:pt x="6146601" y="5335489"/>
                </a:lnTo>
                <a:lnTo>
                  <a:pt x="6139160" y="5335489"/>
                </a:lnTo>
                <a:lnTo>
                  <a:pt x="6139160" y="5342930"/>
                </a:lnTo>
                <a:cubicBezTo>
                  <a:pt x="6144121" y="5352852"/>
                  <a:pt x="6146601" y="5357813"/>
                  <a:pt x="6146601" y="5357813"/>
                </a:cubicBezTo>
                <a:lnTo>
                  <a:pt x="6131719" y="5365254"/>
                </a:lnTo>
                <a:lnTo>
                  <a:pt x="6116836" y="5350372"/>
                </a:lnTo>
                <a:cubicBezTo>
                  <a:pt x="6116836" y="5345411"/>
                  <a:pt x="6114356" y="5341690"/>
                  <a:pt x="6109394" y="5339209"/>
                </a:cubicBezTo>
                <a:cubicBezTo>
                  <a:pt x="6104433" y="5336729"/>
                  <a:pt x="6099473" y="5335489"/>
                  <a:pt x="6094512" y="5335489"/>
                </a:cubicBezTo>
                <a:cubicBezTo>
                  <a:pt x="6084590" y="5340450"/>
                  <a:pt x="6079629" y="5337969"/>
                  <a:pt x="6079629" y="5328047"/>
                </a:cubicBezTo>
                <a:lnTo>
                  <a:pt x="6072187" y="5328047"/>
                </a:lnTo>
                <a:lnTo>
                  <a:pt x="6094512" y="5350372"/>
                </a:lnTo>
                <a:lnTo>
                  <a:pt x="6124277" y="5380137"/>
                </a:lnTo>
                <a:cubicBezTo>
                  <a:pt x="6129238" y="5380137"/>
                  <a:pt x="6132959" y="5381377"/>
                  <a:pt x="6135439" y="5383858"/>
                </a:cubicBezTo>
                <a:cubicBezTo>
                  <a:pt x="6137919" y="5386339"/>
                  <a:pt x="6139160" y="5387579"/>
                  <a:pt x="6139160" y="5387579"/>
                </a:cubicBezTo>
                <a:cubicBezTo>
                  <a:pt x="6144121" y="5387579"/>
                  <a:pt x="6149081" y="5392539"/>
                  <a:pt x="6154043" y="5402461"/>
                </a:cubicBezTo>
                <a:cubicBezTo>
                  <a:pt x="6159004" y="5407422"/>
                  <a:pt x="6163964" y="5411143"/>
                  <a:pt x="6168926" y="5413624"/>
                </a:cubicBezTo>
                <a:cubicBezTo>
                  <a:pt x="6173887" y="5416104"/>
                  <a:pt x="6176367" y="5417344"/>
                  <a:pt x="6176367" y="5417344"/>
                </a:cubicBezTo>
                <a:cubicBezTo>
                  <a:pt x="6176367" y="5417344"/>
                  <a:pt x="6177608" y="5418584"/>
                  <a:pt x="6180088" y="5421065"/>
                </a:cubicBezTo>
                <a:cubicBezTo>
                  <a:pt x="6182568" y="5423546"/>
                  <a:pt x="6183808" y="5424786"/>
                  <a:pt x="6183808" y="5424786"/>
                </a:cubicBezTo>
                <a:cubicBezTo>
                  <a:pt x="6188770" y="5429746"/>
                  <a:pt x="6193730" y="5432227"/>
                  <a:pt x="6198691" y="5432227"/>
                </a:cubicBezTo>
                <a:lnTo>
                  <a:pt x="6206133" y="5432227"/>
                </a:lnTo>
                <a:lnTo>
                  <a:pt x="6258222" y="5484317"/>
                </a:lnTo>
                <a:lnTo>
                  <a:pt x="6287988" y="5506641"/>
                </a:lnTo>
                <a:cubicBezTo>
                  <a:pt x="6302871" y="5516563"/>
                  <a:pt x="6315274" y="5526485"/>
                  <a:pt x="6325195" y="5536407"/>
                </a:cubicBezTo>
                <a:lnTo>
                  <a:pt x="6325195" y="5543848"/>
                </a:lnTo>
                <a:lnTo>
                  <a:pt x="6317754" y="5543848"/>
                </a:lnTo>
                <a:lnTo>
                  <a:pt x="6317754" y="5536407"/>
                </a:lnTo>
                <a:cubicBezTo>
                  <a:pt x="6317754" y="5536407"/>
                  <a:pt x="6316513" y="5536407"/>
                  <a:pt x="6314033" y="5536407"/>
                </a:cubicBezTo>
                <a:cubicBezTo>
                  <a:pt x="6311553" y="5536407"/>
                  <a:pt x="6307832" y="5533926"/>
                  <a:pt x="6302871" y="5528965"/>
                </a:cubicBezTo>
                <a:cubicBezTo>
                  <a:pt x="6297910" y="5524005"/>
                  <a:pt x="6295429" y="5521524"/>
                  <a:pt x="6295429" y="5521524"/>
                </a:cubicBezTo>
                <a:lnTo>
                  <a:pt x="6287988" y="5521524"/>
                </a:lnTo>
                <a:lnTo>
                  <a:pt x="6250781" y="5491758"/>
                </a:lnTo>
                <a:cubicBezTo>
                  <a:pt x="6250781" y="5496719"/>
                  <a:pt x="6248301" y="5499200"/>
                  <a:pt x="6243340" y="5499200"/>
                </a:cubicBezTo>
                <a:lnTo>
                  <a:pt x="6235898" y="5499200"/>
                </a:lnTo>
                <a:cubicBezTo>
                  <a:pt x="6235898" y="5504160"/>
                  <a:pt x="6235898" y="5506641"/>
                  <a:pt x="6235898" y="5506641"/>
                </a:cubicBezTo>
                <a:cubicBezTo>
                  <a:pt x="6235898" y="5506641"/>
                  <a:pt x="6238378" y="5506641"/>
                  <a:pt x="6243340" y="5506641"/>
                </a:cubicBezTo>
                <a:cubicBezTo>
                  <a:pt x="6248301" y="5506641"/>
                  <a:pt x="6250781" y="5509122"/>
                  <a:pt x="6250781" y="5514083"/>
                </a:cubicBezTo>
                <a:cubicBezTo>
                  <a:pt x="6255742" y="5519043"/>
                  <a:pt x="6260703" y="5519043"/>
                  <a:pt x="6265664" y="5514083"/>
                </a:cubicBezTo>
                <a:lnTo>
                  <a:pt x="6273105" y="5521524"/>
                </a:lnTo>
                <a:cubicBezTo>
                  <a:pt x="6273105" y="5521524"/>
                  <a:pt x="6276826" y="5524005"/>
                  <a:pt x="6284267" y="5528965"/>
                </a:cubicBezTo>
                <a:cubicBezTo>
                  <a:pt x="6291709" y="5533926"/>
                  <a:pt x="6300391" y="5540127"/>
                  <a:pt x="6310312" y="5547569"/>
                </a:cubicBezTo>
                <a:cubicBezTo>
                  <a:pt x="6320234" y="5555010"/>
                  <a:pt x="6326436" y="5558731"/>
                  <a:pt x="6328916" y="5558731"/>
                </a:cubicBezTo>
                <a:cubicBezTo>
                  <a:pt x="6331396" y="5558731"/>
                  <a:pt x="6335117" y="5558731"/>
                  <a:pt x="6340078" y="5558731"/>
                </a:cubicBezTo>
                <a:lnTo>
                  <a:pt x="6347519" y="5566172"/>
                </a:lnTo>
                <a:lnTo>
                  <a:pt x="6340078" y="5566172"/>
                </a:lnTo>
                <a:cubicBezTo>
                  <a:pt x="6335117" y="5566172"/>
                  <a:pt x="6328916" y="5567412"/>
                  <a:pt x="6321474" y="5569893"/>
                </a:cubicBezTo>
                <a:cubicBezTo>
                  <a:pt x="6314033" y="5572374"/>
                  <a:pt x="6309072" y="5572374"/>
                  <a:pt x="6306592" y="5569893"/>
                </a:cubicBezTo>
                <a:cubicBezTo>
                  <a:pt x="6304112" y="5567412"/>
                  <a:pt x="6305351" y="5563692"/>
                  <a:pt x="6310312" y="5558731"/>
                </a:cubicBezTo>
                <a:lnTo>
                  <a:pt x="6280547" y="5551290"/>
                </a:lnTo>
                <a:cubicBezTo>
                  <a:pt x="6275585" y="5551290"/>
                  <a:pt x="6270625" y="5553770"/>
                  <a:pt x="6265664" y="5558731"/>
                </a:cubicBezTo>
                <a:lnTo>
                  <a:pt x="6258222" y="5558731"/>
                </a:lnTo>
                <a:cubicBezTo>
                  <a:pt x="6258222" y="5553770"/>
                  <a:pt x="6255742" y="5548809"/>
                  <a:pt x="6250781" y="5543848"/>
                </a:cubicBezTo>
                <a:cubicBezTo>
                  <a:pt x="6245820" y="5538887"/>
                  <a:pt x="6243340" y="5533926"/>
                  <a:pt x="6243340" y="5528965"/>
                </a:cubicBezTo>
                <a:lnTo>
                  <a:pt x="6235898" y="5514083"/>
                </a:lnTo>
                <a:lnTo>
                  <a:pt x="6213574" y="5499200"/>
                </a:lnTo>
                <a:cubicBezTo>
                  <a:pt x="6213574" y="5499200"/>
                  <a:pt x="6212333" y="5499200"/>
                  <a:pt x="6209853" y="5499200"/>
                </a:cubicBezTo>
                <a:cubicBezTo>
                  <a:pt x="6207373" y="5499200"/>
                  <a:pt x="6204892" y="5496719"/>
                  <a:pt x="6202412" y="5491758"/>
                </a:cubicBezTo>
                <a:cubicBezTo>
                  <a:pt x="6199932" y="5486798"/>
                  <a:pt x="6196211" y="5486798"/>
                  <a:pt x="6191250" y="5491758"/>
                </a:cubicBezTo>
                <a:cubicBezTo>
                  <a:pt x="6186288" y="5491758"/>
                  <a:pt x="6183808" y="5489278"/>
                  <a:pt x="6183808" y="5484317"/>
                </a:cubicBezTo>
                <a:lnTo>
                  <a:pt x="6161484" y="5476875"/>
                </a:lnTo>
                <a:cubicBezTo>
                  <a:pt x="6161484" y="5476875"/>
                  <a:pt x="6159004" y="5474395"/>
                  <a:pt x="6154043" y="5469434"/>
                </a:cubicBezTo>
                <a:cubicBezTo>
                  <a:pt x="6149081" y="5459512"/>
                  <a:pt x="6141640" y="5454551"/>
                  <a:pt x="6131719" y="5454551"/>
                </a:cubicBezTo>
                <a:lnTo>
                  <a:pt x="6131719" y="5461993"/>
                </a:lnTo>
                <a:lnTo>
                  <a:pt x="6131719" y="5469434"/>
                </a:lnTo>
                <a:cubicBezTo>
                  <a:pt x="6126757" y="5464473"/>
                  <a:pt x="6125518" y="5464473"/>
                  <a:pt x="6127998" y="5469434"/>
                </a:cubicBezTo>
                <a:cubicBezTo>
                  <a:pt x="6130478" y="5474395"/>
                  <a:pt x="6129238" y="5475635"/>
                  <a:pt x="6124277" y="5473155"/>
                </a:cubicBezTo>
                <a:cubicBezTo>
                  <a:pt x="6119316" y="5470674"/>
                  <a:pt x="6116836" y="5466953"/>
                  <a:pt x="6116836" y="5461993"/>
                </a:cubicBezTo>
                <a:cubicBezTo>
                  <a:pt x="6116836" y="5457032"/>
                  <a:pt x="6115595" y="5455791"/>
                  <a:pt x="6113115" y="5458272"/>
                </a:cubicBezTo>
                <a:cubicBezTo>
                  <a:pt x="6110635" y="5460753"/>
                  <a:pt x="6109394" y="5464473"/>
                  <a:pt x="6109394" y="5469434"/>
                </a:cubicBezTo>
                <a:cubicBezTo>
                  <a:pt x="6109394" y="5474395"/>
                  <a:pt x="6104433" y="5474395"/>
                  <a:pt x="6094512" y="5469434"/>
                </a:cubicBezTo>
                <a:lnTo>
                  <a:pt x="6087070" y="5461993"/>
                </a:lnTo>
                <a:cubicBezTo>
                  <a:pt x="6092031" y="5461993"/>
                  <a:pt x="6096992" y="5461993"/>
                  <a:pt x="6101953" y="5461993"/>
                </a:cubicBezTo>
                <a:cubicBezTo>
                  <a:pt x="6101953" y="5457032"/>
                  <a:pt x="6100712" y="5454551"/>
                  <a:pt x="6098232" y="5454551"/>
                </a:cubicBezTo>
                <a:cubicBezTo>
                  <a:pt x="6095752" y="5454551"/>
                  <a:pt x="6094512" y="5454551"/>
                  <a:pt x="6094512" y="5454551"/>
                </a:cubicBezTo>
                <a:lnTo>
                  <a:pt x="6079629" y="5447110"/>
                </a:lnTo>
                <a:cubicBezTo>
                  <a:pt x="6079629" y="5442149"/>
                  <a:pt x="6079629" y="5439668"/>
                  <a:pt x="6079629" y="5439668"/>
                </a:cubicBezTo>
                <a:cubicBezTo>
                  <a:pt x="6074667" y="5439668"/>
                  <a:pt x="6069707" y="5437188"/>
                  <a:pt x="6064746" y="5432227"/>
                </a:cubicBezTo>
                <a:cubicBezTo>
                  <a:pt x="6054824" y="5427266"/>
                  <a:pt x="6047383" y="5422305"/>
                  <a:pt x="6042422" y="5417344"/>
                </a:cubicBezTo>
                <a:cubicBezTo>
                  <a:pt x="6037460" y="5412383"/>
                  <a:pt x="6034980" y="5411143"/>
                  <a:pt x="6034980" y="5413624"/>
                </a:cubicBezTo>
                <a:cubicBezTo>
                  <a:pt x="6034980" y="5416104"/>
                  <a:pt x="6033740" y="5416104"/>
                  <a:pt x="6031260" y="5413624"/>
                </a:cubicBezTo>
                <a:cubicBezTo>
                  <a:pt x="6028779" y="5411143"/>
                  <a:pt x="6025059" y="5409903"/>
                  <a:pt x="6020097" y="5409903"/>
                </a:cubicBezTo>
                <a:lnTo>
                  <a:pt x="6020097" y="5402461"/>
                </a:lnTo>
                <a:lnTo>
                  <a:pt x="6005215" y="5395020"/>
                </a:lnTo>
                <a:lnTo>
                  <a:pt x="5997773" y="5395020"/>
                </a:lnTo>
                <a:lnTo>
                  <a:pt x="5990332" y="5395020"/>
                </a:lnTo>
                <a:cubicBezTo>
                  <a:pt x="5985371" y="5395020"/>
                  <a:pt x="5982890" y="5395020"/>
                  <a:pt x="5982890" y="5395020"/>
                </a:cubicBezTo>
                <a:cubicBezTo>
                  <a:pt x="5977929" y="5395020"/>
                  <a:pt x="5975449" y="5393780"/>
                  <a:pt x="5975449" y="5391299"/>
                </a:cubicBezTo>
                <a:cubicBezTo>
                  <a:pt x="5975449" y="5388819"/>
                  <a:pt x="5975449" y="5387579"/>
                  <a:pt x="5975449" y="5387579"/>
                </a:cubicBezTo>
                <a:cubicBezTo>
                  <a:pt x="5975449" y="5382618"/>
                  <a:pt x="5972969" y="5377657"/>
                  <a:pt x="5968008" y="5372696"/>
                </a:cubicBezTo>
                <a:lnTo>
                  <a:pt x="5960566" y="5380137"/>
                </a:lnTo>
                <a:lnTo>
                  <a:pt x="5953125" y="5387579"/>
                </a:lnTo>
                <a:lnTo>
                  <a:pt x="5945683" y="5387579"/>
                </a:lnTo>
                <a:cubicBezTo>
                  <a:pt x="5945683" y="5387579"/>
                  <a:pt x="5945683" y="5386339"/>
                  <a:pt x="5945683" y="5383858"/>
                </a:cubicBezTo>
                <a:cubicBezTo>
                  <a:pt x="5945683" y="5381377"/>
                  <a:pt x="5948163" y="5380137"/>
                  <a:pt x="5953125" y="5380137"/>
                </a:cubicBezTo>
                <a:lnTo>
                  <a:pt x="5960566" y="5372696"/>
                </a:lnTo>
                <a:cubicBezTo>
                  <a:pt x="5960566" y="5357813"/>
                  <a:pt x="5955605" y="5352852"/>
                  <a:pt x="5945683" y="5357813"/>
                </a:cubicBezTo>
                <a:cubicBezTo>
                  <a:pt x="5945683" y="5357813"/>
                  <a:pt x="5940722" y="5354092"/>
                  <a:pt x="5930801" y="5346651"/>
                </a:cubicBezTo>
                <a:cubicBezTo>
                  <a:pt x="5920879" y="5339209"/>
                  <a:pt x="5913438" y="5335489"/>
                  <a:pt x="5908476" y="5335489"/>
                </a:cubicBezTo>
                <a:lnTo>
                  <a:pt x="5893594" y="5320606"/>
                </a:lnTo>
                <a:cubicBezTo>
                  <a:pt x="5888632" y="5325567"/>
                  <a:pt x="5883672" y="5328047"/>
                  <a:pt x="5878711" y="5328047"/>
                </a:cubicBezTo>
                <a:cubicBezTo>
                  <a:pt x="5883672" y="5333008"/>
                  <a:pt x="5889873" y="5335489"/>
                  <a:pt x="5897314" y="5335489"/>
                </a:cubicBezTo>
                <a:cubicBezTo>
                  <a:pt x="5904756" y="5335489"/>
                  <a:pt x="5908476" y="5337969"/>
                  <a:pt x="5908476" y="5342930"/>
                </a:cubicBezTo>
                <a:lnTo>
                  <a:pt x="5908476" y="5350372"/>
                </a:lnTo>
                <a:lnTo>
                  <a:pt x="5938242" y="5372696"/>
                </a:lnTo>
                <a:cubicBezTo>
                  <a:pt x="5933281" y="5372696"/>
                  <a:pt x="5930801" y="5372696"/>
                  <a:pt x="5930801" y="5372696"/>
                </a:cubicBezTo>
                <a:cubicBezTo>
                  <a:pt x="5930801" y="5372696"/>
                  <a:pt x="5928320" y="5370215"/>
                  <a:pt x="5923359" y="5365254"/>
                </a:cubicBezTo>
                <a:cubicBezTo>
                  <a:pt x="5923359" y="5365254"/>
                  <a:pt x="5918398" y="5362774"/>
                  <a:pt x="5908476" y="5357813"/>
                </a:cubicBezTo>
                <a:lnTo>
                  <a:pt x="5878711" y="5342930"/>
                </a:lnTo>
                <a:lnTo>
                  <a:pt x="5871269" y="5335489"/>
                </a:lnTo>
                <a:cubicBezTo>
                  <a:pt x="5871269" y="5340450"/>
                  <a:pt x="5873749" y="5344170"/>
                  <a:pt x="5878711" y="5346651"/>
                </a:cubicBezTo>
                <a:cubicBezTo>
                  <a:pt x="5883672" y="5349132"/>
                  <a:pt x="5886152" y="5350372"/>
                  <a:pt x="5886152" y="5350372"/>
                </a:cubicBezTo>
                <a:cubicBezTo>
                  <a:pt x="5891113" y="5355332"/>
                  <a:pt x="5896074" y="5357813"/>
                  <a:pt x="5901035" y="5357813"/>
                </a:cubicBezTo>
                <a:lnTo>
                  <a:pt x="5893594" y="5365254"/>
                </a:lnTo>
                <a:cubicBezTo>
                  <a:pt x="5893594" y="5365254"/>
                  <a:pt x="5892353" y="5365254"/>
                  <a:pt x="5889873" y="5365254"/>
                </a:cubicBezTo>
                <a:cubicBezTo>
                  <a:pt x="5887393" y="5365254"/>
                  <a:pt x="5886152" y="5364014"/>
                  <a:pt x="5886152" y="5361534"/>
                </a:cubicBezTo>
                <a:cubicBezTo>
                  <a:pt x="5886152" y="5359053"/>
                  <a:pt x="5883672" y="5355332"/>
                  <a:pt x="5878711" y="5350372"/>
                </a:cubicBezTo>
                <a:cubicBezTo>
                  <a:pt x="5873749" y="5350372"/>
                  <a:pt x="5876231" y="5357813"/>
                  <a:pt x="5886152" y="5372696"/>
                </a:cubicBezTo>
                <a:cubicBezTo>
                  <a:pt x="5881191" y="5372696"/>
                  <a:pt x="5876231" y="5370215"/>
                  <a:pt x="5871269" y="5365254"/>
                </a:cubicBezTo>
                <a:lnTo>
                  <a:pt x="5841504" y="5335489"/>
                </a:lnTo>
                <a:lnTo>
                  <a:pt x="5841504" y="5328047"/>
                </a:lnTo>
                <a:cubicBezTo>
                  <a:pt x="5851425" y="5323087"/>
                  <a:pt x="5855146" y="5319366"/>
                  <a:pt x="5852666" y="5316885"/>
                </a:cubicBezTo>
                <a:cubicBezTo>
                  <a:pt x="5850186" y="5314405"/>
                  <a:pt x="5846465" y="5314405"/>
                  <a:pt x="5841504" y="5316885"/>
                </a:cubicBezTo>
                <a:cubicBezTo>
                  <a:pt x="5836542" y="5319366"/>
                  <a:pt x="5834062" y="5315645"/>
                  <a:pt x="5834062" y="5305723"/>
                </a:cubicBezTo>
                <a:cubicBezTo>
                  <a:pt x="5834062" y="5300762"/>
                  <a:pt x="5831582" y="5300762"/>
                  <a:pt x="5826621" y="5305723"/>
                </a:cubicBezTo>
                <a:cubicBezTo>
                  <a:pt x="5826621" y="5305723"/>
                  <a:pt x="5824141" y="5303243"/>
                  <a:pt x="5819179" y="5298282"/>
                </a:cubicBezTo>
                <a:cubicBezTo>
                  <a:pt x="5819179" y="5293321"/>
                  <a:pt x="5815459" y="5292081"/>
                  <a:pt x="5808017" y="5294561"/>
                </a:cubicBezTo>
                <a:cubicBezTo>
                  <a:pt x="5800576" y="5297042"/>
                  <a:pt x="5799335" y="5298282"/>
                  <a:pt x="5804297" y="5298282"/>
                </a:cubicBezTo>
                <a:lnTo>
                  <a:pt x="5796855" y="5298282"/>
                </a:lnTo>
                <a:cubicBezTo>
                  <a:pt x="5796855" y="5298282"/>
                  <a:pt x="5796855" y="5295802"/>
                  <a:pt x="5796855" y="5290840"/>
                </a:cubicBezTo>
                <a:cubicBezTo>
                  <a:pt x="5796855" y="5285880"/>
                  <a:pt x="5791894" y="5280919"/>
                  <a:pt x="5781972" y="5275958"/>
                </a:cubicBezTo>
                <a:cubicBezTo>
                  <a:pt x="5772051" y="5270997"/>
                  <a:pt x="5763369" y="5264795"/>
                  <a:pt x="5755928" y="5257354"/>
                </a:cubicBezTo>
                <a:cubicBezTo>
                  <a:pt x="5748486" y="5249913"/>
                  <a:pt x="5739804" y="5242471"/>
                  <a:pt x="5729883" y="5235030"/>
                </a:cubicBezTo>
                <a:cubicBezTo>
                  <a:pt x="5719961" y="5227588"/>
                  <a:pt x="5715000" y="5223868"/>
                  <a:pt x="5715000" y="5223868"/>
                </a:cubicBezTo>
                <a:lnTo>
                  <a:pt x="5685234" y="5201543"/>
                </a:lnTo>
                <a:cubicBezTo>
                  <a:pt x="5670351" y="5191622"/>
                  <a:pt x="5661669" y="5184181"/>
                  <a:pt x="5659189" y="5179219"/>
                </a:cubicBezTo>
                <a:cubicBezTo>
                  <a:pt x="5656709" y="5174258"/>
                  <a:pt x="5654228" y="5171778"/>
                  <a:pt x="5651748" y="5171778"/>
                </a:cubicBezTo>
                <a:cubicBezTo>
                  <a:pt x="5649268" y="5171778"/>
                  <a:pt x="5639345" y="5165577"/>
                  <a:pt x="5621982" y="5153174"/>
                </a:cubicBezTo>
                <a:cubicBezTo>
                  <a:pt x="5604619" y="5140772"/>
                  <a:pt x="5593457" y="5134571"/>
                  <a:pt x="5588496" y="5134571"/>
                </a:cubicBezTo>
                <a:cubicBezTo>
                  <a:pt x="5588496" y="5129610"/>
                  <a:pt x="5586016" y="5125889"/>
                  <a:pt x="5581054" y="5123409"/>
                </a:cubicBezTo>
                <a:cubicBezTo>
                  <a:pt x="5576093" y="5120929"/>
                  <a:pt x="5568652" y="5117208"/>
                  <a:pt x="5558730" y="5112247"/>
                </a:cubicBezTo>
                <a:cubicBezTo>
                  <a:pt x="5553769" y="5112247"/>
                  <a:pt x="5551289" y="5109766"/>
                  <a:pt x="5551289" y="5104805"/>
                </a:cubicBezTo>
                <a:cubicBezTo>
                  <a:pt x="5551289" y="5099844"/>
                  <a:pt x="5550048" y="5098604"/>
                  <a:pt x="5547568" y="5101084"/>
                </a:cubicBezTo>
                <a:cubicBezTo>
                  <a:pt x="5545088" y="5103565"/>
                  <a:pt x="5541367" y="5102325"/>
                  <a:pt x="5536406" y="5097364"/>
                </a:cubicBezTo>
                <a:lnTo>
                  <a:pt x="5536406" y="5089922"/>
                </a:lnTo>
                <a:cubicBezTo>
                  <a:pt x="5531445" y="5084962"/>
                  <a:pt x="5531445" y="5082481"/>
                  <a:pt x="5536406" y="5082481"/>
                </a:cubicBezTo>
                <a:lnTo>
                  <a:pt x="5528965" y="5075040"/>
                </a:lnTo>
                <a:cubicBezTo>
                  <a:pt x="5528965" y="5075040"/>
                  <a:pt x="5527724" y="5077520"/>
                  <a:pt x="5525244" y="5082481"/>
                </a:cubicBezTo>
                <a:cubicBezTo>
                  <a:pt x="5522764" y="5087442"/>
                  <a:pt x="5520283" y="5087442"/>
                  <a:pt x="5517803" y="5082481"/>
                </a:cubicBezTo>
                <a:cubicBezTo>
                  <a:pt x="5515322" y="5077520"/>
                  <a:pt x="5512841" y="5076280"/>
                  <a:pt x="5510361" y="5078760"/>
                </a:cubicBezTo>
                <a:cubicBezTo>
                  <a:pt x="5507881" y="5081241"/>
                  <a:pt x="5505400" y="5081241"/>
                  <a:pt x="5502920" y="5078760"/>
                </a:cubicBezTo>
                <a:cubicBezTo>
                  <a:pt x="5500440" y="5076280"/>
                  <a:pt x="5499199" y="5072559"/>
                  <a:pt x="5499199" y="5067598"/>
                </a:cubicBezTo>
                <a:cubicBezTo>
                  <a:pt x="5499199" y="5062637"/>
                  <a:pt x="5499199" y="5060157"/>
                  <a:pt x="5499199" y="5060157"/>
                </a:cubicBezTo>
                <a:cubicBezTo>
                  <a:pt x="5494238" y="5050235"/>
                  <a:pt x="5489278" y="5047755"/>
                  <a:pt x="5484316" y="5052715"/>
                </a:cubicBezTo>
                <a:cubicBezTo>
                  <a:pt x="5474395" y="5052715"/>
                  <a:pt x="5469433" y="5050235"/>
                  <a:pt x="5469433" y="5045274"/>
                </a:cubicBezTo>
                <a:lnTo>
                  <a:pt x="5461992" y="5037833"/>
                </a:lnTo>
                <a:cubicBezTo>
                  <a:pt x="5461992" y="5032872"/>
                  <a:pt x="5460751" y="5030391"/>
                  <a:pt x="5458271" y="5030391"/>
                </a:cubicBezTo>
                <a:cubicBezTo>
                  <a:pt x="5455791" y="5030391"/>
                  <a:pt x="5453310" y="5031632"/>
                  <a:pt x="5450830" y="5034112"/>
                </a:cubicBezTo>
                <a:cubicBezTo>
                  <a:pt x="5448350" y="5036592"/>
                  <a:pt x="5444629" y="5037833"/>
                  <a:pt x="5439668" y="5037833"/>
                </a:cubicBezTo>
                <a:lnTo>
                  <a:pt x="5439668" y="5030391"/>
                </a:lnTo>
                <a:cubicBezTo>
                  <a:pt x="5444629" y="5030391"/>
                  <a:pt x="5447109" y="5029151"/>
                  <a:pt x="5447109" y="5026670"/>
                </a:cubicBezTo>
                <a:cubicBezTo>
                  <a:pt x="5447109" y="5024190"/>
                  <a:pt x="5444629" y="5021710"/>
                  <a:pt x="5439668" y="5019229"/>
                </a:cubicBezTo>
                <a:cubicBezTo>
                  <a:pt x="5434706" y="5016749"/>
                  <a:pt x="5432226" y="5015508"/>
                  <a:pt x="5432226" y="5015508"/>
                </a:cubicBezTo>
                <a:cubicBezTo>
                  <a:pt x="5432226" y="5000625"/>
                  <a:pt x="5424785" y="4995665"/>
                  <a:pt x="5409902" y="5000625"/>
                </a:cubicBezTo>
                <a:cubicBezTo>
                  <a:pt x="5404941" y="5000625"/>
                  <a:pt x="5402461" y="5000625"/>
                  <a:pt x="5402461" y="5000625"/>
                </a:cubicBezTo>
                <a:cubicBezTo>
                  <a:pt x="5402461" y="4995665"/>
                  <a:pt x="5401220" y="4991944"/>
                  <a:pt x="5398740" y="4989463"/>
                </a:cubicBezTo>
                <a:cubicBezTo>
                  <a:pt x="5396260" y="4986983"/>
                  <a:pt x="5390058" y="4985743"/>
                  <a:pt x="5380137" y="4985743"/>
                </a:cubicBezTo>
                <a:cubicBezTo>
                  <a:pt x="5375175" y="4980782"/>
                  <a:pt x="5372695" y="4978301"/>
                  <a:pt x="5372695" y="4978301"/>
                </a:cubicBezTo>
                <a:cubicBezTo>
                  <a:pt x="5377656" y="4973341"/>
                  <a:pt x="5376416" y="4972100"/>
                  <a:pt x="5368974" y="4974581"/>
                </a:cubicBezTo>
                <a:cubicBezTo>
                  <a:pt x="5361533" y="4977061"/>
                  <a:pt x="5360292" y="4980782"/>
                  <a:pt x="5365254" y="4985743"/>
                </a:cubicBezTo>
                <a:lnTo>
                  <a:pt x="5372695" y="5000625"/>
                </a:lnTo>
                <a:lnTo>
                  <a:pt x="5357812" y="4985743"/>
                </a:lnTo>
                <a:lnTo>
                  <a:pt x="5342929" y="4985743"/>
                </a:lnTo>
                <a:cubicBezTo>
                  <a:pt x="5342929" y="4990704"/>
                  <a:pt x="5347891" y="4994425"/>
                  <a:pt x="5357812" y="4996905"/>
                </a:cubicBezTo>
                <a:cubicBezTo>
                  <a:pt x="5367734" y="4999385"/>
                  <a:pt x="5375175" y="5003106"/>
                  <a:pt x="5380137" y="5008067"/>
                </a:cubicBezTo>
                <a:cubicBezTo>
                  <a:pt x="5385098" y="5013028"/>
                  <a:pt x="5387578" y="5017989"/>
                  <a:pt x="5387578" y="5022950"/>
                </a:cubicBezTo>
                <a:cubicBezTo>
                  <a:pt x="5382617" y="5017989"/>
                  <a:pt x="5373936" y="5013028"/>
                  <a:pt x="5361533" y="5008067"/>
                </a:cubicBezTo>
                <a:cubicBezTo>
                  <a:pt x="5349130" y="5003106"/>
                  <a:pt x="5339209" y="4996905"/>
                  <a:pt x="5331767" y="4989463"/>
                </a:cubicBezTo>
                <a:cubicBezTo>
                  <a:pt x="5324326" y="4982022"/>
                  <a:pt x="5318125" y="4978301"/>
                  <a:pt x="5313164" y="4978301"/>
                </a:cubicBezTo>
                <a:lnTo>
                  <a:pt x="5298281" y="4955977"/>
                </a:lnTo>
                <a:lnTo>
                  <a:pt x="5298281" y="4948536"/>
                </a:lnTo>
                <a:cubicBezTo>
                  <a:pt x="5293320" y="4953497"/>
                  <a:pt x="5290840" y="4955977"/>
                  <a:pt x="5290840" y="4955977"/>
                </a:cubicBezTo>
                <a:cubicBezTo>
                  <a:pt x="5295801" y="4960938"/>
                  <a:pt x="5288360" y="4958458"/>
                  <a:pt x="5268515" y="4948536"/>
                </a:cubicBezTo>
                <a:cubicBezTo>
                  <a:pt x="5258594" y="4938614"/>
                  <a:pt x="5253633" y="4931173"/>
                  <a:pt x="5253633" y="4926211"/>
                </a:cubicBezTo>
                <a:cubicBezTo>
                  <a:pt x="5253633" y="4926211"/>
                  <a:pt x="5253633" y="4924971"/>
                  <a:pt x="5253633" y="4922491"/>
                </a:cubicBezTo>
                <a:cubicBezTo>
                  <a:pt x="5253633" y="4920011"/>
                  <a:pt x="5251153" y="4918770"/>
                  <a:pt x="5246191" y="4918770"/>
                </a:cubicBezTo>
                <a:cubicBezTo>
                  <a:pt x="5241230" y="4913809"/>
                  <a:pt x="5238750" y="4910089"/>
                  <a:pt x="5238750" y="4907608"/>
                </a:cubicBezTo>
                <a:cubicBezTo>
                  <a:pt x="5238750" y="4905128"/>
                  <a:pt x="5236270" y="4903887"/>
                  <a:pt x="5231308" y="4903887"/>
                </a:cubicBezTo>
                <a:cubicBezTo>
                  <a:pt x="5226347" y="4908849"/>
                  <a:pt x="5222626" y="4910089"/>
                  <a:pt x="5220146" y="4907608"/>
                </a:cubicBezTo>
                <a:cubicBezTo>
                  <a:pt x="5217666" y="4905128"/>
                  <a:pt x="5216426" y="4901407"/>
                  <a:pt x="5216426" y="4896446"/>
                </a:cubicBezTo>
                <a:cubicBezTo>
                  <a:pt x="5211464" y="4891485"/>
                  <a:pt x="5206504" y="4889004"/>
                  <a:pt x="5201543" y="4889004"/>
                </a:cubicBezTo>
                <a:cubicBezTo>
                  <a:pt x="5196581" y="4893966"/>
                  <a:pt x="5194101" y="4896446"/>
                  <a:pt x="5194101" y="4896446"/>
                </a:cubicBezTo>
                <a:cubicBezTo>
                  <a:pt x="5194101" y="4896446"/>
                  <a:pt x="5196581" y="4898926"/>
                  <a:pt x="5201543" y="4903887"/>
                </a:cubicBezTo>
                <a:cubicBezTo>
                  <a:pt x="5211464" y="4908849"/>
                  <a:pt x="5217666" y="4911329"/>
                  <a:pt x="5220146" y="4911329"/>
                </a:cubicBezTo>
                <a:cubicBezTo>
                  <a:pt x="5222626" y="4911329"/>
                  <a:pt x="5223867" y="4913809"/>
                  <a:pt x="5223867" y="4918770"/>
                </a:cubicBezTo>
                <a:cubicBezTo>
                  <a:pt x="5223867" y="4923731"/>
                  <a:pt x="5225108" y="4926211"/>
                  <a:pt x="5227588" y="4926211"/>
                </a:cubicBezTo>
                <a:cubicBezTo>
                  <a:pt x="5230068" y="4926211"/>
                  <a:pt x="5233788" y="4928692"/>
                  <a:pt x="5238750" y="4933653"/>
                </a:cubicBezTo>
                <a:cubicBezTo>
                  <a:pt x="5243711" y="4933653"/>
                  <a:pt x="5246191" y="4934893"/>
                  <a:pt x="5246191" y="4937374"/>
                </a:cubicBezTo>
                <a:cubicBezTo>
                  <a:pt x="5246191" y="4939854"/>
                  <a:pt x="5251153" y="4943575"/>
                  <a:pt x="5261074" y="4948536"/>
                </a:cubicBezTo>
                <a:lnTo>
                  <a:pt x="5283398" y="4963418"/>
                </a:lnTo>
                <a:lnTo>
                  <a:pt x="5275957" y="4963418"/>
                </a:lnTo>
                <a:lnTo>
                  <a:pt x="5253633" y="4955977"/>
                </a:lnTo>
                <a:lnTo>
                  <a:pt x="5238750" y="4941094"/>
                </a:lnTo>
                <a:cubicBezTo>
                  <a:pt x="5238750" y="4936133"/>
                  <a:pt x="5236270" y="4933653"/>
                  <a:pt x="5231308" y="4933653"/>
                </a:cubicBezTo>
                <a:lnTo>
                  <a:pt x="5216426" y="4933653"/>
                </a:lnTo>
                <a:cubicBezTo>
                  <a:pt x="5216426" y="4933653"/>
                  <a:pt x="5211464" y="4928692"/>
                  <a:pt x="5201543" y="4918770"/>
                </a:cubicBezTo>
                <a:lnTo>
                  <a:pt x="5186660" y="4911329"/>
                </a:lnTo>
                <a:cubicBezTo>
                  <a:pt x="5186660" y="4916290"/>
                  <a:pt x="5187901" y="4918770"/>
                  <a:pt x="5190381" y="4918770"/>
                </a:cubicBezTo>
                <a:cubicBezTo>
                  <a:pt x="5192861" y="4918770"/>
                  <a:pt x="5194101" y="4918770"/>
                  <a:pt x="5194101" y="4918770"/>
                </a:cubicBezTo>
                <a:lnTo>
                  <a:pt x="5201543" y="4926211"/>
                </a:lnTo>
                <a:lnTo>
                  <a:pt x="5216426" y="4941094"/>
                </a:lnTo>
                <a:lnTo>
                  <a:pt x="5231308" y="4955977"/>
                </a:lnTo>
                <a:cubicBezTo>
                  <a:pt x="5236270" y="4955977"/>
                  <a:pt x="5244951" y="4960938"/>
                  <a:pt x="5257353" y="4970860"/>
                </a:cubicBezTo>
                <a:cubicBezTo>
                  <a:pt x="5269756" y="4980782"/>
                  <a:pt x="5278437" y="4985743"/>
                  <a:pt x="5283398" y="4985743"/>
                </a:cubicBezTo>
                <a:cubicBezTo>
                  <a:pt x="5278437" y="4990704"/>
                  <a:pt x="5280918" y="4995665"/>
                  <a:pt x="5290840" y="5000625"/>
                </a:cubicBezTo>
                <a:cubicBezTo>
                  <a:pt x="5300761" y="5005587"/>
                  <a:pt x="5308203" y="5008067"/>
                  <a:pt x="5313164" y="5008067"/>
                </a:cubicBezTo>
                <a:lnTo>
                  <a:pt x="5320605" y="5015508"/>
                </a:lnTo>
                <a:lnTo>
                  <a:pt x="5335488" y="5030391"/>
                </a:lnTo>
                <a:cubicBezTo>
                  <a:pt x="5340449" y="5030391"/>
                  <a:pt x="5345410" y="5034112"/>
                  <a:pt x="5350371" y="5041553"/>
                </a:cubicBezTo>
                <a:cubicBezTo>
                  <a:pt x="5355332" y="5048995"/>
                  <a:pt x="5360292" y="5052715"/>
                  <a:pt x="5365254" y="5052715"/>
                </a:cubicBezTo>
                <a:lnTo>
                  <a:pt x="5372695" y="5052715"/>
                </a:lnTo>
                <a:cubicBezTo>
                  <a:pt x="5372695" y="5057677"/>
                  <a:pt x="5378896" y="5065118"/>
                  <a:pt x="5391299" y="5075040"/>
                </a:cubicBezTo>
                <a:cubicBezTo>
                  <a:pt x="5403701" y="5084962"/>
                  <a:pt x="5409902" y="5089922"/>
                  <a:pt x="5409902" y="5089922"/>
                </a:cubicBezTo>
                <a:lnTo>
                  <a:pt x="5417344" y="5097364"/>
                </a:lnTo>
                <a:lnTo>
                  <a:pt x="5439668" y="5104805"/>
                </a:lnTo>
                <a:lnTo>
                  <a:pt x="5402461" y="5104805"/>
                </a:lnTo>
                <a:cubicBezTo>
                  <a:pt x="5402461" y="5104805"/>
                  <a:pt x="5402461" y="5102325"/>
                  <a:pt x="5402461" y="5097364"/>
                </a:cubicBezTo>
                <a:lnTo>
                  <a:pt x="5387578" y="5082481"/>
                </a:lnTo>
                <a:lnTo>
                  <a:pt x="5372695" y="5075040"/>
                </a:lnTo>
                <a:lnTo>
                  <a:pt x="5335488" y="5052715"/>
                </a:lnTo>
                <a:cubicBezTo>
                  <a:pt x="5335488" y="5052715"/>
                  <a:pt x="5333008" y="5052715"/>
                  <a:pt x="5328047" y="5052715"/>
                </a:cubicBezTo>
                <a:cubicBezTo>
                  <a:pt x="5328047" y="5047755"/>
                  <a:pt x="5328047" y="5045274"/>
                  <a:pt x="5328047" y="5045274"/>
                </a:cubicBezTo>
                <a:cubicBezTo>
                  <a:pt x="5328047" y="5040313"/>
                  <a:pt x="5323085" y="5035352"/>
                  <a:pt x="5313164" y="5030391"/>
                </a:cubicBezTo>
                <a:cubicBezTo>
                  <a:pt x="5308203" y="5030391"/>
                  <a:pt x="5302002" y="5026670"/>
                  <a:pt x="5294560" y="5019229"/>
                </a:cubicBezTo>
                <a:cubicBezTo>
                  <a:pt x="5287119" y="5011788"/>
                  <a:pt x="5280918" y="5008067"/>
                  <a:pt x="5275957" y="5008067"/>
                </a:cubicBezTo>
                <a:cubicBezTo>
                  <a:pt x="5270996" y="5008067"/>
                  <a:pt x="5263554" y="5003106"/>
                  <a:pt x="5253633" y="4993184"/>
                </a:cubicBezTo>
                <a:lnTo>
                  <a:pt x="5231308" y="4970860"/>
                </a:lnTo>
                <a:cubicBezTo>
                  <a:pt x="5226347" y="4970860"/>
                  <a:pt x="5221387" y="4968380"/>
                  <a:pt x="5216426" y="4963418"/>
                </a:cubicBezTo>
                <a:cubicBezTo>
                  <a:pt x="5211464" y="4958458"/>
                  <a:pt x="5206504" y="4954737"/>
                  <a:pt x="5201543" y="4952256"/>
                </a:cubicBezTo>
                <a:cubicBezTo>
                  <a:pt x="5196581" y="4949776"/>
                  <a:pt x="5191621" y="4946056"/>
                  <a:pt x="5186660" y="4941094"/>
                </a:cubicBezTo>
                <a:cubicBezTo>
                  <a:pt x="5181699" y="4936133"/>
                  <a:pt x="5179219" y="4933653"/>
                  <a:pt x="5179219" y="4933653"/>
                </a:cubicBezTo>
                <a:cubicBezTo>
                  <a:pt x="5174257" y="4933653"/>
                  <a:pt x="5171777" y="4933653"/>
                  <a:pt x="5171777" y="4933653"/>
                </a:cubicBezTo>
                <a:cubicBezTo>
                  <a:pt x="5171777" y="4928692"/>
                  <a:pt x="5169297" y="4926211"/>
                  <a:pt x="5164336" y="4926211"/>
                </a:cubicBezTo>
                <a:cubicBezTo>
                  <a:pt x="5149453" y="4926211"/>
                  <a:pt x="5134570" y="4913809"/>
                  <a:pt x="5119687" y="4889004"/>
                </a:cubicBezTo>
                <a:lnTo>
                  <a:pt x="5112246" y="4881563"/>
                </a:lnTo>
                <a:cubicBezTo>
                  <a:pt x="5112246" y="4881563"/>
                  <a:pt x="5109766" y="4881563"/>
                  <a:pt x="5104804" y="4881563"/>
                </a:cubicBezTo>
                <a:lnTo>
                  <a:pt x="5097363" y="4874122"/>
                </a:lnTo>
                <a:cubicBezTo>
                  <a:pt x="5092402" y="4874122"/>
                  <a:pt x="5089922" y="4871641"/>
                  <a:pt x="5089922" y="4866680"/>
                </a:cubicBezTo>
                <a:lnTo>
                  <a:pt x="5082480" y="4859239"/>
                </a:lnTo>
                <a:cubicBezTo>
                  <a:pt x="5077519" y="4859239"/>
                  <a:pt x="5067597" y="4853038"/>
                  <a:pt x="5052715" y="4840635"/>
                </a:cubicBezTo>
                <a:cubicBezTo>
                  <a:pt x="5037832" y="4828233"/>
                  <a:pt x="5029150" y="4820792"/>
                  <a:pt x="5026670" y="4818311"/>
                </a:cubicBezTo>
                <a:cubicBezTo>
                  <a:pt x="5024190" y="4815831"/>
                  <a:pt x="5021708" y="4814590"/>
                  <a:pt x="5019228" y="4814590"/>
                </a:cubicBezTo>
                <a:cubicBezTo>
                  <a:pt x="5016748" y="4814590"/>
                  <a:pt x="5013028" y="4812110"/>
                  <a:pt x="5008066" y="4807149"/>
                </a:cubicBezTo>
                <a:lnTo>
                  <a:pt x="5000625" y="4799708"/>
                </a:lnTo>
                <a:lnTo>
                  <a:pt x="4993183" y="4792266"/>
                </a:lnTo>
                <a:cubicBezTo>
                  <a:pt x="4988222" y="4787305"/>
                  <a:pt x="4988222" y="4784825"/>
                  <a:pt x="4993183" y="4784825"/>
                </a:cubicBezTo>
                <a:lnTo>
                  <a:pt x="4985742" y="4784825"/>
                </a:lnTo>
                <a:lnTo>
                  <a:pt x="4978301" y="4784825"/>
                </a:lnTo>
                <a:cubicBezTo>
                  <a:pt x="4958456" y="4779864"/>
                  <a:pt x="4943574" y="4767462"/>
                  <a:pt x="4933652" y="4747618"/>
                </a:cubicBezTo>
                <a:cubicBezTo>
                  <a:pt x="4928691" y="4737696"/>
                  <a:pt x="4911328" y="4720333"/>
                  <a:pt x="4881562" y="4695528"/>
                </a:cubicBezTo>
                <a:cubicBezTo>
                  <a:pt x="4866679" y="4690567"/>
                  <a:pt x="4859238" y="4685606"/>
                  <a:pt x="4859238" y="4680645"/>
                </a:cubicBezTo>
                <a:cubicBezTo>
                  <a:pt x="4859238" y="4675684"/>
                  <a:pt x="4857997" y="4673204"/>
                  <a:pt x="4855517" y="4673204"/>
                </a:cubicBezTo>
                <a:cubicBezTo>
                  <a:pt x="4853037" y="4673204"/>
                  <a:pt x="4851797" y="4673204"/>
                  <a:pt x="4851797" y="4673204"/>
                </a:cubicBezTo>
                <a:cubicBezTo>
                  <a:pt x="4851797" y="4673204"/>
                  <a:pt x="4849317" y="4673204"/>
                  <a:pt x="4844355" y="4673204"/>
                </a:cubicBezTo>
                <a:lnTo>
                  <a:pt x="4844355" y="4680645"/>
                </a:lnTo>
                <a:lnTo>
                  <a:pt x="4836914" y="4680645"/>
                </a:lnTo>
                <a:lnTo>
                  <a:pt x="4822031" y="4673204"/>
                </a:lnTo>
                <a:lnTo>
                  <a:pt x="4814590" y="4665762"/>
                </a:lnTo>
                <a:cubicBezTo>
                  <a:pt x="4814590" y="4665762"/>
                  <a:pt x="4813349" y="4663282"/>
                  <a:pt x="4810869" y="4658321"/>
                </a:cubicBezTo>
                <a:cubicBezTo>
                  <a:pt x="4808389" y="4653360"/>
                  <a:pt x="4805908" y="4650879"/>
                  <a:pt x="4803428" y="4650879"/>
                </a:cubicBezTo>
                <a:cubicBezTo>
                  <a:pt x="4800947" y="4650879"/>
                  <a:pt x="4799707" y="4648399"/>
                  <a:pt x="4799707" y="4643438"/>
                </a:cubicBezTo>
                <a:lnTo>
                  <a:pt x="4769941" y="4613672"/>
                </a:lnTo>
                <a:lnTo>
                  <a:pt x="4762500" y="4613672"/>
                </a:lnTo>
                <a:cubicBezTo>
                  <a:pt x="4762500" y="4608712"/>
                  <a:pt x="4758779" y="4604991"/>
                  <a:pt x="4751338" y="4602510"/>
                </a:cubicBezTo>
                <a:cubicBezTo>
                  <a:pt x="4743896" y="4600030"/>
                  <a:pt x="4738935" y="4598790"/>
                  <a:pt x="4736455" y="4598790"/>
                </a:cubicBezTo>
                <a:lnTo>
                  <a:pt x="4731603" y="4593938"/>
                </a:lnTo>
                <a:lnTo>
                  <a:pt x="4721630" y="4591577"/>
                </a:lnTo>
                <a:lnTo>
                  <a:pt x="4725293" y="4606231"/>
                </a:lnTo>
                <a:lnTo>
                  <a:pt x="4747617" y="4628555"/>
                </a:lnTo>
                <a:lnTo>
                  <a:pt x="4755058" y="4643438"/>
                </a:lnTo>
                <a:cubicBezTo>
                  <a:pt x="4760020" y="4648399"/>
                  <a:pt x="4764980" y="4650879"/>
                  <a:pt x="4769941" y="4650879"/>
                </a:cubicBezTo>
                <a:cubicBezTo>
                  <a:pt x="4789785" y="4650879"/>
                  <a:pt x="4799707" y="4660801"/>
                  <a:pt x="4799707" y="4680645"/>
                </a:cubicBezTo>
                <a:lnTo>
                  <a:pt x="4784824" y="4673204"/>
                </a:lnTo>
                <a:cubicBezTo>
                  <a:pt x="4784824" y="4668243"/>
                  <a:pt x="4782344" y="4664522"/>
                  <a:pt x="4777383" y="4662041"/>
                </a:cubicBezTo>
                <a:cubicBezTo>
                  <a:pt x="4772421" y="4659561"/>
                  <a:pt x="4769941" y="4658321"/>
                  <a:pt x="4769941" y="4658321"/>
                </a:cubicBezTo>
                <a:lnTo>
                  <a:pt x="4755058" y="4650879"/>
                </a:lnTo>
                <a:cubicBezTo>
                  <a:pt x="4755058" y="4648399"/>
                  <a:pt x="4752578" y="4645919"/>
                  <a:pt x="4747617" y="4643439"/>
                </a:cubicBezTo>
                <a:lnTo>
                  <a:pt x="4745717" y="4642805"/>
                </a:lnTo>
                <a:lnTo>
                  <a:pt x="4749102" y="4646547"/>
                </a:lnTo>
                <a:lnTo>
                  <a:pt x="4753232" y="4657408"/>
                </a:lnTo>
                <a:lnTo>
                  <a:pt x="4755058" y="4658321"/>
                </a:lnTo>
                <a:cubicBezTo>
                  <a:pt x="4764980" y="4663282"/>
                  <a:pt x="4769941" y="4668243"/>
                  <a:pt x="4769941" y="4673204"/>
                </a:cubicBezTo>
                <a:cubicBezTo>
                  <a:pt x="4769941" y="4678165"/>
                  <a:pt x="4769941" y="4680645"/>
                  <a:pt x="4769941" y="4680645"/>
                </a:cubicBezTo>
                <a:cubicBezTo>
                  <a:pt x="4774903" y="4685606"/>
                  <a:pt x="4779863" y="4685606"/>
                  <a:pt x="4784824" y="4680645"/>
                </a:cubicBezTo>
                <a:cubicBezTo>
                  <a:pt x="4784824" y="4680645"/>
                  <a:pt x="4787304" y="4680645"/>
                  <a:pt x="4792265" y="4680645"/>
                </a:cubicBezTo>
                <a:cubicBezTo>
                  <a:pt x="4792265" y="4685606"/>
                  <a:pt x="4794746" y="4689327"/>
                  <a:pt x="4799707" y="4691807"/>
                </a:cubicBezTo>
                <a:cubicBezTo>
                  <a:pt x="4804668" y="4694288"/>
                  <a:pt x="4807148" y="4693048"/>
                  <a:pt x="4807148" y="4688086"/>
                </a:cubicBezTo>
                <a:lnTo>
                  <a:pt x="4814590" y="4688086"/>
                </a:lnTo>
                <a:lnTo>
                  <a:pt x="4819874" y="4692049"/>
                </a:lnTo>
                <a:lnTo>
                  <a:pt x="4814787" y="4682051"/>
                </a:lnTo>
                <a:lnTo>
                  <a:pt x="4795497" y="4654677"/>
                </a:lnTo>
                <a:cubicBezTo>
                  <a:pt x="4834271" y="4690464"/>
                  <a:pt x="4852807" y="4711957"/>
                  <a:pt x="4851102" y="4719157"/>
                </a:cubicBezTo>
                <a:cubicBezTo>
                  <a:pt x="4850676" y="4720957"/>
                  <a:pt x="4849045" y="4721045"/>
                  <a:pt x="4846208" y="4719423"/>
                </a:cubicBezTo>
                <a:lnTo>
                  <a:pt x="4844355" y="4717896"/>
                </a:lnTo>
                <a:lnTo>
                  <a:pt x="4844355" y="4725293"/>
                </a:lnTo>
                <a:lnTo>
                  <a:pt x="4829472" y="4725293"/>
                </a:lnTo>
                <a:cubicBezTo>
                  <a:pt x="4829472" y="4725293"/>
                  <a:pt x="4830713" y="4726534"/>
                  <a:pt x="4833193" y="4729014"/>
                </a:cubicBezTo>
                <a:cubicBezTo>
                  <a:pt x="4835673" y="4731495"/>
                  <a:pt x="4839394" y="4732735"/>
                  <a:pt x="4844355" y="4732735"/>
                </a:cubicBezTo>
                <a:cubicBezTo>
                  <a:pt x="4859238" y="4742657"/>
                  <a:pt x="4866679" y="4747618"/>
                  <a:pt x="4866679" y="4747618"/>
                </a:cubicBezTo>
                <a:lnTo>
                  <a:pt x="4867173" y="4748112"/>
                </a:lnTo>
                <a:lnTo>
                  <a:pt x="4865818" y="4745447"/>
                </a:lnTo>
                <a:lnTo>
                  <a:pt x="4865723" y="4743232"/>
                </a:lnTo>
                <a:lnTo>
                  <a:pt x="4879144" y="4757571"/>
                </a:lnTo>
                <a:lnTo>
                  <a:pt x="4889004" y="4762500"/>
                </a:lnTo>
                <a:cubicBezTo>
                  <a:pt x="4893965" y="4767462"/>
                  <a:pt x="4896445" y="4767462"/>
                  <a:pt x="4896445" y="4762500"/>
                </a:cubicBezTo>
                <a:lnTo>
                  <a:pt x="4881562" y="4747618"/>
                </a:lnTo>
                <a:cubicBezTo>
                  <a:pt x="4876601" y="4747618"/>
                  <a:pt x="4874121" y="4747618"/>
                  <a:pt x="4874121" y="4747618"/>
                </a:cubicBezTo>
                <a:cubicBezTo>
                  <a:pt x="4874121" y="4737696"/>
                  <a:pt x="4881562" y="4740176"/>
                  <a:pt x="4896445" y="4755059"/>
                </a:cubicBezTo>
                <a:lnTo>
                  <a:pt x="4918769" y="4769942"/>
                </a:lnTo>
                <a:cubicBezTo>
                  <a:pt x="4923731" y="4769942"/>
                  <a:pt x="4926211" y="4772423"/>
                  <a:pt x="4926211" y="4777383"/>
                </a:cubicBezTo>
                <a:lnTo>
                  <a:pt x="4911328" y="4769942"/>
                </a:lnTo>
                <a:lnTo>
                  <a:pt x="4903887" y="4769942"/>
                </a:lnTo>
                <a:cubicBezTo>
                  <a:pt x="4903887" y="4794747"/>
                  <a:pt x="4916289" y="4807149"/>
                  <a:pt x="4941094" y="4807149"/>
                </a:cubicBezTo>
                <a:lnTo>
                  <a:pt x="4948535" y="4814590"/>
                </a:lnTo>
                <a:lnTo>
                  <a:pt x="4948535" y="4807149"/>
                </a:lnTo>
                <a:cubicBezTo>
                  <a:pt x="4943574" y="4807149"/>
                  <a:pt x="4941094" y="4804669"/>
                  <a:pt x="4941094" y="4799708"/>
                </a:cubicBezTo>
                <a:lnTo>
                  <a:pt x="4963418" y="4807149"/>
                </a:lnTo>
                <a:cubicBezTo>
                  <a:pt x="4973339" y="4817071"/>
                  <a:pt x="4975820" y="4822032"/>
                  <a:pt x="4970859" y="4822032"/>
                </a:cubicBezTo>
                <a:cubicBezTo>
                  <a:pt x="4970859" y="4822032"/>
                  <a:pt x="4969619" y="4820792"/>
                  <a:pt x="4967138" y="4818311"/>
                </a:cubicBezTo>
                <a:cubicBezTo>
                  <a:pt x="4964658" y="4815831"/>
                  <a:pt x="4963418" y="4814590"/>
                  <a:pt x="4963418" y="4814590"/>
                </a:cubicBezTo>
                <a:lnTo>
                  <a:pt x="4963418" y="4822032"/>
                </a:lnTo>
                <a:cubicBezTo>
                  <a:pt x="4968379" y="4826993"/>
                  <a:pt x="4973339" y="4829473"/>
                  <a:pt x="4978301" y="4829473"/>
                </a:cubicBezTo>
                <a:lnTo>
                  <a:pt x="4985742" y="4836915"/>
                </a:lnTo>
                <a:cubicBezTo>
                  <a:pt x="4985742" y="4836915"/>
                  <a:pt x="4983262" y="4836915"/>
                  <a:pt x="4978301" y="4836915"/>
                </a:cubicBezTo>
                <a:lnTo>
                  <a:pt x="4970859" y="4844356"/>
                </a:lnTo>
                <a:lnTo>
                  <a:pt x="5015508" y="4866680"/>
                </a:lnTo>
                <a:cubicBezTo>
                  <a:pt x="5025429" y="4876602"/>
                  <a:pt x="5035352" y="4884044"/>
                  <a:pt x="5045273" y="4889004"/>
                </a:cubicBezTo>
                <a:lnTo>
                  <a:pt x="5052715" y="4903887"/>
                </a:lnTo>
                <a:lnTo>
                  <a:pt x="5060156" y="4911329"/>
                </a:lnTo>
                <a:cubicBezTo>
                  <a:pt x="5075039" y="4911329"/>
                  <a:pt x="5082480" y="4916290"/>
                  <a:pt x="5082480" y="4926211"/>
                </a:cubicBezTo>
                <a:lnTo>
                  <a:pt x="5082480" y="4933653"/>
                </a:lnTo>
                <a:cubicBezTo>
                  <a:pt x="5087442" y="4933653"/>
                  <a:pt x="5089922" y="4933653"/>
                  <a:pt x="5089922" y="4933653"/>
                </a:cubicBezTo>
                <a:cubicBezTo>
                  <a:pt x="5089922" y="4928692"/>
                  <a:pt x="5094883" y="4928692"/>
                  <a:pt x="5104804" y="4933653"/>
                </a:cubicBezTo>
                <a:lnTo>
                  <a:pt x="5112246" y="4948536"/>
                </a:lnTo>
                <a:cubicBezTo>
                  <a:pt x="5112246" y="4953497"/>
                  <a:pt x="5107285" y="4953497"/>
                  <a:pt x="5097363" y="4948536"/>
                </a:cubicBezTo>
                <a:lnTo>
                  <a:pt x="5067597" y="4926211"/>
                </a:lnTo>
                <a:lnTo>
                  <a:pt x="5067597" y="4918770"/>
                </a:lnTo>
                <a:cubicBezTo>
                  <a:pt x="5067597" y="4918770"/>
                  <a:pt x="5065117" y="4918770"/>
                  <a:pt x="5060156" y="4918770"/>
                </a:cubicBezTo>
                <a:lnTo>
                  <a:pt x="5037832" y="4911329"/>
                </a:lnTo>
                <a:cubicBezTo>
                  <a:pt x="5027910" y="4901407"/>
                  <a:pt x="5020469" y="4896446"/>
                  <a:pt x="5015508" y="4896446"/>
                </a:cubicBezTo>
                <a:cubicBezTo>
                  <a:pt x="5010546" y="4896446"/>
                  <a:pt x="5008066" y="4896446"/>
                  <a:pt x="5008066" y="4896446"/>
                </a:cubicBezTo>
                <a:cubicBezTo>
                  <a:pt x="5008066" y="4896446"/>
                  <a:pt x="5008066" y="4893966"/>
                  <a:pt x="5008066" y="4889004"/>
                </a:cubicBezTo>
                <a:cubicBezTo>
                  <a:pt x="5008066" y="4884044"/>
                  <a:pt x="5005586" y="4881563"/>
                  <a:pt x="5000625" y="4881563"/>
                </a:cubicBezTo>
                <a:cubicBezTo>
                  <a:pt x="4995663" y="4881563"/>
                  <a:pt x="4994424" y="4885284"/>
                  <a:pt x="4996904" y="4892725"/>
                </a:cubicBezTo>
                <a:cubicBezTo>
                  <a:pt x="4999384" y="4900166"/>
                  <a:pt x="5001865" y="4903887"/>
                  <a:pt x="5004346" y="4903887"/>
                </a:cubicBezTo>
                <a:cubicBezTo>
                  <a:pt x="5006826" y="4903887"/>
                  <a:pt x="5009307" y="4906368"/>
                  <a:pt x="5011787" y="4911329"/>
                </a:cubicBezTo>
                <a:cubicBezTo>
                  <a:pt x="5014267" y="4916290"/>
                  <a:pt x="5017988" y="4916290"/>
                  <a:pt x="5022949" y="4911329"/>
                </a:cubicBezTo>
                <a:lnTo>
                  <a:pt x="5022949" y="4918770"/>
                </a:lnTo>
                <a:cubicBezTo>
                  <a:pt x="5017988" y="4923731"/>
                  <a:pt x="5022949" y="4926211"/>
                  <a:pt x="5037832" y="4926211"/>
                </a:cubicBezTo>
                <a:cubicBezTo>
                  <a:pt x="5042793" y="4926211"/>
                  <a:pt x="5047753" y="4928692"/>
                  <a:pt x="5052715" y="4933653"/>
                </a:cubicBezTo>
                <a:cubicBezTo>
                  <a:pt x="5057676" y="4938614"/>
                  <a:pt x="5062636" y="4941094"/>
                  <a:pt x="5067597" y="4941094"/>
                </a:cubicBezTo>
                <a:lnTo>
                  <a:pt x="5075039" y="4941094"/>
                </a:lnTo>
                <a:lnTo>
                  <a:pt x="5082480" y="4955977"/>
                </a:lnTo>
                <a:cubicBezTo>
                  <a:pt x="5082480" y="4955977"/>
                  <a:pt x="5083721" y="4957218"/>
                  <a:pt x="5086201" y="4959698"/>
                </a:cubicBezTo>
                <a:cubicBezTo>
                  <a:pt x="5088681" y="4962178"/>
                  <a:pt x="5089922" y="4963418"/>
                  <a:pt x="5089922" y="4963418"/>
                </a:cubicBezTo>
                <a:cubicBezTo>
                  <a:pt x="5089922" y="4968380"/>
                  <a:pt x="5089922" y="4972100"/>
                  <a:pt x="5089922" y="4974581"/>
                </a:cubicBezTo>
                <a:cubicBezTo>
                  <a:pt x="5089922" y="4977061"/>
                  <a:pt x="5094883" y="4978301"/>
                  <a:pt x="5104804" y="4978301"/>
                </a:cubicBezTo>
                <a:cubicBezTo>
                  <a:pt x="5109766" y="4978301"/>
                  <a:pt x="5112246" y="4980782"/>
                  <a:pt x="5112246" y="4985743"/>
                </a:cubicBezTo>
                <a:cubicBezTo>
                  <a:pt x="5112246" y="4990704"/>
                  <a:pt x="5114726" y="4993184"/>
                  <a:pt x="5119687" y="4993184"/>
                </a:cubicBezTo>
                <a:cubicBezTo>
                  <a:pt x="5124649" y="4993184"/>
                  <a:pt x="5128369" y="4991944"/>
                  <a:pt x="5130849" y="4989463"/>
                </a:cubicBezTo>
                <a:cubicBezTo>
                  <a:pt x="5133329" y="4986983"/>
                  <a:pt x="5134570" y="4988223"/>
                  <a:pt x="5134570" y="4993184"/>
                </a:cubicBezTo>
                <a:cubicBezTo>
                  <a:pt x="5134570" y="4993184"/>
                  <a:pt x="5138291" y="4996905"/>
                  <a:pt x="5145732" y="5004346"/>
                </a:cubicBezTo>
                <a:cubicBezTo>
                  <a:pt x="5153174" y="5011788"/>
                  <a:pt x="5156894" y="5015508"/>
                  <a:pt x="5156894" y="5015508"/>
                </a:cubicBezTo>
                <a:lnTo>
                  <a:pt x="5171777" y="5037833"/>
                </a:lnTo>
                <a:cubicBezTo>
                  <a:pt x="5176738" y="5032872"/>
                  <a:pt x="5181699" y="5035352"/>
                  <a:pt x="5186660" y="5045274"/>
                </a:cubicBezTo>
                <a:lnTo>
                  <a:pt x="5208984" y="5060157"/>
                </a:lnTo>
                <a:lnTo>
                  <a:pt x="5208984" y="5067598"/>
                </a:lnTo>
                <a:cubicBezTo>
                  <a:pt x="5204023" y="5062637"/>
                  <a:pt x="5199063" y="5060157"/>
                  <a:pt x="5194101" y="5060157"/>
                </a:cubicBezTo>
                <a:lnTo>
                  <a:pt x="5179219" y="5052715"/>
                </a:lnTo>
                <a:cubicBezTo>
                  <a:pt x="5179219" y="5057677"/>
                  <a:pt x="5186660" y="5065118"/>
                  <a:pt x="5201543" y="5075040"/>
                </a:cubicBezTo>
                <a:cubicBezTo>
                  <a:pt x="5216426" y="5084962"/>
                  <a:pt x="5227588" y="5093643"/>
                  <a:pt x="5235029" y="5101084"/>
                </a:cubicBezTo>
                <a:cubicBezTo>
                  <a:pt x="5242471" y="5108526"/>
                  <a:pt x="5251153" y="5114727"/>
                  <a:pt x="5261074" y="5119688"/>
                </a:cubicBezTo>
                <a:cubicBezTo>
                  <a:pt x="5270996" y="5124649"/>
                  <a:pt x="5280918" y="5132090"/>
                  <a:pt x="5290840" y="5142012"/>
                </a:cubicBezTo>
                <a:cubicBezTo>
                  <a:pt x="5300761" y="5151934"/>
                  <a:pt x="5305722" y="5156895"/>
                  <a:pt x="5305722" y="5156895"/>
                </a:cubicBezTo>
                <a:lnTo>
                  <a:pt x="5313164" y="5156895"/>
                </a:lnTo>
                <a:cubicBezTo>
                  <a:pt x="5313164" y="5161856"/>
                  <a:pt x="5315644" y="5165577"/>
                  <a:pt x="5320605" y="5168057"/>
                </a:cubicBezTo>
                <a:cubicBezTo>
                  <a:pt x="5325567" y="5170538"/>
                  <a:pt x="5329287" y="5173018"/>
                  <a:pt x="5331767" y="5175499"/>
                </a:cubicBezTo>
                <a:cubicBezTo>
                  <a:pt x="5334247" y="5177979"/>
                  <a:pt x="5339209" y="5181700"/>
                  <a:pt x="5346650" y="5186661"/>
                </a:cubicBezTo>
                <a:cubicBezTo>
                  <a:pt x="5354092" y="5191622"/>
                  <a:pt x="5360292" y="5196583"/>
                  <a:pt x="5365254" y="5201543"/>
                </a:cubicBezTo>
                <a:cubicBezTo>
                  <a:pt x="5404941" y="5236270"/>
                  <a:pt x="5427265" y="5251153"/>
                  <a:pt x="5432226" y="5246192"/>
                </a:cubicBezTo>
                <a:lnTo>
                  <a:pt x="5439668" y="5253633"/>
                </a:lnTo>
                <a:lnTo>
                  <a:pt x="5447109" y="5268516"/>
                </a:lnTo>
                <a:cubicBezTo>
                  <a:pt x="5452070" y="5268516"/>
                  <a:pt x="5457031" y="5273477"/>
                  <a:pt x="5461992" y="5283399"/>
                </a:cubicBezTo>
                <a:cubicBezTo>
                  <a:pt x="5466953" y="5283399"/>
                  <a:pt x="5471913" y="5285880"/>
                  <a:pt x="5476875" y="5290840"/>
                </a:cubicBezTo>
                <a:cubicBezTo>
                  <a:pt x="5481836" y="5295802"/>
                  <a:pt x="5484316" y="5298282"/>
                  <a:pt x="5484316" y="5298282"/>
                </a:cubicBezTo>
                <a:cubicBezTo>
                  <a:pt x="5489278" y="5298282"/>
                  <a:pt x="5491758" y="5298282"/>
                  <a:pt x="5491758" y="5298282"/>
                </a:cubicBezTo>
                <a:cubicBezTo>
                  <a:pt x="5491758" y="5298282"/>
                  <a:pt x="5492998" y="5300762"/>
                  <a:pt x="5495478" y="5305723"/>
                </a:cubicBezTo>
                <a:cubicBezTo>
                  <a:pt x="5497958" y="5310684"/>
                  <a:pt x="5501679" y="5313165"/>
                  <a:pt x="5506640" y="5313165"/>
                </a:cubicBezTo>
                <a:lnTo>
                  <a:pt x="5521523" y="5335489"/>
                </a:lnTo>
                <a:cubicBezTo>
                  <a:pt x="5511602" y="5335489"/>
                  <a:pt x="5516562" y="5342930"/>
                  <a:pt x="5536406" y="5357813"/>
                </a:cubicBezTo>
                <a:lnTo>
                  <a:pt x="5543847" y="5350372"/>
                </a:lnTo>
                <a:cubicBezTo>
                  <a:pt x="5543847" y="5350372"/>
                  <a:pt x="5541367" y="5350372"/>
                  <a:pt x="5536406" y="5350372"/>
                </a:cubicBezTo>
                <a:cubicBezTo>
                  <a:pt x="5536406" y="5350372"/>
                  <a:pt x="5533926" y="5347891"/>
                  <a:pt x="5528965" y="5342930"/>
                </a:cubicBezTo>
                <a:lnTo>
                  <a:pt x="5551289" y="5350372"/>
                </a:lnTo>
                <a:cubicBezTo>
                  <a:pt x="5571133" y="5365254"/>
                  <a:pt x="5581054" y="5372696"/>
                  <a:pt x="5581054" y="5372696"/>
                </a:cubicBezTo>
                <a:lnTo>
                  <a:pt x="5588496" y="5380137"/>
                </a:lnTo>
                <a:cubicBezTo>
                  <a:pt x="5593457" y="5385098"/>
                  <a:pt x="5603379" y="5392539"/>
                  <a:pt x="5618262" y="5402461"/>
                </a:cubicBezTo>
                <a:cubicBezTo>
                  <a:pt x="5623223" y="5407422"/>
                  <a:pt x="5628183" y="5412383"/>
                  <a:pt x="5633144" y="5417344"/>
                </a:cubicBezTo>
                <a:cubicBezTo>
                  <a:pt x="5638106" y="5422305"/>
                  <a:pt x="5643066" y="5424786"/>
                  <a:pt x="5648027" y="5424786"/>
                </a:cubicBezTo>
                <a:cubicBezTo>
                  <a:pt x="5652988" y="5429746"/>
                  <a:pt x="5657949" y="5434708"/>
                  <a:pt x="5662910" y="5439668"/>
                </a:cubicBezTo>
                <a:cubicBezTo>
                  <a:pt x="5667871" y="5444629"/>
                  <a:pt x="5677793" y="5452071"/>
                  <a:pt x="5692676" y="5461993"/>
                </a:cubicBezTo>
                <a:lnTo>
                  <a:pt x="5729883" y="5499200"/>
                </a:lnTo>
                <a:cubicBezTo>
                  <a:pt x="5729883" y="5499200"/>
                  <a:pt x="5719961" y="5491758"/>
                  <a:pt x="5700117" y="5476875"/>
                </a:cubicBezTo>
                <a:cubicBezTo>
                  <a:pt x="5680273" y="5461993"/>
                  <a:pt x="5669111" y="5453311"/>
                  <a:pt x="5666631" y="5450831"/>
                </a:cubicBezTo>
                <a:cubicBezTo>
                  <a:pt x="5664151" y="5448350"/>
                  <a:pt x="5657949" y="5444629"/>
                  <a:pt x="5648027" y="5439668"/>
                </a:cubicBezTo>
                <a:lnTo>
                  <a:pt x="5633144" y="5439668"/>
                </a:lnTo>
                <a:lnTo>
                  <a:pt x="5640586" y="5447110"/>
                </a:lnTo>
                <a:cubicBezTo>
                  <a:pt x="5650507" y="5457032"/>
                  <a:pt x="5657949" y="5463233"/>
                  <a:pt x="5662910" y="5465713"/>
                </a:cubicBezTo>
                <a:cubicBezTo>
                  <a:pt x="5667871" y="5468194"/>
                  <a:pt x="5667871" y="5471915"/>
                  <a:pt x="5662910" y="5476875"/>
                </a:cubicBezTo>
                <a:lnTo>
                  <a:pt x="5685234" y="5484317"/>
                </a:lnTo>
                <a:cubicBezTo>
                  <a:pt x="5685234" y="5484317"/>
                  <a:pt x="5685234" y="5486798"/>
                  <a:pt x="5685234" y="5491758"/>
                </a:cubicBezTo>
                <a:cubicBezTo>
                  <a:pt x="5690195" y="5491758"/>
                  <a:pt x="5692676" y="5491758"/>
                  <a:pt x="5692676" y="5491758"/>
                </a:cubicBezTo>
                <a:cubicBezTo>
                  <a:pt x="5697637" y="5491758"/>
                  <a:pt x="5702597" y="5495479"/>
                  <a:pt x="5707558" y="5502920"/>
                </a:cubicBezTo>
                <a:cubicBezTo>
                  <a:pt x="5712520" y="5510362"/>
                  <a:pt x="5717480" y="5514083"/>
                  <a:pt x="5722441" y="5514083"/>
                </a:cubicBezTo>
                <a:cubicBezTo>
                  <a:pt x="5732363" y="5514083"/>
                  <a:pt x="5742285" y="5524005"/>
                  <a:pt x="5752207" y="5543848"/>
                </a:cubicBezTo>
                <a:cubicBezTo>
                  <a:pt x="5747246" y="5548809"/>
                  <a:pt x="5742285" y="5548809"/>
                  <a:pt x="5737324" y="5543848"/>
                </a:cubicBezTo>
                <a:cubicBezTo>
                  <a:pt x="5737324" y="5543848"/>
                  <a:pt x="5737324" y="5541367"/>
                  <a:pt x="5737324" y="5536407"/>
                </a:cubicBezTo>
                <a:lnTo>
                  <a:pt x="5707558" y="5528965"/>
                </a:lnTo>
                <a:lnTo>
                  <a:pt x="5692676" y="5521524"/>
                </a:lnTo>
                <a:cubicBezTo>
                  <a:pt x="5692676" y="5516563"/>
                  <a:pt x="5691435" y="5511602"/>
                  <a:pt x="5688955" y="5506641"/>
                </a:cubicBezTo>
                <a:cubicBezTo>
                  <a:pt x="5686475" y="5501680"/>
                  <a:pt x="5682754" y="5500440"/>
                  <a:pt x="5677793" y="5502920"/>
                </a:cubicBezTo>
                <a:cubicBezTo>
                  <a:pt x="5672831" y="5505401"/>
                  <a:pt x="5670351" y="5504160"/>
                  <a:pt x="5670351" y="5499200"/>
                </a:cubicBezTo>
                <a:cubicBezTo>
                  <a:pt x="5670351" y="5494239"/>
                  <a:pt x="5667871" y="5491758"/>
                  <a:pt x="5662910" y="5491758"/>
                </a:cubicBezTo>
                <a:cubicBezTo>
                  <a:pt x="5657949" y="5491758"/>
                  <a:pt x="5652988" y="5489278"/>
                  <a:pt x="5648027" y="5484317"/>
                </a:cubicBezTo>
                <a:cubicBezTo>
                  <a:pt x="5638106" y="5474395"/>
                  <a:pt x="5630664" y="5469434"/>
                  <a:pt x="5625703" y="5469434"/>
                </a:cubicBezTo>
                <a:cubicBezTo>
                  <a:pt x="5620742" y="5469434"/>
                  <a:pt x="5615781" y="5465713"/>
                  <a:pt x="5610820" y="5458272"/>
                </a:cubicBezTo>
                <a:cubicBezTo>
                  <a:pt x="5605859" y="5450831"/>
                  <a:pt x="5600899" y="5447110"/>
                  <a:pt x="5595937" y="5447110"/>
                </a:cubicBezTo>
                <a:cubicBezTo>
                  <a:pt x="5590976" y="5447110"/>
                  <a:pt x="5579814" y="5440908"/>
                  <a:pt x="5562451" y="5428506"/>
                </a:cubicBezTo>
                <a:cubicBezTo>
                  <a:pt x="5545088" y="5416104"/>
                  <a:pt x="5536406" y="5407422"/>
                  <a:pt x="5536406" y="5402461"/>
                </a:cubicBezTo>
                <a:cubicBezTo>
                  <a:pt x="5536406" y="5397501"/>
                  <a:pt x="5533926" y="5395020"/>
                  <a:pt x="5528965" y="5395020"/>
                </a:cubicBezTo>
                <a:lnTo>
                  <a:pt x="5521523" y="5395020"/>
                </a:lnTo>
                <a:cubicBezTo>
                  <a:pt x="5521523" y="5390059"/>
                  <a:pt x="5515322" y="5382618"/>
                  <a:pt x="5502920" y="5372696"/>
                </a:cubicBezTo>
                <a:cubicBezTo>
                  <a:pt x="5490517" y="5362774"/>
                  <a:pt x="5481836" y="5355332"/>
                  <a:pt x="5476875" y="5350372"/>
                </a:cubicBezTo>
                <a:cubicBezTo>
                  <a:pt x="5476875" y="5350372"/>
                  <a:pt x="5475634" y="5350372"/>
                  <a:pt x="5473154" y="5350372"/>
                </a:cubicBezTo>
                <a:cubicBezTo>
                  <a:pt x="5470674" y="5350372"/>
                  <a:pt x="5469433" y="5349132"/>
                  <a:pt x="5469433" y="5346651"/>
                </a:cubicBezTo>
                <a:cubicBezTo>
                  <a:pt x="5469433" y="5344170"/>
                  <a:pt x="5468193" y="5341690"/>
                  <a:pt x="5465713" y="5339209"/>
                </a:cubicBezTo>
                <a:cubicBezTo>
                  <a:pt x="5463233" y="5336729"/>
                  <a:pt x="5459512" y="5334249"/>
                  <a:pt x="5454551" y="5331768"/>
                </a:cubicBezTo>
                <a:cubicBezTo>
                  <a:pt x="5449589" y="5329287"/>
                  <a:pt x="5444629" y="5326807"/>
                  <a:pt x="5439668" y="5324327"/>
                </a:cubicBezTo>
                <a:cubicBezTo>
                  <a:pt x="5434706" y="5321846"/>
                  <a:pt x="5429746" y="5318125"/>
                  <a:pt x="5424785" y="5313165"/>
                </a:cubicBezTo>
                <a:cubicBezTo>
                  <a:pt x="5414863" y="5303243"/>
                  <a:pt x="5408662" y="5298282"/>
                  <a:pt x="5406181" y="5298282"/>
                </a:cubicBezTo>
                <a:cubicBezTo>
                  <a:pt x="5403701" y="5298282"/>
                  <a:pt x="5402461" y="5294561"/>
                  <a:pt x="5402461" y="5287120"/>
                </a:cubicBezTo>
                <a:cubicBezTo>
                  <a:pt x="5402461" y="5279678"/>
                  <a:pt x="5399981" y="5278438"/>
                  <a:pt x="5395019" y="5283399"/>
                </a:cubicBezTo>
                <a:cubicBezTo>
                  <a:pt x="5395019" y="5283399"/>
                  <a:pt x="5392539" y="5282159"/>
                  <a:pt x="5387578" y="5279678"/>
                </a:cubicBezTo>
                <a:cubicBezTo>
                  <a:pt x="5382617" y="5277198"/>
                  <a:pt x="5380137" y="5275958"/>
                  <a:pt x="5380137" y="5275958"/>
                </a:cubicBezTo>
                <a:cubicBezTo>
                  <a:pt x="5370215" y="5270997"/>
                  <a:pt x="5362774" y="5268516"/>
                  <a:pt x="5357812" y="5268516"/>
                </a:cubicBezTo>
                <a:cubicBezTo>
                  <a:pt x="5362774" y="5278438"/>
                  <a:pt x="5367734" y="5285880"/>
                  <a:pt x="5372695" y="5290840"/>
                </a:cubicBezTo>
                <a:cubicBezTo>
                  <a:pt x="5382617" y="5295802"/>
                  <a:pt x="5387578" y="5299522"/>
                  <a:pt x="5387578" y="5302002"/>
                </a:cubicBezTo>
                <a:cubicBezTo>
                  <a:pt x="5387578" y="5304483"/>
                  <a:pt x="5390058" y="5305723"/>
                  <a:pt x="5395019" y="5305723"/>
                </a:cubicBezTo>
                <a:cubicBezTo>
                  <a:pt x="5395019" y="5305723"/>
                  <a:pt x="5396260" y="5306964"/>
                  <a:pt x="5398740" y="5309444"/>
                </a:cubicBezTo>
                <a:cubicBezTo>
                  <a:pt x="5401220" y="5311924"/>
                  <a:pt x="5404941" y="5315645"/>
                  <a:pt x="5409902" y="5320606"/>
                </a:cubicBezTo>
                <a:cubicBezTo>
                  <a:pt x="5419824" y="5325567"/>
                  <a:pt x="5426026" y="5328047"/>
                  <a:pt x="5428506" y="5328047"/>
                </a:cubicBezTo>
                <a:cubicBezTo>
                  <a:pt x="5430986" y="5328047"/>
                  <a:pt x="5432226" y="5330528"/>
                  <a:pt x="5432226" y="5335489"/>
                </a:cubicBezTo>
                <a:cubicBezTo>
                  <a:pt x="5432226" y="5335489"/>
                  <a:pt x="5437188" y="5340450"/>
                  <a:pt x="5447109" y="5350372"/>
                </a:cubicBezTo>
                <a:cubicBezTo>
                  <a:pt x="5457031" y="5360294"/>
                  <a:pt x="5461992" y="5365254"/>
                  <a:pt x="5461992" y="5365254"/>
                </a:cubicBezTo>
                <a:lnTo>
                  <a:pt x="5469433" y="5372696"/>
                </a:lnTo>
                <a:cubicBezTo>
                  <a:pt x="5474395" y="5377657"/>
                  <a:pt x="5479355" y="5380137"/>
                  <a:pt x="5484316" y="5380137"/>
                </a:cubicBezTo>
                <a:cubicBezTo>
                  <a:pt x="5494238" y="5385098"/>
                  <a:pt x="5501679" y="5391299"/>
                  <a:pt x="5506640" y="5398741"/>
                </a:cubicBezTo>
                <a:cubicBezTo>
                  <a:pt x="5511602" y="5406182"/>
                  <a:pt x="5516562" y="5409903"/>
                  <a:pt x="5521523" y="5409903"/>
                </a:cubicBezTo>
                <a:lnTo>
                  <a:pt x="5536406" y="5424786"/>
                </a:lnTo>
                <a:cubicBezTo>
                  <a:pt x="5556250" y="5434708"/>
                  <a:pt x="5563692" y="5442149"/>
                  <a:pt x="5558730" y="5447110"/>
                </a:cubicBezTo>
                <a:cubicBezTo>
                  <a:pt x="5553769" y="5452071"/>
                  <a:pt x="5550048" y="5453311"/>
                  <a:pt x="5547568" y="5450831"/>
                </a:cubicBezTo>
                <a:cubicBezTo>
                  <a:pt x="5545088" y="5448350"/>
                  <a:pt x="5545088" y="5444629"/>
                  <a:pt x="5547568" y="5439668"/>
                </a:cubicBezTo>
                <a:cubicBezTo>
                  <a:pt x="5550048" y="5434708"/>
                  <a:pt x="5548809" y="5433467"/>
                  <a:pt x="5543847" y="5435948"/>
                </a:cubicBezTo>
                <a:cubicBezTo>
                  <a:pt x="5538886" y="5438428"/>
                  <a:pt x="5535165" y="5437188"/>
                  <a:pt x="5532685" y="5432227"/>
                </a:cubicBezTo>
                <a:cubicBezTo>
                  <a:pt x="5530205" y="5427266"/>
                  <a:pt x="5526485" y="5426026"/>
                  <a:pt x="5521523" y="5428506"/>
                </a:cubicBezTo>
                <a:cubicBezTo>
                  <a:pt x="5516562" y="5430987"/>
                  <a:pt x="5514082" y="5429746"/>
                  <a:pt x="5514082" y="5424786"/>
                </a:cubicBezTo>
                <a:cubicBezTo>
                  <a:pt x="5514082" y="5424786"/>
                  <a:pt x="5512841" y="5422305"/>
                  <a:pt x="5510361" y="5417344"/>
                </a:cubicBezTo>
                <a:cubicBezTo>
                  <a:pt x="5507881" y="5412383"/>
                  <a:pt x="5504160" y="5408663"/>
                  <a:pt x="5499199" y="5406182"/>
                </a:cubicBezTo>
                <a:cubicBezTo>
                  <a:pt x="5494238" y="5403701"/>
                  <a:pt x="5488037" y="5399981"/>
                  <a:pt x="5480596" y="5395020"/>
                </a:cubicBezTo>
                <a:cubicBezTo>
                  <a:pt x="5473154" y="5390059"/>
                  <a:pt x="5466953" y="5385098"/>
                  <a:pt x="5461992" y="5380137"/>
                </a:cubicBezTo>
                <a:cubicBezTo>
                  <a:pt x="5452070" y="5370215"/>
                  <a:pt x="5444629" y="5365254"/>
                  <a:pt x="5439668" y="5365254"/>
                </a:cubicBezTo>
                <a:cubicBezTo>
                  <a:pt x="5434706" y="5365254"/>
                  <a:pt x="5432226" y="5360294"/>
                  <a:pt x="5432226" y="5350372"/>
                </a:cubicBezTo>
                <a:cubicBezTo>
                  <a:pt x="5427265" y="5350372"/>
                  <a:pt x="5424785" y="5349132"/>
                  <a:pt x="5424785" y="5346651"/>
                </a:cubicBezTo>
                <a:cubicBezTo>
                  <a:pt x="5424785" y="5344170"/>
                  <a:pt x="5422305" y="5342930"/>
                  <a:pt x="5417344" y="5342930"/>
                </a:cubicBezTo>
                <a:lnTo>
                  <a:pt x="5409902" y="5342930"/>
                </a:lnTo>
                <a:cubicBezTo>
                  <a:pt x="5409902" y="5337969"/>
                  <a:pt x="5408662" y="5334249"/>
                  <a:pt x="5406181" y="5331768"/>
                </a:cubicBezTo>
                <a:cubicBezTo>
                  <a:pt x="5403701" y="5329287"/>
                  <a:pt x="5399981" y="5326807"/>
                  <a:pt x="5395019" y="5324327"/>
                </a:cubicBezTo>
                <a:cubicBezTo>
                  <a:pt x="5390058" y="5321846"/>
                  <a:pt x="5386337" y="5319366"/>
                  <a:pt x="5383857" y="5316885"/>
                </a:cubicBezTo>
                <a:cubicBezTo>
                  <a:pt x="5381377" y="5314405"/>
                  <a:pt x="5378896" y="5313165"/>
                  <a:pt x="5376416" y="5313165"/>
                </a:cubicBezTo>
                <a:cubicBezTo>
                  <a:pt x="5373936" y="5313165"/>
                  <a:pt x="5372695" y="5311924"/>
                  <a:pt x="5372695" y="5309444"/>
                </a:cubicBezTo>
                <a:cubicBezTo>
                  <a:pt x="5372695" y="5306964"/>
                  <a:pt x="5370215" y="5305723"/>
                  <a:pt x="5365254" y="5305723"/>
                </a:cubicBezTo>
                <a:lnTo>
                  <a:pt x="5357812" y="5298282"/>
                </a:lnTo>
                <a:cubicBezTo>
                  <a:pt x="5352851" y="5298282"/>
                  <a:pt x="5349130" y="5295802"/>
                  <a:pt x="5346650" y="5290840"/>
                </a:cubicBezTo>
                <a:cubicBezTo>
                  <a:pt x="5344170" y="5285880"/>
                  <a:pt x="5340449" y="5283399"/>
                  <a:pt x="5335488" y="5283399"/>
                </a:cubicBezTo>
                <a:lnTo>
                  <a:pt x="5313164" y="5268516"/>
                </a:lnTo>
                <a:lnTo>
                  <a:pt x="5298281" y="5253633"/>
                </a:lnTo>
                <a:cubicBezTo>
                  <a:pt x="5288360" y="5248673"/>
                  <a:pt x="5280918" y="5246192"/>
                  <a:pt x="5275957" y="5246192"/>
                </a:cubicBezTo>
                <a:lnTo>
                  <a:pt x="5261074" y="5223868"/>
                </a:lnTo>
                <a:cubicBezTo>
                  <a:pt x="5256113" y="5228829"/>
                  <a:pt x="5256113" y="5231309"/>
                  <a:pt x="5261074" y="5231309"/>
                </a:cubicBezTo>
                <a:lnTo>
                  <a:pt x="5253633" y="5238750"/>
                </a:lnTo>
                <a:cubicBezTo>
                  <a:pt x="5253633" y="5238750"/>
                  <a:pt x="5252392" y="5237510"/>
                  <a:pt x="5249912" y="5235030"/>
                </a:cubicBezTo>
                <a:cubicBezTo>
                  <a:pt x="5247432" y="5232550"/>
                  <a:pt x="5248671" y="5231309"/>
                  <a:pt x="5253633" y="5231309"/>
                </a:cubicBezTo>
                <a:lnTo>
                  <a:pt x="5253633" y="5223868"/>
                </a:lnTo>
                <a:lnTo>
                  <a:pt x="5223867" y="5201543"/>
                </a:lnTo>
                <a:cubicBezTo>
                  <a:pt x="5223867" y="5201543"/>
                  <a:pt x="5220146" y="5197823"/>
                  <a:pt x="5212705" y="5190381"/>
                </a:cubicBezTo>
                <a:cubicBezTo>
                  <a:pt x="5205263" y="5182940"/>
                  <a:pt x="5201543" y="5181700"/>
                  <a:pt x="5201543" y="5186661"/>
                </a:cubicBezTo>
                <a:cubicBezTo>
                  <a:pt x="5191621" y="5196583"/>
                  <a:pt x="5186660" y="5196583"/>
                  <a:pt x="5186660" y="5186661"/>
                </a:cubicBezTo>
                <a:lnTo>
                  <a:pt x="5194101" y="5179219"/>
                </a:lnTo>
                <a:cubicBezTo>
                  <a:pt x="5194101" y="5174258"/>
                  <a:pt x="5191621" y="5171778"/>
                  <a:pt x="5186660" y="5171778"/>
                </a:cubicBezTo>
                <a:cubicBezTo>
                  <a:pt x="5181699" y="5171778"/>
                  <a:pt x="5179219" y="5171778"/>
                  <a:pt x="5179219" y="5171778"/>
                </a:cubicBezTo>
                <a:cubicBezTo>
                  <a:pt x="5179219" y="5171778"/>
                  <a:pt x="5179219" y="5169298"/>
                  <a:pt x="5179219" y="5164336"/>
                </a:cubicBezTo>
                <a:lnTo>
                  <a:pt x="5164336" y="5156895"/>
                </a:lnTo>
                <a:lnTo>
                  <a:pt x="5142012" y="5142012"/>
                </a:lnTo>
                <a:cubicBezTo>
                  <a:pt x="5142012" y="5132090"/>
                  <a:pt x="5137050" y="5129610"/>
                  <a:pt x="5127129" y="5134571"/>
                </a:cubicBezTo>
                <a:cubicBezTo>
                  <a:pt x="5122167" y="5134571"/>
                  <a:pt x="5119687" y="5132090"/>
                  <a:pt x="5119687" y="5127129"/>
                </a:cubicBezTo>
                <a:cubicBezTo>
                  <a:pt x="5119687" y="5122169"/>
                  <a:pt x="5114726" y="5119688"/>
                  <a:pt x="5104804" y="5119688"/>
                </a:cubicBezTo>
                <a:lnTo>
                  <a:pt x="5092737" y="5113654"/>
                </a:lnTo>
                <a:lnTo>
                  <a:pt x="5092297" y="5115512"/>
                </a:lnTo>
                <a:cubicBezTo>
                  <a:pt x="5091871" y="5117312"/>
                  <a:pt x="5090051" y="5115931"/>
                  <a:pt x="5086835" y="5111369"/>
                </a:cubicBezTo>
                <a:lnTo>
                  <a:pt x="5087258" y="5109583"/>
                </a:lnTo>
                <a:lnTo>
                  <a:pt x="5082480" y="5104805"/>
                </a:lnTo>
                <a:lnTo>
                  <a:pt x="5075039" y="5104805"/>
                </a:lnTo>
                <a:lnTo>
                  <a:pt x="5075039" y="5099234"/>
                </a:lnTo>
                <a:lnTo>
                  <a:pt x="5071090" y="5096238"/>
                </a:lnTo>
                <a:lnTo>
                  <a:pt x="5075039" y="5094120"/>
                </a:lnTo>
                <a:lnTo>
                  <a:pt x="5075039" y="5089922"/>
                </a:lnTo>
                <a:cubicBezTo>
                  <a:pt x="5070078" y="5084962"/>
                  <a:pt x="5065117" y="5082481"/>
                  <a:pt x="5060156" y="5082481"/>
                </a:cubicBezTo>
                <a:cubicBezTo>
                  <a:pt x="5055195" y="5082481"/>
                  <a:pt x="5050235" y="5082481"/>
                  <a:pt x="5045273" y="5082481"/>
                </a:cubicBezTo>
                <a:cubicBezTo>
                  <a:pt x="5045273" y="5082481"/>
                  <a:pt x="5044033" y="5081241"/>
                  <a:pt x="5041553" y="5078760"/>
                </a:cubicBezTo>
                <a:cubicBezTo>
                  <a:pt x="5039072" y="5076280"/>
                  <a:pt x="5035352" y="5075040"/>
                  <a:pt x="5030390" y="5075040"/>
                </a:cubicBezTo>
                <a:cubicBezTo>
                  <a:pt x="5030390" y="5075040"/>
                  <a:pt x="5030390" y="5072559"/>
                  <a:pt x="5030390" y="5067598"/>
                </a:cubicBezTo>
                <a:cubicBezTo>
                  <a:pt x="5030390" y="5062637"/>
                  <a:pt x="5027910" y="5062637"/>
                  <a:pt x="5022949" y="5067598"/>
                </a:cubicBezTo>
                <a:lnTo>
                  <a:pt x="5022949" y="5060157"/>
                </a:lnTo>
                <a:cubicBezTo>
                  <a:pt x="5022949" y="5055196"/>
                  <a:pt x="5021708" y="5052715"/>
                  <a:pt x="5019228" y="5052715"/>
                </a:cubicBezTo>
                <a:cubicBezTo>
                  <a:pt x="5016748" y="5052715"/>
                  <a:pt x="5013028" y="5052715"/>
                  <a:pt x="5008066" y="5052715"/>
                </a:cubicBezTo>
                <a:lnTo>
                  <a:pt x="4997202" y="5049094"/>
                </a:lnTo>
                <a:lnTo>
                  <a:pt x="4998171" y="5050468"/>
                </a:lnTo>
                <a:cubicBezTo>
                  <a:pt x="5002238" y="5051431"/>
                  <a:pt x="5005075" y="5053053"/>
                  <a:pt x="5006683" y="5055334"/>
                </a:cubicBezTo>
                <a:cubicBezTo>
                  <a:pt x="5008290" y="5057615"/>
                  <a:pt x="5008880" y="5059655"/>
                  <a:pt x="5008454" y="5061455"/>
                </a:cubicBezTo>
                <a:cubicBezTo>
                  <a:pt x="5008028" y="5063255"/>
                  <a:pt x="5006208" y="5061874"/>
                  <a:pt x="5002993" y="5057311"/>
                </a:cubicBezTo>
                <a:cubicBezTo>
                  <a:pt x="4999778" y="5052749"/>
                  <a:pt x="4997153" y="5050227"/>
                  <a:pt x="4995120" y="5049746"/>
                </a:cubicBezTo>
                <a:cubicBezTo>
                  <a:pt x="4993087" y="5049265"/>
                  <a:pt x="4993677" y="5051305"/>
                  <a:pt x="4996893" y="5055867"/>
                </a:cubicBezTo>
                <a:lnTo>
                  <a:pt x="4992069" y="5049024"/>
                </a:lnTo>
                <a:lnTo>
                  <a:pt x="4988213" y="5046098"/>
                </a:lnTo>
                <a:lnTo>
                  <a:pt x="4985742" y="5045274"/>
                </a:lnTo>
                <a:lnTo>
                  <a:pt x="4986754" y="5044263"/>
                </a:lnTo>
                <a:lnTo>
                  <a:pt x="4987247" y="5042180"/>
                </a:lnTo>
                <a:lnTo>
                  <a:pt x="4988258" y="5042758"/>
                </a:lnTo>
                <a:lnTo>
                  <a:pt x="4993183" y="5037833"/>
                </a:lnTo>
                <a:cubicBezTo>
                  <a:pt x="4993183" y="5032872"/>
                  <a:pt x="4988222" y="5030391"/>
                  <a:pt x="4978301" y="5030391"/>
                </a:cubicBezTo>
                <a:lnTo>
                  <a:pt x="4967901" y="5027502"/>
                </a:lnTo>
                <a:lnTo>
                  <a:pt x="4979054" y="5035965"/>
                </a:lnTo>
                <a:cubicBezTo>
                  <a:pt x="4980448" y="5039146"/>
                  <a:pt x="4978686" y="5042055"/>
                  <a:pt x="4973767" y="5044692"/>
                </a:cubicBezTo>
                <a:cubicBezTo>
                  <a:pt x="4974619" y="5041092"/>
                  <a:pt x="4971404" y="5036530"/>
                  <a:pt x="4964122" y="5031005"/>
                </a:cubicBezTo>
                <a:lnTo>
                  <a:pt x="4958364" y="5024853"/>
                </a:lnTo>
                <a:lnTo>
                  <a:pt x="4944815" y="5021090"/>
                </a:lnTo>
                <a:cubicBezTo>
                  <a:pt x="4934893" y="5014889"/>
                  <a:pt x="4926211" y="5005587"/>
                  <a:pt x="4918769" y="4993184"/>
                </a:cubicBezTo>
                <a:cubicBezTo>
                  <a:pt x="4918769" y="4993184"/>
                  <a:pt x="4920010" y="4991944"/>
                  <a:pt x="4922490" y="4989463"/>
                </a:cubicBezTo>
                <a:cubicBezTo>
                  <a:pt x="4924970" y="4986983"/>
                  <a:pt x="4926211" y="4988223"/>
                  <a:pt x="4926211" y="4993184"/>
                </a:cubicBezTo>
                <a:lnTo>
                  <a:pt x="4928721" y="4993184"/>
                </a:lnTo>
                <a:lnTo>
                  <a:pt x="4922984" y="4987055"/>
                </a:lnTo>
                <a:lnTo>
                  <a:pt x="4912061" y="4978768"/>
                </a:lnTo>
                <a:lnTo>
                  <a:pt x="4912418" y="4977258"/>
                </a:lnTo>
                <a:lnTo>
                  <a:pt x="4903887" y="4970860"/>
                </a:lnTo>
                <a:lnTo>
                  <a:pt x="4903887" y="4976833"/>
                </a:lnTo>
                <a:lnTo>
                  <a:pt x="4905960" y="4977324"/>
                </a:lnTo>
                <a:lnTo>
                  <a:pt x="4939718" y="5025228"/>
                </a:lnTo>
                <a:lnTo>
                  <a:pt x="4947593" y="5033640"/>
                </a:lnTo>
                <a:lnTo>
                  <a:pt x="4963418" y="5041553"/>
                </a:lnTo>
                <a:cubicBezTo>
                  <a:pt x="4973339" y="5048995"/>
                  <a:pt x="4978301" y="5052715"/>
                  <a:pt x="4978301" y="5052715"/>
                </a:cubicBezTo>
                <a:lnTo>
                  <a:pt x="4984346" y="5061782"/>
                </a:lnTo>
                <a:lnTo>
                  <a:pt x="4986781" y="5064656"/>
                </a:lnTo>
                <a:lnTo>
                  <a:pt x="5000625" y="5075040"/>
                </a:lnTo>
                <a:cubicBezTo>
                  <a:pt x="5005586" y="5080001"/>
                  <a:pt x="5008066" y="5084962"/>
                  <a:pt x="5008066" y="5089922"/>
                </a:cubicBezTo>
                <a:lnTo>
                  <a:pt x="5014601" y="5089922"/>
                </a:lnTo>
                <a:lnTo>
                  <a:pt x="5014905" y="5088641"/>
                </a:lnTo>
                <a:lnTo>
                  <a:pt x="5020319" y="5089922"/>
                </a:lnTo>
                <a:lnTo>
                  <a:pt x="5022949" y="5089922"/>
                </a:lnTo>
                <a:lnTo>
                  <a:pt x="5037832" y="5089922"/>
                </a:lnTo>
                <a:lnTo>
                  <a:pt x="5044659" y="5099025"/>
                </a:lnTo>
                <a:lnTo>
                  <a:pt x="5045409" y="5095861"/>
                </a:lnTo>
                <a:cubicBezTo>
                  <a:pt x="5045409" y="5095861"/>
                  <a:pt x="5047015" y="5098142"/>
                  <a:pt x="5050231" y="5102705"/>
                </a:cubicBezTo>
                <a:lnTo>
                  <a:pt x="5049633" y="5105231"/>
                </a:lnTo>
                <a:lnTo>
                  <a:pt x="5060156" y="5112247"/>
                </a:lnTo>
                <a:lnTo>
                  <a:pt x="5060156" y="5116788"/>
                </a:lnTo>
                <a:lnTo>
                  <a:pt x="5064700" y="5123235"/>
                </a:lnTo>
                <a:lnTo>
                  <a:pt x="5061558" y="5122491"/>
                </a:lnTo>
                <a:lnTo>
                  <a:pt x="5063877" y="5127129"/>
                </a:lnTo>
                <a:cubicBezTo>
                  <a:pt x="5066357" y="5127129"/>
                  <a:pt x="5070078" y="5129610"/>
                  <a:pt x="5075039" y="5134571"/>
                </a:cubicBezTo>
                <a:cubicBezTo>
                  <a:pt x="5080000" y="5134571"/>
                  <a:pt x="5082480" y="5135811"/>
                  <a:pt x="5082480" y="5138291"/>
                </a:cubicBezTo>
                <a:cubicBezTo>
                  <a:pt x="5082480" y="5140772"/>
                  <a:pt x="5084960" y="5142012"/>
                  <a:pt x="5089922" y="5142012"/>
                </a:cubicBezTo>
                <a:cubicBezTo>
                  <a:pt x="5089922" y="5146974"/>
                  <a:pt x="5084960" y="5146974"/>
                  <a:pt x="5075039" y="5142012"/>
                </a:cubicBezTo>
                <a:cubicBezTo>
                  <a:pt x="5065117" y="5137051"/>
                  <a:pt x="5056435" y="5130850"/>
                  <a:pt x="5048994" y="5123409"/>
                </a:cubicBezTo>
                <a:cubicBezTo>
                  <a:pt x="5041553" y="5115967"/>
                  <a:pt x="5035352" y="5112247"/>
                  <a:pt x="5030390" y="5112247"/>
                </a:cubicBezTo>
                <a:cubicBezTo>
                  <a:pt x="5025429" y="5112247"/>
                  <a:pt x="5014267" y="5104805"/>
                  <a:pt x="4996904" y="5089922"/>
                </a:cubicBezTo>
                <a:lnTo>
                  <a:pt x="4985059" y="5078641"/>
                </a:lnTo>
                <a:lnTo>
                  <a:pt x="4984401" y="5081420"/>
                </a:lnTo>
                <a:lnTo>
                  <a:pt x="4978300" y="5079976"/>
                </a:lnTo>
                <a:lnTo>
                  <a:pt x="4979578" y="5074577"/>
                </a:lnTo>
                <a:cubicBezTo>
                  <a:pt x="4979578" y="5074577"/>
                  <a:pt x="4978561" y="5074336"/>
                  <a:pt x="4976528" y="5073855"/>
                </a:cubicBezTo>
                <a:cubicBezTo>
                  <a:pt x="4974495" y="5073374"/>
                  <a:pt x="4971870" y="5070851"/>
                  <a:pt x="4968655" y="5066289"/>
                </a:cubicBezTo>
                <a:cubicBezTo>
                  <a:pt x="4965440" y="5061727"/>
                  <a:pt x="4963832" y="5059446"/>
                  <a:pt x="4963832" y="5059446"/>
                </a:cubicBezTo>
                <a:lnTo>
                  <a:pt x="4957731" y="5058002"/>
                </a:lnTo>
                <a:lnTo>
                  <a:pt x="4933301" y="5030274"/>
                </a:lnTo>
                <a:lnTo>
                  <a:pt x="4931454" y="5029659"/>
                </a:lnTo>
                <a:lnTo>
                  <a:pt x="4924961" y="5033139"/>
                </a:lnTo>
                <a:lnTo>
                  <a:pt x="4918860" y="5031695"/>
                </a:lnTo>
                <a:cubicBezTo>
                  <a:pt x="4918008" y="5035294"/>
                  <a:pt x="4917582" y="5037094"/>
                  <a:pt x="4917582" y="5037094"/>
                </a:cubicBezTo>
                <a:cubicBezTo>
                  <a:pt x="4917582" y="5037094"/>
                  <a:pt x="4919615" y="5037576"/>
                  <a:pt x="4923683" y="5038539"/>
                </a:cubicBezTo>
                <a:cubicBezTo>
                  <a:pt x="4927751" y="5039501"/>
                  <a:pt x="4929358" y="5041783"/>
                  <a:pt x="4928506" y="5045382"/>
                </a:cubicBezTo>
                <a:lnTo>
                  <a:pt x="4933059" y="5046460"/>
                </a:lnTo>
                <a:lnTo>
                  <a:pt x="4933652" y="5045274"/>
                </a:lnTo>
                <a:lnTo>
                  <a:pt x="4935390" y="5047012"/>
                </a:lnTo>
                <a:lnTo>
                  <a:pt x="4940708" y="5048271"/>
                </a:lnTo>
                <a:lnTo>
                  <a:pt x="4945530" y="5055114"/>
                </a:lnTo>
                <a:lnTo>
                  <a:pt x="4948535" y="5058001"/>
                </a:lnTo>
                <a:lnTo>
                  <a:pt x="4948535" y="5052715"/>
                </a:lnTo>
                <a:lnTo>
                  <a:pt x="4955976" y="5060157"/>
                </a:lnTo>
                <a:lnTo>
                  <a:pt x="4950779" y="5060157"/>
                </a:lnTo>
                <a:lnTo>
                  <a:pt x="4953403" y="5062679"/>
                </a:lnTo>
                <a:cubicBezTo>
                  <a:pt x="4958652" y="5067723"/>
                  <a:pt x="4964705" y="5073907"/>
                  <a:pt x="4971560" y="5081232"/>
                </a:cubicBezTo>
                <a:cubicBezTo>
                  <a:pt x="4978417" y="5088556"/>
                  <a:pt x="4982862" y="5092460"/>
                  <a:pt x="4984895" y="5092941"/>
                </a:cubicBezTo>
                <a:cubicBezTo>
                  <a:pt x="4986929" y="5093422"/>
                  <a:pt x="4989980" y="5094145"/>
                  <a:pt x="4994047" y="5095107"/>
                </a:cubicBezTo>
                <a:lnTo>
                  <a:pt x="4998869" y="5101950"/>
                </a:lnTo>
                <a:lnTo>
                  <a:pt x="4992769" y="5100506"/>
                </a:lnTo>
                <a:cubicBezTo>
                  <a:pt x="4988702" y="5099544"/>
                  <a:pt x="4983405" y="5099240"/>
                  <a:pt x="4976878" y="5099596"/>
                </a:cubicBezTo>
                <a:cubicBezTo>
                  <a:pt x="4970351" y="5099952"/>
                  <a:pt x="4966283" y="5098989"/>
                  <a:pt x="4964677" y="5096708"/>
                </a:cubicBezTo>
                <a:cubicBezTo>
                  <a:pt x="4963069" y="5094427"/>
                  <a:pt x="4964724" y="5091968"/>
                  <a:pt x="4969643" y="5089331"/>
                </a:cubicBezTo>
                <a:lnTo>
                  <a:pt x="4946519" y="5078156"/>
                </a:lnTo>
                <a:cubicBezTo>
                  <a:pt x="4942451" y="5077193"/>
                  <a:pt x="4937959" y="5078030"/>
                  <a:pt x="4933039" y="5080667"/>
                </a:cubicBezTo>
                <a:lnTo>
                  <a:pt x="4926938" y="5079222"/>
                </a:lnTo>
                <a:lnTo>
                  <a:pt x="4926211" y="5076713"/>
                </a:lnTo>
                <a:lnTo>
                  <a:pt x="4926211" y="5082481"/>
                </a:lnTo>
                <a:cubicBezTo>
                  <a:pt x="4921249" y="5082481"/>
                  <a:pt x="4916289" y="5080001"/>
                  <a:pt x="4911328" y="5075040"/>
                </a:cubicBezTo>
                <a:cubicBezTo>
                  <a:pt x="4916289" y="5075040"/>
                  <a:pt x="4918769" y="5075040"/>
                  <a:pt x="4918769" y="5075040"/>
                </a:cubicBezTo>
                <a:lnTo>
                  <a:pt x="4925727" y="5075040"/>
                </a:lnTo>
                <a:lnTo>
                  <a:pt x="4923394" y="5066980"/>
                </a:lnTo>
                <a:cubicBezTo>
                  <a:pt x="4920179" y="5062417"/>
                  <a:pt x="4918997" y="5058336"/>
                  <a:pt x="4919849" y="5054737"/>
                </a:cubicBezTo>
                <a:lnTo>
                  <a:pt x="4916304" y="5042494"/>
                </a:lnTo>
                <a:lnTo>
                  <a:pt x="4900558" y="5027363"/>
                </a:lnTo>
                <a:cubicBezTo>
                  <a:pt x="4900558" y="5027363"/>
                  <a:pt x="4899541" y="5027122"/>
                  <a:pt x="4897508" y="5026641"/>
                </a:cubicBezTo>
                <a:cubicBezTo>
                  <a:pt x="4895474" y="5026160"/>
                  <a:pt x="4893867" y="5023878"/>
                  <a:pt x="4892685" y="5019797"/>
                </a:cubicBezTo>
                <a:cubicBezTo>
                  <a:pt x="4891504" y="5015717"/>
                  <a:pt x="4888453" y="5014995"/>
                  <a:pt x="4883534" y="5017631"/>
                </a:cubicBezTo>
                <a:cubicBezTo>
                  <a:pt x="4879466" y="5016668"/>
                  <a:pt x="4877859" y="5014387"/>
                  <a:pt x="4878711" y="5010788"/>
                </a:cubicBezTo>
                <a:lnTo>
                  <a:pt x="4861687" y="5001056"/>
                </a:lnTo>
                <a:cubicBezTo>
                  <a:pt x="4861687" y="5001056"/>
                  <a:pt x="4860080" y="4998775"/>
                  <a:pt x="4856865" y="4994213"/>
                </a:cubicBezTo>
                <a:cubicBezTo>
                  <a:pt x="4854501" y="4986051"/>
                  <a:pt x="4849252" y="4981007"/>
                  <a:pt x="4841119" y="4979082"/>
                </a:cubicBezTo>
                <a:lnTo>
                  <a:pt x="4839841" y="4984481"/>
                </a:lnTo>
                <a:lnTo>
                  <a:pt x="4838563" y="4989881"/>
                </a:lnTo>
                <a:cubicBezTo>
                  <a:pt x="4835347" y="4985318"/>
                  <a:pt x="4834331" y="4985078"/>
                  <a:pt x="4835512" y="4989159"/>
                </a:cubicBezTo>
                <a:cubicBezTo>
                  <a:pt x="4836693" y="4993239"/>
                  <a:pt x="4835464" y="4993898"/>
                  <a:pt x="4831822" y="4991136"/>
                </a:cubicBezTo>
                <a:cubicBezTo>
                  <a:pt x="4828181" y="4988374"/>
                  <a:pt x="4826787" y="4985192"/>
                  <a:pt x="4827639" y="4981593"/>
                </a:cubicBezTo>
                <a:cubicBezTo>
                  <a:pt x="4828491" y="4977994"/>
                  <a:pt x="4827687" y="4976853"/>
                  <a:pt x="4825227" y="4978171"/>
                </a:cubicBezTo>
                <a:cubicBezTo>
                  <a:pt x="4822768" y="4979490"/>
                  <a:pt x="4821112" y="4981949"/>
                  <a:pt x="4820260" y="4985548"/>
                </a:cubicBezTo>
                <a:cubicBezTo>
                  <a:pt x="4819408" y="4989148"/>
                  <a:pt x="4815340" y="4988185"/>
                  <a:pt x="4808059" y="4982660"/>
                </a:cubicBezTo>
                <a:lnTo>
                  <a:pt x="4803236" y="4975817"/>
                </a:lnTo>
                <a:cubicBezTo>
                  <a:pt x="4807303" y="4976780"/>
                  <a:pt x="4811370" y="4977742"/>
                  <a:pt x="4815437" y="4978705"/>
                </a:cubicBezTo>
                <a:cubicBezTo>
                  <a:pt x="4816289" y="4975106"/>
                  <a:pt x="4815698" y="4973064"/>
                  <a:pt x="4813665" y="4972583"/>
                </a:cubicBezTo>
                <a:cubicBezTo>
                  <a:pt x="4811632" y="4972102"/>
                  <a:pt x="4810615" y="4971861"/>
                  <a:pt x="4810615" y="4971861"/>
                </a:cubicBezTo>
                <a:lnTo>
                  <a:pt x="4799692" y="4963574"/>
                </a:lnTo>
                <a:cubicBezTo>
                  <a:pt x="4800544" y="4959974"/>
                  <a:pt x="4800970" y="4958174"/>
                  <a:pt x="4800970" y="4958174"/>
                </a:cubicBezTo>
                <a:lnTo>
                  <a:pt x="4793751" y="4952698"/>
                </a:lnTo>
                <a:lnTo>
                  <a:pt x="4799707" y="4963418"/>
                </a:lnTo>
                <a:cubicBezTo>
                  <a:pt x="4799707" y="4968380"/>
                  <a:pt x="4792265" y="4965899"/>
                  <a:pt x="4777383" y="4955977"/>
                </a:cubicBezTo>
                <a:lnTo>
                  <a:pt x="4762500" y="4941094"/>
                </a:lnTo>
                <a:lnTo>
                  <a:pt x="4785731" y="4945741"/>
                </a:lnTo>
                <a:lnTo>
                  <a:pt x="4774300" y="4934756"/>
                </a:lnTo>
                <a:cubicBezTo>
                  <a:pt x="4771084" y="4930193"/>
                  <a:pt x="4769264" y="4928812"/>
                  <a:pt x="4768838" y="4930613"/>
                </a:cubicBezTo>
                <a:cubicBezTo>
                  <a:pt x="4768412" y="4932412"/>
                  <a:pt x="4767395" y="4932171"/>
                  <a:pt x="4765788" y="4929891"/>
                </a:cubicBezTo>
                <a:cubicBezTo>
                  <a:pt x="4764180" y="4927609"/>
                  <a:pt x="4761343" y="4925987"/>
                  <a:pt x="4757275" y="4925024"/>
                </a:cubicBezTo>
                <a:lnTo>
                  <a:pt x="4758553" y="4919625"/>
                </a:lnTo>
                <a:lnTo>
                  <a:pt x="4747630" y="4911337"/>
                </a:lnTo>
                <a:lnTo>
                  <a:pt x="4741529" y="4909893"/>
                </a:lnTo>
                <a:lnTo>
                  <a:pt x="4735429" y="4908449"/>
                </a:lnTo>
                <a:cubicBezTo>
                  <a:pt x="4731362" y="4907487"/>
                  <a:pt x="4729327" y="4907005"/>
                  <a:pt x="4729327" y="4907005"/>
                </a:cubicBezTo>
                <a:cubicBezTo>
                  <a:pt x="4725260" y="4906042"/>
                  <a:pt x="4723440" y="4904661"/>
                  <a:pt x="4723866" y="4902861"/>
                </a:cubicBezTo>
                <a:cubicBezTo>
                  <a:pt x="4724292" y="4901062"/>
                  <a:pt x="4724505" y="4900162"/>
                  <a:pt x="4724505" y="4900162"/>
                </a:cubicBezTo>
                <a:cubicBezTo>
                  <a:pt x="4725357" y="4896563"/>
                  <a:pt x="4724176" y="4892481"/>
                  <a:pt x="4720961" y="4887919"/>
                </a:cubicBezTo>
                <a:lnTo>
                  <a:pt x="4713582" y="4891874"/>
                </a:lnTo>
                <a:lnTo>
                  <a:pt x="4707211" y="4895290"/>
                </a:lnTo>
                <a:lnTo>
                  <a:pt x="4708085" y="4895051"/>
                </a:lnTo>
                <a:cubicBezTo>
                  <a:pt x="4714596" y="4895981"/>
                  <a:pt x="4725292" y="4903887"/>
                  <a:pt x="4740176" y="4918770"/>
                </a:cubicBezTo>
                <a:cubicBezTo>
                  <a:pt x="4745137" y="4923731"/>
                  <a:pt x="4745137" y="4926211"/>
                  <a:pt x="4740176" y="4926211"/>
                </a:cubicBezTo>
                <a:lnTo>
                  <a:pt x="4731225" y="4926211"/>
                </a:lnTo>
                <a:lnTo>
                  <a:pt x="4730317" y="4930047"/>
                </a:lnTo>
                <a:lnTo>
                  <a:pt x="4736417" y="4931491"/>
                </a:lnTo>
                <a:lnTo>
                  <a:pt x="4741240" y="4938334"/>
                </a:lnTo>
                <a:cubicBezTo>
                  <a:pt x="4741240" y="4938334"/>
                  <a:pt x="4739207" y="4937853"/>
                  <a:pt x="4735139" y="4936890"/>
                </a:cubicBezTo>
                <a:cubicBezTo>
                  <a:pt x="4727005" y="4934965"/>
                  <a:pt x="4720904" y="4933521"/>
                  <a:pt x="4716837" y="4932558"/>
                </a:cubicBezTo>
                <a:lnTo>
                  <a:pt x="4705913" y="4924271"/>
                </a:lnTo>
                <a:lnTo>
                  <a:pt x="4704635" y="4929670"/>
                </a:lnTo>
                <a:cubicBezTo>
                  <a:pt x="4704635" y="4929670"/>
                  <a:pt x="4703880" y="4923790"/>
                  <a:pt x="4702369" y="4912028"/>
                </a:cubicBezTo>
                <a:lnTo>
                  <a:pt x="4692723" y="4898341"/>
                </a:lnTo>
                <a:lnTo>
                  <a:pt x="4698824" y="4899785"/>
                </a:lnTo>
                <a:lnTo>
                  <a:pt x="4708629" y="4902106"/>
                </a:lnTo>
                <a:lnTo>
                  <a:pt x="4702969" y="4896446"/>
                </a:lnTo>
                <a:lnTo>
                  <a:pt x="4705682" y="4895706"/>
                </a:lnTo>
                <a:lnTo>
                  <a:pt x="4700102" y="4894386"/>
                </a:lnTo>
                <a:cubicBezTo>
                  <a:pt x="4700102" y="4894386"/>
                  <a:pt x="4700315" y="4893486"/>
                  <a:pt x="4700741" y="4891686"/>
                </a:cubicBezTo>
                <a:cubicBezTo>
                  <a:pt x="4701167" y="4889886"/>
                  <a:pt x="4703413" y="4889467"/>
                  <a:pt x="4707481" y="4890430"/>
                </a:cubicBezTo>
                <a:lnTo>
                  <a:pt x="4714860" y="4886475"/>
                </a:lnTo>
                <a:cubicBezTo>
                  <a:pt x="4717416" y="4875676"/>
                  <a:pt x="4714200" y="4871114"/>
                  <a:pt x="4705214" y="4872788"/>
                </a:cubicBezTo>
                <a:cubicBezTo>
                  <a:pt x="4705214" y="4872788"/>
                  <a:pt x="4701786" y="4869125"/>
                  <a:pt x="4694930" y="4861801"/>
                </a:cubicBezTo>
                <a:cubicBezTo>
                  <a:pt x="4688074" y="4854476"/>
                  <a:pt x="4682613" y="4850333"/>
                  <a:pt x="4678545" y="4849370"/>
                </a:cubicBezTo>
                <a:lnTo>
                  <a:pt x="4668900" y="4835683"/>
                </a:lnTo>
                <a:lnTo>
                  <a:pt x="4659396" y="4837453"/>
                </a:lnTo>
                <a:lnTo>
                  <a:pt x="4673203" y="4844356"/>
                </a:lnTo>
                <a:lnTo>
                  <a:pt x="4673203" y="4850865"/>
                </a:lnTo>
                <a:lnTo>
                  <a:pt x="4677267" y="4854769"/>
                </a:lnTo>
                <a:lnTo>
                  <a:pt x="4675988" y="4860168"/>
                </a:lnTo>
                <a:lnTo>
                  <a:pt x="4696558" y="4882143"/>
                </a:lnTo>
                <a:lnTo>
                  <a:pt x="4694109" y="4881563"/>
                </a:lnTo>
                <a:lnTo>
                  <a:pt x="4680644" y="4881563"/>
                </a:lnTo>
                <a:lnTo>
                  <a:pt x="4673203" y="4874122"/>
                </a:lnTo>
                <a:lnTo>
                  <a:pt x="4689697" y="4879620"/>
                </a:lnTo>
                <a:lnTo>
                  <a:pt x="4685634" y="4873855"/>
                </a:lnTo>
                <a:cubicBezTo>
                  <a:pt x="4685634" y="4873855"/>
                  <a:pt x="4681993" y="4871093"/>
                  <a:pt x="4674710" y="4865568"/>
                </a:cubicBezTo>
                <a:lnTo>
                  <a:pt x="4663855" y="4857331"/>
                </a:lnTo>
                <a:lnTo>
                  <a:pt x="4665762" y="4859239"/>
                </a:lnTo>
                <a:lnTo>
                  <a:pt x="4662172" y="4859239"/>
                </a:lnTo>
                <a:lnTo>
                  <a:pt x="4668610" y="4864124"/>
                </a:lnTo>
                <a:lnTo>
                  <a:pt x="4661232" y="4868079"/>
                </a:lnTo>
                <a:cubicBezTo>
                  <a:pt x="4661232" y="4868079"/>
                  <a:pt x="4660214" y="4867838"/>
                  <a:pt x="4658181" y="4867357"/>
                </a:cubicBezTo>
                <a:cubicBezTo>
                  <a:pt x="4656148" y="4866875"/>
                  <a:pt x="4655343" y="4865735"/>
                  <a:pt x="4655769" y="4863935"/>
                </a:cubicBezTo>
                <a:lnTo>
                  <a:pt x="4652416" y="4856287"/>
                </a:lnTo>
                <a:lnTo>
                  <a:pt x="4650840" y="4855499"/>
                </a:lnTo>
                <a:lnTo>
                  <a:pt x="4649102" y="4858081"/>
                </a:lnTo>
                <a:cubicBezTo>
                  <a:pt x="4649480" y="4861021"/>
                  <a:pt x="4651064" y="4865672"/>
                  <a:pt x="4653852" y="4872034"/>
                </a:cubicBezTo>
                <a:cubicBezTo>
                  <a:pt x="4649785" y="4871072"/>
                  <a:pt x="4646145" y="4868309"/>
                  <a:pt x="4642929" y="4863747"/>
                </a:cubicBezTo>
                <a:lnTo>
                  <a:pt x="4623638" y="4836373"/>
                </a:lnTo>
                <a:lnTo>
                  <a:pt x="4624916" y="4830973"/>
                </a:lnTo>
                <a:lnTo>
                  <a:pt x="4628180" y="4829224"/>
                </a:lnTo>
                <a:lnTo>
                  <a:pt x="4617392" y="4822032"/>
                </a:lnTo>
                <a:cubicBezTo>
                  <a:pt x="4614912" y="4817071"/>
                  <a:pt x="4608711" y="4812110"/>
                  <a:pt x="4598789" y="4807149"/>
                </a:cubicBezTo>
                <a:lnTo>
                  <a:pt x="4591347" y="4799708"/>
                </a:lnTo>
                <a:lnTo>
                  <a:pt x="4593545" y="4800197"/>
                </a:lnTo>
                <a:lnTo>
                  <a:pt x="4594702" y="4795312"/>
                </a:lnTo>
                <a:cubicBezTo>
                  <a:pt x="4595554" y="4791713"/>
                  <a:pt x="4592338" y="4787150"/>
                  <a:pt x="4585056" y="4781625"/>
                </a:cubicBezTo>
                <a:lnTo>
                  <a:pt x="4580429" y="4776897"/>
                </a:lnTo>
                <a:lnTo>
                  <a:pt x="4580185" y="4777383"/>
                </a:lnTo>
                <a:cubicBezTo>
                  <a:pt x="4577705" y="4777383"/>
                  <a:pt x="4573985" y="4774903"/>
                  <a:pt x="4569024" y="4769942"/>
                </a:cubicBezTo>
                <a:lnTo>
                  <a:pt x="4554141" y="4762500"/>
                </a:lnTo>
                <a:lnTo>
                  <a:pt x="4561582" y="4769942"/>
                </a:lnTo>
                <a:cubicBezTo>
                  <a:pt x="4564062" y="4772423"/>
                  <a:pt x="4566233" y="4774593"/>
                  <a:pt x="4568093" y="4776453"/>
                </a:cubicBezTo>
                <a:lnTo>
                  <a:pt x="4569024" y="4777383"/>
                </a:lnTo>
                <a:lnTo>
                  <a:pt x="4561582" y="4775523"/>
                </a:lnTo>
                <a:cubicBezTo>
                  <a:pt x="4559102" y="4774283"/>
                  <a:pt x="4556621" y="4772423"/>
                  <a:pt x="4554141" y="4769942"/>
                </a:cubicBezTo>
                <a:cubicBezTo>
                  <a:pt x="4549180" y="4764981"/>
                  <a:pt x="4542979" y="4760020"/>
                  <a:pt x="4535537" y="4755059"/>
                </a:cubicBezTo>
                <a:cubicBezTo>
                  <a:pt x="4528096" y="4750098"/>
                  <a:pt x="4521895" y="4745138"/>
                  <a:pt x="4516934" y="4740176"/>
                </a:cubicBezTo>
                <a:cubicBezTo>
                  <a:pt x="4511973" y="4740176"/>
                  <a:pt x="4509492" y="4737696"/>
                  <a:pt x="4509492" y="4732735"/>
                </a:cubicBezTo>
                <a:lnTo>
                  <a:pt x="4500745" y="4726903"/>
                </a:lnTo>
                <a:lnTo>
                  <a:pt x="4501213" y="4727568"/>
                </a:lnTo>
                <a:lnTo>
                  <a:pt x="4495113" y="4726124"/>
                </a:lnTo>
                <a:lnTo>
                  <a:pt x="4495721" y="4723554"/>
                </a:lnTo>
                <a:lnTo>
                  <a:pt x="4487168" y="4717852"/>
                </a:lnTo>
                <a:cubicBezTo>
                  <a:pt x="4487168" y="4717852"/>
                  <a:pt x="4485928" y="4717852"/>
                  <a:pt x="4483447" y="4717852"/>
                </a:cubicBezTo>
                <a:cubicBezTo>
                  <a:pt x="4480967" y="4717852"/>
                  <a:pt x="4479727" y="4715372"/>
                  <a:pt x="4479727" y="4710411"/>
                </a:cubicBezTo>
                <a:cubicBezTo>
                  <a:pt x="4474766" y="4710411"/>
                  <a:pt x="4469805" y="4710411"/>
                  <a:pt x="4464844" y="4710411"/>
                </a:cubicBezTo>
                <a:lnTo>
                  <a:pt x="4457402" y="4710411"/>
                </a:lnTo>
                <a:cubicBezTo>
                  <a:pt x="4462363" y="4705450"/>
                  <a:pt x="4468565" y="4704210"/>
                  <a:pt x="4476006" y="4706690"/>
                </a:cubicBezTo>
                <a:cubicBezTo>
                  <a:pt x="4483447" y="4709171"/>
                  <a:pt x="4490889" y="4711651"/>
                  <a:pt x="4498330" y="4714131"/>
                </a:cubicBezTo>
                <a:cubicBezTo>
                  <a:pt x="4505772" y="4716612"/>
                  <a:pt x="4509492" y="4717852"/>
                  <a:pt x="4509492" y="4717852"/>
                </a:cubicBezTo>
                <a:cubicBezTo>
                  <a:pt x="4511973" y="4712892"/>
                  <a:pt x="4511353" y="4707931"/>
                  <a:pt x="4507632" y="4702970"/>
                </a:cubicBezTo>
                <a:lnTo>
                  <a:pt x="4487729" y="4688494"/>
                </a:lnTo>
                <a:lnTo>
                  <a:pt x="4487849" y="4688767"/>
                </a:lnTo>
                <a:lnTo>
                  <a:pt x="4487175" y="4688892"/>
                </a:lnTo>
                <a:lnTo>
                  <a:pt x="4486849" y="4687767"/>
                </a:lnTo>
                <a:lnTo>
                  <a:pt x="4480035" y="4680953"/>
                </a:lnTo>
                <a:lnTo>
                  <a:pt x="4479656" y="4682551"/>
                </a:lnTo>
                <a:lnTo>
                  <a:pt x="4477758" y="4679858"/>
                </a:lnTo>
                <a:lnTo>
                  <a:pt x="4461123" y="4673204"/>
                </a:lnTo>
                <a:lnTo>
                  <a:pt x="4456022" y="4670653"/>
                </a:lnTo>
                <a:lnTo>
                  <a:pt x="4456531" y="4671376"/>
                </a:lnTo>
                <a:lnTo>
                  <a:pt x="4461354" y="4678219"/>
                </a:lnTo>
                <a:lnTo>
                  <a:pt x="4477100" y="4693350"/>
                </a:lnTo>
                <a:lnTo>
                  <a:pt x="4492847" y="4708482"/>
                </a:lnTo>
                <a:lnTo>
                  <a:pt x="4480645" y="4705594"/>
                </a:lnTo>
                <a:cubicBezTo>
                  <a:pt x="4477429" y="4701031"/>
                  <a:pt x="4474806" y="4698509"/>
                  <a:pt x="4472772" y="4698028"/>
                </a:cubicBezTo>
                <a:cubicBezTo>
                  <a:pt x="4470739" y="4697546"/>
                  <a:pt x="4466080" y="4694543"/>
                  <a:pt x="4458798" y="4689018"/>
                </a:cubicBezTo>
                <a:lnTo>
                  <a:pt x="4451934" y="4679278"/>
                </a:lnTo>
                <a:lnTo>
                  <a:pt x="4427637" y="4673204"/>
                </a:lnTo>
                <a:cubicBezTo>
                  <a:pt x="4427637" y="4668243"/>
                  <a:pt x="4426396" y="4664522"/>
                  <a:pt x="4423916" y="4662041"/>
                </a:cubicBezTo>
                <a:cubicBezTo>
                  <a:pt x="4421436" y="4659561"/>
                  <a:pt x="4417715" y="4655841"/>
                  <a:pt x="4412754" y="4650879"/>
                </a:cubicBezTo>
                <a:lnTo>
                  <a:pt x="4398251" y="4646045"/>
                </a:lnTo>
                <a:lnTo>
                  <a:pt x="4398080" y="4646137"/>
                </a:lnTo>
                <a:lnTo>
                  <a:pt x="4398113" y="4645999"/>
                </a:lnTo>
                <a:lnTo>
                  <a:pt x="4390430" y="4643438"/>
                </a:lnTo>
                <a:lnTo>
                  <a:pt x="4398719" y="4643438"/>
                </a:lnTo>
                <a:lnTo>
                  <a:pt x="4399358" y="4640737"/>
                </a:lnTo>
                <a:cubicBezTo>
                  <a:pt x="4399358" y="4640737"/>
                  <a:pt x="4401392" y="4641219"/>
                  <a:pt x="4405459" y="4642181"/>
                </a:cubicBezTo>
                <a:lnTo>
                  <a:pt x="4403114" y="4643438"/>
                </a:lnTo>
                <a:lnTo>
                  <a:pt x="4405313" y="4643438"/>
                </a:lnTo>
                <a:lnTo>
                  <a:pt x="4412754" y="4643438"/>
                </a:lnTo>
                <a:cubicBezTo>
                  <a:pt x="4412754" y="4643438"/>
                  <a:pt x="4412754" y="4642198"/>
                  <a:pt x="4412754" y="4639717"/>
                </a:cubicBezTo>
                <a:cubicBezTo>
                  <a:pt x="4412754" y="4637237"/>
                  <a:pt x="4410274" y="4633516"/>
                  <a:pt x="4405313" y="4628555"/>
                </a:cubicBezTo>
                <a:lnTo>
                  <a:pt x="4398466" y="4623420"/>
                </a:lnTo>
                <a:lnTo>
                  <a:pt x="4390991" y="4621651"/>
                </a:lnTo>
                <a:cubicBezTo>
                  <a:pt x="4390991" y="4621651"/>
                  <a:pt x="4390186" y="4620510"/>
                  <a:pt x="4388579" y="4618229"/>
                </a:cubicBezTo>
                <a:lnTo>
                  <a:pt x="4388454" y="4618052"/>
                </a:lnTo>
                <a:lnTo>
                  <a:pt x="4379268" y="4621114"/>
                </a:lnTo>
                <a:cubicBezTo>
                  <a:pt x="4376787" y="4626075"/>
                  <a:pt x="4373067" y="4628555"/>
                  <a:pt x="4368106" y="4628555"/>
                </a:cubicBezTo>
                <a:cubicBezTo>
                  <a:pt x="4363145" y="4623594"/>
                  <a:pt x="4359424" y="4621114"/>
                  <a:pt x="4356943" y="4621114"/>
                </a:cubicBezTo>
                <a:cubicBezTo>
                  <a:pt x="4354463" y="4621114"/>
                  <a:pt x="4353223" y="4618634"/>
                  <a:pt x="4353223" y="4613672"/>
                </a:cubicBezTo>
                <a:lnTo>
                  <a:pt x="4338340" y="4598790"/>
                </a:lnTo>
                <a:lnTo>
                  <a:pt x="4353223" y="4606231"/>
                </a:lnTo>
                <a:cubicBezTo>
                  <a:pt x="4363145" y="4606231"/>
                  <a:pt x="4369346" y="4607472"/>
                  <a:pt x="4371826" y="4609952"/>
                </a:cubicBezTo>
                <a:cubicBezTo>
                  <a:pt x="4374307" y="4612432"/>
                  <a:pt x="4375547" y="4613672"/>
                  <a:pt x="4375547" y="4613672"/>
                </a:cubicBezTo>
                <a:lnTo>
                  <a:pt x="4375547" y="4600889"/>
                </a:lnTo>
                <a:lnTo>
                  <a:pt x="4370422" y="4599676"/>
                </a:lnTo>
                <a:lnTo>
                  <a:pt x="4367995" y="4591292"/>
                </a:lnTo>
                <a:lnTo>
                  <a:pt x="4353223" y="4583907"/>
                </a:lnTo>
                <a:lnTo>
                  <a:pt x="4345781" y="4591348"/>
                </a:lnTo>
                <a:lnTo>
                  <a:pt x="4338340" y="4583907"/>
                </a:lnTo>
                <a:lnTo>
                  <a:pt x="4330899" y="4576465"/>
                </a:lnTo>
                <a:lnTo>
                  <a:pt x="4330827" y="4576429"/>
                </a:lnTo>
                <a:lnTo>
                  <a:pt x="4330273" y="4578769"/>
                </a:lnTo>
                <a:lnTo>
                  <a:pt x="4327426" y="4574729"/>
                </a:lnTo>
                <a:lnTo>
                  <a:pt x="4323457" y="4572745"/>
                </a:lnTo>
                <a:cubicBezTo>
                  <a:pt x="4318496" y="4575225"/>
                  <a:pt x="4316016" y="4573985"/>
                  <a:pt x="4316016" y="4569024"/>
                </a:cubicBezTo>
                <a:lnTo>
                  <a:pt x="4301133" y="4554141"/>
                </a:lnTo>
                <a:lnTo>
                  <a:pt x="4293756" y="4550453"/>
                </a:lnTo>
                <a:lnTo>
                  <a:pt x="4299275" y="4560028"/>
                </a:lnTo>
                <a:lnTo>
                  <a:pt x="4303923" y="4565303"/>
                </a:lnTo>
                <a:lnTo>
                  <a:pt x="4312295" y="4569024"/>
                </a:lnTo>
                <a:cubicBezTo>
                  <a:pt x="4319736" y="4573985"/>
                  <a:pt x="4323457" y="4578946"/>
                  <a:pt x="4323457" y="4583907"/>
                </a:cubicBezTo>
                <a:lnTo>
                  <a:pt x="4318494" y="4582253"/>
                </a:lnTo>
                <a:lnTo>
                  <a:pt x="4333818" y="4591012"/>
                </a:lnTo>
                <a:lnTo>
                  <a:pt x="4303314" y="4583792"/>
                </a:lnTo>
                <a:cubicBezTo>
                  <a:pt x="4303314" y="4583792"/>
                  <a:pt x="4303740" y="4581992"/>
                  <a:pt x="4304592" y="4578393"/>
                </a:cubicBezTo>
                <a:lnTo>
                  <a:pt x="4303878" y="4577380"/>
                </a:lnTo>
                <a:lnTo>
                  <a:pt x="4301133" y="4576465"/>
                </a:lnTo>
                <a:cubicBezTo>
                  <a:pt x="4286250" y="4566544"/>
                  <a:pt x="4276328" y="4559102"/>
                  <a:pt x="4271367" y="4554141"/>
                </a:cubicBezTo>
                <a:lnTo>
                  <a:pt x="4278809" y="4554141"/>
                </a:lnTo>
                <a:lnTo>
                  <a:pt x="4284151" y="4556515"/>
                </a:lnTo>
                <a:lnTo>
                  <a:pt x="4284023" y="4556418"/>
                </a:lnTo>
                <a:lnTo>
                  <a:pt x="4257354" y="4532999"/>
                </a:lnTo>
                <a:lnTo>
                  <a:pt x="4251367" y="4531582"/>
                </a:lnTo>
                <a:lnTo>
                  <a:pt x="4256484" y="4539258"/>
                </a:lnTo>
                <a:cubicBezTo>
                  <a:pt x="4256484" y="4539258"/>
                  <a:pt x="4251523" y="4536778"/>
                  <a:pt x="4241602" y="4531817"/>
                </a:cubicBezTo>
                <a:lnTo>
                  <a:pt x="4241602" y="4516934"/>
                </a:lnTo>
                <a:lnTo>
                  <a:pt x="4251278" y="4531449"/>
                </a:lnTo>
                <a:lnTo>
                  <a:pt x="4252531" y="4526156"/>
                </a:lnTo>
                <a:cubicBezTo>
                  <a:pt x="4253383" y="4522556"/>
                  <a:pt x="4250167" y="4517994"/>
                  <a:pt x="4242885" y="4512469"/>
                </a:cubicBezTo>
                <a:cubicBezTo>
                  <a:pt x="4238818" y="4511506"/>
                  <a:pt x="4234373" y="4507603"/>
                  <a:pt x="4229550" y="4500760"/>
                </a:cubicBezTo>
                <a:cubicBezTo>
                  <a:pt x="4224728" y="4493916"/>
                  <a:pt x="4220283" y="4490013"/>
                  <a:pt x="4216216" y="4489050"/>
                </a:cubicBezTo>
                <a:lnTo>
                  <a:pt x="4203687" y="4477011"/>
                </a:lnTo>
                <a:lnTo>
                  <a:pt x="4189512" y="4472286"/>
                </a:lnTo>
                <a:cubicBezTo>
                  <a:pt x="4189512" y="4474766"/>
                  <a:pt x="4189512" y="4476627"/>
                  <a:pt x="4189512" y="4477867"/>
                </a:cubicBezTo>
                <a:lnTo>
                  <a:pt x="4189512" y="4479155"/>
                </a:lnTo>
                <a:lnTo>
                  <a:pt x="4184861" y="4474146"/>
                </a:lnTo>
                <a:cubicBezTo>
                  <a:pt x="4181760" y="4470425"/>
                  <a:pt x="4179590" y="4467325"/>
                  <a:pt x="4178350" y="4464844"/>
                </a:cubicBezTo>
                <a:cubicBezTo>
                  <a:pt x="4175869" y="4459883"/>
                  <a:pt x="4172149" y="4457403"/>
                  <a:pt x="4167188" y="4457403"/>
                </a:cubicBezTo>
                <a:cubicBezTo>
                  <a:pt x="4162227" y="4457403"/>
                  <a:pt x="4157266" y="4453682"/>
                  <a:pt x="4152305" y="4446241"/>
                </a:cubicBezTo>
                <a:cubicBezTo>
                  <a:pt x="4147344" y="4438799"/>
                  <a:pt x="4142383" y="4435079"/>
                  <a:pt x="4137422" y="4435079"/>
                </a:cubicBezTo>
                <a:lnTo>
                  <a:pt x="4137422" y="4427637"/>
                </a:lnTo>
                <a:lnTo>
                  <a:pt x="4152305" y="4427637"/>
                </a:lnTo>
                <a:cubicBezTo>
                  <a:pt x="4157266" y="4447481"/>
                  <a:pt x="4167188" y="4457403"/>
                  <a:pt x="4182070" y="4457403"/>
                </a:cubicBezTo>
                <a:lnTo>
                  <a:pt x="4167188" y="4442520"/>
                </a:lnTo>
                <a:cubicBezTo>
                  <a:pt x="4167188" y="4437559"/>
                  <a:pt x="4164707" y="4433839"/>
                  <a:pt x="4159746" y="4431358"/>
                </a:cubicBezTo>
                <a:cubicBezTo>
                  <a:pt x="4154785" y="4428878"/>
                  <a:pt x="4152305" y="4427637"/>
                  <a:pt x="4152305" y="4427637"/>
                </a:cubicBezTo>
                <a:lnTo>
                  <a:pt x="4146217" y="4415462"/>
                </a:lnTo>
                <a:lnTo>
                  <a:pt x="4143586" y="4414839"/>
                </a:lnTo>
                <a:lnTo>
                  <a:pt x="4140622" y="4410634"/>
                </a:lnTo>
                <a:lnTo>
                  <a:pt x="4129981" y="4405313"/>
                </a:lnTo>
                <a:cubicBezTo>
                  <a:pt x="4129981" y="4405313"/>
                  <a:pt x="4127500" y="4405313"/>
                  <a:pt x="4122539" y="4405313"/>
                </a:cubicBezTo>
                <a:cubicBezTo>
                  <a:pt x="4117578" y="4405313"/>
                  <a:pt x="4115098" y="4402833"/>
                  <a:pt x="4115098" y="4397872"/>
                </a:cubicBezTo>
                <a:lnTo>
                  <a:pt x="4107656" y="4397872"/>
                </a:lnTo>
                <a:cubicBezTo>
                  <a:pt x="4107656" y="4397872"/>
                  <a:pt x="4106416" y="4396632"/>
                  <a:pt x="4103936" y="4394151"/>
                </a:cubicBezTo>
                <a:cubicBezTo>
                  <a:pt x="4101455" y="4391671"/>
                  <a:pt x="4100215" y="4390430"/>
                  <a:pt x="4100215" y="4390430"/>
                </a:cubicBezTo>
                <a:lnTo>
                  <a:pt x="4078304" y="4375822"/>
                </a:lnTo>
                <a:lnTo>
                  <a:pt x="4080312" y="4382757"/>
                </a:lnTo>
                <a:lnTo>
                  <a:pt x="4071022" y="4373830"/>
                </a:lnTo>
                <a:lnTo>
                  <a:pt x="4063008" y="4371827"/>
                </a:lnTo>
                <a:cubicBezTo>
                  <a:pt x="4058047" y="4369347"/>
                  <a:pt x="4055566" y="4368106"/>
                  <a:pt x="4055566" y="4368106"/>
                </a:cubicBezTo>
                <a:lnTo>
                  <a:pt x="4048433" y="4360973"/>
                </a:lnTo>
                <a:lnTo>
                  <a:pt x="4051086" y="4370137"/>
                </a:lnTo>
                <a:lnTo>
                  <a:pt x="4055909" y="4376981"/>
                </a:lnTo>
                <a:cubicBezTo>
                  <a:pt x="4068110" y="4379869"/>
                  <a:pt x="4073358" y="4384912"/>
                  <a:pt x="4071655" y="4392111"/>
                </a:cubicBezTo>
                <a:lnTo>
                  <a:pt x="4070376" y="4397511"/>
                </a:lnTo>
                <a:cubicBezTo>
                  <a:pt x="4074445" y="4398474"/>
                  <a:pt x="4076478" y="4398955"/>
                  <a:pt x="4076478" y="4398955"/>
                </a:cubicBezTo>
                <a:cubicBezTo>
                  <a:pt x="4077330" y="4395355"/>
                  <a:pt x="4081397" y="4396318"/>
                  <a:pt x="4088679" y="4401843"/>
                </a:cubicBezTo>
                <a:lnTo>
                  <a:pt x="4092224" y="4414086"/>
                </a:lnTo>
                <a:lnTo>
                  <a:pt x="4084940" y="4412362"/>
                </a:lnTo>
                <a:lnTo>
                  <a:pt x="4092774" y="4420196"/>
                </a:lnTo>
                <a:lnTo>
                  <a:pt x="4103949" y="4431372"/>
                </a:lnTo>
                <a:lnTo>
                  <a:pt x="4107970" y="4429216"/>
                </a:lnTo>
                <a:cubicBezTo>
                  <a:pt x="4107118" y="4432817"/>
                  <a:pt x="4109742" y="4435338"/>
                  <a:pt x="4115843" y="4436782"/>
                </a:cubicBezTo>
                <a:cubicBezTo>
                  <a:pt x="4121944" y="4438226"/>
                  <a:pt x="4122534" y="4440267"/>
                  <a:pt x="4117615" y="4442904"/>
                </a:cubicBezTo>
                <a:cubicBezTo>
                  <a:pt x="4109481" y="4440978"/>
                  <a:pt x="4105414" y="4440015"/>
                  <a:pt x="4105414" y="4440015"/>
                </a:cubicBezTo>
                <a:lnTo>
                  <a:pt x="4100591" y="4433172"/>
                </a:lnTo>
                <a:lnTo>
                  <a:pt x="4102160" y="4432331"/>
                </a:lnTo>
                <a:lnTo>
                  <a:pt x="4077891" y="4420196"/>
                </a:lnTo>
                <a:cubicBezTo>
                  <a:pt x="4067969" y="4405313"/>
                  <a:pt x="4063008" y="4397872"/>
                  <a:pt x="4063008" y="4397872"/>
                </a:cubicBezTo>
                <a:lnTo>
                  <a:pt x="4067549" y="4397872"/>
                </a:lnTo>
                <a:lnTo>
                  <a:pt x="4059453" y="4389223"/>
                </a:lnTo>
                <a:lnTo>
                  <a:pt x="4060731" y="4383824"/>
                </a:lnTo>
                <a:cubicBezTo>
                  <a:pt x="4060731" y="4383824"/>
                  <a:pt x="4058698" y="4383342"/>
                  <a:pt x="4054631" y="4382380"/>
                </a:cubicBezTo>
                <a:lnTo>
                  <a:pt x="4046144" y="4377529"/>
                </a:lnTo>
                <a:lnTo>
                  <a:pt x="4040684" y="4382989"/>
                </a:lnTo>
                <a:cubicBezTo>
                  <a:pt x="4035723" y="4382989"/>
                  <a:pt x="4030762" y="4381749"/>
                  <a:pt x="4025801" y="4379268"/>
                </a:cubicBezTo>
                <a:lnTo>
                  <a:pt x="4023435" y="4378085"/>
                </a:lnTo>
                <a:lnTo>
                  <a:pt x="4023169" y="4379209"/>
                </a:lnTo>
                <a:cubicBezTo>
                  <a:pt x="4024989" y="4380590"/>
                  <a:pt x="4028950" y="4382003"/>
                  <a:pt x="4035051" y="4383447"/>
                </a:cubicBezTo>
                <a:lnTo>
                  <a:pt x="4041155" y="4388078"/>
                </a:lnTo>
                <a:lnTo>
                  <a:pt x="4041614" y="4385779"/>
                </a:lnTo>
                <a:cubicBezTo>
                  <a:pt x="4042234" y="4385159"/>
                  <a:pt x="4043164" y="4385469"/>
                  <a:pt x="4044404" y="4386709"/>
                </a:cubicBezTo>
                <a:cubicBezTo>
                  <a:pt x="4046885" y="4389190"/>
                  <a:pt x="4048125" y="4390430"/>
                  <a:pt x="4048125" y="4390430"/>
                </a:cubicBezTo>
                <a:lnTo>
                  <a:pt x="4044255" y="4390430"/>
                </a:lnTo>
                <a:lnTo>
                  <a:pt x="4045974" y="4391735"/>
                </a:lnTo>
                <a:cubicBezTo>
                  <a:pt x="4049189" y="4396297"/>
                  <a:pt x="4052830" y="4399059"/>
                  <a:pt x="4056897" y="4400022"/>
                </a:cubicBezTo>
                <a:lnTo>
                  <a:pt x="4062998" y="4401466"/>
                </a:lnTo>
                <a:lnTo>
                  <a:pt x="4066542" y="4413709"/>
                </a:lnTo>
                <a:cubicBezTo>
                  <a:pt x="4066542" y="4413709"/>
                  <a:pt x="4067347" y="4414850"/>
                  <a:pt x="4068954" y="4417131"/>
                </a:cubicBezTo>
                <a:cubicBezTo>
                  <a:pt x="4070561" y="4419412"/>
                  <a:pt x="4071366" y="4420552"/>
                  <a:pt x="4071366" y="4420552"/>
                </a:cubicBezTo>
                <a:cubicBezTo>
                  <a:pt x="4070513" y="4424153"/>
                  <a:pt x="4069875" y="4426852"/>
                  <a:pt x="4069449" y="4428652"/>
                </a:cubicBezTo>
                <a:cubicBezTo>
                  <a:pt x="4069023" y="4430451"/>
                  <a:pt x="4072877" y="4432314"/>
                  <a:pt x="4081010" y="4434239"/>
                </a:cubicBezTo>
                <a:cubicBezTo>
                  <a:pt x="4085079" y="4435202"/>
                  <a:pt x="4086686" y="4437483"/>
                  <a:pt x="4085834" y="4441083"/>
                </a:cubicBezTo>
                <a:cubicBezTo>
                  <a:pt x="4084982" y="4444683"/>
                  <a:pt x="4086589" y="4446963"/>
                  <a:pt x="4090656" y="4447926"/>
                </a:cubicBezTo>
                <a:cubicBezTo>
                  <a:pt x="4094724" y="4448889"/>
                  <a:pt x="4097987" y="4448711"/>
                  <a:pt x="4100446" y="4447392"/>
                </a:cubicBezTo>
                <a:cubicBezTo>
                  <a:pt x="4102905" y="4446074"/>
                  <a:pt x="4103710" y="4447215"/>
                  <a:pt x="4102858" y="4450814"/>
                </a:cubicBezTo>
                <a:cubicBezTo>
                  <a:pt x="4102858" y="4450814"/>
                  <a:pt x="4105269" y="4454236"/>
                  <a:pt x="4110092" y="4461079"/>
                </a:cubicBezTo>
                <a:cubicBezTo>
                  <a:pt x="4114915" y="4467923"/>
                  <a:pt x="4117326" y="4471345"/>
                  <a:pt x="4117326" y="4471345"/>
                </a:cubicBezTo>
                <a:lnTo>
                  <a:pt x="4121050" y="4479841"/>
                </a:lnTo>
                <a:lnTo>
                  <a:pt x="4124400" y="4483448"/>
                </a:lnTo>
                <a:lnTo>
                  <a:pt x="4123458" y="4485332"/>
                </a:lnTo>
                <a:lnTo>
                  <a:pt x="4125693" y="4490431"/>
                </a:lnTo>
                <a:cubicBezTo>
                  <a:pt x="4130612" y="4487795"/>
                  <a:pt x="4134254" y="4490557"/>
                  <a:pt x="4136617" y="4498719"/>
                </a:cubicBezTo>
                <a:lnTo>
                  <a:pt x="4152363" y="4513850"/>
                </a:lnTo>
                <a:lnTo>
                  <a:pt x="4151085" y="4519249"/>
                </a:lnTo>
                <a:cubicBezTo>
                  <a:pt x="4147869" y="4514687"/>
                  <a:pt x="4144229" y="4511925"/>
                  <a:pt x="4140161" y="4510962"/>
                </a:cubicBezTo>
                <a:lnTo>
                  <a:pt x="4129238" y="4502674"/>
                </a:lnTo>
                <a:cubicBezTo>
                  <a:pt x="4128386" y="4506274"/>
                  <a:pt x="4133208" y="4513117"/>
                  <a:pt x="4143706" y="4523205"/>
                </a:cubicBezTo>
                <a:cubicBezTo>
                  <a:pt x="4154203" y="4533292"/>
                  <a:pt x="4161864" y="4541757"/>
                  <a:pt x="4166686" y="4548600"/>
                </a:cubicBezTo>
                <a:cubicBezTo>
                  <a:pt x="4171509" y="4555444"/>
                  <a:pt x="4177562" y="4561629"/>
                  <a:pt x="4184843" y="4567153"/>
                </a:cubicBezTo>
                <a:cubicBezTo>
                  <a:pt x="4192126" y="4572679"/>
                  <a:pt x="4198982" y="4580003"/>
                  <a:pt x="4205413" y="4589128"/>
                </a:cubicBezTo>
                <a:cubicBezTo>
                  <a:pt x="4211842" y="4598252"/>
                  <a:pt x="4215057" y="4602815"/>
                  <a:pt x="4215057" y="4602815"/>
                </a:cubicBezTo>
                <a:lnTo>
                  <a:pt x="4221158" y="4604259"/>
                </a:lnTo>
                <a:cubicBezTo>
                  <a:pt x="4220306" y="4607859"/>
                  <a:pt x="4221701" y="4611040"/>
                  <a:pt x="4225342" y="4613802"/>
                </a:cubicBezTo>
                <a:cubicBezTo>
                  <a:pt x="4228984" y="4616565"/>
                  <a:pt x="4231608" y="4619086"/>
                  <a:pt x="4233215" y="4621368"/>
                </a:cubicBezTo>
                <a:cubicBezTo>
                  <a:pt x="4234822" y="4623649"/>
                  <a:pt x="4238251" y="4627311"/>
                  <a:pt x="4243499" y="4632355"/>
                </a:cubicBezTo>
                <a:cubicBezTo>
                  <a:pt x="4248749" y="4637399"/>
                  <a:pt x="4252980" y="4642202"/>
                  <a:pt x="4256196" y="4646764"/>
                </a:cubicBezTo>
                <a:cubicBezTo>
                  <a:pt x="4282768" y="4679663"/>
                  <a:pt x="4298514" y="4694794"/>
                  <a:pt x="4303434" y="4692157"/>
                </a:cubicBezTo>
                <a:lnTo>
                  <a:pt x="4308257" y="4699000"/>
                </a:lnTo>
                <a:lnTo>
                  <a:pt x="4311801" y="4711243"/>
                </a:lnTo>
                <a:cubicBezTo>
                  <a:pt x="4315868" y="4712206"/>
                  <a:pt x="4319084" y="4716768"/>
                  <a:pt x="4321447" y="4724930"/>
                </a:cubicBezTo>
                <a:cubicBezTo>
                  <a:pt x="4325514" y="4725893"/>
                  <a:pt x="4329154" y="4728655"/>
                  <a:pt x="4332370" y="4733217"/>
                </a:cubicBezTo>
                <a:cubicBezTo>
                  <a:pt x="4335585" y="4737781"/>
                  <a:pt x="4337192" y="4740061"/>
                  <a:pt x="4337192" y="4740061"/>
                </a:cubicBezTo>
                <a:cubicBezTo>
                  <a:pt x="4341260" y="4741024"/>
                  <a:pt x="4343294" y="4741505"/>
                  <a:pt x="4343294" y="4741505"/>
                </a:cubicBezTo>
                <a:cubicBezTo>
                  <a:pt x="4343294" y="4741505"/>
                  <a:pt x="4343884" y="4743545"/>
                  <a:pt x="4345065" y="4747626"/>
                </a:cubicBezTo>
                <a:cubicBezTo>
                  <a:pt x="4346247" y="4751707"/>
                  <a:pt x="4348871" y="4754230"/>
                  <a:pt x="4352938" y="4755192"/>
                </a:cubicBezTo>
                <a:lnTo>
                  <a:pt x="4361306" y="4774279"/>
                </a:lnTo>
                <a:cubicBezTo>
                  <a:pt x="4353172" y="4772353"/>
                  <a:pt x="4355960" y="4778715"/>
                  <a:pt x="4369673" y="4793365"/>
                </a:cubicBezTo>
                <a:lnTo>
                  <a:pt x="4377052" y="4789410"/>
                </a:lnTo>
                <a:cubicBezTo>
                  <a:pt x="4377052" y="4789410"/>
                  <a:pt x="4375018" y="4788928"/>
                  <a:pt x="4370951" y="4787966"/>
                </a:cubicBezTo>
                <a:cubicBezTo>
                  <a:pt x="4370951" y="4787966"/>
                  <a:pt x="4369344" y="4785684"/>
                  <a:pt x="4366129" y="4781122"/>
                </a:cubicBezTo>
                <a:lnTo>
                  <a:pt x="4383153" y="4790854"/>
                </a:lnTo>
                <a:cubicBezTo>
                  <a:pt x="4396866" y="4805503"/>
                  <a:pt x="4403721" y="4812828"/>
                  <a:pt x="4403721" y="4812828"/>
                </a:cubicBezTo>
                <a:lnTo>
                  <a:pt x="4408545" y="4819671"/>
                </a:lnTo>
                <a:cubicBezTo>
                  <a:pt x="4411760" y="4824233"/>
                  <a:pt x="4418616" y="4831558"/>
                  <a:pt x="4429114" y="4841646"/>
                </a:cubicBezTo>
                <a:cubicBezTo>
                  <a:pt x="4432329" y="4846208"/>
                  <a:pt x="4435543" y="4850770"/>
                  <a:pt x="4438758" y="4855333"/>
                </a:cubicBezTo>
                <a:cubicBezTo>
                  <a:pt x="4441974" y="4859895"/>
                  <a:pt x="4445615" y="4862658"/>
                  <a:pt x="4449682" y="4863621"/>
                </a:cubicBezTo>
                <a:cubicBezTo>
                  <a:pt x="4452897" y="4868182"/>
                  <a:pt x="4456112" y="4872745"/>
                  <a:pt x="4459328" y="4877307"/>
                </a:cubicBezTo>
                <a:cubicBezTo>
                  <a:pt x="4462543" y="4881869"/>
                  <a:pt x="4469399" y="4889194"/>
                  <a:pt x="4479896" y="4899282"/>
                </a:cubicBezTo>
                <a:lnTo>
                  <a:pt x="4504010" y="4933499"/>
                </a:lnTo>
                <a:cubicBezTo>
                  <a:pt x="4504010" y="4933499"/>
                  <a:pt x="4497154" y="4926174"/>
                  <a:pt x="4483441" y="4911524"/>
                </a:cubicBezTo>
                <a:cubicBezTo>
                  <a:pt x="4469728" y="4896875"/>
                  <a:pt x="4462068" y="4888410"/>
                  <a:pt x="4460461" y="4886129"/>
                </a:cubicBezTo>
                <a:cubicBezTo>
                  <a:pt x="4458854" y="4883847"/>
                  <a:pt x="4454408" y="4879944"/>
                  <a:pt x="4447126" y="4874419"/>
                </a:cubicBezTo>
                <a:lnTo>
                  <a:pt x="4434924" y="4871531"/>
                </a:lnTo>
                <a:lnTo>
                  <a:pt x="4439748" y="4878375"/>
                </a:lnTo>
                <a:cubicBezTo>
                  <a:pt x="4446177" y="4887499"/>
                  <a:pt x="4451213" y="4893443"/>
                  <a:pt x="4454854" y="4896205"/>
                </a:cubicBezTo>
                <a:cubicBezTo>
                  <a:pt x="4458495" y="4898968"/>
                  <a:pt x="4457856" y="4901668"/>
                  <a:pt x="4452937" y="4904304"/>
                </a:cubicBezTo>
                <a:lnTo>
                  <a:pt x="4469961" y="4914036"/>
                </a:lnTo>
                <a:cubicBezTo>
                  <a:pt x="4469961" y="4914036"/>
                  <a:pt x="4469535" y="4915836"/>
                  <a:pt x="4468683" y="4919435"/>
                </a:cubicBezTo>
                <a:cubicBezTo>
                  <a:pt x="4472751" y="4920398"/>
                  <a:pt x="4474784" y="4920879"/>
                  <a:pt x="4474784" y="4920879"/>
                </a:cubicBezTo>
                <a:cubicBezTo>
                  <a:pt x="4478852" y="4921842"/>
                  <a:pt x="4482279" y="4925504"/>
                  <a:pt x="4485068" y="4931866"/>
                </a:cubicBezTo>
                <a:cubicBezTo>
                  <a:pt x="4487858" y="4938229"/>
                  <a:pt x="4491286" y="4941891"/>
                  <a:pt x="4495353" y="4942854"/>
                </a:cubicBezTo>
                <a:cubicBezTo>
                  <a:pt x="4503487" y="4944780"/>
                  <a:pt x="4509918" y="4953904"/>
                  <a:pt x="4514644" y="4970228"/>
                </a:cubicBezTo>
                <a:cubicBezTo>
                  <a:pt x="4509725" y="4972865"/>
                  <a:pt x="4505658" y="4971902"/>
                  <a:pt x="4502442" y="4967340"/>
                </a:cubicBezTo>
                <a:cubicBezTo>
                  <a:pt x="4502442" y="4967340"/>
                  <a:pt x="4502869" y="4965539"/>
                  <a:pt x="4503720" y="4961940"/>
                </a:cubicBezTo>
                <a:lnTo>
                  <a:pt x="4480595" y="4950764"/>
                </a:lnTo>
                <a:lnTo>
                  <a:pt x="4469672" y="4942477"/>
                </a:lnTo>
                <a:cubicBezTo>
                  <a:pt x="4470524" y="4938878"/>
                  <a:pt x="4470359" y="4935037"/>
                  <a:pt x="4469178" y="4930956"/>
                </a:cubicBezTo>
                <a:cubicBezTo>
                  <a:pt x="4467997" y="4926875"/>
                  <a:pt x="4465159" y="4925253"/>
                  <a:pt x="4460666" y="4926090"/>
                </a:cubicBezTo>
                <a:cubicBezTo>
                  <a:pt x="4456172" y="4926927"/>
                  <a:pt x="4454352" y="4925546"/>
                  <a:pt x="4455203" y="4921947"/>
                </a:cubicBezTo>
                <a:cubicBezTo>
                  <a:pt x="4456055" y="4918347"/>
                  <a:pt x="4454448" y="4916066"/>
                  <a:pt x="4450381" y="4915103"/>
                </a:cubicBezTo>
                <a:cubicBezTo>
                  <a:pt x="4446314" y="4914140"/>
                  <a:pt x="4442673" y="4911378"/>
                  <a:pt x="4439458" y="4906816"/>
                </a:cubicBezTo>
                <a:cubicBezTo>
                  <a:pt x="4433028" y="4897691"/>
                  <a:pt x="4427779" y="4892647"/>
                  <a:pt x="4423712" y="4891685"/>
                </a:cubicBezTo>
                <a:cubicBezTo>
                  <a:pt x="4419644" y="4890722"/>
                  <a:pt x="4416216" y="4887059"/>
                  <a:pt x="4413427" y="4880697"/>
                </a:cubicBezTo>
                <a:cubicBezTo>
                  <a:pt x="4410638" y="4874335"/>
                  <a:pt x="4407211" y="4870673"/>
                  <a:pt x="4403143" y="4869710"/>
                </a:cubicBezTo>
                <a:cubicBezTo>
                  <a:pt x="4399075" y="4868748"/>
                  <a:pt x="4390989" y="4862081"/>
                  <a:pt x="4378885" y="4849713"/>
                </a:cubicBezTo>
                <a:cubicBezTo>
                  <a:pt x="4366780" y="4837345"/>
                  <a:pt x="4361153" y="4829360"/>
                  <a:pt x="4362005" y="4825761"/>
                </a:cubicBezTo>
                <a:cubicBezTo>
                  <a:pt x="4362857" y="4822162"/>
                  <a:pt x="4361250" y="4819880"/>
                  <a:pt x="4357183" y="4818918"/>
                </a:cubicBezTo>
                <a:lnTo>
                  <a:pt x="4351082" y="4817474"/>
                </a:lnTo>
                <a:cubicBezTo>
                  <a:pt x="4351934" y="4813874"/>
                  <a:pt x="4348128" y="4807272"/>
                  <a:pt x="4339664" y="4797666"/>
                </a:cubicBezTo>
                <a:cubicBezTo>
                  <a:pt x="4331200" y="4788059"/>
                  <a:pt x="4325361" y="4780975"/>
                  <a:pt x="4322145" y="4776413"/>
                </a:cubicBezTo>
                <a:cubicBezTo>
                  <a:pt x="4322145" y="4776413"/>
                  <a:pt x="4321128" y="4776172"/>
                  <a:pt x="4319095" y="4775691"/>
                </a:cubicBezTo>
                <a:cubicBezTo>
                  <a:pt x="4317062" y="4775210"/>
                  <a:pt x="4316257" y="4774069"/>
                  <a:pt x="4316684" y="4772269"/>
                </a:cubicBezTo>
                <a:cubicBezTo>
                  <a:pt x="4317110" y="4770469"/>
                  <a:pt x="4316519" y="4768429"/>
                  <a:pt x="4314912" y="4766147"/>
                </a:cubicBezTo>
                <a:cubicBezTo>
                  <a:pt x="4313305" y="4763867"/>
                  <a:pt x="4310680" y="4761345"/>
                  <a:pt x="4307039" y="4758582"/>
                </a:cubicBezTo>
                <a:cubicBezTo>
                  <a:pt x="4303397" y="4755819"/>
                  <a:pt x="4299756" y="4753057"/>
                  <a:pt x="4296115" y="4750295"/>
                </a:cubicBezTo>
                <a:cubicBezTo>
                  <a:pt x="4292473" y="4747532"/>
                  <a:pt x="4289046" y="4743869"/>
                  <a:pt x="4285831" y="4739308"/>
                </a:cubicBezTo>
                <a:cubicBezTo>
                  <a:pt x="4279400" y="4730183"/>
                  <a:pt x="4275169" y="4725380"/>
                  <a:pt x="4273134" y="4724899"/>
                </a:cubicBezTo>
                <a:cubicBezTo>
                  <a:pt x="4271101" y="4724417"/>
                  <a:pt x="4270724" y="4721477"/>
                  <a:pt x="4272002" y="4716077"/>
                </a:cubicBezTo>
                <a:cubicBezTo>
                  <a:pt x="4273280" y="4710678"/>
                  <a:pt x="4271459" y="4709297"/>
                  <a:pt x="4266539" y="4711933"/>
                </a:cubicBezTo>
                <a:cubicBezTo>
                  <a:pt x="4266539" y="4711933"/>
                  <a:pt x="4264719" y="4710553"/>
                  <a:pt x="4261078" y="4707790"/>
                </a:cubicBezTo>
                <a:cubicBezTo>
                  <a:pt x="4257437" y="4705027"/>
                  <a:pt x="4255616" y="4703646"/>
                  <a:pt x="4255616" y="4703646"/>
                </a:cubicBezTo>
                <a:cubicBezTo>
                  <a:pt x="4248334" y="4698121"/>
                  <a:pt x="4242660" y="4694877"/>
                  <a:pt x="4238592" y="4693914"/>
                </a:cubicBezTo>
                <a:cubicBezTo>
                  <a:pt x="4240956" y="4702077"/>
                  <a:pt x="4243744" y="4708439"/>
                  <a:pt x="4246960" y="4713000"/>
                </a:cubicBezTo>
                <a:cubicBezTo>
                  <a:pt x="4254242" y="4718526"/>
                  <a:pt x="4257670" y="4722188"/>
                  <a:pt x="4257244" y="4723988"/>
                </a:cubicBezTo>
                <a:cubicBezTo>
                  <a:pt x="4256818" y="4725788"/>
                  <a:pt x="4258638" y="4727169"/>
                  <a:pt x="4262705" y="4728132"/>
                </a:cubicBezTo>
                <a:cubicBezTo>
                  <a:pt x="4262705" y="4728132"/>
                  <a:pt x="4263509" y="4729273"/>
                  <a:pt x="4265117" y="4731554"/>
                </a:cubicBezTo>
                <a:cubicBezTo>
                  <a:pt x="4266724" y="4733834"/>
                  <a:pt x="4269136" y="4737256"/>
                  <a:pt x="4272351" y="4741819"/>
                </a:cubicBezTo>
                <a:cubicBezTo>
                  <a:pt x="4279633" y="4747344"/>
                  <a:pt x="4284292" y="4750347"/>
                  <a:pt x="4286325" y="4750828"/>
                </a:cubicBezTo>
                <a:cubicBezTo>
                  <a:pt x="4288358" y="4751309"/>
                  <a:pt x="4288949" y="4753350"/>
                  <a:pt x="4288097" y="4756950"/>
                </a:cubicBezTo>
                <a:cubicBezTo>
                  <a:pt x="4288097" y="4756950"/>
                  <a:pt x="4291313" y="4761512"/>
                  <a:pt x="4297742" y="4770637"/>
                </a:cubicBezTo>
                <a:cubicBezTo>
                  <a:pt x="4304173" y="4779762"/>
                  <a:pt x="4307388" y="4784323"/>
                  <a:pt x="4307388" y="4784323"/>
                </a:cubicBezTo>
                <a:lnTo>
                  <a:pt x="4312210" y="4791167"/>
                </a:lnTo>
                <a:cubicBezTo>
                  <a:pt x="4315426" y="4795730"/>
                  <a:pt x="4319067" y="4798492"/>
                  <a:pt x="4323134" y="4799454"/>
                </a:cubicBezTo>
                <a:cubicBezTo>
                  <a:pt x="4330416" y="4804979"/>
                  <a:pt x="4335452" y="4810923"/>
                  <a:pt x="4338241" y="4817285"/>
                </a:cubicBezTo>
                <a:cubicBezTo>
                  <a:pt x="4341031" y="4823647"/>
                  <a:pt x="4344458" y="4827310"/>
                  <a:pt x="4348526" y="4828273"/>
                </a:cubicBezTo>
                <a:lnTo>
                  <a:pt x="4358171" y="4841960"/>
                </a:lnTo>
                <a:cubicBezTo>
                  <a:pt x="4372736" y="4853010"/>
                  <a:pt x="4377559" y="4859853"/>
                  <a:pt x="4372639" y="4862490"/>
                </a:cubicBezTo>
                <a:cubicBezTo>
                  <a:pt x="4367719" y="4865127"/>
                  <a:pt x="4364456" y="4865305"/>
                  <a:pt x="4362849" y="4863024"/>
                </a:cubicBezTo>
                <a:cubicBezTo>
                  <a:pt x="4361242" y="4860742"/>
                  <a:pt x="4361881" y="4858042"/>
                  <a:pt x="4364766" y="4854924"/>
                </a:cubicBezTo>
                <a:cubicBezTo>
                  <a:pt x="4367651" y="4851806"/>
                  <a:pt x="4366848" y="4850665"/>
                  <a:pt x="4362354" y="4851503"/>
                </a:cubicBezTo>
                <a:cubicBezTo>
                  <a:pt x="4357861" y="4852339"/>
                  <a:pt x="4355023" y="4850718"/>
                  <a:pt x="4353842" y="4846637"/>
                </a:cubicBezTo>
                <a:cubicBezTo>
                  <a:pt x="4352661" y="4842556"/>
                  <a:pt x="4349824" y="4840934"/>
                  <a:pt x="4345331" y="4841771"/>
                </a:cubicBezTo>
                <a:cubicBezTo>
                  <a:pt x="4340837" y="4842608"/>
                  <a:pt x="4339017" y="4841227"/>
                  <a:pt x="4339869" y="4837628"/>
                </a:cubicBezTo>
                <a:cubicBezTo>
                  <a:pt x="4339869" y="4837628"/>
                  <a:pt x="4339277" y="4835587"/>
                  <a:pt x="4338096" y="4831506"/>
                </a:cubicBezTo>
                <a:cubicBezTo>
                  <a:pt x="4336915" y="4827425"/>
                  <a:pt x="4334503" y="4824003"/>
                  <a:pt x="4330862" y="4821241"/>
                </a:cubicBezTo>
                <a:cubicBezTo>
                  <a:pt x="4327221" y="4818478"/>
                  <a:pt x="4322776" y="4814575"/>
                  <a:pt x="4317528" y="4809531"/>
                </a:cubicBezTo>
                <a:cubicBezTo>
                  <a:pt x="4312279" y="4804488"/>
                  <a:pt x="4308047" y="4799684"/>
                  <a:pt x="4304832" y="4795122"/>
                </a:cubicBezTo>
                <a:cubicBezTo>
                  <a:pt x="4298401" y="4785997"/>
                  <a:pt x="4293153" y="4780954"/>
                  <a:pt x="4289086" y="4779991"/>
                </a:cubicBezTo>
                <a:cubicBezTo>
                  <a:pt x="4285018" y="4779028"/>
                  <a:pt x="4283837" y="4774948"/>
                  <a:pt x="4285541" y="4767749"/>
                </a:cubicBezTo>
                <a:cubicBezTo>
                  <a:pt x="4281473" y="4766786"/>
                  <a:pt x="4279653" y="4765405"/>
                  <a:pt x="4280080" y="4763605"/>
                </a:cubicBezTo>
                <a:cubicBezTo>
                  <a:pt x="4280506" y="4761805"/>
                  <a:pt x="4278685" y="4760424"/>
                  <a:pt x="4274618" y="4759461"/>
                </a:cubicBezTo>
                <a:lnTo>
                  <a:pt x="4268517" y="4758017"/>
                </a:lnTo>
                <a:cubicBezTo>
                  <a:pt x="4269369" y="4754417"/>
                  <a:pt x="4268991" y="4751477"/>
                  <a:pt x="4267383" y="4749196"/>
                </a:cubicBezTo>
                <a:cubicBezTo>
                  <a:pt x="4265776" y="4746914"/>
                  <a:pt x="4263152" y="4744393"/>
                  <a:pt x="4259510" y="4741630"/>
                </a:cubicBezTo>
                <a:cubicBezTo>
                  <a:pt x="4255869" y="4738868"/>
                  <a:pt x="4253244" y="4736346"/>
                  <a:pt x="4251637" y="4734065"/>
                </a:cubicBezTo>
                <a:cubicBezTo>
                  <a:pt x="4250030" y="4731784"/>
                  <a:pt x="4248209" y="4730403"/>
                  <a:pt x="4246176" y="4729921"/>
                </a:cubicBezTo>
                <a:cubicBezTo>
                  <a:pt x="4244143" y="4729440"/>
                  <a:pt x="4243338" y="4728299"/>
                  <a:pt x="4243764" y="4726499"/>
                </a:cubicBezTo>
                <a:cubicBezTo>
                  <a:pt x="4244190" y="4724700"/>
                  <a:pt x="4242370" y="4723318"/>
                  <a:pt x="4238303" y="4722355"/>
                </a:cubicBezTo>
                <a:lnTo>
                  <a:pt x="4233480" y="4715512"/>
                </a:lnTo>
                <a:cubicBezTo>
                  <a:pt x="4229412" y="4714550"/>
                  <a:pt x="4226788" y="4712028"/>
                  <a:pt x="4225607" y="4707946"/>
                </a:cubicBezTo>
                <a:cubicBezTo>
                  <a:pt x="4224426" y="4703866"/>
                  <a:pt x="4221801" y="4701344"/>
                  <a:pt x="4217734" y="4700381"/>
                </a:cubicBezTo>
                <a:lnTo>
                  <a:pt x="4201988" y="4685250"/>
                </a:lnTo>
                <a:lnTo>
                  <a:pt x="4192342" y="4671563"/>
                </a:lnTo>
                <a:cubicBezTo>
                  <a:pt x="4185061" y="4666039"/>
                  <a:pt x="4179385" y="4662794"/>
                  <a:pt x="4175318" y="4661832"/>
                </a:cubicBezTo>
                <a:lnTo>
                  <a:pt x="4166951" y="4642745"/>
                </a:lnTo>
                <a:cubicBezTo>
                  <a:pt x="4162031" y="4645382"/>
                  <a:pt x="4161605" y="4647182"/>
                  <a:pt x="4165673" y="4648145"/>
                </a:cubicBezTo>
                <a:lnTo>
                  <a:pt x="4158294" y="4652100"/>
                </a:lnTo>
                <a:cubicBezTo>
                  <a:pt x="4158294" y="4652100"/>
                  <a:pt x="4157490" y="4650959"/>
                  <a:pt x="4155883" y="4648678"/>
                </a:cubicBezTo>
                <a:cubicBezTo>
                  <a:pt x="4154275" y="4646398"/>
                  <a:pt x="4155504" y="4645738"/>
                  <a:pt x="4159572" y="4646701"/>
                </a:cubicBezTo>
                <a:lnTo>
                  <a:pt x="4160850" y="4641301"/>
                </a:lnTo>
                <a:lnTo>
                  <a:pt x="4140281" y="4619326"/>
                </a:lnTo>
                <a:cubicBezTo>
                  <a:pt x="4140281" y="4619326"/>
                  <a:pt x="4137869" y="4615905"/>
                  <a:pt x="4133047" y="4609061"/>
                </a:cubicBezTo>
                <a:cubicBezTo>
                  <a:pt x="4128224" y="4602218"/>
                  <a:pt x="4125387" y="4600596"/>
                  <a:pt x="4124535" y="4604196"/>
                </a:cubicBezTo>
                <a:cubicBezTo>
                  <a:pt x="4114697" y="4609470"/>
                  <a:pt x="4110629" y="4608507"/>
                  <a:pt x="4112334" y="4601308"/>
                </a:cubicBezTo>
                <a:lnTo>
                  <a:pt x="4119712" y="4597352"/>
                </a:lnTo>
                <a:cubicBezTo>
                  <a:pt x="4120564" y="4593752"/>
                  <a:pt x="4118957" y="4591472"/>
                  <a:pt x="4114890" y="4590509"/>
                </a:cubicBezTo>
                <a:cubicBezTo>
                  <a:pt x="4110823" y="4589546"/>
                  <a:pt x="4108789" y="4589065"/>
                  <a:pt x="4108789" y="4589065"/>
                </a:cubicBezTo>
                <a:cubicBezTo>
                  <a:pt x="4108789" y="4589065"/>
                  <a:pt x="4109215" y="4587265"/>
                  <a:pt x="4110067" y="4583665"/>
                </a:cubicBezTo>
                <a:lnTo>
                  <a:pt x="4099144" y="4575378"/>
                </a:lnTo>
                <a:lnTo>
                  <a:pt x="4083398" y="4560247"/>
                </a:lnTo>
                <a:cubicBezTo>
                  <a:pt x="4085102" y="4553047"/>
                  <a:pt x="4081460" y="4550285"/>
                  <a:pt x="4072474" y="4551959"/>
                </a:cubicBezTo>
                <a:cubicBezTo>
                  <a:pt x="4068406" y="4550996"/>
                  <a:pt x="4066799" y="4548715"/>
                  <a:pt x="4067651" y="4545115"/>
                </a:cubicBezTo>
                <a:cubicBezTo>
                  <a:pt x="4068503" y="4541516"/>
                  <a:pt x="4064862" y="4538754"/>
                  <a:pt x="4056727" y="4536828"/>
                </a:cubicBezTo>
                <a:cubicBezTo>
                  <a:pt x="4048594" y="4534903"/>
                  <a:pt x="4044952" y="4532141"/>
                  <a:pt x="4045805" y="4528541"/>
                </a:cubicBezTo>
                <a:lnTo>
                  <a:pt x="4040981" y="4521697"/>
                </a:lnTo>
                <a:lnTo>
                  <a:pt x="4034881" y="4520253"/>
                </a:lnTo>
                <a:lnTo>
                  <a:pt x="4037437" y="4509454"/>
                </a:lnTo>
                <a:cubicBezTo>
                  <a:pt x="4034222" y="4504892"/>
                  <a:pt x="4030581" y="4502129"/>
                  <a:pt x="4026514" y="4501167"/>
                </a:cubicBezTo>
                <a:cubicBezTo>
                  <a:pt x="4022447" y="4500204"/>
                  <a:pt x="4018380" y="4499241"/>
                  <a:pt x="4014312" y="4498278"/>
                </a:cubicBezTo>
                <a:cubicBezTo>
                  <a:pt x="4014312" y="4498278"/>
                  <a:pt x="4013508" y="4497138"/>
                  <a:pt x="4011901" y="4494857"/>
                </a:cubicBezTo>
                <a:cubicBezTo>
                  <a:pt x="4010293" y="4492576"/>
                  <a:pt x="4007457" y="4490954"/>
                  <a:pt x="4003388" y="4489991"/>
                </a:cubicBezTo>
                <a:cubicBezTo>
                  <a:pt x="4003388" y="4489991"/>
                  <a:pt x="4003815" y="4488191"/>
                  <a:pt x="4004667" y="4484592"/>
                </a:cubicBezTo>
                <a:cubicBezTo>
                  <a:pt x="4005519" y="4480992"/>
                  <a:pt x="4003485" y="4480511"/>
                  <a:pt x="3998566" y="4483148"/>
                </a:cubicBezTo>
                <a:lnTo>
                  <a:pt x="3999844" y="4477748"/>
                </a:lnTo>
                <a:cubicBezTo>
                  <a:pt x="4000696" y="4474149"/>
                  <a:pt x="4000105" y="4472108"/>
                  <a:pt x="3998072" y="4471627"/>
                </a:cubicBezTo>
                <a:cubicBezTo>
                  <a:pt x="3996038" y="4471145"/>
                  <a:pt x="3992989" y="4470423"/>
                  <a:pt x="3988920" y="4469460"/>
                </a:cubicBezTo>
                <a:cubicBezTo>
                  <a:pt x="3981639" y="4463936"/>
                  <a:pt x="3975964" y="4460692"/>
                  <a:pt x="3971897" y="4459729"/>
                </a:cubicBezTo>
                <a:cubicBezTo>
                  <a:pt x="3975964" y="4460692"/>
                  <a:pt x="3978423" y="4459374"/>
                  <a:pt x="3979275" y="4455774"/>
                </a:cubicBezTo>
                <a:cubicBezTo>
                  <a:pt x="3980127" y="4452174"/>
                  <a:pt x="3976486" y="4449411"/>
                  <a:pt x="3968352" y="4447486"/>
                </a:cubicBezTo>
                <a:cubicBezTo>
                  <a:pt x="3948016" y="4442673"/>
                  <a:pt x="3933877" y="4429823"/>
                  <a:pt x="3925936" y="4408937"/>
                </a:cubicBezTo>
                <a:cubicBezTo>
                  <a:pt x="3925936" y="4408937"/>
                  <a:pt x="3927166" y="4408278"/>
                  <a:pt x="3929626" y="4406959"/>
                </a:cubicBezTo>
                <a:cubicBezTo>
                  <a:pt x="3932085" y="4405641"/>
                  <a:pt x="3932889" y="4406781"/>
                  <a:pt x="3932037" y="4410381"/>
                </a:cubicBezTo>
                <a:cubicBezTo>
                  <a:pt x="3936104" y="4411343"/>
                  <a:pt x="3938138" y="4411825"/>
                  <a:pt x="3938138" y="4411825"/>
                </a:cubicBezTo>
                <a:lnTo>
                  <a:pt x="3917569" y="4389850"/>
                </a:lnTo>
                <a:lnTo>
                  <a:pt x="3916291" y="4395250"/>
                </a:lnTo>
                <a:cubicBezTo>
                  <a:pt x="3912223" y="4394287"/>
                  <a:pt x="3909385" y="4392665"/>
                  <a:pt x="3907778" y="4390384"/>
                </a:cubicBezTo>
                <a:cubicBezTo>
                  <a:pt x="3906171" y="4388103"/>
                  <a:pt x="3907827" y="4385644"/>
                  <a:pt x="3912746" y="4383007"/>
                </a:cubicBezTo>
                <a:cubicBezTo>
                  <a:pt x="3907827" y="4385644"/>
                  <a:pt x="3901725" y="4384200"/>
                  <a:pt x="3894444" y="4378674"/>
                </a:cubicBezTo>
                <a:cubicBezTo>
                  <a:pt x="3887161" y="4373150"/>
                  <a:pt x="3884964" y="4368828"/>
                  <a:pt x="3887849" y="4365710"/>
                </a:cubicBezTo>
                <a:cubicBezTo>
                  <a:pt x="3890734" y="4362592"/>
                  <a:pt x="3888323" y="4359170"/>
                  <a:pt x="3880615" y="4355445"/>
                </a:cubicBezTo>
                <a:cubicBezTo>
                  <a:pt x="3872907" y="4351719"/>
                  <a:pt x="3867445" y="4347576"/>
                  <a:pt x="3864229" y="4343013"/>
                </a:cubicBezTo>
                <a:cubicBezTo>
                  <a:pt x="3860162" y="4342050"/>
                  <a:pt x="3857324" y="4340428"/>
                  <a:pt x="3855717" y="4338148"/>
                </a:cubicBezTo>
                <a:cubicBezTo>
                  <a:pt x="3854110" y="4335867"/>
                  <a:pt x="3853307" y="4334726"/>
                  <a:pt x="3853307" y="4334726"/>
                </a:cubicBezTo>
                <a:cubicBezTo>
                  <a:pt x="3853307" y="4334726"/>
                  <a:pt x="3853732" y="4332926"/>
                  <a:pt x="3854585" y="4329327"/>
                </a:cubicBezTo>
                <a:cubicBezTo>
                  <a:pt x="3855437" y="4325727"/>
                  <a:pt x="3852221" y="4321165"/>
                  <a:pt x="3844939" y="4315640"/>
                </a:cubicBezTo>
                <a:lnTo>
                  <a:pt x="3832737" y="4312751"/>
                </a:lnTo>
                <a:lnTo>
                  <a:pt x="3835293" y="4301953"/>
                </a:lnTo>
                <a:lnTo>
                  <a:pt x="3829193" y="4300509"/>
                </a:lnTo>
                <a:cubicBezTo>
                  <a:pt x="3828341" y="4304108"/>
                  <a:pt x="3827915" y="4305908"/>
                  <a:pt x="3827915" y="4305908"/>
                </a:cubicBezTo>
                <a:cubicBezTo>
                  <a:pt x="3822995" y="4308545"/>
                  <a:pt x="3837464" y="4329075"/>
                  <a:pt x="3871319" y="4367499"/>
                </a:cubicBezTo>
                <a:cubicBezTo>
                  <a:pt x="3882668" y="4373987"/>
                  <a:pt x="3888934" y="4379271"/>
                  <a:pt x="3890115" y="4383352"/>
                </a:cubicBezTo>
                <a:cubicBezTo>
                  <a:pt x="3891296" y="4387433"/>
                  <a:pt x="3892905" y="4389714"/>
                  <a:pt x="3894938" y="4390196"/>
                </a:cubicBezTo>
                <a:cubicBezTo>
                  <a:pt x="3896972" y="4390677"/>
                  <a:pt x="3898792" y="4392059"/>
                  <a:pt x="3900400" y="4394339"/>
                </a:cubicBezTo>
                <a:cubicBezTo>
                  <a:pt x="3902007" y="4396621"/>
                  <a:pt x="3906453" y="4400523"/>
                  <a:pt x="3913735" y="4406049"/>
                </a:cubicBezTo>
                <a:cubicBezTo>
                  <a:pt x="3916950" y="4410611"/>
                  <a:pt x="3920165" y="4415173"/>
                  <a:pt x="3923380" y="4419735"/>
                </a:cubicBezTo>
                <a:cubicBezTo>
                  <a:pt x="3922528" y="4423335"/>
                  <a:pt x="3924135" y="4425616"/>
                  <a:pt x="3928203" y="4426579"/>
                </a:cubicBezTo>
                <a:cubicBezTo>
                  <a:pt x="3928203" y="4426579"/>
                  <a:pt x="3929219" y="4426820"/>
                  <a:pt x="3931253" y="4427301"/>
                </a:cubicBezTo>
                <a:cubicBezTo>
                  <a:pt x="3933287" y="4427782"/>
                  <a:pt x="3933877" y="4429823"/>
                  <a:pt x="3933025" y="4433423"/>
                </a:cubicBezTo>
                <a:cubicBezTo>
                  <a:pt x="3932173" y="4437022"/>
                  <a:pt x="3933780" y="4439303"/>
                  <a:pt x="3937848" y="4440266"/>
                </a:cubicBezTo>
                <a:cubicBezTo>
                  <a:pt x="3941916" y="4441229"/>
                  <a:pt x="3947377" y="4445373"/>
                  <a:pt x="3954233" y="4452697"/>
                </a:cubicBezTo>
                <a:cubicBezTo>
                  <a:pt x="3961089" y="4460022"/>
                  <a:pt x="3964518" y="4463684"/>
                  <a:pt x="3964518" y="4463684"/>
                </a:cubicBezTo>
                <a:cubicBezTo>
                  <a:pt x="3963666" y="4467285"/>
                  <a:pt x="3965060" y="4470465"/>
                  <a:pt x="3968702" y="4473227"/>
                </a:cubicBezTo>
                <a:cubicBezTo>
                  <a:pt x="3972343" y="4475990"/>
                  <a:pt x="3975770" y="4479653"/>
                  <a:pt x="3978986" y="4484215"/>
                </a:cubicBezTo>
                <a:cubicBezTo>
                  <a:pt x="3982201" y="4488778"/>
                  <a:pt x="3983382" y="4492858"/>
                  <a:pt x="3982530" y="4496458"/>
                </a:cubicBezTo>
                <a:lnTo>
                  <a:pt x="3994732" y="4499346"/>
                </a:lnTo>
                <a:lnTo>
                  <a:pt x="4006933" y="4502234"/>
                </a:lnTo>
                <a:cubicBezTo>
                  <a:pt x="4010149" y="4506797"/>
                  <a:pt x="4012347" y="4511118"/>
                  <a:pt x="4013528" y="4515199"/>
                </a:cubicBezTo>
                <a:cubicBezTo>
                  <a:pt x="4014710" y="4519280"/>
                  <a:pt x="4017334" y="4521802"/>
                  <a:pt x="4021401" y="4522765"/>
                </a:cubicBezTo>
                <a:cubicBezTo>
                  <a:pt x="4021401" y="4522765"/>
                  <a:pt x="4020975" y="4524564"/>
                  <a:pt x="4020123" y="4528164"/>
                </a:cubicBezTo>
                <a:cubicBezTo>
                  <a:pt x="4019271" y="4531763"/>
                  <a:pt x="4019863" y="4533804"/>
                  <a:pt x="4021896" y="4534285"/>
                </a:cubicBezTo>
                <a:cubicBezTo>
                  <a:pt x="4023929" y="4534766"/>
                  <a:pt x="4026554" y="4537288"/>
                  <a:pt x="4029769" y="4541851"/>
                </a:cubicBezTo>
                <a:cubicBezTo>
                  <a:pt x="4033836" y="4542814"/>
                  <a:pt x="4035656" y="4544194"/>
                  <a:pt x="4035230" y="4545994"/>
                </a:cubicBezTo>
                <a:cubicBezTo>
                  <a:pt x="4034804" y="4547794"/>
                  <a:pt x="4036624" y="4549175"/>
                  <a:pt x="4040692" y="4550138"/>
                </a:cubicBezTo>
                <a:cubicBezTo>
                  <a:pt x="4039840" y="4553739"/>
                  <a:pt x="4035772" y="4552776"/>
                  <a:pt x="4028491" y="4547250"/>
                </a:cubicBezTo>
                <a:cubicBezTo>
                  <a:pt x="4021208" y="4541725"/>
                  <a:pt x="4015156" y="4535541"/>
                  <a:pt x="4010333" y="4528698"/>
                </a:cubicBezTo>
                <a:cubicBezTo>
                  <a:pt x="4005511" y="4521854"/>
                  <a:pt x="4001066" y="4517951"/>
                  <a:pt x="3996998" y="4516988"/>
                </a:cubicBezTo>
                <a:cubicBezTo>
                  <a:pt x="3992931" y="4516026"/>
                  <a:pt x="3985058" y="4508460"/>
                  <a:pt x="3973379" y="4494291"/>
                </a:cubicBezTo>
                <a:cubicBezTo>
                  <a:pt x="3961700" y="4480124"/>
                  <a:pt x="3956287" y="4471240"/>
                  <a:pt x="3957139" y="4467640"/>
                </a:cubicBezTo>
                <a:cubicBezTo>
                  <a:pt x="3957139" y="4467640"/>
                  <a:pt x="3956335" y="4466499"/>
                  <a:pt x="3954727" y="4464218"/>
                </a:cubicBezTo>
                <a:cubicBezTo>
                  <a:pt x="3953120" y="4461937"/>
                  <a:pt x="3952316" y="4460796"/>
                  <a:pt x="3952316" y="4460796"/>
                </a:cubicBezTo>
                <a:cubicBezTo>
                  <a:pt x="3945034" y="4455272"/>
                  <a:pt x="3941393" y="4452509"/>
                  <a:pt x="3941393" y="4452509"/>
                </a:cubicBezTo>
                <a:lnTo>
                  <a:pt x="3936570" y="4445666"/>
                </a:lnTo>
                <a:lnTo>
                  <a:pt x="3931747" y="4438822"/>
                </a:lnTo>
                <a:cubicBezTo>
                  <a:pt x="3928532" y="4434260"/>
                  <a:pt x="3922857" y="4431016"/>
                  <a:pt x="3914723" y="4429091"/>
                </a:cubicBezTo>
                <a:lnTo>
                  <a:pt x="3903800" y="4420803"/>
                </a:lnTo>
                <a:cubicBezTo>
                  <a:pt x="3900584" y="4416241"/>
                  <a:pt x="3896353" y="4411438"/>
                  <a:pt x="3891104" y="4406393"/>
                </a:cubicBezTo>
                <a:cubicBezTo>
                  <a:pt x="3885855" y="4401350"/>
                  <a:pt x="3880015" y="4394266"/>
                  <a:pt x="3873586" y="4385141"/>
                </a:cubicBezTo>
                <a:cubicBezTo>
                  <a:pt x="3870370" y="4380579"/>
                  <a:pt x="3867959" y="4377158"/>
                  <a:pt x="3866352" y="4374876"/>
                </a:cubicBezTo>
                <a:cubicBezTo>
                  <a:pt x="3864744" y="4372595"/>
                  <a:pt x="3861907" y="4370973"/>
                  <a:pt x="3857839" y="4370010"/>
                </a:cubicBezTo>
                <a:cubicBezTo>
                  <a:pt x="3858691" y="4366411"/>
                  <a:pt x="3857297" y="4363230"/>
                  <a:pt x="3853656" y="4360467"/>
                </a:cubicBezTo>
                <a:cubicBezTo>
                  <a:pt x="3850014" y="4357705"/>
                  <a:pt x="3846587" y="4354043"/>
                  <a:pt x="3843371" y="4349480"/>
                </a:cubicBezTo>
                <a:cubicBezTo>
                  <a:pt x="3832873" y="4339393"/>
                  <a:pt x="3825213" y="4330927"/>
                  <a:pt x="3820391" y="4324084"/>
                </a:cubicBezTo>
                <a:cubicBezTo>
                  <a:pt x="3815569" y="4317240"/>
                  <a:pt x="3810532" y="4311297"/>
                  <a:pt x="3805284" y="4306253"/>
                </a:cubicBezTo>
                <a:cubicBezTo>
                  <a:pt x="3800035" y="4301209"/>
                  <a:pt x="3796607" y="4297547"/>
                  <a:pt x="3795000" y="4295266"/>
                </a:cubicBezTo>
                <a:cubicBezTo>
                  <a:pt x="3793392" y="4292985"/>
                  <a:pt x="3791571" y="4291603"/>
                  <a:pt x="3789537" y="4291122"/>
                </a:cubicBezTo>
                <a:cubicBezTo>
                  <a:pt x="3787504" y="4290641"/>
                  <a:pt x="3786914" y="4288601"/>
                  <a:pt x="3787766" y="4285001"/>
                </a:cubicBezTo>
                <a:cubicBezTo>
                  <a:pt x="3788618" y="4281401"/>
                  <a:pt x="3788026" y="4279360"/>
                  <a:pt x="3785993" y="4278879"/>
                </a:cubicBezTo>
                <a:cubicBezTo>
                  <a:pt x="3783960" y="4278398"/>
                  <a:pt x="3783368" y="4276358"/>
                  <a:pt x="3784220" y="4272758"/>
                </a:cubicBezTo>
                <a:lnTo>
                  <a:pt x="3778120" y="4271314"/>
                </a:lnTo>
                <a:cubicBezTo>
                  <a:pt x="3774905" y="4266752"/>
                  <a:pt x="3766441" y="4257146"/>
                  <a:pt x="3752729" y="4242496"/>
                </a:cubicBezTo>
                <a:lnTo>
                  <a:pt x="3746628" y="4241052"/>
                </a:lnTo>
                <a:lnTo>
                  <a:pt x="3736983" y="4227365"/>
                </a:lnTo>
                <a:cubicBezTo>
                  <a:pt x="3733768" y="4222803"/>
                  <a:pt x="3732160" y="4220521"/>
                  <a:pt x="3732160" y="4220521"/>
                </a:cubicBezTo>
                <a:lnTo>
                  <a:pt x="3722514" y="4206834"/>
                </a:lnTo>
                <a:cubicBezTo>
                  <a:pt x="3719300" y="4202272"/>
                  <a:pt x="3717692" y="4199991"/>
                  <a:pt x="3717692" y="4199991"/>
                </a:cubicBezTo>
                <a:lnTo>
                  <a:pt x="3706768" y="4191703"/>
                </a:lnTo>
                <a:cubicBezTo>
                  <a:pt x="3701191" y="4178979"/>
                  <a:pt x="3695515" y="4175735"/>
                  <a:pt x="3689744" y="4181972"/>
                </a:cubicBezTo>
                <a:cubicBezTo>
                  <a:pt x="3688892" y="4185571"/>
                  <a:pt x="3687449" y="4187130"/>
                  <a:pt x="3685415" y="4186649"/>
                </a:cubicBezTo>
                <a:cubicBezTo>
                  <a:pt x="3683382" y="4186168"/>
                  <a:pt x="3680758" y="4183646"/>
                  <a:pt x="3677543" y="4179084"/>
                </a:cubicBezTo>
                <a:lnTo>
                  <a:pt x="3666620" y="4170796"/>
                </a:lnTo>
                <a:lnTo>
                  <a:pt x="3671442" y="4177640"/>
                </a:lnTo>
                <a:cubicBezTo>
                  <a:pt x="3673049" y="4179921"/>
                  <a:pt x="3674456" y="4181917"/>
                  <a:pt x="3675662" y="4183627"/>
                </a:cubicBezTo>
                <a:lnTo>
                  <a:pt x="3676265" y="4184483"/>
                </a:lnTo>
                <a:lnTo>
                  <a:pt x="3670483" y="4181689"/>
                </a:lnTo>
                <a:cubicBezTo>
                  <a:pt x="3668663" y="4180308"/>
                  <a:pt x="3666949" y="4178477"/>
                  <a:pt x="3665341" y="4176196"/>
                </a:cubicBezTo>
                <a:cubicBezTo>
                  <a:pt x="3662126" y="4171633"/>
                  <a:pt x="3657895" y="4166830"/>
                  <a:pt x="3652645" y="4161786"/>
                </a:cubicBezTo>
                <a:cubicBezTo>
                  <a:pt x="3647397" y="4156743"/>
                  <a:pt x="3643165" y="4151941"/>
                  <a:pt x="3639950" y="4147378"/>
                </a:cubicBezTo>
                <a:cubicBezTo>
                  <a:pt x="3635883" y="4146415"/>
                  <a:pt x="3634275" y="4144134"/>
                  <a:pt x="3635127" y="4140534"/>
                </a:cubicBezTo>
                <a:cubicBezTo>
                  <a:pt x="3635127" y="4140534"/>
                  <a:pt x="3632503" y="4138013"/>
                  <a:pt x="3627254" y="4132968"/>
                </a:cubicBezTo>
                <a:cubicBezTo>
                  <a:pt x="3622005" y="4127925"/>
                  <a:pt x="3619381" y="4125403"/>
                  <a:pt x="3619381" y="4125403"/>
                </a:cubicBezTo>
                <a:cubicBezTo>
                  <a:pt x="3619381" y="4125403"/>
                  <a:pt x="3618364" y="4125162"/>
                  <a:pt x="3616330" y="4124681"/>
                </a:cubicBezTo>
                <a:cubicBezTo>
                  <a:pt x="3614297" y="4124200"/>
                  <a:pt x="3613707" y="4122160"/>
                  <a:pt x="3614559" y="4118560"/>
                </a:cubicBezTo>
                <a:cubicBezTo>
                  <a:pt x="3610491" y="4117597"/>
                  <a:pt x="3606424" y="4116635"/>
                  <a:pt x="3602357" y="4115672"/>
                </a:cubicBezTo>
                <a:lnTo>
                  <a:pt x="3596256" y="4114228"/>
                </a:lnTo>
                <a:cubicBezTo>
                  <a:pt x="3601175" y="4111591"/>
                  <a:pt x="3606473" y="4111895"/>
                  <a:pt x="3612147" y="4115138"/>
                </a:cubicBezTo>
                <a:cubicBezTo>
                  <a:pt x="3617821" y="4118382"/>
                  <a:pt x="3623497" y="4121626"/>
                  <a:pt x="3629171" y="4124869"/>
                </a:cubicBezTo>
                <a:cubicBezTo>
                  <a:pt x="3634846" y="4128114"/>
                  <a:pt x="3637683" y="4129735"/>
                  <a:pt x="3637683" y="4129735"/>
                </a:cubicBezTo>
                <a:cubicBezTo>
                  <a:pt x="3643454" y="4123499"/>
                  <a:pt x="3639058" y="4114855"/>
                  <a:pt x="3624493" y="4103805"/>
                </a:cubicBezTo>
                <a:lnTo>
                  <a:pt x="3621253" y="4099207"/>
                </a:lnTo>
                <a:lnTo>
                  <a:pt x="3620244" y="4100215"/>
                </a:lnTo>
                <a:lnTo>
                  <a:pt x="3618116" y="4095960"/>
                </a:lnTo>
                <a:lnTo>
                  <a:pt x="3605697" y="4087953"/>
                </a:lnTo>
                <a:cubicBezTo>
                  <a:pt x="3600448" y="4082909"/>
                  <a:pt x="3596807" y="4080146"/>
                  <a:pt x="3594773" y="4079665"/>
                </a:cubicBezTo>
                <a:cubicBezTo>
                  <a:pt x="3592740" y="4079184"/>
                  <a:pt x="3592575" y="4075343"/>
                  <a:pt x="3594279" y="4068144"/>
                </a:cubicBezTo>
                <a:lnTo>
                  <a:pt x="3588963" y="4064111"/>
                </a:lnTo>
                <a:lnTo>
                  <a:pt x="3586758" y="4063008"/>
                </a:lnTo>
                <a:lnTo>
                  <a:pt x="3584394" y="4060645"/>
                </a:lnTo>
                <a:lnTo>
                  <a:pt x="3583356" y="4059857"/>
                </a:lnTo>
                <a:lnTo>
                  <a:pt x="3582078" y="4065256"/>
                </a:lnTo>
                <a:cubicBezTo>
                  <a:pt x="3585293" y="4069819"/>
                  <a:pt x="3586900" y="4072099"/>
                  <a:pt x="3586900" y="4072099"/>
                </a:cubicBezTo>
                <a:lnTo>
                  <a:pt x="3596545" y="4085787"/>
                </a:lnTo>
                <a:lnTo>
                  <a:pt x="3601368" y="4092630"/>
                </a:lnTo>
                <a:lnTo>
                  <a:pt x="3578243" y="4081455"/>
                </a:lnTo>
                <a:cubicBezTo>
                  <a:pt x="3579095" y="4077855"/>
                  <a:pt x="3578717" y="4074914"/>
                  <a:pt x="3577110" y="4072633"/>
                </a:cubicBezTo>
                <a:cubicBezTo>
                  <a:pt x="3575503" y="4070352"/>
                  <a:pt x="3573091" y="4066931"/>
                  <a:pt x="3569876" y="4062368"/>
                </a:cubicBezTo>
                <a:cubicBezTo>
                  <a:pt x="3562593" y="4056843"/>
                  <a:pt x="3556919" y="4053599"/>
                  <a:pt x="3552852" y="4052636"/>
                </a:cubicBezTo>
                <a:lnTo>
                  <a:pt x="3565054" y="4055525"/>
                </a:lnTo>
                <a:lnTo>
                  <a:pt x="3571154" y="4056968"/>
                </a:lnTo>
                <a:cubicBezTo>
                  <a:pt x="3571154" y="4056968"/>
                  <a:pt x="3571367" y="4056069"/>
                  <a:pt x="3571793" y="4054269"/>
                </a:cubicBezTo>
                <a:cubicBezTo>
                  <a:pt x="3572219" y="4052469"/>
                  <a:pt x="3570825" y="4049288"/>
                  <a:pt x="3567610" y="4044725"/>
                </a:cubicBezTo>
                <a:cubicBezTo>
                  <a:pt x="3564394" y="4040163"/>
                  <a:pt x="3560966" y="4036501"/>
                  <a:pt x="3557325" y="4033738"/>
                </a:cubicBezTo>
                <a:lnTo>
                  <a:pt x="3556992" y="4033756"/>
                </a:lnTo>
                <a:lnTo>
                  <a:pt x="3556992" y="4040684"/>
                </a:lnTo>
                <a:lnTo>
                  <a:pt x="3550423" y="4034115"/>
                </a:lnTo>
                <a:lnTo>
                  <a:pt x="3547535" y="4034272"/>
                </a:lnTo>
                <a:cubicBezTo>
                  <a:pt x="3544649" y="4037390"/>
                  <a:pt x="3541173" y="4038468"/>
                  <a:pt x="3537106" y="4037505"/>
                </a:cubicBezTo>
                <a:cubicBezTo>
                  <a:pt x="3533891" y="4032943"/>
                  <a:pt x="3531266" y="4030421"/>
                  <a:pt x="3529232" y="4029940"/>
                </a:cubicBezTo>
                <a:cubicBezTo>
                  <a:pt x="3527199" y="4029459"/>
                  <a:pt x="3526608" y="4027419"/>
                  <a:pt x="3527460" y="4023818"/>
                </a:cubicBezTo>
                <a:lnTo>
                  <a:pt x="3525697" y="4021316"/>
                </a:lnTo>
                <a:lnTo>
                  <a:pt x="3519785" y="4018360"/>
                </a:lnTo>
                <a:lnTo>
                  <a:pt x="3523614" y="4018360"/>
                </a:lnTo>
                <a:lnTo>
                  <a:pt x="3517815" y="4010132"/>
                </a:lnTo>
                <a:lnTo>
                  <a:pt x="3528660" y="4018360"/>
                </a:lnTo>
                <a:lnTo>
                  <a:pt x="3542109" y="4018360"/>
                </a:lnTo>
                <a:lnTo>
                  <a:pt x="3546937" y="4023188"/>
                </a:lnTo>
                <a:lnTo>
                  <a:pt x="3548080" y="4018360"/>
                </a:lnTo>
                <a:lnTo>
                  <a:pt x="3542109" y="4018360"/>
                </a:lnTo>
                <a:cubicBezTo>
                  <a:pt x="3542109" y="4018360"/>
                  <a:pt x="3542109" y="4015879"/>
                  <a:pt x="3542109" y="4010918"/>
                </a:cubicBezTo>
                <a:lnTo>
                  <a:pt x="3547782" y="4016591"/>
                </a:lnTo>
                <a:lnTo>
                  <a:pt x="3543496" y="4010508"/>
                </a:lnTo>
                <a:lnTo>
                  <a:pt x="3541327" y="4008863"/>
                </a:lnTo>
                <a:lnTo>
                  <a:pt x="3526906" y="4005258"/>
                </a:lnTo>
                <a:lnTo>
                  <a:pt x="3525193" y="4006176"/>
                </a:lnTo>
                <a:lnTo>
                  <a:pt x="3524041" y="4004541"/>
                </a:lnTo>
                <a:lnTo>
                  <a:pt x="3519785" y="4003477"/>
                </a:lnTo>
                <a:lnTo>
                  <a:pt x="3513126" y="4003477"/>
                </a:lnTo>
                <a:lnTo>
                  <a:pt x="3517815" y="4010132"/>
                </a:lnTo>
                <a:cubicBezTo>
                  <a:pt x="3517815" y="4010132"/>
                  <a:pt x="3517011" y="4008991"/>
                  <a:pt x="3515403" y="4006710"/>
                </a:cubicBezTo>
                <a:lnTo>
                  <a:pt x="3513126" y="4003477"/>
                </a:lnTo>
                <a:lnTo>
                  <a:pt x="3504902" y="4003477"/>
                </a:lnTo>
                <a:cubicBezTo>
                  <a:pt x="3499942" y="3998516"/>
                  <a:pt x="3494981" y="3996036"/>
                  <a:pt x="3490019" y="3996036"/>
                </a:cubicBezTo>
                <a:cubicBezTo>
                  <a:pt x="3490019" y="3991075"/>
                  <a:pt x="3488779" y="3987354"/>
                  <a:pt x="3486299" y="3984874"/>
                </a:cubicBezTo>
                <a:cubicBezTo>
                  <a:pt x="3483818" y="3982393"/>
                  <a:pt x="3480097" y="3981153"/>
                  <a:pt x="3475137" y="3981153"/>
                </a:cubicBezTo>
                <a:cubicBezTo>
                  <a:pt x="3455293" y="3971231"/>
                  <a:pt x="3445371" y="3965030"/>
                  <a:pt x="3445371" y="3962549"/>
                </a:cubicBezTo>
                <a:cubicBezTo>
                  <a:pt x="3445371" y="3960069"/>
                  <a:pt x="3449092" y="3960069"/>
                  <a:pt x="3456533" y="3962549"/>
                </a:cubicBezTo>
                <a:lnTo>
                  <a:pt x="3471290" y="3965501"/>
                </a:lnTo>
                <a:lnTo>
                  <a:pt x="3470576" y="3964738"/>
                </a:lnTo>
                <a:lnTo>
                  <a:pt x="3476678" y="3966182"/>
                </a:lnTo>
                <a:lnTo>
                  <a:pt x="3487515" y="3973711"/>
                </a:lnTo>
                <a:lnTo>
                  <a:pt x="3497232" y="3973711"/>
                </a:lnTo>
                <a:lnTo>
                  <a:pt x="3496686" y="3972936"/>
                </a:lnTo>
                <a:lnTo>
                  <a:pt x="3492014" y="3968265"/>
                </a:lnTo>
                <a:lnTo>
                  <a:pt x="3484791" y="3962784"/>
                </a:lnTo>
                <a:lnTo>
                  <a:pt x="3467695" y="3951387"/>
                </a:lnTo>
                <a:lnTo>
                  <a:pt x="3459221" y="3947150"/>
                </a:lnTo>
                <a:lnTo>
                  <a:pt x="3460931" y="3951051"/>
                </a:lnTo>
                <a:cubicBezTo>
                  <a:pt x="3460931" y="3951051"/>
                  <a:pt x="3457290" y="3948289"/>
                  <a:pt x="3450008" y="3942764"/>
                </a:cubicBezTo>
                <a:lnTo>
                  <a:pt x="3450318" y="3941452"/>
                </a:lnTo>
                <a:lnTo>
                  <a:pt x="3430488" y="3921622"/>
                </a:lnTo>
                <a:lnTo>
                  <a:pt x="3415605" y="3914180"/>
                </a:lnTo>
                <a:cubicBezTo>
                  <a:pt x="3410645" y="3914180"/>
                  <a:pt x="3405684" y="3911700"/>
                  <a:pt x="3400723" y="3906739"/>
                </a:cubicBezTo>
                <a:cubicBezTo>
                  <a:pt x="3395762" y="3901778"/>
                  <a:pt x="3390801" y="3901778"/>
                  <a:pt x="3385840" y="3906739"/>
                </a:cubicBezTo>
                <a:cubicBezTo>
                  <a:pt x="3385840" y="3906739"/>
                  <a:pt x="3383359" y="3901778"/>
                  <a:pt x="3378398" y="3891856"/>
                </a:cubicBezTo>
                <a:lnTo>
                  <a:pt x="3393281" y="3891856"/>
                </a:lnTo>
                <a:cubicBezTo>
                  <a:pt x="3393281" y="3891856"/>
                  <a:pt x="3388320" y="3889375"/>
                  <a:pt x="3378398" y="3884415"/>
                </a:cubicBezTo>
                <a:cubicBezTo>
                  <a:pt x="3368476" y="3879454"/>
                  <a:pt x="3363516" y="3876973"/>
                  <a:pt x="3363516" y="3876973"/>
                </a:cubicBezTo>
                <a:cubicBezTo>
                  <a:pt x="3363516" y="3876973"/>
                  <a:pt x="3361035" y="3874492"/>
                  <a:pt x="3356074" y="3869532"/>
                </a:cubicBezTo>
                <a:lnTo>
                  <a:pt x="3350347" y="3866668"/>
                </a:lnTo>
                <a:lnTo>
                  <a:pt x="3362228" y="3884924"/>
                </a:lnTo>
                <a:cubicBezTo>
                  <a:pt x="3364427" y="3889246"/>
                  <a:pt x="3363705" y="3890025"/>
                  <a:pt x="3360064" y="3887262"/>
                </a:cubicBezTo>
                <a:cubicBezTo>
                  <a:pt x="3360064" y="3887262"/>
                  <a:pt x="3358244" y="3885881"/>
                  <a:pt x="3354603" y="3883119"/>
                </a:cubicBezTo>
                <a:cubicBezTo>
                  <a:pt x="3350961" y="3880357"/>
                  <a:pt x="3349566" y="3877175"/>
                  <a:pt x="3350418" y="3873576"/>
                </a:cubicBezTo>
                <a:lnTo>
                  <a:pt x="3337629" y="3863872"/>
                </a:lnTo>
                <a:lnTo>
                  <a:pt x="3333750" y="3865811"/>
                </a:lnTo>
                <a:cubicBezTo>
                  <a:pt x="3333750" y="3867052"/>
                  <a:pt x="3332510" y="3866742"/>
                  <a:pt x="3330030" y="3864881"/>
                </a:cubicBezTo>
                <a:lnTo>
                  <a:pt x="3324067" y="3859415"/>
                </a:lnTo>
                <a:lnTo>
                  <a:pt x="3321193" y="3860956"/>
                </a:lnTo>
                <a:lnTo>
                  <a:pt x="3315473" y="3852839"/>
                </a:lnTo>
                <a:lnTo>
                  <a:pt x="3291882" y="3840257"/>
                </a:lnTo>
                <a:lnTo>
                  <a:pt x="3293245" y="3842936"/>
                </a:lnTo>
                <a:lnTo>
                  <a:pt x="3270121" y="3831761"/>
                </a:lnTo>
                <a:cubicBezTo>
                  <a:pt x="3266054" y="3830798"/>
                  <a:pt x="3264233" y="3829417"/>
                  <a:pt x="3264659" y="3827617"/>
                </a:cubicBezTo>
                <a:cubicBezTo>
                  <a:pt x="3265085" y="3825818"/>
                  <a:pt x="3269365" y="3825881"/>
                  <a:pt x="3277499" y="3827806"/>
                </a:cubicBezTo>
                <a:lnTo>
                  <a:pt x="3288082" y="3835158"/>
                </a:lnTo>
                <a:lnTo>
                  <a:pt x="3281660" y="3824883"/>
                </a:lnTo>
                <a:lnTo>
                  <a:pt x="3281660" y="3817442"/>
                </a:lnTo>
                <a:lnTo>
                  <a:pt x="3274219" y="3810000"/>
                </a:lnTo>
                <a:cubicBezTo>
                  <a:pt x="3274219" y="3805040"/>
                  <a:pt x="3272979" y="3802559"/>
                  <a:pt x="3270498" y="3802559"/>
                </a:cubicBezTo>
                <a:cubicBezTo>
                  <a:pt x="3268017" y="3802559"/>
                  <a:pt x="3266778" y="3805040"/>
                  <a:pt x="3266778" y="3810000"/>
                </a:cubicBezTo>
                <a:lnTo>
                  <a:pt x="3251894" y="3795118"/>
                </a:lnTo>
                <a:cubicBezTo>
                  <a:pt x="3246934" y="3795118"/>
                  <a:pt x="3243213" y="3793878"/>
                  <a:pt x="3240733" y="3791397"/>
                </a:cubicBezTo>
                <a:cubicBezTo>
                  <a:pt x="3238252" y="3788916"/>
                  <a:pt x="3234531" y="3785196"/>
                  <a:pt x="3229570" y="3780235"/>
                </a:cubicBezTo>
                <a:cubicBezTo>
                  <a:pt x="3219648" y="3780235"/>
                  <a:pt x="3210967" y="3775274"/>
                  <a:pt x="3203525" y="3765352"/>
                </a:cubicBezTo>
                <a:cubicBezTo>
                  <a:pt x="3196084" y="3755430"/>
                  <a:pt x="3189883" y="3750469"/>
                  <a:pt x="3184922" y="3750469"/>
                </a:cubicBezTo>
                <a:cubicBezTo>
                  <a:pt x="3175000" y="3750469"/>
                  <a:pt x="3163838" y="3745508"/>
                  <a:pt x="3151436" y="3735586"/>
                </a:cubicBezTo>
                <a:cubicBezTo>
                  <a:pt x="3139033" y="3725664"/>
                  <a:pt x="3130351" y="3718223"/>
                  <a:pt x="3125391" y="3713262"/>
                </a:cubicBezTo>
                <a:cubicBezTo>
                  <a:pt x="3120430" y="3703340"/>
                  <a:pt x="3105547" y="3693419"/>
                  <a:pt x="3080742" y="3683497"/>
                </a:cubicBezTo>
                <a:cubicBezTo>
                  <a:pt x="3075781" y="3683497"/>
                  <a:pt x="3072061" y="3682257"/>
                  <a:pt x="3069580" y="3679776"/>
                </a:cubicBezTo>
                <a:cubicBezTo>
                  <a:pt x="3067099" y="3677295"/>
                  <a:pt x="3065859" y="3676055"/>
                  <a:pt x="3065859" y="3676055"/>
                </a:cubicBezTo>
                <a:lnTo>
                  <a:pt x="3058418" y="3676055"/>
                </a:lnTo>
                <a:lnTo>
                  <a:pt x="3073301" y="3690938"/>
                </a:lnTo>
                <a:cubicBezTo>
                  <a:pt x="3068340" y="3695899"/>
                  <a:pt x="3060899" y="3693419"/>
                  <a:pt x="3050977" y="3683497"/>
                </a:cubicBezTo>
                <a:cubicBezTo>
                  <a:pt x="3041054" y="3673575"/>
                  <a:pt x="3036094" y="3666133"/>
                  <a:pt x="3036094" y="3661172"/>
                </a:cubicBezTo>
                <a:cubicBezTo>
                  <a:pt x="3041054" y="3666133"/>
                  <a:pt x="3044775" y="3667374"/>
                  <a:pt x="3047256" y="3664893"/>
                </a:cubicBezTo>
                <a:cubicBezTo>
                  <a:pt x="3049736" y="3662412"/>
                  <a:pt x="3046016" y="3656212"/>
                  <a:pt x="3036094" y="3646290"/>
                </a:cubicBezTo>
                <a:lnTo>
                  <a:pt x="3021211" y="3638848"/>
                </a:lnTo>
                <a:cubicBezTo>
                  <a:pt x="3026172" y="3643809"/>
                  <a:pt x="3018730" y="3641329"/>
                  <a:pt x="2998887" y="3631407"/>
                </a:cubicBezTo>
                <a:cubicBezTo>
                  <a:pt x="2998887" y="3626446"/>
                  <a:pt x="2996406" y="3622725"/>
                  <a:pt x="2991445" y="3620245"/>
                </a:cubicBezTo>
                <a:cubicBezTo>
                  <a:pt x="2986485" y="3617764"/>
                  <a:pt x="2981523" y="3616524"/>
                  <a:pt x="2976562" y="3616524"/>
                </a:cubicBezTo>
                <a:cubicBezTo>
                  <a:pt x="2971602" y="3616524"/>
                  <a:pt x="2965400" y="3614043"/>
                  <a:pt x="2957959" y="3609083"/>
                </a:cubicBezTo>
                <a:cubicBezTo>
                  <a:pt x="2950518" y="3604122"/>
                  <a:pt x="2944316" y="3601641"/>
                  <a:pt x="2939355" y="3601641"/>
                </a:cubicBezTo>
                <a:lnTo>
                  <a:pt x="2924473" y="3601641"/>
                </a:lnTo>
                <a:lnTo>
                  <a:pt x="2939355" y="3594200"/>
                </a:lnTo>
                <a:cubicBezTo>
                  <a:pt x="2939355" y="3594200"/>
                  <a:pt x="2939355" y="3591719"/>
                  <a:pt x="2939355" y="3586758"/>
                </a:cubicBezTo>
                <a:cubicBezTo>
                  <a:pt x="2939355" y="3581798"/>
                  <a:pt x="2943076" y="3580557"/>
                  <a:pt x="2950518" y="3583038"/>
                </a:cubicBezTo>
                <a:cubicBezTo>
                  <a:pt x="2957959" y="3585518"/>
                  <a:pt x="2961680" y="3586758"/>
                  <a:pt x="2961680" y="3586758"/>
                </a:cubicBezTo>
                <a:lnTo>
                  <a:pt x="2939355" y="3571875"/>
                </a:lnTo>
                <a:lnTo>
                  <a:pt x="2931914" y="3571875"/>
                </a:lnTo>
                <a:cubicBezTo>
                  <a:pt x="2936875" y="3576836"/>
                  <a:pt x="2939355" y="3580557"/>
                  <a:pt x="2939355" y="3583038"/>
                </a:cubicBezTo>
                <a:cubicBezTo>
                  <a:pt x="2939355" y="3585518"/>
                  <a:pt x="2936875" y="3586758"/>
                  <a:pt x="2931914" y="3586758"/>
                </a:cubicBezTo>
                <a:cubicBezTo>
                  <a:pt x="2926953" y="3586758"/>
                  <a:pt x="2924473" y="3584278"/>
                  <a:pt x="2924473" y="3579317"/>
                </a:cubicBezTo>
                <a:lnTo>
                  <a:pt x="2917031" y="3579317"/>
                </a:lnTo>
                <a:cubicBezTo>
                  <a:pt x="2917031" y="3579317"/>
                  <a:pt x="2912070" y="3574356"/>
                  <a:pt x="2902148" y="3564434"/>
                </a:cubicBezTo>
                <a:cubicBezTo>
                  <a:pt x="2882305" y="3549551"/>
                  <a:pt x="2869902" y="3544591"/>
                  <a:pt x="2864942" y="3549551"/>
                </a:cubicBezTo>
                <a:cubicBezTo>
                  <a:pt x="2864942" y="3554512"/>
                  <a:pt x="2862461" y="3554512"/>
                  <a:pt x="2857500" y="3549551"/>
                </a:cubicBezTo>
                <a:cubicBezTo>
                  <a:pt x="2852539" y="3549551"/>
                  <a:pt x="2850059" y="3549551"/>
                  <a:pt x="2850059" y="3549551"/>
                </a:cubicBezTo>
                <a:cubicBezTo>
                  <a:pt x="2850059" y="3549551"/>
                  <a:pt x="2850059" y="3552032"/>
                  <a:pt x="2850059" y="3556993"/>
                </a:cubicBezTo>
                <a:cubicBezTo>
                  <a:pt x="2850059" y="3561953"/>
                  <a:pt x="2850059" y="3565674"/>
                  <a:pt x="2850059" y="3568155"/>
                </a:cubicBezTo>
                <a:cubicBezTo>
                  <a:pt x="2850059" y="3570635"/>
                  <a:pt x="2847578" y="3569395"/>
                  <a:pt x="2842617" y="3564434"/>
                </a:cubicBezTo>
                <a:cubicBezTo>
                  <a:pt x="2842617" y="3564434"/>
                  <a:pt x="2837656" y="3561953"/>
                  <a:pt x="2827734" y="3556993"/>
                </a:cubicBezTo>
                <a:cubicBezTo>
                  <a:pt x="2817812" y="3552032"/>
                  <a:pt x="2807891" y="3547071"/>
                  <a:pt x="2797969" y="3542110"/>
                </a:cubicBezTo>
                <a:cubicBezTo>
                  <a:pt x="2758281" y="3532188"/>
                  <a:pt x="2738437" y="3524746"/>
                  <a:pt x="2738437" y="3519786"/>
                </a:cubicBezTo>
                <a:cubicBezTo>
                  <a:pt x="2743398" y="3519786"/>
                  <a:pt x="2750840" y="3522266"/>
                  <a:pt x="2760762" y="3527227"/>
                </a:cubicBezTo>
                <a:lnTo>
                  <a:pt x="2775645" y="3534668"/>
                </a:lnTo>
                <a:lnTo>
                  <a:pt x="2775645" y="3527227"/>
                </a:lnTo>
                <a:cubicBezTo>
                  <a:pt x="2780606" y="3517305"/>
                  <a:pt x="2785567" y="3514825"/>
                  <a:pt x="2790527" y="3519786"/>
                </a:cubicBezTo>
                <a:lnTo>
                  <a:pt x="2805410" y="3512344"/>
                </a:lnTo>
                <a:cubicBezTo>
                  <a:pt x="2780606" y="3492501"/>
                  <a:pt x="2765722" y="3482579"/>
                  <a:pt x="2760762" y="3482579"/>
                </a:cubicBezTo>
                <a:cubicBezTo>
                  <a:pt x="2755801" y="3482579"/>
                  <a:pt x="2748360" y="3480098"/>
                  <a:pt x="2738437" y="3475137"/>
                </a:cubicBezTo>
                <a:cubicBezTo>
                  <a:pt x="2738437" y="3470176"/>
                  <a:pt x="2735957" y="3466456"/>
                  <a:pt x="2730996" y="3463975"/>
                </a:cubicBezTo>
                <a:cubicBezTo>
                  <a:pt x="2726036" y="3461494"/>
                  <a:pt x="2723555" y="3460254"/>
                  <a:pt x="2723555" y="3460254"/>
                </a:cubicBezTo>
                <a:lnTo>
                  <a:pt x="2701230" y="3445372"/>
                </a:lnTo>
                <a:cubicBezTo>
                  <a:pt x="2691308" y="3445372"/>
                  <a:pt x="2683867" y="3445372"/>
                  <a:pt x="2678906" y="3445372"/>
                </a:cubicBezTo>
                <a:lnTo>
                  <a:pt x="2678906" y="3452813"/>
                </a:lnTo>
                <a:lnTo>
                  <a:pt x="2693789" y="3467696"/>
                </a:lnTo>
                <a:cubicBezTo>
                  <a:pt x="2693789" y="3472657"/>
                  <a:pt x="2696270" y="3475137"/>
                  <a:pt x="2701230" y="3475137"/>
                </a:cubicBezTo>
                <a:lnTo>
                  <a:pt x="2708672" y="3475137"/>
                </a:lnTo>
                <a:cubicBezTo>
                  <a:pt x="2698750" y="3470176"/>
                  <a:pt x="2693789" y="3465215"/>
                  <a:pt x="2693789" y="3460254"/>
                </a:cubicBezTo>
                <a:cubicBezTo>
                  <a:pt x="2693789" y="3455294"/>
                  <a:pt x="2695029" y="3452813"/>
                  <a:pt x="2697510" y="3452813"/>
                </a:cubicBezTo>
                <a:cubicBezTo>
                  <a:pt x="2699990" y="3452813"/>
                  <a:pt x="2701230" y="3455294"/>
                  <a:pt x="2701230" y="3460254"/>
                </a:cubicBezTo>
                <a:lnTo>
                  <a:pt x="2708672" y="3467696"/>
                </a:lnTo>
                <a:cubicBezTo>
                  <a:pt x="2713633" y="3467696"/>
                  <a:pt x="2721074" y="3471416"/>
                  <a:pt x="2730996" y="3478858"/>
                </a:cubicBezTo>
                <a:cubicBezTo>
                  <a:pt x="2740918" y="3486299"/>
                  <a:pt x="2748360" y="3490020"/>
                  <a:pt x="2753320" y="3490020"/>
                </a:cubicBezTo>
                <a:lnTo>
                  <a:pt x="2738437" y="3490020"/>
                </a:lnTo>
                <a:lnTo>
                  <a:pt x="2723555" y="3482579"/>
                </a:lnTo>
                <a:lnTo>
                  <a:pt x="2716113" y="3482579"/>
                </a:lnTo>
                <a:lnTo>
                  <a:pt x="2716113" y="3497461"/>
                </a:lnTo>
                <a:cubicBezTo>
                  <a:pt x="2721074" y="3497461"/>
                  <a:pt x="2724795" y="3498701"/>
                  <a:pt x="2727275" y="3501182"/>
                </a:cubicBezTo>
                <a:cubicBezTo>
                  <a:pt x="2729756" y="3503663"/>
                  <a:pt x="2730996" y="3504903"/>
                  <a:pt x="2730996" y="3504903"/>
                </a:cubicBezTo>
                <a:cubicBezTo>
                  <a:pt x="2730996" y="3514825"/>
                  <a:pt x="2718594" y="3509864"/>
                  <a:pt x="2693789" y="3490020"/>
                </a:cubicBezTo>
                <a:cubicBezTo>
                  <a:pt x="2683867" y="3485059"/>
                  <a:pt x="2677666" y="3481339"/>
                  <a:pt x="2675186" y="3478858"/>
                </a:cubicBezTo>
                <a:cubicBezTo>
                  <a:pt x="2672705" y="3476377"/>
                  <a:pt x="2668984" y="3475137"/>
                  <a:pt x="2664023" y="3475137"/>
                </a:cubicBezTo>
                <a:cubicBezTo>
                  <a:pt x="2659063" y="3470176"/>
                  <a:pt x="2654101" y="3465215"/>
                  <a:pt x="2649141" y="3460254"/>
                </a:cubicBezTo>
                <a:cubicBezTo>
                  <a:pt x="2659063" y="3460254"/>
                  <a:pt x="2664023" y="3457774"/>
                  <a:pt x="2664023" y="3452813"/>
                </a:cubicBezTo>
                <a:lnTo>
                  <a:pt x="2664023" y="3445372"/>
                </a:lnTo>
                <a:lnTo>
                  <a:pt x="2671465" y="3445372"/>
                </a:lnTo>
                <a:cubicBezTo>
                  <a:pt x="2666504" y="3440411"/>
                  <a:pt x="2659063" y="3437930"/>
                  <a:pt x="2649141" y="3437930"/>
                </a:cubicBezTo>
                <a:lnTo>
                  <a:pt x="2626816" y="3445372"/>
                </a:lnTo>
                <a:lnTo>
                  <a:pt x="2597051" y="3430489"/>
                </a:lnTo>
                <a:lnTo>
                  <a:pt x="2589609" y="3415606"/>
                </a:lnTo>
                <a:cubicBezTo>
                  <a:pt x="2594570" y="3415606"/>
                  <a:pt x="2597051" y="3418087"/>
                  <a:pt x="2597051" y="3423047"/>
                </a:cubicBezTo>
                <a:lnTo>
                  <a:pt x="2604492" y="3423047"/>
                </a:lnTo>
                <a:cubicBezTo>
                  <a:pt x="2609453" y="3423047"/>
                  <a:pt x="2611934" y="3423047"/>
                  <a:pt x="2611934" y="3423047"/>
                </a:cubicBezTo>
                <a:cubicBezTo>
                  <a:pt x="2611934" y="3418087"/>
                  <a:pt x="2611934" y="3414366"/>
                  <a:pt x="2611934" y="3411885"/>
                </a:cubicBezTo>
                <a:lnTo>
                  <a:pt x="2611934" y="3408165"/>
                </a:lnTo>
                <a:cubicBezTo>
                  <a:pt x="2611934" y="3408165"/>
                  <a:pt x="2613174" y="3409405"/>
                  <a:pt x="2615654" y="3411885"/>
                </a:cubicBezTo>
                <a:cubicBezTo>
                  <a:pt x="2618135" y="3414366"/>
                  <a:pt x="2619375" y="3415606"/>
                  <a:pt x="2619375" y="3415606"/>
                </a:cubicBezTo>
                <a:cubicBezTo>
                  <a:pt x="2619375" y="3410645"/>
                  <a:pt x="2624336" y="3413125"/>
                  <a:pt x="2634258" y="3423047"/>
                </a:cubicBezTo>
                <a:lnTo>
                  <a:pt x="2649141" y="3430489"/>
                </a:lnTo>
                <a:lnTo>
                  <a:pt x="2656582" y="3430489"/>
                </a:lnTo>
                <a:cubicBezTo>
                  <a:pt x="2656582" y="3435450"/>
                  <a:pt x="2657822" y="3436690"/>
                  <a:pt x="2660303" y="3434209"/>
                </a:cubicBezTo>
                <a:cubicBezTo>
                  <a:pt x="2662783" y="3431729"/>
                  <a:pt x="2661543" y="3428008"/>
                  <a:pt x="2656582" y="3423047"/>
                </a:cubicBezTo>
                <a:cubicBezTo>
                  <a:pt x="2651621" y="3418087"/>
                  <a:pt x="2644180" y="3413125"/>
                  <a:pt x="2634258" y="3408165"/>
                </a:cubicBezTo>
                <a:cubicBezTo>
                  <a:pt x="2634258" y="3408165"/>
                  <a:pt x="2631777" y="3408165"/>
                  <a:pt x="2626816" y="3408165"/>
                </a:cubicBezTo>
                <a:cubicBezTo>
                  <a:pt x="2621856" y="3408165"/>
                  <a:pt x="2619375" y="3408165"/>
                  <a:pt x="2619375" y="3408165"/>
                </a:cubicBezTo>
                <a:cubicBezTo>
                  <a:pt x="2614414" y="3403204"/>
                  <a:pt x="2611934" y="3403204"/>
                  <a:pt x="2611934" y="3408165"/>
                </a:cubicBezTo>
                <a:lnTo>
                  <a:pt x="2611934" y="3407234"/>
                </a:lnTo>
                <a:cubicBezTo>
                  <a:pt x="2611934" y="3405374"/>
                  <a:pt x="2611934" y="3403204"/>
                  <a:pt x="2611934" y="3400723"/>
                </a:cubicBezTo>
                <a:cubicBezTo>
                  <a:pt x="2611934" y="3395762"/>
                  <a:pt x="2609453" y="3393282"/>
                  <a:pt x="2604492" y="3393282"/>
                </a:cubicBezTo>
                <a:cubicBezTo>
                  <a:pt x="2604492" y="3393282"/>
                  <a:pt x="2602011" y="3393282"/>
                  <a:pt x="2597051" y="3393282"/>
                </a:cubicBezTo>
                <a:cubicBezTo>
                  <a:pt x="2602011" y="3403204"/>
                  <a:pt x="2599531" y="3405684"/>
                  <a:pt x="2589609" y="3400723"/>
                </a:cubicBezTo>
                <a:cubicBezTo>
                  <a:pt x="2579687" y="3400723"/>
                  <a:pt x="2572246" y="3403204"/>
                  <a:pt x="2567285" y="3408165"/>
                </a:cubicBezTo>
                <a:cubicBezTo>
                  <a:pt x="2567285" y="3408165"/>
                  <a:pt x="2564804" y="3408165"/>
                  <a:pt x="2559844" y="3408165"/>
                </a:cubicBezTo>
                <a:cubicBezTo>
                  <a:pt x="2554883" y="3408165"/>
                  <a:pt x="2547442" y="3410645"/>
                  <a:pt x="2537519" y="3415606"/>
                </a:cubicBezTo>
                <a:lnTo>
                  <a:pt x="2507754" y="3415606"/>
                </a:lnTo>
                <a:cubicBezTo>
                  <a:pt x="2492871" y="3405684"/>
                  <a:pt x="2485430" y="3398242"/>
                  <a:pt x="2485430" y="3393282"/>
                </a:cubicBezTo>
                <a:lnTo>
                  <a:pt x="2470547" y="3393282"/>
                </a:lnTo>
                <a:cubicBezTo>
                  <a:pt x="2465586" y="3398242"/>
                  <a:pt x="2460625" y="3400723"/>
                  <a:pt x="2455664" y="3400723"/>
                </a:cubicBezTo>
                <a:cubicBezTo>
                  <a:pt x="2450703" y="3400723"/>
                  <a:pt x="2446983" y="3399483"/>
                  <a:pt x="2444502" y="3397002"/>
                </a:cubicBezTo>
                <a:cubicBezTo>
                  <a:pt x="2442021" y="3394522"/>
                  <a:pt x="2435820" y="3393282"/>
                  <a:pt x="2425898" y="3393282"/>
                </a:cubicBezTo>
                <a:cubicBezTo>
                  <a:pt x="2415976" y="3393282"/>
                  <a:pt x="2406055" y="3388321"/>
                  <a:pt x="2396133" y="3378399"/>
                </a:cubicBezTo>
                <a:cubicBezTo>
                  <a:pt x="2396133" y="3378399"/>
                  <a:pt x="2393652" y="3377159"/>
                  <a:pt x="2388691" y="3374678"/>
                </a:cubicBezTo>
                <a:cubicBezTo>
                  <a:pt x="2383731" y="3372198"/>
                  <a:pt x="2381250" y="3370958"/>
                  <a:pt x="2381250" y="3370958"/>
                </a:cubicBezTo>
                <a:cubicBezTo>
                  <a:pt x="2376289" y="3370958"/>
                  <a:pt x="2371328" y="3369717"/>
                  <a:pt x="2366367" y="3367237"/>
                </a:cubicBezTo>
                <a:cubicBezTo>
                  <a:pt x="2361406" y="3364756"/>
                  <a:pt x="2355205" y="3362276"/>
                  <a:pt x="2347764" y="3359795"/>
                </a:cubicBezTo>
                <a:cubicBezTo>
                  <a:pt x="2340322" y="3357315"/>
                  <a:pt x="2336602" y="3358555"/>
                  <a:pt x="2336602" y="3363516"/>
                </a:cubicBezTo>
                <a:cubicBezTo>
                  <a:pt x="2336602" y="3368477"/>
                  <a:pt x="2335361" y="3369717"/>
                  <a:pt x="2332881" y="3367237"/>
                </a:cubicBezTo>
                <a:cubicBezTo>
                  <a:pt x="2330400" y="3364756"/>
                  <a:pt x="2329160" y="3361035"/>
                  <a:pt x="2329160" y="3356075"/>
                </a:cubicBezTo>
                <a:lnTo>
                  <a:pt x="2291953" y="3348633"/>
                </a:lnTo>
                <a:cubicBezTo>
                  <a:pt x="2272110" y="3348633"/>
                  <a:pt x="2257227" y="3346153"/>
                  <a:pt x="2247305" y="3341192"/>
                </a:cubicBezTo>
                <a:cubicBezTo>
                  <a:pt x="2237383" y="3336231"/>
                  <a:pt x="2227461" y="3331270"/>
                  <a:pt x="2217539" y="3326309"/>
                </a:cubicBezTo>
                <a:lnTo>
                  <a:pt x="2224981" y="3318868"/>
                </a:lnTo>
                <a:cubicBezTo>
                  <a:pt x="2234903" y="3323828"/>
                  <a:pt x="2243584" y="3325069"/>
                  <a:pt x="2251026" y="3322588"/>
                </a:cubicBezTo>
                <a:cubicBezTo>
                  <a:pt x="2258467" y="3320108"/>
                  <a:pt x="2269629" y="3321348"/>
                  <a:pt x="2284512" y="3326309"/>
                </a:cubicBezTo>
                <a:cubicBezTo>
                  <a:pt x="2299395" y="3331270"/>
                  <a:pt x="2306836" y="3332510"/>
                  <a:pt x="2306836" y="3330030"/>
                </a:cubicBezTo>
                <a:cubicBezTo>
                  <a:pt x="2306836" y="3327549"/>
                  <a:pt x="2317998" y="3330030"/>
                  <a:pt x="2340322" y="3337471"/>
                </a:cubicBezTo>
                <a:cubicBezTo>
                  <a:pt x="2362646" y="3344913"/>
                  <a:pt x="2378769" y="3348633"/>
                  <a:pt x="2388691" y="3348633"/>
                </a:cubicBezTo>
                <a:cubicBezTo>
                  <a:pt x="2393652" y="3348633"/>
                  <a:pt x="2397373" y="3349873"/>
                  <a:pt x="2399854" y="3352354"/>
                </a:cubicBezTo>
                <a:cubicBezTo>
                  <a:pt x="2402334" y="3354835"/>
                  <a:pt x="2406055" y="3356075"/>
                  <a:pt x="2411016" y="3356075"/>
                </a:cubicBezTo>
                <a:cubicBezTo>
                  <a:pt x="2411016" y="3361035"/>
                  <a:pt x="2413497" y="3361035"/>
                  <a:pt x="2418457" y="3356075"/>
                </a:cubicBezTo>
                <a:lnTo>
                  <a:pt x="2448223" y="3356075"/>
                </a:lnTo>
                <a:cubicBezTo>
                  <a:pt x="2463105" y="3361035"/>
                  <a:pt x="2473028" y="3365997"/>
                  <a:pt x="2477988" y="3370958"/>
                </a:cubicBezTo>
                <a:cubicBezTo>
                  <a:pt x="2477988" y="3370958"/>
                  <a:pt x="2479228" y="3372198"/>
                  <a:pt x="2481709" y="3374678"/>
                </a:cubicBezTo>
                <a:cubicBezTo>
                  <a:pt x="2484190" y="3377159"/>
                  <a:pt x="2485430" y="3375918"/>
                  <a:pt x="2485430" y="3370958"/>
                </a:cubicBezTo>
                <a:cubicBezTo>
                  <a:pt x="2495352" y="3365997"/>
                  <a:pt x="2507754" y="3368477"/>
                  <a:pt x="2522637" y="3378399"/>
                </a:cubicBezTo>
                <a:cubicBezTo>
                  <a:pt x="2527597" y="3383360"/>
                  <a:pt x="2531318" y="3384600"/>
                  <a:pt x="2533799" y="3382120"/>
                </a:cubicBezTo>
                <a:cubicBezTo>
                  <a:pt x="2536279" y="3379639"/>
                  <a:pt x="2542480" y="3380880"/>
                  <a:pt x="2552403" y="3385840"/>
                </a:cubicBezTo>
                <a:lnTo>
                  <a:pt x="2567285" y="3385840"/>
                </a:lnTo>
                <a:cubicBezTo>
                  <a:pt x="2567285" y="3380880"/>
                  <a:pt x="2563564" y="3377159"/>
                  <a:pt x="2556123" y="3374678"/>
                </a:cubicBezTo>
                <a:cubicBezTo>
                  <a:pt x="2548682" y="3372198"/>
                  <a:pt x="2542480" y="3370958"/>
                  <a:pt x="2537519" y="3370958"/>
                </a:cubicBezTo>
                <a:lnTo>
                  <a:pt x="2530078" y="3370958"/>
                </a:lnTo>
                <a:lnTo>
                  <a:pt x="2530078" y="3363516"/>
                </a:lnTo>
                <a:cubicBezTo>
                  <a:pt x="2535039" y="3363516"/>
                  <a:pt x="2537519" y="3362276"/>
                  <a:pt x="2537519" y="3359795"/>
                </a:cubicBezTo>
                <a:cubicBezTo>
                  <a:pt x="2537519" y="3357315"/>
                  <a:pt x="2535039" y="3354835"/>
                  <a:pt x="2530078" y="3352354"/>
                </a:cubicBezTo>
                <a:cubicBezTo>
                  <a:pt x="2525117" y="3349873"/>
                  <a:pt x="2521397" y="3351114"/>
                  <a:pt x="2518916" y="3356075"/>
                </a:cubicBezTo>
                <a:cubicBezTo>
                  <a:pt x="2516435" y="3361035"/>
                  <a:pt x="2512715" y="3361035"/>
                  <a:pt x="2507754" y="3356075"/>
                </a:cubicBezTo>
                <a:lnTo>
                  <a:pt x="2507754" y="3348633"/>
                </a:lnTo>
                <a:cubicBezTo>
                  <a:pt x="2512715" y="3348633"/>
                  <a:pt x="2515195" y="3348633"/>
                  <a:pt x="2515195" y="3348633"/>
                </a:cubicBezTo>
                <a:cubicBezTo>
                  <a:pt x="2515195" y="3338711"/>
                  <a:pt x="2512715" y="3333750"/>
                  <a:pt x="2507754" y="3333750"/>
                </a:cubicBezTo>
                <a:cubicBezTo>
                  <a:pt x="2502793" y="3333750"/>
                  <a:pt x="2497832" y="3332510"/>
                  <a:pt x="2492871" y="3330030"/>
                </a:cubicBezTo>
                <a:cubicBezTo>
                  <a:pt x="2487910" y="3327549"/>
                  <a:pt x="2482949" y="3323828"/>
                  <a:pt x="2477988" y="3318868"/>
                </a:cubicBezTo>
                <a:cubicBezTo>
                  <a:pt x="2471787" y="3315147"/>
                  <a:pt x="2466206" y="3312202"/>
                  <a:pt x="2461245" y="3310031"/>
                </a:cubicBezTo>
                <a:lnTo>
                  <a:pt x="2448223" y="3305846"/>
                </a:lnTo>
                <a:lnTo>
                  <a:pt x="2451943" y="3307706"/>
                </a:lnTo>
                <a:cubicBezTo>
                  <a:pt x="2454424" y="3310186"/>
                  <a:pt x="2460625" y="3313907"/>
                  <a:pt x="2470547" y="3318868"/>
                </a:cubicBezTo>
                <a:cubicBezTo>
                  <a:pt x="2480469" y="3328790"/>
                  <a:pt x="2485430" y="3336231"/>
                  <a:pt x="2485430" y="3341192"/>
                </a:cubicBezTo>
                <a:cubicBezTo>
                  <a:pt x="2480469" y="3336231"/>
                  <a:pt x="2474268" y="3331270"/>
                  <a:pt x="2466826" y="3326309"/>
                </a:cubicBezTo>
                <a:cubicBezTo>
                  <a:pt x="2459385" y="3321348"/>
                  <a:pt x="2453183" y="3318868"/>
                  <a:pt x="2448223" y="3318868"/>
                </a:cubicBezTo>
                <a:lnTo>
                  <a:pt x="2440781" y="3318868"/>
                </a:lnTo>
                <a:cubicBezTo>
                  <a:pt x="2440781" y="3313907"/>
                  <a:pt x="2442021" y="3310186"/>
                  <a:pt x="2444502" y="3307706"/>
                </a:cubicBezTo>
                <a:lnTo>
                  <a:pt x="2448223" y="3305845"/>
                </a:lnTo>
                <a:cubicBezTo>
                  <a:pt x="2440781" y="3304605"/>
                  <a:pt x="2435820" y="3306466"/>
                  <a:pt x="2433340" y="3311426"/>
                </a:cubicBezTo>
                <a:lnTo>
                  <a:pt x="2425898" y="3311426"/>
                </a:lnTo>
                <a:lnTo>
                  <a:pt x="2411016" y="3303985"/>
                </a:lnTo>
                <a:lnTo>
                  <a:pt x="2396133" y="3289102"/>
                </a:lnTo>
                <a:cubicBezTo>
                  <a:pt x="2391172" y="3289102"/>
                  <a:pt x="2386211" y="3289102"/>
                  <a:pt x="2381250" y="3289102"/>
                </a:cubicBezTo>
                <a:lnTo>
                  <a:pt x="2373809" y="3274219"/>
                </a:lnTo>
                <a:cubicBezTo>
                  <a:pt x="2373809" y="3269258"/>
                  <a:pt x="2372569" y="3266778"/>
                  <a:pt x="2370088" y="3266778"/>
                </a:cubicBezTo>
                <a:cubicBezTo>
                  <a:pt x="2367607" y="3266778"/>
                  <a:pt x="2363886" y="3265538"/>
                  <a:pt x="2358926" y="3263057"/>
                </a:cubicBezTo>
                <a:cubicBezTo>
                  <a:pt x="2353965" y="3260576"/>
                  <a:pt x="2351484" y="3261817"/>
                  <a:pt x="2351484" y="3266778"/>
                </a:cubicBezTo>
                <a:cubicBezTo>
                  <a:pt x="2346524" y="3261817"/>
                  <a:pt x="2342803" y="3259336"/>
                  <a:pt x="2340322" y="3259336"/>
                </a:cubicBezTo>
                <a:cubicBezTo>
                  <a:pt x="2337842" y="3259336"/>
                  <a:pt x="2336602" y="3259336"/>
                  <a:pt x="2336602" y="3259336"/>
                </a:cubicBezTo>
                <a:cubicBezTo>
                  <a:pt x="2331641" y="3259336"/>
                  <a:pt x="2329160" y="3256856"/>
                  <a:pt x="2329160" y="3251895"/>
                </a:cubicBezTo>
                <a:cubicBezTo>
                  <a:pt x="2329160" y="3246934"/>
                  <a:pt x="2324200" y="3243214"/>
                  <a:pt x="2314277" y="3240733"/>
                </a:cubicBezTo>
                <a:cubicBezTo>
                  <a:pt x="2304355" y="3238252"/>
                  <a:pt x="2296914" y="3239493"/>
                  <a:pt x="2291953" y="3244454"/>
                </a:cubicBezTo>
                <a:lnTo>
                  <a:pt x="2284512" y="3244454"/>
                </a:lnTo>
                <a:lnTo>
                  <a:pt x="2284512" y="3237012"/>
                </a:lnTo>
                <a:cubicBezTo>
                  <a:pt x="2279551" y="3237012"/>
                  <a:pt x="2272110" y="3234532"/>
                  <a:pt x="2262187" y="3229571"/>
                </a:cubicBezTo>
                <a:cubicBezTo>
                  <a:pt x="2252266" y="3224610"/>
                  <a:pt x="2247305" y="3222129"/>
                  <a:pt x="2247305" y="3222129"/>
                </a:cubicBezTo>
                <a:cubicBezTo>
                  <a:pt x="2247305" y="3222129"/>
                  <a:pt x="2246065" y="3222129"/>
                  <a:pt x="2243584" y="3222129"/>
                </a:cubicBezTo>
                <a:cubicBezTo>
                  <a:pt x="2241103" y="3222129"/>
                  <a:pt x="2238623" y="3222129"/>
                  <a:pt x="2236143" y="3222129"/>
                </a:cubicBezTo>
                <a:cubicBezTo>
                  <a:pt x="2233662" y="3222129"/>
                  <a:pt x="2227461" y="3220889"/>
                  <a:pt x="2217539" y="3218409"/>
                </a:cubicBezTo>
                <a:cubicBezTo>
                  <a:pt x="2207617" y="3215928"/>
                  <a:pt x="2198936" y="3213448"/>
                  <a:pt x="2191494" y="3210967"/>
                </a:cubicBezTo>
                <a:cubicBezTo>
                  <a:pt x="2184053" y="3208487"/>
                  <a:pt x="2175371" y="3206007"/>
                  <a:pt x="2165449" y="3203526"/>
                </a:cubicBezTo>
                <a:cubicBezTo>
                  <a:pt x="2155527" y="3201045"/>
                  <a:pt x="2148086" y="3199805"/>
                  <a:pt x="2143125" y="3199805"/>
                </a:cubicBezTo>
                <a:cubicBezTo>
                  <a:pt x="2138164" y="3199805"/>
                  <a:pt x="2135684" y="3198565"/>
                  <a:pt x="2135684" y="3196084"/>
                </a:cubicBezTo>
                <a:cubicBezTo>
                  <a:pt x="2135684" y="3193604"/>
                  <a:pt x="2128243" y="3189883"/>
                  <a:pt x="2113360" y="3184922"/>
                </a:cubicBezTo>
                <a:cubicBezTo>
                  <a:pt x="2088555" y="3179962"/>
                  <a:pt x="2074912" y="3176241"/>
                  <a:pt x="2072432" y="3173760"/>
                </a:cubicBezTo>
                <a:cubicBezTo>
                  <a:pt x="2069951" y="3171280"/>
                  <a:pt x="2068711" y="3167559"/>
                  <a:pt x="2068711" y="3162598"/>
                </a:cubicBezTo>
                <a:lnTo>
                  <a:pt x="2053828" y="3162598"/>
                </a:lnTo>
                <a:cubicBezTo>
                  <a:pt x="2048867" y="3172520"/>
                  <a:pt x="2038946" y="3175000"/>
                  <a:pt x="2024063" y="3170040"/>
                </a:cubicBezTo>
                <a:cubicBezTo>
                  <a:pt x="2019102" y="3165079"/>
                  <a:pt x="2010420" y="3162598"/>
                  <a:pt x="1998018" y="3162598"/>
                </a:cubicBezTo>
                <a:cubicBezTo>
                  <a:pt x="1985615" y="3162598"/>
                  <a:pt x="1971973" y="3157637"/>
                  <a:pt x="1957090" y="3147715"/>
                </a:cubicBezTo>
                <a:lnTo>
                  <a:pt x="1912442" y="3132833"/>
                </a:lnTo>
                <a:lnTo>
                  <a:pt x="1875235" y="3125391"/>
                </a:lnTo>
                <a:cubicBezTo>
                  <a:pt x="1875235" y="3125391"/>
                  <a:pt x="1870273" y="3125391"/>
                  <a:pt x="1860352" y="3125391"/>
                </a:cubicBezTo>
                <a:cubicBezTo>
                  <a:pt x="1835547" y="3125391"/>
                  <a:pt x="1823145" y="3120430"/>
                  <a:pt x="1823145" y="3110508"/>
                </a:cubicBezTo>
                <a:lnTo>
                  <a:pt x="1808262" y="3110508"/>
                </a:lnTo>
                <a:cubicBezTo>
                  <a:pt x="1803301" y="3115469"/>
                  <a:pt x="1799580" y="3117950"/>
                  <a:pt x="1797100" y="3117950"/>
                </a:cubicBezTo>
                <a:cubicBezTo>
                  <a:pt x="1794619" y="3117950"/>
                  <a:pt x="1788418" y="3117950"/>
                  <a:pt x="1778496" y="3117950"/>
                </a:cubicBezTo>
                <a:cubicBezTo>
                  <a:pt x="1763613" y="3112989"/>
                  <a:pt x="1753692" y="3108028"/>
                  <a:pt x="1748731" y="3103067"/>
                </a:cubicBezTo>
                <a:cubicBezTo>
                  <a:pt x="1728887" y="3093145"/>
                  <a:pt x="1716485" y="3085703"/>
                  <a:pt x="1711524" y="3080743"/>
                </a:cubicBezTo>
                <a:cubicBezTo>
                  <a:pt x="1706563" y="3075782"/>
                  <a:pt x="1704082" y="3072061"/>
                  <a:pt x="1704082" y="3069581"/>
                </a:cubicBezTo>
                <a:cubicBezTo>
                  <a:pt x="1704082" y="3067100"/>
                  <a:pt x="1701602" y="3065860"/>
                  <a:pt x="1696641" y="3065860"/>
                </a:cubicBezTo>
                <a:cubicBezTo>
                  <a:pt x="1691680" y="3065860"/>
                  <a:pt x="1686719" y="3063379"/>
                  <a:pt x="1681758" y="3058418"/>
                </a:cubicBezTo>
                <a:cubicBezTo>
                  <a:pt x="1671836" y="3058418"/>
                  <a:pt x="1663155" y="3057178"/>
                  <a:pt x="1655713" y="3054698"/>
                </a:cubicBezTo>
                <a:cubicBezTo>
                  <a:pt x="1648272" y="3052217"/>
                  <a:pt x="1643311" y="3050977"/>
                  <a:pt x="1640830" y="3050977"/>
                </a:cubicBezTo>
                <a:cubicBezTo>
                  <a:pt x="1638350" y="3050977"/>
                  <a:pt x="1632148" y="3048496"/>
                  <a:pt x="1622227" y="3043536"/>
                </a:cubicBezTo>
                <a:cubicBezTo>
                  <a:pt x="1622227" y="3038575"/>
                  <a:pt x="1619746" y="3034854"/>
                  <a:pt x="1614785" y="3032374"/>
                </a:cubicBezTo>
                <a:cubicBezTo>
                  <a:pt x="1609824" y="3029893"/>
                  <a:pt x="1606104" y="3028653"/>
                  <a:pt x="1603623" y="3028653"/>
                </a:cubicBezTo>
                <a:cubicBezTo>
                  <a:pt x="1601143" y="3028653"/>
                  <a:pt x="1599903" y="3028653"/>
                  <a:pt x="1599903" y="3028653"/>
                </a:cubicBezTo>
                <a:cubicBezTo>
                  <a:pt x="1599903" y="3028653"/>
                  <a:pt x="1597422" y="3028653"/>
                  <a:pt x="1592461" y="3028653"/>
                </a:cubicBezTo>
                <a:cubicBezTo>
                  <a:pt x="1592461" y="3023692"/>
                  <a:pt x="1585020" y="3018731"/>
                  <a:pt x="1570137" y="3013770"/>
                </a:cubicBezTo>
                <a:cubicBezTo>
                  <a:pt x="1565176" y="3013770"/>
                  <a:pt x="1560215" y="3012530"/>
                  <a:pt x="1555254" y="3010049"/>
                </a:cubicBezTo>
                <a:cubicBezTo>
                  <a:pt x="1550293" y="3007569"/>
                  <a:pt x="1547813" y="3006329"/>
                  <a:pt x="1547813" y="3006329"/>
                </a:cubicBezTo>
                <a:cubicBezTo>
                  <a:pt x="1547813" y="3006329"/>
                  <a:pt x="1546572" y="3006329"/>
                  <a:pt x="1544092" y="3006329"/>
                </a:cubicBezTo>
                <a:cubicBezTo>
                  <a:pt x="1541612" y="3006329"/>
                  <a:pt x="1537891" y="3006329"/>
                  <a:pt x="1532930" y="3006329"/>
                </a:cubicBezTo>
                <a:cubicBezTo>
                  <a:pt x="1527969" y="3006329"/>
                  <a:pt x="1523008" y="3006329"/>
                  <a:pt x="1518047" y="3006329"/>
                </a:cubicBezTo>
                <a:lnTo>
                  <a:pt x="1503164" y="2998887"/>
                </a:lnTo>
                <a:cubicBezTo>
                  <a:pt x="1503164" y="3003848"/>
                  <a:pt x="1498203" y="3003848"/>
                  <a:pt x="1488282" y="2998887"/>
                </a:cubicBezTo>
                <a:lnTo>
                  <a:pt x="1480840" y="3006329"/>
                </a:lnTo>
                <a:cubicBezTo>
                  <a:pt x="1480840" y="3011289"/>
                  <a:pt x="1479600" y="3012530"/>
                  <a:pt x="1477119" y="3010049"/>
                </a:cubicBezTo>
                <a:cubicBezTo>
                  <a:pt x="1474639" y="3007569"/>
                  <a:pt x="1473399" y="3003848"/>
                  <a:pt x="1473399" y="2998887"/>
                </a:cubicBezTo>
                <a:cubicBezTo>
                  <a:pt x="1473399" y="2993926"/>
                  <a:pt x="1470918" y="2991446"/>
                  <a:pt x="1465957" y="2991446"/>
                </a:cubicBezTo>
                <a:cubicBezTo>
                  <a:pt x="1460996" y="2991446"/>
                  <a:pt x="1457276" y="2992686"/>
                  <a:pt x="1454795" y="2995166"/>
                </a:cubicBezTo>
                <a:cubicBezTo>
                  <a:pt x="1452315" y="2997647"/>
                  <a:pt x="1446113" y="2998887"/>
                  <a:pt x="1436192" y="2998887"/>
                </a:cubicBezTo>
                <a:lnTo>
                  <a:pt x="1436192" y="3006329"/>
                </a:lnTo>
                <a:cubicBezTo>
                  <a:pt x="1441153" y="3006329"/>
                  <a:pt x="1444873" y="3008809"/>
                  <a:pt x="1447354" y="3013770"/>
                </a:cubicBezTo>
                <a:cubicBezTo>
                  <a:pt x="1449834" y="3018731"/>
                  <a:pt x="1453555" y="3021211"/>
                  <a:pt x="1458516" y="3021211"/>
                </a:cubicBezTo>
                <a:lnTo>
                  <a:pt x="1458516" y="3028653"/>
                </a:lnTo>
                <a:cubicBezTo>
                  <a:pt x="1448594" y="3033614"/>
                  <a:pt x="1441153" y="3033614"/>
                  <a:pt x="1436192" y="3028653"/>
                </a:cubicBezTo>
                <a:cubicBezTo>
                  <a:pt x="1411387" y="3008809"/>
                  <a:pt x="1391543" y="2998887"/>
                  <a:pt x="1376660" y="2998887"/>
                </a:cubicBezTo>
                <a:cubicBezTo>
                  <a:pt x="1366739" y="2998887"/>
                  <a:pt x="1354336" y="2988965"/>
                  <a:pt x="1339453" y="2969122"/>
                </a:cubicBezTo>
                <a:cubicBezTo>
                  <a:pt x="1334492" y="2964161"/>
                  <a:pt x="1323330" y="2960440"/>
                  <a:pt x="1305967" y="2957959"/>
                </a:cubicBezTo>
                <a:cubicBezTo>
                  <a:pt x="1288604" y="2955479"/>
                  <a:pt x="1277442" y="2954239"/>
                  <a:pt x="1272480" y="2954239"/>
                </a:cubicBezTo>
                <a:lnTo>
                  <a:pt x="1250157" y="2954239"/>
                </a:lnTo>
                <a:cubicBezTo>
                  <a:pt x="1250157" y="2949278"/>
                  <a:pt x="1248916" y="2945557"/>
                  <a:pt x="1246436" y="2943077"/>
                </a:cubicBezTo>
                <a:cubicBezTo>
                  <a:pt x="1243955" y="2940596"/>
                  <a:pt x="1240235" y="2939356"/>
                  <a:pt x="1235274" y="2939356"/>
                </a:cubicBezTo>
                <a:cubicBezTo>
                  <a:pt x="1225352" y="2939356"/>
                  <a:pt x="1216670" y="2938116"/>
                  <a:pt x="1209229" y="2935635"/>
                </a:cubicBezTo>
                <a:cubicBezTo>
                  <a:pt x="1201787" y="2933155"/>
                  <a:pt x="1190625" y="2930674"/>
                  <a:pt x="1175742" y="2928194"/>
                </a:cubicBezTo>
                <a:cubicBezTo>
                  <a:pt x="1160860" y="2925713"/>
                  <a:pt x="1150938" y="2921992"/>
                  <a:pt x="1145977" y="2917032"/>
                </a:cubicBezTo>
                <a:cubicBezTo>
                  <a:pt x="1141016" y="2917032"/>
                  <a:pt x="1137295" y="2917032"/>
                  <a:pt x="1134815" y="2917032"/>
                </a:cubicBezTo>
                <a:cubicBezTo>
                  <a:pt x="1132334" y="2917032"/>
                  <a:pt x="1131094" y="2917032"/>
                  <a:pt x="1131094" y="2917032"/>
                </a:cubicBezTo>
                <a:cubicBezTo>
                  <a:pt x="1126133" y="2917032"/>
                  <a:pt x="1118692" y="2915792"/>
                  <a:pt x="1108770" y="2913311"/>
                </a:cubicBezTo>
                <a:cubicBezTo>
                  <a:pt x="1098848" y="2910830"/>
                  <a:pt x="1093887" y="2908350"/>
                  <a:pt x="1093887" y="2905870"/>
                </a:cubicBezTo>
                <a:cubicBezTo>
                  <a:pt x="1093887" y="2903389"/>
                  <a:pt x="1088926" y="2899668"/>
                  <a:pt x="1079004" y="2894708"/>
                </a:cubicBezTo>
                <a:lnTo>
                  <a:pt x="1041797" y="2879825"/>
                </a:lnTo>
                <a:cubicBezTo>
                  <a:pt x="1041797" y="2874864"/>
                  <a:pt x="1035596" y="2873623"/>
                  <a:pt x="1023194" y="2876104"/>
                </a:cubicBezTo>
                <a:cubicBezTo>
                  <a:pt x="1010791" y="2878585"/>
                  <a:pt x="1002109" y="2877344"/>
                  <a:pt x="997149" y="2872383"/>
                </a:cubicBezTo>
                <a:cubicBezTo>
                  <a:pt x="992188" y="2867423"/>
                  <a:pt x="987227" y="2863702"/>
                  <a:pt x="982266" y="2861221"/>
                </a:cubicBezTo>
                <a:cubicBezTo>
                  <a:pt x="977305" y="2858741"/>
                  <a:pt x="974824" y="2855020"/>
                  <a:pt x="974824" y="2850059"/>
                </a:cubicBezTo>
                <a:lnTo>
                  <a:pt x="945059" y="2850059"/>
                </a:lnTo>
                <a:cubicBezTo>
                  <a:pt x="940098" y="2850059"/>
                  <a:pt x="937617" y="2852540"/>
                  <a:pt x="937617" y="2857500"/>
                </a:cubicBezTo>
                <a:cubicBezTo>
                  <a:pt x="937617" y="2862461"/>
                  <a:pt x="937617" y="2864942"/>
                  <a:pt x="937617" y="2864942"/>
                </a:cubicBezTo>
                <a:lnTo>
                  <a:pt x="945059" y="2879825"/>
                </a:lnTo>
                <a:cubicBezTo>
                  <a:pt x="940098" y="2879825"/>
                  <a:pt x="935137" y="2877344"/>
                  <a:pt x="930176" y="2872383"/>
                </a:cubicBezTo>
                <a:cubicBezTo>
                  <a:pt x="925215" y="2867423"/>
                  <a:pt x="922734" y="2862461"/>
                  <a:pt x="922734" y="2857500"/>
                </a:cubicBezTo>
                <a:cubicBezTo>
                  <a:pt x="922734" y="2852540"/>
                  <a:pt x="921494" y="2848819"/>
                  <a:pt x="919014" y="2846338"/>
                </a:cubicBezTo>
                <a:cubicBezTo>
                  <a:pt x="916533" y="2843858"/>
                  <a:pt x="915293" y="2842618"/>
                  <a:pt x="915293" y="2842618"/>
                </a:cubicBezTo>
                <a:lnTo>
                  <a:pt x="885527" y="2812852"/>
                </a:lnTo>
                <a:cubicBezTo>
                  <a:pt x="885527" y="2807891"/>
                  <a:pt x="892969" y="2805411"/>
                  <a:pt x="907852" y="2805411"/>
                </a:cubicBezTo>
                <a:lnTo>
                  <a:pt x="937617" y="2812852"/>
                </a:lnTo>
                <a:cubicBezTo>
                  <a:pt x="937617" y="2812852"/>
                  <a:pt x="938858" y="2814092"/>
                  <a:pt x="941338" y="2816573"/>
                </a:cubicBezTo>
                <a:cubicBezTo>
                  <a:pt x="943819" y="2819053"/>
                  <a:pt x="947539" y="2820293"/>
                  <a:pt x="952500" y="2820293"/>
                </a:cubicBezTo>
                <a:lnTo>
                  <a:pt x="959942" y="2827735"/>
                </a:lnTo>
                <a:cubicBezTo>
                  <a:pt x="959942" y="2827735"/>
                  <a:pt x="962422" y="2825254"/>
                  <a:pt x="967383" y="2820293"/>
                </a:cubicBezTo>
                <a:cubicBezTo>
                  <a:pt x="967383" y="2820293"/>
                  <a:pt x="968623" y="2820293"/>
                  <a:pt x="971104" y="2820293"/>
                </a:cubicBezTo>
                <a:cubicBezTo>
                  <a:pt x="973584" y="2820293"/>
                  <a:pt x="977305" y="2820293"/>
                  <a:pt x="982266" y="2820293"/>
                </a:cubicBezTo>
                <a:cubicBezTo>
                  <a:pt x="992188" y="2825254"/>
                  <a:pt x="999629" y="2831456"/>
                  <a:pt x="1004590" y="2838897"/>
                </a:cubicBezTo>
                <a:cubicBezTo>
                  <a:pt x="1009551" y="2846338"/>
                  <a:pt x="1016993" y="2850059"/>
                  <a:pt x="1026914" y="2850059"/>
                </a:cubicBezTo>
                <a:cubicBezTo>
                  <a:pt x="1036836" y="2850059"/>
                  <a:pt x="1045518" y="2852540"/>
                  <a:pt x="1052959" y="2857500"/>
                </a:cubicBezTo>
                <a:cubicBezTo>
                  <a:pt x="1060401" y="2862461"/>
                  <a:pt x="1066602" y="2864942"/>
                  <a:pt x="1071563" y="2864942"/>
                </a:cubicBezTo>
                <a:cubicBezTo>
                  <a:pt x="1076524" y="2864942"/>
                  <a:pt x="1079004" y="2864942"/>
                  <a:pt x="1079004" y="2864942"/>
                </a:cubicBezTo>
                <a:cubicBezTo>
                  <a:pt x="1079004" y="2869903"/>
                  <a:pt x="1080244" y="2872383"/>
                  <a:pt x="1082725" y="2872383"/>
                </a:cubicBezTo>
                <a:cubicBezTo>
                  <a:pt x="1085205" y="2872383"/>
                  <a:pt x="1086446" y="2872383"/>
                  <a:pt x="1086446" y="2872383"/>
                </a:cubicBezTo>
                <a:cubicBezTo>
                  <a:pt x="1091406" y="2872383"/>
                  <a:pt x="1093887" y="2871143"/>
                  <a:pt x="1093887" y="2868663"/>
                </a:cubicBezTo>
                <a:cubicBezTo>
                  <a:pt x="1093887" y="2866182"/>
                  <a:pt x="1096367" y="2862461"/>
                  <a:pt x="1101328" y="2857500"/>
                </a:cubicBezTo>
                <a:cubicBezTo>
                  <a:pt x="1106289" y="2852540"/>
                  <a:pt x="1110010" y="2852540"/>
                  <a:pt x="1112491" y="2857500"/>
                </a:cubicBezTo>
                <a:cubicBezTo>
                  <a:pt x="1114971" y="2862461"/>
                  <a:pt x="1121172" y="2862461"/>
                  <a:pt x="1131094" y="2857500"/>
                </a:cubicBezTo>
                <a:cubicBezTo>
                  <a:pt x="1160860" y="2852540"/>
                  <a:pt x="1180703" y="2857500"/>
                  <a:pt x="1190625" y="2872383"/>
                </a:cubicBezTo>
                <a:lnTo>
                  <a:pt x="1190625" y="2887266"/>
                </a:lnTo>
                <a:cubicBezTo>
                  <a:pt x="1185664" y="2887266"/>
                  <a:pt x="1183184" y="2886026"/>
                  <a:pt x="1183184" y="2883545"/>
                </a:cubicBezTo>
                <a:cubicBezTo>
                  <a:pt x="1183184" y="2881065"/>
                  <a:pt x="1181943" y="2878585"/>
                  <a:pt x="1179463" y="2876104"/>
                </a:cubicBezTo>
                <a:cubicBezTo>
                  <a:pt x="1176983" y="2873623"/>
                  <a:pt x="1173262" y="2872383"/>
                  <a:pt x="1168301" y="2872383"/>
                </a:cubicBezTo>
                <a:lnTo>
                  <a:pt x="1108770" y="2872383"/>
                </a:lnTo>
                <a:cubicBezTo>
                  <a:pt x="1108770" y="2872383"/>
                  <a:pt x="1112491" y="2876104"/>
                  <a:pt x="1119932" y="2883545"/>
                </a:cubicBezTo>
                <a:cubicBezTo>
                  <a:pt x="1127373" y="2890987"/>
                  <a:pt x="1138535" y="2897188"/>
                  <a:pt x="1153418" y="2902149"/>
                </a:cubicBezTo>
                <a:cubicBezTo>
                  <a:pt x="1163340" y="2902149"/>
                  <a:pt x="1170781" y="2904630"/>
                  <a:pt x="1175742" y="2909590"/>
                </a:cubicBezTo>
                <a:cubicBezTo>
                  <a:pt x="1180703" y="2914551"/>
                  <a:pt x="1184424" y="2917032"/>
                  <a:pt x="1186904" y="2917032"/>
                </a:cubicBezTo>
                <a:cubicBezTo>
                  <a:pt x="1189385" y="2917032"/>
                  <a:pt x="1191866" y="2918272"/>
                  <a:pt x="1194346" y="2920752"/>
                </a:cubicBezTo>
                <a:cubicBezTo>
                  <a:pt x="1196826" y="2923233"/>
                  <a:pt x="1200547" y="2924473"/>
                  <a:pt x="1205508" y="2924473"/>
                </a:cubicBezTo>
                <a:lnTo>
                  <a:pt x="1235274" y="2931915"/>
                </a:lnTo>
                <a:lnTo>
                  <a:pt x="1272480" y="2946797"/>
                </a:lnTo>
                <a:cubicBezTo>
                  <a:pt x="1287363" y="2946797"/>
                  <a:pt x="1294805" y="2946797"/>
                  <a:pt x="1294805" y="2946797"/>
                </a:cubicBezTo>
                <a:lnTo>
                  <a:pt x="1302246" y="2939356"/>
                </a:lnTo>
                <a:lnTo>
                  <a:pt x="1287363" y="2931915"/>
                </a:lnTo>
                <a:cubicBezTo>
                  <a:pt x="1272480" y="2921992"/>
                  <a:pt x="1260078" y="2912071"/>
                  <a:pt x="1250157" y="2902149"/>
                </a:cubicBezTo>
                <a:cubicBezTo>
                  <a:pt x="1235274" y="2892227"/>
                  <a:pt x="1226592" y="2888506"/>
                  <a:pt x="1224112" y="2890987"/>
                </a:cubicBezTo>
                <a:cubicBezTo>
                  <a:pt x="1221631" y="2893467"/>
                  <a:pt x="1217911" y="2893467"/>
                  <a:pt x="1212949" y="2890987"/>
                </a:cubicBezTo>
                <a:cubicBezTo>
                  <a:pt x="1207988" y="2888506"/>
                  <a:pt x="1205508" y="2887266"/>
                  <a:pt x="1205508" y="2887266"/>
                </a:cubicBezTo>
                <a:cubicBezTo>
                  <a:pt x="1205508" y="2872383"/>
                  <a:pt x="1211709" y="2869903"/>
                  <a:pt x="1224112" y="2879825"/>
                </a:cubicBezTo>
                <a:cubicBezTo>
                  <a:pt x="1236514" y="2889747"/>
                  <a:pt x="1242715" y="2889747"/>
                  <a:pt x="1242715" y="2879825"/>
                </a:cubicBezTo>
                <a:cubicBezTo>
                  <a:pt x="1242715" y="2874864"/>
                  <a:pt x="1245196" y="2871143"/>
                  <a:pt x="1250157" y="2868663"/>
                </a:cubicBezTo>
                <a:cubicBezTo>
                  <a:pt x="1255117" y="2866182"/>
                  <a:pt x="1263799" y="2866182"/>
                  <a:pt x="1276201" y="2868663"/>
                </a:cubicBezTo>
                <a:cubicBezTo>
                  <a:pt x="1288604" y="2871143"/>
                  <a:pt x="1299766" y="2874864"/>
                  <a:pt x="1309688" y="2879825"/>
                </a:cubicBezTo>
                <a:cubicBezTo>
                  <a:pt x="1324571" y="2889747"/>
                  <a:pt x="1332012" y="2889747"/>
                  <a:pt x="1332012" y="2879825"/>
                </a:cubicBezTo>
                <a:cubicBezTo>
                  <a:pt x="1332012" y="2869903"/>
                  <a:pt x="1324571" y="2864942"/>
                  <a:pt x="1309688" y="2864942"/>
                </a:cubicBezTo>
                <a:cubicBezTo>
                  <a:pt x="1304727" y="2864942"/>
                  <a:pt x="1302246" y="2863702"/>
                  <a:pt x="1302246" y="2861221"/>
                </a:cubicBezTo>
                <a:cubicBezTo>
                  <a:pt x="1302246" y="2858741"/>
                  <a:pt x="1296045" y="2856260"/>
                  <a:pt x="1283643" y="2853780"/>
                </a:cubicBezTo>
                <a:cubicBezTo>
                  <a:pt x="1271240" y="2851299"/>
                  <a:pt x="1263799" y="2847578"/>
                  <a:pt x="1261319" y="2842618"/>
                </a:cubicBezTo>
                <a:cubicBezTo>
                  <a:pt x="1258838" y="2837657"/>
                  <a:pt x="1255117" y="2837657"/>
                  <a:pt x="1250157" y="2842618"/>
                </a:cubicBezTo>
                <a:cubicBezTo>
                  <a:pt x="1245196" y="2847578"/>
                  <a:pt x="1240235" y="2847578"/>
                  <a:pt x="1235274" y="2842618"/>
                </a:cubicBezTo>
                <a:cubicBezTo>
                  <a:pt x="1230313" y="2837657"/>
                  <a:pt x="1207988" y="2825254"/>
                  <a:pt x="1168301" y="2805411"/>
                </a:cubicBezTo>
                <a:cubicBezTo>
                  <a:pt x="1148457" y="2795489"/>
                  <a:pt x="1133574" y="2786807"/>
                  <a:pt x="1123653" y="2779366"/>
                </a:cubicBezTo>
                <a:cubicBezTo>
                  <a:pt x="1113731" y="2771924"/>
                  <a:pt x="1108770" y="2768204"/>
                  <a:pt x="1108770" y="2768204"/>
                </a:cubicBezTo>
                <a:lnTo>
                  <a:pt x="1056680" y="2745879"/>
                </a:lnTo>
                <a:lnTo>
                  <a:pt x="1056680" y="2760762"/>
                </a:lnTo>
                <a:cubicBezTo>
                  <a:pt x="1061641" y="2765723"/>
                  <a:pt x="1066602" y="2768204"/>
                  <a:pt x="1071563" y="2768204"/>
                </a:cubicBezTo>
                <a:lnTo>
                  <a:pt x="1079004" y="2775645"/>
                </a:lnTo>
                <a:lnTo>
                  <a:pt x="1086446" y="2775645"/>
                </a:lnTo>
                <a:cubicBezTo>
                  <a:pt x="1086446" y="2780606"/>
                  <a:pt x="1083965" y="2783086"/>
                  <a:pt x="1079004" y="2783086"/>
                </a:cubicBezTo>
                <a:cubicBezTo>
                  <a:pt x="1074043" y="2783086"/>
                  <a:pt x="1069082" y="2783086"/>
                  <a:pt x="1064121" y="2783086"/>
                </a:cubicBezTo>
                <a:lnTo>
                  <a:pt x="1056680" y="2775645"/>
                </a:lnTo>
                <a:cubicBezTo>
                  <a:pt x="1056680" y="2770684"/>
                  <a:pt x="1054199" y="2765723"/>
                  <a:pt x="1049238" y="2760762"/>
                </a:cubicBezTo>
                <a:lnTo>
                  <a:pt x="1026914" y="2760762"/>
                </a:lnTo>
                <a:lnTo>
                  <a:pt x="1012031" y="2768204"/>
                </a:lnTo>
                <a:cubicBezTo>
                  <a:pt x="992188" y="2768204"/>
                  <a:pt x="982266" y="2760762"/>
                  <a:pt x="982266" y="2745879"/>
                </a:cubicBezTo>
                <a:lnTo>
                  <a:pt x="930176" y="2723555"/>
                </a:lnTo>
                <a:cubicBezTo>
                  <a:pt x="925215" y="2723555"/>
                  <a:pt x="921494" y="2723555"/>
                  <a:pt x="919014" y="2723555"/>
                </a:cubicBezTo>
                <a:cubicBezTo>
                  <a:pt x="916533" y="2723555"/>
                  <a:pt x="912813" y="2724795"/>
                  <a:pt x="907852" y="2727276"/>
                </a:cubicBezTo>
                <a:cubicBezTo>
                  <a:pt x="902891" y="2729757"/>
                  <a:pt x="900410" y="2732237"/>
                  <a:pt x="900410" y="2734717"/>
                </a:cubicBezTo>
                <a:cubicBezTo>
                  <a:pt x="900410" y="2737198"/>
                  <a:pt x="902891" y="2738438"/>
                  <a:pt x="907852" y="2738438"/>
                </a:cubicBezTo>
                <a:lnTo>
                  <a:pt x="922734" y="2745879"/>
                </a:lnTo>
                <a:cubicBezTo>
                  <a:pt x="927695" y="2745879"/>
                  <a:pt x="932656" y="2745879"/>
                  <a:pt x="937617" y="2745879"/>
                </a:cubicBezTo>
                <a:lnTo>
                  <a:pt x="967383" y="2760762"/>
                </a:lnTo>
                <a:cubicBezTo>
                  <a:pt x="962422" y="2765723"/>
                  <a:pt x="952500" y="2763243"/>
                  <a:pt x="937617" y="2753321"/>
                </a:cubicBezTo>
                <a:cubicBezTo>
                  <a:pt x="927695" y="2748360"/>
                  <a:pt x="917774" y="2745879"/>
                  <a:pt x="907852" y="2745879"/>
                </a:cubicBezTo>
                <a:cubicBezTo>
                  <a:pt x="897930" y="2745879"/>
                  <a:pt x="890488" y="2745879"/>
                  <a:pt x="885527" y="2745879"/>
                </a:cubicBezTo>
                <a:lnTo>
                  <a:pt x="870645" y="2745879"/>
                </a:lnTo>
                <a:cubicBezTo>
                  <a:pt x="870645" y="2745879"/>
                  <a:pt x="865684" y="2745879"/>
                  <a:pt x="855762" y="2745879"/>
                </a:cubicBezTo>
                <a:cubicBezTo>
                  <a:pt x="845840" y="2745879"/>
                  <a:pt x="837158" y="2744639"/>
                  <a:pt x="829717" y="2742159"/>
                </a:cubicBezTo>
                <a:cubicBezTo>
                  <a:pt x="822275" y="2739678"/>
                  <a:pt x="816074" y="2734717"/>
                  <a:pt x="811114" y="2727276"/>
                </a:cubicBezTo>
                <a:cubicBezTo>
                  <a:pt x="806153" y="2719834"/>
                  <a:pt x="803672" y="2713633"/>
                  <a:pt x="803672" y="2708672"/>
                </a:cubicBezTo>
                <a:cubicBezTo>
                  <a:pt x="803672" y="2698750"/>
                  <a:pt x="796230" y="2691309"/>
                  <a:pt x="781348" y="2686348"/>
                </a:cubicBezTo>
                <a:cubicBezTo>
                  <a:pt x="761504" y="2676426"/>
                  <a:pt x="755303" y="2668985"/>
                  <a:pt x="762744" y="2664024"/>
                </a:cubicBezTo>
                <a:cubicBezTo>
                  <a:pt x="770186" y="2659063"/>
                  <a:pt x="783828" y="2664024"/>
                  <a:pt x="803672" y="2678907"/>
                </a:cubicBezTo>
                <a:cubicBezTo>
                  <a:pt x="803672" y="2678907"/>
                  <a:pt x="804912" y="2678907"/>
                  <a:pt x="807393" y="2678907"/>
                </a:cubicBezTo>
                <a:cubicBezTo>
                  <a:pt x="809873" y="2678907"/>
                  <a:pt x="813594" y="2678907"/>
                  <a:pt x="818555" y="2678907"/>
                </a:cubicBezTo>
                <a:cubicBezTo>
                  <a:pt x="818555" y="2678907"/>
                  <a:pt x="819795" y="2680147"/>
                  <a:pt x="822275" y="2682627"/>
                </a:cubicBezTo>
                <a:cubicBezTo>
                  <a:pt x="824756" y="2685108"/>
                  <a:pt x="828477" y="2688829"/>
                  <a:pt x="833438" y="2693790"/>
                </a:cubicBezTo>
                <a:cubicBezTo>
                  <a:pt x="838399" y="2708672"/>
                  <a:pt x="843359" y="2717354"/>
                  <a:pt x="848320" y="2719834"/>
                </a:cubicBezTo>
                <a:cubicBezTo>
                  <a:pt x="853281" y="2722315"/>
                  <a:pt x="863203" y="2723555"/>
                  <a:pt x="878086" y="2723555"/>
                </a:cubicBezTo>
                <a:cubicBezTo>
                  <a:pt x="892969" y="2718594"/>
                  <a:pt x="902891" y="2711153"/>
                  <a:pt x="907852" y="2701231"/>
                </a:cubicBezTo>
                <a:cubicBezTo>
                  <a:pt x="902891" y="2701231"/>
                  <a:pt x="901651" y="2697510"/>
                  <a:pt x="904131" y="2690069"/>
                </a:cubicBezTo>
                <a:cubicBezTo>
                  <a:pt x="906611" y="2682627"/>
                  <a:pt x="909092" y="2677667"/>
                  <a:pt x="911572" y="2675186"/>
                </a:cubicBezTo>
                <a:cubicBezTo>
                  <a:pt x="914053" y="2672705"/>
                  <a:pt x="916533" y="2671465"/>
                  <a:pt x="919014" y="2671465"/>
                </a:cubicBezTo>
                <a:cubicBezTo>
                  <a:pt x="921494" y="2671465"/>
                  <a:pt x="922734" y="2673946"/>
                  <a:pt x="922734" y="2678907"/>
                </a:cubicBezTo>
                <a:cubicBezTo>
                  <a:pt x="917774" y="2683867"/>
                  <a:pt x="917774" y="2686348"/>
                  <a:pt x="922734" y="2686348"/>
                </a:cubicBezTo>
                <a:cubicBezTo>
                  <a:pt x="942578" y="2686348"/>
                  <a:pt x="952500" y="2691309"/>
                  <a:pt x="952500" y="2701231"/>
                </a:cubicBezTo>
                <a:cubicBezTo>
                  <a:pt x="952500" y="2706192"/>
                  <a:pt x="953740" y="2708672"/>
                  <a:pt x="956221" y="2708672"/>
                </a:cubicBezTo>
                <a:cubicBezTo>
                  <a:pt x="958701" y="2708672"/>
                  <a:pt x="966143" y="2711153"/>
                  <a:pt x="978545" y="2716114"/>
                </a:cubicBezTo>
                <a:cubicBezTo>
                  <a:pt x="990948" y="2721075"/>
                  <a:pt x="1003350" y="2723555"/>
                  <a:pt x="1015752" y="2723555"/>
                </a:cubicBezTo>
                <a:cubicBezTo>
                  <a:pt x="1028154" y="2723555"/>
                  <a:pt x="1036836" y="2724795"/>
                  <a:pt x="1041797" y="2727276"/>
                </a:cubicBezTo>
                <a:cubicBezTo>
                  <a:pt x="1046758" y="2729757"/>
                  <a:pt x="1051719" y="2730997"/>
                  <a:pt x="1056680" y="2730997"/>
                </a:cubicBezTo>
                <a:cubicBezTo>
                  <a:pt x="1061641" y="2730997"/>
                  <a:pt x="1071563" y="2734717"/>
                  <a:pt x="1086446" y="2742159"/>
                </a:cubicBezTo>
                <a:cubicBezTo>
                  <a:pt x="1101328" y="2749600"/>
                  <a:pt x="1121172" y="2760762"/>
                  <a:pt x="1145977" y="2775645"/>
                </a:cubicBezTo>
                <a:cubicBezTo>
                  <a:pt x="1160860" y="2780606"/>
                  <a:pt x="1173262" y="2783086"/>
                  <a:pt x="1183184" y="2783086"/>
                </a:cubicBezTo>
                <a:cubicBezTo>
                  <a:pt x="1193105" y="2783086"/>
                  <a:pt x="1198067" y="2785567"/>
                  <a:pt x="1198067" y="2790528"/>
                </a:cubicBezTo>
                <a:cubicBezTo>
                  <a:pt x="1207988" y="2805411"/>
                  <a:pt x="1230313" y="2812852"/>
                  <a:pt x="1265039" y="2812852"/>
                </a:cubicBezTo>
                <a:lnTo>
                  <a:pt x="1279922" y="2820293"/>
                </a:lnTo>
                <a:lnTo>
                  <a:pt x="1279922" y="2827735"/>
                </a:lnTo>
                <a:cubicBezTo>
                  <a:pt x="1274961" y="2827735"/>
                  <a:pt x="1272480" y="2830216"/>
                  <a:pt x="1272480" y="2835176"/>
                </a:cubicBezTo>
                <a:lnTo>
                  <a:pt x="1287363" y="2835176"/>
                </a:lnTo>
                <a:lnTo>
                  <a:pt x="1294805" y="2842618"/>
                </a:lnTo>
                <a:cubicBezTo>
                  <a:pt x="1299766" y="2847578"/>
                  <a:pt x="1304727" y="2850059"/>
                  <a:pt x="1309688" y="2850059"/>
                </a:cubicBezTo>
                <a:cubicBezTo>
                  <a:pt x="1314649" y="2850059"/>
                  <a:pt x="1319609" y="2852540"/>
                  <a:pt x="1324571" y="2857500"/>
                </a:cubicBezTo>
                <a:lnTo>
                  <a:pt x="1339453" y="2864942"/>
                </a:lnTo>
                <a:lnTo>
                  <a:pt x="1391543" y="2887266"/>
                </a:lnTo>
                <a:cubicBezTo>
                  <a:pt x="1396504" y="2892227"/>
                  <a:pt x="1397744" y="2894708"/>
                  <a:pt x="1395264" y="2894708"/>
                </a:cubicBezTo>
                <a:cubicBezTo>
                  <a:pt x="1392783" y="2894708"/>
                  <a:pt x="1389063" y="2892227"/>
                  <a:pt x="1384102" y="2887266"/>
                </a:cubicBezTo>
                <a:cubicBezTo>
                  <a:pt x="1379141" y="2882305"/>
                  <a:pt x="1372940" y="2881065"/>
                  <a:pt x="1365498" y="2883545"/>
                </a:cubicBezTo>
                <a:cubicBezTo>
                  <a:pt x="1358057" y="2886026"/>
                  <a:pt x="1354336" y="2889747"/>
                  <a:pt x="1354336" y="2894708"/>
                </a:cubicBezTo>
                <a:cubicBezTo>
                  <a:pt x="1354336" y="2899668"/>
                  <a:pt x="1359297" y="2902149"/>
                  <a:pt x="1369219" y="2902149"/>
                </a:cubicBezTo>
                <a:lnTo>
                  <a:pt x="1384102" y="2909590"/>
                </a:lnTo>
                <a:cubicBezTo>
                  <a:pt x="1389063" y="2909590"/>
                  <a:pt x="1394024" y="2909590"/>
                  <a:pt x="1398985" y="2909590"/>
                </a:cubicBezTo>
                <a:cubicBezTo>
                  <a:pt x="1403946" y="2909590"/>
                  <a:pt x="1407666" y="2909590"/>
                  <a:pt x="1410147" y="2909590"/>
                </a:cubicBezTo>
                <a:cubicBezTo>
                  <a:pt x="1412627" y="2909590"/>
                  <a:pt x="1413867" y="2907110"/>
                  <a:pt x="1413867" y="2902149"/>
                </a:cubicBezTo>
                <a:cubicBezTo>
                  <a:pt x="1408906" y="2897188"/>
                  <a:pt x="1408906" y="2894708"/>
                  <a:pt x="1413867" y="2894708"/>
                </a:cubicBezTo>
                <a:cubicBezTo>
                  <a:pt x="1418828" y="2894708"/>
                  <a:pt x="1423789" y="2895948"/>
                  <a:pt x="1428750" y="2898428"/>
                </a:cubicBezTo>
                <a:cubicBezTo>
                  <a:pt x="1433711" y="2900909"/>
                  <a:pt x="1441153" y="2902149"/>
                  <a:pt x="1451074" y="2902149"/>
                </a:cubicBezTo>
                <a:cubicBezTo>
                  <a:pt x="1465957" y="2902149"/>
                  <a:pt x="1480840" y="2904630"/>
                  <a:pt x="1495723" y="2909590"/>
                </a:cubicBezTo>
                <a:cubicBezTo>
                  <a:pt x="1520528" y="2919512"/>
                  <a:pt x="1535410" y="2923233"/>
                  <a:pt x="1540371" y="2920752"/>
                </a:cubicBezTo>
                <a:cubicBezTo>
                  <a:pt x="1545332" y="2918272"/>
                  <a:pt x="1546572" y="2914551"/>
                  <a:pt x="1544092" y="2909590"/>
                </a:cubicBezTo>
                <a:cubicBezTo>
                  <a:pt x="1541612" y="2904630"/>
                  <a:pt x="1542852" y="2899668"/>
                  <a:pt x="1547813" y="2894708"/>
                </a:cubicBezTo>
                <a:cubicBezTo>
                  <a:pt x="1547813" y="2894708"/>
                  <a:pt x="1545332" y="2893467"/>
                  <a:pt x="1540371" y="2890987"/>
                </a:cubicBezTo>
                <a:cubicBezTo>
                  <a:pt x="1535410" y="2888506"/>
                  <a:pt x="1530450" y="2887266"/>
                  <a:pt x="1525488" y="2887266"/>
                </a:cubicBezTo>
                <a:lnTo>
                  <a:pt x="1495723" y="2887266"/>
                </a:lnTo>
                <a:lnTo>
                  <a:pt x="1480840" y="2887266"/>
                </a:lnTo>
                <a:lnTo>
                  <a:pt x="1465957" y="2879825"/>
                </a:lnTo>
                <a:lnTo>
                  <a:pt x="1443633" y="2857500"/>
                </a:lnTo>
                <a:cubicBezTo>
                  <a:pt x="1423789" y="2852540"/>
                  <a:pt x="1413867" y="2852540"/>
                  <a:pt x="1413867" y="2857500"/>
                </a:cubicBezTo>
                <a:cubicBezTo>
                  <a:pt x="1413867" y="2862461"/>
                  <a:pt x="1411387" y="2864942"/>
                  <a:pt x="1406426" y="2864942"/>
                </a:cubicBezTo>
                <a:lnTo>
                  <a:pt x="1391543" y="2857500"/>
                </a:lnTo>
                <a:cubicBezTo>
                  <a:pt x="1386582" y="2857500"/>
                  <a:pt x="1381621" y="2855020"/>
                  <a:pt x="1376660" y="2850059"/>
                </a:cubicBezTo>
                <a:cubicBezTo>
                  <a:pt x="1366739" y="2850059"/>
                  <a:pt x="1360537" y="2848819"/>
                  <a:pt x="1358057" y="2846338"/>
                </a:cubicBezTo>
                <a:cubicBezTo>
                  <a:pt x="1355577" y="2843858"/>
                  <a:pt x="1346895" y="2842618"/>
                  <a:pt x="1332012" y="2842618"/>
                </a:cubicBezTo>
                <a:cubicBezTo>
                  <a:pt x="1307207" y="2842618"/>
                  <a:pt x="1297285" y="2837657"/>
                  <a:pt x="1302246" y="2827735"/>
                </a:cubicBezTo>
                <a:cubicBezTo>
                  <a:pt x="1302246" y="2827735"/>
                  <a:pt x="1305967" y="2826495"/>
                  <a:pt x="1313408" y="2824014"/>
                </a:cubicBezTo>
                <a:cubicBezTo>
                  <a:pt x="1320850" y="2821533"/>
                  <a:pt x="1327051" y="2819053"/>
                  <a:pt x="1332012" y="2816573"/>
                </a:cubicBezTo>
                <a:cubicBezTo>
                  <a:pt x="1336973" y="2814092"/>
                  <a:pt x="1340693" y="2814092"/>
                  <a:pt x="1343174" y="2816573"/>
                </a:cubicBezTo>
                <a:cubicBezTo>
                  <a:pt x="1345654" y="2819053"/>
                  <a:pt x="1349375" y="2817813"/>
                  <a:pt x="1354336" y="2812852"/>
                </a:cubicBezTo>
                <a:cubicBezTo>
                  <a:pt x="1364258" y="2797969"/>
                  <a:pt x="1374180" y="2797969"/>
                  <a:pt x="1384102" y="2812852"/>
                </a:cubicBezTo>
                <a:lnTo>
                  <a:pt x="1398985" y="2805411"/>
                </a:lnTo>
                <a:cubicBezTo>
                  <a:pt x="1398985" y="2800450"/>
                  <a:pt x="1394024" y="2797969"/>
                  <a:pt x="1384102" y="2797969"/>
                </a:cubicBezTo>
                <a:cubicBezTo>
                  <a:pt x="1349375" y="2793008"/>
                  <a:pt x="1332012" y="2785567"/>
                  <a:pt x="1332012" y="2775645"/>
                </a:cubicBezTo>
                <a:lnTo>
                  <a:pt x="1302246" y="2760762"/>
                </a:lnTo>
                <a:cubicBezTo>
                  <a:pt x="1297285" y="2765723"/>
                  <a:pt x="1297285" y="2768204"/>
                  <a:pt x="1302246" y="2768204"/>
                </a:cubicBezTo>
                <a:cubicBezTo>
                  <a:pt x="1307207" y="2768204"/>
                  <a:pt x="1309688" y="2773164"/>
                  <a:pt x="1309688" y="2783086"/>
                </a:cubicBezTo>
                <a:cubicBezTo>
                  <a:pt x="1304727" y="2783086"/>
                  <a:pt x="1304727" y="2785567"/>
                  <a:pt x="1309688" y="2790528"/>
                </a:cubicBezTo>
                <a:lnTo>
                  <a:pt x="1309688" y="2797969"/>
                </a:lnTo>
                <a:lnTo>
                  <a:pt x="1287363" y="2797969"/>
                </a:lnTo>
                <a:cubicBezTo>
                  <a:pt x="1277442" y="2797969"/>
                  <a:pt x="1271240" y="2797969"/>
                  <a:pt x="1268760" y="2797969"/>
                </a:cubicBezTo>
                <a:cubicBezTo>
                  <a:pt x="1266280" y="2797969"/>
                  <a:pt x="1262559" y="2795489"/>
                  <a:pt x="1257598" y="2790528"/>
                </a:cubicBezTo>
                <a:cubicBezTo>
                  <a:pt x="1252637" y="2780606"/>
                  <a:pt x="1242715" y="2778126"/>
                  <a:pt x="1227832" y="2783086"/>
                </a:cubicBezTo>
                <a:cubicBezTo>
                  <a:pt x="1212949" y="2783086"/>
                  <a:pt x="1198067" y="2778126"/>
                  <a:pt x="1183184" y="2768204"/>
                </a:cubicBezTo>
                <a:cubicBezTo>
                  <a:pt x="1178223" y="2758282"/>
                  <a:pt x="1173262" y="2753321"/>
                  <a:pt x="1168301" y="2753321"/>
                </a:cubicBezTo>
                <a:cubicBezTo>
                  <a:pt x="1163340" y="2753321"/>
                  <a:pt x="1158379" y="2750840"/>
                  <a:pt x="1153418" y="2745879"/>
                </a:cubicBezTo>
                <a:cubicBezTo>
                  <a:pt x="1148457" y="2740919"/>
                  <a:pt x="1145977" y="2737198"/>
                  <a:pt x="1145977" y="2734717"/>
                </a:cubicBezTo>
                <a:cubicBezTo>
                  <a:pt x="1145977" y="2732237"/>
                  <a:pt x="1143496" y="2730997"/>
                  <a:pt x="1138535" y="2730997"/>
                </a:cubicBezTo>
                <a:lnTo>
                  <a:pt x="1108770" y="2716114"/>
                </a:lnTo>
                <a:cubicBezTo>
                  <a:pt x="1108770" y="2711153"/>
                  <a:pt x="1101328" y="2708672"/>
                  <a:pt x="1086446" y="2708672"/>
                </a:cubicBezTo>
                <a:lnTo>
                  <a:pt x="1049238" y="2693790"/>
                </a:lnTo>
                <a:cubicBezTo>
                  <a:pt x="1044278" y="2688829"/>
                  <a:pt x="1036836" y="2685108"/>
                  <a:pt x="1026914" y="2682627"/>
                </a:cubicBezTo>
                <a:cubicBezTo>
                  <a:pt x="1016993" y="2680147"/>
                  <a:pt x="1012031" y="2678907"/>
                  <a:pt x="1012031" y="2678907"/>
                </a:cubicBezTo>
                <a:cubicBezTo>
                  <a:pt x="1007070" y="2683867"/>
                  <a:pt x="1004590" y="2686348"/>
                  <a:pt x="1004590" y="2686348"/>
                </a:cubicBezTo>
                <a:cubicBezTo>
                  <a:pt x="1004590" y="2686348"/>
                  <a:pt x="1002109" y="2683867"/>
                  <a:pt x="997149" y="2678907"/>
                </a:cubicBezTo>
                <a:lnTo>
                  <a:pt x="982266" y="2671465"/>
                </a:lnTo>
                <a:cubicBezTo>
                  <a:pt x="972344" y="2671465"/>
                  <a:pt x="967383" y="2671465"/>
                  <a:pt x="967383" y="2671465"/>
                </a:cubicBezTo>
                <a:cubicBezTo>
                  <a:pt x="967383" y="2671465"/>
                  <a:pt x="966143" y="2670225"/>
                  <a:pt x="963662" y="2667745"/>
                </a:cubicBezTo>
                <a:cubicBezTo>
                  <a:pt x="961182" y="2665264"/>
                  <a:pt x="959942" y="2664024"/>
                  <a:pt x="959942" y="2664024"/>
                </a:cubicBezTo>
                <a:lnTo>
                  <a:pt x="945059" y="2656583"/>
                </a:lnTo>
                <a:cubicBezTo>
                  <a:pt x="920254" y="2641700"/>
                  <a:pt x="892969" y="2631778"/>
                  <a:pt x="863203" y="2626817"/>
                </a:cubicBezTo>
                <a:cubicBezTo>
                  <a:pt x="858242" y="2626817"/>
                  <a:pt x="853281" y="2626817"/>
                  <a:pt x="848320" y="2626817"/>
                </a:cubicBezTo>
                <a:cubicBezTo>
                  <a:pt x="843359" y="2626817"/>
                  <a:pt x="838399" y="2626817"/>
                  <a:pt x="833438" y="2626817"/>
                </a:cubicBezTo>
                <a:cubicBezTo>
                  <a:pt x="828477" y="2631778"/>
                  <a:pt x="823516" y="2633018"/>
                  <a:pt x="818555" y="2630538"/>
                </a:cubicBezTo>
                <a:cubicBezTo>
                  <a:pt x="813594" y="2628057"/>
                  <a:pt x="811114" y="2621856"/>
                  <a:pt x="811114" y="2611934"/>
                </a:cubicBezTo>
                <a:lnTo>
                  <a:pt x="811114" y="2597051"/>
                </a:lnTo>
                <a:cubicBezTo>
                  <a:pt x="811114" y="2597051"/>
                  <a:pt x="813594" y="2597051"/>
                  <a:pt x="818555" y="2597051"/>
                </a:cubicBezTo>
                <a:cubicBezTo>
                  <a:pt x="823516" y="2597051"/>
                  <a:pt x="828477" y="2599532"/>
                  <a:pt x="833438" y="2604493"/>
                </a:cubicBezTo>
                <a:cubicBezTo>
                  <a:pt x="868164" y="2619375"/>
                  <a:pt x="888008" y="2624336"/>
                  <a:pt x="892969" y="2619375"/>
                </a:cubicBezTo>
                <a:cubicBezTo>
                  <a:pt x="892969" y="2619375"/>
                  <a:pt x="890488" y="2616895"/>
                  <a:pt x="885527" y="2611934"/>
                </a:cubicBezTo>
                <a:cubicBezTo>
                  <a:pt x="880567" y="2606973"/>
                  <a:pt x="875606" y="2604493"/>
                  <a:pt x="870645" y="2604493"/>
                </a:cubicBezTo>
                <a:cubicBezTo>
                  <a:pt x="870645" y="2604493"/>
                  <a:pt x="869404" y="2603253"/>
                  <a:pt x="866924" y="2600772"/>
                </a:cubicBezTo>
                <a:cubicBezTo>
                  <a:pt x="864444" y="2598291"/>
                  <a:pt x="863203" y="2597051"/>
                  <a:pt x="863203" y="2597051"/>
                </a:cubicBezTo>
                <a:cubicBezTo>
                  <a:pt x="863203" y="2597051"/>
                  <a:pt x="860723" y="2597051"/>
                  <a:pt x="855762" y="2597051"/>
                </a:cubicBezTo>
                <a:cubicBezTo>
                  <a:pt x="850801" y="2597051"/>
                  <a:pt x="845840" y="2597051"/>
                  <a:pt x="840879" y="2597051"/>
                </a:cubicBezTo>
                <a:cubicBezTo>
                  <a:pt x="801191" y="2592091"/>
                  <a:pt x="781348" y="2577208"/>
                  <a:pt x="781348" y="2552403"/>
                </a:cubicBezTo>
                <a:lnTo>
                  <a:pt x="773906" y="2537520"/>
                </a:lnTo>
                <a:lnTo>
                  <a:pt x="729258" y="2530079"/>
                </a:lnTo>
                <a:cubicBezTo>
                  <a:pt x="724297" y="2530079"/>
                  <a:pt x="719336" y="2528839"/>
                  <a:pt x="714375" y="2526358"/>
                </a:cubicBezTo>
                <a:cubicBezTo>
                  <a:pt x="709414" y="2523877"/>
                  <a:pt x="706934" y="2522637"/>
                  <a:pt x="706934" y="2522637"/>
                </a:cubicBezTo>
                <a:cubicBezTo>
                  <a:pt x="687090" y="2522637"/>
                  <a:pt x="664766" y="2510235"/>
                  <a:pt x="639961" y="2485430"/>
                </a:cubicBezTo>
                <a:cubicBezTo>
                  <a:pt x="635000" y="2480469"/>
                  <a:pt x="631279" y="2476749"/>
                  <a:pt x="628799" y="2474268"/>
                </a:cubicBezTo>
                <a:cubicBezTo>
                  <a:pt x="626318" y="2471787"/>
                  <a:pt x="627559" y="2468067"/>
                  <a:pt x="632520" y="2463106"/>
                </a:cubicBezTo>
                <a:cubicBezTo>
                  <a:pt x="637480" y="2458145"/>
                  <a:pt x="639961" y="2454424"/>
                  <a:pt x="639961" y="2451944"/>
                </a:cubicBezTo>
                <a:cubicBezTo>
                  <a:pt x="639961" y="2449463"/>
                  <a:pt x="637480" y="2448223"/>
                  <a:pt x="632520" y="2448223"/>
                </a:cubicBezTo>
                <a:cubicBezTo>
                  <a:pt x="627559" y="2443262"/>
                  <a:pt x="621358" y="2439542"/>
                  <a:pt x="613916" y="2437061"/>
                </a:cubicBezTo>
                <a:cubicBezTo>
                  <a:pt x="606475" y="2434581"/>
                  <a:pt x="600274" y="2428380"/>
                  <a:pt x="595313" y="2418458"/>
                </a:cubicBezTo>
                <a:cubicBezTo>
                  <a:pt x="590352" y="2413497"/>
                  <a:pt x="585391" y="2409776"/>
                  <a:pt x="580430" y="2407295"/>
                </a:cubicBezTo>
                <a:cubicBezTo>
                  <a:pt x="575469" y="2404815"/>
                  <a:pt x="570508" y="2403575"/>
                  <a:pt x="565547" y="2403575"/>
                </a:cubicBezTo>
                <a:cubicBezTo>
                  <a:pt x="560586" y="2403575"/>
                  <a:pt x="558106" y="2401095"/>
                  <a:pt x="558106" y="2396133"/>
                </a:cubicBezTo>
                <a:cubicBezTo>
                  <a:pt x="558106" y="2391173"/>
                  <a:pt x="555625" y="2388692"/>
                  <a:pt x="550664" y="2388692"/>
                </a:cubicBezTo>
                <a:cubicBezTo>
                  <a:pt x="550664" y="2388692"/>
                  <a:pt x="549424" y="2388692"/>
                  <a:pt x="546944" y="2388692"/>
                </a:cubicBezTo>
                <a:cubicBezTo>
                  <a:pt x="544463" y="2388692"/>
                  <a:pt x="543223" y="2386212"/>
                  <a:pt x="543223" y="2381250"/>
                </a:cubicBezTo>
                <a:cubicBezTo>
                  <a:pt x="543223" y="2381250"/>
                  <a:pt x="545703" y="2378770"/>
                  <a:pt x="550664" y="2373809"/>
                </a:cubicBezTo>
                <a:cubicBezTo>
                  <a:pt x="555625" y="2368848"/>
                  <a:pt x="559346" y="2367608"/>
                  <a:pt x="561826" y="2370088"/>
                </a:cubicBezTo>
                <a:cubicBezTo>
                  <a:pt x="564307" y="2372569"/>
                  <a:pt x="568028" y="2373809"/>
                  <a:pt x="572988" y="2373809"/>
                </a:cubicBezTo>
                <a:cubicBezTo>
                  <a:pt x="572988" y="2373809"/>
                  <a:pt x="574229" y="2375050"/>
                  <a:pt x="576709" y="2377530"/>
                </a:cubicBezTo>
                <a:cubicBezTo>
                  <a:pt x="579190" y="2380010"/>
                  <a:pt x="580430" y="2383731"/>
                  <a:pt x="580430" y="2388692"/>
                </a:cubicBezTo>
                <a:lnTo>
                  <a:pt x="602754" y="2411016"/>
                </a:lnTo>
                <a:cubicBezTo>
                  <a:pt x="612676" y="2415977"/>
                  <a:pt x="620117" y="2419698"/>
                  <a:pt x="625078" y="2422178"/>
                </a:cubicBezTo>
                <a:cubicBezTo>
                  <a:pt x="630039" y="2424659"/>
                  <a:pt x="632520" y="2425899"/>
                  <a:pt x="632520" y="2425899"/>
                </a:cubicBezTo>
                <a:cubicBezTo>
                  <a:pt x="637480" y="2425899"/>
                  <a:pt x="643682" y="2429620"/>
                  <a:pt x="651123" y="2437061"/>
                </a:cubicBezTo>
                <a:cubicBezTo>
                  <a:pt x="658565" y="2444502"/>
                  <a:pt x="664766" y="2448223"/>
                  <a:pt x="669727" y="2448223"/>
                </a:cubicBezTo>
                <a:cubicBezTo>
                  <a:pt x="674688" y="2448223"/>
                  <a:pt x="678408" y="2450704"/>
                  <a:pt x="680889" y="2455665"/>
                </a:cubicBezTo>
                <a:cubicBezTo>
                  <a:pt x="683369" y="2460625"/>
                  <a:pt x="690811" y="2465587"/>
                  <a:pt x="703213" y="2470547"/>
                </a:cubicBezTo>
                <a:cubicBezTo>
                  <a:pt x="715615" y="2475508"/>
                  <a:pt x="723057" y="2477989"/>
                  <a:pt x="725537" y="2477989"/>
                </a:cubicBezTo>
                <a:cubicBezTo>
                  <a:pt x="728018" y="2477989"/>
                  <a:pt x="729258" y="2475508"/>
                  <a:pt x="729258" y="2470547"/>
                </a:cubicBezTo>
                <a:cubicBezTo>
                  <a:pt x="724297" y="2470547"/>
                  <a:pt x="721816" y="2469307"/>
                  <a:pt x="721816" y="2466827"/>
                </a:cubicBezTo>
                <a:cubicBezTo>
                  <a:pt x="721816" y="2464346"/>
                  <a:pt x="724297" y="2460625"/>
                  <a:pt x="729258" y="2455665"/>
                </a:cubicBezTo>
                <a:cubicBezTo>
                  <a:pt x="729258" y="2455665"/>
                  <a:pt x="730498" y="2455665"/>
                  <a:pt x="732979" y="2455665"/>
                </a:cubicBezTo>
                <a:cubicBezTo>
                  <a:pt x="735459" y="2455665"/>
                  <a:pt x="736699" y="2453184"/>
                  <a:pt x="736699" y="2448223"/>
                </a:cubicBezTo>
                <a:cubicBezTo>
                  <a:pt x="746621" y="2448223"/>
                  <a:pt x="759024" y="2450704"/>
                  <a:pt x="773906" y="2455665"/>
                </a:cubicBezTo>
                <a:cubicBezTo>
                  <a:pt x="788789" y="2475508"/>
                  <a:pt x="801191" y="2482950"/>
                  <a:pt x="811114" y="2477989"/>
                </a:cubicBezTo>
                <a:cubicBezTo>
                  <a:pt x="816074" y="2473028"/>
                  <a:pt x="823516" y="2470547"/>
                  <a:pt x="833438" y="2470547"/>
                </a:cubicBezTo>
                <a:cubicBezTo>
                  <a:pt x="833438" y="2470547"/>
                  <a:pt x="835918" y="2470547"/>
                  <a:pt x="840879" y="2470547"/>
                </a:cubicBezTo>
                <a:cubicBezTo>
                  <a:pt x="845840" y="2465587"/>
                  <a:pt x="843359" y="2460625"/>
                  <a:pt x="833438" y="2455665"/>
                </a:cubicBezTo>
                <a:lnTo>
                  <a:pt x="811114" y="2448223"/>
                </a:lnTo>
                <a:cubicBezTo>
                  <a:pt x="806153" y="2428380"/>
                  <a:pt x="796230" y="2418458"/>
                  <a:pt x="781348" y="2418458"/>
                </a:cubicBezTo>
                <a:cubicBezTo>
                  <a:pt x="781348" y="2418458"/>
                  <a:pt x="776387" y="2413497"/>
                  <a:pt x="766465" y="2403575"/>
                </a:cubicBezTo>
                <a:cubicBezTo>
                  <a:pt x="766465" y="2403575"/>
                  <a:pt x="765225" y="2402335"/>
                  <a:pt x="762744" y="2399854"/>
                </a:cubicBezTo>
                <a:cubicBezTo>
                  <a:pt x="760264" y="2397374"/>
                  <a:pt x="761504" y="2396133"/>
                  <a:pt x="766465" y="2396133"/>
                </a:cubicBezTo>
                <a:cubicBezTo>
                  <a:pt x="771426" y="2391173"/>
                  <a:pt x="771426" y="2386212"/>
                  <a:pt x="766465" y="2381250"/>
                </a:cubicBezTo>
                <a:cubicBezTo>
                  <a:pt x="761504" y="2376290"/>
                  <a:pt x="759024" y="2373809"/>
                  <a:pt x="759024" y="2373809"/>
                </a:cubicBezTo>
                <a:lnTo>
                  <a:pt x="766465" y="2373809"/>
                </a:lnTo>
                <a:cubicBezTo>
                  <a:pt x="766465" y="2378770"/>
                  <a:pt x="768945" y="2380010"/>
                  <a:pt x="773906" y="2377530"/>
                </a:cubicBezTo>
                <a:cubicBezTo>
                  <a:pt x="778867" y="2375050"/>
                  <a:pt x="776387" y="2366368"/>
                  <a:pt x="766465" y="2351485"/>
                </a:cubicBezTo>
                <a:cubicBezTo>
                  <a:pt x="761504" y="2351485"/>
                  <a:pt x="757783" y="2349005"/>
                  <a:pt x="755303" y="2344043"/>
                </a:cubicBezTo>
                <a:cubicBezTo>
                  <a:pt x="752823" y="2339083"/>
                  <a:pt x="751582" y="2336602"/>
                  <a:pt x="751582" y="2336602"/>
                </a:cubicBezTo>
                <a:cubicBezTo>
                  <a:pt x="751582" y="2331641"/>
                  <a:pt x="749102" y="2330401"/>
                  <a:pt x="744141" y="2332881"/>
                </a:cubicBezTo>
                <a:cubicBezTo>
                  <a:pt x="739180" y="2335362"/>
                  <a:pt x="735459" y="2334122"/>
                  <a:pt x="732979" y="2329161"/>
                </a:cubicBezTo>
                <a:cubicBezTo>
                  <a:pt x="730498" y="2324200"/>
                  <a:pt x="726777" y="2319239"/>
                  <a:pt x="721816" y="2314278"/>
                </a:cubicBezTo>
                <a:cubicBezTo>
                  <a:pt x="721816" y="2314278"/>
                  <a:pt x="724297" y="2314278"/>
                  <a:pt x="729258" y="2314278"/>
                </a:cubicBezTo>
                <a:cubicBezTo>
                  <a:pt x="734219" y="2309317"/>
                  <a:pt x="731739" y="2299395"/>
                  <a:pt x="721816" y="2284512"/>
                </a:cubicBezTo>
                <a:cubicBezTo>
                  <a:pt x="711895" y="2269629"/>
                  <a:pt x="701973" y="2267149"/>
                  <a:pt x="692051" y="2277071"/>
                </a:cubicBezTo>
                <a:cubicBezTo>
                  <a:pt x="692051" y="2277071"/>
                  <a:pt x="687090" y="2274591"/>
                  <a:pt x="677168" y="2269629"/>
                </a:cubicBezTo>
                <a:lnTo>
                  <a:pt x="677168" y="2262188"/>
                </a:lnTo>
                <a:cubicBezTo>
                  <a:pt x="677168" y="2262188"/>
                  <a:pt x="678408" y="2260948"/>
                  <a:pt x="680889" y="2258467"/>
                </a:cubicBezTo>
                <a:cubicBezTo>
                  <a:pt x="683369" y="2255987"/>
                  <a:pt x="682129" y="2252266"/>
                  <a:pt x="677168" y="2247305"/>
                </a:cubicBezTo>
                <a:cubicBezTo>
                  <a:pt x="677168" y="2242344"/>
                  <a:pt x="675928" y="2237384"/>
                  <a:pt x="673447" y="2232422"/>
                </a:cubicBezTo>
                <a:cubicBezTo>
                  <a:pt x="670967" y="2227462"/>
                  <a:pt x="664766" y="2220020"/>
                  <a:pt x="654844" y="2210098"/>
                </a:cubicBezTo>
                <a:cubicBezTo>
                  <a:pt x="635000" y="2200177"/>
                  <a:pt x="628799" y="2192735"/>
                  <a:pt x="636240" y="2187774"/>
                </a:cubicBezTo>
                <a:cubicBezTo>
                  <a:pt x="643682" y="2182813"/>
                  <a:pt x="654844" y="2187774"/>
                  <a:pt x="669727" y="2202657"/>
                </a:cubicBezTo>
                <a:cubicBezTo>
                  <a:pt x="674688" y="2207618"/>
                  <a:pt x="679649" y="2208858"/>
                  <a:pt x="684610" y="2206377"/>
                </a:cubicBezTo>
                <a:cubicBezTo>
                  <a:pt x="689570" y="2203897"/>
                  <a:pt x="694532" y="2207618"/>
                  <a:pt x="699492" y="2217540"/>
                </a:cubicBezTo>
                <a:cubicBezTo>
                  <a:pt x="704453" y="2227462"/>
                  <a:pt x="709414" y="2229942"/>
                  <a:pt x="714375" y="2224981"/>
                </a:cubicBezTo>
                <a:cubicBezTo>
                  <a:pt x="724297" y="2210098"/>
                  <a:pt x="719336" y="2202657"/>
                  <a:pt x="699492" y="2202657"/>
                </a:cubicBezTo>
                <a:lnTo>
                  <a:pt x="692051" y="2187774"/>
                </a:lnTo>
                <a:cubicBezTo>
                  <a:pt x="692051" y="2182813"/>
                  <a:pt x="695772" y="2182813"/>
                  <a:pt x="703213" y="2187774"/>
                </a:cubicBezTo>
                <a:cubicBezTo>
                  <a:pt x="710654" y="2192735"/>
                  <a:pt x="714375" y="2187774"/>
                  <a:pt x="714375" y="2172891"/>
                </a:cubicBezTo>
                <a:lnTo>
                  <a:pt x="706934" y="2165450"/>
                </a:lnTo>
                <a:cubicBezTo>
                  <a:pt x="687090" y="2170411"/>
                  <a:pt x="677168" y="2162970"/>
                  <a:pt x="677168" y="2143125"/>
                </a:cubicBezTo>
                <a:cubicBezTo>
                  <a:pt x="677168" y="2138164"/>
                  <a:pt x="677168" y="2134444"/>
                  <a:pt x="677168" y="2131963"/>
                </a:cubicBezTo>
                <a:cubicBezTo>
                  <a:pt x="677168" y="2129483"/>
                  <a:pt x="677168" y="2128243"/>
                  <a:pt x="677168" y="2128243"/>
                </a:cubicBezTo>
                <a:cubicBezTo>
                  <a:pt x="672207" y="2123282"/>
                  <a:pt x="672207" y="2120801"/>
                  <a:pt x="677168" y="2120801"/>
                </a:cubicBezTo>
                <a:lnTo>
                  <a:pt x="677168" y="2113360"/>
                </a:lnTo>
                <a:cubicBezTo>
                  <a:pt x="672207" y="2108399"/>
                  <a:pt x="666006" y="2102198"/>
                  <a:pt x="658565" y="2094756"/>
                </a:cubicBezTo>
                <a:cubicBezTo>
                  <a:pt x="651123" y="2087315"/>
                  <a:pt x="639961" y="2083594"/>
                  <a:pt x="625078" y="2083594"/>
                </a:cubicBezTo>
                <a:lnTo>
                  <a:pt x="602754" y="2083594"/>
                </a:lnTo>
                <a:cubicBezTo>
                  <a:pt x="597793" y="2078633"/>
                  <a:pt x="592832" y="2076153"/>
                  <a:pt x="587871" y="2076153"/>
                </a:cubicBezTo>
                <a:lnTo>
                  <a:pt x="550664" y="2061270"/>
                </a:lnTo>
                <a:cubicBezTo>
                  <a:pt x="545703" y="2061270"/>
                  <a:pt x="540742" y="2058790"/>
                  <a:pt x="535781" y="2053829"/>
                </a:cubicBezTo>
                <a:cubicBezTo>
                  <a:pt x="510977" y="2053829"/>
                  <a:pt x="498574" y="2050108"/>
                  <a:pt x="498574" y="2042666"/>
                </a:cubicBezTo>
                <a:cubicBezTo>
                  <a:pt x="498574" y="2035225"/>
                  <a:pt x="492373" y="2032745"/>
                  <a:pt x="479971" y="2035225"/>
                </a:cubicBezTo>
                <a:cubicBezTo>
                  <a:pt x="467569" y="2037705"/>
                  <a:pt x="458887" y="2036465"/>
                  <a:pt x="453926" y="2031504"/>
                </a:cubicBezTo>
                <a:lnTo>
                  <a:pt x="439043" y="2016622"/>
                </a:lnTo>
                <a:cubicBezTo>
                  <a:pt x="439043" y="2016622"/>
                  <a:pt x="437803" y="2015381"/>
                  <a:pt x="435323" y="2012901"/>
                </a:cubicBezTo>
                <a:cubicBezTo>
                  <a:pt x="432842" y="2010420"/>
                  <a:pt x="431602" y="2009180"/>
                  <a:pt x="431602" y="2009180"/>
                </a:cubicBezTo>
                <a:lnTo>
                  <a:pt x="394395" y="2009180"/>
                </a:lnTo>
                <a:lnTo>
                  <a:pt x="394395" y="2024063"/>
                </a:lnTo>
                <a:lnTo>
                  <a:pt x="401836" y="2038946"/>
                </a:lnTo>
                <a:cubicBezTo>
                  <a:pt x="396875" y="2038946"/>
                  <a:pt x="391914" y="2036465"/>
                  <a:pt x="386953" y="2031504"/>
                </a:cubicBezTo>
                <a:cubicBezTo>
                  <a:pt x="381992" y="2026543"/>
                  <a:pt x="379512" y="2021583"/>
                  <a:pt x="379512" y="2016622"/>
                </a:cubicBezTo>
                <a:cubicBezTo>
                  <a:pt x="379512" y="2011661"/>
                  <a:pt x="377031" y="2006700"/>
                  <a:pt x="372070" y="2001739"/>
                </a:cubicBezTo>
                <a:lnTo>
                  <a:pt x="334864" y="1971973"/>
                </a:lnTo>
                <a:cubicBezTo>
                  <a:pt x="339824" y="1971973"/>
                  <a:pt x="349746" y="1969493"/>
                  <a:pt x="364629" y="1964532"/>
                </a:cubicBezTo>
                <a:cubicBezTo>
                  <a:pt x="369590" y="1964532"/>
                  <a:pt x="374551" y="1964532"/>
                  <a:pt x="379512" y="1964532"/>
                </a:cubicBezTo>
                <a:cubicBezTo>
                  <a:pt x="384473" y="1964532"/>
                  <a:pt x="389434" y="1967012"/>
                  <a:pt x="394395" y="1971973"/>
                </a:cubicBezTo>
                <a:cubicBezTo>
                  <a:pt x="394395" y="1971973"/>
                  <a:pt x="395635" y="1973213"/>
                  <a:pt x="398115" y="1975694"/>
                </a:cubicBezTo>
                <a:cubicBezTo>
                  <a:pt x="400596" y="1978174"/>
                  <a:pt x="404316" y="1979415"/>
                  <a:pt x="409278" y="1979415"/>
                </a:cubicBezTo>
                <a:cubicBezTo>
                  <a:pt x="414238" y="1979415"/>
                  <a:pt x="416719" y="1981895"/>
                  <a:pt x="416719" y="1986856"/>
                </a:cubicBezTo>
                <a:cubicBezTo>
                  <a:pt x="416719" y="1986856"/>
                  <a:pt x="419199" y="1986856"/>
                  <a:pt x="424160" y="1986856"/>
                </a:cubicBezTo>
                <a:lnTo>
                  <a:pt x="424160" y="1949649"/>
                </a:lnTo>
                <a:lnTo>
                  <a:pt x="431602" y="1957090"/>
                </a:lnTo>
                <a:cubicBezTo>
                  <a:pt x="436563" y="1962051"/>
                  <a:pt x="440283" y="1964532"/>
                  <a:pt x="442764" y="1964532"/>
                </a:cubicBezTo>
                <a:cubicBezTo>
                  <a:pt x="445244" y="1964532"/>
                  <a:pt x="450205" y="1969493"/>
                  <a:pt x="457646" y="1979415"/>
                </a:cubicBezTo>
                <a:cubicBezTo>
                  <a:pt x="465088" y="1989336"/>
                  <a:pt x="468809" y="1995538"/>
                  <a:pt x="468809" y="1998018"/>
                </a:cubicBezTo>
                <a:cubicBezTo>
                  <a:pt x="468809" y="2000498"/>
                  <a:pt x="473770" y="2004219"/>
                  <a:pt x="483691" y="2009180"/>
                </a:cubicBezTo>
                <a:cubicBezTo>
                  <a:pt x="483691" y="2009180"/>
                  <a:pt x="486172" y="2009180"/>
                  <a:pt x="491133" y="2009180"/>
                </a:cubicBezTo>
                <a:cubicBezTo>
                  <a:pt x="496094" y="2009180"/>
                  <a:pt x="498574" y="2009180"/>
                  <a:pt x="498574" y="2009180"/>
                </a:cubicBezTo>
                <a:cubicBezTo>
                  <a:pt x="503535" y="2014141"/>
                  <a:pt x="506016" y="2016622"/>
                  <a:pt x="506016" y="2016622"/>
                </a:cubicBezTo>
                <a:lnTo>
                  <a:pt x="506016" y="2009180"/>
                </a:lnTo>
                <a:cubicBezTo>
                  <a:pt x="501055" y="2004219"/>
                  <a:pt x="498574" y="1999258"/>
                  <a:pt x="498574" y="1994297"/>
                </a:cubicBezTo>
                <a:cubicBezTo>
                  <a:pt x="508496" y="1984376"/>
                  <a:pt x="508496" y="1976934"/>
                  <a:pt x="498574" y="1971973"/>
                </a:cubicBezTo>
                <a:cubicBezTo>
                  <a:pt x="488653" y="1971973"/>
                  <a:pt x="476250" y="1962051"/>
                  <a:pt x="461367" y="1942208"/>
                </a:cubicBezTo>
                <a:cubicBezTo>
                  <a:pt x="456406" y="1937246"/>
                  <a:pt x="451445" y="1933526"/>
                  <a:pt x="446485" y="1931045"/>
                </a:cubicBezTo>
                <a:cubicBezTo>
                  <a:pt x="441524" y="1928565"/>
                  <a:pt x="439043" y="1927325"/>
                  <a:pt x="439043" y="1927325"/>
                </a:cubicBezTo>
                <a:cubicBezTo>
                  <a:pt x="434082" y="1927325"/>
                  <a:pt x="431602" y="1927325"/>
                  <a:pt x="431602" y="1927325"/>
                </a:cubicBezTo>
                <a:cubicBezTo>
                  <a:pt x="431602" y="1922364"/>
                  <a:pt x="429121" y="1919883"/>
                  <a:pt x="424160" y="1919883"/>
                </a:cubicBezTo>
                <a:cubicBezTo>
                  <a:pt x="414238" y="1924844"/>
                  <a:pt x="401836" y="1924844"/>
                  <a:pt x="386953" y="1919883"/>
                </a:cubicBezTo>
                <a:lnTo>
                  <a:pt x="364629" y="1912442"/>
                </a:lnTo>
                <a:cubicBezTo>
                  <a:pt x="354707" y="1912442"/>
                  <a:pt x="348506" y="1909962"/>
                  <a:pt x="346025" y="1905000"/>
                </a:cubicBezTo>
                <a:cubicBezTo>
                  <a:pt x="343545" y="1900039"/>
                  <a:pt x="341065" y="1897559"/>
                  <a:pt x="338584" y="1897559"/>
                </a:cubicBezTo>
                <a:cubicBezTo>
                  <a:pt x="336104" y="1897559"/>
                  <a:pt x="333623" y="1900039"/>
                  <a:pt x="331143" y="1905000"/>
                </a:cubicBezTo>
                <a:cubicBezTo>
                  <a:pt x="328662" y="1909962"/>
                  <a:pt x="319981" y="1909962"/>
                  <a:pt x="305098" y="1905000"/>
                </a:cubicBezTo>
                <a:cubicBezTo>
                  <a:pt x="295176" y="1905000"/>
                  <a:pt x="285254" y="1901280"/>
                  <a:pt x="275332" y="1893838"/>
                </a:cubicBezTo>
                <a:cubicBezTo>
                  <a:pt x="265410" y="1886397"/>
                  <a:pt x="260449" y="1877715"/>
                  <a:pt x="260449" y="1867793"/>
                </a:cubicBezTo>
                <a:cubicBezTo>
                  <a:pt x="260449" y="1857872"/>
                  <a:pt x="253008" y="1850430"/>
                  <a:pt x="238125" y="1845469"/>
                </a:cubicBezTo>
                <a:cubicBezTo>
                  <a:pt x="218281" y="1835547"/>
                  <a:pt x="210840" y="1828106"/>
                  <a:pt x="215801" y="1823145"/>
                </a:cubicBezTo>
                <a:lnTo>
                  <a:pt x="260449" y="1838028"/>
                </a:lnTo>
                <a:cubicBezTo>
                  <a:pt x="265410" y="1842989"/>
                  <a:pt x="270371" y="1842989"/>
                  <a:pt x="275332" y="1838028"/>
                </a:cubicBezTo>
                <a:lnTo>
                  <a:pt x="290215" y="1852911"/>
                </a:lnTo>
                <a:cubicBezTo>
                  <a:pt x="300137" y="1877715"/>
                  <a:pt x="312539" y="1887637"/>
                  <a:pt x="327422" y="1882676"/>
                </a:cubicBezTo>
                <a:cubicBezTo>
                  <a:pt x="347266" y="1877715"/>
                  <a:pt x="357188" y="1872754"/>
                  <a:pt x="357188" y="1867793"/>
                </a:cubicBezTo>
                <a:cubicBezTo>
                  <a:pt x="352227" y="1857872"/>
                  <a:pt x="354707" y="1847950"/>
                  <a:pt x="364629" y="1838028"/>
                </a:cubicBezTo>
                <a:cubicBezTo>
                  <a:pt x="369590" y="1833067"/>
                  <a:pt x="373311" y="1830586"/>
                  <a:pt x="375791" y="1830586"/>
                </a:cubicBezTo>
                <a:cubicBezTo>
                  <a:pt x="378272" y="1830586"/>
                  <a:pt x="379512" y="1833067"/>
                  <a:pt x="379512" y="1838028"/>
                </a:cubicBezTo>
                <a:cubicBezTo>
                  <a:pt x="374551" y="1847950"/>
                  <a:pt x="374551" y="1852911"/>
                  <a:pt x="379512" y="1852911"/>
                </a:cubicBezTo>
                <a:cubicBezTo>
                  <a:pt x="399356" y="1852911"/>
                  <a:pt x="409278" y="1855391"/>
                  <a:pt x="409278" y="1860352"/>
                </a:cubicBezTo>
                <a:cubicBezTo>
                  <a:pt x="409278" y="1865313"/>
                  <a:pt x="410518" y="1867793"/>
                  <a:pt x="412998" y="1867793"/>
                </a:cubicBezTo>
                <a:cubicBezTo>
                  <a:pt x="415479" y="1867793"/>
                  <a:pt x="421680" y="1870274"/>
                  <a:pt x="431602" y="1875235"/>
                </a:cubicBezTo>
                <a:lnTo>
                  <a:pt x="491133" y="1875235"/>
                </a:lnTo>
                <a:cubicBezTo>
                  <a:pt x="496094" y="1875235"/>
                  <a:pt x="498574" y="1877715"/>
                  <a:pt x="498574" y="1882676"/>
                </a:cubicBezTo>
                <a:lnTo>
                  <a:pt x="513457" y="1890118"/>
                </a:lnTo>
                <a:cubicBezTo>
                  <a:pt x="518418" y="1890118"/>
                  <a:pt x="528340" y="1893838"/>
                  <a:pt x="543223" y="1901280"/>
                </a:cubicBezTo>
                <a:cubicBezTo>
                  <a:pt x="558106" y="1908721"/>
                  <a:pt x="577949" y="1919883"/>
                  <a:pt x="602754" y="1934766"/>
                </a:cubicBezTo>
                <a:lnTo>
                  <a:pt x="639961" y="1942208"/>
                </a:lnTo>
                <a:lnTo>
                  <a:pt x="625078" y="1927325"/>
                </a:lnTo>
                <a:cubicBezTo>
                  <a:pt x="625078" y="1922364"/>
                  <a:pt x="622598" y="1918643"/>
                  <a:pt x="617637" y="1916163"/>
                </a:cubicBezTo>
                <a:cubicBezTo>
                  <a:pt x="612676" y="1913682"/>
                  <a:pt x="610195" y="1909962"/>
                  <a:pt x="610195" y="1905000"/>
                </a:cubicBezTo>
                <a:lnTo>
                  <a:pt x="587871" y="1890118"/>
                </a:lnTo>
                <a:cubicBezTo>
                  <a:pt x="582910" y="1890118"/>
                  <a:pt x="575469" y="1886397"/>
                  <a:pt x="565547" y="1878956"/>
                </a:cubicBezTo>
                <a:cubicBezTo>
                  <a:pt x="555625" y="1871514"/>
                  <a:pt x="545703" y="1867793"/>
                  <a:pt x="535781" y="1867793"/>
                </a:cubicBezTo>
                <a:cubicBezTo>
                  <a:pt x="530820" y="1867793"/>
                  <a:pt x="525860" y="1866553"/>
                  <a:pt x="520899" y="1864073"/>
                </a:cubicBezTo>
                <a:cubicBezTo>
                  <a:pt x="515938" y="1861592"/>
                  <a:pt x="510977" y="1857872"/>
                  <a:pt x="506016" y="1852911"/>
                </a:cubicBezTo>
                <a:cubicBezTo>
                  <a:pt x="496094" y="1842989"/>
                  <a:pt x="491133" y="1840508"/>
                  <a:pt x="491133" y="1845469"/>
                </a:cubicBezTo>
                <a:lnTo>
                  <a:pt x="476250" y="1838028"/>
                </a:lnTo>
                <a:cubicBezTo>
                  <a:pt x="476250" y="1838028"/>
                  <a:pt x="473770" y="1839268"/>
                  <a:pt x="468809" y="1841749"/>
                </a:cubicBezTo>
                <a:cubicBezTo>
                  <a:pt x="463848" y="1844229"/>
                  <a:pt x="458887" y="1842989"/>
                  <a:pt x="453926" y="1838028"/>
                </a:cubicBezTo>
                <a:cubicBezTo>
                  <a:pt x="448965" y="1833067"/>
                  <a:pt x="444004" y="1830586"/>
                  <a:pt x="439043" y="1830586"/>
                </a:cubicBezTo>
                <a:cubicBezTo>
                  <a:pt x="434082" y="1830586"/>
                  <a:pt x="430361" y="1830586"/>
                  <a:pt x="427881" y="1830586"/>
                </a:cubicBezTo>
                <a:cubicBezTo>
                  <a:pt x="425400" y="1830586"/>
                  <a:pt x="424160" y="1830586"/>
                  <a:pt x="424160" y="1830586"/>
                </a:cubicBezTo>
                <a:cubicBezTo>
                  <a:pt x="419199" y="1825625"/>
                  <a:pt x="416719" y="1823145"/>
                  <a:pt x="416719" y="1823145"/>
                </a:cubicBezTo>
                <a:cubicBezTo>
                  <a:pt x="411758" y="1823145"/>
                  <a:pt x="406797" y="1820665"/>
                  <a:pt x="401836" y="1815704"/>
                </a:cubicBezTo>
                <a:cubicBezTo>
                  <a:pt x="377031" y="1800821"/>
                  <a:pt x="349746" y="1790899"/>
                  <a:pt x="319981" y="1785938"/>
                </a:cubicBezTo>
                <a:cubicBezTo>
                  <a:pt x="310059" y="1785938"/>
                  <a:pt x="300137" y="1788418"/>
                  <a:pt x="290215" y="1793379"/>
                </a:cubicBezTo>
                <a:cubicBezTo>
                  <a:pt x="290215" y="1793379"/>
                  <a:pt x="287735" y="1793379"/>
                  <a:pt x="282774" y="1793379"/>
                </a:cubicBezTo>
                <a:cubicBezTo>
                  <a:pt x="277813" y="1793379"/>
                  <a:pt x="275332" y="1793379"/>
                  <a:pt x="275332" y="1793379"/>
                </a:cubicBezTo>
                <a:cubicBezTo>
                  <a:pt x="265410" y="1793379"/>
                  <a:pt x="262930" y="1785938"/>
                  <a:pt x="267891" y="1771055"/>
                </a:cubicBezTo>
                <a:lnTo>
                  <a:pt x="267891" y="1756172"/>
                </a:lnTo>
                <a:cubicBezTo>
                  <a:pt x="267891" y="1756172"/>
                  <a:pt x="275332" y="1758653"/>
                  <a:pt x="290215" y="1763614"/>
                </a:cubicBezTo>
                <a:cubicBezTo>
                  <a:pt x="324941" y="1778497"/>
                  <a:pt x="342305" y="1783458"/>
                  <a:pt x="342305" y="1778497"/>
                </a:cubicBezTo>
                <a:cubicBezTo>
                  <a:pt x="347266" y="1778497"/>
                  <a:pt x="347266" y="1776016"/>
                  <a:pt x="342305" y="1771055"/>
                </a:cubicBezTo>
                <a:cubicBezTo>
                  <a:pt x="337344" y="1766094"/>
                  <a:pt x="332383" y="1763614"/>
                  <a:pt x="327422" y="1763614"/>
                </a:cubicBezTo>
                <a:lnTo>
                  <a:pt x="319981" y="1756172"/>
                </a:lnTo>
                <a:cubicBezTo>
                  <a:pt x="319981" y="1756172"/>
                  <a:pt x="317500" y="1756172"/>
                  <a:pt x="312539" y="1756172"/>
                </a:cubicBezTo>
                <a:cubicBezTo>
                  <a:pt x="307578" y="1756172"/>
                  <a:pt x="302617" y="1756172"/>
                  <a:pt x="297656" y="1756172"/>
                </a:cubicBezTo>
                <a:cubicBezTo>
                  <a:pt x="257969" y="1751211"/>
                  <a:pt x="238125" y="1736329"/>
                  <a:pt x="238125" y="1711524"/>
                </a:cubicBezTo>
                <a:lnTo>
                  <a:pt x="230684" y="1696641"/>
                </a:lnTo>
                <a:cubicBezTo>
                  <a:pt x="225723" y="1701602"/>
                  <a:pt x="218281" y="1702842"/>
                  <a:pt x="208359" y="1700362"/>
                </a:cubicBezTo>
                <a:cubicBezTo>
                  <a:pt x="198438" y="1697881"/>
                  <a:pt x="190996" y="1696641"/>
                  <a:pt x="186035" y="1696641"/>
                </a:cubicBezTo>
                <a:cubicBezTo>
                  <a:pt x="176113" y="1686719"/>
                  <a:pt x="166191" y="1681758"/>
                  <a:pt x="156270" y="1681758"/>
                </a:cubicBezTo>
                <a:cubicBezTo>
                  <a:pt x="141387" y="1681758"/>
                  <a:pt x="121543" y="1669356"/>
                  <a:pt x="96738" y="1644551"/>
                </a:cubicBezTo>
                <a:cubicBezTo>
                  <a:pt x="86816" y="1634629"/>
                  <a:pt x="84336" y="1628428"/>
                  <a:pt x="89297" y="1625948"/>
                </a:cubicBezTo>
                <a:cubicBezTo>
                  <a:pt x="94258" y="1623467"/>
                  <a:pt x="96738" y="1619747"/>
                  <a:pt x="96738" y="1614786"/>
                </a:cubicBezTo>
                <a:cubicBezTo>
                  <a:pt x="96738" y="1609825"/>
                  <a:pt x="94258" y="1607344"/>
                  <a:pt x="89297" y="1607344"/>
                </a:cubicBezTo>
                <a:cubicBezTo>
                  <a:pt x="79375" y="1602383"/>
                  <a:pt x="64492" y="1592461"/>
                  <a:pt x="44649" y="1577579"/>
                </a:cubicBezTo>
                <a:cubicBezTo>
                  <a:pt x="44649" y="1572618"/>
                  <a:pt x="42168" y="1568897"/>
                  <a:pt x="37207" y="1566416"/>
                </a:cubicBezTo>
                <a:cubicBezTo>
                  <a:pt x="32246" y="1563936"/>
                  <a:pt x="27285" y="1562696"/>
                  <a:pt x="22324" y="1562696"/>
                </a:cubicBezTo>
                <a:cubicBezTo>
                  <a:pt x="17363" y="1562696"/>
                  <a:pt x="14883" y="1560215"/>
                  <a:pt x="14883" y="1555254"/>
                </a:cubicBezTo>
                <a:cubicBezTo>
                  <a:pt x="14883" y="1550293"/>
                  <a:pt x="12402" y="1547813"/>
                  <a:pt x="7441" y="1547813"/>
                </a:cubicBezTo>
                <a:lnTo>
                  <a:pt x="0" y="1547813"/>
                </a:lnTo>
                <a:cubicBezTo>
                  <a:pt x="0" y="1532930"/>
                  <a:pt x="4961" y="1527969"/>
                  <a:pt x="14883" y="1532930"/>
                </a:cubicBezTo>
                <a:cubicBezTo>
                  <a:pt x="19844" y="1532930"/>
                  <a:pt x="24805" y="1532930"/>
                  <a:pt x="29766" y="1532930"/>
                </a:cubicBezTo>
                <a:cubicBezTo>
                  <a:pt x="34727" y="1532930"/>
                  <a:pt x="37207" y="1536651"/>
                  <a:pt x="37207" y="1544092"/>
                </a:cubicBezTo>
                <a:cubicBezTo>
                  <a:pt x="37207" y="1551534"/>
                  <a:pt x="44649" y="1560215"/>
                  <a:pt x="59531" y="1570137"/>
                </a:cubicBezTo>
                <a:cubicBezTo>
                  <a:pt x="64492" y="1575098"/>
                  <a:pt x="70694" y="1578819"/>
                  <a:pt x="78135" y="1581299"/>
                </a:cubicBezTo>
                <a:cubicBezTo>
                  <a:pt x="85576" y="1583780"/>
                  <a:pt x="90537" y="1585020"/>
                  <a:pt x="93018" y="1585020"/>
                </a:cubicBezTo>
                <a:cubicBezTo>
                  <a:pt x="95498" y="1585020"/>
                  <a:pt x="97979" y="1586260"/>
                  <a:pt x="100459" y="1588741"/>
                </a:cubicBezTo>
                <a:cubicBezTo>
                  <a:pt x="102939" y="1591221"/>
                  <a:pt x="104180" y="1594942"/>
                  <a:pt x="104180" y="1599903"/>
                </a:cubicBezTo>
                <a:cubicBezTo>
                  <a:pt x="114102" y="1604864"/>
                  <a:pt x="121543" y="1607344"/>
                  <a:pt x="126504" y="1607344"/>
                </a:cubicBezTo>
                <a:cubicBezTo>
                  <a:pt x="126504" y="1607344"/>
                  <a:pt x="127744" y="1608585"/>
                  <a:pt x="130225" y="1611065"/>
                </a:cubicBezTo>
                <a:cubicBezTo>
                  <a:pt x="132705" y="1613545"/>
                  <a:pt x="133945" y="1614786"/>
                  <a:pt x="133945" y="1614786"/>
                </a:cubicBezTo>
                <a:cubicBezTo>
                  <a:pt x="138906" y="1619747"/>
                  <a:pt x="147588" y="1624707"/>
                  <a:pt x="159990" y="1629668"/>
                </a:cubicBezTo>
                <a:cubicBezTo>
                  <a:pt x="172393" y="1634629"/>
                  <a:pt x="178594" y="1637110"/>
                  <a:pt x="178594" y="1637110"/>
                </a:cubicBezTo>
                <a:cubicBezTo>
                  <a:pt x="183555" y="1637110"/>
                  <a:pt x="186035" y="1637110"/>
                  <a:pt x="186035" y="1637110"/>
                </a:cubicBezTo>
                <a:cubicBezTo>
                  <a:pt x="186035" y="1632149"/>
                  <a:pt x="186035" y="1629668"/>
                  <a:pt x="186035" y="1629668"/>
                </a:cubicBezTo>
                <a:cubicBezTo>
                  <a:pt x="181074" y="1629668"/>
                  <a:pt x="178594" y="1628428"/>
                  <a:pt x="178594" y="1625948"/>
                </a:cubicBezTo>
                <a:cubicBezTo>
                  <a:pt x="178594" y="1623467"/>
                  <a:pt x="181074" y="1619747"/>
                  <a:pt x="186035" y="1614786"/>
                </a:cubicBezTo>
                <a:lnTo>
                  <a:pt x="193477" y="1607344"/>
                </a:lnTo>
                <a:cubicBezTo>
                  <a:pt x="198438" y="1597422"/>
                  <a:pt x="210840" y="1599903"/>
                  <a:pt x="230684" y="1614786"/>
                </a:cubicBezTo>
                <a:cubicBezTo>
                  <a:pt x="245566" y="1634629"/>
                  <a:pt x="257969" y="1642071"/>
                  <a:pt x="267891" y="1637110"/>
                </a:cubicBezTo>
                <a:cubicBezTo>
                  <a:pt x="272852" y="1632149"/>
                  <a:pt x="280293" y="1632149"/>
                  <a:pt x="290215" y="1637110"/>
                </a:cubicBezTo>
                <a:cubicBezTo>
                  <a:pt x="290215" y="1637110"/>
                  <a:pt x="292695" y="1634629"/>
                  <a:pt x="297656" y="1629668"/>
                </a:cubicBezTo>
                <a:cubicBezTo>
                  <a:pt x="297656" y="1624707"/>
                  <a:pt x="293936" y="1620987"/>
                  <a:pt x="286494" y="1618506"/>
                </a:cubicBezTo>
                <a:cubicBezTo>
                  <a:pt x="279053" y="1616026"/>
                  <a:pt x="272852" y="1612305"/>
                  <a:pt x="267891" y="1607344"/>
                </a:cubicBezTo>
                <a:lnTo>
                  <a:pt x="238125" y="1577579"/>
                </a:lnTo>
                <a:lnTo>
                  <a:pt x="223242" y="1555254"/>
                </a:lnTo>
                <a:lnTo>
                  <a:pt x="223242" y="1547813"/>
                </a:lnTo>
                <a:cubicBezTo>
                  <a:pt x="223242" y="1542852"/>
                  <a:pt x="225723" y="1537891"/>
                  <a:pt x="230684" y="1532930"/>
                </a:cubicBezTo>
                <a:lnTo>
                  <a:pt x="223242" y="1510606"/>
                </a:lnTo>
                <a:cubicBezTo>
                  <a:pt x="218281" y="1510606"/>
                  <a:pt x="215801" y="1508126"/>
                  <a:pt x="215801" y="1503165"/>
                </a:cubicBezTo>
                <a:cubicBezTo>
                  <a:pt x="210840" y="1498204"/>
                  <a:pt x="208359" y="1494483"/>
                  <a:pt x="208359" y="1492002"/>
                </a:cubicBezTo>
                <a:cubicBezTo>
                  <a:pt x="208359" y="1489522"/>
                  <a:pt x="205879" y="1488282"/>
                  <a:pt x="200918" y="1488282"/>
                </a:cubicBezTo>
                <a:cubicBezTo>
                  <a:pt x="190996" y="1493243"/>
                  <a:pt x="186035" y="1493243"/>
                  <a:pt x="186035" y="1488282"/>
                </a:cubicBezTo>
                <a:cubicBezTo>
                  <a:pt x="186035" y="1483321"/>
                  <a:pt x="183555" y="1480840"/>
                  <a:pt x="178594" y="1480840"/>
                </a:cubicBezTo>
                <a:cubicBezTo>
                  <a:pt x="178594" y="1475879"/>
                  <a:pt x="178594" y="1473399"/>
                  <a:pt x="178594" y="1473399"/>
                </a:cubicBezTo>
                <a:cubicBezTo>
                  <a:pt x="178594" y="1473399"/>
                  <a:pt x="181074" y="1473399"/>
                  <a:pt x="186035" y="1473399"/>
                </a:cubicBezTo>
                <a:cubicBezTo>
                  <a:pt x="190996" y="1468438"/>
                  <a:pt x="188516" y="1458516"/>
                  <a:pt x="178594" y="1443633"/>
                </a:cubicBezTo>
                <a:lnTo>
                  <a:pt x="163711" y="1421309"/>
                </a:lnTo>
                <a:lnTo>
                  <a:pt x="178594" y="1421309"/>
                </a:lnTo>
                <a:lnTo>
                  <a:pt x="186035" y="1413868"/>
                </a:lnTo>
                <a:lnTo>
                  <a:pt x="186035" y="1428750"/>
                </a:lnTo>
                <a:cubicBezTo>
                  <a:pt x="186035" y="1438672"/>
                  <a:pt x="188516" y="1443633"/>
                  <a:pt x="193477" y="1443633"/>
                </a:cubicBezTo>
                <a:cubicBezTo>
                  <a:pt x="198438" y="1448594"/>
                  <a:pt x="202158" y="1451075"/>
                  <a:pt x="204639" y="1451075"/>
                </a:cubicBezTo>
                <a:cubicBezTo>
                  <a:pt x="207119" y="1451075"/>
                  <a:pt x="208359" y="1453555"/>
                  <a:pt x="208359" y="1458516"/>
                </a:cubicBezTo>
                <a:cubicBezTo>
                  <a:pt x="213320" y="1463477"/>
                  <a:pt x="219522" y="1464717"/>
                  <a:pt x="226963" y="1462237"/>
                </a:cubicBezTo>
                <a:cubicBezTo>
                  <a:pt x="234404" y="1459756"/>
                  <a:pt x="238125" y="1456036"/>
                  <a:pt x="238125" y="1451075"/>
                </a:cubicBezTo>
                <a:cubicBezTo>
                  <a:pt x="233164" y="1441153"/>
                  <a:pt x="230684" y="1434951"/>
                  <a:pt x="230684" y="1432471"/>
                </a:cubicBezTo>
                <a:cubicBezTo>
                  <a:pt x="230684" y="1429991"/>
                  <a:pt x="225723" y="1426270"/>
                  <a:pt x="215801" y="1421309"/>
                </a:cubicBezTo>
                <a:cubicBezTo>
                  <a:pt x="205879" y="1411387"/>
                  <a:pt x="198438" y="1402705"/>
                  <a:pt x="193477" y="1395264"/>
                </a:cubicBezTo>
                <a:cubicBezTo>
                  <a:pt x="188516" y="1387823"/>
                  <a:pt x="181074" y="1386582"/>
                  <a:pt x="171152" y="1391543"/>
                </a:cubicBezTo>
                <a:cubicBezTo>
                  <a:pt x="171152" y="1391543"/>
                  <a:pt x="169912" y="1390303"/>
                  <a:pt x="167432" y="1387823"/>
                </a:cubicBezTo>
                <a:cubicBezTo>
                  <a:pt x="164951" y="1385342"/>
                  <a:pt x="166191" y="1384102"/>
                  <a:pt x="171152" y="1384102"/>
                </a:cubicBezTo>
                <a:cubicBezTo>
                  <a:pt x="171152" y="1379141"/>
                  <a:pt x="171152" y="1375420"/>
                  <a:pt x="171152" y="1372940"/>
                </a:cubicBezTo>
                <a:cubicBezTo>
                  <a:pt x="171152" y="1370460"/>
                  <a:pt x="171152" y="1369219"/>
                  <a:pt x="171152" y="1369219"/>
                </a:cubicBezTo>
                <a:cubicBezTo>
                  <a:pt x="171152" y="1364258"/>
                  <a:pt x="171152" y="1354336"/>
                  <a:pt x="171152" y="1339453"/>
                </a:cubicBezTo>
                <a:cubicBezTo>
                  <a:pt x="171152" y="1334492"/>
                  <a:pt x="171152" y="1330771"/>
                  <a:pt x="171152" y="1328291"/>
                </a:cubicBezTo>
                <a:cubicBezTo>
                  <a:pt x="171152" y="1325811"/>
                  <a:pt x="168672" y="1322091"/>
                  <a:pt x="163711" y="1317129"/>
                </a:cubicBezTo>
                <a:cubicBezTo>
                  <a:pt x="158750" y="1317129"/>
                  <a:pt x="155029" y="1314649"/>
                  <a:pt x="152549" y="1309688"/>
                </a:cubicBezTo>
                <a:cubicBezTo>
                  <a:pt x="150068" y="1304727"/>
                  <a:pt x="143867" y="1299766"/>
                  <a:pt x="133945" y="1294805"/>
                </a:cubicBezTo>
                <a:lnTo>
                  <a:pt x="126504" y="1279922"/>
                </a:lnTo>
                <a:lnTo>
                  <a:pt x="141387" y="1287364"/>
                </a:lnTo>
                <a:cubicBezTo>
                  <a:pt x="171152" y="1292325"/>
                  <a:pt x="186035" y="1292325"/>
                  <a:pt x="186035" y="1287364"/>
                </a:cubicBezTo>
                <a:cubicBezTo>
                  <a:pt x="190996" y="1277442"/>
                  <a:pt x="186035" y="1270001"/>
                  <a:pt x="171152" y="1265039"/>
                </a:cubicBezTo>
                <a:cubicBezTo>
                  <a:pt x="166191" y="1265039"/>
                  <a:pt x="159990" y="1261319"/>
                  <a:pt x="152549" y="1253877"/>
                </a:cubicBezTo>
                <a:cubicBezTo>
                  <a:pt x="145107" y="1246436"/>
                  <a:pt x="140146" y="1241475"/>
                  <a:pt x="137666" y="1238994"/>
                </a:cubicBezTo>
                <a:cubicBezTo>
                  <a:pt x="135186" y="1236514"/>
                  <a:pt x="133945" y="1232794"/>
                  <a:pt x="133945" y="1227832"/>
                </a:cubicBezTo>
                <a:cubicBezTo>
                  <a:pt x="133945" y="1222871"/>
                  <a:pt x="136426" y="1220391"/>
                  <a:pt x="141387" y="1220391"/>
                </a:cubicBezTo>
                <a:cubicBezTo>
                  <a:pt x="146348" y="1220391"/>
                  <a:pt x="153789" y="1220391"/>
                  <a:pt x="163711" y="1220391"/>
                </a:cubicBezTo>
                <a:cubicBezTo>
                  <a:pt x="173633" y="1220391"/>
                  <a:pt x="176113" y="1217911"/>
                  <a:pt x="171152" y="1212950"/>
                </a:cubicBezTo>
                <a:cubicBezTo>
                  <a:pt x="176113" y="1203028"/>
                  <a:pt x="181074" y="1195587"/>
                  <a:pt x="186035" y="1190625"/>
                </a:cubicBezTo>
                <a:cubicBezTo>
                  <a:pt x="200918" y="1180704"/>
                  <a:pt x="208359" y="1173262"/>
                  <a:pt x="208359" y="1168301"/>
                </a:cubicBezTo>
                <a:cubicBezTo>
                  <a:pt x="213320" y="1163340"/>
                  <a:pt x="217041" y="1159619"/>
                  <a:pt x="219522" y="1157139"/>
                </a:cubicBezTo>
                <a:cubicBezTo>
                  <a:pt x="222002" y="1154659"/>
                  <a:pt x="225723" y="1155898"/>
                  <a:pt x="230684" y="1160860"/>
                </a:cubicBezTo>
                <a:cubicBezTo>
                  <a:pt x="240605" y="1160860"/>
                  <a:pt x="245566" y="1158380"/>
                  <a:pt x="245566" y="1153418"/>
                </a:cubicBezTo>
                <a:cubicBezTo>
                  <a:pt x="245566" y="1133574"/>
                  <a:pt x="235645" y="1123653"/>
                  <a:pt x="215801" y="1123653"/>
                </a:cubicBezTo>
                <a:cubicBezTo>
                  <a:pt x="205879" y="1118691"/>
                  <a:pt x="199678" y="1114971"/>
                  <a:pt x="197197" y="1112491"/>
                </a:cubicBezTo>
                <a:cubicBezTo>
                  <a:pt x="194717" y="1110011"/>
                  <a:pt x="192236" y="1110011"/>
                  <a:pt x="189756" y="1112491"/>
                </a:cubicBezTo>
                <a:cubicBezTo>
                  <a:pt x="187275" y="1114971"/>
                  <a:pt x="186035" y="1113731"/>
                  <a:pt x="186035" y="1108770"/>
                </a:cubicBezTo>
                <a:cubicBezTo>
                  <a:pt x="186035" y="1108770"/>
                  <a:pt x="184795" y="1107529"/>
                  <a:pt x="182315" y="1105049"/>
                </a:cubicBezTo>
                <a:cubicBezTo>
                  <a:pt x="179834" y="1102569"/>
                  <a:pt x="176113" y="1098848"/>
                  <a:pt x="171152" y="1093887"/>
                </a:cubicBezTo>
                <a:cubicBezTo>
                  <a:pt x="161231" y="1083966"/>
                  <a:pt x="153789" y="1080245"/>
                  <a:pt x="148828" y="1082725"/>
                </a:cubicBezTo>
                <a:cubicBezTo>
                  <a:pt x="143867" y="1085205"/>
                  <a:pt x="141387" y="1083966"/>
                  <a:pt x="141387" y="1079004"/>
                </a:cubicBezTo>
                <a:cubicBezTo>
                  <a:pt x="141387" y="1079004"/>
                  <a:pt x="141387" y="1069083"/>
                  <a:pt x="141387" y="1049239"/>
                </a:cubicBezTo>
                <a:lnTo>
                  <a:pt x="141387" y="1034356"/>
                </a:lnTo>
                <a:cubicBezTo>
                  <a:pt x="136426" y="1034356"/>
                  <a:pt x="135186" y="1033115"/>
                  <a:pt x="137666" y="1030635"/>
                </a:cubicBezTo>
                <a:cubicBezTo>
                  <a:pt x="140146" y="1028155"/>
                  <a:pt x="140146" y="1025674"/>
                  <a:pt x="137666" y="1023194"/>
                </a:cubicBezTo>
                <a:cubicBezTo>
                  <a:pt x="135186" y="1020714"/>
                  <a:pt x="132705" y="1020714"/>
                  <a:pt x="130225" y="1023194"/>
                </a:cubicBezTo>
                <a:cubicBezTo>
                  <a:pt x="127744" y="1025674"/>
                  <a:pt x="124024" y="1025674"/>
                  <a:pt x="119063" y="1023194"/>
                </a:cubicBezTo>
                <a:cubicBezTo>
                  <a:pt x="114102" y="1020714"/>
                  <a:pt x="111621" y="1018232"/>
                  <a:pt x="111621" y="1015752"/>
                </a:cubicBezTo>
                <a:cubicBezTo>
                  <a:pt x="111621" y="1013272"/>
                  <a:pt x="115342" y="1012032"/>
                  <a:pt x="122783" y="1012032"/>
                </a:cubicBezTo>
                <a:cubicBezTo>
                  <a:pt x="130225" y="1012032"/>
                  <a:pt x="133945" y="1007070"/>
                  <a:pt x="133945" y="997149"/>
                </a:cubicBezTo>
                <a:cubicBezTo>
                  <a:pt x="133945" y="992187"/>
                  <a:pt x="133945" y="988467"/>
                  <a:pt x="133945" y="985987"/>
                </a:cubicBezTo>
                <a:cubicBezTo>
                  <a:pt x="133945" y="983507"/>
                  <a:pt x="131465" y="982266"/>
                  <a:pt x="126504" y="982266"/>
                </a:cubicBezTo>
                <a:lnTo>
                  <a:pt x="111621" y="974825"/>
                </a:lnTo>
                <a:lnTo>
                  <a:pt x="126504" y="967383"/>
                </a:lnTo>
                <a:cubicBezTo>
                  <a:pt x="131465" y="967383"/>
                  <a:pt x="133945" y="967383"/>
                  <a:pt x="133945" y="967383"/>
                </a:cubicBezTo>
                <a:cubicBezTo>
                  <a:pt x="133945" y="962422"/>
                  <a:pt x="132705" y="958701"/>
                  <a:pt x="130225" y="956221"/>
                </a:cubicBezTo>
                <a:cubicBezTo>
                  <a:pt x="127744" y="953741"/>
                  <a:pt x="124024" y="952500"/>
                  <a:pt x="119063" y="952500"/>
                </a:cubicBezTo>
                <a:cubicBezTo>
                  <a:pt x="104180" y="942579"/>
                  <a:pt x="96738" y="935137"/>
                  <a:pt x="96738" y="930176"/>
                </a:cubicBezTo>
                <a:cubicBezTo>
                  <a:pt x="96738" y="925215"/>
                  <a:pt x="95498" y="920255"/>
                  <a:pt x="93018" y="915293"/>
                </a:cubicBezTo>
                <a:cubicBezTo>
                  <a:pt x="90537" y="910332"/>
                  <a:pt x="90537" y="906611"/>
                  <a:pt x="93018" y="904131"/>
                </a:cubicBezTo>
                <a:cubicBezTo>
                  <a:pt x="95498" y="901651"/>
                  <a:pt x="94258" y="897930"/>
                  <a:pt x="89297" y="892969"/>
                </a:cubicBezTo>
                <a:cubicBezTo>
                  <a:pt x="84336" y="888008"/>
                  <a:pt x="79375" y="885528"/>
                  <a:pt x="74414" y="885528"/>
                </a:cubicBezTo>
                <a:cubicBezTo>
                  <a:pt x="64492" y="885528"/>
                  <a:pt x="57051" y="878086"/>
                  <a:pt x="52090" y="863203"/>
                </a:cubicBezTo>
                <a:cubicBezTo>
                  <a:pt x="52090" y="853282"/>
                  <a:pt x="54570" y="845841"/>
                  <a:pt x="59531" y="840879"/>
                </a:cubicBezTo>
                <a:cubicBezTo>
                  <a:pt x="64492" y="835918"/>
                  <a:pt x="66973" y="833438"/>
                  <a:pt x="66973" y="833438"/>
                </a:cubicBezTo>
                <a:lnTo>
                  <a:pt x="81855" y="855762"/>
                </a:lnTo>
                <a:cubicBezTo>
                  <a:pt x="86816" y="860723"/>
                  <a:pt x="89297" y="865684"/>
                  <a:pt x="89297" y="870645"/>
                </a:cubicBezTo>
                <a:cubicBezTo>
                  <a:pt x="89297" y="875606"/>
                  <a:pt x="89297" y="878086"/>
                  <a:pt x="89297" y="878086"/>
                </a:cubicBezTo>
                <a:cubicBezTo>
                  <a:pt x="94258" y="883048"/>
                  <a:pt x="97979" y="885528"/>
                  <a:pt x="100459" y="885528"/>
                </a:cubicBezTo>
                <a:cubicBezTo>
                  <a:pt x="102939" y="885528"/>
                  <a:pt x="106660" y="883048"/>
                  <a:pt x="111621" y="878086"/>
                </a:cubicBezTo>
                <a:lnTo>
                  <a:pt x="126504" y="870645"/>
                </a:lnTo>
                <a:lnTo>
                  <a:pt x="126504" y="833438"/>
                </a:lnTo>
                <a:cubicBezTo>
                  <a:pt x="126504" y="808634"/>
                  <a:pt x="126504" y="796231"/>
                  <a:pt x="126504" y="796231"/>
                </a:cubicBezTo>
                <a:cubicBezTo>
                  <a:pt x="146348" y="796231"/>
                  <a:pt x="153789" y="791269"/>
                  <a:pt x="148828" y="781348"/>
                </a:cubicBezTo>
                <a:cubicBezTo>
                  <a:pt x="143867" y="766465"/>
                  <a:pt x="143867" y="754062"/>
                  <a:pt x="148828" y="744141"/>
                </a:cubicBezTo>
                <a:cubicBezTo>
                  <a:pt x="143867" y="739180"/>
                  <a:pt x="138906" y="734219"/>
                  <a:pt x="133945" y="729258"/>
                </a:cubicBezTo>
                <a:cubicBezTo>
                  <a:pt x="128984" y="729258"/>
                  <a:pt x="126504" y="728018"/>
                  <a:pt x="126504" y="725537"/>
                </a:cubicBezTo>
                <a:cubicBezTo>
                  <a:pt x="126504" y="723057"/>
                  <a:pt x="128984" y="721817"/>
                  <a:pt x="133945" y="721817"/>
                </a:cubicBezTo>
                <a:cubicBezTo>
                  <a:pt x="138906" y="721817"/>
                  <a:pt x="141387" y="719337"/>
                  <a:pt x="141387" y="714375"/>
                </a:cubicBezTo>
                <a:cubicBezTo>
                  <a:pt x="141387" y="709414"/>
                  <a:pt x="143867" y="708175"/>
                  <a:pt x="148828" y="710655"/>
                </a:cubicBezTo>
                <a:cubicBezTo>
                  <a:pt x="153789" y="713135"/>
                  <a:pt x="161231" y="711895"/>
                  <a:pt x="171152" y="706934"/>
                </a:cubicBezTo>
                <a:lnTo>
                  <a:pt x="178594" y="684610"/>
                </a:lnTo>
                <a:cubicBezTo>
                  <a:pt x="173633" y="684610"/>
                  <a:pt x="171152" y="684610"/>
                  <a:pt x="171152" y="684610"/>
                </a:cubicBezTo>
                <a:cubicBezTo>
                  <a:pt x="171152" y="684610"/>
                  <a:pt x="171152" y="682130"/>
                  <a:pt x="171152" y="677168"/>
                </a:cubicBezTo>
                <a:cubicBezTo>
                  <a:pt x="171152" y="672207"/>
                  <a:pt x="171152" y="667247"/>
                  <a:pt x="171152" y="662286"/>
                </a:cubicBezTo>
                <a:cubicBezTo>
                  <a:pt x="166191" y="662286"/>
                  <a:pt x="164951" y="659805"/>
                  <a:pt x="167432" y="654844"/>
                </a:cubicBezTo>
                <a:cubicBezTo>
                  <a:pt x="169912" y="649883"/>
                  <a:pt x="174873" y="648643"/>
                  <a:pt x="182315" y="651123"/>
                </a:cubicBezTo>
                <a:cubicBezTo>
                  <a:pt x="189756" y="653603"/>
                  <a:pt x="195957" y="654844"/>
                  <a:pt x="200918" y="654844"/>
                </a:cubicBezTo>
                <a:lnTo>
                  <a:pt x="200918" y="632520"/>
                </a:lnTo>
                <a:cubicBezTo>
                  <a:pt x="186035" y="632520"/>
                  <a:pt x="183555" y="623838"/>
                  <a:pt x="193477" y="606475"/>
                </a:cubicBezTo>
                <a:cubicBezTo>
                  <a:pt x="203399" y="589112"/>
                  <a:pt x="210840" y="585391"/>
                  <a:pt x="215801" y="595313"/>
                </a:cubicBezTo>
                <a:cubicBezTo>
                  <a:pt x="215801" y="600274"/>
                  <a:pt x="219522" y="602754"/>
                  <a:pt x="226963" y="602754"/>
                </a:cubicBezTo>
                <a:cubicBezTo>
                  <a:pt x="234404" y="602754"/>
                  <a:pt x="238125" y="600274"/>
                  <a:pt x="238125" y="595313"/>
                </a:cubicBezTo>
                <a:cubicBezTo>
                  <a:pt x="238125" y="590352"/>
                  <a:pt x="236885" y="585391"/>
                  <a:pt x="234404" y="580430"/>
                </a:cubicBezTo>
                <a:cubicBezTo>
                  <a:pt x="231924" y="575469"/>
                  <a:pt x="230684" y="572989"/>
                  <a:pt x="230684" y="572989"/>
                </a:cubicBezTo>
                <a:lnTo>
                  <a:pt x="238125" y="580430"/>
                </a:lnTo>
                <a:lnTo>
                  <a:pt x="245566" y="572989"/>
                </a:lnTo>
                <a:cubicBezTo>
                  <a:pt x="245566" y="568027"/>
                  <a:pt x="243086" y="563067"/>
                  <a:pt x="238125" y="558106"/>
                </a:cubicBezTo>
                <a:lnTo>
                  <a:pt x="215801" y="565547"/>
                </a:lnTo>
                <a:lnTo>
                  <a:pt x="193477" y="580430"/>
                </a:lnTo>
                <a:cubicBezTo>
                  <a:pt x="193477" y="580430"/>
                  <a:pt x="190996" y="582910"/>
                  <a:pt x="186035" y="587871"/>
                </a:cubicBezTo>
                <a:cubicBezTo>
                  <a:pt x="181074" y="592833"/>
                  <a:pt x="178594" y="592833"/>
                  <a:pt x="178594" y="587871"/>
                </a:cubicBezTo>
                <a:cubicBezTo>
                  <a:pt x="178594" y="582910"/>
                  <a:pt x="181074" y="575469"/>
                  <a:pt x="186035" y="565547"/>
                </a:cubicBezTo>
                <a:cubicBezTo>
                  <a:pt x="186035" y="555626"/>
                  <a:pt x="186035" y="550664"/>
                  <a:pt x="186035" y="550664"/>
                </a:cubicBezTo>
                <a:cubicBezTo>
                  <a:pt x="181074" y="540743"/>
                  <a:pt x="188516" y="528340"/>
                  <a:pt x="208359" y="513457"/>
                </a:cubicBezTo>
                <a:cubicBezTo>
                  <a:pt x="218281" y="508496"/>
                  <a:pt x="230684" y="507257"/>
                  <a:pt x="245566" y="509737"/>
                </a:cubicBezTo>
                <a:cubicBezTo>
                  <a:pt x="260449" y="512217"/>
                  <a:pt x="267891" y="512217"/>
                  <a:pt x="267891" y="509737"/>
                </a:cubicBezTo>
                <a:cubicBezTo>
                  <a:pt x="267891" y="507257"/>
                  <a:pt x="270371" y="504775"/>
                  <a:pt x="275332" y="502295"/>
                </a:cubicBezTo>
                <a:cubicBezTo>
                  <a:pt x="280293" y="499815"/>
                  <a:pt x="285254" y="498575"/>
                  <a:pt x="290215" y="498575"/>
                </a:cubicBezTo>
                <a:cubicBezTo>
                  <a:pt x="310059" y="498575"/>
                  <a:pt x="323701" y="496094"/>
                  <a:pt x="331143" y="491133"/>
                </a:cubicBezTo>
                <a:cubicBezTo>
                  <a:pt x="338584" y="486172"/>
                  <a:pt x="342305" y="478730"/>
                  <a:pt x="342305" y="468809"/>
                </a:cubicBezTo>
                <a:cubicBezTo>
                  <a:pt x="337344" y="463848"/>
                  <a:pt x="336104" y="461368"/>
                  <a:pt x="338584" y="461368"/>
                </a:cubicBezTo>
                <a:cubicBezTo>
                  <a:pt x="341065" y="461368"/>
                  <a:pt x="347266" y="458887"/>
                  <a:pt x="357188" y="453926"/>
                </a:cubicBezTo>
                <a:cubicBezTo>
                  <a:pt x="372070" y="453926"/>
                  <a:pt x="381992" y="453926"/>
                  <a:pt x="386953" y="453926"/>
                </a:cubicBezTo>
                <a:cubicBezTo>
                  <a:pt x="386953" y="448965"/>
                  <a:pt x="389434" y="446485"/>
                  <a:pt x="394395" y="446485"/>
                </a:cubicBezTo>
                <a:cubicBezTo>
                  <a:pt x="399356" y="446485"/>
                  <a:pt x="404316" y="446485"/>
                  <a:pt x="409278" y="446485"/>
                </a:cubicBezTo>
                <a:cubicBezTo>
                  <a:pt x="448965" y="441523"/>
                  <a:pt x="473770" y="429122"/>
                  <a:pt x="483691" y="409278"/>
                </a:cubicBezTo>
                <a:lnTo>
                  <a:pt x="513457" y="401836"/>
                </a:lnTo>
                <a:cubicBezTo>
                  <a:pt x="518418" y="401836"/>
                  <a:pt x="525860" y="400596"/>
                  <a:pt x="535781" y="398116"/>
                </a:cubicBezTo>
                <a:cubicBezTo>
                  <a:pt x="545703" y="395636"/>
                  <a:pt x="553145" y="394395"/>
                  <a:pt x="558106" y="394395"/>
                </a:cubicBezTo>
                <a:cubicBezTo>
                  <a:pt x="572988" y="394395"/>
                  <a:pt x="587871" y="391915"/>
                  <a:pt x="602754" y="386953"/>
                </a:cubicBezTo>
                <a:cubicBezTo>
                  <a:pt x="637480" y="386953"/>
                  <a:pt x="659805" y="385713"/>
                  <a:pt x="669727" y="383233"/>
                </a:cubicBezTo>
                <a:cubicBezTo>
                  <a:pt x="679649" y="380753"/>
                  <a:pt x="682129" y="374551"/>
                  <a:pt x="677168" y="364629"/>
                </a:cubicBezTo>
                <a:cubicBezTo>
                  <a:pt x="677168" y="359668"/>
                  <a:pt x="682129" y="354708"/>
                  <a:pt x="692051" y="349746"/>
                </a:cubicBezTo>
                <a:lnTo>
                  <a:pt x="699492" y="334864"/>
                </a:lnTo>
                <a:cubicBezTo>
                  <a:pt x="699492" y="315019"/>
                  <a:pt x="704453" y="300137"/>
                  <a:pt x="714375" y="290215"/>
                </a:cubicBezTo>
                <a:cubicBezTo>
                  <a:pt x="724297" y="280294"/>
                  <a:pt x="729258" y="282774"/>
                  <a:pt x="729258" y="297657"/>
                </a:cubicBezTo>
                <a:lnTo>
                  <a:pt x="744141" y="312539"/>
                </a:lnTo>
                <a:cubicBezTo>
                  <a:pt x="754063" y="312539"/>
                  <a:pt x="760264" y="311299"/>
                  <a:pt x="762744" y="308819"/>
                </a:cubicBezTo>
                <a:cubicBezTo>
                  <a:pt x="765225" y="306339"/>
                  <a:pt x="766465" y="300137"/>
                  <a:pt x="766465" y="290215"/>
                </a:cubicBezTo>
                <a:cubicBezTo>
                  <a:pt x="766465" y="280294"/>
                  <a:pt x="763984" y="275332"/>
                  <a:pt x="759024" y="275332"/>
                </a:cubicBezTo>
                <a:cubicBezTo>
                  <a:pt x="749102" y="270371"/>
                  <a:pt x="754063" y="262930"/>
                  <a:pt x="773906" y="253008"/>
                </a:cubicBezTo>
                <a:cubicBezTo>
                  <a:pt x="778867" y="243087"/>
                  <a:pt x="782588" y="235645"/>
                  <a:pt x="785069" y="230684"/>
                </a:cubicBezTo>
                <a:cubicBezTo>
                  <a:pt x="787549" y="225723"/>
                  <a:pt x="791270" y="224483"/>
                  <a:pt x="796230" y="226963"/>
                </a:cubicBezTo>
                <a:cubicBezTo>
                  <a:pt x="801191" y="229443"/>
                  <a:pt x="806153" y="230684"/>
                  <a:pt x="811114" y="230684"/>
                </a:cubicBezTo>
                <a:cubicBezTo>
                  <a:pt x="816074" y="230684"/>
                  <a:pt x="818555" y="233164"/>
                  <a:pt x="818555" y="238125"/>
                </a:cubicBezTo>
                <a:lnTo>
                  <a:pt x="825996" y="245567"/>
                </a:lnTo>
                <a:lnTo>
                  <a:pt x="833438" y="238125"/>
                </a:lnTo>
                <a:cubicBezTo>
                  <a:pt x="838399" y="228204"/>
                  <a:pt x="840879" y="223243"/>
                  <a:pt x="840879" y="223243"/>
                </a:cubicBezTo>
                <a:lnTo>
                  <a:pt x="840879" y="215801"/>
                </a:lnTo>
                <a:cubicBezTo>
                  <a:pt x="835918" y="210840"/>
                  <a:pt x="832197" y="208360"/>
                  <a:pt x="829717" y="208360"/>
                </a:cubicBezTo>
                <a:cubicBezTo>
                  <a:pt x="827237" y="208360"/>
                  <a:pt x="825996" y="205880"/>
                  <a:pt x="825996" y="200918"/>
                </a:cubicBezTo>
                <a:lnTo>
                  <a:pt x="840879" y="193477"/>
                </a:lnTo>
                <a:cubicBezTo>
                  <a:pt x="845840" y="188516"/>
                  <a:pt x="850801" y="184795"/>
                  <a:pt x="855762" y="182315"/>
                </a:cubicBezTo>
                <a:cubicBezTo>
                  <a:pt x="860723" y="179835"/>
                  <a:pt x="866924" y="174873"/>
                  <a:pt x="874365" y="167432"/>
                </a:cubicBezTo>
                <a:cubicBezTo>
                  <a:pt x="881807" y="159991"/>
                  <a:pt x="892969" y="153790"/>
                  <a:pt x="907852" y="148828"/>
                </a:cubicBezTo>
                <a:cubicBezTo>
                  <a:pt x="922734" y="143867"/>
                  <a:pt x="932656" y="141387"/>
                  <a:pt x="937617" y="141387"/>
                </a:cubicBezTo>
                <a:cubicBezTo>
                  <a:pt x="942578" y="141387"/>
                  <a:pt x="946299" y="140146"/>
                  <a:pt x="948779" y="137666"/>
                </a:cubicBezTo>
                <a:cubicBezTo>
                  <a:pt x="951260" y="135186"/>
                  <a:pt x="953740" y="133946"/>
                  <a:pt x="956221" y="133946"/>
                </a:cubicBezTo>
                <a:cubicBezTo>
                  <a:pt x="958701" y="133946"/>
                  <a:pt x="959942" y="131466"/>
                  <a:pt x="959942" y="126504"/>
                </a:cubicBezTo>
                <a:lnTo>
                  <a:pt x="997149" y="133946"/>
                </a:lnTo>
                <a:cubicBezTo>
                  <a:pt x="1007070" y="133946"/>
                  <a:pt x="1014512" y="135186"/>
                  <a:pt x="1019473" y="137666"/>
                </a:cubicBezTo>
                <a:cubicBezTo>
                  <a:pt x="1024434" y="140146"/>
                  <a:pt x="1029395" y="141387"/>
                  <a:pt x="1034356" y="141387"/>
                </a:cubicBezTo>
                <a:cubicBezTo>
                  <a:pt x="1039317" y="151309"/>
                  <a:pt x="1044278" y="156270"/>
                  <a:pt x="1049238" y="156270"/>
                </a:cubicBezTo>
                <a:cubicBezTo>
                  <a:pt x="1054199" y="156270"/>
                  <a:pt x="1060401" y="157511"/>
                  <a:pt x="1067842" y="159991"/>
                </a:cubicBezTo>
                <a:cubicBezTo>
                  <a:pt x="1075283" y="162471"/>
                  <a:pt x="1081484" y="166191"/>
                  <a:pt x="1086446" y="171153"/>
                </a:cubicBezTo>
                <a:lnTo>
                  <a:pt x="1101328" y="163711"/>
                </a:lnTo>
                <a:cubicBezTo>
                  <a:pt x="1101328" y="158750"/>
                  <a:pt x="1105049" y="152549"/>
                  <a:pt x="1112491" y="145108"/>
                </a:cubicBezTo>
                <a:cubicBezTo>
                  <a:pt x="1119932" y="137666"/>
                  <a:pt x="1124893" y="131466"/>
                  <a:pt x="1127373" y="126504"/>
                </a:cubicBezTo>
                <a:cubicBezTo>
                  <a:pt x="1129854" y="121543"/>
                  <a:pt x="1133574" y="120303"/>
                  <a:pt x="1138535" y="122784"/>
                </a:cubicBezTo>
                <a:cubicBezTo>
                  <a:pt x="1143496" y="125264"/>
                  <a:pt x="1148457" y="126504"/>
                  <a:pt x="1153418" y="126504"/>
                </a:cubicBezTo>
                <a:cubicBezTo>
                  <a:pt x="1158379" y="126504"/>
                  <a:pt x="1160860" y="128984"/>
                  <a:pt x="1160860" y="133946"/>
                </a:cubicBezTo>
                <a:lnTo>
                  <a:pt x="1168301" y="141387"/>
                </a:lnTo>
                <a:lnTo>
                  <a:pt x="1175742" y="133946"/>
                </a:lnTo>
                <a:cubicBezTo>
                  <a:pt x="1180703" y="124024"/>
                  <a:pt x="1185664" y="119063"/>
                  <a:pt x="1190625" y="119063"/>
                </a:cubicBezTo>
                <a:lnTo>
                  <a:pt x="1183184" y="104180"/>
                </a:lnTo>
                <a:cubicBezTo>
                  <a:pt x="1173262" y="104180"/>
                  <a:pt x="1168301" y="101700"/>
                  <a:pt x="1168301" y="96739"/>
                </a:cubicBezTo>
                <a:cubicBezTo>
                  <a:pt x="1173262" y="96739"/>
                  <a:pt x="1178223" y="94259"/>
                  <a:pt x="1183184" y="89297"/>
                </a:cubicBezTo>
                <a:cubicBezTo>
                  <a:pt x="1183184" y="84336"/>
                  <a:pt x="1184424" y="80615"/>
                  <a:pt x="1186904" y="78135"/>
                </a:cubicBezTo>
                <a:cubicBezTo>
                  <a:pt x="1189385" y="75655"/>
                  <a:pt x="1193105" y="74414"/>
                  <a:pt x="1198067" y="74414"/>
                </a:cubicBezTo>
                <a:cubicBezTo>
                  <a:pt x="1203028" y="69453"/>
                  <a:pt x="1207988" y="64493"/>
                  <a:pt x="1212949" y="59532"/>
                </a:cubicBezTo>
                <a:lnTo>
                  <a:pt x="1279922" y="29766"/>
                </a:lnTo>
                <a:lnTo>
                  <a:pt x="1294805" y="29766"/>
                </a:lnTo>
                <a:cubicBezTo>
                  <a:pt x="1299766" y="24805"/>
                  <a:pt x="1303487" y="22325"/>
                  <a:pt x="1305967" y="22325"/>
                </a:cubicBezTo>
                <a:cubicBezTo>
                  <a:pt x="1308447" y="22325"/>
                  <a:pt x="1319609" y="24805"/>
                  <a:pt x="1339453" y="29766"/>
                </a:cubicBezTo>
                <a:lnTo>
                  <a:pt x="1376660" y="37207"/>
                </a:lnTo>
                <a:cubicBezTo>
                  <a:pt x="1381621" y="42169"/>
                  <a:pt x="1386582" y="44649"/>
                  <a:pt x="1391543" y="44649"/>
                </a:cubicBezTo>
                <a:cubicBezTo>
                  <a:pt x="1396504" y="44649"/>
                  <a:pt x="1400225" y="45889"/>
                  <a:pt x="1402705" y="48369"/>
                </a:cubicBezTo>
                <a:cubicBezTo>
                  <a:pt x="1405186" y="50850"/>
                  <a:pt x="1408906" y="52090"/>
                  <a:pt x="1413867" y="52090"/>
                </a:cubicBezTo>
                <a:cubicBezTo>
                  <a:pt x="1418828" y="57052"/>
                  <a:pt x="1428750" y="59532"/>
                  <a:pt x="1443633" y="59532"/>
                </a:cubicBezTo>
                <a:cubicBezTo>
                  <a:pt x="1443633" y="59532"/>
                  <a:pt x="1447354" y="60772"/>
                  <a:pt x="1454795" y="63252"/>
                </a:cubicBezTo>
                <a:cubicBezTo>
                  <a:pt x="1462237" y="65732"/>
                  <a:pt x="1468438" y="69453"/>
                  <a:pt x="1473399" y="74414"/>
                </a:cubicBezTo>
                <a:cubicBezTo>
                  <a:pt x="1493242" y="89297"/>
                  <a:pt x="1510606" y="94259"/>
                  <a:pt x="1525488" y="89297"/>
                </a:cubicBezTo>
                <a:cubicBezTo>
                  <a:pt x="1530450" y="89297"/>
                  <a:pt x="1537891" y="86817"/>
                  <a:pt x="1547813" y="81856"/>
                </a:cubicBezTo>
                <a:lnTo>
                  <a:pt x="1562696" y="81856"/>
                </a:lnTo>
                <a:cubicBezTo>
                  <a:pt x="1567657" y="81856"/>
                  <a:pt x="1572617" y="84336"/>
                  <a:pt x="1577578" y="89297"/>
                </a:cubicBezTo>
                <a:lnTo>
                  <a:pt x="1592461" y="89297"/>
                </a:lnTo>
                <a:cubicBezTo>
                  <a:pt x="1592461" y="89297"/>
                  <a:pt x="1594942" y="89297"/>
                  <a:pt x="1599903" y="89297"/>
                </a:cubicBezTo>
                <a:cubicBezTo>
                  <a:pt x="1604864" y="84336"/>
                  <a:pt x="1607344" y="81856"/>
                  <a:pt x="1607344" y="81856"/>
                </a:cubicBezTo>
                <a:cubicBezTo>
                  <a:pt x="1607344" y="81856"/>
                  <a:pt x="1607344" y="79376"/>
                  <a:pt x="1607344" y="74414"/>
                </a:cubicBezTo>
                <a:cubicBezTo>
                  <a:pt x="1607344" y="64493"/>
                  <a:pt x="1606104" y="58291"/>
                  <a:pt x="1603623" y="55811"/>
                </a:cubicBezTo>
                <a:cubicBezTo>
                  <a:pt x="1601143" y="53331"/>
                  <a:pt x="1602383" y="52090"/>
                  <a:pt x="1607344" y="52090"/>
                </a:cubicBezTo>
                <a:lnTo>
                  <a:pt x="1607344" y="44649"/>
                </a:lnTo>
                <a:lnTo>
                  <a:pt x="1614785" y="37207"/>
                </a:lnTo>
                <a:lnTo>
                  <a:pt x="1629668" y="37207"/>
                </a:lnTo>
                <a:cubicBezTo>
                  <a:pt x="1634629" y="42169"/>
                  <a:pt x="1642071" y="39687"/>
                  <a:pt x="1651992" y="29766"/>
                </a:cubicBezTo>
                <a:lnTo>
                  <a:pt x="1666875" y="14883"/>
                </a:lnTo>
                <a:lnTo>
                  <a:pt x="1681758" y="29766"/>
                </a:lnTo>
                <a:cubicBezTo>
                  <a:pt x="1686719" y="34727"/>
                  <a:pt x="1689200" y="38448"/>
                  <a:pt x="1689200" y="40928"/>
                </a:cubicBezTo>
                <a:cubicBezTo>
                  <a:pt x="1689200" y="43408"/>
                  <a:pt x="1692920" y="44649"/>
                  <a:pt x="1700361" y="44649"/>
                </a:cubicBezTo>
                <a:cubicBezTo>
                  <a:pt x="1707803" y="44649"/>
                  <a:pt x="1709043" y="42169"/>
                  <a:pt x="1704082" y="37207"/>
                </a:cubicBezTo>
                <a:lnTo>
                  <a:pt x="1704082" y="22325"/>
                </a:lnTo>
                <a:cubicBezTo>
                  <a:pt x="1704082" y="12403"/>
                  <a:pt x="1701602" y="7442"/>
                  <a:pt x="1696641" y="744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35" name="Google Shape;235;p99"/>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6" name="Google Shape;236;p99"/>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237" name="Google Shape;237;p99"/>
          <p:cNvSpPr txBox="1">
            <a:spLocks noGrp="1"/>
          </p:cNvSpPr>
          <p:nvPr>
            <p:ph type="title"/>
          </p:nvPr>
        </p:nvSpPr>
        <p:spPr>
          <a:xfrm>
            <a:off x="2583090" y="3207657"/>
            <a:ext cx="13464326" cy="1640168"/>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2"/>
              </a:buClr>
              <a:buSzPts val="9600"/>
              <a:buFont typeface="Bebas Neue"/>
              <a:buNone/>
              <a:defRPr sz="9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238" name="Google Shape;238;p99"/>
          <p:cNvCxnSpPr/>
          <p:nvPr/>
        </p:nvCxnSpPr>
        <p:spPr>
          <a:xfrm>
            <a:off x="3394075" y="4854874"/>
            <a:ext cx="2482850" cy="0"/>
          </a:xfrm>
          <a:prstGeom prst="straightConnector1">
            <a:avLst/>
          </a:prstGeom>
          <a:noFill/>
          <a:ln w="12700" cap="flat" cmpd="sng">
            <a:solidFill>
              <a:schemeClr val="dk2"/>
            </a:solidFill>
            <a:prstDash val="solid"/>
            <a:miter lim="800000"/>
            <a:headEnd type="none" w="sm" len="sm"/>
            <a:tailEnd type="none" w="sm" len="sm"/>
          </a:ln>
        </p:spPr>
      </p:cxnSp>
      <p:sp>
        <p:nvSpPr>
          <p:cNvPr id="239" name="Google Shape;239;p99"/>
          <p:cNvSpPr txBox="1">
            <a:spLocks noGrp="1"/>
          </p:cNvSpPr>
          <p:nvPr>
            <p:ph type="body" idx="1"/>
          </p:nvPr>
        </p:nvSpPr>
        <p:spPr>
          <a:xfrm>
            <a:off x="3305174" y="5088596"/>
            <a:ext cx="12742242" cy="2992438"/>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20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37"/>
                                        </p:tgtEl>
                                        <p:attrNameLst>
                                          <p:attrName>style.visibility</p:attrName>
                                        </p:attrNameLst>
                                      </p:cBhvr>
                                      <p:to>
                                        <p:strVal val="visible"/>
                                      </p:to>
                                    </p:set>
                                    <p:anim calcmode="lin" valueType="num">
                                      <p:cBhvr additive="base">
                                        <p:cTn id="7" dur="750"/>
                                        <p:tgtEl>
                                          <p:spTgt spid="237"/>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234"/>
                                        </p:tgtEl>
                                        <p:attrNameLst>
                                          <p:attrName>style.visibility</p:attrName>
                                        </p:attrNameLst>
                                      </p:cBhvr>
                                      <p:to>
                                        <p:strVal val="visible"/>
                                      </p:to>
                                    </p:set>
                                    <p:animEffect transition="in" filter="fade">
                                      <p:cBhvr>
                                        <p:cTn id="10" dur="500"/>
                                        <p:tgtEl>
                                          <p:spTgt spid="234"/>
                                        </p:tgtEl>
                                      </p:cBhvr>
                                    </p:animEffect>
                                  </p:childTnLst>
                                </p:cTn>
                              </p:par>
                            </p:childTnLst>
                          </p:cTn>
                        </p:par>
                        <p:par>
                          <p:cTn id="11" fill="hold">
                            <p:stCondLst>
                              <p:cond delay="750"/>
                            </p:stCondLst>
                            <p:childTnLst>
                              <p:par>
                                <p:cTn id="12" presetID="2" presetClass="entr" presetSubtype="4" fill="hold" nodeType="afterEffect">
                                  <p:stCondLst>
                                    <p:cond delay="0"/>
                                  </p:stCondLst>
                                  <p:childTnLst>
                                    <p:set>
                                      <p:cBhvr>
                                        <p:cTn id="13" dur="1" fill="hold">
                                          <p:stCondLst>
                                            <p:cond delay="0"/>
                                          </p:stCondLst>
                                        </p:cTn>
                                        <p:tgtEl>
                                          <p:spTgt spid="238"/>
                                        </p:tgtEl>
                                        <p:attrNameLst>
                                          <p:attrName>style.visibility</p:attrName>
                                        </p:attrNameLst>
                                      </p:cBhvr>
                                      <p:to>
                                        <p:strVal val="visible"/>
                                      </p:to>
                                    </p:set>
                                    <p:anim calcmode="lin" valueType="num">
                                      <p:cBhvr additive="base">
                                        <p:cTn id="14" dur="750"/>
                                        <p:tgtEl>
                                          <p:spTgt spid="238"/>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239">
                                            <p:txEl>
                                              <p:pRg st="0" end="0"/>
                                            </p:txEl>
                                          </p:spTgt>
                                        </p:tgtEl>
                                        <p:attrNameLst>
                                          <p:attrName>style.visibility</p:attrName>
                                        </p:attrNameLst>
                                      </p:cBhvr>
                                      <p:to>
                                        <p:strVal val="visible"/>
                                      </p:to>
                                    </p:set>
                                    <p:animEffect transition="in" filter="fade">
                                      <p:cBhvr>
                                        <p:cTn id="18" dur="500"/>
                                        <p:tgtEl>
                                          <p:spTgt spid="239">
                                            <p:txEl>
                                              <p:pRg st="0" end="0"/>
                                            </p:txEl>
                                          </p:spTgt>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239">
                                            <p:txEl>
                                              <p:pRg st="1" end="1"/>
                                            </p:txEl>
                                          </p:spTgt>
                                        </p:tgtEl>
                                        <p:attrNameLst>
                                          <p:attrName>style.visibility</p:attrName>
                                        </p:attrNameLst>
                                      </p:cBhvr>
                                      <p:to>
                                        <p:strVal val="visible"/>
                                      </p:to>
                                    </p:set>
                                    <p:animEffect transition="in" filter="fade">
                                      <p:cBhvr>
                                        <p:cTn id="22" dur="500"/>
                                        <p:tgtEl>
                                          <p:spTgt spid="239">
                                            <p:txEl>
                                              <p:pRg st="1" end="1"/>
                                            </p:txEl>
                                          </p:spTgt>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239">
                                            <p:txEl>
                                              <p:pRg st="2" end="2"/>
                                            </p:txEl>
                                          </p:spTgt>
                                        </p:tgtEl>
                                        <p:attrNameLst>
                                          <p:attrName>style.visibility</p:attrName>
                                        </p:attrNameLst>
                                      </p:cBhvr>
                                      <p:to>
                                        <p:strVal val="visible"/>
                                      </p:to>
                                    </p:set>
                                    <p:animEffect transition="in" filter="fade">
                                      <p:cBhvr>
                                        <p:cTn id="26" dur="500"/>
                                        <p:tgtEl>
                                          <p:spTgt spid="239">
                                            <p:txEl>
                                              <p:pRg st="2" end="2"/>
                                            </p:txEl>
                                          </p:spTgt>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239">
                                            <p:txEl>
                                              <p:pRg st="3" end="3"/>
                                            </p:txEl>
                                          </p:spTgt>
                                        </p:tgtEl>
                                        <p:attrNameLst>
                                          <p:attrName>style.visibility</p:attrName>
                                        </p:attrNameLst>
                                      </p:cBhvr>
                                      <p:to>
                                        <p:strVal val="visible"/>
                                      </p:to>
                                    </p:set>
                                    <p:animEffect transition="in" filter="fade">
                                      <p:cBhvr>
                                        <p:cTn id="30" dur="500"/>
                                        <p:tgtEl>
                                          <p:spTgt spid="239">
                                            <p:txEl>
                                              <p:pRg st="3" end="3"/>
                                            </p:txEl>
                                          </p:spTgt>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239">
                                            <p:txEl>
                                              <p:pRg st="4" end="4"/>
                                            </p:txEl>
                                          </p:spTgt>
                                        </p:tgtEl>
                                        <p:attrNameLst>
                                          <p:attrName>style.visibility</p:attrName>
                                        </p:attrNameLst>
                                      </p:cBhvr>
                                      <p:to>
                                        <p:strVal val="visible"/>
                                      </p:to>
                                    </p:set>
                                    <p:animEffect transition="in" filter="fade">
                                      <p:cBhvr>
                                        <p:cTn id="34" dur="500"/>
                                        <p:tgtEl>
                                          <p:spTgt spid="239">
                                            <p:txEl>
                                              <p:pRg st="4" end="4"/>
                                            </p:txEl>
                                          </p:spTgt>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239">
                                            <p:txEl>
                                              <p:pRg st="5" end="5"/>
                                            </p:txEl>
                                          </p:spTgt>
                                        </p:tgtEl>
                                        <p:attrNameLst>
                                          <p:attrName>style.visibility</p:attrName>
                                        </p:attrNameLst>
                                      </p:cBhvr>
                                      <p:to>
                                        <p:strVal val="visible"/>
                                      </p:to>
                                    </p:set>
                                    <p:animEffect transition="in" filter="fade">
                                      <p:cBhvr>
                                        <p:cTn id="38" dur="500"/>
                                        <p:tgtEl>
                                          <p:spTgt spid="239">
                                            <p:txEl>
                                              <p:pRg st="5" end="5"/>
                                            </p:txEl>
                                          </p:spTgt>
                                        </p:tgtEl>
                                      </p:cBhvr>
                                    </p:animEffect>
                                  </p:childTnLst>
                                </p:cTn>
                              </p:par>
                            </p:childTnLst>
                          </p:cTn>
                        </p:par>
                        <p:par>
                          <p:cTn id="39" fill="hold">
                            <p:stCondLst>
                              <p:cond delay="4500"/>
                            </p:stCondLst>
                            <p:childTnLst>
                              <p:par>
                                <p:cTn id="40" presetID="10" presetClass="entr" presetSubtype="0" fill="hold" nodeType="afterEffect">
                                  <p:stCondLst>
                                    <p:cond delay="0"/>
                                  </p:stCondLst>
                                  <p:childTnLst>
                                    <p:set>
                                      <p:cBhvr>
                                        <p:cTn id="41" dur="1" fill="hold">
                                          <p:stCondLst>
                                            <p:cond delay="0"/>
                                          </p:stCondLst>
                                        </p:cTn>
                                        <p:tgtEl>
                                          <p:spTgt spid="239">
                                            <p:txEl>
                                              <p:pRg st="6" end="6"/>
                                            </p:txEl>
                                          </p:spTgt>
                                        </p:tgtEl>
                                        <p:attrNameLst>
                                          <p:attrName>style.visibility</p:attrName>
                                        </p:attrNameLst>
                                      </p:cBhvr>
                                      <p:to>
                                        <p:strVal val="visible"/>
                                      </p:to>
                                    </p:set>
                                    <p:animEffect transition="in" filter="fade">
                                      <p:cBhvr>
                                        <p:cTn id="42" dur="500"/>
                                        <p:tgtEl>
                                          <p:spTgt spid="239">
                                            <p:txEl>
                                              <p:pRg st="6" end="6"/>
                                            </p:txEl>
                                          </p:spTgt>
                                        </p:tgtEl>
                                      </p:cBhvr>
                                    </p:animEffect>
                                  </p:childTnLst>
                                </p:cTn>
                              </p:par>
                            </p:childTnLst>
                          </p:cTn>
                        </p:par>
                        <p:par>
                          <p:cTn id="43" fill="hold">
                            <p:stCondLst>
                              <p:cond delay="5000"/>
                            </p:stCondLst>
                            <p:childTnLst>
                              <p:par>
                                <p:cTn id="44" presetID="10" presetClass="entr" presetSubtype="0" fill="hold" nodeType="afterEffect">
                                  <p:stCondLst>
                                    <p:cond delay="0"/>
                                  </p:stCondLst>
                                  <p:childTnLst>
                                    <p:set>
                                      <p:cBhvr>
                                        <p:cTn id="45" dur="1" fill="hold">
                                          <p:stCondLst>
                                            <p:cond delay="0"/>
                                          </p:stCondLst>
                                        </p:cTn>
                                        <p:tgtEl>
                                          <p:spTgt spid="239">
                                            <p:txEl>
                                              <p:pRg st="7" end="7"/>
                                            </p:txEl>
                                          </p:spTgt>
                                        </p:tgtEl>
                                        <p:attrNameLst>
                                          <p:attrName>style.visibility</p:attrName>
                                        </p:attrNameLst>
                                      </p:cBhvr>
                                      <p:to>
                                        <p:strVal val="visible"/>
                                      </p:to>
                                    </p:set>
                                    <p:animEffect transition="in" filter="fade">
                                      <p:cBhvr>
                                        <p:cTn id="46" dur="500"/>
                                        <p:tgtEl>
                                          <p:spTgt spid="239">
                                            <p:txEl>
                                              <p:pRg st="7" end="7"/>
                                            </p:txEl>
                                          </p:spTgt>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239">
                                            <p:txEl>
                                              <p:pRg st="8" end="8"/>
                                            </p:txEl>
                                          </p:spTgt>
                                        </p:tgtEl>
                                        <p:attrNameLst>
                                          <p:attrName>style.visibility</p:attrName>
                                        </p:attrNameLst>
                                      </p:cBhvr>
                                      <p:to>
                                        <p:strVal val="visible"/>
                                      </p:to>
                                    </p:set>
                                    <p:animEffect transition="in" filter="fade">
                                      <p:cBhvr>
                                        <p:cTn id="50" dur="500"/>
                                        <p:tgtEl>
                                          <p:spTgt spid="2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Flow start">
  <p:cSld name="Flow start">
    <p:spTree>
      <p:nvGrpSpPr>
        <p:cNvPr id="1" name="Shape 240"/>
        <p:cNvGrpSpPr/>
        <p:nvPr/>
      </p:nvGrpSpPr>
      <p:grpSpPr>
        <a:xfrm>
          <a:off x="0" y="0"/>
          <a:ext cx="0" cy="0"/>
          <a:chOff x="0" y="0"/>
          <a:chExt cx="0" cy="0"/>
        </a:xfrm>
      </p:grpSpPr>
      <p:sp>
        <p:nvSpPr>
          <p:cNvPr id="241" name="Google Shape;241;p142"/>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2" name="Google Shape;242;p142"/>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243" name="Google Shape;243;p142"/>
          <p:cNvSpPr>
            <a:spLocks noGrp="1"/>
          </p:cNvSpPr>
          <p:nvPr>
            <p:ph type="pic" idx="2"/>
          </p:nvPr>
        </p:nvSpPr>
        <p:spPr>
          <a:xfrm>
            <a:off x="342901" y="356808"/>
            <a:ext cx="8429624" cy="9571795"/>
          </a:xfrm>
          <a:prstGeom prst="rect">
            <a:avLst/>
          </a:prstGeom>
          <a:solidFill>
            <a:srgbClr val="A4B2B9"/>
          </a:solidFill>
          <a:ln>
            <a:noFill/>
          </a:ln>
        </p:spPr>
      </p:sp>
      <p:sp>
        <p:nvSpPr>
          <p:cNvPr id="244" name="Google Shape;244;p142"/>
          <p:cNvSpPr/>
          <p:nvPr/>
        </p:nvSpPr>
        <p:spPr>
          <a:xfrm rot="10800000">
            <a:off x="11155184" y="5146001"/>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45" name="Google Shape;245;p142"/>
          <p:cNvSpPr/>
          <p:nvPr/>
        </p:nvSpPr>
        <p:spPr>
          <a:xfrm rot="5400000">
            <a:off x="9046174" y="5009397"/>
            <a:ext cx="471424" cy="275772"/>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cxnSp>
        <p:nvCxnSpPr>
          <p:cNvPr id="246" name="Google Shape;246;p142"/>
          <p:cNvCxnSpPr>
            <a:stCxn id="245" idx="0"/>
            <a:endCxn id="244" idx="2"/>
          </p:cNvCxnSpPr>
          <p:nvPr/>
        </p:nvCxnSpPr>
        <p:spPr>
          <a:xfrm rot="10800000" flipH="1">
            <a:off x="9419772" y="5146083"/>
            <a:ext cx="2042100" cy="1200"/>
          </a:xfrm>
          <a:prstGeom prst="straightConnector1">
            <a:avLst/>
          </a:prstGeom>
          <a:noFill/>
          <a:ln w="12700" cap="flat" cmpd="sng">
            <a:solidFill>
              <a:schemeClr val="dk2"/>
            </a:solidFill>
            <a:prstDash val="solid"/>
            <a:miter lim="800000"/>
            <a:headEnd type="none" w="sm" len="sm"/>
            <a:tailEnd type="none" w="sm" len="sm"/>
          </a:ln>
        </p:spPr>
      </p:cxnSp>
      <p:sp>
        <p:nvSpPr>
          <p:cNvPr id="247" name="Google Shape;247;p142"/>
          <p:cNvSpPr txBox="1">
            <a:spLocks noGrp="1"/>
          </p:cNvSpPr>
          <p:nvPr>
            <p:ph type="body" idx="1"/>
          </p:nvPr>
        </p:nvSpPr>
        <p:spPr>
          <a:xfrm>
            <a:off x="11155183" y="6138738"/>
            <a:ext cx="4428361" cy="233374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48" name="Google Shape;248;p142"/>
          <p:cNvSpPr txBox="1">
            <a:spLocks noGrp="1"/>
          </p:cNvSpPr>
          <p:nvPr>
            <p:ph type="body" idx="3"/>
          </p:nvPr>
        </p:nvSpPr>
        <p:spPr>
          <a:xfrm>
            <a:off x="11155183" y="5442610"/>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49" name="Google Shape;249;p142"/>
          <p:cNvSpPr txBox="1">
            <a:spLocks noGrp="1"/>
          </p:cNvSpPr>
          <p:nvPr>
            <p:ph type="title"/>
          </p:nvPr>
        </p:nvSpPr>
        <p:spPr>
          <a:xfrm>
            <a:off x="7758112" y="722308"/>
            <a:ext cx="9527771" cy="2501577"/>
          </a:xfrm>
          <a:prstGeom prst="rect">
            <a:avLst/>
          </a:prstGeom>
          <a:noFill/>
          <a:ln>
            <a:noFill/>
          </a:ln>
        </p:spPr>
        <p:txBody>
          <a:bodyPr spcFirstLastPara="1" wrap="square" lIns="91425" tIns="45700" rIns="91425" bIns="45700" anchor="t"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0" name="Google Shape;250;p142"/>
          <p:cNvSpPr/>
          <p:nvPr/>
        </p:nvSpPr>
        <p:spPr>
          <a:xfrm>
            <a:off x="10510231" y="3371318"/>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251" name="Google Shape;251;p142"/>
          <p:cNvSpPr txBox="1">
            <a:spLocks noGrp="1"/>
          </p:cNvSpPr>
          <p:nvPr>
            <p:ph type="body" idx="4"/>
          </p:nvPr>
        </p:nvSpPr>
        <p:spPr>
          <a:xfrm>
            <a:off x="10836722" y="3761027"/>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252" name="Google Shape;252;p142"/>
          <p:cNvCxnSpPr>
            <a:stCxn id="244" idx="2"/>
          </p:cNvCxnSpPr>
          <p:nvPr/>
        </p:nvCxnSpPr>
        <p:spPr>
          <a:xfrm>
            <a:off x="11461850" y="5146001"/>
            <a:ext cx="6826200" cy="0"/>
          </a:xfrm>
          <a:prstGeom prst="straightConnector1">
            <a:avLst/>
          </a:prstGeom>
          <a:noFill/>
          <a:ln w="12700" cap="flat" cmpd="sng">
            <a:solidFill>
              <a:schemeClr val="dk2"/>
            </a:solidFill>
            <a:prstDash val="solid"/>
            <a:miter lim="800000"/>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3"/>
                                        </p:tgtEl>
                                        <p:attrNameLst>
                                          <p:attrName>style.visibility</p:attrName>
                                        </p:attrNameLst>
                                      </p:cBhvr>
                                      <p:to>
                                        <p:strVal val="visible"/>
                                      </p:to>
                                    </p:set>
                                    <p:animEffect transition="in" filter="fade">
                                      <p:cBhvr>
                                        <p:cTn id="7" dur="500"/>
                                        <p:tgtEl>
                                          <p:spTgt spid="243"/>
                                        </p:tgtEl>
                                      </p:cBhvr>
                                    </p:animEffect>
                                  </p:childTnLst>
                                </p:cTn>
                              </p:par>
                              <p:par>
                                <p:cTn id="8" presetID="2" presetClass="entr" presetSubtype="1" fill="hold" nodeType="withEffect">
                                  <p:stCondLst>
                                    <p:cond delay="0"/>
                                  </p:stCondLst>
                                  <p:childTnLst>
                                    <p:set>
                                      <p:cBhvr>
                                        <p:cTn id="9" dur="1" fill="hold">
                                          <p:stCondLst>
                                            <p:cond delay="0"/>
                                          </p:stCondLst>
                                        </p:cTn>
                                        <p:tgtEl>
                                          <p:spTgt spid="249"/>
                                        </p:tgtEl>
                                        <p:attrNameLst>
                                          <p:attrName>style.visibility</p:attrName>
                                        </p:attrNameLst>
                                      </p:cBhvr>
                                      <p:to>
                                        <p:strVal val="visible"/>
                                      </p:to>
                                    </p:set>
                                    <p:anim calcmode="lin" valueType="num">
                                      <p:cBhvr additive="base">
                                        <p:cTn id="10" dur="750"/>
                                        <p:tgtEl>
                                          <p:spTgt spid="249"/>
                                        </p:tgtEl>
                                        <p:attrNameLst>
                                          <p:attrName>ppt_y</p:attrName>
                                        </p:attrNameLst>
                                      </p:cBhvr>
                                      <p:tavLst>
                                        <p:tav tm="0">
                                          <p:val>
                                            <p:strVal val="#ppt_y-1"/>
                                          </p:val>
                                        </p:tav>
                                        <p:tav tm="100000">
                                          <p:val>
                                            <p:strVal val="#ppt_y"/>
                                          </p:val>
                                        </p:tav>
                                      </p:tavLst>
                                    </p:anim>
                                  </p:childTnLst>
                                </p:cTn>
                              </p:par>
                            </p:childTnLst>
                          </p:cTn>
                        </p:par>
                        <p:par>
                          <p:cTn id="11" fill="hold">
                            <p:stCondLst>
                              <p:cond delay="750"/>
                            </p:stCondLst>
                            <p:childTnLst>
                              <p:par>
                                <p:cTn id="12" presetID="2" presetClass="entr" presetSubtype="8" fill="hold" nodeType="afterEffect">
                                  <p:stCondLst>
                                    <p:cond delay="0"/>
                                  </p:stCondLst>
                                  <p:childTnLst>
                                    <p:set>
                                      <p:cBhvr>
                                        <p:cTn id="13" dur="1" fill="hold">
                                          <p:stCondLst>
                                            <p:cond delay="0"/>
                                          </p:stCondLst>
                                        </p:cTn>
                                        <p:tgtEl>
                                          <p:spTgt spid="245"/>
                                        </p:tgtEl>
                                        <p:attrNameLst>
                                          <p:attrName>style.visibility</p:attrName>
                                        </p:attrNameLst>
                                      </p:cBhvr>
                                      <p:to>
                                        <p:strVal val="visible"/>
                                      </p:to>
                                    </p:set>
                                    <p:anim calcmode="lin" valueType="num">
                                      <p:cBhvr additive="base">
                                        <p:cTn id="14" dur="500"/>
                                        <p:tgtEl>
                                          <p:spTgt spid="245"/>
                                        </p:tgtEl>
                                        <p:attrNameLst>
                                          <p:attrName>ppt_x</p:attrName>
                                        </p:attrNameLst>
                                      </p:cBhvr>
                                      <p:tavLst>
                                        <p:tav tm="0">
                                          <p:val>
                                            <p:strVal val="#ppt_x-1"/>
                                          </p:val>
                                        </p:tav>
                                        <p:tav tm="100000">
                                          <p:val>
                                            <p:strVal val="#ppt_x"/>
                                          </p:val>
                                        </p:tav>
                                      </p:tavLst>
                                    </p:anim>
                                  </p:childTnLst>
                                </p:cTn>
                              </p:par>
                            </p:childTnLst>
                          </p:cTn>
                        </p:par>
                        <p:par>
                          <p:cTn id="15" fill="hold">
                            <p:stCondLst>
                              <p:cond delay="1250"/>
                            </p:stCondLst>
                            <p:childTnLst>
                              <p:par>
                                <p:cTn id="16" presetID="10" presetClass="entr" presetSubtype="0" fill="hold" nodeType="afterEffect">
                                  <p:stCondLst>
                                    <p:cond delay="0"/>
                                  </p:stCondLst>
                                  <p:childTnLst>
                                    <p:set>
                                      <p:cBhvr>
                                        <p:cTn id="17" dur="1" fill="hold">
                                          <p:stCondLst>
                                            <p:cond delay="0"/>
                                          </p:stCondLst>
                                        </p:cTn>
                                        <p:tgtEl>
                                          <p:spTgt spid="246"/>
                                        </p:tgtEl>
                                        <p:attrNameLst>
                                          <p:attrName>style.visibility</p:attrName>
                                        </p:attrNameLst>
                                      </p:cBhvr>
                                      <p:to>
                                        <p:strVal val="visible"/>
                                      </p:to>
                                    </p:set>
                                    <p:animEffect transition="in" filter="fade">
                                      <p:cBhvr>
                                        <p:cTn id="18" dur="500"/>
                                        <p:tgtEl>
                                          <p:spTgt spid="246"/>
                                        </p:tgtEl>
                                      </p:cBhvr>
                                    </p:animEffect>
                                  </p:childTnLst>
                                </p:cTn>
                              </p:par>
                              <p:par>
                                <p:cTn id="19" presetID="2" presetClass="entr" presetSubtype="1" fill="hold" nodeType="withEffect">
                                  <p:stCondLst>
                                    <p:cond delay="0"/>
                                  </p:stCondLst>
                                  <p:childTnLst>
                                    <p:set>
                                      <p:cBhvr>
                                        <p:cTn id="20" dur="1" fill="hold">
                                          <p:stCondLst>
                                            <p:cond delay="0"/>
                                          </p:stCondLst>
                                        </p:cTn>
                                        <p:tgtEl>
                                          <p:spTgt spid="244"/>
                                        </p:tgtEl>
                                        <p:attrNameLst>
                                          <p:attrName>style.visibility</p:attrName>
                                        </p:attrNameLst>
                                      </p:cBhvr>
                                      <p:to>
                                        <p:strVal val="visible"/>
                                      </p:to>
                                    </p:set>
                                    <p:anim calcmode="lin" valueType="num">
                                      <p:cBhvr additive="base">
                                        <p:cTn id="21" dur="750"/>
                                        <p:tgtEl>
                                          <p:spTgt spid="244"/>
                                        </p:tgtEl>
                                        <p:attrNameLst>
                                          <p:attrName>ppt_y</p:attrName>
                                        </p:attrNameLst>
                                      </p:cBhvr>
                                      <p:tavLst>
                                        <p:tav tm="0">
                                          <p:val>
                                            <p:strVal val="#ppt_y-1"/>
                                          </p:val>
                                        </p:tav>
                                        <p:tav tm="100000">
                                          <p:val>
                                            <p:strVal val="#ppt_y"/>
                                          </p:val>
                                        </p:tav>
                                      </p:tavLst>
                                    </p:anim>
                                  </p:childTnLst>
                                </p:cTn>
                              </p:par>
                              <p:par>
                                <p:cTn id="22" presetID="2" presetClass="entr" presetSubtype="1" fill="hold" nodeType="withEffect">
                                  <p:stCondLst>
                                    <p:cond delay="0"/>
                                  </p:stCondLst>
                                  <p:childTnLst>
                                    <p:set>
                                      <p:cBhvr>
                                        <p:cTn id="23" dur="1" fill="hold">
                                          <p:stCondLst>
                                            <p:cond delay="0"/>
                                          </p:stCondLst>
                                        </p:cTn>
                                        <p:tgtEl>
                                          <p:spTgt spid="250"/>
                                        </p:tgtEl>
                                        <p:attrNameLst>
                                          <p:attrName>style.visibility</p:attrName>
                                        </p:attrNameLst>
                                      </p:cBhvr>
                                      <p:to>
                                        <p:strVal val="visible"/>
                                      </p:to>
                                    </p:set>
                                    <p:anim calcmode="lin" valueType="num">
                                      <p:cBhvr additive="base">
                                        <p:cTn id="24" dur="750"/>
                                        <p:tgtEl>
                                          <p:spTgt spid="250"/>
                                        </p:tgtEl>
                                        <p:attrNameLst>
                                          <p:attrName>ppt_y</p:attrName>
                                        </p:attrNameLst>
                                      </p:cBhvr>
                                      <p:tavLst>
                                        <p:tav tm="0">
                                          <p:val>
                                            <p:strVal val="#ppt_y-1"/>
                                          </p:val>
                                        </p:tav>
                                        <p:tav tm="100000">
                                          <p:val>
                                            <p:strVal val="#ppt_y"/>
                                          </p:val>
                                        </p:tav>
                                      </p:tavLst>
                                    </p:anim>
                                  </p:childTnLst>
                                </p:cTn>
                              </p:par>
                              <p:par>
                                <p:cTn id="25" presetID="10" presetClass="entr" presetSubtype="0" fill="hold" nodeType="withEffect">
                                  <p:stCondLst>
                                    <p:cond delay="0"/>
                                  </p:stCondLst>
                                  <p:childTnLst>
                                    <p:set>
                                      <p:cBhvr>
                                        <p:cTn id="26" dur="1" fill="hold">
                                          <p:stCondLst>
                                            <p:cond delay="0"/>
                                          </p:stCondLst>
                                        </p:cTn>
                                        <p:tgtEl>
                                          <p:spTgt spid="250"/>
                                        </p:tgtEl>
                                        <p:attrNameLst>
                                          <p:attrName>style.visibility</p:attrName>
                                        </p:attrNameLst>
                                      </p:cBhvr>
                                      <p:to>
                                        <p:strVal val="visible"/>
                                      </p:to>
                                    </p:set>
                                    <p:animEffect transition="in" filter="fade">
                                      <p:cBhvr>
                                        <p:cTn id="27" dur="750"/>
                                        <p:tgtEl>
                                          <p:spTgt spid="250"/>
                                        </p:tgtEl>
                                      </p:cBhvr>
                                    </p:animEffect>
                                  </p:childTnLst>
                                </p:cTn>
                              </p:par>
                              <p:par>
                                <p:cTn id="28" presetID="2" presetClass="entr" presetSubtype="1" fill="hold" nodeType="withEffect">
                                  <p:stCondLst>
                                    <p:cond delay="0"/>
                                  </p:stCondLst>
                                  <p:childTnLst>
                                    <p:set>
                                      <p:cBhvr>
                                        <p:cTn id="29" dur="1" fill="hold">
                                          <p:stCondLst>
                                            <p:cond delay="0"/>
                                          </p:stCondLst>
                                        </p:cTn>
                                        <p:tgtEl>
                                          <p:spTgt spid="251"/>
                                        </p:tgtEl>
                                        <p:attrNameLst>
                                          <p:attrName>style.visibility</p:attrName>
                                        </p:attrNameLst>
                                      </p:cBhvr>
                                      <p:to>
                                        <p:strVal val="visible"/>
                                      </p:to>
                                    </p:set>
                                    <p:anim calcmode="lin" valueType="num">
                                      <p:cBhvr additive="base">
                                        <p:cTn id="30" dur="750"/>
                                        <p:tgtEl>
                                          <p:spTgt spid="251"/>
                                        </p:tgtEl>
                                        <p:attrNameLst>
                                          <p:attrName>ppt_y</p:attrName>
                                        </p:attrNameLst>
                                      </p:cBhvr>
                                      <p:tavLst>
                                        <p:tav tm="0">
                                          <p:val>
                                            <p:strVal val="#ppt_y-1"/>
                                          </p:val>
                                        </p:tav>
                                        <p:tav tm="100000">
                                          <p:val>
                                            <p:strVal val="#ppt_y"/>
                                          </p:val>
                                        </p:tav>
                                      </p:tavLst>
                                    </p:anim>
                                  </p:childTnLst>
                                </p:cTn>
                              </p:par>
                              <p:par>
                                <p:cTn id="31" presetID="10" presetClass="entr" presetSubtype="0" fill="hold" nodeType="withEffect">
                                  <p:stCondLst>
                                    <p:cond delay="0"/>
                                  </p:stCondLst>
                                  <p:childTnLst>
                                    <p:set>
                                      <p:cBhvr>
                                        <p:cTn id="32" dur="1" fill="hold">
                                          <p:stCondLst>
                                            <p:cond delay="0"/>
                                          </p:stCondLst>
                                        </p:cTn>
                                        <p:tgtEl>
                                          <p:spTgt spid="251"/>
                                        </p:tgtEl>
                                        <p:attrNameLst>
                                          <p:attrName>style.visibility</p:attrName>
                                        </p:attrNameLst>
                                      </p:cBhvr>
                                      <p:to>
                                        <p:strVal val="visible"/>
                                      </p:to>
                                    </p:set>
                                    <p:animEffect transition="in" filter="fade">
                                      <p:cBhvr>
                                        <p:cTn id="33" dur="750"/>
                                        <p:tgtEl>
                                          <p:spTgt spid="251"/>
                                        </p:tgtEl>
                                      </p:cBhvr>
                                    </p:animEffect>
                                  </p:childTnLst>
                                </p:cTn>
                              </p:par>
                            </p:childTnLst>
                          </p:cTn>
                        </p:par>
                        <p:par>
                          <p:cTn id="34" fill="hold">
                            <p:stCondLst>
                              <p:cond delay="2000"/>
                            </p:stCondLst>
                            <p:childTnLst>
                              <p:par>
                                <p:cTn id="35" presetID="2" presetClass="entr" presetSubtype="4" fill="hold" nodeType="afterEffect">
                                  <p:stCondLst>
                                    <p:cond delay="0"/>
                                  </p:stCondLst>
                                  <p:childTnLst>
                                    <p:set>
                                      <p:cBhvr>
                                        <p:cTn id="36" dur="1" fill="hold">
                                          <p:stCondLst>
                                            <p:cond delay="0"/>
                                          </p:stCondLst>
                                        </p:cTn>
                                        <p:tgtEl>
                                          <p:spTgt spid="248">
                                            <p:txEl>
                                              <p:pRg st="0" end="0"/>
                                            </p:txEl>
                                          </p:spTgt>
                                        </p:tgtEl>
                                        <p:attrNameLst>
                                          <p:attrName>style.visibility</p:attrName>
                                        </p:attrNameLst>
                                      </p:cBhvr>
                                      <p:to>
                                        <p:strVal val="visible"/>
                                      </p:to>
                                    </p:set>
                                    <p:anim calcmode="lin" valueType="num">
                                      <p:cBhvr additive="base">
                                        <p:cTn id="37" dur="750"/>
                                        <p:tgtEl>
                                          <p:spTgt spid="248">
                                            <p:txEl>
                                              <p:pRg st="0" end="0"/>
                                            </p:txEl>
                                          </p:spTgt>
                                        </p:tgtEl>
                                        <p:attrNameLst>
                                          <p:attrName>ppt_y</p:attrName>
                                        </p:attrNameLst>
                                      </p:cBhvr>
                                      <p:tavLst>
                                        <p:tav tm="0">
                                          <p:val>
                                            <p:strVal val="#ppt_y+1"/>
                                          </p:val>
                                        </p:tav>
                                        <p:tav tm="100000">
                                          <p:val>
                                            <p:strVal val="#ppt_y"/>
                                          </p:val>
                                        </p:tav>
                                      </p:tavLst>
                                    </p:anim>
                                  </p:childTnLst>
                                </p:cTn>
                              </p:par>
                            </p:childTnLst>
                          </p:cTn>
                        </p:par>
                        <p:par>
                          <p:cTn id="38" fill="hold">
                            <p:stCondLst>
                              <p:cond delay="2750"/>
                            </p:stCondLst>
                            <p:childTnLst>
                              <p:par>
                                <p:cTn id="39" presetID="2" presetClass="entr" presetSubtype="4" fill="hold" nodeType="afterEffect">
                                  <p:stCondLst>
                                    <p:cond delay="0"/>
                                  </p:stCondLst>
                                  <p:childTnLst>
                                    <p:set>
                                      <p:cBhvr>
                                        <p:cTn id="40" dur="1" fill="hold">
                                          <p:stCondLst>
                                            <p:cond delay="0"/>
                                          </p:stCondLst>
                                        </p:cTn>
                                        <p:tgtEl>
                                          <p:spTgt spid="248">
                                            <p:txEl>
                                              <p:pRg st="1" end="1"/>
                                            </p:txEl>
                                          </p:spTgt>
                                        </p:tgtEl>
                                        <p:attrNameLst>
                                          <p:attrName>style.visibility</p:attrName>
                                        </p:attrNameLst>
                                      </p:cBhvr>
                                      <p:to>
                                        <p:strVal val="visible"/>
                                      </p:to>
                                    </p:set>
                                    <p:anim calcmode="lin" valueType="num">
                                      <p:cBhvr additive="base">
                                        <p:cTn id="41" dur="750"/>
                                        <p:tgtEl>
                                          <p:spTgt spid="248">
                                            <p:txEl>
                                              <p:pRg st="1" end="1"/>
                                            </p:txEl>
                                          </p:spTgt>
                                        </p:tgtEl>
                                        <p:attrNameLst>
                                          <p:attrName>ppt_y</p:attrName>
                                        </p:attrNameLst>
                                      </p:cBhvr>
                                      <p:tavLst>
                                        <p:tav tm="0">
                                          <p:val>
                                            <p:strVal val="#ppt_y+1"/>
                                          </p:val>
                                        </p:tav>
                                        <p:tav tm="100000">
                                          <p:val>
                                            <p:strVal val="#ppt_y"/>
                                          </p:val>
                                        </p:tav>
                                      </p:tavLst>
                                    </p:anim>
                                  </p:childTnLst>
                                </p:cTn>
                              </p:par>
                            </p:childTnLst>
                          </p:cTn>
                        </p:par>
                        <p:par>
                          <p:cTn id="42" fill="hold">
                            <p:stCondLst>
                              <p:cond delay="3500"/>
                            </p:stCondLst>
                            <p:childTnLst>
                              <p:par>
                                <p:cTn id="43" presetID="2" presetClass="entr" presetSubtype="4" fill="hold" nodeType="afterEffect">
                                  <p:stCondLst>
                                    <p:cond delay="0"/>
                                  </p:stCondLst>
                                  <p:childTnLst>
                                    <p:set>
                                      <p:cBhvr>
                                        <p:cTn id="44" dur="1" fill="hold">
                                          <p:stCondLst>
                                            <p:cond delay="0"/>
                                          </p:stCondLst>
                                        </p:cTn>
                                        <p:tgtEl>
                                          <p:spTgt spid="248">
                                            <p:txEl>
                                              <p:pRg st="2" end="2"/>
                                            </p:txEl>
                                          </p:spTgt>
                                        </p:tgtEl>
                                        <p:attrNameLst>
                                          <p:attrName>style.visibility</p:attrName>
                                        </p:attrNameLst>
                                      </p:cBhvr>
                                      <p:to>
                                        <p:strVal val="visible"/>
                                      </p:to>
                                    </p:set>
                                    <p:anim calcmode="lin" valueType="num">
                                      <p:cBhvr additive="base">
                                        <p:cTn id="45" dur="750"/>
                                        <p:tgtEl>
                                          <p:spTgt spid="248">
                                            <p:txEl>
                                              <p:pRg st="2" end="2"/>
                                            </p:txEl>
                                          </p:spTgt>
                                        </p:tgtEl>
                                        <p:attrNameLst>
                                          <p:attrName>ppt_y</p:attrName>
                                        </p:attrNameLst>
                                      </p:cBhvr>
                                      <p:tavLst>
                                        <p:tav tm="0">
                                          <p:val>
                                            <p:strVal val="#ppt_y+1"/>
                                          </p:val>
                                        </p:tav>
                                        <p:tav tm="100000">
                                          <p:val>
                                            <p:strVal val="#ppt_y"/>
                                          </p:val>
                                        </p:tav>
                                      </p:tavLst>
                                    </p:anim>
                                  </p:childTnLst>
                                </p:cTn>
                              </p:par>
                            </p:childTnLst>
                          </p:cTn>
                        </p:par>
                        <p:par>
                          <p:cTn id="46" fill="hold">
                            <p:stCondLst>
                              <p:cond delay="4250"/>
                            </p:stCondLst>
                            <p:childTnLst>
                              <p:par>
                                <p:cTn id="47" presetID="2" presetClass="entr" presetSubtype="4" fill="hold" nodeType="afterEffect">
                                  <p:stCondLst>
                                    <p:cond delay="0"/>
                                  </p:stCondLst>
                                  <p:childTnLst>
                                    <p:set>
                                      <p:cBhvr>
                                        <p:cTn id="48" dur="1" fill="hold">
                                          <p:stCondLst>
                                            <p:cond delay="0"/>
                                          </p:stCondLst>
                                        </p:cTn>
                                        <p:tgtEl>
                                          <p:spTgt spid="248">
                                            <p:txEl>
                                              <p:pRg st="3" end="3"/>
                                            </p:txEl>
                                          </p:spTgt>
                                        </p:tgtEl>
                                        <p:attrNameLst>
                                          <p:attrName>style.visibility</p:attrName>
                                        </p:attrNameLst>
                                      </p:cBhvr>
                                      <p:to>
                                        <p:strVal val="visible"/>
                                      </p:to>
                                    </p:set>
                                    <p:anim calcmode="lin" valueType="num">
                                      <p:cBhvr additive="base">
                                        <p:cTn id="49" dur="750"/>
                                        <p:tgtEl>
                                          <p:spTgt spid="248">
                                            <p:txEl>
                                              <p:pRg st="3" end="3"/>
                                            </p:txEl>
                                          </p:spTgt>
                                        </p:tgtEl>
                                        <p:attrNameLst>
                                          <p:attrName>ppt_y</p:attrName>
                                        </p:attrNameLst>
                                      </p:cBhvr>
                                      <p:tavLst>
                                        <p:tav tm="0">
                                          <p:val>
                                            <p:strVal val="#ppt_y+1"/>
                                          </p:val>
                                        </p:tav>
                                        <p:tav tm="100000">
                                          <p:val>
                                            <p:strVal val="#ppt_y"/>
                                          </p:val>
                                        </p:tav>
                                      </p:tavLst>
                                    </p:anim>
                                  </p:childTnLst>
                                </p:cTn>
                              </p:par>
                            </p:childTnLst>
                          </p:cTn>
                        </p:par>
                        <p:par>
                          <p:cTn id="50" fill="hold">
                            <p:stCondLst>
                              <p:cond delay="5000"/>
                            </p:stCondLst>
                            <p:childTnLst>
                              <p:par>
                                <p:cTn id="51" presetID="2" presetClass="entr" presetSubtype="4" fill="hold" nodeType="afterEffect">
                                  <p:stCondLst>
                                    <p:cond delay="0"/>
                                  </p:stCondLst>
                                  <p:childTnLst>
                                    <p:set>
                                      <p:cBhvr>
                                        <p:cTn id="52" dur="1" fill="hold">
                                          <p:stCondLst>
                                            <p:cond delay="0"/>
                                          </p:stCondLst>
                                        </p:cTn>
                                        <p:tgtEl>
                                          <p:spTgt spid="248">
                                            <p:txEl>
                                              <p:pRg st="4" end="4"/>
                                            </p:txEl>
                                          </p:spTgt>
                                        </p:tgtEl>
                                        <p:attrNameLst>
                                          <p:attrName>style.visibility</p:attrName>
                                        </p:attrNameLst>
                                      </p:cBhvr>
                                      <p:to>
                                        <p:strVal val="visible"/>
                                      </p:to>
                                    </p:set>
                                    <p:anim calcmode="lin" valueType="num">
                                      <p:cBhvr additive="base">
                                        <p:cTn id="53" dur="750"/>
                                        <p:tgtEl>
                                          <p:spTgt spid="248">
                                            <p:txEl>
                                              <p:pRg st="4" end="4"/>
                                            </p:txEl>
                                          </p:spTgt>
                                        </p:tgtEl>
                                        <p:attrNameLst>
                                          <p:attrName>ppt_y</p:attrName>
                                        </p:attrNameLst>
                                      </p:cBhvr>
                                      <p:tavLst>
                                        <p:tav tm="0">
                                          <p:val>
                                            <p:strVal val="#ppt_y+1"/>
                                          </p:val>
                                        </p:tav>
                                        <p:tav tm="100000">
                                          <p:val>
                                            <p:strVal val="#ppt_y"/>
                                          </p:val>
                                        </p:tav>
                                      </p:tavLst>
                                    </p:anim>
                                  </p:childTnLst>
                                </p:cTn>
                              </p:par>
                            </p:childTnLst>
                          </p:cTn>
                        </p:par>
                        <p:par>
                          <p:cTn id="54" fill="hold">
                            <p:stCondLst>
                              <p:cond delay="5750"/>
                            </p:stCondLst>
                            <p:childTnLst>
                              <p:par>
                                <p:cTn id="55" presetID="2" presetClass="entr" presetSubtype="4" fill="hold" nodeType="afterEffect">
                                  <p:stCondLst>
                                    <p:cond delay="0"/>
                                  </p:stCondLst>
                                  <p:childTnLst>
                                    <p:set>
                                      <p:cBhvr>
                                        <p:cTn id="56" dur="1" fill="hold">
                                          <p:stCondLst>
                                            <p:cond delay="0"/>
                                          </p:stCondLst>
                                        </p:cTn>
                                        <p:tgtEl>
                                          <p:spTgt spid="248">
                                            <p:txEl>
                                              <p:pRg st="5" end="5"/>
                                            </p:txEl>
                                          </p:spTgt>
                                        </p:tgtEl>
                                        <p:attrNameLst>
                                          <p:attrName>style.visibility</p:attrName>
                                        </p:attrNameLst>
                                      </p:cBhvr>
                                      <p:to>
                                        <p:strVal val="visible"/>
                                      </p:to>
                                    </p:set>
                                    <p:anim calcmode="lin" valueType="num">
                                      <p:cBhvr additive="base">
                                        <p:cTn id="57" dur="750"/>
                                        <p:tgtEl>
                                          <p:spTgt spid="248">
                                            <p:txEl>
                                              <p:pRg st="5" end="5"/>
                                            </p:txEl>
                                          </p:spTgt>
                                        </p:tgtEl>
                                        <p:attrNameLst>
                                          <p:attrName>ppt_y</p:attrName>
                                        </p:attrNameLst>
                                      </p:cBhvr>
                                      <p:tavLst>
                                        <p:tav tm="0">
                                          <p:val>
                                            <p:strVal val="#ppt_y+1"/>
                                          </p:val>
                                        </p:tav>
                                        <p:tav tm="100000">
                                          <p:val>
                                            <p:strVal val="#ppt_y"/>
                                          </p:val>
                                        </p:tav>
                                      </p:tavLst>
                                    </p:anim>
                                  </p:childTnLst>
                                </p:cTn>
                              </p:par>
                            </p:childTnLst>
                          </p:cTn>
                        </p:par>
                        <p:par>
                          <p:cTn id="58" fill="hold">
                            <p:stCondLst>
                              <p:cond delay="6500"/>
                            </p:stCondLst>
                            <p:childTnLst>
                              <p:par>
                                <p:cTn id="59" presetID="2" presetClass="entr" presetSubtype="4" fill="hold" nodeType="afterEffect">
                                  <p:stCondLst>
                                    <p:cond delay="0"/>
                                  </p:stCondLst>
                                  <p:childTnLst>
                                    <p:set>
                                      <p:cBhvr>
                                        <p:cTn id="60" dur="1" fill="hold">
                                          <p:stCondLst>
                                            <p:cond delay="0"/>
                                          </p:stCondLst>
                                        </p:cTn>
                                        <p:tgtEl>
                                          <p:spTgt spid="248">
                                            <p:txEl>
                                              <p:pRg st="6" end="6"/>
                                            </p:txEl>
                                          </p:spTgt>
                                        </p:tgtEl>
                                        <p:attrNameLst>
                                          <p:attrName>style.visibility</p:attrName>
                                        </p:attrNameLst>
                                      </p:cBhvr>
                                      <p:to>
                                        <p:strVal val="visible"/>
                                      </p:to>
                                    </p:set>
                                    <p:anim calcmode="lin" valueType="num">
                                      <p:cBhvr additive="base">
                                        <p:cTn id="61" dur="750"/>
                                        <p:tgtEl>
                                          <p:spTgt spid="248">
                                            <p:txEl>
                                              <p:pRg st="6" end="6"/>
                                            </p:txEl>
                                          </p:spTgt>
                                        </p:tgtEl>
                                        <p:attrNameLst>
                                          <p:attrName>ppt_y</p:attrName>
                                        </p:attrNameLst>
                                      </p:cBhvr>
                                      <p:tavLst>
                                        <p:tav tm="0">
                                          <p:val>
                                            <p:strVal val="#ppt_y+1"/>
                                          </p:val>
                                        </p:tav>
                                        <p:tav tm="100000">
                                          <p:val>
                                            <p:strVal val="#ppt_y"/>
                                          </p:val>
                                        </p:tav>
                                      </p:tavLst>
                                    </p:anim>
                                  </p:childTnLst>
                                </p:cTn>
                              </p:par>
                            </p:childTnLst>
                          </p:cTn>
                        </p:par>
                        <p:par>
                          <p:cTn id="62" fill="hold">
                            <p:stCondLst>
                              <p:cond delay="7250"/>
                            </p:stCondLst>
                            <p:childTnLst>
                              <p:par>
                                <p:cTn id="63" presetID="2" presetClass="entr" presetSubtype="4" fill="hold" nodeType="afterEffect">
                                  <p:stCondLst>
                                    <p:cond delay="0"/>
                                  </p:stCondLst>
                                  <p:childTnLst>
                                    <p:set>
                                      <p:cBhvr>
                                        <p:cTn id="64" dur="1" fill="hold">
                                          <p:stCondLst>
                                            <p:cond delay="0"/>
                                          </p:stCondLst>
                                        </p:cTn>
                                        <p:tgtEl>
                                          <p:spTgt spid="248">
                                            <p:txEl>
                                              <p:pRg st="7" end="7"/>
                                            </p:txEl>
                                          </p:spTgt>
                                        </p:tgtEl>
                                        <p:attrNameLst>
                                          <p:attrName>style.visibility</p:attrName>
                                        </p:attrNameLst>
                                      </p:cBhvr>
                                      <p:to>
                                        <p:strVal val="visible"/>
                                      </p:to>
                                    </p:set>
                                    <p:anim calcmode="lin" valueType="num">
                                      <p:cBhvr additive="base">
                                        <p:cTn id="65" dur="750"/>
                                        <p:tgtEl>
                                          <p:spTgt spid="248">
                                            <p:txEl>
                                              <p:pRg st="7" end="7"/>
                                            </p:txEl>
                                          </p:spTgt>
                                        </p:tgtEl>
                                        <p:attrNameLst>
                                          <p:attrName>ppt_y</p:attrName>
                                        </p:attrNameLst>
                                      </p:cBhvr>
                                      <p:tavLst>
                                        <p:tav tm="0">
                                          <p:val>
                                            <p:strVal val="#ppt_y+1"/>
                                          </p:val>
                                        </p:tav>
                                        <p:tav tm="100000">
                                          <p:val>
                                            <p:strVal val="#ppt_y"/>
                                          </p:val>
                                        </p:tav>
                                      </p:tavLst>
                                    </p:anim>
                                  </p:childTnLst>
                                </p:cTn>
                              </p:par>
                            </p:childTnLst>
                          </p:cTn>
                        </p:par>
                        <p:par>
                          <p:cTn id="66" fill="hold">
                            <p:stCondLst>
                              <p:cond delay="8000"/>
                            </p:stCondLst>
                            <p:childTnLst>
                              <p:par>
                                <p:cTn id="67" presetID="2" presetClass="entr" presetSubtype="4" fill="hold" nodeType="afterEffect">
                                  <p:stCondLst>
                                    <p:cond delay="0"/>
                                  </p:stCondLst>
                                  <p:childTnLst>
                                    <p:set>
                                      <p:cBhvr>
                                        <p:cTn id="68" dur="1" fill="hold">
                                          <p:stCondLst>
                                            <p:cond delay="0"/>
                                          </p:stCondLst>
                                        </p:cTn>
                                        <p:tgtEl>
                                          <p:spTgt spid="248">
                                            <p:txEl>
                                              <p:pRg st="8" end="8"/>
                                            </p:txEl>
                                          </p:spTgt>
                                        </p:tgtEl>
                                        <p:attrNameLst>
                                          <p:attrName>style.visibility</p:attrName>
                                        </p:attrNameLst>
                                      </p:cBhvr>
                                      <p:to>
                                        <p:strVal val="visible"/>
                                      </p:to>
                                    </p:set>
                                    <p:anim calcmode="lin" valueType="num">
                                      <p:cBhvr additive="base">
                                        <p:cTn id="69" dur="750"/>
                                        <p:tgtEl>
                                          <p:spTgt spid="248">
                                            <p:txEl>
                                              <p:pRg st="8" end="8"/>
                                            </p:txEl>
                                          </p:spTgt>
                                        </p:tgtEl>
                                        <p:attrNameLst>
                                          <p:attrName>ppt_y</p:attrName>
                                        </p:attrNameLst>
                                      </p:cBhvr>
                                      <p:tavLst>
                                        <p:tav tm="0">
                                          <p:val>
                                            <p:strVal val="#ppt_y+1"/>
                                          </p:val>
                                        </p:tav>
                                        <p:tav tm="100000">
                                          <p:val>
                                            <p:strVal val="#ppt_y"/>
                                          </p:val>
                                        </p:tav>
                                      </p:tavLst>
                                    </p:anim>
                                  </p:childTnLst>
                                </p:cTn>
                              </p:par>
                            </p:childTnLst>
                          </p:cTn>
                        </p:par>
                        <p:par>
                          <p:cTn id="70" fill="hold">
                            <p:stCondLst>
                              <p:cond delay="8750"/>
                            </p:stCondLst>
                            <p:childTnLst>
                              <p:par>
                                <p:cTn id="71" presetID="10" presetClass="entr" presetSubtype="0" fill="hold" nodeType="afterEffect">
                                  <p:stCondLst>
                                    <p:cond delay="0"/>
                                  </p:stCondLst>
                                  <p:childTnLst>
                                    <p:set>
                                      <p:cBhvr>
                                        <p:cTn id="72" dur="1" fill="hold">
                                          <p:stCondLst>
                                            <p:cond delay="0"/>
                                          </p:stCondLst>
                                        </p:cTn>
                                        <p:tgtEl>
                                          <p:spTgt spid="247"/>
                                        </p:tgtEl>
                                        <p:attrNameLst>
                                          <p:attrName>style.visibility</p:attrName>
                                        </p:attrNameLst>
                                      </p:cBhvr>
                                      <p:to>
                                        <p:strVal val="visible"/>
                                      </p:to>
                                    </p:set>
                                    <p:animEffect transition="in" filter="fade">
                                      <p:cBhvr>
                                        <p:cTn id="73" dur="500"/>
                                        <p:tgtEl>
                                          <p:spTgt spid="247"/>
                                        </p:tgtEl>
                                      </p:cBhvr>
                                    </p:animEffect>
                                  </p:childTnLst>
                                </p:cTn>
                              </p:par>
                            </p:childTnLst>
                          </p:cTn>
                        </p:par>
                        <p:par>
                          <p:cTn id="74" fill="hold">
                            <p:stCondLst>
                              <p:cond delay="9250"/>
                            </p:stCondLst>
                            <p:childTnLst>
                              <p:par>
                                <p:cTn id="75" presetID="10" presetClass="entr" presetSubtype="0" fill="hold" nodeType="afterEffect">
                                  <p:stCondLst>
                                    <p:cond delay="0"/>
                                  </p:stCondLst>
                                  <p:childTnLst>
                                    <p:set>
                                      <p:cBhvr>
                                        <p:cTn id="76" dur="1" fill="hold">
                                          <p:stCondLst>
                                            <p:cond delay="0"/>
                                          </p:stCondLst>
                                        </p:cTn>
                                        <p:tgtEl>
                                          <p:spTgt spid="252"/>
                                        </p:tgtEl>
                                        <p:attrNameLst>
                                          <p:attrName>style.visibility</p:attrName>
                                        </p:attrNameLst>
                                      </p:cBhvr>
                                      <p:to>
                                        <p:strVal val="visible"/>
                                      </p:to>
                                    </p:set>
                                    <p:animEffect transition="in" filter="fade">
                                      <p:cBhvr>
                                        <p:cTn id="77" dur="500"/>
                                        <p:tgtEl>
                                          <p:spTgt spid="2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Flow middle 1">
  <p:cSld name="Flow middle 1">
    <p:spTree>
      <p:nvGrpSpPr>
        <p:cNvPr id="1" name="Shape 253"/>
        <p:cNvGrpSpPr/>
        <p:nvPr/>
      </p:nvGrpSpPr>
      <p:grpSpPr>
        <a:xfrm>
          <a:off x="0" y="0"/>
          <a:ext cx="0" cy="0"/>
          <a:chOff x="0" y="0"/>
          <a:chExt cx="0" cy="0"/>
        </a:xfrm>
      </p:grpSpPr>
      <p:sp>
        <p:nvSpPr>
          <p:cNvPr id="254" name="Google Shape;254;p143"/>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5" name="Google Shape;255;p143"/>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256" name="Google Shape;256;p143"/>
          <p:cNvSpPr/>
          <p:nvPr/>
        </p:nvSpPr>
        <p:spPr>
          <a:xfrm rot="10800000">
            <a:off x="1595712" y="5146001"/>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cxnSp>
        <p:nvCxnSpPr>
          <p:cNvPr id="257" name="Google Shape;257;p143"/>
          <p:cNvCxnSpPr>
            <a:endCxn id="256" idx="2"/>
          </p:cNvCxnSpPr>
          <p:nvPr/>
        </p:nvCxnSpPr>
        <p:spPr>
          <a:xfrm>
            <a:off x="78" y="5144801"/>
            <a:ext cx="1902300" cy="1200"/>
          </a:xfrm>
          <a:prstGeom prst="straightConnector1">
            <a:avLst/>
          </a:prstGeom>
          <a:noFill/>
          <a:ln w="12700" cap="flat" cmpd="sng">
            <a:solidFill>
              <a:schemeClr val="dk2"/>
            </a:solidFill>
            <a:prstDash val="solid"/>
            <a:miter lim="800000"/>
            <a:headEnd type="none" w="sm" len="sm"/>
            <a:tailEnd type="none" w="sm" len="sm"/>
          </a:ln>
        </p:spPr>
      </p:cxnSp>
      <p:sp>
        <p:nvSpPr>
          <p:cNvPr id="258" name="Google Shape;258;p143"/>
          <p:cNvSpPr txBox="1">
            <a:spLocks noGrp="1"/>
          </p:cNvSpPr>
          <p:nvPr>
            <p:ph type="body" idx="1"/>
          </p:nvPr>
        </p:nvSpPr>
        <p:spPr>
          <a:xfrm>
            <a:off x="1595711" y="6138738"/>
            <a:ext cx="4428361" cy="233374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59" name="Google Shape;259;p143"/>
          <p:cNvSpPr txBox="1">
            <a:spLocks noGrp="1"/>
          </p:cNvSpPr>
          <p:nvPr>
            <p:ph type="body" idx="2"/>
          </p:nvPr>
        </p:nvSpPr>
        <p:spPr>
          <a:xfrm>
            <a:off x="1595711" y="5442610"/>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60" name="Google Shape;260;p143"/>
          <p:cNvSpPr/>
          <p:nvPr/>
        </p:nvSpPr>
        <p:spPr>
          <a:xfrm>
            <a:off x="950759" y="3371318"/>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261" name="Google Shape;261;p143"/>
          <p:cNvSpPr txBox="1">
            <a:spLocks noGrp="1"/>
          </p:cNvSpPr>
          <p:nvPr>
            <p:ph type="body" idx="3"/>
          </p:nvPr>
        </p:nvSpPr>
        <p:spPr>
          <a:xfrm>
            <a:off x="1277250" y="3761027"/>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262" name="Google Shape;262;p143"/>
          <p:cNvCxnSpPr>
            <a:stCxn id="256" idx="2"/>
            <a:endCxn id="263" idx="4"/>
          </p:cNvCxnSpPr>
          <p:nvPr/>
        </p:nvCxnSpPr>
        <p:spPr>
          <a:xfrm>
            <a:off x="1902378" y="5146001"/>
            <a:ext cx="5212200" cy="2400"/>
          </a:xfrm>
          <a:prstGeom prst="straightConnector1">
            <a:avLst/>
          </a:prstGeom>
          <a:noFill/>
          <a:ln w="12700" cap="flat" cmpd="sng">
            <a:solidFill>
              <a:schemeClr val="dk2"/>
            </a:solidFill>
            <a:prstDash val="solid"/>
            <a:miter lim="800000"/>
            <a:headEnd type="none" w="sm" len="sm"/>
            <a:tailEnd type="none" w="sm" len="sm"/>
          </a:ln>
        </p:spPr>
      </p:cxnSp>
      <p:sp>
        <p:nvSpPr>
          <p:cNvPr id="264" name="Google Shape;264;p143"/>
          <p:cNvSpPr txBox="1">
            <a:spLocks noGrp="1"/>
          </p:cNvSpPr>
          <p:nvPr>
            <p:ph type="body" idx="4"/>
          </p:nvPr>
        </p:nvSpPr>
        <p:spPr>
          <a:xfrm>
            <a:off x="6836894" y="1772433"/>
            <a:ext cx="4428361" cy="2333747"/>
          </a:xfrm>
          <a:prstGeom prst="rect">
            <a:avLst/>
          </a:prstGeom>
          <a:noFill/>
          <a:ln>
            <a:noFill/>
          </a:ln>
        </p:spPr>
        <p:txBody>
          <a:bodyPr spcFirstLastPara="1" wrap="square" lIns="91425" tIns="45700" rIns="91425" bIns="45700" anchor="b"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65" name="Google Shape;265;p143"/>
          <p:cNvSpPr txBox="1">
            <a:spLocks noGrp="1"/>
          </p:cNvSpPr>
          <p:nvPr>
            <p:ph type="body" idx="5"/>
          </p:nvPr>
        </p:nvSpPr>
        <p:spPr>
          <a:xfrm>
            <a:off x="6836894" y="4149659"/>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66" name="Google Shape;266;p143"/>
          <p:cNvSpPr/>
          <p:nvPr/>
        </p:nvSpPr>
        <p:spPr>
          <a:xfrm>
            <a:off x="6162913" y="5369216"/>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267" name="Google Shape;267;p143"/>
          <p:cNvSpPr txBox="1">
            <a:spLocks noGrp="1"/>
          </p:cNvSpPr>
          <p:nvPr>
            <p:ph type="body" idx="6"/>
          </p:nvPr>
        </p:nvSpPr>
        <p:spPr>
          <a:xfrm>
            <a:off x="6489404" y="5758925"/>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268" name="Google Shape;268;p143"/>
          <p:cNvCxnSpPr>
            <a:stCxn id="263" idx="4"/>
          </p:cNvCxnSpPr>
          <p:nvPr/>
        </p:nvCxnSpPr>
        <p:spPr>
          <a:xfrm rot="10800000" flipH="1">
            <a:off x="7114532" y="5145978"/>
            <a:ext cx="6202200" cy="2400"/>
          </a:xfrm>
          <a:prstGeom prst="straightConnector1">
            <a:avLst/>
          </a:prstGeom>
          <a:noFill/>
          <a:ln w="12700" cap="flat" cmpd="sng">
            <a:solidFill>
              <a:schemeClr val="dk2"/>
            </a:solidFill>
            <a:prstDash val="solid"/>
            <a:miter lim="800000"/>
            <a:headEnd type="none" w="sm" len="sm"/>
            <a:tailEnd type="none" w="sm" len="sm"/>
          </a:ln>
        </p:spPr>
      </p:cxnSp>
      <p:sp>
        <p:nvSpPr>
          <p:cNvPr id="269" name="Google Shape;269;p143"/>
          <p:cNvSpPr>
            <a:spLocks noGrp="1"/>
          </p:cNvSpPr>
          <p:nvPr>
            <p:ph type="pic" idx="7"/>
          </p:nvPr>
        </p:nvSpPr>
        <p:spPr>
          <a:xfrm>
            <a:off x="7835684" y="5369216"/>
            <a:ext cx="4817780" cy="3103269"/>
          </a:xfrm>
          <a:prstGeom prst="rect">
            <a:avLst/>
          </a:prstGeom>
          <a:solidFill>
            <a:srgbClr val="A4B2B9"/>
          </a:solidFill>
          <a:ln>
            <a:noFill/>
          </a:ln>
        </p:spPr>
      </p:sp>
      <p:sp>
        <p:nvSpPr>
          <p:cNvPr id="263" name="Google Shape;263;p143"/>
          <p:cNvSpPr/>
          <p:nvPr/>
        </p:nvSpPr>
        <p:spPr>
          <a:xfrm>
            <a:off x="6807866" y="4968985"/>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70" name="Google Shape;270;p143"/>
          <p:cNvSpPr/>
          <p:nvPr/>
        </p:nvSpPr>
        <p:spPr>
          <a:xfrm rot="10800000">
            <a:off x="13076868" y="5146001"/>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71" name="Google Shape;271;p143"/>
          <p:cNvSpPr txBox="1">
            <a:spLocks noGrp="1"/>
          </p:cNvSpPr>
          <p:nvPr>
            <p:ph type="body" idx="8"/>
          </p:nvPr>
        </p:nvSpPr>
        <p:spPr>
          <a:xfrm>
            <a:off x="13076867" y="6138738"/>
            <a:ext cx="4428361" cy="233374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72" name="Google Shape;272;p143"/>
          <p:cNvSpPr txBox="1">
            <a:spLocks noGrp="1"/>
          </p:cNvSpPr>
          <p:nvPr>
            <p:ph type="body" idx="9"/>
          </p:nvPr>
        </p:nvSpPr>
        <p:spPr>
          <a:xfrm>
            <a:off x="13076867" y="5442610"/>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73" name="Google Shape;273;p143"/>
          <p:cNvSpPr/>
          <p:nvPr/>
        </p:nvSpPr>
        <p:spPr>
          <a:xfrm>
            <a:off x="12431915" y="3371318"/>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274" name="Google Shape;274;p143"/>
          <p:cNvSpPr txBox="1">
            <a:spLocks noGrp="1"/>
          </p:cNvSpPr>
          <p:nvPr>
            <p:ph type="body" idx="13"/>
          </p:nvPr>
        </p:nvSpPr>
        <p:spPr>
          <a:xfrm>
            <a:off x="12758406" y="3761027"/>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275" name="Google Shape;275;p143"/>
          <p:cNvCxnSpPr>
            <a:stCxn id="270" idx="2"/>
          </p:cNvCxnSpPr>
          <p:nvPr/>
        </p:nvCxnSpPr>
        <p:spPr>
          <a:xfrm rot="10800000" flipH="1">
            <a:off x="13383534" y="5144801"/>
            <a:ext cx="4905600" cy="1200"/>
          </a:xfrm>
          <a:prstGeom prst="straightConnector1">
            <a:avLst/>
          </a:prstGeom>
          <a:noFill/>
          <a:ln w="12700" cap="flat" cmpd="sng">
            <a:solidFill>
              <a:schemeClr val="dk2"/>
            </a:solidFill>
            <a:prstDash val="solid"/>
            <a:miter lim="800000"/>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56"/>
                                        </p:tgtEl>
                                        <p:attrNameLst>
                                          <p:attrName>style.visibility</p:attrName>
                                        </p:attrNameLst>
                                      </p:cBhvr>
                                      <p:to>
                                        <p:strVal val="visible"/>
                                      </p:to>
                                    </p:set>
                                    <p:anim calcmode="lin" valueType="num">
                                      <p:cBhvr additive="base">
                                        <p:cTn id="7" dur="750"/>
                                        <p:tgtEl>
                                          <p:spTgt spid="256"/>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260"/>
                                        </p:tgtEl>
                                        <p:attrNameLst>
                                          <p:attrName>style.visibility</p:attrName>
                                        </p:attrNameLst>
                                      </p:cBhvr>
                                      <p:to>
                                        <p:strVal val="visible"/>
                                      </p:to>
                                    </p:set>
                                    <p:anim calcmode="lin" valueType="num">
                                      <p:cBhvr additive="base">
                                        <p:cTn id="10" dur="750"/>
                                        <p:tgtEl>
                                          <p:spTgt spid="260"/>
                                        </p:tgtEl>
                                        <p:attrNameLst>
                                          <p:attrName>ppt_y</p:attrName>
                                        </p:attrNameLst>
                                      </p:cBhvr>
                                      <p:tavLst>
                                        <p:tav tm="0">
                                          <p:val>
                                            <p:strVal val="#ppt_y-1"/>
                                          </p:val>
                                        </p:tav>
                                        <p:tav tm="100000">
                                          <p:val>
                                            <p:strVal val="#ppt_y"/>
                                          </p:val>
                                        </p:tav>
                                      </p:tavLst>
                                    </p:anim>
                                  </p:childTnLst>
                                </p:cTn>
                              </p:par>
                              <p:par>
                                <p:cTn id="11" presetID="10" presetClass="entr" presetSubtype="0" fill="hold" nodeType="withEffect">
                                  <p:stCondLst>
                                    <p:cond delay="0"/>
                                  </p:stCondLst>
                                  <p:childTnLst>
                                    <p:set>
                                      <p:cBhvr>
                                        <p:cTn id="12" dur="1" fill="hold">
                                          <p:stCondLst>
                                            <p:cond delay="0"/>
                                          </p:stCondLst>
                                        </p:cTn>
                                        <p:tgtEl>
                                          <p:spTgt spid="260"/>
                                        </p:tgtEl>
                                        <p:attrNameLst>
                                          <p:attrName>style.visibility</p:attrName>
                                        </p:attrNameLst>
                                      </p:cBhvr>
                                      <p:to>
                                        <p:strVal val="visible"/>
                                      </p:to>
                                    </p:set>
                                    <p:animEffect transition="in" filter="fade">
                                      <p:cBhvr>
                                        <p:cTn id="13" dur="750"/>
                                        <p:tgtEl>
                                          <p:spTgt spid="260"/>
                                        </p:tgtEl>
                                      </p:cBhvr>
                                    </p:animEffect>
                                  </p:childTnLst>
                                </p:cTn>
                              </p:par>
                              <p:par>
                                <p:cTn id="14" presetID="2" presetClass="entr" presetSubtype="1" fill="hold" nodeType="withEffect">
                                  <p:stCondLst>
                                    <p:cond delay="0"/>
                                  </p:stCondLst>
                                  <p:childTnLst>
                                    <p:set>
                                      <p:cBhvr>
                                        <p:cTn id="15" dur="1" fill="hold">
                                          <p:stCondLst>
                                            <p:cond delay="0"/>
                                          </p:stCondLst>
                                        </p:cTn>
                                        <p:tgtEl>
                                          <p:spTgt spid="261"/>
                                        </p:tgtEl>
                                        <p:attrNameLst>
                                          <p:attrName>style.visibility</p:attrName>
                                        </p:attrNameLst>
                                      </p:cBhvr>
                                      <p:to>
                                        <p:strVal val="visible"/>
                                      </p:to>
                                    </p:set>
                                    <p:anim calcmode="lin" valueType="num">
                                      <p:cBhvr additive="base">
                                        <p:cTn id="16" dur="750"/>
                                        <p:tgtEl>
                                          <p:spTgt spid="261"/>
                                        </p:tgtEl>
                                        <p:attrNameLst>
                                          <p:attrName>ppt_y</p:attrName>
                                        </p:attrNameLst>
                                      </p:cBhvr>
                                      <p:tavLst>
                                        <p:tav tm="0">
                                          <p:val>
                                            <p:strVal val="#ppt_y-1"/>
                                          </p:val>
                                        </p:tav>
                                        <p:tav tm="100000">
                                          <p:val>
                                            <p:strVal val="#ppt_y"/>
                                          </p:val>
                                        </p:tav>
                                      </p:tavLst>
                                    </p:anim>
                                  </p:childTnLst>
                                </p:cTn>
                              </p:par>
                              <p:par>
                                <p:cTn id="17" presetID="10" presetClass="entr" presetSubtype="0" fill="hold" nodeType="withEffect">
                                  <p:stCondLst>
                                    <p:cond delay="0"/>
                                  </p:stCondLst>
                                  <p:childTnLst>
                                    <p:set>
                                      <p:cBhvr>
                                        <p:cTn id="18" dur="1" fill="hold">
                                          <p:stCondLst>
                                            <p:cond delay="0"/>
                                          </p:stCondLst>
                                        </p:cTn>
                                        <p:tgtEl>
                                          <p:spTgt spid="261"/>
                                        </p:tgtEl>
                                        <p:attrNameLst>
                                          <p:attrName>style.visibility</p:attrName>
                                        </p:attrNameLst>
                                      </p:cBhvr>
                                      <p:to>
                                        <p:strVal val="visible"/>
                                      </p:to>
                                    </p:set>
                                    <p:animEffect transition="in" filter="fade">
                                      <p:cBhvr>
                                        <p:cTn id="19" dur="750"/>
                                        <p:tgtEl>
                                          <p:spTgt spid="261"/>
                                        </p:tgtEl>
                                      </p:cBhvr>
                                    </p:animEffect>
                                  </p:childTnLst>
                                </p:cTn>
                              </p:par>
                            </p:childTnLst>
                          </p:cTn>
                        </p:par>
                        <p:par>
                          <p:cTn id="20" fill="hold">
                            <p:stCondLst>
                              <p:cond delay="750"/>
                            </p:stCondLst>
                            <p:childTnLst>
                              <p:par>
                                <p:cTn id="21" presetID="2" presetClass="entr" presetSubtype="4" fill="hold" nodeType="afterEffect">
                                  <p:stCondLst>
                                    <p:cond delay="0"/>
                                  </p:stCondLst>
                                  <p:childTnLst>
                                    <p:set>
                                      <p:cBhvr>
                                        <p:cTn id="22" dur="1" fill="hold">
                                          <p:stCondLst>
                                            <p:cond delay="0"/>
                                          </p:stCondLst>
                                        </p:cTn>
                                        <p:tgtEl>
                                          <p:spTgt spid="259">
                                            <p:txEl>
                                              <p:pRg st="0" end="0"/>
                                            </p:txEl>
                                          </p:spTgt>
                                        </p:tgtEl>
                                        <p:attrNameLst>
                                          <p:attrName>style.visibility</p:attrName>
                                        </p:attrNameLst>
                                      </p:cBhvr>
                                      <p:to>
                                        <p:strVal val="visible"/>
                                      </p:to>
                                    </p:set>
                                    <p:anim calcmode="lin" valueType="num">
                                      <p:cBhvr additive="base">
                                        <p:cTn id="23" dur="750"/>
                                        <p:tgtEl>
                                          <p:spTgt spid="259">
                                            <p:txEl>
                                              <p:pRg st="0" end="0"/>
                                            </p:txEl>
                                          </p:spTgt>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2" presetClass="entr" presetSubtype="4" fill="hold" nodeType="afterEffect">
                                  <p:stCondLst>
                                    <p:cond delay="0"/>
                                  </p:stCondLst>
                                  <p:childTnLst>
                                    <p:set>
                                      <p:cBhvr>
                                        <p:cTn id="26" dur="1" fill="hold">
                                          <p:stCondLst>
                                            <p:cond delay="0"/>
                                          </p:stCondLst>
                                        </p:cTn>
                                        <p:tgtEl>
                                          <p:spTgt spid="259">
                                            <p:txEl>
                                              <p:pRg st="1" end="1"/>
                                            </p:txEl>
                                          </p:spTgt>
                                        </p:tgtEl>
                                        <p:attrNameLst>
                                          <p:attrName>style.visibility</p:attrName>
                                        </p:attrNameLst>
                                      </p:cBhvr>
                                      <p:to>
                                        <p:strVal val="visible"/>
                                      </p:to>
                                    </p:set>
                                    <p:anim calcmode="lin" valueType="num">
                                      <p:cBhvr additive="base">
                                        <p:cTn id="27" dur="750"/>
                                        <p:tgtEl>
                                          <p:spTgt spid="259">
                                            <p:txEl>
                                              <p:pRg st="1" end="1"/>
                                            </p:txEl>
                                          </p:spTgt>
                                        </p:tgtEl>
                                        <p:attrNameLst>
                                          <p:attrName>ppt_y</p:attrName>
                                        </p:attrNameLst>
                                      </p:cBhvr>
                                      <p:tavLst>
                                        <p:tav tm="0">
                                          <p:val>
                                            <p:strVal val="#ppt_y+1"/>
                                          </p:val>
                                        </p:tav>
                                        <p:tav tm="100000">
                                          <p:val>
                                            <p:strVal val="#ppt_y"/>
                                          </p:val>
                                        </p:tav>
                                      </p:tavLst>
                                    </p:anim>
                                  </p:childTnLst>
                                </p:cTn>
                              </p:par>
                            </p:childTnLst>
                          </p:cTn>
                        </p:par>
                        <p:par>
                          <p:cTn id="28" fill="hold">
                            <p:stCondLst>
                              <p:cond delay="2250"/>
                            </p:stCondLst>
                            <p:childTnLst>
                              <p:par>
                                <p:cTn id="29" presetID="2" presetClass="entr" presetSubtype="4" fill="hold" nodeType="afterEffect">
                                  <p:stCondLst>
                                    <p:cond delay="0"/>
                                  </p:stCondLst>
                                  <p:childTnLst>
                                    <p:set>
                                      <p:cBhvr>
                                        <p:cTn id="30" dur="1" fill="hold">
                                          <p:stCondLst>
                                            <p:cond delay="0"/>
                                          </p:stCondLst>
                                        </p:cTn>
                                        <p:tgtEl>
                                          <p:spTgt spid="259">
                                            <p:txEl>
                                              <p:pRg st="2" end="2"/>
                                            </p:txEl>
                                          </p:spTgt>
                                        </p:tgtEl>
                                        <p:attrNameLst>
                                          <p:attrName>style.visibility</p:attrName>
                                        </p:attrNameLst>
                                      </p:cBhvr>
                                      <p:to>
                                        <p:strVal val="visible"/>
                                      </p:to>
                                    </p:set>
                                    <p:anim calcmode="lin" valueType="num">
                                      <p:cBhvr additive="base">
                                        <p:cTn id="31" dur="750"/>
                                        <p:tgtEl>
                                          <p:spTgt spid="259">
                                            <p:txEl>
                                              <p:pRg st="2" end="2"/>
                                            </p:txEl>
                                          </p:spTgt>
                                        </p:tgtEl>
                                        <p:attrNameLst>
                                          <p:attrName>ppt_y</p:attrName>
                                        </p:attrNameLst>
                                      </p:cBhvr>
                                      <p:tavLst>
                                        <p:tav tm="0">
                                          <p:val>
                                            <p:strVal val="#ppt_y+1"/>
                                          </p:val>
                                        </p:tav>
                                        <p:tav tm="100000">
                                          <p:val>
                                            <p:strVal val="#ppt_y"/>
                                          </p:val>
                                        </p:tav>
                                      </p:tavLst>
                                    </p:anim>
                                  </p:childTnLst>
                                </p:cTn>
                              </p:par>
                            </p:childTnLst>
                          </p:cTn>
                        </p:par>
                        <p:par>
                          <p:cTn id="32" fill="hold">
                            <p:stCondLst>
                              <p:cond delay="3000"/>
                            </p:stCondLst>
                            <p:childTnLst>
                              <p:par>
                                <p:cTn id="33" presetID="2" presetClass="entr" presetSubtype="4" fill="hold" nodeType="afterEffect">
                                  <p:stCondLst>
                                    <p:cond delay="0"/>
                                  </p:stCondLst>
                                  <p:childTnLst>
                                    <p:set>
                                      <p:cBhvr>
                                        <p:cTn id="34" dur="1" fill="hold">
                                          <p:stCondLst>
                                            <p:cond delay="0"/>
                                          </p:stCondLst>
                                        </p:cTn>
                                        <p:tgtEl>
                                          <p:spTgt spid="259">
                                            <p:txEl>
                                              <p:pRg st="3" end="3"/>
                                            </p:txEl>
                                          </p:spTgt>
                                        </p:tgtEl>
                                        <p:attrNameLst>
                                          <p:attrName>style.visibility</p:attrName>
                                        </p:attrNameLst>
                                      </p:cBhvr>
                                      <p:to>
                                        <p:strVal val="visible"/>
                                      </p:to>
                                    </p:set>
                                    <p:anim calcmode="lin" valueType="num">
                                      <p:cBhvr additive="base">
                                        <p:cTn id="35" dur="750"/>
                                        <p:tgtEl>
                                          <p:spTgt spid="259">
                                            <p:txEl>
                                              <p:pRg st="3" end="3"/>
                                            </p:txEl>
                                          </p:spTgt>
                                        </p:tgtEl>
                                        <p:attrNameLst>
                                          <p:attrName>ppt_y</p:attrName>
                                        </p:attrNameLst>
                                      </p:cBhvr>
                                      <p:tavLst>
                                        <p:tav tm="0">
                                          <p:val>
                                            <p:strVal val="#ppt_y+1"/>
                                          </p:val>
                                        </p:tav>
                                        <p:tav tm="100000">
                                          <p:val>
                                            <p:strVal val="#ppt_y"/>
                                          </p:val>
                                        </p:tav>
                                      </p:tavLst>
                                    </p:anim>
                                  </p:childTnLst>
                                </p:cTn>
                              </p:par>
                            </p:childTnLst>
                          </p:cTn>
                        </p:par>
                        <p:par>
                          <p:cTn id="36" fill="hold">
                            <p:stCondLst>
                              <p:cond delay="3750"/>
                            </p:stCondLst>
                            <p:childTnLst>
                              <p:par>
                                <p:cTn id="37" presetID="2" presetClass="entr" presetSubtype="4" fill="hold" nodeType="afterEffect">
                                  <p:stCondLst>
                                    <p:cond delay="0"/>
                                  </p:stCondLst>
                                  <p:childTnLst>
                                    <p:set>
                                      <p:cBhvr>
                                        <p:cTn id="38" dur="1" fill="hold">
                                          <p:stCondLst>
                                            <p:cond delay="0"/>
                                          </p:stCondLst>
                                        </p:cTn>
                                        <p:tgtEl>
                                          <p:spTgt spid="259">
                                            <p:txEl>
                                              <p:pRg st="4" end="4"/>
                                            </p:txEl>
                                          </p:spTgt>
                                        </p:tgtEl>
                                        <p:attrNameLst>
                                          <p:attrName>style.visibility</p:attrName>
                                        </p:attrNameLst>
                                      </p:cBhvr>
                                      <p:to>
                                        <p:strVal val="visible"/>
                                      </p:to>
                                    </p:set>
                                    <p:anim calcmode="lin" valueType="num">
                                      <p:cBhvr additive="base">
                                        <p:cTn id="39" dur="750"/>
                                        <p:tgtEl>
                                          <p:spTgt spid="259">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4500"/>
                            </p:stCondLst>
                            <p:childTnLst>
                              <p:par>
                                <p:cTn id="41" presetID="2" presetClass="entr" presetSubtype="4" fill="hold" nodeType="afterEffect">
                                  <p:stCondLst>
                                    <p:cond delay="0"/>
                                  </p:stCondLst>
                                  <p:childTnLst>
                                    <p:set>
                                      <p:cBhvr>
                                        <p:cTn id="42" dur="1" fill="hold">
                                          <p:stCondLst>
                                            <p:cond delay="0"/>
                                          </p:stCondLst>
                                        </p:cTn>
                                        <p:tgtEl>
                                          <p:spTgt spid="259">
                                            <p:txEl>
                                              <p:pRg st="5" end="5"/>
                                            </p:txEl>
                                          </p:spTgt>
                                        </p:tgtEl>
                                        <p:attrNameLst>
                                          <p:attrName>style.visibility</p:attrName>
                                        </p:attrNameLst>
                                      </p:cBhvr>
                                      <p:to>
                                        <p:strVal val="visible"/>
                                      </p:to>
                                    </p:set>
                                    <p:anim calcmode="lin" valueType="num">
                                      <p:cBhvr additive="base">
                                        <p:cTn id="43" dur="750"/>
                                        <p:tgtEl>
                                          <p:spTgt spid="259">
                                            <p:txEl>
                                              <p:pRg st="5" end="5"/>
                                            </p:txEl>
                                          </p:spTgt>
                                        </p:tgtEl>
                                        <p:attrNameLst>
                                          <p:attrName>ppt_y</p:attrName>
                                        </p:attrNameLst>
                                      </p:cBhvr>
                                      <p:tavLst>
                                        <p:tav tm="0">
                                          <p:val>
                                            <p:strVal val="#ppt_y+1"/>
                                          </p:val>
                                        </p:tav>
                                        <p:tav tm="100000">
                                          <p:val>
                                            <p:strVal val="#ppt_y"/>
                                          </p:val>
                                        </p:tav>
                                      </p:tavLst>
                                    </p:anim>
                                  </p:childTnLst>
                                </p:cTn>
                              </p:par>
                            </p:childTnLst>
                          </p:cTn>
                        </p:par>
                        <p:par>
                          <p:cTn id="44" fill="hold">
                            <p:stCondLst>
                              <p:cond delay="5250"/>
                            </p:stCondLst>
                            <p:childTnLst>
                              <p:par>
                                <p:cTn id="45" presetID="2" presetClass="entr" presetSubtype="4" fill="hold" nodeType="afterEffect">
                                  <p:stCondLst>
                                    <p:cond delay="0"/>
                                  </p:stCondLst>
                                  <p:childTnLst>
                                    <p:set>
                                      <p:cBhvr>
                                        <p:cTn id="46" dur="1" fill="hold">
                                          <p:stCondLst>
                                            <p:cond delay="0"/>
                                          </p:stCondLst>
                                        </p:cTn>
                                        <p:tgtEl>
                                          <p:spTgt spid="259">
                                            <p:txEl>
                                              <p:pRg st="6" end="6"/>
                                            </p:txEl>
                                          </p:spTgt>
                                        </p:tgtEl>
                                        <p:attrNameLst>
                                          <p:attrName>style.visibility</p:attrName>
                                        </p:attrNameLst>
                                      </p:cBhvr>
                                      <p:to>
                                        <p:strVal val="visible"/>
                                      </p:to>
                                    </p:set>
                                    <p:anim calcmode="lin" valueType="num">
                                      <p:cBhvr additive="base">
                                        <p:cTn id="47" dur="750"/>
                                        <p:tgtEl>
                                          <p:spTgt spid="259">
                                            <p:txEl>
                                              <p:pRg st="6" end="6"/>
                                            </p:txEl>
                                          </p:spTgt>
                                        </p:tgtEl>
                                        <p:attrNameLst>
                                          <p:attrName>ppt_y</p:attrName>
                                        </p:attrNameLst>
                                      </p:cBhvr>
                                      <p:tavLst>
                                        <p:tav tm="0">
                                          <p:val>
                                            <p:strVal val="#ppt_y+1"/>
                                          </p:val>
                                        </p:tav>
                                        <p:tav tm="100000">
                                          <p:val>
                                            <p:strVal val="#ppt_y"/>
                                          </p:val>
                                        </p:tav>
                                      </p:tavLst>
                                    </p:anim>
                                  </p:childTnLst>
                                </p:cTn>
                              </p:par>
                            </p:childTnLst>
                          </p:cTn>
                        </p:par>
                        <p:par>
                          <p:cTn id="48" fill="hold">
                            <p:stCondLst>
                              <p:cond delay="6000"/>
                            </p:stCondLst>
                            <p:childTnLst>
                              <p:par>
                                <p:cTn id="49" presetID="2" presetClass="entr" presetSubtype="4" fill="hold" nodeType="afterEffect">
                                  <p:stCondLst>
                                    <p:cond delay="0"/>
                                  </p:stCondLst>
                                  <p:childTnLst>
                                    <p:set>
                                      <p:cBhvr>
                                        <p:cTn id="50" dur="1" fill="hold">
                                          <p:stCondLst>
                                            <p:cond delay="0"/>
                                          </p:stCondLst>
                                        </p:cTn>
                                        <p:tgtEl>
                                          <p:spTgt spid="259">
                                            <p:txEl>
                                              <p:pRg st="7" end="7"/>
                                            </p:txEl>
                                          </p:spTgt>
                                        </p:tgtEl>
                                        <p:attrNameLst>
                                          <p:attrName>style.visibility</p:attrName>
                                        </p:attrNameLst>
                                      </p:cBhvr>
                                      <p:to>
                                        <p:strVal val="visible"/>
                                      </p:to>
                                    </p:set>
                                    <p:anim calcmode="lin" valueType="num">
                                      <p:cBhvr additive="base">
                                        <p:cTn id="51" dur="750"/>
                                        <p:tgtEl>
                                          <p:spTgt spid="259">
                                            <p:txEl>
                                              <p:pRg st="7" end="7"/>
                                            </p:txEl>
                                          </p:spTgt>
                                        </p:tgtEl>
                                        <p:attrNameLst>
                                          <p:attrName>ppt_y</p:attrName>
                                        </p:attrNameLst>
                                      </p:cBhvr>
                                      <p:tavLst>
                                        <p:tav tm="0">
                                          <p:val>
                                            <p:strVal val="#ppt_y+1"/>
                                          </p:val>
                                        </p:tav>
                                        <p:tav tm="100000">
                                          <p:val>
                                            <p:strVal val="#ppt_y"/>
                                          </p:val>
                                        </p:tav>
                                      </p:tavLst>
                                    </p:anim>
                                  </p:childTnLst>
                                </p:cTn>
                              </p:par>
                            </p:childTnLst>
                          </p:cTn>
                        </p:par>
                        <p:par>
                          <p:cTn id="52" fill="hold">
                            <p:stCondLst>
                              <p:cond delay="6750"/>
                            </p:stCondLst>
                            <p:childTnLst>
                              <p:par>
                                <p:cTn id="53" presetID="2" presetClass="entr" presetSubtype="4" fill="hold" nodeType="afterEffect">
                                  <p:stCondLst>
                                    <p:cond delay="0"/>
                                  </p:stCondLst>
                                  <p:childTnLst>
                                    <p:set>
                                      <p:cBhvr>
                                        <p:cTn id="54" dur="1" fill="hold">
                                          <p:stCondLst>
                                            <p:cond delay="0"/>
                                          </p:stCondLst>
                                        </p:cTn>
                                        <p:tgtEl>
                                          <p:spTgt spid="259">
                                            <p:txEl>
                                              <p:pRg st="8" end="8"/>
                                            </p:txEl>
                                          </p:spTgt>
                                        </p:tgtEl>
                                        <p:attrNameLst>
                                          <p:attrName>style.visibility</p:attrName>
                                        </p:attrNameLst>
                                      </p:cBhvr>
                                      <p:to>
                                        <p:strVal val="visible"/>
                                      </p:to>
                                    </p:set>
                                    <p:anim calcmode="lin" valueType="num">
                                      <p:cBhvr additive="base">
                                        <p:cTn id="55" dur="750"/>
                                        <p:tgtEl>
                                          <p:spTgt spid="259">
                                            <p:txEl>
                                              <p:pRg st="8" end="8"/>
                                            </p:txEl>
                                          </p:spTgt>
                                        </p:tgtEl>
                                        <p:attrNameLst>
                                          <p:attrName>ppt_y</p:attrName>
                                        </p:attrNameLst>
                                      </p:cBhvr>
                                      <p:tavLst>
                                        <p:tav tm="0">
                                          <p:val>
                                            <p:strVal val="#ppt_y+1"/>
                                          </p:val>
                                        </p:tav>
                                        <p:tav tm="100000">
                                          <p:val>
                                            <p:strVal val="#ppt_y"/>
                                          </p:val>
                                        </p:tav>
                                      </p:tavLst>
                                    </p:anim>
                                  </p:childTnLst>
                                </p:cTn>
                              </p:par>
                            </p:childTnLst>
                          </p:cTn>
                        </p:par>
                        <p:par>
                          <p:cTn id="56" fill="hold">
                            <p:stCondLst>
                              <p:cond delay="7500"/>
                            </p:stCondLst>
                            <p:childTnLst>
                              <p:par>
                                <p:cTn id="57" presetID="10" presetClass="entr" presetSubtype="0" fill="hold" nodeType="afterEffect">
                                  <p:stCondLst>
                                    <p:cond delay="0"/>
                                  </p:stCondLst>
                                  <p:childTnLst>
                                    <p:set>
                                      <p:cBhvr>
                                        <p:cTn id="58" dur="1" fill="hold">
                                          <p:stCondLst>
                                            <p:cond delay="0"/>
                                          </p:stCondLst>
                                        </p:cTn>
                                        <p:tgtEl>
                                          <p:spTgt spid="258"/>
                                        </p:tgtEl>
                                        <p:attrNameLst>
                                          <p:attrName>style.visibility</p:attrName>
                                        </p:attrNameLst>
                                      </p:cBhvr>
                                      <p:to>
                                        <p:strVal val="visible"/>
                                      </p:to>
                                    </p:set>
                                    <p:animEffect transition="in" filter="fade">
                                      <p:cBhvr>
                                        <p:cTn id="59" dur="500"/>
                                        <p:tgtEl>
                                          <p:spTgt spid="258"/>
                                        </p:tgtEl>
                                      </p:cBhvr>
                                    </p:animEffect>
                                  </p:childTnLst>
                                </p:cTn>
                              </p:par>
                            </p:childTnLst>
                          </p:cTn>
                        </p:par>
                        <p:par>
                          <p:cTn id="60" fill="hold">
                            <p:stCondLst>
                              <p:cond delay="8000"/>
                            </p:stCondLst>
                            <p:childTnLst>
                              <p:par>
                                <p:cTn id="61" presetID="10" presetClass="entr" presetSubtype="0" fill="hold" nodeType="afterEffect">
                                  <p:stCondLst>
                                    <p:cond delay="0"/>
                                  </p:stCondLst>
                                  <p:childTnLst>
                                    <p:set>
                                      <p:cBhvr>
                                        <p:cTn id="62" dur="1" fill="hold">
                                          <p:stCondLst>
                                            <p:cond delay="0"/>
                                          </p:stCondLst>
                                        </p:cTn>
                                        <p:tgtEl>
                                          <p:spTgt spid="262"/>
                                        </p:tgtEl>
                                        <p:attrNameLst>
                                          <p:attrName>style.visibility</p:attrName>
                                        </p:attrNameLst>
                                      </p:cBhvr>
                                      <p:to>
                                        <p:strVal val="visible"/>
                                      </p:to>
                                    </p:set>
                                    <p:animEffect transition="in" filter="fade">
                                      <p:cBhvr>
                                        <p:cTn id="63" dur="500"/>
                                        <p:tgtEl>
                                          <p:spTgt spid="262"/>
                                        </p:tgtEl>
                                      </p:cBhvr>
                                    </p:animEffect>
                                  </p:childTnLst>
                                </p:cTn>
                              </p:par>
                            </p:childTnLst>
                          </p:cTn>
                        </p:par>
                        <p:par>
                          <p:cTn id="64" fill="hold">
                            <p:stCondLst>
                              <p:cond delay="8500"/>
                            </p:stCondLst>
                            <p:childTnLst>
                              <p:par>
                                <p:cTn id="65" presetID="10" presetClass="entr" presetSubtype="0" fill="hold" nodeType="afterEffect">
                                  <p:stCondLst>
                                    <p:cond delay="0"/>
                                  </p:stCondLst>
                                  <p:childTnLst>
                                    <p:set>
                                      <p:cBhvr>
                                        <p:cTn id="66" dur="1" fill="hold">
                                          <p:stCondLst>
                                            <p:cond delay="0"/>
                                          </p:stCondLst>
                                        </p:cTn>
                                        <p:tgtEl>
                                          <p:spTgt spid="269"/>
                                        </p:tgtEl>
                                        <p:attrNameLst>
                                          <p:attrName>style.visibility</p:attrName>
                                        </p:attrNameLst>
                                      </p:cBhvr>
                                      <p:to>
                                        <p:strVal val="visible"/>
                                      </p:to>
                                    </p:set>
                                    <p:animEffect transition="in" filter="fade">
                                      <p:cBhvr>
                                        <p:cTn id="67" dur="500"/>
                                        <p:tgtEl>
                                          <p:spTgt spid="269"/>
                                        </p:tgtEl>
                                      </p:cBhvr>
                                    </p:animEffect>
                                  </p:childTnLst>
                                </p:cTn>
                              </p:par>
                              <p:par>
                                <p:cTn id="68" presetID="2" presetClass="entr" presetSubtype="4" fill="hold" nodeType="withEffect">
                                  <p:stCondLst>
                                    <p:cond delay="0"/>
                                  </p:stCondLst>
                                  <p:childTnLst>
                                    <p:set>
                                      <p:cBhvr>
                                        <p:cTn id="69" dur="1" fill="hold">
                                          <p:stCondLst>
                                            <p:cond delay="0"/>
                                          </p:stCondLst>
                                        </p:cTn>
                                        <p:tgtEl>
                                          <p:spTgt spid="266"/>
                                        </p:tgtEl>
                                        <p:attrNameLst>
                                          <p:attrName>style.visibility</p:attrName>
                                        </p:attrNameLst>
                                      </p:cBhvr>
                                      <p:to>
                                        <p:strVal val="visible"/>
                                      </p:to>
                                    </p:set>
                                    <p:anim calcmode="lin" valueType="num">
                                      <p:cBhvr additive="base">
                                        <p:cTn id="70" dur="750"/>
                                        <p:tgtEl>
                                          <p:spTgt spid="266"/>
                                        </p:tgtEl>
                                        <p:attrNameLst>
                                          <p:attrName>ppt_y</p:attrName>
                                        </p:attrNameLst>
                                      </p:cBhvr>
                                      <p:tavLst>
                                        <p:tav tm="0">
                                          <p:val>
                                            <p:strVal val="#ppt_y+1"/>
                                          </p:val>
                                        </p:tav>
                                        <p:tav tm="100000">
                                          <p:val>
                                            <p:strVal val="#ppt_y"/>
                                          </p:val>
                                        </p:tav>
                                      </p:tavLst>
                                    </p:anim>
                                  </p:childTnLst>
                                </p:cTn>
                              </p:par>
                              <p:par>
                                <p:cTn id="71" presetID="10" presetClass="entr" presetSubtype="0" fill="hold" nodeType="withEffect">
                                  <p:stCondLst>
                                    <p:cond delay="0"/>
                                  </p:stCondLst>
                                  <p:childTnLst>
                                    <p:set>
                                      <p:cBhvr>
                                        <p:cTn id="72" dur="1" fill="hold">
                                          <p:stCondLst>
                                            <p:cond delay="0"/>
                                          </p:stCondLst>
                                        </p:cTn>
                                        <p:tgtEl>
                                          <p:spTgt spid="266"/>
                                        </p:tgtEl>
                                        <p:attrNameLst>
                                          <p:attrName>style.visibility</p:attrName>
                                        </p:attrNameLst>
                                      </p:cBhvr>
                                      <p:to>
                                        <p:strVal val="visible"/>
                                      </p:to>
                                    </p:set>
                                    <p:animEffect transition="in" filter="fade">
                                      <p:cBhvr>
                                        <p:cTn id="73" dur="750"/>
                                        <p:tgtEl>
                                          <p:spTgt spid="266"/>
                                        </p:tgtEl>
                                      </p:cBhvr>
                                    </p:animEffect>
                                  </p:childTnLst>
                                </p:cTn>
                              </p:par>
                              <p:par>
                                <p:cTn id="74" presetID="2" presetClass="entr" presetSubtype="4" fill="hold" nodeType="withEffect">
                                  <p:stCondLst>
                                    <p:cond delay="0"/>
                                  </p:stCondLst>
                                  <p:childTnLst>
                                    <p:set>
                                      <p:cBhvr>
                                        <p:cTn id="75" dur="1" fill="hold">
                                          <p:stCondLst>
                                            <p:cond delay="0"/>
                                          </p:stCondLst>
                                        </p:cTn>
                                        <p:tgtEl>
                                          <p:spTgt spid="267"/>
                                        </p:tgtEl>
                                        <p:attrNameLst>
                                          <p:attrName>style.visibility</p:attrName>
                                        </p:attrNameLst>
                                      </p:cBhvr>
                                      <p:to>
                                        <p:strVal val="visible"/>
                                      </p:to>
                                    </p:set>
                                    <p:anim calcmode="lin" valueType="num">
                                      <p:cBhvr additive="base">
                                        <p:cTn id="76" dur="750"/>
                                        <p:tgtEl>
                                          <p:spTgt spid="267"/>
                                        </p:tgtEl>
                                        <p:attrNameLst>
                                          <p:attrName>ppt_y</p:attrName>
                                        </p:attrNameLst>
                                      </p:cBhvr>
                                      <p:tavLst>
                                        <p:tav tm="0">
                                          <p:val>
                                            <p:strVal val="#ppt_y+1"/>
                                          </p:val>
                                        </p:tav>
                                        <p:tav tm="100000">
                                          <p:val>
                                            <p:strVal val="#ppt_y"/>
                                          </p:val>
                                        </p:tav>
                                      </p:tavLst>
                                    </p:anim>
                                  </p:childTnLst>
                                </p:cTn>
                              </p:par>
                              <p:par>
                                <p:cTn id="77" presetID="10" presetClass="entr" presetSubtype="0" fill="hold" nodeType="withEffect">
                                  <p:stCondLst>
                                    <p:cond delay="0"/>
                                  </p:stCondLst>
                                  <p:childTnLst>
                                    <p:set>
                                      <p:cBhvr>
                                        <p:cTn id="78" dur="1" fill="hold">
                                          <p:stCondLst>
                                            <p:cond delay="0"/>
                                          </p:stCondLst>
                                        </p:cTn>
                                        <p:tgtEl>
                                          <p:spTgt spid="267"/>
                                        </p:tgtEl>
                                        <p:attrNameLst>
                                          <p:attrName>style.visibility</p:attrName>
                                        </p:attrNameLst>
                                      </p:cBhvr>
                                      <p:to>
                                        <p:strVal val="visible"/>
                                      </p:to>
                                    </p:set>
                                    <p:animEffect transition="in" filter="fade">
                                      <p:cBhvr>
                                        <p:cTn id="79" dur="750"/>
                                        <p:tgtEl>
                                          <p:spTgt spid="267"/>
                                        </p:tgtEl>
                                      </p:cBhvr>
                                    </p:animEffect>
                                  </p:childTnLst>
                                </p:cTn>
                              </p:par>
                              <p:par>
                                <p:cTn id="80" presetID="2" presetClass="entr" presetSubtype="4" fill="hold" nodeType="withEffect">
                                  <p:stCondLst>
                                    <p:cond delay="0"/>
                                  </p:stCondLst>
                                  <p:childTnLst>
                                    <p:set>
                                      <p:cBhvr>
                                        <p:cTn id="81" dur="1" fill="hold">
                                          <p:stCondLst>
                                            <p:cond delay="0"/>
                                          </p:stCondLst>
                                        </p:cTn>
                                        <p:tgtEl>
                                          <p:spTgt spid="263"/>
                                        </p:tgtEl>
                                        <p:attrNameLst>
                                          <p:attrName>style.visibility</p:attrName>
                                        </p:attrNameLst>
                                      </p:cBhvr>
                                      <p:to>
                                        <p:strVal val="visible"/>
                                      </p:to>
                                    </p:set>
                                    <p:anim calcmode="lin" valueType="num">
                                      <p:cBhvr additive="base">
                                        <p:cTn id="82" dur="750"/>
                                        <p:tgtEl>
                                          <p:spTgt spid="263"/>
                                        </p:tgtEl>
                                        <p:attrNameLst>
                                          <p:attrName>ppt_y</p:attrName>
                                        </p:attrNameLst>
                                      </p:cBhvr>
                                      <p:tavLst>
                                        <p:tav tm="0">
                                          <p:val>
                                            <p:strVal val="#ppt_y+1"/>
                                          </p:val>
                                        </p:tav>
                                        <p:tav tm="100000">
                                          <p:val>
                                            <p:strVal val="#ppt_y"/>
                                          </p:val>
                                        </p:tav>
                                      </p:tavLst>
                                    </p:anim>
                                  </p:childTnLst>
                                </p:cTn>
                              </p:par>
                            </p:childTnLst>
                          </p:cTn>
                        </p:par>
                        <p:par>
                          <p:cTn id="83" fill="hold">
                            <p:stCondLst>
                              <p:cond delay="9250"/>
                            </p:stCondLst>
                            <p:childTnLst>
                              <p:par>
                                <p:cTn id="84" presetID="2" presetClass="entr" presetSubtype="4" fill="hold" nodeType="afterEffect">
                                  <p:stCondLst>
                                    <p:cond delay="0"/>
                                  </p:stCondLst>
                                  <p:childTnLst>
                                    <p:set>
                                      <p:cBhvr>
                                        <p:cTn id="85" dur="1" fill="hold">
                                          <p:stCondLst>
                                            <p:cond delay="0"/>
                                          </p:stCondLst>
                                        </p:cTn>
                                        <p:tgtEl>
                                          <p:spTgt spid="265">
                                            <p:txEl>
                                              <p:pRg st="0" end="0"/>
                                            </p:txEl>
                                          </p:spTgt>
                                        </p:tgtEl>
                                        <p:attrNameLst>
                                          <p:attrName>style.visibility</p:attrName>
                                        </p:attrNameLst>
                                      </p:cBhvr>
                                      <p:to>
                                        <p:strVal val="visible"/>
                                      </p:to>
                                    </p:set>
                                    <p:anim calcmode="lin" valueType="num">
                                      <p:cBhvr additive="base">
                                        <p:cTn id="86" dur="750"/>
                                        <p:tgtEl>
                                          <p:spTgt spid="265">
                                            <p:txEl>
                                              <p:pRg st="0" end="0"/>
                                            </p:txEl>
                                          </p:spTgt>
                                        </p:tgtEl>
                                        <p:attrNameLst>
                                          <p:attrName>ppt_y</p:attrName>
                                        </p:attrNameLst>
                                      </p:cBhvr>
                                      <p:tavLst>
                                        <p:tav tm="0">
                                          <p:val>
                                            <p:strVal val="#ppt_y+1"/>
                                          </p:val>
                                        </p:tav>
                                        <p:tav tm="100000">
                                          <p:val>
                                            <p:strVal val="#ppt_y"/>
                                          </p:val>
                                        </p:tav>
                                      </p:tavLst>
                                    </p:anim>
                                  </p:childTnLst>
                                </p:cTn>
                              </p:par>
                            </p:childTnLst>
                          </p:cTn>
                        </p:par>
                        <p:par>
                          <p:cTn id="87" fill="hold">
                            <p:stCondLst>
                              <p:cond delay="10000"/>
                            </p:stCondLst>
                            <p:childTnLst>
                              <p:par>
                                <p:cTn id="88" presetID="2" presetClass="entr" presetSubtype="4" fill="hold" nodeType="afterEffect">
                                  <p:stCondLst>
                                    <p:cond delay="0"/>
                                  </p:stCondLst>
                                  <p:childTnLst>
                                    <p:set>
                                      <p:cBhvr>
                                        <p:cTn id="89" dur="1" fill="hold">
                                          <p:stCondLst>
                                            <p:cond delay="0"/>
                                          </p:stCondLst>
                                        </p:cTn>
                                        <p:tgtEl>
                                          <p:spTgt spid="265">
                                            <p:txEl>
                                              <p:pRg st="1" end="1"/>
                                            </p:txEl>
                                          </p:spTgt>
                                        </p:tgtEl>
                                        <p:attrNameLst>
                                          <p:attrName>style.visibility</p:attrName>
                                        </p:attrNameLst>
                                      </p:cBhvr>
                                      <p:to>
                                        <p:strVal val="visible"/>
                                      </p:to>
                                    </p:set>
                                    <p:anim calcmode="lin" valueType="num">
                                      <p:cBhvr additive="base">
                                        <p:cTn id="90" dur="750"/>
                                        <p:tgtEl>
                                          <p:spTgt spid="265">
                                            <p:txEl>
                                              <p:pRg st="1" end="1"/>
                                            </p:txEl>
                                          </p:spTgt>
                                        </p:tgtEl>
                                        <p:attrNameLst>
                                          <p:attrName>ppt_y</p:attrName>
                                        </p:attrNameLst>
                                      </p:cBhvr>
                                      <p:tavLst>
                                        <p:tav tm="0">
                                          <p:val>
                                            <p:strVal val="#ppt_y+1"/>
                                          </p:val>
                                        </p:tav>
                                        <p:tav tm="100000">
                                          <p:val>
                                            <p:strVal val="#ppt_y"/>
                                          </p:val>
                                        </p:tav>
                                      </p:tavLst>
                                    </p:anim>
                                  </p:childTnLst>
                                </p:cTn>
                              </p:par>
                            </p:childTnLst>
                          </p:cTn>
                        </p:par>
                        <p:par>
                          <p:cTn id="91" fill="hold">
                            <p:stCondLst>
                              <p:cond delay="10750"/>
                            </p:stCondLst>
                            <p:childTnLst>
                              <p:par>
                                <p:cTn id="92" presetID="2" presetClass="entr" presetSubtype="4" fill="hold" nodeType="afterEffect">
                                  <p:stCondLst>
                                    <p:cond delay="0"/>
                                  </p:stCondLst>
                                  <p:childTnLst>
                                    <p:set>
                                      <p:cBhvr>
                                        <p:cTn id="93" dur="1" fill="hold">
                                          <p:stCondLst>
                                            <p:cond delay="0"/>
                                          </p:stCondLst>
                                        </p:cTn>
                                        <p:tgtEl>
                                          <p:spTgt spid="265">
                                            <p:txEl>
                                              <p:pRg st="2" end="2"/>
                                            </p:txEl>
                                          </p:spTgt>
                                        </p:tgtEl>
                                        <p:attrNameLst>
                                          <p:attrName>style.visibility</p:attrName>
                                        </p:attrNameLst>
                                      </p:cBhvr>
                                      <p:to>
                                        <p:strVal val="visible"/>
                                      </p:to>
                                    </p:set>
                                    <p:anim calcmode="lin" valueType="num">
                                      <p:cBhvr additive="base">
                                        <p:cTn id="94" dur="750"/>
                                        <p:tgtEl>
                                          <p:spTgt spid="265">
                                            <p:txEl>
                                              <p:pRg st="2" end="2"/>
                                            </p:txEl>
                                          </p:spTgt>
                                        </p:tgtEl>
                                        <p:attrNameLst>
                                          <p:attrName>ppt_y</p:attrName>
                                        </p:attrNameLst>
                                      </p:cBhvr>
                                      <p:tavLst>
                                        <p:tav tm="0">
                                          <p:val>
                                            <p:strVal val="#ppt_y+1"/>
                                          </p:val>
                                        </p:tav>
                                        <p:tav tm="100000">
                                          <p:val>
                                            <p:strVal val="#ppt_y"/>
                                          </p:val>
                                        </p:tav>
                                      </p:tavLst>
                                    </p:anim>
                                  </p:childTnLst>
                                </p:cTn>
                              </p:par>
                            </p:childTnLst>
                          </p:cTn>
                        </p:par>
                        <p:par>
                          <p:cTn id="95" fill="hold">
                            <p:stCondLst>
                              <p:cond delay="11500"/>
                            </p:stCondLst>
                            <p:childTnLst>
                              <p:par>
                                <p:cTn id="96" presetID="2" presetClass="entr" presetSubtype="4" fill="hold" nodeType="afterEffect">
                                  <p:stCondLst>
                                    <p:cond delay="0"/>
                                  </p:stCondLst>
                                  <p:childTnLst>
                                    <p:set>
                                      <p:cBhvr>
                                        <p:cTn id="97" dur="1" fill="hold">
                                          <p:stCondLst>
                                            <p:cond delay="0"/>
                                          </p:stCondLst>
                                        </p:cTn>
                                        <p:tgtEl>
                                          <p:spTgt spid="265">
                                            <p:txEl>
                                              <p:pRg st="3" end="3"/>
                                            </p:txEl>
                                          </p:spTgt>
                                        </p:tgtEl>
                                        <p:attrNameLst>
                                          <p:attrName>style.visibility</p:attrName>
                                        </p:attrNameLst>
                                      </p:cBhvr>
                                      <p:to>
                                        <p:strVal val="visible"/>
                                      </p:to>
                                    </p:set>
                                    <p:anim calcmode="lin" valueType="num">
                                      <p:cBhvr additive="base">
                                        <p:cTn id="98" dur="750"/>
                                        <p:tgtEl>
                                          <p:spTgt spid="265">
                                            <p:txEl>
                                              <p:pRg st="3" end="3"/>
                                            </p:txEl>
                                          </p:spTgt>
                                        </p:tgtEl>
                                        <p:attrNameLst>
                                          <p:attrName>ppt_y</p:attrName>
                                        </p:attrNameLst>
                                      </p:cBhvr>
                                      <p:tavLst>
                                        <p:tav tm="0">
                                          <p:val>
                                            <p:strVal val="#ppt_y+1"/>
                                          </p:val>
                                        </p:tav>
                                        <p:tav tm="100000">
                                          <p:val>
                                            <p:strVal val="#ppt_y"/>
                                          </p:val>
                                        </p:tav>
                                      </p:tavLst>
                                    </p:anim>
                                  </p:childTnLst>
                                </p:cTn>
                              </p:par>
                            </p:childTnLst>
                          </p:cTn>
                        </p:par>
                        <p:par>
                          <p:cTn id="99" fill="hold">
                            <p:stCondLst>
                              <p:cond delay="12250"/>
                            </p:stCondLst>
                            <p:childTnLst>
                              <p:par>
                                <p:cTn id="100" presetID="2" presetClass="entr" presetSubtype="4" fill="hold" nodeType="afterEffect">
                                  <p:stCondLst>
                                    <p:cond delay="0"/>
                                  </p:stCondLst>
                                  <p:childTnLst>
                                    <p:set>
                                      <p:cBhvr>
                                        <p:cTn id="101" dur="1" fill="hold">
                                          <p:stCondLst>
                                            <p:cond delay="0"/>
                                          </p:stCondLst>
                                        </p:cTn>
                                        <p:tgtEl>
                                          <p:spTgt spid="265">
                                            <p:txEl>
                                              <p:pRg st="4" end="4"/>
                                            </p:txEl>
                                          </p:spTgt>
                                        </p:tgtEl>
                                        <p:attrNameLst>
                                          <p:attrName>style.visibility</p:attrName>
                                        </p:attrNameLst>
                                      </p:cBhvr>
                                      <p:to>
                                        <p:strVal val="visible"/>
                                      </p:to>
                                    </p:set>
                                    <p:anim calcmode="lin" valueType="num">
                                      <p:cBhvr additive="base">
                                        <p:cTn id="102" dur="750"/>
                                        <p:tgtEl>
                                          <p:spTgt spid="265">
                                            <p:txEl>
                                              <p:pRg st="4" end="4"/>
                                            </p:txEl>
                                          </p:spTgt>
                                        </p:tgtEl>
                                        <p:attrNameLst>
                                          <p:attrName>ppt_y</p:attrName>
                                        </p:attrNameLst>
                                      </p:cBhvr>
                                      <p:tavLst>
                                        <p:tav tm="0">
                                          <p:val>
                                            <p:strVal val="#ppt_y+1"/>
                                          </p:val>
                                        </p:tav>
                                        <p:tav tm="100000">
                                          <p:val>
                                            <p:strVal val="#ppt_y"/>
                                          </p:val>
                                        </p:tav>
                                      </p:tavLst>
                                    </p:anim>
                                  </p:childTnLst>
                                </p:cTn>
                              </p:par>
                            </p:childTnLst>
                          </p:cTn>
                        </p:par>
                        <p:par>
                          <p:cTn id="103" fill="hold">
                            <p:stCondLst>
                              <p:cond delay="13000"/>
                            </p:stCondLst>
                            <p:childTnLst>
                              <p:par>
                                <p:cTn id="104" presetID="2" presetClass="entr" presetSubtype="4" fill="hold" nodeType="afterEffect">
                                  <p:stCondLst>
                                    <p:cond delay="0"/>
                                  </p:stCondLst>
                                  <p:childTnLst>
                                    <p:set>
                                      <p:cBhvr>
                                        <p:cTn id="105" dur="1" fill="hold">
                                          <p:stCondLst>
                                            <p:cond delay="0"/>
                                          </p:stCondLst>
                                        </p:cTn>
                                        <p:tgtEl>
                                          <p:spTgt spid="265">
                                            <p:txEl>
                                              <p:pRg st="5" end="5"/>
                                            </p:txEl>
                                          </p:spTgt>
                                        </p:tgtEl>
                                        <p:attrNameLst>
                                          <p:attrName>style.visibility</p:attrName>
                                        </p:attrNameLst>
                                      </p:cBhvr>
                                      <p:to>
                                        <p:strVal val="visible"/>
                                      </p:to>
                                    </p:set>
                                    <p:anim calcmode="lin" valueType="num">
                                      <p:cBhvr additive="base">
                                        <p:cTn id="106" dur="750"/>
                                        <p:tgtEl>
                                          <p:spTgt spid="265">
                                            <p:txEl>
                                              <p:pRg st="5" end="5"/>
                                            </p:txEl>
                                          </p:spTgt>
                                        </p:tgtEl>
                                        <p:attrNameLst>
                                          <p:attrName>ppt_y</p:attrName>
                                        </p:attrNameLst>
                                      </p:cBhvr>
                                      <p:tavLst>
                                        <p:tav tm="0">
                                          <p:val>
                                            <p:strVal val="#ppt_y+1"/>
                                          </p:val>
                                        </p:tav>
                                        <p:tav tm="100000">
                                          <p:val>
                                            <p:strVal val="#ppt_y"/>
                                          </p:val>
                                        </p:tav>
                                      </p:tavLst>
                                    </p:anim>
                                  </p:childTnLst>
                                </p:cTn>
                              </p:par>
                            </p:childTnLst>
                          </p:cTn>
                        </p:par>
                        <p:par>
                          <p:cTn id="107" fill="hold">
                            <p:stCondLst>
                              <p:cond delay="13750"/>
                            </p:stCondLst>
                            <p:childTnLst>
                              <p:par>
                                <p:cTn id="108" presetID="2" presetClass="entr" presetSubtype="4" fill="hold" nodeType="afterEffect">
                                  <p:stCondLst>
                                    <p:cond delay="0"/>
                                  </p:stCondLst>
                                  <p:childTnLst>
                                    <p:set>
                                      <p:cBhvr>
                                        <p:cTn id="109" dur="1" fill="hold">
                                          <p:stCondLst>
                                            <p:cond delay="0"/>
                                          </p:stCondLst>
                                        </p:cTn>
                                        <p:tgtEl>
                                          <p:spTgt spid="265">
                                            <p:txEl>
                                              <p:pRg st="6" end="6"/>
                                            </p:txEl>
                                          </p:spTgt>
                                        </p:tgtEl>
                                        <p:attrNameLst>
                                          <p:attrName>style.visibility</p:attrName>
                                        </p:attrNameLst>
                                      </p:cBhvr>
                                      <p:to>
                                        <p:strVal val="visible"/>
                                      </p:to>
                                    </p:set>
                                    <p:anim calcmode="lin" valueType="num">
                                      <p:cBhvr additive="base">
                                        <p:cTn id="110" dur="750"/>
                                        <p:tgtEl>
                                          <p:spTgt spid="265">
                                            <p:txEl>
                                              <p:pRg st="6" end="6"/>
                                            </p:txEl>
                                          </p:spTgt>
                                        </p:tgtEl>
                                        <p:attrNameLst>
                                          <p:attrName>ppt_y</p:attrName>
                                        </p:attrNameLst>
                                      </p:cBhvr>
                                      <p:tavLst>
                                        <p:tav tm="0">
                                          <p:val>
                                            <p:strVal val="#ppt_y+1"/>
                                          </p:val>
                                        </p:tav>
                                        <p:tav tm="100000">
                                          <p:val>
                                            <p:strVal val="#ppt_y"/>
                                          </p:val>
                                        </p:tav>
                                      </p:tavLst>
                                    </p:anim>
                                  </p:childTnLst>
                                </p:cTn>
                              </p:par>
                            </p:childTnLst>
                          </p:cTn>
                        </p:par>
                        <p:par>
                          <p:cTn id="111" fill="hold">
                            <p:stCondLst>
                              <p:cond delay="14500"/>
                            </p:stCondLst>
                            <p:childTnLst>
                              <p:par>
                                <p:cTn id="112" presetID="2" presetClass="entr" presetSubtype="4" fill="hold" nodeType="afterEffect">
                                  <p:stCondLst>
                                    <p:cond delay="0"/>
                                  </p:stCondLst>
                                  <p:childTnLst>
                                    <p:set>
                                      <p:cBhvr>
                                        <p:cTn id="113" dur="1" fill="hold">
                                          <p:stCondLst>
                                            <p:cond delay="0"/>
                                          </p:stCondLst>
                                        </p:cTn>
                                        <p:tgtEl>
                                          <p:spTgt spid="265">
                                            <p:txEl>
                                              <p:pRg st="7" end="7"/>
                                            </p:txEl>
                                          </p:spTgt>
                                        </p:tgtEl>
                                        <p:attrNameLst>
                                          <p:attrName>style.visibility</p:attrName>
                                        </p:attrNameLst>
                                      </p:cBhvr>
                                      <p:to>
                                        <p:strVal val="visible"/>
                                      </p:to>
                                    </p:set>
                                    <p:anim calcmode="lin" valueType="num">
                                      <p:cBhvr additive="base">
                                        <p:cTn id="114" dur="750"/>
                                        <p:tgtEl>
                                          <p:spTgt spid="265">
                                            <p:txEl>
                                              <p:pRg st="7" end="7"/>
                                            </p:txEl>
                                          </p:spTgt>
                                        </p:tgtEl>
                                        <p:attrNameLst>
                                          <p:attrName>ppt_y</p:attrName>
                                        </p:attrNameLst>
                                      </p:cBhvr>
                                      <p:tavLst>
                                        <p:tav tm="0">
                                          <p:val>
                                            <p:strVal val="#ppt_y+1"/>
                                          </p:val>
                                        </p:tav>
                                        <p:tav tm="100000">
                                          <p:val>
                                            <p:strVal val="#ppt_y"/>
                                          </p:val>
                                        </p:tav>
                                      </p:tavLst>
                                    </p:anim>
                                  </p:childTnLst>
                                </p:cTn>
                              </p:par>
                            </p:childTnLst>
                          </p:cTn>
                        </p:par>
                        <p:par>
                          <p:cTn id="115" fill="hold">
                            <p:stCondLst>
                              <p:cond delay="15250"/>
                            </p:stCondLst>
                            <p:childTnLst>
                              <p:par>
                                <p:cTn id="116" presetID="2" presetClass="entr" presetSubtype="4" fill="hold" nodeType="afterEffect">
                                  <p:stCondLst>
                                    <p:cond delay="0"/>
                                  </p:stCondLst>
                                  <p:childTnLst>
                                    <p:set>
                                      <p:cBhvr>
                                        <p:cTn id="117" dur="1" fill="hold">
                                          <p:stCondLst>
                                            <p:cond delay="0"/>
                                          </p:stCondLst>
                                        </p:cTn>
                                        <p:tgtEl>
                                          <p:spTgt spid="265">
                                            <p:txEl>
                                              <p:pRg st="8" end="8"/>
                                            </p:txEl>
                                          </p:spTgt>
                                        </p:tgtEl>
                                        <p:attrNameLst>
                                          <p:attrName>style.visibility</p:attrName>
                                        </p:attrNameLst>
                                      </p:cBhvr>
                                      <p:to>
                                        <p:strVal val="visible"/>
                                      </p:to>
                                    </p:set>
                                    <p:anim calcmode="lin" valueType="num">
                                      <p:cBhvr additive="base">
                                        <p:cTn id="118" dur="750"/>
                                        <p:tgtEl>
                                          <p:spTgt spid="265">
                                            <p:txEl>
                                              <p:pRg st="8" end="8"/>
                                            </p:txEl>
                                          </p:spTgt>
                                        </p:tgtEl>
                                        <p:attrNameLst>
                                          <p:attrName>ppt_y</p:attrName>
                                        </p:attrNameLst>
                                      </p:cBhvr>
                                      <p:tavLst>
                                        <p:tav tm="0">
                                          <p:val>
                                            <p:strVal val="#ppt_y+1"/>
                                          </p:val>
                                        </p:tav>
                                        <p:tav tm="100000">
                                          <p:val>
                                            <p:strVal val="#ppt_y"/>
                                          </p:val>
                                        </p:tav>
                                      </p:tavLst>
                                    </p:anim>
                                  </p:childTnLst>
                                </p:cTn>
                              </p:par>
                            </p:childTnLst>
                          </p:cTn>
                        </p:par>
                        <p:par>
                          <p:cTn id="119" fill="hold">
                            <p:stCondLst>
                              <p:cond delay="16000"/>
                            </p:stCondLst>
                            <p:childTnLst>
                              <p:par>
                                <p:cTn id="120" presetID="10" presetClass="entr" presetSubtype="0" fill="hold" nodeType="afterEffect">
                                  <p:stCondLst>
                                    <p:cond delay="0"/>
                                  </p:stCondLst>
                                  <p:childTnLst>
                                    <p:set>
                                      <p:cBhvr>
                                        <p:cTn id="121" dur="1" fill="hold">
                                          <p:stCondLst>
                                            <p:cond delay="0"/>
                                          </p:stCondLst>
                                        </p:cTn>
                                        <p:tgtEl>
                                          <p:spTgt spid="264"/>
                                        </p:tgtEl>
                                        <p:attrNameLst>
                                          <p:attrName>style.visibility</p:attrName>
                                        </p:attrNameLst>
                                      </p:cBhvr>
                                      <p:to>
                                        <p:strVal val="visible"/>
                                      </p:to>
                                    </p:set>
                                    <p:animEffect transition="in" filter="fade">
                                      <p:cBhvr>
                                        <p:cTn id="122" dur="500"/>
                                        <p:tgtEl>
                                          <p:spTgt spid="264"/>
                                        </p:tgtEl>
                                      </p:cBhvr>
                                    </p:animEffect>
                                  </p:childTnLst>
                                </p:cTn>
                              </p:par>
                            </p:childTnLst>
                          </p:cTn>
                        </p:par>
                        <p:par>
                          <p:cTn id="123" fill="hold">
                            <p:stCondLst>
                              <p:cond delay="16500"/>
                            </p:stCondLst>
                            <p:childTnLst>
                              <p:par>
                                <p:cTn id="124" presetID="10" presetClass="entr" presetSubtype="0" fill="hold" nodeType="afterEffect">
                                  <p:stCondLst>
                                    <p:cond delay="0"/>
                                  </p:stCondLst>
                                  <p:childTnLst>
                                    <p:set>
                                      <p:cBhvr>
                                        <p:cTn id="125" dur="1" fill="hold">
                                          <p:stCondLst>
                                            <p:cond delay="0"/>
                                          </p:stCondLst>
                                        </p:cTn>
                                        <p:tgtEl>
                                          <p:spTgt spid="268"/>
                                        </p:tgtEl>
                                        <p:attrNameLst>
                                          <p:attrName>style.visibility</p:attrName>
                                        </p:attrNameLst>
                                      </p:cBhvr>
                                      <p:to>
                                        <p:strVal val="visible"/>
                                      </p:to>
                                    </p:set>
                                    <p:animEffect transition="in" filter="fade">
                                      <p:cBhvr>
                                        <p:cTn id="126" dur="500"/>
                                        <p:tgtEl>
                                          <p:spTgt spid="268"/>
                                        </p:tgtEl>
                                      </p:cBhvr>
                                    </p:animEffect>
                                  </p:childTnLst>
                                </p:cTn>
                              </p:par>
                              <p:par>
                                <p:cTn id="127" presetID="2" presetClass="entr" presetSubtype="1" fill="hold" nodeType="withEffect">
                                  <p:stCondLst>
                                    <p:cond delay="0"/>
                                  </p:stCondLst>
                                  <p:childTnLst>
                                    <p:set>
                                      <p:cBhvr>
                                        <p:cTn id="128" dur="1" fill="hold">
                                          <p:stCondLst>
                                            <p:cond delay="0"/>
                                          </p:stCondLst>
                                        </p:cTn>
                                        <p:tgtEl>
                                          <p:spTgt spid="270"/>
                                        </p:tgtEl>
                                        <p:attrNameLst>
                                          <p:attrName>style.visibility</p:attrName>
                                        </p:attrNameLst>
                                      </p:cBhvr>
                                      <p:to>
                                        <p:strVal val="visible"/>
                                      </p:to>
                                    </p:set>
                                    <p:anim calcmode="lin" valueType="num">
                                      <p:cBhvr additive="base">
                                        <p:cTn id="129" dur="750"/>
                                        <p:tgtEl>
                                          <p:spTgt spid="270"/>
                                        </p:tgtEl>
                                        <p:attrNameLst>
                                          <p:attrName>ppt_y</p:attrName>
                                        </p:attrNameLst>
                                      </p:cBhvr>
                                      <p:tavLst>
                                        <p:tav tm="0">
                                          <p:val>
                                            <p:strVal val="#ppt_y-1"/>
                                          </p:val>
                                        </p:tav>
                                        <p:tav tm="100000">
                                          <p:val>
                                            <p:strVal val="#ppt_y"/>
                                          </p:val>
                                        </p:tav>
                                      </p:tavLst>
                                    </p:anim>
                                  </p:childTnLst>
                                </p:cTn>
                              </p:par>
                              <p:par>
                                <p:cTn id="130" presetID="2" presetClass="entr" presetSubtype="1" fill="hold" nodeType="withEffect">
                                  <p:stCondLst>
                                    <p:cond delay="0"/>
                                  </p:stCondLst>
                                  <p:childTnLst>
                                    <p:set>
                                      <p:cBhvr>
                                        <p:cTn id="131" dur="1" fill="hold">
                                          <p:stCondLst>
                                            <p:cond delay="0"/>
                                          </p:stCondLst>
                                        </p:cTn>
                                        <p:tgtEl>
                                          <p:spTgt spid="273"/>
                                        </p:tgtEl>
                                        <p:attrNameLst>
                                          <p:attrName>style.visibility</p:attrName>
                                        </p:attrNameLst>
                                      </p:cBhvr>
                                      <p:to>
                                        <p:strVal val="visible"/>
                                      </p:to>
                                    </p:set>
                                    <p:anim calcmode="lin" valueType="num">
                                      <p:cBhvr additive="base">
                                        <p:cTn id="132" dur="750"/>
                                        <p:tgtEl>
                                          <p:spTgt spid="273"/>
                                        </p:tgtEl>
                                        <p:attrNameLst>
                                          <p:attrName>ppt_y</p:attrName>
                                        </p:attrNameLst>
                                      </p:cBhvr>
                                      <p:tavLst>
                                        <p:tav tm="0">
                                          <p:val>
                                            <p:strVal val="#ppt_y-1"/>
                                          </p:val>
                                        </p:tav>
                                        <p:tav tm="100000">
                                          <p:val>
                                            <p:strVal val="#ppt_y"/>
                                          </p:val>
                                        </p:tav>
                                      </p:tavLst>
                                    </p:anim>
                                  </p:childTnLst>
                                </p:cTn>
                              </p:par>
                              <p:par>
                                <p:cTn id="133" presetID="10" presetClass="entr" presetSubtype="0" fill="hold" nodeType="withEffect">
                                  <p:stCondLst>
                                    <p:cond delay="0"/>
                                  </p:stCondLst>
                                  <p:childTnLst>
                                    <p:set>
                                      <p:cBhvr>
                                        <p:cTn id="134" dur="1" fill="hold">
                                          <p:stCondLst>
                                            <p:cond delay="0"/>
                                          </p:stCondLst>
                                        </p:cTn>
                                        <p:tgtEl>
                                          <p:spTgt spid="273"/>
                                        </p:tgtEl>
                                        <p:attrNameLst>
                                          <p:attrName>style.visibility</p:attrName>
                                        </p:attrNameLst>
                                      </p:cBhvr>
                                      <p:to>
                                        <p:strVal val="visible"/>
                                      </p:to>
                                    </p:set>
                                    <p:animEffect transition="in" filter="fade">
                                      <p:cBhvr>
                                        <p:cTn id="135" dur="750"/>
                                        <p:tgtEl>
                                          <p:spTgt spid="273"/>
                                        </p:tgtEl>
                                      </p:cBhvr>
                                    </p:animEffect>
                                  </p:childTnLst>
                                </p:cTn>
                              </p:par>
                              <p:par>
                                <p:cTn id="136" presetID="2" presetClass="entr" presetSubtype="1" fill="hold" nodeType="withEffect">
                                  <p:stCondLst>
                                    <p:cond delay="0"/>
                                  </p:stCondLst>
                                  <p:childTnLst>
                                    <p:set>
                                      <p:cBhvr>
                                        <p:cTn id="137" dur="1" fill="hold">
                                          <p:stCondLst>
                                            <p:cond delay="0"/>
                                          </p:stCondLst>
                                        </p:cTn>
                                        <p:tgtEl>
                                          <p:spTgt spid="274"/>
                                        </p:tgtEl>
                                        <p:attrNameLst>
                                          <p:attrName>style.visibility</p:attrName>
                                        </p:attrNameLst>
                                      </p:cBhvr>
                                      <p:to>
                                        <p:strVal val="visible"/>
                                      </p:to>
                                    </p:set>
                                    <p:anim calcmode="lin" valueType="num">
                                      <p:cBhvr additive="base">
                                        <p:cTn id="138" dur="750"/>
                                        <p:tgtEl>
                                          <p:spTgt spid="274"/>
                                        </p:tgtEl>
                                        <p:attrNameLst>
                                          <p:attrName>ppt_y</p:attrName>
                                        </p:attrNameLst>
                                      </p:cBhvr>
                                      <p:tavLst>
                                        <p:tav tm="0">
                                          <p:val>
                                            <p:strVal val="#ppt_y-1"/>
                                          </p:val>
                                        </p:tav>
                                        <p:tav tm="100000">
                                          <p:val>
                                            <p:strVal val="#ppt_y"/>
                                          </p:val>
                                        </p:tav>
                                      </p:tavLst>
                                    </p:anim>
                                  </p:childTnLst>
                                </p:cTn>
                              </p:par>
                              <p:par>
                                <p:cTn id="139" presetID="10" presetClass="entr" presetSubtype="0" fill="hold" nodeType="withEffect">
                                  <p:stCondLst>
                                    <p:cond delay="0"/>
                                  </p:stCondLst>
                                  <p:childTnLst>
                                    <p:set>
                                      <p:cBhvr>
                                        <p:cTn id="140" dur="1" fill="hold">
                                          <p:stCondLst>
                                            <p:cond delay="0"/>
                                          </p:stCondLst>
                                        </p:cTn>
                                        <p:tgtEl>
                                          <p:spTgt spid="274"/>
                                        </p:tgtEl>
                                        <p:attrNameLst>
                                          <p:attrName>style.visibility</p:attrName>
                                        </p:attrNameLst>
                                      </p:cBhvr>
                                      <p:to>
                                        <p:strVal val="visible"/>
                                      </p:to>
                                    </p:set>
                                    <p:animEffect transition="in" filter="fade">
                                      <p:cBhvr>
                                        <p:cTn id="141" dur="750"/>
                                        <p:tgtEl>
                                          <p:spTgt spid="274"/>
                                        </p:tgtEl>
                                      </p:cBhvr>
                                    </p:animEffect>
                                  </p:childTnLst>
                                </p:cTn>
                              </p:par>
                            </p:childTnLst>
                          </p:cTn>
                        </p:par>
                        <p:par>
                          <p:cTn id="142" fill="hold">
                            <p:stCondLst>
                              <p:cond delay="17250"/>
                            </p:stCondLst>
                            <p:childTnLst>
                              <p:par>
                                <p:cTn id="143" presetID="2" presetClass="entr" presetSubtype="4" fill="hold" nodeType="afterEffect">
                                  <p:stCondLst>
                                    <p:cond delay="0"/>
                                  </p:stCondLst>
                                  <p:childTnLst>
                                    <p:set>
                                      <p:cBhvr>
                                        <p:cTn id="144" dur="1" fill="hold">
                                          <p:stCondLst>
                                            <p:cond delay="0"/>
                                          </p:stCondLst>
                                        </p:cTn>
                                        <p:tgtEl>
                                          <p:spTgt spid="272">
                                            <p:txEl>
                                              <p:pRg st="0" end="0"/>
                                            </p:txEl>
                                          </p:spTgt>
                                        </p:tgtEl>
                                        <p:attrNameLst>
                                          <p:attrName>style.visibility</p:attrName>
                                        </p:attrNameLst>
                                      </p:cBhvr>
                                      <p:to>
                                        <p:strVal val="visible"/>
                                      </p:to>
                                    </p:set>
                                    <p:anim calcmode="lin" valueType="num">
                                      <p:cBhvr additive="base">
                                        <p:cTn id="145" dur="750"/>
                                        <p:tgtEl>
                                          <p:spTgt spid="272">
                                            <p:txEl>
                                              <p:pRg st="0" end="0"/>
                                            </p:txEl>
                                          </p:spTgt>
                                        </p:tgtEl>
                                        <p:attrNameLst>
                                          <p:attrName>ppt_y</p:attrName>
                                        </p:attrNameLst>
                                      </p:cBhvr>
                                      <p:tavLst>
                                        <p:tav tm="0">
                                          <p:val>
                                            <p:strVal val="#ppt_y+1"/>
                                          </p:val>
                                        </p:tav>
                                        <p:tav tm="100000">
                                          <p:val>
                                            <p:strVal val="#ppt_y"/>
                                          </p:val>
                                        </p:tav>
                                      </p:tavLst>
                                    </p:anim>
                                  </p:childTnLst>
                                </p:cTn>
                              </p:par>
                            </p:childTnLst>
                          </p:cTn>
                        </p:par>
                        <p:par>
                          <p:cTn id="146" fill="hold">
                            <p:stCondLst>
                              <p:cond delay="18000"/>
                            </p:stCondLst>
                            <p:childTnLst>
                              <p:par>
                                <p:cTn id="147" presetID="2" presetClass="entr" presetSubtype="4" fill="hold" nodeType="afterEffect">
                                  <p:stCondLst>
                                    <p:cond delay="0"/>
                                  </p:stCondLst>
                                  <p:childTnLst>
                                    <p:set>
                                      <p:cBhvr>
                                        <p:cTn id="148" dur="1" fill="hold">
                                          <p:stCondLst>
                                            <p:cond delay="0"/>
                                          </p:stCondLst>
                                        </p:cTn>
                                        <p:tgtEl>
                                          <p:spTgt spid="272">
                                            <p:txEl>
                                              <p:pRg st="1" end="1"/>
                                            </p:txEl>
                                          </p:spTgt>
                                        </p:tgtEl>
                                        <p:attrNameLst>
                                          <p:attrName>style.visibility</p:attrName>
                                        </p:attrNameLst>
                                      </p:cBhvr>
                                      <p:to>
                                        <p:strVal val="visible"/>
                                      </p:to>
                                    </p:set>
                                    <p:anim calcmode="lin" valueType="num">
                                      <p:cBhvr additive="base">
                                        <p:cTn id="149" dur="750"/>
                                        <p:tgtEl>
                                          <p:spTgt spid="272">
                                            <p:txEl>
                                              <p:pRg st="1" end="1"/>
                                            </p:txEl>
                                          </p:spTgt>
                                        </p:tgtEl>
                                        <p:attrNameLst>
                                          <p:attrName>ppt_y</p:attrName>
                                        </p:attrNameLst>
                                      </p:cBhvr>
                                      <p:tavLst>
                                        <p:tav tm="0">
                                          <p:val>
                                            <p:strVal val="#ppt_y+1"/>
                                          </p:val>
                                        </p:tav>
                                        <p:tav tm="100000">
                                          <p:val>
                                            <p:strVal val="#ppt_y"/>
                                          </p:val>
                                        </p:tav>
                                      </p:tavLst>
                                    </p:anim>
                                  </p:childTnLst>
                                </p:cTn>
                              </p:par>
                            </p:childTnLst>
                          </p:cTn>
                        </p:par>
                        <p:par>
                          <p:cTn id="150" fill="hold">
                            <p:stCondLst>
                              <p:cond delay="18750"/>
                            </p:stCondLst>
                            <p:childTnLst>
                              <p:par>
                                <p:cTn id="151" presetID="2" presetClass="entr" presetSubtype="4" fill="hold" nodeType="afterEffect">
                                  <p:stCondLst>
                                    <p:cond delay="0"/>
                                  </p:stCondLst>
                                  <p:childTnLst>
                                    <p:set>
                                      <p:cBhvr>
                                        <p:cTn id="152" dur="1" fill="hold">
                                          <p:stCondLst>
                                            <p:cond delay="0"/>
                                          </p:stCondLst>
                                        </p:cTn>
                                        <p:tgtEl>
                                          <p:spTgt spid="272">
                                            <p:txEl>
                                              <p:pRg st="2" end="2"/>
                                            </p:txEl>
                                          </p:spTgt>
                                        </p:tgtEl>
                                        <p:attrNameLst>
                                          <p:attrName>style.visibility</p:attrName>
                                        </p:attrNameLst>
                                      </p:cBhvr>
                                      <p:to>
                                        <p:strVal val="visible"/>
                                      </p:to>
                                    </p:set>
                                    <p:anim calcmode="lin" valueType="num">
                                      <p:cBhvr additive="base">
                                        <p:cTn id="153" dur="750"/>
                                        <p:tgtEl>
                                          <p:spTgt spid="272">
                                            <p:txEl>
                                              <p:pRg st="2" end="2"/>
                                            </p:txEl>
                                          </p:spTgt>
                                        </p:tgtEl>
                                        <p:attrNameLst>
                                          <p:attrName>ppt_y</p:attrName>
                                        </p:attrNameLst>
                                      </p:cBhvr>
                                      <p:tavLst>
                                        <p:tav tm="0">
                                          <p:val>
                                            <p:strVal val="#ppt_y+1"/>
                                          </p:val>
                                        </p:tav>
                                        <p:tav tm="100000">
                                          <p:val>
                                            <p:strVal val="#ppt_y"/>
                                          </p:val>
                                        </p:tav>
                                      </p:tavLst>
                                    </p:anim>
                                  </p:childTnLst>
                                </p:cTn>
                              </p:par>
                            </p:childTnLst>
                          </p:cTn>
                        </p:par>
                        <p:par>
                          <p:cTn id="154" fill="hold">
                            <p:stCondLst>
                              <p:cond delay="19500"/>
                            </p:stCondLst>
                            <p:childTnLst>
                              <p:par>
                                <p:cTn id="155" presetID="2" presetClass="entr" presetSubtype="4" fill="hold" nodeType="afterEffect">
                                  <p:stCondLst>
                                    <p:cond delay="0"/>
                                  </p:stCondLst>
                                  <p:childTnLst>
                                    <p:set>
                                      <p:cBhvr>
                                        <p:cTn id="156" dur="1" fill="hold">
                                          <p:stCondLst>
                                            <p:cond delay="0"/>
                                          </p:stCondLst>
                                        </p:cTn>
                                        <p:tgtEl>
                                          <p:spTgt spid="272">
                                            <p:txEl>
                                              <p:pRg st="3" end="3"/>
                                            </p:txEl>
                                          </p:spTgt>
                                        </p:tgtEl>
                                        <p:attrNameLst>
                                          <p:attrName>style.visibility</p:attrName>
                                        </p:attrNameLst>
                                      </p:cBhvr>
                                      <p:to>
                                        <p:strVal val="visible"/>
                                      </p:to>
                                    </p:set>
                                    <p:anim calcmode="lin" valueType="num">
                                      <p:cBhvr additive="base">
                                        <p:cTn id="157" dur="750"/>
                                        <p:tgtEl>
                                          <p:spTgt spid="272">
                                            <p:txEl>
                                              <p:pRg st="3" end="3"/>
                                            </p:txEl>
                                          </p:spTgt>
                                        </p:tgtEl>
                                        <p:attrNameLst>
                                          <p:attrName>ppt_y</p:attrName>
                                        </p:attrNameLst>
                                      </p:cBhvr>
                                      <p:tavLst>
                                        <p:tav tm="0">
                                          <p:val>
                                            <p:strVal val="#ppt_y+1"/>
                                          </p:val>
                                        </p:tav>
                                        <p:tav tm="100000">
                                          <p:val>
                                            <p:strVal val="#ppt_y"/>
                                          </p:val>
                                        </p:tav>
                                      </p:tavLst>
                                    </p:anim>
                                  </p:childTnLst>
                                </p:cTn>
                              </p:par>
                            </p:childTnLst>
                          </p:cTn>
                        </p:par>
                        <p:par>
                          <p:cTn id="158" fill="hold">
                            <p:stCondLst>
                              <p:cond delay="20250"/>
                            </p:stCondLst>
                            <p:childTnLst>
                              <p:par>
                                <p:cTn id="159" presetID="2" presetClass="entr" presetSubtype="4" fill="hold" nodeType="afterEffect">
                                  <p:stCondLst>
                                    <p:cond delay="0"/>
                                  </p:stCondLst>
                                  <p:childTnLst>
                                    <p:set>
                                      <p:cBhvr>
                                        <p:cTn id="160" dur="1" fill="hold">
                                          <p:stCondLst>
                                            <p:cond delay="0"/>
                                          </p:stCondLst>
                                        </p:cTn>
                                        <p:tgtEl>
                                          <p:spTgt spid="272">
                                            <p:txEl>
                                              <p:pRg st="4" end="4"/>
                                            </p:txEl>
                                          </p:spTgt>
                                        </p:tgtEl>
                                        <p:attrNameLst>
                                          <p:attrName>style.visibility</p:attrName>
                                        </p:attrNameLst>
                                      </p:cBhvr>
                                      <p:to>
                                        <p:strVal val="visible"/>
                                      </p:to>
                                    </p:set>
                                    <p:anim calcmode="lin" valueType="num">
                                      <p:cBhvr additive="base">
                                        <p:cTn id="161" dur="750"/>
                                        <p:tgtEl>
                                          <p:spTgt spid="272">
                                            <p:txEl>
                                              <p:pRg st="4" end="4"/>
                                            </p:txEl>
                                          </p:spTgt>
                                        </p:tgtEl>
                                        <p:attrNameLst>
                                          <p:attrName>ppt_y</p:attrName>
                                        </p:attrNameLst>
                                      </p:cBhvr>
                                      <p:tavLst>
                                        <p:tav tm="0">
                                          <p:val>
                                            <p:strVal val="#ppt_y+1"/>
                                          </p:val>
                                        </p:tav>
                                        <p:tav tm="100000">
                                          <p:val>
                                            <p:strVal val="#ppt_y"/>
                                          </p:val>
                                        </p:tav>
                                      </p:tavLst>
                                    </p:anim>
                                  </p:childTnLst>
                                </p:cTn>
                              </p:par>
                            </p:childTnLst>
                          </p:cTn>
                        </p:par>
                        <p:par>
                          <p:cTn id="162" fill="hold">
                            <p:stCondLst>
                              <p:cond delay="21000"/>
                            </p:stCondLst>
                            <p:childTnLst>
                              <p:par>
                                <p:cTn id="163" presetID="2" presetClass="entr" presetSubtype="4" fill="hold" nodeType="afterEffect">
                                  <p:stCondLst>
                                    <p:cond delay="0"/>
                                  </p:stCondLst>
                                  <p:childTnLst>
                                    <p:set>
                                      <p:cBhvr>
                                        <p:cTn id="164" dur="1" fill="hold">
                                          <p:stCondLst>
                                            <p:cond delay="0"/>
                                          </p:stCondLst>
                                        </p:cTn>
                                        <p:tgtEl>
                                          <p:spTgt spid="272">
                                            <p:txEl>
                                              <p:pRg st="5" end="5"/>
                                            </p:txEl>
                                          </p:spTgt>
                                        </p:tgtEl>
                                        <p:attrNameLst>
                                          <p:attrName>style.visibility</p:attrName>
                                        </p:attrNameLst>
                                      </p:cBhvr>
                                      <p:to>
                                        <p:strVal val="visible"/>
                                      </p:to>
                                    </p:set>
                                    <p:anim calcmode="lin" valueType="num">
                                      <p:cBhvr additive="base">
                                        <p:cTn id="165" dur="750"/>
                                        <p:tgtEl>
                                          <p:spTgt spid="272">
                                            <p:txEl>
                                              <p:pRg st="5" end="5"/>
                                            </p:txEl>
                                          </p:spTgt>
                                        </p:tgtEl>
                                        <p:attrNameLst>
                                          <p:attrName>ppt_y</p:attrName>
                                        </p:attrNameLst>
                                      </p:cBhvr>
                                      <p:tavLst>
                                        <p:tav tm="0">
                                          <p:val>
                                            <p:strVal val="#ppt_y+1"/>
                                          </p:val>
                                        </p:tav>
                                        <p:tav tm="100000">
                                          <p:val>
                                            <p:strVal val="#ppt_y"/>
                                          </p:val>
                                        </p:tav>
                                      </p:tavLst>
                                    </p:anim>
                                  </p:childTnLst>
                                </p:cTn>
                              </p:par>
                            </p:childTnLst>
                          </p:cTn>
                        </p:par>
                        <p:par>
                          <p:cTn id="166" fill="hold">
                            <p:stCondLst>
                              <p:cond delay="21750"/>
                            </p:stCondLst>
                            <p:childTnLst>
                              <p:par>
                                <p:cTn id="167" presetID="2" presetClass="entr" presetSubtype="4" fill="hold" nodeType="afterEffect">
                                  <p:stCondLst>
                                    <p:cond delay="0"/>
                                  </p:stCondLst>
                                  <p:childTnLst>
                                    <p:set>
                                      <p:cBhvr>
                                        <p:cTn id="168" dur="1" fill="hold">
                                          <p:stCondLst>
                                            <p:cond delay="0"/>
                                          </p:stCondLst>
                                        </p:cTn>
                                        <p:tgtEl>
                                          <p:spTgt spid="272">
                                            <p:txEl>
                                              <p:pRg st="6" end="6"/>
                                            </p:txEl>
                                          </p:spTgt>
                                        </p:tgtEl>
                                        <p:attrNameLst>
                                          <p:attrName>style.visibility</p:attrName>
                                        </p:attrNameLst>
                                      </p:cBhvr>
                                      <p:to>
                                        <p:strVal val="visible"/>
                                      </p:to>
                                    </p:set>
                                    <p:anim calcmode="lin" valueType="num">
                                      <p:cBhvr additive="base">
                                        <p:cTn id="169" dur="750"/>
                                        <p:tgtEl>
                                          <p:spTgt spid="272">
                                            <p:txEl>
                                              <p:pRg st="6" end="6"/>
                                            </p:txEl>
                                          </p:spTgt>
                                        </p:tgtEl>
                                        <p:attrNameLst>
                                          <p:attrName>ppt_y</p:attrName>
                                        </p:attrNameLst>
                                      </p:cBhvr>
                                      <p:tavLst>
                                        <p:tav tm="0">
                                          <p:val>
                                            <p:strVal val="#ppt_y+1"/>
                                          </p:val>
                                        </p:tav>
                                        <p:tav tm="100000">
                                          <p:val>
                                            <p:strVal val="#ppt_y"/>
                                          </p:val>
                                        </p:tav>
                                      </p:tavLst>
                                    </p:anim>
                                  </p:childTnLst>
                                </p:cTn>
                              </p:par>
                            </p:childTnLst>
                          </p:cTn>
                        </p:par>
                        <p:par>
                          <p:cTn id="170" fill="hold">
                            <p:stCondLst>
                              <p:cond delay="22500"/>
                            </p:stCondLst>
                            <p:childTnLst>
                              <p:par>
                                <p:cTn id="171" presetID="2" presetClass="entr" presetSubtype="4" fill="hold" nodeType="afterEffect">
                                  <p:stCondLst>
                                    <p:cond delay="0"/>
                                  </p:stCondLst>
                                  <p:childTnLst>
                                    <p:set>
                                      <p:cBhvr>
                                        <p:cTn id="172" dur="1" fill="hold">
                                          <p:stCondLst>
                                            <p:cond delay="0"/>
                                          </p:stCondLst>
                                        </p:cTn>
                                        <p:tgtEl>
                                          <p:spTgt spid="272">
                                            <p:txEl>
                                              <p:pRg st="7" end="7"/>
                                            </p:txEl>
                                          </p:spTgt>
                                        </p:tgtEl>
                                        <p:attrNameLst>
                                          <p:attrName>style.visibility</p:attrName>
                                        </p:attrNameLst>
                                      </p:cBhvr>
                                      <p:to>
                                        <p:strVal val="visible"/>
                                      </p:to>
                                    </p:set>
                                    <p:anim calcmode="lin" valueType="num">
                                      <p:cBhvr additive="base">
                                        <p:cTn id="173" dur="750"/>
                                        <p:tgtEl>
                                          <p:spTgt spid="272">
                                            <p:txEl>
                                              <p:pRg st="7" end="7"/>
                                            </p:txEl>
                                          </p:spTgt>
                                        </p:tgtEl>
                                        <p:attrNameLst>
                                          <p:attrName>ppt_y</p:attrName>
                                        </p:attrNameLst>
                                      </p:cBhvr>
                                      <p:tavLst>
                                        <p:tav tm="0">
                                          <p:val>
                                            <p:strVal val="#ppt_y+1"/>
                                          </p:val>
                                        </p:tav>
                                        <p:tav tm="100000">
                                          <p:val>
                                            <p:strVal val="#ppt_y"/>
                                          </p:val>
                                        </p:tav>
                                      </p:tavLst>
                                    </p:anim>
                                  </p:childTnLst>
                                </p:cTn>
                              </p:par>
                            </p:childTnLst>
                          </p:cTn>
                        </p:par>
                        <p:par>
                          <p:cTn id="174" fill="hold">
                            <p:stCondLst>
                              <p:cond delay="23250"/>
                            </p:stCondLst>
                            <p:childTnLst>
                              <p:par>
                                <p:cTn id="175" presetID="2" presetClass="entr" presetSubtype="4" fill="hold" nodeType="afterEffect">
                                  <p:stCondLst>
                                    <p:cond delay="0"/>
                                  </p:stCondLst>
                                  <p:childTnLst>
                                    <p:set>
                                      <p:cBhvr>
                                        <p:cTn id="176" dur="1" fill="hold">
                                          <p:stCondLst>
                                            <p:cond delay="0"/>
                                          </p:stCondLst>
                                        </p:cTn>
                                        <p:tgtEl>
                                          <p:spTgt spid="272">
                                            <p:txEl>
                                              <p:pRg st="8" end="8"/>
                                            </p:txEl>
                                          </p:spTgt>
                                        </p:tgtEl>
                                        <p:attrNameLst>
                                          <p:attrName>style.visibility</p:attrName>
                                        </p:attrNameLst>
                                      </p:cBhvr>
                                      <p:to>
                                        <p:strVal val="visible"/>
                                      </p:to>
                                    </p:set>
                                    <p:anim calcmode="lin" valueType="num">
                                      <p:cBhvr additive="base">
                                        <p:cTn id="177" dur="750"/>
                                        <p:tgtEl>
                                          <p:spTgt spid="272">
                                            <p:txEl>
                                              <p:pRg st="8" end="8"/>
                                            </p:txEl>
                                          </p:spTgt>
                                        </p:tgtEl>
                                        <p:attrNameLst>
                                          <p:attrName>ppt_y</p:attrName>
                                        </p:attrNameLst>
                                      </p:cBhvr>
                                      <p:tavLst>
                                        <p:tav tm="0">
                                          <p:val>
                                            <p:strVal val="#ppt_y+1"/>
                                          </p:val>
                                        </p:tav>
                                        <p:tav tm="100000">
                                          <p:val>
                                            <p:strVal val="#ppt_y"/>
                                          </p:val>
                                        </p:tav>
                                      </p:tavLst>
                                    </p:anim>
                                  </p:childTnLst>
                                </p:cTn>
                              </p:par>
                            </p:childTnLst>
                          </p:cTn>
                        </p:par>
                        <p:par>
                          <p:cTn id="178" fill="hold">
                            <p:stCondLst>
                              <p:cond delay="24000"/>
                            </p:stCondLst>
                            <p:childTnLst>
                              <p:par>
                                <p:cTn id="179" presetID="10" presetClass="entr" presetSubtype="0" fill="hold" nodeType="afterEffect">
                                  <p:stCondLst>
                                    <p:cond delay="0"/>
                                  </p:stCondLst>
                                  <p:childTnLst>
                                    <p:set>
                                      <p:cBhvr>
                                        <p:cTn id="180" dur="1" fill="hold">
                                          <p:stCondLst>
                                            <p:cond delay="0"/>
                                          </p:stCondLst>
                                        </p:cTn>
                                        <p:tgtEl>
                                          <p:spTgt spid="271"/>
                                        </p:tgtEl>
                                        <p:attrNameLst>
                                          <p:attrName>style.visibility</p:attrName>
                                        </p:attrNameLst>
                                      </p:cBhvr>
                                      <p:to>
                                        <p:strVal val="visible"/>
                                      </p:to>
                                    </p:set>
                                    <p:animEffect transition="in" filter="fade">
                                      <p:cBhvr>
                                        <p:cTn id="181" dur="500"/>
                                        <p:tgtEl>
                                          <p:spTgt spid="271"/>
                                        </p:tgtEl>
                                      </p:cBhvr>
                                    </p:animEffect>
                                  </p:childTnLst>
                                </p:cTn>
                              </p:par>
                            </p:childTnLst>
                          </p:cTn>
                        </p:par>
                        <p:par>
                          <p:cTn id="182" fill="hold">
                            <p:stCondLst>
                              <p:cond delay="24500"/>
                            </p:stCondLst>
                            <p:childTnLst>
                              <p:par>
                                <p:cTn id="183" presetID="10" presetClass="entr" presetSubtype="0" fill="hold" nodeType="afterEffect">
                                  <p:stCondLst>
                                    <p:cond delay="0"/>
                                  </p:stCondLst>
                                  <p:childTnLst>
                                    <p:set>
                                      <p:cBhvr>
                                        <p:cTn id="184" dur="1" fill="hold">
                                          <p:stCondLst>
                                            <p:cond delay="0"/>
                                          </p:stCondLst>
                                        </p:cTn>
                                        <p:tgtEl>
                                          <p:spTgt spid="275"/>
                                        </p:tgtEl>
                                        <p:attrNameLst>
                                          <p:attrName>style.visibility</p:attrName>
                                        </p:attrNameLst>
                                      </p:cBhvr>
                                      <p:to>
                                        <p:strVal val="visible"/>
                                      </p:to>
                                    </p:set>
                                    <p:animEffect transition="in" filter="fade">
                                      <p:cBhvr>
                                        <p:cTn id="185" dur="500"/>
                                        <p:tgtEl>
                                          <p:spTgt spid="2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break 1">
  <p:cSld name="Section break 1">
    <p:bg>
      <p:bgPr>
        <a:solidFill>
          <a:schemeClr val="dk1"/>
        </a:solidFill>
        <a:effectLst/>
      </p:bgPr>
    </p:bg>
    <p:spTree>
      <p:nvGrpSpPr>
        <p:cNvPr id="1" name="Shape 18"/>
        <p:cNvGrpSpPr/>
        <p:nvPr/>
      </p:nvGrpSpPr>
      <p:grpSpPr>
        <a:xfrm>
          <a:off x="0" y="0"/>
          <a:ext cx="0" cy="0"/>
          <a:chOff x="0" y="0"/>
          <a:chExt cx="0" cy="0"/>
        </a:xfrm>
      </p:grpSpPr>
      <p:sp>
        <p:nvSpPr>
          <p:cNvPr id="19" name="Google Shape;19;p93"/>
          <p:cNvSpPr/>
          <p:nvPr/>
        </p:nvSpPr>
        <p:spPr>
          <a:xfrm>
            <a:off x="-1" y="2"/>
            <a:ext cx="12633145" cy="10285411"/>
          </a:xfrm>
          <a:custGeom>
            <a:avLst/>
            <a:gdLst/>
            <a:ahLst/>
            <a:cxnLst/>
            <a:rect l="l" t="t" r="r" b="b"/>
            <a:pathLst>
              <a:path w="12633145" h="10285411" extrusionOk="0">
                <a:moveTo>
                  <a:pt x="2557963" y="10231278"/>
                </a:moveTo>
                <a:lnTo>
                  <a:pt x="2557963" y="10247044"/>
                </a:lnTo>
                <a:cubicBezTo>
                  <a:pt x="2547454" y="10247044"/>
                  <a:pt x="2542197" y="10244417"/>
                  <a:pt x="2542197" y="10239160"/>
                </a:cubicBezTo>
                <a:cubicBezTo>
                  <a:pt x="2542197" y="10233905"/>
                  <a:pt x="2547454" y="10231278"/>
                  <a:pt x="2557963" y="10231278"/>
                </a:cubicBezTo>
                <a:close/>
                <a:moveTo>
                  <a:pt x="2100719" y="10215509"/>
                </a:moveTo>
                <a:lnTo>
                  <a:pt x="2100719" y="10231278"/>
                </a:lnTo>
                <a:cubicBezTo>
                  <a:pt x="2100719" y="10231278"/>
                  <a:pt x="2095462" y="10231278"/>
                  <a:pt x="2084950" y="10231278"/>
                </a:cubicBezTo>
                <a:cubicBezTo>
                  <a:pt x="2095462" y="10220766"/>
                  <a:pt x="2100719" y="10215509"/>
                  <a:pt x="2100719" y="10215509"/>
                </a:cubicBezTo>
                <a:close/>
                <a:moveTo>
                  <a:pt x="2289925" y="10199743"/>
                </a:moveTo>
                <a:cubicBezTo>
                  <a:pt x="2289925" y="10199743"/>
                  <a:pt x="2289925" y="10205000"/>
                  <a:pt x="2289925" y="10215509"/>
                </a:cubicBezTo>
                <a:lnTo>
                  <a:pt x="2274156" y="10215509"/>
                </a:lnTo>
                <a:cubicBezTo>
                  <a:pt x="2274156" y="10205000"/>
                  <a:pt x="2279413" y="10199743"/>
                  <a:pt x="2289925" y="10199743"/>
                </a:cubicBezTo>
                <a:close/>
                <a:moveTo>
                  <a:pt x="1570551" y="10115979"/>
                </a:moveTo>
                <a:cubicBezTo>
                  <a:pt x="1574491" y="10116638"/>
                  <a:pt x="1577776" y="10118280"/>
                  <a:pt x="1580405" y="10120908"/>
                </a:cubicBezTo>
                <a:cubicBezTo>
                  <a:pt x="1590917" y="10131419"/>
                  <a:pt x="1596171" y="10147188"/>
                  <a:pt x="1596171" y="10168209"/>
                </a:cubicBezTo>
                <a:cubicBezTo>
                  <a:pt x="1585660" y="10178720"/>
                  <a:pt x="1580405" y="10189232"/>
                  <a:pt x="1580405" y="10199743"/>
                </a:cubicBezTo>
                <a:cubicBezTo>
                  <a:pt x="1580405" y="10210255"/>
                  <a:pt x="1580405" y="10215509"/>
                  <a:pt x="1580405" y="10215509"/>
                </a:cubicBezTo>
                <a:cubicBezTo>
                  <a:pt x="1585661" y="10231277"/>
                  <a:pt x="1585661" y="10248359"/>
                  <a:pt x="1580406" y="10266754"/>
                </a:cubicBezTo>
                <a:lnTo>
                  <a:pt x="1572685" y="10285411"/>
                </a:lnTo>
                <a:lnTo>
                  <a:pt x="1487935" y="10285411"/>
                </a:lnTo>
                <a:lnTo>
                  <a:pt x="1487773" y="10284492"/>
                </a:lnTo>
                <a:cubicBezTo>
                  <a:pt x="1486459" y="10270039"/>
                  <a:pt x="1485802" y="10252301"/>
                  <a:pt x="1485802" y="10231278"/>
                </a:cubicBezTo>
                <a:lnTo>
                  <a:pt x="1485802" y="10152442"/>
                </a:lnTo>
                <a:lnTo>
                  <a:pt x="1517336" y="10136674"/>
                </a:lnTo>
                <a:cubicBezTo>
                  <a:pt x="1540987" y="10120908"/>
                  <a:pt x="1558725" y="10114009"/>
                  <a:pt x="1570551" y="10115979"/>
                </a:cubicBezTo>
                <a:close/>
                <a:moveTo>
                  <a:pt x="1375431" y="10073607"/>
                </a:moveTo>
                <a:lnTo>
                  <a:pt x="1406966" y="10073607"/>
                </a:lnTo>
                <a:cubicBezTo>
                  <a:pt x="1396455" y="10084118"/>
                  <a:pt x="1399082" y="10092000"/>
                  <a:pt x="1414850" y="10097257"/>
                </a:cubicBezTo>
                <a:cubicBezTo>
                  <a:pt x="1430616" y="10102512"/>
                  <a:pt x="1433244" y="10110396"/>
                  <a:pt x="1422734" y="10120908"/>
                </a:cubicBezTo>
                <a:cubicBezTo>
                  <a:pt x="1412223" y="10131419"/>
                  <a:pt x="1401711" y="10136674"/>
                  <a:pt x="1391200" y="10136674"/>
                </a:cubicBezTo>
                <a:cubicBezTo>
                  <a:pt x="1380689" y="10136674"/>
                  <a:pt x="1372804" y="10131419"/>
                  <a:pt x="1367550" y="10120908"/>
                </a:cubicBezTo>
                <a:cubicBezTo>
                  <a:pt x="1362292" y="10110396"/>
                  <a:pt x="1354408" y="10107769"/>
                  <a:pt x="1343897" y="10113024"/>
                </a:cubicBezTo>
                <a:cubicBezTo>
                  <a:pt x="1333387" y="10118280"/>
                  <a:pt x="1328131" y="10126165"/>
                  <a:pt x="1328131" y="10136674"/>
                </a:cubicBezTo>
                <a:lnTo>
                  <a:pt x="1296596" y="10152442"/>
                </a:lnTo>
                <a:cubicBezTo>
                  <a:pt x="1296596" y="10152442"/>
                  <a:pt x="1299223" y="10141931"/>
                  <a:pt x="1304480" y="10120908"/>
                </a:cubicBezTo>
                <a:cubicBezTo>
                  <a:pt x="1309735" y="10099885"/>
                  <a:pt x="1317620" y="10086746"/>
                  <a:pt x="1328131" y="10081489"/>
                </a:cubicBezTo>
                <a:cubicBezTo>
                  <a:pt x="1338642" y="10076234"/>
                  <a:pt x="1354408" y="10073607"/>
                  <a:pt x="1375431" y="10073607"/>
                </a:cubicBezTo>
                <a:close/>
                <a:moveTo>
                  <a:pt x="4544621" y="10057839"/>
                </a:moveTo>
                <a:lnTo>
                  <a:pt x="4560387" y="10057839"/>
                </a:lnTo>
                <a:cubicBezTo>
                  <a:pt x="4560387" y="10057839"/>
                  <a:pt x="4560387" y="10063095"/>
                  <a:pt x="4560387" y="10073607"/>
                </a:cubicBezTo>
                <a:close/>
                <a:moveTo>
                  <a:pt x="1927279" y="10010538"/>
                </a:moveTo>
                <a:lnTo>
                  <a:pt x="1943048" y="10026304"/>
                </a:lnTo>
                <a:lnTo>
                  <a:pt x="1927279" y="10057839"/>
                </a:lnTo>
                <a:lnTo>
                  <a:pt x="1911513" y="10089373"/>
                </a:lnTo>
                <a:lnTo>
                  <a:pt x="1911513" y="10042072"/>
                </a:lnTo>
                <a:cubicBezTo>
                  <a:pt x="1911513" y="10031561"/>
                  <a:pt x="1911513" y="10023677"/>
                  <a:pt x="1911513" y="10018422"/>
                </a:cubicBezTo>
                <a:cubicBezTo>
                  <a:pt x="1911513" y="10013165"/>
                  <a:pt x="1916771" y="10010538"/>
                  <a:pt x="1927279" y="10010538"/>
                </a:cubicBezTo>
                <a:close/>
                <a:moveTo>
                  <a:pt x="3046745" y="9979003"/>
                </a:moveTo>
                <a:lnTo>
                  <a:pt x="3062511" y="9979003"/>
                </a:lnTo>
                <a:cubicBezTo>
                  <a:pt x="3073023" y="9989517"/>
                  <a:pt x="3073023" y="10000026"/>
                  <a:pt x="3062511" y="10010538"/>
                </a:cubicBezTo>
                <a:cubicBezTo>
                  <a:pt x="3052001" y="10000026"/>
                  <a:pt x="3046745" y="9989517"/>
                  <a:pt x="3046745" y="9979003"/>
                </a:cubicBezTo>
                <a:close/>
                <a:moveTo>
                  <a:pt x="2494897" y="9963237"/>
                </a:moveTo>
                <a:cubicBezTo>
                  <a:pt x="2494897" y="9963237"/>
                  <a:pt x="2494897" y="9968492"/>
                  <a:pt x="2494897" y="9979003"/>
                </a:cubicBezTo>
                <a:cubicBezTo>
                  <a:pt x="2484385" y="9979003"/>
                  <a:pt x="2481755" y="9976376"/>
                  <a:pt x="2487012" y="9971121"/>
                </a:cubicBezTo>
                <a:cubicBezTo>
                  <a:pt x="2492269" y="9965864"/>
                  <a:pt x="2494897" y="9963237"/>
                  <a:pt x="2494897" y="9963237"/>
                </a:cubicBezTo>
                <a:close/>
                <a:moveTo>
                  <a:pt x="2360876" y="9963237"/>
                </a:moveTo>
                <a:cubicBezTo>
                  <a:pt x="2366133" y="9963237"/>
                  <a:pt x="2368760" y="9968492"/>
                  <a:pt x="2368760" y="9979003"/>
                </a:cubicBezTo>
                <a:cubicBezTo>
                  <a:pt x="2358248" y="9979003"/>
                  <a:pt x="2352992" y="9979003"/>
                  <a:pt x="2352992" y="9979003"/>
                </a:cubicBezTo>
                <a:cubicBezTo>
                  <a:pt x="2352992" y="9968492"/>
                  <a:pt x="2355619" y="9963237"/>
                  <a:pt x="2360876" y="9963237"/>
                </a:cubicBezTo>
                <a:close/>
                <a:moveTo>
                  <a:pt x="2565848" y="9947468"/>
                </a:moveTo>
                <a:cubicBezTo>
                  <a:pt x="2560591" y="9947468"/>
                  <a:pt x="2557963" y="9952725"/>
                  <a:pt x="2557963" y="9963237"/>
                </a:cubicBezTo>
                <a:cubicBezTo>
                  <a:pt x="2557963" y="9963237"/>
                  <a:pt x="2560591" y="9963237"/>
                  <a:pt x="2565848" y="9963237"/>
                </a:cubicBezTo>
                <a:cubicBezTo>
                  <a:pt x="2571105" y="9963237"/>
                  <a:pt x="2573732" y="9963237"/>
                  <a:pt x="2573732" y="9963237"/>
                </a:cubicBezTo>
                <a:cubicBezTo>
                  <a:pt x="2573732" y="9952725"/>
                  <a:pt x="2571105" y="9947468"/>
                  <a:pt x="2565848" y="9947468"/>
                </a:cubicBezTo>
                <a:close/>
                <a:moveTo>
                  <a:pt x="4812662" y="9915936"/>
                </a:moveTo>
                <a:cubicBezTo>
                  <a:pt x="4802150" y="9915936"/>
                  <a:pt x="4796894" y="9921191"/>
                  <a:pt x="4796894" y="9931702"/>
                </a:cubicBezTo>
                <a:cubicBezTo>
                  <a:pt x="4796894" y="9942214"/>
                  <a:pt x="4791639" y="9952725"/>
                  <a:pt x="4781127" y="9963237"/>
                </a:cubicBezTo>
                <a:lnTo>
                  <a:pt x="4781127" y="10026304"/>
                </a:lnTo>
                <a:cubicBezTo>
                  <a:pt x="4781127" y="10026304"/>
                  <a:pt x="4783755" y="10023677"/>
                  <a:pt x="4789009" y="10018422"/>
                </a:cubicBezTo>
                <a:cubicBezTo>
                  <a:pt x="4794266" y="10013165"/>
                  <a:pt x="4796894" y="10005283"/>
                  <a:pt x="4796894" y="9994771"/>
                </a:cubicBezTo>
                <a:cubicBezTo>
                  <a:pt x="4807405" y="9963237"/>
                  <a:pt x="4817917" y="9947468"/>
                  <a:pt x="4828428" y="9947468"/>
                </a:cubicBezTo>
                <a:close/>
                <a:moveTo>
                  <a:pt x="2684102" y="9915936"/>
                </a:moveTo>
                <a:cubicBezTo>
                  <a:pt x="2663080" y="9915936"/>
                  <a:pt x="2652568" y="9921191"/>
                  <a:pt x="2652568" y="9931702"/>
                </a:cubicBezTo>
                <a:cubicBezTo>
                  <a:pt x="2642056" y="9931702"/>
                  <a:pt x="2636799" y="9934332"/>
                  <a:pt x="2636799" y="9939586"/>
                </a:cubicBezTo>
                <a:cubicBezTo>
                  <a:pt x="2636799" y="9944841"/>
                  <a:pt x="2636799" y="9952725"/>
                  <a:pt x="2636799" y="9963237"/>
                </a:cubicBezTo>
                <a:cubicBezTo>
                  <a:pt x="2636799" y="9963237"/>
                  <a:pt x="2636799" y="9968492"/>
                  <a:pt x="2636799" y="9979003"/>
                </a:cubicBezTo>
                <a:cubicBezTo>
                  <a:pt x="2626290" y="10000026"/>
                  <a:pt x="2631545" y="10010538"/>
                  <a:pt x="2652568" y="10010538"/>
                </a:cubicBezTo>
                <a:cubicBezTo>
                  <a:pt x="2663080" y="10010538"/>
                  <a:pt x="2673590" y="10005283"/>
                  <a:pt x="2684102" y="9994771"/>
                </a:cubicBezTo>
                <a:cubicBezTo>
                  <a:pt x="2726146" y="9942214"/>
                  <a:pt x="2726146" y="9915936"/>
                  <a:pt x="2684102" y="9915936"/>
                </a:cubicBezTo>
                <a:close/>
                <a:moveTo>
                  <a:pt x="1927279" y="9915936"/>
                </a:moveTo>
                <a:lnTo>
                  <a:pt x="1879979" y="9994771"/>
                </a:lnTo>
                <a:cubicBezTo>
                  <a:pt x="1879979" y="9994771"/>
                  <a:pt x="1877352" y="9992144"/>
                  <a:pt x="1872097" y="9986887"/>
                </a:cubicBezTo>
                <a:cubicBezTo>
                  <a:pt x="1866840" y="9981633"/>
                  <a:pt x="1874725" y="9968492"/>
                  <a:pt x="1895745" y="9947468"/>
                </a:cubicBezTo>
                <a:cubicBezTo>
                  <a:pt x="1916771" y="9926448"/>
                  <a:pt x="1927279" y="9915936"/>
                  <a:pt x="1927279" y="9915936"/>
                </a:cubicBezTo>
                <a:close/>
                <a:moveTo>
                  <a:pt x="279617" y="9915936"/>
                </a:moveTo>
                <a:cubicBezTo>
                  <a:pt x="284874" y="9915936"/>
                  <a:pt x="287501" y="9921191"/>
                  <a:pt x="287501" y="9931702"/>
                </a:cubicBezTo>
                <a:cubicBezTo>
                  <a:pt x="276990" y="9931702"/>
                  <a:pt x="271735" y="9929075"/>
                  <a:pt x="271735" y="9923818"/>
                </a:cubicBezTo>
                <a:cubicBezTo>
                  <a:pt x="271735" y="9918563"/>
                  <a:pt x="274362" y="9915936"/>
                  <a:pt x="279617" y="9915936"/>
                </a:cubicBezTo>
                <a:close/>
                <a:moveTo>
                  <a:pt x="5664" y="9890313"/>
                </a:moveTo>
                <a:cubicBezTo>
                  <a:pt x="6978" y="9889001"/>
                  <a:pt x="8949" y="9889656"/>
                  <a:pt x="11578" y="9892283"/>
                </a:cubicBezTo>
                <a:cubicBezTo>
                  <a:pt x="16833" y="9897540"/>
                  <a:pt x="19460" y="9900168"/>
                  <a:pt x="19460" y="9900168"/>
                </a:cubicBezTo>
                <a:lnTo>
                  <a:pt x="19460" y="9915936"/>
                </a:lnTo>
                <a:cubicBezTo>
                  <a:pt x="8949" y="9915936"/>
                  <a:pt x="3694" y="9910681"/>
                  <a:pt x="3694" y="9900168"/>
                </a:cubicBezTo>
                <a:cubicBezTo>
                  <a:pt x="3694" y="9894913"/>
                  <a:pt x="4351" y="9891629"/>
                  <a:pt x="5664" y="9890313"/>
                </a:cubicBezTo>
                <a:close/>
                <a:moveTo>
                  <a:pt x="5285675" y="9884401"/>
                </a:moveTo>
                <a:lnTo>
                  <a:pt x="5285675" y="9900168"/>
                </a:lnTo>
                <a:lnTo>
                  <a:pt x="5269906" y="9900168"/>
                </a:lnTo>
                <a:close/>
                <a:moveTo>
                  <a:pt x="2715634" y="9884401"/>
                </a:moveTo>
                <a:cubicBezTo>
                  <a:pt x="2705125" y="9884401"/>
                  <a:pt x="2699868" y="9887029"/>
                  <a:pt x="2699868" y="9892283"/>
                </a:cubicBezTo>
                <a:cubicBezTo>
                  <a:pt x="2699868" y="9897540"/>
                  <a:pt x="2699868" y="9900168"/>
                  <a:pt x="2699868" y="9900168"/>
                </a:cubicBezTo>
                <a:cubicBezTo>
                  <a:pt x="2710380" y="9910681"/>
                  <a:pt x="2715634" y="9915936"/>
                  <a:pt x="2715634" y="9915936"/>
                </a:cubicBezTo>
                <a:lnTo>
                  <a:pt x="2715634" y="9900168"/>
                </a:lnTo>
                <a:cubicBezTo>
                  <a:pt x="2715634" y="9889656"/>
                  <a:pt x="2715634" y="9884401"/>
                  <a:pt x="2715634" y="9884401"/>
                </a:cubicBezTo>
                <a:close/>
                <a:moveTo>
                  <a:pt x="1643473" y="9884401"/>
                </a:moveTo>
                <a:lnTo>
                  <a:pt x="1643473" y="9900168"/>
                </a:lnTo>
                <a:cubicBezTo>
                  <a:pt x="1632962" y="9910681"/>
                  <a:pt x="1627706" y="9910681"/>
                  <a:pt x="1627706" y="9900168"/>
                </a:cubicBezTo>
                <a:cubicBezTo>
                  <a:pt x="1627706" y="9900168"/>
                  <a:pt x="1630334" y="9897540"/>
                  <a:pt x="1635590" y="9892283"/>
                </a:cubicBezTo>
                <a:cubicBezTo>
                  <a:pt x="1640845" y="9887029"/>
                  <a:pt x="1643473" y="9884401"/>
                  <a:pt x="1643473" y="9884401"/>
                </a:cubicBezTo>
                <a:close/>
                <a:moveTo>
                  <a:pt x="5254140" y="9852867"/>
                </a:moveTo>
                <a:lnTo>
                  <a:pt x="5254140" y="9868633"/>
                </a:lnTo>
                <a:cubicBezTo>
                  <a:pt x="5243629" y="9868633"/>
                  <a:pt x="5238372" y="9866006"/>
                  <a:pt x="5238372" y="9860751"/>
                </a:cubicBezTo>
                <a:cubicBezTo>
                  <a:pt x="5238372" y="9855496"/>
                  <a:pt x="5243629" y="9852867"/>
                  <a:pt x="5254140" y="9852867"/>
                </a:cubicBezTo>
                <a:close/>
                <a:moveTo>
                  <a:pt x="2668334" y="9837101"/>
                </a:moveTo>
                <a:lnTo>
                  <a:pt x="2652568" y="9852867"/>
                </a:lnTo>
                <a:cubicBezTo>
                  <a:pt x="2663080" y="9852867"/>
                  <a:pt x="2668334" y="9852867"/>
                  <a:pt x="2668334" y="9852867"/>
                </a:cubicBezTo>
                <a:cubicBezTo>
                  <a:pt x="2668334" y="9852867"/>
                  <a:pt x="2673590" y="9852867"/>
                  <a:pt x="2684102" y="9852867"/>
                </a:cubicBezTo>
                <a:cubicBezTo>
                  <a:pt x="2673590" y="9842355"/>
                  <a:pt x="2668334" y="9837101"/>
                  <a:pt x="2668334" y="9837101"/>
                </a:cubicBezTo>
                <a:close/>
                <a:moveTo>
                  <a:pt x="2589501" y="9837101"/>
                </a:moveTo>
                <a:lnTo>
                  <a:pt x="2573732" y="9852867"/>
                </a:lnTo>
                <a:cubicBezTo>
                  <a:pt x="2563222" y="9863378"/>
                  <a:pt x="2563222" y="9879147"/>
                  <a:pt x="2573732" y="9900168"/>
                </a:cubicBezTo>
                <a:cubicBezTo>
                  <a:pt x="2573732" y="9900168"/>
                  <a:pt x="2573732" y="9905424"/>
                  <a:pt x="2573732" y="9915936"/>
                </a:cubicBezTo>
                <a:lnTo>
                  <a:pt x="2605267" y="9931702"/>
                </a:lnTo>
                <a:cubicBezTo>
                  <a:pt x="2626290" y="9931702"/>
                  <a:pt x="2636799" y="9929075"/>
                  <a:pt x="2636799" y="9923818"/>
                </a:cubicBezTo>
                <a:cubicBezTo>
                  <a:pt x="2636799" y="9918563"/>
                  <a:pt x="2642056" y="9915936"/>
                  <a:pt x="2652568" y="9915936"/>
                </a:cubicBezTo>
                <a:cubicBezTo>
                  <a:pt x="2663080" y="9915936"/>
                  <a:pt x="2668334" y="9910681"/>
                  <a:pt x="2668334" y="9900168"/>
                </a:cubicBezTo>
                <a:cubicBezTo>
                  <a:pt x="2668334" y="9889656"/>
                  <a:pt x="2665706" y="9879147"/>
                  <a:pt x="2660452" y="9868633"/>
                </a:cubicBezTo>
                <a:cubicBezTo>
                  <a:pt x="2655195" y="9858124"/>
                  <a:pt x="2652568" y="9858124"/>
                  <a:pt x="2652568" y="9868633"/>
                </a:cubicBezTo>
                <a:lnTo>
                  <a:pt x="2621032" y="9868633"/>
                </a:lnTo>
                <a:close/>
                <a:moveTo>
                  <a:pt x="1501568" y="9837101"/>
                </a:moveTo>
                <a:cubicBezTo>
                  <a:pt x="1501568" y="9837101"/>
                  <a:pt x="1496313" y="9842355"/>
                  <a:pt x="1485802" y="9852867"/>
                </a:cubicBezTo>
                <a:cubicBezTo>
                  <a:pt x="1480547" y="9858124"/>
                  <a:pt x="1475291" y="9862065"/>
                  <a:pt x="1470036" y="9864692"/>
                </a:cubicBezTo>
                <a:lnTo>
                  <a:pt x="1467408" y="9865349"/>
                </a:lnTo>
                <a:lnTo>
                  <a:pt x="1485802" y="9868633"/>
                </a:lnTo>
                <a:close/>
                <a:moveTo>
                  <a:pt x="4949925" y="9823184"/>
                </a:moveTo>
                <a:lnTo>
                  <a:pt x="4950624" y="9824290"/>
                </a:lnTo>
                <a:lnTo>
                  <a:pt x="4950928" y="9826192"/>
                </a:lnTo>
                <a:close/>
                <a:moveTo>
                  <a:pt x="4804778" y="9821332"/>
                </a:moveTo>
                <a:cubicBezTo>
                  <a:pt x="4799521" y="9821332"/>
                  <a:pt x="4796894" y="9826589"/>
                  <a:pt x="4796894" y="9837101"/>
                </a:cubicBezTo>
                <a:cubicBezTo>
                  <a:pt x="4796894" y="9847612"/>
                  <a:pt x="4796894" y="9852867"/>
                  <a:pt x="4796894" y="9852867"/>
                </a:cubicBezTo>
                <a:cubicBezTo>
                  <a:pt x="4796894" y="9852867"/>
                  <a:pt x="4799521" y="9847612"/>
                  <a:pt x="4804778" y="9837101"/>
                </a:cubicBezTo>
                <a:cubicBezTo>
                  <a:pt x="4810032" y="9826589"/>
                  <a:pt x="4810032" y="9821332"/>
                  <a:pt x="4804778" y="9821332"/>
                </a:cubicBezTo>
                <a:close/>
                <a:moveTo>
                  <a:pt x="4623456" y="9821332"/>
                </a:moveTo>
                <a:lnTo>
                  <a:pt x="4607688" y="9884401"/>
                </a:lnTo>
                <a:lnTo>
                  <a:pt x="4591922" y="9868633"/>
                </a:lnTo>
                <a:close/>
                <a:moveTo>
                  <a:pt x="1722308" y="9821332"/>
                </a:moveTo>
                <a:lnTo>
                  <a:pt x="1690773" y="9837101"/>
                </a:lnTo>
                <a:lnTo>
                  <a:pt x="1706542" y="9837101"/>
                </a:lnTo>
                <a:close/>
                <a:moveTo>
                  <a:pt x="1533102" y="9805566"/>
                </a:moveTo>
                <a:lnTo>
                  <a:pt x="1533102" y="9821332"/>
                </a:lnTo>
                <a:cubicBezTo>
                  <a:pt x="1533102" y="9821332"/>
                  <a:pt x="1538359" y="9816077"/>
                  <a:pt x="1548871" y="9805566"/>
                </a:cubicBezTo>
                <a:cubicBezTo>
                  <a:pt x="1548871" y="9805566"/>
                  <a:pt x="1543614" y="9805566"/>
                  <a:pt x="1533102" y="9805566"/>
                </a:cubicBezTo>
                <a:close/>
                <a:moveTo>
                  <a:pt x="2725489" y="9797682"/>
                </a:moveTo>
                <a:cubicBezTo>
                  <a:pt x="2721548" y="9797682"/>
                  <a:pt x="2715634" y="9800311"/>
                  <a:pt x="2707753" y="9805566"/>
                </a:cubicBezTo>
                <a:cubicBezTo>
                  <a:pt x="2691984" y="9816077"/>
                  <a:pt x="2684102" y="9821332"/>
                  <a:pt x="2684102" y="9821332"/>
                </a:cubicBezTo>
                <a:cubicBezTo>
                  <a:pt x="2694612" y="9831844"/>
                  <a:pt x="2699868" y="9837101"/>
                  <a:pt x="2699868" y="9837101"/>
                </a:cubicBezTo>
                <a:cubicBezTo>
                  <a:pt x="2699868" y="9837101"/>
                  <a:pt x="2705125" y="9831844"/>
                  <a:pt x="2715634" y="9821332"/>
                </a:cubicBezTo>
                <a:lnTo>
                  <a:pt x="2731403" y="9805566"/>
                </a:lnTo>
                <a:cubicBezTo>
                  <a:pt x="2731403" y="9800311"/>
                  <a:pt x="2729433" y="9797682"/>
                  <a:pt x="2725489" y="9797682"/>
                </a:cubicBezTo>
                <a:close/>
                <a:moveTo>
                  <a:pt x="2565848" y="9793741"/>
                </a:moveTo>
                <a:cubicBezTo>
                  <a:pt x="2560594" y="9791113"/>
                  <a:pt x="2552710" y="9795054"/>
                  <a:pt x="2542197" y="9805566"/>
                </a:cubicBezTo>
                <a:lnTo>
                  <a:pt x="2542197" y="9821332"/>
                </a:lnTo>
                <a:cubicBezTo>
                  <a:pt x="2552710" y="9821332"/>
                  <a:pt x="2557963" y="9826589"/>
                  <a:pt x="2557963" y="9837101"/>
                </a:cubicBezTo>
                <a:cubicBezTo>
                  <a:pt x="2557963" y="9847612"/>
                  <a:pt x="2560591" y="9850239"/>
                  <a:pt x="2565848" y="9844983"/>
                </a:cubicBezTo>
                <a:cubicBezTo>
                  <a:pt x="2571105" y="9839728"/>
                  <a:pt x="2573732" y="9831844"/>
                  <a:pt x="2573732" y="9821332"/>
                </a:cubicBezTo>
                <a:cubicBezTo>
                  <a:pt x="2573732" y="9805566"/>
                  <a:pt x="2571105" y="9796368"/>
                  <a:pt x="2565848" y="9793741"/>
                </a:cubicBezTo>
                <a:close/>
                <a:moveTo>
                  <a:pt x="4993983" y="9789798"/>
                </a:moveTo>
                <a:cubicBezTo>
                  <a:pt x="4999238" y="9789798"/>
                  <a:pt x="5001865" y="9795054"/>
                  <a:pt x="5001865" y="9805566"/>
                </a:cubicBezTo>
                <a:lnTo>
                  <a:pt x="4986099" y="9821332"/>
                </a:lnTo>
                <a:cubicBezTo>
                  <a:pt x="4986099" y="9821332"/>
                  <a:pt x="4986099" y="9816077"/>
                  <a:pt x="4986099" y="9805566"/>
                </a:cubicBezTo>
                <a:cubicBezTo>
                  <a:pt x="4986099" y="9795054"/>
                  <a:pt x="4988726" y="9789798"/>
                  <a:pt x="4993983" y="9789798"/>
                </a:cubicBezTo>
                <a:close/>
                <a:moveTo>
                  <a:pt x="5175305" y="9758265"/>
                </a:moveTo>
                <a:cubicBezTo>
                  <a:pt x="5175305" y="9768777"/>
                  <a:pt x="5180559" y="9771404"/>
                  <a:pt x="5191071" y="9766147"/>
                </a:cubicBezTo>
                <a:cubicBezTo>
                  <a:pt x="5201582" y="9760892"/>
                  <a:pt x="5206839" y="9758265"/>
                  <a:pt x="5206839" y="9758265"/>
                </a:cubicBezTo>
                <a:lnTo>
                  <a:pt x="5191071" y="9758265"/>
                </a:lnTo>
                <a:cubicBezTo>
                  <a:pt x="5180559" y="9758265"/>
                  <a:pt x="5175305" y="9758265"/>
                  <a:pt x="5175305" y="9758265"/>
                </a:cubicBezTo>
                <a:close/>
                <a:moveTo>
                  <a:pt x="4954564" y="9758265"/>
                </a:moveTo>
                <a:cubicBezTo>
                  <a:pt x="4954564" y="9768777"/>
                  <a:pt x="4951937" y="9774031"/>
                  <a:pt x="4946680" y="9774031"/>
                </a:cubicBezTo>
                <a:cubicBezTo>
                  <a:pt x="4941426" y="9774031"/>
                  <a:pt x="4938798" y="9779288"/>
                  <a:pt x="4938798" y="9789798"/>
                </a:cubicBezTo>
                <a:cubicBezTo>
                  <a:pt x="4938798" y="9800311"/>
                  <a:pt x="4941426" y="9808193"/>
                  <a:pt x="4946680" y="9813448"/>
                </a:cubicBezTo>
                <a:lnTo>
                  <a:pt x="4949925" y="9823184"/>
                </a:lnTo>
                <a:lnTo>
                  <a:pt x="4938798" y="9805566"/>
                </a:lnTo>
                <a:cubicBezTo>
                  <a:pt x="4928287" y="9795054"/>
                  <a:pt x="4923030" y="9789798"/>
                  <a:pt x="4923030" y="9789798"/>
                </a:cubicBezTo>
                <a:cubicBezTo>
                  <a:pt x="4923030" y="9789798"/>
                  <a:pt x="4928287" y="9784543"/>
                  <a:pt x="4938798" y="9774031"/>
                </a:cubicBezTo>
                <a:close/>
                <a:moveTo>
                  <a:pt x="4623456" y="9742497"/>
                </a:moveTo>
                <a:lnTo>
                  <a:pt x="4639223" y="9758265"/>
                </a:lnTo>
                <a:cubicBezTo>
                  <a:pt x="4639223" y="9768777"/>
                  <a:pt x="4639223" y="9774031"/>
                  <a:pt x="4639223" y="9774031"/>
                </a:cubicBezTo>
                <a:cubicBezTo>
                  <a:pt x="4639223" y="9774031"/>
                  <a:pt x="4633966" y="9774031"/>
                  <a:pt x="4623456" y="9774031"/>
                </a:cubicBezTo>
                <a:cubicBezTo>
                  <a:pt x="4623456" y="9763520"/>
                  <a:pt x="4623456" y="9753008"/>
                  <a:pt x="4623456" y="9742497"/>
                </a:cubicBezTo>
                <a:close/>
                <a:moveTo>
                  <a:pt x="2179555" y="9742497"/>
                </a:moveTo>
                <a:lnTo>
                  <a:pt x="2163786" y="9758265"/>
                </a:lnTo>
                <a:cubicBezTo>
                  <a:pt x="2174300" y="9768777"/>
                  <a:pt x="2179555" y="9771404"/>
                  <a:pt x="2179555" y="9766147"/>
                </a:cubicBezTo>
                <a:cubicBezTo>
                  <a:pt x="2179555" y="9760892"/>
                  <a:pt x="2179555" y="9753008"/>
                  <a:pt x="2179555" y="9742497"/>
                </a:cubicBezTo>
                <a:close/>
                <a:moveTo>
                  <a:pt x="2542197" y="9726730"/>
                </a:moveTo>
                <a:lnTo>
                  <a:pt x="2526431" y="9758265"/>
                </a:lnTo>
                <a:cubicBezTo>
                  <a:pt x="2536941" y="9758265"/>
                  <a:pt x="2542197" y="9753008"/>
                  <a:pt x="2542197" y="9742497"/>
                </a:cubicBezTo>
                <a:close/>
                <a:moveTo>
                  <a:pt x="3078279" y="9710962"/>
                </a:moveTo>
                <a:lnTo>
                  <a:pt x="3094045" y="9726730"/>
                </a:lnTo>
                <a:cubicBezTo>
                  <a:pt x="3094045" y="9726730"/>
                  <a:pt x="3094045" y="9731985"/>
                  <a:pt x="3094045" y="9742497"/>
                </a:cubicBezTo>
                <a:lnTo>
                  <a:pt x="3078279" y="9742497"/>
                </a:lnTo>
                <a:cubicBezTo>
                  <a:pt x="3057257" y="9721476"/>
                  <a:pt x="3057257" y="9710962"/>
                  <a:pt x="3078279" y="9710962"/>
                </a:cubicBezTo>
                <a:close/>
                <a:moveTo>
                  <a:pt x="2826007" y="9710962"/>
                </a:moveTo>
                <a:cubicBezTo>
                  <a:pt x="2826007" y="9721476"/>
                  <a:pt x="2826007" y="9731985"/>
                  <a:pt x="2826007" y="9742497"/>
                </a:cubicBezTo>
                <a:cubicBezTo>
                  <a:pt x="2826007" y="9753008"/>
                  <a:pt x="2828632" y="9758265"/>
                  <a:pt x="2833888" y="9758265"/>
                </a:cubicBezTo>
                <a:cubicBezTo>
                  <a:pt x="2839145" y="9758265"/>
                  <a:pt x="2841773" y="9755636"/>
                  <a:pt x="2841773" y="9750381"/>
                </a:cubicBezTo>
                <a:cubicBezTo>
                  <a:pt x="2841773" y="9745126"/>
                  <a:pt x="2841773" y="9739869"/>
                  <a:pt x="2841773" y="9734612"/>
                </a:cubicBezTo>
                <a:cubicBezTo>
                  <a:pt x="2841773" y="9729358"/>
                  <a:pt x="2841773" y="9724103"/>
                  <a:pt x="2841773" y="9718846"/>
                </a:cubicBezTo>
                <a:cubicBezTo>
                  <a:pt x="2841773" y="9713592"/>
                  <a:pt x="2836516" y="9710962"/>
                  <a:pt x="2826007" y="9710962"/>
                </a:cubicBezTo>
                <a:close/>
                <a:moveTo>
                  <a:pt x="7049619" y="9703080"/>
                </a:moveTo>
                <a:cubicBezTo>
                  <a:pt x="7050932" y="9703080"/>
                  <a:pt x="7051590" y="9705707"/>
                  <a:pt x="7051590" y="9710962"/>
                </a:cubicBezTo>
                <a:lnTo>
                  <a:pt x="7035824" y="9726730"/>
                </a:lnTo>
                <a:cubicBezTo>
                  <a:pt x="7035824" y="9726730"/>
                  <a:pt x="7038451" y="9721476"/>
                  <a:pt x="7043706" y="9710962"/>
                </a:cubicBezTo>
                <a:cubicBezTo>
                  <a:pt x="7046335" y="9705707"/>
                  <a:pt x="7048305" y="9703080"/>
                  <a:pt x="7049619" y="9703080"/>
                </a:cubicBezTo>
                <a:close/>
                <a:moveTo>
                  <a:pt x="4654988" y="9679430"/>
                </a:moveTo>
                <a:cubicBezTo>
                  <a:pt x="4665500" y="9679430"/>
                  <a:pt x="4670757" y="9682057"/>
                  <a:pt x="4670757" y="9687312"/>
                </a:cubicBezTo>
                <a:cubicBezTo>
                  <a:pt x="4670757" y="9692568"/>
                  <a:pt x="4665500" y="9695196"/>
                  <a:pt x="4654988" y="9695196"/>
                </a:cubicBezTo>
                <a:cubicBezTo>
                  <a:pt x="4654988" y="9684684"/>
                  <a:pt x="4654988" y="9679430"/>
                  <a:pt x="4654988" y="9679430"/>
                </a:cubicBezTo>
                <a:close/>
                <a:moveTo>
                  <a:pt x="2242624" y="9663661"/>
                </a:moveTo>
                <a:cubicBezTo>
                  <a:pt x="2232112" y="9663661"/>
                  <a:pt x="2224228" y="9666291"/>
                  <a:pt x="2218971" y="9671545"/>
                </a:cubicBezTo>
                <a:cubicBezTo>
                  <a:pt x="2213717" y="9676800"/>
                  <a:pt x="2216345" y="9684684"/>
                  <a:pt x="2226855" y="9695196"/>
                </a:cubicBezTo>
                <a:cubicBezTo>
                  <a:pt x="2216345" y="9695196"/>
                  <a:pt x="2211089" y="9700453"/>
                  <a:pt x="2211089" y="9710962"/>
                </a:cubicBezTo>
                <a:cubicBezTo>
                  <a:pt x="2232112" y="9700453"/>
                  <a:pt x="2247881" y="9695196"/>
                  <a:pt x="2258390" y="9695196"/>
                </a:cubicBezTo>
                <a:lnTo>
                  <a:pt x="2274156" y="9679430"/>
                </a:lnTo>
                <a:close/>
                <a:moveTo>
                  <a:pt x="776282" y="9663661"/>
                </a:moveTo>
                <a:lnTo>
                  <a:pt x="792049" y="9663661"/>
                </a:lnTo>
                <a:cubicBezTo>
                  <a:pt x="802560" y="9674173"/>
                  <a:pt x="802560" y="9684684"/>
                  <a:pt x="792049" y="9695196"/>
                </a:cubicBezTo>
                <a:cubicBezTo>
                  <a:pt x="781537" y="9684684"/>
                  <a:pt x="776282" y="9674173"/>
                  <a:pt x="776282" y="9663661"/>
                </a:cubicBezTo>
                <a:close/>
                <a:moveTo>
                  <a:pt x="7020057" y="9647895"/>
                </a:moveTo>
                <a:cubicBezTo>
                  <a:pt x="7020057" y="9647895"/>
                  <a:pt x="7022685" y="9647895"/>
                  <a:pt x="7027939" y="9647895"/>
                </a:cubicBezTo>
                <a:cubicBezTo>
                  <a:pt x="7033196" y="9647895"/>
                  <a:pt x="7035824" y="9653150"/>
                  <a:pt x="7035824" y="9663661"/>
                </a:cubicBezTo>
                <a:lnTo>
                  <a:pt x="7020057" y="9679430"/>
                </a:lnTo>
                <a:cubicBezTo>
                  <a:pt x="7020057" y="9668918"/>
                  <a:pt x="7020057" y="9663661"/>
                  <a:pt x="7020057" y="9663661"/>
                </a:cubicBezTo>
                <a:close/>
                <a:moveTo>
                  <a:pt x="5396045" y="9647895"/>
                </a:moveTo>
                <a:cubicBezTo>
                  <a:pt x="5427577" y="9647895"/>
                  <a:pt x="5432834" y="9663661"/>
                  <a:pt x="5411811" y="9695196"/>
                </a:cubicBezTo>
                <a:lnTo>
                  <a:pt x="5364510" y="9695196"/>
                </a:lnTo>
                <a:cubicBezTo>
                  <a:pt x="5364510" y="9663661"/>
                  <a:pt x="5375022" y="9647895"/>
                  <a:pt x="5396045" y="9647895"/>
                </a:cubicBezTo>
                <a:close/>
                <a:moveTo>
                  <a:pt x="4954564" y="9647895"/>
                </a:moveTo>
                <a:lnTo>
                  <a:pt x="4938798" y="9679430"/>
                </a:lnTo>
                <a:lnTo>
                  <a:pt x="4923030" y="9695196"/>
                </a:lnTo>
                <a:cubicBezTo>
                  <a:pt x="4923030" y="9695196"/>
                  <a:pt x="4923030" y="9692568"/>
                  <a:pt x="4923030" y="9687312"/>
                </a:cubicBezTo>
                <a:cubicBezTo>
                  <a:pt x="4923030" y="9682057"/>
                  <a:pt x="4928287" y="9674173"/>
                  <a:pt x="4938798" y="9663661"/>
                </a:cubicBezTo>
                <a:close/>
                <a:moveTo>
                  <a:pt x="224432" y="9647895"/>
                </a:moveTo>
                <a:cubicBezTo>
                  <a:pt x="224432" y="9647895"/>
                  <a:pt x="224432" y="9653150"/>
                  <a:pt x="224432" y="9663661"/>
                </a:cubicBezTo>
                <a:lnTo>
                  <a:pt x="208665" y="9663661"/>
                </a:lnTo>
                <a:close/>
                <a:moveTo>
                  <a:pt x="90414" y="9647895"/>
                </a:moveTo>
                <a:cubicBezTo>
                  <a:pt x="95669" y="9647895"/>
                  <a:pt x="98295" y="9653150"/>
                  <a:pt x="98295" y="9663661"/>
                </a:cubicBezTo>
                <a:cubicBezTo>
                  <a:pt x="98295" y="9663661"/>
                  <a:pt x="93041" y="9663661"/>
                  <a:pt x="82529" y="9663661"/>
                </a:cubicBezTo>
                <a:cubicBezTo>
                  <a:pt x="82529" y="9653150"/>
                  <a:pt x="85157" y="9647895"/>
                  <a:pt x="90414" y="9647895"/>
                </a:cubicBezTo>
                <a:close/>
                <a:moveTo>
                  <a:pt x="295385" y="9632127"/>
                </a:moveTo>
                <a:cubicBezTo>
                  <a:pt x="290131" y="9632127"/>
                  <a:pt x="287501" y="9637383"/>
                  <a:pt x="287501" y="9647895"/>
                </a:cubicBezTo>
                <a:lnTo>
                  <a:pt x="303269" y="9647895"/>
                </a:lnTo>
                <a:cubicBezTo>
                  <a:pt x="303269" y="9637383"/>
                  <a:pt x="300640" y="9632127"/>
                  <a:pt x="295385" y="9632127"/>
                </a:cubicBezTo>
                <a:close/>
                <a:moveTo>
                  <a:pt x="2542197" y="9616360"/>
                </a:moveTo>
                <a:cubicBezTo>
                  <a:pt x="2531685" y="9616360"/>
                  <a:pt x="2526431" y="9618990"/>
                  <a:pt x="2526431" y="9624245"/>
                </a:cubicBezTo>
                <a:cubicBezTo>
                  <a:pt x="2526431" y="9629499"/>
                  <a:pt x="2521174" y="9642640"/>
                  <a:pt x="2510663" y="9663661"/>
                </a:cubicBezTo>
                <a:lnTo>
                  <a:pt x="2510663" y="9710962"/>
                </a:lnTo>
                <a:cubicBezTo>
                  <a:pt x="2521174" y="9710962"/>
                  <a:pt x="2526431" y="9700453"/>
                  <a:pt x="2526431" y="9679430"/>
                </a:cubicBezTo>
                <a:cubicBezTo>
                  <a:pt x="2536941" y="9668918"/>
                  <a:pt x="2544825" y="9658407"/>
                  <a:pt x="2550082" y="9647895"/>
                </a:cubicBezTo>
                <a:cubicBezTo>
                  <a:pt x="2555337" y="9637383"/>
                  <a:pt x="2557963" y="9632127"/>
                  <a:pt x="2557963" y="9632127"/>
                </a:cubicBezTo>
                <a:cubicBezTo>
                  <a:pt x="2568475" y="9621617"/>
                  <a:pt x="2563222" y="9616360"/>
                  <a:pt x="2542197" y="9616360"/>
                </a:cubicBezTo>
                <a:close/>
                <a:moveTo>
                  <a:pt x="382105" y="9616360"/>
                </a:moveTo>
                <a:lnTo>
                  <a:pt x="382105" y="9632127"/>
                </a:lnTo>
                <a:cubicBezTo>
                  <a:pt x="371594" y="9621617"/>
                  <a:pt x="366337" y="9621617"/>
                  <a:pt x="366337" y="9632127"/>
                </a:cubicBezTo>
                <a:cubicBezTo>
                  <a:pt x="366337" y="9642640"/>
                  <a:pt x="368964" y="9650522"/>
                  <a:pt x="374222" y="9655777"/>
                </a:cubicBezTo>
                <a:cubicBezTo>
                  <a:pt x="379477" y="9661034"/>
                  <a:pt x="376848" y="9663661"/>
                  <a:pt x="366337" y="9663661"/>
                </a:cubicBezTo>
                <a:lnTo>
                  <a:pt x="382105" y="9695196"/>
                </a:lnTo>
                <a:cubicBezTo>
                  <a:pt x="392616" y="9695196"/>
                  <a:pt x="403126" y="9689941"/>
                  <a:pt x="413639" y="9679430"/>
                </a:cubicBezTo>
                <a:cubicBezTo>
                  <a:pt x="424149" y="9647895"/>
                  <a:pt x="424149" y="9626872"/>
                  <a:pt x="413639" y="9616360"/>
                </a:cubicBezTo>
                <a:cubicBezTo>
                  <a:pt x="392616" y="9616360"/>
                  <a:pt x="382105" y="9616360"/>
                  <a:pt x="382105" y="9616360"/>
                </a:cubicBezTo>
                <a:close/>
                <a:moveTo>
                  <a:pt x="2305691" y="9584826"/>
                </a:moveTo>
                <a:cubicBezTo>
                  <a:pt x="2295179" y="9584826"/>
                  <a:pt x="2289925" y="9595337"/>
                  <a:pt x="2289925" y="9616360"/>
                </a:cubicBezTo>
                <a:lnTo>
                  <a:pt x="2305691" y="9616360"/>
                </a:lnTo>
                <a:cubicBezTo>
                  <a:pt x="2305691" y="9616360"/>
                  <a:pt x="2305691" y="9611106"/>
                  <a:pt x="2305691" y="9600592"/>
                </a:cubicBezTo>
                <a:cubicBezTo>
                  <a:pt x="2305691" y="9590083"/>
                  <a:pt x="2305691" y="9584826"/>
                  <a:pt x="2305691" y="9584826"/>
                </a:cubicBezTo>
                <a:close/>
                <a:moveTo>
                  <a:pt x="4684553" y="9573001"/>
                </a:moveTo>
                <a:cubicBezTo>
                  <a:pt x="4685867" y="9573001"/>
                  <a:pt x="4686523" y="9574314"/>
                  <a:pt x="4686523" y="9576942"/>
                </a:cubicBezTo>
                <a:cubicBezTo>
                  <a:pt x="4686523" y="9582198"/>
                  <a:pt x="4686523" y="9584826"/>
                  <a:pt x="4686523" y="9584826"/>
                </a:cubicBezTo>
                <a:cubicBezTo>
                  <a:pt x="4686523" y="9595337"/>
                  <a:pt x="4686523" y="9600592"/>
                  <a:pt x="4686523" y="9600592"/>
                </a:cubicBezTo>
                <a:cubicBezTo>
                  <a:pt x="4676014" y="9600592"/>
                  <a:pt x="4670757" y="9600592"/>
                  <a:pt x="4670757" y="9600592"/>
                </a:cubicBezTo>
                <a:cubicBezTo>
                  <a:pt x="4670757" y="9590083"/>
                  <a:pt x="4673385" y="9582198"/>
                  <a:pt x="4678641" y="9576942"/>
                </a:cubicBezTo>
                <a:cubicBezTo>
                  <a:pt x="4681269" y="9574314"/>
                  <a:pt x="4683239" y="9573001"/>
                  <a:pt x="4684553" y="9573001"/>
                </a:cubicBezTo>
                <a:close/>
                <a:moveTo>
                  <a:pt x="2148020" y="9569060"/>
                </a:moveTo>
                <a:cubicBezTo>
                  <a:pt x="2148020" y="9569060"/>
                  <a:pt x="2142763" y="9574314"/>
                  <a:pt x="2132254" y="9584826"/>
                </a:cubicBezTo>
                <a:lnTo>
                  <a:pt x="2132254" y="9600592"/>
                </a:lnTo>
                <a:cubicBezTo>
                  <a:pt x="2132254" y="9600592"/>
                  <a:pt x="2137508" y="9595337"/>
                  <a:pt x="2148020" y="9584826"/>
                </a:cubicBezTo>
                <a:close/>
                <a:moveTo>
                  <a:pt x="445172" y="9569060"/>
                </a:moveTo>
                <a:cubicBezTo>
                  <a:pt x="434660" y="9569060"/>
                  <a:pt x="429406" y="9574314"/>
                  <a:pt x="429406" y="9584826"/>
                </a:cubicBezTo>
                <a:cubicBezTo>
                  <a:pt x="439918" y="9595337"/>
                  <a:pt x="445172" y="9600592"/>
                  <a:pt x="445172" y="9600592"/>
                </a:cubicBezTo>
                <a:lnTo>
                  <a:pt x="445172" y="9584826"/>
                </a:lnTo>
                <a:cubicBezTo>
                  <a:pt x="445172" y="9574314"/>
                  <a:pt x="445172" y="9569060"/>
                  <a:pt x="445172" y="9569060"/>
                </a:cubicBezTo>
                <a:close/>
                <a:moveTo>
                  <a:pt x="3040834" y="9559205"/>
                </a:moveTo>
                <a:cubicBezTo>
                  <a:pt x="3044774" y="9560518"/>
                  <a:pt x="3046745" y="9563805"/>
                  <a:pt x="3046745" y="9569060"/>
                </a:cubicBezTo>
                <a:lnTo>
                  <a:pt x="3030979" y="9569060"/>
                </a:lnTo>
                <a:lnTo>
                  <a:pt x="3015210" y="9600592"/>
                </a:lnTo>
                <a:cubicBezTo>
                  <a:pt x="3015210" y="9621617"/>
                  <a:pt x="3015210" y="9632127"/>
                  <a:pt x="3015210" y="9632127"/>
                </a:cubicBezTo>
                <a:lnTo>
                  <a:pt x="3015210" y="9679430"/>
                </a:lnTo>
                <a:lnTo>
                  <a:pt x="3015210" y="9695196"/>
                </a:lnTo>
                <a:lnTo>
                  <a:pt x="2983676" y="9679430"/>
                </a:lnTo>
                <a:cubicBezTo>
                  <a:pt x="2983676" y="9658407"/>
                  <a:pt x="2978422" y="9647895"/>
                  <a:pt x="2967909" y="9647895"/>
                </a:cubicBezTo>
                <a:lnTo>
                  <a:pt x="2967909" y="9616360"/>
                </a:lnTo>
                <a:cubicBezTo>
                  <a:pt x="2967909" y="9616360"/>
                  <a:pt x="2967909" y="9611106"/>
                  <a:pt x="2967909" y="9600592"/>
                </a:cubicBezTo>
                <a:cubicBezTo>
                  <a:pt x="2967909" y="9590083"/>
                  <a:pt x="2973166" y="9584826"/>
                  <a:pt x="2983676" y="9584826"/>
                </a:cubicBezTo>
                <a:cubicBezTo>
                  <a:pt x="2983676" y="9584826"/>
                  <a:pt x="2988932" y="9579569"/>
                  <a:pt x="2999444" y="9569060"/>
                </a:cubicBezTo>
                <a:cubicBezTo>
                  <a:pt x="2999444" y="9569060"/>
                  <a:pt x="3007329" y="9566432"/>
                  <a:pt x="3023094" y="9561175"/>
                </a:cubicBezTo>
                <a:cubicBezTo>
                  <a:pt x="3030979" y="9558548"/>
                  <a:pt x="3036890" y="9557891"/>
                  <a:pt x="3040834" y="9559205"/>
                </a:cubicBezTo>
                <a:close/>
                <a:moveTo>
                  <a:pt x="5364510" y="9553291"/>
                </a:moveTo>
                <a:cubicBezTo>
                  <a:pt x="5364510" y="9553291"/>
                  <a:pt x="5363853" y="9555262"/>
                  <a:pt x="5362540" y="9559205"/>
                </a:cubicBezTo>
                <a:lnTo>
                  <a:pt x="5360567" y="9565116"/>
                </a:lnTo>
                <a:cubicBezTo>
                  <a:pt x="5363196" y="9562489"/>
                  <a:pt x="5364510" y="9558548"/>
                  <a:pt x="5364510" y="9553291"/>
                </a:cubicBezTo>
                <a:close/>
                <a:moveTo>
                  <a:pt x="2605267" y="9537525"/>
                </a:moveTo>
                <a:cubicBezTo>
                  <a:pt x="2594755" y="9537525"/>
                  <a:pt x="2589501" y="9540152"/>
                  <a:pt x="2589501" y="9545409"/>
                </a:cubicBezTo>
                <a:cubicBezTo>
                  <a:pt x="2589501" y="9550664"/>
                  <a:pt x="2589501" y="9558548"/>
                  <a:pt x="2589501" y="9569060"/>
                </a:cubicBezTo>
                <a:close/>
                <a:moveTo>
                  <a:pt x="389987" y="9521757"/>
                </a:moveTo>
                <a:cubicBezTo>
                  <a:pt x="384732" y="9521757"/>
                  <a:pt x="382105" y="9524386"/>
                  <a:pt x="382105" y="9529641"/>
                </a:cubicBezTo>
                <a:cubicBezTo>
                  <a:pt x="382105" y="9534898"/>
                  <a:pt x="387360" y="9537525"/>
                  <a:pt x="397871" y="9537525"/>
                </a:cubicBezTo>
                <a:cubicBezTo>
                  <a:pt x="397871" y="9537525"/>
                  <a:pt x="403126" y="9537525"/>
                  <a:pt x="413639" y="9537525"/>
                </a:cubicBezTo>
                <a:cubicBezTo>
                  <a:pt x="403126" y="9527013"/>
                  <a:pt x="395244" y="9521757"/>
                  <a:pt x="389987" y="9521757"/>
                </a:cubicBezTo>
                <a:close/>
                <a:moveTo>
                  <a:pt x="319036" y="9521757"/>
                </a:moveTo>
                <a:lnTo>
                  <a:pt x="303269" y="9537525"/>
                </a:lnTo>
                <a:cubicBezTo>
                  <a:pt x="303269" y="9548036"/>
                  <a:pt x="300640" y="9555921"/>
                  <a:pt x="295385" y="9561175"/>
                </a:cubicBezTo>
                <a:cubicBezTo>
                  <a:pt x="290131" y="9566432"/>
                  <a:pt x="292758" y="9574314"/>
                  <a:pt x="303269" y="9584826"/>
                </a:cubicBezTo>
                <a:cubicBezTo>
                  <a:pt x="303269" y="9595337"/>
                  <a:pt x="303269" y="9605849"/>
                  <a:pt x="303269" y="9616360"/>
                </a:cubicBezTo>
                <a:lnTo>
                  <a:pt x="334802" y="9616360"/>
                </a:lnTo>
                <a:cubicBezTo>
                  <a:pt x="355825" y="9616360"/>
                  <a:pt x="366337" y="9613733"/>
                  <a:pt x="366337" y="9608476"/>
                </a:cubicBezTo>
                <a:cubicBezTo>
                  <a:pt x="366337" y="9603221"/>
                  <a:pt x="371594" y="9600592"/>
                  <a:pt x="382105" y="9600592"/>
                </a:cubicBezTo>
                <a:lnTo>
                  <a:pt x="397871" y="9553291"/>
                </a:lnTo>
                <a:cubicBezTo>
                  <a:pt x="387360" y="9553291"/>
                  <a:pt x="382105" y="9558548"/>
                  <a:pt x="382105" y="9569060"/>
                </a:cubicBezTo>
                <a:lnTo>
                  <a:pt x="350570" y="9553291"/>
                </a:lnTo>
                <a:close/>
                <a:moveTo>
                  <a:pt x="2526431" y="9505990"/>
                </a:moveTo>
                <a:cubicBezTo>
                  <a:pt x="2526431" y="9505990"/>
                  <a:pt x="2526431" y="9511247"/>
                  <a:pt x="2526431" y="9521757"/>
                </a:cubicBezTo>
                <a:cubicBezTo>
                  <a:pt x="2526431" y="9521757"/>
                  <a:pt x="2526431" y="9527013"/>
                  <a:pt x="2526431" y="9537525"/>
                </a:cubicBezTo>
                <a:lnTo>
                  <a:pt x="2542197" y="9521757"/>
                </a:lnTo>
                <a:cubicBezTo>
                  <a:pt x="2542197" y="9511247"/>
                  <a:pt x="2536941" y="9505990"/>
                  <a:pt x="2526431" y="9505990"/>
                </a:cubicBezTo>
                <a:close/>
                <a:moveTo>
                  <a:pt x="2636799" y="9490224"/>
                </a:moveTo>
                <a:lnTo>
                  <a:pt x="2621032" y="9584826"/>
                </a:lnTo>
                <a:cubicBezTo>
                  <a:pt x="2631545" y="9563805"/>
                  <a:pt x="2636799" y="9542782"/>
                  <a:pt x="2636799" y="9521757"/>
                </a:cubicBezTo>
                <a:close/>
                <a:moveTo>
                  <a:pt x="169249" y="9490224"/>
                </a:moveTo>
                <a:cubicBezTo>
                  <a:pt x="174504" y="9490224"/>
                  <a:pt x="177131" y="9495479"/>
                  <a:pt x="177131" y="9505990"/>
                </a:cubicBezTo>
                <a:lnTo>
                  <a:pt x="161365" y="9505990"/>
                </a:lnTo>
                <a:cubicBezTo>
                  <a:pt x="161365" y="9495479"/>
                  <a:pt x="163992" y="9490224"/>
                  <a:pt x="169249" y="9490224"/>
                </a:cubicBezTo>
                <a:close/>
                <a:moveTo>
                  <a:pt x="7053560" y="9480369"/>
                </a:moveTo>
                <a:cubicBezTo>
                  <a:pt x="7057504" y="9481683"/>
                  <a:pt x="7062101" y="9484969"/>
                  <a:pt x="7067356" y="9490224"/>
                </a:cubicBezTo>
                <a:lnTo>
                  <a:pt x="7051590" y="9505990"/>
                </a:lnTo>
                <a:cubicBezTo>
                  <a:pt x="7051590" y="9505990"/>
                  <a:pt x="7048962" y="9503363"/>
                  <a:pt x="7043706" y="9498106"/>
                </a:cubicBezTo>
                <a:cubicBezTo>
                  <a:pt x="7038451" y="9492851"/>
                  <a:pt x="7038451" y="9487597"/>
                  <a:pt x="7043706" y="9482340"/>
                </a:cubicBezTo>
                <a:cubicBezTo>
                  <a:pt x="7046335" y="9479713"/>
                  <a:pt x="7049619" y="9479056"/>
                  <a:pt x="7053560" y="9480369"/>
                </a:cubicBezTo>
                <a:close/>
                <a:moveTo>
                  <a:pt x="3015210" y="9474456"/>
                </a:moveTo>
                <a:cubicBezTo>
                  <a:pt x="3015210" y="9474456"/>
                  <a:pt x="3015210" y="9479713"/>
                  <a:pt x="3015210" y="9490224"/>
                </a:cubicBezTo>
                <a:cubicBezTo>
                  <a:pt x="3025722" y="9490224"/>
                  <a:pt x="3030979" y="9487597"/>
                  <a:pt x="3030979" y="9482340"/>
                </a:cubicBezTo>
                <a:cubicBezTo>
                  <a:pt x="3030979" y="9477085"/>
                  <a:pt x="3025722" y="9474456"/>
                  <a:pt x="3015210" y="9474456"/>
                </a:cubicBezTo>
                <a:close/>
                <a:moveTo>
                  <a:pt x="279617" y="9474456"/>
                </a:moveTo>
                <a:cubicBezTo>
                  <a:pt x="274362" y="9474456"/>
                  <a:pt x="271735" y="9479713"/>
                  <a:pt x="271735" y="9490224"/>
                </a:cubicBezTo>
                <a:lnTo>
                  <a:pt x="271735" y="9521757"/>
                </a:lnTo>
                <a:cubicBezTo>
                  <a:pt x="282247" y="9521757"/>
                  <a:pt x="287501" y="9521757"/>
                  <a:pt x="287501" y="9521757"/>
                </a:cubicBezTo>
                <a:cubicBezTo>
                  <a:pt x="287501" y="9500733"/>
                  <a:pt x="287501" y="9490224"/>
                  <a:pt x="287501" y="9490224"/>
                </a:cubicBezTo>
                <a:cubicBezTo>
                  <a:pt x="287501" y="9479713"/>
                  <a:pt x="284874" y="9474456"/>
                  <a:pt x="279617" y="9474456"/>
                </a:cubicBezTo>
                <a:close/>
                <a:moveTo>
                  <a:pt x="5017634" y="9458689"/>
                </a:moveTo>
                <a:cubicBezTo>
                  <a:pt x="5017634" y="9469201"/>
                  <a:pt x="5017634" y="9474456"/>
                  <a:pt x="5017634" y="9474456"/>
                </a:cubicBezTo>
                <a:cubicBezTo>
                  <a:pt x="5028145" y="9474456"/>
                  <a:pt x="5033399" y="9471828"/>
                  <a:pt x="5033399" y="9466574"/>
                </a:cubicBezTo>
                <a:cubicBezTo>
                  <a:pt x="5033399" y="9461317"/>
                  <a:pt x="5028145" y="9458689"/>
                  <a:pt x="5017634" y="9458689"/>
                </a:cubicBezTo>
                <a:close/>
                <a:moveTo>
                  <a:pt x="3046745" y="9442921"/>
                </a:moveTo>
                <a:cubicBezTo>
                  <a:pt x="3046745" y="9453435"/>
                  <a:pt x="3046745" y="9461317"/>
                  <a:pt x="3046745" y="9466574"/>
                </a:cubicBezTo>
                <a:cubicBezTo>
                  <a:pt x="3046745" y="9471828"/>
                  <a:pt x="3049372" y="9474456"/>
                  <a:pt x="3054629" y="9474456"/>
                </a:cubicBezTo>
                <a:cubicBezTo>
                  <a:pt x="3059886" y="9474456"/>
                  <a:pt x="3062511" y="9469201"/>
                  <a:pt x="3062511" y="9458689"/>
                </a:cubicBezTo>
                <a:close/>
                <a:moveTo>
                  <a:pt x="3220182" y="9411389"/>
                </a:moveTo>
                <a:lnTo>
                  <a:pt x="3235950" y="9411389"/>
                </a:lnTo>
                <a:lnTo>
                  <a:pt x="3220182" y="9427155"/>
                </a:lnTo>
                <a:lnTo>
                  <a:pt x="3204416" y="9427155"/>
                </a:lnTo>
                <a:cubicBezTo>
                  <a:pt x="3204416" y="9427155"/>
                  <a:pt x="3209672" y="9421898"/>
                  <a:pt x="3220182" y="9411389"/>
                </a:cubicBezTo>
                <a:close/>
                <a:moveTo>
                  <a:pt x="2479131" y="9411389"/>
                </a:moveTo>
                <a:lnTo>
                  <a:pt x="2479131" y="9427155"/>
                </a:lnTo>
                <a:cubicBezTo>
                  <a:pt x="2489640" y="9427155"/>
                  <a:pt x="2494897" y="9424527"/>
                  <a:pt x="2494897" y="9419271"/>
                </a:cubicBezTo>
                <a:cubicBezTo>
                  <a:pt x="2494897" y="9414016"/>
                  <a:pt x="2489640" y="9411389"/>
                  <a:pt x="2479131" y="9411389"/>
                </a:cubicBezTo>
                <a:close/>
                <a:moveTo>
                  <a:pt x="807817" y="9411389"/>
                </a:moveTo>
                <a:cubicBezTo>
                  <a:pt x="818329" y="9411389"/>
                  <a:pt x="823583" y="9411389"/>
                  <a:pt x="823583" y="9411389"/>
                </a:cubicBezTo>
                <a:cubicBezTo>
                  <a:pt x="823583" y="9421898"/>
                  <a:pt x="823583" y="9427155"/>
                  <a:pt x="823583" y="9427155"/>
                </a:cubicBezTo>
                <a:lnTo>
                  <a:pt x="807817" y="9427155"/>
                </a:lnTo>
                <a:cubicBezTo>
                  <a:pt x="797305" y="9427155"/>
                  <a:pt x="792049" y="9424527"/>
                  <a:pt x="792049" y="9419271"/>
                </a:cubicBezTo>
                <a:cubicBezTo>
                  <a:pt x="792049" y="9414016"/>
                  <a:pt x="797305" y="9411389"/>
                  <a:pt x="807817" y="9411389"/>
                </a:cubicBezTo>
                <a:close/>
                <a:moveTo>
                  <a:pt x="334802" y="9411389"/>
                </a:moveTo>
                <a:cubicBezTo>
                  <a:pt x="313779" y="9411389"/>
                  <a:pt x="303269" y="9421898"/>
                  <a:pt x="303269" y="9442921"/>
                </a:cubicBezTo>
                <a:lnTo>
                  <a:pt x="334802" y="9427155"/>
                </a:lnTo>
                <a:cubicBezTo>
                  <a:pt x="345316" y="9416643"/>
                  <a:pt x="345316" y="9411389"/>
                  <a:pt x="334802" y="9411389"/>
                </a:cubicBezTo>
                <a:close/>
                <a:moveTo>
                  <a:pt x="569338" y="9401534"/>
                </a:moveTo>
                <a:cubicBezTo>
                  <a:pt x="568024" y="9400220"/>
                  <a:pt x="566054" y="9400877"/>
                  <a:pt x="563426" y="9403504"/>
                </a:cubicBezTo>
                <a:cubicBezTo>
                  <a:pt x="558172" y="9408761"/>
                  <a:pt x="555543" y="9411389"/>
                  <a:pt x="555543" y="9411389"/>
                </a:cubicBezTo>
                <a:cubicBezTo>
                  <a:pt x="555543" y="9411389"/>
                  <a:pt x="555543" y="9416643"/>
                  <a:pt x="555543" y="9427155"/>
                </a:cubicBezTo>
                <a:cubicBezTo>
                  <a:pt x="555543" y="9437666"/>
                  <a:pt x="555543" y="9442921"/>
                  <a:pt x="555543" y="9442921"/>
                </a:cubicBezTo>
                <a:cubicBezTo>
                  <a:pt x="566054" y="9442921"/>
                  <a:pt x="571309" y="9440294"/>
                  <a:pt x="571309" y="9435039"/>
                </a:cubicBezTo>
                <a:cubicBezTo>
                  <a:pt x="571309" y="9429784"/>
                  <a:pt x="571309" y="9421898"/>
                  <a:pt x="571309" y="9411389"/>
                </a:cubicBezTo>
                <a:cubicBezTo>
                  <a:pt x="571309" y="9406134"/>
                  <a:pt x="570651" y="9402848"/>
                  <a:pt x="569338" y="9401534"/>
                </a:cubicBezTo>
                <a:close/>
                <a:moveTo>
                  <a:pt x="2605267" y="9395620"/>
                </a:moveTo>
                <a:cubicBezTo>
                  <a:pt x="2605267" y="9406134"/>
                  <a:pt x="2600010" y="9411389"/>
                  <a:pt x="2589501" y="9411389"/>
                </a:cubicBezTo>
                <a:cubicBezTo>
                  <a:pt x="2578988" y="9411389"/>
                  <a:pt x="2573732" y="9414016"/>
                  <a:pt x="2573732" y="9419271"/>
                </a:cubicBezTo>
                <a:cubicBezTo>
                  <a:pt x="2573732" y="9424527"/>
                  <a:pt x="2573732" y="9429784"/>
                  <a:pt x="2573732" y="9435039"/>
                </a:cubicBezTo>
                <a:cubicBezTo>
                  <a:pt x="2573732" y="9440294"/>
                  <a:pt x="2573732" y="9448178"/>
                  <a:pt x="2573732" y="9458689"/>
                </a:cubicBezTo>
                <a:cubicBezTo>
                  <a:pt x="2573732" y="9469201"/>
                  <a:pt x="2568475" y="9474456"/>
                  <a:pt x="2557963" y="9474456"/>
                </a:cubicBezTo>
                <a:cubicBezTo>
                  <a:pt x="2547454" y="9484969"/>
                  <a:pt x="2547454" y="9490224"/>
                  <a:pt x="2557963" y="9490224"/>
                </a:cubicBezTo>
                <a:cubicBezTo>
                  <a:pt x="2568475" y="9490224"/>
                  <a:pt x="2568475" y="9498106"/>
                  <a:pt x="2557963" y="9513874"/>
                </a:cubicBezTo>
                <a:cubicBezTo>
                  <a:pt x="2547454" y="9529641"/>
                  <a:pt x="2547454" y="9540152"/>
                  <a:pt x="2557963" y="9545409"/>
                </a:cubicBezTo>
                <a:cubicBezTo>
                  <a:pt x="2568475" y="9550664"/>
                  <a:pt x="2578988" y="9548036"/>
                  <a:pt x="2589501" y="9537525"/>
                </a:cubicBezTo>
                <a:cubicBezTo>
                  <a:pt x="2589501" y="9537525"/>
                  <a:pt x="2592126" y="9534898"/>
                  <a:pt x="2597383" y="9529641"/>
                </a:cubicBezTo>
                <a:cubicBezTo>
                  <a:pt x="2602639" y="9524386"/>
                  <a:pt x="2605267" y="9516502"/>
                  <a:pt x="2605267" y="9505990"/>
                </a:cubicBezTo>
                <a:cubicBezTo>
                  <a:pt x="2605267" y="9495479"/>
                  <a:pt x="2605267" y="9487597"/>
                  <a:pt x="2605267" y="9482340"/>
                </a:cubicBezTo>
                <a:cubicBezTo>
                  <a:pt x="2605267" y="9477085"/>
                  <a:pt x="2600010" y="9479713"/>
                  <a:pt x="2589501" y="9490224"/>
                </a:cubicBezTo>
                <a:lnTo>
                  <a:pt x="2589501" y="9474456"/>
                </a:lnTo>
                <a:cubicBezTo>
                  <a:pt x="2610521" y="9474456"/>
                  <a:pt x="2618405" y="9466574"/>
                  <a:pt x="2613149" y="9450805"/>
                </a:cubicBezTo>
                <a:cubicBezTo>
                  <a:pt x="2607895" y="9435039"/>
                  <a:pt x="2607895" y="9429784"/>
                  <a:pt x="2613149" y="9435039"/>
                </a:cubicBezTo>
                <a:cubicBezTo>
                  <a:pt x="2618405" y="9440294"/>
                  <a:pt x="2621032" y="9435039"/>
                  <a:pt x="2621032" y="9419271"/>
                </a:cubicBezTo>
                <a:cubicBezTo>
                  <a:pt x="2621032" y="9403504"/>
                  <a:pt x="2615776" y="9395620"/>
                  <a:pt x="2605267" y="9395620"/>
                </a:cubicBezTo>
                <a:close/>
                <a:moveTo>
                  <a:pt x="3206386" y="9385766"/>
                </a:moveTo>
                <a:cubicBezTo>
                  <a:pt x="3207701" y="9384454"/>
                  <a:pt x="3209672" y="9385109"/>
                  <a:pt x="3212300" y="9387736"/>
                </a:cubicBezTo>
                <a:cubicBezTo>
                  <a:pt x="3217556" y="9392993"/>
                  <a:pt x="3220182" y="9395620"/>
                  <a:pt x="3220182" y="9395620"/>
                </a:cubicBezTo>
                <a:cubicBezTo>
                  <a:pt x="3220182" y="9395620"/>
                  <a:pt x="3214928" y="9400877"/>
                  <a:pt x="3204416" y="9411389"/>
                </a:cubicBezTo>
                <a:cubicBezTo>
                  <a:pt x="3204416" y="9421898"/>
                  <a:pt x="3201788" y="9427155"/>
                  <a:pt x="3196532" y="9427155"/>
                </a:cubicBezTo>
                <a:cubicBezTo>
                  <a:pt x="3191278" y="9427155"/>
                  <a:pt x="3193904" y="9416643"/>
                  <a:pt x="3204416" y="9395620"/>
                </a:cubicBezTo>
                <a:cubicBezTo>
                  <a:pt x="3204416" y="9390366"/>
                  <a:pt x="3205073" y="9387081"/>
                  <a:pt x="3206386" y="9385766"/>
                </a:cubicBezTo>
                <a:close/>
                <a:moveTo>
                  <a:pt x="6752016" y="9379854"/>
                </a:moveTo>
                <a:cubicBezTo>
                  <a:pt x="6752016" y="9390366"/>
                  <a:pt x="6749387" y="9395620"/>
                  <a:pt x="6744132" y="9395620"/>
                </a:cubicBezTo>
                <a:cubicBezTo>
                  <a:pt x="6738877" y="9395620"/>
                  <a:pt x="6736248" y="9395620"/>
                  <a:pt x="6736248" y="9395620"/>
                </a:cubicBezTo>
                <a:close/>
                <a:moveTo>
                  <a:pt x="4954564" y="9379854"/>
                </a:moveTo>
                <a:lnTo>
                  <a:pt x="4970333" y="9395620"/>
                </a:lnTo>
                <a:cubicBezTo>
                  <a:pt x="4959821" y="9406134"/>
                  <a:pt x="4951937" y="9408761"/>
                  <a:pt x="4946680" y="9403504"/>
                </a:cubicBezTo>
                <a:cubicBezTo>
                  <a:pt x="4941426" y="9398250"/>
                  <a:pt x="4944053" y="9390366"/>
                  <a:pt x="4954564" y="9379854"/>
                </a:cubicBezTo>
                <a:close/>
                <a:moveTo>
                  <a:pt x="216550" y="9379854"/>
                </a:moveTo>
                <a:cubicBezTo>
                  <a:pt x="221805" y="9379854"/>
                  <a:pt x="227063" y="9379854"/>
                  <a:pt x="232316" y="9379854"/>
                </a:cubicBezTo>
                <a:cubicBezTo>
                  <a:pt x="227063" y="9379854"/>
                  <a:pt x="224432" y="9385109"/>
                  <a:pt x="224432" y="9395620"/>
                </a:cubicBezTo>
                <a:lnTo>
                  <a:pt x="208665" y="9395620"/>
                </a:lnTo>
                <a:cubicBezTo>
                  <a:pt x="208665" y="9385109"/>
                  <a:pt x="211295" y="9379854"/>
                  <a:pt x="216550" y="9379854"/>
                </a:cubicBezTo>
                <a:close/>
                <a:moveTo>
                  <a:pt x="5159536" y="9364086"/>
                </a:moveTo>
                <a:lnTo>
                  <a:pt x="5143770" y="9379854"/>
                </a:lnTo>
                <a:lnTo>
                  <a:pt x="5128004" y="9474456"/>
                </a:lnTo>
                <a:cubicBezTo>
                  <a:pt x="5138515" y="9484969"/>
                  <a:pt x="5143770" y="9500733"/>
                  <a:pt x="5143770" y="9521757"/>
                </a:cubicBezTo>
                <a:cubicBezTo>
                  <a:pt x="5143770" y="9532270"/>
                  <a:pt x="5143770" y="9540152"/>
                  <a:pt x="5143770" y="9545409"/>
                </a:cubicBezTo>
                <a:lnTo>
                  <a:pt x="5140617" y="9550138"/>
                </a:lnTo>
                <a:lnTo>
                  <a:pt x="5128004" y="9553291"/>
                </a:lnTo>
                <a:cubicBezTo>
                  <a:pt x="5133260" y="9553291"/>
                  <a:pt x="5137201" y="9552635"/>
                  <a:pt x="5139829" y="9551321"/>
                </a:cubicBezTo>
                <a:lnTo>
                  <a:pt x="5140617" y="9550138"/>
                </a:lnTo>
                <a:lnTo>
                  <a:pt x="5159536" y="9545409"/>
                </a:lnTo>
                <a:cubicBezTo>
                  <a:pt x="5170048" y="9540152"/>
                  <a:pt x="5175305" y="9534898"/>
                  <a:pt x="5175305" y="9529641"/>
                </a:cubicBezTo>
                <a:cubicBezTo>
                  <a:pt x="5175305" y="9524386"/>
                  <a:pt x="5180559" y="9516502"/>
                  <a:pt x="5191071" y="9505990"/>
                </a:cubicBezTo>
                <a:cubicBezTo>
                  <a:pt x="5191071" y="9495479"/>
                  <a:pt x="5191071" y="9490224"/>
                  <a:pt x="5191071" y="9490224"/>
                </a:cubicBezTo>
                <a:cubicBezTo>
                  <a:pt x="5191071" y="9490224"/>
                  <a:pt x="5191071" y="9484969"/>
                  <a:pt x="5191071" y="9474456"/>
                </a:cubicBezTo>
                <a:cubicBezTo>
                  <a:pt x="5180559" y="9474456"/>
                  <a:pt x="5172677" y="9471828"/>
                  <a:pt x="5167420" y="9466574"/>
                </a:cubicBezTo>
                <a:cubicBezTo>
                  <a:pt x="5162166" y="9461317"/>
                  <a:pt x="5154282" y="9453435"/>
                  <a:pt x="5143770" y="9442921"/>
                </a:cubicBezTo>
                <a:cubicBezTo>
                  <a:pt x="5143770" y="9421898"/>
                  <a:pt x="5146397" y="9403504"/>
                  <a:pt x="5151654" y="9387736"/>
                </a:cubicBezTo>
                <a:cubicBezTo>
                  <a:pt x="5156909" y="9371970"/>
                  <a:pt x="5159536" y="9364086"/>
                  <a:pt x="5159536" y="9364086"/>
                </a:cubicBezTo>
                <a:close/>
                <a:moveTo>
                  <a:pt x="2274156" y="9348319"/>
                </a:moveTo>
                <a:lnTo>
                  <a:pt x="2258390" y="9364086"/>
                </a:lnTo>
                <a:cubicBezTo>
                  <a:pt x="2258390" y="9374599"/>
                  <a:pt x="2258390" y="9382481"/>
                  <a:pt x="2258390" y="9387736"/>
                </a:cubicBezTo>
                <a:cubicBezTo>
                  <a:pt x="2258390" y="9392993"/>
                  <a:pt x="2263647" y="9395620"/>
                  <a:pt x="2274156" y="9395620"/>
                </a:cubicBezTo>
                <a:cubicBezTo>
                  <a:pt x="2274156" y="9395620"/>
                  <a:pt x="2274156" y="9390366"/>
                  <a:pt x="2274156" y="9379854"/>
                </a:cubicBezTo>
                <a:cubicBezTo>
                  <a:pt x="2274156" y="9369342"/>
                  <a:pt x="2274156" y="9358831"/>
                  <a:pt x="2274156" y="9348319"/>
                </a:cubicBezTo>
                <a:close/>
                <a:moveTo>
                  <a:pt x="4907264" y="9332553"/>
                </a:moveTo>
                <a:cubicBezTo>
                  <a:pt x="4917775" y="9332553"/>
                  <a:pt x="4923030" y="9337808"/>
                  <a:pt x="4923030" y="9348319"/>
                </a:cubicBezTo>
                <a:cubicBezTo>
                  <a:pt x="4912520" y="9358831"/>
                  <a:pt x="4907264" y="9358831"/>
                  <a:pt x="4907264" y="9348319"/>
                </a:cubicBezTo>
                <a:close/>
                <a:moveTo>
                  <a:pt x="4891497" y="9332553"/>
                </a:moveTo>
                <a:lnTo>
                  <a:pt x="4907264" y="9364086"/>
                </a:lnTo>
                <a:cubicBezTo>
                  <a:pt x="4917775" y="9374599"/>
                  <a:pt x="4920402" y="9382481"/>
                  <a:pt x="4915148" y="9387736"/>
                </a:cubicBezTo>
                <a:cubicBezTo>
                  <a:pt x="4909891" y="9392993"/>
                  <a:pt x="4904636" y="9392993"/>
                  <a:pt x="4899379" y="9387736"/>
                </a:cubicBezTo>
                <a:cubicBezTo>
                  <a:pt x="4894125" y="9382481"/>
                  <a:pt x="4891497" y="9379854"/>
                  <a:pt x="4891497" y="9379854"/>
                </a:cubicBezTo>
                <a:lnTo>
                  <a:pt x="4891497" y="9364086"/>
                </a:lnTo>
                <a:close/>
                <a:moveTo>
                  <a:pt x="4749593" y="9332553"/>
                </a:moveTo>
                <a:cubicBezTo>
                  <a:pt x="4749593" y="9332553"/>
                  <a:pt x="4754849" y="9332553"/>
                  <a:pt x="4765359" y="9332553"/>
                </a:cubicBezTo>
                <a:cubicBezTo>
                  <a:pt x="4765359" y="9332553"/>
                  <a:pt x="4762732" y="9337808"/>
                  <a:pt x="4757477" y="9348319"/>
                </a:cubicBezTo>
                <a:cubicBezTo>
                  <a:pt x="4752220" y="9358831"/>
                  <a:pt x="4746965" y="9364086"/>
                  <a:pt x="4741708" y="9364086"/>
                </a:cubicBezTo>
                <a:cubicBezTo>
                  <a:pt x="4736454" y="9364086"/>
                  <a:pt x="4736454" y="9361458"/>
                  <a:pt x="4741708" y="9356204"/>
                </a:cubicBezTo>
                <a:cubicBezTo>
                  <a:pt x="4746965" y="9350949"/>
                  <a:pt x="4749593" y="9343065"/>
                  <a:pt x="4749593" y="9332553"/>
                </a:cubicBezTo>
                <a:close/>
                <a:moveTo>
                  <a:pt x="2652568" y="9332553"/>
                </a:moveTo>
                <a:lnTo>
                  <a:pt x="2636799" y="9348319"/>
                </a:lnTo>
                <a:cubicBezTo>
                  <a:pt x="2626290" y="9358831"/>
                  <a:pt x="2621032" y="9369342"/>
                  <a:pt x="2621032" y="9379854"/>
                </a:cubicBezTo>
                <a:lnTo>
                  <a:pt x="2652568" y="9348319"/>
                </a:lnTo>
                <a:close/>
                <a:moveTo>
                  <a:pt x="7083124" y="9316785"/>
                </a:moveTo>
                <a:cubicBezTo>
                  <a:pt x="7093636" y="9327296"/>
                  <a:pt x="7098891" y="9332553"/>
                  <a:pt x="7098891" y="9332553"/>
                </a:cubicBezTo>
                <a:cubicBezTo>
                  <a:pt x="7098891" y="9343065"/>
                  <a:pt x="7096263" y="9348319"/>
                  <a:pt x="7091009" y="9348319"/>
                </a:cubicBezTo>
                <a:cubicBezTo>
                  <a:pt x="7085752" y="9348319"/>
                  <a:pt x="7080497" y="9345692"/>
                  <a:pt x="7075239" y="9340437"/>
                </a:cubicBezTo>
                <a:cubicBezTo>
                  <a:pt x="7069986" y="9335180"/>
                  <a:pt x="7069986" y="9329926"/>
                  <a:pt x="7075239" y="9324669"/>
                </a:cubicBezTo>
                <a:cubicBezTo>
                  <a:pt x="7080497" y="9319414"/>
                  <a:pt x="7083124" y="9316785"/>
                  <a:pt x="7083124" y="9316785"/>
                </a:cubicBezTo>
                <a:close/>
                <a:moveTo>
                  <a:pt x="3188650" y="9316785"/>
                </a:moveTo>
                <a:lnTo>
                  <a:pt x="3188650" y="9332553"/>
                </a:lnTo>
                <a:lnTo>
                  <a:pt x="3204416" y="9316785"/>
                </a:lnTo>
                <a:close/>
                <a:moveTo>
                  <a:pt x="5096469" y="9301019"/>
                </a:moveTo>
                <a:lnTo>
                  <a:pt x="5080701" y="9316785"/>
                </a:lnTo>
                <a:lnTo>
                  <a:pt x="5064935" y="9316785"/>
                </a:lnTo>
                <a:lnTo>
                  <a:pt x="5064935" y="9332553"/>
                </a:lnTo>
                <a:cubicBezTo>
                  <a:pt x="5064935" y="9332553"/>
                  <a:pt x="5070189" y="9327296"/>
                  <a:pt x="5080701" y="9316785"/>
                </a:cubicBezTo>
                <a:cubicBezTo>
                  <a:pt x="5080701" y="9327296"/>
                  <a:pt x="5083330" y="9327296"/>
                  <a:pt x="5088585" y="9316785"/>
                </a:cubicBezTo>
                <a:cubicBezTo>
                  <a:pt x="5093842" y="9306275"/>
                  <a:pt x="5096469" y="9301019"/>
                  <a:pt x="5096469" y="9301019"/>
                </a:cubicBezTo>
                <a:close/>
                <a:moveTo>
                  <a:pt x="5167795" y="9270986"/>
                </a:moveTo>
                <a:lnTo>
                  <a:pt x="5170376" y="9271454"/>
                </a:lnTo>
                <a:cubicBezTo>
                  <a:pt x="5172349" y="9272770"/>
                  <a:pt x="5172677" y="9274741"/>
                  <a:pt x="5171364" y="9277368"/>
                </a:cubicBezTo>
                <a:lnTo>
                  <a:pt x="5169821" y="9279082"/>
                </a:lnTo>
                <a:close/>
                <a:moveTo>
                  <a:pt x="4875728" y="9269484"/>
                </a:moveTo>
                <a:cubicBezTo>
                  <a:pt x="4886241" y="9269484"/>
                  <a:pt x="4891497" y="9272111"/>
                  <a:pt x="4891497" y="9277368"/>
                </a:cubicBezTo>
                <a:cubicBezTo>
                  <a:pt x="4891497" y="9282625"/>
                  <a:pt x="4891497" y="9285252"/>
                  <a:pt x="4891497" y="9285252"/>
                </a:cubicBezTo>
                <a:cubicBezTo>
                  <a:pt x="4891497" y="9285252"/>
                  <a:pt x="4888870" y="9287880"/>
                  <a:pt x="4883613" y="9293134"/>
                </a:cubicBezTo>
                <a:cubicBezTo>
                  <a:pt x="4878356" y="9298391"/>
                  <a:pt x="4875728" y="9301019"/>
                  <a:pt x="4875728" y="9301019"/>
                </a:cubicBezTo>
                <a:cubicBezTo>
                  <a:pt x="4875728" y="9301019"/>
                  <a:pt x="4875728" y="9295762"/>
                  <a:pt x="4875728" y="9285252"/>
                </a:cubicBezTo>
                <a:cubicBezTo>
                  <a:pt x="4875728" y="9274741"/>
                  <a:pt x="4875728" y="9269484"/>
                  <a:pt x="4875728" y="9269484"/>
                </a:cubicBezTo>
                <a:close/>
                <a:moveTo>
                  <a:pt x="1564637" y="9269484"/>
                </a:moveTo>
                <a:cubicBezTo>
                  <a:pt x="1575148" y="9279998"/>
                  <a:pt x="1575148" y="9295762"/>
                  <a:pt x="1564637" y="9316785"/>
                </a:cubicBezTo>
                <a:cubicBezTo>
                  <a:pt x="1554126" y="9337808"/>
                  <a:pt x="1548871" y="9348319"/>
                  <a:pt x="1548871" y="9348319"/>
                </a:cubicBezTo>
                <a:lnTo>
                  <a:pt x="1548871" y="9332553"/>
                </a:lnTo>
                <a:close/>
                <a:moveTo>
                  <a:pt x="728981" y="9269484"/>
                </a:moveTo>
                <a:lnTo>
                  <a:pt x="744748" y="9269484"/>
                </a:lnTo>
                <a:lnTo>
                  <a:pt x="744748" y="9316785"/>
                </a:lnTo>
                <a:lnTo>
                  <a:pt x="744748" y="9379854"/>
                </a:lnTo>
                <a:lnTo>
                  <a:pt x="744748" y="9395620"/>
                </a:lnTo>
                <a:cubicBezTo>
                  <a:pt x="734236" y="9395620"/>
                  <a:pt x="726352" y="9387736"/>
                  <a:pt x="721097" y="9371970"/>
                </a:cubicBezTo>
                <a:cubicBezTo>
                  <a:pt x="715841" y="9356204"/>
                  <a:pt x="710586" y="9348319"/>
                  <a:pt x="705329" y="9348319"/>
                </a:cubicBezTo>
                <a:cubicBezTo>
                  <a:pt x="700074" y="9348319"/>
                  <a:pt x="697448" y="9337808"/>
                  <a:pt x="697448" y="9316785"/>
                </a:cubicBezTo>
                <a:cubicBezTo>
                  <a:pt x="697448" y="9295762"/>
                  <a:pt x="700074" y="9285252"/>
                  <a:pt x="705329" y="9285252"/>
                </a:cubicBezTo>
                <a:cubicBezTo>
                  <a:pt x="710586" y="9285252"/>
                  <a:pt x="718470" y="9279998"/>
                  <a:pt x="728981" y="9269484"/>
                </a:cubicBezTo>
                <a:close/>
                <a:moveTo>
                  <a:pt x="3641953" y="9261600"/>
                </a:moveTo>
                <a:cubicBezTo>
                  <a:pt x="3644580" y="9261600"/>
                  <a:pt x="3645894" y="9264229"/>
                  <a:pt x="3645894" y="9269484"/>
                </a:cubicBezTo>
                <a:cubicBezTo>
                  <a:pt x="3635385" y="9279998"/>
                  <a:pt x="3624873" y="9285252"/>
                  <a:pt x="3614361" y="9285252"/>
                </a:cubicBezTo>
                <a:cubicBezTo>
                  <a:pt x="3614361" y="9274741"/>
                  <a:pt x="3619616" y="9269484"/>
                  <a:pt x="3630127" y="9269484"/>
                </a:cubicBezTo>
                <a:cubicBezTo>
                  <a:pt x="3635382" y="9264229"/>
                  <a:pt x="3639326" y="9261600"/>
                  <a:pt x="3641953" y="9261600"/>
                </a:cubicBezTo>
                <a:close/>
                <a:moveTo>
                  <a:pt x="760514" y="9253718"/>
                </a:moveTo>
                <a:cubicBezTo>
                  <a:pt x="771027" y="9253718"/>
                  <a:pt x="776282" y="9253718"/>
                  <a:pt x="776282" y="9253718"/>
                </a:cubicBezTo>
                <a:lnTo>
                  <a:pt x="776282" y="9269484"/>
                </a:lnTo>
                <a:cubicBezTo>
                  <a:pt x="765772" y="9269484"/>
                  <a:pt x="760514" y="9264229"/>
                  <a:pt x="760514" y="9253718"/>
                </a:cubicBezTo>
                <a:close/>
                <a:moveTo>
                  <a:pt x="6783549" y="9237949"/>
                </a:moveTo>
                <a:cubicBezTo>
                  <a:pt x="6783549" y="9237949"/>
                  <a:pt x="6788806" y="9237949"/>
                  <a:pt x="6799317" y="9237949"/>
                </a:cubicBezTo>
                <a:lnTo>
                  <a:pt x="6799317" y="9253718"/>
                </a:lnTo>
                <a:cubicBezTo>
                  <a:pt x="6788806" y="9253718"/>
                  <a:pt x="6783549" y="9253718"/>
                  <a:pt x="6783549" y="9253718"/>
                </a:cubicBezTo>
                <a:cubicBezTo>
                  <a:pt x="6783549" y="9243206"/>
                  <a:pt x="6783549" y="9237949"/>
                  <a:pt x="6783549" y="9237949"/>
                </a:cubicBezTo>
                <a:close/>
                <a:moveTo>
                  <a:pt x="3172884" y="9237949"/>
                </a:moveTo>
                <a:cubicBezTo>
                  <a:pt x="3172884" y="9258972"/>
                  <a:pt x="3175508" y="9269484"/>
                  <a:pt x="3180765" y="9269484"/>
                </a:cubicBezTo>
                <a:cubicBezTo>
                  <a:pt x="3186022" y="9269484"/>
                  <a:pt x="3188650" y="9258972"/>
                  <a:pt x="3188650" y="9237949"/>
                </a:cubicBezTo>
                <a:close/>
                <a:moveTo>
                  <a:pt x="4810691" y="9228097"/>
                </a:moveTo>
                <a:cubicBezTo>
                  <a:pt x="4812005" y="9229410"/>
                  <a:pt x="4812662" y="9232695"/>
                  <a:pt x="4812662" y="9237949"/>
                </a:cubicBezTo>
                <a:cubicBezTo>
                  <a:pt x="4812662" y="9248461"/>
                  <a:pt x="4807405" y="9253718"/>
                  <a:pt x="4796894" y="9253718"/>
                </a:cubicBezTo>
                <a:cubicBezTo>
                  <a:pt x="4796894" y="9243206"/>
                  <a:pt x="4799521" y="9235322"/>
                  <a:pt x="4804778" y="9230067"/>
                </a:cubicBezTo>
                <a:cubicBezTo>
                  <a:pt x="4807405" y="9227440"/>
                  <a:pt x="4809376" y="9226783"/>
                  <a:pt x="4810691" y="9228097"/>
                </a:cubicBezTo>
                <a:close/>
                <a:moveTo>
                  <a:pt x="4938798" y="9222183"/>
                </a:moveTo>
                <a:cubicBezTo>
                  <a:pt x="4949310" y="9222183"/>
                  <a:pt x="4949310" y="9227440"/>
                  <a:pt x="4938798" y="9237949"/>
                </a:cubicBezTo>
                <a:cubicBezTo>
                  <a:pt x="4938798" y="9248461"/>
                  <a:pt x="4938798" y="9256345"/>
                  <a:pt x="4938798" y="9261600"/>
                </a:cubicBezTo>
                <a:cubicBezTo>
                  <a:pt x="4938798" y="9266857"/>
                  <a:pt x="4938798" y="9269484"/>
                  <a:pt x="4938798" y="9269484"/>
                </a:cubicBezTo>
                <a:cubicBezTo>
                  <a:pt x="4938798" y="9269484"/>
                  <a:pt x="4936171" y="9274741"/>
                  <a:pt x="4930914" y="9285252"/>
                </a:cubicBezTo>
                <a:cubicBezTo>
                  <a:pt x="4925657" y="9295762"/>
                  <a:pt x="4923030" y="9295762"/>
                  <a:pt x="4923030" y="9285252"/>
                </a:cubicBezTo>
                <a:cubicBezTo>
                  <a:pt x="4923030" y="9274741"/>
                  <a:pt x="4925657" y="9266857"/>
                  <a:pt x="4930914" y="9261600"/>
                </a:cubicBezTo>
                <a:cubicBezTo>
                  <a:pt x="4936171" y="9256345"/>
                  <a:pt x="4938798" y="9243206"/>
                  <a:pt x="4938798" y="9222183"/>
                </a:cubicBezTo>
                <a:close/>
                <a:moveTo>
                  <a:pt x="1801144" y="9206417"/>
                </a:moveTo>
                <a:cubicBezTo>
                  <a:pt x="1801144" y="9206417"/>
                  <a:pt x="1801144" y="9211672"/>
                  <a:pt x="1801144" y="9222183"/>
                </a:cubicBezTo>
                <a:cubicBezTo>
                  <a:pt x="1811655" y="9222183"/>
                  <a:pt x="1816910" y="9227440"/>
                  <a:pt x="1816910" y="9237949"/>
                </a:cubicBezTo>
                <a:cubicBezTo>
                  <a:pt x="1816910" y="9248461"/>
                  <a:pt x="1816910" y="9253718"/>
                  <a:pt x="1816910" y="9253718"/>
                </a:cubicBezTo>
                <a:cubicBezTo>
                  <a:pt x="1816910" y="9253718"/>
                  <a:pt x="1822166" y="9248461"/>
                  <a:pt x="1832678" y="9237949"/>
                </a:cubicBezTo>
                <a:lnTo>
                  <a:pt x="1832678" y="9222183"/>
                </a:lnTo>
                <a:cubicBezTo>
                  <a:pt x="1822166" y="9222183"/>
                  <a:pt x="1816910" y="9216926"/>
                  <a:pt x="1816910" y="9206417"/>
                </a:cubicBezTo>
                <a:close/>
                <a:moveTo>
                  <a:pt x="1580405" y="9206417"/>
                </a:moveTo>
                <a:lnTo>
                  <a:pt x="1596171" y="9222183"/>
                </a:lnTo>
                <a:cubicBezTo>
                  <a:pt x="1596171" y="9232695"/>
                  <a:pt x="1593544" y="9237949"/>
                  <a:pt x="1588287" y="9237949"/>
                </a:cubicBezTo>
                <a:cubicBezTo>
                  <a:pt x="1583032" y="9237949"/>
                  <a:pt x="1580405" y="9232695"/>
                  <a:pt x="1580405" y="9222183"/>
                </a:cubicBezTo>
                <a:cubicBezTo>
                  <a:pt x="1569894" y="9222183"/>
                  <a:pt x="1569894" y="9216926"/>
                  <a:pt x="1580405" y="9206417"/>
                </a:cubicBezTo>
                <a:close/>
                <a:moveTo>
                  <a:pt x="6862384" y="9190648"/>
                </a:moveTo>
                <a:cubicBezTo>
                  <a:pt x="6862384" y="9190648"/>
                  <a:pt x="6865014" y="9193276"/>
                  <a:pt x="6870268" y="9198533"/>
                </a:cubicBezTo>
                <a:cubicBezTo>
                  <a:pt x="6875525" y="9203789"/>
                  <a:pt x="6878153" y="9211672"/>
                  <a:pt x="6878153" y="9222183"/>
                </a:cubicBezTo>
                <a:cubicBezTo>
                  <a:pt x="6878153" y="9253718"/>
                  <a:pt x="6872896" y="9269484"/>
                  <a:pt x="6862384" y="9269484"/>
                </a:cubicBezTo>
                <a:cubicBezTo>
                  <a:pt x="6851872" y="9269484"/>
                  <a:pt x="6846618" y="9266857"/>
                  <a:pt x="6846618" y="9261600"/>
                </a:cubicBezTo>
                <a:cubicBezTo>
                  <a:pt x="6846618" y="9256345"/>
                  <a:pt x="6846618" y="9243206"/>
                  <a:pt x="6846618" y="9222183"/>
                </a:cubicBezTo>
                <a:cubicBezTo>
                  <a:pt x="6846618" y="9211672"/>
                  <a:pt x="6851872" y="9201160"/>
                  <a:pt x="6862384" y="9190648"/>
                </a:cubicBezTo>
                <a:close/>
                <a:moveTo>
                  <a:pt x="3362087" y="9190648"/>
                </a:moveTo>
                <a:lnTo>
                  <a:pt x="3346321" y="9206417"/>
                </a:lnTo>
                <a:cubicBezTo>
                  <a:pt x="3346321" y="9206417"/>
                  <a:pt x="3346321" y="9211672"/>
                  <a:pt x="3346321" y="9222183"/>
                </a:cubicBezTo>
                <a:close/>
                <a:moveTo>
                  <a:pt x="1753842" y="9190648"/>
                </a:moveTo>
                <a:cubicBezTo>
                  <a:pt x="1743331" y="9201160"/>
                  <a:pt x="1743331" y="9211672"/>
                  <a:pt x="1753842" y="9222183"/>
                </a:cubicBezTo>
                <a:lnTo>
                  <a:pt x="1769611" y="9206417"/>
                </a:lnTo>
                <a:cubicBezTo>
                  <a:pt x="1769611" y="9195905"/>
                  <a:pt x="1769611" y="9190648"/>
                  <a:pt x="1769611" y="9190648"/>
                </a:cubicBezTo>
                <a:cubicBezTo>
                  <a:pt x="1769611" y="9190648"/>
                  <a:pt x="1764354" y="9190648"/>
                  <a:pt x="1753842" y="9190648"/>
                </a:cubicBezTo>
                <a:close/>
                <a:moveTo>
                  <a:pt x="303269" y="9190648"/>
                </a:moveTo>
                <a:cubicBezTo>
                  <a:pt x="303269" y="9190648"/>
                  <a:pt x="300640" y="9195905"/>
                  <a:pt x="295385" y="9206417"/>
                </a:cubicBezTo>
                <a:cubicBezTo>
                  <a:pt x="290131" y="9216926"/>
                  <a:pt x="287501" y="9227440"/>
                  <a:pt x="287501" y="9237949"/>
                </a:cubicBezTo>
                <a:lnTo>
                  <a:pt x="319036" y="9206417"/>
                </a:lnTo>
                <a:cubicBezTo>
                  <a:pt x="319036" y="9206417"/>
                  <a:pt x="316408" y="9203789"/>
                  <a:pt x="311152" y="9198533"/>
                </a:cubicBezTo>
                <a:cubicBezTo>
                  <a:pt x="305898" y="9193276"/>
                  <a:pt x="303269" y="9190648"/>
                  <a:pt x="303269" y="9190648"/>
                </a:cubicBezTo>
                <a:close/>
                <a:moveTo>
                  <a:pt x="5159536" y="9174882"/>
                </a:moveTo>
                <a:cubicBezTo>
                  <a:pt x="5159536" y="9185394"/>
                  <a:pt x="5159536" y="9190648"/>
                  <a:pt x="5159536" y="9190648"/>
                </a:cubicBezTo>
                <a:cubicBezTo>
                  <a:pt x="5170048" y="9190648"/>
                  <a:pt x="5175305" y="9185394"/>
                  <a:pt x="5175305" y="9174882"/>
                </a:cubicBezTo>
                <a:close/>
                <a:moveTo>
                  <a:pt x="4765359" y="9174882"/>
                </a:moveTo>
                <a:lnTo>
                  <a:pt x="4796894" y="9190648"/>
                </a:lnTo>
                <a:cubicBezTo>
                  <a:pt x="4786382" y="9190648"/>
                  <a:pt x="4775870" y="9190648"/>
                  <a:pt x="4765359" y="9190648"/>
                </a:cubicBezTo>
                <a:cubicBezTo>
                  <a:pt x="4765359" y="9190648"/>
                  <a:pt x="4765359" y="9185394"/>
                  <a:pt x="4765359" y="9174882"/>
                </a:cubicBezTo>
                <a:close/>
                <a:moveTo>
                  <a:pt x="2368760" y="9174882"/>
                </a:moveTo>
                <a:cubicBezTo>
                  <a:pt x="2368760" y="9185394"/>
                  <a:pt x="2368760" y="9190648"/>
                  <a:pt x="2368760" y="9190648"/>
                </a:cubicBezTo>
                <a:lnTo>
                  <a:pt x="2384526" y="9190648"/>
                </a:lnTo>
                <a:cubicBezTo>
                  <a:pt x="2384526" y="9180137"/>
                  <a:pt x="2379270" y="9174882"/>
                  <a:pt x="2368760" y="9174882"/>
                </a:cubicBezTo>
                <a:close/>
                <a:moveTo>
                  <a:pt x="650144" y="9174882"/>
                </a:moveTo>
                <a:lnTo>
                  <a:pt x="618613" y="9206417"/>
                </a:lnTo>
                <a:lnTo>
                  <a:pt x="618613" y="9222183"/>
                </a:lnTo>
                <a:lnTo>
                  <a:pt x="634378" y="9206417"/>
                </a:lnTo>
                <a:lnTo>
                  <a:pt x="634378" y="9237949"/>
                </a:lnTo>
                <a:cubicBezTo>
                  <a:pt x="634378" y="9248461"/>
                  <a:pt x="639634" y="9253718"/>
                  <a:pt x="650144" y="9253718"/>
                </a:cubicBezTo>
                <a:lnTo>
                  <a:pt x="665912" y="9237949"/>
                </a:lnTo>
                <a:lnTo>
                  <a:pt x="634378" y="9206417"/>
                </a:lnTo>
                <a:cubicBezTo>
                  <a:pt x="655401" y="9195905"/>
                  <a:pt x="660655" y="9185394"/>
                  <a:pt x="650144" y="9174882"/>
                </a:cubicBezTo>
                <a:close/>
                <a:moveTo>
                  <a:pt x="348598" y="9166998"/>
                </a:moveTo>
                <a:cubicBezTo>
                  <a:pt x="347286" y="9166998"/>
                  <a:pt x="345313" y="9169627"/>
                  <a:pt x="342686" y="9174882"/>
                </a:cubicBezTo>
                <a:cubicBezTo>
                  <a:pt x="337431" y="9185394"/>
                  <a:pt x="332175" y="9201160"/>
                  <a:pt x="326920" y="9222183"/>
                </a:cubicBezTo>
                <a:cubicBezTo>
                  <a:pt x="321663" y="9243206"/>
                  <a:pt x="324291" y="9253718"/>
                  <a:pt x="334802" y="9253718"/>
                </a:cubicBezTo>
                <a:cubicBezTo>
                  <a:pt x="345316" y="9253718"/>
                  <a:pt x="345316" y="9264229"/>
                  <a:pt x="334802" y="9285252"/>
                </a:cubicBezTo>
                <a:lnTo>
                  <a:pt x="350570" y="9269484"/>
                </a:lnTo>
                <a:cubicBezTo>
                  <a:pt x="361082" y="9258972"/>
                  <a:pt x="366337" y="9245833"/>
                  <a:pt x="366337" y="9230067"/>
                </a:cubicBezTo>
                <a:cubicBezTo>
                  <a:pt x="366337" y="9214299"/>
                  <a:pt x="363709" y="9203789"/>
                  <a:pt x="358452" y="9198533"/>
                </a:cubicBezTo>
                <a:cubicBezTo>
                  <a:pt x="353198" y="9193276"/>
                  <a:pt x="350570" y="9185394"/>
                  <a:pt x="350570" y="9174882"/>
                </a:cubicBezTo>
                <a:cubicBezTo>
                  <a:pt x="350570" y="9169627"/>
                  <a:pt x="349914" y="9166998"/>
                  <a:pt x="348598" y="9166998"/>
                </a:cubicBezTo>
                <a:close/>
                <a:moveTo>
                  <a:pt x="6878153" y="9159114"/>
                </a:moveTo>
                <a:cubicBezTo>
                  <a:pt x="6878153" y="9159114"/>
                  <a:pt x="6883407" y="9159114"/>
                  <a:pt x="6893919" y="9159114"/>
                </a:cubicBezTo>
                <a:lnTo>
                  <a:pt x="6878153" y="9174882"/>
                </a:lnTo>
                <a:close/>
                <a:moveTo>
                  <a:pt x="3992770" y="9159114"/>
                </a:moveTo>
                <a:cubicBezTo>
                  <a:pt x="4003282" y="9159114"/>
                  <a:pt x="4008538" y="9164371"/>
                  <a:pt x="4008538" y="9174882"/>
                </a:cubicBezTo>
                <a:lnTo>
                  <a:pt x="3977004" y="9190648"/>
                </a:lnTo>
                <a:cubicBezTo>
                  <a:pt x="3977004" y="9180137"/>
                  <a:pt x="3977004" y="9174882"/>
                  <a:pt x="3977004" y="9174882"/>
                </a:cubicBezTo>
                <a:cubicBezTo>
                  <a:pt x="3977004" y="9174882"/>
                  <a:pt x="3982261" y="9169625"/>
                  <a:pt x="3992770" y="9159114"/>
                </a:cubicBezTo>
                <a:close/>
                <a:moveTo>
                  <a:pt x="756573" y="9151232"/>
                </a:moveTo>
                <a:cubicBezTo>
                  <a:pt x="753946" y="9151232"/>
                  <a:pt x="750002" y="9153859"/>
                  <a:pt x="744748" y="9159114"/>
                </a:cubicBezTo>
                <a:cubicBezTo>
                  <a:pt x="744748" y="9159114"/>
                  <a:pt x="744748" y="9164371"/>
                  <a:pt x="744748" y="9174882"/>
                </a:cubicBezTo>
                <a:cubicBezTo>
                  <a:pt x="755259" y="9174882"/>
                  <a:pt x="760514" y="9169625"/>
                  <a:pt x="760514" y="9159114"/>
                </a:cubicBezTo>
                <a:cubicBezTo>
                  <a:pt x="760514" y="9153859"/>
                  <a:pt x="759201" y="9151232"/>
                  <a:pt x="756573" y="9151232"/>
                </a:cubicBezTo>
                <a:close/>
                <a:moveTo>
                  <a:pt x="5916359" y="9143348"/>
                </a:moveTo>
                <a:cubicBezTo>
                  <a:pt x="5916359" y="9143348"/>
                  <a:pt x="5916359" y="9151232"/>
                  <a:pt x="5916359" y="9166998"/>
                </a:cubicBezTo>
                <a:cubicBezTo>
                  <a:pt x="5916359" y="9182764"/>
                  <a:pt x="5916359" y="9195905"/>
                  <a:pt x="5916359" y="9206417"/>
                </a:cubicBezTo>
                <a:lnTo>
                  <a:pt x="5900592" y="9174882"/>
                </a:lnTo>
                <a:close/>
                <a:moveTo>
                  <a:pt x="5112235" y="9143348"/>
                </a:moveTo>
                <a:lnTo>
                  <a:pt x="5096469" y="9174882"/>
                </a:lnTo>
                <a:cubicBezTo>
                  <a:pt x="5064935" y="9206417"/>
                  <a:pt x="5059680" y="9232695"/>
                  <a:pt x="5080701" y="9253718"/>
                </a:cubicBezTo>
                <a:lnTo>
                  <a:pt x="5096469" y="9237949"/>
                </a:lnTo>
                <a:lnTo>
                  <a:pt x="5112235" y="9206417"/>
                </a:lnTo>
                <a:lnTo>
                  <a:pt x="5112235" y="9174882"/>
                </a:lnTo>
                <a:close/>
                <a:moveTo>
                  <a:pt x="4828428" y="9143348"/>
                </a:moveTo>
                <a:lnTo>
                  <a:pt x="4844194" y="9159114"/>
                </a:lnTo>
                <a:lnTo>
                  <a:pt x="4828428" y="9174882"/>
                </a:lnTo>
                <a:close/>
                <a:moveTo>
                  <a:pt x="35228" y="9143348"/>
                </a:moveTo>
                <a:lnTo>
                  <a:pt x="35228" y="9174882"/>
                </a:lnTo>
                <a:cubicBezTo>
                  <a:pt x="45740" y="9174882"/>
                  <a:pt x="50995" y="9164371"/>
                  <a:pt x="50995" y="9143348"/>
                </a:cubicBezTo>
                <a:close/>
                <a:moveTo>
                  <a:pt x="1611938" y="9127581"/>
                </a:moveTo>
                <a:cubicBezTo>
                  <a:pt x="1611938" y="9127581"/>
                  <a:pt x="1611938" y="9132836"/>
                  <a:pt x="1611938" y="9143348"/>
                </a:cubicBezTo>
                <a:cubicBezTo>
                  <a:pt x="1611938" y="9143348"/>
                  <a:pt x="1611938" y="9145975"/>
                  <a:pt x="1611938" y="9151232"/>
                </a:cubicBezTo>
                <a:cubicBezTo>
                  <a:pt x="1611938" y="9156486"/>
                  <a:pt x="1611938" y="9159114"/>
                  <a:pt x="1611938" y="9159114"/>
                </a:cubicBezTo>
                <a:lnTo>
                  <a:pt x="1596171" y="9143348"/>
                </a:lnTo>
                <a:close/>
                <a:moveTo>
                  <a:pt x="784165" y="9127581"/>
                </a:moveTo>
                <a:cubicBezTo>
                  <a:pt x="778910" y="9127581"/>
                  <a:pt x="776282" y="9132836"/>
                  <a:pt x="776282" y="9143348"/>
                </a:cubicBezTo>
                <a:cubicBezTo>
                  <a:pt x="776282" y="9143348"/>
                  <a:pt x="776282" y="9145975"/>
                  <a:pt x="776282" y="9151232"/>
                </a:cubicBezTo>
                <a:cubicBezTo>
                  <a:pt x="776282" y="9156486"/>
                  <a:pt x="771027" y="9164371"/>
                  <a:pt x="760514" y="9174882"/>
                </a:cubicBezTo>
                <a:lnTo>
                  <a:pt x="807817" y="9159114"/>
                </a:lnTo>
                <a:cubicBezTo>
                  <a:pt x="818329" y="9148604"/>
                  <a:pt x="818329" y="9143348"/>
                  <a:pt x="807817" y="9143348"/>
                </a:cubicBezTo>
                <a:cubicBezTo>
                  <a:pt x="797305" y="9132836"/>
                  <a:pt x="789421" y="9127581"/>
                  <a:pt x="784165" y="9127581"/>
                </a:cubicBezTo>
                <a:close/>
                <a:moveTo>
                  <a:pt x="4970333" y="9111813"/>
                </a:moveTo>
                <a:cubicBezTo>
                  <a:pt x="4980844" y="9111813"/>
                  <a:pt x="4980844" y="9127581"/>
                  <a:pt x="4970333" y="9159114"/>
                </a:cubicBezTo>
                <a:cubicBezTo>
                  <a:pt x="4959821" y="9190648"/>
                  <a:pt x="4951937" y="9206417"/>
                  <a:pt x="4946680" y="9206417"/>
                </a:cubicBezTo>
                <a:cubicBezTo>
                  <a:pt x="4941426" y="9206417"/>
                  <a:pt x="4938798" y="9195905"/>
                  <a:pt x="4938798" y="9174882"/>
                </a:cubicBezTo>
                <a:close/>
                <a:moveTo>
                  <a:pt x="681678" y="9111813"/>
                </a:moveTo>
                <a:lnTo>
                  <a:pt x="665912" y="9127581"/>
                </a:lnTo>
                <a:cubicBezTo>
                  <a:pt x="644889" y="9148604"/>
                  <a:pt x="644889" y="9164371"/>
                  <a:pt x="665912" y="9174882"/>
                </a:cubicBezTo>
                <a:close/>
                <a:moveTo>
                  <a:pt x="6909687" y="9096047"/>
                </a:moveTo>
                <a:lnTo>
                  <a:pt x="6909687" y="9111813"/>
                </a:lnTo>
                <a:cubicBezTo>
                  <a:pt x="6899175" y="9122325"/>
                  <a:pt x="6893919" y="9127581"/>
                  <a:pt x="6893919" y="9127581"/>
                </a:cubicBezTo>
                <a:cubicBezTo>
                  <a:pt x="6893919" y="9117070"/>
                  <a:pt x="6899175" y="9106556"/>
                  <a:pt x="6909687" y="9096047"/>
                </a:cubicBezTo>
                <a:close/>
                <a:moveTo>
                  <a:pt x="3977004" y="9096047"/>
                </a:moveTo>
                <a:cubicBezTo>
                  <a:pt x="3977004" y="9096047"/>
                  <a:pt x="3977004" y="9101301"/>
                  <a:pt x="3977004" y="9111813"/>
                </a:cubicBezTo>
                <a:cubicBezTo>
                  <a:pt x="3977004" y="9122325"/>
                  <a:pt x="3971747" y="9127581"/>
                  <a:pt x="3961238" y="9127581"/>
                </a:cubicBezTo>
                <a:cubicBezTo>
                  <a:pt x="3961238" y="9117070"/>
                  <a:pt x="3961238" y="9111813"/>
                  <a:pt x="3961238" y="9111813"/>
                </a:cubicBezTo>
                <a:close/>
                <a:moveTo>
                  <a:pt x="1848444" y="9080278"/>
                </a:moveTo>
                <a:cubicBezTo>
                  <a:pt x="1837935" y="9080278"/>
                  <a:pt x="1832678" y="9090790"/>
                  <a:pt x="1832678" y="9111813"/>
                </a:cubicBezTo>
                <a:cubicBezTo>
                  <a:pt x="1832678" y="9111813"/>
                  <a:pt x="1830051" y="9109186"/>
                  <a:pt x="1824794" y="9103929"/>
                </a:cubicBezTo>
                <a:cubicBezTo>
                  <a:pt x="1819539" y="9098674"/>
                  <a:pt x="1816910" y="9096047"/>
                  <a:pt x="1816910" y="9096047"/>
                </a:cubicBezTo>
                <a:cubicBezTo>
                  <a:pt x="1816910" y="9096047"/>
                  <a:pt x="1811655" y="9101301"/>
                  <a:pt x="1801144" y="9111813"/>
                </a:cubicBezTo>
                <a:cubicBezTo>
                  <a:pt x="1801144" y="9111813"/>
                  <a:pt x="1806400" y="9111813"/>
                  <a:pt x="1816910" y="9111813"/>
                </a:cubicBezTo>
                <a:lnTo>
                  <a:pt x="1832678" y="9111813"/>
                </a:lnTo>
                <a:lnTo>
                  <a:pt x="1848444" y="9127581"/>
                </a:lnTo>
                <a:cubicBezTo>
                  <a:pt x="1858956" y="9127581"/>
                  <a:pt x="1861586" y="9124952"/>
                  <a:pt x="1856329" y="9119697"/>
                </a:cubicBezTo>
                <a:cubicBezTo>
                  <a:pt x="1851071" y="9114440"/>
                  <a:pt x="1853701" y="9106556"/>
                  <a:pt x="1864213" y="9096047"/>
                </a:cubicBezTo>
                <a:cubicBezTo>
                  <a:pt x="1874725" y="9085535"/>
                  <a:pt x="1874725" y="9080278"/>
                  <a:pt x="1864213" y="9080278"/>
                </a:cubicBezTo>
                <a:cubicBezTo>
                  <a:pt x="1864213" y="9080278"/>
                  <a:pt x="1858956" y="9080278"/>
                  <a:pt x="1848444" y="9080278"/>
                </a:cubicBezTo>
                <a:close/>
                <a:moveTo>
                  <a:pt x="5709416" y="9068453"/>
                </a:moveTo>
                <a:cubicBezTo>
                  <a:pt x="5708101" y="9068453"/>
                  <a:pt x="5706130" y="9069769"/>
                  <a:pt x="5703503" y="9072396"/>
                </a:cubicBezTo>
                <a:cubicBezTo>
                  <a:pt x="5698248" y="9077651"/>
                  <a:pt x="5700875" y="9085535"/>
                  <a:pt x="5711387" y="9096047"/>
                </a:cubicBezTo>
                <a:lnTo>
                  <a:pt x="5695619" y="9096047"/>
                </a:lnTo>
                <a:cubicBezTo>
                  <a:pt x="5695619" y="9096047"/>
                  <a:pt x="5695619" y="9098674"/>
                  <a:pt x="5695619" y="9103929"/>
                </a:cubicBezTo>
                <a:cubicBezTo>
                  <a:pt x="5695619" y="9109186"/>
                  <a:pt x="5690364" y="9117070"/>
                  <a:pt x="5679852" y="9127581"/>
                </a:cubicBezTo>
                <a:cubicBezTo>
                  <a:pt x="5669341" y="9138091"/>
                  <a:pt x="5664086" y="9135463"/>
                  <a:pt x="5664086" y="9119697"/>
                </a:cubicBezTo>
                <a:cubicBezTo>
                  <a:pt x="5664086" y="9103929"/>
                  <a:pt x="5661457" y="9101301"/>
                  <a:pt x="5656202" y="9111813"/>
                </a:cubicBezTo>
                <a:cubicBezTo>
                  <a:pt x="5650947" y="9122325"/>
                  <a:pt x="5648318" y="9132836"/>
                  <a:pt x="5648318" y="9143348"/>
                </a:cubicBezTo>
                <a:cubicBezTo>
                  <a:pt x="5648318" y="9143348"/>
                  <a:pt x="5648318" y="9148604"/>
                  <a:pt x="5648318" y="9159114"/>
                </a:cubicBezTo>
                <a:cubicBezTo>
                  <a:pt x="5648318" y="9169625"/>
                  <a:pt x="5643063" y="9174882"/>
                  <a:pt x="5632550" y="9174882"/>
                </a:cubicBezTo>
                <a:cubicBezTo>
                  <a:pt x="5622040" y="9195905"/>
                  <a:pt x="5622040" y="9206417"/>
                  <a:pt x="5632550" y="9206417"/>
                </a:cubicBezTo>
                <a:cubicBezTo>
                  <a:pt x="5643063" y="9206417"/>
                  <a:pt x="5643063" y="9216926"/>
                  <a:pt x="5632550" y="9237949"/>
                </a:cubicBezTo>
                <a:lnTo>
                  <a:pt x="5648318" y="9253718"/>
                </a:lnTo>
                <a:cubicBezTo>
                  <a:pt x="5648318" y="9264229"/>
                  <a:pt x="5648318" y="9269484"/>
                  <a:pt x="5648318" y="9269484"/>
                </a:cubicBezTo>
                <a:lnTo>
                  <a:pt x="5648318" y="9285252"/>
                </a:lnTo>
                <a:lnTo>
                  <a:pt x="5679852" y="9269484"/>
                </a:lnTo>
                <a:cubicBezTo>
                  <a:pt x="5679852" y="9237949"/>
                  <a:pt x="5695619" y="9222183"/>
                  <a:pt x="5727153" y="9222183"/>
                </a:cubicBezTo>
                <a:cubicBezTo>
                  <a:pt x="5737665" y="9222183"/>
                  <a:pt x="5742922" y="9222183"/>
                  <a:pt x="5742922" y="9222183"/>
                </a:cubicBezTo>
                <a:lnTo>
                  <a:pt x="5742922" y="9206417"/>
                </a:lnTo>
                <a:cubicBezTo>
                  <a:pt x="5732410" y="9195905"/>
                  <a:pt x="5727153" y="9180137"/>
                  <a:pt x="5727153" y="9159114"/>
                </a:cubicBezTo>
                <a:cubicBezTo>
                  <a:pt x="5727153" y="9159114"/>
                  <a:pt x="5727153" y="9153859"/>
                  <a:pt x="5727153" y="9143348"/>
                </a:cubicBezTo>
                <a:cubicBezTo>
                  <a:pt x="5727153" y="9132836"/>
                  <a:pt x="5727153" y="9127581"/>
                  <a:pt x="5727153" y="9127581"/>
                </a:cubicBezTo>
                <a:cubicBezTo>
                  <a:pt x="5716642" y="9117070"/>
                  <a:pt x="5716642" y="9106556"/>
                  <a:pt x="5727153" y="9096047"/>
                </a:cubicBezTo>
                <a:lnTo>
                  <a:pt x="5727153" y="9080278"/>
                </a:lnTo>
                <a:cubicBezTo>
                  <a:pt x="5716642" y="9080278"/>
                  <a:pt x="5711387" y="9077651"/>
                  <a:pt x="5711387" y="9072396"/>
                </a:cubicBezTo>
                <a:cubicBezTo>
                  <a:pt x="5711387" y="9069769"/>
                  <a:pt x="5710730" y="9068453"/>
                  <a:pt x="5709416" y="9068453"/>
                </a:cubicBezTo>
                <a:close/>
                <a:moveTo>
                  <a:pt x="4481551" y="9064512"/>
                </a:moveTo>
                <a:cubicBezTo>
                  <a:pt x="4481551" y="9075024"/>
                  <a:pt x="4481551" y="9080278"/>
                  <a:pt x="4481551" y="9080278"/>
                </a:cubicBezTo>
                <a:cubicBezTo>
                  <a:pt x="4481551" y="9080278"/>
                  <a:pt x="4476295" y="9080278"/>
                  <a:pt x="4465785" y="9080278"/>
                </a:cubicBezTo>
                <a:cubicBezTo>
                  <a:pt x="4465785" y="9069769"/>
                  <a:pt x="4471040" y="9064512"/>
                  <a:pt x="4481551" y="9064512"/>
                </a:cubicBezTo>
                <a:close/>
                <a:moveTo>
                  <a:pt x="5001865" y="9048746"/>
                </a:moveTo>
                <a:cubicBezTo>
                  <a:pt x="5001865" y="9059255"/>
                  <a:pt x="4996611" y="9069769"/>
                  <a:pt x="4986099" y="9080278"/>
                </a:cubicBezTo>
                <a:lnTo>
                  <a:pt x="4970333" y="9096047"/>
                </a:lnTo>
                <a:cubicBezTo>
                  <a:pt x="4970333" y="9085535"/>
                  <a:pt x="4975588" y="9075024"/>
                  <a:pt x="4986099" y="9064512"/>
                </a:cubicBezTo>
                <a:close/>
                <a:moveTo>
                  <a:pt x="3772032" y="9048746"/>
                </a:moveTo>
                <a:lnTo>
                  <a:pt x="3756264" y="9111813"/>
                </a:lnTo>
                <a:lnTo>
                  <a:pt x="3724729" y="9127581"/>
                </a:lnTo>
                <a:lnTo>
                  <a:pt x="3740498" y="9111813"/>
                </a:lnTo>
                <a:cubicBezTo>
                  <a:pt x="3740498" y="9101301"/>
                  <a:pt x="3745755" y="9090790"/>
                  <a:pt x="3756264" y="9080278"/>
                </a:cubicBezTo>
                <a:cubicBezTo>
                  <a:pt x="3756264" y="9069769"/>
                  <a:pt x="3758891" y="9061885"/>
                  <a:pt x="3764148" y="9056628"/>
                </a:cubicBezTo>
                <a:cubicBezTo>
                  <a:pt x="3769405" y="9051373"/>
                  <a:pt x="3772032" y="9048746"/>
                  <a:pt x="3772032" y="9048746"/>
                </a:cubicBezTo>
                <a:close/>
                <a:moveTo>
                  <a:pt x="4954564" y="9032978"/>
                </a:moveTo>
                <a:lnTo>
                  <a:pt x="4938798" y="9080278"/>
                </a:lnTo>
                <a:cubicBezTo>
                  <a:pt x="4938798" y="9080278"/>
                  <a:pt x="4938798" y="9085535"/>
                  <a:pt x="4938798" y="9096047"/>
                </a:cubicBezTo>
                <a:cubicBezTo>
                  <a:pt x="4938798" y="9106556"/>
                  <a:pt x="4938798" y="9117070"/>
                  <a:pt x="4938798" y="9127581"/>
                </a:cubicBezTo>
                <a:cubicBezTo>
                  <a:pt x="4917775" y="9222183"/>
                  <a:pt x="4896752" y="9269484"/>
                  <a:pt x="4875728" y="9269484"/>
                </a:cubicBezTo>
                <a:cubicBezTo>
                  <a:pt x="4875728" y="9269484"/>
                  <a:pt x="4875728" y="9264229"/>
                  <a:pt x="4875728" y="9253718"/>
                </a:cubicBezTo>
                <a:cubicBezTo>
                  <a:pt x="4875728" y="9243206"/>
                  <a:pt x="4891497" y="9195905"/>
                  <a:pt x="4923030" y="9111813"/>
                </a:cubicBezTo>
                <a:cubicBezTo>
                  <a:pt x="4933541" y="9090790"/>
                  <a:pt x="4938798" y="9069769"/>
                  <a:pt x="4938798" y="9048746"/>
                </a:cubicBezTo>
                <a:cubicBezTo>
                  <a:pt x="4938798" y="9048746"/>
                  <a:pt x="4941426" y="9046116"/>
                  <a:pt x="4946680" y="9040862"/>
                </a:cubicBezTo>
                <a:cubicBezTo>
                  <a:pt x="4951937" y="9035605"/>
                  <a:pt x="4954564" y="9032978"/>
                  <a:pt x="4954564" y="9032978"/>
                </a:cubicBezTo>
                <a:close/>
                <a:moveTo>
                  <a:pt x="3614361" y="9032978"/>
                </a:moveTo>
                <a:cubicBezTo>
                  <a:pt x="3603849" y="9032978"/>
                  <a:pt x="3598593" y="9035605"/>
                  <a:pt x="3598593" y="9040862"/>
                </a:cubicBezTo>
                <a:cubicBezTo>
                  <a:pt x="3598593" y="9046116"/>
                  <a:pt x="3603849" y="9048746"/>
                  <a:pt x="3614361" y="9048746"/>
                </a:cubicBezTo>
                <a:cubicBezTo>
                  <a:pt x="3624873" y="9048746"/>
                  <a:pt x="3630127" y="9054001"/>
                  <a:pt x="3630127" y="9064512"/>
                </a:cubicBezTo>
                <a:lnTo>
                  <a:pt x="3645894" y="9064512"/>
                </a:lnTo>
                <a:cubicBezTo>
                  <a:pt x="3645894" y="9054001"/>
                  <a:pt x="3643269" y="9046116"/>
                  <a:pt x="3638012" y="9040862"/>
                </a:cubicBezTo>
                <a:cubicBezTo>
                  <a:pt x="3632755" y="9035605"/>
                  <a:pt x="3624873" y="9032978"/>
                  <a:pt x="3614361" y="9032978"/>
                </a:cubicBezTo>
                <a:close/>
                <a:moveTo>
                  <a:pt x="1627706" y="9032978"/>
                </a:moveTo>
                <a:cubicBezTo>
                  <a:pt x="1638216" y="9032978"/>
                  <a:pt x="1643473" y="9038234"/>
                  <a:pt x="1643473" y="9048746"/>
                </a:cubicBezTo>
                <a:cubicBezTo>
                  <a:pt x="1643473" y="9059255"/>
                  <a:pt x="1638216" y="9064512"/>
                  <a:pt x="1627706" y="9064512"/>
                </a:cubicBezTo>
                <a:cubicBezTo>
                  <a:pt x="1617195" y="9064512"/>
                  <a:pt x="1611938" y="9064512"/>
                  <a:pt x="1611938" y="9064512"/>
                </a:cubicBezTo>
                <a:cubicBezTo>
                  <a:pt x="1611938" y="9054001"/>
                  <a:pt x="1614568" y="9048746"/>
                  <a:pt x="1619822" y="9048746"/>
                </a:cubicBezTo>
                <a:cubicBezTo>
                  <a:pt x="1625079" y="9048746"/>
                  <a:pt x="1627706" y="9043489"/>
                  <a:pt x="1627706" y="9032978"/>
                </a:cubicBezTo>
                <a:close/>
                <a:moveTo>
                  <a:pt x="4859962" y="9017211"/>
                </a:moveTo>
                <a:lnTo>
                  <a:pt x="4875728" y="9032978"/>
                </a:lnTo>
                <a:cubicBezTo>
                  <a:pt x="4886241" y="9043489"/>
                  <a:pt x="4880986" y="9048746"/>
                  <a:pt x="4859962" y="9048746"/>
                </a:cubicBezTo>
                <a:lnTo>
                  <a:pt x="4844194" y="9032978"/>
                </a:lnTo>
                <a:cubicBezTo>
                  <a:pt x="4844194" y="9022466"/>
                  <a:pt x="4849451" y="9017211"/>
                  <a:pt x="4859962" y="9017211"/>
                </a:cubicBezTo>
                <a:close/>
                <a:moveTo>
                  <a:pt x="4804778" y="9017211"/>
                </a:moveTo>
                <a:cubicBezTo>
                  <a:pt x="4810032" y="9017211"/>
                  <a:pt x="4817917" y="9017211"/>
                  <a:pt x="4828428" y="9017211"/>
                </a:cubicBezTo>
                <a:cubicBezTo>
                  <a:pt x="4828428" y="9027721"/>
                  <a:pt x="4823171" y="9032978"/>
                  <a:pt x="4812662" y="9032978"/>
                </a:cubicBezTo>
                <a:cubicBezTo>
                  <a:pt x="4802150" y="9022466"/>
                  <a:pt x="4799521" y="9017211"/>
                  <a:pt x="4804778" y="9017211"/>
                </a:cubicBezTo>
                <a:close/>
                <a:moveTo>
                  <a:pt x="7004289" y="9001443"/>
                </a:moveTo>
                <a:lnTo>
                  <a:pt x="7035824" y="9017211"/>
                </a:lnTo>
                <a:lnTo>
                  <a:pt x="7020057" y="9017211"/>
                </a:lnTo>
                <a:cubicBezTo>
                  <a:pt x="7009544" y="9027721"/>
                  <a:pt x="7004289" y="9035605"/>
                  <a:pt x="7004289" y="9040862"/>
                </a:cubicBezTo>
                <a:cubicBezTo>
                  <a:pt x="7004289" y="9046116"/>
                  <a:pt x="7001662" y="9048746"/>
                  <a:pt x="6996405" y="9048746"/>
                </a:cubicBezTo>
                <a:cubicBezTo>
                  <a:pt x="6991150" y="9048746"/>
                  <a:pt x="6988523" y="9048746"/>
                  <a:pt x="6988523" y="9048746"/>
                </a:cubicBezTo>
                <a:lnTo>
                  <a:pt x="6972754" y="9064512"/>
                </a:lnTo>
                <a:lnTo>
                  <a:pt x="6956988" y="9080278"/>
                </a:lnTo>
                <a:cubicBezTo>
                  <a:pt x="6956988" y="9069769"/>
                  <a:pt x="6962243" y="9054001"/>
                  <a:pt x="6972754" y="9032978"/>
                </a:cubicBezTo>
                <a:cubicBezTo>
                  <a:pt x="6983266" y="9011954"/>
                  <a:pt x="6993777" y="9001443"/>
                  <a:pt x="7004289" y="9001443"/>
                </a:cubicBezTo>
                <a:close/>
                <a:moveTo>
                  <a:pt x="6941220" y="9001443"/>
                </a:moveTo>
                <a:lnTo>
                  <a:pt x="6941220" y="9032978"/>
                </a:lnTo>
                <a:lnTo>
                  <a:pt x="6925454" y="9032978"/>
                </a:lnTo>
                <a:cubicBezTo>
                  <a:pt x="6925454" y="9032978"/>
                  <a:pt x="6928081" y="9027721"/>
                  <a:pt x="6933338" y="9017211"/>
                </a:cubicBezTo>
                <a:cubicBezTo>
                  <a:pt x="6938592" y="9006700"/>
                  <a:pt x="6941220" y="9001443"/>
                  <a:pt x="6941220" y="9001443"/>
                </a:cubicBezTo>
                <a:close/>
                <a:moveTo>
                  <a:pt x="7146192" y="8985677"/>
                </a:moveTo>
                <a:lnTo>
                  <a:pt x="7114659" y="9096047"/>
                </a:lnTo>
                <a:cubicBezTo>
                  <a:pt x="7114659" y="9096047"/>
                  <a:pt x="7114659" y="9101301"/>
                  <a:pt x="7114659" y="9111813"/>
                </a:cubicBezTo>
                <a:lnTo>
                  <a:pt x="7098891" y="9127581"/>
                </a:lnTo>
                <a:lnTo>
                  <a:pt x="7083124" y="9127581"/>
                </a:lnTo>
                <a:cubicBezTo>
                  <a:pt x="7083124" y="9127581"/>
                  <a:pt x="7088381" y="9114440"/>
                  <a:pt x="7098891" y="9088163"/>
                </a:cubicBezTo>
                <a:cubicBezTo>
                  <a:pt x="7109403" y="9061885"/>
                  <a:pt x="7119914" y="9038234"/>
                  <a:pt x="7130425" y="9017211"/>
                </a:cubicBezTo>
                <a:cubicBezTo>
                  <a:pt x="7140937" y="8996188"/>
                  <a:pt x="7146192" y="8985677"/>
                  <a:pt x="7146192" y="8985677"/>
                </a:cubicBezTo>
                <a:close/>
                <a:moveTo>
                  <a:pt x="1879979" y="8985677"/>
                </a:moveTo>
                <a:lnTo>
                  <a:pt x="1879979" y="9001443"/>
                </a:lnTo>
                <a:cubicBezTo>
                  <a:pt x="1879979" y="9001443"/>
                  <a:pt x="1885235" y="9001443"/>
                  <a:pt x="1895745" y="9001443"/>
                </a:cubicBezTo>
                <a:cubicBezTo>
                  <a:pt x="1895745" y="8990933"/>
                  <a:pt x="1890491" y="8985677"/>
                  <a:pt x="1879979" y="8985677"/>
                </a:cubicBezTo>
                <a:close/>
                <a:moveTo>
                  <a:pt x="933953" y="8985677"/>
                </a:moveTo>
                <a:cubicBezTo>
                  <a:pt x="933953" y="8985677"/>
                  <a:pt x="928697" y="8990933"/>
                  <a:pt x="918186" y="9001443"/>
                </a:cubicBezTo>
                <a:cubicBezTo>
                  <a:pt x="907673" y="9011954"/>
                  <a:pt x="902419" y="9017211"/>
                  <a:pt x="902419" y="9017211"/>
                </a:cubicBezTo>
                <a:lnTo>
                  <a:pt x="933953" y="9017211"/>
                </a:lnTo>
                <a:close/>
                <a:moveTo>
                  <a:pt x="129831" y="8985677"/>
                </a:moveTo>
                <a:lnTo>
                  <a:pt x="66761" y="9080278"/>
                </a:lnTo>
                <a:cubicBezTo>
                  <a:pt x="66761" y="9090790"/>
                  <a:pt x="66761" y="9096047"/>
                  <a:pt x="66761" y="9096047"/>
                </a:cubicBezTo>
                <a:lnTo>
                  <a:pt x="66761" y="9127581"/>
                </a:lnTo>
                <a:lnTo>
                  <a:pt x="66761" y="9143348"/>
                </a:lnTo>
                <a:lnTo>
                  <a:pt x="98295" y="9111813"/>
                </a:lnTo>
                <a:cubicBezTo>
                  <a:pt x="108807" y="9090790"/>
                  <a:pt x="119319" y="9075024"/>
                  <a:pt x="129831" y="9064512"/>
                </a:cubicBezTo>
                <a:cubicBezTo>
                  <a:pt x="140342" y="9064512"/>
                  <a:pt x="145596" y="9051373"/>
                  <a:pt x="145596" y="9025093"/>
                </a:cubicBezTo>
                <a:cubicBezTo>
                  <a:pt x="145596" y="8998816"/>
                  <a:pt x="140342" y="8985677"/>
                  <a:pt x="129831" y="8985677"/>
                </a:cubicBezTo>
                <a:close/>
                <a:moveTo>
                  <a:pt x="6026729" y="8969908"/>
                </a:moveTo>
                <a:cubicBezTo>
                  <a:pt x="6026729" y="8969908"/>
                  <a:pt x="6031983" y="8969908"/>
                  <a:pt x="6042495" y="8969908"/>
                </a:cubicBezTo>
                <a:cubicBezTo>
                  <a:pt x="6042495" y="8969908"/>
                  <a:pt x="6042495" y="8975165"/>
                  <a:pt x="6042495" y="8985677"/>
                </a:cubicBezTo>
                <a:cubicBezTo>
                  <a:pt x="6031983" y="8985677"/>
                  <a:pt x="6026729" y="8985677"/>
                  <a:pt x="6026729" y="8985677"/>
                </a:cubicBezTo>
                <a:cubicBezTo>
                  <a:pt x="6026729" y="8975165"/>
                  <a:pt x="6026729" y="8969908"/>
                  <a:pt x="6026729" y="8969908"/>
                </a:cubicBezTo>
                <a:close/>
                <a:moveTo>
                  <a:pt x="5632550" y="8969908"/>
                </a:moveTo>
                <a:lnTo>
                  <a:pt x="5632550" y="9001443"/>
                </a:lnTo>
                <a:lnTo>
                  <a:pt x="5648318" y="8985677"/>
                </a:lnTo>
                <a:close/>
                <a:moveTo>
                  <a:pt x="997021" y="8969908"/>
                </a:moveTo>
                <a:cubicBezTo>
                  <a:pt x="997021" y="8969908"/>
                  <a:pt x="997021" y="8975165"/>
                  <a:pt x="997021" y="8985677"/>
                </a:cubicBezTo>
                <a:cubicBezTo>
                  <a:pt x="986511" y="8985677"/>
                  <a:pt x="981254" y="8985677"/>
                  <a:pt x="981254" y="8985677"/>
                </a:cubicBezTo>
                <a:cubicBezTo>
                  <a:pt x="981254" y="8985677"/>
                  <a:pt x="983881" y="8983049"/>
                  <a:pt x="989138" y="8977792"/>
                </a:cubicBezTo>
                <a:cubicBezTo>
                  <a:pt x="994393" y="8972538"/>
                  <a:pt x="997021" y="8969908"/>
                  <a:pt x="997021" y="8969908"/>
                </a:cubicBezTo>
                <a:close/>
                <a:moveTo>
                  <a:pt x="7013750" y="8960450"/>
                </a:moveTo>
                <a:lnTo>
                  <a:pt x="7020057" y="8969908"/>
                </a:lnTo>
                <a:cubicBezTo>
                  <a:pt x="7020057" y="8969908"/>
                  <a:pt x="7020057" y="8972538"/>
                  <a:pt x="7020057" y="8977792"/>
                </a:cubicBezTo>
                <a:cubicBezTo>
                  <a:pt x="7020057" y="8983049"/>
                  <a:pt x="7014801" y="8985677"/>
                  <a:pt x="7004289" y="8985677"/>
                </a:cubicBezTo>
                <a:cubicBezTo>
                  <a:pt x="7004289" y="8985677"/>
                  <a:pt x="7004289" y="8980420"/>
                  <a:pt x="7004289" y="8969908"/>
                </a:cubicBezTo>
                <a:close/>
                <a:moveTo>
                  <a:pt x="7020057" y="8954142"/>
                </a:moveTo>
                <a:lnTo>
                  <a:pt x="7013750" y="8960450"/>
                </a:lnTo>
                <a:lnTo>
                  <a:pt x="7012173" y="8958083"/>
                </a:lnTo>
                <a:close/>
                <a:moveTo>
                  <a:pt x="5963660" y="8954142"/>
                </a:moveTo>
                <a:cubicBezTo>
                  <a:pt x="5974170" y="8954142"/>
                  <a:pt x="5979428" y="8959399"/>
                  <a:pt x="5979428" y="8969908"/>
                </a:cubicBezTo>
                <a:cubicBezTo>
                  <a:pt x="5979428" y="8980420"/>
                  <a:pt x="5979428" y="8990933"/>
                  <a:pt x="5979428" y="9001443"/>
                </a:cubicBezTo>
                <a:cubicBezTo>
                  <a:pt x="5968916" y="8990933"/>
                  <a:pt x="5958404" y="8990933"/>
                  <a:pt x="5947893" y="9001443"/>
                </a:cubicBezTo>
                <a:cubicBezTo>
                  <a:pt x="5937382" y="9001443"/>
                  <a:pt x="5932125" y="8998816"/>
                  <a:pt x="5932125" y="8993561"/>
                </a:cubicBezTo>
                <a:cubicBezTo>
                  <a:pt x="5932125" y="8988304"/>
                  <a:pt x="5934754" y="8983049"/>
                  <a:pt x="5940009" y="8977792"/>
                </a:cubicBezTo>
                <a:cubicBezTo>
                  <a:pt x="5945266" y="8972538"/>
                  <a:pt x="5947893" y="8969908"/>
                  <a:pt x="5947893" y="8969908"/>
                </a:cubicBezTo>
                <a:cubicBezTo>
                  <a:pt x="5958404" y="8969908"/>
                  <a:pt x="5963660" y="8969908"/>
                  <a:pt x="5963660" y="8969908"/>
                </a:cubicBezTo>
                <a:cubicBezTo>
                  <a:pt x="5963660" y="8959399"/>
                  <a:pt x="5963660" y="8954142"/>
                  <a:pt x="5963660" y="8954142"/>
                </a:cubicBezTo>
                <a:close/>
                <a:moveTo>
                  <a:pt x="1371490" y="8946258"/>
                </a:moveTo>
                <a:cubicBezTo>
                  <a:pt x="1374118" y="8946258"/>
                  <a:pt x="1375431" y="8948887"/>
                  <a:pt x="1375431" y="8954142"/>
                </a:cubicBezTo>
                <a:cubicBezTo>
                  <a:pt x="1364920" y="8964654"/>
                  <a:pt x="1354408" y="8975165"/>
                  <a:pt x="1343897" y="8985677"/>
                </a:cubicBezTo>
                <a:cubicBezTo>
                  <a:pt x="1343897" y="8975165"/>
                  <a:pt x="1349153" y="8964654"/>
                  <a:pt x="1359665" y="8954142"/>
                </a:cubicBezTo>
                <a:cubicBezTo>
                  <a:pt x="1364920" y="8948887"/>
                  <a:pt x="1368861" y="8946258"/>
                  <a:pt x="1371490" y="8946258"/>
                </a:cubicBezTo>
                <a:close/>
                <a:moveTo>
                  <a:pt x="7035824" y="8938376"/>
                </a:moveTo>
                <a:lnTo>
                  <a:pt x="7020413" y="8953786"/>
                </a:lnTo>
                <a:lnTo>
                  <a:pt x="7031880" y="8942317"/>
                </a:lnTo>
                <a:cubicBezTo>
                  <a:pt x="7034510" y="8939689"/>
                  <a:pt x="7035824" y="8938376"/>
                  <a:pt x="7035824" y="8938376"/>
                </a:cubicBezTo>
                <a:close/>
                <a:moveTo>
                  <a:pt x="4528853" y="8922607"/>
                </a:moveTo>
                <a:cubicBezTo>
                  <a:pt x="4528853" y="8933119"/>
                  <a:pt x="4526225" y="8938376"/>
                  <a:pt x="4520970" y="8938376"/>
                </a:cubicBezTo>
                <a:cubicBezTo>
                  <a:pt x="4515714" y="8938376"/>
                  <a:pt x="4513086" y="8938376"/>
                  <a:pt x="4513086" y="8938376"/>
                </a:cubicBezTo>
                <a:cubicBezTo>
                  <a:pt x="4513086" y="8938376"/>
                  <a:pt x="4513086" y="8935748"/>
                  <a:pt x="4513086" y="8930492"/>
                </a:cubicBezTo>
                <a:cubicBezTo>
                  <a:pt x="4513086" y="8925235"/>
                  <a:pt x="4518341" y="8922607"/>
                  <a:pt x="4528853" y="8922607"/>
                </a:cubicBezTo>
                <a:close/>
                <a:moveTo>
                  <a:pt x="4008538" y="8922607"/>
                </a:moveTo>
                <a:cubicBezTo>
                  <a:pt x="4040073" y="8922607"/>
                  <a:pt x="4040073" y="8938376"/>
                  <a:pt x="4008538" y="8969908"/>
                </a:cubicBezTo>
                <a:lnTo>
                  <a:pt x="3961238" y="9001443"/>
                </a:lnTo>
                <a:cubicBezTo>
                  <a:pt x="3961238" y="8959399"/>
                  <a:pt x="3977004" y="8933119"/>
                  <a:pt x="4008538" y="8922607"/>
                </a:cubicBezTo>
                <a:close/>
                <a:moveTo>
                  <a:pt x="918186" y="8922607"/>
                </a:moveTo>
                <a:cubicBezTo>
                  <a:pt x="918186" y="8933119"/>
                  <a:pt x="920814" y="8935748"/>
                  <a:pt x="926069" y="8930492"/>
                </a:cubicBezTo>
                <a:cubicBezTo>
                  <a:pt x="931326" y="8925235"/>
                  <a:pt x="933953" y="8922607"/>
                  <a:pt x="933953" y="8922607"/>
                </a:cubicBezTo>
                <a:close/>
                <a:moveTo>
                  <a:pt x="7035824" y="8891073"/>
                </a:moveTo>
                <a:cubicBezTo>
                  <a:pt x="7056846" y="8901584"/>
                  <a:pt x="7056846" y="8912098"/>
                  <a:pt x="7035824" y="8922607"/>
                </a:cubicBezTo>
                <a:lnTo>
                  <a:pt x="7020057" y="8906841"/>
                </a:lnTo>
                <a:cubicBezTo>
                  <a:pt x="7030569" y="8906841"/>
                  <a:pt x="7035824" y="8901584"/>
                  <a:pt x="7035824" y="8891073"/>
                </a:cubicBezTo>
                <a:close/>
                <a:moveTo>
                  <a:pt x="918186" y="8891073"/>
                </a:moveTo>
                <a:cubicBezTo>
                  <a:pt x="918186" y="8891073"/>
                  <a:pt x="918186" y="8896330"/>
                  <a:pt x="918186" y="8906841"/>
                </a:cubicBezTo>
                <a:cubicBezTo>
                  <a:pt x="928697" y="8906841"/>
                  <a:pt x="933953" y="8904214"/>
                  <a:pt x="933953" y="8898957"/>
                </a:cubicBezTo>
                <a:cubicBezTo>
                  <a:pt x="933953" y="8893702"/>
                  <a:pt x="933953" y="8891073"/>
                  <a:pt x="933953" y="8891073"/>
                </a:cubicBezTo>
                <a:cubicBezTo>
                  <a:pt x="933953" y="8891073"/>
                  <a:pt x="928697" y="8891073"/>
                  <a:pt x="918186" y="8891073"/>
                </a:cubicBezTo>
                <a:close/>
                <a:moveTo>
                  <a:pt x="4598819" y="8881712"/>
                </a:moveTo>
                <a:cubicBezTo>
                  <a:pt x="4604732" y="8882697"/>
                  <a:pt x="4607688" y="8891073"/>
                  <a:pt x="4607688" y="8906841"/>
                </a:cubicBezTo>
                <a:cubicBezTo>
                  <a:pt x="4607688" y="8917353"/>
                  <a:pt x="4605061" y="8927864"/>
                  <a:pt x="4599806" y="8938376"/>
                </a:cubicBezTo>
                <a:cubicBezTo>
                  <a:pt x="4594549" y="8948885"/>
                  <a:pt x="4591922" y="8954142"/>
                  <a:pt x="4591922" y="8954142"/>
                </a:cubicBezTo>
                <a:cubicBezTo>
                  <a:pt x="4581410" y="8954142"/>
                  <a:pt x="4576153" y="8954142"/>
                  <a:pt x="4576153" y="8954142"/>
                </a:cubicBezTo>
                <a:lnTo>
                  <a:pt x="4576153" y="8906841"/>
                </a:lnTo>
                <a:cubicBezTo>
                  <a:pt x="4576153" y="8896330"/>
                  <a:pt x="4581410" y="8888445"/>
                  <a:pt x="4591922" y="8883191"/>
                </a:cubicBezTo>
                <a:cubicBezTo>
                  <a:pt x="4594549" y="8881877"/>
                  <a:pt x="4596848" y="8881383"/>
                  <a:pt x="4598819" y="8881712"/>
                </a:cubicBezTo>
                <a:close/>
                <a:moveTo>
                  <a:pt x="5049168" y="8875307"/>
                </a:moveTo>
                <a:cubicBezTo>
                  <a:pt x="5049168" y="8885818"/>
                  <a:pt x="5049168" y="8891073"/>
                  <a:pt x="5049168" y="8891073"/>
                </a:cubicBezTo>
                <a:lnTo>
                  <a:pt x="5033399" y="8891073"/>
                </a:lnTo>
                <a:close/>
                <a:moveTo>
                  <a:pt x="5222605" y="8859540"/>
                </a:moveTo>
                <a:lnTo>
                  <a:pt x="5238372" y="8859540"/>
                </a:lnTo>
                <a:cubicBezTo>
                  <a:pt x="5238372" y="8870050"/>
                  <a:pt x="5238372" y="8875307"/>
                  <a:pt x="5238372" y="8875307"/>
                </a:cubicBezTo>
                <a:cubicBezTo>
                  <a:pt x="5227860" y="8875307"/>
                  <a:pt x="5217351" y="8885818"/>
                  <a:pt x="5206839" y="8906841"/>
                </a:cubicBezTo>
                <a:cubicBezTo>
                  <a:pt x="5196328" y="8927864"/>
                  <a:pt x="5185816" y="8938376"/>
                  <a:pt x="5175305" y="8938376"/>
                </a:cubicBezTo>
                <a:lnTo>
                  <a:pt x="5175305" y="8922607"/>
                </a:lnTo>
                <a:lnTo>
                  <a:pt x="5206839" y="8875307"/>
                </a:lnTo>
                <a:cubicBezTo>
                  <a:pt x="5206839" y="8875307"/>
                  <a:pt x="5209467" y="8872679"/>
                  <a:pt x="5214721" y="8867422"/>
                </a:cubicBezTo>
                <a:cubicBezTo>
                  <a:pt x="5219978" y="8862168"/>
                  <a:pt x="5222605" y="8859540"/>
                  <a:pt x="5222605" y="8859540"/>
                </a:cubicBezTo>
                <a:close/>
                <a:moveTo>
                  <a:pt x="4166209" y="8859540"/>
                </a:moveTo>
                <a:cubicBezTo>
                  <a:pt x="4176721" y="8859540"/>
                  <a:pt x="4181976" y="8859540"/>
                  <a:pt x="4181976" y="8859540"/>
                </a:cubicBezTo>
                <a:cubicBezTo>
                  <a:pt x="4181976" y="8859540"/>
                  <a:pt x="4181976" y="8864795"/>
                  <a:pt x="4181976" y="8875307"/>
                </a:cubicBezTo>
                <a:cubicBezTo>
                  <a:pt x="4181976" y="8885818"/>
                  <a:pt x="4179348" y="8891073"/>
                  <a:pt x="4174094" y="8891073"/>
                </a:cubicBezTo>
                <a:cubicBezTo>
                  <a:pt x="4168837" y="8891073"/>
                  <a:pt x="4166209" y="8885818"/>
                  <a:pt x="4166209" y="8875307"/>
                </a:cubicBezTo>
                <a:cubicBezTo>
                  <a:pt x="4166209" y="8864795"/>
                  <a:pt x="4166209" y="8859540"/>
                  <a:pt x="4166209" y="8859540"/>
                </a:cubicBezTo>
                <a:close/>
                <a:moveTo>
                  <a:pt x="1943048" y="8859540"/>
                </a:moveTo>
                <a:lnTo>
                  <a:pt x="1927279" y="8875307"/>
                </a:lnTo>
                <a:cubicBezTo>
                  <a:pt x="1927279" y="8885818"/>
                  <a:pt x="1932537" y="8885818"/>
                  <a:pt x="1943048" y="8875307"/>
                </a:cubicBezTo>
                <a:close/>
                <a:moveTo>
                  <a:pt x="5711387" y="8843772"/>
                </a:moveTo>
                <a:cubicBezTo>
                  <a:pt x="5711387" y="8843772"/>
                  <a:pt x="5708757" y="8846399"/>
                  <a:pt x="5703503" y="8851656"/>
                </a:cubicBezTo>
                <a:cubicBezTo>
                  <a:pt x="5698248" y="8856913"/>
                  <a:pt x="5695619" y="8864795"/>
                  <a:pt x="5695619" y="8875307"/>
                </a:cubicBezTo>
                <a:cubicBezTo>
                  <a:pt x="5685107" y="8885818"/>
                  <a:pt x="5685107" y="8896330"/>
                  <a:pt x="5695619" y="8906841"/>
                </a:cubicBezTo>
                <a:lnTo>
                  <a:pt x="5711387" y="8891073"/>
                </a:lnTo>
                <a:cubicBezTo>
                  <a:pt x="5700875" y="8891073"/>
                  <a:pt x="5698248" y="8888445"/>
                  <a:pt x="5703503" y="8883191"/>
                </a:cubicBezTo>
                <a:cubicBezTo>
                  <a:pt x="5708757" y="8877934"/>
                  <a:pt x="5711387" y="8870050"/>
                  <a:pt x="5711387" y="8859540"/>
                </a:cubicBezTo>
                <a:cubicBezTo>
                  <a:pt x="5711387" y="8849029"/>
                  <a:pt x="5711387" y="8843772"/>
                  <a:pt x="5711387" y="8843772"/>
                </a:cubicBezTo>
                <a:close/>
                <a:moveTo>
                  <a:pt x="4840253" y="8835890"/>
                </a:moveTo>
                <a:cubicBezTo>
                  <a:pt x="4842880" y="8835890"/>
                  <a:pt x="4844194" y="8838517"/>
                  <a:pt x="4844194" y="8843772"/>
                </a:cubicBezTo>
                <a:lnTo>
                  <a:pt x="4812662" y="8859540"/>
                </a:lnTo>
                <a:lnTo>
                  <a:pt x="4828428" y="8843772"/>
                </a:lnTo>
                <a:cubicBezTo>
                  <a:pt x="4833683" y="8838517"/>
                  <a:pt x="4837626" y="8835890"/>
                  <a:pt x="4840253" y="8835890"/>
                </a:cubicBezTo>
                <a:close/>
                <a:moveTo>
                  <a:pt x="7083124" y="8828006"/>
                </a:moveTo>
                <a:lnTo>
                  <a:pt x="7051590" y="8875307"/>
                </a:lnTo>
                <a:cubicBezTo>
                  <a:pt x="7051590" y="8864795"/>
                  <a:pt x="7056846" y="8854286"/>
                  <a:pt x="7067356" y="8843772"/>
                </a:cubicBezTo>
                <a:close/>
                <a:moveTo>
                  <a:pt x="6200166" y="8828006"/>
                </a:moveTo>
                <a:lnTo>
                  <a:pt x="6200166" y="8843772"/>
                </a:lnTo>
                <a:cubicBezTo>
                  <a:pt x="6210677" y="8833260"/>
                  <a:pt x="6215934" y="8828006"/>
                  <a:pt x="6215934" y="8828006"/>
                </a:cubicBezTo>
                <a:close/>
                <a:moveTo>
                  <a:pt x="5159536" y="8828006"/>
                </a:moveTo>
                <a:cubicBezTo>
                  <a:pt x="5159536" y="8828006"/>
                  <a:pt x="5159536" y="8833260"/>
                  <a:pt x="5159536" y="8843772"/>
                </a:cubicBezTo>
                <a:lnTo>
                  <a:pt x="5175305" y="8843772"/>
                </a:lnTo>
                <a:close/>
                <a:moveTo>
                  <a:pt x="7209261" y="8812237"/>
                </a:moveTo>
                <a:lnTo>
                  <a:pt x="7225029" y="8828006"/>
                </a:lnTo>
                <a:cubicBezTo>
                  <a:pt x="7225029" y="8828006"/>
                  <a:pt x="7219772" y="8828006"/>
                  <a:pt x="7209261" y="8828006"/>
                </a:cubicBezTo>
                <a:close/>
                <a:moveTo>
                  <a:pt x="5064935" y="8812237"/>
                </a:moveTo>
                <a:cubicBezTo>
                  <a:pt x="5064935" y="8822749"/>
                  <a:pt x="5064935" y="8828006"/>
                  <a:pt x="5064935" y="8828006"/>
                </a:cubicBezTo>
                <a:cubicBezTo>
                  <a:pt x="5064935" y="8828006"/>
                  <a:pt x="5070189" y="8828006"/>
                  <a:pt x="5080701" y="8828006"/>
                </a:cubicBezTo>
                <a:lnTo>
                  <a:pt x="5064935" y="8906841"/>
                </a:lnTo>
                <a:lnTo>
                  <a:pt x="5064935" y="8875307"/>
                </a:lnTo>
                <a:lnTo>
                  <a:pt x="5064935" y="8843772"/>
                </a:lnTo>
                <a:lnTo>
                  <a:pt x="5049168" y="8828006"/>
                </a:lnTo>
                <a:close/>
                <a:moveTo>
                  <a:pt x="6184400" y="8796471"/>
                </a:moveTo>
                <a:lnTo>
                  <a:pt x="6231701" y="8812237"/>
                </a:lnTo>
                <a:lnTo>
                  <a:pt x="6231701" y="8843772"/>
                </a:lnTo>
                <a:lnTo>
                  <a:pt x="6215934" y="8875307"/>
                </a:lnTo>
                <a:cubicBezTo>
                  <a:pt x="6215934" y="8875307"/>
                  <a:pt x="6215934" y="8877934"/>
                  <a:pt x="6215934" y="8883191"/>
                </a:cubicBezTo>
                <a:cubicBezTo>
                  <a:pt x="6215934" y="8888445"/>
                  <a:pt x="6210677" y="8896330"/>
                  <a:pt x="6200166" y="8906841"/>
                </a:cubicBezTo>
                <a:cubicBezTo>
                  <a:pt x="6200166" y="8917353"/>
                  <a:pt x="6200166" y="8927864"/>
                  <a:pt x="6200166" y="8938376"/>
                </a:cubicBezTo>
                <a:lnTo>
                  <a:pt x="6184400" y="8969908"/>
                </a:lnTo>
                <a:cubicBezTo>
                  <a:pt x="6173888" y="8969908"/>
                  <a:pt x="6168633" y="8980420"/>
                  <a:pt x="6168633" y="9001443"/>
                </a:cubicBezTo>
                <a:lnTo>
                  <a:pt x="6152865" y="9017211"/>
                </a:lnTo>
                <a:cubicBezTo>
                  <a:pt x="6152865" y="8996188"/>
                  <a:pt x="6142354" y="8985677"/>
                  <a:pt x="6121330" y="8985677"/>
                </a:cubicBezTo>
                <a:cubicBezTo>
                  <a:pt x="6089798" y="8975165"/>
                  <a:pt x="6074030" y="8954142"/>
                  <a:pt x="6074030" y="8922607"/>
                </a:cubicBezTo>
                <a:cubicBezTo>
                  <a:pt x="6074030" y="8912098"/>
                  <a:pt x="6076657" y="8901584"/>
                  <a:pt x="6081914" y="8891073"/>
                </a:cubicBezTo>
                <a:cubicBezTo>
                  <a:pt x="6087169" y="8880563"/>
                  <a:pt x="6100310" y="8870050"/>
                  <a:pt x="6121330" y="8859540"/>
                </a:cubicBezTo>
                <a:cubicBezTo>
                  <a:pt x="6131841" y="8849029"/>
                  <a:pt x="6142354" y="8838517"/>
                  <a:pt x="6152865" y="8828006"/>
                </a:cubicBezTo>
                <a:cubicBezTo>
                  <a:pt x="6163377" y="8817494"/>
                  <a:pt x="6168633" y="8812237"/>
                  <a:pt x="6168633" y="8812237"/>
                </a:cubicBezTo>
                <a:cubicBezTo>
                  <a:pt x="6168633" y="8801728"/>
                  <a:pt x="6173888" y="8796471"/>
                  <a:pt x="6184400" y="8796471"/>
                </a:cubicBezTo>
                <a:close/>
                <a:moveTo>
                  <a:pt x="5017634" y="8796471"/>
                </a:moveTo>
                <a:lnTo>
                  <a:pt x="5033399" y="8812237"/>
                </a:lnTo>
                <a:cubicBezTo>
                  <a:pt x="5033399" y="8822749"/>
                  <a:pt x="5028145" y="8833260"/>
                  <a:pt x="5017634" y="8843772"/>
                </a:cubicBezTo>
                <a:cubicBezTo>
                  <a:pt x="5017634" y="8822749"/>
                  <a:pt x="5017634" y="8806983"/>
                  <a:pt x="5017634" y="8796471"/>
                </a:cubicBezTo>
                <a:close/>
                <a:moveTo>
                  <a:pt x="4639223" y="8796471"/>
                </a:moveTo>
                <a:lnTo>
                  <a:pt x="4623456" y="8828006"/>
                </a:lnTo>
                <a:lnTo>
                  <a:pt x="4623456" y="8812237"/>
                </a:lnTo>
                <a:close/>
                <a:moveTo>
                  <a:pt x="7049619" y="8786616"/>
                </a:moveTo>
                <a:cubicBezTo>
                  <a:pt x="7050932" y="8787930"/>
                  <a:pt x="7051590" y="8791216"/>
                  <a:pt x="7051590" y="8796471"/>
                </a:cubicBezTo>
                <a:cubicBezTo>
                  <a:pt x="7051590" y="8806983"/>
                  <a:pt x="7041078" y="8838517"/>
                  <a:pt x="7020057" y="8891073"/>
                </a:cubicBezTo>
                <a:lnTo>
                  <a:pt x="6988523" y="8906841"/>
                </a:lnTo>
                <a:cubicBezTo>
                  <a:pt x="6988523" y="8896330"/>
                  <a:pt x="6996405" y="8880563"/>
                  <a:pt x="7012173" y="8859540"/>
                </a:cubicBezTo>
                <a:cubicBezTo>
                  <a:pt x="7027939" y="8838517"/>
                  <a:pt x="7035824" y="8822749"/>
                  <a:pt x="7035824" y="8812237"/>
                </a:cubicBezTo>
                <a:cubicBezTo>
                  <a:pt x="7035824" y="8801728"/>
                  <a:pt x="7038451" y="8793844"/>
                  <a:pt x="7043706" y="8788587"/>
                </a:cubicBezTo>
                <a:cubicBezTo>
                  <a:pt x="7046335" y="8785960"/>
                  <a:pt x="7048305" y="8785303"/>
                  <a:pt x="7049619" y="8786616"/>
                </a:cubicBezTo>
                <a:close/>
                <a:moveTo>
                  <a:pt x="1067974" y="8780705"/>
                </a:moveTo>
                <a:cubicBezTo>
                  <a:pt x="1062717" y="8780705"/>
                  <a:pt x="1060090" y="8785960"/>
                  <a:pt x="1060090" y="8796471"/>
                </a:cubicBezTo>
                <a:cubicBezTo>
                  <a:pt x="1070601" y="8796471"/>
                  <a:pt x="1075858" y="8793844"/>
                  <a:pt x="1075858" y="8788587"/>
                </a:cubicBezTo>
                <a:cubicBezTo>
                  <a:pt x="1075858" y="8783332"/>
                  <a:pt x="1075858" y="8780705"/>
                  <a:pt x="1075858" y="8780705"/>
                </a:cubicBezTo>
                <a:cubicBezTo>
                  <a:pt x="1075858" y="8780705"/>
                  <a:pt x="1073229" y="8780705"/>
                  <a:pt x="1067974" y="8780705"/>
                </a:cubicBezTo>
                <a:close/>
                <a:moveTo>
                  <a:pt x="863000" y="8780705"/>
                </a:moveTo>
                <a:cubicBezTo>
                  <a:pt x="857745" y="8780705"/>
                  <a:pt x="855118" y="8785960"/>
                  <a:pt x="855118" y="8796471"/>
                </a:cubicBezTo>
                <a:lnTo>
                  <a:pt x="870884" y="8780705"/>
                </a:lnTo>
                <a:cubicBezTo>
                  <a:pt x="870884" y="8780705"/>
                  <a:pt x="868257" y="8780705"/>
                  <a:pt x="863000" y="8780705"/>
                </a:cubicBezTo>
                <a:close/>
                <a:moveTo>
                  <a:pt x="839349" y="8780705"/>
                </a:moveTo>
                <a:lnTo>
                  <a:pt x="823583" y="8796471"/>
                </a:lnTo>
                <a:lnTo>
                  <a:pt x="839349" y="8796471"/>
                </a:lnTo>
                <a:cubicBezTo>
                  <a:pt x="839349" y="8785960"/>
                  <a:pt x="839349" y="8780705"/>
                  <a:pt x="839349" y="8780705"/>
                </a:cubicBezTo>
                <a:close/>
                <a:moveTo>
                  <a:pt x="7241781" y="8775776"/>
                </a:moveTo>
                <a:cubicBezTo>
                  <a:pt x="7243751" y="8773806"/>
                  <a:pt x="7248676" y="8780705"/>
                  <a:pt x="7256562" y="8796471"/>
                </a:cubicBezTo>
                <a:lnTo>
                  <a:pt x="7240795" y="8812237"/>
                </a:lnTo>
                <a:cubicBezTo>
                  <a:pt x="7230283" y="8812237"/>
                  <a:pt x="7225029" y="8809610"/>
                  <a:pt x="7225029" y="8804355"/>
                </a:cubicBezTo>
                <a:cubicBezTo>
                  <a:pt x="7225029" y="8799098"/>
                  <a:pt x="7230283" y="8791214"/>
                  <a:pt x="7240795" y="8780705"/>
                </a:cubicBezTo>
                <a:cubicBezTo>
                  <a:pt x="7240795" y="8778078"/>
                  <a:pt x="7241124" y="8776435"/>
                  <a:pt x="7241781" y="8775776"/>
                </a:cubicBezTo>
                <a:close/>
                <a:moveTo>
                  <a:pt x="4335706" y="8772821"/>
                </a:moveTo>
                <a:cubicBezTo>
                  <a:pt x="4338333" y="8772821"/>
                  <a:pt x="4339647" y="8775450"/>
                  <a:pt x="4339647" y="8780705"/>
                </a:cubicBezTo>
                <a:lnTo>
                  <a:pt x="4308114" y="8796471"/>
                </a:lnTo>
                <a:lnTo>
                  <a:pt x="4323881" y="8780705"/>
                </a:lnTo>
                <a:cubicBezTo>
                  <a:pt x="4329135" y="8775450"/>
                  <a:pt x="4333079" y="8772821"/>
                  <a:pt x="4335706" y="8772821"/>
                </a:cubicBezTo>
                <a:close/>
                <a:moveTo>
                  <a:pt x="4591922" y="8764937"/>
                </a:moveTo>
                <a:lnTo>
                  <a:pt x="4599806" y="8764937"/>
                </a:lnTo>
                <a:cubicBezTo>
                  <a:pt x="4594549" y="8764937"/>
                  <a:pt x="4591922" y="8770193"/>
                  <a:pt x="4591922" y="8780705"/>
                </a:cubicBezTo>
                <a:cubicBezTo>
                  <a:pt x="4591922" y="8780705"/>
                  <a:pt x="4591922" y="8775450"/>
                  <a:pt x="4591922" y="8764937"/>
                </a:cubicBezTo>
                <a:close/>
                <a:moveTo>
                  <a:pt x="1138925" y="8764937"/>
                </a:moveTo>
                <a:cubicBezTo>
                  <a:pt x="1128414" y="8775450"/>
                  <a:pt x="1123159" y="8791214"/>
                  <a:pt x="1123159" y="8812237"/>
                </a:cubicBezTo>
                <a:lnTo>
                  <a:pt x="1138925" y="8812237"/>
                </a:lnTo>
                <a:cubicBezTo>
                  <a:pt x="1149437" y="8812237"/>
                  <a:pt x="1154694" y="8801728"/>
                  <a:pt x="1154694" y="8780705"/>
                </a:cubicBezTo>
                <a:close/>
                <a:moveTo>
                  <a:pt x="6730336" y="8755082"/>
                </a:moveTo>
                <a:cubicBezTo>
                  <a:pt x="6736905" y="8753770"/>
                  <a:pt x="6741505" y="8754425"/>
                  <a:pt x="6744132" y="8757052"/>
                </a:cubicBezTo>
                <a:cubicBezTo>
                  <a:pt x="6749387" y="8762309"/>
                  <a:pt x="6752016" y="8770193"/>
                  <a:pt x="6752016" y="8780705"/>
                </a:cubicBezTo>
                <a:lnTo>
                  <a:pt x="6752016" y="8812237"/>
                </a:lnTo>
                <a:lnTo>
                  <a:pt x="6720482" y="8859540"/>
                </a:lnTo>
                <a:cubicBezTo>
                  <a:pt x="6709970" y="8912098"/>
                  <a:pt x="6699459" y="8938376"/>
                  <a:pt x="6688947" y="8938376"/>
                </a:cubicBezTo>
                <a:cubicBezTo>
                  <a:pt x="6688947" y="8938376"/>
                  <a:pt x="6683692" y="8943631"/>
                  <a:pt x="6673181" y="8954142"/>
                </a:cubicBezTo>
                <a:lnTo>
                  <a:pt x="6610112" y="9048746"/>
                </a:lnTo>
                <a:cubicBezTo>
                  <a:pt x="6610112" y="9038234"/>
                  <a:pt x="6615366" y="9022466"/>
                  <a:pt x="6625878" y="9001443"/>
                </a:cubicBezTo>
                <a:cubicBezTo>
                  <a:pt x="6636389" y="8980420"/>
                  <a:pt x="6646901" y="8943631"/>
                  <a:pt x="6657413" y="8891073"/>
                </a:cubicBezTo>
                <a:cubicBezTo>
                  <a:pt x="6657413" y="8880563"/>
                  <a:pt x="6660042" y="8864795"/>
                  <a:pt x="6665297" y="8843772"/>
                </a:cubicBezTo>
                <a:cubicBezTo>
                  <a:pt x="6670551" y="8822749"/>
                  <a:pt x="6675808" y="8809610"/>
                  <a:pt x="6681062" y="8804355"/>
                </a:cubicBezTo>
                <a:cubicBezTo>
                  <a:pt x="6686320" y="8799098"/>
                  <a:pt x="6691574" y="8791214"/>
                  <a:pt x="6696831" y="8780705"/>
                </a:cubicBezTo>
                <a:cubicBezTo>
                  <a:pt x="6702086" y="8770193"/>
                  <a:pt x="6704713" y="8764937"/>
                  <a:pt x="6704713" y="8764937"/>
                </a:cubicBezTo>
                <a:cubicBezTo>
                  <a:pt x="6715225" y="8759682"/>
                  <a:pt x="6723766" y="8756398"/>
                  <a:pt x="6730336" y="8755082"/>
                </a:cubicBezTo>
                <a:close/>
                <a:moveTo>
                  <a:pt x="5995194" y="8749170"/>
                </a:moveTo>
                <a:lnTo>
                  <a:pt x="5995194" y="8764937"/>
                </a:lnTo>
                <a:lnTo>
                  <a:pt x="6010963" y="8749170"/>
                </a:lnTo>
                <a:cubicBezTo>
                  <a:pt x="6010963" y="8749170"/>
                  <a:pt x="6005706" y="8749170"/>
                  <a:pt x="5995194" y="8749170"/>
                </a:cubicBezTo>
                <a:close/>
                <a:moveTo>
                  <a:pt x="1501568" y="8749170"/>
                </a:moveTo>
                <a:lnTo>
                  <a:pt x="1485802" y="8796471"/>
                </a:lnTo>
                <a:lnTo>
                  <a:pt x="1454267" y="8812237"/>
                </a:lnTo>
                <a:lnTo>
                  <a:pt x="1470036" y="8796471"/>
                </a:lnTo>
                <a:cubicBezTo>
                  <a:pt x="1470036" y="8785960"/>
                  <a:pt x="1475291" y="8775450"/>
                  <a:pt x="1485802" y="8764937"/>
                </a:cubicBezTo>
                <a:cubicBezTo>
                  <a:pt x="1496313" y="8754425"/>
                  <a:pt x="1501568" y="8749170"/>
                  <a:pt x="1501568" y="8749170"/>
                </a:cubicBezTo>
                <a:close/>
                <a:moveTo>
                  <a:pt x="3716847" y="8741286"/>
                </a:moveTo>
                <a:lnTo>
                  <a:pt x="3708963" y="8749170"/>
                </a:lnTo>
                <a:lnTo>
                  <a:pt x="3693196" y="8764937"/>
                </a:lnTo>
                <a:lnTo>
                  <a:pt x="3708963" y="8764937"/>
                </a:lnTo>
                <a:cubicBezTo>
                  <a:pt x="3708963" y="8754425"/>
                  <a:pt x="3711590" y="8746543"/>
                  <a:pt x="3716847" y="8741286"/>
                </a:cubicBezTo>
                <a:close/>
                <a:moveTo>
                  <a:pt x="6215934" y="8733402"/>
                </a:moveTo>
                <a:cubicBezTo>
                  <a:pt x="6215934" y="8743913"/>
                  <a:pt x="6215934" y="8749170"/>
                  <a:pt x="6215934" y="8749170"/>
                </a:cubicBezTo>
                <a:lnTo>
                  <a:pt x="6200166" y="8749170"/>
                </a:lnTo>
                <a:cubicBezTo>
                  <a:pt x="6200166" y="8749170"/>
                  <a:pt x="6205423" y="8743913"/>
                  <a:pt x="6215934" y="8733402"/>
                </a:cubicBezTo>
                <a:close/>
                <a:moveTo>
                  <a:pt x="6152865" y="8733402"/>
                </a:moveTo>
                <a:cubicBezTo>
                  <a:pt x="6152865" y="8733402"/>
                  <a:pt x="6155495" y="8736031"/>
                  <a:pt x="6160749" y="8741286"/>
                </a:cubicBezTo>
                <a:cubicBezTo>
                  <a:pt x="6166004" y="8746543"/>
                  <a:pt x="6168633" y="8749170"/>
                  <a:pt x="6168633" y="8749170"/>
                </a:cubicBezTo>
                <a:cubicBezTo>
                  <a:pt x="6179144" y="8749170"/>
                  <a:pt x="6176516" y="8757052"/>
                  <a:pt x="6160749" y="8772821"/>
                </a:cubicBezTo>
                <a:cubicBezTo>
                  <a:pt x="6144981" y="8788587"/>
                  <a:pt x="6134468" y="8793844"/>
                  <a:pt x="6129214" y="8788587"/>
                </a:cubicBezTo>
                <a:cubicBezTo>
                  <a:pt x="6123960" y="8783332"/>
                  <a:pt x="6126587" y="8770193"/>
                  <a:pt x="6137099" y="8749170"/>
                </a:cubicBezTo>
                <a:close/>
                <a:moveTo>
                  <a:pt x="5269906" y="8733402"/>
                </a:moveTo>
                <a:cubicBezTo>
                  <a:pt x="5269906" y="8743913"/>
                  <a:pt x="5269906" y="8749170"/>
                  <a:pt x="5269906" y="8749170"/>
                </a:cubicBezTo>
                <a:cubicBezTo>
                  <a:pt x="5280418" y="8749170"/>
                  <a:pt x="5285675" y="8743913"/>
                  <a:pt x="5285675" y="8733402"/>
                </a:cubicBezTo>
                <a:cubicBezTo>
                  <a:pt x="5275163" y="8733402"/>
                  <a:pt x="5269906" y="8733402"/>
                  <a:pt x="5269906" y="8733402"/>
                </a:cubicBezTo>
                <a:close/>
                <a:moveTo>
                  <a:pt x="1816910" y="8733402"/>
                </a:moveTo>
                <a:lnTo>
                  <a:pt x="1832678" y="8733402"/>
                </a:lnTo>
                <a:cubicBezTo>
                  <a:pt x="1832678" y="8743913"/>
                  <a:pt x="1832678" y="8749170"/>
                  <a:pt x="1832678" y="8749170"/>
                </a:cubicBezTo>
                <a:cubicBezTo>
                  <a:pt x="1832678" y="8749170"/>
                  <a:pt x="1830051" y="8749170"/>
                  <a:pt x="1824794" y="8749170"/>
                </a:cubicBezTo>
                <a:cubicBezTo>
                  <a:pt x="1819539" y="8749170"/>
                  <a:pt x="1816910" y="8743913"/>
                  <a:pt x="1816910" y="8733402"/>
                </a:cubicBezTo>
                <a:close/>
                <a:moveTo>
                  <a:pt x="1357694" y="8723549"/>
                </a:moveTo>
                <a:cubicBezTo>
                  <a:pt x="1353751" y="8722236"/>
                  <a:pt x="1349153" y="8722892"/>
                  <a:pt x="1343897" y="8725520"/>
                </a:cubicBezTo>
                <a:cubicBezTo>
                  <a:pt x="1333387" y="8730775"/>
                  <a:pt x="1328131" y="8736031"/>
                  <a:pt x="1328131" y="8741286"/>
                </a:cubicBezTo>
                <a:cubicBezTo>
                  <a:pt x="1328131" y="8746543"/>
                  <a:pt x="1333387" y="8746543"/>
                  <a:pt x="1343897" y="8741286"/>
                </a:cubicBezTo>
                <a:cubicBezTo>
                  <a:pt x="1354408" y="8736031"/>
                  <a:pt x="1359665" y="8738659"/>
                  <a:pt x="1359665" y="8749170"/>
                </a:cubicBezTo>
                <a:lnTo>
                  <a:pt x="1375431" y="8749170"/>
                </a:lnTo>
                <a:cubicBezTo>
                  <a:pt x="1375431" y="8749170"/>
                  <a:pt x="1372804" y="8743913"/>
                  <a:pt x="1367550" y="8733402"/>
                </a:cubicBezTo>
                <a:cubicBezTo>
                  <a:pt x="1364920" y="8728147"/>
                  <a:pt x="1361636" y="8724863"/>
                  <a:pt x="1357694" y="8723549"/>
                </a:cubicBezTo>
                <a:close/>
                <a:moveTo>
                  <a:pt x="6215934" y="8701869"/>
                </a:moveTo>
                <a:cubicBezTo>
                  <a:pt x="6215934" y="8701869"/>
                  <a:pt x="6215934" y="8707124"/>
                  <a:pt x="6215934" y="8717636"/>
                </a:cubicBezTo>
                <a:lnTo>
                  <a:pt x="6200166" y="8717636"/>
                </a:lnTo>
                <a:cubicBezTo>
                  <a:pt x="6200166" y="8707124"/>
                  <a:pt x="6205423" y="8701869"/>
                  <a:pt x="6215934" y="8701869"/>
                </a:cubicBezTo>
                <a:close/>
                <a:moveTo>
                  <a:pt x="4735797" y="8692015"/>
                </a:moveTo>
                <a:cubicBezTo>
                  <a:pt x="4739738" y="8693328"/>
                  <a:pt x="4744338" y="8696613"/>
                  <a:pt x="4749593" y="8701869"/>
                </a:cubicBezTo>
                <a:lnTo>
                  <a:pt x="4733826" y="8717636"/>
                </a:lnTo>
                <a:cubicBezTo>
                  <a:pt x="4733826" y="8728147"/>
                  <a:pt x="4731197" y="8736031"/>
                  <a:pt x="4725942" y="8741286"/>
                </a:cubicBezTo>
                <a:cubicBezTo>
                  <a:pt x="4720685" y="8746543"/>
                  <a:pt x="4715431" y="8749170"/>
                  <a:pt x="4710174" y="8749170"/>
                </a:cubicBezTo>
                <a:cubicBezTo>
                  <a:pt x="4704919" y="8749170"/>
                  <a:pt x="4702291" y="8749170"/>
                  <a:pt x="4702291" y="8749170"/>
                </a:cubicBezTo>
                <a:lnTo>
                  <a:pt x="4686523" y="8764937"/>
                </a:lnTo>
                <a:cubicBezTo>
                  <a:pt x="4686523" y="8754425"/>
                  <a:pt x="4691780" y="8738659"/>
                  <a:pt x="4702291" y="8717636"/>
                </a:cubicBezTo>
                <a:cubicBezTo>
                  <a:pt x="4712801" y="8707124"/>
                  <a:pt x="4720685" y="8699242"/>
                  <a:pt x="4725942" y="8693985"/>
                </a:cubicBezTo>
                <a:cubicBezTo>
                  <a:pt x="4728570" y="8691358"/>
                  <a:pt x="4731856" y="8690699"/>
                  <a:pt x="4735797" y="8692015"/>
                </a:cubicBezTo>
                <a:close/>
                <a:moveTo>
                  <a:pt x="1751872" y="8692015"/>
                </a:moveTo>
                <a:cubicBezTo>
                  <a:pt x="1753186" y="8693328"/>
                  <a:pt x="1753842" y="8696613"/>
                  <a:pt x="1753842" y="8701869"/>
                </a:cubicBezTo>
                <a:cubicBezTo>
                  <a:pt x="1743331" y="8712379"/>
                  <a:pt x="1738076" y="8715008"/>
                  <a:pt x="1738076" y="8709751"/>
                </a:cubicBezTo>
                <a:cubicBezTo>
                  <a:pt x="1738076" y="8704497"/>
                  <a:pt x="1740704" y="8699242"/>
                  <a:pt x="1745958" y="8693985"/>
                </a:cubicBezTo>
                <a:cubicBezTo>
                  <a:pt x="1748589" y="8691358"/>
                  <a:pt x="1750559" y="8690699"/>
                  <a:pt x="1751872" y="8692015"/>
                </a:cubicBezTo>
                <a:close/>
                <a:moveTo>
                  <a:pt x="920157" y="8692015"/>
                </a:moveTo>
                <a:cubicBezTo>
                  <a:pt x="918845" y="8693328"/>
                  <a:pt x="918186" y="8696613"/>
                  <a:pt x="918186" y="8701869"/>
                </a:cubicBezTo>
                <a:cubicBezTo>
                  <a:pt x="928697" y="8701869"/>
                  <a:pt x="931326" y="8699242"/>
                  <a:pt x="926069" y="8693985"/>
                </a:cubicBezTo>
                <a:cubicBezTo>
                  <a:pt x="923442" y="8691358"/>
                  <a:pt x="921471" y="8690699"/>
                  <a:pt x="920157" y="8692015"/>
                </a:cubicBezTo>
                <a:close/>
                <a:moveTo>
                  <a:pt x="5222605" y="8686101"/>
                </a:moveTo>
                <a:cubicBezTo>
                  <a:pt x="5222605" y="8686101"/>
                  <a:pt x="5222605" y="8691358"/>
                  <a:pt x="5222605" y="8701869"/>
                </a:cubicBezTo>
                <a:cubicBezTo>
                  <a:pt x="5222605" y="8712379"/>
                  <a:pt x="5219978" y="8717636"/>
                  <a:pt x="5214721" y="8717636"/>
                </a:cubicBezTo>
                <a:cubicBezTo>
                  <a:pt x="5209467" y="8717636"/>
                  <a:pt x="5206839" y="8712379"/>
                  <a:pt x="5206839" y="8701869"/>
                </a:cubicBezTo>
                <a:close/>
                <a:moveTo>
                  <a:pt x="5112235" y="8686101"/>
                </a:moveTo>
                <a:lnTo>
                  <a:pt x="5128004" y="8701869"/>
                </a:lnTo>
                <a:cubicBezTo>
                  <a:pt x="5128004" y="8701869"/>
                  <a:pt x="5128004" y="8696613"/>
                  <a:pt x="5128004" y="8686101"/>
                </a:cubicBezTo>
                <a:close/>
                <a:moveTo>
                  <a:pt x="4875728" y="8686101"/>
                </a:moveTo>
                <a:cubicBezTo>
                  <a:pt x="4875728" y="8707124"/>
                  <a:pt x="4873102" y="8725520"/>
                  <a:pt x="4867845" y="8741286"/>
                </a:cubicBezTo>
                <a:cubicBezTo>
                  <a:pt x="4862590" y="8757052"/>
                  <a:pt x="4854706" y="8770193"/>
                  <a:pt x="4844194" y="8780705"/>
                </a:cubicBezTo>
                <a:cubicBezTo>
                  <a:pt x="4844194" y="8791214"/>
                  <a:pt x="4844194" y="8796471"/>
                  <a:pt x="4844194" y="8796471"/>
                </a:cubicBezTo>
                <a:lnTo>
                  <a:pt x="4812662" y="8812237"/>
                </a:lnTo>
                <a:lnTo>
                  <a:pt x="4812662" y="8780705"/>
                </a:lnTo>
                <a:lnTo>
                  <a:pt x="4859962" y="8717636"/>
                </a:lnTo>
                <a:close/>
                <a:moveTo>
                  <a:pt x="4315997" y="8682160"/>
                </a:moveTo>
                <a:cubicBezTo>
                  <a:pt x="4318626" y="8682160"/>
                  <a:pt x="4321253" y="8683474"/>
                  <a:pt x="4323881" y="8686101"/>
                </a:cubicBezTo>
                <a:cubicBezTo>
                  <a:pt x="4334392" y="8696613"/>
                  <a:pt x="4334392" y="8704497"/>
                  <a:pt x="4323881" y="8709751"/>
                </a:cubicBezTo>
                <a:cubicBezTo>
                  <a:pt x="4313369" y="8715008"/>
                  <a:pt x="4308114" y="8722892"/>
                  <a:pt x="4308114" y="8733402"/>
                </a:cubicBezTo>
                <a:cubicBezTo>
                  <a:pt x="4308114" y="8743913"/>
                  <a:pt x="4305485" y="8749170"/>
                  <a:pt x="4300230" y="8749170"/>
                </a:cubicBezTo>
                <a:cubicBezTo>
                  <a:pt x="4294973" y="8749170"/>
                  <a:pt x="4292346" y="8738659"/>
                  <a:pt x="4292346" y="8717636"/>
                </a:cubicBezTo>
                <a:cubicBezTo>
                  <a:pt x="4300230" y="8693985"/>
                  <a:pt x="4308114" y="8682160"/>
                  <a:pt x="4315997" y="8682160"/>
                </a:cubicBezTo>
                <a:close/>
                <a:moveTo>
                  <a:pt x="3779915" y="8670335"/>
                </a:moveTo>
                <a:cubicBezTo>
                  <a:pt x="3774659" y="8670335"/>
                  <a:pt x="3766776" y="8675590"/>
                  <a:pt x="3756264" y="8686101"/>
                </a:cubicBezTo>
                <a:cubicBezTo>
                  <a:pt x="3735241" y="8728147"/>
                  <a:pt x="3729986" y="8749170"/>
                  <a:pt x="3740498" y="8749170"/>
                </a:cubicBezTo>
                <a:lnTo>
                  <a:pt x="3772032" y="8749170"/>
                </a:lnTo>
                <a:cubicBezTo>
                  <a:pt x="3772032" y="8749170"/>
                  <a:pt x="3777287" y="8743913"/>
                  <a:pt x="3787798" y="8733402"/>
                </a:cubicBezTo>
                <a:lnTo>
                  <a:pt x="3787798" y="8717636"/>
                </a:lnTo>
                <a:cubicBezTo>
                  <a:pt x="3787798" y="8717636"/>
                  <a:pt x="3787798" y="8715008"/>
                  <a:pt x="3787798" y="8709751"/>
                </a:cubicBezTo>
                <a:cubicBezTo>
                  <a:pt x="3787798" y="8704497"/>
                  <a:pt x="3787798" y="8696613"/>
                  <a:pt x="3787798" y="8686101"/>
                </a:cubicBezTo>
                <a:cubicBezTo>
                  <a:pt x="3787798" y="8675590"/>
                  <a:pt x="3785171" y="8670335"/>
                  <a:pt x="3779915" y="8670335"/>
                </a:cubicBezTo>
                <a:close/>
                <a:moveTo>
                  <a:pt x="1879979" y="8670335"/>
                </a:moveTo>
                <a:cubicBezTo>
                  <a:pt x="1879979" y="8670335"/>
                  <a:pt x="1885235" y="8670335"/>
                  <a:pt x="1895745" y="8670335"/>
                </a:cubicBezTo>
                <a:cubicBezTo>
                  <a:pt x="1895745" y="8680846"/>
                  <a:pt x="1895745" y="8691358"/>
                  <a:pt x="1895745" y="8701869"/>
                </a:cubicBezTo>
                <a:lnTo>
                  <a:pt x="1895745" y="8717636"/>
                </a:lnTo>
                <a:cubicBezTo>
                  <a:pt x="1895745" y="8728147"/>
                  <a:pt x="1893118" y="8733402"/>
                  <a:pt x="1887863" y="8733402"/>
                </a:cubicBezTo>
                <a:cubicBezTo>
                  <a:pt x="1882608" y="8733402"/>
                  <a:pt x="1879979" y="8738659"/>
                  <a:pt x="1879979" y="8749170"/>
                </a:cubicBezTo>
                <a:cubicBezTo>
                  <a:pt x="1869468" y="8749170"/>
                  <a:pt x="1864213" y="8743913"/>
                  <a:pt x="1864213" y="8733402"/>
                </a:cubicBezTo>
                <a:cubicBezTo>
                  <a:pt x="1864213" y="8722892"/>
                  <a:pt x="1866840" y="8715008"/>
                  <a:pt x="1872097" y="8709751"/>
                </a:cubicBezTo>
                <a:cubicBezTo>
                  <a:pt x="1877352" y="8704497"/>
                  <a:pt x="1879979" y="8696613"/>
                  <a:pt x="1879979" y="8686101"/>
                </a:cubicBezTo>
                <a:cubicBezTo>
                  <a:pt x="1879979" y="8675590"/>
                  <a:pt x="1879979" y="8670335"/>
                  <a:pt x="1879979" y="8670335"/>
                </a:cubicBezTo>
                <a:close/>
                <a:moveTo>
                  <a:pt x="5853289" y="8654566"/>
                </a:moveTo>
                <a:cubicBezTo>
                  <a:pt x="5853289" y="8654566"/>
                  <a:pt x="5850662" y="8659823"/>
                  <a:pt x="5845407" y="8670335"/>
                </a:cubicBezTo>
                <a:cubicBezTo>
                  <a:pt x="5840151" y="8680846"/>
                  <a:pt x="5842778" y="8686101"/>
                  <a:pt x="5853289" y="8686101"/>
                </a:cubicBezTo>
                <a:cubicBezTo>
                  <a:pt x="5853289" y="8686101"/>
                  <a:pt x="5853289" y="8680846"/>
                  <a:pt x="5853289" y="8670335"/>
                </a:cubicBezTo>
                <a:cubicBezTo>
                  <a:pt x="5853289" y="8659823"/>
                  <a:pt x="5853289" y="8654566"/>
                  <a:pt x="5853289" y="8654566"/>
                </a:cubicBezTo>
                <a:close/>
                <a:moveTo>
                  <a:pt x="4292346" y="8654566"/>
                </a:moveTo>
                <a:cubicBezTo>
                  <a:pt x="4292346" y="8654566"/>
                  <a:pt x="4289719" y="8657196"/>
                  <a:pt x="4284462" y="8662451"/>
                </a:cubicBezTo>
                <a:cubicBezTo>
                  <a:pt x="4279207" y="8667707"/>
                  <a:pt x="4276580" y="8670335"/>
                  <a:pt x="4276580" y="8670335"/>
                </a:cubicBezTo>
                <a:cubicBezTo>
                  <a:pt x="4276580" y="8680846"/>
                  <a:pt x="4281837" y="8683474"/>
                  <a:pt x="4292346" y="8678217"/>
                </a:cubicBezTo>
                <a:cubicBezTo>
                  <a:pt x="4302858" y="8672962"/>
                  <a:pt x="4308114" y="8667707"/>
                  <a:pt x="4308114" y="8662451"/>
                </a:cubicBezTo>
                <a:cubicBezTo>
                  <a:pt x="4308114" y="8657196"/>
                  <a:pt x="4302858" y="8654566"/>
                  <a:pt x="4292346" y="8654566"/>
                </a:cubicBezTo>
                <a:close/>
                <a:moveTo>
                  <a:pt x="2053418" y="8654566"/>
                </a:moveTo>
                <a:cubicBezTo>
                  <a:pt x="2053418" y="8654566"/>
                  <a:pt x="2050791" y="8657196"/>
                  <a:pt x="2045534" y="8662451"/>
                </a:cubicBezTo>
                <a:cubicBezTo>
                  <a:pt x="2040277" y="8667707"/>
                  <a:pt x="2037650" y="8670335"/>
                  <a:pt x="2037650" y="8670335"/>
                </a:cubicBezTo>
                <a:cubicBezTo>
                  <a:pt x="2027140" y="8680846"/>
                  <a:pt x="2027140" y="8686101"/>
                  <a:pt x="2037650" y="8686101"/>
                </a:cubicBezTo>
                <a:lnTo>
                  <a:pt x="2053418" y="8670335"/>
                </a:lnTo>
                <a:close/>
                <a:moveTo>
                  <a:pt x="4749593" y="8638800"/>
                </a:moveTo>
                <a:lnTo>
                  <a:pt x="4739738" y="8652596"/>
                </a:lnTo>
                <a:cubicBezTo>
                  <a:pt x="4738424" y="8656539"/>
                  <a:pt x="4739081" y="8659823"/>
                  <a:pt x="4741708" y="8662451"/>
                </a:cubicBezTo>
                <a:cubicBezTo>
                  <a:pt x="4746965" y="8667707"/>
                  <a:pt x="4746965" y="8670335"/>
                  <a:pt x="4741708" y="8670335"/>
                </a:cubicBezTo>
                <a:cubicBezTo>
                  <a:pt x="4736454" y="8670335"/>
                  <a:pt x="4733826" y="8665078"/>
                  <a:pt x="4733826" y="8654566"/>
                </a:cubicBezTo>
                <a:close/>
                <a:moveTo>
                  <a:pt x="4576153" y="8638800"/>
                </a:moveTo>
                <a:cubicBezTo>
                  <a:pt x="4576153" y="8649312"/>
                  <a:pt x="4573528" y="8654566"/>
                  <a:pt x="4568271" y="8654566"/>
                </a:cubicBezTo>
                <a:cubicBezTo>
                  <a:pt x="4563014" y="8654566"/>
                  <a:pt x="4560387" y="8654566"/>
                  <a:pt x="4560387" y="8654566"/>
                </a:cubicBezTo>
                <a:cubicBezTo>
                  <a:pt x="4570899" y="8654566"/>
                  <a:pt x="4576153" y="8649312"/>
                  <a:pt x="4576153" y="8638800"/>
                </a:cubicBezTo>
                <a:close/>
                <a:moveTo>
                  <a:pt x="3724729" y="8623034"/>
                </a:moveTo>
                <a:cubicBezTo>
                  <a:pt x="3714220" y="8623034"/>
                  <a:pt x="3708963" y="8633543"/>
                  <a:pt x="3708963" y="8654566"/>
                </a:cubicBezTo>
                <a:cubicBezTo>
                  <a:pt x="3708963" y="8675590"/>
                  <a:pt x="3714220" y="8686101"/>
                  <a:pt x="3724729" y="8686101"/>
                </a:cubicBezTo>
                <a:lnTo>
                  <a:pt x="3724729" y="8654566"/>
                </a:lnTo>
                <a:cubicBezTo>
                  <a:pt x="3724729" y="8644057"/>
                  <a:pt x="3724729" y="8636173"/>
                  <a:pt x="3724729" y="8630916"/>
                </a:cubicBezTo>
                <a:cubicBezTo>
                  <a:pt x="3724729" y="8625661"/>
                  <a:pt x="3724729" y="8623034"/>
                  <a:pt x="3724729" y="8623034"/>
                </a:cubicBezTo>
                <a:close/>
                <a:moveTo>
                  <a:pt x="1756307" y="8613671"/>
                </a:moveTo>
                <a:cubicBezTo>
                  <a:pt x="1758606" y="8613342"/>
                  <a:pt x="1760413" y="8613836"/>
                  <a:pt x="1761727" y="8615150"/>
                </a:cubicBezTo>
                <a:cubicBezTo>
                  <a:pt x="1766981" y="8620404"/>
                  <a:pt x="1753842" y="8638800"/>
                  <a:pt x="1722308" y="8670335"/>
                </a:cubicBezTo>
                <a:cubicBezTo>
                  <a:pt x="1701285" y="8701869"/>
                  <a:pt x="1690773" y="8707124"/>
                  <a:pt x="1690773" y="8686101"/>
                </a:cubicBezTo>
                <a:cubicBezTo>
                  <a:pt x="1690773" y="8675590"/>
                  <a:pt x="1701285" y="8659823"/>
                  <a:pt x="1722308" y="8638800"/>
                </a:cubicBezTo>
                <a:cubicBezTo>
                  <a:pt x="1738076" y="8623034"/>
                  <a:pt x="1749408" y="8614656"/>
                  <a:pt x="1756307" y="8613671"/>
                </a:cubicBezTo>
                <a:close/>
                <a:moveTo>
                  <a:pt x="4840253" y="8613179"/>
                </a:moveTo>
                <a:cubicBezTo>
                  <a:pt x="4842880" y="8614493"/>
                  <a:pt x="4844194" y="8617777"/>
                  <a:pt x="4844194" y="8623034"/>
                </a:cubicBezTo>
                <a:cubicBezTo>
                  <a:pt x="4844194" y="8623034"/>
                  <a:pt x="4844194" y="8628289"/>
                  <a:pt x="4844194" y="8638800"/>
                </a:cubicBezTo>
                <a:cubicBezTo>
                  <a:pt x="4833685" y="8649312"/>
                  <a:pt x="4825801" y="8649312"/>
                  <a:pt x="4820544" y="8638800"/>
                </a:cubicBezTo>
                <a:cubicBezTo>
                  <a:pt x="4815289" y="8628289"/>
                  <a:pt x="4817917" y="8620404"/>
                  <a:pt x="4828428" y="8615150"/>
                </a:cubicBezTo>
                <a:cubicBezTo>
                  <a:pt x="4833683" y="8612522"/>
                  <a:pt x="4837626" y="8611863"/>
                  <a:pt x="4840253" y="8613179"/>
                </a:cubicBezTo>
                <a:close/>
                <a:moveTo>
                  <a:pt x="5301441" y="8607266"/>
                </a:moveTo>
                <a:cubicBezTo>
                  <a:pt x="5301441" y="8617777"/>
                  <a:pt x="5298814" y="8625661"/>
                  <a:pt x="5293557" y="8630916"/>
                </a:cubicBezTo>
                <a:cubicBezTo>
                  <a:pt x="5288302" y="8636173"/>
                  <a:pt x="5285675" y="8638800"/>
                  <a:pt x="5285675" y="8638800"/>
                </a:cubicBezTo>
                <a:lnTo>
                  <a:pt x="5285675" y="8623034"/>
                </a:lnTo>
                <a:close/>
                <a:moveTo>
                  <a:pt x="1816910" y="8607266"/>
                </a:moveTo>
                <a:cubicBezTo>
                  <a:pt x="1816910" y="8617777"/>
                  <a:pt x="1814284" y="8623034"/>
                  <a:pt x="1809027" y="8623034"/>
                </a:cubicBezTo>
                <a:cubicBezTo>
                  <a:pt x="1803771" y="8623034"/>
                  <a:pt x="1801144" y="8623034"/>
                  <a:pt x="1801144" y="8623034"/>
                </a:cubicBezTo>
                <a:cubicBezTo>
                  <a:pt x="1801144" y="8623034"/>
                  <a:pt x="1801144" y="8620404"/>
                  <a:pt x="1801144" y="8615150"/>
                </a:cubicBezTo>
                <a:cubicBezTo>
                  <a:pt x="1801144" y="8609893"/>
                  <a:pt x="1806400" y="8607266"/>
                  <a:pt x="1816910" y="8607266"/>
                </a:cubicBezTo>
                <a:close/>
                <a:moveTo>
                  <a:pt x="4765359" y="8591499"/>
                </a:moveTo>
                <a:cubicBezTo>
                  <a:pt x="4786382" y="8602011"/>
                  <a:pt x="4786382" y="8607266"/>
                  <a:pt x="4765359" y="8607266"/>
                </a:cubicBezTo>
                <a:lnTo>
                  <a:pt x="4749593" y="8607266"/>
                </a:lnTo>
                <a:cubicBezTo>
                  <a:pt x="4760104" y="8596754"/>
                  <a:pt x="4765359" y="8591499"/>
                  <a:pt x="4765359" y="8591499"/>
                </a:cubicBezTo>
                <a:close/>
                <a:moveTo>
                  <a:pt x="1801144" y="8591499"/>
                </a:moveTo>
                <a:lnTo>
                  <a:pt x="1785377" y="8623034"/>
                </a:lnTo>
                <a:cubicBezTo>
                  <a:pt x="1785377" y="8633543"/>
                  <a:pt x="1785377" y="8641428"/>
                  <a:pt x="1785377" y="8646684"/>
                </a:cubicBezTo>
                <a:cubicBezTo>
                  <a:pt x="1785377" y="8651939"/>
                  <a:pt x="1785377" y="8654566"/>
                  <a:pt x="1785377" y="8654566"/>
                </a:cubicBezTo>
                <a:lnTo>
                  <a:pt x="1769611" y="8623034"/>
                </a:lnTo>
                <a:close/>
                <a:moveTo>
                  <a:pt x="6042495" y="8575731"/>
                </a:moveTo>
                <a:cubicBezTo>
                  <a:pt x="6031983" y="8575731"/>
                  <a:pt x="6021474" y="8580988"/>
                  <a:pt x="6010963" y="8591499"/>
                </a:cubicBezTo>
                <a:cubicBezTo>
                  <a:pt x="6000449" y="8602011"/>
                  <a:pt x="5995194" y="8609893"/>
                  <a:pt x="5995194" y="8615150"/>
                </a:cubicBezTo>
                <a:cubicBezTo>
                  <a:pt x="5995194" y="8620404"/>
                  <a:pt x="5995194" y="8628289"/>
                  <a:pt x="5995194" y="8638800"/>
                </a:cubicBezTo>
                <a:cubicBezTo>
                  <a:pt x="6005706" y="8638800"/>
                  <a:pt x="6010963" y="8633543"/>
                  <a:pt x="6010963" y="8623034"/>
                </a:cubicBezTo>
                <a:cubicBezTo>
                  <a:pt x="6010963" y="8612522"/>
                  <a:pt x="6016217" y="8602011"/>
                  <a:pt x="6026729" y="8591499"/>
                </a:cubicBezTo>
                <a:close/>
                <a:moveTo>
                  <a:pt x="1927279" y="8575731"/>
                </a:moveTo>
                <a:cubicBezTo>
                  <a:pt x="1927279" y="8575731"/>
                  <a:pt x="1922025" y="8588872"/>
                  <a:pt x="1911513" y="8615150"/>
                </a:cubicBezTo>
                <a:cubicBezTo>
                  <a:pt x="1901002" y="8641428"/>
                  <a:pt x="1895745" y="8654566"/>
                  <a:pt x="1895745" y="8654566"/>
                </a:cubicBezTo>
                <a:cubicBezTo>
                  <a:pt x="1895745" y="8654566"/>
                  <a:pt x="1895745" y="8649312"/>
                  <a:pt x="1895745" y="8638800"/>
                </a:cubicBezTo>
                <a:close/>
                <a:moveTo>
                  <a:pt x="6010963" y="8544198"/>
                </a:moveTo>
                <a:lnTo>
                  <a:pt x="6010963" y="8559965"/>
                </a:lnTo>
                <a:cubicBezTo>
                  <a:pt x="6021474" y="8559965"/>
                  <a:pt x="6026729" y="8559965"/>
                  <a:pt x="6026729" y="8559965"/>
                </a:cubicBezTo>
                <a:close/>
                <a:moveTo>
                  <a:pt x="5348742" y="8544198"/>
                </a:moveTo>
                <a:cubicBezTo>
                  <a:pt x="5359253" y="8544198"/>
                  <a:pt x="5364510" y="8546826"/>
                  <a:pt x="5364510" y="8552081"/>
                </a:cubicBezTo>
                <a:cubicBezTo>
                  <a:pt x="5364510" y="8557337"/>
                  <a:pt x="5359253" y="8559965"/>
                  <a:pt x="5348742" y="8559965"/>
                </a:cubicBezTo>
                <a:close/>
                <a:moveTo>
                  <a:pt x="5159536" y="8544198"/>
                </a:moveTo>
                <a:lnTo>
                  <a:pt x="5175305" y="8544198"/>
                </a:lnTo>
                <a:lnTo>
                  <a:pt x="5159536" y="8591499"/>
                </a:lnTo>
                <a:lnTo>
                  <a:pt x="5128004" y="8607266"/>
                </a:lnTo>
                <a:lnTo>
                  <a:pt x="5143770" y="8591499"/>
                </a:lnTo>
                <a:close/>
                <a:moveTo>
                  <a:pt x="6263235" y="8528430"/>
                </a:moveTo>
                <a:cubicBezTo>
                  <a:pt x="6284258" y="8528430"/>
                  <a:pt x="6294770" y="8538942"/>
                  <a:pt x="6294770" y="8559965"/>
                </a:cubicBezTo>
                <a:cubicBezTo>
                  <a:pt x="6284258" y="8570476"/>
                  <a:pt x="6279001" y="8586245"/>
                  <a:pt x="6279001" y="8607266"/>
                </a:cubicBezTo>
                <a:cubicBezTo>
                  <a:pt x="6268490" y="8638800"/>
                  <a:pt x="6252724" y="8649312"/>
                  <a:pt x="6231701" y="8638800"/>
                </a:cubicBezTo>
                <a:lnTo>
                  <a:pt x="6247469" y="8607266"/>
                </a:lnTo>
                <a:cubicBezTo>
                  <a:pt x="6257980" y="8586245"/>
                  <a:pt x="6260608" y="8570476"/>
                  <a:pt x="6255351" y="8559965"/>
                </a:cubicBezTo>
                <a:cubicBezTo>
                  <a:pt x="6250096" y="8549453"/>
                  <a:pt x="6252724" y="8538942"/>
                  <a:pt x="6263235" y="8528430"/>
                </a:cubicBezTo>
                <a:close/>
                <a:moveTo>
                  <a:pt x="6042495" y="8512664"/>
                </a:moveTo>
                <a:cubicBezTo>
                  <a:pt x="6042495" y="8512664"/>
                  <a:pt x="6039868" y="8517919"/>
                  <a:pt x="6034613" y="8528430"/>
                </a:cubicBezTo>
                <a:cubicBezTo>
                  <a:pt x="6029356" y="8538942"/>
                  <a:pt x="6031983" y="8544198"/>
                  <a:pt x="6042495" y="8544198"/>
                </a:cubicBezTo>
                <a:lnTo>
                  <a:pt x="6058263" y="8528430"/>
                </a:lnTo>
                <a:cubicBezTo>
                  <a:pt x="6058263" y="8528430"/>
                  <a:pt x="6053007" y="8523175"/>
                  <a:pt x="6042495" y="8512664"/>
                </a:cubicBezTo>
                <a:close/>
                <a:moveTo>
                  <a:pt x="5995194" y="8512664"/>
                </a:moveTo>
                <a:cubicBezTo>
                  <a:pt x="5995194" y="8523175"/>
                  <a:pt x="5997822" y="8528430"/>
                  <a:pt x="6003078" y="8528430"/>
                </a:cubicBezTo>
                <a:cubicBezTo>
                  <a:pt x="6008333" y="8528430"/>
                  <a:pt x="6010963" y="8523175"/>
                  <a:pt x="6010963" y="8512664"/>
                </a:cubicBezTo>
                <a:cubicBezTo>
                  <a:pt x="6010963" y="8512664"/>
                  <a:pt x="6005706" y="8512664"/>
                  <a:pt x="5995194" y="8512664"/>
                </a:cubicBezTo>
                <a:close/>
                <a:moveTo>
                  <a:pt x="4938798" y="8512664"/>
                </a:moveTo>
                <a:lnTo>
                  <a:pt x="4954564" y="8512664"/>
                </a:lnTo>
                <a:cubicBezTo>
                  <a:pt x="4954564" y="8512664"/>
                  <a:pt x="4949310" y="8517919"/>
                  <a:pt x="4938798" y="8528430"/>
                </a:cubicBezTo>
                <a:close/>
                <a:moveTo>
                  <a:pt x="4828428" y="8512664"/>
                </a:moveTo>
                <a:lnTo>
                  <a:pt x="4781127" y="8559965"/>
                </a:lnTo>
                <a:cubicBezTo>
                  <a:pt x="4781127" y="8559965"/>
                  <a:pt x="4786382" y="8549453"/>
                  <a:pt x="4796894" y="8528430"/>
                </a:cubicBezTo>
                <a:close/>
                <a:moveTo>
                  <a:pt x="4528853" y="8512664"/>
                </a:moveTo>
                <a:cubicBezTo>
                  <a:pt x="4539364" y="8512664"/>
                  <a:pt x="4544621" y="8512664"/>
                  <a:pt x="4544621" y="8512664"/>
                </a:cubicBezTo>
                <a:cubicBezTo>
                  <a:pt x="4544621" y="8523175"/>
                  <a:pt x="4541994" y="8528430"/>
                  <a:pt x="4536737" y="8528430"/>
                </a:cubicBezTo>
                <a:cubicBezTo>
                  <a:pt x="4531480" y="8528430"/>
                  <a:pt x="4528853" y="8528430"/>
                  <a:pt x="4528853" y="8528430"/>
                </a:cubicBezTo>
                <a:close/>
                <a:moveTo>
                  <a:pt x="2045534" y="8512664"/>
                </a:moveTo>
                <a:cubicBezTo>
                  <a:pt x="2040277" y="8512664"/>
                  <a:pt x="2037650" y="8517919"/>
                  <a:pt x="2037650" y="8528430"/>
                </a:cubicBezTo>
                <a:cubicBezTo>
                  <a:pt x="2037650" y="8538942"/>
                  <a:pt x="2037650" y="8544198"/>
                  <a:pt x="2037650" y="8544198"/>
                </a:cubicBezTo>
                <a:cubicBezTo>
                  <a:pt x="2037650" y="8544198"/>
                  <a:pt x="2040277" y="8541569"/>
                  <a:pt x="2045534" y="8536314"/>
                </a:cubicBezTo>
                <a:cubicBezTo>
                  <a:pt x="2050791" y="8531057"/>
                  <a:pt x="2053418" y="8528430"/>
                  <a:pt x="2053418" y="8528430"/>
                </a:cubicBezTo>
                <a:cubicBezTo>
                  <a:pt x="2053418" y="8517919"/>
                  <a:pt x="2050791" y="8512664"/>
                  <a:pt x="2045534" y="8512664"/>
                </a:cubicBezTo>
                <a:close/>
                <a:moveTo>
                  <a:pt x="1943048" y="8496896"/>
                </a:moveTo>
                <a:cubicBezTo>
                  <a:pt x="1943048" y="8517919"/>
                  <a:pt x="1932537" y="8538942"/>
                  <a:pt x="1911513" y="8559965"/>
                </a:cubicBezTo>
                <a:cubicBezTo>
                  <a:pt x="1911513" y="8549453"/>
                  <a:pt x="1914141" y="8541569"/>
                  <a:pt x="1919398" y="8536314"/>
                </a:cubicBezTo>
                <a:cubicBezTo>
                  <a:pt x="1924652" y="8531057"/>
                  <a:pt x="1927279" y="8523175"/>
                  <a:pt x="1927279" y="8512664"/>
                </a:cubicBezTo>
                <a:close/>
                <a:moveTo>
                  <a:pt x="3977004" y="8481129"/>
                </a:moveTo>
                <a:cubicBezTo>
                  <a:pt x="3977004" y="8481129"/>
                  <a:pt x="3977004" y="8486386"/>
                  <a:pt x="3977004" y="8496896"/>
                </a:cubicBezTo>
                <a:cubicBezTo>
                  <a:pt x="3977004" y="8507409"/>
                  <a:pt x="3971747" y="8520546"/>
                  <a:pt x="3961238" y="8536314"/>
                </a:cubicBezTo>
                <a:cubicBezTo>
                  <a:pt x="3950726" y="8552081"/>
                  <a:pt x="3945469" y="8559965"/>
                  <a:pt x="3945469" y="8559965"/>
                </a:cubicBezTo>
                <a:cubicBezTo>
                  <a:pt x="3955981" y="8570476"/>
                  <a:pt x="3955981" y="8575731"/>
                  <a:pt x="3945469" y="8575731"/>
                </a:cubicBezTo>
                <a:lnTo>
                  <a:pt x="3945469" y="8607266"/>
                </a:lnTo>
                <a:cubicBezTo>
                  <a:pt x="3955981" y="8586245"/>
                  <a:pt x="3963865" y="8573104"/>
                  <a:pt x="3969120" y="8567849"/>
                </a:cubicBezTo>
                <a:cubicBezTo>
                  <a:pt x="3974377" y="8562594"/>
                  <a:pt x="3977004" y="8554710"/>
                  <a:pt x="3977004" y="8544198"/>
                </a:cubicBezTo>
                <a:cubicBezTo>
                  <a:pt x="3977004" y="8533687"/>
                  <a:pt x="3982261" y="8523175"/>
                  <a:pt x="3992770" y="8512664"/>
                </a:cubicBezTo>
                <a:cubicBezTo>
                  <a:pt x="3992770" y="8491641"/>
                  <a:pt x="3987516" y="8481129"/>
                  <a:pt x="3977004" y="8481129"/>
                </a:cubicBezTo>
                <a:close/>
                <a:moveTo>
                  <a:pt x="1801144" y="8481129"/>
                </a:moveTo>
                <a:cubicBezTo>
                  <a:pt x="1801144" y="8481129"/>
                  <a:pt x="1806400" y="8481129"/>
                  <a:pt x="1816910" y="8481129"/>
                </a:cubicBezTo>
                <a:lnTo>
                  <a:pt x="1832678" y="8481129"/>
                </a:lnTo>
                <a:cubicBezTo>
                  <a:pt x="1832678" y="8491641"/>
                  <a:pt x="1827424" y="8496896"/>
                  <a:pt x="1816910" y="8496896"/>
                </a:cubicBezTo>
                <a:cubicBezTo>
                  <a:pt x="1806400" y="8496896"/>
                  <a:pt x="1801144" y="8496896"/>
                  <a:pt x="1801144" y="8496896"/>
                </a:cubicBezTo>
                <a:cubicBezTo>
                  <a:pt x="1801144" y="8496896"/>
                  <a:pt x="1801144" y="8491641"/>
                  <a:pt x="1801144" y="8481129"/>
                </a:cubicBezTo>
                <a:close/>
                <a:moveTo>
                  <a:pt x="4777184" y="8471275"/>
                </a:moveTo>
                <a:cubicBezTo>
                  <a:pt x="4779814" y="8469961"/>
                  <a:pt x="4781127" y="8470618"/>
                  <a:pt x="4781127" y="8473245"/>
                </a:cubicBezTo>
                <a:cubicBezTo>
                  <a:pt x="4781127" y="8478502"/>
                  <a:pt x="4778500" y="8494268"/>
                  <a:pt x="4773243" y="8520546"/>
                </a:cubicBezTo>
                <a:cubicBezTo>
                  <a:pt x="4767986" y="8546826"/>
                  <a:pt x="4760104" y="8570476"/>
                  <a:pt x="4749593" y="8591499"/>
                </a:cubicBezTo>
                <a:lnTo>
                  <a:pt x="4718058" y="8591499"/>
                </a:lnTo>
                <a:cubicBezTo>
                  <a:pt x="4718058" y="8580988"/>
                  <a:pt x="4723315" y="8570476"/>
                  <a:pt x="4733826" y="8559965"/>
                </a:cubicBezTo>
                <a:cubicBezTo>
                  <a:pt x="4744336" y="8549453"/>
                  <a:pt x="4752220" y="8538942"/>
                  <a:pt x="4757477" y="8528430"/>
                </a:cubicBezTo>
                <a:cubicBezTo>
                  <a:pt x="4762732" y="8517919"/>
                  <a:pt x="4765359" y="8510037"/>
                  <a:pt x="4765359" y="8504780"/>
                </a:cubicBezTo>
                <a:cubicBezTo>
                  <a:pt x="4765359" y="8499525"/>
                  <a:pt x="4765359" y="8491641"/>
                  <a:pt x="4765359" y="8481129"/>
                </a:cubicBezTo>
                <a:cubicBezTo>
                  <a:pt x="4770616" y="8475872"/>
                  <a:pt x="4774557" y="8472588"/>
                  <a:pt x="4777184" y="8471275"/>
                </a:cubicBezTo>
                <a:close/>
                <a:moveTo>
                  <a:pt x="6483975" y="8465361"/>
                </a:moveTo>
                <a:cubicBezTo>
                  <a:pt x="6494487" y="8465361"/>
                  <a:pt x="6497114" y="8467990"/>
                  <a:pt x="6491857" y="8473245"/>
                </a:cubicBezTo>
                <a:cubicBezTo>
                  <a:pt x="6486603" y="8478502"/>
                  <a:pt x="6483975" y="8481129"/>
                  <a:pt x="6483975" y="8481129"/>
                </a:cubicBezTo>
                <a:cubicBezTo>
                  <a:pt x="6473464" y="8481129"/>
                  <a:pt x="6468207" y="8481129"/>
                  <a:pt x="6468207" y="8481129"/>
                </a:cubicBezTo>
                <a:lnTo>
                  <a:pt x="6474514" y="8468515"/>
                </a:lnTo>
                <a:close/>
                <a:moveTo>
                  <a:pt x="6074030" y="8465361"/>
                </a:moveTo>
                <a:cubicBezTo>
                  <a:pt x="6063518" y="8465361"/>
                  <a:pt x="6058263" y="8481129"/>
                  <a:pt x="6058263" y="8512664"/>
                </a:cubicBezTo>
                <a:lnTo>
                  <a:pt x="6089798" y="8496896"/>
                </a:lnTo>
                <a:cubicBezTo>
                  <a:pt x="6100310" y="8486386"/>
                  <a:pt x="6102937" y="8478502"/>
                  <a:pt x="6097680" y="8473245"/>
                </a:cubicBezTo>
                <a:cubicBezTo>
                  <a:pt x="6092425" y="8467990"/>
                  <a:pt x="6084541" y="8465361"/>
                  <a:pt x="6074030" y="8465361"/>
                </a:cubicBezTo>
                <a:close/>
                <a:moveTo>
                  <a:pt x="4978215" y="8465361"/>
                </a:moveTo>
                <a:cubicBezTo>
                  <a:pt x="4983472" y="8465361"/>
                  <a:pt x="4986099" y="8470618"/>
                  <a:pt x="4986099" y="8481129"/>
                </a:cubicBezTo>
                <a:lnTo>
                  <a:pt x="4970333" y="8512664"/>
                </a:lnTo>
                <a:cubicBezTo>
                  <a:pt x="4959821" y="8502152"/>
                  <a:pt x="4959821" y="8491641"/>
                  <a:pt x="4970333" y="8481129"/>
                </a:cubicBezTo>
                <a:cubicBezTo>
                  <a:pt x="4970333" y="8470618"/>
                  <a:pt x="4972960" y="8465361"/>
                  <a:pt x="4978215" y="8465361"/>
                </a:cubicBezTo>
                <a:close/>
                <a:moveTo>
                  <a:pt x="4875728" y="8465361"/>
                </a:moveTo>
                <a:cubicBezTo>
                  <a:pt x="4875728" y="8465361"/>
                  <a:pt x="4880986" y="8465361"/>
                  <a:pt x="4891497" y="8465361"/>
                </a:cubicBezTo>
                <a:cubicBezTo>
                  <a:pt x="4880986" y="8475875"/>
                  <a:pt x="4875728" y="8481129"/>
                  <a:pt x="4875728" y="8481129"/>
                </a:cubicBezTo>
                <a:cubicBezTo>
                  <a:pt x="4875728" y="8481129"/>
                  <a:pt x="4870472" y="8481129"/>
                  <a:pt x="4859962" y="8481129"/>
                </a:cubicBezTo>
                <a:close/>
                <a:moveTo>
                  <a:pt x="1659241" y="8465361"/>
                </a:moveTo>
                <a:lnTo>
                  <a:pt x="1675007" y="8465361"/>
                </a:lnTo>
                <a:cubicBezTo>
                  <a:pt x="1675007" y="8475875"/>
                  <a:pt x="1675007" y="8481129"/>
                  <a:pt x="1675007" y="8481129"/>
                </a:cubicBezTo>
                <a:close/>
                <a:moveTo>
                  <a:pt x="6807201" y="8457479"/>
                </a:moveTo>
                <a:cubicBezTo>
                  <a:pt x="6812456" y="8457479"/>
                  <a:pt x="6820340" y="8460106"/>
                  <a:pt x="6830852" y="8465361"/>
                </a:cubicBezTo>
                <a:lnTo>
                  <a:pt x="6846618" y="8481129"/>
                </a:lnTo>
                <a:cubicBezTo>
                  <a:pt x="6846618" y="8491641"/>
                  <a:pt x="6846618" y="8496896"/>
                  <a:pt x="6846618" y="8496896"/>
                </a:cubicBezTo>
                <a:cubicBezTo>
                  <a:pt x="6836107" y="8517919"/>
                  <a:pt x="6830852" y="8533687"/>
                  <a:pt x="6830852" y="8544198"/>
                </a:cubicBezTo>
                <a:cubicBezTo>
                  <a:pt x="6830852" y="8544198"/>
                  <a:pt x="6825595" y="8549453"/>
                  <a:pt x="6815083" y="8559965"/>
                </a:cubicBezTo>
                <a:cubicBezTo>
                  <a:pt x="6804572" y="8570476"/>
                  <a:pt x="6799317" y="8578360"/>
                  <a:pt x="6799317" y="8583615"/>
                </a:cubicBezTo>
                <a:cubicBezTo>
                  <a:pt x="6799317" y="8588872"/>
                  <a:pt x="6794060" y="8591499"/>
                  <a:pt x="6783549" y="8591499"/>
                </a:cubicBezTo>
                <a:cubicBezTo>
                  <a:pt x="6773037" y="8591499"/>
                  <a:pt x="6767783" y="8586245"/>
                  <a:pt x="6767783" y="8575731"/>
                </a:cubicBezTo>
                <a:lnTo>
                  <a:pt x="6783549" y="8528430"/>
                </a:lnTo>
                <a:lnTo>
                  <a:pt x="6799317" y="8465361"/>
                </a:lnTo>
                <a:cubicBezTo>
                  <a:pt x="6799317" y="8460106"/>
                  <a:pt x="6801945" y="8457479"/>
                  <a:pt x="6807201" y="8457479"/>
                </a:cubicBezTo>
                <a:close/>
                <a:moveTo>
                  <a:pt x="2148020" y="8449595"/>
                </a:moveTo>
                <a:cubicBezTo>
                  <a:pt x="2148020" y="8449595"/>
                  <a:pt x="2148020" y="8454851"/>
                  <a:pt x="2148020" y="8465361"/>
                </a:cubicBezTo>
                <a:cubicBezTo>
                  <a:pt x="2148020" y="8465361"/>
                  <a:pt x="2153277" y="8465361"/>
                  <a:pt x="2163786" y="8465361"/>
                </a:cubicBezTo>
                <a:cubicBezTo>
                  <a:pt x="2163786" y="8454851"/>
                  <a:pt x="2163786" y="8449595"/>
                  <a:pt x="2163786" y="8449595"/>
                </a:cubicBezTo>
                <a:cubicBezTo>
                  <a:pt x="2163786" y="8449595"/>
                  <a:pt x="2158532" y="8449595"/>
                  <a:pt x="2148020" y="8449595"/>
                </a:cubicBezTo>
                <a:close/>
                <a:moveTo>
                  <a:pt x="1548871" y="8449595"/>
                </a:moveTo>
                <a:cubicBezTo>
                  <a:pt x="1548871" y="8449595"/>
                  <a:pt x="1554126" y="8449595"/>
                  <a:pt x="1564637" y="8449595"/>
                </a:cubicBezTo>
                <a:cubicBezTo>
                  <a:pt x="1575148" y="8449595"/>
                  <a:pt x="1580405" y="8449595"/>
                  <a:pt x="1580405" y="8449595"/>
                </a:cubicBezTo>
                <a:cubicBezTo>
                  <a:pt x="1580405" y="8460106"/>
                  <a:pt x="1575148" y="8465361"/>
                  <a:pt x="1564637" y="8465361"/>
                </a:cubicBezTo>
                <a:cubicBezTo>
                  <a:pt x="1554126" y="8454851"/>
                  <a:pt x="1548871" y="8449595"/>
                  <a:pt x="1548871" y="8449595"/>
                </a:cubicBezTo>
                <a:close/>
                <a:moveTo>
                  <a:pt x="6846618" y="8418060"/>
                </a:moveTo>
                <a:lnTo>
                  <a:pt x="6862384" y="8418060"/>
                </a:lnTo>
                <a:cubicBezTo>
                  <a:pt x="6862384" y="8428574"/>
                  <a:pt x="6857130" y="8439083"/>
                  <a:pt x="6846618" y="8449595"/>
                </a:cubicBezTo>
                <a:close/>
                <a:moveTo>
                  <a:pt x="6941220" y="8402294"/>
                </a:moveTo>
                <a:lnTo>
                  <a:pt x="6941220" y="8418060"/>
                </a:lnTo>
                <a:cubicBezTo>
                  <a:pt x="6930708" y="8428574"/>
                  <a:pt x="6922826" y="8439083"/>
                  <a:pt x="6917569" y="8449595"/>
                </a:cubicBezTo>
                <a:cubicBezTo>
                  <a:pt x="6912315" y="8460106"/>
                  <a:pt x="6909687" y="8481129"/>
                  <a:pt x="6909687" y="8512664"/>
                </a:cubicBezTo>
                <a:lnTo>
                  <a:pt x="6878153" y="8591499"/>
                </a:lnTo>
                <a:cubicBezTo>
                  <a:pt x="6867641" y="8612522"/>
                  <a:pt x="6859757" y="8628289"/>
                  <a:pt x="6854502" y="8638800"/>
                </a:cubicBezTo>
                <a:cubicBezTo>
                  <a:pt x="6849245" y="8649312"/>
                  <a:pt x="6846618" y="8654566"/>
                  <a:pt x="6846618" y="8654566"/>
                </a:cubicBezTo>
                <a:cubicBezTo>
                  <a:pt x="6846618" y="8654566"/>
                  <a:pt x="6846618" y="8659823"/>
                  <a:pt x="6846618" y="8670335"/>
                </a:cubicBezTo>
                <a:cubicBezTo>
                  <a:pt x="6846618" y="8680846"/>
                  <a:pt x="6841363" y="8691358"/>
                  <a:pt x="6830852" y="8701869"/>
                </a:cubicBezTo>
                <a:lnTo>
                  <a:pt x="6815083" y="8749170"/>
                </a:lnTo>
                <a:cubicBezTo>
                  <a:pt x="6815083" y="8749170"/>
                  <a:pt x="6809829" y="8754425"/>
                  <a:pt x="6799317" y="8764937"/>
                </a:cubicBezTo>
                <a:cubicBezTo>
                  <a:pt x="6788806" y="8764937"/>
                  <a:pt x="6783549" y="8770193"/>
                  <a:pt x="6783549" y="8780705"/>
                </a:cubicBezTo>
                <a:lnTo>
                  <a:pt x="6767783" y="8796471"/>
                </a:lnTo>
                <a:cubicBezTo>
                  <a:pt x="6767783" y="8785960"/>
                  <a:pt x="6773037" y="8767564"/>
                  <a:pt x="6783549" y="8741286"/>
                </a:cubicBezTo>
                <a:cubicBezTo>
                  <a:pt x="6794060" y="8715008"/>
                  <a:pt x="6804572" y="8680846"/>
                  <a:pt x="6815083" y="8638800"/>
                </a:cubicBezTo>
                <a:cubicBezTo>
                  <a:pt x="6825595" y="8617777"/>
                  <a:pt x="6836107" y="8599381"/>
                  <a:pt x="6846618" y="8583615"/>
                </a:cubicBezTo>
                <a:cubicBezTo>
                  <a:pt x="6857130" y="8567849"/>
                  <a:pt x="6862384" y="8554710"/>
                  <a:pt x="6862384" y="8544198"/>
                </a:cubicBezTo>
                <a:cubicBezTo>
                  <a:pt x="6883407" y="8512664"/>
                  <a:pt x="6899175" y="8486386"/>
                  <a:pt x="6909687" y="8465361"/>
                </a:cubicBezTo>
                <a:cubicBezTo>
                  <a:pt x="6920199" y="8444340"/>
                  <a:pt x="6925454" y="8431201"/>
                  <a:pt x="6925454" y="8425944"/>
                </a:cubicBezTo>
                <a:cubicBezTo>
                  <a:pt x="6925454" y="8420690"/>
                  <a:pt x="6930708" y="8412805"/>
                  <a:pt x="6941220" y="8402294"/>
                </a:cubicBezTo>
                <a:close/>
                <a:moveTo>
                  <a:pt x="4032189" y="8386526"/>
                </a:moveTo>
                <a:cubicBezTo>
                  <a:pt x="4026932" y="8386526"/>
                  <a:pt x="4024305" y="8391782"/>
                  <a:pt x="4024305" y="8402294"/>
                </a:cubicBezTo>
                <a:cubicBezTo>
                  <a:pt x="4024305" y="8412805"/>
                  <a:pt x="4026932" y="8415433"/>
                  <a:pt x="4032189" y="8410178"/>
                </a:cubicBezTo>
                <a:cubicBezTo>
                  <a:pt x="4037446" y="8404921"/>
                  <a:pt x="4040073" y="8399666"/>
                  <a:pt x="4040073" y="8394410"/>
                </a:cubicBezTo>
                <a:cubicBezTo>
                  <a:pt x="4040073" y="8389155"/>
                  <a:pt x="4037446" y="8386526"/>
                  <a:pt x="4032189" y="8386526"/>
                </a:cubicBezTo>
                <a:close/>
                <a:moveTo>
                  <a:pt x="1406966" y="8386526"/>
                </a:moveTo>
                <a:lnTo>
                  <a:pt x="1406966" y="8402294"/>
                </a:lnTo>
                <a:cubicBezTo>
                  <a:pt x="1417477" y="8402294"/>
                  <a:pt x="1422734" y="8397039"/>
                  <a:pt x="1422734" y="8386526"/>
                </a:cubicBezTo>
                <a:close/>
                <a:moveTo>
                  <a:pt x="7138788" y="8385568"/>
                </a:moveTo>
                <a:lnTo>
                  <a:pt x="7134366" y="8394410"/>
                </a:lnTo>
                <a:lnTo>
                  <a:pt x="7132235" y="8398679"/>
                </a:lnTo>
                <a:close/>
                <a:moveTo>
                  <a:pt x="6058263" y="8370759"/>
                </a:moveTo>
                <a:cubicBezTo>
                  <a:pt x="6079286" y="8381272"/>
                  <a:pt x="6095053" y="8386526"/>
                  <a:pt x="6105564" y="8386526"/>
                </a:cubicBezTo>
                <a:cubicBezTo>
                  <a:pt x="6116076" y="8376016"/>
                  <a:pt x="6116076" y="8370759"/>
                  <a:pt x="6105564" y="8370759"/>
                </a:cubicBezTo>
                <a:close/>
                <a:moveTo>
                  <a:pt x="5285675" y="8370759"/>
                </a:moveTo>
                <a:cubicBezTo>
                  <a:pt x="5285675" y="8370759"/>
                  <a:pt x="5285675" y="8376016"/>
                  <a:pt x="5285675" y="8386526"/>
                </a:cubicBezTo>
                <a:lnTo>
                  <a:pt x="5285675" y="8402294"/>
                </a:lnTo>
                <a:cubicBezTo>
                  <a:pt x="5275163" y="8402294"/>
                  <a:pt x="5269906" y="8397039"/>
                  <a:pt x="5269906" y="8386526"/>
                </a:cubicBezTo>
                <a:cubicBezTo>
                  <a:pt x="5269906" y="8386526"/>
                  <a:pt x="5269906" y="8383899"/>
                  <a:pt x="5269906" y="8378643"/>
                </a:cubicBezTo>
                <a:cubicBezTo>
                  <a:pt x="5269906" y="8373390"/>
                  <a:pt x="5275163" y="8370759"/>
                  <a:pt x="5285675" y="8370759"/>
                </a:cubicBezTo>
                <a:close/>
                <a:moveTo>
                  <a:pt x="5222605" y="8370759"/>
                </a:moveTo>
                <a:lnTo>
                  <a:pt x="5222605" y="8386526"/>
                </a:lnTo>
                <a:lnTo>
                  <a:pt x="5206839" y="8402294"/>
                </a:lnTo>
                <a:cubicBezTo>
                  <a:pt x="5206839" y="8402294"/>
                  <a:pt x="5206839" y="8399666"/>
                  <a:pt x="5206839" y="8394410"/>
                </a:cubicBezTo>
                <a:cubicBezTo>
                  <a:pt x="5206839" y="8389155"/>
                  <a:pt x="5212094" y="8381272"/>
                  <a:pt x="5222605" y="8370759"/>
                </a:cubicBezTo>
                <a:close/>
                <a:moveTo>
                  <a:pt x="6298711" y="8365834"/>
                </a:moveTo>
                <a:cubicBezTo>
                  <a:pt x="6301340" y="8366490"/>
                  <a:pt x="6305281" y="8368133"/>
                  <a:pt x="6310536" y="8370759"/>
                </a:cubicBezTo>
                <a:cubicBezTo>
                  <a:pt x="6331559" y="8381272"/>
                  <a:pt x="6339443" y="8391782"/>
                  <a:pt x="6334186" y="8402294"/>
                </a:cubicBezTo>
                <a:cubicBezTo>
                  <a:pt x="6328932" y="8412805"/>
                  <a:pt x="6326304" y="8418060"/>
                  <a:pt x="6326304" y="8418060"/>
                </a:cubicBezTo>
                <a:cubicBezTo>
                  <a:pt x="6336816" y="8418060"/>
                  <a:pt x="6342071" y="8423317"/>
                  <a:pt x="6342071" y="8433828"/>
                </a:cubicBezTo>
                <a:lnTo>
                  <a:pt x="6326304" y="8433828"/>
                </a:lnTo>
                <a:cubicBezTo>
                  <a:pt x="6326304" y="8433828"/>
                  <a:pt x="6321048" y="8433828"/>
                  <a:pt x="6310536" y="8433828"/>
                </a:cubicBezTo>
                <a:cubicBezTo>
                  <a:pt x="6310536" y="8423317"/>
                  <a:pt x="6310536" y="8407551"/>
                  <a:pt x="6310536" y="8386526"/>
                </a:cubicBezTo>
                <a:cubicBezTo>
                  <a:pt x="6294770" y="8370759"/>
                  <a:pt x="6290827" y="8363860"/>
                  <a:pt x="6298711" y="8365834"/>
                </a:cubicBezTo>
                <a:close/>
                <a:moveTo>
                  <a:pt x="6483975" y="8354993"/>
                </a:moveTo>
                <a:cubicBezTo>
                  <a:pt x="6494487" y="8365505"/>
                  <a:pt x="6499742" y="8381272"/>
                  <a:pt x="6499742" y="8402294"/>
                </a:cubicBezTo>
                <a:lnTo>
                  <a:pt x="6483975" y="8449595"/>
                </a:lnTo>
                <a:lnTo>
                  <a:pt x="6474514" y="8468515"/>
                </a:lnTo>
                <a:lnTo>
                  <a:pt x="6472149" y="8469303"/>
                </a:lnTo>
                <a:cubicBezTo>
                  <a:pt x="6469521" y="8471931"/>
                  <a:pt x="6468207" y="8475873"/>
                  <a:pt x="6468207" y="8481129"/>
                </a:cubicBezTo>
                <a:lnTo>
                  <a:pt x="6436672" y="8496896"/>
                </a:lnTo>
                <a:lnTo>
                  <a:pt x="6436672" y="8512664"/>
                </a:lnTo>
                <a:cubicBezTo>
                  <a:pt x="6436672" y="8512664"/>
                  <a:pt x="6436672" y="8517919"/>
                  <a:pt x="6436672" y="8528430"/>
                </a:cubicBezTo>
                <a:cubicBezTo>
                  <a:pt x="6436672" y="8538942"/>
                  <a:pt x="6434045" y="8544198"/>
                  <a:pt x="6428790" y="8544198"/>
                </a:cubicBezTo>
                <a:cubicBezTo>
                  <a:pt x="6423533" y="8544198"/>
                  <a:pt x="6420906" y="8546826"/>
                  <a:pt x="6420906" y="8552081"/>
                </a:cubicBezTo>
                <a:cubicBezTo>
                  <a:pt x="6420906" y="8557337"/>
                  <a:pt x="6420906" y="8570476"/>
                  <a:pt x="6420906" y="8591499"/>
                </a:cubicBezTo>
                <a:cubicBezTo>
                  <a:pt x="6420906" y="8612522"/>
                  <a:pt x="6420906" y="8628289"/>
                  <a:pt x="6420906" y="8638800"/>
                </a:cubicBezTo>
                <a:cubicBezTo>
                  <a:pt x="6420906" y="8649312"/>
                  <a:pt x="6423533" y="8657196"/>
                  <a:pt x="6428790" y="8662451"/>
                </a:cubicBezTo>
                <a:cubicBezTo>
                  <a:pt x="6434045" y="8667707"/>
                  <a:pt x="6436672" y="8670335"/>
                  <a:pt x="6436672" y="8670335"/>
                </a:cubicBezTo>
                <a:lnTo>
                  <a:pt x="6436672" y="8717636"/>
                </a:lnTo>
                <a:lnTo>
                  <a:pt x="6405140" y="8764937"/>
                </a:lnTo>
                <a:lnTo>
                  <a:pt x="6373605" y="8796471"/>
                </a:lnTo>
                <a:cubicBezTo>
                  <a:pt x="6373605" y="8796471"/>
                  <a:pt x="6370978" y="8796471"/>
                  <a:pt x="6365721" y="8796471"/>
                </a:cubicBezTo>
                <a:cubicBezTo>
                  <a:pt x="6360466" y="8796471"/>
                  <a:pt x="6357837" y="8801728"/>
                  <a:pt x="6357837" y="8812237"/>
                </a:cubicBezTo>
                <a:cubicBezTo>
                  <a:pt x="6357837" y="8822749"/>
                  <a:pt x="6357837" y="8828006"/>
                  <a:pt x="6357837" y="8828006"/>
                </a:cubicBezTo>
                <a:lnTo>
                  <a:pt x="6373605" y="8843772"/>
                </a:lnTo>
                <a:cubicBezTo>
                  <a:pt x="6352581" y="8854286"/>
                  <a:pt x="6352581" y="8885818"/>
                  <a:pt x="6373605" y="8938376"/>
                </a:cubicBezTo>
                <a:cubicBezTo>
                  <a:pt x="6373605" y="8959399"/>
                  <a:pt x="6373605" y="8980420"/>
                  <a:pt x="6373605" y="9001443"/>
                </a:cubicBezTo>
                <a:cubicBezTo>
                  <a:pt x="6373605" y="9011954"/>
                  <a:pt x="6368348" y="9022466"/>
                  <a:pt x="6357837" y="9032978"/>
                </a:cubicBezTo>
                <a:cubicBezTo>
                  <a:pt x="6347325" y="9032978"/>
                  <a:pt x="6342071" y="9038234"/>
                  <a:pt x="6342071" y="9048746"/>
                </a:cubicBezTo>
                <a:cubicBezTo>
                  <a:pt x="6342071" y="9059255"/>
                  <a:pt x="6342071" y="9069769"/>
                  <a:pt x="6342071" y="9080278"/>
                </a:cubicBezTo>
                <a:cubicBezTo>
                  <a:pt x="6342071" y="9090790"/>
                  <a:pt x="6334186" y="9096047"/>
                  <a:pt x="6318420" y="9096047"/>
                </a:cubicBezTo>
                <a:cubicBezTo>
                  <a:pt x="6302654" y="9096047"/>
                  <a:pt x="6289513" y="9090790"/>
                  <a:pt x="6279001" y="9080278"/>
                </a:cubicBezTo>
                <a:cubicBezTo>
                  <a:pt x="6279001" y="9080278"/>
                  <a:pt x="6276374" y="9075024"/>
                  <a:pt x="6271119" y="9064512"/>
                </a:cubicBezTo>
                <a:cubicBezTo>
                  <a:pt x="6265863" y="9054001"/>
                  <a:pt x="6263235" y="9043489"/>
                  <a:pt x="6263235" y="9032978"/>
                </a:cubicBezTo>
                <a:cubicBezTo>
                  <a:pt x="6263235" y="9011954"/>
                  <a:pt x="6257980" y="8990933"/>
                  <a:pt x="6247469" y="8969908"/>
                </a:cubicBezTo>
                <a:cubicBezTo>
                  <a:pt x="6226446" y="8917353"/>
                  <a:pt x="6236957" y="8862168"/>
                  <a:pt x="6279001" y="8804355"/>
                </a:cubicBezTo>
                <a:cubicBezTo>
                  <a:pt x="6321048" y="8746543"/>
                  <a:pt x="6331559" y="8712379"/>
                  <a:pt x="6310536" y="8701869"/>
                </a:cubicBezTo>
                <a:cubicBezTo>
                  <a:pt x="6289513" y="8691358"/>
                  <a:pt x="6279001" y="8670335"/>
                  <a:pt x="6279001" y="8638800"/>
                </a:cubicBezTo>
                <a:cubicBezTo>
                  <a:pt x="6279001" y="8628289"/>
                  <a:pt x="6297397" y="8607266"/>
                  <a:pt x="6334186" y="8575731"/>
                </a:cubicBezTo>
                <a:cubicBezTo>
                  <a:pt x="6370978" y="8544198"/>
                  <a:pt x="6389371" y="8528430"/>
                  <a:pt x="6389371" y="8528430"/>
                </a:cubicBezTo>
                <a:cubicBezTo>
                  <a:pt x="6378860" y="8528430"/>
                  <a:pt x="6376233" y="8523175"/>
                  <a:pt x="6381489" y="8512664"/>
                </a:cubicBezTo>
                <a:cubicBezTo>
                  <a:pt x="6386744" y="8502152"/>
                  <a:pt x="6394628" y="8491641"/>
                  <a:pt x="6405140" y="8481129"/>
                </a:cubicBezTo>
                <a:cubicBezTo>
                  <a:pt x="6415651" y="8449595"/>
                  <a:pt x="6420906" y="8428574"/>
                  <a:pt x="6420906" y="8418060"/>
                </a:cubicBezTo>
                <a:lnTo>
                  <a:pt x="6436672" y="8386526"/>
                </a:lnTo>
                <a:close/>
                <a:moveTo>
                  <a:pt x="4536737" y="8354993"/>
                </a:moveTo>
                <a:cubicBezTo>
                  <a:pt x="4531480" y="8354993"/>
                  <a:pt x="4528853" y="8360249"/>
                  <a:pt x="4528853" y="8370759"/>
                </a:cubicBezTo>
                <a:lnTo>
                  <a:pt x="4544621" y="8354993"/>
                </a:lnTo>
                <a:cubicBezTo>
                  <a:pt x="4544621" y="8354993"/>
                  <a:pt x="4541994" y="8354993"/>
                  <a:pt x="4536737" y="8354993"/>
                </a:cubicBezTo>
                <a:close/>
                <a:moveTo>
                  <a:pt x="2092835" y="8354993"/>
                </a:moveTo>
                <a:cubicBezTo>
                  <a:pt x="2087581" y="8354993"/>
                  <a:pt x="2084950" y="8360249"/>
                  <a:pt x="2084950" y="8370759"/>
                </a:cubicBezTo>
                <a:lnTo>
                  <a:pt x="2069184" y="8402294"/>
                </a:lnTo>
                <a:lnTo>
                  <a:pt x="2069184" y="8418060"/>
                </a:lnTo>
                <a:lnTo>
                  <a:pt x="2053418" y="8481129"/>
                </a:lnTo>
                <a:lnTo>
                  <a:pt x="2069184" y="8465361"/>
                </a:lnTo>
                <a:cubicBezTo>
                  <a:pt x="2069184" y="8454851"/>
                  <a:pt x="2071812" y="8446967"/>
                  <a:pt x="2077069" y="8441710"/>
                </a:cubicBezTo>
                <a:cubicBezTo>
                  <a:pt x="2082323" y="8436456"/>
                  <a:pt x="2084950" y="8428574"/>
                  <a:pt x="2084950" y="8418060"/>
                </a:cubicBezTo>
                <a:lnTo>
                  <a:pt x="2084950" y="8402294"/>
                </a:lnTo>
                <a:lnTo>
                  <a:pt x="2100719" y="8418060"/>
                </a:lnTo>
                <a:cubicBezTo>
                  <a:pt x="2100719" y="8428574"/>
                  <a:pt x="2100719" y="8433828"/>
                  <a:pt x="2100719" y="8433828"/>
                </a:cubicBezTo>
                <a:cubicBezTo>
                  <a:pt x="2100719" y="8433828"/>
                  <a:pt x="2105976" y="8433828"/>
                  <a:pt x="2116486" y="8433828"/>
                </a:cubicBezTo>
                <a:cubicBezTo>
                  <a:pt x="2126997" y="8433828"/>
                  <a:pt x="2132254" y="8431201"/>
                  <a:pt x="2132254" y="8425944"/>
                </a:cubicBezTo>
                <a:cubicBezTo>
                  <a:pt x="2132254" y="8420690"/>
                  <a:pt x="2126997" y="8418060"/>
                  <a:pt x="2116486" y="8418060"/>
                </a:cubicBezTo>
                <a:cubicBezTo>
                  <a:pt x="2095462" y="8407551"/>
                  <a:pt x="2087581" y="8394410"/>
                  <a:pt x="2092835" y="8378643"/>
                </a:cubicBezTo>
                <a:cubicBezTo>
                  <a:pt x="2098092" y="8362876"/>
                  <a:pt x="2098092" y="8354993"/>
                  <a:pt x="2092835" y="8354993"/>
                </a:cubicBezTo>
                <a:close/>
                <a:moveTo>
                  <a:pt x="6357837" y="8339226"/>
                </a:moveTo>
                <a:lnTo>
                  <a:pt x="6357837" y="8354993"/>
                </a:lnTo>
                <a:lnTo>
                  <a:pt x="6342071" y="8354993"/>
                </a:lnTo>
                <a:close/>
                <a:moveTo>
                  <a:pt x="6200166" y="8339226"/>
                </a:moveTo>
                <a:lnTo>
                  <a:pt x="6200166" y="8354993"/>
                </a:lnTo>
                <a:cubicBezTo>
                  <a:pt x="6210677" y="8344482"/>
                  <a:pt x="6215934" y="8339226"/>
                  <a:pt x="6215934" y="8339226"/>
                </a:cubicBezTo>
                <a:close/>
                <a:moveTo>
                  <a:pt x="2187439" y="8339226"/>
                </a:moveTo>
                <a:cubicBezTo>
                  <a:pt x="2182182" y="8339226"/>
                  <a:pt x="2174300" y="8344482"/>
                  <a:pt x="2163786" y="8354993"/>
                </a:cubicBezTo>
                <a:cubicBezTo>
                  <a:pt x="2153277" y="8365505"/>
                  <a:pt x="2148020" y="8381272"/>
                  <a:pt x="2148020" y="8402294"/>
                </a:cubicBezTo>
                <a:lnTo>
                  <a:pt x="2148020" y="8418060"/>
                </a:lnTo>
                <a:lnTo>
                  <a:pt x="2163786" y="8402294"/>
                </a:lnTo>
                <a:lnTo>
                  <a:pt x="2179555" y="8386526"/>
                </a:lnTo>
                <a:lnTo>
                  <a:pt x="2195321" y="8354993"/>
                </a:lnTo>
                <a:cubicBezTo>
                  <a:pt x="2195321" y="8344482"/>
                  <a:pt x="2192696" y="8339226"/>
                  <a:pt x="2187439" y="8339226"/>
                </a:cubicBezTo>
                <a:close/>
                <a:moveTo>
                  <a:pt x="1391200" y="8339226"/>
                </a:moveTo>
                <a:cubicBezTo>
                  <a:pt x="1391200" y="8349739"/>
                  <a:pt x="1388570" y="8354993"/>
                  <a:pt x="1383316" y="8354993"/>
                </a:cubicBezTo>
                <a:cubicBezTo>
                  <a:pt x="1378062" y="8354993"/>
                  <a:pt x="1375431" y="8357621"/>
                  <a:pt x="1375431" y="8362876"/>
                </a:cubicBezTo>
                <a:cubicBezTo>
                  <a:pt x="1375431" y="8368133"/>
                  <a:pt x="1378062" y="8370759"/>
                  <a:pt x="1383316" y="8370759"/>
                </a:cubicBezTo>
                <a:cubicBezTo>
                  <a:pt x="1388570" y="8370759"/>
                  <a:pt x="1396455" y="8368133"/>
                  <a:pt x="1406966" y="8362876"/>
                </a:cubicBezTo>
                <a:cubicBezTo>
                  <a:pt x="1417477" y="8357621"/>
                  <a:pt x="1422734" y="8349739"/>
                  <a:pt x="1422734" y="8339226"/>
                </a:cubicBezTo>
                <a:close/>
                <a:moveTo>
                  <a:pt x="6972754" y="8323459"/>
                </a:moveTo>
                <a:lnTo>
                  <a:pt x="6956988" y="8370759"/>
                </a:lnTo>
                <a:lnTo>
                  <a:pt x="6941220" y="8386526"/>
                </a:lnTo>
                <a:lnTo>
                  <a:pt x="6956988" y="8354993"/>
                </a:lnTo>
                <a:cubicBezTo>
                  <a:pt x="6956988" y="8344482"/>
                  <a:pt x="6962243" y="8333971"/>
                  <a:pt x="6972754" y="8323459"/>
                </a:cubicBezTo>
                <a:close/>
                <a:moveTo>
                  <a:pt x="1927279" y="8323459"/>
                </a:moveTo>
                <a:lnTo>
                  <a:pt x="1927279" y="8339226"/>
                </a:lnTo>
                <a:cubicBezTo>
                  <a:pt x="1916771" y="8349739"/>
                  <a:pt x="1911513" y="8354993"/>
                  <a:pt x="1911513" y="8354993"/>
                </a:cubicBezTo>
                <a:lnTo>
                  <a:pt x="1911513" y="8339226"/>
                </a:lnTo>
                <a:cubicBezTo>
                  <a:pt x="1922025" y="8328714"/>
                  <a:pt x="1927279" y="8323459"/>
                  <a:pt x="1927279" y="8323459"/>
                </a:cubicBezTo>
                <a:close/>
                <a:moveTo>
                  <a:pt x="6342071" y="8291925"/>
                </a:moveTo>
                <a:lnTo>
                  <a:pt x="6373605" y="8291925"/>
                </a:lnTo>
                <a:lnTo>
                  <a:pt x="6373605" y="8307691"/>
                </a:lnTo>
                <a:cubicBezTo>
                  <a:pt x="6363094" y="8318205"/>
                  <a:pt x="6355210" y="8323459"/>
                  <a:pt x="6349954" y="8323459"/>
                </a:cubicBezTo>
                <a:cubicBezTo>
                  <a:pt x="6344698" y="8323459"/>
                  <a:pt x="6336816" y="8323459"/>
                  <a:pt x="6326304" y="8323459"/>
                </a:cubicBezTo>
                <a:close/>
                <a:moveTo>
                  <a:pt x="1722308" y="8291925"/>
                </a:moveTo>
                <a:cubicBezTo>
                  <a:pt x="1722308" y="8291925"/>
                  <a:pt x="1722308" y="8297182"/>
                  <a:pt x="1722308" y="8307691"/>
                </a:cubicBezTo>
                <a:cubicBezTo>
                  <a:pt x="1732819" y="8297182"/>
                  <a:pt x="1738076" y="8291925"/>
                  <a:pt x="1738076" y="8291925"/>
                </a:cubicBezTo>
                <a:close/>
                <a:moveTo>
                  <a:pt x="6104579" y="8271229"/>
                </a:moveTo>
                <a:cubicBezTo>
                  <a:pt x="6102608" y="8269259"/>
                  <a:pt x="6097680" y="8276158"/>
                  <a:pt x="6089798" y="8291925"/>
                </a:cubicBezTo>
                <a:cubicBezTo>
                  <a:pt x="6079286" y="8302435"/>
                  <a:pt x="6074030" y="8310319"/>
                  <a:pt x="6074030" y="8315575"/>
                </a:cubicBezTo>
                <a:cubicBezTo>
                  <a:pt x="6074030" y="8320832"/>
                  <a:pt x="6079286" y="8323459"/>
                  <a:pt x="6089798" y="8323459"/>
                </a:cubicBezTo>
                <a:cubicBezTo>
                  <a:pt x="6110819" y="8333971"/>
                  <a:pt x="6121330" y="8328714"/>
                  <a:pt x="6121330" y="8307691"/>
                </a:cubicBezTo>
                <a:lnTo>
                  <a:pt x="6105564" y="8276158"/>
                </a:lnTo>
                <a:cubicBezTo>
                  <a:pt x="6105564" y="8273531"/>
                  <a:pt x="6105236" y="8271887"/>
                  <a:pt x="6104579" y="8271229"/>
                </a:cubicBezTo>
                <a:close/>
                <a:moveTo>
                  <a:pt x="7209261" y="8244624"/>
                </a:moveTo>
                <a:cubicBezTo>
                  <a:pt x="7209261" y="8255135"/>
                  <a:pt x="7209261" y="8260390"/>
                  <a:pt x="7209261" y="8260390"/>
                </a:cubicBezTo>
                <a:cubicBezTo>
                  <a:pt x="7209261" y="8260390"/>
                  <a:pt x="7206633" y="8260390"/>
                  <a:pt x="7201377" y="8260390"/>
                </a:cubicBezTo>
                <a:cubicBezTo>
                  <a:pt x="7196122" y="8260390"/>
                  <a:pt x="7193495" y="8257763"/>
                  <a:pt x="7193495" y="8252506"/>
                </a:cubicBezTo>
                <a:cubicBezTo>
                  <a:pt x="7193495" y="8247251"/>
                  <a:pt x="7198749" y="8244624"/>
                  <a:pt x="7209261" y="8244624"/>
                </a:cubicBezTo>
                <a:close/>
                <a:moveTo>
                  <a:pt x="1958815" y="8213089"/>
                </a:moveTo>
                <a:cubicBezTo>
                  <a:pt x="1958815" y="8213089"/>
                  <a:pt x="1958815" y="8218346"/>
                  <a:pt x="1958815" y="8228856"/>
                </a:cubicBezTo>
                <a:cubicBezTo>
                  <a:pt x="1969326" y="8228856"/>
                  <a:pt x="1974582" y="8228856"/>
                  <a:pt x="1974582" y="8228856"/>
                </a:cubicBezTo>
                <a:cubicBezTo>
                  <a:pt x="1974582" y="8218346"/>
                  <a:pt x="1969326" y="8213089"/>
                  <a:pt x="1958815" y="8213089"/>
                </a:cubicBezTo>
                <a:close/>
                <a:moveTo>
                  <a:pt x="7442810" y="8210133"/>
                </a:moveTo>
                <a:cubicBezTo>
                  <a:pt x="7444781" y="8209477"/>
                  <a:pt x="7445766" y="8210461"/>
                  <a:pt x="7445766" y="8213089"/>
                </a:cubicBezTo>
                <a:cubicBezTo>
                  <a:pt x="7456280" y="8223601"/>
                  <a:pt x="7451021" y="8239368"/>
                  <a:pt x="7430000" y="8260390"/>
                </a:cubicBezTo>
                <a:cubicBezTo>
                  <a:pt x="7430000" y="8260390"/>
                  <a:pt x="7427370" y="8265647"/>
                  <a:pt x="7422116" y="8276158"/>
                </a:cubicBezTo>
                <a:cubicBezTo>
                  <a:pt x="7416861" y="8286670"/>
                  <a:pt x="7414232" y="8294554"/>
                  <a:pt x="7414232" y="8299809"/>
                </a:cubicBezTo>
                <a:cubicBezTo>
                  <a:pt x="7414232" y="8305064"/>
                  <a:pt x="7414232" y="8312948"/>
                  <a:pt x="7414232" y="8323459"/>
                </a:cubicBezTo>
                <a:cubicBezTo>
                  <a:pt x="7403720" y="8333971"/>
                  <a:pt x="7398465" y="8344482"/>
                  <a:pt x="7398465" y="8354993"/>
                </a:cubicBezTo>
                <a:lnTo>
                  <a:pt x="7398465" y="8370759"/>
                </a:lnTo>
                <a:cubicBezTo>
                  <a:pt x="7387954" y="8360249"/>
                  <a:pt x="7382699" y="8357621"/>
                  <a:pt x="7382699" y="8362876"/>
                </a:cubicBezTo>
                <a:cubicBezTo>
                  <a:pt x="7382699" y="8368133"/>
                  <a:pt x="7382699" y="8376016"/>
                  <a:pt x="7382699" y="8386526"/>
                </a:cubicBezTo>
                <a:cubicBezTo>
                  <a:pt x="7372185" y="8386526"/>
                  <a:pt x="7366931" y="8389155"/>
                  <a:pt x="7366931" y="8394410"/>
                </a:cubicBezTo>
                <a:cubicBezTo>
                  <a:pt x="7366931" y="8399666"/>
                  <a:pt x="7361676" y="8402294"/>
                  <a:pt x="7351164" y="8402294"/>
                </a:cubicBezTo>
                <a:cubicBezTo>
                  <a:pt x="7351164" y="8402294"/>
                  <a:pt x="7356419" y="8391782"/>
                  <a:pt x="7366931" y="8370759"/>
                </a:cubicBezTo>
                <a:cubicBezTo>
                  <a:pt x="7366931" y="8370759"/>
                  <a:pt x="7366931" y="8365505"/>
                  <a:pt x="7366931" y="8354993"/>
                </a:cubicBezTo>
                <a:cubicBezTo>
                  <a:pt x="7366931" y="8344482"/>
                  <a:pt x="7366931" y="8333971"/>
                  <a:pt x="7366931" y="8323459"/>
                </a:cubicBezTo>
                <a:cubicBezTo>
                  <a:pt x="7366931" y="8302435"/>
                  <a:pt x="7377442" y="8281413"/>
                  <a:pt x="7398465" y="8260390"/>
                </a:cubicBezTo>
                <a:cubicBezTo>
                  <a:pt x="7422116" y="8228856"/>
                  <a:pt x="7436897" y="8212104"/>
                  <a:pt x="7442810" y="8210133"/>
                </a:cubicBezTo>
                <a:close/>
                <a:moveTo>
                  <a:pt x="5238372" y="8197323"/>
                </a:moveTo>
                <a:lnTo>
                  <a:pt x="5254140" y="8197323"/>
                </a:lnTo>
                <a:cubicBezTo>
                  <a:pt x="5254140" y="8197323"/>
                  <a:pt x="5254140" y="8202577"/>
                  <a:pt x="5254140" y="8213089"/>
                </a:cubicBezTo>
                <a:close/>
                <a:moveTo>
                  <a:pt x="4197744" y="8181555"/>
                </a:moveTo>
                <a:cubicBezTo>
                  <a:pt x="4197744" y="8192066"/>
                  <a:pt x="4195117" y="8197323"/>
                  <a:pt x="4189860" y="8197323"/>
                </a:cubicBezTo>
                <a:cubicBezTo>
                  <a:pt x="4184603" y="8197323"/>
                  <a:pt x="4181976" y="8202577"/>
                  <a:pt x="4181976" y="8213089"/>
                </a:cubicBezTo>
                <a:lnTo>
                  <a:pt x="4197744" y="8213089"/>
                </a:lnTo>
                <a:close/>
                <a:moveTo>
                  <a:pt x="1524235" y="8177614"/>
                </a:moveTo>
                <a:cubicBezTo>
                  <a:pt x="1522263" y="8177614"/>
                  <a:pt x="1519963" y="8178927"/>
                  <a:pt x="1517336" y="8181555"/>
                </a:cubicBezTo>
                <a:lnTo>
                  <a:pt x="1517336" y="8228856"/>
                </a:lnTo>
                <a:lnTo>
                  <a:pt x="1533102" y="8213089"/>
                </a:lnTo>
                <a:cubicBezTo>
                  <a:pt x="1533102" y="8189439"/>
                  <a:pt x="1530146" y="8177614"/>
                  <a:pt x="1524235" y="8177614"/>
                </a:cubicBezTo>
                <a:close/>
                <a:moveTo>
                  <a:pt x="5301441" y="8165787"/>
                </a:moveTo>
                <a:cubicBezTo>
                  <a:pt x="5322464" y="8165787"/>
                  <a:pt x="5322464" y="8186810"/>
                  <a:pt x="5301441" y="8228856"/>
                </a:cubicBezTo>
                <a:cubicBezTo>
                  <a:pt x="5280418" y="8249878"/>
                  <a:pt x="5269906" y="8265647"/>
                  <a:pt x="5269906" y="8276158"/>
                </a:cubicBezTo>
                <a:lnTo>
                  <a:pt x="5254140" y="8276158"/>
                </a:lnTo>
                <a:close/>
                <a:moveTo>
                  <a:pt x="7256562" y="8150020"/>
                </a:moveTo>
                <a:cubicBezTo>
                  <a:pt x="7256562" y="8150020"/>
                  <a:pt x="7251307" y="8163160"/>
                  <a:pt x="7240795" y="8189439"/>
                </a:cubicBezTo>
                <a:cubicBezTo>
                  <a:pt x="7230283" y="8215718"/>
                  <a:pt x="7219772" y="8228856"/>
                  <a:pt x="7209261" y="8228856"/>
                </a:cubicBezTo>
                <a:cubicBezTo>
                  <a:pt x="7219772" y="8207834"/>
                  <a:pt x="7225029" y="8192066"/>
                  <a:pt x="7225029" y="8181555"/>
                </a:cubicBezTo>
                <a:close/>
                <a:moveTo>
                  <a:pt x="6436672" y="8150020"/>
                </a:moveTo>
                <a:cubicBezTo>
                  <a:pt x="6447186" y="8150020"/>
                  <a:pt x="6452441" y="8152650"/>
                  <a:pt x="6452441" y="8157903"/>
                </a:cubicBezTo>
                <a:cubicBezTo>
                  <a:pt x="6452441" y="8163160"/>
                  <a:pt x="6452441" y="8165787"/>
                  <a:pt x="6452441" y="8165787"/>
                </a:cubicBezTo>
                <a:close/>
                <a:moveTo>
                  <a:pt x="1544927" y="8140165"/>
                </a:moveTo>
                <a:cubicBezTo>
                  <a:pt x="1544927" y="8138854"/>
                  <a:pt x="1543614" y="8139510"/>
                  <a:pt x="1540987" y="8142138"/>
                </a:cubicBezTo>
                <a:cubicBezTo>
                  <a:pt x="1535733" y="8147393"/>
                  <a:pt x="1533102" y="8155277"/>
                  <a:pt x="1533102" y="8165787"/>
                </a:cubicBezTo>
                <a:cubicBezTo>
                  <a:pt x="1533102" y="8176300"/>
                  <a:pt x="1533102" y="8181555"/>
                  <a:pt x="1533102" y="8181555"/>
                </a:cubicBezTo>
                <a:lnTo>
                  <a:pt x="1548871" y="8181555"/>
                </a:lnTo>
                <a:lnTo>
                  <a:pt x="1580405" y="8165787"/>
                </a:lnTo>
                <a:cubicBezTo>
                  <a:pt x="1590917" y="8165787"/>
                  <a:pt x="1596171" y="8163160"/>
                  <a:pt x="1596171" y="8157903"/>
                </a:cubicBezTo>
                <a:cubicBezTo>
                  <a:pt x="1596171" y="8152650"/>
                  <a:pt x="1590917" y="8147393"/>
                  <a:pt x="1580405" y="8142138"/>
                </a:cubicBezTo>
                <a:cubicBezTo>
                  <a:pt x="1569894" y="8136883"/>
                  <a:pt x="1564637" y="8139510"/>
                  <a:pt x="1564637" y="8150020"/>
                </a:cubicBezTo>
                <a:cubicBezTo>
                  <a:pt x="1564637" y="8160533"/>
                  <a:pt x="1559380" y="8165787"/>
                  <a:pt x="1548871" y="8165787"/>
                </a:cubicBezTo>
                <a:cubicBezTo>
                  <a:pt x="1538359" y="8165787"/>
                  <a:pt x="1535733" y="8160533"/>
                  <a:pt x="1540987" y="8150020"/>
                </a:cubicBezTo>
                <a:cubicBezTo>
                  <a:pt x="1543614" y="8144765"/>
                  <a:pt x="1544927" y="8141481"/>
                  <a:pt x="1544927" y="8140165"/>
                </a:cubicBezTo>
                <a:close/>
                <a:moveTo>
                  <a:pt x="5238372" y="8086952"/>
                </a:moveTo>
                <a:cubicBezTo>
                  <a:pt x="5238372" y="8086952"/>
                  <a:pt x="5238372" y="8092208"/>
                  <a:pt x="5238372" y="8102719"/>
                </a:cubicBezTo>
                <a:cubicBezTo>
                  <a:pt x="5227860" y="8102719"/>
                  <a:pt x="5225233" y="8100092"/>
                  <a:pt x="5230490" y="8094835"/>
                </a:cubicBezTo>
                <a:cubicBezTo>
                  <a:pt x="5235744" y="8089579"/>
                  <a:pt x="5238372" y="8086952"/>
                  <a:pt x="5238372" y="8086952"/>
                </a:cubicBezTo>
                <a:close/>
                <a:moveTo>
                  <a:pt x="1533102" y="8071185"/>
                </a:moveTo>
                <a:cubicBezTo>
                  <a:pt x="1533102" y="8071185"/>
                  <a:pt x="1527848" y="8076441"/>
                  <a:pt x="1517336" y="8086952"/>
                </a:cubicBezTo>
                <a:cubicBezTo>
                  <a:pt x="1517336" y="8097464"/>
                  <a:pt x="1514709" y="8102719"/>
                  <a:pt x="1509452" y="8102719"/>
                </a:cubicBezTo>
                <a:cubicBezTo>
                  <a:pt x="1504198" y="8102719"/>
                  <a:pt x="1504198" y="8107976"/>
                  <a:pt x="1509452" y="8118488"/>
                </a:cubicBezTo>
                <a:cubicBezTo>
                  <a:pt x="1514709" y="8128999"/>
                  <a:pt x="1506824" y="8134253"/>
                  <a:pt x="1485802" y="8134253"/>
                </a:cubicBezTo>
                <a:lnTo>
                  <a:pt x="1485802" y="8150020"/>
                </a:lnTo>
                <a:cubicBezTo>
                  <a:pt x="1506824" y="8150020"/>
                  <a:pt x="1527848" y="8144765"/>
                  <a:pt x="1548871" y="8134253"/>
                </a:cubicBezTo>
                <a:cubicBezTo>
                  <a:pt x="1569894" y="8113231"/>
                  <a:pt x="1580405" y="8092208"/>
                  <a:pt x="1580405" y="8071185"/>
                </a:cubicBezTo>
                <a:cubicBezTo>
                  <a:pt x="1569894" y="8071185"/>
                  <a:pt x="1564637" y="8076441"/>
                  <a:pt x="1564637" y="8086952"/>
                </a:cubicBezTo>
                <a:lnTo>
                  <a:pt x="1548871" y="8102719"/>
                </a:lnTo>
                <a:lnTo>
                  <a:pt x="1533102" y="8102719"/>
                </a:lnTo>
                <a:close/>
                <a:moveTo>
                  <a:pt x="5332976" y="8055418"/>
                </a:moveTo>
                <a:lnTo>
                  <a:pt x="5348742" y="8055418"/>
                </a:lnTo>
                <a:cubicBezTo>
                  <a:pt x="5359253" y="8076441"/>
                  <a:pt x="5364510" y="8086952"/>
                  <a:pt x="5364510" y="8086952"/>
                </a:cubicBezTo>
                <a:cubicBezTo>
                  <a:pt x="5353999" y="8086952"/>
                  <a:pt x="5348742" y="8092208"/>
                  <a:pt x="5348742" y="8102719"/>
                </a:cubicBezTo>
                <a:cubicBezTo>
                  <a:pt x="5348742" y="8113231"/>
                  <a:pt x="5343487" y="8118488"/>
                  <a:pt x="5332976" y="8118488"/>
                </a:cubicBezTo>
                <a:cubicBezTo>
                  <a:pt x="5332976" y="8150020"/>
                  <a:pt x="5327721" y="8160533"/>
                  <a:pt x="5317209" y="8150020"/>
                </a:cubicBezTo>
                <a:cubicBezTo>
                  <a:pt x="5306696" y="8139510"/>
                  <a:pt x="5306696" y="8128999"/>
                  <a:pt x="5317209" y="8118488"/>
                </a:cubicBezTo>
                <a:lnTo>
                  <a:pt x="5332976" y="8086952"/>
                </a:lnTo>
                <a:cubicBezTo>
                  <a:pt x="5322464" y="8076441"/>
                  <a:pt x="5319837" y="8071185"/>
                  <a:pt x="5325091" y="8071185"/>
                </a:cubicBezTo>
                <a:cubicBezTo>
                  <a:pt x="5330348" y="8071185"/>
                  <a:pt x="5332976" y="8065929"/>
                  <a:pt x="5332976" y="8055418"/>
                </a:cubicBezTo>
                <a:close/>
                <a:moveTo>
                  <a:pt x="4276580" y="8055418"/>
                </a:moveTo>
                <a:lnTo>
                  <a:pt x="4276580" y="8071185"/>
                </a:lnTo>
                <a:cubicBezTo>
                  <a:pt x="4287089" y="8071185"/>
                  <a:pt x="4292346" y="8068557"/>
                  <a:pt x="4292346" y="8063302"/>
                </a:cubicBezTo>
                <a:cubicBezTo>
                  <a:pt x="4292346" y="8058048"/>
                  <a:pt x="4292346" y="8055418"/>
                  <a:pt x="4292346" y="8055418"/>
                </a:cubicBezTo>
                <a:cubicBezTo>
                  <a:pt x="4281837" y="8055418"/>
                  <a:pt x="4276580" y="8055418"/>
                  <a:pt x="4276580" y="8055418"/>
                </a:cubicBezTo>
                <a:close/>
                <a:moveTo>
                  <a:pt x="1540987" y="8055418"/>
                </a:moveTo>
                <a:cubicBezTo>
                  <a:pt x="1535733" y="8055418"/>
                  <a:pt x="1535733" y="8058048"/>
                  <a:pt x="1540987" y="8063302"/>
                </a:cubicBezTo>
                <a:cubicBezTo>
                  <a:pt x="1546241" y="8068557"/>
                  <a:pt x="1548871" y="8071185"/>
                  <a:pt x="1548871" y="8071185"/>
                </a:cubicBezTo>
                <a:cubicBezTo>
                  <a:pt x="1548871" y="8060675"/>
                  <a:pt x="1546241" y="8055418"/>
                  <a:pt x="1540987" y="8055418"/>
                </a:cubicBezTo>
                <a:close/>
                <a:moveTo>
                  <a:pt x="7398465" y="8039652"/>
                </a:moveTo>
                <a:cubicBezTo>
                  <a:pt x="7398465" y="8039652"/>
                  <a:pt x="7393211" y="8050164"/>
                  <a:pt x="7382699" y="8071185"/>
                </a:cubicBezTo>
                <a:lnTo>
                  <a:pt x="7366931" y="8086952"/>
                </a:lnTo>
                <a:close/>
                <a:moveTo>
                  <a:pt x="6452441" y="8039652"/>
                </a:moveTo>
                <a:cubicBezTo>
                  <a:pt x="6452441" y="8092208"/>
                  <a:pt x="6441929" y="8118488"/>
                  <a:pt x="6420906" y="8118488"/>
                </a:cubicBezTo>
                <a:lnTo>
                  <a:pt x="6420906" y="8086952"/>
                </a:lnTo>
                <a:lnTo>
                  <a:pt x="6389371" y="8086952"/>
                </a:lnTo>
                <a:cubicBezTo>
                  <a:pt x="6389371" y="8086952"/>
                  <a:pt x="6392001" y="8084326"/>
                  <a:pt x="6397256" y="8079069"/>
                </a:cubicBezTo>
                <a:cubicBezTo>
                  <a:pt x="6402510" y="8073814"/>
                  <a:pt x="6410395" y="8071185"/>
                  <a:pt x="6420906" y="8071185"/>
                </a:cubicBezTo>
                <a:cubicBezTo>
                  <a:pt x="6431418" y="8060675"/>
                  <a:pt x="6436672" y="8055418"/>
                  <a:pt x="6436672" y="8055418"/>
                </a:cubicBezTo>
                <a:close/>
                <a:moveTo>
                  <a:pt x="7524602" y="8008117"/>
                </a:moveTo>
                <a:cubicBezTo>
                  <a:pt x="7524602" y="8029141"/>
                  <a:pt x="7524602" y="8044907"/>
                  <a:pt x="7524602" y="8055418"/>
                </a:cubicBezTo>
                <a:lnTo>
                  <a:pt x="7508835" y="8071185"/>
                </a:lnTo>
                <a:cubicBezTo>
                  <a:pt x="7508835" y="8060675"/>
                  <a:pt x="7503581" y="8055418"/>
                  <a:pt x="7493067" y="8055418"/>
                </a:cubicBezTo>
                <a:cubicBezTo>
                  <a:pt x="7493067" y="8065929"/>
                  <a:pt x="7493067" y="8071185"/>
                  <a:pt x="7493067" y="8071185"/>
                </a:cubicBezTo>
                <a:cubicBezTo>
                  <a:pt x="7493067" y="8081698"/>
                  <a:pt x="7490440" y="8086952"/>
                  <a:pt x="7485185" y="8086952"/>
                </a:cubicBezTo>
                <a:cubicBezTo>
                  <a:pt x="7479930" y="8086952"/>
                  <a:pt x="7472046" y="8092208"/>
                  <a:pt x="7461535" y="8102719"/>
                </a:cubicBezTo>
                <a:cubicBezTo>
                  <a:pt x="7461535" y="8113231"/>
                  <a:pt x="7451021" y="8134253"/>
                  <a:pt x="7430000" y="8165787"/>
                </a:cubicBezTo>
                <a:cubicBezTo>
                  <a:pt x="7408977" y="8197323"/>
                  <a:pt x="7393211" y="8213089"/>
                  <a:pt x="7382699" y="8213089"/>
                </a:cubicBezTo>
                <a:lnTo>
                  <a:pt x="7414232" y="8150020"/>
                </a:lnTo>
                <a:cubicBezTo>
                  <a:pt x="7414232" y="8150020"/>
                  <a:pt x="7416861" y="8144765"/>
                  <a:pt x="7422116" y="8134253"/>
                </a:cubicBezTo>
                <a:cubicBezTo>
                  <a:pt x="7427370" y="8123742"/>
                  <a:pt x="7430000" y="8113231"/>
                  <a:pt x="7430000" y="8102719"/>
                </a:cubicBezTo>
                <a:cubicBezTo>
                  <a:pt x="7451021" y="8071185"/>
                  <a:pt x="7461535" y="8060675"/>
                  <a:pt x="7461535" y="8071185"/>
                </a:cubicBezTo>
                <a:cubicBezTo>
                  <a:pt x="7461535" y="8081698"/>
                  <a:pt x="7464162" y="8081698"/>
                  <a:pt x="7469417" y="8071185"/>
                </a:cubicBezTo>
                <a:cubicBezTo>
                  <a:pt x="7474671" y="8060675"/>
                  <a:pt x="7487812" y="8044907"/>
                  <a:pt x="7508835" y="8023884"/>
                </a:cubicBezTo>
                <a:close/>
                <a:moveTo>
                  <a:pt x="6389371" y="8008117"/>
                </a:moveTo>
                <a:cubicBezTo>
                  <a:pt x="6389371" y="8008117"/>
                  <a:pt x="6378860" y="8018628"/>
                  <a:pt x="6357837" y="8039652"/>
                </a:cubicBezTo>
                <a:lnTo>
                  <a:pt x="6326304" y="8071185"/>
                </a:lnTo>
                <a:lnTo>
                  <a:pt x="6342071" y="8039652"/>
                </a:lnTo>
                <a:lnTo>
                  <a:pt x="6342071" y="8023884"/>
                </a:lnTo>
                <a:cubicBezTo>
                  <a:pt x="6331559" y="8034395"/>
                  <a:pt x="6326304" y="8034395"/>
                  <a:pt x="6326304" y="8023884"/>
                </a:cubicBezTo>
                <a:close/>
                <a:moveTo>
                  <a:pt x="1690773" y="8008117"/>
                </a:moveTo>
                <a:lnTo>
                  <a:pt x="1675007" y="8023884"/>
                </a:lnTo>
                <a:cubicBezTo>
                  <a:pt x="1675007" y="8023884"/>
                  <a:pt x="1672380" y="8026512"/>
                  <a:pt x="1667123" y="8031768"/>
                </a:cubicBezTo>
                <a:cubicBezTo>
                  <a:pt x="1661869" y="8037023"/>
                  <a:pt x="1659241" y="8044907"/>
                  <a:pt x="1659241" y="8055418"/>
                </a:cubicBezTo>
                <a:lnTo>
                  <a:pt x="1627706" y="8165787"/>
                </a:lnTo>
                <a:lnTo>
                  <a:pt x="1627706" y="8197323"/>
                </a:lnTo>
                <a:cubicBezTo>
                  <a:pt x="1638216" y="8197323"/>
                  <a:pt x="1643473" y="8197323"/>
                  <a:pt x="1643473" y="8197323"/>
                </a:cubicBezTo>
                <a:cubicBezTo>
                  <a:pt x="1643473" y="8207834"/>
                  <a:pt x="1643473" y="8213089"/>
                  <a:pt x="1643473" y="8213089"/>
                </a:cubicBezTo>
                <a:lnTo>
                  <a:pt x="1659241" y="8197323"/>
                </a:lnTo>
                <a:lnTo>
                  <a:pt x="1659241" y="8181555"/>
                </a:lnTo>
                <a:cubicBezTo>
                  <a:pt x="1680264" y="8181555"/>
                  <a:pt x="1688146" y="8176300"/>
                  <a:pt x="1682892" y="8165787"/>
                </a:cubicBezTo>
                <a:cubicBezTo>
                  <a:pt x="1677634" y="8155277"/>
                  <a:pt x="1680264" y="8150020"/>
                  <a:pt x="1690773" y="8150020"/>
                </a:cubicBezTo>
                <a:cubicBezTo>
                  <a:pt x="1701285" y="8150020"/>
                  <a:pt x="1706542" y="8144765"/>
                  <a:pt x="1706542" y="8134253"/>
                </a:cubicBezTo>
                <a:cubicBezTo>
                  <a:pt x="1706542" y="8123742"/>
                  <a:pt x="1711797" y="8113231"/>
                  <a:pt x="1722308" y="8102719"/>
                </a:cubicBezTo>
                <a:cubicBezTo>
                  <a:pt x="1732819" y="8092208"/>
                  <a:pt x="1740704" y="8089579"/>
                  <a:pt x="1745958" y="8094835"/>
                </a:cubicBezTo>
                <a:cubicBezTo>
                  <a:pt x="1751215" y="8100092"/>
                  <a:pt x="1753842" y="8097464"/>
                  <a:pt x="1753842" y="8086952"/>
                </a:cubicBezTo>
                <a:cubicBezTo>
                  <a:pt x="1764354" y="8086952"/>
                  <a:pt x="1769611" y="8084326"/>
                  <a:pt x="1769611" y="8079069"/>
                </a:cubicBezTo>
                <a:cubicBezTo>
                  <a:pt x="1769611" y="8073814"/>
                  <a:pt x="1764354" y="8071185"/>
                  <a:pt x="1753842" y="8071185"/>
                </a:cubicBezTo>
                <a:cubicBezTo>
                  <a:pt x="1743331" y="8071185"/>
                  <a:pt x="1740704" y="8068557"/>
                  <a:pt x="1745958" y="8063302"/>
                </a:cubicBezTo>
                <a:cubicBezTo>
                  <a:pt x="1751215" y="8058048"/>
                  <a:pt x="1748589" y="8050164"/>
                  <a:pt x="1738076" y="8039652"/>
                </a:cubicBezTo>
                <a:cubicBezTo>
                  <a:pt x="1727565" y="8029141"/>
                  <a:pt x="1717054" y="8029141"/>
                  <a:pt x="1706542" y="8039652"/>
                </a:cubicBezTo>
                <a:cubicBezTo>
                  <a:pt x="1706542" y="8029141"/>
                  <a:pt x="1701285" y="8018628"/>
                  <a:pt x="1690773" y="8008117"/>
                </a:cubicBezTo>
                <a:close/>
                <a:moveTo>
                  <a:pt x="7493067" y="7992349"/>
                </a:moveTo>
                <a:cubicBezTo>
                  <a:pt x="7482555" y="8002863"/>
                  <a:pt x="7472046" y="8013371"/>
                  <a:pt x="7461535" y="8023884"/>
                </a:cubicBezTo>
                <a:lnTo>
                  <a:pt x="7461535" y="8008117"/>
                </a:lnTo>
                <a:cubicBezTo>
                  <a:pt x="7472046" y="8008117"/>
                  <a:pt x="7477301" y="8005490"/>
                  <a:pt x="7477301" y="8000233"/>
                </a:cubicBezTo>
                <a:cubicBezTo>
                  <a:pt x="7477301" y="7994978"/>
                  <a:pt x="7482555" y="7992349"/>
                  <a:pt x="7493067" y="7992349"/>
                </a:cubicBezTo>
                <a:close/>
                <a:moveTo>
                  <a:pt x="1769611" y="7992349"/>
                </a:moveTo>
                <a:lnTo>
                  <a:pt x="1769611" y="8008117"/>
                </a:lnTo>
                <a:cubicBezTo>
                  <a:pt x="1780121" y="8008117"/>
                  <a:pt x="1785377" y="8002863"/>
                  <a:pt x="1785377" y="7992349"/>
                </a:cubicBezTo>
                <a:close/>
                <a:moveTo>
                  <a:pt x="4260811" y="7960814"/>
                </a:moveTo>
                <a:cubicBezTo>
                  <a:pt x="4250302" y="7960814"/>
                  <a:pt x="4245045" y="7966070"/>
                  <a:pt x="4245045" y="7976583"/>
                </a:cubicBezTo>
                <a:cubicBezTo>
                  <a:pt x="4245045" y="7987094"/>
                  <a:pt x="4247673" y="7994978"/>
                  <a:pt x="4252929" y="8000233"/>
                </a:cubicBezTo>
                <a:cubicBezTo>
                  <a:pt x="4258184" y="8005490"/>
                  <a:pt x="4255557" y="8029141"/>
                  <a:pt x="4245045" y="8071185"/>
                </a:cubicBezTo>
                <a:cubicBezTo>
                  <a:pt x="4224022" y="8113231"/>
                  <a:pt x="4218767" y="8144765"/>
                  <a:pt x="4229277" y="8165787"/>
                </a:cubicBezTo>
                <a:lnTo>
                  <a:pt x="4229277" y="8150020"/>
                </a:lnTo>
                <a:cubicBezTo>
                  <a:pt x="4229277" y="8139510"/>
                  <a:pt x="4234534" y="8126369"/>
                  <a:pt x="4245045" y="8110602"/>
                </a:cubicBezTo>
                <a:cubicBezTo>
                  <a:pt x="4255557" y="8094835"/>
                  <a:pt x="4260811" y="8081698"/>
                  <a:pt x="4260811" y="8071185"/>
                </a:cubicBezTo>
                <a:cubicBezTo>
                  <a:pt x="4260811" y="8060675"/>
                  <a:pt x="4263441" y="8052791"/>
                  <a:pt x="4268696" y="8047534"/>
                </a:cubicBezTo>
                <a:cubicBezTo>
                  <a:pt x="4273953" y="8042278"/>
                  <a:pt x="4276580" y="8039652"/>
                  <a:pt x="4276580" y="8039652"/>
                </a:cubicBezTo>
                <a:cubicBezTo>
                  <a:pt x="4276580" y="8029141"/>
                  <a:pt x="4276580" y="8023884"/>
                  <a:pt x="4276580" y="8023884"/>
                </a:cubicBezTo>
                <a:cubicBezTo>
                  <a:pt x="4287089" y="8013371"/>
                  <a:pt x="4292346" y="8002863"/>
                  <a:pt x="4292346" y="7992349"/>
                </a:cubicBezTo>
                <a:cubicBezTo>
                  <a:pt x="4292346" y="7981840"/>
                  <a:pt x="4287089" y="7981840"/>
                  <a:pt x="4276580" y="7992349"/>
                </a:cubicBezTo>
                <a:lnTo>
                  <a:pt x="4260811" y="7976583"/>
                </a:lnTo>
                <a:close/>
                <a:moveTo>
                  <a:pt x="1895745" y="7945047"/>
                </a:moveTo>
                <a:lnTo>
                  <a:pt x="1879979" y="7976583"/>
                </a:lnTo>
                <a:cubicBezTo>
                  <a:pt x="1869468" y="7987094"/>
                  <a:pt x="1864213" y="7992349"/>
                  <a:pt x="1864213" y="7992349"/>
                </a:cubicBezTo>
                <a:cubicBezTo>
                  <a:pt x="1864213" y="7981840"/>
                  <a:pt x="1864213" y="7976583"/>
                  <a:pt x="1864213" y="7976583"/>
                </a:cubicBezTo>
                <a:cubicBezTo>
                  <a:pt x="1864213" y="7976583"/>
                  <a:pt x="1864213" y="7971327"/>
                  <a:pt x="1864213" y="7960814"/>
                </a:cubicBezTo>
                <a:lnTo>
                  <a:pt x="1848444" y="7976583"/>
                </a:lnTo>
                <a:cubicBezTo>
                  <a:pt x="1837935" y="7987094"/>
                  <a:pt x="1830051" y="7997606"/>
                  <a:pt x="1824794" y="8008117"/>
                </a:cubicBezTo>
                <a:cubicBezTo>
                  <a:pt x="1819539" y="8018628"/>
                  <a:pt x="1811655" y="8023884"/>
                  <a:pt x="1801144" y="8023884"/>
                </a:cubicBezTo>
                <a:cubicBezTo>
                  <a:pt x="1790633" y="8044907"/>
                  <a:pt x="1785377" y="8055418"/>
                  <a:pt x="1785377" y="8055418"/>
                </a:cubicBezTo>
                <a:cubicBezTo>
                  <a:pt x="1785377" y="8055418"/>
                  <a:pt x="1790633" y="8060675"/>
                  <a:pt x="1801144" y="8071185"/>
                </a:cubicBezTo>
                <a:cubicBezTo>
                  <a:pt x="1811655" y="8071185"/>
                  <a:pt x="1822166" y="8068557"/>
                  <a:pt x="1832678" y="8063302"/>
                </a:cubicBezTo>
                <a:cubicBezTo>
                  <a:pt x="1843190" y="8058048"/>
                  <a:pt x="1848444" y="8055418"/>
                  <a:pt x="1848444" y="8055418"/>
                </a:cubicBezTo>
                <a:cubicBezTo>
                  <a:pt x="1848444" y="8055418"/>
                  <a:pt x="1848444" y="8050164"/>
                  <a:pt x="1848444" y="8039652"/>
                </a:cubicBezTo>
                <a:cubicBezTo>
                  <a:pt x="1848444" y="8039652"/>
                  <a:pt x="1848444" y="8031768"/>
                  <a:pt x="1848444" y="8016000"/>
                </a:cubicBezTo>
                <a:cubicBezTo>
                  <a:pt x="1848444" y="8000233"/>
                  <a:pt x="1853701" y="7992349"/>
                  <a:pt x="1864213" y="7992349"/>
                </a:cubicBezTo>
                <a:lnTo>
                  <a:pt x="1864213" y="8008117"/>
                </a:lnTo>
                <a:cubicBezTo>
                  <a:pt x="1874725" y="8018628"/>
                  <a:pt x="1882608" y="8023884"/>
                  <a:pt x="1887863" y="8023884"/>
                </a:cubicBezTo>
                <a:cubicBezTo>
                  <a:pt x="1893118" y="8023884"/>
                  <a:pt x="1898375" y="8018628"/>
                  <a:pt x="1903629" y="8008117"/>
                </a:cubicBezTo>
                <a:cubicBezTo>
                  <a:pt x="1908886" y="7997606"/>
                  <a:pt x="1906256" y="7981840"/>
                  <a:pt x="1895745" y="7960814"/>
                </a:cubicBezTo>
                <a:close/>
                <a:moveTo>
                  <a:pt x="1816910" y="7945047"/>
                </a:moveTo>
                <a:cubicBezTo>
                  <a:pt x="1816910" y="7945047"/>
                  <a:pt x="1816910" y="7950304"/>
                  <a:pt x="1816910" y="7960814"/>
                </a:cubicBezTo>
                <a:cubicBezTo>
                  <a:pt x="1816910" y="7971327"/>
                  <a:pt x="1816910" y="7976583"/>
                  <a:pt x="1816910" y="7976583"/>
                </a:cubicBezTo>
                <a:cubicBezTo>
                  <a:pt x="1827424" y="7966070"/>
                  <a:pt x="1832678" y="7958187"/>
                  <a:pt x="1832678" y="7952932"/>
                </a:cubicBezTo>
                <a:cubicBezTo>
                  <a:pt x="1832678" y="7947677"/>
                  <a:pt x="1827424" y="7945047"/>
                  <a:pt x="1816910" y="7945047"/>
                </a:cubicBezTo>
                <a:close/>
                <a:moveTo>
                  <a:pt x="7114659" y="7929282"/>
                </a:moveTo>
                <a:lnTo>
                  <a:pt x="7130425" y="7929282"/>
                </a:lnTo>
                <a:cubicBezTo>
                  <a:pt x="7130425" y="7929282"/>
                  <a:pt x="7130425" y="7931909"/>
                  <a:pt x="7130425" y="7937163"/>
                </a:cubicBezTo>
                <a:cubicBezTo>
                  <a:pt x="7130425" y="7942420"/>
                  <a:pt x="7125171" y="7950304"/>
                  <a:pt x="7114659" y="7960814"/>
                </a:cubicBezTo>
                <a:cubicBezTo>
                  <a:pt x="7114659" y="7960814"/>
                  <a:pt x="7114659" y="7958187"/>
                  <a:pt x="7114659" y="7952932"/>
                </a:cubicBezTo>
                <a:cubicBezTo>
                  <a:pt x="7114659" y="7947677"/>
                  <a:pt x="7114659" y="7939794"/>
                  <a:pt x="7114659" y="7929282"/>
                </a:cubicBezTo>
                <a:close/>
                <a:moveTo>
                  <a:pt x="5348742" y="7929282"/>
                </a:moveTo>
                <a:cubicBezTo>
                  <a:pt x="5348742" y="7929282"/>
                  <a:pt x="5351371" y="7931909"/>
                  <a:pt x="5356626" y="7937163"/>
                </a:cubicBezTo>
                <a:cubicBezTo>
                  <a:pt x="5361881" y="7942420"/>
                  <a:pt x="5364510" y="7945047"/>
                  <a:pt x="5364510" y="7945047"/>
                </a:cubicBezTo>
                <a:cubicBezTo>
                  <a:pt x="5364510" y="7945047"/>
                  <a:pt x="5359253" y="7945047"/>
                  <a:pt x="5348742" y="7945047"/>
                </a:cubicBezTo>
                <a:cubicBezTo>
                  <a:pt x="5348742" y="7934537"/>
                  <a:pt x="5348742" y="7929282"/>
                  <a:pt x="5348742" y="7929282"/>
                </a:cubicBezTo>
                <a:close/>
                <a:moveTo>
                  <a:pt x="4371182" y="7913513"/>
                </a:moveTo>
                <a:lnTo>
                  <a:pt x="4371182" y="7929282"/>
                </a:lnTo>
                <a:cubicBezTo>
                  <a:pt x="4350159" y="7939794"/>
                  <a:pt x="4342274" y="7947677"/>
                  <a:pt x="4347531" y="7952932"/>
                </a:cubicBezTo>
                <a:cubicBezTo>
                  <a:pt x="4352788" y="7958187"/>
                  <a:pt x="4344904" y="7981840"/>
                  <a:pt x="4323881" y="8023884"/>
                </a:cubicBezTo>
                <a:lnTo>
                  <a:pt x="4355415" y="8008117"/>
                </a:lnTo>
                <a:lnTo>
                  <a:pt x="4386950" y="7960814"/>
                </a:lnTo>
                <a:lnTo>
                  <a:pt x="4402716" y="7929282"/>
                </a:lnTo>
                <a:lnTo>
                  <a:pt x="4386950" y="7913513"/>
                </a:lnTo>
                <a:cubicBezTo>
                  <a:pt x="4386950" y="7913513"/>
                  <a:pt x="4381693" y="7913513"/>
                  <a:pt x="4371182" y="7913513"/>
                </a:cubicBezTo>
                <a:close/>
                <a:moveTo>
                  <a:pt x="1840562" y="7913513"/>
                </a:moveTo>
                <a:cubicBezTo>
                  <a:pt x="1835305" y="7913513"/>
                  <a:pt x="1832678" y="7918770"/>
                  <a:pt x="1832678" y="7929282"/>
                </a:cubicBezTo>
                <a:lnTo>
                  <a:pt x="1864213" y="7929282"/>
                </a:lnTo>
                <a:cubicBezTo>
                  <a:pt x="1874725" y="7918770"/>
                  <a:pt x="1874725" y="7913513"/>
                  <a:pt x="1864213" y="7913513"/>
                </a:cubicBezTo>
                <a:cubicBezTo>
                  <a:pt x="1853701" y="7913513"/>
                  <a:pt x="1845818" y="7913513"/>
                  <a:pt x="1840562" y="7913513"/>
                </a:cubicBezTo>
                <a:close/>
                <a:moveTo>
                  <a:pt x="1785377" y="7913513"/>
                </a:moveTo>
                <a:cubicBezTo>
                  <a:pt x="1774866" y="7913513"/>
                  <a:pt x="1769611" y="7918770"/>
                  <a:pt x="1769611" y="7929282"/>
                </a:cubicBezTo>
                <a:cubicBezTo>
                  <a:pt x="1769611" y="7939794"/>
                  <a:pt x="1774866" y="7945047"/>
                  <a:pt x="1785377" y="7945047"/>
                </a:cubicBezTo>
                <a:cubicBezTo>
                  <a:pt x="1795888" y="7945047"/>
                  <a:pt x="1801144" y="7939794"/>
                  <a:pt x="1801144" y="7929282"/>
                </a:cubicBezTo>
                <a:cubicBezTo>
                  <a:pt x="1801144" y="7918770"/>
                  <a:pt x="1795888" y="7913513"/>
                  <a:pt x="1785377" y="7913513"/>
                </a:cubicBezTo>
                <a:close/>
                <a:moveTo>
                  <a:pt x="7918779" y="7897746"/>
                </a:moveTo>
                <a:lnTo>
                  <a:pt x="7934547" y="7897746"/>
                </a:lnTo>
                <a:lnTo>
                  <a:pt x="7934547" y="7913513"/>
                </a:lnTo>
                <a:cubicBezTo>
                  <a:pt x="7924034" y="7913513"/>
                  <a:pt x="7918779" y="7913513"/>
                  <a:pt x="7918779" y="7913513"/>
                </a:cubicBezTo>
                <a:cubicBezTo>
                  <a:pt x="7918779" y="7913513"/>
                  <a:pt x="7918779" y="7908259"/>
                  <a:pt x="7918779" y="7897746"/>
                </a:cubicBezTo>
                <a:close/>
                <a:moveTo>
                  <a:pt x="7493067" y="7881979"/>
                </a:moveTo>
                <a:lnTo>
                  <a:pt x="7493067" y="7897746"/>
                </a:lnTo>
                <a:cubicBezTo>
                  <a:pt x="7482555" y="7908259"/>
                  <a:pt x="7477301" y="7913513"/>
                  <a:pt x="7477301" y="7913513"/>
                </a:cubicBezTo>
                <a:lnTo>
                  <a:pt x="7477301" y="7897746"/>
                </a:lnTo>
                <a:cubicBezTo>
                  <a:pt x="7487812" y="7887236"/>
                  <a:pt x="7493067" y="7881979"/>
                  <a:pt x="7493067" y="7881979"/>
                </a:cubicBezTo>
                <a:close/>
                <a:moveTo>
                  <a:pt x="4553490" y="7877053"/>
                </a:moveTo>
                <a:cubicBezTo>
                  <a:pt x="4547577" y="7875082"/>
                  <a:pt x="4544621" y="7881979"/>
                  <a:pt x="4544621" y="7897746"/>
                </a:cubicBezTo>
                <a:cubicBezTo>
                  <a:pt x="4544621" y="7918770"/>
                  <a:pt x="4547248" y="7924027"/>
                  <a:pt x="4552503" y="7913513"/>
                </a:cubicBezTo>
                <a:cubicBezTo>
                  <a:pt x="4557760" y="7903003"/>
                  <a:pt x="4560387" y="7892493"/>
                  <a:pt x="4560387" y="7881979"/>
                </a:cubicBezTo>
                <a:cubicBezTo>
                  <a:pt x="4557760" y="7879352"/>
                  <a:pt x="4555461" y="7877710"/>
                  <a:pt x="4553490" y="7877053"/>
                </a:cubicBezTo>
                <a:close/>
                <a:moveTo>
                  <a:pt x="7477301" y="7866212"/>
                </a:moveTo>
                <a:cubicBezTo>
                  <a:pt x="7477301" y="7866212"/>
                  <a:pt x="7482555" y="7866212"/>
                  <a:pt x="7493067" y="7866212"/>
                </a:cubicBezTo>
                <a:lnTo>
                  <a:pt x="7477301" y="7881979"/>
                </a:lnTo>
                <a:cubicBezTo>
                  <a:pt x="7477301" y="7881979"/>
                  <a:pt x="7477301" y="7876723"/>
                  <a:pt x="7477301" y="7866212"/>
                </a:cubicBezTo>
                <a:close/>
                <a:moveTo>
                  <a:pt x="4422426" y="7856358"/>
                </a:moveTo>
                <a:cubicBezTo>
                  <a:pt x="4419798" y="7857672"/>
                  <a:pt x="4418482" y="7860955"/>
                  <a:pt x="4418482" y="7866212"/>
                </a:cubicBezTo>
                <a:cubicBezTo>
                  <a:pt x="4428994" y="7876723"/>
                  <a:pt x="4436878" y="7879352"/>
                  <a:pt x="4442135" y="7874096"/>
                </a:cubicBezTo>
                <a:cubicBezTo>
                  <a:pt x="4447390" y="7868842"/>
                  <a:pt x="4444762" y="7863585"/>
                  <a:pt x="4434251" y="7858329"/>
                </a:cubicBezTo>
                <a:cubicBezTo>
                  <a:pt x="4428994" y="7855701"/>
                  <a:pt x="4425053" y="7855043"/>
                  <a:pt x="4422426" y="7856358"/>
                </a:cubicBezTo>
                <a:close/>
                <a:moveTo>
                  <a:pt x="7414232" y="7850446"/>
                </a:moveTo>
                <a:lnTo>
                  <a:pt x="7414232" y="7866212"/>
                </a:lnTo>
                <a:cubicBezTo>
                  <a:pt x="7414232" y="7887236"/>
                  <a:pt x="7411604" y="7903003"/>
                  <a:pt x="7406349" y="7913513"/>
                </a:cubicBezTo>
                <a:cubicBezTo>
                  <a:pt x="7401095" y="7924027"/>
                  <a:pt x="7393211" y="7939794"/>
                  <a:pt x="7382699" y="7960814"/>
                </a:cubicBezTo>
                <a:cubicBezTo>
                  <a:pt x="7382699" y="7971327"/>
                  <a:pt x="7380070" y="7981840"/>
                  <a:pt x="7374815" y="7992349"/>
                </a:cubicBezTo>
                <a:cubicBezTo>
                  <a:pt x="7369560" y="8002863"/>
                  <a:pt x="7366931" y="8010744"/>
                  <a:pt x="7366931" y="8016000"/>
                </a:cubicBezTo>
                <a:cubicBezTo>
                  <a:pt x="7366931" y="8021255"/>
                  <a:pt x="7364303" y="8026512"/>
                  <a:pt x="7359047" y="8031768"/>
                </a:cubicBezTo>
                <a:cubicBezTo>
                  <a:pt x="7353792" y="8037023"/>
                  <a:pt x="7351164" y="8044907"/>
                  <a:pt x="7351164" y="8055418"/>
                </a:cubicBezTo>
                <a:cubicBezTo>
                  <a:pt x="7351164" y="8055418"/>
                  <a:pt x="7345910" y="8055418"/>
                  <a:pt x="7335396" y="8055418"/>
                </a:cubicBezTo>
                <a:cubicBezTo>
                  <a:pt x="7345910" y="8055418"/>
                  <a:pt x="7351164" y="8050164"/>
                  <a:pt x="7351164" y="8039652"/>
                </a:cubicBezTo>
                <a:lnTo>
                  <a:pt x="7335396" y="8039652"/>
                </a:lnTo>
                <a:lnTo>
                  <a:pt x="7335396" y="8055418"/>
                </a:lnTo>
                <a:cubicBezTo>
                  <a:pt x="7335396" y="8055418"/>
                  <a:pt x="7332769" y="8058048"/>
                  <a:pt x="7327514" y="8063302"/>
                </a:cubicBezTo>
                <a:cubicBezTo>
                  <a:pt x="7322259" y="8068557"/>
                  <a:pt x="7319630" y="8076441"/>
                  <a:pt x="7319630" y="8086952"/>
                </a:cubicBezTo>
                <a:cubicBezTo>
                  <a:pt x="7309118" y="8097464"/>
                  <a:pt x="7303864" y="8107976"/>
                  <a:pt x="7303864" y="8118488"/>
                </a:cubicBezTo>
                <a:lnTo>
                  <a:pt x="7288096" y="8150020"/>
                </a:lnTo>
                <a:cubicBezTo>
                  <a:pt x="7288096" y="8171043"/>
                  <a:pt x="7282842" y="8192066"/>
                  <a:pt x="7272330" y="8213089"/>
                </a:cubicBezTo>
                <a:cubicBezTo>
                  <a:pt x="7261816" y="8234111"/>
                  <a:pt x="7256562" y="8244624"/>
                  <a:pt x="7256562" y="8244624"/>
                </a:cubicBezTo>
                <a:lnTo>
                  <a:pt x="7272330" y="8228856"/>
                </a:lnTo>
                <a:cubicBezTo>
                  <a:pt x="7282842" y="8218346"/>
                  <a:pt x="7290726" y="8213089"/>
                  <a:pt x="7295980" y="8213089"/>
                </a:cubicBezTo>
                <a:cubicBezTo>
                  <a:pt x="7301234" y="8213089"/>
                  <a:pt x="7303864" y="8223601"/>
                  <a:pt x="7303864" y="8244624"/>
                </a:cubicBezTo>
                <a:cubicBezTo>
                  <a:pt x="7293351" y="8265647"/>
                  <a:pt x="7293351" y="8276158"/>
                  <a:pt x="7303864" y="8276158"/>
                </a:cubicBezTo>
                <a:lnTo>
                  <a:pt x="7288096" y="8323459"/>
                </a:lnTo>
                <a:cubicBezTo>
                  <a:pt x="7277585" y="8354993"/>
                  <a:pt x="7272330" y="8378643"/>
                  <a:pt x="7272330" y="8394410"/>
                </a:cubicBezTo>
                <a:cubicBezTo>
                  <a:pt x="7272330" y="8410178"/>
                  <a:pt x="7267075" y="8428574"/>
                  <a:pt x="7256562" y="8449595"/>
                </a:cubicBezTo>
                <a:cubicBezTo>
                  <a:pt x="7235541" y="8481129"/>
                  <a:pt x="7235541" y="8507409"/>
                  <a:pt x="7256562" y="8528430"/>
                </a:cubicBezTo>
                <a:lnTo>
                  <a:pt x="7272330" y="8496896"/>
                </a:lnTo>
                <a:lnTo>
                  <a:pt x="7303864" y="8481129"/>
                </a:lnTo>
                <a:cubicBezTo>
                  <a:pt x="7303864" y="8544198"/>
                  <a:pt x="7288096" y="8580988"/>
                  <a:pt x="7256562" y="8591499"/>
                </a:cubicBezTo>
                <a:lnTo>
                  <a:pt x="7240795" y="8623034"/>
                </a:lnTo>
                <a:cubicBezTo>
                  <a:pt x="7240795" y="8623034"/>
                  <a:pt x="7235541" y="8623034"/>
                  <a:pt x="7225029" y="8623034"/>
                </a:cubicBezTo>
                <a:cubicBezTo>
                  <a:pt x="7225029" y="8612522"/>
                  <a:pt x="7219772" y="8612522"/>
                  <a:pt x="7209261" y="8623034"/>
                </a:cubicBezTo>
                <a:lnTo>
                  <a:pt x="7193495" y="8623034"/>
                </a:lnTo>
                <a:lnTo>
                  <a:pt x="7209261" y="8607266"/>
                </a:lnTo>
                <a:cubicBezTo>
                  <a:pt x="7230283" y="8596754"/>
                  <a:pt x="7235541" y="8583615"/>
                  <a:pt x="7225029" y="8567849"/>
                </a:cubicBezTo>
                <a:cubicBezTo>
                  <a:pt x="7214518" y="8552081"/>
                  <a:pt x="7206633" y="8544198"/>
                  <a:pt x="7201377" y="8544198"/>
                </a:cubicBezTo>
                <a:cubicBezTo>
                  <a:pt x="7196122" y="8544198"/>
                  <a:pt x="7182983" y="8570476"/>
                  <a:pt x="7161960" y="8623034"/>
                </a:cubicBezTo>
                <a:cubicBezTo>
                  <a:pt x="7140937" y="8654566"/>
                  <a:pt x="7130425" y="8672962"/>
                  <a:pt x="7130425" y="8678217"/>
                </a:cubicBezTo>
                <a:cubicBezTo>
                  <a:pt x="7130425" y="8683474"/>
                  <a:pt x="7130425" y="8691358"/>
                  <a:pt x="7130425" y="8701869"/>
                </a:cubicBezTo>
                <a:lnTo>
                  <a:pt x="7130425" y="8717636"/>
                </a:lnTo>
                <a:lnTo>
                  <a:pt x="7114659" y="8717636"/>
                </a:lnTo>
                <a:lnTo>
                  <a:pt x="7083124" y="8749170"/>
                </a:lnTo>
                <a:cubicBezTo>
                  <a:pt x="7072612" y="8770193"/>
                  <a:pt x="7062101" y="8780705"/>
                  <a:pt x="7051590" y="8780705"/>
                </a:cubicBezTo>
                <a:lnTo>
                  <a:pt x="7051590" y="8733402"/>
                </a:lnTo>
                <a:cubicBezTo>
                  <a:pt x="7062101" y="8722892"/>
                  <a:pt x="7067356" y="8717636"/>
                  <a:pt x="7067356" y="8717636"/>
                </a:cubicBezTo>
                <a:cubicBezTo>
                  <a:pt x="7067356" y="8717636"/>
                  <a:pt x="7062101" y="8717636"/>
                  <a:pt x="7051590" y="8717636"/>
                </a:cubicBezTo>
                <a:cubicBezTo>
                  <a:pt x="7041078" y="8717636"/>
                  <a:pt x="7025312" y="8743913"/>
                  <a:pt x="7004289" y="8796471"/>
                </a:cubicBezTo>
                <a:lnTo>
                  <a:pt x="6988523" y="8796471"/>
                </a:lnTo>
                <a:lnTo>
                  <a:pt x="6972754" y="8875307"/>
                </a:lnTo>
                <a:lnTo>
                  <a:pt x="6972754" y="8859540"/>
                </a:lnTo>
                <a:lnTo>
                  <a:pt x="6956988" y="8875307"/>
                </a:lnTo>
                <a:cubicBezTo>
                  <a:pt x="6946477" y="8885818"/>
                  <a:pt x="6946477" y="8896330"/>
                  <a:pt x="6956988" y="8906841"/>
                </a:cubicBezTo>
                <a:cubicBezTo>
                  <a:pt x="6946477" y="8917353"/>
                  <a:pt x="6941220" y="8917353"/>
                  <a:pt x="6941220" y="8906841"/>
                </a:cubicBezTo>
                <a:lnTo>
                  <a:pt x="6941220" y="8922607"/>
                </a:lnTo>
                <a:cubicBezTo>
                  <a:pt x="6930708" y="8922607"/>
                  <a:pt x="6922826" y="8919980"/>
                  <a:pt x="6917569" y="8914725"/>
                </a:cubicBezTo>
                <a:cubicBezTo>
                  <a:pt x="6912315" y="8909469"/>
                  <a:pt x="6914942" y="8896330"/>
                  <a:pt x="6925454" y="8875307"/>
                </a:cubicBezTo>
                <a:lnTo>
                  <a:pt x="6956988" y="8780705"/>
                </a:lnTo>
                <a:cubicBezTo>
                  <a:pt x="6946477" y="8780705"/>
                  <a:pt x="6941220" y="8785960"/>
                  <a:pt x="6941220" y="8796471"/>
                </a:cubicBezTo>
                <a:lnTo>
                  <a:pt x="6893919" y="8875307"/>
                </a:lnTo>
                <a:cubicBezTo>
                  <a:pt x="6883407" y="8875307"/>
                  <a:pt x="6888664" y="8854286"/>
                  <a:pt x="6909687" y="8812237"/>
                </a:cubicBezTo>
                <a:cubicBezTo>
                  <a:pt x="6920199" y="8801728"/>
                  <a:pt x="6925454" y="8791214"/>
                  <a:pt x="6925454" y="8780705"/>
                </a:cubicBezTo>
                <a:cubicBezTo>
                  <a:pt x="6925454" y="8770193"/>
                  <a:pt x="6925454" y="8764937"/>
                  <a:pt x="6925454" y="8764937"/>
                </a:cubicBezTo>
                <a:cubicBezTo>
                  <a:pt x="6925454" y="8764937"/>
                  <a:pt x="6925454" y="8759682"/>
                  <a:pt x="6925454" y="8749170"/>
                </a:cubicBezTo>
                <a:cubicBezTo>
                  <a:pt x="6935965" y="8749170"/>
                  <a:pt x="6954361" y="8725520"/>
                  <a:pt x="6980639" y="8678217"/>
                </a:cubicBezTo>
                <a:cubicBezTo>
                  <a:pt x="7006916" y="8630916"/>
                  <a:pt x="7020057" y="8604638"/>
                  <a:pt x="7020057" y="8599381"/>
                </a:cubicBezTo>
                <a:cubicBezTo>
                  <a:pt x="7020057" y="8594127"/>
                  <a:pt x="7027939" y="8586245"/>
                  <a:pt x="7043706" y="8575731"/>
                </a:cubicBezTo>
                <a:cubicBezTo>
                  <a:pt x="7059473" y="8565222"/>
                  <a:pt x="7062101" y="8554710"/>
                  <a:pt x="7051590" y="8544198"/>
                </a:cubicBezTo>
                <a:cubicBezTo>
                  <a:pt x="7041078" y="8533687"/>
                  <a:pt x="7046335" y="8523175"/>
                  <a:pt x="7067356" y="8512664"/>
                </a:cubicBezTo>
                <a:cubicBezTo>
                  <a:pt x="7067356" y="8512664"/>
                  <a:pt x="7069986" y="8510037"/>
                  <a:pt x="7075239" y="8504780"/>
                </a:cubicBezTo>
                <a:cubicBezTo>
                  <a:pt x="7080497" y="8499525"/>
                  <a:pt x="7083124" y="8491641"/>
                  <a:pt x="7083124" y="8481129"/>
                </a:cubicBezTo>
                <a:cubicBezTo>
                  <a:pt x="7083124" y="8470618"/>
                  <a:pt x="7088381" y="8462734"/>
                  <a:pt x="7098891" y="8457479"/>
                </a:cubicBezTo>
                <a:cubicBezTo>
                  <a:pt x="7109403" y="8452224"/>
                  <a:pt x="7114659" y="8444340"/>
                  <a:pt x="7114659" y="8433828"/>
                </a:cubicBezTo>
                <a:lnTo>
                  <a:pt x="7130425" y="8370759"/>
                </a:lnTo>
                <a:lnTo>
                  <a:pt x="7146192" y="8323459"/>
                </a:lnTo>
                <a:cubicBezTo>
                  <a:pt x="7146192" y="8333971"/>
                  <a:pt x="7146192" y="8341855"/>
                  <a:pt x="7146192" y="8347109"/>
                </a:cubicBezTo>
                <a:cubicBezTo>
                  <a:pt x="7146192" y="8349736"/>
                  <a:pt x="7146192" y="8353021"/>
                  <a:pt x="7146192" y="8356963"/>
                </a:cubicBezTo>
                <a:lnTo>
                  <a:pt x="7146192" y="8370759"/>
                </a:lnTo>
                <a:lnTo>
                  <a:pt x="7177726" y="8307691"/>
                </a:lnTo>
                <a:lnTo>
                  <a:pt x="7193495" y="8276158"/>
                </a:lnTo>
                <a:cubicBezTo>
                  <a:pt x="7214518" y="8276158"/>
                  <a:pt x="7230283" y="8255135"/>
                  <a:pt x="7240795" y="8213089"/>
                </a:cubicBezTo>
                <a:cubicBezTo>
                  <a:pt x="7293351" y="8076441"/>
                  <a:pt x="7324885" y="8008117"/>
                  <a:pt x="7335396" y="8008117"/>
                </a:cubicBezTo>
                <a:lnTo>
                  <a:pt x="7351164" y="7992349"/>
                </a:lnTo>
                <a:cubicBezTo>
                  <a:pt x="7351164" y="7939794"/>
                  <a:pt x="7372185" y="7892493"/>
                  <a:pt x="7414232" y="7850446"/>
                </a:cubicBezTo>
                <a:close/>
                <a:moveTo>
                  <a:pt x="6436672" y="7850446"/>
                </a:moveTo>
                <a:cubicBezTo>
                  <a:pt x="6436672" y="7860958"/>
                  <a:pt x="6436672" y="7866212"/>
                  <a:pt x="6436672" y="7866212"/>
                </a:cubicBezTo>
                <a:cubicBezTo>
                  <a:pt x="6436672" y="7866212"/>
                  <a:pt x="6436672" y="7871469"/>
                  <a:pt x="6436672" y="7881979"/>
                </a:cubicBezTo>
                <a:lnTo>
                  <a:pt x="6452441" y="7866212"/>
                </a:lnTo>
                <a:cubicBezTo>
                  <a:pt x="6452441" y="7855701"/>
                  <a:pt x="6452441" y="7850446"/>
                  <a:pt x="6452441" y="7850446"/>
                </a:cubicBezTo>
                <a:cubicBezTo>
                  <a:pt x="6441929" y="7850446"/>
                  <a:pt x="6436672" y="7850446"/>
                  <a:pt x="6436672" y="7850446"/>
                </a:cubicBezTo>
                <a:close/>
                <a:moveTo>
                  <a:pt x="5537948" y="7850446"/>
                </a:moveTo>
                <a:cubicBezTo>
                  <a:pt x="5527436" y="7850446"/>
                  <a:pt x="5522181" y="7855701"/>
                  <a:pt x="5522181" y="7866212"/>
                </a:cubicBezTo>
                <a:lnTo>
                  <a:pt x="5537948" y="7881979"/>
                </a:lnTo>
                <a:cubicBezTo>
                  <a:pt x="5537948" y="7881979"/>
                  <a:pt x="5537948" y="7876723"/>
                  <a:pt x="5537948" y="7866212"/>
                </a:cubicBezTo>
                <a:cubicBezTo>
                  <a:pt x="5537948" y="7855701"/>
                  <a:pt x="5537948" y="7850446"/>
                  <a:pt x="5537948" y="7850446"/>
                </a:cubicBezTo>
                <a:close/>
                <a:moveTo>
                  <a:pt x="4402716" y="7850446"/>
                </a:moveTo>
                <a:lnTo>
                  <a:pt x="4386950" y="7866212"/>
                </a:lnTo>
                <a:lnTo>
                  <a:pt x="4402716" y="7866212"/>
                </a:lnTo>
                <a:cubicBezTo>
                  <a:pt x="4402716" y="7866212"/>
                  <a:pt x="4402716" y="7860958"/>
                  <a:pt x="4402716" y="7850446"/>
                </a:cubicBezTo>
                <a:close/>
                <a:moveTo>
                  <a:pt x="4355415" y="7850446"/>
                </a:moveTo>
                <a:lnTo>
                  <a:pt x="4339647" y="7881979"/>
                </a:lnTo>
                <a:cubicBezTo>
                  <a:pt x="4318624" y="7924027"/>
                  <a:pt x="4313369" y="7945047"/>
                  <a:pt x="4323881" y="7945047"/>
                </a:cubicBezTo>
                <a:cubicBezTo>
                  <a:pt x="4334392" y="7945047"/>
                  <a:pt x="4339647" y="7939794"/>
                  <a:pt x="4339647" y="7929282"/>
                </a:cubicBezTo>
                <a:cubicBezTo>
                  <a:pt x="4339647" y="7918770"/>
                  <a:pt x="4339647" y="7913513"/>
                  <a:pt x="4339647" y="7913513"/>
                </a:cubicBezTo>
                <a:cubicBezTo>
                  <a:pt x="4350159" y="7913513"/>
                  <a:pt x="4360670" y="7908259"/>
                  <a:pt x="4371182" y="7897746"/>
                </a:cubicBezTo>
                <a:lnTo>
                  <a:pt x="4371182" y="7881979"/>
                </a:lnTo>
                <a:cubicBezTo>
                  <a:pt x="4360670" y="7881979"/>
                  <a:pt x="4355415" y="7879352"/>
                  <a:pt x="4355415" y="7874096"/>
                </a:cubicBezTo>
                <a:cubicBezTo>
                  <a:pt x="4355415" y="7868842"/>
                  <a:pt x="4355415" y="7860958"/>
                  <a:pt x="4355415" y="7850446"/>
                </a:cubicBezTo>
                <a:close/>
                <a:moveTo>
                  <a:pt x="5364510" y="7818912"/>
                </a:moveTo>
                <a:lnTo>
                  <a:pt x="5367663" y="7822065"/>
                </a:lnTo>
                <a:lnTo>
                  <a:pt x="5348742" y="7850446"/>
                </a:lnTo>
                <a:lnTo>
                  <a:pt x="5348742" y="7834678"/>
                </a:lnTo>
                <a:cubicBezTo>
                  <a:pt x="5348742" y="7824167"/>
                  <a:pt x="5353999" y="7818912"/>
                  <a:pt x="5364510" y="7818912"/>
                </a:cubicBezTo>
                <a:close/>
                <a:moveTo>
                  <a:pt x="4402716" y="7818912"/>
                </a:moveTo>
                <a:lnTo>
                  <a:pt x="4386950" y="7834678"/>
                </a:lnTo>
                <a:lnTo>
                  <a:pt x="4418482" y="7834678"/>
                </a:lnTo>
                <a:cubicBezTo>
                  <a:pt x="4439506" y="7824167"/>
                  <a:pt x="4450017" y="7818912"/>
                  <a:pt x="4450017" y="7818912"/>
                </a:cubicBezTo>
                <a:close/>
                <a:moveTo>
                  <a:pt x="1765668" y="7811028"/>
                </a:moveTo>
                <a:cubicBezTo>
                  <a:pt x="1763040" y="7811028"/>
                  <a:pt x="1759097" y="7813655"/>
                  <a:pt x="1753842" y="7818912"/>
                </a:cubicBezTo>
                <a:lnTo>
                  <a:pt x="1738076" y="7834678"/>
                </a:lnTo>
                <a:lnTo>
                  <a:pt x="1738076" y="7866212"/>
                </a:lnTo>
                <a:cubicBezTo>
                  <a:pt x="1738076" y="7866212"/>
                  <a:pt x="1740704" y="7868842"/>
                  <a:pt x="1745958" y="7874096"/>
                </a:cubicBezTo>
                <a:cubicBezTo>
                  <a:pt x="1751215" y="7879352"/>
                  <a:pt x="1753842" y="7887236"/>
                  <a:pt x="1753842" y="7897746"/>
                </a:cubicBezTo>
                <a:lnTo>
                  <a:pt x="1753842" y="7913513"/>
                </a:lnTo>
                <a:lnTo>
                  <a:pt x="1785377" y="7897746"/>
                </a:lnTo>
                <a:cubicBezTo>
                  <a:pt x="1795888" y="7887236"/>
                  <a:pt x="1806400" y="7876723"/>
                  <a:pt x="1816910" y="7866212"/>
                </a:cubicBezTo>
                <a:cubicBezTo>
                  <a:pt x="1806400" y="7866212"/>
                  <a:pt x="1790633" y="7871469"/>
                  <a:pt x="1769611" y="7881979"/>
                </a:cubicBezTo>
                <a:lnTo>
                  <a:pt x="1769611" y="7866212"/>
                </a:lnTo>
                <a:cubicBezTo>
                  <a:pt x="1769611" y="7855701"/>
                  <a:pt x="1769611" y="7845192"/>
                  <a:pt x="1769611" y="7834678"/>
                </a:cubicBezTo>
                <a:cubicBezTo>
                  <a:pt x="1769611" y="7824167"/>
                  <a:pt x="1769611" y="7818912"/>
                  <a:pt x="1769611" y="7818912"/>
                </a:cubicBezTo>
                <a:cubicBezTo>
                  <a:pt x="1769611" y="7813655"/>
                  <a:pt x="1768295" y="7811028"/>
                  <a:pt x="1765668" y="7811028"/>
                </a:cubicBezTo>
                <a:close/>
                <a:moveTo>
                  <a:pt x="1820853" y="7809057"/>
                </a:moveTo>
                <a:cubicBezTo>
                  <a:pt x="1818226" y="7810371"/>
                  <a:pt x="1816910" y="7813655"/>
                  <a:pt x="1816910" y="7818912"/>
                </a:cubicBezTo>
                <a:cubicBezTo>
                  <a:pt x="1816910" y="7829422"/>
                  <a:pt x="1819539" y="7839935"/>
                  <a:pt x="1824794" y="7850446"/>
                </a:cubicBezTo>
                <a:cubicBezTo>
                  <a:pt x="1830051" y="7860958"/>
                  <a:pt x="1832678" y="7866212"/>
                  <a:pt x="1832678" y="7866212"/>
                </a:cubicBezTo>
                <a:cubicBezTo>
                  <a:pt x="1832678" y="7866212"/>
                  <a:pt x="1835305" y="7863585"/>
                  <a:pt x="1840562" y="7858329"/>
                </a:cubicBezTo>
                <a:cubicBezTo>
                  <a:pt x="1845818" y="7853074"/>
                  <a:pt x="1848444" y="7850446"/>
                  <a:pt x="1848444" y="7850446"/>
                </a:cubicBezTo>
                <a:cubicBezTo>
                  <a:pt x="1869468" y="7818912"/>
                  <a:pt x="1869468" y="7808400"/>
                  <a:pt x="1848444" y="7818912"/>
                </a:cubicBezTo>
                <a:cubicBezTo>
                  <a:pt x="1848444" y="7818912"/>
                  <a:pt x="1843190" y="7816285"/>
                  <a:pt x="1832678" y="7811028"/>
                </a:cubicBezTo>
                <a:cubicBezTo>
                  <a:pt x="1827424" y="7808400"/>
                  <a:pt x="1823480" y="7807743"/>
                  <a:pt x="1820853" y="7809057"/>
                </a:cubicBezTo>
                <a:close/>
                <a:moveTo>
                  <a:pt x="1919398" y="7787377"/>
                </a:moveTo>
                <a:cubicBezTo>
                  <a:pt x="1924652" y="7787377"/>
                  <a:pt x="1927279" y="7792634"/>
                  <a:pt x="1927279" y="7803144"/>
                </a:cubicBezTo>
                <a:lnTo>
                  <a:pt x="1911513" y="7803144"/>
                </a:lnTo>
                <a:cubicBezTo>
                  <a:pt x="1911513" y="7792634"/>
                  <a:pt x="1914141" y="7787377"/>
                  <a:pt x="1919398" y="7787377"/>
                </a:cubicBezTo>
                <a:close/>
                <a:moveTo>
                  <a:pt x="6704713" y="7755843"/>
                </a:moveTo>
                <a:cubicBezTo>
                  <a:pt x="6715225" y="7755843"/>
                  <a:pt x="6720482" y="7755843"/>
                  <a:pt x="6720482" y="7755843"/>
                </a:cubicBezTo>
                <a:cubicBezTo>
                  <a:pt x="6709970" y="7766355"/>
                  <a:pt x="6704713" y="7771611"/>
                  <a:pt x="6704713" y="7771611"/>
                </a:cubicBezTo>
                <a:lnTo>
                  <a:pt x="6688947" y="7787377"/>
                </a:lnTo>
                <a:lnTo>
                  <a:pt x="6657413" y="7787377"/>
                </a:lnTo>
                <a:cubicBezTo>
                  <a:pt x="6657413" y="7787377"/>
                  <a:pt x="6665297" y="7782123"/>
                  <a:pt x="6681062" y="7771611"/>
                </a:cubicBezTo>
                <a:cubicBezTo>
                  <a:pt x="6696831" y="7761100"/>
                  <a:pt x="6704713" y="7755843"/>
                  <a:pt x="6704713" y="7755843"/>
                </a:cubicBezTo>
                <a:close/>
                <a:moveTo>
                  <a:pt x="7713807" y="7724307"/>
                </a:moveTo>
                <a:lnTo>
                  <a:pt x="7729576" y="7740076"/>
                </a:lnTo>
                <a:lnTo>
                  <a:pt x="7713807" y="7755843"/>
                </a:lnTo>
                <a:cubicBezTo>
                  <a:pt x="7703296" y="7755843"/>
                  <a:pt x="7703296" y="7745331"/>
                  <a:pt x="7713807" y="7724307"/>
                </a:cubicBezTo>
                <a:close/>
                <a:moveTo>
                  <a:pt x="2006115" y="7724307"/>
                </a:moveTo>
                <a:cubicBezTo>
                  <a:pt x="1995604" y="7734821"/>
                  <a:pt x="1985092" y="7740076"/>
                  <a:pt x="1974582" y="7740076"/>
                </a:cubicBezTo>
                <a:cubicBezTo>
                  <a:pt x="1932537" y="7729564"/>
                  <a:pt x="1906256" y="7745331"/>
                  <a:pt x="1895745" y="7787377"/>
                </a:cubicBezTo>
                <a:cubicBezTo>
                  <a:pt x="1895745" y="7797888"/>
                  <a:pt x="1890491" y="7803144"/>
                  <a:pt x="1879979" y="7803144"/>
                </a:cubicBezTo>
                <a:lnTo>
                  <a:pt x="1879979" y="7834678"/>
                </a:lnTo>
                <a:lnTo>
                  <a:pt x="1895745" y="7897746"/>
                </a:lnTo>
                <a:lnTo>
                  <a:pt x="1911513" y="7913513"/>
                </a:lnTo>
                <a:cubicBezTo>
                  <a:pt x="1911513" y="7913513"/>
                  <a:pt x="1916771" y="7897746"/>
                  <a:pt x="1927279" y="7866212"/>
                </a:cubicBezTo>
                <a:lnTo>
                  <a:pt x="1927279" y="7834678"/>
                </a:lnTo>
                <a:lnTo>
                  <a:pt x="1943048" y="7818912"/>
                </a:lnTo>
                <a:lnTo>
                  <a:pt x="1958815" y="7803144"/>
                </a:lnTo>
                <a:lnTo>
                  <a:pt x="1974582" y="7771611"/>
                </a:lnTo>
                <a:cubicBezTo>
                  <a:pt x="1985092" y="7771611"/>
                  <a:pt x="1990349" y="7776865"/>
                  <a:pt x="1990349" y="7787377"/>
                </a:cubicBezTo>
                <a:lnTo>
                  <a:pt x="2006115" y="7771611"/>
                </a:lnTo>
                <a:lnTo>
                  <a:pt x="2006115" y="7755843"/>
                </a:lnTo>
                <a:lnTo>
                  <a:pt x="2006115" y="7751902"/>
                </a:lnTo>
                <a:lnTo>
                  <a:pt x="2006115" y="7744018"/>
                </a:lnTo>
                <a:lnTo>
                  <a:pt x="2006115" y="7740076"/>
                </a:lnTo>
                <a:close/>
                <a:moveTo>
                  <a:pt x="2037650" y="7708542"/>
                </a:moveTo>
                <a:cubicBezTo>
                  <a:pt x="2037650" y="7719053"/>
                  <a:pt x="2037650" y="7724307"/>
                  <a:pt x="2037650" y="7724307"/>
                </a:cubicBezTo>
                <a:lnTo>
                  <a:pt x="2053418" y="7708542"/>
                </a:lnTo>
                <a:cubicBezTo>
                  <a:pt x="2042906" y="7708542"/>
                  <a:pt x="2037650" y="7708542"/>
                  <a:pt x="2037650" y="7708542"/>
                </a:cubicBezTo>
                <a:close/>
                <a:moveTo>
                  <a:pt x="6688947" y="7677006"/>
                </a:moveTo>
                <a:cubicBezTo>
                  <a:pt x="6709970" y="7708542"/>
                  <a:pt x="6715225" y="7724307"/>
                  <a:pt x="6704713" y="7724307"/>
                </a:cubicBezTo>
                <a:cubicBezTo>
                  <a:pt x="6694202" y="7724307"/>
                  <a:pt x="6688947" y="7721680"/>
                  <a:pt x="6688947" y="7716426"/>
                </a:cubicBezTo>
                <a:cubicBezTo>
                  <a:pt x="6688947" y="7711170"/>
                  <a:pt x="6683692" y="7708542"/>
                  <a:pt x="6673181" y="7708542"/>
                </a:cubicBezTo>
                <a:cubicBezTo>
                  <a:pt x="6673181" y="7698030"/>
                  <a:pt x="6675808" y="7692776"/>
                  <a:pt x="6681062" y="7692776"/>
                </a:cubicBezTo>
                <a:cubicBezTo>
                  <a:pt x="6686320" y="7692776"/>
                  <a:pt x="6688947" y="7687519"/>
                  <a:pt x="6688947" y="7677006"/>
                </a:cubicBezTo>
                <a:close/>
                <a:moveTo>
                  <a:pt x="7288096" y="7661240"/>
                </a:moveTo>
                <a:cubicBezTo>
                  <a:pt x="7288096" y="7661240"/>
                  <a:pt x="7285469" y="7663868"/>
                  <a:pt x="7280212" y="7669123"/>
                </a:cubicBezTo>
                <a:cubicBezTo>
                  <a:pt x="7274957" y="7674380"/>
                  <a:pt x="7272330" y="7677006"/>
                  <a:pt x="7272330" y="7677006"/>
                </a:cubicBezTo>
                <a:cubicBezTo>
                  <a:pt x="7272330" y="7687519"/>
                  <a:pt x="7277585" y="7687519"/>
                  <a:pt x="7288096" y="7677006"/>
                </a:cubicBezTo>
                <a:cubicBezTo>
                  <a:pt x="7288096" y="7677006"/>
                  <a:pt x="7288096" y="7671753"/>
                  <a:pt x="7288096" y="7661240"/>
                </a:cubicBezTo>
                <a:close/>
                <a:moveTo>
                  <a:pt x="6625878" y="7661240"/>
                </a:moveTo>
                <a:lnTo>
                  <a:pt x="6641646" y="7661240"/>
                </a:lnTo>
                <a:cubicBezTo>
                  <a:pt x="6641646" y="7661240"/>
                  <a:pt x="6636389" y="7671753"/>
                  <a:pt x="6625878" y="7692776"/>
                </a:cubicBezTo>
                <a:lnTo>
                  <a:pt x="6594345" y="7692776"/>
                </a:lnTo>
                <a:cubicBezTo>
                  <a:pt x="6594345" y="7692776"/>
                  <a:pt x="6599600" y="7687519"/>
                  <a:pt x="6610112" y="7677006"/>
                </a:cubicBezTo>
                <a:cubicBezTo>
                  <a:pt x="6610112" y="7677006"/>
                  <a:pt x="6612739" y="7674380"/>
                  <a:pt x="6617996" y="7669123"/>
                </a:cubicBezTo>
                <a:cubicBezTo>
                  <a:pt x="6623251" y="7663868"/>
                  <a:pt x="6625878" y="7661240"/>
                  <a:pt x="6625878" y="7661240"/>
                </a:cubicBezTo>
                <a:close/>
                <a:moveTo>
                  <a:pt x="7209261" y="7645473"/>
                </a:moveTo>
                <a:cubicBezTo>
                  <a:pt x="7198749" y="7645473"/>
                  <a:pt x="7193495" y="7648102"/>
                  <a:pt x="7193495" y="7653356"/>
                </a:cubicBezTo>
                <a:cubicBezTo>
                  <a:pt x="7193495" y="7658613"/>
                  <a:pt x="7193495" y="7661240"/>
                  <a:pt x="7193495" y="7661240"/>
                </a:cubicBezTo>
                <a:cubicBezTo>
                  <a:pt x="7193495" y="7671753"/>
                  <a:pt x="7198749" y="7677006"/>
                  <a:pt x="7209261" y="7677006"/>
                </a:cubicBezTo>
                <a:cubicBezTo>
                  <a:pt x="7209261" y="7677006"/>
                  <a:pt x="7209261" y="7671753"/>
                  <a:pt x="7209261" y="7661240"/>
                </a:cubicBezTo>
                <a:cubicBezTo>
                  <a:pt x="7209261" y="7650729"/>
                  <a:pt x="7209261" y="7645473"/>
                  <a:pt x="7209261" y="7645473"/>
                </a:cubicBezTo>
                <a:close/>
                <a:moveTo>
                  <a:pt x="7634972" y="7613939"/>
                </a:moveTo>
                <a:lnTo>
                  <a:pt x="7634972" y="7645473"/>
                </a:lnTo>
                <a:cubicBezTo>
                  <a:pt x="7624460" y="7655986"/>
                  <a:pt x="7613951" y="7661240"/>
                  <a:pt x="7603437" y="7661240"/>
                </a:cubicBezTo>
                <a:lnTo>
                  <a:pt x="7619205" y="7645473"/>
                </a:lnTo>
                <a:cubicBezTo>
                  <a:pt x="7629717" y="7624452"/>
                  <a:pt x="7634972" y="7613939"/>
                  <a:pt x="7634972" y="7613939"/>
                </a:cubicBezTo>
                <a:close/>
                <a:moveTo>
                  <a:pt x="7713807" y="7550871"/>
                </a:moveTo>
                <a:cubicBezTo>
                  <a:pt x="7724319" y="7550871"/>
                  <a:pt x="7732203" y="7550871"/>
                  <a:pt x="7737458" y="7550871"/>
                </a:cubicBezTo>
                <a:cubicBezTo>
                  <a:pt x="7742712" y="7550871"/>
                  <a:pt x="7745342" y="7550871"/>
                  <a:pt x="7745342" y="7550871"/>
                </a:cubicBezTo>
                <a:cubicBezTo>
                  <a:pt x="7734830" y="7561381"/>
                  <a:pt x="7729576" y="7566637"/>
                  <a:pt x="7729576" y="7566637"/>
                </a:cubicBezTo>
                <a:cubicBezTo>
                  <a:pt x="7729576" y="7566637"/>
                  <a:pt x="7724319" y="7561381"/>
                  <a:pt x="7713807" y="7550871"/>
                </a:cubicBezTo>
                <a:close/>
                <a:moveTo>
                  <a:pt x="7698041" y="7519336"/>
                </a:moveTo>
                <a:lnTo>
                  <a:pt x="7650738" y="7582405"/>
                </a:lnTo>
                <a:lnTo>
                  <a:pt x="7666506" y="7535105"/>
                </a:lnTo>
                <a:close/>
                <a:moveTo>
                  <a:pt x="98295" y="7487802"/>
                </a:moveTo>
                <a:cubicBezTo>
                  <a:pt x="98295" y="7487802"/>
                  <a:pt x="98295" y="7493059"/>
                  <a:pt x="98295" y="7503570"/>
                </a:cubicBezTo>
                <a:cubicBezTo>
                  <a:pt x="98295" y="7503570"/>
                  <a:pt x="103552" y="7503570"/>
                  <a:pt x="114064" y="7503570"/>
                </a:cubicBezTo>
                <a:cubicBezTo>
                  <a:pt x="114064" y="7493059"/>
                  <a:pt x="114064" y="7487802"/>
                  <a:pt x="114064" y="7487802"/>
                </a:cubicBezTo>
                <a:cubicBezTo>
                  <a:pt x="114064" y="7487802"/>
                  <a:pt x="108807" y="7487802"/>
                  <a:pt x="98295" y="7487802"/>
                </a:cubicBezTo>
                <a:close/>
                <a:moveTo>
                  <a:pt x="7301891" y="7481890"/>
                </a:moveTo>
                <a:cubicBezTo>
                  <a:pt x="7300577" y="7480573"/>
                  <a:pt x="7298607" y="7482547"/>
                  <a:pt x="7295980" y="7487802"/>
                </a:cubicBezTo>
                <a:cubicBezTo>
                  <a:pt x="7290726" y="7498314"/>
                  <a:pt x="7288096" y="7503570"/>
                  <a:pt x="7288096" y="7503570"/>
                </a:cubicBezTo>
                <a:lnTo>
                  <a:pt x="7256562" y="7550871"/>
                </a:lnTo>
                <a:cubicBezTo>
                  <a:pt x="7235541" y="7592917"/>
                  <a:pt x="7230283" y="7608682"/>
                  <a:pt x="7240795" y="7598172"/>
                </a:cubicBezTo>
                <a:lnTo>
                  <a:pt x="7256562" y="7582405"/>
                </a:lnTo>
                <a:cubicBezTo>
                  <a:pt x="7267075" y="7561381"/>
                  <a:pt x="7277585" y="7545615"/>
                  <a:pt x="7288096" y="7535105"/>
                </a:cubicBezTo>
                <a:cubicBezTo>
                  <a:pt x="7298607" y="7524593"/>
                  <a:pt x="7303864" y="7511451"/>
                  <a:pt x="7303864" y="7495686"/>
                </a:cubicBezTo>
                <a:cubicBezTo>
                  <a:pt x="7303864" y="7487802"/>
                  <a:pt x="7303205" y="7483203"/>
                  <a:pt x="7301891" y="7481890"/>
                </a:cubicBezTo>
                <a:close/>
                <a:moveTo>
                  <a:pt x="7619205" y="7472034"/>
                </a:moveTo>
                <a:cubicBezTo>
                  <a:pt x="7619205" y="7472034"/>
                  <a:pt x="7619205" y="7477291"/>
                  <a:pt x="7619205" y="7487802"/>
                </a:cubicBezTo>
                <a:cubicBezTo>
                  <a:pt x="7619205" y="7498314"/>
                  <a:pt x="7613951" y="7508824"/>
                  <a:pt x="7603437" y="7519336"/>
                </a:cubicBezTo>
                <a:cubicBezTo>
                  <a:pt x="7592926" y="7540358"/>
                  <a:pt x="7582416" y="7556128"/>
                  <a:pt x="7571902" y="7566637"/>
                </a:cubicBezTo>
                <a:close/>
                <a:moveTo>
                  <a:pt x="7366931" y="7472034"/>
                </a:moveTo>
                <a:cubicBezTo>
                  <a:pt x="7356419" y="7472034"/>
                  <a:pt x="7351164" y="7477291"/>
                  <a:pt x="7351164" y="7487802"/>
                </a:cubicBezTo>
                <a:cubicBezTo>
                  <a:pt x="7351164" y="7498314"/>
                  <a:pt x="7345910" y="7508824"/>
                  <a:pt x="7335396" y="7519336"/>
                </a:cubicBezTo>
                <a:lnTo>
                  <a:pt x="7335396" y="7535105"/>
                </a:lnTo>
                <a:cubicBezTo>
                  <a:pt x="7345910" y="7535105"/>
                  <a:pt x="7356419" y="7529848"/>
                  <a:pt x="7366931" y="7519336"/>
                </a:cubicBezTo>
                <a:close/>
                <a:moveTo>
                  <a:pt x="7067356" y="7456266"/>
                </a:moveTo>
                <a:lnTo>
                  <a:pt x="7051590" y="7487802"/>
                </a:lnTo>
                <a:lnTo>
                  <a:pt x="7035824" y="7487802"/>
                </a:lnTo>
                <a:cubicBezTo>
                  <a:pt x="7025312" y="7477291"/>
                  <a:pt x="7022685" y="7477291"/>
                  <a:pt x="7027939" y="7487802"/>
                </a:cubicBezTo>
                <a:cubicBezTo>
                  <a:pt x="7033196" y="7498314"/>
                  <a:pt x="7033196" y="7503570"/>
                  <a:pt x="7027939" y="7503570"/>
                </a:cubicBezTo>
                <a:cubicBezTo>
                  <a:pt x="7022685" y="7503570"/>
                  <a:pt x="7017428" y="7500943"/>
                  <a:pt x="7012173" y="7495686"/>
                </a:cubicBezTo>
                <a:cubicBezTo>
                  <a:pt x="7006916" y="7490431"/>
                  <a:pt x="7012173" y="7482547"/>
                  <a:pt x="7027939" y="7472034"/>
                </a:cubicBezTo>
                <a:cubicBezTo>
                  <a:pt x="7043706" y="7461523"/>
                  <a:pt x="7056846" y="7456266"/>
                  <a:pt x="7067356" y="7456266"/>
                </a:cubicBezTo>
                <a:close/>
                <a:moveTo>
                  <a:pt x="6893919" y="7456266"/>
                </a:moveTo>
                <a:cubicBezTo>
                  <a:pt x="6883407" y="7456266"/>
                  <a:pt x="6878153" y="7461523"/>
                  <a:pt x="6878153" y="7472034"/>
                </a:cubicBezTo>
                <a:cubicBezTo>
                  <a:pt x="6867641" y="7482547"/>
                  <a:pt x="6862384" y="7487802"/>
                  <a:pt x="6862384" y="7487802"/>
                </a:cubicBezTo>
                <a:cubicBezTo>
                  <a:pt x="6851872" y="7487802"/>
                  <a:pt x="6846618" y="7493059"/>
                  <a:pt x="6846618" y="7503570"/>
                </a:cubicBezTo>
                <a:cubicBezTo>
                  <a:pt x="6846618" y="7514081"/>
                  <a:pt x="6846618" y="7524593"/>
                  <a:pt x="6846618" y="7535105"/>
                </a:cubicBezTo>
                <a:lnTo>
                  <a:pt x="6862384" y="7535105"/>
                </a:lnTo>
                <a:cubicBezTo>
                  <a:pt x="6872896" y="7524593"/>
                  <a:pt x="6878153" y="7519336"/>
                  <a:pt x="6878153" y="7519336"/>
                </a:cubicBezTo>
                <a:lnTo>
                  <a:pt x="6878153" y="7503570"/>
                </a:lnTo>
                <a:cubicBezTo>
                  <a:pt x="6867641" y="7493059"/>
                  <a:pt x="6867641" y="7487802"/>
                  <a:pt x="6878153" y="7487802"/>
                </a:cubicBezTo>
                <a:lnTo>
                  <a:pt x="6893919" y="7487802"/>
                </a:lnTo>
                <a:lnTo>
                  <a:pt x="6909687" y="7472034"/>
                </a:lnTo>
                <a:lnTo>
                  <a:pt x="6909687" y="7456266"/>
                </a:lnTo>
                <a:close/>
                <a:moveTo>
                  <a:pt x="7753226" y="7440500"/>
                </a:moveTo>
                <a:cubicBezTo>
                  <a:pt x="7758481" y="7440500"/>
                  <a:pt x="7763738" y="7443130"/>
                  <a:pt x="7768992" y="7448385"/>
                </a:cubicBezTo>
                <a:cubicBezTo>
                  <a:pt x="7774247" y="7453640"/>
                  <a:pt x="7771622" y="7458897"/>
                  <a:pt x="7761108" y="7464150"/>
                </a:cubicBezTo>
                <a:cubicBezTo>
                  <a:pt x="7750597" y="7469407"/>
                  <a:pt x="7745342" y="7466780"/>
                  <a:pt x="7745342" y="7456266"/>
                </a:cubicBezTo>
                <a:cubicBezTo>
                  <a:pt x="7745342" y="7445757"/>
                  <a:pt x="7747971" y="7440500"/>
                  <a:pt x="7753226" y="7440500"/>
                </a:cubicBezTo>
                <a:close/>
                <a:moveTo>
                  <a:pt x="7146192" y="7440500"/>
                </a:moveTo>
                <a:cubicBezTo>
                  <a:pt x="7146192" y="7451012"/>
                  <a:pt x="7143564" y="7456266"/>
                  <a:pt x="7138309" y="7456266"/>
                </a:cubicBezTo>
                <a:cubicBezTo>
                  <a:pt x="7133055" y="7456266"/>
                  <a:pt x="7130425" y="7453640"/>
                  <a:pt x="7130425" y="7448385"/>
                </a:cubicBezTo>
                <a:cubicBezTo>
                  <a:pt x="7130425" y="7443130"/>
                  <a:pt x="7135682" y="7440500"/>
                  <a:pt x="7146192" y="7440500"/>
                </a:cubicBezTo>
                <a:close/>
                <a:moveTo>
                  <a:pt x="7122541" y="7377432"/>
                </a:moveTo>
                <a:cubicBezTo>
                  <a:pt x="7127798" y="7377432"/>
                  <a:pt x="7130425" y="7380061"/>
                  <a:pt x="7130425" y="7385316"/>
                </a:cubicBezTo>
                <a:cubicBezTo>
                  <a:pt x="7130425" y="7390573"/>
                  <a:pt x="7125171" y="7393199"/>
                  <a:pt x="7114659" y="7393199"/>
                </a:cubicBezTo>
                <a:cubicBezTo>
                  <a:pt x="7114659" y="7382688"/>
                  <a:pt x="7117286" y="7377432"/>
                  <a:pt x="7122541" y="7377432"/>
                </a:cubicBezTo>
                <a:close/>
                <a:moveTo>
                  <a:pt x="7589105" y="7367398"/>
                </a:moveTo>
                <a:lnTo>
                  <a:pt x="7587671" y="7377432"/>
                </a:lnTo>
                <a:lnTo>
                  <a:pt x="7571902" y="7393199"/>
                </a:lnTo>
                <a:close/>
                <a:moveTo>
                  <a:pt x="7682273" y="7361665"/>
                </a:moveTo>
                <a:cubicBezTo>
                  <a:pt x="7692786" y="7361665"/>
                  <a:pt x="7692786" y="7366922"/>
                  <a:pt x="7682273" y="7377432"/>
                </a:cubicBezTo>
                <a:cubicBezTo>
                  <a:pt x="7682273" y="7377432"/>
                  <a:pt x="7677018" y="7387945"/>
                  <a:pt x="7666506" y="7408966"/>
                </a:cubicBezTo>
                <a:cubicBezTo>
                  <a:pt x="7645483" y="7429989"/>
                  <a:pt x="7629717" y="7440500"/>
                  <a:pt x="7619205" y="7440500"/>
                </a:cubicBezTo>
                <a:cubicBezTo>
                  <a:pt x="7629717" y="7429989"/>
                  <a:pt x="7640226" y="7419480"/>
                  <a:pt x="7650738" y="7408966"/>
                </a:cubicBezTo>
                <a:cubicBezTo>
                  <a:pt x="7661252" y="7398456"/>
                  <a:pt x="7666506" y="7390573"/>
                  <a:pt x="7666506" y="7385316"/>
                </a:cubicBezTo>
                <a:cubicBezTo>
                  <a:pt x="7666506" y="7380061"/>
                  <a:pt x="7671761" y="7372176"/>
                  <a:pt x="7682273" y="7361665"/>
                </a:cubicBezTo>
                <a:close/>
                <a:moveTo>
                  <a:pt x="6846618" y="7361665"/>
                </a:moveTo>
                <a:cubicBezTo>
                  <a:pt x="6846618" y="7361665"/>
                  <a:pt x="6846618" y="7366922"/>
                  <a:pt x="6846618" y="7377432"/>
                </a:cubicBezTo>
                <a:cubicBezTo>
                  <a:pt x="6836107" y="7387945"/>
                  <a:pt x="6833479" y="7393199"/>
                  <a:pt x="6838734" y="7393199"/>
                </a:cubicBezTo>
                <a:cubicBezTo>
                  <a:pt x="6843991" y="7393199"/>
                  <a:pt x="6849245" y="7387945"/>
                  <a:pt x="6854502" y="7377432"/>
                </a:cubicBezTo>
                <a:cubicBezTo>
                  <a:pt x="6859757" y="7366922"/>
                  <a:pt x="6857130" y="7361665"/>
                  <a:pt x="6846618" y="7361665"/>
                </a:cubicBezTo>
                <a:close/>
                <a:moveTo>
                  <a:pt x="7603437" y="7345899"/>
                </a:moveTo>
                <a:lnTo>
                  <a:pt x="7589105" y="7367398"/>
                </a:lnTo>
                <a:lnTo>
                  <a:pt x="7589641" y="7363636"/>
                </a:lnTo>
                <a:cubicBezTo>
                  <a:pt x="7590955" y="7359695"/>
                  <a:pt x="7592928" y="7356408"/>
                  <a:pt x="7595555" y="7353781"/>
                </a:cubicBezTo>
                <a:cubicBezTo>
                  <a:pt x="7600810" y="7348527"/>
                  <a:pt x="7603437" y="7345899"/>
                  <a:pt x="7603437" y="7345899"/>
                </a:cubicBezTo>
                <a:close/>
                <a:moveTo>
                  <a:pt x="7445766" y="7345899"/>
                </a:moveTo>
                <a:lnTo>
                  <a:pt x="7430000" y="7361665"/>
                </a:lnTo>
                <a:cubicBezTo>
                  <a:pt x="7440511" y="7361665"/>
                  <a:pt x="7445766" y="7359038"/>
                  <a:pt x="7445766" y="7353781"/>
                </a:cubicBezTo>
                <a:cubicBezTo>
                  <a:pt x="7445766" y="7348527"/>
                  <a:pt x="7445766" y="7345899"/>
                  <a:pt x="7445766" y="7345899"/>
                </a:cubicBezTo>
                <a:close/>
                <a:moveTo>
                  <a:pt x="7240795" y="7345899"/>
                </a:moveTo>
                <a:cubicBezTo>
                  <a:pt x="7240795" y="7345899"/>
                  <a:pt x="7240795" y="7348527"/>
                  <a:pt x="7240795" y="7353781"/>
                </a:cubicBezTo>
                <a:cubicBezTo>
                  <a:pt x="7240795" y="7359038"/>
                  <a:pt x="7235541" y="7361665"/>
                  <a:pt x="7225029" y="7361665"/>
                </a:cubicBezTo>
                <a:close/>
                <a:moveTo>
                  <a:pt x="7004289" y="7345899"/>
                </a:moveTo>
                <a:cubicBezTo>
                  <a:pt x="7004289" y="7345899"/>
                  <a:pt x="7006916" y="7348527"/>
                  <a:pt x="7012173" y="7353781"/>
                </a:cubicBezTo>
                <a:cubicBezTo>
                  <a:pt x="7017428" y="7359038"/>
                  <a:pt x="7022685" y="7361665"/>
                  <a:pt x="7027939" y="7361665"/>
                </a:cubicBezTo>
                <a:cubicBezTo>
                  <a:pt x="7033196" y="7361665"/>
                  <a:pt x="7035824" y="7361665"/>
                  <a:pt x="7035824" y="7361665"/>
                </a:cubicBezTo>
                <a:close/>
                <a:moveTo>
                  <a:pt x="7789687" y="7336044"/>
                </a:moveTo>
                <a:cubicBezTo>
                  <a:pt x="7791657" y="7337358"/>
                  <a:pt x="7792643" y="7340644"/>
                  <a:pt x="7792643" y="7345899"/>
                </a:cubicBezTo>
                <a:cubicBezTo>
                  <a:pt x="7792643" y="7345899"/>
                  <a:pt x="7784758" y="7356411"/>
                  <a:pt x="7768992" y="7377432"/>
                </a:cubicBezTo>
                <a:cubicBezTo>
                  <a:pt x="7753226" y="7398456"/>
                  <a:pt x="7745342" y="7414223"/>
                  <a:pt x="7745342" y="7424735"/>
                </a:cubicBezTo>
                <a:lnTo>
                  <a:pt x="7745342" y="7408966"/>
                </a:lnTo>
                <a:lnTo>
                  <a:pt x="7729576" y="7408966"/>
                </a:lnTo>
                <a:cubicBezTo>
                  <a:pt x="7729576" y="7408966"/>
                  <a:pt x="7734830" y="7398456"/>
                  <a:pt x="7745342" y="7377432"/>
                </a:cubicBezTo>
                <a:cubicBezTo>
                  <a:pt x="7768992" y="7345899"/>
                  <a:pt x="7783773" y="7332101"/>
                  <a:pt x="7789687" y="7336044"/>
                </a:cubicBezTo>
                <a:close/>
                <a:moveTo>
                  <a:pt x="6893919" y="7298596"/>
                </a:moveTo>
                <a:cubicBezTo>
                  <a:pt x="6893919" y="7309110"/>
                  <a:pt x="6893919" y="7314365"/>
                  <a:pt x="6893919" y="7314365"/>
                </a:cubicBezTo>
                <a:cubicBezTo>
                  <a:pt x="6904429" y="7314365"/>
                  <a:pt x="6909687" y="7309110"/>
                  <a:pt x="6909687" y="7298596"/>
                </a:cubicBezTo>
                <a:close/>
                <a:moveTo>
                  <a:pt x="7477301" y="7282830"/>
                </a:moveTo>
                <a:cubicBezTo>
                  <a:pt x="7477301" y="7282830"/>
                  <a:pt x="7477301" y="7288087"/>
                  <a:pt x="7477301" y="7298596"/>
                </a:cubicBezTo>
                <a:cubicBezTo>
                  <a:pt x="7487812" y="7298596"/>
                  <a:pt x="7493067" y="7295968"/>
                  <a:pt x="7493067" y="7290714"/>
                </a:cubicBezTo>
                <a:cubicBezTo>
                  <a:pt x="7493067" y="7285458"/>
                  <a:pt x="7487812" y="7282830"/>
                  <a:pt x="7477301" y="7282830"/>
                </a:cubicBezTo>
                <a:close/>
                <a:moveTo>
                  <a:pt x="7810382" y="7272975"/>
                </a:moveTo>
                <a:cubicBezTo>
                  <a:pt x="7811695" y="7271662"/>
                  <a:pt x="7813666" y="7272317"/>
                  <a:pt x="7816293" y="7274946"/>
                </a:cubicBezTo>
                <a:cubicBezTo>
                  <a:pt x="7821548" y="7280203"/>
                  <a:pt x="7818923" y="7282830"/>
                  <a:pt x="7808411" y="7282830"/>
                </a:cubicBezTo>
                <a:cubicBezTo>
                  <a:pt x="7808411" y="7277573"/>
                  <a:pt x="7809068" y="7274288"/>
                  <a:pt x="7810382" y="7272975"/>
                </a:cubicBezTo>
                <a:close/>
                <a:moveTo>
                  <a:pt x="7698041" y="7251294"/>
                </a:moveTo>
                <a:lnTo>
                  <a:pt x="7698041" y="7267064"/>
                </a:lnTo>
                <a:cubicBezTo>
                  <a:pt x="7698041" y="7267064"/>
                  <a:pt x="7695411" y="7269691"/>
                  <a:pt x="7690157" y="7274946"/>
                </a:cubicBezTo>
                <a:cubicBezTo>
                  <a:pt x="7684902" y="7280203"/>
                  <a:pt x="7682273" y="7285458"/>
                  <a:pt x="7682273" y="7290714"/>
                </a:cubicBezTo>
                <a:cubicBezTo>
                  <a:pt x="7682273" y="7295968"/>
                  <a:pt x="7679645" y="7303853"/>
                  <a:pt x="7674391" y="7314365"/>
                </a:cubicBezTo>
                <a:cubicBezTo>
                  <a:pt x="7669136" y="7324875"/>
                  <a:pt x="7666506" y="7335388"/>
                  <a:pt x="7666506" y="7345899"/>
                </a:cubicBezTo>
                <a:cubicBezTo>
                  <a:pt x="7645483" y="7366922"/>
                  <a:pt x="7629717" y="7382688"/>
                  <a:pt x="7619205" y="7393199"/>
                </a:cubicBezTo>
                <a:cubicBezTo>
                  <a:pt x="7629717" y="7382688"/>
                  <a:pt x="7634972" y="7372176"/>
                  <a:pt x="7634972" y="7361665"/>
                </a:cubicBezTo>
                <a:cubicBezTo>
                  <a:pt x="7634972" y="7351154"/>
                  <a:pt x="7634972" y="7345899"/>
                  <a:pt x="7634972" y="7345899"/>
                </a:cubicBezTo>
                <a:lnTo>
                  <a:pt x="7666506" y="7314365"/>
                </a:lnTo>
                <a:close/>
                <a:moveTo>
                  <a:pt x="7319630" y="7219760"/>
                </a:moveTo>
                <a:lnTo>
                  <a:pt x="7319630" y="7235529"/>
                </a:lnTo>
                <a:cubicBezTo>
                  <a:pt x="7319630" y="7235529"/>
                  <a:pt x="7319630" y="7240784"/>
                  <a:pt x="7319630" y="7251294"/>
                </a:cubicBezTo>
                <a:lnTo>
                  <a:pt x="7335396" y="7251294"/>
                </a:lnTo>
                <a:cubicBezTo>
                  <a:pt x="7335396" y="7251294"/>
                  <a:pt x="7340651" y="7251294"/>
                  <a:pt x="7351164" y="7251294"/>
                </a:cubicBezTo>
                <a:close/>
                <a:moveTo>
                  <a:pt x="7303864" y="7203993"/>
                </a:moveTo>
                <a:lnTo>
                  <a:pt x="7272330" y="7219760"/>
                </a:lnTo>
                <a:lnTo>
                  <a:pt x="7272330" y="7251294"/>
                </a:lnTo>
                <a:lnTo>
                  <a:pt x="7288096" y="7235529"/>
                </a:lnTo>
                <a:cubicBezTo>
                  <a:pt x="7288096" y="7235529"/>
                  <a:pt x="7293351" y="7235529"/>
                  <a:pt x="7303864" y="7235529"/>
                </a:cubicBezTo>
                <a:cubicBezTo>
                  <a:pt x="7303864" y="7225017"/>
                  <a:pt x="7301234" y="7219760"/>
                  <a:pt x="7295980" y="7219760"/>
                </a:cubicBezTo>
                <a:cubicBezTo>
                  <a:pt x="7290726" y="7219760"/>
                  <a:pt x="7293351" y="7214506"/>
                  <a:pt x="7303864" y="7203993"/>
                </a:cubicBezTo>
                <a:close/>
                <a:moveTo>
                  <a:pt x="6736248" y="7203993"/>
                </a:moveTo>
                <a:lnTo>
                  <a:pt x="6720482" y="7219760"/>
                </a:lnTo>
                <a:lnTo>
                  <a:pt x="6736248" y="7219760"/>
                </a:lnTo>
                <a:cubicBezTo>
                  <a:pt x="6736248" y="7209250"/>
                  <a:pt x="6736248" y="7203993"/>
                  <a:pt x="6736248" y="7203993"/>
                </a:cubicBezTo>
                <a:close/>
                <a:moveTo>
                  <a:pt x="7808411" y="7188228"/>
                </a:moveTo>
                <a:cubicBezTo>
                  <a:pt x="7818923" y="7188228"/>
                  <a:pt x="7818923" y="7193483"/>
                  <a:pt x="7808411" y="7203993"/>
                </a:cubicBezTo>
                <a:lnTo>
                  <a:pt x="7792643" y="7219760"/>
                </a:lnTo>
                <a:close/>
                <a:moveTo>
                  <a:pt x="7776876" y="7140925"/>
                </a:moveTo>
                <a:cubicBezTo>
                  <a:pt x="7787388" y="7140925"/>
                  <a:pt x="7792643" y="7140925"/>
                  <a:pt x="7792643" y="7140925"/>
                </a:cubicBezTo>
                <a:lnTo>
                  <a:pt x="7792643" y="7156693"/>
                </a:lnTo>
                <a:lnTo>
                  <a:pt x="7776876" y="7172459"/>
                </a:lnTo>
                <a:cubicBezTo>
                  <a:pt x="7766363" y="7172459"/>
                  <a:pt x="7763738" y="7175089"/>
                  <a:pt x="7768992" y="7180343"/>
                </a:cubicBezTo>
                <a:cubicBezTo>
                  <a:pt x="7774247" y="7185600"/>
                  <a:pt x="7771622" y="7198740"/>
                  <a:pt x="7761108" y="7219760"/>
                </a:cubicBezTo>
                <a:lnTo>
                  <a:pt x="7729576" y="7235529"/>
                </a:lnTo>
                <a:lnTo>
                  <a:pt x="7713807" y="7235529"/>
                </a:lnTo>
                <a:cubicBezTo>
                  <a:pt x="7703296" y="7203993"/>
                  <a:pt x="7713807" y="7182971"/>
                  <a:pt x="7745342" y="7172459"/>
                </a:cubicBezTo>
                <a:cubicBezTo>
                  <a:pt x="7755853" y="7172459"/>
                  <a:pt x="7761108" y="7167205"/>
                  <a:pt x="7761108" y="7156693"/>
                </a:cubicBezTo>
                <a:cubicBezTo>
                  <a:pt x="7761108" y="7146182"/>
                  <a:pt x="7766363" y="7140925"/>
                  <a:pt x="7776876" y="7140925"/>
                </a:cubicBezTo>
                <a:close/>
                <a:moveTo>
                  <a:pt x="7713807" y="7125159"/>
                </a:moveTo>
                <a:lnTo>
                  <a:pt x="7713807" y="7140925"/>
                </a:lnTo>
                <a:lnTo>
                  <a:pt x="7729576" y="7125159"/>
                </a:lnTo>
                <a:close/>
                <a:moveTo>
                  <a:pt x="7469417" y="7125159"/>
                </a:moveTo>
                <a:cubicBezTo>
                  <a:pt x="7464162" y="7125159"/>
                  <a:pt x="7458905" y="7130416"/>
                  <a:pt x="7453650" y="7140925"/>
                </a:cubicBezTo>
                <a:cubicBezTo>
                  <a:pt x="7448396" y="7151439"/>
                  <a:pt x="7445766" y="7161948"/>
                  <a:pt x="7445766" y="7172459"/>
                </a:cubicBezTo>
                <a:lnTo>
                  <a:pt x="7461535" y="7172459"/>
                </a:lnTo>
                <a:cubicBezTo>
                  <a:pt x="7472046" y="7161948"/>
                  <a:pt x="7477301" y="7154066"/>
                  <a:pt x="7477301" y="7148809"/>
                </a:cubicBezTo>
                <a:cubicBezTo>
                  <a:pt x="7477301" y="7143555"/>
                  <a:pt x="7477301" y="7140925"/>
                  <a:pt x="7477301" y="7140925"/>
                </a:cubicBezTo>
                <a:cubicBezTo>
                  <a:pt x="7477301" y="7130416"/>
                  <a:pt x="7474671" y="7125159"/>
                  <a:pt x="7469417" y="7125159"/>
                </a:cubicBezTo>
                <a:close/>
                <a:moveTo>
                  <a:pt x="7836791" y="7118851"/>
                </a:moveTo>
                <a:lnTo>
                  <a:pt x="7836002" y="7121217"/>
                </a:lnTo>
                <a:cubicBezTo>
                  <a:pt x="7833375" y="7123844"/>
                  <a:pt x="7829434" y="7125159"/>
                  <a:pt x="7824177" y="7125159"/>
                </a:cubicBezTo>
                <a:close/>
                <a:moveTo>
                  <a:pt x="8029149" y="7046324"/>
                </a:moveTo>
                <a:lnTo>
                  <a:pt x="8029149" y="7062090"/>
                </a:lnTo>
                <a:lnTo>
                  <a:pt x="8013383" y="7077858"/>
                </a:lnTo>
                <a:cubicBezTo>
                  <a:pt x="8013383" y="7067347"/>
                  <a:pt x="8018638" y="7056834"/>
                  <a:pt x="8029149" y="7046324"/>
                </a:cubicBezTo>
                <a:close/>
                <a:moveTo>
                  <a:pt x="7729576" y="7046324"/>
                </a:moveTo>
                <a:cubicBezTo>
                  <a:pt x="7729576" y="7046324"/>
                  <a:pt x="7726946" y="7048953"/>
                  <a:pt x="7721691" y="7054208"/>
                </a:cubicBezTo>
                <a:cubicBezTo>
                  <a:pt x="7716437" y="7059461"/>
                  <a:pt x="7719062" y="7062090"/>
                  <a:pt x="7729576" y="7062090"/>
                </a:cubicBezTo>
                <a:close/>
                <a:moveTo>
                  <a:pt x="114064" y="7046324"/>
                </a:moveTo>
                <a:lnTo>
                  <a:pt x="114064" y="7062090"/>
                </a:lnTo>
                <a:cubicBezTo>
                  <a:pt x="114064" y="7062090"/>
                  <a:pt x="119319" y="7056834"/>
                  <a:pt x="129831" y="7046324"/>
                </a:cubicBezTo>
                <a:cubicBezTo>
                  <a:pt x="119319" y="7046324"/>
                  <a:pt x="114064" y="7046324"/>
                  <a:pt x="114064" y="7046324"/>
                </a:cubicBezTo>
                <a:close/>
                <a:moveTo>
                  <a:pt x="6862384" y="7030557"/>
                </a:moveTo>
                <a:cubicBezTo>
                  <a:pt x="6862384" y="7030557"/>
                  <a:pt x="6867641" y="7030557"/>
                  <a:pt x="6878153" y="7030557"/>
                </a:cubicBezTo>
                <a:lnTo>
                  <a:pt x="6878153" y="7046324"/>
                </a:lnTo>
                <a:cubicBezTo>
                  <a:pt x="6867641" y="7046324"/>
                  <a:pt x="6862384" y="7046324"/>
                  <a:pt x="6862384" y="7046324"/>
                </a:cubicBezTo>
                <a:cubicBezTo>
                  <a:pt x="6862384" y="7035811"/>
                  <a:pt x="6862384" y="7030557"/>
                  <a:pt x="6862384" y="7030557"/>
                </a:cubicBezTo>
                <a:close/>
                <a:moveTo>
                  <a:pt x="7520661" y="7006904"/>
                </a:moveTo>
                <a:cubicBezTo>
                  <a:pt x="7518033" y="7006904"/>
                  <a:pt x="7514090" y="7009532"/>
                  <a:pt x="7508835" y="7014789"/>
                </a:cubicBezTo>
                <a:lnTo>
                  <a:pt x="7508835" y="7030557"/>
                </a:lnTo>
                <a:lnTo>
                  <a:pt x="7524602" y="7014789"/>
                </a:lnTo>
                <a:cubicBezTo>
                  <a:pt x="7524602" y="7009532"/>
                  <a:pt x="7523290" y="7006904"/>
                  <a:pt x="7520661" y="7006904"/>
                </a:cubicBezTo>
                <a:close/>
                <a:moveTo>
                  <a:pt x="5914388" y="7004933"/>
                </a:moveTo>
                <a:cubicBezTo>
                  <a:pt x="5913074" y="7003621"/>
                  <a:pt x="5911102" y="7004277"/>
                  <a:pt x="5908474" y="7006904"/>
                </a:cubicBezTo>
                <a:cubicBezTo>
                  <a:pt x="5903220" y="7012161"/>
                  <a:pt x="5900592" y="7020046"/>
                  <a:pt x="5900592" y="7030557"/>
                </a:cubicBezTo>
                <a:cubicBezTo>
                  <a:pt x="5911104" y="7041068"/>
                  <a:pt x="5916359" y="7035811"/>
                  <a:pt x="5916359" y="7014789"/>
                </a:cubicBezTo>
                <a:cubicBezTo>
                  <a:pt x="5916359" y="7009532"/>
                  <a:pt x="5915702" y="7006250"/>
                  <a:pt x="5914388" y="7004933"/>
                </a:cubicBezTo>
                <a:close/>
                <a:moveTo>
                  <a:pt x="7918779" y="6983253"/>
                </a:moveTo>
                <a:cubicBezTo>
                  <a:pt x="7918779" y="6983253"/>
                  <a:pt x="7918779" y="6985884"/>
                  <a:pt x="7918779" y="6991139"/>
                </a:cubicBezTo>
                <a:cubicBezTo>
                  <a:pt x="7918779" y="6996394"/>
                  <a:pt x="7913524" y="7009534"/>
                  <a:pt x="7903013" y="7030557"/>
                </a:cubicBezTo>
                <a:lnTo>
                  <a:pt x="7887246" y="7062090"/>
                </a:lnTo>
                <a:cubicBezTo>
                  <a:pt x="7887246" y="7072602"/>
                  <a:pt x="7884617" y="7080485"/>
                  <a:pt x="7879362" y="7085740"/>
                </a:cubicBezTo>
                <a:cubicBezTo>
                  <a:pt x="7874108" y="7090997"/>
                  <a:pt x="7866223" y="7098881"/>
                  <a:pt x="7855712" y="7109392"/>
                </a:cubicBezTo>
                <a:lnTo>
                  <a:pt x="7836791" y="7118851"/>
                </a:lnTo>
                <a:lnTo>
                  <a:pt x="7839944" y="7109392"/>
                </a:lnTo>
                <a:cubicBezTo>
                  <a:pt x="7839944" y="7098881"/>
                  <a:pt x="7834689" y="7096254"/>
                  <a:pt x="7824177" y="7101509"/>
                </a:cubicBezTo>
                <a:cubicBezTo>
                  <a:pt x="7813666" y="7106762"/>
                  <a:pt x="7808411" y="7104135"/>
                  <a:pt x="7808411" y="7093624"/>
                </a:cubicBezTo>
                <a:lnTo>
                  <a:pt x="7808411" y="7077858"/>
                </a:lnTo>
                <a:lnTo>
                  <a:pt x="7824177" y="7046324"/>
                </a:lnTo>
                <a:cubicBezTo>
                  <a:pt x="7824177" y="7046324"/>
                  <a:pt x="7839944" y="7035811"/>
                  <a:pt x="7871478" y="7014789"/>
                </a:cubicBezTo>
                <a:cubicBezTo>
                  <a:pt x="7903013" y="6993767"/>
                  <a:pt x="7918779" y="6983253"/>
                  <a:pt x="7918779" y="6983253"/>
                </a:cubicBezTo>
                <a:close/>
                <a:moveTo>
                  <a:pt x="8391794" y="6967487"/>
                </a:moveTo>
                <a:lnTo>
                  <a:pt x="8391794" y="6983253"/>
                </a:lnTo>
                <a:cubicBezTo>
                  <a:pt x="8391794" y="6993767"/>
                  <a:pt x="8389164" y="7004277"/>
                  <a:pt x="8383910" y="7014789"/>
                </a:cubicBezTo>
                <a:cubicBezTo>
                  <a:pt x="8378655" y="7025300"/>
                  <a:pt x="8370771" y="7030557"/>
                  <a:pt x="8360259" y="7030557"/>
                </a:cubicBezTo>
                <a:lnTo>
                  <a:pt x="8376026" y="6999023"/>
                </a:lnTo>
                <a:cubicBezTo>
                  <a:pt x="8386537" y="6988510"/>
                  <a:pt x="8391794" y="6978000"/>
                  <a:pt x="8391794" y="6967487"/>
                </a:cubicBezTo>
                <a:close/>
                <a:moveTo>
                  <a:pt x="7981848" y="6951719"/>
                </a:moveTo>
                <a:cubicBezTo>
                  <a:pt x="7981848" y="6951719"/>
                  <a:pt x="7981848" y="6956976"/>
                  <a:pt x="7981848" y="6967487"/>
                </a:cubicBezTo>
                <a:cubicBezTo>
                  <a:pt x="7981848" y="6967487"/>
                  <a:pt x="7979219" y="6967487"/>
                  <a:pt x="7973964" y="6967487"/>
                </a:cubicBezTo>
                <a:cubicBezTo>
                  <a:pt x="7968709" y="6967487"/>
                  <a:pt x="7966082" y="6967487"/>
                  <a:pt x="7966082" y="6967487"/>
                </a:cubicBezTo>
                <a:close/>
                <a:moveTo>
                  <a:pt x="7918779" y="6951719"/>
                </a:moveTo>
                <a:cubicBezTo>
                  <a:pt x="7918779" y="6962233"/>
                  <a:pt x="7918779" y="6967487"/>
                  <a:pt x="7918779" y="6967487"/>
                </a:cubicBezTo>
                <a:cubicBezTo>
                  <a:pt x="7908267" y="6967487"/>
                  <a:pt x="7903013" y="6964860"/>
                  <a:pt x="7903013" y="6959603"/>
                </a:cubicBezTo>
                <a:cubicBezTo>
                  <a:pt x="7903013" y="6954349"/>
                  <a:pt x="7908267" y="6951719"/>
                  <a:pt x="7918779" y="6951719"/>
                </a:cubicBezTo>
                <a:close/>
                <a:moveTo>
                  <a:pt x="6893919" y="6951719"/>
                </a:moveTo>
                <a:lnTo>
                  <a:pt x="6909687" y="6951719"/>
                </a:lnTo>
                <a:lnTo>
                  <a:pt x="6893919" y="6967487"/>
                </a:lnTo>
                <a:cubicBezTo>
                  <a:pt x="6893919" y="6967487"/>
                  <a:pt x="6891292" y="6972744"/>
                  <a:pt x="6886037" y="6983253"/>
                </a:cubicBezTo>
                <a:cubicBezTo>
                  <a:pt x="6880780" y="6993767"/>
                  <a:pt x="6875525" y="6993767"/>
                  <a:pt x="6870268" y="6983253"/>
                </a:cubicBezTo>
                <a:cubicBezTo>
                  <a:pt x="6865014" y="6972744"/>
                  <a:pt x="6857130" y="6972744"/>
                  <a:pt x="6846618" y="6983253"/>
                </a:cubicBezTo>
                <a:lnTo>
                  <a:pt x="6830852" y="7014789"/>
                </a:lnTo>
                <a:lnTo>
                  <a:pt x="6815083" y="7014789"/>
                </a:lnTo>
                <a:lnTo>
                  <a:pt x="6830852" y="6999023"/>
                </a:lnTo>
                <a:cubicBezTo>
                  <a:pt x="6830852" y="6988510"/>
                  <a:pt x="6830852" y="6983253"/>
                  <a:pt x="6830852" y="6983253"/>
                </a:cubicBezTo>
                <a:cubicBezTo>
                  <a:pt x="6830852" y="6972744"/>
                  <a:pt x="6841363" y="6967487"/>
                  <a:pt x="6862384" y="6967487"/>
                </a:cubicBezTo>
                <a:close/>
                <a:moveTo>
                  <a:pt x="8023238" y="6941867"/>
                </a:moveTo>
                <a:cubicBezTo>
                  <a:pt x="8024551" y="6943180"/>
                  <a:pt x="8023894" y="6946465"/>
                  <a:pt x="8021267" y="6951719"/>
                </a:cubicBezTo>
                <a:cubicBezTo>
                  <a:pt x="8016010" y="6962233"/>
                  <a:pt x="8008128" y="6972744"/>
                  <a:pt x="7997614" y="6983253"/>
                </a:cubicBezTo>
                <a:cubicBezTo>
                  <a:pt x="7987103" y="6993767"/>
                  <a:pt x="7981848" y="7004277"/>
                  <a:pt x="7981848" y="7014789"/>
                </a:cubicBezTo>
                <a:lnTo>
                  <a:pt x="7950314" y="7030557"/>
                </a:lnTo>
                <a:cubicBezTo>
                  <a:pt x="7939802" y="7030557"/>
                  <a:pt x="7934547" y="7041068"/>
                  <a:pt x="7934547" y="7062090"/>
                </a:cubicBezTo>
                <a:lnTo>
                  <a:pt x="7918779" y="7077858"/>
                </a:lnTo>
                <a:lnTo>
                  <a:pt x="7950314" y="7062090"/>
                </a:lnTo>
                <a:cubicBezTo>
                  <a:pt x="7960827" y="7051580"/>
                  <a:pt x="7966082" y="7046324"/>
                  <a:pt x="7966082" y="7046324"/>
                </a:cubicBezTo>
                <a:lnTo>
                  <a:pt x="7918779" y="7140925"/>
                </a:lnTo>
                <a:cubicBezTo>
                  <a:pt x="7908267" y="7140925"/>
                  <a:pt x="7903013" y="7146182"/>
                  <a:pt x="7903013" y="7156693"/>
                </a:cubicBezTo>
                <a:cubicBezTo>
                  <a:pt x="7913524" y="7156693"/>
                  <a:pt x="7913524" y="7164576"/>
                  <a:pt x="7903013" y="7180343"/>
                </a:cubicBezTo>
                <a:cubicBezTo>
                  <a:pt x="7892501" y="7196110"/>
                  <a:pt x="7884617" y="7201367"/>
                  <a:pt x="7879362" y="7196110"/>
                </a:cubicBezTo>
                <a:cubicBezTo>
                  <a:pt x="7874108" y="7190856"/>
                  <a:pt x="7871478" y="7193483"/>
                  <a:pt x="7871478" y="7203993"/>
                </a:cubicBezTo>
                <a:cubicBezTo>
                  <a:pt x="7871478" y="7225017"/>
                  <a:pt x="7860967" y="7230274"/>
                  <a:pt x="7839944" y="7219760"/>
                </a:cubicBezTo>
                <a:cubicBezTo>
                  <a:pt x="7829432" y="7209250"/>
                  <a:pt x="7839944" y="7172459"/>
                  <a:pt x="7871478" y="7109392"/>
                </a:cubicBezTo>
                <a:cubicBezTo>
                  <a:pt x="7892501" y="7077858"/>
                  <a:pt x="7910897" y="7054208"/>
                  <a:pt x="7926663" y="7038439"/>
                </a:cubicBezTo>
                <a:cubicBezTo>
                  <a:pt x="7942432" y="7022673"/>
                  <a:pt x="7952943" y="7014789"/>
                  <a:pt x="7958198" y="7014789"/>
                </a:cubicBezTo>
                <a:cubicBezTo>
                  <a:pt x="7963452" y="7014789"/>
                  <a:pt x="7966082" y="7009534"/>
                  <a:pt x="7966082" y="6999023"/>
                </a:cubicBezTo>
                <a:cubicBezTo>
                  <a:pt x="7966082" y="6988510"/>
                  <a:pt x="7971337" y="6983253"/>
                  <a:pt x="7981848" y="6983253"/>
                </a:cubicBezTo>
                <a:lnTo>
                  <a:pt x="7997614" y="6967487"/>
                </a:lnTo>
                <a:cubicBezTo>
                  <a:pt x="7997614" y="6956976"/>
                  <a:pt x="8002871" y="6949092"/>
                  <a:pt x="8013383" y="6943838"/>
                </a:cubicBezTo>
                <a:cubicBezTo>
                  <a:pt x="8018638" y="6941210"/>
                  <a:pt x="8021922" y="6940553"/>
                  <a:pt x="8023238" y="6941867"/>
                </a:cubicBezTo>
                <a:close/>
                <a:moveTo>
                  <a:pt x="8139519" y="6904419"/>
                </a:moveTo>
                <a:cubicBezTo>
                  <a:pt x="8139519" y="6914933"/>
                  <a:pt x="8136890" y="6922815"/>
                  <a:pt x="8131635" y="6928069"/>
                </a:cubicBezTo>
                <a:cubicBezTo>
                  <a:pt x="8126380" y="6933326"/>
                  <a:pt x="8123753" y="6930699"/>
                  <a:pt x="8123753" y="6920186"/>
                </a:cubicBezTo>
                <a:cubicBezTo>
                  <a:pt x="8123753" y="6909676"/>
                  <a:pt x="8129008" y="6904419"/>
                  <a:pt x="8139519" y="6904419"/>
                </a:cubicBezTo>
                <a:close/>
                <a:moveTo>
                  <a:pt x="6956988" y="6904419"/>
                </a:moveTo>
                <a:lnTo>
                  <a:pt x="6956988" y="6920186"/>
                </a:lnTo>
                <a:cubicBezTo>
                  <a:pt x="6946477" y="6930699"/>
                  <a:pt x="6938592" y="6938583"/>
                  <a:pt x="6933338" y="6943838"/>
                </a:cubicBezTo>
                <a:cubicBezTo>
                  <a:pt x="6928081" y="6949092"/>
                  <a:pt x="6925454" y="6946465"/>
                  <a:pt x="6925454" y="6935953"/>
                </a:cubicBezTo>
                <a:cubicBezTo>
                  <a:pt x="6914942" y="6935953"/>
                  <a:pt x="6912315" y="6933326"/>
                  <a:pt x="6917569" y="6928069"/>
                </a:cubicBezTo>
                <a:cubicBezTo>
                  <a:pt x="6922826" y="6922815"/>
                  <a:pt x="6925454" y="6920186"/>
                  <a:pt x="6925454" y="6920186"/>
                </a:cubicBezTo>
                <a:close/>
                <a:moveTo>
                  <a:pt x="6893919" y="6904419"/>
                </a:moveTo>
                <a:lnTo>
                  <a:pt x="6909687" y="6920186"/>
                </a:lnTo>
                <a:cubicBezTo>
                  <a:pt x="6878153" y="6951719"/>
                  <a:pt x="6862384" y="6956976"/>
                  <a:pt x="6862384" y="6935953"/>
                </a:cubicBezTo>
                <a:cubicBezTo>
                  <a:pt x="6862384" y="6935953"/>
                  <a:pt x="6872896" y="6925442"/>
                  <a:pt x="6893919" y="6904419"/>
                </a:cubicBezTo>
                <a:close/>
                <a:moveTo>
                  <a:pt x="6625878" y="6904419"/>
                </a:moveTo>
                <a:cubicBezTo>
                  <a:pt x="6615366" y="6904419"/>
                  <a:pt x="6610112" y="6907048"/>
                  <a:pt x="6610112" y="6912302"/>
                </a:cubicBezTo>
                <a:cubicBezTo>
                  <a:pt x="6610112" y="6917559"/>
                  <a:pt x="6610112" y="6925442"/>
                  <a:pt x="6610112" y="6935953"/>
                </a:cubicBezTo>
                <a:cubicBezTo>
                  <a:pt x="6599600" y="6935953"/>
                  <a:pt x="6594345" y="6938583"/>
                  <a:pt x="6594345" y="6943838"/>
                </a:cubicBezTo>
                <a:cubicBezTo>
                  <a:pt x="6594345" y="6949092"/>
                  <a:pt x="6594345" y="6951719"/>
                  <a:pt x="6594345" y="6951719"/>
                </a:cubicBezTo>
                <a:cubicBezTo>
                  <a:pt x="6604857" y="6941210"/>
                  <a:pt x="6610112" y="6935953"/>
                  <a:pt x="6610112" y="6935953"/>
                </a:cubicBezTo>
                <a:lnTo>
                  <a:pt x="6625878" y="6920186"/>
                </a:lnTo>
                <a:cubicBezTo>
                  <a:pt x="6625878" y="6909676"/>
                  <a:pt x="6625878" y="6904419"/>
                  <a:pt x="6625878" y="6904419"/>
                </a:cubicBezTo>
                <a:close/>
                <a:moveTo>
                  <a:pt x="240200" y="6904419"/>
                </a:moveTo>
                <a:cubicBezTo>
                  <a:pt x="240200" y="6904419"/>
                  <a:pt x="237573" y="6907048"/>
                  <a:pt x="232316" y="6912302"/>
                </a:cubicBezTo>
                <a:cubicBezTo>
                  <a:pt x="227063" y="6917559"/>
                  <a:pt x="221805" y="6920186"/>
                  <a:pt x="216550" y="6920186"/>
                </a:cubicBezTo>
                <a:cubicBezTo>
                  <a:pt x="211295" y="6920186"/>
                  <a:pt x="208665" y="6920186"/>
                  <a:pt x="208665" y="6920186"/>
                </a:cubicBezTo>
                <a:cubicBezTo>
                  <a:pt x="208665" y="6920186"/>
                  <a:pt x="208665" y="6925442"/>
                  <a:pt x="208665" y="6935953"/>
                </a:cubicBezTo>
                <a:lnTo>
                  <a:pt x="240200" y="6920186"/>
                </a:lnTo>
                <a:cubicBezTo>
                  <a:pt x="240200" y="6909676"/>
                  <a:pt x="240200" y="6904419"/>
                  <a:pt x="240200" y="6904419"/>
                </a:cubicBezTo>
                <a:close/>
                <a:moveTo>
                  <a:pt x="6673181" y="6888652"/>
                </a:moveTo>
                <a:lnTo>
                  <a:pt x="6657413" y="6904419"/>
                </a:lnTo>
                <a:lnTo>
                  <a:pt x="6673181" y="6904419"/>
                </a:lnTo>
                <a:close/>
                <a:moveTo>
                  <a:pt x="6988523" y="6865002"/>
                </a:moveTo>
                <a:cubicBezTo>
                  <a:pt x="6988523" y="6870257"/>
                  <a:pt x="6988523" y="6872884"/>
                  <a:pt x="6988523" y="6872884"/>
                </a:cubicBezTo>
                <a:cubicBezTo>
                  <a:pt x="6988523" y="6883398"/>
                  <a:pt x="6983266" y="6888652"/>
                  <a:pt x="6972754" y="6888652"/>
                </a:cubicBezTo>
                <a:lnTo>
                  <a:pt x="6972754" y="6872884"/>
                </a:lnTo>
                <a:close/>
                <a:moveTo>
                  <a:pt x="7972979" y="6863523"/>
                </a:moveTo>
                <a:cubicBezTo>
                  <a:pt x="7978892" y="6864509"/>
                  <a:pt x="7981848" y="6872884"/>
                  <a:pt x="7981848" y="6888652"/>
                </a:cubicBezTo>
                <a:cubicBezTo>
                  <a:pt x="7971337" y="6909676"/>
                  <a:pt x="7960827" y="6920186"/>
                  <a:pt x="7950314" y="6920186"/>
                </a:cubicBezTo>
                <a:lnTo>
                  <a:pt x="7934547" y="6888652"/>
                </a:lnTo>
                <a:cubicBezTo>
                  <a:pt x="7934547" y="6878141"/>
                  <a:pt x="7937175" y="6872884"/>
                  <a:pt x="7942432" y="6872884"/>
                </a:cubicBezTo>
                <a:cubicBezTo>
                  <a:pt x="7947686" y="6872884"/>
                  <a:pt x="7955568" y="6870257"/>
                  <a:pt x="7966082" y="6865002"/>
                </a:cubicBezTo>
                <a:cubicBezTo>
                  <a:pt x="7968709" y="6863686"/>
                  <a:pt x="7971008" y="6863195"/>
                  <a:pt x="7972979" y="6863523"/>
                </a:cubicBezTo>
                <a:close/>
                <a:moveTo>
                  <a:pt x="6641646" y="6857118"/>
                </a:moveTo>
                <a:cubicBezTo>
                  <a:pt x="6631135" y="6857118"/>
                  <a:pt x="6625878" y="6859747"/>
                  <a:pt x="6625878" y="6865002"/>
                </a:cubicBezTo>
                <a:cubicBezTo>
                  <a:pt x="6625878" y="6870257"/>
                  <a:pt x="6625878" y="6872884"/>
                  <a:pt x="6625878" y="6872884"/>
                </a:cubicBezTo>
                <a:cubicBezTo>
                  <a:pt x="6625878" y="6872884"/>
                  <a:pt x="6631135" y="6872884"/>
                  <a:pt x="6641646" y="6872884"/>
                </a:cubicBezTo>
                <a:close/>
                <a:moveTo>
                  <a:pt x="8060684" y="6825583"/>
                </a:moveTo>
                <a:cubicBezTo>
                  <a:pt x="8071195" y="6825583"/>
                  <a:pt x="8076450" y="6828212"/>
                  <a:pt x="8076450" y="6833468"/>
                </a:cubicBezTo>
                <a:cubicBezTo>
                  <a:pt x="8076450" y="6838724"/>
                  <a:pt x="8076450" y="6841352"/>
                  <a:pt x="8076450" y="6841352"/>
                </a:cubicBezTo>
                <a:cubicBezTo>
                  <a:pt x="8076450" y="6841352"/>
                  <a:pt x="8071195" y="6846605"/>
                  <a:pt x="8060684" y="6857118"/>
                </a:cubicBezTo>
                <a:lnTo>
                  <a:pt x="8060684" y="6841352"/>
                </a:lnTo>
                <a:cubicBezTo>
                  <a:pt x="8060684" y="6830840"/>
                  <a:pt x="8060684" y="6825583"/>
                  <a:pt x="8060684" y="6825583"/>
                </a:cubicBezTo>
                <a:close/>
                <a:moveTo>
                  <a:pt x="7035824" y="6825583"/>
                </a:moveTo>
                <a:cubicBezTo>
                  <a:pt x="7035824" y="6825583"/>
                  <a:pt x="7041078" y="6830840"/>
                  <a:pt x="7051590" y="6841352"/>
                </a:cubicBezTo>
                <a:cubicBezTo>
                  <a:pt x="7051590" y="6830840"/>
                  <a:pt x="7051590" y="6825583"/>
                  <a:pt x="7051590" y="6825583"/>
                </a:cubicBezTo>
                <a:close/>
                <a:moveTo>
                  <a:pt x="7966082" y="6809817"/>
                </a:moveTo>
                <a:lnTo>
                  <a:pt x="7981848" y="6809817"/>
                </a:lnTo>
                <a:cubicBezTo>
                  <a:pt x="7981848" y="6820328"/>
                  <a:pt x="7976593" y="6825583"/>
                  <a:pt x="7966082" y="6825583"/>
                </a:cubicBezTo>
                <a:close/>
                <a:moveTo>
                  <a:pt x="6956988" y="6809817"/>
                </a:moveTo>
                <a:cubicBezTo>
                  <a:pt x="6956988" y="6809817"/>
                  <a:pt x="6951732" y="6815071"/>
                  <a:pt x="6941220" y="6825583"/>
                </a:cubicBezTo>
                <a:lnTo>
                  <a:pt x="6909687" y="6841352"/>
                </a:lnTo>
                <a:close/>
                <a:moveTo>
                  <a:pt x="7313716" y="6803902"/>
                </a:moveTo>
                <a:cubicBezTo>
                  <a:pt x="7312403" y="6802590"/>
                  <a:pt x="7309118" y="6804560"/>
                  <a:pt x="7303864" y="6809817"/>
                </a:cubicBezTo>
                <a:cubicBezTo>
                  <a:pt x="7293351" y="6820328"/>
                  <a:pt x="7288096" y="6820328"/>
                  <a:pt x="7288096" y="6809817"/>
                </a:cubicBezTo>
                <a:cubicBezTo>
                  <a:pt x="7288096" y="6809817"/>
                  <a:pt x="7288096" y="6812444"/>
                  <a:pt x="7288096" y="6817701"/>
                </a:cubicBezTo>
                <a:cubicBezTo>
                  <a:pt x="7288096" y="6822955"/>
                  <a:pt x="7288096" y="6825583"/>
                  <a:pt x="7288096" y="6825583"/>
                </a:cubicBezTo>
                <a:cubicBezTo>
                  <a:pt x="7288096" y="6825583"/>
                  <a:pt x="7285469" y="6830840"/>
                  <a:pt x="7280212" y="6841352"/>
                </a:cubicBezTo>
                <a:cubicBezTo>
                  <a:pt x="7274957" y="6851862"/>
                  <a:pt x="7267075" y="6857118"/>
                  <a:pt x="7256562" y="6857118"/>
                </a:cubicBezTo>
                <a:cubicBezTo>
                  <a:pt x="7235541" y="6878141"/>
                  <a:pt x="7225029" y="6891279"/>
                  <a:pt x="7225029" y="6896536"/>
                </a:cubicBezTo>
                <a:cubicBezTo>
                  <a:pt x="7225029" y="6901792"/>
                  <a:pt x="7222400" y="6901792"/>
                  <a:pt x="7217145" y="6896536"/>
                </a:cubicBezTo>
                <a:cubicBezTo>
                  <a:pt x="7211890" y="6891279"/>
                  <a:pt x="7209261" y="6893909"/>
                  <a:pt x="7209261" y="6904419"/>
                </a:cubicBezTo>
                <a:cubicBezTo>
                  <a:pt x="7209261" y="6935953"/>
                  <a:pt x="7219772" y="6935953"/>
                  <a:pt x="7240795" y="6904419"/>
                </a:cubicBezTo>
                <a:cubicBezTo>
                  <a:pt x="7251307" y="6893909"/>
                  <a:pt x="7261816" y="6888652"/>
                  <a:pt x="7272330" y="6888652"/>
                </a:cubicBezTo>
                <a:cubicBezTo>
                  <a:pt x="7282842" y="6888652"/>
                  <a:pt x="7288096" y="6880768"/>
                  <a:pt x="7288096" y="6865002"/>
                </a:cubicBezTo>
                <a:cubicBezTo>
                  <a:pt x="7288096" y="6849234"/>
                  <a:pt x="7295980" y="6843978"/>
                  <a:pt x="7311746" y="6849234"/>
                </a:cubicBezTo>
                <a:cubicBezTo>
                  <a:pt x="7327514" y="6854491"/>
                  <a:pt x="7338026" y="6854491"/>
                  <a:pt x="7343280" y="6849234"/>
                </a:cubicBezTo>
                <a:cubicBezTo>
                  <a:pt x="7348535" y="6843978"/>
                  <a:pt x="7348535" y="6836097"/>
                  <a:pt x="7343280" y="6825583"/>
                </a:cubicBezTo>
                <a:cubicBezTo>
                  <a:pt x="7338026" y="6815071"/>
                  <a:pt x="7330141" y="6815071"/>
                  <a:pt x="7319630" y="6825583"/>
                </a:cubicBezTo>
                <a:cubicBezTo>
                  <a:pt x="7309118" y="6836097"/>
                  <a:pt x="7306491" y="6833468"/>
                  <a:pt x="7311746" y="6817701"/>
                </a:cubicBezTo>
                <a:cubicBezTo>
                  <a:pt x="7314373" y="6809817"/>
                  <a:pt x="7315030" y="6805219"/>
                  <a:pt x="7313716" y="6803902"/>
                </a:cubicBezTo>
                <a:close/>
                <a:moveTo>
                  <a:pt x="7453650" y="6794049"/>
                </a:moveTo>
                <a:cubicBezTo>
                  <a:pt x="7458905" y="6794049"/>
                  <a:pt x="7461535" y="6799306"/>
                  <a:pt x="7461535" y="6809817"/>
                </a:cubicBezTo>
                <a:cubicBezTo>
                  <a:pt x="7461535" y="6809817"/>
                  <a:pt x="7461535" y="6812444"/>
                  <a:pt x="7461535" y="6817701"/>
                </a:cubicBezTo>
                <a:cubicBezTo>
                  <a:pt x="7461535" y="6822955"/>
                  <a:pt x="7456280" y="6825583"/>
                  <a:pt x="7445766" y="6825583"/>
                </a:cubicBezTo>
                <a:lnTo>
                  <a:pt x="7445766" y="6809817"/>
                </a:lnTo>
                <a:cubicBezTo>
                  <a:pt x="7445766" y="6799306"/>
                  <a:pt x="7448396" y="6794049"/>
                  <a:pt x="7453650" y="6794049"/>
                </a:cubicBezTo>
                <a:close/>
                <a:moveTo>
                  <a:pt x="7554166" y="6782224"/>
                </a:moveTo>
                <a:cubicBezTo>
                  <a:pt x="7550225" y="6782224"/>
                  <a:pt x="7545625" y="6783539"/>
                  <a:pt x="7540370" y="6786167"/>
                </a:cubicBezTo>
                <a:cubicBezTo>
                  <a:pt x="7529856" y="6791421"/>
                  <a:pt x="7524602" y="6794049"/>
                  <a:pt x="7524602" y="6794049"/>
                </a:cubicBezTo>
                <a:cubicBezTo>
                  <a:pt x="7524602" y="6804561"/>
                  <a:pt x="7524602" y="6812444"/>
                  <a:pt x="7524602" y="6817701"/>
                </a:cubicBezTo>
                <a:cubicBezTo>
                  <a:pt x="7524602" y="6822955"/>
                  <a:pt x="7521974" y="6825583"/>
                  <a:pt x="7516720" y="6825583"/>
                </a:cubicBezTo>
                <a:cubicBezTo>
                  <a:pt x="7511463" y="6825583"/>
                  <a:pt x="7506206" y="6828212"/>
                  <a:pt x="7500951" y="6833468"/>
                </a:cubicBezTo>
                <a:cubicBezTo>
                  <a:pt x="7495697" y="6838724"/>
                  <a:pt x="7493067" y="6846605"/>
                  <a:pt x="7493067" y="6857118"/>
                </a:cubicBezTo>
                <a:cubicBezTo>
                  <a:pt x="7493067" y="6878141"/>
                  <a:pt x="7490440" y="6888652"/>
                  <a:pt x="7485185" y="6888652"/>
                </a:cubicBezTo>
                <a:cubicBezTo>
                  <a:pt x="7479930" y="6888652"/>
                  <a:pt x="7477301" y="6883398"/>
                  <a:pt x="7477301" y="6872884"/>
                </a:cubicBezTo>
                <a:lnTo>
                  <a:pt x="7477301" y="6857118"/>
                </a:lnTo>
                <a:cubicBezTo>
                  <a:pt x="7477301" y="6867629"/>
                  <a:pt x="7472046" y="6872884"/>
                  <a:pt x="7461535" y="6872884"/>
                </a:cubicBezTo>
                <a:cubicBezTo>
                  <a:pt x="7451021" y="6872884"/>
                  <a:pt x="7445766" y="6867629"/>
                  <a:pt x="7445766" y="6857118"/>
                </a:cubicBezTo>
                <a:cubicBezTo>
                  <a:pt x="7445766" y="6846605"/>
                  <a:pt x="7440511" y="6846605"/>
                  <a:pt x="7430000" y="6857118"/>
                </a:cubicBezTo>
                <a:lnTo>
                  <a:pt x="7414232" y="6872884"/>
                </a:lnTo>
                <a:cubicBezTo>
                  <a:pt x="7414232" y="6883398"/>
                  <a:pt x="7403720" y="6893909"/>
                  <a:pt x="7382699" y="6904419"/>
                </a:cubicBezTo>
                <a:cubicBezTo>
                  <a:pt x="7361676" y="6914933"/>
                  <a:pt x="7351164" y="6920186"/>
                  <a:pt x="7351164" y="6920186"/>
                </a:cubicBezTo>
                <a:cubicBezTo>
                  <a:pt x="7330141" y="6920186"/>
                  <a:pt x="7330141" y="6909676"/>
                  <a:pt x="7351164" y="6888652"/>
                </a:cubicBezTo>
                <a:cubicBezTo>
                  <a:pt x="7372185" y="6867629"/>
                  <a:pt x="7382699" y="6857118"/>
                  <a:pt x="7382699" y="6857118"/>
                </a:cubicBezTo>
                <a:cubicBezTo>
                  <a:pt x="7372185" y="6867629"/>
                  <a:pt x="7361676" y="6872884"/>
                  <a:pt x="7351164" y="6872884"/>
                </a:cubicBezTo>
                <a:lnTo>
                  <a:pt x="7338551" y="6879191"/>
                </a:lnTo>
                <a:lnTo>
                  <a:pt x="7343280" y="6880768"/>
                </a:lnTo>
                <a:cubicBezTo>
                  <a:pt x="7348535" y="6886025"/>
                  <a:pt x="7351164" y="6888652"/>
                  <a:pt x="7351164" y="6888652"/>
                </a:cubicBezTo>
                <a:lnTo>
                  <a:pt x="7335396" y="6888652"/>
                </a:lnTo>
                <a:lnTo>
                  <a:pt x="7337150" y="6879892"/>
                </a:lnTo>
                <a:lnTo>
                  <a:pt x="7319630" y="6888652"/>
                </a:lnTo>
                <a:lnTo>
                  <a:pt x="7303864" y="6920186"/>
                </a:lnTo>
                <a:cubicBezTo>
                  <a:pt x="7293351" y="6920186"/>
                  <a:pt x="7288096" y="6920186"/>
                  <a:pt x="7288096" y="6920186"/>
                </a:cubicBezTo>
                <a:cubicBezTo>
                  <a:pt x="7288096" y="6930699"/>
                  <a:pt x="7288096" y="6938583"/>
                  <a:pt x="7288096" y="6943838"/>
                </a:cubicBezTo>
                <a:cubicBezTo>
                  <a:pt x="7288096" y="6949092"/>
                  <a:pt x="7288096" y="6951719"/>
                  <a:pt x="7288096" y="6951719"/>
                </a:cubicBezTo>
                <a:lnTo>
                  <a:pt x="7319630" y="6951719"/>
                </a:lnTo>
                <a:lnTo>
                  <a:pt x="7335396" y="6951719"/>
                </a:lnTo>
                <a:lnTo>
                  <a:pt x="7382699" y="6935953"/>
                </a:lnTo>
                <a:cubicBezTo>
                  <a:pt x="7403720" y="6914933"/>
                  <a:pt x="7419486" y="6909676"/>
                  <a:pt x="7430000" y="6920186"/>
                </a:cubicBezTo>
                <a:lnTo>
                  <a:pt x="7477301" y="6920186"/>
                </a:lnTo>
                <a:cubicBezTo>
                  <a:pt x="7487812" y="6909676"/>
                  <a:pt x="7498324" y="6909676"/>
                  <a:pt x="7508835" y="6920186"/>
                </a:cubicBezTo>
                <a:cubicBezTo>
                  <a:pt x="7519347" y="6920186"/>
                  <a:pt x="7524602" y="6914933"/>
                  <a:pt x="7524602" y="6904419"/>
                </a:cubicBezTo>
                <a:lnTo>
                  <a:pt x="7540370" y="6872884"/>
                </a:lnTo>
                <a:cubicBezTo>
                  <a:pt x="7550882" y="6872884"/>
                  <a:pt x="7558766" y="6859747"/>
                  <a:pt x="7564020" y="6833468"/>
                </a:cubicBezTo>
                <a:cubicBezTo>
                  <a:pt x="7569275" y="6807190"/>
                  <a:pt x="7569275" y="6791421"/>
                  <a:pt x="7564020" y="6786167"/>
                </a:cubicBezTo>
                <a:cubicBezTo>
                  <a:pt x="7561393" y="6783539"/>
                  <a:pt x="7558107" y="6782224"/>
                  <a:pt x="7554166" y="6782224"/>
                </a:cubicBezTo>
                <a:close/>
                <a:moveTo>
                  <a:pt x="8092218" y="6778283"/>
                </a:moveTo>
                <a:lnTo>
                  <a:pt x="8107985" y="6794049"/>
                </a:lnTo>
                <a:cubicBezTo>
                  <a:pt x="8107985" y="6794049"/>
                  <a:pt x="8102730" y="6794049"/>
                  <a:pt x="8092218" y="6794049"/>
                </a:cubicBezTo>
                <a:cubicBezTo>
                  <a:pt x="8092218" y="6794049"/>
                  <a:pt x="8092218" y="6788794"/>
                  <a:pt x="8092218" y="6778283"/>
                </a:cubicBezTo>
                <a:close/>
                <a:moveTo>
                  <a:pt x="7398465" y="6762516"/>
                </a:moveTo>
                <a:cubicBezTo>
                  <a:pt x="7387954" y="6762516"/>
                  <a:pt x="7380070" y="6767770"/>
                  <a:pt x="7374815" y="6778283"/>
                </a:cubicBezTo>
                <a:cubicBezTo>
                  <a:pt x="7369560" y="6788794"/>
                  <a:pt x="7372185" y="6794049"/>
                  <a:pt x="7382699" y="6794049"/>
                </a:cubicBezTo>
                <a:lnTo>
                  <a:pt x="7398465" y="6778283"/>
                </a:lnTo>
                <a:close/>
                <a:moveTo>
                  <a:pt x="8502162" y="6746747"/>
                </a:moveTo>
                <a:lnTo>
                  <a:pt x="8502162" y="6762516"/>
                </a:lnTo>
                <a:cubicBezTo>
                  <a:pt x="8502162" y="6762516"/>
                  <a:pt x="8496907" y="6762516"/>
                  <a:pt x="8486396" y="6762516"/>
                </a:cubicBezTo>
                <a:cubicBezTo>
                  <a:pt x="8486396" y="6752004"/>
                  <a:pt x="8491650" y="6746747"/>
                  <a:pt x="8502162" y="6746747"/>
                </a:cubicBezTo>
                <a:close/>
                <a:moveTo>
                  <a:pt x="7571902" y="6746747"/>
                </a:moveTo>
                <a:cubicBezTo>
                  <a:pt x="7561391" y="6746747"/>
                  <a:pt x="7556136" y="6749377"/>
                  <a:pt x="7556136" y="6754632"/>
                </a:cubicBezTo>
                <a:cubicBezTo>
                  <a:pt x="7556136" y="6759889"/>
                  <a:pt x="7558766" y="6765144"/>
                  <a:pt x="7564020" y="6770397"/>
                </a:cubicBezTo>
                <a:cubicBezTo>
                  <a:pt x="7569275" y="6775654"/>
                  <a:pt x="7577159" y="6773027"/>
                  <a:pt x="7587671" y="6762516"/>
                </a:cubicBezTo>
                <a:cubicBezTo>
                  <a:pt x="7587671" y="6752004"/>
                  <a:pt x="7587671" y="6746747"/>
                  <a:pt x="7587671" y="6746747"/>
                </a:cubicBezTo>
                <a:cubicBezTo>
                  <a:pt x="7587671" y="6746747"/>
                  <a:pt x="7582416" y="6746747"/>
                  <a:pt x="7571902" y="6746747"/>
                </a:cubicBezTo>
                <a:close/>
                <a:moveTo>
                  <a:pt x="6740191" y="6738863"/>
                </a:moveTo>
                <a:cubicBezTo>
                  <a:pt x="6737562" y="6738863"/>
                  <a:pt x="6736248" y="6741493"/>
                  <a:pt x="6736248" y="6746747"/>
                </a:cubicBezTo>
                <a:lnTo>
                  <a:pt x="6752016" y="6746747"/>
                </a:lnTo>
                <a:cubicBezTo>
                  <a:pt x="6746760" y="6741493"/>
                  <a:pt x="6742818" y="6738863"/>
                  <a:pt x="6740191" y="6738863"/>
                </a:cubicBezTo>
                <a:close/>
                <a:moveTo>
                  <a:pt x="8630271" y="6736892"/>
                </a:moveTo>
                <a:cubicBezTo>
                  <a:pt x="8631584" y="6735580"/>
                  <a:pt x="8633555" y="6736236"/>
                  <a:pt x="8636182" y="6738863"/>
                </a:cubicBezTo>
                <a:cubicBezTo>
                  <a:pt x="8641437" y="6744120"/>
                  <a:pt x="8641437" y="6746747"/>
                  <a:pt x="8636182" y="6746747"/>
                </a:cubicBezTo>
                <a:cubicBezTo>
                  <a:pt x="8630928" y="6746747"/>
                  <a:pt x="8628300" y="6752004"/>
                  <a:pt x="8628300" y="6762516"/>
                </a:cubicBezTo>
                <a:lnTo>
                  <a:pt x="8628300" y="6746747"/>
                </a:lnTo>
                <a:cubicBezTo>
                  <a:pt x="8628300" y="6741493"/>
                  <a:pt x="8628957" y="6738208"/>
                  <a:pt x="8630271" y="6736892"/>
                </a:cubicBezTo>
                <a:close/>
                <a:moveTo>
                  <a:pt x="8249889" y="6730982"/>
                </a:moveTo>
                <a:lnTo>
                  <a:pt x="8265655" y="6730982"/>
                </a:lnTo>
                <a:cubicBezTo>
                  <a:pt x="8265655" y="6730982"/>
                  <a:pt x="8265655" y="6733609"/>
                  <a:pt x="8265655" y="6738863"/>
                </a:cubicBezTo>
                <a:cubicBezTo>
                  <a:pt x="8265655" y="6744120"/>
                  <a:pt x="8260401" y="6752004"/>
                  <a:pt x="8249889" y="6762516"/>
                </a:cubicBezTo>
                <a:lnTo>
                  <a:pt x="8234123" y="6778283"/>
                </a:lnTo>
                <a:cubicBezTo>
                  <a:pt x="8234123" y="6767770"/>
                  <a:pt x="8239378" y="6752004"/>
                  <a:pt x="8249889" y="6730982"/>
                </a:cubicBezTo>
                <a:close/>
                <a:moveTo>
                  <a:pt x="8186820" y="6730982"/>
                </a:moveTo>
                <a:lnTo>
                  <a:pt x="8202588" y="6730982"/>
                </a:lnTo>
                <a:cubicBezTo>
                  <a:pt x="8202588" y="6730982"/>
                  <a:pt x="8197334" y="6736236"/>
                  <a:pt x="8186820" y="6746747"/>
                </a:cubicBezTo>
                <a:lnTo>
                  <a:pt x="8171054" y="6762516"/>
                </a:lnTo>
                <a:close/>
                <a:moveTo>
                  <a:pt x="6219875" y="6723097"/>
                </a:moveTo>
                <a:cubicBezTo>
                  <a:pt x="6217248" y="6723097"/>
                  <a:pt x="6215934" y="6725725"/>
                  <a:pt x="6215934" y="6730982"/>
                </a:cubicBezTo>
                <a:cubicBezTo>
                  <a:pt x="6215934" y="6730982"/>
                  <a:pt x="6221189" y="6730982"/>
                  <a:pt x="6231701" y="6730982"/>
                </a:cubicBezTo>
                <a:cubicBezTo>
                  <a:pt x="6226446" y="6725725"/>
                  <a:pt x="6222503" y="6723097"/>
                  <a:pt x="6219875" y="6723097"/>
                </a:cubicBezTo>
                <a:close/>
                <a:moveTo>
                  <a:pt x="8612532" y="6715213"/>
                </a:moveTo>
                <a:lnTo>
                  <a:pt x="8565231" y="6762516"/>
                </a:lnTo>
                <a:lnTo>
                  <a:pt x="8580997" y="6746747"/>
                </a:lnTo>
                <a:close/>
                <a:moveTo>
                  <a:pt x="7366931" y="6699446"/>
                </a:moveTo>
                <a:lnTo>
                  <a:pt x="7335396" y="6715213"/>
                </a:lnTo>
                <a:cubicBezTo>
                  <a:pt x="7324885" y="6725727"/>
                  <a:pt x="7319630" y="6736236"/>
                  <a:pt x="7319630" y="6746747"/>
                </a:cubicBezTo>
                <a:cubicBezTo>
                  <a:pt x="7319630" y="6746747"/>
                  <a:pt x="7317000" y="6749377"/>
                  <a:pt x="7311746" y="6754632"/>
                </a:cubicBezTo>
                <a:cubicBezTo>
                  <a:pt x="7306491" y="6759889"/>
                  <a:pt x="7303864" y="6767770"/>
                  <a:pt x="7303864" y="6778283"/>
                </a:cubicBezTo>
                <a:cubicBezTo>
                  <a:pt x="7314375" y="6778283"/>
                  <a:pt x="7324885" y="6767770"/>
                  <a:pt x="7335396" y="6746747"/>
                </a:cubicBezTo>
                <a:lnTo>
                  <a:pt x="7366931" y="6730982"/>
                </a:lnTo>
                <a:lnTo>
                  <a:pt x="7366931" y="6715213"/>
                </a:lnTo>
                <a:close/>
                <a:moveTo>
                  <a:pt x="6980639" y="6683681"/>
                </a:moveTo>
                <a:cubicBezTo>
                  <a:pt x="6985893" y="6683681"/>
                  <a:pt x="6988523" y="6686308"/>
                  <a:pt x="6988523" y="6691563"/>
                </a:cubicBezTo>
                <a:cubicBezTo>
                  <a:pt x="6988523" y="6696820"/>
                  <a:pt x="6983266" y="6699446"/>
                  <a:pt x="6972754" y="6699446"/>
                </a:cubicBezTo>
                <a:cubicBezTo>
                  <a:pt x="6972754" y="6699446"/>
                  <a:pt x="6972754" y="6696820"/>
                  <a:pt x="6972754" y="6691563"/>
                </a:cubicBezTo>
                <a:cubicBezTo>
                  <a:pt x="6972754" y="6686308"/>
                  <a:pt x="6975384" y="6683681"/>
                  <a:pt x="6980639" y="6683681"/>
                </a:cubicBezTo>
                <a:close/>
                <a:moveTo>
                  <a:pt x="8283394" y="6673825"/>
                </a:moveTo>
                <a:cubicBezTo>
                  <a:pt x="8284708" y="6672512"/>
                  <a:pt x="8286679" y="6673169"/>
                  <a:pt x="8289306" y="6675796"/>
                </a:cubicBezTo>
                <a:cubicBezTo>
                  <a:pt x="8294563" y="6681053"/>
                  <a:pt x="8291935" y="6683681"/>
                  <a:pt x="8281424" y="6683681"/>
                </a:cubicBezTo>
                <a:cubicBezTo>
                  <a:pt x="8281424" y="6678424"/>
                  <a:pt x="8282081" y="6675140"/>
                  <a:pt x="8283394" y="6673825"/>
                </a:cubicBezTo>
                <a:close/>
                <a:moveTo>
                  <a:pt x="6231701" y="6667912"/>
                </a:moveTo>
                <a:cubicBezTo>
                  <a:pt x="6231701" y="6678424"/>
                  <a:pt x="6231701" y="6688936"/>
                  <a:pt x="6231701" y="6699446"/>
                </a:cubicBezTo>
                <a:lnTo>
                  <a:pt x="6247469" y="6683681"/>
                </a:lnTo>
                <a:cubicBezTo>
                  <a:pt x="6247469" y="6673169"/>
                  <a:pt x="6247469" y="6667912"/>
                  <a:pt x="6247469" y="6667912"/>
                </a:cubicBezTo>
                <a:cubicBezTo>
                  <a:pt x="6247469" y="6667912"/>
                  <a:pt x="6242212" y="6667912"/>
                  <a:pt x="6231701" y="6667912"/>
                </a:cubicBezTo>
                <a:close/>
                <a:moveTo>
                  <a:pt x="6279001" y="6652146"/>
                </a:moveTo>
                <a:cubicBezTo>
                  <a:pt x="6257980" y="6673169"/>
                  <a:pt x="6252724" y="6683681"/>
                  <a:pt x="6263235" y="6683681"/>
                </a:cubicBezTo>
                <a:cubicBezTo>
                  <a:pt x="6273747" y="6683681"/>
                  <a:pt x="6279001" y="6681053"/>
                  <a:pt x="6279001" y="6675796"/>
                </a:cubicBezTo>
                <a:cubicBezTo>
                  <a:pt x="6279001" y="6670542"/>
                  <a:pt x="6284258" y="6667912"/>
                  <a:pt x="6294770" y="6667912"/>
                </a:cubicBezTo>
                <a:close/>
                <a:moveTo>
                  <a:pt x="7619205" y="6636378"/>
                </a:moveTo>
                <a:cubicBezTo>
                  <a:pt x="7619205" y="6636378"/>
                  <a:pt x="7616576" y="6639007"/>
                  <a:pt x="7611321" y="6644262"/>
                </a:cubicBezTo>
                <a:cubicBezTo>
                  <a:pt x="7606067" y="6649519"/>
                  <a:pt x="7598182" y="6652146"/>
                  <a:pt x="7587671" y="6652146"/>
                </a:cubicBezTo>
                <a:lnTo>
                  <a:pt x="7556136" y="6683681"/>
                </a:lnTo>
                <a:cubicBezTo>
                  <a:pt x="7556136" y="6694192"/>
                  <a:pt x="7550882" y="6694192"/>
                  <a:pt x="7540370" y="6683681"/>
                </a:cubicBezTo>
                <a:lnTo>
                  <a:pt x="7524602" y="6683681"/>
                </a:lnTo>
                <a:cubicBezTo>
                  <a:pt x="7535115" y="6694192"/>
                  <a:pt x="7529856" y="6704703"/>
                  <a:pt x="7508835" y="6715213"/>
                </a:cubicBezTo>
                <a:cubicBezTo>
                  <a:pt x="7508835" y="6715213"/>
                  <a:pt x="7506206" y="6717843"/>
                  <a:pt x="7500951" y="6723097"/>
                </a:cubicBezTo>
                <a:cubicBezTo>
                  <a:pt x="7495697" y="6728353"/>
                  <a:pt x="7493067" y="6730982"/>
                  <a:pt x="7493067" y="6730982"/>
                </a:cubicBezTo>
                <a:cubicBezTo>
                  <a:pt x="7482555" y="6730982"/>
                  <a:pt x="7474671" y="6730982"/>
                  <a:pt x="7469417" y="6730982"/>
                </a:cubicBezTo>
                <a:cubicBezTo>
                  <a:pt x="7464162" y="6730982"/>
                  <a:pt x="7458905" y="6733609"/>
                  <a:pt x="7453650" y="6738863"/>
                </a:cubicBezTo>
                <a:cubicBezTo>
                  <a:pt x="7448396" y="6744120"/>
                  <a:pt x="7445766" y="6746747"/>
                  <a:pt x="7445766" y="6746747"/>
                </a:cubicBezTo>
                <a:cubicBezTo>
                  <a:pt x="7445766" y="6767770"/>
                  <a:pt x="7440511" y="6780911"/>
                  <a:pt x="7430000" y="6786167"/>
                </a:cubicBezTo>
                <a:cubicBezTo>
                  <a:pt x="7419486" y="6791421"/>
                  <a:pt x="7414232" y="6799306"/>
                  <a:pt x="7414232" y="6809817"/>
                </a:cubicBezTo>
                <a:cubicBezTo>
                  <a:pt x="7403720" y="6809817"/>
                  <a:pt x="7398465" y="6815071"/>
                  <a:pt x="7398465" y="6825583"/>
                </a:cubicBezTo>
                <a:cubicBezTo>
                  <a:pt x="7398465" y="6825583"/>
                  <a:pt x="7401095" y="6825583"/>
                  <a:pt x="7406349" y="6825583"/>
                </a:cubicBezTo>
                <a:cubicBezTo>
                  <a:pt x="7411604" y="6825583"/>
                  <a:pt x="7419486" y="6830840"/>
                  <a:pt x="7430000" y="6841352"/>
                </a:cubicBezTo>
                <a:cubicBezTo>
                  <a:pt x="7451021" y="6841352"/>
                  <a:pt x="7461535" y="6841352"/>
                  <a:pt x="7461535" y="6841352"/>
                </a:cubicBezTo>
                <a:cubicBezTo>
                  <a:pt x="7461535" y="6841352"/>
                  <a:pt x="7474671" y="6828212"/>
                  <a:pt x="7500951" y="6801933"/>
                </a:cubicBezTo>
                <a:cubicBezTo>
                  <a:pt x="7527231" y="6775654"/>
                  <a:pt x="7540370" y="6757261"/>
                  <a:pt x="7540370" y="6746747"/>
                </a:cubicBezTo>
                <a:cubicBezTo>
                  <a:pt x="7550882" y="6725727"/>
                  <a:pt x="7561391" y="6715213"/>
                  <a:pt x="7571902" y="6715213"/>
                </a:cubicBezTo>
                <a:cubicBezTo>
                  <a:pt x="7582416" y="6715213"/>
                  <a:pt x="7592926" y="6712586"/>
                  <a:pt x="7603437" y="6707330"/>
                </a:cubicBezTo>
                <a:cubicBezTo>
                  <a:pt x="7613951" y="6702077"/>
                  <a:pt x="7619205" y="6694192"/>
                  <a:pt x="7619205" y="6683681"/>
                </a:cubicBezTo>
                <a:lnTo>
                  <a:pt x="7634972" y="6652146"/>
                </a:lnTo>
                <a:lnTo>
                  <a:pt x="7642250" y="6642442"/>
                </a:lnTo>
                <a:lnTo>
                  <a:pt x="7634972" y="6644262"/>
                </a:lnTo>
                <a:cubicBezTo>
                  <a:pt x="7629715" y="6644262"/>
                  <a:pt x="7624460" y="6641635"/>
                  <a:pt x="7619205" y="6636378"/>
                </a:cubicBezTo>
                <a:close/>
                <a:moveTo>
                  <a:pt x="6893919" y="6636378"/>
                </a:moveTo>
                <a:lnTo>
                  <a:pt x="6862384" y="6667912"/>
                </a:lnTo>
                <a:cubicBezTo>
                  <a:pt x="6862384" y="6678424"/>
                  <a:pt x="6867641" y="6678424"/>
                  <a:pt x="6878153" y="6667912"/>
                </a:cubicBezTo>
                <a:cubicBezTo>
                  <a:pt x="6878153" y="6667912"/>
                  <a:pt x="6878153" y="6662658"/>
                  <a:pt x="6878153" y="6652146"/>
                </a:cubicBezTo>
                <a:cubicBezTo>
                  <a:pt x="6878153" y="6652146"/>
                  <a:pt x="6883407" y="6652146"/>
                  <a:pt x="6893919" y="6652146"/>
                </a:cubicBezTo>
                <a:close/>
                <a:moveTo>
                  <a:pt x="7004289" y="6604845"/>
                </a:moveTo>
                <a:lnTo>
                  <a:pt x="7020057" y="6604845"/>
                </a:lnTo>
                <a:cubicBezTo>
                  <a:pt x="7009544" y="6615357"/>
                  <a:pt x="7004289" y="6620612"/>
                  <a:pt x="7004289" y="6620612"/>
                </a:cubicBezTo>
                <a:cubicBezTo>
                  <a:pt x="6993777" y="6620612"/>
                  <a:pt x="6988523" y="6620612"/>
                  <a:pt x="6988523" y="6620612"/>
                </a:cubicBezTo>
                <a:cubicBezTo>
                  <a:pt x="6988523" y="6620612"/>
                  <a:pt x="6993777" y="6615357"/>
                  <a:pt x="7004289" y="6604845"/>
                </a:cubicBezTo>
                <a:close/>
                <a:moveTo>
                  <a:pt x="6909687" y="6604845"/>
                </a:moveTo>
                <a:lnTo>
                  <a:pt x="6909687" y="6636378"/>
                </a:lnTo>
                <a:lnTo>
                  <a:pt x="6925454" y="6620612"/>
                </a:lnTo>
                <a:cubicBezTo>
                  <a:pt x="6925454" y="6620612"/>
                  <a:pt x="6925454" y="6615357"/>
                  <a:pt x="6925454" y="6604845"/>
                </a:cubicBezTo>
                <a:close/>
                <a:moveTo>
                  <a:pt x="8186820" y="6589077"/>
                </a:moveTo>
                <a:cubicBezTo>
                  <a:pt x="8186820" y="6589077"/>
                  <a:pt x="8192075" y="6589077"/>
                  <a:pt x="8202588" y="6589077"/>
                </a:cubicBezTo>
                <a:cubicBezTo>
                  <a:pt x="8202588" y="6599588"/>
                  <a:pt x="8202588" y="6604845"/>
                  <a:pt x="8202588" y="6604845"/>
                </a:cubicBezTo>
                <a:close/>
                <a:moveTo>
                  <a:pt x="7587671" y="6589077"/>
                </a:moveTo>
                <a:cubicBezTo>
                  <a:pt x="7587671" y="6599588"/>
                  <a:pt x="7590298" y="6604845"/>
                  <a:pt x="7595555" y="6604845"/>
                </a:cubicBezTo>
                <a:cubicBezTo>
                  <a:pt x="7600810" y="6604845"/>
                  <a:pt x="7603437" y="6602215"/>
                  <a:pt x="7603437" y="6596961"/>
                </a:cubicBezTo>
                <a:cubicBezTo>
                  <a:pt x="7603437" y="6591705"/>
                  <a:pt x="7598182" y="6589077"/>
                  <a:pt x="7587671" y="6589077"/>
                </a:cubicBezTo>
                <a:close/>
                <a:moveTo>
                  <a:pt x="7571902" y="6589077"/>
                </a:moveTo>
                <a:cubicBezTo>
                  <a:pt x="7561391" y="6589077"/>
                  <a:pt x="7553507" y="6591705"/>
                  <a:pt x="7548252" y="6596961"/>
                </a:cubicBezTo>
                <a:cubicBezTo>
                  <a:pt x="7542997" y="6602215"/>
                  <a:pt x="7535115" y="6610100"/>
                  <a:pt x="7524602" y="6620612"/>
                </a:cubicBezTo>
                <a:cubicBezTo>
                  <a:pt x="7503581" y="6631122"/>
                  <a:pt x="7490440" y="6636378"/>
                  <a:pt x="7485185" y="6636378"/>
                </a:cubicBezTo>
                <a:cubicBezTo>
                  <a:pt x="7479930" y="6636378"/>
                  <a:pt x="7474671" y="6639007"/>
                  <a:pt x="7469417" y="6644262"/>
                </a:cubicBezTo>
                <a:cubicBezTo>
                  <a:pt x="7464162" y="6649519"/>
                  <a:pt x="7445766" y="6652146"/>
                  <a:pt x="7414232" y="6652146"/>
                </a:cubicBezTo>
                <a:lnTo>
                  <a:pt x="7398465" y="6683681"/>
                </a:lnTo>
                <a:cubicBezTo>
                  <a:pt x="7408977" y="6683681"/>
                  <a:pt x="7419486" y="6683681"/>
                  <a:pt x="7430000" y="6683681"/>
                </a:cubicBezTo>
                <a:lnTo>
                  <a:pt x="7445766" y="6683681"/>
                </a:lnTo>
                <a:cubicBezTo>
                  <a:pt x="7435255" y="6694192"/>
                  <a:pt x="7430000" y="6704703"/>
                  <a:pt x="7430000" y="6715213"/>
                </a:cubicBezTo>
                <a:cubicBezTo>
                  <a:pt x="7451021" y="6725727"/>
                  <a:pt x="7472046" y="6720470"/>
                  <a:pt x="7493067" y="6699446"/>
                </a:cubicBezTo>
                <a:cubicBezTo>
                  <a:pt x="7503581" y="6688936"/>
                  <a:pt x="7503581" y="6683681"/>
                  <a:pt x="7493067" y="6683681"/>
                </a:cubicBezTo>
                <a:lnTo>
                  <a:pt x="7493067" y="6667912"/>
                </a:lnTo>
                <a:cubicBezTo>
                  <a:pt x="7493067" y="6657401"/>
                  <a:pt x="7498324" y="6657401"/>
                  <a:pt x="7508835" y="6667912"/>
                </a:cubicBezTo>
                <a:lnTo>
                  <a:pt x="7524602" y="6652146"/>
                </a:lnTo>
                <a:lnTo>
                  <a:pt x="7540370" y="6620612"/>
                </a:lnTo>
                <a:cubicBezTo>
                  <a:pt x="7540370" y="6620612"/>
                  <a:pt x="7542997" y="6617984"/>
                  <a:pt x="7548252" y="6612727"/>
                </a:cubicBezTo>
                <a:cubicBezTo>
                  <a:pt x="7553507" y="6607472"/>
                  <a:pt x="7561391" y="6604845"/>
                  <a:pt x="7571902" y="6604845"/>
                </a:cubicBezTo>
                <a:cubicBezTo>
                  <a:pt x="7571902" y="6594334"/>
                  <a:pt x="7571902" y="6589077"/>
                  <a:pt x="7571902" y="6589077"/>
                </a:cubicBezTo>
                <a:close/>
                <a:moveTo>
                  <a:pt x="6972754" y="6589077"/>
                </a:moveTo>
                <a:cubicBezTo>
                  <a:pt x="6983266" y="6589077"/>
                  <a:pt x="6985893" y="6591705"/>
                  <a:pt x="6980639" y="6596961"/>
                </a:cubicBezTo>
                <a:cubicBezTo>
                  <a:pt x="6975384" y="6602215"/>
                  <a:pt x="6972754" y="6604845"/>
                  <a:pt x="6972754" y="6604845"/>
                </a:cubicBezTo>
                <a:close/>
                <a:moveTo>
                  <a:pt x="6168633" y="6589077"/>
                </a:moveTo>
                <a:cubicBezTo>
                  <a:pt x="6158122" y="6610100"/>
                  <a:pt x="6158122" y="6623241"/>
                  <a:pt x="6168633" y="6628495"/>
                </a:cubicBezTo>
                <a:cubicBezTo>
                  <a:pt x="6179144" y="6633751"/>
                  <a:pt x="6176516" y="6641635"/>
                  <a:pt x="6160749" y="6652146"/>
                </a:cubicBezTo>
                <a:cubicBezTo>
                  <a:pt x="6144981" y="6662658"/>
                  <a:pt x="6139726" y="6673169"/>
                  <a:pt x="6144981" y="6683681"/>
                </a:cubicBezTo>
                <a:cubicBezTo>
                  <a:pt x="6150238" y="6694192"/>
                  <a:pt x="6147610" y="6704703"/>
                  <a:pt x="6137099" y="6715213"/>
                </a:cubicBezTo>
                <a:lnTo>
                  <a:pt x="6121330" y="6746747"/>
                </a:lnTo>
                <a:lnTo>
                  <a:pt x="6121330" y="6715213"/>
                </a:lnTo>
                <a:lnTo>
                  <a:pt x="6121330" y="6699446"/>
                </a:lnTo>
                <a:cubicBezTo>
                  <a:pt x="6110819" y="6709959"/>
                  <a:pt x="6108192" y="6720470"/>
                  <a:pt x="6113448" y="6730982"/>
                </a:cubicBezTo>
                <a:cubicBezTo>
                  <a:pt x="6118703" y="6741493"/>
                  <a:pt x="6121330" y="6757261"/>
                  <a:pt x="6121330" y="6778283"/>
                </a:cubicBezTo>
                <a:lnTo>
                  <a:pt x="6121330" y="6794049"/>
                </a:lnTo>
                <a:cubicBezTo>
                  <a:pt x="6131841" y="6783539"/>
                  <a:pt x="6137099" y="6773027"/>
                  <a:pt x="6137099" y="6762516"/>
                </a:cubicBezTo>
                <a:cubicBezTo>
                  <a:pt x="6137099" y="6752004"/>
                  <a:pt x="6139726" y="6744120"/>
                  <a:pt x="6144981" y="6738863"/>
                </a:cubicBezTo>
                <a:cubicBezTo>
                  <a:pt x="6150238" y="6733609"/>
                  <a:pt x="6152865" y="6730982"/>
                  <a:pt x="6152865" y="6730982"/>
                </a:cubicBezTo>
                <a:cubicBezTo>
                  <a:pt x="6163377" y="6720470"/>
                  <a:pt x="6168633" y="6699446"/>
                  <a:pt x="6168633" y="6667912"/>
                </a:cubicBezTo>
                <a:lnTo>
                  <a:pt x="6200166" y="6620612"/>
                </a:lnTo>
                <a:lnTo>
                  <a:pt x="6200166" y="6604845"/>
                </a:lnTo>
                <a:cubicBezTo>
                  <a:pt x="6189654" y="6615357"/>
                  <a:pt x="6181771" y="6620612"/>
                  <a:pt x="6176516" y="6620612"/>
                </a:cubicBezTo>
                <a:cubicBezTo>
                  <a:pt x="6171261" y="6620612"/>
                  <a:pt x="6168633" y="6610100"/>
                  <a:pt x="6168633" y="6589077"/>
                </a:cubicBezTo>
                <a:close/>
                <a:moveTo>
                  <a:pt x="7682273" y="6557541"/>
                </a:moveTo>
                <a:cubicBezTo>
                  <a:pt x="7671761" y="6557541"/>
                  <a:pt x="7669136" y="6560170"/>
                  <a:pt x="7674391" y="6565427"/>
                </a:cubicBezTo>
                <a:cubicBezTo>
                  <a:pt x="7679645" y="6570683"/>
                  <a:pt x="7682273" y="6573311"/>
                  <a:pt x="7682273" y="6573311"/>
                </a:cubicBezTo>
                <a:close/>
                <a:moveTo>
                  <a:pt x="7004289" y="6549660"/>
                </a:moveTo>
                <a:lnTo>
                  <a:pt x="7004289" y="6557541"/>
                </a:lnTo>
                <a:cubicBezTo>
                  <a:pt x="6993777" y="6568054"/>
                  <a:pt x="6988523" y="6568054"/>
                  <a:pt x="6988523" y="6557541"/>
                </a:cubicBezTo>
                <a:cubicBezTo>
                  <a:pt x="6999034" y="6557541"/>
                  <a:pt x="7004289" y="6554914"/>
                  <a:pt x="7004289" y="6549660"/>
                </a:cubicBezTo>
                <a:close/>
                <a:moveTo>
                  <a:pt x="8738670" y="6541776"/>
                </a:moveTo>
                <a:lnTo>
                  <a:pt x="8738670" y="6557541"/>
                </a:lnTo>
                <a:cubicBezTo>
                  <a:pt x="8738670" y="6557541"/>
                  <a:pt x="8733414" y="6557541"/>
                  <a:pt x="8722902" y="6557541"/>
                </a:cubicBezTo>
                <a:cubicBezTo>
                  <a:pt x="8722902" y="6547033"/>
                  <a:pt x="8728157" y="6541776"/>
                  <a:pt x="8738670" y="6541776"/>
                </a:cubicBezTo>
                <a:close/>
                <a:moveTo>
                  <a:pt x="8281424" y="6541776"/>
                </a:moveTo>
                <a:cubicBezTo>
                  <a:pt x="8281424" y="6541776"/>
                  <a:pt x="8286679" y="6541776"/>
                  <a:pt x="8297190" y="6541776"/>
                </a:cubicBezTo>
                <a:cubicBezTo>
                  <a:pt x="8297190" y="6541776"/>
                  <a:pt x="8299820" y="6541776"/>
                  <a:pt x="8305074" y="6541776"/>
                </a:cubicBezTo>
                <a:cubicBezTo>
                  <a:pt x="8310329" y="6541776"/>
                  <a:pt x="8312958" y="6541776"/>
                  <a:pt x="8312958" y="6541776"/>
                </a:cubicBezTo>
                <a:cubicBezTo>
                  <a:pt x="8312958" y="6552288"/>
                  <a:pt x="8307702" y="6557541"/>
                  <a:pt x="8297190" y="6557541"/>
                </a:cubicBezTo>
                <a:cubicBezTo>
                  <a:pt x="8286679" y="6557541"/>
                  <a:pt x="8281424" y="6552288"/>
                  <a:pt x="8281424" y="6541776"/>
                </a:cubicBezTo>
                <a:close/>
                <a:moveTo>
                  <a:pt x="8092218" y="6510242"/>
                </a:moveTo>
                <a:cubicBezTo>
                  <a:pt x="8102730" y="6510242"/>
                  <a:pt x="8107985" y="6510242"/>
                  <a:pt x="8107985" y="6510242"/>
                </a:cubicBezTo>
                <a:cubicBezTo>
                  <a:pt x="8107985" y="6520753"/>
                  <a:pt x="8107985" y="6526010"/>
                  <a:pt x="8107985" y="6526010"/>
                </a:cubicBezTo>
                <a:close/>
                <a:moveTo>
                  <a:pt x="6988523" y="6510242"/>
                </a:moveTo>
                <a:lnTo>
                  <a:pt x="6956988" y="6526010"/>
                </a:lnTo>
                <a:cubicBezTo>
                  <a:pt x="6951731" y="6536519"/>
                  <a:pt x="6947790" y="6545060"/>
                  <a:pt x="6945163" y="6551631"/>
                </a:cubicBezTo>
                <a:lnTo>
                  <a:pt x="6941220" y="6565427"/>
                </a:lnTo>
                <a:lnTo>
                  <a:pt x="6956988" y="6555572"/>
                </a:lnTo>
                <a:cubicBezTo>
                  <a:pt x="6962243" y="6551631"/>
                  <a:pt x="6967500" y="6547033"/>
                  <a:pt x="6972754" y="6541776"/>
                </a:cubicBezTo>
                <a:close/>
                <a:moveTo>
                  <a:pt x="6247469" y="6494475"/>
                </a:moveTo>
                <a:lnTo>
                  <a:pt x="6247469" y="6510242"/>
                </a:lnTo>
                <a:lnTo>
                  <a:pt x="6263235" y="6510242"/>
                </a:lnTo>
                <a:cubicBezTo>
                  <a:pt x="6263235" y="6499730"/>
                  <a:pt x="6257980" y="6494475"/>
                  <a:pt x="6247469" y="6494475"/>
                </a:cubicBezTo>
                <a:close/>
                <a:moveTo>
                  <a:pt x="8281424" y="6462940"/>
                </a:moveTo>
                <a:lnTo>
                  <a:pt x="8312958" y="6478706"/>
                </a:lnTo>
                <a:cubicBezTo>
                  <a:pt x="8302445" y="6489218"/>
                  <a:pt x="8294563" y="6499730"/>
                  <a:pt x="8289306" y="6510242"/>
                </a:cubicBezTo>
                <a:cubicBezTo>
                  <a:pt x="8284051" y="6520753"/>
                  <a:pt x="8281424" y="6520753"/>
                  <a:pt x="8281424" y="6510242"/>
                </a:cubicBezTo>
                <a:lnTo>
                  <a:pt x="8234123" y="6541776"/>
                </a:lnTo>
                <a:lnTo>
                  <a:pt x="8218355" y="6541776"/>
                </a:lnTo>
                <a:cubicBezTo>
                  <a:pt x="8218355" y="6499730"/>
                  <a:pt x="8239378" y="6473452"/>
                  <a:pt x="8281424" y="6462940"/>
                </a:cubicBezTo>
                <a:close/>
                <a:moveTo>
                  <a:pt x="145596" y="6462940"/>
                </a:moveTo>
                <a:cubicBezTo>
                  <a:pt x="145596" y="6473452"/>
                  <a:pt x="140342" y="6478706"/>
                  <a:pt x="129831" y="6478706"/>
                </a:cubicBezTo>
                <a:lnTo>
                  <a:pt x="145596" y="6478706"/>
                </a:lnTo>
                <a:close/>
                <a:moveTo>
                  <a:pt x="8659833" y="6447172"/>
                </a:moveTo>
                <a:cubicBezTo>
                  <a:pt x="8670346" y="6447172"/>
                  <a:pt x="8675601" y="6452429"/>
                  <a:pt x="8675601" y="6462940"/>
                </a:cubicBezTo>
                <a:lnTo>
                  <a:pt x="8691367" y="6447172"/>
                </a:lnTo>
                <a:lnTo>
                  <a:pt x="8707136" y="6447172"/>
                </a:lnTo>
                <a:cubicBezTo>
                  <a:pt x="8707136" y="6478706"/>
                  <a:pt x="8691367" y="6489218"/>
                  <a:pt x="8659833" y="6478706"/>
                </a:cubicBezTo>
                <a:close/>
                <a:moveTo>
                  <a:pt x="8722902" y="6431406"/>
                </a:moveTo>
                <a:cubicBezTo>
                  <a:pt x="8733414" y="6431406"/>
                  <a:pt x="8738670" y="6431406"/>
                  <a:pt x="8738670" y="6431406"/>
                </a:cubicBezTo>
                <a:lnTo>
                  <a:pt x="8738670" y="6447172"/>
                </a:lnTo>
                <a:cubicBezTo>
                  <a:pt x="8738670" y="6447172"/>
                  <a:pt x="8733414" y="6447172"/>
                  <a:pt x="8722902" y="6447172"/>
                </a:cubicBezTo>
                <a:close/>
                <a:moveTo>
                  <a:pt x="8281424" y="6415639"/>
                </a:moveTo>
                <a:cubicBezTo>
                  <a:pt x="8281424" y="6415639"/>
                  <a:pt x="8281424" y="6420895"/>
                  <a:pt x="8281424" y="6431406"/>
                </a:cubicBezTo>
                <a:cubicBezTo>
                  <a:pt x="8281424" y="6441918"/>
                  <a:pt x="8278794" y="6447172"/>
                  <a:pt x="8273540" y="6447172"/>
                </a:cubicBezTo>
                <a:cubicBezTo>
                  <a:pt x="8268285" y="6447172"/>
                  <a:pt x="8268285" y="6441918"/>
                  <a:pt x="8273540" y="6431406"/>
                </a:cubicBezTo>
                <a:cubicBezTo>
                  <a:pt x="8278794" y="6420895"/>
                  <a:pt x="8281424" y="6415639"/>
                  <a:pt x="8281424" y="6415639"/>
                </a:cubicBezTo>
                <a:close/>
                <a:moveTo>
                  <a:pt x="8754437" y="6399871"/>
                </a:moveTo>
                <a:lnTo>
                  <a:pt x="8738670" y="6415639"/>
                </a:lnTo>
                <a:cubicBezTo>
                  <a:pt x="8738670" y="6415639"/>
                  <a:pt x="8738670" y="6413012"/>
                  <a:pt x="8738670" y="6407755"/>
                </a:cubicBezTo>
                <a:cubicBezTo>
                  <a:pt x="8738670" y="6402498"/>
                  <a:pt x="8743925" y="6399871"/>
                  <a:pt x="8754437" y="6399871"/>
                </a:cubicBezTo>
                <a:close/>
                <a:moveTo>
                  <a:pt x="8322811" y="6378192"/>
                </a:moveTo>
                <a:cubicBezTo>
                  <a:pt x="8326754" y="6376880"/>
                  <a:pt x="8328725" y="6378851"/>
                  <a:pt x="8328725" y="6384105"/>
                </a:cubicBezTo>
                <a:lnTo>
                  <a:pt x="8312958" y="6399871"/>
                </a:lnTo>
                <a:cubicBezTo>
                  <a:pt x="8302445" y="6410382"/>
                  <a:pt x="8297190" y="6415639"/>
                  <a:pt x="8297190" y="6415639"/>
                </a:cubicBezTo>
                <a:cubicBezTo>
                  <a:pt x="8286679" y="6415639"/>
                  <a:pt x="8289306" y="6407755"/>
                  <a:pt x="8305074" y="6391989"/>
                </a:cubicBezTo>
                <a:cubicBezTo>
                  <a:pt x="8312958" y="6384105"/>
                  <a:pt x="8318870" y="6379507"/>
                  <a:pt x="8322811" y="6378192"/>
                </a:cubicBezTo>
                <a:close/>
                <a:moveTo>
                  <a:pt x="8833272" y="6352571"/>
                </a:moveTo>
                <a:lnTo>
                  <a:pt x="8817506" y="6384105"/>
                </a:lnTo>
                <a:lnTo>
                  <a:pt x="8801737" y="6399871"/>
                </a:lnTo>
                <a:lnTo>
                  <a:pt x="8817506" y="6368337"/>
                </a:lnTo>
                <a:cubicBezTo>
                  <a:pt x="8828017" y="6357827"/>
                  <a:pt x="8833272" y="6352571"/>
                  <a:pt x="8833272" y="6352571"/>
                </a:cubicBezTo>
                <a:close/>
                <a:moveTo>
                  <a:pt x="7422116" y="6352571"/>
                </a:moveTo>
                <a:cubicBezTo>
                  <a:pt x="7416861" y="6352571"/>
                  <a:pt x="7406349" y="6363081"/>
                  <a:pt x="7390581" y="6384105"/>
                </a:cubicBezTo>
                <a:cubicBezTo>
                  <a:pt x="7374815" y="6405128"/>
                  <a:pt x="7366931" y="6415639"/>
                  <a:pt x="7366931" y="6415639"/>
                </a:cubicBezTo>
                <a:cubicBezTo>
                  <a:pt x="7366931" y="6415639"/>
                  <a:pt x="7377442" y="6405128"/>
                  <a:pt x="7398465" y="6384105"/>
                </a:cubicBezTo>
                <a:cubicBezTo>
                  <a:pt x="7419486" y="6363081"/>
                  <a:pt x="7427370" y="6352571"/>
                  <a:pt x="7422116" y="6352571"/>
                </a:cubicBezTo>
                <a:close/>
                <a:moveTo>
                  <a:pt x="19460" y="6352571"/>
                </a:moveTo>
                <a:lnTo>
                  <a:pt x="3694" y="6368337"/>
                </a:lnTo>
                <a:lnTo>
                  <a:pt x="19460" y="6384105"/>
                </a:lnTo>
                <a:cubicBezTo>
                  <a:pt x="19460" y="6373594"/>
                  <a:pt x="19460" y="6363081"/>
                  <a:pt x="19460" y="6352571"/>
                </a:cubicBezTo>
                <a:close/>
                <a:moveTo>
                  <a:pt x="8439095" y="6336804"/>
                </a:moveTo>
                <a:lnTo>
                  <a:pt x="8454861" y="6336804"/>
                </a:lnTo>
                <a:lnTo>
                  <a:pt x="8470629" y="6368337"/>
                </a:lnTo>
                <a:lnTo>
                  <a:pt x="8454861" y="6384105"/>
                </a:lnTo>
                <a:cubicBezTo>
                  <a:pt x="8444349" y="6384105"/>
                  <a:pt x="8439095" y="6378848"/>
                  <a:pt x="8439095" y="6368337"/>
                </a:cubicBezTo>
                <a:cubicBezTo>
                  <a:pt x="8439095" y="6357827"/>
                  <a:pt x="8439095" y="6349943"/>
                  <a:pt x="8439095" y="6344686"/>
                </a:cubicBezTo>
                <a:cubicBezTo>
                  <a:pt x="8439095" y="6339431"/>
                  <a:pt x="8439095" y="6336804"/>
                  <a:pt x="8439095" y="6336804"/>
                </a:cubicBezTo>
                <a:close/>
                <a:moveTo>
                  <a:pt x="8880573" y="6273734"/>
                </a:moveTo>
                <a:cubicBezTo>
                  <a:pt x="8880573" y="6273734"/>
                  <a:pt x="8880573" y="6278992"/>
                  <a:pt x="8880573" y="6289500"/>
                </a:cubicBezTo>
                <a:lnTo>
                  <a:pt x="8864807" y="6289500"/>
                </a:lnTo>
                <a:cubicBezTo>
                  <a:pt x="8864807" y="6289500"/>
                  <a:pt x="8870061" y="6284247"/>
                  <a:pt x="8880573" y="6273734"/>
                </a:cubicBezTo>
                <a:close/>
                <a:moveTo>
                  <a:pt x="7634972" y="6273734"/>
                </a:moveTo>
                <a:cubicBezTo>
                  <a:pt x="7624460" y="6273734"/>
                  <a:pt x="7624460" y="6278992"/>
                  <a:pt x="7634972" y="6289500"/>
                </a:cubicBezTo>
                <a:cubicBezTo>
                  <a:pt x="7634972" y="6289500"/>
                  <a:pt x="7640226" y="6289500"/>
                  <a:pt x="7650738" y="6289500"/>
                </a:cubicBezTo>
                <a:cubicBezTo>
                  <a:pt x="7650738" y="6289500"/>
                  <a:pt x="7650738" y="6284247"/>
                  <a:pt x="7650738" y="6273734"/>
                </a:cubicBezTo>
                <a:close/>
                <a:moveTo>
                  <a:pt x="7177726" y="6257969"/>
                </a:moveTo>
                <a:cubicBezTo>
                  <a:pt x="7167217" y="6257969"/>
                  <a:pt x="7161960" y="6260596"/>
                  <a:pt x="7161960" y="6265850"/>
                </a:cubicBezTo>
                <a:cubicBezTo>
                  <a:pt x="7161960" y="6271107"/>
                  <a:pt x="7156705" y="6278992"/>
                  <a:pt x="7146192" y="6289500"/>
                </a:cubicBezTo>
                <a:lnTo>
                  <a:pt x="7193495" y="6273734"/>
                </a:lnTo>
                <a:close/>
                <a:moveTo>
                  <a:pt x="8312958" y="6242200"/>
                </a:moveTo>
                <a:lnTo>
                  <a:pt x="8312958" y="6257969"/>
                </a:lnTo>
                <a:cubicBezTo>
                  <a:pt x="8302445" y="6268477"/>
                  <a:pt x="8302445" y="6278992"/>
                  <a:pt x="8312958" y="6289500"/>
                </a:cubicBezTo>
                <a:lnTo>
                  <a:pt x="8328725" y="6289500"/>
                </a:lnTo>
                <a:cubicBezTo>
                  <a:pt x="8328725" y="6289500"/>
                  <a:pt x="8331354" y="6284247"/>
                  <a:pt x="8336609" y="6273734"/>
                </a:cubicBezTo>
                <a:cubicBezTo>
                  <a:pt x="8341864" y="6263223"/>
                  <a:pt x="8344491" y="6257969"/>
                  <a:pt x="8344491" y="6257969"/>
                </a:cubicBezTo>
                <a:cubicBezTo>
                  <a:pt x="8333979" y="6257969"/>
                  <a:pt x="8328725" y="6257969"/>
                  <a:pt x="8328725" y="6257969"/>
                </a:cubicBezTo>
                <a:cubicBezTo>
                  <a:pt x="8328725" y="6257969"/>
                  <a:pt x="8328725" y="6252712"/>
                  <a:pt x="8328725" y="6242200"/>
                </a:cubicBezTo>
                <a:cubicBezTo>
                  <a:pt x="8328725" y="6242200"/>
                  <a:pt x="8323470" y="6242200"/>
                  <a:pt x="8312958" y="6242200"/>
                </a:cubicBezTo>
                <a:close/>
                <a:moveTo>
                  <a:pt x="7692127" y="6232345"/>
                </a:moveTo>
                <a:cubicBezTo>
                  <a:pt x="7690814" y="6231032"/>
                  <a:pt x="7687529" y="6231689"/>
                  <a:pt x="7682273" y="6234316"/>
                </a:cubicBezTo>
                <a:cubicBezTo>
                  <a:pt x="7671761" y="6239573"/>
                  <a:pt x="7666506" y="6247457"/>
                  <a:pt x="7666506" y="6257969"/>
                </a:cubicBezTo>
                <a:cubicBezTo>
                  <a:pt x="7677018" y="6257969"/>
                  <a:pt x="7684902" y="6252712"/>
                  <a:pt x="7690157" y="6242200"/>
                </a:cubicBezTo>
                <a:cubicBezTo>
                  <a:pt x="7692784" y="6236946"/>
                  <a:pt x="7693441" y="6233661"/>
                  <a:pt x="7692127" y="6232345"/>
                </a:cubicBezTo>
                <a:close/>
                <a:moveTo>
                  <a:pt x="7264446" y="6226433"/>
                </a:moveTo>
                <a:cubicBezTo>
                  <a:pt x="7269701" y="6226433"/>
                  <a:pt x="7277585" y="6226433"/>
                  <a:pt x="7288096" y="6226433"/>
                </a:cubicBezTo>
                <a:cubicBezTo>
                  <a:pt x="7309118" y="6226433"/>
                  <a:pt x="7309118" y="6236946"/>
                  <a:pt x="7288096" y="6257969"/>
                </a:cubicBezTo>
                <a:lnTo>
                  <a:pt x="7267825" y="6264726"/>
                </a:lnTo>
                <a:lnTo>
                  <a:pt x="7267402" y="6264866"/>
                </a:lnTo>
                <a:cubicBezTo>
                  <a:pt x="7249665" y="6270779"/>
                  <a:pt x="7240795" y="6273734"/>
                  <a:pt x="7240795" y="6273734"/>
                </a:cubicBezTo>
                <a:lnTo>
                  <a:pt x="7240795" y="6257969"/>
                </a:lnTo>
                <a:cubicBezTo>
                  <a:pt x="7240795" y="6257969"/>
                  <a:pt x="7240795" y="6255342"/>
                  <a:pt x="7240795" y="6250085"/>
                </a:cubicBezTo>
                <a:cubicBezTo>
                  <a:pt x="7240795" y="6244828"/>
                  <a:pt x="7235541" y="6242200"/>
                  <a:pt x="7225029" y="6242200"/>
                </a:cubicBezTo>
                <a:cubicBezTo>
                  <a:pt x="7225029" y="6242200"/>
                  <a:pt x="7225029" y="6239573"/>
                  <a:pt x="7225029" y="6234316"/>
                </a:cubicBezTo>
                <a:cubicBezTo>
                  <a:pt x="7225029" y="6229062"/>
                  <a:pt x="7227656" y="6229062"/>
                  <a:pt x="7232910" y="6234316"/>
                </a:cubicBezTo>
                <a:cubicBezTo>
                  <a:pt x="7238166" y="6239573"/>
                  <a:pt x="7246050" y="6242200"/>
                  <a:pt x="7256562" y="6242200"/>
                </a:cubicBezTo>
                <a:cubicBezTo>
                  <a:pt x="7256562" y="6231689"/>
                  <a:pt x="7259191" y="6226433"/>
                  <a:pt x="7264446" y="6226433"/>
                </a:cubicBezTo>
                <a:close/>
                <a:moveTo>
                  <a:pt x="8912108" y="6210666"/>
                </a:moveTo>
                <a:cubicBezTo>
                  <a:pt x="8922619" y="6210666"/>
                  <a:pt x="8927874" y="6210666"/>
                  <a:pt x="8927874" y="6210666"/>
                </a:cubicBezTo>
                <a:cubicBezTo>
                  <a:pt x="8927874" y="6221176"/>
                  <a:pt x="8922619" y="6226433"/>
                  <a:pt x="8912108" y="6226433"/>
                </a:cubicBezTo>
                <a:lnTo>
                  <a:pt x="8896341" y="6226433"/>
                </a:lnTo>
                <a:cubicBezTo>
                  <a:pt x="8896341" y="6215923"/>
                  <a:pt x="8901596" y="6210666"/>
                  <a:pt x="8912108" y="6210666"/>
                </a:cubicBezTo>
                <a:close/>
                <a:moveTo>
                  <a:pt x="7745342" y="6210666"/>
                </a:moveTo>
                <a:cubicBezTo>
                  <a:pt x="7734830" y="6221176"/>
                  <a:pt x="7732203" y="6226433"/>
                  <a:pt x="7737458" y="6226433"/>
                </a:cubicBezTo>
                <a:cubicBezTo>
                  <a:pt x="7742712" y="6226433"/>
                  <a:pt x="7745342" y="6226433"/>
                  <a:pt x="7745342" y="6226433"/>
                </a:cubicBezTo>
                <a:cubicBezTo>
                  <a:pt x="7745342" y="6226433"/>
                  <a:pt x="7745342" y="6221176"/>
                  <a:pt x="7745342" y="6210666"/>
                </a:cubicBezTo>
                <a:close/>
                <a:moveTo>
                  <a:pt x="161365" y="6179132"/>
                </a:moveTo>
                <a:cubicBezTo>
                  <a:pt x="150853" y="6179132"/>
                  <a:pt x="145596" y="6189642"/>
                  <a:pt x="145596" y="6210666"/>
                </a:cubicBezTo>
                <a:cubicBezTo>
                  <a:pt x="145596" y="6231689"/>
                  <a:pt x="145596" y="6242200"/>
                  <a:pt x="145596" y="6242200"/>
                </a:cubicBezTo>
                <a:cubicBezTo>
                  <a:pt x="135086" y="6242200"/>
                  <a:pt x="129831" y="6239573"/>
                  <a:pt x="129831" y="6234316"/>
                </a:cubicBezTo>
                <a:cubicBezTo>
                  <a:pt x="129831" y="6229062"/>
                  <a:pt x="129831" y="6226433"/>
                  <a:pt x="129831" y="6226433"/>
                </a:cubicBezTo>
                <a:cubicBezTo>
                  <a:pt x="129831" y="6226433"/>
                  <a:pt x="124576" y="6226433"/>
                  <a:pt x="114064" y="6226433"/>
                </a:cubicBezTo>
                <a:lnTo>
                  <a:pt x="98295" y="6210666"/>
                </a:lnTo>
                <a:lnTo>
                  <a:pt x="66761" y="6257969"/>
                </a:lnTo>
                <a:cubicBezTo>
                  <a:pt x="56249" y="6289500"/>
                  <a:pt x="48368" y="6302641"/>
                  <a:pt x="43110" y="6297386"/>
                </a:cubicBezTo>
                <a:cubicBezTo>
                  <a:pt x="37855" y="6292129"/>
                  <a:pt x="35228" y="6294757"/>
                  <a:pt x="35228" y="6305270"/>
                </a:cubicBezTo>
                <a:cubicBezTo>
                  <a:pt x="35228" y="6305270"/>
                  <a:pt x="35228" y="6310524"/>
                  <a:pt x="35228" y="6321036"/>
                </a:cubicBezTo>
                <a:cubicBezTo>
                  <a:pt x="45740" y="6321036"/>
                  <a:pt x="50995" y="6336804"/>
                  <a:pt x="50995" y="6368337"/>
                </a:cubicBezTo>
                <a:cubicBezTo>
                  <a:pt x="40483" y="6399871"/>
                  <a:pt x="45740" y="6410382"/>
                  <a:pt x="66761" y="6399871"/>
                </a:cubicBezTo>
                <a:lnTo>
                  <a:pt x="82529" y="6384105"/>
                </a:lnTo>
                <a:cubicBezTo>
                  <a:pt x="82529" y="6373594"/>
                  <a:pt x="85157" y="6368337"/>
                  <a:pt x="90414" y="6368337"/>
                </a:cubicBezTo>
                <a:cubicBezTo>
                  <a:pt x="95669" y="6368337"/>
                  <a:pt x="103552" y="6363081"/>
                  <a:pt x="114064" y="6352571"/>
                </a:cubicBezTo>
                <a:cubicBezTo>
                  <a:pt x="124576" y="6300013"/>
                  <a:pt x="135086" y="6268477"/>
                  <a:pt x="145596" y="6257969"/>
                </a:cubicBezTo>
                <a:cubicBezTo>
                  <a:pt x="145596" y="6257969"/>
                  <a:pt x="145596" y="6252712"/>
                  <a:pt x="145596" y="6242200"/>
                </a:cubicBezTo>
                <a:cubicBezTo>
                  <a:pt x="145596" y="6242200"/>
                  <a:pt x="150853" y="6231689"/>
                  <a:pt x="161365" y="6210666"/>
                </a:cubicBezTo>
                <a:lnTo>
                  <a:pt x="177131" y="6179132"/>
                </a:lnTo>
                <a:cubicBezTo>
                  <a:pt x="177131" y="6179132"/>
                  <a:pt x="171876" y="6179132"/>
                  <a:pt x="161365" y="6179132"/>
                </a:cubicBezTo>
                <a:close/>
                <a:moveTo>
                  <a:pt x="47842" y="6179132"/>
                </a:moveTo>
                <a:lnTo>
                  <a:pt x="43110" y="6187016"/>
                </a:lnTo>
                <a:cubicBezTo>
                  <a:pt x="37855" y="6192272"/>
                  <a:pt x="35228" y="6200156"/>
                  <a:pt x="35228" y="6210666"/>
                </a:cubicBezTo>
                <a:cubicBezTo>
                  <a:pt x="40483" y="6200156"/>
                  <a:pt x="44426" y="6190958"/>
                  <a:pt x="47054" y="6183074"/>
                </a:cubicBezTo>
                <a:close/>
                <a:moveTo>
                  <a:pt x="8896341" y="6147599"/>
                </a:moveTo>
                <a:lnTo>
                  <a:pt x="8880573" y="6179132"/>
                </a:lnTo>
                <a:cubicBezTo>
                  <a:pt x="8870061" y="6179132"/>
                  <a:pt x="8864807" y="6184388"/>
                  <a:pt x="8864807" y="6194899"/>
                </a:cubicBezTo>
                <a:cubicBezTo>
                  <a:pt x="8864807" y="6205411"/>
                  <a:pt x="8864807" y="6210666"/>
                  <a:pt x="8864807" y="6210666"/>
                </a:cubicBezTo>
                <a:cubicBezTo>
                  <a:pt x="8864807" y="6221176"/>
                  <a:pt x="8854293" y="6231689"/>
                  <a:pt x="8833272" y="6242200"/>
                </a:cubicBezTo>
                <a:lnTo>
                  <a:pt x="8817506" y="6226433"/>
                </a:lnTo>
                <a:cubicBezTo>
                  <a:pt x="8828017" y="6226433"/>
                  <a:pt x="8835902" y="6221176"/>
                  <a:pt x="8841156" y="6210666"/>
                </a:cubicBezTo>
                <a:cubicBezTo>
                  <a:pt x="8846411" y="6200156"/>
                  <a:pt x="8849038" y="6194899"/>
                  <a:pt x="8849038" y="6194899"/>
                </a:cubicBezTo>
                <a:cubicBezTo>
                  <a:pt x="8849038" y="6184388"/>
                  <a:pt x="8854293" y="6173876"/>
                  <a:pt x="8864807" y="6163365"/>
                </a:cubicBezTo>
                <a:close/>
                <a:moveTo>
                  <a:pt x="8360259" y="6147599"/>
                </a:moveTo>
                <a:lnTo>
                  <a:pt x="8346743" y="6174629"/>
                </a:lnTo>
                <a:lnTo>
                  <a:pt x="8354346" y="6165336"/>
                </a:lnTo>
                <a:cubicBezTo>
                  <a:pt x="8358289" y="6158767"/>
                  <a:pt x="8360259" y="6152854"/>
                  <a:pt x="8360259" y="6147599"/>
                </a:cubicBezTo>
                <a:close/>
                <a:moveTo>
                  <a:pt x="7335396" y="6147599"/>
                </a:moveTo>
                <a:lnTo>
                  <a:pt x="7335396" y="6163365"/>
                </a:lnTo>
                <a:cubicBezTo>
                  <a:pt x="7345910" y="6163365"/>
                  <a:pt x="7351164" y="6158109"/>
                  <a:pt x="7351164" y="6147599"/>
                </a:cubicBezTo>
                <a:close/>
                <a:moveTo>
                  <a:pt x="145596" y="6147599"/>
                </a:moveTo>
                <a:lnTo>
                  <a:pt x="161365" y="6163365"/>
                </a:lnTo>
                <a:cubicBezTo>
                  <a:pt x="161365" y="6163365"/>
                  <a:pt x="161365" y="6158109"/>
                  <a:pt x="161365" y="6147599"/>
                </a:cubicBezTo>
                <a:close/>
                <a:moveTo>
                  <a:pt x="8659833" y="6131830"/>
                </a:moveTo>
                <a:cubicBezTo>
                  <a:pt x="8670346" y="6131830"/>
                  <a:pt x="8675601" y="6131830"/>
                  <a:pt x="8675601" y="6131830"/>
                </a:cubicBezTo>
                <a:cubicBezTo>
                  <a:pt x="8675601" y="6131830"/>
                  <a:pt x="8675601" y="6137087"/>
                  <a:pt x="8675601" y="6147599"/>
                </a:cubicBezTo>
                <a:cubicBezTo>
                  <a:pt x="8675601" y="6158109"/>
                  <a:pt x="8670346" y="6168622"/>
                  <a:pt x="8659833" y="6179132"/>
                </a:cubicBezTo>
                <a:lnTo>
                  <a:pt x="8644067" y="6179132"/>
                </a:lnTo>
                <a:cubicBezTo>
                  <a:pt x="8654578" y="6179132"/>
                  <a:pt x="8654578" y="6173876"/>
                  <a:pt x="8644067" y="6163365"/>
                </a:cubicBezTo>
                <a:cubicBezTo>
                  <a:pt x="8644067" y="6163365"/>
                  <a:pt x="8644067" y="6160738"/>
                  <a:pt x="8644067" y="6155481"/>
                </a:cubicBezTo>
                <a:cubicBezTo>
                  <a:pt x="8644067" y="6150225"/>
                  <a:pt x="8638812" y="6147599"/>
                  <a:pt x="8628300" y="6147599"/>
                </a:cubicBezTo>
                <a:cubicBezTo>
                  <a:pt x="8628300" y="6147599"/>
                  <a:pt x="8630928" y="6147599"/>
                  <a:pt x="8636182" y="6147599"/>
                </a:cubicBezTo>
                <a:cubicBezTo>
                  <a:pt x="8641437" y="6147599"/>
                  <a:pt x="8644067" y="6147599"/>
                  <a:pt x="8644067" y="6147599"/>
                </a:cubicBezTo>
                <a:close/>
                <a:moveTo>
                  <a:pt x="177131" y="6131830"/>
                </a:moveTo>
                <a:lnTo>
                  <a:pt x="177131" y="6147599"/>
                </a:lnTo>
                <a:lnTo>
                  <a:pt x="177131" y="6163365"/>
                </a:lnTo>
                <a:cubicBezTo>
                  <a:pt x="177131" y="6163365"/>
                  <a:pt x="182388" y="6158109"/>
                  <a:pt x="192899" y="6147599"/>
                </a:cubicBezTo>
                <a:cubicBezTo>
                  <a:pt x="192899" y="6137087"/>
                  <a:pt x="187642" y="6131830"/>
                  <a:pt x="177131" y="6131830"/>
                </a:cubicBezTo>
                <a:close/>
                <a:moveTo>
                  <a:pt x="7380945" y="6126575"/>
                </a:moveTo>
                <a:lnTo>
                  <a:pt x="7380726" y="6127889"/>
                </a:lnTo>
                <a:lnTo>
                  <a:pt x="7379544" y="6128677"/>
                </a:lnTo>
                <a:close/>
                <a:moveTo>
                  <a:pt x="8707136" y="6116064"/>
                </a:moveTo>
                <a:cubicBezTo>
                  <a:pt x="8728157" y="6116064"/>
                  <a:pt x="8733414" y="6126575"/>
                  <a:pt x="8722902" y="6147599"/>
                </a:cubicBezTo>
                <a:lnTo>
                  <a:pt x="8738670" y="6147599"/>
                </a:lnTo>
                <a:cubicBezTo>
                  <a:pt x="8749182" y="6137087"/>
                  <a:pt x="8754437" y="6131830"/>
                  <a:pt x="8754437" y="6131830"/>
                </a:cubicBezTo>
                <a:cubicBezTo>
                  <a:pt x="8754437" y="6142342"/>
                  <a:pt x="8754437" y="6147599"/>
                  <a:pt x="8754437" y="6147599"/>
                </a:cubicBezTo>
                <a:cubicBezTo>
                  <a:pt x="8754437" y="6147599"/>
                  <a:pt x="8754437" y="6152854"/>
                  <a:pt x="8754437" y="6163365"/>
                </a:cubicBezTo>
                <a:cubicBezTo>
                  <a:pt x="8743925" y="6163365"/>
                  <a:pt x="8743925" y="6168622"/>
                  <a:pt x="8754437" y="6179132"/>
                </a:cubicBezTo>
                <a:lnTo>
                  <a:pt x="8738670" y="6179132"/>
                </a:lnTo>
                <a:cubicBezTo>
                  <a:pt x="8728157" y="6168622"/>
                  <a:pt x="8722902" y="6173876"/>
                  <a:pt x="8722902" y="6194899"/>
                </a:cubicBezTo>
                <a:cubicBezTo>
                  <a:pt x="8712390" y="6194899"/>
                  <a:pt x="8707136" y="6200156"/>
                  <a:pt x="8707136" y="6210666"/>
                </a:cubicBezTo>
                <a:cubicBezTo>
                  <a:pt x="8696622" y="6210666"/>
                  <a:pt x="8691367" y="6215923"/>
                  <a:pt x="8691367" y="6226433"/>
                </a:cubicBezTo>
                <a:lnTo>
                  <a:pt x="8675601" y="6257969"/>
                </a:lnTo>
                <a:lnTo>
                  <a:pt x="8675601" y="6226433"/>
                </a:lnTo>
                <a:cubicBezTo>
                  <a:pt x="8665090" y="6215923"/>
                  <a:pt x="8665090" y="6205411"/>
                  <a:pt x="8675601" y="6194899"/>
                </a:cubicBezTo>
                <a:lnTo>
                  <a:pt x="8691367" y="6147599"/>
                </a:lnTo>
                <a:cubicBezTo>
                  <a:pt x="8691367" y="6137087"/>
                  <a:pt x="8693997" y="6129203"/>
                  <a:pt x="8699252" y="6123948"/>
                </a:cubicBezTo>
                <a:cubicBezTo>
                  <a:pt x="8704506" y="6118691"/>
                  <a:pt x="8707136" y="6116064"/>
                  <a:pt x="8707136" y="6116064"/>
                </a:cubicBezTo>
                <a:close/>
                <a:moveTo>
                  <a:pt x="7177726" y="6116064"/>
                </a:moveTo>
                <a:cubicBezTo>
                  <a:pt x="7167217" y="6126575"/>
                  <a:pt x="7161960" y="6131830"/>
                  <a:pt x="7161960" y="6131830"/>
                </a:cubicBezTo>
                <a:lnTo>
                  <a:pt x="7177726" y="6131830"/>
                </a:lnTo>
                <a:close/>
                <a:moveTo>
                  <a:pt x="7389456" y="6113812"/>
                </a:moveTo>
                <a:lnTo>
                  <a:pt x="7380945" y="6126575"/>
                </a:lnTo>
                <a:lnTo>
                  <a:pt x="7382699" y="6116064"/>
                </a:lnTo>
                <a:close/>
                <a:moveTo>
                  <a:pt x="8841156" y="6100298"/>
                </a:moveTo>
                <a:cubicBezTo>
                  <a:pt x="8846411" y="6100298"/>
                  <a:pt x="8854293" y="6100298"/>
                  <a:pt x="8864807" y="6100298"/>
                </a:cubicBezTo>
                <a:cubicBezTo>
                  <a:pt x="8875318" y="6100298"/>
                  <a:pt x="8880573" y="6100298"/>
                  <a:pt x="8880573" y="6100298"/>
                </a:cubicBezTo>
                <a:cubicBezTo>
                  <a:pt x="8880573" y="6100298"/>
                  <a:pt x="8875318" y="6105554"/>
                  <a:pt x="8864807" y="6116064"/>
                </a:cubicBezTo>
                <a:cubicBezTo>
                  <a:pt x="8854293" y="6116064"/>
                  <a:pt x="8849038" y="6121322"/>
                  <a:pt x="8849038" y="6131830"/>
                </a:cubicBezTo>
                <a:lnTo>
                  <a:pt x="8801737" y="6194899"/>
                </a:lnTo>
                <a:cubicBezTo>
                  <a:pt x="8780717" y="6226433"/>
                  <a:pt x="8770203" y="6242200"/>
                  <a:pt x="8770203" y="6242200"/>
                </a:cubicBezTo>
                <a:lnTo>
                  <a:pt x="8770203" y="6257969"/>
                </a:lnTo>
                <a:lnTo>
                  <a:pt x="8754437" y="6242200"/>
                </a:lnTo>
                <a:cubicBezTo>
                  <a:pt x="8764948" y="6231689"/>
                  <a:pt x="8772832" y="6221176"/>
                  <a:pt x="8778087" y="6210666"/>
                </a:cubicBezTo>
                <a:cubicBezTo>
                  <a:pt x="8783342" y="6200156"/>
                  <a:pt x="8785971" y="6184388"/>
                  <a:pt x="8785971" y="6163365"/>
                </a:cubicBezTo>
                <a:cubicBezTo>
                  <a:pt x="8785971" y="6152854"/>
                  <a:pt x="8788599" y="6144971"/>
                  <a:pt x="8793853" y="6139715"/>
                </a:cubicBezTo>
                <a:cubicBezTo>
                  <a:pt x="8799110" y="6134458"/>
                  <a:pt x="8801737" y="6131830"/>
                  <a:pt x="8801737" y="6131830"/>
                </a:cubicBezTo>
                <a:cubicBezTo>
                  <a:pt x="8812249" y="6131830"/>
                  <a:pt x="8822761" y="6126575"/>
                  <a:pt x="8833272" y="6116064"/>
                </a:cubicBezTo>
                <a:cubicBezTo>
                  <a:pt x="8833272" y="6105554"/>
                  <a:pt x="8835902" y="6100298"/>
                  <a:pt x="8841156" y="6100298"/>
                </a:cubicBezTo>
                <a:close/>
                <a:moveTo>
                  <a:pt x="7398465" y="6100298"/>
                </a:moveTo>
                <a:cubicBezTo>
                  <a:pt x="7398465" y="6105554"/>
                  <a:pt x="7397152" y="6109497"/>
                  <a:pt x="7394524" y="6112123"/>
                </a:cubicBezTo>
                <a:lnTo>
                  <a:pt x="7389456" y="6113812"/>
                </a:lnTo>
                <a:close/>
                <a:moveTo>
                  <a:pt x="8707136" y="6084531"/>
                </a:moveTo>
                <a:cubicBezTo>
                  <a:pt x="8717647" y="6084531"/>
                  <a:pt x="8717647" y="6089787"/>
                  <a:pt x="8707136" y="6100298"/>
                </a:cubicBezTo>
                <a:cubicBezTo>
                  <a:pt x="8707136" y="6110807"/>
                  <a:pt x="8701881" y="6110807"/>
                  <a:pt x="8691367" y="6100298"/>
                </a:cubicBezTo>
                <a:cubicBezTo>
                  <a:pt x="8691367" y="6100298"/>
                  <a:pt x="8696622" y="6095041"/>
                  <a:pt x="8707136" y="6084531"/>
                </a:cubicBezTo>
                <a:close/>
                <a:moveTo>
                  <a:pt x="7390090" y="6058910"/>
                </a:moveTo>
                <a:cubicBezTo>
                  <a:pt x="7393045" y="6058910"/>
                  <a:pt x="7395838" y="6059566"/>
                  <a:pt x="7398465" y="6060880"/>
                </a:cubicBezTo>
                <a:cubicBezTo>
                  <a:pt x="7408977" y="6066137"/>
                  <a:pt x="7406349" y="6074018"/>
                  <a:pt x="7390581" y="6084531"/>
                </a:cubicBezTo>
                <a:cubicBezTo>
                  <a:pt x="7374815" y="6095041"/>
                  <a:pt x="7366931" y="6105554"/>
                  <a:pt x="7366931" y="6116064"/>
                </a:cubicBezTo>
                <a:cubicBezTo>
                  <a:pt x="7366931" y="6126575"/>
                  <a:pt x="7369560" y="6131830"/>
                  <a:pt x="7374815" y="6131830"/>
                </a:cubicBezTo>
                <a:lnTo>
                  <a:pt x="7379544" y="6128677"/>
                </a:lnTo>
                <a:lnTo>
                  <a:pt x="7366931" y="6147599"/>
                </a:lnTo>
                <a:lnTo>
                  <a:pt x="7335396" y="6179132"/>
                </a:lnTo>
                <a:lnTo>
                  <a:pt x="7303864" y="6179132"/>
                </a:lnTo>
                <a:cubicBezTo>
                  <a:pt x="7282842" y="6179132"/>
                  <a:pt x="7272330" y="6184388"/>
                  <a:pt x="7272330" y="6194899"/>
                </a:cubicBezTo>
                <a:lnTo>
                  <a:pt x="7240795" y="6194899"/>
                </a:lnTo>
                <a:cubicBezTo>
                  <a:pt x="7240795" y="6184388"/>
                  <a:pt x="7243425" y="6179132"/>
                  <a:pt x="7248680" y="6179132"/>
                </a:cubicBezTo>
                <a:cubicBezTo>
                  <a:pt x="7253934" y="6179132"/>
                  <a:pt x="7267075" y="6168622"/>
                  <a:pt x="7288096" y="6147599"/>
                </a:cubicBezTo>
                <a:lnTo>
                  <a:pt x="7319630" y="6131830"/>
                </a:lnTo>
                <a:cubicBezTo>
                  <a:pt x="7330141" y="6131830"/>
                  <a:pt x="7335396" y="6126575"/>
                  <a:pt x="7335396" y="6116064"/>
                </a:cubicBezTo>
                <a:cubicBezTo>
                  <a:pt x="7335396" y="6105554"/>
                  <a:pt x="7343280" y="6092414"/>
                  <a:pt x="7359047" y="6076646"/>
                </a:cubicBezTo>
                <a:cubicBezTo>
                  <a:pt x="7370874" y="6064821"/>
                  <a:pt x="7381220" y="6058910"/>
                  <a:pt x="7390090" y="6058910"/>
                </a:cubicBezTo>
                <a:close/>
                <a:moveTo>
                  <a:pt x="8990943" y="6037230"/>
                </a:moveTo>
                <a:lnTo>
                  <a:pt x="9006709" y="6052996"/>
                </a:lnTo>
                <a:lnTo>
                  <a:pt x="8975177" y="6052996"/>
                </a:lnTo>
                <a:cubicBezTo>
                  <a:pt x="8975177" y="6052996"/>
                  <a:pt x="8980431" y="6047741"/>
                  <a:pt x="8990943" y="6037230"/>
                </a:cubicBezTo>
                <a:close/>
                <a:moveTo>
                  <a:pt x="7437884" y="6037230"/>
                </a:moveTo>
                <a:cubicBezTo>
                  <a:pt x="7443139" y="6037230"/>
                  <a:pt x="7445766" y="6042487"/>
                  <a:pt x="7445766" y="6052996"/>
                </a:cubicBezTo>
                <a:cubicBezTo>
                  <a:pt x="7435255" y="6063507"/>
                  <a:pt x="7430000" y="6063507"/>
                  <a:pt x="7430000" y="6052996"/>
                </a:cubicBezTo>
                <a:cubicBezTo>
                  <a:pt x="7430000" y="6042487"/>
                  <a:pt x="7432627" y="6037230"/>
                  <a:pt x="7437884" y="6037230"/>
                </a:cubicBezTo>
                <a:close/>
                <a:moveTo>
                  <a:pt x="255966" y="6005695"/>
                </a:moveTo>
                <a:lnTo>
                  <a:pt x="255966" y="6021463"/>
                </a:lnTo>
                <a:cubicBezTo>
                  <a:pt x="266478" y="6021463"/>
                  <a:pt x="271735" y="6021463"/>
                  <a:pt x="271735" y="6021463"/>
                </a:cubicBezTo>
                <a:cubicBezTo>
                  <a:pt x="271735" y="6010952"/>
                  <a:pt x="271735" y="6005695"/>
                  <a:pt x="271735" y="6005695"/>
                </a:cubicBezTo>
                <a:cubicBezTo>
                  <a:pt x="271735" y="6005695"/>
                  <a:pt x="266478" y="6005695"/>
                  <a:pt x="255966" y="6005695"/>
                </a:cubicBezTo>
                <a:close/>
                <a:moveTo>
                  <a:pt x="7445766" y="5989928"/>
                </a:moveTo>
                <a:cubicBezTo>
                  <a:pt x="7445766" y="6000438"/>
                  <a:pt x="7440511" y="6005695"/>
                  <a:pt x="7430000" y="6005695"/>
                </a:cubicBezTo>
                <a:cubicBezTo>
                  <a:pt x="7419486" y="6005695"/>
                  <a:pt x="7414232" y="6010952"/>
                  <a:pt x="7414232" y="6021463"/>
                </a:cubicBezTo>
                <a:cubicBezTo>
                  <a:pt x="7414232" y="6031972"/>
                  <a:pt x="7408977" y="6037230"/>
                  <a:pt x="7398465" y="6037230"/>
                </a:cubicBezTo>
                <a:cubicBezTo>
                  <a:pt x="7387954" y="6037230"/>
                  <a:pt x="7387954" y="6034602"/>
                  <a:pt x="7398465" y="6029346"/>
                </a:cubicBezTo>
                <a:cubicBezTo>
                  <a:pt x="7408977" y="6024090"/>
                  <a:pt x="7408977" y="6016206"/>
                  <a:pt x="7398465" y="6005695"/>
                </a:cubicBezTo>
                <a:cubicBezTo>
                  <a:pt x="7387954" y="6005695"/>
                  <a:pt x="7382699" y="6010952"/>
                  <a:pt x="7382699" y="6021463"/>
                </a:cubicBezTo>
                <a:cubicBezTo>
                  <a:pt x="7372185" y="6010952"/>
                  <a:pt x="7361676" y="6010952"/>
                  <a:pt x="7351164" y="6021463"/>
                </a:cubicBezTo>
                <a:cubicBezTo>
                  <a:pt x="7361676" y="6021463"/>
                  <a:pt x="7366931" y="6026717"/>
                  <a:pt x="7366931" y="6037230"/>
                </a:cubicBezTo>
                <a:lnTo>
                  <a:pt x="7351164" y="6037230"/>
                </a:lnTo>
                <a:cubicBezTo>
                  <a:pt x="7340651" y="6037230"/>
                  <a:pt x="7327514" y="6045113"/>
                  <a:pt x="7311746" y="6060880"/>
                </a:cubicBezTo>
                <a:cubicBezTo>
                  <a:pt x="7295980" y="6076646"/>
                  <a:pt x="7282842" y="6095041"/>
                  <a:pt x="7272330" y="6116064"/>
                </a:cubicBezTo>
                <a:cubicBezTo>
                  <a:pt x="7261816" y="6137087"/>
                  <a:pt x="7251307" y="6152854"/>
                  <a:pt x="7240795" y="6163365"/>
                </a:cubicBezTo>
                <a:cubicBezTo>
                  <a:pt x="7240795" y="6173876"/>
                  <a:pt x="7238166" y="6181761"/>
                  <a:pt x="7232910" y="6187016"/>
                </a:cubicBezTo>
                <a:cubicBezTo>
                  <a:pt x="7227656" y="6192272"/>
                  <a:pt x="7230283" y="6200156"/>
                  <a:pt x="7240795" y="6210666"/>
                </a:cubicBezTo>
                <a:cubicBezTo>
                  <a:pt x="7240795" y="6221176"/>
                  <a:pt x="7235541" y="6226433"/>
                  <a:pt x="7225029" y="6226433"/>
                </a:cubicBezTo>
                <a:lnTo>
                  <a:pt x="7209261" y="6226433"/>
                </a:lnTo>
                <a:lnTo>
                  <a:pt x="7209261" y="6257969"/>
                </a:lnTo>
                <a:cubicBezTo>
                  <a:pt x="7209261" y="6268477"/>
                  <a:pt x="7209261" y="6273734"/>
                  <a:pt x="7209261" y="6273734"/>
                </a:cubicBezTo>
                <a:lnTo>
                  <a:pt x="7209261" y="6336804"/>
                </a:lnTo>
                <a:lnTo>
                  <a:pt x="7177726" y="6321036"/>
                </a:lnTo>
                <a:lnTo>
                  <a:pt x="7161960" y="6321036"/>
                </a:lnTo>
                <a:lnTo>
                  <a:pt x="7146192" y="6321036"/>
                </a:lnTo>
                <a:cubicBezTo>
                  <a:pt x="7146192" y="6331548"/>
                  <a:pt x="7140937" y="6336804"/>
                  <a:pt x="7130425" y="6336804"/>
                </a:cubicBezTo>
                <a:lnTo>
                  <a:pt x="7083124" y="6321036"/>
                </a:lnTo>
                <a:cubicBezTo>
                  <a:pt x="7083124" y="6321036"/>
                  <a:pt x="7083124" y="6323663"/>
                  <a:pt x="7083124" y="6328920"/>
                </a:cubicBezTo>
                <a:lnTo>
                  <a:pt x="7083124" y="6336804"/>
                </a:lnTo>
                <a:cubicBezTo>
                  <a:pt x="7072612" y="6336804"/>
                  <a:pt x="7067356" y="6336804"/>
                  <a:pt x="7067356" y="6336804"/>
                </a:cubicBezTo>
                <a:cubicBezTo>
                  <a:pt x="7067356" y="6347314"/>
                  <a:pt x="7067356" y="6352571"/>
                  <a:pt x="7067356" y="6352571"/>
                </a:cubicBezTo>
                <a:lnTo>
                  <a:pt x="7083124" y="6336804"/>
                </a:lnTo>
                <a:lnTo>
                  <a:pt x="7083124" y="6338775"/>
                </a:lnTo>
                <a:cubicBezTo>
                  <a:pt x="7083124" y="6342716"/>
                  <a:pt x="7083124" y="6347314"/>
                  <a:pt x="7083124" y="6352571"/>
                </a:cubicBezTo>
                <a:cubicBezTo>
                  <a:pt x="7093636" y="6363081"/>
                  <a:pt x="7088381" y="6373594"/>
                  <a:pt x="7067356" y="6384105"/>
                </a:cubicBezTo>
                <a:lnTo>
                  <a:pt x="7051590" y="6399871"/>
                </a:lnTo>
                <a:cubicBezTo>
                  <a:pt x="7051590" y="6389362"/>
                  <a:pt x="7054219" y="6381478"/>
                  <a:pt x="7059473" y="6376221"/>
                </a:cubicBezTo>
                <a:cubicBezTo>
                  <a:pt x="7064729" y="6370964"/>
                  <a:pt x="7062101" y="6368337"/>
                  <a:pt x="7051590" y="6368337"/>
                </a:cubicBezTo>
                <a:cubicBezTo>
                  <a:pt x="7041078" y="6368337"/>
                  <a:pt x="7033196" y="6373594"/>
                  <a:pt x="7027939" y="6384105"/>
                </a:cubicBezTo>
                <a:cubicBezTo>
                  <a:pt x="7022685" y="6394617"/>
                  <a:pt x="7020057" y="6399871"/>
                  <a:pt x="7020057" y="6399871"/>
                </a:cubicBezTo>
                <a:cubicBezTo>
                  <a:pt x="6999034" y="6420895"/>
                  <a:pt x="6988523" y="6441918"/>
                  <a:pt x="6988523" y="6462940"/>
                </a:cubicBezTo>
                <a:cubicBezTo>
                  <a:pt x="6988523" y="6473452"/>
                  <a:pt x="6983266" y="6483963"/>
                  <a:pt x="6972754" y="6494475"/>
                </a:cubicBezTo>
                <a:cubicBezTo>
                  <a:pt x="6972754" y="6494475"/>
                  <a:pt x="6970127" y="6494475"/>
                  <a:pt x="6964872" y="6494475"/>
                </a:cubicBezTo>
                <a:cubicBezTo>
                  <a:pt x="6959615" y="6494475"/>
                  <a:pt x="6956988" y="6499730"/>
                  <a:pt x="6956988" y="6510242"/>
                </a:cubicBezTo>
                <a:lnTo>
                  <a:pt x="6972754" y="6494475"/>
                </a:lnTo>
                <a:cubicBezTo>
                  <a:pt x="6993777" y="6483963"/>
                  <a:pt x="7004289" y="6494475"/>
                  <a:pt x="7004289" y="6526010"/>
                </a:cubicBezTo>
                <a:lnTo>
                  <a:pt x="7004289" y="6549660"/>
                </a:lnTo>
                <a:cubicBezTo>
                  <a:pt x="7004289" y="6544404"/>
                  <a:pt x="7001662" y="6541776"/>
                  <a:pt x="6996405" y="6541776"/>
                </a:cubicBezTo>
                <a:cubicBezTo>
                  <a:pt x="6991150" y="6541776"/>
                  <a:pt x="6988523" y="6541776"/>
                  <a:pt x="6988523" y="6541776"/>
                </a:cubicBezTo>
                <a:cubicBezTo>
                  <a:pt x="6988523" y="6552288"/>
                  <a:pt x="6988523" y="6557541"/>
                  <a:pt x="6988523" y="6557541"/>
                </a:cubicBezTo>
                <a:cubicBezTo>
                  <a:pt x="6978011" y="6557541"/>
                  <a:pt x="6970127" y="6565427"/>
                  <a:pt x="6964872" y="6581193"/>
                </a:cubicBezTo>
                <a:cubicBezTo>
                  <a:pt x="6959615" y="6596961"/>
                  <a:pt x="6962243" y="6607472"/>
                  <a:pt x="6972754" y="6612727"/>
                </a:cubicBezTo>
                <a:cubicBezTo>
                  <a:pt x="6983266" y="6617984"/>
                  <a:pt x="6978011" y="6620612"/>
                  <a:pt x="6956988" y="6620612"/>
                </a:cubicBezTo>
                <a:cubicBezTo>
                  <a:pt x="6956988" y="6620612"/>
                  <a:pt x="6954361" y="6620612"/>
                  <a:pt x="6949104" y="6620612"/>
                </a:cubicBezTo>
                <a:cubicBezTo>
                  <a:pt x="6943849" y="6620612"/>
                  <a:pt x="6941220" y="6625868"/>
                  <a:pt x="6941220" y="6636378"/>
                </a:cubicBezTo>
                <a:lnTo>
                  <a:pt x="6956988" y="6652146"/>
                </a:lnTo>
                <a:lnTo>
                  <a:pt x="6972754" y="6636378"/>
                </a:lnTo>
                <a:cubicBezTo>
                  <a:pt x="6993777" y="6625868"/>
                  <a:pt x="6988523" y="6636378"/>
                  <a:pt x="6956988" y="6667912"/>
                </a:cubicBezTo>
                <a:cubicBezTo>
                  <a:pt x="6935965" y="6688936"/>
                  <a:pt x="6920199" y="6696820"/>
                  <a:pt x="6909687" y="6691563"/>
                </a:cubicBezTo>
                <a:cubicBezTo>
                  <a:pt x="6899175" y="6686308"/>
                  <a:pt x="6893919" y="6688936"/>
                  <a:pt x="6893919" y="6699446"/>
                </a:cubicBezTo>
                <a:cubicBezTo>
                  <a:pt x="6904429" y="6709959"/>
                  <a:pt x="6909687" y="6715213"/>
                  <a:pt x="6909687" y="6715213"/>
                </a:cubicBezTo>
                <a:lnTo>
                  <a:pt x="6893919" y="6730982"/>
                </a:lnTo>
                <a:cubicBezTo>
                  <a:pt x="6883407" y="6741493"/>
                  <a:pt x="6878153" y="6746747"/>
                  <a:pt x="6878153" y="6746747"/>
                </a:cubicBezTo>
                <a:cubicBezTo>
                  <a:pt x="6878153" y="6757261"/>
                  <a:pt x="6875525" y="6767770"/>
                  <a:pt x="6870268" y="6778283"/>
                </a:cubicBezTo>
                <a:cubicBezTo>
                  <a:pt x="6865014" y="6788794"/>
                  <a:pt x="6857130" y="6788794"/>
                  <a:pt x="6846618" y="6778283"/>
                </a:cubicBezTo>
                <a:cubicBezTo>
                  <a:pt x="6836107" y="6767770"/>
                  <a:pt x="6830852" y="6778283"/>
                  <a:pt x="6830852" y="6809817"/>
                </a:cubicBezTo>
                <a:cubicBezTo>
                  <a:pt x="6820340" y="6820328"/>
                  <a:pt x="6815083" y="6828212"/>
                  <a:pt x="6815083" y="6833468"/>
                </a:cubicBezTo>
                <a:cubicBezTo>
                  <a:pt x="6815083" y="6838724"/>
                  <a:pt x="6820340" y="6841352"/>
                  <a:pt x="6830852" y="6841352"/>
                </a:cubicBezTo>
                <a:lnTo>
                  <a:pt x="6846618" y="6825583"/>
                </a:lnTo>
                <a:lnTo>
                  <a:pt x="6862384" y="6809817"/>
                </a:lnTo>
                <a:lnTo>
                  <a:pt x="6862384" y="6825583"/>
                </a:lnTo>
                <a:cubicBezTo>
                  <a:pt x="6862384" y="6825583"/>
                  <a:pt x="6859757" y="6828212"/>
                  <a:pt x="6854502" y="6833468"/>
                </a:cubicBezTo>
                <a:cubicBezTo>
                  <a:pt x="6849245" y="6838724"/>
                  <a:pt x="6846618" y="6846605"/>
                  <a:pt x="6846618" y="6857118"/>
                </a:cubicBezTo>
                <a:lnTo>
                  <a:pt x="6815083" y="6857118"/>
                </a:lnTo>
                <a:lnTo>
                  <a:pt x="6830852" y="6872884"/>
                </a:lnTo>
                <a:lnTo>
                  <a:pt x="6815083" y="6904419"/>
                </a:lnTo>
                <a:lnTo>
                  <a:pt x="6799317" y="6904419"/>
                </a:lnTo>
                <a:cubicBezTo>
                  <a:pt x="6788806" y="6925442"/>
                  <a:pt x="6786178" y="6938583"/>
                  <a:pt x="6791433" y="6943838"/>
                </a:cubicBezTo>
                <a:cubicBezTo>
                  <a:pt x="6796690" y="6949092"/>
                  <a:pt x="6799317" y="6946465"/>
                  <a:pt x="6799317" y="6935953"/>
                </a:cubicBezTo>
                <a:cubicBezTo>
                  <a:pt x="6799317" y="6925442"/>
                  <a:pt x="6801945" y="6920186"/>
                  <a:pt x="6807201" y="6920186"/>
                </a:cubicBezTo>
                <a:cubicBezTo>
                  <a:pt x="6812456" y="6920186"/>
                  <a:pt x="6830852" y="6909676"/>
                  <a:pt x="6862384" y="6888652"/>
                </a:cubicBezTo>
                <a:cubicBezTo>
                  <a:pt x="6893919" y="6857118"/>
                  <a:pt x="6909687" y="6846605"/>
                  <a:pt x="6909687" y="6857118"/>
                </a:cubicBezTo>
                <a:cubicBezTo>
                  <a:pt x="6909687" y="6888652"/>
                  <a:pt x="6883407" y="6920186"/>
                  <a:pt x="6830852" y="6951719"/>
                </a:cubicBezTo>
                <a:cubicBezTo>
                  <a:pt x="6830852" y="6951719"/>
                  <a:pt x="6822968" y="6964860"/>
                  <a:pt x="6807201" y="6991139"/>
                </a:cubicBezTo>
                <a:cubicBezTo>
                  <a:pt x="6791433" y="7017417"/>
                  <a:pt x="6783549" y="7030557"/>
                  <a:pt x="6783549" y="7030557"/>
                </a:cubicBezTo>
                <a:lnTo>
                  <a:pt x="6799317" y="7030557"/>
                </a:lnTo>
                <a:cubicBezTo>
                  <a:pt x="6799317" y="7020046"/>
                  <a:pt x="6801945" y="7017417"/>
                  <a:pt x="6807201" y="7022673"/>
                </a:cubicBezTo>
                <a:cubicBezTo>
                  <a:pt x="6812456" y="7027927"/>
                  <a:pt x="6809829" y="7035811"/>
                  <a:pt x="6799317" y="7046324"/>
                </a:cubicBezTo>
                <a:lnTo>
                  <a:pt x="6783549" y="7062090"/>
                </a:lnTo>
                <a:lnTo>
                  <a:pt x="6783549" y="7046324"/>
                </a:lnTo>
                <a:cubicBezTo>
                  <a:pt x="6773037" y="7035811"/>
                  <a:pt x="6762528" y="7035811"/>
                  <a:pt x="6752016" y="7046324"/>
                </a:cubicBezTo>
                <a:lnTo>
                  <a:pt x="6752016" y="7062090"/>
                </a:lnTo>
                <a:cubicBezTo>
                  <a:pt x="6773037" y="7062090"/>
                  <a:pt x="6786178" y="7064718"/>
                  <a:pt x="6791433" y="7069974"/>
                </a:cubicBezTo>
                <a:cubicBezTo>
                  <a:pt x="6796690" y="7075231"/>
                  <a:pt x="6799317" y="7083113"/>
                  <a:pt x="6799317" y="7093624"/>
                </a:cubicBezTo>
                <a:cubicBezTo>
                  <a:pt x="6799317" y="7114647"/>
                  <a:pt x="6801945" y="7125159"/>
                  <a:pt x="6807201" y="7125159"/>
                </a:cubicBezTo>
                <a:cubicBezTo>
                  <a:pt x="6812456" y="7125159"/>
                  <a:pt x="6820340" y="7119904"/>
                  <a:pt x="6830852" y="7109392"/>
                </a:cubicBezTo>
                <a:lnTo>
                  <a:pt x="6830852" y="7093624"/>
                </a:lnTo>
                <a:cubicBezTo>
                  <a:pt x="6830852" y="7083113"/>
                  <a:pt x="6830852" y="7077858"/>
                  <a:pt x="6830852" y="7077858"/>
                </a:cubicBezTo>
                <a:cubicBezTo>
                  <a:pt x="6830852" y="7077858"/>
                  <a:pt x="6836107" y="7077858"/>
                  <a:pt x="6846618" y="7077858"/>
                </a:cubicBezTo>
                <a:cubicBezTo>
                  <a:pt x="6878153" y="7077858"/>
                  <a:pt x="6899175" y="7056834"/>
                  <a:pt x="6909687" y="7014789"/>
                </a:cubicBezTo>
                <a:cubicBezTo>
                  <a:pt x="6909687" y="7014789"/>
                  <a:pt x="6909687" y="7009534"/>
                  <a:pt x="6909687" y="6999023"/>
                </a:cubicBezTo>
                <a:cubicBezTo>
                  <a:pt x="6920199" y="6999023"/>
                  <a:pt x="6930708" y="6991139"/>
                  <a:pt x="6941220" y="6975372"/>
                </a:cubicBezTo>
                <a:cubicBezTo>
                  <a:pt x="6951732" y="6959603"/>
                  <a:pt x="6956988" y="6946465"/>
                  <a:pt x="6956988" y="6935953"/>
                </a:cubicBezTo>
                <a:lnTo>
                  <a:pt x="6988523" y="6904419"/>
                </a:lnTo>
                <a:lnTo>
                  <a:pt x="7004289" y="6857118"/>
                </a:lnTo>
                <a:cubicBezTo>
                  <a:pt x="7014801" y="6846605"/>
                  <a:pt x="7020057" y="6841352"/>
                  <a:pt x="7020057" y="6841352"/>
                </a:cubicBezTo>
                <a:cubicBezTo>
                  <a:pt x="7020057" y="6820328"/>
                  <a:pt x="7025312" y="6809817"/>
                  <a:pt x="7035824" y="6809817"/>
                </a:cubicBezTo>
                <a:cubicBezTo>
                  <a:pt x="7077870" y="6809817"/>
                  <a:pt x="7098891" y="6794049"/>
                  <a:pt x="7098891" y="6762516"/>
                </a:cubicBezTo>
                <a:lnTo>
                  <a:pt x="7098891" y="6746747"/>
                </a:lnTo>
                <a:cubicBezTo>
                  <a:pt x="7098891" y="6746747"/>
                  <a:pt x="7098891" y="6741493"/>
                  <a:pt x="7098891" y="6730982"/>
                </a:cubicBezTo>
                <a:cubicBezTo>
                  <a:pt x="7098891" y="6720470"/>
                  <a:pt x="7104148" y="6715213"/>
                  <a:pt x="7114659" y="6715213"/>
                </a:cubicBezTo>
                <a:lnTo>
                  <a:pt x="7146192" y="6683681"/>
                </a:lnTo>
                <a:lnTo>
                  <a:pt x="7177726" y="6667912"/>
                </a:lnTo>
                <a:lnTo>
                  <a:pt x="7193495" y="6636378"/>
                </a:lnTo>
                <a:cubicBezTo>
                  <a:pt x="7214518" y="6604845"/>
                  <a:pt x="7225029" y="6589077"/>
                  <a:pt x="7225029" y="6589077"/>
                </a:cubicBezTo>
                <a:cubicBezTo>
                  <a:pt x="7225029" y="6589077"/>
                  <a:pt x="7235541" y="6578564"/>
                  <a:pt x="7256562" y="6557541"/>
                </a:cubicBezTo>
                <a:lnTo>
                  <a:pt x="7272330" y="6541776"/>
                </a:lnTo>
                <a:lnTo>
                  <a:pt x="7319630" y="6478706"/>
                </a:lnTo>
                <a:lnTo>
                  <a:pt x="7351164" y="6431406"/>
                </a:lnTo>
                <a:cubicBezTo>
                  <a:pt x="7340651" y="6420895"/>
                  <a:pt x="7324885" y="6436663"/>
                  <a:pt x="7303864" y="6478706"/>
                </a:cubicBezTo>
                <a:cubicBezTo>
                  <a:pt x="7282842" y="6510242"/>
                  <a:pt x="7269701" y="6528637"/>
                  <a:pt x="7264446" y="6533892"/>
                </a:cubicBezTo>
                <a:cubicBezTo>
                  <a:pt x="7259191" y="6539149"/>
                  <a:pt x="7240795" y="6557541"/>
                  <a:pt x="7209261" y="6589077"/>
                </a:cubicBezTo>
                <a:lnTo>
                  <a:pt x="7177726" y="6589077"/>
                </a:lnTo>
                <a:cubicBezTo>
                  <a:pt x="7167217" y="6589077"/>
                  <a:pt x="7161960" y="6594334"/>
                  <a:pt x="7161960" y="6604845"/>
                </a:cubicBezTo>
                <a:cubicBezTo>
                  <a:pt x="7161960" y="6604845"/>
                  <a:pt x="7161960" y="6610100"/>
                  <a:pt x="7161960" y="6620612"/>
                </a:cubicBezTo>
                <a:lnTo>
                  <a:pt x="7146192" y="6636378"/>
                </a:lnTo>
                <a:cubicBezTo>
                  <a:pt x="7146192" y="6646892"/>
                  <a:pt x="7140937" y="6657401"/>
                  <a:pt x="7130425" y="6667912"/>
                </a:cubicBezTo>
                <a:lnTo>
                  <a:pt x="7067356" y="6699446"/>
                </a:lnTo>
                <a:cubicBezTo>
                  <a:pt x="7067356" y="6699446"/>
                  <a:pt x="7067356" y="6694192"/>
                  <a:pt x="7067356" y="6683681"/>
                </a:cubicBezTo>
                <a:cubicBezTo>
                  <a:pt x="7056846" y="6683681"/>
                  <a:pt x="7051590" y="6683681"/>
                  <a:pt x="7051590" y="6683681"/>
                </a:cubicBezTo>
                <a:lnTo>
                  <a:pt x="7035824" y="6699446"/>
                </a:lnTo>
                <a:cubicBezTo>
                  <a:pt x="7035824" y="6709959"/>
                  <a:pt x="7035824" y="6715213"/>
                  <a:pt x="7035824" y="6715213"/>
                </a:cubicBezTo>
                <a:cubicBezTo>
                  <a:pt x="7035824" y="6715213"/>
                  <a:pt x="7030569" y="6715213"/>
                  <a:pt x="7020057" y="6715213"/>
                </a:cubicBezTo>
                <a:lnTo>
                  <a:pt x="7004289" y="6730982"/>
                </a:lnTo>
                <a:lnTo>
                  <a:pt x="7020057" y="6699446"/>
                </a:lnTo>
                <a:cubicBezTo>
                  <a:pt x="7041078" y="6678424"/>
                  <a:pt x="7048962" y="6665285"/>
                  <a:pt x="7043706" y="6660028"/>
                </a:cubicBezTo>
                <a:cubicBezTo>
                  <a:pt x="7038451" y="6654774"/>
                  <a:pt x="7043706" y="6644262"/>
                  <a:pt x="7059473" y="6628495"/>
                </a:cubicBezTo>
                <a:cubicBezTo>
                  <a:pt x="7075239" y="6612727"/>
                  <a:pt x="7083124" y="6604845"/>
                  <a:pt x="7083124" y="6604845"/>
                </a:cubicBezTo>
                <a:cubicBezTo>
                  <a:pt x="7083124" y="6604845"/>
                  <a:pt x="7085752" y="6602215"/>
                  <a:pt x="7091009" y="6596961"/>
                </a:cubicBezTo>
                <a:cubicBezTo>
                  <a:pt x="7096263" y="6591705"/>
                  <a:pt x="7098891" y="6583820"/>
                  <a:pt x="7098891" y="6573311"/>
                </a:cubicBezTo>
                <a:cubicBezTo>
                  <a:pt x="7119914" y="6562798"/>
                  <a:pt x="7130425" y="6549660"/>
                  <a:pt x="7130425" y="6533892"/>
                </a:cubicBezTo>
                <a:cubicBezTo>
                  <a:pt x="7130425" y="6518126"/>
                  <a:pt x="7133055" y="6507613"/>
                  <a:pt x="7138309" y="6502356"/>
                </a:cubicBezTo>
                <a:cubicBezTo>
                  <a:pt x="7143564" y="6497103"/>
                  <a:pt x="7146192" y="6491847"/>
                  <a:pt x="7146192" y="6486590"/>
                </a:cubicBezTo>
                <a:cubicBezTo>
                  <a:pt x="7146192" y="6481333"/>
                  <a:pt x="7140937" y="6478706"/>
                  <a:pt x="7130425" y="6478706"/>
                </a:cubicBezTo>
                <a:lnTo>
                  <a:pt x="7114659" y="6478706"/>
                </a:lnTo>
                <a:cubicBezTo>
                  <a:pt x="7125171" y="6468197"/>
                  <a:pt x="7135682" y="6462940"/>
                  <a:pt x="7146192" y="6462940"/>
                </a:cubicBezTo>
                <a:cubicBezTo>
                  <a:pt x="7156705" y="6473452"/>
                  <a:pt x="7169844" y="6473452"/>
                  <a:pt x="7185610" y="6462940"/>
                </a:cubicBezTo>
                <a:cubicBezTo>
                  <a:pt x="7201377" y="6452429"/>
                  <a:pt x="7209261" y="6444545"/>
                  <a:pt x="7209261" y="6439289"/>
                </a:cubicBezTo>
                <a:cubicBezTo>
                  <a:pt x="7209261" y="6434032"/>
                  <a:pt x="7198749" y="6431406"/>
                  <a:pt x="7177726" y="6431406"/>
                </a:cubicBezTo>
                <a:lnTo>
                  <a:pt x="7193495" y="6399871"/>
                </a:lnTo>
                <a:lnTo>
                  <a:pt x="7225029" y="6368337"/>
                </a:lnTo>
                <a:lnTo>
                  <a:pt x="7240795" y="6336804"/>
                </a:lnTo>
                <a:lnTo>
                  <a:pt x="7256562" y="6336804"/>
                </a:lnTo>
                <a:cubicBezTo>
                  <a:pt x="7267075" y="6336804"/>
                  <a:pt x="7272330" y="6331548"/>
                  <a:pt x="7272330" y="6321036"/>
                </a:cubicBezTo>
                <a:cubicBezTo>
                  <a:pt x="7272330" y="6321036"/>
                  <a:pt x="7269701" y="6318408"/>
                  <a:pt x="7264446" y="6313154"/>
                </a:cubicBezTo>
                <a:cubicBezTo>
                  <a:pt x="7259191" y="6307897"/>
                  <a:pt x="7256562" y="6305270"/>
                  <a:pt x="7256562" y="6305270"/>
                </a:cubicBezTo>
                <a:lnTo>
                  <a:pt x="7288096" y="6273734"/>
                </a:lnTo>
                <a:cubicBezTo>
                  <a:pt x="7319630" y="6252712"/>
                  <a:pt x="7351164" y="6226433"/>
                  <a:pt x="7382699" y="6194899"/>
                </a:cubicBezTo>
                <a:cubicBezTo>
                  <a:pt x="7393211" y="6173876"/>
                  <a:pt x="7403720" y="6163365"/>
                  <a:pt x="7414232" y="6163365"/>
                </a:cubicBezTo>
                <a:cubicBezTo>
                  <a:pt x="7424745" y="6163365"/>
                  <a:pt x="7432627" y="6158109"/>
                  <a:pt x="7437884" y="6147599"/>
                </a:cubicBezTo>
                <a:cubicBezTo>
                  <a:pt x="7443139" y="6137087"/>
                  <a:pt x="7448396" y="6121322"/>
                  <a:pt x="7453650" y="6100298"/>
                </a:cubicBezTo>
                <a:cubicBezTo>
                  <a:pt x="7458905" y="6079274"/>
                  <a:pt x="7461535" y="6058253"/>
                  <a:pt x="7461535" y="6037230"/>
                </a:cubicBezTo>
                <a:cubicBezTo>
                  <a:pt x="7461535" y="6016206"/>
                  <a:pt x="7461535" y="6003067"/>
                  <a:pt x="7461535" y="5997810"/>
                </a:cubicBezTo>
                <a:cubicBezTo>
                  <a:pt x="7461535" y="5992556"/>
                  <a:pt x="7456280" y="5989928"/>
                  <a:pt x="7445766" y="5989928"/>
                </a:cubicBezTo>
                <a:close/>
                <a:moveTo>
                  <a:pt x="334802" y="5989928"/>
                </a:moveTo>
                <a:cubicBezTo>
                  <a:pt x="324291" y="5989928"/>
                  <a:pt x="319036" y="5992556"/>
                  <a:pt x="319036" y="5997810"/>
                </a:cubicBezTo>
                <a:cubicBezTo>
                  <a:pt x="319036" y="6003067"/>
                  <a:pt x="319036" y="6005695"/>
                  <a:pt x="319036" y="6005695"/>
                </a:cubicBezTo>
                <a:cubicBezTo>
                  <a:pt x="329547" y="6005695"/>
                  <a:pt x="334802" y="6000438"/>
                  <a:pt x="334802" y="5989928"/>
                </a:cubicBezTo>
                <a:close/>
                <a:moveTo>
                  <a:pt x="66761" y="5989928"/>
                </a:moveTo>
                <a:lnTo>
                  <a:pt x="50995" y="6005695"/>
                </a:lnTo>
                <a:lnTo>
                  <a:pt x="50995" y="6021463"/>
                </a:lnTo>
                <a:cubicBezTo>
                  <a:pt x="61506" y="6021463"/>
                  <a:pt x="66761" y="6018833"/>
                  <a:pt x="66761" y="6013577"/>
                </a:cubicBezTo>
                <a:cubicBezTo>
                  <a:pt x="66761" y="6008323"/>
                  <a:pt x="66761" y="6000438"/>
                  <a:pt x="66761" y="5989928"/>
                </a:cubicBezTo>
                <a:close/>
                <a:moveTo>
                  <a:pt x="8770203" y="5942626"/>
                </a:moveTo>
                <a:cubicBezTo>
                  <a:pt x="8780717" y="5942626"/>
                  <a:pt x="8785971" y="5947883"/>
                  <a:pt x="8785971" y="5958392"/>
                </a:cubicBezTo>
                <a:lnTo>
                  <a:pt x="8770203" y="5958392"/>
                </a:lnTo>
                <a:cubicBezTo>
                  <a:pt x="8759691" y="5947883"/>
                  <a:pt x="8759691" y="5942626"/>
                  <a:pt x="8770203" y="5942626"/>
                </a:cubicBezTo>
                <a:close/>
                <a:moveTo>
                  <a:pt x="8580997" y="5942626"/>
                </a:moveTo>
                <a:cubicBezTo>
                  <a:pt x="8570486" y="5953135"/>
                  <a:pt x="8565231" y="5963650"/>
                  <a:pt x="8565231" y="5974160"/>
                </a:cubicBezTo>
                <a:lnTo>
                  <a:pt x="8580997" y="5958392"/>
                </a:lnTo>
                <a:close/>
                <a:moveTo>
                  <a:pt x="3694" y="5942626"/>
                </a:moveTo>
                <a:lnTo>
                  <a:pt x="50995" y="5942626"/>
                </a:lnTo>
                <a:cubicBezTo>
                  <a:pt x="40483" y="5953135"/>
                  <a:pt x="32599" y="5955766"/>
                  <a:pt x="27344" y="5950509"/>
                </a:cubicBezTo>
                <a:cubicBezTo>
                  <a:pt x="22088" y="5945255"/>
                  <a:pt x="14205" y="5947883"/>
                  <a:pt x="3694" y="5958392"/>
                </a:cubicBezTo>
                <a:close/>
                <a:moveTo>
                  <a:pt x="8849038" y="5926859"/>
                </a:moveTo>
                <a:lnTo>
                  <a:pt x="8849038" y="5942626"/>
                </a:lnTo>
                <a:cubicBezTo>
                  <a:pt x="8859552" y="5942626"/>
                  <a:pt x="8864807" y="5937371"/>
                  <a:pt x="8864807" y="5926859"/>
                </a:cubicBezTo>
                <a:cubicBezTo>
                  <a:pt x="8854293" y="5926859"/>
                  <a:pt x="8849038" y="5926859"/>
                  <a:pt x="8849038" y="5926859"/>
                </a:cubicBezTo>
                <a:close/>
                <a:moveTo>
                  <a:pt x="8391794" y="5926859"/>
                </a:moveTo>
                <a:lnTo>
                  <a:pt x="8407560" y="5958392"/>
                </a:lnTo>
                <a:cubicBezTo>
                  <a:pt x="8418072" y="5947883"/>
                  <a:pt x="8428581" y="5942626"/>
                  <a:pt x="8439095" y="5942626"/>
                </a:cubicBezTo>
                <a:close/>
                <a:moveTo>
                  <a:pt x="8967293" y="5879558"/>
                </a:moveTo>
                <a:cubicBezTo>
                  <a:pt x="8972547" y="5879558"/>
                  <a:pt x="8975177" y="5879558"/>
                  <a:pt x="8975177" y="5879558"/>
                </a:cubicBezTo>
                <a:cubicBezTo>
                  <a:pt x="8975177" y="5890070"/>
                  <a:pt x="8969922" y="5900582"/>
                  <a:pt x="8959408" y="5911092"/>
                </a:cubicBezTo>
                <a:lnTo>
                  <a:pt x="8943642" y="5911092"/>
                </a:lnTo>
                <a:cubicBezTo>
                  <a:pt x="8943642" y="5900582"/>
                  <a:pt x="8946270" y="5892698"/>
                  <a:pt x="8951526" y="5887442"/>
                </a:cubicBezTo>
                <a:cubicBezTo>
                  <a:pt x="8956781" y="5882185"/>
                  <a:pt x="8962038" y="5879558"/>
                  <a:pt x="8967293" y="5879558"/>
                </a:cubicBezTo>
                <a:close/>
                <a:moveTo>
                  <a:pt x="9069778" y="5863790"/>
                </a:moveTo>
                <a:cubicBezTo>
                  <a:pt x="9080290" y="5863790"/>
                  <a:pt x="9088174" y="5863790"/>
                  <a:pt x="9093429" y="5863790"/>
                </a:cubicBezTo>
                <a:cubicBezTo>
                  <a:pt x="9098684" y="5863790"/>
                  <a:pt x="9096058" y="5869047"/>
                  <a:pt x="9085545" y="5879558"/>
                </a:cubicBezTo>
                <a:lnTo>
                  <a:pt x="9054012" y="5958392"/>
                </a:lnTo>
                <a:cubicBezTo>
                  <a:pt x="9054012" y="5947883"/>
                  <a:pt x="9048758" y="5942626"/>
                  <a:pt x="9038244" y="5942626"/>
                </a:cubicBezTo>
                <a:cubicBezTo>
                  <a:pt x="9027732" y="5942626"/>
                  <a:pt x="9011966" y="5955766"/>
                  <a:pt x="8990943" y="5982045"/>
                </a:cubicBezTo>
                <a:cubicBezTo>
                  <a:pt x="8969922" y="6008323"/>
                  <a:pt x="8964663" y="6026717"/>
                  <a:pt x="8975177" y="6037230"/>
                </a:cubicBezTo>
                <a:lnTo>
                  <a:pt x="8927874" y="6100298"/>
                </a:lnTo>
                <a:cubicBezTo>
                  <a:pt x="8927874" y="6100298"/>
                  <a:pt x="8925246" y="6100298"/>
                  <a:pt x="8919992" y="6100298"/>
                </a:cubicBezTo>
                <a:cubicBezTo>
                  <a:pt x="8914737" y="6100298"/>
                  <a:pt x="8912108" y="6105554"/>
                  <a:pt x="8912108" y="6116064"/>
                </a:cubicBezTo>
                <a:lnTo>
                  <a:pt x="8880573" y="6131830"/>
                </a:lnTo>
                <a:lnTo>
                  <a:pt x="8880573" y="6116064"/>
                </a:lnTo>
                <a:cubicBezTo>
                  <a:pt x="8891084" y="6105554"/>
                  <a:pt x="8896341" y="6100298"/>
                  <a:pt x="8896341" y="6100298"/>
                </a:cubicBezTo>
                <a:cubicBezTo>
                  <a:pt x="8885828" y="6079274"/>
                  <a:pt x="8901596" y="6052996"/>
                  <a:pt x="8943642" y="6021463"/>
                </a:cubicBezTo>
                <a:cubicBezTo>
                  <a:pt x="8985688" y="5989928"/>
                  <a:pt x="9017223" y="5942626"/>
                  <a:pt x="9038244" y="5879558"/>
                </a:cubicBezTo>
                <a:cubicBezTo>
                  <a:pt x="9038244" y="5869047"/>
                  <a:pt x="9048758" y="5863790"/>
                  <a:pt x="9069778" y="5863790"/>
                </a:cubicBezTo>
                <a:close/>
                <a:moveTo>
                  <a:pt x="8426481" y="5863790"/>
                </a:moveTo>
                <a:lnTo>
                  <a:pt x="8431211" y="5863790"/>
                </a:lnTo>
                <a:cubicBezTo>
                  <a:pt x="8433838" y="5863790"/>
                  <a:pt x="8435808" y="5865106"/>
                  <a:pt x="8437124" y="5867733"/>
                </a:cubicBezTo>
                <a:lnTo>
                  <a:pt x="8437660" y="5870958"/>
                </a:lnTo>
                <a:lnTo>
                  <a:pt x="8425752" y="5865004"/>
                </a:lnTo>
                <a:close/>
                <a:moveTo>
                  <a:pt x="7524602" y="5863790"/>
                </a:moveTo>
                <a:cubicBezTo>
                  <a:pt x="7514090" y="5874301"/>
                  <a:pt x="7508835" y="5879558"/>
                  <a:pt x="7508835" y="5879558"/>
                </a:cubicBezTo>
                <a:lnTo>
                  <a:pt x="7524602" y="5879558"/>
                </a:lnTo>
                <a:close/>
                <a:moveTo>
                  <a:pt x="413639" y="5848024"/>
                </a:moveTo>
                <a:cubicBezTo>
                  <a:pt x="413639" y="5858534"/>
                  <a:pt x="413639" y="5863790"/>
                  <a:pt x="413639" y="5863790"/>
                </a:cubicBezTo>
                <a:cubicBezTo>
                  <a:pt x="424149" y="5863790"/>
                  <a:pt x="429406" y="5863790"/>
                  <a:pt x="429406" y="5863790"/>
                </a:cubicBezTo>
                <a:cubicBezTo>
                  <a:pt x="429406" y="5863790"/>
                  <a:pt x="429406" y="5858534"/>
                  <a:pt x="429406" y="5848024"/>
                </a:cubicBezTo>
                <a:close/>
                <a:moveTo>
                  <a:pt x="271735" y="5832257"/>
                </a:moveTo>
                <a:cubicBezTo>
                  <a:pt x="261223" y="5832257"/>
                  <a:pt x="250712" y="5837513"/>
                  <a:pt x="240200" y="5848024"/>
                </a:cubicBezTo>
                <a:lnTo>
                  <a:pt x="224432" y="5879558"/>
                </a:lnTo>
                <a:lnTo>
                  <a:pt x="240200" y="5863790"/>
                </a:lnTo>
                <a:close/>
                <a:moveTo>
                  <a:pt x="9006709" y="5800722"/>
                </a:moveTo>
                <a:lnTo>
                  <a:pt x="9006709" y="5816490"/>
                </a:lnTo>
                <a:cubicBezTo>
                  <a:pt x="9006709" y="5827000"/>
                  <a:pt x="9004082" y="5829631"/>
                  <a:pt x="8998827" y="5824374"/>
                </a:cubicBezTo>
                <a:cubicBezTo>
                  <a:pt x="8993572" y="5819117"/>
                  <a:pt x="8996198" y="5811234"/>
                  <a:pt x="9006709" y="5800722"/>
                </a:cubicBezTo>
                <a:close/>
                <a:moveTo>
                  <a:pt x="9148614" y="5769189"/>
                </a:moveTo>
                <a:lnTo>
                  <a:pt x="9164380" y="5784955"/>
                </a:lnTo>
                <a:lnTo>
                  <a:pt x="9148614" y="5800722"/>
                </a:lnTo>
                <a:close/>
                <a:moveTo>
                  <a:pt x="8927874" y="5769189"/>
                </a:moveTo>
                <a:cubicBezTo>
                  <a:pt x="8917362" y="5769189"/>
                  <a:pt x="8912108" y="5774446"/>
                  <a:pt x="8912108" y="5784955"/>
                </a:cubicBezTo>
                <a:cubicBezTo>
                  <a:pt x="8912108" y="5795467"/>
                  <a:pt x="8912108" y="5800722"/>
                  <a:pt x="8912108" y="5800722"/>
                </a:cubicBezTo>
                <a:cubicBezTo>
                  <a:pt x="8922619" y="5811234"/>
                  <a:pt x="8927874" y="5805977"/>
                  <a:pt x="8927874" y="5784955"/>
                </a:cubicBezTo>
                <a:cubicBezTo>
                  <a:pt x="8927874" y="5774446"/>
                  <a:pt x="8927874" y="5769189"/>
                  <a:pt x="8927874" y="5769189"/>
                </a:cubicBezTo>
                <a:close/>
                <a:moveTo>
                  <a:pt x="7571902" y="5753422"/>
                </a:moveTo>
                <a:cubicBezTo>
                  <a:pt x="7582416" y="5753422"/>
                  <a:pt x="7587671" y="5753422"/>
                  <a:pt x="7587671" y="5753422"/>
                </a:cubicBezTo>
                <a:cubicBezTo>
                  <a:pt x="7587671" y="5753422"/>
                  <a:pt x="7587671" y="5758676"/>
                  <a:pt x="7587671" y="5769189"/>
                </a:cubicBezTo>
                <a:lnTo>
                  <a:pt x="7571902" y="5769189"/>
                </a:lnTo>
                <a:cubicBezTo>
                  <a:pt x="7571902" y="5758676"/>
                  <a:pt x="7571902" y="5753422"/>
                  <a:pt x="7571902" y="5753422"/>
                </a:cubicBezTo>
                <a:close/>
                <a:moveTo>
                  <a:pt x="129831" y="5753422"/>
                </a:moveTo>
                <a:lnTo>
                  <a:pt x="129831" y="5784955"/>
                </a:lnTo>
                <a:lnTo>
                  <a:pt x="145596" y="5753422"/>
                </a:lnTo>
                <a:close/>
                <a:moveTo>
                  <a:pt x="8571539" y="5750267"/>
                </a:moveTo>
                <a:lnTo>
                  <a:pt x="8580997" y="5769189"/>
                </a:lnTo>
                <a:cubicBezTo>
                  <a:pt x="8570486" y="5769189"/>
                  <a:pt x="8570486" y="5774446"/>
                  <a:pt x="8580997" y="5784955"/>
                </a:cubicBezTo>
                <a:cubicBezTo>
                  <a:pt x="8570486" y="5784955"/>
                  <a:pt x="8562602" y="5779700"/>
                  <a:pt x="8557347" y="5769189"/>
                </a:cubicBezTo>
                <a:cubicBezTo>
                  <a:pt x="8552092" y="5758676"/>
                  <a:pt x="8554720" y="5753422"/>
                  <a:pt x="8565231" y="5753422"/>
                </a:cubicBezTo>
                <a:close/>
                <a:moveTo>
                  <a:pt x="9081604" y="5749478"/>
                </a:moveTo>
                <a:cubicBezTo>
                  <a:pt x="9086861" y="5749478"/>
                  <a:pt x="9093429" y="5750795"/>
                  <a:pt x="9101313" y="5753422"/>
                </a:cubicBezTo>
                <a:cubicBezTo>
                  <a:pt x="9111825" y="5753422"/>
                  <a:pt x="9117079" y="5758676"/>
                  <a:pt x="9117079" y="5769189"/>
                </a:cubicBezTo>
                <a:cubicBezTo>
                  <a:pt x="9117079" y="5779700"/>
                  <a:pt x="9114452" y="5787582"/>
                  <a:pt x="9109197" y="5792839"/>
                </a:cubicBezTo>
                <a:cubicBezTo>
                  <a:pt x="9103940" y="5798096"/>
                  <a:pt x="9096058" y="5800722"/>
                  <a:pt x="9085545" y="5800722"/>
                </a:cubicBezTo>
                <a:cubicBezTo>
                  <a:pt x="9075033" y="5811234"/>
                  <a:pt x="9064524" y="5821746"/>
                  <a:pt x="9054012" y="5832257"/>
                </a:cubicBezTo>
                <a:lnTo>
                  <a:pt x="9038244" y="5848024"/>
                </a:lnTo>
                <a:cubicBezTo>
                  <a:pt x="9038244" y="5837513"/>
                  <a:pt x="9043499" y="5827000"/>
                  <a:pt x="9054012" y="5816490"/>
                </a:cubicBezTo>
                <a:cubicBezTo>
                  <a:pt x="9064524" y="5795467"/>
                  <a:pt x="9069778" y="5784955"/>
                  <a:pt x="9069778" y="5784955"/>
                </a:cubicBezTo>
                <a:cubicBezTo>
                  <a:pt x="9061894" y="5761305"/>
                  <a:pt x="9065837" y="5749478"/>
                  <a:pt x="9081604" y="5749478"/>
                </a:cubicBezTo>
                <a:close/>
                <a:moveTo>
                  <a:pt x="8707136" y="5737653"/>
                </a:moveTo>
                <a:cubicBezTo>
                  <a:pt x="8707136" y="5748165"/>
                  <a:pt x="8699252" y="5761305"/>
                  <a:pt x="8683485" y="5777072"/>
                </a:cubicBezTo>
                <a:cubicBezTo>
                  <a:pt x="8667717" y="5792839"/>
                  <a:pt x="8659833" y="5805977"/>
                  <a:pt x="8659833" y="5816490"/>
                </a:cubicBezTo>
                <a:cubicBezTo>
                  <a:pt x="8659833" y="5827000"/>
                  <a:pt x="8654578" y="5837513"/>
                  <a:pt x="8644067" y="5848024"/>
                </a:cubicBezTo>
                <a:cubicBezTo>
                  <a:pt x="8633555" y="5848024"/>
                  <a:pt x="8628300" y="5850651"/>
                  <a:pt x="8628300" y="5855907"/>
                </a:cubicBezTo>
                <a:cubicBezTo>
                  <a:pt x="8628300" y="5861163"/>
                  <a:pt x="8628300" y="5869047"/>
                  <a:pt x="8628300" y="5879558"/>
                </a:cubicBezTo>
                <a:cubicBezTo>
                  <a:pt x="8628300" y="5890070"/>
                  <a:pt x="8620416" y="5892698"/>
                  <a:pt x="8604650" y="5887442"/>
                </a:cubicBezTo>
                <a:cubicBezTo>
                  <a:pt x="8588882" y="5882185"/>
                  <a:pt x="8580997" y="5879558"/>
                  <a:pt x="8580997" y="5879558"/>
                </a:cubicBezTo>
                <a:lnTo>
                  <a:pt x="8612532" y="5895325"/>
                </a:lnTo>
                <a:lnTo>
                  <a:pt x="8612532" y="5911092"/>
                </a:lnTo>
                <a:cubicBezTo>
                  <a:pt x="8633555" y="5900582"/>
                  <a:pt x="8649321" y="5884815"/>
                  <a:pt x="8659833" y="5863790"/>
                </a:cubicBezTo>
                <a:cubicBezTo>
                  <a:pt x="8680856" y="5842767"/>
                  <a:pt x="8691367" y="5837513"/>
                  <a:pt x="8691367" y="5848024"/>
                </a:cubicBezTo>
                <a:cubicBezTo>
                  <a:pt x="8691367" y="5837513"/>
                  <a:pt x="8691367" y="5832257"/>
                  <a:pt x="8691367" y="5832257"/>
                </a:cubicBezTo>
                <a:cubicBezTo>
                  <a:pt x="8691367" y="5832257"/>
                  <a:pt x="8696622" y="5832257"/>
                  <a:pt x="8707136" y="5832257"/>
                </a:cubicBezTo>
                <a:lnTo>
                  <a:pt x="8707136" y="5816490"/>
                </a:lnTo>
                <a:lnTo>
                  <a:pt x="8707136" y="5800722"/>
                </a:lnTo>
                <a:cubicBezTo>
                  <a:pt x="8707136" y="5779700"/>
                  <a:pt x="8712390" y="5769189"/>
                  <a:pt x="8722902" y="5769189"/>
                </a:cubicBezTo>
                <a:lnTo>
                  <a:pt x="8738670" y="5769189"/>
                </a:lnTo>
                <a:lnTo>
                  <a:pt x="8738670" y="5753422"/>
                </a:lnTo>
                <a:lnTo>
                  <a:pt x="8722902" y="5737653"/>
                </a:lnTo>
                <a:close/>
                <a:moveTo>
                  <a:pt x="8565231" y="5737653"/>
                </a:moveTo>
                <a:cubicBezTo>
                  <a:pt x="8570488" y="5742910"/>
                  <a:pt x="8573115" y="5746851"/>
                  <a:pt x="8573115" y="5749478"/>
                </a:cubicBezTo>
                <a:lnTo>
                  <a:pt x="8571539" y="5750267"/>
                </a:lnTo>
                <a:close/>
                <a:moveTo>
                  <a:pt x="382105" y="5737653"/>
                </a:moveTo>
                <a:cubicBezTo>
                  <a:pt x="382105" y="5737653"/>
                  <a:pt x="387360" y="5737653"/>
                  <a:pt x="397871" y="5737653"/>
                </a:cubicBezTo>
                <a:cubicBezTo>
                  <a:pt x="408383" y="5737653"/>
                  <a:pt x="413639" y="5740282"/>
                  <a:pt x="413639" y="5745536"/>
                </a:cubicBezTo>
                <a:cubicBezTo>
                  <a:pt x="413639" y="5750795"/>
                  <a:pt x="408383" y="5758676"/>
                  <a:pt x="397871" y="5769189"/>
                </a:cubicBezTo>
                <a:cubicBezTo>
                  <a:pt x="397871" y="5769189"/>
                  <a:pt x="395244" y="5771815"/>
                  <a:pt x="389987" y="5777072"/>
                </a:cubicBezTo>
                <a:cubicBezTo>
                  <a:pt x="384732" y="5782327"/>
                  <a:pt x="382105" y="5790212"/>
                  <a:pt x="382105" y="5800722"/>
                </a:cubicBezTo>
                <a:cubicBezTo>
                  <a:pt x="382105" y="5800722"/>
                  <a:pt x="382105" y="5805977"/>
                  <a:pt x="382105" y="5816490"/>
                </a:cubicBezTo>
                <a:lnTo>
                  <a:pt x="366337" y="5800722"/>
                </a:lnTo>
                <a:lnTo>
                  <a:pt x="382105" y="5753422"/>
                </a:lnTo>
                <a:cubicBezTo>
                  <a:pt x="382105" y="5742910"/>
                  <a:pt x="382105" y="5737653"/>
                  <a:pt x="382105" y="5737653"/>
                </a:cubicBezTo>
                <a:close/>
                <a:moveTo>
                  <a:pt x="9132848" y="5690352"/>
                </a:moveTo>
                <a:cubicBezTo>
                  <a:pt x="9132848" y="5690352"/>
                  <a:pt x="9138102" y="5690352"/>
                  <a:pt x="9148614" y="5690352"/>
                </a:cubicBezTo>
                <a:cubicBezTo>
                  <a:pt x="9148614" y="5700864"/>
                  <a:pt x="9145984" y="5706119"/>
                  <a:pt x="9140730" y="5706119"/>
                </a:cubicBezTo>
                <a:cubicBezTo>
                  <a:pt x="9135475" y="5706119"/>
                  <a:pt x="9132848" y="5711376"/>
                  <a:pt x="9132848" y="5721888"/>
                </a:cubicBezTo>
                <a:lnTo>
                  <a:pt x="9117079" y="5706119"/>
                </a:lnTo>
                <a:cubicBezTo>
                  <a:pt x="9117079" y="5706119"/>
                  <a:pt x="9119709" y="5706119"/>
                  <a:pt x="9124964" y="5706119"/>
                </a:cubicBezTo>
                <a:cubicBezTo>
                  <a:pt x="9130218" y="5706119"/>
                  <a:pt x="9132848" y="5700864"/>
                  <a:pt x="9132848" y="5690352"/>
                </a:cubicBezTo>
                <a:close/>
                <a:moveTo>
                  <a:pt x="8833272" y="5674585"/>
                </a:moveTo>
                <a:lnTo>
                  <a:pt x="8817506" y="5690352"/>
                </a:lnTo>
                <a:cubicBezTo>
                  <a:pt x="8828017" y="5690352"/>
                  <a:pt x="8833272" y="5687726"/>
                  <a:pt x="8833272" y="5682469"/>
                </a:cubicBezTo>
                <a:cubicBezTo>
                  <a:pt x="8833272" y="5677214"/>
                  <a:pt x="8833272" y="5674585"/>
                  <a:pt x="8833272" y="5674585"/>
                </a:cubicBezTo>
                <a:close/>
                <a:moveTo>
                  <a:pt x="8612532" y="5674585"/>
                </a:moveTo>
                <a:lnTo>
                  <a:pt x="8628300" y="5690352"/>
                </a:lnTo>
                <a:cubicBezTo>
                  <a:pt x="8628300" y="5700864"/>
                  <a:pt x="8623046" y="5706119"/>
                  <a:pt x="8612532" y="5706119"/>
                </a:cubicBezTo>
                <a:cubicBezTo>
                  <a:pt x="8612532" y="5695609"/>
                  <a:pt x="8612532" y="5690352"/>
                  <a:pt x="8612532" y="5690352"/>
                </a:cubicBezTo>
                <a:cubicBezTo>
                  <a:pt x="8612532" y="5679842"/>
                  <a:pt x="8612532" y="5674585"/>
                  <a:pt x="8612532" y="5674585"/>
                </a:cubicBezTo>
                <a:close/>
                <a:moveTo>
                  <a:pt x="494443" y="5666702"/>
                </a:moveTo>
                <a:cubicBezTo>
                  <a:pt x="490503" y="5666702"/>
                  <a:pt x="487219" y="5669328"/>
                  <a:pt x="484591" y="5674585"/>
                </a:cubicBezTo>
                <a:cubicBezTo>
                  <a:pt x="479334" y="5685095"/>
                  <a:pt x="471452" y="5692979"/>
                  <a:pt x="460940" y="5698236"/>
                </a:cubicBezTo>
                <a:cubicBezTo>
                  <a:pt x="450429" y="5703492"/>
                  <a:pt x="445172" y="5711376"/>
                  <a:pt x="445172" y="5721888"/>
                </a:cubicBezTo>
                <a:lnTo>
                  <a:pt x="445172" y="5737653"/>
                </a:lnTo>
                <a:lnTo>
                  <a:pt x="429406" y="5721888"/>
                </a:lnTo>
                <a:cubicBezTo>
                  <a:pt x="408383" y="5711376"/>
                  <a:pt x="392616" y="5711376"/>
                  <a:pt x="382105" y="5721888"/>
                </a:cubicBezTo>
                <a:cubicBezTo>
                  <a:pt x="371594" y="5732399"/>
                  <a:pt x="366337" y="5748165"/>
                  <a:pt x="366337" y="5769189"/>
                </a:cubicBezTo>
                <a:cubicBezTo>
                  <a:pt x="366337" y="5769189"/>
                  <a:pt x="366337" y="5774446"/>
                  <a:pt x="366337" y="5784955"/>
                </a:cubicBezTo>
                <a:cubicBezTo>
                  <a:pt x="366337" y="5795467"/>
                  <a:pt x="361082" y="5800722"/>
                  <a:pt x="350570" y="5800722"/>
                </a:cubicBezTo>
                <a:cubicBezTo>
                  <a:pt x="350570" y="5811234"/>
                  <a:pt x="353198" y="5816490"/>
                  <a:pt x="358452" y="5816490"/>
                </a:cubicBezTo>
                <a:cubicBezTo>
                  <a:pt x="363709" y="5816490"/>
                  <a:pt x="363709" y="5829631"/>
                  <a:pt x="358452" y="5855907"/>
                </a:cubicBezTo>
                <a:cubicBezTo>
                  <a:pt x="353198" y="5882185"/>
                  <a:pt x="353198" y="5895325"/>
                  <a:pt x="358452" y="5895325"/>
                </a:cubicBezTo>
                <a:cubicBezTo>
                  <a:pt x="363709" y="5895325"/>
                  <a:pt x="374222" y="5884815"/>
                  <a:pt x="389987" y="5863790"/>
                </a:cubicBezTo>
                <a:cubicBezTo>
                  <a:pt x="405755" y="5842767"/>
                  <a:pt x="418894" y="5832257"/>
                  <a:pt x="429406" y="5832257"/>
                </a:cubicBezTo>
                <a:cubicBezTo>
                  <a:pt x="429406" y="5832257"/>
                  <a:pt x="429406" y="5827000"/>
                  <a:pt x="429406" y="5816490"/>
                </a:cubicBezTo>
                <a:cubicBezTo>
                  <a:pt x="429406" y="5805977"/>
                  <a:pt x="434660" y="5800722"/>
                  <a:pt x="445172" y="5800722"/>
                </a:cubicBezTo>
                <a:cubicBezTo>
                  <a:pt x="445172" y="5790212"/>
                  <a:pt x="450429" y="5777072"/>
                  <a:pt x="460940" y="5761305"/>
                </a:cubicBezTo>
                <a:cubicBezTo>
                  <a:pt x="471452" y="5745536"/>
                  <a:pt x="476707" y="5735026"/>
                  <a:pt x="476707" y="5729769"/>
                </a:cubicBezTo>
                <a:cubicBezTo>
                  <a:pt x="476707" y="5724514"/>
                  <a:pt x="481962" y="5716629"/>
                  <a:pt x="492474" y="5706119"/>
                </a:cubicBezTo>
                <a:cubicBezTo>
                  <a:pt x="502987" y="5706119"/>
                  <a:pt x="508241" y="5703492"/>
                  <a:pt x="508241" y="5698236"/>
                </a:cubicBezTo>
                <a:cubicBezTo>
                  <a:pt x="508241" y="5692979"/>
                  <a:pt x="508241" y="5685095"/>
                  <a:pt x="508241" y="5674585"/>
                </a:cubicBezTo>
                <a:cubicBezTo>
                  <a:pt x="502984" y="5669328"/>
                  <a:pt x="498387" y="5666702"/>
                  <a:pt x="494443" y="5666702"/>
                </a:cubicBezTo>
                <a:close/>
                <a:moveTo>
                  <a:pt x="8864807" y="5643051"/>
                </a:moveTo>
                <a:cubicBezTo>
                  <a:pt x="8864807" y="5653564"/>
                  <a:pt x="8864807" y="5658818"/>
                  <a:pt x="8864807" y="5658818"/>
                </a:cubicBezTo>
                <a:lnTo>
                  <a:pt x="8864807" y="5674585"/>
                </a:lnTo>
                <a:lnTo>
                  <a:pt x="8849038" y="5658818"/>
                </a:lnTo>
                <a:cubicBezTo>
                  <a:pt x="8849038" y="5648307"/>
                  <a:pt x="8854293" y="5643051"/>
                  <a:pt x="8864807" y="5643051"/>
                </a:cubicBezTo>
                <a:close/>
                <a:moveTo>
                  <a:pt x="8874202" y="5633654"/>
                </a:moveTo>
                <a:lnTo>
                  <a:pt x="8872689" y="5635168"/>
                </a:lnTo>
                <a:cubicBezTo>
                  <a:pt x="8867434" y="5640425"/>
                  <a:pt x="8864807" y="5643051"/>
                  <a:pt x="8864807" y="5643051"/>
                </a:cubicBezTo>
                <a:close/>
                <a:moveTo>
                  <a:pt x="9148614" y="5627284"/>
                </a:moveTo>
                <a:lnTo>
                  <a:pt x="9164380" y="5627284"/>
                </a:lnTo>
                <a:lnTo>
                  <a:pt x="9180149" y="5627284"/>
                </a:lnTo>
                <a:cubicBezTo>
                  <a:pt x="9180149" y="5637795"/>
                  <a:pt x="9177519" y="5643051"/>
                  <a:pt x="9172264" y="5643051"/>
                </a:cubicBezTo>
                <a:cubicBezTo>
                  <a:pt x="9167010" y="5643051"/>
                  <a:pt x="9159125" y="5637795"/>
                  <a:pt x="9148614" y="5627284"/>
                </a:cubicBezTo>
                <a:close/>
                <a:moveTo>
                  <a:pt x="8880573" y="5627284"/>
                </a:moveTo>
                <a:cubicBezTo>
                  <a:pt x="8880573" y="5627284"/>
                  <a:pt x="8879916" y="5627940"/>
                  <a:pt x="8878602" y="5629256"/>
                </a:cubicBezTo>
                <a:lnTo>
                  <a:pt x="8874202" y="5633654"/>
                </a:lnTo>
                <a:close/>
                <a:moveTo>
                  <a:pt x="8691367" y="5595751"/>
                </a:moveTo>
                <a:cubicBezTo>
                  <a:pt x="8680856" y="5595751"/>
                  <a:pt x="8675601" y="5601006"/>
                  <a:pt x="8675601" y="5611518"/>
                </a:cubicBezTo>
                <a:cubicBezTo>
                  <a:pt x="8675601" y="5622028"/>
                  <a:pt x="8683485" y="5627284"/>
                  <a:pt x="8699252" y="5627284"/>
                </a:cubicBezTo>
                <a:cubicBezTo>
                  <a:pt x="8715018" y="5627284"/>
                  <a:pt x="8722902" y="5627284"/>
                  <a:pt x="8722902" y="5627284"/>
                </a:cubicBezTo>
                <a:close/>
                <a:moveTo>
                  <a:pt x="8785971" y="5592793"/>
                </a:moveTo>
                <a:cubicBezTo>
                  <a:pt x="8791226" y="5592137"/>
                  <a:pt x="8796483" y="5593121"/>
                  <a:pt x="8801737" y="5595751"/>
                </a:cubicBezTo>
                <a:lnTo>
                  <a:pt x="8785971" y="5595751"/>
                </a:lnTo>
                <a:lnTo>
                  <a:pt x="8780193" y="5595324"/>
                </a:lnTo>
                <a:close/>
                <a:moveTo>
                  <a:pt x="8912108" y="5564217"/>
                </a:moveTo>
                <a:cubicBezTo>
                  <a:pt x="8880573" y="5564217"/>
                  <a:pt x="8859552" y="5579983"/>
                  <a:pt x="8849038" y="5611518"/>
                </a:cubicBezTo>
                <a:cubicBezTo>
                  <a:pt x="8849038" y="5622028"/>
                  <a:pt x="8843784" y="5632541"/>
                  <a:pt x="8833272" y="5643051"/>
                </a:cubicBezTo>
                <a:lnTo>
                  <a:pt x="8849038" y="5706119"/>
                </a:lnTo>
                <a:cubicBezTo>
                  <a:pt x="8849038" y="5706119"/>
                  <a:pt x="8849038" y="5708746"/>
                  <a:pt x="8849038" y="5714003"/>
                </a:cubicBezTo>
                <a:cubicBezTo>
                  <a:pt x="8849038" y="5719260"/>
                  <a:pt x="8843784" y="5721888"/>
                  <a:pt x="8833272" y="5721888"/>
                </a:cubicBezTo>
                <a:cubicBezTo>
                  <a:pt x="8833272" y="5732399"/>
                  <a:pt x="8838527" y="5742910"/>
                  <a:pt x="8849038" y="5753422"/>
                </a:cubicBezTo>
                <a:cubicBezTo>
                  <a:pt x="8849038" y="5763932"/>
                  <a:pt x="8849038" y="5769189"/>
                  <a:pt x="8849038" y="5769189"/>
                </a:cubicBezTo>
                <a:cubicBezTo>
                  <a:pt x="8838527" y="5779700"/>
                  <a:pt x="8833272" y="5784955"/>
                  <a:pt x="8833272" y="5784955"/>
                </a:cubicBezTo>
                <a:lnTo>
                  <a:pt x="8817506" y="5800722"/>
                </a:lnTo>
                <a:cubicBezTo>
                  <a:pt x="8817506" y="5800722"/>
                  <a:pt x="8814876" y="5803350"/>
                  <a:pt x="8809622" y="5808607"/>
                </a:cubicBezTo>
                <a:cubicBezTo>
                  <a:pt x="8804367" y="5813861"/>
                  <a:pt x="8804367" y="5821746"/>
                  <a:pt x="8809622" y="5832257"/>
                </a:cubicBezTo>
                <a:cubicBezTo>
                  <a:pt x="8814876" y="5842767"/>
                  <a:pt x="8822761" y="5845397"/>
                  <a:pt x="8833272" y="5840140"/>
                </a:cubicBezTo>
                <a:cubicBezTo>
                  <a:pt x="8843784" y="5834884"/>
                  <a:pt x="8849038" y="5827000"/>
                  <a:pt x="8849038" y="5816490"/>
                </a:cubicBezTo>
                <a:cubicBezTo>
                  <a:pt x="8849038" y="5805977"/>
                  <a:pt x="8849038" y="5800722"/>
                  <a:pt x="8849038" y="5800722"/>
                </a:cubicBezTo>
                <a:cubicBezTo>
                  <a:pt x="8859552" y="5800722"/>
                  <a:pt x="8864807" y="5800722"/>
                  <a:pt x="8864807" y="5800722"/>
                </a:cubicBezTo>
                <a:lnTo>
                  <a:pt x="8880573" y="5800722"/>
                </a:lnTo>
                <a:cubicBezTo>
                  <a:pt x="8891084" y="5790212"/>
                  <a:pt x="8901596" y="5779700"/>
                  <a:pt x="8912108" y="5769189"/>
                </a:cubicBezTo>
                <a:cubicBezTo>
                  <a:pt x="8912108" y="5758676"/>
                  <a:pt x="8914737" y="5753422"/>
                  <a:pt x="8919992" y="5753422"/>
                </a:cubicBezTo>
                <a:cubicBezTo>
                  <a:pt x="8925246" y="5753422"/>
                  <a:pt x="8927874" y="5753422"/>
                  <a:pt x="8927874" y="5753422"/>
                </a:cubicBezTo>
                <a:lnTo>
                  <a:pt x="8943642" y="5753422"/>
                </a:lnTo>
                <a:cubicBezTo>
                  <a:pt x="8933129" y="5742910"/>
                  <a:pt x="8933129" y="5732399"/>
                  <a:pt x="8943642" y="5721888"/>
                </a:cubicBezTo>
                <a:cubicBezTo>
                  <a:pt x="8943642" y="5721888"/>
                  <a:pt x="8943642" y="5719260"/>
                  <a:pt x="8943642" y="5714003"/>
                </a:cubicBezTo>
                <a:cubicBezTo>
                  <a:pt x="8943642" y="5708746"/>
                  <a:pt x="8938387" y="5706119"/>
                  <a:pt x="8927874" y="5706119"/>
                </a:cubicBezTo>
                <a:lnTo>
                  <a:pt x="8927874" y="5658818"/>
                </a:lnTo>
                <a:cubicBezTo>
                  <a:pt x="8927874" y="5648307"/>
                  <a:pt x="8930503" y="5643051"/>
                  <a:pt x="8935758" y="5643051"/>
                </a:cubicBezTo>
                <a:cubicBezTo>
                  <a:pt x="8941013" y="5643051"/>
                  <a:pt x="8943642" y="5648307"/>
                  <a:pt x="8943642" y="5658818"/>
                </a:cubicBezTo>
                <a:cubicBezTo>
                  <a:pt x="8943642" y="5669328"/>
                  <a:pt x="8948897" y="5669328"/>
                  <a:pt x="8959408" y="5658818"/>
                </a:cubicBezTo>
                <a:lnTo>
                  <a:pt x="8943642" y="5643051"/>
                </a:lnTo>
                <a:cubicBezTo>
                  <a:pt x="8933129" y="5643051"/>
                  <a:pt x="8933129" y="5632541"/>
                  <a:pt x="8943642" y="5611518"/>
                </a:cubicBezTo>
                <a:cubicBezTo>
                  <a:pt x="8954154" y="5611518"/>
                  <a:pt x="8964663" y="5611518"/>
                  <a:pt x="8975177" y="5611518"/>
                </a:cubicBezTo>
                <a:cubicBezTo>
                  <a:pt x="8975177" y="5622028"/>
                  <a:pt x="8975177" y="5627284"/>
                  <a:pt x="8975177" y="5627284"/>
                </a:cubicBezTo>
                <a:cubicBezTo>
                  <a:pt x="8985688" y="5616775"/>
                  <a:pt x="8988314" y="5606261"/>
                  <a:pt x="8983059" y="5595751"/>
                </a:cubicBezTo>
                <a:cubicBezTo>
                  <a:pt x="8977804" y="5585240"/>
                  <a:pt x="8975177" y="5579983"/>
                  <a:pt x="8975177" y="5579983"/>
                </a:cubicBezTo>
                <a:cubicBezTo>
                  <a:pt x="8975177" y="5579983"/>
                  <a:pt x="8975177" y="5574726"/>
                  <a:pt x="8975177" y="5564217"/>
                </a:cubicBezTo>
                <a:lnTo>
                  <a:pt x="8927874" y="5564217"/>
                </a:lnTo>
                <a:cubicBezTo>
                  <a:pt x="8927874" y="5564217"/>
                  <a:pt x="8922619" y="5564217"/>
                  <a:pt x="8912108" y="5564217"/>
                </a:cubicBezTo>
                <a:close/>
                <a:moveTo>
                  <a:pt x="8738670" y="5564217"/>
                </a:moveTo>
                <a:cubicBezTo>
                  <a:pt x="8717647" y="5574726"/>
                  <a:pt x="8717647" y="5579983"/>
                  <a:pt x="8738670" y="5579983"/>
                </a:cubicBezTo>
                <a:lnTo>
                  <a:pt x="8754437" y="5579983"/>
                </a:lnTo>
                <a:cubicBezTo>
                  <a:pt x="8743925" y="5579983"/>
                  <a:pt x="8738670" y="5574726"/>
                  <a:pt x="8738670" y="5564217"/>
                </a:cubicBezTo>
                <a:close/>
                <a:moveTo>
                  <a:pt x="516126" y="5564217"/>
                </a:moveTo>
                <a:cubicBezTo>
                  <a:pt x="510869" y="5564217"/>
                  <a:pt x="500357" y="5569471"/>
                  <a:pt x="484591" y="5579983"/>
                </a:cubicBezTo>
                <a:cubicBezTo>
                  <a:pt x="468823" y="5590494"/>
                  <a:pt x="460940" y="5601006"/>
                  <a:pt x="460940" y="5611518"/>
                </a:cubicBezTo>
                <a:lnTo>
                  <a:pt x="445172" y="5627284"/>
                </a:lnTo>
                <a:lnTo>
                  <a:pt x="476707" y="5611518"/>
                </a:lnTo>
                <a:cubicBezTo>
                  <a:pt x="476707" y="5611518"/>
                  <a:pt x="484591" y="5603634"/>
                  <a:pt x="500357" y="5587866"/>
                </a:cubicBezTo>
                <a:cubicBezTo>
                  <a:pt x="516126" y="5572099"/>
                  <a:pt x="521381" y="5564217"/>
                  <a:pt x="516126" y="5564217"/>
                </a:cubicBezTo>
                <a:close/>
                <a:moveTo>
                  <a:pt x="8888457" y="5548449"/>
                </a:moveTo>
                <a:cubicBezTo>
                  <a:pt x="8883202" y="5548449"/>
                  <a:pt x="8880573" y="5553704"/>
                  <a:pt x="8880573" y="5564217"/>
                </a:cubicBezTo>
                <a:cubicBezTo>
                  <a:pt x="8891084" y="5564217"/>
                  <a:pt x="8896341" y="5561590"/>
                  <a:pt x="8896341" y="5556333"/>
                </a:cubicBezTo>
                <a:cubicBezTo>
                  <a:pt x="8896341" y="5551076"/>
                  <a:pt x="8893712" y="5548449"/>
                  <a:pt x="8888457" y="5548449"/>
                </a:cubicBezTo>
                <a:close/>
                <a:moveTo>
                  <a:pt x="9290519" y="5532682"/>
                </a:moveTo>
                <a:lnTo>
                  <a:pt x="9306285" y="5548449"/>
                </a:lnTo>
                <a:lnTo>
                  <a:pt x="9274750" y="5564217"/>
                </a:lnTo>
                <a:cubicBezTo>
                  <a:pt x="9274750" y="5564217"/>
                  <a:pt x="9277380" y="5558959"/>
                  <a:pt x="9282634" y="5548449"/>
                </a:cubicBezTo>
                <a:cubicBezTo>
                  <a:pt x="9287889" y="5537939"/>
                  <a:pt x="9290519" y="5532682"/>
                  <a:pt x="9290519" y="5532682"/>
                </a:cubicBezTo>
                <a:close/>
                <a:moveTo>
                  <a:pt x="9227449" y="5532682"/>
                </a:moveTo>
                <a:cubicBezTo>
                  <a:pt x="9206428" y="5564217"/>
                  <a:pt x="9190660" y="5579983"/>
                  <a:pt x="9180149" y="5579983"/>
                </a:cubicBezTo>
                <a:lnTo>
                  <a:pt x="9195915" y="5564217"/>
                </a:lnTo>
                <a:close/>
                <a:moveTo>
                  <a:pt x="8707136" y="5532682"/>
                </a:moveTo>
                <a:lnTo>
                  <a:pt x="8707136" y="5564217"/>
                </a:lnTo>
                <a:cubicBezTo>
                  <a:pt x="8707136" y="5553704"/>
                  <a:pt x="8712390" y="5543193"/>
                  <a:pt x="8722902" y="5532682"/>
                </a:cubicBezTo>
                <a:cubicBezTo>
                  <a:pt x="8722902" y="5532682"/>
                  <a:pt x="8717647" y="5532682"/>
                  <a:pt x="8707136" y="5532682"/>
                </a:cubicBezTo>
                <a:close/>
                <a:moveTo>
                  <a:pt x="8013383" y="5532682"/>
                </a:moveTo>
                <a:lnTo>
                  <a:pt x="8029149" y="5548449"/>
                </a:lnTo>
                <a:lnTo>
                  <a:pt x="8044917" y="5532682"/>
                </a:lnTo>
                <a:cubicBezTo>
                  <a:pt x="8044917" y="5532682"/>
                  <a:pt x="8042288" y="5532682"/>
                  <a:pt x="8037033" y="5532682"/>
                </a:cubicBezTo>
                <a:cubicBezTo>
                  <a:pt x="8031779" y="5532682"/>
                  <a:pt x="8023894" y="5532682"/>
                  <a:pt x="8013383" y="5532682"/>
                </a:cubicBezTo>
                <a:close/>
                <a:moveTo>
                  <a:pt x="8975177" y="5516915"/>
                </a:moveTo>
                <a:cubicBezTo>
                  <a:pt x="8975177" y="5527426"/>
                  <a:pt x="8969922" y="5532682"/>
                  <a:pt x="8959408" y="5532682"/>
                </a:cubicBezTo>
                <a:lnTo>
                  <a:pt x="8959408" y="5548449"/>
                </a:lnTo>
                <a:lnTo>
                  <a:pt x="9006709" y="5548449"/>
                </a:lnTo>
                <a:lnTo>
                  <a:pt x="8990943" y="5516915"/>
                </a:lnTo>
                <a:close/>
                <a:moveTo>
                  <a:pt x="8186820" y="5516915"/>
                </a:moveTo>
                <a:lnTo>
                  <a:pt x="8202588" y="5532682"/>
                </a:lnTo>
                <a:cubicBezTo>
                  <a:pt x="8202588" y="5522170"/>
                  <a:pt x="8202588" y="5516915"/>
                  <a:pt x="8202588" y="5516915"/>
                </a:cubicBezTo>
                <a:close/>
                <a:moveTo>
                  <a:pt x="9258984" y="5501148"/>
                </a:moveTo>
                <a:lnTo>
                  <a:pt x="9258984" y="5548449"/>
                </a:lnTo>
                <a:lnTo>
                  <a:pt x="9243218" y="5548449"/>
                </a:lnTo>
                <a:cubicBezTo>
                  <a:pt x="9243218" y="5537939"/>
                  <a:pt x="9245845" y="5527426"/>
                  <a:pt x="9251100" y="5516915"/>
                </a:cubicBezTo>
                <a:cubicBezTo>
                  <a:pt x="9256355" y="5506405"/>
                  <a:pt x="9258984" y="5501148"/>
                  <a:pt x="9258984" y="5501148"/>
                </a:cubicBezTo>
                <a:close/>
                <a:moveTo>
                  <a:pt x="8927874" y="5501148"/>
                </a:moveTo>
                <a:lnTo>
                  <a:pt x="8896341" y="5532682"/>
                </a:lnTo>
                <a:lnTo>
                  <a:pt x="8912108" y="5516915"/>
                </a:lnTo>
                <a:close/>
                <a:moveTo>
                  <a:pt x="50995" y="5501148"/>
                </a:moveTo>
                <a:cubicBezTo>
                  <a:pt x="50995" y="5501148"/>
                  <a:pt x="56249" y="5501148"/>
                  <a:pt x="66761" y="5501148"/>
                </a:cubicBezTo>
                <a:cubicBezTo>
                  <a:pt x="66761" y="5501148"/>
                  <a:pt x="66761" y="5503775"/>
                  <a:pt x="66761" y="5509032"/>
                </a:cubicBezTo>
                <a:cubicBezTo>
                  <a:pt x="66761" y="5514286"/>
                  <a:pt x="61506" y="5516915"/>
                  <a:pt x="50995" y="5516915"/>
                </a:cubicBezTo>
                <a:cubicBezTo>
                  <a:pt x="50995" y="5516915"/>
                  <a:pt x="50995" y="5514286"/>
                  <a:pt x="50995" y="5509032"/>
                </a:cubicBezTo>
                <a:cubicBezTo>
                  <a:pt x="50995" y="5503775"/>
                  <a:pt x="50995" y="5501148"/>
                  <a:pt x="50995" y="5501148"/>
                </a:cubicBezTo>
                <a:close/>
                <a:moveTo>
                  <a:pt x="9195915" y="5485382"/>
                </a:moveTo>
                <a:lnTo>
                  <a:pt x="9211683" y="5501148"/>
                </a:lnTo>
                <a:lnTo>
                  <a:pt x="9180149" y="5501148"/>
                </a:lnTo>
                <a:cubicBezTo>
                  <a:pt x="9180149" y="5501148"/>
                  <a:pt x="9182778" y="5498520"/>
                  <a:pt x="9188033" y="5493263"/>
                </a:cubicBezTo>
                <a:cubicBezTo>
                  <a:pt x="9193287" y="5488008"/>
                  <a:pt x="9195915" y="5485382"/>
                  <a:pt x="9195915" y="5485382"/>
                </a:cubicBezTo>
                <a:close/>
                <a:moveTo>
                  <a:pt x="334802" y="5485382"/>
                </a:moveTo>
                <a:lnTo>
                  <a:pt x="350570" y="5485382"/>
                </a:lnTo>
                <a:cubicBezTo>
                  <a:pt x="361082" y="5485382"/>
                  <a:pt x="366337" y="5485382"/>
                  <a:pt x="366337" y="5485382"/>
                </a:cubicBezTo>
                <a:cubicBezTo>
                  <a:pt x="366337" y="5485382"/>
                  <a:pt x="361082" y="5490636"/>
                  <a:pt x="350570" y="5501148"/>
                </a:cubicBezTo>
                <a:cubicBezTo>
                  <a:pt x="340060" y="5501148"/>
                  <a:pt x="334802" y="5495891"/>
                  <a:pt x="334802" y="5485382"/>
                </a:cubicBezTo>
                <a:close/>
                <a:moveTo>
                  <a:pt x="8797796" y="5477496"/>
                </a:moveTo>
                <a:cubicBezTo>
                  <a:pt x="8800424" y="5477496"/>
                  <a:pt x="8801737" y="5480126"/>
                  <a:pt x="8801737" y="5485382"/>
                </a:cubicBezTo>
                <a:cubicBezTo>
                  <a:pt x="8801737" y="5495891"/>
                  <a:pt x="8799110" y="5501148"/>
                  <a:pt x="8793853" y="5501148"/>
                </a:cubicBezTo>
                <a:cubicBezTo>
                  <a:pt x="8788599" y="5501148"/>
                  <a:pt x="8785971" y="5501148"/>
                  <a:pt x="8785971" y="5501148"/>
                </a:cubicBezTo>
                <a:lnTo>
                  <a:pt x="8785971" y="5485382"/>
                </a:lnTo>
                <a:cubicBezTo>
                  <a:pt x="8791226" y="5480126"/>
                  <a:pt x="8795169" y="5477496"/>
                  <a:pt x="8797796" y="5477496"/>
                </a:cubicBezTo>
                <a:close/>
                <a:moveTo>
                  <a:pt x="8691367" y="5469612"/>
                </a:moveTo>
                <a:cubicBezTo>
                  <a:pt x="8680856" y="5469612"/>
                  <a:pt x="8675601" y="5472241"/>
                  <a:pt x="8675601" y="5477496"/>
                </a:cubicBezTo>
                <a:cubicBezTo>
                  <a:pt x="8675601" y="5482753"/>
                  <a:pt x="8675601" y="5485382"/>
                  <a:pt x="8675601" y="5485382"/>
                </a:cubicBezTo>
                <a:cubicBezTo>
                  <a:pt x="8675601" y="5485382"/>
                  <a:pt x="8680856" y="5485382"/>
                  <a:pt x="8691367" y="5485382"/>
                </a:cubicBezTo>
                <a:cubicBezTo>
                  <a:pt x="8701881" y="5485382"/>
                  <a:pt x="8707136" y="5480125"/>
                  <a:pt x="8707136" y="5469612"/>
                </a:cubicBezTo>
                <a:cubicBezTo>
                  <a:pt x="8707136" y="5469612"/>
                  <a:pt x="8701881" y="5469612"/>
                  <a:pt x="8691367" y="5469612"/>
                </a:cubicBezTo>
                <a:close/>
                <a:moveTo>
                  <a:pt x="114064" y="5469612"/>
                </a:moveTo>
                <a:cubicBezTo>
                  <a:pt x="114064" y="5480125"/>
                  <a:pt x="114064" y="5485382"/>
                  <a:pt x="114064" y="5485382"/>
                </a:cubicBezTo>
                <a:cubicBezTo>
                  <a:pt x="114064" y="5485382"/>
                  <a:pt x="116691" y="5482753"/>
                  <a:pt x="121948" y="5477496"/>
                </a:cubicBezTo>
                <a:cubicBezTo>
                  <a:pt x="127203" y="5472241"/>
                  <a:pt x="129831" y="5469612"/>
                  <a:pt x="129831" y="5469612"/>
                </a:cubicBezTo>
                <a:cubicBezTo>
                  <a:pt x="129831" y="5469612"/>
                  <a:pt x="124576" y="5469612"/>
                  <a:pt x="114064" y="5469612"/>
                </a:cubicBezTo>
                <a:close/>
                <a:moveTo>
                  <a:pt x="9006709" y="5453846"/>
                </a:moveTo>
                <a:cubicBezTo>
                  <a:pt x="9006709" y="5464358"/>
                  <a:pt x="9006709" y="5469612"/>
                  <a:pt x="9006709" y="5469612"/>
                </a:cubicBezTo>
                <a:cubicBezTo>
                  <a:pt x="9017223" y="5469612"/>
                  <a:pt x="9022478" y="5466986"/>
                  <a:pt x="9022478" y="5461729"/>
                </a:cubicBezTo>
                <a:cubicBezTo>
                  <a:pt x="9022478" y="5456472"/>
                  <a:pt x="9017223" y="5453846"/>
                  <a:pt x="9006709" y="5453846"/>
                </a:cubicBezTo>
                <a:close/>
                <a:moveTo>
                  <a:pt x="8849038" y="5422312"/>
                </a:moveTo>
                <a:lnTo>
                  <a:pt x="8864807" y="5438079"/>
                </a:lnTo>
                <a:cubicBezTo>
                  <a:pt x="8864807" y="5438079"/>
                  <a:pt x="8859552" y="5438079"/>
                  <a:pt x="8849038" y="5438079"/>
                </a:cubicBezTo>
                <a:cubicBezTo>
                  <a:pt x="8849038" y="5438079"/>
                  <a:pt x="8849038" y="5432822"/>
                  <a:pt x="8849038" y="5422312"/>
                </a:cubicBezTo>
                <a:close/>
                <a:moveTo>
                  <a:pt x="9038244" y="5406545"/>
                </a:moveTo>
                <a:lnTo>
                  <a:pt x="9038244" y="5422312"/>
                </a:lnTo>
                <a:cubicBezTo>
                  <a:pt x="9038244" y="5422312"/>
                  <a:pt x="9040873" y="5419685"/>
                  <a:pt x="9046128" y="5414428"/>
                </a:cubicBezTo>
                <a:cubicBezTo>
                  <a:pt x="9051383" y="5409171"/>
                  <a:pt x="9054012" y="5406545"/>
                  <a:pt x="9054012" y="5406545"/>
                </a:cubicBezTo>
                <a:cubicBezTo>
                  <a:pt x="9054012" y="5406545"/>
                  <a:pt x="9048758" y="5406545"/>
                  <a:pt x="9038244" y="5406545"/>
                </a:cubicBezTo>
                <a:close/>
                <a:moveTo>
                  <a:pt x="9322053" y="5390778"/>
                </a:moveTo>
                <a:cubicBezTo>
                  <a:pt x="9322053" y="5401288"/>
                  <a:pt x="9327308" y="5406545"/>
                  <a:pt x="9337820" y="5406545"/>
                </a:cubicBezTo>
                <a:lnTo>
                  <a:pt x="9337820" y="5422312"/>
                </a:lnTo>
                <a:cubicBezTo>
                  <a:pt x="9327308" y="5432822"/>
                  <a:pt x="9319424" y="5438079"/>
                  <a:pt x="9314169" y="5438079"/>
                </a:cubicBezTo>
                <a:cubicBezTo>
                  <a:pt x="9308914" y="5438079"/>
                  <a:pt x="9301030" y="5443335"/>
                  <a:pt x="9290519" y="5453846"/>
                </a:cubicBezTo>
                <a:cubicBezTo>
                  <a:pt x="9280005" y="5464358"/>
                  <a:pt x="9266868" y="5477496"/>
                  <a:pt x="9251100" y="5493263"/>
                </a:cubicBezTo>
                <a:cubicBezTo>
                  <a:pt x="9235334" y="5509032"/>
                  <a:pt x="9227449" y="5516915"/>
                  <a:pt x="9227449" y="5516915"/>
                </a:cubicBezTo>
                <a:lnTo>
                  <a:pt x="9227449" y="5501148"/>
                </a:lnTo>
                <a:cubicBezTo>
                  <a:pt x="9227449" y="5490636"/>
                  <a:pt x="9230079" y="5485382"/>
                  <a:pt x="9235334" y="5485382"/>
                </a:cubicBezTo>
                <a:cubicBezTo>
                  <a:pt x="9240588" y="5485382"/>
                  <a:pt x="9243218" y="5480125"/>
                  <a:pt x="9243218" y="5469612"/>
                </a:cubicBezTo>
                <a:cubicBezTo>
                  <a:pt x="9243218" y="5459103"/>
                  <a:pt x="9240588" y="5456472"/>
                  <a:pt x="9235334" y="5461729"/>
                </a:cubicBezTo>
                <a:cubicBezTo>
                  <a:pt x="9230079" y="5466986"/>
                  <a:pt x="9222195" y="5469612"/>
                  <a:pt x="9211683" y="5469612"/>
                </a:cubicBezTo>
                <a:lnTo>
                  <a:pt x="9243218" y="5438079"/>
                </a:lnTo>
                <a:cubicBezTo>
                  <a:pt x="9253729" y="5438079"/>
                  <a:pt x="9258984" y="5438079"/>
                  <a:pt x="9258984" y="5438079"/>
                </a:cubicBezTo>
                <a:lnTo>
                  <a:pt x="9258984" y="5422312"/>
                </a:lnTo>
                <a:cubicBezTo>
                  <a:pt x="9258984" y="5422312"/>
                  <a:pt x="9264239" y="5422312"/>
                  <a:pt x="9274750" y="5422312"/>
                </a:cubicBezTo>
                <a:cubicBezTo>
                  <a:pt x="9274750" y="5411801"/>
                  <a:pt x="9282634" y="5406545"/>
                  <a:pt x="9298401" y="5406545"/>
                </a:cubicBezTo>
                <a:cubicBezTo>
                  <a:pt x="9314169" y="5406545"/>
                  <a:pt x="9322053" y="5401288"/>
                  <a:pt x="9322053" y="5390778"/>
                </a:cubicBezTo>
                <a:close/>
                <a:moveTo>
                  <a:pt x="8171054" y="5390778"/>
                </a:moveTo>
                <a:lnTo>
                  <a:pt x="8107985" y="5406545"/>
                </a:lnTo>
                <a:lnTo>
                  <a:pt x="8123753" y="5406545"/>
                </a:lnTo>
                <a:lnTo>
                  <a:pt x="8123753" y="5422312"/>
                </a:lnTo>
                <a:cubicBezTo>
                  <a:pt x="8113239" y="5432822"/>
                  <a:pt x="8107985" y="5440707"/>
                  <a:pt x="8107985" y="5445962"/>
                </a:cubicBezTo>
                <a:cubicBezTo>
                  <a:pt x="8107985" y="5451219"/>
                  <a:pt x="8107985" y="5453846"/>
                  <a:pt x="8107985" y="5453846"/>
                </a:cubicBezTo>
                <a:cubicBezTo>
                  <a:pt x="8097473" y="5453846"/>
                  <a:pt x="8084334" y="5461729"/>
                  <a:pt x="8068568" y="5477496"/>
                </a:cubicBezTo>
                <a:cubicBezTo>
                  <a:pt x="8052799" y="5493263"/>
                  <a:pt x="8044917" y="5506405"/>
                  <a:pt x="8044917" y="5516915"/>
                </a:cubicBezTo>
                <a:lnTo>
                  <a:pt x="8092218" y="5469612"/>
                </a:lnTo>
                <a:lnTo>
                  <a:pt x="8107985" y="5453846"/>
                </a:lnTo>
                <a:lnTo>
                  <a:pt x="8107985" y="5469612"/>
                </a:lnTo>
                <a:lnTo>
                  <a:pt x="8139519" y="5453846"/>
                </a:lnTo>
                <a:cubicBezTo>
                  <a:pt x="8129008" y="5443335"/>
                  <a:pt x="8131635" y="5432822"/>
                  <a:pt x="8147403" y="5422312"/>
                </a:cubicBezTo>
                <a:cubicBezTo>
                  <a:pt x="8163170" y="5411801"/>
                  <a:pt x="8171054" y="5401288"/>
                  <a:pt x="8171054" y="5390778"/>
                </a:cubicBezTo>
                <a:close/>
                <a:moveTo>
                  <a:pt x="9385120" y="5375011"/>
                </a:moveTo>
                <a:lnTo>
                  <a:pt x="9385120" y="5390778"/>
                </a:lnTo>
                <a:cubicBezTo>
                  <a:pt x="9385120" y="5401288"/>
                  <a:pt x="9379866" y="5401288"/>
                  <a:pt x="9369354" y="5390778"/>
                </a:cubicBezTo>
                <a:close/>
                <a:moveTo>
                  <a:pt x="9306285" y="5359243"/>
                </a:moveTo>
                <a:lnTo>
                  <a:pt x="9322053" y="5359243"/>
                </a:lnTo>
                <a:lnTo>
                  <a:pt x="9306285" y="5375011"/>
                </a:lnTo>
                <a:cubicBezTo>
                  <a:pt x="9306285" y="5375011"/>
                  <a:pt x="9306285" y="5369754"/>
                  <a:pt x="9306285" y="5359243"/>
                </a:cubicBezTo>
                <a:close/>
                <a:moveTo>
                  <a:pt x="8864807" y="5343477"/>
                </a:moveTo>
                <a:lnTo>
                  <a:pt x="8880573" y="5359243"/>
                </a:lnTo>
                <a:lnTo>
                  <a:pt x="8864807" y="5375011"/>
                </a:lnTo>
                <a:cubicBezTo>
                  <a:pt x="8864807" y="5364500"/>
                  <a:pt x="8864807" y="5359243"/>
                  <a:pt x="8864807" y="5359243"/>
                </a:cubicBezTo>
                <a:cubicBezTo>
                  <a:pt x="8864807" y="5359243"/>
                  <a:pt x="8864807" y="5353987"/>
                  <a:pt x="8864807" y="5343477"/>
                </a:cubicBezTo>
                <a:close/>
                <a:moveTo>
                  <a:pt x="9448190" y="5327711"/>
                </a:moveTo>
                <a:cubicBezTo>
                  <a:pt x="9448190" y="5327711"/>
                  <a:pt x="9448190" y="5330337"/>
                  <a:pt x="9448190" y="5335593"/>
                </a:cubicBezTo>
                <a:cubicBezTo>
                  <a:pt x="9448190" y="5340849"/>
                  <a:pt x="9448190" y="5343477"/>
                  <a:pt x="9448190" y="5343477"/>
                </a:cubicBezTo>
                <a:lnTo>
                  <a:pt x="9432421" y="5343477"/>
                </a:lnTo>
                <a:cubicBezTo>
                  <a:pt x="9432421" y="5343477"/>
                  <a:pt x="9437676" y="5338220"/>
                  <a:pt x="9448190" y="5327711"/>
                </a:cubicBezTo>
                <a:close/>
                <a:moveTo>
                  <a:pt x="8178938" y="5327711"/>
                </a:moveTo>
                <a:cubicBezTo>
                  <a:pt x="8173683" y="5327711"/>
                  <a:pt x="8171054" y="5338220"/>
                  <a:pt x="8171054" y="5359243"/>
                </a:cubicBezTo>
                <a:lnTo>
                  <a:pt x="8171054" y="5375011"/>
                </a:lnTo>
                <a:cubicBezTo>
                  <a:pt x="8181565" y="5375011"/>
                  <a:pt x="8186820" y="5369754"/>
                  <a:pt x="8186820" y="5359243"/>
                </a:cubicBezTo>
                <a:cubicBezTo>
                  <a:pt x="8186820" y="5348734"/>
                  <a:pt x="8186820" y="5340849"/>
                  <a:pt x="8186820" y="5335593"/>
                </a:cubicBezTo>
                <a:cubicBezTo>
                  <a:pt x="8186820" y="5330337"/>
                  <a:pt x="8184193" y="5327711"/>
                  <a:pt x="8178938" y="5327711"/>
                </a:cubicBezTo>
                <a:close/>
                <a:moveTo>
                  <a:pt x="9337820" y="5311942"/>
                </a:moveTo>
                <a:lnTo>
                  <a:pt x="9353586" y="5311942"/>
                </a:lnTo>
                <a:cubicBezTo>
                  <a:pt x="9343074" y="5322454"/>
                  <a:pt x="9337820" y="5327711"/>
                  <a:pt x="9337820" y="5327711"/>
                </a:cubicBezTo>
                <a:lnTo>
                  <a:pt x="9322053" y="5343477"/>
                </a:lnTo>
                <a:close/>
                <a:moveTo>
                  <a:pt x="9393002" y="5302088"/>
                </a:moveTo>
                <a:cubicBezTo>
                  <a:pt x="9393002" y="5300774"/>
                  <a:pt x="9395632" y="5301430"/>
                  <a:pt x="9400889" y="5304059"/>
                </a:cubicBezTo>
                <a:cubicBezTo>
                  <a:pt x="9411400" y="5309314"/>
                  <a:pt x="9416655" y="5311942"/>
                  <a:pt x="9416655" y="5311942"/>
                </a:cubicBezTo>
                <a:lnTo>
                  <a:pt x="9400889" y="5311942"/>
                </a:lnTo>
                <a:cubicBezTo>
                  <a:pt x="9395632" y="5306687"/>
                  <a:pt x="9393002" y="5303403"/>
                  <a:pt x="9393002" y="5302088"/>
                </a:cubicBezTo>
                <a:close/>
                <a:moveTo>
                  <a:pt x="9038244" y="5296176"/>
                </a:moveTo>
                <a:cubicBezTo>
                  <a:pt x="9038244" y="5296176"/>
                  <a:pt x="9038244" y="5301430"/>
                  <a:pt x="9038244" y="5311942"/>
                </a:cubicBezTo>
                <a:cubicBezTo>
                  <a:pt x="9038244" y="5311942"/>
                  <a:pt x="9032989" y="5311942"/>
                  <a:pt x="9022478" y="5311942"/>
                </a:cubicBezTo>
                <a:cubicBezTo>
                  <a:pt x="9022478" y="5301430"/>
                  <a:pt x="9027732" y="5296176"/>
                  <a:pt x="9038244" y="5296176"/>
                </a:cubicBezTo>
                <a:close/>
                <a:moveTo>
                  <a:pt x="8849038" y="5296176"/>
                </a:moveTo>
                <a:cubicBezTo>
                  <a:pt x="8849038" y="5296176"/>
                  <a:pt x="8846411" y="5298802"/>
                  <a:pt x="8841156" y="5304059"/>
                </a:cubicBezTo>
                <a:cubicBezTo>
                  <a:pt x="8835902" y="5309314"/>
                  <a:pt x="8833272" y="5311942"/>
                  <a:pt x="8833272" y="5311942"/>
                </a:cubicBezTo>
                <a:lnTo>
                  <a:pt x="8833272" y="5327711"/>
                </a:lnTo>
                <a:cubicBezTo>
                  <a:pt x="8833272" y="5327711"/>
                  <a:pt x="8838527" y="5317199"/>
                  <a:pt x="8849038" y="5296176"/>
                </a:cubicBezTo>
                <a:close/>
                <a:moveTo>
                  <a:pt x="9258984" y="5280408"/>
                </a:moveTo>
                <a:lnTo>
                  <a:pt x="9227449" y="5343477"/>
                </a:lnTo>
                <a:cubicBezTo>
                  <a:pt x="9206428" y="5364500"/>
                  <a:pt x="9195915" y="5369754"/>
                  <a:pt x="9195915" y="5359243"/>
                </a:cubicBezTo>
                <a:cubicBezTo>
                  <a:pt x="9195915" y="5348734"/>
                  <a:pt x="9206428" y="5332964"/>
                  <a:pt x="9227449" y="5311942"/>
                </a:cubicBezTo>
                <a:cubicBezTo>
                  <a:pt x="9248473" y="5290919"/>
                  <a:pt x="9258984" y="5280408"/>
                  <a:pt x="9258984" y="5280408"/>
                </a:cubicBezTo>
                <a:close/>
                <a:moveTo>
                  <a:pt x="9069778" y="5248873"/>
                </a:moveTo>
                <a:cubicBezTo>
                  <a:pt x="9069778" y="5259385"/>
                  <a:pt x="9072408" y="5264640"/>
                  <a:pt x="9077663" y="5264640"/>
                </a:cubicBezTo>
                <a:cubicBezTo>
                  <a:pt x="9082917" y="5264640"/>
                  <a:pt x="9085545" y="5259385"/>
                  <a:pt x="9085545" y="5248873"/>
                </a:cubicBezTo>
                <a:cubicBezTo>
                  <a:pt x="9085545" y="5248873"/>
                  <a:pt x="9080290" y="5248873"/>
                  <a:pt x="9069778" y="5248873"/>
                </a:cubicBezTo>
                <a:close/>
                <a:moveTo>
                  <a:pt x="8959408" y="5217341"/>
                </a:moveTo>
                <a:cubicBezTo>
                  <a:pt x="8938387" y="5217341"/>
                  <a:pt x="8927874" y="5233106"/>
                  <a:pt x="8927874" y="5264640"/>
                </a:cubicBezTo>
                <a:lnTo>
                  <a:pt x="8919992" y="5264640"/>
                </a:lnTo>
                <a:cubicBezTo>
                  <a:pt x="8904223" y="5264640"/>
                  <a:pt x="8901596" y="5269897"/>
                  <a:pt x="8912108" y="5280408"/>
                </a:cubicBezTo>
                <a:cubicBezTo>
                  <a:pt x="8922619" y="5290919"/>
                  <a:pt x="8917362" y="5301430"/>
                  <a:pt x="8896341" y="5311942"/>
                </a:cubicBezTo>
                <a:cubicBezTo>
                  <a:pt x="8896341" y="5311942"/>
                  <a:pt x="8885828" y="5322454"/>
                  <a:pt x="8864807" y="5343477"/>
                </a:cubicBezTo>
                <a:cubicBezTo>
                  <a:pt x="8843784" y="5353987"/>
                  <a:pt x="8838527" y="5364500"/>
                  <a:pt x="8849038" y="5375011"/>
                </a:cubicBezTo>
                <a:cubicBezTo>
                  <a:pt x="8859552" y="5385521"/>
                  <a:pt x="8864807" y="5390778"/>
                  <a:pt x="8864807" y="5390778"/>
                </a:cubicBezTo>
                <a:cubicBezTo>
                  <a:pt x="8864807" y="5390778"/>
                  <a:pt x="8859552" y="5396035"/>
                  <a:pt x="8849038" y="5406545"/>
                </a:cubicBezTo>
                <a:cubicBezTo>
                  <a:pt x="8849038" y="5406545"/>
                  <a:pt x="8846411" y="5409171"/>
                  <a:pt x="8841156" y="5414428"/>
                </a:cubicBezTo>
                <a:cubicBezTo>
                  <a:pt x="8835902" y="5419685"/>
                  <a:pt x="8833272" y="5427569"/>
                  <a:pt x="8833272" y="5438079"/>
                </a:cubicBezTo>
                <a:cubicBezTo>
                  <a:pt x="8833272" y="5459103"/>
                  <a:pt x="8822761" y="5469612"/>
                  <a:pt x="8801737" y="5469612"/>
                </a:cubicBezTo>
                <a:lnTo>
                  <a:pt x="8801737" y="5453846"/>
                </a:lnTo>
                <a:cubicBezTo>
                  <a:pt x="8812249" y="5443335"/>
                  <a:pt x="8814876" y="5435451"/>
                  <a:pt x="8809622" y="5430195"/>
                </a:cubicBezTo>
                <a:cubicBezTo>
                  <a:pt x="8804367" y="5424939"/>
                  <a:pt x="8796483" y="5432822"/>
                  <a:pt x="8785971" y="5453846"/>
                </a:cubicBezTo>
                <a:lnTo>
                  <a:pt x="8770203" y="5438079"/>
                </a:lnTo>
                <a:cubicBezTo>
                  <a:pt x="8770203" y="5438079"/>
                  <a:pt x="8764948" y="5438079"/>
                  <a:pt x="8754437" y="5438079"/>
                </a:cubicBezTo>
                <a:lnTo>
                  <a:pt x="8754437" y="5422312"/>
                </a:lnTo>
                <a:cubicBezTo>
                  <a:pt x="8764948" y="5411801"/>
                  <a:pt x="8770203" y="5411801"/>
                  <a:pt x="8770203" y="5422312"/>
                </a:cubicBezTo>
                <a:lnTo>
                  <a:pt x="8775769" y="5400054"/>
                </a:lnTo>
                <a:lnTo>
                  <a:pt x="8768232" y="5404573"/>
                </a:lnTo>
                <a:cubicBezTo>
                  <a:pt x="8764291" y="5405889"/>
                  <a:pt x="8759691" y="5406545"/>
                  <a:pt x="8754437" y="5406545"/>
                </a:cubicBezTo>
                <a:lnTo>
                  <a:pt x="8738670" y="5422312"/>
                </a:lnTo>
                <a:cubicBezTo>
                  <a:pt x="8738670" y="5432822"/>
                  <a:pt x="8741298" y="5438079"/>
                  <a:pt x="8746552" y="5438079"/>
                </a:cubicBezTo>
                <a:cubicBezTo>
                  <a:pt x="8751807" y="5438079"/>
                  <a:pt x="8754437" y="5443335"/>
                  <a:pt x="8754437" y="5453846"/>
                </a:cubicBezTo>
                <a:cubicBezTo>
                  <a:pt x="8743925" y="5453846"/>
                  <a:pt x="8738670" y="5453846"/>
                  <a:pt x="8738670" y="5453846"/>
                </a:cubicBezTo>
                <a:cubicBezTo>
                  <a:pt x="8728157" y="5453846"/>
                  <a:pt x="8722902" y="5459103"/>
                  <a:pt x="8722902" y="5469612"/>
                </a:cubicBezTo>
                <a:lnTo>
                  <a:pt x="8722902" y="5485382"/>
                </a:lnTo>
                <a:cubicBezTo>
                  <a:pt x="8712390" y="5495891"/>
                  <a:pt x="8712390" y="5506405"/>
                  <a:pt x="8722902" y="5516915"/>
                </a:cubicBezTo>
                <a:lnTo>
                  <a:pt x="8738670" y="5485382"/>
                </a:lnTo>
                <a:lnTo>
                  <a:pt x="8754437" y="5469612"/>
                </a:lnTo>
                <a:lnTo>
                  <a:pt x="8754437" y="5485382"/>
                </a:lnTo>
                <a:cubicBezTo>
                  <a:pt x="8764948" y="5474869"/>
                  <a:pt x="8770203" y="5469612"/>
                  <a:pt x="8770203" y="5469612"/>
                </a:cubicBezTo>
                <a:cubicBezTo>
                  <a:pt x="8780717" y="5469612"/>
                  <a:pt x="8780717" y="5474869"/>
                  <a:pt x="8770203" y="5485382"/>
                </a:cubicBezTo>
                <a:cubicBezTo>
                  <a:pt x="8759691" y="5495891"/>
                  <a:pt x="8757066" y="5506405"/>
                  <a:pt x="8762321" y="5516915"/>
                </a:cubicBezTo>
                <a:cubicBezTo>
                  <a:pt x="8767576" y="5527426"/>
                  <a:pt x="8775458" y="5532682"/>
                  <a:pt x="8785971" y="5532682"/>
                </a:cubicBezTo>
                <a:lnTo>
                  <a:pt x="8785971" y="5548449"/>
                </a:lnTo>
                <a:cubicBezTo>
                  <a:pt x="8775458" y="5548449"/>
                  <a:pt x="8767576" y="5548449"/>
                  <a:pt x="8762321" y="5548449"/>
                </a:cubicBezTo>
                <a:cubicBezTo>
                  <a:pt x="8757066" y="5548449"/>
                  <a:pt x="8754437" y="5551076"/>
                  <a:pt x="8754437" y="5556333"/>
                </a:cubicBezTo>
                <a:cubicBezTo>
                  <a:pt x="8754437" y="5561590"/>
                  <a:pt x="8757066" y="5564217"/>
                  <a:pt x="8762321" y="5564217"/>
                </a:cubicBezTo>
                <a:cubicBezTo>
                  <a:pt x="8767576" y="5564217"/>
                  <a:pt x="8767576" y="5569471"/>
                  <a:pt x="8762321" y="5579983"/>
                </a:cubicBezTo>
                <a:cubicBezTo>
                  <a:pt x="8758378" y="5587866"/>
                  <a:pt x="8761829" y="5592793"/>
                  <a:pt x="8772667" y="5594764"/>
                </a:cubicBezTo>
                <a:lnTo>
                  <a:pt x="8780193" y="5595324"/>
                </a:lnTo>
                <a:lnTo>
                  <a:pt x="8770203" y="5599693"/>
                </a:lnTo>
                <a:cubicBezTo>
                  <a:pt x="8759693" y="5607576"/>
                  <a:pt x="8749180" y="5622028"/>
                  <a:pt x="8738670" y="5643051"/>
                </a:cubicBezTo>
                <a:cubicBezTo>
                  <a:pt x="8738670" y="5653564"/>
                  <a:pt x="8738670" y="5658818"/>
                  <a:pt x="8738670" y="5658818"/>
                </a:cubicBezTo>
                <a:cubicBezTo>
                  <a:pt x="8738670" y="5658818"/>
                  <a:pt x="8733414" y="5658818"/>
                  <a:pt x="8722902" y="5658818"/>
                </a:cubicBezTo>
                <a:lnTo>
                  <a:pt x="8691367" y="5674585"/>
                </a:lnTo>
                <a:cubicBezTo>
                  <a:pt x="8691367" y="5674585"/>
                  <a:pt x="8686113" y="5674585"/>
                  <a:pt x="8675601" y="5674585"/>
                </a:cubicBezTo>
                <a:cubicBezTo>
                  <a:pt x="8665090" y="5674585"/>
                  <a:pt x="8659833" y="5679842"/>
                  <a:pt x="8659833" y="5690352"/>
                </a:cubicBezTo>
                <a:cubicBezTo>
                  <a:pt x="8659833" y="5700864"/>
                  <a:pt x="8654578" y="5700864"/>
                  <a:pt x="8644067" y="5690352"/>
                </a:cubicBezTo>
                <a:lnTo>
                  <a:pt x="8675601" y="5658818"/>
                </a:lnTo>
                <a:cubicBezTo>
                  <a:pt x="8675601" y="5658818"/>
                  <a:pt x="8675601" y="5653564"/>
                  <a:pt x="8675601" y="5643051"/>
                </a:cubicBezTo>
                <a:cubicBezTo>
                  <a:pt x="8675601" y="5632541"/>
                  <a:pt x="8670346" y="5624657"/>
                  <a:pt x="8659833" y="5619401"/>
                </a:cubicBezTo>
                <a:cubicBezTo>
                  <a:pt x="8649321" y="5614144"/>
                  <a:pt x="8638812" y="5616775"/>
                  <a:pt x="8628300" y="5627284"/>
                </a:cubicBezTo>
                <a:cubicBezTo>
                  <a:pt x="8628300" y="5627284"/>
                  <a:pt x="8628300" y="5622028"/>
                  <a:pt x="8628300" y="5611518"/>
                </a:cubicBezTo>
                <a:cubicBezTo>
                  <a:pt x="8628300" y="5611518"/>
                  <a:pt x="8628300" y="5606261"/>
                  <a:pt x="8628300" y="5595751"/>
                </a:cubicBezTo>
                <a:cubicBezTo>
                  <a:pt x="8638812" y="5595751"/>
                  <a:pt x="8644067" y="5590494"/>
                  <a:pt x="8644067" y="5579983"/>
                </a:cubicBezTo>
                <a:lnTo>
                  <a:pt x="8628300" y="5564217"/>
                </a:lnTo>
                <a:cubicBezTo>
                  <a:pt x="8617787" y="5574726"/>
                  <a:pt x="8612532" y="5590494"/>
                  <a:pt x="8612532" y="5611518"/>
                </a:cubicBezTo>
                <a:lnTo>
                  <a:pt x="8596766" y="5627284"/>
                </a:lnTo>
                <a:lnTo>
                  <a:pt x="8580997" y="5643051"/>
                </a:lnTo>
                <a:cubicBezTo>
                  <a:pt x="8580997" y="5653564"/>
                  <a:pt x="8570486" y="5664075"/>
                  <a:pt x="8549465" y="5674585"/>
                </a:cubicBezTo>
                <a:lnTo>
                  <a:pt x="8533696" y="5706119"/>
                </a:lnTo>
                <a:lnTo>
                  <a:pt x="8533696" y="5721888"/>
                </a:lnTo>
                <a:cubicBezTo>
                  <a:pt x="8533696" y="5721888"/>
                  <a:pt x="8528442" y="5727143"/>
                  <a:pt x="8517930" y="5737653"/>
                </a:cubicBezTo>
                <a:cubicBezTo>
                  <a:pt x="8528442" y="5748165"/>
                  <a:pt x="8528442" y="5758676"/>
                  <a:pt x="8517930" y="5769189"/>
                </a:cubicBezTo>
                <a:cubicBezTo>
                  <a:pt x="8517930" y="5769189"/>
                  <a:pt x="8512676" y="5774446"/>
                  <a:pt x="8502162" y="5784955"/>
                </a:cubicBezTo>
                <a:lnTo>
                  <a:pt x="8486396" y="5784955"/>
                </a:lnTo>
                <a:lnTo>
                  <a:pt x="8486396" y="5800722"/>
                </a:lnTo>
                <a:cubicBezTo>
                  <a:pt x="8486396" y="5800722"/>
                  <a:pt x="8486396" y="5805977"/>
                  <a:pt x="8486396" y="5816490"/>
                </a:cubicBezTo>
                <a:lnTo>
                  <a:pt x="8470629" y="5816490"/>
                </a:lnTo>
                <a:lnTo>
                  <a:pt x="8454861" y="5800722"/>
                </a:lnTo>
                <a:lnTo>
                  <a:pt x="8454861" y="5816490"/>
                </a:lnTo>
                <a:cubicBezTo>
                  <a:pt x="8454861" y="5827000"/>
                  <a:pt x="8460116" y="5837513"/>
                  <a:pt x="8470629" y="5848024"/>
                </a:cubicBezTo>
                <a:lnTo>
                  <a:pt x="8486396" y="5863790"/>
                </a:lnTo>
                <a:cubicBezTo>
                  <a:pt x="8475884" y="5863790"/>
                  <a:pt x="8465375" y="5861163"/>
                  <a:pt x="8454861" y="5855907"/>
                </a:cubicBezTo>
                <a:cubicBezTo>
                  <a:pt x="8444349" y="5850651"/>
                  <a:pt x="8436465" y="5850651"/>
                  <a:pt x="8431211" y="5855907"/>
                </a:cubicBezTo>
                <a:lnTo>
                  <a:pt x="8426481" y="5863790"/>
                </a:lnTo>
                <a:lnTo>
                  <a:pt x="8423326" y="5863790"/>
                </a:lnTo>
                <a:lnTo>
                  <a:pt x="8425752" y="5865004"/>
                </a:lnTo>
                <a:lnTo>
                  <a:pt x="8425299" y="5865762"/>
                </a:lnTo>
                <a:cubicBezTo>
                  <a:pt x="8423983" y="5869704"/>
                  <a:pt x="8423326" y="5874304"/>
                  <a:pt x="8423326" y="5879558"/>
                </a:cubicBezTo>
                <a:lnTo>
                  <a:pt x="8439095" y="5879558"/>
                </a:lnTo>
                <a:lnTo>
                  <a:pt x="8437660" y="5870958"/>
                </a:lnTo>
                <a:lnTo>
                  <a:pt x="8454861" y="5879558"/>
                </a:lnTo>
                <a:cubicBezTo>
                  <a:pt x="8454861" y="5890070"/>
                  <a:pt x="8460116" y="5890070"/>
                  <a:pt x="8470629" y="5879558"/>
                </a:cubicBezTo>
                <a:cubicBezTo>
                  <a:pt x="8481141" y="5879558"/>
                  <a:pt x="8486396" y="5879558"/>
                  <a:pt x="8486396" y="5879558"/>
                </a:cubicBezTo>
                <a:cubicBezTo>
                  <a:pt x="8486396" y="5879558"/>
                  <a:pt x="8486396" y="5884815"/>
                  <a:pt x="8486396" y="5895325"/>
                </a:cubicBezTo>
                <a:cubicBezTo>
                  <a:pt x="8486396" y="5895325"/>
                  <a:pt x="8483766" y="5895325"/>
                  <a:pt x="8478511" y="5895325"/>
                </a:cubicBezTo>
                <a:cubicBezTo>
                  <a:pt x="8473257" y="5895325"/>
                  <a:pt x="8468000" y="5895325"/>
                  <a:pt x="8462745" y="5895325"/>
                </a:cubicBezTo>
                <a:cubicBezTo>
                  <a:pt x="8457490" y="5895325"/>
                  <a:pt x="8449606" y="5900582"/>
                  <a:pt x="8439095" y="5911092"/>
                </a:cubicBezTo>
                <a:lnTo>
                  <a:pt x="8439095" y="5926859"/>
                </a:lnTo>
                <a:cubicBezTo>
                  <a:pt x="8449606" y="5926859"/>
                  <a:pt x="8454861" y="5926859"/>
                  <a:pt x="8454861" y="5926859"/>
                </a:cubicBezTo>
                <a:lnTo>
                  <a:pt x="8486396" y="5911092"/>
                </a:lnTo>
                <a:cubicBezTo>
                  <a:pt x="8496907" y="5911092"/>
                  <a:pt x="8502162" y="5911092"/>
                  <a:pt x="8502162" y="5911092"/>
                </a:cubicBezTo>
                <a:lnTo>
                  <a:pt x="8517930" y="5879558"/>
                </a:lnTo>
                <a:cubicBezTo>
                  <a:pt x="8517930" y="5869047"/>
                  <a:pt x="8517930" y="5863790"/>
                  <a:pt x="8517930" y="5863790"/>
                </a:cubicBezTo>
                <a:cubicBezTo>
                  <a:pt x="8517930" y="5853281"/>
                  <a:pt x="8523185" y="5848024"/>
                  <a:pt x="8533696" y="5848024"/>
                </a:cubicBezTo>
                <a:lnTo>
                  <a:pt x="8549465" y="5816490"/>
                </a:lnTo>
                <a:lnTo>
                  <a:pt x="8628300" y="5784955"/>
                </a:lnTo>
                <a:lnTo>
                  <a:pt x="8628300" y="5769189"/>
                </a:lnTo>
                <a:cubicBezTo>
                  <a:pt x="8617787" y="5779700"/>
                  <a:pt x="8612532" y="5782327"/>
                  <a:pt x="8612532" y="5777072"/>
                </a:cubicBezTo>
                <a:cubicBezTo>
                  <a:pt x="8612532" y="5771815"/>
                  <a:pt x="8612532" y="5763932"/>
                  <a:pt x="8612532" y="5753422"/>
                </a:cubicBezTo>
                <a:cubicBezTo>
                  <a:pt x="8612532" y="5742910"/>
                  <a:pt x="8617787" y="5737653"/>
                  <a:pt x="8628300" y="5737653"/>
                </a:cubicBezTo>
                <a:cubicBezTo>
                  <a:pt x="8638812" y="5737653"/>
                  <a:pt x="8644067" y="5732399"/>
                  <a:pt x="8644067" y="5721888"/>
                </a:cubicBezTo>
                <a:lnTo>
                  <a:pt x="8659833" y="5706119"/>
                </a:lnTo>
                <a:cubicBezTo>
                  <a:pt x="8659833" y="5706119"/>
                  <a:pt x="8659833" y="5708746"/>
                  <a:pt x="8659833" y="5714003"/>
                </a:cubicBezTo>
                <a:cubicBezTo>
                  <a:pt x="8659833" y="5719260"/>
                  <a:pt x="8665090" y="5721888"/>
                  <a:pt x="8675601" y="5721888"/>
                </a:cubicBezTo>
                <a:lnTo>
                  <a:pt x="8691367" y="5706119"/>
                </a:lnTo>
                <a:cubicBezTo>
                  <a:pt x="8691367" y="5695609"/>
                  <a:pt x="8699252" y="5690352"/>
                  <a:pt x="8715018" y="5690352"/>
                </a:cubicBezTo>
                <a:cubicBezTo>
                  <a:pt x="8730786" y="5690352"/>
                  <a:pt x="8738670" y="5700864"/>
                  <a:pt x="8738670" y="5721888"/>
                </a:cubicBezTo>
                <a:lnTo>
                  <a:pt x="8738670" y="5737653"/>
                </a:lnTo>
                <a:lnTo>
                  <a:pt x="8754437" y="5753422"/>
                </a:lnTo>
                <a:lnTo>
                  <a:pt x="8754437" y="5769189"/>
                </a:lnTo>
                <a:cubicBezTo>
                  <a:pt x="8764948" y="5758676"/>
                  <a:pt x="8770203" y="5753422"/>
                  <a:pt x="8770203" y="5753422"/>
                </a:cubicBezTo>
                <a:lnTo>
                  <a:pt x="8785971" y="5737653"/>
                </a:lnTo>
                <a:lnTo>
                  <a:pt x="8785971" y="5706119"/>
                </a:lnTo>
                <a:lnTo>
                  <a:pt x="8770203" y="5706119"/>
                </a:lnTo>
                <a:cubicBezTo>
                  <a:pt x="8770203" y="5695609"/>
                  <a:pt x="8775458" y="5685095"/>
                  <a:pt x="8785971" y="5674585"/>
                </a:cubicBezTo>
                <a:cubicBezTo>
                  <a:pt x="8806992" y="5664075"/>
                  <a:pt x="8817506" y="5658818"/>
                  <a:pt x="8817506" y="5658818"/>
                </a:cubicBezTo>
                <a:cubicBezTo>
                  <a:pt x="8817506" y="5658818"/>
                  <a:pt x="8817506" y="5653564"/>
                  <a:pt x="8817506" y="5643051"/>
                </a:cubicBezTo>
                <a:cubicBezTo>
                  <a:pt x="8817506" y="5632541"/>
                  <a:pt x="8817506" y="5624657"/>
                  <a:pt x="8817506" y="5619401"/>
                </a:cubicBezTo>
                <a:cubicBezTo>
                  <a:pt x="8817506" y="5614144"/>
                  <a:pt x="8822761" y="5611518"/>
                  <a:pt x="8833272" y="5611518"/>
                </a:cubicBezTo>
                <a:cubicBezTo>
                  <a:pt x="8833272" y="5601006"/>
                  <a:pt x="8830643" y="5585240"/>
                  <a:pt x="8825388" y="5564217"/>
                </a:cubicBezTo>
                <a:cubicBezTo>
                  <a:pt x="8820133" y="5543193"/>
                  <a:pt x="8822761" y="5532682"/>
                  <a:pt x="8833272" y="5532682"/>
                </a:cubicBezTo>
                <a:lnTo>
                  <a:pt x="8849038" y="5516915"/>
                </a:lnTo>
                <a:cubicBezTo>
                  <a:pt x="8849038" y="5506405"/>
                  <a:pt x="8851668" y="5501148"/>
                  <a:pt x="8856923" y="5501148"/>
                </a:cubicBezTo>
                <a:cubicBezTo>
                  <a:pt x="8862177" y="5501148"/>
                  <a:pt x="8864807" y="5498520"/>
                  <a:pt x="8864807" y="5493263"/>
                </a:cubicBezTo>
                <a:cubicBezTo>
                  <a:pt x="8864807" y="5488008"/>
                  <a:pt x="8864807" y="5485382"/>
                  <a:pt x="8864807" y="5485382"/>
                </a:cubicBezTo>
                <a:lnTo>
                  <a:pt x="8864807" y="5469612"/>
                </a:lnTo>
                <a:lnTo>
                  <a:pt x="8880573" y="5453846"/>
                </a:lnTo>
                <a:lnTo>
                  <a:pt x="8880573" y="5438079"/>
                </a:lnTo>
                <a:lnTo>
                  <a:pt x="8896341" y="5438079"/>
                </a:lnTo>
                <a:lnTo>
                  <a:pt x="8912108" y="5453846"/>
                </a:lnTo>
                <a:cubicBezTo>
                  <a:pt x="8922619" y="5453846"/>
                  <a:pt x="8922619" y="5448589"/>
                  <a:pt x="8912108" y="5438079"/>
                </a:cubicBezTo>
                <a:cubicBezTo>
                  <a:pt x="8912108" y="5427569"/>
                  <a:pt x="8914737" y="5417055"/>
                  <a:pt x="8919992" y="5406545"/>
                </a:cubicBezTo>
                <a:cubicBezTo>
                  <a:pt x="8925246" y="5396035"/>
                  <a:pt x="8933129" y="5390778"/>
                  <a:pt x="8943642" y="5390778"/>
                </a:cubicBezTo>
                <a:lnTo>
                  <a:pt x="8959408" y="5390778"/>
                </a:lnTo>
                <a:cubicBezTo>
                  <a:pt x="8959408" y="5390778"/>
                  <a:pt x="8964663" y="5390778"/>
                  <a:pt x="8975177" y="5390778"/>
                </a:cubicBezTo>
                <a:cubicBezTo>
                  <a:pt x="8975177" y="5390778"/>
                  <a:pt x="8972547" y="5393405"/>
                  <a:pt x="8967293" y="5398662"/>
                </a:cubicBezTo>
                <a:cubicBezTo>
                  <a:pt x="8962038" y="5403919"/>
                  <a:pt x="8959408" y="5406545"/>
                  <a:pt x="8959408" y="5406545"/>
                </a:cubicBezTo>
                <a:cubicBezTo>
                  <a:pt x="8948897" y="5406545"/>
                  <a:pt x="8943642" y="5411801"/>
                  <a:pt x="8943642" y="5422312"/>
                </a:cubicBezTo>
                <a:cubicBezTo>
                  <a:pt x="8943642" y="5432822"/>
                  <a:pt x="8941013" y="5438079"/>
                  <a:pt x="8935758" y="5438079"/>
                </a:cubicBezTo>
                <a:cubicBezTo>
                  <a:pt x="8930503" y="5438079"/>
                  <a:pt x="8927874" y="5443335"/>
                  <a:pt x="8927874" y="5453846"/>
                </a:cubicBezTo>
                <a:cubicBezTo>
                  <a:pt x="8938387" y="5464358"/>
                  <a:pt x="8948897" y="5459103"/>
                  <a:pt x="8959408" y="5438079"/>
                </a:cubicBezTo>
                <a:cubicBezTo>
                  <a:pt x="8959408" y="5427569"/>
                  <a:pt x="8964663" y="5417055"/>
                  <a:pt x="8975177" y="5406545"/>
                </a:cubicBezTo>
                <a:cubicBezTo>
                  <a:pt x="8985688" y="5406545"/>
                  <a:pt x="8993572" y="5406545"/>
                  <a:pt x="8998827" y="5406545"/>
                </a:cubicBezTo>
                <a:cubicBezTo>
                  <a:pt x="9004082" y="5406545"/>
                  <a:pt x="9006709" y="5406545"/>
                  <a:pt x="9006709" y="5406545"/>
                </a:cubicBezTo>
                <a:cubicBezTo>
                  <a:pt x="9006709" y="5396035"/>
                  <a:pt x="9011966" y="5390778"/>
                  <a:pt x="9022478" y="5390778"/>
                </a:cubicBezTo>
                <a:cubicBezTo>
                  <a:pt x="9075033" y="5390778"/>
                  <a:pt x="9085545" y="5380268"/>
                  <a:pt x="9054012" y="5359243"/>
                </a:cubicBezTo>
                <a:lnTo>
                  <a:pt x="9069778" y="5296176"/>
                </a:lnTo>
                <a:lnTo>
                  <a:pt x="9069778" y="5280408"/>
                </a:lnTo>
                <a:cubicBezTo>
                  <a:pt x="9069778" y="5269897"/>
                  <a:pt x="9064524" y="5269897"/>
                  <a:pt x="9054012" y="5280408"/>
                </a:cubicBezTo>
                <a:cubicBezTo>
                  <a:pt x="9043499" y="5280408"/>
                  <a:pt x="9038244" y="5275152"/>
                  <a:pt x="9038244" y="5264640"/>
                </a:cubicBezTo>
                <a:lnTo>
                  <a:pt x="9006709" y="5296176"/>
                </a:lnTo>
                <a:cubicBezTo>
                  <a:pt x="9006709" y="5306687"/>
                  <a:pt x="9001455" y="5311942"/>
                  <a:pt x="8990943" y="5311942"/>
                </a:cubicBezTo>
                <a:cubicBezTo>
                  <a:pt x="8980431" y="5322454"/>
                  <a:pt x="8975177" y="5322454"/>
                  <a:pt x="8975177" y="5311942"/>
                </a:cubicBezTo>
                <a:lnTo>
                  <a:pt x="8959408" y="5311942"/>
                </a:lnTo>
                <a:cubicBezTo>
                  <a:pt x="8959408" y="5332964"/>
                  <a:pt x="8962038" y="5346104"/>
                  <a:pt x="8967293" y="5351361"/>
                </a:cubicBezTo>
                <a:cubicBezTo>
                  <a:pt x="8972547" y="5356614"/>
                  <a:pt x="8969922" y="5364500"/>
                  <a:pt x="8959408" y="5375011"/>
                </a:cubicBezTo>
                <a:cubicBezTo>
                  <a:pt x="8948897" y="5385521"/>
                  <a:pt x="8938387" y="5390778"/>
                  <a:pt x="8927874" y="5390778"/>
                </a:cubicBezTo>
                <a:lnTo>
                  <a:pt x="8912108" y="5390778"/>
                </a:lnTo>
                <a:lnTo>
                  <a:pt x="8896341" y="5390778"/>
                </a:lnTo>
                <a:cubicBezTo>
                  <a:pt x="8896341" y="5369754"/>
                  <a:pt x="8906853" y="5359243"/>
                  <a:pt x="8927874" y="5359243"/>
                </a:cubicBezTo>
                <a:lnTo>
                  <a:pt x="8943642" y="5343477"/>
                </a:lnTo>
                <a:cubicBezTo>
                  <a:pt x="8943642" y="5343477"/>
                  <a:pt x="8943642" y="5332964"/>
                  <a:pt x="8943642" y="5311942"/>
                </a:cubicBezTo>
                <a:cubicBezTo>
                  <a:pt x="8943642" y="5301430"/>
                  <a:pt x="8943642" y="5290919"/>
                  <a:pt x="8943642" y="5280408"/>
                </a:cubicBezTo>
                <a:cubicBezTo>
                  <a:pt x="8943642" y="5269897"/>
                  <a:pt x="8948897" y="5264640"/>
                  <a:pt x="8959408" y="5264640"/>
                </a:cubicBezTo>
                <a:lnTo>
                  <a:pt x="8959408" y="5248873"/>
                </a:lnTo>
                <a:lnTo>
                  <a:pt x="8959408" y="5233106"/>
                </a:lnTo>
                <a:close/>
                <a:moveTo>
                  <a:pt x="9000404" y="5182653"/>
                </a:moveTo>
                <a:lnTo>
                  <a:pt x="8990943" y="5185805"/>
                </a:lnTo>
                <a:lnTo>
                  <a:pt x="8990943" y="5201572"/>
                </a:lnTo>
                <a:close/>
                <a:moveTo>
                  <a:pt x="9511257" y="5170039"/>
                </a:moveTo>
                <a:lnTo>
                  <a:pt x="9527025" y="5170039"/>
                </a:lnTo>
                <a:cubicBezTo>
                  <a:pt x="9527025" y="5180548"/>
                  <a:pt x="9529652" y="5185805"/>
                  <a:pt x="9534909" y="5185805"/>
                </a:cubicBezTo>
                <a:cubicBezTo>
                  <a:pt x="9540164" y="5185805"/>
                  <a:pt x="9548046" y="5185805"/>
                  <a:pt x="9558560" y="5185805"/>
                </a:cubicBezTo>
                <a:cubicBezTo>
                  <a:pt x="9569071" y="5175294"/>
                  <a:pt x="9574326" y="5175294"/>
                  <a:pt x="9574326" y="5185805"/>
                </a:cubicBezTo>
                <a:cubicBezTo>
                  <a:pt x="9563814" y="5185805"/>
                  <a:pt x="9558560" y="5191062"/>
                  <a:pt x="9558560" y="5201572"/>
                </a:cubicBezTo>
                <a:cubicBezTo>
                  <a:pt x="9558560" y="5212084"/>
                  <a:pt x="9555930" y="5217341"/>
                  <a:pt x="9550675" y="5217341"/>
                </a:cubicBezTo>
                <a:cubicBezTo>
                  <a:pt x="9545421" y="5217341"/>
                  <a:pt x="9542791" y="5214712"/>
                  <a:pt x="9542791" y="5209455"/>
                </a:cubicBezTo>
                <a:cubicBezTo>
                  <a:pt x="9542791" y="5204199"/>
                  <a:pt x="9532280" y="5201572"/>
                  <a:pt x="9511257" y="5201572"/>
                </a:cubicBezTo>
                <a:close/>
                <a:moveTo>
                  <a:pt x="9101313" y="5170039"/>
                </a:moveTo>
                <a:lnTo>
                  <a:pt x="9101313" y="5185805"/>
                </a:lnTo>
                <a:lnTo>
                  <a:pt x="9117079" y="5185805"/>
                </a:lnTo>
                <a:cubicBezTo>
                  <a:pt x="9106568" y="5175294"/>
                  <a:pt x="9101313" y="5170039"/>
                  <a:pt x="9101313" y="5170039"/>
                </a:cubicBezTo>
                <a:close/>
                <a:moveTo>
                  <a:pt x="9314169" y="5154271"/>
                </a:moveTo>
                <a:cubicBezTo>
                  <a:pt x="9319424" y="5154271"/>
                  <a:pt x="9327308" y="5154271"/>
                  <a:pt x="9337820" y="5154271"/>
                </a:cubicBezTo>
                <a:cubicBezTo>
                  <a:pt x="9327308" y="5164782"/>
                  <a:pt x="9322053" y="5170039"/>
                  <a:pt x="9322053" y="5170039"/>
                </a:cubicBezTo>
                <a:lnTo>
                  <a:pt x="9306285" y="5170039"/>
                </a:lnTo>
                <a:cubicBezTo>
                  <a:pt x="9306285" y="5159528"/>
                  <a:pt x="9308914" y="5154271"/>
                  <a:pt x="9314169" y="5154271"/>
                </a:cubicBezTo>
                <a:close/>
                <a:moveTo>
                  <a:pt x="8255801" y="5151316"/>
                </a:moveTo>
                <a:cubicBezTo>
                  <a:pt x="8243976" y="5153287"/>
                  <a:pt x="8226239" y="5170039"/>
                  <a:pt x="8202588" y="5201572"/>
                </a:cubicBezTo>
                <a:lnTo>
                  <a:pt x="8171054" y="5201572"/>
                </a:lnTo>
                <a:cubicBezTo>
                  <a:pt x="8160542" y="5212084"/>
                  <a:pt x="8155285" y="5217341"/>
                  <a:pt x="8155285" y="5217341"/>
                </a:cubicBezTo>
                <a:lnTo>
                  <a:pt x="8092218" y="5296176"/>
                </a:lnTo>
                <a:lnTo>
                  <a:pt x="8092218" y="5311942"/>
                </a:lnTo>
                <a:lnTo>
                  <a:pt x="8092218" y="5327711"/>
                </a:lnTo>
                <a:cubicBezTo>
                  <a:pt x="8081707" y="5327711"/>
                  <a:pt x="8073823" y="5327711"/>
                  <a:pt x="8068568" y="5327711"/>
                </a:cubicBezTo>
                <a:cubicBezTo>
                  <a:pt x="8063313" y="5327711"/>
                  <a:pt x="8055429" y="5327711"/>
                  <a:pt x="8044917" y="5327711"/>
                </a:cubicBezTo>
                <a:lnTo>
                  <a:pt x="8029149" y="5343477"/>
                </a:lnTo>
                <a:lnTo>
                  <a:pt x="8044917" y="5311942"/>
                </a:lnTo>
                <a:cubicBezTo>
                  <a:pt x="8044917" y="5301430"/>
                  <a:pt x="8055429" y="5285663"/>
                  <a:pt x="8076450" y="5264640"/>
                </a:cubicBezTo>
                <a:cubicBezTo>
                  <a:pt x="8097473" y="5243616"/>
                  <a:pt x="8107985" y="5233106"/>
                  <a:pt x="8107985" y="5233106"/>
                </a:cubicBezTo>
                <a:lnTo>
                  <a:pt x="8013383" y="5233106"/>
                </a:lnTo>
                <a:cubicBezTo>
                  <a:pt x="7992360" y="5233106"/>
                  <a:pt x="7976593" y="5238363"/>
                  <a:pt x="7966082" y="5248873"/>
                </a:cubicBezTo>
                <a:cubicBezTo>
                  <a:pt x="7955568" y="5259385"/>
                  <a:pt x="7955568" y="5269897"/>
                  <a:pt x="7966082" y="5280408"/>
                </a:cubicBezTo>
                <a:lnTo>
                  <a:pt x="7950314" y="5280408"/>
                </a:lnTo>
                <a:cubicBezTo>
                  <a:pt x="7929293" y="5269897"/>
                  <a:pt x="7908267" y="5280408"/>
                  <a:pt x="7887246" y="5311942"/>
                </a:cubicBezTo>
                <a:cubicBezTo>
                  <a:pt x="7876733" y="5322454"/>
                  <a:pt x="7853082" y="5348734"/>
                  <a:pt x="7816293" y="5390778"/>
                </a:cubicBezTo>
                <a:cubicBezTo>
                  <a:pt x="7779504" y="5432822"/>
                  <a:pt x="7755853" y="5464358"/>
                  <a:pt x="7745342" y="5485382"/>
                </a:cubicBezTo>
                <a:cubicBezTo>
                  <a:pt x="7713807" y="5527426"/>
                  <a:pt x="7671761" y="5574726"/>
                  <a:pt x="7619205" y="5627284"/>
                </a:cubicBezTo>
                <a:lnTo>
                  <a:pt x="7619205" y="5643051"/>
                </a:lnTo>
                <a:cubicBezTo>
                  <a:pt x="7629717" y="5643051"/>
                  <a:pt x="7634972" y="5643051"/>
                  <a:pt x="7634972" y="5643051"/>
                </a:cubicBezTo>
                <a:lnTo>
                  <a:pt x="7634972" y="5658818"/>
                </a:lnTo>
                <a:cubicBezTo>
                  <a:pt x="7624460" y="5658818"/>
                  <a:pt x="7619205" y="5661445"/>
                  <a:pt x="7619205" y="5666702"/>
                </a:cubicBezTo>
                <a:cubicBezTo>
                  <a:pt x="7619205" y="5671959"/>
                  <a:pt x="7613951" y="5677214"/>
                  <a:pt x="7603437" y="5682469"/>
                </a:cubicBezTo>
                <a:cubicBezTo>
                  <a:pt x="7592926" y="5687726"/>
                  <a:pt x="7587671" y="5695609"/>
                  <a:pt x="7587671" y="5706119"/>
                </a:cubicBezTo>
                <a:lnTo>
                  <a:pt x="7571902" y="5690352"/>
                </a:lnTo>
                <a:cubicBezTo>
                  <a:pt x="7550882" y="5648307"/>
                  <a:pt x="7535115" y="5632541"/>
                  <a:pt x="7524602" y="5643051"/>
                </a:cubicBezTo>
                <a:cubicBezTo>
                  <a:pt x="7514090" y="5653564"/>
                  <a:pt x="7514090" y="5664075"/>
                  <a:pt x="7524602" y="5674585"/>
                </a:cubicBezTo>
                <a:cubicBezTo>
                  <a:pt x="7524602" y="5685095"/>
                  <a:pt x="7524602" y="5690352"/>
                  <a:pt x="7524602" y="5690352"/>
                </a:cubicBezTo>
                <a:cubicBezTo>
                  <a:pt x="7514090" y="5700864"/>
                  <a:pt x="7508835" y="5708746"/>
                  <a:pt x="7508835" y="5714003"/>
                </a:cubicBezTo>
                <a:cubicBezTo>
                  <a:pt x="7508835" y="5719260"/>
                  <a:pt x="7514090" y="5724514"/>
                  <a:pt x="7524602" y="5729769"/>
                </a:cubicBezTo>
                <a:cubicBezTo>
                  <a:pt x="7535115" y="5735026"/>
                  <a:pt x="7542997" y="5742910"/>
                  <a:pt x="7548252" y="5753422"/>
                </a:cubicBezTo>
                <a:cubicBezTo>
                  <a:pt x="7553507" y="5763932"/>
                  <a:pt x="7553507" y="5777072"/>
                  <a:pt x="7548252" y="5792839"/>
                </a:cubicBezTo>
                <a:cubicBezTo>
                  <a:pt x="7542997" y="5808607"/>
                  <a:pt x="7540370" y="5816490"/>
                  <a:pt x="7540370" y="5816490"/>
                </a:cubicBezTo>
                <a:cubicBezTo>
                  <a:pt x="7550882" y="5827000"/>
                  <a:pt x="7598182" y="5784955"/>
                  <a:pt x="7682273" y="5690352"/>
                </a:cubicBezTo>
                <a:cubicBezTo>
                  <a:pt x="7703296" y="5658818"/>
                  <a:pt x="7719062" y="5632541"/>
                  <a:pt x="7729576" y="5611518"/>
                </a:cubicBezTo>
                <a:lnTo>
                  <a:pt x="7745342" y="5579983"/>
                </a:lnTo>
                <a:cubicBezTo>
                  <a:pt x="7745342" y="5590494"/>
                  <a:pt x="7750597" y="5585240"/>
                  <a:pt x="7761108" y="5564217"/>
                </a:cubicBezTo>
                <a:cubicBezTo>
                  <a:pt x="7792643" y="5522170"/>
                  <a:pt x="7829432" y="5501148"/>
                  <a:pt x="7871478" y="5501148"/>
                </a:cubicBezTo>
                <a:cubicBezTo>
                  <a:pt x="7892501" y="5501148"/>
                  <a:pt x="7905642" y="5495891"/>
                  <a:pt x="7910897" y="5485382"/>
                </a:cubicBezTo>
                <a:cubicBezTo>
                  <a:pt x="7916152" y="5474869"/>
                  <a:pt x="7918779" y="5477496"/>
                  <a:pt x="7918779" y="5493263"/>
                </a:cubicBezTo>
                <a:cubicBezTo>
                  <a:pt x="7918779" y="5509032"/>
                  <a:pt x="7924034" y="5516915"/>
                  <a:pt x="7934547" y="5516915"/>
                </a:cubicBezTo>
                <a:cubicBezTo>
                  <a:pt x="7966082" y="5516915"/>
                  <a:pt x="7981848" y="5501148"/>
                  <a:pt x="7981848" y="5469612"/>
                </a:cubicBezTo>
                <a:lnTo>
                  <a:pt x="7981848" y="5485382"/>
                </a:lnTo>
                <a:cubicBezTo>
                  <a:pt x="7981848" y="5495891"/>
                  <a:pt x="7981848" y="5506405"/>
                  <a:pt x="7981848" y="5516915"/>
                </a:cubicBezTo>
                <a:lnTo>
                  <a:pt x="8029149" y="5485382"/>
                </a:lnTo>
                <a:lnTo>
                  <a:pt x="8060684" y="5438079"/>
                </a:lnTo>
                <a:cubicBezTo>
                  <a:pt x="8060684" y="5438079"/>
                  <a:pt x="8071195" y="5424939"/>
                  <a:pt x="8092218" y="5398662"/>
                </a:cubicBezTo>
                <a:cubicBezTo>
                  <a:pt x="8113239" y="5372384"/>
                  <a:pt x="8123753" y="5359243"/>
                  <a:pt x="8123753" y="5359243"/>
                </a:cubicBezTo>
                <a:cubicBezTo>
                  <a:pt x="8134264" y="5359243"/>
                  <a:pt x="8144774" y="5348734"/>
                  <a:pt x="8155285" y="5327711"/>
                </a:cubicBezTo>
                <a:lnTo>
                  <a:pt x="8171054" y="5296176"/>
                </a:lnTo>
                <a:cubicBezTo>
                  <a:pt x="8181565" y="5296176"/>
                  <a:pt x="8186820" y="5296176"/>
                  <a:pt x="8186820" y="5296176"/>
                </a:cubicBezTo>
                <a:cubicBezTo>
                  <a:pt x="8186820" y="5296176"/>
                  <a:pt x="8189449" y="5290919"/>
                  <a:pt x="8194704" y="5280408"/>
                </a:cubicBezTo>
                <a:cubicBezTo>
                  <a:pt x="8199959" y="5269897"/>
                  <a:pt x="8202588" y="5259385"/>
                  <a:pt x="8202588" y="5248873"/>
                </a:cubicBezTo>
                <a:cubicBezTo>
                  <a:pt x="8202588" y="5248873"/>
                  <a:pt x="8207843" y="5243616"/>
                  <a:pt x="8218355" y="5233106"/>
                </a:cubicBezTo>
                <a:cubicBezTo>
                  <a:pt x="8228866" y="5222595"/>
                  <a:pt x="8234123" y="5212084"/>
                  <a:pt x="8234123" y="5201572"/>
                </a:cubicBezTo>
                <a:cubicBezTo>
                  <a:pt x="8265655" y="5170039"/>
                  <a:pt x="8276169" y="5154271"/>
                  <a:pt x="8265655" y="5154271"/>
                </a:cubicBezTo>
                <a:cubicBezTo>
                  <a:pt x="8263028" y="5151644"/>
                  <a:pt x="8259744" y="5150658"/>
                  <a:pt x="8255801" y="5151316"/>
                </a:cubicBezTo>
                <a:close/>
                <a:moveTo>
                  <a:pt x="9590092" y="5138505"/>
                </a:moveTo>
                <a:cubicBezTo>
                  <a:pt x="9590092" y="5149015"/>
                  <a:pt x="9587465" y="5154271"/>
                  <a:pt x="9582210" y="5154271"/>
                </a:cubicBezTo>
                <a:cubicBezTo>
                  <a:pt x="9576955" y="5154271"/>
                  <a:pt x="9574326" y="5151644"/>
                  <a:pt x="9574326" y="5146387"/>
                </a:cubicBezTo>
                <a:cubicBezTo>
                  <a:pt x="9574326" y="5141131"/>
                  <a:pt x="9579581" y="5138505"/>
                  <a:pt x="9590092" y="5138505"/>
                </a:cubicBezTo>
                <a:close/>
                <a:moveTo>
                  <a:pt x="8975177" y="5106970"/>
                </a:moveTo>
                <a:lnTo>
                  <a:pt x="8975177" y="5122737"/>
                </a:lnTo>
                <a:lnTo>
                  <a:pt x="8990943" y="5122737"/>
                </a:lnTo>
                <a:cubicBezTo>
                  <a:pt x="8990943" y="5112227"/>
                  <a:pt x="8985688" y="5106970"/>
                  <a:pt x="8975177" y="5106970"/>
                </a:cubicBezTo>
                <a:close/>
                <a:moveTo>
                  <a:pt x="9621627" y="5075436"/>
                </a:moveTo>
                <a:cubicBezTo>
                  <a:pt x="9632140" y="5075436"/>
                  <a:pt x="9637395" y="5078063"/>
                  <a:pt x="9637395" y="5083320"/>
                </a:cubicBezTo>
                <a:cubicBezTo>
                  <a:pt x="9637395" y="5088574"/>
                  <a:pt x="9632140" y="5096459"/>
                  <a:pt x="9621627" y="5106970"/>
                </a:cubicBezTo>
                <a:cubicBezTo>
                  <a:pt x="9590092" y="5127994"/>
                  <a:pt x="9574326" y="5133248"/>
                  <a:pt x="9574326" y="5122737"/>
                </a:cubicBezTo>
                <a:lnTo>
                  <a:pt x="9574326" y="5106970"/>
                </a:lnTo>
                <a:cubicBezTo>
                  <a:pt x="9595349" y="5106970"/>
                  <a:pt x="9605861" y="5101714"/>
                  <a:pt x="9605861" y="5091203"/>
                </a:cubicBezTo>
                <a:cubicBezTo>
                  <a:pt x="9605861" y="5080693"/>
                  <a:pt x="9611115" y="5075436"/>
                  <a:pt x="9621627" y="5075436"/>
                </a:cubicBezTo>
                <a:close/>
                <a:moveTo>
                  <a:pt x="9085545" y="5075436"/>
                </a:moveTo>
                <a:cubicBezTo>
                  <a:pt x="9075033" y="5075436"/>
                  <a:pt x="9067149" y="5080693"/>
                  <a:pt x="9061894" y="5091203"/>
                </a:cubicBezTo>
                <a:cubicBezTo>
                  <a:pt x="9056640" y="5101714"/>
                  <a:pt x="9054012" y="5106970"/>
                  <a:pt x="9054012" y="5106970"/>
                </a:cubicBezTo>
                <a:lnTo>
                  <a:pt x="9038244" y="5091203"/>
                </a:lnTo>
                <a:cubicBezTo>
                  <a:pt x="9027732" y="5091203"/>
                  <a:pt x="9027732" y="5096459"/>
                  <a:pt x="9038244" y="5106970"/>
                </a:cubicBezTo>
                <a:cubicBezTo>
                  <a:pt x="9038244" y="5117481"/>
                  <a:pt x="9038244" y="5125364"/>
                  <a:pt x="9038244" y="5130621"/>
                </a:cubicBezTo>
                <a:cubicBezTo>
                  <a:pt x="9038244" y="5135878"/>
                  <a:pt x="9043499" y="5133248"/>
                  <a:pt x="9054012" y="5122737"/>
                </a:cubicBezTo>
                <a:lnTo>
                  <a:pt x="9085545" y="5091203"/>
                </a:lnTo>
                <a:cubicBezTo>
                  <a:pt x="9085545" y="5080693"/>
                  <a:pt x="9085545" y="5075436"/>
                  <a:pt x="9085545" y="5075436"/>
                </a:cubicBezTo>
                <a:close/>
                <a:moveTo>
                  <a:pt x="9653161" y="5028135"/>
                </a:moveTo>
                <a:lnTo>
                  <a:pt x="9653161" y="5059670"/>
                </a:lnTo>
                <a:lnTo>
                  <a:pt x="9637395" y="5059670"/>
                </a:lnTo>
                <a:cubicBezTo>
                  <a:pt x="9637395" y="5049157"/>
                  <a:pt x="9642650" y="5038646"/>
                  <a:pt x="9653161" y="5028135"/>
                </a:cubicBezTo>
                <a:close/>
                <a:moveTo>
                  <a:pt x="9621627" y="5028135"/>
                </a:moveTo>
                <a:lnTo>
                  <a:pt x="9621627" y="5043900"/>
                </a:lnTo>
                <a:cubicBezTo>
                  <a:pt x="9632140" y="5054413"/>
                  <a:pt x="9634766" y="5059670"/>
                  <a:pt x="9629511" y="5059670"/>
                </a:cubicBezTo>
                <a:cubicBezTo>
                  <a:pt x="9624256" y="5059670"/>
                  <a:pt x="9618999" y="5057042"/>
                  <a:pt x="9613745" y="5051785"/>
                </a:cubicBezTo>
                <a:cubicBezTo>
                  <a:pt x="9608488" y="5046529"/>
                  <a:pt x="9611115" y="5038646"/>
                  <a:pt x="9621627" y="5028135"/>
                </a:cubicBezTo>
                <a:close/>
                <a:moveTo>
                  <a:pt x="9006709" y="5012369"/>
                </a:moveTo>
                <a:cubicBezTo>
                  <a:pt x="9006709" y="5022878"/>
                  <a:pt x="9006709" y="5028135"/>
                  <a:pt x="9006709" y="5028135"/>
                </a:cubicBezTo>
                <a:cubicBezTo>
                  <a:pt x="9006709" y="5028135"/>
                  <a:pt x="9001455" y="5028135"/>
                  <a:pt x="8990943" y="5028135"/>
                </a:cubicBezTo>
                <a:cubicBezTo>
                  <a:pt x="8980431" y="5038646"/>
                  <a:pt x="8975177" y="5043900"/>
                  <a:pt x="8975177" y="5043900"/>
                </a:cubicBezTo>
                <a:lnTo>
                  <a:pt x="8990943" y="5059670"/>
                </a:lnTo>
                <a:cubicBezTo>
                  <a:pt x="8980431" y="5070179"/>
                  <a:pt x="8980431" y="5075436"/>
                  <a:pt x="8990943" y="5075436"/>
                </a:cubicBezTo>
                <a:cubicBezTo>
                  <a:pt x="9001455" y="5075436"/>
                  <a:pt x="9006709" y="5080693"/>
                  <a:pt x="9006709" y="5091203"/>
                </a:cubicBezTo>
                <a:cubicBezTo>
                  <a:pt x="9017223" y="5080693"/>
                  <a:pt x="9017223" y="5075436"/>
                  <a:pt x="9006709" y="5075436"/>
                </a:cubicBezTo>
                <a:lnTo>
                  <a:pt x="9022478" y="5043900"/>
                </a:lnTo>
                <a:cubicBezTo>
                  <a:pt x="9022478" y="5022878"/>
                  <a:pt x="9022478" y="5012369"/>
                  <a:pt x="9022478" y="5012369"/>
                </a:cubicBezTo>
                <a:cubicBezTo>
                  <a:pt x="9011966" y="5012369"/>
                  <a:pt x="9006709" y="5012369"/>
                  <a:pt x="9006709" y="5012369"/>
                </a:cubicBezTo>
                <a:close/>
                <a:moveTo>
                  <a:pt x="9099343" y="4984774"/>
                </a:moveTo>
                <a:cubicBezTo>
                  <a:pt x="9095402" y="4984774"/>
                  <a:pt x="9090802" y="4986088"/>
                  <a:pt x="9085545" y="4988716"/>
                </a:cubicBezTo>
                <a:cubicBezTo>
                  <a:pt x="9075033" y="4993973"/>
                  <a:pt x="9069778" y="4996599"/>
                  <a:pt x="9069778" y="4996599"/>
                </a:cubicBezTo>
                <a:lnTo>
                  <a:pt x="9069778" y="5028135"/>
                </a:lnTo>
                <a:lnTo>
                  <a:pt x="9101313" y="5043900"/>
                </a:lnTo>
                <a:cubicBezTo>
                  <a:pt x="9101313" y="5043900"/>
                  <a:pt x="9106568" y="5038646"/>
                  <a:pt x="9117079" y="5028135"/>
                </a:cubicBezTo>
                <a:cubicBezTo>
                  <a:pt x="9127593" y="5017623"/>
                  <a:pt x="9124964" y="5012369"/>
                  <a:pt x="9109197" y="5012369"/>
                </a:cubicBezTo>
                <a:cubicBezTo>
                  <a:pt x="9093429" y="5012369"/>
                  <a:pt x="9085545" y="5012369"/>
                  <a:pt x="9085545" y="5012369"/>
                </a:cubicBezTo>
                <a:cubicBezTo>
                  <a:pt x="9085545" y="5012369"/>
                  <a:pt x="9088174" y="5009738"/>
                  <a:pt x="9093429" y="5004485"/>
                </a:cubicBezTo>
                <a:cubicBezTo>
                  <a:pt x="9098684" y="4999228"/>
                  <a:pt x="9101313" y="4996599"/>
                  <a:pt x="9101313" y="4996599"/>
                </a:cubicBezTo>
                <a:cubicBezTo>
                  <a:pt x="9111825" y="4996599"/>
                  <a:pt x="9114452" y="4993973"/>
                  <a:pt x="9109197" y="4988716"/>
                </a:cubicBezTo>
                <a:cubicBezTo>
                  <a:pt x="9106570" y="4986088"/>
                  <a:pt x="9103286" y="4984774"/>
                  <a:pt x="9099343" y="4984774"/>
                </a:cubicBezTo>
                <a:close/>
                <a:moveTo>
                  <a:pt x="9101313" y="4965065"/>
                </a:moveTo>
                <a:cubicBezTo>
                  <a:pt x="9111825" y="4965065"/>
                  <a:pt x="9117079" y="4970322"/>
                  <a:pt x="9117079" y="4980834"/>
                </a:cubicBezTo>
                <a:cubicBezTo>
                  <a:pt x="9117079" y="4991344"/>
                  <a:pt x="9119709" y="4993973"/>
                  <a:pt x="9124964" y="4988716"/>
                </a:cubicBezTo>
                <a:cubicBezTo>
                  <a:pt x="9130218" y="4983459"/>
                  <a:pt x="9132848" y="4975577"/>
                  <a:pt x="9132848" y="4965065"/>
                </a:cubicBezTo>
                <a:close/>
                <a:moveTo>
                  <a:pt x="8454861" y="4965065"/>
                </a:moveTo>
                <a:cubicBezTo>
                  <a:pt x="8454861" y="4965065"/>
                  <a:pt x="8452234" y="4967692"/>
                  <a:pt x="8446979" y="4972949"/>
                </a:cubicBezTo>
                <a:cubicBezTo>
                  <a:pt x="8441722" y="4978206"/>
                  <a:pt x="8439095" y="4980834"/>
                  <a:pt x="8439095" y="4980834"/>
                </a:cubicBezTo>
                <a:lnTo>
                  <a:pt x="8454861" y="4980834"/>
                </a:lnTo>
                <a:cubicBezTo>
                  <a:pt x="8465375" y="4980834"/>
                  <a:pt x="8470629" y="4975577"/>
                  <a:pt x="8470629" y="4965065"/>
                </a:cubicBezTo>
                <a:close/>
                <a:moveTo>
                  <a:pt x="9676812" y="4955211"/>
                </a:moveTo>
                <a:cubicBezTo>
                  <a:pt x="9679439" y="4956526"/>
                  <a:pt x="9679439" y="4959809"/>
                  <a:pt x="9676812" y="4965065"/>
                </a:cubicBezTo>
                <a:cubicBezTo>
                  <a:pt x="9671557" y="4975577"/>
                  <a:pt x="9663673" y="4980834"/>
                  <a:pt x="9653161" y="4980834"/>
                </a:cubicBezTo>
                <a:cubicBezTo>
                  <a:pt x="9642650" y="4980834"/>
                  <a:pt x="9632140" y="4986088"/>
                  <a:pt x="9621627" y="4996599"/>
                </a:cubicBezTo>
                <a:lnTo>
                  <a:pt x="9605861" y="4980834"/>
                </a:lnTo>
                <a:cubicBezTo>
                  <a:pt x="9616372" y="4970322"/>
                  <a:pt x="9624256" y="4965065"/>
                  <a:pt x="9629511" y="4965065"/>
                </a:cubicBezTo>
                <a:cubicBezTo>
                  <a:pt x="9634766" y="4965065"/>
                  <a:pt x="9645277" y="4962438"/>
                  <a:pt x="9661046" y="4957184"/>
                </a:cubicBezTo>
                <a:cubicBezTo>
                  <a:pt x="9668928" y="4954555"/>
                  <a:pt x="9674184" y="4953896"/>
                  <a:pt x="9676812" y="4955211"/>
                </a:cubicBezTo>
                <a:close/>
                <a:moveTo>
                  <a:pt x="9235334" y="4933531"/>
                </a:moveTo>
                <a:cubicBezTo>
                  <a:pt x="9240588" y="4933531"/>
                  <a:pt x="9243218" y="4938788"/>
                  <a:pt x="9243218" y="4949299"/>
                </a:cubicBezTo>
                <a:cubicBezTo>
                  <a:pt x="9243218" y="4949299"/>
                  <a:pt x="9232704" y="4954555"/>
                  <a:pt x="9211683" y="4965065"/>
                </a:cubicBezTo>
                <a:lnTo>
                  <a:pt x="9195915" y="4980834"/>
                </a:lnTo>
                <a:lnTo>
                  <a:pt x="9211683" y="5028135"/>
                </a:lnTo>
                <a:lnTo>
                  <a:pt x="9180149" y="5059670"/>
                </a:lnTo>
                <a:cubicBezTo>
                  <a:pt x="9159125" y="5080693"/>
                  <a:pt x="9143359" y="5091203"/>
                  <a:pt x="9132848" y="5091203"/>
                </a:cubicBezTo>
                <a:cubicBezTo>
                  <a:pt x="9122334" y="5091203"/>
                  <a:pt x="9117079" y="5093831"/>
                  <a:pt x="9117079" y="5099086"/>
                </a:cubicBezTo>
                <a:cubicBezTo>
                  <a:pt x="9117079" y="5104343"/>
                  <a:pt x="9117079" y="5106970"/>
                  <a:pt x="9117079" y="5106970"/>
                </a:cubicBezTo>
                <a:cubicBezTo>
                  <a:pt x="9117079" y="5106970"/>
                  <a:pt x="9117079" y="5109597"/>
                  <a:pt x="9117079" y="5114854"/>
                </a:cubicBezTo>
                <a:cubicBezTo>
                  <a:pt x="9117079" y="5120108"/>
                  <a:pt x="9117079" y="5127994"/>
                  <a:pt x="9117079" y="5138505"/>
                </a:cubicBezTo>
                <a:cubicBezTo>
                  <a:pt x="9106568" y="5149015"/>
                  <a:pt x="9111825" y="5149015"/>
                  <a:pt x="9132848" y="5138505"/>
                </a:cubicBezTo>
                <a:cubicBezTo>
                  <a:pt x="9143359" y="5127994"/>
                  <a:pt x="9145984" y="5120108"/>
                  <a:pt x="9140730" y="5114854"/>
                </a:cubicBezTo>
                <a:cubicBezTo>
                  <a:pt x="9135475" y="5109597"/>
                  <a:pt x="9135475" y="5106970"/>
                  <a:pt x="9140730" y="5106970"/>
                </a:cubicBezTo>
                <a:cubicBezTo>
                  <a:pt x="9145984" y="5106970"/>
                  <a:pt x="9148614" y="5112227"/>
                  <a:pt x="9148614" y="5122737"/>
                </a:cubicBezTo>
                <a:lnTo>
                  <a:pt x="9164380" y="5106970"/>
                </a:lnTo>
                <a:cubicBezTo>
                  <a:pt x="9185403" y="5096459"/>
                  <a:pt x="9193287" y="5088574"/>
                  <a:pt x="9188033" y="5083320"/>
                </a:cubicBezTo>
                <a:cubicBezTo>
                  <a:pt x="9182778" y="5078063"/>
                  <a:pt x="9185403" y="5075436"/>
                  <a:pt x="9195915" y="5075436"/>
                </a:cubicBezTo>
                <a:cubicBezTo>
                  <a:pt x="9227449" y="5054413"/>
                  <a:pt x="9243218" y="5033392"/>
                  <a:pt x="9243218" y="5012369"/>
                </a:cubicBezTo>
                <a:cubicBezTo>
                  <a:pt x="9243218" y="5001856"/>
                  <a:pt x="9243218" y="4996599"/>
                  <a:pt x="9243218" y="4996599"/>
                </a:cubicBezTo>
                <a:cubicBezTo>
                  <a:pt x="9243218" y="4996599"/>
                  <a:pt x="9245845" y="4993973"/>
                  <a:pt x="9251100" y="4988716"/>
                </a:cubicBezTo>
                <a:cubicBezTo>
                  <a:pt x="9256355" y="4983459"/>
                  <a:pt x="9258984" y="4978206"/>
                  <a:pt x="9258984" y="4972949"/>
                </a:cubicBezTo>
                <a:cubicBezTo>
                  <a:pt x="9258984" y="4967692"/>
                  <a:pt x="9258984" y="4959809"/>
                  <a:pt x="9258984" y="4949299"/>
                </a:cubicBezTo>
                <a:lnTo>
                  <a:pt x="9243218" y="4933531"/>
                </a:lnTo>
                <a:close/>
                <a:moveTo>
                  <a:pt x="9162410" y="4909882"/>
                </a:moveTo>
                <a:cubicBezTo>
                  <a:pt x="9158471" y="4909882"/>
                  <a:pt x="9153871" y="4912508"/>
                  <a:pt x="9148614" y="4917765"/>
                </a:cubicBezTo>
                <a:cubicBezTo>
                  <a:pt x="9148614" y="4917765"/>
                  <a:pt x="9145984" y="4917765"/>
                  <a:pt x="9140730" y="4917765"/>
                </a:cubicBezTo>
                <a:cubicBezTo>
                  <a:pt x="9135475" y="4917765"/>
                  <a:pt x="9127593" y="4917765"/>
                  <a:pt x="9117079" y="4917765"/>
                </a:cubicBezTo>
                <a:lnTo>
                  <a:pt x="9164380" y="4933531"/>
                </a:lnTo>
                <a:cubicBezTo>
                  <a:pt x="9174894" y="4933531"/>
                  <a:pt x="9177519" y="4928275"/>
                  <a:pt x="9172264" y="4917765"/>
                </a:cubicBezTo>
                <a:cubicBezTo>
                  <a:pt x="9169637" y="4912508"/>
                  <a:pt x="9166353" y="4909882"/>
                  <a:pt x="9162410" y="4909882"/>
                </a:cubicBezTo>
                <a:close/>
                <a:moveTo>
                  <a:pt x="9637395" y="4892144"/>
                </a:moveTo>
                <a:cubicBezTo>
                  <a:pt x="9642650" y="4890828"/>
                  <a:pt x="9647905" y="4891487"/>
                  <a:pt x="9653161" y="4894114"/>
                </a:cubicBezTo>
                <a:cubicBezTo>
                  <a:pt x="9663673" y="4899371"/>
                  <a:pt x="9658416" y="4912508"/>
                  <a:pt x="9637395" y="4933531"/>
                </a:cubicBezTo>
                <a:cubicBezTo>
                  <a:pt x="9616372" y="4954555"/>
                  <a:pt x="9605861" y="4965065"/>
                  <a:pt x="9605861" y="4965065"/>
                </a:cubicBezTo>
                <a:cubicBezTo>
                  <a:pt x="9605861" y="4975577"/>
                  <a:pt x="9603231" y="4983459"/>
                  <a:pt x="9597976" y="4988716"/>
                </a:cubicBezTo>
                <a:cubicBezTo>
                  <a:pt x="9592722" y="4993973"/>
                  <a:pt x="9584837" y="4996599"/>
                  <a:pt x="9574326" y="4996599"/>
                </a:cubicBezTo>
                <a:cubicBezTo>
                  <a:pt x="9553305" y="5017623"/>
                  <a:pt x="9542791" y="5036019"/>
                  <a:pt x="9542791" y="5051785"/>
                </a:cubicBezTo>
                <a:cubicBezTo>
                  <a:pt x="9542791" y="5067552"/>
                  <a:pt x="9537537" y="5075436"/>
                  <a:pt x="9527025" y="5075436"/>
                </a:cubicBezTo>
                <a:lnTo>
                  <a:pt x="9511257" y="5106970"/>
                </a:lnTo>
                <a:cubicBezTo>
                  <a:pt x="9490236" y="5138505"/>
                  <a:pt x="9471840" y="5156898"/>
                  <a:pt x="9456074" y="5162155"/>
                </a:cubicBezTo>
                <a:cubicBezTo>
                  <a:pt x="9440305" y="5167412"/>
                  <a:pt x="9437676" y="5175294"/>
                  <a:pt x="9448190" y="5185805"/>
                </a:cubicBezTo>
                <a:cubicBezTo>
                  <a:pt x="9437676" y="5196315"/>
                  <a:pt x="9432421" y="5206829"/>
                  <a:pt x="9432421" y="5217341"/>
                </a:cubicBezTo>
                <a:cubicBezTo>
                  <a:pt x="9421910" y="5238363"/>
                  <a:pt x="9416655" y="5248873"/>
                  <a:pt x="9416655" y="5248873"/>
                </a:cubicBezTo>
                <a:cubicBezTo>
                  <a:pt x="9416655" y="5248873"/>
                  <a:pt x="9414025" y="5248873"/>
                  <a:pt x="9408771" y="5248873"/>
                </a:cubicBezTo>
                <a:cubicBezTo>
                  <a:pt x="9403516" y="5248873"/>
                  <a:pt x="9400889" y="5248873"/>
                  <a:pt x="9400889" y="5248873"/>
                </a:cubicBezTo>
                <a:cubicBezTo>
                  <a:pt x="9390375" y="5259385"/>
                  <a:pt x="9390375" y="5269897"/>
                  <a:pt x="9400889" y="5280408"/>
                </a:cubicBezTo>
                <a:cubicBezTo>
                  <a:pt x="9390375" y="5269897"/>
                  <a:pt x="9379866" y="5269897"/>
                  <a:pt x="9369354" y="5280408"/>
                </a:cubicBezTo>
                <a:lnTo>
                  <a:pt x="9353586" y="5296176"/>
                </a:lnTo>
                <a:lnTo>
                  <a:pt x="9369354" y="5264640"/>
                </a:lnTo>
                <a:lnTo>
                  <a:pt x="9385120" y="5248873"/>
                </a:lnTo>
                <a:lnTo>
                  <a:pt x="9337820" y="5264640"/>
                </a:lnTo>
                <a:cubicBezTo>
                  <a:pt x="9327308" y="5264640"/>
                  <a:pt x="9316796" y="5264640"/>
                  <a:pt x="9306285" y="5264640"/>
                </a:cubicBezTo>
                <a:cubicBezTo>
                  <a:pt x="9316796" y="5254129"/>
                  <a:pt x="9322053" y="5248873"/>
                  <a:pt x="9322053" y="5248873"/>
                </a:cubicBezTo>
                <a:cubicBezTo>
                  <a:pt x="9322053" y="5238363"/>
                  <a:pt x="9327308" y="5233106"/>
                  <a:pt x="9337820" y="5233106"/>
                </a:cubicBezTo>
                <a:cubicBezTo>
                  <a:pt x="9348331" y="5233106"/>
                  <a:pt x="9353586" y="5230479"/>
                  <a:pt x="9353586" y="5225222"/>
                </a:cubicBezTo>
                <a:cubicBezTo>
                  <a:pt x="9353586" y="5219966"/>
                  <a:pt x="9353586" y="5212084"/>
                  <a:pt x="9353586" y="5201572"/>
                </a:cubicBezTo>
                <a:lnTo>
                  <a:pt x="9353586" y="5185805"/>
                </a:lnTo>
                <a:cubicBezTo>
                  <a:pt x="9353586" y="5196315"/>
                  <a:pt x="9356215" y="5204199"/>
                  <a:pt x="9361470" y="5209455"/>
                </a:cubicBezTo>
                <a:cubicBezTo>
                  <a:pt x="9366725" y="5214712"/>
                  <a:pt x="9374609" y="5217341"/>
                  <a:pt x="9385120" y="5217341"/>
                </a:cubicBezTo>
                <a:lnTo>
                  <a:pt x="9400889" y="5233106"/>
                </a:lnTo>
                <a:lnTo>
                  <a:pt x="9416655" y="5217341"/>
                </a:lnTo>
                <a:cubicBezTo>
                  <a:pt x="9427167" y="5154271"/>
                  <a:pt x="9442935" y="5122737"/>
                  <a:pt x="9463956" y="5122737"/>
                </a:cubicBezTo>
                <a:lnTo>
                  <a:pt x="9479724" y="5106970"/>
                </a:lnTo>
                <a:lnTo>
                  <a:pt x="9479724" y="5091203"/>
                </a:lnTo>
                <a:lnTo>
                  <a:pt x="9495490" y="5043900"/>
                </a:lnTo>
                <a:cubicBezTo>
                  <a:pt x="9495490" y="5033392"/>
                  <a:pt x="9492861" y="5028135"/>
                  <a:pt x="9487606" y="5028135"/>
                </a:cubicBezTo>
                <a:cubicBezTo>
                  <a:pt x="9482352" y="5028135"/>
                  <a:pt x="9474469" y="5036019"/>
                  <a:pt x="9463956" y="5051785"/>
                </a:cubicBezTo>
                <a:cubicBezTo>
                  <a:pt x="9453444" y="5067552"/>
                  <a:pt x="9448190" y="5075436"/>
                  <a:pt x="9448190" y="5075436"/>
                </a:cubicBezTo>
                <a:lnTo>
                  <a:pt x="9448190" y="5091203"/>
                </a:lnTo>
                <a:cubicBezTo>
                  <a:pt x="9437676" y="5080693"/>
                  <a:pt x="9432421" y="5080693"/>
                  <a:pt x="9432421" y="5091203"/>
                </a:cubicBezTo>
                <a:lnTo>
                  <a:pt x="9432421" y="5106970"/>
                </a:lnTo>
                <a:cubicBezTo>
                  <a:pt x="9432421" y="5117481"/>
                  <a:pt x="9432421" y="5122737"/>
                  <a:pt x="9432421" y="5122737"/>
                </a:cubicBezTo>
                <a:cubicBezTo>
                  <a:pt x="9421910" y="5133248"/>
                  <a:pt x="9416655" y="5143758"/>
                  <a:pt x="9416655" y="5154271"/>
                </a:cubicBezTo>
                <a:cubicBezTo>
                  <a:pt x="9395632" y="5143758"/>
                  <a:pt x="9395632" y="5117481"/>
                  <a:pt x="9416655" y="5075436"/>
                </a:cubicBezTo>
                <a:cubicBezTo>
                  <a:pt x="9416655" y="5064923"/>
                  <a:pt x="9419284" y="5051785"/>
                  <a:pt x="9424539" y="5036019"/>
                </a:cubicBezTo>
                <a:cubicBezTo>
                  <a:pt x="9429794" y="5020250"/>
                  <a:pt x="9432421" y="5012369"/>
                  <a:pt x="9432421" y="5012369"/>
                </a:cubicBezTo>
                <a:cubicBezTo>
                  <a:pt x="9442935" y="5001856"/>
                  <a:pt x="9450817" y="4993973"/>
                  <a:pt x="9456074" y="4988716"/>
                </a:cubicBezTo>
                <a:cubicBezTo>
                  <a:pt x="9461328" y="4983459"/>
                  <a:pt x="9463956" y="4980834"/>
                  <a:pt x="9463956" y="4980834"/>
                </a:cubicBezTo>
                <a:lnTo>
                  <a:pt x="9495490" y="4949299"/>
                </a:lnTo>
                <a:cubicBezTo>
                  <a:pt x="9506002" y="4938788"/>
                  <a:pt x="9511257" y="4933531"/>
                  <a:pt x="9511257" y="4933531"/>
                </a:cubicBezTo>
                <a:lnTo>
                  <a:pt x="9527025" y="4933531"/>
                </a:lnTo>
                <a:lnTo>
                  <a:pt x="9542791" y="4949299"/>
                </a:lnTo>
                <a:lnTo>
                  <a:pt x="9558560" y="4949299"/>
                </a:lnTo>
                <a:lnTo>
                  <a:pt x="9574326" y="4933531"/>
                </a:lnTo>
                <a:cubicBezTo>
                  <a:pt x="9595349" y="4933531"/>
                  <a:pt x="9605861" y="4930903"/>
                  <a:pt x="9605861" y="4925648"/>
                </a:cubicBezTo>
                <a:cubicBezTo>
                  <a:pt x="9605861" y="4920391"/>
                  <a:pt x="9611115" y="4912508"/>
                  <a:pt x="9621627" y="4901998"/>
                </a:cubicBezTo>
                <a:cubicBezTo>
                  <a:pt x="9626884" y="4896744"/>
                  <a:pt x="9632138" y="4893458"/>
                  <a:pt x="9637395" y="4892144"/>
                </a:cubicBezTo>
                <a:close/>
                <a:moveTo>
                  <a:pt x="9274750" y="4886230"/>
                </a:moveTo>
                <a:cubicBezTo>
                  <a:pt x="9274750" y="4907253"/>
                  <a:pt x="9280005" y="4912508"/>
                  <a:pt x="9290519" y="4901998"/>
                </a:cubicBezTo>
                <a:cubicBezTo>
                  <a:pt x="9301030" y="4891487"/>
                  <a:pt x="9301030" y="4886230"/>
                  <a:pt x="9290519" y="4886230"/>
                </a:cubicBezTo>
                <a:close/>
                <a:moveTo>
                  <a:pt x="9117079" y="4870464"/>
                </a:moveTo>
                <a:cubicBezTo>
                  <a:pt x="9117079" y="4870464"/>
                  <a:pt x="9117079" y="4875721"/>
                  <a:pt x="9117079" y="4886230"/>
                </a:cubicBezTo>
                <a:cubicBezTo>
                  <a:pt x="9117079" y="4896741"/>
                  <a:pt x="9122334" y="4901998"/>
                  <a:pt x="9132848" y="4901998"/>
                </a:cubicBezTo>
                <a:lnTo>
                  <a:pt x="9132848" y="4886230"/>
                </a:lnTo>
                <a:close/>
                <a:moveTo>
                  <a:pt x="9668928" y="4838929"/>
                </a:moveTo>
                <a:cubicBezTo>
                  <a:pt x="9668928" y="4838929"/>
                  <a:pt x="9668928" y="4844186"/>
                  <a:pt x="9668928" y="4854696"/>
                </a:cubicBezTo>
                <a:lnTo>
                  <a:pt x="9668928" y="4870464"/>
                </a:lnTo>
                <a:lnTo>
                  <a:pt x="9668928" y="4886230"/>
                </a:lnTo>
                <a:cubicBezTo>
                  <a:pt x="9668928" y="4886230"/>
                  <a:pt x="9663673" y="4880974"/>
                  <a:pt x="9653161" y="4870464"/>
                </a:cubicBezTo>
                <a:cubicBezTo>
                  <a:pt x="9642650" y="4849441"/>
                  <a:pt x="9647907" y="4838929"/>
                  <a:pt x="9668928" y="4838929"/>
                </a:cubicBezTo>
                <a:close/>
                <a:moveTo>
                  <a:pt x="9180149" y="4838929"/>
                </a:moveTo>
                <a:lnTo>
                  <a:pt x="9164380" y="4854696"/>
                </a:lnTo>
                <a:lnTo>
                  <a:pt x="9148614" y="4870464"/>
                </a:lnTo>
                <a:cubicBezTo>
                  <a:pt x="9148614" y="4870464"/>
                  <a:pt x="9148614" y="4875721"/>
                  <a:pt x="9148614" y="4886230"/>
                </a:cubicBezTo>
                <a:lnTo>
                  <a:pt x="9164380" y="4870464"/>
                </a:lnTo>
                <a:lnTo>
                  <a:pt x="9180149" y="4854696"/>
                </a:lnTo>
                <a:cubicBezTo>
                  <a:pt x="9180149" y="4854696"/>
                  <a:pt x="9180149" y="4849441"/>
                  <a:pt x="9180149" y="4838929"/>
                </a:cubicBezTo>
                <a:close/>
                <a:moveTo>
                  <a:pt x="8423326" y="4823163"/>
                </a:moveTo>
                <a:lnTo>
                  <a:pt x="8407560" y="4886230"/>
                </a:lnTo>
                <a:cubicBezTo>
                  <a:pt x="8397049" y="4886230"/>
                  <a:pt x="8391794" y="4880974"/>
                  <a:pt x="8391794" y="4870464"/>
                </a:cubicBezTo>
                <a:close/>
                <a:moveTo>
                  <a:pt x="8533696" y="4807395"/>
                </a:moveTo>
                <a:cubicBezTo>
                  <a:pt x="8533696" y="4807395"/>
                  <a:pt x="8528442" y="4815279"/>
                  <a:pt x="8517930" y="4831045"/>
                </a:cubicBezTo>
                <a:lnTo>
                  <a:pt x="8508468" y="4848390"/>
                </a:lnTo>
                <a:lnTo>
                  <a:pt x="8513987" y="4842869"/>
                </a:lnTo>
                <a:cubicBezTo>
                  <a:pt x="8516617" y="4840242"/>
                  <a:pt x="8517930" y="4838929"/>
                  <a:pt x="8517930" y="4838929"/>
                </a:cubicBezTo>
                <a:cubicBezTo>
                  <a:pt x="8517930" y="4838929"/>
                  <a:pt x="8523185" y="4833673"/>
                  <a:pt x="8533696" y="4823163"/>
                </a:cubicBezTo>
                <a:close/>
                <a:moveTo>
                  <a:pt x="9731997" y="4791629"/>
                </a:moveTo>
                <a:lnTo>
                  <a:pt x="9747765" y="4791629"/>
                </a:lnTo>
                <a:cubicBezTo>
                  <a:pt x="9747765" y="4802139"/>
                  <a:pt x="9747765" y="4812652"/>
                  <a:pt x="9747765" y="4823163"/>
                </a:cubicBezTo>
                <a:cubicBezTo>
                  <a:pt x="9747765" y="4833673"/>
                  <a:pt x="9742508" y="4833673"/>
                  <a:pt x="9731997" y="4823163"/>
                </a:cubicBezTo>
                <a:cubicBezTo>
                  <a:pt x="9731997" y="4823163"/>
                  <a:pt x="9731997" y="4817906"/>
                  <a:pt x="9731997" y="4807395"/>
                </a:cubicBezTo>
                <a:close/>
                <a:moveTo>
                  <a:pt x="9605861" y="4760093"/>
                </a:moveTo>
                <a:cubicBezTo>
                  <a:pt x="9605861" y="4760093"/>
                  <a:pt x="9605861" y="4765350"/>
                  <a:pt x="9605861" y="4775859"/>
                </a:cubicBezTo>
                <a:lnTo>
                  <a:pt x="9590092" y="4791629"/>
                </a:lnTo>
                <a:cubicBezTo>
                  <a:pt x="9590092" y="4802139"/>
                  <a:pt x="9584837" y="4812652"/>
                  <a:pt x="9574326" y="4823163"/>
                </a:cubicBezTo>
                <a:lnTo>
                  <a:pt x="9558560" y="4823163"/>
                </a:lnTo>
                <a:cubicBezTo>
                  <a:pt x="9558560" y="4812652"/>
                  <a:pt x="9558560" y="4804766"/>
                  <a:pt x="9558560" y="4799513"/>
                </a:cubicBezTo>
                <a:cubicBezTo>
                  <a:pt x="9558560" y="4794256"/>
                  <a:pt x="9563814" y="4791629"/>
                  <a:pt x="9574326" y="4791629"/>
                </a:cubicBezTo>
                <a:cubicBezTo>
                  <a:pt x="9574326" y="4770606"/>
                  <a:pt x="9584837" y="4760093"/>
                  <a:pt x="9605861" y="4760093"/>
                </a:cubicBezTo>
                <a:close/>
                <a:moveTo>
                  <a:pt x="9810832" y="4712792"/>
                </a:moveTo>
                <a:cubicBezTo>
                  <a:pt x="9810832" y="4712792"/>
                  <a:pt x="9816087" y="4712792"/>
                  <a:pt x="9826601" y="4712792"/>
                </a:cubicBezTo>
                <a:lnTo>
                  <a:pt x="9826601" y="4728559"/>
                </a:lnTo>
                <a:cubicBezTo>
                  <a:pt x="9805578" y="4739071"/>
                  <a:pt x="9795066" y="4749582"/>
                  <a:pt x="9795066" y="4760093"/>
                </a:cubicBezTo>
                <a:cubicBezTo>
                  <a:pt x="9795066" y="4760093"/>
                  <a:pt x="9792437" y="4762721"/>
                  <a:pt x="9787182" y="4767978"/>
                </a:cubicBezTo>
                <a:cubicBezTo>
                  <a:pt x="9781927" y="4773232"/>
                  <a:pt x="9779298" y="4775859"/>
                  <a:pt x="9779298" y="4775859"/>
                </a:cubicBezTo>
                <a:lnTo>
                  <a:pt x="9779298" y="4760093"/>
                </a:lnTo>
                <a:cubicBezTo>
                  <a:pt x="9789811" y="4760093"/>
                  <a:pt x="9792437" y="4757466"/>
                  <a:pt x="9787182" y="4752209"/>
                </a:cubicBezTo>
                <a:cubicBezTo>
                  <a:pt x="9781927" y="4746954"/>
                  <a:pt x="9784552" y="4739071"/>
                  <a:pt x="9795066" y="4728559"/>
                </a:cubicBezTo>
                <a:close/>
                <a:moveTo>
                  <a:pt x="9779298" y="4712792"/>
                </a:moveTo>
                <a:cubicBezTo>
                  <a:pt x="9768786" y="4723304"/>
                  <a:pt x="9763531" y="4731187"/>
                  <a:pt x="9763531" y="4736444"/>
                </a:cubicBezTo>
                <a:lnTo>
                  <a:pt x="9763531" y="4728559"/>
                </a:lnTo>
                <a:cubicBezTo>
                  <a:pt x="9763531" y="4718047"/>
                  <a:pt x="9768786" y="4712792"/>
                  <a:pt x="9779298" y="4712792"/>
                </a:cubicBezTo>
                <a:close/>
                <a:moveTo>
                  <a:pt x="9795066" y="4697025"/>
                </a:moveTo>
                <a:lnTo>
                  <a:pt x="9795066" y="4712792"/>
                </a:lnTo>
                <a:lnTo>
                  <a:pt x="9779298" y="4712792"/>
                </a:lnTo>
                <a:cubicBezTo>
                  <a:pt x="9789811" y="4702281"/>
                  <a:pt x="9795066" y="4697025"/>
                  <a:pt x="9795066" y="4697025"/>
                </a:cubicBezTo>
                <a:close/>
                <a:moveTo>
                  <a:pt x="8588882" y="4681258"/>
                </a:moveTo>
                <a:cubicBezTo>
                  <a:pt x="8583627" y="4681258"/>
                  <a:pt x="8580997" y="4686515"/>
                  <a:pt x="8580997" y="4697025"/>
                </a:cubicBezTo>
                <a:lnTo>
                  <a:pt x="8549465" y="4744328"/>
                </a:lnTo>
                <a:lnTo>
                  <a:pt x="8565231" y="4760093"/>
                </a:lnTo>
                <a:cubicBezTo>
                  <a:pt x="8586254" y="4728559"/>
                  <a:pt x="8596766" y="4707535"/>
                  <a:pt x="8596766" y="4697025"/>
                </a:cubicBezTo>
                <a:cubicBezTo>
                  <a:pt x="8596766" y="4686515"/>
                  <a:pt x="8594136" y="4681258"/>
                  <a:pt x="8588882" y="4681258"/>
                </a:cubicBezTo>
                <a:close/>
                <a:moveTo>
                  <a:pt x="8454861" y="4681258"/>
                </a:moveTo>
                <a:lnTo>
                  <a:pt x="8454861" y="4697025"/>
                </a:lnTo>
                <a:cubicBezTo>
                  <a:pt x="8454861" y="4707535"/>
                  <a:pt x="8454861" y="4712792"/>
                  <a:pt x="8454861" y="4712792"/>
                </a:cubicBezTo>
                <a:cubicBezTo>
                  <a:pt x="8454861" y="4712792"/>
                  <a:pt x="8449606" y="4712792"/>
                  <a:pt x="8439095" y="4712792"/>
                </a:cubicBezTo>
                <a:lnTo>
                  <a:pt x="8439095" y="4697025"/>
                </a:lnTo>
                <a:close/>
                <a:moveTo>
                  <a:pt x="9840396" y="4660564"/>
                </a:moveTo>
                <a:cubicBezTo>
                  <a:pt x="9852222" y="4658592"/>
                  <a:pt x="9858133" y="4665491"/>
                  <a:pt x="9858133" y="4681258"/>
                </a:cubicBezTo>
                <a:lnTo>
                  <a:pt x="9842367" y="4697025"/>
                </a:lnTo>
                <a:cubicBezTo>
                  <a:pt x="9821344" y="4697025"/>
                  <a:pt x="9810832" y="4697025"/>
                  <a:pt x="9810832" y="4697025"/>
                </a:cubicBezTo>
                <a:cubicBezTo>
                  <a:pt x="9810832" y="4686515"/>
                  <a:pt x="9813462" y="4681258"/>
                  <a:pt x="9818716" y="4681258"/>
                </a:cubicBezTo>
                <a:cubicBezTo>
                  <a:pt x="9823971" y="4681258"/>
                  <a:pt x="9826601" y="4676001"/>
                  <a:pt x="9826601" y="4665491"/>
                </a:cubicBezTo>
                <a:cubicBezTo>
                  <a:pt x="9831855" y="4662865"/>
                  <a:pt x="9836453" y="4661222"/>
                  <a:pt x="9840396" y="4660564"/>
                </a:cubicBezTo>
                <a:close/>
                <a:moveTo>
                  <a:pt x="9676812" y="4618189"/>
                </a:moveTo>
                <a:cubicBezTo>
                  <a:pt x="9682067" y="4618189"/>
                  <a:pt x="9689951" y="4618189"/>
                  <a:pt x="9700462" y="4618189"/>
                </a:cubicBezTo>
                <a:lnTo>
                  <a:pt x="9700462" y="4633958"/>
                </a:lnTo>
                <a:lnTo>
                  <a:pt x="9684696" y="4665491"/>
                </a:lnTo>
                <a:cubicBezTo>
                  <a:pt x="9684696" y="4676001"/>
                  <a:pt x="9684696" y="4686515"/>
                  <a:pt x="9684696" y="4697025"/>
                </a:cubicBezTo>
                <a:cubicBezTo>
                  <a:pt x="9684696" y="4697025"/>
                  <a:pt x="9684696" y="4702281"/>
                  <a:pt x="9684696" y="4712792"/>
                </a:cubicBezTo>
                <a:cubicBezTo>
                  <a:pt x="9684696" y="4723304"/>
                  <a:pt x="9684696" y="4728559"/>
                  <a:pt x="9684696" y="4728559"/>
                </a:cubicBezTo>
                <a:cubicBezTo>
                  <a:pt x="9695208" y="4739071"/>
                  <a:pt x="9703092" y="4741699"/>
                  <a:pt x="9708346" y="4736444"/>
                </a:cubicBezTo>
                <a:cubicBezTo>
                  <a:pt x="9713601" y="4731187"/>
                  <a:pt x="9716231" y="4723304"/>
                  <a:pt x="9716231" y="4712792"/>
                </a:cubicBezTo>
                <a:cubicBezTo>
                  <a:pt x="9747765" y="4670745"/>
                  <a:pt x="9763531" y="4660234"/>
                  <a:pt x="9763531" y="4681258"/>
                </a:cubicBezTo>
                <a:cubicBezTo>
                  <a:pt x="9753020" y="4681258"/>
                  <a:pt x="9747765" y="4681258"/>
                  <a:pt x="9747765" y="4681258"/>
                </a:cubicBezTo>
                <a:lnTo>
                  <a:pt x="9747765" y="4697025"/>
                </a:lnTo>
                <a:lnTo>
                  <a:pt x="9731997" y="4728559"/>
                </a:lnTo>
                <a:cubicBezTo>
                  <a:pt x="9721485" y="4739071"/>
                  <a:pt x="9713601" y="4746954"/>
                  <a:pt x="9708346" y="4752209"/>
                </a:cubicBezTo>
                <a:cubicBezTo>
                  <a:pt x="9703092" y="4757466"/>
                  <a:pt x="9695208" y="4760093"/>
                  <a:pt x="9684696" y="4760093"/>
                </a:cubicBezTo>
                <a:lnTo>
                  <a:pt x="9653161" y="4791629"/>
                </a:lnTo>
                <a:cubicBezTo>
                  <a:pt x="9663673" y="4802139"/>
                  <a:pt x="9668928" y="4802139"/>
                  <a:pt x="9668928" y="4791629"/>
                </a:cubicBezTo>
                <a:lnTo>
                  <a:pt x="9668928" y="4807395"/>
                </a:lnTo>
                <a:cubicBezTo>
                  <a:pt x="9668928" y="4817906"/>
                  <a:pt x="9663673" y="4823163"/>
                  <a:pt x="9653161" y="4823163"/>
                </a:cubicBezTo>
                <a:cubicBezTo>
                  <a:pt x="9642650" y="4823163"/>
                  <a:pt x="9637395" y="4817906"/>
                  <a:pt x="9637395" y="4807395"/>
                </a:cubicBezTo>
                <a:lnTo>
                  <a:pt x="9637395" y="4823163"/>
                </a:lnTo>
                <a:lnTo>
                  <a:pt x="9621627" y="4838929"/>
                </a:lnTo>
                <a:cubicBezTo>
                  <a:pt x="9611115" y="4838929"/>
                  <a:pt x="9605861" y="4844186"/>
                  <a:pt x="9605861" y="4854696"/>
                </a:cubicBezTo>
                <a:lnTo>
                  <a:pt x="9590092" y="4854696"/>
                </a:lnTo>
                <a:cubicBezTo>
                  <a:pt x="9590092" y="4844186"/>
                  <a:pt x="9595349" y="4828417"/>
                  <a:pt x="9605861" y="4807395"/>
                </a:cubicBezTo>
                <a:cubicBezTo>
                  <a:pt x="9637395" y="4765350"/>
                  <a:pt x="9642650" y="4744328"/>
                  <a:pt x="9621627" y="4744328"/>
                </a:cubicBezTo>
                <a:cubicBezTo>
                  <a:pt x="9621627" y="4744328"/>
                  <a:pt x="9621627" y="4739071"/>
                  <a:pt x="9621627" y="4728559"/>
                </a:cubicBezTo>
                <a:cubicBezTo>
                  <a:pt x="9632140" y="4728559"/>
                  <a:pt x="9637395" y="4728559"/>
                  <a:pt x="9637395" y="4728559"/>
                </a:cubicBezTo>
                <a:cubicBezTo>
                  <a:pt x="9637395" y="4728559"/>
                  <a:pt x="9637395" y="4723304"/>
                  <a:pt x="9637395" y="4712792"/>
                </a:cubicBezTo>
                <a:lnTo>
                  <a:pt x="9637395" y="4697025"/>
                </a:lnTo>
                <a:cubicBezTo>
                  <a:pt x="9616372" y="4686515"/>
                  <a:pt x="9616372" y="4681258"/>
                  <a:pt x="9637395" y="4681258"/>
                </a:cubicBezTo>
                <a:cubicBezTo>
                  <a:pt x="9637395" y="4681258"/>
                  <a:pt x="9640022" y="4681258"/>
                  <a:pt x="9645277" y="4681258"/>
                </a:cubicBezTo>
                <a:cubicBezTo>
                  <a:pt x="9650532" y="4681258"/>
                  <a:pt x="9653161" y="4676001"/>
                  <a:pt x="9653161" y="4665491"/>
                </a:cubicBezTo>
                <a:cubicBezTo>
                  <a:pt x="9653161" y="4665491"/>
                  <a:pt x="9647907" y="4665491"/>
                  <a:pt x="9637395" y="4665491"/>
                </a:cubicBezTo>
                <a:cubicBezTo>
                  <a:pt x="9626881" y="4665491"/>
                  <a:pt x="9621627" y="4660234"/>
                  <a:pt x="9621627" y="4649724"/>
                </a:cubicBezTo>
                <a:cubicBezTo>
                  <a:pt x="9632140" y="4639211"/>
                  <a:pt x="9637395" y="4639211"/>
                  <a:pt x="9637395" y="4649724"/>
                </a:cubicBezTo>
                <a:cubicBezTo>
                  <a:pt x="9637395" y="4649724"/>
                  <a:pt x="9642650" y="4644468"/>
                  <a:pt x="9653161" y="4633958"/>
                </a:cubicBezTo>
                <a:cubicBezTo>
                  <a:pt x="9663673" y="4623446"/>
                  <a:pt x="9671557" y="4618189"/>
                  <a:pt x="9676812" y="4618189"/>
                </a:cubicBezTo>
                <a:close/>
                <a:moveTo>
                  <a:pt x="8659833" y="4618189"/>
                </a:moveTo>
                <a:cubicBezTo>
                  <a:pt x="8649321" y="4628701"/>
                  <a:pt x="8644067" y="4633958"/>
                  <a:pt x="8644067" y="4633958"/>
                </a:cubicBezTo>
                <a:cubicBezTo>
                  <a:pt x="8644067" y="4633958"/>
                  <a:pt x="8649321" y="4633958"/>
                  <a:pt x="8659833" y="4633958"/>
                </a:cubicBezTo>
                <a:cubicBezTo>
                  <a:pt x="8670346" y="4633958"/>
                  <a:pt x="8675601" y="4633958"/>
                  <a:pt x="8675601" y="4633958"/>
                </a:cubicBezTo>
                <a:close/>
                <a:moveTo>
                  <a:pt x="8281424" y="4602423"/>
                </a:moveTo>
                <a:cubicBezTo>
                  <a:pt x="8281424" y="4612934"/>
                  <a:pt x="8276169" y="4623446"/>
                  <a:pt x="8265655" y="4633958"/>
                </a:cubicBezTo>
                <a:lnTo>
                  <a:pt x="8249889" y="4649724"/>
                </a:lnTo>
                <a:lnTo>
                  <a:pt x="8265655" y="4618189"/>
                </a:lnTo>
                <a:close/>
                <a:moveTo>
                  <a:pt x="8171054" y="4602423"/>
                </a:moveTo>
                <a:lnTo>
                  <a:pt x="8123753" y="4633958"/>
                </a:lnTo>
                <a:lnTo>
                  <a:pt x="8155285" y="4633958"/>
                </a:lnTo>
                <a:cubicBezTo>
                  <a:pt x="8155285" y="4623446"/>
                  <a:pt x="8157915" y="4615560"/>
                  <a:pt x="8163170" y="4610307"/>
                </a:cubicBezTo>
                <a:cubicBezTo>
                  <a:pt x="8168424" y="4605050"/>
                  <a:pt x="8171054" y="4602423"/>
                  <a:pt x="8171054" y="4602423"/>
                </a:cubicBezTo>
                <a:close/>
                <a:moveTo>
                  <a:pt x="8691367" y="4555122"/>
                </a:moveTo>
                <a:lnTo>
                  <a:pt x="8691367" y="4570887"/>
                </a:lnTo>
                <a:cubicBezTo>
                  <a:pt x="8701881" y="4560376"/>
                  <a:pt x="8707136" y="4555122"/>
                  <a:pt x="8707136" y="4555122"/>
                </a:cubicBezTo>
                <a:close/>
                <a:moveTo>
                  <a:pt x="9936969" y="4476287"/>
                </a:moveTo>
                <a:cubicBezTo>
                  <a:pt x="9936969" y="4478914"/>
                  <a:pt x="9936640" y="4480885"/>
                  <a:pt x="9935983" y="4482198"/>
                </a:cubicBezTo>
                <a:lnTo>
                  <a:pt x="9935392" y="4482591"/>
                </a:lnTo>
                <a:close/>
                <a:moveTo>
                  <a:pt x="9905436" y="4476287"/>
                </a:moveTo>
                <a:lnTo>
                  <a:pt x="9921202" y="4476287"/>
                </a:lnTo>
                <a:cubicBezTo>
                  <a:pt x="9926459" y="4481540"/>
                  <a:pt x="9930400" y="4484168"/>
                  <a:pt x="9933028" y="4484168"/>
                </a:cubicBezTo>
                <a:lnTo>
                  <a:pt x="9935392" y="4482591"/>
                </a:lnTo>
                <a:lnTo>
                  <a:pt x="9933028" y="4492052"/>
                </a:lnTo>
                <a:cubicBezTo>
                  <a:pt x="9930400" y="4497309"/>
                  <a:pt x="9926459" y="4502565"/>
                  <a:pt x="9921202" y="4507821"/>
                </a:cubicBezTo>
                <a:cubicBezTo>
                  <a:pt x="9910691" y="4518331"/>
                  <a:pt x="9900179" y="4523588"/>
                  <a:pt x="9889668" y="4523588"/>
                </a:cubicBezTo>
                <a:lnTo>
                  <a:pt x="9889668" y="4507821"/>
                </a:lnTo>
                <a:cubicBezTo>
                  <a:pt x="9889668" y="4507821"/>
                  <a:pt x="9894922" y="4502565"/>
                  <a:pt x="9905436" y="4492052"/>
                </a:cubicBezTo>
                <a:close/>
                <a:moveTo>
                  <a:pt x="8249889" y="4460518"/>
                </a:moveTo>
                <a:lnTo>
                  <a:pt x="8218355" y="4476287"/>
                </a:lnTo>
                <a:lnTo>
                  <a:pt x="8202588" y="4492052"/>
                </a:lnTo>
                <a:lnTo>
                  <a:pt x="8186820" y="4523588"/>
                </a:lnTo>
                <a:cubicBezTo>
                  <a:pt x="8186820" y="4534098"/>
                  <a:pt x="8181565" y="4544610"/>
                  <a:pt x="8171054" y="4555122"/>
                </a:cubicBezTo>
                <a:lnTo>
                  <a:pt x="8171054" y="4586657"/>
                </a:lnTo>
                <a:cubicBezTo>
                  <a:pt x="8181565" y="4565632"/>
                  <a:pt x="8192075" y="4549865"/>
                  <a:pt x="8202588" y="4539353"/>
                </a:cubicBezTo>
                <a:cubicBezTo>
                  <a:pt x="8223609" y="4497309"/>
                  <a:pt x="8236750" y="4473659"/>
                  <a:pt x="8242005" y="4468402"/>
                </a:cubicBezTo>
                <a:cubicBezTo>
                  <a:pt x="8247260" y="4463145"/>
                  <a:pt x="8249889" y="4460518"/>
                  <a:pt x="8249889" y="4460518"/>
                </a:cubicBezTo>
                <a:close/>
                <a:moveTo>
                  <a:pt x="8517930" y="4444752"/>
                </a:moveTo>
                <a:cubicBezTo>
                  <a:pt x="8528442" y="4455264"/>
                  <a:pt x="8528442" y="4471029"/>
                  <a:pt x="8517930" y="4492052"/>
                </a:cubicBezTo>
                <a:lnTo>
                  <a:pt x="8533696" y="4507821"/>
                </a:lnTo>
                <a:cubicBezTo>
                  <a:pt x="8544210" y="4497309"/>
                  <a:pt x="8549465" y="4507821"/>
                  <a:pt x="8549465" y="4539353"/>
                </a:cubicBezTo>
                <a:cubicBezTo>
                  <a:pt x="8549465" y="4602423"/>
                  <a:pt x="8523185" y="4633958"/>
                  <a:pt x="8470629" y="4633958"/>
                </a:cubicBezTo>
                <a:cubicBezTo>
                  <a:pt x="8460116" y="4633958"/>
                  <a:pt x="8457490" y="4628701"/>
                  <a:pt x="8462745" y="4618189"/>
                </a:cubicBezTo>
                <a:cubicBezTo>
                  <a:pt x="8468000" y="4607680"/>
                  <a:pt x="8470629" y="4591910"/>
                  <a:pt x="8470629" y="4570887"/>
                </a:cubicBezTo>
                <a:cubicBezTo>
                  <a:pt x="8470629" y="4549865"/>
                  <a:pt x="8470629" y="4528843"/>
                  <a:pt x="8470629" y="4507821"/>
                </a:cubicBezTo>
                <a:cubicBezTo>
                  <a:pt x="8481141" y="4476287"/>
                  <a:pt x="8496907" y="4455264"/>
                  <a:pt x="8517930" y="4444752"/>
                </a:cubicBezTo>
                <a:close/>
                <a:moveTo>
                  <a:pt x="9905436" y="4428983"/>
                </a:moveTo>
                <a:cubicBezTo>
                  <a:pt x="9915948" y="4428983"/>
                  <a:pt x="9921202" y="4431611"/>
                  <a:pt x="9921202" y="4436868"/>
                </a:cubicBezTo>
                <a:cubicBezTo>
                  <a:pt x="9921202" y="4442125"/>
                  <a:pt x="9918573" y="4444752"/>
                  <a:pt x="9913318" y="4444752"/>
                </a:cubicBezTo>
                <a:cubicBezTo>
                  <a:pt x="9908063" y="4444752"/>
                  <a:pt x="9905436" y="4439495"/>
                  <a:pt x="9905436" y="4428983"/>
                </a:cubicBezTo>
                <a:close/>
                <a:moveTo>
                  <a:pt x="9938941" y="4424058"/>
                </a:moveTo>
                <a:cubicBezTo>
                  <a:pt x="9942882" y="4424715"/>
                  <a:pt x="9947482" y="4426357"/>
                  <a:pt x="9952737" y="4428983"/>
                </a:cubicBezTo>
                <a:cubicBezTo>
                  <a:pt x="9952737" y="4428983"/>
                  <a:pt x="9950108" y="4428983"/>
                  <a:pt x="9944853" y="4428983"/>
                </a:cubicBezTo>
                <a:cubicBezTo>
                  <a:pt x="9939598" y="4428983"/>
                  <a:pt x="9936969" y="4434240"/>
                  <a:pt x="9936969" y="4444752"/>
                </a:cubicBezTo>
                <a:lnTo>
                  <a:pt x="9921202" y="4444752"/>
                </a:lnTo>
                <a:cubicBezTo>
                  <a:pt x="9921202" y="4428983"/>
                  <a:pt x="9927116" y="4422087"/>
                  <a:pt x="9938941" y="4424058"/>
                </a:cubicBezTo>
                <a:close/>
                <a:moveTo>
                  <a:pt x="9921202" y="4318616"/>
                </a:moveTo>
                <a:lnTo>
                  <a:pt x="9921202" y="4334382"/>
                </a:lnTo>
                <a:cubicBezTo>
                  <a:pt x="9910691" y="4355403"/>
                  <a:pt x="9915948" y="4365917"/>
                  <a:pt x="9936969" y="4365917"/>
                </a:cubicBezTo>
                <a:lnTo>
                  <a:pt x="9936969" y="4381683"/>
                </a:lnTo>
                <a:lnTo>
                  <a:pt x="9921202" y="4381683"/>
                </a:lnTo>
                <a:lnTo>
                  <a:pt x="9905436" y="4381683"/>
                </a:lnTo>
                <a:cubicBezTo>
                  <a:pt x="9894922" y="4392194"/>
                  <a:pt x="9889668" y="4397451"/>
                  <a:pt x="9889668" y="4397451"/>
                </a:cubicBezTo>
                <a:cubicBezTo>
                  <a:pt x="9889668" y="4386939"/>
                  <a:pt x="9889668" y="4379054"/>
                  <a:pt x="9889668" y="4373801"/>
                </a:cubicBezTo>
                <a:cubicBezTo>
                  <a:pt x="9889668" y="4368544"/>
                  <a:pt x="9894922" y="4360660"/>
                  <a:pt x="9905436" y="4350147"/>
                </a:cubicBezTo>
                <a:close/>
                <a:moveTo>
                  <a:pt x="8864807" y="4287081"/>
                </a:moveTo>
                <a:cubicBezTo>
                  <a:pt x="8854293" y="4297593"/>
                  <a:pt x="8849038" y="4302846"/>
                  <a:pt x="8849038" y="4302846"/>
                </a:cubicBezTo>
                <a:lnTo>
                  <a:pt x="8864807" y="4302846"/>
                </a:lnTo>
                <a:close/>
                <a:moveTo>
                  <a:pt x="10031572" y="4271312"/>
                </a:moveTo>
                <a:cubicBezTo>
                  <a:pt x="10042084" y="4271312"/>
                  <a:pt x="10042084" y="4276569"/>
                  <a:pt x="10031572" y="4287081"/>
                </a:cubicBezTo>
                <a:lnTo>
                  <a:pt x="10031572" y="4302846"/>
                </a:lnTo>
                <a:cubicBezTo>
                  <a:pt x="10021061" y="4302846"/>
                  <a:pt x="10015804" y="4297593"/>
                  <a:pt x="10015804" y="4287081"/>
                </a:cubicBezTo>
                <a:cubicBezTo>
                  <a:pt x="10015804" y="4276569"/>
                  <a:pt x="10021061" y="4271312"/>
                  <a:pt x="10031572" y="4271312"/>
                </a:cubicBezTo>
                <a:close/>
                <a:moveTo>
                  <a:pt x="8864807" y="4208245"/>
                </a:moveTo>
                <a:lnTo>
                  <a:pt x="8849038" y="4224012"/>
                </a:lnTo>
                <a:cubicBezTo>
                  <a:pt x="8849038" y="4245034"/>
                  <a:pt x="8849038" y="4260803"/>
                  <a:pt x="8849038" y="4271312"/>
                </a:cubicBezTo>
                <a:lnTo>
                  <a:pt x="8833272" y="4287081"/>
                </a:lnTo>
                <a:cubicBezTo>
                  <a:pt x="8822761" y="4287081"/>
                  <a:pt x="8817506" y="4281825"/>
                  <a:pt x="8817506" y="4271312"/>
                </a:cubicBezTo>
                <a:cubicBezTo>
                  <a:pt x="8817506" y="4229269"/>
                  <a:pt x="8833272" y="4208245"/>
                  <a:pt x="8864807" y="4208245"/>
                </a:cubicBezTo>
                <a:close/>
                <a:moveTo>
                  <a:pt x="10094640" y="4176710"/>
                </a:moveTo>
                <a:cubicBezTo>
                  <a:pt x="10094640" y="4176710"/>
                  <a:pt x="10099896" y="4176710"/>
                  <a:pt x="10110408" y="4176710"/>
                </a:cubicBezTo>
                <a:cubicBezTo>
                  <a:pt x="10110408" y="4187223"/>
                  <a:pt x="10107778" y="4192476"/>
                  <a:pt x="10102524" y="4192476"/>
                </a:cubicBezTo>
                <a:cubicBezTo>
                  <a:pt x="10097269" y="4192476"/>
                  <a:pt x="10094640" y="4192476"/>
                  <a:pt x="10094640" y="4192476"/>
                </a:cubicBezTo>
                <a:cubicBezTo>
                  <a:pt x="10094640" y="4192476"/>
                  <a:pt x="10094640" y="4187223"/>
                  <a:pt x="10094640" y="4176710"/>
                </a:cubicBezTo>
                <a:close/>
                <a:moveTo>
                  <a:pt x="10094640" y="4082109"/>
                </a:moveTo>
                <a:cubicBezTo>
                  <a:pt x="10105153" y="4082109"/>
                  <a:pt x="10110408" y="4087362"/>
                  <a:pt x="10110408" y="4097875"/>
                </a:cubicBezTo>
                <a:cubicBezTo>
                  <a:pt x="10120919" y="4097875"/>
                  <a:pt x="10126174" y="4100502"/>
                  <a:pt x="10126174" y="4105759"/>
                </a:cubicBezTo>
                <a:cubicBezTo>
                  <a:pt x="10126174" y="4111014"/>
                  <a:pt x="10118292" y="4113640"/>
                  <a:pt x="10102524" y="4113640"/>
                </a:cubicBezTo>
                <a:cubicBezTo>
                  <a:pt x="10086758" y="4113640"/>
                  <a:pt x="10078873" y="4108386"/>
                  <a:pt x="10078873" y="4097875"/>
                </a:cubicBezTo>
                <a:cubicBezTo>
                  <a:pt x="10078873" y="4087362"/>
                  <a:pt x="10084128" y="4082109"/>
                  <a:pt x="10094640" y="4082109"/>
                </a:cubicBezTo>
                <a:close/>
                <a:moveTo>
                  <a:pt x="8975177" y="4082109"/>
                </a:moveTo>
                <a:lnTo>
                  <a:pt x="8927874" y="4160943"/>
                </a:lnTo>
                <a:lnTo>
                  <a:pt x="8927874" y="4145176"/>
                </a:lnTo>
                <a:cubicBezTo>
                  <a:pt x="8938387" y="4134664"/>
                  <a:pt x="8948897" y="4118897"/>
                  <a:pt x="8959408" y="4097875"/>
                </a:cubicBezTo>
                <a:close/>
                <a:moveTo>
                  <a:pt x="10173475" y="4066339"/>
                </a:moveTo>
                <a:lnTo>
                  <a:pt x="10189243" y="4082109"/>
                </a:lnTo>
                <a:cubicBezTo>
                  <a:pt x="10189243" y="4082109"/>
                  <a:pt x="10183989" y="4082109"/>
                  <a:pt x="10173475" y="4082109"/>
                </a:cubicBezTo>
                <a:cubicBezTo>
                  <a:pt x="10173475" y="4082109"/>
                  <a:pt x="10173475" y="4076852"/>
                  <a:pt x="10173475" y="4066339"/>
                </a:cubicBezTo>
                <a:close/>
                <a:moveTo>
                  <a:pt x="10126174" y="4050573"/>
                </a:moveTo>
                <a:cubicBezTo>
                  <a:pt x="10126174" y="4061082"/>
                  <a:pt x="10126174" y="4066339"/>
                  <a:pt x="10126174" y="4066339"/>
                </a:cubicBezTo>
                <a:lnTo>
                  <a:pt x="10110408" y="4066339"/>
                </a:lnTo>
                <a:cubicBezTo>
                  <a:pt x="10110408" y="4055829"/>
                  <a:pt x="10115663" y="4050573"/>
                  <a:pt x="10126174" y="4050573"/>
                </a:cubicBezTo>
                <a:close/>
                <a:moveTo>
                  <a:pt x="9022478" y="4050573"/>
                </a:moveTo>
                <a:lnTo>
                  <a:pt x="9006709" y="4066339"/>
                </a:lnTo>
                <a:lnTo>
                  <a:pt x="9022478" y="4066339"/>
                </a:lnTo>
                <a:close/>
                <a:moveTo>
                  <a:pt x="10070989" y="4019038"/>
                </a:moveTo>
                <a:cubicBezTo>
                  <a:pt x="10076244" y="4019038"/>
                  <a:pt x="10078873" y="4019038"/>
                  <a:pt x="10078873" y="4019038"/>
                </a:cubicBezTo>
                <a:lnTo>
                  <a:pt x="10063107" y="4034805"/>
                </a:lnTo>
                <a:cubicBezTo>
                  <a:pt x="10063107" y="4024295"/>
                  <a:pt x="10065734" y="4019038"/>
                  <a:pt x="10070989" y="4019038"/>
                </a:cubicBezTo>
                <a:close/>
                <a:moveTo>
                  <a:pt x="10094640" y="4003272"/>
                </a:moveTo>
                <a:lnTo>
                  <a:pt x="10094640" y="4019038"/>
                </a:lnTo>
                <a:cubicBezTo>
                  <a:pt x="10089385" y="4019038"/>
                  <a:pt x="10085442" y="4019038"/>
                  <a:pt x="10082814" y="4019038"/>
                </a:cubicBezTo>
                <a:lnTo>
                  <a:pt x="10078873" y="4019038"/>
                </a:lnTo>
                <a:close/>
                <a:moveTo>
                  <a:pt x="9164380" y="4003272"/>
                </a:moveTo>
                <a:lnTo>
                  <a:pt x="9132848" y="4019038"/>
                </a:lnTo>
                <a:cubicBezTo>
                  <a:pt x="9122334" y="4040062"/>
                  <a:pt x="9111825" y="4050573"/>
                  <a:pt x="9101313" y="4050573"/>
                </a:cubicBezTo>
                <a:cubicBezTo>
                  <a:pt x="9101313" y="4061082"/>
                  <a:pt x="9096058" y="4071596"/>
                  <a:pt x="9085545" y="4082109"/>
                </a:cubicBezTo>
                <a:cubicBezTo>
                  <a:pt x="9075033" y="4092618"/>
                  <a:pt x="9069778" y="4097875"/>
                  <a:pt x="9069778" y="4097875"/>
                </a:cubicBezTo>
                <a:cubicBezTo>
                  <a:pt x="9080290" y="4118897"/>
                  <a:pt x="9075033" y="4129409"/>
                  <a:pt x="9054012" y="4129409"/>
                </a:cubicBezTo>
                <a:cubicBezTo>
                  <a:pt x="9043499" y="4129409"/>
                  <a:pt x="9038244" y="4134664"/>
                  <a:pt x="9038244" y="4145176"/>
                </a:cubicBezTo>
                <a:cubicBezTo>
                  <a:pt x="9038244" y="4155687"/>
                  <a:pt x="9043499" y="4160943"/>
                  <a:pt x="9054012" y="4160943"/>
                </a:cubicBezTo>
                <a:lnTo>
                  <a:pt x="9054012" y="4176710"/>
                </a:lnTo>
                <a:lnTo>
                  <a:pt x="9069778" y="4145176"/>
                </a:lnTo>
                <a:cubicBezTo>
                  <a:pt x="9069778" y="4145176"/>
                  <a:pt x="9075033" y="4134664"/>
                  <a:pt x="9085545" y="4113640"/>
                </a:cubicBezTo>
                <a:cubicBezTo>
                  <a:pt x="9096058" y="4103132"/>
                  <a:pt x="9111825" y="4084736"/>
                  <a:pt x="9132848" y="4058455"/>
                </a:cubicBezTo>
                <a:cubicBezTo>
                  <a:pt x="9153869" y="4032178"/>
                  <a:pt x="9164380" y="4013782"/>
                  <a:pt x="9164380" y="4003272"/>
                </a:cubicBezTo>
                <a:close/>
                <a:moveTo>
                  <a:pt x="10220778" y="3971738"/>
                </a:moveTo>
                <a:cubicBezTo>
                  <a:pt x="10220778" y="3971738"/>
                  <a:pt x="10226033" y="3971738"/>
                  <a:pt x="10236544" y="3971738"/>
                </a:cubicBezTo>
                <a:lnTo>
                  <a:pt x="10252313" y="3971738"/>
                </a:lnTo>
                <a:cubicBezTo>
                  <a:pt x="10252313" y="3971738"/>
                  <a:pt x="10249683" y="3974367"/>
                  <a:pt x="10244428" y="3979620"/>
                </a:cubicBezTo>
                <a:cubicBezTo>
                  <a:pt x="10239174" y="3984877"/>
                  <a:pt x="10231290" y="3982247"/>
                  <a:pt x="10220778" y="3971738"/>
                </a:cubicBezTo>
                <a:close/>
                <a:moveTo>
                  <a:pt x="10189243" y="3940203"/>
                </a:moveTo>
                <a:lnTo>
                  <a:pt x="10173475" y="3971738"/>
                </a:lnTo>
                <a:lnTo>
                  <a:pt x="10141943" y="3971738"/>
                </a:lnTo>
                <a:lnTo>
                  <a:pt x="10110408" y="3971738"/>
                </a:lnTo>
                <a:lnTo>
                  <a:pt x="10110408" y="3955970"/>
                </a:lnTo>
                <a:cubicBezTo>
                  <a:pt x="10120919" y="3955970"/>
                  <a:pt x="10131429" y="3955970"/>
                  <a:pt x="10141943" y="3955970"/>
                </a:cubicBezTo>
                <a:cubicBezTo>
                  <a:pt x="10152454" y="3955970"/>
                  <a:pt x="10162963" y="3953343"/>
                  <a:pt x="10173475" y="3948087"/>
                </a:cubicBezTo>
                <a:cubicBezTo>
                  <a:pt x="10183989" y="3942830"/>
                  <a:pt x="10189243" y="3940203"/>
                  <a:pt x="10189243" y="3940203"/>
                </a:cubicBezTo>
                <a:close/>
                <a:moveTo>
                  <a:pt x="10157709" y="3908669"/>
                </a:moveTo>
                <a:cubicBezTo>
                  <a:pt x="10168220" y="3908669"/>
                  <a:pt x="10173475" y="3908669"/>
                  <a:pt x="10173475" y="3908669"/>
                </a:cubicBezTo>
                <a:cubicBezTo>
                  <a:pt x="10173475" y="3908669"/>
                  <a:pt x="10168220" y="3913926"/>
                  <a:pt x="10157709" y="3924436"/>
                </a:cubicBezTo>
                <a:lnTo>
                  <a:pt x="10141943" y="3924436"/>
                </a:lnTo>
                <a:cubicBezTo>
                  <a:pt x="10141943" y="3913926"/>
                  <a:pt x="10147197" y="3908669"/>
                  <a:pt x="10157709" y="3908669"/>
                </a:cubicBezTo>
                <a:close/>
                <a:moveTo>
                  <a:pt x="9195915" y="3908669"/>
                </a:moveTo>
                <a:cubicBezTo>
                  <a:pt x="9195915" y="3908669"/>
                  <a:pt x="9190660" y="3913926"/>
                  <a:pt x="9180149" y="3924436"/>
                </a:cubicBezTo>
                <a:cubicBezTo>
                  <a:pt x="9169637" y="3934946"/>
                  <a:pt x="9164380" y="3940203"/>
                  <a:pt x="9164380" y="3940203"/>
                </a:cubicBezTo>
                <a:cubicBezTo>
                  <a:pt x="9164380" y="3950717"/>
                  <a:pt x="9164380" y="3955970"/>
                  <a:pt x="9164380" y="3955970"/>
                </a:cubicBezTo>
                <a:cubicBezTo>
                  <a:pt x="9164380" y="3955970"/>
                  <a:pt x="9161753" y="3961227"/>
                  <a:pt x="9156498" y="3971738"/>
                </a:cubicBezTo>
                <a:cubicBezTo>
                  <a:pt x="9151243" y="3982247"/>
                  <a:pt x="9148614" y="3987504"/>
                  <a:pt x="9148614" y="3987504"/>
                </a:cubicBezTo>
                <a:cubicBezTo>
                  <a:pt x="9159125" y="3998017"/>
                  <a:pt x="9174894" y="3982247"/>
                  <a:pt x="9195915" y="3940203"/>
                </a:cubicBezTo>
                <a:cubicBezTo>
                  <a:pt x="9195915" y="3940203"/>
                  <a:pt x="9198544" y="3937576"/>
                  <a:pt x="9203799" y="3932320"/>
                </a:cubicBezTo>
                <a:cubicBezTo>
                  <a:pt x="9209054" y="3927066"/>
                  <a:pt x="9206428" y="3919180"/>
                  <a:pt x="9195915" y="3908669"/>
                </a:cubicBezTo>
                <a:close/>
                <a:moveTo>
                  <a:pt x="8549465" y="3908669"/>
                </a:moveTo>
                <a:cubicBezTo>
                  <a:pt x="8538951" y="3919180"/>
                  <a:pt x="8533696" y="3929691"/>
                  <a:pt x="8533696" y="3940203"/>
                </a:cubicBezTo>
                <a:cubicBezTo>
                  <a:pt x="8533696" y="3940203"/>
                  <a:pt x="8538951" y="3940203"/>
                  <a:pt x="8549465" y="3940203"/>
                </a:cubicBezTo>
                <a:cubicBezTo>
                  <a:pt x="8549465" y="3929691"/>
                  <a:pt x="8549465" y="3924436"/>
                  <a:pt x="8549465" y="3924436"/>
                </a:cubicBezTo>
                <a:cubicBezTo>
                  <a:pt x="8549465" y="3913926"/>
                  <a:pt x="8549465" y="3908669"/>
                  <a:pt x="8549465" y="3908669"/>
                </a:cubicBezTo>
                <a:close/>
                <a:moveTo>
                  <a:pt x="10189243" y="3892902"/>
                </a:moveTo>
                <a:cubicBezTo>
                  <a:pt x="10189243" y="3892902"/>
                  <a:pt x="10189243" y="3898159"/>
                  <a:pt x="10189243" y="3908669"/>
                </a:cubicBezTo>
                <a:cubicBezTo>
                  <a:pt x="10189243" y="3908669"/>
                  <a:pt x="10186614" y="3908669"/>
                  <a:pt x="10181359" y="3908669"/>
                </a:cubicBezTo>
                <a:cubicBezTo>
                  <a:pt x="10176105" y="3908669"/>
                  <a:pt x="10173475" y="3908669"/>
                  <a:pt x="10173475" y="3908669"/>
                </a:cubicBezTo>
                <a:close/>
                <a:moveTo>
                  <a:pt x="10378449" y="3877135"/>
                </a:moveTo>
                <a:lnTo>
                  <a:pt x="10331148" y="3908669"/>
                </a:lnTo>
                <a:cubicBezTo>
                  <a:pt x="10331148" y="3887645"/>
                  <a:pt x="10346914" y="3877135"/>
                  <a:pt x="10378449" y="3877135"/>
                </a:cubicBezTo>
                <a:close/>
                <a:moveTo>
                  <a:pt x="9022478" y="3877135"/>
                </a:moveTo>
                <a:lnTo>
                  <a:pt x="9022478" y="3908669"/>
                </a:lnTo>
                <a:cubicBezTo>
                  <a:pt x="9022478" y="3908669"/>
                  <a:pt x="9019848" y="3911296"/>
                  <a:pt x="9014593" y="3916553"/>
                </a:cubicBezTo>
                <a:cubicBezTo>
                  <a:pt x="9009339" y="3921809"/>
                  <a:pt x="9006709" y="3924436"/>
                  <a:pt x="9006709" y="3924436"/>
                </a:cubicBezTo>
                <a:lnTo>
                  <a:pt x="8990943" y="3955970"/>
                </a:lnTo>
                <a:cubicBezTo>
                  <a:pt x="8990943" y="3955970"/>
                  <a:pt x="8990943" y="3958597"/>
                  <a:pt x="8990943" y="3963853"/>
                </a:cubicBezTo>
                <a:cubicBezTo>
                  <a:pt x="8990943" y="3969110"/>
                  <a:pt x="8990943" y="3976993"/>
                  <a:pt x="8990943" y="3987504"/>
                </a:cubicBezTo>
                <a:lnTo>
                  <a:pt x="8959408" y="3987504"/>
                </a:lnTo>
                <a:cubicBezTo>
                  <a:pt x="8959408" y="3976993"/>
                  <a:pt x="8969922" y="3955970"/>
                  <a:pt x="8990943" y="3924436"/>
                </a:cubicBezTo>
                <a:cubicBezTo>
                  <a:pt x="9011966" y="3892902"/>
                  <a:pt x="9022478" y="3877135"/>
                  <a:pt x="9022478" y="3877135"/>
                </a:cubicBezTo>
                <a:close/>
                <a:moveTo>
                  <a:pt x="9054012" y="3861369"/>
                </a:moveTo>
                <a:lnTo>
                  <a:pt x="9069778" y="3861369"/>
                </a:lnTo>
                <a:cubicBezTo>
                  <a:pt x="9069778" y="3871880"/>
                  <a:pt x="9064524" y="3877135"/>
                  <a:pt x="9054012" y="3877135"/>
                </a:cubicBezTo>
                <a:cubicBezTo>
                  <a:pt x="9043499" y="3877135"/>
                  <a:pt x="9038244" y="3877135"/>
                  <a:pt x="9038244" y="3877135"/>
                </a:cubicBezTo>
                <a:cubicBezTo>
                  <a:pt x="9038244" y="3866624"/>
                  <a:pt x="9043499" y="3861369"/>
                  <a:pt x="9054012" y="3861369"/>
                </a:cubicBezTo>
                <a:close/>
                <a:moveTo>
                  <a:pt x="8699252" y="3861369"/>
                </a:moveTo>
                <a:cubicBezTo>
                  <a:pt x="8693997" y="3861369"/>
                  <a:pt x="8691367" y="3866624"/>
                  <a:pt x="8691367" y="3877135"/>
                </a:cubicBezTo>
                <a:cubicBezTo>
                  <a:pt x="8691367" y="3877135"/>
                  <a:pt x="8693997" y="3874506"/>
                  <a:pt x="8699252" y="3869252"/>
                </a:cubicBezTo>
                <a:cubicBezTo>
                  <a:pt x="8704506" y="3863995"/>
                  <a:pt x="8704506" y="3861369"/>
                  <a:pt x="8699252" y="3861369"/>
                </a:cubicBezTo>
                <a:close/>
                <a:moveTo>
                  <a:pt x="10362681" y="3845599"/>
                </a:moveTo>
                <a:cubicBezTo>
                  <a:pt x="10362681" y="3845599"/>
                  <a:pt x="10365310" y="3845599"/>
                  <a:pt x="10370565" y="3845599"/>
                </a:cubicBezTo>
                <a:cubicBezTo>
                  <a:pt x="10375819" y="3845599"/>
                  <a:pt x="10378449" y="3850856"/>
                  <a:pt x="10378449" y="3861369"/>
                </a:cubicBezTo>
                <a:cubicBezTo>
                  <a:pt x="10378449" y="3861369"/>
                  <a:pt x="10373194" y="3861369"/>
                  <a:pt x="10362681" y="3861369"/>
                </a:cubicBezTo>
                <a:cubicBezTo>
                  <a:pt x="10362681" y="3861369"/>
                  <a:pt x="10362681" y="3856112"/>
                  <a:pt x="10362681" y="3845599"/>
                </a:cubicBezTo>
                <a:close/>
                <a:moveTo>
                  <a:pt x="9243218" y="3829833"/>
                </a:moveTo>
                <a:cubicBezTo>
                  <a:pt x="9232704" y="3840345"/>
                  <a:pt x="9232704" y="3845599"/>
                  <a:pt x="9243218" y="3845599"/>
                </a:cubicBezTo>
                <a:cubicBezTo>
                  <a:pt x="9253729" y="3856112"/>
                  <a:pt x="9258984" y="3850856"/>
                  <a:pt x="9258984" y="3829833"/>
                </a:cubicBezTo>
                <a:close/>
                <a:moveTo>
                  <a:pt x="10323264" y="3798298"/>
                </a:moveTo>
                <a:cubicBezTo>
                  <a:pt x="10328519" y="3798298"/>
                  <a:pt x="10331148" y="3803555"/>
                  <a:pt x="10331148" y="3814068"/>
                </a:cubicBezTo>
                <a:lnTo>
                  <a:pt x="10315380" y="3814068"/>
                </a:lnTo>
                <a:cubicBezTo>
                  <a:pt x="10315380" y="3803555"/>
                  <a:pt x="10318009" y="3798298"/>
                  <a:pt x="10323264" y="3798298"/>
                </a:cubicBezTo>
                <a:close/>
                <a:moveTo>
                  <a:pt x="9258984" y="3798298"/>
                </a:moveTo>
                <a:cubicBezTo>
                  <a:pt x="9258984" y="3808811"/>
                  <a:pt x="9264239" y="3814068"/>
                  <a:pt x="9274750" y="3814068"/>
                </a:cubicBezTo>
                <a:lnTo>
                  <a:pt x="9274750" y="3798298"/>
                </a:lnTo>
                <a:close/>
                <a:moveTo>
                  <a:pt x="9211683" y="3798298"/>
                </a:moveTo>
                <a:lnTo>
                  <a:pt x="9211683" y="3845599"/>
                </a:lnTo>
                <a:cubicBezTo>
                  <a:pt x="9211683" y="3845599"/>
                  <a:pt x="9216938" y="3835090"/>
                  <a:pt x="9227449" y="3814068"/>
                </a:cubicBezTo>
                <a:close/>
                <a:moveTo>
                  <a:pt x="9306285" y="3766764"/>
                </a:moveTo>
                <a:cubicBezTo>
                  <a:pt x="9306285" y="3766764"/>
                  <a:pt x="9306285" y="3772022"/>
                  <a:pt x="9306285" y="3782532"/>
                </a:cubicBezTo>
                <a:cubicBezTo>
                  <a:pt x="9316796" y="3782532"/>
                  <a:pt x="9322053" y="3782532"/>
                  <a:pt x="9322053" y="3782532"/>
                </a:cubicBezTo>
                <a:close/>
                <a:moveTo>
                  <a:pt x="9132848" y="3766764"/>
                </a:moveTo>
                <a:cubicBezTo>
                  <a:pt x="9122334" y="3777275"/>
                  <a:pt x="9117079" y="3782532"/>
                  <a:pt x="9117079" y="3782532"/>
                </a:cubicBezTo>
                <a:lnTo>
                  <a:pt x="9132848" y="3782532"/>
                </a:lnTo>
                <a:close/>
                <a:moveTo>
                  <a:pt x="9006709" y="3719463"/>
                </a:moveTo>
                <a:lnTo>
                  <a:pt x="9022478" y="3719463"/>
                </a:lnTo>
                <a:cubicBezTo>
                  <a:pt x="9022478" y="3729974"/>
                  <a:pt x="9017223" y="3735231"/>
                  <a:pt x="9006709" y="3735231"/>
                </a:cubicBezTo>
                <a:cubicBezTo>
                  <a:pt x="9006709" y="3735231"/>
                  <a:pt x="9006709" y="3729974"/>
                  <a:pt x="9006709" y="3719463"/>
                </a:cubicBezTo>
                <a:close/>
                <a:moveTo>
                  <a:pt x="10457284" y="3703697"/>
                </a:moveTo>
                <a:cubicBezTo>
                  <a:pt x="10457284" y="3724720"/>
                  <a:pt x="10446771" y="3735231"/>
                  <a:pt x="10425750" y="3735231"/>
                </a:cubicBezTo>
                <a:lnTo>
                  <a:pt x="10425750" y="3719463"/>
                </a:lnTo>
                <a:close/>
                <a:moveTo>
                  <a:pt x="9393005" y="3656396"/>
                </a:moveTo>
                <a:cubicBezTo>
                  <a:pt x="9387750" y="3656396"/>
                  <a:pt x="9385120" y="3661650"/>
                  <a:pt x="9385120" y="3672163"/>
                </a:cubicBezTo>
                <a:cubicBezTo>
                  <a:pt x="9395632" y="3672163"/>
                  <a:pt x="9400889" y="3669536"/>
                  <a:pt x="9400889" y="3664279"/>
                </a:cubicBezTo>
                <a:cubicBezTo>
                  <a:pt x="9400889" y="3659024"/>
                  <a:pt x="9398259" y="3656396"/>
                  <a:pt x="9393005" y="3656396"/>
                </a:cubicBezTo>
                <a:close/>
                <a:moveTo>
                  <a:pt x="9385120" y="3624862"/>
                </a:moveTo>
                <a:lnTo>
                  <a:pt x="9389470" y="3624862"/>
                </a:lnTo>
                <a:lnTo>
                  <a:pt x="9388530" y="3628271"/>
                </a:lnTo>
                <a:close/>
                <a:moveTo>
                  <a:pt x="9322053" y="3624862"/>
                </a:moveTo>
                <a:lnTo>
                  <a:pt x="9337820" y="3640627"/>
                </a:lnTo>
                <a:cubicBezTo>
                  <a:pt x="9337820" y="3640627"/>
                  <a:pt x="9337820" y="3635374"/>
                  <a:pt x="9337820" y="3624862"/>
                </a:cubicBezTo>
                <a:cubicBezTo>
                  <a:pt x="9327308" y="3624862"/>
                  <a:pt x="9322053" y="3624862"/>
                  <a:pt x="9322053" y="3624862"/>
                </a:cubicBezTo>
                <a:close/>
                <a:moveTo>
                  <a:pt x="9085545" y="3577561"/>
                </a:moveTo>
                <a:lnTo>
                  <a:pt x="9085545" y="3624862"/>
                </a:lnTo>
                <a:cubicBezTo>
                  <a:pt x="9075033" y="3624862"/>
                  <a:pt x="9069778" y="3619605"/>
                  <a:pt x="9069778" y="3609093"/>
                </a:cubicBezTo>
                <a:close/>
                <a:moveTo>
                  <a:pt x="9400889" y="3561792"/>
                </a:moveTo>
                <a:cubicBezTo>
                  <a:pt x="9390375" y="3572304"/>
                  <a:pt x="9379866" y="3582816"/>
                  <a:pt x="9369354" y="3593328"/>
                </a:cubicBezTo>
                <a:lnTo>
                  <a:pt x="9337820" y="3656396"/>
                </a:lnTo>
                <a:cubicBezTo>
                  <a:pt x="9337820" y="3656396"/>
                  <a:pt x="9335190" y="3656396"/>
                  <a:pt x="9329935" y="3656396"/>
                </a:cubicBezTo>
                <a:cubicBezTo>
                  <a:pt x="9324681" y="3656396"/>
                  <a:pt x="9316796" y="3656396"/>
                  <a:pt x="9306285" y="3656396"/>
                </a:cubicBezTo>
                <a:cubicBezTo>
                  <a:pt x="9306285" y="3666906"/>
                  <a:pt x="9301030" y="3666906"/>
                  <a:pt x="9290519" y="3656396"/>
                </a:cubicBezTo>
                <a:lnTo>
                  <a:pt x="9290519" y="3672163"/>
                </a:lnTo>
                <a:cubicBezTo>
                  <a:pt x="9301030" y="3672163"/>
                  <a:pt x="9311540" y="3677420"/>
                  <a:pt x="9322053" y="3687929"/>
                </a:cubicBezTo>
                <a:lnTo>
                  <a:pt x="9290519" y="3719463"/>
                </a:lnTo>
                <a:lnTo>
                  <a:pt x="9243218" y="3735231"/>
                </a:lnTo>
                <a:lnTo>
                  <a:pt x="9243218" y="3766764"/>
                </a:lnTo>
                <a:cubicBezTo>
                  <a:pt x="9243218" y="3766764"/>
                  <a:pt x="9243218" y="3772022"/>
                  <a:pt x="9243218" y="3782532"/>
                </a:cubicBezTo>
                <a:lnTo>
                  <a:pt x="9258984" y="3766764"/>
                </a:lnTo>
                <a:lnTo>
                  <a:pt x="9274750" y="3735231"/>
                </a:lnTo>
                <a:cubicBezTo>
                  <a:pt x="9274750" y="3735231"/>
                  <a:pt x="9280005" y="3729974"/>
                  <a:pt x="9290519" y="3719463"/>
                </a:cubicBezTo>
                <a:lnTo>
                  <a:pt x="9306285" y="3719463"/>
                </a:lnTo>
                <a:cubicBezTo>
                  <a:pt x="9306285" y="3729974"/>
                  <a:pt x="9306285" y="3735231"/>
                  <a:pt x="9306285" y="3735231"/>
                </a:cubicBezTo>
                <a:cubicBezTo>
                  <a:pt x="9306285" y="3735231"/>
                  <a:pt x="9308914" y="3735231"/>
                  <a:pt x="9314169" y="3735231"/>
                </a:cubicBezTo>
                <a:cubicBezTo>
                  <a:pt x="9319424" y="3735231"/>
                  <a:pt x="9322053" y="3729974"/>
                  <a:pt x="9322053" y="3719463"/>
                </a:cubicBezTo>
                <a:cubicBezTo>
                  <a:pt x="9332565" y="3708953"/>
                  <a:pt x="9343074" y="3708953"/>
                  <a:pt x="9353586" y="3719463"/>
                </a:cubicBezTo>
                <a:cubicBezTo>
                  <a:pt x="9364099" y="3729974"/>
                  <a:pt x="9364099" y="3724720"/>
                  <a:pt x="9353586" y="3703697"/>
                </a:cubicBezTo>
                <a:cubicBezTo>
                  <a:pt x="9353586" y="3703697"/>
                  <a:pt x="9356215" y="3695813"/>
                  <a:pt x="9361470" y="3680046"/>
                </a:cubicBezTo>
                <a:cubicBezTo>
                  <a:pt x="9366725" y="3664279"/>
                  <a:pt x="9374609" y="3651139"/>
                  <a:pt x="9385120" y="3640627"/>
                </a:cubicBezTo>
                <a:lnTo>
                  <a:pt x="9388530" y="3628271"/>
                </a:lnTo>
                <a:lnTo>
                  <a:pt x="9400889" y="3640627"/>
                </a:lnTo>
                <a:cubicBezTo>
                  <a:pt x="9400889" y="3640627"/>
                  <a:pt x="9403516" y="3640627"/>
                  <a:pt x="9408771" y="3640627"/>
                </a:cubicBezTo>
                <a:cubicBezTo>
                  <a:pt x="9414025" y="3640627"/>
                  <a:pt x="9416655" y="3635374"/>
                  <a:pt x="9416655" y="3624862"/>
                </a:cubicBezTo>
                <a:cubicBezTo>
                  <a:pt x="9416655" y="3624862"/>
                  <a:pt x="9411400" y="3624862"/>
                  <a:pt x="9400889" y="3624862"/>
                </a:cubicBezTo>
                <a:lnTo>
                  <a:pt x="9389470" y="3624862"/>
                </a:lnTo>
                <a:lnTo>
                  <a:pt x="9393005" y="3612051"/>
                </a:lnTo>
                <a:cubicBezTo>
                  <a:pt x="9400889" y="3586428"/>
                  <a:pt x="9408771" y="3569676"/>
                  <a:pt x="9416655" y="3561792"/>
                </a:cubicBezTo>
                <a:close/>
                <a:moveTo>
                  <a:pt x="9361470" y="3546026"/>
                </a:moveTo>
                <a:cubicBezTo>
                  <a:pt x="9356215" y="3546026"/>
                  <a:pt x="9353586" y="3551281"/>
                  <a:pt x="9353586" y="3561792"/>
                </a:cubicBezTo>
                <a:lnTo>
                  <a:pt x="9369354" y="3561792"/>
                </a:lnTo>
                <a:cubicBezTo>
                  <a:pt x="9369354" y="3561792"/>
                  <a:pt x="9364099" y="3567049"/>
                  <a:pt x="9353586" y="3577561"/>
                </a:cubicBezTo>
                <a:cubicBezTo>
                  <a:pt x="9364099" y="3577561"/>
                  <a:pt x="9369354" y="3577561"/>
                  <a:pt x="9369354" y="3577561"/>
                </a:cubicBezTo>
                <a:lnTo>
                  <a:pt x="9369354" y="3561792"/>
                </a:lnTo>
                <a:cubicBezTo>
                  <a:pt x="9369354" y="3551281"/>
                  <a:pt x="9366725" y="3546026"/>
                  <a:pt x="9361470" y="3546026"/>
                </a:cubicBezTo>
                <a:close/>
                <a:moveTo>
                  <a:pt x="10500642" y="3514491"/>
                </a:moveTo>
                <a:cubicBezTo>
                  <a:pt x="10508526" y="3514491"/>
                  <a:pt x="10515097" y="3519747"/>
                  <a:pt x="10520352" y="3530257"/>
                </a:cubicBezTo>
                <a:lnTo>
                  <a:pt x="10504585" y="3530257"/>
                </a:lnTo>
                <a:lnTo>
                  <a:pt x="10488819" y="3530257"/>
                </a:lnTo>
                <a:lnTo>
                  <a:pt x="10488819" y="3546026"/>
                </a:lnTo>
                <a:lnTo>
                  <a:pt x="10473051" y="3530257"/>
                </a:lnTo>
                <a:cubicBezTo>
                  <a:pt x="10483562" y="3519747"/>
                  <a:pt x="10492760" y="3514491"/>
                  <a:pt x="10500642" y="3514491"/>
                </a:cubicBezTo>
                <a:close/>
                <a:moveTo>
                  <a:pt x="8943642" y="3506607"/>
                </a:moveTo>
                <a:lnTo>
                  <a:pt x="8945894" y="3507735"/>
                </a:lnTo>
                <a:lnTo>
                  <a:pt x="8943642" y="3514491"/>
                </a:lnTo>
                <a:close/>
                <a:moveTo>
                  <a:pt x="10409984" y="3498725"/>
                </a:moveTo>
                <a:cubicBezTo>
                  <a:pt x="10431005" y="3498725"/>
                  <a:pt x="10446771" y="3498725"/>
                  <a:pt x="10457284" y="3498725"/>
                </a:cubicBezTo>
                <a:cubicBezTo>
                  <a:pt x="10457284" y="3509234"/>
                  <a:pt x="10446771" y="3514491"/>
                  <a:pt x="10425750" y="3514491"/>
                </a:cubicBezTo>
                <a:close/>
                <a:moveTo>
                  <a:pt x="10504585" y="3482956"/>
                </a:moveTo>
                <a:cubicBezTo>
                  <a:pt x="10504585" y="3482956"/>
                  <a:pt x="10504585" y="3485584"/>
                  <a:pt x="10504585" y="3490841"/>
                </a:cubicBezTo>
                <a:cubicBezTo>
                  <a:pt x="10504585" y="3496097"/>
                  <a:pt x="10499331" y="3498725"/>
                  <a:pt x="10488819" y="3498725"/>
                </a:cubicBezTo>
                <a:cubicBezTo>
                  <a:pt x="10488819" y="3498725"/>
                  <a:pt x="10491446" y="3496097"/>
                  <a:pt x="10496701" y="3490841"/>
                </a:cubicBezTo>
                <a:cubicBezTo>
                  <a:pt x="10501956" y="3485584"/>
                  <a:pt x="10504585" y="3482956"/>
                  <a:pt x="10504585" y="3482956"/>
                </a:cubicBezTo>
                <a:close/>
                <a:moveTo>
                  <a:pt x="9448190" y="3482956"/>
                </a:moveTo>
                <a:cubicBezTo>
                  <a:pt x="9448190" y="3482956"/>
                  <a:pt x="9442935" y="3488213"/>
                  <a:pt x="9432421" y="3498725"/>
                </a:cubicBezTo>
                <a:lnTo>
                  <a:pt x="9416655" y="3546026"/>
                </a:lnTo>
                <a:lnTo>
                  <a:pt x="9432421" y="3530257"/>
                </a:lnTo>
                <a:cubicBezTo>
                  <a:pt x="9432421" y="3530257"/>
                  <a:pt x="9440305" y="3527631"/>
                  <a:pt x="9456074" y="3522375"/>
                </a:cubicBezTo>
                <a:cubicBezTo>
                  <a:pt x="9471840" y="3517118"/>
                  <a:pt x="9479724" y="3509234"/>
                  <a:pt x="9479724" y="3498725"/>
                </a:cubicBezTo>
                <a:cubicBezTo>
                  <a:pt x="9479724" y="3498725"/>
                  <a:pt x="9474469" y="3498725"/>
                  <a:pt x="9463956" y="3498725"/>
                </a:cubicBezTo>
                <a:lnTo>
                  <a:pt x="9448190" y="3498725"/>
                </a:lnTo>
                <a:cubicBezTo>
                  <a:pt x="9448190" y="3488213"/>
                  <a:pt x="9448190" y="3482956"/>
                  <a:pt x="9448190" y="3482956"/>
                </a:cubicBezTo>
                <a:close/>
                <a:moveTo>
                  <a:pt x="9385120" y="3482956"/>
                </a:moveTo>
                <a:cubicBezTo>
                  <a:pt x="9385120" y="3493468"/>
                  <a:pt x="9385120" y="3498725"/>
                  <a:pt x="9385120" y="3498725"/>
                </a:cubicBezTo>
                <a:cubicBezTo>
                  <a:pt x="9374609" y="3509234"/>
                  <a:pt x="9379866" y="3514491"/>
                  <a:pt x="9400889" y="3514491"/>
                </a:cubicBezTo>
                <a:lnTo>
                  <a:pt x="9400889" y="3498725"/>
                </a:lnTo>
                <a:cubicBezTo>
                  <a:pt x="9400889" y="3498725"/>
                  <a:pt x="9400889" y="3493468"/>
                  <a:pt x="9400889" y="3482956"/>
                </a:cubicBezTo>
                <a:close/>
                <a:moveTo>
                  <a:pt x="9322053" y="3467190"/>
                </a:moveTo>
                <a:cubicBezTo>
                  <a:pt x="9322053" y="3477700"/>
                  <a:pt x="9322053" y="3482956"/>
                  <a:pt x="9322053" y="3482956"/>
                </a:cubicBezTo>
                <a:lnTo>
                  <a:pt x="9337820" y="3467190"/>
                </a:lnTo>
                <a:close/>
                <a:moveTo>
                  <a:pt x="9117079" y="3451421"/>
                </a:moveTo>
                <a:cubicBezTo>
                  <a:pt x="9117079" y="3461933"/>
                  <a:pt x="9117079" y="3467190"/>
                  <a:pt x="9117079" y="3467190"/>
                </a:cubicBezTo>
                <a:cubicBezTo>
                  <a:pt x="9106568" y="3467190"/>
                  <a:pt x="9101313" y="3467190"/>
                  <a:pt x="9101313" y="3467190"/>
                </a:cubicBezTo>
                <a:close/>
                <a:moveTo>
                  <a:pt x="9527025" y="3435656"/>
                </a:moveTo>
                <a:lnTo>
                  <a:pt x="9495490" y="3451421"/>
                </a:lnTo>
                <a:cubicBezTo>
                  <a:pt x="9484979" y="3461933"/>
                  <a:pt x="9479724" y="3472447"/>
                  <a:pt x="9479724" y="3482956"/>
                </a:cubicBezTo>
                <a:lnTo>
                  <a:pt x="9495490" y="3467190"/>
                </a:lnTo>
                <a:cubicBezTo>
                  <a:pt x="9516514" y="3446167"/>
                  <a:pt x="9527025" y="3435656"/>
                  <a:pt x="9527025" y="3435656"/>
                </a:cubicBezTo>
                <a:close/>
                <a:moveTo>
                  <a:pt x="9258984" y="3404122"/>
                </a:moveTo>
                <a:lnTo>
                  <a:pt x="9274750" y="3419887"/>
                </a:lnTo>
                <a:lnTo>
                  <a:pt x="9258984" y="3419887"/>
                </a:lnTo>
                <a:cubicBezTo>
                  <a:pt x="9258984" y="3419887"/>
                  <a:pt x="9258984" y="3414633"/>
                  <a:pt x="9258984" y="3404122"/>
                </a:cubicBezTo>
                <a:close/>
                <a:moveTo>
                  <a:pt x="10394215" y="3372586"/>
                </a:moveTo>
                <a:cubicBezTo>
                  <a:pt x="10394215" y="3372586"/>
                  <a:pt x="10388960" y="3377843"/>
                  <a:pt x="10378449" y="3388355"/>
                </a:cubicBezTo>
                <a:lnTo>
                  <a:pt x="10394215" y="3404122"/>
                </a:lnTo>
                <a:cubicBezTo>
                  <a:pt x="10404727" y="3393610"/>
                  <a:pt x="10409984" y="3388355"/>
                  <a:pt x="10409984" y="3388355"/>
                </a:cubicBezTo>
                <a:close/>
                <a:moveTo>
                  <a:pt x="9353586" y="3356820"/>
                </a:moveTo>
                <a:cubicBezTo>
                  <a:pt x="9343074" y="3367332"/>
                  <a:pt x="9337820" y="3372586"/>
                  <a:pt x="9337820" y="3372586"/>
                </a:cubicBezTo>
                <a:lnTo>
                  <a:pt x="9337820" y="3388355"/>
                </a:lnTo>
                <a:lnTo>
                  <a:pt x="9353586" y="3372586"/>
                </a:lnTo>
                <a:close/>
                <a:moveTo>
                  <a:pt x="8959408" y="3356820"/>
                </a:moveTo>
                <a:lnTo>
                  <a:pt x="8943642" y="3372586"/>
                </a:lnTo>
                <a:cubicBezTo>
                  <a:pt x="8912108" y="3404122"/>
                  <a:pt x="8906853" y="3425146"/>
                  <a:pt x="8927874" y="3435656"/>
                </a:cubicBezTo>
                <a:cubicBezTo>
                  <a:pt x="8938387" y="3435656"/>
                  <a:pt x="8943642" y="3446167"/>
                  <a:pt x="8943642" y="3467190"/>
                </a:cubicBezTo>
                <a:lnTo>
                  <a:pt x="8943642" y="3506607"/>
                </a:lnTo>
                <a:lnTo>
                  <a:pt x="8927874" y="3498725"/>
                </a:lnTo>
                <a:lnTo>
                  <a:pt x="8912108" y="3498725"/>
                </a:lnTo>
                <a:cubicBezTo>
                  <a:pt x="8901596" y="3498725"/>
                  <a:pt x="8896341" y="3488213"/>
                  <a:pt x="8896341" y="3467190"/>
                </a:cubicBezTo>
                <a:lnTo>
                  <a:pt x="8896341" y="3451421"/>
                </a:lnTo>
                <a:cubicBezTo>
                  <a:pt x="8885828" y="3451421"/>
                  <a:pt x="8880573" y="3456680"/>
                  <a:pt x="8880573" y="3467190"/>
                </a:cubicBezTo>
                <a:cubicBezTo>
                  <a:pt x="8880573" y="3435656"/>
                  <a:pt x="8870061" y="3440913"/>
                  <a:pt x="8849038" y="3482956"/>
                </a:cubicBezTo>
                <a:cubicBezTo>
                  <a:pt x="8870061" y="3472447"/>
                  <a:pt x="8880573" y="3467190"/>
                  <a:pt x="8880573" y="3467190"/>
                </a:cubicBezTo>
                <a:lnTo>
                  <a:pt x="8864807" y="3498725"/>
                </a:lnTo>
                <a:lnTo>
                  <a:pt x="8880573" y="3498725"/>
                </a:lnTo>
                <a:cubicBezTo>
                  <a:pt x="8880573" y="3498725"/>
                  <a:pt x="8883202" y="3498725"/>
                  <a:pt x="8888457" y="3498725"/>
                </a:cubicBezTo>
                <a:cubicBezTo>
                  <a:pt x="8893712" y="3498725"/>
                  <a:pt x="8896341" y="3503981"/>
                  <a:pt x="8896341" y="3514491"/>
                </a:cubicBezTo>
                <a:cubicBezTo>
                  <a:pt x="8896341" y="3525004"/>
                  <a:pt x="8896341" y="3532885"/>
                  <a:pt x="8896341" y="3538141"/>
                </a:cubicBezTo>
                <a:cubicBezTo>
                  <a:pt x="8896341" y="3543398"/>
                  <a:pt x="8896341" y="3546026"/>
                  <a:pt x="8896341" y="3546026"/>
                </a:cubicBezTo>
                <a:cubicBezTo>
                  <a:pt x="8885828" y="3546026"/>
                  <a:pt x="8885828" y="3548654"/>
                  <a:pt x="8896341" y="3553909"/>
                </a:cubicBezTo>
                <a:cubicBezTo>
                  <a:pt x="8906853" y="3559166"/>
                  <a:pt x="8906853" y="3567049"/>
                  <a:pt x="8896341" y="3577561"/>
                </a:cubicBezTo>
                <a:cubicBezTo>
                  <a:pt x="8906853" y="3577561"/>
                  <a:pt x="8912108" y="3582816"/>
                  <a:pt x="8912108" y="3593328"/>
                </a:cubicBezTo>
                <a:lnTo>
                  <a:pt x="8943642" y="3577561"/>
                </a:lnTo>
                <a:cubicBezTo>
                  <a:pt x="8964663" y="3546026"/>
                  <a:pt x="8969922" y="3525004"/>
                  <a:pt x="8959408" y="3514491"/>
                </a:cubicBezTo>
                <a:lnTo>
                  <a:pt x="8945894" y="3507735"/>
                </a:lnTo>
                <a:lnTo>
                  <a:pt x="8959408" y="3467190"/>
                </a:lnTo>
                <a:cubicBezTo>
                  <a:pt x="8959408" y="3446167"/>
                  <a:pt x="8959408" y="3419887"/>
                  <a:pt x="8959408" y="3388355"/>
                </a:cubicBezTo>
                <a:close/>
                <a:moveTo>
                  <a:pt x="10520352" y="3277985"/>
                </a:moveTo>
                <a:cubicBezTo>
                  <a:pt x="10520352" y="3277985"/>
                  <a:pt x="10520352" y="3280612"/>
                  <a:pt x="10520352" y="3285869"/>
                </a:cubicBezTo>
                <a:cubicBezTo>
                  <a:pt x="10520352" y="3291125"/>
                  <a:pt x="10522981" y="3293751"/>
                  <a:pt x="10528236" y="3293751"/>
                </a:cubicBezTo>
                <a:cubicBezTo>
                  <a:pt x="10533490" y="3293751"/>
                  <a:pt x="10536120" y="3288497"/>
                  <a:pt x="10536120" y="3277985"/>
                </a:cubicBezTo>
                <a:cubicBezTo>
                  <a:pt x="10525608" y="3277985"/>
                  <a:pt x="10520352" y="3277985"/>
                  <a:pt x="10520352" y="3277985"/>
                </a:cubicBezTo>
                <a:close/>
                <a:moveTo>
                  <a:pt x="9590092" y="3277985"/>
                </a:moveTo>
                <a:lnTo>
                  <a:pt x="9590092" y="3293751"/>
                </a:lnTo>
                <a:cubicBezTo>
                  <a:pt x="9590092" y="3293751"/>
                  <a:pt x="9595349" y="3288497"/>
                  <a:pt x="9605861" y="3277985"/>
                </a:cubicBezTo>
                <a:cubicBezTo>
                  <a:pt x="9595349" y="3277985"/>
                  <a:pt x="9590092" y="3277985"/>
                  <a:pt x="9590092" y="3277985"/>
                </a:cubicBezTo>
                <a:close/>
                <a:moveTo>
                  <a:pt x="9558560" y="3277985"/>
                </a:moveTo>
                <a:cubicBezTo>
                  <a:pt x="9558560" y="3277985"/>
                  <a:pt x="9553305" y="3283240"/>
                  <a:pt x="9542791" y="3293751"/>
                </a:cubicBezTo>
                <a:lnTo>
                  <a:pt x="9527025" y="3309519"/>
                </a:lnTo>
                <a:lnTo>
                  <a:pt x="9558560" y="3293751"/>
                </a:lnTo>
                <a:close/>
                <a:moveTo>
                  <a:pt x="10394215" y="3262217"/>
                </a:moveTo>
                <a:lnTo>
                  <a:pt x="10409984" y="3277985"/>
                </a:lnTo>
                <a:cubicBezTo>
                  <a:pt x="10420495" y="3277985"/>
                  <a:pt x="10425750" y="3272728"/>
                  <a:pt x="10425750" y="3262217"/>
                </a:cubicBezTo>
                <a:cubicBezTo>
                  <a:pt x="10415238" y="3262217"/>
                  <a:pt x="10409984" y="3262217"/>
                  <a:pt x="10409984" y="3262217"/>
                </a:cubicBezTo>
                <a:close/>
                <a:moveTo>
                  <a:pt x="10678022" y="3230683"/>
                </a:moveTo>
                <a:cubicBezTo>
                  <a:pt x="10688536" y="3230683"/>
                  <a:pt x="10696420" y="3233311"/>
                  <a:pt x="10701675" y="3238567"/>
                </a:cubicBezTo>
                <a:cubicBezTo>
                  <a:pt x="10706930" y="3243824"/>
                  <a:pt x="10704302" y="3249081"/>
                  <a:pt x="10693791" y="3254334"/>
                </a:cubicBezTo>
                <a:cubicBezTo>
                  <a:pt x="10683279" y="3259590"/>
                  <a:pt x="10678022" y="3256962"/>
                  <a:pt x="10678022" y="3246450"/>
                </a:cubicBezTo>
                <a:cubicBezTo>
                  <a:pt x="10667511" y="3235940"/>
                  <a:pt x="10667511" y="3230683"/>
                  <a:pt x="10678022" y="3230683"/>
                </a:cubicBezTo>
                <a:close/>
                <a:moveTo>
                  <a:pt x="9085545" y="3230683"/>
                </a:moveTo>
                <a:lnTo>
                  <a:pt x="9054012" y="3246450"/>
                </a:lnTo>
                <a:cubicBezTo>
                  <a:pt x="9043499" y="3256962"/>
                  <a:pt x="9038244" y="3262217"/>
                  <a:pt x="9038244" y="3262217"/>
                </a:cubicBezTo>
                <a:lnTo>
                  <a:pt x="9022478" y="3309519"/>
                </a:lnTo>
                <a:cubicBezTo>
                  <a:pt x="9022478" y="3320029"/>
                  <a:pt x="9030362" y="3317401"/>
                  <a:pt x="9046128" y="3301635"/>
                </a:cubicBezTo>
                <a:cubicBezTo>
                  <a:pt x="9061894" y="3285869"/>
                  <a:pt x="9069778" y="3275357"/>
                  <a:pt x="9069778" y="3270100"/>
                </a:cubicBezTo>
                <a:cubicBezTo>
                  <a:pt x="9069778" y="3264844"/>
                  <a:pt x="9072408" y="3259590"/>
                  <a:pt x="9077663" y="3254334"/>
                </a:cubicBezTo>
                <a:cubicBezTo>
                  <a:pt x="9082917" y="3249081"/>
                  <a:pt x="9085545" y="3241193"/>
                  <a:pt x="9085545" y="3230683"/>
                </a:cubicBezTo>
                <a:close/>
                <a:moveTo>
                  <a:pt x="10476994" y="3205062"/>
                </a:moveTo>
                <a:cubicBezTo>
                  <a:pt x="10474366" y="3203751"/>
                  <a:pt x="10473051" y="3204404"/>
                  <a:pt x="10473051" y="3207033"/>
                </a:cubicBezTo>
                <a:cubicBezTo>
                  <a:pt x="10473051" y="3212290"/>
                  <a:pt x="10473051" y="3220173"/>
                  <a:pt x="10473051" y="3230683"/>
                </a:cubicBezTo>
                <a:cubicBezTo>
                  <a:pt x="10473051" y="3241193"/>
                  <a:pt x="10478305" y="3241193"/>
                  <a:pt x="10488819" y="3230683"/>
                </a:cubicBezTo>
                <a:cubicBezTo>
                  <a:pt x="10499331" y="3230683"/>
                  <a:pt x="10504585" y="3228057"/>
                  <a:pt x="10504585" y="3222800"/>
                </a:cubicBezTo>
                <a:cubicBezTo>
                  <a:pt x="10504585" y="3217543"/>
                  <a:pt x="10499331" y="3214916"/>
                  <a:pt x="10488819" y="3214916"/>
                </a:cubicBezTo>
                <a:cubicBezTo>
                  <a:pt x="10483562" y="3209661"/>
                  <a:pt x="10479621" y="3206377"/>
                  <a:pt x="10476994" y="3205062"/>
                </a:cubicBezTo>
                <a:close/>
                <a:moveTo>
                  <a:pt x="9385120" y="3151849"/>
                </a:moveTo>
                <a:cubicBezTo>
                  <a:pt x="9385120" y="3162357"/>
                  <a:pt x="9379866" y="3172872"/>
                  <a:pt x="9369354" y="3183382"/>
                </a:cubicBezTo>
                <a:cubicBezTo>
                  <a:pt x="9379866" y="3183382"/>
                  <a:pt x="9385120" y="3180754"/>
                  <a:pt x="9385120" y="3175499"/>
                </a:cubicBezTo>
                <a:cubicBezTo>
                  <a:pt x="9385120" y="3170246"/>
                  <a:pt x="9385120" y="3167616"/>
                  <a:pt x="9385120" y="3167616"/>
                </a:cubicBezTo>
                <a:cubicBezTo>
                  <a:pt x="9395632" y="3157104"/>
                  <a:pt x="9395632" y="3151849"/>
                  <a:pt x="9385120" y="3151849"/>
                </a:cubicBezTo>
                <a:close/>
                <a:moveTo>
                  <a:pt x="9621627" y="3136080"/>
                </a:moveTo>
                <a:cubicBezTo>
                  <a:pt x="9590092" y="3146592"/>
                  <a:pt x="9574326" y="3162357"/>
                  <a:pt x="9574326" y="3183382"/>
                </a:cubicBezTo>
                <a:cubicBezTo>
                  <a:pt x="9574326" y="3193892"/>
                  <a:pt x="9571696" y="3204404"/>
                  <a:pt x="9566442" y="3214916"/>
                </a:cubicBezTo>
                <a:cubicBezTo>
                  <a:pt x="9561187" y="3225427"/>
                  <a:pt x="9558560" y="3235940"/>
                  <a:pt x="9558560" y="3246450"/>
                </a:cubicBezTo>
                <a:lnTo>
                  <a:pt x="9590092" y="3230683"/>
                </a:lnTo>
                <a:cubicBezTo>
                  <a:pt x="9590092" y="3230683"/>
                  <a:pt x="9592722" y="3228057"/>
                  <a:pt x="9597976" y="3222800"/>
                </a:cubicBezTo>
                <a:cubicBezTo>
                  <a:pt x="9603231" y="3217543"/>
                  <a:pt x="9605861" y="3209661"/>
                  <a:pt x="9605861" y="3199149"/>
                </a:cubicBezTo>
                <a:lnTo>
                  <a:pt x="9621627" y="3183382"/>
                </a:lnTo>
                <a:cubicBezTo>
                  <a:pt x="9632140" y="3172872"/>
                  <a:pt x="9637395" y="3162357"/>
                  <a:pt x="9637395" y="3151849"/>
                </a:cubicBezTo>
                <a:cubicBezTo>
                  <a:pt x="9637395" y="3141339"/>
                  <a:pt x="9632140" y="3136080"/>
                  <a:pt x="9621627" y="3136080"/>
                </a:cubicBezTo>
                <a:close/>
                <a:moveTo>
                  <a:pt x="9290519" y="3136080"/>
                </a:moveTo>
                <a:lnTo>
                  <a:pt x="9258984" y="3151849"/>
                </a:lnTo>
                <a:cubicBezTo>
                  <a:pt x="9237961" y="3172872"/>
                  <a:pt x="9227449" y="3183382"/>
                  <a:pt x="9227449" y="3183382"/>
                </a:cubicBezTo>
                <a:close/>
                <a:moveTo>
                  <a:pt x="9653161" y="3104545"/>
                </a:moveTo>
                <a:cubicBezTo>
                  <a:pt x="9642650" y="3104545"/>
                  <a:pt x="9637395" y="3107173"/>
                  <a:pt x="9637395" y="3112430"/>
                </a:cubicBezTo>
                <a:cubicBezTo>
                  <a:pt x="9637395" y="3117686"/>
                  <a:pt x="9642650" y="3120315"/>
                  <a:pt x="9653161" y="3120315"/>
                </a:cubicBezTo>
                <a:cubicBezTo>
                  <a:pt x="9653161" y="3109805"/>
                  <a:pt x="9653161" y="3104545"/>
                  <a:pt x="9653161" y="3104545"/>
                </a:cubicBezTo>
                <a:close/>
                <a:moveTo>
                  <a:pt x="9605861" y="3104545"/>
                </a:moveTo>
                <a:cubicBezTo>
                  <a:pt x="9605861" y="3104545"/>
                  <a:pt x="9605861" y="3109805"/>
                  <a:pt x="9605861" y="3120315"/>
                </a:cubicBezTo>
                <a:cubicBezTo>
                  <a:pt x="9605861" y="3120315"/>
                  <a:pt x="9611115" y="3120315"/>
                  <a:pt x="9621627" y="3120315"/>
                </a:cubicBezTo>
                <a:close/>
                <a:moveTo>
                  <a:pt x="9227449" y="3088779"/>
                </a:moveTo>
                <a:lnTo>
                  <a:pt x="9195915" y="3120315"/>
                </a:lnTo>
                <a:cubicBezTo>
                  <a:pt x="9185403" y="3130826"/>
                  <a:pt x="9180149" y="3138708"/>
                  <a:pt x="9180149" y="3143965"/>
                </a:cubicBezTo>
                <a:cubicBezTo>
                  <a:pt x="9180149" y="3149222"/>
                  <a:pt x="9180149" y="3151849"/>
                  <a:pt x="9180149" y="3151849"/>
                </a:cubicBezTo>
                <a:cubicBezTo>
                  <a:pt x="9180149" y="3151849"/>
                  <a:pt x="9174894" y="3157104"/>
                  <a:pt x="9164380" y="3167616"/>
                </a:cubicBezTo>
                <a:lnTo>
                  <a:pt x="9101313" y="3246450"/>
                </a:lnTo>
                <a:cubicBezTo>
                  <a:pt x="9101313" y="3256962"/>
                  <a:pt x="9096058" y="3262217"/>
                  <a:pt x="9085545" y="3262217"/>
                </a:cubicBezTo>
                <a:lnTo>
                  <a:pt x="9101313" y="3277985"/>
                </a:lnTo>
                <a:lnTo>
                  <a:pt x="9085545" y="3293751"/>
                </a:lnTo>
                <a:lnTo>
                  <a:pt x="9085545" y="3309519"/>
                </a:lnTo>
                <a:cubicBezTo>
                  <a:pt x="9085545" y="3299009"/>
                  <a:pt x="9080290" y="3293751"/>
                  <a:pt x="9069778" y="3293751"/>
                </a:cubicBezTo>
                <a:cubicBezTo>
                  <a:pt x="9059267" y="3293751"/>
                  <a:pt x="9054012" y="3296378"/>
                  <a:pt x="9054012" y="3301635"/>
                </a:cubicBezTo>
                <a:cubicBezTo>
                  <a:pt x="9054012" y="3306892"/>
                  <a:pt x="9056640" y="3312148"/>
                  <a:pt x="9061894" y="3317401"/>
                </a:cubicBezTo>
                <a:cubicBezTo>
                  <a:pt x="9067149" y="3322658"/>
                  <a:pt x="9069778" y="3330542"/>
                  <a:pt x="9069778" y="3341053"/>
                </a:cubicBezTo>
                <a:cubicBezTo>
                  <a:pt x="9069778" y="3351563"/>
                  <a:pt x="9064524" y="3356820"/>
                  <a:pt x="9054012" y="3356820"/>
                </a:cubicBezTo>
                <a:lnTo>
                  <a:pt x="9054012" y="3341053"/>
                </a:lnTo>
                <a:lnTo>
                  <a:pt x="9054012" y="3325286"/>
                </a:lnTo>
                <a:cubicBezTo>
                  <a:pt x="9043499" y="3335798"/>
                  <a:pt x="9038244" y="3348935"/>
                  <a:pt x="9038244" y="3364705"/>
                </a:cubicBezTo>
                <a:cubicBezTo>
                  <a:pt x="9038244" y="3380472"/>
                  <a:pt x="9035617" y="3390982"/>
                  <a:pt x="9030362" y="3396239"/>
                </a:cubicBezTo>
                <a:cubicBezTo>
                  <a:pt x="9025105" y="3401496"/>
                  <a:pt x="9022478" y="3409379"/>
                  <a:pt x="9022478" y="3419887"/>
                </a:cubicBezTo>
                <a:cubicBezTo>
                  <a:pt x="9022478" y="3430399"/>
                  <a:pt x="9019848" y="3435656"/>
                  <a:pt x="9014593" y="3435656"/>
                </a:cubicBezTo>
                <a:cubicBezTo>
                  <a:pt x="9009339" y="3435656"/>
                  <a:pt x="9006709" y="3440913"/>
                  <a:pt x="9006709" y="3451421"/>
                </a:cubicBezTo>
                <a:cubicBezTo>
                  <a:pt x="9006709" y="3482956"/>
                  <a:pt x="9017223" y="3477700"/>
                  <a:pt x="9038244" y="3435656"/>
                </a:cubicBezTo>
                <a:cubicBezTo>
                  <a:pt x="9048758" y="3414633"/>
                  <a:pt x="9061894" y="3396239"/>
                  <a:pt x="9077663" y="3380472"/>
                </a:cubicBezTo>
                <a:cubicBezTo>
                  <a:pt x="9093429" y="3364705"/>
                  <a:pt x="9101313" y="3351563"/>
                  <a:pt x="9101313" y="3341053"/>
                </a:cubicBezTo>
                <a:cubicBezTo>
                  <a:pt x="9101313" y="3330542"/>
                  <a:pt x="9101313" y="3325286"/>
                  <a:pt x="9101313" y="3325286"/>
                </a:cubicBezTo>
                <a:cubicBezTo>
                  <a:pt x="9101313" y="3325286"/>
                  <a:pt x="9106568" y="3320029"/>
                  <a:pt x="9117079" y="3309519"/>
                </a:cubicBezTo>
                <a:cubicBezTo>
                  <a:pt x="9117079" y="3320029"/>
                  <a:pt x="9122334" y="3325286"/>
                  <a:pt x="9132848" y="3325286"/>
                </a:cubicBezTo>
                <a:cubicBezTo>
                  <a:pt x="9143359" y="3314775"/>
                  <a:pt x="9148614" y="3309519"/>
                  <a:pt x="9148614" y="3309519"/>
                </a:cubicBezTo>
                <a:cubicBezTo>
                  <a:pt x="9148614" y="3309519"/>
                  <a:pt x="9148614" y="3304262"/>
                  <a:pt x="9148614" y="3293751"/>
                </a:cubicBezTo>
                <a:cubicBezTo>
                  <a:pt x="9159125" y="3283240"/>
                  <a:pt x="9167010" y="3275357"/>
                  <a:pt x="9172264" y="3270100"/>
                </a:cubicBezTo>
                <a:cubicBezTo>
                  <a:pt x="9177519" y="3264844"/>
                  <a:pt x="9180149" y="3259590"/>
                  <a:pt x="9180149" y="3254334"/>
                </a:cubicBezTo>
                <a:cubicBezTo>
                  <a:pt x="9180149" y="3249081"/>
                  <a:pt x="9180149" y="3243824"/>
                  <a:pt x="9180149" y="3238567"/>
                </a:cubicBezTo>
                <a:cubicBezTo>
                  <a:pt x="9180149" y="3233311"/>
                  <a:pt x="9182778" y="3228057"/>
                  <a:pt x="9188033" y="3222800"/>
                </a:cubicBezTo>
                <a:cubicBezTo>
                  <a:pt x="9193287" y="3217543"/>
                  <a:pt x="9195915" y="3214916"/>
                  <a:pt x="9195915" y="3214916"/>
                </a:cubicBezTo>
                <a:cubicBezTo>
                  <a:pt x="9195915" y="3214916"/>
                  <a:pt x="9195915" y="3204404"/>
                  <a:pt x="9195915" y="3183382"/>
                </a:cubicBezTo>
                <a:lnTo>
                  <a:pt x="9227449" y="3120315"/>
                </a:lnTo>
                <a:close/>
                <a:moveTo>
                  <a:pt x="10835695" y="3073014"/>
                </a:moveTo>
                <a:lnTo>
                  <a:pt x="10851462" y="3073014"/>
                </a:lnTo>
                <a:lnTo>
                  <a:pt x="10835695" y="3088779"/>
                </a:lnTo>
                <a:cubicBezTo>
                  <a:pt x="10835695" y="3088779"/>
                  <a:pt x="10835695" y="3083522"/>
                  <a:pt x="10835695" y="3073014"/>
                </a:cubicBezTo>
                <a:close/>
                <a:moveTo>
                  <a:pt x="10551886" y="3073014"/>
                </a:moveTo>
                <a:lnTo>
                  <a:pt x="10551886" y="3104545"/>
                </a:lnTo>
                <a:lnTo>
                  <a:pt x="10567654" y="3088779"/>
                </a:lnTo>
                <a:lnTo>
                  <a:pt x="10567654" y="3104545"/>
                </a:lnTo>
                <a:lnTo>
                  <a:pt x="10583421" y="3088779"/>
                </a:lnTo>
                <a:cubicBezTo>
                  <a:pt x="10583421" y="3078269"/>
                  <a:pt x="10578166" y="3073014"/>
                  <a:pt x="10567654" y="3073014"/>
                </a:cubicBezTo>
                <a:lnTo>
                  <a:pt x="10567654" y="3088779"/>
                </a:lnTo>
                <a:close/>
                <a:moveTo>
                  <a:pt x="10567654" y="2994177"/>
                </a:moveTo>
                <a:cubicBezTo>
                  <a:pt x="10578166" y="2994177"/>
                  <a:pt x="10583421" y="2994177"/>
                  <a:pt x="10583421" y="2994177"/>
                </a:cubicBezTo>
                <a:cubicBezTo>
                  <a:pt x="10583421" y="3004687"/>
                  <a:pt x="10578166" y="3009944"/>
                  <a:pt x="10567654" y="3009944"/>
                </a:cubicBezTo>
                <a:close/>
                <a:moveTo>
                  <a:pt x="10678022" y="2978410"/>
                </a:moveTo>
                <a:lnTo>
                  <a:pt x="10693791" y="2978410"/>
                </a:lnTo>
                <a:cubicBezTo>
                  <a:pt x="10693791" y="2988921"/>
                  <a:pt x="10691161" y="2994177"/>
                  <a:pt x="10685907" y="2994177"/>
                </a:cubicBezTo>
                <a:cubicBezTo>
                  <a:pt x="10680652" y="2994177"/>
                  <a:pt x="10678022" y="2988921"/>
                  <a:pt x="10678022" y="2978410"/>
                </a:cubicBezTo>
                <a:close/>
                <a:moveTo>
                  <a:pt x="9432421" y="2978410"/>
                </a:moveTo>
                <a:cubicBezTo>
                  <a:pt x="9432421" y="2978410"/>
                  <a:pt x="9424539" y="2986293"/>
                  <a:pt x="9408771" y="3002060"/>
                </a:cubicBezTo>
                <a:cubicBezTo>
                  <a:pt x="9393005" y="3017828"/>
                  <a:pt x="9379866" y="3041478"/>
                  <a:pt x="9369354" y="3073014"/>
                </a:cubicBezTo>
                <a:cubicBezTo>
                  <a:pt x="9358840" y="3094036"/>
                  <a:pt x="9348331" y="3109805"/>
                  <a:pt x="9337820" y="3120315"/>
                </a:cubicBezTo>
                <a:lnTo>
                  <a:pt x="9322053" y="3136080"/>
                </a:lnTo>
                <a:cubicBezTo>
                  <a:pt x="9322053" y="3136080"/>
                  <a:pt x="9316796" y="3141339"/>
                  <a:pt x="9306285" y="3151849"/>
                </a:cubicBezTo>
                <a:lnTo>
                  <a:pt x="9274750" y="3183382"/>
                </a:lnTo>
                <a:lnTo>
                  <a:pt x="9243218" y="3277985"/>
                </a:lnTo>
                <a:lnTo>
                  <a:pt x="9227449" y="3309519"/>
                </a:lnTo>
                <a:cubicBezTo>
                  <a:pt x="9216938" y="3320029"/>
                  <a:pt x="9211683" y="3330542"/>
                  <a:pt x="9211683" y="3341053"/>
                </a:cubicBezTo>
                <a:lnTo>
                  <a:pt x="9180149" y="3372586"/>
                </a:lnTo>
                <a:cubicBezTo>
                  <a:pt x="9180149" y="3372586"/>
                  <a:pt x="9180149" y="3377843"/>
                  <a:pt x="9180149" y="3388355"/>
                </a:cubicBezTo>
                <a:lnTo>
                  <a:pt x="9164380" y="3419887"/>
                </a:lnTo>
                <a:cubicBezTo>
                  <a:pt x="9164380" y="3430399"/>
                  <a:pt x="9159125" y="3440913"/>
                  <a:pt x="9148614" y="3451421"/>
                </a:cubicBezTo>
                <a:lnTo>
                  <a:pt x="9132848" y="3482956"/>
                </a:lnTo>
                <a:lnTo>
                  <a:pt x="9132848" y="3451421"/>
                </a:lnTo>
                <a:cubicBezTo>
                  <a:pt x="9143359" y="3430399"/>
                  <a:pt x="9148614" y="3414633"/>
                  <a:pt x="9148614" y="3404122"/>
                </a:cubicBezTo>
                <a:lnTo>
                  <a:pt x="9164380" y="3388355"/>
                </a:lnTo>
                <a:lnTo>
                  <a:pt x="9180149" y="3341053"/>
                </a:lnTo>
                <a:lnTo>
                  <a:pt x="9164380" y="3309519"/>
                </a:lnTo>
                <a:cubicBezTo>
                  <a:pt x="9153869" y="3330542"/>
                  <a:pt x="9145984" y="3341053"/>
                  <a:pt x="9140730" y="3341053"/>
                </a:cubicBezTo>
                <a:cubicBezTo>
                  <a:pt x="9135475" y="3341053"/>
                  <a:pt x="9127593" y="3354193"/>
                  <a:pt x="9117079" y="3380472"/>
                </a:cubicBezTo>
                <a:cubicBezTo>
                  <a:pt x="9106568" y="3406749"/>
                  <a:pt x="9098684" y="3419887"/>
                  <a:pt x="9093429" y="3419887"/>
                </a:cubicBezTo>
                <a:cubicBezTo>
                  <a:pt x="9088174" y="3419887"/>
                  <a:pt x="9082917" y="3422517"/>
                  <a:pt x="9077663" y="3427772"/>
                </a:cubicBezTo>
                <a:cubicBezTo>
                  <a:pt x="9072408" y="3433029"/>
                  <a:pt x="9067149" y="3443540"/>
                  <a:pt x="9061894" y="3459306"/>
                </a:cubicBezTo>
                <a:cubicBezTo>
                  <a:pt x="9056640" y="3475073"/>
                  <a:pt x="9054012" y="3488213"/>
                  <a:pt x="9054012" y="3498725"/>
                </a:cubicBezTo>
                <a:cubicBezTo>
                  <a:pt x="9032989" y="3582816"/>
                  <a:pt x="8990943" y="3630117"/>
                  <a:pt x="8927874" y="3640627"/>
                </a:cubicBezTo>
                <a:cubicBezTo>
                  <a:pt x="8906853" y="3640627"/>
                  <a:pt x="8896341" y="3638002"/>
                  <a:pt x="8896341" y="3632743"/>
                </a:cubicBezTo>
                <a:cubicBezTo>
                  <a:pt x="8896341" y="3627489"/>
                  <a:pt x="8901596" y="3624862"/>
                  <a:pt x="8912108" y="3624862"/>
                </a:cubicBezTo>
                <a:lnTo>
                  <a:pt x="8896341" y="3609093"/>
                </a:lnTo>
                <a:cubicBezTo>
                  <a:pt x="8885828" y="3619605"/>
                  <a:pt x="8880573" y="3619605"/>
                  <a:pt x="8880573" y="3609093"/>
                </a:cubicBezTo>
                <a:cubicBezTo>
                  <a:pt x="8880573" y="3598583"/>
                  <a:pt x="8877946" y="3590699"/>
                  <a:pt x="8872689" y="3585442"/>
                </a:cubicBezTo>
                <a:cubicBezTo>
                  <a:pt x="8867434" y="3580188"/>
                  <a:pt x="8856923" y="3567049"/>
                  <a:pt x="8841156" y="3546026"/>
                </a:cubicBezTo>
                <a:cubicBezTo>
                  <a:pt x="8825388" y="3525004"/>
                  <a:pt x="8814876" y="3519747"/>
                  <a:pt x="8809622" y="3530257"/>
                </a:cubicBezTo>
                <a:cubicBezTo>
                  <a:pt x="8804367" y="3540769"/>
                  <a:pt x="8804367" y="3548654"/>
                  <a:pt x="8809622" y="3553909"/>
                </a:cubicBezTo>
                <a:cubicBezTo>
                  <a:pt x="8814876" y="3559166"/>
                  <a:pt x="8812249" y="3567049"/>
                  <a:pt x="8801737" y="3577561"/>
                </a:cubicBezTo>
                <a:lnTo>
                  <a:pt x="8801737" y="3593328"/>
                </a:lnTo>
                <a:cubicBezTo>
                  <a:pt x="8812249" y="3582816"/>
                  <a:pt x="8817506" y="3582816"/>
                  <a:pt x="8817506" y="3593328"/>
                </a:cubicBezTo>
                <a:lnTo>
                  <a:pt x="8833272" y="3640627"/>
                </a:lnTo>
                <a:lnTo>
                  <a:pt x="8801737" y="3656396"/>
                </a:lnTo>
                <a:cubicBezTo>
                  <a:pt x="8791226" y="3656396"/>
                  <a:pt x="8785971" y="3651139"/>
                  <a:pt x="8785971" y="3640627"/>
                </a:cubicBezTo>
                <a:cubicBezTo>
                  <a:pt x="8785971" y="3640627"/>
                  <a:pt x="8783342" y="3643255"/>
                  <a:pt x="8778087" y="3648512"/>
                </a:cubicBezTo>
                <a:cubicBezTo>
                  <a:pt x="8772832" y="3653769"/>
                  <a:pt x="8775458" y="3656396"/>
                  <a:pt x="8785971" y="3656396"/>
                </a:cubicBezTo>
                <a:lnTo>
                  <a:pt x="8785971" y="3703697"/>
                </a:lnTo>
                <a:cubicBezTo>
                  <a:pt x="8775458" y="3703697"/>
                  <a:pt x="8770203" y="3708953"/>
                  <a:pt x="8770203" y="3719463"/>
                </a:cubicBezTo>
                <a:cubicBezTo>
                  <a:pt x="8770203" y="3719463"/>
                  <a:pt x="8770203" y="3724720"/>
                  <a:pt x="8770203" y="3735231"/>
                </a:cubicBezTo>
                <a:cubicBezTo>
                  <a:pt x="8770203" y="3745741"/>
                  <a:pt x="8767576" y="3753625"/>
                  <a:pt x="8762321" y="3758882"/>
                </a:cubicBezTo>
                <a:cubicBezTo>
                  <a:pt x="8757066" y="3764137"/>
                  <a:pt x="8754437" y="3772022"/>
                  <a:pt x="8754437" y="3782532"/>
                </a:cubicBezTo>
                <a:lnTo>
                  <a:pt x="8770203" y="3798298"/>
                </a:lnTo>
                <a:cubicBezTo>
                  <a:pt x="8780717" y="3787788"/>
                  <a:pt x="8785971" y="3777275"/>
                  <a:pt x="8785971" y="3766764"/>
                </a:cubicBezTo>
                <a:lnTo>
                  <a:pt x="8801737" y="3735231"/>
                </a:lnTo>
                <a:lnTo>
                  <a:pt x="8849038" y="3687929"/>
                </a:lnTo>
                <a:lnTo>
                  <a:pt x="8880573" y="3656396"/>
                </a:lnTo>
                <a:cubicBezTo>
                  <a:pt x="8891084" y="3656396"/>
                  <a:pt x="8885828" y="3672163"/>
                  <a:pt x="8864807" y="3703697"/>
                </a:cubicBezTo>
                <a:cubicBezTo>
                  <a:pt x="8864807" y="3714210"/>
                  <a:pt x="8862177" y="3724720"/>
                  <a:pt x="8856923" y="3735231"/>
                </a:cubicBezTo>
                <a:cubicBezTo>
                  <a:pt x="8851668" y="3745741"/>
                  <a:pt x="8849038" y="3750997"/>
                  <a:pt x="8849038" y="3750997"/>
                </a:cubicBezTo>
                <a:cubicBezTo>
                  <a:pt x="8849038" y="3772022"/>
                  <a:pt x="8843784" y="3787788"/>
                  <a:pt x="8833272" y="3798298"/>
                </a:cubicBezTo>
                <a:cubicBezTo>
                  <a:pt x="8822761" y="3808811"/>
                  <a:pt x="8812249" y="3814068"/>
                  <a:pt x="8801737" y="3814068"/>
                </a:cubicBezTo>
                <a:cubicBezTo>
                  <a:pt x="8791226" y="3814068"/>
                  <a:pt x="8778087" y="3821949"/>
                  <a:pt x="8762321" y="3837718"/>
                </a:cubicBezTo>
                <a:cubicBezTo>
                  <a:pt x="8746552" y="3853483"/>
                  <a:pt x="8733414" y="3871880"/>
                  <a:pt x="8722902" y="3892902"/>
                </a:cubicBezTo>
                <a:cubicBezTo>
                  <a:pt x="8712390" y="3913926"/>
                  <a:pt x="8707136" y="3929691"/>
                  <a:pt x="8707136" y="3940203"/>
                </a:cubicBezTo>
                <a:cubicBezTo>
                  <a:pt x="8707136" y="3950717"/>
                  <a:pt x="8701881" y="3961227"/>
                  <a:pt x="8691367" y="3971738"/>
                </a:cubicBezTo>
                <a:cubicBezTo>
                  <a:pt x="8691367" y="3971738"/>
                  <a:pt x="8688740" y="3976993"/>
                  <a:pt x="8683485" y="3987504"/>
                </a:cubicBezTo>
                <a:cubicBezTo>
                  <a:pt x="8678231" y="3998017"/>
                  <a:pt x="8670346" y="4008527"/>
                  <a:pt x="8659833" y="4019038"/>
                </a:cubicBezTo>
                <a:cubicBezTo>
                  <a:pt x="8649321" y="4040062"/>
                  <a:pt x="8638812" y="4055829"/>
                  <a:pt x="8628300" y="4066339"/>
                </a:cubicBezTo>
                <a:cubicBezTo>
                  <a:pt x="8607277" y="4087362"/>
                  <a:pt x="8591511" y="4108386"/>
                  <a:pt x="8580997" y="4129409"/>
                </a:cubicBezTo>
                <a:cubicBezTo>
                  <a:pt x="8570486" y="4150433"/>
                  <a:pt x="8565231" y="4181967"/>
                  <a:pt x="8565231" y="4224012"/>
                </a:cubicBezTo>
                <a:cubicBezTo>
                  <a:pt x="8554720" y="4276569"/>
                  <a:pt x="8538951" y="4310732"/>
                  <a:pt x="8517930" y="4326496"/>
                </a:cubicBezTo>
                <a:cubicBezTo>
                  <a:pt x="8496907" y="4342266"/>
                  <a:pt x="8486396" y="4355403"/>
                  <a:pt x="8486396" y="4365917"/>
                </a:cubicBezTo>
                <a:cubicBezTo>
                  <a:pt x="8486396" y="4376427"/>
                  <a:pt x="8481141" y="4384311"/>
                  <a:pt x="8470629" y="4389567"/>
                </a:cubicBezTo>
                <a:cubicBezTo>
                  <a:pt x="8460116" y="4394824"/>
                  <a:pt x="8452234" y="4402704"/>
                  <a:pt x="8446979" y="4413218"/>
                </a:cubicBezTo>
                <a:cubicBezTo>
                  <a:pt x="8441722" y="4423728"/>
                  <a:pt x="8428581" y="4431611"/>
                  <a:pt x="8407560" y="4436868"/>
                </a:cubicBezTo>
                <a:cubicBezTo>
                  <a:pt x="8386537" y="4442125"/>
                  <a:pt x="8370771" y="4450009"/>
                  <a:pt x="8360259" y="4460518"/>
                </a:cubicBezTo>
                <a:lnTo>
                  <a:pt x="8328725" y="4460518"/>
                </a:lnTo>
                <a:lnTo>
                  <a:pt x="8312958" y="4460518"/>
                </a:lnTo>
                <a:cubicBezTo>
                  <a:pt x="8323470" y="4471029"/>
                  <a:pt x="8323470" y="4478914"/>
                  <a:pt x="8312958" y="4484168"/>
                </a:cubicBezTo>
                <a:cubicBezTo>
                  <a:pt x="8302445" y="4489425"/>
                  <a:pt x="8291935" y="4502565"/>
                  <a:pt x="8281424" y="4523588"/>
                </a:cubicBezTo>
                <a:cubicBezTo>
                  <a:pt x="8270910" y="4544610"/>
                  <a:pt x="8260401" y="4560376"/>
                  <a:pt x="8249889" y="4570887"/>
                </a:cubicBezTo>
                <a:lnTo>
                  <a:pt x="8202588" y="4633958"/>
                </a:lnTo>
                <a:lnTo>
                  <a:pt x="8171054" y="4681258"/>
                </a:lnTo>
                <a:lnTo>
                  <a:pt x="8202588" y="4712792"/>
                </a:lnTo>
                <a:cubicBezTo>
                  <a:pt x="8234123" y="4733816"/>
                  <a:pt x="8249889" y="4744328"/>
                  <a:pt x="8249889" y="4744328"/>
                </a:cubicBezTo>
                <a:cubicBezTo>
                  <a:pt x="8270910" y="4744328"/>
                  <a:pt x="8286679" y="4712792"/>
                  <a:pt x="8297190" y="4649724"/>
                </a:cubicBezTo>
                <a:lnTo>
                  <a:pt x="8312958" y="4602423"/>
                </a:lnTo>
                <a:lnTo>
                  <a:pt x="8312958" y="4586657"/>
                </a:lnTo>
                <a:lnTo>
                  <a:pt x="8328725" y="4586657"/>
                </a:lnTo>
                <a:lnTo>
                  <a:pt x="8360259" y="4586657"/>
                </a:lnTo>
                <a:cubicBezTo>
                  <a:pt x="8370771" y="4597166"/>
                  <a:pt x="8370771" y="4615560"/>
                  <a:pt x="8360259" y="4641839"/>
                </a:cubicBezTo>
                <a:cubicBezTo>
                  <a:pt x="8349746" y="4668120"/>
                  <a:pt x="8339236" y="4681258"/>
                  <a:pt x="8328725" y="4681258"/>
                </a:cubicBezTo>
                <a:cubicBezTo>
                  <a:pt x="8328725" y="4681258"/>
                  <a:pt x="8326095" y="4683885"/>
                  <a:pt x="8320840" y="4689142"/>
                </a:cubicBezTo>
                <a:cubicBezTo>
                  <a:pt x="8315586" y="4694395"/>
                  <a:pt x="8312958" y="4697025"/>
                  <a:pt x="8312958" y="4697025"/>
                </a:cubicBezTo>
                <a:cubicBezTo>
                  <a:pt x="8291935" y="4739071"/>
                  <a:pt x="8289306" y="4765350"/>
                  <a:pt x="8305074" y="4775859"/>
                </a:cubicBezTo>
                <a:cubicBezTo>
                  <a:pt x="8320840" y="4786372"/>
                  <a:pt x="8328725" y="4802139"/>
                  <a:pt x="8328725" y="4823163"/>
                </a:cubicBezTo>
                <a:cubicBezTo>
                  <a:pt x="8328725" y="4833673"/>
                  <a:pt x="8328725" y="4841557"/>
                  <a:pt x="8328725" y="4846814"/>
                </a:cubicBezTo>
                <a:cubicBezTo>
                  <a:pt x="8328725" y="4852067"/>
                  <a:pt x="8328725" y="4854696"/>
                  <a:pt x="8328725" y="4854696"/>
                </a:cubicBezTo>
                <a:cubicBezTo>
                  <a:pt x="8297190" y="4886230"/>
                  <a:pt x="8276169" y="4896741"/>
                  <a:pt x="8265655" y="4886230"/>
                </a:cubicBezTo>
                <a:lnTo>
                  <a:pt x="8234123" y="4901998"/>
                </a:lnTo>
                <a:lnTo>
                  <a:pt x="8202588" y="4901998"/>
                </a:lnTo>
                <a:cubicBezTo>
                  <a:pt x="8181565" y="4923022"/>
                  <a:pt x="8165799" y="4938788"/>
                  <a:pt x="8155285" y="4949299"/>
                </a:cubicBezTo>
                <a:cubicBezTo>
                  <a:pt x="8155285" y="4959809"/>
                  <a:pt x="8165799" y="4980834"/>
                  <a:pt x="8186820" y="5012369"/>
                </a:cubicBezTo>
                <a:cubicBezTo>
                  <a:pt x="8228866" y="5043900"/>
                  <a:pt x="8255144" y="5064923"/>
                  <a:pt x="8265655" y="5075436"/>
                </a:cubicBezTo>
                <a:cubicBezTo>
                  <a:pt x="8286679" y="5075436"/>
                  <a:pt x="8299820" y="5075436"/>
                  <a:pt x="8305074" y="5075436"/>
                </a:cubicBezTo>
                <a:cubicBezTo>
                  <a:pt x="8310329" y="5075436"/>
                  <a:pt x="8312958" y="5075436"/>
                  <a:pt x="8312958" y="5075436"/>
                </a:cubicBezTo>
                <a:lnTo>
                  <a:pt x="8344491" y="5075436"/>
                </a:lnTo>
                <a:cubicBezTo>
                  <a:pt x="8355005" y="5064923"/>
                  <a:pt x="8362887" y="5051785"/>
                  <a:pt x="8368141" y="5036019"/>
                </a:cubicBezTo>
                <a:cubicBezTo>
                  <a:pt x="8373398" y="5020250"/>
                  <a:pt x="8376026" y="5009738"/>
                  <a:pt x="8376026" y="5004485"/>
                </a:cubicBezTo>
                <a:cubicBezTo>
                  <a:pt x="8376026" y="4999228"/>
                  <a:pt x="8376026" y="4993973"/>
                  <a:pt x="8376026" y="4988716"/>
                </a:cubicBezTo>
                <a:cubicBezTo>
                  <a:pt x="8376026" y="4983459"/>
                  <a:pt x="8381280" y="4980834"/>
                  <a:pt x="8391794" y="4980834"/>
                </a:cubicBezTo>
                <a:lnTo>
                  <a:pt x="8391794" y="4965065"/>
                </a:lnTo>
                <a:cubicBezTo>
                  <a:pt x="8391794" y="4954555"/>
                  <a:pt x="8394421" y="4949299"/>
                  <a:pt x="8399676" y="4949299"/>
                </a:cubicBezTo>
                <a:cubicBezTo>
                  <a:pt x="8404931" y="4949299"/>
                  <a:pt x="8407560" y="4938788"/>
                  <a:pt x="8407560" y="4917765"/>
                </a:cubicBezTo>
                <a:lnTo>
                  <a:pt x="8423326" y="4886230"/>
                </a:lnTo>
                <a:cubicBezTo>
                  <a:pt x="8433840" y="4886230"/>
                  <a:pt x="8439095" y="4880974"/>
                  <a:pt x="8439095" y="4870464"/>
                </a:cubicBezTo>
                <a:lnTo>
                  <a:pt x="8439095" y="4854696"/>
                </a:lnTo>
                <a:cubicBezTo>
                  <a:pt x="8449606" y="4854696"/>
                  <a:pt x="8460116" y="4844186"/>
                  <a:pt x="8470629" y="4823163"/>
                </a:cubicBezTo>
                <a:lnTo>
                  <a:pt x="8470629" y="4791629"/>
                </a:lnTo>
                <a:lnTo>
                  <a:pt x="8470629" y="4775859"/>
                </a:lnTo>
                <a:cubicBezTo>
                  <a:pt x="8481141" y="4765350"/>
                  <a:pt x="8491650" y="4760093"/>
                  <a:pt x="8502162" y="4760093"/>
                </a:cubicBezTo>
                <a:cubicBezTo>
                  <a:pt x="8512676" y="4760093"/>
                  <a:pt x="8517930" y="4744328"/>
                  <a:pt x="8517930" y="4712792"/>
                </a:cubicBezTo>
                <a:lnTo>
                  <a:pt x="8533696" y="4712792"/>
                </a:lnTo>
                <a:cubicBezTo>
                  <a:pt x="8533696" y="4712792"/>
                  <a:pt x="8536326" y="4707535"/>
                  <a:pt x="8541581" y="4697025"/>
                </a:cubicBezTo>
                <a:cubicBezTo>
                  <a:pt x="8546835" y="4686515"/>
                  <a:pt x="8554720" y="4670745"/>
                  <a:pt x="8565231" y="4649724"/>
                </a:cubicBezTo>
                <a:lnTo>
                  <a:pt x="8644067" y="4570887"/>
                </a:lnTo>
                <a:lnTo>
                  <a:pt x="8722902" y="4460518"/>
                </a:lnTo>
                <a:lnTo>
                  <a:pt x="8785971" y="4334382"/>
                </a:lnTo>
                <a:cubicBezTo>
                  <a:pt x="8796483" y="4334382"/>
                  <a:pt x="8801737" y="4329125"/>
                  <a:pt x="8801737" y="4318616"/>
                </a:cubicBezTo>
                <a:cubicBezTo>
                  <a:pt x="8801737" y="4318616"/>
                  <a:pt x="8801737" y="4315989"/>
                  <a:pt x="8801737" y="4310732"/>
                </a:cubicBezTo>
                <a:cubicBezTo>
                  <a:pt x="8801737" y="4305475"/>
                  <a:pt x="8806992" y="4302846"/>
                  <a:pt x="8817506" y="4302846"/>
                </a:cubicBezTo>
                <a:cubicBezTo>
                  <a:pt x="8817506" y="4313359"/>
                  <a:pt x="8817506" y="4321243"/>
                  <a:pt x="8817506" y="4326496"/>
                </a:cubicBezTo>
                <a:cubicBezTo>
                  <a:pt x="8817506" y="4331753"/>
                  <a:pt x="8812249" y="4334382"/>
                  <a:pt x="8801737" y="4334382"/>
                </a:cubicBezTo>
                <a:cubicBezTo>
                  <a:pt x="8801737" y="4334382"/>
                  <a:pt x="8804367" y="4339639"/>
                  <a:pt x="8809622" y="4350147"/>
                </a:cubicBezTo>
                <a:cubicBezTo>
                  <a:pt x="8814876" y="4360660"/>
                  <a:pt x="8828017" y="4339639"/>
                  <a:pt x="8849038" y="4287081"/>
                </a:cubicBezTo>
                <a:lnTo>
                  <a:pt x="8896341" y="4208245"/>
                </a:lnTo>
                <a:lnTo>
                  <a:pt x="8896341" y="4239781"/>
                </a:lnTo>
                <a:lnTo>
                  <a:pt x="8912108" y="4255546"/>
                </a:lnTo>
                <a:lnTo>
                  <a:pt x="8927874" y="4239781"/>
                </a:lnTo>
                <a:lnTo>
                  <a:pt x="8959408" y="4176710"/>
                </a:lnTo>
                <a:cubicBezTo>
                  <a:pt x="8969922" y="4155687"/>
                  <a:pt x="8975177" y="4139921"/>
                  <a:pt x="8975177" y="4129409"/>
                </a:cubicBezTo>
                <a:cubicBezTo>
                  <a:pt x="8975177" y="4129409"/>
                  <a:pt x="8977804" y="4124152"/>
                  <a:pt x="8983059" y="4113640"/>
                </a:cubicBezTo>
                <a:cubicBezTo>
                  <a:pt x="8988314" y="4103132"/>
                  <a:pt x="8990943" y="4092618"/>
                  <a:pt x="8990943" y="4082109"/>
                </a:cubicBezTo>
                <a:cubicBezTo>
                  <a:pt x="8990943" y="4050573"/>
                  <a:pt x="8990943" y="4034805"/>
                  <a:pt x="8990943" y="4034805"/>
                </a:cubicBezTo>
                <a:lnTo>
                  <a:pt x="8990943" y="4019038"/>
                </a:lnTo>
                <a:cubicBezTo>
                  <a:pt x="8990943" y="4008527"/>
                  <a:pt x="9001455" y="3987504"/>
                  <a:pt x="9022478" y="3955970"/>
                </a:cubicBezTo>
                <a:cubicBezTo>
                  <a:pt x="9043499" y="3924436"/>
                  <a:pt x="9054012" y="3903412"/>
                  <a:pt x="9054012" y="3892902"/>
                </a:cubicBezTo>
                <a:cubicBezTo>
                  <a:pt x="9064524" y="3892902"/>
                  <a:pt x="9069778" y="3887645"/>
                  <a:pt x="9069778" y="3877135"/>
                </a:cubicBezTo>
                <a:cubicBezTo>
                  <a:pt x="9080290" y="3856112"/>
                  <a:pt x="9075033" y="3850856"/>
                  <a:pt x="9054012" y="3861369"/>
                </a:cubicBezTo>
                <a:lnTo>
                  <a:pt x="9054012" y="3829833"/>
                </a:lnTo>
                <a:cubicBezTo>
                  <a:pt x="9054012" y="3808811"/>
                  <a:pt x="9059267" y="3793045"/>
                  <a:pt x="9069778" y="3782532"/>
                </a:cubicBezTo>
                <a:lnTo>
                  <a:pt x="9069778" y="3798298"/>
                </a:lnTo>
                <a:lnTo>
                  <a:pt x="9085545" y="3814068"/>
                </a:lnTo>
                <a:cubicBezTo>
                  <a:pt x="9096058" y="3803555"/>
                  <a:pt x="9101313" y="3793045"/>
                  <a:pt x="9101313" y="3782532"/>
                </a:cubicBezTo>
                <a:cubicBezTo>
                  <a:pt x="9101313" y="3782532"/>
                  <a:pt x="9103940" y="3777275"/>
                  <a:pt x="9109197" y="3766764"/>
                </a:cubicBezTo>
                <a:cubicBezTo>
                  <a:pt x="9114452" y="3756254"/>
                  <a:pt x="9122334" y="3750997"/>
                  <a:pt x="9132848" y="3750997"/>
                </a:cubicBezTo>
                <a:lnTo>
                  <a:pt x="9117079" y="3735231"/>
                </a:lnTo>
                <a:lnTo>
                  <a:pt x="9101313" y="3735231"/>
                </a:lnTo>
                <a:cubicBezTo>
                  <a:pt x="9101313" y="3735231"/>
                  <a:pt x="9103940" y="3729974"/>
                  <a:pt x="9109197" y="3719463"/>
                </a:cubicBezTo>
                <a:cubicBezTo>
                  <a:pt x="9114452" y="3708953"/>
                  <a:pt x="9117079" y="3698440"/>
                  <a:pt x="9117079" y="3687929"/>
                </a:cubicBezTo>
                <a:lnTo>
                  <a:pt x="9148614" y="3687929"/>
                </a:lnTo>
                <a:lnTo>
                  <a:pt x="9164380" y="3687929"/>
                </a:lnTo>
                <a:cubicBezTo>
                  <a:pt x="9164380" y="3677420"/>
                  <a:pt x="9169637" y="3677420"/>
                  <a:pt x="9180149" y="3687929"/>
                </a:cubicBezTo>
                <a:lnTo>
                  <a:pt x="9195915" y="3672163"/>
                </a:lnTo>
                <a:cubicBezTo>
                  <a:pt x="9206428" y="3661650"/>
                  <a:pt x="9211683" y="3651139"/>
                  <a:pt x="9211683" y="3640627"/>
                </a:cubicBezTo>
                <a:cubicBezTo>
                  <a:pt x="9211683" y="3630117"/>
                  <a:pt x="9206428" y="3630117"/>
                  <a:pt x="9195915" y="3640627"/>
                </a:cubicBezTo>
                <a:cubicBezTo>
                  <a:pt x="9185403" y="3651139"/>
                  <a:pt x="9180149" y="3656396"/>
                  <a:pt x="9180149" y="3656396"/>
                </a:cubicBezTo>
                <a:cubicBezTo>
                  <a:pt x="9180149" y="3656396"/>
                  <a:pt x="9180149" y="3651139"/>
                  <a:pt x="9180149" y="3640627"/>
                </a:cubicBezTo>
                <a:cubicBezTo>
                  <a:pt x="9180149" y="3640627"/>
                  <a:pt x="9185403" y="3635374"/>
                  <a:pt x="9195915" y="3624862"/>
                </a:cubicBezTo>
                <a:cubicBezTo>
                  <a:pt x="9206428" y="3614352"/>
                  <a:pt x="9211683" y="3598583"/>
                  <a:pt x="9211683" y="3577561"/>
                </a:cubicBezTo>
                <a:cubicBezTo>
                  <a:pt x="9232704" y="3546026"/>
                  <a:pt x="9237961" y="3525004"/>
                  <a:pt x="9227449" y="3514491"/>
                </a:cubicBezTo>
                <a:cubicBezTo>
                  <a:pt x="9216938" y="3503981"/>
                  <a:pt x="9222195" y="3498725"/>
                  <a:pt x="9243218" y="3498725"/>
                </a:cubicBezTo>
                <a:lnTo>
                  <a:pt x="9258984" y="3498725"/>
                </a:lnTo>
                <a:lnTo>
                  <a:pt x="9258984" y="3482956"/>
                </a:lnTo>
                <a:cubicBezTo>
                  <a:pt x="9269496" y="3482956"/>
                  <a:pt x="9280005" y="3482956"/>
                  <a:pt x="9290519" y="3482956"/>
                </a:cubicBezTo>
                <a:cubicBezTo>
                  <a:pt x="9301030" y="3482956"/>
                  <a:pt x="9301030" y="3472447"/>
                  <a:pt x="9290519" y="3451421"/>
                </a:cubicBezTo>
                <a:lnTo>
                  <a:pt x="9274750" y="3451421"/>
                </a:lnTo>
                <a:cubicBezTo>
                  <a:pt x="9253729" y="3451421"/>
                  <a:pt x="9264239" y="3435656"/>
                  <a:pt x="9306285" y="3404122"/>
                </a:cubicBezTo>
                <a:cubicBezTo>
                  <a:pt x="9316796" y="3393610"/>
                  <a:pt x="9316796" y="3388355"/>
                  <a:pt x="9306285" y="3388355"/>
                </a:cubicBezTo>
                <a:cubicBezTo>
                  <a:pt x="9295773" y="3388355"/>
                  <a:pt x="9285264" y="3388355"/>
                  <a:pt x="9274750" y="3388355"/>
                </a:cubicBezTo>
                <a:lnTo>
                  <a:pt x="9306285" y="3356820"/>
                </a:lnTo>
                <a:cubicBezTo>
                  <a:pt x="9316796" y="3356820"/>
                  <a:pt x="9322053" y="3351563"/>
                  <a:pt x="9322053" y="3341053"/>
                </a:cubicBezTo>
                <a:cubicBezTo>
                  <a:pt x="9322053" y="3341053"/>
                  <a:pt x="9322053" y="3338425"/>
                  <a:pt x="9322053" y="3333171"/>
                </a:cubicBezTo>
                <a:cubicBezTo>
                  <a:pt x="9322053" y="3327916"/>
                  <a:pt x="9327308" y="3320029"/>
                  <a:pt x="9337820" y="3309519"/>
                </a:cubicBezTo>
                <a:lnTo>
                  <a:pt x="9322053" y="3309519"/>
                </a:lnTo>
                <a:lnTo>
                  <a:pt x="9322053" y="3293751"/>
                </a:lnTo>
                <a:cubicBezTo>
                  <a:pt x="9353586" y="3241193"/>
                  <a:pt x="9364099" y="3204404"/>
                  <a:pt x="9353586" y="3183382"/>
                </a:cubicBezTo>
                <a:cubicBezTo>
                  <a:pt x="9353586" y="3183382"/>
                  <a:pt x="9356215" y="3178126"/>
                  <a:pt x="9361470" y="3167616"/>
                </a:cubicBezTo>
                <a:cubicBezTo>
                  <a:pt x="9366725" y="3157104"/>
                  <a:pt x="9374609" y="3141339"/>
                  <a:pt x="9385120" y="3120315"/>
                </a:cubicBezTo>
                <a:cubicBezTo>
                  <a:pt x="9395632" y="3088779"/>
                  <a:pt x="9406143" y="3073014"/>
                  <a:pt x="9416655" y="3073014"/>
                </a:cubicBezTo>
                <a:cubicBezTo>
                  <a:pt x="9427167" y="3073014"/>
                  <a:pt x="9432421" y="3067756"/>
                  <a:pt x="9432421" y="3057246"/>
                </a:cubicBezTo>
                <a:cubicBezTo>
                  <a:pt x="9432421" y="3057246"/>
                  <a:pt x="9427167" y="3057246"/>
                  <a:pt x="9416655" y="3057246"/>
                </a:cubicBezTo>
                <a:lnTo>
                  <a:pt x="9432421" y="3025711"/>
                </a:lnTo>
                <a:close/>
                <a:moveTo>
                  <a:pt x="9400889" y="2978410"/>
                </a:moveTo>
                <a:cubicBezTo>
                  <a:pt x="9400889" y="2988921"/>
                  <a:pt x="9400889" y="2994177"/>
                  <a:pt x="9400889" y="2994177"/>
                </a:cubicBezTo>
                <a:cubicBezTo>
                  <a:pt x="9400889" y="2994177"/>
                  <a:pt x="9406143" y="2988921"/>
                  <a:pt x="9416655" y="2978410"/>
                </a:cubicBezTo>
                <a:cubicBezTo>
                  <a:pt x="9416655" y="2978410"/>
                  <a:pt x="9411400" y="2978410"/>
                  <a:pt x="9400889" y="2978410"/>
                </a:cubicBezTo>
                <a:close/>
                <a:moveTo>
                  <a:pt x="10622840" y="2915342"/>
                </a:moveTo>
                <a:cubicBezTo>
                  <a:pt x="10617583" y="2915342"/>
                  <a:pt x="10614955" y="2920599"/>
                  <a:pt x="10614955" y="2931109"/>
                </a:cubicBezTo>
                <a:cubicBezTo>
                  <a:pt x="10614955" y="2941619"/>
                  <a:pt x="10620210" y="2941619"/>
                  <a:pt x="10630722" y="2931109"/>
                </a:cubicBezTo>
                <a:cubicBezTo>
                  <a:pt x="10630722" y="2920599"/>
                  <a:pt x="10628094" y="2915342"/>
                  <a:pt x="10622840" y="2915342"/>
                </a:cubicBezTo>
                <a:close/>
                <a:moveTo>
                  <a:pt x="10646490" y="2883808"/>
                </a:moveTo>
                <a:cubicBezTo>
                  <a:pt x="10646490" y="2894318"/>
                  <a:pt x="10646490" y="2899575"/>
                  <a:pt x="10646490" y="2899575"/>
                </a:cubicBezTo>
                <a:cubicBezTo>
                  <a:pt x="10657001" y="2899575"/>
                  <a:pt x="10662256" y="2896947"/>
                  <a:pt x="10662256" y="2891690"/>
                </a:cubicBezTo>
                <a:cubicBezTo>
                  <a:pt x="10662256" y="2886435"/>
                  <a:pt x="10662256" y="2883808"/>
                  <a:pt x="10662256" y="2883808"/>
                </a:cubicBezTo>
                <a:close/>
                <a:moveTo>
                  <a:pt x="9763531" y="2868040"/>
                </a:moveTo>
                <a:cubicBezTo>
                  <a:pt x="9763531" y="2868040"/>
                  <a:pt x="9763531" y="2878552"/>
                  <a:pt x="9763531" y="2899575"/>
                </a:cubicBezTo>
                <a:lnTo>
                  <a:pt x="9763531" y="2915342"/>
                </a:lnTo>
                <a:cubicBezTo>
                  <a:pt x="9774043" y="2904830"/>
                  <a:pt x="9779298" y="2894318"/>
                  <a:pt x="9779298" y="2883808"/>
                </a:cubicBezTo>
                <a:close/>
                <a:moveTo>
                  <a:pt x="10882996" y="2852273"/>
                </a:moveTo>
                <a:cubicBezTo>
                  <a:pt x="10893508" y="2852273"/>
                  <a:pt x="10893508" y="2862785"/>
                  <a:pt x="10882996" y="2883808"/>
                </a:cubicBezTo>
                <a:lnTo>
                  <a:pt x="10882996" y="2915342"/>
                </a:lnTo>
                <a:lnTo>
                  <a:pt x="10851462" y="2931109"/>
                </a:lnTo>
                <a:lnTo>
                  <a:pt x="10835695" y="2915342"/>
                </a:lnTo>
                <a:cubicBezTo>
                  <a:pt x="10835695" y="2873299"/>
                  <a:pt x="10851462" y="2852273"/>
                  <a:pt x="10882996" y="2852273"/>
                </a:cubicBezTo>
                <a:close/>
                <a:moveTo>
                  <a:pt x="10914531" y="2820738"/>
                </a:moveTo>
                <a:cubicBezTo>
                  <a:pt x="10925043" y="2820738"/>
                  <a:pt x="10930297" y="2820738"/>
                  <a:pt x="10930297" y="2820738"/>
                </a:cubicBezTo>
                <a:cubicBezTo>
                  <a:pt x="10930297" y="2831251"/>
                  <a:pt x="10927668" y="2836505"/>
                  <a:pt x="10922413" y="2836505"/>
                </a:cubicBezTo>
                <a:cubicBezTo>
                  <a:pt x="10917158" y="2836505"/>
                  <a:pt x="10914531" y="2831251"/>
                  <a:pt x="10914531" y="2820738"/>
                </a:cubicBezTo>
                <a:close/>
                <a:moveTo>
                  <a:pt x="11151037" y="2032383"/>
                </a:moveTo>
                <a:cubicBezTo>
                  <a:pt x="11151037" y="2042895"/>
                  <a:pt x="11151037" y="2048150"/>
                  <a:pt x="11151037" y="2048150"/>
                </a:cubicBezTo>
                <a:lnTo>
                  <a:pt x="11166804" y="2048150"/>
                </a:lnTo>
                <a:close/>
                <a:moveTo>
                  <a:pt x="10378449" y="1748574"/>
                </a:moveTo>
                <a:cubicBezTo>
                  <a:pt x="10367935" y="1748574"/>
                  <a:pt x="10362681" y="1751203"/>
                  <a:pt x="10362681" y="1756458"/>
                </a:cubicBezTo>
                <a:cubicBezTo>
                  <a:pt x="10362681" y="1761713"/>
                  <a:pt x="10362681" y="1764342"/>
                  <a:pt x="10362681" y="1764342"/>
                </a:cubicBezTo>
                <a:lnTo>
                  <a:pt x="10378449" y="1764342"/>
                </a:lnTo>
                <a:close/>
                <a:moveTo>
                  <a:pt x="11434843" y="1590903"/>
                </a:moveTo>
                <a:lnTo>
                  <a:pt x="11466379" y="1606672"/>
                </a:lnTo>
                <a:cubicBezTo>
                  <a:pt x="11466379" y="1606672"/>
                  <a:pt x="11466379" y="1601417"/>
                  <a:pt x="11466379" y="1590903"/>
                </a:cubicBezTo>
                <a:close/>
                <a:moveTo>
                  <a:pt x="11584631" y="1575137"/>
                </a:moveTo>
                <a:cubicBezTo>
                  <a:pt x="11595143" y="1575137"/>
                  <a:pt x="11608282" y="1580394"/>
                  <a:pt x="11624050" y="1590903"/>
                </a:cubicBezTo>
                <a:cubicBezTo>
                  <a:pt x="11655583" y="1611926"/>
                  <a:pt x="11650328" y="1638206"/>
                  <a:pt x="11608282" y="1669739"/>
                </a:cubicBezTo>
                <a:lnTo>
                  <a:pt x="11560981" y="1748574"/>
                </a:lnTo>
                <a:lnTo>
                  <a:pt x="11529446" y="1780109"/>
                </a:lnTo>
                <a:lnTo>
                  <a:pt x="11497912" y="1795877"/>
                </a:lnTo>
                <a:cubicBezTo>
                  <a:pt x="11497912" y="1806389"/>
                  <a:pt x="11492657" y="1814270"/>
                  <a:pt x="11482145" y="1819528"/>
                </a:cubicBezTo>
                <a:cubicBezTo>
                  <a:pt x="11471634" y="1824783"/>
                  <a:pt x="11466379" y="1832666"/>
                  <a:pt x="11466379" y="1843177"/>
                </a:cubicBezTo>
                <a:lnTo>
                  <a:pt x="11434843" y="1827410"/>
                </a:lnTo>
                <a:cubicBezTo>
                  <a:pt x="11434843" y="1816898"/>
                  <a:pt x="11440099" y="1803759"/>
                  <a:pt x="11450611" y="1787993"/>
                </a:cubicBezTo>
                <a:cubicBezTo>
                  <a:pt x="11461125" y="1772227"/>
                  <a:pt x="11471634" y="1759085"/>
                  <a:pt x="11482145" y="1748574"/>
                </a:cubicBezTo>
                <a:lnTo>
                  <a:pt x="11513680" y="1685508"/>
                </a:lnTo>
                <a:cubicBezTo>
                  <a:pt x="11545213" y="1632949"/>
                  <a:pt x="11560981" y="1601417"/>
                  <a:pt x="11560981" y="1590903"/>
                </a:cubicBezTo>
                <a:cubicBezTo>
                  <a:pt x="11566236" y="1580394"/>
                  <a:pt x="11574122" y="1575137"/>
                  <a:pt x="11584631" y="1575137"/>
                </a:cubicBezTo>
                <a:close/>
                <a:moveTo>
                  <a:pt x="11718652" y="1275562"/>
                </a:moveTo>
                <a:lnTo>
                  <a:pt x="11734420" y="1307096"/>
                </a:lnTo>
                <a:lnTo>
                  <a:pt x="11702884" y="1307096"/>
                </a:lnTo>
                <a:cubicBezTo>
                  <a:pt x="11702884" y="1307096"/>
                  <a:pt x="11705515" y="1301841"/>
                  <a:pt x="11710770" y="1291330"/>
                </a:cubicBezTo>
                <a:cubicBezTo>
                  <a:pt x="11716025" y="1280819"/>
                  <a:pt x="11718652" y="1275562"/>
                  <a:pt x="11718652" y="1275562"/>
                </a:cubicBezTo>
                <a:close/>
                <a:moveTo>
                  <a:pt x="11182570" y="1007520"/>
                </a:moveTo>
                <a:cubicBezTo>
                  <a:pt x="11172058" y="1018032"/>
                  <a:pt x="11172058" y="1023289"/>
                  <a:pt x="11182570" y="1023289"/>
                </a:cubicBezTo>
                <a:cubicBezTo>
                  <a:pt x="11193084" y="1023289"/>
                  <a:pt x="11198338" y="1018032"/>
                  <a:pt x="11198338" y="1007520"/>
                </a:cubicBezTo>
                <a:close/>
                <a:moveTo>
                  <a:pt x="11214104" y="991754"/>
                </a:moveTo>
                <a:cubicBezTo>
                  <a:pt x="11203593" y="991754"/>
                  <a:pt x="11198338" y="994381"/>
                  <a:pt x="11198338" y="999638"/>
                </a:cubicBezTo>
                <a:cubicBezTo>
                  <a:pt x="11198338" y="1004893"/>
                  <a:pt x="11200966" y="1007520"/>
                  <a:pt x="11206220" y="1007520"/>
                </a:cubicBezTo>
                <a:cubicBezTo>
                  <a:pt x="11211475" y="1007520"/>
                  <a:pt x="11214104" y="1002266"/>
                  <a:pt x="11214104" y="991754"/>
                </a:cubicBezTo>
                <a:close/>
                <a:moveTo>
                  <a:pt x="12617377" y="881384"/>
                </a:moveTo>
                <a:lnTo>
                  <a:pt x="12633145" y="897150"/>
                </a:lnTo>
                <a:lnTo>
                  <a:pt x="12617377" y="944453"/>
                </a:lnTo>
                <a:lnTo>
                  <a:pt x="12585844" y="944453"/>
                </a:lnTo>
                <a:cubicBezTo>
                  <a:pt x="12585844" y="944453"/>
                  <a:pt x="12580589" y="944453"/>
                  <a:pt x="12570076" y="944453"/>
                </a:cubicBezTo>
                <a:lnTo>
                  <a:pt x="12585844" y="912919"/>
                </a:lnTo>
                <a:cubicBezTo>
                  <a:pt x="12596354" y="891896"/>
                  <a:pt x="12606865" y="881384"/>
                  <a:pt x="12617377" y="881384"/>
                </a:cubicBezTo>
                <a:close/>
                <a:moveTo>
                  <a:pt x="12144364" y="841967"/>
                </a:moveTo>
                <a:lnTo>
                  <a:pt x="12144364" y="849849"/>
                </a:lnTo>
                <a:cubicBezTo>
                  <a:pt x="12144364" y="849849"/>
                  <a:pt x="12139109" y="849849"/>
                  <a:pt x="12128595" y="849849"/>
                </a:cubicBezTo>
                <a:close/>
                <a:moveTo>
                  <a:pt x="12148305" y="808462"/>
                </a:moveTo>
                <a:cubicBezTo>
                  <a:pt x="12150932" y="807149"/>
                  <a:pt x="12154875" y="807805"/>
                  <a:pt x="12160132" y="810433"/>
                </a:cubicBezTo>
                <a:cubicBezTo>
                  <a:pt x="12170642" y="815687"/>
                  <a:pt x="12170642" y="823572"/>
                  <a:pt x="12160132" y="834083"/>
                </a:cubicBezTo>
                <a:lnTo>
                  <a:pt x="12144364" y="841967"/>
                </a:lnTo>
                <a:lnTo>
                  <a:pt x="12144364" y="818315"/>
                </a:lnTo>
                <a:cubicBezTo>
                  <a:pt x="12144364" y="813060"/>
                  <a:pt x="12145678" y="809776"/>
                  <a:pt x="12148305" y="808462"/>
                </a:cubicBezTo>
                <a:close/>
                <a:moveTo>
                  <a:pt x="12570076" y="802549"/>
                </a:moveTo>
                <a:lnTo>
                  <a:pt x="12554307" y="865618"/>
                </a:lnTo>
                <a:lnTo>
                  <a:pt x="12538541" y="897150"/>
                </a:lnTo>
                <a:lnTo>
                  <a:pt x="12538541" y="865618"/>
                </a:lnTo>
                <a:cubicBezTo>
                  <a:pt x="12538541" y="823572"/>
                  <a:pt x="12549053" y="802549"/>
                  <a:pt x="12570076" y="802549"/>
                </a:cubicBezTo>
                <a:close/>
                <a:moveTo>
                  <a:pt x="10930297" y="786782"/>
                </a:moveTo>
                <a:lnTo>
                  <a:pt x="10946063" y="802549"/>
                </a:lnTo>
                <a:cubicBezTo>
                  <a:pt x="10946063" y="792037"/>
                  <a:pt x="10946063" y="786782"/>
                  <a:pt x="10946063" y="786782"/>
                </a:cubicBezTo>
                <a:close/>
                <a:moveTo>
                  <a:pt x="12093122" y="749334"/>
                </a:moveTo>
                <a:cubicBezTo>
                  <a:pt x="12095749" y="750650"/>
                  <a:pt x="12097063" y="755248"/>
                  <a:pt x="12097063" y="763132"/>
                </a:cubicBezTo>
                <a:cubicBezTo>
                  <a:pt x="12097063" y="778898"/>
                  <a:pt x="12091808" y="781525"/>
                  <a:pt x="12081295" y="771014"/>
                </a:cubicBezTo>
                <a:lnTo>
                  <a:pt x="12097063" y="818315"/>
                </a:lnTo>
                <a:cubicBezTo>
                  <a:pt x="12107575" y="818315"/>
                  <a:pt x="12110200" y="823572"/>
                  <a:pt x="12104945" y="834083"/>
                </a:cubicBezTo>
                <a:cubicBezTo>
                  <a:pt x="12099690" y="844595"/>
                  <a:pt x="12097063" y="849849"/>
                  <a:pt x="12097063" y="849849"/>
                </a:cubicBezTo>
                <a:lnTo>
                  <a:pt x="12081295" y="849849"/>
                </a:lnTo>
                <a:lnTo>
                  <a:pt x="12049762" y="865618"/>
                </a:lnTo>
                <a:lnTo>
                  <a:pt x="12033994" y="865618"/>
                </a:lnTo>
                <a:cubicBezTo>
                  <a:pt x="12033994" y="844595"/>
                  <a:pt x="12031366" y="834083"/>
                  <a:pt x="12026112" y="834083"/>
                </a:cubicBezTo>
                <a:cubicBezTo>
                  <a:pt x="12020857" y="834083"/>
                  <a:pt x="12018228" y="828826"/>
                  <a:pt x="12018228" y="818315"/>
                </a:cubicBezTo>
                <a:cubicBezTo>
                  <a:pt x="12018228" y="807803"/>
                  <a:pt x="12018228" y="802549"/>
                  <a:pt x="12018228" y="802549"/>
                </a:cubicBezTo>
                <a:cubicBezTo>
                  <a:pt x="12028739" y="802549"/>
                  <a:pt x="12033994" y="799921"/>
                  <a:pt x="12033994" y="794666"/>
                </a:cubicBezTo>
                <a:cubicBezTo>
                  <a:pt x="12033994" y="789410"/>
                  <a:pt x="12033994" y="786782"/>
                  <a:pt x="12033994" y="786782"/>
                </a:cubicBezTo>
                <a:cubicBezTo>
                  <a:pt x="12033994" y="786782"/>
                  <a:pt x="12033994" y="781525"/>
                  <a:pt x="12033994" y="771014"/>
                </a:cubicBezTo>
                <a:lnTo>
                  <a:pt x="12049762" y="755248"/>
                </a:lnTo>
                <a:lnTo>
                  <a:pt x="12065528" y="771014"/>
                </a:lnTo>
                <a:cubicBezTo>
                  <a:pt x="12065528" y="771014"/>
                  <a:pt x="12070783" y="765759"/>
                  <a:pt x="12081295" y="755248"/>
                </a:cubicBezTo>
                <a:cubicBezTo>
                  <a:pt x="12086551" y="749991"/>
                  <a:pt x="12090495" y="748020"/>
                  <a:pt x="12093122" y="749334"/>
                </a:cubicBezTo>
                <a:close/>
                <a:moveTo>
                  <a:pt x="11482145" y="739479"/>
                </a:moveTo>
                <a:cubicBezTo>
                  <a:pt x="11482145" y="739479"/>
                  <a:pt x="11487400" y="739479"/>
                  <a:pt x="11497912" y="739479"/>
                </a:cubicBezTo>
                <a:cubicBezTo>
                  <a:pt x="11487400" y="749991"/>
                  <a:pt x="11482145" y="755248"/>
                  <a:pt x="11482145" y="755248"/>
                </a:cubicBezTo>
                <a:cubicBezTo>
                  <a:pt x="11482145" y="755248"/>
                  <a:pt x="11482145" y="749991"/>
                  <a:pt x="11482145" y="739479"/>
                </a:cubicBezTo>
                <a:close/>
                <a:moveTo>
                  <a:pt x="11797487" y="707947"/>
                </a:moveTo>
                <a:lnTo>
                  <a:pt x="11797487" y="739479"/>
                </a:lnTo>
                <a:cubicBezTo>
                  <a:pt x="11807999" y="728968"/>
                  <a:pt x="11813254" y="718458"/>
                  <a:pt x="11813254" y="707947"/>
                </a:cubicBezTo>
                <a:close/>
                <a:moveTo>
                  <a:pt x="11624050" y="692178"/>
                </a:moveTo>
                <a:lnTo>
                  <a:pt x="11624050" y="707947"/>
                </a:lnTo>
                <a:cubicBezTo>
                  <a:pt x="11634562" y="707947"/>
                  <a:pt x="11639816" y="702692"/>
                  <a:pt x="11639816" y="692178"/>
                </a:cubicBezTo>
                <a:cubicBezTo>
                  <a:pt x="11639816" y="692178"/>
                  <a:pt x="11634562" y="692178"/>
                  <a:pt x="11624050" y="692178"/>
                </a:cubicBezTo>
                <a:close/>
                <a:moveTo>
                  <a:pt x="10930297" y="644878"/>
                </a:moveTo>
                <a:cubicBezTo>
                  <a:pt x="10930297" y="655389"/>
                  <a:pt x="10925043" y="660644"/>
                  <a:pt x="10914531" y="660644"/>
                </a:cubicBezTo>
                <a:lnTo>
                  <a:pt x="10914531" y="676412"/>
                </a:lnTo>
                <a:cubicBezTo>
                  <a:pt x="10925043" y="676412"/>
                  <a:pt x="10930297" y="673783"/>
                  <a:pt x="10930297" y="668528"/>
                </a:cubicBezTo>
                <a:cubicBezTo>
                  <a:pt x="10930297" y="663273"/>
                  <a:pt x="10935552" y="655389"/>
                  <a:pt x="10946063" y="644878"/>
                </a:cubicBezTo>
                <a:close/>
                <a:moveTo>
                  <a:pt x="11687117" y="613343"/>
                </a:moveTo>
                <a:cubicBezTo>
                  <a:pt x="11666096" y="613343"/>
                  <a:pt x="11655583" y="629111"/>
                  <a:pt x="11655583" y="660644"/>
                </a:cubicBezTo>
                <a:lnTo>
                  <a:pt x="11671351" y="644878"/>
                </a:lnTo>
                <a:close/>
                <a:moveTo>
                  <a:pt x="11292940" y="613343"/>
                </a:moveTo>
                <a:cubicBezTo>
                  <a:pt x="11292940" y="613343"/>
                  <a:pt x="11298195" y="613343"/>
                  <a:pt x="11308708" y="613343"/>
                </a:cubicBezTo>
                <a:cubicBezTo>
                  <a:pt x="11308708" y="613343"/>
                  <a:pt x="11308708" y="618600"/>
                  <a:pt x="11308708" y="629111"/>
                </a:cubicBezTo>
                <a:close/>
                <a:moveTo>
                  <a:pt x="10441516" y="587722"/>
                </a:moveTo>
                <a:cubicBezTo>
                  <a:pt x="10446773" y="589036"/>
                  <a:pt x="10452028" y="592320"/>
                  <a:pt x="10457284" y="597577"/>
                </a:cubicBezTo>
                <a:cubicBezTo>
                  <a:pt x="10457284" y="608088"/>
                  <a:pt x="10454655" y="621227"/>
                  <a:pt x="10449400" y="636993"/>
                </a:cubicBezTo>
                <a:cubicBezTo>
                  <a:pt x="10444146" y="652762"/>
                  <a:pt x="10436261" y="660644"/>
                  <a:pt x="10425750" y="660644"/>
                </a:cubicBezTo>
                <a:cubicBezTo>
                  <a:pt x="10415238" y="660644"/>
                  <a:pt x="10409984" y="658017"/>
                  <a:pt x="10409984" y="652762"/>
                </a:cubicBezTo>
                <a:cubicBezTo>
                  <a:pt x="10409984" y="647505"/>
                  <a:pt x="10409984" y="639623"/>
                  <a:pt x="10409984" y="629111"/>
                </a:cubicBezTo>
                <a:cubicBezTo>
                  <a:pt x="10409984" y="608088"/>
                  <a:pt x="10415238" y="594947"/>
                  <a:pt x="10425750" y="589693"/>
                </a:cubicBezTo>
                <a:cubicBezTo>
                  <a:pt x="10431007" y="587065"/>
                  <a:pt x="10436261" y="586408"/>
                  <a:pt x="10441516" y="587722"/>
                </a:cubicBezTo>
                <a:close/>
                <a:moveTo>
                  <a:pt x="11923624" y="566042"/>
                </a:moveTo>
                <a:lnTo>
                  <a:pt x="11844790" y="597577"/>
                </a:lnTo>
                <a:cubicBezTo>
                  <a:pt x="11823767" y="618600"/>
                  <a:pt x="11807999" y="634366"/>
                  <a:pt x="11797487" y="644878"/>
                </a:cubicBezTo>
                <a:cubicBezTo>
                  <a:pt x="11786976" y="655389"/>
                  <a:pt x="11781721" y="660644"/>
                  <a:pt x="11781721" y="660644"/>
                </a:cubicBezTo>
                <a:cubicBezTo>
                  <a:pt x="11781721" y="660644"/>
                  <a:pt x="11786976" y="660644"/>
                  <a:pt x="11797487" y="660644"/>
                </a:cubicBezTo>
                <a:cubicBezTo>
                  <a:pt x="11807999" y="671155"/>
                  <a:pt x="11813254" y="681667"/>
                  <a:pt x="11813254" y="692178"/>
                </a:cubicBezTo>
                <a:lnTo>
                  <a:pt x="11844790" y="692178"/>
                </a:lnTo>
                <a:lnTo>
                  <a:pt x="11860554" y="644878"/>
                </a:lnTo>
                <a:lnTo>
                  <a:pt x="11860554" y="660644"/>
                </a:lnTo>
                <a:lnTo>
                  <a:pt x="11923624" y="581808"/>
                </a:lnTo>
                <a:cubicBezTo>
                  <a:pt x="11923624" y="571297"/>
                  <a:pt x="11923624" y="566042"/>
                  <a:pt x="11923624" y="566042"/>
                </a:cubicBezTo>
                <a:close/>
                <a:moveTo>
                  <a:pt x="172696" y="498047"/>
                </a:moveTo>
                <a:cubicBezTo>
                  <a:pt x="171711" y="498703"/>
                  <a:pt x="170563" y="500346"/>
                  <a:pt x="169249" y="502973"/>
                </a:cubicBezTo>
                <a:cubicBezTo>
                  <a:pt x="163992" y="513484"/>
                  <a:pt x="163992" y="521369"/>
                  <a:pt x="169249" y="526623"/>
                </a:cubicBezTo>
                <a:cubicBezTo>
                  <a:pt x="174504" y="531880"/>
                  <a:pt x="177131" y="534508"/>
                  <a:pt x="177131" y="534508"/>
                </a:cubicBezTo>
                <a:lnTo>
                  <a:pt x="192899" y="550276"/>
                </a:lnTo>
                <a:cubicBezTo>
                  <a:pt x="192899" y="539764"/>
                  <a:pt x="192899" y="531880"/>
                  <a:pt x="192899" y="526623"/>
                </a:cubicBezTo>
                <a:cubicBezTo>
                  <a:pt x="192899" y="521369"/>
                  <a:pt x="187642" y="518741"/>
                  <a:pt x="177131" y="518741"/>
                </a:cubicBezTo>
                <a:cubicBezTo>
                  <a:pt x="177131" y="502975"/>
                  <a:pt x="175654" y="496076"/>
                  <a:pt x="172696" y="498047"/>
                </a:cubicBezTo>
                <a:close/>
                <a:moveTo>
                  <a:pt x="11103734" y="471440"/>
                </a:moveTo>
                <a:cubicBezTo>
                  <a:pt x="11093223" y="471440"/>
                  <a:pt x="11090598" y="479323"/>
                  <a:pt x="11095852" y="495091"/>
                </a:cubicBezTo>
                <a:cubicBezTo>
                  <a:pt x="11101107" y="510857"/>
                  <a:pt x="11095852" y="516112"/>
                  <a:pt x="11080084" y="510857"/>
                </a:cubicBezTo>
                <a:cubicBezTo>
                  <a:pt x="11064318" y="505602"/>
                  <a:pt x="11051179" y="508230"/>
                  <a:pt x="11040667" y="518741"/>
                </a:cubicBezTo>
                <a:cubicBezTo>
                  <a:pt x="11040667" y="529253"/>
                  <a:pt x="11038038" y="534508"/>
                  <a:pt x="11032783" y="534508"/>
                </a:cubicBezTo>
                <a:cubicBezTo>
                  <a:pt x="11027528" y="534508"/>
                  <a:pt x="11024899" y="534508"/>
                  <a:pt x="11024899" y="534508"/>
                </a:cubicBezTo>
                <a:lnTo>
                  <a:pt x="11009133" y="581808"/>
                </a:lnTo>
                <a:cubicBezTo>
                  <a:pt x="11009133" y="602831"/>
                  <a:pt x="11009133" y="618600"/>
                  <a:pt x="11009133" y="629111"/>
                </a:cubicBezTo>
                <a:cubicBezTo>
                  <a:pt x="11030156" y="639623"/>
                  <a:pt x="11045922" y="634366"/>
                  <a:pt x="11056434" y="613343"/>
                </a:cubicBezTo>
                <a:cubicBezTo>
                  <a:pt x="11056434" y="602831"/>
                  <a:pt x="11059063" y="600204"/>
                  <a:pt x="11064318" y="605459"/>
                </a:cubicBezTo>
                <a:cubicBezTo>
                  <a:pt x="11069572" y="610716"/>
                  <a:pt x="11077457" y="608088"/>
                  <a:pt x="11087968" y="597577"/>
                </a:cubicBezTo>
                <a:cubicBezTo>
                  <a:pt x="11108991" y="566042"/>
                  <a:pt x="11119503" y="529253"/>
                  <a:pt x="11119503" y="487207"/>
                </a:cubicBezTo>
                <a:cubicBezTo>
                  <a:pt x="11119503" y="476695"/>
                  <a:pt x="11114248" y="471440"/>
                  <a:pt x="11103734" y="471440"/>
                </a:cubicBezTo>
                <a:close/>
                <a:moveTo>
                  <a:pt x="10394215" y="455672"/>
                </a:moveTo>
                <a:cubicBezTo>
                  <a:pt x="10394215" y="466184"/>
                  <a:pt x="10396845" y="471440"/>
                  <a:pt x="10402099" y="471440"/>
                </a:cubicBezTo>
                <a:cubicBezTo>
                  <a:pt x="10407354" y="471440"/>
                  <a:pt x="10409984" y="466184"/>
                  <a:pt x="10409984" y="455672"/>
                </a:cubicBezTo>
                <a:cubicBezTo>
                  <a:pt x="10409984" y="455672"/>
                  <a:pt x="10404727" y="455672"/>
                  <a:pt x="10394215" y="455672"/>
                </a:cubicBezTo>
                <a:close/>
                <a:moveTo>
                  <a:pt x="200784" y="455672"/>
                </a:moveTo>
                <a:cubicBezTo>
                  <a:pt x="195527" y="455672"/>
                  <a:pt x="190270" y="458299"/>
                  <a:pt x="185015" y="463556"/>
                </a:cubicBezTo>
                <a:cubicBezTo>
                  <a:pt x="179760" y="468811"/>
                  <a:pt x="177131" y="471440"/>
                  <a:pt x="177131" y="471440"/>
                </a:cubicBezTo>
                <a:cubicBezTo>
                  <a:pt x="198154" y="481952"/>
                  <a:pt x="208665" y="481952"/>
                  <a:pt x="208665" y="471440"/>
                </a:cubicBezTo>
                <a:cubicBezTo>
                  <a:pt x="208665" y="460927"/>
                  <a:pt x="206038" y="455672"/>
                  <a:pt x="200784" y="455672"/>
                </a:cubicBezTo>
                <a:close/>
                <a:moveTo>
                  <a:pt x="11093882" y="403443"/>
                </a:moveTo>
                <a:cubicBezTo>
                  <a:pt x="11097823" y="404100"/>
                  <a:pt x="11101107" y="405742"/>
                  <a:pt x="11103734" y="408371"/>
                </a:cubicBezTo>
                <a:lnTo>
                  <a:pt x="11087968" y="424137"/>
                </a:lnTo>
                <a:cubicBezTo>
                  <a:pt x="11066947" y="424137"/>
                  <a:pt x="11051179" y="424137"/>
                  <a:pt x="11040667" y="424137"/>
                </a:cubicBezTo>
                <a:cubicBezTo>
                  <a:pt x="11064318" y="408371"/>
                  <a:pt x="11082057" y="401472"/>
                  <a:pt x="11093882" y="403443"/>
                </a:cubicBezTo>
                <a:close/>
                <a:moveTo>
                  <a:pt x="10425750" y="392603"/>
                </a:moveTo>
                <a:lnTo>
                  <a:pt x="10409984" y="408371"/>
                </a:lnTo>
                <a:cubicBezTo>
                  <a:pt x="10420495" y="418883"/>
                  <a:pt x="10428379" y="418883"/>
                  <a:pt x="10433634" y="408371"/>
                </a:cubicBezTo>
                <a:cubicBezTo>
                  <a:pt x="10438889" y="397860"/>
                  <a:pt x="10436261" y="392603"/>
                  <a:pt x="10425750" y="392603"/>
                </a:cubicBezTo>
                <a:close/>
                <a:moveTo>
                  <a:pt x="12168014" y="376837"/>
                </a:moveTo>
                <a:cubicBezTo>
                  <a:pt x="12173269" y="376837"/>
                  <a:pt x="12170642" y="382093"/>
                  <a:pt x="12160132" y="392603"/>
                </a:cubicBezTo>
                <a:lnTo>
                  <a:pt x="12128595" y="392603"/>
                </a:lnTo>
                <a:cubicBezTo>
                  <a:pt x="12128595" y="392603"/>
                  <a:pt x="12133850" y="389976"/>
                  <a:pt x="12144364" y="384721"/>
                </a:cubicBezTo>
                <a:cubicBezTo>
                  <a:pt x="12154877" y="379464"/>
                  <a:pt x="12162760" y="376837"/>
                  <a:pt x="12168014" y="376837"/>
                </a:cubicBezTo>
                <a:close/>
                <a:moveTo>
                  <a:pt x="12097063" y="376837"/>
                </a:moveTo>
                <a:lnTo>
                  <a:pt x="12112829" y="392603"/>
                </a:lnTo>
                <a:lnTo>
                  <a:pt x="12081295" y="392603"/>
                </a:lnTo>
                <a:cubicBezTo>
                  <a:pt x="12081295" y="392603"/>
                  <a:pt x="12086549" y="387348"/>
                  <a:pt x="12097063" y="376837"/>
                </a:cubicBezTo>
                <a:close/>
                <a:moveTo>
                  <a:pt x="10301584" y="366982"/>
                </a:moveTo>
                <a:cubicBezTo>
                  <a:pt x="10300270" y="368296"/>
                  <a:pt x="10299613" y="371582"/>
                  <a:pt x="10299613" y="376837"/>
                </a:cubicBezTo>
                <a:cubicBezTo>
                  <a:pt x="10299613" y="376837"/>
                  <a:pt x="10304868" y="376837"/>
                  <a:pt x="10315380" y="376837"/>
                </a:cubicBezTo>
                <a:cubicBezTo>
                  <a:pt x="10315380" y="376837"/>
                  <a:pt x="10312752" y="374209"/>
                  <a:pt x="10307496" y="368952"/>
                </a:cubicBezTo>
                <a:cubicBezTo>
                  <a:pt x="10304868" y="366325"/>
                  <a:pt x="10302898" y="365668"/>
                  <a:pt x="10301584" y="366982"/>
                </a:cubicBezTo>
                <a:close/>
                <a:moveTo>
                  <a:pt x="10764742" y="361070"/>
                </a:moveTo>
                <a:cubicBezTo>
                  <a:pt x="10769997" y="361070"/>
                  <a:pt x="10772626" y="366325"/>
                  <a:pt x="10772626" y="376837"/>
                </a:cubicBezTo>
                <a:cubicBezTo>
                  <a:pt x="10762115" y="376837"/>
                  <a:pt x="10756860" y="374209"/>
                  <a:pt x="10756860" y="368952"/>
                </a:cubicBezTo>
                <a:cubicBezTo>
                  <a:pt x="10756860" y="363698"/>
                  <a:pt x="10759487" y="361070"/>
                  <a:pt x="10764742" y="361070"/>
                </a:cubicBezTo>
                <a:close/>
                <a:moveTo>
                  <a:pt x="10488819" y="298001"/>
                </a:moveTo>
                <a:cubicBezTo>
                  <a:pt x="10467796" y="319024"/>
                  <a:pt x="10457284" y="334790"/>
                  <a:pt x="10457284" y="345302"/>
                </a:cubicBezTo>
                <a:cubicBezTo>
                  <a:pt x="10446771" y="345302"/>
                  <a:pt x="10441516" y="350559"/>
                  <a:pt x="10441516" y="361070"/>
                </a:cubicBezTo>
                <a:lnTo>
                  <a:pt x="10473051" y="345302"/>
                </a:lnTo>
                <a:cubicBezTo>
                  <a:pt x="10494074" y="324279"/>
                  <a:pt x="10504585" y="308513"/>
                  <a:pt x="10504585" y="298001"/>
                </a:cubicBezTo>
                <a:close/>
                <a:moveTo>
                  <a:pt x="9574326" y="282235"/>
                </a:moveTo>
                <a:cubicBezTo>
                  <a:pt x="9574326" y="282235"/>
                  <a:pt x="9569071" y="287490"/>
                  <a:pt x="9558560" y="298001"/>
                </a:cubicBezTo>
                <a:lnTo>
                  <a:pt x="9558560" y="313767"/>
                </a:lnTo>
                <a:cubicBezTo>
                  <a:pt x="9558560" y="313767"/>
                  <a:pt x="9563814" y="308513"/>
                  <a:pt x="9574326" y="298001"/>
                </a:cubicBezTo>
                <a:close/>
                <a:moveTo>
                  <a:pt x="10520352" y="234932"/>
                </a:moveTo>
                <a:cubicBezTo>
                  <a:pt x="10520352" y="245445"/>
                  <a:pt x="10509840" y="250700"/>
                  <a:pt x="10488819" y="250700"/>
                </a:cubicBezTo>
                <a:cubicBezTo>
                  <a:pt x="10478305" y="261212"/>
                  <a:pt x="10467796" y="271721"/>
                  <a:pt x="10457284" y="282235"/>
                </a:cubicBezTo>
                <a:cubicBezTo>
                  <a:pt x="10467796" y="292746"/>
                  <a:pt x="10475680" y="292746"/>
                  <a:pt x="10480935" y="282235"/>
                </a:cubicBezTo>
                <a:cubicBezTo>
                  <a:pt x="10486190" y="271721"/>
                  <a:pt x="10488819" y="266467"/>
                  <a:pt x="10488819" y="266467"/>
                </a:cubicBezTo>
                <a:cubicBezTo>
                  <a:pt x="10488819" y="266467"/>
                  <a:pt x="10499331" y="266467"/>
                  <a:pt x="10520352" y="266467"/>
                </a:cubicBezTo>
                <a:cubicBezTo>
                  <a:pt x="10520352" y="255955"/>
                  <a:pt x="10520352" y="245445"/>
                  <a:pt x="10520352" y="234932"/>
                </a:cubicBezTo>
                <a:close/>
                <a:moveTo>
                  <a:pt x="12223199" y="219166"/>
                </a:moveTo>
                <a:lnTo>
                  <a:pt x="12223199" y="250700"/>
                </a:lnTo>
                <a:cubicBezTo>
                  <a:pt x="12223199" y="250700"/>
                  <a:pt x="12220570" y="248071"/>
                  <a:pt x="12215315" y="242816"/>
                </a:cubicBezTo>
                <a:cubicBezTo>
                  <a:pt x="12210060" y="237561"/>
                  <a:pt x="12207433" y="234932"/>
                  <a:pt x="12207433" y="234932"/>
                </a:cubicBezTo>
                <a:cubicBezTo>
                  <a:pt x="12207433" y="224420"/>
                  <a:pt x="12212688" y="219166"/>
                  <a:pt x="12223199" y="219166"/>
                </a:cubicBezTo>
                <a:close/>
                <a:moveTo>
                  <a:pt x="10331148" y="203397"/>
                </a:moveTo>
                <a:lnTo>
                  <a:pt x="10331148" y="234932"/>
                </a:lnTo>
                <a:cubicBezTo>
                  <a:pt x="10331148" y="234932"/>
                  <a:pt x="10331148" y="240187"/>
                  <a:pt x="10331148" y="250700"/>
                </a:cubicBezTo>
                <a:cubicBezTo>
                  <a:pt x="10331148" y="261212"/>
                  <a:pt x="10331148" y="266467"/>
                  <a:pt x="10331148" y="266467"/>
                </a:cubicBezTo>
                <a:lnTo>
                  <a:pt x="10331148" y="282235"/>
                </a:lnTo>
                <a:cubicBezTo>
                  <a:pt x="10341660" y="292746"/>
                  <a:pt x="10341660" y="298001"/>
                  <a:pt x="10331148" y="298001"/>
                </a:cubicBezTo>
                <a:lnTo>
                  <a:pt x="10315380" y="313767"/>
                </a:lnTo>
                <a:lnTo>
                  <a:pt x="10299613" y="313767"/>
                </a:lnTo>
                <a:lnTo>
                  <a:pt x="10299613" y="298001"/>
                </a:lnTo>
                <a:lnTo>
                  <a:pt x="10299613" y="282235"/>
                </a:lnTo>
                <a:lnTo>
                  <a:pt x="10283845" y="266467"/>
                </a:lnTo>
                <a:cubicBezTo>
                  <a:pt x="10273334" y="266467"/>
                  <a:pt x="10273334" y="271721"/>
                  <a:pt x="10283845" y="282235"/>
                </a:cubicBezTo>
                <a:lnTo>
                  <a:pt x="10268079" y="313767"/>
                </a:lnTo>
                <a:lnTo>
                  <a:pt x="10252313" y="329536"/>
                </a:lnTo>
                <a:cubicBezTo>
                  <a:pt x="10252313" y="319024"/>
                  <a:pt x="10257567" y="308513"/>
                  <a:pt x="10268079" y="298001"/>
                </a:cubicBezTo>
                <a:cubicBezTo>
                  <a:pt x="10257567" y="298001"/>
                  <a:pt x="10249683" y="305885"/>
                  <a:pt x="10244428" y="321652"/>
                </a:cubicBezTo>
                <a:cubicBezTo>
                  <a:pt x="10239174" y="337418"/>
                  <a:pt x="10236544" y="350559"/>
                  <a:pt x="10236544" y="361070"/>
                </a:cubicBezTo>
                <a:cubicBezTo>
                  <a:pt x="10257567" y="361070"/>
                  <a:pt x="10273334" y="355814"/>
                  <a:pt x="10283845" y="345302"/>
                </a:cubicBezTo>
                <a:cubicBezTo>
                  <a:pt x="10294359" y="324279"/>
                  <a:pt x="10304868" y="324279"/>
                  <a:pt x="10315380" y="345302"/>
                </a:cubicBezTo>
                <a:lnTo>
                  <a:pt x="10346914" y="329536"/>
                </a:lnTo>
                <a:cubicBezTo>
                  <a:pt x="10346914" y="319024"/>
                  <a:pt x="10352169" y="311140"/>
                  <a:pt x="10362681" y="305885"/>
                </a:cubicBezTo>
                <a:cubicBezTo>
                  <a:pt x="10373194" y="300629"/>
                  <a:pt x="10373194" y="292746"/>
                  <a:pt x="10362681" y="282235"/>
                </a:cubicBezTo>
                <a:cubicBezTo>
                  <a:pt x="10362681" y="271721"/>
                  <a:pt x="10365310" y="266467"/>
                  <a:pt x="10370565" y="266467"/>
                </a:cubicBezTo>
                <a:cubicBezTo>
                  <a:pt x="10375819" y="266467"/>
                  <a:pt x="10378449" y="266467"/>
                  <a:pt x="10378449" y="266467"/>
                </a:cubicBezTo>
                <a:cubicBezTo>
                  <a:pt x="10388960" y="255955"/>
                  <a:pt x="10394215" y="250700"/>
                  <a:pt x="10394215" y="250700"/>
                </a:cubicBezTo>
                <a:cubicBezTo>
                  <a:pt x="10404727" y="229677"/>
                  <a:pt x="10404727" y="216536"/>
                  <a:pt x="10394215" y="211282"/>
                </a:cubicBezTo>
                <a:cubicBezTo>
                  <a:pt x="10383704" y="206027"/>
                  <a:pt x="10373194" y="208654"/>
                  <a:pt x="10362681" y="219166"/>
                </a:cubicBezTo>
                <a:lnTo>
                  <a:pt x="10346914" y="219166"/>
                </a:lnTo>
                <a:lnTo>
                  <a:pt x="10339030" y="219166"/>
                </a:lnTo>
                <a:cubicBezTo>
                  <a:pt x="10344285" y="219166"/>
                  <a:pt x="10346914" y="213911"/>
                  <a:pt x="10346914" y="203397"/>
                </a:cubicBezTo>
                <a:close/>
                <a:moveTo>
                  <a:pt x="10567654" y="171865"/>
                </a:moveTo>
                <a:lnTo>
                  <a:pt x="10583421" y="171865"/>
                </a:lnTo>
                <a:cubicBezTo>
                  <a:pt x="10583421" y="182376"/>
                  <a:pt x="10583421" y="187631"/>
                  <a:pt x="10583421" y="187631"/>
                </a:cubicBezTo>
                <a:cubicBezTo>
                  <a:pt x="10583421" y="187631"/>
                  <a:pt x="10578166" y="182376"/>
                  <a:pt x="10567654" y="171865"/>
                </a:cubicBezTo>
                <a:close/>
                <a:moveTo>
                  <a:pt x="10409984" y="171865"/>
                </a:moveTo>
                <a:cubicBezTo>
                  <a:pt x="10399470" y="171865"/>
                  <a:pt x="10396845" y="174492"/>
                  <a:pt x="10402099" y="179747"/>
                </a:cubicBezTo>
                <a:cubicBezTo>
                  <a:pt x="10407354" y="185001"/>
                  <a:pt x="10404727" y="187631"/>
                  <a:pt x="10394215" y="187631"/>
                </a:cubicBezTo>
                <a:cubicBezTo>
                  <a:pt x="10383704" y="187631"/>
                  <a:pt x="10378449" y="187631"/>
                  <a:pt x="10378449" y="187631"/>
                </a:cubicBezTo>
                <a:lnTo>
                  <a:pt x="10394215" y="203397"/>
                </a:lnTo>
                <a:cubicBezTo>
                  <a:pt x="10404727" y="213911"/>
                  <a:pt x="10409984" y="208654"/>
                  <a:pt x="10409984" y="187631"/>
                </a:cubicBezTo>
                <a:cubicBezTo>
                  <a:pt x="10409984" y="177119"/>
                  <a:pt x="10409984" y="171865"/>
                  <a:pt x="10409984" y="171865"/>
                </a:cubicBezTo>
                <a:close/>
                <a:moveTo>
                  <a:pt x="10461225" y="98941"/>
                </a:moveTo>
                <a:cubicBezTo>
                  <a:pt x="10463853" y="97627"/>
                  <a:pt x="10467796" y="98284"/>
                  <a:pt x="10473051" y="100912"/>
                </a:cubicBezTo>
                <a:cubicBezTo>
                  <a:pt x="10483564" y="106166"/>
                  <a:pt x="10483564" y="114050"/>
                  <a:pt x="10473051" y="124562"/>
                </a:cubicBezTo>
                <a:lnTo>
                  <a:pt x="10457284" y="108796"/>
                </a:lnTo>
                <a:cubicBezTo>
                  <a:pt x="10457284" y="103539"/>
                  <a:pt x="10458598" y="100254"/>
                  <a:pt x="10461225" y="98941"/>
                </a:cubicBezTo>
                <a:close/>
                <a:moveTo>
                  <a:pt x="11482145" y="93030"/>
                </a:moveTo>
                <a:cubicBezTo>
                  <a:pt x="11482145" y="93030"/>
                  <a:pt x="11482145" y="98284"/>
                  <a:pt x="11482145" y="108796"/>
                </a:cubicBezTo>
                <a:cubicBezTo>
                  <a:pt x="11482145" y="119307"/>
                  <a:pt x="11476891" y="124562"/>
                  <a:pt x="11466379" y="124562"/>
                </a:cubicBezTo>
                <a:cubicBezTo>
                  <a:pt x="11466379" y="114050"/>
                  <a:pt x="11466379" y="108796"/>
                  <a:pt x="11466379" y="108796"/>
                </a:cubicBezTo>
                <a:close/>
                <a:moveTo>
                  <a:pt x="11419078" y="93030"/>
                </a:moveTo>
                <a:cubicBezTo>
                  <a:pt x="11419078" y="93030"/>
                  <a:pt x="11424333" y="93030"/>
                  <a:pt x="11434843" y="93030"/>
                </a:cubicBezTo>
                <a:cubicBezTo>
                  <a:pt x="11445356" y="93030"/>
                  <a:pt x="11450611" y="95657"/>
                  <a:pt x="11450611" y="100912"/>
                </a:cubicBezTo>
                <a:cubicBezTo>
                  <a:pt x="11450611" y="106166"/>
                  <a:pt x="11447984" y="111425"/>
                  <a:pt x="11442729" y="116680"/>
                </a:cubicBezTo>
                <a:cubicBezTo>
                  <a:pt x="11437474" y="121934"/>
                  <a:pt x="11429588" y="119307"/>
                  <a:pt x="11419078" y="108796"/>
                </a:cubicBezTo>
                <a:cubicBezTo>
                  <a:pt x="11419078" y="108796"/>
                  <a:pt x="11419078" y="103541"/>
                  <a:pt x="11419078" y="93030"/>
                </a:cubicBezTo>
                <a:close/>
                <a:moveTo>
                  <a:pt x="10630722" y="93030"/>
                </a:moveTo>
                <a:lnTo>
                  <a:pt x="10630722" y="108796"/>
                </a:lnTo>
                <a:lnTo>
                  <a:pt x="10614955" y="108796"/>
                </a:lnTo>
                <a:cubicBezTo>
                  <a:pt x="10614955" y="108796"/>
                  <a:pt x="10617583" y="106166"/>
                  <a:pt x="10622840" y="100912"/>
                </a:cubicBezTo>
                <a:cubicBezTo>
                  <a:pt x="10628094" y="95657"/>
                  <a:pt x="10630722" y="93030"/>
                  <a:pt x="10630722" y="93030"/>
                </a:cubicBezTo>
                <a:close/>
                <a:moveTo>
                  <a:pt x="98295" y="77261"/>
                </a:moveTo>
                <a:cubicBezTo>
                  <a:pt x="77273" y="77261"/>
                  <a:pt x="66761" y="79890"/>
                  <a:pt x="66761" y="85145"/>
                </a:cubicBezTo>
                <a:cubicBezTo>
                  <a:pt x="66761" y="90400"/>
                  <a:pt x="61506" y="103541"/>
                  <a:pt x="50995" y="124562"/>
                </a:cubicBezTo>
                <a:lnTo>
                  <a:pt x="82529" y="156097"/>
                </a:lnTo>
                <a:cubicBezTo>
                  <a:pt x="93041" y="156097"/>
                  <a:pt x="103552" y="156097"/>
                  <a:pt x="114064" y="156097"/>
                </a:cubicBezTo>
                <a:cubicBezTo>
                  <a:pt x="114064" y="156097"/>
                  <a:pt x="116691" y="153469"/>
                  <a:pt x="121948" y="148215"/>
                </a:cubicBezTo>
                <a:cubicBezTo>
                  <a:pt x="127203" y="142958"/>
                  <a:pt x="129831" y="135075"/>
                  <a:pt x="129831" y="124562"/>
                </a:cubicBezTo>
                <a:cubicBezTo>
                  <a:pt x="140342" y="103541"/>
                  <a:pt x="140342" y="87775"/>
                  <a:pt x="129831" y="77261"/>
                </a:cubicBezTo>
                <a:cubicBezTo>
                  <a:pt x="119319" y="77261"/>
                  <a:pt x="108807" y="77261"/>
                  <a:pt x="98295" y="77261"/>
                </a:cubicBezTo>
                <a:close/>
                <a:moveTo>
                  <a:pt x="11466379" y="29960"/>
                </a:moveTo>
                <a:cubicBezTo>
                  <a:pt x="11455866" y="29960"/>
                  <a:pt x="11450611" y="32590"/>
                  <a:pt x="11450611" y="37844"/>
                </a:cubicBezTo>
                <a:cubicBezTo>
                  <a:pt x="11450611" y="43099"/>
                  <a:pt x="11453240" y="45726"/>
                  <a:pt x="11458495" y="45726"/>
                </a:cubicBezTo>
                <a:cubicBezTo>
                  <a:pt x="11463750" y="45726"/>
                  <a:pt x="11466379" y="40472"/>
                  <a:pt x="11466379" y="29960"/>
                </a:cubicBezTo>
                <a:close/>
                <a:moveTo>
                  <a:pt x="476707" y="29960"/>
                </a:moveTo>
                <a:lnTo>
                  <a:pt x="445172" y="45726"/>
                </a:lnTo>
                <a:lnTo>
                  <a:pt x="476707" y="45726"/>
                </a:lnTo>
                <a:cubicBezTo>
                  <a:pt x="476707" y="45726"/>
                  <a:pt x="476707" y="40472"/>
                  <a:pt x="476707" y="29960"/>
                </a:cubicBezTo>
                <a:close/>
                <a:moveTo>
                  <a:pt x="192899" y="14194"/>
                </a:moveTo>
                <a:cubicBezTo>
                  <a:pt x="182388" y="14194"/>
                  <a:pt x="179760" y="16821"/>
                  <a:pt x="185015" y="22076"/>
                </a:cubicBezTo>
                <a:cubicBezTo>
                  <a:pt x="190270" y="27331"/>
                  <a:pt x="195527" y="29960"/>
                  <a:pt x="200784" y="29960"/>
                </a:cubicBezTo>
                <a:cubicBezTo>
                  <a:pt x="206038" y="29960"/>
                  <a:pt x="208665" y="24706"/>
                  <a:pt x="208665" y="14194"/>
                </a:cubicBezTo>
                <a:cubicBezTo>
                  <a:pt x="208665" y="14194"/>
                  <a:pt x="203411" y="14194"/>
                  <a:pt x="192899" y="14194"/>
                </a:cubicBezTo>
                <a:close/>
                <a:moveTo>
                  <a:pt x="11394639" y="0"/>
                </a:moveTo>
                <a:lnTo>
                  <a:pt x="11524715" y="0"/>
                </a:lnTo>
                <a:lnTo>
                  <a:pt x="11529446" y="14194"/>
                </a:lnTo>
                <a:lnTo>
                  <a:pt x="11545213" y="14194"/>
                </a:lnTo>
                <a:cubicBezTo>
                  <a:pt x="11545213" y="24706"/>
                  <a:pt x="11542585" y="27331"/>
                  <a:pt x="11537331" y="22076"/>
                </a:cubicBezTo>
                <a:cubicBezTo>
                  <a:pt x="11532076" y="16821"/>
                  <a:pt x="11524192" y="14194"/>
                  <a:pt x="11513680" y="14194"/>
                </a:cubicBezTo>
                <a:lnTo>
                  <a:pt x="11497912" y="14194"/>
                </a:lnTo>
                <a:cubicBezTo>
                  <a:pt x="11497912" y="14194"/>
                  <a:pt x="11492657" y="14194"/>
                  <a:pt x="11482145" y="14194"/>
                </a:cubicBezTo>
                <a:lnTo>
                  <a:pt x="11482145" y="29960"/>
                </a:lnTo>
                <a:cubicBezTo>
                  <a:pt x="11503166" y="29960"/>
                  <a:pt x="11513680" y="32590"/>
                  <a:pt x="11513680" y="37844"/>
                </a:cubicBezTo>
                <a:cubicBezTo>
                  <a:pt x="11513680" y="43099"/>
                  <a:pt x="11513680" y="50981"/>
                  <a:pt x="11513680" y="61495"/>
                </a:cubicBezTo>
                <a:cubicBezTo>
                  <a:pt x="11513680" y="61495"/>
                  <a:pt x="11511051" y="61495"/>
                  <a:pt x="11505796" y="61495"/>
                </a:cubicBezTo>
                <a:cubicBezTo>
                  <a:pt x="11500541" y="61495"/>
                  <a:pt x="11492657" y="61495"/>
                  <a:pt x="11482145" y="61495"/>
                </a:cubicBezTo>
                <a:cubicBezTo>
                  <a:pt x="11461125" y="61495"/>
                  <a:pt x="11445356" y="66749"/>
                  <a:pt x="11434843" y="77261"/>
                </a:cubicBezTo>
                <a:lnTo>
                  <a:pt x="11434843" y="61495"/>
                </a:lnTo>
                <a:lnTo>
                  <a:pt x="11419078" y="61495"/>
                </a:lnTo>
                <a:lnTo>
                  <a:pt x="11403310" y="61495"/>
                </a:lnTo>
                <a:lnTo>
                  <a:pt x="11403310" y="45726"/>
                </a:lnTo>
                <a:cubicBezTo>
                  <a:pt x="11403310" y="45726"/>
                  <a:pt x="11398055" y="43099"/>
                  <a:pt x="11387542" y="37844"/>
                </a:cubicBezTo>
                <a:cubicBezTo>
                  <a:pt x="11377030" y="32590"/>
                  <a:pt x="11377030" y="24706"/>
                  <a:pt x="11387542" y="14194"/>
                </a:cubicBezTo>
                <a:close/>
                <a:moveTo>
                  <a:pt x="0" y="0"/>
                </a:moveTo>
                <a:lnTo>
                  <a:pt x="9780873" y="0"/>
                </a:lnTo>
                <a:lnTo>
                  <a:pt x="9795066" y="14194"/>
                </a:lnTo>
                <a:cubicBezTo>
                  <a:pt x="9800322" y="14194"/>
                  <a:pt x="9804263" y="12880"/>
                  <a:pt x="9806891" y="10253"/>
                </a:cubicBezTo>
                <a:lnTo>
                  <a:pt x="9810307" y="0"/>
                </a:lnTo>
                <a:lnTo>
                  <a:pt x="10022901" y="0"/>
                </a:lnTo>
                <a:lnTo>
                  <a:pt x="10019746" y="6310"/>
                </a:lnTo>
                <a:cubicBezTo>
                  <a:pt x="10017118" y="11566"/>
                  <a:pt x="10015804" y="14194"/>
                  <a:pt x="10015804" y="14194"/>
                </a:cubicBezTo>
                <a:lnTo>
                  <a:pt x="10027159" y="0"/>
                </a:lnTo>
                <a:lnTo>
                  <a:pt x="10504585" y="0"/>
                </a:lnTo>
                <a:lnTo>
                  <a:pt x="10504585" y="14194"/>
                </a:lnTo>
                <a:cubicBezTo>
                  <a:pt x="10515097" y="14194"/>
                  <a:pt x="10520352" y="19449"/>
                  <a:pt x="10520352" y="29960"/>
                </a:cubicBezTo>
                <a:lnTo>
                  <a:pt x="10520352" y="45726"/>
                </a:lnTo>
                <a:lnTo>
                  <a:pt x="10488819" y="45726"/>
                </a:lnTo>
                <a:cubicBezTo>
                  <a:pt x="10467796" y="45726"/>
                  <a:pt x="10452030" y="56240"/>
                  <a:pt x="10441516" y="77261"/>
                </a:cubicBezTo>
                <a:cubicBezTo>
                  <a:pt x="10431005" y="87775"/>
                  <a:pt x="10425750" y="93030"/>
                  <a:pt x="10425750" y="93030"/>
                </a:cubicBezTo>
                <a:lnTo>
                  <a:pt x="10425750" y="124562"/>
                </a:lnTo>
                <a:lnTo>
                  <a:pt x="10425750" y="140330"/>
                </a:lnTo>
                <a:cubicBezTo>
                  <a:pt x="10415238" y="140330"/>
                  <a:pt x="10409984" y="140330"/>
                  <a:pt x="10409984" y="140330"/>
                </a:cubicBezTo>
                <a:lnTo>
                  <a:pt x="10394215" y="140330"/>
                </a:lnTo>
                <a:lnTo>
                  <a:pt x="10394215" y="171865"/>
                </a:lnTo>
                <a:cubicBezTo>
                  <a:pt x="10415238" y="161351"/>
                  <a:pt x="10431005" y="156097"/>
                  <a:pt x="10441516" y="156097"/>
                </a:cubicBezTo>
                <a:cubicBezTo>
                  <a:pt x="10473051" y="156097"/>
                  <a:pt x="10499331" y="140330"/>
                  <a:pt x="10520352" y="108796"/>
                </a:cubicBezTo>
                <a:cubicBezTo>
                  <a:pt x="10530865" y="87775"/>
                  <a:pt x="10541375" y="72006"/>
                  <a:pt x="10551886" y="61495"/>
                </a:cubicBezTo>
                <a:lnTo>
                  <a:pt x="10576485" y="0"/>
                </a:lnTo>
                <a:lnTo>
                  <a:pt x="10652167" y="0"/>
                </a:lnTo>
                <a:lnTo>
                  <a:pt x="10646490" y="14194"/>
                </a:lnTo>
                <a:lnTo>
                  <a:pt x="10640182" y="4733"/>
                </a:lnTo>
                <a:lnTo>
                  <a:pt x="10630722" y="14194"/>
                </a:lnTo>
                <a:cubicBezTo>
                  <a:pt x="10630722" y="24706"/>
                  <a:pt x="10625467" y="32590"/>
                  <a:pt x="10614955" y="37844"/>
                </a:cubicBezTo>
                <a:cubicBezTo>
                  <a:pt x="10604444" y="43099"/>
                  <a:pt x="10599187" y="45726"/>
                  <a:pt x="10599187" y="45726"/>
                </a:cubicBezTo>
                <a:lnTo>
                  <a:pt x="10583421" y="45726"/>
                </a:lnTo>
                <a:lnTo>
                  <a:pt x="10599187" y="61495"/>
                </a:lnTo>
                <a:lnTo>
                  <a:pt x="10599187" y="93030"/>
                </a:lnTo>
                <a:lnTo>
                  <a:pt x="10583421" y="77261"/>
                </a:lnTo>
                <a:cubicBezTo>
                  <a:pt x="10572909" y="66749"/>
                  <a:pt x="10572909" y="72006"/>
                  <a:pt x="10583421" y="93030"/>
                </a:cubicBezTo>
                <a:lnTo>
                  <a:pt x="10583421" y="124562"/>
                </a:lnTo>
                <a:lnTo>
                  <a:pt x="10551886" y="140330"/>
                </a:lnTo>
                <a:cubicBezTo>
                  <a:pt x="10530865" y="150842"/>
                  <a:pt x="10520352" y="158726"/>
                  <a:pt x="10520352" y="163981"/>
                </a:cubicBezTo>
                <a:cubicBezTo>
                  <a:pt x="10520352" y="169235"/>
                  <a:pt x="10520352" y="171865"/>
                  <a:pt x="10520352" y="171865"/>
                </a:cubicBezTo>
                <a:cubicBezTo>
                  <a:pt x="10520352" y="182376"/>
                  <a:pt x="10520352" y="190260"/>
                  <a:pt x="10520352" y="195515"/>
                </a:cubicBezTo>
                <a:cubicBezTo>
                  <a:pt x="10520352" y="200770"/>
                  <a:pt x="10520352" y="203397"/>
                  <a:pt x="10520352" y="203397"/>
                </a:cubicBezTo>
                <a:lnTo>
                  <a:pt x="10536120" y="203397"/>
                </a:lnTo>
                <a:cubicBezTo>
                  <a:pt x="10546631" y="203397"/>
                  <a:pt x="10551886" y="206027"/>
                  <a:pt x="10551886" y="211282"/>
                </a:cubicBezTo>
                <a:cubicBezTo>
                  <a:pt x="10551886" y="216536"/>
                  <a:pt x="10557141" y="219166"/>
                  <a:pt x="10567654" y="219166"/>
                </a:cubicBezTo>
                <a:lnTo>
                  <a:pt x="10583421" y="219166"/>
                </a:lnTo>
                <a:cubicBezTo>
                  <a:pt x="10572909" y="219166"/>
                  <a:pt x="10567654" y="221795"/>
                  <a:pt x="10567654" y="227050"/>
                </a:cubicBezTo>
                <a:cubicBezTo>
                  <a:pt x="10567654" y="232304"/>
                  <a:pt x="10567654" y="237561"/>
                  <a:pt x="10567654" y="242816"/>
                </a:cubicBezTo>
                <a:cubicBezTo>
                  <a:pt x="10567654" y="248071"/>
                  <a:pt x="10567654" y="253328"/>
                  <a:pt x="10567654" y="258582"/>
                </a:cubicBezTo>
                <a:cubicBezTo>
                  <a:pt x="10567654" y="263837"/>
                  <a:pt x="10565025" y="266467"/>
                  <a:pt x="10559770" y="266467"/>
                </a:cubicBezTo>
                <a:cubicBezTo>
                  <a:pt x="10554516" y="266467"/>
                  <a:pt x="10551886" y="271721"/>
                  <a:pt x="10551886" y="282235"/>
                </a:cubicBezTo>
                <a:cubicBezTo>
                  <a:pt x="10551886" y="303258"/>
                  <a:pt x="10554516" y="308513"/>
                  <a:pt x="10559770" y="298001"/>
                </a:cubicBezTo>
                <a:cubicBezTo>
                  <a:pt x="10565025" y="287490"/>
                  <a:pt x="10567654" y="276978"/>
                  <a:pt x="10567654" y="266467"/>
                </a:cubicBezTo>
                <a:lnTo>
                  <a:pt x="10599187" y="234932"/>
                </a:lnTo>
                <a:cubicBezTo>
                  <a:pt x="10609701" y="213911"/>
                  <a:pt x="10614955" y="198143"/>
                  <a:pt x="10614955" y="187631"/>
                </a:cubicBezTo>
                <a:cubicBezTo>
                  <a:pt x="10614955" y="177119"/>
                  <a:pt x="10620210" y="166610"/>
                  <a:pt x="10630722" y="156097"/>
                </a:cubicBezTo>
                <a:lnTo>
                  <a:pt x="10646490" y="171865"/>
                </a:lnTo>
                <a:cubicBezTo>
                  <a:pt x="10646490" y="182376"/>
                  <a:pt x="10643860" y="192886"/>
                  <a:pt x="10638606" y="203397"/>
                </a:cubicBezTo>
                <a:cubicBezTo>
                  <a:pt x="10633351" y="213911"/>
                  <a:pt x="10630722" y="224420"/>
                  <a:pt x="10630722" y="234932"/>
                </a:cubicBezTo>
                <a:cubicBezTo>
                  <a:pt x="10630722" y="245445"/>
                  <a:pt x="10630722" y="250700"/>
                  <a:pt x="10630722" y="250700"/>
                </a:cubicBezTo>
                <a:cubicBezTo>
                  <a:pt x="10630722" y="250700"/>
                  <a:pt x="10625467" y="250700"/>
                  <a:pt x="10614955" y="250700"/>
                </a:cubicBezTo>
                <a:lnTo>
                  <a:pt x="10599187" y="266467"/>
                </a:lnTo>
                <a:lnTo>
                  <a:pt x="10599187" y="282235"/>
                </a:lnTo>
                <a:cubicBezTo>
                  <a:pt x="10609701" y="282235"/>
                  <a:pt x="10614955" y="287490"/>
                  <a:pt x="10614955" y="298001"/>
                </a:cubicBezTo>
                <a:cubicBezTo>
                  <a:pt x="10614955" y="298001"/>
                  <a:pt x="10612326" y="303258"/>
                  <a:pt x="10607071" y="313767"/>
                </a:cubicBezTo>
                <a:cubicBezTo>
                  <a:pt x="10601816" y="324279"/>
                  <a:pt x="10596560" y="329536"/>
                  <a:pt x="10591305" y="329536"/>
                </a:cubicBezTo>
                <a:cubicBezTo>
                  <a:pt x="10586050" y="329536"/>
                  <a:pt x="10578166" y="334790"/>
                  <a:pt x="10567654" y="345302"/>
                </a:cubicBezTo>
                <a:lnTo>
                  <a:pt x="10567654" y="361070"/>
                </a:lnTo>
                <a:cubicBezTo>
                  <a:pt x="10567654" y="361070"/>
                  <a:pt x="10567654" y="366325"/>
                  <a:pt x="10567654" y="376837"/>
                </a:cubicBezTo>
                <a:cubicBezTo>
                  <a:pt x="10557141" y="376837"/>
                  <a:pt x="10554516" y="384721"/>
                  <a:pt x="10559770" y="400487"/>
                </a:cubicBezTo>
                <a:cubicBezTo>
                  <a:pt x="10565025" y="416253"/>
                  <a:pt x="10562400" y="424137"/>
                  <a:pt x="10551886" y="424137"/>
                </a:cubicBezTo>
                <a:cubicBezTo>
                  <a:pt x="10541375" y="424137"/>
                  <a:pt x="10536120" y="418883"/>
                  <a:pt x="10536120" y="408371"/>
                </a:cubicBezTo>
                <a:cubicBezTo>
                  <a:pt x="10536120" y="408371"/>
                  <a:pt x="10536120" y="405742"/>
                  <a:pt x="10536120" y="400487"/>
                </a:cubicBezTo>
                <a:cubicBezTo>
                  <a:pt x="10536120" y="395232"/>
                  <a:pt x="10536120" y="392603"/>
                  <a:pt x="10536120" y="392603"/>
                </a:cubicBezTo>
                <a:lnTo>
                  <a:pt x="10520352" y="392603"/>
                </a:lnTo>
                <a:cubicBezTo>
                  <a:pt x="10499331" y="403114"/>
                  <a:pt x="10488819" y="418883"/>
                  <a:pt x="10488819" y="439906"/>
                </a:cubicBezTo>
                <a:lnTo>
                  <a:pt x="10504585" y="487207"/>
                </a:lnTo>
                <a:lnTo>
                  <a:pt x="10488819" y="518741"/>
                </a:lnTo>
                <a:lnTo>
                  <a:pt x="10441516" y="534508"/>
                </a:lnTo>
                <a:cubicBezTo>
                  <a:pt x="10441516" y="545019"/>
                  <a:pt x="10438889" y="550276"/>
                  <a:pt x="10433634" y="550276"/>
                </a:cubicBezTo>
                <a:cubicBezTo>
                  <a:pt x="10428379" y="550276"/>
                  <a:pt x="10415238" y="560787"/>
                  <a:pt x="10394215" y="581808"/>
                </a:cubicBezTo>
                <a:lnTo>
                  <a:pt x="10362681" y="613343"/>
                </a:lnTo>
                <a:lnTo>
                  <a:pt x="10362681" y="629111"/>
                </a:lnTo>
                <a:cubicBezTo>
                  <a:pt x="10362681" y="639623"/>
                  <a:pt x="10362681" y="644878"/>
                  <a:pt x="10362681" y="644878"/>
                </a:cubicBezTo>
                <a:lnTo>
                  <a:pt x="10346914" y="739479"/>
                </a:lnTo>
                <a:lnTo>
                  <a:pt x="10362681" y="771014"/>
                </a:lnTo>
                <a:cubicBezTo>
                  <a:pt x="10373194" y="760502"/>
                  <a:pt x="10383704" y="755248"/>
                  <a:pt x="10394215" y="755248"/>
                </a:cubicBezTo>
                <a:cubicBezTo>
                  <a:pt x="10394215" y="755248"/>
                  <a:pt x="10402099" y="747364"/>
                  <a:pt x="10417866" y="731597"/>
                </a:cubicBezTo>
                <a:cubicBezTo>
                  <a:pt x="10433634" y="715831"/>
                  <a:pt x="10441516" y="702692"/>
                  <a:pt x="10441516" y="692178"/>
                </a:cubicBezTo>
                <a:cubicBezTo>
                  <a:pt x="10441516" y="671155"/>
                  <a:pt x="10449400" y="658017"/>
                  <a:pt x="10465169" y="652762"/>
                </a:cubicBezTo>
                <a:cubicBezTo>
                  <a:pt x="10480935" y="647505"/>
                  <a:pt x="10494074" y="639623"/>
                  <a:pt x="10504585" y="629111"/>
                </a:cubicBezTo>
                <a:lnTo>
                  <a:pt x="10536120" y="613343"/>
                </a:lnTo>
                <a:cubicBezTo>
                  <a:pt x="10546631" y="613343"/>
                  <a:pt x="10562400" y="597577"/>
                  <a:pt x="10583421" y="566042"/>
                </a:cubicBezTo>
                <a:cubicBezTo>
                  <a:pt x="10593932" y="555531"/>
                  <a:pt x="10601816" y="547646"/>
                  <a:pt x="10607071" y="542392"/>
                </a:cubicBezTo>
                <a:cubicBezTo>
                  <a:pt x="10612326" y="537135"/>
                  <a:pt x="10614955" y="534508"/>
                  <a:pt x="10614955" y="534508"/>
                </a:cubicBezTo>
                <a:cubicBezTo>
                  <a:pt x="10625467" y="534508"/>
                  <a:pt x="10630722" y="531880"/>
                  <a:pt x="10630722" y="526623"/>
                </a:cubicBezTo>
                <a:cubicBezTo>
                  <a:pt x="10630722" y="521369"/>
                  <a:pt x="10625467" y="518741"/>
                  <a:pt x="10614955" y="518741"/>
                </a:cubicBezTo>
                <a:lnTo>
                  <a:pt x="10599187" y="518741"/>
                </a:lnTo>
                <a:cubicBezTo>
                  <a:pt x="10599187" y="518741"/>
                  <a:pt x="10601816" y="516112"/>
                  <a:pt x="10607071" y="510857"/>
                </a:cubicBezTo>
                <a:cubicBezTo>
                  <a:pt x="10612326" y="505602"/>
                  <a:pt x="10620210" y="505602"/>
                  <a:pt x="10630722" y="510857"/>
                </a:cubicBezTo>
                <a:cubicBezTo>
                  <a:pt x="10641235" y="516112"/>
                  <a:pt x="10651745" y="513484"/>
                  <a:pt x="10662256" y="502973"/>
                </a:cubicBezTo>
                <a:cubicBezTo>
                  <a:pt x="10662256" y="502973"/>
                  <a:pt x="10664886" y="500346"/>
                  <a:pt x="10670140" y="495091"/>
                </a:cubicBezTo>
                <a:cubicBezTo>
                  <a:pt x="10675395" y="489834"/>
                  <a:pt x="10683279" y="487207"/>
                  <a:pt x="10693791" y="487207"/>
                </a:cubicBezTo>
                <a:cubicBezTo>
                  <a:pt x="10693791" y="487207"/>
                  <a:pt x="10693791" y="481952"/>
                  <a:pt x="10693791" y="471440"/>
                </a:cubicBezTo>
                <a:cubicBezTo>
                  <a:pt x="10693791" y="460927"/>
                  <a:pt x="10701675" y="458299"/>
                  <a:pt x="10717441" y="463556"/>
                </a:cubicBezTo>
                <a:cubicBezTo>
                  <a:pt x="10733207" y="468811"/>
                  <a:pt x="10741092" y="468811"/>
                  <a:pt x="10741092" y="463556"/>
                </a:cubicBezTo>
                <a:cubicBezTo>
                  <a:pt x="10741092" y="458299"/>
                  <a:pt x="10751603" y="450417"/>
                  <a:pt x="10772626" y="439906"/>
                </a:cubicBezTo>
                <a:cubicBezTo>
                  <a:pt x="10783138" y="429394"/>
                  <a:pt x="10791022" y="424137"/>
                  <a:pt x="10796277" y="424137"/>
                </a:cubicBezTo>
                <a:cubicBezTo>
                  <a:pt x="10801531" y="424137"/>
                  <a:pt x="10804161" y="418883"/>
                  <a:pt x="10804161" y="408371"/>
                </a:cubicBezTo>
                <a:lnTo>
                  <a:pt x="10804161" y="392603"/>
                </a:lnTo>
                <a:lnTo>
                  <a:pt x="10819927" y="376837"/>
                </a:lnTo>
                <a:cubicBezTo>
                  <a:pt x="10819927" y="376837"/>
                  <a:pt x="10819927" y="371582"/>
                  <a:pt x="10819927" y="361070"/>
                </a:cubicBezTo>
                <a:cubicBezTo>
                  <a:pt x="10830439" y="361070"/>
                  <a:pt x="10835695" y="355814"/>
                  <a:pt x="10835695" y="345302"/>
                </a:cubicBezTo>
                <a:lnTo>
                  <a:pt x="10851462" y="329536"/>
                </a:lnTo>
                <a:lnTo>
                  <a:pt x="10851462" y="345302"/>
                </a:lnTo>
                <a:lnTo>
                  <a:pt x="10867228" y="361070"/>
                </a:lnTo>
                <a:cubicBezTo>
                  <a:pt x="10867228" y="361070"/>
                  <a:pt x="10875112" y="358441"/>
                  <a:pt x="10890878" y="353186"/>
                </a:cubicBezTo>
                <a:cubicBezTo>
                  <a:pt x="10906647" y="347929"/>
                  <a:pt x="10909274" y="350559"/>
                  <a:pt x="10898763" y="361070"/>
                </a:cubicBezTo>
                <a:lnTo>
                  <a:pt x="10930297" y="376837"/>
                </a:lnTo>
                <a:lnTo>
                  <a:pt x="10930297" y="392603"/>
                </a:lnTo>
                <a:cubicBezTo>
                  <a:pt x="10919786" y="403114"/>
                  <a:pt x="10919786" y="413626"/>
                  <a:pt x="10930297" y="424137"/>
                </a:cubicBezTo>
                <a:cubicBezTo>
                  <a:pt x="10940809" y="434649"/>
                  <a:pt x="10961832" y="424137"/>
                  <a:pt x="10993366" y="392603"/>
                </a:cubicBezTo>
                <a:cubicBezTo>
                  <a:pt x="11003878" y="382093"/>
                  <a:pt x="11014387" y="376837"/>
                  <a:pt x="11024899" y="376837"/>
                </a:cubicBezTo>
                <a:cubicBezTo>
                  <a:pt x="11014387" y="387348"/>
                  <a:pt x="11014387" y="392603"/>
                  <a:pt x="11024899" y="392603"/>
                </a:cubicBezTo>
                <a:lnTo>
                  <a:pt x="11056434" y="376837"/>
                </a:lnTo>
                <a:lnTo>
                  <a:pt x="11056434" y="392603"/>
                </a:lnTo>
                <a:lnTo>
                  <a:pt x="11009133" y="439906"/>
                </a:lnTo>
                <a:cubicBezTo>
                  <a:pt x="11019644" y="439906"/>
                  <a:pt x="11024899" y="442533"/>
                  <a:pt x="11024899" y="447788"/>
                </a:cubicBezTo>
                <a:cubicBezTo>
                  <a:pt x="11024899" y="453045"/>
                  <a:pt x="11024899" y="455672"/>
                  <a:pt x="11024899" y="455672"/>
                </a:cubicBezTo>
                <a:lnTo>
                  <a:pt x="11087968" y="439906"/>
                </a:lnTo>
                <a:lnTo>
                  <a:pt x="11135269" y="455672"/>
                </a:lnTo>
                <a:cubicBezTo>
                  <a:pt x="11145783" y="466184"/>
                  <a:pt x="11156292" y="471440"/>
                  <a:pt x="11166804" y="471440"/>
                </a:cubicBezTo>
                <a:cubicBezTo>
                  <a:pt x="11166804" y="471440"/>
                  <a:pt x="11166804" y="463556"/>
                  <a:pt x="11166804" y="447788"/>
                </a:cubicBezTo>
                <a:cubicBezTo>
                  <a:pt x="11166804" y="432022"/>
                  <a:pt x="11166804" y="424137"/>
                  <a:pt x="11166804" y="424137"/>
                </a:cubicBezTo>
                <a:cubicBezTo>
                  <a:pt x="11156292" y="424137"/>
                  <a:pt x="11156292" y="418883"/>
                  <a:pt x="11166804" y="408371"/>
                </a:cubicBezTo>
                <a:lnTo>
                  <a:pt x="11135269" y="329536"/>
                </a:lnTo>
                <a:lnTo>
                  <a:pt x="11151037" y="329536"/>
                </a:lnTo>
                <a:cubicBezTo>
                  <a:pt x="11161549" y="329536"/>
                  <a:pt x="11166804" y="329536"/>
                  <a:pt x="11166804" y="329536"/>
                </a:cubicBezTo>
                <a:cubicBezTo>
                  <a:pt x="11166804" y="319024"/>
                  <a:pt x="11151037" y="303258"/>
                  <a:pt x="11119503" y="282235"/>
                </a:cubicBezTo>
                <a:cubicBezTo>
                  <a:pt x="11130014" y="282235"/>
                  <a:pt x="11140524" y="282235"/>
                  <a:pt x="11151037" y="282235"/>
                </a:cubicBezTo>
                <a:cubicBezTo>
                  <a:pt x="11161549" y="282235"/>
                  <a:pt x="11177315" y="292746"/>
                  <a:pt x="11198338" y="313767"/>
                </a:cubicBezTo>
                <a:cubicBezTo>
                  <a:pt x="11219359" y="334790"/>
                  <a:pt x="11235125" y="350559"/>
                  <a:pt x="11245639" y="361070"/>
                </a:cubicBezTo>
                <a:cubicBezTo>
                  <a:pt x="11245639" y="392603"/>
                  <a:pt x="11245639" y="410999"/>
                  <a:pt x="11245639" y="416253"/>
                </a:cubicBezTo>
                <a:cubicBezTo>
                  <a:pt x="11245639" y="421510"/>
                  <a:pt x="11240384" y="424137"/>
                  <a:pt x="11229871" y="424137"/>
                </a:cubicBezTo>
                <a:cubicBezTo>
                  <a:pt x="11219359" y="424137"/>
                  <a:pt x="11208850" y="432022"/>
                  <a:pt x="11198338" y="447788"/>
                </a:cubicBezTo>
                <a:cubicBezTo>
                  <a:pt x="11187827" y="463556"/>
                  <a:pt x="11177315" y="476695"/>
                  <a:pt x="11166804" y="487207"/>
                </a:cubicBezTo>
                <a:cubicBezTo>
                  <a:pt x="11145783" y="508230"/>
                  <a:pt x="11145783" y="529253"/>
                  <a:pt x="11166804" y="550276"/>
                </a:cubicBezTo>
                <a:cubicBezTo>
                  <a:pt x="11177315" y="560787"/>
                  <a:pt x="11185199" y="568670"/>
                  <a:pt x="11190454" y="573926"/>
                </a:cubicBezTo>
                <a:cubicBezTo>
                  <a:pt x="11195709" y="579181"/>
                  <a:pt x="11198338" y="581808"/>
                  <a:pt x="11198338" y="581808"/>
                </a:cubicBezTo>
                <a:lnTo>
                  <a:pt x="11214104" y="534508"/>
                </a:lnTo>
                <a:cubicBezTo>
                  <a:pt x="11214104" y="523996"/>
                  <a:pt x="11219359" y="518741"/>
                  <a:pt x="11229871" y="518741"/>
                </a:cubicBezTo>
                <a:cubicBezTo>
                  <a:pt x="11240384" y="518741"/>
                  <a:pt x="11245639" y="502973"/>
                  <a:pt x="11245639" y="471440"/>
                </a:cubicBezTo>
                <a:lnTo>
                  <a:pt x="11277172" y="392603"/>
                </a:lnTo>
                <a:cubicBezTo>
                  <a:pt x="11277172" y="392603"/>
                  <a:pt x="11279803" y="395232"/>
                  <a:pt x="11285058" y="400487"/>
                </a:cubicBezTo>
                <a:cubicBezTo>
                  <a:pt x="11290313" y="405742"/>
                  <a:pt x="11292940" y="413626"/>
                  <a:pt x="11292940" y="424137"/>
                </a:cubicBezTo>
                <a:lnTo>
                  <a:pt x="11277172" y="455672"/>
                </a:lnTo>
                <a:lnTo>
                  <a:pt x="11277172" y="534508"/>
                </a:lnTo>
                <a:cubicBezTo>
                  <a:pt x="11277172" y="555531"/>
                  <a:pt x="11277172" y="587065"/>
                  <a:pt x="11277172" y="629111"/>
                </a:cubicBezTo>
                <a:cubicBezTo>
                  <a:pt x="11287685" y="660644"/>
                  <a:pt x="11298195" y="676412"/>
                  <a:pt x="11308708" y="676412"/>
                </a:cubicBezTo>
                <a:cubicBezTo>
                  <a:pt x="11319220" y="655389"/>
                  <a:pt x="11337613" y="652762"/>
                  <a:pt x="11363891" y="668528"/>
                </a:cubicBezTo>
                <a:cubicBezTo>
                  <a:pt x="11390171" y="684294"/>
                  <a:pt x="11403310" y="702692"/>
                  <a:pt x="11403310" y="723713"/>
                </a:cubicBezTo>
                <a:cubicBezTo>
                  <a:pt x="11392796" y="734225"/>
                  <a:pt x="11384914" y="739479"/>
                  <a:pt x="11379660" y="739479"/>
                </a:cubicBezTo>
                <a:cubicBezTo>
                  <a:pt x="11374405" y="739479"/>
                  <a:pt x="11366521" y="744736"/>
                  <a:pt x="11356009" y="755248"/>
                </a:cubicBezTo>
                <a:cubicBezTo>
                  <a:pt x="11345496" y="765759"/>
                  <a:pt x="11340241" y="776271"/>
                  <a:pt x="11340241" y="786782"/>
                </a:cubicBezTo>
                <a:cubicBezTo>
                  <a:pt x="11340241" y="797294"/>
                  <a:pt x="11345496" y="802549"/>
                  <a:pt x="11356009" y="802549"/>
                </a:cubicBezTo>
                <a:lnTo>
                  <a:pt x="11356009" y="818315"/>
                </a:lnTo>
                <a:lnTo>
                  <a:pt x="11371775" y="865618"/>
                </a:lnTo>
                <a:cubicBezTo>
                  <a:pt x="11413822" y="907664"/>
                  <a:pt x="11424333" y="928685"/>
                  <a:pt x="11403310" y="928685"/>
                </a:cubicBezTo>
                <a:lnTo>
                  <a:pt x="11356009" y="897150"/>
                </a:lnTo>
                <a:cubicBezTo>
                  <a:pt x="11356009" y="886639"/>
                  <a:pt x="11350754" y="870872"/>
                  <a:pt x="11340241" y="849849"/>
                </a:cubicBezTo>
                <a:cubicBezTo>
                  <a:pt x="11340241" y="849849"/>
                  <a:pt x="11337613" y="844595"/>
                  <a:pt x="11332359" y="834083"/>
                </a:cubicBezTo>
                <a:cubicBezTo>
                  <a:pt x="11327104" y="823572"/>
                  <a:pt x="11324475" y="818315"/>
                  <a:pt x="11324475" y="818315"/>
                </a:cubicBezTo>
                <a:lnTo>
                  <a:pt x="11324475" y="802549"/>
                </a:lnTo>
                <a:lnTo>
                  <a:pt x="11292940" y="818315"/>
                </a:lnTo>
                <a:cubicBezTo>
                  <a:pt x="11250894" y="870872"/>
                  <a:pt x="11245639" y="918173"/>
                  <a:pt x="11277172" y="960219"/>
                </a:cubicBezTo>
                <a:cubicBezTo>
                  <a:pt x="11287685" y="981243"/>
                  <a:pt x="11292940" y="1002266"/>
                  <a:pt x="11292940" y="1023289"/>
                </a:cubicBezTo>
                <a:cubicBezTo>
                  <a:pt x="11303454" y="1023289"/>
                  <a:pt x="11313963" y="1023289"/>
                  <a:pt x="11324475" y="1023289"/>
                </a:cubicBezTo>
                <a:cubicBezTo>
                  <a:pt x="11324475" y="1012777"/>
                  <a:pt x="11327104" y="1004893"/>
                  <a:pt x="11332359" y="999638"/>
                </a:cubicBezTo>
                <a:cubicBezTo>
                  <a:pt x="11337613" y="994381"/>
                  <a:pt x="11340241" y="991754"/>
                  <a:pt x="11340241" y="991754"/>
                </a:cubicBezTo>
                <a:lnTo>
                  <a:pt x="11340241" y="1007520"/>
                </a:lnTo>
                <a:cubicBezTo>
                  <a:pt x="11329729" y="1007520"/>
                  <a:pt x="11329729" y="1012777"/>
                  <a:pt x="11340241" y="1023289"/>
                </a:cubicBezTo>
                <a:lnTo>
                  <a:pt x="11356009" y="1007520"/>
                </a:lnTo>
                <a:lnTo>
                  <a:pt x="11403310" y="960219"/>
                </a:lnTo>
                <a:cubicBezTo>
                  <a:pt x="11455866" y="897150"/>
                  <a:pt x="11476891" y="865618"/>
                  <a:pt x="11466379" y="865618"/>
                </a:cubicBezTo>
                <a:cubicBezTo>
                  <a:pt x="11466379" y="855106"/>
                  <a:pt x="11466379" y="844595"/>
                  <a:pt x="11466379" y="834083"/>
                </a:cubicBezTo>
                <a:lnTo>
                  <a:pt x="11497912" y="834083"/>
                </a:lnTo>
                <a:lnTo>
                  <a:pt x="11513680" y="834083"/>
                </a:lnTo>
                <a:cubicBezTo>
                  <a:pt x="11513680" y="823572"/>
                  <a:pt x="11516307" y="813060"/>
                  <a:pt x="11521562" y="802549"/>
                </a:cubicBezTo>
                <a:cubicBezTo>
                  <a:pt x="11526817" y="792037"/>
                  <a:pt x="11534703" y="781525"/>
                  <a:pt x="11545213" y="771014"/>
                </a:cubicBezTo>
                <a:lnTo>
                  <a:pt x="11576749" y="692178"/>
                </a:lnTo>
                <a:cubicBezTo>
                  <a:pt x="11576749" y="692178"/>
                  <a:pt x="11576749" y="684294"/>
                  <a:pt x="11576749" y="668528"/>
                </a:cubicBezTo>
                <a:cubicBezTo>
                  <a:pt x="11576749" y="652762"/>
                  <a:pt x="11571495" y="634366"/>
                  <a:pt x="11560981" y="613343"/>
                </a:cubicBezTo>
                <a:cubicBezTo>
                  <a:pt x="11560981" y="581808"/>
                  <a:pt x="11571495" y="576554"/>
                  <a:pt x="11592516" y="597577"/>
                </a:cubicBezTo>
                <a:cubicBezTo>
                  <a:pt x="11613537" y="608088"/>
                  <a:pt x="11621421" y="623855"/>
                  <a:pt x="11616166" y="644878"/>
                </a:cubicBezTo>
                <a:cubicBezTo>
                  <a:pt x="11610911" y="665901"/>
                  <a:pt x="11605654" y="681667"/>
                  <a:pt x="11600400" y="692178"/>
                </a:cubicBezTo>
                <a:cubicBezTo>
                  <a:pt x="11595145" y="702692"/>
                  <a:pt x="11592516" y="707947"/>
                  <a:pt x="11592516" y="707947"/>
                </a:cubicBezTo>
                <a:lnTo>
                  <a:pt x="11639816" y="660644"/>
                </a:lnTo>
                <a:cubicBezTo>
                  <a:pt x="11660837" y="618600"/>
                  <a:pt x="11673978" y="597577"/>
                  <a:pt x="11679233" y="597577"/>
                </a:cubicBezTo>
                <a:cubicBezTo>
                  <a:pt x="11684488" y="597577"/>
                  <a:pt x="11687117" y="592320"/>
                  <a:pt x="11687117" y="581808"/>
                </a:cubicBezTo>
                <a:lnTo>
                  <a:pt x="11702884" y="597577"/>
                </a:lnTo>
                <a:lnTo>
                  <a:pt x="11734420" y="566042"/>
                </a:lnTo>
                <a:cubicBezTo>
                  <a:pt x="11734420" y="555531"/>
                  <a:pt x="11737048" y="545019"/>
                  <a:pt x="11742302" y="534508"/>
                </a:cubicBezTo>
                <a:cubicBezTo>
                  <a:pt x="11747557" y="523996"/>
                  <a:pt x="11750186" y="518741"/>
                  <a:pt x="11750186" y="518741"/>
                </a:cubicBezTo>
                <a:cubicBezTo>
                  <a:pt x="11750186" y="518741"/>
                  <a:pt x="11755441" y="513484"/>
                  <a:pt x="11765953" y="502973"/>
                </a:cubicBezTo>
                <a:cubicBezTo>
                  <a:pt x="11776466" y="492461"/>
                  <a:pt x="11792233" y="471440"/>
                  <a:pt x="11813254" y="439906"/>
                </a:cubicBezTo>
                <a:lnTo>
                  <a:pt x="11860554" y="376837"/>
                </a:lnTo>
                <a:cubicBezTo>
                  <a:pt x="11871068" y="366325"/>
                  <a:pt x="11876323" y="358441"/>
                  <a:pt x="11876323" y="353186"/>
                </a:cubicBezTo>
                <a:cubicBezTo>
                  <a:pt x="11876323" y="347929"/>
                  <a:pt x="11881578" y="337418"/>
                  <a:pt x="11892091" y="321652"/>
                </a:cubicBezTo>
                <a:cubicBezTo>
                  <a:pt x="11902603" y="305885"/>
                  <a:pt x="11907857" y="292746"/>
                  <a:pt x="11907857" y="282235"/>
                </a:cubicBezTo>
                <a:lnTo>
                  <a:pt x="11907857" y="266467"/>
                </a:lnTo>
                <a:cubicBezTo>
                  <a:pt x="11907857" y="266467"/>
                  <a:pt x="11918369" y="258582"/>
                  <a:pt x="11939392" y="242816"/>
                </a:cubicBezTo>
                <a:cubicBezTo>
                  <a:pt x="11960413" y="227050"/>
                  <a:pt x="11970925" y="211282"/>
                  <a:pt x="11970925" y="195515"/>
                </a:cubicBezTo>
                <a:cubicBezTo>
                  <a:pt x="11970925" y="179747"/>
                  <a:pt x="11976179" y="166610"/>
                  <a:pt x="11986693" y="156097"/>
                </a:cubicBezTo>
                <a:lnTo>
                  <a:pt x="11986693" y="187631"/>
                </a:lnTo>
                <a:lnTo>
                  <a:pt x="11986693" y="203397"/>
                </a:lnTo>
                <a:lnTo>
                  <a:pt x="12002461" y="187631"/>
                </a:lnTo>
                <a:cubicBezTo>
                  <a:pt x="12012971" y="161353"/>
                  <a:pt x="12022168" y="132447"/>
                  <a:pt x="12030051" y="100913"/>
                </a:cubicBezTo>
                <a:lnTo>
                  <a:pt x="12049459" y="0"/>
                </a:lnTo>
                <a:lnTo>
                  <a:pt x="12175898" y="0"/>
                </a:lnTo>
                <a:lnTo>
                  <a:pt x="12175898" y="6310"/>
                </a:lnTo>
                <a:cubicBezTo>
                  <a:pt x="12175898" y="16821"/>
                  <a:pt x="12175898" y="29960"/>
                  <a:pt x="12175898" y="45726"/>
                </a:cubicBezTo>
                <a:cubicBezTo>
                  <a:pt x="12175898" y="87775"/>
                  <a:pt x="12165387" y="108796"/>
                  <a:pt x="12144364" y="108796"/>
                </a:cubicBezTo>
                <a:cubicBezTo>
                  <a:pt x="12133850" y="108796"/>
                  <a:pt x="12123341" y="119307"/>
                  <a:pt x="12112829" y="140330"/>
                </a:cubicBezTo>
                <a:cubicBezTo>
                  <a:pt x="12112829" y="140330"/>
                  <a:pt x="12107575" y="148215"/>
                  <a:pt x="12097063" y="163981"/>
                </a:cubicBezTo>
                <a:cubicBezTo>
                  <a:pt x="12086549" y="179747"/>
                  <a:pt x="12081295" y="192886"/>
                  <a:pt x="12081295" y="203397"/>
                </a:cubicBezTo>
                <a:cubicBezTo>
                  <a:pt x="12060274" y="224420"/>
                  <a:pt x="12055017" y="240187"/>
                  <a:pt x="12065528" y="250700"/>
                </a:cubicBezTo>
                <a:cubicBezTo>
                  <a:pt x="12076040" y="261212"/>
                  <a:pt x="12076040" y="271721"/>
                  <a:pt x="12065528" y="282235"/>
                </a:cubicBezTo>
                <a:lnTo>
                  <a:pt x="12049762" y="313767"/>
                </a:lnTo>
                <a:cubicBezTo>
                  <a:pt x="12049762" y="324279"/>
                  <a:pt x="12044507" y="334790"/>
                  <a:pt x="12033994" y="345302"/>
                </a:cubicBezTo>
                <a:lnTo>
                  <a:pt x="12018228" y="376837"/>
                </a:lnTo>
                <a:cubicBezTo>
                  <a:pt x="12018228" y="387348"/>
                  <a:pt x="12012971" y="397860"/>
                  <a:pt x="12002461" y="408371"/>
                </a:cubicBezTo>
                <a:lnTo>
                  <a:pt x="11970925" y="455672"/>
                </a:lnTo>
                <a:lnTo>
                  <a:pt x="11939392" y="502973"/>
                </a:lnTo>
                <a:cubicBezTo>
                  <a:pt x="11928878" y="513484"/>
                  <a:pt x="11928878" y="523996"/>
                  <a:pt x="11939392" y="534508"/>
                </a:cubicBezTo>
                <a:lnTo>
                  <a:pt x="11970925" y="518741"/>
                </a:lnTo>
                <a:cubicBezTo>
                  <a:pt x="11970925" y="518741"/>
                  <a:pt x="11976179" y="521369"/>
                  <a:pt x="11986693" y="526623"/>
                </a:cubicBezTo>
                <a:cubicBezTo>
                  <a:pt x="11997207" y="531880"/>
                  <a:pt x="12005089" y="531880"/>
                  <a:pt x="12010343" y="526623"/>
                </a:cubicBezTo>
                <a:cubicBezTo>
                  <a:pt x="12015598" y="521369"/>
                  <a:pt x="12012971" y="513484"/>
                  <a:pt x="12002461" y="502973"/>
                </a:cubicBezTo>
                <a:cubicBezTo>
                  <a:pt x="12002461" y="502973"/>
                  <a:pt x="12002461" y="497718"/>
                  <a:pt x="12002461" y="487207"/>
                </a:cubicBezTo>
                <a:cubicBezTo>
                  <a:pt x="12002461" y="476695"/>
                  <a:pt x="12007716" y="466184"/>
                  <a:pt x="12018228" y="455672"/>
                </a:cubicBezTo>
                <a:lnTo>
                  <a:pt x="12033994" y="455672"/>
                </a:lnTo>
                <a:cubicBezTo>
                  <a:pt x="12023482" y="476695"/>
                  <a:pt x="12020857" y="489834"/>
                  <a:pt x="12026112" y="495091"/>
                </a:cubicBezTo>
                <a:cubicBezTo>
                  <a:pt x="12031366" y="500346"/>
                  <a:pt x="12039248" y="492461"/>
                  <a:pt x="12049762" y="471440"/>
                </a:cubicBezTo>
                <a:lnTo>
                  <a:pt x="12081295" y="471440"/>
                </a:lnTo>
                <a:lnTo>
                  <a:pt x="12081295" y="487207"/>
                </a:lnTo>
                <a:cubicBezTo>
                  <a:pt x="12091808" y="487207"/>
                  <a:pt x="12097063" y="492461"/>
                  <a:pt x="12097063" y="502973"/>
                </a:cubicBezTo>
                <a:cubicBezTo>
                  <a:pt x="12107575" y="513484"/>
                  <a:pt x="12107575" y="518741"/>
                  <a:pt x="12097063" y="518741"/>
                </a:cubicBezTo>
                <a:lnTo>
                  <a:pt x="12065528" y="550276"/>
                </a:lnTo>
                <a:lnTo>
                  <a:pt x="12002461" y="613343"/>
                </a:lnTo>
                <a:cubicBezTo>
                  <a:pt x="12002461" y="623855"/>
                  <a:pt x="11997207" y="629111"/>
                  <a:pt x="11986693" y="629111"/>
                </a:cubicBezTo>
                <a:cubicBezTo>
                  <a:pt x="11976179" y="629111"/>
                  <a:pt x="11960413" y="644878"/>
                  <a:pt x="11939392" y="676412"/>
                </a:cubicBezTo>
                <a:cubicBezTo>
                  <a:pt x="11886836" y="749991"/>
                  <a:pt x="11871068" y="786782"/>
                  <a:pt x="11892091" y="786782"/>
                </a:cubicBezTo>
                <a:cubicBezTo>
                  <a:pt x="11892091" y="786782"/>
                  <a:pt x="11902603" y="773643"/>
                  <a:pt x="11923624" y="747364"/>
                </a:cubicBezTo>
                <a:cubicBezTo>
                  <a:pt x="11944647" y="721086"/>
                  <a:pt x="11955158" y="702692"/>
                  <a:pt x="11955158" y="692178"/>
                </a:cubicBezTo>
                <a:cubicBezTo>
                  <a:pt x="11955158" y="681667"/>
                  <a:pt x="11957788" y="673783"/>
                  <a:pt x="11963042" y="668528"/>
                </a:cubicBezTo>
                <a:cubicBezTo>
                  <a:pt x="11968297" y="663273"/>
                  <a:pt x="11970925" y="660644"/>
                  <a:pt x="11970925" y="660644"/>
                </a:cubicBezTo>
                <a:cubicBezTo>
                  <a:pt x="11970925" y="671155"/>
                  <a:pt x="11976179" y="671155"/>
                  <a:pt x="11986693" y="660644"/>
                </a:cubicBezTo>
                <a:cubicBezTo>
                  <a:pt x="11986693" y="650132"/>
                  <a:pt x="11997207" y="639623"/>
                  <a:pt x="12018228" y="629111"/>
                </a:cubicBezTo>
                <a:lnTo>
                  <a:pt x="12065528" y="644878"/>
                </a:lnTo>
                <a:cubicBezTo>
                  <a:pt x="12086549" y="655389"/>
                  <a:pt x="12097063" y="668528"/>
                  <a:pt x="12097063" y="684294"/>
                </a:cubicBezTo>
                <a:cubicBezTo>
                  <a:pt x="12097063" y="700063"/>
                  <a:pt x="12086549" y="705317"/>
                  <a:pt x="12065528" y="700063"/>
                </a:cubicBezTo>
                <a:cubicBezTo>
                  <a:pt x="12044507" y="694808"/>
                  <a:pt x="12028739" y="697435"/>
                  <a:pt x="12018228" y="707947"/>
                </a:cubicBezTo>
                <a:cubicBezTo>
                  <a:pt x="11997207" y="728968"/>
                  <a:pt x="11976179" y="760502"/>
                  <a:pt x="11955158" y="802549"/>
                </a:cubicBezTo>
                <a:lnTo>
                  <a:pt x="11939392" y="834083"/>
                </a:lnTo>
                <a:lnTo>
                  <a:pt x="11955158" y="849849"/>
                </a:lnTo>
                <a:lnTo>
                  <a:pt x="11986693" y="865618"/>
                </a:lnTo>
                <a:cubicBezTo>
                  <a:pt x="11986693" y="876129"/>
                  <a:pt x="11997207" y="884011"/>
                  <a:pt x="12018228" y="889268"/>
                </a:cubicBezTo>
                <a:cubicBezTo>
                  <a:pt x="12039248" y="894523"/>
                  <a:pt x="12049762" y="891896"/>
                  <a:pt x="12049762" y="881384"/>
                </a:cubicBezTo>
                <a:lnTo>
                  <a:pt x="12065528" y="881384"/>
                </a:lnTo>
                <a:cubicBezTo>
                  <a:pt x="12065528" y="891896"/>
                  <a:pt x="12062899" y="902407"/>
                  <a:pt x="12057644" y="912919"/>
                </a:cubicBezTo>
                <a:cubicBezTo>
                  <a:pt x="12052389" y="923430"/>
                  <a:pt x="12049762" y="933942"/>
                  <a:pt x="12049762" y="944453"/>
                </a:cubicBezTo>
                <a:cubicBezTo>
                  <a:pt x="12039248" y="965476"/>
                  <a:pt x="12031366" y="978615"/>
                  <a:pt x="12026112" y="983870"/>
                </a:cubicBezTo>
                <a:cubicBezTo>
                  <a:pt x="12020857" y="989127"/>
                  <a:pt x="11999830" y="994381"/>
                  <a:pt x="11963042" y="999638"/>
                </a:cubicBezTo>
                <a:cubicBezTo>
                  <a:pt x="11926253" y="1004893"/>
                  <a:pt x="11899973" y="1004893"/>
                  <a:pt x="11884207" y="999638"/>
                </a:cubicBezTo>
                <a:cubicBezTo>
                  <a:pt x="11868441" y="994381"/>
                  <a:pt x="11844790" y="994381"/>
                  <a:pt x="11813254" y="999638"/>
                </a:cubicBezTo>
                <a:cubicBezTo>
                  <a:pt x="11781721" y="1004893"/>
                  <a:pt x="11755441" y="1018032"/>
                  <a:pt x="11734420" y="1039055"/>
                </a:cubicBezTo>
                <a:cubicBezTo>
                  <a:pt x="11692374" y="1070590"/>
                  <a:pt x="11687117" y="1086356"/>
                  <a:pt x="11718652" y="1086356"/>
                </a:cubicBezTo>
                <a:cubicBezTo>
                  <a:pt x="11729166" y="1096867"/>
                  <a:pt x="11734420" y="1117890"/>
                  <a:pt x="11734420" y="1149425"/>
                </a:cubicBezTo>
                <a:cubicBezTo>
                  <a:pt x="11734420" y="1180961"/>
                  <a:pt x="11729166" y="1201983"/>
                  <a:pt x="11718652" y="1212495"/>
                </a:cubicBezTo>
                <a:lnTo>
                  <a:pt x="11671351" y="1212495"/>
                </a:lnTo>
                <a:cubicBezTo>
                  <a:pt x="11671351" y="1201983"/>
                  <a:pt x="11663467" y="1196726"/>
                  <a:pt x="11647701" y="1196726"/>
                </a:cubicBezTo>
                <a:cubicBezTo>
                  <a:pt x="11631932" y="1196726"/>
                  <a:pt x="11624050" y="1201983"/>
                  <a:pt x="11624050" y="1212495"/>
                </a:cubicBezTo>
                <a:lnTo>
                  <a:pt x="11592516" y="1259795"/>
                </a:lnTo>
                <a:cubicBezTo>
                  <a:pt x="11592516" y="1259795"/>
                  <a:pt x="11592516" y="1265050"/>
                  <a:pt x="11592516" y="1275562"/>
                </a:cubicBezTo>
                <a:cubicBezTo>
                  <a:pt x="11592516" y="1286073"/>
                  <a:pt x="11587259" y="1296584"/>
                  <a:pt x="11576749" y="1307096"/>
                </a:cubicBezTo>
                <a:lnTo>
                  <a:pt x="11592516" y="1307096"/>
                </a:lnTo>
                <a:cubicBezTo>
                  <a:pt x="11613537" y="1275562"/>
                  <a:pt x="11639816" y="1259795"/>
                  <a:pt x="11671351" y="1259795"/>
                </a:cubicBezTo>
                <a:cubicBezTo>
                  <a:pt x="11681863" y="1259795"/>
                  <a:pt x="11681863" y="1275562"/>
                  <a:pt x="11671351" y="1307096"/>
                </a:cubicBezTo>
                <a:cubicBezTo>
                  <a:pt x="11671351" y="1338631"/>
                  <a:pt x="11673978" y="1357026"/>
                  <a:pt x="11679233" y="1362281"/>
                </a:cubicBezTo>
                <a:cubicBezTo>
                  <a:pt x="11684488" y="1367536"/>
                  <a:pt x="11702884" y="1354397"/>
                  <a:pt x="11734420" y="1322862"/>
                </a:cubicBezTo>
                <a:lnTo>
                  <a:pt x="11765953" y="1291330"/>
                </a:lnTo>
                <a:cubicBezTo>
                  <a:pt x="11776466" y="1291330"/>
                  <a:pt x="11784348" y="1288700"/>
                  <a:pt x="11789603" y="1283446"/>
                </a:cubicBezTo>
                <a:cubicBezTo>
                  <a:pt x="11794858" y="1278191"/>
                  <a:pt x="11802742" y="1270307"/>
                  <a:pt x="11813254" y="1259795"/>
                </a:cubicBezTo>
                <a:cubicBezTo>
                  <a:pt x="11844790" y="1238772"/>
                  <a:pt x="11865811" y="1228260"/>
                  <a:pt x="11876323" y="1228260"/>
                </a:cubicBezTo>
                <a:cubicBezTo>
                  <a:pt x="11886836" y="1228260"/>
                  <a:pt x="11892091" y="1233515"/>
                  <a:pt x="11892091" y="1244027"/>
                </a:cubicBezTo>
                <a:cubicBezTo>
                  <a:pt x="11892091" y="1254538"/>
                  <a:pt x="11886836" y="1259795"/>
                  <a:pt x="11876323" y="1259795"/>
                </a:cubicBezTo>
                <a:lnTo>
                  <a:pt x="11860554" y="1291330"/>
                </a:lnTo>
                <a:lnTo>
                  <a:pt x="11813254" y="1322862"/>
                </a:lnTo>
                <a:cubicBezTo>
                  <a:pt x="11802742" y="1333374"/>
                  <a:pt x="11784348" y="1349142"/>
                  <a:pt x="11758071" y="1370167"/>
                </a:cubicBezTo>
                <a:cubicBezTo>
                  <a:pt x="11731791" y="1391187"/>
                  <a:pt x="11713397" y="1406954"/>
                  <a:pt x="11702884" y="1417466"/>
                </a:cubicBezTo>
                <a:lnTo>
                  <a:pt x="11718652" y="1480535"/>
                </a:lnTo>
                <a:cubicBezTo>
                  <a:pt x="11718652" y="1480535"/>
                  <a:pt x="11721279" y="1483163"/>
                  <a:pt x="11726536" y="1488417"/>
                </a:cubicBezTo>
                <a:cubicBezTo>
                  <a:pt x="11731791" y="1493674"/>
                  <a:pt x="11731791" y="1501556"/>
                  <a:pt x="11726536" y="1512068"/>
                </a:cubicBezTo>
                <a:cubicBezTo>
                  <a:pt x="11721279" y="1522581"/>
                  <a:pt x="11702884" y="1533091"/>
                  <a:pt x="11671351" y="1543602"/>
                </a:cubicBezTo>
                <a:cubicBezTo>
                  <a:pt x="11639816" y="1554113"/>
                  <a:pt x="11624050" y="1554113"/>
                  <a:pt x="11624050" y="1543602"/>
                </a:cubicBezTo>
                <a:cubicBezTo>
                  <a:pt x="11603027" y="1533091"/>
                  <a:pt x="11576749" y="1548859"/>
                  <a:pt x="11545213" y="1590903"/>
                </a:cubicBezTo>
                <a:cubicBezTo>
                  <a:pt x="11524192" y="1632949"/>
                  <a:pt x="11503166" y="1664484"/>
                  <a:pt x="11482145" y="1685508"/>
                </a:cubicBezTo>
                <a:lnTo>
                  <a:pt x="11450611" y="1748574"/>
                </a:lnTo>
                <a:cubicBezTo>
                  <a:pt x="11450611" y="1759085"/>
                  <a:pt x="11445356" y="1769597"/>
                  <a:pt x="11434843" y="1780109"/>
                </a:cubicBezTo>
                <a:cubicBezTo>
                  <a:pt x="11424333" y="1790620"/>
                  <a:pt x="11419078" y="1801132"/>
                  <a:pt x="11419078" y="1811643"/>
                </a:cubicBezTo>
                <a:cubicBezTo>
                  <a:pt x="11419078" y="1811643"/>
                  <a:pt x="11419078" y="1814270"/>
                  <a:pt x="11419078" y="1819528"/>
                </a:cubicBezTo>
                <a:cubicBezTo>
                  <a:pt x="11419078" y="1824783"/>
                  <a:pt x="11413822" y="1827410"/>
                  <a:pt x="11403310" y="1827410"/>
                </a:cubicBezTo>
                <a:cubicBezTo>
                  <a:pt x="11392796" y="1827410"/>
                  <a:pt x="11387542" y="1832666"/>
                  <a:pt x="11387542" y="1843177"/>
                </a:cubicBezTo>
                <a:cubicBezTo>
                  <a:pt x="11387542" y="1853689"/>
                  <a:pt x="11379660" y="1872083"/>
                  <a:pt x="11363891" y="1898362"/>
                </a:cubicBezTo>
                <a:cubicBezTo>
                  <a:pt x="11348125" y="1924643"/>
                  <a:pt x="11334986" y="1937780"/>
                  <a:pt x="11324475" y="1937780"/>
                </a:cubicBezTo>
                <a:lnTo>
                  <a:pt x="11292940" y="2000848"/>
                </a:lnTo>
                <a:cubicBezTo>
                  <a:pt x="11271917" y="2042895"/>
                  <a:pt x="11266662" y="2063918"/>
                  <a:pt x="11277172" y="2063918"/>
                </a:cubicBezTo>
                <a:cubicBezTo>
                  <a:pt x="11287685" y="2053407"/>
                  <a:pt x="11292940" y="2048150"/>
                  <a:pt x="11292940" y="2048150"/>
                </a:cubicBezTo>
                <a:lnTo>
                  <a:pt x="11371775" y="1969315"/>
                </a:lnTo>
                <a:lnTo>
                  <a:pt x="11387542" y="1937780"/>
                </a:lnTo>
                <a:lnTo>
                  <a:pt x="11403310" y="1937780"/>
                </a:lnTo>
                <a:cubicBezTo>
                  <a:pt x="11403310" y="1937780"/>
                  <a:pt x="11403310" y="1932525"/>
                  <a:pt x="11403310" y="1922014"/>
                </a:cubicBezTo>
                <a:lnTo>
                  <a:pt x="11387542" y="1937780"/>
                </a:lnTo>
                <a:lnTo>
                  <a:pt x="11434843" y="1858944"/>
                </a:lnTo>
                <a:lnTo>
                  <a:pt x="11450611" y="1874712"/>
                </a:lnTo>
                <a:lnTo>
                  <a:pt x="11466379" y="1874712"/>
                </a:lnTo>
                <a:cubicBezTo>
                  <a:pt x="11455866" y="1895734"/>
                  <a:pt x="11442729" y="1919386"/>
                  <a:pt x="11426960" y="1945663"/>
                </a:cubicBezTo>
                <a:cubicBezTo>
                  <a:pt x="11411192" y="1971944"/>
                  <a:pt x="11392796" y="2000848"/>
                  <a:pt x="11371775" y="2032383"/>
                </a:cubicBezTo>
                <a:cubicBezTo>
                  <a:pt x="11361264" y="2042895"/>
                  <a:pt x="11353380" y="2056033"/>
                  <a:pt x="11348125" y="2071800"/>
                </a:cubicBezTo>
                <a:cubicBezTo>
                  <a:pt x="11342870" y="2087568"/>
                  <a:pt x="11340241" y="2100708"/>
                  <a:pt x="11340241" y="2111219"/>
                </a:cubicBezTo>
                <a:cubicBezTo>
                  <a:pt x="11329729" y="2142753"/>
                  <a:pt x="11308708" y="2174288"/>
                  <a:pt x="11277172" y="2205822"/>
                </a:cubicBezTo>
                <a:cubicBezTo>
                  <a:pt x="11266662" y="2216336"/>
                  <a:pt x="11261407" y="2221589"/>
                  <a:pt x="11261407" y="2221589"/>
                </a:cubicBezTo>
                <a:cubicBezTo>
                  <a:pt x="11261407" y="2221589"/>
                  <a:pt x="11258776" y="2226844"/>
                  <a:pt x="11253521" y="2237356"/>
                </a:cubicBezTo>
                <a:cubicBezTo>
                  <a:pt x="11248266" y="2247867"/>
                  <a:pt x="11240384" y="2258380"/>
                  <a:pt x="11229871" y="2268890"/>
                </a:cubicBezTo>
                <a:cubicBezTo>
                  <a:pt x="11219359" y="2289914"/>
                  <a:pt x="11214104" y="2303052"/>
                  <a:pt x="11214104" y="2308307"/>
                </a:cubicBezTo>
                <a:cubicBezTo>
                  <a:pt x="11214104" y="2313564"/>
                  <a:pt x="11200966" y="2337214"/>
                  <a:pt x="11174688" y="2379261"/>
                </a:cubicBezTo>
                <a:cubicBezTo>
                  <a:pt x="11148408" y="2421306"/>
                  <a:pt x="11124757" y="2447584"/>
                  <a:pt x="11103734" y="2458096"/>
                </a:cubicBezTo>
                <a:cubicBezTo>
                  <a:pt x="11093223" y="2468607"/>
                  <a:pt x="11087968" y="2479120"/>
                  <a:pt x="11087968" y="2489630"/>
                </a:cubicBezTo>
                <a:cubicBezTo>
                  <a:pt x="11087968" y="2489630"/>
                  <a:pt x="11087968" y="2492257"/>
                  <a:pt x="11087968" y="2497513"/>
                </a:cubicBezTo>
                <a:cubicBezTo>
                  <a:pt x="11087968" y="2502770"/>
                  <a:pt x="11082713" y="2505396"/>
                  <a:pt x="11072202" y="2505396"/>
                </a:cubicBezTo>
                <a:cubicBezTo>
                  <a:pt x="11061688" y="2505396"/>
                  <a:pt x="11056434" y="2515908"/>
                  <a:pt x="11056434" y="2536931"/>
                </a:cubicBezTo>
                <a:cubicBezTo>
                  <a:pt x="11066947" y="2557955"/>
                  <a:pt x="11066947" y="2576349"/>
                  <a:pt x="11056434" y="2592116"/>
                </a:cubicBezTo>
                <a:cubicBezTo>
                  <a:pt x="11045922" y="2607882"/>
                  <a:pt x="11030156" y="2626278"/>
                  <a:pt x="11009133" y="2647302"/>
                </a:cubicBezTo>
                <a:lnTo>
                  <a:pt x="10977598" y="2678835"/>
                </a:lnTo>
                <a:cubicBezTo>
                  <a:pt x="10977598" y="2689345"/>
                  <a:pt x="10959202" y="2715626"/>
                  <a:pt x="10922413" y="2757670"/>
                </a:cubicBezTo>
                <a:cubicBezTo>
                  <a:pt x="10885624" y="2799715"/>
                  <a:pt x="10861973" y="2815481"/>
                  <a:pt x="10851462" y="2804972"/>
                </a:cubicBezTo>
                <a:lnTo>
                  <a:pt x="10835695" y="2836505"/>
                </a:lnTo>
                <a:cubicBezTo>
                  <a:pt x="10846207" y="2857530"/>
                  <a:pt x="10840950" y="2873299"/>
                  <a:pt x="10819927" y="2883808"/>
                </a:cubicBezTo>
                <a:lnTo>
                  <a:pt x="10756860" y="2899575"/>
                </a:lnTo>
                <a:cubicBezTo>
                  <a:pt x="10767372" y="2899575"/>
                  <a:pt x="10777881" y="2899575"/>
                  <a:pt x="10788393" y="2899575"/>
                </a:cubicBezTo>
                <a:lnTo>
                  <a:pt x="10804161" y="2899575"/>
                </a:lnTo>
                <a:cubicBezTo>
                  <a:pt x="10804161" y="2899575"/>
                  <a:pt x="10801531" y="2902202"/>
                  <a:pt x="10796277" y="2907459"/>
                </a:cubicBezTo>
                <a:cubicBezTo>
                  <a:pt x="10791022" y="2912716"/>
                  <a:pt x="10783138" y="2915342"/>
                  <a:pt x="10772626" y="2915342"/>
                </a:cubicBezTo>
                <a:cubicBezTo>
                  <a:pt x="10751603" y="2925852"/>
                  <a:pt x="10735837" y="2936366"/>
                  <a:pt x="10725325" y="2946874"/>
                </a:cubicBezTo>
                <a:lnTo>
                  <a:pt x="10693791" y="2946874"/>
                </a:lnTo>
                <a:cubicBezTo>
                  <a:pt x="10693791" y="2936366"/>
                  <a:pt x="10701675" y="2925852"/>
                  <a:pt x="10717441" y="2915342"/>
                </a:cubicBezTo>
                <a:cubicBezTo>
                  <a:pt x="10733207" y="2904830"/>
                  <a:pt x="10735837" y="2899575"/>
                  <a:pt x="10725325" y="2899575"/>
                </a:cubicBezTo>
                <a:lnTo>
                  <a:pt x="10709557" y="2899575"/>
                </a:lnTo>
                <a:cubicBezTo>
                  <a:pt x="10709557" y="2910085"/>
                  <a:pt x="10706930" y="2912716"/>
                  <a:pt x="10701675" y="2907459"/>
                </a:cubicBezTo>
                <a:cubicBezTo>
                  <a:pt x="10696420" y="2902202"/>
                  <a:pt x="10693791" y="2894318"/>
                  <a:pt x="10693791" y="2883808"/>
                </a:cubicBezTo>
                <a:lnTo>
                  <a:pt x="10678022" y="2883808"/>
                </a:lnTo>
                <a:cubicBezTo>
                  <a:pt x="10678022" y="2883808"/>
                  <a:pt x="10678022" y="2889062"/>
                  <a:pt x="10678022" y="2899575"/>
                </a:cubicBezTo>
                <a:cubicBezTo>
                  <a:pt x="10678022" y="2910085"/>
                  <a:pt x="10672768" y="2910085"/>
                  <a:pt x="10662256" y="2899575"/>
                </a:cubicBezTo>
                <a:cubicBezTo>
                  <a:pt x="10662256" y="2899575"/>
                  <a:pt x="10657001" y="2907459"/>
                  <a:pt x="10646490" y="2923225"/>
                </a:cubicBezTo>
                <a:cubicBezTo>
                  <a:pt x="10635976" y="2938992"/>
                  <a:pt x="10630722" y="2952133"/>
                  <a:pt x="10630722" y="2962643"/>
                </a:cubicBezTo>
                <a:lnTo>
                  <a:pt x="10662256" y="2946874"/>
                </a:lnTo>
                <a:cubicBezTo>
                  <a:pt x="10662256" y="2936366"/>
                  <a:pt x="10667511" y="2931109"/>
                  <a:pt x="10678022" y="2931109"/>
                </a:cubicBezTo>
                <a:cubicBezTo>
                  <a:pt x="10688536" y="2952133"/>
                  <a:pt x="10672768" y="2967898"/>
                  <a:pt x="10630722" y="2978410"/>
                </a:cubicBezTo>
                <a:cubicBezTo>
                  <a:pt x="10630722" y="2978410"/>
                  <a:pt x="10630722" y="2975783"/>
                  <a:pt x="10630722" y="2970526"/>
                </a:cubicBezTo>
                <a:cubicBezTo>
                  <a:pt x="10630722" y="2965270"/>
                  <a:pt x="10628094" y="2960016"/>
                  <a:pt x="10622840" y="2954759"/>
                </a:cubicBezTo>
                <a:cubicBezTo>
                  <a:pt x="10617583" y="2949502"/>
                  <a:pt x="10612326" y="2946874"/>
                  <a:pt x="10607071" y="2946874"/>
                </a:cubicBezTo>
                <a:cubicBezTo>
                  <a:pt x="10601816" y="2946874"/>
                  <a:pt x="10599187" y="2952133"/>
                  <a:pt x="10599187" y="2962643"/>
                </a:cubicBezTo>
                <a:cubicBezTo>
                  <a:pt x="10588675" y="2962643"/>
                  <a:pt x="10583421" y="2967898"/>
                  <a:pt x="10583421" y="2978410"/>
                </a:cubicBezTo>
                <a:cubicBezTo>
                  <a:pt x="10572909" y="2978410"/>
                  <a:pt x="10562400" y="2986293"/>
                  <a:pt x="10551886" y="3002060"/>
                </a:cubicBezTo>
                <a:cubicBezTo>
                  <a:pt x="10541375" y="3017828"/>
                  <a:pt x="10541375" y="3030969"/>
                  <a:pt x="10551886" y="3041478"/>
                </a:cubicBezTo>
                <a:lnTo>
                  <a:pt x="10599187" y="3025711"/>
                </a:lnTo>
                <a:cubicBezTo>
                  <a:pt x="10588675" y="3046734"/>
                  <a:pt x="10588675" y="3062501"/>
                  <a:pt x="10599187" y="3073014"/>
                </a:cubicBezTo>
                <a:cubicBezTo>
                  <a:pt x="10620210" y="3094036"/>
                  <a:pt x="10625467" y="3109805"/>
                  <a:pt x="10614955" y="3120315"/>
                </a:cubicBezTo>
                <a:lnTo>
                  <a:pt x="10583421" y="3167616"/>
                </a:lnTo>
                <a:lnTo>
                  <a:pt x="10614955" y="3136080"/>
                </a:lnTo>
                <a:cubicBezTo>
                  <a:pt x="10614955" y="3136080"/>
                  <a:pt x="10617583" y="3128198"/>
                  <a:pt x="10622840" y="3112430"/>
                </a:cubicBezTo>
                <a:cubicBezTo>
                  <a:pt x="10628094" y="3096663"/>
                  <a:pt x="10635976" y="3083522"/>
                  <a:pt x="10646490" y="3073014"/>
                </a:cubicBezTo>
                <a:cubicBezTo>
                  <a:pt x="10657001" y="3062501"/>
                  <a:pt x="10662256" y="3051991"/>
                  <a:pt x="10662256" y="3041478"/>
                </a:cubicBezTo>
                <a:lnTo>
                  <a:pt x="10662256" y="3025711"/>
                </a:lnTo>
                <a:cubicBezTo>
                  <a:pt x="10672768" y="3025711"/>
                  <a:pt x="10678022" y="3030969"/>
                  <a:pt x="10678022" y="3041478"/>
                </a:cubicBezTo>
                <a:cubicBezTo>
                  <a:pt x="10678022" y="3051991"/>
                  <a:pt x="10688536" y="3041478"/>
                  <a:pt x="10709557" y="3009944"/>
                </a:cubicBezTo>
                <a:cubicBezTo>
                  <a:pt x="10730580" y="2999433"/>
                  <a:pt x="10746346" y="2991550"/>
                  <a:pt x="10756860" y="2986293"/>
                </a:cubicBezTo>
                <a:cubicBezTo>
                  <a:pt x="10767372" y="2981036"/>
                  <a:pt x="10772626" y="2978410"/>
                  <a:pt x="10772626" y="2978410"/>
                </a:cubicBezTo>
                <a:lnTo>
                  <a:pt x="10756860" y="3041478"/>
                </a:lnTo>
                <a:cubicBezTo>
                  <a:pt x="10746346" y="3051991"/>
                  <a:pt x="10741092" y="3057246"/>
                  <a:pt x="10741092" y="3057246"/>
                </a:cubicBezTo>
                <a:lnTo>
                  <a:pt x="10741092" y="3073014"/>
                </a:lnTo>
                <a:lnTo>
                  <a:pt x="10741092" y="3088779"/>
                </a:lnTo>
                <a:cubicBezTo>
                  <a:pt x="10741092" y="3099291"/>
                  <a:pt x="10735837" y="3115058"/>
                  <a:pt x="10725325" y="3136080"/>
                </a:cubicBezTo>
                <a:cubicBezTo>
                  <a:pt x="10714812" y="3157104"/>
                  <a:pt x="10693791" y="3178126"/>
                  <a:pt x="10662256" y="3199149"/>
                </a:cubicBezTo>
                <a:cubicBezTo>
                  <a:pt x="10641235" y="3220173"/>
                  <a:pt x="10630722" y="3230683"/>
                  <a:pt x="10630722" y="3230683"/>
                </a:cubicBezTo>
                <a:cubicBezTo>
                  <a:pt x="10630722" y="3251707"/>
                  <a:pt x="10620210" y="3262217"/>
                  <a:pt x="10599187" y="3262217"/>
                </a:cubicBezTo>
                <a:cubicBezTo>
                  <a:pt x="10599187" y="3262217"/>
                  <a:pt x="10593932" y="3267474"/>
                  <a:pt x="10583421" y="3277985"/>
                </a:cubicBezTo>
                <a:cubicBezTo>
                  <a:pt x="10572909" y="3288497"/>
                  <a:pt x="10567654" y="3299009"/>
                  <a:pt x="10567654" y="3309519"/>
                </a:cubicBezTo>
                <a:lnTo>
                  <a:pt x="10551886" y="3325286"/>
                </a:lnTo>
                <a:cubicBezTo>
                  <a:pt x="10551886" y="3335798"/>
                  <a:pt x="10551886" y="3343679"/>
                  <a:pt x="10551886" y="3348935"/>
                </a:cubicBezTo>
                <a:cubicBezTo>
                  <a:pt x="10551886" y="3354193"/>
                  <a:pt x="10546631" y="3356820"/>
                  <a:pt x="10536120" y="3356820"/>
                </a:cubicBezTo>
                <a:cubicBezTo>
                  <a:pt x="10525608" y="3356820"/>
                  <a:pt x="10517724" y="3362077"/>
                  <a:pt x="10512469" y="3372586"/>
                </a:cubicBezTo>
                <a:cubicBezTo>
                  <a:pt x="10507215" y="3383098"/>
                  <a:pt x="10499331" y="3388355"/>
                  <a:pt x="10488819" y="3388355"/>
                </a:cubicBezTo>
                <a:lnTo>
                  <a:pt x="10473051" y="3404122"/>
                </a:lnTo>
                <a:cubicBezTo>
                  <a:pt x="10473051" y="3414633"/>
                  <a:pt x="10483564" y="3419887"/>
                  <a:pt x="10504585" y="3419887"/>
                </a:cubicBezTo>
                <a:cubicBezTo>
                  <a:pt x="10525608" y="3419887"/>
                  <a:pt x="10541375" y="3409379"/>
                  <a:pt x="10551886" y="3388355"/>
                </a:cubicBezTo>
                <a:cubicBezTo>
                  <a:pt x="10562400" y="3377843"/>
                  <a:pt x="10578166" y="3372586"/>
                  <a:pt x="10599187" y="3372586"/>
                </a:cubicBezTo>
                <a:cubicBezTo>
                  <a:pt x="10599187" y="3383098"/>
                  <a:pt x="10593932" y="3393610"/>
                  <a:pt x="10583421" y="3404122"/>
                </a:cubicBezTo>
                <a:cubicBezTo>
                  <a:pt x="10572909" y="3404122"/>
                  <a:pt x="10565025" y="3406749"/>
                  <a:pt x="10559770" y="3412006"/>
                </a:cubicBezTo>
                <a:cubicBezTo>
                  <a:pt x="10554516" y="3417261"/>
                  <a:pt x="10546631" y="3419887"/>
                  <a:pt x="10536120" y="3419887"/>
                </a:cubicBezTo>
                <a:lnTo>
                  <a:pt x="10520352" y="3435656"/>
                </a:lnTo>
                <a:lnTo>
                  <a:pt x="10488819" y="3451421"/>
                </a:lnTo>
                <a:lnTo>
                  <a:pt x="10457284" y="3451421"/>
                </a:lnTo>
                <a:lnTo>
                  <a:pt x="10425750" y="3451421"/>
                </a:lnTo>
                <a:cubicBezTo>
                  <a:pt x="10425750" y="3440913"/>
                  <a:pt x="10425750" y="3433029"/>
                  <a:pt x="10425750" y="3427772"/>
                </a:cubicBezTo>
                <a:cubicBezTo>
                  <a:pt x="10425750" y="3422517"/>
                  <a:pt x="10425750" y="3419887"/>
                  <a:pt x="10425750" y="3419887"/>
                </a:cubicBezTo>
                <a:cubicBezTo>
                  <a:pt x="10425750" y="3419887"/>
                  <a:pt x="10431005" y="3419887"/>
                  <a:pt x="10441516" y="3419887"/>
                </a:cubicBezTo>
                <a:cubicBezTo>
                  <a:pt x="10452030" y="3419887"/>
                  <a:pt x="10459912" y="3412006"/>
                  <a:pt x="10465169" y="3396239"/>
                </a:cubicBezTo>
                <a:cubicBezTo>
                  <a:pt x="10470423" y="3380472"/>
                  <a:pt x="10478305" y="3367332"/>
                  <a:pt x="10488819" y="3356820"/>
                </a:cubicBezTo>
                <a:lnTo>
                  <a:pt x="10504585" y="3293751"/>
                </a:lnTo>
                <a:lnTo>
                  <a:pt x="10473051" y="3325286"/>
                </a:lnTo>
                <a:cubicBezTo>
                  <a:pt x="10473051" y="3325286"/>
                  <a:pt x="10473051" y="3327916"/>
                  <a:pt x="10473051" y="3333171"/>
                </a:cubicBezTo>
                <a:cubicBezTo>
                  <a:pt x="10473051" y="3338425"/>
                  <a:pt x="10467796" y="3346310"/>
                  <a:pt x="10457284" y="3356820"/>
                </a:cubicBezTo>
                <a:lnTo>
                  <a:pt x="10441516" y="3388355"/>
                </a:lnTo>
                <a:lnTo>
                  <a:pt x="10378449" y="3435656"/>
                </a:lnTo>
                <a:lnTo>
                  <a:pt x="10362681" y="3467190"/>
                </a:lnTo>
                <a:lnTo>
                  <a:pt x="10362681" y="3482956"/>
                </a:lnTo>
                <a:cubicBezTo>
                  <a:pt x="10352169" y="3482956"/>
                  <a:pt x="10344285" y="3485584"/>
                  <a:pt x="10339030" y="3490841"/>
                </a:cubicBezTo>
                <a:cubicBezTo>
                  <a:pt x="10333775" y="3496097"/>
                  <a:pt x="10336403" y="3498725"/>
                  <a:pt x="10346914" y="3498725"/>
                </a:cubicBezTo>
                <a:cubicBezTo>
                  <a:pt x="10357426" y="3498725"/>
                  <a:pt x="10362681" y="3503981"/>
                  <a:pt x="10362681" y="3514491"/>
                </a:cubicBezTo>
                <a:cubicBezTo>
                  <a:pt x="10373194" y="3514491"/>
                  <a:pt x="10378449" y="3517118"/>
                  <a:pt x="10378449" y="3522375"/>
                </a:cubicBezTo>
                <a:cubicBezTo>
                  <a:pt x="10378449" y="3527631"/>
                  <a:pt x="10370565" y="3532885"/>
                  <a:pt x="10354799" y="3538141"/>
                </a:cubicBezTo>
                <a:cubicBezTo>
                  <a:pt x="10339030" y="3543398"/>
                  <a:pt x="10331148" y="3548654"/>
                  <a:pt x="10331148" y="3553909"/>
                </a:cubicBezTo>
                <a:cubicBezTo>
                  <a:pt x="10331148" y="3559166"/>
                  <a:pt x="10339030" y="3559166"/>
                  <a:pt x="10354799" y="3553909"/>
                </a:cubicBezTo>
                <a:cubicBezTo>
                  <a:pt x="10370565" y="3548654"/>
                  <a:pt x="10378449" y="3551281"/>
                  <a:pt x="10378449" y="3561792"/>
                </a:cubicBezTo>
                <a:lnTo>
                  <a:pt x="10441516" y="3577561"/>
                </a:lnTo>
                <a:cubicBezTo>
                  <a:pt x="10452030" y="3577561"/>
                  <a:pt x="10462539" y="3580188"/>
                  <a:pt x="10473051" y="3585442"/>
                </a:cubicBezTo>
                <a:cubicBezTo>
                  <a:pt x="10483564" y="3590699"/>
                  <a:pt x="10483564" y="3595955"/>
                  <a:pt x="10473051" y="3601212"/>
                </a:cubicBezTo>
                <a:cubicBezTo>
                  <a:pt x="10462539" y="3606466"/>
                  <a:pt x="10457284" y="3609093"/>
                  <a:pt x="10457284" y="3609093"/>
                </a:cubicBezTo>
                <a:lnTo>
                  <a:pt x="10457284" y="3640627"/>
                </a:lnTo>
                <a:cubicBezTo>
                  <a:pt x="10446771" y="3640627"/>
                  <a:pt x="10441516" y="3645884"/>
                  <a:pt x="10441516" y="3656396"/>
                </a:cubicBezTo>
                <a:lnTo>
                  <a:pt x="10409984" y="3687929"/>
                </a:lnTo>
                <a:cubicBezTo>
                  <a:pt x="10399470" y="3687929"/>
                  <a:pt x="10391588" y="3690556"/>
                  <a:pt x="10386331" y="3695813"/>
                </a:cubicBezTo>
                <a:cubicBezTo>
                  <a:pt x="10381076" y="3701070"/>
                  <a:pt x="10378449" y="3708953"/>
                  <a:pt x="10378449" y="3719463"/>
                </a:cubicBezTo>
                <a:cubicBezTo>
                  <a:pt x="10378449" y="3719463"/>
                  <a:pt x="10370565" y="3727347"/>
                  <a:pt x="10354799" y="3743113"/>
                </a:cubicBezTo>
                <a:cubicBezTo>
                  <a:pt x="10339030" y="3758882"/>
                  <a:pt x="10331148" y="3766764"/>
                  <a:pt x="10331148" y="3766764"/>
                </a:cubicBezTo>
                <a:lnTo>
                  <a:pt x="10315380" y="3798298"/>
                </a:lnTo>
                <a:cubicBezTo>
                  <a:pt x="10315380" y="3798298"/>
                  <a:pt x="10312752" y="3803555"/>
                  <a:pt x="10307496" y="3814068"/>
                </a:cubicBezTo>
                <a:cubicBezTo>
                  <a:pt x="10302241" y="3824576"/>
                  <a:pt x="10299613" y="3835090"/>
                  <a:pt x="10299613" y="3845599"/>
                </a:cubicBezTo>
                <a:cubicBezTo>
                  <a:pt x="10299613" y="3856112"/>
                  <a:pt x="10296984" y="3863995"/>
                  <a:pt x="10291729" y="3869252"/>
                </a:cubicBezTo>
                <a:cubicBezTo>
                  <a:pt x="10286475" y="3874506"/>
                  <a:pt x="10278590" y="3874506"/>
                  <a:pt x="10268079" y="3869252"/>
                </a:cubicBezTo>
                <a:cubicBezTo>
                  <a:pt x="10257567" y="3863995"/>
                  <a:pt x="10247056" y="3866624"/>
                  <a:pt x="10236544" y="3877135"/>
                </a:cubicBezTo>
                <a:lnTo>
                  <a:pt x="10189243" y="3877135"/>
                </a:lnTo>
                <a:cubicBezTo>
                  <a:pt x="10189243" y="3866624"/>
                  <a:pt x="10205010" y="3835090"/>
                  <a:pt x="10236544" y="3782532"/>
                </a:cubicBezTo>
                <a:lnTo>
                  <a:pt x="10236544" y="3766764"/>
                </a:lnTo>
                <a:cubicBezTo>
                  <a:pt x="10194498" y="3766764"/>
                  <a:pt x="10173475" y="3787788"/>
                  <a:pt x="10173475" y="3829833"/>
                </a:cubicBezTo>
                <a:cubicBezTo>
                  <a:pt x="10173475" y="3829833"/>
                  <a:pt x="10173475" y="3835090"/>
                  <a:pt x="10173475" y="3845599"/>
                </a:cubicBezTo>
                <a:cubicBezTo>
                  <a:pt x="10162963" y="3845599"/>
                  <a:pt x="10157709" y="3850856"/>
                  <a:pt x="10157709" y="3861369"/>
                </a:cubicBezTo>
                <a:cubicBezTo>
                  <a:pt x="10147197" y="3861369"/>
                  <a:pt x="10141943" y="3866624"/>
                  <a:pt x="10141943" y="3877135"/>
                </a:cubicBezTo>
                <a:cubicBezTo>
                  <a:pt x="10141943" y="3887645"/>
                  <a:pt x="10141943" y="3895530"/>
                  <a:pt x="10141943" y="3900784"/>
                </a:cubicBezTo>
                <a:cubicBezTo>
                  <a:pt x="10141943" y="3906041"/>
                  <a:pt x="10141943" y="3908669"/>
                  <a:pt x="10141943" y="3908669"/>
                </a:cubicBezTo>
                <a:cubicBezTo>
                  <a:pt x="10131429" y="3908669"/>
                  <a:pt x="10128804" y="3913926"/>
                  <a:pt x="10134058" y="3924436"/>
                </a:cubicBezTo>
                <a:cubicBezTo>
                  <a:pt x="10139313" y="3934946"/>
                  <a:pt x="10136688" y="3940203"/>
                  <a:pt x="10126174" y="3940203"/>
                </a:cubicBezTo>
                <a:lnTo>
                  <a:pt x="10110408" y="3955970"/>
                </a:lnTo>
                <a:lnTo>
                  <a:pt x="10094640" y="3971738"/>
                </a:lnTo>
                <a:cubicBezTo>
                  <a:pt x="10094640" y="3982247"/>
                  <a:pt x="10089385" y="3992761"/>
                  <a:pt x="10078873" y="4003272"/>
                </a:cubicBezTo>
                <a:cubicBezTo>
                  <a:pt x="10047339" y="4024295"/>
                  <a:pt x="10036827" y="4045316"/>
                  <a:pt x="10047339" y="4066339"/>
                </a:cubicBezTo>
                <a:cubicBezTo>
                  <a:pt x="10057852" y="4066339"/>
                  <a:pt x="10065734" y="4066339"/>
                  <a:pt x="10070989" y="4066339"/>
                </a:cubicBezTo>
                <a:cubicBezTo>
                  <a:pt x="10076244" y="4066339"/>
                  <a:pt x="10078873" y="4061082"/>
                  <a:pt x="10078873" y="4050573"/>
                </a:cubicBezTo>
                <a:lnTo>
                  <a:pt x="10141943" y="4003272"/>
                </a:lnTo>
                <a:lnTo>
                  <a:pt x="10126174" y="4034805"/>
                </a:lnTo>
                <a:cubicBezTo>
                  <a:pt x="10115663" y="4034805"/>
                  <a:pt x="10105153" y="4042689"/>
                  <a:pt x="10094640" y="4058455"/>
                </a:cubicBezTo>
                <a:cubicBezTo>
                  <a:pt x="10084128" y="4074223"/>
                  <a:pt x="10070989" y="4082109"/>
                  <a:pt x="10055223" y="4082109"/>
                </a:cubicBezTo>
                <a:cubicBezTo>
                  <a:pt x="10039457" y="4082109"/>
                  <a:pt x="10031572" y="4089990"/>
                  <a:pt x="10031572" y="4105759"/>
                </a:cubicBezTo>
                <a:cubicBezTo>
                  <a:pt x="10031572" y="4121525"/>
                  <a:pt x="10031572" y="4129409"/>
                  <a:pt x="10031572" y="4129409"/>
                </a:cubicBezTo>
                <a:lnTo>
                  <a:pt x="10015804" y="4145176"/>
                </a:lnTo>
                <a:cubicBezTo>
                  <a:pt x="10005293" y="4145176"/>
                  <a:pt x="9994783" y="4150433"/>
                  <a:pt x="9984272" y="4160943"/>
                </a:cubicBezTo>
                <a:cubicBezTo>
                  <a:pt x="9973758" y="4171453"/>
                  <a:pt x="9973758" y="4176710"/>
                  <a:pt x="9984272" y="4176710"/>
                </a:cubicBezTo>
                <a:lnTo>
                  <a:pt x="9992154" y="4175134"/>
                </a:lnTo>
                <a:lnTo>
                  <a:pt x="9990183" y="4174739"/>
                </a:lnTo>
                <a:cubicBezTo>
                  <a:pt x="9988869" y="4173427"/>
                  <a:pt x="9989526" y="4171457"/>
                  <a:pt x="9992154" y="4168826"/>
                </a:cubicBezTo>
                <a:cubicBezTo>
                  <a:pt x="9997408" y="4163571"/>
                  <a:pt x="10000038" y="4160943"/>
                  <a:pt x="10000038" y="4160943"/>
                </a:cubicBezTo>
                <a:cubicBezTo>
                  <a:pt x="10000038" y="4166198"/>
                  <a:pt x="10000038" y="4170141"/>
                  <a:pt x="10000038" y="4172769"/>
                </a:cubicBezTo>
                <a:lnTo>
                  <a:pt x="10000038" y="4173071"/>
                </a:lnTo>
                <a:lnTo>
                  <a:pt x="10011863" y="4164884"/>
                </a:lnTo>
                <a:cubicBezTo>
                  <a:pt x="10019745" y="4157001"/>
                  <a:pt x="10026316" y="4145176"/>
                  <a:pt x="10031572" y="4129409"/>
                </a:cubicBezTo>
                <a:lnTo>
                  <a:pt x="10063107" y="4129409"/>
                </a:lnTo>
                <a:cubicBezTo>
                  <a:pt x="10084128" y="4129409"/>
                  <a:pt x="10084128" y="4134664"/>
                  <a:pt x="10063107" y="4145176"/>
                </a:cubicBezTo>
                <a:cubicBezTo>
                  <a:pt x="10063107" y="4155687"/>
                  <a:pt x="10063107" y="4160943"/>
                  <a:pt x="10063107" y="4160943"/>
                </a:cubicBezTo>
                <a:cubicBezTo>
                  <a:pt x="10073619" y="4171453"/>
                  <a:pt x="10076244" y="4179337"/>
                  <a:pt x="10070989" y="4184594"/>
                </a:cubicBezTo>
                <a:cubicBezTo>
                  <a:pt x="10065734" y="4189848"/>
                  <a:pt x="10063107" y="4197733"/>
                  <a:pt x="10063107" y="4208245"/>
                </a:cubicBezTo>
                <a:lnTo>
                  <a:pt x="10047339" y="4224012"/>
                </a:lnTo>
                <a:cubicBezTo>
                  <a:pt x="10047339" y="4224012"/>
                  <a:pt x="10042084" y="4229269"/>
                  <a:pt x="10031572" y="4239781"/>
                </a:cubicBezTo>
                <a:cubicBezTo>
                  <a:pt x="10021061" y="4250289"/>
                  <a:pt x="10010549" y="4250289"/>
                  <a:pt x="10000038" y="4239781"/>
                </a:cubicBezTo>
                <a:lnTo>
                  <a:pt x="9984272" y="4239781"/>
                </a:lnTo>
                <a:cubicBezTo>
                  <a:pt x="9994783" y="4250289"/>
                  <a:pt x="10005293" y="4255546"/>
                  <a:pt x="10015804" y="4255546"/>
                </a:cubicBezTo>
                <a:lnTo>
                  <a:pt x="10015804" y="4271312"/>
                </a:lnTo>
                <a:lnTo>
                  <a:pt x="9984272" y="4287081"/>
                </a:lnTo>
                <a:cubicBezTo>
                  <a:pt x="9994783" y="4266058"/>
                  <a:pt x="9992154" y="4255546"/>
                  <a:pt x="9976387" y="4255546"/>
                </a:cubicBezTo>
                <a:cubicBezTo>
                  <a:pt x="9960621" y="4255546"/>
                  <a:pt x="9947482" y="4255546"/>
                  <a:pt x="9936969" y="4255546"/>
                </a:cubicBezTo>
                <a:lnTo>
                  <a:pt x="9936969" y="4271312"/>
                </a:lnTo>
                <a:lnTo>
                  <a:pt x="9952737" y="4271312"/>
                </a:lnTo>
                <a:cubicBezTo>
                  <a:pt x="9973758" y="4260803"/>
                  <a:pt x="9984272" y="4260803"/>
                  <a:pt x="9984272" y="4271312"/>
                </a:cubicBezTo>
                <a:cubicBezTo>
                  <a:pt x="9984272" y="4281825"/>
                  <a:pt x="9973758" y="4292336"/>
                  <a:pt x="9952737" y="4302846"/>
                </a:cubicBezTo>
                <a:lnTo>
                  <a:pt x="9936969" y="4302846"/>
                </a:lnTo>
                <a:lnTo>
                  <a:pt x="9921202" y="4287081"/>
                </a:lnTo>
                <a:lnTo>
                  <a:pt x="9905436" y="4318616"/>
                </a:lnTo>
                <a:cubicBezTo>
                  <a:pt x="9905436" y="4329125"/>
                  <a:pt x="9905436" y="4334382"/>
                  <a:pt x="9905436" y="4334382"/>
                </a:cubicBezTo>
                <a:cubicBezTo>
                  <a:pt x="9894922" y="4334382"/>
                  <a:pt x="9889668" y="4334382"/>
                  <a:pt x="9889668" y="4334382"/>
                </a:cubicBezTo>
                <a:lnTo>
                  <a:pt x="9873902" y="4334382"/>
                </a:lnTo>
                <a:cubicBezTo>
                  <a:pt x="9873902" y="4323870"/>
                  <a:pt x="9871272" y="4318616"/>
                  <a:pt x="9866017" y="4318616"/>
                </a:cubicBezTo>
                <a:cubicBezTo>
                  <a:pt x="9860763" y="4318616"/>
                  <a:pt x="9855506" y="4323870"/>
                  <a:pt x="9850251" y="4334382"/>
                </a:cubicBezTo>
                <a:cubicBezTo>
                  <a:pt x="9844996" y="4344894"/>
                  <a:pt x="9842367" y="4344894"/>
                  <a:pt x="9842367" y="4334382"/>
                </a:cubicBezTo>
                <a:lnTo>
                  <a:pt x="9810832" y="4350147"/>
                </a:lnTo>
                <a:cubicBezTo>
                  <a:pt x="9810832" y="4360660"/>
                  <a:pt x="9816087" y="4365917"/>
                  <a:pt x="9826601" y="4365917"/>
                </a:cubicBezTo>
                <a:lnTo>
                  <a:pt x="9826601" y="4397451"/>
                </a:lnTo>
                <a:cubicBezTo>
                  <a:pt x="9805578" y="4407961"/>
                  <a:pt x="9800321" y="4418475"/>
                  <a:pt x="9810832" y="4428983"/>
                </a:cubicBezTo>
                <a:cubicBezTo>
                  <a:pt x="9821344" y="4428983"/>
                  <a:pt x="9826601" y="4428983"/>
                  <a:pt x="9826601" y="4428983"/>
                </a:cubicBezTo>
                <a:cubicBezTo>
                  <a:pt x="9826601" y="4428983"/>
                  <a:pt x="9831855" y="4428983"/>
                  <a:pt x="9842367" y="4428983"/>
                </a:cubicBezTo>
                <a:lnTo>
                  <a:pt x="9842367" y="4437995"/>
                </a:lnTo>
                <a:lnTo>
                  <a:pt x="9845323" y="4435883"/>
                </a:lnTo>
                <a:cubicBezTo>
                  <a:pt x="9848609" y="4433912"/>
                  <a:pt x="9852878" y="4431611"/>
                  <a:pt x="9858133" y="4428983"/>
                </a:cubicBezTo>
                <a:lnTo>
                  <a:pt x="9873902" y="4428983"/>
                </a:lnTo>
                <a:cubicBezTo>
                  <a:pt x="9884413" y="4439495"/>
                  <a:pt x="9879156" y="4455264"/>
                  <a:pt x="9858133" y="4476287"/>
                </a:cubicBezTo>
                <a:cubicBezTo>
                  <a:pt x="9847622" y="4497309"/>
                  <a:pt x="9842367" y="4507821"/>
                  <a:pt x="9842367" y="4507821"/>
                </a:cubicBezTo>
                <a:lnTo>
                  <a:pt x="9858133" y="4507821"/>
                </a:lnTo>
                <a:cubicBezTo>
                  <a:pt x="9858133" y="4518331"/>
                  <a:pt x="9852878" y="4528843"/>
                  <a:pt x="9842367" y="4539353"/>
                </a:cubicBezTo>
                <a:cubicBezTo>
                  <a:pt x="9842367" y="4539353"/>
                  <a:pt x="9837112" y="4544610"/>
                  <a:pt x="9826601" y="4555122"/>
                </a:cubicBezTo>
                <a:lnTo>
                  <a:pt x="9842367" y="4555122"/>
                </a:lnTo>
                <a:cubicBezTo>
                  <a:pt x="9852878" y="4544610"/>
                  <a:pt x="9858133" y="4544610"/>
                  <a:pt x="9858133" y="4555122"/>
                </a:cubicBezTo>
                <a:cubicBezTo>
                  <a:pt x="9868647" y="4565632"/>
                  <a:pt x="9868647" y="4570887"/>
                  <a:pt x="9858133" y="4570887"/>
                </a:cubicBezTo>
                <a:lnTo>
                  <a:pt x="9842367" y="4586657"/>
                </a:lnTo>
                <a:cubicBezTo>
                  <a:pt x="9842367" y="4607680"/>
                  <a:pt x="9842367" y="4618189"/>
                  <a:pt x="9842367" y="4618189"/>
                </a:cubicBezTo>
                <a:cubicBezTo>
                  <a:pt x="9831855" y="4618189"/>
                  <a:pt x="9826601" y="4618189"/>
                  <a:pt x="9826601" y="4618189"/>
                </a:cubicBezTo>
                <a:lnTo>
                  <a:pt x="9763531" y="4618189"/>
                </a:lnTo>
                <a:lnTo>
                  <a:pt x="9747765" y="4618189"/>
                </a:lnTo>
                <a:lnTo>
                  <a:pt x="9731997" y="4618189"/>
                </a:lnTo>
                <a:cubicBezTo>
                  <a:pt x="9721485" y="4618189"/>
                  <a:pt x="9716231" y="4612934"/>
                  <a:pt x="9716231" y="4602423"/>
                </a:cubicBezTo>
                <a:lnTo>
                  <a:pt x="9716231" y="4570887"/>
                </a:lnTo>
                <a:cubicBezTo>
                  <a:pt x="9716231" y="4570887"/>
                  <a:pt x="9705717" y="4578773"/>
                  <a:pt x="9684696" y="4594539"/>
                </a:cubicBezTo>
                <a:cubicBezTo>
                  <a:pt x="9663673" y="4610307"/>
                  <a:pt x="9647907" y="4618189"/>
                  <a:pt x="9637395" y="4618189"/>
                </a:cubicBezTo>
                <a:cubicBezTo>
                  <a:pt x="9637395" y="4628701"/>
                  <a:pt x="9632140" y="4633958"/>
                  <a:pt x="9621627" y="4633958"/>
                </a:cubicBezTo>
                <a:cubicBezTo>
                  <a:pt x="9621627" y="4644468"/>
                  <a:pt x="9613745" y="4652351"/>
                  <a:pt x="9597976" y="4657608"/>
                </a:cubicBezTo>
                <a:cubicBezTo>
                  <a:pt x="9582210" y="4662865"/>
                  <a:pt x="9574326" y="4670745"/>
                  <a:pt x="9574326" y="4681258"/>
                </a:cubicBezTo>
                <a:cubicBezTo>
                  <a:pt x="9563814" y="4681258"/>
                  <a:pt x="9558560" y="4681258"/>
                  <a:pt x="9558560" y="4681258"/>
                </a:cubicBezTo>
                <a:cubicBezTo>
                  <a:pt x="9558560" y="4681258"/>
                  <a:pt x="9561187" y="4683885"/>
                  <a:pt x="9566442" y="4689142"/>
                </a:cubicBezTo>
                <a:cubicBezTo>
                  <a:pt x="9571696" y="4694395"/>
                  <a:pt x="9574326" y="4697025"/>
                  <a:pt x="9574326" y="4697025"/>
                </a:cubicBezTo>
                <a:cubicBezTo>
                  <a:pt x="9574326" y="4697025"/>
                  <a:pt x="9569071" y="4697025"/>
                  <a:pt x="9558560" y="4697025"/>
                </a:cubicBezTo>
                <a:cubicBezTo>
                  <a:pt x="9558560" y="4697025"/>
                  <a:pt x="9558560" y="4702281"/>
                  <a:pt x="9558560" y="4712792"/>
                </a:cubicBezTo>
                <a:cubicBezTo>
                  <a:pt x="9558560" y="4723304"/>
                  <a:pt x="9550675" y="4733816"/>
                  <a:pt x="9534909" y="4744328"/>
                </a:cubicBezTo>
                <a:cubicBezTo>
                  <a:pt x="9519141" y="4754836"/>
                  <a:pt x="9511257" y="4770606"/>
                  <a:pt x="9511257" y="4791629"/>
                </a:cubicBezTo>
                <a:cubicBezTo>
                  <a:pt x="9511257" y="4812652"/>
                  <a:pt x="9506002" y="4823163"/>
                  <a:pt x="9495490" y="4823163"/>
                </a:cubicBezTo>
                <a:cubicBezTo>
                  <a:pt x="9495490" y="4854696"/>
                  <a:pt x="9479724" y="4880974"/>
                  <a:pt x="9448190" y="4901998"/>
                </a:cubicBezTo>
                <a:cubicBezTo>
                  <a:pt x="9437676" y="4912508"/>
                  <a:pt x="9432421" y="4917765"/>
                  <a:pt x="9432421" y="4917765"/>
                </a:cubicBezTo>
                <a:cubicBezTo>
                  <a:pt x="9432421" y="4928275"/>
                  <a:pt x="9432421" y="4936160"/>
                  <a:pt x="9432421" y="4941415"/>
                </a:cubicBezTo>
                <a:cubicBezTo>
                  <a:pt x="9432421" y="4946672"/>
                  <a:pt x="9427167" y="4954555"/>
                  <a:pt x="9416655" y="4965065"/>
                </a:cubicBezTo>
                <a:lnTo>
                  <a:pt x="9400889" y="4996599"/>
                </a:lnTo>
                <a:cubicBezTo>
                  <a:pt x="9411400" y="4996599"/>
                  <a:pt x="9414025" y="5001856"/>
                  <a:pt x="9408771" y="5012369"/>
                </a:cubicBezTo>
                <a:cubicBezTo>
                  <a:pt x="9403516" y="5022878"/>
                  <a:pt x="9400889" y="5028135"/>
                  <a:pt x="9400889" y="5028135"/>
                </a:cubicBezTo>
                <a:cubicBezTo>
                  <a:pt x="9369354" y="5028135"/>
                  <a:pt x="9353586" y="5043900"/>
                  <a:pt x="9353586" y="5075436"/>
                </a:cubicBezTo>
                <a:cubicBezTo>
                  <a:pt x="9353586" y="5075436"/>
                  <a:pt x="9353586" y="5078063"/>
                  <a:pt x="9353586" y="5083320"/>
                </a:cubicBezTo>
                <a:cubicBezTo>
                  <a:pt x="9353586" y="5088574"/>
                  <a:pt x="9348331" y="5091203"/>
                  <a:pt x="9337820" y="5091203"/>
                </a:cubicBezTo>
                <a:cubicBezTo>
                  <a:pt x="9327308" y="5101714"/>
                  <a:pt x="9327308" y="5106970"/>
                  <a:pt x="9337820" y="5106970"/>
                </a:cubicBezTo>
                <a:cubicBezTo>
                  <a:pt x="9348331" y="5127994"/>
                  <a:pt x="9337820" y="5138505"/>
                  <a:pt x="9306285" y="5138505"/>
                </a:cubicBezTo>
                <a:cubicBezTo>
                  <a:pt x="9295773" y="5138505"/>
                  <a:pt x="9293146" y="5143758"/>
                  <a:pt x="9298401" y="5154271"/>
                </a:cubicBezTo>
                <a:cubicBezTo>
                  <a:pt x="9303658" y="5164782"/>
                  <a:pt x="9301030" y="5172665"/>
                  <a:pt x="9290519" y="5177922"/>
                </a:cubicBezTo>
                <a:cubicBezTo>
                  <a:pt x="9280005" y="5183179"/>
                  <a:pt x="9274750" y="5191062"/>
                  <a:pt x="9274750" y="5201572"/>
                </a:cubicBezTo>
                <a:lnTo>
                  <a:pt x="9274750" y="5217341"/>
                </a:lnTo>
                <a:lnTo>
                  <a:pt x="9290519" y="5201572"/>
                </a:lnTo>
                <a:lnTo>
                  <a:pt x="9290519" y="5233106"/>
                </a:lnTo>
                <a:lnTo>
                  <a:pt x="9274750" y="5264640"/>
                </a:lnTo>
                <a:cubicBezTo>
                  <a:pt x="9264239" y="5264640"/>
                  <a:pt x="9264239" y="5259385"/>
                  <a:pt x="9274750" y="5248873"/>
                </a:cubicBezTo>
                <a:lnTo>
                  <a:pt x="9258984" y="5233106"/>
                </a:lnTo>
                <a:cubicBezTo>
                  <a:pt x="9258984" y="5233106"/>
                  <a:pt x="9258984" y="5238363"/>
                  <a:pt x="9258984" y="5248873"/>
                </a:cubicBezTo>
                <a:cubicBezTo>
                  <a:pt x="9248473" y="5259385"/>
                  <a:pt x="9240588" y="5267269"/>
                  <a:pt x="9235334" y="5272526"/>
                </a:cubicBezTo>
                <a:cubicBezTo>
                  <a:pt x="9230079" y="5277780"/>
                  <a:pt x="9227449" y="5285663"/>
                  <a:pt x="9227449" y="5296176"/>
                </a:cubicBezTo>
                <a:cubicBezTo>
                  <a:pt x="9185403" y="5327711"/>
                  <a:pt x="9164380" y="5359243"/>
                  <a:pt x="9164380" y="5390778"/>
                </a:cubicBezTo>
                <a:cubicBezTo>
                  <a:pt x="9174894" y="5390778"/>
                  <a:pt x="9180149" y="5390778"/>
                  <a:pt x="9180149" y="5390778"/>
                </a:cubicBezTo>
                <a:lnTo>
                  <a:pt x="9164380" y="5422312"/>
                </a:lnTo>
                <a:lnTo>
                  <a:pt x="9132848" y="5438079"/>
                </a:lnTo>
                <a:lnTo>
                  <a:pt x="9117079" y="5453846"/>
                </a:lnTo>
                <a:lnTo>
                  <a:pt x="9148614" y="5453846"/>
                </a:lnTo>
                <a:cubicBezTo>
                  <a:pt x="9159125" y="5453846"/>
                  <a:pt x="9169637" y="5453846"/>
                  <a:pt x="9180149" y="5453846"/>
                </a:cubicBezTo>
                <a:cubicBezTo>
                  <a:pt x="9169637" y="5453846"/>
                  <a:pt x="9164380" y="5459103"/>
                  <a:pt x="9164380" y="5469612"/>
                </a:cubicBezTo>
                <a:cubicBezTo>
                  <a:pt x="9164380" y="5480125"/>
                  <a:pt x="9159125" y="5485382"/>
                  <a:pt x="9148614" y="5485382"/>
                </a:cubicBezTo>
                <a:lnTo>
                  <a:pt x="9132848" y="5485382"/>
                </a:lnTo>
                <a:lnTo>
                  <a:pt x="9101313" y="5485382"/>
                </a:lnTo>
                <a:cubicBezTo>
                  <a:pt x="9101313" y="5495891"/>
                  <a:pt x="9103940" y="5503775"/>
                  <a:pt x="9109197" y="5509032"/>
                </a:cubicBezTo>
                <a:cubicBezTo>
                  <a:pt x="9114452" y="5514286"/>
                  <a:pt x="9117079" y="5511658"/>
                  <a:pt x="9117079" y="5501148"/>
                </a:cubicBezTo>
                <a:lnTo>
                  <a:pt x="9117079" y="5516915"/>
                </a:lnTo>
                <a:lnTo>
                  <a:pt x="9085545" y="5516915"/>
                </a:lnTo>
                <a:cubicBezTo>
                  <a:pt x="9075033" y="5516915"/>
                  <a:pt x="9069778" y="5519543"/>
                  <a:pt x="9069778" y="5524798"/>
                </a:cubicBezTo>
                <a:cubicBezTo>
                  <a:pt x="9069778" y="5530055"/>
                  <a:pt x="9075033" y="5537939"/>
                  <a:pt x="9085545" y="5548449"/>
                </a:cubicBezTo>
                <a:cubicBezTo>
                  <a:pt x="9085545" y="5548449"/>
                  <a:pt x="9082917" y="5553704"/>
                  <a:pt x="9077663" y="5564217"/>
                </a:cubicBezTo>
                <a:cubicBezTo>
                  <a:pt x="9072408" y="5574726"/>
                  <a:pt x="9064524" y="5579983"/>
                  <a:pt x="9054012" y="5579983"/>
                </a:cubicBezTo>
                <a:cubicBezTo>
                  <a:pt x="9043499" y="5579983"/>
                  <a:pt x="9038244" y="5585240"/>
                  <a:pt x="9038244" y="5595751"/>
                </a:cubicBezTo>
                <a:cubicBezTo>
                  <a:pt x="9027732" y="5616775"/>
                  <a:pt x="9017223" y="5627284"/>
                  <a:pt x="9006709" y="5627284"/>
                </a:cubicBezTo>
                <a:lnTo>
                  <a:pt x="8990943" y="5674585"/>
                </a:lnTo>
                <a:cubicBezTo>
                  <a:pt x="9001455" y="5674585"/>
                  <a:pt x="9006709" y="5674585"/>
                  <a:pt x="9006709" y="5674585"/>
                </a:cubicBezTo>
                <a:cubicBezTo>
                  <a:pt x="9006709" y="5674585"/>
                  <a:pt x="9011966" y="5674585"/>
                  <a:pt x="9022478" y="5674585"/>
                </a:cubicBezTo>
                <a:cubicBezTo>
                  <a:pt x="9022478" y="5685095"/>
                  <a:pt x="9022478" y="5692979"/>
                  <a:pt x="9022478" y="5698236"/>
                </a:cubicBezTo>
                <a:cubicBezTo>
                  <a:pt x="9022478" y="5703492"/>
                  <a:pt x="9017223" y="5700864"/>
                  <a:pt x="9006709" y="5690352"/>
                </a:cubicBezTo>
                <a:lnTo>
                  <a:pt x="8990943" y="5690352"/>
                </a:lnTo>
                <a:lnTo>
                  <a:pt x="8975177" y="5706119"/>
                </a:lnTo>
                <a:cubicBezTo>
                  <a:pt x="8954154" y="5727143"/>
                  <a:pt x="8948897" y="5742910"/>
                  <a:pt x="8959408" y="5753422"/>
                </a:cubicBezTo>
                <a:cubicBezTo>
                  <a:pt x="8959408" y="5763932"/>
                  <a:pt x="8959408" y="5774446"/>
                  <a:pt x="8959408" y="5784955"/>
                </a:cubicBezTo>
                <a:cubicBezTo>
                  <a:pt x="8959408" y="5795467"/>
                  <a:pt x="8954154" y="5800722"/>
                  <a:pt x="8943642" y="5800722"/>
                </a:cubicBezTo>
                <a:cubicBezTo>
                  <a:pt x="8912108" y="5832257"/>
                  <a:pt x="8896341" y="5858534"/>
                  <a:pt x="8896341" y="5879558"/>
                </a:cubicBezTo>
                <a:cubicBezTo>
                  <a:pt x="8896341" y="5900582"/>
                  <a:pt x="8891084" y="5916348"/>
                  <a:pt x="8880573" y="5926859"/>
                </a:cubicBezTo>
                <a:cubicBezTo>
                  <a:pt x="8870061" y="5937371"/>
                  <a:pt x="8864807" y="5945255"/>
                  <a:pt x="8864807" y="5950509"/>
                </a:cubicBezTo>
                <a:cubicBezTo>
                  <a:pt x="8864807" y="5955766"/>
                  <a:pt x="8859552" y="5958392"/>
                  <a:pt x="8849038" y="5958392"/>
                </a:cubicBezTo>
                <a:cubicBezTo>
                  <a:pt x="8838527" y="5958392"/>
                  <a:pt x="8833272" y="5961021"/>
                  <a:pt x="8833272" y="5966276"/>
                </a:cubicBezTo>
                <a:cubicBezTo>
                  <a:pt x="8833272" y="5971533"/>
                  <a:pt x="8833272" y="5974160"/>
                  <a:pt x="8833272" y="5974160"/>
                </a:cubicBezTo>
                <a:lnTo>
                  <a:pt x="8817506" y="5989928"/>
                </a:lnTo>
                <a:cubicBezTo>
                  <a:pt x="8806992" y="5989928"/>
                  <a:pt x="8801737" y="5995183"/>
                  <a:pt x="8801737" y="6005695"/>
                </a:cubicBezTo>
                <a:cubicBezTo>
                  <a:pt x="8812249" y="6005695"/>
                  <a:pt x="8817506" y="6005695"/>
                  <a:pt x="8817506" y="6005695"/>
                </a:cubicBezTo>
                <a:cubicBezTo>
                  <a:pt x="8838527" y="6005695"/>
                  <a:pt x="8833272" y="6016206"/>
                  <a:pt x="8801737" y="6037230"/>
                </a:cubicBezTo>
                <a:lnTo>
                  <a:pt x="8785971" y="6052996"/>
                </a:lnTo>
                <a:lnTo>
                  <a:pt x="8770203" y="6037230"/>
                </a:lnTo>
                <a:cubicBezTo>
                  <a:pt x="8770203" y="6026717"/>
                  <a:pt x="8770203" y="6021463"/>
                  <a:pt x="8770203" y="6021463"/>
                </a:cubicBezTo>
                <a:lnTo>
                  <a:pt x="8770203" y="5974160"/>
                </a:lnTo>
                <a:cubicBezTo>
                  <a:pt x="8770203" y="5974160"/>
                  <a:pt x="8772832" y="5974160"/>
                  <a:pt x="8778087" y="5974160"/>
                </a:cubicBezTo>
                <a:cubicBezTo>
                  <a:pt x="8783342" y="5974160"/>
                  <a:pt x="8785971" y="5979416"/>
                  <a:pt x="8785971" y="5989928"/>
                </a:cubicBezTo>
                <a:lnTo>
                  <a:pt x="8785971" y="5974160"/>
                </a:lnTo>
                <a:cubicBezTo>
                  <a:pt x="8796483" y="5963650"/>
                  <a:pt x="8801737" y="5950509"/>
                  <a:pt x="8801737" y="5934742"/>
                </a:cubicBezTo>
                <a:cubicBezTo>
                  <a:pt x="8801737" y="5918975"/>
                  <a:pt x="8806992" y="5913719"/>
                  <a:pt x="8817506" y="5918975"/>
                </a:cubicBezTo>
                <a:cubicBezTo>
                  <a:pt x="8828017" y="5924232"/>
                  <a:pt x="8833272" y="5916348"/>
                  <a:pt x="8833272" y="5895325"/>
                </a:cubicBezTo>
                <a:lnTo>
                  <a:pt x="8833272" y="5879558"/>
                </a:lnTo>
                <a:lnTo>
                  <a:pt x="8849038" y="5863790"/>
                </a:lnTo>
                <a:lnTo>
                  <a:pt x="8817506" y="5863790"/>
                </a:lnTo>
                <a:lnTo>
                  <a:pt x="8801737" y="5863790"/>
                </a:lnTo>
                <a:cubicBezTo>
                  <a:pt x="8801737" y="5853281"/>
                  <a:pt x="8801737" y="5848024"/>
                  <a:pt x="8801737" y="5848024"/>
                </a:cubicBezTo>
                <a:lnTo>
                  <a:pt x="8785971" y="5863790"/>
                </a:lnTo>
                <a:lnTo>
                  <a:pt x="8770203" y="5879558"/>
                </a:lnTo>
                <a:cubicBezTo>
                  <a:pt x="8770203" y="5879558"/>
                  <a:pt x="8770203" y="5884815"/>
                  <a:pt x="8770203" y="5895325"/>
                </a:cubicBezTo>
                <a:cubicBezTo>
                  <a:pt x="8770203" y="5895325"/>
                  <a:pt x="8764948" y="5900582"/>
                  <a:pt x="8754437" y="5911092"/>
                </a:cubicBezTo>
                <a:cubicBezTo>
                  <a:pt x="8743925" y="5921602"/>
                  <a:pt x="8728157" y="5942626"/>
                  <a:pt x="8707136" y="5974160"/>
                </a:cubicBezTo>
                <a:cubicBezTo>
                  <a:pt x="8707136" y="5984671"/>
                  <a:pt x="8701881" y="5989928"/>
                  <a:pt x="8691367" y="5989928"/>
                </a:cubicBezTo>
                <a:lnTo>
                  <a:pt x="8675601" y="6005695"/>
                </a:lnTo>
                <a:lnTo>
                  <a:pt x="8675601" y="6021463"/>
                </a:lnTo>
                <a:lnTo>
                  <a:pt x="8675601" y="6037230"/>
                </a:lnTo>
                <a:cubicBezTo>
                  <a:pt x="8675601" y="6047741"/>
                  <a:pt x="8675601" y="6060880"/>
                  <a:pt x="8675601" y="6076646"/>
                </a:cubicBezTo>
                <a:cubicBezTo>
                  <a:pt x="8675601" y="6092414"/>
                  <a:pt x="8662462" y="6110807"/>
                  <a:pt x="8636182" y="6131830"/>
                </a:cubicBezTo>
                <a:cubicBezTo>
                  <a:pt x="8609905" y="6152854"/>
                  <a:pt x="8596766" y="6168622"/>
                  <a:pt x="8596766" y="6179132"/>
                </a:cubicBezTo>
                <a:cubicBezTo>
                  <a:pt x="8596766" y="6189642"/>
                  <a:pt x="8591511" y="6194899"/>
                  <a:pt x="8580997" y="6194899"/>
                </a:cubicBezTo>
                <a:lnTo>
                  <a:pt x="8565231" y="6194899"/>
                </a:lnTo>
                <a:lnTo>
                  <a:pt x="8549465" y="6210666"/>
                </a:lnTo>
                <a:cubicBezTo>
                  <a:pt x="8549465" y="6221176"/>
                  <a:pt x="8552092" y="6231689"/>
                  <a:pt x="8557347" y="6242200"/>
                </a:cubicBezTo>
                <a:cubicBezTo>
                  <a:pt x="8562602" y="6252712"/>
                  <a:pt x="8559976" y="6255342"/>
                  <a:pt x="8549465" y="6250085"/>
                </a:cubicBezTo>
                <a:cubicBezTo>
                  <a:pt x="8538951" y="6244828"/>
                  <a:pt x="8528442" y="6247457"/>
                  <a:pt x="8517930" y="6257969"/>
                </a:cubicBezTo>
                <a:cubicBezTo>
                  <a:pt x="8507419" y="6268477"/>
                  <a:pt x="8499535" y="6273734"/>
                  <a:pt x="8494280" y="6273734"/>
                </a:cubicBezTo>
                <a:cubicBezTo>
                  <a:pt x="8489025" y="6273734"/>
                  <a:pt x="8486396" y="6273734"/>
                  <a:pt x="8486396" y="6273734"/>
                </a:cubicBezTo>
                <a:cubicBezTo>
                  <a:pt x="8475884" y="6273734"/>
                  <a:pt x="8470629" y="6278992"/>
                  <a:pt x="8470629" y="6289500"/>
                </a:cubicBezTo>
                <a:cubicBezTo>
                  <a:pt x="8470629" y="6300013"/>
                  <a:pt x="8468000" y="6305270"/>
                  <a:pt x="8462745" y="6305270"/>
                </a:cubicBezTo>
                <a:cubicBezTo>
                  <a:pt x="8457490" y="6305270"/>
                  <a:pt x="8454861" y="6300013"/>
                  <a:pt x="8454861" y="6289500"/>
                </a:cubicBezTo>
                <a:cubicBezTo>
                  <a:pt x="8454861" y="6278992"/>
                  <a:pt x="8449606" y="6278992"/>
                  <a:pt x="8439095" y="6289500"/>
                </a:cubicBezTo>
                <a:lnTo>
                  <a:pt x="8439095" y="6273734"/>
                </a:lnTo>
                <a:cubicBezTo>
                  <a:pt x="8439095" y="6273734"/>
                  <a:pt x="8444349" y="6273734"/>
                  <a:pt x="8454861" y="6273734"/>
                </a:cubicBezTo>
                <a:lnTo>
                  <a:pt x="8454861" y="6257969"/>
                </a:lnTo>
                <a:cubicBezTo>
                  <a:pt x="8454861" y="6247457"/>
                  <a:pt x="8460116" y="6226433"/>
                  <a:pt x="8470629" y="6194899"/>
                </a:cubicBezTo>
                <a:lnTo>
                  <a:pt x="8533696" y="6131830"/>
                </a:lnTo>
                <a:cubicBezTo>
                  <a:pt x="8544210" y="6110807"/>
                  <a:pt x="8549465" y="6095041"/>
                  <a:pt x="8549465" y="6084531"/>
                </a:cubicBezTo>
                <a:cubicBezTo>
                  <a:pt x="8549465" y="6074018"/>
                  <a:pt x="8554720" y="6063507"/>
                  <a:pt x="8565231" y="6052996"/>
                </a:cubicBezTo>
                <a:cubicBezTo>
                  <a:pt x="8565231" y="6052996"/>
                  <a:pt x="8567861" y="6050369"/>
                  <a:pt x="8573115" y="6045113"/>
                </a:cubicBezTo>
                <a:cubicBezTo>
                  <a:pt x="8578370" y="6039856"/>
                  <a:pt x="8580997" y="6037230"/>
                  <a:pt x="8580997" y="6037230"/>
                </a:cubicBezTo>
                <a:cubicBezTo>
                  <a:pt x="8580997" y="6037230"/>
                  <a:pt x="8583627" y="6034602"/>
                  <a:pt x="8588882" y="6029346"/>
                </a:cubicBezTo>
                <a:cubicBezTo>
                  <a:pt x="8594136" y="6024090"/>
                  <a:pt x="8596766" y="6021463"/>
                  <a:pt x="8596766" y="6021463"/>
                </a:cubicBezTo>
                <a:cubicBezTo>
                  <a:pt x="8607277" y="6010952"/>
                  <a:pt x="8607277" y="6003067"/>
                  <a:pt x="8596766" y="5997810"/>
                </a:cubicBezTo>
                <a:cubicBezTo>
                  <a:pt x="8586254" y="5992556"/>
                  <a:pt x="8578370" y="5992556"/>
                  <a:pt x="8573115" y="5997810"/>
                </a:cubicBezTo>
                <a:cubicBezTo>
                  <a:pt x="8567861" y="6003067"/>
                  <a:pt x="8554720" y="6024090"/>
                  <a:pt x="8533696" y="6060880"/>
                </a:cubicBezTo>
                <a:cubicBezTo>
                  <a:pt x="8512676" y="6097670"/>
                  <a:pt x="8502162" y="6121322"/>
                  <a:pt x="8502162" y="6131830"/>
                </a:cubicBezTo>
                <a:cubicBezTo>
                  <a:pt x="8491650" y="6131830"/>
                  <a:pt x="8486396" y="6131830"/>
                  <a:pt x="8486396" y="6131830"/>
                </a:cubicBezTo>
                <a:cubicBezTo>
                  <a:pt x="8486396" y="6142342"/>
                  <a:pt x="8486396" y="6147599"/>
                  <a:pt x="8486396" y="6147599"/>
                </a:cubicBezTo>
                <a:cubicBezTo>
                  <a:pt x="8486396" y="6158109"/>
                  <a:pt x="8481141" y="6168622"/>
                  <a:pt x="8470629" y="6179132"/>
                </a:cubicBezTo>
                <a:cubicBezTo>
                  <a:pt x="8460116" y="6179132"/>
                  <a:pt x="8454861" y="6184388"/>
                  <a:pt x="8454861" y="6194899"/>
                </a:cubicBezTo>
                <a:lnTo>
                  <a:pt x="8454861" y="6210666"/>
                </a:lnTo>
                <a:cubicBezTo>
                  <a:pt x="8444349" y="6210666"/>
                  <a:pt x="8439095" y="6205411"/>
                  <a:pt x="8439095" y="6194899"/>
                </a:cubicBezTo>
                <a:lnTo>
                  <a:pt x="8407560" y="6210666"/>
                </a:lnTo>
                <a:cubicBezTo>
                  <a:pt x="8397049" y="6231689"/>
                  <a:pt x="8389164" y="6242200"/>
                  <a:pt x="8383910" y="6242200"/>
                </a:cubicBezTo>
                <a:cubicBezTo>
                  <a:pt x="8378655" y="6242200"/>
                  <a:pt x="8376026" y="6247457"/>
                  <a:pt x="8376026" y="6257969"/>
                </a:cubicBezTo>
                <a:cubicBezTo>
                  <a:pt x="8386537" y="6268477"/>
                  <a:pt x="8376026" y="6284247"/>
                  <a:pt x="8344491" y="6305270"/>
                </a:cubicBezTo>
                <a:lnTo>
                  <a:pt x="8297190" y="6305270"/>
                </a:lnTo>
                <a:cubicBezTo>
                  <a:pt x="8307702" y="6305270"/>
                  <a:pt x="8307702" y="6300013"/>
                  <a:pt x="8297190" y="6289500"/>
                </a:cubicBezTo>
                <a:cubicBezTo>
                  <a:pt x="8286679" y="6278992"/>
                  <a:pt x="8281424" y="6281619"/>
                  <a:pt x="8281424" y="6297386"/>
                </a:cubicBezTo>
                <a:cubicBezTo>
                  <a:pt x="8281424" y="6313154"/>
                  <a:pt x="8281424" y="6321036"/>
                  <a:pt x="8281424" y="6321036"/>
                </a:cubicBezTo>
                <a:lnTo>
                  <a:pt x="8265655" y="6336804"/>
                </a:lnTo>
                <a:lnTo>
                  <a:pt x="8249889" y="6336804"/>
                </a:lnTo>
                <a:lnTo>
                  <a:pt x="8218355" y="6352571"/>
                </a:lnTo>
                <a:cubicBezTo>
                  <a:pt x="8218355" y="6352571"/>
                  <a:pt x="8213100" y="6355198"/>
                  <a:pt x="8202588" y="6360455"/>
                </a:cubicBezTo>
                <a:cubicBezTo>
                  <a:pt x="8192075" y="6365710"/>
                  <a:pt x="8186820" y="6368337"/>
                  <a:pt x="8186820" y="6368337"/>
                </a:cubicBezTo>
                <a:cubicBezTo>
                  <a:pt x="8186820" y="6368337"/>
                  <a:pt x="8186820" y="6373594"/>
                  <a:pt x="8186820" y="6384105"/>
                </a:cubicBezTo>
                <a:lnTo>
                  <a:pt x="8202588" y="6368337"/>
                </a:lnTo>
                <a:cubicBezTo>
                  <a:pt x="8202588" y="6368337"/>
                  <a:pt x="8202588" y="6373594"/>
                  <a:pt x="8202588" y="6384105"/>
                </a:cubicBezTo>
                <a:cubicBezTo>
                  <a:pt x="8202588" y="6394617"/>
                  <a:pt x="8197334" y="6399871"/>
                  <a:pt x="8186820" y="6399871"/>
                </a:cubicBezTo>
                <a:cubicBezTo>
                  <a:pt x="8186820" y="6399871"/>
                  <a:pt x="8184193" y="6399871"/>
                  <a:pt x="8178938" y="6399871"/>
                </a:cubicBezTo>
                <a:cubicBezTo>
                  <a:pt x="8173683" y="6399871"/>
                  <a:pt x="8171054" y="6405128"/>
                  <a:pt x="8171054" y="6415639"/>
                </a:cubicBezTo>
                <a:lnTo>
                  <a:pt x="8155285" y="6431406"/>
                </a:lnTo>
                <a:lnTo>
                  <a:pt x="8139519" y="6431406"/>
                </a:lnTo>
                <a:cubicBezTo>
                  <a:pt x="8150031" y="6431406"/>
                  <a:pt x="8152658" y="6426149"/>
                  <a:pt x="8147403" y="6415639"/>
                </a:cubicBezTo>
                <a:cubicBezTo>
                  <a:pt x="8142149" y="6405128"/>
                  <a:pt x="8134264" y="6405128"/>
                  <a:pt x="8123753" y="6415639"/>
                </a:cubicBezTo>
                <a:cubicBezTo>
                  <a:pt x="8113239" y="6426149"/>
                  <a:pt x="8113239" y="6436663"/>
                  <a:pt x="8123753" y="6447172"/>
                </a:cubicBezTo>
                <a:cubicBezTo>
                  <a:pt x="8123753" y="6447172"/>
                  <a:pt x="8121123" y="6447172"/>
                  <a:pt x="8115869" y="6447172"/>
                </a:cubicBezTo>
                <a:cubicBezTo>
                  <a:pt x="8110614" y="6447172"/>
                  <a:pt x="8107985" y="6452429"/>
                  <a:pt x="8107985" y="6462940"/>
                </a:cubicBezTo>
                <a:cubicBezTo>
                  <a:pt x="8107985" y="6473452"/>
                  <a:pt x="8102730" y="6486590"/>
                  <a:pt x="8092218" y="6502356"/>
                </a:cubicBezTo>
                <a:cubicBezTo>
                  <a:pt x="8081707" y="6518126"/>
                  <a:pt x="8076450" y="6526010"/>
                  <a:pt x="8076450" y="6526010"/>
                </a:cubicBezTo>
                <a:lnTo>
                  <a:pt x="8092218" y="6541776"/>
                </a:lnTo>
                <a:lnTo>
                  <a:pt x="8060684" y="6589077"/>
                </a:lnTo>
                <a:lnTo>
                  <a:pt x="8044917" y="6589077"/>
                </a:lnTo>
                <a:cubicBezTo>
                  <a:pt x="8044917" y="6589077"/>
                  <a:pt x="8047545" y="6591705"/>
                  <a:pt x="8052799" y="6596961"/>
                </a:cubicBezTo>
                <a:cubicBezTo>
                  <a:pt x="8058054" y="6602215"/>
                  <a:pt x="8071195" y="6599588"/>
                  <a:pt x="8092218" y="6589077"/>
                </a:cubicBezTo>
                <a:lnTo>
                  <a:pt x="8107985" y="6573311"/>
                </a:lnTo>
                <a:cubicBezTo>
                  <a:pt x="8107985" y="6594334"/>
                  <a:pt x="8100102" y="6607472"/>
                  <a:pt x="8084334" y="6612727"/>
                </a:cubicBezTo>
                <a:cubicBezTo>
                  <a:pt x="8068568" y="6617984"/>
                  <a:pt x="8055429" y="6615357"/>
                  <a:pt x="8044917" y="6604845"/>
                </a:cubicBezTo>
                <a:lnTo>
                  <a:pt x="8013383" y="6636378"/>
                </a:lnTo>
                <a:cubicBezTo>
                  <a:pt x="8013383" y="6636378"/>
                  <a:pt x="8008128" y="6636378"/>
                  <a:pt x="7997614" y="6636378"/>
                </a:cubicBezTo>
                <a:cubicBezTo>
                  <a:pt x="8008128" y="6646892"/>
                  <a:pt x="8005499" y="6662658"/>
                  <a:pt x="7989732" y="6683681"/>
                </a:cubicBezTo>
                <a:cubicBezTo>
                  <a:pt x="7973964" y="6704703"/>
                  <a:pt x="7968709" y="6717843"/>
                  <a:pt x="7973964" y="6723097"/>
                </a:cubicBezTo>
                <a:cubicBezTo>
                  <a:pt x="7979219" y="6728353"/>
                  <a:pt x="7973964" y="6736236"/>
                  <a:pt x="7958198" y="6746747"/>
                </a:cubicBezTo>
                <a:cubicBezTo>
                  <a:pt x="7942432" y="6757261"/>
                  <a:pt x="7934547" y="6767770"/>
                  <a:pt x="7934547" y="6778283"/>
                </a:cubicBezTo>
                <a:cubicBezTo>
                  <a:pt x="7934547" y="6778283"/>
                  <a:pt x="7934547" y="6780911"/>
                  <a:pt x="7934547" y="6786167"/>
                </a:cubicBezTo>
                <a:cubicBezTo>
                  <a:pt x="7934547" y="6791421"/>
                  <a:pt x="7929293" y="6794049"/>
                  <a:pt x="7918779" y="6794049"/>
                </a:cubicBezTo>
                <a:cubicBezTo>
                  <a:pt x="7908267" y="6794049"/>
                  <a:pt x="7903013" y="6799306"/>
                  <a:pt x="7903013" y="6809817"/>
                </a:cubicBezTo>
                <a:cubicBezTo>
                  <a:pt x="7903013" y="6820328"/>
                  <a:pt x="7900383" y="6825583"/>
                  <a:pt x="7895129" y="6825583"/>
                </a:cubicBezTo>
                <a:cubicBezTo>
                  <a:pt x="7889874" y="6825583"/>
                  <a:pt x="7889874" y="6822955"/>
                  <a:pt x="7895129" y="6817701"/>
                </a:cubicBezTo>
                <a:cubicBezTo>
                  <a:pt x="7900383" y="6812444"/>
                  <a:pt x="7897758" y="6809817"/>
                  <a:pt x="7887246" y="6809817"/>
                </a:cubicBezTo>
                <a:cubicBezTo>
                  <a:pt x="7876733" y="6809817"/>
                  <a:pt x="7871478" y="6825583"/>
                  <a:pt x="7871478" y="6857118"/>
                </a:cubicBezTo>
                <a:cubicBezTo>
                  <a:pt x="7871478" y="6878141"/>
                  <a:pt x="7866223" y="6888652"/>
                  <a:pt x="7855712" y="6888652"/>
                </a:cubicBezTo>
                <a:lnTo>
                  <a:pt x="7871478" y="6904419"/>
                </a:lnTo>
                <a:lnTo>
                  <a:pt x="7887246" y="6904419"/>
                </a:lnTo>
                <a:lnTo>
                  <a:pt x="7871478" y="6920186"/>
                </a:lnTo>
                <a:cubicBezTo>
                  <a:pt x="7860967" y="6920186"/>
                  <a:pt x="7855712" y="6922815"/>
                  <a:pt x="7855712" y="6928069"/>
                </a:cubicBezTo>
                <a:cubicBezTo>
                  <a:pt x="7855712" y="6933326"/>
                  <a:pt x="7855712" y="6941210"/>
                  <a:pt x="7855712" y="6951719"/>
                </a:cubicBezTo>
                <a:lnTo>
                  <a:pt x="7839944" y="6951719"/>
                </a:lnTo>
                <a:cubicBezTo>
                  <a:pt x="7839944" y="6941210"/>
                  <a:pt x="7834689" y="6941210"/>
                  <a:pt x="7824177" y="6951719"/>
                </a:cubicBezTo>
                <a:lnTo>
                  <a:pt x="7808411" y="6935953"/>
                </a:lnTo>
                <a:cubicBezTo>
                  <a:pt x="7808411" y="6935953"/>
                  <a:pt x="7808411" y="6941210"/>
                  <a:pt x="7808411" y="6951719"/>
                </a:cubicBezTo>
                <a:cubicBezTo>
                  <a:pt x="7808411" y="6962233"/>
                  <a:pt x="7813666" y="6967487"/>
                  <a:pt x="7824177" y="6967487"/>
                </a:cubicBezTo>
                <a:cubicBezTo>
                  <a:pt x="7824177" y="6967487"/>
                  <a:pt x="7826807" y="6970117"/>
                  <a:pt x="7832061" y="6975372"/>
                </a:cubicBezTo>
                <a:cubicBezTo>
                  <a:pt x="7837316" y="6980627"/>
                  <a:pt x="7839944" y="6988510"/>
                  <a:pt x="7839944" y="6999023"/>
                </a:cubicBezTo>
                <a:cubicBezTo>
                  <a:pt x="7839944" y="6999023"/>
                  <a:pt x="7839944" y="7001650"/>
                  <a:pt x="7839944" y="7006904"/>
                </a:cubicBezTo>
                <a:cubicBezTo>
                  <a:pt x="7839944" y="7012161"/>
                  <a:pt x="7834689" y="7014789"/>
                  <a:pt x="7824177" y="7014789"/>
                </a:cubicBezTo>
                <a:lnTo>
                  <a:pt x="7808411" y="7030557"/>
                </a:lnTo>
                <a:lnTo>
                  <a:pt x="7808411" y="6983253"/>
                </a:lnTo>
                <a:lnTo>
                  <a:pt x="7792643" y="6967487"/>
                </a:lnTo>
                <a:lnTo>
                  <a:pt x="7776876" y="6999023"/>
                </a:lnTo>
                <a:cubicBezTo>
                  <a:pt x="7776876" y="7020046"/>
                  <a:pt x="7771622" y="7035811"/>
                  <a:pt x="7761108" y="7046324"/>
                </a:cubicBezTo>
                <a:cubicBezTo>
                  <a:pt x="7750597" y="7046324"/>
                  <a:pt x="7745342" y="7051580"/>
                  <a:pt x="7745342" y="7062090"/>
                </a:cubicBezTo>
                <a:cubicBezTo>
                  <a:pt x="7745342" y="7072602"/>
                  <a:pt x="7750597" y="7077858"/>
                  <a:pt x="7761108" y="7077858"/>
                </a:cubicBezTo>
                <a:cubicBezTo>
                  <a:pt x="7771622" y="7077858"/>
                  <a:pt x="7779504" y="7072602"/>
                  <a:pt x="7784758" y="7062090"/>
                </a:cubicBezTo>
                <a:cubicBezTo>
                  <a:pt x="7790015" y="7051580"/>
                  <a:pt x="7792643" y="7046324"/>
                  <a:pt x="7792643" y="7046324"/>
                </a:cubicBezTo>
                <a:lnTo>
                  <a:pt x="7776876" y="7093624"/>
                </a:lnTo>
                <a:cubicBezTo>
                  <a:pt x="7776876" y="7093624"/>
                  <a:pt x="7774247" y="7096254"/>
                  <a:pt x="7768992" y="7101509"/>
                </a:cubicBezTo>
                <a:cubicBezTo>
                  <a:pt x="7763738" y="7106762"/>
                  <a:pt x="7761108" y="7112019"/>
                  <a:pt x="7761108" y="7117275"/>
                </a:cubicBezTo>
                <a:cubicBezTo>
                  <a:pt x="7761108" y="7122532"/>
                  <a:pt x="7761108" y="7125159"/>
                  <a:pt x="7761108" y="7125159"/>
                </a:cubicBezTo>
                <a:cubicBezTo>
                  <a:pt x="7761108" y="7125159"/>
                  <a:pt x="7758481" y="7127788"/>
                  <a:pt x="7753226" y="7133042"/>
                </a:cubicBezTo>
                <a:cubicBezTo>
                  <a:pt x="7747971" y="7138298"/>
                  <a:pt x="7742712" y="7146182"/>
                  <a:pt x="7737458" y="7156693"/>
                </a:cubicBezTo>
                <a:cubicBezTo>
                  <a:pt x="7732203" y="7167205"/>
                  <a:pt x="7724319" y="7172459"/>
                  <a:pt x="7713807" y="7172459"/>
                </a:cubicBezTo>
                <a:lnTo>
                  <a:pt x="7698041" y="7203993"/>
                </a:lnTo>
                <a:lnTo>
                  <a:pt x="7698041" y="7172459"/>
                </a:lnTo>
                <a:lnTo>
                  <a:pt x="7713807" y="7156693"/>
                </a:lnTo>
                <a:lnTo>
                  <a:pt x="7698041" y="7125159"/>
                </a:lnTo>
                <a:lnTo>
                  <a:pt x="7698041" y="7109392"/>
                </a:lnTo>
                <a:cubicBezTo>
                  <a:pt x="7698041" y="7109392"/>
                  <a:pt x="7695411" y="7112019"/>
                  <a:pt x="7690157" y="7117275"/>
                </a:cubicBezTo>
                <a:cubicBezTo>
                  <a:pt x="7684902" y="7122532"/>
                  <a:pt x="7682273" y="7125159"/>
                  <a:pt x="7682273" y="7125159"/>
                </a:cubicBezTo>
                <a:lnTo>
                  <a:pt x="7666506" y="7140925"/>
                </a:lnTo>
                <a:lnTo>
                  <a:pt x="7650738" y="7172459"/>
                </a:lnTo>
                <a:cubicBezTo>
                  <a:pt x="7640226" y="7172459"/>
                  <a:pt x="7632342" y="7182971"/>
                  <a:pt x="7627088" y="7203993"/>
                </a:cubicBezTo>
                <a:cubicBezTo>
                  <a:pt x="7621833" y="7225017"/>
                  <a:pt x="7613951" y="7243410"/>
                  <a:pt x="7603437" y="7259180"/>
                </a:cubicBezTo>
                <a:cubicBezTo>
                  <a:pt x="7592926" y="7274946"/>
                  <a:pt x="7587671" y="7282830"/>
                  <a:pt x="7587671" y="7282830"/>
                </a:cubicBezTo>
                <a:cubicBezTo>
                  <a:pt x="7587671" y="7293341"/>
                  <a:pt x="7587671" y="7298596"/>
                  <a:pt x="7587671" y="7298596"/>
                </a:cubicBezTo>
                <a:cubicBezTo>
                  <a:pt x="7587671" y="7298596"/>
                  <a:pt x="7585041" y="7298596"/>
                  <a:pt x="7579787" y="7298596"/>
                </a:cubicBezTo>
                <a:cubicBezTo>
                  <a:pt x="7574532" y="7298596"/>
                  <a:pt x="7571902" y="7303853"/>
                  <a:pt x="7571902" y="7314365"/>
                </a:cubicBezTo>
                <a:cubicBezTo>
                  <a:pt x="7571902" y="7324875"/>
                  <a:pt x="7566648" y="7330131"/>
                  <a:pt x="7556136" y="7330131"/>
                </a:cubicBezTo>
                <a:lnTo>
                  <a:pt x="7524602" y="7377432"/>
                </a:lnTo>
                <a:cubicBezTo>
                  <a:pt x="7514090" y="7419480"/>
                  <a:pt x="7503581" y="7440500"/>
                  <a:pt x="7493067" y="7440500"/>
                </a:cubicBezTo>
                <a:cubicBezTo>
                  <a:pt x="7493067" y="7440500"/>
                  <a:pt x="7490440" y="7445757"/>
                  <a:pt x="7485185" y="7456266"/>
                </a:cubicBezTo>
                <a:cubicBezTo>
                  <a:pt x="7479930" y="7466780"/>
                  <a:pt x="7477301" y="7477291"/>
                  <a:pt x="7477301" y="7487802"/>
                </a:cubicBezTo>
                <a:lnTo>
                  <a:pt x="7445766" y="7566637"/>
                </a:lnTo>
                <a:cubicBezTo>
                  <a:pt x="7435255" y="7566637"/>
                  <a:pt x="7424745" y="7579778"/>
                  <a:pt x="7414232" y="7606055"/>
                </a:cubicBezTo>
                <a:cubicBezTo>
                  <a:pt x="7403720" y="7632336"/>
                  <a:pt x="7393211" y="7650729"/>
                  <a:pt x="7382699" y="7661240"/>
                </a:cubicBezTo>
                <a:cubicBezTo>
                  <a:pt x="7372185" y="7671753"/>
                  <a:pt x="7366931" y="7682263"/>
                  <a:pt x="7366931" y="7692776"/>
                </a:cubicBezTo>
                <a:cubicBezTo>
                  <a:pt x="7366931" y="7703287"/>
                  <a:pt x="7351164" y="7734821"/>
                  <a:pt x="7319630" y="7787377"/>
                </a:cubicBezTo>
                <a:cubicBezTo>
                  <a:pt x="7277585" y="7871469"/>
                  <a:pt x="7256562" y="7918770"/>
                  <a:pt x="7256562" y="7929282"/>
                </a:cubicBezTo>
                <a:lnTo>
                  <a:pt x="7256562" y="7945047"/>
                </a:lnTo>
                <a:cubicBezTo>
                  <a:pt x="7256562" y="7934537"/>
                  <a:pt x="7251307" y="7934537"/>
                  <a:pt x="7240795" y="7945047"/>
                </a:cubicBezTo>
                <a:lnTo>
                  <a:pt x="7225029" y="7960814"/>
                </a:lnTo>
                <a:cubicBezTo>
                  <a:pt x="7235541" y="7950304"/>
                  <a:pt x="7240795" y="7950304"/>
                  <a:pt x="7240795" y="7960814"/>
                </a:cubicBezTo>
                <a:lnTo>
                  <a:pt x="7240795" y="7976583"/>
                </a:lnTo>
                <a:lnTo>
                  <a:pt x="7225029" y="8071185"/>
                </a:lnTo>
                <a:cubicBezTo>
                  <a:pt x="7204006" y="8113231"/>
                  <a:pt x="7182983" y="8160533"/>
                  <a:pt x="7161960" y="8213089"/>
                </a:cubicBezTo>
                <a:cubicBezTo>
                  <a:pt x="7161960" y="8213089"/>
                  <a:pt x="7159333" y="8215718"/>
                  <a:pt x="7154076" y="8220973"/>
                </a:cubicBezTo>
                <a:cubicBezTo>
                  <a:pt x="7148821" y="8226227"/>
                  <a:pt x="7146192" y="8228856"/>
                  <a:pt x="7146192" y="8228856"/>
                </a:cubicBezTo>
                <a:lnTo>
                  <a:pt x="7114659" y="8260390"/>
                </a:lnTo>
                <a:cubicBezTo>
                  <a:pt x="7104148" y="8281413"/>
                  <a:pt x="7096263" y="8299809"/>
                  <a:pt x="7091009" y="8315575"/>
                </a:cubicBezTo>
                <a:cubicBezTo>
                  <a:pt x="7085752" y="8331343"/>
                  <a:pt x="7077870" y="8349739"/>
                  <a:pt x="7067356" y="8370759"/>
                </a:cubicBezTo>
                <a:cubicBezTo>
                  <a:pt x="7067356" y="8381272"/>
                  <a:pt x="7064729" y="8389155"/>
                  <a:pt x="7059473" y="8394410"/>
                </a:cubicBezTo>
                <a:cubicBezTo>
                  <a:pt x="7054219" y="8399666"/>
                  <a:pt x="7051590" y="8404921"/>
                  <a:pt x="7051590" y="8410178"/>
                </a:cubicBezTo>
                <a:cubicBezTo>
                  <a:pt x="7051590" y="8415433"/>
                  <a:pt x="7046335" y="8428574"/>
                  <a:pt x="7035824" y="8449595"/>
                </a:cubicBezTo>
                <a:cubicBezTo>
                  <a:pt x="7025312" y="8470618"/>
                  <a:pt x="7017428" y="8491641"/>
                  <a:pt x="7012173" y="8512664"/>
                </a:cubicBezTo>
                <a:cubicBezTo>
                  <a:pt x="7006916" y="8533687"/>
                  <a:pt x="7004289" y="8549453"/>
                  <a:pt x="7004289" y="8559965"/>
                </a:cubicBezTo>
                <a:cubicBezTo>
                  <a:pt x="6993777" y="8602011"/>
                  <a:pt x="6978011" y="8628289"/>
                  <a:pt x="6956988" y="8638800"/>
                </a:cubicBezTo>
                <a:cubicBezTo>
                  <a:pt x="6956988" y="8649312"/>
                  <a:pt x="6954361" y="8654566"/>
                  <a:pt x="6949104" y="8654566"/>
                </a:cubicBezTo>
                <a:cubicBezTo>
                  <a:pt x="6943849" y="8654566"/>
                  <a:pt x="6941220" y="8654566"/>
                  <a:pt x="6941220" y="8654566"/>
                </a:cubicBezTo>
                <a:lnTo>
                  <a:pt x="6925454" y="8686101"/>
                </a:lnTo>
                <a:cubicBezTo>
                  <a:pt x="6925454" y="8696613"/>
                  <a:pt x="6922826" y="8704497"/>
                  <a:pt x="6917569" y="8709751"/>
                </a:cubicBezTo>
                <a:cubicBezTo>
                  <a:pt x="6912315" y="8715008"/>
                  <a:pt x="6912315" y="8720263"/>
                  <a:pt x="6917569" y="8725520"/>
                </a:cubicBezTo>
                <a:cubicBezTo>
                  <a:pt x="6922826" y="8730775"/>
                  <a:pt x="6922826" y="8733402"/>
                  <a:pt x="6917569" y="8733402"/>
                </a:cubicBezTo>
                <a:cubicBezTo>
                  <a:pt x="6912315" y="8733402"/>
                  <a:pt x="6904429" y="8743913"/>
                  <a:pt x="6893919" y="8764937"/>
                </a:cubicBezTo>
                <a:lnTo>
                  <a:pt x="6878153" y="8764937"/>
                </a:lnTo>
                <a:cubicBezTo>
                  <a:pt x="6888664" y="8743913"/>
                  <a:pt x="6899175" y="8717636"/>
                  <a:pt x="6909687" y="8686101"/>
                </a:cubicBezTo>
                <a:cubicBezTo>
                  <a:pt x="6930708" y="8644057"/>
                  <a:pt x="6946477" y="8591499"/>
                  <a:pt x="6956988" y="8528430"/>
                </a:cubicBezTo>
                <a:cubicBezTo>
                  <a:pt x="6978011" y="8486386"/>
                  <a:pt x="6996405" y="8446967"/>
                  <a:pt x="7012173" y="8410178"/>
                </a:cubicBezTo>
                <a:cubicBezTo>
                  <a:pt x="7027939" y="8373390"/>
                  <a:pt x="7041078" y="8344482"/>
                  <a:pt x="7051590" y="8323459"/>
                </a:cubicBezTo>
                <a:cubicBezTo>
                  <a:pt x="7051590" y="8323459"/>
                  <a:pt x="7051590" y="8318205"/>
                  <a:pt x="7051590" y="8307691"/>
                </a:cubicBezTo>
                <a:cubicBezTo>
                  <a:pt x="7051590" y="8297182"/>
                  <a:pt x="7056846" y="8286670"/>
                  <a:pt x="7067356" y="8276158"/>
                </a:cubicBezTo>
                <a:lnTo>
                  <a:pt x="7083124" y="8244624"/>
                </a:lnTo>
                <a:cubicBezTo>
                  <a:pt x="7072612" y="8234111"/>
                  <a:pt x="7072612" y="8218346"/>
                  <a:pt x="7083124" y="8197323"/>
                </a:cubicBezTo>
                <a:cubicBezTo>
                  <a:pt x="7093636" y="8176300"/>
                  <a:pt x="7109403" y="8150020"/>
                  <a:pt x="7130425" y="8118488"/>
                </a:cubicBezTo>
                <a:cubicBezTo>
                  <a:pt x="7140937" y="8097464"/>
                  <a:pt x="7146192" y="8071185"/>
                  <a:pt x="7146192" y="8039652"/>
                </a:cubicBezTo>
                <a:lnTo>
                  <a:pt x="7146192" y="8023884"/>
                </a:lnTo>
                <a:lnTo>
                  <a:pt x="7161960" y="8008117"/>
                </a:lnTo>
                <a:cubicBezTo>
                  <a:pt x="7161960" y="8008117"/>
                  <a:pt x="7167217" y="8002863"/>
                  <a:pt x="7177726" y="7992349"/>
                </a:cubicBezTo>
                <a:cubicBezTo>
                  <a:pt x="7177726" y="7981840"/>
                  <a:pt x="7177726" y="7973956"/>
                  <a:pt x="7177726" y="7968699"/>
                </a:cubicBezTo>
                <a:cubicBezTo>
                  <a:pt x="7177726" y="7963444"/>
                  <a:pt x="7182983" y="7960814"/>
                  <a:pt x="7193495" y="7960814"/>
                </a:cubicBezTo>
                <a:cubicBezTo>
                  <a:pt x="7214518" y="7897746"/>
                  <a:pt x="7225029" y="7850446"/>
                  <a:pt x="7225029" y="7818912"/>
                </a:cubicBezTo>
                <a:cubicBezTo>
                  <a:pt x="7225029" y="7808400"/>
                  <a:pt x="7227656" y="7803144"/>
                  <a:pt x="7232910" y="7803144"/>
                </a:cubicBezTo>
                <a:cubicBezTo>
                  <a:pt x="7238166" y="7803144"/>
                  <a:pt x="7246050" y="7795262"/>
                  <a:pt x="7256562" y="7779493"/>
                </a:cubicBezTo>
                <a:cubicBezTo>
                  <a:pt x="7267075" y="7763727"/>
                  <a:pt x="7269701" y="7753214"/>
                  <a:pt x="7264446" y="7747959"/>
                </a:cubicBezTo>
                <a:cubicBezTo>
                  <a:pt x="7259191" y="7742704"/>
                  <a:pt x="7259191" y="7740076"/>
                  <a:pt x="7264446" y="7740076"/>
                </a:cubicBezTo>
                <a:cubicBezTo>
                  <a:pt x="7269701" y="7740076"/>
                  <a:pt x="7272330" y="7732192"/>
                  <a:pt x="7272330" y="7716426"/>
                </a:cubicBezTo>
                <a:cubicBezTo>
                  <a:pt x="7272330" y="7700657"/>
                  <a:pt x="7269701" y="7695403"/>
                  <a:pt x="7264446" y="7700657"/>
                </a:cubicBezTo>
                <a:cubicBezTo>
                  <a:pt x="7259191" y="7705914"/>
                  <a:pt x="7256562" y="7711170"/>
                  <a:pt x="7256562" y="7716426"/>
                </a:cubicBezTo>
                <a:cubicBezTo>
                  <a:pt x="7256562" y="7721680"/>
                  <a:pt x="7251307" y="7724307"/>
                  <a:pt x="7240795" y="7724307"/>
                </a:cubicBezTo>
                <a:cubicBezTo>
                  <a:pt x="7230283" y="7724307"/>
                  <a:pt x="7227656" y="7729564"/>
                  <a:pt x="7232910" y="7740076"/>
                </a:cubicBezTo>
                <a:cubicBezTo>
                  <a:pt x="7238166" y="7750588"/>
                  <a:pt x="7235541" y="7761100"/>
                  <a:pt x="7225029" y="7771611"/>
                </a:cubicBezTo>
                <a:lnTo>
                  <a:pt x="7209261" y="7787377"/>
                </a:lnTo>
                <a:cubicBezTo>
                  <a:pt x="7209261" y="7787377"/>
                  <a:pt x="7209261" y="7792634"/>
                  <a:pt x="7209261" y="7803144"/>
                </a:cubicBezTo>
                <a:cubicBezTo>
                  <a:pt x="7209261" y="7803144"/>
                  <a:pt x="7204006" y="7805772"/>
                  <a:pt x="7193495" y="7811028"/>
                </a:cubicBezTo>
                <a:cubicBezTo>
                  <a:pt x="7182983" y="7816285"/>
                  <a:pt x="7177726" y="7824167"/>
                  <a:pt x="7177726" y="7834678"/>
                </a:cubicBezTo>
                <a:lnTo>
                  <a:pt x="7161960" y="7850446"/>
                </a:lnTo>
                <a:lnTo>
                  <a:pt x="7161960" y="7834678"/>
                </a:lnTo>
                <a:cubicBezTo>
                  <a:pt x="7151448" y="7824167"/>
                  <a:pt x="7148821" y="7818912"/>
                  <a:pt x="7154076" y="7818912"/>
                </a:cubicBezTo>
                <a:cubicBezTo>
                  <a:pt x="7159333" y="7818912"/>
                  <a:pt x="7164589" y="7816285"/>
                  <a:pt x="7169844" y="7811028"/>
                </a:cubicBezTo>
                <a:cubicBezTo>
                  <a:pt x="7175099" y="7805772"/>
                  <a:pt x="7180356" y="7803144"/>
                  <a:pt x="7185610" y="7803144"/>
                </a:cubicBezTo>
                <a:lnTo>
                  <a:pt x="7177726" y="7803144"/>
                </a:lnTo>
                <a:lnTo>
                  <a:pt x="7177726" y="7771611"/>
                </a:lnTo>
                <a:lnTo>
                  <a:pt x="7193495" y="7692776"/>
                </a:lnTo>
                <a:lnTo>
                  <a:pt x="7177726" y="7708542"/>
                </a:lnTo>
                <a:cubicBezTo>
                  <a:pt x="7177726" y="7719053"/>
                  <a:pt x="7175099" y="7724307"/>
                  <a:pt x="7169844" y="7724307"/>
                </a:cubicBezTo>
                <a:cubicBezTo>
                  <a:pt x="7164589" y="7724307"/>
                  <a:pt x="7161960" y="7724307"/>
                  <a:pt x="7161960" y="7724307"/>
                </a:cubicBezTo>
                <a:cubicBezTo>
                  <a:pt x="7161960" y="7724307"/>
                  <a:pt x="7161960" y="7729564"/>
                  <a:pt x="7161960" y="7740076"/>
                </a:cubicBezTo>
                <a:cubicBezTo>
                  <a:pt x="7151448" y="7740076"/>
                  <a:pt x="7148821" y="7734821"/>
                  <a:pt x="7154076" y="7724307"/>
                </a:cubicBezTo>
                <a:cubicBezTo>
                  <a:pt x="7159333" y="7713799"/>
                  <a:pt x="7161960" y="7698030"/>
                  <a:pt x="7161960" y="7677006"/>
                </a:cubicBezTo>
                <a:cubicBezTo>
                  <a:pt x="7182983" y="7634963"/>
                  <a:pt x="7198749" y="7598172"/>
                  <a:pt x="7209261" y="7566637"/>
                </a:cubicBezTo>
                <a:cubicBezTo>
                  <a:pt x="7219772" y="7556128"/>
                  <a:pt x="7230283" y="7532474"/>
                  <a:pt x="7240795" y="7495686"/>
                </a:cubicBezTo>
                <a:cubicBezTo>
                  <a:pt x="7251307" y="7458897"/>
                  <a:pt x="7256562" y="7440500"/>
                  <a:pt x="7256562" y="7440500"/>
                </a:cubicBezTo>
                <a:lnTo>
                  <a:pt x="7240795" y="7440500"/>
                </a:lnTo>
                <a:lnTo>
                  <a:pt x="7256562" y="7424735"/>
                </a:lnTo>
                <a:cubicBezTo>
                  <a:pt x="7267075" y="7403712"/>
                  <a:pt x="7269701" y="7382688"/>
                  <a:pt x="7264446" y="7361665"/>
                </a:cubicBezTo>
                <a:cubicBezTo>
                  <a:pt x="7259191" y="7340644"/>
                  <a:pt x="7259191" y="7327503"/>
                  <a:pt x="7264446" y="7322248"/>
                </a:cubicBezTo>
                <a:cubicBezTo>
                  <a:pt x="7269701" y="7316991"/>
                  <a:pt x="7272330" y="7309110"/>
                  <a:pt x="7272330" y="7298596"/>
                </a:cubicBezTo>
                <a:lnTo>
                  <a:pt x="7288096" y="7298596"/>
                </a:lnTo>
                <a:cubicBezTo>
                  <a:pt x="7288096" y="7309110"/>
                  <a:pt x="7288096" y="7314365"/>
                  <a:pt x="7288096" y="7314365"/>
                </a:cubicBezTo>
                <a:cubicBezTo>
                  <a:pt x="7288096" y="7314365"/>
                  <a:pt x="7282842" y="7319618"/>
                  <a:pt x="7272330" y="7330131"/>
                </a:cubicBezTo>
                <a:lnTo>
                  <a:pt x="7303864" y="7330131"/>
                </a:lnTo>
                <a:lnTo>
                  <a:pt x="7303864" y="7314365"/>
                </a:lnTo>
                <a:cubicBezTo>
                  <a:pt x="7303864" y="7314365"/>
                  <a:pt x="7303864" y="7309110"/>
                  <a:pt x="7303864" y="7298596"/>
                </a:cubicBezTo>
                <a:cubicBezTo>
                  <a:pt x="7303864" y="7298596"/>
                  <a:pt x="7303864" y="7295968"/>
                  <a:pt x="7303864" y="7290714"/>
                </a:cubicBezTo>
                <a:cubicBezTo>
                  <a:pt x="7303864" y="7285458"/>
                  <a:pt x="7309118" y="7282830"/>
                  <a:pt x="7319630" y="7282830"/>
                </a:cubicBezTo>
                <a:cubicBezTo>
                  <a:pt x="7330141" y="7293341"/>
                  <a:pt x="7335396" y="7293341"/>
                  <a:pt x="7335396" y="7282830"/>
                </a:cubicBezTo>
                <a:cubicBezTo>
                  <a:pt x="7324885" y="7282830"/>
                  <a:pt x="7319630" y="7280203"/>
                  <a:pt x="7319630" y="7274946"/>
                </a:cubicBezTo>
                <a:cubicBezTo>
                  <a:pt x="7319630" y="7269691"/>
                  <a:pt x="7309118" y="7267064"/>
                  <a:pt x="7288096" y="7267064"/>
                </a:cubicBezTo>
                <a:cubicBezTo>
                  <a:pt x="7267075" y="7267064"/>
                  <a:pt x="7256562" y="7272317"/>
                  <a:pt x="7256562" y="7282830"/>
                </a:cubicBezTo>
                <a:cubicBezTo>
                  <a:pt x="7256562" y="7293341"/>
                  <a:pt x="7248680" y="7301225"/>
                  <a:pt x="7232910" y="7306480"/>
                </a:cubicBezTo>
                <a:cubicBezTo>
                  <a:pt x="7217145" y="7311737"/>
                  <a:pt x="7209261" y="7314365"/>
                  <a:pt x="7209261" y="7314365"/>
                </a:cubicBezTo>
                <a:lnTo>
                  <a:pt x="7193495" y="7330131"/>
                </a:lnTo>
                <a:cubicBezTo>
                  <a:pt x="7182983" y="7330131"/>
                  <a:pt x="7177726" y="7330131"/>
                  <a:pt x="7177726" y="7330131"/>
                </a:cubicBezTo>
                <a:cubicBezTo>
                  <a:pt x="7177726" y="7319618"/>
                  <a:pt x="7175099" y="7316991"/>
                  <a:pt x="7169844" y="7322248"/>
                </a:cubicBezTo>
                <a:cubicBezTo>
                  <a:pt x="7164589" y="7327503"/>
                  <a:pt x="7156705" y="7330131"/>
                  <a:pt x="7146192" y="7330131"/>
                </a:cubicBezTo>
                <a:lnTo>
                  <a:pt x="7130425" y="7345899"/>
                </a:lnTo>
                <a:lnTo>
                  <a:pt x="7098891" y="7377432"/>
                </a:lnTo>
                <a:lnTo>
                  <a:pt x="7083124" y="7393199"/>
                </a:lnTo>
                <a:cubicBezTo>
                  <a:pt x="7072612" y="7393199"/>
                  <a:pt x="7064729" y="7398456"/>
                  <a:pt x="7059473" y="7408966"/>
                </a:cubicBezTo>
                <a:cubicBezTo>
                  <a:pt x="7054219" y="7419480"/>
                  <a:pt x="7046335" y="7424735"/>
                  <a:pt x="7035824" y="7424735"/>
                </a:cubicBezTo>
                <a:cubicBezTo>
                  <a:pt x="7025312" y="7424735"/>
                  <a:pt x="7004289" y="7440500"/>
                  <a:pt x="6972754" y="7472034"/>
                </a:cubicBezTo>
                <a:cubicBezTo>
                  <a:pt x="6962243" y="7482547"/>
                  <a:pt x="6951732" y="7493059"/>
                  <a:pt x="6941220" y="7503570"/>
                </a:cubicBezTo>
                <a:cubicBezTo>
                  <a:pt x="6930708" y="7514081"/>
                  <a:pt x="6925454" y="7519336"/>
                  <a:pt x="6925454" y="7519336"/>
                </a:cubicBezTo>
                <a:lnTo>
                  <a:pt x="6925454" y="7535105"/>
                </a:lnTo>
                <a:cubicBezTo>
                  <a:pt x="6925454" y="7535105"/>
                  <a:pt x="6909687" y="7548244"/>
                  <a:pt x="6878153" y="7574521"/>
                </a:cubicBezTo>
                <a:cubicBezTo>
                  <a:pt x="6846618" y="7600801"/>
                  <a:pt x="6833479" y="7616568"/>
                  <a:pt x="6838734" y="7621822"/>
                </a:cubicBezTo>
                <a:cubicBezTo>
                  <a:pt x="6843991" y="7627079"/>
                  <a:pt x="6841363" y="7634963"/>
                  <a:pt x="6830852" y="7645473"/>
                </a:cubicBezTo>
                <a:lnTo>
                  <a:pt x="6815083" y="7629706"/>
                </a:lnTo>
                <a:lnTo>
                  <a:pt x="6783549" y="7645473"/>
                </a:lnTo>
                <a:lnTo>
                  <a:pt x="6783549" y="7661240"/>
                </a:lnTo>
                <a:cubicBezTo>
                  <a:pt x="6794060" y="7661240"/>
                  <a:pt x="6796690" y="7663868"/>
                  <a:pt x="6791433" y="7669123"/>
                </a:cubicBezTo>
                <a:cubicBezTo>
                  <a:pt x="6786178" y="7674380"/>
                  <a:pt x="6778294" y="7682263"/>
                  <a:pt x="6767783" y="7692776"/>
                </a:cubicBezTo>
                <a:cubicBezTo>
                  <a:pt x="6757271" y="7703287"/>
                  <a:pt x="6749387" y="7713799"/>
                  <a:pt x="6744132" y="7724307"/>
                </a:cubicBezTo>
                <a:cubicBezTo>
                  <a:pt x="6738877" y="7734821"/>
                  <a:pt x="6736248" y="7740076"/>
                  <a:pt x="6736248" y="7740076"/>
                </a:cubicBezTo>
                <a:cubicBezTo>
                  <a:pt x="6736248" y="7740076"/>
                  <a:pt x="6730992" y="7745331"/>
                  <a:pt x="6720482" y="7755843"/>
                </a:cubicBezTo>
                <a:cubicBezTo>
                  <a:pt x="6720482" y="7745331"/>
                  <a:pt x="6725736" y="7729564"/>
                  <a:pt x="6736248" y="7708542"/>
                </a:cubicBezTo>
                <a:lnTo>
                  <a:pt x="6752016" y="7677006"/>
                </a:lnTo>
                <a:cubicBezTo>
                  <a:pt x="6752016" y="7677006"/>
                  <a:pt x="6749387" y="7677006"/>
                  <a:pt x="6744132" y="7677006"/>
                </a:cubicBezTo>
                <a:cubicBezTo>
                  <a:pt x="6738877" y="7677006"/>
                  <a:pt x="6736248" y="7674380"/>
                  <a:pt x="6736248" y="7669123"/>
                </a:cubicBezTo>
                <a:cubicBezTo>
                  <a:pt x="6736248" y="7663868"/>
                  <a:pt x="6736248" y="7655986"/>
                  <a:pt x="6736248" y="7645473"/>
                </a:cubicBezTo>
                <a:lnTo>
                  <a:pt x="6720482" y="7645473"/>
                </a:lnTo>
                <a:lnTo>
                  <a:pt x="6720482" y="7629706"/>
                </a:lnTo>
                <a:lnTo>
                  <a:pt x="6673181" y="7613939"/>
                </a:lnTo>
                <a:lnTo>
                  <a:pt x="6641646" y="7629706"/>
                </a:lnTo>
                <a:cubicBezTo>
                  <a:pt x="6631135" y="7629706"/>
                  <a:pt x="6625878" y="7629706"/>
                  <a:pt x="6625878" y="7629706"/>
                </a:cubicBezTo>
                <a:cubicBezTo>
                  <a:pt x="6615366" y="7629706"/>
                  <a:pt x="6602227" y="7634963"/>
                  <a:pt x="6586461" y="7645473"/>
                </a:cubicBezTo>
                <a:cubicBezTo>
                  <a:pt x="6570693" y="7655986"/>
                  <a:pt x="6562811" y="7663868"/>
                  <a:pt x="6562811" y="7669123"/>
                </a:cubicBezTo>
                <a:cubicBezTo>
                  <a:pt x="6562811" y="7674380"/>
                  <a:pt x="6552299" y="7692776"/>
                  <a:pt x="6531276" y="7724307"/>
                </a:cubicBezTo>
                <a:lnTo>
                  <a:pt x="6483975" y="7787377"/>
                </a:lnTo>
                <a:cubicBezTo>
                  <a:pt x="6494487" y="7787377"/>
                  <a:pt x="6499742" y="7787377"/>
                  <a:pt x="6499742" y="7787377"/>
                </a:cubicBezTo>
                <a:cubicBezTo>
                  <a:pt x="6499742" y="7797888"/>
                  <a:pt x="6494487" y="7803144"/>
                  <a:pt x="6483975" y="7803144"/>
                </a:cubicBezTo>
                <a:cubicBezTo>
                  <a:pt x="6473464" y="7803144"/>
                  <a:pt x="6470836" y="7805772"/>
                  <a:pt x="6476091" y="7811028"/>
                </a:cubicBezTo>
                <a:cubicBezTo>
                  <a:pt x="6481346" y="7816285"/>
                  <a:pt x="6483975" y="7818912"/>
                  <a:pt x="6483975" y="7818912"/>
                </a:cubicBezTo>
                <a:lnTo>
                  <a:pt x="6483975" y="7834678"/>
                </a:lnTo>
                <a:cubicBezTo>
                  <a:pt x="6483975" y="7834678"/>
                  <a:pt x="6486603" y="7832051"/>
                  <a:pt x="6491857" y="7826795"/>
                </a:cubicBezTo>
                <a:cubicBezTo>
                  <a:pt x="6497114" y="7821538"/>
                  <a:pt x="6502369" y="7816285"/>
                  <a:pt x="6507625" y="7811028"/>
                </a:cubicBezTo>
                <a:cubicBezTo>
                  <a:pt x="6512880" y="7805772"/>
                  <a:pt x="6518137" y="7800515"/>
                  <a:pt x="6523391" y="7795262"/>
                </a:cubicBezTo>
                <a:cubicBezTo>
                  <a:pt x="6528649" y="7790007"/>
                  <a:pt x="6536531" y="7787377"/>
                  <a:pt x="6547042" y="7787377"/>
                </a:cubicBezTo>
                <a:lnTo>
                  <a:pt x="6562811" y="7787377"/>
                </a:lnTo>
                <a:cubicBezTo>
                  <a:pt x="6573321" y="7808400"/>
                  <a:pt x="6583834" y="7818912"/>
                  <a:pt x="6594345" y="7818912"/>
                </a:cubicBezTo>
                <a:cubicBezTo>
                  <a:pt x="6594345" y="7839935"/>
                  <a:pt x="6604857" y="7845192"/>
                  <a:pt x="6625878" y="7834678"/>
                </a:cubicBezTo>
                <a:cubicBezTo>
                  <a:pt x="6646901" y="7824167"/>
                  <a:pt x="6657413" y="7818912"/>
                  <a:pt x="6657413" y="7818912"/>
                </a:cubicBezTo>
                <a:lnTo>
                  <a:pt x="6673181" y="7929282"/>
                </a:lnTo>
                <a:cubicBezTo>
                  <a:pt x="6673181" y="7981840"/>
                  <a:pt x="6667924" y="8023884"/>
                  <a:pt x="6657413" y="8055418"/>
                </a:cubicBezTo>
                <a:cubicBezTo>
                  <a:pt x="6646901" y="8065929"/>
                  <a:pt x="6641646" y="8076441"/>
                  <a:pt x="6641646" y="8086952"/>
                </a:cubicBezTo>
                <a:cubicBezTo>
                  <a:pt x="6641646" y="8097464"/>
                  <a:pt x="6641646" y="8102719"/>
                  <a:pt x="6641646" y="8102719"/>
                </a:cubicBezTo>
                <a:lnTo>
                  <a:pt x="6641646" y="8118488"/>
                </a:lnTo>
                <a:cubicBezTo>
                  <a:pt x="6631135" y="8118488"/>
                  <a:pt x="6620623" y="8128999"/>
                  <a:pt x="6610112" y="8150020"/>
                </a:cubicBezTo>
                <a:cubicBezTo>
                  <a:pt x="6568065" y="8223601"/>
                  <a:pt x="6536531" y="8260390"/>
                  <a:pt x="6515510" y="8260390"/>
                </a:cubicBezTo>
                <a:cubicBezTo>
                  <a:pt x="6504996" y="8260390"/>
                  <a:pt x="6504996" y="8244624"/>
                  <a:pt x="6515510" y="8213089"/>
                </a:cubicBezTo>
                <a:cubicBezTo>
                  <a:pt x="6547042" y="8118488"/>
                  <a:pt x="6552299" y="8055418"/>
                  <a:pt x="6531276" y="8023884"/>
                </a:cubicBezTo>
                <a:cubicBezTo>
                  <a:pt x="6520765" y="8002863"/>
                  <a:pt x="6504996" y="7997606"/>
                  <a:pt x="6483975" y="8008117"/>
                </a:cubicBezTo>
                <a:cubicBezTo>
                  <a:pt x="6473464" y="8008117"/>
                  <a:pt x="6470836" y="7992349"/>
                  <a:pt x="6476091" y="7960814"/>
                </a:cubicBezTo>
                <a:cubicBezTo>
                  <a:pt x="6481346" y="7929282"/>
                  <a:pt x="6478718" y="7913513"/>
                  <a:pt x="6468207" y="7913513"/>
                </a:cubicBezTo>
                <a:cubicBezTo>
                  <a:pt x="6468207" y="7913513"/>
                  <a:pt x="6465580" y="7913513"/>
                  <a:pt x="6460325" y="7913513"/>
                </a:cubicBezTo>
                <a:cubicBezTo>
                  <a:pt x="6455068" y="7913513"/>
                  <a:pt x="6447186" y="7913513"/>
                  <a:pt x="6436672" y="7913513"/>
                </a:cubicBezTo>
                <a:cubicBezTo>
                  <a:pt x="6426161" y="7903003"/>
                  <a:pt x="6415651" y="7903003"/>
                  <a:pt x="6405140" y="7913513"/>
                </a:cubicBezTo>
                <a:cubicBezTo>
                  <a:pt x="6394628" y="7924027"/>
                  <a:pt x="6389371" y="7924027"/>
                  <a:pt x="6389371" y="7913513"/>
                </a:cubicBezTo>
                <a:cubicBezTo>
                  <a:pt x="6389371" y="7903003"/>
                  <a:pt x="6386744" y="7903003"/>
                  <a:pt x="6381489" y="7913513"/>
                </a:cubicBezTo>
                <a:cubicBezTo>
                  <a:pt x="6376233" y="7924027"/>
                  <a:pt x="6373605" y="7929282"/>
                  <a:pt x="6373605" y="7929282"/>
                </a:cubicBezTo>
                <a:cubicBezTo>
                  <a:pt x="6373605" y="7929282"/>
                  <a:pt x="6378860" y="7929282"/>
                  <a:pt x="6389371" y="7929282"/>
                </a:cubicBezTo>
                <a:cubicBezTo>
                  <a:pt x="6399883" y="7929282"/>
                  <a:pt x="6405140" y="7934537"/>
                  <a:pt x="6405140" y="7945047"/>
                </a:cubicBezTo>
                <a:lnTo>
                  <a:pt x="6389371" y="7945047"/>
                </a:lnTo>
                <a:cubicBezTo>
                  <a:pt x="6389371" y="7945047"/>
                  <a:pt x="6389371" y="7950304"/>
                  <a:pt x="6389371" y="7960814"/>
                </a:cubicBezTo>
                <a:cubicBezTo>
                  <a:pt x="6389371" y="7971327"/>
                  <a:pt x="6384117" y="7976583"/>
                  <a:pt x="6373605" y="7976583"/>
                </a:cubicBezTo>
                <a:cubicBezTo>
                  <a:pt x="6363094" y="7966070"/>
                  <a:pt x="6352581" y="7960814"/>
                  <a:pt x="6342071" y="7960814"/>
                </a:cubicBezTo>
                <a:lnTo>
                  <a:pt x="6326304" y="8008117"/>
                </a:lnTo>
                <a:cubicBezTo>
                  <a:pt x="6315793" y="8018628"/>
                  <a:pt x="6310536" y="8029141"/>
                  <a:pt x="6310536" y="8039652"/>
                </a:cubicBezTo>
                <a:lnTo>
                  <a:pt x="6294770" y="8055418"/>
                </a:lnTo>
                <a:cubicBezTo>
                  <a:pt x="6294770" y="8065929"/>
                  <a:pt x="6297397" y="8071185"/>
                  <a:pt x="6302654" y="8071185"/>
                </a:cubicBezTo>
                <a:cubicBezTo>
                  <a:pt x="6307909" y="8071185"/>
                  <a:pt x="6315793" y="8071185"/>
                  <a:pt x="6326304" y="8071185"/>
                </a:cubicBezTo>
                <a:lnTo>
                  <a:pt x="6342071" y="8071185"/>
                </a:lnTo>
                <a:cubicBezTo>
                  <a:pt x="6342071" y="8081698"/>
                  <a:pt x="6339443" y="8086952"/>
                  <a:pt x="6334186" y="8086952"/>
                </a:cubicBezTo>
                <a:cubicBezTo>
                  <a:pt x="6328932" y="8086952"/>
                  <a:pt x="6321048" y="8086952"/>
                  <a:pt x="6310536" y="8086952"/>
                </a:cubicBezTo>
                <a:lnTo>
                  <a:pt x="6279001" y="8102719"/>
                </a:lnTo>
                <a:cubicBezTo>
                  <a:pt x="6289513" y="8113231"/>
                  <a:pt x="6289513" y="8118488"/>
                  <a:pt x="6279001" y="8118488"/>
                </a:cubicBezTo>
                <a:cubicBezTo>
                  <a:pt x="6279001" y="8118488"/>
                  <a:pt x="6279001" y="8123742"/>
                  <a:pt x="6279001" y="8134253"/>
                </a:cubicBezTo>
                <a:cubicBezTo>
                  <a:pt x="6279001" y="8144765"/>
                  <a:pt x="6273747" y="8155277"/>
                  <a:pt x="6263235" y="8165787"/>
                </a:cubicBezTo>
                <a:cubicBezTo>
                  <a:pt x="6252724" y="8176300"/>
                  <a:pt x="6247469" y="8186810"/>
                  <a:pt x="6247469" y="8197323"/>
                </a:cubicBezTo>
                <a:cubicBezTo>
                  <a:pt x="6247469" y="8197323"/>
                  <a:pt x="6247469" y="8199950"/>
                  <a:pt x="6247469" y="8205204"/>
                </a:cubicBezTo>
                <a:cubicBezTo>
                  <a:pt x="6247469" y="8210461"/>
                  <a:pt x="6242212" y="8213089"/>
                  <a:pt x="6231701" y="8213089"/>
                </a:cubicBezTo>
                <a:lnTo>
                  <a:pt x="6231701" y="8276158"/>
                </a:lnTo>
                <a:lnTo>
                  <a:pt x="6215934" y="8307691"/>
                </a:lnTo>
                <a:lnTo>
                  <a:pt x="6247469" y="8260390"/>
                </a:lnTo>
                <a:cubicBezTo>
                  <a:pt x="6268490" y="8218346"/>
                  <a:pt x="6284258" y="8197323"/>
                  <a:pt x="6294770" y="8197323"/>
                </a:cubicBezTo>
                <a:lnTo>
                  <a:pt x="6294770" y="8260390"/>
                </a:lnTo>
                <a:lnTo>
                  <a:pt x="6279001" y="8291925"/>
                </a:lnTo>
                <a:lnTo>
                  <a:pt x="6263235" y="8307691"/>
                </a:lnTo>
                <a:lnTo>
                  <a:pt x="6215934" y="8370759"/>
                </a:lnTo>
                <a:cubicBezTo>
                  <a:pt x="6226446" y="8381272"/>
                  <a:pt x="6231701" y="8386526"/>
                  <a:pt x="6231701" y="8386526"/>
                </a:cubicBezTo>
                <a:cubicBezTo>
                  <a:pt x="6242212" y="8386526"/>
                  <a:pt x="6236957" y="8402294"/>
                  <a:pt x="6215934" y="8433828"/>
                </a:cubicBezTo>
                <a:lnTo>
                  <a:pt x="6200166" y="8512664"/>
                </a:lnTo>
                <a:cubicBezTo>
                  <a:pt x="6200166" y="8512664"/>
                  <a:pt x="6200166" y="8517919"/>
                  <a:pt x="6200166" y="8528430"/>
                </a:cubicBezTo>
                <a:cubicBezTo>
                  <a:pt x="6189654" y="8528430"/>
                  <a:pt x="6184400" y="8533687"/>
                  <a:pt x="6184400" y="8544198"/>
                </a:cubicBezTo>
                <a:lnTo>
                  <a:pt x="6152865" y="8512664"/>
                </a:lnTo>
                <a:cubicBezTo>
                  <a:pt x="6152865" y="8481129"/>
                  <a:pt x="6142354" y="8475875"/>
                  <a:pt x="6121330" y="8496896"/>
                </a:cubicBezTo>
                <a:cubicBezTo>
                  <a:pt x="6100310" y="8507409"/>
                  <a:pt x="6084541" y="8523175"/>
                  <a:pt x="6074030" y="8544198"/>
                </a:cubicBezTo>
                <a:cubicBezTo>
                  <a:pt x="6063518" y="8554710"/>
                  <a:pt x="6053007" y="8575731"/>
                  <a:pt x="6042495" y="8607266"/>
                </a:cubicBezTo>
                <a:cubicBezTo>
                  <a:pt x="6031983" y="8638800"/>
                  <a:pt x="6026729" y="8659823"/>
                  <a:pt x="6026729" y="8670335"/>
                </a:cubicBezTo>
                <a:lnTo>
                  <a:pt x="6026729" y="8686101"/>
                </a:lnTo>
                <a:cubicBezTo>
                  <a:pt x="6026729" y="8696613"/>
                  <a:pt x="6026729" y="8701869"/>
                  <a:pt x="6026729" y="8701869"/>
                </a:cubicBezTo>
                <a:lnTo>
                  <a:pt x="6042495" y="8686101"/>
                </a:lnTo>
                <a:lnTo>
                  <a:pt x="6074030" y="8654566"/>
                </a:lnTo>
                <a:cubicBezTo>
                  <a:pt x="6074030" y="8665078"/>
                  <a:pt x="6074030" y="8670335"/>
                  <a:pt x="6074030" y="8670335"/>
                </a:cubicBezTo>
                <a:lnTo>
                  <a:pt x="6074030" y="8717636"/>
                </a:lnTo>
                <a:lnTo>
                  <a:pt x="6089798" y="8701869"/>
                </a:lnTo>
                <a:cubicBezTo>
                  <a:pt x="6089798" y="8691358"/>
                  <a:pt x="6089798" y="8686101"/>
                  <a:pt x="6089798" y="8686101"/>
                </a:cubicBezTo>
                <a:cubicBezTo>
                  <a:pt x="6089798" y="8686101"/>
                  <a:pt x="6095053" y="8691358"/>
                  <a:pt x="6105564" y="8701869"/>
                </a:cubicBezTo>
                <a:cubicBezTo>
                  <a:pt x="6105564" y="8712379"/>
                  <a:pt x="6102937" y="8720263"/>
                  <a:pt x="6097680" y="8725520"/>
                </a:cubicBezTo>
                <a:cubicBezTo>
                  <a:pt x="6092425" y="8730775"/>
                  <a:pt x="6089798" y="8733402"/>
                  <a:pt x="6089798" y="8733402"/>
                </a:cubicBezTo>
                <a:lnTo>
                  <a:pt x="6074030" y="8764937"/>
                </a:lnTo>
                <a:lnTo>
                  <a:pt x="6058263" y="8780705"/>
                </a:lnTo>
                <a:lnTo>
                  <a:pt x="6042495" y="8812237"/>
                </a:lnTo>
                <a:cubicBezTo>
                  <a:pt x="6010963" y="8854286"/>
                  <a:pt x="5989939" y="8875307"/>
                  <a:pt x="5979428" y="8875307"/>
                </a:cubicBezTo>
                <a:cubicBezTo>
                  <a:pt x="5968916" y="8875307"/>
                  <a:pt x="5974170" y="8849029"/>
                  <a:pt x="5995194" y="8796471"/>
                </a:cubicBezTo>
                <a:cubicBezTo>
                  <a:pt x="5995194" y="8785960"/>
                  <a:pt x="5992567" y="8780705"/>
                  <a:pt x="5987310" y="8780705"/>
                </a:cubicBezTo>
                <a:cubicBezTo>
                  <a:pt x="5982055" y="8780705"/>
                  <a:pt x="5979428" y="8780705"/>
                  <a:pt x="5979428" y="8780705"/>
                </a:cubicBezTo>
                <a:cubicBezTo>
                  <a:pt x="5979428" y="8780705"/>
                  <a:pt x="5976797" y="8788587"/>
                  <a:pt x="5971544" y="8804355"/>
                </a:cubicBezTo>
                <a:cubicBezTo>
                  <a:pt x="5966289" y="8820122"/>
                  <a:pt x="5961032" y="8828006"/>
                  <a:pt x="5955777" y="8828006"/>
                </a:cubicBezTo>
                <a:cubicBezTo>
                  <a:pt x="5950521" y="8828006"/>
                  <a:pt x="5947893" y="8838517"/>
                  <a:pt x="5947893" y="8859540"/>
                </a:cubicBezTo>
                <a:lnTo>
                  <a:pt x="5932125" y="8906841"/>
                </a:lnTo>
                <a:cubicBezTo>
                  <a:pt x="5921613" y="8896330"/>
                  <a:pt x="5916359" y="8891073"/>
                  <a:pt x="5916359" y="8891073"/>
                </a:cubicBezTo>
                <a:cubicBezTo>
                  <a:pt x="5916359" y="8891073"/>
                  <a:pt x="5916359" y="8880563"/>
                  <a:pt x="5916359" y="8859540"/>
                </a:cubicBezTo>
                <a:cubicBezTo>
                  <a:pt x="5916359" y="8838517"/>
                  <a:pt x="5916359" y="8828006"/>
                  <a:pt x="5916359" y="8828006"/>
                </a:cubicBezTo>
                <a:cubicBezTo>
                  <a:pt x="5916359" y="8828006"/>
                  <a:pt x="5911104" y="8828006"/>
                  <a:pt x="5900592" y="8828006"/>
                </a:cubicBezTo>
                <a:cubicBezTo>
                  <a:pt x="5890081" y="8828006"/>
                  <a:pt x="5884824" y="8833260"/>
                  <a:pt x="5884824" y="8843772"/>
                </a:cubicBezTo>
                <a:cubicBezTo>
                  <a:pt x="5884824" y="8843772"/>
                  <a:pt x="5884824" y="8849029"/>
                  <a:pt x="5884824" y="8859540"/>
                </a:cubicBezTo>
                <a:lnTo>
                  <a:pt x="5884824" y="8938376"/>
                </a:lnTo>
                <a:lnTo>
                  <a:pt x="5900592" y="8954142"/>
                </a:lnTo>
                <a:lnTo>
                  <a:pt x="5916359" y="8969908"/>
                </a:lnTo>
                <a:lnTo>
                  <a:pt x="5900592" y="9017211"/>
                </a:lnTo>
                <a:lnTo>
                  <a:pt x="5916359" y="9064512"/>
                </a:lnTo>
                <a:cubicBezTo>
                  <a:pt x="5916359" y="9075024"/>
                  <a:pt x="5913731" y="9085535"/>
                  <a:pt x="5908474" y="9096047"/>
                </a:cubicBezTo>
                <a:cubicBezTo>
                  <a:pt x="5903220" y="9106556"/>
                  <a:pt x="5903220" y="9114440"/>
                  <a:pt x="5908474" y="9119697"/>
                </a:cubicBezTo>
                <a:cubicBezTo>
                  <a:pt x="5913731" y="9124952"/>
                  <a:pt x="5911104" y="9127581"/>
                  <a:pt x="5900592" y="9127581"/>
                </a:cubicBezTo>
                <a:cubicBezTo>
                  <a:pt x="5900592" y="9127581"/>
                  <a:pt x="5900592" y="9122325"/>
                  <a:pt x="5900592" y="9111813"/>
                </a:cubicBezTo>
                <a:cubicBezTo>
                  <a:pt x="5890081" y="9080278"/>
                  <a:pt x="5884824" y="9059255"/>
                  <a:pt x="5884824" y="9048746"/>
                </a:cubicBezTo>
                <a:lnTo>
                  <a:pt x="5869058" y="9064512"/>
                </a:lnTo>
                <a:lnTo>
                  <a:pt x="5853289" y="9096047"/>
                </a:lnTo>
                <a:lnTo>
                  <a:pt x="5837523" y="9064512"/>
                </a:lnTo>
                <a:lnTo>
                  <a:pt x="5805989" y="9080278"/>
                </a:lnTo>
                <a:cubicBezTo>
                  <a:pt x="5816500" y="9090790"/>
                  <a:pt x="5816500" y="9101301"/>
                  <a:pt x="5805989" y="9111813"/>
                </a:cubicBezTo>
                <a:cubicBezTo>
                  <a:pt x="5795477" y="9111813"/>
                  <a:pt x="5784966" y="9130209"/>
                  <a:pt x="5774454" y="9166998"/>
                </a:cubicBezTo>
                <a:cubicBezTo>
                  <a:pt x="5763942" y="9203789"/>
                  <a:pt x="5761315" y="9222183"/>
                  <a:pt x="5766572" y="9222183"/>
                </a:cubicBezTo>
                <a:cubicBezTo>
                  <a:pt x="5771827" y="9222183"/>
                  <a:pt x="5769199" y="9243206"/>
                  <a:pt x="5758688" y="9285252"/>
                </a:cubicBezTo>
                <a:cubicBezTo>
                  <a:pt x="5748176" y="9316785"/>
                  <a:pt x="5742922" y="9345692"/>
                  <a:pt x="5742922" y="9371970"/>
                </a:cubicBezTo>
                <a:cubicBezTo>
                  <a:pt x="5742922" y="9398250"/>
                  <a:pt x="5748176" y="9427155"/>
                  <a:pt x="5758688" y="9458689"/>
                </a:cubicBezTo>
                <a:cubicBezTo>
                  <a:pt x="5748176" y="9469201"/>
                  <a:pt x="5737665" y="9479713"/>
                  <a:pt x="5727153" y="9490224"/>
                </a:cubicBezTo>
                <a:cubicBezTo>
                  <a:pt x="5695619" y="9458689"/>
                  <a:pt x="5679852" y="9432412"/>
                  <a:pt x="5679852" y="9411389"/>
                </a:cubicBezTo>
                <a:cubicBezTo>
                  <a:pt x="5679852" y="9379854"/>
                  <a:pt x="5669341" y="9358831"/>
                  <a:pt x="5648318" y="9348319"/>
                </a:cubicBezTo>
                <a:cubicBezTo>
                  <a:pt x="5637806" y="9348319"/>
                  <a:pt x="5632550" y="9337808"/>
                  <a:pt x="5632550" y="9316785"/>
                </a:cubicBezTo>
                <a:cubicBezTo>
                  <a:pt x="5632550" y="9285252"/>
                  <a:pt x="5622040" y="9279998"/>
                  <a:pt x="5601017" y="9301019"/>
                </a:cubicBezTo>
                <a:lnTo>
                  <a:pt x="5590880" y="9351699"/>
                </a:lnTo>
                <a:lnTo>
                  <a:pt x="5601017" y="9348319"/>
                </a:lnTo>
                <a:cubicBezTo>
                  <a:pt x="5601017" y="9364086"/>
                  <a:pt x="5598061" y="9370985"/>
                  <a:pt x="5592147" y="9369014"/>
                </a:cubicBezTo>
                <a:lnTo>
                  <a:pt x="5588009" y="9366058"/>
                </a:lnTo>
                <a:lnTo>
                  <a:pt x="5585251" y="9379854"/>
                </a:lnTo>
                <a:cubicBezTo>
                  <a:pt x="5585251" y="9390366"/>
                  <a:pt x="5590505" y="9390366"/>
                  <a:pt x="5601017" y="9379854"/>
                </a:cubicBezTo>
                <a:lnTo>
                  <a:pt x="5601017" y="9395620"/>
                </a:lnTo>
                <a:cubicBezTo>
                  <a:pt x="5601017" y="9406134"/>
                  <a:pt x="5601017" y="9414016"/>
                  <a:pt x="5601017" y="9419271"/>
                </a:cubicBezTo>
                <a:cubicBezTo>
                  <a:pt x="5601017" y="9424527"/>
                  <a:pt x="5601017" y="9432412"/>
                  <a:pt x="5601017" y="9442921"/>
                </a:cubicBezTo>
                <a:lnTo>
                  <a:pt x="5585251" y="9458689"/>
                </a:lnTo>
                <a:cubicBezTo>
                  <a:pt x="5574737" y="9458689"/>
                  <a:pt x="5569482" y="9456062"/>
                  <a:pt x="5569482" y="9450805"/>
                </a:cubicBezTo>
                <a:cubicBezTo>
                  <a:pt x="5569482" y="9445551"/>
                  <a:pt x="5569482" y="9432412"/>
                  <a:pt x="5569482" y="9411389"/>
                </a:cubicBezTo>
                <a:lnTo>
                  <a:pt x="5569482" y="9364086"/>
                </a:lnTo>
                <a:lnTo>
                  <a:pt x="5537948" y="9379854"/>
                </a:lnTo>
                <a:cubicBezTo>
                  <a:pt x="5537948" y="9390366"/>
                  <a:pt x="5532693" y="9400877"/>
                  <a:pt x="5522181" y="9411389"/>
                </a:cubicBezTo>
                <a:cubicBezTo>
                  <a:pt x="5511670" y="9421898"/>
                  <a:pt x="5501158" y="9427155"/>
                  <a:pt x="5490647" y="9427155"/>
                </a:cubicBezTo>
                <a:cubicBezTo>
                  <a:pt x="5490647" y="9427155"/>
                  <a:pt x="5490647" y="9429784"/>
                  <a:pt x="5490647" y="9435039"/>
                </a:cubicBezTo>
                <a:cubicBezTo>
                  <a:pt x="5490647" y="9440294"/>
                  <a:pt x="5490647" y="9448178"/>
                  <a:pt x="5490647" y="9458689"/>
                </a:cubicBezTo>
                <a:lnTo>
                  <a:pt x="5506413" y="9474456"/>
                </a:lnTo>
                <a:cubicBezTo>
                  <a:pt x="5516925" y="9474456"/>
                  <a:pt x="5519552" y="9479713"/>
                  <a:pt x="5514297" y="9490224"/>
                </a:cubicBezTo>
                <a:cubicBezTo>
                  <a:pt x="5509042" y="9500733"/>
                  <a:pt x="5506413" y="9511247"/>
                  <a:pt x="5506413" y="9521757"/>
                </a:cubicBezTo>
                <a:lnTo>
                  <a:pt x="5522181" y="9537525"/>
                </a:lnTo>
                <a:cubicBezTo>
                  <a:pt x="5522181" y="9579569"/>
                  <a:pt x="5511670" y="9590083"/>
                  <a:pt x="5490647" y="9569060"/>
                </a:cubicBezTo>
                <a:cubicBezTo>
                  <a:pt x="5469623" y="9558548"/>
                  <a:pt x="5461741" y="9545409"/>
                  <a:pt x="5466996" y="9529641"/>
                </a:cubicBezTo>
                <a:cubicBezTo>
                  <a:pt x="5472251" y="9513874"/>
                  <a:pt x="5474880" y="9500733"/>
                  <a:pt x="5474880" y="9490224"/>
                </a:cubicBezTo>
                <a:cubicBezTo>
                  <a:pt x="5474880" y="9479713"/>
                  <a:pt x="5472251" y="9471828"/>
                  <a:pt x="5466996" y="9466574"/>
                </a:cubicBezTo>
                <a:cubicBezTo>
                  <a:pt x="5461741" y="9461317"/>
                  <a:pt x="5459112" y="9442921"/>
                  <a:pt x="5459112" y="9411389"/>
                </a:cubicBezTo>
                <a:cubicBezTo>
                  <a:pt x="5459112" y="9400877"/>
                  <a:pt x="5459112" y="9392993"/>
                  <a:pt x="5459112" y="9387736"/>
                </a:cubicBezTo>
                <a:cubicBezTo>
                  <a:pt x="5459112" y="9382481"/>
                  <a:pt x="5453857" y="9379854"/>
                  <a:pt x="5443346" y="9379854"/>
                </a:cubicBezTo>
                <a:lnTo>
                  <a:pt x="5427577" y="9379854"/>
                </a:lnTo>
                <a:lnTo>
                  <a:pt x="5411811" y="9474456"/>
                </a:lnTo>
                <a:lnTo>
                  <a:pt x="5396045" y="9490224"/>
                </a:lnTo>
                <a:cubicBezTo>
                  <a:pt x="5396045" y="9479713"/>
                  <a:pt x="5396045" y="9471828"/>
                  <a:pt x="5396045" y="9466574"/>
                </a:cubicBezTo>
                <a:cubicBezTo>
                  <a:pt x="5396045" y="9461317"/>
                  <a:pt x="5396045" y="9458689"/>
                  <a:pt x="5396045" y="9458689"/>
                </a:cubicBezTo>
                <a:cubicBezTo>
                  <a:pt x="5396045" y="9448178"/>
                  <a:pt x="5396045" y="9437666"/>
                  <a:pt x="5396045" y="9427155"/>
                </a:cubicBezTo>
                <a:cubicBezTo>
                  <a:pt x="5396045" y="9427155"/>
                  <a:pt x="5396045" y="9421898"/>
                  <a:pt x="5396045" y="9411389"/>
                </a:cubicBezTo>
                <a:lnTo>
                  <a:pt x="5396045" y="9395620"/>
                </a:lnTo>
                <a:cubicBezTo>
                  <a:pt x="5364510" y="9406134"/>
                  <a:pt x="5353999" y="9416643"/>
                  <a:pt x="5364510" y="9427155"/>
                </a:cubicBezTo>
                <a:cubicBezTo>
                  <a:pt x="5364510" y="9437666"/>
                  <a:pt x="5361881" y="9442921"/>
                  <a:pt x="5356626" y="9442921"/>
                </a:cubicBezTo>
                <a:cubicBezTo>
                  <a:pt x="5351371" y="9442921"/>
                  <a:pt x="5351371" y="9448178"/>
                  <a:pt x="5356626" y="9458689"/>
                </a:cubicBezTo>
                <a:cubicBezTo>
                  <a:pt x="5361881" y="9469201"/>
                  <a:pt x="5364510" y="9474456"/>
                  <a:pt x="5364510" y="9474456"/>
                </a:cubicBezTo>
                <a:cubicBezTo>
                  <a:pt x="5375022" y="9474456"/>
                  <a:pt x="5380276" y="9474456"/>
                  <a:pt x="5380276" y="9474456"/>
                </a:cubicBezTo>
                <a:cubicBezTo>
                  <a:pt x="5380276" y="9474456"/>
                  <a:pt x="5380276" y="9479713"/>
                  <a:pt x="5380276" y="9490224"/>
                </a:cubicBezTo>
                <a:cubicBezTo>
                  <a:pt x="5380276" y="9511247"/>
                  <a:pt x="5380276" y="9521757"/>
                  <a:pt x="5380276" y="9521757"/>
                </a:cubicBezTo>
                <a:lnTo>
                  <a:pt x="5364510" y="9521757"/>
                </a:lnTo>
                <a:cubicBezTo>
                  <a:pt x="5353999" y="9511247"/>
                  <a:pt x="5348742" y="9505990"/>
                  <a:pt x="5348742" y="9505990"/>
                </a:cubicBezTo>
                <a:lnTo>
                  <a:pt x="5332976" y="9505990"/>
                </a:lnTo>
                <a:lnTo>
                  <a:pt x="5317209" y="9490224"/>
                </a:lnTo>
                <a:cubicBezTo>
                  <a:pt x="5317209" y="9511247"/>
                  <a:pt x="5319837" y="9529641"/>
                  <a:pt x="5325091" y="9545409"/>
                </a:cubicBezTo>
                <a:cubicBezTo>
                  <a:pt x="5330348" y="9561175"/>
                  <a:pt x="5338230" y="9569060"/>
                  <a:pt x="5348742" y="9569060"/>
                </a:cubicBezTo>
                <a:lnTo>
                  <a:pt x="5360567" y="9565116"/>
                </a:lnTo>
                <a:lnTo>
                  <a:pt x="5356626" y="9576942"/>
                </a:lnTo>
                <a:cubicBezTo>
                  <a:pt x="5351371" y="9592710"/>
                  <a:pt x="5343487" y="9600592"/>
                  <a:pt x="5332976" y="9600592"/>
                </a:cubicBezTo>
                <a:cubicBezTo>
                  <a:pt x="5322464" y="9600592"/>
                  <a:pt x="5311952" y="9595337"/>
                  <a:pt x="5301441" y="9584826"/>
                </a:cubicBezTo>
                <a:cubicBezTo>
                  <a:pt x="5311952" y="9605849"/>
                  <a:pt x="5317209" y="9624245"/>
                  <a:pt x="5317209" y="9640011"/>
                </a:cubicBezTo>
                <a:cubicBezTo>
                  <a:pt x="5317209" y="9655777"/>
                  <a:pt x="5311952" y="9663661"/>
                  <a:pt x="5301441" y="9663661"/>
                </a:cubicBezTo>
                <a:cubicBezTo>
                  <a:pt x="5290929" y="9674173"/>
                  <a:pt x="5285675" y="9682057"/>
                  <a:pt x="5285675" y="9687312"/>
                </a:cubicBezTo>
                <a:cubicBezTo>
                  <a:pt x="5285675" y="9692568"/>
                  <a:pt x="5285675" y="9695196"/>
                  <a:pt x="5285675" y="9695196"/>
                </a:cubicBezTo>
                <a:cubicBezTo>
                  <a:pt x="5285675" y="9695196"/>
                  <a:pt x="5277791" y="9700453"/>
                  <a:pt x="5262024" y="9710962"/>
                </a:cubicBezTo>
                <a:cubicBezTo>
                  <a:pt x="5246256" y="9721476"/>
                  <a:pt x="5238372" y="9729358"/>
                  <a:pt x="5238372" y="9734612"/>
                </a:cubicBezTo>
                <a:cubicBezTo>
                  <a:pt x="5238372" y="9739869"/>
                  <a:pt x="5235744" y="9745126"/>
                  <a:pt x="5230490" y="9750381"/>
                </a:cubicBezTo>
                <a:cubicBezTo>
                  <a:pt x="5225233" y="9755636"/>
                  <a:pt x="5222605" y="9768777"/>
                  <a:pt x="5222605" y="9789798"/>
                </a:cubicBezTo>
                <a:cubicBezTo>
                  <a:pt x="5222605" y="9810821"/>
                  <a:pt x="5219978" y="9821332"/>
                  <a:pt x="5214721" y="9821332"/>
                </a:cubicBezTo>
                <a:cubicBezTo>
                  <a:pt x="5209467" y="9821332"/>
                  <a:pt x="5201582" y="9834473"/>
                  <a:pt x="5191071" y="9860751"/>
                </a:cubicBezTo>
                <a:cubicBezTo>
                  <a:pt x="5180559" y="9887029"/>
                  <a:pt x="5172677" y="9897540"/>
                  <a:pt x="5167420" y="9892283"/>
                </a:cubicBezTo>
                <a:cubicBezTo>
                  <a:pt x="5162166" y="9887029"/>
                  <a:pt x="5159536" y="9892283"/>
                  <a:pt x="5159536" y="9908052"/>
                </a:cubicBezTo>
                <a:cubicBezTo>
                  <a:pt x="5159536" y="9923818"/>
                  <a:pt x="5167420" y="9934332"/>
                  <a:pt x="5183189" y="9939586"/>
                </a:cubicBezTo>
                <a:cubicBezTo>
                  <a:pt x="5198955" y="9944841"/>
                  <a:pt x="5206839" y="9942214"/>
                  <a:pt x="5206839" y="9931702"/>
                </a:cubicBezTo>
                <a:lnTo>
                  <a:pt x="5206839" y="9947468"/>
                </a:lnTo>
                <a:cubicBezTo>
                  <a:pt x="5206839" y="9957982"/>
                  <a:pt x="5198955" y="9963237"/>
                  <a:pt x="5183189" y="9963237"/>
                </a:cubicBezTo>
                <a:cubicBezTo>
                  <a:pt x="5167420" y="9963237"/>
                  <a:pt x="5154282" y="9957982"/>
                  <a:pt x="5143770" y="9947468"/>
                </a:cubicBezTo>
                <a:cubicBezTo>
                  <a:pt x="5143770" y="9947468"/>
                  <a:pt x="5138515" y="9947468"/>
                  <a:pt x="5128004" y="9947468"/>
                </a:cubicBezTo>
                <a:lnTo>
                  <a:pt x="5096469" y="9947468"/>
                </a:lnTo>
                <a:cubicBezTo>
                  <a:pt x="5075446" y="9926448"/>
                  <a:pt x="5059680" y="9926448"/>
                  <a:pt x="5049168" y="9947468"/>
                </a:cubicBezTo>
                <a:cubicBezTo>
                  <a:pt x="5049168" y="9957982"/>
                  <a:pt x="5054423" y="9973748"/>
                  <a:pt x="5064935" y="9994771"/>
                </a:cubicBezTo>
                <a:cubicBezTo>
                  <a:pt x="5064935" y="10026304"/>
                  <a:pt x="5062307" y="10044700"/>
                  <a:pt x="5057050" y="10049956"/>
                </a:cubicBezTo>
                <a:cubicBezTo>
                  <a:pt x="5051796" y="10055211"/>
                  <a:pt x="5038657" y="10057839"/>
                  <a:pt x="5017634" y="10057839"/>
                </a:cubicBezTo>
                <a:cubicBezTo>
                  <a:pt x="5007122" y="10057839"/>
                  <a:pt x="4993983" y="10052584"/>
                  <a:pt x="4978215" y="10042072"/>
                </a:cubicBezTo>
                <a:cubicBezTo>
                  <a:pt x="4962449" y="10031561"/>
                  <a:pt x="4949310" y="10028933"/>
                  <a:pt x="4938798" y="10034188"/>
                </a:cubicBezTo>
                <a:cubicBezTo>
                  <a:pt x="4928287" y="10039445"/>
                  <a:pt x="4917775" y="10036818"/>
                  <a:pt x="4907264" y="10026304"/>
                </a:cubicBezTo>
                <a:cubicBezTo>
                  <a:pt x="4886241" y="9994771"/>
                  <a:pt x="4875728" y="10000026"/>
                  <a:pt x="4875728" y="10042072"/>
                </a:cubicBezTo>
                <a:cubicBezTo>
                  <a:pt x="4875728" y="10042072"/>
                  <a:pt x="4875728" y="10047329"/>
                  <a:pt x="4875728" y="10057839"/>
                </a:cubicBezTo>
                <a:cubicBezTo>
                  <a:pt x="4875728" y="10068352"/>
                  <a:pt x="4875728" y="10073607"/>
                  <a:pt x="4875728" y="10073607"/>
                </a:cubicBezTo>
                <a:lnTo>
                  <a:pt x="4875728" y="10089373"/>
                </a:lnTo>
                <a:cubicBezTo>
                  <a:pt x="4886241" y="10099885"/>
                  <a:pt x="4880986" y="10110396"/>
                  <a:pt x="4859962" y="10120908"/>
                </a:cubicBezTo>
                <a:lnTo>
                  <a:pt x="4844194" y="10136674"/>
                </a:lnTo>
                <a:cubicBezTo>
                  <a:pt x="4844194" y="10126165"/>
                  <a:pt x="4838940" y="10115653"/>
                  <a:pt x="4828428" y="10105139"/>
                </a:cubicBezTo>
                <a:cubicBezTo>
                  <a:pt x="4817917" y="10094630"/>
                  <a:pt x="4812662" y="10086746"/>
                  <a:pt x="4812662" y="10081489"/>
                </a:cubicBezTo>
                <a:cubicBezTo>
                  <a:pt x="4812662" y="10076234"/>
                  <a:pt x="4812662" y="10068352"/>
                  <a:pt x="4812662" y="10057839"/>
                </a:cubicBezTo>
                <a:cubicBezTo>
                  <a:pt x="4823171" y="10047329"/>
                  <a:pt x="4823171" y="10042072"/>
                  <a:pt x="4812662" y="10042072"/>
                </a:cubicBezTo>
                <a:cubicBezTo>
                  <a:pt x="4791639" y="10042072"/>
                  <a:pt x="4781127" y="10057839"/>
                  <a:pt x="4781127" y="10089373"/>
                </a:cubicBezTo>
                <a:cubicBezTo>
                  <a:pt x="4781127" y="10110396"/>
                  <a:pt x="4778500" y="10120908"/>
                  <a:pt x="4773243" y="10120908"/>
                </a:cubicBezTo>
                <a:cubicBezTo>
                  <a:pt x="4767986" y="10120908"/>
                  <a:pt x="4754849" y="10110396"/>
                  <a:pt x="4733826" y="10089373"/>
                </a:cubicBezTo>
                <a:cubicBezTo>
                  <a:pt x="4702291" y="10068352"/>
                  <a:pt x="4702291" y="10036818"/>
                  <a:pt x="4733826" y="9994771"/>
                </a:cubicBezTo>
                <a:lnTo>
                  <a:pt x="4749593" y="9979003"/>
                </a:lnTo>
                <a:lnTo>
                  <a:pt x="4733826" y="9931702"/>
                </a:lnTo>
                <a:cubicBezTo>
                  <a:pt x="4723315" y="9921191"/>
                  <a:pt x="4718058" y="9908052"/>
                  <a:pt x="4718058" y="9892283"/>
                </a:cubicBezTo>
                <a:cubicBezTo>
                  <a:pt x="4718058" y="9876517"/>
                  <a:pt x="4723315" y="9863378"/>
                  <a:pt x="4733826" y="9852867"/>
                </a:cubicBezTo>
                <a:cubicBezTo>
                  <a:pt x="4733826" y="9842355"/>
                  <a:pt x="4733826" y="9837101"/>
                  <a:pt x="4733826" y="9837101"/>
                </a:cubicBezTo>
                <a:cubicBezTo>
                  <a:pt x="4733826" y="9837101"/>
                  <a:pt x="4731197" y="9834473"/>
                  <a:pt x="4725942" y="9829216"/>
                </a:cubicBezTo>
                <a:cubicBezTo>
                  <a:pt x="4720685" y="9823962"/>
                  <a:pt x="4718058" y="9818705"/>
                  <a:pt x="4718058" y="9813448"/>
                </a:cubicBezTo>
                <a:cubicBezTo>
                  <a:pt x="4718058" y="9808193"/>
                  <a:pt x="4718058" y="9805566"/>
                  <a:pt x="4718058" y="9805566"/>
                </a:cubicBezTo>
                <a:cubicBezTo>
                  <a:pt x="4728570" y="9805566"/>
                  <a:pt x="4739081" y="9805566"/>
                  <a:pt x="4749593" y="9805566"/>
                </a:cubicBezTo>
                <a:lnTo>
                  <a:pt x="4765359" y="9789798"/>
                </a:lnTo>
                <a:cubicBezTo>
                  <a:pt x="4765359" y="9737242"/>
                  <a:pt x="4775870" y="9710962"/>
                  <a:pt x="4796894" y="9710962"/>
                </a:cubicBezTo>
                <a:cubicBezTo>
                  <a:pt x="4807405" y="9710962"/>
                  <a:pt x="4812662" y="9716219"/>
                  <a:pt x="4812662" y="9726730"/>
                </a:cubicBezTo>
                <a:cubicBezTo>
                  <a:pt x="4812662" y="9737242"/>
                  <a:pt x="4812662" y="9742497"/>
                  <a:pt x="4812662" y="9742497"/>
                </a:cubicBezTo>
                <a:lnTo>
                  <a:pt x="4796894" y="9789798"/>
                </a:lnTo>
                <a:cubicBezTo>
                  <a:pt x="4796894" y="9789798"/>
                  <a:pt x="4802150" y="9784543"/>
                  <a:pt x="4812662" y="9774031"/>
                </a:cubicBezTo>
                <a:cubicBezTo>
                  <a:pt x="4823171" y="9763520"/>
                  <a:pt x="4831055" y="9758265"/>
                  <a:pt x="4836312" y="9758265"/>
                </a:cubicBezTo>
                <a:cubicBezTo>
                  <a:pt x="4841567" y="9758265"/>
                  <a:pt x="4838940" y="9766147"/>
                  <a:pt x="4828428" y="9781915"/>
                </a:cubicBezTo>
                <a:cubicBezTo>
                  <a:pt x="4817917" y="9797682"/>
                  <a:pt x="4817917" y="9805566"/>
                  <a:pt x="4828428" y="9805566"/>
                </a:cubicBezTo>
                <a:cubicBezTo>
                  <a:pt x="4838940" y="9805566"/>
                  <a:pt x="4838940" y="9813448"/>
                  <a:pt x="4828428" y="9829216"/>
                </a:cubicBezTo>
                <a:cubicBezTo>
                  <a:pt x="4817917" y="9844983"/>
                  <a:pt x="4812662" y="9852867"/>
                  <a:pt x="4812662" y="9852867"/>
                </a:cubicBezTo>
                <a:cubicBezTo>
                  <a:pt x="4833685" y="9873890"/>
                  <a:pt x="4854706" y="9858124"/>
                  <a:pt x="4875728" y="9805566"/>
                </a:cubicBezTo>
                <a:lnTo>
                  <a:pt x="4923030" y="9742497"/>
                </a:lnTo>
                <a:cubicBezTo>
                  <a:pt x="4923030" y="9742497"/>
                  <a:pt x="4915148" y="9758265"/>
                  <a:pt x="4899379" y="9789798"/>
                </a:cubicBezTo>
                <a:cubicBezTo>
                  <a:pt x="4883613" y="9821332"/>
                  <a:pt x="4873102" y="9842355"/>
                  <a:pt x="4867845" y="9852867"/>
                </a:cubicBezTo>
                <a:cubicBezTo>
                  <a:pt x="4862590" y="9863378"/>
                  <a:pt x="4859962" y="9868633"/>
                  <a:pt x="4859962" y="9868633"/>
                </a:cubicBezTo>
                <a:lnTo>
                  <a:pt x="4875728" y="9868633"/>
                </a:lnTo>
                <a:lnTo>
                  <a:pt x="4891497" y="9837101"/>
                </a:lnTo>
                <a:lnTo>
                  <a:pt x="4891497" y="9884401"/>
                </a:lnTo>
                <a:cubicBezTo>
                  <a:pt x="4880986" y="9905424"/>
                  <a:pt x="4878356" y="9913309"/>
                  <a:pt x="4883613" y="9908052"/>
                </a:cubicBezTo>
                <a:cubicBezTo>
                  <a:pt x="4888870" y="9902797"/>
                  <a:pt x="4894125" y="9905424"/>
                  <a:pt x="4899379" y="9915936"/>
                </a:cubicBezTo>
                <a:cubicBezTo>
                  <a:pt x="4904636" y="9926448"/>
                  <a:pt x="4899379" y="9936959"/>
                  <a:pt x="4883613" y="9947468"/>
                </a:cubicBezTo>
                <a:cubicBezTo>
                  <a:pt x="4867845" y="9957982"/>
                  <a:pt x="4865217" y="9968492"/>
                  <a:pt x="4875728" y="9979003"/>
                </a:cubicBezTo>
                <a:lnTo>
                  <a:pt x="4907264" y="9979003"/>
                </a:lnTo>
                <a:cubicBezTo>
                  <a:pt x="4917775" y="9968492"/>
                  <a:pt x="4923030" y="9957982"/>
                  <a:pt x="4923030" y="9947468"/>
                </a:cubicBezTo>
                <a:lnTo>
                  <a:pt x="4938798" y="9915936"/>
                </a:lnTo>
                <a:cubicBezTo>
                  <a:pt x="4949310" y="9889657"/>
                  <a:pt x="4954566" y="9867321"/>
                  <a:pt x="4954566" y="9848926"/>
                </a:cubicBezTo>
                <a:lnTo>
                  <a:pt x="4950928" y="9826192"/>
                </a:lnTo>
                <a:lnTo>
                  <a:pt x="4954564" y="9837101"/>
                </a:lnTo>
                <a:cubicBezTo>
                  <a:pt x="4954564" y="9847612"/>
                  <a:pt x="4962449" y="9852867"/>
                  <a:pt x="4978215" y="9852867"/>
                </a:cubicBezTo>
                <a:cubicBezTo>
                  <a:pt x="4993983" y="9852867"/>
                  <a:pt x="4996611" y="9858124"/>
                  <a:pt x="4986099" y="9868633"/>
                </a:cubicBezTo>
                <a:lnTo>
                  <a:pt x="5001865" y="9884401"/>
                </a:lnTo>
                <a:lnTo>
                  <a:pt x="5001865" y="9868633"/>
                </a:lnTo>
                <a:lnTo>
                  <a:pt x="5017634" y="9837101"/>
                </a:lnTo>
                <a:cubicBezTo>
                  <a:pt x="5049168" y="9826589"/>
                  <a:pt x="5054423" y="9816077"/>
                  <a:pt x="5033399" y="9805566"/>
                </a:cubicBezTo>
                <a:cubicBezTo>
                  <a:pt x="5022888" y="9805566"/>
                  <a:pt x="5017634" y="9800311"/>
                  <a:pt x="5017634" y="9789798"/>
                </a:cubicBezTo>
                <a:cubicBezTo>
                  <a:pt x="5017634" y="9779288"/>
                  <a:pt x="5012377" y="9774031"/>
                  <a:pt x="5001865" y="9774031"/>
                </a:cubicBezTo>
                <a:cubicBezTo>
                  <a:pt x="5012377" y="9774031"/>
                  <a:pt x="5017634" y="9774031"/>
                  <a:pt x="5017634" y="9774031"/>
                </a:cubicBezTo>
                <a:lnTo>
                  <a:pt x="5064935" y="9774031"/>
                </a:lnTo>
                <a:cubicBezTo>
                  <a:pt x="5075446" y="9763520"/>
                  <a:pt x="5080701" y="9755636"/>
                  <a:pt x="5080701" y="9750381"/>
                </a:cubicBezTo>
                <a:cubicBezTo>
                  <a:pt x="5080701" y="9745126"/>
                  <a:pt x="5085958" y="9742497"/>
                  <a:pt x="5096469" y="9742497"/>
                </a:cubicBezTo>
                <a:lnTo>
                  <a:pt x="5096469" y="9710962"/>
                </a:lnTo>
                <a:cubicBezTo>
                  <a:pt x="5096469" y="9700453"/>
                  <a:pt x="5091212" y="9700453"/>
                  <a:pt x="5080701" y="9710962"/>
                </a:cubicBezTo>
                <a:lnTo>
                  <a:pt x="5064935" y="9679430"/>
                </a:lnTo>
                <a:cubicBezTo>
                  <a:pt x="5075446" y="9679430"/>
                  <a:pt x="5080701" y="9674173"/>
                  <a:pt x="5080701" y="9663661"/>
                </a:cubicBezTo>
                <a:cubicBezTo>
                  <a:pt x="5070189" y="9642640"/>
                  <a:pt x="5075446" y="9611106"/>
                  <a:pt x="5096469" y="9569060"/>
                </a:cubicBezTo>
                <a:cubicBezTo>
                  <a:pt x="5128004" y="9527013"/>
                  <a:pt x="5133258" y="9500733"/>
                  <a:pt x="5112235" y="9490224"/>
                </a:cubicBezTo>
                <a:cubicBezTo>
                  <a:pt x="5101724" y="9479713"/>
                  <a:pt x="5096469" y="9474456"/>
                  <a:pt x="5096469" y="9474456"/>
                </a:cubicBezTo>
                <a:cubicBezTo>
                  <a:pt x="5096469" y="9463944"/>
                  <a:pt x="5091212" y="9463944"/>
                  <a:pt x="5080701" y="9474456"/>
                </a:cubicBezTo>
                <a:lnTo>
                  <a:pt x="5064935" y="9474456"/>
                </a:lnTo>
                <a:cubicBezTo>
                  <a:pt x="5054423" y="9484969"/>
                  <a:pt x="5049168" y="9490224"/>
                  <a:pt x="5049168" y="9490224"/>
                </a:cubicBezTo>
                <a:cubicBezTo>
                  <a:pt x="5038657" y="9500733"/>
                  <a:pt x="5033399" y="9505990"/>
                  <a:pt x="5033399" y="9505990"/>
                </a:cubicBezTo>
                <a:lnTo>
                  <a:pt x="5017634" y="9537525"/>
                </a:lnTo>
                <a:cubicBezTo>
                  <a:pt x="5017634" y="9548036"/>
                  <a:pt x="5017634" y="9558548"/>
                  <a:pt x="5017634" y="9569060"/>
                </a:cubicBezTo>
                <a:lnTo>
                  <a:pt x="5017634" y="9632127"/>
                </a:lnTo>
                <a:lnTo>
                  <a:pt x="4986099" y="9632127"/>
                </a:lnTo>
                <a:lnTo>
                  <a:pt x="4986099" y="9647895"/>
                </a:lnTo>
                <a:lnTo>
                  <a:pt x="4970333" y="9663661"/>
                </a:lnTo>
                <a:cubicBezTo>
                  <a:pt x="4959821" y="9621617"/>
                  <a:pt x="4959821" y="9600592"/>
                  <a:pt x="4970333" y="9600592"/>
                </a:cubicBezTo>
                <a:lnTo>
                  <a:pt x="4986099" y="9569060"/>
                </a:lnTo>
                <a:cubicBezTo>
                  <a:pt x="4986099" y="9558548"/>
                  <a:pt x="4986099" y="9553291"/>
                  <a:pt x="4986099" y="9553291"/>
                </a:cubicBezTo>
                <a:cubicBezTo>
                  <a:pt x="4986099" y="9553291"/>
                  <a:pt x="4991354" y="9553291"/>
                  <a:pt x="5001865" y="9553291"/>
                </a:cubicBezTo>
                <a:cubicBezTo>
                  <a:pt x="5001865" y="9542782"/>
                  <a:pt x="4999238" y="9537525"/>
                  <a:pt x="4993983" y="9537525"/>
                </a:cubicBezTo>
                <a:cubicBezTo>
                  <a:pt x="4988726" y="9537525"/>
                  <a:pt x="4986099" y="9540152"/>
                  <a:pt x="4986099" y="9545409"/>
                </a:cubicBezTo>
                <a:cubicBezTo>
                  <a:pt x="4986099" y="9550664"/>
                  <a:pt x="4983472" y="9555921"/>
                  <a:pt x="4978215" y="9561175"/>
                </a:cubicBezTo>
                <a:cubicBezTo>
                  <a:pt x="4972960" y="9566432"/>
                  <a:pt x="4970333" y="9569060"/>
                  <a:pt x="4970333" y="9569060"/>
                </a:cubicBezTo>
                <a:cubicBezTo>
                  <a:pt x="4959821" y="9579569"/>
                  <a:pt x="4954564" y="9584826"/>
                  <a:pt x="4954564" y="9584826"/>
                </a:cubicBezTo>
                <a:lnTo>
                  <a:pt x="4954564" y="9553291"/>
                </a:lnTo>
                <a:lnTo>
                  <a:pt x="4938798" y="9505990"/>
                </a:lnTo>
                <a:lnTo>
                  <a:pt x="4907264" y="9474456"/>
                </a:lnTo>
                <a:lnTo>
                  <a:pt x="4875728" y="9458689"/>
                </a:lnTo>
                <a:lnTo>
                  <a:pt x="4859962" y="9474456"/>
                </a:lnTo>
                <a:cubicBezTo>
                  <a:pt x="4859962" y="9474456"/>
                  <a:pt x="4867845" y="9474456"/>
                  <a:pt x="4883613" y="9474456"/>
                </a:cubicBezTo>
                <a:cubicBezTo>
                  <a:pt x="4899379" y="9474456"/>
                  <a:pt x="4904636" y="9482340"/>
                  <a:pt x="4899379" y="9498106"/>
                </a:cubicBezTo>
                <a:cubicBezTo>
                  <a:pt x="4894125" y="9513874"/>
                  <a:pt x="4902007" y="9521757"/>
                  <a:pt x="4923030" y="9521757"/>
                </a:cubicBezTo>
                <a:lnTo>
                  <a:pt x="4938798" y="9505990"/>
                </a:lnTo>
                <a:lnTo>
                  <a:pt x="4923030" y="9537525"/>
                </a:lnTo>
                <a:lnTo>
                  <a:pt x="4907264" y="9584826"/>
                </a:lnTo>
                <a:cubicBezTo>
                  <a:pt x="4907264" y="9584826"/>
                  <a:pt x="4902007" y="9595337"/>
                  <a:pt x="4891497" y="9616360"/>
                </a:cubicBezTo>
                <a:cubicBezTo>
                  <a:pt x="4880986" y="9616360"/>
                  <a:pt x="4875728" y="9621617"/>
                  <a:pt x="4875728" y="9632127"/>
                </a:cubicBezTo>
                <a:lnTo>
                  <a:pt x="4859962" y="9647895"/>
                </a:lnTo>
                <a:lnTo>
                  <a:pt x="4844194" y="9647895"/>
                </a:lnTo>
                <a:cubicBezTo>
                  <a:pt x="4854706" y="9658407"/>
                  <a:pt x="4854706" y="9668918"/>
                  <a:pt x="4844194" y="9679430"/>
                </a:cubicBezTo>
                <a:cubicBezTo>
                  <a:pt x="4833685" y="9689941"/>
                  <a:pt x="4823171" y="9695196"/>
                  <a:pt x="4812662" y="9695196"/>
                </a:cubicBezTo>
                <a:cubicBezTo>
                  <a:pt x="4802150" y="9695196"/>
                  <a:pt x="4796894" y="9695196"/>
                  <a:pt x="4796894" y="9695196"/>
                </a:cubicBezTo>
                <a:cubicBezTo>
                  <a:pt x="4796894" y="9695196"/>
                  <a:pt x="4796894" y="9684684"/>
                  <a:pt x="4796894" y="9663661"/>
                </a:cubicBezTo>
                <a:cubicBezTo>
                  <a:pt x="4796894" y="9663661"/>
                  <a:pt x="4796894" y="9658407"/>
                  <a:pt x="4796894" y="9647895"/>
                </a:cubicBezTo>
                <a:cubicBezTo>
                  <a:pt x="4796894" y="9637383"/>
                  <a:pt x="4796894" y="9632127"/>
                  <a:pt x="4796894" y="9632127"/>
                </a:cubicBezTo>
                <a:cubicBezTo>
                  <a:pt x="4786382" y="9632127"/>
                  <a:pt x="4781127" y="9624245"/>
                  <a:pt x="4781127" y="9608476"/>
                </a:cubicBezTo>
                <a:cubicBezTo>
                  <a:pt x="4781127" y="9592710"/>
                  <a:pt x="4786382" y="9584826"/>
                  <a:pt x="4796894" y="9584826"/>
                </a:cubicBezTo>
                <a:cubicBezTo>
                  <a:pt x="4807405" y="9584826"/>
                  <a:pt x="4812662" y="9579569"/>
                  <a:pt x="4812662" y="9569060"/>
                </a:cubicBezTo>
                <a:cubicBezTo>
                  <a:pt x="4802150" y="9516502"/>
                  <a:pt x="4807405" y="9490224"/>
                  <a:pt x="4828428" y="9490224"/>
                </a:cubicBezTo>
                <a:lnTo>
                  <a:pt x="4844194" y="9490224"/>
                </a:lnTo>
                <a:cubicBezTo>
                  <a:pt x="4844194" y="9479713"/>
                  <a:pt x="4844194" y="9471828"/>
                  <a:pt x="4844194" y="9466574"/>
                </a:cubicBezTo>
                <a:cubicBezTo>
                  <a:pt x="4844194" y="9461317"/>
                  <a:pt x="4849451" y="9458689"/>
                  <a:pt x="4859962" y="9458689"/>
                </a:cubicBezTo>
                <a:lnTo>
                  <a:pt x="4844194" y="9458689"/>
                </a:lnTo>
                <a:lnTo>
                  <a:pt x="4812662" y="9490224"/>
                </a:lnTo>
                <a:lnTo>
                  <a:pt x="4828428" y="9458689"/>
                </a:lnTo>
                <a:cubicBezTo>
                  <a:pt x="4828428" y="9437666"/>
                  <a:pt x="4831055" y="9424527"/>
                  <a:pt x="4836312" y="9419271"/>
                </a:cubicBezTo>
                <a:cubicBezTo>
                  <a:pt x="4841567" y="9414016"/>
                  <a:pt x="4844194" y="9406134"/>
                  <a:pt x="4844194" y="9395620"/>
                </a:cubicBezTo>
                <a:cubicBezTo>
                  <a:pt x="4844194" y="9353576"/>
                  <a:pt x="4849451" y="9327296"/>
                  <a:pt x="4859962" y="9316785"/>
                </a:cubicBezTo>
                <a:lnTo>
                  <a:pt x="4859962" y="9379854"/>
                </a:lnTo>
                <a:cubicBezTo>
                  <a:pt x="4859962" y="9379854"/>
                  <a:pt x="4859962" y="9385109"/>
                  <a:pt x="4859962" y="9395620"/>
                </a:cubicBezTo>
                <a:cubicBezTo>
                  <a:pt x="4859962" y="9406134"/>
                  <a:pt x="4859962" y="9411389"/>
                  <a:pt x="4859962" y="9411389"/>
                </a:cubicBezTo>
                <a:lnTo>
                  <a:pt x="4875728" y="9411389"/>
                </a:lnTo>
                <a:cubicBezTo>
                  <a:pt x="4886241" y="9411389"/>
                  <a:pt x="4888870" y="9414016"/>
                  <a:pt x="4883613" y="9419271"/>
                </a:cubicBezTo>
                <a:cubicBezTo>
                  <a:pt x="4878356" y="9424527"/>
                  <a:pt x="4880986" y="9427155"/>
                  <a:pt x="4891497" y="9427155"/>
                </a:cubicBezTo>
                <a:cubicBezTo>
                  <a:pt x="4902007" y="9427155"/>
                  <a:pt x="4907264" y="9432412"/>
                  <a:pt x="4907264" y="9442921"/>
                </a:cubicBezTo>
                <a:cubicBezTo>
                  <a:pt x="4907264" y="9453435"/>
                  <a:pt x="4915148" y="9456062"/>
                  <a:pt x="4930914" y="9450805"/>
                </a:cubicBezTo>
                <a:cubicBezTo>
                  <a:pt x="4946680" y="9445551"/>
                  <a:pt x="4954564" y="9442921"/>
                  <a:pt x="4954564" y="9442921"/>
                </a:cubicBezTo>
                <a:lnTo>
                  <a:pt x="4954564" y="9427155"/>
                </a:lnTo>
                <a:lnTo>
                  <a:pt x="4954564" y="9411389"/>
                </a:lnTo>
                <a:cubicBezTo>
                  <a:pt x="4965076" y="9411389"/>
                  <a:pt x="4970333" y="9416643"/>
                  <a:pt x="4970333" y="9427155"/>
                </a:cubicBezTo>
                <a:cubicBezTo>
                  <a:pt x="4970333" y="9427155"/>
                  <a:pt x="4975588" y="9424527"/>
                  <a:pt x="4986099" y="9419271"/>
                </a:cubicBezTo>
                <a:cubicBezTo>
                  <a:pt x="4996611" y="9414016"/>
                  <a:pt x="5007122" y="9406134"/>
                  <a:pt x="5017634" y="9395620"/>
                </a:cubicBezTo>
                <a:cubicBezTo>
                  <a:pt x="5028145" y="9385109"/>
                  <a:pt x="5036029" y="9377227"/>
                  <a:pt x="5041284" y="9371970"/>
                </a:cubicBezTo>
                <a:cubicBezTo>
                  <a:pt x="5046539" y="9366715"/>
                  <a:pt x="5049168" y="9364086"/>
                  <a:pt x="5049168" y="9364086"/>
                </a:cubicBezTo>
                <a:cubicBezTo>
                  <a:pt x="5049168" y="9364086"/>
                  <a:pt x="5043911" y="9356204"/>
                  <a:pt x="5033399" y="9340437"/>
                </a:cubicBezTo>
                <a:cubicBezTo>
                  <a:pt x="5022888" y="9324669"/>
                  <a:pt x="5015004" y="9322042"/>
                  <a:pt x="5009750" y="9332553"/>
                </a:cubicBezTo>
                <a:cubicBezTo>
                  <a:pt x="5004495" y="9343065"/>
                  <a:pt x="4991354" y="9348319"/>
                  <a:pt x="4970333" y="9348319"/>
                </a:cubicBezTo>
                <a:lnTo>
                  <a:pt x="4986099" y="9316785"/>
                </a:lnTo>
                <a:cubicBezTo>
                  <a:pt x="4996611" y="9306275"/>
                  <a:pt x="5001865" y="9295762"/>
                  <a:pt x="5001865" y="9285252"/>
                </a:cubicBezTo>
                <a:cubicBezTo>
                  <a:pt x="5001865" y="9285252"/>
                  <a:pt x="5004495" y="9282625"/>
                  <a:pt x="5009750" y="9277368"/>
                </a:cubicBezTo>
                <a:cubicBezTo>
                  <a:pt x="5015004" y="9272111"/>
                  <a:pt x="5022888" y="9269484"/>
                  <a:pt x="5033399" y="9269484"/>
                </a:cubicBezTo>
                <a:cubicBezTo>
                  <a:pt x="5043911" y="9258972"/>
                  <a:pt x="5049168" y="9248461"/>
                  <a:pt x="5049168" y="9237949"/>
                </a:cubicBezTo>
                <a:cubicBezTo>
                  <a:pt x="5049168" y="9227440"/>
                  <a:pt x="5049168" y="9219556"/>
                  <a:pt x="5049168" y="9214299"/>
                </a:cubicBezTo>
                <a:cubicBezTo>
                  <a:pt x="5049168" y="9209044"/>
                  <a:pt x="5049168" y="9201160"/>
                  <a:pt x="5049168" y="9190648"/>
                </a:cubicBezTo>
                <a:cubicBezTo>
                  <a:pt x="5059680" y="9190648"/>
                  <a:pt x="5064935" y="9185394"/>
                  <a:pt x="5064935" y="9174882"/>
                </a:cubicBezTo>
                <a:lnTo>
                  <a:pt x="5064935" y="9111813"/>
                </a:lnTo>
                <a:cubicBezTo>
                  <a:pt x="5075446" y="9111813"/>
                  <a:pt x="5070189" y="9096047"/>
                  <a:pt x="5049168" y="9064512"/>
                </a:cubicBezTo>
                <a:lnTo>
                  <a:pt x="5033399" y="9048746"/>
                </a:lnTo>
                <a:cubicBezTo>
                  <a:pt x="5043911" y="9048746"/>
                  <a:pt x="5049168" y="9048746"/>
                  <a:pt x="5049168" y="9048746"/>
                </a:cubicBezTo>
                <a:cubicBezTo>
                  <a:pt x="5049168" y="9048746"/>
                  <a:pt x="5051796" y="9051373"/>
                  <a:pt x="5057050" y="9056628"/>
                </a:cubicBezTo>
                <a:cubicBezTo>
                  <a:pt x="5062307" y="9061885"/>
                  <a:pt x="5070189" y="9064512"/>
                  <a:pt x="5080701" y="9064512"/>
                </a:cubicBezTo>
                <a:lnTo>
                  <a:pt x="5080701" y="9096047"/>
                </a:lnTo>
                <a:lnTo>
                  <a:pt x="5096469" y="9111813"/>
                </a:lnTo>
                <a:cubicBezTo>
                  <a:pt x="5106981" y="9101301"/>
                  <a:pt x="5117492" y="9096047"/>
                  <a:pt x="5128004" y="9096047"/>
                </a:cubicBezTo>
                <a:cubicBezTo>
                  <a:pt x="5138515" y="9096047"/>
                  <a:pt x="5143770" y="9093419"/>
                  <a:pt x="5143770" y="9088163"/>
                </a:cubicBezTo>
                <a:cubicBezTo>
                  <a:pt x="5143770" y="9082906"/>
                  <a:pt x="5143770" y="9075024"/>
                  <a:pt x="5143770" y="9064512"/>
                </a:cubicBezTo>
                <a:cubicBezTo>
                  <a:pt x="5143770" y="9032978"/>
                  <a:pt x="5133258" y="9032978"/>
                  <a:pt x="5112235" y="9064512"/>
                </a:cubicBezTo>
                <a:lnTo>
                  <a:pt x="5096469" y="9064512"/>
                </a:lnTo>
                <a:cubicBezTo>
                  <a:pt x="5096469" y="9054001"/>
                  <a:pt x="5091212" y="9048746"/>
                  <a:pt x="5080701" y="9048746"/>
                </a:cubicBezTo>
                <a:lnTo>
                  <a:pt x="5143770" y="9017211"/>
                </a:lnTo>
                <a:cubicBezTo>
                  <a:pt x="5154282" y="9017211"/>
                  <a:pt x="5159536" y="9014584"/>
                  <a:pt x="5159536" y="9009327"/>
                </a:cubicBezTo>
                <a:cubicBezTo>
                  <a:pt x="5159536" y="9004070"/>
                  <a:pt x="5159536" y="8998816"/>
                  <a:pt x="5159536" y="8993561"/>
                </a:cubicBezTo>
                <a:cubicBezTo>
                  <a:pt x="5159536" y="8988304"/>
                  <a:pt x="5162166" y="8985677"/>
                  <a:pt x="5167420" y="8985677"/>
                </a:cubicBezTo>
                <a:cubicBezTo>
                  <a:pt x="5172677" y="8985677"/>
                  <a:pt x="5175305" y="8980420"/>
                  <a:pt x="5175305" y="8969908"/>
                </a:cubicBezTo>
                <a:cubicBezTo>
                  <a:pt x="5185816" y="8969908"/>
                  <a:pt x="5188444" y="8975165"/>
                  <a:pt x="5183189" y="8985677"/>
                </a:cubicBezTo>
                <a:cubicBezTo>
                  <a:pt x="5177932" y="8996188"/>
                  <a:pt x="5180559" y="9006700"/>
                  <a:pt x="5191071" y="9017211"/>
                </a:cubicBezTo>
                <a:cubicBezTo>
                  <a:pt x="5201582" y="9017211"/>
                  <a:pt x="5206839" y="9011954"/>
                  <a:pt x="5206839" y="9001443"/>
                </a:cubicBezTo>
                <a:cubicBezTo>
                  <a:pt x="5217351" y="8990933"/>
                  <a:pt x="5222605" y="8985677"/>
                  <a:pt x="5222605" y="8985677"/>
                </a:cubicBezTo>
                <a:cubicBezTo>
                  <a:pt x="5222605" y="8964654"/>
                  <a:pt x="5238372" y="8959399"/>
                  <a:pt x="5269906" y="8969908"/>
                </a:cubicBezTo>
                <a:cubicBezTo>
                  <a:pt x="5280418" y="8969908"/>
                  <a:pt x="5283045" y="8972538"/>
                  <a:pt x="5277791" y="8977792"/>
                </a:cubicBezTo>
                <a:cubicBezTo>
                  <a:pt x="5272536" y="8983049"/>
                  <a:pt x="5264652" y="8985677"/>
                  <a:pt x="5254140" y="8985677"/>
                </a:cubicBezTo>
                <a:cubicBezTo>
                  <a:pt x="5243629" y="8985677"/>
                  <a:pt x="5243629" y="8990933"/>
                  <a:pt x="5254140" y="9001443"/>
                </a:cubicBezTo>
                <a:lnTo>
                  <a:pt x="5238372" y="9017211"/>
                </a:lnTo>
                <a:cubicBezTo>
                  <a:pt x="5217351" y="9017211"/>
                  <a:pt x="5212094" y="9022466"/>
                  <a:pt x="5222605" y="9032978"/>
                </a:cubicBezTo>
                <a:cubicBezTo>
                  <a:pt x="5222605" y="9043489"/>
                  <a:pt x="5219978" y="9051373"/>
                  <a:pt x="5214721" y="9056628"/>
                </a:cubicBezTo>
                <a:cubicBezTo>
                  <a:pt x="5209467" y="9061885"/>
                  <a:pt x="5206839" y="9069769"/>
                  <a:pt x="5206839" y="9080278"/>
                </a:cubicBezTo>
                <a:cubicBezTo>
                  <a:pt x="5196328" y="9111813"/>
                  <a:pt x="5193700" y="9127581"/>
                  <a:pt x="5198955" y="9127581"/>
                </a:cubicBezTo>
                <a:cubicBezTo>
                  <a:pt x="5204209" y="9127581"/>
                  <a:pt x="5201582" y="9132836"/>
                  <a:pt x="5191071" y="9143348"/>
                </a:cubicBezTo>
                <a:lnTo>
                  <a:pt x="5191071" y="9159114"/>
                </a:lnTo>
                <a:lnTo>
                  <a:pt x="5191071" y="9174882"/>
                </a:lnTo>
                <a:cubicBezTo>
                  <a:pt x="5191071" y="9185394"/>
                  <a:pt x="5185816" y="9195905"/>
                  <a:pt x="5175305" y="9206417"/>
                </a:cubicBezTo>
                <a:lnTo>
                  <a:pt x="5159536" y="9237949"/>
                </a:lnTo>
                <a:lnTo>
                  <a:pt x="5167795" y="9270986"/>
                </a:lnTo>
                <a:lnTo>
                  <a:pt x="5159536" y="9269484"/>
                </a:lnTo>
                <a:lnTo>
                  <a:pt x="5143770" y="9285252"/>
                </a:lnTo>
                <a:lnTo>
                  <a:pt x="5128004" y="9301019"/>
                </a:lnTo>
                <a:lnTo>
                  <a:pt x="5112235" y="9316785"/>
                </a:lnTo>
                <a:cubicBezTo>
                  <a:pt x="5112235" y="9316785"/>
                  <a:pt x="5117492" y="9316785"/>
                  <a:pt x="5128004" y="9316785"/>
                </a:cubicBezTo>
                <a:cubicBezTo>
                  <a:pt x="5138515" y="9316785"/>
                  <a:pt x="5143770" y="9311530"/>
                  <a:pt x="5143770" y="9301019"/>
                </a:cubicBezTo>
                <a:cubicBezTo>
                  <a:pt x="5151654" y="9295764"/>
                  <a:pt x="5157894" y="9291164"/>
                  <a:pt x="5162494" y="9287223"/>
                </a:cubicBezTo>
                <a:lnTo>
                  <a:pt x="5169821" y="9279082"/>
                </a:lnTo>
                <a:lnTo>
                  <a:pt x="5173552" y="9294012"/>
                </a:lnTo>
                <a:lnTo>
                  <a:pt x="5191071" y="9285252"/>
                </a:lnTo>
                <a:cubicBezTo>
                  <a:pt x="5191071" y="9285252"/>
                  <a:pt x="5193700" y="9282625"/>
                  <a:pt x="5198955" y="9277368"/>
                </a:cubicBezTo>
                <a:cubicBezTo>
                  <a:pt x="5204209" y="9272111"/>
                  <a:pt x="5212094" y="9264229"/>
                  <a:pt x="5222605" y="9253718"/>
                </a:cubicBezTo>
                <a:cubicBezTo>
                  <a:pt x="5233117" y="9243206"/>
                  <a:pt x="5238372" y="9232695"/>
                  <a:pt x="5238372" y="9222183"/>
                </a:cubicBezTo>
                <a:cubicBezTo>
                  <a:pt x="5238372" y="9211672"/>
                  <a:pt x="5238372" y="9203789"/>
                  <a:pt x="5238372" y="9198533"/>
                </a:cubicBezTo>
                <a:cubicBezTo>
                  <a:pt x="5238372" y="9193276"/>
                  <a:pt x="5238372" y="9185394"/>
                  <a:pt x="5238372" y="9174882"/>
                </a:cubicBezTo>
                <a:cubicBezTo>
                  <a:pt x="5248885" y="9164371"/>
                  <a:pt x="5248885" y="9156486"/>
                  <a:pt x="5238372" y="9151232"/>
                </a:cubicBezTo>
                <a:cubicBezTo>
                  <a:pt x="5227860" y="9145975"/>
                  <a:pt x="5227860" y="9132836"/>
                  <a:pt x="5238372" y="9111813"/>
                </a:cubicBezTo>
                <a:lnTo>
                  <a:pt x="5254140" y="9064512"/>
                </a:lnTo>
                <a:cubicBezTo>
                  <a:pt x="5264652" y="9064512"/>
                  <a:pt x="5267279" y="9069769"/>
                  <a:pt x="5262024" y="9080278"/>
                </a:cubicBezTo>
                <a:cubicBezTo>
                  <a:pt x="5256767" y="9090790"/>
                  <a:pt x="5254140" y="9101301"/>
                  <a:pt x="5254140" y="9111813"/>
                </a:cubicBezTo>
                <a:cubicBezTo>
                  <a:pt x="5254140" y="9122325"/>
                  <a:pt x="5259395" y="9127581"/>
                  <a:pt x="5269906" y="9127581"/>
                </a:cubicBezTo>
                <a:lnTo>
                  <a:pt x="5285675" y="9096047"/>
                </a:lnTo>
                <a:cubicBezTo>
                  <a:pt x="5285675" y="9096047"/>
                  <a:pt x="5288302" y="9093419"/>
                  <a:pt x="5293557" y="9088163"/>
                </a:cubicBezTo>
                <a:cubicBezTo>
                  <a:pt x="5298814" y="9082906"/>
                  <a:pt x="5301441" y="9080278"/>
                  <a:pt x="5301441" y="9080278"/>
                </a:cubicBezTo>
                <a:cubicBezTo>
                  <a:pt x="5311952" y="9069769"/>
                  <a:pt x="5317209" y="9056628"/>
                  <a:pt x="5317209" y="9040862"/>
                </a:cubicBezTo>
                <a:cubicBezTo>
                  <a:pt x="5317209" y="9025093"/>
                  <a:pt x="5314580" y="9014584"/>
                  <a:pt x="5309325" y="9009327"/>
                </a:cubicBezTo>
                <a:cubicBezTo>
                  <a:pt x="5304068" y="9004070"/>
                  <a:pt x="5301441" y="8996188"/>
                  <a:pt x="5301441" y="8985677"/>
                </a:cubicBezTo>
                <a:lnTo>
                  <a:pt x="5269906" y="8954142"/>
                </a:lnTo>
                <a:lnTo>
                  <a:pt x="5269906" y="8922607"/>
                </a:lnTo>
                <a:lnTo>
                  <a:pt x="5283922" y="8922607"/>
                </a:lnTo>
                <a:lnTo>
                  <a:pt x="5283704" y="8920637"/>
                </a:lnTo>
                <a:cubicBezTo>
                  <a:pt x="5282391" y="8914069"/>
                  <a:pt x="5280418" y="8906841"/>
                  <a:pt x="5277791" y="8898957"/>
                </a:cubicBezTo>
                <a:cubicBezTo>
                  <a:pt x="5272536" y="8883191"/>
                  <a:pt x="5275163" y="8875307"/>
                  <a:pt x="5285675" y="8875307"/>
                </a:cubicBezTo>
                <a:lnTo>
                  <a:pt x="5269906" y="8828006"/>
                </a:lnTo>
                <a:cubicBezTo>
                  <a:pt x="5269906" y="8828006"/>
                  <a:pt x="5264652" y="8828006"/>
                  <a:pt x="5254140" y="8828006"/>
                </a:cubicBezTo>
                <a:cubicBezTo>
                  <a:pt x="5243629" y="8828006"/>
                  <a:pt x="5238372" y="8828006"/>
                  <a:pt x="5238372" y="8828006"/>
                </a:cubicBezTo>
                <a:cubicBezTo>
                  <a:pt x="5238372" y="8817494"/>
                  <a:pt x="5238372" y="8812237"/>
                  <a:pt x="5238372" y="8812237"/>
                </a:cubicBezTo>
                <a:cubicBezTo>
                  <a:pt x="5248885" y="8812237"/>
                  <a:pt x="5254140" y="8812237"/>
                  <a:pt x="5254140" y="8812237"/>
                </a:cubicBezTo>
                <a:cubicBezTo>
                  <a:pt x="5254140" y="8812237"/>
                  <a:pt x="5259395" y="8806983"/>
                  <a:pt x="5269906" y="8796471"/>
                </a:cubicBezTo>
                <a:cubicBezTo>
                  <a:pt x="5280418" y="8785960"/>
                  <a:pt x="5280418" y="8775450"/>
                  <a:pt x="5269906" y="8764937"/>
                </a:cubicBezTo>
                <a:lnTo>
                  <a:pt x="5254140" y="8764937"/>
                </a:lnTo>
                <a:lnTo>
                  <a:pt x="5254140" y="8780705"/>
                </a:lnTo>
                <a:lnTo>
                  <a:pt x="5238372" y="8780705"/>
                </a:lnTo>
                <a:cubicBezTo>
                  <a:pt x="5238372" y="8770193"/>
                  <a:pt x="5238372" y="8762309"/>
                  <a:pt x="5238372" y="8757052"/>
                </a:cubicBezTo>
                <a:cubicBezTo>
                  <a:pt x="5238372" y="8751798"/>
                  <a:pt x="5235744" y="8749170"/>
                  <a:pt x="5230490" y="8749170"/>
                </a:cubicBezTo>
                <a:cubicBezTo>
                  <a:pt x="5225233" y="8749170"/>
                  <a:pt x="5222605" y="8754425"/>
                  <a:pt x="5222605" y="8764937"/>
                </a:cubicBezTo>
                <a:cubicBezTo>
                  <a:pt x="5222605" y="8775450"/>
                  <a:pt x="5214721" y="8785960"/>
                  <a:pt x="5198955" y="8796471"/>
                </a:cubicBezTo>
                <a:cubicBezTo>
                  <a:pt x="5183189" y="8806983"/>
                  <a:pt x="5177932" y="8817494"/>
                  <a:pt x="5183189" y="8828006"/>
                </a:cubicBezTo>
                <a:cubicBezTo>
                  <a:pt x="5188444" y="8838517"/>
                  <a:pt x="5185816" y="8846399"/>
                  <a:pt x="5175305" y="8851656"/>
                </a:cubicBezTo>
                <a:cubicBezTo>
                  <a:pt x="5164793" y="8856913"/>
                  <a:pt x="5154282" y="8859540"/>
                  <a:pt x="5143770" y="8859540"/>
                </a:cubicBezTo>
                <a:cubicBezTo>
                  <a:pt x="5133258" y="8859540"/>
                  <a:pt x="5128004" y="8870050"/>
                  <a:pt x="5128004" y="8891073"/>
                </a:cubicBezTo>
                <a:cubicBezTo>
                  <a:pt x="5128004" y="8912098"/>
                  <a:pt x="5122747" y="8919980"/>
                  <a:pt x="5112235" y="8914725"/>
                </a:cubicBezTo>
                <a:cubicBezTo>
                  <a:pt x="5101724" y="8909469"/>
                  <a:pt x="5096469" y="8912098"/>
                  <a:pt x="5096469" y="8922607"/>
                </a:cubicBezTo>
                <a:lnTo>
                  <a:pt x="5096469" y="8906841"/>
                </a:lnTo>
                <a:cubicBezTo>
                  <a:pt x="5096469" y="8885818"/>
                  <a:pt x="5104353" y="8856913"/>
                  <a:pt x="5120120" y="8820122"/>
                </a:cubicBezTo>
                <a:cubicBezTo>
                  <a:pt x="5135886" y="8783332"/>
                  <a:pt x="5143770" y="8759682"/>
                  <a:pt x="5143770" y="8749170"/>
                </a:cubicBezTo>
                <a:lnTo>
                  <a:pt x="5128004" y="8733402"/>
                </a:lnTo>
                <a:cubicBezTo>
                  <a:pt x="5117492" y="8743913"/>
                  <a:pt x="5112235" y="8754425"/>
                  <a:pt x="5112235" y="8764937"/>
                </a:cubicBezTo>
                <a:cubicBezTo>
                  <a:pt x="5112235" y="8775450"/>
                  <a:pt x="5109608" y="8780705"/>
                  <a:pt x="5104353" y="8780705"/>
                </a:cubicBezTo>
                <a:cubicBezTo>
                  <a:pt x="5099097" y="8780705"/>
                  <a:pt x="5096469" y="8785960"/>
                  <a:pt x="5096469" y="8796471"/>
                </a:cubicBezTo>
                <a:lnTo>
                  <a:pt x="5096469" y="8749170"/>
                </a:lnTo>
                <a:lnTo>
                  <a:pt x="5096469" y="8733402"/>
                </a:lnTo>
                <a:cubicBezTo>
                  <a:pt x="5106981" y="8701869"/>
                  <a:pt x="5112235" y="8675590"/>
                  <a:pt x="5112235" y="8654566"/>
                </a:cubicBezTo>
                <a:cubicBezTo>
                  <a:pt x="5101724" y="8644057"/>
                  <a:pt x="5091212" y="8644057"/>
                  <a:pt x="5080701" y="8654566"/>
                </a:cubicBezTo>
                <a:lnTo>
                  <a:pt x="5080701" y="8638800"/>
                </a:lnTo>
                <a:cubicBezTo>
                  <a:pt x="5091212" y="8617777"/>
                  <a:pt x="5099097" y="8612522"/>
                  <a:pt x="5104353" y="8623034"/>
                </a:cubicBezTo>
                <a:cubicBezTo>
                  <a:pt x="5109608" y="8633543"/>
                  <a:pt x="5117492" y="8638800"/>
                  <a:pt x="5128004" y="8638800"/>
                </a:cubicBezTo>
                <a:cubicBezTo>
                  <a:pt x="5128004" y="8638800"/>
                  <a:pt x="5133258" y="8638800"/>
                  <a:pt x="5143770" y="8638800"/>
                </a:cubicBezTo>
                <a:cubicBezTo>
                  <a:pt x="5143770" y="8649312"/>
                  <a:pt x="5149025" y="8649312"/>
                  <a:pt x="5159536" y="8638800"/>
                </a:cubicBezTo>
                <a:lnTo>
                  <a:pt x="5159536" y="8670335"/>
                </a:lnTo>
                <a:cubicBezTo>
                  <a:pt x="5138515" y="8712379"/>
                  <a:pt x="5143770" y="8733402"/>
                  <a:pt x="5175305" y="8733402"/>
                </a:cubicBezTo>
                <a:lnTo>
                  <a:pt x="5159536" y="8796471"/>
                </a:lnTo>
                <a:lnTo>
                  <a:pt x="5159536" y="8812237"/>
                </a:lnTo>
                <a:cubicBezTo>
                  <a:pt x="5170048" y="8822749"/>
                  <a:pt x="5180559" y="8817494"/>
                  <a:pt x="5191071" y="8796471"/>
                </a:cubicBezTo>
                <a:lnTo>
                  <a:pt x="5191071" y="8764937"/>
                </a:lnTo>
                <a:cubicBezTo>
                  <a:pt x="5212094" y="8722892"/>
                  <a:pt x="5227860" y="8712379"/>
                  <a:pt x="5238372" y="8733402"/>
                </a:cubicBezTo>
                <a:lnTo>
                  <a:pt x="5254140" y="8733402"/>
                </a:lnTo>
                <a:cubicBezTo>
                  <a:pt x="5254140" y="8733402"/>
                  <a:pt x="5256767" y="8730775"/>
                  <a:pt x="5262024" y="8725520"/>
                </a:cubicBezTo>
                <a:cubicBezTo>
                  <a:pt x="5267279" y="8720263"/>
                  <a:pt x="5275163" y="8712379"/>
                  <a:pt x="5285675" y="8701869"/>
                </a:cubicBezTo>
                <a:cubicBezTo>
                  <a:pt x="5296186" y="8691358"/>
                  <a:pt x="5301441" y="8680846"/>
                  <a:pt x="5301441" y="8670335"/>
                </a:cubicBezTo>
                <a:cubicBezTo>
                  <a:pt x="5311952" y="8680846"/>
                  <a:pt x="5317209" y="8686101"/>
                  <a:pt x="5317209" y="8686101"/>
                </a:cubicBezTo>
                <a:lnTo>
                  <a:pt x="5332976" y="8686101"/>
                </a:lnTo>
                <a:cubicBezTo>
                  <a:pt x="5332976" y="8675590"/>
                  <a:pt x="5330348" y="8667707"/>
                  <a:pt x="5325091" y="8662451"/>
                </a:cubicBezTo>
                <a:cubicBezTo>
                  <a:pt x="5319837" y="8657196"/>
                  <a:pt x="5319837" y="8651939"/>
                  <a:pt x="5325091" y="8646684"/>
                </a:cubicBezTo>
                <a:cubicBezTo>
                  <a:pt x="5330348" y="8641428"/>
                  <a:pt x="5338230" y="8638800"/>
                  <a:pt x="5348742" y="8638800"/>
                </a:cubicBezTo>
                <a:cubicBezTo>
                  <a:pt x="5348742" y="8638800"/>
                  <a:pt x="5351371" y="8636173"/>
                  <a:pt x="5356626" y="8630916"/>
                </a:cubicBezTo>
                <a:cubicBezTo>
                  <a:pt x="5361881" y="8625661"/>
                  <a:pt x="5369765" y="8617777"/>
                  <a:pt x="5380276" y="8607266"/>
                </a:cubicBezTo>
                <a:cubicBezTo>
                  <a:pt x="5390788" y="8586245"/>
                  <a:pt x="5396045" y="8570476"/>
                  <a:pt x="5396045" y="8559965"/>
                </a:cubicBezTo>
                <a:cubicBezTo>
                  <a:pt x="5385533" y="8549453"/>
                  <a:pt x="5380276" y="8538942"/>
                  <a:pt x="5380276" y="8528430"/>
                </a:cubicBezTo>
                <a:lnTo>
                  <a:pt x="5364510" y="8528430"/>
                </a:lnTo>
                <a:cubicBezTo>
                  <a:pt x="5343487" y="8538942"/>
                  <a:pt x="5327721" y="8549453"/>
                  <a:pt x="5317209" y="8559965"/>
                </a:cubicBezTo>
                <a:cubicBezTo>
                  <a:pt x="5306696" y="8580988"/>
                  <a:pt x="5298814" y="8591499"/>
                  <a:pt x="5293557" y="8591499"/>
                </a:cubicBezTo>
                <a:cubicBezTo>
                  <a:pt x="5288302" y="8591499"/>
                  <a:pt x="5288302" y="8586245"/>
                  <a:pt x="5293557" y="8575731"/>
                </a:cubicBezTo>
                <a:cubicBezTo>
                  <a:pt x="5298814" y="8565222"/>
                  <a:pt x="5296186" y="8554710"/>
                  <a:pt x="5285675" y="8544198"/>
                </a:cubicBezTo>
                <a:cubicBezTo>
                  <a:pt x="5285675" y="8544198"/>
                  <a:pt x="5285675" y="8538942"/>
                  <a:pt x="5285675" y="8528430"/>
                </a:cubicBezTo>
                <a:cubicBezTo>
                  <a:pt x="5285675" y="8538942"/>
                  <a:pt x="5290929" y="8544198"/>
                  <a:pt x="5301441" y="8544198"/>
                </a:cubicBezTo>
                <a:cubicBezTo>
                  <a:pt x="5301441" y="8544198"/>
                  <a:pt x="5301441" y="8538942"/>
                  <a:pt x="5301441" y="8528430"/>
                </a:cubicBezTo>
                <a:lnTo>
                  <a:pt x="5301441" y="8496896"/>
                </a:lnTo>
                <a:cubicBezTo>
                  <a:pt x="5301441" y="8496896"/>
                  <a:pt x="5304068" y="8491641"/>
                  <a:pt x="5309325" y="8481129"/>
                </a:cubicBezTo>
                <a:cubicBezTo>
                  <a:pt x="5314580" y="8470618"/>
                  <a:pt x="5317209" y="8460106"/>
                  <a:pt x="5317209" y="8449595"/>
                </a:cubicBezTo>
                <a:cubicBezTo>
                  <a:pt x="5317209" y="8418060"/>
                  <a:pt x="5322464" y="8397039"/>
                  <a:pt x="5332976" y="8386526"/>
                </a:cubicBezTo>
                <a:cubicBezTo>
                  <a:pt x="5343487" y="8376016"/>
                  <a:pt x="5338230" y="8370759"/>
                  <a:pt x="5317209" y="8370759"/>
                </a:cubicBezTo>
                <a:lnTo>
                  <a:pt x="5332976" y="8339226"/>
                </a:lnTo>
                <a:lnTo>
                  <a:pt x="5364510" y="8323459"/>
                </a:lnTo>
                <a:lnTo>
                  <a:pt x="5364510" y="8213089"/>
                </a:lnTo>
                <a:cubicBezTo>
                  <a:pt x="5364510" y="8181555"/>
                  <a:pt x="5364510" y="8152650"/>
                  <a:pt x="5364510" y="8126369"/>
                </a:cubicBezTo>
                <a:cubicBezTo>
                  <a:pt x="5364510" y="8113231"/>
                  <a:pt x="5364510" y="8102062"/>
                  <a:pt x="5364510" y="8092864"/>
                </a:cubicBezTo>
                <a:lnTo>
                  <a:pt x="5364510" y="8086952"/>
                </a:lnTo>
                <a:lnTo>
                  <a:pt x="5364510" y="8071185"/>
                </a:lnTo>
                <a:lnTo>
                  <a:pt x="5364510" y="8039652"/>
                </a:lnTo>
                <a:lnTo>
                  <a:pt x="5348742" y="8008117"/>
                </a:lnTo>
                <a:cubicBezTo>
                  <a:pt x="5359253" y="7997606"/>
                  <a:pt x="5364510" y="7997606"/>
                  <a:pt x="5364510" y="8008117"/>
                </a:cubicBezTo>
                <a:lnTo>
                  <a:pt x="5380276" y="8008117"/>
                </a:lnTo>
                <a:cubicBezTo>
                  <a:pt x="5380276" y="7997606"/>
                  <a:pt x="5380276" y="7992349"/>
                  <a:pt x="5380276" y="7992349"/>
                </a:cubicBezTo>
                <a:cubicBezTo>
                  <a:pt x="5390788" y="7992349"/>
                  <a:pt x="5390788" y="7987094"/>
                  <a:pt x="5380276" y="7976583"/>
                </a:cubicBezTo>
                <a:lnTo>
                  <a:pt x="5411811" y="7913513"/>
                </a:lnTo>
                <a:cubicBezTo>
                  <a:pt x="5411811" y="7913513"/>
                  <a:pt x="5417066" y="7908259"/>
                  <a:pt x="5427577" y="7897746"/>
                </a:cubicBezTo>
                <a:cubicBezTo>
                  <a:pt x="5427577" y="7834678"/>
                  <a:pt x="5438089" y="7803144"/>
                  <a:pt x="5459112" y="7803144"/>
                </a:cubicBezTo>
                <a:cubicBezTo>
                  <a:pt x="5459112" y="7792634"/>
                  <a:pt x="5456485" y="7790007"/>
                  <a:pt x="5451228" y="7795262"/>
                </a:cubicBezTo>
                <a:cubicBezTo>
                  <a:pt x="5445973" y="7800515"/>
                  <a:pt x="5443346" y="7797888"/>
                  <a:pt x="5443346" y="7787377"/>
                </a:cubicBezTo>
                <a:cubicBezTo>
                  <a:pt x="5443346" y="7787377"/>
                  <a:pt x="5448600" y="7782123"/>
                  <a:pt x="5459112" y="7771611"/>
                </a:cubicBezTo>
                <a:lnTo>
                  <a:pt x="5459112" y="7755843"/>
                </a:lnTo>
                <a:cubicBezTo>
                  <a:pt x="5469623" y="7745331"/>
                  <a:pt x="5474880" y="7740076"/>
                  <a:pt x="5474880" y="7740076"/>
                </a:cubicBezTo>
                <a:cubicBezTo>
                  <a:pt x="5474880" y="7729564"/>
                  <a:pt x="5472251" y="7726937"/>
                  <a:pt x="5466996" y="7732192"/>
                </a:cubicBezTo>
                <a:cubicBezTo>
                  <a:pt x="5461741" y="7737449"/>
                  <a:pt x="5459112" y="7742704"/>
                  <a:pt x="5459112" y="7747959"/>
                </a:cubicBezTo>
                <a:cubicBezTo>
                  <a:pt x="5459112" y="7753214"/>
                  <a:pt x="5453857" y="7755843"/>
                  <a:pt x="5443346" y="7755843"/>
                </a:cubicBezTo>
                <a:lnTo>
                  <a:pt x="5443346" y="7771611"/>
                </a:lnTo>
                <a:cubicBezTo>
                  <a:pt x="5443346" y="7782123"/>
                  <a:pt x="5438089" y="7787377"/>
                  <a:pt x="5427577" y="7787377"/>
                </a:cubicBezTo>
                <a:cubicBezTo>
                  <a:pt x="5417066" y="7787377"/>
                  <a:pt x="5411811" y="7797888"/>
                  <a:pt x="5411811" y="7818912"/>
                </a:cubicBezTo>
                <a:cubicBezTo>
                  <a:pt x="5411811" y="7818912"/>
                  <a:pt x="5411811" y="7821538"/>
                  <a:pt x="5411811" y="7826795"/>
                </a:cubicBezTo>
                <a:cubicBezTo>
                  <a:pt x="5411811" y="7832051"/>
                  <a:pt x="5406556" y="7834678"/>
                  <a:pt x="5396045" y="7834678"/>
                </a:cubicBezTo>
                <a:lnTo>
                  <a:pt x="5380276" y="7850446"/>
                </a:lnTo>
                <a:lnTo>
                  <a:pt x="5364510" y="7897746"/>
                </a:lnTo>
                <a:lnTo>
                  <a:pt x="5364510" y="7913513"/>
                </a:lnTo>
                <a:lnTo>
                  <a:pt x="5348742" y="7913513"/>
                </a:lnTo>
                <a:cubicBezTo>
                  <a:pt x="5338230" y="7913513"/>
                  <a:pt x="5330348" y="7918770"/>
                  <a:pt x="5325091" y="7929282"/>
                </a:cubicBezTo>
                <a:cubicBezTo>
                  <a:pt x="5319837" y="7939794"/>
                  <a:pt x="5311952" y="7950304"/>
                  <a:pt x="5301441" y="7960814"/>
                </a:cubicBezTo>
                <a:cubicBezTo>
                  <a:pt x="5290929" y="7971327"/>
                  <a:pt x="5285675" y="7987094"/>
                  <a:pt x="5285675" y="8008117"/>
                </a:cubicBezTo>
                <a:cubicBezTo>
                  <a:pt x="5285675" y="8018628"/>
                  <a:pt x="5283045" y="8026512"/>
                  <a:pt x="5277791" y="8031768"/>
                </a:cubicBezTo>
                <a:cubicBezTo>
                  <a:pt x="5272536" y="8037023"/>
                  <a:pt x="5269906" y="8044907"/>
                  <a:pt x="5269906" y="8055418"/>
                </a:cubicBezTo>
                <a:cubicBezTo>
                  <a:pt x="5259395" y="8065929"/>
                  <a:pt x="5254140" y="8060675"/>
                  <a:pt x="5254140" y="8039652"/>
                </a:cubicBezTo>
                <a:cubicBezTo>
                  <a:pt x="5254140" y="8039652"/>
                  <a:pt x="5254140" y="8037023"/>
                  <a:pt x="5254140" y="8031768"/>
                </a:cubicBezTo>
                <a:cubicBezTo>
                  <a:pt x="5254140" y="8026512"/>
                  <a:pt x="5254140" y="8018628"/>
                  <a:pt x="5254140" y="8008117"/>
                </a:cubicBezTo>
                <a:cubicBezTo>
                  <a:pt x="5285675" y="7987094"/>
                  <a:pt x="5301441" y="7955560"/>
                  <a:pt x="5301441" y="7913513"/>
                </a:cubicBezTo>
                <a:cubicBezTo>
                  <a:pt x="5301441" y="7903003"/>
                  <a:pt x="5306696" y="7895120"/>
                  <a:pt x="5317209" y="7889863"/>
                </a:cubicBezTo>
                <a:cubicBezTo>
                  <a:pt x="5327721" y="7884609"/>
                  <a:pt x="5332976" y="7876723"/>
                  <a:pt x="5332976" y="7866212"/>
                </a:cubicBezTo>
                <a:lnTo>
                  <a:pt x="5348742" y="7866212"/>
                </a:lnTo>
                <a:cubicBezTo>
                  <a:pt x="5359253" y="7866212"/>
                  <a:pt x="5369765" y="7855701"/>
                  <a:pt x="5380276" y="7834678"/>
                </a:cubicBezTo>
                <a:lnTo>
                  <a:pt x="5367663" y="7822065"/>
                </a:lnTo>
                <a:lnTo>
                  <a:pt x="5380276" y="7803144"/>
                </a:lnTo>
                <a:lnTo>
                  <a:pt x="5380276" y="7771611"/>
                </a:lnTo>
                <a:cubicBezTo>
                  <a:pt x="5369765" y="7771611"/>
                  <a:pt x="5369765" y="7755843"/>
                  <a:pt x="5380276" y="7724307"/>
                </a:cubicBezTo>
                <a:cubicBezTo>
                  <a:pt x="5380276" y="7713799"/>
                  <a:pt x="5380276" y="7703287"/>
                  <a:pt x="5380276" y="7692776"/>
                </a:cubicBezTo>
                <a:cubicBezTo>
                  <a:pt x="5380276" y="7682263"/>
                  <a:pt x="5375022" y="7671753"/>
                  <a:pt x="5364510" y="7661240"/>
                </a:cubicBezTo>
                <a:cubicBezTo>
                  <a:pt x="5322464" y="7598172"/>
                  <a:pt x="5290929" y="7603429"/>
                  <a:pt x="5269906" y="7677006"/>
                </a:cubicBezTo>
                <a:cubicBezTo>
                  <a:pt x="5280418" y="7698030"/>
                  <a:pt x="5285675" y="7708542"/>
                  <a:pt x="5285675" y="7708542"/>
                </a:cubicBezTo>
                <a:lnTo>
                  <a:pt x="5285675" y="7724307"/>
                </a:lnTo>
                <a:lnTo>
                  <a:pt x="5269906" y="7740076"/>
                </a:lnTo>
                <a:cubicBezTo>
                  <a:pt x="5259395" y="7740076"/>
                  <a:pt x="5254140" y="7740076"/>
                  <a:pt x="5254140" y="7740076"/>
                </a:cubicBezTo>
                <a:cubicBezTo>
                  <a:pt x="5254140" y="7740076"/>
                  <a:pt x="5248885" y="7745331"/>
                  <a:pt x="5238372" y="7755843"/>
                </a:cubicBezTo>
                <a:cubicBezTo>
                  <a:pt x="5238372" y="7766355"/>
                  <a:pt x="5233117" y="7766355"/>
                  <a:pt x="5222605" y="7755843"/>
                </a:cubicBezTo>
                <a:lnTo>
                  <a:pt x="5222605" y="7787377"/>
                </a:lnTo>
                <a:cubicBezTo>
                  <a:pt x="5222605" y="7808400"/>
                  <a:pt x="5222605" y="7818912"/>
                  <a:pt x="5222605" y="7818912"/>
                </a:cubicBezTo>
                <a:cubicBezTo>
                  <a:pt x="5222605" y="7818912"/>
                  <a:pt x="5238372" y="7805772"/>
                  <a:pt x="5269906" y="7779493"/>
                </a:cubicBezTo>
                <a:cubicBezTo>
                  <a:pt x="5301441" y="7753214"/>
                  <a:pt x="5317209" y="7740076"/>
                  <a:pt x="5317209" y="7740076"/>
                </a:cubicBezTo>
                <a:cubicBezTo>
                  <a:pt x="5327721" y="7740076"/>
                  <a:pt x="5306696" y="7766355"/>
                  <a:pt x="5254140" y="7818912"/>
                </a:cubicBezTo>
                <a:cubicBezTo>
                  <a:pt x="5222605" y="7850446"/>
                  <a:pt x="5201582" y="7887236"/>
                  <a:pt x="5191071" y="7929282"/>
                </a:cubicBezTo>
                <a:cubicBezTo>
                  <a:pt x="5191071" y="7950304"/>
                  <a:pt x="5196328" y="7966070"/>
                  <a:pt x="5206839" y="7976583"/>
                </a:cubicBezTo>
                <a:cubicBezTo>
                  <a:pt x="5217351" y="7976583"/>
                  <a:pt x="5222605" y="7979211"/>
                  <a:pt x="5222605" y="7984467"/>
                </a:cubicBezTo>
                <a:cubicBezTo>
                  <a:pt x="5222605" y="7989721"/>
                  <a:pt x="5222605" y="7997606"/>
                  <a:pt x="5222605" y="8008117"/>
                </a:cubicBezTo>
                <a:cubicBezTo>
                  <a:pt x="5212094" y="8018628"/>
                  <a:pt x="5196328" y="8031768"/>
                  <a:pt x="5175305" y="8047534"/>
                </a:cubicBezTo>
                <a:cubicBezTo>
                  <a:pt x="5154282" y="8063302"/>
                  <a:pt x="5138515" y="8071185"/>
                  <a:pt x="5128004" y="8071185"/>
                </a:cubicBezTo>
                <a:cubicBezTo>
                  <a:pt x="5117492" y="8071185"/>
                  <a:pt x="5109608" y="8076441"/>
                  <a:pt x="5104353" y="8086952"/>
                </a:cubicBezTo>
                <a:cubicBezTo>
                  <a:pt x="5099097" y="8097464"/>
                  <a:pt x="5091212" y="8097464"/>
                  <a:pt x="5080701" y="8086952"/>
                </a:cubicBezTo>
                <a:cubicBezTo>
                  <a:pt x="5080701" y="8076441"/>
                  <a:pt x="5070189" y="8065929"/>
                  <a:pt x="5049168" y="8055418"/>
                </a:cubicBezTo>
                <a:cubicBezTo>
                  <a:pt x="5049168" y="8055418"/>
                  <a:pt x="5043911" y="8055418"/>
                  <a:pt x="5033399" y="8055418"/>
                </a:cubicBezTo>
                <a:cubicBezTo>
                  <a:pt x="5022888" y="8055418"/>
                  <a:pt x="5017634" y="8055418"/>
                  <a:pt x="5017634" y="8055418"/>
                </a:cubicBezTo>
                <a:cubicBezTo>
                  <a:pt x="5007122" y="8044907"/>
                  <a:pt x="5001865" y="8047534"/>
                  <a:pt x="5001865" y="8063302"/>
                </a:cubicBezTo>
                <a:cubicBezTo>
                  <a:pt x="5001865" y="8079069"/>
                  <a:pt x="4996611" y="8102719"/>
                  <a:pt x="4986099" y="8134253"/>
                </a:cubicBezTo>
                <a:lnTo>
                  <a:pt x="4986099" y="8213089"/>
                </a:lnTo>
                <a:lnTo>
                  <a:pt x="5017634" y="8181555"/>
                </a:lnTo>
                <a:lnTo>
                  <a:pt x="5033399" y="8150020"/>
                </a:lnTo>
                <a:lnTo>
                  <a:pt x="5033399" y="8197323"/>
                </a:lnTo>
                <a:lnTo>
                  <a:pt x="5033399" y="8228856"/>
                </a:lnTo>
                <a:lnTo>
                  <a:pt x="5001865" y="8276158"/>
                </a:lnTo>
                <a:lnTo>
                  <a:pt x="4938798" y="8323459"/>
                </a:lnTo>
                <a:cubicBezTo>
                  <a:pt x="4907264" y="8333971"/>
                  <a:pt x="4886241" y="8339226"/>
                  <a:pt x="4875728" y="8339226"/>
                </a:cubicBezTo>
                <a:cubicBezTo>
                  <a:pt x="4844194" y="8349739"/>
                  <a:pt x="4838940" y="8365505"/>
                  <a:pt x="4859962" y="8386526"/>
                </a:cubicBezTo>
                <a:cubicBezTo>
                  <a:pt x="4870472" y="8397039"/>
                  <a:pt x="4870472" y="8407551"/>
                  <a:pt x="4859962" y="8418060"/>
                </a:cubicBezTo>
                <a:lnTo>
                  <a:pt x="4844194" y="8418060"/>
                </a:lnTo>
                <a:lnTo>
                  <a:pt x="4812662" y="8433828"/>
                </a:lnTo>
                <a:cubicBezTo>
                  <a:pt x="4802150" y="8454851"/>
                  <a:pt x="4791639" y="8465361"/>
                  <a:pt x="4781127" y="8465361"/>
                </a:cubicBezTo>
                <a:lnTo>
                  <a:pt x="4781127" y="8418060"/>
                </a:lnTo>
                <a:lnTo>
                  <a:pt x="4781127" y="8402294"/>
                </a:lnTo>
                <a:cubicBezTo>
                  <a:pt x="4770616" y="8402294"/>
                  <a:pt x="4754849" y="8428574"/>
                  <a:pt x="4733826" y="8481129"/>
                </a:cubicBezTo>
                <a:lnTo>
                  <a:pt x="4718058" y="8481129"/>
                </a:lnTo>
                <a:lnTo>
                  <a:pt x="4702291" y="8559965"/>
                </a:lnTo>
                <a:lnTo>
                  <a:pt x="4686523" y="8559965"/>
                </a:lnTo>
                <a:cubicBezTo>
                  <a:pt x="4676014" y="8580988"/>
                  <a:pt x="4676014" y="8591499"/>
                  <a:pt x="4686523" y="8591499"/>
                </a:cubicBezTo>
                <a:lnTo>
                  <a:pt x="4670757" y="8607266"/>
                </a:lnTo>
                <a:cubicBezTo>
                  <a:pt x="4660246" y="8607266"/>
                  <a:pt x="4654988" y="8607266"/>
                  <a:pt x="4654988" y="8607266"/>
                </a:cubicBezTo>
                <a:cubicBezTo>
                  <a:pt x="4644479" y="8596754"/>
                  <a:pt x="4644479" y="8580988"/>
                  <a:pt x="4654988" y="8559965"/>
                </a:cubicBezTo>
                <a:lnTo>
                  <a:pt x="4686523" y="8481129"/>
                </a:lnTo>
                <a:lnTo>
                  <a:pt x="4670757" y="8481129"/>
                </a:lnTo>
                <a:cubicBezTo>
                  <a:pt x="4670757" y="8491641"/>
                  <a:pt x="4665500" y="8507409"/>
                  <a:pt x="4654988" y="8528430"/>
                </a:cubicBezTo>
                <a:cubicBezTo>
                  <a:pt x="4644479" y="8549453"/>
                  <a:pt x="4633966" y="8559965"/>
                  <a:pt x="4623456" y="8559965"/>
                </a:cubicBezTo>
                <a:cubicBezTo>
                  <a:pt x="4612945" y="8559965"/>
                  <a:pt x="4618200" y="8538942"/>
                  <a:pt x="4639223" y="8496896"/>
                </a:cubicBezTo>
                <a:cubicBezTo>
                  <a:pt x="4649734" y="8486386"/>
                  <a:pt x="4654988" y="8475875"/>
                  <a:pt x="4654988" y="8465361"/>
                </a:cubicBezTo>
                <a:cubicBezTo>
                  <a:pt x="4654988" y="8454851"/>
                  <a:pt x="4654988" y="8449595"/>
                  <a:pt x="4654988" y="8449595"/>
                </a:cubicBezTo>
                <a:cubicBezTo>
                  <a:pt x="4654988" y="8449595"/>
                  <a:pt x="4657618" y="8446967"/>
                  <a:pt x="4662873" y="8441710"/>
                </a:cubicBezTo>
                <a:cubicBezTo>
                  <a:pt x="4668130" y="8436456"/>
                  <a:pt x="4678641" y="8418060"/>
                  <a:pt x="4694408" y="8386526"/>
                </a:cubicBezTo>
                <a:cubicBezTo>
                  <a:pt x="4710174" y="8354993"/>
                  <a:pt x="4718058" y="8333971"/>
                  <a:pt x="4718058" y="8323459"/>
                </a:cubicBezTo>
                <a:lnTo>
                  <a:pt x="4686523" y="8339226"/>
                </a:lnTo>
                <a:cubicBezTo>
                  <a:pt x="4676014" y="8349739"/>
                  <a:pt x="4670757" y="8349739"/>
                  <a:pt x="4670757" y="8339226"/>
                </a:cubicBezTo>
                <a:lnTo>
                  <a:pt x="4654988" y="8370759"/>
                </a:lnTo>
                <a:cubicBezTo>
                  <a:pt x="4654988" y="8381272"/>
                  <a:pt x="4654988" y="8391782"/>
                  <a:pt x="4654988" y="8402294"/>
                </a:cubicBezTo>
                <a:cubicBezTo>
                  <a:pt x="4654988" y="8402294"/>
                  <a:pt x="4654988" y="8407551"/>
                  <a:pt x="4654988" y="8418060"/>
                </a:cubicBezTo>
                <a:cubicBezTo>
                  <a:pt x="4654988" y="8418060"/>
                  <a:pt x="4652361" y="8418060"/>
                  <a:pt x="4647107" y="8418060"/>
                </a:cubicBezTo>
                <a:cubicBezTo>
                  <a:pt x="4641850" y="8418060"/>
                  <a:pt x="4636595" y="8420690"/>
                  <a:pt x="4631338" y="8425944"/>
                </a:cubicBezTo>
                <a:cubicBezTo>
                  <a:pt x="4626084" y="8431201"/>
                  <a:pt x="4623456" y="8439083"/>
                  <a:pt x="4623456" y="8449595"/>
                </a:cubicBezTo>
                <a:lnTo>
                  <a:pt x="4623456" y="8418060"/>
                </a:lnTo>
                <a:cubicBezTo>
                  <a:pt x="4623456" y="8407551"/>
                  <a:pt x="4623456" y="8389155"/>
                  <a:pt x="4623456" y="8362876"/>
                </a:cubicBezTo>
                <a:cubicBezTo>
                  <a:pt x="4623456" y="8336598"/>
                  <a:pt x="4628713" y="8318205"/>
                  <a:pt x="4639223" y="8307691"/>
                </a:cubicBezTo>
                <a:cubicBezTo>
                  <a:pt x="4660246" y="8297182"/>
                  <a:pt x="4660246" y="8286670"/>
                  <a:pt x="4639223" y="8276158"/>
                </a:cubicBezTo>
                <a:cubicBezTo>
                  <a:pt x="4628713" y="8265647"/>
                  <a:pt x="4612945" y="8276158"/>
                  <a:pt x="4591922" y="8307691"/>
                </a:cubicBezTo>
                <a:lnTo>
                  <a:pt x="4576153" y="8433828"/>
                </a:lnTo>
                <a:cubicBezTo>
                  <a:pt x="4586665" y="8444340"/>
                  <a:pt x="4586665" y="8454851"/>
                  <a:pt x="4576153" y="8465361"/>
                </a:cubicBezTo>
                <a:cubicBezTo>
                  <a:pt x="4565644" y="8475875"/>
                  <a:pt x="4549876" y="8481129"/>
                  <a:pt x="4528853" y="8481129"/>
                </a:cubicBezTo>
                <a:cubicBezTo>
                  <a:pt x="4528853" y="8481129"/>
                  <a:pt x="4523598" y="8481129"/>
                  <a:pt x="4513086" y="8481129"/>
                </a:cubicBezTo>
                <a:cubicBezTo>
                  <a:pt x="4502575" y="8481129"/>
                  <a:pt x="4497318" y="8481129"/>
                  <a:pt x="4497318" y="8481129"/>
                </a:cubicBezTo>
                <a:cubicBezTo>
                  <a:pt x="4497318" y="8502152"/>
                  <a:pt x="4492063" y="8515291"/>
                  <a:pt x="4481551" y="8520546"/>
                </a:cubicBezTo>
                <a:cubicBezTo>
                  <a:pt x="4471040" y="8525803"/>
                  <a:pt x="4460529" y="8544198"/>
                  <a:pt x="4450017" y="8575731"/>
                </a:cubicBezTo>
                <a:cubicBezTo>
                  <a:pt x="4439506" y="8586245"/>
                  <a:pt x="4431623" y="8596754"/>
                  <a:pt x="4426367" y="8607266"/>
                </a:cubicBezTo>
                <a:cubicBezTo>
                  <a:pt x="4421110" y="8617777"/>
                  <a:pt x="4418482" y="8623034"/>
                  <a:pt x="4418482" y="8623034"/>
                </a:cubicBezTo>
                <a:cubicBezTo>
                  <a:pt x="4418482" y="8623034"/>
                  <a:pt x="4407973" y="8644057"/>
                  <a:pt x="4386950" y="8686101"/>
                </a:cubicBezTo>
                <a:lnTo>
                  <a:pt x="4339647" y="8733402"/>
                </a:lnTo>
                <a:lnTo>
                  <a:pt x="4355415" y="8670335"/>
                </a:lnTo>
                <a:cubicBezTo>
                  <a:pt x="4386950" y="8607266"/>
                  <a:pt x="4397459" y="8570476"/>
                  <a:pt x="4386950" y="8559965"/>
                </a:cubicBezTo>
                <a:cubicBezTo>
                  <a:pt x="4386950" y="8559965"/>
                  <a:pt x="4379066" y="8562594"/>
                  <a:pt x="4363297" y="8567849"/>
                </a:cubicBezTo>
                <a:cubicBezTo>
                  <a:pt x="4347531" y="8573104"/>
                  <a:pt x="4334392" y="8578360"/>
                  <a:pt x="4323881" y="8583615"/>
                </a:cubicBezTo>
                <a:cubicBezTo>
                  <a:pt x="4313369" y="8588872"/>
                  <a:pt x="4308114" y="8596754"/>
                  <a:pt x="4308114" y="8607266"/>
                </a:cubicBezTo>
                <a:cubicBezTo>
                  <a:pt x="4308114" y="8628289"/>
                  <a:pt x="4308114" y="8638800"/>
                  <a:pt x="4308114" y="8638800"/>
                </a:cubicBezTo>
                <a:cubicBezTo>
                  <a:pt x="4308114" y="8638800"/>
                  <a:pt x="4313369" y="8638800"/>
                  <a:pt x="4323881" y="8638800"/>
                </a:cubicBezTo>
                <a:cubicBezTo>
                  <a:pt x="4323881" y="8649312"/>
                  <a:pt x="4323881" y="8659823"/>
                  <a:pt x="4323881" y="8670335"/>
                </a:cubicBezTo>
                <a:lnTo>
                  <a:pt x="4292346" y="8686101"/>
                </a:lnTo>
                <a:cubicBezTo>
                  <a:pt x="4281837" y="8686101"/>
                  <a:pt x="4271323" y="8696613"/>
                  <a:pt x="4260811" y="8717636"/>
                </a:cubicBezTo>
                <a:lnTo>
                  <a:pt x="4150441" y="8812237"/>
                </a:lnTo>
                <a:cubicBezTo>
                  <a:pt x="4129418" y="8822749"/>
                  <a:pt x="4118909" y="8822749"/>
                  <a:pt x="4118909" y="8812237"/>
                </a:cubicBezTo>
                <a:cubicBezTo>
                  <a:pt x="4118909" y="8801728"/>
                  <a:pt x="4124164" y="8788587"/>
                  <a:pt x="4134675" y="8772821"/>
                </a:cubicBezTo>
                <a:cubicBezTo>
                  <a:pt x="4145187" y="8757052"/>
                  <a:pt x="4155698" y="8738659"/>
                  <a:pt x="4166209" y="8717636"/>
                </a:cubicBezTo>
                <a:cubicBezTo>
                  <a:pt x="4176721" y="8707124"/>
                  <a:pt x="4187233" y="8696613"/>
                  <a:pt x="4197744" y="8686101"/>
                </a:cubicBezTo>
                <a:cubicBezTo>
                  <a:pt x="4208256" y="8675590"/>
                  <a:pt x="4218767" y="8665078"/>
                  <a:pt x="4229277" y="8654566"/>
                </a:cubicBezTo>
                <a:lnTo>
                  <a:pt x="4260811" y="8607266"/>
                </a:lnTo>
                <a:lnTo>
                  <a:pt x="4276580" y="8591499"/>
                </a:lnTo>
                <a:cubicBezTo>
                  <a:pt x="4287089" y="8580988"/>
                  <a:pt x="4287089" y="8575731"/>
                  <a:pt x="4276580" y="8575731"/>
                </a:cubicBezTo>
                <a:cubicBezTo>
                  <a:pt x="4266068" y="8575731"/>
                  <a:pt x="4260811" y="8570476"/>
                  <a:pt x="4260811" y="8559965"/>
                </a:cubicBezTo>
                <a:cubicBezTo>
                  <a:pt x="4260811" y="8549453"/>
                  <a:pt x="4258184" y="8546826"/>
                  <a:pt x="4252929" y="8552081"/>
                </a:cubicBezTo>
                <a:cubicBezTo>
                  <a:pt x="4247673" y="8557337"/>
                  <a:pt x="4239788" y="8557337"/>
                  <a:pt x="4229277" y="8552081"/>
                </a:cubicBezTo>
                <a:cubicBezTo>
                  <a:pt x="4218767" y="8546826"/>
                  <a:pt x="4210883" y="8544198"/>
                  <a:pt x="4205626" y="8544198"/>
                </a:cubicBezTo>
                <a:cubicBezTo>
                  <a:pt x="4200372" y="8544198"/>
                  <a:pt x="4197744" y="8554710"/>
                  <a:pt x="4197744" y="8575731"/>
                </a:cubicBezTo>
                <a:lnTo>
                  <a:pt x="4213511" y="8575731"/>
                </a:lnTo>
                <a:lnTo>
                  <a:pt x="4229277" y="8591499"/>
                </a:lnTo>
                <a:cubicBezTo>
                  <a:pt x="4218767" y="8602011"/>
                  <a:pt x="4205626" y="8604638"/>
                  <a:pt x="4189860" y="8599381"/>
                </a:cubicBezTo>
                <a:cubicBezTo>
                  <a:pt x="4174094" y="8594127"/>
                  <a:pt x="4166209" y="8591499"/>
                  <a:pt x="4166209" y="8591499"/>
                </a:cubicBezTo>
                <a:lnTo>
                  <a:pt x="4103143" y="8591499"/>
                </a:lnTo>
                <a:lnTo>
                  <a:pt x="4103143" y="8654566"/>
                </a:lnTo>
                <a:cubicBezTo>
                  <a:pt x="4103143" y="8696613"/>
                  <a:pt x="4097885" y="8720263"/>
                  <a:pt x="4087374" y="8725520"/>
                </a:cubicBezTo>
                <a:cubicBezTo>
                  <a:pt x="4076863" y="8730775"/>
                  <a:pt x="4071606" y="8733402"/>
                  <a:pt x="4071606" y="8733402"/>
                </a:cubicBezTo>
                <a:lnTo>
                  <a:pt x="4040073" y="8796471"/>
                </a:lnTo>
                <a:cubicBezTo>
                  <a:pt x="4029562" y="8796471"/>
                  <a:pt x="4021677" y="8788587"/>
                  <a:pt x="4016423" y="8772821"/>
                </a:cubicBezTo>
                <a:cubicBezTo>
                  <a:pt x="4011166" y="8757052"/>
                  <a:pt x="4003282" y="8738659"/>
                  <a:pt x="3992770" y="8717636"/>
                </a:cubicBezTo>
                <a:cubicBezTo>
                  <a:pt x="3971747" y="8675590"/>
                  <a:pt x="3955981" y="8659823"/>
                  <a:pt x="3945469" y="8670335"/>
                </a:cubicBezTo>
                <a:cubicBezTo>
                  <a:pt x="3934960" y="8670335"/>
                  <a:pt x="3929703" y="8670335"/>
                  <a:pt x="3929703" y="8670335"/>
                </a:cubicBezTo>
                <a:cubicBezTo>
                  <a:pt x="3919192" y="8670335"/>
                  <a:pt x="3913935" y="8672962"/>
                  <a:pt x="3913935" y="8678217"/>
                </a:cubicBezTo>
                <a:cubicBezTo>
                  <a:pt x="3913935" y="8683474"/>
                  <a:pt x="3911308" y="8691358"/>
                  <a:pt x="3906053" y="8701869"/>
                </a:cubicBezTo>
                <a:cubicBezTo>
                  <a:pt x="3900796" y="8712379"/>
                  <a:pt x="3895541" y="8722892"/>
                  <a:pt x="3890284" y="8733402"/>
                </a:cubicBezTo>
                <a:cubicBezTo>
                  <a:pt x="3885030" y="8743913"/>
                  <a:pt x="3882403" y="8749170"/>
                  <a:pt x="3882403" y="8749170"/>
                </a:cubicBezTo>
                <a:lnTo>
                  <a:pt x="3866634" y="8749170"/>
                </a:lnTo>
                <a:cubicBezTo>
                  <a:pt x="3887657" y="8717636"/>
                  <a:pt x="3892911" y="8693985"/>
                  <a:pt x="3882403" y="8678217"/>
                </a:cubicBezTo>
                <a:cubicBezTo>
                  <a:pt x="3871891" y="8662451"/>
                  <a:pt x="3858750" y="8657196"/>
                  <a:pt x="3842984" y="8662451"/>
                </a:cubicBezTo>
                <a:cubicBezTo>
                  <a:pt x="3827217" y="8667707"/>
                  <a:pt x="3819333" y="8680846"/>
                  <a:pt x="3819333" y="8701869"/>
                </a:cubicBezTo>
                <a:cubicBezTo>
                  <a:pt x="3819333" y="8712379"/>
                  <a:pt x="3814076" y="8717636"/>
                  <a:pt x="3803567" y="8717636"/>
                </a:cubicBezTo>
                <a:cubicBezTo>
                  <a:pt x="3779915" y="8733402"/>
                  <a:pt x="3779915" y="8749170"/>
                  <a:pt x="3803567" y="8764937"/>
                </a:cubicBezTo>
                <a:lnTo>
                  <a:pt x="3819333" y="8772821"/>
                </a:lnTo>
                <a:cubicBezTo>
                  <a:pt x="3819333" y="8767564"/>
                  <a:pt x="3824590" y="8764937"/>
                  <a:pt x="3835100" y="8764937"/>
                </a:cubicBezTo>
                <a:cubicBezTo>
                  <a:pt x="3845611" y="8764937"/>
                  <a:pt x="3850867" y="8764937"/>
                  <a:pt x="3850867" y="8764937"/>
                </a:cubicBezTo>
                <a:lnTo>
                  <a:pt x="3835100" y="8780705"/>
                </a:lnTo>
                <a:lnTo>
                  <a:pt x="3850867" y="8796471"/>
                </a:lnTo>
                <a:lnTo>
                  <a:pt x="3835100" y="8828006"/>
                </a:lnTo>
                <a:lnTo>
                  <a:pt x="3803567" y="8859540"/>
                </a:lnTo>
                <a:cubicBezTo>
                  <a:pt x="3803567" y="8870050"/>
                  <a:pt x="3798310" y="8875307"/>
                  <a:pt x="3787798" y="8875307"/>
                </a:cubicBezTo>
                <a:cubicBezTo>
                  <a:pt x="3787798" y="8885818"/>
                  <a:pt x="3785171" y="8893702"/>
                  <a:pt x="3779915" y="8898957"/>
                </a:cubicBezTo>
                <a:cubicBezTo>
                  <a:pt x="3774659" y="8904214"/>
                  <a:pt x="3766776" y="8912098"/>
                  <a:pt x="3756264" y="8922607"/>
                </a:cubicBezTo>
                <a:cubicBezTo>
                  <a:pt x="3724729" y="8943631"/>
                  <a:pt x="3714220" y="8959399"/>
                  <a:pt x="3724729" y="8969908"/>
                </a:cubicBezTo>
                <a:cubicBezTo>
                  <a:pt x="3714220" y="8969908"/>
                  <a:pt x="3708963" y="8969908"/>
                  <a:pt x="3708963" y="8969908"/>
                </a:cubicBezTo>
                <a:cubicBezTo>
                  <a:pt x="3698454" y="8969908"/>
                  <a:pt x="3690569" y="8975165"/>
                  <a:pt x="3685313" y="8985677"/>
                </a:cubicBezTo>
                <a:cubicBezTo>
                  <a:pt x="3680056" y="8996188"/>
                  <a:pt x="3672174" y="8996188"/>
                  <a:pt x="3661662" y="8985677"/>
                </a:cubicBezTo>
                <a:lnTo>
                  <a:pt x="3645894" y="8985677"/>
                </a:lnTo>
                <a:cubicBezTo>
                  <a:pt x="3645894" y="8996188"/>
                  <a:pt x="3651151" y="9001443"/>
                  <a:pt x="3661662" y="9001443"/>
                </a:cubicBezTo>
                <a:cubicBezTo>
                  <a:pt x="3672174" y="9001443"/>
                  <a:pt x="3672174" y="9011954"/>
                  <a:pt x="3661662" y="9032978"/>
                </a:cubicBezTo>
                <a:lnTo>
                  <a:pt x="3661662" y="9064512"/>
                </a:lnTo>
                <a:lnTo>
                  <a:pt x="3630127" y="9080278"/>
                </a:lnTo>
                <a:lnTo>
                  <a:pt x="3582827" y="9080278"/>
                </a:lnTo>
                <a:cubicBezTo>
                  <a:pt x="3561804" y="9090790"/>
                  <a:pt x="3548664" y="9096047"/>
                  <a:pt x="3543408" y="9096047"/>
                </a:cubicBezTo>
                <a:cubicBezTo>
                  <a:pt x="3538153" y="9096047"/>
                  <a:pt x="3530269" y="9098674"/>
                  <a:pt x="3519759" y="9103929"/>
                </a:cubicBezTo>
                <a:cubicBezTo>
                  <a:pt x="3509246" y="9109186"/>
                  <a:pt x="3498735" y="9111813"/>
                  <a:pt x="3488223" y="9111813"/>
                </a:cubicBezTo>
                <a:lnTo>
                  <a:pt x="3488223" y="9143348"/>
                </a:lnTo>
                <a:cubicBezTo>
                  <a:pt x="3477714" y="9164371"/>
                  <a:pt x="3467200" y="9180137"/>
                  <a:pt x="3456691" y="9190648"/>
                </a:cubicBezTo>
                <a:cubicBezTo>
                  <a:pt x="3456691" y="9180137"/>
                  <a:pt x="3451435" y="9180137"/>
                  <a:pt x="3440922" y="9190648"/>
                </a:cubicBezTo>
                <a:lnTo>
                  <a:pt x="3456691" y="9237949"/>
                </a:lnTo>
                <a:cubicBezTo>
                  <a:pt x="3467200" y="9248461"/>
                  <a:pt x="3472456" y="9251090"/>
                  <a:pt x="3472456" y="9245833"/>
                </a:cubicBezTo>
                <a:cubicBezTo>
                  <a:pt x="3472456" y="9240579"/>
                  <a:pt x="3472456" y="9232695"/>
                  <a:pt x="3472456" y="9222183"/>
                </a:cubicBezTo>
                <a:cubicBezTo>
                  <a:pt x="3472456" y="9211672"/>
                  <a:pt x="3477714" y="9206417"/>
                  <a:pt x="3488223" y="9206417"/>
                </a:cubicBezTo>
                <a:lnTo>
                  <a:pt x="3488223" y="9190648"/>
                </a:lnTo>
                <a:cubicBezTo>
                  <a:pt x="3498735" y="9180137"/>
                  <a:pt x="3509246" y="9169625"/>
                  <a:pt x="3519759" y="9159114"/>
                </a:cubicBezTo>
                <a:lnTo>
                  <a:pt x="3519759" y="9143348"/>
                </a:lnTo>
                <a:lnTo>
                  <a:pt x="3519759" y="9127581"/>
                </a:lnTo>
                <a:cubicBezTo>
                  <a:pt x="3540781" y="9127581"/>
                  <a:pt x="3556549" y="9122325"/>
                  <a:pt x="3567058" y="9111813"/>
                </a:cubicBezTo>
                <a:lnTo>
                  <a:pt x="3598593" y="9096047"/>
                </a:lnTo>
                <a:lnTo>
                  <a:pt x="3614361" y="9096047"/>
                </a:lnTo>
                <a:cubicBezTo>
                  <a:pt x="3603849" y="9106556"/>
                  <a:pt x="3595966" y="9114440"/>
                  <a:pt x="3590711" y="9119697"/>
                </a:cubicBezTo>
                <a:cubicBezTo>
                  <a:pt x="3585454" y="9124952"/>
                  <a:pt x="3582827" y="9127581"/>
                  <a:pt x="3582827" y="9127581"/>
                </a:cubicBezTo>
                <a:cubicBezTo>
                  <a:pt x="3572315" y="9127581"/>
                  <a:pt x="3567058" y="9132836"/>
                  <a:pt x="3567058" y="9143348"/>
                </a:cubicBezTo>
                <a:lnTo>
                  <a:pt x="3535526" y="9190648"/>
                </a:lnTo>
                <a:cubicBezTo>
                  <a:pt x="3514504" y="9211672"/>
                  <a:pt x="3503992" y="9224810"/>
                  <a:pt x="3503992" y="9230067"/>
                </a:cubicBezTo>
                <a:cubicBezTo>
                  <a:pt x="3503992" y="9235322"/>
                  <a:pt x="3498735" y="9243206"/>
                  <a:pt x="3488223" y="9253718"/>
                </a:cubicBezTo>
                <a:lnTo>
                  <a:pt x="3456691" y="9301019"/>
                </a:lnTo>
                <a:cubicBezTo>
                  <a:pt x="3446179" y="9322042"/>
                  <a:pt x="3440922" y="9332553"/>
                  <a:pt x="3440922" y="9332553"/>
                </a:cubicBezTo>
                <a:cubicBezTo>
                  <a:pt x="3409387" y="9332553"/>
                  <a:pt x="3383109" y="9343065"/>
                  <a:pt x="3362087" y="9364086"/>
                </a:cubicBezTo>
                <a:lnTo>
                  <a:pt x="3362087" y="9348319"/>
                </a:lnTo>
                <a:lnTo>
                  <a:pt x="3346321" y="9316785"/>
                </a:lnTo>
                <a:cubicBezTo>
                  <a:pt x="3325298" y="9337808"/>
                  <a:pt x="3314786" y="9369342"/>
                  <a:pt x="3314786" y="9411389"/>
                </a:cubicBezTo>
                <a:cubicBezTo>
                  <a:pt x="3325298" y="9411389"/>
                  <a:pt x="3327924" y="9414016"/>
                  <a:pt x="3322671" y="9419271"/>
                </a:cubicBezTo>
                <a:cubicBezTo>
                  <a:pt x="3317414" y="9424527"/>
                  <a:pt x="3314786" y="9427155"/>
                  <a:pt x="3314786" y="9427155"/>
                </a:cubicBezTo>
                <a:lnTo>
                  <a:pt x="3283251" y="9442921"/>
                </a:lnTo>
                <a:cubicBezTo>
                  <a:pt x="3272741" y="9484969"/>
                  <a:pt x="3256974" y="9495479"/>
                  <a:pt x="3235950" y="9474456"/>
                </a:cubicBezTo>
                <a:lnTo>
                  <a:pt x="3251716" y="9458689"/>
                </a:lnTo>
                <a:cubicBezTo>
                  <a:pt x="3251716" y="9448178"/>
                  <a:pt x="3251716" y="9437666"/>
                  <a:pt x="3251716" y="9427155"/>
                </a:cubicBezTo>
                <a:cubicBezTo>
                  <a:pt x="3262229" y="9406134"/>
                  <a:pt x="3277998" y="9385109"/>
                  <a:pt x="3299020" y="9364086"/>
                </a:cubicBezTo>
                <a:cubicBezTo>
                  <a:pt x="3309529" y="9343065"/>
                  <a:pt x="3317414" y="9327296"/>
                  <a:pt x="3322671" y="9316785"/>
                </a:cubicBezTo>
                <a:cubicBezTo>
                  <a:pt x="3327924" y="9306275"/>
                  <a:pt x="3330552" y="9301019"/>
                  <a:pt x="3330552" y="9301019"/>
                </a:cubicBezTo>
                <a:cubicBezTo>
                  <a:pt x="3341064" y="9301019"/>
                  <a:pt x="3341064" y="9290507"/>
                  <a:pt x="3330552" y="9269484"/>
                </a:cubicBezTo>
                <a:lnTo>
                  <a:pt x="3314786" y="9269484"/>
                </a:lnTo>
                <a:cubicBezTo>
                  <a:pt x="3314786" y="9279998"/>
                  <a:pt x="3304274" y="9301019"/>
                  <a:pt x="3283251" y="9332553"/>
                </a:cubicBezTo>
                <a:lnTo>
                  <a:pt x="3251716" y="9427155"/>
                </a:lnTo>
                <a:cubicBezTo>
                  <a:pt x="3251716" y="9416643"/>
                  <a:pt x="3262229" y="9382481"/>
                  <a:pt x="3283251" y="9324669"/>
                </a:cubicBezTo>
                <a:cubicBezTo>
                  <a:pt x="3304274" y="9266857"/>
                  <a:pt x="3309529" y="9237949"/>
                  <a:pt x="3299020" y="9237949"/>
                </a:cubicBezTo>
                <a:lnTo>
                  <a:pt x="3299020" y="9253718"/>
                </a:lnTo>
                <a:cubicBezTo>
                  <a:pt x="3288508" y="9253718"/>
                  <a:pt x="3280624" y="9256345"/>
                  <a:pt x="3275367" y="9261600"/>
                </a:cubicBezTo>
                <a:cubicBezTo>
                  <a:pt x="3270113" y="9266857"/>
                  <a:pt x="3267485" y="9279998"/>
                  <a:pt x="3267485" y="9301019"/>
                </a:cubicBezTo>
                <a:cubicBezTo>
                  <a:pt x="3256974" y="9301019"/>
                  <a:pt x="3251716" y="9295762"/>
                  <a:pt x="3251716" y="9285252"/>
                </a:cubicBezTo>
                <a:lnTo>
                  <a:pt x="3235950" y="9301019"/>
                </a:lnTo>
                <a:cubicBezTo>
                  <a:pt x="3235950" y="9301019"/>
                  <a:pt x="3233323" y="9306275"/>
                  <a:pt x="3228066" y="9316785"/>
                </a:cubicBezTo>
                <a:cubicBezTo>
                  <a:pt x="3222811" y="9327296"/>
                  <a:pt x="3214928" y="9337808"/>
                  <a:pt x="3204416" y="9348319"/>
                </a:cubicBezTo>
                <a:cubicBezTo>
                  <a:pt x="3193904" y="9369342"/>
                  <a:pt x="3188650" y="9379854"/>
                  <a:pt x="3188650" y="9379854"/>
                </a:cubicBezTo>
                <a:lnTo>
                  <a:pt x="3172884" y="9379854"/>
                </a:lnTo>
                <a:cubicBezTo>
                  <a:pt x="3183393" y="9400877"/>
                  <a:pt x="3178138" y="9416643"/>
                  <a:pt x="3157115" y="9427155"/>
                </a:cubicBezTo>
                <a:cubicBezTo>
                  <a:pt x="3157115" y="9427155"/>
                  <a:pt x="3157115" y="9435039"/>
                  <a:pt x="3157115" y="9450805"/>
                </a:cubicBezTo>
                <a:cubicBezTo>
                  <a:pt x="3157115" y="9466574"/>
                  <a:pt x="3162372" y="9474456"/>
                  <a:pt x="3172884" y="9474456"/>
                </a:cubicBezTo>
                <a:cubicBezTo>
                  <a:pt x="3193904" y="9474456"/>
                  <a:pt x="3193904" y="9484969"/>
                  <a:pt x="3172884" y="9505990"/>
                </a:cubicBezTo>
                <a:lnTo>
                  <a:pt x="3157115" y="9521757"/>
                </a:lnTo>
                <a:lnTo>
                  <a:pt x="3141347" y="9505990"/>
                </a:lnTo>
                <a:cubicBezTo>
                  <a:pt x="3141347" y="9505990"/>
                  <a:pt x="3141347" y="9503363"/>
                  <a:pt x="3141347" y="9498106"/>
                </a:cubicBezTo>
                <a:cubicBezTo>
                  <a:pt x="3141347" y="9492851"/>
                  <a:pt x="3141347" y="9484969"/>
                  <a:pt x="3141347" y="9474456"/>
                </a:cubicBezTo>
                <a:lnTo>
                  <a:pt x="3125580" y="9474456"/>
                </a:lnTo>
                <a:cubicBezTo>
                  <a:pt x="3125580" y="9474456"/>
                  <a:pt x="3120323" y="9474456"/>
                  <a:pt x="3109814" y="9474456"/>
                </a:cubicBezTo>
                <a:lnTo>
                  <a:pt x="3109814" y="9490224"/>
                </a:lnTo>
                <a:cubicBezTo>
                  <a:pt x="3120323" y="9511247"/>
                  <a:pt x="3115071" y="9527013"/>
                  <a:pt x="3094045" y="9537525"/>
                </a:cubicBezTo>
                <a:lnTo>
                  <a:pt x="3062511" y="9537525"/>
                </a:lnTo>
                <a:cubicBezTo>
                  <a:pt x="3062511" y="9527013"/>
                  <a:pt x="3059886" y="9521757"/>
                  <a:pt x="3054629" y="9521757"/>
                </a:cubicBezTo>
                <a:cubicBezTo>
                  <a:pt x="3049372" y="9521757"/>
                  <a:pt x="3046745" y="9521757"/>
                  <a:pt x="3046745" y="9521757"/>
                </a:cubicBezTo>
                <a:lnTo>
                  <a:pt x="3015210" y="9521757"/>
                </a:lnTo>
                <a:lnTo>
                  <a:pt x="3015210" y="9505990"/>
                </a:lnTo>
                <a:lnTo>
                  <a:pt x="2999444" y="9521757"/>
                </a:lnTo>
                <a:cubicBezTo>
                  <a:pt x="2988932" y="9532270"/>
                  <a:pt x="2988932" y="9537525"/>
                  <a:pt x="2999444" y="9537525"/>
                </a:cubicBezTo>
                <a:lnTo>
                  <a:pt x="2967909" y="9584826"/>
                </a:lnTo>
                <a:cubicBezTo>
                  <a:pt x="2957398" y="9574314"/>
                  <a:pt x="2949516" y="9574314"/>
                  <a:pt x="2944259" y="9584826"/>
                </a:cubicBezTo>
                <a:cubicBezTo>
                  <a:pt x="2939002" y="9595337"/>
                  <a:pt x="2939002" y="9605849"/>
                  <a:pt x="2944259" y="9616360"/>
                </a:cubicBezTo>
                <a:cubicBezTo>
                  <a:pt x="2949516" y="9626872"/>
                  <a:pt x="2946887" y="9637383"/>
                  <a:pt x="2936374" y="9647895"/>
                </a:cubicBezTo>
                <a:lnTo>
                  <a:pt x="2920608" y="9663661"/>
                </a:lnTo>
                <a:cubicBezTo>
                  <a:pt x="2920608" y="9653150"/>
                  <a:pt x="2910097" y="9647895"/>
                  <a:pt x="2889074" y="9647895"/>
                </a:cubicBezTo>
                <a:lnTo>
                  <a:pt x="2873308" y="9663661"/>
                </a:lnTo>
                <a:cubicBezTo>
                  <a:pt x="2873308" y="9674173"/>
                  <a:pt x="2868051" y="9674173"/>
                  <a:pt x="2857539" y="9663661"/>
                </a:cubicBezTo>
                <a:cubicBezTo>
                  <a:pt x="2847027" y="9653150"/>
                  <a:pt x="2841773" y="9658407"/>
                  <a:pt x="2841773" y="9679430"/>
                </a:cubicBezTo>
                <a:lnTo>
                  <a:pt x="2857539" y="9695196"/>
                </a:lnTo>
                <a:lnTo>
                  <a:pt x="2857539" y="9758265"/>
                </a:lnTo>
                <a:cubicBezTo>
                  <a:pt x="2857539" y="9758265"/>
                  <a:pt x="2857539" y="9763520"/>
                  <a:pt x="2857539" y="9774031"/>
                </a:cubicBezTo>
                <a:lnTo>
                  <a:pt x="2857539" y="9789798"/>
                </a:lnTo>
                <a:cubicBezTo>
                  <a:pt x="2847027" y="9800311"/>
                  <a:pt x="2844401" y="9808193"/>
                  <a:pt x="2849655" y="9813448"/>
                </a:cubicBezTo>
                <a:cubicBezTo>
                  <a:pt x="2854912" y="9818705"/>
                  <a:pt x="2860166" y="9826589"/>
                  <a:pt x="2865424" y="9837101"/>
                </a:cubicBezTo>
                <a:cubicBezTo>
                  <a:pt x="2870680" y="9847612"/>
                  <a:pt x="2873308" y="9852867"/>
                  <a:pt x="2873308" y="9852867"/>
                </a:cubicBezTo>
                <a:lnTo>
                  <a:pt x="2841773" y="9852867"/>
                </a:lnTo>
                <a:cubicBezTo>
                  <a:pt x="2820751" y="9842355"/>
                  <a:pt x="2804982" y="9821332"/>
                  <a:pt x="2794473" y="9789798"/>
                </a:cubicBezTo>
                <a:lnTo>
                  <a:pt x="2778703" y="9774031"/>
                </a:lnTo>
                <a:cubicBezTo>
                  <a:pt x="2768194" y="9784543"/>
                  <a:pt x="2765565" y="9795054"/>
                  <a:pt x="2770820" y="9805566"/>
                </a:cubicBezTo>
                <a:cubicBezTo>
                  <a:pt x="2776076" y="9816077"/>
                  <a:pt x="2773447" y="9821332"/>
                  <a:pt x="2762937" y="9821332"/>
                </a:cubicBezTo>
                <a:cubicBezTo>
                  <a:pt x="2762937" y="9831844"/>
                  <a:pt x="2757681" y="9842355"/>
                  <a:pt x="2747169" y="9852867"/>
                </a:cubicBezTo>
                <a:lnTo>
                  <a:pt x="2762937" y="9884401"/>
                </a:lnTo>
                <a:cubicBezTo>
                  <a:pt x="2773447" y="9894913"/>
                  <a:pt x="2778703" y="9905424"/>
                  <a:pt x="2778703" y="9915936"/>
                </a:cubicBezTo>
                <a:lnTo>
                  <a:pt x="2778703" y="9947468"/>
                </a:lnTo>
                <a:cubicBezTo>
                  <a:pt x="2768194" y="9947468"/>
                  <a:pt x="2757681" y="9952725"/>
                  <a:pt x="2747169" y="9963237"/>
                </a:cubicBezTo>
                <a:cubicBezTo>
                  <a:pt x="2736659" y="9973748"/>
                  <a:pt x="2731403" y="9984260"/>
                  <a:pt x="2731403" y="9994771"/>
                </a:cubicBezTo>
                <a:cubicBezTo>
                  <a:pt x="2731403" y="10005283"/>
                  <a:pt x="2726146" y="10010538"/>
                  <a:pt x="2715634" y="10010538"/>
                </a:cubicBezTo>
                <a:lnTo>
                  <a:pt x="2684102" y="10010538"/>
                </a:lnTo>
                <a:cubicBezTo>
                  <a:pt x="2673590" y="10010538"/>
                  <a:pt x="2668334" y="10018422"/>
                  <a:pt x="2668334" y="10034188"/>
                </a:cubicBezTo>
                <a:cubicBezTo>
                  <a:pt x="2668334" y="10049956"/>
                  <a:pt x="2673590" y="10068352"/>
                  <a:pt x="2684102" y="10089373"/>
                </a:cubicBezTo>
                <a:cubicBezTo>
                  <a:pt x="2694612" y="10110396"/>
                  <a:pt x="2699868" y="10120908"/>
                  <a:pt x="2699868" y="10120908"/>
                </a:cubicBezTo>
                <a:cubicBezTo>
                  <a:pt x="2699868" y="10120908"/>
                  <a:pt x="2689356" y="10113024"/>
                  <a:pt x="2668334" y="10097257"/>
                </a:cubicBezTo>
                <a:cubicBezTo>
                  <a:pt x="2647311" y="10081489"/>
                  <a:pt x="2636799" y="10068352"/>
                  <a:pt x="2636799" y="10057839"/>
                </a:cubicBezTo>
                <a:lnTo>
                  <a:pt x="2621032" y="10057839"/>
                </a:lnTo>
                <a:cubicBezTo>
                  <a:pt x="2610521" y="10078862"/>
                  <a:pt x="2594755" y="10073607"/>
                  <a:pt x="2573732" y="10042072"/>
                </a:cubicBezTo>
                <a:cubicBezTo>
                  <a:pt x="2563222" y="10031561"/>
                  <a:pt x="2552710" y="10021049"/>
                  <a:pt x="2542197" y="10010538"/>
                </a:cubicBezTo>
                <a:cubicBezTo>
                  <a:pt x="2521174" y="9968492"/>
                  <a:pt x="2505409" y="9947468"/>
                  <a:pt x="2494897" y="9947468"/>
                </a:cubicBezTo>
                <a:lnTo>
                  <a:pt x="2494897" y="9931702"/>
                </a:lnTo>
                <a:cubicBezTo>
                  <a:pt x="2505409" y="9921191"/>
                  <a:pt x="2505409" y="9910681"/>
                  <a:pt x="2494897" y="9900168"/>
                </a:cubicBezTo>
                <a:cubicBezTo>
                  <a:pt x="2489640" y="9894913"/>
                  <a:pt x="2487012" y="9889656"/>
                  <a:pt x="2487012" y="9884401"/>
                </a:cubicBezTo>
                <a:lnTo>
                  <a:pt x="2494897" y="9868633"/>
                </a:lnTo>
                <a:lnTo>
                  <a:pt x="2447596" y="9915936"/>
                </a:lnTo>
                <a:lnTo>
                  <a:pt x="2463362" y="9963237"/>
                </a:lnTo>
                <a:cubicBezTo>
                  <a:pt x="2473874" y="9973748"/>
                  <a:pt x="2479131" y="9984260"/>
                  <a:pt x="2479131" y="9994771"/>
                </a:cubicBezTo>
                <a:cubicBezTo>
                  <a:pt x="2479131" y="10005283"/>
                  <a:pt x="2479131" y="10010538"/>
                  <a:pt x="2479131" y="10010538"/>
                </a:cubicBezTo>
                <a:lnTo>
                  <a:pt x="2494897" y="10042072"/>
                </a:lnTo>
                <a:cubicBezTo>
                  <a:pt x="2494897" y="10084118"/>
                  <a:pt x="2505409" y="10105139"/>
                  <a:pt x="2526431" y="10105139"/>
                </a:cubicBezTo>
                <a:cubicBezTo>
                  <a:pt x="2536941" y="10115653"/>
                  <a:pt x="2542197" y="10131419"/>
                  <a:pt x="2542197" y="10152442"/>
                </a:cubicBezTo>
                <a:cubicBezTo>
                  <a:pt x="2531685" y="10152442"/>
                  <a:pt x="2526431" y="10162952"/>
                  <a:pt x="2526431" y="10183977"/>
                </a:cubicBezTo>
                <a:cubicBezTo>
                  <a:pt x="2526431" y="10183977"/>
                  <a:pt x="2526431" y="10189232"/>
                  <a:pt x="2526431" y="10199743"/>
                </a:cubicBezTo>
                <a:cubicBezTo>
                  <a:pt x="2515919" y="10210255"/>
                  <a:pt x="2513290" y="10223394"/>
                  <a:pt x="2518547" y="10239160"/>
                </a:cubicBezTo>
                <a:cubicBezTo>
                  <a:pt x="2523804" y="10254928"/>
                  <a:pt x="2521174" y="10257556"/>
                  <a:pt x="2510663" y="10247044"/>
                </a:cubicBezTo>
                <a:cubicBezTo>
                  <a:pt x="2500152" y="10247044"/>
                  <a:pt x="2494897" y="10231278"/>
                  <a:pt x="2494897" y="10199743"/>
                </a:cubicBezTo>
                <a:cubicBezTo>
                  <a:pt x="2505409" y="10189232"/>
                  <a:pt x="2505409" y="10181347"/>
                  <a:pt x="2494897" y="10176093"/>
                </a:cubicBezTo>
                <a:cubicBezTo>
                  <a:pt x="2484385" y="10170836"/>
                  <a:pt x="2473874" y="10173465"/>
                  <a:pt x="2463362" y="10183977"/>
                </a:cubicBezTo>
                <a:lnTo>
                  <a:pt x="2400292" y="10152442"/>
                </a:lnTo>
                <a:cubicBezTo>
                  <a:pt x="2400292" y="10141931"/>
                  <a:pt x="2389783" y="10131419"/>
                  <a:pt x="2368760" y="10120908"/>
                </a:cubicBezTo>
                <a:cubicBezTo>
                  <a:pt x="2358248" y="10110396"/>
                  <a:pt x="2350366" y="10102512"/>
                  <a:pt x="2345108" y="10097257"/>
                </a:cubicBezTo>
                <a:cubicBezTo>
                  <a:pt x="2339853" y="10092000"/>
                  <a:pt x="2337226" y="10089373"/>
                  <a:pt x="2337226" y="10089373"/>
                </a:cubicBezTo>
                <a:lnTo>
                  <a:pt x="2368760" y="10057839"/>
                </a:lnTo>
                <a:cubicBezTo>
                  <a:pt x="2400292" y="10057839"/>
                  <a:pt x="2421317" y="10057839"/>
                  <a:pt x="2431827" y="10057839"/>
                </a:cubicBezTo>
                <a:cubicBezTo>
                  <a:pt x="2452850" y="10047329"/>
                  <a:pt x="2458105" y="10021049"/>
                  <a:pt x="2447596" y="9979003"/>
                </a:cubicBezTo>
                <a:cubicBezTo>
                  <a:pt x="2437084" y="9968492"/>
                  <a:pt x="2431827" y="9957982"/>
                  <a:pt x="2431827" y="9947468"/>
                </a:cubicBezTo>
                <a:lnTo>
                  <a:pt x="2416061" y="9931702"/>
                </a:lnTo>
                <a:cubicBezTo>
                  <a:pt x="2405550" y="9931702"/>
                  <a:pt x="2400292" y="9931702"/>
                  <a:pt x="2400292" y="9931702"/>
                </a:cubicBezTo>
                <a:cubicBezTo>
                  <a:pt x="2400292" y="9921191"/>
                  <a:pt x="2402920" y="9915936"/>
                  <a:pt x="2408177" y="9915936"/>
                </a:cubicBezTo>
                <a:cubicBezTo>
                  <a:pt x="2413434" y="9915936"/>
                  <a:pt x="2410804" y="9905424"/>
                  <a:pt x="2400292" y="9884401"/>
                </a:cubicBezTo>
                <a:cubicBezTo>
                  <a:pt x="2400292" y="9884401"/>
                  <a:pt x="2400292" y="9881774"/>
                  <a:pt x="2400292" y="9876517"/>
                </a:cubicBezTo>
                <a:cubicBezTo>
                  <a:pt x="2400292" y="9871262"/>
                  <a:pt x="2405550" y="9868633"/>
                  <a:pt x="2416061" y="9868633"/>
                </a:cubicBezTo>
                <a:lnTo>
                  <a:pt x="2416061" y="9884401"/>
                </a:lnTo>
                <a:cubicBezTo>
                  <a:pt x="2416061" y="9894913"/>
                  <a:pt x="2421317" y="9894913"/>
                  <a:pt x="2431827" y="9884401"/>
                </a:cubicBezTo>
                <a:cubicBezTo>
                  <a:pt x="2442339" y="9884401"/>
                  <a:pt x="2450224" y="9879147"/>
                  <a:pt x="2455477" y="9868633"/>
                </a:cubicBezTo>
                <a:cubicBezTo>
                  <a:pt x="2460735" y="9858124"/>
                  <a:pt x="2468619" y="9847612"/>
                  <a:pt x="2479131" y="9837101"/>
                </a:cubicBezTo>
                <a:cubicBezTo>
                  <a:pt x="2489640" y="9826589"/>
                  <a:pt x="2494897" y="9818705"/>
                  <a:pt x="2494897" y="9813448"/>
                </a:cubicBezTo>
                <a:cubicBezTo>
                  <a:pt x="2494897" y="9808193"/>
                  <a:pt x="2489640" y="9805566"/>
                  <a:pt x="2479131" y="9805566"/>
                </a:cubicBezTo>
                <a:cubicBezTo>
                  <a:pt x="2468619" y="9795054"/>
                  <a:pt x="2458105" y="9781915"/>
                  <a:pt x="2447596" y="9766147"/>
                </a:cubicBezTo>
                <a:cubicBezTo>
                  <a:pt x="2437084" y="9750381"/>
                  <a:pt x="2431827" y="9737242"/>
                  <a:pt x="2431827" y="9726730"/>
                </a:cubicBezTo>
                <a:lnTo>
                  <a:pt x="2463362" y="9695196"/>
                </a:lnTo>
                <a:lnTo>
                  <a:pt x="2479131" y="9663661"/>
                </a:lnTo>
                <a:lnTo>
                  <a:pt x="2463362" y="9632127"/>
                </a:lnTo>
                <a:cubicBezTo>
                  <a:pt x="2452850" y="9611106"/>
                  <a:pt x="2447596" y="9590083"/>
                  <a:pt x="2447596" y="9569060"/>
                </a:cubicBezTo>
                <a:cubicBezTo>
                  <a:pt x="2447596" y="9548036"/>
                  <a:pt x="2452850" y="9537525"/>
                  <a:pt x="2463362" y="9537525"/>
                </a:cubicBezTo>
                <a:cubicBezTo>
                  <a:pt x="2473874" y="9537525"/>
                  <a:pt x="2473874" y="9532270"/>
                  <a:pt x="2463362" y="9521757"/>
                </a:cubicBezTo>
                <a:lnTo>
                  <a:pt x="2463362" y="9490224"/>
                </a:lnTo>
                <a:cubicBezTo>
                  <a:pt x="2463362" y="9479713"/>
                  <a:pt x="2465989" y="9474456"/>
                  <a:pt x="2471246" y="9474456"/>
                </a:cubicBezTo>
                <a:cubicBezTo>
                  <a:pt x="2476503" y="9474456"/>
                  <a:pt x="2484385" y="9474456"/>
                  <a:pt x="2494897" y="9474456"/>
                </a:cubicBezTo>
                <a:cubicBezTo>
                  <a:pt x="2494897" y="9474456"/>
                  <a:pt x="2494897" y="9469201"/>
                  <a:pt x="2494897" y="9458689"/>
                </a:cubicBezTo>
                <a:cubicBezTo>
                  <a:pt x="2494897" y="9448178"/>
                  <a:pt x="2489640" y="9448178"/>
                  <a:pt x="2479131" y="9458689"/>
                </a:cubicBezTo>
                <a:cubicBezTo>
                  <a:pt x="2468619" y="9458689"/>
                  <a:pt x="2463362" y="9453435"/>
                  <a:pt x="2463362" y="9442921"/>
                </a:cubicBezTo>
                <a:cubicBezTo>
                  <a:pt x="2463362" y="9442921"/>
                  <a:pt x="2458105" y="9442921"/>
                  <a:pt x="2447596" y="9442921"/>
                </a:cubicBezTo>
                <a:cubicBezTo>
                  <a:pt x="2437084" y="9442921"/>
                  <a:pt x="2431827" y="9437666"/>
                  <a:pt x="2431827" y="9427155"/>
                </a:cubicBezTo>
                <a:lnTo>
                  <a:pt x="2416061" y="9411389"/>
                </a:lnTo>
                <a:lnTo>
                  <a:pt x="2400292" y="9458689"/>
                </a:lnTo>
                <a:cubicBezTo>
                  <a:pt x="2400292" y="9469201"/>
                  <a:pt x="2405550" y="9474456"/>
                  <a:pt x="2416061" y="9474456"/>
                </a:cubicBezTo>
                <a:cubicBezTo>
                  <a:pt x="2426574" y="9474456"/>
                  <a:pt x="2434455" y="9474456"/>
                  <a:pt x="2439712" y="9474456"/>
                </a:cubicBezTo>
                <a:cubicBezTo>
                  <a:pt x="2444968" y="9474456"/>
                  <a:pt x="2442339" y="9479713"/>
                  <a:pt x="2431827" y="9490224"/>
                </a:cubicBezTo>
                <a:cubicBezTo>
                  <a:pt x="2410804" y="9532270"/>
                  <a:pt x="2384526" y="9553291"/>
                  <a:pt x="2352992" y="9553291"/>
                </a:cubicBezTo>
                <a:cubicBezTo>
                  <a:pt x="2342481" y="9553291"/>
                  <a:pt x="2337226" y="9563805"/>
                  <a:pt x="2337226" y="9584826"/>
                </a:cubicBezTo>
                <a:cubicBezTo>
                  <a:pt x="2347738" y="9595337"/>
                  <a:pt x="2350366" y="9603221"/>
                  <a:pt x="2345108" y="9608476"/>
                </a:cubicBezTo>
                <a:cubicBezTo>
                  <a:pt x="2339853" y="9613733"/>
                  <a:pt x="2337226" y="9616360"/>
                  <a:pt x="2337226" y="9616360"/>
                </a:cubicBezTo>
                <a:cubicBezTo>
                  <a:pt x="2326714" y="9616360"/>
                  <a:pt x="2313575" y="9629499"/>
                  <a:pt x="2297810" y="9655777"/>
                </a:cubicBezTo>
                <a:cubicBezTo>
                  <a:pt x="2282040" y="9682057"/>
                  <a:pt x="2276784" y="9697825"/>
                  <a:pt x="2282040" y="9703080"/>
                </a:cubicBezTo>
                <a:cubicBezTo>
                  <a:pt x="2287296" y="9708335"/>
                  <a:pt x="2295179" y="9705707"/>
                  <a:pt x="2305691" y="9695196"/>
                </a:cubicBezTo>
                <a:cubicBezTo>
                  <a:pt x="2316203" y="9695196"/>
                  <a:pt x="2321457" y="9695196"/>
                  <a:pt x="2321457" y="9695196"/>
                </a:cubicBezTo>
                <a:lnTo>
                  <a:pt x="2305691" y="9742497"/>
                </a:lnTo>
                <a:cubicBezTo>
                  <a:pt x="2295179" y="9763520"/>
                  <a:pt x="2295179" y="9781915"/>
                  <a:pt x="2305691" y="9797682"/>
                </a:cubicBezTo>
                <a:cubicBezTo>
                  <a:pt x="2316203" y="9813448"/>
                  <a:pt x="2316203" y="9826589"/>
                  <a:pt x="2305691" y="9837101"/>
                </a:cubicBezTo>
                <a:cubicBezTo>
                  <a:pt x="2305691" y="9826589"/>
                  <a:pt x="2303064" y="9818705"/>
                  <a:pt x="2297810" y="9813448"/>
                </a:cubicBezTo>
                <a:cubicBezTo>
                  <a:pt x="2292553" y="9808193"/>
                  <a:pt x="2289925" y="9805566"/>
                  <a:pt x="2289925" y="9805566"/>
                </a:cubicBezTo>
                <a:cubicBezTo>
                  <a:pt x="2279413" y="9795054"/>
                  <a:pt x="2271529" y="9797682"/>
                  <a:pt x="2266275" y="9813448"/>
                </a:cubicBezTo>
                <a:cubicBezTo>
                  <a:pt x="2261018" y="9829216"/>
                  <a:pt x="2261018" y="9839728"/>
                  <a:pt x="2266275" y="9844983"/>
                </a:cubicBezTo>
                <a:cubicBezTo>
                  <a:pt x="2271529" y="9850239"/>
                  <a:pt x="2279413" y="9847612"/>
                  <a:pt x="2289925" y="9837101"/>
                </a:cubicBezTo>
                <a:lnTo>
                  <a:pt x="2274156" y="9868633"/>
                </a:lnTo>
                <a:cubicBezTo>
                  <a:pt x="2253133" y="9910681"/>
                  <a:pt x="2242624" y="9926448"/>
                  <a:pt x="2242624" y="9915936"/>
                </a:cubicBezTo>
                <a:lnTo>
                  <a:pt x="2211089" y="9915936"/>
                </a:lnTo>
                <a:cubicBezTo>
                  <a:pt x="2211089" y="9915936"/>
                  <a:pt x="2211089" y="9905424"/>
                  <a:pt x="2211089" y="9884401"/>
                </a:cubicBezTo>
                <a:cubicBezTo>
                  <a:pt x="2211089" y="9842355"/>
                  <a:pt x="2205833" y="9813448"/>
                  <a:pt x="2195321" y="9797682"/>
                </a:cubicBezTo>
                <a:cubicBezTo>
                  <a:pt x="2184811" y="9781915"/>
                  <a:pt x="2174300" y="9779288"/>
                  <a:pt x="2163786" y="9789798"/>
                </a:cubicBezTo>
                <a:cubicBezTo>
                  <a:pt x="2153277" y="9800311"/>
                  <a:pt x="2153277" y="9810821"/>
                  <a:pt x="2163786" y="9821332"/>
                </a:cubicBezTo>
                <a:lnTo>
                  <a:pt x="2148020" y="9884401"/>
                </a:lnTo>
                <a:cubicBezTo>
                  <a:pt x="2137508" y="9894913"/>
                  <a:pt x="2126997" y="9902797"/>
                  <a:pt x="2116486" y="9908052"/>
                </a:cubicBezTo>
                <a:cubicBezTo>
                  <a:pt x="2105976" y="9913309"/>
                  <a:pt x="2090208" y="9910681"/>
                  <a:pt x="2069184" y="9900168"/>
                </a:cubicBezTo>
                <a:lnTo>
                  <a:pt x="2037650" y="9884401"/>
                </a:lnTo>
                <a:lnTo>
                  <a:pt x="2037650" y="9900168"/>
                </a:lnTo>
                <a:cubicBezTo>
                  <a:pt x="2037650" y="9910681"/>
                  <a:pt x="2032396" y="9915936"/>
                  <a:pt x="2021884" y="9915936"/>
                </a:cubicBezTo>
                <a:cubicBezTo>
                  <a:pt x="2011372" y="9915936"/>
                  <a:pt x="2000861" y="9910681"/>
                  <a:pt x="1990349" y="9900168"/>
                </a:cubicBezTo>
                <a:cubicBezTo>
                  <a:pt x="1990349" y="9889656"/>
                  <a:pt x="1987721" y="9881774"/>
                  <a:pt x="1982465" y="9876517"/>
                </a:cubicBezTo>
                <a:cubicBezTo>
                  <a:pt x="1977208" y="9871262"/>
                  <a:pt x="1971955" y="9868633"/>
                  <a:pt x="1966698" y="9868633"/>
                </a:cubicBezTo>
                <a:cubicBezTo>
                  <a:pt x="1961444" y="9868633"/>
                  <a:pt x="1956187" y="9868633"/>
                  <a:pt x="1950930" y="9868633"/>
                </a:cubicBezTo>
                <a:cubicBezTo>
                  <a:pt x="1945676" y="9868633"/>
                  <a:pt x="1943048" y="9868633"/>
                  <a:pt x="1943048" y="9868633"/>
                </a:cubicBezTo>
                <a:cubicBezTo>
                  <a:pt x="1943048" y="9868633"/>
                  <a:pt x="1935164" y="9876517"/>
                  <a:pt x="1919398" y="9892283"/>
                </a:cubicBezTo>
                <a:cubicBezTo>
                  <a:pt x="1903629" y="9908052"/>
                  <a:pt x="1895745" y="9921191"/>
                  <a:pt x="1895745" y="9931702"/>
                </a:cubicBezTo>
                <a:cubicBezTo>
                  <a:pt x="1895745" y="9931702"/>
                  <a:pt x="1890491" y="9936959"/>
                  <a:pt x="1879979" y="9947468"/>
                </a:cubicBezTo>
                <a:lnTo>
                  <a:pt x="1848444" y="9963237"/>
                </a:lnTo>
                <a:cubicBezTo>
                  <a:pt x="1848444" y="9973748"/>
                  <a:pt x="1843190" y="9976376"/>
                  <a:pt x="1832678" y="9971121"/>
                </a:cubicBezTo>
                <a:cubicBezTo>
                  <a:pt x="1822166" y="9965864"/>
                  <a:pt x="1811655" y="9968492"/>
                  <a:pt x="1801144" y="9979003"/>
                </a:cubicBezTo>
                <a:cubicBezTo>
                  <a:pt x="1790633" y="9979003"/>
                  <a:pt x="1785377" y="9973748"/>
                  <a:pt x="1785377" y="9963237"/>
                </a:cubicBezTo>
                <a:cubicBezTo>
                  <a:pt x="1774866" y="9952725"/>
                  <a:pt x="1764354" y="9952725"/>
                  <a:pt x="1753842" y="9963237"/>
                </a:cubicBezTo>
                <a:cubicBezTo>
                  <a:pt x="1732819" y="9963237"/>
                  <a:pt x="1722308" y="9963237"/>
                  <a:pt x="1722308" y="9963237"/>
                </a:cubicBezTo>
                <a:cubicBezTo>
                  <a:pt x="1722308" y="9963237"/>
                  <a:pt x="1717054" y="9957982"/>
                  <a:pt x="1706542" y="9947468"/>
                </a:cubicBezTo>
                <a:cubicBezTo>
                  <a:pt x="1685519" y="9936959"/>
                  <a:pt x="1675007" y="9942214"/>
                  <a:pt x="1675007" y="9963237"/>
                </a:cubicBezTo>
                <a:lnTo>
                  <a:pt x="1643473" y="9963237"/>
                </a:lnTo>
                <a:cubicBezTo>
                  <a:pt x="1643473" y="9963237"/>
                  <a:pt x="1646100" y="9960609"/>
                  <a:pt x="1651356" y="9955353"/>
                </a:cubicBezTo>
                <a:cubicBezTo>
                  <a:pt x="1656612" y="9950098"/>
                  <a:pt x="1667123" y="9934332"/>
                  <a:pt x="1682892" y="9908052"/>
                </a:cubicBezTo>
                <a:cubicBezTo>
                  <a:pt x="1698658" y="9881774"/>
                  <a:pt x="1703915" y="9868633"/>
                  <a:pt x="1698658" y="9868633"/>
                </a:cubicBezTo>
                <a:cubicBezTo>
                  <a:pt x="1693400" y="9868633"/>
                  <a:pt x="1685519" y="9871262"/>
                  <a:pt x="1675007" y="9876517"/>
                </a:cubicBezTo>
                <a:cubicBezTo>
                  <a:pt x="1664495" y="9881774"/>
                  <a:pt x="1653984" y="9881774"/>
                  <a:pt x="1643473" y="9876517"/>
                </a:cubicBezTo>
                <a:cubicBezTo>
                  <a:pt x="1632962" y="9871262"/>
                  <a:pt x="1622450" y="9868633"/>
                  <a:pt x="1611938" y="9868633"/>
                </a:cubicBezTo>
                <a:lnTo>
                  <a:pt x="1564637" y="9821332"/>
                </a:lnTo>
                <a:lnTo>
                  <a:pt x="1548871" y="9837101"/>
                </a:lnTo>
                <a:cubicBezTo>
                  <a:pt x="1548871" y="9837101"/>
                  <a:pt x="1543614" y="9837101"/>
                  <a:pt x="1533102" y="9837101"/>
                </a:cubicBezTo>
                <a:cubicBezTo>
                  <a:pt x="1533102" y="9837101"/>
                  <a:pt x="1530475" y="9839728"/>
                  <a:pt x="1525221" y="9844983"/>
                </a:cubicBezTo>
                <a:cubicBezTo>
                  <a:pt x="1519963" y="9850239"/>
                  <a:pt x="1522591" y="9858124"/>
                  <a:pt x="1533102" y="9868633"/>
                </a:cubicBezTo>
                <a:lnTo>
                  <a:pt x="1548871" y="9868633"/>
                </a:lnTo>
                <a:lnTo>
                  <a:pt x="1564637" y="9868633"/>
                </a:lnTo>
                <a:cubicBezTo>
                  <a:pt x="1564637" y="9879147"/>
                  <a:pt x="1564637" y="9884401"/>
                  <a:pt x="1564637" y="9884401"/>
                </a:cubicBezTo>
                <a:cubicBezTo>
                  <a:pt x="1564637" y="9884401"/>
                  <a:pt x="1569894" y="9884401"/>
                  <a:pt x="1580405" y="9884401"/>
                </a:cubicBezTo>
                <a:cubicBezTo>
                  <a:pt x="1590917" y="9884401"/>
                  <a:pt x="1596171" y="9887029"/>
                  <a:pt x="1596171" y="9892283"/>
                </a:cubicBezTo>
                <a:cubicBezTo>
                  <a:pt x="1596171" y="9897540"/>
                  <a:pt x="1596171" y="9910681"/>
                  <a:pt x="1596171" y="9931702"/>
                </a:cubicBezTo>
                <a:cubicBezTo>
                  <a:pt x="1596171" y="9952725"/>
                  <a:pt x="1596171" y="9979003"/>
                  <a:pt x="1596171" y="10010538"/>
                </a:cubicBezTo>
                <a:cubicBezTo>
                  <a:pt x="1596171" y="10042072"/>
                  <a:pt x="1585660" y="10057839"/>
                  <a:pt x="1564637" y="10057839"/>
                </a:cubicBezTo>
                <a:cubicBezTo>
                  <a:pt x="1533102" y="10036818"/>
                  <a:pt x="1506824" y="10015795"/>
                  <a:pt x="1485802" y="9994771"/>
                </a:cubicBezTo>
                <a:cubicBezTo>
                  <a:pt x="1485802" y="9984260"/>
                  <a:pt x="1480547" y="9979003"/>
                  <a:pt x="1470036" y="9979003"/>
                </a:cubicBezTo>
                <a:cubicBezTo>
                  <a:pt x="1459524" y="9979003"/>
                  <a:pt x="1449012" y="9984260"/>
                  <a:pt x="1438500" y="9994771"/>
                </a:cubicBezTo>
                <a:cubicBezTo>
                  <a:pt x="1427989" y="10005283"/>
                  <a:pt x="1422734" y="10010538"/>
                  <a:pt x="1422734" y="10010538"/>
                </a:cubicBezTo>
                <a:cubicBezTo>
                  <a:pt x="1422734" y="10010538"/>
                  <a:pt x="1417477" y="10015795"/>
                  <a:pt x="1406966" y="10026304"/>
                </a:cubicBezTo>
                <a:lnTo>
                  <a:pt x="1391200" y="10010538"/>
                </a:lnTo>
                <a:lnTo>
                  <a:pt x="1406966" y="9979003"/>
                </a:lnTo>
                <a:cubicBezTo>
                  <a:pt x="1406966" y="9968492"/>
                  <a:pt x="1406966" y="9963237"/>
                  <a:pt x="1406966" y="9963237"/>
                </a:cubicBezTo>
                <a:lnTo>
                  <a:pt x="1454267" y="9947468"/>
                </a:lnTo>
                <a:lnTo>
                  <a:pt x="1470036" y="9915936"/>
                </a:lnTo>
                <a:cubicBezTo>
                  <a:pt x="1459524" y="9926448"/>
                  <a:pt x="1454267" y="9926448"/>
                  <a:pt x="1454267" y="9915936"/>
                </a:cubicBezTo>
                <a:lnTo>
                  <a:pt x="1422734" y="9900168"/>
                </a:lnTo>
                <a:lnTo>
                  <a:pt x="1422734" y="9884401"/>
                </a:lnTo>
                <a:cubicBezTo>
                  <a:pt x="1422734" y="9873890"/>
                  <a:pt x="1427989" y="9867321"/>
                  <a:pt x="1438500" y="9864692"/>
                </a:cubicBezTo>
                <a:lnTo>
                  <a:pt x="1442378" y="9864499"/>
                </a:lnTo>
                <a:lnTo>
                  <a:pt x="1438500" y="9852867"/>
                </a:lnTo>
                <a:cubicBezTo>
                  <a:pt x="1438500" y="9842355"/>
                  <a:pt x="1443756" y="9831844"/>
                  <a:pt x="1454267" y="9821332"/>
                </a:cubicBezTo>
                <a:cubicBezTo>
                  <a:pt x="1454267" y="9821332"/>
                  <a:pt x="1456894" y="9821332"/>
                  <a:pt x="1462151" y="9821332"/>
                </a:cubicBezTo>
                <a:cubicBezTo>
                  <a:pt x="1467408" y="9821332"/>
                  <a:pt x="1470036" y="9816077"/>
                  <a:pt x="1470036" y="9805566"/>
                </a:cubicBezTo>
                <a:cubicBezTo>
                  <a:pt x="1470036" y="9805566"/>
                  <a:pt x="1475291" y="9800311"/>
                  <a:pt x="1485802" y="9789798"/>
                </a:cubicBezTo>
                <a:lnTo>
                  <a:pt x="1501568" y="9774031"/>
                </a:lnTo>
                <a:cubicBezTo>
                  <a:pt x="1512079" y="9774031"/>
                  <a:pt x="1517336" y="9771404"/>
                  <a:pt x="1517336" y="9766147"/>
                </a:cubicBezTo>
                <a:cubicBezTo>
                  <a:pt x="1517336" y="9760892"/>
                  <a:pt x="1517336" y="9753008"/>
                  <a:pt x="1517336" y="9742497"/>
                </a:cubicBezTo>
                <a:cubicBezTo>
                  <a:pt x="1527848" y="9742497"/>
                  <a:pt x="1533102" y="9731985"/>
                  <a:pt x="1533102" y="9710962"/>
                </a:cubicBezTo>
                <a:cubicBezTo>
                  <a:pt x="1533102" y="9710962"/>
                  <a:pt x="1535733" y="9708335"/>
                  <a:pt x="1540987" y="9703080"/>
                </a:cubicBezTo>
                <a:cubicBezTo>
                  <a:pt x="1546241" y="9697825"/>
                  <a:pt x="1548871" y="9689941"/>
                  <a:pt x="1548871" y="9679430"/>
                </a:cubicBezTo>
                <a:lnTo>
                  <a:pt x="1611938" y="9647895"/>
                </a:lnTo>
                <a:lnTo>
                  <a:pt x="1643473" y="9616360"/>
                </a:lnTo>
                <a:cubicBezTo>
                  <a:pt x="1632962" y="9626872"/>
                  <a:pt x="1630334" y="9640011"/>
                  <a:pt x="1635590" y="9655777"/>
                </a:cubicBezTo>
                <a:cubicBezTo>
                  <a:pt x="1640845" y="9671545"/>
                  <a:pt x="1646100" y="9676800"/>
                  <a:pt x="1651356" y="9671545"/>
                </a:cubicBezTo>
                <a:cubicBezTo>
                  <a:pt x="1656612" y="9666291"/>
                  <a:pt x="1659241" y="9668918"/>
                  <a:pt x="1659241" y="9679430"/>
                </a:cubicBezTo>
                <a:lnTo>
                  <a:pt x="1659241" y="9695196"/>
                </a:lnTo>
                <a:lnTo>
                  <a:pt x="1675007" y="9679430"/>
                </a:lnTo>
                <a:cubicBezTo>
                  <a:pt x="1685519" y="9647895"/>
                  <a:pt x="1685519" y="9626872"/>
                  <a:pt x="1675007" y="9616360"/>
                </a:cubicBezTo>
                <a:cubicBezTo>
                  <a:pt x="1664495" y="9605849"/>
                  <a:pt x="1659241" y="9595337"/>
                  <a:pt x="1659241" y="9584826"/>
                </a:cubicBezTo>
                <a:cubicBezTo>
                  <a:pt x="1659241" y="9563805"/>
                  <a:pt x="1653984" y="9558548"/>
                  <a:pt x="1643473" y="9569060"/>
                </a:cubicBezTo>
                <a:cubicBezTo>
                  <a:pt x="1632962" y="9579569"/>
                  <a:pt x="1622450" y="9584826"/>
                  <a:pt x="1611938" y="9584826"/>
                </a:cubicBezTo>
                <a:lnTo>
                  <a:pt x="1643473" y="9553291"/>
                </a:lnTo>
                <a:cubicBezTo>
                  <a:pt x="1653984" y="9542782"/>
                  <a:pt x="1659241" y="9537525"/>
                  <a:pt x="1659241" y="9537525"/>
                </a:cubicBezTo>
                <a:cubicBezTo>
                  <a:pt x="1659241" y="9537525"/>
                  <a:pt x="1659241" y="9532270"/>
                  <a:pt x="1659241" y="9521757"/>
                </a:cubicBezTo>
                <a:lnTo>
                  <a:pt x="1675007" y="9458689"/>
                </a:lnTo>
                <a:cubicBezTo>
                  <a:pt x="1675007" y="9437666"/>
                  <a:pt x="1675007" y="9421898"/>
                  <a:pt x="1675007" y="9411389"/>
                </a:cubicBezTo>
                <a:cubicBezTo>
                  <a:pt x="1664495" y="9421898"/>
                  <a:pt x="1659241" y="9432412"/>
                  <a:pt x="1659241" y="9442921"/>
                </a:cubicBezTo>
                <a:cubicBezTo>
                  <a:pt x="1659241" y="9453435"/>
                  <a:pt x="1653984" y="9461317"/>
                  <a:pt x="1643473" y="9466574"/>
                </a:cubicBezTo>
                <a:cubicBezTo>
                  <a:pt x="1632962" y="9471828"/>
                  <a:pt x="1625079" y="9466574"/>
                  <a:pt x="1619822" y="9450805"/>
                </a:cubicBezTo>
                <a:cubicBezTo>
                  <a:pt x="1614568" y="9435039"/>
                  <a:pt x="1611938" y="9427155"/>
                  <a:pt x="1611938" y="9427155"/>
                </a:cubicBezTo>
                <a:cubicBezTo>
                  <a:pt x="1611938" y="9427155"/>
                  <a:pt x="1617195" y="9427155"/>
                  <a:pt x="1627706" y="9427155"/>
                </a:cubicBezTo>
                <a:cubicBezTo>
                  <a:pt x="1648729" y="9427155"/>
                  <a:pt x="1661869" y="9421898"/>
                  <a:pt x="1667123" y="9411389"/>
                </a:cubicBezTo>
                <a:cubicBezTo>
                  <a:pt x="1672380" y="9400877"/>
                  <a:pt x="1675007" y="9390366"/>
                  <a:pt x="1675007" y="9379854"/>
                </a:cubicBezTo>
                <a:cubicBezTo>
                  <a:pt x="1675007" y="9369342"/>
                  <a:pt x="1672380" y="9348319"/>
                  <a:pt x="1667123" y="9316785"/>
                </a:cubicBezTo>
                <a:cubicBezTo>
                  <a:pt x="1661869" y="9285252"/>
                  <a:pt x="1667123" y="9264229"/>
                  <a:pt x="1682892" y="9253718"/>
                </a:cubicBezTo>
                <a:cubicBezTo>
                  <a:pt x="1698658" y="9243206"/>
                  <a:pt x="1711797" y="9227440"/>
                  <a:pt x="1722308" y="9206417"/>
                </a:cubicBezTo>
                <a:cubicBezTo>
                  <a:pt x="1722308" y="9185394"/>
                  <a:pt x="1724936" y="9174882"/>
                  <a:pt x="1730192" y="9174882"/>
                </a:cubicBezTo>
                <a:cubicBezTo>
                  <a:pt x="1735447" y="9174882"/>
                  <a:pt x="1743331" y="9174882"/>
                  <a:pt x="1753842" y="9174882"/>
                </a:cubicBezTo>
                <a:cubicBezTo>
                  <a:pt x="1764354" y="9174882"/>
                  <a:pt x="1774866" y="9174882"/>
                  <a:pt x="1785377" y="9174882"/>
                </a:cubicBezTo>
                <a:lnTo>
                  <a:pt x="1801144" y="9159114"/>
                </a:lnTo>
                <a:cubicBezTo>
                  <a:pt x="1801144" y="9148604"/>
                  <a:pt x="1798516" y="9143348"/>
                  <a:pt x="1793261" y="9143348"/>
                </a:cubicBezTo>
                <a:cubicBezTo>
                  <a:pt x="1788005" y="9143348"/>
                  <a:pt x="1785377" y="9143348"/>
                  <a:pt x="1785377" y="9143348"/>
                </a:cubicBezTo>
                <a:cubicBezTo>
                  <a:pt x="1774866" y="9153859"/>
                  <a:pt x="1764354" y="9159114"/>
                  <a:pt x="1753842" y="9159114"/>
                </a:cubicBezTo>
                <a:cubicBezTo>
                  <a:pt x="1743331" y="9159114"/>
                  <a:pt x="1738076" y="9148604"/>
                  <a:pt x="1738076" y="9127581"/>
                </a:cubicBezTo>
                <a:cubicBezTo>
                  <a:pt x="1738076" y="9127581"/>
                  <a:pt x="1738076" y="9122325"/>
                  <a:pt x="1738076" y="9111813"/>
                </a:cubicBezTo>
                <a:cubicBezTo>
                  <a:pt x="1738076" y="9101301"/>
                  <a:pt x="1738076" y="9090790"/>
                  <a:pt x="1738076" y="9080278"/>
                </a:cubicBezTo>
                <a:cubicBezTo>
                  <a:pt x="1738076" y="9059255"/>
                  <a:pt x="1740704" y="9048746"/>
                  <a:pt x="1745958" y="9048746"/>
                </a:cubicBezTo>
                <a:cubicBezTo>
                  <a:pt x="1751215" y="9048746"/>
                  <a:pt x="1753842" y="9038234"/>
                  <a:pt x="1753842" y="9017211"/>
                </a:cubicBezTo>
                <a:cubicBezTo>
                  <a:pt x="1743331" y="8975165"/>
                  <a:pt x="1748589" y="8954142"/>
                  <a:pt x="1769611" y="8954142"/>
                </a:cubicBezTo>
                <a:cubicBezTo>
                  <a:pt x="1790633" y="8943631"/>
                  <a:pt x="1801144" y="8935748"/>
                  <a:pt x="1801144" y="8930492"/>
                </a:cubicBezTo>
                <a:cubicBezTo>
                  <a:pt x="1801144" y="8925235"/>
                  <a:pt x="1798516" y="8922607"/>
                  <a:pt x="1793261" y="8922607"/>
                </a:cubicBezTo>
                <a:cubicBezTo>
                  <a:pt x="1788005" y="8922607"/>
                  <a:pt x="1780121" y="8922607"/>
                  <a:pt x="1769611" y="8922607"/>
                </a:cubicBezTo>
                <a:lnTo>
                  <a:pt x="1769611" y="8906841"/>
                </a:lnTo>
                <a:cubicBezTo>
                  <a:pt x="1769611" y="8896330"/>
                  <a:pt x="1774866" y="8888445"/>
                  <a:pt x="1785377" y="8883191"/>
                </a:cubicBezTo>
                <a:cubicBezTo>
                  <a:pt x="1795888" y="8877934"/>
                  <a:pt x="1801144" y="8870050"/>
                  <a:pt x="1801144" y="8859540"/>
                </a:cubicBezTo>
                <a:cubicBezTo>
                  <a:pt x="1801144" y="8838517"/>
                  <a:pt x="1801144" y="8820122"/>
                  <a:pt x="1801144" y="8804355"/>
                </a:cubicBezTo>
                <a:cubicBezTo>
                  <a:pt x="1801144" y="8788587"/>
                  <a:pt x="1806400" y="8775450"/>
                  <a:pt x="1816910" y="8764937"/>
                </a:cubicBezTo>
                <a:lnTo>
                  <a:pt x="1816910" y="8780705"/>
                </a:lnTo>
                <a:lnTo>
                  <a:pt x="1832678" y="8796471"/>
                </a:lnTo>
                <a:lnTo>
                  <a:pt x="1864213" y="8812237"/>
                </a:lnTo>
                <a:cubicBezTo>
                  <a:pt x="1864213" y="8812237"/>
                  <a:pt x="1858956" y="8812237"/>
                  <a:pt x="1848444" y="8812237"/>
                </a:cubicBezTo>
                <a:cubicBezTo>
                  <a:pt x="1848444" y="8822749"/>
                  <a:pt x="1848444" y="8828006"/>
                  <a:pt x="1848444" y="8828006"/>
                </a:cubicBezTo>
                <a:cubicBezTo>
                  <a:pt x="1858956" y="8828006"/>
                  <a:pt x="1864213" y="8830633"/>
                  <a:pt x="1864213" y="8835890"/>
                </a:cubicBezTo>
                <a:cubicBezTo>
                  <a:pt x="1864213" y="8841145"/>
                  <a:pt x="1864213" y="8843772"/>
                  <a:pt x="1864213" y="8843772"/>
                </a:cubicBezTo>
                <a:cubicBezTo>
                  <a:pt x="1864213" y="8854286"/>
                  <a:pt x="1858956" y="8854286"/>
                  <a:pt x="1848444" y="8843772"/>
                </a:cubicBezTo>
                <a:lnTo>
                  <a:pt x="1832678" y="8843772"/>
                </a:lnTo>
                <a:cubicBezTo>
                  <a:pt x="1832678" y="8833260"/>
                  <a:pt x="1832678" y="8828006"/>
                  <a:pt x="1832678" y="8828006"/>
                </a:cubicBezTo>
                <a:cubicBezTo>
                  <a:pt x="1832678" y="8828006"/>
                  <a:pt x="1827424" y="8828006"/>
                  <a:pt x="1816910" y="8828006"/>
                </a:cubicBezTo>
                <a:cubicBezTo>
                  <a:pt x="1806400" y="8828006"/>
                  <a:pt x="1806400" y="8838517"/>
                  <a:pt x="1816910" y="8859540"/>
                </a:cubicBezTo>
                <a:lnTo>
                  <a:pt x="1816910" y="8875307"/>
                </a:lnTo>
                <a:cubicBezTo>
                  <a:pt x="1816910" y="8864795"/>
                  <a:pt x="1819539" y="8859540"/>
                  <a:pt x="1824794" y="8859540"/>
                </a:cubicBezTo>
                <a:cubicBezTo>
                  <a:pt x="1830051" y="8859540"/>
                  <a:pt x="1832678" y="8864795"/>
                  <a:pt x="1832678" y="8875307"/>
                </a:cubicBezTo>
                <a:cubicBezTo>
                  <a:pt x="1832678" y="8885818"/>
                  <a:pt x="1837935" y="8891073"/>
                  <a:pt x="1848444" y="8891073"/>
                </a:cubicBezTo>
                <a:cubicBezTo>
                  <a:pt x="1848444" y="8901584"/>
                  <a:pt x="1845818" y="8906841"/>
                  <a:pt x="1840562" y="8906841"/>
                </a:cubicBezTo>
                <a:cubicBezTo>
                  <a:pt x="1835305" y="8906841"/>
                  <a:pt x="1832678" y="8906841"/>
                  <a:pt x="1832678" y="8906841"/>
                </a:cubicBezTo>
                <a:cubicBezTo>
                  <a:pt x="1832678" y="8906841"/>
                  <a:pt x="1830051" y="8909469"/>
                  <a:pt x="1824794" y="8914725"/>
                </a:cubicBezTo>
                <a:cubicBezTo>
                  <a:pt x="1819539" y="8919980"/>
                  <a:pt x="1816910" y="8922607"/>
                  <a:pt x="1816910" y="8922607"/>
                </a:cubicBezTo>
                <a:cubicBezTo>
                  <a:pt x="1816910" y="8912098"/>
                  <a:pt x="1811655" y="8912098"/>
                  <a:pt x="1801144" y="8922607"/>
                </a:cubicBezTo>
                <a:cubicBezTo>
                  <a:pt x="1801144" y="8922607"/>
                  <a:pt x="1803771" y="8925235"/>
                  <a:pt x="1809027" y="8930492"/>
                </a:cubicBezTo>
                <a:cubicBezTo>
                  <a:pt x="1814284" y="8935748"/>
                  <a:pt x="1822166" y="8938376"/>
                  <a:pt x="1832678" y="8938376"/>
                </a:cubicBezTo>
                <a:lnTo>
                  <a:pt x="1848444" y="8922607"/>
                </a:lnTo>
                <a:cubicBezTo>
                  <a:pt x="1848444" y="8912098"/>
                  <a:pt x="1856329" y="8906841"/>
                  <a:pt x="1872097" y="8906841"/>
                </a:cubicBezTo>
                <a:cubicBezTo>
                  <a:pt x="1887863" y="8906841"/>
                  <a:pt x="1893118" y="8898957"/>
                  <a:pt x="1887863" y="8883191"/>
                </a:cubicBezTo>
                <a:cubicBezTo>
                  <a:pt x="1882608" y="8867422"/>
                  <a:pt x="1885235" y="8859540"/>
                  <a:pt x="1895745" y="8859540"/>
                </a:cubicBezTo>
                <a:lnTo>
                  <a:pt x="1911513" y="8859540"/>
                </a:lnTo>
                <a:lnTo>
                  <a:pt x="1895745" y="8812237"/>
                </a:lnTo>
                <a:cubicBezTo>
                  <a:pt x="1906256" y="8801728"/>
                  <a:pt x="1922025" y="8780705"/>
                  <a:pt x="1943048" y="8749170"/>
                </a:cubicBezTo>
                <a:cubicBezTo>
                  <a:pt x="1964071" y="8717636"/>
                  <a:pt x="1974582" y="8701869"/>
                  <a:pt x="1974582" y="8701869"/>
                </a:cubicBezTo>
                <a:lnTo>
                  <a:pt x="1974582" y="8686101"/>
                </a:lnTo>
                <a:cubicBezTo>
                  <a:pt x="1964071" y="8675590"/>
                  <a:pt x="1958815" y="8670335"/>
                  <a:pt x="1958815" y="8670335"/>
                </a:cubicBezTo>
                <a:lnTo>
                  <a:pt x="1974582" y="8623034"/>
                </a:lnTo>
                <a:cubicBezTo>
                  <a:pt x="1995604" y="8580988"/>
                  <a:pt x="2000861" y="8544198"/>
                  <a:pt x="1990349" y="8512664"/>
                </a:cubicBezTo>
                <a:lnTo>
                  <a:pt x="1990349" y="8496896"/>
                </a:lnTo>
                <a:cubicBezTo>
                  <a:pt x="2011372" y="8528430"/>
                  <a:pt x="2021884" y="8507409"/>
                  <a:pt x="2021884" y="8433828"/>
                </a:cubicBezTo>
                <a:cubicBezTo>
                  <a:pt x="2032396" y="8402294"/>
                  <a:pt x="2032396" y="8386526"/>
                  <a:pt x="2021884" y="8386526"/>
                </a:cubicBezTo>
                <a:lnTo>
                  <a:pt x="2006115" y="8402294"/>
                </a:lnTo>
                <a:lnTo>
                  <a:pt x="1943048" y="8465361"/>
                </a:lnTo>
                <a:cubicBezTo>
                  <a:pt x="1932537" y="8475875"/>
                  <a:pt x="1922025" y="8486386"/>
                  <a:pt x="1911513" y="8496896"/>
                </a:cubicBezTo>
                <a:cubicBezTo>
                  <a:pt x="1901002" y="8507409"/>
                  <a:pt x="1895745" y="8515291"/>
                  <a:pt x="1895745" y="8520546"/>
                </a:cubicBezTo>
                <a:cubicBezTo>
                  <a:pt x="1895745" y="8525803"/>
                  <a:pt x="1895745" y="8531057"/>
                  <a:pt x="1895745" y="8536314"/>
                </a:cubicBezTo>
                <a:cubicBezTo>
                  <a:pt x="1895745" y="8541569"/>
                  <a:pt x="1895745" y="8544198"/>
                  <a:pt x="1895745" y="8544198"/>
                </a:cubicBezTo>
                <a:lnTo>
                  <a:pt x="1879979" y="8591499"/>
                </a:lnTo>
                <a:lnTo>
                  <a:pt x="1832678" y="8717636"/>
                </a:lnTo>
                <a:lnTo>
                  <a:pt x="1816910" y="8717636"/>
                </a:lnTo>
                <a:cubicBezTo>
                  <a:pt x="1816910" y="8707124"/>
                  <a:pt x="1824794" y="8683474"/>
                  <a:pt x="1840562" y="8646684"/>
                </a:cubicBezTo>
                <a:cubicBezTo>
                  <a:pt x="1856329" y="8609893"/>
                  <a:pt x="1864213" y="8586245"/>
                  <a:pt x="1864213" y="8575731"/>
                </a:cubicBezTo>
                <a:lnTo>
                  <a:pt x="1864213" y="8512664"/>
                </a:lnTo>
                <a:lnTo>
                  <a:pt x="1848444" y="8496896"/>
                </a:lnTo>
                <a:cubicBezTo>
                  <a:pt x="1848444" y="8496896"/>
                  <a:pt x="1853701" y="8489013"/>
                  <a:pt x="1864213" y="8473245"/>
                </a:cubicBezTo>
                <a:cubicBezTo>
                  <a:pt x="1874725" y="8457479"/>
                  <a:pt x="1885235" y="8439083"/>
                  <a:pt x="1895745" y="8418060"/>
                </a:cubicBezTo>
                <a:cubicBezTo>
                  <a:pt x="1948303" y="8344482"/>
                  <a:pt x="1953559" y="8297182"/>
                  <a:pt x="1911513" y="8276158"/>
                </a:cubicBezTo>
                <a:lnTo>
                  <a:pt x="1832678" y="8276158"/>
                </a:lnTo>
                <a:cubicBezTo>
                  <a:pt x="1832678" y="8286670"/>
                  <a:pt x="1827424" y="8297182"/>
                  <a:pt x="1816910" y="8307691"/>
                </a:cubicBezTo>
                <a:lnTo>
                  <a:pt x="1801144" y="8323459"/>
                </a:lnTo>
                <a:cubicBezTo>
                  <a:pt x="1801144" y="8323459"/>
                  <a:pt x="1795888" y="8328714"/>
                  <a:pt x="1785377" y="8339226"/>
                </a:cubicBezTo>
                <a:lnTo>
                  <a:pt x="1753842" y="8339226"/>
                </a:lnTo>
                <a:lnTo>
                  <a:pt x="1738076" y="8339226"/>
                </a:lnTo>
                <a:lnTo>
                  <a:pt x="1706542" y="8339226"/>
                </a:lnTo>
                <a:cubicBezTo>
                  <a:pt x="1706542" y="8328714"/>
                  <a:pt x="1701285" y="8328714"/>
                  <a:pt x="1690773" y="8339226"/>
                </a:cubicBezTo>
                <a:cubicBezTo>
                  <a:pt x="1680264" y="8339226"/>
                  <a:pt x="1672380" y="8339226"/>
                  <a:pt x="1667123" y="8339226"/>
                </a:cubicBezTo>
                <a:cubicBezTo>
                  <a:pt x="1661869" y="8339226"/>
                  <a:pt x="1659241" y="8344482"/>
                  <a:pt x="1659241" y="8354993"/>
                </a:cubicBezTo>
                <a:lnTo>
                  <a:pt x="1659241" y="8370759"/>
                </a:lnTo>
                <a:cubicBezTo>
                  <a:pt x="1648729" y="8360249"/>
                  <a:pt x="1638216" y="8360249"/>
                  <a:pt x="1627706" y="8370759"/>
                </a:cubicBezTo>
                <a:lnTo>
                  <a:pt x="1627706" y="8339226"/>
                </a:lnTo>
                <a:lnTo>
                  <a:pt x="1643473" y="8323459"/>
                </a:lnTo>
                <a:lnTo>
                  <a:pt x="1675007" y="8291925"/>
                </a:lnTo>
                <a:cubicBezTo>
                  <a:pt x="1675007" y="8302435"/>
                  <a:pt x="1690773" y="8291925"/>
                  <a:pt x="1722308" y="8260390"/>
                </a:cubicBezTo>
                <a:lnTo>
                  <a:pt x="1753842" y="8228856"/>
                </a:lnTo>
                <a:cubicBezTo>
                  <a:pt x="1732819" y="8239368"/>
                  <a:pt x="1722308" y="8241997"/>
                  <a:pt x="1722308" y="8236740"/>
                </a:cubicBezTo>
                <a:cubicBezTo>
                  <a:pt x="1722308" y="8231484"/>
                  <a:pt x="1727565" y="8223601"/>
                  <a:pt x="1738076" y="8213089"/>
                </a:cubicBezTo>
                <a:cubicBezTo>
                  <a:pt x="1759100" y="8181555"/>
                  <a:pt x="1759100" y="8155277"/>
                  <a:pt x="1738076" y="8134253"/>
                </a:cubicBezTo>
                <a:lnTo>
                  <a:pt x="1722308" y="8165787"/>
                </a:lnTo>
                <a:cubicBezTo>
                  <a:pt x="1711797" y="8165787"/>
                  <a:pt x="1706542" y="8165787"/>
                  <a:pt x="1706542" y="8165787"/>
                </a:cubicBezTo>
                <a:cubicBezTo>
                  <a:pt x="1706542" y="8165787"/>
                  <a:pt x="1706542" y="8171043"/>
                  <a:pt x="1706542" y="8181555"/>
                </a:cubicBezTo>
                <a:cubicBezTo>
                  <a:pt x="1706542" y="8181555"/>
                  <a:pt x="1703915" y="8189439"/>
                  <a:pt x="1698658" y="8205204"/>
                </a:cubicBezTo>
                <a:cubicBezTo>
                  <a:pt x="1693400" y="8220973"/>
                  <a:pt x="1688146" y="8228856"/>
                  <a:pt x="1682892" y="8228856"/>
                </a:cubicBezTo>
                <a:cubicBezTo>
                  <a:pt x="1677634" y="8228856"/>
                  <a:pt x="1669754" y="8236740"/>
                  <a:pt x="1659241" y="8252506"/>
                </a:cubicBezTo>
                <a:cubicBezTo>
                  <a:pt x="1648729" y="8268274"/>
                  <a:pt x="1638216" y="8276158"/>
                  <a:pt x="1627706" y="8276158"/>
                </a:cubicBezTo>
                <a:lnTo>
                  <a:pt x="1611938" y="8323459"/>
                </a:lnTo>
                <a:cubicBezTo>
                  <a:pt x="1601427" y="8354993"/>
                  <a:pt x="1601427" y="8386526"/>
                  <a:pt x="1611938" y="8418060"/>
                </a:cubicBezTo>
                <a:cubicBezTo>
                  <a:pt x="1622450" y="8460106"/>
                  <a:pt x="1606683" y="8460106"/>
                  <a:pt x="1564637" y="8418060"/>
                </a:cubicBezTo>
                <a:cubicBezTo>
                  <a:pt x="1522591" y="8376016"/>
                  <a:pt x="1512079" y="8354993"/>
                  <a:pt x="1533102" y="8354993"/>
                </a:cubicBezTo>
                <a:lnTo>
                  <a:pt x="1533102" y="8339226"/>
                </a:lnTo>
                <a:lnTo>
                  <a:pt x="1517336" y="8354993"/>
                </a:lnTo>
                <a:cubicBezTo>
                  <a:pt x="1517336" y="8354993"/>
                  <a:pt x="1506824" y="8360249"/>
                  <a:pt x="1485802" y="8370759"/>
                </a:cubicBezTo>
                <a:cubicBezTo>
                  <a:pt x="1464779" y="8381272"/>
                  <a:pt x="1464779" y="8376016"/>
                  <a:pt x="1485802" y="8354993"/>
                </a:cubicBezTo>
                <a:cubicBezTo>
                  <a:pt x="1496313" y="8344482"/>
                  <a:pt x="1504198" y="8333971"/>
                  <a:pt x="1509452" y="8323459"/>
                </a:cubicBezTo>
                <a:cubicBezTo>
                  <a:pt x="1514709" y="8312948"/>
                  <a:pt x="1512079" y="8305064"/>
                  <a:pt x="1501568" y="8299809"/>
                </a:cubicBezTo>
                <a:cubicBezTo>
                  <a:pt x="1491058" y="8294554"/>
                  <a:pt x="1485802" y="8281413"/>
                  <a:pt x="1485802" y="8260390"/>
                </a:cubicBezTo>
                <a:cubicBezTo>
                  <a:pt x="1485802" y="8249878"/>
                  <a:pt x="1483174" y="8244624"/>
                  <a:pt x="1477918" y="8244624"/>
                </a:cubicBezTo>
                <a:cubicBezTo>
                  <a:pt x="1472663" y="8244624"/>
                  <a:pt x="1464779" y="8249878"/>
                  <a:pt x="1454267" y="8260390"/>
                </a:cubicBezTo>
                <a:lnTo>
                  <a:pt x="1454267" y="8276158"/>
                </a:lnTo>
                <a:cubicBezTo>
                  <a:pt x="1464779" y="8276158"/>
                  <a:pt x="1470036" y="8276158"/>
                  <a:pt x="1470036" y="8276158"/>
                </a:cubicBezTo>
                <a:lnTo>
                  <a:pt x="1470036" y="8291925"/>
                </a:lnTo>
                <a:cubicBezTo>
                  <a:pt x="1459524" y="8291925"/>
                  <a:pt x="1454267" y="8294554"/>
                  <a:pt x="1454267" y="8299809"/>
                </a:cubicBezTo>
                <a:cubicBezTo>
                  <a:pt x="1454267" y="8305064"/>
                  <a:pt x="1451641" y="8307691"/>
                  <a:pt x="1446385" y="8307691"/>
                </a:cubicBezTo>
                <a:cubicBezTo>
                  <a:pt x="1441128" y="8307691"/>
                  <a:pt x="1438500" y="8312948"/>
                  <a:pt x="1438500" y="8323459"/>
                </a:cubicBezTo>
                <a:cubicBezTo>
                  <a:pt x="1438500" y="8323459"/>
                  <a:pt x="1441128" y="8326086"/>
                  <a:pt x="1446385" y="8331343"/>
                </a:cubicBezTo>
                <a:cubicBezTo>
                  <a:pt x="1451641" y="8336598"/>
                  <a:pt x="1454267" y="8333971"/>
                  <a:pt x="1454267" y="8323459"/>
                </a:cubicBezTo>
                <a:lnTo>
                  <a:pt x="1454267" y="8339226"/>
                </a:lnTo>
                <a:lnTo>
                  <a:pt x="1454267" y="8386526"/>
                </a:lnTo>
                <a:lnTo>
                  <a:pt x="1438500" y="8418060"/>
                </a:lnTo>
                <a:lnTo>
                  <a:pt x="1422734" y="8418060"/>
                </a:lnTo>
                <a:lnTo>
                  <a:pt x="1406966" y="8433828"/>
                </a:lnTo>
                <a:cubicBezTo>
                  <a:pt x="1385943" y="8444340"/>
                  <a:pt x="1375431" y="8454851"/>
                  <a:pt x="1375431" y="8465361"/>
                </a:cubicBezTo>
                <a:cubicBezTo>
                  <a:pt x="1375431" y="8486386"/>
                  <a:pt x="1391200" y="8486386"/>
                  <a:pt x="1422734" y="8465361"/>
                </a:cubicBezTo>
                <a:cubicBezTo>
                  <a:pt x="1433244" y="8454851"/>
                  <a:pt x="1443756" y="8449595"/>
                  <a:pt x="1454267" y="8449595"/>
                </a:cubicBezTo>
                <a:cubicBezTo>
                  <a:pt x="1464779" y="8449595"/>
                  <a:pt x="1470036" y="8454851"/>
                  <a:pt x="1470036" y="8465361"/>
                </a:cubicBezTo>
                <a:lnTo>
                  <a:pt x="1485802" y="8465361"/>
                </a:lnTo>
                <a:cubicBezTo>
                  <a:pt x="1496313" y="8454851"/>
                  <a:pt x="1506824" y="8444340"/>
                  <a:pt x="1517336" y="8433828"/>
                </a:cubicBezTo>
                <a:cubicBezTo>
                  <a:pt x="1517336" y="8433828"/>
                  <a:pt x="1519963" y="8433828"/>
                  <a:pt x="1525221" y="8433828"/>
                </a:cubicBezTo>
                <a:cubicBezTo>
                  <a:pt x="1530475" y="8433828"/>
                  <a:pt x="1533102" y="8439083"/>
                  <a:pt x="1533102" y="8449595"/>
                </a:cubicBezTo>
                <a:cubicBezTo>
                  <a:pt x="1543614" y="8460106"/>
                  <a:pt x="1554126" y="8465361"/>
                  <a:pt x="1564637" y="8465361"/>
                </a:cubicBezTo>
                <a:lnTo>
                  <a:pt x="1580405" y="8481129"/>
                </a:lnTo>
                <a:cubicBezTo>
                  <a:pt x="1580405" y="8481129"/>
                  <a:pt x="1577776" y="8486386"/>
                  <a:pt x="1572521" y="8496896"/>
                </a:cubicBezTo>
                <a:cubicBezTo>
                  <a:pt x="1567265" y="8507409"/>
                  <a:pt x="1564637" y="8512664"/>
                  <a:pt x="1564637" y="8512664"/>
                </a:cubicBezTo>
                <a:cubicBezTo>
                  <a:pt x="1554126" y="8533687"/>
                  <a:pt x="1543614" y="8549453"/>
                  <a:pt x="1533102" y="8559965"/>
                </a:cubicBezTo>
                <a:lnTo>
                  <a:pt x="1517336" y="8559965"/>
                </a:lnTo>
                <a:cubicBezTo>
                  <a:pt x="1517336" y="8570476"/>
                  <a:pt x="1501568" y="8591499"/>
                  <a:pt x="1470036" y="8623034"/>
                </a:cubicBezTo>
                <a:cubicBezTo>
                  <a:pt x="1459524" y="8633543"/>
                  <a:pt x="1449012" y="8644057"/>
                  <a:pt x="1438500" y="8654566"/>
                </a:cubicBezTo>
                <a:cubicBezTo>
                  <a:pt x="1427989" y="8665078"/>
                  <a:pt x="1422734" y="8675590"/>
                  <a:pt x="1422734" y="8686101"/>
                </a:cubicBezTo>
                <a:cubicBezTo>
                  <a:pt x="1422734" y="8686101"/>
                  <a:pt x="1412223" y="8686101"/>
                  <a:pt x="1391200" y="8686101"/>
                </a:cubicBezTo>
                <a:cubicBezTo>
                  <a:pt x="1391200" y="8686101"/>
                  <a:pt x="1391200" y="8688728"/>
                  <a:pt x="1391200" y="8693985"/>
                </a:cubicBezTo>
                <a:cubicBezTo>
                  <a:pt x="1391200" y="8699242"/>
                  <a:pt x="1391200" y="8707124"/>
                  <a:pt x="1391200" y="8717636"/>
                </a:cubicBezTo>
                <a:lnTo>
                  <a:pt x="1391200" y="8733402"/>
                </a:lnTo>
                <a:lnTo>
                  <a:pt x="1391200" y="8749170"/>
                </a:lnTo>
                <a:lnTo>
                  <a:pt x="1359665" y="8780705"/>
                </a:lnTo>
                <a:cubicBezTo>
                  <a:pt x="1359665" y="8770193"/>
                  <a:pt x="1354408" y="8764937"/>
                  <a:pt x="1343897" y="8764937"/>
                </a:cubicBezTo>
                <a:cubicBezTo>
                  <a:pt x="1333387" y="8764937"/>
                  <a:pt x="1322877" y="8764937"/>
                  <a:pt x="1312365" y="8764937"/>
                </a:cubicBezTo>
                <a:cubicBezTo>
                  <a:pt x="1270318" y="8796471"/>
                  <a:pt x="1238784" y="8806983"/>
                  <a:pt x="1217760" y="8796471"/>
                </a:cubicBezTo>
                <a:cubicBezTo>
                  <a:pt x="1207249" y="8796471"/>
                  <a:pt x="1201994" y="8791214"/>
                  <a:pt x="1201994" y="8780705"/>
                </a:cubicBezTo>
                <a:cubicBezTo>
                  <a:pt x="1201994" y="8770193"/>
                  <a:pt x="1201994" y="8754425"/>
                  <a:pt x="1201994" y="8733402"/>
                </a:cubicBezTo>
                <a:lnTo>
                  <a:pt x="1186226" y="8733402"/>
                </a:lnTo>
                <a:cubicBezTo>
                  <a:pt x="1186226" y="8743913"/>
                  <a:pt x="1180971" y="8754425"/>
                  <a:pt x="1170460" y="8764937"/>
                </a:cubicBezTo>
                <a:cubicBezTo>
                  <a:pt x="1159948" y="8775450"/>
                  <a:pt x="1154694" y="8788587"/>
                  <a:pt x="1154694" y="8804355"/>
                </a:cubicBezTo>
                <a:cubicBezTo>
                  <a:pt x="1154694" y="8820122"/>
                  <a:pt x="1159948" y="8828006"/>
                  <a:pt x="1170460" y="8828006"/>
                </a:cubicBezTo>
                <a:cubicBezTo>
                  <a:pt x="1180971" y="8828006"/>
                  <a:pt x="1183598" y="8843772"/>
                  <a:pt x="1178344" y="8875307"/>
                </a:cubicBezTo>
                <a:cubicBezTo>
                  <a:pt x="1173087" y="8906841"/>
                  <a:pt x="1175715" y="8922607"/>
                  <a:pt x="1186226" y="8922607"/>
                </a:cubicBezTo>
                <a:cubicBezTo>
                  <a:pt x="1196737" y="8943631"/>
                  <a:pt x="1201994" y="8938376"/>
                  <a:pt x="1201994" y="8906841"/>
                </a:cubicBezTo>
                <a:cubicBezTo>
                  <a:pt x="1201994" y="8896330"/>
                  <a:pt x="1207249" y="8891073"/>
                  <a:pt x="1217760" y="8891073"/>
                </a:cubicBezTo>
                <a:cubicBezTo>
                  <a:pt x="1217760" y="8880563"/>
                  <a:pt x="1225645" y="8870050"/>
                  <a:pt x="1241411" y="8859540"/>
                </a:cubicBezTo>
                <a:cubicBezTo>
                  <a:pt x="1257179" y="8849029"/>
                  <a:pt x="1259807" y="8838517"/>
                  <a:pt x="1249295" y="8828006"/>
                </a:cubicBezTo>
                <a:lnTo>
                  <a:pt x="1265063" y="8812237"/>
                </a:lnTo>
                <a:cubicBezTo>
                  <a:pt x="1265063" y="8822749"/>
                  <a:pt x="1270318" y="8822749"/>
                  <a:pt x="1280830" y="8812237"/>
                </a:cubicBezTo>
                <a:cubicBezTo>
                  <a:pt x="1291342" y="8812237"/>
                  <a:pt x="1301853" y="8806983"/>
                  <a:pt x="1312365" y="8796471"/>
                </a:cubicBezTo>
                <a:lnTo>
                  <a:pt x="1343897" y="8780705"/>
                </a:lnTo>
                <a:lnTo>
                  <a:pt x="1312365" y="8812237"/>
                </a:lnTo>
                <a:cubicBezTo>
                  <a:pt x="1301853" y="8822749"/>
                  <a:pt x="1296596" y="8828006"/>
                  <a:pt x="1296596" y="8828006"/>
                </a:cubicBezTo>
                <a:cubicBezTo>
                  <a:pt x="1296596" y="8828006"/>
                  <a:pt x="1293970" y="8833260"/>
                  <a:pt x="1288714" y="8843772"/>
                </a:cubicBezTo>
                <a:cubicBezTo>
                  <a:pt x="1283457" y="8854286"/>
                  <a:pt x="1275573" y="8864795"/>
                  <a:pt x="1265063" y="8875307"/>
                </a:cubicBezTo>
                <a:cubicBezTo>
                  <a:pt x="1244040" y="8896330"/>
                  <a:pt x="1228272" y="8912098"/>
                  <a:pt x="1217760" y="8922607"/>
                </a:cubicBezTo>
                <a:cubicBezTo>
                  <a:pt x="1207249" y="8933119"/>
                  <a:pt x="1199367" y="8943631"/>
                  <a:pt x="1194110" y="8954142"/>
                </a:cubicBezTo>
                <a:cubicBezTo>
                  <a:pt x="1188856" y="8964654"/>
                  <a:pt x="1186226" y="8975165"/>
                  <a:pt x="1186226" y="8985677"/>
                </a:cubicBezTo>
                <a:cubicBezTo>
                  <a:pt x="1186226" y="8996188"/>
                  <a:pt x="1180971" y="9006700"/>
                  <a:pt x="1170460" y="9017211"/>
                </a:cubicBezTo>
                <a:lnTo>
                  <a:pt x="1091624" y="9064512"/>
                </a:lnTo>
                <a:lnTo>
                  <a:pt x="1091624" y="9048746"/>
                </a:lnTo>
                <a:cubicBezTo>
                  <a:pt x="1091624" y="9038234"/>
                  <a:pt x="1091624" y="9027721"/>
                  <a:pt x="1091624" y="9017211"/>
                </a:cubicBezTo>
                <a:cubicBezTo>
                  <a:pt x="1091624" y="9017211"/>
                  <a:pt x="1086367" y="9011954"/>
                  <a:pt x="1075858" y="9001443"/>
                </a:cubicBezTo>
                <a:lnTo>
                  <a:pt x="1075858" y="8985677"/>
                </a:lnTo>
                <a:lnTo>
                  <a:pt x="1075858" y="8969908"/>
                </a:lnTo>
                <a:lnTo>
                  <a:pt x="1060090" y="8938376"/>
                </a:lnTo>
                <a:lnTo>
                  <a:pt x="1075858" y="8938376"/>
                </a:lnTo>
                <a:lnTo>
                  <a:pt x="1091624" y="8906841"/>
                </a:lnTo>
                <a:cubicBezTo>
                  <a:pt x="1091624" y="8896330"/>
                  <a:pt x="1091624" y="8885818"/>
                  <a:pt x="1091624" y="8875307"/>
                </a:cubicBezTo>
                <a:cubicBezTo>
                  <a:pt x="1091624" y="8864795"/>
                  <a:pt x="1091624" y="8854286"/>
                  <a:pt x="1091624" y="8843772"/>
                </a:cubicBezTo>
                <a:cubicBezTo>
                  <a:pt x="1102136" y="8843772"/>
                  <a:pt x="1102136" y="8838517"/>
                  <a:pt x="1091624" y="8828006"/>
                </a:cubicBezTo>
                <a:lnTo>
                  <a:pt x="1075858" y="8828006"/>
                </a:lnTo>
                <a:lnTo>
                  <a:pt x="1075858" y="8843772"/>
                </a:lnTo>
                <a:lnTo>
                  <a:pt x="1044323" y="8922607"/>
                </a:lnTo>
                <a:cubicBezTo>
                  <a:pt x="1033812" y="8922607"/>
                  <a:pt x="1007532" y="8943631"/>
                  <a:pt x="965488" y="8985677"/>
                </a:cubicBezTo>
                <a:cubicBezTo>
                  <a:pt x="965488" y="8996188"/>
                  <a:pt x="954976" y="9011954"/>
                  <a:pt x="933953" y="9032978"/>
                </a:cubicBezTo>
                <a:lnTo>
                  <a:pt x="918186" y="9064512"/>
                </a:lnTo>
                <a:lnTo>
                  <a:pt x="902419" y="9064512"/>
                </a:lnTo>
                <a:lnTo>
                  <a:pt x="886652" y="9111813"/>
                </a:lnTo>
                <a:lnTo>
                  <a:pt x="902419" y="9159114"/>
                </a:lnTo>
                <a:lnTo>
                  <a:pt x="902419" y="9222183"/>
                </a:lnTo>
                <a:cubicBezTo>
                  <a:pt x="891907" y="9222183"/>
                  <a:pt x="886652" y="9216926"/>
                  <a:pt x="886652" y="9206417"/>
                </a:cubicBezTo>
                <a:lnTo>
                  <a:pt x="886652" y="9190648"/>
                </a:lnTo>
                <a:lnTo>
                  <a:pt x="870884" y="9174882"/>
                </a:lnTo>
                <a:lnTo>
                  <a:pt x="855118" y="9159114"/>
                </a:lnTo>
                <a:cubicBezTo>
                  <a:pt x="855118" y="9169625"/>
                  <a:pt x="852490" y="9169625"/>
                  <a:pt x="847234" y="9159114"/>
                </a:cubicBezTo>
                <a:cubicBezTo>
                  <a:pt x="841979" y="9148604"/>
                  <a:pt x="834095" y="9148604"/>
                  <a:pt x="823583" y="9159114"/>
                </a:cubicBezTo>
                <a:lnTo>
                  <a:pt x="839349" y="9190648"/>
                </a:lnTo>
                <a:cubicBezTo>
                  <a:pt x="839349" y="9190648"/>
                  <a:pt x="839349" y="9195905"/>
                  <a:pt x="839349" y="9206417"/>
                </a:cubicBezTo>
                <a:cubicBezTo>
                  <a:pt x="839349" y="9216926"/>
                  <a:pt x="834095" y="9227440"/>
                  <a:pt x="823583" y="9237949"/>
                </a:cubicBezTo>
                <a:lnTo>
                  <a:pt x="807817" y="9222183"/>
                </a:lnTo>
                <a:lnTo>
                  <a:pt x="823583" y="9190648"/>
                </a:lnTo>
                <a:lnTo>
                  <a:pt x="760514" y="9206417"/>
                </a:lnTo>
                <a:cubicBezTo>
                  <a:pt x="760514" y="9206417"/>
                  <a:pt x="755259" y="9203789"/>
                  <a:pt x="744748" y="9198533"/>
                </a:cubicBezTo>
                <a:cubicBezTo>
                  <a:pt x="734236" y="9193276"/>
                  <a:pt x="723725" y="9203789"/>
                  <a:pt x="713213" y="9230067"/>
                </a:cubicBezTo>
                <a:cubicBezTo>
                  <a:pt x="702703" y="9256345"/>
                  <a:pt x="697448" y="9269484"/>
                  <a:pt x="697448" y="9269484"/>
                </a:cubicBezTo>
                <a:cubicBezTo>
                  <a:pt x="686935" y="9269484"/>
                  <a:pt x="681678" y="9269484"/>
                  <a:pt x="681678" y="9269484"/>
                </a:cubicBezTo>
                <a:lnTo>
                  <a:pt x="650144" y="9301019"/>
                </a:lnTo>
                <a:cubicBezTo>
                  <a:pt x="629123" y="9311530"/>
                  <a:pt x="615982" y="9319414"/>
                  <a:pt x="610727" y="9324669"/>
                </a:cubicBezTo>
                <a:cubicBezTo>
                  <a:pt x="605473" y="9329926"/>
                  <a:pt x="597588" y="9327296"/>
                  <a:pt x="587077" y="9316785"/>
                </a:cubicBezTo>
                <a:lnTo>
                  <a:pt x="571309" y="9316785"/>
                </a:lnTo>
                <a:cubicBezTo>
                  <a:pt x="571309" y="9316785"/>
                  <a:pt x="568681" y="9329926"/>
                  <a:pt x="563426" y="9356204"/>
                </a:cubicBezTo>
                <a:cubicBezTo>
                  <a:pt x="558172" y="9382481"/>
                  <a:pt x="563426" y="9392993"/>
                  <a:pt x="579192" y="9387736"/>
                </a:cubicBezTo>
                <a:cubicBezTo>
                  <a:pt x="594961" y="9382481"/>
                  <a:pt x="600216" y="9387736"/>
                  <a:pt x="594961" y="9403504"/>
                </a:cubicBezTo>
                <a:cubicBezTo>
                  <a:pt x="589705" y="9419271"/>
                  <a:pt x="584451" y="9429784"/>
                  <a:pt x="579192" y="9435039"/>
                </a:cubicBezTo>
                <a:cubicBezTo>
                  <a:pt x="573938" y="9440294"/>
                  <a:pt x="576565" y="9448178"/>
                  <a:pt x="587077" y="9458689"/>
                </a:cubicBezTo>
                <a:cubicBezTo>
                  <a:pt x="587077" y="9458689"/>
                  <a:pt x="587077" y="9463944"/>
                  <a:pt x="587077" y="9474456"/>
                </a:cubicBezTo>
                <a:cubicBezTo>
                  <a:pt x="576565" y="9484969"/>
                  <a:pt x="576565" y="9492851"/>
                  <a:pt x="587077" y="9498106"/>
                </a:cubicBezTo>
                <a:cubicBezTo>
                  <a:pt x="597588" y="9503363"/>
                  <a:pt x="602843" y="9511247"/>
                  <a:pt x="602843" y="9521757"/>
                </a:cubicBezTo>
                <a:cubicBezTo>
                  <a:pt x="602843" y="9532270"/>
                  <a:pt x="597588" y="9542782"/>
                  <a:pt x="587077" y="9553291"/>
                </a:cubicBezTo>
                <a:cubicBezTo>
                  <a:pt x="566054" y="9542782"/>
                  <a:pt x="545031" y="9521757"/>
                  <a:pt x="524007" y="9490224"/>
                </a:cubicBezTo>
                <a:cubicBezTo>
                  <a:pt x="524007" y="9469201"/>
                  <a:pt x="518753" y="9453435"/>
                  <a:pt x="508241" y="9442921"/>
                </a:cubicBezTo>
                <a:lnTo>
                  <a:pt x="508241" y="9458689"/>
                </a:lnTo>
                <a:cubicBezTo>
                  <a:pt x="508241" y="9469201"/>
                  <a:pt x="502987" y="9474456"/>
                  <a:pt x="492474" y="9474456"/>
                </a:cubicBezTo>
                <a:cubicBezTo>
                  <a:pt x="481962" y="9474456"/>
                  <a:pt x="474079" y="9471828"/>
                  <a:pt x="468823" y="9466574"/>
                </a:cubicBezTo>
                <a:cubicBezTo>
                  <a:pt x="463568" y="9461317"/>
                  <a:pt x="458312" y="9461317"/>
                  <a:pt x="453057" y="9466574"/>
                </a:cubicBezTo>
                <a:cubicBezTo>
                  <a:pt x="447802" y="9471828"/>
                  <a:pt x="439918" y="9474456"/>
                  <a:pt x="429406" y="9474456"/>
                </a:cubicBezTo>
                <a:cubicBezTo>
                  <a:pt x="418894" y="9474456"/>
                  <a:pt x="413639" y="9479713"/>
                  <a:pt x="413639" y="9490224"/>
                </a:cubicBezTo>
                <a:cubicBezTo>
                  <a:pt x="413639" y="9500733"/>
                  <a:pt x="416267" y="9508620"/>
                  <a:pt x="421522" y="9513874"/>
                </a:cubicBezTo>
                <a:cubicBezTo>
                  <a:pt x="426776" y="9519129"/>
                  <a:pt x="439918" y="9516502"/>
                  <a:pt x="460940" y="9505990"/>
                </a:cubicBezTo>
                <a:cubicBezTo>
                  <a:pt x="492474" y="9474456"/>
                  <a:pt x="508241" y="9469201"/>
                  <a:pt x="508241" y="9490224"/>
                </a:cubicBezTo>
                <a:cubicBezTo>
                  <a:pt x="508241" y="9500733"/>
                  <a:pt x="502987" y="9505990"/>
                  <a:pt x="492474" y="9505990"/>
                </a:cubicBezTo>
                <a:cubicBezTo>
                  <a:pt x="481962" y="9505990"/>
                  <a:pt x="479334" y="9508620"/>
                  <a:pt x="484591" y="9513874"/>
                </a:cubicBezTo>
                <a:cubicBezTo>
                  <a:pt x="489845" y="9519129"/>
                  <a:pt x="489845" y="9527013"/>
                  <a:pt x="484591" y="9537525"/>
                </a:cubicBezTo>
                <a:cubicBezTo>
                  <a:pt x="479334" y="9548036"/>
                  <a:pt x="481962" y="9558548"/>
                  <a:pt x="492474" y="9569060"/>
                </a:cubicBezTo>
                <a:cubicBezTo>
                  <a:pt x="492474" y="9579569"/>
                  <a:pt x="495102" y="9587455"/>
                  <a:pt x="500357" y="9592710"/>
                </a:cubicBezTo>
                <a:cubicBezTo>
                  <a:pt x="505614" y="9597965"/>
                  <a:pt x="508241" y="9600592"/>
                  <a:pt x="508241" y="9600592"/>
                </a:cubicBezTo>
                <a:lnTo>
                  <a:pt x="508241" y="9632127"/>
                </a:lnTo>
                <a:cubicBezTo>
                  <a:pt x="497730" y="9632127"/>
                  <a:pt x="487219" y="9637383"/>
                  <a:pt x="476707" y="9647895"/>
                </a:cubicBezTo>
                <a:cubicBezTo>
                  <a:pt x="466195" y="9658407"/>
                  <a:pt x="460940" y="9668918"/>
                  <a:pt x="460940" y="9679430"/>
                </a:cubicBezTo>
                <a:cubicBezTo>
                  <a:pt x="460940" y="9689941"/>
                  <a:pt x="455684" y="9695196"/>
                  <a:pt x="445172" y="9695196"/>
                </a:cubicBezTo>
                <a:cubicBezTo>
                  <a:pt x="434660" y="9695196"/>
                  <a:pt x="424149" y="9695196"/>
                  <a:pt x="413639" y="9695196"/>
                </a:cubicBezTo>
                <a:cubicBezTo>
                  <a:pt x="403126" y="9705707"/>
                  <a:pt x="397871" y="9718846"/>
                  <a:pt x="397871" y="9734612"/>
                </a:cubicBezTo>
                <a:cubicBezTo>
                  <a:pt x="397871" y="9750381"/>
                  <a:pt x="403126" y="9763520"/>
                  <a:pt x="413639" y="9774031"/>
                </a:cubicBezTo>
                <a:cubicBezTo>
                  <a:pt x="424149" y="9795054"/>
                  <a:pt x="429406" y="9808193"/>
                  <a:pt x="429406" y="9813448"/>
                </a:cubicBezTo>
                <a:cubicBezTo>
                  <a:pt x="429406" y="9818705"/>
                  <a:pt x="418894" y="9810821"/>
                  <a:pt x="397871" y="9789798"/>
                </a:cubicBezTo>
                <a:cubicBezTo>
                  <a:pt x="376848" y="9768777"/>
                  <a:pt x="366337" y="9753008"/>
                  <a:pt x="366337" y="9742497"/>
                </a:cubicBezTo>
                <a:lnTo>
                  <a:pt x="350570" y="9758265"/>
                </a:lnTo>
                <a:cubicBezTo>
                  <a:pt x="340060" y="9768777"/>
                  <a:pt x="324291" y="9758265"/>
                  <a:pt x="303269" y="9726730"/>
                </a:cubicBezTo>
                <a:lnTo>
                  <a:pt x="271735" y="9695196"/>
                </a:lnTo>
                <a:lnTo>
                  <a:pt x="224432" y="9632127"/>
                </a:lnTo>
                <a:lnTo>
                  <a:pt x="224432" y="9616360"/>
                </a:lnTo>
                <a:cubicBezTo>
                  <a:pt x="234945" y="9616360"/>
                  <a:pt x="234945" y="9605849"/>
                  <a:pt x="224432" y="9584826"/>
                </a:cubicBezTo>
                <a:cubicBezTo>
                  <a:pt x="224432" y="9574314"/>
                  <a:pt x="224432" y="9569060"/>
                  <a:pt x="224432" y="9569060"/>
                </a:cubicBezTo>
                <a:cubicBezTo>
                  <a:pt x="224432" y="9569060"/>
                  <a:pt x="224432" y="9566432"/>
                  <a:pt x="224432" y="9561175"/>
                </a:cubicBezTo>
                <a:lnTo>
                  <a:pt x="232316" y="9545409"/>
                </a:lnTo>
                <a:lnTo>
                  <a:pt x="177131" y="9600592"/>
                </a:lnTo>
                <a:cubicBezTo>
                  <a:pt x="166620" y="9632127"/>
                  <a:pt x="171876" y="9653150"/>
                  <a:pt x="192899" y="9663661"/>
                </a:cubicBezTo>
                <a:cubicBezTo>
                  <a:pt x="203411" y="9663661"/>
                  <a:pt x="208665" y="9668918"/>
                  <a:pt x="208665" y="9679430"/>
                </a:cubicBezTo>
                <a:lnTo>
                  <a:pt x="208665" y="9695196"/>
                </a:lnTo>
                <a:lnTo>
                  <a:pt x="224432" y="9742497"/>
                </a:lnTo>
                <a:cubicBezTo>
                  <a:pt x="224432" y="9753008"/>
                  <a:pt x="227063" y="9763520"/>
                  <a:pt x="232316" y="9774031"/>
                </a:cubicBezTo>
                <a:cubicBezTo>
                  <a:pt x="237573" y="9784543"/>
                  <a:pt x="245455" y="9789798"/>
                  <a:pt x="255966" y="9789798"/>
                </a:cubicBezTo>
                <a:cubicBezTo>
                  <a:pt x="266478" y="9789798"/>
                  <a:pt x="274362" y="9797682"/>
                  <a:pt x="279617" y="9813448"/>
                </a:cubicBezTo>
                <a:cubicBezTo>
                  <a:pt x="284874" y="9829216"/>
                  <a:pt x="282247" y="9837101"/>
                  <a:pt x="271735" y="9837101"/>
                </a:cubicBezTo>
                <a:cubicBezTo>
                  <a:pt x="261223" y="9847612"/>
                  <a:pt x="255966" y="9858124"/>
                  <a:pt x="255966" y="9868633"/>
                </a:cubicBezTo>
                <a:lnTo>
                  <a:pt x="255966" y="9900168"/>
                </a:lnTo>
                <a:lnTo>
                  <a:pt x="255966" y="9931702"/>
                </a:lnTo>
                <a:cubicBezTo>
                  <a:pt x="255966" y="9931702"/>
                  <a:pt x="255966" y="9934332"/>
                  <a:pt x="255966" y="9939586"/>
                </a:cubicBezTo>
                <a:cubicBezTo>
                  <a:pt x="255966" y="9944841"/>
                  <a:pt x="250712" y="9947468"/>
                  <a:pt x="240200" y="9947468"/>
                </a:cubicBezTo>
                <a:cubicBezTo>
                  <a:pt x="229689" y="9936959"/>
                  <a:pt x="224432" y="9915936"/>
                  <a:pt x="224432" y="9884401"/>
                </a:cubicBezTo>
                <a:cubicBezTo>
                  <a:pt x="234945" y="9873890"/>
                  <a:pt x="234945" y="9866006"/>
                  <a:pt x="224432" y="9860751"/>
                </a:cubicBezTo>
                <a:cubicBezTo>
                  <a:pt x="213923" y="9855496"/>
                  <a:pt x="206038" y="9858124"/>
                  <a:pt x="200784" y="9868633"/>
                </a:cubicBezTo>
                <a:cubicBezTo>
                  <a:pt x="195527" y="9879147"/>
                  <a:pt x="185015" y="9879147"/>
                  <a:pt x="169249" y="9868633"/>
                </a:cubicBezTo>
                <a:cubicBezTo>
                  <a:pt x="153481" y="9858124"/>
                  <a:pt x="142969" y="9847612"/>
                  <a:pt x="137715" y="9837101"/>
                </a:cubicBezTo>
                <a:cubicBezTo>
                  <a:pt x="132460" y="9826589"/>
                  <a:pt x="119319" y="9816077"/>
                  <a:pt x="98295" y="9805566"/>
                </a:cubicBezTo>
                <a:cubicBezTo>
                  <a:pt x="87784" y="9784543"/>
                  <a:pt x="82529" y="9768777"/>
                  <a:pt x="82529" y="9758265"/>
                </a:cubicBezTo>
                <a:cubicBezTo>
                  <a:pt x="124576" y="9758265"/>
                  <a:pt x="150853" y="9753008"/>
                  <a:pt x="161365" y="9742497"/>
                </a:cubicBezTo>
                <a:cubicBezTo>
                  <a:pt x="171876" y="9742497"/>
                  <a:pt x="171876" y="9737242"/>
                  <a:pt x="161365" y="9726730"/>
                </a:cubicBezTo>
                <a:lnTo>
                  <a:pt x="177131" y="9710962"/>
                </a:lnTo>
                <a:lnTo>
                  <a:pt x="177131" y="9679430"/>
                </a:lnTo>
                <a:cubicBezTo>
                  <a:pt x="166620" y="9658407"/>
                  <a:pt x="161365" y="9642640"/>
                  <a:pt x="161365" y="9632127"/>
                </a:cubicBezTo>
                <a:cubicBezTo>
                  <a:pt x="161365" y="9621617"/>
                  <a:pt x="156110" y="9616360"/>
                  <a:pt x="145596" y="9616360"/>
                </a:cubicBezTo>
                <a:lnTo>
                  <a:pt x="129831" y="9616360"/>
                </a:lnTo>
                <a:cubicBezTo>
                  <a:pt x="129831" y="9605849"/>
                  <a:pt x="129831" y="9600592"/>
                  <a:pt x="129831" y="9600592"/>
                </a:cubicBezTo>
                <a:cubicBezTo>
                  <a:pt x="129831" y="9600592"/>
                  <a:pt x="129831" y="9590083"/>
                  <a:pt x="129831" y="9569060"/>
                </a:cubicBezTo>
                <a:cubicBezTo>
                  <a:pt x="129831" y="9548036"/>
                  <a:pt x="132460" y="9537525"/>
                  <a:pt x="137715" y="9537525"/>
                </a:cubicBezTo>
                <a:cubicBezTo>
                  <a:pt x="142969" y="9537525"/>
                  <a:pt x="145596" y="9545409"/>
                  <a:pt x="145596" y="9561175"/>
                </a:cubicBezTo>
                <a:cubicBezTo>
                  <a:pt x="145596" y="9576942"/>
                  <a:pt x="150853" y="9579569"/>
                  <a:pt x="161365" y="9569060"/>
                </a:cubicBezTo>
                <a:cubicBezTo>
                  <a:pt x="224432" y="9527013"/>
                  <a:pt x="245455" y="9500733"/>
                  <a:pt x="224432" y="9490224"/>
                </a:cubicBezTo>
                <a:cubicBezTo>
                  <a:pt x="224432" y="9490224"/>
                  <a:pt x="224432" y="9484969"/>
                  <a:pt x="224432" y="9474456"/>
                </a:cubicBezTo>
                <a:lnTo>
                  <a:pt x="192899" y="9474456"/>
                </a:lnTo>
                <a:lnTo>
                  <a:pt x="177131" y="9474456"/>
                </a:lnTo>
                <a:cubicBezTo>
                  <a:pt x="177131" y="9463944"/>
                  <a:pt x="179760" y="9461317"/>
                  <a:pt x="185015" y="9466574"/>
                </a:cubicBezTo>
                <a:cubicBezTo>
                  <a:pt x="190270" y="9471828"/>
                  <a:pt x="195527" y="9469201"/>
                  <a:pt x="200784" y="9458689"/>
                </a:cubicBezTo>
                <a:cubicBezTo>
                  <a:pt x="206038" y="9448178"/>
                  <a:pt x="216550" y="9442921"/>
                  <a:pt x="232316" y="9442921"/>
                </a:cubicBezTo>
                <a:cubicBezTo>
                  <a:pt x="248084" y="9442921"/>
                  <a:pt x="261223" y="9437666"/>
                  <a:pt x="271735" y="9427155"/>
                </a:cubicBezTo>
                <a:cubicBezTo>
                  <a:pt x="303269" y="9406134"/>
                  <a:pt x="308524" y="9390366"/>
                  <a:pt x="287501" y="9379854"/>
                </a:cubicBezTo>
                <a:cubicBezTo>
                  <a:pt x="276990" y="9379854"/>
                  <a:pt x="271735" y="9377227"/>
                  <a:pt x="271735" y="9371970"/>
                </a:cubicBezTo>
                <a:cubicBezTo>
                  <a:pt x="271735" y="9366715"/>
                  <a:pt x="276990" y="9353576"/>
                  <a:pt x="287501" y="9332553"/>
                </a:cubicBezTo>
                <a:cubicBezTo>
                  <a:pt x="287501" y="9322042"/>
                  <a:pt x="282247" y="9316785"/>
                  <a:pt x="271735" y="9316785"/>
                </a:cubicBezTo>
                <a:cubicBezTo>
                  <a:pt x="261223" y="9316785"/>
                  <a:pt x="255966" y="9316785"/>
                  <a:pt x="255966" y="9316785"/>
                </a:cubicBezTo>
                <a:lnTo>
                  <a:pt x="240200" y="9332553"/>
                </a:lnTo>
                <a:lnTo>
                  <a:pt x="208665" y="9364086"/>
                </a:lnTo>
                <a:cubicBezTo>
                  <a:pt x="187642" y="9385109"/>
                  <a:pt x="174504" y="9400877"/>
                  <a:pt x="169249" y="9411389"/>
                </a:cubicBezTo>
                <a:cubicBezTo>
                  <a:pt x="163992" y="9421898"/>
                  <a:pt x="161365" y="9432412"/>
                  <a:pt x="161365" y="9442921"/>
                </a:cubicBezTo>
                <a:cubicBezTo>
                  <a:pt x="161365" y="9442921"/>
                  <a:pt x="156110" y="9442921"/>
                  <a:pt x="145596" y="9442921"/>
                </a:cubicBezTo>
                <a:cubicBezTo>
                  <a:pt x="135086" y="9442921"/>
                  <a:pt x="135086" y="9437666"/>
                  <a:pt x="145596" y="9427155"/>
                </a:cubicBezTo>
                <a:cubicBezTo>
                  <a:pt x="156110" y="9406134"/>
                  <a:pt x="150853" y="9400877"/>
                  <a:pt x="129831" y="9411389"/>
                </a:cubicBezTo>
                <a:cubicBezTo>
                  <a:pt x="108807" y="9421898"/>
                  <a:pt x="108807" y="9411389"/>
                  <a:pt x="129831" y="9379854"/>
                </a:cubicBezTo>
                <a:lnTo>
                  <a:pt x="145596" y="9364086"/>
                </a:lnTo>
                <a:cubicBezTo>
                  <a:pt x="145596" y="9374599"/>
                  <a:pt x="148226" y="9377227"/>
                  <a:pt x="153481" y="9371970"/>
                </a:cubicBezTo>
                <a:cubicBezTo>
                  <a:pt x="158737" y="9366715"/>
                  <a:pt x="161365" y="9358831"/>
                  <a:pt x="161365" y="9348319"/>
                </a:cubicBezTo>
                <a:lnTo>
                  <a:pt x="114064" y="9364086"/>
                </a:lnTo>
                <a:cubicBezTo>
                  <a:pt x="114064" y="9374599"/>
                  <a:pt x="108807" y="9379854"/>
                  <a:pt x="98295" y="9379854"/>
                </a:cubicBezTo>
                <a:lnTo>
                  <a:pt x="98295" y="9395620"/>
                </a:lnTo>
                <a:cubicBezTo>
                  <a:pt x="98295" y="9406134"/>
                  <a:pt x="95669" y="9411389"/>
                  <a:pt x="90414" y="9411389"/>
                </a:cubicBezTo>
                <a:cubicBezTo>
                  <a:pt x="85157" y="9411389"/>
                  <a:pt x="77273" y="9416643"/>
                  <a:pt x="66761" y="9427155"/>
                </a:cubicBezTo>
                <a:cubicBezTo>
                  <a:pt x="56249" y="9427155"/>
                  <a:pt x="45740" y="9435039"/>
                  <a:pt x="35228" y="9450805"/>
                </a:cubicBezTo>
                <a:cubicBezTo>
                  <a:pt x="24717" y="9466574"/>
                  <a:pt x="19460" y="9474456"/>
                  <a:pt x="19460" y="9474456"/>
                </a:cubicBezTo>
                <a:cubicBezTo>
                  <a:pt x="19460" y="9474456"/>
                  <a:pt x="24717" y="9474456"/>
                  <a:pt x="35228" y="9474456"/>
                </a:cubicBezTo>
                <a:cubicBezTo>
                  <a:pt x="45740" y="9474456"/>
                  <a:pt x="50995" y="9471828"/>
                  <a:pt x="50995" y="9466574"/>
                </a:cubicBezTo>
                <a:cubicBezTo>
                  <a:pt x="50995" y="9461317"/>
                  <a:pt x="56249" y="9456062"/>
                  <a:pt x="66761" y="9450805"/>
                </a:cubicBezTo>
                <a:cubicBezTo>
                  <a:pt x="77273" y="9445551"/>
                  <a:pt x="82529" y="9445551"/>
                  <a:pt x="82529" y="9450805"/>
                </a:cubicBezTo>
                <a:cubicBezTo>
                  <a:pt x="82529" y="9456062"/>
                  <a:pt x="82529" y="9463944"/>
                  <a:pt x="82529" y="9474456"/>
                </a:cubicBezTo>
                <a:lnTo>
                  <a:pt x="98295" y="9458689"/>
                </a:lnTo>
                <a:lnTo>
                  <a:pt x="114064" y="9458689"/>
                </a:lnTo>
                <a:lnTo>
                  <a:pt x="129831" y="9474456"/>
                </a:lnTo>
                <a:lnTo>
                  <a:pt x="129831" y="9490224"/>
                </a:lnTo>
                <a:cubicBezTo>
                  <a:pt x="119319" y="9500733"/>
                  <a:pt x="114064" y="9511247"/>
                  <a:pt x="114064" y="9521757"/>
                </a:cubicBezTo>
                <a:lnTo>
                  <a:pt x="98295" y="9505990"/>
                </a:lnTo>
                <a:lnTo>
                  <a:pt x="114064" y="9490224"/>
                </a:lnTo>
                <a:cubicBezTo>
                  <a:pt x="82529" y="9490224"/>
                  <a:pt x="66761" y="9505990"/>
                  <a:pt x="66761" y="9537525"/>
                </a:cubicBezTo>
                <a:cubicBezTo>
                  <a:pt x="66761" y="9548036"/>
                  <a:pt x="66761" y="9553291"/>
                  <a:pt x="66761" y="9553291"/>
                </a:cubicBezTo>
                <a:cubicBezTo>
                  <a:pt x="66761" y="9553291"/>
                  <a:pt x="64134" y="9555921"/>
                  <a:pt x="58879" y="9561175"/>
                </a:cubicBezTo>
                <a:cubicBezTo>
                  <a:pt x="53624" y="9566432"/>
                  <a:pt x="48368" y="9571687"/>
                  <a:pt x="43110" y="9576942"/>
                </a:cubicBezTo>
                <a:cubicBezTo>
                  <a:pt x="37855" y="9582198"/>
                  <a:pt x="35228" y="9590083"/>
                  <a:pt x="35228" y="9600592"/>
                </a:cubicBezTo>
                <a:lnTo>
                  <a:pt x="19460" y="9616360"/>
                </a:lnTo>
                <a:lnTo>
                  <a:pt x="19460" y="9600592"/>
                </a:lnTo>
                <a:lnTo>
                  <a:pt x="19460" y="9569060"/>
                </a:lnTo>
                <a:lnTo>
                  <a:pt x="3694" y="9584826"/>
                </a:lnTo>
                <a:lnTo>
                  <a:pt x="0" y="9586673"/>
                </a:lnTo>
                <a:lnTo>
                  <a:pt x="0" y="9235608"/>
                </a:lnTo>
                <a:lnTo>
                  <a:pt x="3694" y="9230067"/>
                </a:lnTo>
                <a:cubicBezTo>
                  <a:pt x="3694" y="9224810"/>
                  <a:pt x="8949" y="9222183"/>
                  <a:pt x="19460" y="9222183"/>
                </a:cubicBezTo>
                <a:cubicBezTo>
                  <a:pt x="19460" y="9211672"/>
                  <a:pt x="19460" y="9201160"/>
                  <a:pt x="19460" y="9190648"/>
                </a:cubicBezTo>
                <a:lnTo>
                  <a:pt x="0" y="9210109"/>
                </a:lnTo>
                <a:lnTo>
                  <a:pt x="0" y="6488933"/>
                </a:lnTo>
                <a:lnTo>
                  <a:pt x="3694" y="6494475"/>
                </a:lnTo>
                <a:cubicBezTo>
                  <a:pt x="14205" y="6494475"/>
                  <a:pt x="22088" y="6494475"/>
                  <a:pt x="27344" y="6494475"/>
                </a:cubicBezTo>
                <a:cubicBezTo>
                  <a:pt x="32599" y="6494475"/>
                  <a:pt x="35228" y="6494475"/>
                  <a:pt x="35228" y="6494475"/>
                </a:cubicBezTo>
                <a:lnTo>
                  <a:pt x="35228" y="6478706"/>
                </a:lnTo>
                <a:cubicBezTo>
                  <a:pt x="24717" y="6478706"/>
                  <a:pt x="29972" y="6473452"/>
                  <a:pt x="50995" y="6462940"/>
                </a:cubicBezTo>
                <a:cubicBezTo>
                  <a:pt x="114064" y="6431406"/>
                  <a:pt x="145596" y="6399871"/>
                  <a:pt x="145596" y="6368337"/>
                </a:cubicBezTo>
                <a:lnTo>
                  <a:pt x="114064" y="6368337"/>
                </a:lnTo>
                <a:cubicBezTo>
                  <a:pt x="103552" y="6389362"/>
                  <a:pt x="93041" y="6399871"/>
                  <a:pt x="82529" y="6399871"/>
                </a:cubicBezTo>
                <a:cubicBezTo>
                  <a:pt x="82529" y="6410382"/>
                  <a:pt x="79902" y="6418266"/>
                  <a:pt x="74645" y="6423522"/>
                </a:cubicBezTo>
                <a:cubicBezTo>
                  <a:pt x="69391" y="6428779"/>
                  <a:pt x="66761" y="6431406"/>
                  <a:pt x="66761" y="6431406"/>
                </a:cubicBezTo>
                <a:cubicBezTo>
                  <a:pt x="56249" y="6420895"/>
                  <a:pt x="45740" y="6420895"/>
                  <a:pt x="35228" y="6431406"/>
                </a:cubicBezTo>
                <a:cubicBezTo>
                  <a:pt x="35228" y="6431406"/>
                  <a:pt x="32599" y="6428779"/>
                  <a:pt x="27344" y="6423522"/>
                </a:cubicBezTo>
                <a:cubicBezTo>
                  <a:pt x="22088" y="6418266"/>
                  <a:pt x="19460" y="6415639"/>
                  <a:pt x="19460" y="6415639"/>
                </a:cubicBezTo>
                <a:cubicBezTo>
                  <a:pt x="19460" y="6415639"/>
                  <a:pt x="16833" y="6418266"/>
                  <a:pt x="11578" y="6423522"/>
                </a:cubicBezTo>
                <a:cubicBezTo>
                  <a:pt x="6321" y="6428779"/>
                  <a:pt x="3694" y="6431406"/>
                  <a:pt x="3694" y="6431406"/>
                </a:cubicBezTo>
                <a:lnTo>
                  <a:pt x="3694" y="6478706"/>
                </a:lnTo>
                <a:lnTo>
                  <a:pt x="0" y="6475629"/>
                </a:lnTo>
                <a:lnTo>
                  <a:pt x="0" y="6054842"/>
                </a:lnTo>
                <a:lnTo>
                  <a:pt x="3694" y="6052996"/>
                </a:lnTo>
                <a:cubicBezTo>
                  <a:pt x="14205" y="6042487"/>
                  <a:pt x="27344" y="6024090"/>
                  <a:pt x="43110" y="5997810"/>
                </a:cubicBezTo>
                <a:cubicBezTo>
                  <a:pt x="58879" y="5971533"/>
                  <a:pt x="66761" y="5958392"/>
                  <a:pt x="66761" y="5958392"/>
                </a:cubicBezTo>
                <a:cubicBezTo>
                  <a:pt x="66761" y="5947883"/>
                  <a:pt x="72018" y="5942626"/>
                  <a:pt x="82529" y="5942626"/>
                </a:cubicBezTo>
                <a:lnTo>
                  <a:pt x="82529" y="5879558"/>
                </a:lnTo>
                <a:cubicBezTo>
                  <a:pt x="93041" y="5858534"/>
                  <a:pt x="82529" y="5853281"/>
                  <a:pt x="50995" y="5863790"/>
                </a:cubicBezTo>
                <a:cubicBezTo>
                  <a:pt x="50995" y="5853281"/>
                  <a:pt x="53624" y="5848024"/>
                  <a:pt x="58879" y="5848024"/>
                </a:cubicBezTo>
                <a:cubicBezTo>
                  <a:pt x="64134" y="5848024"/>
                  <a:pt x="61506" y="5842767"/>
                  <a:pt x="50995" y="5832257"/>
                </a:cubicBezTo>
                <a:lnTo>
                  <a:pt x="82529" y="5816490"/>
                </a:lnTo>
                <a:lnTo>
                  <a:pt x="98295" y="5832257"/>
                </a:lnTo>
                <a:lnTo>
                  <a:pt x="114064" y="5832257"/>
                </a:lnTo>
                <a:cubicBezTo>
                  <a:pt x="114064" y="5811234"/>
                  <a:pt x="108807" y="5800722"/>
                  <a:pt x="98295" y="5800722"/>
                </a:cubicBezTo>
                <a:lnTo>
                  <a:pt x="114064" y="5753422"/>
                </a:lnTo>
                <a:cubicBezTo>
                  <a:pt x="124576" y="5742910"/>
                  <a:pt x="129831" y="5732399"/>
                  <a:pt x="129831" y="5721888"/>
                </a:cubicBezTo>
                <a:cubicBezTo>
                  <a:pt x="140342" y="5721888"/>
                  <a:pt x="150853" y="5721888"/>
                  <a:pt x="161365" y="5721888"/>
                </a:cubicBezTo>
                <a:cubicBezTo>
                  <a:pt x="171876" y="5721888"/>
                  <a:pt x="177131" y="5716629"/>
                  <a:pt x="177131" y="5706119"/>
                </a:cubicBezTo>
                <a:cubicBezTo>
                  <a:pt x="177131" y="5695609"/>
                  <a:pt x="171876" y="5690352"/>
                  <a:pt x="161365" y="5690352"/>
                </a:cubicBezTo>
                <a:lnTo>
                  <a:pt x="129831" y="5690352"/>
                </a:lnTo>
                <a:lnTo>
                  <a:pt x="161365" y="5674585"/>
                </a:lnTo>
                <a:cubicBezTo>
                  <a:pt x="171876" y="5664075"/>
                  <a:pt x="177131" y="5658818"/>
                  <a:pt x="177131" y="5658818"/>
                </a:cubicBezTo>
                <a:cubicBezTo>
                  <a:pt x="166620" y="5658818"/>
                  <a:pt x="166620" y="5653564"/>
                  <a:pt x="177131" y="5643051"/>
                </a:cubicBezTo>
                <a:cubicBezTo>
                  <a:pt x="187642" y="5643051"/>
                  <a:pt x="192899" y="5645678"/>
                  <a:pt x="192899" y="5650935"/>
                </a:cubicBezTo>
                <a:cubicBezTo>
                  <a:pt x="192899" y="5656191"/>
                  <a:pt x="192899" y="5658818"/>
                  <a:pt x="192899" y="5658818"/>
                </a:cubicBezTo>
                <a:lnTo>
                  <a:pt x="224432" y="5643051"/>
                </a:lnTo>
                <a:cubicBezTo>
                  <a:pt x="245455" y="5601006"/>
                  <a:pt x="255966" y="5595751"/>
                  <a:pt x="255966" y="5627284"/>
                </a:cubicBezTo>
                <a:cubicBezTo>
                  <a:pt x="255966" y="5627284"/>
                  <a:pt x="250712" y="5637795"/>
                  <a:pt x="240200" y="5658818"/>
                </a:cubicBezTo>
                <a:cubicBezTo>
                  <a:pt x="229689" y="5679842"/>
                  <a:pt x="219177" y="5700864"/>
                  <a:pt x="208665" y="5721888"/>
                </a:cubicBezTo>
                <a:cubicBezTo>
                  <a:pt x="187642" y="5763932"/>
                  <a:pt x="182388" y="5790212"/>
                  <a:pt x="192899" y="5800722"/>
                </a:cubicBezTo>
                <a:lnTo>
                  <a:pt x="192899" y="5816490"/>
                </a:lnTo>
                <a:cubicBezTo>
                  <a:pt x="182388" y="5816490"/>
                  <a:pt x="171876" y="5816490"/>
                  <a:pt x="161365" y="5816490"/>
                </a:cubicBezTo>
                <a:cubicBezTo>
                  <a:pt x="161365" y="5827000"/>
                  <a:pt x="161365" y="5832257"/>
                  <a:pt x="161365" y="5832257"/>
                </a:cubicBezTo>
                <a:cubicBezTo>
                  <a:pt x="171876" y="5842767"/>
                  <a:pt x="177131" y="5853281"/>
                  <a:pt x="177131" y="5863790"/>
                </a:cubicBezTo>
                <a:cubicBezTo>
                  <a:pt x="219177" y="5832257"/>
                  <a:pt x="229689" y="5816490"/>
                  <a:pt x="208665" y="5816490"/>
                </a:cubicBezTo>
                <a:cubicBezTo>
                  <a:pt x="208665" y="5805977"/>
                  <a:pt x="208665" y="5798096"/>
                  <a:pt x="208665" y="5792839"/>
                </a:cubicBezTo>
                <a:cubicBezTo>
                  <a:pt x="208665" y="5787582"/>
                  <a:pt x="211295" y="5782327"/>
                  <a:pt x="216550" y="5777072"/>
                </a:cubicBezTo>
                <a:cubicBezTo>
                  <a:pt x="221805" y="5771815"/>
                  <a:pt x="224432" y="5763932"/>
                  <a:pt x="224432" y="5753422"/>
                </a:cubicBezTo>
                <a:cubicBezTo>
                  <a:pt x="224432" y="5742910"/>
                  <a:pt x="229689" y="5737653"/>
                  <a:pt x="240200" y="5737653"/>
                </a:cubicBezTo>
                <a:cubicBezTo>
                  <a:pt x="240200" y="5727143"/>
                  <a:pt x="242828" y="5719260"/>
                  <a:pt x="248084" y="5714003"/>
                </a:cubicBezTo>
                <a:cubicBezTo>
                  <a:pt x="253339" y="5708746"/>
                  <a:pt x="255966" y="5706119"/>
                  <a:pt x="255966" y="5706119"/>
                </a:cubicBezTo>
                <a:cubicBezTo>
                  <a:pt x="255966" y="5706119"/>
                  <a:pt x="261223" y="5700864"/>
                  <a:pt x="271735" y="5690352"/>
                </a:cubicBezTo>
                <a:cubicBezTo>
                  <a:pt x="271735" y="5679842"/>
                  <a:pt x="274362" y="5671959"/>
                  <a:pt x="279617" y="5666702"/>
                </a:cubicBezTo>
                <a:cubicBezTo>
                  <a:pt x="284874" y="5661445"/>
                  <a:pt x="287501" y="5653564"/>
                  <a:pt x="287501" y="5643051"/>
                </a:cubicBezTo>
                <a:lnTo>
                  <a:pt x="303269" y="5627284"/>
                </a:lnTo>
                <a:lnTo>
                  <a:pt x="319036" y="5627284"/>
                </a:lnTo>
                <a:cubicBezTo>
                  <a:pt x="319036" y="5616775"/>
                  <a:pt x="319036" y="5608890"/>
                  <a:pt x="319036" y="5603634"/>
                </a:cubicBezTo>
                <a:cubicBezTo>
                  <a:pt x="319036" y="5598378"/>
                  <a:pt x="321663" y="5593121"/>
                  <a:pt x="326920" y="5587866"/>
                </a:cubicBezTo>
                <a:cubicBezTo>
                  <a:pt x="332175" y="5582611"/>
                  <a:pt x="340060" y="5572099"/>
                  <a:pt x="350570" y="5556333"/>
                </a:cubicBezTo>
                <a:cubicBezTo>
                  <a:pt x="361082" y="5540567"/>
                  <a:pt x="371594" y="5522170"/>
                  <a:pt x="382105" y="5501148"/>
                </a:cubicBezTo>
                <a:lnTo>
                  <a:pt x="397871" y="5453846"/>
                </a:lnTo>
                <a:lnTo>
                  <a:pt x="413639" y="5438079"/>
                </a:lnTo>
                <a:cubicBezTo>
                  <a:pt x="403126" y="5438079"/>
                  <a:pt x="397871" y="5438079"/>
                  <a:pt x="397871" y="5438079"/>
                </a:cubicBezTo>
                <a:lnTo>
                  <a:pt x="366337" y="5438079"/>
                </a:lnTo>
                <a:cubicBezTo>
                  <a:pt x="366337" y="5448589"/>
                  <a:pt x="361082" y="5453846"/>
                  <a:pt x="350570" y="5453846"/>
                </a:cubicBezTo>
                <a:cubicBezTo>
                  <a:pt x="340060" y="5453846"/>
                  <a:pt x="332175" y="5451219"/>
                  <a:pt x="326920" y="5445962"/>
                </a:cubicBezTo>
                <a:cubicBezTo>
                  <a:pt x="321663" y="5440707"/>
                  <a:pt x="319036" y="5438079"/>
                  <a:pt x="319036" y="5438079"/>
                </a:cubicBezTo>
                <a:cubicBezTo>
                  <a:pt x="308524" y="5438079"/>
                  <a:pt x="298013" y="5443335"/>
                  <a:pt x="287501" y="5453846"/>
                </a:cubicBezTo>
                <a:lnTo>
                  <a:pt x="271735" y="5485382"/>
                </a:lnTo>
                <a:lnTo>
                  <a:pt x="255966" y="5501148"/>
                </a:lnTo>
                <a:cubicBezTo>
                  <a:pt x="255966" y="5501148"/>
                  <a:pt x="255966" y="5498520"/>
                  <a:pt x="255966" y="5493263"/>
                </a:cubicBezTo>
                <a:lnTo>
                  <a:pt x="258596" y="5489323"/>
                </a:lnTo>
                <a:lnTo>
                  <a:pt x="252026" y="5491292"/>
                </a:lnTo>
                <a:cubicBezTo>
                  <a:pt x="244141" y="5495234"/>
                  <a:pt x="234944" y="5501148"/>
                  <a:pt x="224432" y="5509032"/>
                </a:cubicBezTo>
                <a:cubicBezTo>
                  <a:pt x="203411" y="5524798"/>
                  <a:pt x="192899" y="5532682"/>
                  <a:pt x="192899" y="5532682"/>
                </a:cubicBezTo>
                <a:lnTo>
                  <a:pt x="161365" y="5579983"/>
                </a:lnTo>
                <a:cubicBezTo>
                  <a:pt x="150853" y="5590494"/>
                  <a:pt x="142969" y="5601006"/>
                  <a:pt x="137715" y="5611518"/>
                </a:cubicBezTo>
                <a:cubicBezTo>
                  <a:pt x="132460" y="5622028"/>
                  <a:pt x="129831" y="5627284"/>
                  <a:pt x="129831" y="5627284"/>
                </a:cubicBezTo>
                <a:lnTo>
                  <a:pt x="114064" y="5627284"/>
                </a:lnTo>
                <a:cubicBezTo>
                  <a:pt x="114064" y="5637795"/>
                  <a:pt x="108807" y="5653564"/>
                  <a:pt x="98295" y="5674585"/>
                </a:cubicBezTo>
                <a:cubicBezTo>
                  <a:pt x="87784" y="5695609"/>
                  <a:pt x="82529" y="5706119"/>
                  <a:pt x="82529" y="5706119"/>
                </a:cubicBezTo>
                <a:lnTo>
                  <a:pt x="66761" y="5706119"/>
                </a:lnTo>
                <a:cubicBezTo>
                  <a:pt x="66761" y="5685095"/>
                  <a:pt x="56249" y="5685095"/>
                  <a:pt x="35228" y="5706119"/>
                </a:cubicBezTo>
                <a:cubicBezTo>
                  <a:pt x="24717" y="5716629"/>
                  <a:pt x="16833" y="5721888"/>
                  <a:pt x="11578" y="5721888"/>
                </a:cubicBezTo>
                <a:cubicBezTo>
                  <a:pt x="6321" y="5721888"/>
                  <a:pt x="11578" y="5708746"/>
                  <a:pt x="27344" y="5682469"/>
                </a:cubicBezTo>
                <a:cubicBezTo>
                  <a:pt x="43110" y="5656191"/>
                  <a:pt x="56249" y="5637795"/>
                  <a:pt x="66761" y="5627284"/>
                </a:cubicBezTo>
                <a:lnTo>
                  <a:pt x="66761" y="5595751"/>
                </a:lnTo>
                <a:lnTo>
                  <a:pt x="98295" y="5532682"/>
                </a:lnTo>
                <a:cubicBezTo>
                  <a:pt x="119319" y="5501148"/>
                  <a:pt x="119319" y="5485382"/>
                  <a:pt x="98295" y="5485382"/>
                </a:cubicBezTo>
                <a:cubicBezTo>
                  <a:pt x="87784" y="5485382"/>
                  <a:pt x="82529" y="5474869"/>
                  <a:pt x="82529" y="5453846"/>
                </a:cubicBezTo>
                <a:cubicBezTo>
                  <a:pt x="93041" y="5453846"/>
                  <a:pt x="93041" y="5448589"/>
                  <a:pt x="82529" y="5438079"/>
                </a:cubicBezTo>
                <a:lnTo>
                  <a:pt x="66761" y="5438079"/>
                </a:lnTo>
                <a:lnTo>
                  <a:pt x="50995" y="5469612"/>
                </a:lnTo>
                <a:lnTo>
                  <a:pt x="35228" y="5532682"/>
                </a:lnTo>
                <a:lnTo>
                  <a:pt x="50995" y="5548449"/>
                </a:lnTo>
                <a:lnTo>
                  <a:pt x="35228" y="5564217"/>
                </a:lnTo>
                <a:cubicBezTo>
                  <a:pt x="29973" y="5579984"/>
                  <a:pt x="22089" y="5589181"/>
                  <a:pt x="11578" y="5591809"/>
                </a:cubicBezTo>
                <a:lnTo>
                  <a:pt x="0" y="5591165"/>
                </a:lnTo>
                <a:lnTo>
                  <a:pt x="0" y="5457013"/>
                </a:lnTo>
                <a:lnTo>
                  <a:pt x="3694" y="5453846"/>
                </a:lnTo>
                <a:lnTo>
                  <a:pt x="19460" y="5438079"/>
                </a:lnTo>
                <a:lnTo>
                  <a:pt x="35228" y="5422312"/>
                </a:lnTo>
                <a:lnTo>
                  <a:pt x="50995" y="5359243"/>
                </a:lnTo>
                <a:lnTo>
                  <a:pt x="50995" y="5327711"/>
                </a:lnTo>
                <a:lnTo>
                  <a:pt x="35228" y="5343477"/>
                </a:lnTo>
                <a:lnTo>
                  <a:pt x="19460" y="5327711"/>
                </a:lnTo>
                <a:cubicBezTo>
                  <a:pt x="19460" y="5327711"/>
                  <a:pt x="14205" y="5325083"/>
                  <a:pt x="3694" y="5319826"/>
                </a:cubicBezTo>
                <a:lnTo>
                  <a:pt x="0" y="5320286"/>
                </a:lnTo>
                <a:lnTo>
                  <a:pt x="0" y="5196888"/>
                </a:lnTo>
                <a:lnTo>
                  <a:pt x="3694" y="5185805"/>
                </a:lnTo>
                <a:cubicBezTo>
                  <a:pt x="3694" y="5175294"/>
                  <a:pt x="8949" y="5175294"/>
                  <a:pt x="19460" y="5185805"/>
                </a:cubicBezTo>
                <a:lnTo>
                  <a:pt x="35228" y="5170039"/>
                </a:lnTo>
                <a:cubicBezTo>
                  <a:pt x="24717" y="5170039"/>
                  <a:pt x="24717" y="5156898"/>
                  <a:pt x="35228" y="5130621"/>
                </a:cubicBezTo>
                <a:cubicBezTo>
                  <a:pt x="45740" y="5104343"/>
                  <a:pt x="45740" y="5091203"/>
                  <a:pt x="35228" y="5091203"/>
                </a:cubicBezTo>
                <a:lnTo>
                  <a:pt x="50995" y="5075436"/>
                </a:lnTo>
                <a:lnTo>
                  <a:pt x="66761" y="5091203"/>
                </a:lnTo>
                <a:lnTo>
                  <a:pt x="66761" y="5075436"/>
                </a:lnTo>
                <a:cubicBezTo>
                  <a:pt x="66761" y="5064923"/>
                  <a:pt x="72018" y="5059670"/>
                  <a:pt x="82529" y="5059670"/>
                </a:cubicBezTo>
                <a:lnTo>
                  <a:pt x="98295" y="5043900"/>
                </a:lnTo>
                <a:cubicBezTo>
                  <a:pt x="98295" y="5033392"/>
                  <a:pt x="98295" y="5022878"/>
                  <a:pt x="98295" y="5012369"/>
                </a:cubicBezTo>
                <a:lnTo>
                  <a:pt x="82529" y="5012369"/>
                </a:lnTo>
                <a:cubicBezTo>
                  <a:pt x="61506" y="5033392"/>
                  <a:pt x="50995" y="5049157"/>
                  <a:pt x="50995" y="5059670"/>
                </a:cubicBezTo>
                <a:cubicBezTo>
                  <a:pt x="40483" y="5059670"/>
                  <a:pt x="40483" y="5054413"/>
                  <a:pt x="50995" y="5043900"/>
                </a:cubicBezTo>
                <a:cubicBezTo>
                  <a:pt x="61506" y="5012369"/>
                  <a:pt x="61506" y="4996599"/>
                  <a:pt x="50995" y="4996599"/>
                </a:cubicBezTo>
                <a:lnTo>
                  <a:pt x="35228" y="5028135"/>
                </a:lnTo>
                <a:cubicBezTo>
                  <a:pt x="24717" y="5049157"/>
                  <a:pt x="22088" y="5062296"/>
                  <a:pt x="27344" y="5067552"/>
                </a:cubicBezTo>
                <a:cubicBezTo>
                  <a:pt x="32599" y="5072807"/>
                  <a:pt x="29972" y="5080693"/>
                  <a:pt x="19460" y="5091203"/>
                </a:cubicBezTo>
                <a:cubicBezTo>
                  <a:pt x="8949" y="5101714"/>
                  <a:pt x="3694" y="5112227"/>
                  <a:pt x="3694" y="5122737"/>
                </a:cubicBezTo>
                <a:cubicBezTo>
                  <a:pt x="3694" y="5122737"/>
                  <a:pt x="3694" y="5127994"/>
                  <a:pt x="3694" y="5138505"/>
                </a:cubicBezTo>
                <a:lnTo>
                  <a:pt x="0" y="5142197"/>
                </a:lnTo>
                <a:close/>
              </a:path>
            </a:pathLst>
          </a:custGeom>
          <a:solidFill>
            <a:srgbClr val="232C2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rgbClr val="D6DBDE"/>
              </a:solidFill>
              <a:latin typeface="Roboto"/>
              <a:ea typeface="Roboto"/>
              <a:cs typeface="Roboto"/>
              <a:sym typeface="Roboto"/>
            </a:endParaRPr>
          </a:p>
        </p:txBody>
      </p:sp>
      <p:sp>
        <p:nvSpPr>
          <p:cNvPr id="20" name="Google Shape;20;p93"/>
          <p:cNvSpPr>
            <a:spLocks noGrp="1"/>
          </p:cNvSpPr>
          <p:nvPr>
            <p:ph type="pic" idx="2"/>
          </p:nvPr>
        </p:nvSpPr>
        <p:spPr>
          <a:xfrm>
            <a:off x="0" y="1"/>
            <a:ext cx="11824371" cy="8878671"/>
          </a:xfrm>
          <a:prstGeom prst="rect">
            <a:avLst/>
          </a:prstGeom>
          <a:solidFill>
            <a:srgbClr val="758F97"/>
          </a:solidFill>
          <a:ln>
            <a:noFill/>
          </a:ln>
        </p:spPr>
      </p:sp>
      <p:sp>
        <p:nvSpPr>
          <p:cNvPr id="21" name="Google Shape;21;p93"/>
          <p:cNvSpPr txBox="1">
            <a:spLocks noGrp="1"/>
          </p:cNvSpPr>
          <p:nvPr>
            <p:ph type="body" idx="1"/>
          </p:nvPr>
        </p:nvSpPr>
        <p:spPr>
          <a:xfrm>
            <a:off x="8850159" y="7450984"/>
            <a:ext cx="8374743" cy="839108"/>
          </a:xfrm>
          <a:prstGeom prst="rect">
            <a:avLst/>
          </a:prstGeom>
          <a:noFill/>
          <a:ln>
            <a:noFill/>
          </a:ln>
        </p:spPr>
        <p:txBody>
          <a:bodyPr spcFirstLastPara="1" wrap="square" lIns="91425" tIns="45700" rIns="91425" bIns="45700" anchor="b" anchorCtr="0">
            <a:normAutofit/>
          </a:bodyPr>
          <a:lstStyle>
            <a:lvl1pPr marL="457200" lvl="0" indent="-228600" algn="r">
              <a:lnSpc>
                <a:spcPct val="100000"/>
              </a:lnSpc>
              <a:spcBef>
                <a:spcPts val="0"/>
              </a:spcBef>
              <a:spcAft>
                <a:spcPts val="0"/>
              </a:spcAft>
              <a:buClr>
                <a:srgbClr val="85989F"/>
              </a:buClr>
              <a:buSzPts val="4400"/>
              <a:buFont typeface="Bebas Neue"/>
              <a:buNone/>
              <a:defRPr sz="4400" b="1">
                <a:solidFill>
                  <a:srgbClr val="85989F"/>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2" name="Google Shape;22;p93"/>
          <p:cNvSpPr txBox="1">
            <a:spLocks noGrp="1"/>
          </p:cNvSpPr>
          <p:nvPr>
            <p:ph type="title"/>
          </p:nvPr>
        </p:nvSpPr>
        <p:spPr>
          <a:xfrm>
            <a:off x="8850158" y="8290092"/>
            <a:ext cx="8374743" cy="1432843"/>
          </a:xfrm>
          <a:prstGeom prst="rect">
            <a:avLst/>
          </a:prstGeom>
          <a:noFill/>
          <a:ln>
            <a:noFill/>
          </a:ln>
        </p:spPr>
        <p:txBody>
          <a:bodyPr spcFirstLastPara="1" wrap="square" lIns="91425" tIns="45700" rIns="91425" bIns="45700" anchor="t" anchorCtr="0">
            <a:noAutofit/>
          </a:bodyPr>
          <a:lstStyle>
            <a:lvl1pPr lvl="0" algn="r">
              <a:lnSpc>
                <a:spcPct val="80000"/>
              </a:lnSpc>
              <a:spcBef>
                <a:spcPts val="0"/>
              </a:spcBef>
              <a:spcAft>
                <a:spcPts val="0"/>
              </a:spcAft>
              <a:buClr>
                <a:schemeClr val="lt1"/>
              </a:buClr>
              <a:buSzPts val="9600"/>
              <a:buFont typeface="Bebas Neue"/>
              <a:buNone/>
              <a:defRPr sz="9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nodeType="withEffect">
                                  <p:stCondLst>
                                    <p:cond delay="10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par>
                          <p:cTn id="11" fill="hold">
                            <p:stCondLst>
                              <p:cond delay="500"/>
                            </p:stCondLst>
                            <p:childTnLst>
                              <p:par>
                                <p:cTn id="12" presetID="2" presetClass="entr" presetSubtype="4" fill="hold" nodeType="afterEffect">
                                  <p:stCondLst>
                                    <p:cond delay="0"/>
                                  </p:stCondLst>
                                  <p:childTnLst>
                                    <p:set>
                                      <p:cBhvr>
                                        <p:cTn id="13" dur="1" fill="hold">
                                          <p:stCondLst>
                                            <p:cond delay="0"/>
                                          </p:stCondLst>
                                        </p:cTn>
                                        <p:tgtEl>
                                          <p:spTgt spid="21">
                                            <p:txEl>
                                              <p:pRg st="0" end="0"/>
                                            </p:txEl>
                                          </p:spTgt>
                                        </p:tgtEl>
                                        <p:attrNameLst>
                                          <p:attrName>style.visibility</p:attrName>
                                        </p:attrNameLst>
                                      </p:cBhvr>
                                      <p:to>
                                        <p:strVal val="visible"/>
                                      </p:to>
                                    </p:set>
                                    <p:anim calcmode="lin" valueType="num">
                                      <p:cBhvr additive="base">
                                        <p:cTn id="14" dur="750"/>
                                        <p:tgtEl>
                                          <p:spTgt spid="21">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250"/>
                            </p:stCondLst>
                            <p:childTnLst>
                              <p:par>
                                <p:cTn id="16" presetID="2" presetClass="entr" presetSubtype="4" fill="hold" nodeType="afterEffect">
                                  <p:stCondLst>
                                    <p:cond delay="0"/>
                                  </p:stCondLst>
                                  <p:childTnLst>
                                    <p:set>
                                      <p:cBhvr>
                                        <p:cTn id="17" dur="1" fill="hold">
                                          <p:stCondLst>
                                            <p:cond delay="0"/>
                                          </p:stCondLst>
                                        </p:cTn>
                                        <p:tgtEl>
                                          <p:spTgt spid="21">
                                            <p:txEl>
                                              <p:pRg st="1" end="1"/>
                                            </p:txEl>
                                          </p:spTgt>
                                        </p:tgtEl>
                                        <p:attrNameLst>
                                          <p:attrName>style.visibility</p:attrName>
                                        </p:attrNameLst>
                                      </p:cBhvr>
                                      <p:to>
                                        <p:strVal val="visible"/>
                                      </p:to>
                                    </p:set>
                                    <p:anim calcmode="lin" valueType="num">
                                      <p:cBhvr additive="base">
                                        <p:cTn id="18" dur="750"/>
                                        <p:tgtEl>
                                          <p:spTgt spid="21">
                                            <p:txEl>
                                              <p:pRg st="1" end="1"/>
                                            </p:txEl>
                                          </p:spTgt>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2" presetClass="entr" presetSubtype="4" fill="hold" nodeType="afterEffect">
                                  <p:stCondLst>
                                    <p:cond delay="0"/>
                                  </p:stCondLst>
                                  <p:childTnLst>
                                    <p:set>
                                      <p:cBhvr>
                                        <p:cTn id="21" dur="1" fill="hold">
                                          <p:stCondLst>
                                            <p:cond delay="0"/>
                                          </p:stCondLst>
                                        </p:cTn>
                                        <p:tgtEl>
                                          <p:spTgt spid="21">
                                            <p:txEl>
                                              <p:pRg st="2" end="2"/>
                                            </p:txEl>
                                          </p:spTgt>
                                        </p:tgtEl>
                                        <p:attrNameLst>
                                          <p:attrName>style.visibility</p:attrName>
                                        </p:attrNameLst>
                                      </p:cBhvr>
                                      <p:to>
                                        <p:strVal val="visible"/>
                                      </p:to>
                                    </p:set>
                                    <p:anim calcmode="lin" valueType="num">
                                      <p:cBhvr additive="base">
                                        <p:cTn id="22" dur="750"/>
                                        <p:tgtEl>
                                          <p:spTgt spid="21">
                                            <p:txEl>
                                              <p:pRg st="2" end="2"/>
                                            </p:txEl>
                                          </p:spTgt>
                                        </p:tgtEl>
                                        <p:attrNameLst>
                                          <p:attrName>ppt_y</p:attrName>
                                        </p:attrNameLst>
                                      </p:cBhvr>
                                      <p:tavLst>
                                        <p:tav tm="0">
                                          <p:val>
                                            <p:strVal val="#ppt_y+1"/>
                                          </p:val>
                                        </p:tav>
                                        <p:tav tm="100000">
                                          <p:val>
                                            <p:strVal val="#ppt_y"/>
                                          </p:val>
                                        </p:tav>
                                      </p:tavLst>
                                    </p:anim>
                                  </p:childTnLst>
                                </p:cTn>
                              </p:par>
                            </p:childTnLst>
                          </p:cTn>
                        </p:par>
                        <p:par>
                          <p:cTn id="23" fill="hold">
                            <p:stCondLst>
                              <p:cond delay="2750"/>
                            </p:stCondLst>
                            <p:childTnLst>
                              <p:par>
                                <p:cTn id="24" presetID="2" presetClass="entr" presetSubtype="4" fill="hold" nodeType="afterEffect">
                                  <p:stCondLst>
                                    <p:cond delay="0"/>
                                  </p:stCondLst>
                                  <p:childTnLst>
                                    <p:set>
                                      <p:cBhvr>
                                        <p:cTn id="25" dur="1" fill="hold">
                                          <p:stCondLst>
                                            <p:cond delay="0"/>
                                          </p:stCondLst>
                                        </p:cTn>
                                        <p:tgtEl>
                                          <p:spTgt spid="21">
                                            <p:txEl>
                                              <p:pRg st="3" end="3"/>
                                            </p:txEl>
                                          </p:spTgt>
                                        </p:tgtEl>
                                        <p:attrNameLst>
                                          <p:attrName>style.visibility</p:attrName>
                                        </p:attrNameLst>
                                      </p:cBhvr>
                                      <p:to>
                                        <p:strVal val="visible"/>
                                      </p:to>
                                    </p:set>
                                    <p:anim calcmode="lin" valueType="num">
                                      <p:cBhvr additive="base">
                                        <p:cTn id="26" dur="750"/>
                                        <p:tgtEl>
                                          <p:spTgt spid="21">
                                            <p:txEl>
                                              <p:pRg st="3" end="3"/>
                                            </p:txEl>
                                          </p:spTgt>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2" presetClass="entr" presetSubtype="4" fill="hold" nodeType="afterEffect">
                                  <p:stCondLst>
                                    <p:cond delay="0"/>
                                  </p:stCondLst>
                                  <p:childTnLst>
                                    <p:set>
                                      <p:cBhvr>
                                        <p:cTn id="29" dur="1" fill="hold">
                                          <p:stCondLst>
                                            <p:cond delay="0"/>
                                          </p:stCondLst>
                                        </p:cTn>
                                        <p:tgtEl>
                                          <p:spTgt spid="21">
                                            <p:txEl>
                                              <p:pRg st="4" end="4"/>
                                            </p:txEl>
                                          </p:spTgt>
                                        </p:tgtEl>
                                        <p:attrNameLst>
                                          <p:attrName>style.visibility</p:attrName>
                                        </p:attrNameLst>
                                      </p:cBhvr>
                                      <p:to>
                                        <p:strVal val="visible"/>
                                      </p:to>
                                    </p:set>
                                    <p:anim calcmode="lin" valueType="num">
                                      <p:cBhvr additive="base">
                                        <p:cTn id="30" dur="750"/>
                                        <p:tgtEl>
                                          <p:spTgt spid="21">
                                            <p:txEl>
                                              <p:pRg st="4" end="4"/>
                                            </p:txEl>
                                          </p:spTgt>
                                        </p:tgtEl>
                                        <p:attrNameLst>
                                          <p:attrName>ppt_y</p:attrName>
                                        </p:attrNameLst>
                                      </p:cBhvr>
                                      <p:tavLst>
                                        <p:tav tm="0">
                                          <p:val>
                                            <p:strVal val="#ppt_y+1"/>
                                          </p:val>
                                        </p:tav>
                                        <p:tav tm="100000">
                                          <p:val>
                                            <p:strVal val="#ppt_y"/>
                                          </p:val>
                                        </p:tav>
                                      </p:tavLst>
                                    </p:anim>
                                  </p:childTnLst>
                                </p:cTn>
                              </p:par>
                            </p:childTnLst>
                          </p:cTn>
                        </p:par>
                        <p:par>
                          <p:cTn id="31" fill="hold">
                            <p:stCondLst>
                              <p:cond delay="4250"/>
                            </p:stCondLst>
                            <p:childTnLst>
                              <p:par>
                                <p:cTn id="32" presetID="2" presetClass="entr" presetSubtype="4" fill="hold" nodeType="afterEffect">
                                  <p:stCondLst>
                                    <p:cond delay="0"/>
                                  </p:stCondLst>
                                  <p:childTnLst>
                                    <p:set>
                                      <p:cBhvr>
                                        <p:cTn id="33" dur="1" fill="hold">
                                          <p:stCondLst>
                                            <p:cond delay="0"/>
                                          </p:stCondLst>
                                        </p:cTn>
                                        <p:tgtEl>
                                          <p:spTgt spid="21">
                                            <p:txEl>
                                              <p:pRg st="5" end="5"/>
                                            </p:txEl>
                                          </p:spTgt>
                                        </p:tgtEl>
                                        <p:attrNameLst>
                                          <p:attrName>style.visibility</p:attrName>
                                        </p:attrNameLst>
                                      </p:cBhvr>
                                      <p:to>
                                        <p:strVal val="visible"/>
                                      </p:to>
                                    </p:set>
                                    <p:anim calcmode="lin" valueType="num">
                                      <p:cBhvr additive="base">
                                        <p:cTn id="34" dur="750"/>
                                        <p:tgtEl>
                                          <p:spTgt spid="21">
                                            <p:txEl>
                                              <p:pRg st="5" end="5"/>
                                            </p:txEl>
                                          </p:spTgt>
                                        </p:tgtEl>
                                        <p:attrNameLst>
                                          <p:attrName>ppt_y</p:attrName>
                                        </p:attrNameLst>
                                      </p:cBhvr>
                                      <p:tavLst>
                                        <p:tav tm="0">
                                          <p:val>
                                            <p:strVal val="#ppt_y+1"/>
                                          </p:val>
                                        </p:tav>
                                        <p:tav tm="100000">
                                          <p:val>
                                            <p:strVal val="#ppt_y"/>
                                          </p:val>
                                        </p:tav>
                                      </p:tavLst>
                                    </p:anim>
                                  </p:childTnLst>
                                </p:cTn>
                              </p:par>
                            </p:childTnLst>
                          </p:cTn>
                        </p:par>
                        <p:par>
                          <p:cTn id="35" fill="hold">
                            <p:stCondLst>
                              <p:cond delay="5000"/>
                            </p:stCondLst>
                            <p:childTnLst>
                              <p:par>
                                <p:cTn id="36" presetID="2" presetClass="entr" presetSubtype="4" fill="hold" nodeType="afterEffect">
                                  <p:stCondLst>
                                    <p:cond delay="0"/>
                                  </p:stCondLst>
                                  <p:childTnLst>
                                    <p:set>
                                      <p:cBhvr>
                                        <p:cTn id="37" dur="1" fill="hold">
                                          <p:stCondLst>
                                            <p:cond delay="0"/>
                                          </p:stCondLst>
                                        </p:cTn>
                                        <p:tgtEl>
                                          <p:spTgt spid="21">
                                            <p:txEl>
                                              <p:pRg st="6" end="6"/>
                                            </p:txEl>
                                          </p:spTgt>
                                        </p:tgtEl>
                                        <p:attrNameLst>
                                          <p:attrName>style.visibility</p:attrName>
                                        </p:attrNameLst>
                                      </p:cBhvr>
                                      <p:to>
                                        <p:strVal val="visible"/>
                                      </p:to>
                                    </p:set>
                                    <p:anim calcmode="lin" valueType="num">
                                      <p:cBhvr additive="base">
                                        <p:cTn id="38" dur="750"/>
                                        <p:tgtEl>
                                          <p:spTgt spid="21">
                                            <p:txEl>
                                              <p:pRg st="6" end="6"/>
                                            </p:txEl>
                                          </p:spTgt>
                                        </p:tgtEl>
                                        <p:attrNameLst>
                                          <p:attrName>ppt_y</p:attrName>
                                        </p:attrNameLst>
                                      </p:cBhvr>
                                      <p:tavLst>
                                        <p:tav tm="0">
                                          <p:val>
                                            <p:strVal val="#ppt_y+1"/>
                                          </p:val>
                                        </p:tav>
                                        <p:tav tm="100000">
                                          <p:val>
                                            <p:strVal val="#ppt_y"/>
                                          </p:val>
                                        </p:tav>
                                      </p:tavLst>
                                    </p:anim>
                                  </p:childTnLst>
                                </p:cTn>
                              </p:par>
                            </p:childTnLst>
                          </p:cTn>
                        </p:par>
                        <p:par>
                          <p:cTn id="39" fill="hold">
                            <p:stCondLst>
                              <p:cond delay="5750"/>
                            </p:stCondLst>
                            <p:childTnLst>
                              <p:par>
                                <p:cTn id="40" presetID="2" presetClass="entr" presetSubtype="4" fill="hold" nodeType="afterEffect">
                                  <p:stCondLst>
                                    <p:cond delay="0"/>
                                  </p:stCondLst>
                                  <p:childTnLst>
                                    <p:set>
                                      <p:cBhvr>
                                        <p:cTn id="41" dur="1" fill="hold">
                                          <p:stCondLst>
                                            <p:cond delay="0"/>
                                          </p:stCondLst>
                                        </p:cTn>
                                        <p:tgtEl>
                                          <p:spTgt spid="21">
                                            <p:txEl>
                                              <p:pRg st="7" end="7"/>
                                            </p:txEl>
                                          </p:spTgt>
                                        </p:tgtEl>
                                        <p:attrNameLst>
                                          <p:attrName>style.visibility</p:attrName>
                                        </p:attrNameLst>
                                      </p:cBhvr>
                                      <p:to>
                                        <p:strVal val="visible"/>
                                      </p:to>
                                    </p:set>
                                    <p:anim calcmode="lin" valueType="num">
                                      <p:cBhvr additive="base">
                                        <p:cTn id="42" dur="750"/>
                                        <p:tgtEl>
                                          <p:spTgt spid="21">
                                            <p:txEl>
                                              <p:pRg st="7" end="7"/>
                                            </p:txEl>
                                          </p:spTgt>
                                        </p:tgtEl>
                                        <p:attrNameLst>
                                          <p:attrName>ppt_y</p:attrName>
                                        </p:attrNameLst>
                                      </p:cBhvr>
                                      <p:tavLst>
                                        <p:tav tm="0">
                                          <p:val>
                                            <p:strVal val="#ppt_y+1"/>
                                          </p:val>
                                        </p:tav>
                                        <p:tav tm="100000">
                                          <p:val>
                                            <p:strVal val="#ppt_y"/>
                                          </p:val>
                                        </p:tav>
                                      </p:tavLst>
                                    </p:anim>
                                  </p:childTnLst>
                                </p:cTn>
                              </p:par>
                            </p:childTnLst>
                          </p:cTn>
                        </p:par>
                        <p:par>
                          <p:cTn id="43" fill="hold">
                            <p:stCondLst>
                              <p:cond delay="6500"/>
                            </p:stCondLst>
                            <p:childTnLst>
                              <p:par>
                                <p:cTn id="44" presetID="2" presetClass="entr" presetSubtype="4" fill="hold" nodeType="afterEffect">
                                  <p:stCondLst>
                                    <p:cond delay="0"/>
                                  </p:stCondLst>
                                  <p:childTnLst>
                                    <p:set>
                                      <p:cBhvr>
                                        <p:cTn id="45" dur="1" fill="hold">
                                          <p:stCondLst>
                                            <p:cond delay="0"/>
                                          </p:stCondLst>
                                        </p:cTn>
                                        <p:tgtEl>
                                          <p:spTgt spid="21">
                                            <p:txEl>
                                              <p:pRg st="8" end="8"/>
                                            </p:txEl>
                                          </p:spTgt>
                                        </p:tgtEl>
                                        <p:attrNameLst>
                                          <p:attrName>style.visibility</p:attrName>
                                        </p:attrNameLst>
                                      </p:cBhvr>
                                      <p:to>
                                        <p:strVal val="visible"/>
                                      </p:to>
                                    </p:set>
                                    <p:anim calcmode="lin" valueType="num">
                                      <p:cBhvr additive="base">
                                        <p:cTn id="46" dur="750"/>
                                        <p:tgtEl>
                                          <p:spTgt spid="21">
                                            <p:txEl>
                                              <p:pRg st="8" end="8"/>
                                            </p:txEl>
                                          </p:spTgt>
                                        </p:tgtEl>
                                        <p:attrNameLst>
                                          <p:attrName>ppt_y</p:attrName>
                                        </p:attrNameLst>
                                      </p:cBhvr>
                                      <p:tavLst>
                                        <p:tav tm="0">
                                          <p:val>
                                            <p:strVal val="#ppt_y+1"/>
                                          </p:val>
                                        </p:tav>
                                        <p:tav tm="100000">
                                          <p:val>
                                            <p:strVal val="#ppt_y"/>
                                          </p:val>
                                        </p:tav>
                                      </p:tavLst>
                                    </p:anim>
                                  </p:childTnLst>
                                </p:cTn>
                              </p:par>
                            </p:childTnLst>
                          </p:cTn>
                        </p:par>
                        <p:par>
                          <p:cTn id="47" fill="hold">
                            <p:stCondLst>
                              <p:cond delay="7250"/>
                            </p:stCondLst>
                            <p:childTnLst>
                              <p:par>
                                <p:cTn id="48" presetID="2" presetClass="entr" presetSubtype="4" fill="hold" nodeType="afterEffect">
                                  <p:stCondLst>
                                    <p:cond delay="100"/>
                                  </p:stCondLst>
                                  <p:childTnLst>
                                    <p:set>
                                      <p:cBhvr>
                                        <p:cTn id="49" dur="1" fill="hold">
                                          <p:stCondLst>
                                            <p:cond delay="0"/>
                                          </p:stCondLst>
                                        </p:cTn>
                                        <p:tgtEl>
                                          <p:spTgt spid="22"/>
                                        </p:tgtEl>
                                        <p:attrNameLst>
                                          <p:attrName>style.visibility</p:attrName>
                                        </p:attrNameLst>
                                      </p:cBhvr>
                                      <p:to>
                                        <p:strVal val="visible"/>
                                      </p:to>
                                    </p:set>
                                    <p:anim calcmode="lin" valueType="num">
                                      <p:cBhvr additive="base">
                                        <p:cTn id="50" dur="750"/>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Flow middle 2">
  <p:cSld name="Flow middle 2">
    <p:spTree>
      <p:nvGrpSpPr>
        <p:cNvPr id="1" name="Shape 276"/>
        <p:cNvGrpSpPr/>
        <p:nvPr/>
      </p:nvGrpSpPr>
      <p:grpSpPr>
        <a:xfrm>
          <a:off x="0" y="0"/>
          <a:ext cx="0" cy="0"/>
          <a:chOff x="0" y="0"/>
          <a:chExt cx="0" cy="0"/>
        </a:xfrm>
      </p:grpSpPr>
      <p:sp>
        <p:nvSpPr>
          <p:cNvPr id="277" name="Google Shape;277;p144"/>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8" name="Google Shape;278;p144"/>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cxnSp>
        <p:nvCxnSpPr>
          <p:cNvPr id="279" name="Google Shape;279;p144"/>
          <p:cNvCxnSpPr/>
          <p:nvPr/>
        </p:nvCxnSpPr>
        <p:spPr>
          <a:xfrm>
            <a:off x="0" y="5144905"/>
            <a:ext cx="1902378" cy="1096"/>
          </a:xfrm>
          <a:prstGeom prst="straightConnector1">
            <a:avLst/>
          </a:prstGeom>
          <a:noFill/>
          <a:ln w="12700" cap="flat" cmpd="sng">
            <a:solidFill>
              <a:schemeClr val="dk2"/>
            </a:solidFill>
            <a:prstDash val="solid"/>
            <a:miter lim="800000"/>
            <a:headEnd type="none" w="sm" len="sm"/>
            <a:tailEnd type="none" w="sm" len="sm"/>
          </a:ln>
        </p:spPr>
      </p:cxnSp>
      <p:sp>
        <p:nvSpPr>
          <p:cNvPr id="280" name="Google Shape;280;p144"/>
          <p:cNvSpPr txBox="1">
            <a:spLocks noGrp="1"/>
          </p:cNvSpPr>
          <p:nvPr>
            <p:ph type="body" idx="1"/>
          </p:nvPr>
        </p:nvSpPr>
        <p:spPr>
          <a:xfrm>
            <a:off x="1621957" y="1772433"/>
            <a:ext cx="4428361" cy="2333747"/>
          </a:xfrm>
          <a:prstGeom prst="rect">
            <a:avLst/>
          </a:prstGeom>
          <a:noFill/>
          <a:ln>
            <a:noFill/>
          </a:ln>
        </p:spPr>
        <p:txBody>
          <a:bodyPr spcFirstLastPara="1" wrap="square" lIns="91425" tIns="45700" rIns="91425" bIns="45700" anchor="b"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81" name="Google Shape;281;p144"/>
          <p:cNvSpPr txBox="1">
            <a:spLocks noGrp="1"/>
          </p:cNvSpPr>
          <p:nvPr>
            <p:ph type="body" idx="2"/>
          </p:nvPr>
        </p:nvSpPr>
        <p:spPr>
          <a:xfrm>
            <a:off x="1621957" y="4149659"/>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82" name="Google Shape;282;p144"/>
          <p:cNvSpPr/>
          <p:nvPr/>
        </p:nvSpPr>
        <p:spPr>
          <a:xfrm>
            <a:off x="947976" y="5369216"/>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283" name="Google Shape;283;p144"/>
          <p:cNvSpPr txBox="1">
            <a:spLocks noGrp="1"/>
          </p:cNvSpPr>
          <p:nvPr>
            <p:ph type="body" idx="3"/>
          </p:nvPr>
        </p:nvSpPr>
        <p:spPr>
          <a:xfrm>
            <a:off x="1274467" y="5758925"/>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84" name="Google Shape;284;p144"/>
          <p:cNvSpPr/>
          <p:nvPr/>
        </p:nvSpPr>
        <p:spPr>
          <a:xfrm>
            <a:off x="1592929" y="4968985"/>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cxnSp>
        <p:nvCxnSpPr>
          <p:cNvPr id="285" name="Google Shape;285;p144"/>
          <p:cNvCxnSpPr>
            <a:stCxn id="284" idx="4"/>
            <a:endCxn id="286" idx="2"/>
          </p:cNvCxnSpPr>
          <p:nvPr/>
        </p:nvCxnSpPr>
        <p:spPr>
          <a:xfrm rot="10800000" flipH="1">
            <a:off x="1899595" y="5145978"/>
            <a:ext cx="5983200" cy="2400"/>
          </a:xfrm>
          <a:prstGeom prst="straightConnector1">
            <a:avLst/>
          </a:prstGeom>
          <a:noFill/>
          <a:ln w="12700" cap="flat" cmpd="sng">
            <a:solidFill>
              <a:schemeClr val="dk2"/>
            </a:solidFill>
            <a:prstDash val="solid"/>
            <a:miter lim="800000"/>
            <a:headEnd type="none" w="sm" len="sm"/>
            <a:tailEnd type="none" w="sm" len="sm"/>
          </a:ln>
        </p:spPr>
      </p:cxnSp>
      <p:sp>
        <p:nvSpPr>
          <p:cNvPr id="286" name="Google Shape;286;p144"/>
          <p:cNvSpPr/>
          <p:nvPr/>
        </p:nvSpPr>
        <p:spPr>
          <a:xfrm rot="10800000">
            <a:off x="7576205" y="5146001"/>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87" name="Google Shape;287;p144"/>
          <p:cNvSpPr txBox="1">
            <a:spLocks noGrp="1"/>
          </p:cNvSpPr>
          <p:nvPr>
            <p:ph type="body" idx="4"/>
          </p:nvPr>
        </p:nvSpPr>
        <p:spPr>
          <a:xfrm>
            <a:off x="7613121" y="6120321"/>
            <a:ext cx="8025444" cy="2866517"/>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20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88" name="Google Shape;288;p144"/>
          <p:cNvSpPr txBox="1">
            <a:spLocks noGrp="1"/>
          </p:cNvSpPr>
          <p:nvPr>
            <p:ph type="body" idx="5"/>
          </p:nvPr>
        </p:nvSpPr>
        <p:spPr>
          <a:xfrm>
            <a:off x="7613121" y="5424193"/>
            <a:ext cx="8025444"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89" name="Google Shape;289;p144"/>
          <p:cNvSpPr/>
          <p:nvPr/>
        </p:nvSpPr>
        <p:spPr>
          <a:xfrm>
            <a:off x="6931252" y="3371318"/>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290" name="Google Shape;290;p144"/>
          <p:cNvSpPr txBox="1">
            <a:spLocks noGrp="1"/>
          </p:cNvSpPr>
          <p:nvPr>
            <p:ph type="body" idx="6"/>
          </p:nvPr>
        </p:nvSpPr>
        <p:spPr>
          <a:xfrm>
            <a:off x="7257743" y="3761027"/>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91" name="Google Shape;291;p144"/>
          <p:cNvSpPr>
            <a:spLocks noGrp="1"/>
          </p:cNvSpPr>
          <p:nvPr>
            <p:ph type="pic" idx="7"/>
          </p:nvPr>
        </p:nvSpPr>
        <p:spPr>
          <a:xfrm>
            <a:off x="8613550" y="356808"/>
            <a:ext cx="7896853" cy="4611082"/>
          </a:xfrm>
          <a:prstGeom prst="rect">
            <a:avLst/>
          </a:prstGeom>
          <a:solidFill>
            <a:srgbClr val="A4B2B9"/>
          </a:solidFill>
          <a:ln>
            <a:noFill/>
          </a:ln>
        </p:spPr>
      </p:sp>
      <p:cxnSp>
        <p:nvCxnSpPr>
          <p:cNvPr id="292" name="Google Shape;292;p144"/>
          <p:cNvCxnSpPr>
            <a:stCxn id="286" idx="2"/>
          </p:cNvCxnSpPr>
          <p:nvPr/>
        </p:nvCxnSpPr>
        <p:spPr>
          <a:xfrm>
            <a:off x="7882871" y="5146001"/>
            <a:ext cx="10405200" cy="0"/>
          </a:xfrm>
          <a:prstGeom prst="straightConnector1">
            <a:avLst/>
          </a:prstGeom>
          <a:noFill/>
          <a:ln w="12700" cap="flat" cmpd="sng">
            <a:solidFill>
              <a:schemeClr val="dk2"/>
            </a:solidFill>
            <a:prstDash val="solid"/>
            <a:miter lim="800000"/>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82"/>
                                        </p:tgtEl>
                                        <p:attrNameLst>
                                          <p:attrName>style.visibility</p:attrName>
                                        </p:attrNameLst>
                                      </p:cBhvr>
                                      <p:to>
                                        <p:strVal val="visible"/>
                                      </p:to>
                                    </p:set>
                                    <p:anim calcmode="lin" valueType="num">
                                      <p:cBhvr additive="base">
                                        <p:cTn id="7" dur="750"/>
                                        <p:tgtEl>
                                          <p:spTgt spid="282"/>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282"/>
                                        </p:tgtEl>
                                        <p:attrNameLst>
                                          <p:attrName>style.visibility</p:attrName>
                                        </p:attrNameLst>
                                      </p:cBhvr>
                                      <p:to>
                                        <p:strVal val="visible"/>
                                      </p:to>
                                    </p:set>
                                    <p:animEffect transition="in" filter="fade">
                                      <p:cBhvr>
                                        <p:cTn id="10" dur="750"/>
                                        <p:tgtEl>
                                          <p:spTgt spid="282"/>
                                        </p:tgtEl>
                                      </p:cBhvr>
                                    </p:animEffect>
                                  </p:childTnLst>
                                </p:cTn>
                              </p:par>
                              <p:par>
                                <p:cTn id="11" presetID="2" presetClass="entr" presetSubtype="4" fill="hold" nodeType="withEffect">
                                  <p:stCondLst>
                                    <p:cond delay="0"/>
                                  </p:stCondLst>
                                  <p:childTnLst>
                                    <p:set>
                                      <p:cBhvr>
                                        <p:cTn id="12" dur="1" fill="hold">
                                          <p:stCondLst>
                                            <p:cond delay="0"/>
                                          </p:stCondLst>
                                        </p:cTn>
                                        <p:tgtEl>
                                          <p:spTgt spid="283"/>
                                        </p:tgtEl>
                                        <p:attrNameLst>
                                          <p:attrName>style.visibility</p:attrName>
                                        </p:attrNameLst>
                                      </p:cBhvr>
                                      <p:to>
                                        <p:strVal val="visible"/>
                                      </p:to>
                                    </p:set>
                                    <p:anim calcmode="lin" valueType="num">
                                      <p:cBhvr additive="base">
                                        <p:cTn id="13" dur="750"/>
                                        <p:tgtEl>
                                          <p:spTgt spid="283"/>
                                        </p:tgtEl>
                                        <p:attrNameLst>
                                          <p:attrName>ppt_y</p:attrName>
                                        </p:attrNameLst>
                                      </p:cBhvr>
                                      <p:tavLst>
                                        <p:tav tm="0">
                                          <p:val>
                                            <p:strVal val="#ppt_y+1"/>
                                          </p:val>
                                        </p:tav>
                                        <p:tav tm="100000">
                                          <p:val>
                                            <p:strVal val="#ppt_y"/>
                                          </p:val>
                                        </p:tav>
                                      </p:tavLst>
                                    </p:anim>
                                  </p:childTnLst>
                                </p:cTn>
                              </p:par>
                              <p:par>
                                <p:cTn id="14" presetID="10" presetClass="entr" presetSubtype="0" fill="hold" nodeType="withEffect">
                                  <p:stCondLst>
                                    <p:cond delay="0"/>
                                  </p:stCondLst>
                                  <p:childTnLst>
                                    <p:set>
                                      <p:cBhvr>
                                        <p:cTn id="15" dur="1" fill="hold">
                                          <p:stCondLst>
                                            <p:cond delay="0"/>
                                          </p:stCondLst>
                                        </p:cTn>
                                        <p:tgtEl>
                                          <p:spTgt spid="283"/>
                                        </p:tgtEl>
                                        <p:attrNameLst>
                                          <p:attrName>style.visibility</p:attrName>
                                        </p:attrNameLst>
                                      </p:cBhvr>
                                      <p:to>
                                        <p:strVal val="visible"/>
                                      </p:to>
                                    </p:set>
                                    <p:animEffect transition="in" filter="fade">
                                      <p:cBhvr>
                                        <p:cTn id="16" dur="750"/>
                                        <p:tgtEl>
                                          <p:spTgt spid="283"/>
                                        </p:tgtEl>
                                      </p:cBhvr>
                                    </p:animEffect>
                                  </p:childTnLst>
                                </p:cTn>
                              </p:par>
                              <p:par>
                                <p:cTn id="17" presetID="2" presetClass="entr" presetSubtype="4" fill="hold" nodeType="withEffect">
                                  <p:stCondLst>
                                    <p:cond delay="0"/>
                                  </p:stCondLst>
                                  <p:childTnLst>
                                    <p:set>
                                      <p:cBhvr>
                                        <p:cTn id="18" dur="1" fill="hold">
                                          <p:stCondLst>
                                            <p:cond delay="0"/>
                                          </p:stCondLst>
                                        </p:cTn>
                                        <p:tgtEl>
                                          <p:spTgt spid="284"/>
                                        </p:tgtEl>
                                        <p:attrNameLst>
                                          <p:attrName>style.visibility</p:attrName>
                                        </p:attrNameLst>
                                      </p:cBhvr>
                                      <p:to>
                                        <p:strVal val="visible"/>
                                      </p:to>
                                    </p:set>
                                    <p:anim calcmode="lin" valueType="num">
                                      <p:cBhvr additive="base">
                                        <p:cTn id="19" dur="750"/>
                                        <p:tgtEl>
                                          <p:spTgt spid="284"/>
                                        </p:tgtEl>
                                        <p:attrNameLst>
                                          <p:attrName>ppt_y</p:attrName>
                                        </p:attrNameLst>
                                      </p:cBhvr>
                                      <p:tavLst>
                                        <p:tav tm="0">
                                          <p:val>
                                            <p:strVal val="#ppt_y+1"/>
                                          </p:val>
                                        </p:tav>
                                        <p:tav tm="100000">
                                          <p:val>
                                            <p:strVal val="#ppt_y"/>
                                          </p:val>
                                        </p:tav>
                                      </p:tavLst>
                                    </p:anim>
                                  </p:childTnLst>
                                </p:cTn>
                              </p:par>
                            </p:childTnLst>
                          </p:cTn>
                        </p:par>
                        <p:par>
                          <p:cTn id="20" fill="hold">
                            <p:stCondLst>
                              <p:cond delay="750"/>
                            </p:stCondLst>
                            <p:childTnLst>
                              <p:par>
                                <p:cTn id="21" presetID="2" presetClass="entr" presetSubtype="4" fill="hold" nodeType="afterEffect">
                                  <p:stCondLst>
                                    <p:cond delay="0"/>
                                  </p:stCondLst>
                                  <p:childTnLst>
                                    <p:set>
                                      <p:cBhvr>
                                        <p:cTn id="22" dur="1" fill="hold">
                                          <p:stCondLst>
                                            <p:cond delay="0"/>
                                          </p:stCondLst>
                                        </p:cTn>
                                        <p:tgtEl>
                                          <p:spTgt spid="281">
                                            <p:txEl>
                                              <p:pRg st="0" end="0"/>
                                            </p:txEl>
                                          </p:spTgt>
                                        </p:tgtEl>
                                        <p:attrNameLst>
                                          <p:attrName>style.visibility</p:attrName>
                                        </p:attrNameLst>
                                      </p:cBhvr>
                                      <p:to>
                                        <p:strVal val="visible"/>
                                      </p:to>
                                    </p:set>
                                    <p:anim calcmode="lin" valueType="num">
                                      <p:cBhvr additive="base">
                                        <p:cTn id="23" dur="750"/>
                                        <p:tgtEl>
                                          <p:spTgt spid="281">
                                            <p:txEl>
                                              <p:pRg st="0" end="0"/>
                                            </p:txEl>
                                          </p:spTgt>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2" presetClass="entr" presetSubtype="4" fill="hold" nodeType="afterEffect">
                                  <p:stCondLst>
                                    <p:cond delay="0"/>
                                  </p:stCondLst>
                                  <p:childTnLst>
                                    <p:set>
                                      <p:cBhvr>
                                        <p:cTn id="26" dur="1" fill="hold">
                                          <p:stCondLst>
                                            <p:cond delay="0"/>
                                          </p:stCondLst>
                                        </p:cTn>
                                        <p:tgtEl>
                                          <p:spTgt spid="281">
                                            <p:txEl>
                                              <p:pRg st="1" end="1"/>
                                            </p:txEl>
                                          </p:spTgt>
                                        </p:tgtEl>
                                        <p:attrNameLst>
                                          <p:attrName>style.visibility</p:attrName>
                                        </p:attrNameLst>
                                      </p:cBhvr>
                                      <p:to>
                                        <p:strVal val="visible"/>
                                      </p:to>
                                    </p:set>
                                    <p:anim calcmode="lin" valueType="num">
                                      <p:cBhvr additive="base">
                                        <p:cTn id="27" dur="750"/>
                                        <p:tgtEl>
                                          <p:spTgt spid="281">
                                            <p:txEl>
                                              <p:pRg st="1" end="1"/>
                                            </p:txEl>
                                          </p:spTgt>
                                        </p:tgtEl>
                                        <p:attrNameLst>
                                          <p:attrName>ppt_y</p:attrName>
                                        </p:attrNameLst>
                                      </p:cBhvr>
                                      <p:tavLst>
                                        <p:tav tm="0">
                                          <p:val>
                                            <p:strVal val="#ppt_y+1"/>
                                          </p:val>
                                        </p:tav>
                                        <p:tav tm="100000">
                                          <p:val>
                                            <p:strVal val="#ppt_y"/>
                                          </p:val>
                                        </p:tav>
                                      </p:tavLst>
                                    </p:anim>
                                  </p:childTnLst>
                                </p:cTn>
                              </p:par>
                            </p:childTnLst>
                          </p:cTn>
                        </p:par>
                        <p:par>
                          <p:cTn id="28" fill="hold">
                            <p:stCondLst>
                              <p:cond delay="2250"/>
                            </p:stCondLst>
                            <p:childTnLst>
                              <p:par>
                                <p:cTn id="29" presetID="2" presetClass="entr" presetSubtype="4" fill="hold" nodeType="afterEffect">
                                  <p:stCondLst>
                                    <p:cond delay="0"/>
                                  </p:stCondLst>
                                  <p:childTnLst>
                                    <p:set>
                                      <p:cBhvr>
                                        <p:cTn id="30" dur="1" fill="hold">
                                          <p:stCondLst>
                                            <p:cond delay="0"/>
                                          </p:stCondLst>
                                        </p:cTn>
                                        <p:tgtEl>
                                          <p:spTgt spid="281">
                                            <p:txEl>
                                              <p:pRg st="2" end="2"/>
                                            </p:txEl>
                                          </p:spTgt>
                                        </p:tgtEl>
                                        <p:attrNameLst>
                                          <p:attrName>style.visibility</p:attrName>
                                        </p:attrNameLst>
                                      </p:cBhvr>
                                      <p:to>
                                        <p:strVal val="visible"/>
                                      </p:to>
                                    </p:set>
                                    <p:anim calcmode="lin" valueType="num">
                                      <p:cBhvr additive="base">
                                        <p:cTn id="31" dur="750"/>
                                        <p:tgtEl>
                                          <p:spTgt spid="281">
                                            <p:txEl>
                                              <p:pRg st="2" end="2"/>
                                            </p:txEl>
                                          </p:spTgt>
                                        </p:tgtEl>
                                        <p:attrNameLst>
                                          <p:attrName>ppt_y</p:attrName>
                                        </p:attrNameLst>
                                      </p:cBhvr>
                                      <p:tavLst>
                                        <p:tav tm="0">
                                          <p:val>
                                            <p:strVal val="#ppt_y+1"/>
                                          </p:val>
                                        </p:tav>
                                        <p:tav tm="100000">
                                          <p:val>
                                            <p:strVal val="#ppt_y"/>
                                          </p:val>
                                        </p:tav>
                                      </p:tavLst>
                                    </p:anim>
                                  </p:childTnLst>
                                </p:cTn>
                              </p:par>
                            </p:childTnLst>
                          </p:cTn>
                        </p:par>
                        <p:par>
                          <p:cTn id="32" fill="hold">
                            <p:stCondLst>
                              <p:cond delay="3000"/>
                            </p:stCondLst>
                            <p:childTnLst>
                              <p:par>
                                <p:cTn id="33" presetID="2" presetClass="entr" presetSubtype="4" fill="hold" nodeType="afterEffect">
                                  <p:stCondLst>
                                    <p:cond delay="0"/>
                                  </p:stCondLst>
                                  <p:childTnLst>
                                    <p:set>
                                      <p:cBhvr>
                                        <p:cTn id="34" dur="1" fill="hold">
                                          <p:stCondLst>
                                            <p:cond delay="0"/>
                                          </p:stCondLst>
                                        </p:cTn>
                                        <p:tgtEl>
                                          <p:spTgt spid="281">
                                            <p:txEl>
                                              <p:pRg st="3" end="3"/>
                                            </p:txEl>
                                          </p:spTgt>
                                        </p:tgtEl>
                                        <p:attrNameLst>
                                          <p:attrName>style.visibility</p:attrName>
                                        </p:attrNameLst>
                                      </p:cBhvr>
                                      <p:to>
                                        <p:strVal val="visible"/>
                                      </p:to>
                                    </p:set>
                                    <p:anim calcmode="lin" valueType="num">
                                      <p:cBhvr additive="base">
                                        <p:cTn id="35" dur="750"/>
                                        <p:tgtEl>
                                          <p:spTgt spid="281">
                                            <p:txEl>
                                              <p:pRg st="3" end="3"/>
                                            </p:txEl>
                                          </p:spTgt>
                                        </p:tgtEl>
                                        <p:attrNameLst>
                                          <p:attrName>ppt_y</p:attrName>
                                        </p:attrNameLst>
                                      </p:cBhvr>
                                      <p:tavLst>
                                        <p:tav tm="0">
                                          <p:val>
                                            <p:strVal val="#ppt_y+1"/>
                                          </p:val>
                                        </p:tav>
                                        <p:tav tm="100000">
                                          <p:val>
                                            <p:strVal val="#ppt_y"/>
                                          </p:val>
                                        </p:tav>
                                      </p:tavLst>
                                    </p:anim>
                                  </p:childTnLst>
                                </p:cTn>
                              </p:par>
                            </p:childTnLst>
                          </p:cTn>
                        </p:par>
                        <p:par>
                          <p:cTn id="36" fill="hold">
                            <p:stCondLst>
                              <p:cond delay="3750"/>
                            </p:stCondLst>
                            <p:childTnLst>
                              <p:par>
                                <p:cTn id="37" presetID="2" presetClass="entr" presetSubtype="4" fill="hold" nodeType="afterEffect">
                                  <p:stCondLst>
                                    <p:cond delay="0"/>
                                  </p:stCondLst>
                                  <p:childTnLst>
                                    <p:set>
                                      <p:cBhvr>
                                        <p:cTn id="38" dur="1" fill="hold">
                                          <p:stCondLst>
                                            <p:cond delay="0"/>
                                          </p:stCondLst>
                                        </p:cTn>
                                        <p:tgtEl>
                                          <p:spTgt spid="281">
                                            <p:txEl>
                                              <p:pRg st="4" end="4"/>
                                            </p:txEl>
                                          </p:spTgt>
                                        </p:tgtEl>
                                        <p:attrNameLst>
                                          <p:attrName>style.visibility</p:attrName>
                                        </p:attrNameLst>
                                      </p:cBhvr>
                                      <p:to>
                                        <p:strVal val="visible"/>
                                      </p:to>
                                    </p:set>
                                    <p:anim calcmode="lin" valueType="num">
                                      <p:cBhvr additive="base">
                                        <p:cTn id="39" dur="750"/>
                                        <p:tgtEl>
                                          <p:spTgt spid="281">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4500"/>
                            </p:stCondLst>
                            <p:childTnLst>
                              <p:par>
                                <p:cTn id="41" presetID="2" presetClass="entr" presetSubtype="4" fill="hold" nodeType="afterEffect">
                                  <p:stCondLst>
                                    <p:cond delay="0"/>
                                  </p:stCondLst>
                                  <p:childTnLst>
                                    <p:set>
                                      <p:cBhvr>
                                        <p:cTn id="42" dur="1" fill="hold">
                                          <p:stCondLst>
                                            <p:cond delay="0"/>
                                          </p:stCondLst>
                                        </p:cTn>
                                        <p:tgtEl>
                                          <p:spTgt spid="281">
                                            <p:txEl>
                                              <p:pRg st="5" end="5"/>
                                            </p:txEl>
                                          </p:spTgt>
                                        </p:tgtEl>
                                        <p:attrNameLst>
                                          <p:attrName>style.visibility</p:attrName>
                                        </p:attrNameLst>
                                      </p:cBhvr>
                                      <p:to>
                                        <p:strVal val="visible"/>
                                      </p:to>
                                    </p:set>
                                    <p:anim calcmode="lin" valueType="num">
                                      <p:cBhvr additive="base">
                                        <p:cTn id="43" dur="750"/>
                                        <p:tgtEl>
                                          <p:spTgt spid="281">
                                            <p:txEl>
                                              <p:pRg st="5" end="5"/>
                                            </p:txEl>
                                          </p:spTgt>
                                        </p:tgtEl>
                                        <p:attrNameLst>
                                          <p:attrName>ppt_y</p:attrName>
                                        </p:attrNameLst>
                                      </p:cBhvr>
                                      <p:tavLst>
                                        <p:tav tm="0">
                                          <p:val>
                                            <p:strVal val="#ppt_y+1"/>
                                          </p:val>
                                        </p:tav>
                                        <p:tav tm="100000">
                                          <p:val>
                                            <p:strVal val="#ppt_y"/>
                                          </p:val>
                                        </p:tav>
                                      </p:tavLst>
                                    </p:anim>
                                  </p:childTnLst>
                                </p:cTn>
                              </p:par>
                            </p:childTnLst>
                          </p:cTn>
                        </p:par>
                        <p:par>
                          <p:cTn id="44" fill="hold">
                            <p:stCondLst>
                              <p:cond delay="5250"/>
                            </p:stCondLst>
                            <p:childTnLst>
                              <p:par>
                                <p:cTn id="45" presetID="2" presetClass="entr" presetSubtype="4" fill="hold" nodeType="afterEffect">
                                  <p:stCondLst>
                                    <p:cond delay="0"/>
                                  </p:stCondLst>
                                  <p:childTnLst>
                                    <p:set>
                                      <p:cBhvr>
                                        <p:cTn id="46" dur="1" fill="hold">
                                          <p:stCondLst>
                                            <p:cond delay="0"/>
                                          </p:stCondLst>
                                        </p:cTn>
                                        <p:tgtEl>
                                          <p:spTgt spid="281">
                                            <p:txEl>
                                              <p:pRg st="6" end="6"/>
                                            </p:txEl>
                                          </p:spTgt>
                                        </p:tgtEl>
                                        <p:attrNameLst>
                                          <p:attrName>style.visibility</p:attrName>
                                        </p:attrNameLst>
                                      </p:cBhvr>
                                      <p:to>
                                        <p:strVal val="visible"/>
                                      </p:to>
                                    </p:set>
                                    <p:anim calcmode="lin" valueType="num">
                                      <p:cBhvr additive="base">
                                        <p:cTn id="47" dur="750"/>
                                        <p:tgtEl>
                                          <p:spTgt spid="281">
                                            <p:txEl>
                                              <p:pRg st="6" end="6"/>
                                            </p:txEl>
                                          </p:spTgt>
                                        </p:tgtEl>
                                        <p:attrNameLst>
                                          <p:attrName>ppt_y</p:attrName>
                                        </p:attrNameLst>
                                      </p:cBhvr>
                                      <p:tavLst>
                                        <p:tav tm="0">
                                          <p:val>
                                            <p:strVal val="#ppt_y+1"/>
                                          </p:val>
                                        </p:tav>
                                        <p:tav tm="100000">
                                          <p:val>
                                            <p:strVal val="#ppt_y"/>
                                          </p:val>
                                        </p:tav>
                                      </p:tavLst>
                                    </p:anim>
                                  </p:childTnLst>
                                </p:cTn>
                              </p:par>
                            </p:childTnLst>
                          </p:cTn>
                        </p:par>
                        <p:par>
                          <p:cTn id="48" fill="hold">
                            <p:stCondLst>
                              <p:cond delay="6000"/>
                            </p:stCondLst>
                            <p:childTnLst>
                              <p:par>
                                <p:cTn id="49" presetID="2" presetClass="entr" presetSubtype="4" fill="hold" nodeType="afterEffect">
                                  <p:stCondLst>
                                    <p:cond delay="0"/>
                                  </p:stCondLst>
                                  <p:childTnLst>
                                    <p:set>
                                      <p:cBhvr>
                                        <p:cTn id="50" dur="1" fill="hold">
                                          <p:stCondLst>
                                            <p:cond delay="0"/>
                                          </p:stCondLst>
                                        </p:cTn>
                                        <p:tgtEl>
                                          <p:spTgt spid="281">
                                            <p:txEl>
                                              <p:pRg st="7" end="7"/>
                                            </p:txEl>
                                          </p:spTgt>
                                        </p:tgtEl>
                                        <p:attrNameLst>
                                          <p:attrName>style.visibility</p:attrName>
                                        </p:attrNameLst>
                                      </p:cBhvr>
                                      <p:to>
                                        <p:strVal val="visible"/>
                                      </p:to>
                                    </p:set>
                                    <p:anim calcmode="lin" valueType="num">
                                      <p:cBhvr additive="base">
                                        <p:cTn id="51" dur="750"/>
                                        <p:tgtEl>
                                          <p:spTgt spid="281">
                                            <p:txEl>
                                              <p:pRg st="7" end="7"/>
                                            </p:txEl>
                                          </p:spTgt>
                                        </p:tgtEl>
                                        <p:attrNameLst>
                                          <p:attrName>ppt_y</p:attrName>
                                        </p:attrNameLst>
                                      </p:cBhvr>
                                      <p:tavLst>
                                        <p:tav tm="0">
                                          <p:val>
                                            <p:strVal val="#ppt_y+1"/>
                                          </p:val>
                                        </p:tav>
                                        <p:tav tm="100000">
                                          <p:val>
                                            <p:strVal val="#ppt_y"/>
                                          </p:val>
                                        </p:tav>
                                      </p:tavLst>
                                    </p:anim>
                                  </p:childTnLst>
                                </p:cTn>
                              </p:par>
                            </p:childTnLst>
                          </p:cTn>
                        </p:par>
                        <p:par>
                          <p:cTn id="52" fill="hold">
                            <p:stCondLst>
                              <p:cond delay="6750"/>
                            </p:stCondLst>
                            <p:childTnLst>
                              <p:par>
                                <p:cTn id="53" presetID="2" presetClass="entr" presetSubtype="4" fill="hold" nodeType="afterEffect">
                                  <p:stCondLst>
                                    <p:cond delay="0"/>
                                  </p:stCondLst>
                                  <p:childTnLst>
                                    <p:set>
                                      <p:cBhvr>
                                        <p:cTn id="54" dur="1" fill="hold">
                                          <p:stCondLst>
                                            <p:cond delay="0"/>
                                          </p:stCondLst>
                                        </p:cTn>
                                        <p:tgtEl>
                                          <p:spTgt spid="281">
                                            <p:txEl>
                                              <p:pRg st="8" end="8"/>
                                            </p:txEl>
                                          </p:spTgt>
                                        </p:tgtEl>
                                        <p:attrNameLst>
                                          <p:attrName>style.visibility</p:attrName>
                                        </p:attrNameLst>
                                      </p:cBhvr>
                                      <p:to>
                                        <p:strVal val="visible"/>
                                      </p:to>
                                    </p:set>
                                    <p:anim calcmode="lin" valueType="num">
                                      <p:cBhvr additive="base">
                                        <p:cTn id="55" dur="750"/>
                                        <p:tgtEl>
                                          <p:spTgt spid="281">
                                            <p:txEl>
                                              <p:pRg st="8" end="8"/>
                                            </p:txEl>
                                          </p:spTgt>
                                        </p:tgtEl>
                                        <p:attrNameLst>
                                          <p:attrName>ppt_y</p:attrName>
                                        </p:attrNameLst>
                                      </p:cBhvr>
                                      <p:tavLst>
                                        <p:tav tm="0">
                                          <p:val>
                                            <p:strVal val="#ppt_y+1"/>
                                          </p:val>
                                        </p:tav>
                                        <p:tav tm="100000">
                                          <p:val>
                                            <p:strVal val="#ppt_y"/>
                                          </p:val>
                                        </p:tav>
                                      </p:tavLst>
                                    </p:anim>
                                  </p:childTnLst>
                                </p:cTn>
                              </p:par>
                            </p:childTnLst>
                          </p:cTn>
                        </p:par>
                        <p:par>
                          <p:cTn id="56" fill="hold">
                            <p:stCondLst>
                              <p:cond delay="7500"/>
                            </p:stCondLst>
                            <p:childTnLst>
                              <p:par>
                                <p:cTn id="57" presetID="10" presetClass="entr" presetSubtype="0" fill="hold" nodeType="afterEffect">
                                  <p:stCondLst>
                                    <p:cond delay="0"/>
                                  </p:stCondLst>
                                  <p:childTnLst>
                                    <p:set>
                                      <p:cBhvr>
                                        <p:cTn id="58" dur="1" fill="hold">
                                          <p:stCondLst>
                                            <p:cond delay="0"/>
                                          </p:stCondLst>
                                        </p:cTn>
                                        <p:tgtEl>
                                          <p:spTgt spid="280"/>
                                        </p:tgtEl>
                                        <p:attrNameLst>
                                          <p:attrName>style.visibility</p:attrName>
                                        </p:attrNameLst>
                                      </p:cBhvr>
                                      <p:to>
                                        <p:strVal val="visible"/>
                                      </p:to>
                                    </p:set>
                                    <p:animEffect transition="in" filter="fade">
                                      <p:cBhvr>
                                        <p:cTn id="59" dur="500"/>
                                        <p:tgtEl>
                                          <p:spTgt spid="280"/>
                                        </p:tgtEl>
                                      </p:cBhvr>
                                    </p:animEffect>
                                  </p:childTnLst>
                                </p:cTn>
                              </p:par>
                            </p:childTnLst>
                          </p:cTn>
                        </p:par>
                        <p:par>
                          <p:cTn id="60" fill="hold">
                            <p:stCondLst>
                              <p:cond delay="8000"/>
                            </p:stCondLst>
                            <p:childTnLst>
                              <p:par>
                                <p:cTn id="61" presetID="10" presetClass="entr" presetSubtype="0" fill="hold" nodeType="afterEffect">
                                  <p:stCondLst>
                                    <p:cond delay="0"/>
                                  </p:stCondLst>
                                  <p:childTnLst>
                                    <p:set>
                                      <p:cBhvr>
                                        <p:cTn id="62" dur="1" fill="hold">
                                          <p:stCondLst>
                                            <p:cond delay="0"/>
                                          </p:stCondLst>
                                        </p:cTn>
                                        <p:tgtEl>
                                          <p:spTgt spid="285"/>
                                        </p:tgtEl>
                                        <p:attrNameLst>
                                          <p:attrName>style.visibility</p:attrName>
                                        </p:attrNameLst>
                                      </p:cBhvr>
                                      <p:to>
                                        <p:strVal val="visible"/>
                                      </p:to>
                                    </p:set>
                                    <p:animEffect transition="in" filter="fade">
                                      <p:cBhvr>
                                        <p:cTn id="63" dur="500"/>
                                        <p:tgtEl>
                                          <p:spTgt spid="285"/>
                                        </p:tgtEl>
                                      </p:cBhvr>
                                    </p:animEffect>
                                  </p:childTnLst>
                                </p:cTn>
                              </p:par>
                              <p:par>
                                <p:cTn id="64" presetID="2" presetClass="entr" presetSubtype="1" fill="hold" nodeType="withEffect">
                                  <p:stCondLst>
                                    <p:cond delay="0"/>
                                  </p:stCondLst>
                                  <p:childTnLst>
                                    <p:set>
                                      <p:cBhvr>
                                        <p:cTn id="65" dur="1" fill="hold">
                                          <p:stCondLst>
                                            <p:cond delay="0"/>
                                          </p:stCondLst>
                                        </p:cTn>
                                        <p:tgtEl>
                                          <p:spTgt spid="286"/>
                                        </p:tgtEl>
                                        <p:attrNameLst>
                                          <p:attrName>style.visibility</p:attrName>
                                        </p:attrNameLst>
                                      </p:cBhvr>
                                      <p:to>
                                        <p:strVal val="visible"/>
                                      </p:to>
                                    </p:set>
                                    <p:anim calcmode="lin" valueType="num">
                                      <p:cBhvr additive="base">
                                        <p:cTn id="66" dur="750"/>
                                        <p:tgtEl>
                                          <p:spTgt spid="286"/>
                                        </p:tgtEl>
                                        <p:attrNameLst>
                                          <p:attrName>ppt_y</p:attrName>
                                        </p:attrNameLst>
                                      </p:cBhvr>
                                      <p:tavLst>
                                        <p:tav tm="0">
                                          <p:val>
                                            <p:strVal val="#ppt_y-1"/>
                                          </p:val>
                                        </p:tav>
                                        <p:tav tm="100000">
                                          <p:val>
                                            <p:strVal val="#ppt_y"/>
                                          </p:val>
                                        </p:tav>
                                      </p:tavLst>
                                    </p:anim>
                                  </p:childTnLst>
                                </p:cTn>
                              </p:par>
                              <p:par>
                                <p:cTn id="67" presetID="2" presetClass="entr" presetSubtype="1" fill="hold" nodeType="withEffect">
                                  <p:stCondLst>
                                    <p:cond delay="0"/>
                                  </p:stCondLst>
                                  <p:childTnLst>
                                    <p:set>
                                      <p:cBhvr>
                                        <p:cTn id="68" dur="1" fill="hold">
                                          <p:stCondLst>
                                            <p:cond delay="0"/>
                                          </p:stCondLst>
                                        </p:cTn>
                                        <p:tgtEl>
                                          <p:spTgt spid="289"/>
                                        </p:tgtEl>
                                        <p:attrNameLst>
                                          <p:attrName>style.visibility</p:attrName>
                                        </p:attrNameLst>
                                      </p:cBhvr>
                                      <p:to>
                                        <p:strVal val="visible"/>
                                      </p:to>
                                    </p:set>
                                    <p:anim calcmode="lin" valueType="num">
                                      <p:cBhvr additive="base">
                                        <p:cTn id="69" dur="750"/>
                                        <p:tgtEl>
                                          <p:spTgt spid="289"/>
                                        </p:tgtEl>
                                        <p:attrNameLst>
                                          <p:attrName>ppt_y</p:attrName>
                                        </p:attrNameLst>
                                      </p:cBhvr>
                                      <p:tavLst>
                                        <p:tav tm="0">
                                          <p:val>
                                            <p:strVal val="#ppt_y-1"/>
                                          </p:val>
                                        </p:tav>
                                        <p:tav tm="100000">
                                          <p:val>
                                            <p:strVal val="#ppt_y"/>
                                          </p:val>
                                        </p:tav>
                                      </p:tavLst>
                                    </p:anim>
                                  </p:childTnLst>
                                </p:cTn>
                              </p:par>
                              <p:par>
                                <p:cTn id="70" presetID="10" presetClass="entr" presetSubtype="0" fill="hold" nodeType="withEffect">
                                  <p:stCondLst>
                                    <p:cond delay="0"/>
                                  </p:stCondLst>
                                  <p:childTnLst>
                                    <p:set>
                                      <p:cBhvr>
                                        <p:cTn id="71" dur="1" fill="hold">
                                          <p:stCondLst>
                                            <p:cond delay="0"/>
                                          </p:stCondLst>
                                        </p:cTn>
                                        <p:tgtEl>
                                          <p:spTgt spid="289"/>
                                        </p:tgtEl>
                                        <p:attrNameLst>
                                          <p:attrName>style.visibility</p:attrName>
                                        </p:attrNameLst>
                                      </p:cBhvr>
                                      <p:to>
                                        <p:strVal val="visible"/>
                                      </p:to>
                                    </p:set>
                                    <p:animEffect transition="in" filter="fade">
                                      <p:cBhvr>
                                        <p:cTn id="72" dur="750"/>
                                        <p:tgtEl>
                                          <p:spTgt spid="289"/>
                                        </p:tgtEl>
                                      </p:cBhvr>
                                    </p:animEffect>
                                  </p:childTnLst>
                                </p:cTn>
                              </p:par>
                              <p:par>
                                <p:cTn id="73" presetID="2" presetClass="entr" presetSubtype="1" fill="hold" nodeType="withEffect">
                                  <p:stCondLst>
                                    <p:cond delay="0"/>
                                  </p:stCondLst>
                                  <p:childTnLst>
                                    <p:set>
                                      <p:cBhvr>
                                        <p:cTn id="74" dur="1" fill="hold">
                                          <p:stCondLst>
                                            <p:cond delay="0"/>
                                          </p:stCondLst>
                                        </p:cTn>
                                        <p:tgtEl>
                                          <p:spTgt spid="290"/>
                                        </p:tgtEl>
                                        <p:attrNameLst>
                                          <p:attrName>style.visibility</p:attrName>
                                        </p:attrNameLst>
                                      </p:cBhvr>
                                      <p:to>
                                        <p:strVal val="visible"/>
                                      </p:to>
                                    </p:set>
                                    <p:anim calcmode="lin" valueType="num">
                                      <p:cBhvr additive="base">
                                        <p:cTn id="75" dur="750"/>
                                        <p:tgtEl>
                                          <p:spTgt spid="290"/>
                                        </p:tgtEl>
                                        <p:attrNameLst>
                                          <p:attrName>ppt_y</p:attrName>
                                        </p:attrNameLst>
                                      </p:cBhvr>
                                      <p:tavLst>
                                        <p:tav tm="0">
                                          <p:val>
                                            <p:strVal val="#ppt_y-1"/>
                                          </p:val>
                                        </p:tav>
                                        <p:tav tm="100000">
                                          <p:val>
                                            <p:strVal val="#ppt_y"/>
                                          </p:val>
                                        </p:tav>
                                      </p:tavLst>
                                    </p:anim>
                                  </p:childTnLst>
                                </p:cTn>
                              </p:par>
                              <p:par>
                                <p:cTn id="76" presetID="10" presetClass="entr" presetSubtype="0" fill="hold" nodeType="withEffect">
                                  <p:stCondLst>
                                    <p:cond delay="0"/>
                                  </p:stCondLst>
                                  <p:childTnLst>
                                    <p:set>
                                      <p:cBhvr>
                                        <p:cTn id="77" dur="1" fill="hold">
                                          <p:stCondLst>
                                            <p:cond delay="0"/>
                                          </p:stCondLst>
                                        </p:cTn>
                                        <p:tgtEl>
                                          <p:spTgt spid="290"/>
                                        </p:tgtEl>
                                        <p:attrNameLst>
                                          <p:attrName>style.visibility</p:attrName>
                                        </p:attrNameLst>
                                      </p:cBhvr>
                                      <p:to>
                                        <p:strVal val="visible"/>
                                      </p:to>
                                    </p:set>
                                    <p:animEffect transition="in" filter="fade">
                                      <p:cBhvr>
                                        <p:cTn id="78" dur="750"/>
                                        <p:tgtEl>
                                          <p:spTgt spid="290"/>
                                        </p:tgtEl>
                                      </p:cBhvr>
                                    </p:animEffect>
                                  </p:childTnLst>
                                </p:cTn>
                              </p:par>
                            </p:childTnLst>
                          </p:cTn>
                        </p:par>
                        <p:par>
                          <p:cTn id="79" fill="hold">
                            <p:stCondLst>
                              <p:cond delay="8750"/>
                            </p:stCondLst>
                            <p:childTnLst>
                              <p:par>
                                <p:cTn id="80" presetID="2" presetClass="entr" presetSubtype="4" fill="hold" nodeType="afterEffect">
                                  <p:stCondLst>
                                    <p:cond delay="0"/>
                                  </p:stCondLst>
                                  <p:childTnLst>
                                    <p:set>
                                      <p:cBhvr>
                                        <p:cTn id="81" dur="1" fill="hold">
                                          <p:stCondLst>
                                            <p:cond delay="0"/>
                                          </p:stCondLst>
                                        </p:cTn>
                                        <p:tgtEl>
                                          <p:spTgt spid="288">
                                            <p:txEl>
                                              <p:pRg st="0" end="0"/>
                                            </p:txEl>
                                          </p:spTgt>
                                        </p:tgtEl>
                                        <p:attrNameLst>
                                          <p:attrName>style.visibility</p:attrName>
                                        </p:attrNameLst>
                                      </p:cBhvr>
                                      <p:to>
                                        <p:strVal val="visible"/>
                                      </p:to>
                                    </p:set>
                                    <p:anim calcmode="lin" valueType="num">
                                      <p:cBhvr additive="base">
                                        <p:cTn id="82" dur="750"/>
                                        <p:tgtEl>
                                          <p:spTgt spid="288">
                                            <p:txEl>
                                              <p:pRg st="0" end="0"/>
                                            </p:txEl>
                                          </p:spTgt>
                                        </p:tgtEl>
                                        <p:attrNameLst>
                                          <p:attrName>ppt_y</p:attrName>
                                        </p:attrNameLst>
                                      </p:cBhvr>
                                      <p:tavLst>
                                        <p:tav tm="0">
                                          <p:val>
                                            <p:strVal val="#ppt_y+1"/>
                                          </p:val>
                                        </p:tav>
                                        <p:tav tm="100000">
                                          <p:val>
                                            <p:strVal val="#ppt_y"/>
                                          </p:val>
                                        </p:tav>
                                      </p:tavLst>
                                    </p:anim>
                                  </p:childTnLst>
                                </p:cTn>
                              </p:par>
                            </p:childTnLst>
                          </p:cTn>
                        </p:par>
                        <p:par>
                          <p:cTn id="83" fill="hold">
                            <p:stCondLst>
                              <p:cond delay="9500"/>
                            </p:stCondLst>
                            <p:childTnLst>
                              <p:par>
                                <p:cTn id="84" presetID="2" presetClass="entr" presetSubtype="4" fill="hold" nodeType="afterEffect">
                                  <p:stCondLst>
                                    <p:cond delay="0"/>
                                  </p:stCondLst>
                                  <p:childTnLst>
                                    <p:set>
                                      <p:cBhvr>
                                        <p:cTn id="85" dur="1" fill="hold">
                                          <p:stCondLst>
                                            <p:cond delay="0"/>
                                          </p:stCondLst>
                                        </p:cTn>
                                        <p:tgtEl>
                                          <p:spTgt spid="288">
                                            <p:txEl>
                                              <p:pRg st="1" end="1"/>
                                            </p:txEl>
                                          </p:spTgt>
                                        </p:tgtEl>
                                        <p:attrNameLst>
                                          <p:attrName>style.visibility</p:attrName>
                                        </p:attrNameLst>
                                      </p:cBhvr>
                                      <p:to>
                                        <p:strVal val="visible"/>
                                      </p:to>
                                    </p:set>
                                    <p:anim calcmode="lin" valueType="num">
                                      <p:cBhvr additive="base">
                                        <p:cTn id="86" dur="750"/>
                                        <p:tgtEl>
                                          <p:spTgt spid="288">
                                            <p:txEl>
                                              <p:pRg st="1" end="1"/>
                                            </p:txEl>
                                          </p:spTgt>
                                        </p:tgtEl>
                                        <p:attrNameLst>
                                          <p:attrName>ppt_y</p:attrName>
                                        </p:attrNameLst>
                                      </p:cBhvr>
                                      <p:tavLst>
                                        <p:tav tm="0">
                                          <p:val>
                                            <p:strVal val="#ppt_y+1"/>
                                          </p:val>
                                        </p:tav>
                                        <p:tav tm="100000">
                                          <p:val>
                                            <p:strVal val="#ppt_y"/>
                                          </p:val>
                                        </p:tav>
                                      </p:tavLst>
                                    </p:anim>
                                  </p:childTnLst>
                                </p:cTn>
                              </p:par>
                            </p:childTnLst>
                          </p:cTn>
                        </p:par>
                        <p:par>
                          <p:cTn id="87" fill="hold">
                            <p:stCondLst>
                              <p:cond delay="10250"/>
                            </p:stCondLst>
                            <p:childTnLst>
                              <p:par>
                                <p:cTn id="88" presetID="2" presetClass="entr" presetSubtype="4" fill="hold" nodeType="afterEffect">
                                  <p:stCondLst>
                                    <p:cond delay="0"/>
                                  </p:stCondLst>
                                  <p:childTnLst>
                                    <p:set>
                                      <p:cBhvr>
                                        <p:cTn id="89" dur="1" fill="hold">
                                          <p:stCondLst>
                                            <p:cond delay="0"/>
                                          </p:stCondLst>
                                        </p:cTn>
                                        <p:tgtEl>
                                          <p:spTgt spid="288">
                                            <p:txEl>
                                              <p:pRg st="2" end="2"/>
                                            </p:txEl>
                                          </p:spTgt>
                                        </p:tgtEl>
                                        <p:attrNameLst>
                                          <p:attrName>style.visibility</p:attrName>
                                        </p:attrNameLst>
                                      </p:cBhvr>
                                      <p:to>
                                        <p:strVal val="visible"/>
                                      </p:to>
                                    </p:set>
                                    <p:anim calcmode="lin" valueType="num">
                                      <p:cBhvr additive="base">
                                        <p:cTn id="90" dur="750"/>
                                        <p:tgtEl>
                                          <p:spTgt spid="288">
                                            <p:txEl>
                                              <p:pRg st="2" end="2"/>
                                            </p:txEl>
                                          </p:spTgt>
                                        </p:tgtEl>
                                        <p:attrNameLst>
                                          <p:attrName>ppt_y</p:attrName>
                                        </p:attrNameLst>
                                      </p:cBhvr>
                                      <p:tavLst>
                                        <p:tav tm="0">
                                          <p:val>
                                            <p:strVal val="#ppt_y+1"/>
                                          </p:val>
                                        </p:tav>
                                        <p:tav tm="100000">
                                          <p:val>
                                            <p:strVal val="#ppt_y"/>
                                          </p:val>
                                        </p:tav>
                                      </p:tavLst>
                                    </p:anim>
                                  </p:childTnLst>
                                </p:cTn>
                              </p:par>
                            </p:childTnLst>
                          </p:cTn>
                        </p:par>
                        <p:par>
                          <p:cTn id="91" fill="hold">
                            <p:stCondLst>
                              <p:cond delay="11000"/>
                            </p:stCondLst>
                            <p:childTnLst>
                              <p:par>
                                <p:cTn id="92" presetID="2" presetClass="entr" presetSubtype="4" fill="hold" nodeType="afterEffect">
                                  <p:stCondLst>
                                    <p:cond delay="0"/>
                                  </p:stCondLst>
                                  <p:childTnLst>
                                    <p:set>
                                      <p:cBhvr>
                                        <p:cTn id="93" dur="1" fill="hold">
                                          <p:stCondLst>
                                            <p:cond delay="0"/>
                                          </p:stCondLst>
                                        </p:cTn>
                                        <p:tgtEl>
                                          <p:spTgt spid="288">
                                            <p:txEl>
                                              <p:pRg st="3" end="3"/>
                                            </p:txEl>
                                          </p:spTgt>
                                        </p:tgtEl>
                                        <p:attrNameLst>
                                          <p:attrName>style.visibility</p:attrName>
                                        </p:attrNameLst>
                                      </p:cBhvr>
                                      <p:to>
                                        <p:strVal val="visible"/>
                                      </p:to>
                                    </p:set>
                                    <p:anim calcmode="lin" valueType="num">
                                      <p:cBhvr additive="base">
                                        <p:cTn id="94" dur="750"/>
                                        <p:tgtEl>
                                          <p:spTgt spid="288">
                                            <p:txEl>
                                              <p:pRg st="3" end="3"/>
                                            </p:txEl>
                                          </p:spTgt>
                                        </p:tgtEl>
                                        <p:attrNameLst>
                                          <p:attrName>ppt_y</p:attrName>
                                        </p:attrNameLst>
                                      </p:cBhvr>
                                      <p:tavLst>
                                        <p:tav tm="0">
                                          <p:val>
                                            <p:strVal val="#ppt_y+1"/>
                                          </p:val>
                                        </p:tav>
                                        <p:tav tm="100000">
                                          <p:val>
                                            <p:strVal val="#ppt_y"/>
                                          </p:val>
                                        </p:tav>
                                      </p:tavLst>
                                    </p:anim>
                                  </p:childTnLst>
                                </p:cTn>
                              </p:par>
                            </p:childTnLst>
                          </p:cTn>
                        </p:par>
                        <p:par>
                          <p:cTn id="95" fill="hold">
                            <p:stCondLst>
                              <p:cond delay="11750"/>
                            </p:stCondLst>
                            <p:childTnLst>
                              <p:par>
                                <p:cTn id="96" presetID="2" presetClass="entr" presetSubtype="4" fill="hold" nodeType="afterEffect">
                                  <p:stCondLst>
                                    <p:cond delay="0"/>
                                  </p:stCondLst>
                                  <p:childTnLst>
                                    <p:set>
                                      <p:cBhvr>
                                        <p:cTn id="97" dur="1" fill="hold">
                                          <p:stCondLst>
                                            <p:cond delay="0"/>
                                          </p:stCondLst>
                                        </p:cTn>
                                        <p:tgtEl>
                                          <p:spTgt spid="288">
                                            <p:txEl>
                                              <p:pRg st="4" end="4"/>
                                            </p:txEl>
                                          </p:spTgt>
                                        </p:tgtEl>
                                        <p:attrNameLst>
                                          <p:attrName>style.visibility</p:attrName>
                                        </p:attrNameLst>
                                      </p:cBhvr>
                                      <p:to>
                                        <p:strVal val="visible"/>
                                      </p:to>
                                    </p:set>
                                    <p:anim calcmode="lin" valueType="num">
                                      <p:cBhvr additive="base">
                                        <p:cTn id="98" dur="750"/>
                                        <p:tgtEl>
                                          <p:spTgt spid="288">
                                            <p:txEl>
                                              <p:pRg st="4" end="4"/>
                                            </p:txEl>
                                          </p:spTgt>
                                        </p:tgtEl>
                                        <p:attrNameLst>
                                          <p:attrName>ppt_y</p:attrName>
                                        </p:attrNameLst>
                                      </p:cBhvr>
                                      <p:tavLst>
                                        <p:tav tm="0">
                                          <p:val>
                                            <p:strVal val="#ppt_y+1"/>
                                          </p:val>
                                        </p:tav>
                                        <p:tav tm="100000">
                                          <p:val>
                                            <p:strVal val="#ppt_y"/>
                                          </p:val>
                                        </p:tav>
                                      </p:tavLst>
                                    </p:anim>
                                  </p:childTnLst>
                                </p:cTn>
                              </p:par>
                            </p:childTnLst>
                          </p:cTn>
                        </p:par>
                        <p:par>
                          <p:cTn id="99" fill="hold">
                            <p:stCondLst>
                              <p:cond delay="12500"/>
                            </p:stCondLst>
                            <p:childTnLst>
                              <p:par>
                                <p:cTn id="100" presetID="2" presetClass="entr" presetSubtype="4" fill="hold" nodeType="afterEffect">
                                  <p:stCondLst>
                                    <p:cond delay="0"/>
                                  </p:stCondLst>
                                  <p:childTnLst>
                                    <p:set>
                                      <p:cBhvr>
                                        <p:cTn id="101" dur="1" fill="hold">
                                          <p:stCondLst>
                                            <p:cond delay="0"/>
                                          </p:stCondLst>
                                        </p:cTn>
                                        <p:tgtEl>
                                          <p:spTgt spid="288">
                                            <p:txEl>
                                              <p:pRg st="5" end="5"/>
                                            </p:txEl>
                                          </p:spTgt>
                                        </p:tgtEl>
                                        <p:attrNameLst>
                                          <p:attrName>style.visibility</p:attrName>
                                        </p:attrNameLst>
                                      </p:cBhvr>
                                      <p:to>
                                        <p:strVal val="visible"/>
                                      </p:to>
                                    </p:set>
                                    <p:anim calcmode="lin" valueType="num">
                                      <p:cBhvr additive="base">
                                        <p:cTn id="102" dur="750"/>
                                        <p:tgtEl>
                                          <p:spTgt spid="288">
                                            <p:txEl>
                                              <p:pRg st="5" end="5"/>
                                            </p:txEl>
                                          </p:spTgt>
                                        </p:tgtEl>
                                        <p:attrNameLst>
                                          <p:attrName>ppt_y</p:attrName>
                                        </p:attrNameLst>
                                      </p:cBhvr>
                                      <p:tavLst>
                                        <p:tav tm="0">
                                          <p:val>
                                            <p:strVal val="#ppt_y+1"/>
                                          </p:val>
                                        </p:tav>
                                        <p:tav tm="100000">
                                          <p:val>
                                            <p:strVal val="#ppt_y"/>
                                          </p:val>
                                        </p:tav>
                                      </p:tavLst>
                                    </p:anim>
                                  </p:childTnLst>
                                </p:cTn>
                              </p:par>
                            </p:childTnLst>
                          </p:cTn>
                        </p:par>
                        <p:par>
                          <p:cTn id="103" fill="hold">
                            <p:stCondLst>
                              <p:cond delay="13250"/>
                            </p:stCondLst>
                            <p:childTnLst>
                              <p:par>
                                <p:cTn id="104" presetID="2" presetClass="entr" presetSubtype="4" fill="hold" nodeType="afterEffect">
                                  <p:stCondLst>
                                    <p:cond delay="0"/>
                                  </p:stCondLst>
                                  <p:childTnLst>
                                    <p:set>
                                      <p:cBhvr>
                                        <p:cTn id="105" dur="1" fill="hold">
                                          <p:stCondLst>
                                            <p:cond delay="0"/>
                                          </p:stCondLst>
                                        </p:cTn>
                                        <p:tgtEl>
                                          <p:spTgt spid="288">
                                            <p:txEl>
                                              <p:pRg st="6" end="6"/>
                                            </p:txEl>
                                          </p:spTgt>
                                        </p:tgtEl>
                                        <p:attrNameLst>
                                          <p:attrName>style.visibility</p:attrName>
                                        </p:attrNameLst>
                                      </p:cBhvr>
                                      <p:to>
                                        <p:strVal val="visible"/>
                                      </p:to>
                                    </p:set>
                                    <p:anim calcmode="lin" valueType="num">
                                      <p:cBhvr additive="base">
                                        <p:cTn id="106" dur="750"/>
                                        <p:tgtEl>
                                          <p:spTgt spid="288">
                                            <p:txEl>
                                              <p:pRg st="6" end="6"/>
                                            </p:txEl>
                                          </p:spTgt>
                                        </p:tgtEl>
                                        <p:attrNameLst>
                                          <p:attrName>ppt_y</p:attrName>
                                        </p:attrNameLst>
                                      </p:cBhvr>
                                      <p:tavLst>
                                        <p:tav tm="0">
                                          <p:val>
                                            <p:strVal val="#ppt_y+1"/>
                                          </p:val>
                                        </p:tav>
                                        <p:tav tm="100000">
                                          <p:val>
                                            <p:strVal val="#ppt_y"/>
                                          </p:val>
                                        </p:tav>
                                      </p:tavLst>
                                    </p:anim>
                                  </p:childTnLst>
                                </p:cTn>
                              </p:par>
                            </p:childTnLst>
                          </p:cTn>
                        </p:par>
                        <p:par>
                          <p:cTn id="107" fill="hold">
                            <p:stCondLst>
                              <p:cond delay="14000"/>
                            </p:stCondLst>
                            <p:childTnLst>
                              <p:par>
                                <p:cTn id="108" presetID="2" presetClass="entr" presetSubtype="4" fill="hold" nodeType="afterEffect">
                                  <p:stCondLst>
                                    <p:cond delay="0"/>
                                  </p:stCondLst>
                                  <p:childTnLst>
                                    <p:set>
                                      <p:cBhvr>
                                        <p:cTn id="109" dur="1" fill="hold">
                                          <p:stCondLst>
                                            <p:cond delay="0"/>
                                          </p:stCondLst>
                                        </p:cTn>
                                        <p:tgtEl>
                                          <p:spTgt spid="288">
                                            <p:txEl>
                                              <p:pRg st="7" end="7"/>
                                            </p:txEl>
                                          </p:spTgt>
                                        </p:tgtEl>
                                        <p:attrNameLst>
                                          <p:attrName>style.visibility</p:attrName>
                                        </p:attrNameLst>
                                      </p:cBhvr>
                                      <p:to>
                                        <p:strVal val="visible"/>
                                      </p:to>
                                    </p:set>
                                    <p:anim calcmode="lin" valueType="num">
                                      <p:cBhvr additive="base">
                                        <p:cTn id="110" dur="750"/>
                                        <p:tgtEl>
                                          <p:spTgt spid="288">
                                            <p:txEl>
                                              <p:pRg st="7" end="7"/>
                                            </p:txEl>
                                          </p:spTgt>
                                        </p:tgtEl>
                                        <p:attrNameLst>
                                          <p:attrName>ppt_y</p:attrName>
                                        </p:attrNameLst>
                                      </p:cBhvr>
                                      <p:tavLst>
                                        <p:tav tm="0">
                                          <p:val>
                                            <p:strVal val="#ppt_y+1"/>
                                          </p:val>
                                        </p:tav>
                                        <p:tav tm="100000">
                                          <p:val>
                                            <p:strVal val="#ppt_y"/>
                                          </p:val>
                                        </p:tav>
                                      </p:tavLst>
                                    </p:anim>
                                  </p:childTnLst>
                                </p:cTn>
                              </p:par>
                            </p:childTnLst>
                          </p:cTn>
                        </p:par>
                        <p:par>
                          <p:cTn id="111" fill="hold">
                            <p:stCondLst>
                              <p:cond delay="14750"/>
                            </p:stCondLst>
                            <p:childTnLst>
                              <p:par>
                                <p:cTn id="112" presetID="2" presetClass="entr" presetSubtype="4" fill="hold" nodeType="afterEffect">
                                  <p:stCondLst>
                                    <p:cond delay="0"/>
                                  </p:stCondLst>
                                  <p:childTnLst>
                                    <p:set>
                                      <p:cBhvr>
                                        <p:cTn id="113" dur="1" fill="hold">
                                          <p:stCondLst>
                                            <p:cond delay="0"/>
                                          </p:stCondLst>
                                        </p:cTn>
                                        <p:tgtEl>
                                          <p:spTgt spid="288">
                                            <p:txEl>
                                              <p:pRg st="8" end="8"/>
                                            </p:txEl>
                                          </p:spTgt>
                                        </p:tgtEl>
                                        <p:attrNameLst>
                                          <p:attrName>style.visibility</p:attrName>
                                        </p:attrNameLst>
                                      </p:cBhvr>
                                      <p:to>
                                        <p:strVal val="visible"/>
                                      </p:to>
                                    </p:set>
                                    <p:anim calcmode="lin" valueType="num">
                                      <p:cBhvr additive="base">
                                        <p:cTn id="114" dur="750"/>
                                        <p:tgtEl>
                                          <p:spTgt spid="288">
                                            <p:txEl>
                                              <p:pRg st="8" end="8"/>
                                            </p:txEl>
                                          </p:spTgt>
                                        </p:tgtEl>
                                        <p:attrNameLst>
                                          <p:attrName>ppt_y</p:attrName>
                                        </p:attrNameLst>
                                      </p:cBhvr>
                                      <p:tavLst>
                                        <p:tav tm="0">
                                          <p:val>
                                            <p:strVal val="#ppt_y+1"/>
                                          </p:val>
                                        </p:tav>
                                        <p:tav tm="100000">
                                          <p:val>
                                            <p:strVal val="#ppt_y"/>
                                          </p:val>
                                        </p:tav>
                                      </p:tavLst>
                                    </p:anim>
                                  </p:childTnLst>
                                </p:cTn>
                              </p:par>
                            </p:childTnLst>
                          </p:cTn>
                        </p:par>
                        <p:par>
                          <p:cTn id="115" fill="hold">
                            <p:stCondLst>
                              <p:cond delay="15500"/>
                            </p:stCondLst>
                            <p:childTnLst>
                              <p:par>
                                <p:cTn id="116" presetID="10" presetClass="entr" presetSubtype="0" fill="hold" nodeType="afterEffect">
                                  <p:stCondLst>
                                    <p:cond delay="0"/>
                                  </p:stCondLst>
                                  <p:childTnLst>
                                    <p:set>
                                      <p:cBhvr>
                                        <p:cTn id="117" dur="1" fill="hold">
                                          <p:stCondLst>
                                            <p:cond delay="0"/>
                                          </p:stCondLst>
                                        </p:cTn>
                                        <p:tgtEl>
                                          <p:spTgt spid="287"/>
                                        </p:tgtEl>
                                        <p:attrNameLst>
                                          <p:attrName>style.visibility</p:attrName>
                                        </p:attrNameLst>
                                      </p:cBhvr>
                                      <p:to>
                                        <p:strVal val="visible"/>
                                      </p:to>
                                    </p:set>
                                    <p:animEffect transition="in" filter="fade">
                                      <p:cBhvr>
                                        <p:cTn id="118" dur="500"/>
                                        <p:tgtEl>
                                          <p:spTgt spid="287"/>
                                        </p:tgtEl>
                                      </p:cBhvr>
                                    </p:animEffect>
                                  </p:childTnLst>
                                </p:cTn>
                              </p:par>
                            </p:childTnLst>
                          </p:cTn>
                        </p:par>
                        <p:par>
                          <p:cTn id="119" fill="hold">
                            <p:stCondLst>
                              <p:cond delay="16000"/>
                            </p:stCondLst>
                            <p:childTnLst>
                              <p:par>
                                <p:cTn id="120" presetID="10" presetClass="entr" presetSubtype="0" fill="hold" nodeType="afterEffect">
                                  <p:stCondLst>
                                    <p:cond delay="0"/>
                                  </p:stCondLst>
                                  <p:childTnLst>
                                    <p:set>
                                      <p:cBhvr>
                                        <p:cTn id="121" dur="1" fill="hold">
                                          <p:stCondLst>
                                            <p:cond delay="0"/>
                                          </p:stCondLst>
                                        </p:cTn>
                                        <p:tgtEl>
                                          <p:spTgt spid="291"/>
                                        </p:tgtEl>
                                        <p:attrNameLst>
                                          <p:attrName>style.visibility</p:attrName>
                                        </p:attrNameLst>
                                      </p:cBhvr>
                                      <p:to>
                                        <p:strVal val="visible"/>
                                      </p:to>
                                    </p:set>
                                    <p:animEffect transition="in" filter="fade">
                                      <p:cBhvr>
                                        <p:cTn id="122" dur="500"/>
                                        <p:tgtEl>
                                          <p:spTgt spid="291"/>
                                        </p:tgtEl>
                                      </p:cBhvr>
                                    </p:animEffect>
                                  </p:childTnLst>
                                </p:cTn>
                              </p:par>
                            </p:childTnLst>
                          </p:cTn>
                        </p:par>
                        <p:par>
                          <p:cTn id="123" fill="hold">
                            <p:stCondLst>
                              <p:cond delay="16500"/>
                            </p:stCondLst>
                            <p:childTnLst>
                              <p:par>
                                <p:cTn id="124" presetID="10" presetClass="entr" presetSubtype="0" fill="hold" nodeType="afterEffect">
                                  <p:stCondLst>
                                    <p:cond delay="0"/>
                                  </p:stCondLst>
                                  <p:childTnLst>
                                    <p:set>
                                      <p:cBhvr>
                                        <p:cTn id="125" dur="1" fill="hold">
                                          <p:stCondLst>
                                            <p:cond delay="0"/>
                                          </p:stCondLst>
                                        </p:cTn>
                                        <p:tgtEl>
                                          <p:spTgt spid="292"/>
                                        </p:tgtEl>
                                        <p:attrNameLst>
                                          <p:attrName>style.visibility</p:attrName>
                                        </p:attrNameLst>
                                      </p:cBhvr>
                                      <p:to>
                                        <p:strVal val="visible"/>
                                      </p:to>
                                    </p:set>
                                    <p:animEffect transition="in" filter="fade">
                                      <p:cBhvr>
                                        <p:cTn id="126" dur="500"/>
                                        <p:tgtEl>
                                          <p:spTgt spid="2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40">
          <p15:clr>
            <a:srgbClr val="FBAE40"/>
          </p15:clr>
        </p15:guide>
        <p15:guide id="2" pos="576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Flow middle 3">
  <p:cSld name="Flow middle 3">
    <p:spTree>
      <p:nvGrpSpPr>
        <p:cNvPr id="1" name="Shape 293"/>
        <p:cNvGrpSpPr/>
        <p:nvPr/>
      </p:nvGrpSpPr>
      <p:grpSpPr>
        <a:xfrm>
          <a:off x="0" y="0"/>
          <a:ext cx="0" cy="0"/>
          <a:chOff x="0" y="0"/>
          <a:chExt cx="0" cy="0"/>
        </a:xfrm>
      </p:grpSpPr>
      <p:sp>
        <p:nvSpPr>
          <p:cNvPr id="294" name="Google Shape;294;p145"/>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5" name="Google Shape;295;p145"/>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cxnSp>
        <p:nvCxnSpPr>
          <p:cNvPr id="296" name="Google Shape;296;p145"/>
          <p:cNvCxnSpPr/>
          <p:nvPr/>
        </p:nvCxnSpPr>
        <p:spPr>
          <a:xfrm>
            <a:off x="0" y="5144905"/>
            <a:ext cx="1902378" cy="1096"/>
          </a:xfrm>
          <a:prstGeom prst="straightConnector1">
            <a:avLst/>
          </a:prstGeom>
          <a:noFill/>
          <a:ln w="12700" cap="flat" cmpd="sng">
            <a:solidFill>
              <a:schemeClr val="dk2"/>
            </a:solidFill>
            <a:prstDash val="solid"/>
            <a:miter lim="800000"/>
            <a:headEnd type="none" w="sm" len="sm"/>
            <a:tailEnd type="none" w="sm" len="sm"/>
          </a:ln>
        </p:spPr>
      </p:cxnSp>
      <p:sp>
        <p:nvSpPr>
          <p:cNvPr id="297" name="Google Shape;297;p145"/>
          <p:cNvSpPr/>
          <p:nvPr/>
        </p:nvSpPr>
        <p:spPr>
          <a:xfrm rot="10800000">
            <a:off x="1595712" y="5146001"/>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98" name="Google Shape;298;p145"/>
          <p:cNvSpPr txBox="1">
            <a:spLocks noGrp="1"/>
          </p:cNvSpPr>
          <p:nvPr>
            <p:ph type="body" idx="1"/>
          </p:nvPr>
        </p:nvSpPr>
        <p:spPr>
          <a:xfrm>
            <a:off x="1595711" y="5442610"/>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99" name="Google Shape;299;p145"/>
          <p:cNvSpPr/>
          <p:nvPr/>
        </p:nvSpPr>
        <p:spPr>
          <a:xfrm>
            <a:off x="950759" y="3371318"/>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300" name="Google Shape;300;p145"/>
          <p:cNvSpPr txBox="1">
            <a:spLocks noGrp="1"/>
          </p:cNvSpPr>
          <p:nvPr>
            <p:ph type="body" idx="2"/>
          </p:nvPr>
        </p:nvSpPr>
        <p:spPr>
          <a:xfrm>
            <a:off x="1277250" y="3761027"/>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01" name="Google Shape;301;p145"/>
          <p:cNvSpPr>
            <a:spLocks noGrp="1"/>
          </p:cNvSpPr>
          <p:nvPr>
            <p:ph type="pic" idx="3"/>
          </p:nvPr>
        </p:nvSpPr>
        <p:spPr>
          <a:xfrm>
            <a:off x="2649322" y="0"/>
            <a:ext cx="2665628" cy="4967889"/>
          </a:xfrm>
          <a:prstGeom prst="rect">
            <a:avLst/>
          </a:prstGeom>
          <a:solidFill>
            <a:srgbClr val="A4B2B9"/>
          </a:solidFill>
          <a:ln>
            <a:noFill/>
          </a:ln>
        </p:spPr>
      </p:sp>
      <p:sp>
        <p:nvSpPr>
          <p:cNvPr id="302" name="Google Shape;302;p145"/>
          <p:cNvSpPr>
            <a:spLocks noGrp="1"/>
          </p:cNvSpPr>
          <p:nvPr>
            <p:ph type="pic" idx="4"/>
          </p:nvPr>
        </p:nvSpPr>
        <p:spPr>
          <a:xfrm>
            <a:off x="5416942" y="1928813"/>
            <a:ext cx="4303604" cy="3039076"/>
          </a:xfrm>
          <a:prstGeom prst="rect">
            <a:avLst/>
          </a:prstGeom>
          <a:solidFill>
            <a:srgbClr val="A4B2B9"/>
          </a:solidFill>
          <a:ln>
            <a:noFill/>
          </a:ln>
        </p:spPr>
      </p:sp>
      <p:sp>
        <p:nvSpPr>
          <p:cNvPr id="303" name="Google Shape;303;p145"/>
          <p:cNvSpPr txBox="1">
            <a:spLocks noGrp="1"/>
          </p:cNvSpPr>
          <p:nvPr>
            <p:ph type="body" idx="5"/>
          </p:nvPr>
        </p:nvSpPr>
        <p:spPr>
          <a:xfrm>
            <a:off x="1595711" y="6138738"/>
            <a:ext cx="4428361" cy="233374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304" name="Google Shape;304;p145"/>
          <p:cNvCxnSpPr>
            <a:endCxn id="305" idx="4"/>
          </p:cNvCxnSpPr>
          <p:nvPr/>
        </p:nvCxnSpPr>
        <p:spPr>
          <a:xfrm>
            <a:off x="1899594" y="5148378"/>
            <a:ext cx="9144000" cy="0"/>
          </a:xfrm>
          <a:prstGeom prst="straightConnector1">
            <a:avLst/>
          </a:prstGeom>
          <a:noFill/>
          <a:ln w="12700" cap="flat" cmpd="sng">
            <a:solidFill>
              <a:schemeClr val="dk2"/>
            </a:solidFill>
            <a:prstDash val="solid"/>
            <a:miter lim="800000"/>
            <a:headEnd type="none" w="sm" len="sm"/>
            <a:tailEnd type="none" w="sm" len="sm"/>
          </a:ln>
        </p:spPr>
      </p:cxnSp>
      <p:sp>
        <p:nvSpPr>
          <p:cNvPr id="306" name="Google Shape;306;p145"/>
          <p:cNvSpPr/>
          <p:nvPr/>
        </p:nvSpPr>
        <p:spPr>
          <a:xfrm>
            <a:off x="10091975" y="5369216"/>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307" name="Google Shape;307;p145"/>
          <p:cNvSpPr txBox="1">
            <a:spLocks noGrp="1"/>
          </p:cNvSpPr>
          <p:nvPr>
            <p:ph type="body" idx="6"/>
          </p:nvPr>
        </p:nvSpPr>
        <p:spPr>
          <a:xfrm>
            <a:off x="10418466" y="5758925"/>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08" name="Google Shape;308;p145"/>
          <p:cNvSpPr>
            <a:spLocks noGrp="1"/>
          </p:cNvSpPr>
          <p:nvPr>
            <p:ph type="pic" idx="7"/>
          </p:nvPr>
        </p:nvSpPr>
        <p:spPr>
          <a:xfrm>
            <a:off x="11764746" y="5369216"/>
            <a:ext cx="3991703" cy="4238911"/>
          </a:xfrm>
          <a:prstGeom prst="rect">
            <a:avLst/>
          </a:prstGeom>
          <a:solidFill>
            <a:srgbClr val="A4B2B9"/>
          </a:solidFill>
          <a:ln>
            <a:noFill/>
          </a:ln>
        </p:spPr>
      </p:sp>
      <p:sp>
        <p:nvSpPr>
          <p:cNvPr id="305" name="Google Shape;305;p145"/>
          <p:cNvSpPr/>
          <p:nvPr/>
        </p:nvSpPr>
        <p:spPr>
          <a:xfrm>
            <a:off x="10736928" y="4968985"/>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309" name="Google Shape;309;p145"/>
          <p:cNvSpPr>
            <a:spLocks noGrp="1"/>
          </p:cNvSpPr>
          <p:nvPr>
            <p:ph type="pic" idx="8"/>
          </p:nvPr>
        </p:nvSpPr>
        <p:spPr>
          <a:xfrm>
            <a:off x="7696843" y="7055350"/>
            <a:ext cx="3991703" cy="2552777"/>
          </a:xfrm>
          <a:prstGeom prst="rect">
            <a:avLst/>
          </a:prstGeom>
          <a:solidFill>
            <a:srgbClr val="A4B2B9"/>
          </a:solidFill>
          <a:ln>
            <a:noFill/>
          </a:ln>
        </p:spPr>
      </p:sp>
      <p:sp>
        <p:nvSpPr>
          <p:cNvPr id="310" name="Google Shape;310;p145"/>
          <p:cNvSpPr txBox="1">
            <a:spLocks noGrp="1"/>
          </p:cNvSpPr>
          <p:nvPr>
            <p:ph type="body" idx="9"/>
          </p:nvPr>
        </p:nvSpPr>
        <p:spPr>
          <a:xfrm>
            <a:off x="10740420" y="1772433"/>
            <a:ext cx="4428361" cy="2333747"/>
          </a:xfrm>
          <a:prstGeom prst="rect">
            <a:avLst/>
          </a:prstGeom>
          <a:noFill/>
          <a:ln>
            <a:noFill/>
          </a:ln>
        </p:spPr>
        <p:txBody>
          <a:bodyPr spcFirstLastPara="1" wrap="square" lIns="91425" tIns="45700" rIns="91425" bIns="45700" anchor="b"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11" name="Google Shape;311;p145"/>
          <p:cNvSpPr txBox="1">
            <a:spLocks noGrp="1"/>
          </p:cNvSpPr>
          <p:nvPr>
            <p:ph type="body" idx="13"/>
          </p:nvPr>
        </p:nvSpPr>
        <p:spPr>
          <a:xfrm>
            <a:off x="10740420" y="4149659"/>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312" name="Google Shape;312;p145"/>
          <p:cNvCxnSpPr>
            <a:stCxn id="305" idx="4"/>
          </p:cNvCxnSpPr>
          <p:nvPr/>
        </p:nvCxnSpPr>
        <p:spPr>
          <a:xfrm rot="10800000" flipH="1">
            <a:off x="11043594" y="5144778"/>
            <a:ext cx="7245300" cy="3600"/>
          </a:xfrm>
          <a:prstGeom prst="straightConnector1">
            <a:avLst/>
          </a:prstGeom>
          <a:noFill/>
          <a:ln w="12700" cap="flat" cmpd="sng">
            <a:solidFill>
              <a:schemeClr val="dk2"/>
            </a:solidFill>
            <a:prstDash val="solid"/>
            <a:miter lim="800000"/>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97"/>
                                        </p:tgtEl>
                                        <p:attrNameLst>
                                          <p:attrName>style.visibility</p:attrName>
                                        </p:attrNameLst>
                                      </p:cBhvr>
                                      <p:to>
                                        <p:strVal val="visible"/>
                                      </p:to>
                                    </p:set>
                                    <p:anim calcmode="lin" valueType="num">
                                      <p:cBhvr additive="base">
                                        <p:cTn id="7" dur="750"/>
                                        <p:tgtEl>
                                          <p:spTgt spid="297"/>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299"/>
                                        </p:tgtEl>
                                        <p:attrNameLst>
                                          <p:attrName>style.visibility</p:attrName>
                                        </p:attrNameLst>
                                      </p:cBhvr>
                                      <p:to>
                                        <p:strVal val="visible"/>
                                      </p:to>
                                    </p:set>
                                    <p:anim calcmode="lin" valueType="num">
                                      <p:cBhvr additive="base">
                                        <p:cTn id="10" dur="750"/>
                                        <p:tgtEl>
                                          <p:spTgt spid="299"/>
                                        </p:tgtEl>
                                        <p:attrNameLst>
                                          <p:attrName>ppt_y</p:attrName>
                                        </p:attrNameLst>
                                      </p:cBhvr>
                                      <p:tavLst>
                                        <p:tav tm="0">
                                          <p:val>
                                            <p:strVal val="#ppt_y-1"/>
                                          </p:val>
                                        </p:tav>
                                        <p:tav tm="100000">
                                          <p:val>
                                            <p:strVal val="#ppt_y"/>
                                          </p:val>
                                        </p:tav>
                                      </p:tavLst>
                                    </p:anim>
                                  </p:childTnLst>
                                </p:cTn>
                              </p:par>
                              <p:par>
                                <p:cTn id="11" presetID="10" presetClass="entr" presetSubtype="0" fill="hold" nodeType="withEffect">
                                  <p:stCondLst>
                                    <p:cond delay="0"/>
                                  </p:stCondLst>
                                  <p:childTnLst>
                                    <p:set>
                                      <p:cBhvr>
                                        <p:cTn id="12" dur="1" fill="hold">
                                          <p:stCondLst>
                                            <p:cond delay="0"/>
                                          </p:stCondLst>
                                        </p:cTn>
                                        <p:tgtEl>
                                          <p:spTgt spid="299"/>
                                        </p:tgtEl>
                                        <p:attrNameLst>
                                          <p:attrName>style.visibility</p:attrName>
                                        </p:attrNameLst>
                                      </p:cBhvr>
                                      <p:to>
                                        <p:strVal val="visible"/>
                                      </p:to>
                                    </p:set>
                                    <p:animEffect transition="in" filter="fade">
                                      <p:cBhvr>
                                        <p:cTn id="13" dur="750"/>
                                        <p:tgtEl>
                                          <p:spTgt spid="299"/>
                                        </p:tgtEl>
                                      </p:cBhvr>
                                    </p:animEffect>
                                  </p:childTnLst>
                                </p:cTn>
                              </p:par>
                              <p:par>
                                <p:cTn id="14" presetID="2" presetClass="entr" presetSubtype="1" fill="hold" nodeType="withEffect">
                                  <p:stCondLst>
                                    <p:cond delay="0"/>
                                  </p:stCondLst>
                                  <p:childTnLst>
                                    <p:set>
                                      <p:cBhvr>
                                        <p:cTn id="15" dur="1" fill="hold">
                                          <p:stCondLst>
                                            <p:cond delay="0"/>
                                          </p:stCondLst>
                                        </p:cTn>
                                        <p:tgtEl>
                                          <p:spTgt spid="300"/>
                                        </p:tgtEl>
                                        <p:attrNameLst>
                                          <p:attrName>style.visibility</p:attrName>
                                        </p:attrNameLst>
                                      </p:cBhvr>
                                      <p:to>
                                        <p:strVal val="visible"/>
                                      </p:to>
                                    </p:set>
                                    <p:anim calcmode="lin" valueType="num">
                                      <p:cBhvr additive="base">
                                        <p:cTn id="16" dur="750"/>
                                        <p:tgtEl>
                                          <p:spTgt spid="300"/>
                                        </p:tgtEl>
                                        <p:attrNameLst>
                                          <p:attrName>ppt_y</p:attrName>
                                        </p:attrNameLst>
                                      </p:cBhvr>
                                      <p:tavLst>
                                        <p:tav tm="0">
                                          <p:val>
                                            <p:strVal val="#ppt_y-1"/>
                                          </p:val>
                                        </p:tav>
                                        <p:tav tm="100000">
                                          <p:val>
                                            <p:strVal val="#ppt_y"/>
                                          </p:val>
                                        </p:tav>
                                      </p:tavLst>
                                    </p:anim>
                                  </p:childTnLst>
                                </p:cTn>
                              </p:par>
                              <p:par>
                                <p:cTn id="17" presetID="10" presetClass="entr" presetSubtype="0" fill="hold" nodeType="withEffect">
                                  <p:stCondLst>
                                    <p:cond delay="0"/>
                                  </p:stCondLst>
                                  <p:childTnLst>
                                    <p:set>
                                      <p:cBhvr>
                                        <p:cTn id="18" dur="1" fill="hold">
                                          <p:stCondLst>
                                            <p:cond delay="0"/>
                                          </p:stCondLst>
                                        </p:cTn>
                                        <p:tgtEl>
                                          <p:spTgt spid="300"/>
                                        </p:tgtEl>
                                        <p:attrNameLst>
                                          <p:attrName>style.visibility</p:attrName>
                                        </p:attrNameLst>
                                      </p:cBhvr>
                                      <p:to>
                                        <p:strVal val="visible"/>
                                      </p:to>
                                    </p:set>
                                    <p:animEffect transition="in" filter="fade">
                                      <p:cBhvr>
                                        <p:cTn id="19" dur="750"/>
                                        <p:tgtEl>
                                          <p:spTgt spid="300"/>
                                        </p:tgtEl>
                                      </p:cBhvr>
                                    </p:animEffect>
                                  </p:childTnLst>
                                </p:cTn>
                              </p:par>
                            </p:childTnLst>
                          </p:cTn>
                        </p:par>
                        <p:par>
                          <p:cTn id="20" fill="hold">
                            <p:stCondLst>
                              <p:cond delay="750"/>
                            </p:stCondLst>
                            <p:childTnLst>
                              <p:par>
                                <p:cTn id="21" presetID="10" presetClass="entr" presetSubtype="0" fill="hold" nodeType="afterEffect">
                                  <p:stCondLst>
                                    <p:cond delay="0"/>
                                  </p:stCondLst>
                                  <p:childTnLst>
                                    <p:set>
                                      <p:cBhvr>
                                        <p:cTn id="22" dur="1" fill="hold">
                                          <p:stCondLst>
                                            <p:cond delay="0"/>
                                          </p:stCondLst>
                                        </p:cTn>
                                        <p:tgtEl>
                                          <p:spTgt spid="301"/>
                                        </p:tgtEl>
                                        <p:attrNameLst>
                                          <p:attrName>style.visibility</p:attrName>
                                        </p:attrNameLst>
                                      </p:cBhvr>
                                      <p:to>
                                        <p:strVal val="visible"/>
                                      </p:to>
                                    </p:set>
                                    <p:animEffect transition="in" filter="fade">
                                      <p:cBhvr>
                                        <p:cTn id="23" dur="500"/>
                                        <p:tgtEl>
                                          <p:spTgt spid="301"/>
                                        </p:tgtEl>
                                      </p:cBhvr>
                                    </p:animEffect>
                                  </p:childTnLst>
                                </p:cTn>
                              </p:par>
                              <p:par>
                                <p:cTn id="24" presetID="10" presetClass="entr" presetSubtype="0" fill="hold" nodeType="withEffect">
                                  <p:stCondLst>
                                    <p:cond delay="200"/>
                                  </p:stCondLst>
                                  <p:childTnLst>
                                    <p:set>
                                      <p:cBhvr>
                                        <p:cTn id="25" dur="1" fill="hold">
                                          <p:stCondLst>
                                            <p:cond delay="0"/>
                                          </p:stCondLst>
                                        </p:cTn>
                                        <p:tgtEl>
                                          <p:spTgt spid="302"/>
                                        </p:tgtEl>
                                        <p:attrNameLst>
                                          <p:attrName>style.visibility</p:attrName>
                                        </p:attrNameLst>
                                      </p:cBhvr>
                                      <p:to>
                                        <p:strVal val="visible"/>
                                      </p:to>
                                    </p:set>
                                    <p:animEffect transition="in" filter="fade">
                                      <p:cBhvr>
                                        <p:cTn id="26" dur="500"/>
                                        <p:tgtEl>
                                          <p:spTgt spid="302"/>
                                        </p:tgtEl>
                                      </p:cBhvr>
                                    </p:animEffect>
                                  </p:childTnLst>
                                </p:cTn>
                              </p:par>
                            </p:childTnLst>
                          </p:cTn>
                        </p:par>
                        <p:par>
                          <p:cTn id="27" fill="hold">
                            <p:stCondLst>
                              <p:cond delay="1250"/>
                            </p:stCondLst>
                            <p:childTnLst>
                              <p:par>
                                <p:cTn id="28" presetID="2" presetClass="entr" presetSubtype="4" fill="hold" nodeType="afterEffect">
                                  <p:stCondLst>
                                    <p:cond delay="0"/>
                                  </p:stCondLst>
                                  <p:childTnLst>
                                    <p:set>
                                      <p:cBhvr>
                                        <p:cTn id="29" dur="1" fill="hold">
                                          <p:stCondLst>
                                            <p:cond delay="0"/>
                                          </p:stCondLst>
                                        </p:cTn>
                                        <p:tgtEl>
                                          <p:spTgt spid="298">
                                            <p:txEl>
                                              <p:pRg st="0" end="0"/>
                                            </p:txEl>
                                          </p:spTgt>
                                        </p:tgtEl>
                                        <p:attrNameLst>
                                          <p:attrName>style.visibility</p:attrName>
                                        </p:attrNameLst>
                                      </p:cBhvr>
                                      <p:to>
                                        <p:strVal val="visible"/>
                                      </p:to>
                                    </p:set>
                                    <p:anim calcmode="lin" valueType="num">
                                      <p:cBhvr additive="base">
                                        <p:cTn id="30" dur="750"/>
                                        <p:tgtEl>
                                          <p:spTgt spid="298">
                                            <p:txEl>
                                              <p:pRg st="0" end="0"/>
                                            </p:txEl>
                                          </p:spTgt>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2" presetClass="entr" presetSubtype="4" fill="hold" nodeType="afterEffect">
                                  <p:stCondLst>
                                    <p:cond delay="0"/>
                                  </p:stCondLst>
                                  <p:childTnLst>
                                    <p:set>
                                      <p:cBhvr>
                                        <p:cTn id="33" dur="1" fill="hold">
                                          <p:stCondLst>
                                            <p:cond delay="0"/>
                                          </p:stCondLst>
                                        </p:cTn>
                                        <p:tgtEl>
                                          <p:spTgt spid="298">
                                            <p:txEl>
                                              <p:pRg st="1" end="1"/>
                                            </p:txEl>
                                          </p:spTgt>
                                        </p:tgtEl>
                                        <p:attrNameLst>
                                          <p:attrName>style.visibility</p:attrName>
                                        </p:attrNameLst>
                                      </p:cBhvr>
                                      <p:to>
                                        <p:strVal val="visible"/>
                                      </p:to>
                                    </p:set>
                                    <p:anim calcmode="lin" valueType="num">
                                      <p:cBhvr additive="base">
                                        <p:cTn id="34" dur="750"/>
                                        <p:tgtEl>
                                          <p:spTgt spid="298">
                                            <p:txEl>
                                              <p:pRg st="1" end="1"/>
                                            </p:txEl>
                                          </p:spTgt>
                                        </p:tgtEl>
                                        <p:attrNameLst>
                                          <p:attrName>ppt_y</p:attrName>
                                        </p:attrNameLst>
                                      </p:cBhvr>
                                      <p:tavLst>
                                        <p:tav tm="0">
                                          <p:val>
                                            <p:strVal val="#ppt_y+1"/>
                                          </p:val>
                                        </p:tav>
                                        <p:tav tm="100000">
                                          <p:val>
                                            <p:strVal val="#ppt_y"/>
                                          </p:val>
                                        </p:tav>
                                      </p:tavLst>
                                    </p:anim>
                                  </p:childTnLst>
                                </p:cTn>
                              </p:par>
                            </p:childTnLst>
                          </p:cTn>
                        </p:par>
                        <p:par>
                          <p:cTn id="35" fill="hold">
                            <p:stCondLst>
                              <p:cond delay="2750"/>
                            </p:stCondLst>
                            <p:childTnLst>
                              <p:par>
                                <p:cTn id="36" presetID="2" presetClass="entr" presetSubtype="4" fill="hold" nodeType="afterEffect">
                                  <p:stCondLst>
                                    <p:cond delay="0"/>
                                  </p:stCondLst>
                                  <p:childTnLst>
                                    <p:set>
                                      <p:cBhvr>
                                        <p:cTn id="37" dur="1" fill="hold">
                                          <p:stCondLst>
                                            <p:cond delay="0"/>
                                          </p:stCondLst>
                                        </p:cTn>
                                        <p:tgtEl>
                                          <p:spTgt spid="298">
                                            <p:txEl>
                                              <p:pRg st="2" end="2"/>
                                            </p:txEl>
                                          </p:spTgt>
                                        </p:tgtEl>
                                        <p:attrNameLst>
                                          <p:attrName>style.visibility</p:attrName>
                                        </p:attrNameLst>
                                      </p:cBhvr>
                                      <p:to>
                                        <p:strVal val="visible"/>
                                      </p:to>
                                    </p:set>
                                    <p:anim calcmode="lin" valueType="num">
                                      <p:cBhvr additive="base">
                                        <p:cTn id="38" dur="750"/>
                                        <p:tgtEl>
                                          <p:spTgt spid="298">
                                            <p:txEl>
                                              <p:pRg st="2" end="2"/>
                                            </p:txEl>
                                          </p:spTgt>
                                        </p:tgtEl>
                                        <p:attrNameLst>
                                          <p:attrName>ppt_y</p:attrName>
                                        </p:attrNameLst>
                                      </p:cBhvr>
                                      <p:tavLst>
                                        <p:tav tm="0">
                                          <p:val>
                                            <p:strVal val="#ppt_y+1"/>
                                          </p:val>
                                        </p:tav>
                                        <p:tav tm="100000">
                                          <p:val>
                                            <p:strVal val="#ppt_y"/>
                                          </p:val>
                                        </p:tav>
                                      </p:tavLst>
                                    </p:anim>
                                  </p:childTnLst>
                                </p:cTn>
                              </p:par>
                            </p:childTnLst>
                          </p:cTn>
                        </p:par>
                        <p:par>
                          <p:cTn id="39" fill="hold">
                            <p:stCondLst>
                              <p:cond delay="3500"/>
                            </p:stCondLst>
                            <p:childTnLst>
                              <p:par>
                                <p:cTn id="40" presetID="2" presetClass="entr" presetSubtype="4" fill="hold" nodeType="afterEffect">
                                  <p:stCondLst>
                                    <p:cond delay="0"/>
                                  </p:stCondLst>
                                  <p:childTnLst>
                                    <p:set>
                                      <p:cBhvr>
                                        <p:cTn id="41" dur="1" fill="hold">
                                          <p:stCondLst>
                                            <p:cond delay="0"/>
                                          </p:stCondLst>
                                        </p:cTn>
                                        <p:tgtEl>
                                          <p:spTgt spid="298">
                                            <p:txEl>
                                              <p:pRg st="3" end="3"/>
                                            </p:txEl>
                                          </p:spTgt>
                                        </p:tgtEl>
                                        <p:attrNameLst>
                                          <p:attrName>style.visibility</p:attrName>
                                        </p:attrNameLst>
                                      </p:cBhvr>
                                      <p:to>
                                        <p:strVal val="visible"/>
                                      </p:to>
                                    </p:set>
                                    <p:anim calcmode="lin" valueType="num">
                                      <p:cBhvr additive="base">
                                        <p:cTn id="42" dur="750"/>
                                        <p:tgtEl>
                                          <p:spTgt spid="298">
                                            <p:txEl>
                                              <p:pRg st="3" end="3"/>
                                            </p:txEl>
                                          </p:spTgt>
                                        </p:tgtEl>
                                        <p:attrNameLst>
                                          <p:attrName>ppt_y</p:attrName>
                                        </p:attrNameLst>
                                      </p:cBhvr>
                                      <p:tavLst>
                                        <p:tav tm="0">
                                          <p:val>
                                            <p:strVal val="#ppt_y+1"/>
                                          </p:val>
                                        </p:tav>
                                        <p:tav tm="100000">
                                          <p:val>
                                            <p:strVal val="#ppt_y"/>
                                          </p:val>
                                        </p:tav>
                                      </p:tavLst>
                                    </p:anim>
                                  </p:childTnLst>
                                </p:cTn>
                              </p:par>
                            </p:childTnLst>
                          </p:cTn>
                        </p:par>
                        <p:par>
                          <p:cTn id="43" fill="hold">
                            <p:stCondLst>
                              <p:cond delay="4250"/>
                            </p:stCondLst>
                            <p:childTnLst>
                              <p:par>
                                <p:cTn id="44" presetID="2" presetClass="entr" presetSubtype="4" fill="hold" nodeType="afterEffect">
                                  <p:stCondLst>
                                    <p:cond delay="0"/>
                                  </p:stCondLst>
                                  <p:childTnLst>
                                    <p:set>
                                      <p:cBhvr>
                                        <p:cTn id="45" dur="1" fill="hold">
                                          <p:stCondLst>
                                            <p:cond delay="0"/>
                                          </p:stCondLst>
                                        </p:cTn>
                                        <p:tgtEl>
                                          <p:spTgt spid="298">
                                            <p:txEl>
                                              <p:pRg st="4" end="4"/>
                                            </p:txEl>
                                          </p:spTgt>
                                        </p:tgtEl>
                                        <p:attrNameLst>
                                          <p:attrName>style.visibility</p:attrName>
                                        </p:attrNameLst>
                                      </p:cBhvr>
                                      <p:to>
                                        <p:strVal val="visible"/>
                                      </p:to>
                                    </p:set>
                                    <p:anim calcmode="lin" valueType="num">
                                      <p:cBhvr additive="base">
                                        <p:cTn id="46" dur="750"/>
                                        <p:tgtEl>
                                          <p:spTgt spid="298">
                                            <p:txEl>
                                              <p:pRg st="4" end="4"/>
                                            </p:txEl>
                                          </p:spTgt>
                                        </p:tgtEl>
                                        <p:attrNameLst>
                                          <p:attrName>ppt_y</p:attrName>
                                        </p:attrNameLst>
                                      </p:cBhvr>
                                      <p:tavLst>
                                        <p:tav tm="0">
                                          <p:val>
                                            <p:strVal val="#ppt_y+1"/>
                                          </p:val>
                                        </p:tav>
                                        <p:tav tm="100000">
                                          <p:val>
                                            <p:strVal val="#ppt_y"/>
                                          </p:val>
                                        </p:tav>
                                      </p:tavLst>
                                    </p:anim>
                                  </p:childTnLst>
                                </p:cTn>
                              </p:par>
                            </p:childTnLst>
                          </p:cTn>
                        </p:par>
                        <p:par>
                          <p:cTn id="47" fill="hold">
                            <p:stCondLst>
                              <p:cond delay="5000"/>
                            </p:stCondLst>
                            <p:childTnLst>
                              <p:par>
                                <p:cTn id="48" presetID="2" presetClass="entr" presetSubtype="4" fill="hold" nodeType="afterEffect">
                                  <p:stCondLst>
                                    <p:cond delay="0"/>
                                  </p:stCondLst>
                                  <p:childTnLst>
                                    <p:set>
                                      <p:cBhvr>
                                        <p:cTn id="49" dur="1" fill="hold">
                                          <p:stCondLst>
                                            <p:cond delay="0"/>
                                          </p:stCondLst>
                                        </p:cTn>
                                        <p:tgtEl>
                                          <p:spTgt spid="298">
                                            <p:txEl>
                                              <p:pRg st="5" end="5"/>
                                            </p:txEl>
                                          </p:spTgt>
                                        </p:tgtEl>
                                        <p:attrNameLst>
                                          <p:attrName>style.visibility</p:attrName>
                                        </p:attrNameLst>
                                      </p:cBhvr>
                                      <p:to>
                                        <p:strVal val="visible"/>
                                      </p:to>
                                    </p:set>
                                    <p:anim calcmode="lin" valueType="num">
                                      <p:cBhvr additive="base">
                                        <p:cTn id="50" dur="750"/>
                                        <p:tgtEl>
                                          <p:spTgt spid="298">
                                            <p:txEl>
                                              <p:pRg st="5" end="5"/>
                                            </p:txEl>
                                          </p:spTgt>
                                        </p:tgtEl>
                                        <p:attrNameLst>
                                          <p:attrName>ppt_y</p:attrName>
                                        </p:attrNameLst>
                                      </p:cBhvr>
                                      <p:tavLst>
                                        <p:tav tm="0">
                                          <p:val>
                                            <p:strVal val="#ppt_y+1"/>
                                          </p:val>
                                        </p:tav>
                                        <p:tav tm="100000">
                                          <p:val>
                                            <p:strVal val="#ppt_y"/>
                                          </p:val>
                                        </p:tav>
                                      </p:tavLst>
                                    </p:anim>
                                  </p:childTnLst>
                                </p:cTn>
                              </p:par>
                            </p:childTnLst>
                          </p:cTn>
                        </p:par>
                        <p:par>
                          <p:cTn id="51" fill="hold">
                            <p:stCondLst>
                              <p:cond delay="5750"/>
                            </p:stCondLst>
                            <p:childTnLst>
                              <p:par>
                                <p:cTn id="52" presetID="2" presetClass="entr" presetSubtype="4" fill="hold" nodeType="afterEffect">
                                  <p:stCondLst>
                                    <p:cond delay="0"/>
                                  </p:stCondLst>
                                  <p:childTnLst>
                                    <p:set>
                                      <p:cBhvr>
                                        <p:cTn id="53" dur="1" fill="hold">
                                          <p:stCondLst>
                                            <p:cond delay="0"/>
                                          </p:stCondLst>
                                        </p:cTn>
                                        <p:tgtEl>
                                          <p:spTgt spid="298">
                                            <p:txEl>
                                              <p:pRg st="6" end="6"/>
                                            </p:txEl>
                                          </p:spTgt>
                                        </p:tgtEl>
                                        <p:attrNameLst>
                                          <p:attrName>style.visibility</p:attrName>
                                        </p:attrNameLst>
                                      </p:cBhvr>
                                      <p:to>
                                        <p:strVal val="visible"/>
                                      </p:to>
                                    </p:set>
                                    <p:anim calcmode="lin" valueType="num">
                                      <p:cBhvr additive="base">
                                        <p:cTn id="54" dur="750"/>
                                        <p:tgtEl>
                                          <p:spTgt spid="298">
                                            <p:txEl>
                                              <p:pRg st="6" end="6"/>
                                            </p:txEl>
                                          </p:spTgt>
                                        </p:tgtEl>
                                        <p:attrNameLst>
                                          <p:attrName>ppt_y</p:attrName>
                                        </p:attrNameLst>
                                      </p:cBhvr>
                                      <p:tavLst>
                                        <p:tav tm="0">
                                          <p:val>
                                            <p:strVal val="#ppt_y+1"/>
                                          </p:val>
                                        </p:tav>
                                        <p:tav tm="100000">
                                          <p:val>
                                            <p:strVal val="#ppt_y"/>
                                          </p:val>
                                        </p:tav>
                                      </p:tavLst>
                                    </p:anim>
                                  </p:childTnLst>
                                </p:cTn>
                              </p:par>
                            </p:childTnLst>
                          </p:cTn>
                        </p:par>
                        <p:par>
                          <p:cTn id="55" fill="hold">
                            <p:stCondLst>
                              <p:cond delay="6500"/>
                            </p:stCondLst>
                            <p:childTnLst>
                              <p:par>
                                <p:cTn id="56" presetID="2" presetClass="entr" presetSubtype="4" fill="hold" nodeType="afterEffect">
                                  <p:stCondLst>
                                    <p:cond delay="0"/>
                                  </p:stCondLst>
                                  <p:childTnLst>
                                    <p:set>
                                      <p:cBhvr>
                                        <p:cTn id="57" dur="1" fill="hold">
                                          <p:stCondLst>
                                            <p:cond delay="0"/>
                                          </p:stCondLst>
                                        </p:cTn>
                                        <p:tgtEl>
                                          <p:spTgt spid="298">
                                            <p:txEl>
                                              <p:pRg st="7" end="7"/>
                                            </p:txEl>
                                          </p:spTgt>
                                        </p:tgtEl>
                                        <p:attrNameLst>
                                          <p:attrName>style.visibility</p:attrName>
                                        </p:attrNameLst>
                                      </p:cBhvr>
                                      <p:to>
                                        <p:strVal val="visible"/>
                                      </p:to>
                                    </p:set>
                                    <p:anim calcmode="lin" valueType="num">
                                      <p:cBhvr additive="base">
                                        <p:cTn id="58" dur="750"/>
                                        <p:tgtEl>
                                          <p:spTgt spid="298">
                                            <p:txEl>
                                              <p:pRg st="7" end="7"/>
                                            </p:txEl>
                                          </p:spTgt>
                                        </p:tgtEl>
                                        <p:attrNameLst>
                                          <p:attrName>ppt_y</p:attrName>
                                        </p:attrNameLst>
                                      </p:cBhvr>
                                      <p:tavLst>
                                        <p:tav tm="0">
                                          <p:val>
                                            <p:strVal val="#ppt_y+1"/>
                                          </p:val>
                                        </p:tav>
                                        <p:tav tm="100000">
                                          <p:val>
                                            <p:strVal val="#ppt_y"/>
                                          </p:val>
                                        </p:tav>
                                      </p:tavLst>
                                    </p:anim>
                                  </p:childTnLst>
                                </p:cTn>
                              </p:par>
                            </p:childTnLst>
                          </p:cTn>
                        </p:par>
                        <p:par>
                          <p:cTn id="59" fill="hold">
                            <p:stCondLst>
                              <p:cond delay="7250"/>
                            </p:stCondLst>
                            <p:childTnLst>
                              <p:par>
                                <p:cTn id="60" presetID="2" presetClass="entr" presetSubtype="4" fill="hold" nodeType="afterEffect">
                                  <p:stCondLst>
                                    <p:cond delay="0"/>
                                  </p:stCondLst>
                                  <p:childTnLst>
                                    <p:set>
                                      <p:cBhvr>
                                        <p:cTn id="61" dur="1" fill="hold">
                                          <p:stCondLst>
                                            <p:cond delay="0"/>
                                          </p:stCondLst>
                                        </p:cTn>
                                        <p:tgtEl>
                                          <p:spTgt spid="298">
                                            <p:txEl>
                                              <p:pRg st="8" end="8"/>
                                            </p:txEl>
                                          </p:spTgt>
                                        </p:tgtEl>
                                        <p:attrNameLst>
                                          <p:attrName>style.visibility</p:attrName>
                                        </p:attrNameLst>
                                      </p:cBhvr>
                                      <p:to>
                                        <p:strVal val="visible"/>
                                      </p:to>
                                    </p:set>
                                    <p:anim calcmode="lin" valueType="num">
                                      <p:cBhvr additive="base">
                                        <p:cTn id="62" dur="750"/>
                                        <p:tgtEl>
                                          <p:spTgt spid="298">
                                            <p:txEl>
                                              <p:pRg st="8" end="8"/>
                                            </p:txEl>
                                          </p:spTgt>
                                        </p:tgtEl>
                                        <p:attrNameLst>
                                          <p:attrName>ppt_y</p:attrName>
                                        </p:attrNameLst>
                                      </p:cBhvr>
                                      <p:tavLst>
                                        <p:tav tm="0">
                                          <p:val>
                                            <p:strVal val="#ppt_y+1"/>
                                          </p:val>
                                        </p:tav>
                                        <p:tav tm="100000">
                                          <p:val>
                                            <p:strVal val="#ppt_y"/>
                                          </p:val>
                                        </p:tav>
                                      </p:tavLst>
                                    </p:anim>
                                  </p:childTnLst>
                                </p:cTn>
                              </p:par>
                            </p:childTnLst>
                          </p:cTn>
                        </p:par>
                        <p:par>
                          <p:cTn id="63" fill="hold">
                            <p:stCondLst>
                              <p:cond delay="8000"/>
                            </p:stCondLst>
                            <p:childTnLst>
                              <p:par>
                                <p:cTn id="64" presetID="10" presetClass="entr" presetSubtype="0" fill="hold" nodeType="afterEffect">
                                  <p:stCondLst>
                                    <p:cond delay="0"/>
                                  </p:stCondLst>
                                  <p:childTnLst>
                                    <p:set>
                                      <p:cBhvr>
                                        <p:cTn id="65" dur="1" fill="hold">
                                          <p:stCondLst>
                                            <p:cond delay="0"/>
                                          </p:stCondLst>
                                        </p:cTn>
                                        <p:tgtEl>
                                          <p:spTgt spid="303"/>
                                        </p:tgtEl>
                                        <p:attrNameLst>
                                          <p:attrName>style.visibility</p:attrName>
                                        </p:attrNameLst>
                                      </p:cBhvr>
                                      <p:to>
                                        <p:strVal val="visible"/>
                                      </p:to>
                                    </p:set>
                                    <p:animEffect transition="in" filter="fade">
                                      <p:cBhvr>
                                        <p:cTn id="66" dur="500"/>
                                        <p:tgtEl>
                                          <p:spTgt spid="303"/>
                                        </p:tgtEl>
                                      </p:cBhvr>
                                    </p:animEffect>
                                  </p:childTnLst>
                                </p:cTn>
                              </p:par>
                            </p:childTnLst>
                          </p:cTn>
                        </p:par>
                        <p:par>
                          <p:cTn id="67" fill="hold">
                            <p:stCondLst>
                              <p:cond delay="8500"/>
                            </p:stCondLst>
                            <p:childTnLst>
                              <p:par>
                                <p:cTn id="68" presetID="10" presetClass="entr" presetSubtype="0" fill="hold" nodeType="afterEffect">
                                  <p:stCondLst>
                                    <p:cond delay="0"/>
                                  </p:stCondLst>
                                  <p:childTnLst>
                                    <p:set>
                                      <p:cBhvr>
                                        <p:cTn id="69" dur="1" fill="hold">
                                          <p:stCondLst>
                                            <p:cond delay="0"/>
                                          </p:stCondLst>
                                        </p:cTn>
                                        <p:tgtEl>
                                          <p:spTgt spid="304"/>
                                        </p:tgtEl>
                                        <p:attrNameLst>
                                          <p:attrName>style.visibility</p:attrName>
                                        </p:attrNameLst>
                                      </p:cBhvr>
                                      <p:to>
                                        <p:strVal val="visible"/>
                                      </p:to>
                                    </p:set>
                                    <p:animEffect transition="in" filter="fade">
                                      <p:cBhvr>
                                        <p:cTn id="70" dur="500"/>
                                        <p:tgtEl>
                                          <p:spTgt spid="304"/>
                                        </p:tgtEl>
                                      </p:cBhvr>
                                    </p:animEffect>
                                  </p:childTnLst>
                                </p:cTn>
                              </p:par>
                              <p:par>
                                <p:cTn id="71" presetID="2" presetClass="entr" presetSubtype="4" fill="hold" nodeType="withEffect">
                                  <p:stCondLst>
                                    <p:cond delay="0"/>
                                  </p:stCondLst>
                                  <p:childTnLst>
                                    <p:set>
                                      <p:cBhvr>
                                        <p:cTn id="72" dur="1" fill="hold">
                                          <p:stCondLst>
                                            <p:cond delay="0"/>
                                          </p:stCondLst>
                                        </p:cTn>
                                        <p:tgtEl>
                                          <p:spTgt spid="306"/>
                                        </p:tgtEl>
                                        <p:attrNameLst>
                                          <p:attrName>style.visibility</p:attrName>
                                        </p:attrNameLst>
                                      </p:cBhvr>
                                      <p:to>
                                        <p:strVal val="visible"/>
                                      </p:to>
                                    </p:set>
                                    <p:anim calcmode="lin" valueType="num">
                                      <p:cBhvr additive="base">
                                        <p:cTn id="73" dur="750"/>
                                        <p:tgtEl>
                                          <p:spTgt spid="306"/>
                                        </p:tgtEl>
                                        <p:attrNameLst>
                                          <p:attrName>ppt_y</p:attrName>
                                        </p:attrNameLst>
                                      </p:cBhvr>
                                      <p:tavLst>
                                        <p:tav tm="0">
                                          <p:val>
                                            <p:strVal val="#ppt_y+1"/>
                                          </p:val>
                                        </p:tav>
                                        <p:tav tm="100000">
                                          <p:val>
                                            <p:strVal val="#ppt_y"/>
                                          </p:val>
                                        </p:tav>
                                      </p:tavLst>
                                    </p:anim>
                                  </p:childTnLst>
                                </p:cTn>
                              </p:par>
                              <p:par>
                                <p:cTn id="74" presetID="10" presetClass="entr" presetSubtype="0" fill="hold" nodeType="withEffect">
                                  <p:stCondLst>
                                    <p:cond delay="0"/>
                                  </p:stCondLst>
                                  <p:childTnLst>
                                    <p:set>
                                      <p:cBhvr>
                                        <p:cTn id="75" dur="1" fill="hold">
                                          <p:stCondLst>
                                            <p:cond delay="0"/>
                                          </p:stCondLst>
                                        </p:cTn>
                                        <p:tgtEl>
                                          <p:spTgt spid="306"/>
                                        </p:tgtEl>
                                        <p:attrNameLst>
                                          <p:attrName>style.visibility</p:attrName>
                                        </p:attrNameLst>
                                      </p:cBhvr>
                                      <p:to>
                                        <p:strVal val="visible"/>
                                      </p:to>
                                    </p:set>
                                    <p:animEffect transition="in" filter="fade">
                                      <p:cBhvr>
                                        <p:cTn id="76" dur="750"/>
                                        <p:tgtEl>
                                          <p:spTgt spid="306"/>
                                        </p:tgtEl>
                                      </p:cBhvr>
                                    </p:animEffect>
                                  </p:childTnLst>
                                </p:cTn>
                              </p:par>
                              <p:par>
                                <p:cTn id="77" presetID="2" presetClass="entr" presetSubtype="4" fill="hold" nodeType="withEffect">
                                  <p:stCondLst>
                                    <p:cond delay="0"/>
                                  </p:stCondLst>
                                  <p:childTnLst>
                                    <p:set>
                                      <p:cBhvr>
                                        <p:cTn id="78" dur="1" fill="hold">
                                          <p:stCondLst>
                                            <p:cond delay="0"/>
                                          </p:stCondLst>
                                        </p:cTn>
                                        <p:tgtEl>
                                          <p:spTgt spid="307"/>
                                        </p:tgtEl>
                                        <p:attrNameLst>
                                          <p:attrName>style.visibility</p:attrName>
                                        </p:attrNameLst>
                                      </p:cBhvr>
                                      <p:to>
                                        <p:strVal val="visible"/>
                                      </p:to>
                                    </p:set>
                                    <p:anim calcmode="lin" valueType="num">
                                      <p:cBhvr additive="base">
                                        <p:cTn id="79" dur="750"/>
                                        <p:tgtEl>
                                          <p:spTgt spid="307"/>
                                        </p:tgtEl>
                                        <p:attrNameLst>
                                          <p:attrName>ppt_y</p:attrName>
                                        </p:attrNameLst>
                                      </p:cBhvr>
                                      <p:tavLst>
                                        <p:tav tm="0">
                                          <p:val>
                                            <p:strVal val="#ppt_y+1"/>
                                          </p:val>
                                        </p:tav>
                                        <p:tav tm="100000">
                                          <p:val>
                                            <p:strVal val="#ppt_y"/>
                                          </p:val>
                                        </p:tav>
                                      </p:tavLst>
                                    </p:anim>
                                  </p:childTnLst>
                                </p:cTn>
                              </p:par>
                              <p:par>
                                <p:cTn id="80" presetID="10" presetClass="entr" presetSubtype="0" fill="hold" nodeType="withEffect">
                                  <p:stCondLst>
                                    <p:cond delay="0"/>
                                  </p:stCondLst>
                                  <p:childTnLst>
                                    <p:set>
                                      <p:cBhvr>
                                        <p:cTn id="81" dur="1" fill="hold">
                                          <p:stCondLst>
                                            <p:cond delay="0"/>
                                          </p:stCondLst>
                                        </p:cTn>
                                        <p:tgtEl>
                                          <p:spTgt spid="307"/>
                                        </p:tgtEl>
                                        <p:attrNameLst>
                                          <p:attrName>style.visibility</p:attrName>
                                        </p:attrNameLst>
                                      </p:cBhvr>
                                      <p:to>
                                        <p:strVal val="visible"/>
                                      </p:to>
                                    </p:set>
                                    <p:animEffect transition="in" filter="fade">
                                      <p:cBhvr>
                                        <p:cTn id="82" dur="750"/>
                                        <p:tgtEl>
                                          <p:spTgt spid="307"/>
                                        </p:tgtEl>
                                      </p:cBhvr>
                                    </p:animEffect>
                                  </p:childTnLst>
                                </p:cTn>
                              </p:par>
                              <p:par>
                                <p:cTn id="83" presetID="2" presetClass="entr" presetSubtype="4" fill="hold" nodeType="withEffect">
                                  <p:stCondLst>
                                    <p:cond delay="0"/>
                                  </p:stCondLst>
                                  <p:childTnLst>
                                    <p:set>
                                      <p:cBhvr>
                                        <p:cTn id="84" dur="1" fill="hold">
                                          <p:stCondLst>
                                            <p:cond delay="0"/>
                                          </p:stCondLst>
                                        </p:cTn>
                                        <p:tgtEl>
                                          <p:spTgt spid="305"/>
                                        </p:tgtEl>
                                        <p:attrNameLst>
                                          <p:attrName>style.visibility</p:attrName>
                                        </p:attrNameLst>
                                      </p:cBhvr>
                                      <p:to>
                                        <p:strVal val="visible"/>
                                      </p:to>
                                    </p:set>
                                    <p:anim calcmode="lin" valueType="num">
                                      <p:cBhvr additive="base">
                                        <p:cTn id="85" dur="750"/>
                                        <p:tgtEl>
                                          <p:spTgt spid="305"/>
                                        </p:tgtEl>
                                        <p:attrNameLst>
                                          <p:attrName>ppt_y</p:attrName>
                                        </p:attrNameLst>
                                      </p:cBhvr>
                                      <p:tavLst>
                                        <p:tav tm="0">
                                          <p:val>
                                            <p:strVal val="#ppt_y+1"/>
                                          </p:val>
                                        </p:tav>
                                        <p:tav tm="100000">
                                          <p:val>
                                            <p:strVal val="#ppt_y"/>
                                          </p:val>
                                        </p:tav>
                                      </p:tavLst>
                                    </p:anim>
                                  </p:childTnLst>
                                </p:cTn>
                              </p:par>
                            </p:childTnLst>
                          </p:cTn>
                        </p:par>
                        <p:par>
                          <p:cTn id="86" fill="hold">
                            <p:stCondLst>
                              <p:cond delay="9250"/>
                            </p:stCondLst>
                            <p:childTnLst>
                              <p:par>
                                <p:cTn id="87" presetID="10" presetClass="entr" presetSubtype="0" fill="hold" nodeType="afterEffect">
                                  <p:stCondLst>
                                    <p:cond delay="0"/>
                                  </p:stCondLst>
                                  <p:childTnLst>
                                    <p:set>
                                      <p:cBhvr>
                                        <p:cTn id="88" dur="1" fill="hold">
                                          <p:stCondLst>
                                            <p:cond delay="0"/>
                                          </p:stCondLst>
                                        </p:cTn>
                                        <p:tgtEl>
                                          <p:spTgt spid="308"/>
                                        </p:tgtEl>
                                        <p:attrNameLst>
                                          <p:attrName>style.visibility</p:attrName>
                                        </p:attrNameLst>
                                      </p:cBhvr>
                                      <p:to>
                                        <p:strVal val="visible"/>
                                      </p:to>
                                    </p:set>
                                    <p:animEffect transition="in" filter="fade">
                                      <p:cBhvr>
                                        <p:cTn id="89" dur="500"/>
                                        <p:tgtEl>
                                          <p:spTgt spid="308"/>
                                        </p:tgtEl>
                                      </p:cBhvr>
                                    </p:animEffect>
                                  </p:childTnLst>
                                </p:cTn>
                              </p:par>
                              <p:par>
                                <p:cTn id="90" presetID="10" presetClass="entr" presetSubtype="0" fill="hold" nodeType="withEffect">
                                  <p:stCondLst>
                                    <p:cond delay="200"/>
                                  </p:stCondLst>
                                  <p:childTnLst>
                                    <p:set>
                                      <p:cBhvr>
                                        <p:cTn id="91" dur="1" fill="hold">
                                          <p:stCondLst>
                                            <p:cond delay="0"/>
                                          </p:stCondLst>
                                        </p:cTn>
                                        <p:tgtEl>
                                          <p:spTgt spid="309"/>
                                        </p:tgtEl>
                                        <p:attrNameLst>
                                          <p:attrName>style.visibility</p:attrName>
                                        </p:attrNameLst>
                                      </p:cBhvr>
                                      <p:to>
                                        <p:strVal val="visible"/>
                                      </p:to>
                                    </p:set>
                                    <p:animEffect transition="in" filter="fade">
                                      <p:cBhvr>
                                        <p:cTn id="92" dur="500"/>
                                        <p:tgtEl>
                                          <p:spTgt spid="309"/>
                                        </p:tgtEl>
                                      </p:cBhvr>
                                    </p:animEffect>
                                  </p:childTnLst>
                                </p:cTn>
                              </p:par>
                            </p:childTnLst>
                          </p:cTn>
                        </p:par>
                        <p:par>
                          <p:cTn id="93" fill="hold">
                            <p:stCondLst>
                              <p:cond delay="9750"/>
                            </p:stCondLst>
                            <p:childTnLst>
                              <p:par>
                                <p:cTn id="94" presetID="2" presetClass="entr" presetSubtype="4" fill="hold" nodeType="afterEffect">
                                  <p:stCondLst>
                                    <p:cond delay="0"/>
                                  </p:stCondLst>
                                  <p:childTnLst>
                                    <p:set>
                                      <p:cBhvr>
                                        <p:cTn id="95" dur="1" fill="hold">
                                          <p:stCondLst>
                                            <p:cond delay="0"/>
                                          </p:stCondLst>
                                        </p:cTn>
                                        <p:tgtEl>
                                          <p:spTgt spid="311">
                                            <p:txEl>
                                              <p:pRg st="0" end="0"/>
                                            </p:txEl>
                                          </p:spTgt>
                                        </p:tgtEl>
                                        <p:attrNameLst>
                                          <p:attrName>style.visibility</p:attrName>
                                        </p:attrNameLst>
                                      </p:cBhvr>
                                      <p:to>
                                        <p:strVal val="visible"/>
                                      </p:to>
                                    </p:set>
                                    <p:anim calcmode="lin" valueType="num">
                                      <p:cBhvr additive="base">
                                        <p:cTn id="96" dur="750"/>
                                        <p:tgtEl>
                                          <p:spTgt spid="311">
                                            <p:txEl>
                                              <p:pRg st="0" end="0"/>
                                            </p:txEl>
                                          </p:spTgt>
                                        </p:tgtEl>
                                        <p:attrNameLst>
                                          <p:attrName>ppt_y</p:attrName>
                                        </p:attrNameLst>
                                      </p:cBhvr>
                                      <p:tavLst>
                                        <p:tav tm="0">
                                          <p:val>
                                            <p:strVal val="#ppt_y+1"/>
                                          </p:val>
                                        </p:tav>
                                        <p:tav tm="100000">
                                          <p:val>
                                            <p:strVal val="#ppt_y"/>
                                          </p:val>
                                        </p:tav>
                                      </p:tavLst>
                                    </p:anim>
                                  </p:childTnLst>
                                </p:cTn>
                              </p:par>
                            </p:childTnLst>
                          </p:cTn>
                        </p:par>
                        <p:par>
                          <p:cTn id="97" fill="hold">
                            <p:stCondLst>
                              <p:cond delay="10500"/>
                            </p:stCondLst>
                            <p:childTnLst>
                              <p:par>
                                <p:cTn id="98" presetID="2" presetClass="entr" presetSubtype="4" fill="hold" nodeType="afterEffect">
                                  <p:stCondLst>
                                    <p:cond delay="0"/>
                                  </p:stCondLst>
                                  <p:childTnLst>
                                    <p:set>
                                      <p:cBhvr>
                                        <p:cTn id="99" dur="1" fill="hold">
                                          <p:stCondLst>
                                            <p:cond delay="0"/>
                                          </p:stCondLst>
                                        </p:cTn>
                                        <p:tgtEl>
                                          <p:spTgt spid="311">
                                            <p:txEl>
                                              <p:pRg st="1" end="1"/>
                                            </p:txEl>
                                          </p:spTgt>
                                        </p:tgtEl>
                                        <p:attrNameLst>
                                          <p:attrName>style.visibility</p:attrName>
                                        </p:attrNameLst>
                                      </p:cBhvr>
                                      <p:to>
                                        <p:strVal val="visible"/>
                                      </p:to>
                                    </p:set>
                                    <p:anim calcmode="lin" valueType="num">
                                      <p:cBhvr additive="base">
                                        <p:cTn id="100" dur="750"/>
                                        <p:tgtEl>
                                          <p:spTgt spid="311">
                                            <p:txEl>
                                              <p:pRg st="1" end="1"/>
                                            </p:txEl>
                                          </p:spTgt>
                                        </p:tgtEl>
                                        <p:attrNameLst>
                                          <p:attrName>ppt_y</p:attrName>
                                        </p:attrNameLst>
                                      </p:cBhvr>
                                      <p:tavLst>
                                        <p:tav tm="0">
                                          <p:val>
                                            <p:strVal val="#ppt_y+1"/>
                                          </p:val>
                                        </p:tav>
                                        <p:tav tm="100000">
                                          <p:val>
                                            <p:strVal val="#ppt_y"/>
                                          </p:val>
                                        </p:tav>
                                      </p:tavLst>
                                    </p:anim>
                                  </p:childTnLst>
                                </p:cTn>
                              </p:par>
                            </p:childTnLst>
                          </p:cTn>
                        </p:par>
                        <p:par>
                          <p:cTn id="101" fill="hold">
                            <p:stCondLst>
                              <p:cond delay="11250"/>
                            </p:stCondLst>
                            <p:childTnLst>
                              <p:par>
                                <p:cTn id="102" presetID="2" presetClass="entr" presetSubtype="4" fill="hold" nodeType="afterEffect">
                                  <p:stCondLst>
                                    <p:cond delay="0"/>
                                  </p:stCondLst>
                                  <p:childTnLst>
                                    <p:set>
                                      <p:cBhvr>
                                        <p:cTn id="103" dur="1" fill="hold">
                                          <p:stCondLst>
                                            <p:cond delay="0"/>
                                          </p:stCondLst>
                                        </p:cTn>
                                        <p:tgtEl>
                                          <p:spTgt spid="311">
                                            <p:txEl>
                                              <p:pRg st="2" end="2"/>
                                            </p:txEl>
                                          </p:spTgt>
                                        </p:tgtEl>
                                        <p:attrNameLst>
                                          <p:attrName>style.visibility</p:attrName>
                                        </p:attrNameLst>
                                      </p:cBhvr>
                                      <p:to>
                                        <p:strVal val="visible"/>
                                      </p:to>
                                    </p:set>
                                    <p:anim calcmode="lin" valueType="num">
                                      <p:cBhvr additive="base">
                                        <p:cTn id="104" dur="750"/>
                                        <p:tgtEl>
                                          <p:spTgt spid="311">
                                            <p:txEl>
                                              <p:pRg st="2" end="2"/>
                                            </p:txEl>
                                          </p:spTgt>
                                        </p:tgtEl>
                                        <p:attrNameLst>
                                          <p:attrName>ppt_y</p:attrName>
                                        </p:attrNameLst>
                                      </p:cBhvr>
                                      <p:tavLst>
                                        <p:tav tm="0">
                                          <p:val>
                                            <p:strVal val="#ppt_y+1"/>
                                          </p:val>
                                        </p:tav>
                                        <p:tav tm="100000">
                                          <p:val>
                                            <p:strVal val="#ppt_y"/>
                                          </p:val>
                                        </p:tav>
                                      </p:tavLst>
                                    </p:anim>
                                  </p:childTnLst>
                                </p:cTn>
                              </p:par>
                            </p:childTnLst>
                          </p:cTn>
                        </p:par>
                        <p:par>
                          <p:cTn id="105" fill="hold">
                            <p:stCondLst>
                              <p:cond delay="12000"/>
                            </p:stCondLst>
                            <p:childTnLst>
                              <p:par>
                                <p:cTn id="106" presetID="2" presetClass="entr" presetSubtype="4" fill="hold" nodeType="afterEffect">
                                  <p:stCondLst>
                                    <p:cond delay="0"/>
                                  </p:stCondLst>
                                  <p:childTnLst>
                                    <p:set>
                                      <p:cBhvr>
                                        <p:cTn id="107" dur="1" fill="hold">
                                          <p:stCondLst>
                                            <p:cond delay="0"/>
                                          </p:stCondLst>
                                        </p:cTn>
                                        <p:tgtEl>
                                          <p:spTgt spid="311">
                                            <p:txEl>
                                              <p:pRg st="3" end="3"/>
                                            </p:txEl>
                                          </p:spTgt>
                                        </p:tgtEl>
                                        <p:attrNameLst>
                                          <p:attrName>style.visibility</p:attrName>
                                        </p:attrNameLst>
                                      </p:cBhvr>
                                      <p:to>
                                        <p:strVal val="visible"/>
                                      </p:to>
                                    </p:set>
                                    <p:anim calcmode="lin" valueType="num">
                                      <p:cBhvr additive="base">
                                        <p:cTn id="108" dur="750"/>
                                        <p:tgtEl>
                                          <p:spTgt spid="311">
                                            <p:txEl>
                                              <p:pRg st="3" end="3"/>
                                            </p:txEl>
                                          </p:spTgt>
                                        </p:tgtEl>
                                        <p:attrNameLst>
                                          <p:attrName>ppt_y</p:attrName>
                                        </p:attrNameLst>
                                      </p:cBhvr>
                                      <p:tavLst>
                                        <p:tav tm="0">
                                          <p:val>
                                            <p:strVal val="#ppt_y+1"/>
                                          </p:val>
                                        </p:tav>
                                        <p:tav tm="100000">
                                          <p:val>
                                            <p:strVal val="#ppt_y"/>
                                          </p:val>
                                        </p:tav>
                                      </p:tavLst>
                                    </p:anim>
                                  </p:childTnLst>
                                </p:cTn>
                              </p:par>
                            </p:childTnLst>
                          </p:cTn>
                        </p:par>
                        <p:par>
                          <p:cTn id="109" fill="hold">
                            <p:stCondLst>
                              <p:cond delay="12750"/>
                            </p:stCondLst>
                            <p:childTnLst>
                              <p:par>
                                <p:cTn id="110" presetID="2" presetClass="entr" presetSubtype="4" fill="hold" nodeType="afterEffect">
                                  <p:stCondLst>
                                    <p:cond delay="0"/>
                                  </p:stCondLst>
                                  <p:childTnLst>
                                    <p:set>
                                      <p:cBhvr>
                                        <p:cTn id="111" dur="1" fill="hold">
                                          <p:stCondLst>
                                            <p:cond delay="0"/>
                                          </p:stCondLst>
                                        </p:cTn>
                                        <p:tgtEl>
                                          <p:spTgt spid="311">
                                            <p:txEl>
                                              <p:pRg st="4" end="4"/>
                                            </p:txEl>
                                          </p:spTgt>
                                        </p:tgtEl>
                                        <p:attrNameLst>
                                          <p:attrName>style.visibility</p:attrName>
                                        </p:attrNameLst>
                                      </p:cBhvr>
                                      <p:to>
                                        <p:strVal val="visible"/>
                                      </p:to>
                                    </p:set>
                                    <p:anim calcmode="lin" valueType="num">
                                      <p:cBhvr additive="base">
                                        <p:cTn id="112" dur="750"/>
                                        <p:tgtEl>
                                          <p:spTgt spid="311">
                                            <p:txEl>
                                              <p:pRg st="4" end="4"/>
                                            </p:txEl>
                                          </p:spTgt>
                                        </p:tgtEl>
                                        <p:attrNameLst>
                                          <p:attrName>ppt_y</p:attrName>
                                        </p:attrNameLst>
                                      </p:cBhvr>
                                      <p:tavLst>
                                        <p:tav tm="0">
                                          <p:val>
                                            <p:strVal val="#ppt_y+1"/>
                                          </p:val>
                                        </p:tav>
                                        <p:tav tm="100000">
                                          <p:val>
                                            <p:strVal val="#ppt_y"/>
                                          </p:val>
                                        </p:tav>
                                      </p:tavLst>
                                    </p:anim>
                                  </p:childTnLst>
                                </p:cTn>
                              </p:par>
                            </p:childTnLst>
                          </p:cTn>
                        </p:par>
                        <p:par>
                          <p:cTn id="113" fill="hold">
                            <p:stCondLst>
                              <p:cond delay="13500"/>
                            </p:stCondLst>
                            <p:childTnLst>
                              <p:par>
                                <p:cTn id="114" presetID="2" presetClass="entr" presetSubtype="4" fill="hold" nodeType="afterEffect">
                                  <p:stCondLst>
                                    <p:cond delay="0"/>
                                  </p:stCondLst>
                                  <p:childTnLst>
                                    <p:set>
                                      <p:cBhvr>
                                        <p:cTn id="115" dur="1" fill="hold">
                                          <p:stCondLst>
                                            <p:cond delay="0"/>
                                          </p:stCondLst>
                                        </p:cTn>
                                        <p:tgtEl>
                                          <p:spTgt spid="311">
                                            <p:txEl>
                                              <p:pRg st="5" end="5"/>
                                            </p:txEl>
                                          </p:spTgt>
                                        </p:tgtEl>
                                        <p:attrNameLst>
                                          <p:attrName>style.visibility</p:attrName>
                                        </p:attrNameLst>
                                      </p:cBhvr>
                                      <p:to>
                                        <p:strVal val="visible"/>
                                      </p:to>
                                    </p:set>
                                    <p:anim calcmode="lin" valueType="num">
                                      <p:cBhvr additive="base">
                                        <p:cTn id="116" dur="750"/>
                                        <p:tgtEl>
                                          <p:spTgt spid="311">
                                            <p:txEl>
                                              <p:pRg st="5" end="5"/>
                                            </p:txEl>
                                          </p:spTgt>
                                        </p:tgtEl>
                                        <p:attrNameLst>
                                          <p:attrName>ppt_y</p:attrName>
                                        </p:attrNameLst>
                                      </p:cBhvr>
                                      <p:tavLst>
                                        <p:tav tm="0">
                                          <p:val>
                                            <p:strVal val="#ppt_y+1"/>
                                          </p:val>
                                        </p:tav>
                                        <p:tav tm="100000">
                                          <p:val>
                                            <p:strVal val="#ppt_y"/>
                                          </p:val>
                                        </p:tav>
                                      </p:tavLst>
                                    </p:anim>
                                  </p:childTnLst>
                                </p:cTn>
                              </p:par>
                            </p:childTnLst>
                          </p:cTn>
                        </p:par>
                        <p:par>
                          <p:cTn id="117" fill="hold">
                            <p:stCondLst>
                              <p:cond delay="14250"/>
                            </p:stCondLst>
                            <p:childTnLst>
                              <p:par>
                                <p:cTn id="118" presetID="2" presetClass="entr" presetSubtype="4" fill="hold" nodeType="afterEffect">
                                  <p:stCondLst>
                                    <p:cond delay="0"/>
                                  </p:stCondLst>
                                  <p:childTnLst>
                                    <p:set>
                                      <p:cBhvr>
                                        <p:cTn id="119" dur="1" fill="hold">
                                          <p:stCondLst>
                                            <p:cond delay="0"/>
                                          </p:stCondLst>
                                        </p:cTn>
                                        <p:tgtEl>
                                          <p:spTgt spid="311">
                                            <p:txEl>
                                              <p:pRg st="6" end="6"/>
                                            </p:txEl>
                                          </p:spTgt>
                                        </p:tgtEl>
                                        <p:attrNameLst>
                                          <p:attrName>style.visibility</p:attrName>
                                        </p:attrNameLst>
                                      </p:cBhvr>
                                      <p:to>
                                        <p:strVal val="visible"/>
                                      </p:to>
                                    </p:set>
                                    <p:anim calcmode="lin" valueType="num">
                                      <p:cBhvr additive="base">
                                        <p:cTn id="120" dur="750"/>
                                        <p:tgtEl>
                                          <p:spTgt spid="311">
                                            <p:txEl>
                                              <p:pRg st="6" end="6"/>
                                            </p:txEl>
                                          </p:spTgt>
                                        </p:tgtEl>
                                        <p:attrNameLst>
                                          <p:attrName>ppt_y</p:attrName>
                                        </p:attrNameLst>
                                      </p:cBhvr>
                                      <p:tavLst>
                                        <p:tav tm="0">
                                          <p:val>
                                            <p:strVal val="#ppt_y+1"/>
                                          </p:val>
                                        </p:tav>
                                        <p:tav tm="100000">
                                          <p:val>
                                            <p:strVal val="#ppt_y"/>
                                          </p:val>
                                        </p:tav>
                                      </p:tavLst>
                                    </p:anim>
                                  </p:childTnLst>
                                </p:cTn>
                              </p:par>
                            </p:childTnLst>
                          </p:cTn>
                        </p:par>
                        <p:par>
                          <p:cTn id="121" fill="hold">
                            <p:stCondLst>
                              <p:cond delay="15000"/>
                            </p:stCondLst>
                            <p:childTnLst>
                              <p:par>
                                <p:cTn id="122" presetID="2" presetClass="entr" presetSubtype="4" fill="hold" nodeType="afterEffect">
                                  <p:stCondLst>
                                    <p:cond delay="0"/>
                                  </p:stCondLst>
                                  <p:childTnLst>
                                    <p:set>
                                      <p:cBhvr>
                                        <p:cTn id="123" dur="1" fill="hold">
                                          <p:stCondLst>
                                            <p:cond delay="0"/>
                                          </p:stCondLst>
                                        </p:cTn>
                                        <p:tgtEl>
                                          <p:spTgt spid="311">
                                            <p:txEl>
                                              <p:pRg st="7" end="7"/>
                                            </p:txEl>
                                          </p:spTgt>
                                        </p:tgtEl>
                                        <p:attrNameLst>
                                          <p:attrName>style.visibility</p:attrName>
                                        </p:attrNameLst>
                                      </p:cBhvr>
                                      <p:to>
                                        <p:strVal val="visible"/>
                                      </p:to>
                                    </p:set>
                                    <p:anim calcmode="lin" valueType="num">
                                      <p:cBhvr additive="base">
                                        <p:cTn id="124" dur="750"/>
                                        <p:tgtEl>
                                          <p:spTgt spid="311">
                                            <p:txEl>
                                              <p:pRg st="7" end="7"/>
                                            </p:txEl>
                                          </p:spTgt>
                                        </p:tgtEl>
                                        <p:attrNameLst>
                                          <p:attrName>ppt_y</p:attrName>
                                        </p:attrNameLst>
                                      </p:cBhvr>
                                      <p:tavLst>
                                        <p:tav tm="0">
                                          <p:val>
                                            <p:strVal val="#ppt_y+1"/>
                                          </p:val>
                                        </p:tav>
                                        <p:tav tm="100000">
                                          <p:val>
                                            <p:strVal val="#ppt_y"/>
                                          </p:val>
                                        </p:tav>
                                      </p:tavLst>
                                    </p:anim>
                                  </p:childTnLst>
                                </p:cTn>
                              </p:par>
                            </p:childTnLst>
                          </p:cTn>
                        </p:par>
                        <p:par>
                          <p:cTn id="125" fill="hold">
                            <p:stCondLst>
                              <p:cond delay="15750"/>
                            </p:stCondLst>
                            <p:childTnLst>
                              <p:par>
                                <p:cTn id="126" presetID="2" presetClass="entr" presetSubtype="4" fill="hold" nodeType="afterEffect">
                                  <p:stCondLst>
                                    <p:cond delay="0"/>
                                  </p:stCondLst>
                                  <p:childTnLst>
                                    <p:set>
                                      <p:cBhvr>
                                        <p:cTn id="127" dur="1" fill="hold">
                                          <p:stCondLst>
                                            <p:cond delay="0"/>
                                          </p:stCondLst>
                                        </p:cTn>
                                        <p:tgtEl>
                                          <p:spTgt spid="311">
                                            <p:txEl>
                                              <p:pRg st="8" end="8"/>
                                            </p:txEl>
                                          </p:spTgt>
                                        </p:tgtEl>
                                        <p:attrNameLst>
                                          <p:attrName>style.visibility</p:attrName>
                                        </p:attrNameLst>
                                      </p:cBhvr>
                                      <p:to>
                                        <p:strVal val="visible"/>
                                      </p:to>
                                    </p:set>
                                    <p:anim calcmode="lin" valueType="num">
                                      <p:cBhvr additive="base">
                                        <p:cTn id="128" dur="750"/>
                                        <p:tgtEl>
                                          <p:spTgt spid="311">
                                            <p:txEl>
                                              <p:pRg st="8" end="8"/>
                                            </p:txEl>
                                          </p:spTgt>
                                        </p:tgtEl>
                                        <p:attrNameLst>
                                          <p:attrName>ppt_y</p:attrName>
                                        </p:attrNameLst>
                                      </p:cBhvr>
                                      <p:tavLst>
                                        <p:tav tm="0">
                                          <p:val>
                                            <p:strVal val="#ppt_y+1"/>
                                          </p:val>
                                        </p:tav>
                                        <p:tav tm="100000">
                                          <p:val>
                                            <p:strVal val="#ppt_y"/>
                                          </p:val>
                                        </p:tav>
                                      </p:tavLst>
                                    </p:anim>
                                  </p:childTnLst>
                                </p:cTn>
                              </p:par>
                            </p:childTnLst>
                          </p:cTn>
                        </p:par>
                        <p:par>
                          <p:cTn id="129" fill="hold">
                            <p:stCondLst>
                              <p:cond delay="16500"/>
                            </p:stCondLst>
                            <p:childTnLst>
                              <p:par>
                                <p:cTn id="130" presetID="10" presetClass="entr" presetSubtype="0" fill="hold" nodeType="afterEffect">
                                  <p:stCondLst>
                                    <p:cond delay="0"/>
                                  </p:stCondLst>
                                  <p:childTnLst>
                                    <p:set>
                                      <p:cBhvr>
                                        <p:cTn id="131" dur="1" fill="hold">
                                          <p:stCondLst>
                                            <p:cond delay="0"/>
                                          </p:stCondLst>
                                        </p:cTn>
                                        <p:tgtEl>
                                          <p:spTgt spid="310"/>
                                        </p:tgtEl>
                                        <p:attrNameLst>
                                          <p:attrName>style.visibility</p:attrName>
                                        </p:attrNameLst>
                                      </p:cBhvr>
                                      <p:to>
                                        <p:strVal val="visible"/>
                                      </p:to>
                                    </p:set>
                                    <p:animEffect transition="in" filter="fade">
                                      <p:cBhvr>
                                        <p:cTn id="132" dur="500"/>
                                        <p:tgtEl>
                                          <p:spTgt spid="310"/>
                                        </p:tgtEl>
                                      </p:cBhvr>
                                    </p:animEffect>
                                  </p:childTnLst>
                                </p:cTn>
                              </p:par>
                            </p:childTnLst>
                          </p:cTn>
                        </p:par>
                        <p:par>
                          <p:cTn id="133" fill="hold">
                            <p:stCondLst>
                              <p:cond delay="17000"/>
                            </p:stCondLst>
                            <p:childTnLst>
                              <p:par>
                                <p:cTn id="134" presetID="10" presetClass="entr" presetSubtype="0" fill="hold" nodeType="afterEffect">
                                  <p:stCondLst>
                                    <p:cond delay="0"/>
                                  </p:stCondLst>
                                  <p:childTnLst>
                                    <p:set>
                                      <p:cBhvr>
                                        <p:cTn id="135" dur="1" fill="hold">
                                          <p:stCondLst>
                                            <p:cond delay="0"/>
                                          </p:stCondLst>
                                        </p:cTn>
                                        <p:tgtEl>
                                          <p:spTgt spid="312"/>
                                        </p:tgtEl>
                                        <p:attrNameLst>
                                          <p:attrName>style.visibility</p:attrName>
                                        </p:attrNameLst>
                                      </p:cBhvr>
                                      <p:to>
                                        <p:strVal val="visible"/>
                                      </p:to>
                                    </p:set>
                                    <p:animEffect transition="in" filter="fade">
                                      <p:cBhvr>
                                        <p:cTn id="136" dur="500"/>
                                        <p:tgtEl>
                                          <p:spTgt spid="3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Flow middle 4">
  <p:cSld name="Flow middle 4">
    <p:spTree>
      <p:nvGrpSpPr>
        <p:cNvPr id="1" name="Shape 313"/>
        <p:cNvGrpSpPr/>
        <p:nvPr/>
      </p:nvGrpSpPr>
      <p:grpSpPr>
        <a:xfrm>
          <a:off x="0" y="0"/>
          <a:ext cx="0" cy="0"/>
          <a:chOff x="0" y="0"/>
          <a:chExt cx="0" cy="0"/>
        </a:xfrm>
      </p:grpSpPr>
      <p:sp>
        <p:nvSpPr>
          <p:cNvPr id="314" name="Google Shape;314;p146"/>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5" name="Google Shape;315;p146"/>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cxnSp>
        <p:nvCxnSpPr>
          <p:cNvPr id="316" name="Google Shape;316;p146"/>
          <p:cNvCxnSpPr/>
          <p:nvPr/>
        </p:nvCxnSpPr>
        <p:spPr>
          <a:xfrm>
            <a:off x="0" y="5144905"/>
            <a:ext cx="3039076" cy="0"/>
          </a:xfrm>
          <a:prstGeom prst="straightConnector1">
            <a:avLst/>
          </a:prstGeom>
          <a:noFill/>
          <a:ln w="12700" cap="flat" cmpd="sng">
            <a:solidFill>
              <a:schemeClr val="dk2"/>
            </a:solidFill>
            <a:prstDash val="solid"/>
            <a:miter lim="800000"/>
            <a:headEnd type="none" w="sm" len="sm"/>
            <a:tailEnd type="none" w="sm" len="sm"/>
          </a:ln>
        </p:spPr>
      </p:cxnSp>
      <p:cxnSp>
        <p:nvCxnSpPr>
          <p:cNvPr id="317" name="Google Shape;317;p146"/>
          <p:cNvCxnSpPr/>
          <p:nvPr/>
        </p:nvCxnSpPr>
        <p:spPr>
          <a:xfrm rot="10800000">
            <a:off x="3039076" y="2428875"/>
            <a:ext cx="0" cy="2719505"/>
          </a:xfrm>
          <a:prstGeom prst="straightConnector1">
            <a:avLst/>
          </a:prstGeom>
          <a:noFill/>
          <a:ln w="12700" cap="flat" cmpd="sng">
            <a:solidFill>
              <a:schemeClr val="dk2"/>
            </a:solidFill>
            <a:prstDash val="solid"/>
            <a:miter lim="800000"/>
            <a:headEnd type="none" w="sm" len="sm"/>
            <a:tailEnd type="none" w="sm" len="sm"/>
          </a:ln>
        </p:spPr>
      </p:cxnSp>
      <p:cxnSp>
        <p:nvCxnSpPr>
          <p:cNvPr id="318" name="Google Shape;318;p146"/>
          <p:cNvCxnSpPr/>
          <p:nvPr/>
        </p:nvCxnSpPr>
        <p:spPr>
          <a:xfrm>
            <a:off x="3039076" y="2428875"/>
            <a:ext cx="12186336" cy="0"/>
          </a:xfrm>
          <a:prstGeom prst="straightConnector1">
            <a:avLst/>
          </a:prstGeom>
          <a:noFill/>
          <a:ln w="12700" cap="flat" cmpd="sng">
            <a:solidFill>
              <a:schemeClr val="dk2"/>
            </a:solidFill>
            <a:prstDash val="solid"/>
            <a:miter lim="800000"/>
            <a:headEnd type="none" w="sm" len="sm"/>
            <a:tailEnd type="none" w="sm" len="sm"/>
          </a:ln>
        </p:spPr>
      </p:cxnSp>
      <p:cxnSp>
        <p:nvCxnSpPr>
          <p:cNvPr id="319" name="Google Shape;319;p146"/>
          <p:cNvCxnSpPr/>
          <p:nvPr/>
        </p:nvCxnSpPr>
        <p:spPr>
          <a:xfrm rot="10800000">
            <a:off x="15225413" y="2428875"/>
            <a:ext cx="0" cy="2719505"/>
          </a:xfrm>
          <a:prstGeom prst="straightConnector1">
            <a:avLst/>
          </a:prstGeom>
          <a:noFill/>
          <a:ln w="12700" cap="flat" cmpd="sng">
            <a:solidFill>
              <a:schemeClr val="dk2"/>
            </a:solidFill>
            <a:prstDash val="solid"/>
            <a:miter lim="800000"/>
            <a:headEnd type="none" w="sm" len="sm"/>
            <a:tailEnd type="none" w="sm" len="sm"/>
          </a:ln>
        </p:spPr>
      </p:cxnSp>
      <p:cxnSp>
        <p:nvCxnSpPr>
          <p:cNvPr id="320" name="Google Shape;320;p146"/>
          <p:cNvCxnSpPr/>
          <p:nvPr/>
        </p:nvCxnSpPr>
        <p:spPr>
          <a:xfrm>
            <a:off x="15225413" y="5144905"/>
            <a:ext cx="3039076" cy="0"/>
          </a:xfrm>
          <a:prstGeom prst="straightConnector1">
            <a:avLst/>
          </a:prstGeom>
          <a:noFill/>
          <a:ln w="12700" cap="flat" cmpd="sng">
            <a:solidFill>
              <a:schemeClr val="dk2"/>
            </a:solidFill>
            <a:prstDash val="solid"/>
            <a:miter lim="800000"/>
            <a:headEnd type="none" w="sm" len="sm"/>
            <a:tailEnd type="none" w="sm" len="sm"/>
          </a:ln>
        </p:spPr>
      </p:cxnSp>
      <p:sp>
        <p:nvSpPr>
          <p:cNvPr id="321" name="Google Shape;321;p146"/>
          <p:cNvSpPr/>
          <p:nvPr/>
        </p:nvSpPr>
        <p:spPr>
          <a:xfrm rot="10800000">
            <a:off x="8990667" y="2431377"/>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322" name="Google Shape;322;p146"/>
          <p:cNvSpPr/>
          <p:nvPr/>
        </p:nvSpPr>
        <p:spPr>
          <a:xfrm>
            <a:off x="8345714" y="656694"/>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323" name="Google Shape;323;p146"/>
          <p:cNvSpPr txBox="1">
            <a:spLocks noGrp="1"/>
          </p:cNvSpPr>
          <p:nvPr>
            <p:ph type="body" idx="1"/>
          </p:nvPr>
        </p:nvSpPr>
        <p:spPr>
          <a:xfrm>
            <a:off x="8672205" y="1046403"/>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24" name="Google Shape;324;p146"/>
          <p:cNvSpPr>
            <a:spLocks noGrp="1"/>
          </p:cNvSpPr>
          <p:nvPr>
            <p:ph type="pic" idx="2"/>
          </p:nvPr>
        </p:nvSpPr>
        <p:spPr>
          <a:xfrm>
            <a:off x="3249500" y="2642974"/>
            <a:ext cx="11789001" cy="4609522"/>
          </a:xfrm>
          <a:prstGeom prst="rect">
            <a:avLst/>
          </a:prstGeom>
          <a:solidFill>
            <a:srgbClr val="A4B2B9"/>
          </a:solidFill>
          <a:ln>
            <a:noFill/>
          </a:ln>
        </p:spPr>
      </p:sp>
      <p:sp>
        <p:nvSpPr>
          <p:cNvPr id="325" name="Google Shape;325;p146"/>
          <p:cNvSpPr txBox="1">
            <a:spLocks noGrp="1"/>
          </p:cNvSpPr>
          <p:nvPr>
            <p:ph type="body" idx="3"/>
          </p:nvPr>
        </p:nvSpPr>
        <p:spPr>
          <a:xfrm>
            <a:off x="5737226" y="6768839"/>
            <a:ext cx="6813548" cy="967313"/>
          </a:xfrm>
          <a:prstGeom prst="rect">
            <a:avLst/>
          </a:prstGeom>
          <a:solidFill>
            <a:schemeClr val="dk2"/>
          </a:solid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Clr>
                <a:schemeClr val="lt2"/>
              </a:buClr>
              <a:buSzPts val="4400"/>
              <a:buFont typeface="Bebas Neue"/>
              <a:buNone/>
              <a:defRPr sz="44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26" name="Google Shape;326;p146"/>
          <p:cNvSpPr txBox="1">
            <a:spLocks noGrp="1"/>
          </p:cNvSpPr>
          <p:nvPr>
            <p:ph type="body" idx="4"/>
          </p:nvPr>
        </p:nvSpPr>
        <p:spPr>
          <a:xfrm>
            <a:off x="4604544" y="7843839"/>
            <a:ext cx="9078912" cy="1588762"/>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7"/>
                                        </p:tgtEl>
                                        <p:attrNameLst>
                                          <p:attrName>style.visibility</p:attrName>
                                        </p:attrNameLst>
                                      </p:cBhvr>
                                      <p:to>
                                        <p:strVal val="visible"/>
                                      </p:to>
                                    </p:set>
                                    <p:animEffect transition="in" filter="fade">
                                      <p:cBhvr>
                                        <p:cTn id="7" dur="250"/>
                                        <p:tgtEl>
                                          <p:spTgt spid="317"/>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318"/>
                                        </p:tgtEl>
                                        <p:attrNameLst>
                                          <p:attrName>style.visibility</p:attrName>
                                        </p:attrNameLst>
                                      </p:cBhvr>
                                      <p:to>
                                        <p:strVal val="visible"/>
                                      </p:to>
                                    </p:set>
                                    <p:animEffect transition="in" filter="fade">
                                      <p:cBhvr>
                                        <p:cTn id="11" dur="250"/>
                                        <p:tgtEl>
                                          <p:spTgt spid="318"/>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319"/>
                                        </p:tgtEl>
                                        <p:attrNameLst>
                                          <p:attrName>style.visibility</p:attrName>
                                        </p:attrNameLst>
                                      </p:cBhvr>
                                      <p:to>
                                        <p:strVal val="visible"/>
                                      </p:to>
                                    </p:set>
                                    <p:animEffect transition="in" filter="fade">
                                      <p:cBhvr>
                                        <p:cTn id="15" dur="250"/>
                                        <p:tgtEl>
                                          <p:spTgt spid="319"/>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320"/>
                                        </p:tgtEl>
                                        <p:attrNameLst>
                                          <p:attrName>style.visibility</p:attrName>
                                        </p:attrNameLst>
                                      </p:cBhvr>
                                      <p:to>
                                        <p:strVal val="visible"/>
                                      </p:to>
                                    </p:set>
                                    <p:animEffect transition="in" filter="fade">
                                      <p:cBhvr>
                                        <p:cTn id="19" dur="250"/>
                                        <p:tgtEl>
                                          <p:spTgt spid="320"/>
                                        </p:tgtEl>
                                      </p:cBhvr>
                                    </p:animEffect>
                                  </p:childTnLst>
                                </p:cTn>
                              </p:par>
                              <p:par>
                                <p:cTn id="20" presetID="2" presetClass="entr" presetSubtype="1" fill="hold" nodeType="withEffect">
                                  <p:stCondLst>
                                    <p:cond delay="0"/>
                                  </p:stCondLst>
                                  <p:childTnLst>
                                    <p:set>
                                      <p:cBhvr>
                                        <p:cTn id="21" dur="1" fill="hold">
                                          <p:stCondLst>
                                            <p:cond delay="0"/>
                                          </p:stCondLst>
                                        </p:cTn>
                                        <p:tgtEl>
                                          <p:spTgt spid="321"/>
                                        </p:tgtEl>
                                        <p:attrNameLst>
                                          <p:attrName>style.visibility</p:attrName>
                                        </p:attrNameLst>
                                      </p:cBhvr>
                                      <p:to>
                                        <p:strVal val="visible"/>
                                      </p:to>
                                    </p:set>
                                    <p:anim calcmode="lin" valueType="num">
                                      <p:cBhvr additive="base">
                                        <p:cTn id="22" dur="750"/>
                                        <p:tgtEl>
                                          <p:spTgt spid="321"/>
                                        </p:tgtEl>
                                        <p:attrNameLst>
                                          <p:attrName>ppt_y</p:attrName>
                                        </p:attrNameLst>
                                      </p:cBhvr>
                                      <p:tavLst>
                                        <p:tav tm="0">
                                          <p:val>
                                            <p:strVal val="#ppt_y-1"/>
                                          </p:val>
                                        </p:tav>
                                        <p:tav tm="100000">
                                          <p:val>
                                            <p:strVal val="#ppt_y"/>
                                          </p:val>
                                        </p:tav>
                                      </p:tavLst>
                                    </p:anim>
                                  </p:childTnLst>
                                </p:cTn>
                              </p:par>
                              <p:par>
                                <p:cTn id="23" presetID="2" presetClass="entr" presetSubtype="1" fill="hold" nodeType="withEffect">
                                  <p:stCondLst>
                                    <p:cond delay="0"/>
                                  </p:stCondLst>
                                  <p:childTnLst>
                                    <p:set>
                                      <p:cBhvr>
                                        <p:cTn id="24" dur="1" fill="hold">
                                          <p:stCondLst>
                                            <p:cond delay="0"/>
                                          </p:stCondLst>
                                        </p:cTn>
                                        <p:tgtEl>
                                          <p:spTgt spid="322"/>
                                        </p:tgtEl>
                                        <p:attrNameLst>
                                          <p:attrName>style.visibility</p:attrName>
                                        </p:attrNameLst>
                                      </p:cBhvr>
                                      <p:to>
                                        <p:strVal val="visible"/>
                                      </p:to>
                                    </p:set>
                                    <p:anim calcmode="lin" valueType="num">
                                      <p:cBhvr additive="base">
                                        <p:cTn id="25" dur="750"/>
                                        <p:tgtEl>
                                          <p:spTgt spid="322"/>
                                        </p:tgtEl>
                                        <p:attrNameLst>
                                          <p:attrName>ppt_y</p:attrName>
                                        </p:attrNameLst>
                                      </p:cBhvr>
                                      <p:tavLst>
                                        <p:tav tm="0">
                                          <p:val>
                                            <p:strVal val="#ppt_y-1"/>
                                          </p:val>
                                        </p:tav>
                                        <p:tav tm="100000">
                                          <p:val>
                                            <p:strVal val="#ppt_y"/>
                                          </p:val>
                                        </p:tav>
                                      </p:tavLst>
                                    </p:anim>
                                  </p:childTnLst>
                                </p:cTn>
                              </p:par>
                              <p:par>
                                <p:cTn id="26" presetID="10" presetClass="entr" presetSubtype="0" fill="hold" nodeType="withEffect">
                                  <p:stCondLst>
                                    <p:cond delay="0"/>
                                  </p:stCondLst>
                                  <p:childTnLst>
                                    <p:set>
                                      <p:cBhvr>
                                        <p:cTn id="27" dur="1" fill="hold">
                                          <p:stCondLst>
                                            <p:cond delay="0"/>
                                          </p:stCondLst>
                                        </p:cTn>
                                        <p:tgtEl>
                                          <p:spTgt spid="322"/>
                                        </p:tgtEl>
                                        <p:attrNameLst>
                                          <p:attrName>style.visibility</p:attrName>
                                        </p:attrNameLst>
                                      </p:cBhvr>
                                      <p:to>
                                        <p:strVal val="visible"/>
                                      </p:to>
                                    </p:set>
                                    <p:animEffect transition="in" filter="fade">
                                      <p:cBhvr>
                                        <p:cTn id="28" dur="750"/>
                                        <p:tgtEl>
                                          <p:spTgt spid="322"/>
                                        </p:tgtEl>
                                      </p:cBhvr>
                                    </p:animEffect>
                                  </p:childTnLst>
                                </p:cTn>
                              </p:par>
                              <p:par>
                                <p:cTn id="29" presetID="2" presetClass="entr" presetSubtype="1" fill="hold" nodeType="withEffect">
                                  <p:stCondLst>
                                    <p:cond delay="0"/>
                                  </p:stCondLst>
                                  <p:childTnLst>
                                    <p:set>
                                      <p:cBhvr>
                                        <p:cTn id="30" dur="1" fill="hold">
                                          <p:stCondLst>
                                            <p:cond delay="0"/>
                                          </p:stCondLst>
                                        </p:cTn>
                                        <p:tgtEl>
                                          <p:spTgt spid="323"/>
                                        </p:tgtEl>
                                        <p:attrNameLst>
                                          <p:attrName>style.visibility</p:attrName>
                                        </p:attrNameLst>
                                      </p:cBhvr>
                                      <p:to>
                                        <p:strVal val="visible"/>
                                      </p:to>
                                    </p:set>
                                    <p:anim calcmode="lin" valueType="num">
                                      <p:cBhvr additive="base">
                                        <p:cTn id="31" dur="750"/>
                                        <p:tgtEl>
                                          <p:spTgt spid="323"/>
                                        </p:tgtEl>
                                        <p:attrNameLst>
                                          <p:attrName>ppt_y</p:attrName>
                                        </p:attrNameLst>
                                      </p:cBhvr>
                                      <p:tavLst>
                                        <p:tav tm="0">
                                          <p:val>
                                            <p:strVal val="#ppt_y-1"/>
                                          </p:val>
                                        </p:tav>
                                        <p:tav tm="100000">
                                          <p:val>
                                            <p:strVal val="#ppt_y"/>
                                          </p:val>
                                        </p:tav>
                                      </p:tavLst>
                                    </p:anim>
                                  </p:childTnLst>
                                </p:cTn>
                              </p:par>
                              <p:par>
                                <p:cTn id="32" presetID="10" presetClass="entr" presetSubtype="0" fill="hold" nodeType="withEffect">
                                  <p:stCondLst>
                                    <p:cond delay="0"/>
                                  </p:stCondLst>
                                  <p:childTnLst>
                                    <p:set>
                                      <p:cBhvr>
                                        <p:cTn id="33" dur="1" fill="hold">
                                          <p:stCondLst>
                                            <p:cond delay="0"/>
                                          </p:stCondLst>
                                        </p:cTn>
                                        <p:tgtEl>
                                          <p:spTgt spid="323"/>
                                        </p:tgtEl>
                                        <p:attrNameLst>
                                          <p:attrName>style.visibility</p:attrName>
                                        </p:attrNameLst>
                                      </p:cBhvr>
                                      <p:to>
                                        <p:strVal val="visible"/>
                                      </p:to>
                                    </p:set>
                                    <p:animEffect transition="in" filter="fade">
                                      <p:cBhvr>
                                        <p:cTn id="34" dur="750"/>
                                        <p:tgtEl>
                                          <p:spTgt spid="323"/>
                                        </p:tgtEl>
                                      </p:cBhvr>
                                    </p:animEffect>
                                  </p:childTnLst>
                                </p:cTn>
                              </p:par>
                            </p:childTnLst>
                          </p:cTn>
                        </p:par>
                        <p:par>
                          <p:cTn id="35" fill="hold">
                            <p:stCondLst>
                              <p:cond delay="1500"/>
                            </p:stCondLst>
                            <p:childTnLst>
                              <p:par>
                                <p:cTn id="36" presetID="10" presetClass="entr" presetSubtype="0" fill="hold" nodeType="afterEffect">
                                  <p:stCondLst>
                                    <p:cond delay="0"/>
                                  </p:stCondLst>
                                  <p:childTnLst>
                                    <p:set>
                                      <p:cBhvr>
                                        <p:cTn id="37" dur="1" fill="hold">
                                          <p:stCondLst>
                                            <p:cond delay="0"/>
                                          </p:stCondLst>
                                        </p:cTn>
                                        <p:tgtEl>
                                          <p:spTgt spid="324"/>
                                        </p:tgtEl>
                                        <p:attrNameLst>
                                          <p:attrName>style.visibility</p:attrName>
                                        </p:attrNameLst>
                                      </p:cBhvr>
                                      <p:to>
                                        <p:strVal val="visible"/>
                                      </p:to>
                                    </p:set>
                                    <p:animEffect transition="in" filter="fade">
                                      <p:cBhvr>
                                        <p:cTn id="38" dur="500"/>
                                        <p:tgtEl>
                                          <p:spTgt spid="324"/>
                                        </p:tgtEl>
                                      </p:cBhvr>
                                    </p:animEffect>
                                  </p:childTnLst>
                                </p:cTn>
                              </p:par>
                            </p:childTnLst>
                          </p:cTn>
                        </p:par>
                        <p:par>
                          <p:cTn id="39" fill="hold">
                            <p:stCondLst>
                              <p:cond delay="2000"/>
                            </p:stCondLst>
                            <p:childTnLst>
                              <p:par>
                                <p:cTn id="40" presetID="10" presetClass="entr" presetSubtype="0" fill="hold" nodeType="afterEffect">
                                  <p:stCondLst>
                                    <p:cond delay="0"/>
                                  </p:stCondLst>
                                  <p:childTnLst>
                                    <p:set>
                                      <p:cBhvr>
                                        <p:cTn id="41" dur="1" fill="hold">
                                          <p:stCondLst>
                                            <p:cond delay="0"/>
                                          </p:stCondLst>
                                        </p:cTn>
                                        <p:tgtEl>
                                          <p:spTgt spid="325"/>
                                        </p:tgtEl>
                                        <p:attrNameLst>
                                          <p:attrName>style.visibility</p:attrName>
                                        </p:attrNameLst>
                                      </p:cBhvr>
                                      <p:to>
                                        <p:strVal val="visible"/>
                                      </p:to>
                                    </p:set>
                                    <p:animEffect transition="in" filter="fade">
                                      <p:cBhvr>
                                        <p:cTn id="42" dur="500"/>
                                        <p:tgtEl>
                                          <p:spTgt spid="325"/>
                                        </p:tgtEl>
                                      </p:cBhvr>
                                    </p:animEffect>
                                  </p:childTnLst>
                                </p:cTn>
                              </p:par>
                            </p:childTnLst>
                          </p:cTn>
                        </p:par>
                        <p:par>
                          <p:cTn id="43" fill="hold">
                            <p:stCondLst>
                              <p:cond delay="2500"/>
                            </p:stCondLst>
                            <p:childTnLst>
                              <p:par>
                                <p:cTn id="44" presetID="10" presetClass="entr" presetSubtype="0" fill="hold" nodeType="afterEffect">
                                  <p:stCondLst>
                                    <p:cond delay="0"/>
                                  </p:stCondLst>
                                  <p:childTnLst>
                                    <p:set>
                                      <p:cBhvr>
                                        <p:cTn id="45" dur="1" fill="hold">
                                          <p:stCondLst>
                                            <p:cond delay="0"/>
                                          </p:stCondLst>
                                        </p:cTn>
                                        <p:tgtEl>
                                          <p:spTgt spid="326"/>
                                        </p:tgtEl>
                                        <p:attrNameLst>
                                          <p:attrName>style.visibility</p:attrName>
                                        </p:attrNameLst>
                                      </p:cBhvr>
                                      <p:to>
                                        <p:strVal val="visible"/>
                                      </p:to>
                                    </p:set>
                                    <p:animEffect transition="in" filter="fade">
                                      <p:cBhvr>
                                        <p:cTn id="46" dur="500"/>
                                        <p:tgtEl>
                                          <p:spTgt spid="3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Left image and texts 1">
  <p:cSld name="Left image and texts 1">
    <p:spTree>
      <p:nvGrpSpPr>
        <p:cNvPr id="1" name="Shape 327"/>
        <p:cNvGrpSpPr/>
        <p:nvPr/>
      </p:nvGrpSpPr>
      <p:grpSpPr>
        <a:xfrm>
          <a:off x="0" y="0"/>
          <a:ext cx="0" cy="0"/>
          <a:chOff x="0" y="0"/>
          <a:chExt cx="0" cy="0"/>
        </a:xfrm>
      </p:grpSpPr>
      <p:sp>
        <p:nvSpPr>
          <p:cNvPr id="328" name="Google Shape;328;p106"/>
          <p:cNvSpPr>
            <a:spLocks noGrp="1"/>
          </p:cNvSpPr>
          <p:nvPr>
            <p:ph type="pic" idx="2"/>
          </p:nvPr>
        </p:nvSpPr>
        <p:spPr>
          <a:xfrm>
            <a:off x="1" y="1"/>
            <a:ext cx="8229600" cy="10285412"/>
          </a:xfrm>
          <a:prstGeom prst="rect">
            <a:avLst/>
          </a:prstGeom>
          <a:solidFill>
            <a:srgbClr val="A4B2B9"/>
          </a:solidFill>
          <a:ln>
            <a:noFill/>
          </a:ln>
        </p:spPr>
      </p:sp>
      <p:sp>
        <p:nvSpPr>
          <p:cNvPr id="329" name="Google Shape;329;p106"/>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0" name="Google Shape;330;p106"/>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331" name="Google Shape;331;p106"/>
          <p:cNvSpPr txBox="1">
            <a:spLocks noGrp="1"/>
          </p:cNvSpPr>
          <p:nvPr>
            <p:ph type="title"/>
          </p:nvPr>
        </p:nvSpPr>
        <p:spPr>
          <a:xfrm>
            <a:off x="8449955" y="2772230"/>
            <a:ext cx="8835929" cy="4107596"/>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332" name="Google Shape;332;p106"/>
          <p:cNvCxnSpPr/>
          <p:nvPr/>
        </p:nvCxnSpPr>
        <p:spPr>
          <a:xfrm>
            <a:off x="9260940" y="6886874"/>
            <a:ext cx="2482850" cy="0"/>
          </a:xfrm>
          <a:prstGeom prst="straightConnector1">
            <a:avLst/>
          </a:prstGeom>
          <a:noFill/>
          <a:ln w="12700" cap="flat" cmpd="sng">
            <a:solidFill>
              <a:schemeClr val="dk2"/>
            </a:solidFill>
            <a:prstDash val="solid"/>
            <a:miter lim="800000"/>
            <a:headEnd type="none" w="sm" len="sm"/>
            <a:tailEnd type="none" w="sm" len="sm"/>
          </a:ln>
        </p:spPr>
      </p:cxnSp>
      <p:sp>
        <p:nvSpPr>
          <p:cNvPr id="333" name="Google Shape;333;p106"/>
          <p:cNvSpPr txBox="1">
            <a:spLocks noGrp="1"/>
          </p:cNvSpPr>
          <p:nvPr>
            <p:ph type="body" idx="1"/>
          </p:nvPr>
        </p:nvSpPr>
        <p:spPr>
          <a:xfrm>
            <a:off x="9172040" y="7070619"/>
            <a:ext cx="8113844" cy="213143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28"/>
                                        </p:tgtEl>
                                        <p:attrNameLst>
                                          <p:attrName>style.visibility</p:attrName>
                                        </p:attrNameLst>
                                      </p:cBhvr>
                                      <p:to>
                                        <p:strVal val="visible"/>
                                      </p:to>
                                    </p:set>
                                    <p:animEffect transition="in" filter="fade">
                                      <p:cBhvr>
                                        <p:cTn id="7" dur="500"/>
                                        <p:tgtEl>
                                          <p:spTgt spid="328"/>
                                        </p:tgtEl>
                                      </p:cBhvr>
                                    </p:animEffect>
                                  </p:childTnLst>
                                </p:cTn>
                              </p:par>
                            </p:childTnLst>
                          </p:cTn>
                        </p:par>
                        <p:par>
                          <p:cTn id="8" fill="hold">
                            <p:stCondLst>
                              <p:cond delay="500"/>
                            </p:stCondLst>
                            <p:childTnLst>
                              <p:par>
                                <p:cTn id="9" presetID="2" presetClass="entr" presetSubtype="4" fill="hold" nodeType="afterEffect">
                                  <p:stCondLst>
                                    <p:cond delay="250"/>
                                  </p:stCondLst>
                                  <p:childTnLst>
                                    <p:set>
                                      <p:cBhvr>
                                        <p:cTn id="10" dur="1" fill="hold">
                                          <p:stCondLst>
                                            <p:cond delay="0"/>
                                          </p:stCondLst>
                                        </p:cTn>
                                        <p:tgtEl>
                                          <p:spTgt spid="331"/>
                                        </p:tgtEl>
                                        <p:attrNameLst>
                                          <p:attrName>style.visibility</p:attrName>
                                        </p:attrNameLst>
                                      </p:cBhvr>
                                      <p:to>
                                        <p:strVal val="visible"/>
                                      </p:to>
                                    </p:set>
                                    <p:anim calcmode="lin" valueType="num">
                                      <p:cBhvr additive="base">
                                        <p:cTn id="11" dur="750"/>
                                        <p:tgtEl>
                                          <p:spTgt spid="331"/>
                                        </p:tgtEl>
                                        <p:attrNameLst>
                                          <p:attrName>ppt_y</p:attrName>
                                        </p:attrNameLst>
                                      </p:cBhvr>
                                      <p:tavLst>
                                        <p:tav tm="0">
                                          <p:val>
                                            <p:strVal val="#ppt_y+1"/>
                                          </p:val>
                                        </p:tav>
                                        <p:tav tm="100000">
                                          <p:val>
                                            <p:strVal val="#ppt_y"/>
                                          </p:val>
                                        </p:tav>
                                      </p:tavLst>
                                    </p:anim>
                                  </p:childTnLst>
                                </p:cTn>
                              </p:par>
                            </p:childTnLst>
                          </p:cTn>
                        </p:par>
                        <p:par>
                          <p:cTn id="12" fill="hold">
                            <p:stCondLst>
                              <p:cond delay="1250"/>
                            </p:stCondLst>
                            <p:childTnLst>
                              <p:par>
                                <p:cTn id="13" presetID="2" presetClass="entr" presetSubtype="4" fill="hold" nodeType="afterEffect">
                                  <p:stCondLst>
                                    <p:cond delay="0"/>
                                  </p:stCondLst>
                                  <p:childTnLst>
                                    <p:set>
                                      <p:cBhvr>
                                        <p:cTn id="14" dur="1" fill="hold">
                                          <p:stCondLst>
                                            <p:cond delay="0"/>
                                          </p:stCondLst>
                                        </p:cTn>
                                        <p:tgtEl>
                                          <p:spTgt spid="332"/>
                                        </p:tgtEl>
                                        <p:attrNameLst>
                                          <p:attrName>style.visibility</p:attrName>
                                        </p:attrNameLst>
                                      </p:cBhvr>
                                      <p:to>
                                        <p:strVal val="visible"/>
                                      </p:to>
                                    </p:set>
                                    <p:anim calcmode="lin" valueType="num">
                                      <p:cBhvr additive="base">
                                        <p:cTn id="15" dur="750"/>
                                        <p:tgtEl>
                                          <p:spTgt spid="33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333"/>
                                        </p:tgtEl>
                                        <p:attrNameLst>
                                          <p:attrName>style.visibility</p:attrName>
                                        </p:attrNameLst>
                                      </p:cBhvr>
                                      <p:to>
                                        <p:strVal val="visible"/>
                                      </p:to>
                                    </p:set>
                                    <p:animEffect transition="in" filter="fade">
                                      <p:cBhvr>
                                        <p:cTn id="19" dur="500"/>
                                        <p:tgtEl>
                                          <p:spTgt spid="3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3 steps">
  <p:cSld name="3 steps">
    <p:spTree>
      <p:nvGrpSpPr>
        <p:cNvPr id="1" name="Shape 334"/>
        <p:cNvGrpSpPr/>
        <p:nvPr/>
      </p:nvGrpSpPr>
      <p:grpSpPr>
        <a:xfrm>
          <a:off x="0" y="0"/>
          <a:ext cx="0" cy="0"/>
          <a:chOff x="0" y="0"/>
          <a:chExt cx="0" cy="0"/>
        </a:xfrm>
      </p:grpSpPr>
      <p:sp>
        <p:nvSpPr>
          <p:cNvPr id="335" name="Google Shape;335;p115"/>
          <p:cNvSpPr/>
          <p:nvPr/>
        </p:nvSpPr>
        <p:spPr>
          <a:xfrm>
            <a:off x="11427024" y="0"/>
            <a:ext cx="6860976" cy="3611234"/>
          </a:xfrm>
          <a:custGeom>
            <a:avLst/>
            <a:gdLst/>
            <a:ahLst/>
            <a:cxnLst/>
            <a:rect l="l" t="t" r="r" b="b"/>
            <a:pathLst>
              <a:path w="6860976" h="3611234" extrusionOk="0">
                <a:moveTo>
                  <a:pt x="5908476" y="3603792"/>
                </a:moveTo>
                <a:cubicBezTo>
                  <a:pt x="5913438" y="3603792"/>
                  <a:pt x="5918398" y="3603792"/>
                  <a:pt x="5923360" y="3603792"/>
                </a:cubicBezTo>
                <a:lnTo>
                  <a:pt x="5915918" y="3611234"/>
                </a:lnTo>
                <a:close/>
                <a:moveTo>
                  <a:pt x="5804296" y="3574027"/>
                </a:moveTo>
                <a:lnTo>
                  <a:pt x="5871268" y="3596351"/>
                </a:lnTo>
                <a:lnTo>
                  <a:pt x="5834062" y="3588909"/>
                </a:lnTo>
                <a:close/>
                <a:moveTo>
                  <a:pt x="5826620" y="3529378"/>
                </a:moveTo>
                <a:cubicBezTo>
                  <a:pt x="5831582" y="3529378"/>
                  <a:pt x="5835304" y="3530619"/>
                  <a:pt x="5837784" y="3533099"/>
                </a:cubicBezTo>
                <a:cubicBezTo>
                  <a:pt x="5840264" y="3535579"/>
                  <a:pt x="5841504" y="3536819"/>
                  <a:pt x="5841504" y="3536819"/>
                </a:cubicBezTo>
                <a:lnTo>
                  <a:pt x="5834062" y="3536819"/>
                </a:lnTo>
                <a:close/>
                <a:moveTo>
                  <a:pt x="5982890" y="3521937"/>
                </a:moveTo>
                <a:cubicBezTo>
                  <a:pt x="5987852" y="3521937"/>
                  <a:pt x="5991572" y="3523177"/>
                  <a:pt x="5994052" y="3525657"/>
                </a:cubicBezTo>
                <a:cubicBezTo>
                  <a:pt x="5996532" y="3528138"/>
                  <a:pt x="6000252" y="3529378"/>
                  <a:pt x="6005214" y="3529378"/>
                </a:cubicBezTo>
                <a:cubicBezTo>
                  <a:pt x="6010176" y="3534339"/>
                  <a:pt x="6012656" y="3539300"/>
                  <a:pt x="6012656" y="3544261"/>
                </a:cubicBezTo>
                <a:lnTo>
                  <a:pt x="6005214" y="3536819"/>
                </a:lnTo>
                <a:cubicBezTo>
                  <a:pt x="6000252" y="3536819"/>
                  <a:pt x="5996532" y="3535579"/>
                  <a:pt x="5994052" y="3533099"/>
                </a:cubicBezTo>
                <a:cubicBezTo>
                  <a:pt x="5991572" y="3530619"/>
                  <a:pt x="5987852" y="3526898"/>
                  <a:pt x="5982890" y="3521937"/>
                </a:cubicBezTo>
                <a:close/>
                <a:moveTo>
                  <a:pt x="6161484" y="3499612"/>
                </a:moveTo>
                <a:lnTo>
                  <a:pt x="6168924" y="3507054"/>
                </a:lnTo>
                <a:lnTo>
                  <a:pt x="6168924" y="3499612"/>
                </a:lnTo>
                <a:cubicBezTo>
                  <a:pt x="6168924" y="3499612"/>
                  <a:pt x="6166444" y="3499612"/>
                  <a:pt x="6161484" y="3499612"/>
                </a:cubicBezTo>
                <a:close/>
                <a:moveTo>
                  <a:pt x="5843364" y="3482404"/>
                </a:moveTo>
                <a:cubicBezTo>
                  <a:pt x="5847084" y="3481474"/>
                  <a:pt x="5856386" y="3484730"/>
                  <a:pt x="5871268" y="3492171"/>
                </a:cubicBezTo>
                <a:lnTo>
                  <a:pt x="5915918" y="3507054"/>
                </a:lnTo>
                <a:lnTo>
                  <a:pt x="5901036" y="3507054"/>
                </a:lnTo>
                <a:cubicBezTo>
                  <a:pt x="5861348" y="3497132"/>
                  <a:pt x="5841504" y="3489691"/>
                  <a:pt x="5841504" y="3484730"/>
                </a:cubicBezTo>
                <a:cubicBezTo>
                  <a:pt x="5841504" y="3483490"/>
                  <a:pt x="5842124" y="3482715"/>
                  <a:pt x="5843364" y="3482404"/>
                </a:cubicBezTo>
                <a:close/>
                <a:moveTo>
                  <a:pt x="5774532" y="3477288"/>
                </a:moveTo>
                <a:lnTo>
                  <a:pt x="5789414" y="3477288"/>
                </a:lnTo>
                <a:cubicBezTo>
                  <a:pt x="5789414" y="3482250"/>
                  <a:pt x="5789414" y="3484730"/>
                  <a:pt x="5789414" y="3484730"/>
                </a:cubicBezTo>
                <a:cubicBezTo>
                  <a:pt x="5784452" y="3484730"/>
                  <a:pt x="5781972" y="3484730"/>
                  <a:pt x="5781972" y="3484730"/>
                </a:cubicBezTo>
                <a:cubicBezTo>
                  <a:pt x="5781972" y="3484730"/>
                  <a:pt x="5779492" y="3482250"/>
                  <a:pt x="5774532" y="3477288"/>
                </a:cubicBezTo>
                <a:close/>
                <a:moveTo>
                  <a:pt x="5424784" y="3462405"/>
                </a:moveTo>
                <a:lnTo>
                  <a:pt x="5454550" y="3469847"/>
                </a:lnTo>
                <a:cubicBezTo>
                  <a:pt x="5469432" y="3474808"/>
                  <a:pt x="5479356" y="3479769"/>
                  <a:pt x="5484316" y="3484730"/>
                </a:cubicBezTo>
                <a:cubicBezTo>
                  <a:pt x="5479356" y="3484730"/>
                  <a:pt x="5473154" y="3483490"/>
                  <a:pt x="5465712" y="3481009"/>
                </a:cubicBezTo>
                <a:cubicBezTo>
                  <a:pt x="5458272" y="3478529"/>
                  <a:pt x="5449588" y="3474808"/>
                  <a:pt x="5439668" y="3469847"/>
                </a:cubicBezTo>
                <a:cubicBezTo>
                  <a:pt x="5434706" y="3469847"/>
                  <a:pt x="5429746" y="3467367"/>
                  <a:pt x="5424784" y="3462405"/>
                </a:cubicBezTo>
                <a:close/>
                <a:moveTo>
                  <a:pt x="5506640" y="3454964"/>
                </a:moveTo>
                <a:cubicBezTo>
                  <a:pt x="5506640" y="3454964"/>
                  <a:pt x="5519044" y="3458685"/>
                  <a:pt x="5543848" y="3466126"/>
                </a:cubicBezTo>
                <a:cubicBezTo>
                  <a:pt x="5568652" y="3473568"/>
                  <a:pt x="5594696" y="3482250"/>
                  <a:pt x="5621982" y="3492171"/>
                </a:cubicBezTo>
                <a:cubicBezTo>
                  <a:pt x="5649268" y="3502093"/>
                  <a:pt x="5665390" y="3509535"/>
                  <a:pt x="5670352" y="3514495"/>
                </a:cubicBezTo>
                <a:cubicBezTo>
                  <a:pt x="5690196" y="3524417"/>
                  <a:pt x="5719960" y="3536819"/>
                  <a:pt x="5759648" y="3551702"/>
                </a:cubicBezTo>
                <a:cubicBezTo>
                  <a:pt x="5774532" y="3561624"/>
                  <a:pt x="5784452" y="3569066"/>
                  <a:pt x="5789414" y="3574027"/>
                </a:cubicBezTo>
                <a:lnTo>
                  <a:pt x="5774532" y="3574027"/>
                </a:lnTo>
                <a:cubicBezTo>
                  <a:pt x="5769570" y="3569066"/>
                  <a:pt x="5763368" y="3564105"/>
                  <a:pt x="5755928" y="3559144"/>
                </a:cubicBezTo>
                <a:cubicBezTo>
                  <a:pt x="5748486" y="3554183"/>
                  <a:pt x="5742284" y="3551702"/>
                  <a:pt x="5737324" y="3551702"/>
                </a:cubicBezTo>
                <a:cubicBezTo>
                  <a:pt x="5712520" y="3546742"/>
                  <a:pt x="5700116" y="3541781"/>
                  <a:pt x="5700116" y="3536819"/>
                </a:cubicBezTo>
                <a:cubicBezTo>
                  <a:pt x="5695156" y="3531859"/>
                  <a:pt x="5685234" y="3528138"/>
                  <a:pt x="5670352" y="3525657"/>
                </a:cubicBezTo>
                <a:cubicBezTo>
                  <a:pt x="5655468" y="3523177"/>
                  <a:pt x="5648028" y="3521937"/>
                  <a:pt x="5648028" y="3521937"/>
                </a:cubicBezTo>
                <a:lnTo>
                  <a:pt x="5625704" y="3514495"/>
                </a:lnTo>
                <a:lnTo>
                  <a:pt x="5610820" y="3499612"/>
                </a:lnTo>
                <a:cubicBezTo>
                  <a:pt x="5600898" y="3489691"/>
                  <a:pt x="5590976" y="3489691"/>
                  <a:pt x="5581054" y="3499612"/>
                </a:cubicBezTo>
                <a:lnTo>
                  <a:pt x="5573612" y="3492171"/>
                </a:lnTo>
                <a:cubicBezTo>
                  <a:pt x="5573612" y="3492171"/>
                  <a:pt x="5572372" y="3490931"/>
                  <a:pt x="5569892" y="3488450"/>
                </a:cubicBezTo>
                <a:cubicBezTo>
                  <a:pt x="5567412" y="3485970"/>
                  <a:pt x="5561210" y="3482250"/>
                  <a:pt x="5551288" y="3477288"/>
                </a:cubicBezTo>
                <a:cubicBezTo>
                  <a:pt x="5531444" y="3472327"/>
                  <a:pt x="5521524" y="3469847"/>
                  <a:pt x="5521524" y="3469847"/>
                </a:cubicBezTo>
                <a:lnTo>
                  <a:pt x="5514082" y="3469847"/>
                </a:lnTo>
                <a:cubicBezTo>
                  <a:pt x="5509120" y="3459925"/>
                  <a:pt x="5506640" y="3454964"/>
                  <a:pt x="5506640" y="3454964"/>
                </a:cubicBezTo>
                <a:close/>
                <a:moveTo>
                  <a:pt x="5484316" y="3447523"/>
                </a:moveTo>
                <a:lnTo>
                  <a:pt x="5499200" y="3454964"/>
                </a:lnTo>
                <a:cubicBezTo>
                  <a:pt x="5489276" y="3459925"/>
                  <a:pt x="5484316" y="3459925"/>
                  <a:pt x="5484316" y="3454964"/>
                </a:cubicBezTo>
                <a:cubicBezTo>
                  <a:pt x="5484316" y="3450003"/>
                  <a:pt x="5484316" y="3447523"/>
                  <a:pt x="5484316" y="3447523"/>
                </a:cubicBezTo>
                <a:close/>
                <a:moveTo>
                  <a:pt x="5759648" y="3440081"/>
                </a:moveTo>
                <a:cubicBezTo>
                  <a:pt x="5759648" y="3440081"/>
                  <a:pt x="5764608" y="3442562"/>
                  <a:pt x="5774532" y="3447523"/>
                </a:cubicBezTo>
                <a:lnTo>
                  <a:pt x="5775028" y="3447771"/>
                </a:lnTo>
                <a:close/>
                <a:moveTo>
                  <a:pt x="5551288" y="3440081"/>
                </a:moveTo>
                <a:cubicBezTo>
                  <a:pt x="5556250" y="3440081"/>
                  <a:pt x="5559972" y="3440081"/>
                  <a:pt x="5562452" y="3440081"/>
                </a:cubicBezTo>
                <a:cubicBezTo>
                  <a:pt x="5564932" y="3440081"/>
                  <a:pt x="5568652" y="3440081"/>
                  <a:pt x="5573612" y="3440081"/>
                </a:cubicBezTo>
                <a:cubicBezTo>
                  <a:pt x="5583534" y="3445043"/>
                  <a:pt x="5588496" y="3447523"/>
                  <a:pt x="5588496" y="3447523"/>
                </a:cubicBezTo>
                <a:cubicBezTo>
                  <a:pt x="5628184" y="3467367"/>
                  <a:pt x="5657948" y="3477288"/>
                  <a:pt x="5677792" y="3477288"/>
                </a:cubicBezTo>
                <a:cubicBezTo>
                  <a:pt x="5682754" y="3477288"/>
                  <a:pt x="5686476" y="3478529"/>
                  <a:pt x="5688956" y="3481009"/>
                </a:cubicBezTo>
                <a:cubicBezTo>
                  <a:pt x="5691436" y="3483490"/>
                  <a:pt x="5707558" y="3489691"/>
                  <a:pt x="5737324" y="3499612"/>
                </a:cubicBezTo>
                <a:lnTo>
                  <a:pt x="5796856" y="3521937"/>
                </a:lnTo>
                <a:cubicBezTo>
                  <a:pt x="5786934" y="3521937"/>
                  <a:pt x="5779492" y="3521937"/>
                  <a:pt x="5774532" y="3521937"/>
                </a:cubicBezTo>
                <a:cubicBezTo>
                  <a:pt x="5749728" y="3512015"/>
                  <a:pt x="5732364" y="3505814"/>
                  <a:pt x="5722440" y="3503333"/>
                </a:cubicBezTo>
                <a:cubicBezTo>
                  <a:pt x="5712520" y="3500853"/>
                  <a:pt x="5700116" y="3497132"/>
                  <a:pt x="5685234" y="3492171"/>
                </a:cubicBezTo>
                <a:cubicBezTo>
                  <a:pt x="5675312" y="3492171"/>
                  <a:pt x="5665390" y="3489691"/>
                  <a:pt x="5655468" y="3484730"/>
                </a:cubicBezTo>
                <a:cubicBezTo>
                  <a:pt x="5645548" y="3479769"/>
                  <a:pt x="5638104" y="3477288"/>
                  <a:pt x="5633144" y="3477288"/>
                </a:cubicBezTo>
                <a:lnTo>
                  <a:pt x="5603380" y="3469847"/>
                </a:lnTo>
                <a:close/>
                <a:moveTo>
                  <a:pt x="5469432" y="3440081"/>
                </a:moveTo>
                <a:lnTo>
                  <a:pt x="5484316" y="3447523"/>
                </a:lnTo>
                <a:cubicBezTo>
                  <a:pt x="5484316" y="3447523"/>
                  <a:pt x="5481836" y="3447523"/>
                  <a:pt x="5476876" y="3447523"/>
                </a:cubicBezTo>
                <a:cubicBezTo>
                  <a:pt x="5471912" y="3447523"/>
                  <a:pt x="5469432" y="3445043"/>
                  <a:pt x="5469432" y="3440081"/>
                </a:cubicBezTo>
                <a:close/>
                <a:moveTo>
                  <a:pt x="5402460" y="3440081"/>
                </a:moveTo>
                <a:cubicBezTo>
                  <a:pt x="5412382" y="3445043"/>
                  <a:pt x="5417344" y="3450003"/>
                  <a:pt x="5417344" y="3454964"/>
                </a:cubicBezTo>
                <a:lnTo>
                  <a:pt x="5417344" y="3462405"/>
                </a:lnTo>
                <a:cubicBezTo>
                  <a:pt x="5412382" y="3462405"/>
                  <a:pt x="5404940" y="3457445"/>
                  <a:pt x="5395020" y="3447523"/>
                </a:cubicBezTo>
                <a:close/>
                <a:moveTo>
                  <a:pt x="5432226" y="3425198"/>
                </a:moveTo>
                <a:lnTo>
                  <a:pt x="5447108" y="3432640"/>
                </a:lnTo>
                <a:lnTo>
                  <a:pt x="5454550" y="3440081"/>
                </a:lnTo>
                <a:cubicBezTo>
                  <a:pt x="5449588" y="3440081"/>
                  <a:pt x="5444628" y="3438841"/>
                  <a:pt x="5439668" y="3436360"/>
                </a:cubicBezTo>
                <a:cubicBezTo>
                  <a:pt x="5434706" y="3433880"/>
                  <a:pt x="5432226" y="3430160"/>
                  <a:pt x="5432226" y="3425198"/>
                </a:cubicBezTo>
                <a:close/>
                <a:moveTo>
                  <a:pt x="5365254" y="3425198"/>
                </a:moveTo>
                <a:lnTo>
                  <a:pt x="5372696" y="3432640"/>
                </a:lnTo>
                <a:cubicBezTo>
                  <a:pt x="5367734" y="3432640"/>
                  <a:pt x="5365254" y="3432640"/>
                  <a:pt x="5365254" y="3432640"/>
                </a:cubicBezTo>
                <a:cubicBezTo>
                  <a:pt x="5365254" y="3427679"/>
                  <a:pt x="5365254" y="3425198"/>
                  <a:pt x="5365254" y="3425198"/>
                </a:cubicBezTo>
                <a:close/>
                <a:moveTo>
                  <a:pt x="6206132" y="3410316"/>
                </a:moveTo>
                <a:lnTo>
                  <a:pt x="6206132" y="3417757"/>
                </a:lnTo>
                <a:lnTo>
                  <a:pt x="6213574" y="3410316"/>
                </a:lnTo>
                <a:cubicBezTo>
                  <a:pt x="6208612" y="3410316"/>
                  <a:pt x="6206132" y="3410316"/>
                  <a:pt x="6206132" y="3410316"/>
                </a:cubicBezTo>
                <a:close/>
                <a:moveTo>
                  <a:pt x="5387578" y="3410316"/>
                </a:moveTo>
                <a:cubicBezTo>
                  <a:pt x="5397500" y="3410316"/>
                  <a:pt x="5402460" y="3411556"/>
                  <a:pt x="5402460" y="3414036"/>
                </a:cubicBezTo>
                <a:cubicBezTo>
                  <a:pt x="5402460" y="3416517"/>
                  <a:pt x="5404940" y="3417757"/>
                  <a:pt x="5409902" y="3417757"/>
                </a:cubicBezTo>
                <a:lnTo>
                  <a:pt x="5424784" y="3425198"/>
                </a:lnTo>
                <a:lnTo>
                  <a:pt x="5395020" y="3417757"/>
                </a:lnTo>
                <a:close/>
                <a:moveTo>
                  <a:pt x="5328047" y="3380550"/>
                </a:moveTo>
                <a:cubicBezTo>
                  <a:pt x="5347891" y="3380550"/>
                  <a:pt x="5357812" y="3385511"/>
                  <a:pt x="5357812" y="3395433"/>
                </a:cubicBezTo>
                <a:lnTo>
                  <a:pt x="5342929" y="3395433"/>
                </a:lnTo>
                <a:lnTo>
                  <a:pt x="5328047" y="3387991"/>
                </a:lnTo>
                <a:close/>
                <a:moveTo>
                  <a:pt x="5163997" y="3378183"/>
                </a:moveTo>
                <a:lnTo>
                  <a:pt x="5238750" y="3395433"/>
                </a:lnTo>
                <a:cubicBezTo>
                  <a:pt x="5263554" y="3405355"/>
                  <a:pt x="5275957" y="3412796"/>
                  <a:pt x="5275957" y="3417757"/>
                </a:cubicBezTo>
                <a:cubicBezTo>
                  <a:pt x="5275957" y="3427679"/>
                  <a:pt x="5272236" y="3430160"/>
                  <a:pt x="5264795" y="3425198"/>
                </a:cubicBezTo>
                <a:cubicBezTo>
                  <a:pt x="5257353" y="3420238"/>
                  <a:pt x="5251152" y="3417757"/>
                  <a:pt x="5246191" y="3417757"/>
                </a:cubicBezTo>
                <a:cubicBezTo>
                  <a:pt x="5241230" y="3412796"/>
                  <a:pt x="5235029" y="3407835"/>
                  <a:pt x="5227588" y="3402874"/>
                </a:cubicBezTo>
                <a:cubicBezTo>
                  <a:pt x="5220146" y="3397913"/>
                  <a:pt x="5213945" y="3395433"/>
                  <a:pt x="5208984" y="3395433"/>
                </a:cubicBezTo>
                <a:cubicBezTo>
                  <a:pt x="5204023" y="3395433"/>
                  <a:pt x="5199063" y="3394193"/>
                  <a:pt x="5194101" y="3391712"/>
                </a:cubicBezTo>
                <a:cubicBezTo>
                  <a:pt x="5189140" y="3389232"/>
                  <a:pt x="5184180" y="3386751"/>
                  <a:pt x="5179218" y="3384271"/>
                </a:cubicBezTo>
                <a:close/>
                <a:moveTo>
                  <a:pt x="5499200" y="3373109"/>
                </a:moveTo>
                <a:lnTo>
                  <a:pt x="5506640" y="3373109"/>
                </a:lnTo>
                <a:lnTo>
                  <a:pt x="5502920" y="3376829"/>
                </a:lnTo>
                <a:close/>
                <a:moveTo>
                  <a:pt x="5142011" y="3373109"/>
                </a:moveTo>
                <a:cubicBezTo>
                  <a:pt x="5146973" y="3373109"/>
                  <a:pt x="5153173" y="3374349"/>
                  <a:pt x="5160615" y="3376829"/>
                </a:cubicBezTo>
                <a:lnTo>
                  <a:pt x="5163997" y="3378183"/>
                </a:lnTo>
                <a:close/>
                <a:moveTo>
                  <a:pt x="5491756" y="3365667"/>
                </a:moveTo>
                <a:lnTo>
                  <a:pt x="5499200" y="3373109"/>
                </a:lnTo>
                <a:lnTo>
                  <a:pt x="5495478" y="3373109"/>
                </a:lnTo>
                <a:cubicBezTo>
                  <a:pt x="5492998" y="3373109"/>
                  <a:pt x="5491756" y="3370628"/>
                  <a:pt x="5491756" y="3365667"/>
                </a:cubicBezTo>
                <a:close/>
                <a:moveTo>
                  <a:pt x="5428506" y="3365667"/>
                </a:moveTo>
                <a:cubicBezTo>
                  <a:pt x="5430986" y="3365667"/>
                  <a:pt x="5432226" y="3365667"/>
                  <a:pt x="5432226" y="3365667"/>
                </a:cubicBezTo>
                <a:lnTo>
                  <a:pt x="5432226" y="3373109"/>
                </a:lnTo>
                <a:cubicBezTo>
                  <a:pt x="5432226" y="3373109"/>
                  <a:pt x="5429746" y="3373109"/>
                  <a:pt x="5424784" y="3373109"/>
                </a:cubicBezTo>
                <a:cubicBezTo>
                  <a:pt x="5424784" y="3368148"/>
                  <a:pt x="5426024" y="3365667"/>
                  <a:pt x="5428506" y="3365667"/>
                </a:cubicBezTo>
                <a:close/>
                <a:moveTo>
                  <a:pt x="5238750" y="3350784"/>
                </a:moveTo>
                <a:lnTo>
                  <a:pt x="5253632" y="3358226"/>
                </a:lnTo>
                <a:cubicBezTo>
                  <a:pt x="5248671" y="3358226"/>
                  <a:pt x="5243711" y="3356986"/>
                  <a:pt x="5238750" y="3354505"/>
                </a:cubicBezTo>
                <a:cubicBezTo>
                  <a:pt x="5233788" y="3352025"/>
                  <a:pt x="5233788" y="3350784"/>
                  <a:pt x="5238750" y="3350784"/>
                </a:cubicBezTo>
                <a:close/>
                <a:moveTo>
                  <a:pt x="5075039" y="3343343"/>
                </a:moveTo>
                <a:lnTo>
                  <a:pt x="5082480" y="3343343"/>
                </a:lnTo>
                <a:lnTo>
                  <a:pt x="5127129" y="3365667"/>
                </a:lnTo>
                <a:cubicBezTo>
                  <a:pt x="5137050" y="3370628"/>
                  <a:pt x="5142011" y="3373109"/>
                  <a:pt x="5142011" y="3373109"/>
                </a:cubicBezTo>
                <a:cubicBezTo>
                  <a:pt x="5132090" y="3373109"/>
                  <a:pt x="5122167" y="3370628"/>
                  <a:pt x="5112246" y="3365667"/>
                </a:cubicBezTo>
                <a:cubicBezTo>
                  <a:pt x="5112246" y="3360706"/>
                  <a:pt x="5109766" y="3358226"/>
                  <a:pt x="5104804" y="3358226"/>
                </a:cubicBezTo>
                <a:cubicBezTo>
                  <a:pt x="5099843" y="3358226"/>
                  <a:pt x="5094883" y="3356986"/>
                  <a:pt x="5089922" y="3354505"/>
                </a:cubicBezTo>
                <a:cubicBezTo>
                  <a:pt x="5084960" y="3352025"/>
                  <a:pt x="5081239" y="3350784"/>
                  <a:pt x="5078759" y="3350784"/>
                </a:cubicBezTo>
                <a:cubicBezTo>
                  <a:pt x="5076279" y="3350784"/>
                  <a:pt x="5075039" y="3348304"/>
                  <a:pt x="5075039" y="3343343"/>
                </a:cubicBezTo>
                <a:close/>
                <a:moveTo>
                  <a:pt x="5290839" y="3328460"/>
                </a:moveTo>
                <a:lnTo>
                  <a:pt x="5290839" y="3335902"/>
                </a:lnTo>
                <a:cubicBezTo>
                  <a:pt x="5295801" y="3340863"/>
                  <a:pt x="5300761" y="3343343"/>
                  <a:pt x="5305722" y="3343343"/>
                </a:cubicBezTo>
                <a:lnTo>
                  <a:pt x="5298281" y="3335902"/>
                </a:lnTo>
                <a:close/>
                <a:moveTo>
                  <a:pt x="5155964" y="3319158"/>
                </a:moveTo>
                <a:cubicBezTo>
                  <a:pt x="5165266" y="3319158"/>
                  <a:pt x="5182939" y="3324739"/>
                  <a:pt x="5208984" y="3335902"/>
                </a:cubicBezTo>
                <a:lnTo>
                  <a:pt x="5201543" y="3343343"/>
                </a:lnTo>
                <a:cubicBezTo>
                  <a:pt x="5196581" y="3338382"/>
                  <a:pt x="5189140" y="3335902"/>
                  <a:pt x="5179218" y="3335902"/>
                </a:cubicBezTo>
                <a:lnTo>
                  <a:pt x="5149453" y="3321019"/>
                </a:lnTo>
                <a:cubicBezTo>
                  <a:pt x="5150693" y="3319779"/>
                  <a:pt x="5152864" y="3319158"/>
                  <a:pt x="5155964" y="3319158"/>
                </a:cubicBezTo>
                <a:close/>
                <a:moveTo>
                  <a:pt x="4955976" y="3246605"/>
                </a:moveTo>
                <a:lnTo>
                  <a:pt x="4963418" y="3246605"/>
                </a:lnTo>
                <a:lnTo>
                  <a:pt x="4955976" y="3254046"/>
                </a:lnTo>
                <a:close/>
                <a:moveTo>
                  <a:pt x="4874121" y="3209398"/>
                </a:moveTo>
                <a:cubicBezTo>
                  <a:pt x="4874121" y="3214359"/>
                  <a:pt x="4875361" y="3216839"/>
                  <a:pt x="4877841" y="3216839"/>
                </a:cubicBezTo>
                <a:cubicBezTo>
                  <a:pt x="4880322" y="3216839"/>
                  <a:pt x="4884042" y="3216839"/>
                  <a:pt x="4889004" y="3216839"/>
                </a:cubicBezTo>
                <a:lnTo>
                  <a:pt x="4881562" y="3209398"/>
                </a:lnTo>
                <a:cubicBezTo>
                  <a:pt x="4881562" y="3209398"/>
                  <a:pt x="4880322" y="3209398"/>
                  <a:pt x="4877841" y="3209398"/>
                </a:cubicBezTo>
                <a:close/>
                <a:moveTo>
                  <a:pt x="4915048" y="3198235"/>
                </a:moveTo>
                <a:cubicBezTo>
                  <a:pt x="4912568" y="3198235"/>
                  <a:pt x="4911328" y="3199476"/>
                  <a:pt x="4911328" y="3201956"/>
                </a:cubicBezTo>
                <a:cubicBezTo>
                  <a:pt x="4916289" y="3206918"/>
                  <a:pt x="4938613" y="3216839"/>
                  <a:pt x="4978300" y="3231722"/>
                </a:cubicBezTo>
                <a:cubicBezTo>
                  <a:pt x="5017988" y="3246605"/>
                  <a:pt x="5040312" y="3254046"/>
                  <a:pt x="5045273" y="3254046"/>
                </a:cubicBezTo>
                <a:lnTo>
                  <a:pt x="5037832" y="3246605"/>
                </a:lnTo>
                <a:cubicBezTo>
                  <a:pt x="5032870" y="3241644"/>
                  <a:pt x="5029150" y="3239163"/>
                  <a:pt x="5026670" y="3239163"/>
                </a:cubicBezTo>
                <a:cubicBezTo>
                  <a:pt x="5024189" y="3239163"/>
                  <a:pt x="5020469" y="3239163"/>
                  <a:pt x="5015507" y="3239163"/>
                </a:cubicBezTo>
                <a:cubicBezTo>
                  <a:pt x="5010546" y="3239163"/>
                  <a:pt x="5008066" y="3236683"/>
                  <a:pt x="5008066" y="3231722"/>
                </a:cubicBezTo>
                <a:cubicBezTo>
                  <a:pt x="5008066" y="3226761"/>
                  <a:pt x="4998145" y="3221800"/>
                  <a:pt x="4978300" y="3216839"/>
                </a:cubicBezTo>
                <a:lnTo>
                  <a:pt x="4926211" y="3201956"/>
                </a:lnTo>
                <a:cubicBezTo>
                  <a:pt x="4921250" y="3199476"/>
                  <a:pt x="4917529" y="3198235"/>
                  <a:pt x="4915048" y="3198235"/>
                </a:cubicBezTo>
                <a:close/>
                <a:moveTo>
                  <a:pt x="6221016" y="3194515"/>
                </a:moveTo>
                <a:lnTo>
                  <a:pt x="6265664" y="3216839"/>
                </a:lnTo>
                <a:lnTo>
                  <a:pt x="6265664" y="3209398"/>
                </a:lnTo>
                <a:cubicBezTo>
                  <a:pt x="6265664" y="3209398"/>
                  <a:pt x="6258222" y="3206918"/>
                  <a:pt x="6243340" y="3201956"/>
                </a:cubicBezTo>
                <a:cubicBezTo>
                  <a:pt x="6228456" y="3196995"/>
                  <a:pt x="6221016" y="3194515"/>
                  <a:pt x="6221016" y="3194515"/>
                </a:cubicBezTo>
                <a:close/>
                <a:moveTo>
                  <a:pt x="6451700" y="3187073"/>
                </a:moveTo>
                <a:cubicBezTo>
                  <a:pt x="6451700" y="3187073"/>
                  <a:pt x="6454180" y="3187073"/>
                  <a:pt x="6459140" y="3187073"/>
                </a:cubicBezTo>
                <a:lnTo>
                  <a:pt x="6451700" y="3194515"/>
                </a:lnTo>
                <a:close/>
                <a:moveTo>
                  <a:pt x="4688086" y="3179632"/>
                </a:moveTo>
                <a:lnTo>
                  <a:pt x="4695527" y="3179632"/>
                </a:lnTo>
                <a:lnTo>
                  <a:pt x="4702968" y="3187073"/>
                </a:lnTo>
                <a:cubicBezTo>
                  <a:pt x="4698007" y="3187073"/>
                  <a:pt x="4694286" y="3185833"/>
                  <a:pt x="4691806" y="3183353"/>
                </a:cubicBezTo>
                <a:cubicBezTo>
                  <a:pt x="4689326" y="3180873"/>
                  <a:pt x="4688086" y="3179632"/>
                  <a:pt x="4688086" y="3179632"/>
                </a:cubicBezTo>
                <a:close/>
                <a:moveTo>
                  <a:pt x="4658320" y="3157308"/>
                </a:moveTo>
                <a:cubicBezTo>
                  <a:pt x="4658320" y="3157308"/>
                  <a:pt x="4659561" y="3157308"/>
                  <a:pt x="4662041" y="3157308"/>
                </a:cubicBezTo>
                <a:cubicBezTo>
                  <a:pt x="4664521" y="3157308"/>
                  <a:pt x="4665761" y="3159788"/>
                  <a:pt x="4665761" y="3164749"/>
                </a:cubicBezTo>
                <a:cubicBezTo>
                  <a:pt x="4660800" y="3164749"/>
                  <a:pt x="4657079" y="3163509"/>
                  <a:pt x="4654599" y="3161028"/>
                </a:cubicBezTo>
                <a:cubicBezTo>
                  <a:pt x="4652119" y="3158548"/>
                  <a:pt x="4653359" y="3157308"/>
                  <a:pt x="4658320" y="3157308"/>
                </a:cubicBezTo>
                <a:close/>
                <a:moveTo>
                  <a:pt x="4561582" y="3120101"/>
                </a:moveTo>
                <a:cubicBezTo>
                  <a:pt x="4566543" y="3120101"/>
                  <a:pt x="4569023" y="3121341"/>
                  <a:pt x="4569023" y="3123821"/>
                </a:cubicBezTo>
                <a:cubicBezTo>
                  <a:pt x="4569023" y="3126302"/>
                  <a:pt x="4569023" y="3127542"/>
                  <a:pt x="4569023" y="3127542"/>
                </a:cubicBezTo>
                <a:cubicBezTo>
                  <a:pt x="4569023" y="3127542"/>
                  <a:pt x="4566543" y="3127542"/>
                  <a:pt x="4561582" y="3127542"/>
                </a:cubicBezTo>
                <a:close/>
                <a:moveTo>
                  <a:pt x="4531816" y="3105218"/>
                </a:moveTo>
                <a:lnTo>
                  <a:pt x="4546699" y="3112659"/>
                </a:lnTo>
                <a:cubicBezTo>
                  <a:pt x="4551660" y="3112659"/>
                  <a:pt x="4551660" y="3115140"/>
                  <a:pt x="4546699" y="3120101"/>
                </a:cubicBezTo>
                <a:lnTo>
                  <a:pt x="4539257" y="3120101"/>
                </a:lnTo>
                <a:cubicBezTo>
                  <a:pt x="4539257" y="3115140"/>
                  <a:pt x="4536777" y="3110179"/>
                  <a:pt x="4531816" y="3105218"/>
                </a:cubicBezTo>
                <a:close/>
                <a:moveTo>
                  <a:pt x="4451821" y="3101497"/>
                </a:moveTo>
                <a:cubicBezTo>
                  <a:pt x="4453061" y="3101497"/>
                  <a:pt x="4454921" y="3102737"/>
                  <a:pt x="4457402" y="3105218"/>
                </a:cubicBezTo>
                <a:lnTo>
                  <a:pt x="4449961" y="3105218"/>
                </a:lnTo>
                <a:cubicBezTo>
                  <a:pt x="4449961" y="3102737"/>
                  <a:pt x="4450580" y="3101497"/>
                  <a:pt x="4451821" y="3101497"/>
                </a:cubicBezTo>
                <a:close/>
                <a:moveTo>
                  <a:pt x="4554140" y="3090335"/>
                </a:moveTo>
                <a:cubicBezTo>
                  <a:pt x="4549179" y="3090335"/>
                  <a:pt x="4546699" y="3091576"/>
                  <a:pt x="4546699" y="3094056"/>
                </a:cubicBezTo>
                <a:cubicBezTo>
                  <a:pt x="4546699" y="3096536"/>
                  <a:pt x="4549179" y="3097777"/>
                  <a:pt x="4554140" y="3097777"/>
                </a:cubicBezTo>
                <a:cubicBezTo>
                  <a:pt x="4559102" y="3097777"/>
                  <a:pt x="4561582" y="3095296"/>
                  <a:pt x="4561582" y="3090335"/>
                </a:cubicBezTo>
                <a:close/>
                <a:moveTo>
                  <a:pt x="4502050" y="3090335"/>
                </a:moveTo>
                <a:cubicBezTo>
                  <a:pt x="4507012" y="3090335"/>
                  <a:pt x="4509492" y="3092816"/>
                  <a:pt x="4509492" y="3097777"/>
                </a:cubicBezTo>
                <a:cubicBezTo>
                  <a:pt x="4509492" y="3097777"/>
                  <a:pt x="4508251" y="3099017"/>
                  <a:pt x="4505771" y="3101497"/>
                </a:cubicBezTo>
                <a:cubicBezTo>
                  <a:pt x="4503291" y="3103978"/>
                  <a:pt x="4502050" y="3105218"/>
                  <a:pt x="4502050" y="3105218"/>
                </a:cubicBezTo>
                <a:cubicBezTo>
                  <a:pt x="4497089" y="3105218"/>
                  <a:pt x="4494609" y="3102738"/>
                  <a:pt x="4494609" y="3097777"/>
                </a:cubicBezTo>
                <a:cubicBezTo>
                  <a:pt x="4494609" y="3097777"/>
                  <a:pt x="4497089" y="3095296"/>
                  <a:pt x="4502050" y="3090335"/>
                </a:cubicBezTo>
                <a:close/>
                <a:moveTo>
                  <a:pt x="6444256" y="3034525"/>
                </a:moveTo>
                <a:cubicBezTo>
                  <a:pt x="6446738" y="3034525"/>
                  <a:pt x="6449218" y="3035765"/>
                  <a:pt x="6451700" y="3038245"/>
                </a:cubicBezTo>
                <a:lnTo>
                  <a:pt x="6451700" y="3045687"/>
                </a:lnTo>
                <a:lnTo>
                  <a:pt x="6436816" y="3053128"/>
                </a:lnTo>
                <a:cubicBezTo>
                  <a:pt x="6431856" y="3048167"/>
                  <a:pt x="6431856" y="3043207"/>
                  <a:pt x="6436816" y="3038245"/>
                </a:cubicBezTo>
                <a:cubicBezTo>
                  <a:pt x="6439296" y="3035765"/>
                  <a:pt x="6441776" y="3034525"/>
                  <a:pt x="6444256" y="3034525"/>
                </a:cubicBezTo>
                <a:close/>
                <a:moveTo>
                  <a:pt x="6399608" y="3015921"/>
                </a:moveTo>
                <a:lnTo>
                  <a:pt x="6407050" y="3015921"/>
                </a:lnTo>
                <a:lnTo>
                  <a:pt x="6414492" y="3023362"/>
                </a:lnTo>
                <a:cubicBezTo>
                  <a:pt x="6409532" y="3023362"/>
                  <a:pt x="6404570" y="3020882"/>
                  <a:pt x="6399608" y="3015921"/>
                </a:cubicBezTo>
                <a:close/>
                <a:moveTo>
                  <a:pt x="6466580" y="3001038"/>
                </a:moveTo>
                <a:cubicBezTo>
                  <a:pt x="6471544" y="3001038"/>
                  <a:pt x="6476504" y="3003519"/>
                  <a:pt x="6481464" y="3008480"/>
                </a:cubicBezTo>
                <a:lnTo>
                  <a:pt x="6488904" y="3015921"/>
                </a:lnTo>
                <a:cubicBezTo>
                  <a:pt x="6483944" y="3015921"/>
                  <a:pt x="6478984" y="3013441"/>
                  <a:pt x="6474024" y="3008480"/>
                </a:cubicBezTo>
                <a:close/>
                <a:moveTo>
                  <a:pt x="4144863" y="2993597"/>
                </a:moveTo>
                <a:cubicBezTo>
                  <a:pt x="4154785" y="2998558"/>
                  <a:pt x="4165947" y="3001038"/>
                  <a:pt x="4178350" y="3001038"/>
                </a:cubicBezTo>
                <a:cubicBezTo>
                  <a:pt x="4190752" y="3001038"/>
                  <a:pt x="4201914" y="3003519"/>
                  <a:pt x="4211836" y="3008480"/>
                </a:cubicBezTo>
                <a:lnTo>
                  <a:pt x="4196953" y="3008480"/>
                </a:lnTo>
                <a:cubicBezTo>
                  <a:pt x="4191992" y="3008480"/>
                  <a:pt x="4185791" y="3008480"/>
                  <a:pt x="4178350" y="3008480"/>
                </a:cubicBezTo>
                <a:cubicBezTo>
                  <a:pt x="4170908" y="3008480"/>
                  <a:pt x="4164707" y="3006000"/>
                  <a:pt x="4159746" y="3001038"/>
                </a:cubicBezTo>
                <a:close/>
                <a:moveTo>
                  <a:pt x="4219277" y="2986155"/>
                </a:moveTo>
                <a:lnTo>
                  <a:pt x="4234160" y="2993597"/>
                </a:lnTo>
                <a:lnTo>
                  <a:pt x="4263926" y="3001038"/>
                </a:lnTo>
                <a:cubicBezTo>
                  <a:pt x="4268887" y="3001038"/>
                  <a:pt x="4273847" y="3002279"/>
                  <a:pt x="4278809" y="3004759"/>
                </a:cubicBezTo>
                <a:cubicBezTo>
                  <a:pt x="4283770" y="3007240"/>
                  <a:pt x="4286250" y="3008480"/>
                  <a:pt x="4286250" y="3008480"/>
                </a:cubicBezTo>
                <a:cubicBezTo>
                  <a:pt x="4291211" y="3008480"/>
                  <a:pt x="4298652" y="3010960"/>
                  <a:pt x="4308574" y="3015921"/>
                </a:cubicBezTo>
                <a:cubicBezTo>
                  <a:pt x="4318496" y="3020882"/>
                  <a:pt x="4340820" y="3028324"/>
                  <a:pt x="4375547" y="3038245"/>
                </a:cubicBezTo>
                <a:cubicBezTo>
                  <a:pt x="4410273" y="3048167"/>
                  <a:pt x="4428877" y="3054369"/>
                  <a:pt x="4431357" y="3056849"/>
                </a:cubicBezTo>
                <a:cubicBezTo>
                  <a:pt x="4433837" y="3059329"/>
                  <a:pt x="4440039" y="3061810"/>
                  <a:pt x="4449961" y="3064290"/>
                </a:cubicBezTo>
                <a:cubicBezTo>
                  <a:pt x="4459882" y="3066771"/>
                  <a:pt x="4468564" y="3069252"/>
                  <a:pt x="4476006" y="3071732"/>
                </a:cubicBezTo>
                <a:cubicBezTo>
                  <a:pt x="4483447" y="3074212"/>
                  <a:pt x="4488408" y="3075452"/>
                  <a:pt x="4490888" y="3075452"/>
                </a:cubicBezTo>
                <a:cubicBezTo>
                  <a:pt x="4493368" y="3075452"/>
                  <a:pt x="4497089" y="3076693"/>
                  <a:pt x="4502050" y="3079173"/>
                </a:cubicBezTo>
                <a:cubicBezTo>
                  <a:pt x="4507012" y="3081654"/>
                  <a:pt x="4500810" y="3081654"/>
                  <a:pt x="4483447" y="3079173"/>
                </a:cubicBezTo>
                <a:cubicBezTo>
                  <a:pt x="4466084" y="3076693"/>
                  <a:pt x="4457402" y="3077933"/>
                  <a:pt x="4457402" y="3082894"/>
                </a:cubicBezTo>
                <a:cubicBezTo>
                  <a:pt x="4447480" y="3087855"/>
                  <a:pt x="4442519" y="3090335"/>
                  <a:pt x="4442519" y="3090335"/>
                </a:cubicBezTo>
                <a:cubicBezTo>
                  <a:pt x="4437558" y="3080414"/>
                  <a:pt x="4432598" y="3075452"/>
                  <a:pt x="4427636" y="3075452"/>
                </a:cubicBezTo>
                <a:cubicBezTo>
                  <a:pt x="4422675" y="3075452"/>
                  <a:pt x="4416474" y="3072972"/>
                  <a:pt x="4409033" y="3068011"/>
                </a:cubicBezTo>
                <a:cubicBezTo>
                  <a:pt x="4401591" y="3063050"/>
                  <a:pt x="4390429" y="3060569"/>
                  <a:pt x="4375547" y="3060569"/>
                </a:cubicBezTo>
                <a:lnTo>
                  <a:pt x="4353222" y="3053128"/>
                </a:lnTo>
                <a:cubicBezTo>
                  <a:pt x="4348262" y="3048167"/>
                  <a:pt x="4338339" y="3043207"/>
                  <a:pt x="4323457" y="3038245"/>
                </a:cubicBezTo>
                <a:cubicBezTo>
                  <a:pt x="4288730" y="3033285"/>
                  <a:pt x="4268887" y="3028324"/>
                  <a:pt x="4263926" y="3023362"/>
                </a:cubicBezTo>
                <a:lnTo>
                  <a:pt x="4271367" y="3023362"/>
                </a:lnTo>
                <a:lnTo>
                  <a:pt x="4278809" y="3023362"/>
                </a:lnTo>
                <a:cubicBezTo>
                  <a:pt x="4278809" y="3018402"/>
                  <a:pt x="4276328" y="3015921"/>
                  <a:pt x="4271367" y="3015921"/>
                </a:cubicBezTo>
                <a:cubicBezTo>
                  <a:pt x="4266406" y="3015921"/>
                  <a:pt x="4260205" y="3013441"/>
                  <a:pt x="4252764" y="3008480"/>
                </a:cubicBezTo>
                <a:cubicBezTo>
                  <a:pt x="4245322" y="3003519"/>
                  <a:pt x="4239121" y="3001038"/>
                  <a:pt x="4234160" y="3001038"/>
                </a:cubicBezTo>
                <a:cubicBezTo>
                  <a:pt x="4229199" y="3001038"/>
                  <a:pt x="4225478" y="3001038"/>
                  <a:pt x="4222998" y="3001038"/>
                </a:cubicBezTo>
                <a:cubicBezTo>
                  <a:pt x="4220518" y="3001038"/>
                  <a:pt x="4219277" y="2998558"/>
                  <a:pt x="4219277" y="2993597"/>
                </a:cubicBezTo>
                <a:close/>
                <a:moveTo>
                  <a:pt x="6453560" y="2980574"/>
                </a:moveTo>
                <a:lnTo>
                  <a:pt x="6481464" y="2986155"/>
                </a:lnTo>
                <a:lnTo>
                  <a:pt x="6466580" y="2986155"/>
                </a:lnTo>
                <a:close/>
                <a:moveTo>
                  <a:pt x="4152305" y="2963831"/>
                </a:moveTo>
                <a:lnTo>
                  <a:pt x="4167187" y="2978714"/>
                </a:lnTo>
                <a:lnTo>
                  <a:pt x="4144863" y="2971273"/>
                </a:lnTo>
                <a:close/>
                <a:moveTo>
                  <a:pt x="4129980" y="2963831"/>
                </a:moveTo>
                <a:cubicBezTo>
                  <a:pt x="4134941" y="2963831"/>
                  <a:pt x="4137422" y="2963831"/>
                  <a:pt x="4137422" y="2963831"/>
                </a:cubicBezTo>
                <a:cubicBezTo>
                  <a:pt x="4137422" y="2968793"/>
                  <a:pt x="4136181" y="2971273"/>
                  <a:pt x="4133701" y="2971273"/>
                </a:cubicBezTo>
                <a:cubicBezTo>
                  <a:pt x="4131221" y="2971273"/>
                  <a:pt x="4129980" y="2968793"/>
                  <a:pt x="4129980" y="2963831"/>
                </a:cubicBezTo>
                <a:close/>
                <a:moveTo>
                  <a:pt x="6578204" y="2956390"/>
                </a:moveTo>
                <a:cubicBezTo>
                  <a:pt x="6583164" y="2956390"/>
                  <a:pt x="6590604" y="2958870"/>
                  <a:pt x="6600528" y="2963831"/>
                </a:cubicBezTo>
                <a:lnTo>
                  <a:pt x="6607968" y="2978714"/>
                </a:lnTo>
                <a:cubicBezTo>
                  <a:pt x="6603008" y="2978714"/>
                  <a:pt x="6595564" y="2973753"/>
                  <a:pt x="6585644" y="2963831"/>
                </a:cubicBezTo>
                <a:close/>
                <a:moveTo>
                  <a:pt x="6287988" y="2948948"/>
                </a:moveTo>
                <a:lnTo>
                  <a:pt x="6302872" y="2956390"/>
                </a:lnTo>
                <a:cubicBezTo>
                  <a:pt x="6307832" y="2956390"/>
                  <a:pt x="6312792" y="2956390"/>
                  <a:pt x="6317752" y="2956390"/>
                </a:cubicBezTo>
                <a:cubicBezTo>
                  <a:pt x="6312792" y="2951429"/>
                  <a:pt x="6307832" y="2948948"/>
                  <a:pt x="6302872" y="2948948"/>
                </a:cubicBezTo>
                <a:close/>
                <a:moveTo>
                  <a:pt x="4107656" y="2948948"/>
                </a:moveTo>
                <a:cubicBezTo>
                  <a:pt x="4107656" y="2948948"/>
                  <a:pt x="4110137" y="2951429"/>
                  <a:pt x="4115098" y="2956390"/>
                </a:cubicBezTo>
                <a:lnTo>
                  <a:pt x="4107656" y="2956390"/>
                </a:lnTo>
                <a:close/>
                <a:moveTo>
                  <a:pt x="4048125" y="2934066"/>
                </a:moveTo>
                <a:cubicBezTo>
                  <a:pt x="4053086" y="2934066"/>
                  <a:pt x="4060527" y="2935306"/>
                  <a:pt x="4070449" y="2937786"/>
                </a:cubicBezTo>
                <a:cubicBezTo>
                  <a:pt x="4080371" y="2940267"/>
                  <a:pt x="4087812" y="2943988"/>
                  <a:pt x="4092773" y="2948948"/>
                </a:cubicBezTo>
                <a:lnTo>
                  <a:pt x="4070449" y="2941507"/>
                </a:lnTo>
                <a:cubicBezTo>
                  <a:pt x="4060527" y="2936546"/>
                  <a:pt x="4053086" y="2934066"/>
                  <a:pt x="4048125" y="2934066"/>
                </a:cubicBezTo>
                <a:close/>
                <a:moveTo>
                  <a:pt x="4020220" y="2922903"/>
                </a:moveTo>
                <a:cubicBezTo>
                  <a:pt x="4021460" y="2922903"/>
                  <a:pt x="4023320" y="2924144"/>
                  <a:pt x="4025801" y="2926624"/>
                </a:cubicBezTo>
                <a:lnTo>
                  <a:pt x="4018359" y="2926624"/>
                </a:lnTo>
                <a:cubicBezTo>
                  <a:pt x="4018359" y="2924144"/>
                  <a:pt x="4018979" y="2922903"/>
                  <a:pt x="4020220" y="2922903"/>
                </a:cubicBezTo>
                <a:close/>
                <a:moveTo>
                  <a:pt x="3973711" y="2911741"/>
                </a:moveTo>
                <a:lnTo>
                  <a:pt x="3981152" y="2911741"/>
                </a:lnTo>
                <a:cubicBezTo>
                  <a:pt x="3991074" y="2911741"/>
                  <a:pt x="3996035" y="2914222"/>
                  <a:pt x="3996035" y="2919183"/>
                </a:cubicBezTo>
                <a:close/>
                <a:moveTo>
                  <a:pt x="6607968" y="2904300"/>
                </a:moveTo>
                <a:cubicBezTo>
                  <a:pt x="6612928" y="2904300"/>
                  <a:pt x="6615408" y="2906781"/>
                  <a:pt x="6615408" y="2911741"/>
                </a:cubicBezTo>
                <a:lnTo>
                  <a:pt x="6615408" y="2919183"/>
                </a:lnTo>
                <a:cubicBezTo>
                  <a:pt x="6610448" y="2919183"/>
                  <a:pt x="6607968" y="2917943"/>
                  <a:pt x="6607968" y="2915462"/>
                </a:cubicBezTo>
                <a:cubicBezTo>
                  <a:pt x="6607968" y="2912982"/>
                  <a:pt x="6607968" y="2911741"/>
                  <a:pt x="6607968" y="2911741"/>
                </a:cubicBezTo>
                <a:cubicBezTo>
                  <a:pt x="6607968" y="2906781"/>
                  <a:pt x="6607968" y="2904300"/>
                  <a:pt x="6607968" y="2904300"/>
                </a:cubicBezTo>
                <a:close/>
                <a:moveTo>
                  <a:pt x="3623965" y="2904300"/>
                </a:moveTo>
                <a:cubicBezTo>
                  <a:pt x="3623965" y="2904300"/>
                  <a:pt x="3630166" y="2905541"/>
                  <a:pt x="3642568" y="2908021"/>
                </a:cubicBezTo>
                <a:cubicBezTo>
                  <a:pt x="3654971" y="2910501"/>
                  <a:pt x="3661172" y="2914222"/>
                  <a:pt x="3661172" y="2919183"/>
                </a:cubicBezTo>
                <a:lnTo>
                  <a:pt x="3646289" y="2919183"/>
                </a:lnTo>
                <a:cubicBezTo>
                  <a:pt x="3646289" y="2914222"/>
                  <a:pt x="3641328" y="2911741"/>
                  <a:pt x="3631406" y="2911741"/>
                </a:cubicBezTo>
                <a:close/>
                <a:moveTo>
                  <a:pt x="6570760" y="2889417"/>
                </a:moveTo>
                <a:cubicBezTo>
                  <a:pt x="6570760" y="2889417"/>
                  <a:pt x="6575724" y="2891898"/>
                  <a:pt x="6585644" y="2896859"/>
                </a:cubicBezTo>
                <a:lnTo>
                  <a:pt x="6578204" y="2904300"/>
                </a:lnTo>
                <a:close/>
                <a:moveTo>
                  <a:pt x="6585644" y="2874534"/>
                </a:moveTo>
                <a:cubicBezTo>
                  <a:pt x="6590604" y="2874534"/>
                  <a:pt x="6593084" y="2877015"/>
                  <a:pt x="6593084" y="2881976"/>
                </a:cubicBezTo>
                <a:lnTo>
                  <a:pt x="6593084" y="2889417"/>
                </a:lnTo>
                <a:lnTo>
                  <a:pt x="6585644" y="2881976"/>
                </a:lnTo>
                <a:cubicBezTo>
                  <a:pt x="6585644" y="2877015"/>
                  <a:pt x="6585644" y="2874534"/>
                  <a:pt x="6585644" y="2874534"/>
                </a:cubicBezTo>
                <a:close/>
                <a:moveTo>
                  <a:pt x="6564560" y="2873294"/>
                </a:moveTo>
                <a:lnTo>
                  <a:pt x="6563320" y="2874534"/>
                </a:lnTo>
                <a:lnTo>
                  <a:pt x="6563320" y="2873472"/>
                </a:lnTo>
                <a:close/>
                <a:moveTo>
                  <a:pt x="6622852" y="2867093"/>
                </a:moveTo>
                <a:cubicBezTo>
                  <a:pt x="6627812" y="2867093"/>
                  <a:pt x="6635252" y="2869574"/>
                  <a:pt x="6645176" y="2874534"/>
                </a:cubicBezTo>
                <a:lnTo>
                  <a:pt x="6652616" y="2889417"/>
                </a:lnTo>
                <a:cubicBezTo>
                  <a:pt x="6642696" y="2884456"/>
                  <a:pt x="6632772" y="2879496"/>
                  <a:pt x="6622852" y="2874534"/>
                </a:cubicBezTo>
                <a:close/>
                <a:moveTo>
                  <a:pt x="3467695" y="2815003"/>
                </a:moveTo>
                <a:lnTo>
                  <a:pt x="3475137" y="2822444"/>
                </a:lnTo>
                <a:cubicBezTo>
                  <a:pt x="3475137" y="2822444"/>
                  <a:pt x="3472656" y="2822444"/>
                  <a:pt x="3467695" y="2822444"/>
                </a:cubicBezTo>
                <a:cubicBezTo>
                  <a:pt x="3467695" y="2822444"/>
                  <a:pt x="3467695" y="2819964"/>
                  <a:pt x="3467695" y="2815003"/>
                </a:cubicBezTo>
                <a:close/>
                <a:moveTo>
                  <a:pt x="3162597" y="2792679"/>
                </a:moveTo>
                <a:cubicBezTo>
                  <a:pt x="3167558" y="2792679"/>
                  <a:pt x="3170039" y="2795160"/>
                  <a:pt x="3170039" y="2800120"/>
                </a:cubicBezTo>
                <a:lnTo>
                  <a:pt x="3162597" y="2800120"/>
                </a:lnTo>
                <a:close/>
                <a:moveTo>
                  <a:pt x="3741167" y="2788958"/>
                </a:moveTo>
                <a:cubicBezTo>
                  <a:pt x="3741787" y="2788958"/>
                  <a:pt x="3742252" y="2789268"/>
                  <a:pt x="3742562" y="2789888"/>
                </a:cubicBezTo>
                <a:lnTo>
                  <a:pt x="3742673" y="2790553"/>
                </a:lnTo>
                <a:lnTo>
                  <a:pt x="3740762" y="2789120"/>
                </a:lnTo>
                <a:close/>
                <a:moveTo>
                  <a:pt x="3594199" y="2759193"/>
                </a:moveTo>
                <a:cubicBezTo>
                  <a:pt x="3596679" y="2759193"/>
                  <a:pt x="3599160" y="2760433"/>
                  <a:pt x="3601641" y="2762913"/>
                </a:cubicBezTo>
                <a:lnTo>
                  <a:pt x="3594199" y="2762913"/>
                </a:lnTo>
                <a:lnTo>
                  <a:pt x="3586758" y="2762913"/>
                </a:lnTo>
                <a:cubicBezTo>
                  <a:pt x="3589238" y="2760433"/>
                  <a:pt x="3591719" y="2759193"/>
                  <a:pt x="3594199" y="2759193"/>
                </a:cubicBezTo>
                <a:close/>
                <a:moveTo>
                  <a:pt x="3628926" y="2757952"/>
                </a:moveTo>
                <a:lnTo>
                  <a:pt x="3653730" y="2762913"/>
                </a:lnTo>
                <a:cubicBezTo>
                  <a:pt x="3663652" y="2767875"/>
                  <a:pt x="3671094" y="2767875"/>
                  <a:pt x="3676055" y="2762913"/>
                </a:cubicBezTo>
                <a:cubicBezTo>
                  <a:pt x="3676055" y="2762913"/>
                  <a:pt x="3678535" y="2764154"/>
                  <a:pt x="3683496" y="2766634"/>
                </a:cubicBezTo>
                <a:cubicBezTo>
                  <a:pt x="3688457" y="2769115"/>
                  <a:pt x="3690937" y="2772835"/>
                  <a:pt x="3690937" y="2777796"/>
                </a:cubicBezTo>
                <a:lnTo>
                  <a:pt x="3698379" y="2777796"/>
                </a:lnTo>
                <a:lnTo>
                  <a:pt x="3705820" y="2777796"/>
                </a:lnTo>
                <a:lnTo>
                  <a:pt x="3720703" y="2785237"/>
                </a:lnTo>
                <a:cubicBezTo>
                  <a:pt x="3720703" y="2790199"/>
                  <a:pt x="3725664" y="2790199"/>
                  <a:pt x="3735586" y="2785237"/>
                </a:cubicBezTo>
                <a:lnTo>
                  <a:pt x="3740762" y="2789120"/>
                </a:lnTo>
                <a:lnTo>
                  <a:pt x="3738841" y="2789888"/>
                </a:lnTo>
                <a:cubicBezTo>
                  <a:pt x="3737911" y="2790509"/>
                  <a:pt x="3736826" y="2791439"/>
                  <a:pt x="3735586" y="2792679"/>
                </a:cubicBezTo>
                <a:lnTo>
                  <a:pt x="3743027" y="2792679"/>
                </a:lnTo>
                <a:lnTo>
                  <a:pt x="3742673" y="2790553"/>
                </a:lnTo>
                <a:lnTo>
                  <a:pt x="3743027" y="2790819"/>
                </a:lnTo>
                <a:cubicBezTo>
                  <a:pt x="3745508" y="2792059"/>
                  <a:pt x="3747988" y="2792679"/>
                  <a:pt x="3750469" y="2792679"/>
                </a:cubicBezTo>
                <a:cubicBezTo>
                  <a:pt x="3745508" y="2802601"/>
                  <a:pt x="3738066" y="2802601"/>
                  <a:pt x="3728144" y="2792679"/>
                </a:cubicBezTo>
                <a:cubicBezTo>
                  <a:pt x="3723183" y="2787718"/>
                  <a:pt x="3716982" y="2785237"/>
                  <a:pt x="3709541" y="2785237"/>
                </a:cubicBezTo>
                <a:cubicBezTo>
                  <a:pt x="3702100" y="2785237"/>
                  <a:pt x="3694658" y="2782757"/>
                  <a:pt x="3687217" y="2777796"/>
                </a:cubicBezTo>
                <a:cubicBezTo>
                  <a:pt x="3679775" y="2772835"/>
                  <a:pt x="3673574" y="2772835"/>
                  <a:pt x="3668613" y="2777796"/>
                </a:cubicBezTo>
                <a:cubicBezTo>
                  <a:pt x="3663652" y="2772835"/>
                  <a:pt x="3661172" y="2770355"/>
                  <a:pt x="3661172" y="2770355"/>
                </a:cubicBezTo>
                <a:cubicBezTo>
                  <a:pt x="3651250" y="2765394"/>
                  <a:pt x="3641328" y="2762913"/>
                  <a:pt x="3631406" y="2762913"/>
                </a:cubicBezTo>
                <a:lnTo>
                  <a:pt x="3623965" y="2762913"/>
                </a:lnTo>
                <a:close/>
                <a:moveTo>
                  <a:pt x="3616523" y="2755472"/>
                </a:moveTo>
                <a:cubicBezTo>
                  <a:pt x="3621484" y="2755472"/>
                  <a:pt x="3626445" y="2755472"/>
                  <a:pt x="3631406" y="2755472"/>
                </a:cubicBezTo>
                <a:lnTo>
                  <a:pt x="3628926" y="2757952"/>
                </a:lnTo>
                <a:close/>
                <a:moveTo>
                  <a:pt x="3534668" y="2748030"/>
                </a:moveTo>
                <a:lnTo>
                  <a:pt x="3549551" y="2748030"/>
                </a:lnTo>
                <a:lnTo>
                  <a:pt x="3542109" y="2755472"/>
                </a:lnTo>
                <a:close/>
                <a:moveTo>
                  <a:pt x="3504902" y="2725706"/>
                </a:moveTo>
                <a:cubicBezTo>
                  <a:pt x="3504902" y="2725706"/>
                  <a:pt x="3506142" y="2725706"/>
                  <a:pt x="3508623" y="2725706"/>
                </a:cubicBezTo>
                <a:cubicBezTo>
                  <a:pt x="3511103" y="2725706"/>
                  <a:pt x="3512344" y="2728187"/>
                  <a:pt x="3512344" y="2733148"/>
                </a:cubicBezTo>
                <a:close/>
                <a:moveTo>
                  <a:pt x="3382301" y="2707285"/>
                </a:moveTo>
                <a:lnTo>
                  <a:pt x="3385840" y="2710823"/>
                </a:lnTo>
                <a:lnTo>
                  <a:pt x="3408164" y="2725706"/>
                </a:lnTo>
                <a:lnTo>
                  <a:pt x="3408164" y="2733148"/>
                </a:lnTo>
                <a:close/>
                <a:moveTo>
                  <a:pt x="3378398" y="2703382"/>
                </a:moveTo>
                <a:cubicBezTo>
                  <a:pt x="3378398" y="2703382"/>
                  <a:pt x="3379018" y="2704002"/>
                  <a:pt x="3380259" y="2705242"/>
                </a:cubicBezTo>
                <a:lnTo>
                  <a:pt x="3382301" y="2707285"/>
                </a:lnTo>
                <a:close/>
                <a:moveTo>
                  <a:pt x="3266777" y="2666175"/>
                </a:moveTo>
                <a:lnTo>
                  <a:pt x="3274219" y="2666175"/>
                </a:lnTo>
                <a:cubicBezTo>
                  <a:pt x="3274219" y="2666175"/>
                  <a:pt x="3276699" y="2667416"/>
                  <a:pt x="3281660" y="2669896"/>
                </a:cubicBezTo>
                <a:cubicBezTo>
                  <a:pt x="3286621" y="2672376"/>
                  <a:pt x="3291582" y="2673616"/>
                  <a:pt x="3296543" y="2673616"/>
                </a:cubicBezTo>
                <a:lnTo>
                  <a:pt x="3303984" y="2681058"/>
                </a:lnTo>
                <a:cubicBezTo>
                  <a:pt x="3303984" y="2681058"/>
                  <a:pt x="3301504" y="2681058"/>
                  <a:pt x="3296543" y="2681058"/>
                </a:cubicBezTo>
                <a:lnTo>
                  <a:pt x="3281660" y="2673616"/>
                </a:lnTo>
                <a:cubicBezTo>
                  <a:pt x="3276699" y="2673616"/>
                  <a:pt x="3271738" y="2671136"/>
                  <a:pt x="3266777" y="2666175"/>
                </a:cubicBezTo>
                <a:close/>
                <a:moveTo>
                  <a:pt x="3289101" y="2643851"/>
                </a:moveTo>
                <a:cubicBezTo>
                  <a:pt x="3289101" y="2643851"/>
                  <a:pt x="3295303" y="2645091"/>
                  <a:pt x="3307705" y="2647571"/>
                </a:cubicBezTo>
                <a:cubicBezTo>
                  <a:pt x="3320107" y="2650052"/>
                  <a:pt x="3328789" y="2653773"/>
                  <a:pt x="3333750" y="2658734"/>
                </a:cubicBezTo>
                <a:cubicBezTo>
                  <a:pt x="3373437" y="2663695"/>
                  <a:pt x="3395761" y="2668656"/>
                  <a:pt x="3400722" y="2673616"/>
                </a:cubicBezTo>
                <a:lnTo>
                  <a:pt x="3348633" y="2673616"/>
                </a:lnTo>
                <a:lnTo>
                  <a:pt x="3341191" y="2666175"/>
                </a:lnTo>
                <a:cubicBezTo>
                  <a:pt x="3326308" y="2661214"/>
                  <a:pt x="3316387" y="2658734"/>
                  <a:pt x="3311426" y="2658734"/>
                </a:cubicBezTo>
                <a:close/>
                <a:moveTo>
                  <a:pt x="3199804" y="2636409"/>
                </a:moveTo>
                <a:cubicBezTo>
                  <a:pt x="3199804" y="2636409"/>
                  <a:pt x="3202285" y="2638890"/>
                  <a:pt x="3207246" y="2643851"/>
                </a:cubicBezTo>
                <a:cubicBezTo>
                  <a:pt x="3207246" y="2648811"/>
                  <a:pt x="3204765" y="2651292"/>
                  <a:pt x="3199804" y="2651292"/>
                </a:cubicBezTo>
                <a:cubicBezTo>
                  <a:pt x="3199804" y="2651292"/>
                  <a:pt x="3199804" y="2648811"/>
                  <a:pt x="3199804" y="2643851"/>
                </a:cubicBezTo>
                <a:cubicBezTo>
                  <a:pt x="3194844" y="2643851"/>
                  <a:pt x="3193603" y="2642611"/>
                  <a:pt x="3196084" y="2640130"/>
                </a:cubicBezTo>
                <a:cubicBezTo>
                  <a:pt x="3198564" y="2637649"/>
                  <a:pt x="3199804" y="2636409"/>
                  <a:pt x="3199804" y="2636409"/>
                </a:cubicBezTo>
                <a:close/>
                <a:moveTo>
                  <a:pt x="3326308" y="2621527"/>
                </a:moveTo>
                <a:cubicBezTo>
                  <a:pt x="3326308" y="2626487"/>
                  <a:pt x="3327549" y="2628968"/>
                  <a:pt x="3330029" y="2628968"/>
                </a:cubicBezTo>
                <a:cubicBezTo>
                  <a:pt x="3332509" y="2628968"/>
                  <a:pt x="3333750" y="2628968"/>
                  <a:pt x="3333750" y="2628968"/>
                </a:cubicBezTo>
                <a:cubicBezTo>
                  <a:pt x="3338711" y="2628968"/>
                  <a:pt x="3338711" y="2626487"/>
                  <a:pt x="3333750" y="2621527"/>
                </a:cubicBezTo>
                <a:close/>
                <a:moveTo>
                  <a:pt x="3218408" y="2621527"/>
                </a:moveTo>
                <a:cubicBezTo>
                  <a:pt x="3225849" y="2621527"/>
                  <a:pt x="3229570" y="2624007"/>
                  <a:pt x="3229570" y="2628968"/>
                </a:cubicBezTo>
                <a:lnTo>
                  <a:pt x="3222129" y="2628968"/>
                </a:lnTo>
                <a:lnTo>
                  <a:pt x="3214687" y="2628968"/>
                </a:lnTo>
                <a:cubicBezTo>
                  <a:pt x="3219648" y="2633929"/>
                  <a:pt x="3219648" y="2636409"/>
                  <a:pt x="3214687" y="2636409"/>
                </a:cubicBezTo>
                <a:lnTo>
                  <a:pt x="3207246" y="2636409"/>
                </a:lnTo>
                <a:cubicBezTo>
                  <a:pt x="3202285" y="2631449"/>
                  <a:pt x="3201045" y="2627728"/>
                  <a:pt x="3203525" y="2625247"/>
                </a:cubicBezTo>
                <a:cubicBezTo>
                  <a:pt x="3206006" y="2622767"/>
                  <a:pt x="3210967" y="2621527"/>
                  <a:pt x="3218408" y="2621527"/>
                </a:cubicBezTo>
                <a:close/>
                <a:moveTo>
                  <a:pt x="3155156" y="2606644"/>
                </a:moveTo>
                <a:lnTo>
                  <a:pt x="3162597" y="2606644"/>
                </a:lnTo>
                <a:cubicBezTo>
                  <a:pt x="3172520" y="2611604"/>
                  <a:pt x="3179961" y="2616566"/>
                  <a:pt x="3184922" y="2621527"/>
                </a:cubicBezTo>
                <a:lnTo>
                  <a:pt x="3192363" y="2636409"/>
                </a:lnTo>
                <a:cubicBezTo>
                  <a:pt x="3187402" y="2631449"/>
                  <a:pt x="3184922" y="2631449"/>
                  <a:pt x="3184922" y="2636409"/>
                </a:cubicBezTo>
                <a:lnTo>
                  <a:pt x="3177480" y="2636409"/>
                </a:lnTo>
                <a:cubicBezTo>
                  <a:pt x="3177480" y="2636409"/>
                  <a:pt x="3172520" y="2633929"/>
                  <a:pt x="3162597" y="2628968"/>
                </a:cubicBezTo>
                <a:lnTo>
                  <a:pt x="3155156" y="2621527"/>
                </a:lnTo>
                <a:cubicBezTo>
                  <a:pt x="3160117" y="2621527"/>
                  <a:pt x="3162597" y="2621527"/>
                  <a:pt x="3162597" y="2621527"/>
                </a:cubicBezTo>
                <a:lnTo>
                  <a:pt x="3155156" y="2614085"/>
                </a:lnTo>
                <a:cubicBezTo>
                  <a:pt x="3155156" y="2614085"/>
                  <a:pt x="3155156" y="2616566"/>
                  <a:pt x="3155156" y="2621527"/>
                </a:cubicBezTo>
                <a:lnTo>
                  <a:pt x="3147715" y="2614085"/>
                </a:lnTo>
                <a:cubicBezTo>
                  <a:pt x="3152675" y="2614085"/>
                  <a:pt x="3155156" y="2611604"/>
                  <a:pt x="3155156" y="2606644"/>
                </a:cubicBezTo>
                <a:close/>
                <a:moveTo>
                  <a:pt x="6615408" y="2599202"/>
                </a:moveTo>
                <a:cubicBezTo>
                  <a:pt x="6620372" y="2604163"/>
                  <a:pt x="6624092" y="2607884"/>
                  <a:pt x="6626572" y="2610364"/>
                </a:cubicBezTo>
                <a:cubicBezTo>
                  <a:pt x="6629052" y="2612845"/>
                  <a:pt x="6635252" y="2614085"/>
                  <a:pt x="6645176" y="2614085"/>
                </a:cubicBezTo>
                <a:lnTo>
                  <a:pt x="6689824" y="2621527"/>
                </a:lnTo>
                <a:cubicBezTo>
                  <a:pt x="6679902" y="2611604"/>
                  <a:pt x="6667500" y="2606644"/>
                  <a:pt x="6652616" y="2606644"/>
                </a:cubicBezTo>
                <a:lnTo>
                  <a:pt x="6630292" y="2606644"/>
                </a:lnTo>
                <a:close/>
                <a:moveTo>
                  <a:pt x="3117949" y="2591761"/>
                </a:moveTo>
                <a:cubicBezTo>
                  <a:pt x="3122910" y="2596722"/>
                  <a:pt x="3125390" y="2599202"/>
                  <a:pt x="3125390" y="2599202"/>
                </a:cubicBezTo>
                <a:cubicBezTo>
                  <a:pt x="3125390" y="2604163"/>
                  <a:pt x="3121670" y="2606644"/>
                  <a:pt x="3114228" y="2606644"/>
                </a:cubicBezTo>
                <a:cubicBezTo>
                  <a:pt x="3106787" y="2606644"/>
                  <a:pt x="3101826" y="2604163"/>
                  <a:pt x="3099346" y="2599202"/>
                </a:cubicBezTo>
                <a:cubicBezTo>
                  <a:pt x="3096865" y="2594242"/>
                  <a:pt x="3098105" y="2593001"/>
                  <a:pt x="3103066" y="2595482"/>
                </a:cubicBezTo>
                <a:cubicBezTo>
                  <a:pt x="3108027" y="2597962"/>
                  <a:pt x="3109268" y="2597962"/>
                  <a:pt x="3106787" y="2595482"/>
                </a:cubicBezTo>
                <a:cubicBezTo>
                  <a:pt x="3104306" y="2593001"/>
                  <a:pt x="3108027" y="2591761"/>
                  <a:pt x="3117949" y="2591761"/>
                </a:cubicBezTo>
                <a:close/>
                <a:moveTo>
                  <a:pt x="6779120" y="2584319"/>
                </a:moveTo>
                <a:lnTo>
                  <a:pt x="6794004" y="2584319"/>
                </a:lnTo>
                <a:lnTo>
                  <a:pt x="6801444" y="2591761"/>
                </a:lnTo>
                <a:cubicBezTo>
                  <a:pt x="6811366" y="2606644"/>
                  <a:pt x="6811366" y="2614085"/>
                  <a:pt x="6801444" y="2614085"/>
                </a:cubicBezTo>
                <a:cubicBezTo>
                  <a:pt x="6796484" y="2614085"/>
                  <a:pt x="6791524" y="2610364"/>
                  <a:pt x="6786562" y="2602923"/>
                </a:cubicBezTo>
                <a:cubicBezTo>
                  <a:pt x="6781600" y="2595482"/>
                  <a:pt x="6779120" y="2589280"/>
                  <a:pt x="6779120" y="2584319"/>
                </a:cubicBezTo>
                <a:close/>
                <a:moveTo>
                  <a:pt x="6727032" y="2584319"/>
                </a:moveTo>
                <a:lnTo>
                  <a:pt x="6741912" y="2584319"/>
                </a:lnTo>
                <a:cubicBezTo>
                  <a:pt x="6741912" y="2589280"/>
                  <a:pt x="6744392" y="2591761"/>
                  <a:pt x="6749356" y="2591761"/>
                </a:cubicBezTo>
                <a:cubicBezTo>
                  <a:pt x="6754316" y="2591761"/>
                  <a:pt x="6756796" y="2591761"/>
                  <a:pt x="6756796" y="2591761"/>
                </a:cubicBezTo>
                <a:cubicBezTo>
                  <a:pt x="6761756" y="2591761"/>
                  <a:pt x="6764236" y="2594242"/>
                  <a:pt x="6764236" y="2599202"/>
                </a:cubicBezTo>
                <a:lnTo>
                  <a:pt x="6741912" y="2591761"/>
                </a:lnTo>
                <a:close/>
                <a:moveTo>
                  <a:pt x="3065859" y="2569437"/>
                </a:moveTo>
                <a:cubicBezTo>
                  <a:pt x="3075781" y="2569437"/>
                  <a:pt x="3085703" y="2571917"/>
                  <a:pt x="3095625" y="2576878"/>
                </a:cubicBezTo>
                <a:lnTo>
                  <a:pt x="3095625" y="2584319"/>
                </a:lnTo>
                <a:cubicBezTo>
                  <a:pt x="3090664" y="2589280"/>
                  <a:pt x="3088184" y="2591761"/>
                  <a:pt x="3088184" y="2591761"/>
                </a:cubicBezTo>
                <a:lnTo>
                  <a:pt x="3080742" y="2599202"/>
                </a:lnTo>
                <a:lnTo>
                  <a:pt x="3065859" y="2599202"/>
                </a:lnTo>
                <a:lnTo>
                  <a:pt x="3080742" y="2591761"/>
                </a:lnTo>
                <a:cubicBezTo>
                  <a:pt x="3090664" y="2586800"/>
                  <a:pt x="3090664" y="2584319"/>
                  <a:pt x="3080742" y="2584319"/>
                </a:cubicBezTo>
                <a:cubicBezTo>
                  <a:pt x="3080742" y="2579359"/>
                  <a:pt x="3078261" y="2576878"/>
                  <a:pt x="3073301" y="2576878"/>
                </a:cubicBezTo>
                <a:cubicBezTo>
                  <a:pt x="3068340" y="2576878"/>
                  <a:pt x="3065859" y="2574397"/>
                  <a:pt x="3065859" y="2569437"/>
                </a:cubicBezTo>
                <a:close/>
                <a:moveTo>
                  <a:pt x="3080742" y="2539671"/>
                </a:moveTo>
                <a:lnTo>
                  <a:pt x="3095625" y="2539671"/>
                </a:lnTo>
                <a:cubicBezTo>
                  <a:pt x="3105547" y="2544632"/>
                  <a:pt x="3112988" y="2549593"/>
                  <a:pt x="3117949" y="2554554"/>
                </a:cubicBezTo>
                <a:lnTo>
                  <a:pt x="3110508" y="2561995"/>
                </a:lnTo>
                <a:lnTo>
                  <a:pt x="3103066" y="2554554"/>
                </a:lnTo>
                <a:lnTo>
                  <a:pt x="3095625" y="2547112"/>
                </a:lnTo>
                <a:close/>
                <a:moveTo>
                  <a:pt x="2976562" y="2532230"/>
                </a:moveTo>
                <a:lnTo>
                  <a:pt x="2991445" y="2532230"/>
                </a:lnTo>
                <a:cubicBezTo>
                  <a:pt x="2996406" y="2537190"/>
                  <a:pt x="2995166" y="2539671"/>
                  <a:pt x="2987724" y="2539671"/>
                </a:cubicBezTo>
                <a:cubicBezTo>
                  <a:pt x="2980283" y="2539671"/>
                  <a:pt x="2976562" y="2537190"/>
                  <a:pt x="2976562" y="2532230"/>
                </a:cubicBezTo>
                <a:close/>
                <a:moveTo>
                  <a:pt x="2876103" y="2532230"/>
                </a:moveTo>
                <a:cubicBezTo>
                  <a:pt x="2878584" y="2532230"/>
                  <a:pt x="2879824" y="2534710"/>
                  <a:pt x="2879824" y="2539671"/>
                </a:cubicBezTo>
                <a:lnTo>
                  <a:pt x="2872383" y="2539671"/>
                </a:lnTo>
                <a:cubicBezTo>
                  <a:pt x="2872383" y="2534710"/>
                  <a:pt x="2873623" y="2532230"/>
                  <a:pt x="2876103" y="2532230"/>
                </a:cubicBezTo>
                <a:close/>
                <a:moveTo>
                  <a:pt x="3042605" y="2526649"/>
                </a:moveTo>
                <a:cubicBezTo>
                  <a:pt x="3043225" y="2526649"/>
                  <a:pt x="3043535" y="2527269"/>
                  <a:pt x="3043535" y="2528509"/>
                </a:cubicBezTo>
                <a:cubicBezTo>
                  <a:pt x="3043535" y="2530990"/>
                  <a:pt x="3043535" y="2532230"/>
                  <a:pt x="3043535" y="2532230"/>
                </a:cubicBezTo>
                <a:lnTo>
                  <a:pt x="3043535" y="2539671"/>
                </a:lnTo>
                <a:cubicBezTo>
                  <a:pt x="3038574" y="2539671"/>
                  <a:pt x="3036094" y="2537190"/>
                  <a:pt x="3036094" y="2532230"/>
                </a:cubicBezTo>
                <a:cubicBezTo>
                  <a:pt x="3036094" y="2532230"/>
                  <a:pt x="3037334" y="2530990"/>
                  <a:pt x="3039814" y="2528509"/>
                </a:cubicBezTo>
                <a:cubicBezTo>
                  <a:pt x="3041055" y="2527269"/>
                  <a:pt x="3041985" y="2526649"/>
                  <a:pt x="3042605" y="2526649"/>
                </a:cubicBezTo>
                <a:close/>
                <a:moveTo>
                  <a:pt x="6823768" y="2517347"/>
                </a:moveTo>
                <a:lnTo>
                  <a:pt x="6808886" y="2532230"/>
                </a:lnTo>
                <a:lnTo>
                  <a:pt x="6808886" y="2524788"/>
                </a:lnTo>
                <a:cubicBezTo>
                  <a:pt x="6813848" y="2519827"/>
                  <a:pt x="6818808" y="2517347"/>
                  <a:pt x="6823768" y="2517347"/>
                </a:cubicBezTo>
                <a:close/>
                <a:moveTo>
                  <a:pt x="3021211" y="2517347"/>
                </a:moveTo>
                <a:lnTo>
                  <a:pt x="3028652" y="2524788"/>
                </a:lnTo>
                <a:cubicBezTo>
                  <a:pt x="3028652" y="2529749"/>
                  <a:pt x="3024931" y="2532230"/>
                  <a:pt x="3017490" y="2532230"/>
                </a:cubicBezTo>
                <a:cubicBezTo>
                  <a:pt x="3010049" y="2532230"/>
                  <a:pt x="3006328" y="2529749"/>
                  <a:pt x="3006328" y="2524788"/>
                </a:cubicBezTo>
                <a:close/>
                <a:moveTo>
                  <a:pt x="2753320" y="2517347"/>
                </a:moveTo>
                <a:cubicBezTo>
                  <a:pt x="2753320" y="2517347"/>
                  <a:pt x="2755801" y="2517347"/>
                  <a:pt x="2760762" y="2517347"/>
                </a:cubicBezTo>
                <a:lnTo>
                  <a:pt x="2760762" y="2524788"/>
                </a:lnTo>
                <a:cubicBezTo>
                  <a:pt x="2760762" y="2524788"/>
                  <a:pt x="2758281" y="2522308"/>
                  <a:pt x="2753320" y="2517347"/>
                </a:cubicBezTo>
                <a:close/>
                <a:moveTo>
                  <a:pt x="2872383" y="2509905"/>
                </a:moveTo>
                <a:cubicBezTo>
                  <a:pt x="2877344" y="2509905"/>
                  <a:pt x="2882305" y="2512386"/>
                  <a:pt x="2887265" y="2517347"/>
                </a:cubicBezTo>
                <a:cubicBezTo>
                  <a:pt x="2892226" y="2517347"/>
                  <a:pt x="2897188" y="2517347"/>
                  <a:pt x="2902148" y="2517347"/>
                </a:cubicBezTo>
                <a:cubicBezTo>
                  <a:pt x="2907109" y="2517347"/>
                  <a:pt x="2917031" y="2522308"/>
                  <a:pt x="2931914" y="2532230"/>
                </a:cubicBezTo>
                <a:lnTo>
                  <a:pt x="2961679" y="2547112"/>
                </a:lnTo>
                <a:lnTo>
                  <a:pt x="2969121" y="2547112"/>
                </a:lnTo>
                <a:cubicBezTo>
                  <a:pt x="2974082" y="2552073"/>
                  <a:pt x="2979043" y="2554554"/>
                  <a:pt x="2984004" y="2554554"/>
                </a:cubicBezTo>
                <a:lnTo>
                  <a:pt x="3021211" y="2561995"/>
                </a:lnTo>
                <a:lnTo>
                  <a:pt x="3043535" y="2576878"/>
                </a:lnTo>
                <a:lnTo>
                  <a:pt x="3058418" y="2584319"/>
                </a:lnTo>
                <a:cubicBezTo>
                  <a:pt x="3058418" y="2584319"/>
                  <a:pt x="3053457" y="2584319"/>
                  <a:pt x="3043535" y="2584319"/>
                </a:cubicBezTo>
                <a:cubicBezTo>
                  <a:pt x="3038574" y="2584319"/>
                  <a:pt x="3034854" y="2583079"/>
                  <a:pt x="3032373" y="2580599"/>
                </a:cubicBezTo>
                <a:cubicBezTo>
                  <a:pt x="3029892" y="2578118"/>
                  <a:pt x="3026171" y="2576878"/>
                  <a:pt x="3021211" y="2576878"/>
                </a:cubicBezTo>
                <a:cubicBezTo>
                  <a:pt x="3016250" y="2576878"/>
                  <a:pt x="3010049" y="2574397"/>
                  <a:pt x="3002607" y="2569437"/>
                </a:cubicBezTo>
                <a:cubicBezTo>
                  <a:pt x="2995166" y="2564476"/>
                  <a:pt x="2986484" y="2561995"/>
                  <a:pt x="2976562" y="2561995"/>
                </a:cubicBezTo>
                <a:lnTo>
                  <a:pt x="2969121" y="2561995"/>
                </a:lnTo>
                <a:lnTo>
                  <a:pt x="2931914" y="2547112"/>
                </a:lnTo>
                <a:lnTo>
                  <a:pt x="2924472" y="2547112"/>
                </a:lnTo>
                <a:cubicBezTo>
                  <a:pt x="2929433" y="2542152"/>
                  <a:pt x="2931914" y="2539671"/>
                  <a:pt x="2931914" y="2539671"/>
                </a:cubicBezTo>
                <a:cubicBezTo>
                  <a:pt x="2931914" y="2539671"/>
                  <a:pt x="2929433" y="2539671"/>
                  <a:pt x="2924472" y="2539671"/>
                </a:cubicBezTo>
                <a:lnTo>
                  <a:pt x="2909590" y="2532230"/>
                </a:lnTo>
                <a:cubicBezTo>
                  <a:pt x="2909590" y="2532230"/>
                  <a:pt x="2907109" y="2532230"/>
                  <a:pt x="2902148" y="2532230"/>
                </a:cubicBezTo>
                <a:cubicBezTo>
                  <a:pt x="2882305" y="2532230"/>
                  <a:pt x="2869902" y="2527269"/>
                  <a:pt x="2864941" y="2517347"/>
                </a:cubicBezTo>
                <a:close/>
                <a:moveTo>
                  <a:pt x="6697264" y="2502464"/>
                </a:moveTo>
                <a:cubicBezTo>
                  <a:pt x="6692304" y="2502464"/>
                  <a:pt x="6691064" y="2504945"/>
                  <a:pt x="6693544" y="2509905"/>
                </a:cubicBezTo>
                <a:cubicBezTo>
                  <a:pt x="6696024" y="2514866"/>
                  <a:pt x="6698504" y="2517347"/>
                  <a:pt x="6700984" y="2517347"/>
                </a:cubicBezTo>
                <a:cubicBezTo>
                  <a:pt x="6703466" y="2517347"/>
                  <a:pt x="6704708" y="2514866"/>
                  <a:pt x="6704708" y="2509905"/>
                </a:cubicBezTo>
                <a:cubicBezTo>
                  <a:pt x="6704708" y="2509905"/>
                  <a:pt x="6703466" y="2508665"/>
                  <a:pt x="6700984" y="2506185"/>
                </a:cubicBezTo>
                <a:cubicBezTo>
                  <a:pt x="6698504" y="2503704"/>
                  <a:pt x="6697264" y="2502464"/>
                  <a:pt x="6697264" y="2502464"/>
                </a:cubicBezTo>
                <a:close/>
                <a:moveTo>
                  <a:pt x="2827734" y="2502464"/>
                </a:moveTo>
                <a:lnTo>
                  <a:pt x="2850058" y="2509905"/>
                </a:lnTo>
                <a:lnTo>
                  <a:pt x="2857500" y="2517347"/>
                </a:lnTo>
                <a:lnTo>
                  <a:pt x="2835176" y="2509905"/>
                </a:lnTo>
                <a:close/>
                <a:moveTo>
                  <a:pt x="2760762" y="2502464"/>
                </a:moveTo>
                <a:lnTo>
                  <a:pt x="2775645" y="2502464"/>
                </a:lnTo>
                <a:cubicBezTo>
                  <a:pt x="2780605" y="2502464"/>
                  <a:pt x="2785566" y="2504945"/>
                  <a:pt x="2790527" y="2509905"/>
                </a:cubicBezTo>
                <a:lnTo>
                  <a:pt x="2790527" y="2517347"/>
                </a:lnTo>
                <a:cubicBezTo>
                  <a:pt x="2785566" y="2512386"/>
                  <a:pt x="2780605" y="2509905"/>
                  <a:pt x="2775645" y="2509905"/>
                </a:cubicBezTo>
                <a:close/>
                <a:moveTo>
                  <a:pt x="2707742" y="2490372"/>
                </a:moveTo>
                <a:cubicBezTo>
                  <a:pt x="2709602" y="2489751"/>
                  <a:pt x="2711152" y="2490062"/>
                  <a:pt x="2712392" y="2491302"/>
                </a:cubicBezTo>
                <a:cubicBezTo>
                  <a:pt x="2714873" y="2493783"/>
                  <a:pt x="2713632" y="2495023"/>
                  <a:pt x="2708672" y="2495023"/>
                </a:cubicBezTo>
                <a:lnTo>
                  <a:pt x="2701230" y="2495023"/>
                </a:lnTo>
                <a:cubicBezTo>
                  <a:pt x="2703711" y="2492542"/>
                  <a:pt x="2705881" y="2490992"/>
                  <a:pt x="2707742" y="2490372"/>
                </a:cubicBezTo>
                <a:close/>
                <a:moveTo>
                  <a:pt x="2667744" y="2487581"/>
                </a:moveTo>
                <a:lnTo>
                  <a:pt x="2674255" y="2487581"/>
                </a:lnTo>
                <a:cubicBezTo>
                  <a:pt x="2677356" y="2487581"/>
                  <a:pt x="2678906" y="2487581"/>
                  <a:pt x="2678906" y="2487581"/>
                </a:cubicBezTo>
                <a:lnTo>
                  <a:pt x="2678906" y="2495023"/>
                </a:lnTo>
                <a:close/>
                <a:moveTo>
                  <a:pt x="6794004" y="2480140"/>
                </a:moveTo>
                <a:cubicBezTo>
                  <a:pt x="6798964" y="2480140"/>
                  <a:pt x="6801444" y="2482620"/>
                  <a:pt x="6801444" y="2487581"/>
                </a:cubicBezTo>
                <a:lnTo>
                  <a:pt x="6794004" y="2487581"/>
                </a:lnTo>
                <a:close/>
                <a:moveTo>
                  <a:pt x="2939355" y="2480140"/>
                </a:moveTo>
                <a:cubicBezTo>
                  <a:pt x="2944316" y="2480140"/>
                  <a:pt x="2949278" y="2482620"/>
                  <a:pt x="2954238" y="2487581"/>
                </a:cubicBezTo>
                <a:lnTo>
                  <a:pt x="2954238" y="2495023"/>
                </a:lnTo>
                <a:cubicBezTo>
                  <a:pt x="2954238" y="2495023"/>
                  <a:pt x="2949278" y="2492542"/>
                  <a:pt x="2939355" y="2487581"/>
                </a:cubicBezTo>
                <a:close/>
                <a:moveTo>
                  <a:pt x="2745879" y="2480140"/>
                </a:moveTo>
                <a:cubicBezTo>
                  <a:pt x="2745879" y="2480140"/>
                  <a:pt x="2748359" y="2480140"/>
                  <a:pt x="2753320" y="2480140"/>
                </a:cubicBezTo>
                <a:lnTo>
                  <a:pt x="2753320" y="2487581"/>
                </a:lnTo>
                <a:close/>
                <a:moveTo>
                  <a:pt x="2645420" y="2476419"/>
                </a:moveTo>
                <a:cubicBezTo>
                  <a:pt x="2647900" y="2476419"/>
                  <a:pt x="2651621" y="2477660"/>
                  <a:pt x="2656582" y="2480140"/>
                </a:cubicBezTo>
                <a:lnTo>
                  <a:pt x="2667744" y="2487581"/>
                </a:lnTo>
                <a:lnTo>
                  <a:pt x="2660303" y="2487581"/>
                </a:lnTo>
                <a:cubicBezTo>
                  <a:pt x="2647900" y="2487581"/>
                  <a:pt x="2641699" y="2485101"/>
                  <a:pt x="2641699" y="2480140"/>
                </a:cubicBezTo>
                <a:cubicBezTo>
                  <a:pt x="2641699" y="2477660"/>
                  <a:pt x="2642939" y="2476419"/>
                  <a:pt x="2645420" y="2476419"/>
                </a:cubicBezTo>
                <a:close/>
                <a:moveTo>
                  <a:pt x="2946797" y="2465257"/>
                </a:moveTo>
                <a:cubicBezTo>
                  <a:pt x="2951757" y="2465257"/>
                  <a:pt x="2954238" y="2467738"/>
                  <a:pt x="2954238" y="2472698"/>
                </a:cubicBezTo>
                <a:cubicBezTo>
                  <a:pt x="2954238" y="2472698"/>
                  <a:pt x="2951757" y="2472698"/>
                  <a:pt x="2946797" y="2472698"/>
                </a:cubicBezTo>
                <a:close/>
                <a:moveTo>
                  <a:pt x="2824013" y="2465257"/>
                </a:moveTo>
                <a:cubicBezTo>
                  <a:pt x="2826494" y="2465257"/>
                  <a:pt x="2827734" y="2465257"/>
                  <a:pt x="2827734" y="2465257"/>
                </a:cubicBezTo>
                <a:cubicBezTo>
                  <a:pt x="2827734" y="2465257"/>
                  <a:pt x="2827734" y="2467738"/>
                  <a:pt x="2827734" y="2472698"/>
                </a:cubicBezTo>
                <a:cubicBezTo>
                  <a:pt x="2827734" y="2472698"/>
                  <a:pt x="2825254" y="2472698"/>
                  <a:pt x="2820293" y="2472698"/>
                </a:cubicBezTo>
                <a:cubicBezTo>
                  <a:pt x="2820293" y="2467738"/>
                  <a:pt x="2821533" y="2465257"/>
                  <a:pt x="2824013" y="2465257"/>
                </a:cubicBezTo>
                <a:close/>
                <a:moveTo>
                  <a:pt x="6749356" y="2457816"/>
                </a:moveTo>
                <a:lnTo>
                  <a:pt x="6756796" y="2457816"/>
                </a:lnTo>
                <a:lnTo>
                  <a:pt x="6756796" y="2465257"/>
                </a:lnTo>
                <a:cubicBezTo>
                  <a:pt x="6751836" y="2465257"/>
                  <a:pt x="6749356" y="2462776"/>
                  <a:pt x="6749356" y="2457816"/>
                </a:cubicBezTo>
                <a:close/>
                <a:moveTo>
                  <a:pt x="2776575" y="2454095"/>
                </a:moveTo>
                <a:cubicBezTo>
                  <a:pt x="2778435" y="2454095"/>
                  <a:pt x="2780605" y="2455335"/>
                  <a:pt x="2783086" y="2457816"/>
                </a:cubicBezTo>
                <a:lnTo>
                  <a:pt x="2790527" y="2465257"/>
                </a:lnTo>
                <a:lnTo>
                  <a:pt x="2797969" y="2472698"/>
                </a:lnTo>
                <a:cubicBezTo>
                  <a:pt x="2793008" y="2472698"/>
                  <a:pt x="2786806" y="2471458"/>
                  <a:pt x="2779365" y="2468978"/>
                </a:cubicBezTo>
                <a:cubicBezTo>
                  <a:pt x="2771924" y="2466497"/>
                  <a:pt x="2769443" y="2462776"/>
                  <a:pt x="2771924" y="2457816"/>
                </a:cubicBezTo>
                <a:cubicBezTo>
                  <a:pt x="2773164" y="2455335"/>
                  <a:pt x="2774714" y="2454095"/>
                  <a:pt x="2776575" y="2454095"/>
                </a:cubicBezTo>
                <a:close/>
                <a:moveTo>
                  <a:pt x="2753320" y="2450374"/>
                </a:moveTo>
                <a:cubicBezTo>
                  <a:pt x="2758281" y="2450374"/>
                  <a:pt x="2760762" y="2452855"/>
                  <a:pt x="2760762" y="2457816"/>
                </a:cubicBezTo>
                <a:cubicBezTo>
                  <a:pt x="2760762" y="2457816"/>
                  <a:pt x="2758281" y="2457816"/>
                  <a:pt x="2753320" y="2457816"/>
                </a:cubicBezTo>
                <a:cubicBezTo>
                  <a:pt x="2748359" y="2457816"/>
                  <a:pt x="2745879" y="2457816"/>
                  <a:pt x="2745879" y="2457816"/>
                </a:cubicBezTo>
                <a:close/>
                <a:moveTo>
                  <a:pt x="2574726" y="2450374"/>
                </a:moveTo>
                <a:lnTo>
                  <a:pt x="2589609" y="2457816"/>
                </a:lnTo>
                <a:lnTo>
                  <a:pt x="2589609" y="2465257"/>
                </a:lnTo>
                <a:cubicBezTo>
                  <a:pt x="2584648" y="2460296"/>
                  <a:pt x="2577207" y="2457816"/>
                  <a:pt x="2567285" y="2457816"/>
                </a:cubicBezTo>
                <a:close/>
                <a:moveTo>
                  <a:pt x="6600528" y="2442933"/>
                </a:moveTo>
                <a:lnTo>
                  <a:pt x="6607968" y="2442933"/>
                </a:lnTo>
                <a:lnTo>
                  <a:pt x="6615408" y="2450374"/>
                </a:lnTo>
                <a:cubicBezTo>
                  <a:pt x="6610448" y="2450374"/>
                  <a:pt x="6605488" y="2447894"/>
                  <a:pt x="6600528" y="2442933"/>
                </a:cubicBezTo>
                <a:close/>
                <a:moveTo>
                  <a:pt x="2827734" y="2442933"/>
                </a:moveTo>
                <a:lnTo>
                  <a:pt x="2835176" y="2442933"/>
                </a:lnTo>
                <a:lnTo>
                  <a:pt x="2835176" y="2450374"/>
                </a:lnTo>
                <a:cubicBezTo>
                  <a:pt x="2830215" y="2450374"/>
                  <a:pt x="2827734" y="2447894"/>
                  <a:pt x="2827734" y="2442933"/>
                </a:cubicBezTo>
                <a:close/>
                <a:moveTo>
                  <a:pt x="2649140" y="2442933"/>
                </a:moveTo>
                <a:cubicBezTo>
                  <a:pt x="2649140" y="2442933"/>
                  <a:pt x="2651621" y="2442933"/>
                  <a:pt x="2656582" y="2442933"/>
                </a:cubicBezTo>
                <a:cubicBezTo>
                  <a:pt x="2661543" y="2442933"/>
                  <a:pt x="2664023" y="2444173"/>
                  <a:pt x="2664023" y="2446653"/>
                </a:cubicBezTo>
                <a:cubicBezTo>
                  <a:pt x="2664023" y="2449134"/>
                  <a:pt x="2661543" y="2450374"/>
                  <a:pt x="2656582" y="2450374"/>
                </a:cubicBezTo>
                <a:close/>
                <a:moveTo>
                  <a:pt x="2871452" y="2440142"/>
                </a:moveTo>
                <a:cubicBezTo>
                  <a:pt x="2875793" y="2440763"/>
                  <a:pt x="2882304" y="2442933"/>
                  <a:pt x="2890986" y="2446653"/>
                </a:cubicBezTo>
                <a:cubicBezTo>
                  <a:pt x="2908350" y="2454095"/>
                  <a:pt x="2919512" y="2457816"/>
                  <a:pt x="2924472" y="2457816"/>
                </a:cubicBezTo>
                <a:lnTo>
                  <a:pt x="2902148" y="2457816"/>
                </a:lnTo>
                <a:cubicBezTo>
                  <a:pt x="2902148" y="2457816"/>
                  <a:pt x="2898428" y="2456576"/>
                  <a:pt x="2890986" y="2454095"/>
                </a:cubicBezTo>
                <a:cubicBezTo>
                  <a:pt x="2883545" y="2451614"/>
                  <a:pt x="2879824" y="2450374"/>
                  <a:pt x="2879824" y="2450374"/>
                </a:cubicBezTo>
                <a:lnTo>
                  <a:pt x="2864941" y="2442933"/>
                </a:lnTo>
                <a:cubicBezTo>
                  <a:pt x="2864941" y="2440452"/>
                  <a:pt x="2867112" y="2439522"/>
                  <a:pt x="2871452" y="2440142"/>
                </a:cubicBezTo>
                <a:close/>
                <a:moveTo>
                  <a:pt x="2710532" y="2430840"/>
                </a:moveTo>
                <a:cubicBezTo>
                  <a:pt x="2711772" y="2430220"/>
                  <a:pt x="2713633" y="2430531"/>
                  <a:pt x="2716113" y="2431771"/>
                </a:cubicBezTo>
                <a:cubicBezTo>
                  <a:pt x="2721074" y="2434251"/>
                  <a:pt x="2726035" y="2435491"/>
                  <a:pt x="2730996" y="2435491"/>
                </a:cubicBezTo>
                <a:cubicBezTo>
                  <a:pt x="2735957" y="2435491"/>
                  <a:pt x="2735957" y="2437972"/>
                  <a:pt x="2730996" y="2442933"/>
                </a:cubicBezTo>
                <a:cubicBezTo>
                  <a:pt x="2735957" y="2442933"/>
                  <a:pt x="2738437" y="2445413"/>
                  <a:pt x="2738437" y="2450374"/>
                </a:cubicBezTo>
                <a:cubicBezTo>
                  <a:pt x="2728515" y="2450374"/>
                  <a:pt x="2721074" y="2450374"/>
                  <a:pt x="2716113" y="2450374"/>
                </a:cubicBezTo>
                <a:lnTo>
                  <a:pt x="2708672" y="2435491"/>
                </a:lnTo>
                <a:cubicBezTo>
                  <a:pt x="2708672" y="2433011"/>
                  <a:pt x="2709292" y="2431461"/>
                  <a:pt x="2710532" y="2430840"/>
                </a:cubicBezTo>
                <a:close/>
                <a:moveTo>
                  <a:pt x="6860976" y="2428050"/>
                </a:moveTo>
                <a:cubicBezTo>
                  <a:pt x="6860976" y="2428050"/>
                  <a:pt x="6858496" y="2430531"/>
                  <a:pt x="6853536" y="2435491"/>
                </a:cubicBezTo>
                <a:lnTo>
                  <a:pt x="6846092" y="2442933"/>
                </a:lnTo>
                <a:close/>
                <a:moveTo>
                  <a:pt x="2805410" y="2428050"/>
                </a:moveTo>
                <a:cubicBezTo>
                  <a:pt x="2815332" y="2433011"/>
                  <a:pt x="2820293" y="2435491"/>
                  <a:pt x="2820293" y="2435491"/>
                </a:cubicBezTo>
                <a:lnTo>
                  <a:pt x="2812851" y="2435491"/>
                </a:lnTo>
                <a:lnTo>
                  <a:pt x="2805410" y="2435491"/>
                </a:lnTo>
                <a:close/>
                <a:moveTo>
                  <a:pt x="2619375" y="2428050"/>
                </a:moveTo>
                <a:cubicBezTo>
                  <a:pt x="2619375" y="2428050"/>
                  <a:pt x="2620615" y="2429290"/>
                  <a:pt x="2623096" y="2431771"/>
                </a:cubicBezTo>
                <a:cubicBezTo>
                  <a:pt x="2625576" y="2434251"/>
                  <a:pt x="2626816" y="2435491"/>
                  <a:pt x="2626816" y="2435491"/>
                </a:cubicBezTo>
                <a:cubicBezTo>
                  <a:pt x="2626816" y="2440452"/>
                  <a:pt x="2626816" y="2442933"/>
                  <a:pt x="2626816" y="2442933"/>
                </a:cubicBezTo>
                <a:lnTo>
                  <a:pt x="2619375" y="2435491"/>
                </a:lnTo>
                <a:cubicBezTo>
                  <a:pt x="2619375" y="2430531"/>
                  <a:pt x="2619375" y="2428050"/>
                  <a:pt x="2619375" y="2428050"/>
                </a:cubicBezTo>
                <a:close/>
                <a:moveTo>
                  <a:pt x="2515195" y="2428050"/>
                </a:moveTo>
                <a:lnTo>
                  <a:pt x="2522637" y="2435491"/>
                </a:lnTo>
                <a:lnTo>
                  <a:pt x="2522637" y="2442933"/>
                </a:lnTo>
                <a:cubicBezTo>
                  <a:pt x="2522637" y="2437972"/>
                  <a:pt x="2520156" y="2435491"/>
                  <a:pt x="2515195" y="2435491"/>
                </a:cubicBezTo>
                <a:close/>
                <a:moveTo>
                  <a:pt x="2477988" y="2420609"/>
                </a:moveTo>
                <a:cubicBezTo>
                  <a:pt x="2477988" y="2420609"/>
                  <a:pt x="2480469" y="2423089"/>
                  <a:pt x="2485429" y="2428050"/>
                </a:cubicBezTo>
                <a:lnTo>
                  <a:pt x="2477988" y="2428050"/>
                </a:lnTo>
                <a:close/>
                <a:moveTo>
                  <a:pt x="6727032" y="2413167"/>
                </a:moveTo>
                <a:cubicBezTo>
                  <a:pt x="6727032" y="2413167"/>
                  <a:pt x="6729512" y="2415648"/>
                  <a:pt x="6734472" y="2420609"/>
                </a:cubicBezTo>
                <a:lnTo>
                  <a:pt x="6749356" y="2420609"/>
                </a:lnTo>
                <a:cubicBezTo>
                  <a:pt x="6749356" y="2420609"/>
                  <a:pt x="6748114" y="2419368"/>
                  <a:pt x="6745634" y="2416888"/>
                </a:cubicBezTo>
                <a:cubicBezTo>
                  <a:pt x="6743154" y="2414407"/>
                  <a:pt x="6739432" y="2413167"/>
                  <a:pt x="6734472" y="2413167"/>
                </a:cubicBezTo>
                <a:cubicBezTo>
                  <a:pt x="6729512" y="2413167"/>
                  <a:pt x="6727032" y="2413167"/>
                  <a:pt x="6727032" y="2413167"/>
                </a:cubicBezTo>
                <a:close/>
                <a:moveTo>
                  <a:pt x="2463106" y="2413167"/>
                </a:moveTo>
                <a:cubicBezTo>
                  <a:pt x="2463106" y="2413167"/>
                  <a:pt x="2465586" y="2413167"/>
                  <a:pt x="2470547" y="2413167"/>
                </a:cubicBezTo>
                <a:lnTo>
                  <a:pt x="2463106" y="2420609"/>
                </a:lnTo>
                <a:close/>
                <a:moveTo>
                  <a:pt x="2775645" y="2405726"/>
                </a:moveTo>
                <a:cubicBezTo>
                  <a:pt x="2775645" y="2405726"/>
                  <a:pt x="2788046" y="2409446"/>
                  <a:pt x="2812851" y="2416888"/>
                </a:cubicBezTo>
                <a:cubicBezTo>
                  <a:pt x="2837656" y="2424329"/>
                  <a:pt x="2852539" y="2430531"/>
                  <a:pt x="2857500" y="2435491"/>
                </a:cubicBezTo>
                <a:lnTo>
                  <a:pt x="2835176" y="2435491"/>
                </a:lnTo>
                <a:lnTo>
                  <a:pt x="2820293" y="2428050"/>
                </a:lnTo>
                <a:close/>
                <a:moveTo>
                  <a:pt x="2649140" y="2405726"/>
                </a:moveTo>
                <a:cubicBezTo>
                  <a:pt x="2649140" y="2405726"/>
                  <a:pt x="2652861" y="2406966"/>
                  <a:pt x="2660303" y="2409446"/>
                </a:cubicBezTo>
                <a:cubicBezTo>
                  <a:pt x="2667744" y="2411927"/>
                  <a:pt x="2671465" y="2413167"/>
                  <a:pt x="2671465" y="2413167"/>
                </a:cubicBezTo>
                <a:lnTo>
                  <a:pt x="2671465" y="2420609"/>
                </a:lnTo>
                <a:cubicBezTo>
                  <a:pt x="2666504" y="2420609"/>
                  <a:pt x="2661543" y="2418128"/>
                  <a:pt x="2656582" y="2413167"/>
                </a:cubicBezTo>
                <a:cubicBezTo>
                  <a:pt x="2656582" y="2413167"/>
                  <a:pt x="2655342" y="2411927"/>
                  <a:pt x="2652861" y="2409446"/>
                </a:cubicBezTo>
                <a:cubicBezTo>
                  <a:pt x="2650380" y="2406966"/>
                  <a:pt x="2649140" y="2405726"/>
                  <a:pt x="2649140" y="2405726"/>
                </a:cubicBezTo>
                <a:close/>
                <a:moveTo>
                  <a:pt x="2396133" y="2398284"/>
                </a:moveTo>
                <a:cubicBezTo>
                  <a:pt x="2401093" y="2398284"/>
                  <a:pt x="2403574" y="2399524"/>
                  <a:pt x="2403574" y="2402005"/>
                </a:cubicBezTo>
                <a:cubicBezTo>
                  <a:pt x="2403574" y="2404486"/>
                  <a:pt x="2403574" y="2405726"/>
                  <a:pt x="2403574" y="2405726"/>
                </a:cubicBezTo>
                <a:cubicBezTo>
                  <a:pt x="2398613" y="2405726"/>
                  <a:pt x="2396133" y="2405726"/>
                  <a:pt x="2396133" y="2405726"/>
                </a:cubicBezTo>
                <a:cubicBezTo>
                  <a:pt x="2396133" y="2405726"/>
                  <a:pt x="2396133" y="2403245"/>
                  <a:pt x="2396133" y="2398284"/>
                </a:cubicBezTo>
                <a:close/>
                <a:moveTo>
                  <a:pt x="6831212" y="2390843"/>
                </a:moveTo>
                <a:cubicBezTo>
                  <a:pt x="6836172" y="2390843"/>
                  <a:pt x="6838652" y="2393324"/>
                  <a:pt x="6838652" y="2398284"/>
                </a:cubicBezTo>
                <a:lnTo>
                  <a:pt x="6831212" y="2398284"/>
                </a:lnTo>
                <a:close/>
                <a:moveTo>
                  <a:pt x="6637734" y="2390843"/>
                </a:moveTo>
                <a:lnTo>
                  <a:pt x="6622852" y="2398284"/>
                </a:lnTo>
                <a:cubicBezTo>
                  <a:pt x="6622852" y="2403245"/>
                  <a:pt x="6624092" y="2405726"/>
                  <a:pt x="6626572" y="2405726"/>
                </a:cubicBezTo>
                <a:cubicBezTo>
                  <a:pt x="6629052" y="2405726"/>
                  <a:pt x="6632772" y="2403245"/>
                  <a:pt x="6637734" y="2398284"/>
                </a:cubicBezTo>
                <a:cubicBezTo>
                  <a:pt x="6642696" y="2398284"/>
                  <a:pt x="6645176" y="2398284"/>
                  <a:pt x="6645176" y="2398284"/>
                </a:cubicBezTo>
                <a:cubicBezTo>
                  <a:pt x="6645176" y="2398284"/>
                  <a:pt x="6642696" y="2395804"/>
                  <a:pt x="6637734" y="2390843"/>
                </a:cubicBezTo>
                <a:close/>
                <a:moveTo>
                  <a:pt x="2366367" y="2390843"/>
                </a:moveTo>
                <a:cubicBezTo>
                  <a:pt x="2366367" y="2390843"/>
                  <a:pt x="2367607" y="2390843"/>
                  <a:pt x="2370088" y="2390843"/>
                </a:cubicBezTo>
                <a:cubicBezTo>
                  <a:pt x="2372568" y="2390843"/>
                  <a:pt x="2373808" y="2393324"/>
                  <a:pt x="2373808" y="2398284"/>
                </a:cubicBezTo>
                <a:lnTo>
                  <a:pt x="2358926" y="2398284"/>
                </a:lnTo>
                <a:cubicBezTo>
                  <a:pt x="2353965" y="2393324"/>
                  <a:pt x="2356445" y="2390843"/>
                  <a:pt x="2366367" y="2390843"/>
                </a:cubicBezTo>
                <a:close/>
                <a:moveTo>
                  <a:pt x="6593084" y="2383402"/>
                </a:moveTo>
                <a:cubicBezTo>
                  <a:pt x="6588124" y="2383402"/>
                  <a:pt x="6588124" y="2385882"/>
                  <a:pt x="6593084" y="2390843"/>
                </a:cubicBezTo>
                <a:lnTo>
                  <a:pt x="6607968" y="2390843"/>
                </a:lnTo>
                <a:cubicBezTo>
                  <a:pt x="6607968" y="2390843"/>
                  <a:pt x="6606728" y="2389603"/>
                  <a:pt x="6604248" y="2387122"/>
                </a:cubicBezTo>
                <a:cubicBezTo>
                  <a:pt x="6601768" y="2384642"/>
                  <a:pt x="6598048" y="2383402"/>
                  <a:pt x="6593084" y="2383402"/>
                </a:cubicBezTo>
                <a:close/>
                <a:moveTo>
                  <a:pt x="2611933" y="2383402"/>
                </a:moveTo>
                <a:cubicBezTo>
                  <a:pt x="2616894" y="2383402"/>
                  <a:pt x="2619375" y="2385882"/>
                  <a:pt x="2619375" y="2390843"/>
                </a:cubicBezTo>
                <a:cubicBezTo>
                  <a:pt x="2619375" y="2395804"/>
                  <a:pt x="2618135" y="2398284"/>
                  <a:pt x="2615654" y="2398284"/>
                </a:cubicBezTo>
                <a:cubicBezTo>
                  <a:pt x="2613173" y="2398284"/>
                  <a:pt x="2611933" y="2395804"/>
                  <a:pt x="2611933" y="2390843"/>
                </a:cubicBezTo>
                <a:close/>
                <a:moveTo>
                  <a:pt x="6548436" y="2368519"/>
                </a:moveTo>
                <a:lnTo>
                  <a:pt x="6563320" y="2375960"/>
                </a:lnTo>
                <a:lnTo>
                  <a:pt x="6555880" y="2368519"/>
                </a:lnTo>
                <a:close/>
                <a:moveTo>
                  <a:pt x="2552402" y="2368519"/>
                </a:moveTo>
                <a:cubicBezTo>
                  <a:pt x="2577207" y="2368519"/>
                  <a:pt x="2589609" y="2375960"/>
                  <a:pt x="2589609" y="2390843"/>
                </a:cubicBezTo>
                <a:cubicBezTo>
                  <a:pt x="2584648" y="2390843"/>
                  <a:pt x="2574726" y="2388362"/>
                  <a:pt x="2559844" y="2383402"/>
                </a:cubicBezTo>
                <a:close/>
                <a:moveTo>
                  <a:pt x="2507754" y="2361077"/>
                </a:moveTo>
                <a:lnTo>
                  <a:pt x="2515195" y="2361077"/>
                </a:lnTo>
                <a:cubicBezTo>
                  <a:pt x="2520156" y="2361077"/>
                  <a:pt x="2522637" y="2363558"/>
                  <a:pt x="2522637" y="2368519"/>
                </a:cubicBezTo>
                <a:cubicBezTo>
                  <a:pt x="2512714" y="2368519"/>
                  <a:pt x="2507754" y="2368519"/>
                  <a:pt x="2507754" y="2368519"/>
                </a:cubicBezTo>
                <a:cubicBezTo>
                  <a:pt x="2512714" y="2368519"/>
                  <a:pt x="2512714" y="2366038"/>
                  <a:pt x="2507754" y="2361077"/>
                </a:cubicBezTo>
                <a:close/>
                <a:moveTo>
                  <a:pt x="2589609" y="2353636"/>
                </a:moveTo>
                <a:cubicBezTo>
                  <a:pt x="2589609" y="2353636"/>
                  <a:pt x="2597051" y="2356117"/>
                  <a:pt x="2611933" y="2361077"/>
                </a:cubicBezTo>
                <a:cubicBezTo>
                  <a:pt x="2626816" y="2366038"/>
                  <a:pt x="2634258" y="2368519"/>
                  <a:pt x="2634258" y="2368519"/>
                </a:cubicBezTo>
                <a:lnTo>
                  <a:pt x="2619375" y="2368519"/>
                </a:lnTo>
                <a:cubicBezTo>
                  <a:pt x="2619375" y="2363558"/>
                  <a:pt x="2616894" y="2363558"/>
                  <a:pt x="2611933" y="2368519"/>
                </a:cubicBezTo>
                <a:cubicBezTo>
                  <a:pt x="2611933" y="2368519"/>
                  <a:pt x="2609453" y="2368519"/>
                  <a:pt x="2604492" y="2368519"/>
                </a:cubicBezTo>
                <a:lnTo>
                  <a:pt x="2597051" y="2361077"/>
                </a:lnTo>
                <a:close/>
                <a:moveTo>
                  <a:pt x="2656582" y="2338753"/>
                </a:moveTo>
                <a:cubicBezTo>
                  <a:pt x="2661543" y="2338753"/>
                  <a:pt x="2664023" y="2341234"/>
                  <a:pt x="2664023" y="2346194"/>
                </a:cubicBezTo>
                <a:cubicBezTo>
                  <a:pt x="2664023" y="2351155"/>
                  <a:pt x="2661543" y="2353636"/>
                  <a:pt x="2656582" y="2353636"/>
                </a:cubicBezTo>
                <a:cubicBezTo>
                  <a:pt x="2651621" y="2353636"/>
                  <a:pt x="2649140" y="2351155"/>
                  <a:pt x="2649140" y="2346194"/>
                </a:cubicBezTo>
                <a:cubicBezTo>
                  <a:pt x="2649140" y="2346194"/>
                  <a:pt x="2650380" y="2344954"/>
                  <a:pt x="2652861" y="2342474"/>
                </a:cubicBezTo>
                <a:cubicBezTo>
                  <a:pt x="2655342" y="2339993"/>
                  <a:pt x="2656582" y="2338753"/>
                  <a:pt x="2656582" y="2338753"/>
                </a:cubicBezTo>
                <a:close/>
                <a:moveTo>
                  <a:pt x="2544961" y="2338753"/>
                </a:moveTo>
                <a:cubicBezTo>
                  <a:pt x="2544961" y="2338753"/>
                  <a:pt x="2547441" y="2338753"/>
                  <a:pt x="2552402" y="2338753"/>
                </a:cubicBezTo>
                <a:cubicBezTo>
                  <a:pt x="2557363" y="2338753"/>
                  <a:pt x="2562324" y="2341234"/>
                  <a:pt x="2567285" y="2346194"/>
                </a:cubicBezTo>
                <a:cubicBezTo>
                  <a:pt x="2562324" y="2346194"/>
                  <a:pt x="2557363" y="2346194"/>
                  <a:pt x="2552402" y="2346194"/>
                </a:cubicBezTo>
                <a:cubicBezTo>
                  <a:pt x="2547441" y="2341234"/>
                  <a:pt x="2544961" y="2338753"/>
                  <a:pt x="2544961" y="2338753"/>
                </a:cubicBezTo>
                <a:close/>
                <a:moveTo>
                  <a:pt x="2158008" y="2338753"/>
                </a:moveTo>
                <a:cubicBezTo>
                  <a:pt x="2162968" y="2338753"/>
                  <a:pt x="2167930" y="2341234"/>
                  <a:pt x="2172890" y="2346194"/>
                </a:cubicBezTo>
                <a:cubicBezTo>
                  <a:pt x="2167930" y="2351155"/>
                  <a:pt x="2165449" y="2353636"/>
                  <a:pt x="2165449" y="2353636"/>
                </a:cubicBezTo>
                <a:cubicBezTo>
                  <a:pt x="2160488" y="2353636"/>
                  <a:pt x="2158008" y="2351155"/>
                  <a:pt x="2158008" y="2346194"/>
                </a:cubicBezTo>
                <a:cubicBezTo>
                  <a:pt x="2158008" y="2346194"/>
                  <a:pt x="2158008" y="2343714"/>
                  <a:pt x="2158008" y="2338753"/>
                </a:cubicBezTo>
                <a:close/>
                <a:moveTo>
                  <a:pt x="2515195" y="2331312"/>
                </a:moveTo>
                <a:cubicBezTo>
                  <a:pt x="2520156" y="2331312"/>
                  <a:pt x="2525117" y="2333792"/>
                  <a:pt x="2530078" y="2338753"/>
                </a:cubicBezTo>
                <a:lnTo>
                  <a:pt x="2522637" y="2338753"/>
                </a:lnTo>
                <a:close/>
                <a:moveTo>
                  <a:pt x="2500313" y="2323870"/>
                </a:moveTo>
                <a:lnTo>
                  <a:pt x="2507754" y="2323870"/>
                </a:lnTo>
                <a:lnTo>
                  <a:pt x="2500313" y="2331312"/>
                </a:lnTo>
                <a:close/>
                <a:moveTo>
                  <a:pt x="2448222" y="2323870"/>
                </a:moveTo>
                <a:cubicBezTo>
                  <a:pt x="2458145" y="2323870"/>
                  <a:pt x="2465586" y="2323870"/>
                  <a:pt x="2470547" y="2323870"/>
                </a:cubicBezTo>
                <a:cubicBezTo>
                  <a:pt x="2470547" y="2323870"/>
                  <a:pt x="2471787" y="2325110"/>
                  <a:pt x="2474267" y="2327591"/>
                </a:cubicBezTo>
                <a:cubicBezTo>
                  <a:pt x="2476748" y="2330072"/>
                  <a:pt x="2479228" y="2332552"/>
                  <a:pt x="2481709" y="2335032"/>
                </a:cubicBezTo>
                <a:cubicBezTo>
                  <a:pt x="2484189" y="2337513"/>
                  <a:pt x="2485429" y="2338753"/>
                  <a:pt x="2485429" y="2338753"/>
                </a:cubicBezTo>
                <a:cubicBezTo>
                  <a:pt x="2485429" y="2338753"/>
                  <a:pt x="2487910" y="2338753"/>
                  <a:pt x="2492871" y="2338753"/>
                </a:cubicBezTo>
                <a:cubicBezTo>
                  <a:pt x="2497832" y="2338753"/>
                  <a:pt x="2497832" y="2343714"/>
                  <a:pt x="2492871" y="2353636"/>
                </a:cubicBezTo>
                <a:lnTo>
                  <a:pt x="2485429" y="2353636"/>
                </a:lnTo>
                <a:cubicBezTo>
                  <a:pt x="2485429" y="2353636"/>
                  <a:pt x="2477988" y="2351155"/>
                  <a:pt x="2463106" y="2346194"/>
                </a:cubicBezTo>
                <a:cubicBezTo>
                  <a:pt x="2428379" y="2331312"/>
                  <a:pt x="2423418" y="2323870"/>
                  <a:pt x="2448222" y="2323870"/>
                </a:cubicBezTo>
                <a:close/>
                <a:moveTo>
                  <a:pt x="2574726" y="2316429"/>
                </a:moveTo>
                <a:cubicBezTo>
                  <a:pt x="2579687" y="2316429"/>
                  <a:pt x="2584648" y="2318910"/>
                  <a:pt x="2589609" y="2323870"/>
                </a:cubicBezTo>
                <a:lnTo>
                  <a:pt x="2589609" y="2331312"/>
                </a:lnTo>
                <a:cubicBezTo>
                  <a:pt x="2589609" y="2331312"/>
                  <a:pt x="2587129" y="2328831"/>
                  <a:pt x="2582168" y="2323870"/>
                </a:cubicBezTo>
                <a:close/>
                <a:moveTo>
                  <a:pt x="2277070" y="2308987"/>
                </a:moveTo>
                <a:cubicBezTo>
                  <a:pt x="2277070" y="2308987"/>
                  <a:pt x="2279551" y="2308987"/>
                  <a:pt x="2284512" y="2308987"/>
                </a:cubicBezTo>
                <a:lnTo>
                  <a:pt x="2277070" y="2316429"/>
                </a:lnTo>
                <a:close/>
                <a:moveTo>
                  <a:pt x="2245444" y="2305267"/>
                </a:moveTo>
                <a:cubicBezTo>
                  <a:pt x="2246684" y="2305267"/>
                  <a:pt x="2247305" y="2306507"/>
                  <a:pt x="2247305" y="2308987"/>
                </a:cubicBezTo>
                <a:lnTo>
                  <a:pt x="2239863" y="2308987"/>
                </a:lnTo>
                <a:cubicBezTo>
                  <a:pt x="2242343" y="2306507"/>
                  <a:pt x="2244204" y="2305267"/>
                  <a:pt x="2245444" y="2305267"/>
                </a:cubicBezTo>
                <a:close/>
                <a:moveTo>
                  <a:pt x="2438921" y="2304337"/>
                </a:moveTo>
                <a:cubicBezTo>
                  <a:pt x="2440161" y="2304957"/>
                  <a:pt x="2440781" y="2306507"/>
                  <a:pt x="2440781" y="2308987"/>
                </a:cubicBezTo>
                <a:cubicBezTo>
                  <a:pt x="2445742" y="2318910"/>
                  <a:pt x="2443262" y="2321390"/>
                  <a:pt x="2433340" y="2316429"/>
                </a:cubicBezTo>
                <a:cubicBezTo>
                  <a:pt x="2428379" y="2316429"/>
                  <a:pt x="2423418" y="2313948"/>
                  <a:pt x="2418457" y="2308987"/>
                </a:cubicBezTo>
                <a:cubicBezTo>
                  <a:pt x="2423418" y="2308987"/>
                  <a:pt x="2428379" y="2307747"/>
                  <a:pt x="2433340" y="2305267"/>
                </a:cubicBezTo>
                <a:cubicBezTo>
                  <a:pt x="2435820" y="2304027"/>
                  <a:pt x="2437680" y="2303716"/>
                  <a:pt x="2438921" y="2304337"/>
                </a:cubicBezTo>
                <a:close/>
                <a:moveTo>
                  <a:pt x="2403574" y="2301546"/>
                </a:moveTo>
                <a:cubicBezTo>
                  <a:pt x="2408535" y="2301546"/>
                  <a:pt x="2412255" y="2301546"/>
                  <a:pt x="2414736" y="2301546"/>
                </a:cubicBezTo>
                <a:cubicBezTo>
                  <a:pt x="2417217" y="2301546"/>
                  <a:pt x="2418457" y="2304027"/>
                  <a:pt x="2418457" y="2308987"/>
                </a:cubicBezTo>
                <a:close/>
                <a:moveTo>
                  <a:pt x="2501243" y="2289454"/>
                </a:moveTo>
                <a:cubicBezTo>
                  <a:pt x="2503103" y="2290074"/>
                  <a:pt x="2505273" y="2291624"/>
                  <a:pt x="2507754" y="2294105"/>
                </a:cubicBezTo>
                <a:lnTo>
                  <a:pt x="2500313" y="2294105"/>
                </a:lnTo>
                <a:cubicBezTo>
                  <a:pt x="2495352" y="2294105"/>
                  <a:pt x="2494111" y="2292865"/>
                  <a:pt x="2496592" y="2290384"/>
                </a:cubicBezTo>
                <a:cubicBezTo>
                  <a:pt x="2497832" y="2289144"/>
                  <a:pt x="2499382" y="2288833"/>
                  <a:pt x="2501243" y="2289454"/>
                </a:cubicBezTo>
                <a:close/>
                <a:moveTo>
                  <a:pt x="2433340" y="2279222"/>
                </a:moveTo>
                <a:lnTo>
                  <a:pt x="2455664" y="2286663"/>
                </a:lnTo>
                <a:lnTo>
                  <a:pt x="2440781" y="2294105"/>
                </a:lnTo>
                <a:close/>
                <a:moveTo>
                  <a:pt x="2321719" y="2271780"/>
                </a:moveTo>
                <a:lnTo>
                  <a:pt x="2351484" y="2271780"/>
                </a:lnTo>
                <a:cubicBezTo>
                  <a:pt x="2366367" y="2281702"/>
                  <a:pt x="2375048" y="2285423"/>
                  <a:pt x="2377529" y="2282943"/>
                </a:cubicBezTo>
                <a:cubicBezTo>
                  <a:pt x="2380010" y="2280462"/>
                  <a:pt x="2383730" y="2281702"/>
                  <a:pt x="2388691" y="2286663"/>
                </a:cubicBezTo>
                <a:cubicBezTo>
                  <a:pt x="2388691" y="2301546"/>
                  <a:pt x="2386211" y="2308987"/>
                  <a:pt x="2381250" y="2308987"/>
                </a:cubicBezTo>
                <a:cubicBezTo>
                  <a:pt x="2376289" y="2308987"/>
                  <a:pt x="2368848" y="2306507"/>
                  <a:pt x="2358926" y="2301546"/>
                </a:cubicBezTo>
                <a:cubicBezTo>
                  <a:pt x="2353965" y="2301546"/>
                  <a:pt x="2350244" y="2300306"/>
                  <a:pt x="2347763" y="2297825"/>
                </a:cubicBezTo>
                <a:cubicBezTo>
                  <a:pt x="2345283" y="2295345"/>
                  <a:pt x="2344043" y="2294105"/>
                  <a:pt x="2344043" y="2294105"/>
                </a:cubicBezTo>
                <a:cubicBezTo>
                  <a:pt x="2344043" y="2294105"/>
                  <a:pt x="2341562" y="2294105"/>
                  <a:pt x="2336601" y="2294105"/>
                </a:cubicBezTo>
                <a:lnTo>
                  <a:pt x="2321719" y="2286663"/>
                </a:lnTo>
                <a:lnTo>
                  <a:pt x="2314277" y="2279222"/>
                </a:lnTo>
                <a:cubicBezTo>
                  <a:pt x="2319238" y="2279222"/>
                  <a:pt x="2321719" y="2276741"/>
                  <a:pt x="2321719" y="2271780"/>
                </a:cubicBezTo>
                <a:close/>
                <a:moveTo>
                  <a:pt x="2418457" y="2264339"/>
                </a:moveTo>
                <a:cubicBezTo>
                  <a:pt x="2418457" y="2264339"/>
                  <a:pt x="2420938" y="2264339"/>
                  <a:pt x="2425898" y="2264339"/>
                </a:cubicBezTo>
                <a:lnTo>
                  <a:pt x="2425898" y="2271780"/>
                </a:lnTo>
                <a:cubicBezTo>
                  <a:pt x="2420938" y="2271780"/>
                  <a:pt x="2418457" y="2269300"/>
                  <a:pt x="2418457" y="2264339"/>
                </a:cubicBezTo>
                <a:close/>
                <a:moveTo>
                  <a:pt x="2291953" y="2256898"/>
                </a:moveTo>
                <a:lnTo>
                  <a:pt x="2299394" y="2264339"/>
                </a:lnTo>
                <a:lnTo>
                  <a:pt x="2299394" y="2271780"/>
                </a:lnTo>
                <a:cubicBezTo>
                  <a:pt x="2304355" y="2271780"/>
                  <a:pt x="2306836" y="2274261"/>
                  <a:pt x="2306836" y="2279222"/>
                </a:cubicBezTo>
                <a:lnTo>
                  <a:pt x="2299394" y="2279222"/>
                </a:lnTo>
                <a:lnTo>
                  <a:pt x="2277070" y="2271780"/>
                </a:lnTo>
                <a:cubicBezTo>
                  <a:pt x="2272109" y="2271780"/>
                  <a:pt x="2269629" y="2270540"/>
                  <a:pt x="2269629" y="2268060"/>
                </a:cubicBezTo>
                <a:cubicBezTo>
                  <a:pt x="2269629" y="2265579"/>
                  <a:pt x="2272109" y="2264339"/>
                  <a:pt x="2277070" y="2264339"/>
                </a:cubicBezTo>
                <a:cubicBezTo>
                  <a:pt x="2282031" y="2259378"/>
                  <a:pt x="2286992" y="2256898"/>
                  <a:pt x="2291953" y="2256898"/>
                </a:cubicBezTo>
                <a:close/>
                <a:moveTo>
                  <a:pt x="2248235" y="2252247"/>
                </a:moveTo>
                <a:cubicBezTo>
                  <a:pt x="2248855" y="2251626"/>
                  <a:pt x="2249785" y="2251937"/>
                  <a:pt x="2251025" y="2253177"/>
                </a:cubicBezTo>
                <a:cubicBezTo>
                  <a:pt x="2253506" y="2255658"/>
                  <a:pt x="2254746" y="2256898"/>
                  <a:pt x="2254746" y="2256898"/>
                </a:cubicBezTo>
                <a:cubicBezTo>
                  <a:pt x="2254746" y="2256898"/>
                  <a:pt x="2252265" y="2256898"/>
                  <a:pt x="2247305" y="2256898"/>
                </a:cubicBezTo>
                <a:cubicBezTo>
                  <a:pt x="2247305" y="2254418"/>
                  <a:pt x="2247615" y="2252867"/>
                  <a:pt x="2248235" y="2252247"/>
                </a:cubicBezTo>
                <a:close/>
                <a:moveTo>
                  <a:pt x="2381250" y="2249456"/>
                </a:moveTo>
                <a:lnTo>
                  <a:pt x="2403574" y="2256898"/>
                </a:lnTo>
                <a:cubicBezTo>
                  <a:pt x="2403574" y="2256898"/>
                  <a:pt x="2401093" y="2256898"/>
                  <a:pt x="2396133" y="2256898"/>
                </a:cubicBezTo>
                <a:cubicBezTo>
                  <a:pt x="2391172" y="2256898"/>
                  <a:pt x="2386211" y="2256898"/>
                  <a:pt x="2381250" y="2256898"/>
                </a:cubicBezTo>
                <a:close/>
                <a:moveTo>
                  <a:pt x="2254746" y="2249456"/>
                </a:moveTo>
                <a:cubicBezTo>
                  <a:pt x="2254746" y="2249456"/>
                  <a:pt x="2257227" y="2249456"/>
                  <a:pt x="2262187" y="2249456"/>
                </a:cubicBezTo>
                <a:lnTo>
                  <a:pt x="2269629" y="2256898"/>
                </a:lnTo>
                <a:close/>
                <a:moveTo>
                  <a:pt x="2202656" y="2249456"/>
                </a:moveTo>
                <a:cubicBezTo>
                  <a:pt x="2202656" y="2249456"/>
                  <a:pt x="2203896" y="2250696"/>
                  <a:pt x="2206377" y="2253177"/>
                </a:cubicBezTo>
                <a:cubicBezTo>
                  <a:pt x="2208857" y="2255658"/>
                  <a:pt x="2210097" y="2256898"/>
                  <a:pt x="2210097" y="2256898"/>
                </a:cubicBezTo>
                <a:cubicBezTo>
                  <a:pt x="2205137" y="2256898"/>
                  <a:pt x="2202656" y="2256898"/>
                  <a:pt x="2202656" y="2256898"/>
                </a:cubicBezTo>
                <a:cubicBezTo>
                  <a:pt x="2202656" y="2256898"/>
                  <a:pt x="2200175" y="2256898"/>
                  <a:pt x="2195215" y="2256898"/>
                </a:cubicBezTo>
                <a:cubicBezTo>
                  <a:pt x="2195215" y="2251937"/>
                  <a:pt x="2197695" y="2249456"/>
                  <a:pt x="2202656" y="2249456"/>
                </a:cubicBezTo>
                <a:close/>
                <a:moveTo>
                  <a:pt x="2314277" y="2219691"/>
                </a:moveTo>
                <a:cubicBezTo>
                  <a:pt x="2319238" y="2219691"/>
                  <a:pt x="2322959" y="2220931"/>
                  <a:pt x="2325440" y="2223411"/>
                </a:cubicBezTo>
                <a:cubicBezTo>
                  <a:pt x="2327920" y="2225892"/>
                  <a:pt x="2331641" y="2227132"/>
                  <a:pt x="2336601" y="2227132"/>
                </a:cubicBezTo>
                <a:lnTo>
                  <a:pt x="2321719" y="2227132"/>
                </a:lnTo>
                <a:close/>
                <a:moveTo>
                  <a:pt x="2046387" y="2219691"/>
                </a:moveTo>
                <a:lnTo>
                  <a:pt x="2053828" y="2219691"/>
                </a:lnTo>
                <a:lnTo>
                  <a:pt x="2046387" y="2227132"/>
                </a:lnTo>
                <a:close/>
                <a:moveTo>
                  <a:pt x="2256606" y="2202482"/>
                </a:moveTo>
                <a:cubicBezTo>
                  <a:pt x="2260327" y="2201552"/>
                  <a:pt x="2269629" y="2204808"/>
                  <a:pt x="2284512" y="2212249"/>
                </a:cubicBezTo>
                <a:lnTo>
                  <a:pt x="2306836" y="2219691"/>
                </a:lnTo>
                <a:lnTo>
                  <a:pt x="2291953" y="2219691"/>
                </a:lnTo>
                <a:cubicBezTo>
                  <a:pt x="2282031" y="2219691"/>
                  <a:pt x="2274589" y="2219691"/>
                  <a:pt x="2269629" y="2219691"/>
                </a:cubicBezTo>
                <a:cubicBezTo>
                  <a:pt x="2269629" y="2214730"/>
                  <a:pt x="2264668" y="2212249"/>
                  <a:pt x="2254746" y="2212249"/>
                </a:cubicBezTo>
                <a:lnTo>
                  <a:pt x="2254746" y="2204808"/>
                </a:lnTo>
                <a:cubicBezTo>
                  <a:pt x="2254746" y="2203568"/>
                  <a:pt x="2255366" y="2202792"/>
                  <a:pt x="2256606" y="2202482"/>
                </a:cubicBezTo>
                <a:close/>
                <a:moveTo>
                  <a:pt x="2228701" y="2185274"/>
                </a:moveTo>
                <a:cubicBezTo>
                  <a:pt x="2231181" y="2185894"/>
                  <a:pt x="2234902" y="2187445"/>
                  <a:pt x="2239863" y="2189925"/>
                </a:cubicBezTo>
                <a:lnTo>
                  <a:pt x="2232422" y="2197366"/>
                </a:lnTo>
                <a:cubicBezTo>
                  <a:pt x="2227461" y="2192406"/>
                  <a:pt x="2224980" y="2188685"/>
                  <a:pt x="2224980" y="2186204"/>
                </a:cubicBezTo>
                <a:cubicBezTo>
                  <a:pt x="2224980" y="2184964"/>
                  <a:pt x="2226221" y="2184654"/>
                  <a:pt x="2228701" y="2185274"/>
                </a:cubicBezTo>
                <a:close/>
                <a:moveTo>
                  <a:pt x="1912441" y="2175042"/>
                </a:moveTo>
                <a:cubicBezTo>
                  <a:pt x="1917402" y="2175042"/>
                  <a:pt x="1924844" y="2176282"/>
                  <a:pt x="1934766" y="2178763"/>
                </a:cubicBezTo>
                <a:cubicBezTo>
                  <a:pt x="1944688" y="2181243"/>
                  <a:pt x="1952129" y="2184964"/>
                  <a:pt x="1957090" y="2189925"/>
                </a:cubicBezTo>
                <a:lnTo>
                  <a:pt x="1927324" y="2182484"/>
                </a:lnTo>
                <a:close/>
                <a:moveTo>
                  <a:pt x="1886397" y="2163880"/>
                </a:moveTo>
                <a:lnTo>
                  <a:pt x="1897558" y="2167601"/>
                </a:lnTo>
                <a:cubicBezTo>
                  <a:pt x="1897558" y="2167601"/>
                  <a:pt x="1896318" y="2167601"/>
                  <a:pt x="1893838" y="2167601"/>
                </a:cubicBezTo>
                <a:cubicBezTo>
                  <a:pt x="1892598" y="2167601"/>
                  <a:pt x="1891358" y="2167291"/>
                  <a:pt x="1890117" y="2166671"/>
                </a:cubicBezTo>
                <a:close/>
                <a:moveTo>
                  <a:pt x="1877466" y="2160903"/>
                </a:moveTo>
                <a:lnTo>
                  <a:pt x="1879885" y="2161089"/>
                </a:lnTo>
                <a:cubicBezTo>
                  <a:pt x="1882986" y="2161710"/>
                  <a:pt x="1885156" y="2162640"/>
                  <a:pt x="1886397" y="2163880"/>
                </a:cubicBezTo>
                <a:close/>
                <a:moveTo>
                  <a:pt x="2158008" y="2160159"/>
                </a:moveTo>
                <a:lnTo>
                  <a:pt x="2165449" y="2160159"/>
                </a:lnTo>
                <a:cubicBezTo>
                  <a:pt x="2170410" y="2165120"/>
                  <a:pt x="2174130" y="2168841"/>
                  <a:pt x="2176611" y="2171321"/>
                </a:cubicBezTo>
                <a:cubicBezTo>
                  <a:pt x="2179092" y="2173802"/>
                  <a:pt x="2180332" y="2175042"/>
                  <a:pt x="2180332" y="2175042"/>
                </a:cubicBezTo>
                <a:lnTo>
                  <a:pt x="2165449" y="2175042"/>
                </a:lnTo>
                <a:cubicBezTo>
                  <a:pt x="2160488" y="2170081"/>
                  <a:pt x="2155527" y="2167601"/>
                  <a:pt x="2150567" y="2167601"/>
                </a:cubicBezTo>
                <a:close/>
                <a:moveTo>
                  <a:pt x="1986856" y="2160159"/>
                </a:moveTo>
                <a:lnTo>
                  <a:pt x="2016621" y="2160159"/>
                </a:lnTo>
                <a:cubicBezTo>
                  <a:pt x="2031504" y="2170081"/>
                  <a:pt x="2048867" y="2175042"/>
                  <a:pt x="2068711" y="2175042"/>
                </a:cubicBezTo>
                <a:cubicBezTo>
                  <a:pt x="2073672" y="2180003"/>
                  <a:pt x="2077392" y="2182484"/>
                  <a:pt x="2079873" y="2182484"/>
                </a:cubicBezTo>
                <a:cubicBezTo>
                  <a:pt x="2082354" y="2182484"/>
                  <a:pt x="2086074" y="2182484"/>
                  <a:pt x="2091035" y="2182484"/>
                </a:cubicBezTo>
                <a:cubicBezTo>
                  <a:pt x="2095996" y="2182484"/>
                  <a:pt x="2103437" y="2187444"/>
                  <a:pt x="2113359" y="2197366"/>
                </a:cubicBezTo>
                <a:lnTo>
                  <a:pt x="2150567" y="2212249"/>
                </a:lnTo>
                <a:cubicBezTo>
                  <a:pt x="2160488" y="2212249"/>
                  <a:pt x="2171650" y="2214730"/>
                  <a:pt x="2184053" y="2219691"/>
                </a:cubicBezTo>
                <a:cubicBezTo>
                  <a:pt x="2196455" y="2224651"/>
                  <a:pt x="2206377" y="2229613"/>
                  <a:pt x="2213818" y="2234573"/>
                </a:cubicBezTo>
                <a:cubicBezTo>
                  <a:pt x="2221260" y="2239534"/>
                  <a:pt x="2227461" y="2242015"/>
                  <a:pt x="2232422" y="2242015"/>
                </a:cubicBezTo>
                <a:lnTo>
                  <a:pt x="2232422" y="2256898"/>
                </a:lnTo>
                <a:cubicBezTo>
                  <a:pt x="2227461" y="2251937"/>
                  <a:pt x="2222500" y="2248216"/>
                  <a:pt x="2217539" y="2245735"/>
                </a:cubicBezTo>
                <a:cubicBezTo>
                  <a:pt x="2212578" y="2243255"/>
                  <a:pt x="2205137" y="2240775"/>
                  <a:pt x="2195215" y="2238294"/>
                </a:cubicBezTo>
                <a:cubicBezTo>
                  <a:pt x="2185293" y="2235813"/>
                  <a:pt x="2175371" y="2232093"/>
                  <a:pt x="2165449" y="2227132"/>
                </a:cubicBezTo>
                <a:cubicBezTo>
                  <a:pt x="2155527" y="2222171"/>
                  <a:pt x="2148086" y="2219691"/>
                  <a:pt x="2143125" y="2219691"/>
                </a:cubicBezTo>
                <a:cubicBezTo>
                  <a:pt x="2143125" y="2219691"/>
                  <a:pt x="2138164" y="2217210"/>
                  <a:pt x="2128242" y="2212249"/>
                </a:cubicBezTo>
                <a:lnTo>
                  <a:pt x="2098476" y="2204808"/>
                </a:lnTo>
                <a:cubicBezTo>
                  <a:pt x="2088554" y="2199847"/>
                  <a:pt x="2083594" y="2197366"/>
                  <a:pt x="2083594" y="2197366"/>
                </a:cubicBezTo>
                <a:lnTo>
                  <a:pt x="2001738" y="2167601"/>
                </a:lnTo>
                <a:cubicBezTo>
                  <a:pt x="2001738" y="2162640"/>
                  <a:pt x="1999258" y="2161399"/>
                  <a:pt x="1994297" y="2163880"/>
                </a:cubicBezTo>
                <a:cubicBezTo>
                  <a:pt x="1989336" y="2166361"/>
                  <a:pt x="1986856" y="2165120"/>
                  <a:pt x="1986856" y="2160159"/>
                </a:cubicBezTo>
                <a:close/>
                <a:moveTo>
                  <a:pt x="6682382" y="2152718"/>
                </a:moveTo>
                <a:lnTo>
                  <a:pt x="6689824" y="2167601"/>
                </a:lnTo>
                <a:cubicBezTo>
                  <a:pt x="6699744" y="2177523"/>
                  <a:pt x="6699744" y="2182484"/>
                  <a:pt x="6689824" y="2182484"/>
                </a:cubicBezTo>
                <a:cubicBezTo>
                  <a:pt x="6684864" y="2182484"/>
                  <a:pt x="6679902" y="2178763"/>
                  <a:pt x="6674940" y="2171321"/>
                </a:cubicBezTo>
                <a:cubicBezTo>
                  <a:pt x="6669980" y="2163880"/>
                  <a:pt x="6667500" y="2160159"/>
                  <a:pt x="6667500" y="2160159"/>
                </a:cubicBezTo>
                <a:close/>
                <a:moveTo>
                  <a:pt x="6615408" y="2152718"/>
                </a:moveTo>
                <a:lnTo>
                  <a:pt x="6630292" y="2160159"/>
                </a:lnTo>
                <a:cubicBezTo>
                  <a:pt x="6640214" y="2165120"/>
                  <a:pt x="6645176" y="2167601"/>
                  <a:pt x="6645176" y="2167601"/>
                </a:cubicBezTo>
                <a:lnTo>
                  <a:pt x="6645176" y="2175042"/>
                </a:lnTo>
                <a:cubicBezTo>
                  <a:pt x="6640214" y="2175042"/>
                  <a:pt x="6637734" y="2175042"/>
                  <a:pt x="6637734" y="2175042"/>
                </a:cubicBezTo>
                <a:cubicBezTo>
                  <a:pt x="6637734" y="2170081"/>
                  <a:pt x="6636492" y="2167601"/>
                  <a:pt x="6634012" y="2167601"/>
                </a:cubicBezTo>
                <a:cubicBezTo>
                  <a:pt x="6631532" y="2167601"/>
                  <a:pt x="6627812" y="2165120"/>
                  <a:pt x="6622852" y="2160159"/>
                </a:cubicBezTo>
                <a:close/>
                <a:moveTo>
                  <a:pt x="2187774" y="2152718"/>
                </a:moveTo>
                <a:cubicBezTo>
                  <a:pt x="2187774" y="2157679"/>
                  <a:pt x="2190254" y="2160159"/>
                  <a:pt x="2195215" y="2160159"/>
                </a:cubicBezTo>
                <a:lnTo>
                  <a:pt x="2202656" y="2160159"/>
                </a:lnTo>
                <a:cubicBezTo>
                  <a:pt x="2197695" y="2160159"/>
                  <a:pt x="2192734" y="2157679"/>
                  <a:pt x="2187774" y="2152718"/>
                </a:cubicBezTo>
                <a:close/>
                <a:moveTo>
                  <a:pt x="1852910" y="2152718"/>
                </a:moveTo>
                <a:lnTo>
                  <a:pt x="1877466" y="2160903"/>
                </a:lnTo>
                <a:lnTo>
                  <a:pt x="1867793" y="2160159"/>
                </a:lnTo>
                <a:close/>
                <a:moveTo>
                  <a:pt x="2083594" y="2137835"/>
                </a:moveTo>
                <a:lnTo>
                  <a:pt x="2098476" y="2137835"/>
                </a:lnTo>
                <a:lnTo>
                  <a:pt x="2135683" y="2160159"/>
                </a:lnTo>
                <a:cubicBezTo>
                  <a:pt x="2125761" y="2155199"/>
                  <a:pt x="2115840" y="2150237"/>
                  <a:pt x="2105918" y="2145277"/>
                </a:cubicBezTo>
                <a:close/>
                <a:moveTo>
                  <a:pt x="1919883" y="2137835"/>
                </a:moveTo>
                <a:cubicBezTo>
                  <a:pt x="1939726" y="2137835"/>
                  <a:pt x="1949648" y="2142796"/>
                  <a:pt x="1949648" y="2152718"/>
                </a:cubicBezTo>
                <a:cubicBezTo>
                  <a:pt x="1949648" y="2152718"/>
                  <a:pt x="1944688" y="2152718"/>
                  <a:pt x="1934766" y="2152718"/>
                </a:cubicBezTo>
                <a:cubicBezTo>
                  <a:pt x="1929805" y="2147757"/>
                  <a:pt x="1926084" y="2145277"/>
                  <a:pt x="1923604" y="2145277"/>
                </a:cubicBezTo>
                <a:cubicBezTo>
                  <a:pt x="1921123" y="2145277"/>
                  <a:pt x="1919883" y="2142796"/>
                  <a:pt x="1919883" y="2137835"/>
                </a:cubicBezTo>
                <a:close/>
                <a:moveTo>
                  <a:pt x="1800821" y="2130394"/>
                </a:moveTo>
                <a:lnTo>
                  <a:pt x="1823145" y="2137835"/>
                </a:lnTo>
                <a:lnTo>
                  <a:pt x="1808262" y="2137835"/>
                </a:lnTo>
                <a:cubicBezTo>
                  <a:pt x="1803301" y="2137835"/>
                  <a:pt x="1800821" y="2135354"/>
                  <a:pt x="1800821" y="2130394"/>
                </a:cubicBezTo>
                <a:close/>
                <a:moveTo>
                  <a:pt x="2038945" y="2122952"/>
                </a:moveTo>
                <a:lnTo>
                  <a:pt x="2046387" y="2122952"/>
                </a:lnTo>
                <a:cubicBezTo>
                  <a:pt x="2056309" y="2127913"/>
                  <a:pt x="2066230" y="2132874"/>
                  <a:pt x="2076152" y="2137835"/>
                </a:cubicBezTo>
                <a:close/>
                <a:moveTo>
                  <a:pt x="1949648" y="2122952"/>
                </a:moveTo>
                <a:cubicBezTo>
                  <a:pt x="1954610" y="2122952"/>
                  <a:pt x="1958330" y="2124192"/>
                  <a:pt x="1960811" y="2126673"/>
                </a:cubicBezTo>
                <a:cubicBezTo>
                  <a:pt x="1963291" y="2129154"/>
                  <a:pt x="1964531" y="2130394"/>
                  <a:pt x="1964531" y="2130394"/>
                </a:cubicBezTo>
                <a:lnTo>
                  <a:pt x="1949648" y="2130394"/>
                </a:lnTo>
                <a:close/>
                <a:moveTo>
                  <a:pt x="2001738" y="2108069"/>
                </a:moveTo>
                <a:lnTo>
                  <a:pt x="2024062" y="2108069"/>
                </a:lnTo>
                <a:lnTo>
                  <a:pt x="2009180" y="2115511"/>
                </a:lnTo>
                <a:cubicBezTo>
                  <a:pt x="2009180" y="2115511"/>
                  <a:pt x="2006699" y="2113030"/>
                  <a:pt x="2001738" y="2108069"/>
                </a:cubicBezTo>
                <a:close/>
                <a:moveTo>
                  <a:pt x="1748731" y="2108069"/>
                </a:moveTo>
                <a:cubicBezTo>
                  <a:pt x="1763613" y="2113030"/>
                  <a:pt x="1771055" y="2117992"/>
                  <a:pt x="1771055" y="2122952"/>
                </a:cubicBezTo>
                <a:lnTo>
                  <a:pt x="1741289" y="2115511"/>
                </a:lnTo>
                <a:close/>
                <a:moveTo>
                  <a:pt x="1823145" y="2100628"/>
                </a:moveTo>
                <a:lnTo>
                  <a:pt x="1838028" y="2115511"/>
                </a:lnTo>
                <a:lnTo>
                  <a:pt x="1830586" y="2108069"/>
                </a:lnTo>
                <a:close/>
                <a:moveTo>
                  <a:pt x="1778496" y="2093187"/>
                </a:moveTo>
                <a:lnTo>
                  <a:pt x="1808262" y="2100628"/>
                </a:lnTo>
                <a:lnTo>
                  <a:pt x="1808262" y="2108069"/>
                </a:lnTo>
                <a:cubicBezTo>
                  <a:pt x="1808262" y="2108069"/>
                  <a:pt x="1803301" y="2105589"/>
                  <a:pt x="1793379" y="2100628"/>
                </a:cubicBezTo>
                <a:cubicBezTo>
                  <a:pt x="1788418" y="2100628"/>
                  <a:pt x="1784698" y="2100628"/>
                  <a:pt x="1782217" y="2100628"/>
                </a:cubicBezTo>
                <a:cubicBezTo>
                  <a:pt x="1779736" y="2100628"/>
                  <a:pt x="1778496" y="2098147"/>
                  <a:pt x="1778496" y="2093187"/>
                </a:cubicBezTo>
                <a:close/>
                <a:moveTo>
                  <a:pt x="1681758" y="2093187"/>
                </a:moveTo>
                <a:lnTo>
                  <a:pt x="1704082" y="2100628"/>
                </a:lnTo>
                <a:lnTo>
                  <a:pt x="1711524" y="2108069"/>
                </a:lnTo>
                <a:cubicBezTo>
                  <a:pt x="1706563" y="2108069"/>
                  <a:pt x="1704082" y="2106829"/>
                  <a:pt x="1704082" y="2104349"/>
                </a:cubicBezTo>
                <a:cubicBezTo>
                  <a:pt x="1704082" y="2101868"/>
                  <a:pt x="1696640" y="2100628"/>
                  <a:pt x="1681758" y="2100628"/>
                </a:cubicBezTo>
                <a:close/>
                <a:moveTo>
                  <a:pt x="1748731" y="2089466"/>
                </a:moveTo>
                <a:cubicBezTo>
                  <a:pt x="1751211" y="2089466"/>
                  <a:pt x="1753692" y="2090707"/>
                  <a:pt x="1756172" y="2093187"/>
                </a:cubicBezTo>
                <a:lnTo>
                  <a:pt x="1748731" y="2093187"/>
                </a:lnTo>
                <a:lnTo>
                  <a:pt x="1741289" y="2093187"/>
                </a:lnTo>
                <a:cubicBezTo>
                  <a:pt x="1743770" y="2090707"/>
                  <a:pt x="1746250" y="2089466"/>
                  <a:pt x="1748731" y="2089466"/>
                </a:cubicBezTo>
                <a:close/>
                <a:moveTo>
                  <a:pt x="1637109" y="2078304"/>
                </a:moveTo>
                <a:cubicBezTo>
                  <a:pt x="1647031" y="2078304"/>
                  <a:pt x="1654473" y="2080785"/>
                  <a:pt x="1659434" y="2085745"/>
                </a:cubicBezTo>
                <a:lnTo>
                  <a:pt x="1644551" y="2085745"/>
                </a:lnTo>
                <a:close/>
                <a:moveTo>
                  <a:pt x="1599903" y="2063421"/>
                </a:moveTo>
                <a:lnTo>
                  <a:pt x="1607344" y="2070862"/>
                </a:lnTo>
                <a:cubicBezTo>
                  <a:pt x="1612304" y="2075823"/>
                  <a:pt x="1612304" y="2078304"/>
                  <a:pt x="1607344" y="2078304"/>
                </a:cubicBezTo>
                <a:lnTo>
                  <a:pt x="1599903" y="2070862"/>
                </a:lnTo>
                <a:cubicBezTo>
                  <a:pt x="1594941" y="2065902"/>
                  <a:pt x="1594941" y="2063421"/>
                  <a:pt x="1599903" y="2063421"/>
                </a:cubicBezTo>
                <a:close/>
                <a:moveTo>
                  <a:pt x="1570137" y="2055980"/>
                </a:moveTo>
                <a:cubicBezTo>
                  <a:pt x="1570137" y="2055980"/>
                  <a:pt x="1571377" y="2055980"/>
                  <a:pt x="1573858" y="2055980"/>
                </a:cubicBezTo>
                <a:cubicBezTo>
                  <a:pt x="1576338" y="2055980"/>
                  <a:pt x="1577578" y="2058460"/>
                  <a:pt x="1577578" y="2063421"/>
                </a:cubicBezTo>
                <a:cubicBezTo>
                  <a:pt x="1577578" y="2063421"/>
                  <a:pt x="1575098" y="2063421"/>
                  <a:pt x="1570137" y="2063421"/>
                </a:cubicBezTo>
                <a:cubicBezTo>
                  <a:pt x="1570137" y="2058460"/>
                  <a:pt x="1570137" y="2055980"/>
                  <a:pt x="1570137" y="2055980"/>
                </a:cubicBezTo>
                <a:close/>
                <a:moveTo>
                  <a:pt x="2016621" y="2048538"/>
                </a:moveTo>
                <a:cubicBezTo>
                  <a:pt x="2021582" y="2048538"/>
                  <a:pt x="2033985" y="2053499"/>
                  <a:pt x="2053828" y="2063421"/>
                </a:cubicBezTo>
                <a:cubicBezTo>
                  <a:pt x="2073672" y="2073343"/>
                  <a:pt x="2083594" y="2078304"/>
                  <a:pt x="2083594" y="2078304"/>
                </a:cubicBezTo>
                <a:cubicBezTo>
                  <a:pt x="2073672" y="2078304"/>
                  <a:pt x="2061269" y="2073343"/>
                  <a:pt x="2046387" y="2063421"/>
                </a:cubicBezTo>
                <a:close/>
                <a:moveTo>
                  <a:pt x="1503164" y="2041097"/>
                </a:moveTo>
                <a:cubicBezTo>
                  <a:pt x="1508125" y="2041097"/>
                  <a:pt x="1513086" y="2042337"/>
                  <a:pt x="1518047" y="2044818"/>
                </a:cubicBezTo>
                <a:cubicBezTo>
                  <a:pt x="1523008" y="2047298"/>
                  <a:pt x="1527969" y="2048538"/>
                  <a:pt x="1532930" y="2048538"/>
                </a:cubicBezTo>
                <a:cubicBezTo>
                  <a:pt x="1542852" y="2053499"/>
                  <a:pt x="1547813" y="2057220"/>
                  <a:pt x="1547813" y="2059700"/>
                </a:cubicBezTo>
                <a:cubicBezTo>
                  <a:pt x="1547813" y="2062181"/>
                  <a:pt x="1537891" y="2060940"/>
                  <a:pt x="1518047" y="2055980"/>
                </a:cubicBezTo>
                <a:cubicBezTo>
                  <a:pt x="1508125" y="2051019"/>
                  <a:pt x="1500684" y="2048538"/>
                  <a:pt x="1495723" y="2048538"/>
                </a:cubicBezTo>
                <a:close/>
                <a:moveTo>
                  <a:pt x="1945928" y="2026214"/>
                </a:moveTo>
                <a:cubicBezTo>
                  <a:pt x="1948408" y="2026214"/>
                  <a:pt x="1952129" y="2028695"/>
                  <a:pt x="1957090" y="2033655"/>
                </a:cubicBezTo>
                <a:lnTo>
                  <a:pt x="1949648" y="2033655"/>
                </a:lnTo>
                <a:cubicBezTo>
                  <a:pt x="1944688" y="2033655"/>
                  <a:pt x="1942207" y="2032415"/>
                  <a:pt x="1942207" y="2029935"/>
                </a:cubicBezTo>
                <a:cubicBezTo>
                  <a:pt x="1942207" y="2027454"/>
                  <a:pt x="1943447" y="2026214"/>
                  <a:pt x="1945928" y="2026214"/>
                </a:cubicBezTo>
                <a:close/>
                <a:moveTo>
                  <a:pt x="1890117" y="2018773"/>
                </a:moveTo>
                <a:cubicBezTo>
                  <a:pt x="1895078" y="2018773"/>
                  <a:pt x="1900039" y="2018773"/>
                  <a:pt x="1905000" y="2018773"/>
                </a:cubicBezTo>
                <a:lnTo>
                  <a:pt x="1912441" y="2026214"/>
                </a:lnTo>
                <a:cubicBezTo>
                  <a:pt x="1907481" y="2026214"/>
                  <a:pt x="1900039" y="2023733"/>
                  <a:pt x="1890117" y="2018773"/>
                </a:cubicBezTo>
                <a:close/>
                <a:moveTo>
                  <a:pt x="1332012" y="2003890"/>
                </a:moveTo>
                <a:lnTo>
                  <a:pt x="1346895" y="2011331"/>
                </a:lnTo>
                <a:lnTo>
                  <a:pt x="1332012" y="2011331"/>
                </a:lnTo>
                <a:cubicBezTo>
                  <a:pt x="1327051" y="2006370"/>
                  <a:pt x="1327051" y="2003890"/>
                  <a:pt x="1332012" y="2003890"/>
                </a:cubicBezTo>
                <a:close/>
                <a:moveTo>
                  <a:pt x="6749356" y="1996448"/>
                </a:moveTo>
                <a:lnTo>
                  <a:pt x="6734472" y="2011331"/>
                </a:lnTo>
                <a:lnTo>
                  <a:pt x="6734472" y="2003890"/>
                </a:lnTo>
                <a:cubicBezTo>
                  <a:pt x="6744392" y="1998929"/>
                  <a:pt x="6749356" y="1996448"/>
                  <a:pt x="6749356" y="1996448"/>
                </a:cubicBezTo>
                <a:close/>
                <a:moveTo>
                  <a:pt x="1815703" y="1996448"/>
                </a:moveTo>
                <a:cubicBezTo>
                  <a:pt x="1820664" y="2001409"/>
                  <a:pt x="1825625" y="2003890"/>
                  <a:pt x="1830586" y="2003890"/>
                </a:cubicBezTo>
                <a:lnTo>
                  <a:pt x="1815703" y="2003890"/>
                </a:lnTo>
                <a:close/>
                <a:moveTo>
                  <a:pt x="6622852" y="1989007"/>
                </a:moveTo>
                <a:cubicBezTo>
                  <a:pt x="6617888" y="1989007"/>
                  <a:pt x="6617888" y="1991488"/>
                  <a:pt x="6622852" y="1996448"/>
                </a:cubicBezTo>
                <a:lnTo>
                  <a:pt x="6630292" y="1996448"/>
                </a:lnTo>
                <a:cubicBezTo>
                  <a:pt x="6630292" y="1991488"/>
                  <a:pt x="6627812" y="1989007"/>
                  <a:pt x="6622852" y="1989007"/>
                </a:cubicBezTo>
                <a:close/>
                <a:moveTo>
                  <a:pt x="1585020" y="1989007"/>
                </a:moveTo>
                <a:cubicBezTo>
                  <a:pt x="1589981" y="1989007"/>
                  <a:pt x="1592461" y="1991488"/>
                  <a:pt x="1592461" y="1996448"/>
                </a:cubicBezTo>
                <a:lnTo>
                  <a:pt x="1585020" y="1996448"/>
                </a:lnTo>
                <a:close/>
                <a:moveTo>
                  <a:pt x="2150567" y="1966683"/>
                </a:moveTo>
                <a:lnTo>
                  <a:pt x="2158008" y="1966683"/>
                </a:lnTo>
                <a:lnTo>
                  <a:pt x="2150567" y="1974124"/>
                </a:lnTo>
                <a:close/>
                <a:moveTo>
                  <a:pt x="1942207" y="1966683"/>
                </a:moveTo>
                <a:lnTo>
                  <a:pt x="1949648" y="1966683"/>
                </a:lnTo>
                <a:lnTo>
                  <a:pt x="1942207" y="1974124"/>
                </a:lnTo>
                <a:close/>
                <a:moveTo>
                  <a:pt x="1882676" y="1966683"/>
                </a:moveTo>
                <a:lnTo>
                  <a:pt x="1890117" y="1981566"/>
                </a:lnTo>
                <a:cubicBezTo>
                  <a:pt x="1895078" y="1986526"/>
                  <a:pt x="1896318" y="1989007"/>
                  <a:pt x="1893838" y="1989007"/>
                </a:cubicBezTo>
                <a:cubicBezTo>
                  <a:pt x="1891358" y="1989007"/>
                  <a:pt x="1885157" y="1989007"/>
                  <a:pt x="1875234" y="1989007"/>
                </a:cubicBezTo>
                <a:lnTo>
                  <a:pt x="1852910" y="1974124"/>
                </a:lnTo>
                <a:lnTo>
                  <a:pt x="1860352" y="1974124"/>
                </a:lnTo>
                <a:cubicBezTo>
                  <a:pt x="1875234" y="1974124"/>
                  <a:pt x="1882676" y="1971644"/>
                  <a:pt x="1882676" y="1966683"/>
                </a:cubicBezTo>
                <a:close/>
                <a:moveTo>
                  <a:pt x="1823145" y="1966683"/>
                </a:moveTo>
                <a:cubicBezTo>
                  <a:pt x="1828105" y="1966683"/>
                  <a:pt x="1833067" y="1966683"/>
                  <a:pt x="1838028" y="1966683"/>
                </a:cubicBezTo>
                <a:lnTo>
                  <a:pt x="1830586" y="1974124"/>
                </a:lnTo>
                <a:close/>
                <a:moveTo>
                  <a:pt x="1730127" y="1966683"/>
                </a:moveTo>
                <a:cubicBezTo>
                  <a:pt x="1732608" y="1966683"/>
                  <a:pt x="1733848" y="1966683"/>
                  <a:pt x="1733848" y="1966683"/>
                </a:cubicBezTo>
                <a:lnTo>
                  <a:pt x="1733848" y="1974124"/>
                </a:lnTo>
                <a:cubicBezTo>
                  <a:pt x="1728887" y="1974124"/>
                  <a:pt x="1726406" y="1972884"/>
                  <a:pt x="1726406" y="1970403"/>
                </a:cubicBezTo>
                <a:cubicBezTo>
                  <a:pt x="1726406" y="1967923"/>
                  <a:pt x="1727647" y="1966683"/>
                  <a:pt x="1730127" y="1966683"/>
                </a:cubicBezTo>
                <a:close/>
                <a:moveTo>
                  <a:pt x="6719588" y="1959241"/>
                </a:moveTo>
                <a:cubicBezTo>
                  <a:pt x="6719588" y="1959241"/>
                  <a:pt x="6722068" y="1961722"/>
                  <a:pt x="6727032" y="1966683"/>
                </a:cubicBezTo>
                <a:lnTo>
                  <a:pt x="6719588" y="1966683"/>
                </a:lnTo>
                <a:close/>
                <a:moveTo>
                  <a:pt x="6481464" y="1959241"/>
                </a:moveTo>
                <a:cubicBezTo>
                  <a:pt x="6481464" y="1964202"/>
                  <a:pt x="6483944" y="1966683"/>
                  <a:pt x="6488904" y="1966683"/>
                </a:cubicBezTo>
                <a:cubicBezTo>
                  <a:pt x="6493868" y="1966683"/>
                  <a:pt x="6496348" y="1965443"/>
                  <a:pt x="6496348" y="1962962"/>
                </a:cubicBezTo>
                <a:cubicBezTo>
                  <a:pt x="6496348" y="1960481"/>
                  <a:pt x="6491384" y="1959241"/>
                  <a:pt x="6481464" y="1959241"/>
                </a:cubicBezTo>
                <a:close/>
                <a:moveTo>
                  <a:pt x="1704082" y="1959241"/>
                </a:moveTo>
                <a:lnTo>
                  <a:pt x="1711524" y="1959241"/>
                </a:lnTo>
                <a:lnTo>
                  <a:pt x="1711524" y="1966683"/>
                </a:lnTo>
                <a:cubicBezTo>
                  <a:pt x="1711524" y="1961722"/>
                  <a:pt x="1709043" y="1959241"/>
                  <a:pt x="1704082" y="1959241"/>
                </a:cubicBezTo>
                <a:close/>
                <a:moveTo>
                  <a:pt x="1376660" y="1959241"/>
                </a:moveTo>
                <a:cubicBezTo>
                  <a:pt x="1376660" y="1959241"/>
                  <a:pt x="1380381" y="1959241"/>
                  <a:pt x="1387822" y="1959241"/>
                </a:cubicBezTo>
                <a:cubicBezTo>
                  <a:pt x="1395264" y="1959241"/>
                  <a:pt x="1403945" y="1961722"/>
                  <a:pt x="1413867" y="1966683"/>
                </a:cubicBezTo>
                <a:cubicBezTo>
                  <a:pt x="1433711" y="1966683"/>
                  <a:pt x="1451074" y="1967923"/>
                  <a:pt x="1465957" y="1970403"/>
                </a:cubicBezTo>
                <a:cubicBezTo>
                  <a:pt x="1480840" y="1972884"/>
                  <a:pt x="1488281" y="1976605"/>
                  <a:pt x="1488281" y="1981566"/>
                </a:cubicBezTo>
                <a:lnTo>
                  <a:pt x="1473399" y="1981566"/>
                </a:lnTo>
                <a:cubicBezTo>
                  <a:pt x="1468438" y="1976605"/>
                  <a:pt x="1453555" y="1974124"/>
                  <a:pt x="1428750" y="1974124"/>
                </a:cubicBezTo>
                <a:cubicBezTo>
                  <a:pt x="1394023" y="1969163"/>
                  <a:pt x="1376660" y="1964202"/>
                  <a:pt x="1376660" y="1959241"/>
                </a:cubicBezTo>
                <a:close/>
                <a:moveTo>
                  <a:pt x="2098476" y="1951800"/>
                </a:moveTo>
                <a:lnTo>
                  <a:pt x="2105918" y="1951800"/>
                </a:lnTo>
                <a:lnTo>
                  <a:pt x="2107158" y="1952420"/>
                </a:lnTo>
                <a:close/>
                <a:moveTo>
                  <a:pt x="2068064" y="1940476"/>
                </a:moveTo>
                <a:lnTo>
                  <a:pt x="2083594" y="1944359"/>
                </a:lnTo>
                <a:cubicBezTo>
                  <a:pt x="2081113" y="1944359"/>
                  <a:pt x="2076927" y="1943428"/>
                  <a:pt x="2071036" y="1941568"/>
                </a:cubicBezTo>
                <a:close/>
                <a:moveTo>
                  <a:pt x="6444256" y="1936917"/>
                </a:moveTo>
                <a:lnTo>
                  <a:pt x="6436816" y="1944359"/>
                </a:lnTo>
                <a:lnTo>
                  <a:pt x="6451700" y="1944359"/>
                </a:lnTo>
                <a:cubicBezTo>
                  <a:pt x="6451700" y="1944359"/>
                  <a:pt x="6449220" y="1941878"/>
                  <a:pt x="6444256" y="1936917"/>
                </a:cubicBezTo>
                <a:close/>
                <a:moveTo>
                  <a:pt x="6533554" y="1922034"/>
                </a:moveTo>
                <a:lnTo>
                  <a:pt x="6540996" y="1929476"/>
                </a:lnTo>
                <a:cubicBezTo>
                  <a:pt x="6540996" y="1929476"/>
                  <a:pt x="6539756" y="1929476"/>
                  <a:pt x="6537276" y="1929476"/>
                </a:cubicBezTo>
                <a:cubicBezTo>
                  <a:pt x="6534796" y="1929476"/>
                  <a:pt x="6531074" y="1929476"/>
                  <a:pt x="6526112" y="1929476"/>
                </a:cubicBezTo>
                <a:close/>
                <a:moveTo>
                  <a:pt x="1763613" y="1922034"/>
                </a:moveTo>
                <a:lnTo>
                  <a:pt x="1778496" y="1922034"/>
                </a:lnTo>
                <a:cubicBezTo>
                  <a:pt x="1778496" y="1926995"/>
                  <a:pt x="1776016" y="1929476"/>
                  <a:pt x="1771055" y="1929476"/>
                </a:cubicBezTo>
                <a:close/>
                <a:moveTo>
                  <a:pt x="6466580" y="1907152"/>
                </a:moveTo>
                <a:lnTo>
                  <a:pt x="6511230" y="1922034"/>
                </a:lnTo>
                <a:lnTo>
                  <a:pt x="6503788" y="1929476"/>
                </a:lnTo>
                <a:cubicBezTo>
                  <a:pt x="6503788" y="1924515"/>
                  <a:pt x="6496348" y="1920794"/>
                  <a:pt x="6481464" y="1918314"/>
                </a:cubicBezTo>
                <a:cubicBezTo>
                  <a:pt x="6466580" y="1915833"/>
                  <a:pt x="6459140" y="1913353"/>
                  <a:pt x="6459140" y="1910872"/>
                </a:cubicBezTo>
                <a:cubicBezTo>
                  <a:pt x="6459140" y="1908392"/>
                  <a:pt x="6461620" y="1907152"/>
                  <a:pt x="6466580" y="1907152"/>
                </a:cubicBezTo>
                <a:close/>
                <a:moveTo>
                  <a:pt x="2068711" y="1907152"/>
                </a:moveTo>
                <a:cubicBezTo>
                  <a:pt x="2068711" y="1907152"/>
                  <a:pt x="2077392" y="1910872"/>
                  <a:pt x="2094756" y="1918314"/>
                </a:cubicBezTo>
                <a:cubicBezTo>
                  <a:pt x="2112119" y="1925755"/>
                  <a:pt x="2123281" y="1931956"/>
                  <a:pt x="2128242" y="1936917"/>
                </a:cubicBezTo>
                <a:lnTo>
                  <a:pt x="2120801" y="1936917"/>
                </a:lnTo>
                <a:cubicBezTo>
                  <a:pt x="2120801" y="1931956"/>
                  <a:pt x="2118320" y="1931956"/>
                  <a:pt x="2113359" y="1936917"/>
                </a:cubicBezTo>
                <a:lnTo>
                  <a:pt x="2105918" y="1929476"/>
                </a:lnTo>
                <a:cubicBezTo>
                  <a:pt x="2105918" y="1929476"/>
                  <a:pt x="2103437" y="1929476"/>
                  <a:pt x="2098476" y="1929476"/>
                </a:cubicBezTo>
                <a:close/>
                <a:moveTo>
                  <a:pt x="6551324" y="1902599"/>
                </a:moveTo>
                <a:lnTo>
                  <a:pt x="6555880" y="1907152"/>
                </a:lnTo>
                <a:cubicBezTo>
                  <a:pt x="6555880" y="1907152"/>
                  <a:pt x="6554636" y="1905911"/>
                  <a:pt x="6552156" y="1903431"/>
                </a:cubicBezTo>
                <a:close/>
                <a:moveTo>
                  <a:pt x="6548436" y="1899710"/>
                </a:moveTo>
                <a:cubicBezTo>
                  <a:pt x="6548436" y="1899710"/>
                  <a:pt x="6548748" y="1900020"/>
                  <a:pt x="6549368" y="1900640"/>
                </a:cubicBezTo>
                <a:lnTo>
                  <a:pt x="6551324" y="1902599"/>
                </a:lnTo>
                <a:close/>
                <a:moveTo>
                  <a:pt x="1830586" y="1899710"/>
                </a:moveTo>
                <a:lnTo>
                  <a:pt x="1860352" y="1914593"/>
                </a:lnTo>
                <a:cubicBezTo>
                  <a:pt x="1860352" y="1914593"/>
                  <a:pt x="1855390" y="1914593"/>
                  <a:pt x="1845469" y="1914593"/>
                </a:cubicBezTo>
                <a:close/>
                <a:moveTo>
                  <a:pt x="1811239" y="1893757"/>
                </a:moveTo>
                <a:lnTo>
                  <a:pt x="1813843" y="1894129"/>
                </a:lnTo>
                <a:cubicBezTo>
                  <a:pt x="1817563" y="1895370"/>
                  <a:pt x="1820664" y="1897230"/>
                  <a:pt x="1823145" y="1899710"/>
                </a:cubicBezTo>
                <a:close/>
                <a:moveTo>
                  <a:pt x="1800821" y="1892269"/>
                </a:moveTo>
                <a:lnTo>
                  <a:pt x="1808262" y="1892269"/>
                </a:lnTo>
                <a:lnTo>
                  <a:pt x="1811239" y="1893757"/>
                </a:lnTo>
                <a:close/>
                <a:moveTo>
                  <a:pt x="1622227" y="1892269"/>
                </a:moveTo>
                <a:cubicBezTo>
                  <a:pt x="1627188" y="1892269"/>
                  <a:pt x="1629668" y="1893509"/>
                  <a:pt x="1629668" y="1895989"/>
                </a:cubicBezTo>
                <a:cubicBezTo>
                  <a:pt x="1629668" y="1898470"/>
                  <a:pt x="1628428" y="1899710"/>
                  <a:pt x="1625947" y="1899710"/>
                </a:cubicBezTo>
                <a:cubicBezTo>
                  <a:pt x="1623467" y="1899710"/>
                  <a:pt x="1622227" y="1897229"/>
                  <a:pt x="1622227" y="1892269"/>
                </a:cubicBezTo>
                <a:close/>
                <a:moveTo>
                  <a:pt x="2470547" y="1884827"/>
                </a:moveTo>
                <a:cubicBezTo>
                  <a:pt x="2470547" y="1889788"/>
                  <a:pt x="2480469" y="1894749"/>
                  <a:pt x="2500313" y="1899710"/>
                </a:cubicBezTo>
                <a:lnTo>
                  <a:pt x="2500313" y="1892269"/>
                </a:lnTo>
                <a:close/>
                <a:moveTo>
                  <a:pt x="2009180" y="1877386"/>
                </a:moveTo>
                <a:cubicBezTo>
                  <a:pt x="2014141" y="1882347"/>
                  <a:pt x="2011660" y="1884827"/>
                  <a:pt x="2001738" y="1884827"/>
                </a:cubicBezTo>
                <a:cubicBezTo>
                  <a:pt x="1996778" y="1884827"/>
                  <a:pt x="1994297" y="1884827"/>
                  <a:pt x="1994297" y="1884827"/>
                </a:cubicBezTo>
                <a:cubicBezTo>
                  <a:pt x="1999258" y="1879867"/>
                  <a:pt x="2004219" y="1877386"/>
                  <a:pt x="2009180" y="1877386"/>
                </a:cubicBezTo>
                <a:close/>
                <a:moveTo>
                  <a:pt x="1555254" y="1877386"/>
                </a:moveTo>
                <a:lnTo>
                  <a:pt x="1585020" y="1884827"/>
                </a:lnTo>
                <a:lnTo>
                  <a:pt x="1570137" y="1884827"/>
                </a:lnTo>
                <a:cubicBezTo>
                  <a:pt x="1560215" y="1879867"/>
                  <a:pt x="1555254" y="1877386"/>
                  <a:pt x="1555254" y="1877386"/>
                </a:cubicBezTo>
                <a:close/>
                <a:moveTo>
                  <a:pt x="1934766" y="1862503"/>
                </a:moveTo>
                <a:cubicBezTo>
                  <a:pt x="1934766" y="1862503"/>
                  <a:pt x="1937246" y="1863743"/>
                  <a:pt x="1942207" y="1866224"/>
                </a:cubicBezTo>
                <a:cubicBezTo>
                  <a:pt x="1947168" y="1868704"/>
                  <a:pt x="1949648" y="1869944"/>
                  <a:pt x="1949648" y="1869944"/>
                </a:cubicBezTo>
                <a:lnTo>
                  <a:pt x="1949648" y="1877386"/>
                </a:lnTo>
                <a:cubicBezTo>
                  <a:pt x="1949648" y="1877386"/>
                  <a:pt x="1947168" y="1874905"/>
                  <a:pt x="1942207" y="1869944"/>
                </a:cubicBezTo>
                <a:cubicBezTo>
                  <a:pt x="1937246" y="1869944"/>
                  <a:pt x="1934766" y="1868704"/>
                  <a:pt x="1934766" y="1866224"/>
                </a:cubicBezTo>
                <a:cubicBezTo>
                  <a:pt x="1934766" y="1863743"/>
                  <a:pt x="1934766" y="1862503"/>
                  <a:pt x="1934766" y="1862503"/>
                </a:cubicBezTo>
                <a:close/>
                <a:moveTo>
                  <a:pt x="1700892" y="1858251"/>
                </a:moveTo>
                <a:lnTo>
                  <a:pt x="1726406" y="1862503"/>
                </a:lnTo>
                <a:lnTo>
                  <a:pt x="1763613" y="1877386"/>
                </a:lnTo>
                <a:lnTo>
                  <a:pt x="1756172" y="1877386"/>
                </a:lnTo>
                <a:cubicBezTo>
                  <a:pt x="1751211" y="1882347"/>
                  <a:pt x="1748731" y="1882347"/>
                  <a:pt x="1748731" y="1877386"/>
                </a:cubicBezTo>
                <a:cubicBezTo>
                  <a:pt x="1748731" y="1872425"/>
                  <a:pt x="1738808" y="1867464"/>
                  <a:pt x="1718965" y="1862503"/>
                </a:cubicBezTo>
                <a:cubicBezTo>
                  <a:pt x="1714004" y="1861263"/>
                  <a:pt x="1709508" y="1860178"/>
                  <a:pt x="1705477" y="1859247"/>
                </a:cubicBezTo>
                <a:close/>
                <a:moveTo>
                  <a:pt x="2135683" y="1855062"/>
                </a:moveTo>
                <a:lnTo>
                  <a:pt x="2158008" y="1862503"/>
                </a:lnTo>
                <a:lnTo>
                  <a:pt x="2143125" y="1855062"/>
                </a:lnTo>
                <a:close/>
                <a:moveTo>
                  <a:pt x="1681758" y="1855062"/>
                </a:moveTo>
                <a:cubicBezTo>
                  <a:pt x="1684238" y="1855062"/>
                  <a:pt x="1688579" y="1855682"/>
                  <a:pt x="1694780" y="1856922"/>
                </a:cubicBezTo>
                <a:lnTo>
                  <a:pt x="1700892" y="1858251"/>
                </a:lnTo>
                <a:close/>
                <a:moveTo>
                  <a:pt x="2001738" y="1847620"/>
                </a:moveTo>
                <a:cubicBezTo>
                  <a:pt x="2001738" y="1847620"/>
                  <a:pt x="2002978" y="1847620"/>
                  <a:pt x="2005459" y="1847620"/>
                </a:cubicBezTo>
                <a:cubicBezTo>
                  <a:pt x="2007940" y="1847620"/>
                  <a:pt x="2009180" y="1850101"/>
                  <a:pt x="2009180" y="1855062"/>
                </a:cubicBezTo>
                <a:lnTo>
                  <a:pt x="1994297" y="1855062"/>
                </a:lnTo>
                <a:close/>
                <a:moveTo>
                  <a:pt x="1447354" y="1840179"/>
                </a:moveTo>
                <a:cubicBezTo>
                  <a:pt x="1449834" y="1840179"/>
                  <a:pt x="1451074" y="1842660"/>
                  <a:pt x="1451074" y="1847620"/>
                </a:cubicBezTo>
                <a:cubicBezTo>
                  <a:pt x="1446113" y="1847620"/>
                  <a:pt x="1443633" y="1846380"/>
                  <a:pt x="1443633" y="1843900"/>
                </a:cubicBezTo>
                <a:cubicBezTo>
                  <a:pt x="1443633" y="1841419"/>
                  <a:pt x="1444873" y="1840179"/>
                  <a:pt x="1447354" y="1840179"/>
                </a:cubicBezTo>
                <a:close/>
                <a:moveTo>
                  <a:pt x="1413867" y="1832737"/>
                </a:moveTo>
                <a:lnTo>
                  <a:pt x="1428750" y="1840179"/>
                </a:lnTo>
                <a:lnTo>
                  <a:pt x="1413867" y="1840179"/>
                </a:lnTo>
                <a:close/>
                <a:moveTo>
                  <a:pt x="1711524" y="1825296"/>
                </a:moveTo>
                <a:cubicBezTo>
                  <a:pt x="1711524" y="1825296"/>
                  <a:pt x="1711524" y="1827777"/>
                  <a:pt x="1711524" y="1832737"/>
                </a:cubicBezTo>
                <a:cubicBezTo>
                  <a:pt x="1711524" y="1837698"/>
                  <a:pt x="1711524" y="1840179"/>
                  <a:pt x="1711524" y="1840179"/>
                </a:cubicBezTo>
                <a:lnTo>
                  <a:pt x="1704082" y="1832737"/>
                </a:lnTo>
                <a:close/>
                <a:moveTo>
                  <a:pt x="1717104" y="1814134"/>
                </a:moveTo>
                <a:cubicBezTo>
                  <a:pt x="1718345" y="1814134"/>
                  <a:pt x="1718965" y="1815375"/>
                  <a:pt x="1718965" y="1817855"/>
                </a:cubicBezTo>
                <a:cubicBezTo>
                  <a:pt x="1723926" y="1817855"/>
                  <a:pt x="1727647" y="1819095"/>
                  <a:pt x="1730127" y="1821575"/>
                </a:cubicBezTo>
                <a:cubicBezTo>
                  <a:pt x="1732608" y="1824056"/>
                  <a:pt x="1736328" y="1825296"/>
                  <a:pt x="1741289" y="1825296"/>
                </a:cubicBezTo>
                <a:cubicBezTo>
                  <a:pt x="1756172" y="1825296"/>
                  <a:pt x="1766094" y="1827777"/>
                  <a:pt x="1771055" y="1832737"/>
                </a:cubicBezTo>
                <a:lnTo>
                  <a:pt x="1763613" y="1832737"/>
                </a:lnTo>
                <a:cubicBezTo>
                  <a:pt x="1753692" y="1832737"/>
                  <a:pt x="1746250" y="1832737"/>
                  <a:pt x="1741289" y="1832737"/>
                </a:cubicBezTo>
                <a:cubicBezTo>
                  <a:pt x="1731367" y="1827777"/>
                  <a:pt x="1723926" y="1825296"/>
                  <a:pt x="1718965" y="1825296"/>
                </a:cubicBezTo>
                <a:lnTo>
                  <a:pt x="1711524" y="1817855"/>
                </a:lnTo>
                <a:cubicBezTo>
                  <a:pt x="1714004" y="1815375"/>
                  <a:pt x="1715864" y="1814134"/>
                  <a:pt x="1717104" y="1814134"/>
                </a:cubicBezTo>
                <a:close/>
                <a:moveTo>
                  <a:pt x="1666875" y="1810413"/>
                </a:moveTo>
                <a:cubicBezTo>
                  <a:pt x="1666875" y="1810413"/>
                  <a:pt x="1668115" y="1810413"/>
                  <a:pt x="1670596" y="1810413"/>
                </a:cubicBezTo>
                <a:cubicBezTo>
                  <a:pt x="1673076" y="1810413"/>
                  <a:pt x="1676797" y="1812894"/>
                  <a:pt x="1681758" y="1817855"/>
                </a:cubicBezTo>
                <a:lnTo>
                  <a:pt x="1666875" y="1817855"/>
                </a:lnTo>
                <a:close/>
                <a:moveTo>
                  <a:pt x="1358057" y="1810413"/>
                </a:moveTo>
                <a:cubicBezTo>
                  <a:pt x="1360537" y="1810413"/>
                  <a:pt x="1361777" y="1812894"/>
                  <a:pt x="1361777" y="1817855"/>
                </a:cubicBezTo>
                <a:cubicBezTo>
                  <a:pt x="1356816" y="1817855"/>
                  <a:pt x="1354336" y="1816615"/>
                  <a:pt x="1354336" y="1814134"/>
                </a:cubicBezTo>
                <a:cubicBezTo>
                  <a:pt x="1354336" y="1811653"/>
                  <a:pt x="1355576" y="1810413"/>
                  <a:pt x="1358057" y="1810413"/>
                </a:cubicBezTo>
                <a:close/>
                <a:moveTo>
                  <a:pt x="2143125" y="1795530"/>
                </a:moveTo>
                <a:cubicBezTo>
                  <a:pt x="2143125" y="1800491"/>
                  <a:pt x="2145606" y="1802972"/>
                  <a:pt x="2150567" y="1802972"/>
                </a:cubicBezTo>
                <a:cubicBezTo>
                  <a:pt x="2155527" y="1802972"/>
                  <a:pt x="2158008" y="1802972"/>
                  <a:pt x="2158008" y="1802972"/>
                </a:cubicBezTo>
                <a:cubicBezTo>
                  <a:pt x="2158008" y="1802972"/>
                  <a:pt x="2155527" y="1800491"/>
                  <a:pt x="2150567" y="1795530"/>
                </a:cubicBezTo>
                <a:close/>
                <a:moveTo>
                  <a:pt x="6168924" y="1788089"/>
                </a:moveTo>
                <a:cubicBezTo>
                  <a:pt x="6168924" y="1793050"/>
                  <a:pt x="6171406" y="1795530"/>
                  <a:pt x="6176368" y="1795530"/>
                </a:cubicBezTo>
                <a:cubicBezTo>
                  <a:pt x="6181328" y="1795530"/>
                  <a:pt x="6181328" y="1793050"/>
                  <a:pt x="6176368" y="1788089"/>
                </a:cubicBezTo>
                <a:close/>
                <a:moveTo>
                  <a:pt x="1614785" y="1788089"/>
                </a:moveTo>
                <a:cubicBezTo>
                  <a:pt x="1614785" y="1788089"/>
                  <a:pt x="1617266" y="1788089"/>
                  <a:pt x="1622227" y="1788089"/>
                </a:cubicBezTo>
                <a:lnTo>
                  <a:pt x="1629668" y="1802972"/>
                </a:lnTo>
                <a:lnTo>
                  <a:pt x="1644551" y="1802972"/>
                </a:lnTo>
                <a:lnTo>
                  <a:pt x="1644551" y="1810413"/>
                </a:lnTo>
                <a:cubicBezTo>
                  <a:pt x="1639590" y="1810413"/>
                  <a:pt x="1637109" y="1810413"/>
                  <a:pt x="1637109" y="1810413"/>
                </a:cubicBezTo>
                <a:lnTo>
                  <a:pt x="1622227" y="1802972"/>
                </a:lnTo>
                <a:lnTo>
                  <a:pt x="1614785" y="1802972"/>
                </a:lnTo>
                <a:cubicBezTo>
                  <a:pt x="1619746" y="1798011"/>
                  <a:pt x="1619746" y="1795530"/>
                  <a:pt x="1614785" y="1795530"/>
                </a:cubicBezTo>
                <a:cubicBezTo>
                  <a:pt x="1614785" y="1790570"/>
                  <a:pt x="1614785" y="1788089"/>
                  <a:pt x="1614785" y="1788089"/>
                </a:cubicBezTo>
                <a:close/>
                <a:moveTo>
                  <a:pt x="1510606" y="1788089"/>
                </a:moveTo>
                <a:cubicBezTo>
                  <a:pt x="1510606" y="1788089"/>
                  <a:pt x="1524248" y="1791810"/>
                  <a:pt x="1551533" y="1799251"/>
                </a:cubicBezTo>
                <a:cubicBezTo>
                  <a:pt x="1578818" y="1806693"/>
                  <a:pt x="1604863" y="1815374"/>
                  <a:pt x="1629668" y="1825296"/>
                </a:cubicBezTo>
                <a:cubicBezTo>
                  <a:pt x="1634629" y="1830257"/>
                  <a:pt x="1642070" y="1832737"/>
                  <a:pt x="1651992" y="1832737"/>
                </a:cubicBezTo>
                <a:cubicBezTo>
                  <a:pt x="1656953" y="1837698"/>
                  <a:pt x="1660674" y="1840179"/>
                  <a:pt x="1663154" y="1840179"/>
                </a:cubicBezTo>
                <a:cubicBezTo>
                  <a:pt x="1665635" y="1840179"/>
                  <a:pt x="1666875" y="1840179"/>
                  <a:pt x="1666875" y="1840179"/>
                </a:cubicBezTo>
                <a:cubicBezTo>
                  <a:pt x="1661914" y="1850101"/>
                  <a:pt x="1656953" y="1852581"/>
                  <a:pt x="1651992" y="1847620"/>
                </a:cubicBezTo>
                <a:cubicBezTo>
                  <a:pt x="1651992" y="1842660"/>
                  <a:pt x="1638350" y="1836458"/>
                  <a:pt x="1611065" y="1829017"/>
                </a:cubicBezTo>
                <a:cubicBezTo>
                  <a:pt x="1583779" y="1821575"/>
                  <a:pt x="1567656" y="1817855"/>
                  <a:pt x="1562695" y="1817855"/>
                </a:cubicBezTo>
                <a:cubicBezTo>
                  <a:pt x="1557735" y="1822815"/>
                  <a:pt x="1555254" y="1822815"/>
                  <a:pt x="1555254" y="1817855"/>
                </a:cubicBezTo>
                <a:cubicBezTo>
                  <a:pt x="1555254" y="1812894"/>
                  <a:pt x="1547813" y="1807933"/>
                  <a:pt x="1532930" y="1802972"/>
                </a:cubicBezTo>
                <a:close/>
                <a:moveTo>
                  <a:pt x="6377284" y="1780648"/>
                </a:moveTo>
                <a:cubicBezTo>
                  <a:pt x="6377284" y="1785608"/>
                  <a:pt x="6379764" y="1788089"/>
                  <a:pt x="6384726" y="1788089"/>
                </a:cubicBezTo>
                <a:cubicBezTo>
                  <a:pt x="6384726" y="1788089"/>
                  <a:pt x="6385968" y="1788089"/>
                  <a:pt x="6388448" y="1788089"/>
                </a:cubicBezTo>
                <a:cubicBezTo>
                  <a:pt x="6390928" y="1788089"/>
                  <a:pt x="6392168" y="1785608"/>
                  <a:pt x="6392168" y="1780648"/>
                </a:cubicBezTo>
                <a:lnTo>
                  <a:pt x="6384726" y="1780648"/>
                </a:lnTo>
                <a:cubicBezTo>
                  <a:pt x="6384726" y="1780648"/>
                  <a:pt x="6382246" y="1780648"/>
                  <a:pt x="6377284" y="1780648"/>
                </a:cubicBezTo>
                <a:close/>
                <a:moveTo>
                  <a:pt x="2083594" y="1765765"/>
                </a:moveTo>
                <a:lnTo>
                  <a:pt x="2091035" y="1780648"/>
                </a:lnTo>
                <a:lnTo>
                  <a:pt x="2105918" y="1780648"/>
                </a:lnTo>
                <a:lnTo>
                  <a:pt x="2091035" y="1773206"/>
                </a:lnTo>
                <a:cubicBezTo>
                  <a:pt x="2091035" y="1768245"/>
                  <a:pt x="2088554" y="1765765"/>
                  <a:pt x="2083594" y="1765765"/>
                </a:cubicBezTo>
                <a:close/>
                <a:moveTo>
                  <a:pt x="1919883" y="1765765"/>
                </a:moveTo>
                <a:cubicBezTo>
                  <a:pt x="1919883" y="1765765"/>
                  <a:pt x="1921123" y="1767005"/>
                  <a:pt x="1923604" y="1769485"/>
                </a:cubicBezTo>
                <a:cubicBezTo>
                  <a:pt x="1926084" y="1771966"/>
                  <a:pt x="1927324" y="1773206"/>
                  <a:pt x="1927324" y="1773206"/>
                </a:cubicBezTo>
                <a:lnTo>
                  <a:pt x="1919883" y="1773206"/>
                </a:lnTo>
                <a:close/>
                <a:moveTo>
                  <a:pt x="2144055" y="1761114"/>
                </a:moveTo>
                <a:cubicBezTo>
                  <a:pt x="2143435" y="1761734"/>
                  <a:pt x="2143125" y="1763285"/>
                  <a:pt x="2143125" y="1765765"/>
                </a:cubicBezTo>
                <a:cubicBezTo>
                  <a:pt x="2143125" y="1770726"/>
                  <a:pt x="2144365" y="1773206"/>
                  <a:pt x="2146846" y="1773206"/>
                </a:cubicBezTo>
                <a:cubicBezTo>
                  <a:pt x="2149326" y="1773206"/>
                  <a:pt x="2150567" y="1771966"/>
                  <a:pt x="2150567" y="1769485"/>
                </a:cubicBezTo>
                <a:cubicBezTo>
                  <a:pt x="2150567" y="1767005"/>
                  <a:pt x="2149326" y="1764525"/>
                  <a:pt x="2146846" y="1762044"/>
                </a:cubicBezTo>
                <a:cubicBezTo>
                  <a:pt x="2145605" y="1760804"/>
                  <a:pt x="2144675" y="1760494"/>
                  <a:pt x="2144055" y="1761114"/>
                </a:cubicBezTo>
                <a:close/>
                <a:moveTo>
                  <a:pt x="2031504" y="1758323"/>
                </a:moveTo>
                <a:lnTo>
                  <a:pt x="2061269" y="1765765"/>
                </a:lnTo>
                <a:cubicBezTo>
                  <a:pt x="2056309" y="1760804"/>
                  <a:pt x="2051348" y="1758323"/>
                  <a:pt x="2046387" y="1758323"/>
                </a:cubicBezTo>
                <a:close/>
                <a:moveTo>
                  <a:pt x="2083594" y="1743441"/>
                </a:moveTo>
                <a:cubicBezTo>
                  <a:pt x="2088554" y="1758323"/>
                  <a:pt x="2100957" y="1765765"/>
                  <a:pt x="2120801" y="1765765"/>
                </a:cubicBezTo>
                <a:lnTo>
                  <a:pt x="2113359" y="1758323"/>
                </a:lnTo>
                <a:close/>
                <a:moveTo>
                  <a:pt x="2009180" y="1743441"/>
                </a:moveTo>
                <a:lnTo>
                  <a:pt x="2009180" y="1750882"/>
                </a:lnTo>
                <a:lnTo>
                  <a:pt x="2024062" y="1750882"/>
                </a:lnTo>
                <a:cubicBezTo>
                  <a:pt x="2024062" y="1745921"/>
                  <a:pt x="2022822" y="1743441"/>
                  <a:pt x="2020342" y="1743441"/>
                </a:cubicBezTo>
                <a:cubicBezTo>
                  <a:pt x="2017861" y="1743441"/>
                  <a:pt x="2014141" y="1743441"/>
                  <a:pt x="2009180" y="1743441"/>
                </a:cubicBezTo>
                <a:close/>
                <a:moveTo>
                  <a:pt x="1696640" y="1743441"/>
                </a:moveTo>
                <a:cubicBezTo>
                  <a:pt x="1701602" y="1743441"/>
                  <a:pt x="1706563" y="1745921"/>
                  <a:pt x="1711524" y="1750882"/>
                </a:cubicBezTo>
                <a:lnTo>
                  <a:pt x="1704082" y="1750882"/>
                </a:lnTo>
                <a:cubicBezTo>
                  <a:pt x="1704082" y="1750882"/>
                  <a:pt x="1701602" y="1750882"/>
                  <a:pt x="1696640" y="1750882"/>
                </a:cubicBezTo>
                <a:lnTo>
                  <a:pt x="1689199" y="1750882"/>
                </a:lnTo>
                <a:cubicBezTo>
                  <a:pt x="1689199" y="1745921"/>
                  <a:pt x="1691680" y="1743441"/>
                  <a:pt x="1696640" y="1743441"/>
                </a:cubicBezTo>
                <a:close/>
                <a:moveTo>
                  <a:pt x="2135683" y="1735999"/>
                </a:moveTo>
                <a:cubicBezTo>
                  <a:pt x="2140644" y="1740960"/>
                  <a:pt x="2145606" y="1743441"/>
                  <a:pt x="2150567" y="1743441"/>
                </a:cubicBezTo>
                <a:lnTo>
                  <a:pt x="2165449" y="1743441"/>
                </a:lnTo>
                <a:cubicBezTo>
                  <a:pt x="2165449" y="1743441"/>
                  <a:pt x="2162968" y="1742201"/>
                  <a:pt x="2158008" y="1739720"/>
                </a:cubicBezTo>
                <a:cubicBezTo>
                  <a:pt x="2153047" y="1737239"/>
                  <a:pt x="2148086" y="1735999"/>
                  <a:pt x="2143125" y="1735999"/>
                </a:cubicBezTo>
                <a:close/>
                <a:moveTo>
                  <a:pt x="1562695" y="1735999"/>
                </a:moveTo>
                <a:cubicBezTo>
                  <a:pt x="1567656" y="1735999"/>
                  <a:pt x="1571377" y="1735999"/>
                  <a:pt x="1573858" y="1735999"/>
                </a:cubicBezTo>
                <a:cubicBezTo>
                  <a:pt x="1576338" y="1735999"/>
                  <a:pt x="1577578" y="1735999"/>
                  <a:pt x="1577578" y="1735999"/>
                </a:cubicBezTo>
                <a:lnTo>
                  <a:pt x="1570137" y="1743441"/>
                </a:lnTo>
                <a:close/>
                <a:moveTo>
                  <a:pt x="1927324" y="1728558"/>
                </a:moveTo>
                <a:lnTo>
                  <a:pt x="1942207" y="1728558"/>
                </a:lnTo>
                <a:cubicBezTo>
                  <a:pt x="1942207" y="1733519"/>
                  <a:pt x="1942207" y="1735999"/>
                  <a:pt x="1942207" y="1735999"/>
                </a:cubicBezTo>
                <a:close/>
                <a:moveTo>
                  <a:pt x="1525488" y="1728558"/>
                </a:moveTo>
                <a:cubicBezTo>
                  <a:pt x="1525488" y="1728558"/>
                  <a:pt x="1527969" y="1728558"/>
                  <a:pt x="1532930" y="1728558"/>
                </a:cubicBezTo>
                <a:lnTo>
                  <a:pt x="1525488" y="1735999"/>
                </a:lnTo>
                <a:close/>
                <a:moveTo>
                  <a:pt x="2083594" y="1715535"/>
                </a:moveTo>
                <a:cubicBezTo>
                  <a:pt x="2078633" y="1714295"/>
                  <a:pt x="2073672" y="1716156"/>
                  <a:pt x="2068711" y="1721116"/>
                </a:cubicBezTo>
                <a:cubicBezTo>
                  <a:pt x="2068711" y="1726077"/>
                  <a:pt x="2071191" y="1728558"/>
                  <a:pt x="2076152" y="1728558"/>
                </a:cubicBezTo>
                <a:cubicBezTo>
                  <a:pt x="2091035" y="1728558"/>
                  <a:pt x="2098476" y="1728558"/>
                  <a:pt x="2098476" y="1728558"/>
                </a:cubicBezTo>
                <a:cubicBezTo>
                  <a:pt x="2093515" y="1721116"/>
                  <a:pt x="2088555" y="1716776"/>
                  <a:pt x="2083594" y="1715535"/>
                </a:cubicBezTo>
                <a:close/>
                <a:moveTo>
                  <a:pt x="1845469" y="1706234"/>
                </a:moveTo>
                <a:cubicBezTo>
                  <a:pt x="1850430" y="1706234"/>
                  <a:pt x="1854151" y="1706234"/>
                  <a:pt x="1856631" y="1706234"/>
                </a:cubicBezTo>
                <a:cubicBezTo>
                  <a:pt x="1859112" y="1706234"/>
                  <a:pt x="1860352" y="1706234"/>
                  <a:pt x="1860352" y="1706234"/>
                </a:cubicBezTo>
                <a:cubicBezTo>
                  <a:pt x="1860352" y="1706234"/>
                  <a:pt x="1859112" y="1708714"/>
                  <a:pt x="1856631" y="1713675"/>
                </a:cubicBezTo>
                <a:cubicBezTo>
                  <a:pt x="1854151" y="1718636"/>
                  <a:pt x="1852910" y="1721116"/>
                  <a:pt x="1852910" y="1721116"/>
                </a:cubicBezTo>
                <a:lnTo>
                  <a:pt x="1838028" y="1721116"/>
                </a:lnTo>
                <a:cubicBezTo>
                  <a:pt x="1838028" y="1716156"/>
                  <a:pt x="1840508" y="1711194"/>
                  <a:pt x="1845469" y="1706234"/>
                </a:cubicBezTo>
                <a:close/>
                <a:moveTo>
                  <a:pt x="1912441" y="1691351"/>
                </a:moveTo>
                <a:cubicBezTo>
                  <a:pt x="1902520" y="1691351"/>
                  <a:pt x="1907481" y="1696311"/>
                  <a:pt x="1927324" y="1706234"/>
                </a:cubicBezTo>
                <a:lnTo>
                  <a:pt x="1964531" y="1706234"/>
                </a:lnTo>
                <a:cubicBezTo>
                  <a:pt x="1964531" y="1706234"/>
                  <a:pt x="1959571" y="1703753"/>
                  <a:pt x="1949648" y="1698792"/>
                </a:cubicBezTo>
                <a:lnTo>
                  <a:pt x="1934766" y="1698792"/>
                </a:lnTo>
                <a:lnTo>
                  <a:pt x="1927324" y="1698792"/>
                </a:lnTo>
                <a:cubicBezTo>
                  <a:pt x="1922363" y="1693831"/>
                  <a:pt x="1917402" y="1691351"/>
                  <a:pt x="1912441" y="1691351"/>
                </a:cubicBezTo>
                <a:close/>
                <a:moveTo>
                  <a:pt x="1791519" y="1685770"/>
                </a:moveTo>
                <a:cubicBezTo>
                  <a:pt x="1797720" y="1687010"/>
                  <a:pt x="1805781" y="1691351"/>
                  <a:pt x="1815703" y="1698792"/>
                </a:cubicBezTo>
                <a:cubicBezTo>
                  <a:pt x="1815703" y="1703753"/>
                  <a:pt x="1815703" y="1706234"/>
                  <a:pt x="1815703" y="1706234"/>
                </a:cubicBezTo>
                <a:cubicBezTo>
                  <a:pt x="1815703" y="1706234"/>
                  <a:pt x="1813223" y="1706234"/>
                  <a:pt x="1808262" y="1706234"/>
                </a:cubicBezTo>
                <a:cubicBezTo>
                  <a:pt x="1803301" y="1706234"/>
                  <a:pt x="1795860" y="1703753"/>
                  <a:pt x="1785938" y="1698792"/>
                </a:cubicBezTo>
                <a:cubicBezTo>
                  <a:pt x="1785938" y="1698792"/>
                  <a:pt x="1784698" y="1697552"/>
                  <a:pt x="1782217" y="1695071"/>
                </a:cubicBezTo>
                <a:cubicBezTo>
                  <a:pt x="1779736" y="1692591"/>
                  <a:pt x="1778496" y="1691351"/>
                  <a:pt x="1778496" y="1691351"/>
                </a:cubicBezTo>
                <a:cubicBezTo>
                  <a:pt x="1780977" y="1686390"/>
                  <a:pt x="1785317" y="1684530"/>
                  <a:pt x="1791519" y="1685770"/>
                </a:cubicBezTo>
                <a:close/>
                <a:moveTo>
                  <a:pt x="1741681" y="1683126"/>
                </a:moveTo>
                <a:lnTo>
                  <a:pt x="1763613" y="1691351"/>
                </a:lnTo>
                <a:lnTo>
                  <a:pt x="1771055" y="1698792"/>
                </a:lnTo>
                <a:lnTo>
                  <a:pt x="1763613" y="1698792"/>
                </a:lnTo>
                <a:cubicBezTo>
                  <a:pt x="1753692" y="1698792"/>
                  <a:pt x="1748731" y="1696311"/>
                  <a:pt x="1748731" y="1691351"/>
                </a:cubicBezTo>
                <a:cubicBezTo>
                  <a:pt x="1748731" y="1688871"/>
                  <a:pt x="1746870" y="1686390"/>
                  <a:pt x="1743149" y="1683909"/>
                </a:cubicBezTo>
                <a:close/>
                <a:moveTo>
                  <a:pt x="2038945" y="1672748"/>
                </a:moveTo>
                <a:cubicBezTo>
                  <a:pt x="2036465" y="1672748"/>
                  <a:pt x="2033985" y="1673988"/>
                  <a:pt x="2031504" y="1676468"/>
                </a:cubicBezTo>
                <a:cubicBezTo>
                  <a:pt x="2031504" y="1681429"/>
                  <a:pt x="2033985" y="1683909"/>
                  <a:pt x="2038945" y="1683909"/>
                </a:cubicBezTo>
                <a:lnTo>
                  <a:pt x="2046387" y="1676468"/>
                </a:lnTo>
                <a:cubicBezTo>
                  <a:pt x="2043906" y="1673988"/>
                  <a:pt x="2041426" y="1672748"/>
                  <a:pt x="2038945" y="1672748"/>
                </a:cubicBezTo>
                <a:close/>
                <a:moveTo>
                  <a:pt x="1927324" y="1669027"/>
                </a:moveTo>
                <a:cubicBezTo>
                  <a:pt x="1932285" y="1669027"/>
                  <a:pt x="1934766" y="1671507"/>
                  <a:pt x="1934766" y="1676468"/>
                </a:cubicBezTo>
                <a:cubicBezTo>
                  <a:pt x="1929805" y="1676468"/>
                  <a:pt x="1927324" y="1676468"/>
                  <a:pt x="1927324" y="1676468"/>
                </a:cubicBezTo>
                <a:cubicBezTo>
                  <a:pt x="1922363" y="1671507"/>
                  <a:pt x="1922363" y="1669027"/>
                  <a:pt x="1927324" y="1669027"/>
                </a:cubicBezTo>
                <a:close/>
                <a:moveTo>
                  <a:pt x="1704082" y="1669027"/>
                </a:moveTo>
                <a:cubicBezTo>
                  <a:pt x="1704082" y="1669027"/>
                  <a:pt x="1711524" y="1671507"/>
                  <a:pt x="1726406" y="1676468"/>
                </a:cubicBezTo>
                <a:cubicBezTo>
                  <a:pt x="1730127" y="1677708"/>
                  <a:pt x="1733383" y="1678949"/>
                  <a:pt x="1736173" y="1680189"/>
                </a:cubicBezTo>
                <a:lnTo>
                  <a:pt x="1741681" y="1683126"/>
                </a:lnTo>
                <a:close/>
                <a:moveTo>
                  <a:pt x="2011040" y="1665306"/>
                </a:moveTo>
                <a:cubicBezTo>
                  <a:pt x="2009800" y="1665306"/>
                  <a:pt x="2009180" y="1666546"/>
                  <a:pt x="2009180" y="1669027"/>
                </a:cubicBezTo>
                <a:cubicBezTo>
                  <a:pt x="2019102" y="1678949"/>
                  <a:pt x="2024062" y="1681429"/>
                  <a:pt x="2024062" y="1676468"/>
                </a:cubicBezTo>
                <a:cubicBezTo>
                  <a:pt x="2024062" y="1671507"/>
                  <a:pt x="2024062" y="1669027"/>
                  <a:pt x="2024062" y="1669027"/>
                </a:cubicBezTo>
                <a:cubicBezTo>
                  <a:pt x="2024062" y="1669027"/>
                  <a:pt x="2021582" y="1669027"/>
                  <a:pt x="2016621" y="1669027"/>
                </a:cubicBezTo>
                <a:cubicBezTo>
                  <a:pt x="2014141" y="1666546"/>
                  <a:pt x="2012280" y="1665306"/>
                  <a:pt x="2011040" y="1665306"/>
                </a:cubicBezTo>
                <a:close/>
                <a:moveTo>
                  <a:pt x="1875234" y="1661585"/>
                </a:moveTo>
                <a:cubicBezTo>
                  <a:pt x="1875234" y="1661585"/>
                  <a:pt x="1877715" y="1661585"/>
                  <a:pt x="1882676" y="1661585"/>
                </a:cubicBezTo>
                <a:lnTo>
                  <a:pt x="1890117" y="1661585"/>
                </a:lnTo>
                <a:lnTo>
                  <a:pt x="1882676" y="1669027"/>
                </a:lnTo>
                <a:cubicBezTo>
                  <a:pt x="1877715" y="1664066"/>
                  <a:pt x="1875234" y="1661585"/>
                  <a:pt x="1875234" y="1661585"/>
                </a:cubicBezTo>
                <a:close/>
                <a:moveTo>
                  <a:pt x="1951137" y="1656376"/>
                </a:moveTo>
                <a:lnTo>
                  <a:pt x="1952511" y="1656434"/>
                </a:lnTo>
                <a:lnTo>
                  <a:pt x="1952439" y="1656469"/>
                </a:lnTo>
                <a:close/>
                <a:moveTo>
                  <a:pt x="1979414" y="1654144"/>
                </a:moveTo>
                <a:cubicBezTo>
                  <a:pt x="1984375" y="1659104"/>
                  <a:pt x="1986856" y="1661585"/>
                  <a:pt x="1986856" y="1661585"/>
                </a:cubicBezTo>
                <a:cubicBezTo>
                  <a:pt x="1986856" y="1666546"/>
                  <a:pt x="1986856" y="1669027"/>
                  <a:pt x="1986856" y="1669027"/>
                </a:cubicBezTo>
                <a:cubicBezTo>
                  <a:pt x="1991816" y="1669027"/>
                  <a:pt x="1994297" y="1666546"/>
                  <a:pt x="1994297" y="1661585"/>
                </a:cubicBezTo>
                <a:cubicBezTo>
                  <a:pt x="1994297" y="1656624"/>
                  <a:pt x="1991816" y="1654144"/>
                  <a:pt x="1986856" y="1654144"/>
                </a:cubicBezTo>
                <a:close/>
                <a:moveTo>
                  <a:pt x="1957090" y="1654144"/>
                </a:moveTo>
                <a:cubicBezTo>
                  <a:pt x="1957090" y="1655384"/>
                  <a:pt x="1955850" y="1656159"/>
                  <a:pt x="1953369" y="1656469"/>
                </a:cubicBezTo>
                <a:lnTo>
                  <a:pt x="1952511" y="1656434"/>
                </a:lnTo>
                <a:close/>
                <a:moveTo>
                  <a:pt x="1852910" y="1654144"/>
                </a:moveTo>
                <a:lnTo>
                  <a:pt x="1852910" y="1661585"/>
                </a:lnTo>
                <a:cubicBezTo>
                  <a:pt x="1847949" y="1661585"/>
                  <a:pt x="1845469" y="1661585"/>
                  <a:pt x="1845469" y="1661585"/>
                </a:cubicBezTo>
                <a:close/>
                <a:moveTo>
                  <a:pt x="1726406" y="1654144"/>
                </a:moveTo>
                <a:lnTo>
                  <a:pt x="1741289" y="1654144"/>
                </a:lnTo>
                <a:lnTo>
                  <a:pt x="1733848" y="1661585"/>
                </a:lnTo>
                <a:cubicBezTo>
                  <a:pt x="1728887" y="1661585"/>
                  <a:pt x="1726406" y="1659104"/>
                  <a:pt x="1726406" y="1654144"/>
                </a:cubicBezTo>
                <a:close/>
                <a:moveTo>
                  <a:pt x="1666875" y="1654144"/>
                </a:moveTo>
                <a:cubicBezTo>
                  <a:pt x="1666875" y="1654144"/>
                  <a:pt x="1669356" y="1654144"/>
                  <a:pt x="1674316" y="1654144"/>
                </a:cubicBezTo>
                <a:cubicBezTo>
                  <a:pt x="1679277" y="1654144"/>
                  <a:pt x="1681758" y="1656624"/>
                  <a:pt x="1681758" y="1661585"/>
                </a:cubicBezTo>
                <a:cubicBezTo>
                  <a:pt x="1681758" y="1661585"/>
                  <a:pt x="1679277" y="1661585"/>
                  <a:pt x="1674316" y="1661585"/>
                </a:cubicBezTo>
                <a:cubicBezTo>
                  <a:pt x="1669356" y="1661585"/>
                  <a:pt x="1666875" y="1661585"/>
                  <a:pt x="1666875" y="1661585"/>
                </a:cubicBezTo>
                <a:cubicBezTo>
                  <a:pt x="1666875" y="1656624"/>
                  <a:pt x="1666875" y="1654144"/>
                  <a:pt x="1666875" y="1654144"/>
                </a:cubicBezTo>
                <a:close/>
                <a:moveTo>
                  <a:pt x="1808262" y="1639261"/>
                </a:moveTo>
                <a:lnTo>
                  <a:pt x="1823145" y="1646702"/>
                </a:lnTo>
                <a:cubicBezTo>
                  <a:pt x="1823145" y="1651663"/>
                  <a:pt x="1818184" y="1651663"/>
                  <a:pt x="1808262" y="1646702"/>
                </a:cubicBezTo>
                <a:cubicBezTo>
                  <a:pt x="1808262" y="1641742"/>
                  <a:pt x="1808262" y="1639261"/>
                  <a:pt x="1808262" y="1639261"/>
                </a:cubicBezTo>
                <a:close/>
                <a:moveTo>
                  <a:pt x="1458516" y="1631819"/>
                </a:moveTo>
                <a:lnTo>
                  <a:pt x="1465957" y="1631819"/>
                </a:lnTo>
                <a:lnTo>
                  <a:pt x="1473399" y="1639261"/>
                </a:lnTo>
                <a:cubicBezTo>
                  <a:pt x="1468438" y="1639261"/>
                  <a:pt x="1463477" y="1636780"/>
                  <a:pt x="1458516" y="1631819"/>
                </a:cubicBezTo>
                <a:close/>
                <a:moveTo>
                  <a:pt x="1666875" y="1624378"/>
                </a:moveTo>
                <a:cubicBezTo>
                  <a:pt x="1666875" y="1624378"/>
                  <a:pt x="1666875" y="1626859"/>
                  <a:pt x="1666875" y="1631819"/>
                </a:cubicBezTo>
                <a:lnTo>
                  <a:pt x="1659434" y="1639261"/>
                </a:lnTo>
                <a:cubicBezTo>
                  <a:pt x="1659434" y="1639261"/>
                  <a:pt x="1659434" y="1636780"/>
                  <a:pt x="1659434" y="1631819"/>
                </a:cubicBezTo>
                <a:close/>
                <a:moveTo>
                  <a:pt x="1785938" y="1609495"/>
                </a:moveTo>
                <a:lnTo>
                  <a:pt x="1800821" y="1609495"/>
                </a:lnTo>
                <a:lnTo>
                  <a:pt x="1793379" y="1616937"/>
                </a:lnTo>
                <a:cubicBezTo>
                  <a:pt x="1788418" y="1616937"/>
                  <a:pt x="1785938" y="1614456"/>
                  <a:pt x="1785938" y="1609495"/>
                </a:cubicBezTo>
                <a:close/>
                <a:moveTo>
                  <a:pt x="1674316" y="1609495"/>
                </a:moveTo>
                <a:cubicBezTo>
                  <a:pt x="1689199" y="1609495"/>
                  <a:pt x="1701602" y="1614456"/>
                  <a:pt x="1711524" y="1624378"/>
                </a:cubicBezTo>
                <a:lnTo>
                  <a:pt x="1689199" y="1624378"/>
                </a:lnTo>
                <a:cubicBezTo>
                  <a:pt x="1679277" y="1619417"/>
                  <a:pt x="1674316" y="1616937"/>
                  <a:pt x="1674316" y="1616937"/>
                </a:cubicBezTo>
                <a:cubicBezTo>
                  <a:pt x="1674316" y="1611976"/>
                  <a:pt x="1674316" y="1609495"/>
                  <a:pt x="1674316" y="1609495"/>
                </a:cubicBezTo>
                <a:close/>
                <a:moveTo>
                  <a:pt x="1912441" y="1602054"/>
                </a:moveTo>
                <a:cubicBezTo>
                  <a:pt x="1912441" y="1607015"/>
                  <a:pt x="1914922" y="1609495"/>
                  <a:pt x="1919883" y="1609495"/>
                </a:cubicBezTo>
                <a:cubicBezTo>
                  <a:pt x="1924844" y="1609495"/>
                  <a:pt x="1927324" y="1609495"/>
                  <a:pt x="1927324" y="1609495"/>
                </a:cubicBezTo>
                <a:cubicBezTo>
                  <a:pt x="1927324" y="1609495"/>
                  <a:pt x="1924844" y="1607015"/>
                  <a:pt x="1919883" y="1602054"/>
                </a:cubicBezTo>
                <a:close/>
                <a:moveTo>
                  <a:pt x="1651992" y="1602054"/>
                </a:moveTo>
                <a:lnTo>
                  <a:pt x="1659434" y="1609495"/>
                </a:lnTo>
                <a:lnTo>
                  <a:pt x="1651992" y="1609495"/>
                </a:lnTo>
                <a:close/>
                <a:moveTo>
                  <a:pt x="1451074" y="1602054"/>
                </a:moveTo>
                <a:cubicBezTo>
                  <a:pt x="1456035" y="1602054"/>
                  <a:pt x="1458516" y="1603294"/>
                  <a:pt x="1458516" y="1605775"/>
                </a:cubicBezTo>
                <a:cubicBezTo>
                  <a:pt x="1458516" y="1608255"/>
                  <a:pt x="1458516" y="1609495"/>
                  <a:pt x="1458516" y="1609495"/>
                </a:cubicBezTo>
                <a:lnTo>
                  <a:pt x="1451074" y="1609495"/>
                </a:lnTo>
                <a:close/>
                <a:moveTo>
                  <a:pt x="1369219" y="1602054"/>
                </a:moveTo>
                <a:cubicBezTo>
                  <a:pt x="1369219" y="1602054"/>
                  <a:pt x="1370459" y="1603294"/>
                  <a:pt x="1372940" y="1605775"/>
                </a:cubicBezTo>
                <a:cubicBezTo>
                  <a:pt x="1375420" y="1608255"/>
                  <a:pt x="1376660" y="1609495"/>
                  <a:pt x="1376660" y="1609495"/>
                </a:cubicBezTo>
                <a:cubicBezTo>
                  <a:pt x="1376660" y="1609495"/>
                  <a:pt x="1374180" y="1609495"/>
                  <a:pt x="1369219" y="1609495"/>
                </a:cubicBezTo>
                <a:cubicBezTo>
                  <a:pt x="1369219" y="1604535"/>
                  <a:pt x="1369219" y="1602054"/>
                  <a:pt x="1369219" y="1602054"/>
                </a:cubicBezTo>
                <a:close/>
                <a:moveTo>
                  <a:pt x="1395729" y="1599728"/>
                </a:moveTo>
                <a:cubicBezTo>
                  <a:pt x="1396659" y="1600039"/>
                  <a:pt x="1397744" y="1600814"/>
                  <a:pt x="1398985" y="1602054"/>
                </a:cubicBezTo>
                <a:cubicBezTo>
                  <a:pt x="1403945" y="1602054"/>
                  <a:pt x="1411387" y="1604535"/>
                  <a:pt x="1421309" y="1609495"/>
                </a:cubicBezTo>
                <a:cubicBezTo>
                  <a:pt x="1431231" y="1619417"/>
                  <a:pt x="1438672" y="1626859"/>
                  <a:pt x="1443633" y="1631819"/>
                </a:cubicBezTo>
                <a:cubicBezTo>
                  <a:pt x="1438672" y="1631819"/>
                  <a:pt x="1434951" y="1630579"/>
                  <a:pt x="1432471" y="1628099"/>
                </a:cubicBezTo>
                <a:cubicBezTo>
                  <a:pt x="1429990" y="1625618"/>
                  <a:pt x="1426270" y="1624378"/>
                  <a:pt x="1421309" y="1624378"/>
                </a:cubicBezTo>
                <a:lnTo>
                  <a:pt x="1406426" y="1616937"/>
                </a:lnTo>
                <a:cubicBezTo>
                  <a:pt x="1406426" y="1611976"/>
                  <a:pt x="1403945" y="1609495"/>
                  <a:pt x="1398985" y="1609495"/>
                </a:cubicBezTo>
                <a:cubicBezTo>
                  <a:pt x="1394023" y="1614456"/>
                  <a:pt x="1391543" y="1614456"/>
                  <a:pt x="1391543" y="1609495"/>
                </a:cubicBezTo>
                <a:cubicBezTo>
                  <a:pt x="1391543" y="1602054"/>
                  <a:pt x="1392938" y="1598798"/>
                  <a:pt x="1395729" y="1599728"/>
                </a:cubicBezTo>
                <a:close/>
                <a:moveTo>
                  <a:pt x="1622227" y="1594612"/>
                </a:moveTo>
                <a:lnTo>
                  <a:pt x="1629668" y="1609495"/>
                </a:lnTo>
                <a:cubicBezTo>
                  <a:pt x="1624707" y="1609495"/>
                  <a:pt x="1622227" y="1607015"/>
                  <a:pt x="1622227" y="1602054"/>
                </a:cubicBezTo>
                <a:cubicBezTo>
                  <a:pt x="1617266" y="1602054"/>
                  <a:pt x="1614785" y="1600814"/>
                  <a:pt x="1614785" y="1598333"/>
                </a:cubicBezTo>
                <a:cubicBezTo>
                  <a:pt x="1614785" y="1595852"/>
                  <a:pt x="1617266" y="1594612"/>
                  <a:pt x="1622227" y="1594612"/>
                </a:cubicBezTo>
                <a:close/>
                <a:moveTo>
                  <a:pt x="1332012" y="1594612"/>
                </a:moveTo>
                <a:lnTo>
                  <a:pt x="1346895" y="1594612"/>
                </a:lnTo>
                <a:cubicBezTo>
                  <a:pt x="1356816" y="1599573"/>
                  <a:pt x="1361777" y="1602054"/>
                  <a:pt x="1361777" y="1602054"/>
                </a:cubicBezTo>
                <a:lnTo>
                  <a:pt x="1346895" y="1609495"/>
                </a:lnTo>
                <a:cubicBezTo>
                  <a:pt x="1341934" y="1609495"/>
                  <a:pt x="1339453" y="1609495"/>
                  <a:pt x="1339453" y="1609495"/>
                </a:cubicBezTo>
                <a:lnTo>
                  <a:pt x="1339453" y="1602054"/>
                </a:lnTo>
                <a:close/>
                <a:moveTo>
                  <a:pt x="1108769" y="1594612"/>
                </a:moveTo>
                <a:lnTo>
                  <a:pt x="1123652" y="1594612"/>
                </a:lnTo>
                <a:lnTo>
                  <a:pt x="1116211" y="1602054"/>
                </a:lnTo>
                <a:cubicBezTo>
                  <a:pt x="1116211" y="1602054"/>
                  <a:pt x="1113731" y="1599573"/>
                  <a:pt x="1108769" y="1594612"/>
                </a:cubicBezTo>
                <a:close/>
                <a:moveTo>
                  <a:pt x="1577578" y="1587171"/>
                </a:moveTo>
                <a:cubicBezTo>
                  <a:pt x="1577578" y="1587171"/>
                  <a:pt x="1580059" y="1587171"/>
                  <a:pt x="1585020" y="1587171"/>
                </a:cubicBezTo>
                <a:lnTo>
                  <a:pt x="1599903" y="1594612"/>
                </a:lnTo>
                <a:cubicBezTo>
                  <a:pt x="1604863" y="1594612"/>
                  <a:pt x="1607344" y="1594612"/>
                  <a:pt x="1607344" y="1594612"/>
                </a:cubicBezTo>
                <a:lnTo>
                  <a:pt x="1599903" y="1602054"/>
                </a:lnTo>
                <a:lnTo>
                  <a:pt x="1592461" y="1609495"/>
                </a:lnTo>
                <a:cubicBezTo>
                  <a:pt x="1587500" y="1604535"/>
                  <a:pt x="1578818" y="1602054"/>
                  <a:pt x="1566416" y="1602054"/>
                </a:cubicBezTo>
                <a:cubicBezTo>
                  <a:pt x="1554014" y="1602054"/>
                  <a:pt x="1547813" y="1599573"/>
                  <a:pt x="1547813" y="1594612"/>
                </a:cubicBezTo>
                <a:lnTo>
                  <a:pt x="1562695" y="1594612"/>
                </a:lnTo>
                <a:lnTo>
                  <a:pt x="1577578" y="1594612"/>
                </a:lnTo>
                <a:close/>
                <a:moveTo>
                  <a:pt x="1495723" y="1587171"/>
                </a:moveTo>
                <a:lnTo>
                  <a:pt x="1503164" y="1587171"/>
                </a:lnTo>
                <a:lnTo>
                  <a:pt x="1503164" y="1594612"/>
                </a:lnTo>
                <a:cubicBezTo>
                  <a:pt x="1498203" y="1594612"/>
                  <a:pt x="1495723" y="1592132"/>
                  <a:pt x="1495723" y="1587171"/>
                </a:cubicBezTo>
                <a:close/>
                <a:moveTo>
                  <a:pt x="1093887" y="1587171"/>
                </a:moveTo>
                <a:cubicBezTo>
                  <a:pt x="1098848" y="1587171"/>
                  <a:pt x="1101328" y="1587171"/>
                  <a:pt x="1101328" y="1587171"/>
                </a:cubicBezTo>
                <a:lnTo>
                  <a:pt x="1093887" y="1594612"/>
                </a:lnTo>
                <a:close/>
                <a:moveTo>
                  <a:pt x="1759893" y="1564847"/>
                </a:moveTo>
                <a:cubicBezTo>
                  <a:pt x="1762373" y="1564847"/>
                  <a:pt x="1763613" y="1567327"/>
                  <a:pt x="1763613" y="1572288"/>
                </a:cubicBezTo>
                <a:lnTo>
                  <a:pt x="1756172" y="1579730"/>
                </a:lnTo>
                <a:cubicBezTo>
                  <a:pt x="1756172" y="1579730"/>
                  <a:pt x="1756172" y="1577249"/>
                  <a:pt x="1756172" y="1572288"/>
                </a:cubicBezTo>
                <a:cubicBezTo>
                  <a:pt x="1756172" y="1567327"/>
                  <a:pt x="1757412" y="1564847"/>
                  <a:pt x="1759893" y="1564847"/>
                </a:cubicBezTo>
                <a:close/>
                <a:moveTo>
                  <a:pt x="1317129" y="1564847"/>
                </a:moveTo>
                <a:cubicBezTo>
                  <a:pt x="1322090" y="1564847"/>
                  <a:pt x="1325811" y="1566087"/>
                  <a:pt x="1328291" y="1568568"/>
                </a:cubicBezTo>
                <a:cubicBezTo>
                  <a:pt x="1330772" y="1571048"/>
                  <a:pt x="1329531" y="1572288"/>
                  <a:pt x="1324570" y="1572288"/>
                </a:cubicBezTo>
                <a:cubicBezTo>
                  <a:pt x="1324570" y="1572288"/>
                  <a:pt x="1323330" y="1572288"/>
                  <a:pt x="1320850" y="1572288"/>
                </a:cubicBezTo>
                <a:cubicBezTo>
                  <a:pt x="1318369" y="1572288"/>
                  <a:pt x="1317129" y="1569808"/>
                  <a:pt x="1317129" y="1564847"/>
                </a:cubicBezTo>
                <a:close/>
                <a:moveTo>
                  <a:pt x="6124276" y="1557405"/>
                </a:moveTo>
                <a:lnTo>
                  <a:pt x="6146600" y="1557405"/>
                </a:lnTo>
                <a:cubicBezTo>
                  <a:pt x="6161484" y="1562366"/>
                  <a:pt x="6168924" y="1567327"/>
                  <a:pt x="6168924" y="1572288"/>
                </a:cubicBezTo>
                <a:cubicBezTo>
                  <a:pt x="6163964" y="1572288"/>
                  <a:pt x="6161484" y="1571048"/>
                  <a:pt x="6161484" y="1568568"/>
                </a:cubicBezTo>
                <a:cubicBezTo>
                  <a:pt x="6161484" y="1566087"/>
                  <a:pt x="6159004" y="1567327"/>
                  <a:pt x="6154044" y="1572288"/>
                </a:cubicBezTo>
                <a:cubicBezTo>
                  <a:pt x="6149080" y="1572288"/>
                  <a:pt x="6144120" y="1569808"/>
                  <a:pt x="6139160" y="1564847"/>
                </a:cubicBezTo>
                <a:close/>
                <a:moveTo>
                  <a:pt x="1681758" y="1557405"/>
                </a:moveTo>
                <a:lnTo>
                  <a:pt x="1689199" y="1557405"/>
                </a:lnTo>
                <a:cubicBezTo>
                  <a:pt x="1694160" y="1562366"/>
                  <a:pt x="1699121" y="1564847"/>
                  <a:pt x="1704082" y="1564847"/>
                </a:cubicBezTo>
                <a:cubicBezTo>
                  <a:pt x="1709043" y="1564847"/>
                  <a:pt x="1714004" y="1564847"/>
                  <a:pt x="1718965" y="1564847"/>
                </a:cubicBezTo>
                <a:cubicBezTo>
                  <a:pt x="1728887" y="1564847"/>
                  <a:pt x="1733848" y="1566087"/>
                  <a:pt x="1733848" y="1568568"/>
                </a:cubicBezTo>
                <a:cubicBezTo>
                  <a:pt x="1733848" y="1571048"/>
                  <a:pt x="1735088" y="1572288"/>
                  <a:pt x="1737568" y="1572288"/>
                </a:cubicBezTo>
                <a:cubicBezTo>
                  <a:pt x="1740049" y="1572288"/>
                  <a:pt x="1743770" y="1574769"/>
                  <a:pt x="1748731" y="1579730"/>
                </a:cubicBezTo>
                <a:lnTo>
                  <a:pt x="1741289" y="1579730"/>
                </a:lnTo>
                <a:lnTo>
                  <a:pt x="1726406" y="1587171"/>
                </a:lnTo>
                <a:cubicBezTo>
                  <a:pt x="1726406" y="1587171"/>
                  <a:pt x="1723926" y="1587171"/>
                  <a:pt x="1718965" y="1587171"/>
                </a:cubicBezTo>
                <a:cubicBezTo>
                  <a:pt x="1718965" y="1582210"/>
                  <a:pt x="1720205" y="1577249"/>
                  <a:pt x="1722686" y="1572288"/>
                </a:cubicBezTo>
                <a:cubicBezTo>
                  <a:pt x="1725166" y="1567327"/>
                  <a:pt x="1723926" y="1567327"/>
                  <a:pt x="1718965" y="1572288"/>
                </a:cubicBezTo>
                <a:cubicBezTo>
                  <a:pt x="1709043" y="1572288"/>
                  <a:pt x="1701602" y="1572288"/>
                  <a:pt x="1696640" y="1572288"/>
                </a:cubicBezTo>
                <a:lnTo>
                  <a:pt x="1696640" y="1564847"/>
                </a:lnTo>
                <a:cubicBezTo>
                  <a:pt x="1686719" y="1564847"/>
                  <a:pt x="1681758" y="1562366"/>
                  <a:pt x="1681758" y="1557405"/>
                </a:cubicBezTo>
                <a:close/>
                <a:moveTo>
                  <a:pt x="1503164" y="1557405"/>
                </a:moveTo>
                <a:cubicBezTo>
                  <a:pt x="1503164" y="1557405"/>
                  <a:pt x="1505645" y="1557405"/>
                  <a:pt x="1510606" y="1557405"/>
                </a:cubicBezTo>
                <a:cubicBezTo>
                  <a:pt x="1515566" y="1557405"/>
                  <a:pt x="1518047" y="1558645"/>
                  <a:pt x="1518047" y="1561126"/>
                </a:cubicBezTo>
                <a:cubicBezTo>
                  <a:pt x="1518047" y="1563607"/>
                  <a:pt x="1515566" y="1564847"/>
                  <a:pt x="1510606" y="1564847"/>
                </a:cubicBezTo>
                <a:cubicBezTo>
                  <a:pt x="1510606" y="1564847"/>
                  <a:pt x="1509365" y="1563607"/>
                  <a:pt x="1506885" y="1561126"/>
                </a:cubicBezTo>
                <a:cubicBezTo>
                  <a:pt x="1504404" y="1558645"/>
                  <a:pt x="1503164" y="1557405"/>
                  <a:pt x="1503164" y="1557405"/>
                </a:cubicBezTo>
                <a:close/>
                <a:moveTo>
                  <a:pt x="1386892" y="1553685"/>
                </a:moveTo>
                <a:cubicBezTo>
                  <a:pt x="1387512" y="1553685"/>
                  <a:pt x="1389063" y="1554925"/>
                  <a:pt x="1391543" y="1557405"/>
                </a:cubicBezTo>
                <a:cubicBezTo>
                  <a:pt x="1396504" y="1562366"/>
                  <a:pt x="1400225" y="1563607"/>
                  <a:pt x="1402705" y="1561126"/>
                </a:cubicBezTo>
                <a:cubicBezTo>
                  <a:pt x="1405186" y="1558645"/>
                  <a:pt x="1418828" y="1559886"/>
                  <a:pt x="1443633" y="1564847"/>
                </a:cubicBezTo>
                <a:lnTo>
                  <a:pt x="1428750" y="1572288"/>
                </a:lnTo>
                <a:cubicBezTo>
                  <a:pt x="1423789" y="1572288"/>
                  <a:pt x="1418828" y="1572288"/>
                  <a:pt x="1413867" y="1572288"/>
                </a:cubicBezTo>
                <a:lnTo>
                  <a:pt x="1398985" y="1564847"/>
                </a:lnTo>
                <a:cubicBezTo>
                  <a:pt x="1394023" y="1564847"/>
                  <a:pt x="1390303" y="1562366"/>
                  <a:pt x="1387822" y="1557405"/>
                </a:cubicBezTo>
                <a:cubicBezTo>
                  <a:pt x="1386582" y="1554925"/>
                  <a:pt x="1386272" y="1553685"/>
                  <a:pt x="1386892" y="1553685"/>
                </a:cubicBezTo>
                <a:close/>
                <a:moveTo>
                  <a:pt x="1785938" y="1542523"/>
                </a:moveTo>
                <a:lnTo>
                  <a:pt x="1793379" y="1557405"/>
                </a:lnTo>
                <a:cubicBezTo>
                  <a:pt x="1813223" y="1567327"/>
                  <a:pt x="1823145" y="1567327"/>
                  <a:pt x="1823145" y="1557405"/>
                </a:cubicBezTo>
                <a:cubicBezTo>
                  <a:pt x="1823145" y="1557405"/>
                  <a:pt x="1820664" y="1556165"/>
                  <a:pt x="1815703" y="1553685"/>
                </a:cubicBezTo>
                <a:cubicBezTo>
                  <a:pt x="1810742" y="1551204"/>
                  <a:pt x="1805781" y="1549964"/>
                  <a:pt x="1800821" y="1549964"/>
                </a:cubicBezTo>
                <a:cubicBezTo>
                  <a:pt x="1795860" y="1549964"/>
                  <a:pt x="1790899" y="1547483"/>
                  <a:pt x="1785938" y="1542523"/>
                </a:cubicBezTo>
                <a:close/>
                <a:moveTo>
                  <a:pt x="1547813" y="1542523"/>
                </a:moveTo>
                <a:cubicBezTo>
                  <a:pt x="1547813" y="1542523"/>
                  <a:pt x="1547813" y="1545003"/>
                  <a:pt x="1547813" y="1549964"/>
                </a:cubicBezTo>
                <a:cubicBezTo>
                  <a:pt x="1547813" y="1549964"/>
                  <a:pt x="1550293" y="1549964"/>
                  <a:pt x="1555254" y="1549964"/>
                </a:cubicBezTo>
                <a:cubicBezTo>
                  <a:pt x="1555254" y="1549964"/>
                  <a:pt x="1555254" y="1548724"/>
                  <a:pt x="1555254" y="1546243"/>
                </a:cubicBezTo>
                <a:cubicBezTo>
                  <a:pt x="1555254" y="1543763"/>
                  <a:pt x="1552773" y="1542523"/>
                  <a:pt x="1547813" y="1542523"/>
                </a:cubicBezTo>
                <a:close/>
                <a:moveTo>
                  <a:pt x="1361777" y="1542523"/>
                </a:moveTo>
                <a:cubicBezTo>
                  <a:pt x="1366739" y="1542523"/>
                  <a:pt x="1370459" y="1543763"/>
                  <a:pt x="1372940" y="1546243"/>
                </a:cubicBezTo>
                <a:cubicBezTo>
                  <a:pt x="1375420" y="1548724"/>
                  <a:pt x="1376660" y="1549964"/>
                  <a:pt x="1376660" y="1549964"/>
                </a:cubicBezTo>
                <a:lnTo>
                  <a:pt x="1369219" y="1549964"/>
                </a:lnTo>
                <a:close/>
                <a:moveTo>
                  <a:pt x="1544092" y="1535081"/>
                </a:moveTo>
                <a:cubicBezTo>
                  <a:pt x="1546572" y="1535081"/>
                  <a:pt x="1550293" y="1537562"/>
                  <a:pt x="1555254" y="1542523"/>
                </a:cubicBezTo>
                <a:cubicBezTo>
                  <a:pt x="1560215" y="1547483"/>
                  <a:pt x="1565176" y="1549964"/>
                  <a:pt x="1570137" y="1549964"/>
                </a:cubicBezTo>
                <a:cubicBezTo>
                  <a:pt x="1575098" y="1549964"/>
                  <a:pt x="1580059" y="1552445"/>
                  <a:pt x="1585020" y="1557405"/>
                </a:cubicBezTo>
                <a:lnTo>
                  <a:pt x="1585020" y="1549964"/>
                </a:lnTo>
                <a:cubicBezTo>
                  <a:pt x="1585020" y="1540042"/>
                  <a:pt x="1582539" y="1535081"/>
                  <a:pt x="1577578" y="1535081"/>
                </a:cubicBezTo>
                <a:lnTo>
                  <a:pt x="1585020" y="1535081"/>
                </a:lnTo>
                <a:cubicBezTo>
                  <a:pt x="1604863" y="1554925"/>
                  <a:pt x="1617266" y="1559886"/>
                  <a:pt x="1622227" y="1549964"/>
                </a:cubicBezTo>
                <a:lnTo>
                  <a:pt x="1629668" y="1542523"/>
                </a:lnTo>
                <a:cubicBezTo>
                  <a:pt x="1634629" y="1547483"/>
                  <a:pt x="1634629" y="1549964"/>
                  <a:pt x="1629668" y="1549964"/>
                </a:cubicBezTo>
                <a:lnTo>
                  <a:pt x="1711524" y="1587171"/>
                </a:lnTo>
                <a:cubicBezTo>
                  <a:pt x="1711524" y="1587171"/>
                  <a:pt x="1714004" y="1589652"/>
                  <a:pt x="1718965" y="1594612"/>
                </a:cubicBezTo>
                <a:cubicBezTo>
                  <a:pt x="1723926" y="1599573"/>
                  <a:pt x="1726406" y="1604535"/>
                  <a:pt x="1726406" y="1609495"/>
                </a:cubicBezTo>
                <a:cubicBezTo>
                  <a:pt x="1716485" y="1604535"/>
                  <a:pt x="1709043" y="1602054"/>
                  <a:pt x="1704082" y="1602054"/>
                </a:cubicBezTo>
                <a:cubicBezTo>
                  <a:pt x="1699121" y="1597093"/>
                  <a:pt x="1694160" y="1597093"/>
                  <a:pt x="1689199" y="1602054"/>
                </a:cubicBezTo>
                <a:cubicBezTo>
                  <a:pt x="1689199" y="1602054"/>
                  <a:pt x="1686719" y="1602054"/>
                  <a:pt x="1681758" y="1602054"/>
                </a:cubicBezTo>
                <a:lnTo>
                  <a:pt x="1689199" y="1594612"/>
                </a:lnTo>
                <a:lnTo>
                  <a:pt x="1696640" y="1587171"/>
                </a:lnTo>
                <a:lnTo>
                  <a:pt x="1689199" y="1587171"/>
                </a:lnTo>
                <a:cubicBezTo>
                  <a:pt x="1684239" y="1587171"/>
                  <a:pt x="1680518" y="1587171"/>
                  <a:pt x="1678037" y="1587171"/>
                </a:cubicBezTo>
                <a:cubicBezTo>
                  <a:pt x="1675557" y="1587171"/>
                  <a:pt x="1671836" y="1587171"/>
                  <a:pt x="1666875" y="1587171"/>
                </a:cubicBezTo>
                <a:lnTo>
                  <a:pt x="1614785" y="1572288"/>
                </a:lnTo>
                <a:lnTo>
                  <a:pt x="1607344" y="1564847"/>
                </a:lnTo>
                <a:cubicBezTo>
                  <a:pt x="1607344" y="1569808"/>
                  <a:pt x="1607344" y="1572288"/>
                  <a:pt x="1607344" y="1572288"/>
                </a:cubicBezTo>
                <a:cubicBezTo>
                  <a:pt x="1607344" y="1572288"/>
                  <a:pt x="1604863" y="1572288"/>
                  <a:pt x="1599903" y="1572288"/>
                </a:cubicBezTo>
                <a:cubicBezTo>
                  <a:pt x="1594941" y="1572288"/>
                  <a:pt x="1592461" y="1569808"/>
                  <a:pt x="1592461" y="1564847"/>
                </a:cubicBezTo>
                <a:cubicBezTo>
                  <a:pt x="1587500" y="1564847"/>
                  <a:pt x="1582539" y="1564847"/>
                  <a:pt x="1577578" y="1564847"/>
                </a:cubicBezTo>
                <a:lnTo>
                  <a:pt x="1540371" y="1549964"/>
                </a:lnTo>
                <a:cubicBezTo>
                  <a:pt x="1540371" y="1549964"/>
                  <a:pt x="1540371" y="1547483"/>
                  <a:pt x="1540371" y="1542523"/>
                </a:cubicBezTo>
                <a:cubicBezTo>
                  <a:pt x="1540371" y="1537562"/>
                  <a:pt x="1541611" y="1535081"/>
                  <a:pt x="1544092" y="1535081"/>
                </a:cubicBezTo>
                <a:close/>
                <a:moveTo>
                  <a:pt x="1518047" y="1535081"/>
                </a:moveTo>
                <a:cubicBezTo>
                  <a:pt x="1518047" y="1535081"/>
                  <a:pt x="1518047" y="1537562"/>
                  <a:pt x="1518047" y="1542523"/>
                </a:cubicBezTo>
                <a:cubicBezTo>
                  <a:pt x="1518047" y="1542523"/>
                  <a:pt x="1518047" y="1545003"/>
                  <a:pt x="1518047" y="1549964"/>
                </a:cubicBezTo>
                <a:cubicBezTo>
                  <a:pt x="1513086" y="1549964"/>
                  <a:pt x="1510606" y="1547483"/>
                  <a:pt x="1510606" y="1542523"/>
                </a:cubicBezTo>
                <a:cubicBezTo>
                  <a:pt x="1510606" y="1537562"/>
                  <a:pt x="1513086" y="1535081"/>
                  <a:pt x="1518047" y="1535081"/>
                </a:cubicBezTo>
                <a:close/>
                <a:moveTo>
                  <a:pt x="1391543" y="1527640"/>
                </a:moveTo>
                <a:lnTo>
                  <a:pt x="1413867" y="1535081"/>
                </a:lnTo>
                <a:cubicBezTo>
                  <a:pt x="1413867" y="1535081"/>
                  <a:pt x="1408906" y="1535081"/>
                  <a:pt x="1398985" y="1535081"/>
                </a:cubicBezTo>
                <a:close/>
                <a:moveTo>
                  <a:pt x="1629668" y="1520198"/>
                </a:moveTo>
                <a:lnTo>
                  <a:pt x="1651992" y="1520198"/>
                </a:lnTo>
                <a:cubicBezTo>
                  <a:pt x="1651992" y="1525159"/>
                  <a:pt x="1654473" y="1527640"/>
                  <a:pt x="1659434" y="1527640"/>
                </a:cubicBezTo>
                <a:lnTo>
                  <a:pt x="1666875" y="1527640"/>
                </a:lnTo>
                <a:lnTo>
                  <a:pt x="1659434" y="1535081"/>
                </a:lnTo>
                <a:lnTo>
                  <a:pt x="1644551" y="1527640"/>
                </a:lnTo>
                <a:cubicBezTo>
                  <a:pt x="1634629" y="1522679"/>
                  <a:pt x="1629668" y="1520198"/>
                  <a:pt x="1629668" y="1520198"/>
                </a:cubicBezTo>
                <a:close/>
                <a:moveTo>
                  <a:pt x="1369219" y="1520198"/>
                </a:moveTo>
                <a:cubicBezTo>
                  <a:pt x="1374180" y="1520198"/>
                  <a:pt x="1376660" y="1522679"/>
                  <a:pt x="1376660" y="1527640"/>
                </a:cubicBezTo>
                <a:cubicBezTo>
                  <a:pt x="1376660" y="1532601"/>
                  <a:pt x="1376660" y="1535081"/>
                  <a:pt x="1376660" y="1535081"/>
                </a:cubicBezTo>
                <a:cubicBezTo>
                  <a:pt x="1376660" y="1535081"/>
                  <a:pt x="1374180" y="1532601"/>
                  <a:pt x="1369219" y="1527640"/>
                </a:cubicBezTo>
                <a:close/>
                <a:moveTo>
                  <a:pt x="1562695" y="1512757"/>
                </a:moveTo>
                <a:cubicBezTo>
                  <a:pt x="1562695" y="1512757"/>
                  <a:pt x="1563936" y="1513997"/>
                  <a:pt x="1566416" y="1516478"/>
                </a:cubicBezTo>
                <a:cubicBezTo>
                  <a:pt x="1568897" y="1518958"/>
                  <a:pt x="1570137" y="1520198"/>
                  <a:pt x="1570137" y="1520198"/>
                </a:cubicBezTo>
                <a:lnTo>
                  <a:pt x="1562695" y="1520198"/>
                </a:lnTo>
                <a:close/>
                <a:moveTo>
                  <a:pt x="5975448" y="1505316"/>
                </a:moveTo>
                <a:cubicBezTo>
                  <a:pt x="5975448" y="1505316"/>
                  <a:pt x="5976688" y="1505316"/>
                  <a:pt x="5979170" y="1505316"/>
                </a:cubicBezTo>
                <a:cubicBezTo>
                  <a:pt x="5981650" y="1505316"/>
                  <a:pt x="5985370" y="1505316"/>
                  <a:pt x="5990332" y="1505316"/>
                </a:cubicBezTo>
                <a:cubicBezTo>
                  <a:pt x="5995292" y="1505316"/>
                  <a:pt x="6002734" y="1507796"/>
                  <a:pt x="6012656" y="1512757"/>
                </a:cubicBezTo>
                <a:lnTo>
                  <a:pt x="6027540" y="1520198"/>
                </a:lnTo>
                <a:cubicBezTo>
                  <a:pt x="6022576" y="1520198"/>
                  <a:pt x="6018856" y="1520198"/>
                  <a:pt x="6016376" y="1520198"/>
                </a:cubicBezTo>
                <a:cubicBezTo>
                  <a:pt x="6013896" y="1520198"/>
                  <a:pt x="6005214" y="1517718"/>
                  <a:pt x="5990332" y="1512757"/>
                </a:cubicBezTo>
                <a:cubicBezTo>
                  <a:pt x="5975448" y="1507796"/>
                  <a:pt x="5970488" y="1505316"/>
                  <a:pt x="5975448" y="1505316"/>
                </a:cubicBezTo>
                <a:close/>
                <a:moveTo>
                  <a:pt x="1384102" y="1505316"/>
                </a:moveTo>
                <a:lnTo>
                  <a:pt x="1391543" y="1512757"/>
                </a:lnTo>
                <a:cubicBezTo>
                  <a:pt x="1381621" y="1517718"/>
                  <a:pt x="1376660" y="1517718"/>
                  <a:pt x="1376660" y="1512757"/>
                </a:cubicBezTo>
                <a:cubicBezTo>
                  <a:pt x="1376660" y="1507796"/>
                  <a:pt x="1379141" y="1505316"/>
                  <a:pt x="1384102" y="1505316"/>
                </a:cubicBezTo>
                <a:close/>
                <a:moveTo>
                  <a:pt x="1309688" y="1505316"/>
                </a:moveTo>
                <a:lnTo>
                  <a:pt x="1317129" y="1512757"/>
                </a:lnTo>
                <a:cubicBezTo>
                  <a:pt x="1317129" y="1512757"/>
                  <a:pt x="1314649" y="1512757"/>
                  <a:pt x="1309688" y="1512757"/>
                </a:cubicBezTo>
                <a:close/>
                <a:moveTo>
                  <a:pt x="1250156" y="1505316"/>
                </a:moveTo>
                <a:cubicBezTo>
                  <a:pt x="1250156" y="1505316"/>
                  <a:pt x="1251397" y="1506556"/>
                  <a:pt x="1253877" y="1509036"/>
                </a:cubicBezTo>
                <a:cubicBezTo>
                  <a:pt x="1256357" y="1511517"/>
                  <a:pt x="1257598" y="1512757"/>
                  <a:pt x="1257598" y="1512757"/>
                </a:cubicBezTo>
                <a:cubicBezTo>
                  <a:pt x="1257598" y="1517718"/>
                  <a:pt x="1257598" y="1520198"/>
                  <a:pt x="1257598" y="1520198"/>
                </a:cubicBezTo>
                <a:cubicBezTo>
                  <a:pt x="1252637" y="1520198"/>
                  <a:pt x="1250156" y="1518958"/>
                  <a:pt x="1250156" y="1516478"/>
                </a:cubicBezTo>
                <a:cubicBezTo>
                  <a:pt x="1250156" y="1513997"/>
                  <a:pt x="1250156" y="1512757"/>
                  <a:pt x="1250156" y="1512757"/>
                </a:cubicBezTo>
                <a:cubicBezTo>
                  <a:pt x="1245195" y="1507796"/>
                  <a:pt x="1245195" y="1505316"/>
                  <a:pt x="1250156" y="1505316"/>
                </a:cubicBezTo>
                <a:close/>
                <a:moveTo>
                  <a:pt x="1555254" y="1497874"/>
                </a:moveTo>
                <a:cubicBezTo>
                  <a:pt x="1555254" y="1497874"/>
                  <a:pt x="1555254" y="1500355"/>
                  <a:pt x="1555254" y="1505316"/>
                </a:cubicBezTo>
                <a:cubicBezTo>
                  <a:pt x="1550293" y="1505316"/>
                  <a:pt x="1547813" y="1505316"/>
                  <a:pt x="1547813" y="1505316"/>
                </a:cubicBezTo>
                <a:close/>
                <a:moveTo>
                  <a:pt x="1525488" y="1497874"/>
                </a:moveTo>
                <a:cubicBezTo>
                  <a:pt x="1530449" y="1497874"/>
                  <a:pt x="1535410" y="1497874"/>
                  <a:pt x="1540371" y="1497874"/>
                </a:cubicBezTo>
                <a:lnTo>
                  <a:pt x="1532930" y="1505316"/>
                </a:lnTo>
                <a:close/>
                <a:moveTo>
                  <a:pt x="1451074" y="1497874"/>
                </a:moveTo>
                <a:lnTo>
                  <a:pt x="1458516" y="1497874"/>
                </a:lnTo>
                <a:cubicBezTo>
                  <a:pt x="1463477" y="1497874"/>
                  <a:pt x="1468438" y="1497874"/>
                  <a:pt x="1473399" y="1497874"/>
                </a:cubicBezTo>
                <a:cubicBezTo>
                  <a:pt x="1478359" y="1497874"/>
                  <a:pt x="1480840" y="1500355"/>
                  <a:pt x="1480840" y="1505316"/>
                </a:cubicBezTo>
                <a:lnTo>
                  <a:pt x="1503164" y="1512757"/>
                </a:lnTo>
                <a:lnTo>
                  <a:pt x="1532930" y="1520198"/>
                </a:lnTo>
                <a:lnTo>
                  <a:pt x="1555254" y="1527640"/>
                </a:lnTo>
                <a:lnTo>
                  <a:pt x="1532930" y="1527640"/>
                </a:lnTo>
                <a:cubicBezTo>
                  <a:pt x="1523008" y="1527640"/>
                  <a:pt x="1515566" y="1526400"/>
                  <a:pt x="1510606" y="1523919"/>
                </a:cubicBezTo>
                <a:cubicBezTo>
                  <a:pt x="1505645" y="1521438"/>
                  <a:pt x="1500684" y="1520198"/>
                  <a:pt x="1495723" y="1520198"/>
                </a:cubicBezTo>
                <a:cubicBezTo>
                  <a:pt x="1485801" y="1515238"/>
                  <a:pt x="1479600" y="1513997"/>
                  <a:pt x="1477119" y="1516478"/>
                </a:cubicBezTo>
                <a:cubicBezTo>
                  <a:pt x="1474639" y="1518958"/>
                  <a:pt x="1475879" y="1523919"/>
                  <a:pt x="1480840" y="1531360"/>
                </a:cubicBezTo>
                <a:cubicBezTo>
                  <a:pt x="1485801" y="1538802"/>
                  <a:pt x="1487041" y="1543763"/>
                  <a:pt x="1484561" y="1546243"/>
                </a:cubicBezTo>
                <a:cubicBezTo>
                  <a:pt x="1482080" y="1548724"/>
                  <a:pt x="1477119" y="1549964"/>
                  <a:pt x="1469678" y="1549964"/>
                </a:cubicBezTo>
                <a:cubicBezTo>
                  <a:pt x="1462236" y="1549964"/>
                  <a:pt x="1459756" y="1547483"/>
                  <a:pt x="1462236" y="1542523"/>
                </a:cubicBezTo>
                <a:cubicBezTo>
                  <a:pt x="1464717" y="1537562"/>
                  <a:pt x="1465957" y="1535081"/>
                  <a:pt x="1465957" y="1535081"/>
                </a:cubicBezTo>
                <a:lnTo>
                  <a:pt x="1473399" y="1535081"/>
                </a:lnTo>
                <a:cubicBezTo>
                  <a:pt x="1478359" y="1535081"/>
                  <a:pt x="1480840" y="1535081"/>
                  <a:pt x="1480840" y="1535081"/>
                </a:cubicBezTo>
                <a:cubicBezTo>
                  <a:pt x="1480840" y="1530120"/>
                  <a:pt x="1475879" y="1527640"/>
                  <a:pt x="1465957" y="1527640"/>
                </a:cubicBezTo>
                <a:cubicBezTo>
                  <a:pt x="1465957" y="1532601"/>
                  <a:pt x="1464717" y="1535081"/>
                  <a:pt x="1462236" y="1535081"/>
                </a:cubicBezTo>
                <a:cubicBezTo>
                  <a:pt x="1459756" y="1535081"/>
                  <a:pt x="1456035" y="1535081"/>
                  <a:pt x="1451074" y="1535081"/>
                </a:cubicBezTo>
                <a:cubicBezTo>
                  <a:pt x="1446113" y="1535081"/>
                  <a:pt x="1442393" y="1537562"/>
                  <a:pt x="1439912" y="1542523"/>
                </a:cubicBezTo>
                <a:cubicBezTo>
                  <a:pt x="1437432" y="1547483"/>
                  <a:pt x="1434951" y="1547483"/>
                  <a:pt x="1432471" y="1542523"/>
                </a:cubicBezTo>
                <a:cubicBezTo>
                  <a:pt x="1429990" y="1537562"/>
                  <a:pt x="1431231" y="1535081"/>
                  <a:pt x="1436191" y="1535081"/>
                </a:cubicBezTo>
                <a:lnTo>
                  <a:pt x="1428750" y="1527640"/>
                </a:lnTo>
                <a:cubicBezTo>
                  <a:pt x="1423789" y="1527640"/>
                  <a:pt x="1421309" y="1528880"/>
                  <a:pt x="1421309" y="1531360"/>
                </a:cubicBezTo>
                <a:cubicBezTo>
                  <a:pt x="1421309" y="1533841"/>
                  <a:pt x="1418828" y="1532601"/>
                  <a:pt x="1413867" y="1527640"/>
                </a:cubicBezTo>
                <a:cubicBezTo>
                  <a:pt x="1408906" y="1522679"/>
                  <a:pt x="1405186" y="1520198"/>
                  <a:pt x="1402705" y="1520198"/>
                </a:cubicBezTo>
                <a:cubicBezTo>
                  <a:pt x="1400225" y="1520198"/>
                  <a:pt x="1398985" y="1517718"/>
                  <a:pt x="1398985" y="1512757"/>
                </a:cubicBezTo>
                <a:cubicBezTo>
                  <a:pt x="1398985" y="1512757"/>
                  <a:pt x="1401465" y="1512757"/>
                  <a:pt x="1406426" y="1512757"/>
                </a:cubicBezTo>
                <a:cubicBezTo>
                  <a:pt x="1426270" y="1517718"/>
                  <a:pt x="1438672" y="1520198"/>
                  <a:pt x="1443633" y="1520198"/>
                </a:cubicBezTo>
                <a:cubicBezTo>
                  <a:pt x="1458516" y="1515238"/>
                  <a:pt x="1465957" y="1512757"/>
                  <a:pt x="1465957" y="1512757"/>
                </a:cubicBezTo>
                <a:cubicBezTo>
                  <a:pt x="1460996" y="1502835"/>
                  <a:pt x="1456035" y="1497874"/>
                  <a:pt x="1451074" y="1497874"/>
                </a:cubicBezTo>
                <a:close/>
                <a:moveTo>
                  <a:pt x="1363638" y="1494154"/>
                </a:moveTo>
                <a:cubicBezTo>
                  <a:pt x="1364878" y="1494154"/>
                  <a:pt x="1366738" y="1495394"/>
                  <a:pt x="1369219" y="1497874"/>
                </a:cubicBezTo>
                <a:cubicBezTo>
                  <a:pt x="1374180" y="1502835"/>
                  <a:pt x="1375420" y="1505316"/>
                  <a:pt x="1372940" y="1505316"/>
                </a:cubicBezTo>
                <a:cubicBezTo>
                  <a:pt x="1370459" y="1505316"/>
                  <a:pt x="1369219" y="1505316"/>
                  <a:pt x="1369219" y="1505316"/>
                </a:cubicBezTo>
                <a:cubicBezTo>
                  <a:pt x="1364258" y="1505316"/>
                  <a:pt x="1361777" y="1502835"/>
                  <a:pt x="1361777" y="1497874"/>
                </a:cubicBezTo>
                <a:cubicBezTo>
                  <a:pt x="1361777" y="1495394"/>
                  <a:pt x="1362398" y="1494154"/>
                  <a:pt x="1363638" y="1494154"/>
                </a:cubicBezTo>
                <a:close/>
                <a:moveTo>
                  <a:pt x="1759893" y="1494153"/>
                </a:moveTo>
                <a:lnTo>
                  <a:pt x="1763613" y="1497874"/>
                </a:lnTo>
                <a:cubicBezTo>
                  <a:pt x="1763613" y="1502835"/>
                  <a:pt x="1766094" y="1505316"/>
                  <a:pt x="1771055" y="1505316"/>
                </a:cubicBezTo>
                <a:lnTo>
                  <a:pt x="1771055" y="1497874"/>
                </a:lnTo>
                <a:cubicBezTo>
                  <a:pt x="1768574" y="1497874"/>
                  <a:pt x="1766404" y="1497564"/>
                  <a:pt x="1764543" y="1496944"/>
                </a:cubicBezTo>
                <a:close/>
                <a:moveTo>
                  <a:pt x="1756172" y="1490433"/>
                </a:moveTo>
                <a:lnTo>
                  <a:pt x="1757609" y="1491870"/>
                </a:lnTo>
                <a:lnTo>
                  <a:pt x="1757102" y="1491363"/>
                </a:lnTo>
                <a:cubicBezTo>
                  <a:pt x="1756482" y="1490743"/>
                  <a:pt x="1756172" y="1490433"/>
                  <a:pt x="1756172" y="1490433"/>
                </a:cubicBezTo>
                <a:close/>
                <a:moveTo>
                  <a:pt x="1413867" y="1490433"/>
                </a:moveTo>
                <a:cubicBezTo>
                  <a:pt x="1418828" y="1490433"/>
                  <a:pt x="1423789" y="1490433"/>
                  <a:pt x="1428750" y="1490433"/>
                </a:cubicBezTo>
                <a:cubicBezTo>
                  <a:pt x="1433711" y="1490433"/>
                  <a:pt x="1436191" y="1490433"/>
                  <a:pt x="1436191" y="1490433"/>
                </a:cubicBezTo>
                <a:cubicBezTo>
                  <a:pt x="1436191" y="1490433"/>
                  <a:pt x="1438672" y="1492913"/>
                  <a:pt x="1443633" y="1497874"/>
                </a:cubicBezTo>
                <a:cubicBezTo>
                  <a:pt x="1443633" y="1502835"/>
                  <a:pt x="1441152" y="1504076"/>
                  <a:pt x="1436191" y="1501595"/>
                </a:cubicBezTo>
                <a:cubicBezTo>
                  <a:pt x="1431231" y="1499114"/>
                  <a:pt x="1423789" y="1495394"/>
                  <a:pt x="1413867" y="1490433"/>
                </a:cubicBezTo>
                <a:close/>
                <a:moveTo>
                  <a:pt x="1354336" y="1490433"/>
                </a:moveTo>
                <a:lnTo>
                  <a:pt x="1346895" y="1497874"/>
                </a:lnTo>
                <a:lnTo>
                  <a:pt x="1339453" y="1505316"/>
                </a:lnTo>
                <a:lnTo>
                  <a:pt x="1339453" y="1497874"/>
                </a:lnTo>
                <a:cubicBezTo>
                  <a:pt x="1344414" y="1492913"/>
                  <a:pt x="1349375" y="1490433"/>
                  <a:pt x="1354336" y="1490433"/>
                </a:cubicBezTo>
                <a:close/>
                <a:moveTo>
                  <a:pt x="1175742" y="1490433"/>
                </a:moveTo>
                <a:cubicBezTo>
                  <a:pt x="1180703" y="1490433"/>
                  <a:pt x="1183184" y="1492913"/>
                  <a:pt x="1183184" y="1497874"/>
                </a:cubicBezTo>
                <a:lnTo>
                  <a:pt x="1175742" y="1497874"/>
                </a:lnTo>
                <a:close/>
                <a:moveTo>
                  <a:pt x="1785938" y="1475550"/>
                </a:moveTo>
                <a:lnTo>
                  <a:pt x="1793379" y="1482991"/>
                </a:lnTo>
                <a:cubicBezTo>
                  <a:pt x="1793379" y="1482991"/>
                  <a:pt x="1795860" y="1480511"/>
                  <a:pt x="1800821" y="1475550"/>
                </a:cubicBezTo>
                <a:lnTo>
                  <a:pt x="1793379" y="1475550"/>
                </a:lnTo>
                <a:close/>
                <a:moveTo>
                  <a:pt x="1257598" y="1475550"/>
                </a:moveTo>
                <a:cubicBezTo>
                  <a:pt x="1262559" y="1475550"/>
                  <a:pt x="1265039" y="1478031"/>
                  <a:pt x="1265039" y="1482991"/>
                </a:cubicBezTo>
                <a:lnTo>
                  <a:pt x="1257598" y="1482991"/>
                </a:lnTo>
                <a:close/>
                <a:moveTo>
                  <a:pt x="5905996" y="1474310"/>
                </a:moveTo>
                <a:lnTo>
                  <a:pt x="5915918" y="1475550"/>
                </a:lnTo>
                <a:cubicBezTo>
                  <a:pt x="5910956" y="1475550"/>
                  <a:pt x="5908476" y="1475550"/>
                  <a:pt x="5908476" y="1475550"/>
                </a:cubicBezTo>
                <a:close/>
                <a:moveTo>
                  <a:pt x="6094512" y="1468109"/>
                </a:moveTo>
                <a:cubicBezTo>
                  <a:pt x="6109394" y="1468109"/>
                  <a:pt x="6124276" y="1478031"/>
                  <a:pt x="6139160" y="1497874"/>
                </a:cubicBezTo>
                <a:lnTo>
                  <a:pt x="6131718" y="1490433"/>
                </a:lnTo>
                <a:cubicBezTo>
                  <a:pt x="6121796" y="1485472"/>
                  <a:pt x="6116836" y="1482991"/>
                  <a:pt x="6116836" y="1482991"/>
                </a:cubicBezTo>
                <a:cubicBezTo>
                  <a:pt x="6116836" y="1482991"/>
                  <a:pt x="6111874" y="1480511"/>
                  <a:pt x="6101952" y="1475550"/>
                </a:cubicBezTo>
                <a:close/>
                <a:moveTo>
                  <a:pt x="5771276" y="1465783"/>
                </a:moveTo>
                <a:cubicBezTo>
                  <a:pt x="5769724" y="1466094"/>
                  <a:pt x="5768330" y="1466868"/>
                  <a:pt x="5767088" y="1468109"/>
                </a:cubicBezTo>
                <a:cubicBezTo>
                  <a:pt x="5762128" y="1473069"/>
                  <a:pt x="5762128" y="1478031"/>
                  <a:pt x="5767088" y="1482991"/>
                </a:cubicBezTo>
                <a:lnTo>
                  <a:pt x="5774532" y="1482991"/>
                </a:lnTo>
                <a:cubicBezTo>
                  <a:pt x="5774532" y="1478031"/>
                  <a:pt x="5775772" y="1476790"/>
                  <a:pt x="5778252" y="1479271"/>
                </a:cubicBezTo>
                <a:cubicBezTo>
                  <a:pt x="5780732" y="1481751"/>
                  <a:pt x="5784452" y="1482991"/>
                  <a:pt x="5789414" y="1482991"/>
                </a:cubicBezTo>
                <a:lnTo>
                  <a:pt x="5804296" y="1490433"/>
                </a:lnTo>
                <a:cubicBezTo>
                  <a:pt x="5799336" y="1485472"/>
                  <a:pt x="5794376" y="1480511"/>
                  <a:pt x="5789414" y="1475550"/>
                </a:cubicBezTo>
                <a:cubicBezTo>
                  <a:pt x="5781972" y="1468109"/>
                  <a:pt x="5775928" y="1464853"/>
                  <a:pt x="5771276" y="1465783"/>
                </a:cubicBezTo>
                <a:close/>
                <a:moveTo>
                  <a:pt x="5796856" y="1460667"/>
                </a:moveTo>
                <a:lnTo>
                  <a:pt x="5796856" y="1475550"/>
                </a:lnTo>
                <a:cubicBezTo>
                  <a:pt x="5801816" y="1470589"/>
                  <a:pt x="5806776" y="1470589"/>
                  <a:pt x="5811738" y="1475550"/>
                </a:cubicBezTo>
                <a:cubicBezTo>
                  <a:pt x="5816700" y="1480511"/>
                  <a:pt x="5819180" y="1478031"/>
                  <a:pt x="5819180" y="1468109"/>
                </a:cubicBezTo>
                <a:close/>
                <a:moveTo>
                  <a:pt x="1391543" y="1460667"/>
                </a:moveTo>
                <a:cubicBezTo>
                  <a:pt x="1480840" y="1470589"/>
                  <a:pt x="1530449" y="1470589"/>
                  <a:pt x="1540371" y="1460667"/>
                </a:cubicBezTo>
                <a:cubicBezTo>
                  <a:pt x="1540371" y="1460667"/>
                  <a:pt x="1540371" y="1461907"/>
                  <a:pt x="1540371" y="1464388"/>
                </a:cubicBezTo>
                <a:cubicBezTo>
                  <a:pt x="1540371" y="1466868"/>
                  <a:pt x="1541611" y="1469349"/>
                  <a:pt x="1544092" y="1471829"/>
                </a:cubicBezTo>
                <a:cubicBezTo>
                  <a:pt x="1546572" y="1474310"/>
                  <a:pt x="1550293" y="1475550"/>
                  <a:pt x="1555254" y="1475550"/>
                </a:cubicBezTo>
                <a:lnTo>
                  <a:pt x="1555254" y="1468109"/>
                </a:lnTo>
                <a:cubicBezTo>
                  <a:pt x="1550293" y="1463148"/>
                  <a:pt x="1547813" y="1460667"/>
                  <a:pt x="1547813" y="1460667"/>
                </a:cubicBezTo>
                <a:lnTo>
                  <a:pt x="1577578" y="1468109"/>
                </a:lnTo>
                <a:cubicBezTo>
                  <a:pt x="1582539" y="1473069"/>
                  <a:pt x="1587500" y="1473069"/>
                  <a:pt x="1592461" y="1468109"/>
                </a:cubicBezTo>
                <a:lnTo>
                  <a:pt x="1592461" y="1475550"/>
                </a:lnTo>
                <a:cubicBezTo>
                  <a:pt x="1587500" y="1480511"/>
                  <a:pt x="1587500" y="1482991"/>
                  <a:pt x="1592461" y="1482991"/>
                </a:cubicBezTo>
                <a:lnTo>
                  <a:pt x="1599903" y="1482991"/>
                </a:lnTo>
                <a:cubicBezTo>
                  <a:pt x="1599903" y="1482991"/>
                  <a:pt x="1604863" y="1482991"/>
                  <a:pt x="1614785" y="1482991"/>
                </a:cubicBezTo>
                <a:lnTo>
                  <a:pt x="1622227" y="1482991"/>
                </a:lnTo>
                <a:lnTo>
                  <a:pt x="1629668" y="1482991"/>
                </a:lnTo>
                <a:cubicBezTo>
                  <a:pt x="1629668" y="1487952"/>
                  <a:pt x="1633389" y="1491673"/>
                  <a:pt x="1640830" y="1494153"/>
                </a:cubicBezTo>
                <a:cubicBezTo>
                  <a:pt x="1648272" y="1496634"/>
                  <a:pt x="1656953" y="1500355"/>
                  <a:pt x="1666875" y="1505316"/>
                </a:cubicBezTo>
                <a:cubicBezTo>
                  <a:pt x="1691680" y="1510276"/>
                  <a:pt x="1701602" y="1515238"/>
                  <a:pt x="1696640" y="1520198"/>
                </a:cubicBezTo>
                <a:lnTo>
                  <a:pt x="1704082" y="1520198"/>
                </a:lnTo>
                <a:lnTo>
                  <a:pt x="1711524" y="1520198"/>
                </a:lnTo>
                <a:cubicBezTo>
                  <a:pt x="1706563" y="1525159"/>
                  <a:pt x="1706563" y="1530120"/>
                  <a:pt x="1711524" y="1535081"/>
                </a:cubicBezTo>
                <a:lnTo>
                  <a:pt x="1704082" y="1535081"/>
                </a:lnTo>
                <a:cubicBezTo>
                  <a:pt x="1699121" y="1530120"/>
                  <a:pt x="1696640" y="1530120"/>
                  <a:pt x="1696640" y="1535081"/>
                </a:cubicBezTo>
                <a:lnTo>
                  <a:pt x="1689199" y="1527640"/>
                </a:lnTo>
                <a:lnTo>
                  <a:pt x="1659434" y="1520198"/>
                </a:lnTo>
                <a:cubicBezTo>
                  <a:pt x="1654473" y="1520198"/>
                  <a:pt x="1651992" y="1517718"/>
                  <a:pt x="1651992" y="1512757"/>
                </a:cubicBezTo>
                <a:lnTo>
                  <a:pt x="1637109" y="1505316"/>
                </a:lnTo>
                <a:cubicBezTo>
                  <a:pt x="1632149" y="1505316"/>
                  <a:pt x="1629668" y="1505316"/>
                  <a:pt x="1629668" y="1505316"/>
                </a:cubicBezTo>
                <a:cubicBezTo>
                  <a:pt x="1629668" y="1510276"/>
                  <a:pt x="1627188" y="1512757"/>
                  <a:pt x="1622227" y="1512757"/>
                </a:cubicBezTo>
                <a:cubicBezTo>
                  <a:pt x="1617266" y="1512757"/>
                  <a:pt x="1614785" y="1512757"/>
                  <a:pt x="1614785" y="1512757"/>
                </a:cubicBezTo>
                <a:cubicBezTo>
                  <a:pt x="1614785" y="1512757"/>
                  <a:pt x="1617266" y="1510276"/>
                  <a:pt x="1622227" y="1505316"/>
                </a:cubicBezTo>
                <a:cubicBezTo>
                  <a:pt x="1622227" y="1500355"/>
                  <a:pt x="1618506" y="1497874"/>
                  <a:pt x="1611065" y="1497874"/>
                </a:cubicBezTo>
                <a:cubicBezTo>
                  <a:pt x="1603623" y="1497874"/>
                  <a:pt x="1594941" y="1495394"/>
                  <a:pt x="1585020" y="1490433"/>
                </a:cubicBezTo>
                <a:cubicBezTo>
                  <a:pt x="1575098" y="1485472"/>
                  <a:pt x="1568897" y="1485472"/>
                  <a:pt x="1566416" y="1490433"/>
                </a:cubicBezTo>
                <a:cubicBezTo>
                  <a:pt x="1563936" y="1495394"/>
                  <a:pt x="1557735" y="1495394"/>
                  <a:pt x="1547813" y="1490433"/>
                </a:cubicBezTo>
                <a:cubicBezTo>
                  <a:pt x="1532930" y="1485472"/>
                  <a:pt x="1503164" y="1482991"/>
                  <a:pt x="1458516" y="1482991"/>
                </a:cubicBezTo>
                <a:lnTo>
                  <a:pt x="1413867" y="1490433"/>
                </a:lnTo>
                <a:lnTo>
                  <a:pt x="1391543" y="1482991"/>
                </a:lnTo>
                <a:cubicBezTo>
                  <a:pt x="1386582" y="1478031"/>
                  <a:pt x="1382861" y="1475550"/>
                  <a:pt x="1380381" y="1475550"/>
                </a:cubicBezTo>
                <a:cubicBezTo>
                  <a:pt x="1377901" y="1475550"/>
                  <a:pt x="1375420" y="1474310"/>
                  <a:pt x="1372940" y="1471829"/>
                </a:cubicBezTo>
                <a:cubicBezTo>
                  <a:pt x="1370459" y="1469349"/>
                  <a:pt x="1366739" y="1470589"/>
                  <a:pt x="1361777" y="1475550"/>
                </a:cubicBezTo>
                <a:lnTo>
                  <a:pt x="1361777" y="1468109"/>
                </a:lnTo>
                <a:cubicBezTo>
                  <a:pt x="1366739" y="1463148"/>
                  <a:pt x="1376660" y="1460667"/>
                  <a:pt x="1391543" y="1460667"/>
                </a:cubicBezTo>
                <a:close/>
                <a:moveTo>
                  <a:pt x="1339453" y="1460667"/>
                </a:moveTo>
                <a:lnTo>
                  <a:pt x="1332012" y="1468109"/>
                </a:lnTo>
                <a:lnTo>
                  <a:pt x="1317129" y="1468109"/>
                </a:lnTo>
                <a:cubicBezTo>
                  <a:pt x="1322090" y="1463148"/>
                  <a:pt x="1329531" y="1460667"/>
                  <a:pt x="1339453" y="1460667"/>
                </a:cubicBezTo>
                <a:close/>
                <a:moveTo>
                  <a:pt x="1503164" y="1453226"/>
                </a:moveTo>
                <a:cubicBezTo>
                  <a:pt x="1508125" y="1453226"/>
                  <a:pt x="1510606" y="1455706"/>
                  <a:pt x="1510606" y="1460667"/>
                </a:cubicBezTo>
                <a:cubicBezTo>
                  <a:pt x="1510606" y="1460667"/>
                  <a:pt x="1509365" y="1460667"/>
                  <a:pt x="1506885" y="1460667"/>
                </a:cubicBezTo>
                <a:cubicBezTo>
                  <a:pt x="1504404" y="1460667"/>
                  <a:pt x="1503164" y="1460667"/>
                  <a:pt x="1503164" y="1460667"/>
                </a:cubicBezTo>
                <a:close/>
                <a:moveTo>
                  <a:pt x="1012031" y="1453226"/>
                </a:moveTo>
                <a:lnTo>
                  <a:pt x="1026914" y="1460667"/>
                </a:lnTo>
                <a:cubicBezTo>
                  <a:pt x="1026914" y="1460667"/>
                  <a:pt x="1024434" y="1460667"/>
                  <a:pt x="1019473" y="1460667"/>
                </a:cubicBezTo>
                <a:lnTo>
                  <a:pt x="1012031" y="1460667"/>
                </a:lnTo>
                <a:cubicBezTo>
                  <a:pt x="1012031" y="1455706"/>
                  <a:pt x="1012031" y="1453226"/>
                  <a:pt x="1012031" y="1453226"/>
                </a:cubicBezTo>
                <a:close/>
                <a:moveTo>
                  <a:pt x="1361777" y="1445784"/>
                </a:moveTo>
                <a:cubicBezTo>
                  <a:pt x="1361777" y="1445784"/>
                  <a:pt x="1361777" y="1448265"/>
                  <a:pt x="1361777" y="1453226"/>
                </a:cubicBezTo>
                <a:cubicBezTo>
                  <a:pt x="1361777" y="1458186"/>
                  <a:pt x="1361777" y="1460667"/>
                  <a:pt x="1361777" y="1460667"/>
                </a:cubicBezTo>
                <a:cubicBezTo>
                  <a:pt x="1356816" y="1455706"/>
                  <a:pt x="1354336" y="1453226"/>
                  <a:pt x="1354336" y="1453226"/>
                </a:cubicBezTo>
                <a:cubicBezTo>
                  <a:pt x="1354336" y="1448265"/>
                  <a:pt x="1356816" y="1445784"/>
                  <a:pt x="1361777" y="1445784"/>
                </a:cubicBezTo>
                <a:close/>
                <a:moveTo>
                  <a:pt x="1279922" y="1445784"/>
                </a:moveTo>
                <a:lnTo>
                  <a:pt x="1294805" y="1445784"/>
                </a:lnTo>
                <a:cubicBezTo>
                  <a:pt x="1304727" y="1445784"/>
                  <a:pt x="1309688" y="1448265"/>
                  <a:pt x="1309688" y="1453226"/>
                </a:cubicBezTo>
                <a:cubicBezTo>
                  <a:pt x="1314649" y="1458186"/>
                  <a:pt x="1309688" y="1458186"/>
                  <a:pt x="1294805" y="1453226"/>
                </a:cubicBezTo>
                <a:close/>
                <a:moveTo>
                  <a:pt x="1674316" y="1438343"/>
                </a:moveTo>
                <a:cubicBezTo>
                  <a:pt x="1674316" y="1438343"/>
                  <a:pt x="1674316" y="1439583"/>
                  <a:pt x="1674316" y="1442064"/>
                </a:cubicBezTo>
                <a:cubicBezTo>
                  <a:pt x="1674316" y="1444544"/>
                  <a:pt x="1676797" y="1445784"/>
                  <a:pt x="1681758" y="1445784"/>
                </a:cubicBezTo>
                <a:cubicBezTo>
                  <a:pt x="1681758" y="1450745"/>
                  <a:pt x="1681758" y="1453226"/>
                  <a:pt x="1681758" y="1453226"/>
                </a:cubicBezTo>
                <a:cubicBezTo>
                  <a:pt x="1681758" y="1453226"/>
                  <a:pt x="1681758" y="1454466"/>
                  <a:pt x="1681758" y="1456946"/>
                </a:cubicBezTo>
                <a:cubicBezTo>
                  <a:pt x="1681758" y="1459427"/>
                  <a:pt x="1684239" y="1460667"/>
                  <a:pt x="1689199" y="1460667"/>
                </a:cubicBezTo>
                <a:lnTo>
                  <a:pt x="1696640" y="1453226"/>
                </a:lnTo>
                <a:lnTo>
                  <a:pt x="1718965" y="1460667"/>
                </a:lnTo>
                <a:lnTo>
                  <a:pt x="1756172" y="1460667"/>
                </a:lnTo>
                <a:cubicBezTo>
                  <a:pt x="1751211" y="1460667"/>
                  <a:pt x="1737568" y="1456946"/>
                  <a:pt x="1715244" y="1449505"/>
                </a:cubicBezTo>
                <a:cubicBezTo>
                  <a:pt x="1692920" y="1442064"/>
                  <a:pt x="1679277" y="1438343"/>
                  <a:pt x="1674316" y="1438343"/>
                </a:cubicBezTo>
                <a:close/>
                <a:moveTo>
                  <a:pt x="1521768" y="1438343"/>
                </a:moveTo>
                <a:cubicBezTo>
                  <a:pt x="1524248" y="1438343"/>
                  <a:pt x="1525488" y="1440824"/>
                  <a:pt x="1525488" y="1445784"/>
                </a:cubicBezTo>
                <a:cubicBezTo>
                  <a:pt x="1535410" y="1450745"/>
                  <a:pt x="1540371" y="1453226"/>
                  <a:pt x="1540371" y="1453226"/>
                </a:cubicBezTo>
                <a:cubicBezTo>
                  <a:pt x="1540371" y="1453226"/>
                  <a:pt x="1535410" y="1453226"/>
                  <a:pt x="1525488" y="1453226"/>
                </a:cubicBezTo>
                <a:cubicBezTo>
                  <a:pt x="1520527" y="1453226"/>
                  <a:pt x="1518047" y="1453226"/>
                  <a:pt x="1518047" y="1453226"/>
                </a:cubicBezTo>
                <a:cubicBezTo>
                  <a:pt x="1518047" y="1453226"/>
                  <a:pt x="1518047" y="1450745"/>
                  <a:pt x="1518047" y="1445784"/>
                </a:cubicBezTo>
                <a:cubicBezTo>
                  <a:pt x="1518047" y="1440824"/>
                  <a:pt x="1519287" y="1438343"/>
                  <a:pt x="1521768" y="1438343"/>
                </a:cubicBezTo>
                <a:close/>
                <a:moveTo>
                  <a:pt x="1637109" y="1430902"/>
                </a:moveTo>
                <a:cubicBezTo>
                  <a:pt x="1637109" y="1435862"/>
                  <a:pt x="1637109" y="1438343"/>
                  <a:pt x="1637109" y="1438343"/>
                </a:cubicBezTo>
                <a:cubicBezTo>
                  <a:pt x="1642070" y="1438343"/>
                  <a:pt x="1644551" y="1438343"/>
                  <a:pt x="1644551" y="1438343"/>
                </a:cubicBezTo>
                <a:cubicBezTo>
                  <a:pt x="1644551" y="1433382"/>
                  <a:pt x="1643311" y="1430902"/>
                  <a:pt x="1640830" y="1430902"/>
                </a:cubicBezTo>
                <a:cubicBezTo>
                  <a:pt x="1638350" y="1430902"/>
                  <a:pt x="1637109" y="1430902"/>
                  <a:pt x="1637109" y="1430902"/>
                </a:cubicBezTo>
                <a:close/>
                <a:moveTo>
                  <a:pt x="1421309" y="1430902"/>
                </a:moveTo>
                <a:cubicBezTo>
                  <a:pt x="1426270" y="1430902"/>
                  <a:pt x="1433711" y="1430902"/>
                  <a:pt x="1443633" y="1430902"/>
                </a:cubicBezTo>
                <a:lnTo>
                  <a:pt x="1465957" y="1438343"/>
                </a:lnTo>
                <a:cubicBezTo>
                  <a:pt x="1465957" y="1443304"/>
                  <a:pt x="1460996" y="1445784"/>
                  <a:pt x="1451074" y="1445784"/>
                </a:cubicBezTo>
                <a:cubicBezTo>
                  <a:pt x="1446113" y="1445784"/>
                  <a:pt x="1438672" y="1443304"/>
                  <a:pt x="1428750" y="1438343"/>
                </a:cubicBezTo>
                <a:cubicBezTo>
                  <a:pt x="1428750" y="1438343"/>
                  <a:pt x="1426270" y="1438343"/>
                  <a:pt x="1421309" y="1438343"/>
                </a:cubicBezTo>
                <a:cubicBezTo>
                  <a:pt x="1411387" y="1438343"/>
                  <a:pt x="1411387" y="1435862"/>
                  <a:pt x="1421309" y="1430902"/>
                </a:cubicBezTo>
                <a:close/>
                <a:moveTo>
                  <a:pt x="1852910" y="1423460"/>
                </a:moveTo>
                <a:lnTo>
                  <a:pt x="1867793" y="1430902"/>
                </a:lnTo>
                <a:cubicBezTo>
                  <a:pt x="1867793" y="1430902"/>
                  <a:pt x="1866553" y="1429661"/>
                  <a:pt x="1864072" y="1427181"/>
                </a:cubicBezTo>
                <a:cubicBezTo>
                  <a:pt x="1861592" y="1424700"/>
                  <a:pt x="1857871" y="1423460"/>
                  <a:pt x="1852910" y="1423460"/>
                </a:cubicBezTo>
                <a:close/>
                <a:moveTo>
                  <a:pt x="1592461" y="1423460"/>
                </a:moveTo>
                <a:lnTo>
                  <a:pt x="1599903" y="1430902"/>
                </a:lnTo>
                <a:lnTo>
                  <a:pt x="1599903" y="1423460"/>
                </a:lnTo>
                <a:cubicBezTo>
                  <a:pt x="1599903" y="1423460"/>
                  <a:pt x="1597422" y="1423460"/>
                  <a:pt x="1592461" y="1423460"/>
                </a:cubicBezTo>
                <a:close/>
                <a:moveTo>
                  <a:pt x="1577578" y="1423460"/>
                </a:moveTo>
                <a:lnTo>
                  <a:pt x="1570137" y="1430902"/>
                </a:lnTo>
                <a:lnTo>
                  <a:pt x="1592461" y="1445784"/>
                </a:lnTo>
                <a:cubicBezTo>
                  <a:pt x="1617266" y="1455706"/>
                  <a:pt x="1634629" y="1461907"/>
                  <a:pt x="1644551" y="1464388"/>
                </a:cubicBezTo>
                <a:cubicBezTo>
                  <a:pt x="1654473" y="1466868"/>
                  <a:pt x="1661914" y="1468109"/>
                  <a:pt x="1666875" y="1468109"/>
                </a:cubicBezTo>
                <a:lnTo>
                  <a:pt x="1659434" y="1460667"/>
                </a:lnTo>
                <a:cubicBezTo>
                  <a:pt x="1639590" y="1455706"/>
                  <a:pt x="1627188" y="1451986"/>
                  <a:pt x="1622227" y="1449505"/>
                </a:cubicBezTo>
                <a:cubicBezTo>
                  <a:pt x="1617266" y="1447024"/>
                  <a:pt x="1609824" y="1443304"/>
                  <a:pt x="1599903" y="1438343"/>
                </a:cubicBezTo>
                <a:cubicBezTo>
                  <a:pt x="1599903" y="1433382"/>
                  <a:pt x="1597422" y="1430902"/>
                  <a:pt x="1592461" y="1430902"/>
                </a:cubicBezTo>
                <a:cubicBezTo>
                  <a:pt x="1587500" y="1430902"/>
                  <a:pt x="1582539" y="1428421"/>
                  <a:pt x="1577578" y="1423460"/>
                </a:cubicBezTo>
                <a:close/>
                <a:moveTo>
                  <a:pt x="1131094" y="1423460"/>
                </a:moveTo>
                <a:cubicBezTo>
                  <a:pt x="1131094" y="1423460"/>
                  <a:pt x="1133574" y="1423460"/>
                  <a:pt x="1138535" y="1423460"/>
                </a:cubicBezTo>
                <a:lnTo>
                  <a:pt x="1131094" y="1430902"/>
                </a:lnTo>
                <a:close/>
                <a:moveTo>
                  <a:pt x="1099468" y="1419739"/>
                </a:moveTo>
                <a:cubicBezTo>
                  <a:pt x="1100708" y="1419740"/>
                  <a:pt x="1101328" y="1420980"/>
                  <a:pt x="1101328" y="1423460"/>
                </a:cubicBezTo>
                <a:lnTo>
                  <a:pt x="1093887" y="1423460"/>
                </a:lnTo>
                <a:cubicBezTo>
                  <a:pt x="1096367" y="1420980"/>
                  <a:pt x="1098228" y="1419740"/>
                  <a:pt x="1099468" y="1419739"/>
                </a:cubicBezTo>
                <a:close/>
                <a:moveTo>
                  <a:pt x="1547813" y="1416019"/>
                </a:moveTo>
                <a:lnTo>
                  <a:pt x="1547813" y="1423460"/>
                </a:lnTo>
                <a:lnTo>
                  <a:pt x="1555254" y="1423460"/>
                </a:lnTo>
                <a:cubicBezTo>
                  <a:pt x="1550293" y="1418499"/>
                  <a:pt x="1547813" y="1416019"/>
                  <a:pt x="1547813" y="1416019"/>
                </a:cubicBezTo>
                <a:close/>
                <a:moveTo>
                  <a:pt x="1376660" y="1401136"/>
                </a:moveTo>
                <a:cubicBezTo>
                  <a:pt x="1376660" y="1401136"/>
                  <a:pt x="1379141" y="1403617"/>
                  <a:pt x="1384102" y="1408577"/>
                </a:cubicBezTo>
                <a:lnTo>
                  <a:pt x="1376660" y="1408577"/>
                </a:lnTo>
                <a:cubicBezTo>
                  <a:pt x="1376660" y="1403617"/>
                  <a:pt x="1376660" y="1401136"/>
                  <a:pt x="1376660" y="1401136"/>
                </a:cubicBezTo>
                <a:close/>
                <a:moveTo>
                  <a:pt x="1354336" y="1401136"/>
                </a:moveTo>
                <a:lnTo>
                  <a:pt x="1361777" y="1401136"/>
                </a:lnTo>
                <a:lnTo>
                  <a:pt x="1361777" y="1408577"/>
                </a:lnTo>
                <a:cubicBezTo>
                  <a:pt x="1356816" y="1408577"/>
                  <a:pt x="1354336" y="1406097"/>
                  <a:pt x="1354336" y="1401136"/>
                </a:cubicBezTo>
                <a:close/>
                <a:moveTo>
                  <a:pt x="1733848" y="1393694"/>
                </a:moveTo>
                <a:lnTo>
                  <a:pt x="1733848" y="1401136"/>
                </a:lnTo>
                <a:cubicBezTo>
                  <a:pt x="1753692" y="1411058"/>
                  <a:pt x="1763613" y="1411058"/>
                  <a:pt x="1763613" y="1401136"/>
                </a:cubicBezTo>
                <a:cubicBezTo>
                  <a:pt x="1763613" y="1401136"/>
                  <a:pt x="1759893" y="1401136"/>
                  <a:pt x="1752451" y="1401136"/>
                </a:cubicBezTo>
                <a:cubicBezTo>
                  <a:pt x="1745010" y="1401136"/>
                  <a:pt x="1738808" y="1398655"/>
                  <a:pt x="1733848" y="1393694"/>
                </a:cubicBezTo>
                <a:close/>
                <a:moveTo>
                  <a:pt x="1711524" y="1393694"/>
                </a:moveTo>
                <a:lnTo>
                  <a:pt x="1718965" y="1401136"/>
                </a:lnTo>
                <a:cubicBezTo>
                  <a:pt x="1718965" y="1396175"/>
                  <a:pt x="1718965" y="1393694"/>
                  <a:pt x="1718965" y="1393694"/>
                </a:cubicBezTo>
                <a:close/>
                <a:moveTo>
                  <a:pt x="5945684" y="1386253"/>
                </a:moveTo>
                <a:lnTo>
                  <a:pt x="5990332" y="1401136"/>
                </a:lnTo>
                <a:cubicBezTo>
                  <a:pt x="6000252" y="1406097"/>
                  <a:pt x="6005214" y="1408577"/>
                  <a:pt x="6005214" y="1408577"/>
                </a:cubicBezTo>
                <a:lnTo>
                  <a:pt x="5982890" y="1408577"/>
                </a:lnTo>
                <a:cubicBezTo>
                  <a:pt x="5982890" y="1408577"/>
                  <a:pt x="5980410" y="1408577"/>
                  <a:pt x="5975448" y="1408577"/>
                </a:cubicBezTo>
                <a:cubicBezTo>
                  <a:pt x="5975448" y="1408577"/>
                  <a:pt x="5970488" y="1406097"/>
                  <a:pt x="5960566" y="1401136"/>
                </a:cubicBezTo>
                <a:cubicBezTo>
                  <a:pt x="5950644" y="1396175"/>
                  <a:pt x="5945684" y="1391214"/>
                  <a:pt x="5945684" y="1386253"/>
                </a:cubicBezTo>
                <a:close/>
                <a:moveTo>
                  <a:pt x="1681758" y="1378812"/>
                </a:moveTo>
                <a:lnTo>
                  <a:pt x="1674316" y="1386253"/>
                </a:lnTo>
                <a:lnTo>
                  <a:pt x="1689199" y="1386253"/>
                </a:lnTo>
                <a:cubicBezTo>
                  <a:pt x="1694160" y="1386253"/>
                  <a:pt x="1695401" y="1385013"/>
                  <a:pt x="1692920" y="1382532"/>
                </a:cubicBezTo>
                <a:cubicBezTo>
                  <a:pt x="1690439" y="1380052"/>
                  <a:pt x="1686719" y="1378812"/>
                  <a:pt x="1681758" y="1378812"/>
                </a:cubicBezTo>
                <a:close/>
                <a:moveTo>
                  <a:pt x="1590601" y="1375091"/>
                </a:moveTo>
                <a:cubicBezTo>
                  <a:pt x="1589360" y="1375091"/>
                  <a:pt x="1587500" y="1376332"/>
                  <a:pt x="1585020" y="1378812"/>
                </a:cubicBezTo>
                <a:lnTo>
                  <a:pt x="1592461" y="1378812"/>
                </a:lnTo>
                <a:cubicBezTo>
                  <a:pt x="1592461" y="1376332"/>
                  <a:pt x="1591841" y="1375091"/>
                  <a:pt x="1590601" y="1375091"/>
                </a:cubicBezTo>
                <a:close/>
                <a:moveTo>
                  <a:pt x="1659434" y="1371370"/>
                </a:moveTo>
                <a:cubicBezTo>
                  <a:pt x="1659434" y="1376331"/>
                  <a:pt x="1660674" y="1378812"/>
                  <a:pt x="1663154" y="1378812"/>
                </a:cubicBezTo>
                <a:cubicBezTo>
                  <a:pt x="1665635" y="1378812"/>
                  <a:pt x="1666875" y="1377572"/>
                  <a:pt x="1666875" y="1375091"/>
                </a:cubicBezTo>
                <a:cubicBezTo>
                  <a:pt x="1666875" y="1372610"/>
                  <a:pt x="1664395" y="1371370"/>
                  <a:pt x="1659434" y="1371370"/>
                </a:cubicBezTo>
                <a:close/>
                <a:moveTo>
                  <a:pt x="1637109" y="1363929"/>
                </a:moveTo>
                <a:lnTo>
                  <a:pt x="1637109" y="1371370"/>
                </a:lnTo>
                <a:lnTo>
                  <a:pt x="1644551" y="1363929"/>
                </a:lnTo>
                <a:cubicBezTo>
                  <a:pt x="1639590" y="1363929"/>
                  <a:pt x="1637109" y="1363929"/>
                  <a:pt x="1637109" y="1363929"/>
                </a:cubicBezTo>
                <a:close/>
                <a:moveTo>
                  <a:pt x="1460583" y="1363929"/>
                </a:moveTo>
                <a:lnTo>
                  <a:pt x="1462236" y="1367650"/>
                </a:lnTo>
                <a:cubicBezTo>
                  <a:pt x="1464717" y="1375091"/>
                  <a:pt x="1474639" y="1380052"/>
                  <a:pt x="1492002" y="1382532"/>
                </a:cubicBezTo>
                <a:cubicBezTo>
                  <a:pt x="1509365" y="1385013"/>
                  <a:pt x="1519287" y="1383772"/>
                  <a:pt x="1521768" y="1378812"/>
                </a:cubicBezTo>
                <a:cubicBezTo>
                  <a:pt x="1524248" y="1373851"/>
                  <a:pt x="1525488" y="1373851"/>
                  <a:pt x="1525488" y="1378812"/>
                </a:cubicBezTo>
                <a:lnTo>
                  <a:pt x="1562695" y="1386253"/>
                </a:lnTo>
                <a:cubicBezTo>
                  <a:pt x="1562695" y="1381292"/>
                  <a:pt x="1557735" y="1377572"/>
                  <a:pt x="1547813" y="1375091"/>
                </a:cubicBezTo>
                <a:cubicBezTo>
                  <a:pt x="1537891" y="1372610"/>
                  <a:pt x="1526729" y="1370130"/>
                  <a:pt x="1514326" y="1367650"/>
                </a:cubicBezTo>
                <a:cubicBezTo>
                  <a:pt x="1501924" y="1365169"/>
                  <a:pt x="1495723" y="1363929"/>
                  <a:pt x="1495723" y="1363929"/>
                </a:cubicBezTo>
                <a:lnTo>
                  <a:pt x="1488281" y="1363929"/>
                </a:lnTo>
                <a:close/>
                <a:moveTo>
                  <a:pt x="1235273" y="1363929"/>
                </a:moveTo>
                <a:lnTo>
                  <a:pt x="1242715" y="1363929"/>
                </a:lnTo>
                <a:lnTo>
                  <a:pt x="1250156" y="1378812"/>
                </a:lnTo>
                <a:lnTo>
                  <a:pt x="1242715" y="1371370"/>
                </a:lnTo>
                <a:cubicBezTo>
                  <a:pt x="1237754" y="1371370"/>
                  <a:pt x="1235273" y="1368890"/>
                  <a:pt x="1235273" y="1363929"/>
                </a:cubicBezTo>
                <a:close/>
                <a:moveTo>
                  <a:pt x="1562695" y="1349046"/>
                </a:moveTo>
                <a:lnTo>
                  <a:pt x="1555254" y="1356487"/>
                </a:lnTo>
                <a:lnTo>
                  <a:pt x="1577578" y="1356487"/>
                </a:lnTo>
                <a:cubicBezTo>
                  <a:pt x="1577578" y="1351527"/>
                  <a:pt x="1572617" y="1349046"/>
                  <a:pt x="1562695" y="1349046"/>
                </a:cubicBezTo>
                <a:close/>
                <a:moveTo>
                  <a:pt x="1384102" y="1349046"/>
                </a:moveTo>
                <a:cubicBezTo>
                  <a:pt x="1384102" y="1349046"/>
                  <a:pt x="1386582" y="1349046"/>
                  <a:pt x="1391543" y="1349046"/>
                </a:cubicBezTo>
                <a:lnTo>
                  <a:pt x="1391543" y="1356487"/>
                </a:lnTo>
                <a:cubicBezTo>
                  <a:pt x="1391543" y="1356487"/>
                  <a:pt x="1389063" y="1356487"/>
                  <a:pt x="1384102" y="1356487"/>
                </a:cubicBezTo>
                <a:cubicBezTo>
                  <a:pt x="1384102" y="1351527"/>
                  <a:pt x="1384102" y="1349046"/>
                  <a:pt x="1384102" y="1349046"/>
                </a:cubicBezTo>
                <a:close/>
                <a:moveTo>
                  <a:pt x="1666875" y="1345325"/>
                </a:moveTo>
                <a:cubicBezTo>
                  <a:pt x="1664395" y="1345325"/>
                  <a:pt x="1661914" y="1346566"/>
                  <a:pt x="1659434" y="1349046"/>
                </a:cubicBezTo>
                <a:cubicBezTo>
                  <a:pt x="1654473" y="1354007"/>
                  <a:pt x="1656953" y="1356487"/>
                  <a:pt x="1666875" y="1356487"/>
                </a:cubicBezTo>
                <a:cubicBezTo>
                  <a:pt x="1666875" y="1361448"/>
                  <a:pt x="1671836" y="1363929"/>
                  <a:pt x="1681758" y="1363929"/>
                </a:cubicBezTo>
                <a:cubicBezTo>
                  <a:pt x="1696640" y="1368890"/>
                  <a:pt x="1705322" y="1370130"/>
                  <a:pt x="1707803" y="1367650"/>
                </a:cubicBezTo>
                <a:cubicBezTo>
                  <a:pt x="1710283" y="1365169"/>
                  <a:pt x="1710283" y="1362689"/>
                  <a:pt x="1707803" y="1360208"/>
                </a:cubicBezTo>
                <a:cubicBezTo>
                  <a:pt x="1705322" y="1357727"/>
                  <a:pt x="1700362" y="1357727"/>
                  <a:pt x="1692920" y="1360208"/>
                </a:cubicBezTo>
                <a:cubicBezTo>
                  <a:pt x="1685479" y="1362689"/>
                  <a:pt x="1681758" y="1358968"/>
                  <a:pt x="1681758" y="1349046"/>
                </a:cubicBezTo>
                <a:cubicBezTo>
                  <a:pt x="1681758" y="1354007"/>
                  <a:pt x="1680518" y="1356487"/>
                  <a:pt x="1678037" y="1356487"/>
                </a:cubicBezTo>
                <a:cubicBezTo>
                  <a:pt x="1675557" y="1356487"/>
                  <a:pt x="1674316" y="1354007"/>
                  <a:pt x="1674316" y="1349046"/>
                </a:cubicBezTo>
                <a:cubicBezTo>
                  <a:pt x="1671836" y="1346566"/>
                  <a:pt x="1669356" y="1345325"/>
                  <a:pt x="1666875" y="1345325"/>
                </a:cubicBezTo>
                <a:close/>
                <a:moveTo>
                  <a:pt x="1421309" y="1334163"/>
                </a:moveTo>
                <a:cubicBezTo>
                  <a:pt x="1421309" y="1334163"/>
                  <a:pt x="1421309" y="1336644"/>
                  <a:pt x="1421309" y="1341605"/>
                </a:cubicBezTo>
                <a:cubicBezTo>
                  <a:pt x="1426270" y="1341605"/>
                  <a:pt x="1428750" y="1341605"/>
                  <a:pt x="1428750" y="1341605"/>
                </a:cubicBezTo>
                <a:cubicBezTo>
                  <a:pt x="1428750" y="1336644"/>
                  <a:pt x="1427510" y="1334163"/>
                  <a:pt x="1425029" y="1334163"/>
                </a:cubicBezTo>
                <a:cubicBezTo>
                  <a:pt x="1422549" y="1334163"/>
                  <a:pt x="1421309" y="1334163"/>
                  <a:pt x="1421309" y="1334163"/>
                </a:cubicBezTo>
                <a:close/>
                <a:moveTo>
                  <a:pt x="1488281" y="1330443"/>
                </a:moveTo>
                <a:lnTo>
                  <a:pt x="1488281" y="1334163"/>
                </a:lnTo>
                <a:cubicBezTo>
                  <a:pt x="1488281" y="1339124"/>
                  <a:pt x="1489522" y="1341605"/>
                  <a:pt x="1492002" y="1341605"/>
                </a:cubicBezTo>
                <a:cubicBezTo>
                  <a:pt x="1494482" y="1341605"/>
                  <a:pt x="1495723" y="1339124"/>
                  <a:pt x="1495723" y="1334163"/>
                </a:cubicBezTo>
                <a:cubicBezTo>
                  <a:pt x="1490762" y="1334163"/>
                  <a:pt x="1488281" y="1332923"/>
                  <a:pt x="1488281" y="1330443"/>
                </a:cubicBezTo>
                <a:close/>
                <a:moveTo>
                  <a:pt x="1561694" y="1312940"/>
                </a:moveTo>
                <a:lnTo>
                  <a:pt x="1558045" y="1316955"/>
                </a:lnTo>
                <a:lnTo>
                  <a:pt x="1557345" y="1317005"/>
                </a:lnTo>
                <a:lnTo>
                  <a:pt x="1559440" y="1313234"/>
                </a:lnTo>
                <a:close/>
                <a:moveTo>
                  <a:pt x="1659434" y="1304398"/>
                </a:moveTo>
                <a:cubicBezTo>
                  <a:pt x="1649512" y="1304398"/>
                  <a:pt x="1647031" y="1306878"/>
                  <a:pt x="1651992" y="1311839"/>
                </a:cubicBezTo>
                <a:cubicBezTo>
                  <a:pt x="1656953" y="1316800"/>
                  <a:pt x="1659434" y="1319280"/>
                  <a:pt x="1659434" y="1319280"/>
                </a:cubicBezTo>
                <a:cubicBezTo>
                  <a:pt x="1659434" y="1324241"/>
                  <a:pt x="1661914" y="1326722"/>
                  <a:pt x="1666875" y="1326722"/>
                </a:cubicBezTo>
                <a:cubicBezTo>
                  <a:pt x="1671836" y="1326722"/>
                  <a:pt x="1674316" y="1329202"/>
                  <a:pt x="1674316" y="1334163"/>
                </a:cubicBezTo>
                <a:cubicBezTo>
                  <a:pt x="1679277" y="1329202"/>
                  <a:pt x="1684239" y="1329202"/>
                  <a:pt x="1689199" y="1334163"/>
                </a:cubicBezTo>
                <a:cubicBezTo>
                  <a:pt x="1694160" y="1339124"/>
                  <a:pt x="1701602" y="1342845"/>
                  <a:pt x="1711524" y="1345325"/>
                </a:cubicBezTo>
                <a:cubicBezTo>
                  <a:pt x="1721445" y="1347806"/>
                  <a:pt x="1728887" y="1351527"/>
                  <a:pt x="1733848" y="1356487"/>
                </a:cubicBezTo>
                <a:cubicBezTo>
                  <a:pt x="1748731" y="1366410"/>
                  <a:pt x="1761133" y="1368890"/>
                  <a:pt x="1771055" y="1363929"/>
                </a:cubicBezTo>
                <a:cubicBezTo>
                  <a:pt x="1776016" y="1363929"/>
                  <a:pt x="1778496" y="1365169"/>
                  <a:pt x="1778496" y="1367650"/>
                </a:cubicBezTo>
                <a:cubicBezTo>
                  <a:pt x="1778496" y="1370130"/>
                  <a:pt x="1779736" y="1371370"/>
                  <a:pt x="1782217" y="1371370"/>
                </a:cubicBezTo>
                <a:cubicBezTo>
                  <a:pt x="1784698" y="1371370"/>
                  <a:pt x="1787178" y="1372610"/>
                  <a:pt x="1789658" y="1375091"/>
                </a:cubicBezTo>
                <a:cubicBezTo>
                  <a:pt x="1792139" y="1377572"/>
                  <a:pt x="1794619" y="1378812"/>
                  <a:pt x="1797100" y="1378812"/>
                </a:cubicBezTo>
                <a:cubicBezTo>
                  <a:pt x="1799580" y="1378812"/>
                  <a:pt x="1800821" y="1378812"/>
                  <a:pt x="1800821" y="1378812"/>
                </a:cubicBezTo>
                <a:cubicBezTo>
                  <a:pt x="1800821" y="1378812"/>
                  <a:pt x="1802061" y="1380052"/>
                  <a:pt x="1804541" y="1382532"/>
                </a:cubicBezTo>
                <a:cubicBezTo>
                  <a:pt x="1807022" y="1385013"/>
                  <a:pt x="1810742" y="1387493"/>
                  <a:pt x="1815703" y="1389974"/>
                </a:cubicBezTo>
                <a:cubicBezTo>
                  <a:pt x="1820664" y="1392454"/>
                  <a:pt x="1825625" y="1393694"/>
                  <a:pt x="1830586" y="1393694"/>
                </a:cubicBezTo>
                <a:lnTo>
                  <a:pt x="1823145" y="1386253"/>
                </a:lnTo>
                <a:cubicBezTo>
                  <a:pt x="1823145" y="1386253"/>
                  <a:pt x="1821904" y="1385013"/>
                  <a:pt x="1819424" y="1382532"/>
                </a:cubicBezTo>
                <a:cubicBezTo>
                  <a:pt x="1816944" y="1380052"/>
                  <a:pt x="1814463" y="1377572"/>
                  <a:pt x="1811982" y="1375091"/>
                </a:cubicBezTo>
                <a:cubicBezTo>
                  <a:pt x="1809502" y="1372610"/>
                  <a:pt x="1807022" y="1370130"/>
                  <a:pt x="1804541" y="1367650"/>
                </a:cubicBezTo>
                <a:cubicBezTo>
                  <a:pt x="1802061" y="1365169"/>
                  <a:pt x="1799580" y="1363929"/>
                  <a:pt x="1797100" y="1363929"/>
                </a:cubicBezTo>
                <a:cubicBezTo>
                  <a:pt x="1794619" y="1363929"/>
                  <a:pt x="1793379" y="1363929"/>
                  <a:pt x="1793379" y="1363929"/>
                </a:cubicBezTo>
                <a:cubicBezTo>
                  <a:pt x="1793379" y="1363929"/>
                  <a:pt x="1793379" y="1361448"/>
                  <a:pt x="1793379" y="1356487"/>
                </a:cubicBezTo>
                <a:cubicBezTo>
                  <a:pt x="1793379" y="1356487"/>
                  <a:pt x="1790899" y="1356487"/>
                  <a:pt x="1785938" y="1356487"/>
                </a:cubicBezTo>
                <a:cubicBezTo>
                  <a:pt x="1766094" y="1356487"/>
                  <a:pt x="1753692" y="1349046"/>
                  <a:pt x="1748731" y="1334163"/>
                </a:cubicBezTo>
                <a:cubicBezTo>
                  <a:pt x="1743770" y="1329202"/>
                  <a:pt x="1738808" y="1327962"/>
                  <a:pt x="1733848" y="1330443"/>
                </a:cubicBezTo>
                <a:cubicBezTo>
                  <a:pt x="1728887" y="1332923"/>
                  <a:pt x="1723926" y="1336644"/>
                  <a:pt x="1718965" y="1341605"/>
                </a:cubicBezTo>
                <a:lnTo>
                  <a:pt x="1711524" y="1326722"/>
                </a:lnTo>
                <a:cubicBezTo>
                  <a:pt x="1706563" y="1326722"/>
                  <a:pt x="1704082" y="1326722"/>
                  <a:pt x="1704082" y="1326722"/>
                </a:cubicBezTo>
                <a:lnTo>
                  <a:pt x="1696640" y="1319280"/>
                </a:lnTo>
                <a:lnTo>
                  <a:pt x="1666875" y="1304398"/>
                </a:lnTo>
                <a:close/>
                <a:moveTo>
                  <a:pt x="1518047" y="1296956"/>
                </a:moveTo>
                <a:lnTo>
                  <a:pt x="1532930" y="1304398"/>
                </a:lnTo>
                <a:cubicBezTo>
                  <a:pt x="1540371" y="1311839"/>
                  <a:pt x="1546572" y="1316180"/>
                  <a:pt x="1551533" y="1317420"/>
                </a:cubicBezTo>
                <a:lnTo>
                  <a:pt x="1557345" y="1317005"/>
                </a:lnTo>
                <a:lnTo>
                  <a:pt x="1557114" y="1317420"/>
                </a:lnTo>
                <a:cubicBezTo>
                  <a:pt x="1558354" y="1321141"/>
                  <a:pt x="1565176" y="1326722"/>
                  <a:pt x="1577578" y="1334163"/>
                </a:cubicBezTo>
                <a:lnTo>
                  <a:pt x="1614785" y="1334163"/>
                </a:lnTo>
                <a:cubicBezTo>
                  <a:pt x="1614785" y="1329202"/>
                  <a:pt x="1612304" y="1326722"/>
                  <a:pt x="1607344" y="1326722"/>
                </a:cubicBezTo>
                <a:cubicBezTo>
                  <a:pt x="1602383" y="1326722"/>
                  <a:pt x="1599903" y="1325482"/>
                  <a:pt x="1599903" y="1323001"/>
                </a:cubicBezTo>
                <a:cubicBezTo>
                  <a:pt x="1599903" y="1320520"/>
                  <a:pt x="1599903" y="1319280"/>
                  <a:pt x="1599903" y="1319280"/>
                </a:cubicBezTo>
                <a:cubicBezTo>
                  <a:pt x="1599903" y="1314320"/>
                  <a:pt x="1599903" y="1311839"/>
                  <a:pt x="1599903" y="1311839"/>
                </a:cubicBezTo>
                <a:lnTo>
                  <a:pt x="1592461" y="1319280"/>
                </a:lnTo>
                <a:cubicBezTo>
                  <a:pt x="1592461" y="1324241"/>
                  <a:pt x="1589981" y="1324241"/>
                  <a:pt x="1585020" y="1319280"/>
                </a:cubicBezTo>
                <a:cubicBezTo>
                  <a:pt x="1585020" y="1314320"/>
                  <a:pt x="1585020" y="1311839"/>
                  <a:pt x="1585020" y="1311839"/>
                </a:cubicBezTo>
                <a:cubicBezTo>
                  <a:pt x="1585020" y="1306878"/>
                  <a:pt x="1585020" y="1304398"/>
                  <a:pt x="1585020" y="1304398"/>
                </a:cubicBezTo>
                <a:lnTo>
                  <a:pt x="1577578" y="1311839"/>
                </a:lnTo>
                <a:cubicBezTo>
                  <a:pt x="1577578" y="1311839"/>
                  <a:pt x="1575098" y="1311839"/>
                  <a:pt x="1570137" y="1311839"/>
                </a:cubicBezTo>
                <a:lnTo>
                  <a:pt x="1561694" y="1312940"/>
                </a:lnTo>
                <a:lnTo>
                  <a:pt x="1562695" y="1311839"/>
                </a:lnTo>
                <a:lnTo>
                  <a:pt x="1547813" y="1304398"/>
                </a:lnTo>
                <a:cubicBezTo>
                  <a:pt x="1542852" y="1304398"/>
                  <a:pt x="1537891" y="1303158"/>
                  <a:pt x="1532930" y="1300677"/>
                </a:cubicBezTo>
                <a:cubicBezTo>
                  <a:pt x="1527969" y="1298196"/>
                  <a:pt x="1523008" y="1296956"/>
                  <a:pt x="1518047" y="1296956"/>
                </a:cubicBezTo>
                <a:close/>
                <a:moveTo>
                  <a:pt x="1428750" y="1289515"/>
                </a:moveTo>
                <a:cubicBezTo>
                  <a:pt x="1433711" y="1294476"/>
                  <a:pt x="1441152" y="1296956"/>
                  <a:pt x="1451074" y="1296956"/>
                </a:cubicBezTo>
                <a:cubicBezTo>
                  <a:pt x="1451074" y="1296956"/>
                  <a:pt x="1453555" y="1299437"/>
                  <a:pt x="1458516" y="1304398"/>
                </a:cubicBezTo>
                <a:cubicBezTo>
                  <a:pt x="1458516" y="1309358"/>
                  <a:pt x="1460996" y="1310599"/>
                  <a:pt x="1465957" y="1308118"/>
                </a:cubicBezTo>
                <a:cubicBezTo>
                  <a:pt x="1470918" y="1305638"/>
                  <a:pt x="1470918" y="1301917"/>
                  <a:pt x="1465957" y="1296956"/>
                </a:cubicBezTo>
                <a:cubicBezTo>
                  <a:pt x="1465957" y="1296956"/>
                  <a:pt x="1463477" y="1295716"/>
                  <a:pt x="1458516" y="1293235"/>
                </a:cubicBezTo>
                <a:cubicBezTo>
                  <a:pt x="1453555" y="1290755"/>
                  <a:pt x="1448594" y="1289515"/>
                  <a:pt x="1443633" y="1289515"/>
                </a:cubicBezTo>
                <a:close/>
                <a:moveTo>
                  <a:pt x="1583159" y="1285794"/>
                </a:moveTo>
                <a:cubicBezTo>
                  <a:pt x="1579439" y="1285794"/>
                  <a:pt x="1577578" y="1287035"/>
                  <a:pt x="1577578" y="1289515"/>
                </a:cubicBezTo>
                <a:cubicBezTo>
                  <a:pt x="1577578" y="1294476"/>
                  <a:pt x="1580059" y="1296956"/>
                  <a:pt x="1585020" y="1296956"/>
                </a:cubicBezTo>
                <a:cubicBezTo>
                  <a:pt x="1585020" y="1296956"/>
                  <a:pt x="1586260" y="1296956"/>
                  <a:pt x="1588740" y="1296956"/>
                </a:cubicBezTo>
                <a:cubicBezTo>
                  <a:pt x="1591221" y="1296956"/>
                  <a:pt x="1594941" y="1299437"/>
                  <a:pt x="1599903" y="1304398"/>
                </a:cubicBezTo>
                <a:cubicBezTo>
                  <a:pt x="1609824" y="1309358"/>
                  <a:pt x="1622227" y="1311839"/>
                  <a:pt x="1637109" y="1311839"/>
                </a:cubicBezTo>
                <a:cubicBezTo>
                  <a:pt x="1642070" y="1311839"/>
                  <a:pt x="1644551" y="1311839"/>
                  <a:pt x="1644551" y="1311839"/>
                </a:cubicBezTo>
                <a:cubicBezTo>
                  <a:pt x="1644551" y="1301917"/>
                  <a:pt x="1629668" y="1294476"/>
                  <a:pt x="1599903" y="1289515"/>
                </a:cubicBezTo>
                <a:cubicBezTo>
                  <a:pt x="1592461" y="1287035"/>
                  <a:pt x="1586880" y="1285794"/>
                  <a:pt x="1583159" y="1285794"/>
                </a:cubicBezTo>
                <a:close/>
                <a:moveTo>
                  <a:pt x="1493862" y="1284864"/>
                </a:moveTo>
                <a:cubicBezTo>
                  <a:pt x="1492622" y="1284244"/>
                  <a:pt x="1490762" y="1284554"/>
                  <a:pt x="1488281" y="1285794"/>
                </a:cubicBezTo>
                <a:cubicBezTo>
                  <a:pt x="1483320" y="1288275"/>
                  <a:pt x="1480840" y="1290755"/>
                  <a:pt x="1480840" y="1293235"/>
                </a:cubicBezTo>
                <a:cubicBezTo>
                  <a:pt x="1480840" y="1295716"/>
                  <a:pt x="1483320" y="1296956"/>
                  <a:pt x="1488281" y="1296956"/>
                </a:cubicBezTo>
                <a:cubicBezTo>
                  <a:pt x="1493242" y="1296956"/>
                  <a:pt x="1495723" y="1294476"/>
                  <a:pt x="1495723" y="1289515"/>
                </a:cubicBezTo>
                <a:cubicBezTo>
                  <a:pt x="1495723" y="1287035"/>
                  <a:pt x="1495103" y="1285484"/>
                  <a:pt x="1493862" y="1284864"/>
                </a:cubicBezTo>
                <a:close/>
                <a:moveTo>
                  <a:pt x="1540371" y="1282073"/>
                </a:moveTo>
                <a:lnTo>
                  <a:pt x="1540371" y="1289515"/>
                </a:lnTo>
                <a:lnTo>
                  <a:pt x="1547813" y="1289515"/>
                </a:lnTo>
                <a:cubicBezTo>
                  <a:pt x="1542852" y="1284554"/>
                  <a:pt x="1540371" y="1282073"/>
                  <a:pt x="1540371" y="1282073"/>
                </a:cubicBezTo>
                <a:close/>
                <a:moveTo>
                  <a:pt x="1384102" y="1282073"/>
                </a:moveTo>
                <a:cubicBezTo>
                  <a:pt x="1389063" y="1282073"/>
                  <a:pt x="1391543" y="1282073"/>
                  <a:pt x="1391543" y="1282073"/>
                </a:cubicBezTo>
                <a:cubicBezTo>
                  <a:pt x="1391543" y="1287034"/>
                  <a:pt x="1390303" y="1289515"/>
                  <a:pt x="1387822" y="1289515"/>
                </a:cubicBezTo>
                <a:cubicBezTo>
                  <a:pt x="1385342" y="1289515"/>
                  <a:pt x="1384102" y="1287034"/>
                  <a:pt x="1384102" y="1282073"/>
                </a:cubicBezTo>
                <a:close/>
                <a:moveTo>
                  <a:pt x="1622227" y="1274632"/>
                </a:moveTo>
                <a:lnTo>
                  <a:pt x="1614785" y="1282073"/>
                </a:lnTo>
                <a:lnTo>
                  <a:pt x="1629668" y="1282073"/>
                </a:lnTo>
                <a:close/>
                <a:moveTo>
                  <a:pt x="5915918" y="1259749"/>
                </a:moveTo>
                <a:cubicBezTo>
                  <a:pt x="5910956" y="1259749"/>
                  <a:pt x="5908476" y="1262230"/>
                  <a:pt x="5908476" y="1267191"/>
                </a:cubicBezTo>
                <a:cubicBezTo>
                  <a:pt x="5908476" y="1267191"/>
                  <a:pt x="5909716" y="1265951"/>
                  <a:pt x="5912196" y="1263470"/>
                </a:cubicBezTo>
                <a:cubicBezTo>
                  <a:pt x="5914676" y="1260989"/>
                  <a:pt x="5915918" y="1259749"/>
                  <a:pt x="5915918" y="1259749"/>
                </a:cubicBezTo>
                <a:close/>
                <a:moveTo>
                  <a:pt x="1555254" y="1259749"/>
                </a:moveTo>
                <a:lnTo>
                  <a:pt x="1562695" y="1267191"/>
                </a:lnTo>
                <a:lnTo>
                  <a:pt x="1562695" y="1259749"/>
                </a:lnTo>
                <a:cubicBezTo>
                  <a:pt x="1562695" y="1259749"/>
                  <a:pt x="1560215" y="1259749"/>
                  <a:pt x="1555254" y="1259749"/>
                </a:cubicBezTo>
                <a:close/>
                <a:moveTo>
                  <a:pt x="1711524" y="1252308"/>
                </a:moveTo>
                <a:lnTo>
                  <a:pt x="1741289" y="1267191"/>
                </a:lnTo>
                <a:cubicBezTo>
                  <a:pt x="1741289" y="1267191"/>
                  <a:pt x="1746250" y="1269671"/>
                  <a:pt x="1756172" y="1274632"/>
                </a:cubicBezTo>
                <a:cubicBezTo>
                  <a:pt x="1766094" y="1284554"/>
                  <a:pt x="1771055" y="1287034"/>
                  <a:pt x="1771055" y="1282073"/>
                </a:cubicBezTo>
                <a:cubicBezTo>
                  <a:pt x="1771055" y="1277113"/>
                  <a:pt x="1768574" y="1274632"/>
                  <a:pt x="1763613" y="1274632"/>
                </a:cubicBezTo>
                <a:lnTo>
                  <a:pt x="1748731" y="1267191"/>
                </a:lnTo>
                <a:cubicBezTo>
                  <a:pt x="1743770" y="1262230"/>
                  <a:pt x="1741289" y="1260989"/>
                  <a:pt x="1741289" y="1263470"/>
                </a:cubicBezTo>
                <a:cubicBezTo>
                  <a:pt x="1741289" y="1265951"/>
                  <a:pt x="1738808" y="1264710"/>
                  <a:pt x="1733848" y="1259749"/>
                </a:cubicBezTo>
                <a:close/>
                <a:moveTo>
                  <a:pt x="1458516" y="1252308"/>
                </a:moveTo>
                <a:cubicBezTo>
                  <a:pt x="1463477" y="1252308"/>
                  <a:pt x="1467197" y="1252308"/>
                  <a:pt x="1469678" y="1252308"/>
                </a:cubicBezTo>
                <a:cubicBezTo>
                  <a:pt x="1472158" y="1252308"/>
                  <a:pt x="1472158" y="1254788"/>
                  <a:pt x="1469678" y="1259749"/>
                </a:cubicBezTo>
                <a:cubicBezTo>
                  <a:pt x="1467197" y="1264710"/>
                  <a:pt x="1463477" y="1264710"/>
                  <a:pt x="1458516" y="1259749"/>
                </a:cubicBezTo>
                <a:cubicBezTo>
                  <a:pt x="1453555" y="1259749"/>
                  <a:pt x="1453555" y="1257269"/>
                  <a:pt x="1458516" y="1252308"/>
                </a:cubicBezTo>
                <a:close/>
                <a:moveTo>
                  <a:pt x="1227832" y="1252308"/>
                </a:moveTo>
                <a:cubicBezTo>
                  <a:pt x="1232793" y="1252308"/>
                  <a:pt x="1241475" y="1253548"/>
                  <a:pt x="1253877" y="1256028"/>
                </a:cubicBezTo>
                <a:cubicBezTo>
                  <a:pt x="1266280" y="1258509"/>
                  <a:pt x="1273721" y="1260989"/>
                  <a:pt x="1276201" y="1263470"/>
                </a:cubicBezTo>
                <a:cubicBezTo>
                  <a:pt x="1278682" y="1265951"/>
                  <a:pt x="1282402" y="1264710"/>
                  <a:pt x="1287363" y="1259749"/>
                </a:cubicBezTo>
                <a:cubicBezTo>
                  <a:pt x="1292324" y="1254788"/>
                  <a:pt x="1294805" y="1254788"/>
                  <a:pt x="1294805" y="1259749"/>
                </a:cubicBezTo>
                <a:lnTo>
                  <a:pt x="1309688" y="1252308"/>
                </a:lnTo>
                <a:cubicBezTo>
                  <a:pt x="1314649" y="1252308"/>
                  <a:pt x="1319609" y="1252308"/>
                  <a:pt x="1324570" y="1252308"/>
                </a:cubicBezTo>
                <a:lnTo>
                  <a:pt x="1324570" y="1259749"/>
                </a:lnTo>
                <a:lnTo>
                  <a:pt x="1332012" y="1267191"/>
                </a:lnTo>
                <a:lnTo>
                  <a:pt x="1324570" y="1267191"/>
                </a:lnTo>
                <a:cubicBezTo>
                  <a:pt x="1324570" y="1267191"/>
                  <a:pt x="1323330" y="1267191"/>
                  <a:pt x="1320850" y="1267191"/>
                </a:cubicBezTo>
                <a:cubicBezTo>
                  <a:pt x="1318369" y="1267191"/>
                  <a:pt x="1317129" y="1264710"/>
                  <a:pt x="1317129" y="1259749"/>
                </a:cubicBezTo>
                <a:lnTo>
                  <a:pt x="1302246" y="1259749"/>
                </a:lnTo>
                <a:cubicBezTo>
                  <a:pt x="1287363" y="1264710"/>
                  <a:pt x="1282402" y="1269671"/>
                  <a:pt x="1287363" y="1274632"/>
                </a:cubicBezTo>
                <a:lnTo>
                  <a:pt x="1279922" y="1274632"/>
                </a:lnTo>
                <a:cubicBezTo>
                  <a:pt x="1274961" y="1274632"/>
                  <a:pt x="1274961" y="1272151"/>
                  <a:pt x="1279922" y="1267191"/>
                </a:cubicBezTo>
                <a:lnTo>
                  <a:pt x="1265039" y="1267191"/>
                </a:lnTo>
                <a:cubicBezTo>
                  <a:pt x="1260078" y="1267191"/>
                  <a:pt x="1250156" y="1264710"/>
                  <a:pt x="1235273" y="1259749"/>
                </a:cubicBezTo>
                <a:close/>
                <a:moveTo>
                  <a:pt x="1696640" y="1244866"/>
                </a:moveTo>
                <a:lnTo>
                  <a:pt x="1704082" y="1252308"/>
                </a:lnTo>
                <a:lnTo>
                  <a:pt x="1704082" y="1244866"/>
                </a:lnTo>
                <a:cubicBezTo>
                  <a:pt x="1704082" y="1244866"/>
                  <a:pt x="1701602" y="1244866"/>
                  <a:pt x="1696640" y="1244866"/>
                </a:cubicBezTo>
                <a:close/>
                <a:moveTo>
                  <a:pt x="1432471" y="1244866"/>
                </a:moveTo>
                <a:cubicBezTo>
                  <a:pt x="1429990" y="1244866"/>
                  <a:pt x="1428750" y="1247347"/>
                  <a:pt x="1428750" y="1252308"/>
                </a:cubicBezTo>
                <a:cubicBezTo>
                  <a:pt x="1428750" y="1257269"/>
                  <a:pt x="1429990" y="1260989"/>
                  <a:pt x="1432471" y="1263470"/>
                </a:cubicBezTo>
                <a:cubicBezTo>
                  <a:pt x="1434951" y="1265951"/>
                  <a:pt x="1438672" y="1267191"/>
                  <a:pt x="1443633" y="1267191"/>
                </a:cubicBezTo>
                <a:cubicBezTo>
                  <a:pt x="1448594" y="1267191"/>
                  <a:pt x="1453555" y="1269671"/>
                  <a:pt x="1458516" y="1274632"/>
                </a:cubicBezTo>
                <a:cubicBezTo>
                  <a:pt x="1463477" y="1279593"/>
                  <a:pt x="1467197" y="1282073"/>
                  <a:pt x="1469678" y="1282073"/>
                </a:cubicBezTo>
                <a:cubicBezTo>
                  <a:pt x="1472158" y="1282073"/>
                  <a:pt x="1473399" y="1282073"/>
                  <a:pt x="1473399" y="1282073"/>
                </a:cubicBezTo>
                <a:lnTo>
                  <a:pt x="1480840" y="1274632"/>
                </a:lnTo>
                <a:lnTo>
                  <a:pt x="1495723" y="1274632"/>
                </a:lnTo>
                <a:cubicBezTo>
                  <a:pt x="1490762" y="1269671"/>
                  <a:pt x="1489522" y="1265951"/>
                  <a:pt x="1492002" y="1263470"/>
                </a:cubicBezTo>
                <a:cubicBezTo>
                  <a:pt x="1494482" y="1260989"/>
                  <a:pt x="1498203" y="1262230"/>
                  <a:pt x="1503164" y="1267191"/>
                </a:cubicBezTo>
                <a:cubicBezTo>
                  <a:pt x="1503164" y="1272151"/>
                  <a:pt x="1508125" y="1275872"/>
                  <a:pt x="1518047" y="1278353"/>
                </a:cubicBezTo>
                <a:cubicBezTo>
                  <a:pt x="1527969" y="1280833"/>
                  <a:pt x="1532930" y="1280833"/>
                  <a:pt x="1532930" y="1278353"/>
                </a:cubicBezTo>
                <a:cubicBezTo>
                  <a:pt x="1532930" y="1275872"/>
                  <a:pt x="1540371" y="1277113"/>
                  <a:pt x="1555254" y="1282073"/>
                </a:cubicBezTo>
                <a:lnTo>
                  <a:pt x="1570137" y="1282073"/>
                </a:lnTo>
                <a:lnTo>
                  <a:pt x="1547813" y="1274632"/>
                </a:lnTo>
                <a:cubicBezTo>
                  <a:pt x="1537891" y="1269671"/>
                  <a:pt x="1530449" y="1264710"/>
                  <a:pt x="1525488" y="1259749"/>
                </a:cubicBezTo>
                <a:lnTo>
                  <a:pt x="1510606" y="1252308"/>
                </a:lnTo>
                <a:cubicBezTo>
                  <a:pt x="1505645" y="1252308"/>
                  <a:pt x="1495723" y="1249827"/>
                  <a:pt x="1480840" y="1244866"/>
                </a:cubicBezTo>
                <a:lnTo>
                  <a:pt x="1458516" y="1244866"/>
                </a:lnTo>
                <a:lnTo>
                  <a:pt x="1443633" y="1244866"/>
                </a:lnTo>
                <a:cubicBezTo>
                  <a:pt x="1438672" y="1244866"/>
                  <a:pt x="1434951" y="1244866"/>
                  <a:pt x="1432471" y="1244866"/>
                </a:cubicBezTo>
                <a:close/>
                <a:moveTo>
                  <a:pt x="1198067" y="1244866"/>
                </a:moveTo>
                <a:cubicBezTo>
                  <a:pt x="1203027" y="1244866"/>
                  <a:pt x="1205508" y="1244866"/>
                  <a:pt x="1205508" y="1244866"/>
                </a:cubicBezTo>
                <a:lnTo>
                  <a:pt x="1205508" y="1252308"/>
                </a:lnTo>
                <a:close/>
                <a:moveTo>
                  <a:pt x="1361777" y="1229984"/>
                </a:moveTo>
                <a:cubicBezTo>
                  <a:pt x="1361777" y="1229984"/>
                  <a:pt x="1361777" y="1231224"/>
                  <a:pt x="1361777" y="1233704"/>
                </a:cubicBezTo>
                <a:cubicBezTo>
                  <a:pt x="1361777" y="1236185"/>
                  <a:pt x="1364258" y="1237425"/>
                  <a:pt x="1369219" y="1237425"/>
                </a:cubicBezTo>
                <a:cubicBezTo>
                  <a:pt x="1374180" y="1237425"/>
                  <a:pt x="1376660" y="1237425"/>
                  <a:pt x="1376660" y="1237425"/>
                </a:cubicBezTo>
                <a:cubicBezTo>
                  <a:pt x="1376660" y="1232464"/>
                  <a:pt x="1374180" y="1229984"/>
                  <a:pt x="1369219" y="1229984"/>
                </a:cubicBezTo>
                <a:cubicBezTo>
                  <a:pt x="1364258" y="1229984"/>
                  <a:pt x="1361777" y="1229984"/>
                  <a:pt x="1361777" y="1229984"/>
                </a:cubicBezTo>
                <a:close/>
                <a:moveTo>
                  <a:pt x="1778496" y="1222542"/>
                </a:moveTo>
                <a:cubicBezTo>
                  <a:pt x="1783457" y="1227503"/>
                  <a:pt x="1785938" y="1229984"/>
                  <a:pt x="1785938" y="1229984"/>
                </a:cubicBezTo>
                <a:cubicBezTo>
                  <a:pt x="1785938" y="1229984"/>
                  <a:pt x="1785938" y="1227503"/>
                  <a:pt x="1785938" y="1222542"/>
                </a:cubicBezTo>
                <a:cubicBezTo>
                  <a:pt x="1780977" y="1222542"/>
                  <a:pt x="1778496" y="1222542"/>
                  <a:pt x="1778496" y="1222542"/>
                </a:cubicBezTo>
                <a:close/>
                <a:moveTo>
                  <a:pt x="1488281" y="1222542"/>
                </a:moveTo>
                <a:lnTo>
                  <a:pt x="1495723" y="1229984"/>
                </a:lnTo>
                <a:lnTo>
                  <a:pt x="1503164" y="1222542"/>
                </a:lnTo>
                <a:cubicBezTo>
                  <a:pt x="1498203" y="1222542"/>
                  <a:pt x="1493242" y="1222542"/>
                  <a:pt x="1488281" y="1222542"/>
                </a:cubicBezTo>
                <a:close/>
                <a:moveTo>
                  <a:pt x="1309688" y="1222542"/>
                </a:moveTo>
                <a:cubicBezTo>
                  <a:pt x="1314649" y="1227503"/>
                  <a:pt x="1317129" y="1229984"/>
                  <a:pt x="1317129" y="1229984"/>
                </a:cubicBezTo>
                <a:cubicBezTo>
                  <a:pt x="1317129" y="1234944"/>
                  <a:pt x="1314649" y="1237425"/>
                  <a:pt x="1309688" y="1237425"/>
                </a:cubicBezTo>
                <a:lnTo>
                  <a:pt x="1309688" y="1229984"/>
                </a:lnTo>
                <a:cubicBezTo>
                  <a:pt x="1309688" y="1225023"/>
                  <a:pt x="1309688" y="1222542"/>
                  <a:pt x="1309688" y="1222542"/>
                </a:cubicBezTo>
                <a:close/>
                <a:moveTo>
                  <a:pt x="1592461" y="1215101"/>
                </a:moveTo>
                <a:lnTo>
                  <a:pt x="1607344" y="1222542"/>
                </a:lnTo>
                <a:lnTo>
                  <a:pt x="1637109" y="1222542"/>
                </a:lnTo>
                <a:close/>
                <a:moveTo>
                  <a:pt x="1287363" y="1207659"/>
                </a:moveTo>
                <a:cubicBezTo>
                  <a:pt x="1287363" y="1207659"/>
                  <a:pt x="1287363" y="1210140"/>
                  <a:pt x="1287363" y="1215101"/>
                </a:cubicBezTo>
                <a:cubicBezTo>
                  <a:pt x="1287363" y="1220061"/>
                  <a:pt x="1284883" y="1222542"/>
                  <a:pt x="1279922" y="1222542"/>
                </a:cubicBezTo>
                <a:cubicBezTo>
                  <a:pt x="1279922" y="1222542"/>
                  <a:pt x="1279922" y="1220061"/>
                  <a:pt x="1279922" y="1215101"/>
                </a:cubicBezTo>
                <a:cubicBezTo>
                  <a:pt x="1279922" y="1215101"/>
                  <a:pt x="1281162" y="1213861"/>
                  <a:pt x="1283643" y="1211380"/>
                </a:cubicBezTo>
                <a:cubicBezTo>
                  <a:pt x="1286123" y="1208899"/>
                  <a:pt x="1287363" y="1207659"/>
                  <a:pt x="1287363" y="1207659"/>
                </a:cubicBezTo>
                <a:close/>
                <a:moveTo>
                  <a:pt x="1555254" y="1200218"/>
                </a:moveTo>
                <a:lnTo>
                  <a:pt x="1555254" y="1207659"/>
                </a:lnTo>
                <a:lnTo>
                  <a:pt x="1562695" y="1200218"/>
                </a:lnTo>
                <a:cubicBezTo>
                  <a:pt x="1562695" y="1200218"/>
                  <a:pt x="1560215" y="1200218"/>
                  <a:pt x="1555254" y="1200218"/>
                </a:cubicBezTo>
                <a:close/>
                <a:moveTo>
                  <a:pt x="1428750" y="1200218"/>
                </a:moveTo>
                <a:lnTo>
                  <a:pt x="1428750" y="1207659"/>
                </a:lnTo>
                <a:lnTo>
                  <a:pt x="1443633" y="1215101"/>
                </a:lnTo>
                <a:lnTo>
                  <a:pt x="1451074" y="1215101"/>
                </a:lnTo>
                <a:cubicBezTo>
                  <a:pt x="1451074" y="1225023"/>
                  <a:pt x="1451074" y="1229984"/>
                  <a:pt x="1451074" y="1229984"/>
                </a:cubicBezTo>
                <a:cubicBezTo>
                  <a:pt x="1456035" y="1229984"/>
                  <a:pt x="1458516" y="1228743"/>
                  <a:pt x="1458516" y="1226263"/>
                </a:cubicBezTo>
                <a:cubicBezTo>
                  <a:pt x="1458516" y="1223782"/>
                  <a:pt x="1460996" y="1222542"/>
                  <a:pt x="1465957" y="1222542"/>
                </a:cubicBezTo>
                <a:cubicBezTo>
                  <a:pt x="1470918" y="1222542"/>
                  <a:pt x="1473399" y="1222542"/>
                  <a:pt x="1473399" y="1222542"/>
                </a:cubicBezTo>
                <a:cubicBezTo>
                  <a:pt x="1478359" y="1217581"/>
                  <a:pt x="1472158" y="1212620"/>
                  <a:pt x="1454795" y="1207659"/>
                </a:cubicBezTo>
                <a:cubicBezTo>
                  <a:pt x="1437432" y="1202699"/>
                  <a:pt x="1428750" y="1200218"/>
                  <a:pt x="1428750" y="1200218"/>
                </a:cubicBezTo>
                <a:close/>
                <a:moveTo>
                  <a:pt x="1771055" y="1177894"/>
                </a:moveTo>
                <a:lnTo>
                  <a:pt x="1771055" y="1185335"/>
                </a:lnTo>
                <a:lnTo>
                  <a:pt x="1778496" y="1185335"/>
                </a:lnTo>
                <a:cubicBezTo>
                  <a:pt x="1778496" y="1180374"/>
                  <a:pt x="1777256" y="1177894"/>
                  <a:pt x="1774775" y="1177894"/>
                </a:cubicBezTo>
                <a:cubicBezTo>
                  <a:pt x="1772295" y="1177894"/>
                  <a:pt x="1771055" y="1177894"/>
                  <a:pt x="1771055" y="1177894"/>
                </a:cubicBezTo>
                <a:close/>
                <a:moveTo>
                  <a:pt x="1525488" y="1177894"/>
                </a:moveTo>
                <a:lnTo>
                  <a:pt x="1525488" y="1185335"/>
                </a:lnTo>
                <a:lnTo>
                  <a:pt x="1532930" y="1185335"/>
                </a:lnTo>
                <a:cubicBezTo>
                  <a:pt x="1532930" y="1180374"/>
                  <a:pt x="1531690" y="1177894"/>
                  <a:pt x="1529209" y="1177894"/>
                </a:cubicBezTo>
                <a:cubicBezTo>
                  <a:pt x="1526729" y="1177894"/>
                  <a:pt x="1525488" y="1177894"/>
                  <a:pt x="1525488" y="1177894"/>
                </a:cubicBezTo>
                <a:close/>
                <a:moveTo>
                  <a:pt x="1384102" y="1177894"/>
                </a:moveTo>
                <a:cubicBezTo>
                  <a:pt x="1384102" y="1182854"/>
                  <a:pt x="1384102" y="1185335"/>
                  <a:pt x="1384102" y="1185335"/>
                </a:cubicBezTo>
                <a:cubicBezTo>
                  <a:pt x="1384102" y="1185335"/>
                  <a:pt x="1386582" y="1182854"/>
                  <a:pt x="1391543" y="1177894"/>
                </a:cubicBezTo>
                <a:cubicBezTo>
                  <a:pt x="1391543" y="1177894"/>
                  <a:pt x="1389063" y="1177894"/>
                  <a:pt x="1384102" y="1177894"/>
                </a:cubicBezTo>
                <a:close/>
                <a:moveTo>
                  <a:pt x="1374800" y="1174174"/>
                </a:moveTo>
                <a:cubicBezTo>
                  <a:pt x="1373560" y="1174174"/>
                  <a:pt x="1371699" y="1175414"/>
                  <a:pt x="1369219" y="1177894"/>
                </a:cubicBezTo>
                <a:lnTo>
                  <a:pt x="1376660" y="1177894"/>
                </a:lnTo>
                <a:cubicBezTo>
                  <a:pt x="1376660" y="1175414"/>
                  <a:pt x="1376040" y="1174174"/>
                  <a:pt x="1374800" y="1174174"/>
                </a:cubicBezTo>
                <a:close/>
                <a:moveTo>
                  <a:pt x="1592461" y="1163011"/>
                </a:moveTo>
                <a:lnTo>
                  <a:pt x="1592461" y="1170452"/>
                </a:lnTo>
                <a:lnTo>
                  <a:pt x="1599903" y="1163011"/>
                </a:lnTo>
                <a:cubicBezTo>
                  <a:pt x="1599903" y="1163011"/>
                  <a:pt x="1597422" y="1163011"/>
                  <a:pt x="1592461" y="1163011"/>
                </a:cubicBezTo>
                <a:close/>
                <a:moveTo>
                  <a:pt x="1549673" y="1151849"/>
                </a:moveTo>
                <a:cubicBezTo>
                  <a:pt x="1548433" y="1151849"/>
                  <a:pt x="1547813" y="1153089"/>
                  <a:pt x="1547813" y="1155569"/>
                </a:cubicBezTo>
                <a:cubicBezTo>
                  <a:pt x="1547813" y="1160530"/>
                  <a:pt x="1549053" y="1161771"/>
                  <a:pt x="1551533" y="1159290"/>
                </a:cubicBezTo>
                <a:cubicBezTo>
                  <a:pt x="1554014" y="1156810"/>
                  <a:pt x="1555254" y="1155569"/>
                  <a:pt x="1555254" y="1155569"/>
                </a:cubicBezTo>
                <a:cubicBezTo>
                  <a:pt x="1552774" y="1153089"/>
                  <a:pt x="1550913" y="1151849"/>
                  <a:pt x="1549673" y="1151849"/>
                </a:cubicBezTo>
                <a:close/>
                <a:moveTo>
                  <a:pt x="1404566" y="1144408"/>
                </a:moveTo>
                <a:cubicBezTo>
                  <a:pt x="1403325" y="1144408"/>
                  <a:pt x="1401465" y="1145648"/>
                  <a:pt x="1398985" y="1148128"/>
                </a:cubicBezTo>
                <a:lnTo>
                  <a:pt x="1406426" y="1148128"/>
                </a:lnTo>
                <a:cubicBezTo>
                  <a:pt x="1406426" y="1145648"/>
                  <a:pt x="1405806" y="1144408"/>
                  <a:pt x="1404566" y="1144408"/>
                </a:cubicBezTo>
                <a:close/>
                <a:moveTo>
                  <a:pt x="1257598" y="1133245"/>
                </a:moveTo>
                <a:lnTo>
                  <a:pt x="1287363" y="1133245"/>
                </a:lnTo>
                <a:cubicBezTo>
                  <a:pt x="1292324" y="1138206"/>
                  <a:pt x="1297285" y="1140687"/>
                  <a:pt x="1302246" y="1140687"/>
                </a:cubicBezTo>
                <a:lnTo>
                  <a:pt x="1235273" y="1140687"/>
                </a:lnTo>
                <a:close/>
                <a:moveTo>
                  <a:pt x="1421309" y="1125804"/>
                </a:moveTo>
                <a:lnTo>
                  <a:pt x="1436191" y="1133245"/>
                </a:lnTo>
                <a:cubicBezTo>
                  <a:pt x="1441152" y="1143167"/>
                  <a:pt x="1443633" y="1150609"/>
                  <a:pt x="1443633" y="1155569"/>
                </a:cubicBezTo>
                <a:lnTo>
                  <a:pt x="1451074" y="1163011"/>
                </a:lnTo>
                <a:cubicBezTo>
                  <a:pt x="1465957" y="1163011"/>
                  <a:pt x="1473399" y="1160530"/>
                  <a:pt x="1473399" y="1155569"/>
                </a:cubicBezTo>
                <a:lnTo>
                  <a:pt x="1488281" y="1155569"/>
                </a:lnTo>
                <a:cubicBezTo>
                  <a:pt x="1488281" y="1150609"/>
                  <a:pt x="1485801" y="1148128"/>
                  <a:pt x="1480840" y="1148128"/>
                </a:cubicBezTo>
                <a:cubicBezTo>
                  <a:pt x="1475879" y="1148128"/>
                  <a:pt x="1472158" y="1146888"/>
                  <a:pt x="1469678" y="1144407"/>
                </a:cubicBezTo>
                <a:cubicBezTo>
                  <a:pt x="1467197" y="1141927"/>
                  <a:pt x="1465957" y="1140687"/>
                  <a:pt x="1465957" y="1140687"/>
                </a:cubicBezTo>
                <a:cubicBezTo>
                  <a:pt x="1465957" y="1135726"/>
                  <a:pt x="1465957" y="1133245"/>
                  <a:pt x="1465957" y="1133245"/>
                </a:cubicBezTo>
                <a:cubicBezTo>
                  <a:pt x="1465957" y="1133245"/>
                  <a:pt x="1463477" y="1133245"/>
                  <a:pt x="1458516" y="1133245"/>
                </a:cubicBezTo>
                <a:cubicBezTo>
                  <a:pt x="1458516" y="1138206"/>
                  <a:pt x="1456035" y="1138206"/>
                  <a:pt x="1451074" y="1133245"/>
                </a:cubicBezTo>
                <a:cubicBezTo>
                  <a:pt x="1451074" y="1133245"/>
                  <a:pt x="1449834" y="1132005"/>
                  <a:pt x="1447354" y="1129525"/>
                </a:cubicBezTo>
                <a:cubicBezTo>
                  <a:pt x="1444873" y="1127044"/>
                  <a:pt x="1441152" y="1125804"/>
                  <a:pt x="1436191" y="1125804"/>
                </a:cubicBezTo>
                <a:close/>
                <a:moveTo>
                  <a:pt x="1535720" y="1123478"/>
                </a:moveTo>
                <a:cubicBezTo>
                  <a:pt x="1533860" y="1123789"/>
                  <a:pt x="1532930" y="1124564"/>
                  <a:pt x="1532930" y="1125804"/>
                </a:cubicBezTo>
                <a:lnTo>
                  <a:pt x="1547813" y="1133245"/>
                </a:lnTo>
                <a:cubicBezTo>
                  <a:pt x="1572617" y="1138206"/>
                  <a:pt x="1585020" y="1143167"/>
                  <a:pt x="1585020" y="1148128"/>
                </a:cubicBezTo>
                <a:cubicBezTo>
                  <a:pt x="1585020" y="1153089"/>
                  <a:pt x="1587500" y="1154329"/>
                  <a:pt x="1592461" y="1151849"/>
                </a:cubicBezTo>
                <a:cubicBezTo>
                  <a:pt x="1597422" y="1149368"/>
                  <a:pt x="1602383" y="1148128"/>
                  <a:pt x="1607344" y="1148128"/>
                </a:cubicBezTo>
                <a:lnTo>
                  <a:pt x="1577578" y="1133245"/>
                </a:lnTo>
                <a:cubicBezTo>
                  <a:pt x="1555254" y="1125804"/>
                  <a:pt x="1541301" y="1122548"/>
                  <a:pt x="1535720" y="1123478"/>
                </a:cubicBezTo>
                <a:close/>
                <a:moveTo>
                  <a:pt x="1704082" y="1118362"/>
                </a:moveTo>
                <a:lnTo>
                  <a:pt x="1696640" y="1125804"/>
                </a:lnTo>
                <a:cubicBezTo>
                  <a:pt x="1696640" y="1130765"/>
                  <a:pt x="1696640" y="1133245"/>
                  <a:pt x="1696640" y="1133245"/>
                </a:cubicBezTo>
                <a:cubicBezTo>
                  <a:pt x="1701602" y="1133245"/>
                  <a:pt x="1704082" y="1130765"/>
                  <a:pt x="1704082" y="1125804"/>
                </a:cubicBezTo>
                <a:close/>
                <a:moveTo>
                  <a:pt x="1629668" y="1118362"/>
                </a:moveTo>
                <a:lnTo>
                  <a:pt x="1637109" y="1125804"/>
                </a:lnTo>
                <a:cubicBezTo>
                  <a:pt x="1637109" y="1125804"/>
                  <a:pt x="1637109" y="1123323"/>
                  <a:pt x="1637109" y="1118362"/>
                </a:cubicBezTo>
                <a:cubicBezTo>
                  <a:pt x="1637109" y="1118362"/>
                  <a:pt x="1634629" y="1118362"/>
                  <a:pt x="1629668" y="1118362"/>
                </a:cubicBezTo>
                <a:close/>
                <a:moveTo>
                  <a:pt x="1503164" y="1118362"/>
                </a:moveTo>
                <a:cubicBezTo>
                  <a:pt x="1498203" y="1118362"/>
                  <a:pt x="1490762" y="1120843"/>
                  <a:pt x="1480840" y="1125804"/>
                </a:cubicBezTo>
                <a:lnTo>
                  <a:pt x="1480840" y="1133245"/>
                </a:lnTo>
                <a:lnTo>
                  <a:pt x="1495723" y="1140687"/>
                </a:lnTo>
                <a:lnTo>
                  <a:pt x="1495723" y="1133245"/>
                </a:lnTo>
                <a:lnTo>
                  <a:pt x="1503164" y="1125804"/>
                </a:lnTo>
                <a:cubicBezTo>
                  <a:pt x="1508125" y="1130765"/>
                  <a:pt x="1510606" y="1133245"/>
                  <a:pt x="1510606" y="1133245"/>
                </a:cubicBezTo>
                <a:close/>
                <a:moveTo>
                  <a:pt x="1398985" y="1118362"/>
                </a:moveTo>
                <a:cubicBezTo>
                  <a:pt x="1403945" y="1123323"/>
                  <a:pt x="1408906" y="1125804"/>
                  <a:pt x="1413867" y="1125804"/>
                </a:cubicBezTo>
                <a:cubicBezTo>
                  <a:pt x="1418828" y="1125804"/>
                  <a:pt x="1418828" y="1123323"/>
                  <a:pt x="1413867" y="1118362"/>
                </a:cubicBezTo>
                <a:close/>
                <a:moveTo>
                  <a:pt x="1376660" y="1118362"/>
                </a:moveTo>
                <a:cubicBezTo>
                  <a:pt x="1371699" y="1118362"/>
                  <a:pt x="1369219" y="1120843"/>
                  <a:pt x="1369219" y="1125804"/>
                </a:cubicBezTo>
                <a:cubicBezTo>
                  <a:pt x="1364258" y="1135726"/>
                  <a:pt x="1366739" y="1138206"/>
                  <a:pt x="1376660" y="1133245"/>
                </a:cubicBezTo>
                <a:lnTo>
                  <a:pt x="1384102" y="1125804"/>
                </a:lnTo>
                <a:cubicBezTo>
                  <a:pt x="1384102" y="1120843"/>
                  <a:pt x="1381621" y="1118362"/>
                  <a:pt x="1376660" y="1118362"/>
                </a:cubicBezTo>
                <a:close/>
                <a:moveTo>
                  <a:pt x="1599903" y="1110921"/>
                </a:moveTo>
                <a:lnTo>
                  <a:pt x="1599903" y="1118362"/>
                </a:lnTo>
                <a:cubicBezTo>
                  <a:pt x="1604863" y="1118362"/>
                  <a:pt x="1609824" y="1118362"/>
                  <a:pt x="1614785" y="1118362"/>
                </a:cubicBezTo>
                <a:close/>
                <a:moveTo>
                  <a:pt x="1425029" y="1103480"/>
                </a:moveTo>
                <a:cubicBezTo>
                  <a:pt x="1422549" y="1103480"/>
                  <a:pt x="1423789" y="1105960"/>
                  <a:pt x="1428750" y="1110921"/>
                </a:cubicBezTo>
                <a:lnTo>
                  <a:pt x="1443633" y="1118362"/>
                </a:lnTo>
                <a:cubicBezTo>
                  <a:pt x="1453555" y="1123323"/>
                  <a:pt x="1460996" y="1125804"/>
                  <a:pt x="1465957" y="1125804"/>
                </a:cubicBezTo>
                <a:cubicBezTo>
                  <a:pt x="1465957" y="1125804"/>
                  <a:pt x="1465957" y="1123323"/>
                  <a:pt x="1465957" y="1118362"/>
                </a:cubicBezTo>
                <a:cubicBezTo>
                  <a:pt x="1465957" y="1118362"/>
                  <a:pt x="1463477" y="1118362"/>
                  <a:pt x="1458516" y="1118362"/>
                </a:cubicBezTo>
                <a:lnTo>
                  <a:pt x="1458516" y="1110921"/>
                </a:lnTo>
                <a:lnTo>
                  <a:pt x="1443633" y="1103480"/>
                </a:lnTo>
                <a:cubicBezTo>
                  <a:pt x="1443633" y="1108440"/>
                  <a:pt x="1442393" y="1110921"/>
                  <a:pt x="1439912" y="1110921"/>
                </a:cubicBezTo>
                <a:cubicBezTo>
                  <a:pt x="1437432" y="1110921"/>
                  <a:pt x="1436191" y="1108440"/>
                  <a:pt x="1436191" y="1103480"/>
                </a:cubicBezTo>
                <a:cubicBezTo>
                  <a:pt x="1431231" y="1103480"/>
                  <a:pt x="1427510" y="1103480"/>
                  <a:pt x="1425029" y="1103480"/>
                </a:cubicBezTo>
                <a:close/>
                <a:moveTo>
                  <a:pt x="1704082" y="1099760"/>
                </a:moveTo>
                <a:cubicBezTo>
                  <a:pt x="1701602" y="1099760"/>
                  <a:pt x="1699121" y="1101000"/>
                  <a:pt x="1696640" y="1103480"/>
                </a:cubicBezTo>
                <a:lnTo>
                  <a:pt x="1704082" y="1103480"/>
                </a:lnTo>
                <a:lnTo>
                  <a:pt x="1711524" y="1103480"/>
                </a:lnTo>
                <a:cubicBezTo>
                  <a:pt x="1709043" y="1101000"/>
                  <a:pt x="1706563" y="1099760"/>
                  <a:pt x="1704082" y="1099760"/>
                </a:cubicBezTo>
                <a:close/>
                <a:moveTo>
                  <a:pt x="1586880" y="1099760"/>
                </a:moveTo>
                <a:cubicBezTo>
                  <a:pt x="1585640" y="1099760"/>
                  <a:pt x="1585020" y="1101000"/>
                  <a:pt x="1585020" y="1103480"/>
                </a:cubicBezTo>
                <a:lnTo>
                  <a:pt x="1592461" y="1103480"/>
                </a:lnTo>
                <a:cubicBezTo>
                  <a:pt x="1589981" y="1101000"/>
                  <a:pt x="1588120" y="1099760"/>
                  <a:pt x="1586880" y="1099760"/>
                </a:cubicBezTo>
                <a:close/>
                <a:moveTo>
                  <a:pt x="1413867" y="1096038"/>
                </a:moveTo>
                <a:cubicBezTo>
                  <a:pt x="1408906" y="1096038"/>
                  <a:pt x="1406426" y="1098519"/>
                  <a:pt x="1406426" y="1103480"/>
                </a:cubicBezTo>
                <a:lnTo>
                  <a:pt x="1398985" y="1103480"/>
                </a:lnTo>
                <a:cubicBezTo>
                  <a:pt x="1398985" y="1108440"/>
                  <a:pt x="1400225" y="1110921"/>
                  <a:pt x="1402705" y="1110921"/>
                </a:cubicBezTo>
                <a:cubicBezTo>
                  <a:pt x="1405186" y="1110921"/>
                  <a:pt x="1408906" y="1108440"/>
                  <a:pt x="1413867" y="1103480"/>
                </a:cubicBezTo>
                <a:cubicBezTo>
                  <a:pt x="1413867" y="1098519"/>
                  <a:pt x="1413867" y="1096038"/>
                  <a:pt x="1413867" y="1096038"/>
                </a:cubicBezTo>
                <a:close/>
                <a:moveTo>
                  <a:pt x="1629668" y="1088597"/>
                </a:moveTo>
                <a:cubicBezTo>
                  <a:pt x="1624707" y="1088597"/>
                  <a:pt x="1622227" y="1091077"/>
                  <a:pt x="1622227" y="1096038"/>
                </a:cubicBezTo>
                <a:cubicBezTo>
                  <a:pt x="1622227" y="1100999"/>
                  <a:pt x="1623467" y="1103480"/>
                  <a:pt x="1625947" y="1103480"/>
                </a:cubicBezTo>
                <a:cubicBezTo>
                  <a:pt x="1628428" y="1103480"/>
                  <a:pt x="1630908" y="1103480"/>
                  <a:pt x="1633389" y="1103480"/>
                </a:cubicBezTo>
                <a:cubicBezTo>
                  <a:pt x="1635869" y="1103480"/>
                  <a:pt x="1637109" y="1103480"/>
                  <a:pt x="1637109" y="1103480"/>
                </a:cubicBezTo>
                <a:cubicBezTo>
                  <a:pt x="1637109" y="1098519"/>
                  <a:pt x="1637109" y="1096038"/>
                  <a:pt x="1637109" y="1096038"/>
                </a:cubicBezTo>
                <a:cubicBezTo>
                  <a:pt x="1637109" y="1096038"/>
                  <a:pt x="1634629" y="1093558"/>
                  <a:pt x="1629668" y="1088597"/>
                </a:cubicBezTo>
                <a:close/>
                <a:moveTo>
                  <a:pt x="1499443" y="1088597"/>
                </a:moveTo>
                <a:cubicBezTo>
                  <a:pt x="1496963" y="1088597"/>
                  <a:pt x="1498203" y="1091077"/>
                  <a:pt x="1503164" y="1096038"/>
                </a:cubicBezTo>
                <a:cubicBezTo>
                  <a:pt x="1508125" y="1100999"/>
                  <a:pt x="1510606" y="1103480"/>
                  <a:pt x="1510606" y="1103480"/>
                </a:cubicBezTo>
                <a:lnTo>
                  <a:pt x="1547813" y="1103480"/>
                </a:lnTo>
                <a:cubicBezTo>
                  <a:pt x="1552773" y="1108440"/>
                  <a:pt x="1556494" y="1109681"/>
                  <a:pt x="1558975" y="1107200"/>
                </a:cubicBezTo>
                <a:cubicBezTo>
                  <a:pt x="1561455" y="1104720"/>
                  <a:pt x="1561455" y="1102240"/>
                  <a:pt x="1558975" y="1099759"/>
                </a:cubicBezTo>
                <a:cubicBezTo>
                  <a:pt x="1556494" y="1097278"/>
                  <a:pt x="1546572" y="1094798"/>
                  <a:pt x="1529209" y="1092318"/>
                </a:cubicBezTo>
                <a:cubicBezTo>
                  <a:pt x="1511846" y="1089837"/>
                  <a:pt x="1501924" y="1088597"/>
                  <a:pt x="1499443" y="1088597"/>
                </a:cubicBezTo>
                <a:close/>
                <a:moveTo>
                  <a:pt x="1328291" y="1088597"/>
                </a:moveTo>
                <a:cubicBezTo>
                  <a:pt x="1325811" y="1088597"/>
                  <a:pt x="1324570" y="1091077"/>
                  <a:pt x="1324570" y="1096038"/>
                </a:cubicBezTo>
                <a:cubicBezTo>
                  <a:pt x="1319609" y="1096038"/>
                  <a:pt x="1317129" y="1096038"/>
                  <a:pt x="1317129" y="1096038"/>
                </a:cubicBezTo>
                <a:cubicBezTo>
                  <a:pt x="1307207" y="1096038"/>
                  <a:pt x="1302246" y="1098519"/>
                  <a:pt x="1302246" y="1103480"/>
                </a:cubicBezTo>
                <a:lnTo>
                  <a:pt x="1309688" y="1103480"/>
                </a:lnTo>
                <a:cubicBezTo>
                  <a:pt x="1309688" y="1103480"/>
                  <a:pt x="1309688" y="1105960"/>
                  <a:pt x="1309688" y="1110921"/>
                </a:cubicBezTo>
                <a:lnTo>
                  <a:pt x="1324570" y="1118362"/>
                </a:lnTo>
                <a:lnTo>
                  <a:pt x="1339453" y="1125804"/>
                </a:lnTo>
                <a:lnTo>
                  <a:pt x="1339453" y="1118362"/>
                </a:lnTo>
                <a:lnTo>
                  <a:pt x="1339453" y="1110921"/>
                </a:lnTo>
                <a:lnTo>
                  <a:pt x="1346895" y="1110921"/>
                </a:lnTo>
                <a:cubicBezTo>
                  <a:pt x="1346895" y="1110921"/>
                  <a:pt x="1349375" y="1110921"/>
                  <a:pt x="1354336" y="1110921"/>
                </a:cubicBezTo>
                <a:cubicBezTo>
                  <a:pt x="1359297" y="1110921"/>
                  <a:pt x="1363018" y="1110921"/>
                  <a:pt x="1365498" y="1110921"/>
                </a:cubicBezTo>
                <a:cubicBezTo>
                  <a:pt x="1367979" y="1110921"/>
                  <a:pt x="1369219" y="1110921"/>
                  <a:pt x="1369219" y="1110921"/>
                </a:cubicBezTo>
                <a:cubicBezTo>
                  <a:pt x="1364258" y="1105960"/>
                  <a:pt x="1359297" y="1103480"/>
                  <a:pt x="1354336" y="1103480"/>
                </a:cubicBezTo>
                <a:lnTo>
                  <a:pt x="1354336" y="1096038"/>
                </a:lnTo>
                <a:lnTo>
                  <a:pt x="1339453" y="1088597"/>
                </a:lnTo>
                <a:cubicBezTo>
                  <a:pt x="1334492" y="1088597"/>
                  <a:pt x="1330772" y="1088597"/>
                  <a:pt x="1328291" y="1088597"/>
                </a:cubicBezTo>
                <a:close/>
                <a:moveTo>
                  <a:pt x="1599903" y="1081155"/>
                </a:moveTo>
                <a:lnTo>
                  <a:pt x="1585020" y="1088597"/>
                </a:lnTo>
                <a:cubicBezTo>
                  <a:pt x="1580059" y="1093558"/>
                  <a:pt x="1580059" y="1096038"/>
                  <a:pt x="1585020" y="1096038"/>
                </a:cubicBezTo>
                <a:cubicBezTo>
                  <a:pt x="1589981" y="1096038"/>
                  <a:pt x="1593701" y="1096038"/>
                  <a:pt x="1596181" y="1096038"/>
                </a:cubicBezTo>
                <a:cubicBezTo>
                  <a:pt x="1598662" y="1096038"/>
                  <a:pt x="1599903" y="1096038"/>
                  <a:pt x="1599903" y="1096038"/>
                </a:cubicBezTo>
                <a:lnTo>
                  <a:pt x="1607344" y="1096038"/>
                </a:lnTo>
                <a:cubicBezTo>
                  <a:pt x="1607344" y="1091077"/>
                  <a:pt x="1604863" y="1088597"/>
                  <a:pt x="1599903" y="1088597"/>
                </a:cubicBezTo>
                <a:close/>
                <a:moveTo>
                  <a:pt x="1363638" y="1076505"/>
                </a:moveTo>
                <a:cubicBezTo>
                  <a:pt x="1362398" y="1077125"/>
                  <a:pt x="1361777" y="1078675"/>
                  <a:pt x="1361777" y="1081155"/>
                </a:cubicBezTo>
                <a:lnTo>
                  <a:pt x="1354336" y="1088597"/>
                </a:lnTo>
                <a:cubicBezTo>
                  <a:pt x="1359297" y="1088597"/>
                  <a:pt x="1361777" y="1087357"/>
                  <a:pt x="1361777" y="1084876"/>
                </a:cubicBezTo>
                <a:cubicBezTo>
                  <a:pt x="1361777" y="1082395"/>
                  <a:pt x="1363018" y="1082395"/>
                  <a:pt x="1365498" y="1084876"/>
                </a:cubicBezTo>
                <a:cubicBezTo>
                  <a:pt x="1367979" y="1087357"/>
                  <a:pt x="1371699" y="1091077"/>
                  <a:pt x="1376660" y="1096038"/>
                </a:cubicBezTo>
                <a:lnTo>
                  <a:pt x="1376660" y="1103480"/>
                </a:lnTo>
                <a:lnTo>
                  <a:pt x="1384102" y="1110921"/>
                </a:lnTo>
                <a:lnTo>
                  <a:pt x="1391543" y="1096038"/>
                </a:lnTo>
                <a:cubicBezTo>
                  <a:pt x="1386582" y="1091077"/>
                  <a:pt x="1386582" y="1086116"/>
                  <a:pt x="1391543" y="1081155"/>
                </a:cubicBezTo>
                <a:lnTo>
                  <a:pt x="1384102" y="1081155"/>
                </a:lnTo>
                <a:cubicBezTo>
                  <a:pt x="1379141" y="1081155"/>
                  <a:pt x="1374180" y="1079915"/>
                  <a:pt x="1369219" y="1077435"/>
                </a:cubicBezTo>
                <a:cubicBezTo>
                  <a:pt x="1366738" y="1076195"/>
                  <a:pt x="1364878" y="1075885"/>
                  <a:pt x="1363638" y="1076505"/>
                </a:cubicBezTo>
                <a:close/>
                <a:moveTo>
                  <a:pt x="1562695" y="1073714"/>
                </a:moveTo>
                <a:lnTo>
                  <a:pt x="1570137" y="1081155"/>
                </a:lnTo>
                <a:lnTo>
                  <a:pt x="1570137" y="1073714"/>
                </a:lnTo>
                <a:cubicBezTo>
                  <a:pt x="1570137" y="1073714"/>
                  <a:pt x="1567656" y="1073714"/>
                  <a:pt x="1562695" y="1073714"/>
                </a:cubicBezTo>
                <a:close/>
                <a:moveTo>
                  <a:pt x="1332012" y="1073714"/>
                </a:moveTo>
                <a:lnTo>
                  <a:pt x="1324570" y="1081155"/>
                </a:lnTo>
                <a:cubicBezTo>
                  <a:pt x="1329531" y="1081155"/>
                  <a:pt x="1334492" y="1081155"/>
                  <a:pt x="1339453" y="1081155"/>
                </a:cubicBezTo>
                <a:lnTo>
                  <a:pt x="1346895" y="1081155"/>
                </a:lnTo>
                <a:close/>
                <a:moveTo>
                  <a:pt x="1101328" y="1066273"/>
                </a:moveTo>
                <a:cubicBezTo>
                  <a:pt x="1106289" y="1066273"/>
                  <a:pt x="1108769" y="1068753"/>
                  <a:pt x="1108769" y="1073714"/>
                </a:cubicBezTo>
                <a:lnTo>
                  <a:pt x="1101328" y="1073714"/>
                </a:lnTo>
                <a:close/>
                <a:moveTo>
                  <a:pt x="1223181" y="1061622"/>
                </a:moveTo>
                <a:cubicBezTo>
                  <a:pt x="1225042" y="1061002"/>
                  <a:pt x="1227832" y="1061312"/>
                  <a:pt x="1231553" y="1062552"/>
                </a:cubicBezTo>
                <a:cubicBezTo>
                  <a:pt x="1238994" y="1065033"/>
                  <a:pt x="1247676" y="1066273"/>
                  <a:pt x="1257598" y="1066273"/>
                </a:cubicBezTo>
                <a:lnTo>
                  <a:pt x="1279922" y="1066273"/>
                </a:lnTo>
                <a:cubicBezTo>
                  <a:pt x="1284883" y="1071233"/>
                  <a:pt x="1284883" y="1076195"/>
                  <a:pt x="1279922" y="1081155"/>
                </a:cubicBezTo>
                <a:cubicBezTo>
                  <a:pt x="1274961" y="1086116"/>
                  <a:pt x="1270000" y="1088597"/>
                  <a:pt x="1265039" y="1088597"/>
                </a:cubicBezTo>
                <a:lnTo>
                  <a:pt x="1250156" y="1081155"/>
                </a:lnTo>
                <a:lnTo>
                  <a:pt x="1227832" y="1073714"/>
                </a:lnTo>
                <a:cubicBezTo>
                  <a:pt x="1222871" y="1073714"/>
                  <a:pt x="1220391" y="1071233"/>
                  <a:pt x="1220391" y="1066273"/>
                </a:cubicBezTo>
                <a:cubicBezTo>
                  <a:pt x="1220391" y="1063793"/>
                  <a:pt x="1221321" y="1062242"/>
                  <a:pt x="1223181" y="1061622"/>
                </a:cubicBezTo>
                <a:close/>
                <a:moveTo>
                  <a:pt x="1756172" y="1058831"/>
                </a:moveTo>
                <a:lnTo>
                  <a:pt x="1756172" y="1066273"/>
                </a:lnTo>
                <a:lnTo>
                  <a:pt x="1763613" y="1058831"/>
                </a:lnTo>
                <a:cubicBezTo>
                  <a:pt x="1758652" y="1058831"/>
                  <a:pt x="1756172" y="1058831"/>
                  <a:pt x="1756172" y="1058831"/>
                </a:cubicBezTo>
                <a:close/>
                <a:moveTo>
                  <a:pt x="1190625" y="1058831"/>
                </a:moveTo>
                <a:cubicBezTo>
                  <a:pt x="1195586" y="1058831"/>
                  <a:pt x="1199307" y="1060071"/>
                  <a:pt x="1201787" y="1062552"/>
                </a:cubicBezTo>
                <a:cubicBezTo>
                  <a:pt x="1204268" y="1065033"/>
                  <a:pt x="1205508" y="1066273"/>
                  <a:pt x="1205508" y="1066273"/>
                </a:cubicBezTo>
                <a:lnTo>
                  <a:pt x="1198067" y="1066273"/>
                </a:lnTo>
                <a:close/>
                <a:moveTo>
                  <a:pt x="1160859" y="1058831"/>
                </a:moveTo>
                <a:cubicBezTo>
                  <a:pt x="1160859" y="1058831"/>
                  <a:pt x="1163340" y="1058831"/>
                  <a:pt x="1168301" y="1058831"/>
                </a:cubicBezTo>
                <a:cubicBezTo>
                  <a:pt x="1173262" y="1058831"/>
                  <a:pt x="1175742" y="1058831"/>
                  <a:pt x="1175742" y="1058831"/>
                </a:cubicBezTo>
                <a:lnTo>
                  <a:pt x="1190625" y="1066273"/>
                </a:lnTo>
                <a:lnTo>
                  <a:pt x="1175742" y="1066273"/>
                </a:lnTo>
                <a:cubicBezTo>
                  <a:pt x="1170781" y="1066273"/>
                  <a:pt x="1168301" y="1068753"/>
                  <a:pt x="1168301" y="1073714"/>
                </a:cubicBezTo>
                <a:lnTo>
                  <a:pt x="1160859" y="1066273"/>
                </a:lnTo>
                <a:cubicBezTo>
                  <a:pt x="1155898" y="1061312"/>
                  <a:pt x="1155898" y="1058831"/>
                  <a:pt x="1160859" y="1058831"/>
                </a:cubicBezTo>
                <a:close/>
                <a:moveTo>
                  <a:pt x="1458516" y="1051390"/>
                </a:moveTo>
                <a:lnTo>
                  <a:pt x="1451074" y="1058831"/>
                </a:lnTo>
                <a:cubicBezTo>
                  <a:pt x="1465957" y="1063792"/>
                  <a:pt x="1475879" y="1066273"/>
                  <a:pt x="1480840" y="1066273"/>
                </a:cubicBezTo>
                <a:lnTo>
                  <a:pt x="1488281" y="1058831"/>
                </a:lnTo>
                <a:close/>
                <a:moveTo>
                  <a:pt x="1410147" y="1043948"/>
                </a:moveTo>
                <a:cubicBezTo>
                  <a:pt x="1407666" y="1043948"/>
                  <a:pt x="1406426" y="1046429"/>
                  <a:pt x="1406426" y="1051390"/>
                </a:cubicBezTo>
                <a:lnTo>
                  <a:pt x="1413867" y="1058831"/>
                </a:lnTo>
                <a:cubicBezTo>
                  <a:pt x="1418828" y="1058831"/>
                  <a:pt x="1420068" y="1056351"/>
                  <a:pt x="1417588" y="1051390"/>
                </a:cubicBezTo>
                <a:cubicBezTo>
                  <a:pt x="1415108" y="1046429"/>
                  <a:pt x="1412627" y="1043948"/>
                  <a:pt x="1410147" y="1043948"/>
                </a:cubicBezTo>
                <a:close/>
                <a:moveTo>
                  <a:pt x="1237134" y="1040228"/>
                </a:moveTo>
                <a:cubicBezTo>
                  <a:pt x="1240855" y="1040228"/>
                  <a:pt x="1245195" y="1041468"/>
                  <a:pt x="1250156" y="1043948"/>
                </a:cubicBezTo>
                <a:lnTo>
                  <a:pt x="1235273" y="1051390"/>
                </a:lnTo>
                <a:lnTo>
                  <a:pt x="1227832" y="1043948"/>
                </a:lnTo>
                <a:cubicBezTo>
                  <a:pt x="1230313" y="1041468"/>
                  <a:pt x="1233413" y="1040228"/>
                  <a:pt x="1237134" y="1040228"/>
                </a:cubicBezTo>
                <a:close/>
                <a:moveTo>
                  <a:pt x="1592461" y="1036507"/>
                </a:moveTo>
                <a:cubicBezTo>
                  <a:pt x="1592461" y="1036507"/>
                  <a:pt x="1594941" y="1038988"/>
                  <a:pt x="1599903" y="1043948"/>
                </a:cubicBezTo>
                <a:lnTo>
                  <a:pt x="1599903" y="1036507"/>
                </a:lnTo>
                <a:cubicBezTo>
                  <a:pt x="1594941" y="1036507"/>
                  <a:pt x="1592461" y="1036507"/>
                  <a:pt x="1592461" y="1036507"/>
                </a:cubicBezTo>
                <a:close/>
                <a:moveTo>
                  <a:pt x="1227832" y="1029066"/>
                </a:moveTo>
                <a:cubicBezTo>
                  <a:pt x="1227832" y="1029066"/>
                  <a:pt x="1227832" y="1030306"/>
                  <a:pt x="1227832" y="1032786"/>
                </a:cubicBezTo>
                <a:cubicBezTo>
                  <a:pt x="1227832" y="1035267"/>
                  <a:pt x="1226592" y="1036507"/>
                  <a:pt x="1224111" y="1036507"/>
                </a:cubicBezTo>
                <a:cubicBezTo>
                  <a:pt x="1221631" y="1036507"/>
                  <a:pt x="1220391" y="1035267"/>
                  <a:pt x="1220391" y="1032786"/>
                </a:cubicBezTo>
                <a:cubicBezTo>
                  <a:pt x="1220391" y="1030306"/>
                  <a:pt x="1222871" y="1029066"/>
                  <a:pt x="1227832" y="1029066"/>
                </a:cubicBezTo>
                <a:close/>
                <a:moveTo>
                  <a:pt x="1506885" y="1021624"/>
                </a:moveTo>
                <a:cubicBezTo>
                  <a:pt x="1504404" y="1021624"/>
                  <a:pt x="1503164" y="1024105"/>
                  <a:pt x="1503164" y="1029066"/>
                </a:cubicBezTo>
                <a:lnTo>
                  <a:pt x="1510606" y="1029066"/>
                </a:lnTo>
                <a:cubicBezTo>
                  <a:pt x="1510606" y="1029066"/>
                  <a:pt x="1513086" y="1029066"/>
                  <a:pt x="1518047" y="1029066"/>
                </a:cubicBezTo>
                <a:cubicBezTo>
                  <a:pt x="1518047" y="1024105"/>
                  <a:pt x="1516807" y="1021624"/>
                  <a:pt x="1514326" y="1021624"/>
                </a:cubicBezTo>
                <a:cubicBezTo>
                  <a:pt x="1511846" y="1021624"/>
                  <a:pt x="1510606" y="1021624"/>
                  <a:pt x="1510606" y="1021624"/>
                </a:cubicBezTo>
                <a:cubicBezTo>
                  <a:pt x="1510606" y="1021624"/>
                  <a:pt x="1509365" y="1021624"/>
                  <a:pt x="1506885" y="1021624"/>
                </a:cubicBezTo>
                <a:close/>
                <a:moveTo>
                  <a:pt x="1395264" y="995580"/>
                </a:moveTo>
                <a:cubicBezTo>
                  <a:pt x="1392783" y="995580"/>
                  <a:pt x="1389063" y="996820"/>
                  <a:pt x="1384102" y="999300"/>
                </a:cubicBezTo>
                <a:cubicBezTo>
                  <a:pt x="1384102" y="1004261"/>
                  <a:pt x="1384102" y="1006741"/>
                  <a:pt x="1384102" y="1006741"/>
                </a:cubicBezTo>
                <a:cubicBezTo>
                  <a:pt x="1384102" y="1006741"/>
                  <a:pt x="1386582" y="1006741"/>
                  <a:pt x="1391543" y="1006741"/>
                </a:cubicBezTo>
                <a:cubicBezTo>
                  <a:pt x="1396504" y="1006741"/>
                  <a:pt x="1398985" y="1004261"/>
                  <a:pt x="1398985" y="999300"/>
                </a:cubicBezTo>
                <a:cubicBezTo>
                  <a:pt x="1398985" y="996820"/>
                  <a:pt x="1397744" y="995580"/>
                  <a:pt x="1395264" y="995580"/>
                </a:cubicBezTo>
                <a:close/>
                <a:moveTo>
                  <a:pt x="1227832" y="991859"/>
                </a:moveTo>
                <a:lnTo>
                  <a:pt x="1235273" y="991859"/>
                </a:lnTo>
                <a:cubicBezTo>
                  <a:pt x="1235273" y="996819"/>
                  <a:pt x="1234033" y="999300"/>
                  <a:pt x="1231553" y="999300"/>
                </a:cubicBezTo>
                <a:cubicBezTo>
                  <a:pt x="1229072" y="999300"/>
                  <a:pt x="1227832" y="996819"/>
                  <a:pt x="1227832" y="991859"/>
                </a:cubicBezTo>
                <a:close/>
                <a:moveTo>
                  <a:pt x="1302246" y="984417"/>
                </a:moveTo>
                <a:cubicBezTo>
                  <a:pt x="1302246" y="989378"/>
                  <a:pt x="1303486" y="993099"/>
                  <a:pt x="1305967" y="995579"/>
                </a:cubicBezTo>
                <a:cubicBezTo>
                  <a:pt x="1308447" y="998060"/>
                  <a:pt x="1309688" y="999300"/>
                  <a:pt x="1309688" y="999300"/>
                </a:cubicBezTo>
                <a:lnTo>
                  <a:pt x="1302246" y="1006741"/>
                </a:lnTo>
                <a:lnTo>
                  <a:pt x="1309688" y="1014183"/>
                </a:lnTo>
                <a:lnTo>
                  <a:pt x="1339453" y="1021624"/>
                </a:lnTo>
                <a:cubicBezTo>
                  <a:pt x="1339453" y="1016663"/>
                  <a:pt x="1340694" y="1014183"/>
                  <a:pt x="1343174" y="1014183"/>
                </a:cubicBezTo>
                <a:cubicBezTo>
                  <a:pt x="1345654" y="1014183"/>
                  <a:pt x="1345654" y="1016663"/>
                  <a:pt x="1343174" y="1021624"/>
                </a:cubicBezTo>
                <a:cubicBezTo>
                  <a:pt x="1340694" y="1026585"/>
                  <a:pt x="1344414" y="1029066"/>
                  <a:pt x="1354336" y="1029066"/>
                </a:cubicBezTo>
                <a:cubicBezTo>
                  <a:pt x="1364258" y="1029066"/>
                  <a:pt x="1369219" y="1025345"/>
                  <a:pt x="1369219" y="1017903"/>
                </a:cubicBezTo>
                <a:cubicBezTo>
                  <a:pt x="1369219" y="1010462"/>
                  <a:pt x="1366739" y="1007981"/>
                  <a:pt x="1361777" y="1010462"/>
                </a:cubicBezTo>
                <a:cubicBezTo>
                  <a:pt x="1356816" y="1012943"/>
                  <a:pt x="1351855" y="1012943"/>
                  <a:pt x="1346895" y="1010462"/>
                </a:cubicBezTo>
                <a:cubicBezTo>
                  <a:pt x="1341934" y="1007981"/>
                  <a:pt x="1341934" y="1004261"/>
                  <a:pt x="1346895" y="999300"/>
                </a:cubicBezTo>
                <a:lnTo>
                  <a:pt x="1339453" y="999300"/>
                </a:lnTo>
                <a:lnTo>
                  <a:pt x="1332012" y="999300"/>
                </a:lnTo>
                <a:cubicBezTo>
                  <a:pt x="1332012" y="994339"/>
                  <a:pt x="1328291" y="991859"/>
                  <a:pt x="1320850" y="991859"/>
                </a:cubicBezTo>
                <a:cubicBezTo>
                  <a:pt x="1313408" y="991859"/>
                  <a:pt x="1309688" y="989378"/>
                  <a:pt x="1309688" y="984417"/>
                </a:cubicBezTo>
                <a:close/>
                <a:moveTo>
                  <a:pt x="1456888" y="979999"/>
                </a:moveTo>
                <a:cubicBezTo>
                  <a:pt x="1456113" y="979844"/>
                  <a:pt x="1455415" y="980077"/>
                  <a:pt x="1454795" y="980696"/>
                </a:cubicBezTo>
                <a:cubicBezTo>
                  <a:pt x="1452315" y="983177"/>
                  <a:pt x="1453555" y="986898"/>
                  <a:pt x="1458516" y="991859"/>
                </a:cubicBezTo>
                <a:cubicBezTo>
                  <a:pt x="1468438" y="996819"/>
                  <a:pt x="1470918" y="996819"/>
                  <a:pt x="1465957" y="991859"/>
                </a:cubicBezTo>
                <a:cubicBezTo>
                  <a:pt x="1462236" y="984417"/>
                  <a:pt x="1459213" y="980464"/>
                  <a:pt x="1456888" y="979999"/>
                </a:cubicBezTo>
                <a:close/>
                <a:moveTo>
                  <a:pt x="1376660" y="969534"/>
                </a:moveTo>
                <a:lnTo>
                  <a:pt x="1369219" y="976976"/>
                </a:lnTo>
                <a:cubicBezTo>
                  <a:pt x="1374180" y="976976"/>
                  <a:pt x="1376660" y="976976"/>
                  <a:pt x="1376660" y="976976"/>
                </a:cubicBezTo>
                <a:cubicBezTo>
                  <a:pt x="1376660" y="976976"/>
                  <a:pt x="1376660" y="979456"/>
                  <a:pt x="1376660" y="984417"/>
                </a:cubicBezTo>
                <a:lnTo>
                  <a:pt x="1384102" y="976976"/>
                </a:lnTo>
                <a:cubicBezTo>
                  <a:pt x="1384102" y="986898"/>
                  <a:pt x="1389063" y="991859"/>
                  <a:pt x="1398985" y="991859"/>
                </a:cubicBezTo>
                <a:cubicBezTo>
                  <a:pt x="1408906" y="991859"/>
                  <a:pt x="1413867" y="990618"/>
                  <a:pt x="1413867" y="988138"/>
                </a:cubicBezTo>
                <a:cubicBezTo>
                  <a:pt x="1413867" y="985657"/>
                  <a:pt x="1408906" y="984417"/>
                  <a:pt x="1398985" y="984417"/>
                </a:cubicBezTo>
                <a:cubicBezTo>
                  <a:pt x="1398985" y="984417"/>
                  <a:pt x="1397744" y="983177"/>
                  <a:pt x="1395264" y="980696"/>
                </a:cubicBezTo>
                <a:cubicBezTo>
                  <a:pt x="1392783" y="978216"/>
                  <a:pt x="1391543" y="976976"/>
                  <a:pt x="1391543" y="976976"/>
                </a:cubicBezTo>
                <a:cubicBezTo>
                  <a:pt x="1391543" y="972015"/>
                  <a:pt x="1391543" y="969534"/>
                  <a:pt x="1391543" y="969534"/>
                </a:cubicBezTo>
                <a:lnTo>
                  <a:pt x="1384102" y="976976"/>
                </a:lnTo>
                <a:cubicBezTo>
                  <a:pt x="1384102" y="972015"/>
                  <a:pt x="1381621" y="969534"/>
                  <a:pt x="1376660" y="969534"/>
                </a:cubicBezTo>
                <a:close/>
                <a:moveTo>
                  <a:pt x="1346895" y="965814"/>
                </a:moveTo>
                <a:cubicBezTo>
                  <a:pt x="1344414" y="965814"/>
                  <a:pt x="1341934" y="967054"/>
                  <a:pt x="1339453" y="969534"/>
                </a:cubicBezTo>
                <a:cubicBezTo>
                  <a:pt x="1339453" y="969534"/>
                  <a:pt x="1338213" y="970774"/>
                  <a:pt x="1335732" y="973255"/>
                </a:cubicBezTo>
                <a:cubicBezTo>
                  <a:pt x="1333252" y="975736"/>
                  <a:pt x="1332012" y="976976"/>
                  <a:pt x="1332012" y="976976"/>
                </a:cubicBezTo>
                <a:cubicBezTo>
                  <a:pt x="1332012" y="981936"/>
                  <a:pt x="1333252" y="984417"/>
                  <a:pt x="1335732" y="984417"/>
                </a:cubicBezTo>
                <a:cubicBezTo>
                  <a:pt x="1338213" y="984417"/>
                  <a:pt x="1339453" y="983177"/>
                  <a:pt x="1339453" y="980696"/>
                </a:cubicBezTo>
                <a:cubicBezTo>
                  <a:pt x="1339453" y="978216"/>
                  <a:pt x="1341934" y="976976"/>
                  <a:pt x="1346895" y="976976"/>
                </a:cubicBezTo>
                <a:cubicBezTo>
                  <a:pt x="1346895" y="976976"/>
                  <a:pt x="1346895" y="979456"/>
                  <a:pt x="1346895" y="984417"/>
                </a:cubicBezTo>
                <a:cubicBezTo>
                  <a:pt x="1346895" y="989378"/>
                  <a:pt x="1349375" y="994339"/>
                  <a:pt x="1354336" y="999300"/>
                </a:cubicBezTo>
                <a:cubicBezTo>
                  <a:pt x="1359297" y="1004261"/>
                  <a:pt x="1364258" y="1004261"/>
                  <a:pt x="1369219" y="999300"/>
                </a:cubicBezTo>
                <a:lnTo>
                  <a:pt x="1361777" y="991859"/>
                </a:lnTo>
                <a:cubicBezTo>
                  <a:pt x="1356816" y="986898"/>
                  <a:pt x="1354336" y="984417"/>
                  <a:pt x="1354336" y="984417"/>
                </a:cubicBezTo>
                <a:cubicBezTo>
                  <a:pt x="1364258" y="979456"/>
                  <a:pt x="1364258" y="974495"/>
                  <a:pt x="1354336" y="969534"/>
                </a:cubicBezTo>
                <a:cubicBezTo>
                  <a:pt x="1351855" y="967054"/>
                  <a:pt x="1349375" y="965814"/>
                  <a:pt x="1346895" y="965814"/>
                </a:cubicBezTo>
                <a:close/>
                <a:moveTo>
                  <a:pt x="1094817" y="964883"/>
                </a:moveTo>
                <a:cubicBezTo>
                  <a:pt x="1095437" y="964264"/>
                  <a:pt x="1096367" y="964574"/>
                  <a:pt x="1097608" y="965814"/>
                </a:cubicBezTo>
                <a:cubicBezTo>
                  <a:pt x="1100088" y="968294"/>
                  <a:pt x="1101328" y="972015"/>
                  <a:pt x="1101328" y="976976"/>
                </a:cubicBezTo>
                <a:lnTo>
                  <a:pt x="1093887" y="969534"/>
                </a:lnTo>
                <a:cubicBezTo>
                  <a:pt x="1093887" y="967054"/>
                  <a:pt x="1094197" y="965504"/>
                  <a:pt x="1094817" y="964883"/>
                </a:cubicBezTo>
                <a:close/>
                <a:moveTo>
                  <a:pt x="1689199" y="954652"/>
                </a:moveTo>
                <a:cubicBezTo>
                  <a:pt x="1679277" y="954652"/>
                  <a:pt x="1676797" y="957132"/>
                  <a:pt x="1681758" y="962093"/>
                </a:cubicBezTo>
                <a:lnTo>
                  <a:pt x="1711524" y="962093"/>
                </a:lnTo>
                <a:cubicBezTo>
                  <a:pt x="1711524" y="962093"/>
                  <a:pt x="1710283" y="960853"/>
                  <a:pt x="1707803" y="958372"/>
                </a:cubicBezTo>
                <a:cubicBezTo>
                  <a:pt x="1705322" y="955892"/>
                  <a:pt x="1704082" y="954652"/>
                  <a:pt x="1704082" y="954652"/>
                </a:cubicBezTo>
                <a:close/>
                <a:moveTo>
                  <a:pt x="6012656" y="932327"/>
                </a:moveTo>
                <a:cubicBezTo>
                  <a:pt x="6012656" y="937288"/>
                  <a:pt x="6012656" y="942249"/>
                  <a:pt x="6012656" y="947210"/>
                </a:cubicBezTo>
                <a:lnTo>
                  <a:pt x="6005214" y="969534"/>
                </a:lnTo>
                <a:cubicBezTo>
                  <a:pt x="6005214" y="969534"/>
                  <a:pt x="6005214" y="967054"/>
                  <a:pt x="6005214" y="962093"/>
                </a:cubicBezTo>
                <a:cubicBezTo>
                  <a:pt x="6005214" y="957132"/>
                  <a:pt x="6006456" y="953411"/>
                  <a:pt x="6008936" y="950931"/>
                </a:cubicBezTo>
                <a:cubicBezTo>
                  <a:pt x="6011416" y="948450"/>
                  <a:pt x="6011416" y="944729"/>
                  <a:pt x="6008936" y="939769"/>
                </a:cubicBezTo>
                <a:cubicBezTo>
                  <a:pt x="6006456" y="934808"/>
                  <a:pt x="6007696" y="932327"/>
                  <a:pt x="6012656" y="932327"/>
                </a:cubicBezTo>
                <a:close/>
                <a:moveTo>
                  <a:pt x="1302246" y="924886"/>
                </a:moveTo>
                <a:cubicBezTo>
                  <a:pt x="1302246" y="924886"/>
                  <a:pt x="1299766" y="927367"/>
                  <a:pt x="1294805" y="932327"/>
                </a:cubicBezTo>
                <a:cubicBezTo>
                  <a:pt x="1299766" y="932327"/>
                  <a:pt x="1302246" y="932327"/>
                  <a:pt x="1302246" y="932327"/>
                </a:cubicBezTo>
                <a:close/>
                <a:moveTo>
                  <a:pt x="1116211" y="924886"/>
                </a:moveTo>
                <a:lnTo>
                  <a:pt x="1131094" y="924886"/>
                </a:lnTo>
                <a:lnTo>
                  <a:pt x="1145977" y="924886"/>
                </a:lnTo>
                <a:cubicBezTo>
                  <a:pt x="1145977" y="929847"/>
                  <a:pt x="1143496" y="932327"/>
                  <a:pt x="1138535" y="932327"/>
                </a:cubicBezTo>
                <a:cubicBezTo>
                  <a:pt x="1133574" y="932327"/>
                  <a:pt x="1126133" y="929847"/>
                  <a:pt x="1116211" y="924886"/>
                </a:cubicBezTo>
                <a:close/>
                <a:moveTo>
                  <a:pt x="1607344" y="917444"/>
                </a:moveTo>
                <a:cubicBezTo>
                  <a:pt x="1602383" y="917444"/>
                  <a:pt x="1602383" y="919925"/>
                  <a:pt x="1607344" y="924886"/>
                </a:cubicBezTo>
                <a:cubicBezTo>
                  <a:pt x="1607344" y="929847"/>
                  <a:pt x="1608584" y="932327"/>
                  <a:pt x="1611065" y="932327"/>
                </a:cubicBezTo>
                <a:cubicBezTo>
                  <a:pt x="1613545" y="932327"/>
                  <a:pt x="1614785" y="929847"/>
                  <a:pt x="1614785" y="924886"/>
                </a:cubicBezTo>
                <a:cubicBezTo>
                  <a:pt x="1614785" y="919925"/>
                  <a:pt x="1612304" y="917444"/>
                  <a:pt x="1607344" y="917444"/>
                </a:cubicBezTo>
                <a:close/>
                <a:moveTo>
                  <a:pt x="1462236" y="917444"/>
                </a:moveTo>
                <a:cubicBezTo>
                  <a:pt x="1454795" y="917444"/>
                  <a:pt x="1451074" y="919925"/>
                  <a:pt x="1451074" y="924886"/>
                </a:cubicBezTo>
                <a:cubicBezTo>
                  <a:pt x="1451074" y="929847"/>
                  <a:pt x="1453555" y="931087"/>
                  <a:pt x="1458516" y="928607"/>
                </a:cubicBezTo>
                <a:cubicBezTo>
                  <a:pt x="1463477" y="926126"/>
                  <a:pt x="1465957" y="927367"/>
                  <a:pt x="1465957" y="932327"/>
                </a:cubicBezTo>
                <a:cubicBezTo>
                  <a:pt x="1465957" y="937288"/>
                  <a:pt x="1467197" y="938529"/>
                  <a:pt x="1469678" y="936048"/>
                </a:cubicBezTo>
                <a:cubicBezTo>
                  <a:pt x="1472158" y="933567"/>
                  <a:pt x="1473399" y="929847"/>
                  <a:pt x="1473399" y="924886"/>
                </a:cubicBezTo>
                <a:cubicBezTo>
                  <a:pt x="1473399" y="919925"/>
                  <a:pt x="1469678" y="917444"/>
                  <a:pt x="1462236" y="917444"/>
                </a:cubicBezTo>
                <a:close/>
                <a:moveTo>
                  <a:pt x="1317129" y="917444"/>
                </a:moveTo>
                <a:lnTo>
                  <a:pt x="1309688" y="924886"/>
                </a:lnTo>
                <a:cubicBezTo>
                  <a:pt x="1309688" y="929847"/>
                  <a:pt x="1312168" y="931087"/>
                  <a:pt x="1317129" y="928607"/>
                </a:cubicBezTo>
                <a:cubicBezTo>
                  <a:pt x="1322090" y="926126"/>
                  <a:pt x="1324570" y="924886"/>
                  <a:pt x="1324570" y="924886"/>
                </a:cubicBezTo>
                <a:cubicBezTo>
                  <a:pt x="1324570" y="924886"/>
                  <a:pt x="1323330" y="923646"/>
                  <a:pt x="1320850" y="921165"/>
                </a:cubicBezTo>
                <a:cubicBezTo>
                  <a:pt x="1318369" y="918685"/>
                  <a:pt x="1317129" y="917444"/>
                  <a:pt x="1317129" y="917444"/>
                </a:cubicBezTo>
                <a:close/>
                <a:moveTo>
                  <a:pt x="1056680" y="917444"/>
                </a:moveTo>
                <a:lnTo>
                  <a:pt x="1071563" y="917444"/>
                </a:lnTo>
                <a:cubicBezTo>
                  <a:pt x="1071563" y="922405"/>
                  <a:pt x="1074043" y="927367"/>
                  <a:pt x="1079004" y="932327"/>
                </a:cubicBezTo>
                <a:cubicBezTo>
                  <a:pt x="1083965" y="937288"/>
                  <a:pt x="1091406" y="942249"/>
                  <a:pt x="1101328" y="947210"/>
                </a:cubicBezTo>
                <a:lnTo>
                  <a:pt x="1099468" y="947210"/>
                </a:lnTo>
                <a:cubicBezTo>
                  <a:pt x="1095747" y="947210"/>
                  <a:pt x="1091406" y="947210"/>
                  <a:pt x="1086445" y="947210"/>
                </a:cubicBezTo>
                <a:cubicBezTo>
                  <a:pt x="1081484" y="942249"/>
                  <a:pt x="1077764" y="938529"/>
                  <a:pt x="1075283" y="936048"/>
                </a:cubicBezTo>
                <a:cubicBezTo>
                  <a:pt x="1072803" y="933567"/>
                  <a:pt x="1070322" y="932327"/>
                  <a:pt x="1067842" y="932327"/>
                </a:cubicBezTo>
                <a:cubicBezTo>
                  <a:pt x="1065362" y="932327"/>
                  <a:pt x="1062881" y="931087"/>
                  <a:pt x="1060400" y="928607"/>
                </a:cubicBezTo>
                <a:cubicBezTo>
                  <a:pt x="1057920" y="926126"/>
                  <a:pt x="1054199" y="924886"/>
                  <a:pt x="1049238" y="924886"/>
                </a:cubicBezTo>
                <a:close/>
                <a:moveTo>
                  <a:pt x="1432471" y="910003"/>
                </a:moveTo>
                <a:cubicBezTo>
                  <a:pt x="1429990" y="910003"/>
                  <a:pt x="1426270" y="912484"/>
                  <a:pt x="1421309" y="917444"/>
                </a:cubicBezTo>
                <a:cubicBezTo>
                  <a:pt x="1421309" y="917444"/>
                  <a:pt x="1422549" y="917444"/>
                  <a:pt x="1425029" y="917444"/>
                </a:cubicBezTo>
                <a:cubicBezTo>
                  <a:pt x="1427510" y="917444"/>
                  <a:pt x="1428750" y="919925"/>
                  <a:pt x="1428750" y="924886"/>
                </a:cubicBezTo>
                <a:cubicBezTo>
                  <a:pt x="1428750" y="924886"/>
                  <a:pt x="1429990" y="924886"/>
                  <a:pt x="1432471" y="924886"/>
                </a:cubicBezTo>
                <a:cubicBezTo>
                  <a:pt x="1434951" y="924886"/>
                  <a:pt x="1436191" y="922405"/>
                  <a:pt x="1436191" y="917444"/>
                </a:cubicBezTo>
                <a:cubicBezTo>
                  <a:pt x="1436191" y="912484"/>
                  <a:pt x="1434951" y="910003"/>
                  <a:pt x="1432471" y="910003"/>
                </a:cubicBezTo>
                <a:close/>
                <a:moveTo>
                  <a:pt x="1398985" y="910003"/>
                </a:moveTo>
                <a:lnTo>
                  <a:pt x="1398985" y="917444"/>
                </a:lnTo>
                <a:lnTo>
                  <a:pt x="1406426" y="910003"/>
                </a:lnTo>
                <a:cubicBezTo>
                  <a:pt x="1401465" y="910003"/>
                  <a:pt x="1398985" y="910003"/>
                  <a:pt x="1398985" y="910003"/>
                </a:cubicBezTo>
                <a:close/>
                <a:moveTo>
                  <a:pt x="1332012" y="910003"/>
                </a:moveTo>
                <a:cubicBezTo>
                  <a:pt x="1332012" y="914964"/>
                  <a:pt x="1333252" y="917444"/>
                  <a:pt x="1335732" y="917444"/>
                </a:cubicBezTo>
                <a:cubicBezTo>
                  <a:pt x="1338213" y="917444"/>
                  <a:pt x="1339453" y="919925"/>
                  <a:pt x="1339453" y="924886"/>
                </a:cubicBezTo>
                <a:lnTo>
                  <a:pt x="1376660" y="924886"/>
                </a:lnTo>
                <a:cubicBezTo>
                  <a:pt x="1376660" y="924886"/>
                  <a:pt x="1374180" y="923646"/>
                  <a:pt x="1369219" y="921165"/>
                </a:cubicBezTo>
                <a:cubicBezTo>
                  <a:pt x="1364258" y="918685"/>
                  <a:pt x="1359297" y="914964"/>
                  <a:pt x="1354336" y="910003"/>
                </a:cubicBezTo>
                <a:cubicBezTo>
                  <a:pt x="1339453" y="910003"/>
                  <a:pt x="1332012" y="910003"/>
                  <a:pt x="1332012" y="910003"/>
                </a:cubicBezTo>
                <a:close/>
                <a:moveTo>
                  <a:pt x="1387822" y="906283"/>
                </a:moveTo>
                <a:cubicBezTo>
                  <a:pt x="1385342" y="906283"/>
                  <a:pt x="1381621" y="907523"/>
                  <a:pt x="1376660" y="910003"/>
                </a:cubicBezTo>
                <a:cubicBezTo>
                  <a:pt x="1381621" y="910003"/>
                  <a:pt x="1385342" y="911243"/>
                  <a:pt x="1387822" y="913724"/>
                </a:cubicBezTo>
                <a:cubicBezTo>
                  <a:pt x="1390303" y="916204"/>
                  <a:pt x="1391543" y="917444"/>
                  <a:pt x="1391543" y="917444"/>
                </a:cubicBezTo>
                <a:lnTo>
                  <a:pt x="1391543" y="910003"/>
                </a:lnTo>
                <a:cubicBezTo>
                  <a:pt x="1391543" y="907523"/>
                  <a:pt x="1390303" y="906283"/>
                  <a:pt x="1387822" y="906283"/>
                </a:cubicBezTo>
                <a:close/>
                <a:moveTo>
                  <a:pt x="1168301" y="902562"/>
                </a:moveTo>
                <a:cubicBezTo>
                  <a:pt x="1168301" y="902562"/>
                  <a:pt x="1169541" y="903802"/>
                  <a:pt x="1172022" y="906282"/>
                </a:cubicBezTo>
                <a:cubicBezTo>
                  <a:pt x="1174502" y="908763"/>
                  <a:pt x="1173262" y="910003"/>
                  <a:pt x="1168301" y="910003"/>
                </a:cubicBezTo>
                <a:close/>
                <a:moveTo>
                  <a:pt x="974824" y="895120"/>
                </a:moveTo>
                <a:lnTo>
                  <a:pt x="989707" y="902562"/>
                </a:lnTo>
                <a:lnTo>
                  <a:pt x="974824" y="902562"/>
                </a:lnTo>
                <a:close/>
                <a:moveTo>
                  <a:pt x="1689199" y="891400"/>
                </a:moveTo>
                <a:lnTo>
                  <a:pt x="1689199" y="895120"/>
                </a:lnTo>
                <a:lnTo>
                  <a:pt x="1696640" y="895120"/>
                </a:lnTo>
                <a:cubicBezTo>
                  <a:pt x="1691680" y="895120"/>
                  <a:pt x="1689199" y="893880"/>
                  <a:pt x="1689199" y="891400"/>
                </a:cubicBezTo>
                <a:close/>
                <a:moveTo>
                  <a:pt x="1406426" y="880237"/>
                </a:moveTo>
                <a:lnTo>
                  <a:pt x="1406426" y="887679"/>
                </a:lnTo>
                <a:lnTo>
                  <a:pt x="1413867" y="880237"/>
                </a:lnTo>
                <a:cubicBezTo>
                  <a:pt x="1413867" y="880237"/>
                  <a:pt x="1411387" y="880237"/>
                  <a:pt x="1406426" y="880237"/>
                </a:cubicBezTo>
                <a:close/>
                <a:moveTo>
                  <a:pt x="1332012" y="880237"/>
                </a:moveTo>
                <a:cubicBezTo>
                  <a:pt x="1332012" y="885198"/>
                  <a:pt x="1332012" y="887679"/>
                  <a:pt x="1332012" y="887679"/>
                </a:cubicBezTo>
                <a:lnTo>
                  <a:pt x="1339453" y="887679"/>
                </a:lnTo>
                <a:cubicBezTo>
                  <a:pt x="1339453" y="882718"/>
                  <a:pt x="1336973" y="880237"/>
                  <a:pt x="1332012" y="880237"/>
                </a:cubicBezTo>
                <a:close/>
                <a:moveTo>
                  <a:pt x="1116211" y="880237"/>
                </a:moveTo>
                <a:lnTo>
                  <a:pt x="1123652" y="880237"/>
                </a:lnTo>
                <a:cubicBezTo>
                  <a:pt x="1133574" y="885198"/>
                  <a:pt x="1138535" y="890160"/>
                  <a:pt x="1138535" y="895120"/>
                </a:cubicBezTo>
                <a:lnTo>
                  <a:pt x="1108769" y="887679"/>
                </a:lnTo>
                <a:lnTo>
                  <a:pt x="1116211" y="887679"/>
                </a:lnTo>
                <a:close/>
                <a:moveTo>
                  <a:pt x="4358803" y="876517"/>
                </a:moveTo>
                <a:cubicBezTo>
                  <a:pt x="4357563" y="876517"/>
                  <a:pt x="4355703" y="877757"/>
                  <a:pt x="4353222" y="880237"/>
                </a:cubicBezTo>
                <a:lnTo>
                  <a:pt x="4360664" y="880237"/>
                </a:lnTo>
                <a:cubicBezTo>
                  <a:pt x="4360664" y="877757"/>
                  <a:pt x="4360044" y="876517"/>
                  <a:pt x="4358803" y="876517"/>
                </a:cubicBezTo>
                <a:close/>
                <a:moveTo>
                  <a:pt x="1452005" y="860704"/>
                </a:moveTo>
                <a:cubicBezTo>
                  <a:pt x="1450144" y="860084"/>
                  <a:pt x="1448594" y="860394"/>
                  <a:pt x="1447354" y="861634"/>
                </a:cubicBezTo>
                <a:cubicBezTo>
                  <a:pt x="1444873" y="864115"/>
                  <a:pt x="1446113" y="867835"/>
                  <a:pt x="1451074" y="872796"/>
                </a:cubicBezTo>
                <a:lnTo>
                  <a:pt x="1458516" y="865355"/>
                </a:lnTo>
                <a:cubicBezTo>
                  <a:pt x="1456035" y="862875"/>
                  <a:pt x="1453865" y="861324"/>
                  <a:pt x="1452005" y="860704"/>
                </a:cubicBezTo>
                <a:close/>
                <a:moveTo>
                  <a:pt x="1140396" y="860704"/>
                </a:moveTo>
                <a:cubicBezTo>
                  <a:pt x="1141636" y="860084"/>
                  <a:pt x="1143496" y="860394"/>
                  <a:pt x="1145977" y="861634"/>
                </a:cubicBezTo>
                <a:cubicBezTo>
                  <a:pt x="1150938" y="864115"/>
                  <a:pt x="1153418" y="866595"/>
                  <a:pt x="1153418" y="869075"/>
                </a:cubicBezTo>
                <a:cubicBezTo>
                  <a:pt x="1153418" y="871556"/>
                  <a:pt x="1150938" y="872796"/>
                  <a:pt x="1145977" y="872796"/>
                </a:cubicBezTo>
                <a:cubicBezTo>
                  <a:pt x="1141016" y="867835"/>
                  <a:pt x="1138535" y="865355"/>
                  <a:pt x="1138535" y="865355"/>
                </a:cubicBezTo>
                <a:cubicBezTo>
                  <a:pt x="1138535" y="862875"/>
                  <a:pt x="1139155" y="861324"/>
                  <a:pt x="1140396" y="860704"/>
                </a:cubicBezTo>
                <a:close/>
                <a:moveTo>
                  <a:pt x="1093887" y="840705"/>
                </a:moveTo>
                <a:cubicBezTo>
                  <a:pt x="1101328" y="839775"/>
                  <a:pt x="1108770" y="843030"/>
                  <a:pt x="1116211" y="850472"/>
                </a:cubicBezTo>
                <a:cubicBezTo>
                  <a:pt x="1126133" y="860394"/>
                  <a:pt x="1121172" y="860394"/>
                  <a:pt x="1101328" y="850472"/>
                </a:cubicBezTo>
                <a:lnTo>
                  <a:pt x="1086445" y="843030"/>
                </a:lnTo>
                <a:cubicBezTo>
                  <a:pt x="1088926" y="841790"/>
                  <a:pt x="1091406" y="841015"/>
                  <a:pt x="1093887" y="840705"/>
                </a:cubicBezTo>
                <a:close/>
                <a:moveTo>
                  <a:pt x="1592461" y="835589"/>
                </a:moveTo>
                <a:cubicBezTo>
                  <a:pt x="1592461" y="840550"/>
                  <a:pt x="1599903" y="843030"/>
                  <a:pt x="1614785" y="843030"/>
                </a:cubicBezTo>
                <a:cubicBezTo>
                  <a:pt x="1609824" y="843030"/>
                  <a:pt x="1604863" y="840550"/>
                  <a:pt x="1599903" y="835589"/>
                </a:cubicBezTo>
                <a:cubicBezTo>
                  <a:pt x="1594941" y="835589"/>
                  <a:pt x="1592461" y="835589"/>
                  <a:pt x="1592461" y="835589"/>
                </a:cubicBezTo>
                <a:close/>
                <a:moveTo>
                  <a:pt x="1145977" y="831869"/>
                </a:moveTo>
                <a:cubicBezTo>
                  <a:pt x="1148457" y="831869"/>
                  <a:pt x="1150937" y="833109"/>
                  <a:pt x="1153418" y="835589"/>
                </a:cubicBezTo>
                <a:lnTo>
                  <a:pt x="1145977" y="835589"/>
                </a:lnTo>
                <a:lnTo>
                  <a:pt x="1138535" y="835589"/>
                </a:lnTo>
                <a:cubicBezTo>
                  <a:pt x="1141016" y="833109"/>
                  <a:pt x="1143496" y="831869"/>
                  <a:pt x="1145977" y="831869"/>
                </a:cubicBezTo>
                <a:close/>
                <a:moveTo>
                  <a:pt x="1265039" y="828148"/>
                </a:moveTo>
                <a:cubicBezTo>
                  <a:pt x="1265039" y="833108"/>
                  <a:pt x="1266280" y="835589"/>
                  <a:pt x="1268760" y="835589"/>
                </a:cubicBezTo>
                <a:cubicBezTo>
                  <a:pt x="1271240" y="835589"/>
                  <a:pt x="1272481" y="835589"/>
                  <a:pt x="1272481" y="835589"/>
                </a:cubicBezTo>
                <a:cubicBezTo>
                  <a:pt x="1277442" y="830628"/>
                  <a:pt x="1279922" y="828148"/>
                  <a:pt x="1279922" y="828148"/>
                </a:cubicBezTo>
                <a:cubicBezTo>
                  <a:pt x="1274961" y="828148"/>
                  <a:pt x="1272481" y="828148"/>
                  <a:pt x="1272481" y="828148"/>
                </a:cubicBezTo>
                <a:cubicBezTo>
                  <a:pt x="1267520" y="828148"/>
                  <a:pt x="1265039" y="828148"/>
                  <a:pt x="1265039" y="828148"/>
                </a:cubicBezTo>
                <a:close/>
                <a:moveTo>
                  <a:pt x="1278062" y="816986"/>
                </a:moveTo>
                <a:cubicBezTo>
                  <a:pt x="1276821" y="816986"/>
                  <a:pt x="1274961" y="818226"/>
                  <a:pt x="1272481" y="820706"/>
                </a:cubicBezTo>
                <a:lnTo>
                  <a:pt x="1279922" y="820706"/>
                </a:lnTo>
                <a:cubicBezTo>
                  <a:pt x="1279922" y="818226"/>
                  <a:pt x="1279302" y="816986"/>
                  <a:pt x="1278062" y="816986"/>
                </a:cubicBezTo>
                <a:close/>
                <a:moveTo>
                  <a:pt x="1354336" y="816055"/>
                </a:moveTo>
                <a:cubicBezTo>
                  <a:pt x="1351855" y="815436"/>
                  <a:pt x="1349375" y="815745"/>
                  <a:pt x="1346895" y="816985"/>
                </a:cubicBezTo>
                <a:cubicBezTo>
                  <a:pt x="1341934" y="819466"/>
                  <a:pt x="1340694" y="821946"/>
                  <a:pt x="1343174" y="824427"/>
                </a:cubicBezTo>
                <a:cubicBezTo>
                  <a:pt x="1345654" y="826908"/>
                  <a:pt x="1349375" y="828148"/>
                  <a:pt x="1354336" y="828148"/>
                </a:cubicBezTo>
                <a:lnTo>
                  <a:pt x="1361777" y="820706"/>
                </a:lnTo>
                <a:cubicBezTo>
                  <a:pt x="1359297" y="818226"/>
                  <a:pt x="1356816" y="816676"/>
                  <a:pt x="1354336" y="816055"/>
                </a:cubicBezTo>
                <a:close/>
                <a:moveTo>
                  <a:pt x="1294805" y="813265"/>
                </a:moveTo>
                <a:cubicBezTo>
                  <a:pt x="1294805" y="813265"/>
                  <a:pt x="1294805" y="815745"/>
                  <a:pt x="1294805" y="820706"/>
                </a:cubicBezTo>
                <a:lnTo>
                  <a:pt x="1302246" y="828148"/>
                </a:lnTo>
                <a:lnTo>
                  <a:pt x="1309688" y="835589"/>
                </a:lnTo>
                <a:lnTo>
                  <a:pt x="1317129" y="828148"/>
                </a:lnTo>
                <a:cubicBezTo>
                  <a:pt x="1317129" y="828148"/>
                  <a:pt x="1318369" y="826908"/>
                  <a:pt x="1320850" y="824427"/>
                </a:cubicBezTo>
                <a:cubicBezTo>
                  <a:pt x="1323330" y="821946"/>
                  <a:pt x="1324570" y="820706"/>
                  <a:pt x="1324570" y="820706"/>
                </a:cubicBezTo>
                <a:close/>
                <a:moveTo>
                  <a:pt x="4397871" y="805823"/>
                </a:moveTo>
                <a:lnTo>
                  <a:pt x="4390429" y="820706"/>
                </a:lnTo>
                <a:cubicBezTo>
                  <a:pt x="4395391" y="820706"/>
                  <a:pt x="4397871" y="819466"/>
                  <a:pt x="4397871" y="816985"/>
                </a:cubicBezTo>
                <a:cubicBezTo>
                  <a:pt x="4397871" y="814505"/>
                  <a:pt x="4397871" y="810784"/>
                  <a:pt x="4397871" y="805823"/>
                </a:cubicBezTo>
                <a:close/>
                <a:moveTo>
                  <a:pt x="1406426" y="805823"/>
                </a:moveTo>
                <a:cubicBezTo>
                  <a:pt x="1411387" y="810784"/>
                  <a:pt x="1418828" y="814505"/>
                  <a:pt x="1428750" y="816985"/>
                </a:cubicBezTo>
                <a:cubicBezTo>
                  <a:pt x="1438672" y="819466"/>
                  <a:pt x="1444873" y="819466"/>
                  <a:pt x="1447354" y="816985"/>
                </a:cubicBezTo>
                <a:cubicBezTo>
                  <a:pt x="1449834" y="814505"/>
                  <a:pt x="1453555" y="813265"/>
                  <a:pt x="1458516" y="813265"/>
                </a:cubicBezTo>
                <a:lnTo>
                  <a:pt x="1458516" y="820706"/>
                </a:lnTo>
                <a:lnTo>
                  <a:pt x="1458516" y="828148"/>
                </a:lnTo>
                <a:lnTo>
                  <a:pt x="1465957" y="820706"/>
                </a:lnTo>
                <a:cubicBezTo>
                  <a:pt x="1470918" y="815745"/>
                  <a:pt x="1468438" y="810784"/>
                  <a:pt x="1458516" y="805823"/>
                </a:cubicBezTo>
                <a:lnTo>
                  <a:pt x="1443633" y="805823"/>
                </a:lnTo>
                <a:cubicBezTo>
                  <a:pt x="1433711" y="805823"/>
                  <a:pt x="1426270" y="805823"/>
                  <a:pt x="1421309" y="805823"/>
                </a:cubicBezTo>
                <a:cubicBezTo>
                  <a:pt x="1416348" y="805823"/>
                  <a:pt x="1411387" y="805823"/>
                  <a:pt x="1406426" y="805823"/>
                </a:cubicBezTo>
                <a:close/>
                <a:moveTo>
                  <a:pt x="1384102" y="790941"/>
                </a:moveTo>
                <a:cubicBezTo>
                  <a:pt x="1384102" y="790941"/>
                  <a:pt x="1384102" y="793421"/>
                  <a:pt x="1384102" y="798382"/>
                </a:cubicBezTo>
                <a:cubicBezTo>
                  <a:pt x="1384102" y="798382"/>
                  <a:pt x="1386582" y="798382"/>
                  <a:pt x="1391543" y="798382"/>
                </a:cubicBezTo>
                <a:cubicBezTo>
                  <a:pt x="1391543" y="793421"/>
                  <a:pt x="1389063" y="790941"/>
                  <a:pt x="1384102" y="790941"/>
                </a:cubicBezTo>
                <a:close/>
                <a:moveTo>
                  <a:pt x="1294805" y="783499"/>
                </a:moveTo>
                <a:lnTo>
                  <a:pt x="1302923" y="788911"/>
                </a:lnTo>
                <a:lnTo>
                  <a:pt x="1302246" y="787220"/>
                </a:lnTo>
                <a:cubicBezTo>
                  <a:pt x="1302246" y="784739"/>
                  <a:pt x="1299766" y="783499"/>
                  <a:pt x="1294805" y="783499"/>
                </a:cubicBezTo>
                <a:close/>
                <a:moveTo>
                  <a:pt x="1443633" y="776058"/>
                </a:moveTo>
                <a:cubicBezTo>
                  <a:pt x="1443633" y="781019"/>
                  <a:pt x="1443633" y="783499"/>
                  <a:pt x="1443633" y="783499"/>
                </a:cubicBezTo>
                <a:cubicBezTo>
                  <a:pt x="1448594" y="783499"/>
                  <a:pt x="1451074" y="783499"/>
                  <a:pt x="1451074" y="783499"/>
                </a:cubicBezTo>
                <a:cubicBezTo>
                  <a:pt x="1451074" y="783499"/>
                  <a:pt x="1451074" y="782259"/>
                  <a:pt x="1451074" y="779778"/>
                </a:cubicBezTo>
                <a:cubicBezTo>
                  <a:pt x="1451074" y="777298"/>
                  <a:pt x="1448594" y="776058"/>
                  <a:pt x="1443633" y="776058"/>
                </a:cubicBezTo>
                <a:close/>
                <a:moveTo>
                  <a:pt x="1093887" y="776058"/>
                </a:moveTo>
                <a:cubicBezTo>
                  <a:pt x="1098848" y="781019"/>
                  <a:pt x="1103809" y="783499"/>
                  <a:pt x="1108769" y="783499"/>
                </a:cubicBezTo>
                <a:cubicBezTo>
                  <a:pt x="1113731" y="783499"/>
                  <a:pt x="1116211" y="783499"/>
                  <a:pt x="1116211" y="783499"/>
                </a:cubicBezTo>
                <a:lnTo>
                  <a:pt x="1093887" y="790941"/>
                </a:lnTo>
                <a:cubicBezTo>
                  <a:pt x="1083965" y="785980"/>
                  <a:pt x="1077764" y="782259"/>
                  <a:pt x="1075283" y="779778"/>
                </a:cubicBezTo>
                <a:cubicBezTo>
                  <a:pt x="1072803" y="777298"/>
                  <a:pt x="1079004" y="776058"/>
                  <a:pt x="1093887" y="776058"/>
                </a:cubicBezTo>
                <a:close/>
                <a:moveTo>
                  <a:pt x="1146907" y="771407"/>
                </a:moveTo>
                <a:cubicBezTo>
                  <a:pt x="1147527" y="770787"/>
                  <a:pt x="1148457" y="771097"/>
                  <a:pt x="1149697" y="772337"/>
                </a:cubicBezTo>
                <a:cubicBezTo>
                  <a:pt x="1152178" y="774818"/>
                  <a:pt x="1158379" y="776058"/>
                  <a:pt x="1168301" y="776058"/>
                </a:cubicBezTo>
                <a:lnTo>
                  <a:pt x="1190625" y="783499"/>
                </a:lnTo>
                <a:cubicBezTo>
                  <a:pt x="1195586" y="788460"/>
                  <a:pt x="1199307" y="788460"/>
                  <a:pt x="1201787" y="783499"/>
                </a:cubicBezTo>
                <a:cubicBezTo>
                  <a:pt x="1204268" y="778538"/>
                  <a:pt x="1209229" y="778538"/>
                  <a:pt x="1216670" y="783499"/>
                </a:cubicBezTo>
                <a:cubicBezTo>
                  <a:pt x="1224111" y="788460"/>
                  <a:pt x="1232793" y="790941"/>
                  <a:pt x="1242715" y="790941"/>
                </a:cubicBezTo>
                <a:lnTo>
                  <a:pt x="1250156" y="798382"/>
                </a:lnTo>
                <a:cubicBezTo>
                  <a:pt x="1245195" y="798382"/>
                  <a:pt x="1240235" y="798382"/>
                  <a:pt x="1235273" y="798382"/>
                </a:cubicBezTo>
                <a:cubicBezTo>
                  <a:pt x="1230313" y="798382"/>
                  <a:pt x="1227832" y="798382"/>
                  <a:pt x="1227832" y="798382"/>
                </a:cubicBezTo>
                <a:lnTo>
                  <a:pt x="1220391" y="798382"/>
                </a:lnTo>
                <a:cubicBezTo>
                  <a:pt x="1215430" y="793421"/>
                  <a:pt x="1211709" y="792181"/>
                  <a:pt x="1209229" y="794661"/>
                </a:cubicBezTo>
                <a:cubicBezTo>
                  <a:pt x="1206748" y="797142"/>
                  <a:pt x="1207988" y="800863"/>
                  <a:pt x="1212949" y="805823"/>
                </a:cubicBezTo>
                <a:lnTo>
                  <a:pt x="1220391" y="813265"/>
                </a:lnTo>
                <a:lnTo>
                  <a:pt x="1212949" y="813265"/>
                </a:lnTo>
                <a:cubicBezTo>
                  <a:pt x="1207988" y="813265"/>
                  <a:pt x="1205508" y="813265"/>
                  <a:pt x="1205508" y="813265"/>
                </a:cubicBezTo>
                <a:cubicBezTo>
                  <a:pt x="1205508" y="812025"/>
                  <a:pt x="1204733" y="810939"/>
                  <a:pt x="1203182" y="810010"/>
                </a:cubicBezTo>
                <a:lnTo>
                  <a:pt x="1196206" y="807684"/>
                </a:lnTo>
                <a:lnTo>
                  <a:pt x="1190625" y="813265"/>
                </a:lnTo>
                <a:lnTo>
                  <a:pt x="1190625" y="807014"/>
                </a:lnTo>
                <a:lnTo>
                  <a:pt x="1184579" y="806288"/>
                </a:lnTo>
                <a:cubicBezTo>
                  <a:pt x="1179928" y="805979"/>
                  <a:pt x="1174502" y="805823"/>
                  <a:pt x="1168301" y="805823"/>
                </a:cubicBezTo>
                <a:lnTo>
                  <a:pt x="1123652" y="798382"/>
                </a:lnTo>
                <a:cubicBezTo>
                  <a:pt x="1128613" y="793421"/>
                  <a:pt x="1128613" y="788460"/>
                  <a:pt x="1123652" y="783499"/>
                </a:cubicBezTo>
                <a:cubicBezTo>
                  <a:pt x="1128613" y="783499"/>
                  <a:pt x="1132334" y="783499"/>
                  <a:pt x="1134814" y="783499"/>
                </a:cubicBezTo>
                <a:cubicBezTo>
                  <a:pt x="1137295" y="783499"/>
                  <a:pt x="1138535" y="783499"/>
                  <a:pt x="1138535" y="783499"/>
                </a:cubicBezTo>
                <a:lnTo>
                  <a:pt x="1138535" y="790941"/>
                </a:lnTo>
                <a:lnTo>
                  <a:pt x="1153418" y="790941"/>
                </a:lnTo>
                <a:lnTo>
                  <a:pt x="1175742" y="790941"/>
                </a:lnTo>
                <a:cubicBezTo>
                  <a:pt x="1175742" y="790941"/>
                  <a:pt x="1174502" y="789701"/>
                  <a:pt x="1172022" y="787220"/>
                </a:cubicBezTo>
                <a:cubicBezTo>
                  <a:pt x="1169541" y="784739"/>
                  <a:pt x="1168301" y="783499"/>
                  <a:pt x="1168301" y="783499"/>
                </a:cubicBezTo>
                <a:lnTo>
                  <a:pt x="1145977" y="776058"/>
                </a:lnTo>
                <a:cubicBezTo>
                  <a:pt x="1145977" y="773578"/>
                  <a:pt x="1146287" y="772027"/>
                  <a:pt x="1146907" y="771407"/>
                </a:cubicBezTo>
                <a:close/>
                <a:moveTo>
                  <a:pt x="4174629" y="768616"/>
                </a:moveTo>
                <a:cubicBezTo>
                  <a:pt x="4174629" y="773577"/>
                  <a:pt x="4175869" y="776058"/>
                  <a:pt x="4178350" y="776058"/>
                </a:cubicBezTo>
                <a:cubicBezTo>
                  <a:pt x="4180830" y="776058"/>
                  <a:pt x="4182070" y="776058"/>
                  <a:pt x="4182070" y="776058"/>
                </a:cubicBezTo>
                <a:cubicBezTo>
                  <a:pt x="4182070" y="781019"/>
                  <a:pt x="4187031" y="783499"/>
                  <a:pt x="4196953" y="783499"/>
                </a:cubicBezTo>
                <a:cubicBezTo>
                  <a:pt x="4196953" y="783499"/>
                  <a:pt x="4198193" y="782259"/>
                  <a:pt x="4200674" y="779778"/>
                </a:cubicBezTo>
                <a:cubicBezTo>
                  <a:pt x="4203154" y="777298"/>
                  <a:pt x="4204394" y="776058"/>
                  <a:pt x="4204394" y="776058"/>
                </a:cubicBezTo>
                <a:cubicBezTo>
                  <a:pt x="4204394" y="771097"/>
                  <a:pt x="4196953" y="768616"/>
                  <a:pt x="4182070" y="768616"/>
                </a:cubicBezTo>
                <a:cubicBezTo>
                  <a:pt x="4177109" y="768616"/>
                  <a:pt x="4174629" y="768616"/>
                  <a:pt x="4174629" y="768616"/>
                </a:cubicBezTo>
                <a:close/>
                <a:moveTo>
                  <a:pt x="1361777" y="768616"/>
                </a:moveTo>
                <a:cubicBezTo>
                  <a:pt x="1356816" y="768616"/>
                  <a:pt x="1353095" y="769856"/>
                  <a:pt x="1350615" y="772337"/>
                </a:cubicBezTo>
                <a:cubicBezTo>
                  <a:pt x="1348135" y="774818"/>
                  <a:pt x="1346895" y="776058"/>
                  <a:pt x="1346895" y="776058"/>
                </a:cubicBezTo>
                <a:cubicBezTo>
                  <a:pt x="1341934" y="781019"/>
                  <a:pt x="1341934" y="783499"/>
                  <a:pt x="1346895" y="783499"/>
                </a:cubicBezTo>
                <a:cubicBezTo>
                  <a:pt x="1346895" y="783499"/>
                  <a:pt x="1349375" y="782259"/>
                  <a:pt x="1354336" y="779778"/>
                </a:cubicBezTo>
                <a:cubicBezTo>
                  <a:pt x="1359297" y="777298"/>
                  <a:pt x="1361777" y="776058"/>
                  <a:pt x="1361777" y="776058"/>
                </a:cubicBezTo>
                <a:close/>
                <a:moveTo>
                  <a:pt x="1212949" y="761175"/>
                </a:moveTo>
                <a:cubicBezTo>
                  <a:pt x="1217910" y="761175"/>
                  <a:pt x="1220391" y="763656"/>
                  <a:pt x="1220391" y="768616"/>
                </a:cubicBezTo>
                <a:cubicBezTo>
                  <a:pt x="1220391" y="773577"/>
                  <a:pt x="1220391" y="776058"/>
                  <a:pt x="1220391" y="776058"/>
                </a:cubicBezTo>
                <a:lnTo>
                  <a:pt x="1212949" y="768616"/>
                </a:lnTo>
                <a:cubicBezTo>
                  <a:pt x="1212949" y="768616"/>
                  <a:pt x="1212949" y="766136"/>
                  <a:pt x="1212949" y="761175"/>
                </a:cubicBezTo>
                <a:close/>
                <a:moveTo>
                  <a:pt x="1480840" y="753734"/>
                </a:moveTo>
                <a:cubicBezTo>
                  <a:pt x="1480840" y="753734"/>
                  <a:pt x="1483320" y="756214"/>
                  <a:pt x="1488281" y="761175"/>
                </a:cubicBezTo>
                <a:cubicBezTo>
                  <a:pt x="1498203" y="761175"/>
                  <a:pt x="1503164" y="761175"/>
                  <a:pt x="1503164" y="761175"/>
                </a:cubicBezTo>
                <a:cubicBezTo>
                  <a:pt x="1503164" y="761175"/>
                  <a:pt x="1503164" y="759935"/>
                  <a:pt x="1503164" y="757454"/>
                </a:cubicBezTo>
                <a:cubicBezTo>
                  <a:pt x="1503164" y="754974"/>
                  <a:pt x="1500684" y="753734"/>
                  <a:pt x="1495723" y="753734"/>
                </a:cubicBezTo>
                <a:close/>
                <a:moveTo>
                  <a:pt x="1175742" y="753734"/>
                </a:moveTo>
                <a:lnTo>
                  <a:pt x="1183184" y="753734"/>
                </a:lnTo>
                <a:cubicBezTo>
                  <a:pt x="1193105" y="753734"/>
                  <a:pt x="1198067" y="753734"/>
                  <a:pt x="1198067" y="753734"/>
                </a:cubicBezTo>
                <a:lnTo>
                  <a:pt x="1190625" y="761175"/>
                </a:lnTo>
                <a:lnTo>
                  <a:pt x="1183184" y="768616"/>
                </a:lnTo>
                <a:lnTo>
                  <a:pt x="1183184" y="761175"/>
                </a:lnTo>
                <a:close/>
                <a:moveTo>
                  <a:pt x="1473399" y="746292"/>
                </a:moveTo>
                <a:cubicBezTo>
                  <a:pt x="1468438" y="746292"/>
                  <a:pt x="1465957" y="748773"/>
                  <a:pt x="1465957" y="753734"/>
                </a:cubicBezTo>
                <a:lnTo>
                  <a:pt x="1473399" y="753734"/>
                </a:lnTo>
                <a:close/>
                <a:moveTo>
                  <a:pt x="1265039" y="746292"/>
                </a:moveTo>
                <a:cubicBezTo>
                  <a:pt x="1265039" y="751253"/>
                  <a:pt x="1272481" y="756214"/>
                  <a:pt x="1287363" y="761175"/>
                </a:cubicBezTo>
                <a:cubicBezTo>
                  <a:pt x="1287363" y="761175"/>
                  <a:pt x="1292324" y="758694"/>
                  <a:pt x="1302246" y="753734"/>
                </a:cubicBezTo>
                <a:cubicBezTo>
                  <a:pt x="1302246" y="758694"/>
                  <a:pt x="1303486" y="761175"/>
                  <a:pt x="1305967" y="761175"/>
                </a:cubicBezTo>
                <a:cubicBezTo>
                  <a:pt x="1308447" y="761175"/>
                  <a:pt x="1309688" y="758694"/>
                  <a:pt x="1309688" y="753734"/>
                </a:cubicBezTo>
                <a:cubicBezTo>
                  <a:pt x="1309688" y="753734"/>
                  <a:pt x="1309688" y="752493"/>
                  <a:pt x="1309688" y="750013"/>
                </a:cubicBezTo>
                <a:cubicBezTo>
                  <a:pt x="1309688" y="747532"/>
                  <a:pt x="1307207" y="746292"/>
                  <a:pt x="1302246" y="746292"/>
                </a:cubicBezTo>
                <a:lnTo>
                  <a:pt x="1279922" y="746292"/>
                </a:lnTo>
                <a:cubicBezTo>
                  <a:pt x="1274961" y="746292"/>
                  <a:pt x="1270000" y="746292"/>
                  <a:pt x="1265039" y="746292"/>
                </a:cubicBezTo>
                <a:close/>
                <a:moveTo>
                  <a:pt x="1209229" y="738851"/>
                </a:moveTo>
                <a:cubicBezTo>
                  <a:pt x="1211709" y="738851"/>
                  <a:pt x="1212949" y="741331"/>
                  <a:pt x="1212949" y="746292"/>
                </a:cubicBezTo>
                <a:lnTo>
                  <a:pt x="1205508" y="746292"/>
                </a:lnTo>
                <a:cubicBezTo>
                  <a:pt x="1205508" y="741331"/>
                  <a:pt x="1206748" y="738851"/>
                  <a:pt x="1209229" y="738851"/>
                </a:cubicBezTo>
                <a:close/>
                <a:moveTo>
                  <a:pt x="1026914" y="738851"/>
                </a:moveTo>
                <a:cubicBezTo>
                  <a:pt x="1031875" y="738851"/>
                  <a:pt x="1036836" y="741331"/>
                  <a:pt x="1041797" y="746292"/>
                </a:cubicBezTo>
                <a:lnTo>
                  <a:pt x="1019473" y="746292"/>
                </a:lnTo>
                <a:close/>
                <a:moveTo>
                  <a:pt x="1158999" y="735130"/>
                </a:moveTo>
                <a:cubicBezTo>
                  <a:pt x="1160239" y="735130"/>
                  <a:pt x="1160859" y="736371"/>
                  <a:pt x="1160859" y="738851"/>
                </a:cubicBezTo>
                <a:cubicBezTo>
                  <a:pt x="1165821" y="743812"/>
                  <a:pt x="1165821" y="746292"/>
                  <a:pt x="1160859" y="746292"/>
                </a:cubicBezTo>
                <a:cubicBezTo>
                  <a:pt x="1155898" y="746292"/>
                  <a:pt x="1153418" y="746292"/>
                  <a:pt x="1153418" y="746292"/>
                </a:cubicBezTo>
                <a:cubicBezTo>
                  <a:pt x="1153418" y="746292"/>
                  <a:pt x="1153418" y="743812"/>
                  <a:pt x="1153418" y="738851"/>
                </a:cubicBezTo>
                <a:cubicBezTo>
                  <a:pt x="1155899" y="736371"/>
                  <a:pt x="1157759" y="735130"/>
                  <a:pt x="1158999" y="735130"/>
                </a:cubicBezTo>
                <a:close/>
                <a:moveTo>
                  <a:pt x="4122539" y="723968"/>
                </a:moveTo>
                <a:lnTo>
                  <a:pt x="4129980" y="731409"/>
                </a:lnTo>
                <a:cubicBezTo>
                  <a:pt x="4129980" y="731409"/>
                  <a:pt x="4131221" y="730169"/>
                  <a:pt x="4133701" y="727689"/>
                </a:cubicBezTo>
                <a:cubicBezTo>
                  <a:pt x="4136181" y="725209"/>
                  <a:pt x="4134941" y="723968"/>
                  <a:pt x="4129980" y="723968"/>
                </a:cubicBezTo>
                <a:cubicBezTo>
                  <a:pt x="4129980" y="723968"/>
                  <a:pt x="4127500" y="723968"/>
                  <a:pt x="4122539" y="723968"/>
                </a:cubicBezTo>
                <a:close/>
                <a:moveTo>
                  <a:pt x="1049238" y="723968"/>
                </a:moveTo>
                <a:cubicBezTo>
                  <a:pt x="1054199" y="723968"/>
                  <a:pt x="1056680" y="725209"/>
                  <a:pt x="1056680" y="727689"/>
                </a:cubicBezTo>
                <a:cubicBezTo>
                  <a:pt x="1056680" y="730169"/>
                  <a:pt x="1054199" y="731409"/>
                  <a:pt x="1049238" y="731409"/>
                </a:cubicBezTo>
                <a:close/>
                <a:moveTo>
                  <a:pt x="1644551" y="716527"/>
                </a:moveTo>
                <a:cubicBezTo>
                  <a:pt x="1644551" y="716527"/>
                  <a:pt x="1644551" y="719007"/>
                  <a:pt x="1644551" y="723968"/>
                </a:cubicBezTo>
                <a:lnTo>
                  <a:pt x="1651992" y="723968"/>
                </a:lnTo>
                <a:cubicBezTo>
                  <a:pt x="1651992" y="723968"/>
                  <a:pt x="1650752" y="722728"/>
                  <a:pt x="1648272" y="720247"/>
                </a:cubicBezTo>
                <a:cubicBezTo>
                  <a:pt x="1645791" y="717767"/>
                  <a:pt x="1644551" y="716527"/>
                  <a:pt x="1644551" y="716527"/>
                </a:cubicBezTo>
                <a:close/>
                <a:moveTo>
                  <a:pt x="1283643" y="716527"/>
                </a:moveTo>
                <a:cubicBezTo>
                  <a:pt x="1281162" y="716527"/>
                  <a:pt x="1282402" y="719007"/>
                  <a:pt x="1287363" y="723968"/>
                </a:cubicBezTo>
                <a:cubicBezTo>
                  <a:pt x="1287363" y="733890"/>
                  <a:pt x="1294805" y="733890"/>
                  <a:pt x="1309688" y="723968"/>
                </a:cubicBezTo>
                <a:lnTo>
                  <a:pt x="1317129" y="723968"/>
                </a:lnTo>
                <a:cubicBezTo>
                  <a:pt x="1312168" y="723968"/>
                  <a:pt x="1304727" y="721488"/>
                  <a:pt x="1294805" y="716527"/>
                </a:cubicBezTo>
                <a:cubicBezTo>
                  <a:pt x="1289844" y="716527"/>
                  <a:pt x="1286123" y="716527"/>
                  <a:pt x="1283643" y="716527"/>
                </a:cubicBezTo>
                <a:close/>
                <a:moveTo>
                  <a:pt x="1086445" y="716527"/>
                </a:moveTo>
                <a:cubicBezTo>
                  <a:pt x="1086445" y="716527"/>
                  <a:pt x="1087686" y="716527"/>
                  <a:pt x="1090166" y="716527"/>
                </a:cubicBezTo>
                <a:cubicBezTo>
                  <a:pt x="1092646" y="716527"/>
                  <a:pt x="1096367" y="716527"/>
                  <a:pt x="1101328" y="716527"/>
                </a:cubicBezTo>
                <a:lnTo>
                  <a:pt x="1116211" y="723968"/>
                </a:lnTo>
                <a:cubicBezTo>
                  <a:pt x="1116211" y="728929"/>
                  <a:pt x="1111250" y="731409"/>
                  <a:pt x="1101328" y="731409"/>
                </a:cubicBezTo>
                <a:lnTo>
                  <a:pt x="1093887" y="731409"/>
                </a:lnTo>
                <a:cubicBezTo>
                  <a:pt x="1093887" y="731409"/>
                  <a:pt x="1093887" y="732650"/>
                  <a:pt x="1093887" y="735130"/>
                </a:cubicBezTo>
                <a:cubicBezTo>
                  <a:pt x="1093887" y="737611"/>
                  <a:pt x="1091406" y="738851"/>
                  <a:pt x="1086445" y="738851"/>
                </a:cubicBezTo>
                <a:cubicBezTo>
                  <a:pt x="1081484" y="723968"/>
                  <a:pt x="1081484" y="716527"/>
                  <a:pt x="1086445" y="716527"/>
                </a:cubicBezTo>
                <a:close/>
                <a:moveTo>
                  <a:pt x="1227832" y="709085"/>
                </a:moveTo>
                <a:lnTo>
                  <a:pt x="1242715" y="716527"/>
                </a:lnTo>
                <a:cubicBezTo>
                  <a:pt x="1257598" y="721488"/>
                  <a:pt x="1267520" y="723968"/>
                  <a:pt x="1272481" y="723968"/>
                </a:cubicBezTo>
                <a:lnTo>
                  <a:pt x="1272481" y="716527"/>
                </a:lnTo>
                <a:cubicBezTo>
                  <a:pt x="1272481" y="711566"/>
                  <a:pt x="1268760" y="710326"/>
                  <a:pt x="1261318" y="712806"/>
                </a:cubicBezTo>
                <a:cubicBezTo>
                  <a:pt x="1253877" y="715286"/>
                  <a:pt x="1250156" y="715286"/>
                  <a:pt x="1250156" y="712806"/>
                </a:cubicBezTo>
                <a:cubicBezTo>
                  <a:pt x="1250156" y="710326"/>
                  <a:pt x="1246436" y="709085"/>
                  <a:pt x="1238994" y="709085"/>
                </a:cubicBezTo>
                <a:cubicBezTo>
                  <a:pt x="1231553" y="709085"/>
                  <a:pt x="1227832" y="709085"/>
                  <a:pt x="1227832" y="709085"/>
                </a:cubicBezTo>
                <a:close/>
                <a:moveTo>
                  <a:pt x="1146907" y="703505"/>
                </a:moveTo>
                <a:cubicBezTo>
                  <a:pt x="1147527" y="703504"/>
                  <a:pt x="1148457" y="704124"/>
                  <a:pt x="1149697" y="705364"/>
                </a:cubicBezTo>
                <a:cubicBezTo>
                  <a:pt x="1152178" y="707845"/>
                  <a:pt x="1153418" y="709085"/>
                  <a:pt x="1153418" y="709085"/>
                </a:cubicBezTo>
                <a:cubicBezTo>
                  <a:pt x="1148457" y="709085"/>
                  <a:pt x="1145977" y="707845"/>
                  <a:pt x="1145977" y="705364"/>
                </a:cubicBezTo>
                <a:cubicBezTo>
                  <a:pt x="1145977" y="704124"/>
                  <a:pt x="1146287" y="703504"/>
                  <a:pt x="1146907" y="703505"/>
                </a:cubicBezTo>
                <a:close/>
                <a:moveTo>
                  <a:pt x="1465957" y="701644"/>
                </a:moveTo>
                <a:cubicBezTo>
                  <a:pt x="1456035" y="701644"/>
                  <a:pt x="1453555" y="704124"/>
                  <a:pt x="1458516" y="709085"/>
                </a:cubicBezTo>
                <a:lnTo>
                  <a:pt x="1473399" y="709085"/>
                </a:lnTo>
                <a:cubicBezTo>
                  <a:pt x="1473399" y="709085"/>
                  <a:pt x="1470918" y="706605"/>
                  <a:pt x="1465957" y="701644"/>
                </a:cubicBezTo>
                <a:close/>
                <a:moveTo>
                  <a:pt x="1436191" y="701644"/>
                </a:moveTo>
                <a:cubicBezTo>
                  <a:pt x="1441152" y="711566"/>
                  <a:pt x="1443633" y="714046"/>
                  <a:pt x="1443633" y="709085"/>
                </a:cubicBezTo>
                <a:cubicBezTo>
                  <a:pt x="1443633" y="704124"/>
                  <a:pt x="1441152" y="701644"/>
                  <a:pt x="1436191" y="701644"/>
                </a:cubicBezTo>
                <a:close/>
                <a:moveTo>
                  <a:pt x="1049238" y="701644"/>
                </a:moveTo>
                <a:lnTo>
                  <a:pt x="1064121" y="701644"/>
                </a:lnTo>
                <a:cubicBezTo>
                  <a:pt x="1079004" y="701644"/>
                  <a:pt x="1087686" y="704124"/>
                  <a:pt x="1090166" y="709085"/>
                </a:cubicBezTo>
                <a:cubicBezTo>
                  <a:pt x="1092646" y="714046"/>
                  <a:pt x="1090166" y="715286"/>
                  <a:pt x="1082725" y="712806"/>
                </a:cubicBezTo>
                <a:cubicBezTo>
                  <a:pt x="1075283" y="710326"/>
                  <a:pt x="1074043" y="711566"/>
                  <a:pt x="1079004" y="716527"/>
                </a:cubicBezTo>
                <a:lnTo>
                  <a:pt x="1064121" y="716527"/>
                </a:lnTo>
                <a:cubicBezTo>
                  <a:pt x="1059160" y="711566"/>
                  <a:pt x="1056680" y="707845"/>
                  <a:pt x="1056680" y="705364"/>
                </a:cubicBezTo>
                <a:cubicBezTo>
                  <a:pt x="1056680" y="702884"/>
                  <a:pt x="1054199" y="701644"/>
                  <a:pt x="1049238" y="701644"/>
                </a:cubicBezTo>
                <a:close/>
                <a:moveTo>
                  <a:pt x="4234160" y="686761"/>
                </a:moveTo>
                <a:cubicBezTo>
                  <a:pt x="4229199" y="686761"/>
                  <a:pt x="4226719" y="688002"/>
                  <a:pt x="4226719" y="690482"/>
                </a:cubicBezTo>
                <a:cubicBezTo>
                  <a:pt x="4226719" y="692962"/>
                  <a:pt x="4226719" y="694202"/>
                  <a:pt x="4226719" y="694202"/>
                </a:cubicBezTo>
                <a:cubicBezTo>
                  <a:pt x="4226719" y="694202"/>
                  <a:pt x="4227959" y="694202"/>
                  <a:pt x="4230439" y="694202"/>
                </a:cubicBezTo>
                <a:cubicBezTo>
                  <a:pt x="4232920" y="694202"/>
                  <a:pt x="4236640" y="694202"/>
                  <a:pt x="4241601" y="694202"/>
                </a:cubicBezTo>
                <a:close/>
                <a:moveTo>
                  <a:pt x="1406426" y="686761"/>
                </a:moveTo>
                <a:lnTo>
                  <a:pt x="1413867" y="694202"/>
                </a:lnTo>
                <a:lnTo>
                  <a:pt x="1413867" y="686761"/>
                </a:lnTo>
                <a:cubicBezTo>
                  <a:pt x="1413867" y="686761"/>
                  <a:pt x="1411387" y="686761"/>
                  <a:pt x="1406426" y="686761"/>
                </a:cubicBezTo>
                <a:close/>
                <a:moveTo>
                  <a:pt x="1015752" y="675599"/>
                </a:moveTo>
                <a:cubicBezTo>
                  <a:pt x="1018232" y="675599"/>
                  <a:pt x="1021953" y="676839"/>
                  <a:pt x="1026914" y="679319"/>
                </a:cubicBezTo>
                <a:lnTo>
                  <a:pt x="1034355" y="686761"/>
                </a:lnTo>
                <a:cubicBezTo>
                  <a:pt x="1029395" y="691722"/>
                  <a:pt x="1026914" y="691722"/>
                  <a:pt x="1026914" y="686761"/>
                </a:cubicBezTo>
                <a:cubicBezTo>
                  <a:pt x="1026914" y="681800"/>
                  <a:pt x="1024434" y="679319"/>
                  <a:pt x="1019473" y="679319"/>
                </a:cubicBezTo>
                <a:lnTo>
                  <a:pt x="1012031" y="679319"/>
                </a:lnTo>
                <a:cubicBezTo>
                  <a:pt x="1012031" y="676839"/>
                  <a:pt x="1013272" y="675599"/>
                  <a:pt x="1015752" y="675599"/>
                </a:cubicBezTo>
                <a:close/>
                <a:moveTo>
                  <a:pt x="3953882" y="669383"/>
                </a:moveTo>
                <a:lnTo>
                  <a:pt x="3952317" y="670948"/>
                </a:lnTo>
                <a:cubicBezTo>
                  <a:pt x="3951697" y="671568"/>
                  <a:pt x="3951387" y="671878"/>
                  <a:pt x="3951387" y="671878"/>
                </a:cubicBezTo>
                <a:close/>
                <a:moveTo>
                  <a:pt x="4479726" y="664437"/>
                </a:moveTo>
                <a:lnTo>
                  <a:pt x="4487168" y="671878"/>
                </a:lnTo>
                <a:lnTo>
                  <a:pt x="4487168" y="664437"/>
                </a:lnTo>
                <a:cubicBezTo>
                  <a:pt x="4482206" y="664437"/>
                  <a:pt x="4479726" y="664437"/>
                  <a:pt x="4479726" y="664437"/>
                </a:cubicBezTo>
                <a:close/>
                <a:moveTo>
                  <a:pt x="1279922" y="664437"/>
                </a:moveTo>
                <a:cubicBezTo>
                  <a:pt x="1279922" y="669398"/>
                  <a:pt x="1282402" y="671878"/>
                  <a:pt x="1287363" y="671878"/>
                </a:cubicBezTo>
                <a:cubicBezTo>
                  <a:pt x="1292324" y="671878"/>
                  <a:pt x="1297285" y="674359"/>
                  <a:pt x="1302246" y="679319"/>
                </a:cubicBezTo>
                <a:cubicBezTo>
                  <a:pt x="1302246" y="679319"/>
                  <a:pt x="1303486" y="678079"/>
                  <a:pt x="1305967" y="675599"/>
                </a:cubicBezTo>
                <a:cubicBezTo>
                  <a:pt x="1308447" y="673119"/>
                  <a:pt x="1309688" y="671878"/>
                  <a:pt x="1309688" y="671878"/>
                </a:cubicBezTo>
                <a:cubicBezTo>
                  <a:pt x="1309688" y="666917"/>
                  <a:pt x="1307207" y="664437"/>
                  <a:pt x="1302246" y="664437"/>
                </a:cubicBezTo>
                <a:cubicBezTo>
                  <a:pt x="1297285" y="664437"/>
                  <a:pt x="1292324" y="664437"/>
                  <a:pt x="1287363" y="664437"/>
                </a:cubicBezTo>
                <a:close/>
                <a:moveTo>
                  <a:pt x="1198067" y="659786"/>
                </a:moveTo>
                <a:cubicBezTo>
                  <a:pt x="1200547" y="659166"/>
                  <a:pt x="1203027" y="659476"/>
                  <a:pt x="1205508" y="660716"/>
                </a:cubicBezTo>
                <a:cubicBezTo>
                  <a:pt x="1210469" y="663197"/>
                  <a:pt x="1212949" y="664437"/>
                  <a:pt x="1212949" y="664437"/>
                </a:cubicBezTo>
                <a:lnTo>
                  <a:pt x="1220391" y="671878"/>
                </a:lnTo>
                <a:cubicBezTo>
                  <a:pt x="1220391" y="676839"/>
                  <a:pt x="1217910" y="676839"/>
                  <a:pt x="1212949" y="671878"/>
                </a:cubicBezTo>
                <a:lnTo>
                  <a:pt x="1198067" y="671878"/>
                </a:lnTo>
                <a:lnTo>
                  <a:pt x="1190625" y="664437"/>
                </a:lnTo>
                <a:cubicBezTo>
                  <a:pt x="1193106" y="661957"/>
                  <a:pt x="1195586" y="660406"/>
                  <a:pt x="1198067" y="659786"/>
                </a:cubicBezTo>
                <a:close/>
                <a:moveTo>
                  <a:pt x="3936504" y="656995"/>
                </a:moveTo>
                <a:lnTo>
                  <a:pt x="3943945" y="664437"/>
                </a:lnTo>
                <a:cubicBezTo>
                  <a:pt x="3943945" y="664437"/>
                  <a:pt x="3943945" y="661957"/>
                  <a:pt x="3943945" y="656995"/>
                </a:cubicBezTo>
                <a:close/>
                <a:moveTo>
                  <a:pt x="3922551" y="652344"/>
                </a:moveTo>
                <a:cubicBezTo>
                  <a:pt x="3920691" y="651725"/>
                  <a:pt x="3919140" y="652035"/>
                  <a:pt x="3917900" y="653275"/>
                </a:cubicBezTo>
                <a:cubicBezTo>
                  <a:pt x="3915420" y="655755"/>
                  <a:pt x="3914180" y="659476"/>
                  <a:pt x="3914180" y="664437"/>
                </a:cubicBezTo>
                <a:cubicBezTo>
                  <a:pt x="3914180" y="669398"/>
                  <a:pt x="3916660" y="671878"/>
                  <a:pt x="3921621" y="671878"/>
                </a:cubicBezTo>
                <a:cubicBezTo>
                  <a:pt x="3926582" y="671878"/>
                  <a:pt x="3930303" y="670638"/>
                  <a:pt x="3932783" y="668157"/>
                </a:cubicBezTo>
                <a:cubicBezTo>
                  <a:pt x="3935264" y="665677"/>
                  <a:pt x="3934023" y="661957"/>
                  <a:pt x="3929062" y="656995"/>
                </a:cubicBezTo>
                <a:cubicBezTo>
                  <a:pt x="3926582" y="654515"/>
                  <a:pt x="3924412" y="652965"/>
                  <a:pt x="3922551" y="652344"/>
                </a:cubicBezTo>
                <a:close/>
                <a:moveTo>
                  <a:pt x="4226719" y="649554"/>
                </a:moveTo>
                <a:cubicBezTo>
                  <a:pt x="4226719" y="649554"/>
                  <a:pt x="4224238" y="652035"/>
                  <a:pt x="4219277" y="656995"/>
                </a:cubicBezTo>
                <a:lnTo>
                  <a:pt x="4219277" y="664437"/>
                </a:lnTo>
                <a:lnTo>
                  <a:pt x="4226719" y="656995"/>
                </a:lnTo>
                <a:close/>
                <a:moveTo>
                  <a:pt x="3876973" y="649554"/>
                </a:moveTo>
                <a:cubicBezTo>
                  <a:pt x="3876973" y="654515"/>
                  <a:pt x="3879453" y="656995"/>
                  <a:pt x="3884414" y="656995"/>
                </a:cubicBezTo>
                <a:lnTo>
                  <a:pt x="3891855" y="656995"/>
                </a:lnTo>
                <a:lnTo>
                  <a:pt x="3891855" y="664437"/>
                </a:lnTo>
                <a:cubicBezTo>
                  <a:pt x="3891855" y="664437"/>
                  <a:pt x="3893096" y="663197"/>
                  <a:pt x="3895576" y="660716"/>
                </a:cubicBezTo>
                <a:lnTo>
                  <a:pt x="3897808" y="658483"/>
                </a:lnTo>
                <a:lnTo>
                  <a:pt x="3899297" y="659476"/>
                </a:lnTo>
                <a:lnTo>
                  <a:pt x="3899297" y="664437"/>
                </a:lnTo>
                <a:lnTo>
                  <a:pt x="3906738" y="664437"/>
                </a:lnTo>
                <a:lnTo>
                  <a:pt x="3899297" y="659476"/>
                </a:lnTo>
                <a:lnTo>
                  <a:pt x="3899297" y="656995"/>
                </a:lnTo>
                <a:lnTo>
                  <a:pt x="3897808" y="658483"/>
                </a:lnTo>
                <a:lnTo>
                  <a:pt x="3884414" y="649554"/>
                </a:lnTo>
                <a:cubicBezTo>
                  <a:pt x="3879453" y="649554"/>
                  <a:pt x="3876973" y="649554"/>
                  <a:pt x="3876973" y="649554"/>
                </a:cubicBezTo>
                <a:close/>
                <a:moveTo>
                  <a:pt x="3862090" y="649554"/>
                </a:moveTo>
                <a:cubicBezTo>
                  <a:pt x="3857129" y="649554"/>
                  <a:pt x="3855889" y="652035"/>
                  <a:pt x="3858369" y="656995"/>
                </a:cubicBezTo>
                <a:cubicBezTo>
                  <a:pt x="3860849" y="661957"/>
                  <a:pt x="3864570" y="664437"/>
                  <a:pt x="3869531" y="664437"/>
                </a:cubicBezTo>
                <a:cubicBezTo>
                  <a:pt x="3869531" y="664437"/>
                  <a:pt x="3869531" y="661957"/>
                  <a:pt x="3869531" y="656995"/>
                </a:cubicBezTo>
                <a:close/>
                <a:moveTo>
                  <a:pt x="1168301" y="649554"/>
                </a:moveTo>
                <a:cubicBezTo>
                  <a:pt x="1183184" y="649554"/>
                  <a:pt x="1190625" y="649554"/>
                  <a:pt x="1190625" y="649554"/>
                </a:cubicBezTo>
                <a:lnTo>
                  <a:pt x="1175742" y="671878"/>
                </a:lnTo>
                <a:cubicBezTo>
                  <a:pt x="1170781" y="671878"/>
                  <a:pt x="1167061" y="670638"/>
                  <a:pt x="1164580" y="668157"/>
                </a:cubicBezTo>
                <a:cubicBezTo>
                  <a:pt x="1162100" y="665677"/>
                  <a:pt x="1160859" y="663197"/>
                  <a:pt x="1160859" y="660716"/>
                </a:cubicBezTo>
                <a:cubicBezTo>
                  <a:pt x="1160859" y="658236"/>
                  <a:pt x="1158379" y="656995"/>
                  <a:pt x="1153418" y="656995"/>
                </a:cubicBezTo>
                <a:cubicBezTo>
                  <a:pt x="1148457" y="656995"/>
                  <a:pt x="1145977" y="655755"/>
                  <a:pt x="1145977" y="653275"/>
                </a:cubicBezTo>
                <a:cubicBezTo>
                  <a:pt x="1145977" y="650794"/>
                  <a:pt x="1153418" y="649554"/>
                  <a:pt x="1168301" y="649554"/>
                </a:cubicBezTo>
                <a:close/>
                <a:moveTo>
                  <a:pt x="1021798" y="647228"/>
                </a:moveTo>
                <a:cubicBezTo>
                  <a:pt x="1030170" y="646298"/>
                  <a:pt x="1034355" y="649554"/>
                  <a:pt x="1034355" y="656995"/>
                </a:cubicBezTo>
                <a:lnTo>
                  <a:pt x="1012031" y="656995"/>
                </a:lnTo>
                <a:lnTo>
                  <a:pt x="997149" y="656995"/>
                </a:lnTo>
                <a:lnTo>
                  <a:pt x="1012031" y="649554"/>
                </a:lnTo>
                <a:cubicBezTo>
                  <a:pt x="1015752" y="648314"/>
                  <a:pt x="1019008" y="647539"/>
                  <a:pt x="1021798" y="647228"/>
                </a:cubicBezTo>
                <a:close/>
                <a:moveTo>
                  <a:pt x="4397871" y="642112"/>
                </a:moveTo>
                <a:lnTo>
                  <a:pt x="4397871" y="649554"/>
                </a:lnTo>
                <a:lnTo>
                  <a:pt x="4405312" y="642112"/>
                </a:lnTo>
                <a:cubicBezTo>
                  <a:pt x="4400351" y="642112"/>
                  <a:pt x="4397871" y="642112"/>
                  <a:pt x="4397871" y="642112"/>
                </a:cubicBezTo>
                <a:close/>
                <a:moveTo>
                  <a:pt x="4211836" y="642112"/>
                </a:moveTo>
                <a:cubicBezTo>
                  <a:pt x="4211836" y="642112"/>
                  <a:pt x="4211836" y="644593"/>
                  <a:pt x="4211836" y="649554"/>
                </a:cubicBezTo>
                <a:cubicBezTo>
                  <a:pt x="4211836" y="649554"/>
                  <a:pt x="4214316" y="649554"/>
                  <a:pt x="4219277" y="649554"/>
                </a:cubicBezTo>
                <a:cubicBezTo>
                  <a:pt x="4219277" y="644593"/>
                  <a:pt x="4216797" y="642112"/>
                  <a:pt x="4211836" y="642112"/>
                </a:cubicBezTo>
                <a:close/>
                <a:moveTo>
                  <a:pt x="1071563" y="642112"/>
                </a:moveTo>
                <a:lnTo>
                  <a:pt x="1093887" y="642112"/>
                </a:lnTo>
                <a:cubicBezTo>
                  <a:pt x="1098848" y="642112"/>
                  <a:pt x="1102568" y="642112"/>
                  <a:pt x="1105049" y="642112"/>
                </a:cubicBezTo>
                <a:cubicBezTo>
                  <a:pt x="1107529" y="642112"/>
                  <a:pt x="1108769" y="642112"/>
                  <a:pt x="1108769" y="642112"/>
                </a:cubicBezTo>
                <a:cubicBezTo>
                  <a:pt x="1108769" y="647074"/>
                  <a:pt x="1111250" y="647074"/>
                  <a:pt x="1116211" y="642112"/>
                </a:cubicBezTo>
                <a:lnTo>
                  <a:pt x="1123652" y="642112"/>
                </a:lnTo>
                <a:cubicBezTo>
                  <a:pt x="1118691" y="647074"/>
                  <a:pt x="1110010" y="649554"/>
                  <a:pt x="1097608" y="649554"/>
                </a:cubicBezTo>
                <a:cubicBezTo>
                  <a:pt x="1085205" y="649554"/>
                  <a:pt x="1076523" y="648314"/>
                  <a:pt x="1071563" y="645833"/>
                </a:cubicBezTo>
                <a:cubicBezTo>
                  <a:pt x="1066601" y="643353"/>
                  <a:pt x="1066601" y="642112"/>
                  <a:pt x="1071563" y="642112"/>
                </a:cubicBezTo>
                <a:close/>
                <a:moveTo>
                  <a:pt x="4226719" y="634671"/>
                </a:moveTo>
                <a:cubicBezTo>
                  <a:pt x="4226719" y="639632"/>
                  <a:pt x="4229199" y="642112"/>
                  <a:pt x="4234160" y="642112"/>
                </a:cubicBezTo>
                <a:cubicBezTo>
                  <a:pt x="4234160" y="642112"/>
                  <a:pt x="4235400" y="642112"/>
                  <a:pt x="4237881" y="642112"/>
                </a:cubicBezTo>
                <a:cubicBezTo>
                  <a:pt x="4240361" y="642112"/>
                  <a:pt x="4241601" y="639632"/>
                  <a:pt x="4241601" y="634671"/>
                </a:cubicBezTo>
                <a:lnTo>
                  <a:pt x="4234160" y="634671"/>
                </a:lnTo>
                <a:close/>
                <a:moveTo>
                  <a:pt x="4189512" y="634671"/>
                </a:moveTo>
                <a:cubicBezTo>
                  <a:pt x="4184551" y="634671"/>
                  <a:pt x="4180830" y="637152"/>
                  <a:pt x="4178350" y="642112"/>
                </a:cubicBezTo>
                <a:cubicBezTo>
                  <a:pt x="4175869" y="647074"/>
                  <a:pt x="4179590" y="649554"/>
                  <a:pt x="4189512" y="649554"/>
                </a:cubicBezTo>
                <a:lnTo>
                  <a:pt x="4196953" y="642112"/>
                </a:lnTo>
                <a:cubicBezTo>
                  <a:pt x="4196953" y="642112"/>
                  <a:pt x="4195713" y="640872"/>
                  <a:pt x="4193232" y="638392"/>
                </a:cubicBezTo>
                <a:cubicBezTo>
                  <a:pt x="4190752" y="635912"/>
                  <a:pt x="4189512" y="634671"/>
                  <a:pt x="4189512" y="634671"/>
                </a:cubicBezTo>
                <a:close/>
                <a:moveTo>
                  <a:pt x="4159746" y="634671"/>
                </a:moveTo>
                <a:cubicBezTo>
                  <a:pt x="4159746" y="639632"/>
                  <a:pt x="4159746" y="642112"/>
                  <a:pt x="4159746" y="642112"/>
                </a:cubicBezTo>
                <a:lnTo>
                  <a:pt x="4167187" y="634671"/>
                </a:lnTo>
                <a:cubicBezTo>
                  <a:pt x="4167187" y="634671"/>
                  <a:pt x="4164707" y="634671"/>
                  <a:pt x="4159746" y="634671"/>
                </a:cubicBezTo>
                <a:close/>
                <a:moveTo>
                  <a:pt x="937617" y="627230"/>
                </a:moveTo>
                <a:cubicBezTo>
                  <a:pt x="937617" y="627230"/>
                  <a:pt x="940098" y="627230"/>
                  <a:pt x="945059" y="627230"/>
                </a:cubicBezTo>
                <a:cubicBezTo>
                  <a:pt x="950020" y="627230"/>
                  <a:pt x="954981" y="627230"/>
                  <a:pt x="959941" y="627230"/>
                </a:cubicBezTo>
                <a:lnTo>
                  <a:pt x="952500" y="634671"/>
                </a:lnTo>
                <a:close/>
                <a:moveTo>
                  <a:pt x="4144863" y="619788"/>
                </a:moveTo>
                <a:lnTo>
                  <a:pt x="4137422" y="627230"/>
                </a:lnTo>
                <a:lnTo>
                  <a:pt x="4144863" y="627230"/>
                </a:lnTo>
                <a:cubicBezTo>
                  <a:pt x="4144863" y="622269"/>
                  <a:pt x="4144863" y="619788"/>
                  <a:pt x="4144863" y="619788"/>
                </a:cubicBezTo>
                <a:close/>
                <a:moveTo>
                  <a:pt x="4263926" y="612347"/>
                </a:moveTo>
                <a:lnTo>
                  <a:pt x="4278809" y="619788"/>
                </a:lnTo>
                <a:cubicBezTo>
                  <a:pt x="4288730" y="624750"/>
                  <a:pt x="4294932" y="625990"/>
                  <a:pt x="4297412" y="623509"/>
                </a:cubicBezTo>
                <a:cubicBezTo>
                  <a:pt x="4299892" y="621029"/>
                  <a:pt x="4301132" y="622269"/>
                  <a:pt x="4301132" y="627230"/>
                </a:cubicBezTo>
                <a:cubicBezTo>
                  <a:pt x="4301132" y="632191"/>
                  <a:pt x="4303613" y="633431"/>
                  <a:pt x="4308574" y="630950"/>
                </a:cubicBezTo>
                <a:cubicBezTo>
                  <a:pt x="4313535" y="628470"/>
                  <a:pt x="4314775" y="629710"/>
                  <a:pt x="4312295" y="634671"/>
                </a:cubicBezTo>
                <a:cubicBezTo>
                  <a:pt x="4309814" y="639632"/>
                  <a:pt x="4311055" y="643353"/>
                  <a:pt x="4316015" y="645833"/>
                </a:cubicBezTo>
                <a:cubicBezTo>
                  <a:pt x="4320977" y="648314"/>
                  <a:pt x="4323457" y="649554"/>
                  <a:pt x="4323457" y="649554"/>
                </a:cubicBezTo>
                <a:cubicBezTo>
                  <a:pt x="4323457" y="649554"/>
                  <a:pt x="4323457" y="647074"/>
                  <a:pt x="4323457" y="642112"/>
                </a:cubicBezTo>
                <a:lnTo>
                  <a:pt x="4330898" y="642112"/>
                </a:lnTo>
                <a:lnTo>
                  <a:pt x="4338339" y="649554"/>
                </a:lnTo>
                <a:lnTo>
                  <a:pt x="4353222" y="649554"/>
                </a:lnTo>
                <a:cubicBezTo>
                  <a:pt x="4363144" y="649554"/>
                  <a:pt x="4368105" y="648314"/>
                  <a:pt x="4368105" y="645833"/>
                </a:cubicBezTo>
                <a:cubicBezTo>
                  <a:pt x="4368105" y="643353"/>
                  <a:pt x="4363144" y="642112"/>
                  <a:pt x="4353222" y="642112"/>
                </a:cubicBezTo>
                <a:cubicBezTo>
                  <a:pt x="4343301" y="642112"/>
                  <a:pt x="4337099" y="638392"/>
                  <a:pt x="4334619" y="630950"/>
                </a:cubicBezTo>
                <a:cubicBezTo>
                  <a:pt x="4332139" y="623509"/>
                  <a:pt x="4325937" y="617308"/>
                  <a:pt x="4316015" y="612347"/>
                </a:cubicBezTo>
                <a:cubicBezTo>
                  <a:pt x="4311055" y="612347"/>
                  <a:pt x="4303613" y="612347"/>
                  <a:pt x="4293691" y="612347"/>
                </a:cubicBezTo>
                <a:close/>
                <a:moveTo>
                  <a:pt x="4200674" y="612347"/>
                </a:moveTo>
                <a:cubicBezTo>
                  <a:pt x="4198193" y="612347"/>
                  <a:pt x="4195713" y="614827"/>
                  <a:pt x="4193232" y="619788"/>
                </a:cubicBezTo>
                <a:cubicBezTo>
                  <a:pt x="4190752" y="624750"/>
                  <a:pt x="4193232" y="627230"/>
                  <a:pt x="4200674" y="627230"/>
                </a:cubicBezTo>
                <a:cubicBezTo>
                  <a:pt x="4208115" y="627230"/>
                  <a:pt x="4210596" y="624750"/>
                  <a:pt x="4208115" y="619788"/>
                </a:cubicBezTo>
                <a:cubicBezTo>
                  <a:pt x="4205635" y="614827"/>
                  <a:pt x="4203154" y="612347"/>
                  <a:pt x="4200674" y="612347"/>
                </a:cubicBezTo>
                <a:close/>
                <a:moveTo>
                  <a:pt x="1012031" y="612347"/>
                </a:moveTo>
                <a:lnTo>
                  <a:pt x="1049238" y="612347"/>
                </a:lnTo>
                <a:lnTo>
                  <a:pt x="1079004" y="619788"/>
                </a:lnTo>
                <a:cubicBezTo>
                  <a:pt x="1074043" y="629710"/>
                  <a:pt x="1059160" y="629710"/>
                  <a:pt x="1034355" y="619788"/>
                </a:cubicBezTo>
                <a:cubicBezTo>
                  <a:pt x="1019473" y="614827"/>
                  <a:pt x="1012031" y="612347"/>
                  <a:pt x="1012031" y="612347"/>
                </a:cubicBezTo>
                <a:close/>
                <a:moveTo>
                  <a:pt x="4174629" y="604905"/>
                </a:moveTo>
                <a:cubicBezTo>
                  <a:pt x="4159746" y="609867"/>
                  <a:pt x="4152305" y="612347"/>
                  <a:pt x="4152305" y="612347"/>
                </a:cubicBezTo>
                <a:cubicBezTo>
                  <a:pt x="4162226" y="617308"/>
                  <a:pt x="4172148" y="617308"/>
                  <a:pt x="4182070" y="612347"/>
                </a:cubicBezTo>
                <a:close/>
                <a:moveTo>
                  <a:pt x="3579316" y="604905"/>
                </a:moveTo>
                <a:lnTo>
                  <a:pt x="3586758" y="612347"/>
                </a:lnTo>
                <a:cubicBezTo>
                  <a:pt x="3591719" y="617308"/>
                  <a:pt x="3596679" y="619788"/>
                  <a:pt x="3601641" y="619788"/>
                </a:cubicBezTo>
                <a:lnTo>
                  <a:pt x="3594199" y="612347"/>
                </a:lnTo>
                <a:cubicBezTo>
                  <a:pt x="3589238" y="607386"/>
                  <a:pt x="3584277" y="604905"/>
                  <a:pt x="3579316" y="604905"/>
                </a:cubicBezTo>
                <a:close/>
                <a:moveTo>
                  <a:pt x="3542109" y="604905"/>
                </a:moveTo>
                <a:cubicBezTo>
                  <a:pt x="3542109" y="604905"/>
                  <a:pt x="3542109" y="607386"/>
                  <a:pt x="3542109" y="612347"/>
                </a:cubicBezTo>
                <a:lnTo>
                  <a:pt x="3542109" y="619788"/>
                </a:lnTo>
                <a:cubicBezTo>
                  <a:pt x="3547070" y="619788"/>
                  <a:pt x="3549551" y="617308"/>
                  <a:pt x="3549551" y="612347"/>
                </a:cubicBezTo>
                <a:close/>
                <a:moveTo>
                  <a:pt x="1324570" y="604905"/>
                </a:moveTo>
                <a:cubicBezTo>
                  <a:pt x="1324570" y="604905"/>
                  <a:pt x="1324570" y="607386"/>
                  <a:pt x="1324570" y="612347"/>
                </a:cubicBezTo>
                <a:cubicBezTo>
                  <a:pt x="1324570" y="617308"/>
                  <a:pt x="1327051" y="619788"/>
                  <a:pt x="1332012" y="619788"/>
                </a:cubicBezTo>
                <a:lnTo>
                  <a:pt x="1332012" y="612347"/>
                </a:lnTo>
                <a:close/>
                <a:moveTo>
                  <a:pt x="4115098" y="597464"/>
                </a:moveTo>
                <a:lnTo>
                  <a:pt x="4105297" y="605632"/>
                </a:lnTo>
                <a:lnTo>
                  <a:pt x="4106726" y="605836"/>
                </a:lnTo>
                <a:cubicBezTo>
                  <a:pt x="4108586" y="606456"/>
                  <a:pt x="4110137" y="607386"/>
                  <a:pt x="4111377" y="608626"/>
                </a:cubicBezTo>
                <a:cubicBezTo>
                  <a:pt x="4113857" y="611107"/>
                  <a:pt x="4115098" y="612347"/>
                  <a:pt x="4115098" y="612347"/>
                </a:cubicBezTo>
                <a:cubicBezTo>
                  <a:pt x="4115098" y="622269"/>
                  <a:pt x="4116338" y="623509"/>
                  <a:pt x="4118818" y="616068"/>
                </a:cubicBezTo>
                <a:cubicBezTo>
                  <a:pt x="4121299" y="608626"/>
                  <a:pt x="4125019" y="607386"/>
                  <a:pt x="4129980" y="612347"/>
                </a:cubicBezTo>
                <a:cubicBezTo>
                  <a:pt x="4134941" y="617308"/>
                  <a:pt x="4137422" y="617308"/>
                  <a:pt x="4137422" y="612347"/>
                </a:cubicBezTo>
                <a:cubicBezTo>
                  <a:pt x="4137422" y="607386"/>
                  <a:pt x="4136181" y="604905"/>
                  <a:pt x="4133701" y="604905"/>
                </a:cubicBezTo>
                <a:cubicBezTo>
                  <a:pt x="4131221" y="604905"/>
                  <a:pt x="4128740" y="604905"/>
                  <a:pt x="4126260" y="604905"/>
                </a:cubicBezTo>
                <a:cubicBezTo>
                  <a:pt x="4123779" y="604905"/>
                  <a:pt x="4121299" y="603665"/>
                  <a:pt x="4118818" y="601185"/>
                </a:cubicBezTo>
                <a:cubicBezTo>
                  <a:pt x="4116338" y="598705"/>
                  <a:pt x="4115098" y="597464"/>
                  <a:pt x="4115098" y="597464"/>
                </a:cubicBezTo>
                <a:close/>
                <a:moveTo>
                  <a:pt x="3564433" y="597464"/>
                </a:moveTo>
                <a:lnTo>
                  <a:pt x="3564433" y="604905"/>
                </a:lnTo>
                <a:lnTo>
                  <a:pt x="3571875" y="597464"/>
                </a:lnTo>
                <a:cubicBezTo>
                  <a:pt x="3566914" y="597464"/>
                  <a:pt x="3564433" y="597464"/>
                  <a:pt x="3564433" y="597464"/>
                </a:cubicBezTo>
                <a:close/>
                <a:moveTo>
                  <a:pt x="4308574" y="590023"/>
                </a:moveTo>
                <a:cubicBezTo>
                  <a:pt x="4303613" y="594984"/>
                  <a:pt x="4303613" y="598705"/>
                  <a:pt x="4308574" y="601185"/>
                </a:cubicBezTo>
                <a:cubicBezTo>
                  <a:pt x="4313535" y="603665"/>
                  <a:pt x="4318496" y="603665"/>
                  <a:pt x="4323457" y="601185"/>
                </a:cubicBezTo>
                <a:cubicBezTo>
                  <a:pt x="4328418" y="598705"/>
                  <a:pt x="4328418" y="594984"/>
                  <a:pt x="4323457" y="590023"/>
                </a:cubicBezTo>
                <a:cubicBezTo>
                  <a:pt x="4323457" y="590023"/>
                  <a:pt x="4322217" y="590023"/>
                  <a:pt x="4319736" y="590023"/>
                </a:cubicBezTo>
                <a:cubicBezTo>
                  <a:pt x="4317256" y="590023"/>
                  <a:pt x="4313535" y="590023"/>
                  <a:pt x="4308574" y="590023"/>
                </a:cubicBezTo>
                <a:close/>
                <a:moveTo>
                  <a:pt x="1220391" y="590023"/>
                </a:moveTo>
                <a:cubicBezTo>
                  <a:pt x="1225352" y="590023"/>
                  <a:pt x="1227832" y="592503"/>
                  <a:pt x="1227832" y="597464"/>
                </a:cubicBezTo>
                <a:lnTo>
                  <a:pt x="1220391" y="597464"/>
                </a:lnTo>
                <a:close/>
                <a:moveTo>
                  <a:pt x="1212949" y="590023"/>
                </a:moveTo>
                <a:lnTo>
                  <a:pt x="1212949" y="597464"/>
                </a:lnTo>
                <a:cubicBezTo>
                  <a:pt x="1207988" y="597464"/>
                  <a:pt x="1205508" y="596224"/>
                  <a:pt x="1205508" y="593743"/>
                </a:cubicBezTo>
                <a:cubicBezTo>
                  <a:pt x="1205508" y="591263"/>
                  <a:pt x="1207988" y="590023"/>
                  <a:pt x="1212949" y="590023"/>
                </a:cubicBezTo>
                <a:close/>
                <a:moveTo>
                  <a:pt x="4394615" y="587697"/>
                </a:moveTo>
                <a:cubicBezTo>
                  <a:pt x="4393065" y="588008"/>
                  <a:pt x="4391670" y="588783"/>
                  <a:pt x="4390429" y="590023"/>
                </a:cubicBezTo>
                <a:cubicBezTo>
                  <a:pt x="4395391" y="594984"/>
                  <a:pt x="4397871" y="594984"/>
                  <a:pt x="4397871" y="590023"/>
                </a:cubicBezTo>
                <a:lnTo>
                  <a:pt x="4405312" y="597464"/>
                </a:lnTo>
                <a:cubicBezTo>
                  <a:pt x="4405312" y="602425"/>
                  <a:pt x="4402832" y="604905"/>
                  <a:pt x="4397871" y="604905"/>
                </a:cubicBezTo>
                <a:lnTo>
                  <a:pt x="4405312" y="604905"/>
                </a:lnTo>
                <a:cubicBezTo>
                  <a:pt x="4410273" y="604905"/>
                  <a:pt x="4415234" y="604905"/>
                  <a:pt x="4420195" y="604905"/>
                </a:cubicBezTo>
                <a:cubicBezTo>
                  <a:pt x="4425156" y="614827"/>
                  <a:pt x="4440039" y="619788"/>
                  <a:pt x="4464843" y="619788"/>
                </a:cubicBezTo>
                <a:cubicBezTo>
                  <a:pt x="4484688" y="619788"/>
                  <a:pt x="4499570" y="624750"/>
                  <a:pt x="4509492" y="634671"/>
                </a:cubicBezTo>
                <a:lnTo>
                  <a:pt x="4509492" y="619788"/>
                </a:lnTo>
                <a:lnTo>
                  <a:pt x="4502050" y="619788"/>
                </a:lnTo>
                <a:cubicBezTo>
                  <a:pt x="4497089" y="619788"/>
                  <a:pt x="4494609" y="619788"/>
                  <a:pt x="4494609" y="619788"/>
                </a:cubicBezTo>
                <a:lnTo>
                  <a:pt x="4494609" y="604905"/>
                </a:lnTo>
                <a:lnTo>
                  <a:pt x="4494609" y="597464"/>
                </a:lnTo>
                <a:lnTo>
                  <a:pt x="4479726" y="612347"/>
                </a:lnTo>
                <a:lnTo>
                  <a:pt x="4479726" y="619788"/>
                </a:lnTo>
                <a:cubicBezTo>
                  <a:pt x="4479726" y="619788"/>
                  <a:pt x="4478486" y="616068"/>
                  <a:pt x="4476006" y="608626"/>
                </a:cubicBezTo>
                <a:cubicBezTo>
                  <a:pt x="4473525" y="601185"/>
                  <a:pt x="4469805" y="597464"/>
                  <a:pt x="4464843" y="597464"/>
                </a:cubicBezTo>
                <a:cubicBezTo>
                  <a:pt x="4459882" y="602425"/>
                  <a:pt x="4457402" y="604905"/>
                  <a:pt x="4457402" y="604905"/>
                </a:cubicBezTo>
                <a:lnTo>
                  <a:pt x="4457402" y="590023"/>
                </a:lnTo>
                <a:cubicBezTo>
                  <a:pt x="4452441" y="590023"/>
                  <a:pt x="4444999" y="590023"/>
                  <a:pt x="4435078" y="590023"/>
                </a:cubicBezTo>
                <a:lnTo>
                  <a:pt x="4435078" y="597464"/>
                </a:lnTo>
                <a:cubicBezTo>
                  <a:pt x="4435078" y="597464"/>
                  <a:pt x="4436318" y="598705"/>
                  <a:pt x="4438798" y="601185"/>
                </a:cubicBezTo>
                <a:cubicBezTo>
                  <a:pt x="4441279" y="603665"/>
                  <a:pt x="4442519" y="604905"/>
                  <a:pt x="4442519" y="604905"/>
                </a:cubicBezTo>
                <a:lnTo>
                  <a:pt x="4412754" y="597464"/>
                </a:lnTo>
                <a:cubicBezTo>
                  <a:pt x="4405313" y="590023"/>
                  <a:pt x="4399267" y="586767"/>
                  <a:pt x="4394615" y="587697"/>
                </a:cubicBezTo>
                <a:close/>
                <a:moveTo>
                  <a:pt x="4353222" y="575140"/>
                </a:moveTo>
                <a:cubicBezTo>
                  <a:pt x="4353222" y="575140"/>
                  <a:pt x="4353222" y="577620"/>
                  <a:pt x="4353222" y="582581"/>
                </a:cubicBezTo>
                <a:lnTo>
                  <a:pt x="4360664" y="590023"/>
                </a:lnTo>
                <a:cubicBezTo>
                  <a:pt x="4365625" y="590023"/>
                  <a:pt x="4368105" y="587543"/>
                  <a:pt x="4368105" y="582581"/>
                </a:cubicBezTo>
                <a:close/>
                <a:moveTo>
                  <a:pt x="4304853" y="575140"/>
                </a:moveTo>
                <a:cubicBezTo>
                  <a:pt x="4297412" y="575140"/>
                  <a:pt x="4293691" y="577620"/>
                  <a:pt x="4293691" y="582581"/>
                </a:cubicBezTo>
                <a:lnTo>
                  <a:pt x="4301132" y="582581"/>
                </a:lnTo>
                <a:cubicBezTo>
                  <a:pt x="4306094" y="582581"/>
                  <a:pt x="4309814" y="582581"/>
                  <a:pt x="4312295" y="582581"/>
                </a:cubicBezTo>
                <a:cubicBezTo>
                  <a:pt x="4314775" y="582581"/>
                  <a:pt x="4316015" y="581341"/>
                  <a:pt x="4316015" y="578860"/>
                </a:cubicBezTo>
                <a:cubicBezTo>
                  <a:pt x="4316015" y="576380"/>
                  <a:pt x="4312295" y="575140"/>
                  <a:pt x="4304853" y="575140"/>
                </a:cubicBezTo>
                <a:close/>
                <a:moveTo>
                  <a:pt x="4118818" y="575140"/>
                </a:moveTo>
                <a:cubicBezTo>
                  <a:pt x="4116338" y="575140"/>
                  <a:pt x="4113857" y="577620"/>
                  <a:pt x="4111377" y="582581"/>
                </a:cubicBezTo>
                <a:cubicBezTo>
                  <a:pt x="4108897" y="587543"/>
                  <a:pt x="4113857" y="590023"/>
                  <a:pt x="4126260" y="590023"/>
                </a:cubicBezTo>
                <a:cubicBezTo>
                  <a:pt x="4138662" y="590023"/>
                  <a:pt x="4144863" y="587543"/>
                  <a:pt x="4144863" y="582581"/>
                </a:cubicBezTo>
                <a:cubicBezTo>
                  <a:pt x="4144863" y="582581"/>
                  <a:pt x="4146104" y="583822"/>
                  <a:pt x="4148584" y="586302"/>
                </a:cubicBezTo>
                <a:cubicBezTo>
                  <a:pt x="4151064" y="588783"/>
                  <a:pt x="4152305" y="590023"/>
                  <a:pt x="4152305" y="590023"/>
                </a:cubicBezTo>
                <a:cubicBezTo>
                  <a:pt x="4157266" y="590023"/>
                  <a:pt x="4159746" y="590023"/>
                  <a:pt x="4159746" y="590023"/>
                </a:cubicBezTo>
                <a:lnTo>
                  <a:pt x="4167187" y="590023"/>
                </a:lnTo>
                <a:cubicBezTo>
                  <a:pt x="4167187" y="590023"/>
                  <a:pt x="4164707" y="587543"/>
                  <a:pt x="4159746" y="582581"/>
                </a:cubicBezTo>
                <a:lnTo>
                  <a:pt x="4144863" y="582581"/>
                </a:lnTo>
                <a:cubicBezTo>
                  <a:pt x="4144863" y="577620"/>
                  <a:pt x="4142383" y="576380"/>
                  <a:pt x="4137422" y="578860"/>
                </a:cubicBezTo>
                <a:cubicBezTo>
                  <a:pt x="4132461" y="581341"/>
                  <a:pt x="4128740" y="581341"/>
                  <a:pt x="4126260" y="578860"/>
                </a:cubicBezTo>
                <a:cubicBezTo>
                  <a:pt x="4123779" y="576380"/>
                  <a:pt x="4121299" y="575140"/>
                  <a:pt x="4118818" y="575140"/>
                </a:cubicBezTo>
                <a:close/>
                <a:moveTo>
                  <a:pt x="1324570" y="575140"/>
                </a:moveTo>
                <a:cubicBezTo>
                  <a:pt x="1324570" y="580101"/>
                  <a:pt x="1327051" y="582581"/>
                  <a:pt x="1332012" y="582581"/>
                </a:cubicBezTo>
                <a:cubicBezTo>
                  <a:pt x="1332012" y="582581"/>
                  <a:pt x="1332012" y="580101"/>
                  <a:pt x="1332012" y="575140"/>
                </a:cubicBezTo>
                <a:cubicBezTo>
                  <a:pt x="1332012" y="575140"/>
                  <a:pt x="1329531" y="575140"/>
                  <a:pt x="1324570" y="575140"/>
                </a:cubicBezTo>
                <a:close/>
                <a:moveTo>
                  <a:pt x="4257973" y="570675"/>
                </a:moveTo>
                <a:lnTo>
                  <a:pt x="4263926" y="575140"/>
                </a:lnTo>
                <a:lnTo>
                  <a:pt x="4271367" y="575140"/>
                </a:lnTo>
                <a:close/>
                <a:moveTo>
                  <a:pt x="4502050" y="567698"/>
                </a:moveTo>
                <a:cubicBezTo>
                  <a:pt x="4497089" y="567698"/>
                  <a:pt x="4497089" y="570179"/>
                  <a:pt x="4502050" y="575140"/>
                </a:cubicBezTo>
                <a:lnTo>
                  <a:pt x="4516933" y="575140"/>
                </a:lnTo>
                <a:cubicBezTo>
                  <a:pt x="4511972" y="570179"/>
                  <a:pt x="4507012" y="567698"/>
                  <a:pt x="4502050" y="567698"/>
                </a:cubicBezTo>
                <a:close/>
                <a:moveTo>
                  <a:pt x="3802559" y="567698"/>
                </a:moveTo>
                <a:lnTo>
                  <a:pt x="3802559" y="575140"/>
                </a:lnTo>
                <a:lnTo>
                  <a:pt x="3810000" y="575140"/>
                </a:lnTo>
                <a:cubicBezTo>
                  <a:pt x="3810000" y="570179"/>
                  <a:pt x="3807520" y="567698"/>
                  <a:pt x="3802559" y="567698"/>
                </a:cubicBezTo>
                <a:close/>
                <a:moveTo>
                  <a:pt x="3586758" y="567698"/>
                </a:moveTo>
                <a:lnTo>
                  <a:pt x="3586758" y="575140"/>
                </a:lnTo>
                <a:lnTo>
                  <a:pt x="3594199" y="567698"/>
                </a:lnTo>
                <a:cubicBezTo>
                  <a:pt x="3594199" y="567698"/>
                  <a:pt x="3591719" y="567698"/>
                  <a:pt x="3586758" y="567698"/>
                </a:cubicBezTo>
                <a:close/>
                <a:moveTo>
                  <a:pt x="3512344" y="567698"/>
                </a:moveTo>
                <a:lnTo>
                  <a:pt x="3504902" y="575140"/>
                </a:lnTo>
                <a:lnTo>
                  <a:pt x="3512344" y="582581"/>
                </a:lnTo>
                <a:cubicBezTo>
                  <a:pt x="3522265" y="582581"/>
                  <a:pt x="3527226" y="582581"/>
                  <a:pt x="3527226" y="582581"/>
                </a:cubicBezTo>
                <a:lnTo>
                  <a:pt x="3527226" y="575140"/>
                </a:lnTo>
                <a:cubicBezTo>
                  <a:pt x="3527226" y="585062"/>
                  <a:pt x="3537148" y="587543"/>
                  <a:pt x="3556992" y="582581"/>
                </a:cubicBezTo>
                <a:cubicBezTo>
                  <a:pt x="3561953" y="582581"/>
                  <a:pt x="3564433" y="581341"/>
                  <a:pt x="3564433" y="578860"/>
                </a:cubicBezTo>
                <a:cubicBezTo>
                  <a:pt x="3564433" y="576380"/>
                  <a:pt x="3561953" y="575140"/>
                  <a:pt x="3556992" y="575140"/>
                </a:cubicBezTo>
                <a:cubicBezTo>
                  <a:pt x="3552031" y="580101"/>
                  <a:pt x="3549551" y="580101"/>
                  <a:pt x="3549551" y="575140"/>
                </a:cubicBezTo>
                <a:lnTo>
                  <a:pt x="3527226" y="575140"/>
                </a:lnTo>
                <a:lnTo>
                  <a:pt x="3527226" y="567698"/>
                </a:lnTo>
                <a:cubicBezTo>
                  <a:pt x="3522265" y="567698"/>
                  <a:pt x="3517305" y="567698"/>
                  <a:pt x="3512344" y="567698"/>
                </a:cubicBezTo>
                <a:close/>
                <a:moveTo>
                  <a:pt x="1041797" y="567698"/>
                </a:moveTo>
                <a:cubicBezTo>
                  <a:pt x="1041797" y="567698"/>
                  <a:pt x="1044277" y="567698"/>
                  <a:pt x="1049238" y="567698"/>
                </a:cubicBezTo>
                <a:cubicBezTo>
                  <a:pt x="1054199" y="567698"/>
                  <a:pt x="1056680" y="567698"/>
                  <a:pt x="1056680" y="567698"/>
                </a:cubicBezTo>
                <a:cubicBezTo>
                  <a:pt x="1056680" y="572660"/>
                  <a:pt x="1054199" y="575140"/>
                  <a:pt x="1049238" y="575140"/>
                </a:cubicBezTo>
                <a:close/>
                <a:moveTo>
                  <a:pt x="4100215" y="560257"/>
                </a:moveTo>
                <a:lnTo>
                  <a:pt x="4092773" y="567698"/>
                </a:lnTo>
                <a:lnTo>
                  <a:pt x="4085332" y="575140"/>
                </a:lnTo>
                <a:cubicBezTo>
                  <a:pt x="4090293" y="580101"/>
                  <a:pt x="4097734" y="577620"/>
                  <a:pt x="4107656" y="567698"/>
                </a:cubicBezTo>
                <a:cubicBezTo>
                  <a:pt x="4112617" y="567698"/>
                  <a:pt x="4112617" y="565218"/>
                  <a:pt x="4107656" y="560257"/>
                </a:cubicBezTo>
                <a:close/>
                <a:moveTo>
                  <a:pt x="3735586" y="560257"/>
                </a:moveTo>
                <a:cubicBezTo>
                  <a:pt x="3740547" y="565218"/>
                  <a:pt x="3743027" y="567698"/>
                  <a:pt x="3743027" y="567698"/>
                </a:cubicBezTo>
                <a:cubicBezTo>
                  <a:pt x="3743027" y="567698"/>
                  <a:pt x="3743027" y="565218"/>
                  <a:pt x="3743027" y="560257"/>
                </a:cubicBezTo>
                <a:close/>
                <a:moveTo>
                  <a:pt x="3623965" y="560257"/>
                </a:moveTo>
                <a:cubicBezTo>
                  <a:pt x="3623965" y="565218"/>
                  <a:pt x="3625205" y="567698"/>
                  <a:pt x="3627685" y="567698"/>
                </a:cubicBezTo>
                <a:cubicBezTo>
                  <a:pt x="3630166" y="567698"/>
                  <a:pt x="3633887" y="567698"/>
                  <a:pt x="3638848" y="567698"/>
                </a:cubicBezTo>
                <a:cubicBezTo>
                  <a:pt x="3643809" y="562738"/>
                  <a:pt x="3646289" y="563978"/>
                  <a:pt x="3646289" y="571419"/>
                </a:cubicBezTo>
                <a:cubicBezTo>
                  <a:pt x="3646289" y="578860"/>
                  <a:pt x="3646289" y="582581"/>
                  <a:pt x="3646289" y="582581"/>
                </a:cubicBezTo>
                <a:cubicBezTo>
                  <a:pt x="3641328" y="582581"/>
                  <a:pt x="3638848" y="582581"/>
                  <a:pt x="3638848" y="582581"/>
                </a:cubicBezTo>
                <a:cubicBezTo>
                  <a:pt x="3638848" y="582581"/>
                  <a:pt x="3638848" y="580101"/>
                  <a:pt x="3638848" y="575140"/>
                </a:cubicBezTo>
                <a:cubicBezTo>
                  <a:pt x="3638848" y="575140"/>
                  <a:pt x="3633887" y="575140"/>
                  <a:pt x="3623965" y="575140"/>
                </a:cubicBezTo>
                <a:cubicBezTo>
                  <a:pt x="3619004" y="575140"/>
                  <a:pt x="3614043" y="575140"/>
                  <a:pt x="3609082" y="575140"/>
                </a:cubicBezTo>
                <a:cubicBezTo>
                  <a:pt x="3604121" y="575140"/>
                  <a:pt x="3601641" y="575140"/>
                  <a:pt x="3601641" y="575140"/>
                </a:cubicBezTo>
                <a:cubicBezTo>
                  <a:pt x="3601641" y="580101"/>
                  <a:pt x="3604121" y="582581"/>
                  <a:pt x="3609082" y="582581"/>
                </a:cubicBezTo>
                <a:cubicBezTo>
                  <a:pt x="3614043" y="582581"/>
                  <a:pt x="3616523" y="585062"/>
                  <a:pt x="3616523" y="590023"/>
                </a:cubicBezTo>
                <a:cubicBezTo>
                  <a:pt x="3616523" y="594984"/>
                  <a:pt x="3619004" y="594984"/>
                  <a:pt x="3623965" y="590023"/>
                </a:cubicBezTo>
                <a:cubicBezTo>
                  <a:pt x="3623965" y="585062"/>
                  <a:pt x="3625205" y="582581"/>
                  <a:pt x="3627685" y="582581"/>
                </a:cubicBezTo>
                <a:cubicBezTo>
                  <a:pt x="3630166" y="582581"/>
                  <a:pt x="3633887" y="585062"/>
                  <a:pt x="3638848" y="590023"/>
                </a:cubicBezTo>
                <a:cubicBezTo>
                  <a:pt x="3643809" y="585062"/>
                  <a:pt x="3648769" y="582581"/>
                  <a:pt x="3653730" y="582581"/>
                </a:cubicBezTo>
                <a:cubicBezTo>
                  <a:pt x="3648769" y="572660"/>
                  <a:pt x="3651250" y="570179"/>
                  <a:pt x="3661172" y="575140"/>
                </a:cubicBezTo>
                <a:lnTo>
                  <a:pt x="3653730" y="560257"/>
                </a:lnTo>
                <a:cubicBezTo>
                  <a:pt x="3648769" y="560257"/>
                  <a:pt x="3643809" y="560257"/>
                  <a:pt x="3638848" y="560257"/>
                </a:cubicBezTo>
                <a:cubicBezTo>
                  <a:pt x="3633887" y="560257"/>
                  <a:pt x="3628926" y="560257"/>
                  <a:pt x="3623965" y="560257"/>
                </a:cubicBezTo>
                <a:close/>
                <a:moveTo>
                  <a:pt x="3356074" y="560257"/>
                </a:moveTo>
                <a:cubicBezTo>
                  <a:pt x="3356074" y="565218"/>
                  <a:pt x="3357314" y="567698"/>
                  <a:pt x="3359795" y="567698"/>
                </a:cubicBezTo>
                <a:cubicBezTo>
                  <a:pt x="3362275" y="567698"/>
                  <a:pt x="3363515" y="567698"/>
                  <a:pt x="3363515" y="567698"/>
                </a:cubicBezTo>
                <a:cubicBezTo>
                  <a:pt x="3363515" y="562738"/>
                  <a:pt x="3362275" y="560257"/>
                  <a:pt x="3359795" y="560257"/>
                </a:cubicBezTo>
                <a:cubicBezTo>
                  <a:pt x="3357314" y="560257"/>
                  <a:pt x="3356074" y="560257"/>
                  <a:pt x="3356074" y="560257"/>
                </a:cubicBezTo>
                <a:close/>
                <a:moveTo>
                  <a:pt x="1346895" y="560257"/>
                </a:moveTo>
                <a:cubicBezTo>
                  <a:pt x="1346895" y="565218"/>
                  <a:pt x="1346895" y="570179"/>
                  <a:pt x="1346895" y="575140"/>
                </a:cubicBezTo>
                <a:cubicBezTo>
                  <a:pt x="1351855" y="575140"/>
                  <a:pt x="1354336" y="572660"/>
                  <a:pt x="1354336" y="567698"/>
                </a:cubicBezTo>
                <a:cubicBezTo>
                  <a:pt x="1354336" y="562738"/>
                  <a:pt x="1351855" y="560257"/>
                  <a:pt x="1346895" y="560257"/>
                </a:cubicBezTo>
                <a:close/>
                <a:moveTo>
                  <a:pt x="1168301" y="560257"/>
                </a:moveTo>
                <a:lnTo>
                  <a:pt x="1190625" y="560257"/>
                </a:lnTo>
                <a:lnTo>
                  <a:pt x="1205508" y="567698"/>
                </a:lnTo>
                <a:cubicBezTo>
                  <a:pt x="1205508" y="567698"/>
                  <a:pt x="1204268" y="567698"/>
                  <a:pt x="1201787" y="567698"/>
                </a:cubicBezTo>
                <a:cubicBezTo>
                  <a:pt x="1199307" y="567698"/>
                  <a:pt x="1195586" y="567698"/>
                  <a:pt x="1190625" y="567698"/>
                </a:cubicBezTo>
                <a:close/>
                <a:moveTo>
                  <a:pt x="4472285" y="552816"/>
                </a:moveTo>
                <a:lnTo>
                  <a:pt x="4457402" y="560257"/>
                </a:lnTo>
                <a:cubicBezTo>
                  <a:pt x="4457402" y="560257"/>
                  <a:pt x="4462363" y="560257"/>
                  <a:pt x="4472285" y="560257"/>
                </a:cubicBezTo>
                <a:lnTo>
                  <a:pt x="4487168" y="552816"/>
                </a:lnTo>
                <a:close/>
                <a:moveTo>
                  <a:pt x="4397871" y="552816"/>
                </a:moveTo>
                <a:lnTo>
                  <a:pt x="4405312" y="560257"/>
                </a:lnTo>
                <a:cubicBezTo>
                  <a:pt x="4405312" y="560257"/>
                  <a:pt x="4407792" y="560257"/>
                  <a:pt x="4412754" y="560257"/>
                </a:cubicBezTo>
                <a:cubicBezTo>
                  <a:pt x="4412754" y="555296"/>
                  <a:pt x="4411513" y="552816"/>
                  <a:pt x="4409033" y="552816"/>
                </a:cubicBezTo>
                <a:cubicBezTo>
                  <a:pt x="4406553" y="552816"/>
                  <a:pt x="4402832" y="552816"/>
                  <a:pt x="4397871" y="552816"/>
                </a:cubicBezTo>
                <a:close/>
                <a:moveTo>
                  <a:pt x="4301132" y="552816"/>
                </a:moveTo>
                <a:cubicBezTo>
                  <a:pt x="4306094" y="557777"/>
                  <a:pt x="4311055" y="560257"/>
                  <a:pt x="4316015" y="560257"/>
                </a:cubicBezTo>
                <a:lnTo>
                  <a:pt x="4323457" y="552816"/>
                </a:lnTo>
                <a:close/>
                <a:moveTo>
                  <a:pt x="3810000" y="552816"/>
                </a:moveTo>
                <a:cubicBezTo>
                  <a:pt x="3814961" y="552816"/>
                  <a:pt x="3817441" y="554056"/>
                  <a:pt x="3817441" y="556536"/>
                </a:cubicBezTo>
                <a:cubicBezTo>
                  <a:pt x="3817441" y="559017"/>
                  <a:pt x="3819922" y="560257"/>
                  <a:pt x="3824883" y="560257"/>
                </a:cubicBezTo>
                <a:lnTo>
                  <a:pt x="3824883" y="552816"/>
                </a:lnTo>
                <a:close/>
                <a:moveTo>
                  <a:pt x="3914180" y="545374"/>
                </a:moveTo>
                <a:lnTo>
                  <a:pt x="3921621" y="552816"/>
                </a:lnTo>
                <a:cubicBezTo>
                  <a:pt x="3926582" y="552816"/>
                  <a:pt x="3929062" y="555296"/>
                  <a:pt x="3929062" y="560257"/>
                </a:cubicBezTo>
                <a:cubicBezTo>
                  <a:pt x="3914180" y="560257"/>
                  <a:pt x="3909219" y="555296"/>
                  <a:pt x="3914180" y="545374"/>
                </a:cubicBezTo>
                <a:close/>
                <a:moveTo>
                  <a:pt x="3594199" y="545374"/>
                </a:moveTo>
                <a:cubicBezTo>
                  <a:pt x="3594199" y="550335"/>
                  <a:pt x="3595439" y="554056"/>
                  <a:pt x="3597920" y="556536"/>
                </a:cubicBezTo>
                <a:cubicBezTo>
                  <a:pt x="3600400" y="559017"/>
                  <a:pt x="3604121" y="560257"/>
                  <a:pt x="3609082" y="560257"/>
                </a:cubicBezTo>
                <a:cubicBezTo>
                  <a:pt x="3609082" y="555296"/>
                  <a:pt x="3606602" y="550335"/>
                  <a:pt x="3601641" y="545374"/>
                </a:cubicBezTo>
                <a:close/>
                <a:moveTo>
                  <a:pt x="3556992" y="545374"/>
                </a:moveTo>
                <a:lnTo>
                  <a:pt x="3564433" y="560257"/>
                </a:lnTo>
                <a:lnTo>
                  <a:pt x="3571875" y="552816"/>
                </a:lnTo>
                <a:lnTo>
                  <a:pt x="3579316" y="552816"/>
                </a:lnTo>
                <a:cubicBezTo>
                  <a:pt x="3579316" y="547855"/>
                  <a:pt x="3576836" y="545374"/>
                  <a:pt x="3571875" y="545374"/>
                </a:cubicBezTo>
                <a:cubicBezTo>
                  <a:pt x="3566914" y="545374"/>
                  <a:pt x="3561953" y="545374"/>
                  <a:pt x="3556992" y="545374"/>
                </a:cubicBezTo>
                <a:close/>
                <a:moveTo>
                  <a:pt x="3467695" y="545374"/>
                </a:moveTo>
                <a:cubicBezTo>
                  <a:pt x="3462734" y="550335"/>
                  <a:pt x="3460254" y="552816"/>
                  <a:pt x="3460254" y="552816"/>
                </a:cubicBezTo>
                <a:cubicBezTo>
                  <a:pt x="3460254" y="557777"/>
                  <a:pt x="3461494" y="560257"/>
                  <a:pt x="3463974" y="560257"/>
                </a:cubicBezTo>
                <a:cubicBezTo>
                  <a:pt x="3466455" y="560257"/>
                  <a:pt x="3467695" y="557777"/>
                  <a:pt x="3467695" y="552816"/>
                </a:cubicBezTo>
                <a:cubicBezTo>
                  <a:pt x="3467695" y="547855"/>
                  <a:pt x="3467695" y="545374"/>
                  <a:pt x="3467695" y="545374"/>
                </a:cubicBezTo>
                <a:close/>
                <a:moveTo>
                  <a:pt x="1324570" y="545374"/>
                </a:moveTo>
                <a:cubicBezTo>
                  <a:pt x="1329531" y="550335"/>
                  <a:pt x="1332012" y="552816"/>
                  <a:pt x="1332012" y="552816"/>
                </a:cubicBezTo>
                <a:cubicBezTo>
                  <a:pt x="1332012" y="552816"/>
                  <a:pt x="1334492" y="552816"/>
                  <a:pt x="1339453" y="552816"/>
                </a:cubicBezTo>
                <a:cubicBezTo>
                  <a:pt x="1339453" y="552816"/>
                  <a:pt x="1339453" y="551576"/>
                  <a:pt x="1339453" y="549095"/>
                </a:cubicBezTo>
                <a:cubicBezTo>
                  <a:pt x="1339453" y="546615"/>
                  <a:pt x="1336973" y="545374"/>
                  <a:pt x="1332012" y="545374"/>
                </a:cubicBezTo>
                <a:cubicBezTo>
                  <a:pt x="1332012" y="545374"/>
                  <a:pt x="1329531" y="545374"/>
                  <a:pt x="1324570" y="545374"/>
                </a:cubicBezTo>
                <a:close/>
                <a:moveTo>
                  <a:pt x="967383" y="545374"/>
                </a:moveTo>
                <a:cubicBezTo>
                  <a:pt x="967383" y="545374"/>
                  <a:pt x="969863" y="545374"/>
                  <a:pt x="974824" y="545374"/>
                </a:cubicBezTo>
                <a:lnTo>
                  <a:pt x="974824" y="552816"/>
                </a:lnTo>
                <a:cubicBezTo>
                  <a:pt x="969863" y="552816"/>
                  <a:pt x="967383" y="550335"/>
                  <a:pt x="967383" y="545374"/>
                </a:cubicBezTo>
                <a:close/>
                <a:moveTo>
                  <a:pt x="4370431" y="543049"/>
                </a:moveTo>
                <a:cubicBezTo>
                  <a:pt x="4367640" y="543359"/>
                  <a:pt x="4364384" y="544134"/>
                  <a:pt x="4360664" y="545374"/>
                </a:cubicBezTo>
                <a:lnTo>
                  <a:pt x="4353222" y="552816"/>
                </a:lnTo>
                <a:cubicBezTo>
                  <a:pt x="4353222" y="557777"/>
                  <a:pt x="4353222" y="560257"/>
                  <a:pt x="4353222" y="560257"/>
                </a:cubicBezTo>
                <a:cubicBezTo>
                  <a:pt x="4348262" y="560257"/>
                  <a:pt x="4345781" y="560257"/>
                  <a:pt x="4345781" y="560257"/>
                </a:cubicBezTo>
                <a:cubicBezTo>
                  <a:pt x="4345781" y="560257"/>
                  <a:pt x="4343301" y="560257"/>
                  <a:pt x="4338339" y="560257"/>
                </a:cubicBezTo>
                <a:lnTo>
                  <a:pt x="4345781" y="567698"/>
                </a:lnTo>
                <a:cubicBezTo>
                  <a:pt x="4350742" y="567698"/>
                  <a:pt x="4355703" y="567698"/>
                  <a:pt x="4360664" y="567698"/>
                </a:cubicBezTo>
                <a:cubicBezTo>
                  <a:pt x="4365625" y="567698"/>
                  <a:pt x="4368105" y="565218"/>
                  <a:pt x="4368105" y="560257"/>
                </a:cubicBezTo>
                <a:lnTo>
                  <a:pt x="4375547" y="560257"/>
                </a:lnTo>
                <a:cubicBezTo>
                  <a:pt x="4380508" y="560257"/>
                  <a:pt x="4382988" y="557777"/>
                  <a:pt x="4382988" y="552816"/>
                </a:cubicBezTo>
                <a:cubicBezTo>
                  <a:pt x="4382988" y="545375"/>
                  <a:pt x="4378802" y="542119"/>
                  <a:pt x="4370431" y="543049"/>
                </a:cubicBezTo>
                <a:close/>
                <a:moveTo>
                  <a:pt x="4263926" y="537933"/>
                </a:moveTo>
                <a:cubicBezTo>
                  <a:pt x="4258965" y="537933"/>
                  <a:pt x="4256484" y="540413"/>
                  <a:pt x="4256484" y="545374"/>
                </a:cubicBezTo>
                <a:lnTo>
                  <a:pt x="4263926" y="560257"/>
                </a:lnTo>
                <a:lnTo>
                  <a:pt x="4278809" y="575140"/>
                </a:lnTo>
                <a:cubicBezTo>
                  <a:pt x="4278809" y="580101"/>
                  <a:pt x="4281289" y="585062"/>
                  <a:pt x="4286250" y="590023"/>
                </a:cubicBezTo>
                <a:lnTo>
                  <a:pt x="4286250" y="582581"/>
                </a:lnTo>
                <a:cubicBezTo>
                  <a:pt x="4286250" y="577620"/>
                  <a:pt x="4288730" y="575140"/>
                  <a:pt x="4293691" y="575140"/>
                </a:cubicBezTo>
                <a:lnTo>
                  <a:pt x="4293691" y="560257"/>
                </a:lnTo>
                <a:lnTo>
                  <a:pt x="4286250" y="545374"/>
                </a:lnTo>
                <a:lnTo>
                  <a:pt x="4263926" y="545374"/>
                </a:lnTo>
                <a:cubicBezTo>
                  <a:pt x="4263926" y="540413"/>
                  <a:pt x="4263926" y="537933"/>
                  <a:pt x="4263926" y="537933"/>
                </a:cubicBezTo>
                <a:close/>
                <a:moveTo>
                  <a:pt x="3623965" y="537933"/>
                </a:moveTo>
                <a:lnTo>
                  <a:pt x="3616523" y="545374"/>
                </a:lnTo>
                <a:cubicBezTo>
                  <a:pt x="3621484" y="545374"/>
                  <a:pt x="3623965" y="545374"/>
                  <a:pt x="3623965" y="545374"/>
                </a:cubicBezTo>
                <a:cubicBezTo>
                  <a:pt x="3623965" y="540413"/>
                  <a:pt x="3626445" y="537933"/>
                  <a:pt x="3631406" y="537933"/>
                </a:cubicBezTo>
                <a:close/>
                <a:moveTo>
                  <a:pt x="3281660" y="537933"/>
                </a:moveTo>
                <a:lnTo>
                  <a:pt x="3318867" y="552816"/>
                </a:lnTo>
                <a:cubicBezTo>
                  <a:pt x="3338711" y="562738"/>
                  <a:pt x="3348633" y="565218"/>
                  <a:pt x="3348633" y="560257"/>
                </a:cubicBezTo>
                <a:cubicBezTo>
                  <a:pt x="3348633" y="550335"/>
                  <a:pt x="3326308" y="542894"/>
                  <a:pt x="3281660" y="537933"/>
                </a:cubicBezTo>
                <a:close/>
                <a:moveTo>
                  <a:pt x="3735586" y="530491"/>
                </a:moveTo>
                <a:lnTo>
                  <a:pt x="3743027" y="537933"/>
                </a:lnTo>
                <a:cubicBezTo>
                  <a:pt x="3743027" y="542894"/>
                  <a:pt x="3740547" y="545374"/>
                  <a:pt x="3735586" y="545374"/>
                </a:cubicBezTo>
                <a:lnTo>
                  <a:pt x="3728144" y="537933"/>
                </a:lnTo>
                <a:cubicBezTo>
                  <a:pt x="3728144" y="537933"/>
                  <a:pt x="3730625" y="535453"/>
                  <a:pt x="3735586" y="530491"/>
                </a:cubicBezTo>
                <a:close/>
                <a:moveTo>
                  <a:pt x="3251894" y="530491"/>
                </a:moveTo>
                <a:lnTo>
                  <a:pt x="3259336" y="537933"/>
                </a:lnTo>
                <a:cubicBezTo>
                  <a:pt x="3259336" y="537933"/>
                  <a:pt x="3259336" y="535453"/>
                  <a:pt x="3259336" y="530491"/>
                </a:cubicBezTo>
                <a:cubicBezTo>
                  <a:pt x="3259336" y="530491"/>
                  <a:pt x="3256855" y="530491"/>
                  <a:pt x="3251894" y="530491"/>
                </a:cubicBezTo>
                <a:close/>
                <a:moveTo>
                  <a:pt x="1257598" y="530491"/>
                </a:moveTo>
                <a:cubicBezTo>
                  <a:pt x="1262559" y="535453"/>
                  <a:pt x="1267520" y="537933"/>
                  <a:pt x="1272481" y="537933"/>
                </a:cubicBezTo>
                <a:lnTo>
                  <a:pt x="1272481" y="530491"/>
                </a:lnTo>
                <a:close/>
                <a:moveTo>
                  <a:pt x="4397871" y="523050"/>
                </a:moveTo>
                <a:cubicBezTo>
                  <a:pt x="4392909" y="528011"/>
                  <a:pt x="4389189" y="530491"/>
                  <a:pt x="4386709" y="530491"/>
                </a:cubicBezTo>
                <a:cubicBezTo>
                  <a:pt x="4384229" y="530491"/>
                  <a:pt x="4385468" y="532972"/>
                  <a:pt x="4390429" y="537933"/>
                </a:cubicBezTo>
                <a:lnTo>
                  <a:pt x="4420195" y="545374"/>
                </a:lnTo>
                <a:lnTo>
                  <a:pt x="4420195" y="560257"/>
                </a:lnTo>
                <a:cubicBezTo>
                  <a:pt x="4420195" y="565218"/>
                  <a:pt x="4421436" y="566458"/>
                  <a:pt x="4423916" y="563978"/>
                </a:cubicBezTo>
                <a:cubicBezTo>
                  <a:pt x="4426396" y="561498"/>
                  <a:pt x="4430116" y="560257"/>
                  <a:pt x="4435078" y="560257"/>
                </a:cubicBezTo>
                <a:cubicBezTo>
                  <a:pt x="4440039" y="560257"/>
                  <a:pt x="4444999" y="560257"/>
                  <a:pt x="4449961" y="560257"/>
                </a:cubicBezTo>
                <a:lnTo>
                  <a:pt x="4442519" y="552816"/>
                </a:lnTo>
                <a:cubicBezTo>
                  <a:pt x="4437558" y="547855"/>
                  <a:pt x="4433837" y="546615"/>
                  <a:pt x="4431357" y="549095"/>
                </a:cubicBezTo>
                <a:cubicBezTo>
                  <a:pt x="4428877" y="551576"/>
                  <a:pt x="4427636" y="551576"/>
                  <a:pt x="4427636" y="549095"/>
                </a:cubicBezTo>
                <a:cubicBezTo>
                  <a:pt x="4427636" y="546615"/>
                  <a:pt x="4425156" y="545374"/>
                  <a:pt x="4420195" y="545374"/>
                </a:cubicBezTo>
                <a:cubicBezTo>
                  <a:pt x="4420195" y="540413"/>
                  <a:pt x="4420195" y="537933"/>
                  <a:pt x="4420195" y="537933"/>
                </a:cubicBezTo>
                <a:cubicBezTo>
                  <a:pt x="4420195" y="537933"/>
                  <a:pt x="4422675" y="537933"/>
                  <a:pt x="4427636" y="537933"/>
                </a:cubicBezTo>
                <a:cubicBezTo>
                  <a:pt x="4432598" y="532972"/>
                  <a:pt x="4435078" y="530491"/>
                  <a:pt x="4435078" y="530491"/>
                </a:cubicBezTo>
                <a:lnTo>
                  <a:pt x="4427636" y="523050"/>
                </a:lnTo>
                <a:cubicBezTo>
                  <a:pt x="4417715" y="523050"/>
                  <a:pt x="4407792" y="523050"/>
                  <a:pt x="4397871" y="523050"/>
                </a:cubicBezTo>
                <a:close/>
                <a:moveTo>
                  <a:pt x="4308574" y="523050"/>
                </a:moveTo>
                <a:lnTo>
                  <a:pt x="4293691" y="530491"/>
                </a:lnTo>
                <a:cubicBezTo>
                  <a:pt x="4298652" y="530491"/>
                  <a:pt x="4306094" y="530491"/>
                  <a:pt x="4316015" y="530491"/>
                </a:cubicBezTo>
                <a:close/>
                <a:moveTo>
                  <a:pt x="4241601" y="523050"/>
                </a:moveTo>
                <a:cubicBezTo>
                  <a:pt x="4241601" y="523050"/>
                  <a:pt x="4241601" y="525531"/>
                  <a:pt x="4241601" y="530491"/>
                </a:cubicBezTo>
                <a:lnTo>
                  <a:pt x="4249043" y="530491"/>
                </a:lnTo>
                <a:cubicBezTo>
                  <a:pt x="4249043" y="525531"/>
                  <a:pt x="4246563" y="523050"/>
                  <a:pt x="4241601" y="523050"/>
                </a:cubicBezTo>
                <a:close/>
                <a:moveTo>
                  <a:pt x="4159746" y="523050"/>
                </a:moveTo>
                <a:cubicBezTo>
                  <a:pt x="4159746" y="523050"/>
                  <a:pt x="4159746" y="525531"/>
                  <a:pt x="4159746" y="530491"/>
                </a:cubicBezTo>
                <a:cubicBezTo>
                  <a:pt x="4159746" y="530491"/>
                  <a:pt x="4160986" y="529251"/>
                  <a:pt x="4163467" y="526771"/>
                </a:cubicBezTo>
                <a:cubicBezTo>
                  <a:pt x="4165947" y="524291"/>
                  <a:pt x="4167187" y="523050"/>
                  <a:pt x="4167187" y="523050"/>
                </a:cubicBezTo>
                <a:cubicBezTo>
                  <a:pt x="4162226" y="523050"/>
                  <a:pt x="4159746" y="523050"/>
                  <a:pt x="4159746" y="523050"/>
                </a:cubicBezTo>
                <a:close/>
                <a:moveTo>
                  <a:pt x="3493740" y="523050"/>
                </a:moveTo>
                <a:cubicBezTo>
                  <a:pt x="3486299" y="523050"/>
                  <a:pt x="3485058" y="525531"/>
                  <a:pt x="3490019" y="530491"/>
                </a:cubicBezTo>
                <a:lnTo>
                  <a:pt x="3504902" y="530491"/>
                </a:lnTo>
                <a:cubicBezTo>
                  <a:pt x="3504902" y="525531"/>
                  <a:pt x="3501181" y="523050"/>
                  <a:pt x="3493740" y="523050"/>
                </a:cubicBezTo>
                <a:close/>
                <a:moveTo>
                  <a:pt x="1131094" y="523050"/>
                </a:moveTo>
                <a:lnTo>
                  <a:pt x="1138535" y="523050"/>
                </a:lnTo>
                <a:cubicBezTo>
                  <a:pt x="1138535" y="523050"/>
                  <a:pt x="1138535" y="525531"/>
                  <a:pt x="1138535" y="530491"/>
                </a:cubicBezTo>
                <a:cubicBezTo>
                  <a:pt x="1138535" y="535453"/>
                  <a:pt x="1137295" y="537933"/>
                  <a:pt x="1134814" y="537933"/>
                </a:cubicBezTo>
                <a:cubicBezTo>
                  <a:pt x="1132334" y="537933"/>
                  <a:pt x="1131094" y="535453"/>
                  <a:pt x="1131094" y="530491"/>
                </a:cubicBezTo>
                <a:cubicBezTo>
                  <a:pt x="1131094" y="525531"/>
                  <a:pt x="1131094" y="523050"/>
                  <a:pt x="1131094" y="523050"/>
                </a:cubicBezTo>
                <a:close/>
                <a:moveTo>
                  <a:pt x="930176" y="523050"/>
                </a:moveTo>
                <a:lnTo>
                  <a:pt x="952500" y="523050"/>
                </a:lnTo>
                <a:lnTo>
                  <a:pt x="945059" y="530491"/>
                </a:lnTo>
                <a:cubicBezTo>
                  <a:pt x="940098" y="530491"/>
                  <a:pt x="936377" y="529251"/>
                  <a:pt x="933897" y="526771"/>
                </a:cubicBezTo>
                <a:cubicBezTo>
                  <a:pt x="931416" y="524291"/>
                  <a:pt x="930176" y="523050"/>
                  <a:pt x="930176" y="523050"/>
                </a:cubicBezTo>
                <a:close/>
                <a:moveTo>
                  <a:pt x="3374678" y="519329"/>
                </a:moveTo>
                <a:cubicBezTo>
                  <a:pt x="3372197" y="519329"/>
                  <a:pt x="3370957" y="520570"/>
                  <a:pt x="3370957" y="523050"/>
                </a:cubicBezTo>
                <a:lnTo>
                  <a:pt x="3370957" y="530491"/>
                </a:lnTo>
                <a:cubicBezTo>
                  <a:pt x="3380879" y="530491"/>
                  <a:pt x="3385840" y="531732"/>
                  <a:pt x="3385840" y="534212"/>
                </a:cubicBezTo>
                <a:cubicBezTo>
                  <a:pt x="3385840" y="536693"/>
                  <a:pt x="3388320" y="537933"/>
                  <a:pt x="3393281" y="537933"/>
                </a:cubicBezTo>
                <a:cubicBezTo>
                  <a:pt x="3398242" y="542894"/>
                  <a:pt x="3404443" y="546615"/>
                  <a:pt x="3411885" y="549095"/>
                </a:cubicBezTo>
                <a:cubicBezTo>
                  <a:pt x="3419326" y="551576"/>
                  <a:pt x="3423047" y="550335"/>
                  <a:pt x="3423047" y="545374"/>
                </a:cubicBezTo>
                <a:cubicBezTo>
                  <a:pt x="3428008" y="540413"/>
                  <a:pt x="3425527" y="537933"/>
                  <a:pt x="3415605" y="537933"/>
                </a:cubicBezTo>
                <a:lnTo>
                  <a:pt x="3408164" y="537933"/>
                </a:lnTo>
                <a:cubicBezTo>
                  <a:pt x="3403203" y="532972"/>
                  <a:pt x="3395761" y="528011"/>
                  <a:pt x="3385840" y="523050"/>
                </a:cubicBezTo>
                <a:cubicBezTo>
                  <a:pt x="3380879" y="520570"/>
                  <a:pt x="3377158" y="519329"/>
                  <a:pt x="3374678" y="519329"/>
                </a:cubicBezTo>
                <a:close/>
                <a:moveTo>
                  <a:pt x="4189512" y="515609"/>
                </a:moveTo>
                <a:cubicBezTo>
                  <a:pt x="4184551" y="515609"/>
                  <a:pt x="4179590" y="519329"/>
                  <a:pt x="4174629" y="526771"/>
                </a:cubicBezTo>
                <a:cubicBezTo>
                  <a:pt x="4169668" y="534212"/>
                  <a:pt x="4167187" y="537933"/>
                  <a:pt x="4167187" y="537933"/>
                </a:cubicBezTo>
                <a:lnTo>
                  <a:pt x="4182070" y="537933"/>
                </a:lnTo>
                <a:cubicBezTo>
                  <a:pt x="4182070" y="532972"/>
                  <a:pt x="4187031" y="531732"/>
                  <a:pt x="4196953" y="534212"/>
                </a:cubicBezTo>
                <a:cubicBezTo>
                  <a:pt x="4206875" y="536693"/>
                  <a:pt x="4211836" y="535453"/>
                  <a:pt x="4211836" y="530491"/>
                </a:cubicBezTo>
                <a:cubicBezTo>
                  <a:pt x="4211836" y="525531"/>
                  <a:pt x="4206875" y="523050"/>
                  <a:pt x="4196953" y="523050"/>
                </a:cubicBezTo>
                <a:lnTo>
                  <a:pt x="4182070" y="523050"/>
                </a:lnTo>
                <a:close/>
                <a:moveTo>
                  <a:pt x="3891855" y="515609"/>
                </a:moveTo>
                <a:cubicBezTo>
                  <a:pt x="3886894" y="515609"/>
                  <a:pt x="3884414" y="518089"/>
                  <a:pt x="3884414" y="523050"/>
                </a:cubicBezTo>
                <a:cubicBezTo>
                  <a:pt x="3884414" y="528011"/>
                  <a:pt x="3884414" y="532972"/>
                  <a:pt x="3884414" y="537933"/>
                </a:cubicBezTo>
                <a:lnTo>
                  <a:pt x="3884414" y="545374"/>
                </a:lnTo>
                <a:lnTo>
                  <a:pt x="3891855" y="545374"/>
                </a:lnTo>
                <a:lnTo>
                  <a:pt x="3921621" y="537933"/>
                </a:lnTo>
                <a:lnTo>
                  <a:pt x="3914180" y="523050"/>
                </a:lnTo>
                <a:lnTo>
                  <a:pt x="3906738" y="530491"/>
                </a:lnTo>
                <a:cubicBezTo>
                  <a:pt x="3906738" y="530491"/>
                  <a:pt x="3904258" y="530491"/>
                  <a:pt x="3899297" y="530491"/>
                </a:cubicBezTo>
                <a:cubicBezTo>
                  <a:pt x="3899297" y="525531"/>
                  <a:pt x="3899297" y="523050"/>
                  <a:pt x="3899297" y="523050"/>
                </a:cubicBezTo>
                <a:cubicBezTo>
                  <a:pt x="3899297" y="518089"/>
                  <a:pt x="3896816" y="515609"/>
                  <a:pt x="3891855" y="515609"/>
                </a:cubicBezTo>
                <a:close/>
                <a:moveTo>
                  <a:pt x="3735586" y="515609"/>
                </a:moveTo>
                <a:cubicBezTo>
                  <a:pt x="3740547" y="515609"/>
                  <a:pt x="3743027" y="516849"/>
                  <a:pt x="3743027" y="519329"/>
                </a:cubicBezTo>
                <a:cubicBezTo>
                  <a:pt x="3743027" y="521810"/>
                  <a:pt x="3743027" y="523050"/>
                  <a:pt x="3743027" y="523050"/>
                </a:cubicBezTo>
                <a:lnTo>
                  <a:pt x="3743027" y="530491"/>
                </a:lnTo>
                <a:cubicBezTo>
                  <a:pt x="3738066" y="530491"/>
                  <a:pt x="3735586" y="528011"/>
                  <a:pt x="3735586" y="523050"/>
                </a:cubicBezTo>
                <a:cubicBezTo>
                  <a:pt x="3735586" y="523050"/>
                  <a:pt x="3735586" y="520570"/>
                  <a:pt x="3735586" y="515609"/>
                </a:cubicBezTo>
                <a:close/>
                <a:moveTo>
                  <a:pt x="3460254" y="515609"/>
                </a:moveTo>
                <a:lnTo>
                  <a:pt x="3445371" y="523050"/>
                </a:lnTo>
                <a:cubicBezTo>
                  <a:pt x="3450332" y="523050"/>
                  <a:pt x="3455293" y="523050"/>
                  <a:pt x="3460254" y="523050"/>
                </a:cubicBezTo>
                <a:cubicBezTo>
                  <a:pt x="3465215" y="523050"/>
                  <a:pt x="3467695" y="521810"/>
                  <a:pt x="3467695" y="519329"/>
                </a:cubicBezTo>
                <a:cubicBezTo>
                  <a:pt x="3467695" y="516849"/>
                  <a:pt x="3465215" y="515609"/>
                  <a:pt x="3460254" y="515609"/>
                </a:cubicBezTo>
                <a:close/>
                <a:moveTo>
                  <a:pt x="3415605" y="515609"/>
                </a:moveTo>
                <a:cubicBezTo>
                  <a:pt x="3410644" y="515609"/>
                  <a:pt x="3410644" y="518089"/>
                  <a:pt x="3415605" y="523050"/>
                </a:cubicBezTo>
                <a:cubicBezTo>
                  <a:pt x="3420566" y="528011"/>
                  <a:pt x="3423047" y="528011"/>
                  <a:pt x="3423047" y="523050"/>
                </a:cubicBezTo>
                <a:cubicBezTo>
                  <a:pt x="3423047" y="518089"/>
                  <a:pt x="3420566" y="515609"/>
                  <a:pt x="3415605" y="515609"/>
                </a:cubicBezTo>
                <a:close/>
                <a:moveTo>
                  <a:pt x="1082725" y="515609"/>
                </a:moveTo>
                <a:cubicBezTo>
                  <a:pt x="1085205" y="515609"/>
                  <a:pt x="1087686" y="516849"/>
                  <a:pt x="1090166" y="519329"/>
                </a:cubicBezTo>
                <a:cubicBezTo>
                  <a:pt x="1092646" y="521810"/>
                  <a:pt x="1091406" y="523050"/>
                  <a:pt x="1086445" y="523050"/>
                </a:cubicBezTo>
                <a:cubicBezTo>
                  <a:pt x="1081484" y="523050"/>
                  <a:pt x="1079004" y="521810"/>
                  <a:pt x="1079004" y="519329"/>
                </a:cubicBezTo>
                <a:cubicBezTo>
                  <a:pt x="1079004" y="516849"/>
                  <a:pt x="1080244" y="515609"/>
                  <a:pt x="1082725" y="515609"/>
                </a:cubicBezTo>
                <a:close/>
                <a:moveTo>
                  <a:pt x="1012031" y="515609"/>
                </a:moveTo>
                <a:cubicBezTo>
                  <a:pt x="1021953" y="520570"/>
                  <a:pt x="1026914" y="523050"/>
                  <a:pt x="1026914" y="523050"/>
                </a:cubicBezTo>
                <a:lnTo>
                  <a:pt x="1019473" y="523050"/>
                </a:lnTo>
                <a:cubicBezTo>
                  <a:pt x="1019473" y="523050"/>
                  <a:pt x="1016992" y="520570"/>
                  <a:pt x="1012031" y="515609"/>
                </a:cubicBezTo>
                <a:close/>
                <a:moveTo>
                  <a:pt x="3303984" y="508167"/>
                </a:moveTo>
                <a:cubicBezTo>
                  <a:pt x="3303984" y="513128"/>
                  <a:pt x="3308945" y="515609"/>
                  <a:pt x="3318867" y="515609"/>
                </a:cubicBezTo>
                <a:cubicBezTo>
                  <a:pt x="3318867" y="515609"/>
                  <a:pt x="3321347" y="513128"/>
                  <a:pt x="3326308" y="508167"/>
                </a:cubicBezTo>
                <a:close/>
                <a:moveTo>
                  <a:pt x="4308574" y="500726"/>
                </a:moveTo>
                <a:cubicBezTo>
                  <a:pt x="4303613" y="500726"/>
                  <a:pt x="4301132" y="503206"/>
                  <a:pt x="4301132" y="508167"/>
                </a:cubicBezTo>
                <a:cubicBezTo>
                  <a:pt x="4306094" y="513128"/>
                  <a:pt x="4308574" y="515609"/>
                  <a:pt x="4308574" y="515609"/>
                </a:cubicBezTo>
                <a:cubicBezTo>
                  <a:pt x="4308574" y="515609"/>
                  <a:pt x="4309814" y="515609"/>
                  <a:pt x="4312295" y="515609"/>
                </a:cubicBezTo>
                <a:cubicBezTo>
                  <a:pt x="4314775" y="515609"/>
                  <a:pt x="4316015" y="513128"/>
                  <a:pt x="4316015" y="508167"/>
                </a:cubicBezTo>
                <a:close/>
                <a:moveTo>
                  <a:pt x="4122539" y="500726"/>
                </a:moveTo>
                <a:lnTo>
                  <a:pt x="4115098" y="508167"/>
                </a:lnTo>
                <a:cubicBezTo>
                  <a:pt x="4115098" y="513128"/>
                  <a:pt x="4117578" y="515609"/>
                  <a:pt x="4122539" y="515609"/>
                </a:cubicBezTo>
                <a:cubicBezTo>
                  <a:pt x="4122539" y="515609"/>
                  <a:pt x="4122539" y="513128"/>
                  <a:pt x="4122539" y="508167"/>
                </a:cubicBezTo>
                <a:cubicBezTo>
                  <a:pt x="4122539" y="503206"/>
                  <a:pt x="4122539" y="500726"/>
                  <a:pt x="4122539" y="500726"/>
                </a:cubicBezTo>
                <a:close/>
                <a:moveTo>
                  <a:pt x="5268515" y="493284"/>
                </a:moveTo>
                <a:lnTo>
                  <a:pt x="5268515" y="500726"/>
                </a:lnTo>
                <a:cubicBezTo>
                  <a:pt x="5273477" y="500726"/>
                  <a:pt x="5275957" y="499486"/>
                  <a:pt x="5275957" y="497005"/>
                </a:cubicBezTo>
                <a:cubicBezTo>
                  <a:pt x="5275957" y="494525"/>
                  <a:pt x="5278437" y="493284"/>
                  <a:pt x="5283398" y="493284"/>
                </a:cubicBezTo>
                <a:close/>
                <a:moveTo>
                  <a:pt x="4338339" y="493284"/>
                </a:moveTo>
                <a:cubicBezTo>
                  <a:pt x="4333379" y="493284"/>
                  <a:pt x="4333379" y="495765"/>
                  <a:pt x="4338339" y="500726"/>
                </a:cubicBezTo>
                <a:lnTo>
                  <a:pt x="4353222" y="500726"/>
                </a:lnTo>
                <a:cubicBezTo>
                  <a:pt x="4348262" y="495765"/>
                  <a:pt x="4343301" y="493284"/>
                  <a:pt x="4338339" y="493284"/>
                </a:cubicBezTo>
                <a:close/>
                <a:moveTo>
                  <a:pt x="3601641" y="493284"/>
                </a:moveTo>
                <a:lnTo>
                  <a:pt x="3594199" y="500726"/>
                </a:lnTo>
                <a:cubicBezTo>
                  <a:pt x="3594199" y="500726"/>
                  <a:pt x="3594199" y="503206"/>
                  <a:pt x="3594199" y="508167"/>
                </a:cubicBezTo>
                <a:cubicBezTo>
                  <a:pt x="3589238" y="513128"/>
                  <a:pt x="3591719" y="518089"/>
                  <a:pt x="3601641" y="523050"/>
                </a:cubicBezTo>
                <a:lnTo>
                  <a:pt x="3623965" y="515609"/>
                </a:lnTo>
                <a:cubicBezTo>
                  <a:pt x="3623965" y="520570"/>
                  <a:pt x="3633887" y="525531"/>
                  <a:pt x="3653730" y="530491"/>
                </a:cubicBezTo>
                <a:lnTo>
                  <a:pt x="3661172" y="523050"/>
                </a:lnTo>
                <a:cubicBezTo>
                  <a:pt x="3656211" y="518089"/>
                  <a:pt x="3656211" y="515609"/>
                  <a:pt x="3661172" y="515609"/>
                </a:cubicBezTo>
                <a:lnTo>
                  <a:pt x="3646289" y="515609"/>
                </a:lnTo>
                <a:cubicBezTo>
                  <a:pt x="3646289" y="515609"/>
                  <a:pt x="3643809" y="515609"/>
                  <a:pt x="3638848" y="515609"/>
                </a:cubicBezTo>
                <a:lnTo>
                  <a:pt x="3646289" y="508167"/>
                </a:lnTo>
                <a:cubicBezTo>
                  <a:pt x="3641328" y="503206"/>
                  <a:pt x="3635127" y="500726"/>
                  <a:pt x="3627685" y="500726"/>
                </a:cubicBezTo>
                <a:cubicBezTo>
                  <a:pt x="3620244" y="500726"/>
                  <a:pt x="3611562" y="498246"/>
                  <a:pt x="3601641" y="493284"/>
                </a:cubicBezTo>
                <a:close/>
                <a:moveTo>
                  <a:pt x="4066728" y="485843"/>
                </a:moveTo>
                <a:cubicBezTo>
                  <a:pt x="4064248" y="485843"/>
                  <a:pt x="4063008" y="488324"/>
                  <a:pt x="4063008" y="493284"/>
                </a:cubicBezTo>
                <a:cubicBezTo>
                  <a:pt x="4058047" y="498246"/>
                  <a:pt x="4055566" y="501966"/>
                  <a:pt x="4055566" y="504446"/>
                </a:cubicBezTo>
                <a:cubicBezTo>
                  <a:pt x="4055566" y="506927"/>
                  <a:pt x="4058047" y="509408"/>
                  <a:pt x="4063008" y="511888"/>
                </a:cubicBezTo>
                <a:cubicBezTo>
                  <a:pt x="4067969" y="514368"/>
                  <a:pt x="4075410" y="515609"/>
                  <a:pt x="4085332" y="515609"/>
                </a:cubicBezTo>
                <a:cubicBezTo>
                  <a:pt x="4095254" y="515609"/>
                  <a:pt x="4100215" y="513128"/>
                  <a:pt x="4100215" y="508167"/>
                </a:cubicBezTo>
                <a:lnTo>
                  <a:pt x="4085332" y="493284"/>
                </a:lnTo>
                <a:cubicBezTo>
                  <a:pt x="4075410" y="488324"/>
                  <a:pt x="4069209" y="485843"/>
                  <a:pt x="4066728" y="485843"/>
                </a:cubicBezTo>
                <a:close/>
                <a:moveTo>
                  <a:pt x="4003476" y="485843"/>
                </a:moveTo>
                <a:lnTo>
                  <a:pt x="4010918" y="493284"/>
                </a:lnTo>
                <a:cubicBezTo>
                  <a:pt x="4010918" y="493284"/>
                  <a:pt x="4008438" y="493284"/>
                  <a:pt x="4003476" y="493284"/>
                </a:cubicBezTo>
                <a:cubicBezTo>
                  <a:pt x="4003476" y="493284"/>
                  <a:pt x="4003476" y="490804"/>
                  <a:pt x="4003476" y="485843"/>
                </a:cubicBezTo>
                <a:close/>
                <a:moveTo>
                  <a:pt x="3839766" y="485843"/>
                </a:moveTo>
                <a:lnTo>
                  <a:pt x="3832324" y="493284"/>
                </a:lnTo>
                <a:lnTo>
                  <a:pt x="3839766" y="500726"/>
                </a:lnTo>
                <a:cubicBezTo>
                  <a:pt x="3849687" y="505687"/>
                  <a:pt x="3852168" y="510648"/>
                  <a:pt x="3847207" y="515609"/>
                </a:cubicBezTo>
                <a:lnTo>
                  <a:pt x="3839766" y="515609"/>
                </a:lnTo>
                <a:lnTo>
                  <a:pt x="3810000" y="515609"/>
                </a:lnTo>
                <a:cubicBezTo>
                  <a:pt x="3810000" y="515609"/>
                  <a:pt x="3807520" y="516849"/>
                  <a:pt x="3802559" y="519329"/>
                </a:cubicBezTo>
                <a:cubicBezTo>
                  <a:pt x="3797597" y="521810"/>
                  <a:pt x="3795117" y="520570"/>
                  <a:pt x="3795117" y="515609"/>
                </a:cubicBezTo>
                <a:cubicBezTo>
                  <a:pt x="3795117" y="510648"/>
                  <a:pt x="3792637" y="505687"/>
                  <a:pt x="3787676" y="500726"/>
                </a:cubicBezTo>
                <a:lnTo>
                  <a:pt x="3772793" y="493284"/>
                </a:lnTo>
                <a:cubicBezTo>
                  <a:pt x="3767832" y="493284"/>
                  <a:pt x="3762871" y="493284"/>
                  <a:pt x="3757910" y="493284"/>
                </a:cubicBezTo>
                <a:lnTo>
                  <a:pt x="3757910" y="500726"/>
                </a:lnTo>
                <a:lnTo>
                  <a:pt x="3772793" y="515609"/>
                </a:lnTo>
                <a:lnTo>
                  <a:pt x="3772793" y="523050"/>
                </a:lnTo>
                <a:cubicBezTo>
                  <a:pt x="3767832" y="523050"/>
                  <a:pt x="3765351" y="523050"/>
                  <a:pt x="3765351" y="523050"/>
                </a:cubicBezTo>
                <a:cubicBezTo>
                  <a:pt x="3765351" y="523050"/>
                  <a:pt x="3765351" y="520570"/>
                  <a:pt x="3765351" y="515609"/>
                </a:cubicBezTo>
                <a:cubicBezTo>
                  <a:pt x="3765351" y="515609"/>
                  <a:pt x="3755430" y="511888"/>
                  <a:pt x="3735586" y="504446"/>
                </a:cubicBezTo>
                <a:cubicBezTo>
                  <a:pt x="3715742" y="497005"/>
                  <a:pt x="3703340" y="493284"/>
                  <a:pt x="3698379" y="493284"/>
                </a:cubicBezTo>
                <a:cubicBezTo>
                  <a:pt x="3698379" y="493284"/>
                  <a:pt x="3698379" y="495765"/>
                  <a:pt x="3698379" y="500726"/>
                </a:cubicBezTo>
                <a:cubicBezTo>
                  <a:pt x="3698379" y="500726"/>
                  <a:pt x="3700859" y="500726"/>
                  <a:pt x="3705820" y="500726"/>
                </a:cubicBezTo>
                <a:lnTo>
                  <a:pt x="3713262" y="508167"/>
                </a:lnTo>
                <a:lnTo>
                  <a:pt x="3705820" y="523050"/>
                </a:lnTo>
                <a:cubicBezTo>
                  <a:pt x="3700859" y="523050"/>
                  <a:pt x="3698379" y="523050"/>
                  <a:pt x="3698379" y="523050"/>
                </a:cubicBezTo>
                <a:cubicBezTo>
                  <a:pt x="3698379" y="523050"/>
                  <a:pt x="3698379" y="525531"/>
                  <a:pt x="3698379" y="530491"/>
                </a:cubicBezTo>
                <a:cubicBezTo>
                  <a:pt x="3703340" y="530491"/>
                  <a:pt x="3704580" y="532972"/>
                  <a:pt x="3702100" y="537933"/>
                </a:cubicBezTo>
                <a:cubicBezTo>
                  <a:pt x="3699619" y="542894"/>
                  <a:pt x="3703340" y="547855"/>
                  <a:pt x="3713262" y="552816"/>
                </a:cubicBezTo>
                <a:lnTo>
                  <a:pt x="3728144" y="567698"/>
                </a:lnTo>
                <a:cubicBezTo>
                  <a:pt x="3728144" y="572660"/>
                  <a:pt x="3735586" y="577620"/>
                  <a:pt x="3750469" y="582581"/>
                </a:cubicBezTo>
                <a:lnTo>
                  <a:pt x="3750469" y="575140"/>
                </a:lnTo>
                <a:lnTo>
                  <a:pt x="3743027" y="575140"/>
                </a:lnTo>
                <a:lnTo>
                  <a:pt x="3728144" y="567698"/>
                </a:lnTo>
                <a:lnTo>
                  <a:pt x="3720703" y="552816"/>
                </a:lnTo>
                <a:lnTo>
                  <a:pt x="3728144" y="552816"/>
                </a:lnTo>
                <a:cubicBezTo>
                  <a:pt x="3738066" y="552816"/>
                  <a:pt x="3745508" y="555296"/>
                  <a:pt x="3750469" y="560257"/>
                </a:cubicBezTo>
                <a:lnTo>
                  <a:pt x="3757910" y="560257"/>
                </a:lnTo>
                <a:lnTo>
                  <a:pt x="3765351" y="545374"/>
                </a:lnTo>
                <a:cubicBezTo>
                  <a:pt x="3765351" y="550335"/>
                  <a:pt x="3770313" y="552816"/>
                  <a:pt x="3780234" y="552816"/>
                </a:cubicBezTo>
                <a:lnTo>
                  <a:pt x="3795117" y="552816"/>
                </a:lnTo>
                <a:cubicBezTo>
                  <a:pt x="3795117" y="547855"/>
                  <a:pt x="3787676" y="545374"/>
                  <a:pt x="3772793" y="545374"/>
                </a:cubicBezTo>
                <a:cubicBezTo>
                  <a:pt x="3772793" y="535453"/>
                  <a:pt x="3780234" y="530491"/>
                  <a:pt x="3795117" y="530491"/>
                </a:cubicBezTo>
                <a:cubicBezTo>
                  <a:pt x="3800078" y="530491"/>
                  <a:pt x="3802559" y="529251"/>
                  <a:pt x="3802559" y="526771"/>
                </a:cubicBezTo>
                <a:cubicBezTo>
                  <a:pt x="3802559" y="524291"/>
                  <a:pt x="3807520" y="523050"/>
                  <a:pt x="3817441" y="523050"/>
                </a:cubicBezTo>
                <a:cubicBezTo>
                  <a:pt x="3827363" y="523050"/>
                  <a:pt x="3832324" y="523050"/>
                  <a:pt x="3832324" y="523050"/>
                </a:cubicBezTo>
                <a:lnTo>
                  <a:pt x="3854648" y="530491"/>
                </a:lnTo>
                <a:cubicBezTo>
                  <a:pt x="3859609" y="525531"/>
                  <a:pt x="3863330" y="524291"/>
                  <a:pt x="3865810" y="526771"/>
                </a:cubicBezTo>
                <a:cubicBezTo>
                  <a:pt x="3868291" y="529251"/>
                  <a:pt x="3872012" y="530491"/>
                  <a:pt x="3876973" y="530491"/>
                </a:cubicBezTo>
                <a:cubicBezTo>
                  <a:pt x="3876973" y="525531"/>
                  <a:pt x="3876973" y="523050"/>
                  <a:pt x="3876973" y="523050"/>
                </a:cubicBezTo>
                <a:cubicBezTo>
                  <a:pt x="3876973" y="523050"/>
                  <a:pt x="3874492" y="523050"/>
                  <a:pt x="3869531" y="523050"/>
                </a:cubicBezTo>
                <a:cubicBezTo>
                  <a:pt x="3864570" y="518089"/>
                  <a:pt x="3862090" y="513128"/>
                  <a:pt x="3862090" y="508167"/>
                </a:cubicBezTo>
                <a:cubicBezTo>
                  <a:pt x="3857129" y="498246"/>
                  <a:pt x="3849687" y="490804"/>
                  <a:pt x="3839766" y="485843"/>
                </a:cubicBezTo>
                <a:close/>
                <a:moveTo>
                  <a:pt x="1279922" y="485843"/>
                </a:moveTo>
                <a:cubicBezTo>
                  <a:pt x="1279922" y="490804"/>
                  <a:pt x="1279922" y="493284"/>
                  <a:pt x="1279922" y="493284"/>
                </a:cubicBezTo>
                <a:cubicBezTo>
                  <a:pt x="1279922" y="498246"/>
                  <a:pt x="1282402" y="500726"/>
                  <a:pt x="1287363" y="500726"/>
                </a:cubicBezTo>
                <a:lnTo>
                  <a:pt x="1287363" y="493284"/>
                </a:lnTo>
                <a:cubicBezTo>
                  <a:pt x="1287363" y="493284"/>
                  <a:pt x="1287363" y="492044"/>
                  <a:pt x="1287363" y="489564"/>
                </a:cubicBezTo>
                <a:cubicBezTo>
                  <a:pt x="1287363" y="487084"/>
                  <a:pt x="1284883" y="485843"/>
                  <a:pt x="1279922" y="485843"/>
                </a:cubicBezTo>
                <a:close/>
                <a:moveTo>
                  <a:pt x="3906738" y="478402"/>
                </a:moveTo>
                <a:cubicBezTo>
                  <a:pt x="3901777" y="478402"/>
                  <a:pt x="3899297" y="480882"/>
                  <a:pt x="3899297" y="485843"/>
                </a:cubicBezTo>
                <a:lnTo>
                  <a:pt x="3906738" y="485843"/>
                </a:lnTo>
                <a:cubicBezTo>
                  <a:pt x="3911699" y="485843"/>
                  <a:pt x="3914180" y="485843"/>
                  <a:pt x="3914180" y="485843"/>
                </a:cubicBezTo>
                <a:cubicBezTo>
                  <a:pt x="3914180" y="480882"/>
                  <a:pt x="3911699" y="478402"/>
                  <a:pt x="3906738" y="478402"/>
                </a:cubicBezTo>
                <a:close/>
                <a:moveTo>
                  <a:pt x="3341191" y="470960"/>
                </a:moveTo>
                <a:lnTo>
                  <a:pt x="3348633" y="478402"/>
                </a:lnTo>
                <a:lnTo>
                  <a:pt x="3356074" y="478402"/>
                </a:lnTo>
                <a:cubicBezTo>
                  <a:pt x="3356074" y="473441"/>
                  <a:pt x="3351113" y="470960"/>
                  <a:pt x="3341191" y="470960"/>
                </a:cubicBezTo>
                <a:close/>
                <a:moveTo>
                  <a:pt x="1317129" y="470960"/>
                </a:moveTo>
                <a:cubicBezTo>
                  <a:pt x="1317129" y="470960"/>
                  <a:pt x="1317129" y="473441"/>
                  <a:pt x="1317129" y="478402"/>
                </a:cubicBezTo>
                <a:cubicBezTo>
                  <a:pt x="1317129" y="483363"/>
                  <a:pt x="1317129" y="485843"/>
                  <a:pt x="1317129" y="485843"/>
                </a:cubicBezTo>
                <a:cubicBezTo>
                  <a:pt x="1322090" y="485843"/>
                  <a:pt x="1324570" y="483363"/>
                  <a:pt x="1324570" y="478402"/>
                </a:cubicBezTo>
                <a:cubicBezTo>
                  <a:pt x="1324570" y="478402"/>
                  <a:pt x="1323330" y="477161"/>
                  <a:pt x="1320850" y="474681"/>
                </a:cubicBezTo>
                <a:cubicBezTo>
                  <a:pt x="1318369" y="472201"/>
                  <a:pt x="1317129" y="470960"/>
                  <a:pt x="1317129" y="470960"/>
                </a:cubicBezTo>
                <a:close/>
                <a:moveTo>
                  <a:pt x="1242715" y="470960"/>
                </a:moveTo>
                <a:lnTo>
                  <a:pt x="1257598" y="485843"/>
                </a:lnTo>
                <a:lnTo>
                  <a:pt x="1257598" y="493284"/>
                </a:lnTo>
                <a:cubicBezTo>
                  <a:pt x="1257598" y="498246"/>
                  <a:pt x="1257598" y="500726"/>
                  <a:pt x="1257598" y="500726"/>
                </a:cubicBezTo>
                <a:cubicBezTo>
                  <a:pt x="1262559" y="500726"/>
                  <a:pt x="1265039" y="498246"/>
                  <a:pt x="1265039" y="493284"/>
                </a:cubicBezTo>
                <a:lnTo>
                  <a:pt x="1257598" y="485843"/>
                </a:lnTo>
                <a:lnTo>
                  <a:pt x="1257598" y="478402"/>
                </a:lnTo>
                <a:cubicBezTo>
                  <a:pt x="1252637" y="473441"/>
                  <a:pt x="1247676" y="470960"/>
                  <a:pt x="1242715" y="470960"/>
                </a:cubicBezTo>
                <a:close/>
                <a:moveTo>
                  <a:pt x="1108769" y="470960"/>
                </a:moveTo>
                <a:cubicBezTo>
                  <a:pt x="1108769" y="470960"/>
                  <a:pt x="1113731" y="470960"/>
                  <a:pt x="1123652" y="470960"/>
                </a:cubicBezTo>
                <a:lnTo>
                  <a:pt x="1131094" y="478402"/>
                </a:lnTo>
                <a:cubicBezTo>
                  <a:pt x="1131094" y="478402"/>
                  <a:pt x="1133574" y="480882"/>
                  <a:pt x="1138535" y="485843"/>
                </a:cubicBezTo>
                <a:lnTo>
                  <a:pt x="1138535" y="493284"/>
                </a:lnTo>
                <a:cubicBezTo>
                  <a:pt x="1128613" y="488324"/>
                  <a:pt x="1121172" y="485843"/>
                  <a:pt x="1116211" y="485843"/>
                </a:cubicBezTo>
                <a:lnTo>
                  <a:pt x="1123652" y="485843"/>
                </a:lnTo>
                <a:cubicBezTo>
                  <a:pt x="1123652" y="480882"/>
                  <a:pt x="1121172" y="478402"/>
                  <a:pt x="1116211" y="478402"/>
                </a:cubicBezTo>
                <a:close/>
                <a:moveTo>
                  <a:pt x="962732" y="466309"/>
                </a:moveTo>
                <a:cubicBezTo>
                  <a:pt x="964592" y="465689"/>
                  <a:pt x="967383" y="465999"/>
                  <a:pt x="971104" y="467239"/>
                </a:cubicBezTo>
                <a:cubicBezTo>
                  <a:pt x="978545" y="469720"/>
                  <a:pt x="982266" y="470960"/>
                  <a:pt x="982266" y="470960"/>
                </a:cubicBezTo>
                <a:lnTo>
                  <a:pt x="967383" y="470960"/>
                </a:lnTo>
                <a:cubicBezTo>
                  <a:pt x="962422" y="470960"/>
                  <a:pt x="959941" y="470960"/>
                  <a:pt x="959941" y="470960"/>
                </a:cubicBezTo>
                <a:cubicBezTo>
                  <a:pt x="959941" y="468480"/>
                  <a:pt x="960872" y="466930"/>
                  <a:pt x="962732" y="466309"/>
                </a:cubicBezTo>
                <a:close/>
                <a:moveTo>
                  <a:pt x="3929062" y="463519"/>
                </a:moveTo>
                <a:lnTo>
                  <a:pt x="3929062" y="470960"/>
                </a:lnTo>
                <a:cubicBezTo>
                  <a:pt x="3934023" y="470960"/>
                  <a:pt x="3936504" y="470960"/>
                  <a:pt x="3936504" y="470960"/>
                </a:cubicBezTo>
                <a:cubicBezTo>
                  <a:pt x="3936504" y="465999"/>
                  <a:pt x="3934023" y="463519"/>
                  <a:pt x="3929062" y="463519"/>
                </a:cubicBezTo>
                <a:close/>
                <a:moveTo>
                  <a:pt x="3899297" y="463519"/>
                </a:moveTo>
                <a:cubicBezTo>
                  <a:pt x="3899297" y="463519"/>
                  <a:pt x="3899297" y="465999"/>
                  <a:pt x="3899297" y="470960"/>
                </a:cubicBezTo>
                <a:cubicBezTo>
                  <a:pt x="3904258" y="470960"/>
                  <a:pt x="3906738" y="470960"/>
                  <a:pt x="3906738" y="470960"/>
                </a:cubicBezTo>
                <a:cubicBezTo>
                  <a:pt x="3906738" y="465999"/>
                  <a:pt x="3904258" y="463519"/>
                  <a:pt x="3899297" y="463519"/>
                </a:cubicBezTo>
                <a:close/>
                <a:moveTo>
                  <a:pt x="3534668" y="463519"/>
                </a:moveTo>
                <a:lnTo>
                  <a:pt x="3512344" y="470960"/>
                </a:lnTo>
                <a:lnTo>
                  <a:pt x="3504902" y="470960"/>
                </a:lnTo>
                <a:lnTo>
                  <a:pt x="3504902" y="485843"/>
                </a:lnTo>
                <a:lnTo>
                  <a:pt x="3512344" y="493284"/>
                </a:lnTo>
                <a:lnTo>
                  <a:pt x="3504902" y="500726"/>
                </a:lnTo>
                <a:cubicBezTo>
                  <a:pt x="3509863" y="500726"/>
                  <a:pt x="3517305" y="498246"/>
                  <a:pt x="3527226" y="493284"/>
                </a:cubicBezTo>
                <a:lnTo>
                  <a:pt x="3542109" y="493284"/>
                </a:lnTo>
                <a:lnTo>
                  <a:pt x="3527226" y="478402"/>
                </a:lnTo>
                <a:lnTo>
                  <a:pt x="3519785" y="470960"/>
                </a:lnTo>
                <a:lnTo>
                  <a:pt x="3527226" y="470960"/>
                </a:lnTo>
                <a:lnTo>
                  <a:pt x="3537732" y="472711"/>
                </a:lnTo>
                <a:close/>
                <a:moveTo>
                  <a:pt x="4122539" y="456077"/>
                </a:moveTo>
                <a:cubicBezTo>
                  <a:pt x="4122539" y="461039"/>
                  <a:pt x="4125019" y="463519"/>
                  <a:pt x="4129980" y="463519"/>
                </a:cubicBezTo>
                <a:cubicBezTo>
                  <a:pt x="4129980" y="463519"/>
                  <a:pt x="4129980" y="465999"/>
                  <a:pt x="4129980" y="470960"/>
                </a:cubicBezTo>
                <a:lnTo>
                  <a:pt x="4137422" y="470960"/>
                </a:lnTo>
                <a:lnTo>
                  <a:pt x="4144863" y="470960"/>
                </a:lnTo>
                <a:cubicBezTo>
                  <a:pt x="4144863" y="470960"/>
                  <a:pt x="4144863" y="472201"/>
                  <a:pt x="4144863" y="474681"/>
                </a:cubicBezTo>
                <a:cubicBezTo>
                  <a:pt x="4144863" y="477161"/>
                  <a:pt x="4142383" y="478402"/>
                  <a:pt x="4137422" y="478402"/>
                </a:cubicBezTo>
                <a:lnTo>
                  <a:pt x="4152305" y="485843"/>
                </a:lnTo>
                <a:lnTo>
                  <a:pt x="4159746" y="485843"/>
                </a:lnTo>
                <a:cubicBezTo>
                  <a:pt x="4159746" y="480882"/>
                  <a:pt x="4162226" y="475921"/>
                  <a:pt x="4167187" y="470960"/>
                </a:cubicBezTo>
                <a:lnTo>
                  <a:pt x="4137422" y="463519"/>
                </a:lnTo>
                <a:cubicBezTo>
                  <a:pt x="4132461" y="463519"/>
                  <a:pt x="4127500" y="461039"/>
                  <a:pt x="4122539" y="456077"/>
                </a:cubicBezTo>
                <a:close/>
                <a:moveTo>
                  <a:pt x="3720703" y="456077"/>
                </a:moveTo>
                <a:cubicBezTo>
                  <a:pt x="3725664" y="461039"/>
                  <a:pt x="3728144" y="463519"/>
                  <a:pt x="3728144" y="463519"/>
                </a:cubicBezTo>
                <a:lnTo>
                  <a:pt x="3728144" y="456077"/>
                </a:lnTo>
                <a:cubicBezTo>
                  <a:pt x="3728144" y="456077"/>
                  <a:pt x="3725664" y="456077"/>
                  <a:pt x="3720703" y="456077"/>
                </a:cubicBezTo>
                <a:close/>
                <a:moveTo>
                  <a:pt x="3467695" y="456077"/>
                </a:moveTo>
                <a:cubicBezTo>
                  <a:pt x="3452812" y="456077"/>
                  <a:pt x="3450332" y="461039"/>
                  <a:pt x="3460254" y="470960"/>
                </a:cubicBezTo>
                <a:lnTo>
                  <a:pt x="3452812" y="478402"/>
                </a:lnTo>
                <a:cubicBezTo>
                  <a:pt x="3447851" y="478402"/>
                  <a:pt x="3445371" y="473441"/>
                  <a:pt x="3445371" y="463519"/>
                </a:cubicBezTo>
                <a:lnTo>
                  <a:pt x="3430488" y="463519"/>
                </a:lnTo>
                <a:cubicBezTo>
                  <a:pt x="3430488" y="468480"/>
                  <a:pt x="3432968" y="470960"/>
                  <a:pt x="3437929" y="470960"/>
                </a:cubicBezTo>
                <a:lnTo>
                  <a:pt x="3437929" y="478402"/>
                </a:lnTo>
                <a:cubicBezTo>
                  <a:pt x="3432968" y="483363"/>
                  <a:pt x="3432968" y="485843"/>
                  <a:pt x="3437929" y="485843"/>
                </a:cubicBezTo>
                <a:cubicBezTo>
                  <a:pt x="3437929" y="485843"/>
                  <a:pt x="3442891" y="484603"/>
                  <a:pt x="3452812" y="482122"/>
                </a:cubicBezTo>
                <a:cubicBezTo>
                  <a:pt x="3462734" y="479642"/>
                  <a:pt x="3467695" y="483363"/>
                  <a:pt x="3467695" y="493284"/>
                </a:cubicBezTo>
                <a:cubicBezTo>
                  <a:pt x="3477617" y="493284"/>
                  <a:pt x="3482578" y="493284"/>
                  <a:pt x="3482578" y="493284"/>
                </a:cubicBezTo>
                <a:cubicBezTo>
                  <a:pt x="3487539" y="488324"/>
                  <a:pt x="3487539" y="480882"/>
                  <a:pt x="3482578" y="470960"/>
                </a:cubicBezTo>
                <a:cubicBezTo>
                  <a:pt x="3477617" y="461039"/>
                  <a:pt x="3472656" y="456077"/>
                  <a:pt x="3467695" y="456077"/>
                </a:cubicBezTo>
                <a:close/>
                <a:moveTo>
                  <a:pt x="3415605" y="456077"/>
                </a:moveTo>
                <a:lnTo>
                  <a:pt x="3415605" y="470960"/>
                </a:lnTo>
                <a:cubicBezTo>
                  <a:pt x="3420566" y="475921"/>
                  <a:pt x="3423047" y="473441"/>
                  <a:pt x="3423047" y="463519"/>
                </a:cubicBezTo>
                <a:close/>
                <a:moveTo>
                  <a:pt x="1049238" y="456077"/>
                </a:moveTo>
                <a:lnTo>
                  <a:pt x="1056680" y="456077"/>
                </a:lnTo>
                <a:lnTo>
                  <a:pt x="1079004" y="463519"/>
                </a:lnTo>
                <a:cubicBezTo>
                  <a:pt x="1088926" y="463519"/>
                  <a:pt x="1095127" y="467239"/>
                  <a:pt x="1097608" y="474681"/>
                </a:cubicBezTo>
                <a:cubicBezTo>
                  <a:pt x="1100088" y="482122"/>
                  <a:pt x="1098848" y="485843"/>
                  <a:pt x="1093887" y="485843"/>
                </a:cubicBezTo>
                <a:cubicBezTo>
                  <a:pt x="1088926" y="485843"/>
                  <a:pt x="1083965" y="483363"/>
                  <a:pt x="1079004" y="478402"/>
                </a:cubicBezTo>
                <a:cubicBezTo>
                  <a:pt x="1059160" y="473441"/>
                  <a:pt x="1049238" y="465999"/>
                  <a:pt x="1049238" y="456077"/>
                </a:cubicBezTo>
                <a:close/>
                <a:moveTo>
                  <a:pt x="3966269" y="448636"/>
                </a:moveTo>
                <a:cubicBezTo>
                  <a:pt x="3961308" y="448636"/>
                  <a:pt x="3961308" y="451117"/>
                  <a:pt x="3966269" y="456077"/>
                </a:cubicBezTo>
                <a:cubicBezTo>
                  <a:pt x="3971230" y="456077"/>
                  <a:pt x="3973711" y="457318"/>
                  <a:pt x="3973711" y="459798"/>
                </a:cubicBezTo>
                <a:cubicBezTo>
                  <a:pt x="3973711" y="462279"/>
                  <a:pt x="3973711" y="463519"/>
                  <a:pt x="3973711" y="463519"/>
                </a:cubicBezTo>
                <a:lnTo>
                  <a:pt x="3988594" y="485843"/>
                </a:lnTo>
                <a:cubicBezTo>
                  <a:pt x="3998515" y="495765"/>
                  <a:pt x="4000996" y="503206"/>
                  <a:pt x="3996035" y="508167"/>
                </a:cubicBezTo>
                <a:cubicBezTo>
                  <a:pt x="3991074" y="513128"/>
                  <a:pt x="4003476" y="520570"/>
                  <a:pt x="4033242" y="530491"/>
                </a:cubicBezTo>
                <a:lnTo>
                  <a:pt x="4040684" y="530491"/>
                </a:lnTo>
                <a:cubicBezTo>
                  <a:pt x="4040684" y="535453"/>
                  <a:pt x="4040684" y="537933"/>
                  <a:pt x="4040684" y="537933"/>
                </a:cubicBezTo>
                <a:cubicBezTo>
                  <a:pt x="4045645" y="532972"/>
                  <a:pt x="4048125" y="532972"/>
                  <a:pt x="4048125" y="537933"/>
                </a:cubicBezTo>
                <a:cubicBezTo>
                  <a:pt x="4048125" y="542894"/>
                  <a:pt x="4049365" y="545374"/>
                  <a:pt x="4051846" y="545374"/>
                </a:cubicBezTo>
                <a:cubicBezTo>
                  <a:pt x="4054326" y="545374"/>
                  <a:pt x="4055566" y="542894"/>
                  <a:pt x="4055566" y="537933"/>
                </a:cubicBezTo>
                <a:cubicBezTo>
                  <a:pt x="4055566" y="532972"/>
                  <a:pt x="4048125" y="528011"/>
                  <a:pt x="4033242" y="523050"/>
                </a:cubicBezTo>
                <a:cubicBezTo>
                  <a:pt x="4023320" y="518089"/>
                  <a:pt x="4017119" y="514368"/>
                  <a:pt x="4014639" y="511888"/>
                </a:cubicBezTo>
                <a:cubicBezTo>
                  <a:pt x="4012158" y="509408"/>
                  <a:pt x="4010918" y="508167"/>
                  <a:pt x="4010918" y="508167"/>
                </a:cubicBezTo>
                <a:cubicBezTo>
                  <a:pt x="4010918" y="503206"/>
                  <a:pt x="4013398" y="501966"/>
                  <a:pt x="4018359" y="504446"/>
                </a:cubicBezTo>
                <a:cubicBezTo>
                  <a:pt x="4023320" y="506927"/>
                  <a:pt x="4025801" y="505687"/>
                  <a:pt x="4025801" y="500726"/>
                </a:cubicBezTo>
                <a:lnTo>
                  <a:pt x="4025801" y="493284"/>
                </a:lnTo>
                <a:cubicBezTo>
                  <a:pt x="4015879" y="488324"/>
                  <a:pt x="4013398" y="485843"/>
                  <a:pt x="4018359" y="485843"/>
                </a:cubicBezTo>
                <a:cubicBezTo>
                  <a:pt x="4023320" y="480882"/>
                  <a:pt x="4025801" y="478402"/>
                  <a:pt x="4025801" y="478402"/>
                </a:cubicBezTo>
                <a:cubicBezTo>
                  <a:pt x="4025801" y="478402"/>
                  <a:pt x="4023320" y="478402"/>
                  <a:pt x="4018359" y="478402"/>
                </a:cubicBezTo>
                <a:cubicBezTo>
                  <a:pt x="4013398" y="473441"/>
                  <a:pt x="4010918" y="468480"/>
                  <a:pt x="4010918" y="463519"/>
                </a:cubicBezTo>
                <a:cubicBezTo>
                  <a:pt x="4005957" y="453597"/>
                  <a:pt x="3991074" y="448636"/>
                  <a:pt x="3966269" y="448636"/>
                </a:cubicBezTo>
                <a:close/>
                <a:moveTo>
                  <a:pt x="1198067" y="448636"/>
                </a:moveTo>
                <a:lnTo>
                  <a:pt x="1190625" y="456077"/>
                </a:lnTo>
                <a:lnTo>
                  <a:pt x="1205508" y="456077"/>
                </a:lnTo>
                <a:cubicBezTo>
                  <a:pt x="1205508" y="451117"/>
                  <a:pt x="1203027" y="448636"/>
                  <a:pt x="1198067" y="448636"/>
                </a:cubicBezTo>
                <a:close/>
                <a:moveTo>
                  <a:pt x="1093887" y="441195"/>
                </a:moveTo>
                <a:cubicBezTo>
                  <a:pt x="1098848" y="441195"/>
                  <a:pt x="1106289" y="443675"/>
                  <a:pt x="1116211" y="448636"/>
                </a:cubicBezTo>
                <a:cubicBezTo>
                  <a:pt x="1126133" y="448636"/>
                  <a:pt x="1131094" y="451117"/>
                  <a:pt x="1131094" y="456077"/>
                </a:cubicBezTo>
                <a:lnTo>
                  <a:pt x="1123652" y="463519"/>
                </a:lnTo>
                <a:cubicBezTo>
                  <a:pt x="1118691" y="458558"/>
                  <a:pt x="1111250" y="456077"/>
                  <a:pt x="1101328" y="456077"/>
                </a:cubicBezTo>
                <a:cubicBezTo>
                  <a:pt x="1091406" y="456077"/>
                  <a:pt x="1086445" y="456077"/>
                  <a:pt x="1086445" y="456077"/>
                </a:cubicBezTo>
                <a:cubicBezTo>
                  <a:pt x="1086445" y="456077"/>
                  <a:pt x="1086445" y="453597"/>
                  <a:pt x="1086445" y="448636"/>
                </a:cubicBezTo>
                <a:cubicBezTo>
                  <a:pt x="1086445" y="443675"/>
                  <a:pt x="1088926" y="441195"/>
                  <a:pt x="1093887" y="441195"/>
                </a:cubicBezTo>
                <a:close/>
                <a:moveTo>
                  <a:pt x="3490019" y="441194"/>
                </a:moveTo>
                <a:cubicBezTo>
                  <a:pt x="3494980" y="441194"/>
                  <a:pt x="3497461" y="443675"/>
                  <a:pt x="3497461" y="448636"/>
                </a:cubicBezTo>
                <a:cubicBezTo>
                  <a:pt x="3497461" y="453597"/>
                  <a:pt x="3494980" y="456077"/>
                  <a:pt x="3490019" y="456077"/>
                </a:cubicBezTo>
                <a:cubicBezTo>
                  <a:pt x="3494980" y="451117"/>
                  <a:pt x="3494980" y="446156"/>
                  <a:pt x="3490019" y="441194"/>
                </a:cubicBezTo>
                <a:close/>
                <a:moveTo>
                  <a:pt x="1235273" y="441194"/>
                </a:moveTo>
                <a:cubicBezTo>
                  <a:pt x="1235273" y="446156"/>
                  <a:pt x="1235273" y="448636"/>
                  <a:pt x="1235273" y="448636"/>
                </a:cubicBezTo>
                <a:cubicBezTo>
                  <a:pt x="1240235" y="448636"/>
                  <a:pt x="1242715" y="448636"/>
                  <a:pt x="1242715" y="448636"/>
                </a:cubicBezTo>
                <a:cubicBezTo>
                  <a:pt x="1242715" y="443675"/>
                  <a:pt x="1240235" y="441194"/>
                  <a:pt x="1235273" y="441194"/>
                </a:cubicBezTo>
                <a:close/>
                <a:moveTo>
                  <a:pt x="1220391" y="441194"/>
                </a:moveTo>
                <a:cubicBezTo>
                  <a:pt x="1220391" y="441194"/>
                  <a:pt x="1220391" y="443675"/>
                  <a:pt x="1220391" y="448636"/>
                </a:cubicBezTo>
                <a:cubicBezTo>
                  <a:pt x="1225352" y="453597"/>
                  <a:pt x="1227832" y="456077"/>
                  <a:pt x="1227832" y="456077"/>
                </a:cubicBezTo>
                <a:cubicBezTo>
                  <a:pt x="1227832" y="456077"/>
                  <a:pt x="1227832" y="453597"/>
                  <a:pt x="1227832" y="448636"/>
                </a:cubicBezTo>
                <a:cubicBezTo>
                  <a:pt x="1227832" y="448636"/>
                  <a:pt x="1226592" y="447396"/>
                  <a:pt x="1224111" y="444915"/>
                </a:cubicBezTo>
                <a:cubicBezTo>
                  <a:pt x="1221631" y="442435"/>
                  <a:pt x="1220391" y="441194"/>
                  <a:pt x="1220391" y="441194"/>
                </a:cubicBezTo>
                <a:close/>
                <a:moveTo>
                  <a:pt x="3296543" y="435613"/>
                </a:moveTo>
                <a:cubicBezTo>
                  <a:pt x="3295302" y="435613"/>
                  <a:pt x="3294062" y="436234"/>
                  <a:pt x="3292822" y="437474"/>
                </a:cubicBezTo>
                <a:cubicBezTo>
                  <a:pt x="3290341" y="439954"/>
                  <a:pt x="3291582" y="441194"/>
                  <a:pt x="3296543" y="441194"/>
                </a:cubicBezTo>
                <a:cubicBezTo>
                  <a:pt x="3301504" y="441194"/>
                  <a:pt x="3303984" y="441194"/>
                  <a:pt x="3303984" y="441194"/>
                </a:cubicBezTo>
                <a:cubicBezTo>
                  <a:pt x="3303984" y="441194"/>
                  <a:pt x="3302744" y="439954"/>
                  <a:pt x="3300263" y="437474"/>
                </a:cubicBezTo>
                <a:cubicBezTo>
                  <a:pt x="3299023" y="436234"/>
                  <a:pt x="3297783" y="435613"/>
                  <a:pt x="3296543" y="435613"/>
                </a:cubicBezTo>
                <a:close/>
                <a:moveTo>
                  <a:pt x="1153418" y="433753"/>
                </a:moveTo>
                <a:cubicBezTo>
                  <a:pt x="1158379" y="433753"/>
                  <a:pt x="1160859" y="436233"/>
                  <a:pt x="1160859" y="441194"/>
                </a:cubicBezTo>
                <a:cubicBezTo>
                  <a:pt x="1160859" y="446156"/>
                  <a:pt x="1160859" y="449877"/>
                  <a:pt x="1160859" y="452357"/>
                </a:cubicBezTo>
                <a:cubicBezTo>
                  <a:pt x="1160859" y="454837"/>
                  <a:pt x="1163340" y="456077"/>
                  <a:pt x="1168301" y="456077"/>
                </a:cubicBezTo>
                <a:lnTo>
                  <a:pt x="1175742" y="456077"/>
                </a:lnTo>
                <a:cubicBezTo>
                  <a:pt x="1180703" y="461039"/>
                  <a:pt x="1180703" y="465999"/>
                  <a:pt x="1175742" y="470960"/>
                </a:cubicBezTo>
                <a:lnTo>
                  <a:pt x="1160859" y="463519"/>
                </a:lnTo>
                <a:cubicBezTo>
                  <a:pt x="1160859" y="458558"/>
                  <a:pt x="1158379" y="456077"/>
                  <a:pt x="1153418" y="456077"/>
                </a:cubicBezTo>
                <a:cubicBezTo>
                  <a:pt x="1148457" y="456077"/>
                  <a:pt x="1145977" y="452357"/>
                  <a:pt x="1145977" y="444915"/>
                </a:cubicBezTo>
                <a:cubicBezTo>
                  <a:pt x="1145977" y="437474"/>
                  <a:pt x="1148457" y="433753"/>
                  <a:pt x="1153418" y="433753"/>
                </a:cubicBezTo>
                <a:close/>
                <a:moveTo>
                  <a:pt x="1131094" y="433753"/>
                </a:moveTo>
                <a:cubicBezTo>
                  <a:pt x="1131094" y="433753"/>
                  <a:pt x="1131094" y="436233"/>
                  <a:pt x="1131094" y="441194"/>
                </a:cubicBezTo>
                <a:cubicBezTo>
                  <a:pt x="1131094" y="441194"/>
                  <a:pt x="1129854" y="441194"/>
                  <a:pt x="1127373" y="441194"/>
                </a:cubicBezTo>
                <a:cubicBezTo>
                  <a:pt x="1124893" y="441194"/>
                  <a:pt x="1123652" y="439954"/>
                  <a:pt x="1123652" y="437474"/>
                </a:cubicBezTo>
                <a:cubicBezTo>
                  <a:pt x="1123652" y="434993"/>
                  <a:pt x="1126133" y="433753"/>
                  <a:pt x="1131094" y="433753"/>
                </a:cubicBezTo>
                <a:close/>
                <a:moveTo>
                  <a:pt x="1041797" y="433753"/>
                </a:moveTo>
                <a:lnTo>
                  <a:pt x="1056680" y="441194"/>
                </a:lnTo>
                <a:cubicBezTo>
                  <a:pt x="1051719" y="441194"/>
                  <a:pt x="1046758" y="441194"/>
                  <a:pt x="1041797" y="441194"/>
                </a:cubicBezTo>
                <a:cubicBezTo>
                  <a:pt x="1036836" y="441194"/>
                  <a:pt x="1036836" y="438714"/>
                  <a:pt x="1041797" y="433753"/>
                </a:cubicBezTo>
                <a:close/>
                <a:moveTo>
                  <a:pt x="982266" y="433753"/>
                </a:moveTo>
                <a:cubicBezTo>
                  <a:pt x="982266" y="433753"/>
                  <a:pt x="982266" y="436233"/>
                  <a:pt x="982266" y="441194"/>
                </a:cubicBezTo>
                <a:lnTo>
                  <a:pt x="982266" y="448636"/>
                </a:lnTo>
                <a:cubicBezTo>
                  <a:pt x="977305" y="448636"/>
                  <a:pt x="974824" y="447396"/>
                  <a:pt x="974824" y="444915"/>
                </a:cubicBezTo>
                <a:cubicBezTo>
                  <a:pt x="974824" y="442435"/>
                  <a:pt x="974824" y="441194"/>
                  <a:pt x="974824" y="441194"/>
                </a:cubicBezTo>
                <a:close/>
                <a:moveTo>
                  <a:pt x="4040684" y="426312"/>
                </a:moveTo>
                <a:lnTo>
                  <a:pt x="4048125" y="448636"/>
                </a:lnTo>
                <a:cubicBezTo>
                  <a:pt x="4053086" y="443675"/>
                  <a:pt x="4058047" y="443675"/>
                  <a:pt x="4063008" y="448636"/>
                </a:cubicBezTo>
                <a:cubicBezTo>
                  <a:pt x="4063008" y="448636"/>
                  <a:pt x="4063008" y="451117"/>
                  <a:pt x="4063008" y="456077"/>
                </a:cubicBezTo>
                <a:lnTo>
                  <a:pt x="4077891" y="463519"/>
                </a:lnTo>
                <a:cubicBezTo>
                  <a:pt x="4087812" y="468480"/>
                  <a:pt x="4095254" y="470960"/>
                  <a:pt x="4100215" y="470960"/>
                </a:cubicBezTo>
                <a:lnTo>
                  <a:pt x="4115098" y="463519"/>
                </a:lnTo>
                <a:cubicBezTo>
                  <a:pt x="4115098" y="458558"/>
                  <a:pt x="4112617" y="453597"/>
                  <a:pt x="4107656" y="448636"/>
                </a:cubicBezTo>
                <a:cubicBezTo>
                  <a:pt x="4102695" y="443675"/>
                  <a:pt x="4095254" y="439954"/>
                  <a:pt x="4085332" y="437474"/>
                </a:cubicBezTo>
                <a:cubicBezTo>
                  <a:pt x="4075410" y="434993"/>
                  <a:pt x="4067969" y="433753"/>
                  <a:pt x="4063008" y="433753"/>
                </a:cubicBezTo>
                <a:lnTo>
                  <a:pt x="4048125" y="426312"/>
                </a:lnTo>
                <a:close/>
                <a:moveTo>
                  <a:pt x="3854648" y="426312"/>
                </a:moveTo>
                <a:lnTo>
                  <a:pt x="3862090" y="433753"/>
                </a:lnTo>
                <a:cubicBezTo>
                  <a:pt x="3862090" y="428792"/>
                  <a:pt x="3860849" y="426312"/>
                  <a:pt x="3858369" y="426312"/>
                </a:cubicBezTo>
                <a:cubicBezTo>
                  <a:pt x="3855889" y="426312"/>
                  <a:pt x="3854648" y="426312"/>
                  <a:pt x="3854648" y="426312"/>
                </a:cubicBezTo>
                <a:close/>
                <a:moveTo>
                  <a:pt x="3690937" y="426312"/>
                </a:moveTo>
                <a:lnTo>
                  <a:pt x="3698379" y="433753"/>
                </a:lnTo>
                <a:lnTo>
                  <a:pt x="3698379" y="426312"/>
                </a:lnTo>
                <a:close/>
                <a:moveTo>
                  <a:pt x="3192363" y="426312"/>
                </a:moveTo>
                <a:lnTo>
                  <a:pt x="3214687" y="433753"/>
                </a:lnTo>
                <a:lnTo>
                  <a:pt x="3207246" y="426312"/>
                </a:lnTo>
                <a:close/>
                <a:moveTo>
                  <a:pt x="3651870" y="422591"/>
                </a:moveTo>
                <a:cubicBezTo>
                  <a:pt x="3650630" y="422591"/>
                  <a:pt x="3648770" y="423831"/>
                  <a:pt x="3646289" y="426312"/>
                </a:cubicBezTo>
                <a:lnTo>
                  <a:pt x="3653730" y="426312"/>
                </a:lnTo>
                <a:cubicBezTo>
                  <a:pt x="3653730" y="423831"/>
                  <a:pt x="3653110" y="422591"/>
                  <a:pt x="3651870" y="422591"/>
                </a:cubicBezTo>
                <a:close/>
                <a:moveTo>
                  <a:pt x="4033242" y="418870"/>
                </a:moveTo>
                <a:cubicBezTo>
                  <a:pt x="4028281" y="418870"/>
                  <a:pt x="4025801" y="421351"/>
                  <a:pt x="4025801" y="426312"/>
                </a:cubicBezTo>
                <a:lnTo>
                  <a:pt x="4033242" y="426312"/>
                </a:lnTo>
                <a:close/>
                <a:moveTo>
                  <a:pt x="3891855" y="418870"/>
                </a:moveTo>
                <a:cubicBezTo>
                  <a:pt x="3896816" y="423831"/>
                  <a:pt x="3896816" y="426312"/>
                  <a:pt x="3891855" y="426312"/>
                </a:cubicBezTo>
                <a:lnTo>
                  <a:pt x="3899297" y="433753"/>
                </a:lnTo>
                <a:cubicBezTo>
                  <a:pt x="3904258" y="433753"/>
                  <a:pt x="3907979" y="433753"/>
                  <a:pt x="3910459" y="433753"/>
                </a:cubicBezTo>
                <a:cubicBezTo>
                  <a:pt x="3912939" y="433753"/>
                  <a:pt x="3916660" y="436233"/>
                  <a:pt x="3921621" y="441194"/>
                </a:cubicBezTo>
                <a:lnTo>
                  <a:pt x="3936504" y="441194"/>
                </a:lnTo>
                <a:lnTo>
                  <a:pt x="3929062" y="433753"/>
                </a:lnTo>
                <a:cubicBezTo>
                  <a:pt x="3929062" y="428792"/>
                  <a:pt x="3926582" y="426312"/>
                  <a:pt x="3921621" y="426312"/>
                </a:cubicBezTo>
                <a:lnTo>
                  <a:pt x="3906738" y="426312"/>
                </a:lnTo>
                <a:cubicBezTo>
                  <a:pt x="3906738" y="421351"/>
                  <a:pt x="3904258" y="418870"/>
                  <a:pt x="3899297" y="418870"/>
                </a:cubicBezTo>
                <a:close/>
                <a:moveTo>
                  <a:pt x="1099468" y="415150"/>
                </a:moveTo>
                <a:cubicBezTo>
                  <a:pt x="1100708" y="415150"/>
                  <a:pt x="1101328" y="416390"/>
                  <a:pt x="1101328" y="418870"/>
                </a:cubicBezTo>
                <a:lnTo>
                  <a:pt x="1093887" y="418870"/>
                </a:lnTo>
                <a:cubicBezTo>
                  <a:pt x="1096367" y="416390"/>
                  <a:pt x="1098228" y="415150"/>
                  <a:pt x="1099468" y="415150"/>
                </a:cubicBezTo>
                <a:close/>
                <a:moveTo>
                  <a:pt x="3832324" y="411429"/>
                </a:moveTo>
                <a:lnTo>
                  <a:pt x="3832324" y="418870"/>
                </a:lnTo>
                <a:lnTo>
                  <a:pt x="3847207" y="418870"/>
                </a:lnTo>
                <a:cubicBezTo>
                  <a:pt x="3842246" y="413909"/>
                  <a:pt x="3837285" y="411429"/>
                  <a:pt x="3832324" y="411429"/>
                </a:cubicBezTo>
                <a:close/>
                <a:moveTo>
                  <a:pt x="3676055" y="411429"/>
                </a:moveTo>
                <a:lnTo>
                  <a:pt x="3668613" y="418870"/>
                </a:lnTo>
                <a:cubicBezTo>
                  <a:pt x="3673574" y="423831"/>
                  <a:pt x="3673574" y="426312"/>
                  <a:pt x="3668613" y="426312"/>
                </a:cubicBezTo>
                <a:lnTo>
                  <a:pt x="3668613" y="433753"/>
                </a:lnTo>
                <a:cubicBezTo>
                  <a:pt x="3673574" y="433753"/>
                  <a:pt x="3678535" y="431273"/>
                  <a:pt x="3683496" y="426312"/>
                </a:cubicBezTo>
                <a:cubicBezTo>
                  <a:pt x="3683496" y="421351"/>
                  <a:pt x="3683496" y="417630"/>
                  <a:pt x="3683496" y="415150"/>
                </a:cubicBezTo>
                <a:cubicBezTo>
                  <a:pt x="3683496" y="412669"/>
                  <a:pt x="3681016" y="411429"/>
                  <a:pt x="3676055" y="411429"/>
                </a:cubicBezTo>
                <a:close/>
                <a:moveTo>
                  <a:pt x="3408164" y="411429"/>
                </a:moveTo>
                <a:lnTo>
                  <a:pt x="3400722" y="418870"/>
                </a:lnTo>
                <a:cubicBezTo>
                  <a:pt x="3400722" y="423831"/>
                  <a:pt x="3400722" y="426312"/>
                  <a:pt x="3400722" y="426312"/>
                </a:cubicBezTo>
                <a:cubicBezTo>
                  <a:pt x="3400722" y="426312"/>
                  <a:pt x="3403203" y="423831"/>
                  <a:pt x="3408164" y="418870"/>
                </a:cubicBezTo>
                <a:cubicBezTo>
                  <a:pt x="3408164" y="418870"/>
                  <a:pt x="3408164" y="416390"/>
                  <a:pt x="3408164" y="411429"/>
                </a:cubicBezTo>
                <a:close/>
                <a:moveTo>
                  <a:pt x="3363515" y="411429"/>
                </a:moveTo>
                <a:lnTo>
                  <a:pt x="3370957" y="418870"/>
                </a:lnTo>
                <a:cubicBezTo>
                  <a:pt x="3365996" y="418870"/>
                  <a:pt x="3363515" y="420111"/>
                  <a:pt x="3363515" y="422591"/>
                </a:cubicBezTo>
                <a:cubicBezTo>
                  <a:pt x="3363515" y="425071"/>
                  <a:pt x="3363515" y="428792"/>
                  <a:pt x="3363515" y="433753"/>
                </a:cubicBezTo>
                <a:cubicBezTo>
                  <a:pt x="3363515" y="438714"/>
                  <a:pt x="3367236" y="441194"/>
                  <a:pt x="3374678" y="441194"/>
                </a:cubicBezTo>
                <a:cubicBezTo>
                  <a:pt x="3382119" y="441194"/>
                  <a:pt x="3388320" y="443675"/>
                  <a:pt x="3393281" y="448636"/>
                </a:cubicBezTo>
                <a:lnTo>
                  <a:pt x="3408164" y="448636"/>
                </a:lnTo>
                <a:cubicBezTo>
                  <a:pt x="3408164" y="443675"/>
                  <a:pt x="3410644" y="443675"/>
                  <a:pt x="3415605" y="448636"/>
                </a:cubicBezTo>
                <a:lnTo>
                  <a:pt x="3423047" y="441194"/>
                </a:lnTo>
                <a:lnTo>
                  <a:pt x="3408164" y="441194"/>
                </a:lnTo>
                <a:lnTo>
                  <a:pt x="3400722" y="433753"/>
                </a:lnTo>
                <a:lnTo>
                  <a:pt x="3385840" y="433753"/>
                </a:lnTo>
                <a:cubicBezTo>
                  <a:pt x="3380879" y="438714"/>
                  <a:pt x="3379639" y="437474"/>
                  <a:pt x="3382119" y="430032"/>
                </a:cubicBezTo>
                <a:cubicBezTo>
                  <a:pt x="3384599" y="422591"/>
                  <a:pt x="3380879" y="416390"/>
                  <a:pt x="3370957" y="411429"/>
                </a:cubicBezTo>
                <a:close/>
                <a:moveTo>
                  <a:pt x="3274219" y="411429"/>
                </a:moveTo>
                <a:lnTo>
                  <a:pt x="3244453" y="433753"/>
                </a:lnTo>
                <a:lnTo>
                  <a:pt x="3251894" y="441194"/>
                </a:lnTo>
                <a:cubicBezTo>
                  <a:pt x="3251894" y="436233"/>
                  <a:pt x="3251894" y="433753"/>
                  <a:pt x="3251894" y="433753"/>
                </a:cubicBezTo>
                <a:lnTo>
                  <a:pt x="3259336" y="433753"/>
                </a:lnTo>
                <a:cubicBezTo>
                  <a:pt x="3264296" y="438714"/>
                  <a:pt x="3271738" y="438714"/>
                  <a:pt x="3281660" y="433753"/>
                </a:cubicBezTo>
                <a:lnTo>
                  <a:pt x="3289101" y="426312"/>
                </a:lnTo>
                <a:lnTo>
                  <a:pt x="3281660" y="426312"/>
                </a:lnTo>
                <a:cubicBezTo>
                  <a:pt x="3271738" y="431273"/>
                  <a:pt x="3266777" y="431273"/>
                  <a:pt x="3266777" y="426312"/>
                </a:cubicBezTo>
                <a:lnTo>
                  <a:pt x="3266777" y="418870"/>
                </a:lnTo>
                <a:cubicBezTo>
                  <a:pt x="3271738" y="423831"/>
                  <a:pt x="3274219" y="423831"/>
                  <a:pt x="3274219" y="418870"/>
                </a:cubicBezTo>
                <a:close/>
                <a:moveTo>
                  <a:pt x="3447696" y="409569"/>
                </a:moveTo>
                <a:cubicBezTo>
                  <a:pt x="3444906" y="409569"/>
                  <a:pt x="3441650" y="410189"/>
                  <a:pt x="3437929" y="411429"/>
                </a:cubicBezTo>
                <a:cubicBezTo>
                  <a:pt x="3428008" y="411429"/>
                  <a:pt x="3425527" y="413909"/>
                  <a:pt x="3430488" y="418870"/>
                </a:cubicBezTo>
                <a:cubicBezTo>
                  <a:pt x="3435449" y="423831"/>
                  <a:pt x="3435449" y="426312"/>
                  <a:pt x="3430488" y="426312"/>
                </a:cubicBezTo>
                <a:lnTo>
                  <a:pt x="3423047" y="426312"/>
                </a:lnTo>
                <a:lnTo>
                  <a:pt x="3430488" y="433753"/>
                </a:lnTo>
                <a:lnTo>
                  <a:pt x="3437929" y="441194"/>
                </a:lnTo>
                <a:lnTo>
                  <a:pt x="3445371" y="426312"/>
                </a:lnTo>
                <a:lnTo>
                  <a:pt x="3452812" y="433753"/>
                </a:lnTo>
                <a:cubicBezTo>
                  <a:pt x="3452812" y="433753"/>
                  <a:pt x="3455293" y="436233"/>
                  <a:pt x="3460254" y="441194"/>
                </a:cubicBezTo>
                <a:lnTo>
                  <a:pt x="3467695" y="441194"/>
                </a:lnTo>
                <a:cubicBezTo>
                  <a:pt x="3472656" y="441194"/>
                  <a:pt x="3475137" y="438714"/>
                  <a:pt x="3475137" y="433753"/>
                </a:cubicBezTo>
                <a:cubicBezTo>
                  <a:pt x="3480098" y="443675"/>
                  <a:pt x="3485058" y="451117"/>
                  <a:pt x="3490019" y="456077"/>
                </a:cubicBezTo>
                <a:lnTo>
                  <a:pt x="3497461" y="463519"/>
                </a:lnTo>
                <a:lnTo>
                  <a:pt x="3504902" y="456077"/>
                </a:lnTo>
                <a:cubicBezTo>
                  <a:pt x="3504902" y="456077"/>
                  <a:pt x="3504902" y="453597"/>
                  <a:pt x="3504902" y="448636"/>
                </a:cubicBezTo>
                <a:lnTo>
                  <a:pt x="3512344" y="448636"/>
                </a:lnTo>
                <a:cubicBezTo>
                  <a:pt x="3517305" y="443675"/>
                  <a:pt x="3522265" y="442435"/>
                  <a:pt x="3527226" y="444915"/>
                </a:cubicBezTo>
                <a:cubicBezTo>
                  <a:pt x="3532187" y="447396"/>
                  <a:pt x="3534668" y="448636"/>
                  <a:pt x="3534668" y="448636"/>
                </a:cubicBezTo>
                <a:lnTo>
                  <a:pt x="3534668" y="441194"/>
                </a:lnTo>
                <a:cubicBezTo>
                  <a:pt x="3524746" y="436233"/>
                  <a:pt x="3518545" y="434993"/>
                  <a:pt x="3516064" y="437474"/>
                </a:cubicBezTo>
                <a:cubicBezTo>
                  <a:pt x="3513584" y="439954"/>
                  <a:pt x="3512344" y="438714"/>
                  <a:pt x="3512344" y="433753"/>
                </a:cubicBezTo>
                <a:lnTo>
                  <a:pt x="3504902" y="426312"/>
                </a:lnTo>
                <a:cubicBezTo>
                  <a:pt x="3504902" y="426312"/>
                  <a:pt x="3503662" y="426312"/>
                  <a:pt x="3501181" y="426312"/>
                </a:cubicBezTo>
                <a:cubicBezTo>
                  <a:pt x="3498701" y="426312"/>
                  <a:pt x="3494980" y="426312"/>
                  <a:pt x="3490019" y="426312"/>
                </a:cubicBezTo>
                <a:cubicBezTo>
                  <a:pt x="3485058" y="421351"/>
                  <a:pt x="3480098" y="423831"/>
                  <a:pt x="3475137" y="433753"/>
                </a:cubicBezTo>
                <a:cubicBezTo>
                  <a:pt x="3475137" y="428792"/>
                  <a:pt x="3472656" y="426312"/>
                  <a:pt x="3467695" y="426312"/>
                </a:cubicBezTo>
                <a:cubicBezTo>
                  <a:pt x="3462734" y="431273"/>
                  <a:pt x="3460254" y="431273"/>
                  <a:pt x="3460254" y="426312"/>
                </a:cubicBezTo>
                <a:cubicBezTo>
                  <a:pt x="3460254" y="415150"/>
                  <a:pt x="3456068" y="409569"/>
                  <a:pt x="3447696" y="409569"/>
                </a:cubicBezTo>
                <a:close/>
                <a:moveTo>
                  <a:pt x="3411885" y="403987"/>
                </a:moveTo>
                <a:cubicBezTo>
                  <a:pt x="3409404" y="403987"/>
                  <a:pt x="3409404" y="406468"/>
                  <a:pt x="3411885" y="411429"/>
                </a:cubicBezTo>
                <a:cubicBezTo>
                  <a:pt x="3414365" y="416390"/>
                  <a:pt x="3416846" y="417630"/>
                  <a:pt x="3419326" y="415150"/>
                </a:cubicBezTo>
                <a:cubicBezTo>
                  <a:pt x="3421806" y="412669"/>
                  <a:pt x="3421806" y="410189"/>
                  <a:pt x="3419326" y="407708"/>
                </a:cubicBezTo>
                <a:cubicBezTo>
                  <a:pt x="3416846" y="405228"/>
                  <a:pt x="3414365" y="403987"/>
                  <a:pt x="3411885" y="403987"/>
                </a:cubicBezTo>
                <a:close/>
                <a:moveTo>
                  <a:pt x="3311426" y="403987"/>
                </a:moveTo>
                <a:cubicBezTo>
                  <a:pt x="3306465" y="403987"/>
                  <a:pt x="3303984" y="405228"/>
                  <a:pt x="3303984" y="407708"/>
                </a:cubicBezTo>
                <a:cubicBezTo>
                  <a:pt x="3303984" y="410189"/>
                  <a:pt x="3306465" y="411429"/>
                  <a:pt x="3311426" y="411429"/>
                </a:cubicBezTo>
                <a:close/>
                <a:moveTo>
                  <a:pt x="3004468" y="400267"/>
                </a:moveTo>
                <a:cubicBezTo>
                  <a:pt x="3003227" y="400267"/>
                  <a:pt x="3001367" y="401507"/>
                  <a:pt x="2998887" y="403987"/>
                </a:cubicBezTo>
                <a:lnTo>
                  <a:pt x="2998887" y="411429"/>
                </a:lnTo>
                <a:cubicBezTo>
                  <a:pt x="3003847" y="411429"/>
                  <a:pt x="3006328" y="408948"/>
                  <a:pt x="3006328" y="403987"/>
                </a:cubicBezTo>
                <a:cubicBezTo>
                  <a:pt x="3006328" y="401507"/>
                  <a:pt x="3005708" y="400267"/>
                  <a:pt x="3004468" y="400267"/>
                </a:cubicBezTo>
                <a:close/>
                <a:moveTo>
                  <a:pt x="3847207" y="396546"/>
                </a:moveTo>
                <a:cubicBezTo>
                  <a:pt x="3847207" y="396546"/>
                  <a:pt x="3847207" y="399026"/>
                  <a:pt x="3847207" y="403987"/>
                </a:cubicBezTo>
                <a:cubicBezTo>
                  <a:pt x="3847207" y="408948"/>
                  <a:pt x="3849687" y="408948"/>
                  <a:pt x="3854648" y="403987"/>
                </a:cubicBezTo>
                <a:cubicBezTo>
                  <a:pt x="3854648" y="399026"/>
                  <a:pt x="3854648" y="396546"/>
                  <a:pt x="3854648" y="396546"/>
                </a:cubicBezTo>
                <a:cubicBezTo>
                  <a:pt x="3849687" y="396546"/>
                  <a:pt x="3847207" y="396546"/>
                  <a:pt x="3847207" y="396546"/>
                </a:cubicBezTo>
                <a:close/>
                <a:moveTo>
                  <a:pt x="1912441" y="396546"/>
                </a:moveTo>
                <a:lnTo>
                  <a:pt x="1919883" y="403987"/>
                </a:lnTo>
                <a:lnTo>
                  <a:pt x="1927324" y="403987"/>
                </a:lnTo>
                <a:cubicBezTo>
                  <a:pt x="1922363" y="399026"/>
                  <a:pt x="1917402" y="396546"/>
                  <a:pt x="1912441" y="396546"/>
                </a:cubicBezTo>
                <a:close/>
                <a:moveTo>
                  <a:pt x="1294805" y="396546"/>
                </a:moveTo>
                <a:cubicBezTo>
                  <a:pt x="1294805" y="396546"/>
                  <a:pt x="1294805" y="399026"/>
                  <a:pt x="1294805" y="403987"/>
                </a:cubicBezTo>
                <a:cubicBezTo>
                  <a:pt x="1299766" y="403987"/>
                  <a:pt x="1302246" y="402747"/>
                  <a:pt x="1302246" y="400267"/>
                </a:cubicBezTo>
                <a:cubicBezTo>
                  <a:pt x="1302246" y="397786"/>
                  <a:pt x="1302246" y="396546"/>
                  <a:pt x="1302246" y="396546"/>
                </a:cubicBezTo>
                <a:cubicBezTo>
                  <a:pt x="1302246" y="396546"/>
                  <a:pt x="1299766" y="396546"/>
                  <a:pt x="1294805" y="396546"/>
                </a:cubicBezTo>
                <a:close/>
                <a:moveTo>
                  <a:pt x="773906" y="396546"/>
                </a:moveTo>
                <a:lnTo>
                  <a:pt x="781348" y="396546"/>
                </a:lnTo>
                <a:lnTo>
                  <a:pt x="788789" y="396546"/>
                </a:lnTo>
                <a:cubicBezTo>
                  <a:pt x="793750" y="396546"/>
                  <a:pt x="793750" y="397786"/>
                  <a:pt x="788789" y="400267"/>
                </a:cubicBezTo>
                <a:cubicBezTo>
                  <a:pt x="783828" y="402747"/>
                  <a:pt x="783828" y="406468"/>
                  <a:pt x="788789" y="411429"/>
                </a:cubicBezTo>
                <a:cubicBezTo>
                  <a:pt x="788789" y="411429"/>
                  <a:pt x="787549" y="411429"/>
                  <a:pt x="785068" y="411429"/>
                </a:cubicBezTo>
                <a:cubicBezTo>
                  <a:pt x="782588" y="411429"/>
                  <a:pt x="778867" y="408948"/>
                  <a:pt x="773906" y="403987"/>
                </a:cubicBezTo>
                <a:close/>
                <a:moveTo>
                  <a:pt x="3765351" y="389105"/>
                </a:moveTo>
                <a:cubicBezTo>
                  <a:pt x="3770313" y="389105"/>
                  <a:pt x="3772793" y="389105"/>
                  <a:pt x="3772793" y="389105"/>
                </a:cubicBezTo>
                <a:cubicBezTo>
                  <a:pt x="3772793" y="389105"/>
                  <a:pt x="3772793" y="391585"/>
                  <a:pt x="3772793" y="396546"/>
                </a:cubicBezTo>
                <a:lnTo>
                  <a:pt x="3757910" y="396546"/>
                </a:lnTo>
                <a:cubicBezTo>
                  <a:pt x="3757910" y="391585"/>
                  <a:pt x="3760390" y="389105"/>
                  <a:pt x="3765351" y="389105"/>
                </a:cubicBezTo>
                <a:close/>
                <a:moveTo>
                  <a:pt x="3177480" y="389105"/>
                </a:moveTo>
                <a:cubicBezTo>
                  <a:pt x="3172520" y="389105"/>
                  <a:pt x="3172520" y="391585"/>
                  <a:pt x="3177480" y="396546"/>
                </a:cubicBezTo>
                <a:lnTo>
                  <a:pt x="3184922" y="396546"/>
                </a:lnTo>
                <a:cubicBezTo>
                  <a:pt x="3184922" y="391585"/>
                  <a:pt x="3182441" y="389105"/>
                  <a:pt x="3177480" y="389105"/>
                </a:cubicBezTo>
                <a:close/>
                <a:moveTo>
                  <a:pt x="1255737" y="385384"/>
                </a:moveTo>
                <a:cubicBezTo>
                  <a:pt x="1254497" y="385384"/>
                  <a:pt x="1252637" y="386624"/>
                  <a:pt x="1250156" y="389105"/>
                </a:cubicBezTo>
                <a:cubicBezTo>
                  <a:pt x="1240235" y="394066"/>
                  <a:pt x="1242715" y="396546"/>
                  <a:pt x="1257598" y="396546"/>
                </a:cubicBezTo>
                <a:lnTo>
                  <a:pt x="1257598" y="389105"/>
                </a:lnTo>
                <a:cubicBezTo>
                  <a:pt x="1257598" y="386624"/>
                  <a:pt x="1256978" y="385384"/>
                  <a:pt x="1255737" y="385384"/>
                </a:cubicBezTo>
                <a:close/>
                <a:moveTo>
                  <a:pt x="3757910" y="381663"/>
                </a:moveTo>
                <a:lnTo>
                  <a:pt x="3757910" y="389105"/>
                </a:lnTo>
                <a:cubicBezTo>
                  <a:pt x="3752949" y="389105"/>
                  <a:pt x="3750469" y="389105"/>
                  <a:pt x="3750469" y="389105"/>
                </a:cubicBezTo>
                <a:cubicBezTo>
                  <a:pt x="3750469" y="389105"/>
                  <a:pt x="3750469" y="391585"/>
                  <a:pt x="3750469" y="396546"/>
                </a:cubicBezTo>
                <a:lnTo>
                  <a:pt x="3743027" y="396546"/>
                </a:lnTo>
                <a:cubicBezTo>
                  <a:pt x="3738066" y="396546"/>
                  <a:pt x="3735586" y="396546"/>
                  <a:pt x="3735586" y="396546"/>
                </a:cubicBezTo>
                <a:cubicBezTo>
                  <a:pt x="3735586" y="396546"/>
                  <a:pt x="3735586" y="399026"/>
                  <a:pt x="3735586" y="403987"/>
                </a:cubicBezTo>
                <a:cubicBezTo>
                  <a:pt x="3735586" y="403987"/>
                  <a:pt x="3738066" y="403987"/>
                  <a:pt x="3743027" y="403987"/>
                </a:cubicBezTo>
                <a:lnTo>
                  <a:pt x="3743027" y="418870"/>
                </a:lnTo>
                <a:cubicBezTo>
                  <a:pt x="3738066" y="418870"/>
                  <a:pt x="3735586" y="418870"/>
                  <a:pt x="3735586" y="418870"/>
                </a:cubicBezTo>
                <a:cubicBezTo>
                  <a:pt x="3730625" y="423831"/>
                  <a:pt x="3728144" y="423831"/>
                  <a:pt x="3728144" y="418870"/>
                </a:cubicBezTo>
                <a:cubicBezTo>
                  <a:pt x="3728144" y="413909"/>
                  <a:pt x="3725664" y="411429"/>
                  <a:pt x="3720703" y="411429"/>
                </a:cubicBezTo>
                <a:cubicBezTo>
                  <a:pt x="3715742" y="411429"/>
                  <a:pt x="3710781" y="408948"/>
                  <a:pt x="3705820" y="403987"/>
                </a:cubicBezTo>
                <a:cubicBezTo>
                  <a:pt x="3705820" y="403987"/>
                  <a:pt x="3703340" y="403987"/>
                  <a:pt x="3698379" y="403987"/>
                </a:cubicBezTo>
                <a:cubicBezTo>
                  <a:pt x="3693418" y="408948"/>
                  <a:pt x="3695898" y="412669"/>
                  <a:pt x="3705820" y="415150"/>
                </a:cubicBezTo>
                <a:cubicBezTo>
                  <a:pt x="3715742" y="417630"/>
                  <a:pt x="3720703" y="421351"/>
                  <a:pt x="3720703" y="426312"/>
                </a:cubicBezTo>
                <a:cubicBezTo>
                  <a:pt x="3725664" y="426312"/>
                  <a:pt x="3728144" y="426312"/>
                  <a:pt x="3728144" y="426312"/>
                </a:cubicBezTo>
                <a:cubicBezTo>
                  <a:pt x="3738066" y="426312"/>
                  <a:pt x="3745508" y="427552"/>
                  <a:pt x="3750469" y="430032"/>
                </a:cubicBezTo>
                <a:cubicBezTo>
                  <a:pt x="3755430" y="432513"/>
                  <a:pt x="3757910" y="436233"/>
                  <a:pt x="3757910" y="441194"/>
                </a:cubicBezTo>
                <a:cubicBezTo>
                  <a:pt x="3757910" y="441194"/>
                  <a:pt x="3759150" y="442435"/>
                  <a:pt x="3761631" y="444915"/>
                </a:cubicBezTo>
                <a:cubicBezTo>
                  <a:pt x="3764111" y="447396"/>
                  <a:pt x="3765351" y="448636"/>
                  <a:pt x="3765351" y="448636"/>
                </a:cubicBezTo>
                <a:lnTo>
                  <a:pt x="3772793" y="456077"/>
                </a:lnTo>
                <a:cubicBezTo>
                  <a:pt x="3777754" y="461039"/>
                  <a:pt x="3782715" y="465999"/>
                  <a:pt x="3787676" y="470960"/>
                </a:cubicBezTo>
                <a:cubicBezTo>
                  <a:pt x="3792637" y="470960"/>
                  <a:pt x="3796357" y="473441"/>
                  <a:pt x="3798838" y="478402"/>
                </a:cubicBezTo>
                <a:cubicBezTo>
                  <a:pt x="3801318" y="483363"/>
                  <a:pt x="3805039" y="484603"/>
                  <a:pt x="3810000" y="482122"/>
                </a:cubicBezTo>
                <a:cubicBezTo>
                  <a:pt x="3814961" y="479642"/>
                  <a:pt x="3819922" y="480882"/>
                  <a:pt x="3824883" y="485843"/>
                </a:cubicBezTo>
                <a:cubicBezTo>
                  <a:pt x="3824883" y="490804"/>
                  <a:pt x="3827363" y="490804"/>
                  <a:pt x="3832324" y="485843"/>
                </a:cubicBezTo>
                <a:lnTo>
                  <a:pt x="3810000" y="478402"/>
                </a:lnTo>
                <a:cubicBezTo>
                  <a:pt x="3810000" y="478402"/>
                  <a:pt x="3807520" y="475921"/>
                  <a:pt x="3802559" y="470960"/>
                </a:cubicBezTo>
                <a:cubicBezTo>
                  <a:pt x="3797597" y="465999"/>
                  <a:pt x="3795117" y="462279"/>
                  <a:pt x="3795117" y="459798"/>
                </a:cubicBezTo>
                <a:cubicBezTo>
                  <a:pt x="3795117" y="457318"/>
                  <a:pt x="3796357" y="457318"/>
                  <a:pt x="3798838" y="459798"/>
                </a:cubicBezTo>
                <a:cubicBezTo>
                  <a:pt x="3801318" y="462279"/>
                  <a:pt x="3807520" y="463519"/>
                  <a:pt x="3817441" y="463519"/>
                </a:cubicBezTo>
                <a:cubicBezTo>
                  <a:pt x="3827363" y="463519"/>
                  <a:pt x="3834805" y="465999"/>
                  <a:pt x="3839766" y="470960"/>
                </a:cubicBezTo>
                <a:lnTo>
                  <a:pt x="3839766" y="463519"/>
                </a:lnTo>
                <a:cubicBezTo>
                  <a:pt x="3839766" y="453597"/>
                  <a:pt x="3834805" y="451117"/>
                  <a:pt x="3824883" y="456077"/>
                </a:cubicBezTo>
                <a:cubicBezTo>
                  <a:pt x="3819922" y="456077"/>
                  <a:pt x="3817441" y="453597"/>
                  <a:pt x="3817441" y="448636"/>
                </a:cubicBezTo>
                <a:cubicBezTo>
                  <a:pt x="3817441" y="443675"/>
                  <a:pt x="3817441" y="439954"/>
                  <a:pt x="3817441" y="437474"/>
                </a:cubicBezTo>
                <a:cubicBezTo>
                  <a:pt x="3817441" y="434993"/>
                  <a:pt x="3814961" y="433753"/>
                  <a:pt x="3810000" y="433753"/>
                </a:cubicBezTo>
                <a:cubicBezTo>
                  <a:pt x="3810000" y="428792"/>
                  <a:pt x="3810000" y="423831"/>
                  <a:pt x="3810000" y="418870"/>
                </a:cubicBezTo>
                <a:cubicBezTo>
                  <a:pt x="3814961" y="418870"/>
                  <a:pt x="3818682" y="417630"/>
                  <a:pt x="3821162" y="415150"/>
                </a:cubicBezTo>
                <a:cubicBezTo>
                  <a:pt x="3823642" y="412669"/>
                  <a:pt x="3822402" y="408948"/>
                  <a:pt x="3817441" y="403987"/>
                </a:cubicBezTo>
                <a:cubicBezTo>
                  <a:pt x="3812480" y="399026"/>
                  <a:pt x="3807520" y="396546"/>
                  <a:pt x="3802559" y="396546"/>
                </a:cubicBezTo>
                <a:lnTo>
                  <a:pt x="3795117" y="396546"/>
                </a:lnTo>
                <a:lnTo>
                  <a:pt x="3787676" y="396546"/>
                </a:lnTo>
                <a:lnTo>
                  <a:pt x="3780234" y="396546"/>
                </a:lnTo>
                <a:cubicBezTo>
                  <a:pt x="3785195" y="391585"/>
                  <a:pt x="3786435" y="389105"/>
                  <a:pt x="3783955" y="389105"/>
                </a:cubicBezTo>
                <a:cubicBezTo>
                  <a:pt x="3781475" y="389105"/>
                  <a:pt x="3777754" y="386624"/>
                  <a:pt x="3772793" y="381663"/>
                </a:cubicBezTo>
                <a:close/>
                <a:moveTo>
                  <a:pt x="3713262" y="381663"/>
                </a:moveTo>
                <a:cubicBezTo>
                  <a:pt x="3708301" y="381663"/>
                  <a:pt x="3705820" y="382904"/>
                  <a:pt x="3705820" y="385384"/>
                </a:cubicBezTo>
                <a:cubicBezTo>
                  <a:pt x="3705820" y="387864"/>
                  <a:pt x="3708301" y="390345"/>
                  <a:pt x="3713262" y="392825"/>
                </a:cubicBezTo>
                <a:cubicBezTo>
                  <a:pt x="3718223" y="395306"/>
                  <a:pt x="3723183" y="394066"/>
                  <a:pt x="3728144" y="389105"/>
                </a:cubicBezTo>
                <a:cubicBezTo>
                  <a:pt x="3723183" y="384144"/>
                  <a:pt x="3718223" y="381663"/>
                  <a:pt x="3713262" y="381663"/>
                </a:cubicBezTo>
                <a:close/>
                <a:moveTo>
                  <a:pt x="3370957" y="381663"/>
                </a:moveTo>
                <a:lnTo>
                  <a:pt x="3363515" y="389105"/>
                </a:lnTo>
                <a:cubicBezTo>
                  <a:pt x="3363515" y="394066"/>
                  <a:pt x="3365996" y="394066"/>
                  <a:pt x="3370957" y="389105"/>
                </a:cubicBezTo>
                <a:lnTo>
                  <a:pt x="3378398" y="396546"/>
                </a:lnTo>
                <a:lnTo>
                  <a:pt x="3385840" y="411429"/>
                </a:lnTo>
                <a:lnTo>
                  <a:pt x="3385840" y="403987"/>
                </a:lnTo>
                <a:lnTo>
                  <a:pt x="3385840" y="396546"/>
                </a:lnTo>
                <a:close/>
                <a:moveTo>
                  <a:pt x="3184922" y="381663"/>
                </a:moveTo>
                <a:lnTo>
                  <a:pt x="3199804" y="389105"/>
                </a:lnTo>
                <a:cubicBezTo>
                  <a:pt x="3199804" y="389105"/>
                  <a:pt x="3199804" y="387864"/>
                  <a:pt x="3199804" y="385384"/>
                </a:cubicBezTo>
                <a:cubicBezTo>
                  <a:pt x="3199804" y="382904"/>
                  <a:pt x="3197324" y="381663"/>
                  <a:pt x="3192363" y="381663"/>
                </a:cubicBezTo>
                <a:close/>
                <a:moveTo>
                  <a:pt x="1510606" y="381663"/>
                </a:moveTo>
                <a:lnTo>
                  <a:pt x="1503164" y="389105"/>
                </a:lnTo>
                <a:cubicBezTo>
                  <a:pt x="1508125" y="394066"/>
                  <a:pt x="1511846" y="395306"/>
                  <a:pt x="1514326" y="392825"/>
                </a:cubicBezTo>
                <a:cubicBezTo>
                  <a:pt x="1516807" y="390345"/>
                  <a:pt x="1515566" y="386624"/>
                  <a:pt x="1510606" y="381663"/>
                </a:cubicBezTo>
                <a:close/>
                <a:moveTo>
                  <a:pt x="3491880" y="377943"/>
                </a:moveTo>
                <a:cubicBezTo>
                  <a:pt x="3490639" y="377943"/>
                  <a:pt x="3490019" y="379183"/>
                  <a:pt x="3490019" y="381663"/>
                </a:cubicBezTo>
                <a:cubicBezTo>
                  <a:pt x="3485058" y="381663"/>
                  <a:pt x="3482578" y="381663"/>
                  <a:pt x="3482578" y="381663"/>
                </a:cubicBezTo>
                <a:lnTo>
                  <a:pt x="3482578" y="389105"/>
                </a:lnTo>
                <a:lnTo>
                  <a:pt x="3497461" y="396546"/>
                </a:lnTo>
                <a:cubicBezTo>
                  <a:pt x="3497461" y="401507"/>
                  <a:pt x="3499941" y="401507"/>
                  <a:pt x="3504902" y="396546"/>
                </a:cubicBezTo>
                <a:lnTo>
                  <a:pt x="3497461" y="381663"/>
                </a:lnTo>
                <a:cubicBezTo>
                  <a:pt x="3494980" y="379183"/>
                  <a:pt x="3493120" y="377943"/>
                  <a:pt x="3491880" y="377943"/>
                </a:cubicBezTo>
                <a:close/>
                <a:moveTo>
                  <a:pt x="3869531" y="374222"/>
                </a:moveTo>
                <a:lnTo>
                  <a:pt x="3869531" y="381663"/>
                </a:lnTo>
                <a:lnTo>
                  <a:pt x="3876973" y="389105"/>
                </a:lnTo>
                <a:cubicBezTo>
                  <a:pt x="3876973" y="384144"/>
                  <a:pt x="3874492" y="379183"/>
                  <a:pt x="3869531" y="374222"/>
                </a:cubicBezTo>
                <a:close/>
                <a:moveTo>
                  <a:pt x="3824883" y="374222"/>
                </a:moveTo>
                <a:cubicBezTo>
                  <a:pt x="3829844" y="379183"/>
                  <a:pt x="3834805" y="381663"/>
                  <a:pt x="3839766" y="381663"/>
                </a:cubicBezTo>
                <a:cubicBezTo>
                  <a:pt x="3839766" y="381663"/>
                  <a:pt x="3837285" y="379183"/>
                  <a:pt x="3832324" y="374222"/>
                </a:cubicBezTo>
                <a:close/>
                <a:moveTo>
                  <a:pt x="3452812" y="374222"/>
                </a:moveTo>
                <a:lnTo>
                  <a:pt x="3452812" y="381663"/>
                </a:lnTo>
                <a:lnTo>
                  <a:pt x="3460254" y="381663"/>
                </a:lnTo>
                <a:cubicBezTo>
                  <a:pt x="3460254" y="376702"/>
                  <a:pt x="3457773" y="374222"/>
                  <a:pt x="3452812" y="374222"/>
                </a:cubicBezTo>
                <a:close/>
                <a:moveTo>
                  <a:pt x="3281660" y="374222"/>
                </a:moveTo>
                <a:cubicBezTo>
                  <a:pt x="3286621" y="374222"/>
                  <a:pt x="3289101" y="376702"/>
                  <a:pt x="3289101" y="381663"/>
                </a:cubicBezTo>
                <a:lnTo>
                  <a:pt x="3281660" y="381663"/>
                </a:lnTo>
                <a:cubicBezTo>
                  <a:pt x="3281660" y="376702"/>
                  <a:pt x="3281660" y="374222"/>
                  <a:pt x="3281660" y="374222"/>
                </a:cubicBezTo>
                <a:close/>
                <a:moveTo>
                  <a:pt x="3214687" y="374222"/>
                </a:moveTo>
                <a:lnTo>
                  <a:pt x="3214687" y="381663"/>
                </a:lnTo>
                <a:cubicBezTo>
                  <a:pt x="3214687" y="381663"/>
                  <a:pt x="3214687" y="384144"/>
                  <a:pt x="3214687" y="389105"/>
                </a:cubicBezTo>
                <a:lnTo>
                  <a:pt x="3222129" y="389105"/>
                </a:lnTo>
                <a:lnTo>
                  <a:pt x="3237012" y="389105"/>
                </a:lnTo>
                <a:lnTo>
                  <a:pt x="3222129" y="381663"/>
                </a:lnTo>
                <a:cubicBezTo>
                  <a:pt x="3217168" y="376702"/>
                  <a:pt x="3214687" y="374222"/>
                  <a:pt x="3214687" y="374222"/>
                </a:cubicBezTo>
                <a:close/>
                <a:moveTo>
                  <a:pt x="3750469" y="366780"/>
                </a:moveTo>
                <a:cubicBezTo>
                  <a:pt x="3750469" y="371741"/>
                  <a:pt x="3750469" y="374222"/>
                  <a:pt x="3750469" y="374222"/>
                </a:cubicBezTo>
                <a:lnTo>
                  <a:pt x="3750469" y="381663"/>
                </a:lnTo>
                <a:cubicBezTo>
                  <a:pt x="3755430" y="381663"/>
                  <a:pt x="3757910" y="379183"/>
                  <a:pt x="3757910" y="374222"/>
                </a:cubicBezTo>
                <a:cubicBezTo>
                  <a:pt x="3757910" y="369261"/>
                  <a:pt x="3755430" y="366780"/>
                  <a:pt x="3750469" y="366780"/>
                </a:cubicBezTo>
                <a:close/>
                <a:moveTo>
                  <a:pt x="3743027" y="366780"/>
                </a:moveTo>
                <a:cubicBezTo>
                  <a:pt x="3738066" y="366780"/>
                  <a:pt x="3733105" y="369261"/>
                  <a:pt x="3728144" y="374222"/>
                </a:cubicBezTo>
                <a:cubicBezTo>
                  <a:pt x="3728144" y="379183"/>
                  <a:pt x="3730625" y="381663"/>
                  <a:pt x="3735586" y="381663"/>
                </a:cubicBezTo>
                <a:cubicBezTo>
                  <a:pt x="3735586" y="381663"/>
                  <a:pt x="3738066" y="379183"/>
                  <a:pt x="3743027" y="374222"/>
                </a:cubicBezTo>
                <a:close/>
                <a:moveTo>
                  <a:pt x="3370957" y="366780"/>
                </a:moveTo>
                <a:cubicBezTo>
                  <a:pt x="3370957" y="371741"/>
                  <a:pt x="3370957" y="374222"/>
                  <a:pt x="3370957" y="374222"/>
                </a:cubicBezTo>
                <a:cubicBezTo>
                  <a:pt x="3375918" y="374222"/>
                  <a:pt x="3378398" y="372981"/>
                  <a:pt x="3378398" y="370501"/>
                </a:cubicBezTo>
                <a:cubicBezTo>
                  <a:pt x="3378398" y="368021"/>
                  <a:pt x="3378398" y="366780"/>
                  <a:pt x="3378398" y="366780"/>
                </a:cubicBezTo>
                <a:cubicBezTo>
                  <a:pt x="3378398" y="366780"/>
                  <a:pt x="3375918" y="366780"/>
                  <a:pt x="3370957" y="366780"/>
                </a:cubicBezTo>
                <a:close/>
                <a:moveTo>
                  <a:pt x="3080742" y="366780"/>
                </a:moveTo>
                <a:cubicBezTo>
                  <a:pt x="3085703" y="371741"/>
                  <a:pt x="3088184" y="374222"/>
                  <a:pt x="3088184" y="374222"/>
                </a:cubicBezTo>
                <a:lnTo>
                  <a:pt x="3088184" y="366780"/>
                </a:lnTo>
                <a:cubicBezTo>
                  <a:pt x="3083223" y="366780"/>
                  <a:pt x="3080742" y="366780"/>
                  <a:pt x="3080742" y="366780"/>
                </a:cubicBezTo>
                <a:close/>
                <a:moveTo>
                  <a:pt x="2686347" y="366780"/>
                </a:moveTo>
                <a:lnTo>
                  <a:pt x="2686347" y="374222"/>
                </a:lnTo>
                <a:lnTo>
                  <a:pt x="2693789" y="366780"/>
                </a:lnTo>
                <a:cubicBezTo>
                  <a:pt x="2693789" y="366780"/>
                  <a:pt x="2691308" y="366780"/>
                  <a:pt x="2686347" y="366780"/>
                </a:cubicBezTo>
                <a:close/>
                <a:moveTo>
                  <a:pt x="1458516" y="366780"/>
                </a:moveTo>
                <a:lnTo>
                  <a:pt x="1458516" y="374222"/>
                </a:lnTo>
                <a:lnTo>
                  <a:pt x="1473399" y="374222"/>
                </a:lnTo>
                <a:cubicBezTo>
                  <a:pt x="1473399" y="374222"/>
                  <a:pt x="1472158" y="372981"/>
                  <a:pt x="1469678" y="370501"/>
                </a:cubicBezTo>
                <a:cubicBezTo>
                  <a:pt x="1467197" y="368021"/>
                  <a:pt x="1463477" y="366780"/>
                  <a:pt x="1458516" y="366780"/>
                </a:cubicBezTo>
                <a:close/>
                <a:moveTo>
                  <a:pt x="997149" y="366780"/>
                </a:moveTo>
                <a:cubicBezTo>
                  <a:pt x="992187" y="366780"/>
                  <a:pt x="989707" y="369261"/>
                  <a:pt x="989707" y="374222"/>
                </a:cubicBezTo>
                <a:cubicBezTo>
                  <a:pt x="984746" y="379183"/>
                  <a:pt x="987227" y="381663"/>
                  <a:pt x="997149" y="381663"/>
                </a:cubicBezTo>
                <a:lnTo>
                  <a:pt x="1004590" y="374222"/>
                </a:lnTo>
                <a:cubicBezTo>
                  <a:pt x="1004590" y="369261"/>
                  <a:pt x="1002109" y="366780"/>
                  <a:pt x="997149" y="366780"/>
                </a:cubicBezTo>
                <a:close/>
                <a:moveTo>
                  <a:pt x="3385840" y="359339"/>
                </a:moveTo>
                <a:lnTo>
                  <a:pt x="3385840" y="366780"/>
                </a:lnTo>
                <a:cubicBezTo>
                  <a:pt x="3385840" y="376702"/>
                  <a:pt x="3385840" y="381663"/>
                  <a:pt x="3385840" y="381663"/>
                </a:cubicBezTo>
                <a:cubicBezTo>
                  <a:pt x="3385840" y="381663"/>
                  <a:pt x="3390801" y="379183"/>
                  <a:pt x="3400722" y="374222"/>
                </a:cubicBezTo>
                <a:cubicBezTo>
                  <a:pt x="3405683" y="374222"/>
                  <a:pt x="3408164" y="371741"/>
                  <a:pt x="3408164" y="366780"/>
                </a:cubicBezTo>
                <a:cubicBezTo>
                  <a:pt x="3408164" y="361819"/>
                  <a:pt x="3405683" y="360579"/>
                  <a:pt x="3400722" y="363060"/>
                </a:cubicBezTo>
                <a:cubicBezTo>
                  <a:pt x="3395761" y="365540"/>
                  <a:pt x="3390801" y="364300"/>
                  <a:pt x="3385840" y="359339"/>
                </a:cubicBezTo>
                <a:close/>
                <a:moveTo>
                  <a:pt x="3192363" y="359339"/>
                </a:moveTo>
                <a:lnTo>
                  <a:pt x="3192363" y="366780"/>
                </a:lnTo>
                <a:lnTo>
                  <a:pt x="3207246" y="366780"/>
                </a:lnTo>
                <a:cubicBezTo>
                  <a:pt x="3207246" y="361819"/>
                  <a:pt x="3206006" y="359339"/>
                  <a:pt x="3203525" y="359339"/>
                </a:cubicBezTo>
                <a:cubicBezTo>
                  <a:pt x="3201045" y="359339"/>
                  <a:pt x="3197324" y="359339"/>
                  <a:pt x="3192363" y="359339"/>
                </a:cubicBezTo>
                <a:close/>
                <a:moveTo>
                  <a:pt x="3132832" y="359339"/>
                </a:moveTo>
                <a:cubicBezTo>
                  <a:pt x="3132832" y="364300"/>
                  <a:pt x="3134072" y="368021"/>
                  <a:pt x="3136553" y="370501"/>
                </a:cubicBezTo>
                <a:cubicBezTo>
                  <a:pt x="3139033" y="372981"/>
                  <a:pt x="3137793" y="374222"/>
                  <a:pt x="3132832" y="374222"/>
                </a:cubicBezTo>
                <a:lnTo>
                  <a:pt x="3110508" y="381663"/>
                </a:lnTo>
                <a:cubicBezTo>
                  <a:pt x="3110508" y="386624"/>
                  <a:pt x="3111748" y="387864"/>
                  <a:pt x="3114228" y="385384"/>
                </a:cubicBezTo>
                <a:cubicBezTo>
                  <a:pt x="3116709" y="382904"/>
                  <a:pt x="3125390" y="386624"/>
                  <a:pt x="3140273" y="396546"/>
                </a:cubicBezTo>
                <a:cubicBezTo>
                  <a:pt x="3155156" y="401507"/>
                  <a:pt x="3162597" y="401507"/>
                  <a:pt x="3162597" y="396546"/>
                </a:cubicBezTo>
                <a:cubicBezTo>
                  <a:pt x="3162597" y="391585"/>
                  <a:pt x="3160117" y="389105"/>
                  <a:pt x="3155156" y="389105"/>
                </a:cubicBezTo>
                <a:lnTo>
                  <a:pt x="3147715" y="381663"/>
                </a:lnTo>
                <a:cubicBezTo>
                  <a:pt x="3147715" y="376702"/>
                  <a:pt x="3147715" y="374222"/>
                  <a:pt x="3147715" y="374222"/>
                </a:cubicBezTo>
                <a:lnTo>
                  <a:pt x="3177480" y="374222"/>
                </a:lnTo>
                <a:cubicBezTo>
                  <a:pt x="3177480" y="359339"/>
                  <a:pt x="3170039" y="356859"/>
                  <a:pt x="3155156" y="366780"/>
                </a:cubicBezTo>
                <a:cubicBezTo>
                  <a:pt x="3155156" y="361819"/>
                  <a:pt x="3150195" y="359339"/>
                  <a:pt x="3140273" y="359339"/>
                </a:cubicBezTo>
                <a:close/>
                <a:moveTo>
                  <a:pt x="2768203" y="359339"/>
                </a:moveTo>
                <a:lnTo>
                  <a:pt x="2760762" y="366780"/>
                </a:lnTo>
                <a:lnTo>
                  <a:pt x="2768203" y="366780"/>
                </a:lnTo>
                <a:cubicBezTo>
                  <a:pt x="2768203" y="361819"/>
                  <a:pt x="2768203" y="359339"/>
                  <a:pt x="2768203" y="359339"/>
                </a:cubicBezTo>
                <a:close/>
                <a:moveTo>
                  <a:pt x="2656582" y="359339"/>
                </a:moveTo>
                <a:lnTo>
                  <a:pt x="2656582" y="366780"/>
                </a:lnTo>
                <a:lnTo>
                  <a:pt x="2664023" y="366780"/>
                </a:lnTo>
                <a:cubicBezTo>
                  <a:pt x="2664023" y="361819"/>
                  <a:pt x="2661543" y="359339"/>
                  <a:pt x="2656582" y="359339"/>
                </a:cubicBezTo>
                <a:close/>
                <a:moveTo>
                  <a:pt x="3646289" y="351898"/>
                </a:moveTo>
                <a:cubicBezTo>
                  <a:pt x="3646289" y="351898"/>
                  <a:pt x="3646289" y="354378"/>
                  <a:pt x="3646289" y="359339"/>
                </a:cubicBezTo>
                <a:lnTo>
                  <a:pt x="3646289" y="366780"/>
                </a:lnTo>
                <a:lnTo>
                  <a:pt x="3638848" y="381663"/>
                </a:lnTo>
                <a:lnTo>
                  <a:pt x="3653730" y="389105"/>
                </a:lnTo>
                <a:lnTo>
                  <a:pt x="3661172" y="389105"/>
                </a:lnTo>
                <a:cubicBezTo>
                  <a:pt x="3666133" y="384144"/>
                  <a:pt x="3669854" y="381663"/>
                  <a:pt x="3672334" y="381663"/>
                </a:cubicBezTo>
                <a:cubicBezTo>
                  <a:pt x="3674814" y="381663"/>
                  <a:pt x="3676055" y="379183"/>
                  <a:pt x="3676055" y="374222"/>
                </a:cubicBezTo>
                <a:cubicBezTo>
                  <a:pt x="3676055" y="369261"/>
                  <a:pt x="3671094" y="366780"/>
                  <a:pt x="3661172" y="366780"/>
                </a:cubicBezTo>
                <a:cubicBezTo>
                  <a:pt x="3661172" y="366780"/>
                  <a:pt x="3658691" y="366780"/>
                  <a:pt x="3653730" y="366780"/>
                </a:cubicBezTo>
                <a:cubicBezTo>
                  <a:pt x="3648769" y="366780"/>
                  <a:pt x="3646289" y="366780"/>
                  <a:pt x="3646289" y="366780"/>
                </a:cubicBezTo>
                <a:cubicBezTo>
                  <a:pt x="3646289" y="366780"/>
                  <a:pt x="3648769" y="364300"/>
                  <a:pt x="3653730" y="359339"/>
                </a:cubicBezTo>
                <a:close/>
                <a:moveTo>
                  <a:pt x="1793379" y="351898"/>
                </a:moveTo>
                <a:cubicBezTo>
                  <a:pt x="1793379" y="351898"/>
                  <a:pt x="1794619" y="353138"/>
                  <a:pt x="1797100" y="355618"/>
                </a:cubicBezTo>
                <a:cubicBezTo>
                  <a:pt x="1799580" y="358099"/>
                  <a:pt x="1800821" y="359339"/>
                  <a:pt x="1800821" y="359339"/>
                </a:cubicBezTo>
                <a:cubicBezTo>
                  <a:pt x="1800821" y="359339"/>
                  <a:pt x="1803301" y="359339"/>
                  <a:pt x="1808262" y="359339"/>
                </a:cubicBezTo>
                <a:cubicBezTo>
                  <a:pt x="1808262" y="354378"/>
                  <a:pt x="1805781" y="351898"/>
                  <a:pt x="1800821" y="351898"/>
                </a:cubicBezTo>
                <a:close/>
                <a:moveTo>
                  <a:pt x="3091904" y="344456"/>
                </a:moveTo>
                <a:cubicBezTo>
                  <a:pt x="3084463" y="344456"/>
                  <a:pt x="3081982" y="346937"/>
                  <a:pt x="3084463" y="351898"/>
                </a:cubicBezTo>
                <a:cubicBezTo>
                  <a:pt x="3086944" y="356859"/>
                  <a:pt x="3090664" y="359339"/>
                  <a:pt x="3095625" y="359339"/>
                </a:cubicBezTo>
                <a:lnTo>
                  <a:pt x="3103066" y="366780"/>
                </a:lnTo>
                <a:cubicBezTo>
                  <a:pt x="3098105" y="371741"/>
                  <a:pt x="3098105" y="374222"/>
                  <a:pt x="3103066" y="374222"/>
                </a:cubicBezTo>
                <a:lnTo>
                  <a:pt x="3110508" y="366780"/>
                </a:lnTo>
                <a:cubicBezTo>
                  <a:pt x="3110508" y="361819"/>
                  <a:pt x="3112988" y="359339"/>
                  <a:pt x="3117949" y="359339"/>
                </a:cubicBezTo>
                <a:lnTo>
                  <a:pt x="3110508" y="351898"/>
                </a:lnTo>
                <a:cubicBezTo>
                  <a:pt x="3105547" y="351898"/>
                  <a:pt x="3103066" y="350657"/>
                  <a:pt x="3103066" y="348177"/>
                </a:cubicBezTo>
                <a:cubicBezTo>
                  <a:pt x="3103066" y="345697"/>
                  <a:pt x="3099346" y="344456"/>
                  <a:pt x="3091904" y="344456"/>
                </a:cubicBezTo>
                <a:close/>
                <a:moveTo>
                  <a:pt x="2730996" y="344456"/>
                </a:moveTo>
                <a:cubicBezTo>
                  <a:pt x="2730996" y="349417"/>
                  <a:pt x="2730996" y="351898"/>
                  <a:pt x="2730996" y="351898"/>
                </a:cubicBezTo>
                <a:cubicBezTo>
                  <a:pt x="2735957" y="351898"/>
                  <a:pt x="2738437" y="351898"/>
                  <a:pt x="2738437" y="351898"/>
                </a:cubicBezTo>
                <a:cubicBezTo>
                  <a:pt x="2738437" y="351898"/>
                  <a:pt x="2735957" y="349417"/>
                  <a:pt x="2730996" y="344456"/>
                </a:cubicBezTo>
                <a:close/>
                <a:moveTo>
                  <a:pt x="3378398" y="337015"/>
                </a:moveTo>
                <a:lnTo>
                  <a:pt x="3393281" y="344456"/>
                </a:lnTo>
                <a:lnTo>
                  <a:pt x="3385840" y="337015"/>
                </a:lnTo>
                <a:close/>
                <a:moveTo>
                  <a:pt x="3177480" y="337015"/>
                </a:moveTo>
                <a:cubicBezTo>
                  <a:pt x="3172520" y="337015"/>
                  <a:pt x="3170039" y="338255"/>
                  <a:pt x="3170039" y="340735"/>
                </a:cubicBezTo>
                <a:cubicBezTo>
                  <a:pt x="3170039" y="343216"/>
                  <a:pt x="3170039" y="344456"/>
                  <a:pt x="3170039" y="344456"/>
                </a:cubicBezTo>
                <a:cubicBezTo>
                  <a:pt x="3170039" y="349417"/>
                  <a:pt x="3171279" y="351898"/>
                  <a:pt x="3173760" y="351898"/>
                </a:cubicBezTo>
                <a:cubicBezTo>
                  <a:pt x="3176240" y="351898"/>
                  <a:pt x="3178720" y="350657"/>
                  <a:pt x="3181201" y="348177"/>
                </a:cubicBezTo>
                <a:cubicBezTo>
                  <a:pt x="3183682" y="345697"/>
                  <a:pt x="3184922" y="344456"/>
                  <a:pt x="3184922" y="344456"/>
                </a:cubicBezTo>
                <a:cubicBezTo>
                  <a:pt x="3184922" y="344456"/>
                  <a:pt x="3182441" y="341976"/>
                  <a:pt x="3177480" y="337015"/>
                </a:cubicBezTo>
                <a:close/>
                <a:moveTo>
                  <a:pt x="974824" y="337015"/>
                </a:moveTo>
                <a:cubicBezTo>
                  <a:pt x="974824" y="341976"/>
                  <a:pt x="977305" y="344456"/>
                  <a:pt x="982266" y="344456"/>
                </a:cubicBezTo>
                <a:cubicBezTo>
                  <a:pt x="982266" y="349417"/>
                  <a:pt x="979785" y="351898"/>
                  <a:pt x="974824" y="351898"/>
                </a:cubicBezTo>
                <a:cubicBezTo>
                  <a:pt x="974824" y="351898"/>
                  <a:pt x="973584" y="350657"/>
                  <a:pt x="971104" y="348177"/>
                </a:cubicBezTo>
                <a:cubicBezTo>
                  <a:pt x="968623" y="345697"/>
                  <a:pt x="967383" y="344456"/>
                  <a:pt x="967383" y="344456"/>
                </a:cubicBezTo>
                <a:cubicBezTo>
                  <a:pt x="967383" y="339495"/>
                  <a:pt x="969863" y="337015"/>
                  <a:pt x="974824" y="337015"/>
                </a:cubicBezTo>
                <a:close/>
                <a:moveTo>
                  <a:pt x="3594199" y="329573"/>
                </a:moveTo>
                <a:lnTo>
                  <a:pt x="3594199" y="337015"/>
                </a:lnTo>
                <a:cubicBezTo>
                  <a:pt x="3604121" y="341976"/>
                  <a:pt x="3606602" y="339495"/>
                  <a:pt x="3601641" y="329573"/>
                </a:cubicBezTo>
                <a:cubicBezTo>
                  <a:pt x="3596679" y="329573"/>
                  <a:pt x="3594199" y="329573"/>
                  <a:pt x="3594199" y="329573"/>
                </a:cubicBezTo>
                <a:close/>
                <a:moveTo>
                  <a:pt x="3274219" y="329573"/>
                </a:moveTo>
                <a:lnTo>
                  <a:pt x="3281660" y="337015"/>
                </a:lnTo>
                <a:cubicBezTo>
                  <a:pt x="3281660" y="341976"/>
                  <a:pt x="3279179" y="344456"/>
                  <a:pt x="3274219" y="344456"/>
                </a:cubicBezTo>
                <a:lnTo>
                  <a:pt x="3274219" y="337015"/>
                </a:lnTo>
                <a:cubicBezTo>
                  <a:pt x="3274219" y="337015"/>
                  <a:pt x="3274219" y="334534"/>
                  <a:pt x="3274219" y="329573"/>
                </a:cubicBezTo>
                <a:close/>
                <a:moveTo>
                  <a:pt x="1079004" y="329573"/>
                </a:moveTo>
                <a:cubicBezTo>
                  <a:pt x="1079004" y="329573"/>
                  <a:pt x="1079004" y="330814"/>
                  <a:pt x="1079004" y="333294"/>
                </a:cubicBezTo>
                <a:cubicBezTo>
                  <a:pt x="1079004" y="335774"/>
                  <a:pt x="1081484" y="337015"/>
                  <a:pt x="1086445" y="337015"/>
                </a:cubicBezTo>
                <a:close/>
                <a:moveTo>
                  <a:pt x="885527" y="329573"/>
                </a:moveTo>
                <a:lnTo>
                  <a:pt x="892969" y="337015"/>
                </a:lnTo>
                <a:lnTo>
                  <a:pt x="900410" y="337015"/>
                </a:lnTo>
                <a:cubicBezTo>
                  <a:pt x="895449" y="332054"/>
                  <a:pt x="890489" y="329573"/>
                  <a:pt x="885527" y="329573"/>
                </a:cubicBezTo>
                <a:close/>
                <a:moveTo>
                  <a:pt x="3620709" y="327248"/>
                </a:moveTo>
                <a:cubicBezTo>
                  <a:pt x="3617919" y="326318"/>
                  <a:pt x="3616523" y="329573"/>
                  <a:pt x="3616523" y="337015"/>
                </a:cubicBezTo>
                <a:lnTo>
                  <a:pt x="3594199" y="344456"/>
                </a:lnTo>
                <a:cubicBezTo>
                  <a:pt x="3594199" y="344456"/>
                  <a:pt x="3592959" y="343216"/>
                  <a:pt x="3590478" y="340735"/>
                </a:cubicBezTo>
                <a:cubicBezTo>
                  <a:pt x="3587998" y="338255"/>
                  <a:pt x="3584277" y="337015"/>
                  <a:pt x="3579316" y="337015"/>
                </a:cubicBezTo>
                <a:cubicBezTo>
                  <a:pt x="3574355" y="337015"/>
                  <a:pt x="3570634" y="337015"/>
                  <a:pt x="3568154" y="337015"/>
                </a:cubicBezTo>
                <a:cubicBezTo>
                  <a:pt x="3565674" y="337015"/>
                  <a:pt x="3564433" y="334534"/>
                  <a:pt x="3564433" y="329573"/>
                </a:cubicBezTo>
                <a:lnTo>
                  <a:pt x="3556992" y="329573"/>
                </a:lnTo>
                <a:cubicBezTo>
                  <a:pt x="3556992" y="334534"/>
                  <a:pt x="3555752" y="337015"/>
                  <a:pt x="3553271" y="337015"/>
                </a:cubicBezTo>
                <a:cubicBezTo>
                  <a:pt x="3550791" y="337015"/>
                  <a:pt x="3547070" y="334534"/>
                  <a:pt x="3542109" y="329573"/>
                </a:cubicBezTo>
                <a:cubicBezTo>
                  <a:pt x="3532187" y="334534"/>
                  <a:pt x="3527226" y="339495"/>
                  <a:pt x="3527226" y="344456"/>
                </a:cubicBezTo>
                <a:cubicBezTo>
                  <a:pt x="3532187" y="349417"/>
                  <a:pt x="3534668" y="346937"/>
                  <a:pt x="3534668" y="337015"/>
                </a:cubicBezTo>
                <a:lnTo>
                  <a:pt x="3542109" y="337015"/>
                </a:lnTo>
                <a:cubicBezTo>
                  <a:pt x="3542109" y="341976"/>
                  <a:pt x="3542109" y="344456"/>
                  <a:pt x="3542109" y="344456"/>
                </a:cubicBezTo>
                <a:lnTo>
                  <a:pt x="3549551" y="344456"/>
                </a:lnTo>
                <a:cubicBezTo>
                  <a:pt x="3549551" y="349417"/>
                  <a:pt x="3553271" y="354378"/>
                  <a:pt x="3560713" y="359339"/>
                </a:cubicBezTo>
                <a:cubicBezTo>
                  <a:pt x="3568154" y="364300"/>
                  <a:pt x="3573115" y="365540"/>
                  <a:pt x="3575596" y="363060"/>
                </a:cubicBezTo>
                <a:cubicBezTo>
                  <a:pt x="3578076" y="360579"/>
                  <a:pt x="3584277" y="360579"/>
                  <a:pt x="3594199" y="363060"/>
                </a:cubicBezTo>
                <a:cubicBezTo>
                  <a:pt x="3604121" y="365540"/>
                  <a:pt x="3609082" y="369261"/>
                  <a:pt x="3609082" y="374222"/>
                </a:cubicBezTo>
                <a:cubicBezTo>
                  <a:pt x="3609082" y="379183"/>
                  <a:pt x="3606602" y="382904"/>
                  <a:pt x="3601641" y="385384"/>
                </a:cubicBezTo>
                <a:lnTo>
                  <a:pt x="3596905" y="386737"/>
                </a:lnTo>
                <a:lnTo>
                  <a:pt x="3597920" y="387244"/>
                </a:lnTo>
                <a:cubicBezTo>
                  <a:pt x="3602881" y="388485"/>
                  <a:pt x="3609082" y="389105"/>
                  <a:pt x="3616523" y="389105"/>
                </a:cubicBezTo>
                <a:lnTo>
                  <a:pt x="3623965" y="389105"/>
                </a:lnTo>
                <a:lnTo>
                  <a:pt x="3623965" y="381663"/>
                </a:lnTo>
                <a:cubicBezTo>
                  <a:pt x="3623965" y="371741"/>
                  <a:pt x="3623965" y="364300"/>
                  <a:pt x="3623965" y="359339"/>
                </a:cubicBezTo>
                <a:lnTo>
                  <a:pt x="3609082" y="351898"/>
                </a:lnTo>
                <a:lnTo>
                  <a:pt x="3616523" y="344456"/>
                </a:lnTo>
                <a:cubicBezTo>
                  <a:pt x="3621484" y="344456"/>
                  <a:pt x="3626445" y="344456"/>
                  <a:pt x="3631406" y="344456"/>
                </a:cubicBezTo>
                <a:cubicBezTo>
                  <a:pt x="3636367" y="349417"/>
                  <a:pt x="3638848" y="349417"/>
                  <a:pt x="3638848" y="344456"/>
                </a:cubicBezTo>
                <a:cubicBezTo>
                  <a:pt x="3638848" y="339495"/>
                  <a:pt x="3637607" y="335774"/>
                  <a:pt x="3635127" y="333294"/>
                </a:cubicBezTo>
                <a:cubicBezTo>
                  <a:pt x="3632647" y="330814"/>
                  <a:pt x="3628926" y="329573"/>
                  <a:pt x="3623965" y="329573"/>
                </a:cubicBezTo>
                <a:cubicBezTo>
                  <a:pt x="3622724" y="328333"/>
                  <a:pt x="3621639" y="327558"/>
                  <a:pt x="3620709" y="327248"/>
                </a:cubicBezTo>
                <a:close/>
                <a:moveTo>
                  <a:pt x="3689077" y="325853"/>
                </a:moveTo>
                <a:cubicBezTo>
                  <a:pt x="3687837" y="325853"/>
                  <a:pt x="3685977" y="327093"/>
                  <a:pt x="3683496" y="329573"/>
                </a:cubicBezTo>
                <a:cubicBezTo>
                  <a:pt x="3683496" y="329573"/>
                  <a:pt x="3685976" y="329573"/>
                  <a:pt x="3690937" y="329573"/>
                </a:cubicBezTo>
                <a:cubicBezTo>
                  <a:pt x="3690937" y="327093"/>
                  <a:pt x="3690317" y="325853"/>
                  <a:pt x="3689077" y="325853"/>
                </a:cubicBezTo>
                <a:close/>
                <a:moveTo>
                  <a:pt x="3452812" y="322132"/>
                </a:moveTo>
                <a:lnTo>
                  <a:pt x="3452812" y="329573"/>
                </a:lnTo>
                <a:lnTo>
                  <a:pt x="3460254" y="322132"/>
                </a:lnTo>
                <a:cubicBezTo>
                  <a:pt x="3455293" y="322132"/>
                  <a:pt x="3452812" y="322132"/>
                  <a:pt x="3452812" y="322132"/>
                </a:cubicBezTo>
                <a:close/>
                <a:moveTo>
                  <a:pt x="3318867" y="322132"/>
                </a:moveTo>
                <a:cubicBezTo>
                  <a:pt x="3318867" y="327093"/>
                  <a:pt x="3321347" y="329573"/>
                  <a:pt x="3326308" y="329573"/>
                </a:cubicBezTo>
                <a:lnTo>
                  <a:pt x="3333750" y="329573"/>
                </a:lnTo>
                <a:cubicBezTo>
                  <a:pt x="3333750" y="324612"/>
                  <a:pt x="3333750" y="322132"/>
                  <a:pt x="3333750" y="322132"/>
                </a:cubicBezTo>
                <a:cubicBezTo>
                  <a:pt x="3333750" y="322132"/>
                  <a:pt x="3331269" y="322132"/>
                  <a:pt x="3326308" y="322132"/>
                </a:cubicBezTo>
                <a:cubicBezTo>
                  <a:pt x="3321347" y="322132"/>
                  <a:pt x="3318867" y="322132"/>
                  <a:pt x="3318867" y="322132"/>
                </a:cubicBezTo>
                <a:close/>
                <a:moveTo>
                  <a:pt x="922735" y="317481"/>
                </a:moveTo>
                <a:lnTo>
                  <a:pt x="919014" y="319807"/>
                </a:lnTo>
                <a:cubicBezTo>
                  <a:pt x="922735" y="318876"/>
                  <a:pt x="926455" y="322132"/>
                  <a:pt x="930176" y="329573"/>
                </a:cubicBezTo>
                <a:cubicBezTo>
                  <a:pt x="930176" y="329573"/>
                  <a:pt x="930176" y="330814"/>
                  <a:pt x="930176" y="333294"/>
                </a:cubicBezTo>
                <a:cubicBezTo>
                  <a:pt x="930176" y="335774"/>
                  <a:pt x="932656" y="339495"/>
                  <a:pt x="937617" y="344456"/>
                </a:cubicBezTo>
                <a:lnTo>
                  <a:pt x="937617" y="351898"/>
                </a:lnTo>
                <a:lnTo>
                  <a:pt x="922735" y="351898"/>
                </a:lnTo>
                <a:lnTo>
                  <a:pt x="959941" y="366780"/>
                </a:lnTo>
                <a:lnTo>
                  <a:pt x="967383" y="359339"/>
                </a:lnTo>
                <a:cubicBezTo>
                  <a:pt x="962422" y="359339"/>
                  <a:pt x="961182" y="358099"/>
                  <a:pt x="963662" y="355618"/>
                </a:cubicBezTo>
                <a:cubicBezTo>
                  <a:pt x="966142" y="353138"/>
                  <a:pt x="969863" y="351898"/>
                  <a:pt x="974824" y="351898"/>
                </a:cubicBezTo>
                <a:cubicBezTo>
                  <a:pt x="979785" y="356859"/>
                  <a:pt x="983506" y="359339"/>
                  <a:pt x="985986" y="359339"/>
                </a:cubicBezTo>
                <a:cubicBezTo>
                  <a:pt x="988467" y="359339"/>
                  <a:pt x="992187" y="356859"/>
                  <a:pt x="997149" y="351898"/>
                </a:cubicBezTo>
                <a:cubicBezTo>
                  <a:pt x="992187" y="351898"/>
                  <a:pt x="989707" y="346937"/>
                  <a:pt x="989707" y="337015"/>
                </a:cubicBezTo>
                <a:cubicBezTo>
                  <a:pt x="984746" y="337015"/>
                  <a:pt x="979785" y="334534"/>
                  <a:pt x="974824" y="329573"/>
                </a:cubicBezTo>
                <a:cubicBezTo>
                  <a:pt x="969863" y="324612"/>
                  <a:pt x="966142" y="323372"/>
                  <a:pt x="963662" y="325853"/>
                </a:cubicBezTo>
                <a:cubicBezTo>
                  <a:pt x="961182" y="328333"/>
                  <a:pt x="962422" y="332054"/>
                  <a:pt x="967383" y="337015"/>
                </a:cubicBezTo>
                <a:lnTo>
                  <a:pt x="959941" y="337015"/>
                </a:lnTo>
                <a:cubicBezTo>
                  <a:pt x="959941" y="337015"/>
                  <a:pt x="956221" y="337015"/>
                  <a:pt x="948779" y="337015"/>
                </a:cubicBezTo>
                <a:cubicBezTo>
                  <a:pt x="941338" y="337015"/>
                  <a:pt x="937617" y="334534"/>
                  <a:pt x="937617" y="329573"/>
                </a:cubicBezTo>
                <a:cubicBezTo>
                  <a:pt x="937617" y="324612"/>
                  <a:pt x="935137" y="320892"/>
                  <a:pt x="930176" y="318411"/>
                </a:cubicBezTo>
                <a:cubicBezTo>
                  <a:pt x="927695" y="317171"/>
                  <a:pt x="925215" y="316861"/>
                  <a:pt x="922735" y="317481"/>
                </a:cubicBezTo>
                <a:close/>
                <a:moveTo>
                  <a:pt x="3720703" y="314691"/>
                </a:moveTo>
                <a:lnTo>
                  <a:pt x="3713262" y="322132"/>
                </a:lnTo>
                <a:lnTo>
                  <a:pt x="3720703" y="329573"/>
                </a:lnTo>
                <a:cubicBezTo>
                  <a:pt x="3720703" y="324612"/>
                  <a:pt x="3720703" y="319652"/>
                  <a:pt x="3720703" y="314691"/>
                </a:cubicBezTo>
                <a:close/>
                <a:moveTo>
                  <a:pt x="2783086" y="314691"/>
                </a:moveTo>
                <a:lnTo>
                  <a:pt x="2783086" y="322132"/>
                </a:lnTo>
                <a:lnTo>
                  <a:pt x="2790527" y="322132"/>
                </a:lnTo>
                <a:cubicBezTo>
                  <a:pt x="2790527" y="317171"/>
                  <a:pt x="2788046" y="314691"/>
                  <a:pt x="2783086" y="314691"/>
                </a:cubicBezTo>
                <a:close/>
                <a:moveTo>
                  <a:pt x="982266" y="314691"/>
                </a:moveTo>
                <a:lnTo>
                  <a:pt x="974824" y="322132"/>
                </a:lnTo>
                <a:lnTo>
                  <a:pt x="982266" y="322132"/>
                </a:lnTo>
                <a:cubicBezTo>
                  <a:pt x="982266" y="317171"/>
                  <a:pt x="982266" y="314691"/>
                  <a:pt x="982266" y="314691"/>
                </a:cubicBezTo>
                <a:close/>
                <a:moveTo>
                  <a:pt x="3445371" y="307249"/>
                </a:moveTo>
                <a:lnTo>
                  <a:pt x="3445371" y="314691"/>
                </a:lnTo>
                <a:lnTo>
                  <a:pt x="3452812" y="307249"/>
                </a:lnTo>
                <a:cubicBezTo>
                  <a:pt x="3447851" y="307249"/>
                  <a:pt x="3445371" y="307249"/>
                  <a:pt x="3445371" y="307249"/>
                </a:cubicBezTo>
                <a:close/>
                <a:moveTo>
                  <a:pt x="3043535" y="307249"/>
                </a:moveTo>
                <a:cubicBezTo>
                  <a:pt x="3033613" y="312210"/>
                  <a:pt x="3033613" y="317171"/>
                  <a:pt x="3043535" y="322132"/>
                </a:cubicBezTo>
                <a:cubicBezTo>
                  <a:pt x="3043535" y="317171"/>
                  <a:pt x="3046016" y="314691"/>
                  <a:pt x="3050977" y="314691"/>
                </a:cubicBezTo>
                <a:cubicBezTo>
                  <a:pt x="3050977" y="319652"/>
                  <a:pt x="3050977" y="322132"/>
                  <a:pt x="3050977" y="322132"/>
                </a:cubicBezTo>
                <a:cubicBezTo>
                  <a:pt x="3050977" y="322132"/>
                  <a:pt x="3050977" y="324612"/>
                  <a:pt x="3050977" y="329573"/>
                </a:cubicBezTo>
                <a:lnTo>
                  <a:pt x="3058418" y="329573"/>
                </a:lnTo>
                <a:cubicBezTo>
                  <a:pt x="3058418" y="324612"/>
                  <a:pt x="3057178" y="319652"/>
                  <a:pt x="3054697" y="314691"/>
                </a:cubicBezTo>
                <a:cubicBezTo>
                  <a:pt x="3052217" y="309730"/>
                  <a:pt x="3048496" y="307249"/>
                  <a:pt x="3043535" y="307249"/>
                </a:cubicBezTo>
                <a:close/>
                <a:moveTo>
                  <a:pt x="2998887" y="307249"/>
                </a:moveTo>
                <a:cubicBezTo>
                  <a:pt x="2998887" y="312210"/>
                  <a:pt x="2998887" y="314691"/>
                  <a:pt x="2998887" y="314691"/>
                </a:cubicBezTo>
                <a:lnTo>
                  <a:pt x="3006328" y="314691"/>
                </a:lnTo>
                <a:cubicBezTo>
                  <a:pt x="3006328" y="309730"/>
                  <a:pt x="3003847" y="307249"/>
                  <a:pt x="2998887" y="307249"/>
                </a:cubicBezTo>
                <a:close/>
                <a:moveTo>
                  <a:pt x="2515195" y="307249"/>
                </a:moveTo>
                <a:lnTo>
                  <a:pt x="2507754" y="314691"/>
                </a:lnTo>
                <a:lnTo>
                  <a:pt x="2530078" y="322132"/>
                </a:lnTo>
                <a:cubicBezTo>
                  <a:pt x="2540000" y="322132"/>
                  <a:pt x="2544961" y="323372"/>
                  <a:pt x="2544961" y="325853"/>
                </a:cubicBezTo>
                <a:cubicBezTo>
                  <a:pt x="2544961" y="328333"/>
                  <a:pt x="2546201" y="329573"/>
                  <a:pt x="2548681" y="329573"/>
                </a:cubicBezTo>
                <a:cubicBezTo>
                  <a:pt x="2551162" y="329573"/>
                  <a:pt x="2552402" y="328333"/>
                  <a:pt x="2552402" y="325853"/>
                </a:cubicBezTo>
                <a:cubicBezTo>
                  <a:pt x="2552402" y="323372"/>
                  <a:pt x="2549921" y="320892"/>
                  <a:pt x="2544961" y="318411"/>
                </a:cubicBezTo>
                <a:cubicBezTo>
                  <a:pt x="2540000" y="315931"/>
                  <a:pt x="2530078" y="312210"/>
                  <a:pt x="2515195" y="307249"/>
                </a:cubicBezTo>
                <a:close/>
                <a:moveTo>
                  <a:pt x="1465957" y="307249"/>
                </a:moveTo>
                <a:cubicBezTo>
                  <a:pt x="1465957" y="307249"/>
                  <a:pt x="1466577" y="307869"/>
                  <a:pt x="1467817" y="309110"/>
                </a:cubicBezTo>
                <a:lnTo>
                  <a:pt x="1471360" y="312653"/>
                </a:lnTo>
                <a:lnTo>
                  <a:pt x="1469678" y="310970"/>
                </a:lnTo>
                <a:cubicBezTo>
                  <a:pt x="1467197" y="308489"/>
                  <a:pt x="1465957" y="307249"/>
                  <a:pt x="1465957" y="307249"/>
                </a:cubicBezTo>
                <a:close/>
                <a:moveTo>
                  <a:pt x="1384102" y="307249"/>
                </a:moveTo>
                <a:lnTo>
                  <a:pt x="1384102" y="314691"/>
                </a:lnTo>
                <a:lnTo>
                  <a:pt x="1391543" y="307249"/>
                </a:lnTo>
                <a:cubicBezTo>
                  <a:pt x="1386582" y="307249"/>
                  <a:pt x="1384102" y="307249"/>
                  <a:pt x="1384102" y="307249"/>
                </a:cubicBezTo>
                <a:close/>
                <a:moveTo>
                  <a:pt x="825996" y="307249"/>
                </a:moveTo>
                <a:lnTo>
                  <a:pt x="818555" y="322132"/>
                </a:lnTo>
                <a:cubicBezTo>
                  <a:pt x="823516" y="322132"/>
                  <a:pt x="825996" y="319652"/>
                  <a:pt x="825996" y="314691"/>
                </a:cubicBezTo>
                <a:cubicBezTo>
                  <a:pt x="825996" y="309730"/>
                  <a:pt x="825996" y="307249"/>
                  <a:pt x="825996" y="307249"/>
                </a:cubicBezTo>
                <a:close/>
                <a:moveTo>
                  <a:pt x="3661172" y="299808"/>
                </a:moveTo>
                <a:cubicBezTo>
                  <a:pt x="3661172" y="299808"/>
                  <a:pt x="3661172" y="301048"/>
                  <a:pt x="3661172" y="303528"/>
                </a:cubicBezTo>
                <a:cubicBezTo>
                  <a:pt x="3661172" y="306009"/>
                  <a:pt x="3662412" y="307249"/>
                  <a:pt x="3664893" y="307249"/>
                </a:cubicBezTo>
                <a:cubicBezTo>
                  <a:pt x="3667373" y="307249"/>
                  <a:pt x="3669854" y="308489"/>
                  <a:pt x="3672334" y="310970"/>
                </a:cubicBezTo>
                <a:cubicBezTo>
                  <a:pt x="3674814" y="313450"/>
                  <a:pt x="3678535" y="314691"/>
                  <a:pt x="3683496" y="314691"/>
                </a:cubicBezTo>
                <a:cubicBezTo>
                  <a:pt x="3688457" y="314691"/>
                  <a:pt x="3692178" y="314691"/>
                  <a:pt x="3694658" y="314691"/>
                </a:cubicBezTo>
                <a:cubicBezTo>
                  <a:pt x="3697139" y="314691"/>
                  <a:pt x="3698379" y="317171"/>
                  <a:pt x="3698379" y="322132"/>
                </a:cubicBezTo>
                <a:cubicBezTo>
                  <a:pt x="3698379" y="322132"/>
                  <a:pt x="3700859" y="322132"/>
                  <a:pt x="3705820" y="322132"/>
                </a:cubicBezTo>
                <a:cubicBezTo>
                  <a:pt x="3705820" y="322132"/>
                  <a:pt x="3705820" y="319652"/>
                  <a:pt x="3705820" y="314691"/>
                </a:cubicBezTo>
                <a:cubicBezTo>
                  <a:pt x="3705820" y="314691"/>
                  <a:pt x="3699619" y="312210"/>
                  <a:pt x="3687217" y="307249"/>
                </a:cubicBezTo>
                <a:cubicBezTo>
                  <a:pt x="3674814" y="302288"/>
                  <a:pt x="3666133" y="299808"/>
                  <a:pt x="3661172" y="299808"/>
                </a:cubicBezTo>
                <a:close/>
                <a:moveTo>
                  <a:pt x="2567285" y="299808"/>
                </a:moveTo>
                <a:lnTo>
                  <a:pt x="2567285" y="307249"/>
                </a:lnTo>
                <a:cubicBezTo>
                  <a:pt x="2582168" y="312210"/>
                  <a:pt x="2589609" y="312210"/>
                  <a:pt x="2589609" y="307249"/>
                </a:cubicBezTo>
                <a:cubicBezTo>
                  <a:pt x="2589609" y="302288"/>
                  <a:pt x="2589609" y="299808"/>
                  <a:pt x="2589609" y="299808"/>
                </a:cubicBezTo>
                <a:cubicBezTo>
                  <a:pt x="2584648" y="299808"/>
                  <a:pt x="2577207" y="299808"/>
                  <a:pt x="2567285" y="299808"/>
                </a:cubicBezTo>
                <a:close/>
                <a:moveTo>
                  <a:pt x="2537519" y="299808"/>
                </a:moveTo>
                <a:cubicBezTo>
                  <a:pt x="2537519" y="304769"/>
                  <a:pt x="2537519" y="307249"/>
                  <a:pt x="2537519" y="307249"/>
                </a:cubicBezTo>
                <a:cubicBezTo>
                  <a:pt x="2542480" y="307249"/>
                  <a:pt x="2544961" y="304769"/>
                  <a:pt x="2544961" y="299808"/>
                </a:cubicBezTo>
                <a:cubicBezTo>
                  <a:pt x="2544961" y="299808"/>
                  <a:pt x="2542480" y="299808"/>
                  <a:pt x="2537519" y="299808"/>
                </a:cubicBezTo>
                <a:close/>
                <a:moveTo>
                  <a:pt x="729258" y="299808"/>
                </a:moveTo>
                <a:cubicBezTo>
                  <a:pt x="739180" y="299808"/>
                  <a:pt x="754063" y="304769"/>
                  <a:pt x="773906" y="314691"/>
                </a:cubicBezTo>
                <a:cubicBezTo>
                  <a:pt x="793750" y="324612"/>
                  <a:pt x="803672" y="332054"/>
                  <a:pt x="803672" y="337015"/>
                </a:cubicBezTo>
                <a:lnTo>
                  <a:pt x="781348" y="329573"/>
                </a:lnTo>
                <a:cubicBezTo>
                  <a:pt x="771426" y="319652"/>
                  <a:pt x="763984" y="317171"/>
                  <a:pt x="759023" y="322132"/>
                </a:cubicBezTo>
                <a:cubicBezTo>
                  <a:pt x="759023" y="322132"/>
                  <a:pt x="757783" y="322132"/>
                  <a:pt x="755303" y="322132"/>
                </a:cubicBezTo>
                <a:cubicBezTo>
                  <a:pt x="752822" y="322132"/>
                  <a:pt x="751582" y="319652"/>
                  <a:pt x="751582" y="314691"/>
                </a:cubicBezTo>
                <a:cubicBezTo>
                  <a:pt x="751582" y="314691"/>
                  <a:pt x="746621" y="312210"/>
                  <a:pt x="736699" y="307249"/>
                </a:cubicBezTo>
                <a:close/>
                <a:moveTo>
                  <a:pt x="892039" y="296087"/>
                </a:moveTo>
                <a:cubicBezTo>
                  <a:pt x="890178" y="296087"/>
                  <a:pt x="888008" y="297327"/>
                  <a:pt x="885527" y="299808"/>
                </a:cubicBezTo>
                <a:cubicBezTo>
                  <a:pt x="880566" y="299808"/>
                  <a:pt x="880566" y="302288"/>
                  <a:pt x="885527" y="307249"/>
                </a:cubicBezTo>
                <a:cubicBezTo>
                  <a:pt x="890489" y="312210"/>
                  <a:pt x="894209" y="313450"/>
                  <a:pt x="896690" y="310970"/>
                </a:cubicBezTo>
                <a:cubicBezTo>
                  <a:pt x="899170" y="308489"/>
                  <a:pt x="899170" y="304769"/>
                  <a:pt x="896690" y="299808"/>
                </a:cubicBezTo>
                <a:cubicBezTo>
                  <a:pt x="895449" y="297327"/>
                  <a:pt x="893899" y="296087"/>
                  <a:pt x="892039" y="296087"/>
                </a:cubicBezTo>
                <a:close/>
                <a:moveTo>
                  <a:pt x="3556992" y="292366"/>
                </a:moveTo>
                <a:lnTo>
                  <a:pt x="3542109" y="299808"/>
                </a:lnTo>
                <a:lnTo>
                  <a:pt x="3571875" y="307249"/>
                </a:lnTo>
                <a:cubicBezTo>
                  <a:pt x="3571875" y="302288"/>
                  <a:pt x="3570634" y="299808"/>
                  <a:pt x="3568154" y="299808"/>
                </a:cubicBezTo>
                <a:cubicBezTo>
                  <a:pt x="3565674" y="299808"/>
                  <a:pt x="3561953" y="297327"/>
                  <a:pt x="3556992" y="292366"/>
                </a:cubicBezTo>
                <a:close/>
                <a:moveTo>
                  <a:pt x="3393281" y="292366"/>
                </a:moveTo>
                <a:cubicBezTo>
                  <a:pt x="3398242" y="297327"/>
                  <a:pt x="3400722" y="299808"/>
                  <a:pt x="3400722" y="299808"/>
                </a:cubicBezTo>
                <a:cubicBezTo>
                  <a:pt x="3395761" y="304769"/>
                  <a:pt x="3395761" y="307249"/>
                  <a:pt x="3400722" y="307249"/>
                </a:cubicBezTo>
                <a:lnTo>
                  <a:pt x="3408164" y="307249"/>
                </a:lnTo>
                <a:lnTo>
                  <a:pt x="3415605" y="299808"/>
                </a:lnTo>
                <a:lnTo>
                  <a:pt x="3430488" y="307249"/>
                </a:lnTo>
                <a:cubicBezTo>
                  <a:pt x="3430488" y="297327"/>
                  <a:pt x="3420566" y="292366"/>
                  <a:pt x="3400722" y="292366"/>
                </a:cubicBezTo>
                <a:close/>
                <a:moveTo>
                  <a:pt x="2797969" y="292366"/>
                </a:moveTo>
                <a:lnTo>
                  <a:pt x="2790527" y="299808"/>
                </a:lnTo>
                <a:cubicBezTo>
                  <a:pt x="2805410" y="304769"/>
                  <a:pt x="2812851" y="304769"/>
                  <a:pt x="2812851" y="299808"/>
                </a:cubicBezTo>
                <a:cubicBezTo>
                  <a:pt x="2812851" y="294847"/>
                  <a:pt x="2807891" y="292366"/>
                  <a:pt x="2797969" y="292366"/>
                </a:cubicBezTo>
                <a:close/>
                <a:moveTo>
                  <a:pt x="1265039" y="292366"/>
                </a:moveTo>
                <a:lnTo>
                  <a:pt x="1257598" y="299808"/>
                </a:lnTo>
                <a:lnTo>
                  <a:pt x="1279922" y="307249"/>
                </a:lnTo>
                <a:lnTo>
                  <a:pt x="1287363" y="307249"/>
                </a:lnTo>
                <a:cubicBezTo>
                  <a:pt x="1282402" y="307249"/>
                  <a:pt x="1279922" y="304769"/>
                  <a:pt x="1279922" y="299808"/>
                </a:cubicBezTo>
                <a:close/>
                <a:moveTo>
                  <a:pt x="3638848" y="284925"/>
                </a:moveTo>
                <a:cubicBezTo>
                  <a:pt x="3638848" y="284925"/>
                  <a:pt x="3638848" y="287405"/>
                  <a:pt x="3638848" y="292366"/>
                </a:cubicBezTo>
                <a:cubicBezTo>
                  <a:pt x="3643809" y="292366"/>
                  <a:pt x="3646289" y="292366"/>
                  <a:pt x="3646289" y="292366"/>
                </a:cubicBezTo>
                <a:close/>
                <a:moveTo>
                  <a:pt x="2522637" y="284925"/>
                </a:moveTo>
                <a:lnTo>
                  <a:pt x="2530078" y="292366"/>
                </a:lnTo>
                <a:cubicBezTo>
                  <a:pt x="2530078" y="292366"/>
                  <a:pt x="2530078" y="289886"/>
                  <a:pt x="2530078" y="284925"/>
                </a:cubicBezTo>
                <a:close/>
                <a:moveTo>
                  <a:pt x="759023" y="284925"/>
                </a:moveTo>
                <a:cubicBezTo>
                  <a:pt x="759023" y="289886"/>
                  <a:pt x="760264" y="292366"/>
                  <a:pt x="762744" y="292366"/>
                </a:cubicBezTo>
                <a:cubicBezTo>
                  <a:pt x="765224" y="292366"/>
                  <a:pt x="768945" y="292366"/>
                  <a:pt x="773906" y="292366"/>
                </a:cubicBezTo>
                <a:cubicBezTo>
                  <a:pt x="783828" y="292366"/>
                  <a:pt x="791269" y="294847"/>
                  <a:pt x="796230" y="299808"/>
                </a:cubicBezTo>
                <a:lnTo>
                  <a:pt x="788789" y="307249"/>
                </a:lnTo>
                <a:lnTo>
                  <a:pt x="773906" y="307249"/>
                </a:lnTo>
                <a:cubicBezTo>
                  <a:pt x="768945" y="302288"/>
                  <a:pt x="763984" y="299808"/>
                  <a:pt x="759023" y="299808"/>
                </a:cubicBezTo>
                <a:cubicBezTo>
                  <a:pt x="754063" y="299808"/>
                  <a:pt x="751582" y="297327"/>
                  <a:pt x="751582" y="292366"/>
                </a:cubicBezTo>
                <a:close/>
                <a:moveTo>
                  <a:pt x="677168" y="284925"/>
                </a:moveTo>
                <a:cubicBezTo>
                  <a:pt x="692051" y="284925"/>
                  <a:pt x="699492" y="289886"/>
                  <a:pt x="699492" y="299808"/>
                </a:cubicBezTo>
                <a:cubicBezTo>
                  <a:pt x="699492" y="304769"/>
                  <a:pt x="694531" y="304769"/>
                  <a:pt x="684609" y="299808"/>
                </a:cubicBezTo>
                <a:close/>
                <a:moveTo>
                  <a:pt x="3363515" y="277484"/>
                </a:moveTo>
                <a:cubicBezTo>
                  <a:pt x="3358554" y="282445"/>
                  <a:pt x="3358554" y="284925"/>
                  <a:pt x="3363515" y="284925"/>
                </a:cubicBezTo>
                <a:cubicBezTo>
                  <a:pt x="3363515" y="289886"/>
                  <a:pt x="3365996" y="292366"/>
                  <a:pt x="3370957" y="292366"/>
                </a:cubicBezTo>
                <a:cubicBezTo>
                  <a:pt x="3375918" y="292366"/>
                  <a:pt x="3378398" y="289886"/>
                  <a:pt x="3378398" y="284925"/>
                </a:cubicBezTo>
                <a:lnTo>
                  <a:pt x="3370957" y="284925"/>
                </a:lnTo>
                <a:close/>
                <a:moveTo>
                  <a:pt x="3080742" y="277484"/>
                </a:moveTo>
                <a:lnTo>
                  <a:pt x="3088184" y="284925"/>
                </a:lnTo>
                <a:cubicBezTo>
                  <a:pt x="3088184" y="279964"/>
                  <a:pt x="3088184" y="277484"/>
                  <a:pt x="3088184" y="277484"/>
                </a:cubicBezTo>
                <a:close/>
                <a:moveTo>
                  <a:pt x="1294805" y="277484"/>
                </a:moveTo>
                <a:lnTo>
                  <a:pt x="1302246" y="284925"/>
                </a:lnTo>
                <a:lnTo>
                  <a:pt x="1309688" y="284925"/>
                </a:lnTo>
                <a:lnTo>
                  <a:pt x="1302246" y="277484"/>
                </a:lnTo>
                <a:cubicBezTo>
                  <a:pt x="1302246" y="277484"/>
                  <a:pt x="1299766" y="277484"/>
                  <a:pt x="1294805" y="277484"/>
                </a:cubicBezTo>
                <a:close/>
                <a:moveTo>
                  <a:pt x="2739367" y="272833"/>
                </a:moveTo>
                <a:cubicBezTo>
                  <a:pt x="2738747" y="273453"/>
                  <a:pt x="2738437" y="275003"/>
                  <a:pt x="2738437" y="277484"/>
                </a:cubicBezTo>
                <a:cubicBezTo>
                  <a:pt x="2738437" y="282445"/>
                  <a:pt x="2739678" y="284925"/>
                  <a:pt x="2742158" y="284925"/>
                </a:cubicBezTo>
                <a:cubicBezTo>
                  <a:pt x="2744639" y="284925"/>
                  <a:pt x="2745879" y="283685"/>
                  <a:pt x="2745879" y="281204"/>
                </a:cubicBezTo>
                <a:cubicBezTo>
                  <a:pt x="2745879" y="278724"/>
                  <a:pt x="2744639" y="276243"/>
                  <a:pt x="2742158" y="273763"/>
                </a:cubicBezTo>
                <a:cubicBezTo>
                  <a:pt x="2740918" y="272523"/>
                  <a:pt x="2739988" y="272213"/>
                  <a:pt x="2739367" y="272833"/>
                </a:cubicBezTo>
                <a:close/>
                <a:moveTo>
                  <a:pt x="3095625" y="270042"/>
                </a:moveTo>
                <a:lnTo>
                  <a:pt x="3095625" y="277484"/>
                </a:lnTo>
                <a:cubicBezTo>
                  <a:pt x="3100586" y="287405"/>
                  <a:pt x="3105547" y="292366"/>
                  <a:pt x="3110508" y="292366"/>
                </a:cubicBezTo>
                <a:cubicBezTo>
                  <a:pt x="3115468" y="292366"/>
                  <a:pt x="3117949" y="292366"/>
                  <a:pt x="3117949" y="292366"/>
                </a:cubicBezTo>
                <a:cubicBezTo>
                  <a:pt x="3117949" y="302288"/>
                  <a:pt x="3119189" y="307249"/>
                  <a:pt x="3121670" y="307249"/>
                </a:cubicBezTo>
                <a:cubicBezTo>
                  <a:pt x="3124150" y="307249"/>
                  <a:pt x="3125390" y="304769"/>
                  <a:pt x="3125390" y="299808"/>
                </a:cubicBezTo>
                <a:cubicBezTo>
                  <a:pt x="3125390" y="294847"/>
                  <a:pt x="3127871" y="294847"/>
                  <a:pt x="3132832" y="299808"/>
                </a:cubicBezTo>
                <a:lnTo>
                  <a:pt x="3132832" y="292366"/>
                </a:lnTo>
                <a:cubicBezTo>
                  <a:pt x="3127871" y="292366"/>
                  <a:pt x="3124150" y="291126"/>
                  <a:pt x="3121670" y="288646"/>
                </a:cubicBezTo>
                <a:cubicBezTo>
                  <a:pt x="3119189" y="286165"/>
                  <a:pt x="3117949" y="284925"/>
                  <a:pt x="3117949" y="284925"/>
                </a:cubicBezTo>
                <a:cubicBezTo>
                  <a:pt x="3112988" y="284925"/>
                  <a:pt x="3109268" y="282445"/>
                  <a:pt x="3106787" y="277484"/>
                </a:cubicBezTo>
                <a:cubicBezTo>
                  <a:pt x="3104306" y="272523"/>
                  <a:pt x="3100586" y="270042"/>
                  <a:pt x="3095625" y="270042"/>
                </a:cubicBezTo>
                <a:close/>
                <a:moveTo>
                  <a:pt x="2507754" y="270042"/>
                </a:moveTo>
                <a:cubicBezTo>
                  <a:pt x="2512714" y="275003"/>
                  <a:pt x="2517676" y="277484"/>
                  <a:pt x="2522637" y="277484"/>
                </a:cubicBezTo>
                <a:cubicBezTo>
                  <a:pt x="2522637" y="277484"/>
                  <a:pt x="2522637" y="275003"/>
                  <a:pt x="2522637" y="270042"/>
                </a:cubicBezTo>
                <a:cubicBezTo>
                  <a:pt x="2522637" y="270042"/>
                  <a:pt x="2520156" y="270042"/>
                  <a:pt x="2515195" y="270042"/>
                </a:cubicBezTo>
                <a:cubicBezTo>
                  <a:pt x="2515195" y="270042"/>
                  <a:pt x="2512714" y="270042"/>
                  <a:pt x="2507754" y="270042"/>
                </a:cubicBezTo>
                <a:close/>
                <a:moveTo>
                  <a:pt x="1279922" y="270042"/>
                </a:moveTo>
                <a:cubicBezTo>
                  <a:pt x="1279922" y="275003"/>
                  <a:pt x="1282402" y="277484"/>
                  <a:pt x="1287363" y="277484"/>
                </a:cubicBezTo>
                <a:cubicBezTo>
                  <a:pt x="1287363" y="277484"/>
                  <a:pt x="1287363" y="275003"/>
                  <a:pt x="1287363" y="270042"/>
                </a:cubicBezTo>
                <a:cubicBezTo>
                  <a:pt x="1282402" y="270042"/>
                  <a:pt x="1279922" y="270042"/>
                  <a:pt x="1279922" y="270042"/>
                </a:cubicBezTo>
                <a:close/>
                <a:moveTo>
                  <a:pt x="2753320" y="262601"/>
                </a:moveTo>
                <a:lnTo>
                  <a:pt x="2753320" y="277484"/>
                </a:lnTo>
                <a:lnTo>
                  <a:pt x="2768203" y="270042"/>
                </a:lnTo>
                <a:cubicBezTo>
                  <a:pt x="2763242" y="265081"/>
                  <a:pt x="2758281" y="262601"/>
                  <a:pt x="2753320" y="262601"/>
                </a:cubicBezTo>
                <a:close/>
                <a:moveTo>
                  <a:pt x="1212949" y="262601"/>
                </a:moveTo>
                <a:cubicBezTo>
                  <a:pt x="1207988" y="262601"/>
                  <a:pt x="1205508" y="263841"/>
                  <a:pt x="1205508" y="266321"/>
                </a:cubicBezTo>
                <a:cubicBezTo>
                  <a:pt x="1205508" y="268802"/>
                  <a:pt x="1207988" y="270042"/>
                  <a:pt x="1212949" y="270042"/>
                </a:cubicBezTo>
                <a:close/>
                <a:moveTo>
                  <a:pt x="2716113" y="247718"/>
                </a:moveTo>
                <a:cubicBezTo>
                  <a:pt x="2711152" y="247718"/>
                  <a:pt x="2711152" y="250198"/>
                  <a:pt x="2716113" y="255159"/>
                </a:cubicBezTo>
                <a:cubicBezTo>
                  <a:pt x="2721074" y="255159"/>
                  <a:pt x="2723554" y="255159"/>
                  <a:pt x="2723554" y="255159"/>
                </a:cubicBezTo>
                <a:cubicBezTo>
                  <a:pt x="2723554" y="250198"/>
                  <a:pt x="2721074" y="247718"/>
                  <a:pt x="2716113" y="247718"/>
                </a:cubicBezTo>
                <a:close/>
                <a:moveTo>
                  <a:pt x="2567285" y="247718"/>
                </a:moveTo>
                <a:cubicBezTo>
                  <a:pt x="2562324" y="247718"/>
                  <a:pt x="2559844" y="248958"/>
                  <a:pt x="2559844" y="251439"/>
                </a:cubicBezTo>
                <a:cubicBezTo>
                  <a:pt x="2559844" y="253919"/>
                  <a:pt x="2559844" y="255159"/>
                  <a:pt x="2559844" y="255159"/>
                </a:cubicBezTo>
                <a:cubicBezTo>
                  <a:pt x="2564804" y="255159"/>
                  <a:pt x="2567285" y="255159"/>
                  <a:pt x="2567285" y="255159"/>
                </a:cubicBezTo>
                <a:cubicBezTo>
                  <a:pt x="2567285" y="250198"/>
                  <a:pt x="2567285" y="247718"/>
                  <a:pt x="2567285" y="247718"/>
                </a:cubicBezTo>
                <a:close/>
                <a:moveTo>
                  <a:pt x="2552402" y="247718"/>
                </a:moveTo>
                <a:lnTo>
                  <a:pt x="2544961" y="255159"/>
                </a:lnTo>
                <a:cubicBezTo>
                  <a:pt x="2549921" y="255159"/>
                  <a:pt x="2552402" y="255159"/>
                  <a:pt x="2552402" y="255159"/>
                </a:cubicBezTo>
                <a:close/>
                <a:moveTo>
                  <a:pt x="673447" y="247718"/>
                </a:moveTo>
                <a:cubicBezTo>
                  <a:pt x="670967" y="247718"/>
                  <a:pt x="672207" y="250198"/>
                  <a:pt x="677168" y="255159"/>
                </a:cubicBezTo>
                <a:lnTo>
                  <a:pt x="684609" y="255159"/>
                </a:lnTo>
                <a:cubicBezTo>
                  <a:pt x="679648" y="250198"/>
                  <a:pt x="675928" y="247718"/>
                  <a:pt x="673447" y="247718"/>
                </a:cubicBezTo>
                <a:close/>
                <a:moveTo>
                  <a:pt x="3424907" y="243997"/>
                </a:moveTo>
                <a:cubicBezTo>
                  <a:pt x="3423667" y="243997"/>
                  <a:pt x="3423047" y="245238"/>
                  <a:pt x="3423047" y="247718"/>
                </a:cubicBezTo>
                <a:cubicBezTo>
                  <a:pt x="3423047" y="252679"/>
                  <a:pt x="3430488" y="258880"/>
                  <a:pt x="3445371" y="266321"/>
                </a:cubicBezTo>
                <a:cubicBezTo>
                  <a:pt x="3460254" y="273763"/>
                  <a:pt x="3470175" y="277484"/>
                  <a:pt x="3475137" y="277484"/>
                </a:cubicBezTo>
                <a:cubicBezTo>
                  <a:pt x="3480098" y="282445"/>
                  <a:pt x="3485058" y="286165"/>
                  <a:pt x="3490019" y="288646"/>
                </a:cubicBezTo>
                <a:cubicBezTo>
                  <a:pt x="3494980" y="291126"/>
                  <a:pt x="3502422" y="292366"/>
                  <a:pt x="3512344" y="292366"/>
                </a:cubicBezTo>
                <a:cubicBezTo>
                  <a:pt x="3532187" y="307249"/>
                  <a:pt x="3542109" y="312210"/>
                  <a:pt x="3542109" y="307249"/>
                </a:cubicBezTo>
                <a:cubicBezTo>
                  <a:pt x="3542109" y="302288"/>
                  <a:pt x="3538388" y="296087"/>
                  <a:pt x="3530947" y="288646"/>
                </a:cubicBezTo>
                <a:cubicBezTo>
                  <a:pt x="3523506" y="281204"/>
                  <a:pt x="3517305" y="277484"/>
                  <a:pt x="3512344" y="277484"/>
                </a:cubicBezTo>
                <a:lnTo>
                  <a:pt x="3504902" y="277484"/>
                </a:lnTo>
                <a:cubicBezTo>
                  <a:pt x="3504902" y="277484"/>
                  <a:pt x="3502422" y="277484"/>
                  <a:pt x="3497461" y="277484"/>
                </a:cubicBezTo>
                <a:lnTo>
                  <a:pt x="3490019" y="277484"/>
                </a:lnTo>
                <a:lnTo>
                  <a:pt x="3467695" y="262601"/>
                </a:lnTo>
                <a:lnTo>
                  <a:pt x="3430488" y="247718"/>
                </a:lnTo>
                <a:cubicBezTo>
                  <a:pt x="3428007" y="245238"/>
                  <a:pt x="3426147" y="243997"/>
                  <a:pt x="3424907" y="243997"/>
                </a:cubicBezTo>
                <a:close/>
                <a:moveTo>
                  <a:pt x="3341191" y="240277"/>
                </a:moveTo>
                <a:lnTo>
                  <a:pt x="3341191" y="247718"/>
                </a:lnTo>
                <a:cubicBezTo>
                  <a:pt x="3341191" y="247718"/>
                  <a:pt x="3343672" y="250198"/>
                  <a:pt x="3348633" y="255159"/>
                </a:cubicBezTo>
                <a:lnTo>
                  <a:pt x="3348633" y="247718"/>
                </a:lnTo>
                <a:cubicBezTo>
                  <a:pt x="3348633" y="242757"/>
                  <a:pt x="3346152" y="240277"/>
                  <a:pt x="3341191" y="240277"/>
                </a:cubicBezTo>
                <a:close/>
                <a:moveTo>
                  <a:pt x="3326308" y="240277"/>
                </a:moveTo>
                <a:lnTo>
                  <a:pt x="3318867" y="262601"/>
                </a:lnTo>
                <a:lnTo>
                  <a:pt x="3326308" y="255159"/>
                </a:lnTo>
                <a:close/>
                <a:moveTo>
                  <a:pt x="3303984" y="240277"/>
                </a:moveTo>
                <a:lnTo>
                  <a:pt x="3311426" y="247718"/>
                </a:lnTo>
                <a:cubicBezTo>
                  <a:pt x="3311426" y="242757"/>
                  <a:pt x="3310185" y="240277"/>
                  <a:pt x="3307705" y="240277"/>
                </a:cubicBezTo>
                <a:cubicBezTo>
                  <a:pt x="3305225" y="240277"/>
                  <a:pt x="3303984" y="240277"/>
                  <a:pt x="3303984" y="240277"/>
                </a:cubicBezTo>
                <a:close/>
                <a:moveTo>
                  <a:pt x="3140273" y="240277"/>
                </a:moveTo>
                <a:cubicBezTo>
                  <a:pt x="3145234" y="240277"/>
                  <a:pt x="3147715" y="240277"/>
                  <a:pt x="3147715" y="240277"/>
                </a:cubicBezTo>
                <a:cubicBezTo>
                  <a:pt x="3152675" y="240277"/>
                  <a:pt x="3155156" y="240277"/>
                  <a:pt x="3155156" y="240277"/>
                </a:cubicBezTo>
                <a:cubicBezTo>
                  <a:pt x="3150195" y="245238"/>
                  <a:pt x="3147715" y="247718"/>
                  <a:pt x="3147715" y="247718"/>
                </a:cubicBezTo>
                <a:cubicBezTo>
                  <a:pt x="3142754" y="247718"/>
                  <a:pt x="3140273" y="245238"/>
                  <a:pt x="3140273" y="240277"/>
                </a:cubicBezTo>
                <a:close/>
                <a:moveTo>
                  <a:pt x="3132832" y="240277"/>
                </a:moveTo>
                <a:cubicBezTo>
                  <a:pt x="3137793" y="245238"/>
                  <a:pt x="3140273" y="247718"/>
                  <a:pt x="3140273" y="247718"/>
                </a:cubicBezTo>
                <a:cubicBezTo>
                  <a:pt x="3140273" y="247718"/>
                  <a:pt x="3139033" y="247718"/>
                  <a:pt x="3136553" y="247718"/>
                </a:cubicBezTo>
                <a:cubicBezTo>
                  <a:pt x="3134072" y="247718"/>
                  <a:pt x="3132832" y="245238"/>
                  <a:pt x="3132832" y="240277"/>
                </a:cubicBezTo>
                <a:close/>
                <a:moveTo>
                  <a:pt x="2998887" y="240277"/>
                </a:moveTo>
                <a:cubicBezTo>
                  <a:pt x="2998887" y="240277"/>
                  <a:pt x="2998887" y="242757"/>
                  <a:pt x="2998887" y="247718"/>
                </a:cubicBezTo>
                <a:cubicBezTo>
                  <a:pt x="2998887" y="252679"/>
                  <a:pt x="3001367" y="255159"/>
                  <a:pt x="3006328" y="255159"/>
                </a:cubicBezTo>
                <a:lnTo>
                  <a:pt x="3006328" y="247718"/>
                </a:lnTo>
                <a:cubicBezTo>
                  <a:pt x="3006328" y="242757"/>
                  <a:pt x="3003847" y="240277"/>
                  <a:pt x="2998887" y="240277"/>
                </a:cubicBezTo>
                <a:close/>
                <a:moveTo>
                  <a:pt x="2649140" y="240277"/>
                </a:moveTo>
                <a:cubicBezTo>
                  <a:pt x="2649140" y="245238"/>
                  <a:pt x="2650380" y="247718"/>
                  <a:pt x="2652861" y="247718"/>
                </a:cubicBezTo>
                <a:cubicBezTo>
                  <a:pt x="2655342" y="247718"/>
                  <a:pt x="2656582" y="250198"/>
                  <a:pt x="2656582" y="255159"/>
                </a:cubicBezTo>
                <a:cubicBezTo>
                  <a:pt x="2666504" y="255159"/>
                  <a:pt x="2673945" y="255159"/>
                  <a:pt x="2678906" y="255159"/>
                </a:cubicBezTo>
                <a:cubicBezTo>
                  <a:pt x="2678906" y="250198"/>
                  <a:pt x="2673945" y="247718"/>
                  <a:pt x="2664023" y="247718"/>
                </a:cubicBezTo>
                <a:lnTo>
                  <a:pt x="2656582" y="240277"/>
                </a:lnTo>
                <a:cubicBezTo>
                  <a:pt x="2651621" y="240277"/>
                  <a:pt x="2649140" y="240277"/>
                  <a:pt x="2649140" y="240277"/>
                </a:cubicBezTo>
                <a:close/>
                <a:moveTo>
                  <a:pt x="641821" y="236556"/>
                </a:moveTo>
                <a:cubicBezTo>
                  <a:pt x="640581" y="236556"/>
                  <a:pt x="639961" y="237796"/>
                  <a:pt x="639961" y="240277"/>
                </a:cubicBezTo>
                <a:lnTo>
                  <a:pt x="632519" y="240277"/>
                </a:lnTo>
                <a:lnTo>
                  <a:pt x="625078" y="240277"/>
                </a:lnTo>
                <a:cubicBezTo>
                  <a:pt x="625078" y="245238"/>
                  <a:pt x="626318" y="247718"/>
                  <a:pt x="628799" y="247718"/>
                </a:cubicBezTo>
                <a:cubicBezTo>
                  <a:pt x="631279" y="247718"/>
                  <a:pt x="635000" y="247718"/>
                  <a:pt x="639961" y="247718"/>
                </a:cubicBezTo>
                <a:lnTo>
                  <a:pt x="647402" y="240277"/>
                </a:lnTo>
                <a:cubicBezTo>
                  <a:pt x="644922" y="237796"/>
                  <a:pt x="643062" y="236556"/>
                  <a:pt x="641821" y="236556"/>
                </a:cubicBezTo>
                <a:close/>
                <a:moveTo>
                  <a:pt x="2693789" y="232835"/>
                </a:moveTo>
                <a:cubicBezTo>
                  <a:pt x="2688828" y="237796"/>
                  <a:pt x="2688828" y="242757"/>
                  <a:pt x="2693789" y="247718"/>
                </a:cubicBezTo>
                <a:lnTo>
                  <a:pt x="2701230" y="240277"/>
                </a:lnTo>
                <a:cubicBezTo>
                  <a:pt x="2701230" y="240277"/>
                  <a:pt x="2701230" y="237796"/>
                  <a:pt x="2701230" y="232835"/>
                </a:cubicBezTo>
                <a:close/>
                <a:moveTo>
                  <a:pt x="2336601" y="232835"/>
                </a:moveTo>
                <a:lnTo>
                  <a:pt x="2321719" y="240277"/>
                </a:lnTo>
                <a:cubicBezTo>
                  <a:pt x="2321719" y="240277"/>
                  <a:pt x="2324200" y="240277"/>
                  <a:pt x="2329160" y="240277"/>
                </a:cubicBezTo>
                <a:cubicBezTo>
                  <a:pt x="2334121" y="240277"/>
                  <a:pt x="2339082" y="240277"/>
                  <a:pt x="2344043" y="240277"/>
                </a:cubicBezTo>
                <a:cubicBezTo>
                  <a:pt x="2349004" y="240277"/>
                  <a:pt x="2351484" y="241517"/>
                  <a:pt x="2351484" y="243997"/>
                </a:cubicBezTo>
                <a:cubicBezTo>
                  <a:pt x="2351484" y="246478"/>
                  <a:pt x="2352724" y="246478"/>
                  <a:pt x="2355205" y="243997"/>
                </a:cubicBezTo>
                <a:cubicBezTo>
                  <a:pt x="2357686" y="241517"/>
                  <a:pt x="2357686" y="239036"/>
                  <a:pt x="2355205" y="236556"/>
                </a:cubicBezTo>
                <a:cubicBezTo>
                  <a:pt x="2352724" y="234075"/>
                  <a:pt x="2346523" y="232835"/>
                  <a:pt x="2336601" y="232835"/>
                </a:cubicBezTo>
                <a:close/>
                <a:moveTo>
                  <a:pt x="2464036" y="229114"/>
                </a:moveTo>
                <a:cubicBezTo>
                  <a:pt x="2462175" y="229114"/>
                  <a:pt x="2460625" y="230355"/>
                  <a:pt x="2459385" y="232835"/>
                </a:cubicBezTo>
                <a:cubicBezTo>
                  <a:pt x="2456904" y="237796"/>
                  <a:pt x="2458145" y="240277"/>
                  <a:pt x="2463106" y="240277"/>
                </a:cubicBezTo>
                <a:cubicBezTo>
                  <a:pt x="2463106" y="240277"/>
                  <a:pt x="2464346" y="239036"/>
                  <a:pt x="2466826" y="236556"/>
                </a:cubicBezTo>
                <a:cubicBezTo>
                  <a:pt x="2469307" y="234075"/>
                  <a:pt x="2470547" y="232835"/>
                  <a:pt x="2470547" y="232835"/>
                </a:cubicBezTo>
                <a:cubicBezTo>
                  <a:pt x="2468066" y="230355"/>
                  <a:pt x="2465896" y="229114"/>
                  <a:pt x="2464036" y="229114"/>
                </a:cubicBezTo>
                <a:close/>
                <a:moveTo>
                  <a:pt x="3247116" y="227783"/>
                </a:moveTo>
                <a:lnTo>
                  <a:pt x="3244453" y="229114"/>
                </a:lnTo>
                <a:cubicBezTo>
                  <a:pt x="3239492" y="231595"/>
                  <a:pt x="3237012" y="232835"/>
                  <a:pt x="3237012" y="232835"/>
                </a:cubicBezTo>
                <a:close/>
                <a:moveTo>
                  <a:pt x="3103066" y="225394"/>
                </a:moveTo>
                <a:cubicBezTo>
                  <a:pt x="3108027" y="225394"/>
                  <a:pt x="3110508" y="227874"/>
                  <a:pt x="3110508" y="232835"/>
                </a:cubicBezTo>
                <a:cubicBezTo>
                  <a:pt x="3110508" y="237796"/>
                  <a:pt x="3108027" y="240277"/>
                  <a:pt x="3103066" y="240277"/>
                </a:cubicBezTo>
                <a:cubicBezTo>
                  <a:pt x="3098105" y="235315"/>
                  <a:pt x="3098105" y="232835"/>
                  <a:pt x="3103066" y="232835"/>
                </a:cubicBezTo>
                <a:close/>
                <a:moveTo>
                  <a:pt x="3036094" y="225394"/>
                </a:moveTo>
                <a:cubicBezTo>
                  <a:pt x="3031133" y="225394"/>
                  <a:pt x="3031133" y="227874"/>
                  <a:pt x="3036094" y="232835"/>
                </a:cubicBezTo>
                <a:lnTo>
                  <a:pt x="3036094" y="240277"/>
                </a:lnTo>
                <a:lnTo>
                  <a:pt x="3043535" y="247718"/>
                </a:lnTo>
                <a:cubicBezTo>
                  <a:pt x="3053457" y="252679"/>
                  <a:pt x="3060898" y="255159"/>
                  <a:pt x="3065859" y="255159"/>
                </a:cubicBezTo>
                <a:cubicBezTo>
                  <a:pt x="3055937" y="250198"/>
                  <a:pt x="3050977" y="245238"/>
                  <a:pt x="3050977" y="240277"/>
                </a:cubicBezTo>
                <a:cubicBezTo>
                  <a:pt x="3046016" y="240277"/>
                  <a:pt x="3043535" y="237796"/>
                  <a:pt x="3043535" y="232835"/>
                </a:cubicBezTo>
                <a:cubicBezTo>
                  <a:pt x="3043535" y="227874"/>
                  <a:pt x="3041054" y="225394"/>
                  <a:pt x="3036094" y="225394"/>
                </a:cubicBezTo>
                <a:close/>
                <a:moveTo>
                  <a:pt x="2991445" y="225394"/>
                </a:moveTo>
                <a:cubicBezTo>
                  <a:pt x="2991445" y="225394"/>
                  <a:pt x="2991445" y="227874"/>
                  <a:pt x="2991445" y="232835"/>
                </a:cubicBezTo>
                <a:cubicBezTo>
                  <a:pt x="2991445" y="232835"/>
                  <a:pt x="2991445" y="235315"/>
                  <a:pt x="2991445" y="240277"/>
                </a:cubicBezTo>
                <a:cubicBezTo>
                  <a:pt x="2996406" y="240277"/>
                  <a:pt x="2998887" y="237796"/>
                  <a:pt x="2998887" y="232835"/>
                </a:cubicBezTo>
                <a:cubicBezTo>
                  <a:pt x="2998887" y="227874"/>
                  <a:pt x="2996406" y="225394"/>
                  <a:pt x="2991445" y="225394"/>
                </a:cubicBezTo>
                <a:close/>
                <a:moveTo>
                  <a:pt x="2500313" y="225394"/>
                </a:moveTo>
                <a:lnTo>
                  <a:pt x="2507754" y="232835"/>
                </a:lnTo>
                <a:cubicBezTo>
                  <a:pt x="2512714" y="232835"/>
                  <a:pt x="2512714" y="230355"/>
                  <a:pt x="2507754" y="225394"/>
                </a:cubicBezTo>
                <a:cubicBezTo>
                  <a:pt x="2507754" y="225394"/>
                  <a:pt x="2505273" y="225394"/>
                  <a:pt x="2500313" y="225394"/>
                </a:cubicBezTo>
                <a:close/>
                <a:moveTo>
                  <a:pt x="602754" y="225394"/>
                </a:moveTo>
                <a:lnTo>
                  <a:pt x="602754" y="232835"/>
                </a:lnTo>
                <a:lnTo>
                  <a:pt x="610195" y="232835"/>
                </a:lnTo>
                <a:close/>
                <a:moveTo>
                  <a:pt x="558105" y="225394"/>
                </a:moveTo>
                <a:cubicBezTo>
                  <a:pt x="558105" y="230355"/>
                  <a:pt x="559346" y="232835"/>
                  <a:pt x="561826" y="232835"/>
                </a:cubicBezTo>
                <a:cubicBezTo>
                  <a:pt x="564307" y="232835"/>
                  <a:pt x="565547" y="232835"/>
                  <a:pt x="565547" y="232835"/>
                </a:cubicBezTo>
                <a:cubicBezTo>
                  <a:pt x="565547" y="232835"/>
                  <a:pt x="564307" y="231595"/>
                  <a:pt x="561826" y="229114"/>
                </a:cubicBezTo>
                <a:cubicBezTo>
                  <a:pt x="559346" y="226634"/>
                  <a:pt x="558105" y="225394"/>
                  <a:pt x="558105" y="225394"/>
                </a:cubicBezTo>
                <a:close/>
                <a:moveTo>
                  <a:pt x="706003" y="219813"/>
                </a:moveTo>
                <a:cubicBezTo>
                  <a:pt x="705383" y="219813"/>
                  <a:pt x="704453" y="220433"/>
                  <a:pt x="703213" y="221673"/>
                </a:cubicBezTo>
                <a:cubicBezTo>
                  <a:pt x="700732" y="224153"/>
                  <a:pt x="699492" y="225394"/>
                  <a:pt x="699492" y="225394"/>
                </a:cubicBezTo>
                <a:lnTo>
                  <a:pt x="714375" y="225394"/>
                </a:lnTo>
                <a:cubicBezTo>
                  <a:pt x="709414" y="225394"/>
                  <a:pt x="706934" y="224153"/>
                  <a:pt x="706934" y="221673"/>
                </a:cubicBezTo>
                <a:cubicBezTo>
                  <a:pt x="706934" y="220433"/>
                  <a:pt x="706624" y="219813"/>
                  <a:pt x="706003" y="219813"/>
                </a:cubicBezTo>
                <a:close/>
                <a:moveTo>
                  <a:pt x="2411015" y="217952"/>
                </a:moveTo>
                <a:lnTo>
                  <a:pt x="2396133" y="225394"/>
                </a:lnTo>
                <a:cubicBezTo>
                  <a:pt x="2401093" y="230355"/>
                  <a:pt x="2408535" y="232835"/>
                  <a:pt x="2418457" y="232835"/>
                </a:cubicBezTo>
                <a:lnTo>
                  <a:pt x="2433340" y="225394"/>
                </a:lnTo>
                <a:cubicBezTo>
                  <a:pt x="2428379" y="225394"/>
                  <a:pt x="2420938" y="222913"/>
                  <a:pt x="2411015" y="217952"/>
                </a:cubicBezTo>
                <a:close/>
                <a:moveTo>
                  <a:pt x="677168" y="217952"/>
                </a:moveTo>
                <a:lnTo>
                  <a:pt x="677168" y="225394"/>
                </a:lnTo>
                <a:lnTo>
                  <a:pt x="684609" y="217952"/>
                </a:lnTo>
                <a:cubicBezTo>
                  <a:pt x="684609" y="217952"/>
                  <a:pt x="682129" y="217952"/>
                  <a:pt x="677168" y="217952"/>
                </a:cubicBezTo>
                <a:close/>
                <a:moveTo>
                  <a:pt x="3594199" y="210511"/>
                </a:moveTo>
                <a:lnTo>
                  <a:pt x="3601641" y="225394"/>
                </a:lnTo>
                <a:cubicBezTo>
                  <a:pt x="3611562" y="225394"/>
                  <a:pt x="3619004" y="225394"/>
                  <a:pt x="3623965" y="225394"/>
                </a:cubicBezTo>
                <a:cubicBezTo>
                  <a:pt x="3628926" y="225394"/>
                  <a:pt x="3631406" y="227874"/>
                  <a:pt x="3631406" y="232835"/>
                </a:cubicBezTo>
                <a:cubicBezTo>
                  <a:pt x="3636367" y="237796"/>
                  <a:pt x="3640088" y="239036"/>
                  <a:pt x="3642568" y="236556"/>
                </a:cubicBezTo>
                <a:cubicBezTo>
                  <a:pt x="3645049" y="234075"/>
                  <a:pt x="3647529" y="232835"/>
                  <a:pt x="3650010" y="232835"/>
                </a:cubicBezTo>
                <a:cubicBezTo>
                  <a:pt x="3652490" y="232835"/>
                  <a:pt x="3652490" y="231595"/>
                  <a:pt x="3650010" y="229114"/>
                </a:cubicBezTo>
                <a:cubicBezTo>
                  <a:pt x="3647529" y="226634"/>
                  <a:pt x="3640088" y="224153"/>
                  <a:pt x="3627685" y="221673"/>
                </a:cubicBezTo>
                <a:cubicBezTo>
                  <a:pt x="3615283" y="219193"/>
                  <a:pt x="3607842" y="216712"/>
                  <a:pt x="3605361" y="214232"/>
                </a:cubicBezTo>
                <a:cubicBezTo>
                  <a:pt x="3602881" y="211751"/>
                  <a:pt x="3599160" y="210511"/>
                  <a:pt x="3594199" y="210511"/>
                </a:cubicBezTo>
                <a:close/>
                <a:moveTo>
                  <a:pt x="3036094" y="210511"/>
                </a:moveTo>
                <a:lnTo>
                  <a:pt x="3043535" y="217952"/>
                </a:lnTo>
                <a:lnTo>
                  <a:pt x="3050977" y="217952"/>
                </a:lnTo>
                <a:cubicBezTo>
                  <a:pt x="3046016" y="212991"/>
                  <a:pt x="3041054" y="210511"/>
                  <a:pt x="3036094" y="210511"/>
                </a:cubicBezTo>
                <a:close/>
                <a:moveTo>
                  <a:pt x="2783086" y="210511"/>
                </a:moveTo>
                <a:cubicBezTo>
                  <a:pt x="2783086" y="210511"/>
                  <a:pt x="2784326" y="211751"/>
                  <a:pt x="2786806" y="214232"/>
                </a:cubicBezTo>
                <a:cubicBezTo>
                  <a:pt x="2789287" y="216712"/>
                  <a:pt x="2789287" y="219193"/>
                  <a:pt x="2786806" y="221673"/>
                </a:cubicBezTo>
                <a:cubicBezTo>
                  <a:pt x="2784326" y="224153"/>
                  <a:pt x="2784326" y="226634"/>
                  <a:pt x="2786806" y="229114"/>
                </a:cubicBezTo>
                <a:cubicBezTo>
                  <a:pt x="2789287" y="231595"/>
                  <a:pt x="2793008" y="235315"/>
                  <a:pt x="2797969" y="240277"/>
                </a:cubicBezTo>
                <a:cubicBezTo>
                  <a:pt x="2807891" y="245238"/>
                  <a:pt x="2812851" y="248958"/>
                  <a:pt x="2812851" y="251439"/>
                </a:cubicBezTo>
                <a:cubicBezTo>
                  <a:pt x="2812851" y="253919"/>
                  <a:pt x="2815332" y="257640"/>
                  <a:pt x="2820293" y="262601"/>
                </a:cubicBezTo>
                <a:cubicBezTo>
                  <a:pt x="2825254" y="262601"/>
                  <a:pt x="2828974" y="262601"/>
                  <a:pt x="2831455" y="262601"/>
                </a:cubicBezTo>
                <a:cubicBezTo>
                  <a:pt x="2833936" y="262601"/>
                  <a:pt x="2837656" y="262601"/>
                  <a:pt x="2842617" y="262601"/>
                </a:cubicBezTo>
                <a:cubicBezTo>
                  <a:pt x="2852539" y="257640"/>
                  <a:pt x="2861221" y="253919"/>
                  <a:pt x="2868662" y="251439"/>
                </a:cubicBezTo>
                <a:cubicBezTo>
                  <a:pt x="2876103" y="248958"/>
                  <a:pt x="2877344" y="247718"/>
                  <a:pt x="2872383" y="247718"/>
                </a:cubicBezTo>
                <a:cubicBezTo>
                  <a:pt x="2867422" y="247718"/>
                  <a:pt x="2864941" y="247718"/>
                  <a:pt x="2864941" y="247718"/>
                </a:cubicBezTo>
                <a:cubicBezTo>
                  <a:pt x="2855019" y="252679"/>
                  <a:pt x="2848818" y="253919"/>
                  <a:pt x="2846338" y="251439"/>
                </a:cubicBezTo>
                <a:cubicBezTo>
                  <a:pt x="2843857" y="248958"/>
                  <a:pt x="2840136" y="247718"/>
                  <a:pt x="2835176" y="247718"/>
                </a:cubicBezTo>
                <a:lnTo>
                  <a:pt x="2820293" y="232835"/>
                </a:lnTo>
                <a:lnTo>
                  <a:pt x="2812851" y="225394"/>
                </a:lnTo>
                <a:cubicBezTo>
                  <a:pt x="2812851" y="235315"/>
                  <a:pt x="2807891" y="232835"/>
                  <a:pt x="2797969" y="217952"/>
                </a:cubicBezTo>
                <a:cubicBezTo>
                  <a:pt x="2793008" y="212991"/>
                  <a:pt x="2788046" y="210511"/>
                  <a:pt x="2783086" y="210511"/>
                </a:cubicBezTo>
                <a:close/>
                <a:moveTo>
                  <a:pt x="2693789" y="210511"/>
                </a:moveTo>
                <a:cubicBezTo>
                  <a:pt x="2688828" y="210511"/>
                  <a:pt x="2683867" y="211751"/>
                  <a:pt x="2678906" y="214232"/>
                </a:cubicBezTo>
                <a:cubicBezTo>
                  <a:pt x="2673945" y="216712"/>
                  <a:pt x="2673945" y="220433"/>
                  <a:pt x="2678906" y="225394"/>
                </a:cubicBezTo>
                <a:cubicBezTo>
                  <a:pt x="2678906" y="230355"/>
                  <a:pt x="2683867" y="227874"/>
                  <a:pt x="2693789" y="217952"/>
                </a:cubicBezTo>
                <a:close/>
                <a:moveTo>
                  <a:pt x="2470547" y="210511"/>
                </a:moveTo>
                <a:cubicBezTo>
                  <a:pt x="2470547" y="215472"/>
                  <a:pt x="2473027" y="217952"/>
                  <a:pt x="2477988" y="217952"/>
                </a:cubicBezTo>
                <a:lnTo>
                  <a:pt x="2485429" y="210511"/>
                </a:lnTo>
                <a:close/>
                <a:moveTo>
                  <a:pt x="1651992" y="210511"/>
                </a:moveTo>
                <a:lnTo>
                  <a:pt x="1644551" y="217952"/>
                </a:lnTo>
                <a:lnTo>
                  <a:pt x="1644551" y="225394"/>
                </a:lnTo>
                <a:cubicBezTo>
                  <a:pt x="1649512" y="225394"/>
                  <a:pt x="1651992" y="227874"/>
                  <a:pt x="1651992" y="232835"/>
                </a:cubicBezTo>
                <a:cubicBezTo>
                  <a:pt x="1651992" y="227874"/>
                  <a:pt x="1653232" y="225394"/>
                  <a:pt x="1655713" y="225394"/>
                </a:cubicBezTo>
                <a:cubicBezTo>
                  <a:pt x="1658194" y="225394"/>
                  <a:pt x="1661914" y="225394"/>
                  <a:pt x="1666875" y="225394"/>
                </a:cubicBezTo>
                <a:cubicBezTo>
                  <a:pt x="1671836" y="225394"/>
                  <a:pt x="1674316" y="224153"/>
                  <a:pt x="1674316" y="221673"/>
                </a:cubicBezTo>
                <a:cubicBezTo>
                  <a:pt x="1674316" y="219193"/>
                  <a:pt x="1671836" y="217952"/>
                  <a:pt x="1666875" y="217952"/>
                </a:cubicBezTo>
                <a:cubicBezTo>
                  <a:pt x="1661914" y="217952"/>
                  <a:pt x="1656953" y="217952"/>
                  <a:pt x="1651992" y="217952"/>
                </a:cubicBezTo>
                <a:close/>
                <a:moveTo>
                  <a:pt x="2872383" y="203069"/>
                </a:moveTo>
                <a:lnTo>
                  <a:pt x="2872383" y="210511"/>
                </a:lnTo>
                <a:lnTo>
                  <a:pt x="2879824" y="217952"/>
                </a:lnTo>
                <a:close/>
                <a:moveTo>
                  <a:pt x="2580307" y="199349"/>
                </a:moveTo>
                <a:cubicBezTo>
                  <a:pt x="2579067" y="199349"/>
                  <a:pt x="2577207" y="200589"/>
                  <a:pt x="2574726" y="203069"/>
                </a:cubicBezTo>
                <a:cubicBezTo>
                  <a:pt x="2569766" y="208031"/>
                  <a:pt x="2569766" y="212991"/>
                  <a:pt x="2574726" y="217952"/>
                </a:cubicBezTo>
                <a:cubicBezTo>
                  <a:pt x="2579687" y="222913"/>
                  <a:pt x="2583408" y="225394"/>
                  <a:pt x="2585888" y="225394"/>
                </a:cubicBezTo>
                <a:cubicBezTo>
                  <a:pt x="2588369" y="225394"/>
                  <a:pt x="2589609" y="225394"/>
                  <a:pt x="2589609" y="225394"/>
                </a:cubicBezTo>
                <a:lnTo>
                  <a:pt x="2597051" y="225394"/>
                </a:lnTo>
                <a:cubicBezTo>
                  <a:pt x="2602012" y="230355"/>
                  <a:pt x="2605732" y="230355"/>
                  <a:pt x="2608213" y="225394"/>
                </a:cubicBezTo>
                <a:cubicBezTo>
                  <a:pt x="2610693" y="220433"/>
                  <a:pt x="2611933" y="222913"/>
                  <a:pt x="2611933" y="232835"/>
                </a:cubicBezTo>
                <a:lnTo>
                  <a:pt x="2619375" y="232835"/>
                </a:lnTo>
                <a:lnTo>
                  <a:pt x="2611933" y="217952"/>
                </a:lnTo>
                <a:lnTo>
                  <a:pt x="2619375" y="210511"/>
                </a:lnTo>
                <a:lnTo>
                  <a:pt x="2619375" y="203069"/>
                </a:lnTo>
                <a:cubicBezTo>
                  <a:pt x="2609453" y="203069"/>
                  <a:pt x="2604492" y="203069"/>
                  <a:pt x="2604492" y="203069"/>
                </a:cubicBezTo>
                <a:cubicBezTo>
                  <a:pt x="2604492" y="203069"/>
                  <a:pt x="2602012" y="205550"/>
                  <a:pt x="2597051" y="210511"/>
                </a:cubicBezTo>
                <a:lnTo>
                  <a:pt x="2604492" y="210511"/>
                </a:lnTo>
                <a:cubicBezTo>
                  <a:pt x="2599531" y="215472"/>
                  <a:pt x="2594570" y="216712"/>
                  <a:pt x="2589609" y="214232"/>
                </a:cubicBezTo>
                <a:cubicBezTo>
                  <a:pt x="2584648" y="211751"/>
                  <a:pt x="2582168" y="208031"/>
                  <a:pt x="2582168" y="203069"/>
                </a:cubicBezTo>
                <a:cubicBezTo>
                  <a:pt x="2582168" y="200589"/>
                  <a:pt x="2581548" y="199349"/>
                  <a:pt x="2580307" y="199349"/>
                </a:cubicBezTo>
                <a:close/>
                <a:moveTo>
                  <a:pt x="3170039" y="195628"/>
                </a:moveTo>
                <a:lnTo>
                  <a:pt x="3177480" y="203069"/>
                </a:lnTo>
                <a:cubicBezTo>
                  <a:pt x="3182441" y="208031"/>
                  <a:pt x="3182441" y="212991"/>
                  <a:pt x="3177480" y="217952"/>
                </a:cubicBezTo>
                <a:cubicBezTo>
                  <a:pt x="3177480" y="217952"/>
                  <a:pt x="3178720" y="219193"/>
                  <a:pt x="3181201" y="221673"/>
                </a:cubicBezTo>
                <a:cubicBezTo>
                  <a:pt x="3183682" y="224153"/>
                  <a:pt x="3184922" y="225394"/>
                  <a:pt x="3184922" y="225394"/>
                </a:cubicBezTo>
                <a:cubicBezTo>
                  <a:pt x="3189883" y="225394"/>
                  <a:pt x="3189883" y="222913"/>
                  <a:pt x="3184922" y="217952"/>
                </a:cubicBezTo>
                <a:lnTo>
                  <a:pt x="3192363" y="217952"/>
                </a:lnTo>
                <a:cubicBezTo>
                  <a:pt x="3197324" y="222913"/>
                  <a:pt x="3201045" y="226634"/>
                  <a:pt x="3203525" y="229114"/>
                </a:cubicBezTo>
                <a:cubicBezTo>
                  <a:pt x="3206006" y="231595"/>
                  <a:pt x="3207246" y="232835"/>
                  <a:pt x="3207246" y="232835"/>
                </a:cubicBezTo>
                <a:cubicBezTo>
                  <a:pt x="3207246" y="237796"/>
                  <a:pt x="3209727" y="237796"/>
                  <a:pt x="3214687" y="232835"/>
                </a:cubicBezTo>
                <a:cubicBezTo>
                  <a:pt x="3214687" y="232835"/>
                  <a:pt x="3215927" y="234075"/>
                  <a:pt x="3218408" y="236556"/>
                </a:cubicBezTo>
                <a:cubicBezTo>
                  <a:pt x="3220889" y="239036"/>
                  <a:pt x="3222129" y="240277"/>
                  <a:pt x="3222129" y="240277"/>
                </a:cubicBezTo>
                <a:cubicBezTo>
                  <a:pt x="3227089" y="245238"/>
                  <a:pt x="3232051" y="247718"/>
                  <a:pt x="3237012" y="247718"/>
                </a:cubicBezTo>
                <a:lnTo>
                  <a:pt x="3229570" y="232835"/>
                </a:lnTo>
                <a:cubicBezTo>
                  <a:pt x="3224609" y="227874"/>
                  <a:pt x="3219648" y="224153"/>
                  <a:pt x="3214687" y="221673"/>
                </a:cubicBezTo>
                <a:cubicBezTo>
                  <a:pt x="3209727" y="219193"/>
                  <a:pt x="3203525" y="216712"/>
                  <a:pt x="3196084" y="214232"/>
                </a:cubicBezTo>
                <a:cubicBezTo>
                  <a:pt x="3188643" y="211751"/>
                  <a:pt x="3184922" y="210511"/>
                  <a:pt x="3184922" y="210511"/>
                </a:cubicBezTo>
                <a:cubicBezTo>
                  <a:pt x="3184922" y="210511"/>
                  <a:pt x="3183682" y="209271"/>
                  <a:pt x="3181201" y="206790"/>
                </a:cubicBezTo>
                <a:cubicBezTo>
                  <a:pt x="3178720" y="204310"/>
                  <a:pt x="3177480" y="201829"/>
                  <a:pt x="3177480" y="199349"/>
                </a:cubicBezTo>
                <a:cubicBezTo>
                  <a:pt x="3177480" y="196868"/>
                  <a:pt x="3177480" y="195628"/>
                  <a:pt x="3177480" y="195628"/>
                </a:cubicBezTo>
                <a:cubicBezTo>
                  <a:pt x="3177480" y="195628"/>
                  <a:pt x="3175000" y="195628"/>
                  <a:pt x="3170039" y="195628"/>
                </a:cubicBezTo>
                <a:close/>
                <a:moveTo>
                  <a:pt x="3013769" y="195628"/>
                </a:moveTo>
                <a:lnTo>
                  <a:pt x="3013769" y="203069"/>
                </a:lnTo>
                <a:cubicBezTo>
                  <a:pt x="3018730" y="208031"/>
                  <a:pt x="3023691" y="210511"/>
                  <a:pt x="3028652" y="210511"/>
                </a:cubicBezTo>
                <a:lnTo>
                  <a:pt x="3021211" y="203069"/>
                </a:lnTo>
                <a:cubicBezTo>
                  <a:pt x="3021211" y="203069"/>
                  <a:pt x="3019971" y="201829"/>
                  <a:pt x="3017490" y="199349"/>
                </a:cubicBezTo>
                <a:cubicBezTo>
                  <a:pt x="3015009" y="196868"/>
                  <a:pt x="3013769" y="195628"/>
                  <a:pt x="3013769" y="195628"/>
                </a:cubicBezTo>
                <a:close/>
                <a:moveTo>
                  <a:pt x="535781" y="195628"/>
                </a:moveTo>
                <a:cubicBezTo>
                  <a:pt x="530820" y="195628"/>
                  <a:pt x="529580" y="198108"/>
                  <a:pt x="532060" y="203069"/>
                </a:cubicBezTo>
                <a:cubicBezTo>
                  <a:pt x="534541" y="208031"/>
                  <a:pt x="537022" y="210511"/>
                  <a:pt x="539502" y="210511"/>
                </a:cubicBezTo>
                <a:cubicBezTo>
                  <a:pt x="541982" y="210511"/>
                  <a:pt x="543223" y="209271"/>
                  <a:pt x="543223" y="206790"/>
                </a:cubicBezTo>
                <a:cubicBezTo>
                  <a:pt x="543223" y="204310"/>
                  <a:pt x="543223" y="203069"/>
                  <a:pt x="543223" y="203069"/>
                </a:cubicBezTo>
                <a:close/>
                <a:moveTo>
                  <a:pt x="3307705" y="193303"/>
                </a:moveTo>
                <a:cubicBezTo>
                  <a:pt x="3306465" y="193613"/>
                  <a:pt x="3305225" y="194388"/>
                  <a:pt x="3303984" y="195628"/>
                </a:cubicBezTo>
                <a:cubicBezTo>
                  <a:pt x="3299023" y="200589"/>
                  <a:pt x="3296543" y="200589"/>
                  <a:pt x="3296543" y="195628"/>
                </a:cubicBezTo>
                <a:lnTo>
                  <a:pt x="3274219" y="195628"/>
                </a:lnTo>
                <a:cubicBezTo>
                  <a:pt x="3269258" y="200589"/>
                  <a:pt x="3268017" y="204310"/>
                  <a:pt x="3270498" y="206790"/>
                </a:cubicBezTo>
                <a:cubicBezTo>
                  <a:pt x="3272979" y="209271"/>
                  <a:pt x="3276699" y="210511"/>
                  <a:pt x="3281660" y="210511"/>
                </a:cubicBezTo>
                <a:lnTo>
                  <a:pt x="3289101" y="210511"/>
                </a:lnTo>
                <a:lnTo>
                  <a:pt x="3296543" y="225394"/>
                </a:lnTo>
                <a:cubicBezTo>
                  <a:pt x="3306465" y="225394"/>
                  <a:pt x="3311426" y="225394"/>
                  <a:pt x="3311426" y="225394"/>
                </a:cubicBezTo>
                <a:cubicBezTo>
                  <a:pt x="3311426" y="225394"/>
                  <a:pt x="3313906" y="225394"/>
                  <a:pt x="3318867" y="225394"/>
                </a:cubicBezTo>
                <a:cubicBezTo>
                  <a:pt x="3313906" y="220433"/>
                  <a:pt x="3313906" y="217952"/>
                  <a:pt x="3318867" y="217952"/>
                </a:cubicBezTo>
                <a:lnTo>
                  <a:pt x="3318867" y="203069"/>
                </a:lnTo>
                <a:cubicBezTo>
                  <a:pt x="3315146" y="195628"/>
                  <a:pt x="3311426" y="192372"/>
                  <a:pt x="3307705" y="193303"/>
                </a:cubicBezTo>
                <a:close/>
                <a:moveTo>
                  <a:pt x="2559844" y="188187"/>
                </a:moveTo>
                <a:cubicBezTo>
                  <a:pt x="2554883" y="188187"/>
                  <a:pt x="2554883" y="190667"/>
                  <a:pt x="2559844" y="195628"/>
                </a:cubicBezTo>
                <a:cubicBezTo>
                  <a:pt x="2564804" y="200589"/>
                  <a:pt x="2567285" y="200589"/>
                  <a:pt x="2567285" y="195628"/>
                </a:cubicBezTo>
                <a:cubicBezTo>
                  <a:pt x="2567285" y="195628"/>
                  <a:pt x="2564804" y="193148"/>
                  <a:pt x="2559844" y="188187"/>
                </a:cubicBezTo>
                <a:close/>
                <a:moveTo>
                  <a:pt x="1614785" y="188187"/>
                </a:moveTo>
                <a:cubicBezTo>
                  <a:pt x="1614785" y="193148"/>
                  <a:pt x="1617266" y="195628"/>
                  <a:pt x="1622227" y="195628"/>
                </a:cubicBezTo>
                <a:cubicBezTo>
                  <a:pt x="1627188" y="195628"/>
                  <a:pt x="1629668" y="195628"/>
                  <a:pt x="1629668" y="195628"/>
                </a:cubicBezTo>
                <a:cubicBezTo>
                  <a:pt x="1629668" y="195628"/>
                  <a:pt x="1629668" y="198108"/>
                  <a:pt x="1629668" y="203069"/>
                </a:cubicBezTo>
                <a:cubicBezTo>
                  <a:pt x="1624707" y="208031"/>
                  <a:pt x="1624707" y="210511"/>
                  <a:pt x="1629668" y="210511"/>
                </a:cubicBezTo>
                <a:cubicBezTo>
                  <a:pt x="1634629" y="205550"/>
                  <a:pt x="1637109" y="203069"/>
                  <a:pt x="1637109" y="203069"/>
                </a:cubicBezTo>
                <a:cubicBezTo>
                  <a:pt x="1642070" y="203069"/>
                  <a:pt x="1642070" y="200589"/>
                  <a:pt x="1637109" y="195628"/>
                </a:cubicBezTo>
                <a:close/>
                <a:moveTo>
                  <a:pt x="468809" y="188187"/>
                </a:moveTo>
                <a:lnTo>
                  <a:pt x="483691" y="188187"/>
                </a:lnTo>
                <a:cubicBezTo>
                  <a:pt x="488652" y="193148"/>
                  <a:pt x="493613" y="195628"/>
                  <a:pt x="498574" y="195628"/>
                </a:cubicBezTo>
                <a:lnTo>
                  <a:pt x="498574" y="203069"/>
                </a:lnTo>
                <a:cubicBezTo>
                  <a:pt x="493613" y="203069"/>
                  <a:pt x="487412" y="200589"/>
                  <a:pt x="479971" y="195628"/>
                </a:cubicBezTo>
                <a:cubicBezTo>
                  <a:pt x="472529" y="190667"/>
                  <a:pt x="468809" y="188187"/>
                  <a:pt x="468809" y="188187"/>
                </a:cubicBezTo>
                <a:close/>
                <a:moveTo>
                  <a:pt x="2693789" y="180745"/>
                </a:moveTo>
                <a:lnTo>
                  <a:pt x="2686347" y="188187"/>
                </a:lnTo>
                <a:cubicBezTo>
                  <a:pt x="2686347" y="193148"/>
                  <a:pt x="2686347" y="195628"/>
                  <a:pt x="2686347" y="195628"/>
                </a:cubicBezTo>
                <a:cubicBezTo>
                  <a:pt x="2691308" y="195628"/>
                  <a:pt x="2693789" y="194388"/>
                  <a:pt x="2693789" y="191907"/>
                </a:cubicBezTo>
                <a:cubicBezTo>
                  <a:pt x="2693789" y="189427"/>
                  <a:pt x="2693789" y="188187"/>
                  <a:pt x="2693789" y="188187"/>
                </a:cubicBezTo>
                <a:close/>
                <a:moveTo>
                  <a:pt x="2470547" y="180745"/>
                </a:moveTo>
                <a:cubicBezTo>
                  <a:pt x="2465586" y="180745"/>
                  <a:pt x="2464346" y="181986"/>
                  <a:pt x="2466826" y="184466"/>
                </a:cubicBezTo>
                <a:cubicBezTo>
                  <a:pt x="2469307" y="186946"/>
                  <a:pt x="2470547" y="188187"/>
                  <a:pt x="2470547" y="188187"/>
                </a:cubicBezTo>
                <a:cubicBezTo>
                  <a:pt x="2470547" y="188187"/>
                  <a:pt x="2473027" y="185706"/>
                  <a:pt x="2477988" y="180745"/>
                </a:cubicBezTo>
                <a:close/>
                <a:moveTo>
                  <a:pt x="1585020" y="180745"/>
                </a:moveTo>
                <a:cubicBezTo>
                  <a:pt x="1585020" y="185706"/>
                  <a:pt x="1586260" y="188187"/>
                  <a:pt x="1588740" y="188187"/>
                </a:cubicBezTo>
                <a:cubicBezTo>
                  <a:pt x="1591221" y="188187"/>
                  <a:pt x="1592461" y="188187"/>
                  <a:pt x="1592461" y="188187"/>
                </a:cubicBezTo>
                <a:cubicBezTo>
                  <a:pt x="1592461" y="188187"/>
                  <a:pt x="1592461" y="185706"/>
                  <a:pt x="1592461" y="180745"/>
                </a:cubicBezTo>
                <a:cubicBezTo>
                  <a:pt x="1592461" y="180745"/>
                  <a:pt x="1589981" y="180745"/>
                  <a:pt x="1585020" y="180745"/>
                </a:cubicBezTo>
                <a:close/>
                <a:moveTo>
                  <a:pt x="2740298" y="176094"/>
                </a:moveTo>
                <a:cubicBezTo>
                  <a:pt x="2739058" y="176715"/>
                  <a:pt x="2738437" y="178265"/>
                  <a:pt x="2738437" y="180745"/>
                </a:cubicBezTo>
                <a:cubicBezTo>
                  <a:pt x="2738437" y="180745"/>
                  <a:pt x="2742158" y="183226"/>
                  <a:pt x="2749599" y="188187"/>
                </a:cubicBezTo>
                <a:cubicBezTo>
                  <a:pt x="2757041" y="193148"/>
                  <a:pt x="2763242" y="195628"/>
                  <a:pt x="2768203" y="195628"/>
                </a:cubicBezTo>
                <a:lnTo>
                  <a:pt x="2760762" y="188187"/>
                </a:lnTo>
                <a:cubicBezTo>
                  <a:pt x="2760762" y="188187"/>
                  <a:pt x="2759521" y="186946"/>
                  <a:pt x="2757041" y="184466"/>
                </a:cubicBezTo>
                <a:cubicBezTo>
                  <a:pt x="2754560" y="181986"/>
                  <a:pt x="2753320" y="180745"/>
                  <a:pt x="2753320" y="180745"/>
                </a:cubicBezTo>
                <a:cubicBezTo>
                  <a:pt x="2753320" y="180745"/>
                  <a:pt x="2750839" y="179505"/>
                  <a:pt x="2745879" y="177025"/>
                </a:cubicBezTo>
                <a:cubicBezTo>
                  <a:pt x="2743398" y="175785"/>
                  <a:pt x="2741538" y="175474"/>
                  <a:pt x="2740298" y="176094"/>
                </a:cubicBezTo>
                <a:close/>
                <a:moveTo>
                  <a:pt x="2604492" y="173304"/>
                </a:moveTo>
                <a:lnTo>
                  <a:pt x="2589609" y="180745"/>
                </a:lnTo>
                <a:lnTo>
                  <a:pt x="2597051" y="180745"/>
                </a:lnTo>
                <a:close/>
                <a:moveTo>
                  <a:pt x="439043" y="173304"/>
                </a:moveTo>
                <a:lnTo>
                  <a:pt x="446484" y="173304"/>
                </a:lnTo>
                <a:cubicBezTo>
                  <a:pt x="441523" y="178265"/>
                  <a:pt x="439043" y="180745"/>
                  <a:pt x="439043" y="180745"/>
                </a:cubicBezTo>
                <a:close/>
                <a:moveTo>
                  <a:pt x="2994236" y="168653"/>
                </a:moveTo>
                <a:cubicBezTo>
                  <a:pt x="2992376" y="169273"/>
                  <a:pt x="2991445" y="170823"/>
                  <a:pt x="2991445" y="173304"/>
                </a:cubicBezTo>
                <a:cubicBezTo>
                  <a:pt x="2991445" y="173304"/>
                  <a:pt x="2995166" y="177025"/>
                  <a:pt x="3002607" y="184466"/>
                </a:cubicBezTo>
                <a:cubicBezTo>
                  <a:pt x="3010049" y="191907"/>
                  <a:pt x="3018730" y="196868"/>
                  <a:pt x="3028652" y="199349"/>
                </a:cubicBezTo>
                <a:cubicBezTo>
                  <a:pt x="3038574" y="201829"/>
                  <a:pt x="3043535" y="203069"/>
                  <a:pt x="3043535" y="203069"/>
                </a:cubicBezTo>
                <a:cubicBezTo>
                  <a:pt x="3043535" y="203069"/>
                  <a:pt x="3046016" y="203069"/>
                  <a:pt x="3050977" y="203069"/>
                </a:cubicBezTo>
                <a:cubicBezTo>
                  <a:pt x="3055937" y="203069"/>
                  <a:pt x="3058418" y="205550"/>
                  <a:pt x="3058418" y="210511"/>
                </a:cubicBezTo>
                <a:lnTo>
                  <a:pt x="3058418" y="217952"/>
                </a:lnTo>
                <a:cubicBezTo>
                  <a:pt x="3058418" y="217952"/>
                  <a:pt x="3060898" y="217952"/>
                  <a:pt x="3065859" y="217952"/>
                </a:cubicBezTo>
                <a:lnTo>
                  <a:pt x="3065859" y="225394"/>
                </a:lnTo>
                <a:lnTo>
                  <a:pt x="3058418" y="225394"/>
                </a:lnTo>
                <a:cubicBezTo>
                  <a:pt x="3058418" y="230355"/>
                  <a:pt x="3059658" y="232835"/>
                  <a:pt x="3062138" y="232835"/>
                </a:cubicBezTo>
                <a:cubicBezTo>
                  <a:pt x="3064619" y="232835"/>
                  <a:pt x="3067099" y="232835"/>
                  <a:pt x="3069580" y="232835"/>
                </a:cubicBezTo>
                <a:cubicBezTo>
                  <a:pt x="3072061" y="232835"/>
                  <a:pt x="3075781" y="234075"/>
                  <a:pt x="3080742" y="236556"/>
                </a:cubicBezTo>
                <a:cubicBezTo>
                  <a:pt x="3085703" y="239036"/>
                  <a:pt x="3091904" y="241517"/>
                  <a:pt x="3099346" y="243997"/>
                </a:cubicBezTo>
                <a:cubicBezTo>
                  <a:pt x="3106787" y="246478"/>
                  <a:pt x="3110508" y="247718"/>
                  <a:pt x="3110508" y="247718"/>
                </a:cubicBezTo>
                <a:cubicBezTo>
                  <a:pt x="3115468" y="247718"/>
                  <a:pt x="3130351" y="252679"/>
                  <a:pt x="3155156" y="262601"/>
                </a:cubicBezTo>
                <a:lnTo>
                  <a:pt x="3199804" y="277484"/>
                </a:lnTo>
                <a:cubicBezTo>
                  <a:pt x="3199804" y="277484"/>
                  <a:pt x="3202285" y="278724"/>
                  <a:pt x="3207246" y="281204"/>
                </a:cubicBezTo>
                <a:cubicBezTo>
                  <a:pt x="3212207" y="283685"/>
                  <a:pt x="3214687" y="284925"/>
                  <a:pt x="3214687" y="284925"/>
                </a:cubicBezTo>
                <a:cubicBezTo>
                  <a:pt x="3214687" y="284925"/>
                  <a:pt x="3212207" y="281204"/>
                  <a:pt x="3207246" y="273763"/>
                </a:cubicBezTo>
                <a:cubicBezTo>
                  <a:pt x="3202285" y="266321"/>
                  <a:pt x="3198564" y="263841"/>
                  <a:pt x="3196084" y="266321"/>
                </a:cubicBezTo>
                <a:cubicBezTo>
                  <a:pt x="3193603" y="268802"/>
                  <a:pt x="3192363" y="267562"/>
                  <a:pt x="3192363" y="262601"/>
                </a:cubicBezTo>
                <a:lnTo>
                  <a:pt x="3214687" y="270042"/>
                </a:lnTo>
                <a:cubicBezTo>
                  <a:pt x="3224609" y="279964"/>
                  <a:pt x="3229570" y="286165"/>
                  <a:pt x="3229570" y="288646"/>
                </a:cubicBezTo>
                <a:cubicBezTo>
                  <a:pt x="3229570" y="291126"/>
                  <a:pt x="3233291" y="294847"/>
                  <a:pt x="3240732" y="299808"/>
                </a:cubicBezTo>
                <a:cubicBezTo>
                  <a:pt x="3248174" y="304769"/>
                  <a:pt x="3253134" y="306009"/>
                  <a:pt x="3255615" y="303528"/>
                </a:cubicBezTo>
                <a:cubicBezTo>
                  <a:pt x="3258096" y="301048"/>
                  <a:pt x="3259336" y="299808"/>
                  <a:pt x="3259336" y="299808"/>
                </a:cubicBezTo>
                <a:lnTo>
                  <a:pt x="3266777" y="307249"/>
                </a:lnTo>
                <a:cubicBezTo>
                  <a:pt x="3281660" y="307249"/>
                  <a:pt x="3289101" y="312210"/>
                  <a:pt x="3289101" y="322132"/>
                </a:cubicBezTo>
                <a:lnTo>
                  <a:pt x="3244453" y="314691"/>
                </a:lnTo>
                <a:cubicBezTo>
                  <a:pt x="3239492" y="309730"/>
                  <a:pt x="3224609" y="302288"/>
                  <a:pt x="3199804" y="292366"/>
                </a:cubicBezTo>
                <a:cubicBezTo>
                  <a:pt x="3175000" y="282445"/>
                  <a:pt x="3160117" y="277484"/>
                  <a:pt x="3155156" y="277484"/>
                </a:cubicBezTo>
                <a:lnTo>
                  <a:pt x="3162597" y="284925"/>
                </a:lnTo>
                <a:cubicBezTo>
                  <a:pt x="3167558" y="284925"/>
                  <a:pt x="3170039" y="284925"/>
                  <a:pt x="3170039" y="284925"/>
                </a:cubicBezTo>
                <a:cubicBezTo>
                  <a:pt x="3170039" y="299808"/>
                  <a:pt x="3182441" y="307249"/>
                  <a:pt x="3207246" y="307249"/>
                </a:cubicBezTo>
                <a:cubicBezTo>
                  <a:pt x="3207246" y="307249"/>
                  <a:pt x="3208486" y="308489"/>
                  <a:pt x="3210967" y="310970"/>
                </a:cubicBezTo>
                <a:cubicBezTo>
                  <a:pt x="3213447" y="313450"/>
                  <a:pt x="3214687" y="314691"/>
                  <a:pt x="3214687" y="314691"/>
                </a:cubicBezTo>
                <a:cubicBezTo>
                  <a:pt x="3214687" y="314691"/>
                  <a:pt x="3217168" y="317171"/>
                  <a:pt x="3222129" y="322132"/>
                </a:cubicBezTo>
                <a:lnTo>
                  <a:pt x="3229570" y="329573"/>
                </a:lnTo>
                <a:lnTo>
                  <a:pt x="3222129" y="329573"/>
                </a:lnTo>
                <a:cubicBezTo>
                  <a:pt x="3217168" y="329573"/>
                  <a:pt x="3213447" y="328333"/>
                  <a:pt x="3210967" y="325853"/>
                </a:cubicBezTo>
                <a:cubicBezTo>
                  <a:pt x="3208486" y="323372"/>
                  <a:pt x="3202285" y="319652"/>
                  <a:pt x="3192363" y="314691"/>
                </a:cubicBezTo>
                <a:cubicBezTo>
                  <a:pt x="3187402" y="314691"/>
                  <a:pt x="3183682" y="314691"/>
                  <a:pt x="3181201" y="314691"/>
                </a:cubicBezTo>
                <a:cubicBezTo>
                  <a:pt x="3178720" y="314691"/>
                  <a:pt x="3177480" y="317171"/>
                  <a:pt x="3177480" y="322132"/>
                </a:cubicBezTo>
                <a:lnTo>
                  <a:pt x="3184922" y="322132"/>
                </a:lnTo>
                <a:cubicBezTo>
                  <a:pt x="3189883" y="322132"/>
                  <a:pt x="3194844" y="324612"/>
                  <a:pt x="3199804" y="329573"/>
                </a:cubicBezTo>
                <a:lnTo>
                  <a:pt x="3214687" y="337015"/>
                </a:lnTo>
                <a:cubicBezTo>
                  <a:pt x="3219648" y="332054"/>
                  <a:pt x="3223369" y="332054"/>
                  <a:pt x="3225849" y="337015"/>
                </a:cubicBezTo>
                <a:cubicBezTo>
                  <a:pt x="3228330" y="341976"/>
                  <a:pt x="3229570" y="344456"/>
                  <a:pt x="3229570" y="344456"/>
                </a:cubicBezTo>
                <a:lnTo>
                  <a:pt x="3251894" y="337015"/>
                </a:lnTo>
                <a:cubicBezTo>
                  <a:pt x="3251894" y="341976"/>
                  <a:pt x="3251894" y="344456"/>
                  <a:pt x="3251894" y="344456"/>
                </a:cubicBezTo>
                <a:lnTo>
                  <a:pt x="3259336" y="344456"/>
                </a:lnTo>
                <a:cubicBezTo>
                  <a:pt x="3254375" y="349417"/>
                  <a:pt x="3251894" y="351898"/>
                  <a:pt x="3251894" y="351898"/>
                </a:cubicBezTo>
                <a:lnTo>
                  <a:pt x="3244453" y="351898"/>
                </a:lnTo>
                <a:cubicBezTo>
                  <a:pt x="3249414" y="351898"/>
                  <a:pt x="3251894" y="354378"/>
                  <a:pt x="3251894" y="359339"/>
                </a:cubicBezTo>
                <a:lnTo>
                  <a:pt x="3245941" y="365292"/>
                </a:lnTo>
                <a:lnTo>
                  <a:pt x="3237012" y="351898"/>
                </a:lnTo>
                <a:cubicBezTo>
                  <a:pt x="3237012" y="356859"/>
                  <a:pt x="3238252" y="360579"/>
                  <a:pt x="3240732" y="363060"/>
                </a:cubicBezTo>
                <a:cubicBezTo>
                  <a:pt x="3243213" y="365540"/>
                  <a:pt x="3244453" y="366780"/>
                  <a:pt x="3244453" y="366780"/>
                </a:cubicBezTo>
                <a:lnTo>
                  <a:pt x="3245941" y="365292"/>
                </a:lnTo>
                <a:lnTo>
                  <a:pt x="3251894" y="374222"/>
                </a:lnTo>
                <a:cubicBezTo>
                  <a:pt x="3266777" y="384144"/>
                  <a:pt x="3274219" y="391585"/>
                  <a:pt x="3274219" y="396546"/>
                </a:cubicBezTo>
                <a:lnTo>
                  <a:pt x="3281660" y="403987"/>
                </a:lnTo>
                <a:cubicBezTo>
                  <a:pt x="3281660" y="403987"/>
                  <a:pt x="3281660" y="401507"/>
                  <a:pt x="3281660" y="396546"/>
                </a:cubicBezTo>
                <a:cubicBezTo>
                  <a:pt x="3281660" y="391585"/>
                  <a:pt x="3284141" y="389105"/>
                  <a:pt x="3289101" y="389105"/>
                </a:cubicBezTo>
                <a:lnTo>
                  <a:pt x="3296543" y="411429"/>
                </a:lnTo>
                <a:cubicBezTo>
                  <a:pt x="3296543" y="411429"/>
                  <a:pt x="3296543" y="408948"/>
                  <a:pt x="3296543" y="403987"/>
                </a:cubicBezTo>
                <a:lnTo>
                  <a:pt x="3296543" y="396546"/>
                </a:lnTo>
                <a:cubicBezTo>
                  <a:pt x="3301504" y="396546"/>
                  <a:pt x="3302744" y="394066"/>
                  <a:pt x="3300263" y="389105"/>
                </a:cubicBezTo>
                <a:cubicBezTo>
                  <a:pt x="3297783" y="384144"/>
                  <a:pt x="3296543" y="379183"/>
                  <a:pt x="3296543" y="374222"/>
                </a:cubicBezTo>
                <a:cubicBezTo>
                  <a:pt x="3291582" y="374222"/>
                  <a:pt x="3291582" y="371741"/>
                  <a:pt x="3296543" y="366780"/>
                </a:cubicBezTo>
                <a:cubicBezTo>
                  <a:pt x="3296543" y="361819"/>
                  <a:pt x="3295303" y="359339"/>
                  <a:pt x="3292822" y="359339"/>
                </a:cubicBezTo>
                <a:cubicBezTo>
                  <a:pt x="3290341" y="359339"/>
                  <a:pt x="3286621" y="359339"/>
                  <a:pt x="3281660" y="359339"/>
                </a:cubicBezTo>
                <a:cubicBezTo>
                  <a:pt x="3281660" y="364300"/>
                  <a:pt x="3279179" y="366780"/>
                  <a:pt x="3274219" y="366780"/>
                </a:cubicBezTo>
                <a:cubicBezTo>
                  <a:pt x="3269258" y="366780"/>
                  <a:pt x="3266777" y="366780"/>
                  <a:pt x="3266777" y="366780"/>
                </a:cubicBezTo>
                <a:lnTo>
                  <a:pt x="3259336" y="366780"/>
                </a:lnTo>
                <a:lnTo>
                  <a:pt x="3274219" y="359339"/>
                </a:lnTo>
                <a:cubicBezTo>
                  <a:pt x="3284141" y="359339"/>
                  <a:pt x="3289101" y="356859"/>
                  <a:pt x="3289101" y="351898"/>
                </a:cubicBezTo>
                <a:lnTo>
                  <a:pt x="3303984" y="366780"/>
                </a:lnTo>
                <a:cubicBezTo>
                  <a:pt x="3303984" y="376702"/>
                  <a:pt x="3306465" y="379183"/>
                  <a:pt x="3311426" y="374222"/>
                </a:cubicBezTo>
                <a:cubicBezTo>
                  <a:pt x="3316387" y="369261"/>
                  <a:pt x="3318867" y="366780"/>
                  <a:pt x="3318867" y="366780"/>
                </a:cubicBezTo>
                <a:lnTo>
                  <a:pt x="3326308" y="374222"/>
                </a:lnTo>
                <a:lnTo>
                  <a:pt x="3318867" y="374222"/>
                </a:lnTo>
                <a:cubicBezTo>
                  <a:pt x="3318867" y="379183"/>
                  <a:pt x="3321347" y="382904"/>
                  <a:pt x="3326308" y="385384"/>
                </a:cubicBezTo>
                <a:cubicBezTo>
                  <a:pt x="3331269" y="387864"/>
                  <a:pt x="3333750" y="389105"/>
                  <a:pt x="3333750" y="389105"/>
                </a:cubicBezTo>
                <a:lnTo>
                  <a:pt x="3341191" y="381663"/>
                </a:lnTo>
                <a:cubicBezTo>
                  <a:pt x="3341191" y="381663"/>
                  <a:pt x="3339951" y="379183"/>
                  <a:pt x="3337471" y="374222"/>
                </a:cubicBezTo>
                <a:cubicBezTo>
                  <a:pt x="3334990" y="369261"/>
                  <a:pt x="3333750" y="366780"/>
                  <a:pt x="3333750" y="366780"/>
                </a:cubicBezTo>
                <a:lnTo>
                  <a:pt x="3326308" y="351898"/>
                </a:lnTo>
                <a:lnTo>
                  <a:pt x="3318867" y="351898"/>
                </a:lnTo>
                <a:lnTo>
                  <a:pt x="3318867" y="366780"/>
                </a:lnTo>
                <a:cubicBezTo>
                  <a:pt x="3318867" y="366780"/>
                  <a:pt x="3316387" y="364300"/>
                  <a:pt x="3311426" y="359339"/>
                </a:cubicBezTo>
                <a:lnTo>
                  <a:pt x="3311426" y="351898"/>
                </a:lnTo>
                <a:lnTo>
                  <a:pt x="3311426" y="337015"/>
                </a:lnTo>
                <a:cubicBezTo>
                  <a:pt x="3311426" y="337015"/>
                  <a:pt x="3308945" y="334534"/>
                  <a:pt x="3303984" y="329573"/>
                </a:cubicBezTo>
                <a:cubicBezTo>
                  <a:pt x="3299023" y="329573"/>
                  <a:pt x="3295303" y="328333"/>
                  <a:pt x="3292822" y="325853"/>
                </a:cubicBezTo>
                <a:cubicBezTo>
                  <a:pt x="3290341" y="323372"/>
                  <a:pt x="3289101" y="322132"/>
                  <a:pt x="3289101" y="322132"/>
                </a:cubicBezTo>
                <a:cubicBezTo>
                  <a:pt x="3294062" y="322132"/>
                  <a:pt x="3299023" y="322132"/>
                  <a:pt x="3303984" y="322132"/>
                </a:cubicBezTo>
                <a:cubicBezTo>
                  <a:pt x="3303984" y="317171"/>
                  <a:pt x="3301504" y="313450"/>
                  <a:pt x="3296543" y="310970"/>
                </a:cubicBezTo>
                <a:cubicBezTo>
                  <a:pt x="3291582" y="308489"/>
                  <a:pt x="3289101" y="304769"/>
                  <a:pt x="3289101" y="299808"/>
                </a:cubicBezTo>
                <a:lnTo>
                  <a:pt x="3303984" y="307249"/>
                </a:lnTo>
                <a:cubicBezTo>
                  <a:pt x="3308945" y="312210"/>
                  <a:pt x="3316387" y="314691"/>
                  <a:pt x="3326308" y="314691"/>
                </a:cubicBezTo>
                <a:lnTo>
                  <a:pt x="3333750" y="307249"/>
                </a:lnTo>
                <a:cubicBezTo>
                  <a:pt x="3328789" y="307249"/>
                  <a:pt x="3326308" y="304769"/>
                  <a:pt x="3326308" y="299808"/>
                </a:cubicBezTo>
                <a:lnTo>
                  <a:pt x="3318867" y="292366"/>
                </a:lnTo>
                <a:lnTo>
                  <a:pt x="3311426" y="292366"/>
                </a:lnTo>
                <a:cubicBezTo>
                  <a:pt x="3316387" y="277484"/>
                  <a:pt x="3289101" y="267562"/>
                  <a:pt x="3229570" y="262601"/>
                </a:cubicBezTo>
                <a:cubicBezTo>
                  <a:pt x="3219648" y="262601"/>
                  <a:pt x="3214687" y="261360"/>
                  <a:pt x="3214687" y="258880"/>
                </a:cubicBezTo>
                <a:cubicBezTo>
                  <a:pt x="3214687" y="256400"/>
                  <a:pt x="3212207" y="252679"/>
                  <a:pt x="3207246" y="247718"/>
                </a:cubicBezTo>
                <a:cubicBezTo>
                  <a:pt x="3202285" y="242757"/>
                  <a:pt x="3194844" y="240277"/>
                  <a:pt x="3184922" y="240277"/>
                </a:cubicBezTo>
                <a:cubicBezTo>
                  <a:pt x="3179961" y="240277"/>
                  <a:pt x="3175000" y="239036"/>
                  <a:pt x="3170039" y="236556"/>
                </a:cubicBezTo>
                <a:cubicBezTo>
                  <a:pt x="3165078" y="234075"/>
                  <a:pt x="3160117" y="232835"/>
                  <a:pt x="3155156" y="232835"/>
                </a:cubicBezTo>
                <a:lnTo>
                  <a:pt x="3147715" y="232835"/>
                </a:lnTo>
                <a:lnTo>
                  <a:pt x="3140273" y="225394"/>
                </a:lnTo>
                <a:cubicBezTo>
                  <a:pt x="3130351" y="215472"/>
                  <a:pt x="3110508" y="205550"/>
                  <a:pt x="3080742" y="195628"/>
                </a:cubicBezTo>
                <a:cubicBezTo>
                  <a:pt x="3075781" y="195628"/>
                  <a:pt x="3070820" y="194388"/>
                  <a:pt x="3065859" y="191907"/>
                </a:cubicBezTo>
                <a:cubicBezTo>
                  <a:pt x="3060898" y="189427"/>
                  <a:pt x="3053457" y="186946"/>
                  <a:pt x="3043535" y="184466"/>
                </a:cubicBezTo>
                <a:cubicBezTo>
                  <a:pt x="3033613" y="181986"/>
                  <a:pt x="3026171" y="179505"/>
                  <a:pt x="3021211" y="177025"/>
                </a:cubicBezTo>
                <a:cubicBezTo>
                  <a:pt x="3016250" y="174544"/>
                  <a:pt x="3010049" y="172064"/>
                  <a:pt x="3002607" y="169583"/>
                </a:cubicBezTo>
                <a:cubicBezTo>
                  <a:pt x="2998887" y="168343"/>
                  <a:pt x="2996096" y="168033"/>
                  <a:pt x="2994236" y="168653"/>
                </a:cubicBezTo>
                <a:close/>
                <a:moveTo>
                  <a:pt x="3597920" y="165862"/>
                </a:moveTo>
                <a:cubicBezTo>
                  <a:pt x="3590478" y="165862"/>
                  <a:pt x="3586758" y="168343"/>
                  <a:pt x="3586758" y="173304"/>
                </a:cubicBezTo>
                <a:lnTo>
                  <a:pt x="3594199" y="173304"/>
                </a:lnTo>
                <a:cubicBezTo>
                  <a:pt x="3599160" y="173304"/>
                  <a:pt x="3601641" y="175784"/>
                  <a:pt x="3601641" y="180745"/>
                </a:cubicBezTo>
                <a:cubicBezTo>
                  <a:pt x="3601641" y="185706"/>
                  <a:pt x="3599160" y="185706"/>
                  <a:pt x="3594199" y="180745"/>
                </a:cubicBezTo>
                <a:lnTo>
                  <a:pt x="3586758" y="188187"/>
                </a:lnTo>
                <a:lnTo>
                  <a:pt x="3601641" y="195628"/>
                </a:lnTo>
                <a:cubicBezTo>
                  <a:pt x="3606602" y="200589"/>
                  <a:pt x="3609082" y="200589"/>
                  <a:pt x="3609082" y="195628"/>
                </a:cubicBezTo>
                <a:lnTo>
                  <a:pt x="3623965" y="195628"/>
                </a:lnTo>
                <a:lnTo>
                  <a:pt x="3638848" y="195628"/>
                </a:lnTo>
                <a:lnTo>
                  <a:pt x="3623965" y="188187"/>
                </a:lnTo>
                <a:lnTo>
                  <a:pt x="3616523" y="180745"/>
                </a:lnTo>
                <a:cubicBezTo>
                  <a:pt x="3626445" y="175784"/>
                  <a:pt x="3631406" y="173304"/>
                  <a:pt x="3631406" y="173304"/>
                </a:cubicBezTo>
                <a:cubicBezTo>
                  <a:pt x="3631406" y="178265"/>
                  <a:pt x="3632647" y="179505"/>
                  <a:pt x="3635127" y="177025"/>
                </a:cubicBezTo>
                <a:cubicBezTo>
                  <a:pt x="3637607" y="174544"/>
                  <a:pt x="3638848" y="173304"/>
                  <a:pt x="3638848" y="173304"/>
                </a:cubicBezTo>
                <a:cubicBezTo>
                  <a:pt x="3638848" y="168343"/>
                  <a:pt x="3633887" y="165862"/>
                  <a:pt x="3623965" y="165862"/>
                </a:cubicBezTo>
                <a:cubicBezTo>
                  <a:pt x="3614043" y="165862"/>
                  <a:pt x="3605361" y="165862"/>
                  <a:pt x="3597920" y="165862"/>
                </a:cubicBezTo>
                <a:close/>
                <a:moveTo>
                  <a:pt x="2574726" y="165862"/>
                </a:moveTo>
                <a:cubicBezTo>
                  <a:pt x="2569766" y="165862"/>
                  <a:pt x="2567285" y="168343"/>
                  <a:pt x="2567285" y="173304"/>
                </a:cubicBezTo>
                <a:cubicBezTo>
                  <a:pt x="2572246" y="178265"/>
                  <a:pt x="2574726" y="180745"/>
                  <a:pt x="2574726" y="180745"/>
                </a:cubicBezTo>
                <a:lnTo>
                  <a:pt x="2574726" y="173304"/>
                </a:lnTo>
                <a:cubicBezTo>
                  <a:pt x="2574726" y="168343"/>
                  <a:pt x="2574726" y="165862"/>
                  <a:pt x="2574726" y="165862"/>
                </a:cubicBezTo>
                <a:close/>
                <a:moveTo>
                  <a:pt x="610195" y="165862"/>
                </a:moveTo>
                <a:cubicBezTo>
                  <a:pt x="605234" y="165862"/>
                  <a:pt x="602754" y="170823"/>
                  <a:pt x="602754" y="180745"/>
                </a:cubicBezTo>
                <a:cubicBezTo>
                  <a:pt x="607715" y="175784"/>
                  <a:pt x="611436" y="172064"/>
                  <a:pt x="613916" y="169583"/>
                </a:cubicBezTo>
                <a:cubicBezTo>
                  <a:pt x="616396" y="167103"/>
                  <a:pt x="615156" y="165862"/>
                  <a:pt x="610195" y="165862"/>
                </a:cubicBezTo>
                <a:close/>
                <a:moveTo>
                  <a:pt x="491133" y="165862"/>
                </a:moveTo>
                <a:cubicBezTo>
                  <a:pt x="491133" y="170823"/>
                  <a:pt x="491133" y="173304"/>
                  <a:pt x="491133" y="173304"/>
                </a:cubicBezTo>
                <a:lnTo>
                  <a:pt x="491133" y="180745"/>
                </a:lnTo>
                <a:lnTo>
                  <a:pt x="483691" y="173304"/>
                </a:lnTo>
                <a:close/>
                <a:moveTo>
                  <a:pt x="3556992" y="158421"/>
                </a:moveTo>
                <a:cubicBezTo>
                  <a:pt x="3552031" y="158421"/>
                  <a:pt x="3552031" y="160901"/>
                  <a:pt x="3556992" y="165862"/>
                </a:cubicBezTo>
                <a:cubicBezTo>
                  <a:pt x="3556992" y="165862"/>
                  <a:pt x="3559472" y="165862"/>
                  <a:pt x="3564433" y="165862"/>
                </a:cubicBezTo>
                <a:cubicBezTo>
                  <a:pt x="3569394" y="165862"/>
                  <a:pt x="3571875" y="165862"/>
                  <a:pt x="3571875" y="165862"/>
                </a:cubicBezTo>
                <a:cubicBezTo>
                  <a:pt x="3566914" y="160901"/>
                  <a:pt x="3561953" y="158421"/>
                  <a:pt x="3556992" y="158421"/>
                </a:cubicBezTo>
                <a:close/>
                <a:moveTo>
                  <a:pt x="3512344" y="150980"/>
                </a:moveTo>
                <a:cubicBezTo>
                  <a:pt x="3512344" y="155941"/>
                  <a:pt x="3512344" y="158421"/>
                  <a:pt x="3512344" y="158421"/>
                </a:cubicBezTo>
                <a:cubicBezTo>
                  <a:pt x="3512344" y="158421"/>
                  <a:pt x="3509863" y="158421"/>
                  <a:pt x="3504902" y="158421"/>
                </a:cubicBezTo>
                <a:cubicBezTo>
                  <a:pt x="3504902" y="158421"/>
                  <a:pt x="3504902" y="160901"/>
                  <a:pt x="3504902" y="165862"/>
                </a:cubicBezTo>
                <a:cubicBezTo>
                  <a:pt x="3504902" y="170823"/>
                  <a:pt x="3503662" y="173304"/>
                  <a:pt x="3501181" y="173304"/>
                </a:cubicBezTo>
                <a:cubicBezTo>
                  <a:pt x="3498701" y="173304"/>
                  <a:pt x="3497461" y="173304"/>
                  <a:pt x="3497461" y="173304"/>
                </a:cubicBezTo>
                <a:cubicBezTo>
                  <a:pt x="3497461" y="178265"/>
                  <a:pt x="3499941" y="181986"/>
                  <a:pt x="3504902" y="184466"/>
                </a:cubicBezTo>
                <a:cubicBezTo>
                  <a:pt x="3509863" y="186946"/>
                  <a:pt x="3514824" y="188187"/>
                  <a:pt x="3519785" y="188187"/>
                </a:cubicBezTo>
                <a:cubicBezTo>
                  <a:pt x="3524746" y="183226"/>
                  <a:pt x="3527226" y="180745"/>
                  <a:pt x="3527226" y="180745"/>
                </a:cubicBezTo>
                <a:cubicBezTo>
                  <a:pt x="3527226" y="175784"/>
                  <a:pt x="3527226" y="173304"/>
                  <a:pt x="3527226" y="173304"/>
                </a:cubicBezTo>
                <a:lnTo>
                  <a:pt x="3519785" y="173304"/>
                </a:lnTo>
                <a:cubicBezTo>
                  <a:pt x="3519785" y="168343"/>
                  <a:pt x="3522265" y="165862"/>
                  <a:pt x="3527226" y="165862"/>
                </a:cubicBezTo>
                <a:lnTo>
                  <a:pt x="3527226" y="158421"/>
                </a:lnTo>
                <a:close/>
                <a:moveTo>
                  <a:pt x="3493740" y="150980"/>
                </a:moveTo>
                <a:cubicBezTo>
                  <a:pt x="3491260" y="150980"/>
                  <a:pt x="3490019" y="153460"/>
                  <a:pt x="3490019" y="158421"/>
                </a:cubicBezTo>
                <a:lnTo>
                  <a:pt x="3490019" y="165862"/>
                </a:lnTo>
                <a:lnTo>
                  <a:pt x="3497461" y="158421"/>
                </a:lnTo>
                <a:cubicBezTo>
                  <a:pt x="3497461" y="153460"/>
                  <a:pt x="3496220" y="150980"/>
                  <a:pt x="3493740" y="150980"/>
                </a:cubicBezTo>
                <a:close/>
                <a:moveTo>
                  <a:pt x="2760762" y="150980"/>
                </a:moveTo>
                <a:cubicBezTo>
                  <a:pt x="2760762" y="155941"/>
                  <a:pt x="2763242" y="158421"/>
                  <a:pt x="2768203" y="158421"/>
                </a:cubicBezTo>
                <a:cubicBezTo>
                  <a:pt x="2768203" y="158421"/>
                  <a:pt x="2768203" y="155941"/>
                  <a:pt x="2768203" y="150980"/>
                </a:cubicBezTo>
                <a:close/>
                <a:moveTo>
                  <a:pt x="2470547" y="150980"/>
                </a:moveTo>
                <a:cubicBezTo>
                  <a:pt x="2470547" y="150980"/>
                  <a:pt x="2470547" y="153460"/>
                  <a:pt x="2470547" y="158421"/>
                </a:cubicBezTo>
                <a:lnTo>
                  <a:pt x="2470547" y="165862"/>
                </a:lnTo>
                <a:cubicBezTo>
                  <a:pt x="2475507" y="165862"/>
                  <a:pt x="2477988" y="164622"/>
                  <a:pt x="2477988" y="162142"/>
                </a:cubicBezTo>
                <a:cubicBezTo>
                  <a:pt x="2477988" y="159661"/>
                  <a:pt x="2477988" y="158421"/>
                  <a:pt x="2477988" y="158421"/>
                </a:cubicBezTo>
                <a:close/>
                <a:moveTo>
                  <a:pt x="2239863" y="150980"/>
                </a:moveTo>
                <a:cubicBezTo>
                  <a:pt x="2239863" y="155941"/>
                  <a:pt x="2239863" y="158421"/>
                  <a:pt x="2239863" y="158421"/>
                </a:cubicBezTo>
                <a:cubicBezTo>
                  <a:pt x="2239863" y="158421"/>
                  <a:pt x="2241103" y="158421"/>
                  <a:pt x="2243584" y="158421"/>
                </a:cubicBezTo>
                <a:cubicBezTo>
                  <a:pt x="2246065" y="158421"/>
                  <a:pt x="2247305" y="155941"/>
                  <a:pt x="2247305" y="150980"/>
                </a:cubicBezTo>
                <a:close/>
                <a:moveTo>
                  <a:pt x="502295" y="150980"/>
                </a:moveTo>
                <a:cubicBezTo>
                  <a:pt x="504775" y="150980"/>
                  <a:pt x="508496" y="150980"/>
                  <a:pt x="513457" y="150980"/>
                </a:cubicBezTo>
                <a:lnTo>
                  <a:pt x="513457" y="158421"/>
                </a:lnTo>
                <a:cubicBezTo>
                  <a:pt x="508496" y="163382"/>
                  <a:pt x="504775" y="165862"/>
                  <a:pt x="502295" y="165862"/>
                </a:cubicBezTo>
                <a:cubicBezTo>
                  <a:pt x="499814" y="165862"/>
                  <a:pt x="498574" y="163382"/>
                  <a:pt x="498574" y="158421"/>
                </a:cubicBezTo>
                <a:cubicBezTo>
                  <a:pt x="498574" y="153460"/>
                  <a:pt x="499814" y="150980"/>
                  <a:pt x="502295" y="150980"/>
                </a:cubicBezTo>
                <a:close/>
                <a:moveTo>
                  <a:pt x="2917031" y="143538"/>
                </a:moveTo>
                <a:lnTo>
                  <a:pt x="2946797" y="165862"/>
                </a:lnTo>
                <a:cubicBezTo>
                  <a:pt x="2956719" y="160901"/>
                  <a:pt x="2961679" y="160901"/>
                  <a:pt x="2961679" y="165862"/>
                </a:cubicBezTo>
                <a:cubicBezTo>
                  <a:pt x="2961679" y="170823"/>
                  <a:pt x="2965400" y="173304"/>
                  <a:pt x="2972842" y="173304"/>
                </a:cubicBezTo>
                <a:cubicBezTo>
                  <a:pt x="2980283" y="173304"/>
                  <a:pt x="2984004" y="173304"/>
                  <a:pt x="2984004" y="173304"/>
                </a:cubicBezTo>
                <a:close/>
                <a:moveTo>
                  <a:pt x="2850058" y="143538"/>
                </a:moveTo>
                <a:cubicBezTo>
                  <a:pt x="2845098" y="143538"/>
                  <a:pt x="2845098" y="146019"/>
                  <a:pt x="2850058" y="150980"/>
                </a:cubicBezTo>
                <a:lnTo>
                  <a:pt x="2857500" y="150980"/>
                </a:lnTo>
                <a:cubicBezTo>
                  <a:pt x="2857500" y="146019"/>
                  <a:pt x="2855019" y="143538"/>
                  <a:pt x="2850058" y="143538"/>
                </a:cubicBezTo>
                <a:close/>
                <a:moveTo>
                  <a:pt x="2522637" y="143538"/>
                </a:moveTo>
                <a:cubicBezTo>
                  <a:pt x="2522637" y="143538"/>
                  <a:pt x="2522637" y="144779"/>
                  <a:pt x="2522637" y="147259"/>
                </a:cubicBezTo>
                <a:cubicBezTo>
                  <a:pt x="2522637" y="149739"/>
                  <a:pt x="2525117" y="150980"/>
                  <a:pt x="2530078" y="150980"/>
                </a:cubicBezTo>
                <a:lnTo>
                  <a:pt x="2537519" y="143538"/>
                </a:lnTo>
                <a:close/>
                <a:moveTo>
                  <a:pt x="2291953" y="143538"/>
                </a:moveTo>
                <a:cubicBezTo>
                  <a:pt x="2286992" y="148499"/>
                  <a:pt x="2284512" y="150980"/>
                  <a:pt x="2284512" y="150980"/>
                </a:cubicBezTo>
                <a:lnTo>
                  <a:pt x="2284512" y="158421"/>
                </a:lnTo>
                <a:cubicBezTo>
                  <a:pt x="2284512" y="163382"/>
                  <a:pt x="2285752" y="165862"/>
                  <a:pt x="2288232" y="165862"/>
                </a:cubicBezTo>
                <a:cubicBezTo>
                  <a:pt x="2290713" y="165862"/>
                  <a:pt x="2294434" y="165862"/>
                  <a:pt x="2299394" y="165862"/>
                </a:cubicBezTo>
                <a:cubicBezTo>
                  <a:pt x="2299394" y="165862"/>
                  <a:pt x="2301875" y="168343"/>
                  <a:pt x="2306836" y="173304"/>
                </a:cubicBezTo>
                <a:cubicBezTo>
                  <a:pt x="2306836" y="173304"/>
                  <a:pt x="2309316" y="174544"/>
                  <a:pt x="2314277" y="177025"/>
                </a:cubicBezTo>
                <a:cubicBezTo>
                  <a:pt x="2319238" y="179505"/>
                  <a:pt x="2326680" y="180745"/>
                  <a:pt x="2336601" y="180745"/>
                </a:cubicBezTo>
                <a:lnTo>
                  <a:pt x="2344043" y="180745"/>
                </a:lnTo>
                <a:cubicBezTo>
                  <a:pt x="2344043" y="180745"/>
                  <a:pt x="2342803" y="179505"/>
                  <a:pt x="2340322" y="177025"/>
                </a:cubicBezTo>
                <a:cubicBezTo>
                  <a:pt x="2337841" y="174544"/>
                  <a:pt x="2336601" y="173304"/>
                  <a:pt x="2336601" y="173304"/>
                </a:cubicBezTo>
                <a:cubicBezTo>
                  <a:pt x="2331641" y="173304"/>
                  <a:pt x="2329160" y="170823"/>
                  <a:pt x="2329160" y="165862"/>
                </a:cubicBezTo>
                <a:cubicBezTo>
                  <a:pt x="2324200" y="165862"/>
                  <a:pt x="2321719" y="165862"/>
                  <a:pt x="2321719" y="165862"/>
                </a:cubicBezTo>
                <a:cubicBezTo>
                  <a:pt x="2321719" y="165862"/>
                  <a:pt x="2319238" y="165862"/>
                  <a:pt x="2314277" y="165862"/>
                </a:cubicBezTo>
                <a:lnTo>
                  <a:pt x="2306836" y="158421"/>
                </a:lnTo>
                <a:lnTo>
                  <a:pt x="2314277" y="158421"/>
                </a:lnTo>
                <a:cubicBezTo>
                  <a:pt x="2319238" y="158421"/>
                  <a:pt x="2321719" y="155941"/>
                  <a:pt x="2321719" y="150980"/>
                </a:cubicBezTo>
                <a:cubicBezTo>
                  <a:pt x="2316758" y="150980"/>
                  <a:pt x="2311796" y="148499"/>
                  <a:pt x="2306836" y="143538"/>
                </a:cubicBezTo>
                <a:lnTo>
                  <a:pt x="2299394" y="150980"/>
                </a:lnTo>
                <a:cubicBezTo>
                  <a:pt x="2299394" y="150980"/>
                  <a:pt x="2299394" y="153460"/>
                  <a:pt x="2299394" y="158421"/>
                </a:cubicBezTo>
                <a:lnTo>
                  <a:pt x="2291953" y="150980"/>
                </a:lnTo>
                <a:close/>
                <a:moveTo>
                  <a:pt x="2120801" y="143538"/>
                </a:moveTo>
                <a:lnTo>
                  <a:pt x="2113359" y="150980"/>
                </a:lnTo>
                <a:cubicBezTo>
                  <a:pt x="2118320" y="150980"/>
                  <a:pt x="2125761" y="153460"/>
                  <a:pt x="2135683" y="158421"/>
                </a:cubicBezTo>
                <a:cubicBezTo>
                  <a:pt x="2145606" y="163382"/>
                  <a:pt x="2155527" y="165862"/>
                  <a:pt x="2165449" y="165862"/>
                </a:cubicBezTo>
                <a:cubicBezTo>
                  <a:pt x="2180332" y="165862"/>
                  <a:pt x="2190254" y="168343"/>
                  <a:pt x="2195215" y="173304"/>
                </a:cubicBezTo>
                <a:cubicBezTo>
                  <a:pt x="2195215" y="178265"/>
                  <a:pt x="2197695" y="180745"/>
                  <a:pt x="2202656" y="180745"/>
                </a:cubicBezTo>
                <a:cubicBezTo>
                  <a:pt x="2202656" y="180745"/>
                  <a:pt x="2205137" y="180745"/>
                  <a:pt x="2210097" y="180745"/>
                </a:cubicBezTo>
                <a:cubicBezTo>
                  <a:pt x="2215058" y="180745"/>
                  <a:pt x="2220020" y="180745"/>
                  <a:pt x="2224980" y="180745"/>
                </a:cubicBezTo>
                <a:cubicBezTo>
                  <a:pt x="2234902" y="185706"/>
                  <a:pt x="2247305" y="190667"/>
                  <a:pt x="2262187" y="195628"/>
                </a:cubicBezTo>
                <a:cubicBezTo>
                  <a:pt x="2277070" y="200589"/>
                  <a:pt x="2286992" y="203069"/>
                  <a:pt x="2291953" y="203069"/>
                </a:cubicBezTo>
                <a:cubicBezTo>
                  <a:pt x="2291953" y="203069"/>
                  <a:pt x="2294434" y="203069"/>
                  <a:pt x="2299394" y="203069"/>
                </a:cubicBezTo>
                <a:cubicBezTo>
                  <a:pt x="2304355" y="203069"/>
                  <a:pt x="2309316" y="203069"/>
                  <a:pt x="2314277" y="203069"/>
                </a:cubicBezTo>
                <a:lnTo>
                  <a:pt x="2329160" y="210511"/>
                </a:lnTo>
                <a:cubicBezTo>
                  <a:pt x="2329160" y="210511"/>
                  <a:pt x="2331641" y="210511"/>
                  <a:pt x="2336601" y="210511"/>
                </a:cubicBezTo>
                <a:cubicBezTo>
                  <a:pt x="2346523" y="215472"/>
                  <a:pt x="2351484" y="215472"/>
                  <a:pt x="2351484" y="210511"/>
                </a:cubicBezTo>
                <a:cubicBezTo>
                  <a:pt x="2351484" y="205550"/>
                  <a:pt x="2344043" y="203069"/>
                  <a:pt x="2329160" y="203069"/>
                </a:cubicBezTo>
                <a:lnTo>
                  <a:pt x="2247305" y="173304"/>
                </a:lnTo>
                <a:cubicBezTo>
                  <a:pt x="2237382" y="163382"/>
                  <a:pt x="2217539" y="158421"/>
                  <a:pt x="2187774" y="158421"/>
                </a:cubicBezTo>
                <a:cubicBezTo>
                  <a:pt x="2162968" y="153460"/>
                  <a:pt x="2146846" y="150980"/>
                  <a:pt x="2139404" y="150980"/>
                </a:cubicBezTo>
                <a:cubicBezTo>
                  <a:pt x="2131963" y="150980"/>
                  <a:pt x="2125761" y="148499"/>
                  <a:pt x="2120801" y="143538"/>
                </a:cubicBezTo>
                <a:close/>
                <a:moveTo>
                  <a:pt x="572988" y="143538"/>
                </a:moveTo>
                <a:lnTo>
                  <a:pt x="572988" y="150980"/>
                </a:lnTo>
                <a:lnTo>
                  <a:pt x="580430" y="150980"/>
                </a:lnTo>
                <a:cubicBezTo>
                  <a:pt x="580430" y="146019"/>
                  <a:pt x="577949" y="143538"/>
                  <a:pt x="572988" y="143538"/>
                </a:cubicBezTo>
                <a:close/>
                <a:moveTo>
                  <a:pt x="556478" y="139120"/>
                </a:moveTo>
                <a:cubicBezTo>
                  <a:pt x="555702" y="138965"/>
                  <a:pt x="555005" y="139198"/>
                  <a:pt x="554385" y="139818"/>
                </a:cubicBezTo>
                <a:cubicBezTo>
                  <a:pt x="551904" y="142298"/>
                  <a:pt x="553145" y="146019"/>
                  <a:pt x="558105" y="150980"/>
                </a:cubicBezTo>
                <a:cubicBezTo>
                  <a:pt x="563066" y="155941"/>
                  <a:pt x="568027" y="158421"/>
                  <a:pt x="572988" y="158421"/>
                </a:cubicBezTo>
                <a:lnTo>
                  <a:pt x="565547" y="150980"/>
                </a:lnTo>
                <a:cubicBezTo>
                  <a:pt x="561826" y="143539"/>
                  <a:pt x="558803" y="139585"/>
                  <a:pt x="556478" y="139120"/>
                </a:cubicBezTo>
                <a:close/>
                <a:moveTo>
                  <a:pt x="506946" y="137957"/>
                </a:moveTo>
                <a:cubicBezTo>
                  <a:pt x="507566" y="137957"/>
                  <a:pt x="508496" y="138577"/>
                  <a:pt x="509736" y="139818"/>
                </a:cubicBezTo>
                <a:cubicBezTo>
                  <a:pt x="512217" y="142298"/>
                  <a:pt x="513457" y="143538"/>
                  <a:pt x="513457" y="143538"/>
                </a:cubicBezTo>
                <a:cubicBezTo>
                  <a:pt x="508496" y="143538"/>
                  <a:pt x="506016" y="142298"/>
                  <a:pt x="506016" y="139818"/>
                </a:cubicBezTo>
                <a:cubicBezTo>
                  <a:pt x="506016" y="138577"/>
                  <a:pt x="506326" y="137957"/>
                  <a:pt x="506946" y="137957"/>
                </a:cubicBezTo>
                <a:close/>
                <a:moveTo>
                  <a:pt x="3743027" y="136097"/>
                </a:moveTo>
                <a:lnTo>
                  <a:pt x="3743027" y="143538"/>
                </a:lnTo>
                <a:lnTo>
                  <a:pt x="3750469" y="143538"/>
                </a:lnTo>
                <a:close/>
                <a:moveTo>
                  <a:pt x="2217539" y="136097"/>
                </a:moveTo>
                <a:cubicBezTo>
                  <a:pt x="2217539" y="136097"/>
                  <a:pt x="2216299" y="137337"/>
                  <a:pt x="2213818" y="139818"/>
                </a:cubicBezTo>
                <a:cubicBezTo>
                  <a:pt x="2211338" y="142298"/>
                  <a:pt x="2210097" y="143538"/>
                  <a:pt x="2210097" y="143538"/>
                </a:cubicBezTo>
                <a:lnTo>
                  <a:pt x="2217539" y="150980"/>
                </a:lnTo>
                <a:cubicBezTo>
                  <a:pt x="2217539" y="150980"/>
                  <a:pt x="2217539" y="148499"/>
                  <a:pt x="2217539" y="143538"/>
                </a:cubicBezTo>
                <a:close/>
                <a:moveTo>
                  <a:pt x="3646289" y="128655"/>
                </a:moveTo>
                <a:lnTo>
                  <a:pt x="3653730" y="136097"/>
                </a:lnTo>
                <a:cubicBezTo>
                  <a:pt x="3653730" y="136097"/>
                  <a:pt x="3656211" y="136097"/>
                  <a:pt x="3661172" y="136097"/>
                </a:cubicBezTo>
                <a:cubicBezTo>
                  <a:pt x="3656211" y="131136"/>
                  <a:pt x="3653730" y="128655"/>
                  <a:pt x="3653730" y="128655"/>
                </a:cubicBezTo>
                <a:cubicBezTo>
                  <a:pt x="3653730" y="128655"/>
                  <a:pt x="3651250" y="128655"/>
                  <a:pt x="3646289" y="128655"/>
                </a:cubicBezTo>
                <a:close/>
                <a:moveTo>
                  <a:pt x="2344043" y="121214"/>
                </a:moveTo>
                <a:cubicBezTo>
                  <a:pt x="2334121" y="121214"/>
                  <a:pt x="2334121" y="126175"/>
                  <a:pt x="2344043" y="136097"/>
                </a:cubicBezTo>
                <a:cubicBezTo>
                  <a:pt x="2344043" y="136097"/>
                  <a:pt x="2345283" y="137337"/>
                  <a:pt x="2347763" y="139818"/>
                </a:cubicBezTo>
                <a:cubicBezTo>
                  <a:pt x="2350244" y="142298"/>
                  <a:pt x="2352724" y="142298"/>
                  <a:pt x="2355205" y="139818"/>
                </a:cubicBezTo>
                <a:cubicBezTo>
                  <a:pt x="2357686" y="137337"/>
                  <a:pt x="2357686" y="133616"/>
                  <a:pt x="2355205" y="128655"/>
                </a:cubicBezTo>
                <a:cubicBezTo>
                  <a:pt x="2352724" y="123694"/>
                  <a:pt x="2349004" y="121214"/>
                  <a:pt x="2344043" y="121214"/>
                </a:cubicBezTo>
                <a:close/>
                <a:moveTo>
                  <a:pt x="2210097" y="121214"/>
                </a:moveTo>
                <a:lnTo>
                  <a:pt x="2224980" y="128655"/>
                </a:lnTo>
                <a:lnTo>
                  <a:pt x="2217539" y="121214"/>
                </a:lnTo>
                <a:cubicBezTo>
                  <a:pt x="2212578" y="121214"/>
                  <a:pt x="2210097" y="121214"/>
                  <a:pt x="2210097" y="121214"/>
                </a:cubicBezTo>
                <a:close/>
                <a:moveTo>
                  <a:pt x="364629" y="121214"/>
                </a:moveTo>
                <a:lnTo>
                  <a:pt x="372070" y="128655"/>
                </a:lnTo>
                <a:cubicBezTo>
                  <a:pt x="377031" y="128655"/>
                  <a:pt x="380752" y="129896"/>
                  <a:pt x="383232" y="132376"/>
                </a:cubicBezTo>
                <a:cubicBezTo>
                  <a:pt x="385713" y="134856"/>
                  <a:pt x="388193" y="136097"/>
                  <a:pt x="390674" y="136097"/>
                </a:cubicBezTo>
                <a:cubicBezTo>
                  <a:pt x="393154" y="136097"/>
                  <a:pt x="395635" y="136097"/>
                  <a:pt x="398115" y="136097"/>
                </a:cubicBezTo>
                <a:cubicBezTo>
                  <a:pt x="400596" y="136097"/>
                  <a:pt x="399355" y="138577"/>
                  <a:pt x="394395" y="143538"/>
                </a:cubicBezTo>
                <a:cubicBezTo>
                  <a:pt x="394395" y="143538"/>
                  <a:pt x="396875" y="143538"/>
                  <a:pt x="401836" y="143538"/>
                </a:cubicBezTo>
                <a:lnTo>
                  <a:pt x="401836" y="150980"/>
                </a:lnTo>
                <a:cubicBezTo>
                  <a:pt x="401836" y="160901"/>
                  <a:pt x="394395" y="158421"/>
                  <a:pt x="379512" y="143538"/>
                </a:cubicBezTo>
                <a:cubicBezTo>
                  <a:pt x="369590" y="133616"/>
                  <a:pt x="364629" y="126175"/>
                  <a:pt x="364629" y="121214"/>
                </a:cubicBezTo>
                <a:close/>
                <a:moveTo>
                  <a:pt x="349746" y="121214"/>
                </a:moveTo>
                <a:cubicBezTo>
                  <a:pt x="354707" y="121214"/>
                  <a:pt x="357187" y="123694"/>
                  <a:pt x="357187" y="128655"/>
                </a:cubicBezTo>
                <a:cubicBezTo>
                  <a:pt x="357187" y="128655"/>
                  <a:pt x="357187" y="131136"/>
                  <a:pt x="357187" y="136097"/>
                </a:cubicBezTo>
                <a:cubicBezTo>
                  <a:pt x="352227" y="136097"/>
                  <a:pt x="349746" y="133616"/>
                  <a:pt x="349746" y="128655"/>
                </a:cubicBezTo>
                <a:close/>
                <a:moveTo>
                  <a:pt x="2239863" y="113773"/>
                </a:moveTo>
                <a:cubicBezTo>
                  <a:pt x="2244824" y="123694"/>
                  <a:pt x="2254746" y="131136"/>
                  <a:pt x="2269629" y="136097"/>
                </a:cubicBezTo>
                <a:lnTo>
                  <a:pt x="2262187" y="121214"/>
                </a:lnTo>
                <a:cubicBezTo>
                  <a:pt x="2252265" y="116253"/>
                  <a:pt x="2244824" y="113773"/>
                  <a:pt x="2239863" y="113773"/>
                </a:cubicBezTo>
                <a:close/>
                <a:moveTo>
                  <a:pt x="476250" y="106331"/>
                </a:moveTo>
                <a:lnTo>
                  <a:pt x="468809" y="113773"/>
                </a:lnTo>
                <a:lnTo>
                  <a:pt x="468809" y="121214"/>
                </a:lnTo>
                <a:cubicBezTo>
                  <a:pt x="473769" y="121214"/>
                  <a:pt x="477490" y="118734"/>
                  <a:pt x="479971" y="113773"/>
                </a:cubicBezTo>
                <a:cubicBezTo>
                  <a:pt x="482451" y="108812"/>
                  <a:pt x="481211" y="106331"/>
                  <a:pt x="476250" y="106331"/>
                </a:cubicBezTo>
                <a:close/>
                <a:moveTo>
                  <a:pt x="3338401" y="101680"/>
                </a:moveTo>
                <a:cubicBezTo>
                  <a:pt x="3336540" y="101060"/>
                  <a:pt x="3333750" y="101370"/>
                  <a:pt x="3330029" y="102610"/>
                </a:cubicBezTo>
                <a:cubicBezTo>
                  <a:pt x="3322588" y="105091"/>
                  <a:pt x="3318867" y="106331"/>
                  <a:pt x="3318867" y="106331"/>
                </a:cubicBezTo>
                <a:cubicBezTo>
                  <a:pt x="3318867" y="106331"/>
                  <a:pt x="3323828" y="106331"/>
                  <a:pt x="3333750" y="106331"/>
                </a:cubicBezTo>
                <a:lnTo>
                  <a:pt x="3341191" y="106331"/>
                </a:lnTo>
                <a:cubicBezTo>
                  <a:pt x="3341191" y="103851"/>
                  <a:pt x="3340261" y="102301"/>
                  <a:pt x="3338401" y="101680"/>
                </a:cubicBezTo>
                <a:close/>
                <a:moveTo>
                  <a:pt x="3367236" y="98890"/>
                </a:moveTo>
                <a:cubicBezTo>
                  <a:pt x="3364756" y="98890"/>
                  <a:pt x="3361035" y="101370"/>
                  <a:pt x="3356074" y="106331"/>
                </a:cubicBezTo>
                <a:lnTo>
                  <a:pt x="3363515" y="106331"/>
                </a:lnTo>
                <a:cubicBezTo>
                  <a:pt x="3368476" y="101370"/>
                  <a:pt x="3369717" y="98890"/>
                  <a:pt x="3367236" y="98890"/>
                </a:cubicBezTo>
                <a:close/>
                <a:moveTo>
                  <a:pt x="3296543" y="98890"/>
                </a:moveTo>
                <a:cubicBezTo>
                  <a:pt x="3296543" y="103851"/>
                  <a:pt x="3296543" y="106331"/>
                  <a:pt x="3296543" y="106331"/>
                </a:cubicBezTo>
                <a:lnTo>
                  <a:pt x="3303984" y="106331"/>
                </a:lnTo>
                <a:cubicBezTo>
                  <a:pt x="3303984" y="101370"/>
                  <a:pt x="3301504" y="98890"/>
                  <a:pt x="3296543" y="98890"/>
                </a:cubicBezTo>
                <a:close/>
                <a:moveTo>
                  <a:pt x="2805410" y="98890"/>
                </a:moveTo>
                <a:lnTo>
                  <a:pt x="2812851" y="106331"/>
                </a:lnTo>
                <a:lnTo>
                  <a:pt x="2812851" y="98890"/>
                </a:lnTo>
                <a:cubicBezTo>
                  <a:pt x="2812851" y="98890"/>
                  <a:pt x="2810371" y="98890"/>
                  <a:pt x="2805410" y="98890"/>
                </a:cubicBezTo>
                <a:close/>
                <a:moveTo>
                  <a:pt x="2210097" y="98890"/>
                </a:moveTo>
                <a:lnTo>
                  <a:pt x="2217539" y="113773"/>
                </a:lnTo>
                <a:cubicBezTo>
                  <a:pt x="2222500" y="113773"/>
                  <a:pt x="2226220" y="116253"/>
                  <a:pt x="2228701" y="121214"/>
                </a:cubicBezTo>
                <a:cubicBezTo>
                  <a:pt x="2231182" y="126175"/>
                  <a:pt x="2232422" y="128655"/>
                  <a:pt x="2232422" y="128655"/>
                </a:cubicBezTo>
                <a:cubicBezTo>
                  <a:pt x="2232422" y="128655"/>
                  <a:pt x="2233662" y="129896"/>
                  <a:pt x="2236142" y="132376"/>
                </a:cubicBezTo>
                <a:cubicBezTo>
                  <a:pt x="2238623" y="134856"/>
                  <a:pt x="2241103" y="136097"/>
                  <a:pt x="2243584" y="136097"/>
                </a:cubicBezTo>
                <a:cubicBezTo>
                  <a:pt x="2246065" y="136097"/>
                  <a:pt x="2249785" y="138577"/>
                  <a:pt x="2254746" y="143538"/>
                </a:cubicBezTo>
                <a:lnTo>
                  <a:pt x="2269629" y="150980"/>
                </a:lnTo>
                <a:cubicBezTo>
                  <a:pt x="2269629" y="150980"/>
                  <a:pt x="2268389" y="149739"/>
                  <a:pt x="2265908" y="147259"/>
                </a:cubicBezTo>
                <a:cubicBezTo>
                  <a:pt x="2263427" y="144779"/>
                  <a:pt x="2260947" y="142298"/>
                  <a:pt x="2258467" y="139818"/>
                </a:cubicBezTo>
                <a:cubicBezTo>
                  <a:pt x="2255986" y="137337"/>
                  <a:pt x="2253506" y="134856"/>
                  <a:pt x="2251025" y="132376"/>
                </a:cubicBezTo>
                <a:cubicBezTo>
                  <a:pt x="2248545" y="129896"/>
                  <a:pt x="2247305" y="128655"/>
                  <a:pt x="2247305" y="128655"/>
                </a:cubicBezTo>
                <a:cubicBezTo>
                  <a:pt x="2242344" y="128655"/>
                  <a:pt x="2237382" y="123694"/>
                  <a:pt x="2232422" y="113773"/>
                </a:cubicBezTo>
                <a:lnTo>
                  <a:pt x="2224980" y="106331"/>
                </a:lnTo>
                <a:close/>
                <a:moveTo>
                  <a:pt x="416719" y="98890"/>
                </a:moveTo>
                <a:lnTo>
                  <a:pt x="416719" y="106331"/>
                </a:lnTo>
                <a:cubicBezTo>
                  <a:pt x="421680" y="106331"/>
                  <a:pt x="424160" y="111292"/>
                  <a:pt x="424160" y="121214"/>
                </a:cubicBezTo>
                <a:cubicBezTo>
                  <a:pt x="429121" y="131136"/>
                  <a:pt x="435322" y="137957"/>
                  <a:pt x="442764" y="141678"/>
                </a:cubicBezTo>
                <a:lnTo>
                  <a:pt x="460795" y="142966"/>
                </a:lnTo>
                <a:lnTo>
                  <a:pt x="461367" y="143538"/>
                </a:lnTo>
                <a:lnTo>
                  <a:pt x="468809" y="143538"/>
                </a:lnTo>
                <a:lnTo>
                  <a:pt x="460795" y="142966"/>
                </a:lnTo>
                <a:lnTo>
                  <a:pt x="453926" y="136097"/>
                </a:lnTo>
                <a:cubicBezTo>
                  <a:pt x="448965" y="141058"/>
                  <a:pt x="446484" y="141058"/>
                  <a:pt x="446484" y="136097"/>
                </a:cubicBezTo>
                <a:lnTo>
                  <a:pt x="446484" y="128655"/>
                </a:lnTo>
                <a:cubicBezTo>
                  <a:pt x="441523" y="128655"/>
                  <a:pt x="437803" y="127415"/>
                  <a:pt x="435322" y="124935"/>
                </a:cubicBezTo>
                <a:cubicBezTo>
                  <a:pt x="432842" y="122454"/>
                  <a:pt x="429121" y="118734"/>
                  <a:pt x="424160" y="113773"/>
                </a:cubicBezTo>
                <a:close/>
                <a:moveTo>
                  <a:pt x="2331021" y="95169"/>
                </a:moveTo>
                <a:cubicBezTo>
                  <a:pt x="2329780" y="95169"/>
                  <a:pt x="2329160" y="96409"/>
                  <a:pt x="2329160" y="98890"/>
                </a:cubicBezTo>
                <a:lnTo>
                  <a:pt x="2336601" y="106331"/>
                </a:lnTo>
                <a:cubicBezTo>
                  <a:pt x="2341562" y="106331"/>
                  <a:pt x="2344043" y="105091"/>
                  <a:pt x="2344043" y="102610"/>
                </a:cubicBezTo>
                <a:cubicBezTo>
                  <a:pt x="2344043" y="100130"/>
                  <a:pt x="2341562" y="98890"/>
                  <a:pt x="2336601" y="98890"/>
                </a:cubicBezTo>
                <a:cubicBezTo>
                  <a:pt x="2334121" y="96409"/>
                  <a:pt x="2332261" y="95169"/>
                  <a:pt x="2331021" y="95169"/>
                </a:cubicBezTo>
                <a:close/>
                <a:moveTo>
                  <a:pt x="3660242" y="94239"/>
                </a:moveTo>
                <a:cubicBezTo>
                  <a:pt x="3659622" y="93619"/>
                  <a:pt x="3658691" y="93929"/>
                  <a:pt x="3657451" y="95169"/>
                </a:cubicBezTo>
                <a:cubicBezTo>
                  <a:pt x="3654971" y="97649"/>
                  <a:pt x="3653730" y="98890"/>
                  <a:pt x="3653730" y="98890"/>
                </a:cubicBezTo>
                <a:lnTo>
                  <a:pt x="3661172" y="98890"/>
                </a:lnTo>
                <a:cubicBezTo>
                  <a:pt x="3661172" y="96409"/>
                  <a:pt x="3660862" y="94859"/>
                  <a:pt x="3660242" y="94239"/>
                </a:cubicBezTo>
                <a:close/>
                <a:moveTo>
                  <a:pt x="2730996" y="91448"/>
                </a:moveTo>
                <a:cubicBezTo>
                  <a:pt x="2730996" y="96409"/>
                  <a:pt x="2733477" y="98890"/>
                  <a:pt x="2738437" y="98890"/>
                </a:cubicBezTo>
                <a:lnTo>
                  <a:pt x="2738437" y="91448"/>
                </a:lnTo>
                <a:close/>
                <a:moveTo>
                  <a:pt x="2717043" y="85868"/>
                </a:moveTo>
                <a:cubicBezTo>
                  <a:pt x="2716423" y="85867"/>
                  <a:pt x="2716113" y="86488"/>
                  <a:pt x="2716113" y="87728"/>
                </a:cubicBezTo>
                <a:cubicBezTo>
                  <a:pt x="2716113" y="90208"/>
                  <a:pt x="2718594" y="91448"/>
                  <a:pt x="2723554" y="91448"/>
                </a:cubicBezTo>
                <a:cubicBezTo>
                  <a:pt x="2723554" y="91448"/>
                  <a:pt x="2722314" y="90208"/>
                  <a:pt x="2719834" y="87728"/>
                </a:cubicBezTo>
                <a:cubicBezTo>
                  <a:pt x="2718593" y="86488"/>
                  <a:pt x="2717663" y="85867"/>
                  <a:pt x="2717043" y="85868"/>
                </a:cubicBezTo>
                <a:close/>
                <a:moveTo>
                  <a:pt x="3251894" y="84007"/>
                </a:moveTo>
                <a:cubicBezTo>
                  <a:pt x="3251894" y="84007"/>
                  <a:pt x="3254375" y="86487"/>
                  <a:pt x="3259336" y="91448"/>
                </a:cubicBezTo>
                <a:cubicBezTo>
                  <a:pt x="3264296" y="96409"/>
                  <a:pt x="3266777" y="96409"/>
                  <a:pt x="3266777" y="91448"/>
                </a:cubicBezTo>
                <a:cubicBezTo>
                  <a:pt x="3266777" y="86487"/>
                  <a:pt x="3265537" y="84007"/>
                  <a:pt x="3263056" y="84007"/>
                </a:cubicBezTo>
                <a:cubicBezTo>
                  <a:pt x="3260576" y="84007"/>
                  <a:pt x="3259336" y="84007"/>
                  <a:pt x="3259336" y="84007"/>
                </a:cubicBezTo>
                <a:cubicBezTo>
                  <a:pt x="3254375" y="84007"/>
                  <a:pt x="3251894" y="84007"/>
                  <a:pt x="3251894" y="84007"/>
                </a:cubicBezTo>
                <a:close/>
                <a:moveTo>
                  <a:pt x="1250156" y="84007"/>
                </a:moveTo>
                <a:lnTo>
                  <a:pt x="1250156" y="91448"/>
                </a:lnTo>
                <a:lnTo>
                  <a:pt x="1257598" y="84007"/>
                </a:lnTo>
                <a:cubicBezTo>
                  <a:pt x="1257598" y="84007"/>
                  <a:pt x="1255117" y="84007"/>
                  <a:pt x="1250156" y="84007"/>
                </a:cubicBezTo>
                <a:close/>
                <a:moveTo>
                  <a:pt x="3512344" y="76566"/>
                </a:moveTo>
                <a:cubicBezTo>
                  <a:pt x="3507383" y="76566"/>
                  <a:pt x="3504902" y="79046"/>
                  <a:pt x="3504902" y="84007"/>
                </a:cubicBezTo>
                <a:cubicBezTo>
                  <a:pt x="3504902" y="84007"/>
                  <a:pt x="3506142" y="85247"/>
                  <a:pt x="3508623" y="87728"/>
                </a:cubicBezTo>
                <a:cubicBezTo>
                  <a:pt x="3511103" y="90208"/>
                  <a:pt x="3512344" y="91448"/>
                  <a:pt x="3512344" y="91448"/>
                </a:cubicBezTo>
                <a:lnTo>
                  <a:pt x="3512344" y="84007"/>
                </a:lnTo>
                <a:cubicBezTo>
                  <a:pt x="3512344" y="79046"/>
                  <a:pt x="3512344" y="76566"/>
                  <a:pt x="3512344" y="76566"/>
                </a:cubicBezTo>
                <a:close/>
                <a:moveTo>
                  <a:pt x="3475137" y="76566"/>
                </a:moveTo>
                <a:cubicBezTo>
                  <a:pt x="3475137" y="76566"/>
                  <a:pt x="3472656" y="79046"/>
                  <a:pt x="3467695" y="84007"/>
                </a:cubicBezTo>
                <a:cubicBezTo>
                  <a:pt x="3467695" y="88968"/>
                  <a:pt x="3468935" y="92689"/>
                  <a:pt x="3471416" y="95169"/>
                </a:cubicBezTo>
                <a:cubicBezTo>
                  <a:pt x="3473896" y="97649"/>
                  <a:pt x="3480098" y="98890"/>
                  <a:pt x="3490019" y="98890"/>
                </a:cubicBezTo>
                <a:lnTo>
                  <a:pt x="3497461" y="91448"/>
                </a:lnTo>
                <a:cubicBezTo>
                  <a:pt x="3492500" y="91448"/>
                  <a:pt x="3490019" y="90208"/>
                  <a:pt x="3490019" y="87728"/>
                </a:cubicBezTo>
                <a:cubicBezTo>
                  <a:pt x="3490019" y="85247"/>
                  <a:pt x="3492500" y="84007"/>
                  <a:pt x="3497461" y="84007"/>
                </a:cubicBezTo>
                <a:lnTo>
                  <a:pt x="3490019" y="84007"/>
                </a:lnTo>
                <a:lnTo>
                  <a:pt x="3482578" y="76566"/>
                </a:lnTo>
                <a:cubicBezTo>
                  <a:pt x="3482578" y="76566"/>
                  <a:pt x="3480098" y="76566"/>
                  <a:pt x="3475137" y="76566"/>
                </a:cubicBezTo>
                <a:close/>
                <a:moveTo>
                  <a:pt x="1994297" y="76566"/>
                </a:moveTo>
                <a:cubicBezTo>
                  <a:pt x="1994297" y="76566"/>
                  <a:pt x="1999258" y="79046"/>
                  <a:pt x="2009180" y="84007"/>
                </a:cubicBezTo>
                <a:cubicBezTo>
                  <a:pt x="2019102" y="88968"/>
                  <a:pt x="2024062" y="91448"/>
                  <a:pt x="2024062" y="91448"/>
                </a:cubicBezTo>
                <a:cubicBezTo>
                  <a:pt x="2024062" y="91448"/>
                  <a:pt x="2024062" y="88968"/>
                  <a:pt x="2024062" y="84007"/>
                </a:cubicBezTo>
                <a:close/>
                <a:moveTo>
                  <a:pt x="543223" y="76566"/>
                </a:moveTo>
                <a:lnTo>
                  <a:pt x="543223" y="84007"/>
                </a:lnTo>
                <a:lnTo>
                  <a:pt x="558105" y="91448"/>
                </a:lnTo>
                <a:cubicBezTo>
                  <a:pt x="558105" y="86487"/>
                  <a:pt x="560586" y="84007"/>
                  <a:pt x="565547" y="84007"/>
                </a:cubicBezTo>
                <a:cubicBezTo>
                  <a:pt x="565547" y="84007"/>
                  <a:pt x="564307" y="82767"/>
                  <a:pt x="561826" y="80286"/>
                </a:cubicBezTo>
                <a:cubicBezTo>
                  <a:pt x="559346" y="77806"/>
                  <a:pt x="555625" y="76566"/>
                  <a:pt x="550664" y="76566"/>
                </a:cubicBezTo>
                <a:close/>
                <a:moveTo>
                  <a:pt x="282773" y="76566"/>
                </a:moveTo>
                <a:lnTo>
                  <a:pt x="290215" y="84007"/>
                </a:lnTo>
                <a:lnTo>
                  <a:pt x="282773" y="84007"/>
                </a:lnTo>
                <a:close/>
                <a:moveTo>
                  <a:pt x="3303984" y="69124"/>
                </a:moveTo>
                <a:cubicBezTo>
                  <a:pt x="3303984" y="69124"/>
                  <a:pt x="3303984" y="71605"/>
                  <a:pt x="3303984" y="76566"/>
                </a:cubicBezTo>
                <a:lnTo>
                  <a:pt x="3311426" y="76566"/>
                </a:lnTo>
                <a:cubicBezTo>
                  <a:pt x="3311426" y="76566"/>
                  <a:pt x="3310185" y="75325"/>
                  <a:pt x="3307705" y="72845"/>
                </a:cubicBezTo>
                <a:cubicBezTo>
                  <a:pt x="3305225" y="70364"/>
                  <a:pt x="3303984" y="69124"/>
                  <a:pt x="3303984" y="69124"/>
                </a:cubicBezTo>
                <a:close/>
                <a:moveTo>
                  <a:pt x="2753320" y="69124"/>
                </a:moveTo>
                <a:lnTo>
                  <a:pt x="2753320" y="84007"/>
                </a:lnTo>
                <a:cubicBezTo>
                  <a:pt x="2758281" y="93929"/>
                  <a:pt x="2763242" y="96409"/>
                  <a:pt x="2768203" y="91448"/>
                </a:cubicBezTo>
                <a:cubicBezTo>
                  <a:pt x="2773164" y="86487"/>
                  <a:pt x="2775645" y="84007"/>
                  <a:pt x="2775645" y="84007"/>
                </a:cubicBezTo>
                <a:cubicBezTo>
                  <a:pt x="2775645" y="84007"/>
                  <a:pt x="2775645" y="81527"/>
                  <a:pt x="2775645" y="76566"/>
                </a:cubicBezTo>
                <a:lnTo>
                  <a:pt x="2768203" y="84007"/>
                </a:lnTo>
                <a:cubicBezTo>
                  <a:pt x="2763242" y="88968"/>
                  <a:pt x="2760762" y="88968"/>
                  <a:pt x="2760762" y="84007"/>
                </a:cubicBezTo>
                <a:lnTo>
                  <a:pt x="2760762" y="76566"/>
                </a:lnTo>
                <a:cubicBezTo>
                  <a:pt x="2760762" y="76566"/>
                  <a:pt x="2758281" y="74085"/>
                  <a:pt x="2753320" y="69124"/>
                </a:cubicBezTo>
                <a:close/>
                <a:moveTo>
                  <a:pt x="2120801" y="69124"/>
                </a:moveTo>
                <a:cubicBezTo>
                  <a:pt x="2115840" y="69124"/>
                  <a:pt x="2113359" y="71605"/>
                  <a:pt x="2113359" y="76566"/>
                </a:cubicBezTo>
                <a:lnTo>
                  <a:pt x="2120801" y="76566"/>
                </a:lnTo>
                <a:close/>
                <a:moveTo>
                  <a:pt x="2061269" y="69124"/>
                </a:moveTo>
                <a:lnTo>
                  <a:pt x="2053828" y="76566"/>
                </a:lnTo>
                <a:cubicBezTo>
                  <a:pt x="2053828" y="81527"/>
                  <a:pt x="2056309" y="84007"/>
                  <a:pt x="2061269" y="84007"/>
                </a:cubicBezTo>
                <a:cubicBezTo>
                  <a:pt x="2061269" y="84007"/>
                  <a:pt x="2062509" y="82767"/>
                  <a:pt x="2064990" y="80286"/>
                </a:cubicBezTo>
                <a:cubicBezTo>
                  <a:pt x="2067471" y="77806"/>
                  <a:pt x="2068711" y="76566"/>
                  <a:pt x="2068711" y="76566"/>
                </a:cubicBezTo>
                <a:cubicBezTo>
                  <a:pt x="2068711" y="71605"/>
                  <a:pt x="2066230" y="69124"/>
                  <a:pt x="2061269" y="69124"/>
                </a:cubicBezTo>
                <a:close/>
                <a:moveTo>
                  <a:pt x="446484" y="69124"/>
                </a:moveTo>
                <a:cubicBezTo>
                  <a:pt x="441523" y="74085"/>
                  <a:pt x="441523" y="76566"/>
                  <a:pt x="446484" y="76566"/>
                </a:cubicBezTo>
                <a:cubicBezTo>
                  <a:pt x="446484" y="81527"/>
                  <a:pt x="446484" y="84007"/>
                  <a:pt x="446484" y="84007"/>
                </a:cubicBezTo>
                <a:cubicBezTo>
                  <a:pt x="446484" y="84007"/>
                  <a:pt x="446484" y="86487"/>
                  <a:pt x="446484" y="91448"/>
                </a:cubicBezTo>
                <a:cubicBezTo>
                  <a:pt x="441523" y="91448"/>
                  <a:pt x="441523" y="96409"/>
                  <a:pt x="446484" y="106331"/>
                </a:cubicBezTo>
                <a:cubicBezTo>
                  <a:pt x="456406" y="116253"/>
                  <a:pt x="461367" y="116253"/>
                  <a:pt x="461367" y="106331"/>
                </a:cubicBezTo>
                <a:cubicBezTo>
                  <a:pt x="461367" y="101370"/>
                  <a:pt x="461367" y="98890"/>
                  <a:pt x="461367" y="98890"/>
                </a:cubicBezTo>
                <a:cubicBezTo>
                  <a:pt x="461367" y="98890"/>
                  <a:pt x="460127" y="97649"/>
                  <a:pt x="457646" y="95169"/>
                </a:cubicBezTo>
                <a:cubicBezTo>
                  <a:pt x="455166" y="92689"/>
                  <a:pt x="456406" y="91448"/>
                  <a:pt x="461367" y="91448"/>
                </a:cubicBezTo>
                <a:cubicBezTo>
                  <a:pt x="461367" y="86487"/>
                  <a:pt x="463848" y="86487"/>
                  <a:pt x="468809" y="91448"/>
                </a:cubicBezTo>
                <a:close/>
                <a:moveTo>
                  <a:pt x="5536406" y="61683"/>
                </a:moveTo>
                <a:lnTo>
                  <a:pt x="5543848" y="61683"/>
                </a:lnTo>
                <a:cubicBezTo>
                  <a:pt x="5543848" y="66644"/>
                  <a:pt x="5543848" y="69124"/>
                  <a:pt x="5543848" y="69124"/>
                </a:cubicBezTo>
                <a:cubicBezTo>
                  <a:pt x="5538886" y="69124"/>
                  <a:pt x="5536406" y="66644"/>
                  <a:pt x="5536406" y="61683"/>
                </a:cubicBezTo>
                <a:close/>
                <a:moveTo>
                  <a:pt x="3259336" y="61683"/>
                </a:moveTo>
                <a:lnTo>
                  <a:pt x="3274219" y="69124"/>
                </a:lnTo>
                <a:lnTo>
                  <a:pt x="3296543" y="69124"/>
                </a:lnTo>
                <a:cubicBezTo>
                  <a:pt x="3291582" y="69124"/>
                  <a:pt x="3284141" y="66644"/>
                  <a:pt x="3274219" y="61683"/>
                </a:cubicBezTo>
                <a:close/>
                <a:moveTo>
                  <a:pt x="3237012" y="61683"/>
                </a:moveTo>
                <a:cubicBezTo>
                  <a:pt x="3237012" y="61683"/>
                  <a:pt x="3237012" y="64163"/>
                  <a:pt x="3237012" y="69124"/>
                </a:cubicBezTo>
                <a:lnTo>
                  <a:pt x="3244453" y="69124"/>
                </a:lnTo>
                <a:cubicBezTo>
                  <a:pt x="3239492" y="64163"/>
                  <a:pt x="3237012" y="61683"/>
                  <a:pt x="3237012" y="61683"/>
                </a:cubicBezTo>
                <a:close/>
                <a:moveTo>
                  <a:pt x="2239863" y="61683"/>
                </a:moveTo>
                <a:cubicBezTo>
                  <a:pt x="2224980" y="61683"/>
                  <a:pt x="2227461" y="69124"/>
                  <a:pt x="2247305" y="84007"/>
                </a:cubicBezTo>
                <a:cubicBezTo>
                  <a:pt x="2257227" y="88968"/>
                  <a:pt x="2262187" y="93929"/>
                  <a:pt x="2262187" y="98890"/>
                </a:cubicBezTo>
                <a:cubicBezTo>
                  <a:pt x="2262187" y="98890"/>
                  <a:pt x="2264668" y="98890"/>
                  <a:pt x="2269629" y="98890"/>
                </a:cubicBezTo>
                <a:lnTo>
                  <a:pt x="2277070" y="106331"/>
                </a:lnTo>
                <a:cubicBezTo>
                  <a:pt x="2277070" y="111292"/>
                  <a:pt x="2284512" y="113773"/>
                  <a:pt x="2299394" y="113773"/>
                </a:cubicBezTo>
                <a:lnTo>
                  <a:pt x="2306836" y="113773"/>
                </a:lnTo>
                <a:cubicBezTo>
                  <a:pt x="2301875" y="108812"/>
                  <a:pt x="2298154" y="103851"/>
                  <a:pt x="2295674" y="98890"/>
                </a:cubicBezTo>
                <a:cubicBezTo>
                  <a:pt x="2293193" y="93929"/>
                  <a:pt x="2289473" y="92689"/>
                  <a:pt x="2284512" y="95169"/>
                </a:cubicBezTo>
                <a:cubicBezTo>
                  <a:pt x="2279551" y="97649"/>
                  <a:pt x="2277070" y="97649"/>
                  <a:pt x="2277070" y="95169"/>
                </a:cubicBezTo>
                <a:cubicBezTo>
                  <a:pt x="2277070" y="92689"/>
                  <a:pt x="2279551" y="91448"/>
                  <a:pt x="2284512" y="91448"/>
                </a:cubicBezTo>
                <a:lnTo>
                  <a:pt x="2269629" y="76566"/>
                </a:lnTo>
                <a:cubicBezTo>
                  <a:pt x="2254746" y="76566"/>
                  <a:pt x="2247305" y="74085"/>
                  <a:pt x="2247305" y="69124"/>
                </a:cubicBezTo>
                <a:cubicBezTo>
                  <a:pt x="2247305" y="64163"/>
                  <a:pt x="2244824" y="61683"/>
                  <a:pt x="2239863" y="61683"/>
                </a:cubicBezTo>
                <a:close/>
                <a:moveTo>
                  <a:pt x="2139404" y="61683"/>
                </a:moveTo>
                <a:cubicBezTo>
                  <a:pt x="2136923" y="61683"/>
                  <a:pt x="2138164" y="64163"/>
                  <a:pt x="2143125" y="69124"/>
                </a:cubicBezTo>
                <a:cubicBezTo>
                  <a:pt x="2143125" y="74085"/>
                  <a:pt x="2145606" y="74085"/>
                  <a:pt x="2150567" y="69124"/>
                </a:cubicBezTo>
                <a:cubicBezTo>
                  <a:pt x="2150567" y="69124"/>
                  <a:pt x="2151807" y="69124"/>
                  <a:pt x="2154287" y="69124"/>
                </a:cubicBezTo>
                <a:cubicBezTo>
                  <a:pt x="2156768" y="69124"/>
                  <a:pt x="2160488" y="71605"/>
                  <a:pt x="2165449" y="76566"/>
                </a:cubicBezTo>
                <a:cubicBezTo>
                  <a:pt x="2185293" y="86487"/>
                  <a:pt x="2195215" y="86487"/>
                  <a:pt x="2195215" y="76566"/>
                </a:cubicBezTo>
                <a:cubicBezTo>
                  <a:pt x="2195215" y="76566"/>
                  <a:pt x="2190254" y="76566"/>
                  <a:pt x="2180332" y="76566"/>
                </a:cubicBezTo>
                <a:cubicBezTo>
                  <a:pt x="2175371" y="76566"/>
                  <a:pt x="2171650" y="75325"/>
                  <a:pt x="2169170" y="72845"/>
                </a:cubicBezTo>
                <a:cubicBezTo>
                  <a:pt x="2166689" y="70364"/>
                  <a:pt x="2165449" y="67884"/>
                  <a:pt x="2165449" y="65403"/>
                </a:cubicBezTo>
                <a:cubicBezTo>
                  <a:pt x="2165449" y="62923"/>
                  <a:pt x="2162968" y="61683"/>
                  <a:pt x="2158008" y="61683"/>
                </a:cubicBezTo>
                <a:cubicBezTo>
                  <a:pt x="2153047" y="61683"/>
                  <a:pt x="2150567" y="61683"/>
                  <a:pt x="2150567" y="61683"/>
                </a:cubicBezTo>
                <a:cubicBezTo>
                  <a:pt x="2145606" y="61683"/>
                  <a:pt x="2141885" y="61683"/>
                  <a:pt x="2139404" y="61683"/>
                </a:cubicBezTo>
                <a:close/>
                <a:moveTo>
                  <a:pt x="215801" y="61683"/>
                </a:moveTo>
                <a:cubicBezTo>
                  <a:pt x="215801" y="61683"/>
                  <a:pt x="218281" y="61683"/>
                  <a:pt x="223242" y="61683"/>
                </a:cubicBezTo>
                <a:cubicBezTo>
                  <a:pt x="223242" y="66644"/>
                  <a:pt x="223242" y="69124"/>
                  <a:pt x="223242" y="69124"/>
                </a:cubicBezTo>
                <a:cubicBezTo>
                  <a:pt x="218281" y="69124"/>
                  <a:pt x="215801" y="66644"/>
                  <a:pt x="215801" y="61683"/>
                </a:cubicBezTo>
                <a:close/>
                <a:moveTo>
                  <a:pt x="5476876" y="54241"/>
                </a:moveTo>
                <a:lnTo>
                  <a:pt x="5484316" y="61683"/>
                </a:lnTo>
                <a:lnTo>
                  <a:pt x="5476876" y="61683"/>
                </a:lnTo>
                <a:cubicBezTo>
                  <a:pt x="5476876" y="61683"/>
                  <a:pt x="5476876" y="59202"/>
                  <a:pt x="5476876" y="54241"/>
                </a:cubicBezTo>
                <a:close/>
                <a:moveTo>
                  <a:pt x="535781" y="54241"/>
                </a:moveTo>
                <a:cubicBezTo>
                  <a:pt x="535781" y="54241"/>
                  <a:pt x="535781" y="56722"/>
                  <a:pt x="535781" y="61683"/>
                </a:cubicBezTo>
                <a:lnTo>
                  <a:pt x="543223" y="61683"/>
                </a:lnTo>
                <a:cubicBezTo>
                  <a:pt x="543223" y="56722"/>
                  <a:pt x="540742" y="54241"/>
                  <a:pt x="535781" y="54241"/>
                </a:cubicBezTo>
                <a:close/>
                <a:moveTo>
                  <a:pt x="396255" y="48660"/>
                </a:moveTo>
                <a:cubicBezTo>
                  <a:pt x="390054" y="49901"/>
                  <a:pt x="386953" y="54241"/>
                  <a:pt x="386953" y="61683"/>
                </a:cubicBezTo>
                <a:lnTo>
                  <a:pt x="394395" y="61683"/>
                </a:lnTo>
                <a:cubicBezTo>
                  <a:pt x="404316" y="56722"/>
                  <a:pt x="409277" y="59202"/>
                  <a:pt x="409277" y="69124"/>
                </a:cubicBezTo>
                <a:cubicBezTo>
                  <a:pt x="409277" y="71605"/>
                  <a:pt x="409122" y="73775"/>
                  <a:pt x="408812" y="75635"/>
                </a:cubicBezTo>
                <a:lnTo>
                  <a:pt x="408214" y="77629"/>
                </a:lnTo>
                <a:lnTo>
                  <a:pt x="409277" y="76566"/>
                </a:lnTo>
                <a:lnTo>
                  <a:pt x="424160" y="69124"/>
                </a:lnTo>
                <a:cubicBezTo>
                  <a:pt x="424160" y="74085"/>
                  <a:pt x="424160" y="76566"/>
                  <a:pt x="424160" y="76566"/>
                </a:cubicBezTo>
                <a:cubicBezTo>
                  <a:pt x="419199" y="76566"/>
                  <a:pt x="419199" y="81527"/>
                  <a:pt x="424160" y="91448"/>
                </a:cubicBezTo>
                <a:cubicBezTo>
                  <a:pt x="424160" y="96409"/>
                  <a:pt x="426641" y="98890"/>
                  <a:pt x="431601" y="98890"/>
                </a:cubicBezTo>
                <a:lnTo>
                  <a:pt x="431601" y="84007"/>
                </a:lnTo>
                <a:cubicBezTo>
                  <a:pt x="426641" y="84007"/>
                  <a:pt x="426641" y="81527"/>
                  <a:pt x="431601" y="76566"/>
                </a:cubicBezTo>
                <a:cubicBezTo>
                  <a:pt x="436562" y="71605"/>
                  <a:pt x="434082" y="64163"/>
                  <a:pt x="424160" y="54241"/>
                </a:cubicBezTo>
                <a:cubicBezTo>
                  <a:pt x="411758" y="49281"/>
                  <a:pt x="402456" y="47420"/>
                  <a:pt x="396255" y="48660"/>
                </a:cubicBezTo>
                <a:close/>
                <a:moveTo>
                  <a:pt x="5465712" y="46800"/>
                </a:moveTo>
                <a:cubicBezTo>
                  <a:pt x="5468192" y="46800"/>
                  <a:pt x="5469432" y="49280"/>
                  <a:pt x="5469432" y="54241"/>
                </a:cubicBezTo>
                <a:cubicBezTo>
                  <a:pt x="5469432" y="59202"/>
                  <a:pt x="5466952" y="61683"/>
                  <a:pt x="5461992" y="61683"/>
                </a:cubicBezTo>
                <a:cubicBezTo>
                  <a:pt x="5461992" y="56722"/>
                  <a:pt x="5461992" y="54241"/>
                  <a:pt x="5461992" y="54241"/>
                </a:cubicBezTo>
                <a:cubicBezTo>
                  <a:pt x="5461992" y="49280"/>
                  <a:pt x="5463232" y="46800"/>
                  <a:pt x="5465712" y="46800"/>
                </a:cubicBezTo>
                <a:close/>
                <a:moveTo>
                  <a:pt x="267891" y="46800"/>
                </a:moveTo>
                <a:lnTo>
                  <a:pt x="275332" y="54241"/>
                </a:lnTo>
                <a:lnTo>
                  <a:pt x="282773" y="54241"/>
                </a:lnTo>
                <a:cubicBezTo>
                  <a:pt x="277813" y="49280"/>
                  <a:pt x="272851" y="46800"/>
                  <a:pt x="267891" y="46800"/>
                </a:cubicBezTo>
                <a:close/>
                <a:moveTo>
                  <a:pt x="2464035" y="42149"/>
                </a:moveTo>
                <a:cubicBezTo>
                  <a:pt x="2463415" y="42769"/>
                  <a:pt x="2463106" y="44320"/>
                  <a:pt x="2463106" y="46800"/>
                </a:cubicBezTo>
                <a:cubicBezTo>
                  <a:pt x="2468066" y="46800"/>
                  <a:pt x="2470547" y="46800"/>
                  <a:pt x="2470547" y="46800"/>
                </a:cubicBezTo>
                <a:cubicBezTo>
                  <a:pt x="2470547" y="46800"/>
                  <a:pt x="2469307" y="45560"/>
                  <a:pt x="2466826" y="43079"/>
                </a:cubicBezTo>
                <a:cubicBezTo>
                  <a:pt x="2465586" y="41839"/>
                  <a:pt x="2464656" y="41529"/>
                  <a:pt x="2464035" y="42149"/>
                </a:cubicBezTo>
                <a:close/>
                <a:moveTo>
                  <a:pt x="3735586" y="39359"/>
                </a:moveTo>
                <a:lnTo>
                  <a:pt x="3743027" y="46800"/>
                </a:lnTo>
                <a:lnTo>
                  <a:pt x="3750469" y="39359"/>
                </a:lnTo>
                <a:cubicBezTo>
                  <a:pt x="3745508" y="39359"/>
                  <a:pt x="3740547" y="39359"/>
                  <a:pt x="3735586" y="39359"/>
                </a:cubicBezTo>
                <a:close/>
                <a:moveTo>
                  <a:pt x="3594199" y="39359"/>
                </a:moveTo>
                <a:lnTo>
                  <a:pt x="3601641" y="46800"/>
                </a:lnTo>
                <a:lnTo>
                  <a:pt x="3609082" y="39359"/>
                </a:lnTo>
                <a:cubicBezTo>
                  <a:pt x="3609082" y="39359"/>
                  <a:pt x="3607842" y="39359"/>
                  <a:pt x="3605361" y="39359"/>
                </a:cubicBezTo>
                <a:cubicBezTo>
                  <a:pt x="3602881" y="39359"/>
                  <a:pt x="3599160" y="39359"/>
                  <a:pt x="3594199" y="39359"/>
                </a:cubicBezTo>
                <a:close/>
                <a:moveTo>
                  <a:pt x="2745879" y="39359"/>
                </a:moveTo>
                <a:lnTo>
                  <a:pt x="2745879" y="46800"/>
                </a:lnTo>
                <a:lnTo>
                  <a:pt x="2753320" y="46800"/>
                </a:lnTo>
                <a:cubicBezTo>
                  <a:pt x="2753320" y="41839"/>
                  <a:pt x="2750839" y="39359"/>
                  <a:pt x="2745879" y="39359"/>
                </a:cubicBezTo>
                <a:close/>
                <a:moveTo>
                  <a:pt x="3052837" y="35638"/>
                </a:moveTo>
                <a:cubicBezTo>
                  <a:pt x="3049116" y="35638"/>
                  <a:pt x="3046015" y="36878"/>
                  <a:pt x="3043535" y="39359"/>
                </a:cubicBezTo>
                <a:cubicBezTo>
                  <a:pt x="3043535" y="39359"/>
                  <a:pt x="3044775" y="39359"/>
                  <a:pt x="3047256" y="39359"/>
                </a:cubicBezTo>
                <a:cubicBezTo>
                  <a:pt x="3049736" y="39359"/>
                  <a:pt x="3053457" y="41839"/>
                  <a:pt x="3058418" y="46800"/>
                </a:cubicBezTo>
                <a:lnTo>
                  <a:pt x="3073301" y="46800"/>
                </a:lnTo>
                <a:cubicBezTo>
                  <a:pt x="3078261" y="46800"/>
                  <a:pt x="3080742" y="49280"/>
                  <a:pt x="3080742" y="54241"/>
                </a:cubicBezTo>
                <a:cubicBezTo>
                  <a:pt x="3080742" y="64163"/>
                  <a:pt x="3085703" y="69124"/>
                  <a:pt x="3095625" y="69124"/>
                </a:cubicBezTo>
                <a:cubicBezTo>
                  <a:pt x="3105547" y="69124"/>
                  <a:pt x="3110508" y="66644"/>
                  <a:pt x="3110508" y="61683"/>
                </a:cubicBezTo>
                <a:lnTo>
                  <a:pt x="3103066" y="54241"/>
                </a:lnTo>
                <a:cubicBezTo>
                  <a:pt x="3093144" y="49280"/>
                  <a:pt x="3086944" y="46800"/>
                  <a:pt x="3084463" y="46800"/>
                </a:cubicBezTo>
                <a:cubicBezTo>
                  <a:pt x="3081982" y="46800"/>
                  <a:pt x="3075781" y="44320"/>
                  <a:pt x="3065859" y="39359"/>
                </a:cubicBezTo>
                <a:cubicBezTo>
                  <a:pt x="3060898" y="36878"/>
                  <a:pt x="3056557" y="35638"/>
                  <a:pt x="3052837" y="35638"/>
                </a:cubicBezTo>
                <a:close/>
                <a:moveTo>
                  <a:pt x="2528218" y="35638"/>
                </a:moveTo>
                <a:cubicBezTo>
                  <a:pt x="2526977" y="35638"/>
                  <a:pt x="2525117" y="36878"/>
                  <a:pt x="2522637" y="39359"/>
                </a:cubicBezTo>
                <a:lnTo>
                  <a:pt x="2530078" y="39359"/>
                </a:lnTo>
                <a:cubicBezTo>
                  <a:pt x="2530078" y="36878"/>
                  <a:pt x="2529458" y="35638"/>
                  <a:pt x="2528218" y="35638"/>
                </a:cubicBezTo>
                <a:close/>
                <a:moveTo>
                  <a:pt x="3475137" y="31917"/>
                </a:moveTo>
                <a:cubicBezTo>
                  <a:pt x="3475137" y="36878"/>
                  <a:pt x="3478857" y="39359"/>
                  <a:pt x="3486299" y="39359"/>
                </a:cubicBezTo>
                <a:cubicBezTo>
                  <a:pt x="3493740" y="39359"/>
                  <a:pt x="3499941" y="36878"/>
                  <a:pt x="3504902" y="31917"/>
                </a:cubicBezTo>
                <a:lnTo>
                  <a:pt x="3497461" y="31917"/>
                </a:lnTo>
                <a:close/>
                <a:moveTo>
                  <a:pt x="3512344" y="24476"/>
                </a:moveTo>
                <a:lnTo>
                  <a:pt x="3519785" y="39359"/>
                </a:lnTo>
                <a:cubicBezTo>
                  <a:pt x="3524746" y="39359"/>
                  <a:pt x="3524746" y="36878"/>
                  <a:pt x="3519785" y="31917"/>
                </a:cubicBezTo>
                <a:cubicBezTo>
                  <a:pt x="3519785" y="31917"/>
                  <a:pt x="3517305" y="29437"/>
                  <a:pt x="3512344" y="24476"/>
                </a:cubicBezTo>
                <a:close/>
                <a:moveTo>
                  <a:pt x="3393281" y="24476"/>
                </a:moveTo>
                <a:lnTo>
                  <a:pt x="3393281" y="31917"/>
                </a:lnTo>
                <a:lnTo>
                  <a:pt x="3400722" y="24476"/>
                </a:lnTo>
                <a:cubicBezTo>
                  <a:pt x="3395761" y="24476"/>
                  <a:pt x="3393281" y="24476"/>
                  <a:pt x="3393281" y="24476"/>
                </a:cubicBezTo>
                <a:close/>
                <a:moveTo>
                  <a:pt x="2083594" y="24476"/>
                </a:moveTo>
                <a:cubicBezTo>
                  <a:pt x="2078633" y="24476"/>
                  <a:pt x="2076152" y="26956"/>
                  <a:pt x="2076152" y="31917"/>
                </a:cubicBezTo>
                <a:lnTo>
                  <a:pt x="2083594" y="31917"/>
                </a:lnTo>
                <a:cubicBezTo>
                  <a:pt x="2088554" y="31917"/>
                  <a:pt x="2091035" y="31917"/>
                  <a:pt x="2091035" y="31917"/>
                </a:cubicBezTo>
                <a:cubicBezTo>
                  <a:pt x="2091035" y="26956"/>
                  <a:pt x="2088554" y="24476"/>
                  <a:pt x="2083594" y="24476"/>
                </a:cubicBezTo>
                <a:close/>
                <a:moveTo>
                  <a:pt x="524619" y="24476"/>
                </a:moveTo>
                <a:cubicBezTo>
                  <a:pt x="522139" y="24476"/>
                  <a:pt x="520898" y="26956"/>
                  <a:pt x="520898" y="31917"/>
                </a:cubicBezTo>
                <a:lnTo>
                  <a:pt x="535781" y="31917"/>
                </a:lnTo>
                <a:cubicBezTo>
                  <a:pt x="530820" y="26956"/>
                  <a:pt x="527100" y="24476"/>
                  <a:pt x="524619" y="24476"/>
                </a:cubicBezTo>
                <a:close/>
                <a:moveTo>
                  <a:pt x="3053767" y="18895"/>
                </a:moveTo>
                <a:cubicBezTo>
                  <a:pt x="3051907" y="18895"/>
                  <a:pt x="3050977" y="19515"/>
                  <a:pt x="3050977" y="20755"/>
                </a:cubicBezTo>
                <a:cubicBezTo>
                  <a:pt x="3050977" y="23235"/>
                  <a:pt x="3053457" y="24476"/>
                  <a:pt x="3058418" y="24476"/>
                </a:cubicBezTo>
                <a:cubicBezTo>
                  <a:pt x="3063379" y="24476"/>
                  <a:pt x="3067099" y="25716"/>
                  <a:pt x="3069580" y="28196"/>
                </a:cubicBezTo>
                <a:cubicBezTo>
                  <a:pt x="3072061" y="30677"/>
                  <a:pt x="3075781" y="31917"/>
                  <a:pt x="3080742" y="31917"/>
                </a:cubicBezTo>
                <a:lnTo>
                  <a:pt x="3088184" y="31917"/>
                </a:lnTo>
                <a:lnTo>
                  <a:pt x="3125390" y="46800"/>
                </a:lnTo>
                <a:cubicBezTo>
                  <a:pt x="3125390" y="41839"/>
                  <a:pt x="3129111" y="41839"/>
                  <a:pt x="3136553" y="46800"/>
                </a:cubicBezTo>
                <a:cubicBezTo>
                  <a:pt x="3143994" y="51761"/>
                  <a:pt x="3147715" y="54241"/>
                  <a:pt x="3147715" y="54241"/>
                </a:cubicBezTo>
                <a:lnTo>
                  <a:pt x="3162597" y="54241"/>
                </a:lnTo>
                <a:cubicBezTo>
                  <a:pt x="3162597" y="39359"/>
                  <a:pt x="3147715" y="31917"/>
                  <a:pt x="3117949" y="31917"/>
                </a:cubicBezTo>
                <a:cubicBezTo>
                  <a:pt x="3103066" y="31917"/>
                  <a:pt x="3093144" y="29437"/>
                  <a:pt x="3088184" y="24476"/>
                </a:cubicBezTo>
                <a:lnTo>
                  <a:pt x="3080742" y="24476"/>
                </a:lnTo>
                <a:cubicBezTo>
                  <a:pt x="3075781" y="24476"/>
                  <a:pt x="3069580" y="23235"/>
                  <a:pt x="3062138" y="20755"/>
                </a:cubicBezTo>
                <a:cubicBezTo>
                  <a:pt x="3058418" y="19515"/>
                  <a:pt x="3055627" y="18895"/>
                  <a:pt x="3053767" y="18895"/>
                </a:cubicBezTo>
                <a:close/>
                <a:moveTo>
                  <a:pt x="4327177" y="17034"/>
                </a:moveTo>
                <a:cubicBezTo>
                  <a:pt x="4324697" y="17034"/>
                  <a:pt x="4322217" y="18275"/>
                  <a:pt x="4319736" y="20755"/>
                </a:cubicBezTo>
                <a:cubicBezTo>
                  <a:pt x="4317256" y="23235"/>
                  <a:pt x="4316015" y="24476"/>
                  <a:pt x="4316015" y="24476"/>
                </a:cubicBezTo>
                <a:cubicBezTo>
                  <a:pt x="4316015" y="24476"/>
                  <a:pt x="4320977" y="24476"/>
                  <a:pt x="4330898" y="24476"/>
                </a:cubicBezTo>
                <a:cubicBezTo>
                  <a:pt x="4330898" y="24476"/>
                  <a:pt x="4332139" y="24476"/>
                  <a:pt x="4334619" y="24476"/>
                </a:cubicBezTo>
                <a:cubicBezTo>
                  <a:pt x="4337099" y="24476"/>
                  <a:pt x="4338339" y="21995"/>
                  <a:pt x="4338339" y="17034"/>
                </a:cubicBezTo>
                <a:cubicBezTo>
                  <a:pt x="4333379" y="17034"/>
                  <a:pt x="4329658" y="17034"/>
                  <a:pt x="4327177" y="17034"/>
                </a:cubicBezTo>
                <a:close/>
                <a:moveTo>
                  <a:pt x="4167187" y="17034"/>
                </a:moveTo>
                <a:cubicBezTo>
                  <a:pt x="4167187" y="21995"/>
                  <a:pt x="4173389" y="24476"/>
                  <a:pt x="4185791" y="24476"/>
                </a:cubicBezTo>
                <a:cubicBezTo>
                  <a:pt x="4198193" y="24476"/>
                  <a:pt x="4206875" y="24476"/>
                  <a:pt x="4211836" y="24476"/>
                </a:cubicBezTo>
                <a:lnTo>
                  <a:pt x="4189512" y="17034"/>
                </a:lnTo>
                <a:close/>
                <a:moveTo>
                  <a:pt x="4092773" y="17034"/>
                </a:moveTo>
                <a:cubicBezTo>
                  <a:pt x="4082852" y="17034"/>
                  <a:pt x="4074170" y="18275"/>
                  <a:pt x="4066728" y="20755"/>
                </a:cubicBezTo>
                <a:cubicBezTo>
                  <a:pt x="4059287" y="23235"/>
                  <a:pt x="4055566" y="24476"/>
                  <a:pt x="4055566" y="24476"/>
                </a:cubicBezTo>
                <a:cubicBezTo>
                  <a:pt x="4055566" y="34398"/>
                  <a:pt x="4060527" y="36878"/>
                  <a:pt x="4070449" y="31917"/>
                </a:cubicBezTo>
                <a:cubicBezTo>
                  <a:pt x="4075410" y="26956"/>
                  <a:pt x="4082852" y="24476"/>
                  <a:pt x="4092773" y="24476"/>
                </a:cubicBezTo>
                <a:cubicBezTo>
                  <a:pt x="4102695" y="29437"/>
                  <a:pt x="4111377" y="30677"/>
                  <a:pt x="4118818" y="28196"/>
                </a:cubicBezTo>
                <a:cubicBezTo>
                  <a:pt x="4126260" y="25716"/>
                  <a:pt x="4129980" y="21995"/>
                  <a:pt x="4129980" y="17034"/>
                </a:cubicBezTo>
                <a:cubicBezTo>
                  <a:pt x="4129980" y="17034"/>
                  <a:pt x="4126260" y="17034"/>
                  <a:pt x="4118818" y="17034"/>
                </a:cubicBezTo>
                <a:cubicBezTo>
                  <a:pt x="4111377" y="17034"/>
                  <a:pt x="4102695" y="17034"/>
                  <a:pt x="4092773" y="17034"/>
                </a:cubicBezTo>
                <a:close/>
                <a:moveTo>
                  <a:pt x="3966269" y="17034"/>
                </a:moveTo>
                <a:cubicBezTo>
                  <a:pt x="3926582" y="21995"/>
                  <a:pt x="3893096" y="24476"/>
                  <a:pt x="3865810" y="24476"/>
                </a:cubicBezTo>
                <a:cubicBezTo>
                  <a:pt x="3838525" y="24476"/>
                  <a:pt x="3823642" y="23235"/>
                  <a:pt x="3821162" y="20755"/>
                </a:cubicBezTo>
                <a:cubicBezTo>
                  <a:pt x="3818682" y="18275"/>
                  <a:pt x="3811240" y="18275"/>
                  <a:pt x="3798838" y="20755"/>
                </a:cubicBezTo>
                <a:cubicBezTo>
                  <a:pt x="3786435" y="23235"/>
                  <a:pt x="3780234" y="25716"/>
                  <a:pt x="3780234" y="28196"/>
                </a:cubicBezTo>
                <a:cubicBezTo>
                  <a:pt x="3780234" y="30677"/>
                  <a:pt x="3782715" y="33157"/>
                  <a:pt x="3787676" y="35638"/>
                </a:cubicBezTo>
                <a:cubicBezTo>
                  <a:pt x="3792637" y="38118"/>
                  <a:pt x="3807520" y="39359"/>
                  <a:pt x="3832324" y="39359"/>
                </a:cubicBezTo>
                <a:cubicBezTo>
                  <a:pt x="3857129" y="39359"/>
                  <a:pt x="3872012" y="41839"/>
                  <a:pt x="3876973" y="46800"/>
                </a:cubicBezTo>
                <a:cubicBezTo>
                  <a:pt x="3881934" y="46800"/>
                  <a:pt x="3890615" y="46800"/>
                  <a:pt x="3903018" y="46800"/>
                </a:cubicBezTo>
                <a:cubicBezTo>
                  <a:pt x="3915420" y="46800"/>
                  <a:pt x="3924101" y="44320"/>
                  <a:pt x="3929062" y="39359"/>
                </a:cubicBezTo>
                <a:cubicBezTo>
                  <a:pt x="3934023" y="34398"/>
                  <a:pt x="3936504" y="34398"/>
                  <a:pt x="3936504" y="39359"/>
                </a:cubicBezTo>
                <a:cubicBezTo>
                  <a:pt x="3936504" y="44320"/>
                  <a:pt x="3940225" y="46800"/>
                  <a:pt x="3947666" y="46800"/>
                </a:cubicBezTo>
                <a:cubicBezTo>
                  <a:pt x="3955107" y="46800"/>
                  <a:pt x="3958828" y="44320"/>
                  <a:pt x="3958828" y="39359"/>
                </a:cubicBezTo>
                <a:lnTo>
                  <a:pt x="3988594" y="31917"/>
                </a:lnTo>
                <a:cubicBezTo>
                  <a:pt x="4003476" y="31917"/>
                  <a:pt x="4013398" y="29437"/>
                  <a:pt x="4018359" y="24476"/>
                </a:cubicBezTo>
                <a:close/>
                <a:moveTo>
                  <a:pt x="2544961" y="17034"/>
                </a:moveTo>
                <a:lnTo>
                  <a:pt x="2537519" y="24476"/>
                </a:lnTo>
                <a:lnTo>
                  <a:pt x="2544961" y="31917"/>
                </a:lnTo>
                <a:cubicBezTo>
                  <a:pt x="2544961" y="31917"/>
                  <a:pt x="2547441" y="33157"/>
                  <a:pt x="2552402" y="35638"/>
                </a:cubicBezTo>
                <a:cubicBezTo>
                  <a:pt x="2557363" y="38118"/>
                  <a:pt x="2559844" y="41839"/>
                  <a:pt x="2559844" y="46800"/>
                </a:cubicBezTo>
                <a:cubicBezTo>
                  <a:pt x="2549921" y="56722"/>
                  <a:pt x="2552402" y="61683"/>
                  <a:pt x="2567285" y="61683"/>
                </a:cubicBezTo>
                <a:lnTo>
                  <a:pt x="2574726" y="54241"/>
                </a:lnTo>
                <a:lnTo>
                  <a:pt x="2567285" y="46800"/>
                </a:lnTo>
                <a:cubicBezTo>
                  <a:pt x="2572246" y="46800"/>
                  <a:pt x="2575966" y="50521"/>
                  <a:pt x="2578447" y="57962"/>
                </a:cubicBezTo>
                <a:cubicBezTo>
                  <a:pt x="2580928" y="65403"/>
                  <a:pt x="2583408" y="69124"/>
                  <a:pt x="2585888" y="69124"/>
                </a:cubicBezTo>
                <a:cubicBezTo>
                  <a:pt x="2588369" y="69124"/>
                  <a:pt x="2589609" y="65403"/>
                  <a:pt x="2589609" y="57962"/>
                </a:cubicBezTo>
                <a:cubicBezTo>
                  <a:pt x="2589609" y="50521"/>
                  <a:pt x="2592090" y="46800"/>
                  <a:pt x="2597051" y="46800"/>
                </a:cubicBezTo>
                <a:lnTo>
                  <a:pt x="2597051" y="39359"/>
                </a:lnTo>
                <a:cubicBezTo>
                  <a:pt x="2587129" y="39359"/>
                  <a:pt x="2579687" y="38118"/>
                  <a:pt x="2574726" y="35638"/>
                </a:cubicBezTo>
                <a:cubicBezTo>
                  <a:pt x="2569766" y="33157"/>
                  <a:pt x="2564804" y="30677"/>
                  <a:pt x="2559844" y="28196"/>
                </a:cubicBezTo>
                <a:cubicBezTo>
                  <a:pt x="2554883" y="25716"/>
                  <a:pt x="2552402" y="21995"/>
                  <a:pt x="2552402" y="17034"/>
                </a:cubicBezTo>
                <a:close/>
                <a:moveTo>
                  <a:pt x="2098476" y="17034"/>
                </a:moveTo>
                <a:lnTo>
                  <a:pt x="2098476" y="24476"/>
                </a:lnTo>
                <a:cubicBezTo>
                  <a:pt x="2098476" y="24476"/>
                  <a:pt x="2099716" y="24476"/>
                  <a:pt x="2102197" y="24476"/>
                </a:cubicBezTo>
                <a:cubicBezTo>
                  <a:pt x="2104678" y="24476"/>
                  <a:pt x="2105918" y="21995"/>
                  <a:pt x="2105918" y="17034"/>
                </a:cubicBezTo>
                <a:cubicBezTo>
                  <a:pt x="2105918" y="17034"/>
                  <a:pt x="2103437" y="17034"/>
                  <a:pt x="2098476" y="17034"/>
                </a:cubicBezTo>
                <a:close/>
                <a:moveTo>
                  <a:pt x="2570076" y="12383"/>
                </a:moveTo>
                <a:cubicBezTo>
                  <a:pt x="2568215" y="13004"/>
                  <a:pt x="2567285" y="14554"/>
                  <a:pt x="2567285" y="17034"/>
                </a:cubicBezTo>
                <a:lnTo>
                  <a:pt x="2582168" y="24476"/>
                </a:lnTo>
                <a:lnTo>
                  <a:pt x="2589609" y="24476"/>
                </a:lnTo>
                <a:cubicBezTo>
                  <a:pt x="2589609" y="19515"/>
                  <a:pt x="2585888" y="15794"/>
                  <a:pt x="2578447" y="13314"/>
                </a:cubicBezTo>
                <a:cubicBezTo>
                  <a:pt x="2574726" y="12074"/>
                  <a:pt x="2571936" y="11763"/>
                  <a:pt x="2570076" y="12383"/>
                </a:cubicBezTo>
                <a:close/>
                <a:moveTo>
                  <a:pt x="5357812" y="9593"/>
                </a:moveTo>
                <a:lnTo>
                  <a:pt x="5365254" y="17034"/>
                </a:lnTo>
                <a:cubicBezTo>
                  <a:pt x="5360292" y="17034"/>
                  <a:pt x="5357812" y="17034"/>
                  <a:pt x="5357812" y="17034"/>
                </a:cubicBezTo>
                <a:cubicBezTo>
                  <a:pt x="5357812" y="12073"/>
                  <a:pt x="5357812" y="9593"/>
                  <a:pt x="5357812" y="9593"/>
                </a:cubicBezTo>
                <a:close/>
                <a:moveTo>
                  <a:pt x="4375547" y="9593"/>
                </a:moveTo>
                <a:cubicBezTo>
                  <a:pt x="4380508" y="14554"/>
                  <a:pt x="4385468" y="17034"/>
                  <a:pt x="4390429" y="17034"/>
                </a:cubicBezTo>
                <a:lnTo>
                  <a:pt x="4397871" y="9593"/>
                </a:lnTo>
                <a:close/>
                <a:moveTo>
                  <a:pt x="3140273" y="9593"/>
                </a:moveTo>
                <a:lnTo>
                  <a:pt x="3162597" y="17034"/>
                </a:lnTo>
                <a:cubicBezTo>
                  <a:pt x="3177480" y="21995"/>
                  <a:pt x="3189883" y="26956"/>
                  <a:pt x="3199804" y="31917"/>
                </a:cubicBezTo>
                <a:lnTo>
                  <a:pt x="3207246" y="24476"/>
                </a:lnTo>
                <a:close/>
                <a:moveTo>
                  <a:pt x="156269" y="9593"/>
                </a:moveTo>
                <a:cubicBezTo>
                  <a:pt x="156269" y="9593"/>
                  <a:pt x="156269" y="12073"/>
                  <a:pt x="156269" y="17034"/>
                </a:cubicBezTo>
                <a:lnTo>
                  <a:pt x="171152" y="17034"/>
                </a:lnTo>
                <a:lnTo>
                  <a:pt x="163711" y="9593"/>
                </a:lnTo>
                <a:cubicBezTo>
                  <a:pt x="158750" y="9593"/>
                  <a:pt x="156269" y="9593"/>
                  <a:pt x="156269" y="9593"/>
                </a:cubicBezTo>
                <a:close/>
                <a:moveTo>
                  <a:pt x="4224858" y="5872"/>
                </a:moveTo>
                <a:cubicBezTo>
                  <a:pt x="4223618" y="5872"/>
                  <a:pt x="4221758" y="7113"/>
                  <a:pt x="4219277" y="9593"/>
                </a:cubicBezTo>
                <a:lnTo>
                  <a:pt x="4226719" y="9593"/>
                </a:lnTo>
                <a:cubicBezTo>
                  <a:pt x="4226719" y="7113"/>
                  <a:pt x="4226099" y="5872"/>
                  <a:pt x="4224858" y="5872"/>
                </a:cubicBezTo>
                <a:close/>
                <a:moveTo>
                  <a:pt x="238125" y="5872"/>
                </a:moveTo>
                <a:cubicBezTo>
                  <a:pt x="235645" y="5872"/>
                  <a:pt x="235645" y="7113"/>
                  <a:pt x="238125" y="9593"/>
                </a:cubicBezTo>
                <a:cubicBezTo>
                  <a:pt x="243086" y="14554"/>
                  <a:pt x="248047" y="17034"/>
                  <a:pt x="253008" y="17034"/>
                </a:cubicBezTo>
                <a:lnTo>
                  <a:pt x="267891" y="17034"/>
                </a:lnTo>
                <a:lnTo>
                  <a:pt x="253008" y="9593"/>
                </a:lnTo>
                <a:cubicBezTo>
                  <a:pt x="245567" y="7113"/>
                  <a:pt x="240605" y="5872"/>
                  <a:pt x="238125" y="5872"/>
                </a:cubicBezTo>
                <a:close/>
                <a:moveTo>
                  <a:pt x="4249043" y="2152"/>
                </a:moveTo>
                <a:lnTo>
                  <a:pt x="4234160" y="9593"/>
                </a:lnTo>
                <a:lnTo>
                  <a:pt x="4226719" y="17034"/>
                </a:lnTo>
                <a:lnTo>
                  <a:pt x="4241601" y="17034"/>
                </a:lnTo>
                <a:cubicBezTo>
                  <a:pt x="4261445" y="17034"/>
                  <a:pt x="4271367" y="17034"/>
                  <a:pt x="4271367" y="17034"/>
                </a:cubicBezTo>
                <a:cubicBezTo>
                  <a:pt x="4271367" y="12073"/>
                  <a:pt x="4270127" y="8353"/>
                  <a:pt x="4267646" y="5872"/>
                </a:cubicBezTo>
                <a:cubicBezTo>
                  <a:pt x="4265166" y="3392"/>
                  <a:pt x="4258965" y="2152"/>
                  <a:pt x="4249043" y="2152"/>
                </a:cubicBezTo>
                <a:close/>
                <a:moveTo>
                  <a:pt x="4193232" y="2152"/>
                </a:moveTo>
                <a:cubicBezTo>
                  <a:pt x="4190752" y="2152"/>
                  <a:pt x="4189512" y="4632"/>
                  <a:pt x="4189512" y="9593"/>
                </a:cubicBezTo>
                <a:lnTo>
                  <a:pt x="4196953" y="9593"/>
                </a:lnTo>
                <a:lnTo>
                  <a:pt x="4204394" y="9593"/>
                </a:lnTo>
                <a:cubicBezTo>
                  <a:pt x="4199433" y="4632"/>
                  <a:pt x="4195713" y="2152"/>
                  <a:pt x="4193232" y="2152"/>
                </a:cubicBezTo>
                <a:close/>
                <a:moveTo>
                  <a:pt x="2954238" y="2152"/>
                </a:moveTo>
                <a:cubicBezTo>
                  <a:pt x="2954238" y="7113"/>
                  <a:pt x="2957959" y="10833"/>
                  <a:pt x="2965400" y="13314"/>
                </a:cubicBezTo>
                <a:cubicBezTo>
                  <a:pt x="2972842" y="15794"/>
                  <a:pt x="2979043" y="19515"/>
                  <a:pt x="2984004" y="24476"/>
                </a:cubicBezTo>
                <a:cubicBezTo>
                  <a:pt x="2993926" y="24476"/>
                  <a:pt x="3000127" y="26956"/>
                  <a:pt x="3002607" y="31917"/>
                </a:cubicBezTo>
                <a:cubicBezTo>
                  <a:pt x="3005088" y="36878"/>
                  <a:pt x="3007568" y="38118"/>
                  <a:pt x="3010049" y="35638"/>
                </a:cubicBezTo>
                <a:cubicBezTo>
                  <a:pt x="3012529" y="33157"/>
                  <a:pt x="3015009" y="34398"/>
                  <a:pt x="3017490" y="39359"/>
                </a:cubicBezTo>
                <a:cubicBezTo>
                  <a:pt x="3019971" y="44320"/>
                  <a:pt x="3022451" y="46800"/>
                  <a:pt x="3024931" y="46800"/>
                </a:cubicBezTo>
                <a:cubicBezTo>
                  <a:pt x="3027412" y="46800"/>
                  <a:pt x="3028652" y="44320"/>
                  <a:pt x="3028652" y="39359"/>
                </a:cubicBezTo>
                <a:lnTo>
                  <a:pt x="3021211" y="24476"/>
                </a:lnTo>
                <a:cubicBezTo>
                  <a:pt x="3011289" y="19515"/>
                  <a:pt x="3003847" y="17034"/>
                  <a:pt x="2998887" y="17034"/>
                </a:cubicBezTo>
                <a:cubicBezTo>
                  <a:pt x="2998887" y="17034"/>
                  <a:pt x="2997646" y="15794"/>
                  <a:pt x="2995166" y="13314"/>
                </a:cubicBezTo>
                <a:cubicBezTo>
                  <a:pt x="2992685" y="10833"/>
                  <a:pt x="2988964" y="9593"/>
                  <a:pt x="2984004" y="9593"/>
                </a:cubicBezTo>
                <a:close/>
                <a:moveTo>
                  <a:pt x="84993" y="0"/>
                </a:moveTo>
                <a:lnTo>
                  <a:pt x="2174147" y="0"/>
                </a:lnTo>
                <a:lnTo>
                  <a:pt x="2187774" y="17034"/>
                </a:lnTo>
                <a:lnTo>
                  <a:pt x="2195215" y="17034"/>
                </a:lnTo>
                <a:cubicBezTo>
                  <a:pt x="2195215" y="12073"/>
                  <a:pt x="2195215" y="9593"/>
                  <a:pt x="2195215" y="9593"/>
                </a:cubicBezTo>
                <a:cubicBezTo>
                  <a:pt x="2200175" y="9593"/>
                  <a:pt x="2202656" y="10833"/>
                  <a:pt x="2202656" y="13314"/>
                </a:cubicBezTo>
                <a:cubicBezTo>
                  <a:pt x="2202656" y="15794"/>
                  <a:pt x="2202656" y="17034"/>
                  <a:pt x="2202656" y="17034"/>
                </a:cubicBezTo>
                <a:cubicBezTo>
                  <a:pt x="2202656" y="21995"/>
                  <a:pt x="2205137" y="23235"/>
                  <a:pt x="2210097" y="20755"/>
                </a:cubicBezTo>
                <a:cubicBezTo>
                  <a:pt x="2215058" y="18275"/>
                  <a:pt x="2218779" y="19515"/>
                  <a:pt x="2221260" y="24476"/>
                </a:cubicBezTo>
                <a:cubicBezTo>
                  <a:pt x="2223741" y="29437"/>
                  <a:pt x="2227461" y="31917"/>
                  <a:pt x="2232422" y="31917"/>
                </a:cubicBezTo>
                <a:lnTo>
                  <a:pt x="2239863" y="31917"/>
                </a:lnTo>
                <a:lnTo>
                  <a:pt x="2262187" y="46800"/>
                </a:lnTo>
                <a:cubicBezTo>
                  <a:pt x="2267148" y="46800"/>
                  <a:pt x="2272109" y="50521"/>
                  <a:pt x="2277070" y="57962"/>
                </a:cubicBezTo>
                <a:cubicBezTo>
                  <a:pt x="2282031" y="65403"/>
                  <a:pt x="2288232" y="71605"/>
                  <a:pt x="2295674" y="76566"/>
                </a:cubicBezTo>
                <a:cubicBezTo>
                  <a:pt x="2303115" y="81527"/>
                  <a:pt x="2306836" y="86487"/>
                  <a:pt x="2306836" y="91448"/>
                </a:cubicBezTo>
                <a:cubicBezTo>
                  <a:pt x="2316758" y="91448"/>
                  <a:pt x="2319238" y="88968"/>
                  <a:pt x="2314277" y="84007"/>
                </a:cubicBezTo>
                <a:cubicBezTo>
                  <a:pt x="2314277" y="79046"/>
                  <a:pt x="2314277" y="76566"/>
                  <a:pt x="2314277" y="76566"/>
                </a:cubicBezTo>
                <a:cubicBezTo>
                  <a:pt x="2314277" y="76566"/>
                  <a:pt x="2316758" y="76566"/>
                  <a:pt x="2321719" y="76566"/>
                </a:cubicBezTo>
                <a:cubicBezTo>
                  <a:pt x="2326680" y="81527"/>
                  <a:pt x="2331641" y="84007"/>
                  <a:pt x="2336601" y="84007"/>
                </a:cubicBezTo>
                <a:cubicBezTo>
                  <a:pt x="2341562" y="93929"/>
                  <a:pt x="2346523" y="98890"/>
                  <a:pt x="2351484" y="98890"/>
                </a:cubicBezTo>
                <a:cubicBezTo>
                  <a:pt x="2356445" y="98890"/>
                  <a:pt x="2351484" y="91448"/>
                  <a:pt x="2336601" y="76566"/>
                </a:cubicBezTo>
                <a:cubicBezTo>
                  <a:pt x="2331641" y="71605"/>
                  <a:pt x="2326680" y="67884"/>
                  <a:pt x="2321719" y="65403"/>
                </a:cubicBezTo>
                <a:cubicBezTo>
                  <a:pt x="2316758" y="62923"/>
                  <a:pt x="2314277" y="61683"/>
                  <a:pt x="2314277" y="61683"/>
                </a:cubicBezTo>
                <a:lnTo>
                  <a:pt x="2306836" y="61683"/>
                </a:lnTo>
                <a:cubicBezTo>
                  <a:pt x="2306836" y="56722"/>
                  <a:pt x="2303115" y="53001"/>
                  <a:pt x="2295674" y="50521"/>
                </a:cubicBezTo>
                <a:cubicBezTo>
                  <a:pt x="2288232" y="48040"/>
                  <a:pt x="2282031" y="41839"/>
                  <a:pt x="2277070" y="31917"/>
                </a:cubicBezTo>
                <a:lnTo>
                  <a:pt x="2262187" y="31917"/>
                </a:lnTo>
                <a:lnTo>
                  <a:pt x="2254746" y="24476"/>
                </a:lnTo>
                <a:cubicBezTo>
                  <a:pt x="2249785" y="19515"/>
                  <a:pt x="2242344" y="14554"/>
                  <a:pt x="2232422" y="9593"/>
                </a:cubicBezTo>
                <a:cubicBezTo>
                  <a:pt x="2232422" y="9593"/>
                  <a:pt x="2229941" y="8353"/>
                  <a:pt x="2224980" y="5872"/>
                </a:cubicBezTo>
                <a:cubicBezTo>
                  <a:pt x="2220020" y="3392"/>
                  <a:pt x="2215058" y="2152"/>
                  <a:pt x="2210097" y="2152"/>
                </a:cubicBezTo>
                <a:lnTo>
                  <a:pt x="2201490" y="0"/>
                </a:lnTo>
                <a:lnTo>
                  <a:pt x="2517840" y="0"/>
                </a:lnTo>
                <a:lnTo>
                  <a:pt x="2518916" y="2152"/>
                </a:lnTo>
                <a:cubicBezTo>
                  <a:pt x="2521396" y="7113"/>
                  <a:pt x="2523877" y="9593"/>
                  <a:pt x="2526357" y="9593"/>
                </a:cubicBezTo>
                <a:cubicBezTo>
                  <a:pt x="2528838" y="9593"/>
                  <a:pt x="2530078" y="7113"/>
                  <a:pt x="2530078" y="2152"/>
                </a:cubicBezTo>
                <a:lnTo>
                  <a:pt x="2525774" y="0"/>
                </a:lnTo>
                <a:lnTo>
                  <a:pt x="2671465" y="0"/>
                </a:lnTo>
                <a:lnTo>
                  <a:pt x="2671465" y="2152"/>
                </a:lnTo>
                <a:cubicBezTo>
                  <a:pt x="2676425" y="7113"/>
                  <a:pt x="2676425" y="9593"/>
                  <a:pt x="2671465" y="9593"/>
                </a:cubicBezTo>
                <a:lnTo>
                  <a:pt x="2678906" y="17034"/>
                </a:lnTo>
                <a:lnTo>
                  <a:pt x="2693789" y="17034"/>
                </a:lnTo>
                <a:lnTo>
                  <a:pt x="2679593" y="0"/>
                </a:lnTo>
                <a:lnTo>
                  <a:pt x="3092980" y="0"/>
                </a:lnTo>
                <a:lnTo>
                  <a:pt x="3088184" y="9593"/>
                </a:lnTo>
                <a:cubicBezTo>
                  <a:pt x="3103066" y="9593"/>
                  <a:pt x="3110508" y="12073"/>
                  <a:pt x="3110508" y="17034"/>
                </a:cubicBezTo>
                <a:lnTo>
                  <a:pt x="3125390" y="17034"/>
                </a:lnTo>
                <a:lnTo>
                  <a:pt x="3110508" y="9593"/>
                </a:lnTo>
                <a:cubicBezTo>
                  <a:pt x="3105547" y="4632"/>
                  <a:pt x="3105547" y="2152"/>
                  <a:pt x="3110508" y="2152"/>
                </a:cubicBezTo>
                <a:lnTo>
                  <a:pt x="3106204" y="0"/>
                </a:lnTo>
                <a:lnTo>
                  <a:pt x="4278219" y="0"/>
                </a:lnTo>
                <a:lnTo>
                  <a:pt x="4271367" y="9593"/>
                </a:lnTo>
                <a:cubicBezTo>
                  <a:pt x="4271367" y="14554"/>
                  <a:pt x="4272607" y="17034"/>
                  <a:pt x="4275088" y="17034"/>
                </a:cubicBezTo>
                <a:cubicBezTo>
                  <a:pt x="4277568" y="17034"/>
                  <a:pt x="4281289" y="17034"/>
                  <a:pt x="4286250" y="17034"/>
                </a:cubicBezTo>
                <a:lnTo>
                  <a:pt x="4293691" y="9593"/>
                </a:lnTo>
                <a:cubicBezTo>
                  <a:pt x="4298652" y="9593"/>
                  <a:pt x="4298652" y="7113"/>
                  <a:pt x="4293691" y="2152"/>
                </a:cubicBezTo>
                <a:lnTo>
                  <a:pt x="4288671" y="0"/>
                </a:lnTo>
                <a:lnTo>
                  <a:pt x="5270102" y="0"/>
                </a:lnTo>
                <a:lnTo>
                  <a:pt x="5271306" y="4012"/>
                </a:lnTo>
                <a:cubicBezTo>
                  <a:pt x="5273166" y="5253"/>
                  <a:pt x="5275957" y="4633"/>
                  <a:pt x="5279677" y="2152"/>
                </a:cubicBezTo>
                <a:lnTo>
                  <a:pt x="5290436" y="0"/>
                </a:lnTo>
                <a:lnTo>
                  <a:pt x="5300373" y="0"/>
                </a:lnTo>
                <a:lnTo>
                  <a:pt x="5313164" y="9593"/>
                </a:lnTo>
                <a:cubicBezTo>
                  <a:pt x="5318125" y="24476"/>
                  <a:pt x="5325566" y="24476"/>
                  <a:pt x="5335488" y="9593"/>
                </a:cubicBezTo>
                <a:lnTo>
                  <a:pt x="5350372" y="9593"/>
                </a:lnTo>
                <a:cubicBezTo>
                  <a:pt x="5350372" y="14554"/>
                  <a:pt x="5351612" y="18275"/>
                  <a:pt x="5354092" y="20755"/>
                </a:cubicBezTo>
                <a:cubicBezTo>
                  <a:pt x="5356572" y="23235"/>
                  <a:pt x="5357812" y="24476"/>
                  <a:pt x="5357812" y="24476"/>
                </a:cubicBezTo>
                <a:lnTo>
                  <a:pt x="5365254" y="39359"/>
                </a:lnTo>
                <a:cubicBezTo>
                  <a:pt x="5370216" y="39359"/>
                  <a:pt x="5375176" y="36878"/>
                  <a:pt x="5380136" y="31917"/>
                </a:cubicBezTo>
                <a:cubicBezTo>
                  <a:pt x="5380136" y="26956"/>
                  <a:pt x="5385098" y="26956"/>
                  <a:pt x="5395020" y="31917"/>
                </a:cubicBezTo>
                <a:cubicBezTo>
                  <a:pt x="5399980" y="31917"/>
                  <a:pt x="5402460" y="31917"/>
                  <a:pt x="5402460" y="31917"/>
                </a:cubicBezTo>
                <a:lnTo>
                  <a:pt x="5409902" y="31917"/>
                </a:lnTo>
                <a:cubicBezTo>
                  <a:pt x="5414864" y="36878"/>
                  <a:pt x="5417344" y="39359"/>
                  <a:pt x="5417344" y="39359"/>
                </a:cubicBezTo>
                <a:lnTo>
                  <a:pt x="5424784" y="46800"/>
                </a:lnTo>
                <a:lnTo>
                  <a:pt x="5424784" y="54241"/>
                </a:lnTo>
                <a:cubicBezTo>
                  <a:pt x="5424784" y="49280"/>
                  <a:pt x="5426024" y="46800"/>
                  <a:pt x="5428506" y="46800"/>
                </a:cubicBezTo>
                <a:cubicBezTo>
                  <a:pt x="5430986" y="46800"/>
                  <a:pt x="5434706" y="44320"/>
                  <a:pt x="5439668" y="39359"/>
                </a:cubicBezTo>
                <a:lnTo>
                  <a:pt x="5439668" y="46800"/>
                </a:lnTo>
                <a:cubicBezTo>
                  <a:pt x="5434706" y="51761"/>
                  <a:pt x="5437188" y="56722"/>
                  <a:pt x="5447108" y="61683"/>
                </a:cubicBezTo>
                <a:cubicBezTo>
                  <a:pt x="5452070" y="66644"/>
                  <a:pt x="5457032" y="69124"/>
                  <a:pt x="5461992" y="69124"/>
                </a:cubicBezTo>
                <a:cubicBezTo>
                  <a:pt x="5471912" y="74085"/>
                  <a:pt x="5479356" y="74085"/>
                  <a:pt x="5484316" y="69124"/>
                </a:cubicBezTo>
                <a:lnTo>
                  <a:pt x="5491756" y="69124"/>
                </a:lnTo>
                <a:cubicBezTo>
                  <a:pt x="5491756" y="74085"/>
                  <a:pt x="5494238" y="75325"/>
                  <a:pt x="5499200" y="72845"/>
                </a:cubicBezTo>
                <a:cubicBezTo>
                  <a:pt x="5504160" y="70364"/>
                  <a:pt x="5509120" y="71605"/>
                  <a:pt x="5514082" y="76566"/>
                </a:cubicBezTo>
                <a:cubicBezTo>
                  <a:pt x="5519044" y="76566"/>
                  <a:pt x="5521524" y="76566"/>
                  <a:pt x="5521524" y="76566"/>
                </a:cubicBezTo>
                <a:lnTo>
                  <a:pt x="5528964" y="76566"/>
                </a:lnTo>
                <a:cubicBezTo>
                  <a:pt x="5524004" y="86487"/>
                  <a:pt x="5524004" y="91448"/>
                  <a:pt x="5528964" y="91448"/>
                </a:cubicBezTo>
                <a:cubicBezTo>
                  <a:pt x="5533926" y="91448"/>
                  <a:pt x="5538886" y="88968"/>
                  <a:pt x="5543848" y="84007"/>
                </a:cubicBezTo>
                <a:cubicBezTo>
                  <a:pt x="5548808" y="79046"/>
                  <a:pt x="5553768" y="76566"/>
                  <a:pt x="5558730" y="76566"/>
                </a:cubicBezTo>
                <a:lnTo>
                  <a:pt x="5558730" y="84007"/>
                </a:lnTo>
                <a:cubicBezTo>
                  <a:pt x="5563692" y="88968"/>
                  <a:pt x="5566172" y="93929"/>
                  <a:pt x="5566172" y="98890"/>
                </a:cubicBezTo>
                <a:lnTo>
                  <a:pt x="5588496" y="106331"/>
                </a:lnTo>
                <a:cubicBezTo>
                  <a:pt x="5598416" y="111292"/>
                  <a:pt x="5607100" y="115013"/>
                  <a:pt x="5614540" y="117493"/>
                </a:cubicBezTo>
                <a:cubicBezTo>
                  <a:pt x="5621982" y="119974"/>
                  <a:pt x="5626944" y="121214"/>
                  <a:pt x="5629424" y="121214"/>
                </a:cubicBezTo>
                <a:cubicBezTo>
                  <a:pt x="5631904" y="121214"/>
                  <a:pt x="5635624" y="121214"/>
                  <a:pt x="5640586" y="121214"/>
                </a:cubicBezTo>
                <a:lnTo>
                  <a:pt x="5640586" y="128655"/>
                </a:lnTo>
                <a:cubicBezTo>
                  <a:pt x="5640586" y="123694"/>
                  <a:pt x="5643066" y="123694"/>
                  <a:pt x="5648028" y="128655"/>
                </a:cubicBezTo>
                <a:cubicBezTo>
                  <a:pt x="5652988" y="133616"/>
                  <a:pt x="5660430" y="136097"/>
                  <a:pt x="5670352" y="136097"/>
                </a:cubicBezTo>
                <a:cubicBezTo>
                  <a:pt x="5680272" y="136097"/>
                  <a:pt x="5690196" y="137337"/>
                  <a:pt x="5700116" y="139818"/>
                </a:cubicBezTo>
                <a:cubicBezTo>
                  <a:pt x="5710038" y="142298"/>
                  <a:pt x="5717480" y="143538"/>
                  <a:pt x="5722440" y="143538"/>
                </a:cubicBezTo>
                <a:cubicBezTo>
                  <a:pt x="5757168" y="148499"/>
                  <a:pt x="5777012" y="148499"/>
                  <a:pt x="5781972" y="143538"/>
                </a:cubicBezTo>
                <a:lnTo>
                  <a:pt x="5789414" y="150980"/>
                </a:lnTo>
                <a:cubicBezTo>
                  <a:pt x="5784452" y="160901"/>
                  <a:pt x="5789414" y="165862"/>
                  <a:pt x="5804296" y="165862"/>
                </a:cubicBezTo>
                <a:lnTo>
                  <a:pt x="5811738" y="173304"/>
                </a:lnTo>
                <a:lnTo>
                  <a:pt x="5811738" y="150980"/>
                </a:lnTo>
                <a:lnTo>
                  <a:pt x="5804296" y="136097"/>
                </a:lnTo>
                <a:cubicBezTo>
                  <a:pt x="5819180" y="136097"/>
                  <a:pt x="5826620" y="148499"/>
                  <a:pt x="5826620" y="173304"/>
                </a:cubicBezTo>
                <a:cubicBezTo>
                  <a:pt x="5826620" y="178265"/>
                  <a:pt x="5832822" y="184466"/>
                  <a:pt x="5845224" y="191907"/>
                </a:cubicBezTo>
                <a:cubicBezTo>
                  <a:pt x="5857628" y="199349"/>
                  <a:pt x="5868788" y="210511"/>
                  <a:pt x="5878712" y="225394"/>
                </a:cubicBezTo>
                <a:cubicBezTo>
                  <a:pt x="5883672" y="230355"/>
                  <a:pt x="5888632" y="235315"/>
                  <a:pt x="5893592" y="240277"/>
                </a:cubicBezTo>
                <a:cubicBezTo>
                  <a:pt x="5898556" y="245238"/>
                  <a:pt x="5903516" y="250198"/>
                  <a:pt x="5908476" y="255159"/>
                </a:cubicBezTo>
                <a:cubicBezTo>
                  <a:pt x="5913438" y="260120"/>
                  <a:pt x="5919638" y="267562"/>
                  <a:pt x="5927080" y="277484"/>
                </a:cubicBezTo>
                <a:cubicBezTo>
                  <a:pt x="5934520" y="287405"/>
                  <a:pt x="5940722" y="298567"/>
                  <a:pt x="5945684" y="310970"/>
                </a:cubicBezTo>
                <a:cubicBezTo>
                  <a:pt x="5950644" y="323372"/>
                  <a:pt x="5953124" y="334534"/>
                  <a:pt x="5953124" y="344456"/>
                </a:cubicBezTo>
                <a:cubicBezTo>
                  <a:pt x="5958086" y="359339"/>
                  <a:pt x="5961808" y="371741"/>
                  <a:pt x="5964288" y="381663"/>
                </a:cubicBezTo>
                <a:cubicBezTo>
                  <a:pt x="5966768" y="391585"/>
                  <a:pt x="5969248" y="396546"/>
                  <a:pt x="5971728" y="396546"/>
                </a:cubicBezTo>
                <a:cubicBezTo>
                  <a:pt x="5974208" y="396546"/>
                  <a:pt x="5980410" y="396546"/>
                  <a:pt x="5990332" y="396546"/>
                </a:cubicBezTo>
                <a:lnTo>
                  <a:pt x="5990332" y="389105"/>
                </a:lnTo>
                <a:lnTo>
                  <a:pt x="5997772" y="389105"/>
                </a:lnTo>
                <a:lnTo>
                  <a:pt x="6020096" y="374222"/>
                </a:lnTo>
                <a:lnTo>
                  <a:pt x="6027540" y="359339"/>
                </a:lnTo>
                <a:lnTo>
                  <a:pt x="6020096" y="322132"/>
                </a:lnTo>
                <a:cubicBezTo>
                  <a:pt x="6015136" y="307249"/>
                  <a:pt x="6011416" y="297327"/>
                  <a:pt x="6008936" y="292366"/>
                </a:cubicBezTo>
                <a:cubicBezTo>
                  <a:pt x="6006456" y="287405"/>
                  <a:pt x="6002734" y="282445"/>
                  <a:pt x="5997772" y="277484"/>
                </a:cubicBezTo>
                <a:cubicBezTo>
                  <a:pt x="5977928" y="262601"/>
                  <a:pt x="5972968" y="255159"/>
                  <a:pt x="5982890" y="255159"/>
                </a:cubicBezTo>
                <a:cubicBezTo>
                  <a:pt x="5982890" y="250198"/>
                  <a:pt x="5986612" y="250198"/>
                  <a:pt x="5994052" y="255159"/>
                </a:cubicBezTo>
                <a:cubicBezTo>
                  <a:pt x="6001494" y="260120"/>
                  <a:pt x="6010176" y="270042"/>
                  <a:pt x="6020096" y="284925"/>
                </a:cubicBezTo>
                <a:cubicBezTo>
                  <a:pt x="6030020" y="299808"/>
                  <a:pt x="6037460" y="313450"/>
                  <a:pt x="6042422" y="325853"/>
                </a:cubicBezTo>
                <a:cubicBezTo>
                  <a:pt x="6047384" y="338255"/>
                  <a:pt x="6049864" y="356859"/>
                  <a:pt x="6049864" y="381663"/>
                </a:cubicBezTo>
                <a:cubicBezTo>
                  <a:pt x="6049864" y="401507"/>
                  <a:pt x="6047384" y="413909"/>
                  <a:pt x="6042422" y="418870"/>
                </a:cubicBezTo>
                <a:cubicBezTo>
                  <a:pt x="6037460" y="423831"/>
                  <a:pt x="6025060" y="426312"/>
                  <a:pt x="6005214" y="426312"/>
                </a:cubicBezTo>
                <a:lnTo>
                  <a:pt x="5975448" y="433753"/>
                </a:lnTo>
                <a:cubicBezTo>
                  <a:pt x="5980410" y="438714"/>
                  <a:pt x="5984132" y="448636"/>
                  <a:pt x="5986612" y="463519"/>
                </a:cubicBezTo>
                <a:cubicBezTo>
                  <a:pt x="5989092" y="478402"/>
                  <a:pt x="5991572" y="485843"/>
                  <a:pt x="5994052" y="485843"/>
                </a:cubicBezTo>
                <a:cubicBezTo>
                  <a:pt x="5996532" y="485843"/>
                  <a:pt x="5997772" y="485843"/>
                  <a:pt x="5997772" y="485843"/>
                </a:cubicBezTo>
                <a:cubicBezTo>
                  <a:pt x="5992812" y="480882"/>
                  <a:pt x="5991572" y="478402"/>
                  <a:pt x="5994052" y="478402"/>
                </a:cubicBezTo>
                <a:cubicBezTo>
                  <a:pt x="5996532" y="478402"/>
                  <a:pt x="5997772" y="478402"/>
                  <a:pt x="5997772" y="478402"/>
                </a:cubicBezTo>
                <a:cubicBezTo>
                  <a:pt x="5997772" y="473441"/>
                  <a:pt x="5999014" y="473441"/>
                  <a:pt x="6001494" y="478402"/>
                </a:cubicBezTo>
                <a:cubicBezTo>
                  <a:pt x="6003974" y="483363"/>
                  <a:pt x="6006456" y="485843"/>
                  <a:pt x="6008936" y="485843"/>
                </a:cubicBezTo>
                <a:cubicBezTo>
                  <a:pt x="6011416" y="485843"/>
                  <a:pt x="6012656" y="487084"/>
                  <a:pt x="6012656" y="489564"/>
                </a:cubicBezTo>
                <a:cubicBezTo>
                  <a:pt x="6012656" y="492044"/>
                  <a:pt x="6010176" y="493284"/>
                  <a:pt x="6005214" y="493284"/>
                </a:cubicBezTo>
                <a:lnTo>
                  <a:pt x="6012656" y="508167"/>
                </a:lnTo>
                <a:cubicBezTo>
                  <a:pt x="6012656" y="518089"/>
                  <a:pt x="6012656" y="525531"/>
                  <a:pt x="6012656" y="530491"/>
                </a:cubicBezTo>
                <a:cubicBezTo>
                  <a:pt x="6012656" y="530491"/>
                  <a:pt x="6015136" y="532972"/>
                  <a:pt x="6020096" y="537933"/>
                </a:cubicBezTo>
                <a:cubicBezTo>
                  <a:pt x="6025060" y="537933"/>
                  <a:pt x="6025060" y="540413"/>
                  <a:pt x="6020096" y="545374"/>
                </a:cubicBezTo>
                <a:lnTo>
                  <a:pt x="6005214" y="515609"/>
                </a:lnTo>
                <a:cubicBezTo>
                  <a:pt x="6005214" y="510648"/>
                  <a:pt x="6003974" y="508167"/>
                  <a:pt x="6001494" y="508167"/>
                </a:cubicBezTo>
                <a:cubicBezTo>
                  <a:pt x="5999014" y="508167"/>
                  <a:pt x="5997772" y="505687"/>
                  <a:pt x="5997772" y="500726"/>
                </a:cubicBezTo>
                <a:cubicBezTo>
                  <a:pt x="5997772" y="495765"/>
                  <a:pt x="5995292" y="493284"/>
                  <a:pt x="5990332" y="493284"/>
                </a:cubicBezTo>
                <a:cubicBezTo>
                  <a:pt x="5985370" y="493284"/>
                  <a:pt x="5982890" y="498246"/>
                  <a:pt x="5982890" y="508167"/>
                </a:cubicBezTo>
                <a:cubicBezTo>
                  <a:pt x="5982890" y="518089"/>
                  <a:pt x="5985370" y="530491"/>
                  <a:pt x="5990332" y="545374"/>
                </a:cubicBezTo>
                <a:cubicBezTo>
                  <a:pt x="5995292" y="555296"/>
                  <a:pt x="5997772" y="560257"/>
                  <a:pt x="5997772" y="560257"/>
                </a:cubicBezTo>
                <a:cubicBezTo>
                  <a:pt x="5982890" y="565218"/>
                  <a:pt x="5972968" y="562738"/>
                  <a:pt x="5968008" y="552816"/>
                </a:cubicBezTo>
                <a:lnTo>
                  <a:pt x="5968008" y="582581"/>
                </a:lnTo>
                <a:cubicBezTo>
                  <a:pt x="5968008" y="627230"/>
                  <a:pt x="5975448" y="649554"/>
                  <a:pt x="5990332" y="649554"/>
                </a:cubicBezTo>
                <a:cubicBezTo>
                  <a:pt x="6000252" y="649554"/>
                  <a:pt x="6005214" y="652035"/>
                  <a:pt x="6005214" y="656995"/>
                </a:cubicBezTo>
                <a:cubicBezTo>
                  <a:pt x="6005214" y="656995"/>
                  <a:pt x="6007696" y="656995"/>
                  <a:pt x="6012656" y="656995"/>
                </a:cubicBezTo>
                <a:lnTo>
                  <a:pt x="6027540" y="664437"/>
                </a:lnTo>
                <a:cubicBezTo>
                  <a:pt x="6012656" y="674359"/>
                  <a:pt x="6015136" y="679319"/>
                  <a:pt x="6034980" y="679319"/>
                </a:cubicBezTo>
                <a:cubicBezTo>
                  <a:pt x="6030020" y="684281"/>
                  <a:pt x="6023818" y="691722"/>
                  <a:pt x="6016376" y="701644"/>
                </a:cubicBezTo>
                <a:cubicBezTo>
                  <a:pt x="6008936" y="711566"/>
                  <a:pt x="6003974" y="721488"/>
                  <a:pt x="6001494" y="731409"/>
                </a:cubicBezTo>
                <a:cubicBezTo>
                  <a:pt x="5999014" y="741331"/>
                  <a:pt x="5995292" y="758694"/>
                  <a:pt x="5990332" y="783499"/>
                </a:cubicBezTo>
                <a:cubicBezTo>
                  <a:pt x="5985370" y="808304"/>
                  <a:pt x="5982890" y="820706"/>
                  <a:pt x="5982890" y="820706"/>
                </a:cubicBezTo>
                <a:cubicBezTo>
                  <a:pt x="5982890" y="820706"/>
                  <a:pt x="5990332" y="820706"/>
                  <a:pt x="6005214" y="820706"/>
                </a:cubicBezTo>
                <a:lnTo>
                  <a:pt x="6034980" y="828148"/>
                </a:lnTo>
                <a:lnTo>
                  <a:pt x="6034980" y="835589"/>
                </a:lnTo>
                <a:cubicBezTo>
                  <a:pt x="6030020" y="840550"/>
                  <a:pt x="6027540" y="844270"/>
                  <a:pt x="6027540" y="846751"/>
                </a:cubicBezTo>
                <a:cubicBezTo>
                  <a:pt x="6027540" y="849232"/>
                  <a:pt x="6032500" y="850472"/>
                  <a:pt x="6042422" y="850472"/>
                </a:cubicBezTo>
                <a:cubicBezTo>
                  <a:pt x="6037460" y="850472"/>
                  <a:pt x="6033740" y="852952"/>
                  <a:pt x="6031260" y="857913"/>
                </a:cubicBezTo>
                <a:cubicBezTo>
                  <a:pt x="6028780" y="862874"/>
                  <a:pt x="6025060" y="867835"/>
                  <a:pt x="6020096" y="872796"/>
                </a:cubicBezTo>
                <a:cubicBezTo>
                  <a:pt x="6010176" y="887679"/>
                  <a:pt x="6007696" y="900081"/>
                  <a:pt x="6012656" y="910003"/>
                </a:cubicBezTo>
                <a:lnTo>
                  <a:pt x="6005214" y="917444"/>
                </a:lnTo>
                <a:lnTo>
                  <a:pt x="5997772" y="932327"/>
                </a:lnTo>
                <a:cubicBezTo>
                  <a:pt x="5987852" y="942249"/>
                  <a:pt x="5982890" y="952171"/>
                  <a:pt x="5982890" y="962093"/>
                </a:cubicBezTo>
                <a:lnTo>
                  <a:pt x="5975448" y="991859"/>
                </a:lnTo>
                <a:lnTo>
                  <a:pt x="5968008" y="1029066"/>
                </a:lnTo>
                <a:lnTo>
                  <a:pt x="5960566" y="1058831"/>
                </a:lnTo>
                <a:cubicBezTo>
                  <a:pt x="5955604" y="1063792"/>
                  <a:pt x="5951884" y="1071233"/>
                  <a:pt x="5949404" y="1081155"/>
                </a:cubicBezTo>
                <a:cubicBezTo>
                  <a:pt x="5946924" y="1091077"/>
                  <a:pt x="5945684" y="1098519"/>
                  <a:pt x="5945684" y="1103480"/>
                </a:cubicBezTo>
                <a:cubicBezTo>
                  <a:pt x="5945684" y="1108440"/>
                  <a:pt x="5944444" y="1114642"/>
                  <a:pt x="5941964" y="1122083"/>
                </a:cubicBezTo>
                <a:cubicBezTo>
                  <a:pt x="5939482" y="1129525"/>
                  <a:pt x="5938242" y="1140687"/>
                  <a:pt x="5938242" y="1155569"/>
                </a:cubicBezTo>
                <a:cubicBezTo>
                  <a:pt x="5938242" y="1165492"/>
                  <a:pt x="5937000" y="1174173"/>
                  <a:pt x="5934520" y="1181614"/>
                </a:cubicBezTo>
                <a:cubicBezTo>
                  <a:pt x="5932040" y="1189056"/>
                  <a:pt x="5928320" y="1195257"/>
                  <a:pt x="5923360" y="1200218"/>
                </a:cubicBezTo>
                <a:cubicBezTo>
                  <a:pt x="5923360" y="1200218"/>
                  <a:pt x="5920880" y="1207659"/>
                  <a:pt x="5915918" y="1222542"/>
                </a:cubicBezTo>
                <a:cubicBezTo>
                  <a:pt x="5910956" y="1237425"/>
                  <a:pt x="5908476" y="1247347"/>
                  <a:pt x="5908476" y="1252308"/>
                </a:cubicBezTo>
                <a:lnTo>
                  <a:pt x="5908476" y="1267191"/>
                </a:lnTo>
                <a:lnTo>
                  <a:pt x="5908476" y="1282073"/>
                </a:lnTo>
                <a:cubicBezTo>
                  <a:pt x="5908476" y="1282073"/>
                  <a:pt x="5905996" y="1287034"/>
                  <a:pt x="5901036" y="1296956"/>
                </a:cubicBezTo>
                <a:lnTo>
                  <a:pt x="5901036" y="1311839"/>
                </a:lnTo>
                <a:lnTo>
                  <a:pt x="5908476" y="1311839"/>
                </a:lnTo>
                <a:cubicBezTo>
                  <a:pt x="5908476" y="1316800"/>
                  <a:pt x="5905996" y="1319280"/>
                  <a:pt x="5901036" y="1319280"/>
                </a:cubicBezTo>
                <a:cubicBezTo>
                  <a:pt x="5896072" y="1324241"/>
                  <a:pt x="5892352" y="1326722"/>
                  <a:pt x="5889872" y="1326722"/>
                </a:cubicBezTo>
                <a:cubicBezTo>
                  <a:pt x="5887392" y="1326722"/>
                  <a:pt x="5886152" y="1329202"/>
                  <a:pt x="5886152" y="1334163"/>
                </a:cubicBezTo>
                <a:cubicBezTo>
                  <a:pt x="5886152" y="1344085"/>
                  <a:pt x="5883672" y="1349046"/>
                  <a:pt x="5878712" y="1349046"/>
                </a:cubicBezTo>
                <a:lnTo>
                  <a:pt x="5871268" y="1363929"/>
                </a:lnTo>
                <a:lnTo>
                  <a:pt x="5871268" y="1371370"/>
                </a:lnTo>
                <a:cubicBezTo>
                  <a:pt x="5866308" y="1376331"/>
                  <a:pt x="5861348" y="1383772"/>
                  <a:pt x="5856386" y="1393694"/>
                </a:cubicBezTo>
                <a:cubicBezTo>
                  <a:pt x="5851424" y="1403617"/>
                  <a:pt x="5848944" y="1411058"/>
                  <a:pt x="5848944" y="1416019"/>
                </a:cubicBezTo>
                <a:cubicBezTo>
                  <a:pt x="5843984" y="1416019"/>
                  <a:pt x="5841504" y="1418499"/>
                  <a:pt x="5841504" y="1423460"/>
                </a:cubicBezTo>
                <a:cubicBezTo>
                  <a:pt x="5841504" y="1428421"/>
                  <a:pt x="5839024" y="1433382"/>
                  <a:pt x="5834062" y="1438343"/>
                </a:cubicBezTo>
                <a:cubicBezTo>
                  <a:pt x="5819180" y="1443304"/>
                  <a:pt x="5819180" y="1448265"/>
                  <a:pt x="5834062" y="1453226"/>
                </a:cubicBezTo>
                <a:cubicBezTo>
                  <a:pt x="5839024" y="1453226"/>
                  <a:pt x="5846464" y="1455706"/>
                  <a:pt x="5856386" y="1460667"/>
                </a:cubicBezTo>
                <a:cubicBezTo>
                  <a:pt x="5871268" y="1465628"/>
                  <a:pt x="5883672" y="1468109"/>
                  <a:pt x="5893592" y="1468109"/>
                </a:cubicBezTo>
                <a:lnTo>
                  <a:pt x="5905996" y="1474310"/>
                </a:lnTo>
                <a:lnTo>
                  <a:pt x="5856386" y="1468109"/>
                </a:lnTo>
                <a:cubicBezTo>
                  <a:pt x="5851424" y="1468109"/>
                  <a:pt x="5846464" y="1468109"/>
                  <a:pt x="5841504" y="1468109"/>
                </a:cubicBezTo>
                <a:cubicBezTo>
                  <a:pt x="5836542" y="1468109"/>
                  <a:pt x="5834062" y="1468109"/>
                  <a:pt x="5834062" y="1468109"/>
                </a:cubicBezTo>
                <a:cubicBezTo>
                  <a:pt x="5829100" y="1473069"/>
                  <a:pt x="5827860" y="1478031"/>
                  <a:pt x="5830340" y="1482991"/>
                </a:cubicBezTo>
                <a:cubicBezTo>
                  <a:pt x="5832822" y="1487952"/>
                  <a:pt x="5836542" y="1490433"/>
                  <a:pt x="5841504" y="1490433"/>
                </a:cubicBezTo>
                <a:lnTo>
                  <a:pt x="5848944" y="1505316"/>
                </a:lnTo>
                <a:lnTo>
                  <a:pt x="5871268" y="1520198"/>
                </a:lnTo>
                <a:lnTo>
                  <a:pt x="5901036" y="1542523"/>
                </a:lnTo>
                <a:cubicBezTo>
                  <a:pt x="5905996" y="1547483"/>
                  <a:pt x="5910956" y="1549964"/>
                  <a:pt x="5915918" y="1549964"/>
                </a:cubicBezTo>
                <a:cubicBezTo>
                  <a:pt x="5920880" y="1549964"/>
                  <a:pt x="5923360" y="1549964"/>
                  <a:pt x="5923360" y="1549964"/>
                </a:cubicBezTo>
                <a:cubicBezTo>
                  <a:pt x="5923360" y="1554925"/>
                  <a:pt x="5950644" y="1567327"/>
                  <a:pt x="6005214" y="1587171"/>
                </a:cubicBezTo>
                <a:cubicBezTo>
                  <a:pt x="6015136" y="1592132"/>
                  <a:pt x="6022576" y="1594612"/>
                  <a:pt x="6027540" y="1594612"/>
                </a:cubicBezTo>
                <a:lnTo>
                  <a:pt x="6049864" y="1602054"/>
                </a:lnTo>
                <a:lnTo>
                  <a:pt x="6057304" y="1609495"/>
                </a:lnTo>
                <a:lnTo>
                  <a:pt x="6072188" y="1609495"/>
                </a:lnTo>
                <a:cubicBezTo>
                  <a:pt x="6077148" y="1604535"/>
                  <a:pt x="6079628" y="1604535"/>
                  <a:pt x="6079628" y="1609495"/>
                </a:cubicBezTo>
                <a:cubicBezTo>
                  <a:pt x="6084590" y="1619417"/>
                  <a:pt x="6094512" y="1621897"/>
                  <a:pt x="6109394" y="1616937"/>
                </a:cubicBezTo>
                <a:cubicBezTo>
                  <a:pt x="6109394" y="1616937"/>
                  <a:pt x="6110636" y="1616937"/>
                  <a:pt x="6113116" y="1616937"/>
                </a:cubicBezTo>
                <a:cubicBezTo>
                  <a:pt x="6115596" y="1616937"/>
                  <a:pt x="6116836" y="1619417"/>
                  <a:pt x="6116836" y="1624378"/>
                </a:cubicBezTo>
                <a:lnTo>
                  <a:pt x="6154044" y="1646702"/>
                </a:lnTo>
                <a:cubicBezTo>
                  <a:pt x="6154044" y="1646702"/>
                  <a:pt x="6163964" y="1651663"/>
                  <a:pt x="6183808" y="1661585"/>
                </a:cubicBezTo>
                <a:cubicBezTo>
                  <a:pt x="6188770" y="1666546"/>
                  <a:pt x="6196212" y="1671507"/>
                  <a:pt x="6206132" y="1676468"/>
                </a:cubicBezTo>
                <a:cubicBezTo>
                  <a:pt x="6216054" y="1681429"/>
                  <a:pt x="6223496" y="1686390"/>
                  <a:pt x="6228456" y="1691351"/>
                </a:cubicBezTo>
                <a:cubicBezTo>
                  <a:pt x="6243340" y="1696311"/>
                  <a:pt x="6250780" y="1700032"/>
                  <a:pt x="6250780" y="1702513"/>
                </a:cubicBezTo>
                <a:cubicBezTo>
                  <a:pt x="6250780" y="1704993"/>
                  <a:pt x="6253260" y="1706234"/>
                  <a:pt x="6258222" y="1706234"/>
                </a:cubicBezTo>
                <a:lnTo>
                  <a:pt x="6265664" y="1713675"/>
                </a:lnTo>
                <a:cubicBezTo>
                  <a:pt x="6275584" y="1713675"/>
                  <a:pt x="6290468" y="1721116"/>
                  <a:pt x="6310312" y="1735999"/>
                </a:cubicBezTo>
                <a:lnTo>
                  <a:pt x="6354960" y="1750882"/>
                </a:lnTo>
                <a:cubicBezTo>
                  <a:pt x="6379764" y="1760804"/>
                  <a:pt x="6394648" y="1768245"/>
                  <a:pt x="6399608" y="1773206"/>
                </a:cubicBezTo>
                <a:cubicBezTo>
                  <a:pt x="6404570" y="1778167"/>
                  <a:pt x="6404570" y="1780648"/>
                  <a:pt x="6399608" y="1780648"/>
                </a:cubicBezTo>
                <a:cubicBezTo>
                  <a:pt x="6399608" y="1790570"/>
                  <a:pt x="6399608" y="1798011"/>
                  <a:pt x="6399608" y="1802972"/>
                </a:cubicBezTo>
                <a:cubicBezTo>
                  <a:pt x="6404570" y="1807933"/>
                  <a:pt x="6409532" y="1807933"/>
                  <a:pt x="6414492" y="1802972"/>
                </a:cubicBezTo>
                <a:lnTo>
                  <a:pt x="6421932" y="1810413"/>
                </a:lnTo>
                <a:cubicBezTo>
                  <a:pt x="6426896" y="1825296"/>
                  <a:pt x="6439296" y="1840179"/>
                  <a:pt x="6459140" y="1855062"/>
                </a:cubicBezTo>
                <a:cubicBezTo>
                  <a:pt x="6474024" y="1860022"/>
                  <a:pt x="6486424" y="1866224"/>
                  <a:pt x="6496348" y="1873665"/>
                </a:cubicBezTo>
                <a:cubicBezTo>
                  <a:pt x="6506268" y="1881107"/>
                  <a:pt x="6512472" y="1884827"/>
                  <a:pt x="6514952" y="1884827"/>
                </a:cubicBezTo>
                <a:lnTo>
                  <a:pt x="6503788" y="1884827"/>
                </a:lnTo>
                <a:cubicBezTo>
                  <a:pt x="6493868" y="1879867"/>
                  <a:pt x="6486424" y="1877386"/>
                  <a:pt x="6481464" y="1877386"/>
                </a:cubicBezTo>
                <a:cubicBezTo>
                  <a:pt x="6476504" y="1877386"/>
                  <a:pt x="6467822" y="1874905"/>
                  <a:pt x="6455420" y="1869944"/>
                </a:cubicBezTo>
                <a:cubicBezTo>
                  <a:pt x="6443016" y="1864984"/>
                  <a:pt x="6436816" y="1864984"/>
                  <a:pt x="6436816" y="1869944"/>
                </a:cubicBezTo>
                <a:cubicBezTo>
                  <a:pt x="6436816" y="1874905"/>
                  <a:pt x="6431856" y="1874905"/>
                  <a:pt x="6421932" y="1869944"/>
                </a:cubicBezTo>
                <a:cubicBezTo>
                  <a:pt x="6416972" y="1864984"/>
                  <a:pt x="6407050" y="1863743"/>
                  <a:pt x="6392168" y="1866224"/>
                </a:cubicBezTo>
                <a:cubicBezTo>
                  <a:pt x="6377284" y="1868704"/>
                  <a:pt x="6369844" y="1869944"/>
                  <a:pt x="6369844" y="1869944"/>
                </a:cubicBezTo>
                <a:cubicBezTo>
                  <a:pt x="6369844" y="1879867"/>
                  <a:pt x="6384726" y="1887308"/>
                  <a:pt x="6414492" y="1892269"/>
                </a:cubicBezTo>
                <a:cubicBezTo>
                  <a:pt x="6429376" y="1897229"/>
                  <a:pt x="6439296" y="1902191"/>
                  <a:pt x="6444256" y="1907152"/>
                </a:cubicBezTo>
                <a:cubicBezTo>
                  <a:pt x="6439296" y="1907152"/>
                  <a:pt x="6435576" y="1907152"/>
                  <a:pt x="6433096" y="1907152"/>
                </a:cubicBezTo>
                <a:cubicBezTo>
                  <a:pt x="6430616" y="1907152"/>
                  <a:pt x="6429376" y="1907152"/>
                  <a:pt x="6429376" y="1907152"/>
                </a:cubicBezTo>
                <a:lnTo>
                  <a:pt x="6421932" y="1907152"/>
                </a:lnTo>
                <a:cubicBezTo>
                  <a:pt x="6412012" y="1902191"/>
                  <a:pt x="6402088" y="1898470"/>
                  <a:pt x="6392168" y="1895989"/>
                </a:cubicBezTo>
                <a:cubicBezTo>
                  <a:pt x="6382246" y="1893509"/>
                  <a:pt x="6377284" y="1891029"/>
                  <a:pt x="6377284" y="1888548"/>
                </a:cubicBezTo>
                <a:cubicBezTo>
                  <a:pt x="6377284" y="1886067"/>
                  <a:pt x="6372324" y="1884827"/>
                  <a:pt x="6362400" y="1884827"/>
                </a:cubicBezTo>
                <a:lnTo>
                  <a:pt x="6377284" y="1899710"/>
                </a:lnTo>
                <a:lnTo>
                  <a:pt x="6392168" y="1914593"/>
                </a:lnTo>
                <a:lnTo>
                  <a:pt x="6399608" y="1914593"/>
                </a:lnTo>
                <a:lnTo>
                  <a:pt x="6414492" y="1914593"/>
                </a:lnTo>
                <a:cubicBezTo>
                  <a:pt x="6419452" y="1919554"/>
                  <a:pt x="6428134" y="1924515"/>
                  <a:pt x="6440536" y="1929476"/>
                </a:cubicBezTo>
                <a:cubicBezTo>
                  <a:pt x="6452940" y="1934436"/>
                  <a:pt x="6462860" y="1938157"/>
                  <a:pt x="6470302" y="1940638"/>
                </a:cubicBezTo>
                <a:cubicBezTo>
                  <a:pt x="6477744" y="1943118"/>
                  <a:pt x="6483944" y="1945599"/>
                  <a:pt x="6488904" y="1948079"/>
                </a:cubicBezTo>
                <a:cubicBezTo>
                  <a:pt x="6493868" y="1950560"/>
                  <a:pt x="6500068" y="1951800"/>
                  <a:pt x="6507508" y="1951800"/>
                </a:cubicBezTo>
                <a:cubicBezTo>
                  <a:pt x="6514952" y="1951800"/>
                  <a:pt x="6516192" y="1954281"/>
                  <a:pt x="6511230" y="1959241"/>
                </a:cubicBezTo>
                <a:cubicBezTo>
                  <a:pt x="6506268" y="1964202"/>
                  <a:pt x="6506268" y="1969163"/>
                  <a:pt x="6511230" y="1974124"/>
                </a:cubicBezTo>
                <a:cubicBezTo>
                  <a:pt x="6511230" y="1974124"/>
                  <a:pt x="6512472" y="1974124"/>
                  <a:pt x="6514952" y="1974124"/>
                </a:cubicBezTo>
                <a:cubicBezTo>
                  <a:pt x="6517432" y="1974124"/>
                  <a:pt x="6521152" y="1974124"/>
                  <a:pt x="6526112" y="1974124"/>
                </a:cubicBezTo>
                <a:lnTo>
                  <a:pt x="6526112" y="1966683"/>
                </a:lnTo>
                <a:cubicBezTo>
                  <a:pt x="6521152" y="1966683"/>
                  <a:pt x="6518672" y="1964202"/>
                  <a:pt x="6518672" y="1959241"/>
                </a:cubicBezTo>
                <a:cubicBezTo>
                  <a:pt x="6523632" y="1954281"/>
                  <a:pt x="6536034" y="1954281"/>
                  <a:pt x="6555880" y="1959241"/>
                </a:cubicBezTo>
                <a:cubicBezTo>
                  <a:pt x="6565800" y="1964202"/>
                  <a:pt x="6570760" y="1962962"/>
                  <a:pt x="6570760" y="1955521"/>
                </a:cubicBezTo>
                <a:cubicBezTo>
                  <a:pt x="6570760" y="1948079"/>
                  <a:pt x="6572000" y="1944359"/>
                  <a:pt x="6574482" y="1944359"/>
                </a:cubicBezTo>
                <a:cubicBezTo>
                  <a:pt x="6576962" y="1944359"/>
                  <a:pt x="6580684" y="1946839"/>
                  <a:pt x="6585644" y="1951800"/>
                </a:cubicBezTo>
                <a:cubicBezTo>
                  <a:pt x="6585644" y="1951800"/>
                  <a:pt x="6588124" y="1953040"/>
                  <a:pt x="6593084" y="1955521"/>
                </a:cubicBezTo>
                <a:cubicBezTo>
                  <a:pt x="6598048" y="1958001"/>
                  <a:pt x="6600528" y="1959241"/>
                  <a:pt x="6600528" y="1959241"/>
                </a:cubicBezTo>
                <a:cubicBezTo>
                  <a:pt x="6605488" y="1959241"/>
                  <a:pt x="6617888" y="1964202"/>
                  <a:pt x="6637734" y="1974124"/>
                </a:cubicBezTo>
                <a:cubicBezTo>
                  <a:pt x="6657578" y="1984046"/>
                  <a:pt x="6672460" y="1991488"/>
                  <a:pt x="6682382" y="1996448"/>
                </a:cubicBezTo>
                <a:cubicBezTo>
                  <a:pt x="6682382" y="1996448"/>
                  <a:pt x="6684864" y="1998929"/>
                  <a:pt x="6689824" y="2003890"/>
                </a:cubicBezTo>
                <a:lnTo>
                  <a:pt x="6682382" y="2003890"/>
                </a:lnTo>
                <a:lnTo>
                  <a:pt x="6667500" y="1996448"/>
                </a:lnTo>
                <a:cubicBezTo>
                  <a:pt x="6667500" y="1996448"/>
                  <a:pt x="6666260" y="1996448"/>
                  <a:pt x="6663780" y="1996448"/>
                </a:cubicBezTo>
                <a:cubicBezTo>
                  <a:pt x="6661300" y="1996448"/>
                  <a:pt x="6657578" y="1996448"/>
                  <a:pt x="6652616" y="1996448"/>
                </a:cubicBezTo>
                <a:lnTo>
                  <a:pt x="6645176" y="1996448"/>
                </a:lnTo>
                <a:cubicBezTo>
                  <a:pt x="6645176" y="1996448"/>
                  <a:pt x="6647656" y="1997688"/>
                  <a:pt x="6652616" y="2000169"/>
                </a:cubicBezTo>
                <a:cubicBezTo>
                  <a:pt x="6657578" y="2002650"/>
                  <a:pt x="6662538" y="2006370"/>
                  <a:pt x="6667500" y="2011331"/>
                </a:cubicBezTo>
                <a:cubicBezTo>
                  <a:pt x="6682382" y="2016292"/>
                  <a:pt x="6692304" y="2018773"/>
                  <a:pt x="6697264" y="2018773"/>
                </a:cubicBezTo>
                <a:lnTo>
                  <a:pt x="6697264" y="2026214"/>
                </a:lnTo>
                <a:cubicBezTo>
                  <a:pt x="6692304" y="2026214"/>
                  <a:pt x="6689824" y="2027454"/>
                  <a:pt x="6689824" y="2029935"/>
                </a:cubicBezTo>
                <a:cubicBezTo>
                  <a:pt x="6689824" y="2032415"/>
                  <a:pt x="6692304" y="2033655"/>
                  <a:pt x="6697264" y="2033655"/>
                </a:cubicBezTo>
                <a:cubicBezTo>
                  <a:pt x="6692304" y="2038616"/>
                  <a:pt x="6689824" y="2041097"/>
                  <a:pt x="6689824" y="2041097"/>
                </a:cubicBezTo>
                <a:cubicBezTo>
                  <a:pt x="6689824" y="2041097"/>
                  <a:pt x="6687344" y="2041097"/>
                  <a:pt x="6682382" y="2041097"/>
                </a:cubicBezTo>
                <a:cubicBezTo>
                  <a:pt x="6682382" y="2036136"/>
                  <a:pt x="6677420" y="2033655"/>
                  <a:pt x="6667500" y="2033655"/>
                </a:cubicBezTo>
                <a:cubicBezTo>
                  <a:pt x="6667500" y="2033655"/>
                  <a:pt x="6665020" y="2033655"/>
                  <a:pt x="6660058" y="2033655"/>
                </a:cubicBezTo>
                <a:cubicBezTo>
                  <a:pt x="6655096" y="2033655"/>
                  <a:pt x="6652616" y="2031175"/>
                  <a:pt x="6652616" y="2026214"/>
                </a:cubicBezTo>
                <a:cubicBezTo>
                  <a:pt x="6642696" y="2021253"/>
                  <a:pt x="6635252" y="2018773"/>
                  <a:pt x="6630292" y="2018773"/>
                </a:cubicBezTo>
                <a:lnTo>
                  <a:pt x="6637734" y="2026214"/>
                </a:lnTo>
                <a:lnTo>
                  <a:pt x="6637734" y="2033655"/>
                </a:lnTo>
                <a:lnTo>
                  <a:pt x="6555880" y="2003890"/>
                </a:lnTo>
                <a:cubicBezTo>
                  <a:pt x="6545956" y="2003890"/>
                  <a:pt x="6532312" y="2001409"/>
                  <a:pt x="6514952" y="1996448"/>
                </a:cubicBezTo>
                <a:cubicBezTo>
                  <a:pt x="6497588" y="1991488"/>
                  <a:pt x="6483944" y="1987767"/>
                  <a:pt x="6474024" y="1985286"/>
                </a:cubicBezTo>
                <a:cubicBezTo>
                  <a:pt x="6464100" y="1982806"/>
                  <a:pt x="6451700" y="1979085"/>
                  <a:pt x="6436816" y="1974124"/>
                </a:cubicBezTo>
                <a:cubicBezTo>
                  <a:pt x="6431856" y="1974124"/>
                  <a:pt x="6425652" y="1972884"/>
                  <a:pt x="6418212" y="1970403"/>
                </a:cubicBezTo>
                <a:cubicBezTo>
                  <a:pt x="6410772" y="1967923"/>
                  <a:pt x="6404570" y="1966683"/>
                  <a:pt x="6399608" y="1966683"/>
                </a:cubicBezTo>
                <a:lnTo>
                  <a:pt x="6354960" y="1951800"/>
                </a:lnTo>
                <a:cubicBezTo>
                  <a:pt x="6325196" y="1941878"/>
                  <a:pt x="6310312" y="1939398"/>
                  <a:pt x="6310312" y="1944359"/>
                </a:cubicBezTo>
                <a:cubicBezTo>
                  <a:pt x="6310312" y="1949319"/>
                  <a:pt x="6315272" y="1951800"/>
                  <a:pt x="6325196" y="1951800"/>
                </a:cubicBezTo>
                <a:lnTo>
                  <a:pt x="6362400" y="1974124"/>
                </a:lnTo>
                <a:cubicBezTo>
                  <a:pt x="6382246" y="1984046"/>
                  <a:pt x="6392168" y="1989007"/>
                  <a:pt x="6392168" y="1989007"/>
                </a:cubicBezTo>
                <a:cubicBezTo>
                  <a:pt x="6392168" y="1989007"/>
                  <a:pt x="6397128" y="1991488"/>
                  <a:pt x="6407050" y="1996448"/>
                </a:cubicBezTo>
                <a:lnTo>
                  <a:pt x="6444256" y="2018773"/>
                </a:lnTo>
                <a:cubicBezTo>
                  <a:pt x="6464100" y="2028695"/>
                  <a:pt x="6474024" y="2034895"/>
                  <a:pt x="6474024" y="2037376"/>
                </a:cubicBezTo>
                <a:cubicBezTo>
                  <a:pt x="6474024" y="2039857"/>
                  <a:pt x="6482704" y="2046058"/>
                  <a:pt x="6500068" y="2055980"/>
                </a:cubicBezTo>
                <a:cubicBezTo>
                  <a:pt x="6517432" y="2065902"/>
                  <a:pt x="6533554" y="2078304"/>
                  <a:pt x="6548436" y="2093187"/>
                </a:cubicBezTo>
                <a:lnTo>
                  <a:pt x="6615408" y="2122952"/>
                </a:lnTo>
                <a:cubicBezTo>
                  <a:pt x="6620372" y="2122952"/>
                  <a:pt x="6624092" y="2121712"/>
                  <a:pt x="6626572" y="2119232"/>
                </a:cubicBezTo>
                <a:cubicBezTo>
                  <a:pt x="6629052" y="2116751"/>
                  <a:pt x="6627812" y="2113030"/>
                  <a:pt x="6622852" y="2108069"/>
                </a:cubicBezTo>
                <a:cubicBezTo>
                  <a:pt x="6617888" y="2108069"/>
                  <a:pt x="6615408" y="2103109"/>
                  <a:pt x="6615408" y="2093187"/>
                </a:cubicBezTo>
                <a:lnTo>
                  <a:pt x="6622852" y="2093187"/>
                </a:lnTo>
                <a:cubicBezTo>
                  <a:pt x="6622852" y="2098147"/>
                  <a:pt x="6625332" y="2105589"/>
                  <a:pt x="6630292" y="2115511"/>
                </a:cubicBezTo>
                <a:cubicBezTo>
                  <a:pt x="6635252" y="2125433"/>
                  <a:pt x="6637734" y="2132874"/>
                  <a:pt x="6637734" y="2137835"/>
                </a:cubicBezTo>
                <a:lnTo>
                  <a:pt x="6578204" y="2137835"/>
                </a:lnTo>
                <a:lnTo>
                  <a:pt x="6563320" y="2137835"/>
                </a:lnTo>
                <a:lnTo>
                  <a:pt x="6578204" y="2145277"/>
                </a:lnTo>
                <a:lnTo>
                  <a:pt x="6585644" y="2160159"/>
                </a:lnTo>
                <a:lnTo>
                  <a:pt x="6578204" y="2175042"/>
                </a:lnTo>
                <a:cubicBezTo>
                  <a:pt x="6568280" y="2184964"/>
                  <a:pt x="6558360" y="2187444"/>
                  <a:pt x="6548436" y="2182484"/>
                </a:cubicBezTo>
                <a:cubicBezTo>
                  <a:pt x="6548436" y="2177523"/>
                  <a:pt x="6544716" y="2176282"/>
                  <a:pt x="6537276" y="2178763"/>
                </a:cubicBezTo>
                <a:cubicBezTo>
                  <a:pt x="6529832" y="2181243"/>
                  <a:pt x="6521152" y="2180003"/>
                  <a:pt x="6511230" y="2175042"/>
                </a:cubicBezTo>
                <a:cubicBezTo>
                  <a:pt x="6496348" y="2170081"/>
                  <a:pt x="6488904" y="2167601"/>
                  <a:pt x="6488904" y="2167601"/>
                </a:cubicBezTo>
                <a:cubicBezTo>
                  <a:pt x="6488904" y="2172561"/>
                  <a:pt x="6500068" y="2178763"/>
                  <a:pt x="6522392" y="2186204"/>
                </a:cubicBezTo>
                <a:cubicBezTo>
                  <a:pt x="6544716" y="2193646"/>
                  <a:pt x="6558360" y="2197366"/>
                  <a:pt x="6563320" y="2197366"/>
                </a:cubicBezTo>
                <a:cubicBezTo>
                  <a:pt x="6568280" y="2197366"/>
                  <a:pt x="6579444" y="2202327"/>
                  <a:pt x="6596806" y="2212249"/>
                </a:cubicBezTo>
                <a:cubicBezTo>
                  <a:pt x="6614168" y="2222171"/>
                  <a:pt x="6630292" y="2229613"/>
                  <a:pt x="6645176" y="2234573"/>
                </a:cubicBezTo>
                <a:lnTo>
                  <a:pt x="6674940" y="2256898"/>
                </a:lnTo>
                <a:cubicBezTo>
                  <a:pt x="6679902" y="2261858"/>
                  <a:pt x="6682382" y="2265579"/>
                  <a:pt x="6682382" y="2268060"/>
                </a:cubicBezTo>
                <a:cubicBezTo>
                  <a:pt x="6682382" y="2270540"/>
                  <a:pt x="6679902" y="2274261"/>
                  <a:pt x="6674940" y="2279222"/>
                </a:cubicBezTo>
                <a:cubicBezTo>
                  <a:pt x="6669980" y="2284183"/>
                  <a:pt x="6662538" y="2287903"/>
                  <a:pt x="6652616" y="2290384"/>
                </a:cubicBezTo>
                <a:cubicBezTo>
                  <a:pt x="6642696" y="2292865"/>
                  <a:pt x="6635252" y="2294105"/>
                  <a:pt x="6630292" y="2294105"/>
                </a:cubicBezTo>
                <a:lnTo>
                  <a:pt x="6660058" y="2323870"/>
                </a:lnTo>
                <a:cubicBezTo>
                  <a:pt x="6660058" y="2323870"/>
                  <a:pt x="6662538" y="2326351"/>
                  <a:pt x="6667500" y="2331312"/>
                </a:cubicBezTo>
                <a:cubicBezTo>
                  <a:pt x="6667500" y="2336272"/>
                  <a:pt x="6665020" y="2336272"/>
                  <a:pt x="6660058" y="2331312"/>
                </a:cubicBezTo>
                <a:lnTo>
                  <a:pt x="6637734" y="2331312"/>
                </a:lnTo>
                <a:cubicBezTo>
                  <a:pt x="6637734" y="2336272"/>
                  <a:pt x="6635252" y="2338753"/>
                  <a:pt x="6630292" y="2338753"/>
                </a:cubicBezTo>
                <a:lnTo>
                  <a:pt x="6607968" y="2338753"/>
                </a:lnTo>
                <a:lnTo>
                  <a:pt x="6615408" y="2346194"/>
                </a:lnTo>
                <a:lnTo>
                  <a:pt x="6622852" y="2353636"/>
                </a:lnTo>
                <a:lnTo>
                  <a:pt x="6570760" y="2338753"/>
                </a:lnTo>
                <a:cubicBezTo>
                  <a:pt x="6570760" y="2338753"/>
                  <a:pt x="6565800" y="2338753"/>
                  <a:pt x="6555880" y="2338753"/>
                </a:cubicBezTo>
                <a:cubicBezTo>
                  <a:pt x="6545956" y="2338753"/>
                  <a:pt x="6536034" y="2336272"/>
                  <a:pt x="6526112" y="2331312"/>
                </a:cubicBezTo>
                <a:lnTo>
                  <a:pt x="6503788" y="2338753"/>
                </a:lnTo>
                <a:cubicBezTo>
                  <a:pt x="6503788" y="2343714"/>
                  <a:pt x="6526112" y="2353636"/>
                  <a:pt x="6570760" y="2368519"/>
                </a:cubicBezTo>
                <a:cubicBezTo>
                  <a:pt x="6580684" y="2368519"/>
                  <a:pt x="6593084" y="2370999"/>
                  <a:pt x="6607968" y="2375960"/>
                </a:cubicBezTo>
                <a:cubicBezTo>
                  <a:pt x="6622852" y="2380921"/>
                  <a:pt x="6632772" y="2383402"/>
                  <a:pt x="6637734" y="2383402"/>
                </a:cubicBezTo>
                <a:cubicBezTo>
                  <a:pt x="6647656" y="2383402"/>
                  <a:pt x="6657578" y="2385882"/>
                  <a:pt x="6667500" y="2390843"/>
                </a:cubicBezTo>
                <a:cubicBezTo>
                  <a:pt x="6672460" y="2390843"/>
                  <a:pt x="6676180" y="2390843"/>
                  <a:pt x="6678660" y="2390843"/>
                </a:cubicBezTo>
                <a:cubicBezTo>
                  <a:pt x="6681140" y="2390843"/>
                  <a:pt x="6682382" y="2388362"/>
                  <a:pt x="6682382" y="2383402"/>
                </a:cubicBezTo>
                <a:lnTo>
                  <a:pt x="6697264" y="2375960"/>
                </a:lnTo>
                <a:lnTo>
                  <a:pt x="6712148" y="2390843"/>
                </a:lnTo>
                <a:cubicBezTo>
                  <a:pt x="6731992" y="2390843"/>
                  <a:pt x="6759276" y="2403245"/>
                  <a:pt x="6794004" y="2428050"/>
                </a:cubicBezTo>
                <a:cubicBezTo>
                  <a:pt x="6798964" y="2428050"/>
                  <a:pt x="6801444" y="2430531"/>
                  <a:pt x="6801444" y="2435491"/>
                </a:cubicBezTo>
                <a:lnTo>
                  <a:pt x="6794004" y="2435491"/>
                </a:lnTo>
                <a:cubicBezTo>
                  <a:pt x="6789042" y="2430531"/>
                  <a:pt x="6784082" y="2428050"/>
                  <a:pt x="6779120" y="2428050"/>
                </a:cubicBezTo>
                <a:cubicBezTo>
                  <a:pt x="6774160" y="2428050"/>
                  <a:pt x="6769200" y="2426810"/>
                  <a:pt x="6764236" y="2424329"/>
                </a:cubicBezTo>
                <a:cubicBezTo>
                  <a:pt x="6759276" y="2421849"/>
                  <a:pt x="6756796" y="2420609"/>
                  <a:pt x="6756796" y="2420609"/>
                </a:cubicBezTo>
                <a:cubicBezTo>
                  <a:pt x="6756796" y="2425569"/>
                  <a:pt x="6759276" y="2429290"/>
                  <a:pt x="6764236" y="2431771"/>
                </a:cubicBezTo>
                <a:cubicBezTo>
                  <a:pt x="6769200" y="2434251"/>
                  <a:pt x="6774160" y="2435491"/>
                  <a:pt x="6779120" y="2435491"/>
                </a:cubicBezTo>
                <a:cubicBezTo>
                  <a:pt x="6794004" y="2445413"/>
                  <a:pt x="6803924" y="2447894"/>
                  <a:pt x="6808886" y="2442933"/>
                </a:cubicBezTo>
                <a:lnTo>
                  <a:pt x="6808886" y="2450374"/>
                </a:lnTo>
                <a:cubicBezTo>
                  <a:pt x="6808886" y="2450374"/>
                  <a:pt x="6806406" y="2452855"/>
                  <a:pt x="6801444" y="2457816"/>
                </a:cubicBezTo>
                <a:cubicBezTo>
                  <a:pt x="6801444" y="2462776"/>
                  <a:pt x="6801444" y="2465257"/>
                  <a:pt x="6801444" y="2465257"/>
                </a:cubicBezTo>
                <a:lnTo>
                  <a:pt x="6797724" y="2465257"/>
                </a:lnTo>
                <a:cubicBezTo>
                  <a:pt x="6795244" y="2460296"/>
                  <a:pt x="6790284" y="2459056"/>
                  <a:pt x="6782840" y="2461536"/>
                </a:cubicBezTo>
                <a:cubicBezTo>
                  <a:pt x="6775400" y="2464017"/>
                  <a:pt x="6767960" y="2462776"/>
                  <a:pt x="6760516" y="2457816"/>
                </a:cubicBezTo>
                <a:cubicBezTo>
                  <a:pt x="6753076" y="2452855"/>
                  <a:pt x="6745634" y="2451614"/>
                  <a:pt x="6738192" y="2454095"/>
                </a:cubicBezTo>
                <a:cubicBezTo>
                  <a:pt x="6730752" y="2456576"/>
                  <a:pt x="6722068" y="2455335"/>
                  <a:pt x="6712148" y="2450374"/>
                </a:cubicBezTo>
                <a:lnTo>
                  <a:pt x="6674940" y="2435491"/>
                </a:lnTo>
                <a:cubicBezTo>
                  <a:pt x="6660058" y="2435491"/>
                  <a:pt x="6652616" y="2435491"/>
                  <a:pt x="6652616" y="2435491"/>
                </a:cubicBezTo>
                <a:cubicBezTo>
                  <a:pt x="6642696" y="2430531"/>
                  <a:pt x="6625332" y="2424329"/>
                  <a:pt x="6600528" y="2416888"/>
                </a:cubicBezTo>
                <a:cubicBezTo>
                  <a:pt x="6575724" y="2409446"/>
                  <a:pt x="6550916" y="2403245"/>
                  <a:pt x="6526112" y="2398284"/>
                </a:cubicBezTo>
                <a:cubicBezTo>
                  <a:pt x="6501308" y="2393324"/>
                  <a:pt x="6481464" y="2388362"/>
                  <a:pt x="6466580" y="2383402"/>
                </a:cubicBezTo>
                <a:lnTo>
                  <a:pt x="6459140" y="2390843"/>
                </a:lnTo>
                <a:cubicBezTo>
                  <a:pt x="6464100" y="2395804"/>
                  <a:pt x="6471544" y="2400765"/>
                  <a:pt x="6481464" y="2405726"/>
                </a:cubicBezTo>
                <a:cubicBezTo>
                  <a:pt x="6486424" y="2405726"/>
                  <a:pt x="6492628" y="2406966"/>
                  <a:pt x="6500068" y="2409446"/>
                </a:cubicBezTo>
                <a:cubicBezTo>
                  <a:pt x="6507508" y="2411927"/>
                  <a:pt x="6511230" y="2413167"/>
                  <a:pt x="6511230" y="2413167"/>
                </a:cubicBezTo>
                <a:cubicBezTo>
                  <a:pt x="6521152" y="2418128"/>
                  <a:pt x="6531074" y="2423089"/>
                  <a:pt x="6540996" y="2428050"/>
                </a:cubicBezTo>
                <a:lnTo>
                  <a:pt x="6578204" y="2442933"/>
                </a:lnTo>
                <a:lnTo>
                  <a:pt x="6570760" y="2442933"/>
                </a:lnTo>
                <a:cubicBezTo>
                  <a:pt x="6560840" y="2437972"/>
                  <a:pt x="6555880" y="2436731"/>
                  <a:pt x="6555880" y="2439212"/>
                </a:cubicBezTo>
                <a:cubicBezTo>
                  <a:pt x="6555880" y="2441693"/>
                  <a:pt x="6564560" y="2447894"/>
                  <a:pt x="6581924" y="2457816"/>
                </a:cubicBezTo>
                <a:cubicBezTo>
                  <a:pt x="6599286" y="2467738"/>
                  <a:pt x="6607968" y="2472698"/>
                  <a:pt x="6607968" y="2472698"/>
                </a:cubicBezTo>
                <a:cubicBezTo>
                  <a:pt x="6607968" y="2472698"/>
                  <a:pt x="6612928" y="2472698"/>
                  <a:pt x="6622852" y="2472698"/>
                </a:cubicBezTo>
                <a:cubicBezTo>
                  <a:pt x="6637734" y="2482620"/>
                  <a:pt x="6645176" y="2480140"/>
                  <a:pt x="6645176" y="2465257"/>
                </a:cubicBezTo>
                <a:lnTo>
                  <a:pt x="6660058" y="2465257"/>
                </a:lnTo>
                <a:cubicBezTo>
                  <a:pt x="6665020" y="2470218"/>
                  <a:pt x="6669980" y="2475179"/>
                  <a:pt x="6674940" y="2480140"/>
                </a:cubicBezTo>
                <a:lnTo>
                  <a:pt x="6697264" y="2487581"/>
                </a:lnTo>
                <a:cubicBezTo>
                  <a:pt x="6702228" y="2487581"/>
                  <a:pt x="6704708" y="2487581"/>
                  <a:pt x="6704708" y="2487581"/>
                </a:cubicBezTo>
                <a:cubicBezTo>
                  <a:pt x="6704708" y="2487581"/>
                  <a:pt x="6709668" y="2490062"/>
                  <a:pt x="6719588" y="2495023"/>
                </a:cubicBezTo>
                <a:cubicBezTo>
                  <a:pt x="6719588" y="2499983"/>
                  <a:pt x="6720830" y="2502464"/>
                  <a:pt x="6723310" y="2502464"/>
                </a:cubicBezTo>
                <a:cubicBezTo>
                  <a:pt x="6725790" y="2502464"/>
                  <a:pt x="6729512" y="2502464"/>
                  <a:pt x="6734472" y="2502464"/>
                </a:cubicBezTo>
                <a:lnTo>
                  <a:pt x="6764236" y="2524788"/>
                </a:lnTo>
                <a:lnTo>
                  <a:pt x="6749356" y="2524788"/>
                </a:lnTo>
                <a:lnTo>
                  <a:pt x="6734472" y="2517347"/>
                </a:lnTo>
                <a:cubicBezTo>
                  <a:pt x="6734472" y="2522308"/>
                  <a:pt x="6739432" y="2527269"/>
                  <a:pt x="6749356" y="2532230"/>
                </a:cubicBezTo>
                <a:cubicBezTo>
                  <a:pt x="6754316" y="2537190"/>
                  <a:pt x="6758036" y="2539671"/>
                  <a:pt x="6760516" y="2539671"/>
                </a:cubicBezTo>
                <a:cubicBezTo>
                  <a:pt x="6762996" y="2539671"/>
                  <a:pt x="6764236" y="2537190"/>
                  <a:pt x="6764236" y="2532230"/>
                </a:cubicBezTo>
                <a:cubicBezTo>
                  <a:pt x="6769200" y="2527269"/>
                  <a:pt x="6771680" y="2527269"/>
                  <a:pt x="6771680" y="2532230"/>
                </a:cubicBezTo>
                <a:cubicBezTo>
                  <a:pt x="6771680" y="2532230"/>
                  <a:pt x="6771680" y="2533470"/>
                  <a:pt x="6771680" y="2535950"/>
                </a:cubicBezTo>
                <a:cubicBezTo>
                  <a:pt x="6771680" y="2538431"/>
                  <a:pt x="6770440" y="2539671"/>
                  <a:pt x="6767960" y="2539671"/>
                </a:cubicBezTo>
                <a:cubicBezTo>
                  <a:pt x="6765480" y="2539671"/>
                  <a:pt x="6764236" y="2542152"/>
                  <a:pt x="6764236" y="2547112"/>
                </a:cubicBezTo>
                <a:cubicBezTo>
                  <a:pt x="6764236" y="2552073"/>
                  <a:pt x="6764236" y="2554554"/>
                  <a:pt x="6764236" y="2554554"/>
                </a:cubicBezTo>
                <a:cubicBezTo>
                  <a:pt x="6764236" y="2559515"/>
                  <a:pt x="6762996" y="2561995"/>
                  <a:pt x="6760516" y="2561995"/>
                </a:cubicBezTo>
                <a:cubicBezTo>
                  <a:pt x="6758036" y="2561995"/>
                  <a:pt x="6756796" y="2559515"/>
                  <a:pt x="6756796" y="2554554"/>
                </a:cubicBezTo>
                <a:cubicBezTo>
                  <a:pt x="6751836" y="2549593"/>
                  <a:pt x="6749356" y="2552073"/>
                  <a:pt x="6749356" y="2561995"/>
                </a:cubicBezTo>
                <a:cubicBezTo>
                  <a:pt x="6749356" y="2561995"/>
                  <a:pt x="6746876" y="2561995"/>
                  <a:pt x="6741912" y="2561995"/>
                </a:cubicBezTo>
                <a:cubicBezTo>
                  <a:pt x="6741912" y="2561995"/>
                  <a:pt x="6736952" y="2564476"/>
                  <a:pt x="6727032" y="2569437"/>
                </a:cubicBezTo>
                <a:cubicBezTo>
                  <a:pt x="6717108" y="2569437"/>
                  <a:pt x="6704708" y="2569437"/>
                  <a:pt x="6689824" y="2569437"/>
                </a:cubicBezTo>
                <a:lnTo>
                  <a:pt x="6674940" y="2561995"/>
                </a:lnTo>
                <a:lnTo>
                  <a:pt x="6689824" y="2576878"/>
                </a:lnTo>
                <a:cubicBezTo>
                  <a:pt x="6694784" y="2586800"/>
                  <a:pt x="6694784" y="2594242"/>
                  <a:pt x="6689824" y="2599202"/>
                </a:cubicBezTo>
                <a:cubicBezTo>
                  <a:pt x="6684864" y="2604163"/>
                  <a:pt x="6684864" y="2609124"/>
                  <a:pt x="6689824" y="2614085"/>
                </a:cubicBezTo>
                <a:cubicBezTo>
                  <a:pt x="6694784" y="2614085"/>
                  <a:pt x="6698504" y="2615325"/>
                  <a:pt x="6700984" y="2617806"/>
                </a:cubicBezTo>
                <a:cubicBezTo>
                  <a:pt x="6703466" y="2620286"/>
                  <a:pt x="6704708" y="2624007"/>
                  <a:pt x="6704708" y="2628968"/>
                </a:cubicBezTo>
                <a:cubicBezTo>
                  <a:pt x="6709668" y="2638890"/>
                  <a:pt x="6727032" y="2651292"/>
                  <a:pt x="6756796" y="2666175"/>
                </a:cubicBezTo>
                <a:cubicBezTo>
                  <a:pt x="6761756" y="2666175"/>
                  <a:pt x="6766718" y="2668656"/>
                  <a:pt x="6771680" y="2673616"/>
                </a:cubicBezTo>
                <a:cubicBezTo>
                  <a:pt x="6776640" y="2678578"/>
                  <a:pt x="6781600" y="2683538"/>
                  <a:pt x="6786562" y="2688499"/>
                </a:cubicBezTo>
                <a:cubicBezTo>
                  <a:pt x="6791524" y="2693460"/>
                  <a:pt x="6794004" y="2697181"/>
                  <a:pt x="6794004" y="2699661"/>
                </a:cubicBezTo>
                <a:cubicBezTo>
                  <a:pt x="6794004" y="2702142"/>
                  <a:pt x="6791524" y="2703382"/>
                  <a:pt x="6786562" y="2703382"/>
                </a:cubicBezTo>
                <a:cubicBezTo>
                  <a:pt x="6781600" y="2708343"/>
                  <a:pt x="6774160" y="2713304"/>
                  <a:pt x="6764236" y="2718265"/>
                </a:cubicBezTo>
                <a:cubicBezTo>
                  <a:pt x="6744392" y="2718265"/>
                  <a:pt x="6741912" y="2725706"/>
                  <a:pt x="6756796" y="2740589"/>
                </a:cubicBezTo>
                <a:lnTo>
                  <a:pt x="6756796" y="2755472"/>
                </a:lnTo>
                <a:cubicBezTo>
                  <a:pt x="6756796" y="2755472"/>
                  <a:pt x="6754316" y="2755472"/>
                  <a:pt x="6749356" y="2755472"/>
                </a:cubicBezTo>
                <a:cubicBezTo>
                  <a:pt x="6749356" y="2760433"/>
                  <a:pt x="6749356" y="2762913"/>
                  <a:pt x="6749356" y="2762913"/>
                </a:cubicBezTo>
                <a:cubicBezTo>
                  <a:pt x="6739432" y="2762913"/>
                  <a:pt x="6739432" y="2767875"/>
                  <a:pt x="6749356" y="2777796"/>
                </a:cubicBezTo>
                <a:cubicBezTo>
                  <a:pt x="6754316" y="2787718"/>
                  <a:pt x="6754316" y="2793919"/>
                  <a:pt x="6749356" y="2796400"/>
                </a:cubicBezTo>
                <a:cubicBezTo>
                  <a:pt x="6744392" y="2798880"/>
                  <a:pt x="6735712" y="2801361"/>
                  <a:pt x="6723310" y="2803841"/>
                </a:cubicBezTo>
                <a:cubicBezTo>
                  <a:pt x="6710908" y="2806322"/>
                  <a:pt x="6704708" y="2810042"/>
                  <a:pt x="6704708" y="2815003"/>
                </a:cubicBezTo>
                <a:cubicBezTo>
                  <a:pt x="6704708" y="2819964"/>
                  <a:pt x="6707188" y="2824925"/>
                  <a:pt x="6712148" y="2829886"/>
                </a:cubicBezTo>
                <a:lnTo>
                  <a:pt x="6719588" y="2844769"/>
                </a:lnTo>
                <a:cubicBezTo>
                  <a:pt x="6714628" y="2844769"/>
                  <a:pt x="6712148" y="2844769"/>
                  <a:pt x="6712148" y="2844769"/>
                </a:cubicBezTo>
                <a:lnTo>
                  <a:pt x="6637734" y="2852210"/>
                </a:lnTo>
                <a:lnTo>
                  <a:pt x="6585644" y="2852210"/>
                </a:lnTo>
                <a:lnTo>
                  <a:pt x="6578204" y="2867093"/>
                </a:lnTo>
                <a:cubicBezTo>
                  <a:pt x="6575722" y="2869574"/>
                  <a:pt x="6572620" y="2871434"/>
                  <a:pt x="6568900" y="2872674"/>
                </a:cubicBezTo>
                <a:lnTo>
                  <a:pt x="6564560" y="2873294"/>
                </a:lnTo>
                <a:lnTo>
                  <a:pt x="6570760" y="2867093"/>
                </a:lnTo>
                <a:cubicBezTo>
                  <a:pt x="6565800" y="2867093"/>
                  <a:pt x="6563320" y="2867093"/>
                  <a:pt x="6563320" y="2867093"/>
                </a:cubicBezTo>
                <a:lnTo>
                  <a:pt x="6563320" y="2873472"/>
                </a:lnTo>
                <a:lnTo>
                  <a:pt x="6555880" y="2874534"/>
                </a:lnTo>
                <a:cubicBezTo>
                  <a:pt x="6550916" y="2874534"/>
                  <a:pt x="6548436" y="2874534"/>
                  <a:pt x="6548436" y="2874534"/>
                </a:cubicBezTo>
                <a:cubicBezTo>
                  <a:pt x="6553398" y="2869574"/>
                  <a:pt x="6553398" y="2867093"/>
                  <a:pt x="6548436" y="2867093"/>
                </a:cubicBezTo>
                <a:lnTo>
                  <a:pt x="6533554" y="2874534"/>
                </a:lnTo>
                <a:lnTo>
                  <a:pt x="6548436" y="2881976"/>
                </a:lnTo>
                <a:lnTo>
                  <a:pt x="6555880" y="2889417"/>
                </a:lnTo>
                <a:cubicBezTo>
                  <a:pt x="6545956" y="2889417"/>
                  <a:pt x="6540996" y="2889417"/>
                  <a:pt x="6540996" y="2889417"/>
                </a:cubicBezTo>
                <a:cubicBezTo>
                  <a:pt x="6526112" y="2874534"/>
                  <a:pt x="6506268" y="2867093"/>
                  <a:pt x="6481464" y="2867093"/>
                </a:cubicBezTo>
                <a:lnTo>
                  <a:pt x="6429376" y="2874534"/>
                </a:lnTo>
                <a:lnTo>
                  <a:pt x="6488904" y="2889417"/>
                </a:lnTo>
                <a:lnTo>
                  <a:pt x="6518672" y="2896859"/>
                </a:lnTo>
                <a:lnTo>
                  <a:pt x="6511230" y="2896859"/>
                </a:lnTo>
                <a:cubicBezTo>
                  <a:pt x="6511230" y="2901819"/>
                  <a:pt x="6510608" y="2904920"/>
                  <a:pt x="6509368" y="2906160"/>
                </a:cubicBezTo>
                <a:lnTo>
                  <a:pt x="6508040" y="2906426"/>
                </a:lnTo>
                <a:lnTo>
                  <a:pt x="6518672" y="2911741"/>
                </a:lnTo>
                <a:lnTo>
                  <a:pt x="6540996" y="2919183"/>
                </a:lnTo>
                <a:lnTo>
                  <a:pt x="6540996" y="2934066"/>
                </a:lnTo>
                <a:lnTo>
                  <a:pt x="6540996" y="2948948"/>
                </a:lnTo>
                <a:cubicBezTo>
                  <a:pt x="6536034" y="2953910"/>
                  <a:pt x="6534796" y="2957630"/>
                  <a:pt x="6537276" y="2960110"/>
                </a:cubicBezTo>
                <a:cubicBezTo>
                  <a:pt x="6539756" y="2962591"/>
                  <a:pt x="6545956" y="2963831"/>
                  <a:pt x="6555880" y="2963831"/>
                </a:cubicBezTo>
                <a:lnTo>
                  <a:pt x="6563320" y="2963831"/>
                </a:lnTo>
                <a:lnTo>
                  <a:pt x="6555880" y="2971273"/>
                </a:lnTo>
                <a:cubicBezTo>
                  <a:pt x="6550916" y="2981195"/>
                  <a:pt x="6545956" y="2983675"/>
                  <a:pt x="6540996" y="2978714"/>
                </a:cubicBezTo>
                <a:lnTo>
                  <a:pt x="6526112" y="2963831"/>
                </a:lnTo>
                <a:lnTo>
                  <a:pt x="6518672" y="2963831"/>
                </a:lnTo>
                <a:cubicBezTo>
                  <a:pt x="6523632" y="2958870"/>
                  <a:pt x="6523632" y="2956390"/>
                  <a:pt x="6518672" y="2956390"/>
                </a:cubicBezTo>
                <a:cubicBezTo>
                  <a:pt x="6513710" y="2956390"/>
                  <a:pt x="6507508" y="2958870"/>
                  <a:pt x="6500068" y="2963831"/>
                </a:cubicBezTo>
                <a:cubicBezTo>
                  <a:pt x="6492628" y="2968793"/>
                  <a:pt x="6482704" y="2968793"/>
                  <a:pt x="6470302" y="2963831"/>
                </a:cubicBezTo>
                <a:cubicBezTo>
                  <a:pt x="6457900" y="2958870"/>
                  <a:pt x="6444256" y="2953910"/>
                  <a:pt x="6429376" y="2948948"/>
                </a:cubicBezTo>
                <a:cubicBezTo>
                  <a:pt x="6419452" y="2948948"/>
                  <a:pt x="6412012" y="2947708"/>
                  <a:pt x="6407050" y="2945228"/>
                </a:cubicBezTo>
                <a:cubicBezTo>
                  <a:pt x="6402088" y="2942748"/>
                  <a:pt x="6397128" y="2941507"/>
                  <a:pt x="6392168" y="2941507"/>
                </a:cubicBezTo>
                <a:cubicBezTo>
                  <a:pt x="6392168" y="2941507"/>
                  <a:pt x="6392168" y="2942748"/>
                  <a:pt x="6392168" y="2945228"/>
                </a:cubicBezTo>
                <a:cubicBezTo>
                  <a:pt x="6392168" y="2947708"/>
                  <a:pt x="6394648" y="2948948"/>
                  <a:pt x="6399608" y="2948948"/>
                </a:cubicBezTo>
                <a:lnTo>
                  <a:pt x="6407050" y="2948948"/>
                </a:lnTo>
                <a:lnTo>
                  <a:pt x="6384726" y="2956390"/>
                </a:lnTo>
                <a:lnTo>
                  <a:pt x="6347520" y="2948948"/>
                </a:lnTo>
                <a:cubicBezTo>
                  <a:pt x="6347520" y="2948948"/>
                  <a:pt x="6346280" y="2950189"/>
                  <a:pt x="6343798" y="2952669"/>
                </a:cubicBezTo>
                <a:cubicBezTo>
                  <a:pt x="6341318" y="2955150"/>
                  <a:pt x="6342556" y="2956390"/>
                  <a:pt x="6347520" y="2956390"/>
                </a:cubicBezTo>
                <a:cubicBezTo>
                  <a:pt x="6347520" y="2956390"/>
                  <a:pt x="6348760" y="2957630"/>
                  <a:pt x="6351240" y="2960110"/>
                </a:cubicBezTo>
                <a:cubicBezTo>
                  <a:pt x="6353720" y="2962591"/>
                  <a:pt x="6357440" y="2966312"/>
                  <a:pt x="6362400" y="2971273"/>
                </a:cubicBezTo>
                <a:cubicBezTo>
                  <a:pt x="6367364" y="2976234"/>
                  <a:pt x="6373564" y="2978714"/>
                  <a:pt x="6381004" y="2978714"/>
                </a:cubicBezTo>
                <a:cubicBezTo>
                  <a:pt x="6388448" y="2978714"/>
                  <a:pt x="6398368" y="2982435"/>
                  <a:pt x="6410772" y="2989876"/>
                </a:cubicBezTo>
                <a:cubicBezTo>
                  <a:pt x="6423172" y="2997318"/>
                  <a:pt x="6431856" y="3001038"/>
                  <a:pt x="6436816" y="3001038"/>
                </a:cubicBezTo>
                <a:lnTo>
                  <a:pt x="6444256" y="3008480"/>
                </a:lnTo>
                <a:cubicBezTo>
                  <a:pt x="6399608" y="2993597"/>
                  <a:pt x="6372324" y="2986155"/>
                  <a:pt x="6362400" y="2986155"/>
                </a:cubicBezTo>
                <a:lnTo>
                  <a:pt x="6369844" y="3001038"/>
                </a:lnTo>
                <a:cubicBezTo>
                  <a:pt x="6374804" y="3001038"/>
                  <a:pt x="6379764" y="3002279"/>
                  <a:pt x="6384726" y="3004759"/>
                </a:cubicBezTo>
                <a:cubicBezTo>
                  <a:pt x="6389688" y="3007240"/>
                  <a:pt x="6392168" y="3010960"/>
                  <a:pt x="6392168" y="3015921"/>
                </a:cubicBezTo>
                <a:lnTo>
                  <a:pt x="6407050" y="3030804"/>
                </a:lnTo>
                <a:cubicBezTo>
                  <a:pt x="6412012" y="3035765"/>
                  <a:pt x="6416972" y="3040726"/>
                  <a:pt x="6421932" y="3045687"/>
                </a:cubicBezTo>
                <a:lnTo>
                  <a:pt x="6369844" y="3030804"/>
                </a:lnTo>
                <a:lnTo>
                  <a:pt x="6362400" y="3030804"/>
                </a:lnTo>
                <a:cubicBezTo>
                  <a:pt x="6367364" y="3040726"/>
                  <a:pt x="6377284" y="3048167"/>
                  <a:pt x="6392168" y="3053128"/>
                </a:cubicBezTo>
                <a:lnTo>
                  <a:pt x="6399608" y="3060569"/>
                </a:lnTo>
                <a:cubicBezTo>
                  <a:pt x="6399608" y="3060569"/>
                  <a:pt x="6397128" y="3060569"/>
                  <a:pt x="6392168" y="3060569"/>
                </a:cubicBezTo>
                <a:lnTo>
                  <a:pt x="6429376" y="3082894"/>
                </a:lnTo>
                <a:lnTo>
                  <a:pt x="6436816" y="3082894"/>
                </a:lnTo>
                <a:cubicBezTo>
                  <a:pt x="6436816" y="3087855"/>
                  <a:pt x="6429376" y="3090335"/>
                  <a:pt x="6414492" y="3090335"/>
                </a:cubicBezTo>
                <a:lnTo>
                  <a:pt x="6399608" y="3097777"/>
                </a:lnTo>
                <a:cubicBezTo>
                  <a:pt x="6409532" y="3102738"/>
                  <a:pt x="6416972" y="3105218"/>
                  <a:pt x="6421932" y="3105218"/>
                </a:cubicBezTo>
                <a:lnTo>
                  <a:pt x="6429376" y="3112659"/>
                </a:lnTo>
                <a:lnTo>
                  <a:pt x="6474024" y="3142425"/>
                </a:lnTo>
                <a:cubicBezTo>
                  <a:pt x="6474024" y="3142425"/>
                  <a:pt x="6465340" y="3141185"/>
                  <a:pt x="6447978" y="3138704"/>
                </a:cubicBezTo>
                <a:cubicBezTo>
                  <a:pt x="6430616" y="3136224"/>
                  <a:pt x="6418212" y="3134984"/>
                  <a:pt x="6410772" y="3134984"/>
                </a:cubicBezTo>
                <a:cubicBezTo>
                  <a:pt x="6403328" y="3134984"/>
                  <a:pt x="6397128" y="3134984"/>
                  <a:pt x="6392168" y="3134984"/>
                </a:cubicBezTo>
                <a:cubicBezTo>
                  <a:pt x="6392168" y="3130023"/>
                  <a:pt x="6390928" y="3127542"/>
                  <a:pt x="6388448" y="3127542"/>
                </a:cubicBezTo>
                <a:lnTo>
                  <a:pt x="6399608" y="3127542"/>
                </a:lnTo>
                <a:lnTo>
                  <a:pt x="6414492" y="3120101"/>
                </a:lnTo>
                <a:lnTo>
                  <a:pt x="6384726" y="3112659"/>
                </a:lnTo>
                <a:lnTo>
                  <a:pt x="6354960" y="3105218"/>
                </a:lnTo>
                <a:lnTo>
                  <a:pt x="6340076" y="3105218"/>
                </a:lnTo>
                <a:cubicBezTo>
                  <a:pt x="6340076" y="3110179"/>
                  <a:pt x="6335116" y="3112659"/>
                  <a:pt x="6325196" y="3112659"/>
                </a:cubicBezTo>
                <a:cubicBezTo>
                  <a:pt x="6325196" y="3112659"/>
                  <a:pt x="6323954" y="3112659"/>
                  <a:pt x="6321474" y="3112659"/>
                </a:cubicBezTo>
                <a:cubicBezTo>
                  <a:pt x="6318994" y="3112659"/>
                  <a:pt x="6317752" y="3115140"/>
                  <a:pt x="6317752" y="3120101"/>
                </a:cubicBezTo>
                <a:cubicBezTo>
                  <a:pt x="6317752" y="3125062"/>
                  <a:pt x="6330156" y="3130023"/>
                  <a:pt x="6354960" y="3134984"/>
                </a:cubicBezTo>
                <a:lnTo>
                  <a:pt x="6377284" y="3149866"/>
                </a:lnTo>
                <a:lnTo>
                  <a:pt x="6384726" y="3157308"/>
                </a:lnTo>
                <a:cubicBezTo>
                  <a:pt x="6394648" y="3162269"/>
                  <a:pt x="6402088" y="3164749"/>
                  <a:pt x="6407050" y="3164749"/>
                </a:cubicBezTo>
                <a:lnTo>
                  <a:pt x="6414492" y="3172191"/>
                </a:lnTo>
                <a:cubicBezTo>
                  <a:pt x="6419452" y="3172191"/>
                  <a:pt x="6423172" y="3174671"/>
                  <a:pt x="6425652" y="3179632"/>
                </a:cubicBezTo>
                <a:cubicBezTo>
                  <a:pt x="6428134" y="3184593"/>
                  <a:pt x="6431856" y="3187073"/>
                  <a:pt x="6436816" y="3187073"/>
                </a:cubicBezTo>
                <a:lnTo>
                  <a:pt x="6421932" y="3187073"/>
                </a:lnTo>
                <a:cubicBezTo>
                  <a:pt x="6412012" y="3187073"/>
                  <a:pt x="6404570" y="3187073"/>
                  <a:pt x="6399608" y="3187073"/>
                </a:cubicBezTo>
                <a:cubicBezTo>
                  <a:pt x="6394648" y="3192035"/>
                  <a:pt x="6394648" y="3196995"/>
                  <a:pt x="6399608" y="3201956"/>
                </a:cubicBezTo>
                <a:lnTo>
                  <a:pt x="6414492" y="3209398"/>
                </a:lnTo>
                <a:cubicBezTo>
                  <a:pt x="6419452" y="3209398"/>
                  <a:pt x="6423172" y="3209398"/>
                  <a:pt x="6425652" y="3209398"/>
                </a:cubicBezTo>
                <a:cubicBezTo>
                  <a:pt x="6428134" y="3209398"/>
                  <a:pt x="6429376" y="3211878"/>
                  <a:pt x="6429376" y="3216839"/>
                </a:cubicBezTo>
                <a:cubicBezTo>
                  <a:pt x="6429376" y="3221800"/>
                  <a:pt x="6430616" y="3225521"/>
                  <a:pt x="6433096" y="3228001"/>
                </a:cubicBezTo>
                <a:cubicBezTo>
                  <a:pt x="6435576" y="3230482"/>
                  <a:pt x="6435576" y="3232962"/>
                  <a:pt x="6433096" y="3235443"/>
                </a:cubicBezTo>
                <a:cubicBezTo>
                  <a:pt x="6430616" y="3237923"/>
                  <a:pt x="6429376" y="3239163"/>
                  <a:pt x="6429376" y="3239163"/>
                </a:cubicBezTo>
                <a:lnTo>
                  <a:pt x="6429376" y="3246605"/>
                </a:lnTo>
                <a:cubicBezTo>
                  <a:pt x="6439296" y="3256527"/>
                  <a:pt x="6434336" y="3263968"/>
                  <a:pt x="6414492" y="3268929"/>
                </a:cubicBezTo>
                <a:lnTo>
                  <a:pt x="6384726" y="3276370"/>
                </a:lnTo>
                <a:cubicBezTo>
                  <a:pt x="6369844" y="3276370"/>
                  <a:pt x="6359920" y="3276370"/>
                  <a:pt x="6354960" y="3276370"/>
                </a:cubicBezTo>
                <a:cubicBezTo>
                  <a:pt x="6359920" y="3286292"/>
                  <a:pt x="6367364" y="3293734"/>
                  <a:pt x="6377284" y="3298694"/>
                </a:cubicBezTo>
                <a:cubicBezTo>
                  <a:pt x="6382246" y="3298694"/>
                  <a:pt x="6385968" y="3298694"/>
                  <a:pt x="6388448" y="3298694"/>
                </a:cubicBezTo>
                <a:cubicBezTo>
                  <a:pt x="6390928" y="3298694"/>
                  <a:pt x="6389688" y="3301175"/>
                  <a:pt x="6384726" y="3306136"/>
                </a:cubicBezTo>
                <a:cubicBezTo>
                  <a:pt x="6384726" y="3306136"/>
                  <a:pt x="6384726" y="3307377"/>
                  <a:pt x="6384726" y="3309857"/>
                </a:cubicBezTo>
                <a:cubicBezTo>
                  <a:pt x="6384726" y="3312337"/>
                  <a:pt x="6387206" y="3316058"/>
                  <a:pt x="6392168" y="3321019"/>
                </a:cubicBezTo>
                <a:cubicBezTo>
                  <a:pt x="6392168" y="3321019"/>
                  <a:pt x="6392168" y="3322259"/>
                  <a:pt x="6392168" y="3324739"/>
                </a:cubicBezTo>
                <a:cubicBezTo>
                  <a:pt x="6392168" y="3327220"/>
                  <a:pt x="6389688" y="3328460"/>
                  <a:pt x="6384726" y="3328460"/>
                </a:cubicBezTo>
                <a:cubicBezTo>
                  <a:pt x="6384726" y="3333421"/>
                  <a:pt x="6384726" y="3335902"/>
                  <a:pt x="6384726" y="3335902"/>
                </a:cubicBezTo>
                <a:cubicBezTo>
                  <a:pt x="6389688" y="3340863"/>
                  <a:pt x="6390928" y="3344584"/>
                  <a:pt x="6388448" y="3347064"/>
                </a:cubicBezTo>
                <a:cubicBezTo>
                  <a:pt x="6385968" y="3349544"/>
                  <a:pt x="6382246" y="3353265"/>
                  <a:pt x="6377284" y="3358226"/>
                </a:cubicBezTo>
                <a:cubicBezTo>
                  <a:pt x="6367364" y="3363187"/>
                  <a:pt x="6359920" y="3364427"/>
                  <a:pt x="6354960" y="3361946"/>
                </a:cubicBezTo>
                <a:cubicBezTo>
                  <a:pt x="6350000" y="3359466"/>
                  <a:pt x="6337596" y="3355746"/>
                  <a:pt x="6317752" y="3350784"/>
                </a:cubicBezTo>
                <a:cubicBezTo>
                  <a:pt x="6278066" y="3335902"/>
                  <a:pt x="6250780" y="3325980"/>
                  <a:pt x="6235898" y="3321019"/>
                </a:cubicBezTo>
                <a:lnTo>
                  <a:pt x="6221016" y="3321019"/>
                </a:lnTo>
                <a:lnTo>
                  <a:pt x="6235898" y="3328460"/>
                </a:lnTo>
                <a:cubicBezTo>
                  <a:pt x="6245820" y="3338382"/>
                  <a:pt x="6253260" y="3343343"/>
                  <a:pt x="6258222" y="3343343"/>
                </a:cubicBezTo>
                <a:lnTo>
                  <a:pt x="6265664" y="3358226"/>
                </a:lnTo>
                <a:cubicBezTo>
                  <a:pt x="6275584" y="3363187"/>
                  <a:pt x="6279304" y="3368148"/>
                  <a:pt x="6276824" y="3373109"/>
                </a:cubicBezTo>
                <a:cubicBezTo>
                  <a:pt x="6274344" y="3378070"/>
                  <a:pt x="6273104" y="3378070"/>
                  <a:pt x="6273104" y="3373109"/>
                </a:cubicBezTo>
                <a:cubicBezTo>
                  <a:pt x="6268144" y="3363187"/>
                  <a:pt x="6240860" y="3360706"/>
                  <a:pt x="6191250" y="3365667"/>
                </a:cubicBezTo>
                <a:cubicBezTo>
                  <a:pt x="6171406" y="3365667"/>
                  <a:pt x="6173888" y="3370628"/>
                  <a:pt x="6198692" y="3380550"/>
                </a:cubicBezTo>
                <a:cubicBezTo>
                  <a:pt x="6208612" y="3385511"/>
                  <a:pt x="6221016" y="3389232"/>
                  <a:pt x="6235898" y="3391712"/>
                </a:cubicBezTo>
                <a:cubicBezTo>
                  <a:pt x="6250780" y="3394193"/>
                  <a:pt x="6258222" y="3396673"/>
                  <a:pt x="6258222" y="3399153"/>
                </a:cubicBezTo>
                <a:cubicBezTo>
                  <a:pt x="6258222" y="3401634"/>
                  <a:pt x="6261944" y="3402874"/>
                  <a:pt x="6269384" y="3402874"/>
                </a:cubicBezTo>
                <a:cubicBezTo>
                  <a:pt x="6276824" y="3402874"/>
                  <a:pt x="6280548" y="3405355"/>
                  <a:pt x="6280548" y="3410316"/>
                </a:cubicBezTo>
                <a:cubicBezTo>
                  <a:pt x="6275584" y="3420238"/>
                  <a:pt x="6283028" y="3425198"/>
                  <a:pt x="6302872" y="3425198"/>
                </a:cubicBezTo>
                <a:lnTo>
                  <a:pt x="6332636" y="3432640"/>
                </a:lnTo>
                <a:cubicBezTo>
                  <a:pt x="6327676" y="3437601"/>
                  <a:pt x="6318994" y="3438841"/>
                  <a:pt x="6306592" y="3436360"/>
                </a:cubicBezTo>
                <a:cubicBezTo>
                  <a:pt x="6294188" y="3433880"/>
                  <a:pt x="6280548" y="3427679"/>
                  <a:pt x="6265664" y="3417757"/>
                </a:cubicBezTo>
                <a:cubicBezTo>
                  <a:pt x="6245820" y="3407835"/>
                  <a:pt x="6233418" y="3402874"/>
                  <a:pt x="6228456" y="3402874"/>
                </a:cubicBezTo>
                <a:cubicBezTo>
                  <a:pt x="6228456" y="3412796"/>
                  <a:pt x="6228456" y="3420238"/>
                  <a:pt x="6228456" y="3425198"/>
                </a:cubicBezTo>
                <a:cubicBezTo>
                  <a:pt x="6243340" y="3430160"/>
                  <a:pt x="6253260" y="3433880"/>
                  <a:pt x="6258222" y="3436360"/>
                </a:cubicBezTo>
                <a:cubicBezTo>
                  <a:pt x="6263184" y="3438841"/>
                  <a:pt x="6265664" y="3441322"/>
                  <a:pt x="6265664" y="3443802"/>
                </a:cubicBezTo>
                <a:cubicBezTo>
                  <a:pt x="6265664" y="3446283"/>
                  <a:pt x="6263184" y="3445043"/>
                  <a:pt x="6258222" y="3440081"/>
                </a:cubicBezTo>
                <a:cubicBezTo>
                  <a:pt x="6253260" y="3440081"/>
                  <a:pt x="6248300" y="3440081"/>
                  <a:pt x="6243340" y="3440081"/>
                </a:cubicBezTo>
                <a:cubicBezTo>
                  <a:pt x="6238378" y="3440081"/>
                  <a:pt x="6233418" y="3440081"/>
                  <a:pt x="6228456" y="3440081"/>
                </a:cubicBezTo>
                <a:lnTo>
                  <a:pt x="6213574" y="3440081"/>
                </a:lnTo>
                <a:cubicBezTo>
                  <a:pt x="6213574" y="3450003"/>
                  <a:pt x="6206132" y="3452484"/>
                  <a:pt x="6191250" y="3447523"/>
                </a:cubicBezTo>
                <a:lnTo>
                  <a:pt x="6154044" y="3447523"/>
                </a:lnTo>
                <a:cubicBezTo>
                  <a:pt x="6149080" y="3452484"/>
                  <a:pt x="6141640" y="3452484"/>
                  <a:pt x="6131718" y="3447523"/>
                </a:cubicBezTo>
                <a:cubicBezTo>
                  <a:pt x="6101952" y="3432640"/>
                  <a:pt x="6077148" y="3425198"/>
                  <a:pt x="6057304" y="3425198"/>
                </a:cubicBezTo>
                <a:cubicBezTo>
                  <a:pt x="6047384" y="3420238"/>
                  <a:pt x="6039940" y="3417757"/>
                  <a:pt x="6034980" y="3417757"/>
                </a:cubicBezTo>
                <a:cubicBezTo>
                  <a:pt x="6030020" y="3417757"/>
                  <a:pt x="6027540" y="3417757"/>
                  <a:pt x="6027540" y="3417757"/>
                </a:cubicBezTo>
                <a:lnTo>
                  <a:pt x="6183808" y="3477288"/>
                </a:lnTo>
                <a:cubicBezTo>
                  <a:pt x="6208612" y="3487210"/>
                  <a:pt x="6224736" y="3493412"/>
                  <a:pt x="6232176" y="3495892"/>
                </a:cubicBezTo>
                <a:cubicBezTo>
                  <a:pt x="6239620" y="3498372"/>
                  <a:pt x="6242100" y="3500853"/>
                  <a:pt x="6239620" y="3503333"/>
                </a:cubicBezTo>
                <a:cubicBezTo>
                  <a:pt x="6237140" y="3505814"/>
                  <a:pt x="6238378" y="3508294"/>
                  <a:pt x="6243340" y="3510775"/>
                </a:cubicBezTo>
                <a:cubicBezTo>
                  <a:pt x="6248300" y="3513255"/>
                  <a:pt x="6255742" y="3514495"/>
                  <a:pt x="6265664" y="3514495"/>
                </a:cubicBezTo>
                <a:lnTo>
                  <a:pt x="6287988" y="3521937"/>
                </a:lnTo>
                <a:cubicBezTo>
                  <a:pt x="6287988" y="3526898"/>
                  <a:pt x="6280548" y="3528138"/>
                  <a:pt x="6265664" y="3525657"/>
                </a:cubicBezTo>
                <a:cubicBezTo>
                  <a:pt x="6250780" y="3523177"/>
                  <a:pt x="6235898" y="3516976"/>
                  <a:pt x="6221016" y="3507054"/>
                </a:cubicBezTo>
                <a:cubicBezTo>
                  <a:pt x="6196212" y="3497132"/>
                  <a:pt x="6181328" y="3492171"/>
                  <a:pt x="6176368" y="3492171"/>
                </a:cubicBezTo>
                <a:lnTo>
                  <a:pt x="6168924" y="3492171"/>
                </a:lnTo>
                <a:cubicBezTo>
                  <a:pt x="6173888" y="3497132"/>
                  <a:pt x="6176368" y="3502093"/>
                  <a:pt x="6176368" y="3507054"/>
                </a:cubicBezTo>
                <a:cubicBezTo>
                  <a:pt x="6176368" y="3507054"/>
                  <a:pt x="6177608" y="3508294"/>
                  <a:pt x="6180088" y="3510775"/>
                </a:cubicBezTo>
                <a:cubicBezTo>
                  <a:pt x="6182568" y="3513255"/>
                  <a:pt x="6186288" y="3514495"/>
                  <a:pt x="6191250" y="3514495"/>
                </a:cubicBezTo>
                <a:lnTo>
                  <a:pt x="6228456" y="3529378"/>
                </a:lnTo>
                <a:cubicBezTo>
                  <a:pt x="6228456" y="3534339"/>
                  <a:pt x="6228456" y="3536819"/>
                  <a:pt x="6228456" y="3536819"/>
                </a:cubicBezTo>
                <a:cubicBezTo>
                  <a:pt x="6228456" y="3536819"/>
                  <a:pt x="6225976" y="3536819"/>
                  <a:pt x="6221016" y="3536819"/>
                </a:cubicBezTo>
                <a:cubicBezTo>
                  <a:pt x="6216054" y="3531859"/>
                  <a:pt x="6206132" y="3529378"/>
                  <a:pt x="6191250" y="3529378"/>
                </a:cubicBezTo>
                <a:lnTo>
                  <a:pt x="6168924" y="3529378"/>
                </a:lnTo>
                <a:cubicBezTo>
                  <a:pt x="6173888" y="3539300"/>
                  <a:pt x="6167684" y="3543021"/>
                  <a:pt x="6150322" y="3540540"/>
                </a:cubicBezTo>
                <a:cubicBezTo>
                  <a:pt x="6132960" y="3538060"/>
                  <a:pt x="6121796" y="3538060"/>
                  <a:pt x="6116836" y="3540540"/>
                </a:cubicBezTo>
                <a:cubicBezTo>
                  <a:pt x="6111874" y="3543021"/>
                  <a:pt x="6101952" y="3541781"/>
                  <a:pt x="6087070" y="3536819"/>
                </a:cubicBezTo>
                <a:cubicBezTo>
                  <a:pt x="6057304" y="3521937"/>
                  <a:pt x="6032500" y="3514495"/>
                  <a:pt x="6012656" y="3514495"/>
                </a:cubicBezTo>
                <a:cubicBezTo>
                  <a:pt x="6002734" y="3509535"/>
                  <a:pt x="5997772" y="3507054"/>
                  <a:pt x="5997772" y="3507054"/>
                </a:cubicBezTo>
                <a:cubicBezTo>
                  <a:pt x="5997772" y="3507054"/>
                  <a:pt x="5994052" y="3507054"/>
                  <a:pt x="5986612" y="3507054"/>
                </a:cubicBezTo>
                <a:cubicBezTo>
                  <a:pt x="5979170" y="3507054"/>
                  <a:pt x="5977928" y="3512015"/>
                  <a:pt x="5982890" y="3521937"/>
                </a:cubicBezTo>
                <a:cubicBezTo>
                  <a:pt x="5977928" y="3516976"/>
                  <a:pt x="5970488" y="3516976"/>
                  <a:pt x="5960566" y="3521937"/>
                </a:cubicBezTo>
                <a:cubicBezTo>
                  <a:pt x="5955604" y="3521937"/>
                  <a:pt x="5951884" y="3521937"/>
                  <a:pt x="5949404" y="3521937"/>
                </a:cubicBezTo>
                <a:cubicBezTo>
                  <a:pt x="5946924" y="3521937"/>
                  <a:pt x="5945684" y="3519457"/>
                  <a:pt x="5945684" y="3514495"/>
                </a:cubicBezTo>
                <a:lnTo>
                  <a:pt x="5953124" y="3514495"/>
                </a:lnTo>
                <a:lnTo>
                  <a:pt x="5930800" y="3507054"/>
                </a:lnTo>
                <a:cubicBezTo>
                  <a:pt x="5925840" y="3502093"/>
                  <a:pt x="5918398" y="3497132"/>
                  <a:pt x="5908476" y="3492171"/>
                </a:cubicBezTo>
                <a:cubicBezTo>
                  <a:pt x="5898556" y="3487210"/>
                  <a:pt x="5891112" y="3484730"/>
                  <a:pt x="5886152" y="3484730"/>
                </a:cubicBezTo>
                <a:cubicBezTo>
                  <a:pt x="5851424" y="3469847"/>
                  <a:pt x="5821660" y="3459925"/>
                  <a:pt x="5796856" y="3454964"/>
                </a:cubicBezTo>
                <a:cubicBezTo>
                  <a:pt x="5794374" y="3454964"/>
                  <a:pt x="5791894" y="3454654"/>
                  <a:pt x="5789414" y="3454034"/>
                </a:cubicBezTo>
                <a:lnTo>
                  <a:pt x="5781972" y="3451243"/>
                </a:lnTo>
                <a:lnTo>
                  <a:pt x="5804296" y="3462405"/>
                </a:lnTo>
                <a:cubicBezTo>
                  <a:pt x="5819180" y="3467367"/>
                  <a:pt x="5826620" y="3472327"/>
                  <a:pt x="5826620" y="3477288"/>
                </a:cubicBezTo>
                <a:lnTo>
                  <a:pt x="5819180" y="3484730"/>
                </a:lnTo>
                <a:cubicBezTo>
                  <a:pt x="5804296" y="3474808"/>
                  <a:pt x="5789414" y="3467367"/>
                  <a:pt x="5774532" y="3462405"/>
                </a:cubicBezTo>
                <a:cubicBezTo>
                  <a:pt x="5754688" y="3457445"/>
                  <a:pt x="5742284" y="3452484"/>
                  <a:pt x="5737324" y="3447523"/>
                </a:cubicBezTo>
                <a:cubicBezTo>
                  <a:pt x="5732364" y="3442562"/>
                  <a:pt x="5723682" y="3438841"/>
                  <a:pt x="5711280" y="3436360"/>
                </a:cubicBezTo>
                <a:cubicBezTo>
                  <a:pt x="5698876" y="3433880"/>
                  <a:pt x="5690196" y="3432640"/>
                  <a:pt x="5685234" y="3432640"/>
                </a:cubicBezTo>
                <a:cubicBezTo>
                  <a:pt x="5685234" y="3427679"/>
                  <a:pt x="5682754" y="3425198"/>
                  <a:pt x="5677792" y="3425198"/>
                </a:cubicBezTo>
                <a:cubicBezTo>
                  <a:pt x="5677792" y="3425198"/>
                  <a:pt x="5675312" y="3425198"/>
                  <a:pt x="5670352" y="3425198"/>
                </a:cubicBezTo>
                <a:cubicBezTo>
                  <a:pt x="5670352" y="3425198"/>
                  <a:pt x="5667872" y="3425198"/>
                  <a:pt x="5662910" y="3425198"/>
                </a:cubicBezTo>
                <a:cubicBezTo>
                  <a:pt x="5657948" y="3425198"/>
                  <a:pt x="5655468" y="3422718"/>
                  <a:pt x="5655468" y="3417757"/>
                </a:cubicBezTo>
                <a:cubicBezTo>
                  <a:pt x="5650508" y="3417757"/>
                  <a:pt x="5646786" y="3416517"/>
                  <a:pt x="5644306" y="3414036"/>
                </a:cubicBezTo>
                <a:cubicBezTo>
                  <a:pt x="5641826" y="3411556"/>
                  <a:pt x="5640586" y="3412796"/>
                  <a:pt x="5640586" y="3417757"/>
                </a:cubicBezTo>
                <a:lnTo>
                  <a:pt x="5633144" y="3410316"/>
                </a:lnTo>
                <a:cubicBezTo>
                  <a:pt x="5628184" y="3410316"/>
                  <a:pt x="5623224" y="3407835"/>
                  <a:pt x="5618260" y="3402874"/>
                </a:cubicBezTo>
                <a:lnTo>
                  <a:pt x="5610820" y="3402874"/>
                </a:lnTo>
                <a:lnTo>
                  <a:pt x="5595936" y="3387991"/>
                </a:lnTo>
                <a:cubicBezTo>
                  <a:pt x="5576092" y="3383031"/>
                  <a:pt x="5566172" y="3380550"/>
                  <a:pt x="5566172" y="3380550"/>
                </a:cubicBezTo>
                <a:lnTo>
                  <a:pt x="5558730" y="3380550"/>
                </a:lnTo>
                <a:cubicBezTo>
                  <a:pt x="5558730" y="3375589"/>
                  <a:pt x="5557488" y="3373109"/>
                  <a:pt x="5555008" y="3373109"/>
                </a:cubicBezTo>
                <a:cubicBezTo>
                  <a:pt x="5552528" y="3373109"/>
                  <a:pt x="5548808" y="3373109"/>
                  <a:pt x="5543848" y="3373109"/>
                </a:cubicBezTo>
                <a:lnTo>
                  <a:pt x="5499200" y="3358226"/>
                </a:lnTo>
                <a:cubicBezTo>
                  <a:pt x="5479356" y="3348304"/>
                  <a:pt x="5447108" y="3335902"/>
                  <a:pt x="5402460" y="3321019"/>
                </a:cubicBezTo>
                <a:lnTo>
                  <a:pt x="5417344" y="3335902"/>
                </a:lnTo>
                <a:cubicBezTo>
                  <a:pt x="5452070" y="3350784"/>
                  <a:pt x="5469432" y="3360706"/>
                  <a:pt x="5469432" y="3365667"/>
                </a:cubicBezTo>
                <a:cubicBezTo>
                  <a:pt x="5469432" y="3370628"/>
                  <a:pt x="5471912" y="3370628"/>
                  <a:pt x="5476876" y="3365667"/>
                </a:cubicBezTo>
                <a:cubicBezTo>
                  <a:pt x="5476876" y="3365667"/>
                  <a:pt x="5478116" y="3365667"/>
                  <a:pt x="5480596" y="3365667"/>
                </a:cubicBezTo>
                <a:cubicBezTo>
                  <a:pt x="5483076" y="3365667"/>
                  <a:pt x="5484316" y="3368148"/>
                  <a:pt x="5484316" y="3373109"/>
                </a:cubicBezTo>
                <a:cubicBezTo>
                  <a:pt x="5484316" y="3373109"/>
                  <a:pt x="5489276" y="3375589"/>
                  <a:pt x="5499200" y="3380550"/>
                </a:cubicBezTo>
                <a:lnTo>
                  <a:pt x="5502920" y="3376829"/>
                </a:lnTo>
                <a:lnTo>
                  <a:pt x="5506640" y="3380550"/>
                </a:lnTo>
                <a:cubicBezTo>
                  <a:pt x="5506640" y="3380550"/>
                  <a:pt x="5509120" y="3381791"/>
                  <a:pt x="5514082" y="3384271"/>
                </a:cubicBezTo>
                <a:cubicBezTo>
                  <a:pt x="5519044" y="3386751"/>
                  <a:pt x="5522764" y="3387991"/>
                  <a:pt x="5525244" y="3387991"/>
                </a:cubicBezTo>
                <a:cubicBezTo>
                  <a:pt x="5527724" y="3387991"/>
                  <a:pt x="5528964" y="3387991"/>
                  <a:pt x="5528964" y="3387991"/>
                </a:cubicBezTo>
                <a:cubicBezTo>
                  <a:pt x="5528964" y="3397913"/>
                  <a:pt x="5521524" y="3397913"/>
                  <a:pt x="5506640" y="3387991"/>
                </a:cubicBezTo>
                <a:cubicBezTo>
                  <a:pt x="5501680" y="3387991"/>
                  <a:pt x="5491756" y="3385511"/>
                  <a:pt x="5476876" y="3380550"/>
                </a:cubicBezTo>
                <a:lnTo>
                  <a:pt x="5461992" y="3365667"/>
                </a:lnTo>
                <a:cubicBezTo>
                  <a:pt x="5461992" y="3360706"/>
                  <a:pt x="5460752" y="3358226"/>
                  <a:pt x="5458272" y="3358226"/>
                </a:cubicBezTo>
                <a:cubicBezTo>
                  <a:pt x="5455792" y="3358226"/>
                  <a:pt x="5454550" y="3360706"/>
                  <a:pt x="5454550" y="3365667"/>
                </a:cubicBezTo>
                <a:lnTo>
                  <a:pt x="5447108" y="3365667"/>
                </a:lnTo>
                <a:cubicBezTo>
                  <a:pt x="5432226" y="3355746"/>
                  <a:pt x="5412382" y="3348304"/>
                  <a:pt x="5387578" y="3343343"/>
                </a:cubicBezTo>
                <a:cubicBezTo>
                  <a:pt x="5377656" y="3343343"/>
                  <a:pt x="5372696" y="3343343"/>
                  <a:pt x="5372696" y="3343343"/>
                </a:cubicBezTo>
                <a:lnTo>
                  <a:pt x="5365254" y="3343343"/>
                </a:lnTo>
                <a:cubicBezTo>
                  <a:pt x="5365254" y="3338382"/>
                  <a:pt x="5365254" y="3335902"/>
                  <a:pt x="5365254" y="3335902"/>
                </a:cubicBezTo>
                <a:cubicBezTo>
                  <a:pt x="5365254" y="3335902"/>
                  <a:pt x="5357812" y="3334661"/>
                  <a:pt x="5342929" y="3332181"/>
                </a:cubicBezTo>
                <a:cubicBezTo>
                  <a:pt x="5328047" y="3329701"/>
                  <a:pt x="5320605" y="3333421"/>
                  <a:pt x="5320605" y="3343343"/>
                </a:cubicBezTo>
                <a:lnTo>
                  <a:pt x="5335488" y="3358226"/>
                </a:lnTo>
                <a:cubicBezTo>
                  <a:pt x="5335488" y="3358226"/>
                  <a:pt x="5336729" y="3359466"/>
                  <a:pt x="5339209" y="3361946"/>
                </a:cubicBezTo>
                <a:cubicBezTo>
                  <a:pt x="5341689" y="3364427"/>
                  <a:pt x="5344170" y="3365667"/>
                  <a:pt x="5346650" y="3365667"/>
                </a:cubicBezTo>
                <a:cubicBezTo>
                  <a:pt x="5349130" y="3365667"/>
                  <a:pt x="5355332" y="3366908"/>
                  <a:pt x="5365254" y="3369388"/>
                </a:cubicBezTo>
                <a:cubicBezTo>
                  <a:pt x="5375176" y="3371868"/>
                  <a:pt x="5385098" y="3375589"/>
                  <a:pt x="5395020" y="3380550"/>
                </a:cubicBezTo>
                <a:cubicBezTo>
                  <a:pt x="5424784" y="3390472"/>
                  <a:pt x="5444628" y="3397913"/>
                  <a:pt x="5454550" y="3402874"/>
                </a:cubicBezTo>
                <a:cubicBezTo>
                  <a:pt x="5494238" y="3412796"/>
                  <a:pt x="5519044" y="3422718"/>
                  <a:pt x="5528964" y="3432640"/>
                </a:cubicBezTo>
                <a:lnTo>
                  <a:pt x="5484316" y="3425198"/>
                </a:lnTo>
                <a:cubicBezTo>
                  <a:pt x="5479356" y="3420238"/>
                  <a:pt x="5469432" y="3415277"/>
                  <a:pt x="5454550" y="3410316"/>
                </a:cubicBezTo>
                <a:lnTo>
                  <a:pt x="5409902" y="3395433"/>
                </a:lnTo>
                <a:cubicBezTo>
                  <a:pt x="5380136" y="3380550"/>
                  <a:pt x="5350372" y="3370628"/>
                  <a:pt x="5320605" y="3365667"/>
                </a:cubicBezTo>
                <a:lnTo>
                  <a:pt x="5283398" y="3358226"/>
                </a:lnTo>
                <a:cubicBezTo>
                  <a:pt x="5273477" y="3353265"/>
                  <a:pt x="5266035" y="3350784"/>
                  <a:pt x="5261074" y="3350784"/>
                </a:cubicBezTo>
                <a:cubicBezTo>
                  <a:pt x="5241230" y="3345824"/>
                  <a:pt x="5223867" y="3338382"/>
                  <a:pt x="5208984" y="3328460"/>
                </a:cubicBezTo>
                <a:cubicBezTo>
                  <a:pt x="5208984" y="3323499"/>
                  <a:pt x="5206504" y="3319779"/>
                  <a:pt x="5201543" y="3317298"/>
                </a:cubicBezTo>
                <a:cubicBezTo>
                  <a:pt x="5196581" y="3314818"/>
                  <a:pt x="5189140" y="3313577"/>
                  <a:pt x="5179218" y="3313577"/>
                </a:cubicBezTo>
                <a:cubicBezTo>
                  <a:pt x="5159374" y="3303656"/>
                  <a:pt x="5148212" y="3297454"/>
                  <a:pt x="5145732" y="3294974"/>
                </a:cubicBezTo>
                <a:cubicBezTo>
                  <a:pt x="5143252" y="3292494"/>
                  <a:pt x="5135811" y="3291253"/>
                  <a:pt x="5123408" y="3291253"/>
                </a:cubicBezTo>
                <a:cubicBezTo>
                  <a:pt x="5111005" y="3291253"/>
                  <a:pt x="5086201" y="3285052"/>
                  <a:pt x="5048994" y="3272650"/>
                </a:cubicBezTo>
                <a:cubicBezTo>
                  <a:pt x="5011787" y="3260247"/>
                  <a:pt x="4990703" y="3254046"/>
                  <a:pt x="4985742" y="3254046"/>
                </a:cubicBezTo>
                <a:cubicBezTo>
                  <a:pt x="4980781" y="3254046"/>
                  <a:pt x="4975820" y="3251566"/>
                  <a:pt x="4970859" y="3246605"/>
                </a:cubicBezTo>
                <a:cubicBezTo>
                  <a:pt x="4970859" y="3241644"/>
                  <a:pt x="4968379" y="3239163"/>
                  <a:pt x="4963418" y="3239163"/>
                </a:cubicBezTo>
                <a:cubicBezTo>
                  <a:pt x="4958456" y="3239163"/>
                  <a:pt x="4951015" y="3239163"/>
                  <a:pt x="4941093" y="3239163"/>
                </a:cubicBezTo>
                <a:cubicBezTo>
                  <a:pt x="4921249" y="3239163"/>
                  <a:pt x="4903886" y="3236683"/>
                  <a:pt x="4889004" y="3231722"/>
                </a:cubicBezTo>
                <a:cubicBezTo>
                  <a:pt x="4874121" y="3226761"/>
                  <a:pt x="4857997" y="3220560"/>
                  <a:pt x="4840634" y="3213118"/>
                </a:cubicBezTo>
                <a:cubicBezTo>
                  <a:pt x="4823272" y="3205677"/>
                  <a:pt x="4814589" y="3200716"/>
                  <a:pt x="4814589" y="3198235"/>
                </a:cubicBezTo>
                <a:cubicBezTo>
                  <a:pt x="4814589" y="3195755"/>
                  <a:pt x="4812109" y="3194515"/>
                  <a:pt x="4807148" y="3194515"/>
                </a:cubicBezTo>
                <a:lnTo>
                  <a:pt x="4799707" y="3187073"/>
                </a:lnTo>
                <a:lnTo>
                  <a:pt x="4792265" y="3187073"/>
                </a:lnTo>
                <a:lnTo>
                  <a:pt x="4784824" y="3179632"/>
                </a:lnTo>
                <a:lnTo>
                  <a:pt x="4769941" y="3172191"/>
                </a:lnTo>
                <a:cubicBezTo>
                  <a:pt x="4764980" y="3172191"/>
                  <a:pt x="4760020" y="3172191"/>
                  <a:pt x="4755058" y="3172191"/>
                </a:cubicBezTo>
                <a:cubicBezTo>
                  <a:pt x="4750097" y="3172191"/>
                  <a:pt x="4746376" y="3172191"/>
                  <a:pt x="4743896" y="3172191"/>
                </a:cubicBezTo>
                <a:cubicBezTo>
                  <a:pt x="4741416" y="3172191"/>
                  <a:pt x="4740175" y="3169710"/>
                  <a:pt x="4740175" y="3164749"/>
                </a:cubicBezTo>
                <a:cubicBezTo>
                  <a:pt x="4740175" y="3164749"/>
                  <a:pt x="4737695" y="3162269"/>
                  <a:pt x="4732734" y="3157308"/>
                </a:cubicBezTo>
                <a:cubicBezTo>
                  <a:pt x="4727773" y="3152347"/>
                  <a:pt x="4721572" y="3148626"/>
                  <a:pt x="4714131" y="3146146"/>
                </a:cubicBezTo>
                <a:cubicBezTo>
                  <a:pt x="4706689" y="3143666"/>
                  <a:pt x="4699248" y="3141185"/>
                  <a:pt x="4691806" y="3138704"/>
                </a:cubicBezTo>
                <a:cubicBezTo>
                  <a:pt x="4684365" y="3136224"/>
                  <a:pt x="4680644" y="3132503"/>
                  <a:pt x="4680644" y="3127542"/>
                </a:cubicBezTo>
                <a:cubicBezTo>
                  <a:pt x="4680644" y="3127542"/>
                  <a:pt x="4675683" y="3126302"/>
                  <a:pt x="4665761" y="3123821"/>
                </a:cubicBezTo>
                <a:cubicBezTo>
                  <a:pt x="4655840" y="3121341"/>
                  <a:pt x="4638476" y="3117621"/>
                  <a:pt x="4613672" y="3112659"/>
                </a:cubicBezTo>
                <a:lnTo>
                  <a:pt x="4573344" y="3101137"/>
                </a:lnTo>
                <a:lnTo>
                  <a:pt x="4577395" y="3104288"/>
                </a:lnTo>
                <a:cubicBezTo>
                  <a:pt x="4580496" y="3106148"/>
                  <a:pt x="4583906" y="3107699"/>
                  <a:pt x="4587627" y="3108939"/>
                </a:cubicBezTo>
                <a:cubicBezTo>
                  <a:pt x="4595068" y="3111419"/>
                  <a:pt x="4598789" y="3112659"/>
                  <a:pt x="4598789" y="3112659"/>
                </a:cubicBezTo>
                <a:cubicBezTo>
                  <a:pt x="4598789" y="3112659"/>
                  <a:pt x="4600029" y="3113900"/>
                  <a:pt x="4602509" y="3116380"/>
                </a:cubicBezTo>
                <a:cubicBezTo>
                  <a:pt x="4604989" y="3118861"/>
                  <a:pt x="4606230" y="3120101"/>
                  <a:pt x="4606230" y="3120101"/>
                </a:cubicBezTo>
                <a:cubicBezTo>
                  <a:pt x="4621113" y="3125062"/>
                  <a:pt x="4633516" y="3127542"/>
                  <a:pt x="4643437" y="3127542"/>
                </a:cubicBezTo>
                <a:lnTo>
                  <a:pt x="4650879" y="3134984"/>
                </a:lnTo>
                <a:cubicBezTo>
                  <a:pt x="4655840" y="3139945"/>
                  <a:pt x="4662041" y="3142425"/>
                  <a:pt x="4669482" y="3142425"/>
                </a:cubicBezTo>
                <a:cubicBezTo>
                  <a:pt x="4676923" y="3142425"/>
                  <a:pt x="4685605" y="3144906"/>
                  <a:pt x="4695527" y="3149866"/>
                </a:cubicBezTo>
                <a:lnTo>
                  <a:pt x="4695527" y="3157308"/>
                </a:lnTo>
                <a:cubicBezTo>
                  <a:pt x="4690566" y="3152347"/>
                  <a:pt x="4675683" y="3149866"/>
                  <a:pt x="4650879" y="3149866"/>
                </a:cubicBezTo>
                <a:cubicBezTo>
                  <a:pt x="4635996" y="3149866"/>
                  <a:pt x="4626074" y="3148626"/>
                  <a:pt x="4621113" y="3146146"/>
                </a:cubicBezTo>
                <a:cubicBezTo>
                  <a:pt x="4616152" y="3143666"/>
                  <a:pt x="4613672" y="3139945"/>
                  <a:pt x="4613672" y="3134984"/>
                </a:cubicBezTo>
                <a:cubicBezTo>
                  <a:pt x="4608710" y="3130023"/>
                  <a:pt x="4603750" y="3127542"/>
                  <a:pt x="4598789" y="3127542"/>
                </a:cubicBezTo>
                <a:cubicBezTo>
                  <a:pt x="4593827" y="3127542"/>
                  <a:pt x="4586386" y="3125062"/>
                  <a:pt x="4576464" y="3120101"/>
                </a:cubicBezTo>
                <a:cubicBezTo>
                  <a:pt x="4571503" y="3115140"/>
                  <a:pt x="4565302" y="3111419"/>
                  <a:pt x="4557861" y="3108939"/>
                </a:cubicBezTo>
                <a:cubicBezTo>
                  <a:pt x="4550420" y="3106459"/>
                  <a:pt x="4544219" y="3105218"/>
                  <a:pt x="4539257" y="3105218"/>
                </a:cubicBezTo>
                <a:cubicBezTo>
                  <a:pt x="4534296" y="3100257"/>
                  <a:pt x="4531816" y="3096536"/>
                  <a:pt x="4531816" y="3094056"/>
                </a:cubicBezTo>
                <a:cubicBezTo>
                  <a:pt x="4531816" y="3091576"/>
                  <a:pt x="4531816" y="3090335"/>
                  <a:pt x="4531816" y="3090335"/>
                </a:cubicBezTo>
                <a:lnTo>
                  <a:pt x="4539257" y="3082894"/>
                </a:lnTo>
                <a:cubicBezTo>
                  <a:pt x="4534296" y="3082894"/>
                  <a:pt x="4530575" y="3084134"/>
                  <a:pt x="4528095" y="3086614"/>
                </a:cubicBezTo>
                <a:cubicBezTo>
                  <a:pt x="4525615" y="3089095"/>
                  <a:pt x="4521895" y="3089095"/>
                  <a:pt x="4516933" y="3086614"/>
                </a:cubicBezTo>
                <a:cubicBezTo>
                  <a:pt x="4511972" y="3084134"/>
                  <a:pt x="4510732" y="3081654"/>
                  <a:pt x="4513213" y="3079173"/>
                </a:cubicBezTo>
                <a:cubicBezTo>
                  <a:pt x="4515693" y="3076693"/>
                  <a:pt x="4511972" y="3072972"/>
                  <a:pt x="4502050" y="3068011"/>
                </a:cubicBezTo>
                <a:cubicBezTo>
                  <a:pt x="4497089" y="3068011"/>
                  <a:pt x="4493368" y="3066771"/>
                  <a:pt x="4490888" y="3064290"/>
                </a:cubicBezTo>
                <a:cubicBezTo>
                  <a:pt x="4488408" y="3061810"/>
                  <a:pt x="4487168" y="3060569"/>
                  <a:pt x="4487168" y="3060569"/>
                </a:cubicBezTo>
                <a:lnTo>
                  <a:pt x="4472285" y="3053128"/>
                </a:lnTo>
                <a:cubicBezTo>
                  <a:pt x="4462363" y="3053128"/>
                  <a:pt x="4447480" y="3048167"/>
                  <a:pt x="4427636" y="3038245"/>
                </a:cubicBezTo>
                <a:lnTo>
                  <a:pt x="4405312" y="3030804"/>
                </a:lnTo>
                <a:lnTo>
                  <a:pt x="4401591" y="3030804"/>
                </a:lnTo>
                <a:lnTo>
                  <a:pt x="4375547" y="3030804"/>
                </a:lnTo>
                <a:cubicBezTo>
                  <a:pt x="4375547" y="3030804"/>
                  <a:pt x="4363144" y="3025843"/>
                  <a:pt x="4338339" y="3015921"/>
                </a:cubicBezTo>
                <a:cubicBezTo>
                  <a:pt x="4333379" y="3010960"/>
                  <a:pt x="4328418" y="3008480"/>
                  <a:pt x="4323457" y="3008480"/>
                </a:cubicBezTo>
                <a:cubicBezTo>
                  <a:pt x="4318496" y="3008480"/>
                  <a:pt x="4311055" y="3006000"/>
                  <a:pt x="4301132" y="3001038"/>
                </a:cubicBezTo>
                <a:cubicBezTo>
                  <a:pt x="4296172" y="2996077"/>
                  <a:pt x="4289970" y="2992357"/>
                  <a:pt x="4282529" y="2989876"/>
                </a:cubicBezTo>
                <a:cubicBezTo>
                  <a:pt x="4275088" y="2987396"/>
                  <a:pt x="4268887" y="2986155"/>
                  <a:pt x="4263926" y="2986155"/>
                </a:cubicBezTo>
                <a:cubicBezTo>
                  <a:pt x="4209355" y="2971273"/>
                  <a:pt x="4179590" y="2961351"/>
                  <a:pt x="4174629" y="2956390"/>
                </a:cubicBezTo>
                <a:lnTo>
                  <a:pt x="4167187" y="2956390"/>
                </a:lnTo>
                <a:cubicBezTo>
                  <a:pt x="4172148" y="2961351"/>
                  <a:pt x="4170908" y="2962591"/>
                  <a:pt x="4163467" y="2960110"/>
                </a:cubicBezTo>
                <a:cubicBezTo>
                  <a:pt x="4156025" y="2957630"/>
                  <a:pt x="4147344" y="2955150"/>
                  <a:pt x="4137422" y="2952669"/>
                </a:cubicBezTo>
                <a:cubicBezTo>
                  <a:pt x="4127500" y="2950189"/>
                  <a:pt x="4122539" y="2948948"/>
                  <a:pt x="4122539" y="2948948"/>
                </a:cubicBezTo>
                <a:cubicBezTo>
                  <a:pt x="4117578" y="2934066"/>
                  <a:pt x="4100215" y="2926624"/>
                  <a:pt x="4070449" y="2926624"/>
                </a:cubicBezTo>
                <a:lnTo>
                  <a:pt x="4063008" y="2919183"/>
                </a:lnTo>
                <a:cubicBezTo>
                  <a:pt x="4063008" y="2919183"/>
                  <a:pt x="4058047" y="2919183"/>
                  <a:pt x="4048125" y="2919183"/>
                </a:cubicBezTo>
                <a:lnTo>
                  <a:pt x="4033242" y="2911741"/>
                </a:lnTo>
                <a:lnTo>
                  <a:pt x="4025801" y="2904300"/>
                </a:lnTo>
                <a:lnTo>
                  <a:pt x="4003476" y="2896859"/>
                </a:lnTo>
                <a:cubicBezTo>
                  <a:pt x="3988594" y="2886937"/>
                  <a:pt x="3973711" y="2881976"/>
                  <a:pt x="3958828" y="2881976"/>
                </a:cubicBezTo>
                <a:cubicBezTo>
                  <a:pt x="3948906" y="2881976"/>
                  <a:pt x="3946426" y="2879496"/>
                  <a:pt x="3951387" y="2874534"/>
                </a:cubicBezTo>
                <a:cubicBezTo>
                  <a:pt x="3946426" y="2879496"/>
                  <a:pt x="3943945" y="2879496"/>
                  <a:pt x="3943945" y="2874534"/>
                </a:cubicBezTo>
                <a:cubicBezTo>
                  <a:pt x="3934023" y="2864613"/>
                  <a:pt x="3914180" y="2857171"/>
                  <a:pt x="3884414" y="2852210"/>
                </a:cubicBezTo>
                <a:cubicBezTo>
                  <a:pt x="3874492" y="2852210"/>
                  <a:pt x="3863330" y="2848489"/>
                  <a:pt x="3850928" y="2841048"/>
                </a:cubicBezTo>
                <a:cubicBezTo>
                  <a:pt x="3838525" y="2833607"/>
                  <a:pt x="3827363" y="2828646"/>
                  <a:pt x="3817441" y="2826165"/>
                </a:cubicBezTo>
                <a:cubicBezTo>
                  <a:pt x="3807520" y="2823685"/>
                  <a:pt x="3800078" y="2819964"/>
                  <a:pt x="3795117" y="2815003"/>
                </a:cubicBezTo>
                <a:lnTo>
                  <a:pt x="3802559" y="2815003"/>
                </a:lnTo>
                <a:cubicBezTo>
                  <a:pt x="3812480" y="2819964"/>
                  <a:pt x="3816201" y="2818724"/>
                  <a:pt x="3813721" y="2811282"/>
                </a:cubicBezTo>
                <a:cubicBezTo>
                  <a:pt x="3811240" y="2803841"/>
                  <a:pt x="3808760" y="2801361"/>
                  <a:pt x="3806279" y="2803841"/>
                </a:cubicBezTo>
                <a:cubicBezTo>
                  <a:pt x="3803799" y="2806322"/>
                  <a:pt x="3797597" y="2803841"/>
                  <a:pt x="3787676" y="2796400"/>
                </a:cubicBezTo>
                <a:cubicBezTo>
                  <a:pt x="3777754" y="2788958"/>
                  <a:pt x="3770313" y="2785237"/>
                  <a:pt x="3765351" y="2785237"/>
                </a:cubicBezTo>
                <a:cubicBezTo>
                  <a:pt x="3765351" y="2785237"/>
                  <a:pt x="3761631" y="2783997"/>
                  <a:pt x="3754189" y="2781517"/>
                </a:cubicBezTo>
                <a:cubicBezTo>
                  <a:pt x="3746748" y="2779037"/>
                  <a:pt x="3738066" y="2775316"/>
                  <a:pt x="3728144" y="2770355"/>
                </a:cubicBezTo>
                <a:cubicBezTo>
                  <a:pt x="3718223" y="2765394"/>
                  <a:pt x="3708301" y="2760433"/>
                  <a:pt x="3698379" y="2755472"/>
                </a:cubicBezTo>
                <a:cubicBezTo>
                  <a:pt x="3688457" y="2750511"/>
                  <a:pt x="3681016" y="2748030"/>
                  <a:pt x="3676055" y="2748030"/>
                </a:cubicBezTo>
                <a:lnTo>
                  <a:pt x="3601641" y="2725706"/>
                </a:lnTo>
                <a:cubicBezTo>
                  <a:pt x="3601641" y="2725706"/>
                  <a:pt x="3597920" y="2724466"/>
                  <a:pt x="3590478" y="2721985"/>
                </a:cubicBezTo>
                <a:cubicBezTo>
                  <a:pt x="3583037" y="2719505"/>
                  <a:pt x="3574355" y="2718265"/>
                  <a:pt x="3564433" y="2718265"/>
                </a:cubicBezTo>
                <a:lnTo>
                  <a:pt x="3527226" y="2703382"/>
                </a:lnTo>
                <a:cubicBezTo>
                  <a:pt x="3502422" y="2693460"/>
                  <a:pt x="3490019" y="2693460"/>
                  <a:pt x="3490019" y="2703382"/>
                </a:cubicBezTo>
                <a:lnTo>
                  <a:pt x="3482578" y="2703382"/>
                </a:lnTo>
                <a:lnTo>
                  <a:pt x="3475137" y="2695941"/>
                </a:lnTo>
                <a:lnTo>
                  <a:pt x="3475137" y="2703382"/>
                </a:lnTo>
                <a:lnTo>
                  <a:pt x="3415605" y="2681058"/>
                </a:lnTo>
                <a:cubicBezTo>
                  <a:pt x="3420566" y="2676097"/>
                  <a:pt x="3429248" y="2676097"/>
                  <a:pt x="3441650" y="2681058"/>
                </a:cubicBezTo>
                <a:cubicBezTo>
                  <a:pt x="3454053" y="2686019"/>
                  <a:pt x="3465215" y="2688499"/>
                  <a:pt x="3475137" y="2688499"/>
                </a:cubicBezTo>
                <a:lnTo>
                  <a:pt x="3423047" y="2666175"/>
                </a:lnTo>
                <a:cubicBezTo>
                  <a:pt x="3388320" y="2656253"/>
                  <a:pt x="3368476" y="2648811"/>
                  <a:pt x="3363515" y="2643851"/>
                </a:cubicBezTo>
                <a:lnTo>
                  <a:pt x="3370957" y="2643851"/>
                </a:lnTo>
                <a:cubicBezTo>
                  <a:pt x="3375918" y="2643851"/>
                  <a:pt x="3380879" y="2643851"/>
                  <a:pt x="3385840" y="2643851"/>
                </a:cubicBezTo>
                <a:cubicBezTo>
                  <a:pt x="3390801" y="2643851"/>
                  <a:pt x="3394521" y="2645091"/>
                  <a:pt x="3397002" y="2647571"/>
                </a:cubicBezTo>
                <a:cubicBezTo>
                  <a:pt x="3399482" y="2650052"/>
                  <a:pt x="3403203" y="2651292"/>
                  <a:pt x="3408164" y="2651292"/>
                </a:cubicBezTo>
                <a:cubicBezTo>
                  <a:pt x="3413125" y="2651292"/>
                  <a:pt x="3416846" y="2652533"/>
                  <a:pt x="3419326" y="2655013"/>
                </a:cubicBezTo>
                <a:cubicBezTo>
                  <a:pt x="3421806" y="2657493"/>
                  <a:pt x="3423047" y="2658734"/>
                  <a:pt x="3423047" y="2658734"/>
                </a:cubicBezTo>
                <a:cubicBezTo>
                  <a:pt x="3423047" y="2658734"/>
                  <a:pt x="3428008" y="2661214"/>
                  <a:pt x="3437929" y="2666175"/>
                </a:cubicBezTo>
                <a:lnTo>
                  <a:pt x="3460254" y="2666175"/>
                </a:lnTo>
                <a:lnTo>
                  <a:pt x="3504902" y="2681058"/>
                </a:lnTo>
                <a:lnTo>
                  <a:pt x="3490019" y="2673616"/>
                </a:lnTo>
                <a:cubicBezTo>
                  <a:pt x="3475137" y="2668656"/>
                  <a:pt x="3465215" y="2666175"/>
                  <a:pt x="3460254" y="2666175"/>
                </a:cubicBezTo>
                <a:lnTo>
                  <a:pt x="3445371" y="2658734"/>
                </a:lnTo>
                <a:cubicBezTo>
                  <a:pt x="3435449" y="2653773"/>
                  <a:pt x="3429248" y="2650052"/>
                  <a:pt x="3426767" y="2647571"/>
                </a:cubicBezTo>
                <a:cubicBezTo>
                  <a:pt x="3424287" y="2645091"/>
                  <a:pt x="3411885" y="2641370"/>
                  <a:pt x="3389560" y="2636409"/>
                </a:cubicBezTo>
                <a:cubicBezTo>
                  <a:pt x="3367236" y="2631449"/>
                  <a:pt x="3353594" y="2627728"/>
                  <a:pt x="3348633" y="2625247"/>
                </a:cubicBezTo>
                <a:cubicBezTo>
                  <a:pt x="3343672" y="2622767"/>
                  <a:pt x="3341191" y="2624007"/>
                  <a:pt x="3341191" y="2628968"/>
                </a:cubicBezTo>
                <a:cubicBezTo>
                  <a:pt x="3346152" y="2638890"/>
                  <a:pt x="3333750" y="2638890"/>
                  <a:pt x="3303984" y="2628968"/>
                </a:cubicBezTo>
                <a:lnTo>
                  <a:pt x="3274219" y="2621527"/>
                </a:lnTo>
                <a:cubicBezTo>
                  <a:pt x="3279179" y="2626487"/>
                  <a:pt x="3279179" y="2628968"/>
                  <a:pt x="3274219" y="2628968"/>
                </a:cubicBezTo>
                <a:lnTo>
                  <a:pt x="3259336" y="2621527"/>
                </a:lnTo>
                <a:cubicBezTo>
                  <a:pt x="3259336" y="2616566"/>
                  <a:pt x="3253134" y="2611604"/>
                  <a:pt x="3240732" y="2606644"/>
                </a:cubicBezTo>
                <a:cubicBezTo>
                  <a:pt x="3228330" y="2601683"/>
                  <a:pt x="3214687" y="2596722"/>
                  <a:pt x="3199804" y="2591761"/>
                </a:cubicBezTo>
                <a:cubicBezTo>
                  <a:pt x="3184922" y="2586800"/>
                  <a:pt x="3172520" y="2584319"/>
                  <a:pt x="3162597" y="2584319"/>
                </a:cubicBezTo>
                <a:cubicBezTo>
                  <a:pt x="3152675" y="2579359"/>
                  <a:pt x="3147715" y="2576878"/>
                  <a:pt x="3147715" y="2576878"/>
                </a:cubicBezTo>
                <a:lnTo>
                  <a:pt x="3177480" y="2576878"/>
                </a:lnTo>
                <a:cubicBezTo>
                  <a:pt x="3182441" y="2581839"/>
                  <a:pt x="3186162" y="2584319"/>
                  <a:pt x="3188643" y="2584319"/>
                </a:cubicBezTo>
                <a:cubicBezTo>
                  <a:pt x="3191123" y="2584319"/>
                  <a:pt x="3194844" y="2584319"/>
                  <a:pt x="3199804" y="2584319"/>
                </a:cubicBezTo>
                <a:cubicBezTo>
                  <a:pt x="3199804" y="2584319"/>
                  <a:pt x="3204765" y="2586800"/>
                  <a:pt x="3214687" y="2591761"/>
                </a:cubicBezTo>
                <a:cubicBezTo>
                  <a:pt x="3239492" y="2601683"/>
                  <a:pt x="3259336" y="2609124"/>
                  <a:pt x="3274219" y="2614085"/>
                </a:cubicBezTo>
                <a:cubicBezTo>
                  <a:pt x="3279179" y="2614085"/>
                  <a:pt x="3287861" y="2615325"/>
                  <a:pt x="3300263" y="2617806"/>
                </a:cubicBezTo>
                <a:cubicBezTo>
                  <a:pt x="3312666" y="2620286"/>
                  <a:pt x="3318867" y="2621527"/>
                  <a:pt x="3318867" y="2621527"/>
                </a:cubicBezTo>
                <a:lnTo>
                  <a:pt x="3311426" y="2614085"/>
                </a:lnTo>
                <a:lnTo>
                  <a:pt x="3296543" y="2606644"/>
                </a:lnTo>
                <a:cubicBezTo>
                  <a:pt x="3291582" y="2606644"/>
                  <a:pt x="3276699" y="2601683"/>
                  <a:pt x="3251894" y="2591761"/>
                </a:cubicBezTo>
                <a:cubicBezTo>
                  <a:pt x="3227089" y="2581839"/>
                  <a:pt x="3212207" y="2576878"/>
                  <a:pt x="3207246" y="2576878"/>
                </a:cubicBezTo>
                <a:cubicBezTo>
                  <a:pt x="3207246" y="2571917"/>
                  <a:pt x="3204765" y="2569437"/>
                  <a:pt x="3199804" y="2569437"/>
                </a:cubicBezTo>
                <a:lnTo>
                  <a:pt x="3177480" y="2561995"/>
                </a:lnTo>
                <a:cubicBezTo>
                  <a:pt x="3167558" y="2552073"/>
                  <a:pt x="3152675" y="2544632"/>
                  <a:pt x="3132832" y="2539671"/>
                </a:cubicBezTo>
                <a:lnTo>
                  <a:pt x="3088184" y="2524788"/>
                </a:lnTo>
                <a:cubicBezTo>
                  <a:pt x="3078261" y="2519827"/>
                  <a:pt x="3068340" y="2517347"/>
                  <a:pt x="3058418" y="2517347"/>
                </a:cubicBezTo>
                <a:cubicBezTo>
                  <a:pt x="3048496" y="2517347"/>
                  <a:pt x="3041054" y="2514866"/>
                  <a:pt x="3036094" y="2509905"/>
                </a:cubicBezTo>
                <a:lnTo>
                  <a:pt x="3028652" y="2509905"/>
                </a:lnTo>
                <a:lnTo>
                  <a:pt x="3013769" y="2502464"/>
                </a:lnTo>
                <a:cubicBezTo>
                  <a:pt x="3003847" y="2492542"/>
                  <a:pt x="2992685" y="2486341"/>
                  <a:pt x="2980283" y="2483860"/>
                </a:cubicBezTo>
                <a:cubicBezTo>
                  <a:pt x="2967881" y="2481380"/>
                  <a:pt x="2961679" y="2477659"/>
                  <a:pt x="2961679" y="2472698"/>
                </a:cubicBezTo>
                <a:lnTo>
                  <a:pt x="2969121" y="2472698"/>
                </a:lnTo>
                <a:lnTo>
                  <a:pt x="2976562" y="2465257"/>
                </a:lnTo>
                <a:cubicBezTo>
                  <a:pt x="2971602" y="2460296"/>
                  <a:pt x="2966640" y="2457816"/>
                  <a:pt x="2961679" y="2457816"/>
                </a:cubicBezTo>
                <a:lnTo>
                  <a:pt x="2954238" y="2457816"/>
                </a:lnTo>
                <a:cubicBezTo>
                  <a:pt x="2954238" y="2452855"/>
                  <a:pt x="2940595" y="2445413"/>
                  <a:pt x="2913311" y="2435491"/>
                </a:cubicBezTo>
                <a:cubicBezTo>
                  <a:pt x="2886025" y="2425569"/>
                  <a:pt x="2867422" y="2419368"/>
                  <a:pt x="2857500" y="2416888"/>
                </a:cubicBezTo>
                <a:cubicBezTo>
                  <a:pt x="2847578" y="2414407"/>
                  <a:pt x="2835176" y="2410686"/>
                  <a:pt x="2820293" y="2405726"/>
                </a:cubicBezTo>
                <a:cubicBezTo>
                  <a:pt x="2800449" y="2395804"/>
                  <a:pt x="2788046" y="2390843"/>
                  <a:pt x="2783086" y="2390843"/>
                </a:cubicBezTo>
                <a:cubicBezTo>
                  <a:pt x="2768203" y="2375960"/>
                  <a:pt x="2745879" y="2366038"/>
                  <a:pt x="2716113" y="2361077"/>
                </a:cubicBezTo>
                <a:cubicBezTo>
                  <a:pt x="2711152" y="2361077"/>
                  <a:pt x="2706191" y="2361077"/>
                  <a:pt x="2701230" y="2361077"/>
                </a:cubicBezTo>
                <a:cubicBezTo>
                  <a:pt x="2696270" y="2361077"/>
                  <a:pt x="2692549" y="2359837"/>
                  <a:pt x="2690068" y="2357357"/>
                </a:cubicBezTo>
                <a:cubicBezTo>
                  <a:pt x="2687588" y="2354876"/>
                  <a:pt x="2686347" y="2353636"/>
                  <a:pt x="2686347" y="2353636"/>
                </a:cubicBezTo>
                <a:cubicBezTo>
                  <a:pt x="2686347" y="2348675"/>
                  <a:pt x="2676425" y="2343714"/>
                  <a:pt x="2656582" y="2338753"/>
                </a:cubicBezTo>
                <a:cubicBezTo>
                  <a:pt x="2651621" y="2333792"/>
                  <a:pt x="2645420" y="2330072"/>
                  <a:pt x="2637979" y="2327591"/>
                </a:cubicBezTo>
                <a:cubicBezTo>
                  <a:pt x="2630537" y="2325110"/>
                  <a:pt x="2623096" y="2322630"/>
                  <a:pt x="2615654" y="2320150"/>
                </a:cubicBezTo>
                <a:cubicBezTo>
                  <a:pt x="2608213" y="2317669"/>
                  <a:pt x="2599531" y="2313948"/>
                  <a:pt x="2589609" y="2308987"/>
                </a:cubicBezTo>
                <a:cubicBezTo>
                  <a:pt x="2564804" y="2299065"/>
                  <a:pt x="2547441" y="2291624"/>
                  <a:pt x="2537519" y="2286663"/>
                </a:cubicBezTo>
                <a:cubicBezTo>
                  <a:pt x="2532559" y="2286663"/>
                  <a:pt x="2527597" y="2285423"/>
                  <a:pt x="2522637" y="2282943"/>
                </a:cubicBezTo>
                <a:cubicBezTo>
                  <a:pt x="2517676" y="2280462"/>
                  <a:pt x="2512714" y="2279222"/>
                  <a:pt x="2507754" y="2279222"/>
                </a:cubicBezTo>
                <a:cubicBezTo>
                  <a:pt x="2507754" y="2274261"/>
                  <a:pt x="2505273" y="2271780"/>
                  <a:pt x="2500313" y="2271780"/>
                </a:cubicBezTo>
                <a:cubicBezTo>
                  <a:pt x="2495352" y="2271780"/>
                  <a:pt x="2491631" y="2270540"/>
                  <a:pt x="2489150" y="2268060"/>
                </a:cubicBezTo>
                <a:cubicBezTo>
                  <a:pt x="2486670" y="2265579"/>
                  <a:pt x="2480469" y="2263099"/>
                  <a:pt x="2470547" y="2260618"/>
                </a:cubicBezTo>
                <a:cubicBezTo>
                  <a:pt x="2460625" y="2258138"/>
                  <a:pt x="2453183" y="2256898"/>
                  <a:pt x="2448222" y="2256898"/>
                </a:cubicBezTo>
                <a:lnTo>
                  <a:pt x="2418457" y="2249456"/>
                </a:lnTo>
                <a:cubicBezTo>
                  <a:pt x="2398613" y="2244495"/>
                  <a:pt x="2387451" y="2240775"/>
                  <a:pt x="2384971" y="2238294"/>
                </a:cubicBezTo>
                <a:cubicBezTo>
                  <a:pt x="2382490" y="2235813"/>
                  <a:pt x="2371328" y="2230853"/>
                  <a:pt x="2351484" y="2223411"/>
                </a:cubicBezTo>
                <a:cubicBezTo>
                  <a:pt x="2331641" y="2215970"/>
                  <a:pt x="2306836" y="2207288"/>
                  <a:pt x="2277070" y="2197366"/>
                </a:cubicBezTo>
                <a:lnTo>
                  <a:pt x="2224980" y="2175042"/>
                </a:lnTo>
                <a:cubicBezTo>
                  <a:pt x="2210097" y="2175042"/>
                  <a:pt x="2198935" y="2172561"/>
                  <a:pt x="2191494" y="2167601"/>
                </a:cubicBezTo>
                <a:cubicBezTo>
                  <a:pt x="2184053" y="2162640"/>
                  <a:pt x="2181572" y="2158919"/>
                  <a:pt x="2184053" y="2156439"/>
                </a:cubicBezTo>
                <a:cubicBezTo>
                  <a:pt x="2186533" y="2153958"/>
                  <a:pt x="2182813" y="2150237"/>
                  <a:pt x="2172890" y="2145277"/>
                </a:cubicBezTo>
                <a:cubicBezTo>
                  <a:pt x="2172890" y="2145277"/>
                  <a:pt x="2170410" y="2142796"/>
                  <a:pt x="2165449" y="2137835"/>
                </a:cubicBezTo>
                <a:cubicBezTo>
                  <a:pt x="2170410" y="2132874"/>
                  <a:pt x="2200175" y="2142796"/>
                  <a:pt x="2254746" y="2167601"/>
                </a:cubicBezTo>
                <a:lnTo>
                  <a:pt x="2299394" y="2182484"/>
                </a:lnTo>
                <a:cubicBezTo>
                  <a:pt x="2299394" y="2182484"/>
                  <a:pt x="2299394" y="2181243"/>
                  <a:pt x="2299394" y="2178763"/>
                </a:cubicBezTo>
                <a:cubicBezTo>
                  <a:pt x="2299394" y="2176282"/>
                  <a:pt x="2301875" y="2175042"/>
                  <a:pt x="2306836" y="2175042"/>
                </a:cubicBezTo>
                <a:cubicBezTo>
                  <a:pt x="2306836" y="2180003"/>
                  <a:pt x="2306836" y="2182484"/>
                  <a:pt x="2306836" y="2182484"/>
                </a:cubicBezTo>
                <a:cubicBezTo>
                  <a:pt x="2311796" y="2187444"/>
                  <a:pt x="2316758" y="2189925"/>
                  <a:pt x="2321719" y="2189925"/>
                </a:cubicBezTo>
                <a:cubicBezTo>
                  <a:pt x="2321719" y="2189925"/>
                  <a:pt x="2321719" y="2187444"/>
                  <a:pt x="2321719" y="2182484"/>
                </a:cubicBezTo>
                <a:lnTo>
                  <a:pt x="2314277" y="2175042"/>
                </a:lnTo>
                <a:cubicBezTo>
                  <a:pt x="2314277" y="2170081"/>
                  <a:pt x="2306836" y="2167601"/>
                  <a:pt x="2291953" y="2167601"/>
                </a:cubicBezTo>
                <a:cubicBezTo>
                  <a:pt x="2277070" y="2167601"/>
                  <a:pt x="2268389" y="2165120"/>
                  <a:pt x="2265908" y="2160159"/>
                </a:cubicBezTo>
                <a:cubicBezTo>
                  <a:pt x="2263427" y="2155199"/>
                  <a:pt x="2259707" y="2152718"/>
                  <a:pt x="2254746" y="2152718"/>
                </a:cubicBezTo>
                <a:cubicBezTo>
                  <a:pt x="2244824" y="2152718"/>
                  <a:pt x="2234902" y="2150237"/>
                  <a:pt x="2224980" y="2145277"/>
                </a:cubicBezTo>
                <a:cubicBezTo>
                  <a:pt x="2215058" y="2140316"/>
                  <a:pt x="2212578" y="2135354"/>
                  <a:pt x="2217539" y="2130394"/>
                </a:cubicBezTo>
                <a:lnTo>
                  <a:pt x="2210097" y="2122952"/>
                </a:lnTo>
                <a:cubicBezTo>
                  <a:pt x="2200175" y="2122952"/>
                  <a:pt x="2195215" y="2122952"/>
                  <a:pt x="2195215" y="2122952"/>
                </a:cubicBezTo>
                <a:lnTo>
                  <a:pt x="2135683" y="2100628"/>
                </a:lnTo>
                <a:cubicBezTo>
                  <a:pt x="2115840" y="2090706"/>
                  <a:pt x="2108399" y="2085745"/>
                  <a:pt x="2113359" y="2085745"/>
                </a:cubicBezTo>
                <a:lnTo>
                  <a:pt x="2143125" y="2093187"/>
                </a:lnTo>
                <a:cubicBezTo>
                  <a:pt x="2153047" y="2098147"/>
                  <a:pt x="2160488" y="2100628"/>
                  <a:pt x="2165449" y="2100628"/>
                </a:cubicBezTo>
                <a:lnTo>
                  <a:pt x="2187774" y="2108069"/>
                </a:lnTo>
                <a:cubicBezTo>
                  <a:pt x="2192734" y="2113030"/>
                  <a:pt x="2198935" y="2116751"/>
                  <a:pt x="2206377" y="2119232"/>
                </a:cubicBezTo>
                <a:cubicBezTo>
                  <a:pt x="2213818" y="2121712"/>
                  <a:pt x="2224980" y="2122952"/>
                  <a:pt x="2239863" y="2122952"/>
                </a:cubicBezTo>
                <a:lnTo>
                  <a:pt x="2239863" y="2115511"/>
                </a:lnTo>
                <a:cubicBezTo>
                  <a:pt x="2229941" y="2110550"/>
                  <a:pt x="2220020" y="2106829"/>
                  <a:pt x="2210097" y="2104349"/>
                </a:cubicBezTo>
                <a:cubicBezTo>
                  <a:pt x="2200175" y="2101868"/>
                  <a:pt x="2190254" y="2098147"/>
                  <a:pt x="2180332" y="2093187"/>
                </a:cubicBezTo>
                <a:cubicBezTo>
                  <a:pt x="2155527" y="2083265"/>
                  <a:pt x="2140644" y="2077064"/>
                  <a:pt x="2135683" y="2074583"/>
                </a:cubicBezTo>
                <a:cubicBezTo>
                  <a:pt x="2130723" y="2072102"/>
                  <a:pt x="2123281" y="2068382"/>
                  <a:pt x="2113359" y="2063421"/>
                </a:cubicBezTo>
                <a:cubicBezTo>
                  <a:pt x="2103437" y="2058460"/>
                  <a:pt x="2098476" y="2053499"/>
                  <a:pt x="2098476" y="2048538"/>
                </a:cubicBezTo>
                <a:lnTo>
                  <a:pt x="2105918" y="2048538"/>
                </a:lnTo>
                <a:cubicBezTo>
                  <a:pt x="2110879" y="2053499"/>
                  <a:pt x="2113359" y="2055980"/>
                  <a:pt x="2113359" y="2055980"/>
                </a:cubicBezTo>
                <a:lnTo>
                  <a:pt x="2120801" y="2055980"/>
                </a:lnTo>
                <a:cubicBezTo>
                  <a:pt x="2115840" y="2055980"/>
                  <a:pt x="2114599" y="2057220"/>
                  <a:pt x="2117080" y="2059700"/>
                </a:cubicBezTo>
                <a:cubicBezTo>
                  <a:pt x="2119561" y="2062181"/>
                  <a:pt x="2123281" y="2063421"/>
                  <a:pt x="2128242" y="2063421"/>
                </a:cubicBezTo>
                <a:lnTo>
                  <a:pt x="2165449" y="2070862"/>
                </a:lnTo>
                <a:cubicBezTo>
                  <a:pt x="2190254" y="2080785"/>
                  <a:pt x="2202656" y="2083265"/>
                  <a:pt x="2202656" y="2078304"/>
                </a:cubicBezTo>
                <a:cubicBezTo>
                  <a:pt x="2202656" y="2078304"/>
                  <a:pt x="2197695" y="2073343"/>
                  <a:pt x="2187774" y="2063421"/>
                </a:cubicBezTo>
                <a:lnTo>
                  <a:pt x="2150567" y="2048538"/>
                </a:lnTo>
                <a:cubicBezTo>
                  <a:pt x="2125761" y="2043577"/>
                  <a:pt x="2113359" y="2036136"/>
                  <a:pt x="2113359" y="2026214"/>
                </a:cubicBezTo>
                <a:cubicBezTo>
                  <a:pt x="2113359" y="2021253"/>
                  <a:pt x="2112119" y="2018773"/>
                  <a:pt x="2109639" y="2018773"/>
                </a:cubicBezTo>
                <a:cubicBezTo>
                  <a:pt x="2107158" y="2018773"/>
                  <a:pt x="2105918" y="2021253"/>
                  <a:pt x="2105918" y="2026214"/>
                </a:cubicBezTo>
                <a:cubicBezTo>
                  <a:pt x="2105918" y="2031175"/>
                  <a:pt x="2105918" y="2033655"/>
                  <a:pt x="2105918" y="2033655"/>
                </a:cubicBezTo>
                <a:cubicBezTo>
                  <a:pt x="2100957" y="2033655"/>
                  <a:pt x="2098476" y="2032415"/>
                  <a:pt x="2098476" y="2029935"/>
                </a:cubicBezTo>
                <a:cubicBezTo>
                  <a:pt x="2098476" y="2027454"/>
                  <a:pt x="2095996" y="2026214"/>
                  <a:pt x="2091035" y="2026214"/>
                </a:cubicBezTo>
                <a:lnTo>
                  <a:pt x="2083594" y="2018773"/>
                </a:lnTo>
                <a:cubicBezTo>
                  <a:pt x="2083594" y="2018773"/>
                  <a:pt x="2081113" y="2016292"/>
                  <a:pt x="2076152" y="2011331"/>
                </a:cubicBezTo>
                <a:cubicBezTo>
                  <a:pt x="2076152" y="2011331"/>
                  <a:pt x="2074912" y="2010091"/>
                  <a:pt x="2072431" y="2007610"/>
                </a:cubicBezTo>
                <a:cubicBezTo>
                  <a:pt x="2069951" y="2005130"/>
                  <a:pt x="2066230" y="2003890"/>
                  <a:pt x="2061269" y="2003890"/>
                </a:cubicBezTo>
                <a:cubicBezTo>
                  <a:pt x="2056309" y="2003890"/>
                  <a:pt x="2053828" y="2002650"/>
                  <a:pt x="2053828" y="2000169"/>
                </a:cubicBezTo>
                <a:cubicBezTo>
                  <a:pt x="2053828" y="1997688"/>
                  <a:pt x="2051348" y="1996448"/>
                  <a:pt x="2046387" y="1996448"/>
                </a:cubicBezTo>
                <a:lnTo>
                  <a:pt x="2024062" y="1989007"/>
                </a:lnTo>
                <a:cubicBezTo>
                  <a:pt x="2014141" y="1979085"/>
                  <a:pt x="2006699" y="1974124"/>
                  <a:pt x="2001738" y="1974124"/>
                </a:cubicBezTo>
                <a:cubicBezTo>
                  <a:pt x="2001738" y="1974124"/>
                  <a:pt x="2000498" y="1974124"/>
                  <a:pt x="1998017" y="1974124"/>
                </a:cubicBezTo>
                <a:cubicBezTo>
                  <a:pt x="1995537" y="1974124"/>
                  <a:pt x="1991816" y="1971644"/>
                  <a:pt x="1986856" y="1966683"/>
                </a:cubicBezTo>
                <a:lnTo>
                  <a:pt x="1912441" y="1936917"/>
                </a:lnTo>
                <a:cubicBezTo>
                  <a:pt x="1902520" y="1936917"/>
                  <a:pt x="1895078" y="1935677"/>
                  <a:pt x="1890117" y="1933196"/>
                </a:cubicBezTo>
                <a:cubicBezTo>
                  <a:pt x="1885157" y="1930716"/>
                  <a:pt x="1882676" y="1926995"/>
                  <a:pt x="1882676" y="1922034"/>
                </a:cubicBezTo>
                <a:lnTo>
                  <a:pt x="1882676" y="1914593"/>
                </a:lnTo>
                <a:cubicBezTo>
                  <a:pt x="1887636" y="1919554"/>
                  <a:pt x="1892598" y="1922034"/>
                  <a:pt x="1897558" y="1922034"/>
                </a:cubicBezTo>
                <a:cubicBezTo>
                  <a:pt x="1902520" y="1922034"/>
                  <a:pt x="1907481" y="1922034"/>
                  <a:pt x="1912441" y="1922034"/>
                </a:cubicBezTo>
                <a:cubicBezTo>
                  <a:pt x="1902520" y="1912112"/>
                  <a:pt x="1900039" y="1904671"/>
                  <a:pt x="1905000" y="1899710"/>
                </a:cubicBezTo>
                <a:lnTo>
                  <a:pt x="1815703" y="1869944"/>
                </a:lnTo>
                <a:cubicBezTo>
                  <a:pt x="1805781" y="1869944"/>
                  <a:pt x="1798340" y="1867464"/>
                  <a:pt x="1793379" y="1862503"/>
                </a:cubicBezTo>
                <a:lnTo>
                  <a:pt x="1763613" y="1847620"/>
                </a:lnTo>
                <a:lnTo>
                  <a:pt x="1741289" y="1840179"/>
                </a:lnTo>
                <a:cubicBezTo>
                  <a:pt x="1746250" y="1840179"/>
                  <a:pt x="1751211" y="1840179"/>
                  <a:pt x="1756172" y="1840179"/>
                </a:cubicBezTo>
                <a:lnTo>
                  <a:pt x="1778496" y="1847620"/>
                </a:lnTo>
                <a:cubicBezTo>
                  <a:pt x="1783457" y="1847620"/>
                  <a:pt x="1787178" y="1847620"/>
                  <a:pt x="1789658" y="1847620"/>
                </a:cubicBezTo>
                <a:cubicBezTo>
                  <a:pt x="1792139" y="1847620"/>
                  <a:pt x="1790899" y="1845140"/>
                  <a:pt x="1785938" y="1840179"/>
                </a:cubicBezTo>
                <a:cubicBezTo>
                  <a:pt x="1785938" y="1835218"/>
                  <a:pt x="1788418" y="1835218"/>
                  <a:pt x="1793379" y="1840179"/>
                </a:cubicBezTo>
                <a:cubicBezTo>
                  <a:pt x="1798340" y="1845140"/>
                  <a:pt x="1803301" y="1847620"/>
                  <a:pt x="1808262" y="1847620"/>
                </a:cubicBezTo>
                <a:cubicBezTo>
                  <a:pt x="1813223" y="1847620"/>
                  <a:pt x="1815703" y="1847620"/>
                  <a:pt x="1815703" y="1847620"/>
                </a:cubicBezTo>
                <a:cubicBezTo>
                  <a:pt x="1830586" y="1847620"/>
                  <a:pt x="1838028" y="1850101"/>
                  <a:pt x="1838028" y="1855062"/>
                </a:cubicBezTo>
                <a:cubicBezTo>
                  <a:pt x="1838028" y="1860022"/>
                  <a:pt x="1840508" y="1862503"/>
                  <a:pt x="1845469" y="1862503"/>
                </a:cubicBezTo>
                <a:cubicBezTo>
                  <a:pt x="1850430" y="1862503"/>
                  <a:pt x="1854151" y="1862503"/>
                  <a:pt x="1856631" y="1862503"/>
                </a:cubicBezTo>
                <a:cubicBezTo>
                  <a:pt x="1859112" y="1862503"/>
                  <a:pt x="1864072" y="1863743"/>
                  <a:pt x="1871513" y="1866224"/>
                </a:cubicBezTo>
                <a:cubicBezTo>
                  <a:pt x="1878955" y="1868704"/>
                  <a:pt x="1886397" y="1871185"/>
                  <a:pt x="1893838" y="1873665"/>
                </a:cubicBezTo>
                <a:cubicBezTo>
                  <a:pt x="1901279" y="1876146"/>
                  <a:pt x="1914922" y="1882347"/>
                  <a:pt x="1934766" y="1892269"/>
                </a:cubicBezTo>
                <a:cubicBezTo>
                  <a:pt x="1954610" y="1897229"/>
                  <a:pt x="1965771" y="1899710"/>
                  <a:pt x="1968252" y="1899710"/>
                </a:cubicBezTo>
                <a:cubicBezTo>
                  <a:pt x="1970733" y="1899710"/>
                  <a:pt x="1971973" y="1899710"/>
                  <a:pt x="1971973" y="1899710"/>
                </a:cubicBezTo>
                <a:cubicBezTo>
                  <a:pt x="2004219" y="1914593"/>
                  <a:pt x="2029644" y="1925755"/>
                  <a:pt x="2048247" y="1933196"/>
                </a:cubicBezTo>
                <a:lnTo>
                  <a:pt x="2068064" y="1940476"/>
                </a:lnTo>
                <a:lnTo>
                  <a:pt x="2053828" y="1936917"/>
                </a:lnTo>
                <a:cubicBezTo>
                  <a:pt x="2033985" y="1931956"/>
                  <a:pt x="2024062" y="1931956"/>
                  <a:pt x="2024062" y="1936917"/>
                </a:cubicBezTo>
                <a:cubicBezTo>
                  <a:pt x="2019102" y="1936917"/>
                  <a:pt x="2016621" y="1934436"/>
                  <a:pt x="2016621" y="1929476"/>
                </a:cubicBezTo>
                <a:cubicBezTo>
                  <a:pt x="2011660" y="1929476"/>
                  <a:pt x="2009180" y="1929476"/>
                  <a:pt x="2009180" y="1929476"/>
                </a:cubicBezTo>
                <a:cubicBezTo>
                  <a:pt x="1999258" y="1929476"/>
                  <a:pt x="1981895" y="1922034"/>
                  <a:pt x="1957090" y="1907152"/>
                </a:cubicBezTo>
                <a:cubicBezTo>
                  <a:pt x="1952129" y="1907152"/>
                  <a:pt x="1944688" y="1907152"/>
                  <a:pt x="1934766" y="1907152"/>
                </a:cubicBezTo>
                <a:lnTo>
                  <a:pt x="1949648" y="1914593"/>
                </a:lnTo>
                <a:lnTo>
                  <a:pt x="1971973" y="1922034"/>
                </a:lnTo>
                <a:cubicBezTo>
                  <a:pt x="1976933" y="1926995"/>
                  <a:pt x="1994297" y="1935677"/>
                  <a:pt x="2024062" y="1948079"/>
                </a:cubicBezTo>
                <a:cubicBezTo>
                  <a:pt x="2053828" y="1960481"/>
                  <a:pt x="2068711" y="1966683"/>
                  <a:pt x="2068711" y="1966683"/>
                </a:cubicBezTo>
                <a:cubicBezTo>
                  <a:pt x="2068711" y="1966683"/>
                  <a:pt x="2071191" y="1966683"/>
                  <a:pt x="2076152" y="1966683"/>
                </a:cubicBezTo>
                <a:cubicBezTo>
                  <a:pt x="2081113" y="1971644"/>
                  <a:pt x="2087314" y="1975364"/>
                  <a:pt x="2094756" y="1977845"/>
                </a:cubicBezTo>
                <a:cubicBezTo>
                  <a:pt x="2102197" y="1980326"/>
                  <a:pt x="2103437" y="1979085"/>
                  <a:pt x="2098476" y="1974124"/>
                </a:cubicBezTo>
                <a:lnTo>
                  <a:pt x="2105918" y="1966683"/>
                </a:lnTo>
                <a:cubicBezTo>
                  <a:pt x="2115840" y="1981566"/>
                  <a:pt x="2123281" y="1984046"/>
                  <a:pt x="2128242" y="1974124"/>
                </a:cubicBezTo>
                <a:cubicBezTo>
                  <a:pt x="2128242" y="1974124"/>
                  <a:pt x="2129482" y="1974124"/>
                  <a:pt x="2131963" y="1974124"/>
                </a:cubicBezTo>
                <a:cubicBezTo>
                  <a:pt x="2134443" y="1974124"/>
                  <a:pt x="2138164" y="1976605"/>
                  <a:pt x="2143125" y="1981566"/>
                </a:cubicBezTo>
                <a:lnTo>
                  <a:pt x="2158008" y="1989007"/>
                </a:lnTo>
                <a:lnTo>
                  <a:pt x="2180332" y="1996448"/>
                </a:lnTo>
                <a:cubicBezTo>
                  <a:pt x="2180332" y="1996448"/>
                  <a:pt x="2185293" y="1997688"/>
                  <a:pt x="2195215" y="2000169"/>
                </a:cubicBezTo>
                <a:cubicBezTo>
                  <a:pt x="2205137" y="2002650"/>
                  <a:pt x="2215058" y="2006370"/>
                  <a:pt x="2224980" y="2011331"/>
                </a:cubicBezTo>
                <a:cubicBezTo>
                  <a:pt x="2234902" y="2011331"/>
                  <a:pt x="2247305" y="2013812"/>
                  <a:pt x="2262187" y="2018773"/>
                </a:cubicBezTo>
                <a:lnTo>
                  <a:pt x="2269629" y="2018773"/>
                </a:lnTo>
                <a:cubicBezTo>
                  <a:pt x="2259707" y="2008851"/>
                  <a:pt x="2252265" y="2006370"/>
                  <a:pt x="2247305" y="2011331"/>
                </a:cubicBezTo>
                <a:cubicBezTo>
                  <a:pt x="2242344" y="2011331"/>
                  <a:pt x="2239863" y="2008851"/>
                  <a:pt x="2239863" y="2003890"/>
                </a:cubicBezTo>
                <a:cubicBezTo>
                  <a:pt x="2239863" y="1998929"/>
                  <a:pt x="2232422" y="1993968"/>
                  <a:pt x="2217539" y="1989007"/>
                </a:cubicBezTo>
                <a:cubicBezTo>
                  <a:pt x="2202656" y="1984046"/>
                  <a:pt x="2190254" y="1981566"/>
                  <a:pt x="2180332" y="1981566"/>
                </a:cubicBezTo>
                <a:lnTo>
                  <a:pt x="2180332" y="1974124"/>
                </a:lnTo>
                <a:cubicBezTo>
                  <a:pt x="2180332" y="1969163"/>
                  <a:pt x="2180332" y="1966683"/>
                  <a:pt x="2180332" y="1966683"/>
                </a:cubicBezTo>
                <a:cubicBezTo>
                  <a:pt x="2170410" y="1966683"/>
                  <a:pt x="2164209" y="1964202"/>
                  <a:pt x="2161728" y="1959241"/>
                </a:cubicBezTo>
                <a:cubicBezTo>
                  <a:pt x="2159248" y="1954281"/>
                  <a:pt x="2155527" y="1953040"/>
                  <a:pt x="2150567" y="1955521"/>
                </a:cubicBezTo>
                <a:cubicBezTo>
                  <a:pt x="2145606" y="1958001"/>
                  <a:pt x="2141885" y="1956761"/>
                  <a:pt x="2139404" y="1951800"/>
                </a:cubicBezTo>
                <a:cubicBezTo>
                  <a:pt x="2136923" y="1946839"/>
                  <a:pt x="2135683" y="1946839"/>
                  <a:pt x="2135683" y="1951800"/>
                </a:cubicBezTo>
                <a:cubicBezTo>
                  <a:pt x="2135683" y="1956761"/>
                  <a:pt x="2135683" y="1961722"/>
                  <a:pt x="2135683" y="1966683"/>
                </a:cubicBezTo>
                <a:lnTo>
                  <a:pt x="2107158" y="1952420"/>
                </a:lnTo>
                <a:lnTo>
                  <a:pt x="2111499" y="1952730"/>
                </a:lnTo>
                <a:cubicBezTo>
                  <a:pt x="2115220" y="1953350"/>
                  <a:pt x="2118320" y="1954281"/>
                  <a:pt x="2120801" y="1955521"/>
                </a:cubicBezTo>
                <a:cubicBezTo>
                  <a:pt x="2125761" y="1958001"/>
                  <a:pt x="2130723" y="1954281"/>
                  <a:pt x="2135683" y="1944359"/>
                </a:cubicBezTo>
                <a:cubicBezTo>
                  <a:pt x="2135683" y="1939398"/>
                  <a:pt x="2135683" y="1936917"/>
                  <a:pt x="2135683" y="1936917"/>
                </a:cubicBezTo>
                <a:cubicBezTo>
                  <a:pt x="2135683" y="1936917"/>
                  <a:pt x="2138164" y="1936917"/>
                  <a:pt x="2143125" y="1936917"/>
                </a:cubicBezTo>
                <a:lnTo>
                  <a:pt x="2143125" y="1929476"/>
                </a:lnTo>
                <a:lnTo>
                  <a:pt x="2091035" y="1899710"/>
                </a:lnTo>
                <a:cubicBezTo>
                  <a:pt x="2081113" y="1894749"/>
                  <a:pt x="2073672" y="1889788"/>
                  <a:pt x="2068711" y="1884827"/>
                </a:cubicBezTo>
                <a:cubicBezTo>
                  <a:pt x="2063750" y="1879867"/>
                  <a:pt x="2058789" y="1879867"/>
                  <a:pt x="2053828" y="1884827"/>
                </a:cubicBezTo>
                <a:lnTo>
                  <a:pt x="2016621" y="1862503"/>
                </a:lnTo>
                <a:lnTo>
                  <a:pt x="2083594" y="1877386"/>
                </a:lnTo>
                <a:cubicBezTo>
                  <a:pt x="2108399" y="1887308"/>
                  <a:pt x="2120801" y="1892269"/>
                  <a:pt x="2120801" y="1892269"/>
                </a:cubicBezTo>
                <a:cubicBezTo>
                  <a:pt x="2120801" y="1892269"/>
                  <a:pt x="2115840" y="1888548"/>
                  <a:pt x="2105918" y="1881107"/>
                </a:cubicBezTo>
                <a:cubicBezTo>
                  <a:pt x="2095996" y="1873665"/>
                  <a:pt x="2089795" y="1869944"/>
                  <a:pt x="2087314" y="1869944"/>
                </a:cubicBezTo>
                <a:cubicBezTo>
                  <a:pt x="2084834" y="1869944"/>
                  <a:pt x="2078633" y="1867464"/>
                  <a:pt x="2068711" y="1862503"/>
                </a:cubicBezTo>
                <a:cubicBezTo>
                  <a:pt x="2063750" y="1862503"/>
                  <a:pt x="2057549" y="1860022"/>
                  <a:pt x="2050108" y="1855062"/>
                </a:cubicBezTo>
                <a:cubicBezTo>
                  <a:pt x="2042666" y="1850101"/>
                  <a:pt x="2033985" y="1846380"/>
                  <a:pt x="2024062" y="1843900"/>
                </a:cubicBezTo>
                <a:cubicBezTo>
                  <a:pt x="2014141" y="1841419"/>
                  <a:pt x="2004219" y="1837698"/>
                  <a:pt x="1994297" y="1832737"/>
                </a:cubicBezTo>
                <a:cubicBezTo>
                  <a:pt x="1984375" y="1827777"/>
                  <a:pt x="1976933" y="1825296"/>
                  <a:pt x="1971973" y="1825296"/>
                </a:cubicBezTo>
                <a:cubicBezTo>
                  <a:pt x="1962050" y="1820335"/>
                  <a:pt x="1957090" y="1817855"/>
                  <a:pt x="1957090" y="1817855"/>
                </a:cubicBezTo>
                <a:cubicBezTo>
                  <a:pt x="1932285" y="1798011"/>
                  <a:pt x="1900039" y="1788089"/>
                  <a:pt x="1860352" y="1788089"/>
                </a:cubicBezTo>
                <a:cubicBezTo>
                  <a:pt x="1830586" y="1788089"/>
                  <a:pt x="1815703" y="1783128"/>
                  <a:pt x="1815703" y="1773206"/>
                </a:cubicBezTo>
                <a:cubicBezTo>
                  <a:pt x="1815703" y="1768245"/>
                  <a:pt x="1828105" y="1770726"/>
                  <a:pt x="1852910" y="1780648"/>
                </a:cubicBezTo>
                <a:lnTo>
                  <a:pt x="1845469" y="1773206"/>
                </a:lnTo>
                <a:cubicBezTo>
                  <a:pt x="1845469" y="1768245"/>
                  <a:pt x="1841748" y="1764525"/>
                  <a:pt x="1834307" y="1762044"/>
                </a:cubicBezTo>
                <a:cubicBezTo>
                  <a:pt x="1826865" y="1759563"/>
                  <a:pt x="1820664" y="1758323"/>
                  <a:pt x="1815703" y="1758323"/>
                </a:cubicBezTo>
                <a:lnTo>
                  <a:pt x="1763613" y="1735999"/>
                </a:lnTo>
                <a:cubicBezTo>
                  <a:pt x="1763613" y="1731038"/>
                  <a:pt x="1733848" y="1718636"/>
                  <a:pt x="1674316" y="1698792"/>
                </a:cubicBezTo>
                <a:cubicBezTo>
                  <a:pt x="1664395" y="1698792"/>
                  <a:pt x="1654473" y="1696311"/>
                  <a:pt x="1644551" y="1691351"/>
                </a:cubicBezTo>
                <a:cubicBezTo>
                  <a:pt x="1634629" y="1686390"/>
                  <a:pt x="1627188" y="1683909"/>
                  <a:pt x="1622227" y="1683909"/>
                </a:cubicBezTo>
                <a:cubicBezTo>
                  <a:pt x="1612304" y="1678949"/>
                  <a:pt x="1603623" y="1675228"/>
                  <a:pt x="1596181" y="1672747"/>
                </a:cubicBezTo>
                <a:cubicBezTo>
                  <a:pt x="1588740" y="1670267"/>
                  <a:pt x="1581299" y="1667786"/>
                  <a:pt x="1573858" y="1665306"/>
                </a:cubicBezTo>
                <a:cubicBezTo>
                  <a:pt x="1566416" y="1662825"/>
                  <a:pt x="1555254" y="1661585"/>
                  <a:pt x="1540371" y="1661585"/>
                </a:cubicBezTo>
                <a:lnTo>
                  <a:pt x="1510606" y="1654144"/>
                </a:lnTo>
                <a:cubicBezTo>
                  <a:pt x="1500684" y="1649183"/>
                  <a:pt x="1494482" y="1647942"/>
                  <a:pt x="1492002" y="1650423"/>
                </a:cubicBezTo>
                <a:cubicBezTo>
                  <a:pt x="1489522" y="1652904"/>
                  <a:pt x="1485801" y="1651663"/>
                  <a:pt x="1480840" y="1646702"/>
                </a:cubicBezTo>
                <a:cubicBezTo>
                  <a:pt x="1480840" y="1641742"/>
                  <a:pt x="1480840" y="1639261"/>
                  <a:pt x="1480840" y="1639261"/>
                </a:cubicBezTo>
                <a:cubicBezTo>
                  <a:pt x="1485801" y="1639261"/>
                  <a:pt x="1493242" y="1639261"/>
                  <a:pt x="1503164" y="1639261"/>
                </a:cubicBezTo>
                <a:lnTo>
                  <a:pt x="1525488" y="1639261"/>
                </a:lnTo>
                <a:lnTo>
                  <a:pt x="1510606" y="1631819"/>
                </a:lnTo>
                <a:lnTo>
                  <a:pt x="1480840" y="1616937"/>
                </a:lnTo>
                <a:cubicBezTo>
                  <a:pt x="1475879" y="1616937"/>
                  <a:pt x="1473399" y="1615697"/>
                  <a:pt x="1473399" y="1613216"/>
                </a:cubicBezTo>
                <a:cubicBezTo>
                  <a:pt x="1473399" y="1610735"/>
                  <a:pt x="1475879" y="1608255"/>
                  <a:pt x="1480840" y="1605775"/>
                </a:cubicBezTo>
                <a:cubicBezTo>
                  <a:pt x="1485801" y="1603294"/>
                  <a:pt x="1498203" y="1603294"/>
                  <a:pt x="1518047" y="1605775"/>
                </a:cubicBezTo>
                <a:cubicBezTo>
                  <a:pt x="1537891" y="1608255"/>
                  <a:pt x="1550293" y="1609495"/>
                  <a:pt x="1555254" y="1609495"/>
                </a:cubicBezTo>
                <a:cubicBezTo>
                  <a:pt x="1585020" y="1619417"/>
                  <a:pt x="1602383" y="1626859"/>
                  <a:pt x="1607344" y="1631819"/>
                </a:cubicBezTo>
                <a:cubicBezTo>
                  <a:pt x="1612304" y="1631819"/>
                  <a:pt x="1616026" y="1630579"/>
                  <a:pt x="1618506" y="1628099"/>
                </a:cubicBezTo>
                <a:cubicBezTo>
                  <a:pt x="1620986" y="1625618"/>
                  <a:pt x="1623467" y="1626859"/>
                  <a:pt x="1625947" y="1631819"/>
                </a:cubicBezTo>
                <a:cubicBezTo>
                  <a:pt x="1628428" y="1636780"/>
                  <a:pt x="1632149" y="1639261"/>
                  <a:pt x="1637109" y="1639261"/>
                </a:cubicBezTo>
                <a:cubicBezTo>
                  <a:pt x="1651992" y="1639261"/>
                  <a:pt x="1654473" y="1644222"/>
                  <a:pt x="1644551" y="1654144"/>
                </a:cubicBezTo>
                <a:cubicBezTo>
                  <a:pt x="1644551" y="1654144"/>
                  <a:pt x="1642070" y="1651663"/>
                  <a:pt x="1637109" y="1646702"/>
                </a:cubicBezTo>
                <a:cubicBezTo>
                  <a:pt x="1622227" y="1641742"/>
                  <a:pt x="1613545" y="1639261"/>
                  <a:pt x="1611065" y="1639261"/>
                </a:cubicBezTo>
                <a:cubicBezTo>
                  <a:pt x="1608584" y="1639261"/>
                  <a:pt x="1604863" y="1636780"/>
                  <a:pt x="1599903" y="1631819"/>
                </a:cubicBezTo>
                <a:cubicBezTo>
                  <a:pt x="1594941" y="1631819"/>
                  <a:pt x="1589981" y="1631819"/>
                  <a:pt x="1585020" y="1631819"/>
                </a:cubicBezTo>
                <a:cubicBezTo>
                  <a:pt x="1580059" y="1631819"/>
                  <a:pt x="1575098" y="1631819"/>
                  <a:pt x="1570137" y="1631819"/>
                </a:cubicBezTo>
                <a:cubicBezTo>
                  <a:pt x="1555254" y="1626859"/>
                  <a:pt x="1544092" y="1623138"/>
                  <a:pt x="1536650" y="1620657"/>
                </a:cubicBezTo>
                <a:cubicBezTo>
                  <a:pt x="1529209" y="1618177"/>
                  <a:pt x="1520527" y="1616937"/>
                  <a:pt x="1510606" y="1616937"/>
                </a:cubicBezTo>
                <a:lnTo>
                  <a:pt x="1495723" y="1616937"/>
                </a:lnTo>
                <a:cubicBezTo>
                  <a:pt x="1495723" y="1616937"/>
                  <a:pt x="1500684" y="1618177"/>
                  <a:pt x="1510606" y="1620657"/>
                </a:cubicBezTo>
                <a:cubicBezTo>
                  <a:pt x="1520527" y="1623138"/>
                  <a:pt x="1529209" y="1625618"/>
                  <a:pt x="1536650" y="1628099"/>
                </a:cubicBezTo>
                <a:cubicBezTo>
                  <a:pt x="1544092" y="1630579"/>
                  <a:pt x="1550293" y="1631819"/>
                  <a:pt x="1555254" y="1631819"/>
                </a:cubicBezTo>
                <a:lnTo>
                  <a:pt x="1562695" y="1639261"/>
                </a:lnTo>
                <a:cubicBezTo>
                  <a:pt x="1562695" y="1639261"/>
                  <a:pt x="1570137" y="1641742"/>
                  <a:pt x="1585020" y="1646702"/>
                </a:cubicBezTo>
                <a:cubicBezTo>
                  <a:pt x="1639590" y="1661585"/>
                  <a:pt x="1671836" y="1673987"/>
                  <a:pt x="1681758" y="1683909"/>
                </a:cubicBezTo>
                <a:cubicBezTo>
                  <a:pt x="1681758" y="1683909"/>
                  <a:pt x="1689199" y="1687630"/>
                  <a:pt x="1704082" y="1695071"/>
                </a:cubicBezTo>
                <a:cubicBezTo>
                  <a:pt x="1718965" y="1702513"/>
                  <a:pt x="1735088" y="1708714"/>
                  <a:pt x="1752451" y="1713675"/>
                </a:cubicBezTo>
                <a:cubicBezTo>
                  <a:pt x="1769815" y="1718636"/>
                  <a:pt x="1778496" y="1721116"/>
                  <a:pt x="1778496" y="1721116"/>
                </a:cubicBezTo>
                <a:lnTo>
                  <a:pt x="1793379" y="1721116"/>
                </a:lnTo>
                <a:cubicBezTo>
                  <a:pt x="1793379" y="1726077"/>
                  <a:pt x="1800821" y="1728558"/>
                  <a:pt x="1815703" y="1728558"/>
                </a:cubicBezTo>
                <a:lnTo>
                  <a:pt x="1823145" y="1735999"/>
                </a:lnTo>
                <a:cubicBezTo>
                  <a:pt x="1828105" y="1735999"/>
                  <a:pt x="1830586" y="1735999"/>
                  <a:pt x="1830586" y="1735999"/>
                </a:cubicBezTo>
                <a:cubicBezTo>
                  <a:pt x="1835547" y="1735999"/>
                  <a:pt x="1838028" y="1738480"/>
                  <a:pt x="1838028" y="1743441"/>
                </a:cubicBezTo>
                <a:cubicBezTo>
                  <a:pt x="1838028" y="1748401"/>
                  <a:pt x="1842988" y="1750882"/>
                  <a:pt x="1852910" y="1750882"/>
                </a:cubicBezTo>
                <a:cubicBezTo>
                  <a:pt x="1852910" y="1750882"/>
                  <a:pt x="1854151" y="1750882"/>
                  <a:pt x="1856631" y="1750882"/>
                </a:cubicBezTo>
                <a:cubicBezTo>
                  <a:pt x="1859112" y="1750882"/>
                  <a:pt x="1860352" y="1748401"/>
                  <a:pt x="1860352" y="1743441"/>
                </a:cubicBezTo>
                <a:lnTo>
                  <a:pt x="1867793" y="1750882"/>
                </a:lnTo>
                <a:cubicBezTo>
                  <a:pt x="1872754" y="1760804"/>
                  <a:pt x="1877715" y="1763284"/>
                  <a:pt x="1882676" y="1758323"/>
                </a:cubicBezTo>
                <a:lnTo>
                  <a:pt x="1890117" y="1758323"/>
                </a:lnTo>
                <a:lnTo>
                  <a:pt x="1897558" y="1765765"/>
                </a:lnTo>
                <a:cubicBezTo>
                  <a:pt x="1902520" y="1765765"/>
                  <a:pt x="1905000" y="1765765"/>
                  <a:pt x="1905000" y="1765765"/>
                </a:cubicBezTo>
                <a:cubicBezTo>
                  <a:pt x="1905000" y="1780648"/>
                  <a:pt x="1914922" y="1785608"/>
                  <a:pt x="1934766" y="1780648"/>
                </a:cubicBezTo>
                <a:cubicBezTo>
                  <a:pt x="1944688" y="1780648"/>
                  <a:pt x="1952129" y="1783128"/>
                  <a:pt x="1957090" y="1788089"/>
                </a:cubicBezTo>
                <a:cubicBezTo>
                  <a:pt x="1962050" y="1793050"/>
                  <a:pt x="1974453" y="1798011"/>
                  <a:pt x="1994297" y="1802972"/>
                </a:cubicBezTo>
                <a:lnTo>
                  <a:pt x="2024062" y="1817855"/>
                </a:lnTo>
                <a:cubicBezTo>
                  <a:pt x="2024062" y="1822815"/>
                  <a:pt x="2026543" y="1822815"/>
                  <a:pt x="2031504" y="1817855"/>
                </a:cubicBezTo>
                <a:lnTo>
                  <a:pt x="2038945" y="1817855"/>
                </a:lnTo>
                <a:cubicBezTo>
                  <a:pt x="2038945" y="1822815"/>
                  <a:pt x="2038945" y="1825296"/>
                  <a:pt x="2038945" y="1825296"/>
                </a:cubicBezTo>
                <a:cubicBezTo>
                  <a:pt x="2043906" y="1825296"/>
                  <a:pt x="2046387" y="1825296"/>
                  <a:pt x="2046387" y="1825296"/>
                </a:cubicBezTo>
                <a:lnTo>
                  <a:pt x="2053828" y="1825296"/>
                </a:lnTo>
                <a:cubicBezTo>
                  <a:pt x="2053828" y="1820335"/>
                  <a:pt x="2055068" y="1820335"/>
                  <a:pt x="2057549" y="1825296"/>
                </a:cubicBezTo>
                <a:cubicBezTo>
                  <a:pt x="2060029" y="1830257"/>
                  <a:pt x="2062509" y="1832737"/>
                  <a:pt x="2064990" y="1832737"/>
                </a:cubicBezTo>
                <a:cubicBezTo>
                  <a:pt x="2067471" y="1832737"/>
                  <a:pt x="2071191" y="1835218"/>
                  <a:pt x="2076152" y="1840179"/>
                </a:cubicBezTo>
                <a:cubicBezTo>
                  <a:pt x="2105918" y="1855062"/>
                  <a:pt x="2120801" y="1857542"/>
                  <a:pt x="2120801" y="1847620"/>
                </a:cubicBezTo>
                <a:cubicBezTo>
                  <a:pt x="2120801" y="1842660"/>
                  <a:pt x="2123281" y="1841419"/>
                  <a:pt x="2128242" y="1843900"/>
                </a:cubicBezTo>
                <a:cubicBezTo>
                  <a:pt x="2133203" y="1846380"/>
                  <a:pt x="2133203" y="1845140"/>
                  <a:pt x="2128242" y="1840179"/>
                </a:cubicBezTo>
                <a:cubicBezTo>
                  <a:pt x="2123281" y="1835218"/>
                  <a:pt x="2115840" y="1833977"/>
                  <a:pt x="2105918" y="1836458"/>
                </a:cubicBezTo>
                <a:cubicBezTo>
                  <a:pt x="2095996" y="1838939"/>
                  <a:pt x="2091035" y="1837698"/>
                  <a:pt x="2091035" y="1832737"/>
                </a:cubicBezTo>
                <a:cubicBezTo>
                  <a:pt x="2091035" y="1827777"/>
                  <a:pt x="2079873" y="1820335"/>
                  <a:pt x="2057549" y="1810413"/>
                </a:cubicBezTo>
                <a:cubicBezTo>
                  <a:pt x="2035225" y="1800491"/>
                  <a:pt x="2019102" y="1795530"/>
                  <a:pt x="2009180" y="1795530"/>
                </a:cubicBezTo>
                <a:cubicBezTo>
                  <a:pt x="2009180" y="1795530"/>
                  <a:pt x="2006699" y="1795530"/>
                  <a:pt x="2001738" y="1795530"/>
                </a:cubicBezTo>
                <a:lnTo>
                  <a:pt x="1994297" y="1795530"/>
                </a:lnTo>
                <a:cubicBezTo>
                  <a:pt x="1994297" y="1790570"/>
                  <a:pt x="1993057" y="1786849"/>
                  <a:pt x="1990576" y="1784368"/>
                </a:cubicBezTo>
                <a:cubicBezTo>
                  <a:pt x="1988095" y="1781888"/>
                  <a:pt x="1984375" y="1780648"/>
                  <a:pt x="1979414" y="1780648"/>
                </a:cubicBezTo>
                <a:lnTo>
                  <a:pt x="1979414" y="1773206"/>
                </a:lnTo>
                <a:cubicBezTo>
                  <a:pt x="1979414" y="1773206"/>
                  <a:pt x="1976933" y="1773206"/>
                  <a:pt x="1971973" y="1773206"/>
                </a:cubicBezTo>
                <a:lnTo>
                  <a:pt x="1979414" y="1780648"/>
                </a:lnTo>
                <a:cubicBezTo>
                  <a:pt x="1964531" y="1785608"/>
                  <a:pt x="1952129" y="1783128"/>
                  <a:pt x="1942207" y="1773206"/>
                </a:cubicBezTo>
                <a:lnTo>
                  <a:pt x="1957090" y="1773206"/>
                </a:lnTo>
                <a:lnTo>
                  <a:pt x="1964531" y="1765765"/>
                </a:lnTo>
                <a:cubicBezTo>
                  <a:pt x="1959571" y="1765765"/>
                  <a:pt x="1955850" y="1764525"/>
                  <a:pt x="1953369" y="1762044"/>
                </a:cubicBezTo>
                <a:cubicBezTo>
                  <a:pt x="1950889" y="1759563"/>
                  <a:pt x="1949648" y="1758323"/>
                  <a:pt x="1949648" y="1758323"/>
                </a:cubicBezTo>
                <a:lnTo>
                  <a:pt x="1919883" y="1750882"/>
                </a:lnTo>
                <a:cubicBezTo>
                  <a:pt x="1905000" y="1740960"/>
                  <a:pt x="1897558" y="1738480"/>
                  <a:pt x="1897558" y="1743441"/>
                </a:cubicBezTo>
                <a:lnTo>
                  <a:pt x="1890117" y="1735999"/>
                </a:lnTo>
                <a:cubicBezTo>
                  <a:pt x="1890117" y="1731038"/>
                  <a:pt x="1887636" y="1728558"/>
                  <a:pt x="1882676" y="1728558"/>
                </a:cubicBezTo>
                <a:cubicBezTo>
                  <a:pt x="1877715" y="1723597"/>
                  <a:pt x="1872754" y="1718636"/>
                  <a:pt x="1867793" y="1713675"/>
                </a:cubicBezTo>
                <a:cubicBezTo>
                  <a:pt x="1867793" y="1708714"/>
                  <a:pt x="1873994" y="1708714"/>
                  <a:pt x="1886397" y="1713675"/>
                </a:cubicBezTo>
                <a:cubicBezTo>
                  <a:pt x="1898799" y="1718636"/>
                  <a:pt x="1905000" y="1721116"/>
                  <a:pt x="1905000" y="1721116"/>
                </a:cubicBezTo>
                <a:cubicBezTo>
                  <a:pt x="1905000" y="1731038"/>
                  <a:pt x="1927324" y="1740960"/>
                  <a:pt x="1971973" y="1750882"/>
                </a:cubicBezTo>
                <a:cubicBezTo>
                  <a:pt x="1976933" y="1750882"/>
                  <a:pt x="1981895" y="1753363"/>
                  <a:pt x="1986856" y="1758323"/>
                </a:cubicBezTo>
                <a:lnTo>
                  <a:pt x="1986856" y="1750882"/>
                </a:lnTo>
                <a:cubicBezTo>
                  <a:pt x="1981895" y="1745921"/>
                  <a:pt x="1979414" y="1740960"/>
                  <a:pt x="1979414" y="1735999"/>
                </a:cubicBezTo>
                <a:lnTo>
                  <a:pt x="1957090" y="1721116"/>
                </a:lnTo>
                <a:lnTo>
                  <a:pt x="1949648" y="1721116"/>
                </a:lnTo>
                <a:cubicBezTo>
                  <a:pt x="1939726" y="1721116"/>
                  <a:pt x="1931045" y="1718636"/>
                  <a:pt x="1923604" y="1713675"/>
                </a:cubicBezTo>
                <a:cubicBezTo>
                  <a:pt x="1916162" y="1708714"/>
                  <a:pt x="1909961" y="1706234"/>
                  <a:pt x="1905000" y="1706234"/>
                </a:cubicBezTo>
                <a:lnTo>
                  <a:pt x="1897558" y="1706234"/>
                </a:lnTo>
                <a:cubicBezTo>
                  <a:pt x="1897558" y="1701273"/>
                  <a:pt x="1896318" y="1697552"/>
                  <a:pt x="1893838" y="1695071"/>
                </a:cubicBezTo>
                <a:cubicBezTo>
                  <a:pt x="1891358" y="1692591"/>
                  <a:pt x="1887636" y="1691351"/>
                  <a:pt x="1882676" y="1691351"/>
                </a:cubicBezTo>
                <a:cubicBezTo>
                  <a:pt x="1877715" y="1691351"/>
                  <a:pt x="1872754" y="1690111"/>
                  <a:pt x="1867793" y="1687630"/>
                </a:cubicBezTo>
                <a:cubicBezTo>
                  <a:pt x="1862832" y="1685149"/>
                  <a:pt x="1860352" y="1683909"/>
                  <a:pt x="1860352" y="1683909"/>
                </a:cubicBezTo>
                <a:lnTo>
                  <a:pt x="1860352" y="1691351"/>
                </a:lnTo>
                <a:cubicBezTo>
                  <a:pt x="1855390" y="1696311"/>
                  <a:pt x="1850430" y="1698792"/>
                  <a:pt x="1845469" y="1698792"/>
                </a:cubicBezTo>
                <a:cubicBezTo>
                  <a:pt x="1840508" y="1698792"/>
                  <a:pt x="1835547" y="1696311"/>
                  <a:pt x="1830586" y="1691351"/>
                </a:cubicBezTo>
                <a:cubicBezTo>
                  <a:pt x="1830586" y="1691351"/>
                  <a:pt x="1828105" y="1691351"/>
                  <a:pt x="1823145" y="1691351"/>
                </a:cubicBezTo>
                <a:cubicBezTo>
                  <a:pt x="1823145" y="1686390"/>
                  <a:pt x="1826865" y="1685149"/>
                  <a:pt x="1834307" y="1687630"/>
                </a:cubicBezTo>
                <a:cubicBezTo>
                  <a:pt x="1841748" y="1690111"/>
                  <a:pt x="1845469" y="1688870"/>
                  <a:pt x="1845469" y="1683909"/>
                </a:cubicBezTo>
                <a:lnTo>
                  <a:pt x="1830586" y="1676468"/>
                </a:lnTo>
                <a:cubicBezTo>
                  <a:pt x="1815703" y="1671507"/>
                  <a:pt x="1805781" y="1669027"/>
                  <a:pt x="1800821" y="1669027"/>
                </a:cubicBezTo>
                <a:cubicBezTo>
                  <a:pt x="1800821" y="1664066"/>
                  <a:pt x="1800821" y="1661585"/>
                  <a:pt x="1800821" y="1661585"/>
                </a:cubicBezTo>
                <a:cubicBezTo>
                  <a:pt x="1800821" y="1661585"/>
                  <a:pt x="1798340" y="1661585"/>
                  <a:pt x="1793379" y="1661585"/>
                </a:cubicBezTo>
                <a:cubicBezTo>
                  <a:pt x="1793379" y="1666546"/>
                  <a:pt x="1789658" y="1666546"/>
                  <a:pt x="1782217" y="1661585"/>
                </a:cubicBezTo>
                <a:cubicBezTo>
                  <a:pt x="1774775" y="1656624"/>
                  <a:pt x="1772295" y="1657864"/>
                  <a:pt x="1774775" y="1665306"/>
                </a:cubicBezTo>
                <a:cubicBezTo>
                  <a:pt x="1777256" y="1672747"/>
                  <a:pt x="1778496" y="1676468"/>
                  <a:pt x="1778496" y="1676468"/>
                </a:cubicBezTo>
                <a:lnTo>
                  <a:pt x="1771055" y="1676468"/>
                </a:lnTo>
                <a:cubicBezTo>
                  <a:pt x="1771055" y="1661585"/>
                  <a:pt x="1763613" y="1651663"/>
                  <a:pt x="1748731" y="1646702"/>
                </a:cubicBezTo>
                <a:cubicBezTo>
                  <a:pt x="1728887" y="1636780"/>
                  <a:pt x="1718965" y="1631819"/>
                  <a:pt x="1718965" y="1631819"/>
                </a:cubicBezTo>
                <a:lnTo>
                  <a:pt x="1733848" y="1631819"/>
                </a:lnTo>
                <a:cubicBezTo>
                  <a:pt x="1738808" y="1631819"/>
                  <a:pt x="1743770" y="1631819"/>
                  <a:pt x="1748731" y="1631819"/>
                </a:cubicBezTo>
                <a:lnTo>
                  <a:pt x="1756172" y="1631819"/>
                </a:lnTo>
                <a:lnTo>
                  <a:pt x="1763613" y="1631819"/>
                </a:lnTo>
                <a:lnTo>
                  <a:pt x="1778496" y="1639261"/>
                </a:lnTo>
                <a:cubicBezTo>
                  <a:pt x="1780977" y="1639261"/>
                  <a:pt x="1783147" y="1639571"/>
                  <a:pt x="1785007" y="1640191"/>
                </a:cubicBezTo>
                <a:lnTo>
                  <a:pt x="1786213" y="1640915"/>
                </a:lnTo>
                <a:lnTo>
                  <a:pt x="1785938" y="1639261"/>
                </a:lnTo>
                <a:cubicBezTo>
                  <a:pt x="1785938" y="1634300"/>
                  <a:pt x="1788418" y="1631819"/>
                  <a:pt x="1793379" y="1631819"/>
                </a:cubicBezTo>
                <a:cubicBezTo>
                  <a:pt x="1798340" y="1631819"/>
                  <a:pt x="1800821" y="1633060"/>
                  <a:pt x="1800821" y="1635540"/>
                </a:cubicBezTo>
                <a:cubicBezTo>
                  <a:pt x="1800821" y="1638021"/>
                  <a:pt x="1798340" y="1639261"/>
                  <a:pt x="1793379" y="1639261"/>
                </a:cubicBezTo>
                <a:cubicBezTo>
                  <a:pt x="1792139" y="1640501"/>
                  <a:pt x="1791054" y="1641431"/>
                  <a:pt x="1790123" y="1642051"/>
                </a:cubicBezTo>
                <a:lnTo>
                  <a:pt x="1788914" y="1642535"/>
                </a:lnTo>
                <a:lnTo>
                  <a:pt x="1789658" y="1642982"/>
                </a:lnTo>
                <a:cubicBezTo>
                  <a:pt x="1792139" y="1645462"/>
                  <a:pt x="1793379" y="1646702"/>
                  <a:pt x="1793379" y="1646702"/>
                </a:cubicBezTo>
                <a:cubicBezTo>
                  <a:pt x="1798340" y="1646702"/>
                  <a:pt x="1800821" y="1649183"/>
                  <a:pt x="1800821" y="1654144"/>
                </a:cubicBezTo>
                <a:cubicBezTo>
                  <a:pt x="1805781" y="1659104"/>
                  <a:pt x="1810742" y="1661585"/>
                  <a:pt x="1815703" y="1661585"/>
                </a:cubicBezTo>
                <a:cubicBezTo>
                  <a:pt x="1845469" y="1666546"/>
                  <a:pt x="1867793" y="1673987"/>
                  <a:pt x="1882676" y="1683909"/>
                </a:cubicBezTo>
                <a:lnTo>
                  <a:pt x="1897558" y="1683909"/>
                </a:lnTo>
                <a:cubicBezTo>
                  <a:pt x="1897558" y="1683909"/>
                  <a:pt x="1895078" y="1681429"/>
                  <a:pt x="1890117" y="1676468"/>
                </a:cubicBezTo>
                <a:lnTo>
                  <a:pt x="1882676" y="1669027"/>
                </a:lnTo>
                <a:lnTo>
                  <a:pt x="1897558" y="1676468"/>
                </a:lnTo>
                <a:cubicBezTo>
                  <a:pt x="1907481" y="1676468"/>
                  <a:pt x="1919883" y="1678949"/>
                  <a:pt x="1934766" y="1683909"/>
                </a:cubicBezTo>
                <a:cubicBezTo>
                  <a:pt x="1984375" y="1703753"/>
                  <a:pt x="2009180" y="1711194"/>
                  <a:pt x="2009180" y="1706234"/>
                </a:cubicBezTo>
                <a:lnTo>
                  <a:pt x="2024062" y="1706234"/>
                </a:lnTo>
                <a:lnTo>
                  <a:pt x="2054625" y="1712347"/>
                </a:lnTo>
                <a:lnTo>
                  <a:pt x="2053828" y="1709954"/>
                </a:lnTo>
                <a:cubicBezTo>
                  <a:pt x="2053828" y="1707474"/>
                  <a:pt x="2051348" y="1706234"/>
                  <a:pt x="2046387" y="1706234"/>
                </a:cubicBezTo>
                <a:cubicBezTo>
                  <a:pt x="2041426" y="1701273"/>
                  <a:pt x="2036464" y="1701273"/>
                  <a:pt x="2031504" y="1706234"/>
                </a:cubicBezTo>
                <a:lnTo>
                  <a:pt x="2009180" y="1683909"/>
                </a:lnTo>
                <a:lnTo>
                  <a:pt x="2001738" y="1683909"/>
                </a:lnTo>
                <a:cubicBezTo>
                  <a:pt x="1996778" y="1683909"/>
                  <a:pt x="1994297" y="1682669"/>
                  <a:pt x="1994297" y="1680189"/>
                </a:cubicBezTo>
                <a:cubicBezTo>
                  <a:pt x="1994297" y="1677708"/>
                  <a:pt x="1991816" y="1676468"/>
                  <a:pt x="1986856" y="1676468"/>
                </a:cubicBezTo>
                <a:lnTo>
                  <a:pt x="1979414" y="1683909"/>
                </a:lnTo>
                <a:cubicBezTo>
                  <a:pt x="1979414" y="1688870"/>
                  <a:pt x="1976933" y="1691351"/>
                  <a:pt x="1971973" y="1691351"/>
                </a:cubicBezTo>
                <a:lnTo>
                  <a:pt x="1964531" y="1676468"/>
                </a:lnTo>
                <a:cubicBezTo>
                  <a:pt x="1969492" y="1676468"/>
                  <a:pt x="1970733" y="1673987"/>
                  <a:pt x="1968252" y="1669027"/>
                </a:cubicBezTo>
                <a:cubicBezTo>
                  <a:pt x="1965771" y="1664066"/>
                  <a:pt x="1964531" y="1661585"/>
                  <a:pt x="1964531" y="1661585"/>
                </a:cubicBezTo>
                <a:cubicBezTo>
                  <a:pt x="1969492" y="1656624"/>
                  <a:pt x="1968252" y="1651663"/>
                  <a:pt x="1960811" y="1646702"/>
                </a:cubicBezTo>
                <a:cubicBezTo>
                  <a:pt x="1953369" y="1641742"/>
                  <a:pt x="1944688" y="1639261"/>
                  <a:pt x="1934766" y="1639261"/>
                </a:cubicBezTo>
                <a:lnTo>
                  <a:pt x="1882676" y="1624378"/>
                </a:lnTo>
                <a:lnTo>
                  <a:pt x="1875234" y="1631819"/>
                </a:lnTo>
                <a:lnTo>
                  <a:pt x="1927324" y="1646702"/>
                </a:lnTo>
                <a:cubicBezTo>
                  <a:pt x="1934766" y="1651664"/>
                  <a:pt x="1940967" y="1654764"/>
                  <a:pt x="1945928" y="1656004"/>
                </a:cubicBezTo>
                <a:lnTo>
                  <a:pt x="1951137" y="1656376"/>
                </a:lnTo>
                <a:lnTo>
                  <a:pt x="1942207" y="1656004"/>
                </a:lnTo>
                <a:cubicBezTo>
                  <a:pt x="1932285" y="1654764"/>
                  <a:pt x="1917402" y="1651664"/>
                  <a:pt x="1897558" y="1646702"/>
                </a:cubicBezTo>
                <a:cubicBezTo>
                  <a:pt x="1867793" y="1636780"/>
                  <a:pt x="1850430" y="1630579"/>
                  <a:pt x="1845469" y="1628099"/>
                </a:cubicBezTo>
                <a:cubicBezTo>
                  <a:pt x="1840508" y="1625618"/>
                  <a:pt x="1838028" y="1621897"/>
                  <a:pt x="1838028" y="1616937"/>
                </a:cubicBezTo>
                <a:cubicBezTo>
                  <a:pt x="1838028" y="1611976"/>
                  <a:pt x="1834307" y="1609495"/>
                  <a:pt x="1826865" y="1609495"/>
                </a:cubicBezTo>
                <a:cubicBezTo>
                  <a:pt x="1819424" y="1609495"/>
                  <a:pt x="1814463" y="1608255"/>
                  <a:pt x="1811982" y="1605775"/>
                </a:cubicBezTo>
                <a:cubicBezTo>
                  <a:pt x="1809502" y="1603294"/>
                  <a:pt x="1800821" y="1599573"/>
                  <a:pt x="1785938" y="1594612"/>
                </a:cubicBezTo>
                <a:lnTo>
                  <a:pt x="1756172" y="1594612"/>
                </a:lnTo>
                <a:lnTo>
                  <a:pt x="1756172" y="1602054"/>
                </a:lnTo>
                <a:cubicBezTo>
                  <a:pt x="1761133" y="1602054"/>
                  <a:pt x="1763613" y="1603294"/>
                  <a:pt x="1763613" y="1605775"/>
                </a:cubicBezTo>
                <a:cubicBezTo>
                  <a:pt x="1763613" y="1608255"/>
                  <a:pt x="1761133" y="1609495"/>
                  <a:pt x="1756172" y="1609495"/>
                </a:cubicBezTo>
                <a:lnTo>
                  <a:pt x="1763613" y="1616937"/>
                </a:lnTo>
                <a:lnTo>
                  <a:pt x="1763613" y="1624378"/>
                </a:lnTo>
                <a:cubicBezTo>
                  <a:pt x="1758652" y="1624378"/>
                  <a:pt x="1751211" y="1621897"/>
                  <a:pt x="1741289" y="1616937"/>
                </a:cubicBezTo>
                <a:lnTo>
                  <a:pt x="1733848" y="1602054"/>
                </a:lnTo>
                <a:cubicBezTo>
                  <a:pt x="1738808" y="1607015"/>
                  <a:pt x="1742529" y="1608255"/>
                  <a:pt x="1745010" y="1605775"/>
                </a:cubicBezTo>
                <a:cubicBezTo>
                  <a:pt x="1747490" y="1603294"/>
                  <a:pt x="1746250" y="1602054"/>
                  <a:pt x="1741289" y="1602054"/>
                </a:cubicBezTo>
                <a:cubicBezTo>
                  <a:pt x="1741289" y="1597093"/>
                  <a:pt x="1743770" y="1594612"/>
                  <a:pt x="1748731" y="1594612"/>
                </a:cubicBezTo>
                <a:cubicBezTo>
                  <a:pt x="1748731" y="1594612"/>
                  <a:pt x="1749971" y="1594612"/>
                  <a:pt x="1752451" y="1594612"/>
                </a:cubicBezTo>
                <a:cubicBezTo>
                  <a:pt x="1754932" y="1594612"/>
                  <a:pt x="1756172" y="1592132"/>
                  <a:pt x="1756172" y="1587171"/>
                </a:cubicBezTo>
                <a:lnTo>
                  <a:pt x="1771055" y="1587171"/>
                </a:lnTo>
                <a:cubicBezTo>
                  <a:pt x="1776016" y="1587171"/>
                  <a:pt x="1780977" y="1585931"/>
                  <a:pt x="1785938" y="1583450"/>
                </a:cubicBezTo>
                <a:cubicBezTo>
                  <a:pt x="1790899" y="1580970"/>
                  <a:pt x="1793379" y="1579730"/>
                  <a:pt x="1793379" y="1579730"/>
                </a:cubicBezTo>
                <a:cubicBezTo>
                  <a:pt x="1798340" y="1579730"/>
                  <a:pt x="1805781" y="1582210"/>
                  <a:pt x="1815703" y="1587171"/>
                </a:cubicBezTo>
                <a:cubicBezTo>
                  <a:pt x="1825625" y="1592132"/>
                  <a:pt x="1830586" y="1592132"/>
                  <a:pt x="1830586" y="1587171"/>
                </a:cubicBezTo>
                <a:lnTo>
                  <a:pt x="1852910" y="1587171"/>
                </a:lnTo>
                <a:cubicBezTo>
                  <a:pt x="1887636" y="1602054"/>
                  <a:pt x="1905000" y="1607015"/>
                  <a:pt x="1905000" y="1602054"/>
                </a:cubicBezTo>
                <a:cubicBezTo>
                  <a:pt x="1905000" y="1597093"/>
                  <a:pt x="1903760" y="1594612"/>
                  <a:pt x="1901279" y="1594612"/>
                </a:cubicBezTo>
                <a:cubicBezTo>
                  <a:pt x="1898799" y="1594612"/>
                  <a:pt x="1895078" y="1592132"/>
                  <a:pt x="1890117" y="1587171"/>
                </a:cubicBezTo>
                <a:cubicBezTo>
                  <a:pt x="1880195" y="1587171"/>
                  <a:pt x="1872754" y="1585931"/>
                  <a:pt x="1867793" y="1583450"/>
                </a:cubicBezTo>
                <a:cubicBezTo>
                  <a:pt x="1862832" y="1580970"/>
                  <a:pt x="1850430" y="1577249"/>
                  <a:pt x="1830586" y="1572288"/>
                </a:cubicBezTo>
                <a:cubicBezTo>
                  <a:pt x="1820664" y="1572288"/>
                  <a:pt x="1810742" y="1571048"/>
                  <a:pt x="1800821" y="1568568"/>
                </a:cubicBezTo>
                <a:cubicBezTo>
                  <a:pt x="1790899" y="1566087"/>
                  <a:pt x="1782217" y="1562366"/>
                  <a:pt x="1774775" y="1557405"/>
                </a:cubicBezTo>
                <a:cubicBezTo>
                  <a:pt x="1767334" y="1552445"/>
                  <a:pt x="1766094" y="1549964"/>
                  <a:pt x="1771055" y="1549964"/>
                </a:cubicBezTo>
                <a:cubicBezTo>
                  <a:pt x="1771055" y="1545003"/>
                  <a:pt x="1771055" y="1542523"/>
                  <a:pt x="1771055" y="1542523"/>
                </a:cubicBezTo>
                <a:cubicBezTo>
                  <a:pt x="1771055" y="1542523"/>
                  <a:pt x="1769815" y="1542523"/>
                  <a:pt x="1767334" y="1542523"/>
                </a:cubicBezTo>
                <a:cubicBezTo>
                  <a:pt x="1764854" y="1542523"/>
                  <a:pt x="1761133" y="1545003"/>
                  <a:pt x="1756172" y="1549964"/>
                </a:cubicBezTo>
                <a:lnTo>
                  <a:pt x="1748731" y="1549964"/>
                </a:lnTo>
                <a:cubicBezTo>
                  <a:pt x="1743770" y="1549964"/>
                  <a:pt x="1743770" y="1547483"/>
                  <a:pt x="1748731" y="1542523"/>
                </a:cubicBezTo>
                <a:cubicBezTo>
                  <a:pt x="1748731" y="1537562"/>
                  <a:pt x="1747490" y="1535081"/>
                  <a:pt x="1745010" y="1535081"/>
                </a:cubicBezTo>
                <a:cubicBezTo>
                  <a:pt x="1742529" y="1535081"/>
                  <a:pt x="1741289" y="1535081"/>
                  <a:pt x="1741289" y="1535081"/>
                </a:cubicBezTo>
                <a:cubicBezTo>
                  <a:pt x="1736328" y="1535081"/>
                  <a:pt x="1733848" y="1535081"/>
                  <a:pt x="1733848" y="1535081"/>
                </a:cubicBezTo>
                <a:lnTo>
                  <a:pt x="1726406" y="1535081"/>
                </a:lnTo>
                <a:lnTo>
                  <a:pt x="1718965" y="1505316"/>
                </a:lnTo>
                <a:lnTo>
                  <a:pt x="1741289" y="1520198"/>
                </a:lnTo>
                <a:lnTo>
                  <a:pt x="1800821" y="1535081"/>
                </a:lnTo>
                <a:cubicBezTo>
                  <a:pt x="1795860" y="1530120"/>
                  <a:pt x="1790899" y="1527640"/>
                  <a:pt x="1785938" y="1527640"/>
                </a:cubicBezTo>
                <a:cubicBezTo>
                  <a:pt x="1780977" y="1527640"/>
                  <a:pt x="1777256" y="1526400"/>
                  <a:pt x="1774775" y="1523919"/>
                </a:cubicBezTo>
                <a:cubicBezTo>
                  <a:pt x="1772295" y="1521438"/>
                  <a:pt x="1768574" y="1520198"/>
                  <a:pt x="1763613" y="1520198"/>
                </a:cubicBezTo>
                <a:cubicBezTo>
                  <a:pt x="1763613" y="1520198"/>
                  <a:pt x="1763613" y="1518958"/>
                  <a:pt x="1763613" y="1516478"/>
                </a:cubicBezTo>
                <a:cubicBezTo>
                  <a:pt x="1763613" y="1513997"/>
                  <a:pt x="1761133" y="1515238"/>
                  <a:pt x="1756172" y="1520198"/>
                </a:cubicBezTo>
                <a:cubicBezTo>
                  <a:pt x="1751211" y="1520198"/>
                  <a:pt x="1748731" y="1517718"/>
                  <a:pt x="1748731" y="1512757"/>
                </a:cubicBezTo>
                <a:cubicBezTo>
                  <a:pt x="1748731" y="1502835"/>
                  <a:pt x="1736328" y="1497874"/>
                  <a:pt x="1711524" y="1497874"/>
                </a:cubicBezTo>
                <a:lnTo>
                  <a:pt x="1704082" y="1505316"/>
                </a:lnTo>
                <a:lnTo>
                  <a:pt x="1696640" y="1505316"/>
                </a:lnTo>
                <a:cubicBezTo>
                  <a:pt x="1696640" y="1500355"/>
                  <a:pt x="1696640" y="1497874"/>
                  <a:pt x="1696640" y="1497874"/>
                </a:cubicBezTo>
                <a:lnTo>
                  <a:pt x="1659434" y="1482991"/>
                </a:lnTo>
                <a:lnTo>
                  <a:pt x="1644551" y="1475550"/>
                </a:lnTo>
                <a:cubicBezTo>
                  <a:pt x="1644551" y="1475550"/>
                  <a:pt x="1642070" y="1474310"/>
                  <a:pt x="1637109" y="1471829"/>
                </a:cubicBezTo>
                <a:cubicBezTo>
                  <a:pt x="1632149" y="1469349"/>
                  <a:pt x="1627188" y="1468109"/>
                  <a:pt x="1622227" y="1468109"/>
                </a:cubicBezTo>
                <a:lnTo>
                  <a:pt x="1607344" y="1460667"/>
                </a:lnTo>
                <a:lnTo>
                  <a:pt x="1562695" y="1445784"/>
                </a:lnTo>
                <a:cubicBezTo>
                  <a:pt x="1557735" y="1445784"/>
                  <a:pt x="1552773" y="1443304"/>
                  <a:pt x="1547813" y="1438343"/>
                </a:cubicBezTo>
                <a:lnTo>
                  <a:pt x="1518047" y="1423460"/>
                </a:lnTo>
                <a:cubicBezTo>
                  <a:pt x="1503164" y="1423460"/>
                  <a:pt x="1495723" y="1423460"/>
                  <a:pt x="1495723" y="1423460"/>
                </a:cubicBezTo>
                <a:cubicBezTo>
                  <a:pt x="1500684" y="1428421"/>
                  <a:pt x="1505645" y="1430902"/>
                  <a:pt x="1510606" y="1430902"/>
                </a:cubicBezTo>
                <a:cubicBezTo>
                  <a:pt x="1525488" y="1430902"/>
                  <a:pt x="1523008" y="1438343"/>
                  <a:pt x="1503164" y="1453226"/>
                </a:cubicBezTo>
                <a:cubicBezTo>
                  <a:pt x="1493242" y="1458186"/>
                  <a:pt x="1488281" y="1458186"/>
                  <a:pt x="1488281" y="1453226"/>
                </a:cubicBezTo>
                <a:cubicBezTo>
                  <a:pt x="1483320" y="1448265"/>
                  <a:pt x="1480840" y="1445784"/>
                  <a:pt x="1480840" y="1445784"/>
                </a:cubicBezTo>
                <a:cubicBezTo>
                  <a:pt x="1480840" y="1445784"/>
                  <a:pt x="1478359" y="1445784"/>
                  <a:pt x="1473399" y="1445784"/>
                </a:cubicBezTo>
                <a:lnTo>
                  <a:pt x="1473399" y="1438343"/>
                </a:lnTo>
                <a:cubicBezTo>
                  <a:pt x="1473399" y="1433382"/>
                  <a:pt x="1475879" y="1430902"/>
                  <a:pt x="1480840" y="1430902"/>
                </a:cubicBezTo>
                <a:lnTo>
                  <a:pt x="1488281" y="1430902"/>
                </a:lnTo>
                <a:cubicBezTo>
                  <a:pt x="1478359" y="1425941"/>
                  <a:pt x="1463477" y="1420979"/>
                  <a:pt x="1443633" y="1416019"/>
                </a:cubicBezTo>
                <a:cubicBezTo>
                  <a:pt x="1438672" y="1416019"/>
                  <a:pt x="1433711" y="1413538"/>
                  <a:pt x="1428750" y="1408577"/>
                </a:cubicBezTo>
                <a:lnTo>
                  <a:pt x="1421309" y="1401136"/>
                </a:lnTo>
                <a:cubicBezTo>
                  <a:pt x="1421309" y="1406097"/>
                  <a:pt x="1420068" y="1408577"/>
                  <a:pt x="1417588" y="1408577"/>
                </a:cubicBezTo>
                <a:cubicBezTo>
                  <a:pt x="1415108" y="1408577"/>
                  <a:pt x="1413867" y="1408577"/>
                  <a:pt x="1413867" y="1408577"/>
                </a:cubicBezTo>
                <a:cubicBezTo>
                  <a:pt x="1403945" y="1408577"/>
                  <a:pt x="1400225" y="1407337"/>
                  <a:pt x="1402705" y="1404857"/>
                </a:cubicBezTo>
                <a:cubicBezTo>
                  <a:pt x="1405186" y="1402376"/>
                  <a:pt x="1403945" y="1398655"/>
                  <a:pt x="1398985" y="1393694"/>
                </a:cubicBezTo>
                <a:cubicBezTo>
                  <a:pt x="1408906" y="1398655"/>
                  <a:pt x="1413867" y="1398655"/>
                  <a:pt x="1413867" y="1393694"/>
                </a:cubicBezTo>
                <a:lnTo>
                  <a:pt x="1443633" y="1393694"/>
                </a:lnTo>
                <a:cubicBezTo>
                  <a:pt x="1443633" y="1398655"/>
                  <a:pt x="1441152" y="1401136"/>
                  <a:pt x="1436191" y="1401136"/>
                </a:cubicBezTo>
                <a:lnTo>
                  <a:pt x="1436191" y="1408577"/>
                </a:lnTo>
                <a:lnTo>
                  <a:pt x="1465957" y="1401136"/>
                </a:lnTo>
                <a:lnTo>
                  <a:pt x="1473399" y="1401136"/>
                </a:lnTo>
                <a:cubicBezTo>
                  <a:pt x="1473399" y="1401136"/>
                  <a:pt x="1475879" y="1401136"/>
                  <a:pt x="1480840" y="1401136"/>
                </a:cubicBezTo>
                <a:lnTo>
                  <a:pt x="1488281" y="1393694"/>
                </a:lnTo>
                <a:cubicBezTo>
                  <a:pt x="1478359" y="1388734"/>
                  <a:pt x="1473399" y="1386253"/>
                  <a:pt x="1473399" y="1386253"/>
                </a:cubicBezTo>
                <a:lnTo>
                  <a:pt x="1428750" y="1378812"/>
                </a:lnTo>
                <a:lnTo>
                  <a:pt x="1443633" y="1371370"/>
                </a:lnTo>
                <a:cubicBezTo>
                  <a:pt x="1448594" y="1371370"/>
                  <a:pt x="1452315" y="1371370"/>
                  <a:pt x="1454795" y="1371370"/>
                </a:cubicBezTo>
                <a:cubicBezTo>
                  <a:pt x="1457276" y="1371370"/>
                  <a:pt x="1456035" y="1368890"/>
                  <a:pt x="1451074" y="1363929"/>
                </a:cubicBezTo>
                <a:cubicBezTo>
                  <a:pt x="1446113" y="1363929"/>
                  <a:pt x="1443633" y="1363929"/>
                  <a:pt x="1443633" y="1363929"/>
                </a:cubicBezTo>
                <a:cubicBezTo>
                  <a:pt x="1443633" y="1363929"/>
                  <a:pt x="1443633" y="1361448"/>
                  <a:pt x="1443633" y="1356487"/>
                </a:cubicBezTo>
                <a:lnTo>
                  <a:pt x="1443633" y="1349046"/>
                </a:lnTo>
                <a:cubicBezTo>
                  <a:pt x="1438672" y="1349046"/>
                  <a:pt x="1436191" y="1351527"/>
                  <a:pt x="1436191" y="1356487"/>
                </a:cubicBezTo>
                <a:cubicBezTo>
                  <a:pt x="1431231" y="1356487"/>
                  <a:pt x="1426270" y="1356487"/>
                  <a:pt x="1421309" y="1356487"/>
                </a:cubicBezTo>
                <a:cubicBezTo>
                  <a:pt x="1421309" y="1356487"/>
                  <a:pt x="1420068" y="1355247"/>
                  <a:pt x="1417588" y="1352767"/>
                </a:cubicBezTo>
                <a:cubicBezTo>
                  <a:pt x="1415108" y="1350286"/>
                  <a:pt x="1411387" y="1349046"/>
                  <a:pt x="1406426" y="1349046"/>
                </a:cubicBezTo>
                <a:lnTo>
                  <a:pt x="1398985" y="1341605"/>
                </a:lnTo>
                <a:lnTo>
                  <a:pt x="1398985" y="1334163"/>
                </a:lnTo>
                <a:cubicBezTo>
                  <a:pt x="1394023" y="1334163"/>
                  <a:pt x="1392783" y="1332923"/>
                  <a:pt x="1395264" y="1330443"/>
                </a:cubicBezTo>
                <a:cubicBezTo>
                  <a:pt x="1397744" y="1327962"/>
                  <a:pt x="1403945" y="1326722"/>
                  <a:pt x="1413867" y="1326722"/>
                </a:cubicBezTo>
                <a:lnTo>
                  <a:pt x="1421309" y="1326722"/>
                </a:lnTo>
                <a:lnTo>
                  <a:pt x="1443633" y="1326722"/>
                </a:lnTo>
                <a:cubicBezTo>
                  <a:pt x="1458516" y="1331683"/>
                  <a:pt x="1465957" y="1331683"/>
                  <a:pt x="1465957" y="1326722"/>
                </a:cubicBezTo>
                <a:lnTo>
                  <a:pt x="1451074" y="1319280"/>
                </a:lnTo>
                <a:cubicBezTo>
                  <a:pt x="1451074" y="1319280"/>
                  <a:pt x="1449834" y="1319280"/>
                  <a:pt x="1447354" y="1319280"/>
                </a:cubicBezTo>
                <a:cubicBezTo>
                  <a:pt x="1444873" y="1319280"/>
                  <a:pt x="1443633" y="1318040"/>
                  <a:pt x="1443633" y="1315560"/>
                </a:cubicBezTo>
                <a:cubicBezTo>
                  <a:pt x="1443633" y="1313079"/>
                  <a:pt x="1446113" y="1311839"/>
                  <a:pt x="1451074" y="1311839"/>
                </a:cubicBezTo>
                <a:lnTo>
                  <a:pt x="1443633" y="1304398"/>
                </a:lnTo>
                <a:lnTo>
                  <a:pt x="1398985" y="1282073"/>
                </a:lnTo>
                <a:lnTo>
                  <a:pt x="1376660" y="1274632"/>
                </a:lnTo>
                <a:cubicBezTo>
                  <a:pt x="1376660" y="1279593"/>
                  <a:pt x="1376660" y="1282073"/>
                  <a:pt x="1376660" y="1282073"/>
                </a:cubicBezTo>
                <a:lnTo>
                  <a:pt x="1376660" y="1289515"/>
                </a:lnTo>
                <a:cubicBezTo>
                  <a:pt x="1376660" y="1294476"/>
                  <a:pt x="1379141" y="1299437"/>
                  <a:pt x="1384102" y="1304398"/>
                </a:cubicBezTo>
                <a:cubicBezTo>
                  <a:pt x="1389063" y="1309358"/>
                  <a:pt x="1394023" y="1311839"/>
                  <a:pt x="1398985" y="1311839"/>
                </a:cubicBezTo>
                <a:lnTo>
                  <a:pt x="1384102" y="1319280"/>
                </a:lnTo>
                <a:lnTo>
                  <a:pt x="1369219" y="1311839"/>
                </a:lnTo>
                <a:cubicBezTo>
                  <a:pt x="1374180" y="1311839"/>
                  <a:pt x="1374180" y="1309358"/>
                  <a:pt x="1369219" y="1304398"/>
                </a:cubicBezTo>
                <a:cubicBezTo>
                  <a:pt x="1364258" y="1304398"/>
                  <a:pt x="1359297" y="1303158"/>
                  <a:pt x="1354336" y="1300677"/>
                </a:cubicBezTo>
                <a:cubicBezTo>
                  <a:pt x="1349375" y="1298196"/>
                  <a:pt x="1344414" y="1296956"/>
                  <a:pt x="1339453" y="1296956"/>
                </a:cubicBezTo>
                <a:lnTo>
                  <a:pt x="1332012" y="1282073"/>
                </a:lnTo>
                <a:lnTo>
                  <a:pt x="1339453" y="1274632"/>
                </a:lnTo>
                <a:cubicBezTo>
                  <a:pt x="1334492" y="1269671"/>
                  <a:pt x="1336973" y="1264710"/>
                  <a:pt x="1346895" y="1259749"/>
                </a:cubicBezTo>
                <a:cubicBezTo>
                  <a:pt x="1351855" y="1259749"/>
                  <a:pt x="1356816" y="1259749"/>
                  <a:pt x="1361777" y="1259749"/>
                </a:cubicBezTo>
                <a:cubicBezTo>
                  <a:pt x="1376660" y="1264710"/>
                  <a:pt x="1384102" y="1265951"/>
                  <a:pt x="1384102" y="1263470"/>
                </a:cubicBezTo>
                <a:cubicBezTo>
                  <a:pt x="1384102" y="1260989"/>
                  <a:pt x="1376660" y="1256028"/>
                  <a:pt x="1361777" y="1248587"/>
                </a:cubicBezTo>
                <a:cubicBezTo>
                  <a:pt x="1346895" y="1241146"/>
                  <a:pt x="1336973" y="1237425"/>
                  <a:pt x="1332012" y="1237425"/>
                </a:cubicBezTo>
                <a:cubicBezTo>
                  <a:pt x="1327051" y="1237425"/>
                  <a:pt x="1323330" y="1234944"/>
                  <a:pt x="1320850" y="1229984"/>
                </a:cubicBezTo>
                <a:cubicBezTo>
                  <a:pt x="1318369" y="1225023"/>
                  <a:pt x="1325811" y="1222542"/>
                  <a:pt x="1343174" y="1222542"/>
                </a:cubicBezTo>
                <a:cubicBezTo>
                  <a:pt x="1360537" y="1222542"/>
                  <a:pt x="1371699" y="1223782"/>
                  <a:pt x="1376660" y="1226263"/>
                </a:cubicBezTo>
                <a:cubicBezTo>
                  <a:pt x="1381621" y="1228743"/>
                  <a:pt x="1387822" y="1228743"/>
                  <a:pt x="1395264" y="1226263"/>
                </a:cubicBezTo>
                <a:cubicBezTo>
                  <a:pt x="1402705" y="1223782"/>
                  <a:pt x="1405186" y="1225023"/>
                  <a:pt x="1402705" y="1229984"/>
                </a:cubicBezTo>
                <a:cubicBezTo>
                  <a:pt x="1400225" y="1234944"/>
                  <a:pt x="1398985" y="1237425"/>
                  <a:pt x="1398985" y="1237425"/>
                </a:cubicBezTo>
                <a:cubicBezTo>
                  <a:pt x="1403945" y="1237425"/>
                  <a:pt x="1406426" y="1237425"/>
                  <a:pt x="1406426" y="1237425"/>
                </a:cubicBezTo>
                <a:cubicBezTo>
                  <a:pt x="1406426" y="1232464"/>
                  <a:pt x="1408906" y="1229984"/>
                  <a:pt x="1413867" y="1229984"/>
                </a:cubicBezTo>
                <a:cubicBezTo>
                  <a:pt x="1403945" y="1225023"/>
                  <a:pt x="1396504" y="1222542"/>
                  <a:pt x="1391543" y="1222542"/>
                </a:cubicBezTo>
                <a:cubicBezTo>
                  <a:pt x="1386582" y="1222542"/>
                  <a:pt x="1384102" y="1220061"/>
                  <a:pt x="1384102" y="1215101"/>
                </a:cubicBezTo>
                <a:cubicBezTo>
                  <a:pt x="1384102" y="1210140"/>
                  <a:pt x="1361777" y="1207659"/>
                  <a:pt x="1317129" y="1207659"/>
                </a:cubicBezTo>
                <a:lnTo>
                  <a:pt x="1324570" y="1200218"/>
                </a:lnTo>
                <a:cubicBezTo>
                  <a:pt x="1334492" y="1195257"/>
                  <a:pt x="1344414" y="1192777"/>
                  <a:pt x="1354336" y="1192777"/>
                </a:cubicBezTo>
                <a:lnTo>
                  <a:pt x="1361777" y="1192777"/>
                </a:lnTo>
                <a:cubicBezTo>
                  <a:pt x="1361777" y="1192777"/>
                  <a:pt x="1364258" y="1192777"/>
                  <a:pt x="1369219" y="1192777"/>
                </a:cubicBezTo>
                <a:lnTo>
                  <a:pt x="1376660" y="1192777"/>
                </a:lnTo>
                <a:cubicBezTo>
                  <a:pt x="1371699" y="1192777"/>
                  <a:pt x="1367979" y="1191536"/>
                  <a:pt x="1365498" y="1189056"/>
                </a:cubicBezTo>
                <a:cubicBezTo>
                  <a:pt x="1363018" y="1186575"/>
                  <a:pt x="1359297" y="1185335"/>
                  <a:pt x="1354336" y="1185335"/>
                </a:cubicBezTo>
                <a:cubicBezTo>
                  <a:pt x="1349375" y="1185335"/>
                  <a:pt x="1345654" y="1185335"/>
                  <a:pt x="1343174" y="1185335"/>
                </a:cubicBezTo>
                <a:cubicBezTo>
                  <a:pt x="1340694" y="1185335"/>
                  <a:pt x="1339453" y="1182854"/>
                  <a:pt x="1339453" y="1177894"/>
                </a:cubicBezTo>
                <a:cubicBezTo>
                  <a:pt x="1339453" y="1177894"/>
                  <a:pt x="1324570" y="1177894"/>
                  <a:pt x="1294805" y="1177894"/>
                </a:cubicBezTo>
                <a:lnTo>
                  <a:pt x="1257598" y="1177894"/>
                </a:lnTo>
                <a:cubicBezTo>
                  <a:pt x="1257598" y="1172933"/>
                  <a:pt x="1267520" y="1170452"/>
                  <a:pt x="1287363" y="1170452"/>
                </a:cubicBezTo>
                <a:cubicBezTo>
                  <a:pt x="1292324" y="1170452"/>
                  <a:pt x="1298526" y="1170452"/>
                  <a:pt x="1305967" y="1170452"/>
                </a:cubicBezTo>
                <a:cubicBezTo>
                  <a:pt x="1313408" y="1170452"/>
                  <a:pt x="1319609" y="1170452"/>
                  <a:pt x="1324570" y="1170452"/>
                </a:cubicBezTo>
                <a:cubicBezTo>
                  <a:pt x="1329531" y="1170452"/>
                  <a:pt x="1335732" y="1171692"/>
                  <a:pt x="1343174" y="1174173"/>
                </a:cubicBezTo>
                <a:cubicBezTo>
                  <a:pt x="1350615" y="1176654"/>
                  <a:pt x="1356816" y="1177894"/>
                  <a:pt x="1361777" y="1177894"/>
                </a:cubicBezTo>
                <a:lnTo>
                  <a:pt x="1302246" y="1155569"/>
                </a:lnTo>
                <a:lnTo>
                  <a:pt x="1294805" y="1155569"/>
                </a:lnTo>
                <a:cubicBezTo>
                  <a:pt x="1294805" y="1150609"/>
                  <a:pt x="1299766" y="1148128"/>
                  <a:pt x="1309688" y="1148128"/>
                </a:cubicBezTo>
                <a:lnTo>
                  <a:pt x="1317129" y="1148128"/>
                </a:lnTo>
                <a:cubicBezTo>
                  <a:pt x="1312168" y="1143167"/>
                  <a:pt x="1310928" y="1139447"/>
                  <a:pt x="1313408" y="1136966"/>
                </a:cubicBezTo>
                <a:cubicBezTo>
                  <a:pt x="1315889" y="1134485"/>
                  <a:pt x="1312168" y="1133245"/>
                  <a:pt x="1302246" y="1133245"/>
                </a:cubicBezTo>
                <a:cubicBezTo>
                  <a:pt x="1272481" y="1118362"/>
                  <a:pt x="1245195" y="1110921"/>
                  <a:pt x="1220391" y="1110921"/>
                </a:cubicBezTo>
                <a:lnTo>
                  <a:pt x="1198067" y="1103480"/>
                </a:lnTo>
                <a:lnTo>
                  <a:pt x="1175742" y="1103480"/>
                </a:lnTo>
                <a:cubicBezTo>
                  <a:pt x="1170781" y="1103480"/>
                  <a:pt x="1168301" y="1102240"/>
                  <a:pt x="1168301" y="1099759"/>
                </a:cubicBezTo>
                <a:cubicBezTo>
                  <a:pt x="1168301" y="1097278"/>
                  <a:pt x="1165821" y="1096038"/>
                  <a:pt x="1160859" y="1096038"/>
                </a:cubicBezTo>
                <a:lnTo>
                  <a:pt x="1190625" y="1096038"/>
                </a:lnTo>
                <a:lnTo>
                  <a:pt x="1212949" y="1096038"/>
                </a:lnTo>
                <a:lnTo>
                  <a:pt x="1198067" y="1088597"/>
                </a:lnTo>
                <a:lnTo>
                  <a:pt x="1190625" y="1073714"/>
                </a:lnTo>
                <a:cubicBezTo>
                  <a:pt x="1195586" y="1073714"/>
                  <a:pt x="1204268" y="1076195"/>
                  <a:pt x="1216670" y="1081155"/>
                </a:cubicBezTo>
                <a:cubicBezTo>
                  <a:pt x="1229072" y="1086116"/>
                  <a:pt x="1237754" y="1091077"/>
                  <a:pt x="1242715" y="1096038"/>
                </a:cubicBezTo>
                <a:lnTo>
                  <a:pt x="1279922" y="1103480"/>
                </a:lnTo>
                <a:cubicBezTo>
                  <a:pt x="1279922" y="1098519"/>
                  <a:pt x="1281162" y="1094798"/>
                  <a:pt x="1283643" y="1092318"/>
                </a:cubicBezTo>
                <a:cubicBezTo>
                  <a:pt x="1286123" y="1089837"/>
                  <a:pt x="1287363" y="1086116"/>
                  <a:pt x="1287363" y="1081155"/>
                </a:cubicBezTo>
                <a:cubicBezTo>
                  <a:pt x="1292324" y="1076195"/>
                  <a:pt x="1296045" y="1072474"/>
                  <a:pt x="1298526" y="1069993"/>
                </a:cubicBezTo>
                <a:cubicBezTo>
                  <a:pt x="1301006" y="1067513"/>
                  <a:pt x="1307207" y="1066273"/>
                  <a:pt x="1317129" y="1066273"/>
                </a:cubicBezTo>
                <a:lnTo>
                  <a:pt x="1324570" y="1058831"/>
                </a:lnTo>
                <a:cubicBezTo>
                  <a:pt x="1319609" y="1058831"/>
                  <a:pt x="1312168" y="1058831"/>
                  <a:pt x="1302246" y="1058831"/>
                </a:cubicBezTo>
                <a:cubicBezTo>
                  <a:pt x="1302246" y="1058831"/>
                  <a:pt x="1299766" y="1056351"/>
                  <a:pt x="1294805" y="1051390"/>
                </a:cubicBezTo>
                <a:lnTo>
                  <a:pt x="1302246" y="1043948"/>
                </a:lnTo>
                <a:cubicBezTo>
                  <a:pt x="1312168" y="1043948"/>
                  <a:pt x="1318369" y="1046429"/>
                  <a:pt x="1320850" y="1051390"/>
                </a:cubicBezTo>
                <a:cubicBezTo>
                  <a:pt x="1323330" y="1056351"/>
                  <a:pt x="1329531" y="1058831"/>
                  <a:pt x="1339453" y="1058831"/>
                </a:cubicBezTo>
                <a:lnTo>
                  <a:pt x="1361777" y="1066273"/>
                </a:lnTo>
                <a:lnTo>
                  <a:pt x="1391543" y="1058831"/>
                </a:lnTo>
                <a:cubicBezTo>
                  <a:pt x="1391543" y="1058831"/>
                  <a:pt x="1389063" y="1057591"/>
                  <a:pt x="1384102" y="1055110"/>
                </a:cubicBezTo>
                <a:cubicBezTo>
                  <a:pt x="1379141" y="1052630"/>
                  <a:pt x="1376660" y="1050150"/>
                  <a:pt x="1376660" y="1047669"/>
                </a:cubicBezTo>
                <a:cubicBezTo>
                  <a:pt x="1376660" y="1045188"/>
                  <a:pt x="1374180" y="1043948"/>
                  <a:pt x="1369219" y="1043948"/>
                </a:cubicBezTo>
                <a:cubicBezTo>
                  <a:pt x="1364258" y="1043948"/>
                  <a:pt x="1359297" y="1043948"/>
                  <a:pt x="1354336" y="1043948"/>
                </a:cubicBezTo>
                <a:cubicBezTo>
                  <a:pt x="1339453" y="1043948"/>
                  <a:pt x="1332012" y="1043948"/>
                  <a:pt x="1332012" y="1043948"/>
                </a:cubicBezTo>
                <a:lnTo>
                  <a:pt x="1317129" y="1036507"/>
                </a:lnTo>
                <a:cubicBezTo>
                  <a:pt x="1307207" y="1036507"/>
                  <a:pt x="1299766" y="1034026"/>
                  <a:pt x="1294805" y="1029066"/>
                </a:cubicBezTo>
                <a:lnTo>
                  <a:pt x="1272481" y="1014183"/>
                </a:lnTo>
                <a:lnTo>
                  <a:pt x="1265039" y="1006741"/>
                </a:lnTo>
                <a:cubicBezTo>
                  <a:pt x="1270000" y="1006741"/>
                  <a:pt x="1273721" y="1004261"/>
                  <a:pt x="1276201" y="999300"/>
                </a:cubicBezTo>
                <a:cubicBezTo>
                  <a:pt x="1278682" y="994339"/>
                  <a:pt x="1282402" y="993099"/>
                  <a:pt x="1287363" y="995579"/>
                </a:cubicBezTo>
                <a:cubicBezTo>
                  <a:pt x="1292324" y="998060"/>
                  <a:pt x="1294805" y="996819"/>
                  <a:pt x="1294805" y="991859"/>
                </a:cubicBezTo>
                <a:cubicBezTo>
                  <a:pt x="1294805" y="986898"/>
                  <a:pt x="1293564" y="984417"/>
                  <a:pt x="1291084" y="984417"/>
                </a:cubicBezTo>
                <a:cubicBezTo>
                  <a:pt x="1288604" y="984417"/>
                  <a:pt x="1287363" y="981936"/>
                  <a:pt x="1287363" y="976976"/>
                </a:cubicBezTo>
                <a:cubicBezTo>
                  <a:pt x="1287363" y="972015"/>
                  <a:pt x="1288604" y="969534"/>
                  <a:pt x="1291084" y="969534"/>
                </a:cubicBezTo>
                <a:cubicBezTo>
                  <a:pt x="1293564" y="969534"/>
                  <a:pt x="1296045" y="970774"/>
                  <a:pt x="1298526" y="973255"/>
                </a:cubicBezTo>
                <a:cubicBezTo>
                  <a:pt x="1301006" y="975736"/>
                  <a:pt x="1303486" y="975736"/>
                  <a:pt x="1305967" y="973255"/>
                </a:cubicBezTo>
                <a:cubicBezTo>
                  <a:pt x="1308447" y="970774"/>
                  <a:pt x="1309688" y="969534"/>
                  <a:pt x="1309688" y="969534"/>
                </a:cubicBezTo>
                <a:cubicBezTo>
                  <a:pt x="1314649" y="964574"/>
                  <a:pt x="1317129" y="964574"/>
                  <a:pt x="1317129" y="969534"/>
                </a:cubicBezTo>
                <a:lnTo>
                  <a:pt x="1320850" y="973255"/>
                </a:lnTo>
                <a:lnTo>
                  <a:pt x="1332012" y="962093"/>
                </a:lnTo>
                <a:lnTo>
                  <a:pt x="1317129" y="954652"/>
                </a:lnTo>
                <a:lnTo>
                  <a:pt x="1309688" y="947210"/>
                </a:lnTo>
                <a:cubicBezTo>
                  <a:pt x="1314649" y="947210"/>
                  <a:pt x="1327051" y="949691"/>
                  <a:pt x="1346895" y="954652"/>
                </a:cubicBezTo>
                <a:lnTo>
                  <a:pt x="1376660" y="962093"/>
                </a:lnTo>
                <a:lnTo>
                  <a:pt x="1361777" y="947210"/>
                </a:lnTo>
                <a:cubicBezTo>
                  <a:pt x="1351855" y="947210"/>
                  <a:pt x="1344414" y="944729"/>
                  <a:pt x="1339453" y="939769"/>
                </a:cubicBezTo>
                <a:lnTo>
                  <a:pt x="1332012" y="939769"/>
                </a:lnTo>
                <a:cubicBezTo>
                  <a:pt x="1327051" y="939769"/>
                  <a:pt x="1322090" y="939769"/>
                  <a:pt x="1317129" y="939769"/>
                </a:cubicBezTo>
                <a:cubicBezTo>
                  <a:pt x="1312168" y="939769"/>
                  <a:pt x="1309688" y="939769"/>
                  <a:pt x="1309688" y="939769"/>
                </a:cubicBezTo>
                <a:cubicBezTo>
                  <a:pt x="1304727" y="939769"/>
                  <a:pt x="1303486" y="944729"/>
                  <a:pt x="1305967" y="954652"/>
                </a:cubicBezTo>
                <a:cubicBezTo>
                  <a:pt x="1308447" y="964574"/>
                  <a:pt x="1302246" y="967054"/>
                  <a:pt x="1287363" y="962093"/>
                </a:cubicBezTo>
                <a:cubicBezTo>
                  <a:pt x="1282402" y="962093"/>
                  <a:pt x="1278682" y="962093"/>
                  <a:pt x="1276201" y="962093"/>
                </a:cubicBezTo>
                <a:cubicBezTo>
                  <a:pt x="1273721" y="962093"/>
                  <a:pt x="1270000" y="964574"/>
                  <a:pt x="1265039" y="969534"/>
                </a:cubicBezTo>
                <a:cubicBezTo>
                  <a:pt x="1270000" y="959612"/>
                  <a:pt x="1274961" y="954652"/>
                  <a:pt x="1279922" y="954652"/>
                </a:cubicBezTo>
                <a:cubicBezTo>
                  <a:pt x="1279922" y="944729"/>
                  <a:pt x="1262559" y="939769"/>
                  <a:pt x="1227832" y="939769"/>
                </a:cubicBezTo>
                <a:lnTo>
                  <a:pt x="1205508" y="932327"/>
                </a:lnTo>
                <a:lnTo>
                  <a:pt x="1198067" y="932327"/>
                </a:lnTo>
                <a:lnTo>
                  <a:pt x="1190625" y="924886"/>
                </a:lnTo>
                <a:cubicBezTo>
                  <a:pt x="1200547" y="924886"/>
                  <a:pt x="1212949" y="924886"/>
                  <a:pt x="1227832" y="924886"/>
                </a:cubicBezTo>
                <a:cubicBezTo>
                  <a:pt x="1232793" y="924886"/>
                  <a:pt x="1237754" y="924886"/>
                  <a:pt x="1242715" y="924886"/>
                </a:cubicBezTo>
                <a:cubicBezTo>
                  <a:pt x="1247676" y="924886"/>
                  <a:pt x="1250156" y="924886"/>
                  <a:pt x="1250156" y="924886"/>
                </a:cubicBezTo>
                <a:lnTo>
                  <a:pt x="1264109" y="929537"/>
                </a:lnTo>
                <a:lnTo>
                  <a:pt x="1272481" y="932327"/>
                </a:lnTo>
                <a:lnTo>
                  <a:pt x="1279922" y="932327"/>
                </a:lnTo>
                <a:cubicBezTo>
                  <a:pt x="1277441" y="929847"/>
                  <a:pt x="1275271" y="928297"/>
                  <a:pt x="1273411" y="927676"/>
                </a:cubicBezTo>
                <a:cubicBezTo>
                  <a:pt x="1271550" y="927057"/>
                  <a:pt x="1270000" y="927367"/>
                  <a:pt x="1268760" y="928607"/>
                </a:cubicBezTo>
                <a:lnTo>
                  <a:pt x="1264109" y="929537"/>
                </a:lnTo>
                <a:lnTo>
                  <a:pt x="1257598" y="924886"/>
                </a:lnTo>
                <a:cubicBezTo>
                  <a:pt x="1257598" y="924886"/>
                  <a:pt x="1255117" y="924886"/>
                  <a:pt x="1250156" y="924886"/>
                </a:cubicBezTo>
                <a:cubicBezTo>
                  <a:pt x="1255117" y="919925"/>
                  <a:pt x="1260078" y="917444"/>
                  <a:pt x="1265039" y="917444"/>
                </a:cubicBezTo>
                <a:cubicBezTo>
                  <a:pt x="1279922" y="922405"/>
                  <a:pt x="1287363" y="919925"/>
                  <a:pt x="1287363" y="910003"/>
                </a:cubicBezTo>
                <a:cubicBezTo>
                  <a:pt x="1287363" y="905042"/>
                  <a:pt x="1283643" y="902562"/>
                  <a:pt x="1276201" y="902562"/>
                </a:cubicBezTo>
                <a:cubicBezTo>
                  <a:pt x="1268760" y="902562"/>
                  <a:pt x="1262559" y="900081"/>
                  <a:pt x="1257598" y="895120"/>
                </a:cubicBezTo>
                <a:lnTo>
                  <a:pt x="1242715" y="895120"/>
                </a:lnTo>
                <a:cubicBezTo>
                  <a:pt x="1242715" y="900081"/>
                  <a:pt x="1242715" y="903802"/>
                  <a:pt x="1242715" y="906282"/>
                </a:cubicBezTo>
                <a:cubicBezTo>
                  <a:pt x="1242715" y="908763"/>
                  <a:pt x="1242715" y="910003"/>
                  <a:pt x="1242715" y="910003"/>
                </a:cubicBezTo>
                <a:cubicBezTo>
                  <a:pt x="1237754" y="910003"/>
                  <a:pt x="1235273" y="908763"/>
                  <a:pt x="1235273" y="906282"/>
                </a:cubicBezTo>
                <a:cubicBezTo>
                  <a:pt x="1235273" y="903802"/>
                  <a:pt x="1230313" y="902562"/>
                  <a:pt x="1220391" y="902562"/>
                </a:cubicBezTo>
                <a:cubicBezTo>
                  <a:pt x="1235273" y="892640"/>
                  <a:pt x="1235273" y="885198"/>
                  <a:pt x="1220391" y="880237"/>
                </a:cubicBezTo>
                <a:lnTo>
                  <a:pt x="1220391" y="872796"/>
                </a:lnTo>
                <a:cubicBezTo>
                  <a:pt x="1220391" y="872796"/>
                  <a:pt x="1222871" y="872796"/>
                  <a:pt x="1227832" y="872796"/>
                </a:cubicBezTo>
                <a:cubicBezTo>
                  <a:pt x="1257598" y="892640"/>
                  <a:pt x="1277442" y="902562"/>
                  <a:pt x="1287363" y="902562"/>
                </a:cubicBezTo>
                <a:lnTo>
                  <a:pt x="1294805" y="902562"/>
                </a:lnTo>
                <a:lnTo>
                  <a:pt x="1302246" y="902562"/>
                </a:lnTo>
                <a:cubicBezTo>
                  <a:pt x="1302246" y="897601"/>
                  <a:pt x="1297285" y="892640"/>
                  <a:pt x="1287363" y="887679"/>
                </a:cubicBezTo>
                <a:cubicBezTo>
                  <a:pt x="1297285" y="892640"/>
                  <a:pt x="1304727" y="892640"/>
                  <a:pt x="1309688" y="887679"/>
                </a:cubicBezTo>
                <a:cubicBezTo>
                  <a:pt x="1314649" y="882718"/>
                  <a:pt x="1314649" y="880237"/>
                  <a:pt x="1309688" y="880237"/>
                </a:cubicBezTo>
                <a:cubicBezTo>
                  <a:pt x="1309688" y="880237"/>
                  <a:pt x="1307207" y="880237"/>
                  <a:pt x="1302246" y="880237"/>
                </a:cubicBezTo>
                <a:cubicBezTo>
                  <a:pt x="1297285" y="880237"/>
                  <a:pt x="1293564" y="880237"/>
                  <a:pt x="1291084" y="880237"/>
                </a:cubicBezTo>
                <a:cubicBezTo>
                  <a:pt x="1288604" y="880237"/>
                  <a:pt x="1287363" y="880237"/>
                  <a:pt x="1287363" y="880237"/>
                </a:cubicBezTo>
                <a:cubicBezTo>
                  <a:pt x="1287363" y="880237"/>
                  <a:pt x="1284883" y="880237"/>
                  <a:pt x="1279922" y="880237"/>
                </a:cubicBezTo>
                <a:lnTo>
                  <a:pt x="1287363" y="887679"/>
                </a:lnTo>
                <a:lnTo>
                  <a:pt x="1265039" y="880237"/>
                </a:lnTo>
                <a:cubicBezTo>
                  <a:pt x="1265039" y="875277"/>
                  <a:pt x="1262559" y="872796"/>
                  <a:pt x="1257598" y="872796"/>
                </a:cubicBezTo>
                <a:lnTo>
                  <a:pt x="1250156" y="872796"/>
                </a:lnTo>
                <a:cubicBezTo>
                  <a:pt x="1245195" y="867835"/>
                  <a:pt x="1241475" y="865355"/>
                  <a:pt x="1238994" y="865355"/>
                </a:cubicBezTo>
                <a:cubicBezTo>
                  <a:pt x="1236514" y="865355"/>
                  <a:pt x="1230313" y="865355"/>
                  <a:pt x="1220391" y="865355"/>
                </a:cubicBezTo>
                <a:cubicBezTo>
                  <a:pt x="1210469" y="860394"/>
                  <a:pt x="1205508" y="860394"/>
                  <a:pt x="1205508" y="865355"/>
                </a:cubicBezTo>
                <a:cubicBezTo>
                  <a:pt x="1205508" y="870315"/>
                  <a:pt x="1200547" y="871556"/>
                  <a:pt x="1190625" y="869075"/>
                </a:cubicBezTo>
                <a:cubicBezTo>
                  <a:pt x="1180703" y="866595"/>
                  <a:pt x="1173262" y="866595"/>
                  <a:pt x="1168301" y="869075"/>
                </a:cubicBezTo>
                <a:cubicBezTo>
                  <a:pt x="1163340" y="871556"/>
                  <a:pt x="1158379" y="869075"/>
                  <a:pt x="1153418" y="861634"/>
                </a:cubicBezTo>
                <a:cubicBezTo>
                  <a:pt x="1148457" y="854193"/>
                  <a:pt x="1145977" y="852952"/>
                  <a:pt x="1145977" y="857913"/>
                </a:cubicBezTo>
                <a:lnTo>
                  <a:pt x="1145977" y="843030"/>
                </a:lnTo>
                <a:cubicBezTo>
                  <a:pt x="1145977" y="843030"/>
                  <a:pt x="1147217" y="843030"/>
                  <a:pt x="1149697" y="843030"/>
                </a:cubicBezTo>
                <a:cubicBezTo>
                  <a:pt x="1152178" y="843030"/>
                  <a:pt x="1155898" y="845511"/>
                  <a:pt x="1160859" y="850472"/>
                </a:cubicBezTo>
                <a:cubicBezTo>
                  <a:pt x="1175742" y="860394"/>
                  <a:pt x="1185664" y="860394"/>
                  <a:pt x="1190625" y="850472"/>
                </a:cubicBezTo>
                <a:lnTo>
                  <a:pt x="1175742" y="843030"/>
                </a:lnTo>
                <a:lnTo>
                  <a:pt x="1183184" y="835589"/>
                </a:lnTo>
                <a:lnTo>
                  <a:pt x="1198067" y="835589"/>
                </a:lnTo>
                <a:cubicBezTo>
                  <a:pt x="1193105" y="830628"/>
                  <a:pt x="1191865" y="826908"/>
                  <a:pt x="1194346" y="824427"/>
                </a:cubicBezTo>
                <a:cubicBezTo>
                  <a:pt x="1196826" y="821946"/>
                  <a:pt x="1200547" y="820706"/>
                  <a:pt x="1205508" y="820706"/>
                </a:cubicBezTo>
                <a:lnTo>
                  <a:pt x="1205508" y="835589"/>
                </a:lnTo>
                <a:lnTo>
                  <a:pt x="1212949" y="835589"/>
                </a:lnTo>
                <a:cubicBezTo>
                  <a:pt x="1217910" y="830628"/>
                  <a:pt x="1222871" y="823187"/>
                  <a:pt x="1227832" y="813265"/>
                </a:cubicBezTo>
                <a:lnTo>
                  <a:pt x="1235273" y="820706"/>
                </a:lnTo>
                <a:cubicBezTo>
                  <a:pt x="1235273" y="825667"/>
                  <a:pt x="1235273" y="828148"/>
                  <a:pt x="1235273" y="828148"/>
                </a:cubicBezTo>
                <a:lnTo>
                  <a:pt x="1227832" y="835589"/>
                </a:lnTo>
                <a:lnTo>
                  <a:pt x="1242715" y="843030"/>
                </a:lnTo>
                <a:lnTo>
                  <a:pt x="1257598" y="835589"/>
                </a:lnTo>
                <a:cubicBezTo>
                  <a:pt x="1262559" y="830628"/>
                  <a:pt x="1263799" y="826908"/>
                  <a:pt x="1261318" y="824427"/>
                </a:cubicBezTo>
                <a:cubicBezTo>
                  <a:pt x="1258838" y="821946"/>
                  <a:pt x="1255117" y="823187"/>
                  <a:pt x="1250156" y="828148"/>
                </a:cubicBezTo>
                <a:lnTo>
                  <a:pt x="1250156" y="820706"/>
                </a:lnTo>
                <a:cubicBezTo>
                  <a:pt x="1250156" y="815745"/>
                  <a:pt x="1252637" y="813265"/>
                  <a:pt x="1257598" y="813265"/>
                </a:cubicBezTo>
                <a:lnTo>
                  <a:pt x="1265039" y="805823"/>
                </a:lnTo>
                <a:cubicBezTo>
                  <a:pt x="1265039" y="800863"/>
                  <a:pt x="1266280" y="797142"/>
                  <a:pt x="1268760" y="794661"/>
                </a:cubicBezTo>
                <a:cubicBezTo>
                  <a:pt x="1271240" y="792181"/>
                  <a:pt x="1274961" y="790941"/>
                  <a:pt x="1279922" y="790941"/>
                </a:cubicBezTo>
                <a:lnTo>
                  <a:pt x="1272481" y="783499"/>
                </a:lnTo>
                <a:lnTo>
                  <a:pt x="1272481" y="776058"/>
                </a:lnTo>
                <a:cubicBezTo>
                  <a:pt x="1282402" y="771097"/>
                  <a:pt x="1287363" y="768616"/>
                  <a:pt x="1287363" y="768616"/>
                </a:cubicBezTo>
                <a:lnTo>
                  <a:pt x="1253877" y="757454"/>
                </a:lnTo>
                <a:cubicBezTo>
                  <a:pt x="1256357" y="759935"/>
                  <a:pt x="1257598" y="761175"/>
                  <a:pt x="1257598" y="761175"/>
                </a:cubicBezTo>
                <a:cubicBezTo>
                  <a:pt x="1257598" y="766136"/>
                  <a:pt x="1252637" y="766136"/>
                  <a:pt x="1242715" y="761175"/>
                </a:cubicBezTo>
                <a:cubicBezTo>
                  <a:pt x="1242715" y="758695"/>
                  <a:pt x="1243335" y="756835"/>
                  <a:pt x="1244575" y="755594"/>
                </a:cubicBezTo>
                <a:lnTo>
                  <a:pt x="1246436" y="754974"/>
                </a:lnTo>
                <a:lnTo>
                  <a:pt x="1242715" y="753734"/>
                </a:lnTo>
                <a:cubicBezTo>
                  <a:pt x="1237754" y="753734"/>
                  <a:pt x="1235273" y="753734"/>
                  <a:pt x="1235273" y="753734"/>
                </a:cubicBezTo>
                <a:cubicBezTo>
                  <a:pt x="1235273" y="748773"/>
                  <a:pt x="1232793" y="743812"/>
                  <a:pt x="1227832" y="738851"/>
                </a:cubicBezTo>
                <a:lnTo>
                  <a:pt x="1235273" y="731409"/>
                </a:lnTo>
                <a:lnTo>
                  <a:pt x="1242715" y="723968"/>
                </a:lnTo>
                <a:cubicBezTo>
                  <a:pt x="1232793" y="723968"/>
                  <a:pt x="1224111" y="721488"/>
                  <a:pt x="1216670" y="716527"/>
                </a:cubicBezTo>
                <a:cubicBezTo>
                  <a:pt x="1209229" y="711566"/>
                  <a:pt x="1207988" y="709085"/>
                  <a:pt x="1212949" y="709085"/>
                </a:cubicBezTo>
                <a:lnTo>
                  <a:pt x="1212949" y="701644"/>
                </a:lnTo>
                <a:cubicBezTo>
                  <a:pt x="1207988" y="701644"/>
                  <a:pt x="1201787" y="701644"/>
                  <a:pt x="1194346" y="701644"/>
                </a:cubicBezTo>
                <a:cubicBezTo>
                  <a:pt x="1186904" y="701644"/>
                  <a:pt x="1180703" y="701644"/>
                  <a:pt x="1175742" y="701644"/>
                </a:cubicBezTo>
                <a:cubicBezTo>
                  <a:pt x="1170781" y="701644"/>
                  <a:pt x="1163340" y="700404"/>
                  <a:pt x="1153418" y="697923"/>
                </a:cubicBezTo>
                <a:cubicBezTo>
                  <a:pt x="1143496" y="695443"/>
                  <a:pt x="1136055" y="694202"/>
                  <a:pt x="1131094" y="694202"/>
                </a:cubicBezTo>
                <a:cubicBezTo>
                  <a:pt x="1126133" y="694202"/>
                  <a:pt x="1119932" y="694202"/>
                  <a:pt x="1112490" y="694202"/>
                </a:cubicBezTo>
                <a:cubicBezTo>
                  <a:pt x="1105049" y="694202"/>
                  <a:pt x="1101328" y="691722"/>
                  <a:pt x="1101328" y="686761"/>
                </a:cubicBezTo>
                <a:lnTo>
                  <a:pt x="1108769" y="686761"/>
                </a:lnTo>
                <a:cubicBezTo>
                  <a:pt x="1108769" y="686761"/>
                  <a:pt x="1108769" y="685521"/>
                  <a:pt x="1108769" y="683040"/>
                </a:cubicBezTo>
                <a:cubicBezTo>
                  <a:pt x="1108769" y="680560"/>
                  <a:pt x="1105049" y="679319"/>
                  <a:pt x="1097608" y="679319"/>
                </a:cubicBezTo>
                <a:cubicBezTo>
                  <a:pt x="1090166" y="679319"/>
                  <a:pt x="1083965" y="676839"/>
                  <a:pt x="1079004" y="671878"/>
                </a:cubicBezTo>
                <a:lnTo>
                  <a:pt x="1086445" y="671878"/>
                </a:lnTo>
                <a:cubicBezTo>
                  <a:pt x="1091406" y="671878"/>
                  <a:pt x="1096367" y="671878"/>
                  <a:pt x="1101328" y="671878"/>
                </a:cubicBezTo>
                <a:cubicBezTo>
                  <a:pt x="1106289" y="671878"/>
                  <a:pt x="1108769" y="674359"/>
                  <a:pt x="1108769" y="679319"/>
                </a:cubicBezTo>
                <a:cubicBezTo>
                  <a:pt x="1113731" y="684281"/>
                  <a:pt x="1118691" y="685521"/>
                  <a:pt x="1123652" y="683040"/>
                </a:cubicBezTo>
                <a:cubicBezTo>
                  <a:pt x="1128613" y="680560"/>
                  <a:pt x="1138535" y="676839"/>
                  <a:pt x="1153418" y="671878"/>
                </a:cubicBezTo>
                <a:lnTo>
                  <a:pt x="1160859" y="679319"/>
                </a:lnTo>
                <a:cubicBezTo>
                  <a:pt x="1165821" y="684281"/>
                  <a:pt x="1170781" y="686761"/>
                  <a:pt x="1175742" y="686761"/>
                </a:cubicBezTo>
                <a:cubicBezTo>
                  <a:pt x="1180703" y="686761"/>
                  <a:pt x="1185664" y="686761"/>
                  <a:pt x="1190625" y="686761"/>
                </a:cubicBezTo>
                <a:lnTo>
                  <a:pt x="1198067" y="686761"/>
                </a:lnTo>
                <a:lnTo>
                  <a:pt x="1190625" y="671878"/>
                </a:lnTo>
                <a:lnTo>
                  <a:pt x="1212949" y="686761"/>
                </a:lnTo>
                <a:cubicBezTo>
                  <a:pt x="1222871" y="691722"/>
                  <a:pt x="1230313" y="694202"/>
                  <a:pt x="1235273" y="694202"/>
                </a:cubicBezTo>
                <a:lnTo>
                  <a:pt x="1235273" y="686761"/>
                </a:lnTo>
                <a:lnTo>
                  <a:pt x="1250156" y="694202"/>
                </a:lnTo>
                <a:cubicBezTo>
                  <a:pt x="1245195" y="694202"/>
                  <a:pt x="1242715" y="694202"/>
                  <a:pt x="1242715" y="694202"/>
                </a:cubicBezTo>
                <a:cubicBezTo>
                  <a:pt x="1242715" y="694202"/>
                  <a:pt x="1242715" y="696683"/>
                  <a:pt x="1242715" y="701644"/>
                </a:cubicBezTo>
                <a:cubicBezTo>
                  <a:pt x="1247676" y="701644"/>
                  <a:pt x="1252637" y="700404"/>
                  <a:pt x="1257598" y="697923"/>
                </a:cubicBezTo>
                <a:cubicBezTo>
                  <a:pt x="1262559" y="695443"/>
                  <a:pt x="1265039" y="695443"/>
                  <a:pt x="1265039" y="697923"/>
                </a:cubicBezTo>
                <a:cubicBezTo>
                  <a:pt x="1265039" y="700404"/>
                  <a:pt x="1266280" y="701644"/>
                  <a:pt x="1268760" y="701644"/>
                </a:cubicBezTo>
                <a:cubicBezTo>
                  <a:pt x="1271240" y="701644"/>
                  <a:pt x="1272481" y="699164"/>
                  <a:pt x="1272481" y="694202"/>
                </a:cubicBezTo>
                <a:lnTo>
                  <a:pt x="1279922" y="701644"/>
                </a:lnTo>
                <a:cubicBezTo>
                  <a:pt x="1284883" y="706605"/>
                  <a:pt x="1287363" y="704124"/>
                  <a:pt x="1287363" y="694202"/>
                </a:cubicBezTo>
                <a:lnTo>
                  <a:pt x="1287363" y="686761"/>
                </a:lnTo>
                <a:cubicBezTo>
                  <a:pt x="1282402" y="691722"/>
                  <a:pt x="1274961" y="689242"/>
                  <a:pt x="1265039" y="679319"/>
                </a:cubicBezTo>
                <a:lnTo>
                  <a:pt x="1235273" y="671878"/>
                </a:lnTo>
                <a:cubicBezTo>
                  <a:pt x="1235273" y="676839"/>
                  <a:pt x="1235273" y="679319"/>
                  <a:pt x="1235273" y="679319"/>
                </a:cubicBezTo>
                <a:cubicBezTo>
                  <a:pt x="1235273" y="679319"/>
                  <a:pt x="1232793" y="679319"/>
                  <a:pt x="1227832" y="679319"/>
                </a:cubicBezTo>
                <a:cubicBezTo>
                  <a:pt x="1227832" y="674359"/>
                  <a:pt x="1229072" y="670638"/>
                  <a:pt x="1231553" y="668157"/>
                </a:cubicBezTo>
                <a:cubicBezTo>
                  <a:pt x="1234033" y="665677"/>
                  <a:pt x="1240235" y="664437"/>
                  <a:pt x="1250156" y="664437"/>
                </a:cubicBezTo>
                <a:lnTo>
                  <a:pt x="1265039" y="656995"/>
                </a:lnTo>
                <a:cubicBezTo>
                  <a:pt x="1265039" y="652035"/>
                  <a:pt x="1267520" y="649554"/>
                  <a:pt x="1272481" y="649554"/>
                </a:cubicBezTo>
                <a:lnTo>
                  <a:pt x="1265039" y="649554"/>
                </a:lnTo>
                <a:lnTo>
                  <a:pt x="1257598" y="642112"/>
                </a:lnTo>
                <a:lnTo>
                  <a:pt x="1242715" y="634671"/>
                </a:lnTo>
                <a:cubicBezTo>
                  <a:pt x="1232793" y="634671"/>
                  <a:pt x="1227832" y="634671"/>
                  <a:pt x="1227832" y="634671"/>
                </a:cubicBezTo>
                <a:cubicBezTo>
                  <a:pt x="1227832" y="629710"/>
                  <a:pt x="1217910" y="627230"/>
                  <a:pt x="1198067" y="627230"/>
                </a:cubicBezTo>
                <a:cubicBezTo>
                  <a:pt x="1193105" y="627230"/>
                  <a:pt x="1191865" y="628470"/>
                  <a:pt x="1194346" y="630950"/>
                </a:cubicBezTo>
                <a:cubicBezTo>
                  <a:pt x="1196826" y="633431"/>
                  <a:pt x="1200547" y="634671"/>
                  <a:pt x="1205508" y="634671"/>
                </a:cubicBezTo>
                <a:cubicBezTo>
                  <a:pt x="1210469" y="634671"/>
                  <a:pt x="1212949" y="634671"/>
                  <a:pt x="1212949" y="634671"/>
                </a:cubicBezTo>
                <a:cubicBezTo>
                  <a:pt x="1212949" y="639632"/>
                  <a:pt x="1217910" y="642112"/>
                  <a:pt x="1227832" y="642112"/>
                </a:cubicBezTo>
                <a:lnTo>
                  <a:pt x="1250156" y="649554"/>
                </a:lnTo>
                <a:cubicBezTo>
                  <a:pt x="1240235" y="649554"/>
                  <a:pt x="1229072" y="648314"/>
                  <a:pt x="1216670" y="645833"/>
                </a:cubicBezTo>
                <a:cubicBezTo>
                  <a:pt x="1204268" y="643353"/>
                  <a:pt x="1196826" y="640872"/>
                  <a:pt x="1194346" y="638392"/>
                </a:cubicBezTo>
                <a:cubicBezTo>
                  <a:pt x="1191865" y="635912"/>
                  <a:pt x="1190625" y="634671"/>
                  <a:pt x="1190625" y="634671"/>
                </a:cubicBezTo>
                <a:cubicBezTo>
                  <a:pt x="1190625" y="629710"/>
                  <a:pt x="1190625" y="625990"/>
                  <a:pt x="1190625" y="623509"/>
                </a:cubicBezTo>
                <a:cubicBezTo>
                  <a:pt x="1190625" y="621029"/>
                  <a:pt x="1188145" y="619788"/>
                  <a:pt x="1183184" y="619788"/>
                </a:cubicBezTo>
                <a:cubicBezTo>
                  <a:pt x="1178223" y="619788"/>
                  <a:pt x="1174502" y="619788"/>
                  <a:pt x="1172022" y="619788"/>
                </a:cubicBezTo>
                <a:cubicBezTo>
                  <a:pt x="1169541" y="619788"/>
                  <a:pt x="1168301" y="622269"/>
                  <a:pt x="1168301" y="627230"/>
                </a:cubicBezTo>
                <a:cubicBezTo>
                  <a:pt x="1163340" y="627230"/>
                  <a:pt x="1158379" y="628470"/>
                  <a:pt x="1153418" y="630950"/>
                </a:cubicBezTo>
                <a:cubicBezTo>
                  <a:pt x="1148457" y="633431"/>
                  <a:pt x="1144736" y="633431"/>
                  <a:pt x="1142256" y="630950"/>
                </a:cubicBezTo>
                <a:cubicBezTo>
                  <a:pt x="1139776" y="628470"/>
                  <a:pt x="1133574" y="627230"/>
                  <a:pt x="1123652" y="627230"/>
                </a:cubicBezTo>
                <a:cubicBezTo>
                  <a:pt x="1113731" y="627230"/>
                  <a:pt x="1103809" y="619788"/>
                  <a:pt x="1093887" y="604905"/>
                </a:cubicBezTo>
                <a:cubicBezTo>
                  <a:pt x="1088926" y="599945"/>
                  <a:pt x="1081484" y="598705"/>
                  <a:pt x="1071563" y="601185"/>
                </a:cubicBezTo>
                <a:cubicBezTo>
                  <a:pt x="1061641" y="603665"/>
                  <a:pt x="1059160" y="601185"/>
                  <a:pt x="1064121" y="593743"/>
                </a:cubicBezTo>
                <a:cubicBezTo>
                  <a:pt x="1069082" y="586302"/>
                  <a:pt x="1069082" y="582581"/>
                  <a:pt x="1064121" y="582581"/>
                </a:cubicBezTo>
                <a:lnTo>
                  <a:pt x="1071563" y="582581"/>
                </a:lnTo>
                <a:cubicBezTo>
                  <a:pt x="1071563" y="582581"/>
                  <a:pt x="1071563" y="580101"/>
                  <a:pt x="1071563" y="575140"/>
                </a:cubicBezTo>
                <a:cubicBezTo>
                  <a:pt x="1071563" y="570179"/>
                  <a:pt x="1074043" y="570179"/>
                  <a:pt x="1079004" y="575140"/>
                </a:cubicBezTo>
                <a:lnTo>
                  <a:pt x="1093887" y="582581"/>
                </a:lnTo>
                <a:lnTo>
                  <a:pt x="1116211" y="590023"/>
                </a:lnTo>
                <a:lnTo>
                  <a:pt x="1131094" y="597464"/>
                </a:lnTo>
                <a:lnTo>
                  <a:pt x="1116211" y="597464"/>
                </a:lnTo>
                <a:cubicBezTo>
                  <a:pt x="1106289" y="592503"/>
                  <a:pt x="1100088" y="591263"/>
                  <a:pt x="1097608" y="593743"/>
                </a:cubicBezTo>
                <a:cubicBezTo>
                  <a:pt x="1095127" y="596224"/>
                  <a:pt x="1098848" y="599945"/>
                  <a:pt x="1108769" y="604905"/>
                </a:cubicBezTo>
                <a:lnTo>
                  <a:pt x="1160859" y="612347"/>
                </a:lnTo>
                <a:lnTo>
                  <a:pt x="1175742" y="612347"/>
                </a:lnTo>
                <a:lnTo>
                  <a:pt x="1190625" y="604905"/>
                </a:lnTo>
                <a:lnTo>
                  <a:pt x="1198067" y="604905"/>
                </a:lnTo>
                <a:lnTo>
                  <a:pt x="1205508" y="612347"/>
                </a:lnTo>
                <a:cubicBezTo>
                  <a:pt x="1205508" y="617308"/>
                  <a:pt x="1210469" y="619788"/>
                  <a:pt x="1220391" y="619788"/>
                </a:cubicBezTo>
                <a:lnTo>
                  <a:pt x="1257598" y="619788"/>
                </a:lnTo>
                <a:cubicBezTo>
                  <a:pt x="1272481" y="624750"/>
                  <a:pt x="1279922" y="625990"/>
                  <a:pt x="1279922" y="623509"/>
                </a:cubicBezTo>
                <a:cubicBezTo>
                  <a:pt x="1279922" y="621029"/>
                  <a:pt x="1279922" y="619788"/>
                  <a:pt x="1279922" y="619788"/>
                </a:cubicBezTo>
                <a:cubicBezTo>
                  <a:pt x="1279922" y="619788"/>
                  <a:pt x="1277442" y="618548"/>
                  <a:pt x="1272481" y="616068"/>
                </a:cubicBezTo>
                <a:cubicBezTo>
                  <a:pt x="1267520" y="613587"/>
                  <a:pt x="1260078" y="609867"/>
                  <a:pt x="1250156" y="604905"/>
                </a:cubicBezTo>
                <a:lnTo>
                  <a:pt x="1235273" y="597464"/>
                </a:lnTo>
                <a:lnTo>
                  <a:pt x="1242715" y="597464"/>
                </a:lnTo>
                <a:cubicBezTo>
                  <a:pt x="1282402" y="607386"/>
                  <a:pt x="1299766" y="609867"/>
                  <a:pt x="1294805" y="604905"/>
                </a:cubicBezTo>
                <a:cubicBezTo>
                  <a:pt x="1294805" y="599945"/>
                  <a:pt x="1292324" y="597464"/>
                  <a:pt x="1287363" y="597464"/>
                </a:cubicBezTo>
                <a:cubicBezTo>
                  <a:pt x="1287363" y="587543"/>
                  <a:pt x="1277442" y="582581"/>
                  <a:pt x="1257598" y="582581"/>
                </a:cubicBezTo>
                <a:lnTo>
                  <a:pt x="1242715" y="575140"/>
                </a:lnTo>
                <a:cubicBezTo>
                  <a:pt x="1232793" y="570179"/>
                  <a:pt x="1227832" y="567698"/>
                  <a:pt x="1227832" y="567698"/>
                </a:cubicBezTo>
                <a:cubicBezTo>
                  <a:pt x="1227832" y="557777"/>
                  <a:pt x="1229072" y="555296"/>
                  <a:pt x="1231553" y="560257"/>
                </a:cubicBezTo>
                <a:cubicBezTo>
                  <a:pt x="1234033" y="565218"/>
                  <a:pt x="1242715" y="568939"/>
                  <a:pt x="1257598" y="571419"/>
                </a:cubicBezTo>
                <a:cubicBezTo>
                  <a:pt x="1272481" y="573900"/>
                  <a:pt x="1282402" y="575140"/>
                  <a:pt x="1287363" y="575140"/>
                </a:cubicBezTo>
                <a:cubicBezTo>
                  <a:pt x="1292324" y="575140"/>
                  <a:pt x="1294805" y="572660"/>
                  <a:pt x="1294805" y="567698"/>
                </a:cubicBezTo>
                <a:cubicBezTo>
                  <a:pt x="1294805" y="562738"/>
                  <a:pt x="1289844" y="561498"/>
                  <a:pt x="1279922" y="563978"/>
                </a:cubicBezTo>
                <a:cubicBezTo>
                  <a:pt x="1270000" y="566458"/>
                  <a:pt x="1265039" y="566458"/>
                  <a:pt x="1265039" y="563978"/>
                </a:cubicBezTo>
                <a:cubicBezTo>
                  <a:pt x="1265039" y="561498"/>
                  <a:pt x="1267520" y="560257"/>
                  <a:pt x="1272481" y="560257"/>
                </a:cubicBezTo>
                <a:lnTo>
                  <a:pt x="1279922" y="552816"/>
                </a:lnTo>
                <a:cubicBezTo>
                  <a:pt x="1274961" y="547855"/>
                  <a:pt x="1267520" y="545374"/>
                  <a:pt x="1257598" y="545374"/>
                </a:cubicBezTo>
                <a:cubicBezTo>
                  <a:pt x="1247676" y="540413"/>
                  <a:pt x="1240235" y="535453"/>
                  <a:pt x="1235273" y="530491"/>
                </a:cubicBezTo>
                <a:lnTo>
                  <a:pt x="1242715" y="530491"/>
                </a:lnTo>
                <a:cubicBezTo>
                  <a:pt x="1247676" y="530491"/>
                  <a:pt x="1250156" y="526771"/>
                  <a:pt x="1250156" y="519329"/>
                </a:cubicBezTo>
                <a:cubicBezTo>
                  <a:pt x="1250156" y="511888"/>
                  <a:pt x="1247676" y="508167"/>
                  <a:pt x="1242715" y="508167"/>
                </a:cubicBezTo>
                <a:cubicBezTo>
                  <a:pt x="1237754" y="508167"/>
                  <a:pt x="1235273" y="510648"/>
                  <a:pt x="1235273" y="515609"/>
                </a:cubicBezTo>
                <a:lnTo>
                  <a:pt x="1220391" y="508167"/>
                </a:lnTo>
                <a:cubicBezTo>
                  <a:pt x="1210469" y="503206"/>
                  <a:pt x="1205508" y="500726"/>
                  <a:pt x="1205508" y="500726"/>
                </a:cubicBezTo>
                <a:cubicBezTo>
                  <a:pt x="1185664" y="500726"/>
                  <a:pt x="1170781" y="498246"/>
                  <a:pt x="1160859" y="493284"/>
                </a:cubicBezTo>
                <a:cubicBezTo>
                  <a:pt x="1155898" y="488324"/>
                  <a:pt x="1153418" y="483363"/>
                  <a:pt x="1153418" y="478402"/>
                </a:cubicBezTo>
                <a:cubicBezTo>
                  <a:pt x="1158379" y="478402"/>
                  <a:pt x="1160859" y="478402"/>
                  <a:pt x="1160859" y="478402"/>
                </a:cubicBezTo>
                <a:cubicBezTo>
                  <a:pt x="1160859" y="478402"/>
                  <a:pt x="1163340" y="480882"/>
                  <a:pt x="1168301" y="485843"/>
                </a:cubicBezTo>
                <a:cubicBezTo>
                  <a:pt x="1173262" y="485843"/>
                  <a:pt x="1175742" y="484603"/>
                  <a:pt x="1175742" y="482122"/>
                </a:cubicBezTo>
                <a:cubicBezTo>
                  <a:pt x="1175742" y="479642"/>
                  <a:pt x="1178223" y="479642"/>
                  <a:pt x="1183184" y="482122"/>
                </a:cubicBezTo>
                <a:cubicBezTo>
                  <a:pt x="1188145" y="484603"/>
                  <a:pt x="1193105" y="484603"/>
                  <a:pt x="1198067" y="482122"/>
                </a:cubicBezTo>
                <a:cubicBezTo>
                  <a:pt x="1203027" y="479642"/>
                  <a:pt x="1205508" y="477161"/>
                  <a:pt x="1205508" y="474681"/>
                </a:cubicBezTo>
                <a:cubicBezTo>
                  <a:pt x="1205508" y="472201"/>
                  <a:pt x="1203027" y="470960"/>
                  <a:pt x="1198067" y="470960"/>
                </a:cubicBezTo>
                <a:cubicBezTo>
                  <a:pt x="1193105" y="470960"/>
                  <a:pt x="1188145" y="465999"/>
                  <a:pt x="1183184" y="456077"/>
                </a:cubicBezTo>
                <a:lnTo>
                  <a:pt x="1168301" y="441194"/>
                </a:lnTo>
                <a:lnTo>
                  <a:pt x="1190625" y="441194"/>
                </a:lnTo>
                <a:cubicBezTo>
                  <a:pt x="1200547" y="441194"/>
                  <a:pt x="1205508" y="439954"/>
                  <a:pt x="1205508" y="437474"/>
                </a:cubicBezTo>
                <a:cubicBezTo>
                  <a:pt x="1205508" y="434993"/>
                  <a:pt x="1203027" y="433753"/>
                  <a:pt x="1198067" y="433753"/>
                </a:cubicBezTo>
                <a:cubicBezTo>
                  <a:pt x="1178223" y="438714"/>
                  <a:pt x="1163340" y="433753"/>
                  <a:pt x="1153418" y="418870"/>
                </a:cubicBezTo>
                <a:lnTo>
                  <a:pt x="1145977" y="411429"/>
                </a:lnTo>
                <a:lnTo>
                  <a:pt x="1145977" y="418870"/>
                </a:lnTo>
                <a:cubicBezTo>
                  <a:pt x="1141016" y="418870"/>
                  <a:pt x="1136055" y="418870"/>
                  <a:pt x="1131094" y="418870"/>
                </a:cubicBezTo>
                <a:lnTo>
                  <a:pt x="1123652" y="411429"/>
                </a:lnTo>
                <a:lnTo>
                  <a:pt x="1123652" y="403987"/>
                </a:lnTo>
                <a:cubicBezTo>
                  <a:pt x="1123652" y="399026"/>
                  <a:pt x="1123652" y="396546"/>
                  <a:pt x="1123652" y="396546"/>
                </a:cubicBezTo>
                <a:lnTo>
                  <a:pt x="1086445" y="396546"/>
                </a:lnTo>
                <a:cubicBezTo>
                  <a:pt x="1086445" y="391585"/>
                  <a:pt x="1083965" y="391585"/>
                  <a:pt x="1079004" y="396546"/>
                </a:cubicBezTo>
                <a:lnTo>
                  <a:pt x="1056680" y="389105"/>
                </a:lnTo>
                <a:lnTo>
                  <a:pt x="1101328" y="389105"/>
                </a:lnTo>
                <a:lnTo>
                  <a:pt x="1116211" y="389105"/>
                </a:lnTo>
                <a:cubicBezTo>
                  <a:pt x="1116211" y="389105"/>
                  <a:pt x="1128613" y="389105"/>
                  <a:pt x="1153418" y="389105"/>
                </a:cubicBezTo>
                <a:cubicBezTo>
                  <a:pt x="1163340" y="389105"/>
                  <a:pt x="1173262" y="387864"/>
                  <a:pt x="1183184" y="385384"/>
                </a:cubicBezTo>
                <a:cubicBezTo>
                  <a:pt x="1193105" y="382904"/>
                  <a:pt x="1198067" y="381663"/>
                  <a:pt x="1198067" y="381663"/>
                </a:cubicBezTo>
                <a:lnTo>
                  <a:pt x="1205508" y="381663"/>
                </a:lnTo>
                <a:cubicBezTo>
                  <a:pt x="1215430" y="376702"/>
                  <a:pt x="1220391" y="379183"/>
                  <a:pt x="1220391" y="389105"/>
                </a:cubicBezTo>
                <a:lnTo>
                  <a:pt x="1235273" y="389105"/>
                </a:lnTo>
                <a:lnTo>
                  <a:pt x="1227832" y="374222"/>
                </a:lnTo>
                <a:cubicBezTo>
                  <a:pt x="1227832" y="369261"/>
                  <a:pt x="1230313" y="366780"/>
                  <a:pt x="1235273" y="366780"/>
                </a:cubicBezTo>
                <a:cubicBezTo>
                  <a:pt x="1230313" y="361819"/>
                  <a:pt x="1225352" y="361819"/>
                  <a:pt x="1220391" y="366780"/>
                </a:cubicBezTo>
                <a:cubicBezTo>
                  <a:pt x="1215430" y="371741"/>
                  <a:pt x="1207988" y="371741"/>
                  <a:pt x="1198067" y="366780"/>
                </a:cubicBezTo>
                <a:cubicBezTo>
                  <a:pt x="1188145" y="361819"/>
                  <a:pt x="1180703" y="360579"/>
                  <a:pt x="1175742" y="363060"/>
                </a:cubicBezTo>
                <a:cubicBezTo>
                  <a:pt x="1170781" y="365540"/>
                  <a:pt x="1170781" y="369261"/>
                  <a:pt x="1175742" y="374222"/>
                </a:cubicBezTo>
                <a:lnTo>
                  <a:pt x="1168301" y="381663"/>
                </a:lnTo>
                <a:cubicBezTo>
                  <a:pt x="1163340" y="376702"/>
                  <a:pt x="1155898" y="374222"/>
                  <a:pt x="1145977" y="374222"/>
                </a:cubicBezTo>
                <a:lnTo>
                  <a:pt x="1123652" y="374222"/>
                </a:lnTo>
                <a:cubicBezTo>
                  <a:pt x="1123652" y="369261"/>
                  <a:pt x="1121172" y="366780"/>
                  <a:pt x="1116211" y="366780"/>
                </a:cubicBezTo>
                <a:cubicBezTo>
                  <a:pt x="1111250" y="366780"/>
                  <a:pt x="1108769" y="366780"/>
                  <a:pt x="1108769" y="366780"/>
                </a:cubicBezTo>
                <a:lnTo>
                  <a:pt x="1101328" y="366780"/>
                </a:lnTo>
                <a:cubicBezTo>
                  <a:pt x="1091406" y="361819"/>
                  <a:pt x="1076523" y="359339"/>
                  <a:pt x="1056680" y="359339"/>
                </a:cubicBezTo>
                <a:cubicBezTo>
                  <a:pt x="1041797" y="354378"/>
                  <a:pt x="1034355" y="351898"/>
                  <a:pt x="1034355" y="351898"/>
                </a:cubicBezTo>
                <a:cubicBezTo>
                  <a:pt x="1039316" y="346937"/>
                  <a:pt x="1039316" y="344456"/>
                  <a:pt x="1034355" y="344456"/>
                </a:cubicBezTo>
                <a:lnTo>
                  <a:pt x="1026914" y="344456"/>
                </a:lnTo>
                <a:lnTo>
                  <a:pt x="1026914" y="337015"/>
                </a:lnTo>
                <a:lnTo>
                  <a:pt x="1019473" y="344456"/>
                </a:lnTo>
                <a:cubicBezTo>
                  <a:pt x="1019473" y="349417"/>
                  <a:pt x="1018232" y="351898"/>
                  <a:pt x="1015752" y="351898"/>
                </a:cubicBezTo>
                <a:cubicBezTo>
                  <a:pt x="1013272" y="351898"/>
                  <a:pt x="1010791" y="353138"/>
                  <a:pt x="1008311" y="355618"/>
                </a:cubicBezTo>
                <a:cubicBezTo>
                  <a:pt x="1005830" y="358099"/>
                  <a:pt x="1007070" y="361819"/>
                  <a:pt x="1012031" y="366780"/>
                </a:cubicBezTo>
                <a:lnTo>
                  <a:pt x="1019473" y="381663"/>
                </a:lnTo>
                <a:lnTo>
                  <a:pt x="1012031" y="389105"/>
                </a:lnTo>
                <a:cubicBezTo>
                  <a:pt x="1012031" y="394066"/>
                  <a:pt x="1014512" y="395306"/>
                  <a:pt x="1019473" y="392825"/>
                </a:cubicBezTo>
                <a:cubicBezTo>
                  <a:pt x="1024434" y="390345"/>
                  <a:pt x="1028154" y="390345"/>
                  <a:pt x="1030635" y="392825"/>
                </a:cubicBezTo>
                <a:cubicBezTo>
                  <a:pt x="1033115" y="395306"/>
                  <a:pt x="1036836" y="394066"/>
                  <a:pt x="1041797" y="389105"/>
                </a:cubicBezTo>
                <a:lnTo>
                  <a:pt x="1049238" y="389105"/>
                </a:lnTo>
                <a:cubicBezTo>
                  <a:pt x="1049238" y="394066"/>
                  <a:pt x="1054199" y="399026"/>
                  <a:pt x="1064121" y="403987"/>
                </a:cubicBezTo>
                <a:cubicBezTo>
                  <a:pt x="1079004" y="408948"/>
                  <a:pt x="1086445" y="411429"/>
                  <a:pt x="1086445" y="411429"/>
                </a:cubicBezTo>
                <a:lnTo>
                  <a:pt x="1093887" y="418870"/>
                </a:lnTo>
                <a:cubicBezTo>
                  <a:pt x="1083965" y="418870"/>
                  <a:pt x="1076523" y="417630"/>
                  <a:pt x="1071563" y="415150"/>
                </a:cubicBezTo>
                <a:cubicBezTo>
                  <a:pt x="1066601" y="412669"/>
                  <a:pt x="1061641" y="411429"/>
                  <a:pt x="1056680" y="411429"/>
                </a:cubicBezTo>
                <a:lnTo>
                  <a:pt x="1049238" y="403987"/>
                </a:lnTo>
                <a:lnTo>
                  <a:pt x="1019473" y="403987"/>
                </a:lnTo>
                <a:lnTo>
                  <a:pt x="982266" y="403987"/>
                </a:lnTo>
                <a:cubicBezTo>
                  <a:pt x="977305" y="403987"/>
                  <a:pt x="969863" y="403987"/>
                  <a:pt x="959941" y="403987"/>
                </a:cubicBezTo>
                <a:cubicBezTo>
                  <a:pt x="954981" y="399026"/>
                  <a:pt x="945059" y="394066"/>
                  <a:pt x="930176" y="389105"/>
                </a:cubicBezTo>
                <a:lnTo>
                  <a:pt x="900410" y="374222"/>
                </a:lnTo>
                <a:cubicBezTo>
                  <a:pt x="900410" y="374222"/>
                  <a:pt x="897930" y="372981"/>
                  <a:pt x="892969" y="370501"/>
                </a:cubicBezTo>
                <a:cubicBezTo>
                  <a:pt x="888008" y="368021"/>
                  <a:pt x="883047" y="365540"/>
                  <a:pt x="878086" y="363060"/>
                </a:cubicBezTo>
                <a:cubicBezTo>
                  <a:pt x="873125" y="360579"/>
                  <a:pt x="868164" y="358099"/>
                  <a:pt x="863203" y="355618"/>
                </a:cubicBezTo>
                <a:cubicBezTo>
                  <a:pt x="858242" y="353138"/>
                  <a:pt x="855762" y="351898"/>
                  <a:pt x="855762" y="351898"/>
                </a:cubicBezTo>
                <a:cubicBezTo>
                  <a:pt x="855762" y="351898"/>
                  <a:pt x="857002" y="351898"/>
                  <a:pt x="859482" y="351898"/>
                </a:cubicBezTo>
                <a:cubicBezTo>
                  <a:pt x="861963" y="351898"/>
                  <a:pt x="865683" y="351898"/>
                  <a:pt x="870645" y="351898"/>
                </a:cubicBezTo>
                <a:lnTo>
                  <a:pt x="878086" y="344456"/>
                </a:lnTo>
                <a:lnTo>
                  <a:pt x="870645" y="337015"/>
                </a:lnTo>
                <a:cubicBezTo>
                  <a:pt x="865683" y="332054"/>
                  <a:pt x="861963" y="329573"/>
                  <a:pt x="859482" y="329573"/>
                </a:cubicBezTo>
                <a:cubicBezTo>
                  <a:pt x="857002" y="329573"/>
                  <a:pt x="855762" y="332054"/>
                  <a:pt x="855762" y="337015"/>
                </a:cubicBezTo>
                <a:lnTo>
                  <a:pt x="848320" y="344456"/>
                </a:lnTo>
                <a:lnTo>
                  <a:pt x="825996" y="329573"/>
                </a:lnTo>
                <a:cubicBezTo>
                  <a:pt x="816074" y="329573"/>
                  <a:pt x="809873" y="325853"/>
                  <a:pt x="807393" y="318411"/>
                </a:cubicBezTo>
                <a:cubicBezTo>
                  <a:pt x="804912" y="310970"/>
                  <a:pt x="806152" y="304769"/>
                  <a:pt x="811113" y="299808"/>
                </a:cubicBezTo>
                <a:lnTo>
                  <a:pt x="811113" y="284925"/>
                </a:lnTo>
                <a:lnTo>
                  <a:pt x="840879" y="292366"/>
                </a:lnTo>
                <a:cubicBezTo>
                  <a:pt x="850801" y="297327"/>
                  <a:pt x="858242" y="299808"/>
                  <a:pt x="863203" y="299808"/>
                </a:cubicBezTo>
                <a:cubicBezTo>
                  <a:pt x="868164" y="299808"/>
                  <a:pt x="868164" y="297327"/>
                  <a:pt x="863203" y="292366"/>
                </a:cubicBezTo>
                <a:cubicBezTo>
                  <a:pt x="863203" y="287405"/>
                  <a:pt x="857002" y="282445"/>
                  <a:pt x="844600" y="277484"/>
                </a:cubicBezTo>
                <a:cubicBezTo>
                  <a:pt x="832197" y="272523"/>
                  <a:pt x="821035" y="267562"/>
                  <a:pt x="811113" y="262601"/>
                </a:cubicBezTo>
                <a:cubicBezTo>
                  <a:pt x="801192" y="257640"/>
                  <a:pt x="793750" y="255159"/>
                  <a:pt x="788789" y="255159"/>
                </a:cubicBezTo>
                <a:cubicBezTo>
                  <a:pt x="788789" y="255159"/>
                  <a:pt x="786309" y="255159"/>
                  <a:pt x="781348" y="255159"/>
                </a:cubicBezTo>
                <a:lnTo>
                  <a:pt x="759023" y="247718"/>
                </a:lnTo>
                <a:lnTo>
                  <a:pt x="751582" y="247718"/>
                </a:lnTo>
                <a:lnTo>
                  <a:pt x="751582" y="240277"/>
                </a:lnTo>
                <a:cubicBezTo>
                  <a:pt x="746621" y="240277"/>
                  <a:pt x="744141" y="239036"/>
                  <a:pt x="744141" y="236556"/>
                </a:cubicBezTo>
                <a:cubicBezTo>
                  <a:pt x="744141" y="234075"/>
                  <a:pt x="741660" y="235315"/>
                  <a:pt x="736699" y="240277"/>
                </a:cubicBezTo>
                <a:cubicBezTo>
                  <a:pt x="741660" y="240277"/>
                  <a:pt x="745381" y="245238"/>
                  <a:pt x="747861" y="255159"/>
                </a:cubicBezTo>
                <a:cubicBezTo>
                  <a:pt x="750342" y="265081"/>
                  <a:pt x="754063" y="267562"/>
                  <a:pt x="759023" y="262601"/>
                </a:cubicBezTo>
                <a:cubicBezTo>
                  <a:pt x="759023" y="262601"/>
                  <a:pt x="760264" y="263841"/>
                  <a:pt x="762744" y="266321"/>
                </a:cubicBezTo>
                <a:cubicBezTo>
                  <a:pt x="765224" y="268802"/>
                  <a:pt x="768945" y="270042"/>
                  <a:pt x="773906" y="270042"/>
                </a:cubicBezTo>
                <a:cubicBezTo>
                  <a:pt x="778867" y="275003"/>
                  <a:pt x="785068" y="278724"/>
                  <a:pt x="792510" y="281204"/>
                </a:cubicBezTo>
                <a:cubicBezTo>
                  <a:pt x="799951" y="283685"/>
                  <a:pt x="803672" y="284925"/>
                  <a:pt x="803672" y="284925"/>
                </a:cubicBezTo>
                <a:lnTo>
                  <a:pt x="811113" y="284925"/>
                </a:lnTo>
                <a:lnTo>
                  <a:pt x="803672" y="292366"/>
                </a:lnTo>
                <a:lnTo>
                  <a:pt x="788789" y="292366"/>
                </a:lnTo>
                <a:cubicBezTo>
                  <a:pt x="783828" y="287405"/>
                  <a:pt x="776387" y="284925"/>
                  <a:pt x="766465" y="284925"/>
                </a:cubicBezTo>
                <a:cubicBezTo>
                  <a:pt x="766465" y="284925"/>
                  <a:pt x="765224" y="283685"/>
                  <a:pt x="762744" y="281204"/>
                </a:cubicBezTo>
                <a:cubicBezTo>
                  <a:pt x="760264" y="278724"/>
                  <a:pt x="756543" y="275003"/>
                  <a:pt x="751582" y="270042"/>
                </a:cubicBezTo>
                <a:lnTo>
                  <a:pt x="744141" y="262601"/>
                </a:lnTo>
                <a:lnTo>
                  <a:pt x="729258" y="262601"/>
                </a:lnTo>
                <a:lnTo>
                  <a:pt x="714375" y="262601"/>
                </a:lnTo>
                <a:lnTo>
                  <a:pt x="729258" y="270042"/>
                </a:lnTo>
                <a:cubicBezTo>
                  <a:pt x="734219" y="275003"/>
                  <a:pt x="736699" y="282445"/>
                  <a:pt x="736699" y="292366"/>
                </a:cubicBezTo>
                <a:cubicBezTo>
                  <a:pt x="731738" y="292366"/>
                  <a:pt x="729258" y="289886"/>
                  <a:pt x="729258" y="284925"/>
                </a:cubicBezTo>
                <a:cubicBezTo>
                  <a:pt x="724297" y="279964"/>
                  <a:pt x="720576" y="278724"/>
                  <a:pt x="718096" y="281204"/>
                </a:cubicBezTo>
                <a:cubicBezTo>
                  <a:pt x="715615" y="283685"/>
                  <a:pt x="709414" y="281204"/>
                  <a:pt x="699492" y="273763"/>
                </a:cubicBezTo>
                <a:cubicBezTo>
                  <a:pt x="689570" y="266321"/>
                  <a:pt x="684609" y="265081"/>
                  <a:pt x="684609" y="270042"/>
                </a:cubicBezTo>
                <a:cubicBezTo>
                  <a:pt x="684609" y="275003"/>
                  <a:pt x="687090" y="277484"/>
                  <a:pt x="692051" y="277484"/>
                </a:cubicBezTo>
                <a:lnTo>
                  <a:pt x="692051" y="284925"/>
                </a:lnTo>
                <a:cubicBezTo>
                  <a:pt x="687090" y="279964"/>
                  <a:pt x="683369" y="275003"/>
                  <a:pt x="680889" y="270042"/>
                </a:cubicBezTo>
                <a:cubicBezTo>
                  <a:pt x="678408" y="265081"/>
                  <a:pt x="674687" y="260120"/>
                  <a:pt x="669727" y="255159"/>
                </a:cubicBezTo>
                <a:lnTo>
                  <a:pt x="669727" y="262601"/>
                </a:lnTo>
                <a:lnTo>
                  <a:pt x="669727" y="270042"/>
                </a:lnTo>
                <a:cubicBezTo>
                  <a:pt x="664766" y="270042"/>
                  <a:pt x="661045" y="268802"/>
                  <a:pt x="658564" y="266321"/>
                </a:cubicBezTo>
                <a:cubicBezTo>
                  <a:pt x="656084" y="263841"/>
                  <a:pt x="651123" y="261360"/>
                  <a:pt x="643682" y="258880"/>
                </a:cubicBezTo>
                <a:cubicBezTo>
                  <a:pt x="636240" y="256400"/>
                  <a:pt x="630039" y="252679"/>
                  <a:pt x="625078" y="247718"/>
                </a:cubicBezTo>
                <a:cubicBezTo>
                  <a:pt x="625078" y="247718"/>
                  <a:pt x="622598" y="246478"/>
                  <a:pt x="617637" y="243997"/>
                </a:cubicBezTo>
                <a:cubicBezTo>
                  <a:pt x="612676" y="241517"/>
                  <a:pt x="610195" y="240277"/>
                  <a:pt x="610195" y="240277"/>
                </a:cubicBezTo>
                <a:lnTo>
                  <a:pt x="587871" y="240277"/>
                </a:lnTo>
                <a:lnTo>
                  <a:pt x="572988" y="232835"/>
                </a:lnTo>
                <a:lnTo>
                  <a:pt x="565547" y="240277"/>
                </a:lnTo>
                <a:lnTo>
                  <a:pt x="558105" y="232835"/>
                </a:lnTo>
                <a:lnTo>
                  <a:pt x="528340" y="210511"/>
                </a:lnTo>
                <a:cubicBezTo>
                  <a:pt x="513457" y="200589"/>
                  <a:pt x="506016" y="194388"/>
                  <a:pt x="506016" y="191907"/>
                </a:cubicBezTo>
                <a:cubicBezTo>
                  <a:pt x="506016" y="189427"/>
                  <a:pt x="507256" y="189427"/>
                  <a:pt x="509736" y="191907"/>
                </a:cubicBezTo>
                <a:cubicBezTo>
                  <a:pt x="512217" y="194388"/>
                  <a:pt x="514697" y="193148"/>
                  <a:pt x="517178" y="188187"/>
                </a:cubicBezTo>
                <a:cubicBezTo>
                  <a:pt x="519658" y="183226"/>
                  <a:pt x="523379" y="183226"/>
                  <a:pt x="528340" y="188187"/>
                </a:cubicBezTo>
                <a:cubicBezTo>
                  <a:pt x="533301" y="188187"/>
                  <a:pt x="535781" y="189427"/>
                  <a:pt x="535781" y="191907"/>
                </a:cubicBezTo>
                <a:cubicBezTo>
                  <a:pt x="535781" y="194388"/>
                  <a:pt x="538262" y="193148"/>
                  <a:pt x="543223" y="188187"/>
                </a:cubicBezTo>
                <a:cubicBezTo>
                  <a:pt x="543223" y="188187"/>
                  <a:pt x="548184" y="190667"/>
                  <a:pt x="558105" y="195628"/>
                </a:cubicBezTo>
                <a:cubicBezTo>
                  <a:pt x="568027" y="200589"/>
                  <a:pt x="572988" y="203069"/>
                  <a:pt x="572988" y="203069"/>
                </a:cubicBezTo>
                <a:cubicBezTo>
                  <a:pt x="577949" y="203069"/>
                  <a:pt x="580430" y="200589"/>
                  <a:pt x="580430" y="195628"/>
                </a:cubicBezTo>
                <a:lnTo>
                  <a:pt x="587871" y="203069"/>
                </a:lnTo>
                <a:lnTo>
                  <a:pt x="595312" y="210511"/>
                </a:lnTo>
                <a:cubicBezTo>
                  <a:pt x="590351" y="210511"/>
                  <a:pt x="590351" y="211751"/>
                  <a:pt x="595312" y="214232"/>
                </a:cubicBezTo>
                <a:cubicBezTo>
                  <a:pt x="600273" y="216712"/>
                  <a:pt x="603994" y="215472"/>
                  <a:pt x="606475" y="210511"/>
                </a:cubicBezTo>
                <a:cubicBezTo>
                  <a:pt x="608955" y="205550"/>
                  <a:pt x="610195" y="203069"/>
                  <a:pt x="610195" y="203069"/>
                </a:cubicBezTo>
                <a:cubicBezTo>
                  <a:pt x="605234" y="203069"/>
                  <a:pt x="601514" y="201829"/>
                  <a:pt x="599033" y="199349"/>
                </a:cubicBezTo>
                <a:cubicBezTo>
                  <a:pt x="596553" y="196868"/>
                  <a:pt x="595312" y="195628"/>
                  <a:pt x="595312" y="195628"/>
                </a:cubicBezTo>
                <a:cubicBezTo>
                  <a:pt x="595312" y="190667"/>
                  <a:pt x="594072" y="186946"/>
                  <a:pt x="591592" y="184466"/>
                </a:cubicBezTo>
                <a:cubicBezTo>
                  <a:pt x="589111" y="181986"/>
                  <a:pt x="582910" y="178265"/>
                  <a:pt x="572988" y="173304"/>
                </a:cubicBezTo>
                <a:lnTo>
                  <a:pt x="543223" y="158421"/>
                </a:lnTo>
                <a:lnTo>
                  <a:pt x="535781" y="150980"/>
                </a:lnTo>
                <a:cubicBezTo>
                  <a:pt x="540742" y="150980"/>
                  <a:pt x="543223" y="148499"/>
                  <a:pt x="543223" y="143538"/>
                </a:cubicBezTo>
                <a:cubicBezTo>
                  <a:pt x="543223" y="138577"/>
                  <a:pt x="543223" y="136097"/>
                  <a:pt x="543223" y="136097"/>
                </a:cubicBezTo>
                <a:cubicBezTo>
                  <a:pt x="543223" y="131136"/>
                  <a:pt x="541982" y="129896"/>
                  <a:pt x="539502" y="132376"/>
                </a:cubicBezTo>
                <a:cubicBezTo>
                  <a:pt x="537022" y="134856"/>
                  <a:pt x="535781" y="136097"/>
                  <a:pt x="535781" y="136097"/>
                </a:cubicBezTo>
                <a:lnTo>
                  <a:pt x="528340" y="136097"/>
                </a:lnTo>
                <a:cubicBezTo>
                  <a:pt x="528340" y="131136"/>
                  <a:pt x="530820" y="128655"/>
                  <a:pt x="535781" y="128655"/>
                </a:cubicBezTo>
                <a:cubicBezTo>
                  <a:pt x="535781" y="128655"/>
                  <a:pt x="535781" y="126175"/>
                  <a:pt x="535781" y="121214"/>
                </a:cubicBezTo>
                <a:cubicBezTo>
                  <a:pt x="535781" y="121214"/>
                  <a:pt x="532060" y="121214"/>
                  <a:pt x="524619" y="121214"/>
                </a:cubicBezTo>
                <a:cubicBezTo>
                  <a:pt x="517178" y="121214"/>
                  <a:pt x="513457" y="123694"/>
                  <a:pt x="513457" y="128655"/>
                </a:cubicBezTo>
                <a:cubicBezTo>
                  <a:pt x="513457" y="128655"/>
                  <a:pt x="510977" y="128655"/>
                  <a:pt x="506016" y="128655"/>
                </a:cubicBezTo>
                <a:lnTo>
                  <a:pt x="506016" y="121214"/>
                </a:lnTo>
                <a:lnTo>
                  <a:pt x="498574" y="113773"/>
                </a:lnTo>
                <a:lnTo>
                  <a:pt x="483691" y="113773"/>
                </a:lnTo>
                <a:lnTo>
                  <a:pt x="491133" y="121214"/>
                </a:lnTo>
                <a:cubicBezTo>
                  <a:pt x="501055" y="126175"/>
                  <a:pt x="506016" y="131136"/>
                  <a:pt x="506016" y="136097"/>
                </a:cubicBezTo>
                <a:lnTo>
                  <a:pt x="498574" y="136097"/>
                </a:lnTo>
                <a:lnTo>
                  <a:pt x="483691" y="143538"/>
                </a:lnTo>
                <a:cubicBezTo>
                  <a:pt x="488652" y="148499"/>
                  <a:pt x="488652" y="149739"/>
                  <a:pt x="483691" y="147259"/>
                </a:cubicBezTo>
                <a:cubicBezTo>
                  <a:pt x="478730" y="144779"/>
                  <a:pt x="475010" y="146019"/>
                  <a:pt x="472529" y="150980"/>
                </a:cubicBezTo>
                <a:cubicBezTo>
                  <a:pt x="470049" y="155941"/>
                  <a:pt x="471289" y="160901"/>
                  <a:pt x="476250" y="165862"/>
                </a:cubicBezTo>
                <a:lnTo>
                  <a:pt x="476250" y="173304"/>
                </a:lnTo>
                <a:cubicBezTo>
                  <a:pt x="471289" y="173304"/>
                  <a:pt x="468809" y="170823"/>
                  <a:pt x="468809" y="165862"/>
                </a:cubicBezTo>
                <a:lnTo>
                  <a:pt x="461367" y="158421"/>
                </a:lnTo>
                <a:cubicBezTo>
                  <a:pt x="461367" y="163382"/>
                  <a:pt x="458887" y="163382"/>
                  <a:pt x="453926" y="158421"/>
                </a:cubicBezTo>
                <a:cubicBezTo>
                  <a:pt x="448965" y="153460"/>
                  <a:pt x="446484" y="153460"/>
                  <a:pt x="446484" y="158421"/>
                </a:cubicBezTo>
                <a:lnTo>
                  <a:pt x="439043" y="158421"/>
                </a:lnTo>
                <a:cubicBezTo>
                  <a:pt x="439043" y="153460"/>
                  <a:pt x="436562" y="150980"/>
                  <a:pt x="431601" y="150980"/>
                </a:cubicBezTo>
                <a:lnTo>
                  <a:pt x="401836" y="128655"/>
                </a:lnTo>
                <a:lnTo>
                  <a:pt x="394395" y="113773"/>
                </a:lnTo>
                <a:lnTo>
                  <a:pt x="379512" y="113773"/>
                </a:lnTo>
                <a:cubicBezTo>
                  <a:pt x="374551" y="108812"/>
                  <a:pt x="370830" y="106331"/>
                  <a:pt x="368350" y="106331"/>
                </a:cubicBezTo>
                <a:cubicBezTo>
                  <a:pt x="365869" y="106331"/>
                  <a:pt x="362148" y="106331"/>
                  <a:pt x="357187" y="106331"/>
                </a:cubicBezTo>
                <a:lnTo>
                  <a:pt x="357187" y="113773"/>
                </a:lnTo>
                <a:cubicBezTo>
                  <a:pt x="357187" y="108812"/>
                  <a:pt x="354707" y="107572"/>
                  <a:pt x="349746" y="110052"/>
                </a:cubicBezTo>
                <a:cubicBezTo>
                  <a:pt x="344785" y="112532"/>
                  <a:pt x="342305" y="111292"/>
                  <a:pt x="342305" y="106331"/>
                </a:cubicBezTo>
                <a:cubicBezTo>
                  <a:pt x="342305" y="101370"/>
                  <a:pt x="338584" y="97649"/>
                  <a:pt x="331142" y="95169"/>
                </a:cubicBezTo>
                <a:cubicBezTo>
                  <a:pt x="323701" y="92689"/>
                  <a:pt x="317500" y="91448"/>
                  <a:pt x="312539" y="91448"/>
                </a:cubicBezTo>
                <a:cubicBezTo>
                  <a:pt x="312539" y="86487"/>
                  <a:pt x="305097" y="81527"/>
                  <a:pt x="290215" y="76566"/>
                </a:cubicBezTo>
                <a:lnTo>
                  <a:pt x="267891" y="61683"/>
                </a:lnTo>
                <a:cubicBezTo>
                  <a:pt x="262930" y="56722"/>
                  <a:pt x="259209" y="53001"/>
                  <a:pt x="256728" y="50521"/>
                </a:cubicBezTo>
                <a:cubicBezTo>
                  <a:pt x="254248" y="48040"/>
                  <a:pt x="250527" y="46800"/>
                  <a:pt x="245566" y="46800"/>
                </a:cubicBezTo>
                <a:lnTo>
                  <a:pt x="238125" y="46800"/>
                </a:lnTo>
                <a:cubicBezTo>
                  <a:pt x="238125" y="46800"/>
                  <a:pt x="241846" y="49280"/>
                  <a:pt x="249287" y="54241"/>
                </a:cubicBezTo>
                <a:cubicBezTo>
                  <a:pt x="256728" y="59202"/>
                  <a:pt x="259209" y="62923"/>
                  <a:pt x="256728" y="65403"/>
                </a:cubicBezTo>
                <a:cubicBezTo>
                  <a:pt x="254248" y="67884"/>
                  <a:pt x="255488" y="69124"/>
                  <a:pt x="260449" y="69124"/>
                </a:cubicBezTo>
                <a:cubicBezTo>
                  <a:pt x="265410" y="69124"/>
                  <a:pt x="267891" y="71605"/>
                  <a:pt x="267891" y="76566"/>
                </a:cubicBezTo>
                <a:lnTo>
                  <a:pt x="260449" y="84007"/>
                </a:lnTo>
                <a:cubicBezTo>
                  <a:pt x="255488" y="79046"/>
                  <a:pt x="253008" y="76566"/>
                  <a:pt x="253008" y="76566"/>
                </a:cubicBezTo>
                <a:cubicBezTo>
                  <a:pt x="248047" y="76566"/>
                  <a:pt x="245566" y="76566"/>
                  <a:pt x="245566" y="76566"/>
                </a:cubicBezTo>
                <a:cubicBezTo>
                  <a:pt x="245566" y="71605"/>
                  <a:pt x="240605" y="66644"/>
                  <a:pt x="230684" y="61683"/>
                </a:cubicBezTo>
                <a:cubicBezTo>
                  <a:pt x="220762" y="56722"/>
                  <a:pt x="215801" y="51761"/>
                  <a:pt x="215801" y="46800"/>
                </a:cubicBezTo>
                <a:cubicBezTo>
                  <a:pt x="210840" y="46800"/>
                  <a:pt x="208359" y="49280"/>
                  <a:pt x="208359" y="54241"/>
                </a:cubicBezTo>
                <a:cubicBezTo>
                  <a:pt x="208359" y="59202"/>
                  <a:pt x="208359" y="61683"/>
                  <a:pt x="208359" y="61683"/>
                </a:cubicBezTo>
                <a:cubicBezTo>
                  <a:pt x="208359" y="61683"/>
                  <a:pt x="203399" y="61683"/>
                  <a:pt x="193477" y="61683"/>
                </a:cubicBezTo>
                <a:cubicBezTo>
                  <a:pt x="193477" y="56722"/>
                  <a:pt x="192236" y="53001"/>
                  <a:pt x="189756" y="50521"/>
                </a:cubicBezTo>
                <a:cubicBezTo>
                  <a:pt x="187275" y="48040"/>
                  <a:pt x="186035" y="45560"/>
                  <a:pt x="186035" y="43079"/>
                </a:cubicBezTo>
                <a:cubicBezTo>
                  <a:pt x="186035" y="40599"/>
                  <a:pt x="186035" y="39359"/>
                  <a:pt x="186035" y="39359"/>
                </a:cubicBezTo>
                <a:cubicBezTo>
                  <a:pt x="186035" y="39359"/>
                  <a:pt x="183555" y="39359"/>
                  <a:pt x="178594" y="39359"/>
                </a:cubicBezTo>
                <a:lnTo>
                  <a:pt x="163711" y="46800"/>
                </a:lnTo>
                <a:cubicBezTo>
                  <a:pt x="153789" y="41839"/>
                  <a:pt x="148828" y="39359"/>
                  <a:pt x="148828" y="39359"/>
                </a:cubicBezTo>
                <a:lnTo>
                  <a:pt x="141387" y="39359"/>
                </a:lnTo>
                <a:cubicBezTo>
                  <a:pt x="146348" y="34398"/>
                  <a:pt x="147588" y="30677"/>
                  <a:pt x="145107" y="28196"/>
                </a:cubicBezTo>
                <a:cubicBezTo>
                  <a:pt x="142627" y="25716"/>
                  <a:pt x="138906" y="24476"/>
                  <a:pt x="133945" y="24476"/>
                </a:cubicBezTo>
                <a:cubicBezTo>
                  <a:pt x="124023" y="24476"/>
                  <a:pt x="119063" y="25716"/>
                  <a:pt x="119063" y="28196"/>
                </a:cubicBezTo>
                <a:cubicBezTo>
                  <a:pt x="119063" y="30677"/>
                  <a:pt x="117822" y="31917"/>
                  <a:pt x="115342" y="31917"/>
                </a:cubicBezTo>
                <a:cubicBezTo>
                  <a:pt x="112861" y="31917"/>
                  <a:pt x="112861" y="29437"/>
                  <a:pt x="115342" y="24476"/>
                </a:cubicBezTo>
                <a:cubicBezTo>
                  <a:pt x="117822" y="19515"/>
                  <a:pt x="109141" y="12073"/>
                  <a:pt x="89297" y="2152"/>
                </a:cubicBezTo>
                <a:close/>
                <a:moveTo>
                  <a:pt x="61683" y="0"/>
                </a:moveTo>
                <a:lnTo>
                  <a:pt x="70941" y="0"/>
                </a:lnTo>
                <a:lnTo>
                  <a:pt x="89297" y="24476"/>
                </a:lnTo>
                <a:cubicBezTo>
                  <a:pt x="84336" y="24476"/>
                  <a:pt x="81855" y="21995"/>
                  <a:pt x="81855" y="17034"/>
                </a:cubicBezTo>
                <a:cubicBezTo>
                  <a:pt x="81855" y="17034"/>
                  <a:pt x="79375" y="17034"/>
                  <a:pt x="74414" y="17034"/>
                </a:cubicBezTo>
                <a:lnTo>
                  <a:pt x="59531" y="2152"/>
                </a:lnTo>
                <a:close/>
                <a:moveTo>
                  <a:pt x="16049" y="0"/>
                </a:moveTo>
                <a:lnTo>
                  <a:pt x="25462" y="0"/>
                </a:lnTo>
                <a:lnTo>
                  <a:pt x="29765" y="2152"/>
                </a:lnTo>
                <a:lnTo>
                  <a:pt x="30841" y="0"/>
                </a:lnTo>
                <a:lnTo>
                  <a:pt x="52090" y="0"/>
                </a:lnTo>
                <a:lnTo>
                  <a:pt x="52090" y="2152"/>
                </a:lnTo>
                <a:cubicBezTo>
                  <a:pt x="57051" y="2152"/>
                  <a:pt x="58291" y="3392"/>
                  <a:pt x="55810" y="5872"/>
                </a:cubicBezTo>
                <a:cubicBezTo>
                  <a:pt x="53330" y="8353"/>
                  <a:pt x="47129" y="9593"/>
                  <a:pt x="37207" y="9593"/>
                </a:cubicBezTo>
                <a:lnTo>
                  <a:pt x="29765" y="17034"/>
                </a:lnTo>
                <a:lnTo>
                  <a:pt x="22324" y="17034"/>
                </a:lnTo>
                <a:cubicBezTo>
                  <a:pt x="17363" y="12073"/>
                  <a:pt x="9922" y="9593"/>
                  <a:pt x="0" y="9593"/>
                </a:cubicBezTo>
                <a:lnTo>
                  <a:pt x="7441" y="2152"/>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336" name="Google Shape;336;p115"/>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7" name="Google Shape;337;p115"/>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338" name="Google Shape;338;p115"/>
          <p:cNvSpPr/>
          <p:nvPr/>
        </p:nvSpPr>
        <p:spPr>
          <a:xfrm>
            <a:off x="5851679" y="7232650"/>
            <a:ext cx="1596571" cy="1596571"/>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01</a:t>
            </a:r>
            <a:endParaRPr sz="4400" b="1" i="0" u="none" strike="noStrike" cap="none">
              <a:solidFill>
                <a:schemeClr val="dk2"/>
              </a:solidFill>
              <a:latin typeface="Bebas Neue"/>
              <a:ea typeface="Bebas Neue"/>
              <a:cs typeface="Bebas Neue"/>
              <a:sym typeface="Bebas Neue"/>
            </a:endParaRPr>
          </a:p>
        </p:txBody>
      </p:sp>
      <p:sp>
        <p:nvSpPr>
          <p:cNvPr id="339" name="Google Shape;339;p115"/>
          <p:cNvSpPr/>
          <p:nvPr/>
        </p:nvSpPr>
        <p:spPr>
          <a:xfrm>
            <a:off x="7547429" y="5536896"/>
            <a:ext cx="1596571" cy="1596571"/>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02</a:t>
            </a:r>
            <a:endParaRPr sz="4400" b="1" i="0" u="none" strike="noStrike" cap="none">
              <a:solidFill>
                <a:schemeClr val="dk2"/>
              </a:solidFill>
              <a:latin typeface="Bebas Neue"/>
              <a:ea typeface="Bebas Neue"/>
              <a:cs typeface="Bebas Neue"/>
              <a:sym typeface="Bebas Neue"/>
            </a:endParaRPr>
          </a:p>
        </p:txBody>
      </p:sp>
      <p:sp>
        <p:nvSpPr>
          <p:cNvPr id="340" name="Google Shape;340;p115"/>
          <p:cNvSpPr/>
          <p:nvPr/>
        </p:nvSpPr>
        <p:spPr>
          <a:xfrm>
            <a:off x="9243178" y="3841145"/>
            <a:ext cx="1596571" cy="1596571"/>
          </a:xfrm>
          <a:prstGeom prst="rect">
            <a:avLst/>
          </a:prstGeom>
          <a:solidFill>
            <a:srgbClr val="95A6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Bebas Neue"/>
                <a:ea typeface="Bebas Neue"/>
                <a:cs typeface="Bebas Neue"/>
                <a:sym typeface="Bebas Neue"/>
              </a:rPr>
              <a:t>03</a:t>
            </a:r>
            <a:endParaRPr sz="4400" b="1" i="0" u="none" strike="noStrike" cap="none">
              <a:solidFill>
                <a:schemeClr val="dk2"/>
              </a:solidFill>
              <a:latin typeface="Bebas Neue"/>
              <a:ea typeface="Bebas Neue"/>
              <a:cs typeface="Bebas Neue"/>
              <a:sym typeface="Bebas Neue"/>
            </a:endParaRPr>
          </a:p>
        </p:txBody>
      </p:sp>
      <p:cxnSp>
        <p:nvCxnSpPr>
          <p:cNvPr id="341" name="Google Shape;341;p115"/>
          <p:cNvCxnSpPr/>
          <p:nvPr/>
        </p:nvCxnSpPr>
        <p:spPr>
          <a:xfrm rot="10800000">
            <a:off x="0" y="8829221"/>
            <a:ext cx="5752499" cy="0"/>
          </a:xfrm>
          <a:prstGeom prst="straightConnector1">
            <a:avLst/>
          </a:prstGeom>
          <a:noFill/>
          <a:ln w="12700" cap="flat" cmpd="sng">
            <a:solidFill>
              <a:schemeClr val="dk2"/>
            </a:solidFill>
            <a:prstDash val="solid"/>
            <a:miter lim="800000"/>
            <a:headEnd type="none" w="sm" len="sm"/>
            <a:tailEnd type="none" w="sm" len="sm"/>
          </a:ln>
        </p:spPr>
      </p:cxnSp>
      <p:cxnSp>
        <p:nvCxnSpPr>
          <p:cNvPr id="342" name="Google Shape;342;p115"/>
          <p:cNvCxnSpPr/>
          <p:nvPr/>
        </p:nvCxnSpPr>
        <p:spPr>
          <a:xfrm>
            <a:off x="5752499" y="7133468"/>
            <a:ext cx="0" cy="1695753"/>
          </a:xfrm>
          <a:prstGeom prst="straightConnector1">
            <a:avLst/>
          </a:prstGeom>
          <a:noFill/>
          <a:ln w="12700" cap="flat" cmpd="sng">
            <a:solidFill>
              <a:schemeClr val="dk2"/>
            </a:solidFill>
            <a:prstDash val="solid"/>
            <a:miter lim="800000"/>
            <a:headEnd type="none" w="sm" len="sm"/>
            <a:tailEnd type="none" w="sm" len="sm"/>
          </a:ln>
        </p:spPr>
      </p:cxnSp>
      <p:cxnSp>
        <p:nvCxnSpPr>
          <p:cNvPr id="343" name="Google Shape;343;p115"/>
          <p:cNvCxnSpPr/>
          <p:nvPr/>
        </p:nvCxnSpPr>
        <p:spPr>
          <a:xfrm>
            <a:off x="5752499" y="7133468"/>
            <a:ext cx="1695751" cy="0"/>
          </a:xfrm>
          <a:prstGeom prst="straightConnector1">
            <a:avLst/>
          </a:prstGeom>
          <a:noFill/>
          <a:ln w="12700" cap="flat" cmpd="sng">
            <a:solidFill>
              <a:schemeClr val="dk2"/>
            </a:solidFill>
            <a:prstDash val="solid"/>
            <a:miter lim="800000"/>
            <a:headEnd type="none" w="sm" len="sm"/>
            <a:tailEnd type="none" w="sm" len="sm"/>
          </a:ln>
        </p:spPr>
      </p:cxnSp>
      <p:cxnSp>
        <p:nvCxnSpPr>
          <p:cNvPr id="344" name="Google Shape;344;p115"/>
          <p:cNvCxnSpPr/>
          <p:nvPr/>
        </p:nvCxnSpPr>
        <p:spPr>
          <a:xfrm rot="10800000">
            <a:off x="7448250" y="5437716"/>
            <a:ext cx="0" cy="1695752"/>
          </a:xfrm>
          <a:prstGeom prst="straightConnector1">
            <a:avLst/>
          </a:prstGeom>
          <a:noFill/>
          <a:ln w="12700" cap="flat" cmpd="sng">
            <a:solidFill>
              <a:schemeClr val="dk2"/>
            </a:solidFill>
            <a:prstDash val="solid"/>
            <a:miter lim="800000"/>
            <a:headEnd type="none" w="sm" len="sm"/>
            <a:tailEnd type="none" w="sm" len="sm"/>
          </a:ln>
        </p:spPr>
      </p:cxnSp>
      <p:cxnSp>
        <p:nvCxnSpPr>
          <p:cNvPr id="345" name="Google Shape;345;p115"/>
          <p:cNvCxnSpPr/>
          <p:nvPr/>
        </p:nvCxnSpPr>
        <p:spPr>
          <a:xfrm>
            <a:off x="7448250" y="5437716"/>
            <a:ext cx="1695750" cy="0"/>
          </a:xfrm>
          <a:prstGeom prst="straightConnector1">
            <a:avLst/>
          </a:prstGeom>
          <a:noFill/>
          <a:ln w="12700" cap="flat" cmpd="sng">
            <a:solidFill>
              <a:schemeClr val="dk2"/>
            </a:solidFill>
            <a:prstDash val="solid"/>
            <a:miter lim="800000"/>
            <a:headEnd type="none" w="sm" len="sm"/>
            <a:tailEnd type="none" w="sm" len="sm"/>
          </a:ln>
        </p:spPr>
      </p:cxnSp>
      <p:cxnSp>
        <p:nvCxnSpPr>
          <p:cNvPr id="346" name="Google Shape;346;p115"/>
          <p:cNvCxnSpPr/>
          <p:nvPr/>
        </p:nvCxnSpPr>
        <p:spPr>
          <a:xfrm rot="10800000">
            <a:off x="9144000" y="3741964"/>
            <a:ext cx="0" cy="1695752"/>
          </a:xfrm>
          <a:prstGeom prst="straightConnector1">
            <a:avLst/>
          </a:prstGeom>
          <a:noFill/>
          <a:ln w="12700" cap="flat" cmpd="sng">
            <a:solidFill>
              <a:schemeClr val="dk2"/>
            </a:solidFill>
            <a:prstDash val="solid"/>
            <a:miter lim="800000"/>
            <a:headEnd type="none" w="sm" len="sm"/>
            <a:tailEnd type="none" w="sm" len="sm"/>
          </a:ln>
        </p:spPr>
      </p:cxnSp>
      <p:cxnSp>
        <p:nvCxnSpPr>
          <p:cNvPr id="347" name="Google Shape;347;p115"/>
          <p:cNvCxnSpPr/>
          <p:nvPr/>
        </p:nvCxnSpPr>
        <p:spPr>
          <a:xfrm>
            <a:off x="9144000" y="3741964"/>
            <a:ext cx="9144000" cy="0"/>
          </a:xfrm>
          <a:prstGeom prst="straightConnector1">
            <a:avLst/>
          </a:prstGeom>
          <a:noFill/>
          <a:ln w="12700" cap="flat" cmpd="sng">
            <a:solidFill>
              <a:schemeClr val="dk2"/>
            </a:solidFill>
            <a:prstDash val="solid"/>
            <a:miter lim="800000"/>
            <a:headEnd type="none" w="sm" len="sm"/>
            <a:tailEnd type="none" w="sm" len="sm"/>
          </a:ln>
        </p:spPr>
      </p:cxnSp>
      <p:sp>
        <p:nvSpPr>
          <p:cNvPr id="348" name="Google Shape;348;p115"/>
          <p:cNvSpPr txBox="1">
            <a:spLocks noGrp="1"/>
          </p:cNvSpPr>
          <p:nvPr>
            <p:ph type="body" idx="1"/>
          </p:nvPr>
        </p:nvSpPr>
        <p:spPr>
          <a:xfrm>
            <a:off x="1224959" y="7536922"/>
            <a:ext cx="4428361" cy="988023"/>
          </a:xfrm>
          <a:prstGeom prst="rect">
            <a:avLst/>
          </a:prstGeom>
          <a:noFill/>
          <a:ln>
            <a:noFill/>
          </a:ln>
        </p:spPr>
        <p:txBody>
          <a:bodyPr spcFirstLastPara="1" wrap="square" lIns="91425" tIns="45700" rIns="91425" bIns="45700" anchor="ctr" anchorCtr="0">
            <a:normAutofit/>
          </a:bodyPr>
          <a:lstStyle>
            <a:lvl1pPr marL="457200" lvl="0" indent="-228600" algn="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49" name="Google Shape;349;p115"/>
          <p:cNvSpPr txBox="1">
            <a:spLocks noGrp="1"/>
          </p:cNvSpPr>
          <p:nvPr>
            <p:ph type="body" idx="2"/>
          </p:nvPr>
        </p:nvSpPr>
        <p:spPr>
          <a:xfrm>
            <a:off x="10942831" y="3841143"/>
            <a:ext cx="5525718" cy="1596575"/>
          </a:xfrm>
          <a:prstGeom prst="rect">
            <a:avLst/>
          </a:prstGeom>
          <a:noFill/>
          <a:ln>
            <a:noFill/>
          </a:ln>
        </p:spPr>
        <p:txBody>
          <a:bodyPr spcFirstLastPara="1" wrap="square" lIns="91425" tIns="45700" rIns="91425" bIns="45700" anchor="ctr"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50" name="Google Shape;350;p115"/>
          <p:cNvSpPr txBox="1">
            <a:spLocks noGrp="1"/>
          </p:cNvSpPr>
          <p:nvPr>
            <p:ph type="body" idx="3"/>
          </p:nvPr>
        </p:nvSpPr>
        <p:spPr>
          <a:xfrm>
            <a:off x="7547429" y="7232646"/>
            <a:ext cx="5525718" cy="1596575"/>
          </a:xfrm>
          <a:prstGeom prst="rect">
            <a:avLst/>
          </a:prstGeom>
          <a:noFill/>
          <a:ln>
            <a:noFill/>
          </a:ln>
        </p:spPr>
        <p:txBody>
          <a:bodyPr spcFirstLastPara="1" wrap="square" lIns="91425" tIns="45700" rIns="91425" bIns="45700" anchor="ctr"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51" name="Google Shape;351;p115"/>
          <p:cNvSpPr txBox="1">
            <a:spLocks noGrp="1"/>
          </p:cNvSpPr>
          <p:nvPr>
            <p:ph type="body" idx="4"/>
          </p:nvPr>
        </p:nvSpPr>
        <p:spPr>
          <a:xfrm>
            <a:off x="9243178" y="5536892"/>
            <a:ext cx="5525718" cy="1596575"/>
          </a:xfrm>
          <a:prstGeom prst="rect">
            <a:avLst/>
          </a:prstGeom>
          <a:noFill/>
          <a:ln>
            <a:noFill/>
          </a:ln>
        </p:spPr>
        <p:txBody>
          <a:bodyPr spcFirstLastPara="1" wrap="square" lIns="91425" tIns="45700" rIns="91425" bIns="45700" anchor="ctr"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52" name="Google Shape;352;p115"/>
          <p:cNvSpPr txBox="1">
            <a:spLocks noGrp="1"/>
          </p:cNvSpPr>
          <p:nvPr>
            <p:ph type="body" idx="5"/>
          </p:nvPr>
        </p:nvSpPr>
        <p:spPr>
          <a:xfrm>
            <a:off x="2891683" y="5841170"/>
            <a:ext cx="4428361" cy="988023"/>
          </a:xfrm>
          <a:prstGeom prst="rect">
            <a:avLst/>
          </a:prstGeom>
          <a:noFill/>
          <a:ln>
            <a:noFill/>
          </a:ln>
        </p:spPr>
        <p:txBody>
          <a:bodyPr spcFirstLastPara="1" wrap="square" lIns="91425" tIns="45700" rIns="91425" bIns="45700" anchor="ctr" anchorCtr="0">
            <a:normAutofit/>
          </a:bodyPr>
          <a:lstStyle>
            <a:lvl1pPr marL="457200" lvl="0" indent="-228600" algn="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53" name="Google Shape;353;p115"/>
          <p:cNvSpPr txBox="1">
            <a:spLocks noGrp="1"/>
          </p:cNvSpPr>
          <p:nvPr>
            <p:ph type="body" idx="6"/>
          </p:nvPr>
        </p:nvSpPr>
        <p:spPr>
          <a:xfrm>
            <a:off x="4612557" y="4145418"/>
            <a:ext cx="4428361" cy="988023"/>
          </a:xfrm>
          <a:prstGeom prst="rect">
            <a:avLst/>
          </a:prstGeom>
          <a:noFill/>
          <a:ln>
            <a:noFill/>
          </a:ln>
        </p:spPr>
        <p:txBody>
          <a:bodyPr spcFirstLastPara="1" wrap="square" lIns="91425" tIns="45700" rIns="91425" bIns="45700" anchor="ctr" anchorCtr="0">
            <a:normAutofit/>
          </a:bodyPr>
          <a:lstStyle>
            <a:lvl1pPr marL="457200" lvl="0" indent="-228600" algn="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54" name="Google Shape;354;p115"/>
          <p:cNvSpPr txBox="1">
            <a:spLocks noGrp="1"/>
          </p:cNvSpPr>
          <p:nvPr>
            <p:ph type="title"/>
          </p:nvPr>
        </p:nvSpPr>
        <p:spPr>
          <a:xfrm>
            <a:off x="9143999" y="507524"/>
            <a:ext cx="8140191" cy="3156609"/>
          </a:xfrm>
          <a:prstGeom prst="rect">
            <a:avLst/>
          </a:prstGeom>
          <a:noFill/>
          <a:ln>
            <a:noFill/>
          </a:ln>
        </p:spPr>
        <p:txBody>
          <a:bodyPr spcFirstLastPara="1" wrap="square" lIns="91425" tIns="45700" rIns="91425" bIns="45700" anchor="b" anchorCtr="0">
            <a:noAutofit/>
          </a:bodyPr>
          <a:lstStyle>
            <a:lvl1pPr lvl="0" algn="r">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1"/>
                                        </p:tgtEl>
                                        <p:attrNameLst>
                                          <p:attrName>style.visibility</p:attrName>
                                        </p:attrNameLst>
                                      </p:cBhvr>
                                      <p:to>
                                        <p:strVal val="visible"/>
                                      </p:to>
                                    </p:set>
                                    <p:animEffect transition="in" filter="fade">
                                      <p:cBhvr>
                                        <p:cTn id="7" dur="250"/>
                                        <p:tgtEl>
                                          <p:spTgt spid="341"/>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342"/>
                                        </p:tgtEl>
                                        <p:attrNameLst>
                                          <p:attrName>style.visibility</p:attrName>
                                        </p:attrNameLst>
                                      </p:cBhvr>
                                      <p:to>
                                        <p:strVal val="visible"/>
                                      </p:to>
                                    </p:set>
                                    <p:animEffect transition="in" filter="fade">
                                      <p:cBhvr>
                                        <p:cTn id="11" dur="250"/>
                                        <p:tgtEl>
                                          <p:spTgt spid="342"/>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343"/>
                                        </p:tgtEl>
                                        <p:attrNameLst>
                                          <p:attrName>style.visibility</p:attrName>
                                        </p:attrNameLst>
                                      </p:cBhvr>
                                      <p:to>
                                        <p:strVal val="visible"/>
                                      </p:to>
                                    </p:set>
                                    <p:animEffect transition="in" filter="fade">
                                      <p:cBhvr>
                                        <p:cTn id="15" dur="250"/>
                                        <p:tgtEl>
                                          <p:spTgt spid="343"/>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344"/>
                                        </p:tgtEl>
                                        <p:attrNameLst>
                                          <p:attrName>style.visibility</p:attrName>
                                        </p:attrNameLst>
                                      </p:cBhvr>
                                      <p:to>
                                        <p:strVal val="visible"/>
                                      </p:to>
                                    </p:set>
                                    <p:animEffect transition="in" filter="fade">
                                      <p:cBhvr>
                                        <p:cTn id="19" dur="250"/>
                                        <p:tgtEl>
                                          <p:spTgt spid="344"/>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45"/>
                                        </p:tgtEl>
                                        <p:attrNameLst>
                                          <p:attrName>style.visibility</p:attrName>
                                        </p:attrNameLst>
                                      </p:cBhvr>
                                      <p:to>
                                        <p:strVal val="visible"/>
                                      </p:to>
                                    </p:set>
                                    <p:animEffect transition="in" filter="fade">
                                      <p:cBhvr>
                                        <p:cTn id="23" dur="250"/>
                                        <p:tgtEl>
                                          <p:spTgt spid="345"/>
                                        </p:tgtEl>
                                      </p:cBhvr>
                                    </p:animEffect>
                                  </p:childTnLst>
                                </p:cTn>
                              </p:par>
                            </p:childTnLst>
                          </p:cTn>
                        </p:par>
                        <p:par>
                          <p:cTn id="24" fill="hold">
                            <p:stCondLst>
                              <p:cond delay="1250"/>
                            </p:stCondLst>
                            <p:childTnLst>
                              <p:par>
                                <p:cTn id="25" presetID="10" presetClass="entr" presetSubtype="0" fill="hold" nodeType="afterEffect">
                                  <p:stCondLst>
                                    <p:cond delay="0"/>
                                  </p:stCondLst>
                                  <p:childTnLst>
                                    <p:set>
                                      <p:cBhvr>
                                        <p:cTn id="26" dur="1" fill="hold">
                                          <p:stCondLst>
                                            <p:cond delay="0"/>
                                          </p:stCondLst>
                                        </p:cTn>
                                        <p:tgtEl>
                                          <p:spTgt spid="346"/>
                                        </p:tgtEl>
                                        <p:attrNameLst>
                                          <p:attrName>style.visibility</p:attrName>
                                        </p:attrNameLst>
                                      </p:cBhvr>
                                      <p:to>
                                        <p:strVal val="visible"/>
                                      </p:to>
                                    </p:set>
                                    <p:animEffect transition="in" filter="fade">
                                      <p:cBhvr>
                                        <p:cTn id="27" dur="250"/>
                                        <p:tgtEl>
                                          <p:spTgt spid="346"/>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347"/>
                                        </p:tgtEl>
                                        <p:attrNameLst>
                                          <p:attrName>style.visibility</p:attrName>
                                        </p:attrNameLst>
                                      </p:cBhvr>
                                      <p:to>
                                        <p:strVal val="visible"/>
                                      </p:to>
                                    </p:set>
                                    <p:animEffect transition="in" filter="fade">
                                      <p:cBhvr>
                                        <p:cTn id="31" dur="250"/>
                                        <p:tgtEl>
                                          <p:spTgt spid="347"/>
                                        </p:tgtEl>
                                      </p:cBhvr>
                                    </p:animEffect>
                                  </p:childTnLst>
                                </p:cTn>
                              </p:par>
                              <p:par>
                                <p:cTn id="32" presetID="2" presetClass="entr" presetSubtype="1" fill="hold" nodeType="withEffect">
                                  <p:stCondLst>
                                    <p:cond delay="0"/>
                                  </p:stCondLst>
                                  <p:childTnLst>
                                    <p:set>
                                      <p:cBhvr>
                                        <p:cTn id="33" dur="1" fill="hold">
                                          <p:stCondLst>
                                            <p:cond delay="0"/>
                                          </p:stCondLst>
                                        </p:cTn>
                                        <p:tgtEl>
                                          <p:spTgt spid="354"/>
                                        </p:tgtEl>
                                        <p:attrNameLst>
                                          <p:attrName>style.visibility</p:attrName>
                                        </p:attrNameLst>
                                      </p:cBhvr>
                                      <p:to>
                                        <p:strVal val="visible"/>
                                      </p:to>
                                    </p:set>
                                    <p:anim calcmode="lin" valueType="num">
                                      <p:cBhvr additive="base">
                                        <p:cTn id="34" dur="750"/>
                                        <p:tgtEl>
                                          <p:spTgt spid="354"/>
                                        </p:tgtEl>
                                        <p:attrNameLst>
                                          <p:attrName>ppt_y</p:attrName>
                                        </p:attrNameLst>
                                      </p:cBhvr>
                                      <p:tavLst>
                                        <p:tav tm="0">
                                          <p:val>
                                            <p:strVal val="#ppt_y-1"/>
                                          </p:val>
                                        </p:tav>
                                        <p:tav tm="100000">
                                          <p:val>
                                            <p:strVal val="#ppt_y"/>
                                          </p:val>
                                        </p:tav>
                                      </p:tavLst>
                                    </p:anim>
                                  </p:childTnLst>
                                </p:cTn>
                              </p:par>
                              <p:par>
                                <p:cTn id="35" presetID="10" presetClass="entr" presetSubtype="0" fill="hold" nodeType="withEffect">
                                  <p:stCondLst>
                                    <p:cond delay="0"/>
                                  </p:stCondLst>
                                  <p:childTnLst>
                                    <p:set>
                                      <p:cBhvr>
                                        <p:cTn id="36" dur="1" fill="hold">
                                          <p:stCondLst>
                                            <p:cond delay="0"/>
                                          </p:stCondLst>
                                        </p:cTn>
                                        <p:tgtEl>
                                          <p:spTgt spid="335"/>
                                        </p:tgtEl>
                                        <p:attrNameLst>
                                          <p:attrName>style.visibility</p:attrName>
                                        </p:attrNameLst>
                                      </p:cBhvr>
                                      <p:to>
                                        <p:strVal val="visible"/>
                                      </p:to>
                                    </p:set>
                                    <p:animEffect transition="in" filter="fade">
                                      <p:cBhvr>
                                        <p:cTn id="37" dur="500"/>
                                        <p:tgtEl>
                                          <p:spTgt spid="335"/>
                                        </p:tgtEl>
                                      </p:cBhvr>
                                    </p:animEffect>
                                  </p:childTnLst>
                                </p:cTn>
                              </p:par>
                            </p:childTnLst>
                          </p:cTn>
                        </p:par>
                        <p:par>
                          <p:cTn id="38" fill="hold">
                            <p:stCondLst>
                              <p:cond delay="2250"/>
                            </p:stCondLst>
                            <p:childTnLst>
                              <p:par>
                                <p:cTn id="39" presetID="10" presetClass="entr" presetSubtype="0" fill="hold" nodeType="afterEffect">
                                  <p:stCondLst>
                                    <p:cond delay="0"/>
                                  </p:stCondLst>
                                  <p:childTnLst>
                                    <p:set>
                                      <p:cBhvr>
                                        <p:cTn id="40" dur="1" fill="hold">
                                          <p:stCondLst>
                                            <p:cond delay="0"/>
                                          </p:stCondLst>
                                        </p:cTn>
                                        <p:tgtEl>
                                          <p:spTgt spid="338"/>
                                        </p:tgtEl>
                                        <p:attrNameLst>
                                          <p:attrName>style.visibility</p:attrName>
                                        </p:attrNameLst>
                                      </p:cBhvr>
                                      <p:to>
                                        <p:strVal val="visible"/>
                                      </p:to>
                                    </p:set>
                                    <p:animEffect transition="in" filter="fade">
                                      <p:cBhvr>
                                        <p:cTn id="41" dur="250"/>
                                        <p:tgtEl>
                                          <p:spTgt spid="338"/>
                                        </p:tgtEl>
                                      </p:cBhvr>
                                    </p:animEffect>
                                  </p:childTnLst>
                                </p:cTn>
                              </p:par>
                            </p:childTnLst>
                          </p:cTn>
                        </p:par>
                        <p:par>
                          <p:cTn id="42" fill="hold">
                            <p:stCondLst>
                              <p:cond delay="2500"/>
                            </p:stCondLst>
                            <p:childTnLst>
                              <p:par>
                                <p:cTn id="43" presetID="2" presetClass="entr" presetSubtype="8" fill="hold" nodeType="afterEffect">
                                  <p:stCondLst>
                                    <p:cond delay="0"/>
                                  </p:stCondLst>
                                  <p:childTnLst>
                                    <p:set>
                                      <p:cBhvr>
                                        <p:cTn id="44" dur="1" fill="hold">
                                          <p:stCondLst>
                                            <p:cond delay="0"/>
                                          </p:stCondLst>
                                        </p:cTn>
                                        <p:tgtEl>
                                          <p:spTgt spid="348">
                                            <p:txEl>
                                              <p:pRg st="0" end="0"/>
                                            </p:txEl>
                                          </p:spTgt>
                                        </p:tgtEl>
                                        <p:attrNameLst>
                                          <p:attrName>style.visibility</p:attrName>
                                        </p:attrNameLst>
                                      </p:cBhvr>
                                      <p:to>
                                        <p:strVal val="visible"/>
                                      </p:to>
                                    </p:set>
                                    <p:anim calcmode="lin" valueType="num">
                                      <p:cBhvr additive="base">
                                        <p:cTn id="45" dur="750"/>
                                        <p:tgtEl>
                                          <p:spTgt spid="348">
                                            <p:txEl>
                                              <p:pRg st="0" end="0"/>
                                            </p:txEl>
                                          </p:spTgt>
                                        </p:tgtEl>
                                        <p:attrNameLst>
                                          <p:attrName>ppt_x</p:attrName>
                                        </p:attrNameLst>
                                      </p:cBhvr>
                                      <p:tavLst>
                                        <p:tav tm="0">
                                          <p:val>
                                            <p:strVal val="#ppt_x-1"/>
                                          </p:val>
                                        </p:tav>
                                        <p:tav tm="100000">
                                          <p:val>
                                            <p:strVal val="#ppt_x"/>
                                          </p:val>
                                        </p:tav>
                                      </p:tavLst>
                                    </p:anim>
                                  </p:childTnLst>
                                </p:cTn>
                              </p:par>
                            </p:childTnLst>
                          </p:cTn>
                        </p:par>
                        <p:par>
                          <p:cTn id="46" fill="hold">
                            <p:stCondLst>
                              <p:cond delay="3250"/>
                            </p:stCondLst>
                            <p:childTnLst>
                              <p:par>
                                <p:cTn id="47" presetID="2" presetClass="entr" presetSubtype="8" fill="hold" nodeType="afterEffect">
                                  <p:stCondLst>
                                    <p:cond delay="0"/>
                                  </p:stCondLst>
                                  <p:childTnLst>
                                    <p:set>
                                      <p:cBhvr>
                                        <p:cTn id="48" dur="1" fill="hold">
                                          <p:stCondLst>
                                            <p:cond delay="0"/>
                                          </p:stCondLst>
                                        </p:cTn>
                                        <p:tgtEl>
                                          <p:spTgt spid="348">
                                            <p:txEl>
                                              <p:pRg st="1" end="1"/>
                                            </p:txEl>
                                          </p:spTgt>
                                        </p:tgtEl>
                                        <p:attrNameLst>
                                          <p:attrName>style.visibility</p:attrName>
                                        </p:attrNameLst>
                                      </p:cBhvr>
                                      <p:to>
                                        <p:strVal val="visible"/>
                                      </p:to>
                                    </p:set>
                                    <p:anim calcmode="lin" valueType="num">
                                      <p:cBhvr additive="base">
                                        <p:cTn id="49" dur="750"/>
                                        <p:tgtEl>
                                          <p:spTgt spid="348">
                                            <p:txEl>
                                              <p:pRg st="1" end="1"/>
                                            </p:txEl>
                                          </p:spTgt>
                                        </p:tgtEl>
                                        <p:attrNameLst>
                                          <p:attrName>ppt_x</p:attrName>
                                        </p:attrNameLst>
                                      </p:cBhvr>
                                      <p:tavLst>
                                        <p:tav tm="0">
                                          <p:val>
                                            <p:strVal val="#ppt_x-1"/>
                                          </p:val>
                                        </p:tav>
                                        <p:tav tm="100000">
                                          <p:val>
                                            <p:strVal val="#ppt_x"/>
                                          </p:val>
                                        </p:tav>
                                      </p:tavLst>
                                    </p:anim>
                                  </p:childTnLst>
                                </p:cTn>
                              </p:par>
                            </p:childTnLst>
                          </p:cTn>
                        </p:par>
                        <p:par>
                          <p:cTn id="50" fill="hold">
                            <p:stCondLst>
                              <p:cond delay="4000"/>
                            </p:stCondLst>
                            <p:childTnLst>
                              <p:par>
                                <p:cTn id="51" presetID="2" presetClass="entr" presetSubtype="8" fill="hold" nodeType="afterEffect">
                                  <p:stCondLst>
                                    <p:cond delay="0"/>
                                  </p:stCondLst>
                                  <p:childTnLst>
                                    <p:set>
                                      <p:cBhvr>
                                        <p:cTn id="52" dur="1" fill="hold">
                                          <p:stCondLst>
                                            <p:cond delay="0"/>
                                          </p:stCondLst>
                                        </p:cTn>
                                        <p:tgtEl>
                                          <p:spTgt spid="348">
                                            <p:txEl>
                                              <p:pRg st="2" end="2"/>
                                            </p:txEl>
                                          </p:spTgt>
                                        </p:tgtEl>
                                        <p:attrNameLst>
                                          <p:attrName>style.visibility</p:attrName>
                                        </p:attrNameLst>
                                      </p:cBhvr>
                                      <p:to>
                                        <p:strVal val="visible"/>
                                      </p:to>
                                    </p:set>
                                    <p:anim calcmode="lin" valueType="num">
                                      <p:cBhvr additive="base">
                                        <p:cTn id="53" dur="750"/>
                                        <p:tgtEl>
                                          <p:spTgt spid="348">
                                            <p:txEl>
                                              <p:pRg st="2" end="2"/>
                                            </p:txEl>
                                          </p:spTgt>
                                        </p:tgtEl>
                                        <p:attrNameLst>
                                          <p:attrName>ppt_x</p:attrName>
                                        </p:attrNameLst>
                                      </p:cBhvr>
                                      <p:tavLst>
                                        <p:tav tm="0">
                                          <p:val>
                                            <p:strVal val="#ppt_x-1"/>
                                          </p:val>
                                        </p:tav>
                                        <p:tav tm="100000">
                                          <p:val>
                                            <p:strVal val="#ppt_x"/>
                                          </p:val>
                                        </p:tav>
                                      </p:tavLst>
                                    </p:anim>
                                  </p:childTnLst>
                                </p:cTn>
                              </p:par>
                            </p:childTnLst>
                          </p:cTn>
                        </p:par>
                        <p:par>
                          <p:cTn id="54" fill="hold">
                            <p:stCondLst>
                              <p:cond delay="4750"/>
                            </p:stCondLst>
                            <p:childTnLst>
                              <p:par>
                                <p:cTn id="55" presetID="2" presetClass="entr" presetSubtype="8" fill="hold" nodeType="afterEffect">
                                  <p:stCondLst>
                                    <p:cond delay="0"/>
                                  </p:stCondLst>
                                  <p:childTnLst>
                                    <p:set>
                                      <p:cBhvr>
                                        <p:cTn id="56" dur="1" fill="hold">
                                          <p:stCondLst>
                                            <p:cond delay="0"/>
                                          </p:stCondLst>
                                        </p:cTn>
                                        <p:tgtEl>
                                          <p:spTgt spid="348">
                                            <p:txEl>
                                              <p:pRg st="3" end="3"/>
                                            </p:txEl>
                                          </p:spTgt>
                                        </p:tgtEl>
                                        <p:attrNameLst>
                                          <p:attrName>style.visibility</p:attrName>
                                        </p:attrNameLst>
                                      </p:cBhvr>
                                      <p:to>
                                        <p:strVal val="visible"/>
                                      </p:to>
                                    </p:set>
                                    <p:anim calcmode="lin" valueType="num">
                                      <p:cBhvr additive="base">
                                        <p:cTn id="57" dur="750"/>
                                        <p:tgtEl>
                                          <p:spTgt spid="348">
                                            <p:txEl>
                                              <p:pRg st="3" end="3"/>
                                            </p:txEl>
                                          </p:spTgt>
                                        </p:tgtEl>
                                        <p:attrNameLst>
                                          <p:attrName>ppt_x</p:attrName>
                                        </p:attrNameLst>
                                      </p:cBhvr>
                                      <p:tavLst>
                                        <p:tav tm="0">
                                          <p:val>
                                            <p:strVal val="#ppt_x-1"/>
                                          </p:val>
                                        </p:tav>
                                        <p:tav tm="100000">
                                          <p:val>
                                            <p:strVal val="#ppt_x"/>
                                          </p:val>
                                        </p:tav>
                                      </p:tavLst>
                                    </p:anim>
                                  </p:childTnLst>
                                </p:cTn>
                              </p:par>
                            </p:childTnLst>
                          </p:cTn>
                        </p:par>
                        <p:par>
                          <p:cTn id="58" fill="hold">
                            <p:stCondLst>
                              <p:cond delay="5500"/>
                            </p:stCondLst>
                            <p:childTnLst>
                              <p:par>
                                <p:cTn id="59" presetID="2" presetClass="entr" presetSubtype="8" fill="hold" nodeType="afterEffect">
                                  <p:stCondLst>
                                    <p:cond delay="0"/>
                                  </p:stCondLst>
                                  <p:childTnLst>
                                    <p:set>
                                      <p:cBhvr>
                                        <p:cTn id="60" dur="1" fill="hold">
                                          <p:stCondLst>
                                            <p:cond delay="0"/>
                                          </p:stCondLst>
                                        </p:cTn>
                                        <p:tgtEl>
                                          <p:spTgt spid="348">
                                            <p:txEl>
                                              <p:pRg st="4" end="4"/>
                                            </p:txEl>
                                          </p:spTgt>
                                        </p:tgtEl>
                                        <p:attrNameLst>
                                          <p:attrName>style.visibility</p:attrName>
                                        </p:attrNameLst>
                                      </p:cBhvr>
                                      <p:to>
                                        <p:strVal val="visible"/>
                                      </p:to>
                                    </p:set>
                                    <p:anim calcmode="lin" valueType="num">
                                      <p:cBhvr additive="base">
                                        <p:cTn id="61" dur="750"/>
                                        <p:tgtEl>
                                          <p:spTgt spid="348">
                                            <p:txEl>
                                              <p:pRg st="4" end="4"/>
                                            </p:txEl>
                                          </p:spTgt>
                                        </p:tgtEl>
                                        <p:attrNameLst>
                                          <p:attrName>ppt_x</p:attrName>
                                        </p:attrNameLst>
                                      </p:cBhvr>
                                      <p:tavLst>
                                        <p:tav tm="0">
                                          <p:val>
                                            <p:strVal val="#ppt_x-1"/>
                                          </p:val>
                                        </p:tav>
                                        <p:tav tm="100000">
                                          <p:val>
                                            <p:strVal val="#ppt_x"/>
                                          </p:val>
                                        </p:tav>
                                      </p:tavLst>
                                    </p:anim>
                                  </p:childTnLst>
                                </p:cTn>
                              </p:par>
                            </p:childTnLst>
                          </p:cTn>
                        </p:par>
                        <p:par>
                          <p:cTn id="62" fill="hold">
                            <p:stCondLst>
                              <p:cond delay="6250"/>
                            </p:stCondLst>
                            <p:childTnLst>
                              <p:par>
                                <p:cTn id="63" presetID="2" presetClass="entr" presetSubtype="8" fill="hold" nodeType="afterEffect">
                                  <p:stCondLst>
                                    <p:cond delay="0"/>
                                  </p:stCondLst>
                                  <p:childTnLst>
                                    <p:set>
                                      <p:cBhvr>
                                        <p:cTn id="64" dur="1" fill="hold">
                                          <p:stCondLst>
                                            <p:cond delay="0"/>
                                          </p:stCondLst>
                                        </p:cTn>
                                        <p:tgtEl>
                                          <p:spTgt spid="348">
                                            <p:txEl>
                                              <p:pRg st="5" end="5"/>
                                            </p:txEl>
                                          </p:spTgt>
                                        </p:tgtEl>
                                        <p:attrNameLst>
                                          <p:attrName>style.visibility</p:attrName>
                                        </p:attrNameLst>
                                      </p:cBhvr>
                                      <p:to>
                                        <p:strVal val="visible"/>
                                      </p:to>
                                    </p:set>
                                    <p:anim calcmode="lin" valueType="num">
                                      <p:cBhvr additive="base">
                                        <p:cTn id="65" dur="750"/>
                                        <p:tgtEl>
                                          <p:spTgt spid="348">
                                            <p:txEl>
                                              <p:pRg st="5" end="5"/>
                                            </p:txEl>
                                          </p:spTgt>
                                        </p:tgtEl>
                                        <p:attrNameLst>
                                          <p:attrName>ppt_x</p:attrName>
                                        </p:attrNameLst>
                                      </p:cBhvr>
                                      <p:tavLst>
                                        <p:tav tm="0">
                                          <p:val>
                                            <p:strVal val="#ppt_x-1"/>
                                          </p:val>
                                        </p:tav>
                                        <p:tav tm="100000">
                                          <p:val>
                                            <p:strVal val="#ppt_x"/>
                                          </p:val>
                                        </p:tav>
                                      </p:tavLst>
                                    </p:anim>
                                  </p:childTnLst>
                                </p:cTn>
                              </p:par>
                            </p:childTnLst>
                          </p:cTn>
                        </p:par>
                        <p:par>
                          <p:cTn id="66" fill="hold">
                            <p:stCondLst>
                              <p:cond delay="7000"/>
                            </p:stCondLst>
                            <p:childTnLst>
                              <p:par>
                                <p:cTn id="67" presetID="2" presetClass="entr" presetSubtype="8" fill="hold" nodeType="afterEffect">
                                  <p:stCondLst>
                                    <p:cond delay="0"/>
                                  </p:stCondLst>
                                  <p:childTnLst>
                                    <p:set>
                                      <p:cBhvr>
                                        <p:cTn id="68" dur="1" fill="hold">
                                          <p:stCondLst>
                                            <p:cond delay="0"/>
                                          </p:stCondLst>
                                        </p:cTn>
                                        <p:tgtEl>
                                          <p:spTgt spid="348">
                                            <p:txEl>
                                              <p:pRg st="6" end="6"/>
                                            </p:txEl>
                                          </p:spTgt>
                                        </p:tgtEl>
                                        <p:attrNameLst>
                                          <p:attrName>style.visibility</p:attrName>
                                        </p:attrNameLst>
                                      </p:cBhvr>
                                      <p:to>
                                        <p:strVal val="visible"/>
                                      </p:to>
                                    </p:set>
                                    <p:anim calcmode="lin" valueType="num">
                                      <p:cBhvr additive="base">
                                        <p:cTn id="69" dur="750"/>
                                        <p:tgtEl>
                                          <p:spTgt spid="348">
                                            <p:txEl>
                                              <p:pRg st="6" end="6"/>
                                            </p:txEl>
                                          </p:spTgt>
                                        </p:tgtEl>
                                        <p:attrNameLst>
                                          <p:attrName>ppt_x</p:attrName>
                                        </p:attrNameLst>
                                      </p:cBhvr>
                                      <p:tavLst>
                                        <p:tav tm="0">
                                          <p:val>
                                            <p:strVal val="#ppt_x-1"/>
                                          </p:val>
                                        </p:tav>
                                        <p:tav tm="100000">
                                          <p:val>
                                            <p:strVal val="#ppt_x"/>
                                          </p:val>
                                        </p:tav>
                                      </p:tavLst>
                                    </p:anim>
                                  </p:childTnLst>
                                </p:cTn>
                              </p:par>
                            </p:childTnLst>
                          </p:cTn>
                        </p:par>
                        <p:par>
                          <p:cTn id="70" fill="hold">
                            <p:stCondLst>
                              <p:cond delay="7750"/>
                            </p:stCondLst>
                            <p:childTnLst>
                              <p:par>
                                <p:cTn id="71" presetID="2" presetClass="entr" presetSubtype="8" fill="hold" nodeType="afterEffect">
                                  <p:stCondLst>
                                    <p:cond delay="0"/>
                                  </p:stCondLst>
                                  <p:childTnLst>
                                    <p:set>
                                      <p:cBhvr>
                                        <p:cTn id="72" dur="1" fill="hold">
                                          <p:stCondLst>
                                            <p:cond delay="0"/>
                                          </p:stCondLst>
                                        </p:cTn>
                                        <p:tgtEl>
                                          <p:spTgt spid="348">
                                            <p:txEl>
                                              <p:pRg st="7" end="7"/>
                                            </p:txEl>
                                          </p:spTgt>
                                        </p:tgtEl>
                                        <p:attrNameLst>
                                          <p:attrName>style.visibility</p:attrName>
                                        </p:attrNameLst>
                                      </p:cBhvr>
                                      <p:to>
                                        <p:strVal val="visible"/>
                                      </p:to>
                                    </p:set>
                                    <p:anim calcmode="lin" valueType="num">
                                      <p:cBhvr additive="base">
                                        <p:cTn id="73" dur="750"/>
                                        <p:tgtEl>
                                          <p:spTgt spid="348">
                                            <p:txEl>
                                              <p:pRg st="7" end="7"/>
                                            </p:txEl>
                                          </p:spTgt>
                                        </p:tgtEl>
                                        <p:attrNameLst>
                                          <p:attrName>ppt_x</p:attrName>
                                        </p:attrNameLst>
                                      </p:cBhvr>
                                      <p:tavLst>
                                        <p:tav tm="0">
                                          <p:val>
                                            <p:strVal val="#ppt_x-1"/>
                                          </p:val>
                                        </p:tav>
                                        <p:tav tm="100000">
                                          <p:val>
                                            <p:strVal val="#ppt_x"/>
                                          </p:val>
                                        </p:tav>
                                      </p:tavLst>
                                    </p:anim>
                                  </p:childTnLst>
                                </p:cTn>
                              </p:par>
                            </p:childTnLst>
                          </p:cTn>
                        </p:par>
                        <p:par>
                          <p:cTn id="74" fill="hold">
                            <p:stCondLst>
                              <p:cond delay="8500"/>
                            </p:stCondLst>
                            <p:childTnLst>
                              <p:par>
                                <p:cTn id="75" presetID="2" presetClass="entr" presetSubtype="8" fill="hold" nodeType="afterEffect">
                                  <p:stCondLst>
                                    <p:cond delay="0"/>
                                  </p:stCondLst>
                                  <p:childTnLst>
                                    <p:set>
                                      <p:cBhvr>
                                        <p:cTn id="76" dur="1" fill="hold">
                                          <p:stCondLst>
                                            <p:cond delay="0"/>
                                          </p:stCondLst>
                                        </p:cTn>
                                        <p:tgtEl>
                                          <p:spTgt spid="348">
                                            <p:txEl>
                                              <p:pRg st="8" end="8"/>
                                            </p:txEl>
                                          </p:spTgt>
                                        </p:tgtEl>
                                        <p:attrNameLst>
                                          <p:attrName>style.visibility</p:attrName>
                                        </p:attrNameLst>
                                      </p:cBhvr>
                                      <p:to>
                                        <p:strVal val="visible"/>
                                      </p:to>
                                    </p:set>
                                    <p:anim calcmode="lin" valueType="num">
                                      <p:cBhvr additive="base">
                                        <p:cTn id="77" dur="750"/>
                                        <p:tgtEl>
                                          <p:spTgt spid="348">
                                            <p:txEl>
                                              <p:pRg st="8" end="8"/>
                                            </p:txEl>
                                          </p:spTgt>
                                        </p:tgtEl>
                                        <p:attrNameLst>
                                          <p:attrName>ppt_x</p:attrName>
                                        </p:attrNameLst>
                                      </p:cBhvr>
                                      <p:tavLst>
                                        <p:tav tm="0">
                                          <p:val>
                                            <p:strVal val="#ppt_x-1"/>
                                          </p:val>
                                        </p:tav>
                                        <p:tav tm="100000">
                                          <p:val>
                                            <p:strVal val="#ppt_x"/>
                                          </p:val>
                                        </p:tav>
                                      </p:tavLst>
                                    </p:anim>
                                  </p:childTnLst>
                                </p:cTn>
                              </p:par>
                            </p:childTnLst>
                          </p:cTn>
                        </p:par>
                        <p:par>
                          <p:cTn id="78" fill="hold">
                            <p:stCondLst>
                              <p:cond delay="9250"/>
                            </p:stCondLst>
                            <p:childTnLst>
                              <p:par>
                                <p:cTn id="79" presetID="10" presetClass="entr" presetSubtype="0" fill="hold" nodeType="afterEffect">
                                  <p:stCondLst>
                                    <p:cond delay="0"/>
                                  </p:stCondLst>
                                  <p:childTnLst>
                                    <p:set>
                                      <p:cBhvr>
                                        <p:cTn id="80" dur="1" fill="hold">
                                          <p:stCondLst>
                                            <p:cond delay="0"/>
                                          </p:stCondLst>
                                        </p:cTn>
                                        <p:tgtEl>
                                          <p:spTgt spid="350">
                                            <p:txEl>
                                              <p:pRg st="0" end="0"/>
                                            </p:txEl>
                                          </p:spTgt>
                                        </p:tgtEl>
                                        <p:attrNameLst>
                                          <p:attrName>style.visibility</p:attrName>
                                        </p:attrNameLst>
                                      </p:cBhvr>
                                      <p:to>
                                        <p:strVal val="visible"/>
                                      </p:to>
                                    </p:set>
                                    <p:animEffect transition="in" filter="fade">
                                      <p:cBhvr>
                                        <p:cTn id="81" dur="250"/>
                                        <p:tgtEl>
                                          <p:spTgt spid="350">
                                            <p:txEl>
                                              <p:pRg st="0" end="0"/>
                                            </p:txEl>
                                          </p:spTgt>
                                        </p:tgtEl>
                                      </p:cBhvr>
                                    </p:animEffect>
                                  </p:childTnLst>
                                </p:cTn>
                              </p:par>
                            </p:childTnLst>
                          </p:cTn>
                        </p:par>
                        <p:par>
                          <p:cTn id="82" fill="hold">
                            <p:stCondLst>
                              <p:cond delay="9500"/>
                            </p:stCondLst>
                            <p:childTnLst>
                              <p:par>
                                <p:cTn id="83" presetID="10" presetClass="entr" presetSubtype="0" fill="hold" nodeType="afterEffect">
                                  <p:stCondLst>
                                    <p:cond delay="0"/>
                                  </p:stCondLst>
                                  <p:childTnLst>
                                    <p:set>
                                      <p:cBhvr>
                                        <p:cTn id="84" dur="1" fill="hold">
                                          <p:stCondLst>
                                            <p:cond delay="0"/>
                                          </p:stCondLst>
                                        </p:cTn>
                                        <p:tgtEl>
                                          <p:spTgt spid="350">
                                            <p:txEl>
                                              <p:pRg st="1" end="1"/>
                                            </p:txEl>
                                          </p:spTgt>
                                        </p:tgtEl>
                                        <p:attrNameLst>
                                          <p:attrName>style.visibility</p:attrName>
                                        </p:attrNameLst>
                                      </p:cBhvr>
                                      <p:to>
                                        <p:strVal val="visible"/>
                                      </p:to>
                                    </p:set>
                                    <p:animEffect transition="in" filter="fade">
                                      <p:cBhvr>
                                        <p:cTn id="85" dur="250"/>
                                        <p:tgtEl>
                                          <p:spTgt spid="350">
                                            <p:txEl>
                                              <p:pRg st="1" end="1"/>
                                            </p:txEl>
                                          </p:spTgt>
                                        </p:tgtEl>
                                      </p:cBhvr>
                                    </p:animEffect>
                                  </p:childTnLst>
                                </p:cTn>
                              </p:par>
                            </p:childTnLst>
                          </p:cTn>
                        </p:par>
                        <p:par>
                          <p:cTn id="86" fill="hold">
                            <p:stCondLst>
                              <p:cond delay="9750"/>
                            </p:stCondLst>
                            <p:childTnLst>
                              <p:par>
                                <p:cTn id="87" presetID="10" presetClass="entr" presetSubtype="0" fill="hold" nodeType="afterEffect">
                                  <p:stCondLst>
                                    <p:cond delay="0"/>
                                  </p:stCondLst>
                                  <p:childTnLst>
                                    <p:set>
                                      <p:cBhvr>
                                        <p:cTn id="88" dur="1" fill="hold">
                                          <p:stCondLst>
                                            <p:cond delay="0"/>
                                          </p:stCondLst>
                                        </p:cTn>
                                        <p:tgtEl>
                                          <p:spTgt spid="350">
                                            <p:txEl>
                                              <p:pRg st="2" end="2"/>
                                            </p:txEl>
                                          </p:spTgt>
                                        </p:tgtEl>
                                        <p:attrNameLst>
                                          <p:attrName>style.visibility</p:attrName>
                                        </p:attrNameLst>
                                      </p:cBhvr>
                                      <p:to>
                                        <p:strVal val="visible"/>
                                      </p:to>
                                    </p:set>
                                    <p:animEffect transition="in" filter="fade">
                                      <p:cBhvr>
                                        <p:cTn id="89" dur="250"/>
                                        <p:tgtEl>
                                          <p:spTgt spid="350">
                                            <p:txEl>
                                              <p:pRg st="2" end="2"/>
                                            </p:txEl>
                                          </p:spTgt>
                                        </p:tgtEl>
                                      </p:cBhvr>
                                    </p:animEffect>
                                  </p:childTnLst>
                                </p:cTn>
                              </p:par>
                            </p:childTnLst>
                          </p:cTn>
                        </p:par>
                        <p:par>
                          <p:cTn id="90" fill="hold">
                            <p:stCondLst>
                              <p:cond delay="10000"/>
                            </p:stCondLst>
                            <p:childTnLst>
                              <p:par>
                                <p:cTn id="91" presetID="10" presetClass="entr" presetSubtype="0" fill="hold" nodeType="afterEffect">
                                  <p:stCondLst>
                                    <p:cond delay="0"/>
                                  </p:stCondLst>
                                  <p:childTnLst>
                                    <p:set>
                                      <p:cBhvr>
                                        <p:cTn id="92" dur="1" fill="hold">
                                          <p:stCondLst>
                                            <p:cond delay="0"/>
                                          </p:stCondLst>
                                        </p:cTn>
                                        <p:tgtEl>
                                          <p:spTgt spid="350">
                                            <p:txEl>
                                              <p:pRg st="3" end="3"/>
                                            </p:txEl>
                                          </p:spTgt>
                                        </p:tgtEl>
                                        <p:attrNameLst>
                                          <p:attrName>style.visibility</p:attrName>
                                        </p:attrNameLst>
                                      </p:cBhvr>
                                      <p:to>
                                        <p:strVal val="visible"/>
                                      </p:to>
                                    </p:set>
                                    <p:animEffect transition="in" filter="fade">
                                      <p:cBhvr>
                                        <p:cTn id="93" dur="250"/>
                                        <p:tgtEl>
                                          <p:spTgt spid="350">
                                            <p:txEl>
                                              <p:pRg st="3" end="3"/>
                                            </p:txEl>
                                          </p:spTgt>
                                        </p:tgtEl>
                                      </p:cBhvr>
                                    </p:animEffect>
                                  </p:childTnLst>
                                </p:cTn>
                              </p:par>
                            </p:childTnLst>
                          </p:cTn>
                        </p:par>
                        <p:par>
                          <p:cTn id="94" fill="hold">
                            <p:stCondLst>
                              <p:cond delay="10250"/>
                            </p:stCondLst>
                            <p:childTnLst>
                              <p:par>
                                <p:cTn id="95" presetID="10" presetClass="entr" presetSubtype="0" fill="hold" nodeType="afterEffect">
                                  <p:stCondLst>
                                    <p:cond delay="0"/>
                                  </p:stCondLst>
                                  <p:childTnLst>
                                    <p:set>
                                      <p:cBhvr>
                                        <p:cTn id="96" dur="1" fill="hold">
                                          <p:stCondLst>
                                            <p:cond delay="0"/>
                                          </p:stCondLst>
                                        </p:cTn>
                                        <p:tgtEl>
                                          <p:spTgt spid="350">
                                            <p:txEl>
                                              <p:pRg st="4" end="4"/>
                                            </p:txEl>
                                          </p:spTgt>
                                        </p:tgtEl>
                                        <p:attrNameLst>
                                          <p:attrName>style.visibility</p:attrName>
                                        </p:attrNameLst>
                                      </p:cBhvr>
                                      <p:to>
                                        <p:strVal val="visible"/>
                                      </p:to>
                                    </p:set>
                                    <p:animEffect transition="in" filter="fade">
                                      <p:cBhvr>
                                        <p:cTn id="97" dur="250"/>
                                        <p:tgtEl>
                                          <p:spTgt spid="350">
                                            <p:txEl>
                                              <p:pRg st="4" end="4"/>
                                            </p:txEl>
                                          </p:spTgt>
                                        </p:tgtEl>
                                      </p:cBhvr>
                                    </p:animEffect>
                                  </p:childTnLst>
                                </p:cTn>
                              </p:par>
                            </p:childTnLst>
                          </p:cTn>
                        </p:par>
                        <p:par>
                          <p:cTn id="98" fill="hold">
                            <p:stCondLst>
                              <p:cond delay="10500"/>
                            </p:stCondLst>
                            <p:childTnLst>
                              <p:par>
                                <p:cTn id="99" presetID="10" presetClass="entr" presetSubtype="0" fill="hold" nodeType="afterEffect">
                                  <p:stCondLst>
                                    <p:cond delay="0"/>
                                  </p:stCondLst>
                                  <p:childTnLst>
                                    <p:set>
                                      <p:cBhvr>
                                        <p:cTn id="100" dur="1" fill="hold">
                                          <p:stCondLst>
                                            <p:cond delay="0"/>
                                          </p:stCondLst>
                                        </p:cTn>
                                        <p:tgtEl>
                                          <p:spTgt spid="350">
                                            <p:txEl>
                                              <p:pRg st="5" end="5"/>
                                            </p:txEl>
                                          </p:spTgt>
                                        </p:tgtEl>
                                        <p:attrNameLst>
                                          <p:attrName>style.visibility</p:attrName>
                                        </p:attrNameLst>
                                      </p:cBhvr>
                                      <p:to>
                                        <p:strVal val="visible"/>
                                      </p:to>
                                    </p:set>
                                    <p:animEffect transition="in" filter="fade">
                                      <p:cBhvr>
                                        <p:cTn id="101" dur="250"/>
                                        <p:tgtEl>
                                          <p:spTgt spid="350">
                                            <p:txEl>
                                              <p:pRg st="5" end="5"/>
                                            </p:txEl>
                                          </p:spTgt>
                                        </p:tgtEl>
                                      </p:cBhvr>
                                    </p:animEffect>
                                  </p:childTnLst>
                                </p:cTn>
                              </p:par>
                            </p:childTnLst>
                          </p:cTn>
                        </p:par>
                        <p:par>
                          <p:cTn id="102" fill="hold">
                            <p:stCondLst>
                              <p:cond delay="10750"/>
                            </p:stCondLst>
                            <p:childTnLst>
                              <p:par>
                                <p:cTn id="103" presetID="10" presetClass="entr" presetSubtype="0" fill="hold" nodeType="afterEffect">
                                  <p:stCondLst>
                                    <p:cond delay="0"/>
                                  </p:stCondLst>
                                  <p:childTnLst>
                                    <p:set>
                                      <p:cBhvr>
                                        <p:cTn id="104" dur="1" fill="hold">
                                          <p:stCondLst>
                                            <p:cond delay="0"/>
                                          </p:stCondLst>
                                        </p:cTn>
                                        <p:tgtEl>
                                          <p:spTgt spid="350">
                                            <p:txEl>
                                              <p:pRg st="6" end="6"/>
                                            </p:txEl>
                                          </p:spTgt>
                                        </p:tgtEl>
                                        <p:attrNameLst>
                                          <p:attrName>style.visibility</p:attrName>
                                        </p:attrNameLst>
                                      </p:cBhvr>
                                      <p:to>
                                        <p:strVal val="visible"/>
                                      </p:to>
                                    </p:set>
                                    <p:animEffect transition="in" filter="fade">
                                      <p:cBhvr>
                                        <p:cTn id="105" dur="250"/>
                                        <p:tgtEl>
                                          <p:spTgt spid="350">
                                            <p:txEl>
                                              <p:pRg st="6" end="6"/>
                                            </p:txEl>
                                          </p:spTgt>
                                        </p:tgtEl>
                                      </p:cBhvr>
                                    </p:animEffect>
                                  </p:childTnLst>
                                </p:cTn>
                              </p:par>
                            </p:childTnLst>
                          </p:cTn>
                        </p:par>
                        <p:par>
                          <p:cTn id="106" fill="hold">
                            <p:stCondLst>
                              <p:cond delay="11000"/>
                            </p:stCondLst>
                            <p:childTnLst>
                              <p:par>
                                <p:cTn id="107" presetID="10" presetClass="entr" presetSubtype="0" fill="hold" nodeType="afterEffect">
                                  <p:stCondLst>
                                    <p:cond delay="0"/>
                                  </p:stCondLst>
                                  <p:childTnLst>
                                    <p:set>
                                      <p:cBhvr>
                                        <p:cTn id="108" dur="1" fill="hold">
                                          <p:stCondLst>
                                            <p:cond delay="0"/>
                                          </p:stCondLst>
                                        </p:cTn>
                                        <p:tgtEl>
                                          <p:spTgt spid="350">
                                            <p:txEl>
                                              <p:pRg st="7" end="7"/>
                                            </p:txEl>
                                          </p:spTgt>
                                        </p:tgtEl>
                                        <p:attrNameLst>
                                          <p:attrName>style.visibility</p:attrName>
                                        </p:attrNameLst>
                                      </p:cBhvr>
                                      <p:to>
                                        <p:strVal val="visible"/>
                                      </p:to>
                                    </p:set>
                                    <p:animEffect transition="in" filter="fade">
                                      <p:cBhvr>
                                        <p:cTn id="109" dur="250"/>
                                        <p:tgtEl>
                                          <p:spTgt spid="350">
                                            <p:txEl>
                                              <p:pRg st="7" end="7"/>
                                            </p:txEl>
                                          </p:spTgt>
                                        </p:tgtEl>
                                      </p:cBhvr>
                                    </p:animEffect>
                                  </p:childTnLst>
                                </p:cTn>
                              </p:par>
                            </p:childTnLst>
                          </p:cTn>
                        </p:par>
                        <p:par>
                          <p:cTn id="110" fill="hold">
                            <p:stCondLst>
                              <p:cond delay="11250"/>
                            </p:stCondLst>
                            <p:childTnLst>
                              <p:par>
                                <p:cTn id="111" presetID="10" presetClass="entr" presetSubtype="0" fill="hold" nodeType="afterEffect">
                                  <p:stCondLst>
                                    <p:cond delay="0"/>
                                  </p:stCondLst>
                                  <p:childTnLst>
                                    <p:set>
                                      <p:cBhvr>
                                        <p:cTn id="112" dur="1" fill="hold">
                                          <p:stCondLst>
                                            <p:cond delay="0"/>
                                          </p:stCondLst>
                                        </p:cTn>
                                        <p:tgtEl>
                                          <p:spTgt spid="350">
                                            <p:txEl>
                                              <p:pRg st="8" end="8"/>
                                            </p:txEl>
                                          </p:spTgt>
                                        </p:tgtEl>
                                        <p:attrNameLst>
                                          <p:attrName>style.visibility</p:attrName>
                                        </p:attrNameLst>
                                      </p:cBhvr>
                                      <p:to>
                                        <p:strVal val="visible"/>
                                      </p:to>
                                    </p:set>
                                    <p:animEffect transition="in" filter="fade">
                                      <p:cBhvr>
                                        <p:cTn id="113" dur="250"/>
                                        <p:tgtEl>
                                          <p:spTgt spid="350">
                                            <p:txEl>
                                              <p:pRg st="8" end="8"/>
                                            </p:txEl>
                                          </p:spTgt>
                                        </p:tgtEl>
                                      </p:cBhvr>
                                    </p:animEffect>
                                  </p:childTnLst>
                                </p:cTn>
                              </p:par>
                            </p:childTnLst>
                          </p:cTn>
                        </p:par>
                        <p:par>
                          <p:cTn id="114" fill="hold">
                            <p:stCondLst>
                              <p:cond delay="11500"/>
                            </p:stCondLst>
                            <p:childTnLst>
                              <p:par>
                                <p:cTn id="115" presetID="10" presetClass="entr" presetSubtype="0" fill="hold" nodeType="afterEffect">
                                  <p:stCondLst>
                                    <p:cond delay="0"/>
                                  </p:stCondLst>
                                  <p:childTnLst>
                                    <p:set>
                                      <p:cBhvr>
                                        <p:cTn id="116" dur="1" fill="hold">
                                          <p:stCondLst>
                                            <p:cond delay="0"/>
                                          </p:stCondLst>
                                        </p:cTn>
                                        <p:tgtEl>
                                          <p:spTgt spid="339"/>
                                        </p:tgtEl>
                                        <p:attrNameLst>
                                          <p:attrName>style.visibility</p:attrName>
                                        </p:attrNameLst>
                                      </p:cBhvr>
                                      <p:to>
                                        <p:strVal val="visible"/>
                                      </p:to>
                                    </p:set>
                                    <p:animEffect transition="in" filter="fade">
                                      <p:cBhvr>
                                        <p:cTn id="117" dur="250"/>
                                        <p:tgtEl>
                                          <p:spTgt spid="339"/>
                                        </p:tgtEl>
                                      </p:cBhvr>
                                    </p:animEffect>
                                  </p:childTnLst>
                                </p:cTn>
                              </p:par>
                            </p:childTnLst>
                          </p:cTn>
                        </p:par>
                        <p:par>
                          <p:cTn id="118" fill="hold">
                            <p:stCondLst>
                              <p:cond delay="11750"/>
                            </p:stCondLst>
                            <p:childTnLst>
                              <p:par>
                                <p:cTn id="119" presetID="2" presetClass="entr" presetSubtype="8" fill="hold" nodeType="afterEffect">
                                  <p:stCondLst>
                                    <p:cond delay="0"/>
                                  </p:stCondLst>
                                  <p:childTnLst>
                                    <p:set>
                                      <p:cBhvr>
                                        <p:cTn id="120" dur="1" fill="hold">
                                          <p:stCondLst>
                                            <p:cond delay="0"/>
                                          </p:stCondLst>
                                        </p:cTn>
                                        <p:tgtEl>
                                          <p:spTgt spid="352">
                                            <p:txEl>
                                              <p:pRg st="0" end="0"/>
                                            </p:txEl>
                                          </p:spTgt>
                                        </p:tgtEl>
                                        <p:attrNameLst>
                                          <p:attrName>style.visibility</p:attrName>
                                        </p:attrNameLst>
                                      </p:cBhvr>
                                      <p:to>
                                        <p:strVal val="visible"/>
                                      </p:to>
                                    </p:set>
                                    <p:anim calcmode="lin" valueType="num">
                                      <p:cBhvr additive="base">
                                        <p:cTn id="121" dur="750"/>
                                        <p:tgtEl>
                                          <p:spTgt spid="352">
                                            <p:txEl>
                                              <p:pRg st="0" end="0"/>
                                            </p:txEl>
                                          </p:spTgt>
                                        </p:tgtEl>
                                        <p:attrNameLst>
                                          <p:attrName>ppt_x</p:attrName>
                                        </p:attrNameLst>
                                      </p:cBhvr>
                                      <p:tavLst>
                                        <p:tav tm="0">
                                          <p:val>
                                            <p:strVal val="#ppt_x-1"/>
                                          </p:val>
                                        </p:tav>
                                        <p:tav tm="100000">
                                          <p:val>
                                            <p:strVal val="#ppt_x"/>
                                          </p:val>
                                        </p:tav>
                                      </p:tavLst>
                                    </p:anim>
                                  </p:childTnLst>
                                </p:cTn>
                              </p:par>
                            </p:childTnLst>
                          </p:cTn>
                        </p:par>
                        <p:par>
                          <p:cTn id="122" fill="hold">
                            <p:stCondLst>
                              <p:cond delay="12500"/>
                            </p:stCondLst>
                            <p:childTnLst>
                              <p:par>
                                <p:cTn id="123" presetID="2" presetClass="entr" presetSubtype="8" fill="hold" nodeType="afterEffect">
                                  <p:stCondLst>
                                    <p:cond delay="0"/>
                                  </p:stCondLst>
                                  <p:childTnLst>
                                    <p:set>
                                      <p:cBhvr>
                                        <p:cTn id="124" dur="1" fill="hold">
                                          <p:stCondLst>
                                            <p:cond delay="0"/>
                                          </p:stCondLst>
                                        </p:cTn>
                                        <p:tgtEl>
                                          <p:spTgt spid="352">
                                            <p:txEl>
                                              <p:pRg st="1" end="1"/>
                                            </p:txEl>
                                          </p:spTgt>
                                        </p:tgtEl>
                                        <p:attrNameLst>
                                          <p:attrName>style.visibility</p:attrName>
                                        </p:attrNameLst>
                                      </p:cBhvr>
                                      <p:to>
                                        <p:strVal val="visible"/>
                                      </p:to>
                                    </p:set>
                                    <p:anim calcmode="lin" valueType="num">
                                      <p:cBhvr additive="base">
                                        <p:cTn id="125" dur="750"/>
                                        <p:tgtEl>
                                          <p:spTgt spid="352">
                                            <p:txEl>
                                              <p:pRg st="1" end="1"/>
                                            </p:txEl>
                                          </p:spTgt>
                                        </p:tgtEl>
                                        <p:attrNameLst>
                                          <p:attrName>ppt_x</p:attrName>
                                        </p:attrNameLst>
                                      </p:cBhvr>
                                      <p:tavLst>
                                        <p:tav tm="0">
                                          <p:val>
                                            <p:strVal val="#ppt_x-1"/>
                                          </p:val>
                                        </p:tav>
                                        <p:tav tm="100000">
                                          <p:val>
                                            <p:strVal val="#ppt_x"/>
                                          </p:val>
                                        </p:tav>
                                      </p:tavLst>
                                    </p:anim>
                                  </p:childTnLst>
                                </p:cTn>
                              </p:par>
                            </p:childTnLst>
                          </p:cTn>
                        </p:par>
                        <p:par>
                          <p:cTn id="126" fill="hold">
                            <p:stCondLst>
                              <p:cond delay="13250"/>
                            </p:stCondLst>
                            <p:childTnLst>
                              <p:par>
                                <p:cTn id="127" presetID="2" presetClass="entr" presetSubtype="8" fill="hold" nodeType="afterEffect">
                                  <p:stCondLst>
                                    <p:cond delay="0"/>
                                  </p:stCondLst>
                                  <p:childTnLst>
                                    <p:set>
                                      <p:cBhvr>
                                        <p:cTn id="128" dur="1" fill="hold">
                                          <p:stCondLst>
                                            <p:cond delay="0"/>
                                          </p:stCondLst>
                                        </p:cTn>
                                        <p:tgtEl>
                                          <p:spTgt spid="352">
                                            <p:txEl>
                                              <p:pRg st="2" end="2"/>
                                            </p:txEl>
                                          </p:spTgt>
                                        </p:tgtEl>
                                        <p:attrNameLst>
                                          <p:attrName>style.visibility</p:attrName>
                                        </p:attrNameLst>
                                      </p:cBhvr>
                                      <p:to>
                                        <p:strVal val="visible"/>
                                      </p:to>
                                    </p:set>
                                    <p:anim calcmode="lin" valueType="num">
                                      <p:cBhvr additive="base">
                                        <p:cTn id="129" dur="750"/>
                                        <p:tgtEl>
                                          <p:spTgt spid="352">
                                            <p:txEl>
                                              <p:pRg st="2" end="2"/>
                                            </p:txEl>
                                          </p:spTgt>
                                        </p:tgtEl>
                                        <p:attrNameLst>
                                          <p:attrName>ppt_x</p:attrName>
                                        </p:attrNameLst>
                                      </p:cBhvr>
                                      <p:tavLst>
                                        <p:tav tm="0">
                                          <p:val>
                                            <p:strVal val="#ppt_x-1"/>
                                          </p:val>
                                        </p:tav>
                                        <p:tav tm="100000">
                                          <p:val>
                                            <p:strVal val="#ppt_x"/>
                                          </p:val>
                                        </p:tav>
                                      </p:tavLst>
                                    </p:anim>
                                  </p:childTnLst>
                                </p:cTn>
                              </p:par>
                            </p:childTnLst>
                          </p:cTn>
                        </p:par>
                        <p:par>
                          <p:cTn id="130" fill="hold">
                            <p:stCondLst>
                              <p:cond delay="14000"/>
                            </p:stCondLst>
                            <p:childTnLst>
                              <p:par>
                                <p:cTn id="131" presetID="2" presetClass="entr" presetSubtype="8" fill="hold" nodeType="afterEffect">
                                  <p:stCondLst>
                                    <p:cond delay="0"/>
                                  </p:stCondLst>
                                  <p:childTnLst>
                                    <p:set>
                                      <p:cBhvr>
                                        <p:cTn id="132" dur="1" fill="hold">
                                          <p:stCondLst>
                                            <p:cond delay="0"/>
                                          </p:stCondLst>
                                        </p:cTn>
                                        <p:tgtEl>
                                          <p:spTgt spid="352">
                                            <p:txEl>
                                              <p:pRg st="3" end="3"/>
                                            </p:txEl>
                                          </p:spTgt>
                                        </p:tgtEl>
                                        <p:attrNameLst>
                                          <p:attrName>style.visibility</p:attrName>
                                        </p:attrNameLst>
                                      </p:cBhvr>
                                      <p:to>
                                        <p:strVal val="visible"/>
                                      </p:to>
                                    </p:set>
                                    <p:anim calcmode="lin" valueType="num">
                                      <p:cBhvr additive="base">
                                        <p:cTn id="133" dur="750"/>
                                        <p:tgtEl>
                                          <p:spTgt spid="352">
                                            <p:txEl>
                                              <p:pRg st="3" end="3"/>
                                            </p:txEl>
                                          </p:spTgt>
                                        </p:tgtEl>
                                        <p:attrNameLst>
                                          <p:attrName>ppt_x</p:attrName>
                                        </p:attrNameLst>
                                      </p:cBhvr>
                                      <p:tavLst>
                                        <p:tav tm="0">
                                          <p:val>
                                            <p:strVal val="#ppt_x-1"/>
                                          </p:val>
                                        </p:tav>
                                        <p:tav tm="100000">
                                          <p:val>
                                            <p:strVal val="#ppt_x"/>
                                          </p:val>
                                        </p:tav>
                                      </p:tavLst>
                                    </p:anim>
                                  </p:childTnLst>
                                </p:cTn>
                              </p:par>
                            </p:childTnLst>
                          </p:cTn>
                        </p:par>
                        <p:par>
                          <p:cTn id="134" fill="hold">
                            <p:stCondLst>
                              <p:cond delay="14750"/>
                            </p:stCondLst>
                            <p:childTnLst>
                              <p:par>
                                <p:cTn id="135" presetID="2" presetClass="entr" presetSubtype="8" fill="hold" nodeType="afterEffect">
                                  <p:stCondLst>
                                    <p:cond delay="0"/>
                                  </p:stCondLst>
                                  <p:childTnLst>
                                    <p:set>
                                      <p:cBhvr>
                                        <p:cTn id="136" dur="1" fill="hold">
                                          <p:stCondLst>
                                            <p:cond delay="0"/>
                                          </p:stCondLst>
                                        </p:cTn>
                                        <p:tgtEl>
                                          <p:spTgt spid="352">
                                            <p:txEl>
                                              <p:pRg st="4" end="4"/>
                                            </p:txEl>
                                          </p:spTgt>
                                        </p:tgtEl>
                                        <p:attrNameLst>
                                          <p:attrName>style.visibility</p:attrName>
                                        </p:attrNameLst>
                                      </p:cBhvr>
                                      <p:to>
                                        <p:strVal val="visible"/>
                                      </p:to>
                                    </p:set>
                                    <p:anim calcmode="lin" valueType="num">
                                      <p:cBhvr additive="base">
                                        <p:cTn id="137" dur="750"/>
                                        <p:tgtEl>
                                          <p:spTgt spid="352">
                                            <p:txEl>
                                              <p:pRg st="4" end="4"/>
                                            </p:txEl>
                                          </p:spTgt>
                                        </p:tgtEl>
                                        <p:attrNameLst>
                                          <p:attrName>ppt_x</p:attrName>
                                        </p:attrNameLst>
                                      </p:cBhvr>
                                      <p:tavLst>
                                        <p:tav tm="0">
                                          <p:val>
                                            <p:strVal val="#ppt_x-1"/>
                                          </p:val>
                                        </p:tav>
                                        <p:tav tm="100000">
                                          <p:val>
                                            <p:strVal val="#ppt_x"/>
                                          </p:val>
                                        </p:tav>
                                      </p:tavLst>
                                    </p:anim>
                                  </p:childTnLst>
                                </p:cTn>
                              </p:par>
                            </p:childTnLst>
                          </p:cTn>
                        </p:par>
                        <p:par>
                          <p:cTn id="138" fill="hold">
                            <p:stCondLst>
                              <p:cond delay="15500"/>
                            </p:stCondLst>
                            <p:childTnLst>
                              <p:par>
                                <p:cTn id="139" presetID="2" presetClass="entr" presetSubtype="8" fill="hold" nodeType="afterEffect">
                                  <p:stCondLst>
                                    <p:cond delay="0"/>
                                  </p:stCondLst>
                                  <p:childTnLst>
                                    <p:set>
                                      <p:cBhvr>
                                        <p:cTn id="140" dur="1" fill="hold">
                                          <p:stCondLst>
                                            <p:cond delay="0"/>
                                          </p:stCondLst>
                                        </p:cTn>
                                        <p:tgtEl>
                                          <p:spTgt spid="352">
                                            <p:txEl>
                                              <p:pRg st="5" end="5"/>
                                            </p:txEl>
                                          </p:spTgt>
                                        </p:tgtEl>
                                        <p:attrNameLst>
                                          <p:attrName>style.visibility</p:attrName>
                                        </p:attrNameLst>
                                      </p:cBhvr>
                                      <p:to>
                                        <p:strVal val="visible"/>
                                      </p:to>
                                    </p:set>
                                    <p:anim calcmode="lin" valueType="num">
                                      <p:cBhvr additive="base">
                                        <p:cTn id="141" dur="750"/>
                                        <p:tgtEl>
                                          <p:spTgt spid="352">
                                            <p:txEl>
                                              <p:pRg st="5" end="5"/>
                                            </p:txEl>
                                          </p:spTgt>
                                        </p:tgtEl>
                                        <p:attrNameLst>
                                          <p:attrName>ppt_x</p:attrName>
                                        </p:attrNameLst>
                                      </p:cBhvr>
                                      <p:tavLst>
                                        <p:tav tm="0">
                                          <p:val>
                                            <p:strVal val="#ppt_x-1"/>
                                          </p:val>
                                        </p:tav>
                                        <p:tav tm="100000">
                                          <p:val>
                                            <p:strVal val="#ppt_x"/>
                                          </p:val>
                                        </p:tav>
                                      </p:tavLst>
                                    </p:anim>
                                  </p:childTnLst>
                                </p:cTn>
                              </p:par>
                            </p:childTnLst>
                          </p:cTn>
                        </p:par>
                        <p:par>
                          <p:cTn id="142" fill="hold">
                            <p:stCondLst>
                              <p:cond delay="16250"/>
                            </p:stCondLst>
                            <p:childTnLst>
                              <p:par>
                                <p:cTn id="143" presetID="2" presetClass="entr" presetSubtype="8" fill="hold" nodeType="afterEffect">
                                  <p:stCondLst>
                                    <p:cond delay="0"/>
                                  </p:stCondLst>
                                  <p:childTnLst>
                                    <p:set>
                                      <p:cBhvr>
                                        <p:cTn id="144" dur="1" fill="hold">
                                          <p:stCondLst>
                                            <p:cond delay="0"/>
                                          </p:stCondLst>
                                        </p:cTn>
                                        <p:tgtEl>
                                          <p:spTgt spid="352">
                                            <p:txEl>
                                              <p:pRg st="6" end="6"/>
                                            </p:txEl>
                                          </p:spTgt>
                                        </p:tgtEl>
                                        <p:attrNameLst>
                                          <p:attrName>style.visibility</p:attrName>
                                        </p:attrNameLst>
                                      </p:cBhvr>
                                      <p:to>
                                        <p:strVal val="visible"/>
                                      </p:to>
                                    </p:set>
                                    <p:anim calcmode="lin" valueType="num">
                                      <p:cBhvr additive="base">
                                        <p:cTn id="145" dur="750"/>
                                        <p:tgtEl>
                                          <p:spTgt spid="352">
                                            <p:txEl>
                                              <p:pRg st="6" end="6"/>
                                            </p:txEl>
                                          </p:spTgt>
                                        </p:tgtEl>
                                        <p:attrNameLst>
                                          <p:attrName>ppt_x</p:attrName>
                                        </p:attrNameLst>
                                      </p:cBhvr>
                                      <p:tavLst>
                                        <p:tav tm="0">
                                          <p:val>
                                            <p:strVal val="#ppt_x-1"/>
                                          </p:val>
                                        </p:tav>
                                        <p:tav tm="100000">
                                          <p:val>
                                            <p:strVal val="#ppt_x"/>
                                          </p:val>
                                        </p:tav>
                                      </p:tavLst>
                                    </p:anim>
                                  </p:childTnLst>
                                </p:cTn>
                              </p:par>
                            </p:childTnLst>
                          </p:cTn>
                        </p:par>
                        <p:par>
                          <p:cTn id="146" fill="hold">
                            <p:stCondLst>
                              <p:cond delay="17000"/>
                            </p:stCondLst>
                            <p:childTnLst>
                              <p:par>
                                <p:cTn id="147" presetID="2" presetClass="entr" presetSubtype="8" fill="hold" nodeType="afterEffect">
                                  <p:stCondLst>
                                    <p:cond delay="0"/>
                                  </p:stCondLst>
                                  <p:childTnLst>
                                    <p:set>
                                      <p:cBhvr>
                                        <p:cTn id="148" dur="1" fill="hold">
                                          <p:stCondLst>
                                            <p:cond delay="0"/>
                                          </p:stCondLst>
                                        </p:cTn>
                                        <p:tgtEl>
                                          <p:spTgt spid="352">
                                            <p:txEl>
                                              <p:pRg st="7" end="7"/>
                                            </p:txEl>
                                          </p:spTgt>
                                        </p:tgtEl>
                                        <p:attrNameLst>
                                          <p:attrName>style.visibility</p:attrName>
                                        </p:attrNameLst>
                                      </p:cBhvr>
                                      <p:to>
                                        <p:strVal val="visible"/>
                                      </p:to>
                                    </p:set>
                                    <p:anim calcmode="lin" valueType="num">
                                      <p:cBhvr additive="base">
                                        <p:cTn id="149" dur="750"/>
                                        <p:tgtEl>
                                          <p:spTgt spid="352">
                                            <p:txEl>
                                              <p:pRg st="7" end="7"/>
                                            </p:txEl>
                                          </p:spTgt>
                                        </p:tgtEl>
                                        <p:attrNameLst>
                                          <p:attrName>ppt_x</p:attrName>
                                        </p:attrNameLst>
                                      </p:cBhvr>
                                      <p:tavLst>
                                        <p:tav tm="0">
                                          <p:val>
                                            <p:strVal val="#ppt_x-1"/>
                                          </p:val>
                                        </p:tav>
                                        <p:tav tm="100000">
                                          <p:val>
                                            <p:strVal val="#ppt_x"/>
                                          </p:val>
                                        </p:tav>
                                      </p:tavLst>
                                    </p:anim>
                                  </p:childTnLst>
                                </p:cTn>
                              </p:par>
                            </p:childTnLst>
                          </p:cTn>
                        </p:par>
                        <p:par>
                          <p:cTn id="150" fill="hold">
                            <p:stCondLst>
                              <p:cond delay="17750"/>
                            </p:stCondLst>
                            <p:childTnLst>
                              <p:par>
                                <p:cTn id="151" presetID="2" presetClass="entr" presetSubtype="8" fill="hold" nodeType="afterEffect">
                                  <p:stCondLst>
                                    <p:cond delay="0"/>
                                  </p:stCondLst>
                                  <p:childTnLst>
                                    <p:set>
                                      <p:cBhvr>
                                        <p:cTn id="152" dur="1" fill="hold">
                                          <p:stCondLst>
                                            <p:cond delay="0"/>
                                          </p:stCondLst>
                                        </p:cTn>
                                        <p:tgtEl>
                                          <p:spTgt spid="352">
                                            <p:txEl>
                                              <p:pRg st="8" end="8"/>
                                            </p:txEl>
                                          </p:spTgt>
                                        </p:tgtEl>
                                        <p:attrNameLst>
                                          <p:attrName>style.visibility</p:attrName>
                                        </p:attrNameLst>
                                      </p:cBhvr>
                                      <p:to>
                                        <p:strVal val="visible"/>
                                      </p:to>
                                    </p:set>
                                    <p:anim calcmode="lin" valueType="num">
                                      <p:cBhvr additive="base">
                                        <p:cTn id="153" dur="750"/>
                                        <p:tgtEl>
                                          <p:spTgt spid="352">
                                            <p:txEl>
                                              <p:pRg st="8" end="8"/>
                                            </p:txEl>
                                          </p:spTgt>
                                        </p:tgtEl>
                                        <p:attrNameLst>
                                          <p:attrName>ppt_x</p:attrName>
                                        </p:attrNameLst>
                                      </p:cBhvr>
                                      <p:tavLst>
                                        <p:tav tm="0">
                                          <p:val>
                                            <p:strVal val="#ppt_x-1"/>
                                          </p:val>
                                        </p:tav>
                                        <p:tav tm="100000">
                                          <p:val>
                                            <p:strVal val="#ppt_x"/>
                                          </p:val>
                                        </p:tav>
                                      </p:tavLst>
                                    </p:anim>
                                  </p:childTnLst>
                                </p:cTn>
                              </p:par>
                            </p:childTnLst>
                          </p:cTn>
                        </p:par>
                        <p:par>
                          <p:cTn id="154" fill="hold">
                            <p:stCondLst>
                              <p:cond delay="18500"/>
                            </p:stCondLst>
                            <p:childTnLst>
                              <p:par>
                                <p:cTn id="155" presetID="10" presetClass="entr" presetSubtype="0" fill="hold" nodeType="afterEffect">
                                  <p:stCondLst>
                                    <p:cond delay="0"/>
                                  </p:stCondLst>
                                  <p:childTnLst>
                                    <p:set>
                                      <p:cBhvr>
                                        <p:cTn id="156" dur="1" fill="hold">
                                          <p:stCondLst>
                                            <p:cond delay="0"/>
                                          </p:stCondLst>
                                        </p:cTn>
                                        <p:tgtEl>
                                          <p:spTgt spid="351">
                                            <p:txEl>
                                              <p:pRg st="0" end="0"/>
                                            </p:txEl>
                                          </p:spTgt>
                                        </p:tgtEl>
                                        <p:attrNameLst>
                                          <p:attrName>style.visibility</p:attrName>
                                        </p:attrNameLst>
                                      </p:cBhvr>
                                      <p:to>
                                        <p:strVal val="visible"/>
                                      </p:to>
                                    </p:set>
                                    <p:animEffect transition="in" filter="fade">
                                      <p:cBhvr>
                                        <p:cTn id="157" dur="500"/>
                                        <p:tgtEl>
                                          <p:spTgt spid="351">
                                            <p:txEl>
                                              <p:pRg st="0" end="0"/>
                                            </p:txEl>
                                          </p:spTgt>
                                        </p:tgtEl>
                                      </p:cBhvr>
                                    </p:animEffect>
                                  </p:childTnLst>
                                </p:cTn>
                              </p:par>
                            </p:childTnLst>
                          </p:cTn>
                        </p:par>
                        <p:par>
                          <p:cTn id="158" fill="hold">
                            <p:stCondLst>
                              <p:cond delay="19000"/>
                            </p:stCondLst>
                            <p:childTnLst>
                              <p:par>
                                <p:cTn id="159" presetID="10" presetClass="entr" presetSubtype="0" fill="hold" nodeType="afterEffect">
                                  <p:stCondLst>
                                    <p:cond delay="0"/>
                                  </p:stCondLst>
                                  <p:childTnLst>
                                    <p:set>
                                      <p:cBhvr>
                                        <p:cTn id="160" dur="1" fill="hold">
                                          <p:stCondLst>
                                            <p:cond delay="0"/>
                                          </p:stCondLst>
                                        </p:cTn>
                                        <p:tgtEl>
                                          <p:spTgt spid="351">
                                            <p:txEl>
                                              <p:pRg st="1" end="1"/>
                                            </p:txEl>
                                          </p:spTgt>
                                        </p:tgtEl>
                                        <p:attrNameLst>
                                          <p:attrName>style.visibility</p:attrName>
                                        </p:attrNameLst>
                                      </p:cBhvr>
                                      <p:to>
                                        <p:strVal val="visible"/>
                                      </p:to>
                                    </p:set>
                                    <p:animEffect transition="in" filter="fade">
                                      <p:cBhvr>
                                        <p:cTn id="161" dur="500"/>
                                        <p:tgtEl>
                                          <p:spTgt spid="351">
                                            <p:txEl>
                                              <p:pRg st="1" end="1"/>
                                            </p:txEl>
                                          </p:spTgt>
                                        </p:tgtEl>
                                      </p:cBhvr>
                                    </p:animEffect>
                                  </p:childTnLst>
                                </p:cTn>
                              </p:par>
                            </p:childTnLst>
                          </p:cTn>
                        </p:par>
                        <p:par>
                          <p:cTn id="162" fill="hold">
                            <p:stCondLst>
                              <p:cond delay="19500"/>
                            </p:stCondLst>
                            <p:childTnLst>
                              <p:par>
                                <p:cTn id="163" presetID="10" presetClass="entr" presetSubtype="0" fill="hold" nodeType="afterEffect">
                                  <p:stCondLst>
                                    <p:cond delay="0"/>
                                  </p:stCondLst>
                                  <p:childTnLst>
                                    <p:set>
                                      <p:cBhvr>
                                        <p:cTn id="164" dur="1" fill="hold">
                                          <p:stCondLst>
                                            <p:cond delay="0"/>
                                          </p:stCondLst>
                                        </p:cTn>
                                        <p:tgtEl>
                                          <p:spTgt spid="351">
                                            <p:txEl>
                                              <p:pRg st="2" end="2"/>
                                            </p:txEl>
                                          </p:spTgt>
                                        </p:tgtEl>
                                        <p:attrNameLst>
                                          <p:attrName>style.visibility</p:attrName>
                                        </p:attrNameLst>
                                      </p:cBhvr>
                                      <p:to>
                                        <p:strVal val="visible"/>
                                      </p:to>
                                    </p:set>
                                    <p:animEffect transition="in" filter="fade">
                                      <p:cBhvr>
                                        <p:cTn id="165" dur="500"/>
                                        <p:tgtEl>
                                          <p:spTgt spid="351">
                                            <p:txEl>
                                              <p:pRg st="2" end="2"/>
                                            </p:txEl>
                                          </p:spTgt>
                                        </p:tgtEl>
                                      </p:cBhvr>
                                    </p:animEffect>
                                  </p:childTnLst>
                                </p:cTn>
                              </p:par>
                            </p:childTnLst>
                          </p:cTn>
                        </p:par>
                        <p:par>
                          <p:cTn id="166" fill="hold">
                            <p:stCondLst>
                              <p:cond delay="20000"/>
                            </p:stCondLst>
                            <p:childTnLst>
                              <p:par>
                                <p:cTn id="167" presetID="10" presetClass="entr" presetSubtype="0" fill="hold" nodeType="afterEffect">
                                  <p:stCondLst>
                                    <p:cond delay="0"/>
                                  </p:stCondLst>
                                  <p:childTnLst>
                                    <p:set>
                                      <p:cBhvr>
                                        <p:cTn id="168" dur="1" fill="hold">
                                          <p:stCondLst>
                                            <p:cond delay="0"/>
                                          </p:stCondLst>
                                        </p:cTn>
                                        <p:tgtEl>
                                          <p:spTgt spid="351">
                                            <p:txEl>
                                              <p:pRg st="3" end="3"/>
                                            </p:txEl>
                                          </p:spTgt>
                                        </p:tgtEl>
                                        <p:attrNameLst>
                                          <p:attrName>style.visibility</p:attrName>
                                        </p:attrNameLst>
                                      </p:cBhvr>
                                      <p:to>
                                        <p:strVal val="visible"/>
                                      </p:to>
                                    </p:set>
                                    <p:animEffect transition="in" filter="fade">
                                      <p:cBhvr>
                                        <p:cTn id="169" dur="500"/>
                                        <p:tgtEl>
                                          <p:spTgt spid="351">
                                            <p:txEl>
                                              <p:pRg st="3" end="3"/>
                                            </p:txEl>
                                          </p:spTgt>
                                        </p:tgtEl>
                                      </p:cBhvr>
                                    </p:animEffect>
                                  </p:childTnLst>
                                </p:cTn>
                              </p:par>
                            </p:childTnLst>
                          </p:cTn>
                        </p:par>
                        <p:par>
                          <p:cTn id="170" fill="hold">
                            <p:stCondLst>
                              <p:cond delay="20500"/>
                            </p:stCondLst>
                            <p:childTnLst>
                              <p:par>
                                <p:cTn id="171" presetID="10" presetClass="entr" presetSubtype="0" fill="hold" nodeType="afterEffect">
                                  <p:stCondLst>
                                    <p:cond delay="0"/>
                                  </p:stCondLst>
                                  <p:childTnLst>
                                    <p:set>
                                      <p:cBhvr>
                                        <p:cTn id="172" dur="1" fill="hold">
                                          <p:stCondLst>
                                            <p:cond delay="0"/>
                                          </p:stCondLst>
                                        </p:cTn>
                                        <p:tgtEl>
                                          <p:spTgt spid="351">
                                            <p:txEl>
                                              <p:pRg st="4" end="4"/>
                                            </p:txEl>
                                          </p:spTgt>
                                        </p:tgtEl>
                                        <p:attrNameLst>
                                          <p:attrName>style.visibility</p:attrName>
                                        </p:attrNameLst>
                                      </p:cBhvr>
                                      <p:to>
                                        <p:strVal val="visible"/>
                                      </p:to>
                                    </p:set>
                                    <p:animEffect transition="in" filter="fade">
                                      <p:cBhvr>
                                        <p:cTn id="173" dur="500"/>
                                        <p:tgtEl>
                                          <p:spTgt spid="351">
                                            <p:txEl>
                                              <p:pRg st="4" end="4"/>
                                            </p:txEl>
                                          </p:spTgt>
                                        </p:tgtEl>
                                      </p:cBhvr>
                                    </p:animEffect>
                                  </p:childTnLst>
                                </p:cTn>
                              </p:par>
                            </p:childTnLst>
                          </p:cTn>
                        </p:par>
                        <p:par>
                          <p:cTn id="174" fill="hold">
                            <p:stCondLst>
                              <p:cond delay="21000"/>
                            </p:stCondLst>
                            <p:childTnLst>
                              <p:par>
                                <p:cTn id="175" presetID="10" presetClass="entr" presetSubtype="0" fill="hold" nodeType="afterEffect">
                                  <p:stCondLst>
                                    <p:cond delay="0"/>
                                  </p:stCondLst>
                                  <p:childTnLst>
                                    <p:set>
                                      <p:cBhvr>
                                        <p:cTn id="176" dur="1" fill="hold">
                                          <p:stCondLst>
                                            <p:cond delay="0"/>
                                          </p:stCondLst>
                                        </p:cTn>
                                        <p:tgtEl>
                                          <p:spTgt spid="351">
                                            <p:txEl>
                                              <p:pRg st="5" end="5"/>
                                            </p:txEl>
                                          </p:spTgt>
                                        </p:tgtEl>
                                        <p:attrNameLst>
                                          <p:attrName>style.visibility</p:attrName>
                                        </p:attrNameLst>
                                      </p:cBhvr>
                                      <p:to>
                                        <p:strVal val="visible"/>
                                      </p:to>
                                    </p:set>
                                    <p:animEffect transition="in" filter="fade">
                                      <p:cBhvr>
                                        <p:cTn id="177" dur="500"/>
                                        <p:tgtEl>
                                          <p:spTgt spid="351">
                                            <p:txEl>
                                              <p:pRg st="5" end="5"/>
                                            </p:txEl>
                                          </p:spTgt>
                                        </p:tgtEl>
                                      </p:cBhvr>
                                    </p:animEffect>
                                  </p:childTnLst>
                                </p:cTn>
                              </p:par>
                            </p:childTnLst>
                          </p:cTn>
                        </p:par>
                        <p:par>
                          <p:cTn id="178" fill="hold">
                            <p:stCondLst>
                              <p:cond delay="21500"/>
                            </p:stCondLst>
                            <p:childTnLst>
                              <p:par>
                                <p:cTn id="179" presetID="10" presetClass="entr" presetSubtype="0" fill="hold" nodeType="afterEffect">
                                  <p:stCondLst>
                                    <p:cond delay="0"/>
                                  </p:stCondLst>
                                  <p:childTnLst>
                                    <p:set>
                                      <p:cBhvr>
                                        <p:cTn id="180" dur="1" fill="hold">
                                          <p:stCondLst>
                                            <p:cond delay="0"/>
                                          </p:stCondLst>
                                        </p:cTn>
                                        <p:tgtEl>
                                          <p:spTgt spid="351">
                                            <p:txEl>
                                              <p:pRg st="6" end="6"/>
                                            </p:txEl>
                                          </p:spTgt>
                                        </p:tgtEl>
                                        <p:attrNameLst>
                                          <p:attrName>style.visibility</p:attrName>
                                        </p:attrNameLst>
                                      </p:cBhvr>
                                      <p:to>
                                        <p:strVal val="visible"/>
                                      </p:to>
                                    </p:set>
                                    <p:animEffect transition="in" filter="fade">
                                      <p:cBhvr>
                                        <p:cTn id="181" dur="500"/>
                                        <p:tgtEl>
                                          <p:spTgt spid="351">
                                            <p:txEl>
                                              <p:pRg st="6" end="6"/>
                                            </p:txEl>
                                          </p:spTgt>
                                        </p:tgtEl>
                                      </p:cBhvr>
                                    </p:animEffect>
                                  </p:childTnLst>
                                </p:cTn>
                              </p:par>
                            </p:childTnLst>
                          </p:cTn>
                        </p:par>
                        <p:par>
                          <p:cTn id="182" fill="hold">
                            <p:stCondLst>
                              <p:cond delay="22000"/>
                            </p:stCondLst>
                            <p:childTnLst>
                              <p:par>
                                <p:cTn id="183" presetID="10" presetClass="entr" presetSubtype="0" fill="hold" nodeType="afterEffect">
                                  <p:stCondLst>
                                    <p:cond delay="0"/>
                                  </p:stCondLst>
                                  <p:childTnLst>
                                    <p:set>
                                      <p:cBhvr>
                                        <p:cTn id="184" dur="1" fill="hold">
                                          <p:stCondLst>
                                            <p:cond delay="0"/>
                                          </p:stCondLst>
                                        </p:cTn>
                                        <p:tgtEl>
                                          <p:spTgt spid="351">
                                            <p:txEl>
                                              <p:pRg st="7" end="7"/>
                                            </p:txEl>
                                          </p:spTgt>
                                        </p:tgtEl>
                                        <p:attrNameLst>
                                          <p:attrName>style.visibility</p:attrName>
                                        </p:attrNameLst>
                                      </p:cBhvr>
                                      <p:to>
                                        <p:strVal val="visible"/>
                                      </p:to>
                                    </p:set>
                                    <p:animEffect transition="in" filter="fade">
                                      <p:cBhvr>
                                        <p:cTn id="185" dur="500"/>
                                        <p:tgtEl>
                                          <p:spTgt spid="351">
                                            <p:txEl>
                                              <p:pRg st="7" end="7"/>
                                            </p:txEl>
                                          </p:spTgt>
                                        </p:tgtEl>
                                      </p:cBhvr>
                                    </p:animEffect>
                                  </p:childTnLst>
                                </p:cTn>
                              </p:par>
                            </p:childTnLst>
                          </p:cTn>
                        </p:par>
                        <p:par>
                          <p:cTn id="186" fill="hold">
                            <p:stCondLst>
                              <p:cond delay="22500"/>
                            </p:stCondLst>
                            <p:childTnLst>
                              <p:par>
                                <p:cTn id="187" presetID="10" presetClass="entr" presetSubtype="0" fill="hold" nodeType="afterEffect">
                                  <p:stCondLst>
                                    <p:cond delay="0"/>
                                  </p:stCondLst>
                                  <p:childTnLst>
                                    <p:set>
                                      <p:cBhvr>
                                        <p:cTn id="188" dur="1" fill="hold">
                                          <p:stCondLst>
                                            <p:cond delay="0"/>
                                          </p:stCondLst>
                                        </p:cTn>
                                        <p:tgtEl>
                                          <p:spTgt spid="351">
                                            <p:txEl>
                                              <p:pRg st="8" end="8"/>
                                            </p:txEl>
                                          </p:spTgt>
                                        </p:tgtEl>
                                        <p:attrNameLst>
                                          <p:attrName>style.visibility</p:attrName>
                                        </p:attrNameLst>
                                      </p:cBhvr>
                                      <p:to>
                                        <p:strVal val="visible"/>
                                      </p:to>
                                    </p:set>
                                    <p:animEffect transition="in" filter="fade">
                                      <p:cBhvr>
                                        <p:cTn id="189" dur="500"/>
                                        <p:tgtEl>
                                          <p:spTgt spid="351">
                                            <p:txEl>
                                              <p:pRg st="8" end="8"/>
                                            </p:txEl>
                                          </p:spTgt>
                                        </p:tgtEl>
                                      </p:cBhvr>
                                    </p:animEffect>
                                  </p:childTnLst>
                                </p:cTn>
                              </p:par>
                            </p:childTnLst>
                          </p:cTn>
                        </p:par>
                        <p:par>
                          <p:cTn id="190" fill="hold">
                            <p:stCondLst>
                              <p:cond delay="23000"/>
                            </p:stCondLst>
                            <p:childTnLst>
                              <p:par>
                                <p:cTn id="191" presetID="10" presetClass="entr" presetSubtype="0" fill="hold" nodeType="afterEffect">
                                  <p:stCondLst>
                                    <p:cond delay="0"/>
                                  </p:stCondLst>
                                  <p:childTnLst>
                                    <p:set>
                                      <p:cBhvr>
                                        <p:cTn id="192" dur="1" fill="hold">
                                          <p:stCondLst>
                                            <p:cond delay="0"/>
                                          </p:stCondLst>
                                        </p:cTn>
                                        <p:tgtEl>
                                          <p:spTgt spid="340"/>
                                        </p:tgtEl>
                                        <p:attrNameLst>
                                          <p:attrName>style.visibility</p:attrName>
                                        </p:attrNameLst>
                                      </p:cBhvr>
                                      <p:to>
                                        <p:strVal val="visible"/>
                                      </p:to>
                                    </p:set>
                                    <p:animEffect transition="in" filter="fade">
                                      <p:cBhvr>
                                        <p:cTn id="193" dur="250"/>
                                        <p:tgtEl>
                                          <p:spTgt spid="340"/>
                                        </p:tgtEl>
                                      </p:cBhvr>
                                    </p:animEffect>
                                  </p:childTnLst>
                                </p:cTn>
                              </p:par>
                            </p:childTnLst>
                          </p:cTn>
                        </p:par>
                        <p:par>
                          <p:cTn id="194" fill="hold">
                            <p:stCondLst>
                              <p:cond delay="23250"/>
                            </p:stCondLst>
                            <p:childTnLst>
                              <p:par>
                                <p:cTn id="195" presetID="2" presetClass="entr" presetSubtype="8" fill="hold" nodeType="afterEffect">
                                  <p:stCondLst>
                                    <p:cond delay="0"/>
                                  </p:stCondLst>
                                  <p:childTnLst>
                                    <p:set>
                                      <p:cBhvr>
                                        <p:cTn id="196" dur="1" fill="hold">
                                          <p:stCondLst>
                                            <p:cond delay="0"/>
                                          </p:stCondLst>
                                        </p:cTn>
                                        <p:tgtEl>
                                          <p:spTgt spid="353">
                                            <p:txEl>
                                              <p:pRg st="0" end="0"/>
                                            </p:txEl>
                                          </p:spTgt>
                                        </p:tgtEl>
                                        <p:attrNameLst>
                                          <p:attrName>style.visibility</p:attrName>
                                        </p:attrNameLst>
                                      </p:cBhvr>
                                      <p:to>
                                        <p:strVal val="visible"/>
                                      </p:to>
                                    </p:set>
                                    <p:anim calcmode="lin" valueType="num">
                                      <p:cBhvr additive="base">
                                        <p:cTn id="197" dur="750"/>
                                        <p:tgtEl>
                                          <p:spTgt spid="353">
                                            <p:txEl>
                                              <p:pRg st="0" end="0"/>
                                            </p:txEl>
                                          </p:spTgt>
                                        </p:tgtEl>
                                        <p:attrNameLst>
                                          <p:attrName>ppt_x</p:attrName>
                                        </p:attrNameLst>
                                      </p:cBhvr>
                                      <p:tavLst>
                                        <p:tav tm="0">
                                          <p:val>
                                            <p:strVal val="#ppt_x-1"/>
                                          </p:val>
                                        </p:tav>
                                        <p:tav tm="100000">
                                          <p:val>
                                            <p:strVal val="#ppt_x"/>
                                          </p:val>
                                        </p:tav>
                                      </p:tavLst>
                                    </p:anim>
                                  </p:childTnLst>
                                </p:cTn>
                              </p:par>
                            </p:childTnLst>
                          </p:cTn>
                        </p:par>
                        <p:par>
                          <p:cTn id="198" fill="hold">
                            <p:stCondLst>
                              <p:cond delay="24000"/>
                            </p:stCondLst>
                            <p:childTnLst>
                              <p:par>
                                <p:cTn id="199" presetID="2" presetClass="entr" presetSubtype="8" fill="hold" nodeType="afterEffect">
                                  <p:stCondLst>
                                    <p:cond delay="0"/>
                                  </p:stCondLst>
                                  <p:childTnLst>
                                    <p:set>
                                      <p:cBhvr>
                                        <p:cTn id="200" dur="1" fill="hold">
                                          <p:stCondLst>
                                            <p:cond delay="0"/>
                                          </p:stCondLst>
                                        </p:cTn>
                                        <p:tgtEl>
                                          <p:spTgt spid="353">
                                            <p:txEl>
                                              <p:pRg st="1" end="1"/>
                                            </p:txEl>
                                          </p:spTgt>
                                        </p:tgtEl>
                                        <p:attrNameLst>
                                          <p:attrName>style.visibility</p:attrName>
                                        </p:attrNameLst>
                                      </p:cBhvr>
                                      <p:to>
                                        <p:strVal val="visible"/>
                                      </p:to>
                                    </p:set>
                                    <p:anim calcmode="lin" valueType="num">
                                      <p:cBhvr additive="base">
                                        <p:cTn id="201" dur="750"/>
                                        <p:tgtEl>
                                          <p:spTgt spid="353">
                                            <p:txEl>
                                              <p:pRg st="1" end="1"/>
                                            </p:txEl>
                                          </p:spTgt>
                                        </p:tgtEl>
                                        <p:attrNameLst>
                                          <p:attrName>ppt_x</p:attrName>
                                        </p:attrNameLst>
                                      </p:cBhvr>
                                      <p:tavLst>
                                        <p:tav tm="0">
                                          <p:val>
                                            <p:strVal val="#ppt_x-1"/>
                                          </p:val>
                                        </p:tav>
                                        <p:tav tm="100000">
                                          <p:val>
                                            <p:strVal val="#ppt_x"/>
                                          </p:val>
                                        </p:tav>
                                      </p:tavLst>
                                    </p:anim>
                                  </p:childTnLst>
                                </p:cTn>
                              </p:par>
                            </p:childTnLst>
                          </p:cTn>
                        </p:par>
                        <p:par>
                          <p:cTn id="202" fill="hold">
                            <p:stCondLst>
                              <p:cond delay="24750"/>
                            </p:stCondLst>
                            <p:childTnLst>
                              <p:par>
                                <p:cTn id="203" presetID="2" presetClass="entr" presetSubtype="8" fill="hold" nodeType="afterEffect">
                                  <p:stCondLst>
                                    <p:cond delay="0"/>
                                  </p:stCondLst>
                                  <p:childTnLst>
                                    <p:set>
                                      <p:cBhvr>
                                        <p:cTn id="204" dur="1" fill="hold">
                                          <p:stCondLst>
                                            <p:cond delay="0"/>
                                          </p:stCondLst>
                                        </p:cTn>
                                        <p:tgtEl>
                                          <p:spTgt spid="353">
                                            <p:txEl>
                                              <p:pRg st="2" end="2"/>
                                            </p:txEl>
                                          </p:spTgt>
                                        </p:tgtEl>
                                        <p:attrNameLst>
                                          <p:attrName>style.visibility</p:attrName>
                                        </p:attrNameLst>
                                      </p:cBhvr>
                                      <p:to>
                                        <p:strVal val="visible"/>
                                      </p:to>
                                    </p:set>
                                    <p:anim calcmode="lin" valueType="num">
                                      <p:cBhvr additive="base">
                                        <p:cTn id="205" dur="750"/>
                                        <p:tgtEl>
                                          <p:spTgt spid="353">
                                            <p:txEl>
                                              <p:pRg st="2" end="2"/>
                                            </p:txEl>
                                          </p:spTgt>
                                        </p:tgtEl>
                                        <p:attrNameLst>
                                          <p:attrName>ppt_x</p:attrName>
                                        </p:attrNameLst>
                                      </p:cBhvr>
                                      <p:tavLst>
                                        <p:tav tm="0">
                                          <p:val>
                                            <p:strVal val="#ppt_x-1"/>
                                          </p:val>
                                        </p:tav>
                                        <p:tav tm="100000">
                                          <p:val>
                                            <p:strVal val="#ppt_x"/>
                                          </p:val>
                                        </p:tav>
                                      </p:tavLst>
                                    </p:anim>
                                  </p:childTnLst>
                                </p:cTn>
                              </p:par>
                            </p:childTnLst>
                          </p:cTn>
                        </p:par>
                        <p:par>
                          <p:cTn id="206" fill="hold">
                            <p:stCondLst>
                              <p:cond delay="25500"/>
                            </p:stCondLst>
                            <p:childTnLst>
                              <p:par>
                                <p:cTn id="207" presetID="2" presetClass="entr" presetSubtype="8" fill="hold" nodeType="afterEffect">
                                  <p:stCondLst>
                                    <p:cond delay="0"/>
                                  </p:stCondLst>
                                  <p:childTnLst>
                                    <p:set>
                                      <p:cBhvr>
                                        <p:cTn id="208" dur="1" fill="hold">
                                          <p:stCondLst>
                                            <p:cond delay="0"/>
                                          </p:stCondLst>
                                        </p:cTn>
                                        <p:tgtEl>
                                          <p:spTgt spid="353">
                                            <p:txEl>
                                              <p:pRg st="3" end="3"/>
                                            </p:txEl>
                                          </p:spTgt>
                                        </p:tgtEl>
                                        <p:attrNameLst>
                                          <p:attrName>style.visibility</p:attrName>
                                        </p:attrNameLst>
                                      </p:cBhvr>
                                      <p:to>
                                        <p:strVal val="visible"/>
                                      </p:to>
                                    </p:set>
                                    <p:anim calcmode="lin" valueType="num">
                                      <p:cBhvr additive="base">
                                        <p:cTn id="209" dur="750"/>
                                        <p:tgtEl>
                                          <p:spTgt spid="353">
                                            <p:txEl>
                                              <p:pRg st="3" end="3"/>
                                            </p:txEl>
                                          </p:spTgt>
                                        </p:tgtEl>
                                        <p:attrNameLst>
                                          <p:attrName>ppt_x</p:attrName>
                                        </p:attrNameLst>
                                      </p:cBhvr>
                                      <p:tavLst>
                                        <p:tav tm="0">
                                          <p:val>
                                            <p:strVal val="#ppt_x-1"/>
                                          </p:val>
                                        </p:tav>
                                        <p:tav tm="100000">
                                          <p:val>
                                            <p:strVal val="#ppt_x"/>
                                          </p:val>
                                        </p:tav>
                                      </p:tavLst>
                                    </p:anim>
                                  </p:childTnLst>
                                </p:cTn>
                              </p:par>
                            </p:childTnLst>
                          </p:cTn>
                        </p:par>
                        <p:par>
                          <p:cTn id="210" fill="hold">
                            <p:stCondLst>
                              <p:cond delay="26250"/>
                            </p:stCondLst>
                            <p:childTnLst>
                              <p:par>
                                <p:cTn id="211" presetID="2" presetClass="entr" presetSubtype="8" fill="hold" nodeType="afterEffect">
                                  <p:stCondLst>
                                    <p:cond delay="0"/>
                                  </p:stCondLst>
                                  <p:childTnLst>
                                    <p:set>
                                      <p:cBhvr>
                                        <p:cTn id="212" dur="1" fill="hold">
                                          <p:stCondLst>
                                            <p:cond delay="0"/>
                                          </p:stCondLst>
                                        </p:cTn>
                                        <p:tgtEl>
                                          <p:spTgt spid="353">
                                            <p:txEl>
                                              <p:pRg st="4" end="4"/>
                                            </p:txEl>
                                          </p:spTgt>
                                        </p:tgtEl>
                                        <p:attrNameLst>
                                          <p:attrName>style.visibility</p:attrName>
                                        </p:attrNameLst>
                                      </p:cBhvr>
                                      <p:to>
                                        <p:strVal val="visible"/>
                                      </p:to>
                                    </p:set>
                                    <p:anim calcmode="lin" valueType="num">
                                      <p:cBhvr additive="base">
                                        <p:cTn id="213" dur="750"/>
                                        <p:tgtEl>
                                          <p:spTgt spid="353">
                                            <p:txEl>
                                              <p:pRg st="4" end="4"/>
                                            </p:txEl>
                                          </p:spTgt>
                                        </p:tgtEl>
                                        <p:attrNameLst>
                                          <p:attrName>ppt_x</p:attrName>
                                        </p:attrNameLst>
                                      </p:cBhvr>
                                      <p:tavLst>
                                        <p:tav tm="0">
                                          <p:val>
                                            <p:strVal val="#ppt_x-1"/>
                                          </p:val>
                                        </p:tav>
                                        <p:tav tm="100000">
                                          <p:val>
                                            <p:strVal val="#ppt_x"/>
                                          </p:val>
                                        </p:tav>
                                      </p:tavLst>
                                    </p:anim>
                                  </p:childTnLst>
                                </p:cTn>
                              </p:par>
                            </p:childTnLst>
                          </p:cTn>
                        </p:par>
                        <p:par>
                          <p:cTn id="214" fill="hold">
                            <p:stCondLst>
                              <p:cond delay="27000"/>
                            </p:stCondLst>
                            <p:childTnLst>
                              <p:par>
                                <p:cTn id="215" presetID="2" presetClass="entr" presetSubtype="8" fill="hold" nodeType="afterEffect">
                                  <p:stCondLst>
                                    <p:cond delay="0"/>
                                  </p:stCondLst>
                                  <p:childTnLst>
                                    <p:set>
                                      <p:cBhvr>
                                        <p:cTn id="216" dur="1" fill="hold">
                                          <p:stCondLst>
                                            <p:cond delay="0"/>
                                          </p:stCondLst>
                                        </p:cTn>
                                        <p:tgtEl>
                                          <p:spTgt spid="353">
                                            <p:txEl>
                                              <p:pRg st="5" end="5"/>
                                            </p:txEl>
                                          </p:spTgt>
                                        </p:tgtEl>
                                        <p:attrNameLst>
                                          <p:attrName>style.visibility</p:attrName>
                                        </p:attrNameLst>
                                      </p:cBhvr>
                                      <p:to>
                                        <p:strVal val="visible"/>
                                      </p:to>
                                    </p:set>
                                    <p:anim calcmode="lin" valueType="num">
                                      <p:cBhvr additive="base">
                                        <p:cTn id="217" dur="750"/>
                                        <p:tgtEl>
                                          <p:spTgt spid="353">
                                            <p:txEl>
                                              <p:pRg st="5" end="5"/>
                                            </p:txEl>
                                          </p:spTgt>
                                        </p:tgtEl>
                                        <p:attrNameLst>
                                          <p:attrName>ppt_x</p:attrName>
                                        </p:attrNameLst>
                                      </p:cBhvr>
                                      <p:tavLst>
                                        <p:tav tm="0">
                                          <p:val>
                                            <p:strVal val="#ppt_x-1"/>
                                          </p:val>
                                        </p:tav>
                                        <p:tav tm="100000">
                                          <p:val>
                                            <p:strVal val="#ppt_x"/>
                                          </p:val>
                                        </p:tav>
                                      </p:tavLst>
                                    </p:anim>
                                  </p:childTnLst>
                                </p:cTn>
                              </p:par>
                            </p:childTnLst>
                          </p:cTn>
                        </p:par>
                        <p:par>
                          <p:cTn id="218" fill="hold">
                            <p:stCondLst>
                              <p:cond delay="27750"/>
                            </p:stCondLst>
                            <p:childTnLst>
                              <p:par>
                                <p:cTn id="219" presetID="2" presetClass="entr" presetSubtype="8" fill="hold" nodeType="afterEffect">
                                  <p:stCondLst>
                                    <p:cond delay="0"/>
                                  </p:stCondLst>
                                  <p:childTnLst>
                                    <p:set>
                                      <p:cBhvr>
                                        <p:cTn id="220" dur="1" fill="hold">
                                          <p:stCondLst>
                                            <p:cond delay="0"/>
                                          </p:stCondLst>
                                        </p:cTn>
                                        <p:tgtEl>
                                          <p:spTgt spid="353">
                                            <p:txEl>
                                              <p:pRg st="6" end="6"/>
                                            </p:txEl>
                                          </p:spTgt>
                                        </p:tgtEl>
                                        <p:attrNameLst>
                                          <p:attrName>style.visibility</p:attrName>
                                        </p:attrNameLst>
                                      </p:cBhvr>
                                      <p:to>
                                        <p:strVal val="visible"/>
                                      </p:to>
                                    </p:set>
                                    <p:anim calcmode="lin" valueType="num">
                                      <p:cBhvr additive="base">
                                        <p:cTn id="221" dur="750"/>
                                        <p:tgtEl>
                                          <p:spTgt spid="353">
                                            <p:txEl>
                                              <p:pRg st="6" end="6"/>
                                            </p:txEl>
                                          </p:spTgt>
                                        </p:tgtEl>
                                        <p:attrNameLst>
                                          <p:attrName>ppt_x</p:attrName>
                                        </p:attrNameLst>
                                      </p:cBhvr>
                                      <p:tavLst>
                                        <p:tav tm="0">
                                          <p:val>
                                            <p:strVal val="#ppt_x-1"/>
                                          </p:val>
                                        </p:tav>
                                        <p:tav tm="100000">
                                          <p:val>
                                            <p:strVal val="#ppt_x"/>
                                          </p:val>
                                        </p:tav>
                                      </p:tavLst>
                                    </p:anim>
                                  </p:childTnLst>
                                </p:cTn>
                              </p:par>
                            </p:childTnLst>
                          </p:cTn>
                        </p:par>
                        <p:par>
                          <p:cTn id="222" fill="hold">
                            <p:stCondLst>
                              <p:cond delay="28500"/>
                            </p:stCondLst>
                            <p:childTnLst>
                              <p:par>
                                <p:cTn id="223" presetID="2" presetClass="entr" presetSubtype="8" fill="hold" nodeType="afterEffect">
                                  <p:stCondLst>
                                    <p:cond delay="0"/>
                                  </p:stCondLst>
                                  <p:childTnLst>
                                    <p:set>
                                      <p:cBhvr>
                                        <p:cTn id="224" dur="1" fill="hold">
                                          <p:stCondLst>
                                            <p:cond delay="0"/>
                                          </p:stCondLst>
                                        </p:cTn>
                                        <p:tgtEl>
                                          <p:spTgt spid="353">
                                            <p:txEl>
                                              <p:pRg st="7" end="7"/>
                                            </p:txEl>
                                          </p:spTgt>
                                        </p:tgtEl>
                                        <p:attrNameLst>
                                          <p:attrName>style.visibility</p:attrName>
                                        </p:attrNameLst>
                                      </p:cBhvr>
                                      <p:to>
                                        <p:strVal val="visible"/>
                                      </p:to>
                                    </p:set>
                                    <p:anim calcmode="lin" valueType="num">
                                      <p:cBhvr additive="base">
                                        <p:cTn id="225" dur="750"/>
                                        <p:tgtEl>
                                          <p:spTgt spid="353">
                                            <p:txEl>
                                              <p:pRg st="7" end="7"/>
                                            </p:txEl>
                                          </p:spTgt>
                                        </p:tgtEl>
                                        <p:attrNameLst>
                                          <p:attrName>ppt_x</p:attrName>
                                        </p:attrNameLst>
                                      </p:cBhvr>
                                      <p:tavLst>
                                        <p:tav tm="0">
                                          <p:val>
                                            <p:strVal val="#ppt_x-1"/>
                                          </p:val>
                                        </p:tav>
                                        <p:tav tm="100000">
                                          <p:val>
                                            <p:strVal val="#ppt_x"/>
                                          </p:val>
                                        </p:tav>
                                      </p:tavLst>
                                    </p:anim>
                                  </p:childTnLst>
                                </p:cTn>
                              </p:par>
                            </p:childTnLst>
                          </p:cTn>
                        </p:par>
                        <p:par>
                          <p:cTn id="226" fill="hold">
                            <p:stCondLst>
                              <p:cond delay="29250"/>
                            </p:stCondLst>
                            <p:childTnLst>
                              <p:par>
                                <p:cTn id="227" presetID="2" presetClass="entr" presetSubtype="8" fill="hold" nodeType="afterEffect">
                                  <p:stCondLst>
                                    <p:cond delay="0"/>
                                  </p:stCondLst>
                                  <p:childTnLst>
                                    <p:set>
                                      <p:cBhvr>
                                        <p:cTn id="228" dur="1" fill="hold">
                                          <p:stCondLst>
                                            <p:cond delay="0"/>
                                          </p:stCondLst>
                                        </p:cTn>
                                        <p:tgtEl>
                                          <p:spTgt spid="353">
                                            <p:txEl>
                                              <p:pRg st="8" end="8"/>
                                            </p:txEl>
                                          </p:spTgt>
                                        </p:tgtEl>
                                        <p:attrNameLst>
                                          <p:attrName>style.visibility</p:attrName>
                                        </p:attrNameLst>
                                      </p:cBhvr>
                                      <p:to>
                                        <p:strVal val="visible"/>
                                      </p:to>
                                    </p:set>
                                    <p:anim calcmode="lin" valueType="num">
                                      <p:cBhvr additive="base">
                                        <p:cTn id="229" dur="750"/>
                                        <p:tgtEl>
                                          <p:spTgt spid="353">
                                            <p:txEl>
                                              <p:pRg st="8" end="8"/>
                                            </p:txEl>
                                          </p:spTgt>
                                        </p:tgtEl>
                                        <p:attrNameLst>
                                          <p:attrName>ppt_x</p:attrName>
                                        </p:attrNameLst>
                                      </p:cBhvr>
                                      <p:tavLst>
                                        <p:tav tm="0">
                                          <p:val>
                                            <p:strVal val="#ppt_x-1"/>
                                          </p:val>
                                        </p:tav>
                                        <p:tav tm="100000">
                                          <p:val>
                                            <p:strVal val="#ppt_x"/>
                                          </p:val>
                                        </p:tav>
                                      </p:tavLst>
                                    </p:anim>
                                  </p:childTnLst>
                                </p:cTn>
                              </p:par>
                            </p:childTnLst>
                          </p:cTn>
                        </p:par>
                        <p:par>
                          <p:cTn id="230" fill="hold">
                            <p:stCondLst>
                              <p:cond delay="30000"/>
                            </p:stCondLst>
                            <p:childTnLst>
                              <p:par>
                                <p:cTn id="231" presetID="10" presetClass="entr" presetSubtype="0" fill="hold" nodeType="afterEffect">
                                  <p:stCondLst>
                                    <p:cond delay="0"/>
                                  </p:stCondLst>
                                  <p:childTnLst>
                                    <p:set>
                                      <p:cBhvr>
                                        <p:cTn id="232" dur="1" fill="hold">
                                          <p:stCondLst>
                                            <p:cond delay="0"/>
                                          </p:stCondLst>
                                        </p:cTn>
                                        <p:tgtEl>
                                          <p:spTgt spid="349">
                                            <p:txEl>
                                              <p:pRg st="0" end="0"/>
                                            </p:txEl>
                                          </p:spTgt>
                                        </p:tgtEl>
                                        <p:attrNameLst>
                                          <p:attrName>style.visibility</p:attrName>
                                        </p:attrNameLst>
                                      </p:cBhvr>
                                      <p:to>
                                        <p:strVal val="visible"/>
                                      </p:to>
                                    </p:set>
                                    <p:animEffect transition="in" filter="fade">
                                      <p:cBhvr>
                                        <p:cTn id="233" dur="500"/>
                                        <p:tgtEl>
                                          <p:spTgt spid="349">
                                            <p:txEl>
                                              <p:pRg st="0" end="0"/>
                                            </p:txEl>
                                          </p:spTgt>
                                        </p:tgtEl>
                                      </p:cBhvr>
                                    </p:animEffect>
                                  </p:childTnLst>
                                </p:cTn>
                              </p:par>
                            </p:childTnLst>
                          </p:cTn>
                        </p:par>
                        <p:par>
                          <p:cTn id="234" fill="hold">
                            <p:stCondLst>
                              <p:cond delay="30500"/>
                            </p:stCondLst>
                            <p:childTnLst>
                              <p:par>
                                <p:cTn id="235" presetID="10" presetClass="entr" presetSubtype="0" fill="hold" nodeType="afterEffect">
                                  <p:stCondLst>
                                    <p:cond delay="0"/>
                                  </p:stCondLst>
                                  <p:childTnLst>
                                    <p:set>
                                      <p:cBhvr>
                                        <p:cTn id="236" dur="1" fill="hold">
                                          <p:stCondLst>
                                            <p:cond delay="0"/>
                                          </p:stCondLst>
                                        </p:cTn>
                                        <p:tgtEl>
                                          <p:spTgt spid="349">
                                            <p:txEl>
                                              <p:pRg st="1" end="1"/>
                                            </p:txEl>
                                          </p:spTgt>
                                        </p:tgtEl>
                                        <p:attrNameLst>
                                          <p:attrName>style.visibility</p:attrName>
                                        </p:attrNameLst>
                                      </p:cBhvr>
                                      <p:to>
                                        <p:strVal val="visible"/>
                                      </p:to>
                                    </p:set>
                                    <p:animEffect transition="in" filter="fade">
                                      <p:cBhvr>
                                        <p:cTn id="237" dur="500"/>
                                        <p:tgtEl>
                                          <p:spTgt spid="349">
                                            <p:txEl>
                                              <p:pRg st="1" end="1"/>
                                            </p:txEl>
                                          </p:spTgt>
                                        </p:tgtEl>
                                      </p:cBhvr>
                                    </p:animEffect>
                                  </p:childTnLst>
                                </p:cTn>
                              </p:par>
                            </p:childTnLst>
                          </p:cTn>
                        </p:par>
                        <p:par>
                          <p:cTn id="238" fill="hold">
                            <p:stCondLst>
                              <p:cond delay="31000"/>
                            </p:stCondLst>
                            <p:childTnLst>
                              <p:par>
                                <p:cTn id="239" presetID="10" presetClass="entr" presetSubtype="0" fill="hold" nodeType="afterEffect">
                                  <p:stCondLst>
                                    <p:cond delay="0"/>
                                  </p:stCondLst>
                                  <p:childTnLst>
                                    <p:set>
                                      <p:cBhvr>
                                        <p:cTn id="240" dur="1" fill="hold">
                                          <p:stCondLst>
                                            <p:cond delay="0"/>
                                          </p:stCondLst>
                                        </p:cTn>
                                        <p:tgtEl>
                                          <p:spTgt spid="349">
                                            <p:txEl>
                                              <p:pRg st="2" end="2"/>
                                            </p:txEl>
                                          </p:spTgt>
                                        </p:tgtEl>
                                        <p:attrNameLst>
                                          <p:attrName>style.visibility</p:attrName>
                                        </p:attrNameLst>
                                      </p:cBhvr>
                                      <p:to>
                                        <p:strVal val="visible"/>
                                      </p:to>
                                    </p:set>
                                    <p:animEffect transition="in" filter="fade">
                                      <p:cBhvr>
                                        <p:cTn id="241" dur="500"/>
                                        <p:tgtEl>
                                          <p:spTgt spid="349">
                                            <p:txEl>
                                              <p:pRg st="2" end="2"/>
                                            </p:txEl>
                                          </p:spTgt>
                                        </p:tgtEl>
                                      </p:cBhvr>
                                    </p:animEffect>
                                  </p:childTnLst>
                                </p:cTn>
                              </p:par>
                            </p:childTnLst>
                          </p:cTn>
                        </p:par>
                        <p:par>
                          <p:cTn id="242" fill="hold">
                            <p:stCondLst>
                              <p:cond delay="31500"/>
                            </p:stCondLst>
                            <p:childTnLst>
                              <p:par>
                                <p:cTn id="243" presetID="10" presetClass="entr" presetSubtype="0" fill="hold" nodeType="afterEffect">
                                  <p:stCondLst>
                                    <p:cond delay="0"/>
                                  </p:stCondLst>
                                  <p:childTnLst>
                                    <p:set>
                                      <p:cBhvr>
                                        <p:cTn id="244" dur="1" fill="hold">
                                          <p:stCondLst>
                                            <p:cond delay="0"/>
                                          </p:stCondLst>
                                        </p:cTn>
                                        <p:tgtEl>
                                          <p:spTgt spid="349">
                                            <p:txEl>
                                              <p:pRg st="3" end="3"/>
                                            </p:txEl>
                                          </p:spTgt>
                                        </p:tgtEl>
                                        <p:attrNameLst>
                                          <p:attrName>style.visibility</p:attrName>
                                        </p:attrNameLst>
                                      </p:cBhvr>
                                      <p:to>
                                        <p:strVal val="visible"/>
                                      </p:to>
                                    </p:set>
                                    <p:animEffect transition="in" filter="fade">
                                      <p:cBhvr>
                                        <p:cTn id="245" dur="500"/>
                                        <p:tgtEl>
                                          <p:spTgt spid="349">
                                            <p:txEl>
                                              <p:pRg st="3" end="3"/>
                                            </p:txEl>
                                          </p:spTgt>
                                        </p:tgtEl>
                                      </p:cBhvr>
                                    </p:animEffect>
                                  </p:childTnLst>
                                </p:cTn>
                              </p:par>
                            </p:childTnLst>
                          </p:cTn>
                        </p:par>
                        <p:par>
                          <p:cTn id="246" fill="hold">
                            <p:stCondLst>
                              <p:cond delay="32000"/>
                            </p:stCondLst>
                            <p:childTnLst>
                              <p:par>
                                <p:cTn id="247" presetID="10" presetClass="entr" presetSubtype="0" fill="hold" nodeType="afterEffect">
                                  <p:stCondLst>
                                    <p:cond delay="0"/>
                                  </p:stCondLst>
                                  <p:childTnLst>
                                    <p:set>
                                      <p:cBhvr>
                                        <p:cTn id="248" dur="1" fill="hold">
                                          <p:stCondLst>
                                            <p:cond delay="0"/>
                                          </p:stCondLst>
                                        </p:cTn>
                                        <p:tgtEl>
                                          <p:spTgt spid="349">
                                            <p:txEl>
                                              <p:pRg st="4" end="4"/>
                                            </p:txEl>
                                          </p:spTgt>
                                        </p:tgtEl>
                                        <p:attrNameLst>
                                          <p:attrName>style.visibility</p:attrName>
                                        </p:attrNameLst>
                                      </p:cBhvr>
                                      <p:to>
                                        <p:strVal val="visible"/>
                                      </p:to>
                                    </p:set>
                                    <p:animEffect transition="in" filter="fade">
                                      <p:cBhvr>
                                        <p:cTn id="249" dur="500"/>
                                        <p:tgtEl>
                                          <p:spTgt spid="349">
                                            <p:txEl>
                                              <p:pRg st="4" end="4"/>
                                            </p:txEl>
                                          </p:spTgt>
                                        </p:tgtEl>
                                      </p:cBhvr>
                                    </p:animEffect>
                                  </p:childTnLst>
                                </p:cTn>
                              </p:par>
                            </p:childTnLst>
                          </p:cTn>
                        </p:par>
                        <p:par>
                          <p:cTn id="250" fill="hold">
                            <p:stCondLst>
                              <p:cond delay="32500"/>
                            </p:stCondLst>
                            <p:childTnLst>
                              <p:par>
                                <p:cTn id="251" presetID="10" presetClass="entr" presetSubtype="0" fill="hold" nodeType="afterEffect">
                                  <p:stCondLst>
                                    <p:cond delay="0"/>
                                  </p:stCondLst>
                                  <p:childTnLst>
                                    <p:set>
                                      <p:cBhvr>
                                        <p:cTn id="252" dur="1" fill="hold">
                                          <p:stCondLst>
                                            <p:cond delay="0"/>
                                          </p:stCondLst>
                                        </p:cTn>
                                        <p:tgtEl>
                                          <p:spTgt spid="349">
                                            <p:txEl>
                                              <p:pRg st="5" end="5"/>
                                            </p:txEl>
                                          </p:spTgt>
                                        </p:tgtEl>
                                        <p:attrNameLst>
                                          <p:attrName>style.visibility</p:attrName>
                                        </p:attrNameLst>
                                      </p:cBhvr>
                                      <p:to>
                                        <p:strVal val="visible"/>
                                      </p:to>
                                    </p:set>
                                    <p:animEffect transition="in" filter="fade">
                                      <p:cBhvr>
                                        <p:cTn id="253" dur="500"/>
                                        <p:tgtEl>
                                          <p:spTgt spid="349">
                                            <p:txEl>
                                              <p:pRg st="5" end="5"/>
                                            </p:txEl>
                                          </p:spTgt>
                                        </p:tgtEl>
                                      </p:cBhvr>
                                    </p:animEffect>
                                  </p:childTnLst>
                                </p:cTn>
                              </p:par>
                            </p:childTnLst>
                          </p:cTn>
                        </p:par>
                        <p:par>
                          <p:cTn id="254" fill="hold">
                            <p:stCondLst>
                              <p:cond delay="33000"/>
                            </p:stCondLst>
                            <p:childTnLst>
                              <p:par>
                                <p:cTn id="255" presetID="10" presetClass="entr" presetSubtype="0" fill="hold" nodeType="afterEffect">
                                  <p:stCondLst>
                                    <p:cond delay="0"/>
                                  </p:stCondLst>
                                  <p:childTnLst>
                                    <p:set>
                                      <p:cBhvr>
                                        <p:cTn id="256" dur="1" fill="hold">
                                          <p:stCondLst>
                                            <p:cond delay="0"/>
                                          </p:stCondLst>
                                        </p:cTn>
                                        <p:tgtEl>
                                          <p:spTgt spid="349">
                                            <p:txEl>
                                              <p:pRg st="6" end="6"/>
                                            </p:txEl>
                                          </p:spTgt>
                                        </p:tgtEl>
                                        <p:attrNameLst>
                                          <p:attrName>style.visibility</p:attrName>
                                        </p:attrNameLst>
                                      </p:cBhvr>
                                      <p:to>
                                        <p:strVal val="visible"/>
                                      </p:to>
                                    </p:set>
                                    <p:animEffect transition="in" filter="fade">
                                      <p:cBhvr>
                                        <p:cTn id="257" dur="500"/>
                                        <p:tgtEl>
                                          <p:spTgt spid="349">
                                            <p:txEl>
                                              <p:pRg st="6" end="6"/>
                                            </p:txEl>
                                          </p:spTgt>
                                        </p:tgtEl>
                                      </p:cBhvr>
                                    </p:animEffect>
                                  </p:childTnLst>
                                </p:cTn>
                              </p:par>
                            </p:childTnLst>
                          </p:cTn>
                        </p:par>
                        <p:par>
                          <p:cTn id="258" fill="hold">
                            <p:stCondLst>
                              <p:cond delay="33500"/>
                            </p:stCondLst>
                            <p:childTnLst>
                              <p:par>
                                <p:cTn id="259" presetID="10" presetClass="entr" presetSubtype="0" fill="hold" nodeType="afterEffect">
                                  <p:stCondLst>
                                    <p:cond delay="0"/>
                                  </p:stCondLst>
                                  <p:childTnLst>
                                    <p:set>
                                      <p:cBhvr>
                                        <p:cTn id="260" dur="1" fill="hold">
                                          <p:stCondLst>
                                            <p:cond delay="0"/>
                                          </p:stCondLst>
                                        </p:cTn>
                                        <p:tgtEl>
                                          <p:spTgt spid="349">
                                            <p:txEl>
                                              <p:pRg st="7" end="7"/>
                                            </p:txEl>
                                          </p:spTgt>
                                        </p:tgtEl>
                                        <p:attrNameLst>
                                          <p:attrName>style.visibility</p:attrName>
                                        </p:attrNameLst>
                                      </p:cBhvr>
                                      <p:to>
                                        <p:strVal val="visible"/>
                                      </p:to>
                                    </p:set>
                                    <p:animEffect transition="in" filter="fade">
                                      <p:cBhvr>
                                        <p:cTn id="261" dur="500"/>
                                        <p:tgtEl>
                                          <p:spTgt spid="349">
                                            <p:txEl>
                                              <p:pRg st="7" end="7"/>
                                            </p:txEl>
                                          </p:spTgt>
                                        </p:tgtEl>
                                      </p:cBhvr>
                                    </p:animEffect>
                                  </p:childTnLst>
                                </p:cTn>
                              </p:par>
                            </p:childTnLst>
                          </p:cTn>
                        </p:par>
                        <p:par>
                          <p:cTn id="262" fill="hold">
                            <p:stCondLst>
                              <p:cond delay="34000"/>
                            </p:stCondLst>
                            <p:childTnLst>
                              <p:par>
                                <p:cTn id="263" presetID="10" presetClass="entr" presetSubtype="0" fill="hold" nodeType="afterEffect">
                                  <p:stCondLst>
                                    <p:cond delay="0"/>
                                  </p:stCondLst>
                                  <p:childTnLst>
                                    <p:set>
                                      <p:cBhvr>
                                        <p:cTn id="264" dur="1" fill="hold">
                                          <p:stCondLst>
                                            <p:cond delay="0"/>
                                          </p:stCondLst>
                                        </p:cTn>
                                        <p:tgtEl>
                                          <p:spTgt spid="349">
                                            <p:txEl>
                                              <p:pRg st="8" end="8"/>
                                            </p:txEl>
                                          </p:spTgt>
                                        </p:tgtEl>
                                        <p:attrNameLst>
                                          <p:attrName>style.visibility</p:attrName>
                                        </p:attrNameLst>
                                      </p:cBhvr>
                                      <p:to>
                                        <p:strVal val="visible"/>
                                      </p:to>
                                    </p:set>
                                    <p:animEffect transition="in" filter="fade">
                                      <p:cBhvr>
                                        <p:cTn id="265" dur="500"/>
                                        <p:tgtEl>
                                          <p:spTgt spid="34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Left image and texts 3">
  <p:cSld name="Left image and texts 3">
    <p:spTree>
      <p:nvGrpSpPr>
        <p:cNvPr id="1" name="Shape 355"/>
        <p:cNvGrpSpPr/>
        <p:nvPr/>
      </p:nvGrpSpPr>
      <p:grpSpPr>
        <a:xfrm>
          <a:off x="0" y="0"/>
          <a:ext cx="0" cy="0"/>
          <a:chOff x="0" y="0"/>
          <a:chExt cx="0" cy="0"/>
        </a:xfrm>
      </p:grpSpPr>
      <p:sp>
        <p:nvSpPr>
          <p:cNvPr id="356" name="Google Shape;356;p117"/>
          <p:cNvSpPr>
            <a:spLocks noGrp="1"/>
          </p:cNvSpPr>
          <p:nvPr>
            <p:ph type="pic" idx="2"/>
          </p:nvPr>
        </p:nvSpPr>
        <p:spPr>
          <a:xfrm>
            <a:off x="1" y="0"/>
            <a:ext cx="9143999" cy="10285413"/>
          </a:xfrm>
          <a:prstGeom prst="rect">
            <a:avLst/>
          </a:prstGeom>
          <a:solidFill>
            <a:srgbClr val="A4B2B9"/>
          </a:solidFill>
          <a:ln>
            <a:noFill/>
          </a:ln>
        </p:spPr>
      </p:sp>
      <p:sp>
        <p:nvSpPr>
          <p:cNvPr id="357" name="Google Shape;357;p117"/>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8" name="Google Shape;358;p117"/>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359" name="Google Shape;359;p117"/>
          <p:cNvSpPr txBox="1">
            <a:spLocks noGrp="1"/>
          </p:cNvSpPr>
          <p:nvPr>
            <p:ph type="title"/>
          </p:nvPr>
        </p:nvSpPr>
        <p:spPr>
          <a:xfrm>
            <a:off x="9573491" y="414851"/>
            <a:ext cx="7712394" cy="4107596"/>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0" name="Google Shape;360;p117"/>
          <p:cNvSpPr txBox="1">
            <a:spLocks noGrp="1"/>
          </p:cNvSpPr>
          <p:nvPr>
            <p:ph type="body" idx="1"/>
          </p:nvPr>
        </p:nvSpPr>
        <p:spPr>
          <a:xfrm>
            <a:off x="9573491" y="5496951"/>
            <a:ext cx="7712393" cy="140570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61" name="Google Shape;361;p117"/>
          <p:cNvSpPr txBox="1">
            <a:spLocks noGrp="1"/>
          </p:cNvSpPr>
          <p:nvPr>
            <p:ph type="body" idx="3"/>
          </p:nvPr>
        </p:nvSpPr>
        <p:spPr>
          <a:xfrm>
            <a:off x="9573491" y="4800822"/>
            <a:ext cx="7712393"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62" name="Google Shape;362;p117"/>
          <p:cNvSpPr txBox="1">
            <a:spLocks noGrp="1"/>
          </p:cNvSpPr>
          <p:nvPr>
            <p:ph type="body" idx="4"/>
          </p:nvPr>
        </p:nvSpPr>
        <p:spPr>
          <a:xfrm>
            <a:off x="9573491" y="7890522"/>
            <a:ext cx="7712393" cy="140570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63" name="Google Shape;363;p117"/>
          <p:cNvSpPr txBox="1">
            <a:spLocks noGrp="1"/>
          </p:cNvSpPr>
          <p:nvPr>
            <p:ph type="body" idx="5"/>
          </p:nvPr>
        </p:nvSpPr>
        <p:spPr>
          <a:xfrm>
            <a:off x="9573491" y="7194393"/>
            <a:ext cx="7712393"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364" name="Google Shape;364;p117"/>
          <p:cNvCxnSpPr/>
          <p:nvPr/>
        </p:nvCxnSpPr>
        <p:spPr>
          <a:xfrm>
            <a:off x="9682675" y="4544497"/>
            <a:ext cx="2482850" cy="0"/>
          </a:xfrm>
          <a:prstGeom prst="straightConnector1">
            <a:avLst/>
          </a:prstGeom>
          <a:noFill/>
          <a:ln w="12700" cap="flat" cmpd="sng">
            <a:solidFill>
              <a:schemeClr val="dk2"/>
            </a:solidFill>
            <a:prstDash val="solid"/>
            <a:miter lim="800000"/>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56"/>
                                        </p:tgtEl>
                                        <p:attrNameLst>
                                          <p:attrName>style.visibility</p:attrName>
                                        </p:attrNameLst>
                                      </p:cBhvr>
                                      <p:to>
                                        <p:strVal val="visible"/>
                                      </p:to>
                                    </p:set>
                                    <p:animEffect transition="in" filter="fade">
                                      <p:cBhvr>
                                        <p:cTn id="7" dur="500"/>
                                        <p:tgtEl>
                                          <p:spTgt spid="356"/>
                                        </p:tgtEl>
                                      </p:cBhvr>
                                    </p:animEffect>
                                  </p:childTnLst>
                                </p:cTn>
                              </p:par>
                            </p:childTnLst>
                          </p:cTn>
                        </p:par>
                        <p:par>
                          <p:cTn id="8" fill="hold">
                            <p:stCondLst>
                              <p:cond delay="500"/>
                            </p:stCondLst>
                            <p:childTnLst>
                              <p:par>
                                <p:cTn id="9" presetID="2" presetClass="entr" presetSubtype="1" fill="hold" nodeType="afterEffect">
                                  <p:stCondLst>
                                    <p:cond delay="250"/>
                                  </p:stCondLst>
                                  <p:childTnLst>
                                    <p:set>
                                      <p:cBhvr>
                                        <p:cTn id="10" dur="1" fill="hold">
                                          <p:stCondLst>
                                            <p:cond delay="0"/>
                                          </p:stCondLst>
                                        </p:cTn>
                                        <p:tgtEl>
                                          <p:spTgt spid="359"/>
                                        </p:tgtEl>
                                        <p:attrNameLst>
                                          <p:attrName>style.visibility</p:attrName>
                                        </p:attrNameLst>
                                      </p:cBhvr>
                                      <p:to>
                                        <p:strVal val="visible"/>
                                      </p:to>
                                    </p:set>
                                    <p:anim calcmode="lin" valueType="num">
                                      <p:cBhvr additive="base">
                                        <p:cTn id="11" dur="750"/>
                                        <p:tgtEl>
                                          <p:spTgt spid="359"/>
                                        </p:tgtEl>
                                        <p:attrNameLst>
                                          <p:attrName>ppt_y</p:attrName>
                                        </p:attrNameLst>
                                      </p:cBhvr>
                                      <p:tavLst>
                                        <p:tav tm="0">
                                          <p:val>
                                            <p:strVal val="#ppt_y-1"/>
                                          </p:val>
                                        </p:tav>
                                        <p:tav tm="100000">
                                          <p:val>
                                            <p:strVal val="#ppt_y"/>
                                          </p:val>
                                        </p:tav>
                                      </p:tavLst>
                                    </p:anim>
                                  </p:childTnLst>
                                </p:cTn>
                              </p:par>
                            </p:childTnLst>
                          </p:cTn>
                        </p:par>
                        <p:par>
                          <p:cTn id="12" fill="hold">
                            <p:stCondLst>
                              <p:cond delay="1250"/>
                            </p:stCondLst>
                            <p:childTnLst>
                              <p:par>
                                <p:cTn id="13" presetID="2" presetClass="entr" presetSubtype="4" fill="hold" nodeType="afterEffect">
                                  <p:stCondLst>
                                    <p:cond delay="0"/>
                                  </p:stCondLst>
                                  <p:childTnLst>
                                    <p:set>
                                      <p:cBhvr>
                                        <p:cTn id="14" dur="1" fill="hold">
                                          <p:stCondLst>
                                            <p:cond delay="0"/>
                                          </p:stCondLst>
                                        </p:cTn>
                                        <p:tgtEl>
                                          <p:spTgt spid="364"/>
                                        </p:tgtEl>
                                        <p:attrNameLst>
                                          <p:attrName>style.visibility</p:attrName>
                                        </p:attrNameLst>
                                      </p:cBhvr>
                                      <p:to>
                                        <p:strVal val="visible"/>
                                      </p:to>
                                    </p:set>
                                    <p:anim calcmode="lin" valueType="num">
                                      <p:cBhvr additive="base">
                                        <p:cTn id="15" dur="750"/>
                                        <p:tgtEl>
                                          <p:spTgt spid="364"/>
                                        </p:tgtEl>
                                        <p:attrNameLst>
                                          <p:attrName>ppt_y</p:attrName>
                                        </p:attrNameLst>
                                      </p:cBhvr>
                                      <p:tavLst>
                                        <p:tav tm="0">
                                          <p:val>
                                            <p:strVal val="#ppt_y+1"/>
                                          </p:val>
                                        </p:tav>
                                        <p:tav tm="100000">
                                          <p:val>
                                            <p:strVal val="#ppt_y"/>
                                          </p:val>
                                        </p:tav>
                                      </p:tavLst>
                                    </p:anim>
                                  </p:childTnLst>
                                </p:cTn>
                              </p:par>
                              <p:par>
                                <p:cTn id="16" presetID="2" presetClass="entr" presetSubtype="4" fill="hold" nodeType="withEffect">
                                  <p:stCondLst>
                                    <p:cond delay="250"/>
                                  </p:stCondLst>
                                  <p:childTnLst>
                                    <p:set>
                                      <p:cBhvr>
                                        <p:cTn id="17" dur="1" fill="hold">
                                          <p:stCondLst>
                                            <p:cond delay="0"/>
                                          </p:stCondLst>
                                        </p:cTn>
                                        <p:tgtEl>
                                          <p:spTgt spid="361">
                                            <p:txEl>
                                              <p:pRg st="0" end="0"/>
                                            </p:txEl>
                                          </p:spTgt>
                                        </p:tgtEl>
                                        <p:attrNameLst>
                                          <p:attrName>style.visibility</p:attrName>
                                        </p:attrNameLst>
                                      </p:cBhvr>
                                      <p:to>
                                        <p:strVal val="visible"/>
                                      </p:to>
                                    </p:set>
                                    <p:anim calcmode="lin" valueType="num">
                                      <p:cBhvr additive="base">
                                        <p:cTn id="18" dur="750"/>
                                        <p:tgtEl>
                                          <p:spTgt spid="361">
                                            <p:txEl>
                                              <p:pRg st="0" end="0"/>
                                            </p:txEl>
                                          </p:spTgt>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250"/>
                                  </p:stCondLst>
                                  <p:childTnLst>
                                    <p:set>
                                      <p:cBhvr>
                                        <p:cTn id="20" dur="1" fill="hold">
                                          <p:stCondLst>
                                            <p:cond delay="0"/>
                                          </p:stCondLst>
                                        </p:cTn>
                                        <p:tgtEl>
                                          <p:spTgt spid="361">
                                            <p:txEl>
                                              <p:pRg st="1" end="1"/>
                                            </p:txEl>
                                          </p:spTgt>
                                        </p:tgtEl>
                                        <p:attrNameLst>
                                          <p:attrName>style.visibility</p:attrName>
                                        </p:attrNameLst>
                                      </p:cBhvr>
                                      <p:to>
                                        <p:strVal val="visible"/>
                                      </p:to>
                                    </p:set>
                                    <p:anim calcmode="lin" valueType="num">
                                      <p:cBhvr additive="base">
                                        <p:cTn id="21" dur="750"/>
                                        <p:tgtEl>
                                          <p:spTgt spid="361">
                                            <p:txEl>
                                              <p:pRg st="1" end="1"/>
                                            </p:txEl>
                                          </p:spTgt>
                                        </p:tgtEl>
                                        <p:attrNameLst>
                                          <p:attrName>ppt_y</p:attrName>
                                        </p:attrNameLst>
                                      </p:cBhvr>
                                      <p:tavLst>
                                        <p:tav tm="0">
                                          <p:val>
                                            <p:strVal val="#ppt_y+1"/>
                                          </p:val>
                                        </p:tav>
                                        <p:tav tm="100000">
                                          <p:val>
                                            <p:strVal val="#ppt_y"/>
                                          </p:val>
                                        </p:tav>
                                      </p:tavLst>
                                    </p:anim>
                                  </p:childTnLst>
                                </p:cTn>
                              </p:par>
                              <p:par>
                                <p:cTn id="22" presetID="2" presetClass="entr" presetSubtype="4" fill="hold" nodeType="withEffect">
                                  <p:stCondLst>
                                    <p:cond delay="250"/>
                                  </p:stCondLst>
                                  <p:childTnLst>
                                    <p:set>
                                      <p:cBhvr>
                                        <p:cTn id="23" dur="1" fill="hold">
                                          <p:stCondLst>
                                            <p:cond delay="0"/>
                                          </p:stCondLst>
                                        </p:cTn>
                                        <p:tgtEl>
                                          <p:spTgt spid="361">
                                            <p:txEl>
                                              <p:pRg st="2" end="2"/>
                                            </p:txEl>
                                          </p:spTgt>
                                        </p:tgtEl>
                                        <p:attrNameLst>
                                          <p:attrName>style.visibility</p:attrName>
                                        </p:attrNameLst>
                                      </p:cBhvr>
                                      <p:to>
                                        <p:strVal val="visible"/>
                                      </p:to>
                                    </p:set>
                                    <p:anim calcmode="lin" valueType="num">
                                      <p:cBhvr additive="base">
                                        <p:cTn id="24" dur="750"/>
                                        <p:tgtEl>
                                          <p:spTgt spid="361">
                                            <p:txEl>
                                              <p:pRg st="2" end="2"/>
                                            </p:txEl>
                                          </p:spTgt>
                                        </p:tgtEl>
                                        <p:attrNameLst>
                                          <p:attrName>ppt_y</p:attrName>
                                        </p:attrNameLst>
                                      </p:cBhvr>
                                      <p:tavLst>
                                        <p:tav tm="0">
                                          <p:val>
                                            <p:strVal val="#ppt_y+1"/>
                                          </p:val>
                                        </p:tav>
                                        <p:tav tm="100000">
                                          <p:val>
                                            <p:strVal val="#ppt_y"/>
                                          </p:val>
                                        </p:tav>
                                      </p:tavLst>
                                    </p:anim>
                                  </p:childTnLst>
                                </p:cTn>
                              </p:par>
                              <p:par>
                                <p:cTn id="25" presetID="2" presetClass="entr" presetSubtype="4" fill="hold" nodeType="withEffect">
                                  <p:stCondLst>
                                    <p:cond delay="250"/>
                                  </p:stCondLst>
                                  <p:childTnLst>
                                    <p:set>
                                      <p:cBhvr>
                                        <p:cTn id="26" dur="1" fill="hold">
                                          <p:stCondLst>
                                            <p:cond delay="0"/>
                                          </p:stCondLst>
                                        </p:cTn>
                                        <p:tgtEl>
                                          <p:spTgt spid="361">
                                            <p:txEl>
                                              <p:pRg st="3" end="3"/>
                                            </p:txEl>
                                          </p:spTgt>
                                        </p:tgtEl>
                                        <p:attrNameLst>
                                          <p:attrName>style.visibility</p:attrName>
                                        </p:attrNameLst>
                                      </p:cBhvr>
                                      <p:to>
                                        <p:strVal val="visible"/>
                                      </p:to>
                                    </p:set>
                                    <p:anim calcmode="lin" valueType="num">
                                      <p:cBhvr additive="base">
                                        <p:cTn id="27" dur="750"/>
                                        <p:tgtEl>
                                          <p:spTgt spid="361">
                                            <p:txEl>
                                              <p:pRg st="3" end="3"/>
                                            </p:txEl>
                                          </p:spTgt>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250"/>
                                  </p:stCondLst>
                                  <p:childTnLst>
                                    <p:set>
                                      <p:cBhvr>
                                        <p:cTn id="29" dur="1" fill="hold">
                                          <p:stCondLst>
                                            <p:cond delay="0"/>
                                          </p:stCondLst>
                                        </p:cTn>
                                        <p:tgtEl>
                                          <p:spTgt spid="361">
                                            <p:txEl>
                                              <p:pRg st="4" end="4"/>
                                            </p:txEl>
                                          </p:spTgt>
                                        </p:tgtEl>
                                        <p:attrNameLst>
                                          <p:attrName>style.visibility</p:attrName>
                                        </p:attrNameLst>
                                      </p:cBhvr>
                                      <p:to>
                                        <p:strVal val="visible"/>
                                      </p:to>
                                    </p:set>
                                    <p:anim calcmode="lin" valueType="num">
                                      <p:cBhvr additive="base">
                                        <p:cTn id="30" dur="750"/>
                                        <p:tgtEl>
                                          <p:spTgt spid="361">
                                            <p:txEl>
                                              <p:pRg st="4" end="4"/>
                                            </p:txEl>
                                          </p:spTgt>
                                        </p:tgtEl>
                                        <p:attrNameLst>
                                          <p:attrName>ppt_y</p:attrName>
                                        </p:attrNameLst>
                                      </p:cBhvr>
                                      <p:tavLst>
                                        <p:tav tm="0">
                                          <p:val>
                                            <p:strVal val="#ppt_y+1"/>
                                          </p:val>
                                        </p:tav>
                                        <p:tav tm="100000">
                                          <p:val>
                                            <p:strVal val="#ppt_y"/>
                                          </p:val>
                                        </p:tav>
                                      </p:tavLst>
                                    </p:anim>
                                  </p:childTnLst>
                                </p:cTn>
                              </p:par>
                              <p:par>
                                <p:cTn id="31" presetID="2" presetClass="entr" presetSubtype="4" fill="hold" nodeType="withEffect">
                                  <p:stCondLst>
                                    <p:cond delay="250"/>
                                  </p:stCondLst>
                                  <p:childTnLst>
                                    <p:set>
                                      <p:cBhvr>
                                        <p:cTn id="32" dur="1" fill="hold">
                                          <p:stCondLst>
                                            <p:cond delay="0"/>
                                          </p:stCondLst>
                                        </p:cTn>
                                        <p:tgtEl>
                                          <p:spTgt spid="361">
                                            <p:txEl>
                                              <p:pRg st="5" end="5"/>
                                            </p:txEl>
                                          </p:spTgt>
                                        </p:tgtEl>
                                        <p:attrNameLst>
                                          <p:attrName>style.visibility</p:attrName>
                                        </p:attrNameLst>
                                      </p:cBhvr>
                                      <p:to>
                                        <p:strVal val="visible"/>
                                      </p:to>
                                    </p:set>
                                    <p:anim calcmode="lin" valueType="num">
                                      <p:cBhvr additive="base">
                                        <p:cTn id="33" dur="750"/>
                                        <p:tgtEl>
                                          <p:spTgt spid="361">
                                            <p:txEl>
                                              <p:pRg st="5" end="5"/>
                                            </p:txEl>
                                          </p:spTgt>
                                        </p:tgtEl>
                                        <p:attrNameLst>
                                          <p:attrName>ppt_y</p:attrName>
                                        </p:attrNameLst>
                                      </p:cBhvr>
                                      <p:tavLst>
                                        <p:tav tm="0">
                                          <p:val>
                                            <p:strVal val="#ppt_y+1"/>
                                          </p:val>
                                        </p:tav>
                                        <p:tav tm="100000">
                                          <p:val>
                                            <p:strVal val="#ppt_y"/>
                                          </p:val>
                                        </p:tav>
                                      </p:tavLst>
                                    </p:anim>
                                  </p:childTnLst>
                                </p:cTn>
                              </p:par>
                              <p:par>
                                <p:cTn id="34" presetID="2" presetClass="entr" presetSubtype="4" fill="hold" nodeType="withEffect">
                                  <p:stCondLst>
                                    <p:cond delay="250"/>
                                  </p:stCondLst>
                                  <p:childTnLst>
                                    <p:set>
                                      <p:cBhvr>
                                        <p:cTn id="35" dur="1" fill="hold">
                                          <p:stCondLst>
                                            <p:cond delay="0"/>
                                          </p:stCondLst>
                                        </p:cTn>
                                        <p:tgtEl>
                                          <p:spTgt spid="361">
                                            <p:txEl>
                                              <p:pRg st="6" end="6"/>
                                            </p:txEl>
                                          </p:spTgt>
                                        </p:tgtEl>
                                        <p:attrNameLst>
                                          <p:attrName>style.visibility</p:attrName>
                                        </p:attrNameLst>
                                      </p:cBhvr>
                                      <p:to>
                                        <p:strVal val="visible"/>
                                      </p:to>
                                    </p:set>
                                    <p:anim calcmode="lin" valueType="num">
                                      <p:cBhvr additive="base">
                                        <p:cTn id="36" dur="750"/>
                                        <p:tgtEl>
                                          <p:spTgt spid="361">
                                            <p:txEl>
                                              <p:pRg st="6" end="6"/>
                                            </p:txEl>
                                          </p:spTgt>
                                        </p:tgtEl>
                                        <p:attrNameLst>
                                          <p:attrName>ppt_y</p:attrName>
                                        </p:attrNameLst>
                                      </p:cBhvr>
                                      <p:tavLst>
                                        <p:tav tm="0">
                                          <p:val>
                                            <p:strVal val="#ppt_y+1"/>
                                          </p:val>
                                        </p:tav>
                                        <p:tav tm="100000">
                                          <p:val>
                                            <p:strVal val="#ppt_y"/>
                                          </p:val>
                                        </p:tav>
                                      </p:tavLst>
                                    </p:anim>
                                  </p:childTnLst>
                                </p:cTn>
                              </p:par>
                              <p:par>
                                <p:cTn id="37" presetID="2" presetClass="entr" presetSubtype="4" fill="hold" nodeType="withEffect">
                                  <p:stCondLst>
                                    <p:cond delay="250"/>
                                  </p:stCondLst>
                                  <p:childTnLst>
                                    <p:set>
                                      <p:cBhvr>
                                        <p:cTn id="38" dur="1" fill="hold">
                                          <p:stCondLst>
                                            <p:cond delay="0"/>
                                          </p:stCondLst>
                                        </p:cTn>
                                        <p:tgtEl>
                                          <p:spTgt spid="361">
                                            <p:txEl>
                                              <p:pRg st="7" end="7"/>
                                            </p:txEl>
                                          </p:spTgt>
                                        </p:tgtEl>
                                        <p:attrNameLst>
                                          <p:attrName>style.visibility</p:attrName>
                                        </p:attrNameLst>
                                      </p:cBhvr>
                                      <p:to>
                                        <p:strVal val="visible"/>
                                      </p:to>
                                    </p:set>
                                    <p:anim calcmode="lin" valueType="num">
                                      <p:cBhvr additive="base">
                                        <p:cTn id="39" dur="750"/>
                                        <p:tgtEl>
                                          <p:spTgt spid="361">
                                            <p:txEl>
                                              <p:pRg st="7" end="7"/>
                                            </p:txEl>
                                          </p:spTgt>
                                        </p:tgtEl>
                                        <p:attrNameLst>
                                          <p:attrName>ppt_y</p:attrName>
                                        </p:attrNameLst>
                                      </p:cBhvr>
                                      <p:tavLst>
                                        <p:tav tm="0">
                                          <p:val>
                                            <p:strVal val="#ppt_y+1"/>
                                          </p:val>
                                        </p:tav>
                                        <p:tav tm="100000">
                                          <p:val>
                                            <p:strVal val="#ppt_y"/>
                                          </p:val>
                                        </p:tav>
                                      </p:tavLst>
                                    </p:anim>
                                  </p:childTnLst>
                                </p:cTn>
                              </p:par>
                              <p:par>
                                <p:cTn id="40" presetID="2" presetClass="entr" presetSubtype="4" fill="hold" nodeType="withEffect">
                                  <p:stCondLst>
                                    <p:cond delay="250"/>
                                  </p:stCondLst>
                                  <p:childTnLst>
                                    <p:set>
                                      <p:cBhvr>
                                        <p:cTn id="41" dur="1" fill="hold">
                                          <p:stCondLst>
                                            <p:cond delay="0"/>
                                          </p:stCondLst>
                                        </p:cTn>
                                        <p:tgtEl>
                                          <p:spTgt spid="361">
                                            <p:txEl>
                                              <p:pRg st="8" end="8"/>
                                            </p:txEl>
                                          </p:spTgt>
                                        </p:tgtEl>
                                        <p:attrNameLst>
                                          <p:attrName>style.visibility</p:attrName>
                                        </p:attrNameLst>
                                      </p:cBhvr>
                                      <p:to>
                                        <p:strVal val="visible"/>
                                      </p:to>
                                    </p:set>
                                    <p:anim calcmode="lin" valueType="num">
                                      <p:cBhvr additive="base">
                                        <p:cTn id="42" dur="750"/>
                                        <p:tgtEl>
                                          <p:spTgt spid="361">
                                            <p:txEl>
                                              <p:pRg st="8" end="8"/>
                                            </p:txEl>
                                          </p:spTgt>
                                        </p:tgtEl>
                                        <p:attrNameLst>
                                          <p:attrName>ppt_y</p:attrName>
                                        </p:attrNameLst>
                                      </p:cBhvr>
                                      <p:tavLst>
                                        <p:tav tm="0">
                                          <p:val>
                                            <p:strVal val="#ppt_y+1"/>
                                          </p:val>
                                        </p:tav>
                                        <p:tav tm="100000">
                                          <p:val>
                                            <p:strVal val="#ppt_y"/>
                                          </p:val>
                                        </p:tav>
                                      </p:tavLst>
                                    </p:anim>
                                  </p:childTnLst>
                                </p:cTn>
                              </p:par>
                            </p:childTnLst>
                          </p:cTn>
                        </p:par>
                        <p:par>
                          <p:cTn id="43" fill="hold">
                            <p:stCondLst>
                              <p:cond delay="2000"/>
                            </p:stCondLst>
                            <p:childTnLst>
                              <p:par>
                                <p:cTn id="44" presetID="10" presetClass="entr" presetSubtype="0" fill="hold" nodeType="afterEffect">
                                  <p:stCondLst>
                                    <p:cond delay="0"/>
                                  </p:stCondLst>
                                  <p:childTnLst>
                                    <p:set>
                                      <p:cBhvr>
                                        <p:cTn id="45" dur="1" fill="hold">
                                          <p:stCondLst>
                                            <p:cond delay="0"/>
                                          </p:stCondLst>
                                        </p:cTn>
                                        <p:tgtEl>
                                          <p:spTgt spid="360"/>
                                        </p:tgtEl>
                                        <p:attrNameLst>
                                          <p:attrName>style.visibility</p:attrName>
                                        </p:attrNameLst>
                                      </p:cBhvr>
                                      <p:to>
                                        <p:strVal val="visible"/>
                                      </p:to>
                                    </p:set>
                                    <p:animEffect transition="in" filter="fade">
                                      <p:cBhvr>
                                        <p:cTn id="46" dur="500"/>
                                        <p:tgtEl>
                                          <p:spTgt spid="360"/>
                                        </p:tgtEl>
                                      </p:cBhvr>
                                    </p:animEffect>
                                  </p:childTnLst>
                                </p:cTn>
                              </p:par>
                            </p:childTnLst>
                          </p:cTn>
                        </p:par>
                        <p:par>
                          <p:cTn id="47" fill="hold">
                            <p:stCondLst>
                              <p:cond delay="2500"/>
                            </p:stCondLst>
                            <p:childTnLst>
                              <p:par>
                                <p:cTn id="48" presetID="2" presetClass="entr" presetSubtype="4" fill="hold" nodeType="afterEffect">
                                  <p:stCondLst>
                                    <p:cond delay="0"/>
                                  </p:stCondLst>
                                  <p:childTnLst>
                                    <p:set>
                                      <p:cBhvr>
                                        <p:cTn id="49" dur="1" fill="hold">
                                          <p:stCondLst>
                                            <p:cond delay="0"/>
                                          </p:stCondLst>
                                        </p:cTn>
                                        <p:tgtEl>
                                          <p:spTgt spid="363">
                                            <p:txEl>
                                              <p:pRg st="0" end="0"/>
                                            </p:txEl>
                                          </p:spTgt>
                                        </p:tgtEl>
                                        <p:attrNameLst>
                                          <p:attrName>style.visibility</p:attrName>
                                        </p:attrNameLst>
                                      </p:cBhvr>
                                      <p:to>
                                        <p:strVal val="visible"/>
                                      </p:to>
                                    </p:set>
                                    <p:anim calcmode="lin" valueType="num">
                                      <p:cBhvr additive="base">
                                        <p:cTn id="50" dur="750"/>
                                        <p:tgtEl>
                                          <p:spTgt spid="363">
                                            <p:txEl>
                                              <p:pRg st="0" end="0"/>
                                            </p:txEl>
                                          </p:spTgt>
                                        </p:tgtEl>
                                        <p:attrNameLst>
                                          <p:attrName>ppt_y</p:attrName>
                                        </p:attrNameLst>
                                      </p:cBhvr>
                                      <p:tavLst>
                                        <p:tav tm="0">
                                          <p:val>
                                            <p:strVal val="#ppt_y+1"/>
                                          </p:val>
                                        </p:tav>
                                        <p:tav tm="100000">
                                          <p:val>
                                            <p:strVal val="#ppt_y"/>
                                          </p:val>
                                        </p:tav>
                                      </p:tavLst>
                                    </p:anim>
                                  </p:childTnLst>
                                </p:cTn>
                              </p:par>
                            </p:childTnLst>
                          </p:cTn>
                        </p:par>
                        <p:par>
                          <p:cTn id="51" fill="hold">
                            <p:stCondLst>
                              <p:cond delay="3250"/>
                            </p:stCondLst>
                            <p:childTnLst>
                              <p:par>
                                <p:cTn id="52" presetID="2" presetClass="entr" presetSubtype="4" fill="hold" nodeType="afterEffect">
                                  <p:stCondLst>
                                    <p:cond delay="0"/>
                                  </p:stCondLst>
                                  <p:childTnLst>
                                    <p:set>
                                      <p:cBhvr>
                                        <p:cTn id="53" dur="1" fill="hold">
                                          <p:stCondLst>
                                            <p:cond delay="0"/>
                                          </p:stCondLst>
                                        </p:cTn>
                                        <p:tgtEl>
                                          <p:spTgt spid="363">
                                            <p:txEl>
                                              <p:pRg st="1" end="1"/>
                                            </p:txEl>
                                          </p:spTgt>
                                        </p:tgtEl>
                                        <p:attrNameLst>
                                          <p:attrName>style.visibility</p:attrName>
                                        </p:attrNameLst>
                                      </p:cBhvr>
                                      <p:to>
                                        <p:strVal val="visible"/>
                                      </p:to>
                                    </p:set>
                                    <p:anim calcmode="lin" valueType="num">
                                      <p:cBhvr additive="base">
                                        <p:cTn id="54" dur="750"/>
                                        <p:tgtEl>
                                          <p:spTgt spid="363">
                                            <p:txEl>
                                              <p:pRg st="1" end="1"/>
                                            </p:txEl>
                                          </p:spTgt>
                                        </p:tgtEl>
                                        <p:attrNameLst>
                                          <p:attrName>ppt_y</p:attrName>
                                        </p:attrNameLst>
                                      </p:cBhvr>
                                      <p:tavLst>
                                        <p:tav tm="0">
                                          <p:val>
                                            <p:strVal val="#ppt_y+1"/>
                                          </p:val>
                                        </p:tav>
                                        <p:tav tm="100000">
                                          <p:val>
                                            <p:strVal val="#ppt_y"/>
                                          </p:val>
                                        </p:tav>
                                      </p:tavLst>
                                    </p:anim>
                                  </p:childTnLst>
                                </p:cTn>
                              </p:par>
                            </p:childTnLst>
                          </p:cTn>
                        </p:par>
                        <p:par>
                          <p:cTn id="55" fill="hold">
                            <p:stCondLst>
                              <p:cond delay="4000"/>
                            </p:stCondLst>
                            <p:childTnLst>
                              <p:par>
                                <p:cTn id="56" presetID="2" presetClass="entr" presetSubtype="4" fill="hold" nodeType="afterEffect">
                                  <p:stCondLst>
                                    <p:cond delay="0"/>
                                  </p:stCondLst>
                                  <p:childTnLst>
                                    <p:set>
                                      <p:cBhvr>
                                        <p:cTn id="57" dur="1" fill="hold">
                                          <p:stCondLst>
                                            <p:cond delay="0"/>
                                          </p:stCondLst>
                                        </p:cTn>
                                        <p:tgtEl>
                                          <p:spTgt spid="363">
                                            <p:txEl>
                                              <p:pRg st="2" end="2"/>
                                            </p:txEl>
                                          </p:spTgt>
                                        </p:tgtEl>
                                        <p:attrNameLst>
                                          <p:attrName>style.visibility</p:attrName>
                                        </p:attrNameLst>
                                      </p:cBhvr>
                                      <p:to>
                                        <p:strVal val="visible"/>
                                      </p:to>
                                    </p:set>
                                    <p:anim calcmode="lin" valueType="num">
                                      <p:cBhvr additive="base">
                                        <p:cTn id="58" dur="750"/>
                                        <p:tgtEl>
                                          <p:spTgt spid="363">
                                            <p:txEl>
                                              <p:pRg st="2" end="2"/>
                                            </p:txEl>
                                          </p:spTgt>
                                        </p:tgtEl>
                                        <p:attrNameLst>
                                          <p:attrName>ppt_y</p:attrName>
                                        </p:attrNameLst>
                                      </p:cBhvr>
                                      <p:tavLst>
                                        <p:tav tm="0">
                                          <p:val>
                                            <p:strVal val="#ppt_y+1"/>
                                          </p:val>
                                        </p:tav>
                                        <p:tav tm="100000">
                                          <p:val>
                                            <p:strVal val="#ppt_y"/>
                                          </p:val>
                                        </p:tav>
                                      </p:tavLst>
                                    </p:anim>
                                  </p:childTnLst>
                                </p:cTn>
                              </p:par>
                            </p:childTnLst>
                          </p:cTn>
                        </p:par>
                        <p:par>
                          <p:cTn id="59" fill="hold">
                            <p:stCondLst>
                              <p:cond delay="4750"/>
                            </p:stCondLst>
                            <p:childTnLst>
                              <p:par>
                                <p:cTn id="60" presetID="2" presetClass="entr" presetSubtype="4" fill="hold" nodeType="afterEffect">
                                  <p:stCondLst>
                                    <p:cond delay="0"/>
                                  </p:stCondLst>
                                  <p:childTnLst>
                                    <p:set>
                                      <p:cBhvr>
                                        <p:cTn id="61" dur="1" fill="hold">
                                          <p:stCondLst>
                                            <p:cond delay="0"/>
                                          </p:stCondLst>
                                        </p:cTn>
                                        <p:tgtEl>
                                          <p:spTgt spid="363">
                                            <p:txEl>
                                              <p:pRg st="3" end="3"/>
                                            </p:txEl>
                                          </p:spTgt>
                                        </p:tgtEl>
                                        <p:attrNameLst>
                                          <p:attrName>style.visibility</p:attrName>
                                        </p:attrNameLst>
                                      </p:cBhvr>
                                      <p:to>
                                        <p:strVal val="visible"/>
                                      </p:to>
                                    </p:set>
                                    <p:anim calcmode="lin" valueType="num">
                                      <p:cBhvr additive="base">
                                        <p:cTn id="62" dur="750"/>
                                        <p:tgtEl>
                                          <p:spTgt spid="363">
                                            <p:txEl>
                                              <p:pRg st="3" end="3"/>
                                            </p:txEl>
                                          </p:spTgt>
                                        </p:tgtEl>
                                        <p:attrNameLst>
                                          <p:attrName>ppt_y</p:attrName>
                                        </p:attrNameLst>
                                      </p:cBhvr>
                                      <p:tavLst>
                                        <p:tav tm="0">
                                          <p:val>
                                            <p:strVal val="#ppt_y+1"/>
                                          </p:val>
                                        </p:tav>
                                        <p:tav tm="100000">
                                          <p:val>
                                            <p:strVal val="#ppt_y"/>
                                          </p:val>
                                        </p:tav>
                                      </p:tavLst>
                                    </p:anim>
                                  </p:childTnLst>
                                </p:cTn>
                              </p:par>
                            </p:childTnLst>
                          </p:cTn>
                        </p:par>
                        <p:par>
                          <p:cTn id="63" fill="hold">
                            <p:stCondLst>
                              <p:cond delay="5500"/>
                            </p:stCondLst>
                            <p:childTnLst>
                              <p:par>
                                <p:cTn id="64" presetID="2" presetClass="entr" presetSubtype="4" fill="hold" nodeType="afterEffect">
                                  <p:stCondLst>
                                    <p:cond delay="0"/>
                                  </p:stCondLst>
                                  <p:childTnLst>
                                    <p:set>
                                      <p:cBhvr>
                                        <p:cTn id="65" dur="1" fill="hold">
                                          <p:stCondLst>
                                            <p:cond delay="0"/>
                                          </p:stCondLst>
                                        </p:cTn>
                                        <p:tgtEl>
                                          <p:spTgt spid="363">
                                            <p:txEl>
                                              <p:pRg st="4" end="4"/>
                                            </p:txEl>
                                          </p:spTgt>
                                        </p:tgtEl>
                                        <p:attrNameLst>
                                          <p:attrName>style.visibility</p:attrName>
                                        </p:attrNameLst>
                                      </p:cBhvr>
                                      <p:to>
                                        <p:strVal val="visible"/>
                                      </p:to>
                                    </p:set>
                                    <p:anim calcmode="lin" valueType="num">
                                      <p:cBhvr additive="base">
                                        <p:cTn id="66" dur="750"/>
                                        <p:tgtEl>
                                          <p:spTgt spid="363">
                                            <p:txEl>
                                              <p:pRg st="4" end="4"/>
                                            </p:txEl>
                                          </p:spTgt>
                                        </p:tgtEl>
                                        <p:attrNameLst>
                                          <p:attrName>ppt_y</p:attrName>
                                        </p:attrNameLst>
                                      </p:cBhvr>
                                      <p:tavLst>
                                        <p:tav tm="0">
                                          <p:val>
                                            <p:strVal val="#ppt_y+1"/>
                                          </p:val>
                                        </p:tav>
                                        <p:tav tm="100000">
                                          <p:val>
                                            <p:strVal val="#ppt_y"/>
                                          </p:val>
                                        </p:tav>
                                      </p:tavLst>
                                    </p:anim>
                                  </p:childTnLst>
                                </p:cTn>
                              </p:par>
                            </p:childTnLst>
                          </p:cTn>
                        </p:par>
                        <p:par>
                          <p:cTn id="67" fill="hold">
                            <p:stCondLst>
                              <p:cond delay="6250"/>
                            </p:stCondLst>
                            <p:childTnLst>
                              <p:par>
                                <p:cTn id="68" presetID="2" presetClass="entr" presetSubtype="4" fill="hold" nodeType="afterEffect">
                                  <p:stCondLst>
                                    <p:cond delay="0"/>
                                  </p:stCondLst>
                                  <p:childTnLst>
                                    <p:set>
                                      <p:cBhvr>
                                        <p:cTn id="69" dur="1" fill="hold">
                                          <p:stCondLst>
                                            <p:cond delay="0"/>
                                          </p:stCondLst>
                                        </p:cTn>
                                        <p:tgtEl>
                                          <p:spTgt spid="363">
                                            <p:txEl>
                                              <p:pRg st="5" end="5"/>
                                            </p:txEl>
                                          </p:spTgt>
                                        </p:tgtEl>
                                        <p:attrNameLst>
                                          <p:attrName>style.visibility</p:attrName>
                                        </p:attrNameLst>
                                      </p:cBhvr>
                                      <p:to>
                                        <p:strVal val="visible"/>
                                      </p:to>
                                    </p:set>
                                    <p:anim calcmode="lin" valueType="num">
                                      <p:cBhvr additive="base">
                                        <p:cTn id="70" dur="750"/>
                                        <p:tgtEl>
                                          <p:spTgt spid="363">
                                            <p:txEl>
                                              <p:pRg st="5" end="5"/>
                                            </p:txEl>
                                          </p:spTgt>
                                        </p:tgtEl>
                                        <p:attrNameLst>
                                          <p:attrName>ppt_y</p:attrName>
                                        </p:attrNameLst>
                                      </p:cBhvr>
                                      <p:tavLst>
                                        <p:tav tm="0">
                                          <p:val>
                                            <p:strVal val="#ppt_y+1"/>
                                          </p:val>
                                        </p:tav>
                                        <p:tav tm="100000">
                                          <p:val>
                                            <p:strVal val="#ppt_y"/>
                                          </p:val>
                                        </p:tav>
                                      </p:tavLst>
                                    </p:anim>
                                  </p:childTnLst>
                                </p:cTn>
                              </p:par>
                            </p:childTnLst>
                          </p:cTn>
                        </p:par>
                        <p:par>
                          <p:cTn id="71" fill="hold">
                            <p:stCondLst>
                              <p:cond delay="7000"/>
                            </p:stCondLst>
                            <p:childTnLst>
                              <p:par>
                                <p:cTn id="72" presetID="2" presetClass="entr" presetSubtype="4" fill="hold" nodeType="afterEffect">
                                  <p:stCondLst>
                                    <p:cond delay="0"/>
                                  </p:stCondLst>
                                  <p:childTnLst>
                                    <p:set>
                                      <p:cBhvr>
                                        <p:cTn id="73" dur="1" fill="hold">
                                          <p:stCondLst>
                                            <p:cond delay="0"/>
                                          </p:stCondLst>
                                        </p:cTn>
                                        <p:tgtEl>
                                          <p:spTgt spid="363">
                                            <p:txEl>
                                              <p:pRg st="6" end="6"/>
                                            </p:txEl>
                                          </p:spTgt>
                                        </p:tgtEl>
                                        <p:attrNameLst>
                                          <p:attrName>style.visibility</p:attrName>
                                        </p:attrNameLst>
                                      </p:cBhvr>
                                      <p:to>
                                        <p:strVal val="visible"/>
                                      </p:to>
                                    </p:set>
                                    <p:anim calcmode="lin" valueType="num">
                                      <p:cBhvr additive="base">
                                        <p:cTn id="74" dur="750"/>
                                        <p:tgtEl>
                                          <p:spTgt spid="363">
                                            <p:txEl>
                                              <p:pRg st="6" end="6"/>
                                            </p:txEl>
                                          </p:spTgt>
                                        </p:tgtEl>
                                        <p:attrNameLst>
                                          <p:attrName>ppt_y</p:attrName>
                                        </p:attrNameLst>
                                      </p:cBhvr>
                                      <p:tavLst>
                                        <p:tav tm="0">
                                          <p:val>
                                            <p:strVal val="#ppt_y+1"/>
                                          </p:val>
                                        </p:tav>
                                        <p:tav tm="100000">
                                          <p:val>
                                            <p:strVal val="#ppt_y"/>
                                          </p:val>
                                        </p:tav>
                                      </p:tavLst>
                                    </p:anim>
                                  </p:childTnLst>
                                </p:cTn>
                              </p:par>
                            </p:childTnLst>
                          </p:cTn>
                        </p:par>
                        <p:par>
                          <p:cTn id="75" fill="hold">
                            <p:stCondLst>
                              <p:cond delay="7750"/>
                            </p:stCondLst>
                            <p:childTnLst>
                              <p:par>
                                <p:cTn id="76" presetID="2" presetClass="entr" presetSubtype="4" fill="hold" nodeType="afterEffect">
                                  <p:stCondLst>
                                    <p:cond delay="0"/>
                                  </p:stCondLst>
                                  <p:childTnLst>
                                    <p:set>
                                      <p:cBhvr>
                                        <p:cTn id="77" dur="1" fill="hold">
                                          <p:stCondLst>
                                            <p:cond delay="0"/>
                                          </p:stCondLst>
                                        </p:cTn>
                                        <p:tgtEl>
                                          <p:spTgt spid="363">
                                            <p:txEl>
                                              <p:pRg st="7" end="7"/>
                                            </p:txEl>
                                          </p:spTgt>
                                        </p:tgtEl>
                                        <p:attrNameLst>
                                          <p:attrName>style.visibility</p:attrName>
                                        </p:attrNameLst>
                                      </p:cBhvr>
                                      <p:to>
                                        <p:strVal val="visible"/>
                                      </p:to>
                                    </p:set>
                                    <p:anim calcmode="lin" valueType="num">
                                      <p:cBhvr additive="base">
                                        <p:cTn id="78" dur="750"/>
                                        <p:tgtEl>
                                          <p:spTgt spid="363">
                                            <p:txEl>
                                              <p:pRg st="7" end="7"/>
                                            </p:txEl>
                                          </p:spTgt>
                                        </p:tgtEl>
                                        <p:attrNameLst>
                                          <p:attrName>ppt_y</p:attrName>
                                        </p:attrNameLst>
                                      </p:cBhvr>
                                      <p:tavLst>
                                        <p:tav tm="0">
                                          <p:val>
                                            <p:strVal val="#ppt_y+1"/>
                                          </p:val>
                                        </p:tav>
                                        <p:tav tm="100000">
                                          <p:val>
                                            <p:strVal val="#ppt_y"/>
                                          </p:val>
                                        </p:tav>
                                      </p:tavLst>
                                    </p:anim>
                                  </p:childTnLst>
                                </p:cTn>
                              </p:par>
                            </p:childTnLst>
                          </p:cTn>
                        </p:par>
                        <p:par>
                          <p:cTn id="79" fill="hold">
                            <p:stCondLst>
                              <p:cond delay="8500"/>
                            </p:stCondLst>
                            <p:childTnLst>
                              <p:par>
                                <p:cTn id="80" presetID="2" presetClass="entr" presetSubtype="4" fill="hold" nodeType="afterEffect">
                                  <p:stCondLst>
                                    <p:cond delay="0"/>
                                  </p:stCondLst>
                                  <p:childTnLst>
                                    <p:set>
                                      <p:cBhvr>
                                        <p:cTn id="81" dur="1" fill="hold">
                                          <p:stCondLst>
                                            <p:cond delay="0"/>
                                          </p:stCondLst>
                                        </p:cTn>
                                        <p:tgtEl>
                                          <p:spTgt spid="363">
                                            <p:txEl>
                                              <p:pRg st="8" end="8"/>
                                            </p:txEl>
                                          </p:spTgt>
                                        </p:tgtEl>
                                        <p:attrNameLst>
                                          <p:attrName>style.visibility</p:attrName>
                                        </p:attrNameLst>
                                      </p:cBhvr>
                                      <p:to>
                                        <p:strVal val="visible"/>
                                      </p:to>
                                    </p:set>
                                    <p:anim calcmode="lin" valueType="num">
                                      <p:cBhvr additive="base">
                                        <p:cTn id="82" dur="750"/>
                                        <p:tgtEl>
                                          <p:spTgt spid="363">
                                            <p:txEl>
                                              <p:pRg st="8" end="8"/>
                                            </p:txEl>
                                          </p:spTgt>
                                        </p:tgtEl>
                                        <p:attrNameLst>
                                          <p:attrName>ppt_y</p:attrName>
                                        </p:attrNameLst>
                                      </p:cBhvr>
                                      <p:tavLst>
                                        <p:tav tm="0">
                                          <p:val>
                                            <p:strVal val="#ppt_y+1"/>
                                          </p:val>
                                        </p:tav>
                                        <p:tav tm="100000">
                                          <p:val>
                                            <p:strVal val="#ppt_y"/>
                                          </p:val>
                                        </p:tav>
                                      </p:tavLst>
                                    </p:anim>
                                  </p:childTnLst>
                                </p:cTn>
                              </p:par>
                            </p:childTnLst>
                          </p:cTn>
                        </p:par>
                        <p:par>
                          <p:cTn id="83" fill="hold">
                            <p:stCondLst>
                              <p:cond delay="9250"/>
                            </p:stCondLst>
                            <p:childTnLst>
                              <p:par>
                                <p:cTn id="84" presetID="10" presetClass="entr" presetSubtype="0" fill="hold" nodeType="afterEffect">
                                  <p:stCondLst>
                                    <p:cond delay="0"/>
                                  </p:stCondLst>
                                  <p:childTnLst>
                                    <p:set>
                                      <p:cBhvr>
                                        <p:cTn id="85" dur="1" fill="hold">
                                          <p:stCondLst>
                                            <p:cond delay="0"/>
                                          </p:stCondLst>
                                        </p:cTn>
                                        <p:tgtEl>
                                          <p:spTgt spid="362"/>
                                        </p:tgtEl>
                                        <p:attrNameLst>
                                          <p:attrName>style.visibility</p:attrName>
                                        </p:attrNameLst>
                                      </p:cBhvr>
                                      <p:to>
                                        <p:strVal val="visible"/>
                                      </p:to>
                                    </p:set>
                                    <p:animEffect transition="in" filter="fade">
                                      <p:cBhvr>
                                        <p:cTn id="86" dur="500"/>
                                        <p:tgtEl>
                                          <p:spTgt spid="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Wide image and 3 texts">
  <p:cSld name="Wide image and 3 texts">
    <p:spTree>
      <p:nvGrpSpPr>
        <p:cNvPr id="1" name="Shape 365"/>
        <p:cNvGrpSpPr/>
        <p:nvPr/>
      </p:nvGrpSpPr>
      <p:grpSpPr>
        <a:xfrm>
          <a:off x="0" y="0"/>
          <a:ext cx="0" cy="0"/>
          <a:chOff x="0" y="0"/>
          <a:chExt cx="0" cy="0"/>
        </a:xfrm>
      </p:grpSpPr>
      <p:sp>
        <p:nvSpPr>
          <p:cNvPr id="366" name="Google Shape;366;p121"/>
          <p:cNvSpPr>
            <a:spLocks noGrp="1"/>
          </p:cNvSpPr>
          <p:nvPr>
            <p:ph type="pic" idx="2"/>
          </p:nvPr>
        </p:nvSpPr>
        <p:spPr>
          <a:xfrm>
            <a:off x="1" y="2243969"/>
            <a:ext cx="18287999" cy="5296312"/>
          </a:xfrm>
          <a:prstGeom prst="rect">
            <a:avLst/>
          </a:prstGeom>
          <a:solidFill>
            <a:srgbClr val="A4B2B9"/>
          </a:solidFill>
          <a:ln>
            <a:noFill/>
          </a:ln>
        </p:spPr>
      </p:sp>
      <p:sp>
        <p:nvSpPr>
          <p:cNvPr id="367" name="Google Shape;367;p121"/>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8" name="Google Shape;368;p121"/>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369" name="Google Shape;369;p121"/>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0" name="Google Shape;370;p121"/>
          <p:cNvSpPr txBox="1">
            <a:spLocks noGrp="1"/>
          </p:cNvSpPr>
          <p:nvPr>
            <p:ph type="body" idx="1"/>
          </p:nvPr>
        </p:nvSpPr>
        <p:spPr>
          <a:xfrm>
            <a:off x="1699445" y="6780652"/>
            <a:ext cx="4225925" cy="759629"/>
          </a:xfrm>
          <a:prstGeom prst="rect">
            <a:avLst/>
          </a:prstGeom>
          <a:solidFill>
            <a:schemeClr val="dk2"/>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71" name="Google Shape;371;p121"/>
          <p:cNvSpPr txBox="1">
            <a:spLocks noGrp="1"/>
          </p:cNvSpPr>
          <p:nvPr>
            <p:ph type="body" idx="3"/>
          </p:nvPr>
        </p:nvSpPr>
        <p:spPr>
          <a:xfrm>
            <a:off x="7031038" y="6780651"/>
            <a:ext cx="4225925" cy="759629"/>
          </a:xfrm>
          <a:prstGeom prst="rect">
            <a:avLst/>
          </a:prstGeom>
          <a:solidFill>
            <a:schemeClr val="dk2"/>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72" name="Google Shape;372;p121"/>
          <p:cNvSpPr txBox="1">
            <a:spLocks noGrp="1"/>
          </p:cNvSpPr>
          <p:nvPr>
            <p:ph type="body" idx="4"/>
          </p:nvPr>
        </p:nvSpPr>
        <p:spPr>
          <a:xfrm>
            <a:off x="12362631" y="6780650"/>
            <a:ext cx="4225925" cy="759629"/>
          </a:xfrm>
          <a:prstGeom prst="rect">
            <a:avLst/>
          </a:prstGeom>
          <a:solidFill>
            <a:schemeClr val="dk2"/>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73" name="Google Shape;373;p121"/>
          <p:cNvSpPr txBox="1">
            <a:spLocks noGrp="1"/>
          </p:cNvSpPr>
          <p:nvPr>
            <p:ph type="body" idx="5"/>
          </p:nvPr>
        </p:nvSpPr>
        <p:spPr>
          <a:xfrm>
            <a:off x="1628005" y="7668871"/>
            <a:ext cx="4297367" cy="166177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74" name="Google Shape;374;p121"/>
          <p:cNvSpPr txBox="1">
            <a:spLocks noGrp="1"/>
          </p:cNvSpPr>
          <p:nvPr>
            <p:ph type="body" idx="6"/>
          </p:nvPr>
        </p:nvSpPr>
        <p:spPr>
          <a:xfrm>
            <a:off x="6959597" y="7668871"/>
            <a:ext cx="4297367" cy="166177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75" name="Google Shape;375;p121"/>
          <p:cNvSpPr txBox="1">
            <a:spLocks noGrp="1"/>
          </p:cNvSpPr>
          <p:nvPr>
            <p:ph type="body" idx="7"/>
          </p:nvPr>
        </p:nvSpPr>
        <p:spPr>
          <a:xfrm>
            <a:off x="12291189" y="7668871"/>
            <a:ext cx="4297367" cy="166177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69"/>
                                        </p:tgtEl>
                                        <p:attrNameLst>
                                          <p:attrName>style.visibility</p:attrName>
                                        </p:attrNameLst>
                                      </p:cBhvr>
                                      <p:to>
                                        <p:strVal val="visible"/>
                                      </p:to>
                                    </p:set>
                                    <p:anim calcmode="lin" valueType="num">
                                      <p:cBhvr additive="base">
                                        <p:cTn id="7" dur="750"/>
                                        <p:tgtEl>
                                          <p:spTgt spid="369"/>
                                        </p:tgtEl>
                                        <p:attrNameLst>
                                          <p:attrName>ppt_y</p:attrName>
                                        </p:attrNameLst>
                                      </p:cBhvr>
                                      <p:tavLst>
                                        <p:tav tm="0">
                                          <p:val>
                                            <p:strVal val="#ppt_y-1"/>
                                          </p:val>
                                        </p:tav>
                                        <p:tav tm="100000">
                                          <p:val>
                                            <p:strVal val="#ppt_y"/>
                                          </p:val>
                                        </p:tav>
                                      </p:tavLst>
                                    </p:anim>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366"/>
                                        </p:tgtEl>
                                        <p:attrNameLst>
                                          <p:attrName>style.visibility</p:attrName>
                                        </p:attrNameLst>
                                      </p:cBhvr>
                                      <p:to>
                                        <p:strVal val="visible"/>
                                      </p:to>
                                    </p:set>
                                    <p:animEffect transition="in" filter="fade">
                                      <p:cBhvr>
                                        <p:cTn id="11" dur="500"/>
                                        <p:tgtEl>
                                          <p:spTgt spid="366"/>
                                        </p:tgtEl>
                                      </p:cBhvr>
                                    </p:animEffect>
                                  </p:childTnLst>
                                </p:cTn>
                              </p:par>
                            </p:childTnLst>
                          </p:cTn>
                        </p:par>
                        <p:par>
                          <p:cTn id="12" fill="hold">
                            <p:stCondLst>
                              <p:cond delay="1250"/>
                            </p:stCondLst>
                            <p:childTnLst>
                              <p:par>
                                <p:cTn id="13" presetID="10" presetClass="entr" presetSubtype="0" fill="hold" nodeType="afterEffect">
                                  <p:stCondLst>
                                    <p:cond delay="250"/>
                                  </p:stCondLst>
                                  <p:childTnLst>
                                    <p:set>
                                      <p:cBhvr>
                                        <p:cTn id="14" dur="1" fill="hold">
                                          <p:stCondLst>
                                            <p:cond delay="0"/>
                                          </p:stCondLst>
                                        </p:cTn>
                                        <p:tgtEl>
                                          <p:spTgt spid="370"/>
                                        </p:tgtEl>
                                        <p:attrNameLst>
                                          <p:attrName>style.visibility</p:attrName>
                                        </p:attrNameLst>
                                      </p:cBhvr>
                                      <p:to>
                                        <p:strVal val="visible"/>
                                      </p:to>
                                    </p:set>
                                    <p:animEffect transition="in" filter="fade">
                                      <p:cBhvr>
                                        <p:cTn id="15" dur="500"/>
                                        <p:tgtEl>
                                          <p:spTgt spid="370"/>
                                        </p:tgtEl>
                                      </p:cBhvr>
                                    </p:animEffect>
                                  </p:childTnLst>
                                </p:cTn>
                              </p:par>
                            </p:childTnLst>
                          </p:cTn>
                        </p:par>
                        <p:par>
                          <p:cTn id="16" fill="hold">
                            <p:stCondLst>
                              <p:cond delay="1750"/>
                            </p:stCondLst>
                            <p:childTnLst>
                              <p:par>
                                <p:cTn id="17" presetID="10" presetClass="entr" presetSubtype="0" fill="hold" nodeType="afterEffect">
                                  <p:stCondLst>
                                    <p:cond delay="0"/>
                                  </p:stCondLst>
                                  <p:childTnLst>
                                    <p:set>
                                      <p:cBhvr>
                                        <p:cTn id="18" dur="1" fill="hold">
                                          <p:stCondLst>
                                            <p:cond delay="0"/>
                                          </p:stCondLst>
                                        </p:cTn>
                                        <p:tgtEl>
                                          <p:spTgt spid="373"/>
                                        </p:tgtEl>
                                        <p:attrNameLst>
                                          <p:attrName>style.visibility</p:attrName>
                                        </p:attrNameLst>
                                      </p:cBhvr>
                                      <p:to>
                                        <p:strVal val="visible"/>
                                      </p:to>
                                    </p:set>
                                    <p:animEffect transition="in" filter="fade">
                                      <p:cBhvr>
                                        <p:cTn id="19" dur="500"/>
                                        <p:tgtEl>
                                          <p:spTgt spid="373"/>
                                        </p:tgtEl>
                                      </p:cBhvr>
                                    </p:animEffect>
                                  </p:childTnLst>
                                </p:cTn>
                              </p:par>
                            </p:childTnLst>
                          </p:cTn>
                        </p:par>
                        <p:par>
                          <p:cTn id="20" fill="hold">
                            <p:stCondLst>
                              <p:cond delay="2250"/>
                            </p:stCondLst>
                            <p:childTnLst>
                              <p:par>
                                <p:cTn id="21" presetID="10" presetClass="entr" presetSubtype="0" fill="hold" nodeType="afterEffect">
                                  <p:stCondLst>
                                    <p:cond delay="250"/>
                                  </p:stCondLst>
                                  <p:childTnLst>
                                    <p:set>
                                      <p:cBhvr>
                                        <p:cTn id="22" dur="1" fill="hold">
                                          <p:stCondLst>
                                            <p:cond delay="0"/>
                                          </p:stCondLst>
                                        </p:cTn>
                                        <p:tgtEl>
                                          <p:spTgt spid="371"/>
                                        </p:tgtEl>
                                        <p:attrNameLst>
                                          <p:attrName>style.visibility</p:attrName>
                                        </p:attrNameLst>
                                      </p:cBhvr>
                                      <p:to>
                                        <p:strVal val="visible"/>
                                      </p:to>
                                    </p:set>
                                    <p:animEffect transition="in" filter="fade">
                                      <p:cBhvr>
                                        <p:cTn id="23" dur="500"/>
                                        <p:tgtEl>
                                          <p:spTgt spid="371"/>
                                        </p:tgtEl>
                                      </p:cBhvr>
                                    </p:animEffect>
                                  </p:childTnLst>
                                </p:cTn>
                              </p:par>
                            </p:childTnLst>
                          </p:cTn>
                        </p:par>
                        <p:par>
                          <p:cTn id="24" fill="hold">
                            <p:stCondLst>
                              <p:cond delay="2750"/>
                            </p:stCondLst>
                            <p:childTnLst>
                              <p:par>
                                <p:cTn id="25" presetID="10" presetClass="entr" presetSubtype="0" fill="hold" nodeType="afterEffect">
                                  <p:stCondLst>
                                    <p:cond delay="0"/>
                                  </p:stCondLst>
                                  <p:childTnLst>
                                    <p:set>
                                      <p:cBhvr>
                                        <p:cTn id="26" dur="1" fill="hold">
                                          <p:stCondLst>
                                            <p:cond delay="0"/>
                                          </p:stCondLst>
                                        </p:cTn>
                                        <p:tgtEl>
                                          <p:spTgt spid="374"/>
                                        </p:tgtEl>
                                        <p:attrNameLst>
                                          <p:attrName>style.visibility</p:attrName>
                                        </p:attrNameLst>
                                      </p:cBhvr>
                                      <p:to>
                                        <p:strVal val="visible"/>
                                      </p:to>
                                    </p:set>
                                    <p:animEffect transition="in" filter="fade">
                                      <p:cBhvr>
                                        <p:cTn id="27" dur="500"/>
                                        <p:tgtEl>
                                          <p:spTgt spid="374"/>
                                        </p:tgtEl>
                                      </p:cBhvr>
                                    </p:animEffect>
                                  </p:childTnLst>
                                </p:cTn>
                              </p:par>
                            </p:childTnLst>
                          </p:cTn>
                        </p:par>
                        <p:par>
                          <p:cTn id="28" fill="hold">
                            <p:stCondLst>
                              <p:cond delay="3250"/>
                            </p:stCondLst>
                            <p:childTnLst>
                              <p:par>
                                <p:cTn id="29" presetID="10" presetClass="entr" presetSubtype="0" fill="hold" nodeType="afterEffect">
                                  <p:stCondLst>
                                    <p:cond delay="250"/>
                                  </p:stCondLst>
                                  <p:childTnLst>
                                    <p:set>
                                      <p:cBhvr>
                                        <p:cTn id="30" dur="1" fill="hold">
                                          <p:stCondLst>
                                            <p:cond delay="0"/>
                                          </p:stCondLst>
                                        </p:cTn>
                                        <p:tgtEl>
                                          <p:spTgt spid="372"/>
                                        </p:tgtEl>
                                        <p:attrNameLst>
                                          <p:attrName>style.visibility</p:attrName>
                                        </p:attrNameLst>
                                      </p:cBhvr>
                                      <p:to>
                                        <p:strVal val="visible"/>
                                      </p:to>
                                    </p:set>
                                    <p:animEffect transition="in" filter="fade">
                                      <p:cBhvr>
                                        <p:cTn id="31" dur="500"/>
                                        <p:tgtEl>
                                          <p:spTgt spid="372"/>
                                        </p:tgtEl>
                                      </p:cBhvr>
                                    </p:animEffect>
                                  </p:childTnLst>
                                </p:cTn>
                              </p:par>
                            </p:childTnLst>
                          </p:cTn>
                        </p:par>
                        <p:par>
                          <p:cTn id="32" fill="hold">
                            <p:stCondLst>
                              <p:cond delay="3750"/>
                            </p:stCondLst>
                            <p:childTnLst>
                              <p:par>
                                <p:cTn id="33" presetID="10" presetClass="entr" presetSubtype="0" fill="hold" nodeType="afterEffect">
                                  <p:stCondLst>
                                    <p:cond delay="0"/>
                                  </p:stCondLst>
                                  <p:childTnLst>
                                    <p:set>
                                      <p:cBhvr>
                                        <p:cTn id="34" dur="1" fill="hold">
                                          <p:stCondLst>
                                            <p:cond delay="0"/>
                                          </p:stCondLst>
                                        </p:cTn>
                                        <p:tgtEl>
                                          <p:spTgt spid="375"/>
                                        </p:tgtEl>
                                        <p:attrNameLst>
                                          <p:attrName>style.visibility</p:attrName>
                                        </p:attrNameLst>
                                      </p:cBhvr>
                                      <p:to>
                                        <p:strVal val="visible"/>
                                      </p:to>
                                    </p:set>
                                    <p:animEffect transition="in" filter="fade">
                                      <p:cBhvr>
                                        <p:cTn id="35" dur="500"/>
                                        <p:tgtEl>
                                          <p:spTgt spid="3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 images and texts">
  <p:cSld name="2 images and texts">
    <p:spTree>
      <p:nvGrpSpPr>
        <p:cNvPr id="1" name="Shape 376"/>
        <p:cNvGrpSpPr/>
        <p:nvPr/>
      </p:nvGrpSpPr>
      <p:grpSpPr>
        <a:xfrm>
          <a:off x="0" y="0"/>
          <a:ext cx="0" cy="0"/>
          <a:chOff x="0" y="0"/>
          <a:chExt cx="0" cy="0"/>
        </a:xfrm>
      </p:grpSpPr>
      <p:sp>
        <p:nvSpPr>
          <p:cNvPr id="377" name="Google Shape;377;p125"/>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8" name="Google Shape;378;p125"/>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379" name="Google Shape;379;p125"/>
          <p:cNvSpPr>
            <a:spLocks noGrp="1"/>
          </p:cNvSpPr>
          <p:nvPr>
            <p:ph type="pic" idx="2"/>
          </p:nvPr>
        </p:nvSpPr>
        <p:spPr>
          <a:xfrm>
            <a:off x="1427212" y="2471738"/>
            <a:ext cx="7088137" cy="3788459"/>
          </a:xfrm>
          <a:prstGeom prst="rect">
            <a:avLst/>
          </a:prstGeom>
          <a:solidFill>
            <a:srgbClr val="A4B2B9"/>
          </a:solidFill>
          <a:ln>
            <a:noFill/>
          </a:ln>
        </p:spPr>
      </p:sp>
      <p:sp>
        <p:nvSpPr>
          <p:cNvPr id="380" name="Google Shape;380;p125"/>
          <p:cNvSpPr txBox="1">
            <a:spLocks noGrp="1"/>
          </p:cNvSpPr>
          <p:nvPr>
            <p:ph type="body" idx="1"/>
          </p:nvPr>
        </p:nvSpPr>
        <p:spPr>
          <a:xfrm>
            <a:off x="1313189" y="7145258"/>
            <a:ext cx="7202160" cy="2070179"/>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20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81" name="Google Shape;381;p125"/>
          <p:cNvSpPr txBox="1">
            <a:spLocks noGrp="1"/>
          </p:cNvSpPr>
          <p:nvPr>
            <p:ph type="body" idx="3"/>
          </p:nvPr>
        </p:nvSpPr>
        <p:spPr>
          <a:xfrm>
            <a:off x="1313189" y="6449130"/>
            <a:ext cx="7202160"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3600"/>
              <a:buFont typeface="Bebas Neue"/>
              <a:buNone/>
              <a:defRPr sz="3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82" name="Google Shape;382;p125"/>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3" name="Google Shape;383;p125"/>
          <p:cNvSpPr>
            <a:spLocks noGrp="1"/>
          </p:cNvSpPr>
          <p:nvPr>
            <p:ph type="pic" idx="4"/>
          </p:nvPr>
        </p:nvSpPr>
        <p:spPr>
          <a:xfrm>
            <a:off x="9756824" y="2471738"/>
            <a:ext cx="7088137" cy="3788459"/>
          </a:xfrm>
          <a:prstGeom prst="rect">
            <a:avLst/>
          </a:prstGeom>
          <a:solidFill>
            <a:srgbClr val="A4B2B9"/>
          </a:solidFill>
          <a:ln>
            <a:noFill/>
          </a:ln>
        </p:spPr>
      </p:sp>
      <p:sp>
        <p:nvSpPr>
          <p:cNvPr id="384" name="Google Shape;384;p125"/>
          <p:cNvSpPr txBox="1">
            <a:spLocks noGrp="1"/>
          </p:cNvSpPr>
          <p:nvPr>
            <p:ph type="body" idx="5"/>
          </p:nvPr>
        </p:nvSpPr>
        <p:spPr>
          <a:xfrm>
            <a:off x="9642801" y="7145258"/>
            <a:ext cx="7202160" cy="2070179"/>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20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85" name="Google Shape;385;p125"/>
          <p:cNvSpPr txBox="1">
            <a:spLocks noGrp="1"/>
          </p:cNvSpPr>
          <p:nvPr>
            <p:ph type="body" idx="6"/>
          </p:nvPr>
        </p:nvSpPr>
        <p:spPr>
          <a:xfrm>
            <a:off x="9642801" y="6449130"/>
            <a:ext cx="7202160"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3600"/>
              <a:buFont typeface="Bebas Neue"/>
              <a:buNone/>
              <a:defRPr sz="3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82"/>
                                        </p:tgtEl>
                                        <p:attrNameLst>
                                          <p:attrName>style.visibility</p:attrName>
                                        </p:attrNameLst>
                                      </p:cBhvr>
                                      <p:to>
                                        <p:strVal val="visible"/>
                                      </p:to>
                                    </p:set>
                                    <p:anim calcmode="lin" valueType="num">
                                      <p:cBhvr additive="base">
                                        <p:cTn id="7" dur="750"/>
                                        <p:tgtEl>
                                          <p:spTgt spid="382"/>
                                        </p:tgtEl>
                                        <p:attrNameLst>
                                          <p:attrName>ppt_y</p:attrName>
                                        </p:attrNameLst>
                                      </p:cBhvr>
                                      <p:tavLst>
                                        <p:tav tm="0">
                                          <p:val>
                                            <p:strVal val="#ppt_y-1"/>
                                          </p:val>
                                        </p:tav>
                                        <p:tav tm="100000">
                                          <p:val>
                                            <p:strVal val="#ppt_y"/>
                                          </p:val>
                                        </p:tav>
                                      </p:tavLst>
                                    </p:anim>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379"/>
                                        </p:tgtEl>
                                        <p:attrNameLst>
                                          <p:attrName>style.visibility</p:attrName>
                                        </p:attrNameLst>
                                      </p:cBhvr>
                                      <p:to>
                                        <p:strVal val="visible"/>
                                      </p:to>
                                    </p:set>
                                    <p:animEffect transition="in" filter="fade">
                                      <p:cBhvr>
                                        <p:cTn id="11" dur="500"/>
                                        <p:tgtEl>
                                          <p:spTgt spid="379"/>
                                        </p:tgtEl>
                                      </p:cBhvr>
                                    </p:animEffect>
                                  </p:childTnLst>
                                </p:cTn>
                              </p:par>
                            </p:childTnLst>
                          </p:cTn>
                        </p:par>
                        <p:par>
                          <p:cTn id="12" fill="hold">
                            <p:stCondLst>
                              <p:cond delay="1250"/>
                            </p:stCondLst>
                            <p:childTnLst>
                              <p:par>
                                <p:cTn id="13" presetID="2" presetClass="entr" presetSubtype="4" fill="hold" nodeType="afterEffect">
                                  <p:stCondLst>
                                    <p:cond delay="0"/>
                                  </p:stCondLst>
                                  <p:childTnLst>
                                    <p:set>
                                      <p:cBhvr>
                                        <p:cTn id="14" dur="1" fill="hold">
                                          <p:stCondLst>
                                            <p:cond delay="0"/>
                                          </p:stCondLst>
                                        </p:cTn>
                                        <p:tgtEl>
                                          <p:spTgt spid="381">
                                            <p:txEl>
                                              <p:pRg st="0" end="0"/>
                                            </p:txEl>
                                          </p:spTgt>
                                        </p:tgtEl>
                                        <p:attrNameLst>
                                          <p:attrName>style.visibility</p:attrName>
                                        </p:attrNameLst>
                                      </p:cBhvr>
                                      <p:to>
                                        <p:strVal val="visible"/>
                                      </p:to>
                                    </p:set>
                                    <p:anim calcmode="lin" valueType="num">
                                      <p:cBhvr additive="base">
                                        <p:cTn id="15" dur="750"/>
                                        <p:tgtEl>
                                          <p:spTgt spid="381">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4" fill="hold" nodeType="afterEffect">
                                  <p:stCondLst>
                                    <p:cond delay="0"/>
                                  </p:stCondLst>
                                  <p:childTnLst>
                                    <p:set>
                                      <p:cBhvr>
                                        <p:cTn id="18" dur="1" fill="hold">
                                          <p:stCondLst>
                                            <p:cond delay="0"/>
                                          </p:stCondLst>
                                        </p:cTn>
                                        <p:tgtEl>
                                          <p:spTgt spid="381">
                                            <p:txEl>
                                              <p:pRg st="1" end="1"/>
                                            </p:txEl>
                                          </p:spTgt>
                                        </p:tgtEl>
                                        <p:attrNameLst>
                                          <p:attrName>style.visibility</p:attrName>
                                        </p:attrNameLst>
                                      </p:cBhvr>
                                      <p:to>
                                        <p:strVal val="visible"/>
                                      </p:to>
                                    </p:set>
                                    <p:anim calcmode="lin" valueType="num">
                                      <p:cBhvr additive="base">
                                        <p:cTn id="19" dur="750"/>
                                        <p:tgtEl>
                                          <p:spTgt spid="381">
                                            <p:txEl>
                                              <p:pRg st="1" end="1"/>
                                            </p:txEl>
                                          </p:spTgt>
                                        </p:tgtEl>
                                        <p:attrNameLst>
                                          <p:attrName>ppt_y</p:attrName>
                                        </p:attrNameLst>
                                      </p:cBhvr>
                                      <p:tavLst>
                                        <p:tav tm="0">
                                          <p:val>
                                            <p:strVal val="#ppt_y+1"/>
                                          </p:val>
                                        </p:tav>
                                        <p:tav tm="100000">
                                          <p:val>
                                            <p:strVal val="#ppt_y"/>
                                          </p:val>
                                        </p:tav>
                                      </p:tavLst>
                                    </p:anim>
                                  </p:childTnLst>
                                </p:cTn>
                              </p:par>
                            </p:childTnLst>
                          </p:cTn>
                        </p:par>
                        <p:par>
                          <p:cTn id="20" fill="hold">
                            <p:stCondLst>
                              <p:cond delay="2750"/>
                            </p:stCondLst>
                            <p:childTnLst>
                              <p:par>
                                <p:cTn id="21" presetID="2" presetClass="entr" presetSubtype="4" fill="hold" nodeType="afterEffect">
                                  <p:stCondLst>
                                    <p:cond delay="0"/>
                                  </p:stCondLst>
                                  <p:childTnLst>
                                    <p:set>
                                      <p:cBhvr>
                                        <p:cTn id="22" dur="1" fill="hold">
                                          <p:stCondLst>
                                            <p:cond delay="0"/>
                                          </p:stCondLst>
                                        </p:cTn>
                                        <p:tgtEl>
                                          <p:spTgt spid="381">
                                            <p:txEl>
                                              <p:pRg st="2" end="2"/>
                                            </p:txEl>
                                          </p:spTgt>
                                        </p:tgtEl>
                                        <p:attrNameLst>
                                          <p:attrName>style.visibility</p:attrName>
                                        </p:attrNameLst>
                                      </p:cBhvr>
                                      <p:to>
                                        <p:strVal val="visible"/>
                                      </p:to>
                                    </p:set>
                                    <p:anim calcmode="lin" valueType="num">
                                      <p:cBhvr additive="base">
                                        <p:cTn id="23" dur="750"/>
                                        <p:tgtEl>
                                          <p:spTgt spid="381">
                                            <p:txEl>
                                              <p:pRg st="2" end="2"/>
                                            </p:txEl>
                                          </p:spTgt>
                                        </p:tgtEl>
                                        <p:attrNameLst>
                                          <p:attrName>ppt_y</p:attrName>
                                        </p:attrNameLst>
                                      </p:cBhvr>
                                      <p:tavLst>
                                        <p:tav tm="0">
                                          <p:val>
                                            <p:strVal val="#ppt_y+1"/>
                                          </p:val>
                                        </p:tav>
                                        <p:tav tm="100000">
                                          <p:val>
                                            <p:strVal val="#ppt_y"/>
                                          </p:val>
                                        </p:tav>
                                      </p:tavLst>
                                    </p:anim>
                                  </p:childTnLst>
                                </p:cTn>
                              </p:par>
                            </p:childTnLst>
                          </p:cTn>
                        </p:par>
                        <p:par>
                          <p:cTn id="24" fill="hold">
                            <p:stCondLst>
                              <p:cond delay="3500"/>
                            </p:stCondLst>
                            <p:childTnLst>
                              <p:par>
                                <p:cTn id="25" presetID="2" presetClass="entr" presetSubtype="4" fill="hold" nodeType="afterEffect">
                                  <p:stCondLst>
                                    <p:cond delay="0"/>
                                  </p:stCondLst>
                                  <p:childTnLst>
                                    <p:set>
                                      <p:cBhvr>
                                        <p:cTn id="26" dur="1" fill="hold">
                                          <p:stCondLst>
                                            <p:cond delay="0"/>
                                          </p:stCondLst>
                                        </p:cTn>
                                        <p:tgtEl>
                                          <p:spTgt spid="381">
                                            <p:txEl>
                                              <p:pRg st="3" end="3"/>
                                            </p:txEl>
                                          </p:spTgt>
                                        </p:tgtEl>
                                        <p:attrNameLst>
                                          <p:attrName>style.visibility</p:attrName>
                                        </p:attrNameLst>
                                      </p:cBhvr>
                                      <p:to>
                                        <p:strVal val="visible"/>
                                      </p:to>
                                    </p:set>
                                    <p:anim calcmode="lin" valueType="num">
                                      <p:cBhvr additive="base">
                                        <p:cTn id="27" dur="750"/>
                                        <p:tgtEl>
                                          <p:spTgt spid="381">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4250"/>
                            </p:stCondLst>
                            <p:childTnLst>
                              <p:par>
                                <p:cTn id="29" presetID="2" presetClass="entr" presetSubtype="4" fill="hold" nodeType="afterEffect">
                                  <p:stCondLst>
                                    <p:cond delay="0"/>
                                  </p:stCondLst>
                                  <p:childTnLst>
                                    <p:set>
                                      <p:cBhvr>
                                        <p:cTn id="30" dur="1" fill="hold">
                                          <p:stCondLst>
                                            <p:cond delay="0"/>
                                          </p:stCondLst>
                                        </p:cTn>
                                        <p:tgtEl>
                                          <p:spTgt spid="381">
                                            <p:txEl>
                                              <p:pRg st="4" end="4"/>
                                            </p:txEl>
                                          </p:spTgt>
                                        </p:tgtEl>
                                        <p:attrNameLst>
                                          <p:attrName>style.visibility</p:attrName>
                                        </p:attrNameLst>
                                      </p:cBhvr>
                                      <p:to>
                                        <p:strVal val="visible"/>
                                      </p:to>
                                    </p:set>
                                    <p:anim calcmode="lin" valueType="num">
                                      <p:cBhvr additive="base">
                                        <p:cTn id="31" dur="750"/>
                                        <p:tgtEl>
                                          <p:spTgt spid="381">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5000"/>
                            </p:stCondLst>
                            <p:childTnLst>
                              <p:par>
                                <p:cTn id="33" presetID="2" presetClass="entr" presetSubtype="4" fill="hold" nodeType="afterEffect">
                                  <p:stCondLst>
                                    <p:cond delay="0"/>
                                  </p:stCondLst>
                                  <p:childTnLst>
                                    <p:set>
                                      <p:cBhvr>
                                        <p:cTn id="34" dur="1" fill="hold">
                                          <p:stCondLst>
                                            <p:cond delay="0"/>
                                          </p:stCondLst>
                                        </p:cTn>
                                        <p:tgtEl>
                                          <p:spTgt spid="381">
                                            <p:txEl>
                                              <p:pRg st="5" end="5"/>
                                            </p:txEl>
                                          </p:spTgt>
                                        </p:tgtEl>
                                        <p:attrNameLst>
                                          <p:attrName>style.visibility</p:attrName>
                                        </p:attrNameLst>
                                      </p:cBhvr>
                                      <p:to>
                                        <p:strVal val="visible"/>
                                      </p:to>
                                    </p:set>
                                    <p:anim calcmode="lin" valueType="num">
                                      <p:cBhvr additive="base">
                                        <p:cTn id="35" dur="750"/>
                                        <p:tgtEl>
                                          <p:spTgt spid="381">
                                            <p:txEl>
                                              <p:pRg st="5" end="5"/>
                                            </p:txEl>
                                          </p:spTgt>
                                        </p:tgtEl>
                                        <p:attrNameLst>
                                          <p:attrName>ppt_y</p:attrName>
                                        </p:attrNameLst>
                                      </p:cBhvr>
                                      <p:tavLst>
                                        <p:tav tm="0">
                                          <p:val>
                                            <p:strVal val="#ppt_y+1"/>
                                          </p:val>
                                        </p:tav>
                                        <p:tav tm="100000">
                                          <p:val>
                                            <p:strVal val="#ppt_y"/>
                                          </p:val>
                                        </p:tav>
                                      </p:tavLst>
                                    </p:anim>
                                  </p:childTnLst>
                                </p:cTn>
                              </p:par>
                            </p:childTnLst>
                          </p:cTn>
                        </p:par>
                        <p:par>
                          <p:cTn id="36" fill="hold">
                            <p:stCondLst>
                              <p:cond delay="5750"/>
                            </p:stCondLst>
                            <p:childTnLst>
                              <p:par>
                                <p:cTn id="37" presetID="2" presetClass="entr" presetSubtype="4" fill="hold" nodeType="afterEffect">
                                  <p:stCondLst>
                                    <p:cond delay="0"/>
                                  </p:stCondLst>
                                  <p:childTnLst>
                                    <p:set>
                                      <p:cBhvr>
                                        <p:cTn id="38" dur="1" fill="hold">
                                          <p:stCondLst>
                                            <p:cond delay="0"/>
                                          </p:stCondLst>
                                        </p:cTn>
                                        <p:tgtEl>
                                          <p:spTgt spid="381">
                                            <p:txEl>
                                              <p:pRg st="6" end="6"/>
                                            </p:txEl>
                                          </p:spTgt>
                                        </p:tgtEl>
                                        <p:attrNameLst>
                                          <p:attrName>style.visibility</p:attrName>
                                        </p:attrNameLst>
                                      </p:cBhvr>
                                      <p:to>
                                        <p:strVal val="visible"/>
                                      </p:to>
                                    </p:set>
                                    <p:anim calcmode="lin" valueType="num">
                                      <p:cBhvr additive="base">
                                        <p:cTn id="39" dur="750"/>
                                        <p:tgtEl>
                                          <p:spTgt spid="381">
                                            <p:txEl>
                                              <p:pRg st="6" end="6"/>
                                            </p:txEl>
                                          </p:spTgt>
                                        </p:tgtEl>
                                        <p:attrNameLst>
                                          <p:attrName>ppt_y</p:attrName>
                                        </p:attrNameLst>
                                      </p:cBhvr>
                                      <p:tavLst>
                                        <p:tav tm="0">
                                          <p:val>
                                            <p:strVal val="#ppt_y+1"/>
                                          </p:val>
                                        </p:tav>
                                        <p:tav tm="100000">
                                          <p:val>
                                            <p:strVal val="#ppt_y"/>
                                          </p:val>
                                        </p:tav>
                                      </p:tavLst>
                                    </p:anim>
                                  </p:childTnLst>
                                </p:cTn>
                              </p:par>
                            </p:childTnLst>
                          </p:cTn>
                        </p:par>
                        <p:par>
                          <p:cTn id="40" fill="hold">
                            <p:stCondLst>
                              <p:cond delay="6500"/>
                            </p:stCondLst>
                            <p:childTnLst>
                              <p:par>
                                <p:cTn id="41" presetID="2" presetClass="entr" presetSubtype="4" fill="hold" nodeType="afterEffect">
                                  <p:stCondLst>
                                    <p:cond delay="0"/>
                                  </p:stCondLst>
                                  <p:childTnLst>
                                    <p:set>
                                      <p:cBhvr>
                                        <p:cTn id="42" dur="1" fill="hold">
                                          <p:stCondLst>
                                            <p:cond delay="0"/>
                                          </p:stCondLst>
                                        </p:cTn>
                                        <p:tgtEl>
                                          <p:spTgt spid="381">
                                            <p:txEl>
                                              <p:pRg st="7" end="7"/>
                                            </p:txEl>
                                          </p:spTgt>
                                        </p:tgtEl>
                                        <p:attrNameLst>
                                          <p:attrName>style.visibility</p:attrName>
                                        </p:attrNameLst>
                                      </p:cBhvr>
                                      <p:to>
                                        <p:strVal val="visible"/>
                                      </p:to>
                                    </p:set>
                                    <p:anim calcmode="lin" valueType="num">
                                      <p:cBhvr additive="base">
                                        <p:cTn id="43" dur="750"/>
                                        <p:tgtEl>
                                          <p:spTgt spid="381">
                                            <p:txEl>
                                              <p:pRg st="7" end="7"/>
                                            </p:txEl>
                                          </p:spTgt>
                                        </p:tgtEl>
                                        <p:attrNameLst>
                                          <p:attrName>ppt_y</p:attrName>
                                        </p:attrNameLst>
                                      </p:cBhvr>
                                      <p:tavLst>
                                        <p:tav tm="0">
                                          <p:val>
                                            <p:strVal val="#ppt_y+1"/>
                                          </p:val>
                                        </p:tav>
                                        <p:tav tm="100000">
                                          <p:val>
                                            <p:strVal val="#ppt_y"/>
                                          </p:val>
                                        </p:tav>
                                      </p:tavLst>
                                    </p:anim>
                                  </p:childTnLst>
                                </p:cTn>
                              </p:par>
                            </p:childTnLst>
                          </p:cTn>
                        </p:par>
                        <p:par>
                          <p:cTn id="44" fill="hold">
                            <p:stCondLst>
                              <p:cond delay="7250"/>
                            </p:stCondLst>
                            <p:childTnLst>
                              <p:par>
                                <p:cTn id="45" presetID="2" presetClass="entr" presetSubtype="4" fill="hold" nodeType="afterEffect">
                                  <p:stCondLst>
                                    <p:cond delay="0"/>
                                  </p:stCondLst>
                                  <p:childTnLst>
                                    <p:set>
                                      <p:cBhvr>
                                        <p:cTn id="46" dur="1" fill="hold">
                                          <p:stCondLst>
                                            <p:cond delay="0"/>
                                          </p:stCondLst>
                                        </p:cTn>
                                        <p:tgtEl>
                                          <p:spTgt spid="381">
                                            <p:txEl>
                                              <p:pRg st="8" end="8"/>
                                            </p:txEl>
                                          </p:spTgt>
                                        </p:tgtEl>
                                        <p:attrNameLst>
                                          <p:attrName>style.visibility</p:attrName>
                                        </p:attrNameLst>
                                      </p:cBhvr>
                                      <p:to>
                                        <p:strVal val="visible"/>
                                      </p:to>
                                    </p:set>
                                    <p:anim calcmode="lin" valueType="num">
                                      <p:cBhvr additive="base">
                                        <p:cTn id="47" dur="750"/>
                                        <p:tgtEl>
                                          <p:spTgt spid="381">
                                            <p:txEl>
                                              <p:pRg st="8" end="8"/>
                                            </p:txEl>
                                          </p:spTgt>
                                        </p:tgtEl>
                                        <p:attrNameLst>
                                          <p:attrName>ppt_y</p:attrName>
                                        </p:attrNameLst>
                                      </p:cBhvr>
                                      <p:tavLst>
                                        <p:tav tm="0">
                                          <p:val>
                                            <p:strVal val="#ppt_y+1"/>
                                          </p:val>
                                        </p:tav>
                                        <p:tav tm="100000">
                                          <p:val>
                                            <p:strVal val="#ppt_y"/>
                                          </p:val>
                                        </p:tav>
                                      </p:tavLst>
                                    </p:anim>
                                  </p:childTnLst>
                                </p:cTn>
                              </p:par>
                            </p:childTnLst>
                          </p:cTn>
                        </p:par>
                        <p:par>
                          <p:cTn id="48" fill="hold">
                            <p:stCondLst>
                              <p:cond delay="8000"/>
                            </p:stCondLst>
                            <p:childTnLst>
                              <p:par>
                                <p:cTn id="49" presetID="10" presetClass="entr" presetSubtype="0" fill="hold" nodeType="afterEffect">
                                  <p:stCondLst>
                                    <p:cond delay="0"/>
                                  </p:stCondLst>
                                  <p:childTnLst>
                                    <p:set>
                                      <p:cBhvr>
                                        <p:cTn id="50" dur="1" fill="hold">
                                          <p:stCondLst>
                                            <p:cond delay="0"/>
                                          </p:stCondLst>
                                        </p:cTn>
                                        <p:tgtEl>
                                          <p:spTgt spid="380"/>
                                        </p:tgtEl>
                                        <p:attrNameLst>
                                          <p:attrName>style.visibility</p:attrName>
                                        </p:attrNameLst>
                                      </p:cBhvr>
                                      <p:to>
                                        <p:strVal val="visible"/>
                                      </p:to>
                                    </p:set>
                                    <p:animEffect transition="in" filter="fade">
                                      <p:cBhvr>
                                        <p:cTn id="51" dur="500"/>
                                        <p:tgtEl>
                                          <p:spTgt spid="380"/>
                                        </p:tgtEl>
                                      </p:cBhvr>
                                    </p:animEffect>
                                  </p:childTnLst>
                                </p:cTn>
                              </p:par>
                            </p:childTnLst>
                          </p:cTn>
                        </p:par>
                        <p:par>
                          <p:cTn id="52" fill="hold">
                            <p:stCondLst>
                              <p:cond delay="8500"/>
                            </p:stCondLst>
                            <p:childTnLst>
                              <p:par>
                                <p:cTn id="53" presetID="10" presetClass="entr" presetSubtype="0" fill="hold" nodeType="afterEffect">
                                  <p:stCondLst>
                                    <p:cond delay="0"/>
                                  </p:stCondLst>
                                  <p:childTnLst>
                                    <p:set>
                                      <p:cBhvr>
                                        <p:cTn id="54" dur="1" fill="hold">
                                          <p:stCondLst>
                                            <p:cond delay="0"/>
                                          </p:stCondLst>
                                        </p:cTn>
                                        <p:tgtEl>
                                          <p:spTgt spid="383"/>
                                        </p:tgtEl>
                                        <p:attrNameLst>
                                          <p:attrName>style.visibility</p:attrName>
                                        </p:attrNameLst>
                                      </p:cBhvr>
                                      <p:to>
                                        <p:strVal val="visible"/>
                                      </p:to>
                                    </p:set>
                                    <p:animEffect transition="in" filter="fade">
                                      <p:cBhvr>
                                        <p:cTn id="55" dur="500"/>
                                        <p:tgtEl>
                                          <p:spTgt spid="383"/>
                                        </p:tgtEl>
                                      </p:cBhvr>
                                    </p:animEffect>
                                  </p:childTnLst>
                                </p:cTn>
                              </p:par>
                            </p:childTnLst>
                          </p:cTn>
                        </p:par>
                        <p:par>
                          <p:cTn id="56" fill="hold">
                            <p:stCondLst>
                              <p:cond delay="9000"/>
                            </p:stCondLst>
                            <p:childTnLst>
                              <p:par>
                                <p:cTn id="57" presetID="2" presetClass="entr" presetSubtype="4" fill="hold" nodeType="afterEffect">
                                  <p:stCondLst>
                                    <p:cond delay="0"/>
                                  </p:stCondLst>
                                  <p:childTnLst>
                                    <p:set>
                                      <p:cBhvr>
                                        <p:cTn id="58" dur="1" fill="hold">
                                          <p:stCondLst>
                                            <p:cond delay="0"/>
                                          </p:stCondLst>
                                        </p:cTn>
                                        <p:tgtEl>
                                          <p:spTgt spid="385">
                                            <p:txEl>
                                              <p:pRg st="0" end="0"/>
                                            </p:txEl>
                                          </p:spTgt>
                                        </p:tgtEl>
                                        <p:attrNameLst>
                                          <p:attrName>style.visibility</p:attrName>
                                        </p:attrNameLst>
                                      </p:cBhvr>
                                      <p:to>
                                        <p:strVal val="visible"/>
                                      </p:to>
                                    </p:set>
                                    <p:anim calcmode="lin" valueType="num">
                                      <p:cBhvr additive="base">
                                        <p:cTn id="59" dur="750"/>
                                        <p:tgtEl>
                                          <p:spTgt spid="385">
                                            <p:txEl>
                                              <p:pRg st="0" end="0"/>
                                            </p:txEl>
                                          </p:spTgt>
                                        </p:tgtEl>
                                        <p:attrNameLst>
                                          <p:attrName>ppt_y</p:attrName>
                                        </p:attrNameLst>
                                      </p:cBhvr>
                                      <p:tavLst>
                                        <p:tav tm="0">
                                          <p:val>
                                            <p:strVal val="#ppt_y+1"/>
                                          </p:val>
                                        </p:tav>
                                        <p:tav tm="100000">
                                          <p:val>
                                            <p:strVal val="#ppt_y"/>
                                          </p:val>
                                        </p:tav>
                                      </p:tavLst>
                                    </p:anim>
                                  </p:childTnLst>
                                </p:cTn>
                              </p:par>
                            </p:childTnLst>
                          </p:cTn>
                        </p:par>
                        <p:par>
                          <p:cTn id="60" fill="hold">
                            <p:stCondLst>
                              <p:cond delay="9750"/>
                            </p:stCondLst>
                            <p:childTnLst>
                              <p:par>
                                <p:cTn id="61" presetID="2" presetClass="entr" presetSubtype="4" fill="hold" nodeType="afterEffect">
                                  <p:stCondLst>
                                    <p:cond delay="0"/>
                                  </p:stCondLst>
                                  <p:childTnLst>
                                    <p:set>
                                      <p:cBhvr>
                                        <p:cTn id="62" dur="1" fill="hold">
                                          <p:stCondLst>
                                            <p:cond delay="0"/>
                                          </p:stCondLst>
                                        </p:cTn>
                                        <p:tgtEl>
                                          <p:spTgt spid="385">
                                            <p:txEl>
                                              <p:pRg st="1" end="1"/>
                                            </p:txEl>
                                          </p:spTgt>
                                        </p:tgtEl>
                                        <p:attrNameLst>
                                          <p:attrName>style.visibility</p:attrName>
                                        </p:attrNameLst>
                                      </p:cBhvr>
                                      <p:to>
                                        <p:strVal val="visible"/>
                                      </p:to>
                                    </p:set>
                                    <p:anim calcmode="lin" valueType="num">
                                      <p:cBhvr additive="base">
                                        <p:cTn id="63" dur="750"/>
                                        <p:tgtEl>
                                          <p:spTgt spid="385">
                                            <p:txEl>
                                              <p:pRg st="1" end="1"/>
                                            </p:txEl>
                                          </p:spTgt>
                                        </p:tgtEl>
                                        <p:attrNameLst>
                                          <p:attrName>ppt_y</p:attrName>
                                        </p:attrNameLst>
                                      </p:cBhvr>
                                      <p:tavLst>
                                        <p:tav tm="0">
                                          <p:val>
                                            <p:strVal val="#ppt_y+1"/>
                                          </p:val>
                                        </p:tav>
                                        <p:tav tm="100000">
                                          <p:val>
                                            <p:strVal val="#ppt_y"/>
                                          </p:val>
                                        </p:tav>
                                      </p:tavLst>
                                    </p:anim>
                                  </p:childTnLst>
                                </p:cTn>
                              </p:par>
                            </p:childTnLst>
                          </p:cTn>
                        </p:par>
                        <p:par>
                          <p:cTn id="64" fill="hold">
                            <p:stCondLst>
                              <p:cond delay="10500"/>
                            </p:stCondLst>
                            <p:childTnLst>
                              <p:par>
                                <p:cTn id="65" presetID="2" presetClass="entr" presetSubtype="4" fill="hold" nodeType="afterEffect">
                                  <p:stCondLst>
                                    <p:cond delay="0"/>
                                  </p:stCondLst>
                                  <p:childTnLst>
                                    <p:set>
                                      <p:cBhvr>
                                        <p:cTn id="66" dur="1" fill="hold">
                                          <p:stCondLst>
                                            <p:cond delay="0"/>
                                          </p:stCondLst>
                                        </p:cTn>
                                        <p:tgtEl>
                                          <p:spTgt spid="385">
                                            <p:txEl>
                                              <p:pRg st="2" end="2"/>
                                            </p:txEl>
                                          </p:spTgt>
                                        </p:tgtEl>
                                        <p:attrNameLst>
                                          <p:attrName>style.visibility</p:attrName>
                                        </p:attrNameLst>
                                      </p:cBhvr>
                                      <p:to>
                                        <p:strVal val="visible"/>
                                      </p:to>
                                    </p:set>
                                    <p:anim calcmode="lin" valueType="num">
                                      <p:cBhvr additive="base">
                                        <p:cTn id="67" dur="750"/>
                                        <p:tgtEl>
                                          <p:spTgt spid="385">
                                            <p:txEl>
                                              <p:pRg st="2" end="2"/>
                                            </p:txEl>
                                          </p:spTgt>
                                        </p:tgtEl>
                                        <p:attrNameLst>
                                          <p:attrName>ppt_y</p:attrName>
                                        </p:attrNameLst>
                                      </p:cBhvr>
                                      <p:tavLst>
                                        <p:tav tm="0">
                                          <p:val>
                                            <p:strVal val="#ppt_y+1"/>
                                          </p:val>
                                        </p:tav>
                                        <p:tav tm="100000">
                                          <p:val>
                                            <p:strVal val="#ppt_y"/>
                                          </p:val>
                                        </p:tav>
                                      </p:tavLst>
                                    </p:anim>
                                  </p:childTnLst>
                                </p:cTn>
                              </p:par>
                            </p:childTnLst>
                          </p:cTn>
                        </p:par>
                        <p:par>
                          <p:cTn id="68" fill="hold">
                            <p:stCondLst>
                              <p:cond delay="11250"/>
                            </p:stCondLst>
                            <p:childTnLst>
                              <p:par>
                                <p:cTn id="69" presetID="2" presetClass="entr" presetSubtype="4" fill="hold" nodeType="afterEffect">
                                  <p:stCondLst>
                                    <p:cond delay="0"/>
                                  </p:stCondLst>
                                  <p:childTnLst>
                                    <p:set>
                                      <p:cBhvr>
                                        <p:cTn id="70" dur="1" fill="hold">
                                          <p:stCondLst>
                                            <p:cond delay="0"/>
                                          </p:stCondLst>
                                        </p:cTn>
                                        <p:tgtEl>
                                          <p:spTgt spid="385">
                                            <p:txEl>
                                              <p:pRg st="3" end="3"/>
                                            </p:txEl>
                                          </p:spTgt>
                                        </p:tgtEl>
                                        <p:attrNameLst>
                                          <p:attrName>style.visibility</p:attrName>
                                        </p:attrNameLst>
                                      </p:cBhvr>
                                      <p:to>
                                        <p:strVal val="visible"/>
                                      </p:to>
                                    </p:set>
                                    <p:anim calcmode="lin" valueType="num">
                                      <p:cBhvr additive="base">
                                        <p:cTn id="71" dur="750"/>
                                        <p:tgtEl>
                                          <p:spTgt spid="385">
                                            <p:txEl>
                                              <p:pRg st="3" end="3"/>
                                            </p:txEl>
                                          </p:spTgt>
                                        </p:tgtEl>
                                        <p:attrNameLst>
                                          <p:attrName>ppt_y</p:attrName>
                                        </p:attrNameLst>
                                      </p:cBhvr>
                                      <p:tavLst>
                                        <p:tav tm="0">
                                          <p:val>
                                            <p:strVal val="#ppt_y+1"/>
                                          </p:val>
                                        </p:tav>
                                        <p:tav tm="100000">
                                          <p:val>
                                            <p:strVal val="#ppt_y"/>
                                          </p:val>
                                        </p:tav>
                                      </p:tavLst>
                                    </p:anim>
                                  </p:childTnLst>
                                </p:cTn>
                              </p:par>
                            </p:childTnLst>
                          </p:cTn>
                        </p:par>
                        <p:par>
                          <p:cTn id="72" fill="hold">
                            <p:stCondLst>
                              <p:cond delay="12000"/>
                            </p:stCondLst>
                            <p:childTnLst>
                              <p:par>
                                <p:cTn id="73" presetID="2" presetClass="entr" presetSubtype="4" fill="hold" nodeType="afterEffect">
                                  <p:stCondLst>
                                    <p:cond delay="0"/>
                                  </p:stCondLst>
                                  <p:childTnLst>
                                    <p:set>
                                      <p:cBhvr>
                                        <p:cTn id="74" dur="1" fill="hold">
                                          <p:stCondLst>
                                            <p:cond delay="0"/>
                                          </p:stCondLst>
                                        </p:cTn>
                                        <p:tgtEl>
                                          <p:spTgt spid="385">
                                            <p:txEl>
                                              <p:pRg st="4" end="4"/>
                                            </p:txEl>
                                          </p:spTgt>
                                        </p:tgtEl>
                                        <p:attrNameLst>
                                          <p:attrName>style.visibility</p:attrName>
                                        </p:attrNameLst>
                                      </p:cBhvr>
                                      <p:to>
                                        <p:strVal val="visible"/>
                                      </p:to>
                                    </p:set>
                                    <p:anim calcmode="lin" valueType="num">
                                      <p:cBhvr additive="base">
                                        <p:cTn id="75" dur="750"/>
                                        <p:tgtEl>
                                          <p:spTgt spid="385">
                                            <p:txEl>
                                              <p:pRg st="4" end="4"/>
                                            </p:txEl>
                                          </p:spTgt>
                                        </p:tgtEl>
                                        <p:attrNameLst>
                                          <p:attrName>ppt_y</p:attrName>
                                        </p:attrNameLst>
                                      </p:cBhvr>
                                      <p:tavLst>
                                        <p:tav tm="0">
                                          <p:val>
                                            <p:strVal val="#ppt_y+1"/>
                                          </p:val>
                                        </p:tav>
                                        <p:tav tm="100000">
                                          <p:val>
                                            <p:strVal val="#ppt_y"/>
                                          </p:val>
                                        </p:tav>
                                      </p:tavLst>
                                    </p:anim>
                                  </p:childTnLst>
                                </p:cTn>
                              </p:par>
                            </p:childTnLst>
                          </p:cTn>
                        </p:par>
                        <p:par>
                          <p:cTn id="76" fill="hold">
                            <p:stCondLst>
                              <p:cond delay="12750"/>
                            </p:stCondLst>
                            <p:childTnLst>
                              <p:par>
                                <p:cTn id="77" presetID="2" presetClass="entr" presetSubtype="4" fill="hold" nodeType="afterEffect">
                                  <p:stCondLst>
                                    <p:cond delay="0"/>
                                  </p:stCondLst>
                                  <p:childTnLst>
                                    <p:set>
                                      <p:cBhvr>
                                        <p:cTn id="78" dur="1" fill="hold">
                                          <p:stCondLst>
                                            <p:cond delay="0"/>
                                          </p:stCondLst>
                                        </p:cTn>
                                        <p:tgtEl>
                                          <p:spTgt spid="385">
                                            <p:txEl>
                                              <p:pRg st="5" end="5"/>
                                            </p:txEl>
                                          </p:spTgt>
                                        </p:tgtEl>
                                        <p:attrNameLst>
                                          <p:attrName>style.visibility</p:attrName>
                                        </p:attrNameLst>
                                      </p:cBhvr>
                                      <p:to>
                                        <p:strVal val="visible"/>
                                      </p:to>
                                    </p:set>
                                    <p:anim calcmode="lin" valueType="num">
                                      <p:cBhvr additive="base">
                                        <p:cTn id="79" dur="750"/>
                                        <p:tgtEl>
                                          <p:spTgt spid="385">
                                            <p:txEl>
                                              <p:pRg st="5" end="5"/>
                                            </p:txEl>
                                          </p:spTgt>
                                        </p:tgtEl>
                                        <p:attrNameLst>
                                          <p:attrName>ppt_y</p:attrName>
                                        </p:attrNameLst>
                                      </p:cBhvr>
                                      <p:tavLst>
                                        <p:tav tm="0">
                                          <p:val>
                                            <p:strVal val="#ppt_y+1"/>
                                          </p:val>
                                        </p:tav>
                                        <p:tav tm="100000">
                                          <p:val>
                                            <p:strVal val="#ppt_y"/>
                                          </p:val>
                                        </p:tav>
                                      </p:tavLst>
                                    </p:anim>
                                  </p:childTnLst>
                                </p:cTn>
                              </p:par>
                            </p:childTnLst>
                          </p:cTn>
                        </p:par>
                        <p:par>
                          <p:cTn id="80" fill="hold">
                            <p:stCondLst>
                              <p:cond delay="13500"/>
                            </p:stCondLst>
                            <p:childTnLst>
                              <p:par>
                                <p:cTn id="81" presetID="2" presetClass="entr" presetSubtype="4" fill="hold" nodeType="afterEffect">
                                  <p:stCondLst>
                                    <p:cond delay="0"/>
                                  </p:stCondLst>
                                  <p:childTnLst>
                                    <p:set>
                                      <p:cBhvr>
                                        <p:cTn id="82" dur="1" fill="hold">
                                          <p:stCondLst>
                                            <p:cond delay="0"/>
                                          </p:stCondLst>
                                        </p:cTn>
                                        <p:tgtEl>
                                          <p:spTgt spid="385">
                                            <p:txEl>
                                              <p:pRg st="6" end="6"/>
                                            </p:txEl>
                                          </p:spTgt>
                                        </p:tgtEl>
                                        <p:attrNameLst>
                                          <p:attrName>style.visibility</p:attrName>
                                        </p:attrNameLst>
                                      </p:cBhvr>
                                      <p:to>
                                        <p:strVal val="visible"/>
                                      </p:to>
                                    </p:set>
                                    <p:anim calcmode="lin" valueType="num">
                                      <p:cBhvr additive="base">
                                        <p:cTn id="83" dur="750"/>
                                        <p:tgtEl>
                                          <p:spTgt spid="385">
                                            <p:txEl>
                                              <p:pRg st="6" end="6"/>
                                            </p:txEl>
                                          </p:spTgt>
                                        </p:tgtEl>
                                        <p:attrNameLst>
                                          <p:attrName>ppt_y</p:attrName>
                                        </p:attrNameLst>
                                      </p:cBhvr>
                                      <p:tavLst>
                                        <p:tav tm="0">
                                          <p:val>
                                            <p:strVal val="#ppt_y+1"/>
                                          </p:val>
                                        </p:tav>
                                        <p:tav tm="100000">
                                          <p:val>
                                            <p:strVal val="#ppt_y"/>
                                          </p:val>
                                        </p:tav>
                                      </p:tavLst>
                                    </p:anim>
                                  </p:childTnLst>
                                </p:cTn>
                              </p:par>
                            </p:childTnLst>
                          </p:cTn>
                        </p:par>
                        <p:par>
                          <p:cTn id="84" fill="hold">
                            <p:stCondLst>
                              <p:cond delay="14250"/>
                            </p:stCondLst>
                            <p:childTnLst>
                              <p:par>
                                <p:cTn id="85" presetID="2" presetClass="entr" presetSubtype="4" fill="hold" nodeType="afterEffect">
                                  <p:stCondLst>
                                    <p:cond delay="0"/>
                                  </p:stCondLst>
                                  <p:childTnLst>
                                    <p:set>
                                      <p:cBhvr>
                                        <p:cTn id="86" dur="1" fill="hold">
                                          <p:stCondLst>
                                            <p:cond delay="0"/>
                                          </p:stCondLst>
                                        </p:cTn>
                                        <p:tgtEl>
                                          <p:spTgt spid="385">
                                            <p:txEl>
                                              <p:pRg st="7" end="7"/>
                                            </p:txEl>
                                          </p:spTgt>
                                        </p:tgtEl>
                                        <p:attrNameLst>
                                          <p:attrName>style.visibility</p:attrName>
                                        </p:attrNameLst>
                                      </p:cBhvr>
                                      <p:to>
                                        <p:strVal val="visible"/>
                                      </p:to>
                                    </p:set>
                                    <p:anim calcmode="lin" valueType="num">
                                      <p:cBhvr additive="base">
                                        <p:cTn id="87" dur="750"/>
                                        <p:tgtEl>
                                          <p:spTgt spid="385">
                                            <p:txEl>
                                              <p:pRg st="7" end="7"/>
                                            </p:txEl>
                                          </p:spTgt>
                                        </p:tgtEl>
                                        <p:attrNameLst>
                                          <p:attrName>ppt_y</p:attrName>
                                        </p:attrNameLst>
                                      </p:cBhvr>
                                      <p:tavLst>
                                        <p:tav tm="0">
                                          <p:val>
                                            <p:strVal val="#ppt_y+1"/>
                                          </p:val>
                                        </p:tav>
                                        <p:tav tm="100000">
                                          <p:val>
                                            <p:strVal val="#ppt_y"/>
                                          </p:val>
                                        </p:tav>
                                      </p:tavLst>
                                    </p:anim>
                                  </p:childTnLst>
                                </p:cTn>
                              </p:par>
                            </p:childTnLst>
                          </p:cTn>
                        </p:par>
                        <p:par>
                          <p:cTn id="88" fill="hold">
                            <p:stCondLst>
                              <p:cond delay="15000"/>
                            </p:stCondLst>
                            <p:childTnLst>
                              <p:par>
                                <p:cTn id="89" presetID="2" presetClass="entr" presetSubtype="4" fill="hold" nodeType="afterEffect">
                                  <p:stCondLst>
                                    <p:cond delay="0"/>
                                  </p:stCondLst>
                                  <p:childTnLst>
                                    <p:set>
                                      <p:cBhvr>
                                        <p:cTn id="90" dur="1" fill="hold">
                                          <p:stCondLst>
                                            <p:cond delay="0"/>
                                          </p:stCondLst>
                                        </p:cTn>
                                        <p:tgtEl>
                                          <p:spTgt spid="385">
                                            <p:txEl>
                                              <p:pRg st="8" end="8"/>
                                            </p:txEl>
                                          </p:spTgt>
                                        </p:tgtEl>
                                        <p:attrNameLst>
                                          <p:attrName>style.visibility</p:attrName>
                                        </p:attrNameLst>
                                      </p:cBhvr>
                                      <p:to>
                                        <p:strVal val="visible"/>
                                      </p:to>
                                    </p:set>
                                    <p:anim calcmode="lin" valueType="num">
                                      <p:cBhvr additive="base">
                                        <p:cTn id="91" dur="750"/>
                                        <p:tgtEl>
                                          <p:spTgt spid="385">
                                            <p:txEl>
                                              <p:pRg st="8" end="8"/>
                                            </p:txEl>
                                          </p:spTgt>
                                        </p:tgtEl>
                                        <p:attrNameLst>
                                          <p:attrName>ppt_y</p:attrName>
                                        </p:attrNameLst>
                                      </p:cBhvr>
                                      <p:tavLst>
                                        <p:tav tm="0">
                                          <p:val>
                                            <p:strVal val="#ppt_y+1"/>
                                          </p:val>
                                        </p:tav>
                                        <p:tav tm="100000">
                                          <p:val>
                                            <p:strVal val="#ppt_y"/>
                                          </p:val>
                                        </p:tav>
                                      </p:tavLst>
                                    </p:anim>
                                  </p:childTnLst>
                                </p:cTn>
                              </p:par>
                            </p:childTnLst>
                          </p:cTn>
                        </p:par>
                        <p:par>
                          <p:cTn id="92" fill="hold">
                            <p:stCondLst>
                              <p:cond delay="15750"/>
                            </p:stCondLst>
                            <p:childTnLst>
                              <p:par>
                                <p:cTn id="93" presetID="10" presetClass="entr" presetSubtype="0" fill="hold" nodeType="afterEffect">
                                  <p:stCondLst>
                                    <p:cond delay="0"/>
                                  </p:stCondLst>
                                  <p:childTnLst>
                                    <p:set>
                                      <p:cBhvr>
                                        <p:cTn id="94" dur="1" fill="hold">
                                          <p:stCondLst>
                                            <p:cond delay="0"/>
                                          </p:stCondLst>
                                        </p:cTn>
                                        <p:tgtEl>
                                          <p:spTgt spid="384"/>
                                        </p:tgtEl>
                                        <p:attrNameLst>
                                          <p:attrName>style.visibility</p:attrName>
                                        </p:attrNameLst>
                                      </p:cBhvr>
                                      <p:to>
                                        <p:strVal val="visible"/>
                                      </p:to>
                                    </p:set>
                                    <p:animEffect transition="in" filter="fade">
                                      <p:cBhvr>
                                        <p:cTn id="95" dur="500"/>
                                        <p:tgtEl>
                                          <p:spTgt spid="3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Wide image and text">
  <p:cSld name="Wide image and text">
    <p:spTree>
      <p:nvGrpSpPr>
        <p:cNvPr id="1" name="Shape 386"/>
        <p:cNvGrpSpPr/>
        <p:nvPr/>
      </p:nvGrpSpPr>
      <p:grpSpPr>
        <a:xfrm>
          <a:off x="0" y="0"/>
          <a:ext cx="0" cy="0"/>
          <a:chOff x="0" y="0"/>
          <a:chExt cx="0" cy="0"/>
        </a:xfrm>
      </p:grpSpPr>
      <p:sp>
        <p:nvSpPr>
          <p:cNvPr id="387" name="Google Shape;387;p137"/>
          <p:cNvSpPr>
            <a:spLocks noGrp="1"/>
          </p:cNvSpPr>
          <p:nvPr>
            <p:ph type="pic" idx="2"/>
          </p:nvPr>
        </p:nvSpPr>
        <p:spPr>
          <a:xfrm>
            <a:off x="1" y="2243969"/>
            <a:ext cx="18287999" cy="5296312"/>
          </a:xfrm>
          <a:prstGeom prst="rect">
            <a:avLst/>
          </a:prstGeom>
          <a:solidFill>
            <a:srgbClr val="A4B2B9"/>
          </a:solidFill>
          <a:ln>
            <a:noFill/>
          </a:ln>
        </p:spPr>
      </p:sp>
      <p:sp>
        <p:nvSpPr>
          <p:cNvPr id="388" name="Google Shape;388;p137"/>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9" name="Google Shape;389;p137"/>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390" name="Google Shape;390;p137"/>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1" name="Google Shape;391;p137"/>
          <p:cNvSpPr txBox="1">
            <a:spLocks noGrp="1"/>
          </p:cNvSpPr>
          <p:nvPr>
            <p:ph type="body" idx="1"/>
          </p:nvPr>
        </p:nvSpPr>
        <p:spPr>
          <a:xfrm>
            <a:off x="1066398" y="2243971"/>
            <a:ext cx="6326955" cy="7016144"/>
          </a:xfrm>
          <a:prstGeom prst="rect">
            <a:avLst/>
          </a:prstGeom>
          <a:solidFill>
            <a:schemeClr val="dk2">
              <a:alpha val="80000"/>
            </a:schemeClr>
          </a:solid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lt2"/>
              </a:buClr>
              <a:buSzPts val="3200"/>
              <a:buFont typeface="Bebas Neue"/>
              <a:buNone/>
              <a:defRPr sz="32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92" name="Google Shape;392;p137"/>
          <p:cNvSpPr txBox="1">
            <a:spLocks noGrp="1"/>
          </p:cNvSpPr>
          <p:nvPr>
            <p:ph type="body" idx="3"/>
          </p:nvPr>
        </p:nvSpPr>
        <p:spPr>
          <a:xfrm>
            <a:off x="1613094" y="2697459"/>
            <a:ext cx="5233563" cy="6109168"/>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lt2"/>
              </a:buClr>
              <a:buSzPts val="6600"/>
              <a:buFont typeface="Bebas Neue"/>
              <a:buNone/>
              <a:defRPr sz="6600" b="1">
                <a:solidFill>
                  <a:schemeClr val="lt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93" name="Google Shape;393;p137"/>
          <p:cNvSpPr txBox="1">
            <a:spLocks noGrp="1"/>
          </p:cNvSpPr>
          <p:nvPr>
            <p:ph type="body" idx="4"/>
          </p:nvPr>
        </p:nvSpPr>
        <p:spPr>
          <a:xfrm>
            <a:off x="7695029" y="7668872"/>
            <a:ext cx="9590856" cy="1591244"/>
          </a:xfrm>
          <a:prstGeom prst="rect">
            <a:avLst/>
          </a:prstGeom>
          <a:noFill/>
          <a:ln>
            <a:noFill/>
          </a:ln>
        </p:spPr>
        <p:txBody>
          <a:bodyPr spcFirstLastPara="1" wrap="square" lIns="91425" tIns="45700" rIns="91425" bIns="45700" anchor="ctr"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90"/>
                                        </p:tgtEl>
                                        <p:attrNameLst>
                                          <p:attrName>style.visibility</p:attrName>
                                        </p:attrNameLst>
                                      </p:cBhvr>
                                      <p:to>
                                        <p:strVal val="visible"/>
                                      </p:to>
                                    </p:set>
                                    <p:anim calcmode="lin" valueType="num">
                                      <p:cBhvr additive="base">
                                        <p:cTn id="7" dur="750"/>
                                        <p:tgtEl>
                                          <p:spTgt spid="390"/>
                                        </p:tgtEl>
                                        <p:attrNameLst>
                                          <p:attrName>ppt_y</p:attrName>
                                        </p:attrNameLst>
                                      </p:cBhvr>
                                      <p:tavLst>
                                        <p:tav tm="0">
                                          <p:val>
                                            <p:strVal val="#ppt_y-1"/>
                                          </p:val>
                                        </p:tav>
                                        <p:tav tm="100000">
                                          <p:val>
                                            <p:strVal val="#ppt_y"/>
                                          </p:val>
                                        </p:tav>
                                      </p:tavLst>
                                    </p:anim>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387"/>
                                        </p:tgtEl>
                                        <p:attrNameLst>
                                          <p:attrName>style.visibility</p:attrName>
                                        </p:attrNameLst>
                                      </p:cBhvr>
                                      <p:to>
                                        <p:strVal val="visible"/>
                                      </p:to>
                                    </p:set>
                                    <p:animEffect transition="in" filter="fade">
                                      <p:cBhvr>
                                        <p:cTn id="11" dur="500"/>
                                        <p:tgtEl>
                                          <p:spTgt spid="387"/>
                                        </p:tgtEl>
                                      </p:cBhvr>
                                    </p:animEffect>
                                  </p:childTnLst>
                                </p:cTn>
                              </p:par>
                            </p:childTnLst>
                          </p:cTn>
                        </p:par>
                        <p:par>
                          <p:cTn id="12" fill="hold">
                            <p:stCondLst>
                              <p:cond delay="1250"/>
                            </p:stCondLst>
                            <p:childTnLst>
                              <p:par>
                                <p:cTn id="13" presetID="10" presetClass="entr" presetSubtype="0" fill="hold" nodeType="afterEffect">
                                  <p:stCondLst>
                                    <p:cond delay="250"/>
                                  </p:stCondLst>
                                  <p:childTnLst>
                                    <p:set>
                                      <p:cBhvr>
                                        <p:cTn id="14" dur="1" fill="hold">
                                          <p:stCondLst>
                                            <p:cond delay="0"/>
                                          </p:stCondLst>
                                        </p:cTn>
                                        <p:tgtEl>
                                          <p:spTgt spid="391"/>
                                        </p:tgtEl>
                                        <p:attrNameLst>
                                          <p:attrName>style.visibility</p:attrName>
                                        </p:attrNameLst>
                                      </p:cBhvr>
                                      <p:to>
                                        <p:strVal val="visible"/>
                                      </p:to>
                                    </p:set>
                                    <p:animEffect transition="in" filter="fade">
                                      <p:cBhvr>
                                        <p:cTn id="15" dur="500"/>
                                        <p:tgtEl>
                                          <p:spTgt spid="391"/>
                                        </p:tgtEl>
                                      </p:cBhvr>
                                    </p:animEffect>
                                  </p:childTnLst>
                                </p:cTn>
                              </p:par>
                              <p:par>
                                <p:cTn id="16" presetID="2" presetClass="entr" presetSubtype="4" fill="hold" nodeType="withEffect">
                                  <p:stCondLst>
                                    <p:cond delay="250"/>
                                  </p:stCondLst>
                                  <p:childTnLst>
                                    <p:set>
                                      <p:cBhvr>
                                        <p:cTn id="17" dur="1" fill="hold">
                                          <p:stCondLst>
                                            <p:cond delay="0"/>
                                          </p:stCondLst>
                                        </p:cTn>
                                        <p:tgtEl>
                                          <p:spTgt spid="392">
                                            <p:txEl>
                                              <p:pRg st="0" end="0"/>
                                            </p:txEl>
                                          </p:spTgt>
                                        </p:tgtEl>
                                        <p:attrNameLst>
                                          <p:attrName>style.visibility</p:attrName>
                                        </p:attrNameLst>
                                      </p:cBhvr>
                                      <p:to>
                                        <p:strVal val="visible"/>
                                      </p:to>
                                    </p:set>
                                    <p:anim calcmode="lin" valueType="num">
                                      <p:cBhvr additive="base">
                                        <p:cTn id="18" dur="750"/>
                                        <p:tgtEl>
                                          <p:spTgt spid="392">
                                            <p:txEl>
                                              <p:pRg st="0" end="0"/>
                                            </p:txEl>
                                          </p:spTgt>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250"/>
                                  </p:stCondLst>
                                  <p:childTnLst>
                                    <p:set>
                                      <p:cBhvr>
                                        <p:cTn id="20" dur="1" fill="hold">
                                          <p:stCondLst>
                                            <p:cond delay="0"/>
                                          </p:stCondLst>
                                        </p:cTn>
                                        <p:tgtEl>
                                          <p:spTgt spid="392">
                                            <p:txEl>
                                              <p:pRg st="1" end="1"/>
                                            </p:txEl>
                                          </p:spTgt>
                                        </p:tgtEl>
                                        <p:attrNameLst>
                                          <p:attrName>style.visibility</p:attrName>
                                        </p:attrNameLst>
                                      </p:cBhvr>
                                      <p:to>
                                        <p:strVal val="visible"/>
                                      </p:to>
                                    </p:set>
                                    <p:anim calcmode="lin" valueType="num">
                                      <p:cBhvr additive="base">
                                        <p:cTn id="21" dur="750"/>
                                        <p:tgtEl>
                                          <p:spTgt spid="392">
                                            <p:txEl>
                                              <p:pRg st="1" end="1"/>
                                            </p:txEl>
                                          </p:spTgt>
                                        </p:tgtEl>
                                        <p:attrNameLst>
                                          <p:attrName>ppt_y</p:attrName>
                                        </p:attrNameLst>
                                      </p:cBhvr>
                                      <p:tavLst>
                                        <p:tav tm="0">
                                          <p:val>
                                            <p:strVal val="#ppt_y+1"/>
                                          </p:val>
                                        </p:tav>
                                        <p:tav tm="100000">
                                          <p:val>
                                            <p:strVal val="#ppt_y"/>
                                          </p:val>
                                        </p:tav>
                                      </p:tavLst>
                                    </p:anim>
                                  </p:childTnLst>
                                </p:cTn>
                              </p:par>
                              <p:par>
                                <p:cTn id="22" presetID="2" presetClass="entr" presetSubtype="4" fill="hold" nodeType="withEffect">
                                  <p:stCondLst>
                                    <p:cond delay="250"/>
                                  </p:stCondLst>
                                  <p:childTnLst>
                                    <p:set>
                                      <p:cBhvr>
                                        <p:cTn id="23" dur="1" fill="hold">
                                          <p:stCondLst>
                                            <p:cond delay="0"/>
                                          </p:stCondLst>
                                        </p:cTn>
                                        <p:tgtEl>
                                          <p:spTgt spid="392">
                                            <p:txEl>
                                              <p:pRg st="2" end="2"/>
                                            </p:txEl>
                                          </p:spTgt>
                                        </p:tgtEl>
                                        <p:attrNameLst>
                                          <p:attrName>style.visibility</p:attrName>
                                        </p:attrNameLst>
                                      </p:cBhvr>
                                      <p:to>
                                        <p:strVal val="visible"/>
                                      </p:to>
                                    </p:set>
                                    <p:anim calcmode="lin" valueType="num">
                                      <p:cBhvr additive="base">
                                        <p:cTn id="24" dur="750"/>
                                        <p:tgtEl>
                                          <p:spTgt spid="392">
                                            <p:txEl>
                                              <p:pRg st="2" end="2"/>
                                            </p:txEl>
                                          </p:spTgt>
                                        </p:tgtEl>
                                        <p:attrNameLst>
                                          <p:attrName>ppt_y</p:attrName>
                                        </p:attrNameLst>
                                      </p:cBhvr>
                                      <p:tavLst>
                                        <p:tav tm="0">
                                          <p:val>
                                            <p:strVal val="#ppt_y+1"/>
                                          </p:val>
                                        </p:tav>
                                        <p:tav tm="100000">
                                          <p:val>
                                            <p:strVal val="#ppt_y"/>
                                          </p:val>
                                        </p:tav>
                                      </p:tavLst>
                                    </p:anim>
                                  </p:childTnLst>
                                </p:cTn>
                              </p:par>
                              <p:par>
                                <p:cTn id="25" presetID="2" presetClass="entr" presetSubtype="4" fill="hold" nodeType="withEffect">
                                  <p:stCondLst>
                                    <p:cond delay="250"/>
                                  </p:stCondLst>
                                  <p:childTnLst>
                                    <p:set>
                                      <p:cBhvr>
                                        <p:cTn id="26" dur="1" fill="hold">
                                          <p:stCondLst>
                                            <p:cond delay="0"/>
                                          </p:stCondLst>
                                        </p:cTn>
                                        <p:tgtEl>
                                          <p:spTgt spid="392">
                                            <p:txEl>
                                              <p:pRg st="3" end="3"/>
                                            </p:txEl>
                                          </p:spTgt>
                                        </p:tgtEl>
                                        <p:attrNameLst>
                                          <p:attrName>style.visibility</p:attrName>
                                        </p:attrNameLst>
                                      </p:cBhvr>
                                      <p:to>
                                        <p:strVal val="visible"/>
                                      </p:to>
                                    </p:set>
                                    <p:anim calcmode="lin" valueType="num">
                                      <p:cBhvr additive="base">
                                        <p:cTn id="27" dur="750"/>
                                        <p:tgtEl>
                                          <p:spTgt spid="392">
                                            <p:txEl>
                                              <p:pRg st="3" end="3"/>
                                            </p:txEl>
                                          </p:spTgt>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250"/>
                                  </p:stCondLst>
                                  <p:childTnLst>
                                    <p:set>
                                      <p:cBhvr>
                                        <p:cTn id="29" dur="1" fill="hold">
                                          <p:stCondLst>
                                            <p:cond delay="0"/>
                                          </p:stCondLst>
                                        </p:cTn>
                                        <p:tgtEl>
                                          <p:spTgt spid="392">
                                            <p:txEl>
                                              <p:pRg st="4" end="4"/>
                                            </p:txEl>
                                          </p:spTgt>
                                        </p:tgtEl>
                                        <p:attrNameLst>
                                          <p:attrName>style.visibility</p:attrName>
                                        </p:attrNameLst>
                                      </p:cBhvr>
                                      <p:to>
                                        <p:strVal val="visible"/>
                                      </p:to>
                                    </p:set>
                                    <p:anim calcmode="lin" valueType="num">
                                      <p:cBhvr additive="base">
                                        <p:cTn id="30" dur="750"/>
                                        <p:tgtEl>
                                          <p:spTgt spid="392">
                                            <p:txEl>
                                              <p:pRg st="4" end="4"/>
                                            </p:txEl>
                                          </p:spTgt>
                                        </p:tgtEl>
                                        <p:attrNameLst>
                                          <p:attrName>ppt_y</p:attrName>
                                        </p:attrNameLst>
                                      </p:cBhvr>
                                      <p:tavLst>
                                        <p:tav tm="0">
                                          <p:val>
                                            <p:strVal val="#ppt_y+1"/>
                                          </p:val>
                                        </p:tav>
                                        <p:tav tm="100000">
                                          <p:val>
                                            <p:strVal val="#ppt_y"/>
                                          </p:val>
                                        </p:tav>
                                      </p:tavLst>
                                    </p:anim>
                                  </p:childTnLst>
                                </p:cTn>
                              </p:par>
                              <p:par>
                                <p:cTn id="31" presetID="2" presetClass="entr" presetSubtype="4" fill="hold" nodeType="withEffect">
                                  <p:stCondLst>
                                    <p:cond delay="250"/>
                                  </p:stCondLst>
                                  <p:childTnLst>
                                    <p:set>
                                      <p:cBhvr>
                                        <p:cTn id="32" dur="1" fill="hold">
                                          <p:stCondLst>
                                            <p:cond delay="0"/>
                                          </p:stCondLst>
                                        </p:cTn>
                                        <p:tgtEl>
                                          <p:spTgt spid="392">
                                            <p:txEl>
                                              <p:pRg st="5" end="5"/>
                                            </p:txEl>
                                          </p:spTgt>
                                        </p:tgtEl>
                                        <p:attrNameLst>
                                          <p:attrName>style.visibility</p:attrName>
                                        </p:attrNameLst>
                                      </p:cBhvr>
                                      <p:to>
                                        <p:strVal val="visible"/>
                                      </p:to>
                                    </p:set>
                                    <p:anim calcmode="lin" valueType="num">
                                      <p:cBhvr additive="base">
                                        <p:cTn id="33" dur="750"/>
                                        <p:tgtEl>
                                          <p:spTgt spid="392">
                                            <p:txEl>
                                              <p:pRg st="5" end="5"/>
                                            </p:txEl>
                                          </p:spTgt>
                                        </p:tgtEl>
                                        <p:attrNameLst>
                                          <p:attrName>ppt_y</p:attrName>
                                        </p:attrNameLst>
                                      </p:cBhvr>
                                      <p:tavLst>
                                        <p:tav tm="0">
                                          <p:val>
                                            <p:strVal val="#ppt_y+1"/>
                                          </p:val>
                                        </p:tav>
                                        <p:tav tm="100000">
                                          <p:val>
                                            <p:strVal val="#ppt_y"/>
                                          </p:val>
                                        </p:tav>
                                      </p:tavLst>
                                    </p:anim>
                                  </p:childTnLst>
                                </p:cTn>
                              </p:par>
                              <p:par>
                                <p:cTn id="34" presetID="2" presetClass="entr" presetSubtype="4" fill="hold" nodeType="withEffect">
                                  <p:stCondLst>
                                    <p:cond delay="250"/>
                                  </p:stCondLst>
                                  <p:childTnLst>
                                    <p:set>
                                      <p:cBhvr>
                                        <p:cTn id="35" dur="1" fill="hold">
                                          <p:stCondLst>
                                            <p:cond delay="0"/>
                                          </p:stCondLst>
                                        </p:cTn>
                                        <p:tgtEl>
                                          <p:spTgt spid="392">
                                            <p:txEl>
                                              <p:pRg st="6" end="6"/>
                                            </p:txEl>
                                          </p:spTgt>
                                        </p:tgtEl>
                                        <p:attrNameLst>
                                          <p:attrName>style.visibility</p:attrName>
                                        </p:attrNameLst>
                                      </p:cBhvr>
                                      <p:to>
                                        <p:strVal val="visible"/>
                                      </p:to>
                                    </p:set>
                                    <p:anim calcmode="lin" valueType="num">
                                      <p:cBhvr additive="base">
                                        <p:cTn id="36" dur="750"/>
                                        <p:tgtEl>
                                          <p:spTgt spid="392">
                                            <p:txEl>
                                              <p:pRg st="6" end="6"/>
                                            </p:txEl>
                                          </p:spTgt>
                                        </p:tgtEl>
                                        <p:attrNameLst>
                                          <p:attrName>ppt_y</p:attrName>
                                        </p:attrNameLst>
                                      </p:cBhvr>
                                      <p:tavLst>
                                        <p:tav tm="0">
                                          <p:val>
                                            <p:strVal val="#ppt_y+1"/>
                                          </p:val>
                                        </p:tav>
                                        <p:tav tm="100000">
                                          <p:val>
                                            <p:strVal val="#ppt_y"/>
                                          </p:val>
                                        </p:tav>
                                      </p:tavLst>
                                    </p:anim>
                                  </p:childTnLst>
                                </p:cTn>
                              </p:par>
                              <p:par>
                                <p:cTn id="37" presetID="2" presetClass="entr" presetSubtype="4" fill="hold" nodeType="withEffect">
                                  <p:stCondLst>
                                    <p:cond delay="250"/>
                                  </p:stCondLst>
                                  <p:childTnLst>
                                    <p:set>
                                      <p:cBhvr>
                                        <p:cTn id="38" dur="1" fill="hold">
                                          <p:stCondLst>
                                            <p:cond delay="0"/>
                                          </p:stCondLst>
                                        </p:cTn>
                                        <p:tgtEl>
                                          <p:spTgt spid="392">
                                            <p:txEl>
                                              <p:pRg st="7" end="7"/>
                                            </p:txEl>
                                          </p:spTgt>
                                        </p:tgtEl>
                                        <p:attrNameLst>
                                          <p:attrName>style.visibility</p:attrName>
                                        </p:attrNameLst>
                                      </p:cBhvr>
                                      <p:to>
                                        <p:strVal val="visible"/>
                                      </p:to>
                                    </p:set>
                                    <p:anim calcmode="lin" valueType="num">
                                      <p:cBhvr additive="base">
                                        <p:cTn id="39" dur="750"/>
                                        <p:tgtEl>
                                          <p:spTgt spid="392">
                                            <p:txEl>
                                              <p:pRg st="7" end="7"/>
                                            </p:txEl>
                                          </p:spTgt>
                                        </p:tgtEl>
                                        <p:attrNameLst>
                                          <p:attrName>ppt_y</p:attrName>
                                        </p:attrNameLst>
                                      </p:cBhvr>
                                      <p:tavLst>
                                        <p:tav tm="0">
                                          <p:val>
                                            <p:strVal val="#ppt_y+1"/>
                                          </p:val>
                                        </p:tav>
                                        <p:tav tm="100000">
                                          <p:val>
                                            <p:strVal val="#ppt_y"/>
                                          </p:val>
                                        </p:tav>
                                      </p:tavLst>
                                    </p:anim>
                                  </p:childTnLst>
                                </p:cTn>
                              </p:par>
                              <p:par>
                                <p:cTn id="40" presetID="2" presetClass="entr" presetSubtype="4" fill="hold" nodeType="withEffect">
                                  <p:stCondLst>
                                    <p:cond delay="250"/>
                                  </p:stCondLst>
                                  <p:childTnLst>
                                    <p:set>
                                      <p:cBhvr>
                                        <p:cTn id="41" dur="1" fill="hold">
                                          <p:stCondLst>
                                            <p:cond delay="0"/>
                                          </p:stCondLst>
                                        </p:cTn>
                                        <p:tgtEl>
                                          <p:spTgt spid="392">
                                            <p:txEl>
                                              <p:pRg st="8" end="8"/>
                                            </p:txEl>
                                          </p:spTgt>
                                        </p:tgtEl>
                                        <p:attrNameLst>
                                          <p:attrName>style.visibility</p:attrName>
                                        </p:attrNameLst>
                                      </p:cBhvr>
                                      <p:to>
                                        <p:strVal val="visible"/>
                                      </p:to>
                                    </p:set>
                                    <p:anim calcmode="lin" valueType="num">
                                      <p:cBhvr additive="base">
                                        <p:cTn id="42" dur="750"/>
                                        <p:tgtEl>
                                          <p:spTgt spid="392">
                                            <p:txEl>
                                              <p:pRg st="8" end="8"/>
                                            </p:txEl>
                                          </p:spTgt>
                                        </p:tgtEl>
                                        <p:attrNameLst>
                                          <p:attrName>ppt_y</p:attrName>
                                        </p:attrNameLst>
                                      </p:cBhvr>
                                      <p:tavLst>
                                        <p:tav tm="0">
                                          <p:val>
                                            <p:strVal val="#ppt_y+1"/>
                                          </p:val>
                                        </p:tav>
                                        <p:tav tm="100000">
                                          <p:val>
                                            <p:strVal val="#ppt_y"/>
                                          </p:val>
                                        </p:tav>
                                      </p:tavLst>
                                    </p:anim>
                                  </p:childTnLst>
                                </p:cTn>
                              </p:par>
                            </p:childTnLst>
                          </p:cTn>
                        </p:par>
                        <p:par>
                          <p:cTn id="43" fill="hold">
                            <p:stCondLst>
                              <p:cond delay="2000"/>
                            </p:stCondLst>
                            <p:childTnLst>
                              <p:par>
                                <p:cTn id="44" presetID="10" presetClass="entr" presetSubtype="0" fill="hold" nodeType="afterEffect">
                                  <p:stCondLst>
                                    <p:cond delay="0"/>
                                  </p:stCondLst>
                                  <p:childTnLst>
                                    <p:set>
                                      <p:cBhvr>
                                        <p:cTn id="45" dur="1" fill="hold">
                                          <p:stCondLst>
                                            <p:cond delay="0"/>
                                          </p:stCondLst>
                                        </p:cTn>
                                        <p:tgtEl>
                                          <p:spTgt spid="393"/>
                                        </p:tgtEl>
                                        <p:attrNameLst>
                                          <p:attrName>style.visibility</p:attrName>
                                        </p:attrNameLst>
                                      </p:cBhvr>
                                      <p:to>
                                        <p:strVal val="visible"/>
                                      </p:to>
                                    </p:set>
                                    <p:animEffect transition="in" filter="fade">
                                      <p:cBhvr>
                                        <p:cTn id="46" dur="500"/>
                                        <p:tgtEl>
                                          <p:spTgt spid="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o contents">
  <p:cSld name="No contents">
    <p:spTree>
      <p:nvGrpSpPr>
        <p:cNvPr id="1" name="Shape 394"/>
        <p:cNvGrpSpPr/>
        <p:nvPr/>
      </p:nvGrpSpPr>
      <p:grpSpPr>
        <a:xfrm>
          <a:off x="0" y="0"/>
          <a:ext cx="0" cy="0"/>
          <a:chOff x="0" y="0"/>
          <a:chExt cx="0" cy="0"/>
        </a:xfrm>
      </p:grpSpPr>
      <p:sp>
        <p:nvSpPr>
          <p:cNvPr id="395" name="Google Shape;395;p157"/>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6" name="Google Shape;396;p157"/>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397" name="Google Shape;397;p157"/>
          <p:cNvSpPr/>
          <p:nvPr/>
        </p:nvSpPr>
        <p:spPr>
          <a:xfrm>
            <a:off x="4955493" y="0"/>
            <a:ext cx="8938307" cy="2993922"/>
          </a:xfrm>
          <a:custGeom>
            <a:avLst/>
            <a:gdLst/>
            <a:ahLst/>
            <a:cxnLst/>
            <a:rect l="l" t="t" r="r" b="b"/>
            <a:pathLst>
              <a:path w="8938307" h="2993922" extrusionOk="0">
                <a:moveTo>
                  <a:pt x="6841406" y="2962151"/>
                </a:moveTo>
                <a:cubicBezTo>
                  <a:pt x="6883766" y="2969212"/>
                  <a:pt x="6912008" y="2979803"/>
                  <a:pt x="6926129" y="2993922"/>
                </a:cubicBezTo>
                <a:lnTo>
                  <a:pt x="6862587" y="2983332"/>
                </a:lnTo>
                <a:cubicBezTo>
                  <a:pt x="6855525" y="2976272"/>
                  <a:pt x="6848466" y="2969212"/>
                  <a:pt x="6841406" y="2962151"/>
                </a:cubicBezTo>
                <a:close/>
                <a:moveTo>
                  <a:pt x="7961341" y="2893314"/>
                </a:moveTo>
                <a:cubicBezTo>
                  <a:pt x="7963107" y="2893314"/>
                  <a:pt x="7963990" y="2895079"/>
                  <a:pt x="7963990" y="2898609"/>
                </a:cubicBezTo>
                <a:lnTo>
                  <a:pt x="7953398" y="2898609"/>
                </a:lnTo>
                <a:cubicBezTo>
                  <a:pt x="7956929" y="2895079"/>
                  <a:pt x="7959576" y="2893314"/>
                  <a:pt x="7961341" y="2893314"/>
                </a:cubicBezTo>
                <a:close/>
                <a:moveTo>
                  <a:pt x="7625096" y="2845657"/>
                </a:moveTo>
                <a:lnTo>
                  <a:pt x="7667457" y="2845657"/>
                </a:lnTo>
                <a:lnTo>
                  <a:pt x="7667457" y="2856247"/>
                </a:lnTo>
                <a:cubicBezTo>
                  <a:pt x="7660396" y="2856247"/>
                  <a:pt x="7653338" y="2856247"/>
                  <a:pt x="7646278" y="2856247"/>
                </a:cubicBezTo>
                <a:cubicBezTo>
                  <a:pt x="7639216" y="2849187"/>
                  <a:pt x="7632156" y="2845657"/>
                  <a:pt x="7625096" y="2845657"/>
                </a:cubicBezTo>
                <a:close/>
                <a:moveTo>
                  <a:pt x="7572144" y="2835066"/>
                </a:moveTo>
                <a:lnTo>
                  <a:pt x="7593326" y="2835066"/>
                </a:lnTo>
                <a:lnTo>
                  <a:pt x="7593326" y="2845657"/>
                </a:lnTo>
                <a:close/>
                <a:moveTo>
                  <a:pt x="7752182" y="2750343"/>
                </a:moveTo>
                <a:lnTo>
                  <a:pt x="7773361" y="2760933"/>
                </a:lnTo>
                <a:lnTo>
                  <a:pt x="7815724" y="2771524"/>
                </a:lnTo>
                <a:cubicBezTo>
                  <a:pt x="7829844" y="2778585"/>
                  <a:pt x="7845729" y="2787410"/>
                  <a:pt x="7863380" y="2798000"/>
                </a:cubicBezTo>
                <a:cubicBezTo>
                  <a:pt x="7881031" y="2808591"/>
                  <a:pt x="7907508" y="2820947"/>
                  <a:pt x="7942808" y="2835066"/>
                </a:cubicBezTo>
                <a:cubicBezTo>
                  <a:pt x="7985171" y="2856247"/>
                  <a:pt x="8020471" y="2873899"/>
                  <a:pt x="8048712" y="2888018"/>
                </a:cubicBezTo>
                <a:cubicBezTo>
                  <a:pt x="8062833" y="2888018"/>
                  <a:pt x="8078719" y="2895080"/>
                  <a:pt x="8096369" y="2909199"/>
                </a:cubicBezTo>
                <a:cubicBezTo>
                  <a:pt x="8114020" y="2923320"/>
                  <a:pt x="8124610" y="2930380"/>
                  <a:pt x="8128141" y="2930380"/>
                </a:cubicBezTo>
                <a:cubicBezTo>
                  <a:pt x="8131671" y="2930380"/>
                  <a:pt x="8133435" y="2933911"/>
                  <a:pt x="8133435" y="2940970"/>
                </a:cubicBezTo>
                <a:cubicBezTo>
                  <a:pt x="8133435" y="2948032"/>
                  <a:pt x="8133435" y="2955091"/>
                  <a:pt x="8133435" y="2962151"/>
                </a:cubicBezTo>
                <a:lnTo>
                  <a:pt x="8122846" y="2951561"/>
                </a:lnTo>
                <a:cubicBezTo>
                  <a:pt x="8115785" y="2951561"/>
                  <a:pt x="8110490" y="2949797"/>
                  <a:pt x="8106960" y="2946266"/>
                </a:cubicBezTo>
                <a:cubicBezTo>
                  <a:pt x="8103431" y="2942736"/>
                  <a:pt x="8101664" y="2940970"/>
                  <a:pt x="8101664" y="2940970"/>
                </a:cubicBezTo>
                <a:lnTo>
                  <a:pt x="8080483" y="2940970"/>
                </a:lnTo>
                <a:cubicBezTo>
                  <a:pt x="8080483" y="2933911"/>
                  <a:pt x="8073423" y="2926851"/>
                  <a:pt x="8059302" y="2919791"/>
                </a:cubicBezTo>
                <a:cubicBezTo>
                  <a:pt x="8045183" y="2912730"/>
                  <a:pt x="8036356" y="2909199"/>
                  <a:pt x="8032827" y="2909199"/>
                </a:cubicBezTo>
                <a:cubicBezTo>
                  <a:pt x="8029298" y="2909199"/>
                  <a:pt x="8029298" y="2910965"/>
                  <a:pt x="8032827" y="2914495"/>
                </a:cubicBezTo>
                <a:cubicBezTo>
                  <a:pt x="8036356" y="2918024"/>
                  <a:pt x="8038123" y="2921555"/>
                  <a:pt x="8038123" y="2925085"/>
                </a:cubicBezTo>
                <a:cubicBezTo>
                  <a:pt x="8038123" y="2928616"/>
                  <a:pt x="8029298" y="2923320"/>
                  <a:pt x="8011646" y="2909199"/>
                </a:cubicBezTo>
                <a:cubicBezTo>
                  <a:pt x="7993994" y="2895080"/>
                  <a:pt x="7985171" y="2884489"/>
                  <a:pt x="7985171" y="2877428"/>
                </a:cubicBezTo>
                <a:cubicBezTo>
                  <a:pt x="7985171" y="2870368"/>
                  <a:pt x="7963990" y="2859778"/>
                  <a:pt x="7921627" y="2845657"/>
                </a:cubicBezTo>
                <a:lnTo>
                  <a:pt x="7889856" y="2824476"/>
                </a:lnTo>
                <a:cubicBezTo>
                  <a:pt x="7889856" y="2824476"/>
                  <a:pt x="7886327" y="2824476"/>
                  <a:pt x="7879267" y="2824476"/>
                </a:cubicBezTo>
                <a:cubicBezTo>
                  <a:pt x="7872205" y="2824476"/>
                  <a:pt x="7868675" y="2824476"/>
                  <a:pt x="7868675" y="2824476"/>
                </a:cubicBezTo>
                <a:lnTo>
                  <a:pt x="7847494" y="2813885"/>
                </a:lnTo>
                <a:lnTo>
                  <a:pt x="7836904" y="2813885"/>
                </a:lnTo>
                <a:lnTo>
                  <a:pt x="7826313" y="2803295"/>
                </a:lnTo>
                <a:cubicBezTo>
                  <a:pt x="7826313" y="2803295"/>
                  <a:pt x="7822784" y="2803295"/>
                  <a:pt x="7815724" y="2803295"/>
                </a:cubicBezTo>
                <a:lnTo>
                  <a:pt x="7783952" y="2782114"/>
                </a:lnTo>
                <a:close/>
                <a:moveTo>
                  <a:pt x="6068305" y="2739753"/>
                </a:moveTo>
                <a:lnTo>
                  <a:pt x="6089486" y="2750343"/>
                </a:lnTo>
                <a:cubicBezTo>
                  <a:pt x="6082426" y="2750343"/>
                  <a:pt x="6077130" y="2748578"/>
                  <a:pt x="6073601" y="2745048"/>
                </a:cubicBezTo>
                <a:cubicBezTo>
                  <a:pt x="6070072" y="2741518"/>
                  <a:pt x="6068305" y="2739753"/>
                  <a:pt x="6068305" y="2739753"/>
                </a:cubicBezTo>
                <a:close/>
                <a:moveTo>
                  <a:pt x="7709820" y="2729162"/>
                </a:moveTo>
                <a:lnTo>
                  <a:pt x="7731000" y="2739753"/>
                </a:lnTo>
                <a:cubicBezTo>
                  <a:pt x="7738060" y="2746814"/>
                  <a:pt x="7738060" y="2750343"/>
                  <a:pt x="7731000" y="2750343"/>
                </a:cubicBezTo>
                <a:lnTo>
                  <a:pt x="7720409" y="2739753"/>
                </a:lnTo>
                <a:cubicBezTo>
                  <a:pt x="7720409" y="2739753"/>
                  <a:pt x="7718644" y="2737989"/>
                  <a:pt x="7715115" y="2734458"/>
                </a:cubicBezTo>
                <a:cubicBezTo>
                  <a:pt x="7711586" y="2730928"/>
                  <a:pt x="7709820" y="2729162"/>
                  <a:pt x="7709820" y="2729162"/>
                </a:cubicBezTo>
                <a:close/>
                <a:moveTo>
                  <a:pt x="7699230" y="2707981"/>
                </a:moveTo>
                <a:lnTo>
                  <a:pt x="7709820" y="2718572"/>
                </a:lnTo>
                <a:lnTo>
                  <a:pt x="7699230" y="2718572"/>
                </a:lnTo>
                <a:close/>
                <a:moveTo>
                  <a:pt x="5983582" y="2707981"/>
                </a:moveTo>
                <a:lnTo>
                  <a:pt x="5994172" y="2707981"/>
                </a:lnTo>
                <a:lnTo>
                  <a:pt x="6068305" y="2739753"/>
                </a:lnTo>
                <a:cubicBezTo>
                  <a:pt x="6061245" y="2746814"/>
                  <a:pt x="6033005" y="2736224"/>
                  <a:pt x="5983582" y="2707981"/>
                </a:cubicBezTo>
                <a:close/>
                <a:moveTo>
                  <a:pt x="7656867" y="2697391"/>
                </a:moveTo>
                <a:cubicBezTo>
                  <a:pt x="7663928" y="2697391"/>
                  <a:pt x="7667457" y="2699157"/>
                  <a:pt x="7667457" y="2702687"/>
                </a:cubicBezTo>
                <a:cubicBezTo>
                  <a:pt x="7667457" y="2706216"/>
                  <a:pt x="7669223" y="2707981"/>
                  <a:pt x="7672752" y="2707981"/>
                </a:cubicBezTo>
                <a:cubicBezTo>
                  <a:pt x="7676282" y="2707981"/>
                  <a:pt x="7681578" y="2711512"/>
                  <a:pt x="7688638" y="2718572"/>
                </a:cubicBezTo>
                <a:lnTo>
                  <a:pt x="7688638" y="2729162"/>
                </a:lnTo>
                <a:cubicBezTo>
                  <a:pt x="7688638" y="2729162"/>
                  <a:pt x="7686874" y="2729162"/>
                  <a:pt x="7683344" y="2729162"/>
                </a:cubicBezTo>
                <a:cubicBezTo>
                  <a:pt x="7679813" y="2729162"/>
                  <a:pt x="7678048" y="2725633"/>
                  <a:pt x="7678048" y="2718572"/>
                </a:cubicBezTo>
                <a:cubicBezTo>
                  <a:pt x="7670986" y="2718572"/>
                  <a:pt x="7663928" y="2715043"/>
                  <a:pt x="7656867" y="2707981"/>
                </a:cubicBezTo>
                <a:close/>
                <a:moveTo>
                  <a:pt x="6290704" y="2665620"/>
                </a:moveTo>
                <a:lnTo>
                  <a:pt x="6301294" y="2665620"/>
                </a:lnTo>
                <a:cubicBezTo>
                  <a:pt x="6315414" y="2672681"/>
                  <a:pt x="6322476" y="2676210"/>
                  <a:pt x="6322476" y="2676210"/>
                </a:cubicBezTo>
                <a:lnTo>
                  <a:pt x="6311884" y="2676210"/>
                </a:lnTo>
                <a:lnTo>
                  <a:pt x="6290704" y="2676210"/>
                </a:lnTo>
                <a:close/>
                <a:moveTo>
                  <a:pt x="6555464" y="2602077"/>
                </a:moveTo>
                <a:lnTo>
                  <a:pt x="6555464" y="2612668"/>
                </a:lnTo>
                <a:cubicBezTo>
                  <a:pt x="6548403" y="2612668"/>
                  <a:pt x="6544874" y="2612668"/>
                  <a:pt x="6544874" y="2612668"/>
                </a:cubicBezTo>
                <a:cubicBezTo>
                  <a:pt x="6544874" y="2605608"/>
                  <a:pt x="6548403" y="2602077"/>
                  <a:pt x="6555464" y="2602077"/>
                </a:cubicBezTo>
                <a:close/>
                <a:moveTo>
                  <a:pt x="7434468" y="2591487"/>
                </a:moveTo>
                <a:lnTo>
                  <a:pt x="7445059" y="2591487"/>
                </a:lnTo>
                <a:cubicBezTo>
                  <a:pt x="7452120" y="2598548"/>
                  <a:pt x="7453884" y="2602077"/>
                  <a:pt x="7450355" y="2602077"/>
                </a:cubicBezTo>
                <a:cubicBezTo>
                  <a:pt x="7446824" y="2602077"/>
                  <a:pt x="7441530" y="2598548"/>
                  <a:pt x="7434468" y="2591487"/>
                </a:cubicBezTo>
                <a:close/>
                <a:moveTo>
                  <a:pt x="6904948" y="2591487"/>
                </a:moveTo>
                <a:cubicBezTo>
                  <a:pt x="6912008" y="2591487"/>
                  <a:pt x="6922600" y="2595018"/>
                  <a:pt x="6936718" y="2602077"/>
                </a:cubicBezTo>
                <a:cubicBezTo>
                  <a:pt x="6943780" y="2602077"/>
                  <a:pt x="6949074" y="2602077"/>
                  <a:pt x="6952604" y="2602077"/>
                </a:cubicBezTo>
                <a:cubicBezTo>
                  <a:pt x="6956135" y="2602077"/>
                  <a:pt x="6957900" y="2602077"/>
                  <a:pt x="6957900" y="2602077"/>
                </a:cubicBezTo>
                <a:lnTo>
                  <a:pt x="6957900" y="2612668"/>
                </a:lnTo>
                <a:lnTo>
                  <a:pt x="6968491" y="2612668"/>
                </a:lnTo>
                <a:cubicBezTo>
                  <a:pt x="6968491" y="2612668"/>
                  <a:pt x="6973785" y="2612668"/>
                  <a:pt x="6984376" y="2612668"/>
                </a:cubicBezTo>
                <a:cubicBezTo>
                  <a:pt x="6994966" y="2612668"/>
                  <a:pt x="7003792" y="2612668"/>
                  <a:pt x="7010852" y="2612668"/>
                </a:cubicBezTo>
                <a:lnTo>
                  <a:pt x="7053214" y="2633849"/>
                </a:lnTo>
                <a:lnTo>
                  <a:pt x="7084985" y="2633849"/>
                </a:lnTo>
                <a:cubicBezTo>
                  <a:pt x="7092045" y="2633849"/>
                  <a:pt x="7095574" y="2637379"/>
                  <a:pt x="7095574" y="2644439"/>
                </a:cubicBezTo>
                <a:lnTo>
                  <a:pt x="7116756" y="2644439"/>
                </a:lnTo>
                <a:cubicBezTo>
                  <a:pt x="7123818" y="2644439"/>
                  <a:pt x="7127347" y="2647970"/>
                  <a:pt x="7127347" y="2655029"/>
                </a:cubicBezTo>
                <a:lnTo>
                  <a:pt x="7116756" y="2655029"/>
                </a:lnTo>
                <a:lnTo>
                  <a:pt x="7053214" y="2644439"/>
                </a:lnTo>
                <a:lnTo>
                  <a:pt x="7063804" y="2655029"/>
                </a:lnTo>
                <a:lnTo>
                  <a:pt x="7053214" y="2655029"/>
                </a:lnTo>
                <a:lnTo>
                  <a:pt x="7063804" y="2665620"/>
                </a:lnTo>
                <a:cubicBezTo>
                  <a:pt x="7084985" y="2665620"/>
                  <a:pt x="7095574" y="2663856"/>
                  <a:pt x="7095574" y="2660325"/>
                </a:cubicBezTo>
                <a:cubicBezTo>
                  <a:pt x="7095574" y="2656795"/>
                  <a:pt x="7097341" y="2655029"/>
                  <a:pt x="7100870" y="2655029"/>
                </a:cubicBezTo>
                <a:cubicBezTo>
                  <a:pt x="7104400" y="2655029"/>
                  <a:pt x="7102636" y="2658560"/>
                  <a:pt x="7095574" y="2665620"/>
                </a:cubicBezTo>
                <a:lnTo>
                  <a:pt x="7106166" y="2676210"/>
                </a:lnTo>
                <a:lnTo>
                  <a:pt x="7063804" y="2676210"/>
                </a:lnTo>
                <a:cubicBezTo>
                  <a:pt x="7035562" y="2676210"/>
                  <a:pt x="7017914" y="2672681"/>
                  <a:pt x="7010852" y="2665620"/>
                </a:cubicBezTo>
                <a:cubicBezTo>
                  <a:pt x="7010852" y="2665620"/>
                  <a:pt x="7010852" y="2662091"/>
                  <a:pt x="7010852" y="2655029"/>
                </a:cubicBezTo>
                <a:lnTo>
                  <a:pt x="7021443" y="2644439"/>
                </a:lnTo>
                <a:cubicBezTo>
                  <a:pt x="7021443" y="2644439"/>
                  <a:pt x="7019677" y="2644439"/>
                  <a:pt x="7016148" y="2644439"/>
                </a:cubicBezTo>
                <a:cubicBezTo>
                  <a:pt x="7012618" y="2644439"/>
                  <a:pt x="7007322" y="2644439"/>
                  <a:pt x="7000262" y="2644439"/>
                </a:cubicBezTo>
                <a:lnTo>
                  <a:pt x="6989670" y="2644439"/>
                </a:lnTo>
                <a:lnTo>
                  <a:pt x="6989670" y="2655029"/>
                </a:lnTo>
                <a:lnTo>
                  <a:pt x="6979081" y="2644439"/>
                </a:lnTo>
                <a:cubicBezTo>
                  <a:pt x="6979081" y="2630318"/>
                  <a:pt x="6975552" y="2626789"/>
                  <a:pt x="6968491" y="2633849"/>
                </a:cubicBezTo>
                <a:lnTo>
                  <a:pt x="6947310" y="2644439"/>
                </a:lnTo>
                <a:lnTo>
                  <a:pt x="6936718" y="2633849"/>
                </a:lnTo>
                <a:lnTo>
                  <a:pt x="6904948" y="2633849"/>
                </a:lnTo>
                <a:cubicBezTo>
                  <a:pt x="6904948" y="2633849"/>
                  <a:pt x="6903183" y="2633849"/>
                  <a:pt x="6899652" y="2633849"/>
                </a:cubicBezTo>
                <a:cubicBezTo>
                  <a:pt x="6896122" y="2633849"/>
                  <a:pt x="6890828" y="2633849"/>
                  <a:pt x="6883766" y="2633849"/>
                </a:cubicBezTo>
                <a:cubicBezTo>
                  <a:pt x="6869648" y="2633849"/>
                  <a:pt x="6862587" y="2637379"/>
                  <a:pt x="6862587" y="2644439"/>
                </a:cubicBezTo>
                <a:lnTo>
                  <a:pt x="6873177" y="2644439"/>
                </a:lnTo>
                <a:cubicBezTo>
                  <a:pt x="6880237" y="2644439"/>
                  <a:pt x="6880237" y="2646205"/>
                  <a:pt x="6873177" y="2649735"/>
                </a:cubicBezTo>
                <a:cubicBezTo>
                  <a:pt x="6866116" y="2653264"/>
                  <a:pt x="6857292" y="2653264"/>
                  <a:pt x="6846700" y="2649735"/>
                </a:cubicBezTo>
                <a:cubicBezTo>
                  <a:pt x="6836110" y="2646205"/>
                  <a:pt x="6820224" y="2640910"/>
                  <a:pt x="6799044" y="2633849"/>
                </a:cubicBezTo>
                <a:cubicBezTo>
                  <a:pt x="6777862" y="2626789"/>
                  <a:pt x="6767272" y="2619727"/>
                  <a:pt x="6767272" y="2612668"/>
                </a:cubicBezTo>
                <a:lnTo>
                  <a:pt x="6799044" y="2623258"/>
                </a:lnTo>
                <a:cubicBezTo>
                  <a:pt x="6806104" y="2630318"/>
                  <a:pt x="6811400" y="2632083"/>
                  <a:pt x="6814929" y="2628554"/>
                </a:cubicBezTo>
                <a:cubicBezTo>
                  <a:pt x="6818458" y="2625024"/>
                  <a:pt x="6823754" y="2626789"/>
                  <a:pt x="6830814" y="2633849"/>
                </a:cubicBezTo>
                <a:cubicBezTo>
                  <a:pt x="6837876" y="2626789"/>
                  <a:pt x="6841406" y="2623258"/>
                  <a:pt x="6841406" y="2623258"/>
                </a:cubicBezTo>
                <a:cubicBezTo>
                  <a:pt x="6841406" y="2623258"/>
                  <a:pt x="6844936" y="2623258"/>
                  <a:pt x="6851996" y="2623258"/>
                </a:cubicBezTo>
                <a:cubicBezTo>
                  <a:pt x="6859056" y="2623258"/>
                  <a:pt x="6862587" y="2623258"/>
                  <a:pt x="6862587" y="2623258"/>
                </a:cubicBezTo>
                <a:cubicBezTo>
                  <a:pt x="6876706" y="2623258"/>
                  <a:pt x="6883766" y="2621493"/>
                  <a:pt x="6883766" y="2617962"/>
                </a:cubicBezTo>
                <a:cubicBezTo>
                  <a:pt x="6883766" y="2614433"/>
                  <a:pt x="6885532" y="2609137"/>
                  <a:pt x="6889062" y="2602077"/>
                </a:cubicBezTo>
                <a:cubicBezTo>
                  <a:pt x="6892592" y="2595018"/>
                  <a:pt x="6897888" y="2591487"/>
                  <a:pt x="6904948" y="2591487"/>
                </a:cubicBezTo>
                <a:close/>
                <a:moveTo>
                  <a:pt x="6230187" y="2586949"/>
                </a:moveTo>
                <a:lnTo>
                  <a:pt x="6237752" y="2602077"/>
                </a:lnTo>
                <a:cubicBezTo>
                  <a:pt x="6237752" y="2602077"/>
                  <a:pt x="6234222" y="2598548"/>
                  <a:pt x="6227161" y="2591487"/>
                </a:cubicBezTo>
                <a:close/>
                <a:moveTo>
                  <a:pt x="7265022" y="2580897"/>
                </a:moveTo>
                <a:lnTo>
                  <a:pt x="7275612" y="2580897"/>
                </a:lnTo>
                <a:lnTo>
                  <a:pt x="7286203" y="2591487"/>
                </a:lnTo>
                <a:lnTo>
                  <a:pt x="7307384" y="2591487"/>
                </a:lnTo>
                <a:cubicBezTo>
                  <a:pt x="7314444" y="2591487"/>
                  <a:pt x="7317974" y="2595018"/>
                  <a:pt x="7317974" y="2602077"/>
                </a:cubicBezTo>
                <a:cubicBezTo>
                  <a:pt x="7317974" y="2602077"/>
                  <a:pt x="7314444" y="2602077"/>
                  <a:pt x="7307384" y="2602077"/>
                </a:cubicBezTo>
                <a:lnTo>
                  <a:pt x="7275612" y="2591487"/>
                </a:lnTo>
                <a:close/>
                <a:moveTo>
                  <a:pt x="6227161" y="2580897"/>
                </a:moveTo>
                <a:cubicBezTo>
                  <a:pt x="6230692" y="2580897"/>
                  <a:pt x="6232457" y="2581780"/>
                  <a:pt x="6232457" y="2583544"/>
                </a:cubicBezTo>
                <a:lnTo>
                  <a:pt x="6230187" y="2586949"/>
                </a:lnTo>
                <a:close/>
                <a:moveTo>
                  <a:pt x="7529782" y="2570306"/>
                </a:moveTo>
                <a:cubicBezTo>
                  <a:pt x="7529782" y="2577366"/>
                  <a:pt x="7533312" y="2580897"/>
                  <a:pt x="7540374" y="2580897"/>
                </a:cubicBezTo>
                <a:cubicBezTo>
                  <a:pt x="7547434" y="2580897"/>
                  <a:pt x="7550963" y="2580897"/>
                  <a:pt x="7550963" y="2580897"/>
                </a:cubicBezTo>
                <a:lnTo>
                  <a:pt x="7540374" y="2591487"/>
                </a:lnTo>
                <a:lnTo>
                  <a:pt x="7540374" y="2602077"/>
                </a:lnTo>
                <a:lnTo>
                  <a:pt x="7529782" y="2602077"/>
                </a:lnTo>
                <a:lnTo>
                  <a:pt x="7519192" y="2591487"/>
                </a:lnTo>
                <a:lnTo>
                  <a:pt x="7508601" y="2591487"/>
                </a:lnTo>
                <a:cubicBezTo>
                  <a:pt x="7515663" y="2591487"/>
                  <a:pt x="7519192" y="2587956"/>
                  <a:pt x="7519192" y="2580897"/>
                </a:cubicBezTo>
                <a:close/>
                <a:moveTo>
                  <a:pt x="7455649" y="2570306"/>
                </a:moveTo>
                <a:cubicBezTo>
                  <a:pt x="7455649" y="2570306"/>
                  <a:pt x="7459178" y="2573837"/>
                  <a:pt x="7466240" y="2580897"/>
                </a:cubicBezTo>
                <a:lnTo>
                  <a:pt x="7455649" y="2580897"/>
                </a:lnTo>
                <a:close/>
                <a:moveTo>
                  <a:pt x="6979081" y="2570306"/>
                </a:moveTo>
                <a:cubicBezTo>
                  <a:pt x="6986141" y="2577366"/>
                  <a:pt x="7000262" y="2582662"/>
                  <a:pt x="7021443" y="2586192"/>
                </a:cubicBezTo>
                <a:cubicBezTo>
                  <a:pt x="7042622" y="2589722"/>
                  <a:pt x="7053214" y="2591487"/>
                  <a:pt x="7053214" y="2591487"/>
                </a:cubicBezTo>
                <a:lnTo>
                  <a:pt x="6989670" y="2591487"/>
                </a:lnTo>
                <a:close/>
                <a:moveTo>
                  <a:pt x="5994172" y="2570306"/>
                </a:moveTo>
                <a:cubicBezTo>
                  <a:pt x="6001234" y="2570306"/>
                  <a:pt x="6008293" y="2572071"/>
                  <a:pt x="6015353" y="2575602"/>
                </a:cubicBezTo>
                <a:cubicBezTo>
                  <a:pt x="6022414" y="2579131"/>
                  <a:pt x="6027709" y="2579131"/>
                  <a:pt x="6031238" y="2575602"/>
                </a:cubicBezTo>
                <a:cubicBezTo>
                  <a:pt x="6034768" y="2572071"/>
                  <a:pt x="6052420" y="2575602"/>
                  <a:pt x="6084190" y="2586192"/>
                </a:cubicBezTo>
                <a:cubicBezTo>
                  <a:pt x="6115962" y="2596783"/>
                  <a:pt x="6135378" y="2605608"/>
                  <a:pt x="6142438" y="2612668"/>
                </a:cubicBezTo>
                <a:cubicBezTo>
                  <a:pt x="6149498" y="2619727"/>
                  <a:pt x="6156558" y="2623258"/>
                  <a:pt x="6163620" y="2623258"/>
                </a:cubicBezTo>
                <a:cubicBezTo>
                  <a:pt x="6163620" y="2623258"/>
                  <a:pt x="6167149" y="2623258"/>
                  <a:pt x="6174209" y="2623258"/>
                </a:cubicBezTo>
                <a:cubicBezTo>
                  <a:pt x="6181270" y="2623258"/>
                  <a:pt x="6184800" y="2626789"/>
                  <a:pt x="6184800" y="2633849"/>
                </a:cubicBezTo>
                <a:cubicBezTo>
                  <a:pt x="6198920" y="2633849"/>
                  <a:pt x="6211276" y="2637379"/>
                  <a:pt x="6221866" y="2644439"/>
                </a:cubicBezTo>
                <a:cubicBezTo>
                  <a:pt x="6232457" y="2651500"/>
                  <a:pt x="6237752" y="2655029"/>
                  <a:pt x="6237752" y="2655029"/>
                </a:cubicBezTo>
                <a:cubicBezTo>
                  <a:pt x="6230690" y="2655029"/>
                  <a:pt x="6216572" y="2651500"/>
                  <a:pt x="6195390" y="2644439"/>
                </a:cubicBezTo>
                <a:cubicBezTo>
                  <a:pt x="6174209" y="2637379"/>
                  <a:pt x="6158324" y="2632083"/>
                  <a:pt x="6147734" y="2628554"/>
                </a:cubicBezTo>
                <a:cubicBezTo>
                  <a:pt x="6137142" y="2625024"/>
                  <a:pt x="6128318" y="2623258"/>
                  <a:pt x="6121257" y="2623258"/>
                </a:cubicBezTo>
                <a:cubicBezTo>
                  <a:pt x="6114197" y="2623258"/>
                  <a:pt x="6110668" y="2623258"/>
                  <a:pt x="6110668" y="2623258"/>
                </a:cubicBezTo>
                <a:lnTo>
                  <a:pt x="6100076" y="2612668"/>
                </a:lnTo>
                <a:lnTo>
                  <a:pt x="6078895" y="2602077"/>
                </a:lnTo>
                <a:cubicBezTo>
                  <a:pt x="6078895" y="2595018"/>
                  <a:pt x="6061245" y="2591487"/>
                  <a:pt x="6025943" y="2591487"/>
                </a:cubicBezTo>
                <a:close/>
                <a:moveTo>
                  <a:pt x="5983582" y="2570306"/>
                </a:moveTo>
                <a:lnTo>
                  <a:pt x="5994172" y="2580897"/>
                </a:lnTo>
                <a:cubicBezTo>
                  <a:pt x="5987112" y="2580897"/>
                  <a:pt x="5983582" y="2579131"/>
                  <a:pt x="5983582" y="2575602"/>
                </a:cubicBezTo>
                <a:cubicBezTo>
                  <a:pt x="5983582" y="2572071"/>
                  <a:pt x="5983582" y="2570306"/>
                  <a:pt x="5983582" y="2570306"/>
                </a:cubicBezTo>
                <a:close/>
                <a:moveTo>
                  <a:pt x="7159118" y="2559716"/>
                </a:moveTo>
                <a:lnTo>
                  <a:pt x="7176327" y="2561040"/>
                </a:lnTo>
                <a:cubicBezTo>
                  <a:pt x="7194861" y="2563687"/>
                  <a:pt x="7217366" y="2570306"/>
                  <a:pt x="7243841" y="2580897"/>
                </a:cubicBezTo>
                <a:lnTo>
                  <a:pt x="7222660" y="2580897"/>
                </a:lnTo>
                <a:cubicBezTo>
                  <a:pt x="7205010" y="2577366"/>
                  <a:pt x="7189124" y="2572953"/>
                  <a:pt x="7175004" y="2567659"/>
                </a:cubicBezTo>
                <a:close/>
                <a:moveTo>
                  <a:pt x="7688638" y="2538535"/>
                </a:moveTo>
                <a:lnTo>
                  <a:pt x="7699230" y="2538535"/>
                </a:lnTo>
                <a:lnTo>
                  <a:pt x="7688638" y="2549125"/>
                </a:lnTo>
                <a:close/>
                <a:moveTo>
                  <a:pt x="7275612" y="2538535"/>
                </a:moveTo>
                <a:cubicBezTo>
                  <a:pt x="7282674" y="2538535"/>
                  <a:pt x="7289732" y="2538535"/>
                  <a:pt x="7296793" y="2538535"/>
                </a:cubicBezTo>
                <a:lnTo>
                  <a:pt x="7360336" y="2549125"/>
                </a:lnTo>
                <a:cubicBezTo>
                  <a:pt x="7360336" y="2549125"/>
                  <a:pt x="7363866" y="2545596"/>
                  <a:pt x="7370926" y="2538535"/>
                </a:cubicBezTo>
                <a:lnTo>
                  <a:pt x="7381516" y="2549125"/>
                </a:lnTo>
                <a:lnTo>
                  <a:pt x="7402697" y="2559716"/>
                </a:lnTo>
                <a:cubicBezTo>
                  <a:pt x="7416818" y="2566775"/>
                  <a:pt x="7423878" y="2568541"/>
                  <a:pt x="7423878" y="2565010"/>
                </a:cubicBezTo>
                <a:cubicBezTo>
                  <a:pt x="7423878" y="2561481"/>
                  <a:pt x="7427408" y="2559716"/>
                  <a:pt x="7434468" y="2559716"/>
                </a:cubicBezTo>
                <a:cubicBezTo>
                  <a:pt x="7434468" y="2566775"/>
                  <a:pt x="7434468" y="2570306"/>
                  <a:pt x="7434468" y="2570306"/>
                </a:cubicBezTo>
                <a:cubicBezTo>
                  <a:pt x="7434468" y="2577366"/>
                  <a:pt x="7430938" y="2580897"/>
                  <a:pt x="7423878" y="2580897"/>
                </a:cubicBezTo>
                <a:cubicBezTo>
                  <a:pt x="7416818" y="2580897"/>
                  <a:pt x="7406226" y="2577366"/>
                  <a:pt x="7392107" y="2570306"/>
                </a:cubicBezTo>
                <a:cubicBezTo>
                  <a:pt x="7370926" y="2570306"/>
                  <a:pt x="7360336" y="2570306"/>
                  <a:pt x="7360336" y="2570306"/>
                </a:cubicBezTo>
                <a:close/>
                <a:moveTo>
                  <a:pt x="7116756" y="2538535"/>
                </a:moveTo>
                <a:cubicBezTo>
                  <a:pt x="7123818" y="2538535"/>
                  <a:pt x="7129112" y="2540300"/>
                  <a:pt x="7132641" y="2543831"/>
                </a:cubicBezTo>
                <a:cubicBezTo>
                  <a:pt x="7134406" y="2545596"/>
                  <a:pt x="7137496" y="2547801"/>
                  <a:pt x="7141909" y="2550449"/>
                </a:cubicBezTo>
                <a:lnTo>
                  <a:pt x="7159116" y="2559715"/>
                </a:lnTo>
                <a:lnTo>
                  <a:pt x="7137937" y="2549125"/>
                </a:lnTo>
                <a:lnTo>
                  <a:pt x="7116756" y="2549125"/>
                </a:lnTo>
                <a:close/>
                <a:moveTo>
                  <a:pt x="6629598" y="2538535"/>
                </a:moveTo>
                <a:lnTo>
                  <a:pt x="6650778" y="2549125"/>
                </a:lnTo>
                <a:lnTo>
                  <a:pt x="6682550" y="2549125"/>
                </a:lnTo>
                <a:cubicBezTo>
                  <a:pt x="6668429" y="2542066"/>
                  <a:pt x="6671958" y="2538535"/>
                  <a:pt x="6693140" y="2538535"/>
                </a:cubicBezTo>
                <a:lnTo>
                  <a:pt x="6703730" y="2538535"/>
                </a:lnTo>
                <a:cubicBezTo>
                  <a:pt x="6696669" y="2538535"/>
                  <a:pt x="6696669" y="2542066"/>
                  <a:pt x="6703730" y="2549125"/>
                </a:cubicBezTo>
                <a:lnTo>
                  <a:pt x="6777862" y="2570306"/>
                </a:lnTo>
                <a:cubicBezTo>
                  <a:pt x="6806104" y="2577366"/>
                  <a:pt x="6816696" y="2584427"/>
                  <a:pt x="6809634" y="2591487"/>
                </a:cubicBezTo>
                <a:lnTo>
                  <a:pt x="6820224" y="2591487"/>
                </a:lnTo>
                <a:cubicBezTo>
                  <a:pt x="6820224" y="2584427"/>
                  <a:pt x="6829050" y="2584427"/>
                  <a:pt x="6846700" y="2591487"/>
                </a:cubicBezTo>
                <a:cubicBezTo>
                  <a:pt x="6864352" y="2598548"/>
                  <a:pt x="6873177" y="2602077"/>
                  <a:pt x="6873177" y="2602077"/>
                </a:cubicBezTo>
                <a:lnTo>
                  <a:pt x="6809634" y="2602077"/>
                </a:lnTo>
                <a:cubicBezTo>
                  <a:pt x="6802573" y="2595018"/>
                  <a:pt x="6793748" y="2591487"/>
                  <a:pt x="6783158" y="2591487"/>
                </a:cubicBezTo>
                <a:cubicBezTo>
                  <a:pt x="6772568" y="2591487"/>
                  <a:pt x="6763743" y="2595018"/>
                  <a:pt x="6756682" y="2602077"/>
                </a:cubicBezTo>
                <a:cubicBezTo>
                  <a:pt x="6749621" y="2602077"/>
                  <a:pt x="6742562" y="2602077"/>
                  <a:pt x="6735502" y="2602077"/>
                </a:cubicBezTo>
                <a:cubicBezTo>
                  <a:pt x="6721381" y="2602077"/>
                  <a:pt x="6714320" y="2603842"/>
                  <a:pt x="6714320" y="2607373"/>
                </a:cubicBezTo>
                <a:cubicBezTo>
                  <a:pt x="6714320" y="2610904"/>
                  <a:pt x="6710791" y="2612668"/>
                  <a:pt x="6703730" y="2612668"/>
                </a:cubicBezTo>
                <a:lnTo>
                  <a:pt x="6693140" y="2602077"/>
                </a:lnTo>
                <a:cubicBezTo>
                  <a:pt x="6693140" y="2595018"/>
                  <a:pt x="6689610" y="2591487"/>
                  <a:pt x="6682550" y="2591487"/>
                </a:cubicBezTo>
                <a:lnTo>
                  <a:pt x="6682550" y="2580897"/>
                </a:lnTo>
                <a:cubicBezTo>
                  <a:pt x="6675488" y="2580897"/>
                  <a:pt x="6671958" y="2577366"/>
                  <a:pt x="6671958" y="2570306"/>
                </a:cubicBezTo>
                <a:cubicBezTo>
                  <a:pt x="6671958" y="2570306"/>
                  <a:pt x="6668429" y="2570306"/>
                  <a:pt x="6661368" y="2570306"/>
                </a:cubicBezTo>
                <a:lnTo>
                  <a:pt x="6640188" y="2549125"/>
                </a:lnTo>
                <a:close/>
                <a:moveTo>
                  <a:pt x="6078895" y="2538535"/>
                </a:moveTo>
                <a:lnTo>
                  <a:pt x="6110668" y="2559716"/>
                </a:lnTo>
                <a:cubicBezTo>
                  <a:pt x="6124786" y="2573837"/>
                  <a:pt x="6131847" y="2573837"/>
                  <a:pt x="6131847" y="2559716"/>
                </a:cubicBezTo>
                <a:cubicBezTo>
                  <a:pt x="6131847" y="2559716"/>
                  <a:pt x="6137142" y="2559716"/>
                  <a:pt x="6147734" y="2559716"/>
                </a:cubicBezTo>
                <a:cubicBezTo>
                  <a:pt x="6158324" y="2559716"/>
                  <a:pt x="6167149" y="2559716"/>
                  <a:pt x="6174209" y="2559716"/>
                </a:cubicBezTo>
                <a:lnTo>
                  <a:pt x="6163620" y="2570306"/>
                </a:lnTo>
                <a:cubicBezTo>
                  <a:pt x="6156558" y="2570306"/>
                  <a:pt x="6151264" y="2572071"/>
                  <a:pt x="6147734" y="2575602"/>
                </a:cubicBezTo>
                <a:cubicBezTo>
                  <a:pt x="6144204" y="2579131"/>
                  <a:pt x="6142438" y="2580897"/>
                  <a:pt x="6142438" y="2580897"/>
                </a:cubicBezTo>
                <a:cubicBezTo>
                  <a:pt x="6135378" y="2573837"/>
                  <a:pt x="6131847" y="2573837"/>
                  <a:pt x="6131847" y="2580897"/>
                </a:cubicBezTo>
                <a:lnTo>
                  <a:pt x="6110668" y="2570306"/>
                </a:lnTo>
                <a:cubicBezTo>
                  <a:pt x="6103606" y="2563246"/>
                  <a:pt x="6100076" y="2559716"/>
                  <a:pt x="6100076" y="2559716"/>
                </a:cubicBezTo>
                <a:close/>
                <a:moveTo>
                  <a:pt x="5326977" y="2538535"/>
                </a:moveTo>
                <a:lnTo>
                  <a:pt x="5337566" y="2538535"/>
                </a:lnTo>
                <a:lnTo>
                  <a:pt x="5358748" y="2549125"/>
                </a:lnTo>
                <a:cubicBezTo>
                  <a:pt x="5344627" y="2549125"/>
                  <a:pt x="5334037" y="2545596"/>
                  <a:pt x="5326977" y="2538535"/>
                </a:cubicBezTo>
                <a:close/>
                <a:moveTo>
                  <a:pt x="6280114" y="2527944"/>
                </a:moveTo>
                <a:lnTo>
                  <a:pt x="6311884" y="2538535"/>
                </a:lnTo>
                <a:cubicBezTo>
                  <a:pt x="6304824" y="2545596"/>
                  <a:pt x="6297765" y="2545596"/>
                  <a:pt x="6290704" y="2538535"/>
                </a:cubicBezTo>
                <a:close/>
                <a:moveTo>
                  <a:pt x="7434468" y="2517354"/>
                </a:moveTo>
                <a:cubicBezTo>
                  <a:pt x="7448588" y="2517354"/>
                  <a:pt x="7448588" y="2524414"/>
                  <a:pt x="7434468" y="2538535"/>
                </a:cubicBezTo>
                <a:cubicBezTo>
                  <a:pt x="7427408" y="2538535"/>
                  <a:pt x="7423878" y="2535004"/>
                  <a:pt x="7423878" y="2527944"/>
                </a:cubicBezTo>
                <a:cubicBezTo>
                  <a:pt x="7423878" y="2520885"/>
                  <a:pt x="7427408" y="2517354"/>
                  <a:pt x="7434468" y="2517354"/>
                </a:cubicBezTo>
                <a:close/>
                <a:moveTo>
                  <a:pt x="6343656" y="2517354"/>
                </a:moveTo>
                <a:lnTo>
                  <a:pt x="6354246" y="2527944"/>
                </a:lnTo>
                <a:cubicBezTo>
                  <a:pt x="6354246" y="2527944"/>
                  <a:pt x="6350717" y="2527944"/>
                  <a:pt x="6343656" y="2527944"/>
                </a:cubicBezTo>
                <a:cubicBezTo>
                  <a:pt x="6343656" y="2520885"/>
                  <a:pt x="6343656" y="2517354"/>
                  <a:pt x="6343656" y="2517354"/>
                </a:cubicBezTo>
                <a:close/>
                <a:moveTo>
                  <a:pt x="7159118" y="2506764"/>
                </a:moveTo>
                <a:cubicBezTo>
                  <a:pt x="7166178" y="2506764"/>
                  <a:pt x="7169708" y="2506764"/>
                  <a:pt x="7169708" y="2506764"/>
                </a:cubicBezTo>
                <a:cubicBezTo>
                  <a:pt x="7169708" y="2506764"/>
                  <a:pt x="7173238" y="2506764"/>
                  <a:pt x="7180299" y="2506764"/>
                </a:cubicBezTo>
                <a:lnTo>
                  <a:pt x="7169708" y="2517354"/>
                </a:lnTo>
                <a:close/>
                <a:moveTo>
                  <a:pt x="7053214" y="2506764"/>
                </a:moveTo>
                <a:lnTo>
                  <a:pt x="7074395" y="2517354"/>
                </a:lnTo>
                <a:cubicBezTo>
                  <a:pt x="7074395" y="2517354"/>
                  <a:pt x="7077924" y="2520885"/>
                  <a:pt x="7084985" y="2527944"/>
                </a:cubicBezTo>
                <a:lnTo>
                  <a:pt x="7074395" y="2527944"/>
                </a:lnTo>
                <a:lnTo>
                  <a:pt x="7063804" y="2527944"/>
                </a:lnTo>
                <a:cubicBezTo>
                  <a:pt x="7056744" y="2527944"/>
                  <a:pt x="7049684" y="2527944"/>
                  <a:pt x="7042622" y="2527944"/>
                </a:cubicBezTo>
                <a:cubicBezTo>
                  <a:pt x="7035562" y="2527944"/>
                  <a:pt x="7032033" y="2527944"/>
                  <a:pt x="7032033" y="2527944"/>
                </a:cubicBezTo>
                <a:lnTo>
                  <a:pt x="7021443" y="2538535"/>
                </a:lnTo>
                <a:lnTo>
                  <a:pt x="7010852" y="2527944"/>
                </a:lnTo>
                <a:cubicBezTo>
                  <a:pt x="7010852" y="2527944"/>
                  <a:pt x="7014381" y="2527944"/>
                  <a:pt x="7021443" y="2527944"/>
                </a:cubicBezTo>
                <a:cubicBezTo>
                  <a:pt x="7028504" y="2527944"/>
                  <a:pt x="7035562" y="2524414"/>
                  <a:pt x="7042622" y="2517354"/>
                </a:cubicBezTo>
                <a:cubicBezTo>
                  <a:pt x="7049684" y="2510294"/>
                  <a:pt x="7053214" y="2506764"/>
                  <a:pt x="7053214" y="2506764"/>
                </a:cubicBezTo>
                <a:close/>
                <a:moveTo>
                  <a:pt x="6830814" y="2506764"/>
                </a:moveTo>
                <a:cubicBezTo>
                  <a:pt x="6837876" y="2506764"/>
                  <a:pt x="6844936" y="2506764"/>
                  <a:pt x="6851996" y="2506764"/>
                </a:cubicBezTo>
                <a:lnTo>
                  <a:pt x="6851996" y="2517354"/>
                </a:lnTo>
                <a:cubicBezTo>
                  <a:pt x="6844936" y="2517354"/>
                  <a:pt x="6837876" y="2513823"/>
                  <a:pt x="6830814" y="2506764"/>
                </a:cubicBezTo>
                <a:close/>
                <a:moveTo>
                  <a:pt x="6205980" y="2506764"/>
                </a:moveTo>
                <a:lnTo>
                  <a:pt x="6216572" y="2506764"/>
                </a:lnTo>
                <a:cubicBezTo>
                  <a:pt x="6230690" y="2506764"/>
                  <a:pt x="6237752" y="2510294"/>
                  <a:pt x="6237752" y="2517354"/>
                </a:cubicBezTo>
                <a:cubicBezTo>
                  <a:pt x="6223632" y="2517354"/>
                  <a:pt x="6213042" y="2513823"/>
                  <a:pt x="6205980" y="2506764"/>
                </a:cubicBezTo>
                <a:close/>
                <a:moveTo>
                  <a:pt x="8080483" y="2496173"/>
                </a:moveTo>
                <a:lnTo>
                  <a:pt x="8091075" y="2506764"/>
                </a:lnTo>
                <a:lnTo>
                  <a:pt x="8080483" y="2506764"/>
                </a:lnTo>
                <a:close/>
                <a:moveTo>
                  <a:pt x="7095574" y="2496173"/>
                </a:moveTo>
                <a:lnTo>
                  <a:pt x="7148526" y="2506764"/>
                </a:lnTo>
                <a:lnTo>
                  <a:pt x="7116756" y="2506764"/>
                </a:lnTo>
                <a:close/>
                <a:moveTo>
                  <a:pt x="6703730" y="2496173"/>
                </a:moveTo>
                <a:cubicBezTo>
                  <a:pt x="6710791" y="2496173"/>
                  <a:pt x="6714320" y="2497938"/>
                  <a:pt x="6714320" y="2501469"/>
                </a:cubicBezTo>
                <a:cubicBezTo>
                  <a:pt x="6714320" y="2504999"/>
                  <a:pt x="6712554" y="2506764"/>
                  <a:pt x="6709025" y="2506764"/>
                </a:cubicBezTo>
                <a:cubicBezTo>
                  <a:pt x="6705496" y="2506764"/>
                  <a:pt x="6703730" y="2503233"/>
                  <a:pt x="6703730" y="2496173"/>
                </a:cubicBezTo>
                <a:close/>
                <a:moveTo>
                  <a:pt x="5263434" y="2496173"/>
                </a:moveTo>
                <a:cubicBezTo>
                  <a:pt x="5270494" y="2503233"/>
                  <a:pt x="5274025" y="2510294"/>
                  <a:pt x="5274025" y="2517354"/>
                </a:cubicBezTo>
                <a:lnTo>
                  <a:pt x="5252844" y="2517354"/>
                </a:lnTo>
                <a:cubicBezTo>
                  <a:pt x="5245784" y="2517354"/>
                  <a:pt x="5242254" y="2513823"/>
                  <a:pt x="5242254" y="2506764"/>
                </a:cubicBezTo>
                <a:close/>
                <a:moveTo>
                  <a:pt x="7137937" y="2485583"/>
                </a:moveTo>
                <a:cubicBezTo>
                  <a:pt x="7144997" y="2485583"/>
                  <a:pt x="7152058" y="2487348"/>
                  <a:pt x="7159118" y="2490879"/>
                </a:cubicBezTo>
                <a:cubicBezTo>
                  <a:pt x="7166178" y="2494408"/>
                  <a:pt x="7169708" y="2496173"/>
                  <a:pt x="7169708" y="2496173"/>
                </a:cubicBezTo>
                <a:cubicBezTo>
                  <a:pt x="7162648" y="2503233"/>
                  <a:pt x="7159118" y="2506764"/>
                  <a:pt x="7159118" y="2506764"/>
                </a:cubicBezTo>
                <a:cubicBezTo>
                  <a:pt x="7159118" y="2506764"/>
                  <a:pt x="7159118" y="2503233"/>
                  <a:pt x="7159118" y="2496173"/>
                </a:cubicBezTo>
                <a:close/>
                <a:moveTo>
                  <a:pt x="6947310" y="2485583"/>
                </a:moveTo>
                <a:cubicBezTo>
                  <a:pt x="6954370" y="2485583"/>
                  <a:pt x="6959666" y="2485583"/>
                  <a:pt x="6963196" y="2485583"/>
                </a:cubicBezTo>
                <a:cubicBezTo>
                  <a:pt x="6966725" y="2485583"/>
                  <a:pt x="6968491" y="2485583"/>
                  <a:pt x="6968491" y="2485583"/>
                </a:cubicBezTo>
                <a:cubicBezTo>
                  <a:pt x="6968491" y="2492643"/>
                  <a:pt x="6961429" y="2496173"/>
                  <a:pt x="6947310" y="2496173"/>
                </a:cubicBezTo>
                <a:lnTo>
                  <a:pt x="6936718" y="2496173"/>
                </a:lnTo>
                <a:cubicBezTo>
                  <a:pt x="6936718" y="2489114"/>
                  <a:pt x="6940248" y="2485583"/>
                  <a:pt x="6947310" y="2485583"/>
                </a:cubicBezTo>
                <a:close/>
                <a:moveTo>
                  <a:pt x="5721469" y="2482273"/>
                </a:moveTo>
                <a:cubicBezTo>
                  <a:pt x="5742650" y="2480949"/>
                  <a:pt x="5755888" y="2485583"/>
                  <a:pt x="5761183" y="2496173"/>
                </a:cubicBezTo>
                <a:cubicBezTo>
                  <a:pt x="5747064" y="2496173"/>
                  <a:pt x="5736472" y="2496173"/>
                  <a:pt x="5729412" y="2496173"/>
                </a:cubicBezTo>
                <a:cubicBezTo>
                  <a:pt x="5715292" y="2489114"/>
                  <a:pt x="5704702" y="2485583"/>
                  <a:pt x="5697641" y="2485583"/>
                </a:cubicBezTo>
                <a:cubicBezTo>
                  <a:pt x="5706466" y="2483818"/>
                  <a:pt x="5714409" y="2482714"/>
                  <a:pt x="5721469" y="2482273"/>
                </a:cubicBezTo>
                <a:close/>
                <a:moveTo>
                  <a:pt x="5665870" y="2474992"/>
                </a:moveTo>
                <a:lnTo>
                  <a:pt x="5676460" y="2474992"/>
                </a:lnTo>
                <a:cubicBezTo>
                  <a:pt x="5676460" y="2482052"/>
                  <a:pt x="5674695" y="2485583"/>
                  <a:pt x="5671166" y="2485583"/>
                </a:cubicBezTo>
                <a:cubicBezTo>
                  <a:pt x="5667635" y="2485583"/>
                  <a:pt x="5665870" y="2482052"/>
                  <a:pt x="5665870" y="2474992"/>
                </a:cubicBezTo>
                <a:close/>
                <a:moveTo>
                  <a:pt x="7443736" y="2469698"/>
                </a:moveTo>
                <a:cubicBezTo>
                  <a:pt x="7444616" y="2469698"/>
                  <a:pt x="7445059" y="2471462"/>
                  <a:pt x="7445059" y="2474992"/>
                </a:cubicBezTo>
                <a:cubicBezTo>
                  <a:pt x="7452120" y="2474992"/>
                  <a:pt x="7452120" y="2478523"/>
                  <a:pt x="7445059" y="2485583"/>
                </a:cubicBezTo>
                <a:cubicBezTo>
                  <a:pt x="7437999" y="2485583"/>
                  <a:pt x="7436234" y="2482052"/>
                  <a:pt x="7439764" y="2474992"/>
                </a:cubicBezTo>
                <a:cubicBezTo>
                  <a:pt x="7441528" y="2471462"/>
                  <a:pt x="7442852" y="2469698"/>
                  <a:pt x="7443736" y="2469698"/>
                </a:cubicBezTo>
                <a:close/>
                <a:moveTo>
                  <a:pt x="7111462" y="2469698"/>
                </a:moveTo>
                <a:lnTo>
                  <a:pt x="7120728" y="2476317"/>
                </a:lnTo>
                <a:cubicBezTo>
                  <a:pt x="7125140" y="2478964"/>
                  <a:pt x="7130876" y="2482052"/>
                  <a:pt x="7137937" y="2485583"/>
                </a:cubicBezTo>
                <a:cubicBezTo>
                  <a:pt x="7130876" y="2485583"/>
                  <a:pt x="7125581" y="2485583"/>
                  <a:pt x="7122052" y="2485583"/>
                </a:cubicBezTo>
                <a:cubicBezTo>
                  <a:pt x="7118522" y="2485583"/>
                  <a:pt x="7116756" y="2482052"/>
                  <a:pt x="7116756" y="2474992"/>
                </a:cubicBezTo>
                <a:close/>
                <a:moveTo>
                  <a:pt x="6947310" y="2464402"/>
                </a:moveTo>
                <a:lnTo>
                  <a:pt x="6957900" y="2464402"/>
                </a:lnTo>
                <a:cubicBezTo>
                  <a:pt x="6957900" y="2471462"/>
                  <a:pt x="6956135" y="2474992"/>
                  <a:pt x="6952604" y="2474992"/>
                </a:cubicBezTo>
                <a:cubicBezTo>
                  <a:pt x="6949074" y="2474992"/>
                  <a:pt x="6947310" y="2471462"/>
                  <a:pt x="6947310" y="2464402"/>
                </a:cubicBezTo>
                <a:close/>
                <a:moveTo>
                  <a:pt x="6364836" y="2464402"/>
                </a:moveTo>
                <a:lnTo>
                  <a:pt x="6343656" y="2474992"/>
                </a:lnTo>
                <a:cubicBezTo>
                  <a:pt x="6357776" y="2474992"/>
                  <a:pt x="6364836" y="2474992"/>
                  <a:pt x="6364836" y="2474992"/>
                </a:cubicBezTo>
                <a:lnTo>
                  <a:pt x="6386018" y="2485583"/>
                </a:lnTo>
                <a:cubicBezTo>
                  <a:pt x="6386018" y="2492643"/>
                  <a:pt x="6384252" y="2496173"/>
                  <a:pt x="6380723" y="2496173"/>
                </a:cubicBezTo>
                <a:lnTo>
                  <a:pt x="6396608" y="2496173"/>
                </a:lnTo>
                <a:lnTo>
                  <a:pt x="6396608" y="2474992"/>
                </a:lnTo>
                <a:lnTo>
                  <a:pt x="6386018" y="2474992"/>
                </a:lnTo>
                <a:close/>
                <a:moveTo>
                  <a:pt x="6248342" y="2464402"/>
                </a:moveTo>
                <a:lnTo>
                  <a:pt x="6248342" y="2474992"/>
                </a:lnTo>
                <a:cubicBezTo>
                  <a:pt x="6248342" y="2474992"/>
                  <a:pt x="6244813" y="2474992"/>
                  <a:pt x="6237752" y="2474992"/>
                </a:cubicBezTo>
                <a:close/>
                <a:moveTo>
                  <a:pt x="6785806" y="2459106"/>
                </a:moveTo>
                <a:cubicBezTo>
                  <a:pt x="6787570" y="2459106"/>
                  <a:pt x="6788454" y="2460873"/>
                  <a:pt x="6788454" y="2464402"/>
                </a:cubicBezTo>
                <a:lnTo>
                  <a:pt x="6777862" y="2464402"/>
                </a:lnTo>
                <a:cubicBezTo>
                  <a:pt x="6781394" y="2460873"/>
                  <a:pt x="6784040" y="2459106"/>
                  <a:pt x="6785806" y="2459106"/>
                </a:cubicBezTo>
                <a:close/>
                <a:moveTo>
                  <a:pt x="6513102" y="2453812"/>
                </a:moveTo>
                <a:lnTo>
                  <a:pt x="6555464" y="2464402"/>
                </a:lnTo>
                <a:cubicBezTo>
                  <a:pt x="6548403" y="2464402"/>
                  <a:pt x="6541344" y="2464402"/>
                  <a:pt x="6534284" y="2464402"/>
                </a:cubicBezTo>
                <a:cubicBezTo>
                  <a:pt x="6527223" y="2464402"/>
                  <a:pt x="6520163" y="2460871"/>
                  <a:pt x="6513102" y="2453812"/>
                </a:cubicBezTo>
                <a:close/>
                <a:moveTo>
                  <a:pt x="6025943" y="2453812"/>
                </a:moveTo>
                <a:lnTo>
                  <a:pt x="6036534" y="2453812"/>
                </a:lnTo>
                <a:cubicBezTo>
                  <a:pt x="6050654" y="2453812"/>
                  <a:pt x="6061245" y="2457342"/>
                  <a:pt x="6068305" y="2464402"/>
                </a:cubicBezTo>
                <a:cubicBezTo>
                  <a:pt x="6054186" y="2464402"/>
                  <a:pt x="6043594" y="2464402"/>
                  <a:pt x="6036534" y="2464402"/>
                </a:cubicBezTo>
                <a:close/>
                <a:moveTo>
                  <a:pt x="7701876" y="2436602"/>
                </a:moveTo>
                <a:cubicBezTo>
                  <a:pt x="7703642" y="2435719"/>
                  <a:pt x="7706288" y="2436161"/>
                  <a:pt x="7709820" y="2437927"/>
                </a:cubicBezTo>
                <a:cubicBezTo>
                  <a:pt x="7716880" y="2441456"/>
                  <a:pt x="7731000" y="2443221"/>
                  <a:pt x="7752182" y="2443221"/>
                </a:cubicBezTo>
                <a:lnTo>
                  <a:pt x="7794542" y="2453812"/>
                </a:lnTo>
                <a:cubicBezTo>
                  <a:pt x="7794542" y="2460871"/>
                  <a:pt x="7791012" y="2464402"/>
                  <a:pt x="7783952" y="2464402"/>
                </a:cubicBezTo>
                <a:lnTo>
                  <a:pt x="7741590" y="2453812"/>
                </a:lnTo>
                <a:lnTo>
                  <a:pt x="7699230" y="2443221"/>
                </a:lnTo>
                <a:cubicBezTo>
                  <a:pt x="7699230" y="2439691"/>
                  <a:pt x="7700110" y="2437486"/>
                  <a:pt x="7701876" y="2436602"/>
                </a:cubicBezTo>
                <a:close/>
                <a:moveTo>
                  <a:pt x="7286203" y="2432631"/>
                </a:moveTo>
                <a:lnTo>
                  <a:pt x="7307384" y="2432631"/>
                </a:lnTo>
                <a:lnTo>
                  <a:pt x="7307384" y="2443221"/>
                </a:lnTo>
                <a:cubicBezTo>
                  <a:pt x="7300322" y="2443221"/>
                  <a:pt x="7295028" y="2443221"/>
                  <a:pt x="7291498" y="2443221"/>
                </a:cubicBezTo>
                <a:cubicBezTo>
                  <a:pt x="7287968" y="2443221"/>
                  <a:pt x="7286203" y="2439691"/>
                  <a:pt x="7286203" y="2432631"/>
                </a:cubicBezTo>
                <a:close/>
                <a:moveTo>
                  <a:pt x="7116756" y="2432631"/>
                </a:moveTo>
                <a:cubicBezTo>
                  <a:pt x="7116756" y="2432631"/>
                  <a:pt x="7120285" y="2436161"/>
                  <a:pt x="7127347" y="2443221"/>
                </a:cubicBezTo>
                <a:lnTo>
                  <a:pt x="7116756" y="2443221"/>
                </a:lnTo>
                <a:lnTo>
                  <a:pt x="7106166" y="2443221"/>
                </a:lnTo>
                <a:cubicBezTo>
                  <a:pt x="7113226" y="2436161"/>
                  <a:pt x="7116756" y="2432631"/>
                  <a:pt x="7116756" y="2432631"/>
                </a:cubicBezTo>
                <a:close/>
                <a:moveTo>
                  <a:pt x="5920039" y="2432631"/>
                </a:moveTo>
                <a:lnTo>
                  <a:pt x="5930630" y="2432631"/>
                </a:lnTo>
                <a:lnTo>
                  <a:pt x="6015353" y="2453812"/>
                </a:lnTo>
                <a:cubicBezTo>
                  <a:pt x="6001234" y="2453812"/>
                  <a:pt x="5994172" y="2453812"/>
                  <a:pt x="5994172" y="2453812"/>
                </a:cubicBezTo>
                <a:cubicBezTo>
                  <a:pt x="5980053" y="2446752"/>
                  <a:pt x="5965930" y="2443221"/>
                  <a:pt x="5951812" y="2443221"/>
                </a:cubicBezTo>
                <a:cubicBezTo>
                  <a:pt x="5944750" y="2443221"/>
                  <a:pt x="5937690" y="2441456"/>
                  <a:pt x="5930630" y="2437927"/>
                </a:cubicBezTo>
                <a:cubicBezTo>
                  <a:pt x="5923568" y="2434396"/>
                  <a:pt x="5920039" y="2432631"/>
                  <a:pt x="5920039" y="2432631"/>
                </a:cubicBezTo>
                <a:close/>
                <a:moveTo>
                  <a:pt x="6354246" y="2422040"/>
                </a:moveTo>
                <a:cubicBezTo>
                  <a:pt x="6361306" y="2429100"/>
                  <a:pt x="6364836" y="2432631"/>
                  <a:pt x="6364836" y="2432631"/>
                </a:cubicBezTo>
                <a:cubicBezTo>
                  <a:pt x="6364836" y="2432631"/>
                  <a:pt x="6364836" y="2434396"/>
                  <a:pt x="6364836" y="2437927"/>
                </a:cubicBezTo>
                <a:cubicBezTo>
                  <a:pt x="6364836" y="2441456"/>
                  <a:pt x="6368367" y="2443221"/>
                  <a:pt x="6375428" y="2443221"/>
                </a:cubicBezTo>
                <a:cubicBezTo>
                  <a:pt x="6382488" y="2443221"/>
                  <a:pt x="6386018" y="2446752"/>
                  <a:pt x="6386018" y="2453812"/>
                </a:cubicBezTo>
                <a:cubicBezTo>
                  <a:pt x="6393079" y="2460871"/>
                  <a:pt x="6414259" y="2467933"/>
                  <a:pt x="6449560" y="2474992"/>
                </a:cubicBezTo>
                <a:lnTo>
                  <a:pt x="6460150" y="2485583"/>
                </a:lnTo>
                <a:lnTo>
                  <a:pt x="6481332" y="2485583"/>
                </a:lnTo>
                <a:cubicBezTo>
                  <a:pt x="6495451" y="2485583"/>
                  <a:pt x="6513102" y="2489114"/>
                  <a:pt x="6534284" y="2496173"/>
                </a:cubicBezTo>
                <a:cubicBezTo>
                  <a:pt x="6555464" y="2503233"/>
                  <a:pt x="6573115" y="2506764"/>
                  <a:pt x="6587236" y="2506764"/>
                </a:cubicBezTo>
                <a:cubicBezTo>
                  <a:pt x="6594296" y="2513823"/>
                  <a:pt x="6601355" y="2517354"/>
                  <a:pt x="6608416" y="2517354"/>
                </a:cubicBezTo>
                <a:cubicBezTo>
                  <a:pt x="6608416" y="2517354"/>
                  <a:pt x="6611946" y="2517354"/>
                  <a:pt x="6619006" y="2517354"/>
                </a:cubicBezTo>
                <a:cubicBezTo>
                  <a:pt x="6626067" y="2517354"/>
                  <a:pt x="6633127" y="2520885"/>
                  <a:pt x="6640188" y="2527944"/>
                </a:cubicBezTo>
                <a:lnTo>
                  <a:pt x="6650778" y="2538535"/>
                </a:lnTo>
                <a:lnTo>
                  <a:pt x="6640188" y="2538535"/>
                </a:lnTo>
                <a:lnTo>
                  <a:pt x="6629598" y="2538535"/>
                </a:lnTo>
                <a:lnTo>
                  <a:pt x="6619006" y="2538535"/>
                </a:lnTo>
                <a:cubicBezTo>
                  <a:pt x="6626067" y="2545596"/>
                  <a:pt x="6627832" y="2550890"/>
                  <a:pt x="6624302" y="2554421"/>
                </a:cubicBezTo>
                <a:cubicBezTo>
                  <a:pt x="6620772" y="2557952"/>
                  <a:pt x="6617242" y="2559716"/>
                  <a:pt x="6613711" y="2559716"/>
                </a:cubicBezTo>
                <a:cubicBezTo>
                  <a:pt x="6610182" y="2559716"/>
                  <a:pt x="6608416" y="2556185"/>
                  <a:pt x="6608416" y="2549125"/>
                </a:cubicBezTo>
                <a:lnTo>
                  <a:pt x="6576646" y="2538535"/>
                </a:lnTo>
                <a:lnTo>
                  <a:pt x="6513102" y="2517354"/>
                </a:lnTo>
                <a:lnTo>
                  <a:pt x="6460150" y="2506764"/>
                </a:lnTo>
                <a:cubicBezTo>
                  <a:pt x="6460150" y="2506764"/>
                  <a:pt x="6458384" y="2503233"/>
                  <a:pt x="6454855" y="2496173"/>
                </a:cubicBezTo>
                <a:cubicBezTo>
                  <a:pt x="6451326" y="2489114"/>
                  <a:pt x="6449560" y="2483818"/>
                  <a:pt x="6449560" y="2480287"/>
                </a:cubicBezTo>
                <a:cubicBezTo>
                  <a:pt x="6449560" y="2476757"/>
                  <a:pt x="6446031" y="2474992"/>
                  <a:pt x="6438970" y="2474992"/>
                </a:cubicBezTo>
                <a:cubicBezTo>
                  <a:pt x="6431909" y="2474992"/>
                  <a:pt x="6430144" y="2478523"/>
                  <a:pt x="6433675" y="2485583"/>
                </a:cubicBezTo>
                <a:cubicBezTo>
                  <a:pt x="6437204" y="2492643"/>
                  <a:pt x="6433675" y="2497938"/>
                  <a:pt x="6423084" y="2501469"/>
                </a:cubicBezTo>
                <a:cubicBezTo>
                  <a:pt x="6412494" y="2504999"/>
                  <a:pt x="6407198" y="2506764"/>
                  <a:pt x="6407198" y="2506764"/>
                </a:cubicBezTo>
                <a:cubicBezTo>
                  <a:pt x="6400138" y="2506764"/>
                  <a:pt x="6396608" y="2510294"/>
                  <a:pt x="6396608" y="2517354"/>
                </a:cubicBezTo>
                <a:cubicBezTo>
                  <a:pt x="6389547" y="2524414"/>
                  <a:pt x="6382488" y="2524414"/>
                  <a:pt x="6375428" y="2517354"/>
                </a:cubicBezTo>
                <a:cubicBezTo>
                  <a:pt x="6368367" y="2517354"/>
                  <a:pt x="6364836" y="2517354"/>
                  <a:pt x="6364836" y="2517354"/>
                </a:cubicBezTo>
                <a:cubicBezTo>
                  <a:pt x="6364836" y="2517354"/>
                  <a:pt x="6363072" y="2515589"/>
                  <a:pt x="6359542" y="2512058"/>
                </a:cubicBezTo>
                <a:cubicBezTo>
                  <a:pt x="6356012" y="2508529"/>
                  <a:pt x="6354246" y="2506764"/>
                  <a:pt x="6354246" y="2506764"/>
                </a:cubicBezTo>
                <a:cubicBezTo>
                  <a:pt x="6354246" y="2499704"/>
                  <a:pt x="6352480" y="2496173"/>
                  <a:pt x="6348950" y="2496173"/>
                </a:cubicBezTo>
                <a:cubicBezTo>
                  <a:pt x="6345422" y="2496173"/>
                  <a:pt x="6343656" y="2496173"/>
                  <a:pt x="6343656" y="2496173"/>
                </a:cubicBezTo>
                <a:lnTo>
                  <a:pt x="6333066" y="2485583"/>
                </a:lnTo>
                <a:cubicBezTo>
                  <a:pt x="6333066" y="2478523"/>
                  <a:pt x="6333066" y="2471462"/>
                  <a:pt x="6333066" y="2464402"/>
                </a:cubicBezTo>
                <a:cubicBezTo>
                  <a:pt x="6333066" y="2450281"/>
                  <a:pt x="6322476" y="2443221"/>
                  <a:pt x="6301294" y="2443221"/>
                </a:cubicBezTo>
                <a:cubicBezTo>
                  <a:pt x="6294234" y="2443221"/>
                  <a:pt x="6287174" y="2439691"/>
                  <a:pt x="6280114" y="2432631"/>
                </a:cubicBezTo>
                <a:lnTo>
                  <a:pt x="6285409" y="2432631"/>
                </a:lnTo>
                <a:cubicBezTo>
                  <a:pt x="6288938" y="2432631"/>
                  <a:pt x="6290704" y="2432631"/>
                  <a:pt x="6290704" y="2432631"/>
                </a:cubicBezTo>
                <a:cubicBezTo>
                  <a:pt x="6297765" y="2432631"/>
                  <a:pt x="6311884" y="2432631"/>
                  <a:pt x="6333066" y="2432631"/>
                </a:cubicBezTo>
                <a:close/>
                <a:moveTo>
                  <a:pt x="6333066" y="2416746"/>
                </a:moveTo>
                <a:cubicBezTo>
                  <a:pt x="6336595" y="2416746"/>
                  <a:pt x="6340126" y="2418510"/>
                  <a:pt x="6343656" y="2422040"/>
                </a:cubicBezTo>
                <a:lnTo>
                  <a:pt x="6333066" y="2422040"/>
                </a:lnTo>
                <a:lnTo>
                  <a:pt x="6322476" y="2422040"/>
                </a:lnTo>
                <a:cubicBezTo>
                  <a:pt x="6326005" y="2418510"/>
                  <a:pt x="6329536" y="2416746"/>
                  <a:pt x="6333066" y="2416746"/>
                </a:cubicBezTo>
                <a:close/>
                <a:moveTo>
                  <a:pt x="6926129" y="2411450"/>
                </a:moveTo>
                <a:cubicBezTo>
                  <a:pt x="6933189" y="2411450"/>
                  <a:pt x="6943780" y="2413215"/>
                  <a:pt x="6957900" y="2416746"/>
                </a:cubicBezTo>
                <a:cubicBezTo>
                  <a:pt x="6972020" y="2420275"/>
                  <a:pt x="6982610" y="2422040"/>
                  <a:pt x="6989670" y="2422040"/>
                </a:cubicBezTo>
                <a:lnTo>
                  <a:pt x="6957900" y="2422040"/>
                </a:lnTo>
                <a:lnTo>
                  <a:pt x="6936718" y="2422040"/>
                </a:lnTo>
                <a:close/>
                <a:moveTo>
                  <a:pt x="6724910" y="2411450"/>
                </a:moveTo>
                <a:cubicBezTo>
                  <a:pt x="6724910" y="2418510"/>
                  <a:pt x="6726676" y="2422040"/>
                  <a:pt x="6730206" y="2422040"/>
                </a:cubicBezTo>
                <a:cubicBezTo>
                  <a:pt x="6733736" y="2422040"/>
                  <a:pt x="6735502" y="2422040"/>
                  <a:pt x="6735502" y="2422040"/>
                </a:cubicBezTo>
                <a:cubicBezTo>
                  <a:pt x="6735502" y="2429100"/>
                  <a:pt x="6733736" y="2432631"/>
                  <a:pt x="6730206" y="2432631"/>
                </a:cubicBezTo>
                <a:cubicBezTo>
                  <a:pt x="6726676" y="2432631"/>
                  <a:pt x="6724910" y="2432631"/>
                  <a:pt x="6724910" y="2432631"/>
                </a:cubicBezTo>
                <a:lnTo>
                  <a:pt x="6724910" y="2422040"/>
                </a:lnTo>
                <a:close/>
                <a:moveTo>
                  <a:pt x="6068305" y="2411450"/>
                </a:moveTo>
                <a:cubicBezTo>
                  <a:pt x="6068305" y="2411450"/>
                  <a:pt x="6073601" y="2411450"/>
                  <a:pt x="6084190" y="2411450"/>
                </a:cubicBezTo>
                <a:cubicBezTo>
                  <a:pt x="6094782" y="2411450"/>
                  <a:pt x="6103606" y="2411450"/>
                  <a:pt x="6110668" y="2411450"/>
                </a:cubicBezTo>
                <a:cubicBezTo>
                  <a:pt x="6124786" y="2418510"/>
                  <a:pt x="6135378" y="2422040"/>
                  <a:pt x="6142438" y="2422040"/>
                </a:cubicBezTo>
                <a:lnTo>
                  <a:pt x="6078895" y="2422040"/>
                </a:lnTo>
                <a:close/>
                <a:moveTo>
                  <a:pt x="5644689" y="2411450"/>
                </a:moveTo>
                <a:cubicBezTo>
                  <a:pt x="5651750" y="2411450"/>
                  <a:pt x="5655279" y="2414981"/>
                  <a:pt x="5655279" y="2422040"/>
                </a:cubicBezTo>
                <a:cubicBezTo>
                  <a:pt x="5655279" y="2422040"/>
                  <a:pt x="5653514" y="2423805"/>
                  <a:pt x="5649984" y="2427335"/>
                </a:cubicBezTo>
                <a:cubicBezTo>
                  <a:pt x="5646454" y="2430866"/>
                  <a:pt x="5641160" y="2429100"/>
                  <a:pt x="5634099" y="2422040"/>
                </a:cubicBezTo>
                <a:close/>
                <a:moveTo>
                  <a:pt x="7193536" y="2406154"/>
                </a:moveTo>
                <a:cubicBezTo>
                  <a:pt x="7195302" y="2406154"/>
                  <a:pt x="7197949" y="2407919"/>
                  <a:pt x="7201480" y="2411450"/>
                </a:cubicBezTo>
                <a:lnTo>
                  <a:pt x="7190889" y="2411450"/>
                </a:lnTo>
                <a:cubicBezTo>
                  <a:pt x="7190889" y="2407919"/>
                  <a:pt x="7191771" y="2406154"/>
                  <a:pt x="7193536" y="2406154"/>
                </a:cubicBezTo>
                <a:close/>
                <a:moveTo>
                  <a:pt x="6796396" y="2406154"/>
                </a:moveTo>
                <a:cubicBezTo>
                  <a:pt x="6798162" y="2406154"/>
                  <a:pt x="6799044" y="2407919"/>
                  <a:pt x="6799044" y="2411450"/>
                </a:cubicBezTo>
                <a:cubicBezTo>
                  <a:pt x="6799044" y="2411450"/>
                  <a:pt x="6795514" y="2411450"/>
                  <a:pt x="6788454" y="2411450"/>
                </a:cubicBezTo>
                <a:cubicBezTo>
                  <a:pt x="6791984" y="2407919"/>
                  <a:pt x="6794632" y="2406154"/>
                  <a:pt x="6796396" y="2406154"/>
                </a:cubicBezTo>
                <a:close/>
                <a:moveTo>
                  <a:pt x="6904948" y="2400860"/>
                </a:moveTo>
                <a:lnTo>
                  <a:pt x="6904948" y="2411450"/>
                </a:lnTo>
                <a:lnTo>
                  <a:pt x="6883766" y="2411450"/>
                </a:lnTo>
                <a:cubicBezTo>
                  <a:pt x="6890828" y="2404390"/>
                  <a:pt x="6897888" y="2400860"/>
                  <a:pt x="6904948" y="2400860"/>
                </a:cubicBezTo>
                <a:close/>
                <a:moveTo>
                  <a:pt x="6269524" y="2400860"/>
                </a:moveTo>
                <a:cubicBezTo>
                  <a:pt x="6276584" y="2400860"/>
                  <a:pt x="6280114" y="2402625"/>
                  <a:pt x="6280114" y="2406154"/>
                </a:cubicBezTo>
                <a:cubicBezTo>
                  <a:pt x="6280114" y="2409685"/>
                  <a:pt x="6276584" y="2411450"/>
                  <a:pt x="6269524" y="2411450"/>
                </a:cubicBezTo>
                <a:cubicBezTo>
                  <a:pt x="6269524" y="2404390"/>
                  <a:pt x="6269524" y="2400860"/>
                  <a:pt x="6269524" y="2400860"/>
                </a:cubicBezTo>
                <a:close/>
                <a:moveTo>
                  <a:pt x="6243046" y="2400860"/>
                </a:moveTo>
                <a:cubicBezTo>
                  <a:pt x="6246576" y="2400860"/>
                  <a:pt x="6250108" y="2400860"/>
                  <a:pt x="6253638" y="2400860"/>
                </a:cubicBezTo>
                <a:cubicBezTo>
                  <a:pt x="6257168" y="2400860"/>
                  <a:pt x="6255402" y="2404390"/>
                  <a:pt x="6248342" y="2411450"/>
                </a:cubicBezTo>
                <a:cubicBezTo>
                  <a:pt x="6241282" y="2418510"/>
                  <a:pt x="6237752" y="2418510"/>
                  <a:pt x="6237752" y="2411450"/>
                </a:cubicBezTo>
                <a:cubicBezTo>
                  <a:pt x="6237752" y="2404390"/>
                  <a:pt x="6239517" y="2400860"/>
                  <a:pt x="6243046" y="2400860"/>
                </a:cubicBezTo>
                <a:close/>
                <a:moveTo>
                  <a:pt x="6098752" y="2394241"/>
                </a:moveTo>
                <a:cubicBezTo>
                  <a:pt x="6099635" y="2395123"/>
                  <a:pt x="6100076" y="2397329"/>
                  <a:pt x="6100076" y="2400860"/>
                </a:cubicBezTo>
                <a:cubicBezTo>
                  <a:pt x="6093016" y="2400860"/>
                  <a:pt x="6089486" y="2400860"/>
                  <a:pt x="6089486" y="2400860"/>
                </a:cubicBezTo>
                <a:cubicBezTo>
                  <a:pt x="6089486" y="2400860"/>
                  <a:pt x="6091251" y="2399095"/>
                  <a:pt x="6094782" y="2395565"/>
                </a:cubicBezTo>
                <a:cubicBezTo>
                  <a:pt x="6096546" y="2393800"/>
                  <a:pt x="6097870" y="2393357"/>
                  <a:pt x="6098752" y="2394241"/>
                </a:cubicBezTo>
                <a:close/>
                <a:moveTo>
                  <a:pt x="6597826" y="2379679"/>
                </a:moveTo>
                <a:lnTo>
                  <a:pt x="6619006" y="2379679"/>
                </a:lnTo>
                <a:lnTo>
                  <a:pt x="6629598" y="2400860"/>
                </a:lnTo>
                <a:cubicBezTo>
                  <a:pt x="6629598" y="2400860"/>
                  <a:pt x="6631362" y="2400860"/>
                  <a:pt x="6634892" y="2400860"/>
                </a:cubicBezTo>
                <a:cubicBezTo>
                  <a:pt x="6638422" y="2400860"/>
                  <a:pt x="6643717" y="2400860"/>
                  <a:pt x="6650778" y="2400860"/>
                </a:cubicBezTo>
                <a:cubicBezTo>
                  <a:pt x="6657839" y="2400860"/>
                  <a:pt x="6661368" y="2400860"/>
                  <a:pt x="6661368" y="2400860"/>
                </a:cubicBezTo>
                <a:cubicBezTo>
                  <a:pt x="6661368" y="2400860"/>
                  <a:pt x="6661368" y="2397329"/>
                  <a:pt x="6661368" y="2390269"/>
                </a:cubicBezTo>
                <a:cubicBezTo>
                  <a:pt x="6661368" y="2390269"/>
                  <a:pt x="6664898" y="2390269"/>
                  <a:pt x="6671958" y="2390269"/>
                </a:cubicBezTo>
                <a:cubicBezTo>
                  <a:pt x="6679020" y="2390269"/>
                  <a:pt x="6679020" y="2393800"/>
                  <a:pt x="6671958" y="2400860"/>
                </a:cubicBezTo>
                <a:cubicBezTo>
                  <a:pt x="6671958" y="2400860"/>
                  <a:pt x="6675488" y="2400860"/>
                  <a:pt x="6682550" y="2400860"/>
                </a:cubicBezTo>
                <a:cubicBezTo>
                  <a:pt x="6689610" y="2400860"/>
                  <a:pt x="6693140" y="2404390"/>
                  <a:pt x="6693140" y="2411450"/>
                </a:cubicBezTo>
                <a:lnTo>
                  <a:pt x="6671958" y="2411450"/>
                </a:lnTo>
                <a:lnTo>
                  <a:pt x="6650778" y="2422040"/>
                </a:lnTo>
                <a:lnTo>
                  <a:pt x="6640188" y="2422040"/>
                </a:lnTo>
                <a:lnTo>
                  <a:pt x="6619006" y="2400860"/>
                </a:lnTo>
                <a:cubicBezTo>
                  <a:pt x="6619006" y="2393800"/>
                  <a:pt x="6615477" y="2388504"/>
                  <a:pt x="6608416" y="2384973"/>
                </a:cubicBezTo>
                <a:cubicBezTo>
                  <a:pt x="6601355" y="2381444"/>
                  <a:pt x="6597826" y="2379679"/>
                  <a:pt x="6597826" y="2379679"/>
                </a:cubicBezTo>
                <a:close/>
                <a:moveTo>
                  <a:pt x="6153028" y="2379679"/>
                </a:moveTo>
                <a:cubicBezTo>
                  <a:pt x="6153028" y="2379679"/>
                  <a:pt x="6167149" y="2383209"/>
                  <a:pt x="6195390" y="2390269"/>
                </a:cubicBezTo>
                <a:lnTo>
                  <a:pt x="6237752" y="2400860"/>
                </a:lnTo>
                <a:lnTo>
                  <a:pt x="6205980" y="2400860"/>
                </a:lnTo>
                <a:cubicBezTo>
                  <a:pt x="6198920" y="2400860"/>
                  <a:pt x="6191861" y="2400860"/>
                  <a:pt x="6184800" y="2400860"/>
                </a:cubicBezTo>
                <a:cubicBezTo>
                  <a:pt x="6177738" y="2400860"/>
                  <a:pt x="6170680" y="2400860"/>
                  <a:pt x="6163620" y="2400860"/>
                </a:cubicBezTo>
                <a:cubicBezTo>
                  <a:pt x="6163620" y="2400860"/>
                  <a:pt x="6163620" y="2399095"/>
                  <a:pt x="6163620" y="2395565"/>
                </a:cubicBezTo>
                <a:cubicBezTo>
                  <a:pt x="6163620" y="2392034"/>
                  <a:pt x="6160090" y="2390269"/>
                  <a:pt x="6153028" y="2390269"/>
                </a:cubicBezTo>
                <a:close/>
                <a:moveTo>
                  <a:pt x="6791101" y="2374383"/>
                </a:moveTo>
                <a:cubicBezTo>
                  <a:pt x="6789334" y="2374383"/>
                  <a:pt x="6788454" y="2376149"/>
                  <a:pt x="6788454" y="2379679"/>
                </a:cubicBezTo>
                <a:lnTo>
                  <a:pt x="6799044" y="2379679"/>
                </a:lnTo>
                <a:cubicBezTo>
                  <a:pt x="6795512" y="2376149"/>
                  <a:pt x="6792866" y="2374383"/>
                  <a:pt x="6791101" y="2374383"/>
                </a:cubicBezTo>
                <a:close/>
                <a:moveTo>
                  <a:pt x="7635686" y="2369088"/>
                </a:moveTo>
                <a:lnTo>
                  <a:pt x="7646278" y="2379679"/>
                </a:lnTo>
                <a:lnTo>
                  <a:pt x="7638334" y="2379679"/>
                </a:lnTo>
                <a:cubicBezTo>
                  <a:pt x="7633039" y="2379679"/>
                  <a:pt x="7628626" y="2379679"/>
                  <a:pt x="7625096" y="2379679"/>
                </a:cubicBezTo>
                <a:cubicBezTo>
                  <a:pt x="7632156" y="2379679"/>
                  <a:pt x="7633922" y="2377914"/>
                  <a:pt x="7630390" y="2374383"/>
                </a:cubicBezTo>
                <a:cubicBezTo>
                  <a:pt x="7626861" y="2370852"/>
                  <a:pt x="7628626" y="2369088"/>
                  <a:pt x="7635686" y="2369088"/>
                </a:cubicBezTo>
                <a:close/>
                <a:moveTo>
                  <a:pt x="7540374" y="2369088"/>
                </a:moveTo>
                <a:lnTo>
                  <a:pt x="7540374" y="2379679"/>
                </a:lnTo>
                <a:lnTo>
                  <a:pt x="7529782" y="2379679"/>
                </a:lnTo>
                <a:cubicBezTo>
                  <a:pt x="7529782" y="2372619"/>
                  <a:pt x="7533312" y="2369088"/>
                  <a:pt x="7540374" y="2369088"/>
                </a:cubicBezTo>
                <a:close/>
                <a:moveTo>
                  <a:pt x="7487420" y="2369088"/>
                </a:moveTo>
                <a:cubicBezTo>
                  <a:pt x="7487420" y="2369088"/>
                  <a:pt x="7490951" y="2369088"/>
                  <a:pt x="7498011" y="2369088"/>
                </a:cubicBezTo>
                <a:cubicBezTo>
                  <a:pt x="7505072" y="2369088"/>
                  <a:pt x="7508601" y="2369088"/>
                  <a:pt x="7508601" y="2369088"/>
                </a:cubicBezTo>
                <a:cubicBezTo>
                  <a:pt x="7508601" y="2369088"/>
                  <a:pt x="7505072" y="2372619"/>
                  <a:pt x="7498011" y="2379679"/>
                </a:cubicBezTo>
                <a:cubicBezTo>
                  <a:pt x="7490951" y="2379679"/>
                  <a:pt x="7487420" y="2379679"/>
                  <a:pt x="7487420" y="2379679"/>
                </a:cubicBezTo>
                <a:cubicBezTo>
                  <a:pt x="7487420" y="2379679"/>
                  <a:pt x="7487420" y="2376148"/>
                  <a:pt x="7487420" y="2369088"/>
                </a:cubicBezTo>
                <a:close/>
                <a:moveTo>
                  <a:pt x="5930630" y="2369088"/>
                </a:moveTo>
                <a:lnTo>
                  <a:pt x="5951812" y="2369088"/>
                </a:lnTo>
                <a:lnTo>
                  <a:pt x="5951812" y="2379679"/>
                </a:lnTo>
                <a:cubicBezTo>
                  <a:pt x="5944750" y="2379679"/>
                  <a:pt x="5937690" y="2376148"/>
                  <a:pt x="5930630" y="2369088"/>
                </a:cubicBezTo>
                <a:close/>
                <a:moveTo>
                  <a:pt x="5761183" y="2369088"/>
                </a:moveTo>
                <a:lnTo>
                  <a:pt x="5782364" y="2369088"/>
                </a:lnTo>
                <a:lnTo>
                  <a:pt x="5803545" y="2379679"/>
                </a:lnTo>
                <a:cubicBezTo>
                  <a:pt x="5803545" y="2379679"/>
                  <a:pt x="5801780" y="2381444"/>
                  <a:pt x="5798250" y="2384973"/>
                </a:cubicBezTo>
                <a:cubicBezTo>
                  <a:pt x="5794720" y="2388504"/>
                  <a:pt x="5791189" y="2388504"/>
                  <a:pt x="5787660" y="2384973"/>
                </a:cubicBezTo>
                <a:cubicBezTo>
                  <a:pt x="5784130" y="2381444"/>
                  <a:pt x="5778834" y="2379679"/>
                  <a:pt x="5771774" y="2379679"/>
                </a:cubicBezTo>
                <a:close/>
                <a:moveTo>
                  <a:pt x="5655279" y="2369088"/>
                </a:moveTo>
                <a:lnTo>
                  <a:pt x="5676460" y="2379679"/>
                </a:lnTo>
                <a:lnTo>
                  <a:pt x="5676460" y="2390269"/>
                </a:lnTo>
                <a:lnTo>
                  <a:pt x="5655279" y="2390269"/>
                </a:lnTo>
                <a:lnTo>
                  <a:pt x="5644689" y="2390269"/>
                </a:lnTo>
                <a:cubicBezTo>
                  <a:pt x="5644689" y="2390269"/>
                  <a:pt x="5648218" y="2386739"/>
                  <a:pt x="5655279" y="2379679"/>
                </a:cubicBezTo>
                <a:cubicBezTo>
                  <a:pt x="5655279" y="2372619"/>
                  <a:pt x="5655279" y="2369088"/>
                  <a:pt x="5655279" y="2369088"/>
                </a:cubicBezTo>
                <a:close/>
                <a:moveTo>
                  <a:pt x="5591737" y="2369088"/>
                </a:moveTo>
                <a:lnTo>
                  <a:pt x="5612918" y="2369088"/>
                </a:lnTo>
                <a:lnTo>
                  <a:pt x="5602327" y="2379679"/>
                </a:lnTo>
                <a:close/>
                <a:moveTo>
                  <a:pt x="7400050" y="2363793"/>
                </a:moveTo>
                <a:cubicBezTo>
                  <a:pt x="7401816" y="2363793"/>
                  <a:pt x="7402697" y="2365558"/>
                  <a:pt x="7402697" y="2369088"/>
                </a:cubicBezTo>
                <a:lnTo>
                  <a:pt x="7392107" y="2369088"/>
                </a:lnTo>
                <a:cubicBezTo>
                  <a:pt x="7395636" y="2365558"/>
                  <a:pt x="7398285" y="2363793"/>
                  <a:pt x="7400050" y="2363793"/>
                </a:cubicBezTo>
                <a:close/>
                <a:moveTo>
                  <a:pt x="7095574" y="2358498"/>
                </a:moveTo>
                <a:cubicBezTo>
                  <a:pt x="7095574" y="2358498"/>
                  <a:pt x="7099106" y="2358498"/>
                  <a:pt x="7106166" y="2358498"/>
                </a:cubicBezTo>
                <a:cubicBezTo>
                  <a:pt x="7113226" y="2358498"/>
                  <a:pt x="7116756" y="2358498"/>
                  <a:pt x="7116756" y="2358498"/>
                </a:cubicBezTo>
                <a:lnTo>
                  <a:pt x="7106166" y="2369088"/>
                </a:lnTo>
                <a:close/>
                <a:moveTo>
                  <a:pt x="6184800" y="2358498"/>
                </a:moveTo>
                <a:cubicBezTo>
                  <a:pt x="6184800" y="2358498"/>
                  <a:pt x="6188330" y="2358498"/>
                  <a:pt x="6195390" y="2358498"/>
                </a:cubicBezTo>
                <a:cubicBezTo>
                  <a:pt x="6195390" y="2358498"/>
                  <a:pt x="6195390" y="2360263"/>
                  <a:pt x="6195390" y="2363793"/>
                </a:cubicBezTo>
                <a:cubicBezTo>
                  <a:pt x="6195390" y="2367323"/>
                  <a:pt x="6195390" y="2369088"/>
                  <a:pt x="6195390" y="2369088"/>
                </a:cubicBezTo>
                <a:close/>
                <a:moveTo>
                  <a:pt x="6126553" y="2358498"/>
                </a:moveTo>
                <a:cubicBezTo>
                  <a:pt x="6130082" y="2358498"/>
                  <a:pt x="6133613" y="2362029"/>
                  <a:pt x="6137142" y="2369088"/>
                </a:cubicBezTo>
                <a:cubicBezTo>
                  <a:pt x="6140672" y="2376148"/>
                  <a:pt x="6135378" y="2379679"/>
                  <a:pt x="6121257" y="2379679"/>
                </a:cubicBezTo>
                <a:lnTo>
                  <a:pt x="6100076" y="2369088"/>
                </a:lnTo>
                <a:lnTo>
                  <a:pt x="6110668" y="2369088"/>
                </a:lnTo>
                <a:lnTo>
                  <a:pt x="6121257" y="2369088"/>
                </a:lnTo>
                <a:cubicBezTo>
                  <a:pt x="6121257" y="2362029"/>
                  <a:pt x="6123024" y="2358498"/>
                  <a:pt x="6126553" y="2358498"/>
                </a:cubicBezTo>
                <a:close/>
                <a:moveTo>
                  <a:pt x="5475243" y="2358498"/>
                </a:moveTo>
                <a:lnTo>
                  <a:pt x="5485833" y="2358498"/>
                </a:lnTo>
                <a:cubicBezTo>
                  <a:pt x="5499954" y="2365558"/>
                  <a:pt x="5507014" y="2369088"/>
                  <a:pt x="5507014" y="2369088"/>
                </a:cubicBezTo>
                <a:lnTo>
                  <a:pt x="5538785" y="2379679"/>
                </a:lnTo>
                <a:cubicBezTo>
                  <a:pt x="5545846" y="2379679"/>
                  <a:pt x="5552906" y="2379679"/>
                  <a:pt x="5559966" y="2379679"/>
                </a:cubicBezTo>
                <a:cubicBezTo>
                  <a:pt x="5567026" y="2379679"/>
                  <a:pt x="5574087" y="2379679"/>
                  <a:pt x="5581147" y="2379679"/>
                </a:cubicBezTo>
                <a:lnTo>
                  <a:pt x="5517604" y="2390269"/>
                </a:lnTo>
                <a:cubicBezTo>
                  <a:pt x="5510544" y="2383209"/>
                  <a:pt x="5503483" y="2379679"/>
                  <a:pt x="5496423" y="2379679"/>
                </a:cubicBezTo>
                <a:close/>
                <a:moveTo>
                  <a:pt x="7892505" y="2353202"/>
                </a:moveTo>
                <a:cubicBezTo>
                  <a:pt x="7897801" y="2353202"/>
                  <a:pt x="7903977" y="2354967"/>
                  <a:pt x="7911038" y="2358498"/>
                </a:cubicBezTo>
                <a:cubicBezTo>
                  <a:pt x="7925157" y="2365558"/>
                  <a:pt x="7932219" y="2369088"/>
                  <a:pt x="7932219" y="2369088"/>
                </a:cubicBezTo>
                <a:lnTo>
                  <a:pt x="7953398" y="2379679"/>
                </a:lnTo>
                <a:lnTo>
                  <a:pt x="7963990" y="2379679"/>
                </a:lnTo>
                <a:cubicBezTo>
                  <a:pt x="7956928" y="2379679"/>
                  <a:pt x="7953398" y="2383209"/>
                  <a:pt x="7953398" y="2390269"/>
                </a:cubicBezTo>
                <a:cubicBezTo>
                  <a:pt x="7953398" y="2390269"/>
                  <a:pt x="7956928" y="2392034"/>
                  <a:pt x="7963990" y="2395565"/>
                </a:cubicBezTo>
                <a:cubicBezTo>
                  <a:pt x="7971050" y="2399095"/>
                  <a:pt x="7978109" y="2400860"/>
                  <a:pt x="7985171" y="2400860"/>
                </a:cubicBezTo>
                <a:lnTo>
                  <a:pt x="8069894" y="2443221"/>
                </a:lnTo>
                <a:cubicBezTo>
                  <a:pt x="8112254" y="2464402"/>
                  <a:pt x="8147556" y="2478523"/>
                  <a:pt x="8175798" y="2485583"/>
                </a:cubicBezTo>
                <a:cubicBezTo>
                  <a:pt x="8189917" y="2492643"/>
                  <a:pt x="8205802" y="2503233"/>
                  <a:pt x="8223454" y="2517354"/>
                </a:cubicBezTo>
                <a:cubicBezTo>
                  <a:pt x="8241106" y="2531475"/>
                  <a:pt x="8249931" y="2538535"/>
                  <a:pt x="8249931" y="2538535"/>
                </a:cubicBezTo>
                <a:cubicBezTo>
                  <a:pt x="8249931" y="2538535"/>
                  <a:pt x="8251695" y="2542066"/>
                  <a:pt x="8255225" y="2549125"/>
                </a:cubicBezTo>
                <a:cubicBezTo>
                  <a:pt x="8258756" y="2556185"/>
                  <a:pt x="8260521" y="2559716"/>
                  <a:pt x="8260521" y="2559716"/>
                </a:cubicBezTo>
                <a:lnTo>
                  <a:pt x="8249931" y="2559716"/>
                </a:lnTo>
                <a:lnTo>
                  <a:pt x="8228750" y="2549125"/>
                </a:lnTo>
                <a:cubicBezTo>
                  <a:pt x="8221689" y="2556185"/>
                  <a:pt x="8216394" y="2557952"/>
                  <a:pt x="8212864" y="2554421"/>
                </a:cubicBezTo>
                <a:cubicBezTo>
                  <a:pt x="8209335" y="2550890"/>
                  <a:pt x="8207569" y="2547360"/>
                  <a:pt x="8207569" y="2543831"/>
                </a:cubicBezTo>
                <a:cubicBezTo>
                  <a:pt x="8207569" y="2540300"/>
                  <a:pt x="8200508" y="2533240"/>
                  <a:pt x="8186387" y="2522650"/>
                </a:cubicBezTo>
                <a:cubicBezTo>
                  <a:pt x="8172268" y="2512058"/>
                  <a:pt x="8161677" y="2510294"/>
                  <a:pt x="8154617" y="2517354"/>
                </a:cubicBezTo>
                <a:cubicBezTo>
                  <a:pt x="8161677" y="2524414"/>
                  <a:pt x="8165206" y="2527944"/>
                  <a:pt x="8165206" y="2527944"/>
                </a:cubicBezTo>
                <a:lnTo>
                  <a:pt x="8112254" y="2485583"/>
                </a:lnTo>
                <a:cubicBezTo>
                  <a:pt x="8112254" y="2478523"/>
                  <a:pt x="8091075" y="2467933"/>
                  <a:pt x="8048712" y="2453812"/>
                </a:cubicBezTo>
                <a:lnTo>
                  <a:pt x="8016942" y="2432631"/>
                </a:lnTo>
                <a:cubicBezTo>
                  <a:pt x="8009880" y="2432631"/>
                  <a:pt x="8004586" y="2430866"/>
                  <a:pt x="8001056" y="2427335"/>
                </a:cubicBezTo>
                <a:cubicBezTo>
                  <a:pt x="7997527" y="2423805"/>
                  <a:pt x="7993994" y="2422040"/>
                  <a:pt x="7990465" y="2422040"/>
                </a:cubicBezTo>
                <a:cubicBezTo>
                  <a:pt x="7986935" y="2422040"/>
                  <a:pt x="7981640" y="2422040"/>
                  <a:pt x="7974579" y="2422040"/>
                </a:cubicBezTo>
                <a:cubicBezTo>
                  <a:pt x="7974579" y="2414981"/>
                  <a:pt x="7971050" y="2411450"/>
                  <a:pt x="7963990" y="2411450"/>
                </a:cubicBezTo>
                <a:cubicBezTo>
                  <a:pt x="7956928" y="2411450"/>
                  <a:pt x="7953398" y="2411450"/>
                  <a:pt x="7953398" y="2411450"/>
                </a:cubicBezTo>
                <a:cubicBezTo>
                  <a:pt x="7946338" y="2404390"/>
                  <a:pt x="7942808" y="2400860"/>
                  <a:pt x="7942808" y="2400860"/>
                </a:cubicBezTo>
                <a:cubicBezTo>
                  <a:pt x="7935748" y="2400860"/>
                  <a:pt x="7928688" y="2397329"/>
                  <a:pt x="7921627" y="2390269"/>
                </a:cubicBezTo>
                <a:lnTo>
                  <a:pt x="7911038" y="2379679"/>
                </a:lnTo>
                <a:lnTo>
                  <a:pt x="7879267" y="2358498"/>
                </a:lnTo>
                <a:cubicBezTo>
                  <a:pt x="7882796" y="2354967"/>
                  <a:pt x="7887209" y="2353202"/>
                  <a:pt x="7892505" y="2353202"/>
                </a:cubicBezTo>
                <a:close/>
                <a:moveTo>
                  <a:pt x="7180299" y="2347908"/>
                </a:moveTo>
                <a:lnTo>
                  <a:pt x="7212070" y="2358498"/>
                </a:lnTo>
                <a:cubicBezTo>
                  <a:pt x="7219130" y="2365558"/>
                  <a:pt x="7224426" y="2369088"/>
                  <a:pt x="7227956" y="2369088"/>
                </a:cubicBezTo>
                <a:cubicBezTo>
                  <a:pt x="7231485" y="2369088"/>
                  <a:pt x="7233251" y="2372619"/>
                  <a:pt x="7233251" y="2379679"/>
                </a:cubicBezTo>
                <a:lnTo>
                  <a:pt x="7190889" y="2379679"/>
                </a:lnTo>
                <a:cubicBezTo>
                  <a:pt x="7190889" y="2372619"/>
                  <a:pt x="7187360" y="2369088"/>
                  <a:pt x="7180299" y="2369088"/>
                </a:cubicBezTo>
                <a:cubicBezTo>
                  <a:pt x="7180299" y="2362029"/>
                  <a:pt x="7183828" y="2358498"/>
                  <a:pt x="7190889" y="2358498"/>
                </a:cubicBezTo>
                <a:lnTo>
                  <a:pt x="7180299" y="2358498"/>
                </a:lnTo>
                <a:close/>
                <a:moveTo>
                  <a:pt x="5835316" y="2337317"/>
                </a:moveTo>
                <a:lnTo>
                  <a:pt x="5856497" y="2347908"/>
                </a:lnTo>
                <a:cubicBezTo>
                  <a:pt x="5849436" y="2347908"/>
                  <a:pt x="5838847" y="2347908"/>
                  <a:pt x="5824726" y="2347908"/>
                </a:cubicBezTo>
                <a:close/>
                <a:moveTo>
                  <a:pt x="5533490" y="2337317"/>
                </a:moveTo>
                <a:cubicBezTo>
                  <a:pt x="5537020" y="2337317"/>
                  <a:pt x="5538785" y="2337317"/>
                  <a:pt x="5538785" y="2337317"/>
                </a:cubicBezTo>
                <a:lnTo>
                  <a:pt x="5517604" y="2358498"/>
                </a:lnTo>
                <a:lnTo>
                  <a:pt x="5517604" y="2347908"/>
                </a:lnTo>
                <a:cubicBezTo>
                  <a:pt x="5524664" y="2340848"/>
                  <a:pt x="5529960" y="2337317"/>
                  <a:pt x="5533490" y="2337317"/>
                </a:cubicBezTo>
                <a:close/>
                <a:moveTo>
                  <a:pt x="7450355" y="2332021"/>
                </a:moveTo>
                <a:cubicBezTo>
                  <a:pt x="7453884" y="2332021"/>
                  <a:pt x="7455649" y="2333787"/>
                  <a:pt x="7455649" y="2337317"/>
                </a:cubicBezTo>
                <a:lnTo>
                  <a:pt x="7445059" y="2347908"/>
                </a:lnTo>
                <a:lnTo>
                  <a:pt x="7434468" y="2337317"/>
                </a:lnTo>
                <a:cubicBezTo>
                  <a:pt x="7441528" y="2333787"/>
                  <a:pt x="7446824" y="2332021"/>
                  <a:pt x="7450355" y="2332021"/>
                </a:cubicBezTo>
                <a:close/>
                <a:moveTo>
                  <a:pt x="7274290" y="2330698"/>
                </a:moveTo>
                <a:cubicBezTo>
                  <a:pt x="7276937" y="2329815"/>
                  <a:pt x="7279142" y="2330256"/>
                  <a:pt x="7280908" y="2332021"/>
                </a:cubicBezTo>
                <a:cubicBezTo>
                  <a:pt x="7284437" y="2335552"/>
                  <a:pt x="7284437" y="2339082"/>
                  <a:pt x="7280908" y="2342612"/>
                </a:cubicBezTo>
                <a:cubicBezTo>
                  <a:pt x="7277378" y="2346143"/>
                  <a:pt x="7272082" y="2347908"/>
                  <a:pt x="7265022" y="2347908"/>
                </a:cubicBezTo>
                <a:lnTo>
                  <a:pt x="7265022" y="2337317"/>
                </a:lnTo>
                <a:cubicBezTo>
                  <a:pt x="7268553" y="2333787"/>
                  <a:pt x="7271641" y="2331581"/>
                  <a:pt x="7274290" y="2330698"/>
                </a:cubicBezTo>
                <a:close/>
                <a:moveTo>
                  <a:pt x="7805134" y="2326727"/>
                </a:moveTo>
                <a:cubicBezTo>
                  <a:pt x="7805134" y="2326727"/>
                  <a:pt x="7808663" y="2326727"/>
                  <a:pt x="7815724" y="2326727"/>
                </a:cubicBezTo>
                <a:cubicBezTo>
                  <a:pt x="7815724" y="2326727"/>
                  <a:pt x="7815724" y="2330256"/>
                  <a:pt x="7815724" y="2337317"/>
                </a:cubicBezTo>
                <a:cubicBezTo>
                  <a:pt x="7815724" y="2337317"/>
                  <a:pt x="7813957" y="2337317"/>
                  <a:pt x="7810428" y="2337317"/>
                </a:cubicBezTo>
                <a:cubicBezTo>
                  <a:pt x="7806898" y="2337317"/>
                  <a:pt x="7805134" y="2337317"/>
                  <a:pt x="7805134" y="2337317"/>
                </a:cubicBezTo>
                <a:cubicBezTo>
                  <a:pt x="7805134" y="2330256"/>
                  <a:pt x="7805134" y="2326727"/>
                  <a:pt x="7805134" y="2326727"/>
                </a:cubicBezTo>
                <a:close/>
                <a:moveTo>
                  <a:pt x="7582734" y="2326727"/>
                </a:moveTo>
                <a:lnTo>
                  <a:pt x="7593326" y="2326727"/>
                </a:lnTo>
                <a:lnTo>
                  <a:pt x="7582734" y="2337317"/>
                </a:lnTo>
                <a:close/>
                <a:moveTo>
                  <a:pt x="7492716" y="2326727"/>
                </a:moveTo>
                <a:cubicBezTo>
                  <a:pt x="7503307" y="2326727"/>
                  <a:pt x="7512130" y="2326727"/>
                  <a:pt x="7519192" y="2326727"/>
                </a:cubicBezTo>
                <a:lnTo>
                  <a:pt x="7519192" y="2337317"/>
                </a:lnTo>
                <a:cubicBezTo>
                  <a:pt x="7490951" y="2344377"/>
                  <a:pt x="7476830" y="2344377"/>
                  <a:pt x="7476830" y="2337317"/>
                </a:cubicBezTo>
                <a:cubicBezTo>
                  <a:pt x="7476830" y="2330256"/>
                  <a:pt x="7482126" y="2326727"/>
                  <a:pt x="7492716" y="2326727"/>
                </a:cubicBezTo>
                <a:close/>
                <a:moveTo>
                  <a:pt x="7053214" y="2326727"/>
                </a:moveTo>
                <a:cubicBezTo>
                  <a:pt x="7060274" y="2326727"/>
                  <a:pt x="7063804" y="2330256"/>
                  <a:pt x="7063804" y="2337317"/>
                </a:cubicBezTo>
                <a:lnTo>
                  <a:pt x="7053214" y="2337317"/>
                </a:lnTo>
                <a:cubicBezTo>
                  <a:pt x="7046154" y="2330256"/>
                  <a:pt x="7046154" y="2326727"/>
                  <a:pt x="7053214" y="2326727"/>
                </a:cubicBezTo>
                <a:close/>
                <a:moveTo>
                  <a:pt x="5782364" y="2326727"/>
                </a:moveTo>
                <a:lnTo>
                  <a:pt x="5792954" y="2326727"/>
                </a:lnTo>
                <a:cubicBezTo>
                  <a:pt x="5800016" y="2326727"/>
                  <a:pt x="5805311" y="2328492"/>
                  <a:pt x="5808840" y="2332021"/>
                </a:cubicBezTo>
                <a:cubicBezTo>
                  <a:pt x="5812370" y="2335552"/>
                  <a:pt x="5814135" y="2337317"/>
                  <a:pt x="5814135" y="2337317"/>
                </a:cubicBezTo>
                <a:lnTo>
                  <a:pt x="5792954" y="2337317"/>
                </a:lnTo>
                <a:close/>
                <a:moveTo>
                  <a:pt x="5718822" y="2326727"/>
                </a:moveTo>
                <a:cubicBezTo>
                  <a:pt x="5725882" y="2326727"/>
                  <a:pt x="5725882" y="2330256"/>
                  <a:pt x="5718822" y="2337317"/>
                </a:cubicBezTo>
                <a:cubicBezTo>
                  <a:pt x="5718822" y="2337317"/>
                  <a:pt x="5718822" y="2339082"/>
                  <a:pt x="5718822" y="2342612"/>
                </a:cubicBezTo>
                <a:cubicBezTo>
                  <a:pt x="5718822" y="2346143"/>
                  <a:pt x="5722352" y="2347908"/>
                  <a:pt x="5729412" y="2347908"/>
                </a:cubicBezTo>
                <a:lnTo>
                  <a:pt x="5729412" y="2358498"/>
                </a:lnTo>
                <a:lnTo>
                  <a:pt x="5655279" y="2358498"/>
                </a:lnTo>
                <a:lnTo>
                  <a:pt x="5644689" y="2358498"/>
                </a:lnTo>
                <a:cubicBezTo>
                  <a:pt x="5644689" y="2358498"/>
                  <a:pt x="5644689" y="2356733"/>
                  <a:pt x="5644689" y="2353202"/>
                </a:cubicBezTo>
                <a:cubicBezTo>
                  <a:pt x="5644689" y="2349673"/>
                  <a:pt x="5641160" y="2347908"/>
                  <a:pt x="5634099" y="2347908"/>
                </a:cubicBezTo>
                <a:cubicBezTo>
                  <a:pt x="5627039" y="2347908"/>
                  <a:pt x="5623508" y="2347908"/>
                  <a:pt x="5623508" y="2347908"/>
                </a:cubicBezTo>
                <a:cubicBezTo>
                  <a:pt x="5623508" y="2347908"/>
                  <a:pt x="5621743" y="2347908"/>
                  <a:pt x="5618214" y="2347908"/>
                </a:cubicBezTo>
                <a:cubicBezTo>
                  <a:pt x="5614683" y="2347908"/>
                  <a:pt x="5609387" y="2344377"/>
                  <a:pt x="5602327" y="2337317"/>
                </a:cubicBezTo>
                <a:cubicBezTo>
                  <a:pt x="5616448" y="2337317"/>
                  <a:pt x="5634099" y="2340848"/>
                  <a:pt x="5655279" y="2347908"/>
                </a:cubicBezTo>
                <a:cubicBezTo>
                  <a:pt x="5690580" y="2347908"/>
                  <a:pt x="5708232" y="2344377"/>
                  <a:pt x="5708232" y="2337317"/>
                </a:cubicBezTo>
                <a:cubicBezTo>
                  <a:pt x="5708232" y="2330256"/>
                  <a:pt x="5711762" y="2326727"/>
                  <a:pt x="5718822" y="2326727"/>
                </a:cubicBezTo>
                <a:close/>
                <a:moveTo>
                  <a:pt x="5665870" y="2326727"/>
                </a:moveTo>
                <a:cubicBezTo>
                  <a:pt x="5665870" y="2326727"/>
                  <a:pt x="5665870" y="2330256"/>
                  <a:pt x="5665870" y="2337317"/>
                </a:cubicBezTo>
                <a:lnTo>
                  <a:pt x="5644689" y="2337317"/>
                </a:lnTo>
                <a:close/>
                <a:moveTo>
                  <a:pt x="6047124" y="2321431"/>
                </a:moveTo>
                <a:lnTo>
                  <a:pt x="6057716" y="2326727"/>
                </a:lnTo>
                <a:cubicBezTo>
                  <a:pt x="6054184" y="2326727"/>
                  <a:pt x="6051538" y="2326286"/>
                  <a:pt x="6049772" y="2325403"/>
                </a:cubicBezTo>
                <a:close/>
                <a:moveTo>
                  <a:pt x="7836904" y="2316136"/>
                </a:moveTo>
                <a:cubicBezTo>
                  <a:pt x="7836904" y="2323196"/>
                  <a:pt x="7843965" y="2330256"/>
                  <a:pt x="7858085" y="2337317"/>
                </a:cubicBezTo>
                <a:cubicBezTo>
                  <a:pt x="7865146" y="2344377"/>
                  <a:pt x="7868675" y="2349673"/>
                  <a:pt x="7868675" y="2353202"/>
                </a:cubicBezTo>
                <a:cubicBezTo>
                  <a:pt x="7868675" y="2356733"/>
                  <a:pt x="7865146" y="2358498"/>
                  <a:pt x="7858085" y="2358498"/>
                </a:cubicBezTo>
                <a:lnTo>
                  <a:pt x="7847494" y="2347908"/>
                </a:lnTo>
                <a:cubicBezTo>
                  <a:pt x="7840434" y="2340848"/>
                  <a:pt x="7836904" y="2335552"/>
                  <a:pt x="7836904" y="2332021"/>
                </a:cubicBezTo>
                <a:cubicBezTo>
                  <a:pt x="7836904" y="2328492"/>
                  <a:pt x="7833375" y="2326727"/>
                  <a:pt x="7826313" y="2326727"/>
                </a:cubicBezTo>
                <a:close/>
                <a:moveTo>
                  <a:pt x="7312678" y="2316136"/>
                </a:moveTo>
                <a:cubicBezTo>
                  <a:pt x="7316208" y="2316136"/>
                  <a:pt x="7317974" y="2316136"/>
                  <a:pt x="7317974" y="2316136"/>
                </a:cubicBezTo>
                <a:lnTo>
                  <a:pt x="7307384" y="2326727"/>
                </a:lnTo>
                <a:cubicBezTo>
                  <a:pt x="7300322" y="2326727"/>
                  <a:pt x="7298559" y="2324962"/>
                  <a:pt x="7302088" y="2321431"/>
                </a:cubicBezTo>
                <a:cubicBezTo>
                  <a:pt x="7305618" y="2317900"/>
                  <a:pt x="7309149" y="2316136"/>
                  <a:pt x="7312678" y="2316136"/>
                </a:cubicBezTo>
                <a:close/>
                <a:moveTo>
                  <a:pt x="7010852" y="2316136"/>
                </a:moveTo>
                <a:lnTo>
                  <a:pt x="7021443" y="2326727"/>
                </a:lnTo>
                <a:cubicBezTo>
                  <a:pt x="7021443" y="2333787"/>
                  <a:pt x="7017914" y="2337317"/>
                  <a:pt x="7010852" y="2337317"/>
                </a:cubicBezTo>
                <a:cubicBezTo>
                  <a:pt x="7003792" y="2330256"/>
                  <a:pt x="7000262" y="2326727"/>
                  <a:pt x="7000262" y="2326727"/>
                </a:cubicBezTo>
                <a:cubicBezTo>
                  <a:pt x="7000262" y="2319667"/>
                  <a:pt x="7003792" y="2316136"/>
                  <a:pt x="7010852" y="2316136"/>
                </a:cubicBezTo>
                <a:close/>
                <a:moveTo>
                  <a:pt x="6036534" y="2316136"/>
                </a:moveTo>
                <a:lnTo>
                  <a:pt x="6044477" y="2317461"/>
                </a:lnTo>
                <a:cubicBezTo>
                  <a:pt x="6046242" y="2318343"/>
                  <a:pt x="6047124" y="2319667"/>
                  <a:pt x="6047124" y="2321431"/>
                </a:cubicBezTo>
                <a:close/>
                <a:moveTo>
                  <a:pt x="6004764" y="2316136"/>
                </a:moveTo>
                <a:cubicBezTo>
                  <a:pt x="6004764" y="2323196"/>
                  <a:pt x="6004764" y="2326727"/>
                  <a:pt x="6004764" y="2326727"/>
                </a:cubicBezTo>
                <a:cubicBezTo>
                  <a:pt x="6011824" y="2326727"/>
                  <a:pt x="6015353" y="2324962"/>
                  <a:pt x="6015353" y="2321431"/>
                </a:cubicBezTo>
                <a:cubicBezTo>
                  <a:pt x="6015353" y="2317900"/>
                  <a:pt x="6011824" y="2316136"/>
                  <a:pt x="6004764" y="2316136"/>
                </a:cubicBezTo>
                <a:close/>
                <a:moveTo>
                  <a:pt x="5401110" y="2316136"/>
                </a:moveTo>
                <a:lnTo>
                  <a:pt x="5485833" y="2326727"/>
                </a:lnTo>
                <a:lnTo>
                  <a:pt x="5496423" y="2347908"/>
                </a:lnTo>
                <a:cubicBezTo>
                  <a:pt x="5496423" y="2347908"/>
                  <a:pt x="5491128" y="2346143"/>
                  <a:pt x="5480538" y="2342612"/>
                </a:cubicBezTo>
                <a:cubicBezTo>
                  <a:pt x="5469948" y="2339082"/>
                  <a:pt x="5459356" y="2335552"/>
                  <a:pt x="5448766" y="2332021"/>
                </a:cubicBezTo>
                <a:cubicBezTo>
                  <a:pt x="5438176" y="2328492"/>
                  <a:pt x="5427586" y="2324962"/>
                  <a:pt x="5416996" y="2321431"/>
                </a:cubicBezTo>
                <a:cubicBezTo>
                  <a:pt x="5406404" y="2317900"/>
                  <a:pt x="5401110" y="2316136"/>
                  <a:pt x="5401110" y="2316136"/>
                </a:cubicBezTo>
                <a:close/>
                <a:moveTo>
                  <a:pt x="7773361" y="2305546"/>
                </a:moveTo>
                <a:cubicBezTo>
                  <a:pt x="7780423" y="2305546"/>
                  <a:pt x="7783952" y="2305546"/>
                  <a:pt x="7783952" y="2305546"/>
                </a:cubicBezTo>
                <a:lnTo>
                  <a:pt x="7794542" y="2316136"/>
                </a:lnTo>
                <a:lnTo>
                  <a:pt x="7789248" y="2316136"/>
                </a:lnTo>
                <a:cubicBezTo>
                  <a:pt x="7785717" y="2316136"/>
                  <a:pt x="7783952" y="2316136"/>
                  <a:pt x="7783952" y="2316136"/>
                </a:cubicBezTo>
                <a:close/>
                <a:moveTo>
                  <a:pt x="7667457" y="2305546"/>
                </a:moveTo>
                <a:cubicBezTo>
                  <a:pt x="7674519" y="2305546"/>
                  <a:pt x="7678048" y="2305546"/>
                  <a:pt x="7678048" y="2305546"/>
                </a:cubicBezTo>
                <a:cubicBezTo>
                  <a:pt x="7678048" y="2305546"/>
                  <a:pt x="7679813" y="2307311"/>
                  <a:pt x="7683344" y="2310841"/>
                </a:cubicBezTo>
                <a:cubicBezTo>
                  <a:pt x="7686874" y="2314371"/>
                  <a:pt x="7692168" y="2316136"/>
                  <a:pt x="7699230" y="2316136"/>
                </a:cubicBezTo>
                <a:lnTo>
                  <a:pt x="7678048" y="2316136"/>
                </a:lnTo>
                <a:close/>
                <a:moveTo>
                  <a:pt x="7550963" y="2305546"/>
                </a:moveTo>
                <a:cubicBezTo>
                  <a:pt x="7550963" y="2305546"/>
                  <a:pt x="7554492" y="2305546"/>
                  <a:pt x="7561553" y="2305546"/>
                </a:cubicBezTo>
                <a:cubicBezTo>
                  <a:pt x="7561553" y="2312606"/>
                  <a:pt x="7558024" y="2316136"/>
                  <a:pt x="7550963" y="2316136"/>
                </a:cubicBezTo>
                <a:cubicBezTo>
                  <a:pt x="7550963" y="2309077"/>
                  <a:pt x="7550963" y="2305546"/>
                  <a:pt x="7550963" y="2305546"/>
                </a:cubicBezTo>
                <a:close/>
                <a:moveTo>
                  <a:pt x="5655279" y="2305546"/>
                </a:moveTo>
                <a:cubicBezTo>
                  <a:pt x="5662340" y="2305546"/>
                  <a:pt x="5669400" y="2309077"/>
                  <a:pt x="5676460" y="2316136"/>
                </a:cubicBezTo>
                <a:lnTo>
                  <a:pt x="5665870" y="2316136"/>
                </a:lnTo>
                <a:lnTo>
                  <a:pt x="5644689" y="2316136"/>
                </a:lnTo>
                <a:cubicBezTo>
                  <a:pt x="5644689" y="2309077"/>
                  <a:pt x="5648218" y="2305546"/>
                  <a:pt x="5655279" y="2305546"/>
                </a:cubicBezTo>
                <a:close/>
                <a:moveTo>
                  <a:pt x="4871588" y="2305546"/>
                </a:moveTo>
                <a:cubicBezTo>
                  <a:pt x="4878648" y="2305546"/>
                  <a:pt x="4882180" y="2309077"/>
                  <a:pt x="4882180" y="2316136"/>
                </a:cubicBezTo>
                <a:lnTo>
                  <a:pt x="4871588" y="2316136"/>
                </a:lnTo>
                <a:close/>
                <a:moveTo>
                  <a:pt x="4765684" y="2305546"/>
                </a:moveTo>
                <a:cubicBezTo>
                  <a:pt x="4772744" y="2305546"/>
                  <a:pt x="4776276" y="2305546"/>
                  <a:pt x="4776276" y="2305546"/>
                </a:cubicBezTo>
                <a:cubicBezTo>
                  <a:pt x="4776276" y="2305546"/>
                  <a:pt x="4776276" y="2309077"/>
                  <a:pt x="4776276" y="2316136"/>
                </a:cubicBezTo>
                <a:lnTo>
                  <a:pt x="4765684" y="2316136"/>
                </a:lnTo>
                <a:close/>
                <a:moveTo>
                  <a:pt x="6092134" y="2302237"/>
                </a:moveTo>
                <a:cubicBezTo>
                  <a:pt x="6097429" y="2300912"/>
                  <a:pt x="6110668" y="2305546"/>
                  <a:pt x="6131847" y="2316136"/>
                </a:cubicBezTo>
                <a:cubicBezTo>
                  <a:pt x="6167149" y="2330256"/>
                  <a:pt x="6188330" y="2337317"/>
                  <a:pt x="6195390" y="2337317"/>
                </a:cubicBezTo>
                <a:cubicBezTo>
                  <a:pt x="6202450" y="2337317"/>
                  <a:pt x="6205980" y="2340848"/>
                  <a:pt x="6205980" y="2347908"/>
                </a:cubicBezTo>
                <a:cubicBezTo>
                  <a:pt x="6198920" y="2347908"/>
                  <a:pt x="6191861" y="2347908"/>
                  <a:pt x="6184800" y="2347908"/>
                </a:cubicBezTo>
                <a:cubicBezTo>
                  <a:pt x="6177738" y="2347908"/>
                  <a:pt x="6168914" y="2346143"/>
                  <a:pt x="6158324" y="2342612"/>
                </a:cubicBezTo>
                <a:cubicBezTo>
                  <a:pt x="6147734" y="2339082"/>
                  <a:pt x="6135378" y="2333787"/>
                  <a:pt x="6121257" y="2326727"/>
                </a:cubicBezTo>
                <a:cubicBezTo>
                  <a:pt x="6100076" y="2312606"/>
                  <a:pt x="6089486" y="2305546"/>
                  <a:pt x="6089486" y="2305546"/>
                </a:cubicBezTo>
                <a:cubicBezTo>
                  <a:pt x="6089486" y="2303781"/>
                  <a:pt x="6090368" y="2302677"/>
                  <a:pt x="6092134" y="2302237"/>
                </a:cubicBezTo>
                <a:close/>
                <a:moveTo>
                  <a:pt x="6407198" y="2294956"/>
                </a:moveTo>
                <a:lnTo>
                  <a:pt x="6417788" y="2294956"/>
                </a:lnTo>
                <a:cubicBezTo>
                  <a:pt x="6424850" y="2302015"/>
                  <a:pt x="6426614" y="2305546"/>
                  <a:pt x="6423084" y="2305546"/>
                </a:cubicBezTo>
                <a:cubicBezTo>
                  <a:pt x="6419554" y="2305546"/>
                  <a:pt x="6417788" y="2305546"/>
                  <a:pt x="6417788" y="2305546"/>
                </a:cubicBezTo>
                <a:close/>
                <a:moveTo>
                  <a:pt x="5708232" y="2294956"/>
                </a:moveTo>
                <a:cubicBezTo>
                  <a:pt x="5708232" y="2294956"/>
                  <a:pt x="5711762" y="2294956"/>
                  <a:pt x="5718822" y="2294956"/>
                </a:cubicBezTo>
                <a:cubicBezTo>
                  <a:pt x="5725882" y="2294956"/>
                  <a:pt x="5729412" y="2296721"/>
                  <a:pt x="5729412" y="2300250"/>
                </a:cubicBezTo>
                <a:cubicBezTo>
                  <a:pt x="5729412" y="2303781"/>
                  <a:pt x="5725882" y="2305546"/>
                  <a:pt x="5718822" y="2305546"/>
                </a:cubicBezTo>
                <a:cubicBezTo>
                  <a:pt x="5718822" y="2305546"/>
                  <a:pt x="5717058" y="2303781"/>
                  <a:pt x="5713526" y="2300250"/>
                </a:cubicBezTo>
                <a:cubicBezTo>
                  <a:pt x="5709997" y="2296721"/>
                  <a:pt x="5708232" y="2294956"/>
                  <a:pt x="5708232" y="2294956"/>
                </a:cubicBezTo>
                <a:close/>
                <a:moveTo>
                  <a:pt x="7302088" y="2284365"/>
                </a:moveTo>
                <a:cubicBezTo>
                  <a:pt x="7305618" y="2284365"/>
                  <a:pt x="7307384" y="2284365"/>
                  <a:pt x="7307384" y="2284365"/>
                </a:cubicBezTo>
                <a:lnTo>
                  <a:pt x="7296793" y="2294956"/>
                </a:lnTo>
                <a:cubicBezTo>
                  <a:pt x="7296793" y="2287896"/>
                  <a:pt x="7298559" y="2284365"/>
                  <a:pt x="7302088" y="2284365"/>
                </a:cubicBezTo>
                <a:close/>
                <a:moveTo>
                  <a:pt x="5972991" y="2284365"/>
                </a:moveTo>
                <a:lnTo>
                  <a:pt x="5983582" y="2294956"/>
                </a:lnTo>
                <a:cubicBezTo>
                  <a:pt x="5997702" y="2302015"/>
                  <a:pt x="6008293" y="2305546"/>
                  <a:pt x="6015353" y="2305546"/>
                </a:cubicBezTo>
                <a:lnTo>
                  <a:pt x="6036534" y="2316136"/>
                </a:lnTo>
                <a:cubicBezTo>
                  <a:pt x="6036534" y="2316136"/>
                  <a:pt x="6036534" y="2319667"/>
                  <a:pt x="6036534" y="2326727"/>
                </a:cubicBezTo>
                <a:cubicBezTo>
                  <a:pt x="6036534" y="2333787"/>
                  <a:pt x="6036534" y="2337317"/>
                  <a:pt x="6036534" y="2337317"/>
                </a:cubicBezTo>
                <a:cubicBezTo>
                  <a:pt x="6036534" y="2337317"/>
                  <a:pt x="6040064" y="2337317"/>
                  <a:pt x="6047124" y="2337317"/>
                </a:cubicBezTo>
                <a:lnTo>
                  <a:pt x="6057716" y="2347908"/>
                </a:lnTo>
                <a:lnTo>
                  <a:pt x="6078895" y="2358498"/>
                </a:lnTo>
                <a:lnTo>
                  <a:pt x="6100076" y="2358498"/>
                </a:lnTo>
                <a:lnTo>
                  <a:pt x="6078895" y="2369088"/>
                </a:lnTo>
                <a:cubicBezTo>
                  <a:pt x="6064776" y="2362029"/>
                  <a:pt x="6054186" y="2358498"/>
                  <a:pt x="6047124" y="2358498"/>
                </a:cubicBezTo>
                <a:cubicBezTo>
                  <a:pt x="6047124" y="2358498"/>
                  <a:pt x="6047124" y="2354967"/>
                  <a:pt x="6047124" y="2347908"/>
                </a:cubicBezTo>
                <a:lnTo>
                  <a:pt x="6036534" y="2347908"/>
                </a:lnTo>
                <a:cubicBezTo>
                  <a:pt x="6036534" y="2354967"/>
                  <a:pt x="6029474" y="2356733"/>
                  <a:pt x="6015353" y="2353202"/>
                </a:cubicBezTo>
                <a:cubicBezTo>
                  <a:pt x="6001234" y="2349673"/>
                  <a:pt x="5992408" y="2346143"/>
                  <a:pt x="5988878" y="2342612"/>
                </a:cubicBezTo>
                <a:cubicBezTo>
                  <a:pt x="5985347" y="2339082"/>
                  <a:pt x="5976520" y="2337317"/>
                  <a:pt x="5962401" y="2337317"/>
                </a:cubicBezTo>
                <a:cubicBezTo>
                  <a:pt x="5948280" y="2337317"/>
                  <a:pt x="5941220" y="2337317"/>
                  <a:pt x="5941220" y="2337317"/>
                </a:cubicBezTo>
                <a:lnTo>
                  <a:pt x="5983582" y="2316136"/>
                </a:lnTo>
                <a:lnTo>
                  <a:pt x="5994172" y="2305546"/>
                </a:lnTo>
                <a:lnTo>
                  <a:pt x="5972991" y="2294956"/>
                </a:lnTo>
                <a:lnTo>
                  <a:pt x="5962401" y="2294956"/>
                </a:lnTo>
                <a:close/>
                <a:moveTo>
                  <a:pt x="4808046" y="2284365"/>
                </a:moveTo>
                <a:cubicBezTo>
                  <a:pt x="4808046" y="2291425"/>
                  <a:pt x="4808046" y="2294956"/>
                  <a:pt x="4808046" y="2294956"/>
                </a:cubicBezTo>
                <a:cubicBezTo>
                  <a:pt x="4800986" y="2294956"/>
                  <a:pt x="4797456" y="2294956"/>
                  <a:pt x="4797456" y="2294956"/>
                </a:cubicBezTo>
                <a:close/>
                <a:moveTo>
                  <a:pt x="7688638" y="2273775"/>
                </a:moveTo>
                <a:cubicBezTo>
                  <a:pt x="7695700" y="2273775"/>
                  <a:pt x="7702759" y="2273775"/>
                  <a:pt x="7709820" y="2273775"/>
                </a:cubicBezTo>
                <a:lnTo>
                  <a:pt x="7699230" y="2284365"/>
                </a:lnTo>
                <a:close/>
                <a:moveTo>
                  <a:pt x="7021443" y="2273775"/>
                </a:moveTo>
                <a:lnTo>
                  <a:pt x="7032033" y="2284365"/>
                </a:lnTo>
                <a:lnTo>
                  <a:pt x="7021443" y="2284365"/>
                </a:lnTo>
                <a:cubicBezTo>
                  <a:pt x="7021443" y="2284365"/>
                  <a:pt x="7021443" y="2280834"/>
                  <a:pt x="7021443" y="2273775"/>
                </a:cubicBezTo>
                <a:close/>
                <a:moveTo>
                  <a:pt x="6608416" y="2273775"/>
                </a:moveTo>
                <a:cubicBezTo>
                  <a:pt x="6608416" y="2273775"/>
                  <a:pt x="6611946" y="2277304"/>
                  <a:pt x="6619006" y="2284365"/>
                </a:cubicBezTo>
                <a:cubicBezTo>
                  <a:pt x="6611946" y="2284365"/>
                  <a:pt x="6608416" y="2284365"/>
                  <a:pt x="6608416" y="2284365"/>
                </a:cubicBezTo>
                <a:close/>
                <a:moveTo>
                  <a:pt x="5295206" y="2273775"/>
                </a:moveTo>
                <a:lnTo>
                  <a:pt x="5348158" y="2294956"/>
                </a:lnTo>
                <a:cubicBezTo>
                  <a:pt x="5355218" y="2294956"/>
                  <a:pt x="5358748" y="2294956"/>
                  <a:pt x="5358748" y="2294956"/>
                </a:cubicBezTo>
                <a:cubicBezTo>
                  <a:pt x="5358748" y="2294956"/>
                  <a:pt x="5362278" y="2294956"/>
                  <a:pt x="5369339" y="2294956"/>
                </a:cubicBezTo>
                <a:cubicBezTo>
                  <a:pt x="5369339" y="2294956"/>
                  <a:pt x="5369339" y="2298485"/>
                  <a:pt x="5369339" y="2305546"/>
                </a:cubicBezTo>
                <a:cubicBezTo>
                  <a:pt x="5369339" y="2305546"/>
                  <a:pt x="5360512" y="2305546"/>
                  <a:pt x="5342862" y="2305546"/>
                </a:cubicBezTo>
                <a:cubicBezTo>
                  <a:pt x="5325212" y="2305546"/>
                  <a:pt x="5314621" y="2302015"/>
                  <a:pt x="5311092" y="2294956"/>
                </a:cubicBezTo>
                <a:cubicBezTo>
                  <a:pt x="5307560" y="2287896"/>
                  <a:pt x="5302266" y="2284365"/>
                  <a:pt x="5295206" y="2284365"/>
                </a:cubicBezTo>
                <a:close/>
                <a:moveTo>
                  <a:pt x="8175798" y="2263184"/>
                </a:moveTo>
                <a:cubicBezTo>
                  <a:pt x="8175798" y="2263184"/>
                  <a:pt x="8177564" y="2263184"/>
                  <a:pt x="8181093" y="2263184"/>
                </a:cubicBezTo>
                <a:cubicBezTo>
                  <a:pt x="8184623" y="2263184"/>
                  <a:pt x="8186387" y="2264948"/>
                  <a:pt x="8186387" y="2268479"/>
                </a:cubicBezTo>
                <a:cubicBezTo>
                  <a:pt x="8186387" y="2272010"/>
                  <a:pt x="8182858" y="2273775"/>
                  <a:pt x="8175798" y="2273775"/>
                </a:cubicBezTo>
                <a:cubicBezTo>
                  <a:pt x="8175798" y="2266715"/>
                  <a:pt x="8175798" y="2263184"/>
                  <a:pt x="8175798" y="2263184"/>
                </a:cubicBezTo>
                <a:close/>
                <a:moveTo>
                  <a:pt x="6163620" y="2263184"/>
                </a:moveTo>
                <a:lnTo>
                  <a:pt x="6163620" y="2273775"/>
                </a:lnTo>
                <a:cubicBezTo>
                  <a:pt x="6170680" y="2273775"/>
                  <a:pt x="6174209" y="2272010"/>
                  <a:pt x="6174209" y="2268479"/>
                </a:cubicBezTo>
                <a:cubicBezTo>
                  <a:pt x="6174209" y="2264948"/>
                  <a:pt x="6174209" y="2263184"/>
                  <a:pt x="6174209" y="2263184"/>
                </a:cubicBezTo>
                <a:cubicBezTo>
                  <a:pt x="6174209" y="2263184"/>
                  <a:pt x="6170680" y="2263184"/>
                  <a:pt x="6163620" y="2263184"/>
                </a:cubicBezTo>
                <a:close/>
                <a:moveTo>
                  <a:pt x="5814135" y="2263184"/>
                </a:moveTo>
                <a:cubicBezTo>
                  <a:pt x="5814135" y="2270244"/>
                  <a:pt x="5821196" y="2273775"/>
                  <a:pt x="5835316" y="2273775"/>
                </a:cubicBezTo>
                <a:lnTo>
                  <a:pt x="5824726" y="2263184"/>
                </a:lnTo>
                <a:close/>
                <a:moveTo>
                  <a:pt x="5581147" y="2263184"/>
                </a:moveTo>
                <a:lnTo>
                  <a:pt x="5623508" y="2284365"/>
                </a:lnTo>
                <a:lnTo>
                  <a:pt x="5602327" y="2284365"/>
                </a:lnTo>
                <a:lnTo>
                  <a:pt x="5591737" y="2284365"/>
                </a:lnTo>
                <a:lnTo>
                  <a:pt x="5591737" y="2294956"/>
                </a:lnTo>
                <a:lnTo>
                  <a:pt x="5581147" y="2273775"/>
                </a:lnTo>
                <a:cubicBezTo>
                  <a:pt x="5581147" y="2266715"/>
                  <a:pt x="5581147" y="2263184"/>
                  <a:pt x="5581147" y="2263184"/>
                </a:cubicBezTo>
                <a:close/>
                <a:moveTo>
                  <a:pt x="5475243" y="2263184"/>
                </a:moveTo>
                <a:lnTo>
                  <a:pt x="5496423" y="2273775"/>
                </a:lnTo>
                <a:cubicBezTo>
                  <a:pt x="5489362" y="2273775"/>
                  <a:pt x="5485833" y="2273775"/>
                  <a:pt x="5485833" y="2273775"/>
                </a:cubicBezTo>
                <a:cubicBezTo>
                  <a:pt x="5471712" y="2273775"/>
                  <a:pt x="5468182" y="2277304"/>
                  <a:pt x="5475243" y="2284365"/>
                </a:cubicBezTo>
                <a:cubicBezTo>
                  <a:pt x="5482304" y="2291425"/>
                  <a:pt x="5482304" y="2294956"/>
                  <a:pt x="5475243" y="2294956"/>
                </a:cubicBezTo>
                <a:cubicBezTo>
                  <a:pt x="5468182" y="2294956"/>
                  <a:pt x="5464652" y="2293190"/>
                  <a:pt x="5464652" y="2289660"/>
                </a:cubicBezTo>
                <a:cubicBezTo>
                  <a:pt x="5464652" y="2286129"/>
                  <a:pt x="5464652" y="2284365"/>
                  <a:pt x="5464652" y="2284365"/>
                </a:cubicBezTo>
                <a:lnTo>
                  <a:pt x="5464652" y="2273775"/>
                </a:lnTo>
                <a:close/>
                <a:moveTo>
                  <a:pt x="8165206" y="2252594"/>
                </a:moveTo>
                <a:cubicBezTo>
                  <a:pt x="8165206" y="2252594"/>
                  <a:pt x="8165206" y="2256125"/>
                  <a:pt x="8165206" y="2263184"/>
                </a:cubicBezTo>
                <a:cubicBezTo>
                  <a:pt x="8158146" y="2263184"/>
                  <a:pt x="8154617" y="2263184"/>
                  <a:pt x="8154617" y="2263184"/>
                </a:cubicBezTo>
                <a:close/>
                <a:moveTo>
                  <a:pt x="7190889" y="2252594"/>
                </a:moveTo>
                <a:cubicBezTo>
                  <a:pt x="7190889" y="2252594"/>
                  <a:pt x="7190889" y="2256125"/>
                  <a:pt x="7190889" y="2263184"/>
                </a:cubicBezTo>
                <a:cubicBezTo>
                  <a:pt x="7190889" y="2270244"/>
                  <a:pt x="7194418" y="2270244"/>
                  <a:pt x="7201480" y="2263184"/>
                </a:cubicBezTo>
                <a:cubicBezTo>
                  <a:pt x="7208540" y="2263184"/>
                  <a:pt x="7212070" y="2259654"/>
                  <a:pt x="7212070" y="2252594"/>
                </a:cubicBezTo>
                <a:cubicBezTo>
                  <a:pt x="7212070" y="2252594"/>
                  <a:pt x="7208540" y="2252594"/>
                  <a:pt x="7201480" y="2252594"/>
                </a:cubicBezTo>
                <a:cubicBezTo>
                  <a:pt x="7194418" y="2252594"/>
                  <a:pt x="7190889" y="2252594"/>
                  <a:pt x="7190889" y="2252594"/>
                </a:cubicBezTo>
                <a:close/>
                <a:moveTo>
                  <a:pt x="7047918" y="2252594"/>
                </a:moveTo>
                <a:cubicBezTo>
                  <a:pt x="7051448" y="2252594"/>
                  <a:pt x="7053214" y="2252594"/>
                  <a:pt x="7053214" y="2252594"/>
                </a:cubicBezTo>
                <a:lnTo>
                  <a:pt x="7042622" y="2263184"/>
                </a:lnTo>
                <a:cubicBezTo>
                  <a:pt x="7035562" y="2263184"/>
                  <a:pt x="7033799" y="2261419"/>
                  <a:pt x="7037328" y="2257889"/>
                </a:cubicBezTo>
                <a:cubicBezTo>
                  <a:pt x="7040858" y="2254359"/>
                  <a:pt x="7044389" y="2252594"/>
                  <a:pt x="7047918" y="2252594"/>
                </a:cubicBezTo>
                <a:close/>
                <a:moveTo>
                  <a:pt x="6735502" y="2252594"/>
                </a:moveTo>
                <a:cubicBezTo>
                  <a:pt x="6735502" y="2252594"/>
                  <a:pt x="6737266" y="2254359"/>
                  <a:pt x="6740796" y="2257889"/>
                </a:cubicBezTo>
                <a:cubicBezTo>
                  <a:pt x="6744326" y="2261419"/>
                  <a:pt x="6746092" y="2263184"/>
                  <a:pt x="6746092" y="2263184"/>
                </a:cubicBezTo>
                <a:cubicBezTo>
                  <a:pt x="6739032" y="2263184"/>
                  <a:pt x="6735502" y="2263184"/>
                  <a:pt x="6735502" y="2263184"/>
                </a:cubicBezTo>
                <a:close/>
                <a:moveTo>
                  <a:pt x="6714320" y="2252594"/>
                </a:moveTo>
                <a:cubicBezTo>
                  <a:pt x="6721381" y="2252594"/>
                  <a:pt x="6724910" y="2254359"/>
                  <a:pt x="6724910" y="2257889"/>
                </a:cubicBezTo>
                <a:cubicBezTo>
                  <a:pt x="6724910" y="2261419"/>
                  <a:pt x="6721381" y="2263184"/>
                  <a:pt x="6714320" y="2263184"/>
                </a:cubicBezTo>
                <a:cubicBezTo>
                  <a:pt x="6714320" y="2263184"/>
                  <a:pt x="6714320" y="2259654"/>
                  <a:pt x="6714320" y="2252594"/>
                </a:cubicBezTo>
                <a:close/>
                <a:moveTo>
                  <a:pt x="6401903" y="2252594"/>
                </a:moveTo>
                <a:cubicBezTo>
                  <a:pt x="6405432" y="2252594"/>
                  <a:pt x="6407198" y="2254359"/>
                  <a:pt x="6407198" y="2257889"/>
                </a:cubicBezTo>
                <a:cubicBezTo>
                  <a:pt x="6407198" y="2261419"/>
                  <a:pt x="6410728" y="2263184"/>
                  <a:pt x="6417788" y="2263184"/>
                </a:cubicBezTo>
                <a:cubicBezTo>
                  <a:pt x="6424850" y="2263184"/>
                  <a:pt x="6430144" y="2266715"/>
                  <a:pt x="6433675" y="2273775"/>
                </a:cubicBezTo>
                <a:cubicBezTo>
                  <a:pt x="6437204" y="2280834"/>
                  <a:pt x="6444265" y="2284365"/>
                  <a:pt x="6454855" y="2284365"/>
                </a:cubicBezTo>
                <a:cubicBezTo>
                  <a:pt x="6465446" y="2284365"/>
                  <a:pt x="6472506" y="2286129"/>
                  <a:pt x="6476036" y="2289660"/>
                </a:cubicBezTo>
                <a:cubicBezTo>
                  <a:pt x="6479566" y="2293190"/>
                  <a:pt x="6483098" y="2294956"/>
                  <a:pt x="6486627" y="2294956"/>
                </a:cubicBezTo>
                <a:cubicBezTo>
                  <a:pt x="6490156" y="2294956"/>
                  <a:pt x="6502512" y="2296721"/>
                  <a:pt x="6523694" y="2300250"/>
                </a:cubicBezTo>
                <a:cubicBezTo>
                  <a:pt x="6544874" y="2303781"/>
                  <a:pt x="6558994" y="2309077"/>
                  <a:pt x="6566054" y="2316136"/>
                </a:cubicBezTo>
                <a:lnTo>
                  <a:pt x="6576646" y="2316136"/>
                </a:lnTo>
                <a:cubicBezTo>
                  <a:pt x="6583706" y="2316136"/>
                  <a:pt x="6592531" y="2317900"/>
                  <a:pt x="6603121" y="2321431"/>
                </a:cubicBezTo>
                <a:cubicBezTo>
                  <a:pt x="6613711" y="2324962"/>
                  <a:pt x="6622536" y="2326727"/>
                  <a:pt x="6629598" y="2326727"/>
                </a:cubicBezTo>
                <a:lnTo>
                  <a:pt x="6640188" y="2326727"/>
                </a:lnTo>
                <a:lnTo>
                  <a:pt x="6650778" y="2326727"/>
                </a:lnTo>
                <a:lnTo>
                  <a:pt x="6671958" y="2337317"/>
                </a:lnTo>
                <a:cubicBezTo>
                  <a:pt x="6686079" y="2337317"/>
                  <a:pt x="6696669" y="2340848"/>
                  <a:pt x="6703730" y="2347908"/>
                </a:cubicBezTo>
                <a:cubicBezTo>
                  <a:pt x="6710791" y="2347908"/>
                  <a:pt x="6716086" y="2347908"/>
                  <a:pt x="6719616" y="2347908"/>
                </a:cubicBezTo>
                <a:cubicBezTo>
                  <a:pt x="6723146" y="2347908"/>
                  <a:pt x="6724910" y="2347908"/>
                  <a:pt x="6724910" y="2347908"/>
                </a:cubicBezTo>
                <a:cubicBezTo>
                  <a:pt x="6731972" y="2347908"/>
                  <a:pt x="6735502" y="2351437"/>
                  <a:pt x="6735502" y="2358498"/>
                </a:cubicBezTo>
                <a:cubicBezTo>
                  <a:pt x="6742562" y="2365558"/>
                  <a:pt x="6746092" y="2369088"/>
                  <a:pt x="6746092" y="2369088"/>
                </a:cubicBezTo>
                <a:cubicBezTo>
                  <a:pt x="6753152" y="2369088"/>
                  <a:pt x="6753152" y="2372619"/>
                  <a:pt x="6746092" y="2379679"/>
                </a:cubicBezTo>
                <a:lnTo>
                  <a:pt x="6756682" y="2390269"/>
                </a:lnTo>
                <a:cubicBezTo>
                  <a:pt x="6763743" y="2390269"/>
                  <a:pt x="6767272" y="2388504"/>
                  <a:pt x="6767272" y="2384973"/>
                </a:cubicBezTo>
                <a:cubicBezTo>
                  <a:pt x="6767272" y="2381444"/>
                  <a:pt x="6770802" y="2376148"/>
                  <a:pt x="6777862" y="2369088"/>
                </a:cubicBezTo>
                <a:cubicBezTo>
                  <a:pt x="6784924" y="2362029"/>
                  <a:pt x="6777862" y="2354967"/>
                  <a:pt x="6756682" y="2347908"/>
                </a:cubicBezTo>
                <a:cubicBezTo>
                  <a:pt x="6749621" y="2340848"/>
                  <a:pt x="6740796" y="2335552"/>
                  <a:pt x="6730206" y="2332021"/>
                </a:cubicBezTo>
                <a:cubicBezTo>
                  <a:pt x="6719616" y="2328492"/>
                  <a:pt x="6710791" y="2326727"/>
                  <a:pt x="6703730" y="2326727"/>
                </a:cubicBezTo>
                <a:cubicBezTo>
                  <a:pt x="6689610" y="2326727"/>
                  <a:pt x="6682550" y="2326727"/>
                  <a:pt x="6682550" y="2326727"/>
                </a:cubicBezTo>
                <a:cubicBezTo>
                  <a:pt x="6689610" y="2326727"/>
                  <a:pt x="6696669" y="2324962"/>
                  <a:pt x="6703730" y="2321431"/>
                </a:cubicBezTo>
                <a:cubicBezTo>
                  <a:pt x="6710791" y="2317900"/>
                  <a:pt x="6717850" y="2316136"/>
                  <a:pt x="6724910" y="2316136"/>
                </a:cubicBezTo>
                <a:cubicBezTo>
                  <a:pt x="6724910" y="2323196"/>
                  <a:pt x="6726676" y="2326727"/>
                  <a:pt x="6730206" y="2326727"/>
                </a:cubicBezTo>
                <a:cubicBezTo>
                  <a:pt x="6733736" y="2326727"/>
                  <a:pt x="6739032" y="2326727"/>
                  <a:pt x="6746092" y="2326727"/>
                </a:cubicBezTo>
                <a:cubicBezTo>
                  <a:pt x="6753152" y="2326727"/>
                  <a:pt x="6760212" y="2330256"/>
                  <a:pt x="6767272" y="2337317"/>
                </a:cubicBezTo>
                <a:lnTo>
                  <a:pt x="6809634" y="2347908"/>
                </a:lnTo>
                <a:cubicBezTo>
                  <a:pt x="6859056" y="2362029"/>
                  <a:pt x="6887296" y="2372619"/>
                  <a:pt x="6894358" y="2379679"/>
                </a:cubicBezTo>
                <a:lnTo>
                  <a:pt x="6904948" y="2379679"/>
                </a:lnTo>
                <a:lnTo>
                  <a:pt x="6926129" y="2390269"/>
                </a:lnTo>
                <a:lnTo>
                  <a:pt x="6936718" y="2400860"/>
                </a:lnTo>
                <a:lnTo>
                  <a:pt x="6926129" y="2400860"/>
                </a:lnTo>
                <a:cubicBezTo>
                  <a:pt x="6912008" y="2393800"/>
                  <a:pt x="6901418" y="2390269"/>
                  <a:pt x="6894358" y="2390269"/>
                </a:cubicBezTo>
                <a:cubicBezTo>
                  <a:pt x="6887296" y="2390269"/>
                  <a:pt x="6883766" y="2393800"/>
                  <a:pt x="6883766" y="2400860"/>
                </a:cubicBezTo>
                <a:lnTo>
                  <a:pt x="6873177" y="2400860"/>
                </a:lnTo>
                <a:cubicBezTo>
                  <a:pt x="6873177" y="2400860"/>
                  <a:pt x="6867881" y="2400860"/>
                  <a:pt x="6857292" y="2400860"/>
                </a:cubicBezTo>
                <a:cubicBezTo>
                  <a:pt x="6846700" y="2400860"/>
                  <a:pt x="6841406" y="2402625"/>
                  <a:pt x="6841406" y="2406154"/>
                </a:cubicBezTo>
                <a:cubicBezTo>
                  <a:pt x="6841406" y="2409685"/>
                  <a:pt x="6844936" y="2411450"/>
                  <a:pt x="6851996" y="2411450"/>
                </a:cubicBezTo>
                <a:cubicBezTo>
                  <a:pt x="6851996" y="2411450"/>
                  <a:pt x="6853762" y="2413215"/>
                  <a:pt x="6857292" y="2416746"/>
                </a:cubicBezTo>
                <a:cubicBezTo>
                  <a:pt x="6860821" y="2420275"/>
                  <a:pt x="6862587" y="2422040"/>
                  <a:pt x="6862587" y="2422040"/>
                </a:cubicBezTo>
                <a:cubicBezTo>
                  <a:pt x="6862587" y="2429100"/>
                  <a:pt x="6866116" y="2429100"/>
                  <a:pt x="6873177" y="2422040"/>
                </a:cubicBezTo>
                <a:cubicBezTo>
                  <a:pt x="6880237" y="2422040"/>
                  <a:pt x="6885532" y="2423805"/>
                  <a:pt x="6889062" y="2427335"/>
                </a:cubicBezTo>
                <a:cubicBezTo>
                  <a:pt x="6892592" y="2430866"/>
                  <a:pt x="6894358" y="2432631"/>
                  <a:pt x="6894358" y="2432631"/>
                </a:cubicBezTo>
                <a:cubicBezTo>
                  <a:pt x="6894358" y="2432631"/>
                  <a:pt x="6897888" y="2436161"/>
                  <a:pt x="6904948" y="2443221"/>
                </a:cubicBezTo>
                <a:lnTo>
                  <a:pt x="6904948" y="2432631"/>
                </a:lnTo>
                <a:lnTo>
                  <a:pt x="6915539" y="2432631"/>
                </a:lnTo>
                <a:cubicBezTo>
                  <a:pt x="6922600" y="2432631"/>
                  <a:pt x="6929658" y="2432631"/>
                  <a:pt x="6936718" y="2432631"/>
                </a:cubicBezTo>
                <a:cubicBezTo>
                  <a:pt x="6936718" y="2432631"/>
                  <a:pt x="6940248" y="2434396"/>
                  <a:pt x="6947310" y="2437927"/>
                </a:cubicBezTo>
                <a:cubicBezTo>
                  <a:pt x="6954370" y="2441456"/>
                  <a:pt x="6961429" y="2443221"/>
                  <a:pt x="6968491" y="2443221"/>
                </a:cubicBezTo>
                <a:cubicBezTo>
                  <a:pt x="7003792" y="2443221"/>
                  <a:pt x="7024972" y="2446752"/>
                  <a:pt x="7032033" y="2453812"/>
                </a:cubicBezTo>
                <a:cubicBezTo>
                  <a:pt x="7032033" y="2453812"/>
                  <a:pt x="7035562" y="2453812"/>
                  <a:pt x="7042622" y="2453812"/>
                </a:cubicBezTo>
                <a:cubicBezTo>
                  <a:pt x="7049684" y="2453812"/>
                  <a:pt x="7056744" y="2453812"/>
                  <a:pt x="7063804" y="2453812"/>
                </a:cubicBezTo>
                <a:lnTo>
                  <a:pt x="7084985" y="2453812"/>
                </a:lnTo>
                <a:cubicBezTo>
                  <a:pt x="7084985" y="2460871"/>
                  <a:pt x="7088514" y="2467933"/>
                  <a:pt x="7095574" y="2474992"/>
                </a:cubicBezTo>
                <a:lnTo>
                  <a:pt x="7106166" y="2485583"/>
                </a:lnTo>
                <a:lnTo>
                  <a:pt x="7084985" y="2485583"/>
                </a:lnTo>
                <a:cubicBezTo>
                  <a:pt x="7077924" y="2471462"/>
                  <a:pt x="7067333" y="2464402"/>
                  <a:pt x="7053214" y="2464402"/>
                </a:cubicBezTo>
                <a:cubicBezTo>
                  <a:pt x="7046154" y="2464402"/>
                  <a:pt x="7039093" y="2462637"/>
                  <a:pt x="7032033" y="2459106"/>
                </a:cubicBezTo>
                <a:cubicBezTo>
                  <a:pt x="7024972" y="2455577"/>
                  <a:pt x="7014381" y="2453812"/>
                  <a:pt x="7000262" y="2453812"/>
                </a:cubicBezTo>
                <a:cubicBezTo>
                  <a:pt x="6979081" y="2460871"/>
                  <a:pt x="6954370" y="2462637"/>
                  <a:pt x="6926129" y="2459106"/>
                </a:cubicBezTo>
                <a:cubicBezTo>
                  <a:pt x="6897888" y="2455577"/>
                  <a:pt x="6883766" y="2452047"/>
                  <a:pt x="6883766" y="2448517"/>
                </a:cubicBezTo>
                <a:cubicBezTo>
                  <a:pt x="6883766" y="2444986"/>
                  <a:pt x="6880237" y="2446752"/>
                  <a:pt x="6873177" y="2453812"/>
                </a:cubicBezTo>
                <a:cubicBezTo>
                  <a:pt x="6866116" y="2460871"/>
                  <a:pt x="6859056" y="2464402"/>
                  <a:pt x="6851996" y="2464402"/>
                </a:cubicBezTo>
                <a:cubicBezTo>
                  <a:pt x="6844936" y="2464402"/>
                  <a:pt x="6841406" y="2460871"/>
                  <a:pt x="6841406" y="2453812"/>
                </a:cubicBezTo>
                <a:cubicBezTo>
                  <a:pt x="6841406" y="2453812"/>
                  <a:pt x="6843170" y="2452047"/>
                  <a:pt x="6846700" y="2448517"/>
                </a:cubicBezTo>
                <a:cubicBezTo>
                  <a:pt x="6850230" y="2444986"/>
                  <a:pt x="6855525" y="2443221"/>
                  <a:pt x="6862587" y="2443221"/>
                </a:cubicBezTo>
                <a:lnTo>
                  <a:pt x="6873177" y="2443221"/>
                </a:lnTo>
                <a:lnTo>
                  <a:pt x="6862587" y="2432631"/>
                </a:lnTo>
                <a:lnTo>
                  <a:pt x="6830814" y="2443221"/>
                </a:lnTo>
                <a:lnTo>
                  <a:pt x="6809634" y="2453812"/>
                </a:lnTo>
                <a:cubicBezTo>
                  <a:pt x="6809634" y="2446752"/>
                  <a:pt x="6802573" y="2443221"/>
                  <a:pt x="6788454" y="2443221"/>
                </a:cubicBezTo>
                <a:lnTo>
                  <a:pt x="6756682" y="2422040"/>
                </a:lnTo>
                <a:cubicBezTo>
                  <a:pt x="6756682" y="2422040"/>
                  <a:pt x="6760212" y="2423805"/>
                  <a:pt x="6767272" y="2427335"/>
                </a:cubicBezTo>
                <a:cubicBezTo>
                  <a:pt x="6774333" y="2430866"/>
                  <a:pt x="6788454" y="2432631"/>
                  <a:pt x="6809634" y="2432631"/>
                </a:cubicBezTo>
                <a:lnTo>
                  <a:pt x="6830814" y="2422040"/>
                </a:lnTo>
                <a:cubicBezTo>
                  <a:pt x="6830814" y="2422040"/>
                  <a:pt x="6827285" y="2422040"/>
                  <a:pt x="6820224" y="2422040"/>
                </a:cubicBezTo>
                <a:lnTo>
                  <a:pt x="6809634" y="2411450"/>
                </a:lnTo>
                <a:cubicBezTo>
                  <a:pt x="6809634" y="2404390"/>
                  <a:pt x="6813164" y="2400860"/>
                  <a:pt x="6820224" y="2400860"/>
                </a:cubicBezTo>
                <a:cubicBezTo>
                  <a:pt x="6820224" y="2400860"/>
                  <a:pt x="6821991" y="2400860"/>
                  <a:pt x="6825520" y="2400860"/>
                </a:cubicBezTo>
                <a:cubicBezTo>
                  <a:pt x="6829050" y="2400860"/>
                  <a:pt x="6830814" y="2397329"/>
                  <a:pt x="6830814" y="2390269"/>
                </a:cubicBezTo>
                <a:cubicBezTo>
                  <a:pt x="6837876" y="2390269"/>
                  <a:pt x="6837876" y="2386739"/>
                  <a:pt x="6830814" y="2379679"/>
                </a:cubicBezTo>
                <a:cubicBezTo>
                  <a:pt x="6823754" y="2372619"/>
                  <a:pt x="6818458" y="2370852"/>
                  <a:pt x="6814929" y="2374383"/>
                </a:cubicBezTo>
                <a:cubicBezTo>
                  <a:pt x="6811400" y="2377914"/>
                  <a:pt x="6809634" y="2381444"/>
                  <a:pt x="6809634" y="2384973"/>
                </a:cubicBezTo>
                <a:cubicBezTo>
                  <a:pt x="6809634" y="2388504"/>
                  <a:pt x="6806104" y="2388504"/>
                  <a:pt x="6799044" y="2384973"/>
                </a:cubicBezTo>
                <a:cubicBezTo>
                  <a:pt x="6791984" y="2381444"/>
                  <a:pt x="6786688" y="2383209"/>
                  <a:pt x="6783158" y="2390269"/>
                </a:cubicBezTo>
                <a:cubicBezTo>
                  <a:pt x="6779628" y="2397329"/>
                  <a:pt x="6772568" y="2400860"/>
                  <a:pt x="6761977" y="2400860"/>
                </a:cubicBezTo>
                <a:cubicBezTo>
                  <a:pt x="6751387" y="2400860"/>
                  <a:pt x="6742562" y="2397329"/>
                  <a:pt x="6735502" y="2390269"/>
                </a:cubicBezTo>
                <a:cubicBezTo>
                  <a:pt x="6728440" y="2390269"/>
                  <a:pt x="6724910" y="2390269"/>
                  <a:pt x="6724910" y="2390269"/>
                </a:cubicBezTo>
                <a:cubicBezTo>
                  <a:pt x="6703730" y="2397329"/>
                  <a:pt x="6675488" y="2393800"/>
                  <a:pt x="6640188" y="2379679"/>
                </a:cubicBezTo>
                <a:cubicBezTo>
                  <a:pt x="6626067" y="2372619"/>
                  <a:pt x="6608416" y="2365558"/>
                  <a:pt x="6587236" y="2358498"/>
                </a:cubicBezTo>
                <a:cubicBezTo>
                  <a:pt x="6573115" y="2358498"/>
                  <a:pt x="6562525" y="2354967"/>
                  <a:pt x="6555464" y="2347908"/>
                </a:cubicBezTo>
                <a:cubicBezTo>
                  <a:pt x="6548403" y="2347908"/>
                  <a:pt x="6541344" y="2347908"/>
                  <a:pt x="6534284" y="2347908"/>
                </a:cubicBezTo>
                <a:cubicBezTo>
                  <a:pt x="6534284" y="2354967"/>
                  <a:pt x="6537813" y="2362029"/>
                  <a:pt x="6544874" y="2369088"/>
                </a:cubicBezTo>
                <a:cubicBezTo>
                  <a:pt x="6551935" y="2376148"/>
                  <a:pt x="6548403" y="2379679"/>
                  <a:pt x="6534284" y="2379679"/>
                </a:cubicBezTo>
                <a:lnTo>
                  <a:pt x="6513102" y="2369088"/>
                </a:lnTo>
                <a:cubicBezTo>
                  <a:pt x="6513102" y="2369088"/>
                  <a:pt x="6516632" y="2369088"/>
                  <a:pt x="6523694" y="2369088"/>
                </a:cubicBezTo>
                <a:cubicBezTo>
                  <a:pt x="6523694" y="2369088"/>
                  <a:pt x="6523694" y="2365558"/>
                  <a:pt x="6523694" y="2358498"/>
                </a:cubicBezTo>
                <a:cubicBezTo>
                  <a:pt x="6523694" y="2351437"/>
                  <a:pt x="6523694" y="2347908"/>
                  <a:pt x="6523694" y="2347908"/>
                </a:cubicBezTo>
                <a:cubicBezTo>
                  <a:pt x="6523694" y="2347908"/>
                  <a:pt x="6520163" y="2347908"/>
                  <a:pt x="6513102" y="2347908"/>
                </a:cubicBezTo>
                <a:cubicBezTo>
                  <a:pt x="6513102" y="2354967"/>
                  <a:pt x="6509573" y="2358498"/>
                  <a:pt x="6502512" y="2358498"/>
                </a:cubicBezTo>
                <a:cubicBezTo>
                  <a:pt x="6495451" y="2358498"/>
                  <a:pt x="6491922" y="2354967"/>
                  <a:pt x="6491922" y="2347908"/>
                </a:cubicBezTo>
                <a:lnTo>
                  <a:pt x="6491922" y="2337317"/>
                </a:lnTo>
                <a:lnTo>
                  <a:pt x="6470740" y="2326727"/>
                </a:lnTo>
                <a:cubicBezTo>
                  <a:pt x="6463680" y="2326727"/>
                  <a:pt x="6460150" y="2326727"/>
                  <a:pt x="6460150" y="2326727"/>
                </a:cubicBezTo>
                <a:cubicBezTo>
                  <a:pt x="6460150" y="2333787"/>
                  <a:pt x="6460150" y="2337317"/>
                  <a:pt x="6460150" y="2337317"/>
                </a:cubicBezTo>
                <a:lnTo>
                  <a:pt x="6470740" y="2337317"/>
                </a:lnTo>
                <a:cubicBezTo>
                  <a:pt x="6470740" y="2351437"/>
                  <a:pt x="6442499" y="2351437"/>
                  <a:pt x="6386018" y="2337317"/>
                </a:cubicBezTo>
                <a:cubicBezTo>
                  <a:pt x="6371898" y="2330256"/>
                  <a:pt x="6357776" y="2330256"/>
                  <a:pt x="6343656" y="2337317"/>
                </a:cubicBezTo>
                <a:cubicBezTo>
                  <a:pt x="6343656" y="2337317"/>
                  <a:pt x="6338361" y="2335552"/>
                  <a:pt x="6327771" y="2332021"/>
                </a:cubicBezTo>
                <a:cubicBezTo>
                  <a:pt x="6317180" y="2328492"/>
                  <a:pt x="6308354" y="2324962"/>
                  <a:pt x="6301294" y="2321431"/>
                </a:cubicBezTo>
                <a:cubicBezTo>
                  <a:pt x="6294234" y="2317900"/>
                  <a:pt x="6287174" y="2316136"/>
                  <a:pt x="6280114" y="2316136"/>
                </a:cubicBezTo>
                <a:cubicBezTo>
                  <a:pt x="6273053" y="2316136"/>
                  <a:pt x="6269524" y="2316136"/>
                  <a:pt x="6269524" y="2316136"/>
                </a:cubicBezTo>
                <a:cubicBezTo>
                  <a:pt x="6269524" y="2316136"/>
                  <a:pt x="6267758" y="2316136"/>
                  <a:pt x="6264228" y="2316136"/>
                </a:cubicBezTo>
                <a:cubicBezTo>
                  <a:pt x="6260698" y="2316136"/>
                  <a:pt x="6255402" y="2312606"/>
                  <a:pt x="6248342" y="2305546"/>
                </a:cubicBezTo>
                <a:cubicBezTo>
                  <a:pt x="6255402" y="2305546"/>
                  <a:pt x="6260698" y="2305546"/>
                  <a:pt x="6264228" y="2305546"/>
                </a:cubicBezTo>
                <a:cubicBezTo>
                  <a:pt x="6267758" y="2305546"/>
                  <a:pt x="6265994" y="2302015"/>
                  <a:pt x="6258932" y="2294956"/>
                </a:cubicBezTo>
                <a:lnTo>
                  <a:pt x="6290704" y="2294956"/>
                </a:lnTo>
                <a:cubicBezTo>
                  <a:pt x="6297765" y="2294956"/>
                  <a:pt x="6306590" y="2296721"/>
                  <a:pt x="6317180" y="2300250"/>
                </a:cubicBezTo>
                <a:cubicBezTo>
                  <a:pt x="6327771" y="2303781"/>
                  <a:pt x="6336595" y="2305546"/>
                  <a:pt x="6343656" y="2305546"/>
                </a:cubicBezTo>
                <a:lnTo>
                  <a:pt x="6407198" y="2316136"/>
                </a:lnTo>
                <a:cubicBezTo>
                  <a:pt x="6421319" y="2316136"/>
                  <a:pt x="6431909" y="2316136"/>
                  <a:pt x="6438970" y="2316136"/>
                </a:cubicBezTo>
                <a:cubicBezTo>
                  <a:pt x="6431909" y="2309077"/>
                  <a:pt x="6428380" y="2303781"/>
                  <a:pt x="6428380" y="2300250"/>
                </a:cubicBezTo>
                <a:cubicBezTo>
                  <a:pt x="6428380" y="2296721"/>
                  <a:pt x="6428380" y="2294956"/>
                  <a:pt x="6428380" y="2294956"/>
                </a:cubicBezTo>
                <a:lnTo>
                  <a:pt x="6438970" y="2305546"/>
                </a:lnTo>
                <a:cubicBezTo>
                  <a:pt x="6446031" y="2305546"/>
                  <a:pt x="6449560" y="2303781"/>
                  <a:pt x="6449560" y="2300250"/>
                </a:cubicBezTo>
                <a:cubicBezTo>
                  <a:pt x="6449560" y="2296721"/>
                  <a:pt x="6449560" y="2294956"/>
                  <a:pt x="6449560" y="2294956"/>
                </a:cubicBezTo>
                <a:cubicBezTo>
                  <a:pt x="6449560" y="2294956"/>
                  <a:pt x="6446031" y="2294956"/>
                  <a:pt x="6438970" y="2294956"/>
                </a:cubicBezTo>
                <a:cubicBezTo>
                  <a:pt x="6431909" y="2294956"/>
                  <a:pt x="6428380" y="2294956"/>
                  <a:pt x="6428380" y="2294956"/>
                </a:cubicBezTo>
                <a:cubicBezTo>
                  <a:pt x="6428380" y="2287896"/>
                  <a:pt x="6424850" y="2284365"/>
                  <a:pt x="6417788" y="2284365"/>
                </a:cubicBezTo>
                <a:cubicBezTo>
                  <a:pt x="6410728" y="2284365"/>
                  <a:pt x="6405432" y="2282600"/>
                  <a:pt x="6401903" y="2279069"/>
                </a:cubicBezTo>
                <a:cubicBezTo>
                  <a:pt x="6398374" y="2275540"/>
                  <a:pt x="6396608" y="2270244"/>
                  <a:pt x="6396608" y="2263184"/>
                </a:cubicBezTo>
                <a:cubicBezTo>
                  <a:pt x="6396608" y="2256125"/>
                  <a:pt x="6398374" y="2252594"/>
                  <a:pt x="6401903" y="2252594"/>
                </a:cubicBezTo>
                <a:close/>
                <a:moveTo>
                  <a:pt x="5994172" y="2252594"/>
                </a:moveTo>
                <a:cubicBezTo>
                  <a:pt x="5994172" y="2252594"/>
                  <a:pt x="5997702" y="2252594"/>
                  <a:pt x="6004764" y="2252594"/>
                </a:cubicBezTo>
                <a:lnTo>
                  <a:pt x="5994172" y="2263184"/>
                </a:lnTo>
                <a:close/>
                <a:moveTo>
                  <a:pt x="4702142" y="2252594"/>
                </a:moveTo>
                <a:cubicBezTo>
                  <a:pt x="4709203" y="2252594"/>
                  <a:pt x="4716263" y="2252594"/>
                  <a:pt x="4723324" y="2252594"/>
                </a:cubicBezTo>
                <a:lnTo>
                  <a:pt x="4765684" y="2273775"/>
                </a:lnTo>
                <a:lnTo>
                  <a:pt x="4765684" y="2284365"/>
                </a:lnTo>
                <a:cubicBezTo>
                  <a:pt x="4758624" y="2284365"/>
                  <a:pt x="4751565" y="2282600"/>
                  <a:pt x="4744504" y="2279069"/>
                </a:cubicBezTo>
                <a:cubicBezTo>
                  <a:pt x="4737443" y="2275540"/>
                  <a:pt x="4733914" y="2273775"/>
                  <a:pt x="4733914" y="2273775"/>
                </a:cubicBezTo>
                <a:cubicBezTo>
                  <a:pt x="4726853" y="2266715"/>
                  <a:pt x="4716263" y="2263184"/>
                  <a:pt x="4702142" y="2263184"/>
                </a:cubicBezTo>
                <a:close/>
                <a:moveTo>
                  <a:pt x="7847494" y="2242004"/>
                </a:moveTo>
                <a:cubicBezTo>
                  <a:pt x="7854556" y="2242004"/>
                  <a:pt x="7858085" y="2242004"/>
                  <a:pt x="7858085" y="2242004"/>
                </a:cubicBezTo>
                <a:lnTo>
                  <a:pt x="7847494" y="2252594"/>
                </a:lnTo>
                <a:close/>
                <a:moveTo>
                  <a:pt x="7720409" y="2242004"/>
                </a:moveTo>
                <a:lnTo>
                  <a:pt x="7773361" y="2252594"/>
                </a:lnTo>
                <a:cubicBezTo>
                  <a:pt x="7773361" y="2259654"/>
                  <a:pt x="7762772" y="2259654"/>
                  <a:pt x="7741590" y="2252594"/>
                </a:cubicBezTo>
                <a:cubicBezTo>
                  <a:pt x="7734530" y="2252594"/>
                  <a:pt x="7727471" y="2249063"/>
                  <a:pt x="7720409" y="2242004"/>
                </a:cubicBezTo>
                <a:close/>
                <a:moveTo>
                  <a:pt x="7127347" y="2242004"/>
                </a:moveTo>
                <a:lnTo>
                  <a:pt x="7127347" y="2252594"/>
                </a:lnTo>
                <a:cubicBezTo>
                  <a:pt x="7141466" y="2259654"/>
                  <a:pt x="7148526" y="2259654"/>
                  <a:pt x="7148526" y="2252594"/>
                </a:cubicBezTo>
                <a:cubicBezTo>
                  <a:pt x="7148526" y="2245533"/>
                  <a:pt x="7141466" y="2242004"/>
                  <a:pt x="7127347" y="2242004"/>
                </a:cubicBezTo>
                <a:close/>
                <a:moveTo>
                  <a:pt x="6904948" y="2242004"/>
                </a:moveTo>
                <a:cubicBezTo>
                  <a:pt x="6904948" y="2249063"/>
                  <a:pt x="6904948" y="2252594"/>
                  <a:pt x="6904948" y="2252594"/>
                </a:cubicBezTo>
                <a:cubicBezTo>
                  <a:pt x="6904948" y="2252594"/>
                  <a:pt x="6908477" y="2254359"/>
                  <a:pt x="6915539" y="2257889"/>
                </a:cubicBezTo>
                <a:cubicBezTo>
                  <a:pt x="6922600" y="2261419"/>
                  <a:pt x="6922600" y="2266715"/>
                  <a:pt x="6915539" y="2273775"/>
                </a:cubicBezTo>
                <a:cubicBezTo>
                  <a:pt x="6908477" y="2273775"/>
                  <a:pt x="6904948" y="2275540"/>
                  <a:pt x="6904948" y="2279069"/>
                </a:cubicBezTo>
                <a:cubicBezTo>
                  <a:pt x="6904948" y="2282600"/>
                  <a:pt x="6906714" y="2284365"/>
                  <a:pt x="6910244" y="2284365"/>
                </a:cubicBezTo>
                <a:cubicBezTo>
                  <a:pt x="6913773" y="2284365"/>
                  <a:pt x="6917304" y="2284365"/>
                  <a:pt x="6920833" y="2284365"/>
                </a:cubicBezTo>
                <a:cubicBezTo>
                  <a:pt x="6924362" y="2284365"/>
                  <a:pt x="6926129" y="2282600"/>
                  <a:pt x="6926129" y="2279069"/>
                </a:cubicBezTo>
                <a:cubicBezTo>
                  <a:pt x="6926129" y="2275540"/>
                  <a:pt x="6929658" y="2273775"/>
                  <a:pt x="6936718" y="2273775"/>
                </a:cubicBezTo>
                <a:cubicBezTo>
                  <a:pt x="6936718" y="2266715"/>
                  <a:pt x="6940248" y="2264948"/>
                  <a:pt x="6947310" y="2268479"/>
                </a:cubicBezTo>
                <a:cubicBezTo>
                  <a:pt x="6954370" y="2272010"/>
                  <a:pt x="6957900" y="2270244"/>
                  <a:pt x="6957900" y="2263184"/>
                </a:cubicBezTo>
                <a:cubicBezTo>
                  <a:pt x="6957900" y="2256125"/>
                  <a:pt x="6957900" y="2252594"/>
                  <a:pt x="6957900" y="2252594"/>
                </a:cubicBezTo>
                <a:cubicBezTo>
                  <a:pt x="6957900" y="2252594"/>
                  <a:pt x="6954370" y="2254359"/>
                  <a:pt x="6947310" y="2257889"/>
                </a:cubicBezTo>
                <a:cubicBezTo>
                  <a:pt x="6940248" y="2261419"/>
                  <a:pt x="6936718" y="2259654"/>
                  <a:pt x="6936718" y="2252594"/>
                </a:cubicBezTo>
                <a:lnTo>
                  <a:pt x="6926129" y="2242004"/>
                </a:lnTo>
                <a:cubicBezTo>
                  <a:pt x="6926129" y="2249063"/>
                  <a:pt x="6922600" y="2249063"/>
                  <a:pt x="6915539" y="2242004"/>
                </a:cubicBezTo>
                <a:cubicBezTo>
                  <a:pt x="6915539" y="2242004"/>
                  <a:pt x="6913773" y="2242004"/>
                  <a:pt x="6910244" y="2242004"/>
                </a:cubicBezTo>
                <a:close/>
                <a:moveTo>
                  <a:pt x="6650778" y="2242004"/>
                </a:moveTo>
                <a:cubicBezTo>
                  <a:pt x="6657839" y="2242004"/>
                  <a:pt x="6661368" y="2242004"/>
                  <a:pt x="6661368" y="2242004"/>
                </a:cubicBezTo>
                <a:cubicBezTo>
                  <a:pt x="6661368" y="2256125"/>
                  <a:pt x="6657839" y="2259654"/>
                  <a:pt x="6650778" y="2252594"/>
                </a:cubicBezTo>
                <a:cubicBezTo>
                  <a:pt x="6643717" y="2252594"/>
                  <a:pt x="6640188" y="2250829"/>
                  <a:pt x="6640188" y="2247298"/>
                </a:cubicBezTo>
                <a:cubicBezTo>
                  <a:pt x="6640188" y="2243769"/>
                  <a:pt x="6643717" y="2242004"/>
                  <a:pt x="6650778" y="2242004"/>
                </a:cubicBezTo>
                <a:close/>
                <a:moveTo>
                  <a:pt x="6619006" y="2242004"/>
                </a:moveTo>
                <a:lnTo>
                  <a:pt x="6629598" y="2242004"/>
                </a:lnTo>
                <a:lnTo>
                  <a:pt x="6629598" y="2252594"/>
                </a:lnTo>
                <a:cubicBezTo>
                  <a:pt x="6629598" y="2252594"/>
                  <a:pt x="6626067" y="2249063"/>
                  <a:pt x="6619006" y="2242004"/>
                </a:cubicBezTo>
                <a:close/>
                <a:moveTo>
                  <a:pt x="6491922" y="2242004"/>
                </a:moveTo>
                <a:cubicBezTo>
                  <a:pt x="6498983" y="2242004"/>
                  <a:pt x="6509573" y="2245533"/>
                  <a:pt x="6523694" y="2252594"/>
                </a:cubicBezTo>
                <a:lnTo>
                  <a:pt x="6544874" y="2252594"/>
                </a:lnTo>
                <a:lnTo>
                  <a:pt x="6555464" y="2263184"/>
                </a:lnTo>
                <a:lnTo>
                  <a:pt x="6566054" y="2273775"/>
                </a:lnTo>
                <a:cubicBezTo>
                  <a:pt x="6551935" y="2273775"/>
                  <a:pt x="6537813" y="2270244"/>
                  <a:pt x="6523694" y="2263184"/>
                </a:cubicBezTo>
                <a:cubicBezTo>
                  <a:pt x="6502512" y="2256125"/>
                  <a:pt x="6491922" y="2249063"/>
                  <a:pt x="6491922" y="2242004"/>
                </a:cubicBezTo>
                <a:close/>
                <a:moveTo>
                  <a:pt x="7815724" y="2231413"/>
                </a:moveTo>
                <a:cubicBezTo>
                  <a:pt x="7815724" y="2231413"/>
                  <a:pt x="7817490" y="2233177"/>
                  <a:pt x="7821019" y="2236708"/>
                </a:cubicBezTo>
                <a:cubicBezTo>
                  <a:pt x="7824548" y="2240238"/>
                  <a:pt x="7826313" y="2242004"/>
                  <a:pt x="7826313" y="2242004"/>
                </a:cubicBezTo>
                <a:lnTo>
                  <a:pt x="7815724" y="2242004"/>
                </a:lnTo>
                <a:close/>
                <a:moveTo>
                  <a:pt x="6830814" y="2231413"/>
                </a:moveTo>
                <a:cubicBezTo>
                  <a:pt x="6823754" y="2231413"/>
                  <a:pt x="6821991" y="2233177"/>
                  <a:pt x="6825520" y="2236708"/>
                </a:cubicBezTo>
                <a:cubicBezTo>
                  <a:pt x="6829050" y="2240238"/>
                  <a:pt x="6839640" y="2242004"/>
                  <a:pt x="6857292" y="2242004"/>
                </a:cubicBezTo>
                <a:cubicBezTo>
                  <a:pt x="6874943" y="2242004"/>
                  <a:pt x="6883766" y="2240238"/>
                  <a:pt x="6883766" y="2236708"/>
                </a:cubicBezTo>
                <a:cubicBezTo>
                  <a:pt x="6883766" y="2233177"/>
                  <a:pt x="6876706" y="2231413"/>
                  <a:pt x="6862587" y="2231413"/>
                </a:cubicBezTo>
                <a:cubicBezTo>
                  <a:pt x="6848466" y="2231413"/>
                  <a:pt x="6837876" y="2231413"/>
                  <a:pt x="6830814" y="2231413"/>
                </a:cubicBezTo>
                <a:close/>
                <a:moveTo>
                  <a:pt x="6460150" y="2231413"/>
                </a:moveTo>
                <a:cubicBezTo>
                  <a:pt x="6460150" y="2231413"/>
                  <a:pt x="6463680" y="2234944"/>
                  <a:pt x="6470740" y="2242004"/>
                </a:cubicBezTo>
                <a:lnTo>
                  <a:pt x="6460150" y="2242004"/>
                </a:lnTo>
                <a:close/>
                <a:moveTo>
                  <a:pt x="4617420" y="2231413"/>
                </a:moveTo>
                <a:lnTo>
                  <a:pt x="4628010" y="2231413"/>
                </a:lnTo>
                <a:cubicBezTo>
                  <a:pt x="4642130" y="2238473"/>
                  <a:pt x="4649190" y="2243769"/>
                  <a:pt x="4649190" y="2247298"/>
                </a:cubicBezTo>
                <a:cubicBezTo>
                  <a:pt x="4649190" y="2250829"/>
                  <a:pt x="4649190" y="2252594"/>
                  <a:pt x="4649190" y="2252594"/>
                </a:cubicBezTo>
                <a:cubicBezTo>
                  <a:pt x="4649190" y="2252594"/>
                  <a:pt x="4645660" y="2249063"/>
                  <a:pt x="4638599" y="2242004"/>
                </a:cubicBezTo>
                <a:cubicBezTo>
                  <a:pt x="4631539" y="2242004"/>
                  <a:pt x="4624480" y="2238473"/>
                  <a:pt x="4617420" y="2231413"/>
                </a:cubicBezTo>
                <a:close/>
                <a:moveTo>
                  <a:pt x="6980404" y="2214204"/>
                </a:moveTo>
                <a:cubicBezTo>
                  <a:pt x="6977757" y="2213321"/>
                  <a:pt x="6975550" y="2213763"/>
                  <a:pt x="6973785" y="2215527"/>
                </a:cubicBezTo>
                <a:cubicBezTo>
                  <a:pt x="6970256" y="2219058"/>
                  <a:pt x="6963196" y="2220823"/>
                  <a:pt x="6952604" y="2220823"/>
                </a:cubicBezTo>
                <a:cubicBezTo>
                  <a:pt x="6942014" y="2220823"/>
                  <a:pt x="6936718" y="2220823"/>
                  <a:pt x="6936718" y="2220823"/>
                </a:cubicBezTo>
                <a:cubicBezTo>
                  <a:pt x="6950840" y="2227882"/>
                  <a:pt x="6968491" y="2231413"/>
                  <a:pt x="6989670" y="2231413"/>
                </a:cubicBezTo>
                <a:lnTo>
                  <a:pt x="6989670" y="2220823"/>
                </a:lnTo>
                <a:cubicBezTo>
                  <a:pt x="6986141" y="2217292"/>
                  <a:pt x="6983053" y="2215086"/>
                  <a:pt x="6980404" y="2214204"/>
                </a:cubicBezTo>
                <a:close/>
                <a:moveTo>
                  <a:pt x="7932219" y="2210232"/>
                </a:moveTo>
                <a:cubicBezTo>
                  <a:pt x="7932219" y="2217292"/>
                  <a:pt x="7933983" y="2220823"/>
                  <a:pt x="7937513" y="2220823"/>
                </a:cubicBezTo>
                <a:cubicBezTo>
                  <a:pt x="7941042" y="2220823"/>
                  <a:pt x="7942808" y="2219058"/>
                  <a:pt x="7942808" y="2215527"/>
                </a:cubicBezTo>
                <a:cubicBezTo>
                  <a:pt x="7942808" y="2211996"/>
                  <a:pt x="7939279" y="2210232"/>
                  <a:pt x="7932219" y="2210232"/>
                </a:cubicBezTo>
                <a:close/>
                <a:moveTo>
                  <a:pt x="6857292" y="2210232"/>
                </a:moveTo>
                <a:cubicBezTo>
                  <a:pt x="6853762" y="2210232"/>
                  <a:pt x="6851996" y="2213763"/>
                  <a:pt x="6851996" y="2220823"/>
                </a:cubicBezTo>
                <a:cubicBezTo>
                  <a:pt x="6851996" y="2220823"/>
                  <a:pt x="6853762" y="2219058"/>
                  <a:pt x="6857292" y="2215527"/>
                </a:cubicBezTo>
                <a:cubicBezTo>
                  <a:pt x="6860821" y="2211996"/>
                  <a:pt x="6860821" y="2210232"/>
                  <a:pt x="6857292" y="2210232"/>
                </a:cubicBezTo>
                <a:close/>
                <a:moveTo>
                  <a:pt x="5522900" y="2210232"/>
                </a:moveTo>
                <a:cubicBezTo>
                  <a:pt x="5519370" y="2210232"/>
                  <a:pt x="5514074" y="2213763"/>
                  <a:pt x="5507014" y="2220823"/>
                </a:cubicBezTo>
                <a:lnTo>
                  <a:pt x="5517604" y="2220823"/>
                </a:lnTo>
                <a:cubicBezTo>
                  <a:pt x="5531724" y="2220823"/>
                  <a:pt x="5538785" y="2220823"/>
                  <a:pt x="5538785" y="2220823"/>
                </a:cubicBezTo>
                <a:cubicBezTo>
                  <a:pt x="5538785" y="2220823"/>
                  <a:pt x="5535256" y="2217292"/>
                  <a:pt x="5528195" y="2210232"/>
                </a:cubicBezTo>
                <a:cubicBezTo>
                  <a:pt x="5528195" y="2210232"/>
                  <a:pt x="5526429" y="2210232"/>
                  <a:pt x="5522900" y="2210232"/>
                </a:cubicBezTo>
                <a:close/>
                <a:moveTo>
                  <a:pt x="5210482" y="2210232"/>
                </a:moveTo>
                <a:lnTo>
                  <a:pt x="5242254" y="2210232"/>
                </a:lnTo>
                <a:lnTo>
                  <a:pt x="5263434" y="2220823"/>
                </a:lnTo>
                <a:lnTo>
                  <a:pt x="5221073" y="2220823"/>
                </a:lnTo>
                <a:close/>
                <a:moveTo>
                  <a:pt x="7317974" y="2199642"/>
                </a:moveTo>
                <a:cubicBezTo>
                  <a:pt x="7346216" y="2199642"/>
                  <a:pt x="7360336" y="2206702"/>
                  <a:pt x="7360336" y="2220823"/>
                </a:cubicBezTo>
                <a:cubicBezTo>
                  <a:pt x="7353274" y="2220823"/>
                  <a:pt x="7342684" y="2217292"/>
                  <a:pt x="7328564" y="2210232"/>
                </a:cubicBezTo>
                <a:close/>
                <a:moveTo>
                  <a:pt x="6460150" y="2199642"/>
                </a:moveTo>
                <a:lnTo>
                  <a:pt x="6513102" y="2210232"/>
                </a:lnTo>
                <a:cubicBezTo>
                  <a:pt x="6513102" y="2210232"/>
                  <a:pt x="6518398" y="2208467"/>
                  <a:pt x="6528988" y="2204937"/>
                </a:cubicBezTo>
                <a:cubicBezTo>
                  <a:pt x="6539579" y="2201407"/>
                  <a:pt x="6544874" y="2203173"/>
                  <a:pt x="6544874" y="2210232"/>
                </a:cubicBezTo>
                <a:cubicBezTo>
                  <a:pt x="6544874" y="2210232"/>
                  <a:pt x="6544874" y="2211996"/>
                  <a:pt x="6544874" y="2215527"/>
                </a:cubicBezTo>
                <a:cubicBezTo>
                  <a:pt x="6544874" y="2219058"/>
                  <a:pt x="6544874" y="2220823"/>
                  <a:pt x="6544874" y="2220823"/>
                </a:cubicBezTo>
                <a:cubicBezTo>
                  <a:pt x="6551935" y="2220823"/>
                  <a:pt x="6555464" y="2220823"/>
                  <a:pt x="6555464" y="2220823"/>
                </a:cubicBezTo>
                <a:cubicBezTo>
                  <a:pt x="6562525" y="2220823"/>
                  <a:pt x="6566054" y="2224352"/>
                  <a:pt x="6566054" y="2231413"/>
                </a:cubicBezTo>
                <a:lnTo>
                  <a:pt x="6555464" y="2231413"/>
                </a:lnTo>
                <a:lnTo>
                  <a:pt x="6534284" y="2231413"/>
                </a:lnTo>
                <a:lnTo>
                  <a:pt x="6523694" y="2231413"/>
                </a:lnTo>
                <a:close/>
                <a:moveTo>
                  <a:pt x="4988084" y="2199642"/>
                </a:moveTo>
                <a:lnTo>
                  <a:pt x="4998674" y="2199642"/>
                </a:lnTo>
                <a:cubicBezTo>
                  <a:pt x="5005734" y="2206702"/>
                  <a:pt x="5009265" y="2210232"/>
                  <a:pt x="5009265" y="2210232"/>
                </a:cubicBezTo>
                <a:cubicBezTo>
                  <a:pt x="5016325" y="2203173"/>
                  <a:pt x="5025150" y="2201407"/>
                  <a:pt x="5035740" y="2204937"/>
                </a:cubicBezTo>
                <a:cubicBezTo>
                  <a:pt x="5046332" y="2208467"/>
                  <a:pt x="5060450" y="2211996"/>
                  <a:pt x="5078102" y="2215527"/>
                </a:cubicBezTo>
                <a:cubicBezTo>
                  <a:pt x="5095752" y="2219058"/>
                  <a:pt x="5108108" y="2224352"/>
                  <a:pt x="5115169" y="2231413"/>
                </a:cubicBezTo>
                <a:cubicBezTo>
                  <a:pt x="5108108" y="2231413"/>
                  <a:pt x="5104578" y="2231413"/>
                  <a:pt x="5104578" y="2231413"/>
                </a:cubicBezTo>
                <a:cubicBezTo>
                  <a:pt x="5104578" y="2238473"/>
                  <a:pt x="5104578" y="2242004"/>
                  <a:pt x="5104578" y="2242004"/>
                </a:cubicBezTo>
                <a:lnTo>
                  <a:pt x="5115169" y="2231413"/>
                </a:lnTo>
                <a:cubicBezTo>
                  <a:pt x="5136350" y="2238473"/>
                  <a:pt x="5150469" y="2242004"/>
                  <a:pt x="5157530" y="2242004"/>
                </a:cubicBezTo>
                <a:lnTo>
                  <a:pt x="5221073" y="2252594"/>
                </a:lnTo>
                <a:lnTo>
                  <a:pt x="5263434" y="2263184"/>
                </a:lnTo>
                <a:cubicBezTo>
                  <a:pt x="5256373" y="2270244"/>
                  <a:pt x="5256373" y="2280834"/>
                  <a:pt x="5263434" y="2294956"/>
                </a:cubicBezTo>
                <a:lnTo>
                  <a:pt x="5284614" y="2305546"/>
                </a:lnTo>
                <a:cubicBezTo>
                  <a:pt x="5284614" y="2312606"/>
                  <a:pt x="5288146" y="2312606"/>
                  <a:pt x="5295206" y="2305546"/>
                </a:cubicBezTo>
                <a:cubicBezTo>
                  <a:pt x="5302266" y="2298485"/>
                  <a:pt x="5309326" y="2298485"/>
                  <a:pt x="5316386" y="2305546"/>
                </a:cubicBezTo>
                <a:cubicBezTo>
                  <a:pt x="5316386" y="2312606"/>
                  <a:pt x="5318152" y="2316136"/>
                  <a:pt x="5321681" y="2316136"/>
                </a:cubicBezTo>
                <a:cubicBezTo>
                  <a:pt x="5325212" y="2316136"/>
                  <a:pt x="5326977" y="2316136"/>
                  <a:pt x="5326977" y="2316136"/>
                </a:cubicBezTo>
                <a:cubicBezTo>
                  <a:pt x="5326977" y="2316136"/>
                  <a:pt x="5330506" y="2316136"/>
                  <a:pt x="5337566" y="2316136"/>
                </a:cubicBezTo>
                <a:cubicBezTo>
                  <a:pt x="5379929" y="2330256"/>
                  <a:pt x="5408170" y="2337317"/>
                  <a:pt x="5422291" y="2337317"/>
                </a:cubicBezTo>
                <a:cubicBezTo>
                  <a:pt x="5429352" y="2337317"/>
                  <a:pt x="5432881" y="2339082"/>
                  <a:pt x="5432881" y="2342612"/>
                </a:cubicBezTo>
                <a:cubicBezTo>
                  <a:pt x="5432881" y="2346143"/>
                  <a:pt x="5429352" y="2349673"/>
                  <a:pt x="5422291" y="2353202"/>
                </a:cubicBezTo>
                <a:cubicBezTo>
                  <a:pt x="5415230" y="2356733"/>
                  <a:pt x="5404640" y="2356733"/>
                  <a:pt x="5390518" y="2353202"/>
                </a:cubicBezTo>
                <a:cubicBezTo>
                  <a:pt x="5376400" y="2349673"/>
                  <a:pt x="5362278" y="2346143"/>
                  <a:pt x="5348158" y="2342612"/>
                </a:cubicBezTo>
                <a:cubicBezTo>
                  <a:pt x="5334037" y="2339082"/>
                  <a:pt x="5323448" y="2333787"/>
                  <a:pt x="5316386" y="2326727"/>
                </a:cubicBezTo>
                <a:lnTo>
                  <a:pt x="5274025" y="2316136"/>
                </a:lnTo>
                <a:lnTo>
                  <a:pt x="5252844" y="2305546"/>
                </a:lnTo>
                <a:cubicBezTo>
                  <a:pt x="5245784" y="2298485"/>
                  <a:pt x="5235194" y="2294956"/>
                  <a:pt x="5221073" y="2294956"/>
                </a:cubicBezTo>
                <a:cubicBezTo>
                  <a:pt x="5199892" y="2294956"/>
                  <a:pt x="5184006" y="2293190"/>
                  <a:pt x="5173416" y="2289660"/>
                </a:cubicBezTo>
                <a:cubicBezTo>
                  <a:pt x="5162825" y="2286129"/>
                  <a:pt x="5146940" y="2282600"/>
                  <a:pt x="5125758" y="2279069"/>
                </a:cubicBezTo>
                <a:cubicBezTo>
                  <a:pt x="5104578" y="2275540"/>
                  <a:pt x="5090458" y="2270244"/>
                  <a:pt x="5083398" y="2263184"/>
                </a:cubicBezTo>
                <a:cubicBezTo>
                  <a:pt x="5076338" y="2263184"/>
                  <a:pt x="5067511" y="2261419"/>
                  <a:pt x="5056921" y="2257889"/>
                </a:cubicBezTo>
                <a:cubicBezTo>
                  <a:pt x="5046332" y="2254359"/>
                  <a:pt x="5041036" y="2252594"/>
                  <a:pt x="5041036" y="2252594"/>
                </a:cubicBezTo>
                <a:lnTo>
                  <a:pt x="4966902" y="2220823"/>
                </a:lnTo>
                <a:cubicBezTo>
                  <a:pt x="4973963" y="2220823"/>
                  <a:pt x="4973963" y="2217292"/>
                  <a:pt x="4966902" y="2210232"/>
                </a:cubicBezTo>
                <a:lnTo>
                  <a:pt x="4977492" y="2210232"/>
                </a:lnTo>
                <a:lnTo>
                  <a:pt x="4988084" y="2210232"/>
                </a:lnTo>
                <a:close/>
                <a:moveTo>
                  <a:pt x="4670372" y="2199642"/>
                </a:moveTo>
                <a:cubicBezTo>
                  <a:pt x="4670372" y="2199642"/>
                  <a:pt x="4672136" y="2201407"/>
                  <a:pt x="4675666" y="2204937"/>
                </a:cubicBezTo>
                <a:cubicBezTo>
                  <a:pt x="4679196" y="2208467"/>
                  <a:pt x="4684491" y="2210232"/>
                  <a:pt x="4691551" y="2210232"/>
                </a:cubicBezTo>
                <a:lnTo>
                  <a:pt x="4680962" y="2210232"/>
                </a:lnTo>
                <a:cubicBezTo>
                  <a:pt x="4673901" y="2210232"/>
                  <a:pt x="4670372" y="2210232"/>
                  <a:pt x="4670372" y="2210232"/>
                </a:cubicBezTo>
                <a:close/>
                <a:moveTo>
                  <a:pt x="5925334" y="2194346"/>
                </a:moveTo>
                <a:cubicBezTo>
                  <a:pt x="5921805" y="2194346"/>
                  <a:pt x="5920039" y="2196112"/>
                  <a:pt x="5920039" y="2199642"/>
                </a:cubicBezTo>
                <a:cubicBezTo>
                  <a:pt x="5920039" y="2199642"/>
                  <a:pt x="5923568" y="2199642"/>
                  <a:pt x="5930630" y="2199642"/>
                </a:cubicBezTo>
                <a:lnTo>
                  <a:pt x="5941220" y="2199642"/>
                </a:lnTo>
                <a:cubicBezTo>
                  <a:pt x="5934160" y="2196112"/>
                  <a:pt x="5928866" y="2194346"/>
                  <a:pt x="5925334" y="2194346"/>
                </a:cubicBezTo>
                <a:close/>
                <a:moveTo>
                  <a:pt x="7476830" y="2189051"/>
                </a:moveTo>
                <a:lnTo>
                  <a:pt x="7487420" y="2189051"/>
                </a:lnTo>
                <a:lnTo>
                  <a:pt x="7487420" y="2199642"/>
                </a:lnTo>
                <a:cubicBezTo>
                  <a:pt x="7480360" y="2199642"/>
                  <a:pt x="7476830" y="2196111"/>
                  <a:pt x="7476830" y="2189051"/>
                </a:cubicBezTo>
                <a:close/>
                <a:moveTo>
                  <a:pt x="6682550" y="2189051"/>
                </a:moveTo>
                <a:lnTo>
                  <a:pt x="6682550" y="2199642"/>
                </a:lnTo>
                <a:cubicBezTo>
                  <a:pt x="6675488" y="2199642"/>
                  <a:pt x="6671958" y="2199642"/>
                  <a:pt x="6671958" y="2199642"/>
                </a:cubicBezTo>
                <a:close/>
                <a:moveTo>
                  <a:pt x="6491922" y="2189051"/>
                </a:moveTo>
                <a:cubicBezTo>
                  <a:pt x="6498983" y="2189051"/>
                  <a:pt x="6502512" y="2192581"/>
                  <a:pt x="6502512" y="2199642"/>
                </a:cubicBezTo>
                <a:cubicBezTo>
                  <a:pt x="6502512" y="2199642"/>
                  <a:pt x="6500746" y="2199642"/>
                  <a:pt x="6497217" y="2199642"/>
                </a:cubicBezTo>
                <a:cubicBezTo>
                  <a:pt x="6493688" y="2199642"/>
                  <a:pt x="6491922" y="2197877"/>
                  <a:pt x="6491922" y="2194346"/>
                </a:cubicBezTo>
                <a:cubicBezTo>
                  <a:pt x="6491922" y="2190817"/>
                  <a:pt x="6491922" y="2189051"/>
                  <a:pt x="6491922" y="2189051"/>
                </a:cubicBezTo>
                <a:close/>
                <a:moveTo>
                  <a:pt x="6301294" y="2189051"/>
                </a:moveTo>
                <a:cubicBezTo>
                  <a:pt x="6308354" y="2189051"/>
                  <a:pt x="6311884" y="2189051"/>
                  <a:pt x="6311884" y="2189051"/>
                </a:cubicBezTo>
                <a:lnTo>
                  <a:pt x="6311884" y="2199642"/>
                </a:lnTo>
                <a:cubicBezTo>
                  <a:pt x="6311884" y="2199642"/>
                  <a:pt x="6308354" y="2196111"/>
                  <a:pt x="6301294" y="2189051"/>
                </a:cubicBezTo>
                <a:close/>
                <a:moveTo>
                  <a:pt x="5909449" y="2189051"/>
                </a:moveTo>
                <a:cubicBezTo>
                  <a:pt x="5909449" y="2196111"/>
                  <a:pt x="5909449" y="2199642"/>
                  <a:pt x="5909449" y="2199642"/>
                </a:cubicBezTo>
                <a:lnTo>
                  <a:pt x="5920039" y="2189051"/>
                </a:lnTo>
                <a:cubicBezTo>
                  <a:pt x="5912978" y="2189051"/>
                  <a:pt x="5909449" y="2189051"/>
                  <a:pt x="5909449" y="2189051"/>
                </a:cubicBezTo>
                <a:close/>
                <a:moveTo>
                  <a:pt x="4903360" y="2189051"/>
                </a:moveTo>
                <a:cubicBezTo>
                  <a:pt x="4910421" y="2189051"/>
                  <a:pt x="4913950" y="2189051"/>
                  <a:pt x="4913950" y="2189051"/>
                </a:cubicBezTo>
                <a:lnTo>
                  <a:pt x="4924540" y="2199642"/>
                </a:lnTo>
                <a:lnTo>
                  <a:pt x="4903360" y="2199642"/>
                </a:lnTo>
                <a:close/>
                <a:moveTo>
                  <a:pt x="4204393" y="2189051"/>
                </a:moveTo>
                <a:cubicBezTo>
                  <a:pt x="4218514" y="2189051"/>
                  <a:pt x="4236164" y="2194346"/>
                  <a:pt x="4257345" y="2204937"/>
                </a:cubicBezTo>
                <a:cubicBezTo>
                  <a:pt x="4278526" y="2215527"/>
                  <a:pt x="4289116" y="2220823"/>
                  <a:pt x="4289116" y="2220823"/>
                </a:cubicBezTo>
                <a:lnTo>
                  <a:pt x="4225574" y="2210232"/>
                </a:lnTo>
                <a:cubicBezTo>
                  <a:pt x="4211452" y="2196111"/>
                  <a:pt x="4204393" y="2189051"/>
                  <a:pt x="4204393" y="2189051"/>
                </a:cubicBezTo>
                <a:close/>
                <a:moveTo>
                  <a:pt x="7868675" y="2178461"/>
                </a:moveTo>
                <a:cubicBezTo>
                  <a:pt x="7875736" y="2178461"/>
                  <a:pt x="7879267" y="2180225"/>
                  <a:pt x="7879267" y="2183756"/>
                </a:cubicBezTo>
                <a:cubicBezTo>
                  <a:pt x="7879267" y="2187286"/>
                  <a:pt x="7875736" y="2189051"/>
                  <a:pt x="7868675" y="2189051"/>
                </a:cubicBezTo>
                <a:cubicBezTo>
                  <a:pt x="7861615" y="2189051"/>
                  <a:pt x="7858085" y="2187286"/>
                  <a:pt x="7858085" y="2183756"/>
                </a:cubicBezTo>
                <a:cubicBezTo>
                  <a:pt x="7858085" y="2180225"/>
                  <a:pt x="7861615" y="2178461"/>
                  <a:pt x="7868675" y="2178461"/>
                </a:cubicBezTo>
                <a:close/>
                <a:moveTo>
                  <a:pt x="7635686" y="2178461"/>
                </a:moveTo>
                <a:lnTo>
                  <a:pt x="7625096" y="2189051"/>
                </a:lnTo>
                <a:cubicBezTo>
                  <a:pt x="7632156" y="2189051"/>
                  <a:pt x="7635686" y="2189051"/>
                  <a:pt x="7635686" y="2189051"/>
                </a:cubicBezTo>
                <a:close/>
                <a:moveTo>
                  <a:pt x="6936718" y="2178461"/>
                </a:moveTo>
                <a:lnTo>
                  <a:pt x="6936718" y="2189051"/>
                </a:lnTo>
                <a:lnTo>
                  <a:pt x="6947310" y="2178461"/>
                </a:lnTo>
                <a:close/>
                <a:moveTo>
                  <a:pt x="6703730" y="2178461"/>
                </a:moveTo>
                <a:lnTo>
                  <a:pt x="6724910" y="2189051"/>
                </a:lnTo>
                <a:lnTo>
                  <a:pt x="6703730" y="2189051"/>
                </a:lnTo>
                <a:close/>
                <a:moveTo>
                  <a:pt x="5867087" y="2178461"/>
                </a:moveTo>
                <a:lnTo>
                  <a:pt x="5867087" y="2189051"/>
                </a:lnTo>
                <a:lnTo>
                  <a:pt x="5888268" y="2189051"/>
                </a:lnTo>
                <a:cubicBezTo>
                  <a:pt x="5888268" y="2181992"/>
                  <a:pt x="5881208" y="2178461"/>
                  <a:pt x="5867087" y="2178461"/>
                </a:cubicBezTo>
                <a:close/>
                <a:moveTo>
                  <a:pt x="7720409" y="2167871"/>
                </a:moveTo>
                <a:cubicBezTo>
                  <a:pt x="7720409" y="2167871"/>
                  <a:pt x="7720409" y="2171400"/>
                  <a:pt x="7720409" y="2178461"/>
                </a:cubicBezTo>
                <a:lnTo>
                  <a:pt x="7720409" y="2189051"/>
                </a:lnTo>
                <a:cubicBezTo>
                  <a:pt x="7720409" y="2189051"/>
                  <a:pt x="7716880" y="2185521"/>
                  <a:pt x="7709820" y="2178461"/>
                </a:cubicBezTo>
                <a:cubicBezTo>
                  <a:pt x="7709820" y="2171400"/>
                  <a:pt x="7713348" y="2167871"/>
                  <a:pt x="7720409" y="2167871"/>
                </a:cubicBezTo>
                <a:close/>
                <a:moveTo>
                  <a:pt x="6121257" y="2157280"/>
                </a:moveTo>
                <a:cubicBezTo>
                  <a:pt x="6114197" y="2157280"/>
                  <a:pt x="6114197" y="2160811"/>
                  <a:pt x="6121257" y="2167871"/>
                </a:cubicBezTo>
                <a:cubicBezTo>
                  <a:pt x="6128318" y="2174930"/>
                  <a:pt x="6138909" y="2178461"/>
                  <a:pt x="6153028" y="2178461"/>
                </a:cubicBezTo>
                <a:lnTo>
                  <a:pt x="6142438" y="2167871"/>
                </a:lnTo>
                <a:cubicBezTo>
                  <a:pt x="6135378" y="2160811"/>
                  <a:pt x="6128318" y="2157280"/>
                  <a:pt x="6121257" y="2157280"/>
                </a:cubicBezTo>
                <a:close/>
                <a:moveTo>
                  <a:pt x="7564202" y="2150660"/>
                </a:moveTo>
                <a:cubicBezTo>
                  <a:pt x="7562437" y="2149778"/>
                  <a:pt x="7561553" y="2150221"/>
                  <a:pt x="7561553" y="2151985"/>
                </a:cubicBezTo>
                <a:cubicBezTo>
                  <a:pt x="7561553" y="2155515"/>
                  <a:pt x="7565082" y="2160811"/>
                  <a:pt x="7572144" y="2167871"/>
                </a:cubicBezTo>
                <a:lnTo>
                  <a:pt x="7582734" y="2167871"/>
                </a:lnTo>
                <a:lnTo>
                  <a:pt x="7572144" y="2157280"/>
                </a:lnTo>
                <a:cubicBezTo>
                  <a:pt x="7568614" y="2153750"/>
                  <a:pt x="7565966" y="2151544"/>
                  <a:pt x="7564202" y="2150660"/>
                </a:cubicBezTo>
                <a:close/>
                <a:moveTo>
                  <a:pt x="7805134" y="2146690"/>
                </a:moveTo>
                <a:lnTo>
                  <a:pt x="7783952" y="2157280"/>
                </a:lnTo>
                <a:cubicBezTo>
                  <a:pt x="7791012" y="2164340"/>
                  <a:pt x="7798072" y="2164340"/>
                  <a:pt x="7805134" y="2157280"/>
                </a:cubicBezTo>
                <a:cubicBezTo>
                  <a:pt x="7812194" y="2157280"/>
                  <a:pt x="7812194" y="2153750"/>
                  <a:pt x="7805134" y="2146690"/>
                </a:cubicBezTo>
                <a:close/>
                <a:moveTo>
                  <a:pt x="6957900" y="2146690"/>
                </a:moveTo>
                <a:cubicBezTo>
                  <a:pt x="6964960" y="2146690"/>
                  <a:pt x="6968491" y="2150221"/>
                  <a:pt x="6968491" y="2157280"/>
                </a:cubicBezTo>
                <a:cubicBezTo>
                  <a:pt x="6968491" y="2164340"/>
                  <a:pt x="6964960" y="2164340"/>
                  <a:pt x="6957900" y="2157280"/>
                </a:cubicBezTo>
                <a:close/>
                <a:moveTo>
                  <a:pt x="4331478" y="2146690"/>
                </a:moveTo>
                <a:lnTo>
                  <a:pt x="4395020" y="2167871"/>
                </a:lnTo>
                <a:cubicBezTo>
                  <a:pt x="4409141" y="2167871"/>
                  <a:pt x="4419730" y="2171400"/>
                  <a:pt x="4426791" y="2178461"/>
                </a:cubicBezTo>
                <a:cubicBezTo>
                  <a:pt x="4455032" y="2178461"/>
                  <a:pt x="4465622" y="2181992"/>
                  <a:pt x="4458562" y="2189051"/>
                </a:cubicBezTo>
                <a:cubicBezTo>
                  <a:pt x="4458562" y="2196111"/>
                  <a:pt x="4455032" y="2199642"/>
                  <a:pt x="4447972" y="2199642"/>
                </a:cubicBezTo>
                <a:lnTo>
                  <a:pt x="4426791" y="2210232"/>
                </a:lnTo>
                <a:cubicBezTo>
                  <a:pt x="4412670" y="2203173"/>
                  <a:pt x="4398550" y="2196111"/>
                  <a:pt x="4384430" y="2189051"/>
                </a:cubicBezTo>
                <a:cubicBezTo>
                  <a:pt x="4363249" y="2181992"/>
                  <a:pt x="4352658" y="2174930"/>
                  <a:pt x="4352658" y="2167871"/>
                </a:cubicBezTo>
                <a:cubicBezTo>
                  <a:pt x="4352658" y="2160811"/>
                  <a:pt x="4349128" y="2157280"/>
                  <a:pt x="4342068" y="2157280"/>
                </a:cubicBezTo>
                <a:close/>
                <a:moveTo>
                  <a:pt x="7519192" y="2136099"/>
                </a:moveTo>
                <a:cubicBezTo>
                  <a:pt x="7512130" y="2136099"/>
                  <a:pt x="7508601" y="2139629"/>
                  <a:pt x="7508601" y="2146690"/>
                </a:cubicBezTo>
                <a:cubicBezTo>
                  <a:pt x="7508601" y="2153750"/>
                  <a:pt x="7512130" y="2157280"/>
                  <a:pt x="7519192" y="2157280"/>
                </a:cubicBezTo>
                <a:cubicBezTo>
                  <a:pt x="7519192" y="2157280"/>
                  <a:pt x="7519192" y="2153750"/>
                  <a:pt x="7519192" y="2146690"/>
                </a:cubicBezTo>
                <a:close/>
                <a:moveTo>
                  <a:pt x="6301294" y="2136099"/>
                </a:moveTo>
                <a:lnTo>
                  <a:pt x="6311884" y="2136099"/>
                </a:lnTo>
                <a:cubicBezTo>
                  <a:pt x="6311884" y="2143159"/>
                  <a:pt x="6311884" y="2150221"/>
                  <a:pt x="6311884" y="2157280"/>
                </a:cubicBezTo>
                <a:lnTo>
                  <a:pt x="6290704" y="2157280"/>
                </a:lnTo>
                <a:lnTo>
                  <a:pt x="6280114" y="2146690"/>
                </a:lnTo>
                <a:lnTo>
                  <a:pt x="6290704" y="2146690"/>
                </a:lnTo>
                <a:cubicBezTo>
                  <a:pt x="6290704" y="2146690"/>
                  <a:pt x="6292470" y="2146690"/>
                  <a:pt x="6295998" y="2146690"/>
                </a:cubicBezTo>
                <a:cubicBezTo>
                  <a:pt x="6299528" y="2146690"/>
                  <a:pt x="6301294" y="2143159"/>
                  <a:pt x="6301294" y="2136099"/>
                </a:cubicBezTo>
                <a:close/>
                <a:moveTo>
                  <a:pt x="5814135" y="2136099"/>
                </a:moveTo>
                <a:cubicBezTo>
                  <a:pt x="5814135" y="2136099"/>
                  <a:pt x="5815901" y="2137863"/>
                  <a:pt x="5819430" y="2141394"/>
                </a:cubicBezTo>
                <a:cubicBezTo>
                  <a:pt x="5822962" y="2144925"/>
                  <a:pt x="5828256" y="2146690"/>
                  <a:pt x="5835316" y="2146690"/>
                </a:cubicBezTo>
                <a:cubicBezTo>
                  <a:pt x="5842376" y="2146690"/>
                  <a:pt x="5849436" y="2146690"/>
                  <a:pt x="5856497" y="2146690"/>
                </a:cubicBezTo>
                <a:cubicBezTo>
                  <a:pt x="5863558" y="2146690"/>
                  <a:pt x="5867087" y="2150221"/>
                  <a:pt x="5867087" y="2157280"/>
                </a:cubicBezTo>
                <a:cubicBezTo>
                  <a:pt x="5874148" y="2178461"/>
                  <a:pt x="5891798" y="2185521"/>
                  <a:pt x="5920039" y="2178461"/>
                </a:cubicBezTo>
                <a:lnTo>
                  <a:pt x="5930630" y="2178461"/>
                </a:lnTo>
                <a:cubicBezTo>
                  <a:pt x="5937690" y="2178461"/>
                  <a:pt x="5948280" y="2181992"/>
                  <a:pt x="5962401" y="2189051"/>
                </a:cubicBezTo>
                <a:cubicBezTo>
                  <a:pt x="5962401" y="2189051"/>
                  <a:pt x="5965930" y="2189051"/>
                  <a:pt x="5972991" y="2189051"/>
                </a:cubicBezTo>
                <a:cubicBezTo>
                  <a:pt x="5980053" y="2189051"/>
                  <a:pt x="5983582" y="2189051"/>
                  <a:pt x="5983582" y="2189051"/>
                </a:cubicBezTo>
                <a:lnTo>
                  <a:pt x="5983582" y="2178461"/>
                </a:lnTo>
                <a:cubicBezTo>
                  <a:pt x="5983582" y="2178461"/>
                  <a:pt x="5980053" y="2178461"/>
                  <a:pt x="5972991" y="2178461"/>
                </a:cubicBezTo>
                <a:cubicBezTo>
                  <a:pt x="5958872" y="2178461"/>
                  <a:pt x="5944750" y="2174930"/>
                  <a:pt x="5930630" y="2167871"/>
                </a:cubicBezTo>
                <a:cubicBezTo>
                  <a:pt x="5916510" y="2160811"/>
                  <a:pt x="5909449" y="2153750"/>
                  <a:pt x="5909449" y="2146690"/>
                </a:cubicBezTo>
                <a:cubicBezTo>
                  <a:pt x="5902388" y="2146690"/>
                  <a:pt x="5898860" y="2146690"/>
                  <a:pt x="5898860" y="2146690"/>
                </a:cubicBezTo>
                <a:cubicBezTo>
                  <a:pt x="5891798" y="2146690"/>
                  <a:pt x="5879443" y="2144925"/>
                  <a:pt x="5861792" y="2141394"/>
                </a:cubicBezTo>
                <a:cubicBezTo>
                  <a:pt x="5844141" y="2137863"/>
                  <a:pt x="5831786" y="2136099"/>
                  <a:pt x="5824726" y="2136099"/>
                </a:cubicBezTo>
                <a:close/>
                <a:moveTo>
                  <a:pt x="5194596" y="2136099"/>
                </a:moveTo>
                <a:cubicBezTo>
                  <a:pt x="5184006" y="2136099"/>
                  <a:pt x="5178710" y="2137863"/>
                  <a:pt x="5178710" y="2141394"/>
                </a:cubicBezTo>
                <a:cubicBezTo>
                  <a:pt x="5178710" y="2144925"/>
                  <a:pt x="5178710" y="2146690"/>
                  <a:pt x="5178710" y="2146690"/>
                </a:cubicBezTo>
                <a:cubicBezTo>
                  <a:pt x="5178710" y="2153750"/>
                  <a:pt x="5196362" y="2157280"/>
                  <a:pt x="5231662" y="2157280"/>
                </a:cubicBezTo>
                <a:lnTo>
                  <a:pt x="5252844" y="2157280"/>
                </a:lnTo>
                <a:cubicBezTo>
                  <a:pt x="5252844" y="2157280"/>
                  <a:pt x="5245784" y="2155515"/>
                  <a:pt x="5231662" y="2151985"/>
                </a:cubicBezTo>
                <a:cubicBezTo>
                  <a:pt x="5217542" y="2148455"/>
                  <a:pt x="5210482" y="2144925"/>
                  <a:pt x="5210482" y="2141394"/>
                </a:cubicBezTo>
                <a:cubicBezTo>
                  <a:pt x="5210482" y="2137863"/>
                  <a:pt x="5205188" y="2136099"/>
                  <a:pt x="5194596" y="2136099"/>
                </a:cubicBezTo>
                <a:close/>
                <a:moveTo>
                  <a:pt x="6460150" y="2135216"/>
                </a:moveTo>
                <a:lnTo>
                  <a:pt x="6460150" y="2136099"/>
                </a:lnTo>
                <a:lnTo>
                  <a:pt x="6450884" y="2138747"/>
                </a:lnTo>
                <a:lnTo>
                  <a:pt x="6454855" y="2136099"/>
                </a:lnTo>
                <a:close/>
                <a:moveTo>
                  <a:pt x="5092664" y="2129481"/>
                </a:moveTo>
                <a:cubicBezTo>
                  <a:pt x="5091780" y="2128597"/>
                  <a:pt x="5090457" y="2129040"/>
                  <a:pt x="5088692" y="2130804"/>
                </a:cubicBezTo>
                <a:cubicBezTo>
                  <a:pt x="5085162" y="2134334"/>
                  <a:pt x="5086928" y="2136099"/>
                  <a:pt x="5093988" y="2136099"/>
                </a:cubicBezTo>
                <a:cubicBezTo>
                  <a:pt x="5093988" y="2132569"/>
                  <a:pt x="5093546" y="2130363"/>
                  <a:pt x="5092664" y="2129481"/>
                </a:cubicBezTo>
                <a:close/>
                <a:moveTo>
                  <a:pt x="7466240" y="2128156"/>
                </a:moveTo>
                <a:cubicBezTo>
                  <a:pt x="7468005" y="2128156"/>
                  <a:pt x="7469770" y="2129040"/>
                  <a:pt x="7471534" y="2130804"/>
                </a:cubicBezTo>
                <a:cubicBezTo>
                  <a:pt x="7475064" y="2134334"/>
                  <a:pt x="7476830" y="2136099"/>
                  <a:pt x="7476830" y="2136099"/>
                </a:cubicBezTo>
                <a:lnTo>
                  <a:pt x="7468888" y="2146690"/>
                </a:lnTo>
                <a:lnTo>
                  <a:pt x="7466240" y="2136099"/>
                </a:lnTo>
                <a:cubicBezTo>
                  <a:pt x="7459178" y="2136099"/>
                  <a:pt x="7457415" y="2134334"/>
                  <a:pt x="7460944" y="2130804"/>
                </a:cubicBezTo>
                <a:cubicBezTo>
                  <a:pt x="7462710" y="2129040"/>
                  <a:pt x="7464476" y="2128156"/>
                  <a:pt x="7466240" y="2128156"/>
                </a:cubicBezTo>
                <a:close/>
                <a:moveTo>
                  <a:pt x="6408522" y="2128156"/>
                </a:moveTo>
                <a:cubicBezTo>
                  <a:pt x="6411169" y="2128156"/>
                  <a:pt x="6414259" y="2129040"/>
                  <a:pt x="6417788" y="2130804"/>
                </a:cubicBezTo>
                <a:cubicBezTo>
                  <a:pt x="6424850" y="2134334"/>
                  <a:pt x="6428380" y="2136099"/>
                  <a:pt x="6428380" y="2136099"/>
                </a:cubicBezTo>
                <a:cubicBezTo>
                  <a:pt x="6428380" y="2141394"/>
                  <a:pt x="6434337" y="2142718"/>
                  <a:pt x="6446250" y="2140071"/>
                </a:cubicBezTo>
                <a:lnTo>
                  <a:pt x="6450884" y="2138747"/>
                </a:lnTo>
                <a:lnTo>
                  <a:pt x="6449560" y="2146690"/>
                </a:lnTo>
                <a:lnTo>
                  <a:pt x="6396608" y="2146690"/>
                </a:lnTo>
                <a:cubicBezTo>
                  <a:pt x="6396608" y="2139629"/>
                  <a:pt x="6398374" y="2134334"/>
                  <a:pt x="6401903" y="2130804"/>
                </a:cubicBezTo>
                <a:cubicBezTo>
                  <a:pt x="6403668" y="2129040"/>
                  <a:pt x="6405874" y="2128156"/>
                  <a:pt x="6408522" y="2128156"/>
                </a:cubicBezTo>
                <a:close/>
                <a:moveTo>
                  <a:pt x="6336324" y="2126731"/>
                </a:moveTo>
                <a:lnTo>
                  <a:pt x="6333066" y="2130804"/>
                </a:lnTo>
                <a:cubicBezTo>
                  <a:pt x="6333066" y="2129040"/>
                  <a:pt x="6333949" y="2127716"/>
                  <a:pt x="6335714" y="2126832"/>
                </a:cubicBezTo>
                <a:close/>
                <a:moveTo>
                  <a:pt x="7794542" y="2125509"/>
                </a:moveTo>
                <a:cubicBezTo>
                  <a:pt x="7787482" y="2132569"/>
                  <a:pt x="7785717" y="2136099"/>
                  <a:pt x="7789248" y="2136099"/>
                </a:cubicBezTo>
                <a:cubicBezTo>
                  <a:pt x="7792778" y="2136099"/>
                  <a:pt x="7801604" y="2139629"/>
                  <a:pt x="7815724" y="2146690"/>
                </a:cubicBezTo>
                <a:lnTo>
                  <a:pt x="7836904" y="2157280"/>
                </a:lnTo>
                <a:lnTo>
                  <a:pt x="7836904" y="2167871"/>
                </a:lnTo>
                <a:cubicBezTo>
                  <a:pt x="7836904" y="2167871"/>
                  <a:pt x="7836904" y="2171400"/>
                  <a:pt x="7836904" y="2178461"/>
                </a:cubicBezTo>
                <a:cubicBezTo>
                  <a:pt x="7836904" y="2178461"/>
                  <a:pt x="7836904" y="2180225"/>
                  <a:pt x="7836904" y="2183756"/>
                </a:cubicBezTo>
                <a:cubicBezTo>
                  <a:pt x="7836904" y="2187286"/>
                  <a:pt x="7840434" y="2192581"/>
                  <a:pt x="7847494" y="2199642"/>
                </a:cubicBezTo>
                <a:lnTo>
                  <a:pt x="7900446" y="2199642"/>
                </a:lnTo>
                <a:lnTo>
                  <a:pt x="7932219" y="2199642"/>
                </a:lnTo>
                <a:cubicBezTo>
                  <a:pt x="7946338" y="2206702"/>
                  <a:pt x="7949869" y="2203173"/>
                  <a:pt x="7942808" y="2189051"/>
                </a:cubicBezTo>
                <a:cubicBezTo>
                  <a:pt x="7935748" y="2181992"/>
                  <a:pt x="7928688" y="2178461"/>
                  <a:pt x="7921627" y="2178461"/>
                </a:cubicBezTo>
                <a:cubicBezTo>
                  <a:pt x="7914567" y="2178461"/>
                  <a:pt x="7909271" y="2176696"/>
                  <a:pt x="7905742" y="2173165"/>
                </a:cubicBezTo>
                <a:cubicBezTo>
                  <a:pt x="7902212" y="2169636"/>
                  <a:pt x="7896917" y="2167871"/>
                  <a:pt x="7889856" y="2167871"/>
                </a:cubicBezTo>
                <a:cubicBezTo>
                  <a:pt x="7882796" y="2167871"/>
                  <a:pt x="7877500" y="2167871"/>
                  <a:pt x="7873971" y="2167871"/>
                </a:cubicBezTo>
                <a:cubicBezTo>
                  <a:pt x="7870441" y="2167871"/>
                  <a:pt x="7865146" y="2164340"/>
                  <a:pt x="7858085" y="2157280"/>
                </a:cubicBezTo>
                <a:lnTo>
                  <a:pt x="7858085" y="2146690"/>
                </a:lnTo>
                <a:lnTo>
                  <a:pt x="7847494" y="2146690"/>
                </a:lnTo>
                <a:cubicBezTo>
                  <a:pt x="7840434" y="2139629"/>
                  <a:pt x="7833375" y="2136099"/>
                  <a:pt x="7826313" y="2136099"/>
                </a:cubicBezTo>
                <a:lnTo>
                  <a:pt x="7805134" y="2125509"/>
                </a:lnTo>
                <a:cubicBezTo>
                  <a:pt x="7805134" y="2125509"/>
                  <a:pt x="7801604" y="2125509"/>
                  <a:pt x="7794542" y="2125509"/>
                </a:cubicBezTo>
                <a:close/>
                <a:moveTo>
                  <a:pt x="5051626" y="2125509"/>
                </a:moveTo>
                <a:lnTo>
                  <a:pt x="5051626" y="2136099"/>
                </a:lnTo>
                <a:cubicBezTo>
                  <a:pt x="5051626" y="2136099"/>
                  <a:pt x="5055156" y="2132569"/>
                  <a:pt x="5062217" y="2125509"/>
                </a:cubicBezTo>
                <a:close/>
                <a:moveTo>
                  <a:pt x="4310297" y="2125509"/>
                </a:moveTo>
                <a:cubicBezTo>
                  <a:pt x="4310297" y="2125509"/>
                  <a:pt x="4313826" y="2129040"/>
                  <a:pt x="4320887" y="2136099"/>
                </a:cubicBezTo>
                <a:lnTo>
                  <a:pt x="4299706" y="2136099"/>
                </a:lnTo>
                <a:cubicBezTo>
                  <a:pt x="4299706" y="2136099"/>
                  <a:pt x="4303237" y="2132569"/>
                  <a:pt x="4310297" y="2125509"/>
                </a:cubicBezTo>
                <a:close/>
                <a:moveTo>
                  <a:pt x="6109342" y="2122200"/>
                </a:moveTo>
                <a:cubicBezTo>
                  <a:pt x="6117286" y="2120875"/>
                  <a:pt x="6121257" y="2125509"/>
                  <a:pt x="6121257" y="2136099"/>
                </a:cubicBezTo>
                <a:cubicBezTo>
                  <a:pt x="6121257" y="2143159"/>
                  <a:pt x="6114197" y="2143159"/>
                  <a:pt x="6100076" y="2136099"/>
                </a:cubicBezTo>
                <a:cubicBezTo>
                  <a:pt x="6093016" y="2129040"/>
                  <a:pt x="6093016" y="2125509"/>
                  <a:pt x="6100076" y="2125509"/>
                </a:cubicBezTo>
                <a:cubicBezTo>
                  <a:pt x="6103606" y="2123744"/>
                  <a:pt x="6106696" y="2122640"/>
                  <a:pt x="6109342" y="2122200"/>
                </a:cubicBezTo>
                <a:close/>
                <a:moveTo>
                  <a:pt x="6237752" y="2120213"/>
                </a:moveTo>
                <a:cubicBezTo>
                  <a:pt x="6237752" y="2123744"/>
                  <a:pt x="6239517" y="2125509"/>
                  <a:pt x="6243046" y="2125509"/>
                </a:cubicBezTo>
                <a:cubicBezTo>
                  <a:pt x="6246576" y="2125509"/>
                  <a:pt x="6248342" y="2129040"/>
                  <a:pt x="6248342" y="2136099"/>
                </a:cubicBezTo>
                <a:lnTo>
                  <a:pt x="6248342" y="2146690"/>
                </a:lnTo>
                <a:cubicBezTo>
                  <a:pt x="6241282" y="2139629"/>
                  <a:pt x="6237752" y="2134334"/>
                  <a:pt x="6237752" y="2130804"/>
                </a:cubicBezTo>
                <a:cubicBezTo>
                  <a:pt x="6237752" y="2129040"/>
                  <a:pt x="6237752" y="2126832"/>
                  <a:pt x="6237752" y="2124185"/>
                </a:cubicBezTo>
                <a:close/>
                <a:moveTo>
                  <a:pt x="5681756" y="2120213"/>
                </a:moveTo>
                <a:cubicBezTo>
                  <a:pt x="5678226" y="2120213"/>
                  <a:pt x="5676460" y="2121978"/>
                  <a:pt x="5676460" y="2125509"/>
                </a:cubicBezTo>
                <a:cubicBezTo>
                  <a:pt x="5676460" y="2125509"/>
                  <a:pt x="5679991" y="2127273"/>
                  <a:pt x="5687051" y="2130804"/>
                </a:cubicBezTo>
                <a:cubicBezTo>
                  <a:pt x="5694112" y="2134334"/>
                  <a:pt x="5701170" y="2136099"/>
                  <a:pt x="5708232" y="2136099"/>
                </a:cubicBezTo>
                <a:lnTo>
                  <a:pt x="5697641" y="2125509"/>
                </a:lnTo>
                <a:cubicBezTo>
                  <a:pt x="5690580" y="2121978"/>
                  <a:pt x="5685285" y="2120213"/>
                  <a:pt x="5681756" y="2120213"/>
                </a:cubicBezTo>
                <a:close/>
                <a:moveTo>
                  <a:pt x="7370926" y="2114919"/>
                </a:moveTo>
                <a:cubicBezTo>
                  <a:pt x="7377986" y="2114919"/>
                  <a:pt x="7379751" y="2116684"/>
                  <a:pt x="7376222" y="2120213"/>
                </a:cubicBezTo>
                <a:cubicBezTo>
                  <a:pt x="7372692" y="2123744"/>
                  <a:pt x="7372692" y="2125509"/>
                  <a:pt x="7376222" y="2125509"/>
                </a:cubicBezTo>
                <a:cubicBezTo>
                  <a:pt x="7379751" y="2125509"/>
                  <a:pt x="7383282" y="2127273"/>
                  <a:pt x="7386812" y="2130804"/>
                </a:cubicBezTo>
                <a:cubicBezTo>
                  <a:pt x="7390341" y="2134334"/>
                  <a:pt x="7392107" y="2139629"/>
                  <a:pt x="7392107" y="2146690"/>
                </a:cubicBezTo>
                <a:cubicBezTo>
                  <a:pt x="7392107" y="2139629"/>
                  <a:pt x="7386812" y="2134334"/>
                  <a:pt x="7376222" y="2130804"/>
                </a:cubicBezTo>
                <a:cubicBezTo>
                  <a:pt x="7365630" y="2127273"/>
                  <a:pt x="7360336" y="2125509"/>
                  <a:pt x="7360336" y="2125509"/>
                </a:cubicBezTo>
                <a:lnTo>
                  <a:pt x="7349745" y="2125509"/>
                </a:lnTo>
                <a:cubicBezTo>
                  <a:pt x="7356806" y="2118448"/>
                  <a:pt x="7363866" y="2114919"/>
                  <a:pt x="7370926" y="2114919"/>
                </a:cubicBezTo>
                <a:close/>
                <a:moveTo>
                  <a:pt x="6947310" y="2114919"/>
                </a:moveTo>
                <a:cubicBezTo>
                  <a:pt x="6947310" y="2114919"/>
                  <a:pt x="6954370" y="2114919"/>
                  <a:pt x="6968491" y="2114919"/>
                </a:cubicBezTo>
                <a:lnTo>
                  <a:pt x="6989670" y="2114919"/>
                </a:lnTo>
                <a:cubicBezTo>
                  <a:pt x="6989670" y="2121978"/>
                  <a:pt x="6986141" y="2125509"/>
                  <a:pt x="6979081" y="2125509"/>
                </a:cubicBezTo>
                <a:lnTo>
                  <a:pt x="6989670" y="2136099"/>
                </a:lnTo>
                <a:lnTo>
                  <a:pt x="7032033" y="2157280"/>
                </a:lnTo>
                <a:cubicBezTo>
                  <a:pt x="7017914" y="2150221"/>
                  <a:pt x="7007322" y="2146690"/>
                  <a:pt x="7000262" y="2146690"/>
                </a:cubicBezTo>
                <a:cubicBezTo>
                  <a:pt x="6979081" y="2132569"/>
                  <a:pt x="6964960" y="2125509"/>
                  <a:pt x="6957900" y="2125509"/>
                </a:cubicBezTo>
                <a:cubicBezTo>
                  <a:pt x="6950840" y="2125509"/>
                  <a:pt x="6947310" y="2121978"/>
                  <a:pt x="6947310" y="2114919"/>
                </a:cubicBezTo>
                <a:close/>
                <a:moveTo>
                  <a:pt x="6894358" y="2114919"/>
                </a:moveTo>
                <a:lnTo>
                  <a:pt x="6926129" y="2125509"/>
                </a:lnTo>
                <a:lnTo>
                  <a:pt x="6894358" y="2125509"/>
                </a:lnTo>
                <a:cubicBezTo>
                  <a:pt x="6887296" y="2125509"/>
                  <a:pt x="6887296" y="2121978"/>
                  <a:pt x="6894358" y="2114919"/>
                </a:cubicBezTo>
                <a:close/>
                <a:moveTo>
                  <a:pt x="6534284" y="2114919"/>
                </a:moveTo>
                <a:cubicBezTo>
                  <a:pt x="6527223" y="2114919"/>
                  <a:pt x="6527223" y="2118448"/>
                  <a:pt x="6534284" y="2125509"/>
                </a:cubicBezTo>
                <a:lnTo>
                  <a:pt x="6544874" y="2114919"/>
                </a:lnTo>
                <a:cubicBezTo>
                  <a:pt x="6544874" y="2114919"/>
                  <a:pt x="6541344" y="2114919"/>
                  <a:pt x="6534284" y="2114919"/>
                </a:cubicBezTo>
                <a:close/>
                <a:moveTo>
                  <a:pt x="7159118" y="2104328"/>
                </a:moveTo>
                <a:lnTo>
                  <a:pt x="7212070" y="2125509"/>
                </a:lnTo>
                <a:cubicBezTo>
                  <a:pt x="7212070" y="2132569"/>
                  <a:pt x="7217366" y="2137863"/>
                  <a:pt x="7227956" y="2141394"/>
                </a:cubicBezTo>
                <a:cubicBezTo>
                  <a:pt x="7238546" y="2144925"/>
                  <a:pt x="7243841" y="2143159"/>
                  <a:pt x="7243841" y="2136099"/>
                </a:cubicBezTo>
                <a:lnTo>
                  <a:pt x="7265022" y="2146690"/>
                </a:lnTo>
                <a:cubicBezTo>
                  <a:pt x="7265022" y="2153750"/>
                  <a:pt x="7266788" y="2157280"/>
                  <a:pt x="7270318" y="2157280"/>
                </a:cubicBezTo>
                <a:cubicBezTo>
                  <a:pt x="7273847" y="2157280"/>
                  <a:pt x="7275612" y="2157280"/>
                  <a:pt x="7275612" y="2157280"/>
                </a:cubicBezTo>
                <a:cubicBezTo>
                  <a:pt x="7282674" y="2150221"/>
                  <a:pt x="7287968" y="2148455"/>
                  <a:pt x="7291498" y="2151985"/>
                </a:cubicBezTo>
                <a:cubicBezTo>
                  <a:pt x="7295028" y="2155515"/>
                  <a:pt x="7300322" y="2157280"/>
                  <a:pt x="7307384" y="2157280"/>
                </a:cubicBezTo>
                <a:lnTo>
                  <a:pt x="7328564" y="2167871"/>
                </a:lnTo>
                <a:lnTo>
                  <a:pt x="7339155" y="2167871"/>
                </a:lnTo>
                <a:cubicBezTo>
                  <a:pt x="7339155" y="2160811"/>
                  <a:pt x="7340920" y="2157280"/>
                  <a:pt x="7344450" y="2157280"/>
                </a:cubicBezTo>
                <a:cubicBezTo>
                  <a:pt x="7347980" y="2157280"/>
                  <a:pt x="7349745" y="2160811"/>
                  <a:pt x="7349745" y="2167871"/>
                </a:cubicBezTo>
                <a:cubicBezTo>
                  <a:pt x="7349745" y="2174930"/>
                  <a:pt x="7360336" y="2178461"/>
                  <a:pt x="7381516" y="2178461"/>
                </a:cubicBezTo>
                <a:cubicBezTo>
                  <a:pt x="7388578" y="2178461"/>
                  <a:pt x="7395636" y="2178461"/>
                  <a:pt x="7402697" y="2178461"/>
                </a:cubicBezTo>
                <a:lnTo>
                  <a:pt x="7423878" y="2189051"/>
                </a:lnTo>
                <a:cubicBezTo>
                  <a:pt x="7430938" y="2189051"/>
                  <a:pt x="7437999" y="2192581"/>
                  <a:pt x="7445059" y="2199642"/>
                </a:cubicBezTo>
                <a:lnTo>
                  <a:pt x="7466240" y="2199642"/>
                </a:lnTo>
                <a:lnTo>
                  <a:pt x="7445059" y="2210232"/>
                </a:lnTo>
                <a:lnTo>
                  <a:pt x="7423878" y="2199642"/>
                </a:lnTo>
                <a:cubicBezTo>
                  <a:pt x="7409759" y="2199642"/>
                  <a:pt x="7400932" y="2197877"/>
                  <a:pt x="7397403" y="2194346"/>
                </a:cubicBezTo>
                <a:cubicBezTo>
                  <a:pt x="7393872" y="2190817"/>
                  <a:pt x="7388578" y="2189051"/>
                  <a:pt x="7381516" y="2189051"/>
                </a:cubicBezTo>
                <a:cubicBezTo>
                  <a:pt x="7381516" y="2196111"/>
                  <a:pt x="7379751" y="2197877"/>
                  <a:pt x="7376222" y="2194346"/>
                </a:cubicBezTo>
                <a:cubicBezTo>
                  <a:pt x="7372692" y="2190817"/>
                  <a:pt x="7369160" y="2189051"/>
                  <a:pt x="7365630" y="2189051"/>
                </a:cubicBezTo>
                <a:cubicBezTo>
                  <a:pt x="7362101" y="2189051"/>
                  <a:pt x="7356806" y="2189051"/>
                  <a:pt x="7349745" y="2189051"/>
                </a:cubicBezTo>
                <a:cubicBezTo>
                  <a:pt x="7342684" y="2189051"/>
                  <a:pt x="7339155" y="2189051"/>
                  <a:pt x="7339155" y="2189051"/>
                </a:cubicBezTo>
                <a:cubicBezTo>
                  <a:pt x="7325034" y="2189051"/>
                  <a:pt x="7310914" y="2185521"/>
                  <a:pt x="7296793" y="2178461"/>
                </a:cubicBezTo>
                <a:cubicBezTo>
                  <a:pt x="7254432" y="2157280"/>
                  <a:pt x="7229722" y="2146690"/>
                  <a:pt x="7222660" y="2146690"/>
                </a:cubicBezTo>
                <a:cubicBezTo>
                  <a:pt x="7222660" y="2146690"/>
                  <a:pt x="7220895" y="2144925"/>
                  <a:pt x="7217366" y="2141394"/>
                </a:cubicBezTo>
                <a:cubicBezTo>
                  <a:pt x="7213836" y="2137863"/>
                  <a:pt x="7208540" y="2136099"/>
                  <a:pt x="7201480" y="2136099"/>
                </a:cubicBezTo>
                <a:cubicBezTo>
                  <a:pt x="7194418" y="2136099"/>
                  <a:pt x="7189122" y="2137863"/>
                  <a:pt x="7185593" y="2141394"/>
                </a:cubicBezTo>
                <a:cubicBezTo>
                  <a:pt x="7182064" y="2144925"/>
                  <a:pt x="7176770" y="2146690"/>
                  <a:pt x="7169708" y="2146690"/>
                </a:cubicBezTo>
                <a:cubicBezTo>
                  <a:pt x="7155588" y="2139629"/>
                  <a:pt x="7148526" y="2139629"/>
                  <a:pt x="7148526" y="2146690"/>
                </a:cubicBezTo>
                <a:cubicBezTo>
                  <a:pt x="7148526" y="2153750"/>
                  <a:pt x="7144997" y="2153750"/>
                  <a:pt x="7137937" y="2146690"/>
                </a:cubicBezTo>
                <a:lnTo>
                  <a:pt x="7137937" y="2136099"/>
                </a:lnTo>
                <a:cubicBezTo>
                  <a:pt x="7137937" y="2136099"/>
                  <a:pt x="7137937" y="2132569"/>
                  <a:pt x="7137937" y="2125509"/>
                </a:cubicBezTo>
                <a:cubicBezTo>
                  <a:pt x="7137937" y="2125509"/>
                  <a:pt x="7139703" y="2125509"/>
                  <a:pt x="7143232" y="2125509"/>
                </a:cubicBezTo>
                <a:cubicBezTo>
                  <a:pt x="7146762" y="2125509"/>
                  <a:pt x="7152058" y="2125509"/>
                  <a:pt x="7159118" y="2125509"/>
                </a:cubicBezTo>
                <a:cubicBezTo>
                  <a:pt x="7159118" y="2125509"/>
                  <a:pt x="7160884" y="2123744"/>
                  <a:pt x="7164414" y="2120213"/>
                </a:cubicBezTo>
                <a:cubicBezTo>
                  <a:pt x="7167943" y="2116684"/>
                  <a:pt x="7166178" y="2114919"/>
                  <a:pt x="7159118" y="2114919"/>
                </a:cubicBezTo>
                <a:close/>
                <a:moveTo>
                  <a:pt x="6915539" y="2104328"/>
                </a:moveTo>
                <a:cubicBezTo>
                  <a:pt x="6915539" y="2104328"/>
                  <a:pt x="6917304" y="2104328"/>
                  <a:pt x="6920833" y="2104328"/>
                </a:cubicBezTo>
                <a:cubicBezTo>
                  <a:pt x="6924362" y="2104328"/>
                  <a:pt x="6926129" y="2107858"/>
                  <a:pt x="6926129" y="2114919"/>
                </a:cubicBezTo>
                <a:lnTo>
                  <a:pt x="6904948" y="2114919"/>
                </a:lnTo>
                <a:close/>
                <a:moveTo>
                  <a:pt x="4755094" y="2104328"/>
                </a:moveTo>
                <a:cubicBezTo>
                  <a:pt x="4762155" y="2104328"/>
                  <a:pt x="4765684" y="2107858"/>
                  <a:pt x="4765684" y="2114919"/>
                </a:cubicBezTo>
                <a:lnTo>
                  <a:pt x="4755094" y="2114919"/>
                </a:lnTo>
                <a:cubicBezTo>
                  <a:pt x="4755094" y="2107858"/>
                  <a:pt x="4755094" y="2104328"/>
                  <a:pt x="4755094" y="2104328"/>
                </a:cubicBezTo>
                <a:close/>
                <a:moveTo>
                  <a:pt x="3918452" y="2104328"/>
                </a:moveTo>
                <a:cubicBezTo>
                  <a:pt x="3918452" y="2104328"/>
                  <a:pt x="3925511" y="2106092"/>
                  <a:pt x="3939633" y="2109623"/>
                </a:cubicBezTo>
                <a:cubicBezTo>
                  <a:pt x="3953754" y="2113154"/>
                  <a:pt x="3960812" y="2118448"/>
                  <a:pt x="3960812" y="2125509"/>
                </a:cubicBezTo>
                <a:cubicBezTo>
                  <a:pt x="3946692" y="2118448"/>
                  <a:pt x="3937868" y="2114919"/>
                  <a:pt x="3934338" y="2114919"/>
                </a:cubicBezTo>
                <a:cubicBezTo>
                  <a:pt x="3930806" y="2114919"/>
                  <a:pt x="3927277" y="2113154"/>
                  <a:pt x="3923746" y="2109623"/>
                </a:cubicBezTo>
                <a:cubicBezTo>
                  <a:pt x="3920216" y="2106092"/>
                  <a:pt x="3918452" y="2104328"/>
                  <a:pt x="3918452" y="2104328"/>
                </a:cubicBezTo>
                <a:close/>
                <a:moveTo>
                  <a:pt x="8800632" y="2093738"/>
                </a:moveTo>
                <a:lnTo>
                  <a:pt x="8800632" y="2104328"/>
                </a:lnTo>
                <a:cubicBezTo>
                  <a:pt x="8800632" y="2104328"/>
                  <a:pt x="8797103" y="2104328"/>
                  <a:pt x="8790041" y="2104328"/>
                </a:cubicBezTo>
                <a:cubicBezTo>
                  <a:pt x="8790041" y="2097267"/>
                  <a:pt x="8793570" y="2093738"/>
                  <a:pt x="8800632" y="2093738"/>
                </a:cubicBezTo>
                <a:close/>
                <a:moveTo>
                  <a:pt x="7942808" y="2093738"/>
                </a:moveTo>
                <a:cubicBezTo>
                  <a:pt x="7949869" y="2093738"/>
                  <a:pt x="7953398" y="2093738"/>
                  <a:pt x="7953398" y="2093738"/>
                </a:cubicBezTo>
                <a:cubicBezTo>
                  <a:pt x="7953398" y="2093738"/>
                  <a:pt x="7953398" y="2097267"/>
                  <a:pt x="7953398" y="2104328"/>
                </a:cubicBezTo>
                <a:cubicBezTo>
                  <a:pt x="7946338" y="2104328"/>
                  <a:pt x="7941042" y="2102563"/>
                  <a:pt x="7937513" y="2099033"/>
                </a:cubicBezTo>
                <a:cubicBezTo>
                  <a:pt x="7933983" y="2095502"/>
                  <a:pt x="7935748" y="2093738"/>
                  <a:pt x="7942808" y="2093738"/>
                </a:cubicBezTo>
                <a:close/>
                <a:moveTo>
                  <a:pt x="7021443" y="2093738"/>
                </a:moveTo>
                <a:lnTo>
                  <a:pt x="7032033" y="2104328"/>
                </a:lnTo>
                <a:cubicBezTo>
                  <a:pt x="7032033" y="2104328"/>
                  <a:pt x="7028504" y="2104328"/>
                  <a:pt x="7021443" y="2104328"/>
                </a:cubicBezTo>
                <a:close/>
                <a:moveTo>
                  <a:pt x="6830814" y="2093738"/>
                </a:moveTo>
                <a:cubicBezTo>
                  <a:pt x="6837876" y="2093738"/>
                  <a:pt x="6841406" y="2093738"/>
                  <a:pt x="6841406" y="2093738"/>
                </a:cubicBezTo>
                <a:lnTo>
                  <a:pt x="6851996" y="2093738"/>
                </a:lnTo>
                <a:lnTo>
                  <a:pt x="6851996" y="2114919"/>
                </a:lnTo>
                <a:cubicBezTo>
                  <a:pt x="6844936" y="2107858"/>
                  <a:pt x="6837876" y="2104328"/>
                  <a:pt x="6830814" y="2104328"/>
                </a:cubicBezTo>
                <a:lnTo>
                  <a:pt x="6820224" y="2104328"/>
                </a:lnTo>
                <a:cubicBezTo>
                  <a:pt x="6820224" y="2097267"/>
                  <a:pt x="6823754" y="2093738"/>
                  <a:pt x="6830814" y="2093738"/>
                </a:cubicBezTo>
                <a:close/>
                <a:moveTo>
                  <a:pt x="5517604" y="2093738"/>
                </a:moveTo>
                <a:lnTo>
                  <a:pt x="5538785" y="2104328"/>
                </a:lnTo>
                <a:cubicBezTo>
                  <a:pt x="5545846" y="2104328"/>
                  <a:pt x="5551141" y="2104328"/>
                  <a:pt x="5554670" y="2104328"/>
                </a:cubicBezTo>
                <a:cubicBezTo>
                  <a:pt x="5558202" y="2104328"/>
                  <a:pt x="5559966" y="2107858"/>
                  <a:pt x="5559966" y="2114919"/>
                </a:cubicBezTo>
                <a:lnTo>
                  <a:pt x="5581147" y="2114919"/>
                </a:lnTo>
                <a:cubicBezTo>
                  <a:pt x="5581147" y="2121978"/>
                  <a:pt x="5602327" y="2129040"/>
                  <a:pt x="5644689" y="2136099"/>
                </a:cubicBezTo>
                <a:cubicBezTo>
                  <a:pt x="5644689" y="2136099"/>
                  <a:pt x="5648218" y="2136099"/>
                  <a:pt x="5655279" y="2136099"/>
                </a:cubicBezTo>
                <a:cubicBezTo>
                  <a:pt x="5662340" y="2136099"/>
                  <a:pt x="5665870" y="2137863"/>
                  <a:pt x="5665870" y="2141394"/>
                </a:cubicBezTo>
                <a:cubicBezTo>
                  <a:pt x="5665870" y="2144925"/>
                  <a:pt x="5667635" y="2146690"/>
                  <a:pt x="5671166" y="2146690"/>
                </a:cubicBezTo>
                <a:cubicBezTo>
                  <a:pt x="5674695" y="2146690"/>
                  <a:pt x="5679991" y="2146690"/>
                  <a:pt x="5687051" y="2146690"/>
                </a:cubicBezTo>
                <a:cubicBezTo>
                  <a:pt x="5708232" y="2153750"/>
                  <a:pt x="5732943" y="2160811"/>
                  <a:pt x="5761183" y="2167871"/>
                </a:cubicBezTo>
                <a:cubicBezTo>
                  <a:pt x="5803545" y="2181992"/>
                  <a:pt x="5824726" y="2185521"/>
                  <a:pt x="5824726" y="2178461"/>
                </a:cubicBezTo>
                <a:cubicBezTo>
                  <a:pt x="5824726" y="2171400"/>
                  <a:pt x="5822962" y="2167871"/>
                  <a:pt x="5819430" y="2167871"/>
                </a:cubicBezTo>
                <a:cubicBezTo>
                  <a:pt x="5815901" y="2167871"/>
                  <a:pt x="5814135" y="2166106"/>
                  <a:pt x="5814135" y="2162575"/>
                </a:cubicBezTo>
                <a:cubicBezTo>
                  <a:pt x="5814135" y="2159044"/>
                  <a:pt x="5810606" y="2160811"/>
                  <a:pt x="5803545" y="2167871"/>
                </a:cubicBezTo>
                <a:lnTo>
                  <a:pt x="5792954" y="2167871"/>
                </a:lnTo>
                <a:lnTo>
                  <a:pt x="5782364" y="2157280"/>
                </a:lnTo>
                <a:cubicBezTo>
                  <a:pt x="5775304" y="2164340"/>
                  <a:pt x="5768244" y="2166106"/>
                  <a:pt x="5761183" y="2162575"/>
                </a:cubicBezTo>
                <a:cubicBezTo>
                  <a:pt x="5754124" y="2159044"/>
                  <a:pt x="5747064" y="2157280"/>
                  <a:pt x="5740002" y="2157280"/>
                </a:cubicBezTo>
                <a:cubicBezTo>
                  <a:pt x="5704702" y="2150221"/>
                  <a:pt x="5679991" y="2139629"/>
                  <a:pt x="5665870" y="2125509"/>
                </a:cubicBezTo>
                <a:lnTo>
                  <a:pt x="5665870" y="2114919"/>
                </a:lnTo>
                <a:lnTo>
                  <a:pt x="5655279" y="2114919"/>
                </a:lnTo>
                <a:cubicBezTo>
                  <a:pt x="5662340" y="2121978"/>
                  <a:pt x="5665870" y="2125509"/>
                  <a:pt x="5665870" y="2125509"/>
                </a:cubicBezTo>
                <a:cubicBezTo>
                  <a:pt x="5658810" y="2125509"/>
                  <a:pt x="5648218" y="2121978"/>
                  <a:pt x="5634099" y="2114919"/>
                </a:cubicBezTo>
                <a:cubicBezTo>
                  <a:pt x="5641160" y="2114919"/>
                  <a:pt x="5644689" y="2114919"/>
                  <a:pt x="5644689" y="2114919"/>
                </a:cubicBezTo>
                <a:lnTo>
                  <a:pt x="5644689" y="2104328"/>
                </a:lnTo>
                <a:cubicBezTo>
                  <a:pt x="5644689" y="2104328"/>
                  <a:pt x="5642924" y="2104328"/>
                  <a:pt x="5639394" y="2104328"/>
                </a:cubicBezTo>
                <a:cubicBezTo>
                  <a:pt x="5635864" y="2104328"/>
                  <a:pt x="5634099" y="2107858"/>
                  <a:pt x="5634099" y="2114919"/>
                </a:cubicBezTo>
                <a:lnTo>
                  <a:pt x="5581147" y="2114919"/>
                </a:lnTo>
                <a:lnTo>
                  <a:pt x="5549375" y="2093738"/>
                </a:lnTo>
                <a:cubicBezTo>
                  <a:pt x="5535256" y="2093738"/>
                  <a:pt x="5526429" y="2093738"/>
                  <a:pt x="5522900" y="2093738"/>
                </a:cubicBezTo>
                <a:cubicBezTo>
                  <a:pt x="5519370" y="2093738"/>
                  <a:pt x="5517604" y="2093738"/>
                  <a:pt x="5517604" y="2093738"/>
                </a:cubicBezTo>
                <a:close/>
                <a:moveTo>
                  <a:pt x="4331478" y="2093738"/>
                </a:moveTo>
                <a:lnTo>
                  <a:pt x="4331478" y="2104328"/>
                </a:lnTo>
                <a:lnTo>
                  <a:pt x="4342068" y="2104328"/>
                </a:lnTo>
                <a:cubicBezTo>
                  <a:pt x="4342068" y="2104328"/>
                  <a:pt x="4338538" y="2100798"/>
                  <a:pt x="4331478" y="2093738"/>
                </a:cubicBezTo>
                <a:close/>
                <a:moveTo>
                  <a:pt x="8091075" y="2083146"/>
                </a:moveTo>
                <a:cubicBezTo>
                  <a:pt x="8091075" y="2090207"/>
                  <a:pt x="8091075" y="2093738"/>
                  <a:pt x="8091075" y="2093738"/>
                </a:cubicBezTo>
                <a:lnTo>
                  <a:pt x="8080483" y="2093738"/>
                </a:lnTo>
                <a:close/>
                <a:moveTo>
                  <a:pt x="7911038" y="2083146"/>
                </a:moveTo>
                <a:lnTo>
                  <a:pt x="7921627" y="2083146"/>
                </a:lnTo>
                <a:cubicBezTo>
                  <a:pt x="7921627" y="2083146"/>
                  <a:pt x="7923393" y="2083146"/>
                  <a:pt x="7926923" y="2083146"/>
                </a:cubicBezTo>
                <a:cubicBezTo>
                  <a:pt x="7930452" y="2083146"/>
                  <a:pt x="7928688" y="2086677"/>
                  <a:pt x="7921627" y="2093738"/>
                </a:cubicBezTo>
                <a:cubicBezTo>
                  <a:pt x="7921627" y="2086677"/>
                  <a:pt x="7918098" y="2083146"/>
                  <a:pt x="7911038" y="2083146"/>
                </a:cubicBezTo>
                <a:close/>
                <a:moveTo>
                  <a:pt x="7466240" y="2083146"/>
                </a:moveTo>
                <a:lnTo>
                  <a:pt x="7476830" y="2083146"/>
                </a:lnTo>
                <a:lnTo>
                  <a:pt x="7476830" y="2093738"/>
                </a:lnTo>
                <a:close/>
                <a:moveTo>
                  <a:pt x="7032033" y="2083146"/>
                </a:moveTo>
                <a:lnTo>
                  <a:pt x="7042622" y="2083146"/>
                </a:lnTo>
                <a:lnTo>
                  <a:pt x="7042622" y="2093738"/>
                </a:lnTo>
                <a:close/>
                <a:moveTo>
                  <a:pt x="6566054" y="2083146"/>
                </a:moveTo>
                <a:lnTo>
                  <a:pt x="6555464" y="2093738"/>
                </a:lnTo>
                <a:cubicBezTo>
                  <a:pt x="6562525" y="2093738"/>
                  <a:pt x="6566054" y="2093738"/>
                  <a:pt x="6566054" y="2093738"/>
                </a:cubicBezTo>
                <a:cubicBezTo>
                  <a:pt x="6566054" y="2086677"/>
                  <a:pt x="6566054" y="2083146"/>
                  <a:pt x="6566054" y="2083146"/>
                </a:cubicBezTo>
                <a:close/>
                <a:moveTo>
                  <a:pt x="5702936" y="2083146"/>
                </a:moveTo>
                <a:cubicBezTo>
                  <a:pt x="5692346" y="2083146"/>
                  <a:pt x="5687051" y="2086677"/>
                  <a:pt x="5687051" y="2093738"/>
                </a:cubicBezTo>
                <a:lnTo>
                  <a:pt x="5697641" y="2104328"/>
                </a:lnTo>
                <a:cubicBezTo>
                  <a:pt x="5704702" y="2104328"/>
                  <a:pt x="5711762" y="2104328"/>
                  <a:pt x="5718822" y="2104328"/>
                </a:cubicBezTo>
                <a:cubicBezTo>
                  <a:pt x="5725882" y="2097267"/>
                  <a:pt x="5727647" y="2091973"/>
                  <a:pt x="5724116" y="2088442"/>
                </a:cubicBezTo>
                <a:cubicBezTo>
                  <a:pt x="5720587" y="2084911"/>
                  <a:pt x="5713526" y="2083146"/>
                  <a:pt x="5702936" y="2083146"/>
                </a:cubicBezTo>
                <a:close/>
                <a:moveTo>
                  <a:pt x="4808046" y="2083146"/>
                </a:moveTo>
                <a:cubicBezTo>
                  <a:pt x="4822167" y="2083146"/>
                  <a:pt x="4829228" y="2084911"/>
                  <a:pt x="4829228" y="2088442"/>
                </a:cubicBezTo>
                <a:cubicBezTo>
                  <a:pt x="4829228" y="2091973"/>
                  <a:pt x="4832757" y="2093738"/>
                  <a:pt x="4839818" y="2093738"/>
                </a:cubicBezTo>
                <a:lnTo>
                  <a:pt x="4797456" y="2093738"/>
                </a:lnTo>
                <a:close/>
                <a:moveTo>
                  <a:pt x="4765684" y="2083146"/>
                </a:moveTo>
                <a:lnTo>
                  <a:pt x="4776276" y="2083146"/>
                </a:lnTo>
                <a:lnTo>
                  <a:pt x="4765684" y="2093738"/>
                </a:lnTo>
                <a:cubicBezTo>
                  <a:pt x="4758624" y="2093738"/>
                  <a:pt x="4755094" y="2091973"/>
                  <a:pt x="4755094" y="2088442"/>
                </a:cubicBezTo>
                <a:cubicBezTo>
                  <a:pt x="4755094" y="2084911"/>
                  <a:pt x="4758624" y="2083146"/>
                  <a:pt x="4765684" y="2083146"/>
                </a:cubicBezTo>
                <a:close/>
                <a:moveTo>
                  <a:pt x="4628010" y="2083146"/>
                </a:moveTo>
                <a:lnTo>
                  <a:pt x="4638599" y="2093738"/>
                </a:lnTo>
                <a:cubicBezTo>
                  <a:pt x="4631539" y="2093738"/>
                  <a:pt x="4628010" y="2093738"/>
                  <a:pt x="4628010" y="2093738"/>
                </a:cubicBezTo>
                <a:cubicBezTo>
                  <a:pt x="4628010" y="2086677"/>
                  <a:pt x="4628010" y="2083146"/>
                  <a:pt x="4628010" y="2083146"/>
                </a:cubicBezTo>
                <a:close/>
                <a:moveTo>
                  <a:pt x="4328830" y="2080169"/>
                </a:moveTo>
                <a:cubicBezTo>
                  <a:pt x="4344715" y="2079506"/>
                  <a:pt x="4352658" y="2085795"/>
                  <a:pt x="4352658" y="2099033"/>
                </a:cubicBezTo>
                <a:cubicBezTo>
                  <a:pt x="4352658" y="2116684"/>
                  <a:pt x="4363249" y="2121978"/>
                  <a:pt x="4384430" y="2114919"/>
                </a:cubicBezTo>
                <a:cubicBezTo>
                  <a:pt x="4391490" y="2107858"/>
                  <a:pt x="4412670" y="2107858"/>
                  <a:pt x="4447972" y="2114919"/>
                </a:cubicBezTo>
                <a:cubicBezTo>
                  <a:pt x="4469154" y="2129040"/>
                  <a:pt x="4490334" y="2139629"/>
                  <a:pt x="4511514" y="2146690"/>
                </a:cubicBezTo>
                <a:lnTo>
                  <a:pt x="4553876" y="2167871"/>
                </a:lnTo>
                <a:lnTo>
                  <a:pt x="4585647" y="2178461"/>
                </a:lnTo>
                <a:cubicBezTo>
                  <a:pt x="4635070" y="2178461"/>
                  <a:pt x="4659780" y="2185521"/>
                  <a:pt x="4659780" y="2199642"/>
                </a:cubicBezTo>
                <a:cubicBezTo>
                  <a:pt x="4659780" y="2206702"/>
                  <a:pt x="4631539" y="2203173"/>
                  <a:pt x="4575058" y="2189051"/>
                </a:cubicBezTo>
                <a:cubicBezTo>
                  <a:pt x="4440912" y="2146690"/>
                  <a:pt x="4363249" y="2125509"/>
                  <a:pt x="4342068" y="2125509"/>
                </a:cubicBezTo>
                <a:cubicBezTo>
                  <a:pt x="4313826" y="2125509"/>
                  <a:pt x="4299706" y="2118448"/>
                  <a:pt x="4299706" y="2104328"/>
                </a:cubicBezTo>
                <a:cubicBezTo>
                  <a:pt x="4292647" y="2104328"/>
                  <a:pt x="4289116" y="2104328"/>
                  <a:pt x="4289116" y="2104328"/>
                </a:cubicBezTo>
                <a:cubicBezTo>
                  <a:pt x="4282056" y="2104328"/>
                  <a:pt x="4278526" y="2100798"/>
                  <a:pt x="4278526" y="2093738"/>
                </a:cubicBezTo>
                <a:lnTo>
                  <a:pt x="4289116" y="2093738"/>
                </a:lnTo>
                <a:cubicBezTo>
                  <a:pt x="4296176" y="2093738"/>
                  <a:pt x="4303237" y="2090207"/>
                  <a:pt x="4310297" y="2083146"/>
                </a:cubicBezTo>
                <a:cubicBezTo>
                  <a:pt x="4317358" y="2081382"/>
                  <a:pt x="4323536" y="2080390"/>
                  <a:pt x="4328830" y="2080169"/>
                </a:cubicBezTo>
                <a:close/>
                <a:moveTo>
                  <a:pt x="7529782" y="2072557"/>
                </a:moveTo>
                <a:lnTo>
                  <a:pt x="7540374" y="2083146"/>
                </a:lnTo>
                <a:cubicBezTo>
                  <a:pt x="7540374" y="2083146"/>
                  <a:pt x="7536842" y="2083146"/>
                  <a:pt x="7529782" y="2083146"/>
                </a:cubicBezTo>
                <a:close/>
                <a:moveTo>
                  <a:pt x="7370926" y="2072557"/>
                </a:moveTo>
                <a:lnTo>
                  <a:pt x="7381516" y="2072557"/>
                </a:lnTo>
                <a:cubicBezTo>
                  <a:pt x="7381516" y="2079617"/>
                  <a:pt x="7377986" y="2083146"/>
                  <a:pt x="7370926" y="2083146"/>
                </a:cubicBezTo>
                <a:cubicBezTo>
                  <a:pt x="7370926" y="2090207"/>
                  <a:pt x="7372692" y="2093738"/>
                  <a:pt x="7376222" y="2093738"/>
                </a:cubicBezTo>
                <a:cubicBezTo>
                  <a:pt x="7379751" y="2093738"/>
                  <a:pt x="7385047" y="2093738"/>
                  <a:pt x="7392107" y="2093738"/>
                </a:cubicBezTo>
                <a:cubicBezTo>
                  <a:pt x="7399168" y="2093738"/>
                  <a:pt x="7406226" y="2095502"/>
                  <a:pt x="7413288" y="2099033"/>
                </a:cubicBezTo>
                <a:cubicBezTo>
                  <a:pt x="7420348" y="2102563"/>
                  <a:pt x="7423878" y="2104328"/>
                  <a:pt x="7423878" y="2104328"/>
                </a:cubicBezTo>
                <a:lnTo>
                  <a:pt x="7413288" y="2114919"/>
                </a:lnTo>
                <a:lnTo>
                  <a:pt x="7392107" y="2104328"/>
                </a:lnTo>
                <a:cubicBezTo>
                  <a:pt x="7370926" y="2104328"/>
                  <a:pt x="7356806" y="2104328"/>
                  <a:pt x="7349745" y="2104328"/>
                </a:cubicBezTo>
                <a:lnTo>
                  <a:pt x="7349745" y="2093738"/>
                </a:lnTo>
                <a:lnTo>
                  <a:pt x="7360336" y="2083146"/>
                </a:lnTo>
                <a:cubicBezTo>
                  <a:pt x="7360336" y="2083146"/>
                  <a:pt x="7363866" y="2079617"/>
                  <a:pt x="7370926" y="2072557"/>
                </a:cubicBezTo>
                <a:close/>
                <a:moveTo>
                  <a:pt x="7296793" y="2072557"/>
                </a:moveTo>
                <a:cubicBezTo>
                  <a:pt x="7310914" y="2079617"/>
                  <a:pt x="7319740" y="2083146"/>
                  <a:pt x="7323270" y="2083146"/>
                </a:cubicBezTo>
                <a:cubicBezTo>
                  <a:pt x="7326799" y="2083146"/>
                  <a:pt x="7328564" y="2086677"/>
                  <a:pt x="7328564" y="2093738"/>
                </a:cubicBezTo>
                <a:lnTo>
                  <a:pt x="7307384" y="2083146"/>
                </a:lnTo>
                <a:close/>
                <a:moveTo>
                  <a:pt x="6195390" y="2072557"/>
                </a:moveTo>
                <a:lnTo>
                  <a:pt x="6184800" y="2104328"/>
                </a:lnTo>
                <a:lnTo>
                  <a:pt x="6195390" y="2114919"/>
                </a:lnTo>
                <a:cubicBezTo>
                  <a:pt x="6195390" y="2107858"/>
                  <a:pt x="6198920" y="2104328"/>
                  <a:pt x="6205980" y="2104328"/>
                </a:cubicBezTo>
                <a:cubicBezTo>
                  <a:pt x="6205980" y="2097267"/>
                  <a:pt x="6205980" y="2090207"/>
                  <a:pt x="6205980" y="2083146"/>
                </a:cubicBezTo>
                <a:cubicBezTo>
                  <a:pt x="6198920" y="2083146"/>
                  <a:pt x="6195390" y="2079617"/>
                  <a:pt x="6195390" y="2072557"/>
                </a:cubicBezTo>
                <a:close/>
                <a:moveTo>
                  <a:pt x="5655279" y="2072557"/>
                </a:moveTo>
                <a:cubicBezTo>
                  <a:pt x="5655279" y="2079617"/>
                  <a:pt x="5657045" y="2084911"/>
                  <a:pt x="5660574" y="2088442"/>
                </a:cubicBezTo>
                <a:cubicBezTo>
                  <a:pt x="5664106" y="2091973"/>
                  <a:pt x="5665870" y="2091973"/>
                  <a:pt x="5665870" y="2088442"/>
                </a:cubicBezTo>
                <a:cubicBezTo>
                  <a:pt x="5665870" y="2084911"/>
                  <a:pt x="5665870" y="2079617"/>
                  <a:pt x="5665870" y="2072557"/>
                </a:cubicBezTo>
                <a:cubicBezTo>
                  <a:pt x="5665870" y="2072557"/>
                  <a:pt x="5662340" y="2072557"/>
                  <a:pt x="5655279" y="2072557"/>
                </a:cubicBezTo>
                <a:close/>
                <a:moveTo>
                  <a:pt x="7567510" y="2069248"/>
                </a:moveTo>
                <a:cubicBezTo>
                  <a:pt x="7568834" y="2069688"/>
                  <a:pt x="7570380" y="2070792"/>
                  <a:pt x="7572144" y="2072557"/>
                </a:cubicBezTo>
                <a:lnTo>
                  <a:pt x="7593326" y="2083146"/>
                </a:lnTo>
                <a:cubicBezTo>
                  <a:pt x="7600386" y="2083146"/>
                  <a:pt x="7605682" y="2083146"/>
                  <a:pt x="7609211" y="2083146"/>
                </a:cubicBezTo>
                <a:cubicBezTo>
                  <a:pt x="7612740" y="2083146"/>
                  <a:pt x="7614505" y="2083146"/>
                  <a:pt x="7614505" y="2083146"/>
                </a:cubicBezTo>
                <a:cubicBezTo>
                  <a:pt x="7614505" y="2090207"/>
                  <a:pt x="7618034" y="2093738"/>
                  <a:pt x="7625096" y="2093738"/>
                </a:cubicBezTo>
                <a:cubicBezTo>
                  <a:pt x="7632156" y="2093738"/>
                  <a:pt x="7635686" y="2090207"/>
                  <a:pt x="7635686" y="2083146"/>
                </a:cubicBezTo>
                <a:lnTo>
                  <a:pt x="7646278" y="2083146"/>
                </a:lnTo>
                <a:lnTo>
                  <a:pt x="7656867" y="2093738"/>
                </a:lnTo>
                <a:lnTo>
                  <a:pt x="7667457" y="2093738"/>
                </a:lnTo>
                <a:cubicBezTo>
                  <a:pt x="7667457" y="2100798"/>
                  <a:pt x="7670986" y="2104328"/>
                  <a:pt x="7678048" y="2104328"/>
                </a:cubicBezTo>
                <a:cubicBezTo>
                  <a:pt x="7685108" y="2104328"/>
                  <a:pt x="7688638" y="2107858"/>
                  <a:pt x="7688638" y="2114919"/>
                </a:cubicBezTo>
                <a:cubicBezTo>
                  <a:pt x="7688638" y="2121978"/>
                  <a:pt x="7692168" y="2125509"/>
                  <a:pt x="7699230" y="2125509"/>
                </a:cubicBezTo>
                <a:cubicBezTo>
                  <a:pt x="7706290" y="2125509"/>
                  <a:pt x="7706290" y="2121978"/>
                  <a:pt x="7699230" y="2114919"/>
                </a:cubicBezTo>
                <a:lnTo>
                  <a:pt x="7709820" y="2114919"/>
                </a:lnTo>
                <a:cubicBezTo>
                  <a:pt x="7716880" y="2121978"/>
                  <a:pt x="7720409" y="2125509"/>
                  <a:pt x="7720409" y="2125509"/>
                </a:cubicBezTo>
                <a:cubicBezTo>
                  <a:pt x="7720409" y="2132569"/>
                  <a:pt x="7720409" y="2136099"/>
                  <a:pt x="7720409" y="2136099"/>
                </a:cubicBezTo>
                <a:cubicBezTo>
                  <a:pt x="7720409" y="2136099"/>
                  <a:pt x="7723940" y="2136099"/>
                  <a:pt x="7731000" y="2136099"/>
                </a:cubicBezTo>
                <a:cubicBezTo>
                  <a:pt x="7731000" y="2136099"/>
                  <a:pt x="7731000" y="2137863"/>
                  <a:pt x="7731000" y="2141394"/>
                </a:cubicBezTo>
                <a:cubicBezTo>
                  <a:pt x="7731000" y="2144925"/>
                  <a:pt x="7729234" y="2146690"/>
                  <a:pt x="7725704" y="2146690"/>
                </a:cubicBezTo>
                <a:cubicBezTo>
                  <a:pt x="7722175" y="2146690"/>
                  <a:pt x="7720409" y="2146690"/>
                  <a:pt x="7720409" y="2146690"/>
                </a:cubicBezTo>
                <a:cubicBezTo>
                  <a:pt x="7720409" y="2146690"/>
                  <a:pt x="7716880" y="2150221"/>
                  <a:pt x="7709820" y="2157280"/>
                </a:cubicBezTo>
                <a:lnTo>
                  <a:pt x="7699230" y="2146690"/>
                </a:lnTo>
                <a:cubicBezTo>
                  <a:pt x="7678048" y="2118448"/>
                  <a:pt x="7667457" y="2107858"/>
                  <a:pt x="7667457" y="2114919"/>
                </a:cubicBezTo>
                <a:cubicBezTo>
                  <a:pt x="7667457" y="2121978"/>
                  <a:pt x="7670986" y="2125509"/>
                  <a:pt x="7678048" y="2125509"/>
                </a:cubicBezTo>
                <a:cubicBezTo>
                  <a:pt x="7670986" y="2125509"/>
                  <a:pt x="7663928" y="2125509"/>
                  <a:pt x="7656867" y="2125509"/>
                </a:cubicBezTo>
                <a:lnTo>
                  <a:pt x="7646278" y="2136099"/>
                </a:lnTo>
                <a:cubicBezTo>
                  <a:pt x="7653338" y="2136099"/>
                  <a:pt x="7656867" y="2137863"/>
                  <a:pt x="7656867" y="2141394"/>
                </a:cubicBezTo>
                <a:cubicBezTo>
                  <a:pt x="7656867" y="2144925"/>
                  <a:pt x="7653338" y="2150221"/>
                  <a:pt x="7646278" y="2157280"/>
                </a:cubicBezTo>
                <a:lnTo>
                  <a:pt x="7635686" y="2167871"/>
                </a:lnTo>
                <a:lnTo>
                  <a:pt x="7646278" y="2167871"/>
                </a:lnTo>
                <a:cubicBezTo>
                  <a:pt x="7660396" y="2167871"/>
                  <a:pt x="7669223" y="2166106"/>
                  <a:pt x="7672752" y="2162575"/>
                </a:cubicBezTo>
                <a:cubicBezTo>
                  <a:pt x="7676282" y="2159044"/>
                  <a:pt x="7678048" y="2167871"/>
                  <a:pt x="7678048" y="2189051"/>
                </a:cubicBezTo>
                <a:cubicBezTo>
                  <a:pt x="7678048" y="2210232"/>
                  <a:pt x="7681578" y="2220823"/>
                  <a:pt x="7688638" y="2220823"/>
                </a:cubicBezTo>
                <a:lnTo>
                  <a:pt x="7667457" y="2231413"/>
                </a:lnTo>
                <a:lnTo>
                  <a:pt x="7646278" y="2242004"/>
                </a:lnTo>
                <a:cubicBezTo>
                  <a:pt x="7653338" y="2242004"/>
                  <a:pt x="7656867" y="2243769"/>
                  <a:pt x="7656867" y="2247298"/>
                </a:cubicBezTo>
                <a:cubicBezTo>
                  <a:pt x="7656867" y="2250829"/>
                  <a:pt x="7656867" y="2252594"/>
                  <a:pt x="7656867" y="2252594"/>
                </a:cubicBezTo>
                <a:cubicBezTo>
                  <a:pt x="7656867" y="2252594"/>
                  <a:pt x="7653338" y="2252594"/>
                  <a:pt x="7646278" y="2252594"/>
                </a:cubicBezTo>
                <a:cubicBezTo>
                  <a:pt x="7639216" y="2252594"/>
                  <a:pt x="7635686" y="2252594"/>
                  <a:pt x="7635686" y="2252594"/>
                </a:cubicBezTo>
                <a:cubicBezTo>
                  <a:pt x="7635686" y="2252594"/>
                  <a:pt x="7632156" y="2252594"/>
                  <a:pt x="7625096" y="2252594"/>
                </a:cubicBezTo>
                <a:cubicBezTo>
                  <a:pt x="7618034" y="2252594"/>
                  <a:pt x="7610976" y="2252594"/>
                  <a:pt x="7603915" y="2252594"/>
                </a:cubicBezTo>
                <a:cubicBezTo>
                  <a:pt x="7582734" y="2245533"/>
                  <a:pt x="7568615" y="2242004"/>
                  <a:pt x="7561553" y="2242004"/>
                </a:cubicBezTo>
                <a:lnTo>
                  <a:pt x="7550963" y="2231413"/>
                </a:lnTo>
                <a:lnTo>
                  <a:pt x="7561553" y="2231413"/>
                </a:lnTo>
                <a:cubicBezTo>
                  <a:pt x="7568615" y="2231413"/>
                  <a:pt x="7580970" y="2233177"/>
                  <a:pt x="7598620" y="2236708"/>
                </a:cubicBezTo>
                <a:cubicBezTo>
                  <a:pt x="7616271" y="2240238"/>
                  <a:pt x="7628626" y="2238473"/>
                  <a:pt x="7635686" y="2231413"/>
                </a:cubicBezTo>
                <a:lnTo>
                  <a:pt x="7635686" y="2220823"/>
                </a:lnTo>
                <a:lnTo>
                  <a:pt x="7646278" y="2220823"/>
                </a:lnTo>
                <a:lnTo>
                  <a:pt x="7656867" y="2210232"/>
                </a:lnTo>
                <a:lnTo>
                  <a:pt x="7635686" y="2199642"/>
                </a:lnTo>
                <a:cubicBezTo>
                  <a:pt x="7628626" y="2192581"/>
                  <a:pt x="7618034" y="2190817"/>
                  <a:pt x="7603915" y="2194346"/>
                </a:cubicBezTo>
                <a:cubicBezTo>
                  <a:pt x="7589794" y="2197877"/>
                  <a:pt x="7580970" y="2196111"/>
                  <a:pt x="7577438" y="2189051"/>
                </a:cubicBezTo>
                <a:cubicBezTo>
                  <a:pt x="7573909" y="2181992"/>
                  <a:pt x="7572144" y="2178461"/>
                  <a:pt x="7572144" y="2178461"/>
                </a:cubicBezTo>
                <a:lnTo>
                  <a:pt x="7572144" y="2189051"/>
                </a:lnTo>
                <a:cubicBezTo>
                  <a:pt x="7579204" y="2196111"/>
                  <a:pt x="7579204" y="2203173"/>
                  <a:pt x="7572144" y="2210232"/>
                </a:cubicBezTo>
                <a:cubicBezTo>
                  <a:pt x="7572144" y="2210232"/>
                  <a:pt x="7570378" y="2210232"/>
                  <a:pt x="7566848" y="2210232"/>
                </a:cubicBezTo>
                <a:cubicBezTo>
                  <a:pt x="7563319" y="2210232"/>
                  <a:pt x="7561553" y="2206702"/>
                  <a:pt x="7561553" y="2199642"/>
                </a:cubicBezTo>
                <a:cubicBezTo>
                  <a:pt x="7561553" y="2192581"/>
                  <a:pt x="7559788" y="2189051"/>
                  <a:pt x="7556259" y="2189051"/>
                </a:cubicBezTo>
                <a:cubicBezTo>
                  <a:pt x="7552730" y="2189051"/>
                  <a:pt x="7547434" y="2187286"/>
                  <a:pt x="7540374" y="2183756"/>
                </a:cubicBezTo>
                <a:cubicBezTo>
                  <a:pt x="7533312" y="2180225"/>
                  <a:pt x="7519192" y="2178461"/>
                  <a:pt x="7498011" y="2178461"/>
                </a:cubicBezTo>
                <a:lnTo>
                  <a:pt x="7423878" y="2157280"/>
                </a:lnTo>
                <a:cubicBezTo>
                  <a:pt x="7416818" y="2157280"/>
                  <a:pt x="7411522" y="2157280"/>
                  <a:pt x="7407992" y="2157280"/>
                </a:cubicBezTo>
                <a:cubicBezTo>
                  <a:pt x="7404463" y="2157280"/>
                  <a:pt x="7402697" y="2153750"/>
                  <a:pt x="7402697" y="2146690"/>
                </a:cubicBezTo>
                <a:cubicBezTo>
                  <a:pt x="7402697" y="2139629"/>
                  <a:pt x="7406226" y="2136099"/>
                  <a:pt x="7413288" y="2136099"/>
                </a:cubicBezTo>
                <a:cubicBezTo>
                  <a:pt x="7420348" y="2136099"/>
                  <a:pt x="7423878" y="2136099"/>
                  <a:pt x="7423878" y="2136099"/>
                </a:cubicBezTo>
                <a:cubicBezTo>
                  <a:pt x="7416818" y="2129040"/>
                  <a:pt x="7416818" y="2125509"/>
                  <a:pt x="7423878" y="2125509"/>
                </a:cubicBezTo>
                <a:cubicBezTo>
                  <a:pt x="7437999" y="2118448"/>
                  <a:pt x="7445059" y="2121978"/>
                  <a:pt x="7445059" y="2136099"/>
                </a:cubicBezTo>
                <a:cubicBezTo>
                  <a:pt x="7445059" y="2136099"/>
                  <a:pt x="7441530" y="2136099"/>
                  <a:pt x="7434468" y="2136099"/>
                </a:cubicBezTo>
                <a:cubicBezTo>
                  <a:pt x="7427408" y="2136099"/>
                  <a:pt x="7423878" y="2139629"/>
                  <a:pt x="7423878" y="2146690"/>
                </a:cubicBezTo>
                <a:lnTo>
                  <a:pt x="7468888" y="2146690"/>
                </a:lnTo>
                <a:lnTo>
                  <a:pt x="7487420" y="2146690"/>
                </a:lnTo>
                <a:lnTo>
                  <a:pt x="7487420" y="2125509"/>
                </a:lnTo>
                <a:lnTo>
                  <a:pt x="7508601" y="2125509"/>
                </a:lnTo>
                <a:lnTo>
                  <a:pt x="7508601" y="2114919"/>
                </a:lnTo>
                <a:lnTo>
                  <a:pt x="7498011" y="2104328"/>
                </a:lnTo>
                <a:lnTo>
                  <a:pt x="7508601" y="2104328"/>
                </a:lnTo>
                <a:lnTo>
                  <a:pt x="7519192" y="2104328"/>
                </a:lnTo>
                <a:cubicBezTo>
                  <a:pt x="7519192" y="2111388"/>
                  <a:pt x="7520957" y="2118448"/>
                  <a:pt x="7524486" y="2125509"/>
                </a:cubicBezTo>
                <a:cubicBezTo>
                  <a:pt x="7528016" y="2132569"/>
                  <a:pt x="7531548" y="2134334"/>
                  <a:pt x="7535078" y="2130804"/>
                </a:cubicBezTo>
                <a:cubicBezTo>
                  <a:pt x="7538607" y="2127273"/>
                  <a:pt x="7540374" y="2121978"/>
                  <a:pt x="7540374" y="2114919"/>
                </a:cubicBezTo>
                <a:lnTo>
                  <a:pt x="7561553" y="2125509"/>
                </a:lnTo>
                <a:cubicBezTo>
                  <a:pt x="7582734" y="2139629"/>
                  <a:pt x="7596855" y="2143159"/>
                  <a:pt x="7603915" y="2136099"/>
                </a:cubicBezTo>
                <a:cubicBezTo>
                  <a:pt x="7603915" y="2129040"/>
                  <a:pt x="7603915" y="2125509"/>
                  <a:pt x="7603915" y="2125509"/>
                </a:cubicBezTo>
                <a:lnTo>
                  <a:pt x="7603915" y="2114919"/>
                </a:lnTo>
                <a:cubicBezTo>
                  <a:pt x="7610976" y="2121978"/>
                  <a:pt x="7618034" y="2123744"/>
                  <a:pt x="7625096" y="2120213"/>
                </a:cubicBezTo>
                <a:cubicBezTo>
                  <a:pt x="7632156" y="2116684"/>
                  <a:pt x="7633922" y="2113154"/>
                  <a:pt x="7630390" y="2109623"/>
                </a:cubicBezTo>
                <a:cubicBezTo>
                  <a:pt x="7626861" y="2106092"/>
                  <a:pt x="7621567" y="2104328"/>
                  <a:pt x="7614505" y="2104328"/>
                </a:cubicBezTo>
                <a:cubicBezTo>
                  <a:pt x="7607444" y="2104328"/>
                  <a:pt x="7602149" y="2102563"/>
                  <a:pt x="7598620" y="2099033"/>
                </a:cubicBezTo>
                <a:cubicBezTo>
                  <a:pt x="7595090" y="2095502"/>
                  <a:pt x="7593326" y="2093738"/>
                  <a:pt x="7593326" y="2093738"/>
                </a:cubicBezTo>
                <a:cubicBezTo>
                  <a:pt x="7579204" y="2086677"/>
                  <a:pt x="7568615" y="2083146"/>
                  <a:pt x="7561553" y="2083146"/>
                </a:cubicBezTo>
                <a:cubicBezTo>
                  <a:pt x="7561553" y="2072557"/>
                  <a:pt x="7563540" y="2067923"/>
                  <a:pt x="7567510" y="2069248"/>
                </a:cubicBezTo>
                <a:close/>
                <a:moveTo>
                  <a:pt x="7413288" y="2067261"/>
                </a:moveTo>
                <a:cubicBezTo>
                  <a:pt x="7415053" y="2067261"/>
                  <a:pt x="7416818" y="2069027"/>
                  <a:pt x="7418582" y="2072557"/>
                </a:cubicBezTo>
                <a:cubicBezTo>
                  <a:pt x="7422112" y="2079617"/>
                  <a:pt x="7420348" y="2083146"/>
                  <a:pt x="7413288" y="2083146"/>
                </a:cubicBezTo>
                <a:cubicBezTo>
                  <a:pt x="7406226" y="2083146"/>
                  <a:pt x="7404463" y="2079617"/>
                  <a:pt x="7407992" y="2072557"/>
                </a:cubicBezTo>
                <a:cubicBezTo>
                  <a:pt x="7409758" y="2069027"/>
                  <a:pt x="7411524" y="2067261"/>
                  <a:pt x="7413288" y="2067261"/>
                </a:cubicBezTo>
                <a:close/>
                <a:moveTo>
                  <a:pt x="7593326" y="2061967"/>
                </a:moveTo>
                <a:cubicBezTo>
                  <a:pt x="7600386" y="2061967"/>
                  <a:pt x="7603915" y="2061967"/>
                  <a:pt x="7603915" y="2061967"/>
                </a:cubicBezTo>
                <a:lnTo>
                  <a:pt x="7593326" y="2072557"/>
                </a:lnTo>
                <a:cubicBezTo>
                  <a:pt x="7593326" y="2072557"/>
                  <a:pt x="7593326" y="2069026"/>
                  <a:pt x="7593326" y="2061967"/>
                </a:cubicBezTo>
                <a:close/>
                <a:moveTo>
                  <a:pt x="7487420" y="2061967"/>
                </a:moveTo>
                <a:lnTo>
                  <a:pt x="7487420" y="2072557"/>
                </a:lnTo>
                <a:cubicBezTo>
                  <a:pt x="7480360" y="2072557"/>
                  <a:pt x="7476830" y="2072557"/>
                  <a:pt x="7476830" y="2072557"/>
                </a:cubicBezTo>
                <a:close/>
                <a:moveTo>
                  <a:pt x="6153028" y="2061967"/>
                </a:moveTo>
                <a:cubicBezTo>
                  <a:pt x="6145968" y="2061967"/>
                  <a:pt x="6138909" y="2065496"/>
                  <a:pt x="6131847" y="2072557"/>
                </a:cubicBezTo>
                <a:cubicBezTo>
                  <a:pt x="6138909" y="2072557"/>
                  <a:pt x="6144204" y="2072557"/>
                  <a:pt x="6147734" y="2072557"/>
                </a:cubicBezTo>
                <a:cubicBezTo>
                  <a:pt x="6151264" y="2072557"/>
                  <a:pt x="6153028" y="2072557"/>
                  <a:pt x="6153028" y="2072557"/>
                </a:cubicBezTo>
                <a:close/>
                <a:moveTo>
                  <a:pt x="4977492" y="2061967"/>
                </a:moveTo>
                <a:lnTo>
                  <a:pt x="4988084" y="2072557"/>
                </a:lnTo>
                <a:lnTo>
                  <a:pt x="4998674" y="2072557"/>
                </a:lnTo>
                <a:cubicBezTo>
                  <a:pt x="4991613" y="2065496"/>
                  <a:pt x="4988084" y="2061967"/>
                  <a:pt x="4988084" y="2061967"/>
                </a:cubicBezTo>
                <a:cubicBezTo>
                  <a:pt x="4988084" y="2061967"/>
                  <a:pt x="4984554" y="2061967"/>
                  <a:pt x="4977492" y="2061967"/>
                </a:cubicBezTo>
                <a:close/>
                <a:moveTo>
                  <a:pt x="7329889" y="2056671"/>
                </a:moveTo>
                <a:cubicBezTo>
                  <a:pt x="7330771" y="2056671"/>
                  <a:pt x="7332094" y="2058437"/>
                  <a:pt x="7333860" y="2061967"/>
                </a:cubicBezTo>
                <a:cubicBezTo>
                  <a:pt x="7337389" y="2069026"/>
                  <a:pt x="7342684" y="2070792"/>
                  <a:pt x="7349745" y="2067261"/>
                </a:cubicBezTo>
                <a:cubicBezTo>
                  <a:pt x="7356806" y="2063732"/>
                  <a:pt x="7360336" y="2065496"/>
                  <a:pt x="7360336" y="2072557"/>
                </a:cubicBezTo>
                <a:lnTo>
                  <a:pt x="7339155" y="2072557"/>
                </a:lnTo>
                <a:lnTo>
                  <a:pt x="7317974" y="2072557"/>
                </a:lnTo>
                <a:lnTo>
                  <a:pt x="7328564" y="2061967"/>
                </a:lnTo>
                <a:cubicBezTo>
                  <a:pt x="7328564" y="2058437"/>
                  <a:pt x="7329006" y="2056671"/>
                  <a:pt x="7329889" y="2056671"/>
                </a:cubicBezTo>
                <a:close/>
                <a:moveTo>
                  <a:pt x="6674607" y="2055348"/>
                </a:moveTo>
                <a:cubicBezTo>
                  <a:pt x="6676372" y="2056230"/>
                  <a:pt x="6679019" y="2058437"/>
                  <a:pt x="6682550" y="2061967"/>
                </a:cubicBezTo>
                <a:cubicBezTo>
                  <a:pt x="6689610" y="2069026"/>
                  <a:pt x="6689610" y="2072557"/>
                  <a:pt x="6682550" y="2072557"/>
                </a:cubicBezTo>
                <a:lnTo>
                  <a:pt x="6682550" y="2083146"/>
                </a:lnTo>
                <a:cubicBezTo>
                  <a:pt x="6689610" y="2083146"/>
                  <a:pt x="6689610" y="2086677"/>
                  <a:pt x="6682550" y="2093738"/>
                </a:cubicBezTo>
                <a:cubicBezTo>
                  <a:pt x="6668429" y="2093738"/>
                  <a:pt x="6657839" y="2093738"/>
                  <a:pt x="6650778" y="2093738"/>
                </a:cubicBezTo>
                <a:cubicBezTo>
                  <a:pt x="6643717" y="2086677"/>
                  <a:pt x="6643717" y="2083146"/>
                  <a:pt x="6650778" y="2083146"/>
                </a:cubicBezTo>
                <a:cubicBezTo>
                  <a:pt x="6657839" y="2083146"/>
                  <a:pt x="6663134" y="2083146"/>
                  <a:pt x="6666664" y="2083146"/>
                </a:cubicBezTo>
                <a:cubicBezTo>
                  <a:pt x="6670194" y="2083146"/>
                  <a:pt x="6671958" y="2083146"/>
                  <a:pt x="6671958" y="2083146"/>
                </a:cubicBezTo>
                <a:lnTo>
                  <a:pt x="6671958" y="2072557"/>
                </a:lnTo>
                <a:lnTo>
                  <a:pt x="6671958" y="2061967"/>
                </a:lnTo>
                <a:cubicBezTo>
                  <a:pt x="6671958" y="2061967"/>
                  <a:pt x="6671958" y="2060202"/>
                  <a:pt x="6671958" y="2056671"/>
                </a:cubicBezTo>
                <a:cubicBezTo>
                  <a:pt x="6671958" y="2054906"/>
                  <a:pt x="6672842" y="2054464"/>
                  <a:pt x="6674607" y="2055348"/>
                </a:cubicBezTo>
                <a:close/>
                <a:moveTo>
                  <a:pt x="5559966" y="2051376"/>
                </a:moveTo>
                <a:cubicBezTo>
                  <a:pt x="5567026" y="2058436"/>
                  <a:pt x="5570556" y="2061967"/>
                  <a:pt x="5570556" y="2061967"/>
                </a:cubicBezTo>
                <a:lnTo>
                  <a:pt x="5570556" y="2051376"/>
                </a:lnTo>
                <a:cubicBezTo>
                  <a:pt x="5570556" y="2051376"/>
                  <a:pt x="5567026" y="2051376"/>
                  <a:pt x="5559966" y="2051376"/>
                </a:cubicBezTo>
                <a:close/>
                <a:moveTo>
                  <a:pt x="4045537" y="2051376"/>
                </a:moveTo>
                <a:cubicBezTo>
                  <a:pt x="4059658" y="2051376"/>
                  <a:pt x="4073777" y="2054906"/>
                  <a:pt x="4087898" y="2061967"/>
                </a:cubicBezTo>
                <a:lnTo>
                  <a:pt x="4077308" y="2072557"/>
                </a:lnTo>
                <a:cubicBezTo>
                  <a:pt x="4056127" y="2072557"/>
                  <a:pt x="4045537" y="2072557"/>
                  <a:pt x="4045537" y="2072557"/>
                </a:cubicBezTo>
                <a:cubicBezTo>
                  <a:pt x="4052596" y="2065496"/>
                  <a:pt x="4052596" y="2061967"/>
                  <a:pt x="4045537" y="2061967"/>
                </a:cubicBezTo>
                <a:close/>
                <a:moveTo>
                  <a:pt x="7768067" y="2040786"/>
                </a:moveTo>
                <a:cubicBezTo>
                  <a:pt x="7771596" y="2040786"/>
                  <a:pt x="7773361" y="2044315"/>
                  <a:pt x="7773361" y="2051376"/>
                </a:cubicBezTo>
                <a:cubicBezTo>
                  <a:pt x="7766300" y="2051376"/>
                  <a:pt x="7762772" y="2049611"/>
                  <a:pt x="7762772" y="2046080"/>
                </a:cubicBezTo>
                <a:cubicBezTo>
                  <a:pt x="7762772" y="2042550"/>
                  <a:pt x="7764538" y="2040786"/>
                  <a:pt x="7768067" y="2040786"/>
                </a:cubicBezTo>
                <a:close/>
                <a:moveTo>
                  <a:pt x="6142438" y="2040786"/>
                </a:moveTo>
                <a:cubicBezTo>
                  <a:pt x="6142438" y="2040786"/>
                  <a:pt x="6142438" y="2042550"/>
                  <a:pt x="6142438" y="2046080"/>
                </a:cubicBezTo>
                <a:cubicBezTo>
                  <a:pt x="6142438" y="2049611"/>
                  <a:pt x="6145968" y="2047846"/>
                  <a:pt x="6153028" y="2040786"/>
                </a:cubicBezTo>
                <a:lnTo>
                  <a:pt x="6153028" y="2051376"/>
                </a:lnTo>
                <a:lnTo>
                  <a:pt x="6174209" y="2051376"/>
                </a:lnTo>
                <a:cubicBezTo>
                  <a:pt x="6174209" y="2051376"/>
                  <a:pt x="6181270" y="2054906"/>
                  <a:pt x="6195390" y="2061967"/>
                </a:cubicBezTo>
                <a:cubicBezTo>
                  <a:pt x="6202450" y="2069026"/>
                  <a:pt x="6209510" y="2072557"/>
                  <a:pt x="6216572" y="2072557"/>
                </a:cubicBezTo>
                <a:cubicBezTo>
                  <a:pt x="6223632" y="2065496"/>
                  <a:pt x="6223632" y="2061967"/>
                  <a:pt x="6216572" y="2061967"/>
                </a:cubicBezTo>
                <a:cubicBezTo>
                  <a:pt x="6209510" y="2061967"/>
                  <a:pt x="6202450" y="2060202"/>
                  <a:pt x="6195390" y="2056671"/>
                </a:cubicBezTo>
                <a:cubicBezTo>
                  <a:pt x="6188330" y="2053140"/>
                  <a:pt x="6181270" y="2051376"/>
                  <a:pt x="6174209" y="2051376"/>
                </a:cubicBezTo>
                <a:cubicBezTo>
                  <a:pt x="6167149" y="2051376"/>
                  <a:pt x="6163620" y="2049611"/>
                  <a:pt x="6163620" y="2046080"/>
                </a:cubicBezTo>
                <a:cubicBezTo>
                  <a:pt x="6163620" y="2042550"/>
                  <a:pt x="6163620" y="2040786"/>
                  <a:pt x="6163620" y="2040786"/>
                </a:cubicBezTo>
                <a:cubicBezTo>
                  <a:pt x="6163620" y="2040786"/>
                  <a:pt x="6160090" y="2040786"/>
                  <a:pt x="6153028" y="2040786"/>
                </a:cubicBezTo>
                <a:cubicBezTo>
                  <a:pt x="6145968" y="2040786"/>
                  <a:pt x="6142438" y="2040786"/>
                  <a:pt x="6142438" y="2040786"/>
                </a:cubicBezTo>
                <a:close/>
                <a:moveTo>
                  <a:pt x="4691551" y="2040786"/>
                </a:moveTo>
                <a:lnTo>
                  <a:pt x="4691551" y="2051376"/>
                </a:lnTo>
                <a:lnTo>
                  <a:pt x="4702142" y="2051376"/>
                </a:lnTo>
                <a:lnTo>
                  <a:pt x="4702142" y="2061967"/>
                </a:lnTo>
                <a:cubicBezTo>
                  <a:pt x="4688022" y="2061967"/>
                  <a:pt x="4677432" y="2061967"/>
                  <a:pt x="4670372" y="2061967"/>
                </a:cubicBezTo>
                <a:cubicBezTo>
                  <a:pt x="4663311" y="2047846"/>
                  <a:pt x="4670372" y="2040786"/>
                  <a:pt x="4691551" y="2040786"/>
                </a:cubicBezTo>
                <a:close/>
                <a:moveTo>
                  <a:pt x="4649190" y="2040786"/>
                </a:moveTo>
                <a:lnTo>
                  <a:pt x="4659780" y="2061967"/>
                </a:lnTo>
                <a:cubicBezTo>
                  <a:pt x="4652720" y="2069026"/>
                  <a:pt x="4645660" y="2069026"/>
                  <a:pt x="4638599" y="2061967"/>
                </a:cubicBezTo>
                <a:cubicBezTo>
                  <a:pt x="4617420" y="2047846"/>
                  <a:pt x="4620949" y="2040786"/>
                  <a:pt x="4649190" y="2040786"/>
                </a:cubicBezTo>
                <a:close/>
                <a:moveTo>
                  <a:pt x="7171032" y="2034167"/>
                </a:moveTo>
                <a:cubicBezTo>
                  <a:pt x="7170150" y="2035049"/>
                  <a:pt x="7169708" y="2037255"/>
                  <a:pt x="7169708" y="2040786"/>
                </a:cubicBezTo>
                <a:cubicBezTo>
                  <a:pt x="7169708" y="2040786"/>
                  <a:pt x="7173238" y="2040786"/>
                  <a:pt x="7180299" y="2040786"/>
                </a:cubicBezTo>
                <a:lnTo>
                  <a:pt x="7180299" y="2051376"/>
                </a:lnTo>
                <a:lnTo>
                  <a:pt x="7212070" y="2051376"/>
                </a:lnTo>
                <a:lnTo>
                  <a:pt x="7212070" y="2040786"/>
                </a:lnTo>
                <a:lnTo>
                  <a:pt x="7201480" y="2040786"/>
                </a:lnTo>
                <a:lnTo>
                  <a:pt x="7190889" y="2040786"/>
                </a:lnTo>
                <a:cubicBezTo>
                  <a:pt x="7183828" y="2040786"/>
                  <a:pt x="7178533" y="2039021"/>
                  <a:pt x="7175004" y="2035490"/>
                </a:cubicBezTo>
                <a:cubicBezTo>
                  <a:pt x="7173238" y="2033725"/>
                  <a:pt x="7171915" y="2033284"/>
                  <a:pt x="7171032" y="2034167"/>
                </a:cubicBezTo>
                <a:close/>
                <a:moveTo>
                  <a:pt x="7783952" y="2030194"/>
                </a:moveTo>
                <a:cubicBezTo>
                  <a:pt x="7783952" y="2030194"/>
                  <a:pt x="7785717" y="2030194"/>
                  <a:pt x="7789248" y="2030194"/>
                </a:cubicBezTo>
                <a:cubicBezTo>
                  <a:pt x="7792778" y="2030194"/>
                  <a:pt x="7794542" y="2033725"/>
                  <a:pt x="7794542" y="2040786"/>
                </a:cubicBezTo>
                <a:lnTo>
                  <a:pt x="7783952" y="2040786"/>
                </a:lnTo>
                <a:close/>
                <a:moveTo>
                  <a:pt x="7413288" y="2030194"/>
                </a:moveTo>
                <a:lnTo>
                  <a:pt x="7423878" y="2030194"/>
                </a:lnTo>
                <a:cubicBezTo>
                  <a:pt x="7423878" y="2037255"/>
                  <a:pt x="7425644" y="2039021"/>
                  <a:pt x="7429174" y="2035490"/>
                </a:cubicBezTo>
                <a:cubicBezTo>
                  <a:pt x="7432703" y="2031959"/>
                  <a:pt x="7434468" y="2033725"/>
                  <a:pt x="7434468" y="2040786"/>
                </a:cubicBezTo>
                <a:cubicBezTo>
                  <a:pt x="7434468" y="2047846"/>
                  <a:pt x="7430938" y="2051376"/>
                  <a:pt x="7423878" y="2051376"/>
                </a:cubicBezTo>
                <a:lnTo>
                  <a:pt x="7423878" y="2061967"/>
                </a:lnTo>
                <a:lnTo>
                  <a:pt x="7413288" y="2061967"/>
                </a:lnTo>
                <a:lnTo>
                  <a:pt x="7402697" y="2061967"/>
                </a:lnTo>
                <a:cubicBezTo>
                  <a:pt x="7402697" y="2061967"/>
                  <a:pt x="7404463" y="2060202"/>
                  <a:pt x="7407992" y="2056671"/>
                </a:cubicBezTo>
                <a:cubicBezTo>
                  <a:pt x="7411522" y="2053140"/>
                  <a:pt x="7411522" y="2049611"/>
                  <a:pt x="7407992" y="2046080"/>
                </a:cubicBezTo>
                <a:cubicBezTo>
                  <a:pt x="7404463" y="2042550"/>
                  <a:pt x="7406226" y="2037255"/>
                  <a:pt x="7413288" y="2030194"/>
                </a:cubicBezTo>
                <a:close/>
                <a:moveTo>
                  <a:pt x="6587236" y="2030194"/>
                </a:moveTo>
                <a:lnTo>
                  <a:pt x="6597826" y="2030194"/>
                </a:lnTo>
                <a:lnTo>
                  <a:pt x="6597826" y="2040786"/>
                </a:lnTo>
                <a:close/>
                <a:moveTo>
                  <a:pt x="5507014" y="2030194"/>
                </a:moveTo>
                <a:lnTo>
                  <a:pt x="5517604" y="2051376"/>
                </a:lnTo>
                <a:cubicBezTo>
                  <a:pt x="5524664" y="2051376"/>
                  <a:pt x="5528195" y="2047846"/>
                  <a:pt x="5528195" y="2040786"/>
                </a:cubicBezTo>
                <a:cubicBezTo>
                  <a:pt x="5528195" y="2040786"/>
                  <a:pt x="5526429" y="2039021"/>
                  <a:pt x="5522900" y="2035490"/>
                </a:cubicBezTo>
                <a:cubicBezTo>
                  <a:pt x="5519370" y="2031959"/>
                  <a:pt x="5514074" y="2030194"/>
                  <a:pt x="5507014" y="2030194"/>
                </a:cubicBezTo>
                <a:close/>
                <a:moveTo>
                  <a:pt x="4034946" y="2030194"/>
                </a:moveTo>
                <a:lnTo>
                  <a:pt x="4045537" y="2030194"/>
                </a:lnTo>
                <a:lnTo>
                  <a:pt x="4045537" y="2040786"/>
                </a:lnTo>
                <a:close/>
                <a:moveTo>
                  <a:pt x="3918452" y="2030194"/>
                </a:moveTo>
                <a:cubicBezTo>
                  <a:pt x="3918452" y="2030194"/>
                  <a:pt x="3921982" y="2030194"/>
                  <a:pt x="3929042" y="2030194"/>
                </a:cubicBezTo>
                <a:cubicBezTo>
                  <a:pt x="3936102" y="2030194"/>
                  <a:pt x="3939633" y="2033725"/>
                  <a:pt x="3939633" y="2040786"/>
                </a:cubicBezTo>
                <a:lnTo>
                  <a:pt x="3929042" y="2040786"/>
                </a:lnTo>
                <a:cubicBezTo>
                  <a:pt x="3921982" y="2033725"/>
                  <a:pt x="3918452" y="2030194"/>
                  <a:pt x="3918452" y="2030194"/>
                </a:cubicBezTo>
                <a:close/>
                <a:moveTo>
                  <a:pt x="5403757" y="2024900"/>
                </a:moveTo>
                <a:cubicBezTo>
                  <a:pt x="5401992" y="2024900"/>
                  <a:pt x="5401110" y="2026665"/>
                  <a:pt x="5401110" y="2030194"/>
                </a:cubicBezTo>
                <a:cubicBezTo>
                  <a:pt x="5401110" y="2037255"/>
                  <a:pt x="5404640" y="2037255"/>
                  <a:pt x="5411700" y="2030194"/>
                </a:cubicBezTo>
                <a:cubicBezTo>
                  <a:pt x="5408170" y="2026665"/>
                  <a:pt x="5405522" y="2024900"/>
                  <a:pt x="5403757" y="2024900"/>
                </a:cubicBezTo>
                <a:close/>
                <a:moveTo>
                  <a:pt x="7741590" y="2019605"/>
                </a:moveTo>
                <a:cubicBezTo>
                  <a:pt x="7748652" y="2026665"/>
                  <a:pt x="7755711" y="2033725"/>
                  <a:pt x="7762772" y="2040786"/>
                </a:cubicBezTo>
                <a:cubicBezTo>
                  <a:pt x="7755711" y="2040786"/>
                  <a:pt x="7752182" y="2040786"/>
                  <a:pt x="7752182" y="2040786"/>
                </a:cubicBezTo>
                <a:cubicBezTo>
                  <a:pt x="7752182" y="2040786"/>
                  <a:pt x="7746886" y="2039021"/>
                  <a:pt x="7736296" y="2035490"/>
                </a:cubicBezTo>
                <a:cubicBezTo>
                  <a:pt x="7725704" y="2031959"/>
                  <a:pt x="7720409" y="2028430"/>
                  <a:pt x="7720409" y="2024900"/>
                </a:cubicBezTo>
                <a:cubicBezTo>
                  <a:pt x="7720409" y="2021369"/>
                  <a:pt x="7727471" y="2019605"/>
                  <a:pt x="7741590" y="2019605"/>
                </a:cubicBezTo>
                <a:close/>
                <a:moveTo>
                  <a:pt x="7243841" y="2019605"/>
                </a:moveTo>
                <a:cubicBezTo>
                  <a:pt x="7250902" y="2019605"/>
                  <a:pt x="7254432" y="2021369"/>
                  <a:pt x="7254432" y="2024900"/>
                </a:cubicBezTo>
                <a:cubicBezTo>
                  <a:pt x="7254432" y="2028430"/>
                  <a:pt x="7252666" y="2030194"/>
                  <a:pt x="7249136" y="2030194"/>
                </a:cubicBezTo>
                <a:cubicBezTo>
                  <a:pt x="7245607" y="2030194"/>
                  <a:pt x="7243841" y="2026665"/>
                  <a:pt x="7243841" y="2019605"/>
                </a:cubicBezTo>
                <a:close/>
                <a:moveTo>
                  <a:pt x="5734708" y="2019605"/>
                </a:moveTo>
                <a:cubicBezTo>
                  <a:pt x="5738237" y="2019605"/>
                  <a:pt x="5740002" y="2023136"/>
                  <a:pt x="5740002" y="2030194"/>
                </a:cubicBezTo>
                <a:cubicBezTo>
                  <a:pt x="5740002" y="2030194"/>
                  <a:pt x="5736472" y="2030194"/>
                  <a:pt x="5729412" y="2030194"/>
                </a:cubicBezTo>
                <a:cubicBezTo>
                  <a:pt x="5729412" y="2023136"/>
                  <a:pt x="5731178" y="2019605"/>
                  <a:pt x="5734708" y="2019605"/>
                </a:cubicBezTo>
                <a:close/>
                <a:moveTo>
                  <a:pt x="3950223" y="2019605"/>
                </a:moveTo>
                <a:lnTo>
                  <a:pt x="4003175" y="2030194"/>
                </a:lnTo>
                <a:lnTo>
                  <a:pt x="4013765" y="2051376"/>
                </a:lnTo>
                <a:cubicBezTo>
                  <a:pt x="4006706" y="2051376"/>
                  <a:pt x="3992585" y="2044315"/>
                  <a:pt x="3971404" y="2030194"/>
                </a:cubicBezTo>
                <a:close/>
                <a:moveTo>
                  <a:pt x="7341802" y="2012985"/>
                </a:moveTo>
                <a:cubicBezTo>
                  <a:pt x="7343567" y="2012103"/>
                  <a:pt x="7346216" y="2012544"/>
                  <a:pt x="7349745" y="2014309"/>
                </a:cubicBezTo>
                <a:cubicBezTo>
                  <a:pt x="7356806" y="2017840"/>
                  <a:pt x="7360336" y="2019605"/>
                  <a:pt x="7360336" y="2019605"/>
                </a:cubicBezTo>
                <a:cubicBezTo>
                  <a:pt x="7374456" y="2019605"/>
                  <a:pt x="7377986" y="2026665"/>
                  <a:pt x="7370926" y="2040786"/>
                </a:cubicBezTo>
                <a:cubicBezTo>
                  <a:pt x="7363866" y="2047846"/>
                  <a:pt x="7358570" y="2047846"/>
                  <a:pt x="7355040" y="2040786"/>
                </a:cubicBezTo>
                <a:cubicBezTo>
                  <a:pt x="7351511" y="2033725"/>
                  <a:pt x="7349745" y="2030194"/>
                  <a:pt x="7349745" y="2030194"/>
                </a:cubicBezTo>
                <a:lnTo>
                  <a:pt x="7339155" y="2019605"/>
                </a:lnTo>
                <a:cubicBezTo>
                  <a:pt x="7339155" y="2016075"/>
                  <a:pt x="7340038" y="2013868"/>
                  <a:pt x="7341802" y="2012985"/>
                </a:cubicBezTo>
                <a:close/>
                <a:moveTo>
                  <a:pt x="7762772" y="2009015"/>
                </a:moveTo>
                <a:cubicBezTo>
                  <a:pt x="7762772" y="2009015"/>
                  <a:pt x="7766300" y="2009015"/>
                  <a:pt x="7773361" y="2009015"/>
                </a:cubicBezTo>
                <a:lnTo>
                  <a:pt x="7762772" y="2019605"/>
                </a:lnTo>
                <a:close/>
                <a:moveTo>
                  <a:pt x="7317974" y="2009015"/>
                </a:moveTo>
                <a:lnTo>
                  <a:pt x="7328564" y="2019605"/>
                </a:lnTo>
                <a:cubicBezTo>
                  <a:pt x="7335626" y="2026665"/>
                  <a:pt x="7335626" y="2030194"/>
                  <a:pt x="7328564" y="2030194"/>
                </a:cubicBezTo>
                <a:lnTo>
                  <a:pt x="7317974" y="2030194"/>
                </a:lnTo>
                <a:cubicBezTo>
                  <a:pt x="7317974" y="2023136"/>
                  <a:pt x="7317974" y="2019605"/>
                  <a:pt x="7317974" y="2019605"/>
                </a:cubicBezTo>
                <a:close/>
                <a:moveTo>
                  <a:pt x="6650778" y="2009015"/>
                </a:moveTo>
                <a:cubicBezTo>
                  <a:pt x="6643717" y="2016074"/>
                  <a:pt x="6643717" y="2019605"/>
                  <a:pt x="6650778" y="2019605"/>
                </a:cubicBezTo>
                <a:lnTo>
                  <a:pt x="6671958" y="2009015"/>
                </a:lnTo>
                <a:close/>
                <a:moveTo>
                  <a:pt x="6333066" y="2009015"/>
                </a:moveTo>
                <a:lnTo>
                  <a:pt x="6311884" y="2019605"/>
                </a:lnTo>
                <a:cubicBezTo>
                  <a:pt x="6311884" y="2026665"/>
                  <a:pt x="6311884" y="2030194"/>
                  <a:pt x="6311884" y="2030194"/>
                </a:cubicBezTo>
                <a:cubicBezTo>
                  <a:pt x="6326005" y="2030194"/>
                  <a:pt x="6336595" y="2031959"/>
                  <a:pt x="6343656" y="2035490"/>
                </a:cubicBezTo>
                <a:cubicBezTo>
                  <a:pt x="6350717" y="2039021"/>
                  <a:pt x="6357776" y="2040786"/>
                  <a:pt x="6364836" y="2040786"/>
                </a:cubicBezTo>
                <a:lnTo>
                  <a:pt x="6386018" y="2040786"/>
                </a:lnTo>
                <a:cubicBezTo>
                  <a:pt x="6386018" y="2033725"/>
                  <a:pt x="6386018" y="2030194"/>
                  <a:pt x="6386018" y="2030194"/>
                </a:cubicBezTo>
                <a:lnTo>
                  <a:pt x="6386018" y="2019605"/>
                </a:lnTo>
                <a:cubicBezTo>
                  <a:pt x="6378957" y="2012544"/>
                  <a:pt x="6373662" y="2010780"/>
                  <a:pt x="6370132" y="2014309"/>
                </a:cubicBezTo>
                <a:cubicBezTo>
                  <a:pt x="6366602" y="2017840"/>
                  <a:pt x="6361306" y="2019605"/>
                  <a:pt x="6354246" y="2019605"/>
                </a:cubicBezTo>
                <a:cubicBezTo>
                  <a:pt x="6347186" y="2019605"/>
                  <a:pt x="6340127" y="2016074"/>
                  <a:pt x="6333066" y="2009015"/>
                </a:cubicBezTo>
                <a:close/>
                <a:moveTo>
                  <a:pt x="5263434" y="2009015"/>
                </a:moveTo>
                <a:cubicBezTo>
                  <a:pt x="5270494" y="2009015"/>
                  <a:pt x="5274025" y="2009015"/>
                  <a:pt x="5274025" y="2009015"/>
                </a:cubicBezTo>
                <a:lnTo>
                  <a:pt x="5263434" y="2019605"/>
                </a:lnTo>
                <a:close/>
                <a:moveTo>
                  <a:pt x="3783424" y="2001072"/>
                </a:moveTo>
                <a:cubicBezTo>
                  <a:pt x="3785189" y="2001072"/>
                  <a:pt x="3787836" y="2001954"/>
                  <a:pt x="3791367" y="2003719"/>
                </a:cubicBezTo>
                <a:cubicBezTo>
                  <a:pt x="3798427" y="2007250"/>
                  <a:pt x="3801956" y="2009015"/>
                  <a:pt x="3801956" y="2009015"/>
                </a:cubicBezTo>
                <a:lnTo>
                  <a:pt x="3780776" y="2009015"/>
                </a:lnTo>
                <a:cubicBezTo>
                  <a:pt x="3780776" y="2009015"/>
                  <a:pt x="3780776" y="2007250"/>
                  <a:pt x="3780776" y="2003719"/>
                </a:cubicBezTo>
                <a:cubicBezTo>
                  <a:pt x="3780776" y="2001954"/>
                  <a:pt x="3781660" y="2001072"/>
                  <a:pt x="3783424" y="2001072"/>
                </a:cubicBezTo>
                <a:close/>
                <a:moveTo>
                  <a:pt x="7540374" y="1998424"/>
                </a:moveTo>
                <a:cubicBezTo>
                  <a:pt x="7540374" y="1998424"/>
                  <a:pt x="7543903" y="1998424"/>
                  <a:pt x="7550963" y="1998424"/>
                </a:cubicBezTo>
                <a:lnTo>
                  <a:pt x="7540374" y="2009015"/>
                </a:lnTo>
                <a:cubicBezTo>
                  <a:pt x="7540374" y="2009015"/>
                  <a:pt x="7540374" y="2005484"/>
                  <a:pt x="7540374" y="1998424"/>
                </a:cubicBezTo>
                <a:close/>
                <a:moveTo>
                  <a:pt x="7339155" y="1998424"/>
                </a:moveTo>
                <a:cubicBezTo>
                  <a:pt x="7339155" y="1998424"/>
                  <a:pt x="7342684" y="1998424"/>
                  <a:pt x="7349745" y="1998424"/>
                </a:cubicBezTo>
                <a:lnTo>
                  <a:pt x="7339155" y="2009015"/>
                </a:lnTo>
                <a:close/>
                <a:moveTo>
                  <a:pt x="7047918" y="1998424"/>
                </a:moveTo>
                <a:cubicBezTo>
                  <a:pt x="7044389" y="1998424"/>
                  <a:pt x="7044389" y="2000188"/>
                  <a:pt x="7047918" y="2003719"/>
                </a:cubicBezTo>
                <a:cubicBezTo>
                  <a:pt x="7051448" y="2007250"/>
                  <a:pt x="7060274" y="2010780"/>
                  <a:pt x="7074395" y="2014309"/>
                </a:cubicBezTo>
                <a:cubicBezTo>
                  <a:pt x="7088514" y="2017840"/>
                  <a:pt x="7097341" y="2019605"/>
                  <a:pt x="7100870" y="2019605"/>
                </a:cubicBezTo>
                <a:cubicBezTo>
                  <a:pt x="7104400" y="2019605"/>
                  <a:pt x="7109696" y="2019605"/>
                  <a:pt x="7116756" y="2019605"/>
                </a:cubicBezTo>
                <a:lnTo>
                  <a:pt x="7127347" y="2019605"/>
                </a:lnTo>
                <a:lnTo>
                  <a:pt x="7127347" y="2009015"/>
                </a:lnTo>
                <a:cubicBezTo>
                  <a:pt x="7134408" y="2009015"/>
                  <a:pt x="7137937" y="2009015"/>
                  <a:pt x="7137937" y="2009015"/>
                </a:cubicBezTo>
                <a:cubicBezTo>
                  <a:pt x="7130876" y="2001954"/>
                  <a:pt x="7116756" y="1998424"/>
                  <a:pt x="7095574" y="1998424"/>
                </a:cubicBezTo>
                <a:cubicBezTo>
                  <a:pt x="7088514" y="1998424"/>
                  <a:pt x="7081456" y="1998424"/>
                  <a:pt x="7074395" y="1998424"/>
                </a:cubicBezTo>
                <a:cubicBezTo>
                  <a:pt x="7067333" y="1998424"/>
                  <a:pt x="7060274" y="1998424"/>
                  <a:pt x="7053214" y="1998424"/>
                </a:cubicBezTo>
                <a:cubicBezTo>
                  <a:pt x="7053214" y="1998424"/>
                  <a:pt x="7051448" y="1998424"/>
                  <a:pt x="7047918" y="1998424"/>
                </a:cubicBezTo>
                <a:close/>
                <a:moveTo>
                  <a:pt x="8493510" y="1987834"/>
                </a:moveTo>
                <a:cubicBezTo>
                  <a:pt x="8493510" y="1987834"/>
                  <a:pt x="8497039" y="1987834"/>
                  <a:pt x="8504100" y="1987834"/>
                </a:cubicBezTo>
                <a:lnTo>
                  <a:pt x="8514691" y="1987834"/>
                </a:lnTo>
                <a:lnTo>
                  <a:pt x="8525281" y="1987834"/>
                </a:lnTo>
                <a:cubicBezTo>
                  <a:pt x="8532341" y="1994894"/>
                  <a:pt x="8537637" y="1998424"/>
                  <a:pt x="8541166" y="1998424"/>
                </a:cubicBezTo>
                <a:cubicBezTo>
                  <a:pt x="8544696" y="1998424"/>
                  <a:pt x="8546462" y="1998424"/>
                  <a:pt x="8546462" y="1998424"/>
                </a:cubicBezTo>
                <a:cubicBezTo>
                  <a:pt x="8567641" y="1998424"/>
                  <a:pt x="8595884" y="2009015"/>
                  <a:pt x="8631185" y="2030194"/>
                </a:cubicBezTo>
                <a:cubicBezTo>
                  <a:pt x="8638245" y="2030194"/>
                  <a:pt x="8643541" y="2031959"/>
                  <a:pt x="8647070" y="2035490"/>
                </a:cubicBezTo>
                <a:cubicBezTo>
                  <a:pt x="8650601" y="2039021"/>
                  <a:pt x="8655895" y="2040786"/>
                  <a:pt x="8662957" y="2040786"/>
                </a:cubicBezTo>
                <a:lnTo>
                  <a:pt x="8673545" y="2040786"/>
                </a:lnTo>
                <a:cubicBezTo>
                  <a:pt x="8673545" y="2047846"/>
                  <a:pt x="8680607" y="2054906"/>
                  <a:pt x="8694728" y="2061967"/>
                </a:cubicBezTo>
                <a:cubicBezTo>
                  <a:pt x="8708847" y="2069026"/>
                  <a:pt x="8715908" y="2072557"/>
                  <a:pt x="8715908" y="2072557"/>
                </a:cubicBezTo>
                <a:cubicBezTo>
                  <a:pt x="8708847" y="2072557"/>
                  <a:pt x="8698257" y="2072557"/>
                  <a:pt x="8684137" y="2072557"/>
                </a:cubicBezTo>
                <a:lnTo>
                  <a:pt x="8641775" y="2051376"/>
                </a:lnTo>
                <a:cubicBezTo>
                  <a:pt x="8620595" y="2044315"/>
                  <a:pt x="8610004" y="2040786"/>
                  <a:pt x="8610004" y="2040786"/>
                </a:cubicBezTo>
                <a:cubicBezTo>
                  <a:pt x="8610004" y="2033725"/>
                  <a:pt x="8599414" y="2030194"/>
                  <a:pt x="8578233" y="2030194"/>
                </a:cubicBezTo>
                <a:cubicBezTo>
                  <a:pt x="8578233" y="2030194"/>
                  <a:pt x="8574703" y="2028430"/>
                  <a:pt x="8567641" y="2024900"/>
                </a:cubicBezTo>
                <a:cubicBezTo>
                  <a:pt x="8560582" y="2021369"/>
                  <a:pt x="8542932" y="2016074"/>
                  <a:pt x="8514691" y="2009015"/>
                </a:cubicBezTo>
                <a:close/>
                <a:moveTo>
                  <a:pt x="7423878" y="1987834"/>
                </a:moveTo>
                <a:cubicBezTo>
                  <a:pt x="7430938" y="1987834"/>
                  <a:pt x="7434468" y="1989598"/>
                  <a:pt x="7434468" y="1993128"/>
                </a:cubicBezTo>
                <a:cubicBezTo>
                  <a:pt x="7434468" y="1996659"/>
                  <a:pt x="7430938" y="1998424"/>
                  <a:pt x="7423878" y="1998424"/>
                </a:cubicBezTo>
                <a:lnTo>
                  <a:pt x="7413288" y="1998424"/>
                </a:lnTo>
                <a:cubicBezTo>
                  <a:pt x="7413288" y="1991363"/>
                  <a:pt x="7416818" y="1987834"/>
                  <a:pt x="7423878" y="1987834"/>
                </a:cubicBezTo>
                <a:close/>
                <a:moveTo>
                  <a:pt x="5972991" y="1987834"/>
                </a:moveTo>
                <a:cubicBezTo>
                  <a:pt x="5987112" y="1994894"/>
                  <a:pt x="5987112" y="2001954"/>
                  <a:pt x="5972991" y="2009015"/>
                </a:cubicBezTo>
                <a:lnTo>
                  <a:pt x="6036534" y="2030194"/>
                </a:lnTo>
                <a:lnTo>
                  <a:pt x="6057716" y="2019605"/>
                </a:lnTo>
                <a:cubicBezTo>
                  <a:pt x="6064776" y="2026665"/>
                  <a:pt x="6068305" y="2030194"/>
                  <a:pt x="6068305" y="2030194"/>
                </a:cubicBezTo>
                <a:lnTo>
                  <a:pt x="6089486" y="2030194"/>
                </a:lnTo>
                <a:lnTo>
                  <a:pt x="6036534" y="2009015"/>
                </a:lnTo>
                <a:cubicBezTo>
                  <a:pt x="6036534" y="2009015"/>
                  <a:pt x="6033005" y="2009015"/>
                  <a:pt x="6025943" y="2009015"/>
                </a:cubicBezTo>
                <a:cubicBezTo>
                  <a:pt x="6018882" y="2009015"/>
                  <a:pt x="6015353" y="2007250"/>
                  <a:pt x="6015353" y="2003719"/>
                </a:cubicBezTo>
                <a:cubicBezTo>
                  <a:pt x="6015353" y="2000188"/>
                  <a:pt x="6018882" y="1998424"/>
                  <a:pt x="6025943" y="1998424"/>
                </a:cubicBezTo>
                <a:cubicBezTo>
                  <a:pt x="6018882" y="1991363"/>
                  <a:pt x="6008293" y="1987834"/>
                  <a:pt x="5994172" y="1987834"/>
                </a:cubicBezTo>
                <a:close/>
                <a:moveTo>
                  <a:pt x="5379929" y="1987834"/>
                </a:moveTo>
                <a:cubicBezTo>
                  <a:pt x="5372868" y="1987834"/>
                  <a:pt x="5369339" y="1989598"/>
                  <a:pt x="5369339" y="1993128"/>
                </a:cubicBezTo>
                <a:cubicBezTo>
                  <a:pt x="5369339" y="1996659"/>
                  <a:pt x="5372868" y="1998424"/>
                  <a:pt x="5379929" y="1998424"/>
                </a:cubicBezTo>
                <a:cubicBezTo>
                  <a:pt x="5386990" y="1998424"/>
                  <a:pt x="5394050" y="2001954"/>
                  <a:pt x="5401110" y="2009015"/>
                </a:cubicBezTo>
                <a:cubicBezTo>
                  <a:pt x="5401110" y="2009015"/>
                  <a:pt x="5404640" y="2010780"/>
                  <a:pt x="5411700" y="2014309"/>
                </a:cubicBezTo>
                <a:cubicBezTo>
                  <a:pt x="5418760" y="2017840"/>
                  <a:pt x="5425820" y="2019605"/>
                  <a:pt x="5432881" y="2019605"/>
                </a:cubicBezTo>
                <a:cubicBezTo>
                  <a:pt x="5439942" y="2019605"/>
                  <a:pt x="5447002" y="2019605"/>
                  <a:pt x="5454062" y="2019605"/>
                </a:cubicBezTo>
                <a:cubicBezTo>
                  <a:pt x="5454062" y="2019605"/>
                  <a:pt x="5450531" y="2017840"/>
                  <a:pt x="5443471" y="2014309"/>
                </a:cubicBezTo>
                <a:cubicBezTo>
                  <a:pt x="5436410" y="2010780"/>
                  <a:pt x="5429352" y="2009015"/>
                  <a:pt x="5422291" y="2009015"/>
                </a:cubicBezTo>
                <a:cubicBezTo>
                  <a:pt x="5408170" y="2001954"/>
                  <a:pt x="5399344" y="1996659"/>
                  <a:pt x="5395814" y="1993128"/>
                </a:cubicBezTo>
                <a:cubicBezTo>
                  <a:pt x="5392285" y="1989598"/>
                  <a:pt x="5386990" y="1987834"/>
                  <a:pt x="5379929" y="1987834"/>
                </a:cubicBezTo>
                <a:close/>
                <a:moveTo>
                  <a:pt x="4490334" y="1987834"/>
                </a:moveTo>
                <a:lnTo>
                  <a:pt x="4490334" y="1998424"/>
                </a:lnTo>
                <a:cubicBezTo>
                  <a:pt x="4483274" y="1998424"/>
                  <a:pt x="4479743" y="1998424"/>
                  <a:pt x="4479743" y="1998424"/>
                </a:cubicBezTo>
                <a:cubicBezTo>
                  <a:pt x="4479743" y="1998424"/>
                  <a:pt x="4479743" y="1996659"/>
                  <a:pt x="4479743" y="1993128"/>
                </a:cubicBezTo>
                <a:cubicBezTo>
                  <a:pt x="4479743" y="1989598"/>
                  <a:pt x="4483274" y="1987834"/>
                  <a:pt x="4490334" y="1987834"/>
                </a:cubicBezTo>
                <a:close/>
                <a:moveTo>
                  <a:pt x="4426791" y="1987834"/>
                </a:moveTo>
                <a:lnTo>
                  <a:pt x="4458562" y="2009015"/>
                </a:lnTo>
                <a:cubicBezTo>
                  <a:pt x="4444442" y="2009015"/>
                  <a:pt x="4433852" y="2009015"/>
                  <a:pt x="4426791" y="2009015"/>
                </a:cubicBezTo>
                <a:close/>
                <a:moveTo>
                  <a:pt x="7339155" y="1977242"/>
                </a:moveTo>
                <a:cubicBezTo>
                  <a:pt x="7339155" y="1977242"/>
                  <a:pt x="7342684" y="1977242"/>
                  <a:pt x="7349745" y="1977242"/>
                </a:cubicBezTo>
                <a:lnTo>
                  <a:pt x="7360336" y="1977242"/>
                </a:lnTo>
                <a:cubicBezTo>
                  <a:pt x="7360336" y="1977242"/>
                  <a:pt x="7360336" y="1979007"/>
                  <a:pt x="7360336" y="1982538"/>
                </a:cubicBezTo>
                <a:cubicBezTo>
                  <a:pt x="7360336" y="1986069"/>
                  <a:pt x="7356806" y="1987834"/>
                  <a:pt x="7349745" y="1987834"/>
                </a:cubicBezTo>
                <a:cubicBezTo>
                  <a:pt x="7349745" y="1980773"/>
                  <a:pt x="7346216" y="1977242"/>
                  <a:pt x="7339155" y="1977242"/>
                </a:cubicBezTo>
                <a:close/>
                <a:moveTo>
                  <a:pt x="6550169" y="1977242"/>
                </a:moveTo>
                <a:lnTo>
                  <a:pt x="6566054" y="1977242"/>
                </a:lnTo>
                <a:lnTo>
                  <a:pt x="6576646" y="1977242"/>
                </a:lnTo>
                <a:lnTo>
                  <a:pt x="6576646" y="1987834"/>
                </a:lnTo>
                <a:cubicBezTo>
                  <a:pt x="6562525" y="1994894"/>
                  <a:pt x="6558994" y="1994894"/>
                  <a:pt x="6566054" y="1987834"/>
                </a:cubicBezTo>
                <a:cubicBezTo>
                  <a:pt x="6566054" y="1980773"/>
                  <a:pt x="6560759" y="1977242"/>
                  <a:pt x="6550169" y="1977242"/>
                </a:cubicBezTo>
                <a:close/>
                <a:moveTo>
                  <a:pt x="6428380" y="1977242"/>
                </a:moveTo>
                <a:cubicBezTo>
                  <a:pt x="6435440" y="1977242"/>
                  <a:pt x="6438970" y="1977242"/>
                  <a:pt x="6438970" y="1977242"/>
                </a:cubicBezTo>
                <a:cubicBezTo>
                  <a:pt x="6453090" y="1977242"/>
                  <a:pt x="6467211" y="1977242"/>
                  <a:pt x="6481332" y="1977242"/>
                </a:cubicBezTo>
                <a:cubicBezTo>
                  <a:pt x="6495451" y="1977242"/>
                  <a:pt x="6509573" y="1977242"/>
                  <a:pt x="6523694" y="1977242"/>
                </a:cubicBezTo>
                <a:cubicBezTo>
                  <a:pt x="6530754" y="1977242"/>
                  <a:pt x="6534284" y="1977242"/>
                  <a:pt x="6534284" y="1977242"/>
                </a:cubicBezTo>
                <a:lnTo>
                  <a:pt x="6544874" y="1977242"/>
                </a:lnTo>
                <a:lnTo>
                  <a:pt x="6550169" y="1977242"/>
                </a:lnTo>
                <a:cubicBezTo>
                  <a:pt x="6539579" y="1977242"/>
                  <a:pt x="6534284" y="1979007"/>
                  <a:pt x="6534284" y="1982538"/>
                </a:cubicBezTo>
                <a:cubicBezTo>
                  <a:pt x="6534284" y="1986069"/>
                  <a:pt x="6536050" y="1987834"/>
                  <a:pt x="6539579" y="1987834"/>
                </a:cubicBezTo>
                <a:cubicBezTo>
                  <a:pt x="6543108" y="1987834"/>
                  <a:pt x="6544874" y="1991363"/>
                  <a:pt x="6544874" y="1998424"/>
                </a:cubicBezTo>
                <a:cubicBezTo>
                  <a:pt x="6544874" y="2005484"/>
                  <a:pt x="6548403" y="2009015"/>
                  <a:pt x="6555464" y="2009015"/>
                </a:cubicBezTo>
                <a:cubicBezTo>
                  <a:pt x="6562525" y="2009015"/>
                  <a:pt x="6564290" y="2010780"/>
                  <a:pt x="6560759" y="2014309"/>
                </a:cubicBezTo>
                <a:cubicBezTo>
                  <a:pt x="6557230" y="2017840"/>
                  <a:pt x="6548403" y="2016074"/>
                  <a:pt x="6534284" y="2009015"/>
                </a:cubicBezTo>
                <a:lnTo>
                  <a:pt x="6491922" y="1998424"/>
                </a:lnTo>
                <a:cubicBezTo>
                  <a:pt x="6484861" y="1998424"/>
                  <a:pt x="6479566" y="1996659"/>
                  <a:pt x="6476036" y="1993128"/>
                </a:cubicBezTo>
                <a:cubicBezTo>
                  <a:pt x="6472506" y="1989598"/>
                  <a:pt x="6470740" y="1987834"/>
                  <a:pt x="6470740" y="1987834"/>
                </a:cubicBezTo>
                <a:lnTo>
                  <a:pt x="6470740" y="1998424"/>
                </a:lnTo>
                <a:lnTo>
                  <a:pt x="6470740" y="2009015"/>
                </a:lnTo>
                <a:cubicBezTo>
                  <a:pt x="6463680" y="2009015"/>
                  <a:pt x="6456621" y="2003719"/>
                  <a:pt x="6449560" y="1993128"/>
                </a:cubicBezTo>
                <a:cubicBezTo>
                  <a:pt x="6442499" y="1982538"/>
                  <a:pt x="6435440" y="1977242"/>
                  <a:pt x="6428380" y="1977242"/>
                </a:cubicBezTo>
                <a:close/>
                <a:moveTo>
                  <a:pt x="5146940" y="1977242"/>
                </a:moveTo>
                <a:lnTo>
                  <a:pt x="5168121" y="1987834"/>
                </a:lnTo>
                <a:cubicBezTo>
                  <a:pt x="5161060" y="1987834"/>
                  <a:pt x="5157530" y="1987834"/>
                  <a:pt x="5157530" y="1987834"/>
                </a:cubicBezTo>
                <a:cubicBezTo>
                  <a:pt x="5157530" y="1987834"/>
                  <a:pt x="5154000" y="1987834"/>
                  <a:pt x="5146940" y="1987834"/>
                </a:cubicBezTo>
                <a:lnTo>
                  <a:pt x="5157530" y="1998424"/>
                </a:lnTo>
                <a:cubicBezTo>
                  <a:pt x="5171650" y="1998424"/>
                  <a:pt x="5178710" y="1994894"/>
                  <a:pt x="5178710" y="1987834"/>
                </a:cubicBezTo>
                <a:lnTo>
                  <a:pt x="5157530" y="1977242"/>
                </a:lnTo>
                <a:close/>
                <a:moveTo>
                  <a:pt x="5009265" y="1977242"/>
                </a:moveTo>
                <a:lnTo>
                  <a:pt x="5009265" y="1987834"/>
                </a:lnTo>
                <a:lnTo>
                  <a:pt x="5019854" y="1977242"/>
                </a:lnTo>
                <a:cubicBezTo>
                  <a:pt x="5019854" y="1977242"/>
                  <a:pt x="5016325" y="1977242"/>
                  <a:pt x="5009265" y="1977242"/>
                </a:cubicBezTo>
                <a:close/>
                <a:moveTo>
                  <a:pt x="7104842" y="1971948"/>
                </a:moveTo>
                <a:cubicBezTo>
                  <a:pt x="7102196" y="1971948"/>
                  <a:pt x="7099106" y="1973713"/>
                  <a:pt x="7095574" y="1977242"/>
                </a:cubicBezTo>
                <a:lnTo>
                  <a:pt x="7106166" y="1987834"/>
                </a:lnTo>
                <a:cubicBezTo>
                  <a:pt x="7113226" y="1987834"/>
                  <a:pt x="7116756" y="1987834"/>
                  <a:pt x="7116756" y="1987834"/>
                </a:cubicBezTo>
                <a:cubicBezTo>
                  <a:pt x="7116756" y="1987834"/>
                  <a:pt x="7114991" y="1984303"/>
                  <a:pt x="7111462" y="1977242"/>
                </a:cubicBezTo>
                <a:cubicBezTo>
                  <a:pt x="7109697" y="1973713"/>
                  <a:pt x="7107491" y="1971948"/>
                  <a:pt x="7104842" y="1971948"/>
                </a:cubicBezTo>
                <a:close/>
                <a:moveTo>
                  <a:pt x="7635686" y="1966653"/>
                </a:moveTo>
                <a:lnTo>
                  <a:pt x="7646278" y="1977242"/>
                </a:lnTo>
                <a:cubicBezTo>
                  <a:pt x="7653338" y="1970184"/>
                  <a:pt x="7660396" y="1966653"/>
                  <a:pt x="7667457" y="1966653"/>
                </a:cubicBezTo>
                <a:cubicBezTo>
                  <a:pt x="7667457" y="1966653"/>
                  <a:pt x="7662163" y="1966653"/>
                  <a:pt x="7651572" y="1966653"/>
                </a:cubicBezTo>
                <a:cubicBezTo>
                  <a:pt x="7640982" y="1966653"/>
                  <a:pt x="7635686" y="1966653"/>
                  <a:pt x="7635686" y="1966653"/>
                </a:cubicBezTo>
                <a:close/>
                <a:moveTo>
                  <a:pt x="6608416" y="1966653"/>
                </a:moveTo>
                <a:lnTo>
                  <a:pt x="6619006" y="1977242"/>
                </a:lnTo>
                <a:lnTo>
                  <a:pt x="6629598" y="1966653"/>
                </a:lnTo>
                <a:cubicBezTo>
                  <a:pt x="6629598" y="1966653"/>
                  <a:pt x="6626067" y="1966653"/>
                  <a:pt x="6619006" y="1966653"/>
                </a:cubicBezTo>
                <a:cubicBezTo>
                  <a:pt x="6611946" y="1966653"/>
                  <a:pt x="6608416" y="1966653"/>
                  <a:pt x="6608416" y="1966653"/>
                </a:cubicBezTo>
                <a:close/>
                <a:moveTo>
                  <a:pt x="6174209" y="1966653"/>
                </a:moveTo>
                <a:cubicBezTo>
                  <a:pt x="6167149" y="1966653"/>
                  <a:pt x="6167149" y="1970184"/>
                  <a:pt x="6174209" y="1977242"/>
                </a:cubicBezTo>
                <a:cubicBezTo>
                  <a:pt x="6174209" y="1977242"/>
                  <a:pt x="6177738" y="1977242"/>
                  <a:pt x="6184800" y="1977242"/>
                </a:cubicBezTo>
                <a:cubicBezTo>
                  <a:pt x="6184800" y="1970184"/>
                  <a:pt x="6181270" y="1966653"/>
                  <a:pt x="6174209" y="1966653"/>
                </a:cubicBezTo>
                <a:close/>
                <a:moveTo>
                  <a:pt x="5941220" y="1966653"/>
                </a:moveTo>
                <a:lnTo>
                  <a:pt x="5930630" y="1977242"/>
                </a:lnTo>
                <a:cubicBezTo>
                  <a:pt x="5937690" y="1977242"/>
                  <a:pt x="5937690" y="1980773"/>
                  <a:pt x="5930630" y="1987834"/>
                </a:cubicBezTo>
                <a:cubicBezTo>
                  <a:pt x="5930630" y="1987834"/>
                  <a:pt x="5934160" y="1987834"/>
                  <a:pt x="5941220" y="1987834"/>
                </a:cubicBezTo>
                <a:lnTo>
                  <a:pt x="5962401" y="1987834"/>
                </a:lnTo>
                <a:lnTo>
                  <a:pt x="5951812" y="1977242"/>
                </a:lnTo>
                <a:cubicBezTo>
                  <a:pt x="5951812" y="1970184"/>
                  <a:pt x="5948280" y="1966653"/>
                  <a:pt x="5941220" y="1966653"/>
                </a:cubicBezTo>
                <a:close/>
                <a:moveTo>
                  <a:pt x="5845908" y="1966653"/>
                </a:moveTo>
                <a:cubicBezTo>
                  <a:pt x="5838847" y="1966653"/>
                  <a:pt x="5833552" y="1970184"/>
                  <a:pt x="5830020" y="1977242"/>
                </a:cubicBezTo>
                <a:cubicBezTo>
                  <a:pt x="5826491" y="1984303"/>
                  <a:pt x="5831786" y="1991363"/>
                  <a:pt x="5845908" y="1998424"/>
                </a:cubicBezTo>
                <a:cubicBezTo>
                  <a:pt x="5860026" y="1998424"/>
                  <a:pt x="5870616" y="1998424"/>
                  <a:pt x="5877678" y="1998424"/>
                </a:cubicBezTo>
                <a:cubicBezTo>
                  <a:pt x="5884738" y="1991363"/>
                  <a:pt x="5886504" y="1984303"/>
                  <a:pt x="5882972" y="1977242"/>
                </a:cubicBezTo>
                <a:cubicBezTo>
                  <a:pt x="5879443" y="1970184"/>
                  <a:pt x="5874148" y="1970184"/>
                  <a:pt x="5867087" y="1977242"/>
                </a:cubicBezTo>
                <a:cubicBezTo>
                  <a:pt x="5860026" y="1977242"/>
                  <a:pt x="5856497" y="1973713"/>
                  <a:pt x="5856497" y="1966653"/>
                </a:cubicBezTo>
                <a:cubicBezTo>
                  <a:pt x="5856497" y="1966653"/>
                  <a:pt x="5852968" y="1966653"/>
                  <a:pt x="5845908" y="1966653"/>
                </a:cubicBezTo>
                <a:close/>
                <a:moveTo>
                  <a:pt x="5687051" y="1966653"/>
                </a:moveTo>
                <a:cubicBezTo>
                  <a:pt x="5665870" y="1966653"/>
                  <a:pt x="5662340" y="1970184"/>
                  <a:pt x="5676460" y="1977242"/>
                </a:cubicBezTo>
                <a:cubicBezTo>
                  <a:pt x="5676460" y="1984303"/>
                  <a:pt x="5678226" y="1987834"/>
                  <a:pt x="5681756" y="1987834"/>
                </a:cubicBezTo>
                <a:cubicBezTo>
                  <a:pt x="5685285" y="1987834"/>
                  <a:pt x="5687051" y="1984303"/>
                  <a:pt x="5687051" y="1977242"/>
                </a:cubicBezTo>
                <a:cubicBezTo>
                  <a:pt x="5687051" y="1970184"/>
                  <a:pt x="5687051" y="1966653"/>
                  <a:pt x="5687051" y="1966653"/>
                </a:cubicBezTo>
                <a:close/>
                <a:moveTo>
                  <a:pt x="8424672" y="1963344"/>
                </a:moveTo>
                <a:cubicBezTo>
                  <a:pt x="8429968" y="1962019"/>
                  <a:pt x="8435262" y="1966653"/>
                  <a:pt x="8440558" y="1977242"/>
                </a:cubicBezTo>
                <a:lnTo>
                  <a:pt x="8451148" y="1987834"/>
                </a:lnTo>
                <a:cubicBezTo>
                  <a:pt x="8451148" y="1987834"/>
                  <a:pt x="8444087" y="1984303"/>
                  <a:pt x="8429968" y="1977242"/>
                </a:cubicBezTo>
                <a:lnTo>
                  <a:pt x="8419377" y="1966653"/>
                </a:lnTo>
                <a:cubicBezTo>
                  <a:pt x="8421143" y="1964888"/>
                  <a:pt x="8422908" y="1963783"/>
                  <a:pt x="8424672" y="1963344"/>
                </a:cubicBezTo>
                <a:close/>
                <a:moveTo>
                  <a:pt x="7540374" y="1956063"/>
                </a:moveTo>
                <a:cubicBezTo>
                  <a:pt x="7533312" y="1956063"/>
                  <a:pt x="7529782" y="1959592"/>
                  <a:pt x="7529782" y="1966653"/>
                </a:cubicBezTo>
                <a:lnTo>
                  <a:pt x="7540374" y="1966653"/>
                </a:lnTo>
                <a:close/>
                <a:moveTo>
                  <a:pt x="7434468" y="1956063"/>
                </a:moveTo>
                <a:cubicBezTo>
                  <a:pt x="7441530" y="1956063"/>
                  <a:pt x="7445059" y="1959592"/>
                  <a:pt x="7445059" y="1966653"/>
                </a:cubicBezTo>
                <a:cubicBezTo>
                  <a:pt x="7445059" y="1973713"/>
                  <a:pt x="7448588" y="1977242"/>
                  <a:pt x="7455649" y="1977242"/>
                </a:cubicBezTo>
                <a:cubicBezTo>
                  <a:pt x="7462711" y="1977242"/>
                  <a:pt x="7466240" y="1979007"/>
                  <a:pt x="7466240" y="1982538"/>
                </a:cubicBezTo>
                <a:cubicBezTo>
                  <a:pt x="7466240" y="1986069"/>
                  <a:pt x="7462711" y="1987834"/>
                  <a:pt x="7455649" y="1987834"/>
                </a:cubicBezTo>
                <a:lnTo>
                  <a:pt x="7445059" y="1987834"/>
                </a:lnTo>
                <a:lnTo>
                  <a:pt x="7434468" y="1977242"/>
                </a:lnTo>
                <a:close/>
                <a:moveTo>
                  <a:pt x="7233251" y="1956063"/>
                </a:moveTo>
                <a:cubicBezTo>
                  <a:pt x="7233251" y="1963122"/>
                  <a:pt x="7233251" y="1966653"/>
                  <a:pt x="7233251" y="1966653"/>
                </a:cubicBezTo>
                <a:cubicBezTo>
                  <a:pt x="7233251" y="1973713"/>
                  <a:pt x="7236780" y="1975478"/>
                  <a:pt x="7243841" y="1971948"/>
                </a:cubicBezTo>
                <a:cubicBezTo>
                  <a:pt x="7250902" y="1968417"/>
                  <a:pt x="7254432" y="1966653"/>
                  <a:pt x="7254432" y="1966653"/>
                </a:cubicBezTo>
                <a:cubicBezTo>
                  <a:pt x="7254432" y="1959592"/>
                  <a:pt x="7254432" y="1956063"/>
                  <a:pt x="7254432" y="1956063"/>
                </a:cubicBezTo>
                <a:cubicBezTo>
                  <a:pt x="7254432" y="1956063"/>
                  <a:pt x="7250902" y="1956063"/>
                  <a:pt x="7243841" y="1956063"/>
                </a:cubicBezTo>
                <a:close/>
                <a:moveTo>
                  <a:pt x="5623508" y="1956063"/>
                </a:moveTo>
                <a:lnTo>
                  <a:pt x="5634099" y="1966653"/>
                </a:lnTo>
                <a:cubicBezTo>
                  <a:pt x="5641160" y="1973713"/>
                  <a:pt x="5646454" y="1977242"/>
                  <a:pt x="5649984" y="1977242"/>
                </a:cubicBezTo>
                <a:cubicBezTo>
                  <a:pt x="5653514" y="1977242"/>
                  <a:pt x="5655279" y="1973713"/>
                  <a:pt x="5655279" y="1966653"/>
                </a:cubicBezTo>
                <a:cubicBezTo>
                  <a:pt x="5655279" y="1959592"/>
                  <a:pt x="5644689" y="1956063"/>
                  <a:pt x="5623508" y="1956063"/>
                </a:cubicBezTo>
                <a:close/>
                <a:moveTo>
                  <a:pt x="5570556" y="1956063"/>
                </a:moveTo>
                <a:lnTo>
                  <a:pt x="5559966" y="1966653"/>
                </a:lnTo>
                <a:cubicBezTo>
                  <a:pt x="5567026" y="1966653"/>
                  <a:pt x="5570556" y="1964888"/>
                  <a:pt x="5570556" y="1961357"/>
                </a:cubicBezTo>
                <a:cubicBezTo>
                  <a:pt x="5570556" y="1957828"/>
                  <a:pt x="5570556" y="1956063"/>
                  <a:pt x="5570556" y="1956063"/>
                </a:cubicBezTo>
                <a:close/>
                <a:moveTo>
                  <a:pt x="5115169" y="1956063"/>
                </a:moveTo>
                <a:cubicBezTo>
                  <a:pt x="5108108" y="1963122"/>
                  <a:pt x="5104578" y="1966653"/>
                  <a:pt x="5104578" y="1966653"/>
                </a:cubicBezTo>
                <a:cubicBezTo>
                  <a:pt x="5104578" y="1973713"/>
                  <a:pt x="5104578" y="1977242"/>
                  <a:pt x="5104578" y="1977242"/>
                </a:cubicBezTo>
                <a:cubicBezTo>
                  <a:pt x="5104578" y="1977242"/>
                  <a:pt x="5108108" y="1977242"/>
                  <a:pt x="5115169" y="1977242"/>
                </a:cubicBezTo>
                <a:cubicBezTo>
                  <a:pt x="5122229" y="1977242"/>
                  <a:pt x="5125758" y="1973713"/>
                  <a:pt x="5125758" y="1966653"/>
                </a:cubicBezTo>
                <a:cubicBezTo>
                  <a:pt x="5125758" y="1966653"/>
                  <a:pt x="5125758" y="1964888"/>
                  <a:pt x="5125758" y="1961357"/>
                </a:cubicBezTo>
                <a:cubicBezTo>
                  <a:pt x="5125758" y="1957828"/>
                  <a:pt x="5122229" y="1956063"/>
                  <a:pt x="5115169" y="1956063"/>
                </a:cubicBezTo>
                <a:close/>
                <a:moveTo>
                  <a:pt x="4522106" y="1956063"/>
                </a:moveTo>
                <a:lnTo>
                  <a:pt x="4522106" y="1966653"/>
                </a:lnTo>
                <a:lnTo>
                  <a:pt x="4532695" y="1966653"/>
                </a:lnTo>
                <a:cubicBezTo>
                  <a:pt x="4525635" y="1959592"/>
                  <a:pt x="4522106" y="1956063"/>
                  <a:pt x="4522106" y="1956063"/>
                </a:cubicBezTo>
                <a:close/>
                <a:moveTo>
                  <a:pt x="4160708" y="1949444"/>
                </a:moveTo>
                <a:cubicBezTo>
                  <a:pt x="4159825" y="1948560"/>
                  <a:pt x="4158502" y="1949002"/>
                  <a:pt x="4156736" y="1950767"/>
                </a:cubicBezTo>
                <a:cubicBezTo>
                  <a:pt x="4153206" y="1954297"/>
                  <a:pt x="4154970" y="1957828"/>
                  <a:pt x="4162031" y="1961357"/>
                </a:cubicBezTo>
                <a:cubicBezTo>
                  <a:pt x="4169092" y="1964888"/>
                  <a:pt x="4172621" y="1966653"/>
                  <a:pt x="4172621" y="1966653"/>
                </a:cubicBezTo>
                <a:cubicBezTo>
                  <a:pt x="4172621" y="1959592"/>
                  <a:pt x="4169092" y="1956063"/>
                  <a:pt x="4162031" y="1956063"/>
                </a:cubicBezTo>
                <a:cubicBezTo>
                  <a:pt x="4162031" y="1952532"/>
                  <a:pt x="4161590" y="1950326"/>
                  <a:pt x="4160708" y="1949444"/>
                </a:cubicBezTo>
                <a:close/>
                <a:moveTo>
                  <a:pt x="7699230" y="1945472"/>
                </a:moveTo>
                <a:cubicBezTo>
                  <a:pt x="7692168" y="1945472"/>
                  <a:pt x="7692168" y="1952532"/>
                  <a:pt x="7699230" y="1966653"/>
                </a:cubicBezTo>
                <a:cubicBezTo>
                  <a:pt x="7706290" y="1966653"/>
                  <a:pt x="7713348" y="1966653"/>
                  <a:pt x="7720409" y="1966653"/>
                </a:cubicBezTo>
                <a:lnTo>
                  <a:pt x="7731000" y="1966653"/>
                </a:lnTo>
                <a:lnTo>
                  <a:pt x="7709820" y="1956063"/>
                </a:lnTo>
                <a:cubicBezTo>
                  <a:pt x="7709820" y="1949002"/>
                  <a:pt x="7706290" y="1945472"/>
                  <a:pt x="7699230" y="1945472"/>
                </a:cubicBezTo>
                <a:close/>
                <a:moveTo>
                  <a:pt x="7646278" y="1945472"/>
                </a:moveTo>
                <a:cubicBezTo>
                  <a:pt x="7646278" y="1952532"/>
                  <a:pt x="7649807" y="1956063"/>
                  <a:pt x="7656867" y="1956063"/>
                </a:cubicBezTo>
                <a:lnTo>
                  <a:pt x="7656867" y="1945472"/>
                </a:lnTo>
                <a:cubicBezTo>
                  <a:pt x="7649807" y="1945472"/>
                  <a:pt x="7646278" y="1945472"/>
                  <a:pt x="7646278" y="1945472"/>
                </a:cubicBezTo>
                <a:close/>
                <a:moveTo>
                  <a:pt x="7593326" y="1945472"/>
                </a:moveTo>
                <a:lnTo>
                  <a:pt x="7582734" y="1977242"/>
                </a:lnTo>
                <a:lnTo>
                  <a:pt x="7593326" y="1966653"/>
                </a:lnTo>
                <a:close/>
                <a:moveTo>
                  <a:pt x="7370926" y="1945472"/>
                </a:moveTo>
                <a:lnTo>
                  <a:pt x="7370926" y="1956063"/>
                </a:lnTo>
                <a:cubicBezTo>
                  <a:pt x="7377986" y="1956063"/>
                  <a:pt x="7381516" y="1956063"/>
                  <a:pt x="7381516" y="1956063"/>
                </a:cubicBezTo>
                <a:cubicBezTo>
                  <a:pt x="7381516" y="1949002"/>
                  <a:pt x="7379751" y="1945472"/>
                  <a:pt x="7376222" y="1945472"/>
                </a:cubicBezTo>
                <a:cubicBezTo>
                  <a:pt x="7372692" y="1945472"/>
                  <a:pt x="7370926" y="1945472"/>
                  <a:pt x="7370926" y="1945472"/>
                </a:cubicBezTo>
                <a:close/>
                <a:moveTo>
                  <a:pt x="3685463" y="1945472"/>
                </a:moveTo>
                <a:lnTo>
                  <a:pt x="3706644" y="1945472"/>
                </a:lnTo>
                <a:lnTo>
                  <a:pt x="3706644" y="1956063"/>
                </a:lnTo>
                <a:cubicBezTo>
                  <a:pt x="3692523" y="1949002"/>
                  <a:pt x="3685463" y="1945472"/>
                  <a:pt x="3685463" y="1945472"/>
                </a:cubicBezTo>
                <a:close/>
                <a:moveTo>
                  <a:pt x="7519192" y="1934882"/>
                </a:moveTo>
                <a:lnTo>
                  <a:pt x="7519192" y="1945472"/>
                </a:lnTo>
                <a:cubicBezTo>
                  <a:pt x="7519192" y="1945472"/>
                  <a:pt x="7519192" y="1949002"/>
                  <a:pt x="7519192" y="1956063"/>
                </a:cubicBezTo>
                <a:cubicBezTo>
                  <a:pt x="7526252" y="1956063"/>
                  <a:pt x="7529782" y="1952532"/>
                  <a:pt x="7529782" y="1945472"/>
                </a:cubicBezTo>
                <a:cubicBezTo>
                  <a:pt x="7529782" y="1945472"/>
                  <a:pt x="7526252" y="1941941"/>
                  <a:pt x="7519192" y="1934882"/>
                </a:cubicBezTo>
                <a:close/>
                <a:moveTo>
                  <a:pt x="7434468" y="1934882"/>
                </a:moveTo>
                <a:cubicBezTo>
                  <a:pt x="7441530" y="1934882"/>
                  <a:pt x="7445059" y="1934882"/>
                  <a:pt x="7445059" y="1934882"/>
                </a:cubicBezTo>
                <a:lnTo>
                  <a:pt x="7445059" y="1945472"/>
                </a:lnTo>
                <a:cubicBezTo>
                  <a:pt x="7437999" y="1945472"/>
                  <a:pt x="7434468" y="1941941"/>
                  <a:pt x="7434468" y="1934882"/>
                </a:cubicBezTo>
                <a:close/>
                <a:moveTo>
                  <a:pt x="7296793" y="1934882"/>
                </a:moveTo>
                <a:lnTo>
                  <a:pt x="7317974" y="1945472"/>
                </a:lnTo>
                <a:lnTo>
                  <a:pt x="7317974" y="1934882"/>
                </a:lnTo>
                <a:close/>
                <a:moveTo>
                  <a:pt x="7169708" y="1934882"/>
                </a:moveTo>
                <a:cubicBezTo>
                  <a:pt x="7169708" y="1941941"/>
                  <a:pt x="7171474" y="1947236"/>
                  <a:pt x="7175004" y="1950767"/>
                </a:cubicBezTo>
                <a:cubicBezTo>
                  <a:pt x="7178533" y="1954297"/>
                  <a:pt x="7183828" y="1956063"/>
                  <a:pt x="7190889" y="1956063"/>
                </a:cubicBezTo>
                <a:lnTo>
                  <a:pt x="7180299" y="1934882"/>
                </a:lnTo>
                <a:close/>
                <a:moveTo>
                  <a:pt x="7137937" y="1934882"/>
                </a:moveTo>
                <a:cubicBezTo>
                  <a:pt x="7137937" y="1941941"/>
                  <a:pt x="7141466" y="1945472"/>
                  <a:pt x="7148526" y="1945472"/>
                </a:cubicBezTo>
                <a:lnTo>
                  <a:pt x="7159118" y="1934882"/>
                </a:lnTo>
                <a:close/>
                <a:moveTo>
                  <a:pt x="5856497" y="1934882"/>
                </a:moveTo>
                <a:lnTo>
                  <a:pt x="5867087" y="1945472"/>
                </a:lnTo>
                <a:cubicBezTo>
                  <a:pt x="5867087" y="1945472"/>
                  <a:pt x="5867087" y="1941941"/>
                  <a:pt x="5867087" y="1934882"/>
                </a:cubicBezTo>
                <a:cubicBezTo>
                  <a:pt x="5860026" y="1934882"/>
                  <a:pt x="5856497" y="1934882"/>
                  <a:pt x="5856497" y="1934882"/>
                </a:cubicBezTo>
                <a:close/>
                <a:moveTo>
                  <a:pt x="5528195" y="1934882"/>
                </a:moveTo>
                <a:cubicBezTo>
                  <a:pt x="5528195" y="1941941"/>
                  <a:pt x="5528195" y="1945472"/>
                  <a:pt x="5528195" y="1945472"/>
                </a:cubicBezTo>
                <a:cubicBezTo>
                  <a:pt x="5528195" y="1945472"/>
                  <a:pt x="5531724" y="1945472"/>
                  <a:pt x="5538785" y="1945472"/>
                </a:cubicBezTo>
                <a:cubicBezTo>
                  <a:pt x="5538785" y="1945472"/>
                  <a:pt x="5538785" y="1941941"/>
                  <a:pt x="5538785" y="1934882"/>
                </a:cubicBezTo>
                <a:cubicBezTo>
                  <a:pt x="5531724" y="1934882"/>
                  <a:pt x="5528195" y="1934882"/>
                  <a:pt x="5528195" y="1934882"/>
                </a:cubicBezTo>
                <a:close/>
                <a:moveTo>
                  <a:pt x="5125758" y="1934882"/>
                </a:moveTo>
                <a:cubicBezTo>
                  <a:pt x="5125758" y="1941941"/>
                  <a:pt x="5129290" y="1945472"/>
                  <a:pt x="5136350" y="1945472"/>
                </a:cubicBezTo>
                <a:cubicBezTo>
                  <a:pt x="5143410" y="1945472"/>
                  <a:pt x="5146940" y="1945472"/>
                  <a:pt x="5146940" y="1945472"/>
                </a:cubicBezTo>
                <a:cubicBezTo>
                  <a:pt x="5146940" y="1945472"/>
                  <a:pt x="5146940" y="1941941"/>
                  <a:pt x="5146940" y="1934882"/>
                </a:cubicBezTo>
                <a:cubicBezTo>
                  <a:pt x="5146940" y="1934882"/>
                  <a:pt x="5143410" y="1934882"/>
                  <a:pt x="5136350" y="1934882"/>
                </a:cubicBezTo>
                <a:cubicBezTo>
                  <a:pt x="5129290" y="1934882"/>
                  <a:pt x="5125758" y="1934882"/>
                  <a:pt x="5125758" y="1934882"/>
                </a:cubicBezTo>
                <a:close/>
                <a:moveTo>
                  <a:pt x="4098489" y="1934882"/>
                </a:moveTo>
                <a:lnTo>
                  <a:pt x="4087898" y="1945472"/>
                </a:lnTo>
                <a:cubicBezTo>
                  <a:pt x="4087898" y="1952532"/>
                  <a:pt x="4091429" y="1952532"/>
                  <a:pt x="4098489" y="1945472"/>
                </a:cubicBezTo>
                <a:close/>
                <a:moveTo>
                  <a:pt x="7257080" y="1929586"/>
                </a:moveTo>
                <a:cubicBezTo>
                  <a:pt x="7255313" y="1929586"/>
                  <a:pt x="7254432" y="1931352"/>
                  <a:pt x="7254432" y="1934882"/>
                </a:cubicBezTo>
                <a:lnTo>
                  <a:pt x="7265022" y="1934882"/>
                </a:lnTo>
                <a:cubicBezTo>
                  <a:pt x="7261491" y="1931352"/>
                  <a:pt x="7258844" y="1929586"/>
                  <a:pt x="7257080" y="1929586"/>
                </a:cubicBezTo>
                <a:close/>
                <a:moveTo>
                  <a:pt x="6194067" y="1929586"/>
                </a:moveTo>
                <a:cubicBezTo>
                  <a:pt x="6191420" y="1929586"/>
                  <a:pt x="6188330" y="1931352"/>
                  <a:pt x="6184800" y="1934882"/>
                </a:cubicBezTo>
                <a:cubicBezTo>
                  <a:pt x="6184800" y="1941941"/>
                  <a:pt x="6190094" y="1947236"/>
                  <a:pt x="6200686" y="1950767"/>
                </a:cubicBezTo>
                <a:cubicBezTo>
                  <a:pt x="6211276" y="1954297"/>
                  <a:pt x="6227161" y="1956063"/>
                  <a:pt x="6248342" y="1956063"/>
                </a:cubicBezTo>
                <a:cubicBezTo>
                  <a:pt x="6241282" y="1956063"/>
                  <a:pt x="6237752" y="1952532"/>
                  <a:pt x="6237752" y="1945472"/>
                </a:cubicBezTo>
                <a:cubicBezTo>
                  <a:pt x="6237752" y="1931351"/>
                  <a:pt x="6230690" y="1927821"/>
                  <a:pt x="6216572" y="1934882"/>
                </a:cubicBezTo>
                <a:cubicBezTo>
                  <a:pt x="6209510" y="1941941"/>
                  <a:pt x="6204216" y="1941941"/>
                  <a:pt x="6200686" y="1934882"/>
                </a:cubicBezTo>
                <a:cubicBezTo>
                  <a:pt x="6198921" y="1931352"/>
                  <a:pt x="6196714" y="1929586"/>
                  <a:pt x="6194067" y="1929586"/>
                </a:cubicBezTo>
                <a:close/>
                <a:moveTo>
                  <a:pt x="7212070" y="1924290"/>
                </a:moveTo>
                <a:cubicBezTo>
                  <a:pt x="7212070" y="1931351"/>
                  <a:pt x="7208540" y="1934882"/>
                  <a:pt x="7201480" y="1934882"/>
                </a:cubicBezTo>
                <a:cubicBezTo>
                  <a:pt x="7201480" y="1941941"/>
                  <a:pt x="7199714" y="1945472"/>
                  <a:pt x="7196184" y="1945472"/>
                </a:cubicBezTo>
                <a:cubicBezTo>
                  <a:pt x="7192655" y="1945472"/>
                  <a:pt x="7190889" y="1947236"/>
                  <a:pt x="7190889" y="1950767"/>
                </a:cubicBezTo>
                <a:cubicBezTo>
                  <a:pt x="7190889" y="1954297"/>
                  <a:pt x="7196184" y="1954297"/>
                  <a:pt x="7206774" y="1950767"/>
                </a:cubicBezTo>
                <a:cubicBezTo>
                  <a:pt x="7217366" y="1947236"/>
                  <a:pt x="7222660" y="1945472"/>
                  <a:pt x="7222660" y="1945472"/>
                </a:cubicBezTo>
                <a:cubicBezTo>
                  <a:pt x="7222660" y="1945472"/>
                  <a:pt x="7222660" y="1941941"/>
                  <a:pt x="7222660" y="1934882"/>
                </a:cubicBezTo>
                <a:cubicBezTo>
                  <a:pt x="7229722" y="1934882"/>
                  <a:pt x="7233251" y="1933117"/>
                  <a:pt x="7233251" y="1929586"/>
                </a:cubicBezTo>
                <a:cubicBezTo>
                  <a:pt x="7233251" y="1926055"/>
                  <a:pt x="7229722" y="1924290"/>
                  <a:pt x="7222660" y="1924290"/>
                </a:cubicBezTo>
                <a:close/>
                <a:moveTo>
                  <a:pt x="5994172" y="1924290"/>
                </a:moveTo>
                <a:lnTo>
                  <a:pt x="6004764" y="1934882"/>
                </a:lnTo>
                <a:lnTo>
                  <a:pt x="6015353" y="1934882"/>
                </a:lnTo>
                <a:cubicBezTo>
                  <a:pt x="6008293" y="1927821"/>
                  <a:pt x="6001234" y="1924290"/>
                  <a:pt x="5994172" y="1924290"/>
                </a:cubicBezTo>
                <a:close/>
                <a:moveTo>
                  <a:pt x="5814135" y="1924290"/>
                </a:moveTo>
                <a:cubicBezTo>
                  <a:pt x="5807076" y="1924290"/>
                  <a:pt x="5803545" y="1927821"/>
                  <a:pt x="5803545" y="1934882"/>
                </a:cubicBezTo>
                <a:cubicBezTo>
                  <a:pt x="5810606" y="1934882"/>
                  <a:pt x="5810606" y="1938411"/>
                  <a:pt x="5803545" y="1945472"/>
                </a:cubicBezTo>
                <a:lnTo>
                  <a:pt x="5814135" y="1945472"/>
                </a:lnTo>
                <a:lnTo>
                  <a:pt x="5824726" y="1934882"/>
                </a:lnTo>
                <a:cubicBezTo>
                  <a:pt x="5831786" y="1934882"/>
                  <a:pt x="5833552" y="1933117"/>
                  <a:pt x="5830020" y="1929586"/>
                </a:cubicBezTo>
                <a:cubicBezTo>
                  <a:pt x="5826491" y="1926055"/>
                  <a:pt x="5821196" y="1924290"/>
                  <a:pt x="5814135" y="1924290"/>
                </a:cubicBezTo>
                <a:close/>
                <a:moveTo>
                  <a:pt x="5729412" y="1924290"/>
                </a:moveTo>
                <a:lnTo>
                  <a:pt x="5718822" y="1934882"/>
                </a:lnTo>
                <a:cubicBezTo>
                  <a:pt x="5725882" y="1934882"/>
                  <a:pt x="5736472" y="1938411"/>
                  <a:pt x="5750593" y="1945472"/>
                </a:cubicBezTo>
                <a:lnTo>
                  <a:pt x="5750593" y="1934882"/>
                </a:lnTo>
                <a:cubicBezTo>
                  <a:pt x="5743532" y="1934882"/>
                  <a:pt x="5738237" y="1934882"/>
                  <a:pt x="5734708" y="1934882"/>
                </a:cubicBezTo>
                <a:cubicBezTo>
                  <a:pt x="5731178" y="1934882"/>
                  <a:pt x="5729412" y="1931351"/>
                  <a:pt x="5729412" y="1924290"/>
                </a:cubicBezTo>
                <a:close/>
                <a:moveTo>
                  <a:pt x="5507014" y="1924290"/>
                </a:moveTo>
                <a:lnTo>
                  <a:pt x="5507014" y="1934882"/>
                </a:lnTo>
                <a:lnTo>
                  <a:pt x="5517604" y="1934882"/>
                </a:lnTo>
                <a:cubicBezTo>
                  <a:pt x="5517604" y="1934882"/>
                  <a:pt x="5517604" y="1931351"/>
                  <a:pt x="5517604" y="1924290"/>
                </a:cubicBezTo>
                <a:cubicBezTo>
                  <a:pt x="5517604" y="1924290"/>
                  <a:pt x="5514074" y="1924290"/>
                  <a:pt x="5507014" y="1924290"/>
                </a:cubicBezTo>
                <a:close/>
                <a:moveTo>
                  <a:pt x="5395814" y="1924290"/>
                </a:moveTo>
                <a:cubicBezTo>
                  <a:pt x="5392285" y="1924290"/>
                  <a:pt x="5394050" y="1927821"/>
                  <a:pt x="5401110" y="1934882"/>
                </a:cubicBezTo>
                <a:cubicBezTo>
                  <a:pt x="5408170" y="1941941"/>
                  <a:pt x="5413464" y="1945472"/>
                  <a:pt x="5416996" y="1945472"/>
                </a:cubicBezTo>
                <a:cubicBezTo>
                  <a:pt x="5420525" y="1945472"/>
                  <a:pt x="5422291" y="1941941"/>
                  <a:pt x="5422291" y="1934882"/>
                </a:cubicBezTo>
                <a:cubicBezTo>
                  <a:pt x="5422291" y="1934882"/>
                  <a:pt x="5418760" y="1934882"/>
                  <a:pt x="5411700" y="1934882"/>
                </a:cubicBezTo>
                <a:cubicBezTo>
                  <a:pt x="5411700" y="1934882"/>
                  <a:pt x="5409935" y="1934882"/>
                  <a:pt x="5406404" y="1934882"/>
                </a:cubicBezTo>
                <a:cubicBezTo>
                  <a:pt x="5402874" y="1934882"/>
                  <a:pt x="5401110" y="1931351"/>
                  <a:pt x="5401110" y="1924290"/>
                </a:cubicBezTo>
                <a:cubicBezTo>
                  <a:pt x="5401110" y="1924290"/>
                  <a:pt x="5399344" y="1924290"/>
                  <a:pt x="5395814" y="1924290"/>
                </a:cubicBezTo>
                <a:close/>
                <a:moveTo>
                  <a:pt x="4236164" y="1924290"/>
                </a:moveTo>
                <a:cubicBezTo>
                  <a:pt x="4236164" y="1924290"/>
                  <a:pt x="4239695" y="1924290"/>
                  <a:pt x="4246754" y="1924290"/>
                </a:cubicBezTo>
                <a:lnTo>
                  <a:pt x="4236164" y="1934882"/>
                </a:lnTo>
                <a:close/>
                <a:moveTo>
                  <a:pt x="7234573" y="1916348"/>
                </a:moveTo>
                <a:cubicBezTo>
                  <a:pt x="7231926" y="1916348"/>
                  <a:pt x="7229720" y="1917231"/>
                  <a:pt x="7227956" y="1918996"/>
                </a:cubicBezTo>
                <a:cubicBezTo>
                  <a:pt x="7224426" y="1922526"/>
                  <a:pt x="7227956" y="1924290"/>
                  <a:pt x="7238546" y="1924290"/>
                </a:cubicBezTo>
                <a:cubicBezTo>
                  <a:pt x="7249136" y="1924290"/>
                  <a:pt x="7250902" y="1922526"/>
                  <a:pt x="7243841" y="1918996"/>
                </a:cubicBezTo>
                <a:cubicBezTo>
                  <a:pt x="7240310" y="1917231"/>
                  <a:pt x="7237222" y="1916348"/>
                  <a:pt x="7234573" y="1916348"/>
                </a:cubicBezTo>
                <a:close/>
                <a:moveTo>
                  <a:pt x="7974579" y="1913701"/>
                </a:moveTo>
                <a:cubicBezTo>
                  <a:pt x="7981640" y="1913701"/>
                  <a:pt x="7985171" y="1917231"/>
                  <a:pt x="7985171" y="1924290"/>
                </a:cubicBezTo>
                <a:lnTo>
                  <a:pt x="7974579" y="1924290"/>
                </a:lnTo>
                <a:cubicBezTo>
                  <a:pt x="7974579" y="1924290"/>
                  <a:pt x="7974579" y="1920761"/>
                  <a:pt x="7974579" y="1913701"/>
                </a:cubicBezTo>
                <a:close/>
                <a:moveTo>
                  <a:pt x="5972991" y="1913701"/>
                </a:moveTo>
                <a:cubicBezTo>
                  <a:pt x="5972991" y="1920761"/>
                  <a:pt x="5976520" y="1924290"/>
                  <a:pt x="5983582" y="1924290"/>
                </a:cubicBezTo>
                <a:cubicBezTo>
                  <a:pt x="5983582" y="1917231"/>
                  <a:pt x="5983582" y="1913701"/>
                  <a:pt x="5983582" y="1913701"/>
                </a:cubicBezTo>
                <a:close/>
                <a:moveTo>
                  <a:pt x="5443471" y="1913701"/>
                </a:moveTo>
                <a:cubicBezTo>
                  <a:pt x="5443471" y="1920761"/>
                  <a:pt x="5445237" y="1924290"/>
                  <a:pt x="5448766" y="1924290"/>
                </a:cubicBezTo>
                <a:cubicBezTo>
                  <a:pt x="5452296" y="1924290"/>
                  <a:pt x="5454062" y="1920761"/>
                  <a:pt x="5454062" y="1913701"/>
                </a:cubicBezTo>
                <a:cubicBezTo>
                  <a:pt x="5447002" y="1913701"/>
                  <a:pt x="5443471" y="1913701"/>
                  <a:pt x="5443471" y="1913701"/>
                </a:cubicBezTo>
                <a:close/>
                <a:moveTo>
                  <a:pt x="5358748" y="1913701"/>
                </a:moveTo>
                <a:lnTo>
                  <a:pt x="5348158" y="1924290"/>
                </a:lnTo>
                <a:lnTo>
                  <a:pt x="5369339" y="1913701"/>
                </a:lnTo>
                <a:close/>
                <a:moveTo>
                  <a:pt x="7611858" y="1908405"/>
                </a:moveTo>
                <a:cubicBezTo>
                  <a:pt x="7610093" y="1908405"/>
                  <a:pt x="7607446" y="1910170"/>
                  <a:pt x="7603915" y="1913701"/>
                </a:cubicBezTo>
                <a:cubicBezTo>
                  <a:pt x="7603915" y="1913701"/>
                  <a:pt x="7607444" y="1913701"/>
                  <a:pt x="7614505" y="1913701"/>
                </a:cubicBezTo>
                <a:cubicBezTo>
                  <a:pt x="7614505" y="1910170"/>
                  <a:pt x="7613624" y="1908405"/>
                  <a:pt x="7611858" y="1908405"/>
                </a:cubicBezTo>
                <a:close/>
                <a:moveTo>
                  <a:pt x="5943868" y="1908405"/>
                </a:moveTo>
                <a:cubicBezTo>
                  <a:pt x="5942102" y="1908405"/>
                  <a:pt x="5941220" y="1910170"/>
                  <a:pt x="5941220" y="1913701"/>
                </a:cubicBezTo>
                <a:cubicBezTo>
                  <a:pt x="5941220" y="1920761"/>
                  <a:pt x="5942986" y="1924290"/>
                  <a:pt x="5946516" y="1924290"/>
                </a:cubicBezTo>
                <a:cubicBezTo>
                  <a:pt x="5950045" y="1924290"/>
                  <a:pt x="5951812" y="1920761"/>
                  <a:pt x="5951812" y="1913701"/>
                </a:cubicBezTo>
                <a:cubicBezTo>
                  <a:pt x="5948280" y="1910170"/>
                  <a:pt x="5945634" y="1908405"/>
                  <a:pt x="5943868" y="1908405"/>
                </a:cubicBezTo>
                <a:close/>
                <a:moveTo>
                  <a:pt x="7911038" y="1903111"/>
                </a:moveTo>
                <a:cubicBezTo>
                  <a:pt x="7918098" y="1903111"/>
                  <a:pt x="7921627" y="1906640"/>
                  <a:pt x="7921627" y="1913701"/>
                </a:cubicBezTo>
                <a:lnTo>
                  <a:pt x="7911038" y="1913701"/>
                </a:lnTo>
                <a:cubicBezTo>
                  <a:pt x="7911038" y="1913701"/>
                  <a:pt x="7911038" y="1910170"/>
                  <a:pt x="7911038" y="1903111"/>
                </a:cubicBezTo>
                <a:close/>
                <a:moveTo>
                  <a:pt x="7725704" y="1903111"/>
                </a:moveTo>
                <a:cubicBezTo>
                  <a:pt x="7722175" y="1903111"/>
                  <a:pt x="7720409" y="1906640"/>
                  <a:pt x="7720409" y="1913701"/>
                </a:cubicBezTo>
                <a:lnTo>
                  <a:pt x="7720409" y="1924290"/>
                </a:lnTo>
                <a:cubicBezTo>
                  <a:pt x="7727471" y="1924290"/>
                  <a:pt x="7731000" y="1920761"/>
                  <a:pt x="7731000" y="1913701"/>
                </a:cubicBezTo>
                <a:cubicBezTo>
                  <a:pt x="7731000" y="1906640"/>
                  <a:pt x="7729234" y="1903111"/>
                  <a:pt x="7725704" y="1903111"/>
                </a:cubicBezTo>
                <a:close/>
                <a:moveTo>
                  <a:pt x="7423878" y="1903111"/>
                </a:moveTo>
                <a:cubicBezTo>
                  <a:pt x="7416818" y="1903111"/>
                  <a:pt x="7413288" y="1906640"/>
                  <a:pt x="7413288" y="1913701"/>
                </a:cubicBezTo>
                <a:lnTo>
                  <a:pt x="7434468" y="1913701"/>
                </a:lnTo>
                <a:cubicBezTo>
                  <a:pt x="7434468" y="1906640"/>
                  <a:pt x="7430938" y="1903111"/>
                  <a:pt x="7423878" y="1903111"/>
                </a:cubicBezTo>
                <a:close/>
                <a:moveTo>
                  <a:pt x="7169708" y="1903111"/>
                </a:moveTo>
                <a:lnTo>
                  <a:pt x="7169708" y="1904434"/>
                </a:lnTo>
                <a:cubicBezTo>
                  <a:pt x="7169708" y="1907081"/>
                  <a:pt x="7169708" y="1910170"/>
                  <a:pt x="7169708" y="1913701"/>
                </a:cubicBezTo>
                <a:cubicBezTo>
                  <a:pt x="7169708" y="1920761"/>
                  <a:pt x="7175004" y="1924290"/>
                  <a:pt x="7185593" y="1924290"/>
                </a:cubicBezTo>
                <a:cubicBezTo>
                  <a:pt x="7196184" y="1924290"/>
                  <a:pt x="7201480" y="1920761"/>
                  <a:pt x="7201480" y="1913701"/>
                </a:cubicBezTo>
                <a:cubicBezTo>
                  <a:pt x="7201480" y="1906640"/>
                  <a:pt x="7201480" y="1903111"/>
                  <a:pt x="7201480" y="1903111"/>
                </a:cubicBezTo>
                <a:cubicBezTo>
                  <a:pt x="7201480" y="1903111"/>
                  <a:pt x="7197949" y="1903111"/>
                  <a:pt x="7190889" y="1903111"/>
                </a:cubicBezTo>
                <a:close/>
                <a:moveTo>
                  <a:pt x="7095574" y="1903111"/>
                </a:moveTo>
                <a:lnTo>
                  <a:pt x="7095574" y="1924290"/>
                </a:lnTo>
                <a:lnTo>
                  <a:pt x="7127347" y="1924290"/>
                </a:lnTo>
                <a:cubicBezTo>
                  <a:pt x="7127347" y="1917231"/>
                  <a:pt x="7123818" y="1913701"/>
                  <a:pt x="7116756" y="1913701"/>
                </a:cubicBezTo>
                <a:cubicBezTo>
                  <a:pt x="7109696" y="1913701"/>
                  <a:pt x="7106166" y="1913701"/>
                  <a:pt x="7106166" y="1913701"/>
                </a:cubicBezTo>
                <a:cubicBezTo>
                  <a:pt x="7106166" y="1906640"/>
                  <a:pt x="7102636" y="1903111"/>
                  <a:pt x="7095574" y="1903111"/>
                </a:cubicBezTo>
                <a:close/>
                <a:moveTo>
                  <a:pt x="6253638" y="1903111"/>
                </a:moveTo>
                <a:cubicBezTo>
                  <a:pt x="6250108" y="1903111"/>
                  <a:pt x="6248342" y="1904875"/>
                  <a:pt x="6248342" y="1908405"/>
                </a:cubicBezTo>
                <a:cubicBezTo>
                  <a:pt x="6248342" y="1911936"/>
                  <a:pt x="6251872" y="1913701"/>
                  <a:pt x="6258932" y="1913701"/>
                </a:cubicBezTo>
                <a:cubicBezTo>
                  <a:pt x="6258932" y="1906640"/>
                  <a:pt x="6257168" y="1903111"/>
                  <a:pt x="6253638" y="1903111"/>
                </a:cubicBezTo>
                <a:close/>
                <a:moveTo>
                  <a:pt x="5697641" y="1903111"/>
                </a:moveTo>
                <a:cubicBezTo>
                  <a:pt x="5704702" y="1910170"/>
                  <a:pt x="5708232" y="1913701"/>
                  <a:pt x="5708232" y="1913701"/>
                </a:cubicBezTo>
                <a:lnTo>
                  <a:pt x="5708232" y="1903111"/>
                </a:lnTo>
                <a:close/>
                <a:moveTo>
                  <a:pt x="7002910" y="1896491"/>
                </a:moveTo>
                <a:cubicBezTo>
                  <a:pt x="7001145" y="1897374"/>
                  <a:pt x="7000262" y="1899581"/>
                  <a:pt x="7000262" y="1903111"/>
                </a:cubicBezTo>
                <a:cubicBezTo>
                  <a:pt x="6993200" y="1903111"/>
                  <a:pt x="6984376" y="1901345"/>
                  <a:pt x="6973785" y="1897815"/>
                </a:cubicBezTo>
                <a:cubicBezTo>
                  <a:pt x="6968491" y="1896050"/>
                  <a:pt x="6964519" y="1895608"/>
                  <a:pt x="6961872" y="1896492"/>
                </a:cubicBezTo>
                <a:cubicBezTo>
                  <a:pt x="6959224" y="1897374"/>
                  <a:pt x="6957900" y="1899580"/>
                  <a:pt x="6957900" y="1903111"/>
                </a:cubicBezTo>
                <a:cubicBezTo>
                  <a:pt x="6957900" y="1903111"/>
                  <a:pt x="6964960" y="1903111"/>
                  <a:pt x="6979081" y="1903111"/>
                </a:cubicBezTo>
                <a:lnTo>
                  <a:pt x="7000262" y="1903111"/>
                </a:lnTo>
                <a:lnTo>
                  <a:pt x="7021443" y="1913701"/>
                </a:lnTo>
                <a:cubicBezTo>
                  <a:pt x="7021443" y="1906640"/>
                  <a:pt x="7017914" y="1901345"/>
                  <a:pt x="7010852" y="1897815"/>
                </a:cubicBezTo>
                <a:cubicBezTo>
                  <a:pt x="7007322" y="1896050"/>
                  <a:pt x="7004674" y="1895608"/>
                  <a:pt x="7002910" y="1896491"/>
                </a:cubicBezTo>
                <a:close/>
                <a:moveTo>
                  <a:pt x="7868675" y="1892520"/>
                </a:moveTo>
                <a:cubicBezTo>
                  <a:pt x="7868675" y="1892520"/>
                  <a:pt x="7870441" y="1894284"/>
                  <a:pt x="7873971" y="1897815"/>
                </a:cubicBezTo>
                <a:cubicBezTo>
                  <a:pt x="7877500" y="1901345"/>
                  <a:pt x="7879267" y="1903111"/>
                  <a:pt x="7879267" y="1903111"/>
                </a:cubicBezTo>
                <a:lnTo>
                  <a:pt x="7868675" y="1903111"/>
                </a:lnTo>
                <a:close/>
                <a:moveTo>
                  <a:pt x="7455649" y="1892520"/>
                </a:moveTo>
                <a:cubicBezTo>
                  <a:pt x="7448588" y="1892520"/>
                  <a:pt x="7446824" y="1897815"/>
                  <a:pt x="7450355" y="1908405"/>
                </a:cubicBezTo>
                <a:cubicBezTo>
                  <a:pt x="7453884" y="1918996"/>
                  <a:pt x="7459178" y="1920761"/>
                  <a:pt x="7466240" y="1913701"/>
                </a:cubicBezTo>
                <a:close/>
                <a:moveTo>
                  <a:pt x="7370926" y="1892520"/>
                </a:moveTo>
                <a:cubicBezTo>
                  <a:pt x="7370926" y="1899580"/>
                  <a:pt x="7372692" y="1903111"/>
                  <a:pt x="7376222" y="1903111"/>
                </a:cubicBezTo>
                <a:cubicBezTo>
                  <a:pt x="7379751" y="1903111"/>
                  <a:pt x="7381516" y="1899580"/>
                  <a:pt x="7381516" y="1892520"/>
                </a:cubicBezTo>
                <a:cubicBezTo>
                  <a:pt x="7374456" y="1892520"/>
                  <a:pt x="7370926" y="1892520"/>
                  <a:pt x="7370926" y="1892520"/>
                </a:cubicBezTo>
                <a:close/>
                <a:moveTo>
                  <a:pt x="7159118" y="1892520"/>
                </a:moveTo>
                <a:cubicBezTo>
                  <a:pt x="7166178" y="1892520"/>
                  <a:pt x="7169708" y="1894284"/>
                  <a:pt x="7169708" y="1897815"/>
                </a:cubicBezTo>
                <a:lnTo>
                  <a:pt x="7169708" y="1892520"/>
                </a:lnTo>
                <a:close/>
                <a:moveTo>
                  <a:pt x="6904948" y="1892520"/>
                </a:moveTo>
                <a:lnTo>
                  <a:pt x="6915539" y="1903111"/>
                </a:lnTo>
                <a:lnTo>
                  <a:pt x="6926129" y="1892520"/>
                </a:lnTo>
                <a:cubicBezTo>
                  <a:pt x="6926129" y="1892520"/>
                  <a:pt x="6919068" y="1892520"/>
                  <a:pt x="6904948" y="1892520"/>
                </a:cubicBezTo>
                <a:close/>
                <a:moveTo>
                  <a:pt x="5427586" y="1892520"/>
                </a:moveTo>
                <a:cubicBezTo>
                  <a:pt x="5424056" y="1892520"/>
                  <a:pt x="5422291" y="1896050"/>
                  <a:pt x="5422291" y="1903111"/>
                </a:cubicBezTo>
                <a:cubicBezTo>
                  <a:pt x="5429352" y="1903111"/>
                  <a:pt x="5432881" y="1901345"/>
                  <a:pt x="5432881" y="1897815"/>
                </a:cubicBezTo>
                <a:cubicBezTo>
                  <a:pt x="5432881" y="1894284"/>
                  <a:pt x="5431116" y="1892520"/>
                  <a:pt x="5427586" y="1892520"/>
                </a:cubicBezTo>
                <a:close/>
                <a:moveTo>
                  <a:pt x="7614505" y="1881930"/>
                </a:moveTo>
                <a:lnTo>
                  <a:pt x="7614505" y="1892520"/>
                </a:lnTo>
                <a:lnTo>
                  <a:pt x="7635686" y="1892520"/>
                </a:lnTo>
                <a:cubicBezTo>
                  <a:pt x="7635686" y="1892520"/>
                  <a:pt x="7632156" y="1890755"/>
                  <a:pt x="7625096" y="1887224"/>
                </a:cubicBezTo>
                <a:cubicBezTo>
                  <a:pt x="7618034" y="1883694"/>
                  <a:pt x="7614505" y="1881930"/>
                  <a:pt x="7614505" y="1881930"/>
                </a:cubicBezTo>
                <a:close/>
                <a:moveTo>
                  <a:pt x="6216572" y="1881930"/>
                </a:moveTo>
                <a:cubicBezTo>
                  <a:pt x="6216572" y="1888989"/>
                  <a:pt x="6216572" y="1892520"/>
                  <a:pt x="6216572" y="1892520"/>
                </a:cubicBezTo>
                <a:cubicBezTo>
                  <a:pt x="6223632" y="1892520"/>
                  <a:pt x="6227161" y="1892520"/>
                  <a:pt x="6227161" y="1892520"/>
                </a:cubicBezTo>
                <a:cubicBezTo>
                  <a:pt x="6227161" y="1885459"/>
                  <a:pt x="6223632" y="1881930"/>
                  <a:pt x="6216572" y="1881930"/>
                </a:cubicBezTo>
                <a:close/>
                <a:moveTo>
                  <a:pt x="6057716" y="1881930"/>
                </a:moveTo>
                <a:lnTo>
                  <a:pt x="6068305" y="1892520"/>
                </a:lnTo>
                <a:lnTo>
                  <a:pt x="6068305" y="1881930"/>
                </a:lnTo>
                <a:close/>
                <a:moveTo>
                  <a:pt x="4151441" y="1881930"/>
                </a:moveTo>
                <a:cubicBezTo>
                  <a:pt x="4158500" y="1881930"/>
                  <a:pt x="4162031" y="1885459"/>
                  <a:pt x="4162031" y="1892520"/>
                </a:cubicBezTo>
                <a:cubicBezTo>
                  <a:pt x="4162031" y="1892520"/>
                  <a:pt x="4158500" y="1892520"/>
                  <a:pt x="4151441" y="1892520"/>
                </a:cubicBezTo>
                <a:cubicBezTo>
                  <a:pt x="4144381" y="1892520"/>
                  <a:pt x="4140850" y="1892520"/>
                  <a:pt x="4140850" y="1892520"/>
                </a:cubicBezTo>
                <a:cubicBezTo>
                  <a:pt x="4147910" y="1885459"/>
                  <a:pt x="4151441" y="1881930"/>
                  <a:pt x="4151441" y="1881930"/>
                </a:cubicBezTo>
                <a:close/>
                <a:moveTo>
                  <a:pt x="3518664" y="1878619"/>
                </a:moveTo>
                <a:cubicBezTo>
                  <a:pt x="3523960" y="1877296"/>
                  <a:pt x="3537196" y="1881930"/>
                  <a:pt x="3558378" y="1892520"/>
                </a:cubicBezTo>
                <a:cubicBezTo>
                  <a:pt x="3565438" y="1899580"/>
                  <a:pt x="3572498" y="1903111"/>
                  <a:pt x="3579559" y="1903111"/>
                </a:cubicBezTo>
                <a:cubicBezTo>
                  <a:pt x="3586618" y="1896050"/>
                  <a:pt x="3590148" y="1896050"/>
                  <a:pt x="3590148" y="1903111"/>
                </a:cubicBezTo>
                <a:cubicBezTo>
                  <a:pt x="3590148" y="1903111"/>
                  <a:pt x="3595444" y="1906640"/>
                  <a:pt x="3606034" y="1913701"/>
                </a:cubicBezTo>
                <a:cubicBezTo>
                  <a:pt x="3616625" y="1920761"/>
                  <a:pt x="3628980" y="1926055"/>
                  <a:pt x="3643100" y="1929586"/>
                </a:cubicBezTo>
                <a:cubicBezTo>
                  <a:pt x="3657222" y="1933117"/>
                  <a:pt x="3667812" y="1934882"/>
                  <a:pt x="3674872" y="1934882"/>
                </a:cubicBezTo>
                <a:lnTo>
                  <a:pt x="3674872" y="1945472"/>
                </a:lnTo>
                <a:cubicBezTo>
                  <a:pt x="3674872" y="1945472"/>
                  <a:pt x="3658986" y="1941941"/>
                  <a:pt x="3627215" y="1934882"/>
                </a:cubicBezTo>
                <a:cubicBezTo>
                  <a:pt x="3595444" y="1927821"/>
                  <a:pt x="3574263" y="1920761"/>
                  <a:pt x="3563673" y="1913701"/>
                </a:cubicBezTo>
                <a:cubicBezTo>
                  <a:pt x="3553082" y="1906640"/>
                  <a:pt x="3544257" y="1899580"/>
                  <a:pt x="3537196" y="1892520"/>
                </a:cubicBezTo>
                <a:lnTo>
                  <a:pt x="3516016" y="1881930"/>
                </a:lnTo>
                <a:cubicBezTo>
                  <a:pt x="3516016" y="1880165"/>
                  <a:pt x="3516899" y="1879061"/>
                  <a:pt x="3518664" y="1878619"/>
                </a:cubicBezTo>
                <a:close/>
                <a:moveTo>
                  <a:pt x="6881120" y="1876634"/>
                </a:moveTo>
                <a:cubicBezTo>
                  <a:pt x="6879354" y="1876634"/>
                  <a:pt x="6876708" y="1878400"/>
                  <a:pt x="6873177" y="1881930"/>
                </a:cubicBezTo>
                <a:lnTo>
                  <a:pt x="6883766" y="1881930"/>
                </a:lnTo>
                <a:cubicBezTo>
                  <a:pt x="6883766" y="1878400"/>
                  <a:pt x="6882884" y="1876634"/>
                  <a:pt x="6881120" y="1876634"/>
                </a:cubicBezTo>
                <a:close/>
                <a:moveTo>
                  <a:pt x="5631782" y="1875641"/>
                </a:moveTo>
                <a:cubicBezTo>
                  <a:pt x="5630680" y="1875420"/>
                  <a:pt x="5629686" y="1875752"/>
                  <a:pt x="5628804" y="1876634"/>
                </a:cubicBezTo>
                <a:cubicBezTo>
                  <a:pt x="5625274" y="1880165"/>
                  <a:pt x="5623508" y="1883694"/>
                  <a:pt x="5623508" y="1887224"/>
                </a:cubicBezTo>
                <a:cubicBezTo>
                  <a:pt x="5623508" y="1890755"/>
                  <a:pt x="5619978" y="1892520"/>
                  <a:pt x="5612918" y="1892520"/>
                </a:cubicBezTo>
                <a:lnTo>
                  <a:pt x="5612918" y="1903111"/>
                </a:lnTo>
                <a:lnTo>
                  <a:pt x="5623508" y="1913701"/>
                </a:lnTo>
                <a:lnTo>
                  <a:pt x="5634099" y="1913701"/>
                </a:lnTo>
                <a:lnTo>
                  <a:pt x="5655279" y="1924290"/>
                </a:lnTo>
                <a:cubicBezTo>
                  <a:pt x="5662339" y="1924290"/>
                  <a:pt x="5668517" y="1924290"/>
                  <a:pt x="5673813" y="1924290"/>
                </a:cubicBezTo>
                <a:lnTo>
                  <a:pt x="5676460" y="1924290"/>
                </a:lnTo>
                <a:lnTo>
                  <a:pt x="5676460" y="1913701"/>
                </a:lnTo>
                <a:cubicBezTo>
                  <a:pt x="5683520" y="1913701"/>
                  <a:pt x="5687051" y="1911936"/>
                  <a:pt x="5687051" y="1908405"/>
                </a:cubicBezTo>
                <a:cubicBezTo>
                  <a:pt x="5687051" y="1904875"/>
                  <a:pt x="5683520" y="1901345"/>
                  <a:pt x="5676460" y="1897815"/>
                </a:cubicBezTo>
                <a:cubicBezTo>
                  <a:pt x="5669400" y="1894284"/>
                  <a:pt x="5665870" y="1892520"/>
                  <a:pt x="5665870" y="1892520"/>
                </a:cubicBezTo>
                <a:lnTo>
                  <a:pt x="5644689" y="1892520"/>
                </a:lnTo>
                <a:cubicBezTo>
                  <a:pt x="5639394" y="1881930"/>
                  <a:pt x="5635091" y="1876302"/>
                  <a:pt x="5631782" y="1875641"/>
                </a:cubicBezTo>
                <a:close/>
                <a:moveTo>
                  <a:pt x="7688638" y="1871338"/>
                </a:moveTo>
                <a:lnTo>
                  <a:pt x="7688638" y="1881930"/>
                </a:lnTo>
                <a:cubicBezTo>
                  <a:pt x="7688638" y="1881930"/>
                  <a:pt x="7692168" y="1881930"/>
                  <a:pt x="7699230" y="1881930"/>
                </a:cubicBezTo>
                <a:lnTo>
                  <a:pt x="7720409" y="1881930"/>
                </a:lnTo>
                <a:cubicBezTo>
                  <a:pt x="7720409" y="1881930"/>
                  <a:pt x="7718644" y="1880165"/>
                  <a:pt x="7715115" y="1876634"/>
                </a:cubicBezTo>
                <a:cubicBezTo>
                  <a:pt x="7711586" y="1873103"/>
                  <a:pt x="7706290" y="1871338"/>
                  <a:pt x="7699230" y="1871338"/>
                </a:cubicBezTo>
                <a:close/>
                <a:moveTo>
                  <a:pt x="7280908" y="1871338"/>
                </a:moveTo>
                <a:cubicBezTo>
                  <a:pt x="7277378" y="1871338"/>
                  <a:pt x="7275612" y="1873103"/>
                  <a:pt x="7275612" y="1876634"/>
                </a:cubicBezTo>
                <a:cubicBezTo>
                  <a:pt x="7275612" y="1880165"/>
                  <a:pt x="7279142" y="1881930"/>
                  <a:pt x="7286203" y="1881930"/>
                </a:cubicBezTo>
                <a:cubicBezTo>
                  <a:pt x="7286203" y="1874869"/>
                  <a:pt x="7284437" y="1871338"/>
                  <a:pt x="7280908" y="1871338"/>
                </a:cubicBezTo>
                <a:close/>
                <a:moveTo>
                  <a:pt x="7839551" y="1866044"/>
                </a:moveTo>
                <a:cubicBezTo>
                  <a:pt x="7841316" y="1866044"/>
                  <a:pt x="7843965" y="1867809"/>
                  <a:pt x="7847494" y="1871338"/>
                </a:cubicBezTo>
                <a:lnTo>
                  <a:pt x="7836904" y="1881930"/>
                </a:lnTo>
                <a:lnTo>
                  <a:pt x="7826313" y="1881930"/>
                </a:lnTo>
                <a:lnTo>
                  <a:pt x="7836904" y="1871338"/>
                </a:lnTo>
                <a:cubicBezTo>
                  <a:pt x="7836904" y="1867809"/>
                  <a:pt x="7837787" y="1866044"/>
                  <a:pt x="7839551" y="1866044"/>
                </a:cubicBezTo>
                <a:close/>
                <a:moveTo>
                  <a:pt x="6817578" y="1866044"/>
                </a:moveTo>
                <a:cubicBezTo>
                  <a:pt x="6815813" y="1866044"/>
                  <a:pt x="6813164" y="1867809"/>
                  <a:pt x="6809634" y="1871338"/>
                </a:cubicBezTo>
                <a:cubicBezTo>
                  <a:pt x="6816696" y="1871338"/>
                  <a:pt x="6820224" y="1871338"/>
                  <a:pt x="6820224" y="1871338"/>
                </a:cubicBezTo>
                <a:cubicBezTo>
                  <a:pt x="6820224" y="1867809"/>
                  <a:pt x="6819342" y="1866044"/>
                  <a:pt x="6817578" y="1866044"/>
                </a:cubicBezTo>
                <a:close/>
                <a:moveTo>
                  <a:pt x="4890122" y="1866044"/>
                </a:moveTo>
                <a:cubicBezTo>
                  <a:pt x="4888358" y="1866044"/>
                  <a:pt x="4885710" y="1867809"/>
                  <a:pt x="4882180" y="1871338"/>
                </a:cubicBezTo>
                <a:lnTo>
                  <a:pt x="4892770" y="1871338"/>
                </a:lnTo>
                <a:cubicBezTo>
                  <a:pt x="4892770" y="1867809"/>
                  <a:pt x="4891887" y="1866044"/>
                  <a:pt x="4890122" y="1866044"/>
                </a:cubicBezTo>
                <a:close/>
                <a:moveTo>
                  <a:pt x="4293087" y="1866044"/>
                </a:moveTo>
                <a:cubicBezTo>
                  <a:pt x="4295736" y="1866044"/>
                  <a:pt x="4299706" y="1867809"/>
                  <a:pt x="4305002" y="1871338"/>
                </a:cubicBezTo>
                <a:cubicBezTo>
                  <a:pt x="4315592" y="1878399"/>
                  <a:pt x="4320887" y="1881930"/>
                  <a:pt x="4320887" y="1881930"/>
                </a:cubicBezTo>
                <a:lnTo>
                  <a:pt x="4299706" y="1881930"/>
                </a:lnTo>
                <a:lnTo>
                  <a:pt x="4289116" y="1871338"/>
                </a:lnTo>
                <a:cubicBezTo>
                  <a:pt x="4289116" y="1867809"/>
                  <a:pt x="4290440" y="1866044"/>
                  <a:pt x="4293087" y="1866044"/>
                </a:cubicBezTo>
                <a:close/>
                <a:moveTo>
                  <a:pt x="7625096" y="1860749"/>
                </a:moveTo>
                <a:cubicBezTo>
                  <a:pt x="7610976" y="1860749"/>
                  <a:pt x="7607444" y="1864279"/>
                  <a:pt x="7614505" y="1871338"/>
                </a:cubicBezTo>
                <a:cubicBezTo>
                  <a:pt x="7621567" y="1878399"/>
                  <a:pt x="7628626" y="1874869"/>
                  <a:pt x="7635686" y="1860749"/>
                </a:cubicBezTo>
                <a:cubicBezTo>
                  <a:pt x="7635686" y="1860749"/>
                  <a:pt x="7632156" y="1860749"/>
                  <a:pt x="7625096" y="1860749"/>
                </a:cubicBezTo>
                <a:close/>
                <a:moveTo>
                  <a:pt x="7529782" y="1860749"/>
                </a:moveTo>
                <a:cubicBezTo>
                  <a:pt x="7529782" y="1867809"/>
                  <a:pt x="7533312" y="1871338"/>
                  <a:pt x="7540374" y="1871338"/>
                </a:cubicBezTo>
                <a:cubicBezTo>
                  <a:pt x="7540374" y="1871338"/>
                  <a:pt x="7540374" y="1867809"/>
                  <a:pt x="7540374" y="1860749"/>
                </a:cubicBezTo>
                <a:close/>
                <a:moveTo>
                  <a:pt x="6883766" y="1860749"/>
                </a:moveTo>
                <a:cubicBezTo>
                  <a:pt x="6883766" y="1860749"/>
                  <a:pt x="6887296" y="1864279"/>
                  <a:pt x="6894358" y="1871338"/>
                </a:cubicBezTo>
                <a:cubicBezTo>
                  <a:pt x="6901418" y="1878399"/>
                  <a:pt x="6908477" y="1881930"/>
                  <a:pt x="6915539" y="1881930"/>
                </a:cubicBezTo>
                <a:lnTo>
                  <a:pt x="6904948" y="1871338"/>
                </a:lnTo>
                <a:cubicBezTo>
                  <a:pt x="6897888" y="1864279"/>
                  <a:pt x="6897888" y="1860749"/>
                  <a:pt x="6904948" y="1860749"/>
                </a:cubicBezTo>
                <a:lnTo>
                  <a:pt x="6894358" y="1860749"/>
                </a:lnTo>
                <a:cubicBezTo>
                  <a:pt x="6887296" y="1860749"/>
                  <a:pt x="6883766" y="1860749"/>
                  <a:pt x="6883766" y="1860749"/>
                </a:cubicBezTo>
                <a:close/>
                <a:moveTo>
                  <a:pt x="6746092" y="1860749"/>
                </a:moveTo>
                <a:lnTo>
                  <a:pt x="6756682" y="1871338"/>
                </a:lnTo>
                <a:cubicBezTo>
                  <a:pt x="6756682" y="1871338"/>
                  <a:pt x="6756682" y="1869574"/>
                  <a:pt x="6756682" y="1866044"/>
                </a:cubicBezTo>
                <a:cubicBezTo>
                  <a:pt x="6756682" y="1862513"/>
                  <a:pt x="6753152" y="1860749"/>
                  <a:pt x="6746092" y="1860749"/>
                </a:cubicBezTo>
                <a:close/>
                <a:moveTo>
                  <a:pt x="6004764" y="1860749"/>
                </a:moveTo>
                <a:lnTo>
                  <a:pt x="6004764" y="1871338"/>
                </a:lnTo>
                <a:cubicBezTo>
                  <a:pt x="6011824" y="1871338"/>
                  <a:pt x="6015353" y="1867809"/>
                  <a:pt x="6015353" y="1860749"/>
                </a:cubicBezTo>
                <a:close/>
                <a:moveTo>
                  <a:pt x="5835316" y="1860749"/>
                </a:moveTo>
                <a:cubicBezTo>
                  <a:pt x="5835316" y="1860749"/>
                  <a:pt x="5833552" y="1862513"/>
                  <a:pt x="5830020" y="1866044"/>
                </a:cubicBezTo>
                <a:cubicBezTo>
                  <a:pt x="5826491" y="1869574"/>
                  <a:pt x="5828256" y="1871338"/>
                  <a:pt x="5835316" y="1871338"/>
                </a:cubicBezTo>
                <a:cubicBezTo>
                  <a:pt x="5835316" y="1864279"/>
                  <a:pt x="5835316" y="1860749"/>
                  <a:pt x="5835316" y="1860749"/>
                </a:cubicBezTo>
                <a:close/>
                <a:moveTo>
                  <a:pt x="4670372" y="1860749"/>
                </a:moveTo>
                <a:cubicBezTo>
                  <a:pt x="4663311" y="1860749"/>
                  <a:pt x="4659780" y="1864279"/>
                  <a:pt x="4659780" y="1871338"/>
                </a:cubicBezTo>
                <a:lnTo>
                  <a:pt x="4680962" y="1871338"/>
                </a:lnTo>
                <a:close/>
                <a:moveTo>
                  <a:pt x="8313473" y="1850157"/>
                </a:moveTo>
                <a:lnTo>
                  <a:pt x="8345244" y="1860749"/>
                </a:lnTo>
                <a:lnTo>
                  <a:pt x="8324064" y="1860749"/>
                </a:lnTo>
                <a:close/>
                <a:moveTo>
                  <a:pt x="7169708" y="1850157"/>
                </a:moveTo>
                <a:cubicBezTo>
                  <a:pt x="7169708" y="1857218"/>
                  <a:pt x="7173238" y="1860749"/>
                  <a:pt x="7180299" y="1860749"/>
                </a:cubicBezTo>
                <a:cubicBezTo>
                  <a:pt x="7180299" y="1853688"/>
                  <a:pt x="7180299" y="1850157"/>
                  <a:pt x="7180299" y="1850157"/>
                </a:cubicBezTo>
                <a:close/>
                <a:moveTo>
                  <a:pt x="5528195" y="1850157"/>
                </a:moveTo>
                <a:lnTo>
                  <a:pt x="5528195" y="1860749"/>
                </a:lnTo>
                <a:lnTo>
                  <a:pt x="5517604" y="1860749"/>
                </a:lnTo>
                <a:cubicBezTo>
                  <a:pt x="5524664" y="1853688"/>
                  <a:pt x="5528195" y="1850157"/>
                  <a:pt x="5528195" y="1850157"/>
                </a:cubicBezTo>
                <a:close/>
                <a:moveTo>
                  <a:pt x="4744504" y="1850157"/>
                </a:moveTo>
                <a:lnTo>
                  <a:pt x="4733914" y="1860749"/>
                </a:lnTo>
                <a:lnTo>
                  <a:pt x="4755094" y="1860749"/>
                </a:lnTo>
                <a:cubicBezTo>
                  <a:pt x="4755094" y="1867809"/>
                  <a:pt x="4762155" y="1871338"/>
                  <a:pt x="4776276" y="1871338"/>
                </a:cubicBezTo>
                <a:lnTo>
                  <a:pt x="4808046" y="1881930"/>
                </a:lnTo>
                <a:cubicBezTo>
                  <a:pt x="4808046" y="1888989"/>
                  <a:pt x="4816872" y="1894284"/>
                  <a:pt x="4834523" y="1897815"/>
                </a:cubicBezTo>
                <a:cubicBezTo>
                  <a:pt x="4852174" y="1901345"/>
                  <a:pt x="4868059" y="1903111"/>
                  <a:pt x="4882180" y="1903111"/>
                </a:cubicBezTo>
                <a:cubicBezTo>
                  <a:pt x="4882180" y="1903111"/>
                  <a:pt x="4885709" y="1904875"/>
                  <a:pt x="4892770" y="1908405"/>
                </a:cubicBezTo>
                <a:cubicBezTo>
                  <a:pt x="4899830" y="1911936"/>
                  <a:pt x="4903360" y="1913701"/>
                  <a:pt x="4903360" y="1913701"/>
                </a:cubicBezTo>
                <a:lnTo>
                  <a:pt x="4913950" y="1924290"/>
                </a:lnTo>
                <a:lnTo>
                  <a:pt x="4892770" y="1924290"/>
                </a:lnTo>
                <a:cubicBezTo>
                  <a:pt x="4885709" y="1917231"/>
                  <a:pt x="4878648" y="1911936"/>
                  <a:pt x="4871588" y="1908405"/>
                </a:cubicBezTo>
                <a:cubicBezTo>
                  <a:pt x="4864528" y="1904875"/>
                  <a:pt x="4860998" y="1906640"/>
                  <a:pt x="4860998" y="1913701"/>
                </a:cubicBezTo>
                <a:lnTo>
                  <a:pt x="4850408" y="1913701"/>
                </a:lnTo>
                <a:cubicBezTo>
                  <a:pt x="4850408" y="1906640"/>
                  <a:pt x="4846878" y="1903111"/>
                  <a:pt x="4839818" y="1903111"/>
                </a:cubicBezTo>
                <a:cubicBezTo>
                  <a:pt x="4818636" y="1910170"/>
                  <a:pt x="4797456" y="1906640"/>
                  <a:pt x="4776276" y="1892520"/>
                </a:cubicBezTo>
                <a:cubicBezTo>
                  <a:pt x="4776276" y="1892520"/>
                  <a:pt x="4772744" y="1892520"/>
                  <a:pt x="4765684" y="1892520"/>
                </a:cubicBezTo>
                <a:lnTo>
                  <a:pt x="4755094" y="1892520"/>
                </a:lnTo>
                <a:lnTo>
                  <a:pt x="4723324" y="1871338"/>
                </a:lnTo>
                <a:lnTo>
                  <a:pt x="4723324" y="1892520"/>
                </a:lnTo>
                <a:cubicBezTo>
                  <a:pt x="4737443" y="1892520"/>
                  <a:pt x="4744504" y="1894284"/>
                  <a:pt x="4744504" y="1897815"/>
                </a:cubicBezTo>
                <a:cubicBezTo>
                  <a:pt x="4744504" y="1901345"/>
                  <a:pt x="4749799" y="1904875"/>
                  <a:pt x="4760390" y="1908405"/>
                </a:cubicBezTo>
                <a:cubicBezTo>
                  <a:pt x="4770980" y="1911936"/>
                  <a:pt x="4779805" y="1913701"/>
                  <a:pt x="4786866" y="1913701"/>
                </a:cubicBezTo>
                <a:cubicBezTo>
                  <a:pt x="4793926" y="1913701"/>
                  <a:pt x="4799222" y="1915465"/>
                  <a:pt x="4802751" y="1918996"/>
                </a:cubicBezTo>
                <a:cubicBezTo>
                  <a:pt x="4806282" y="1922526"/>
                  <a:pt x="4808046" y="1924290"/>
                  <a:pt x="4808046" y="1924290"/>
                </a:cubicBezTo>
                <a:cubicBezTo>
                  <a:pt x="4822167" y="1931351"/>
                  <a:pt x="4829228" y="1934882"/>
                  <a:pt x="4829228" y="1934882"/>
                </a:cubicBezTo>
                <a:cubicBezTo>
                  <a:pt x="4836288" y="1934882"/>
                  <a:pt x="4839818" y="1934882"/>
                  <a:pt x="4839818" y="1934882"/>
                </a:cubicBezTo>
                <a:lnTo>
                  <a:pt x="4892770" y="1945472"/>
                </a:lnTo>
                <a:cubicBezTo>
                  <a:pt x="4892770" y="1938411"/>
                  <a:pt x="4894536" y="1934882"/>
                  <a:pt x="4898065" y="1934882"/>
                </a:cubicBezTo>
                <a:cubicBezTo>
                  <a:pt x="4901594" y="1934882"/>
                  <a:pt x="4903360" y="1938411"/>
                  <a:pt x="4903360" y="1945472"/>
                </a:cubicBezTo>
                <a:cubicBezTo>
                  <a:pt x="4903360" y="1959592"/>
                  <a:pt x="4921011" y="1966653"/>
                  <a:pt x="4956312" y="1966653"/>
                </a:cubicBezTo>
                <a:lnTo>
                  <a:pt x="4977492" y="1966653"/>
                </a:lnTo>
                <a:lnTo>
                  <a:pt x="4966902" y="1956063"/>
                </a:lnTo>
                <a:lnTo>
                  <a:pt x="4977492" y="1945472"/>
                </a:lnTo>
                <a:cubicBezTo>
                  <a:pt x="4977492" y="1952532"/>
                  <a:pt x="4988084" y="1957828"/>
                  <a:pt x="5009265" y="1961357"/>
                </a:cubicBezTo>
                <a:cubicBezTo>
                  <a:pt x="5030446" y="1964888"/>
                  <a:pt x="5048096" y="1966653"/>
                  <a:pt x="5062217" y="1966653"/>
                </a:cubicBezTo>
                <a:cubicBezTo>
                  <a:pt x="5076338" y="1966653"/>
                  <a:pt x="5086928" y="1966653"/>
                  <a:pt x="5093988" y="1966653"/>
                </a:cubicBezTo>
                <a:cubicBezTo>
                  <a:pt x="5093988" y="1966653"/>
                  <a:pt x="5092223" y="1964888"/>
                  <a:pt x="5088692" y="1961357"/>
                </a:cubicBezTo>
                <a:cubicBezTo>
                  <a:pt x="5085162" y="1957828"/>
                  <a:pt x="5079867" y="1956063"/>
                  <a:pt x="5072806" y="1956063"/>
                </a:cubicBezTo>
                <a:lnTo>
                  <a:pt x="5062217" y="1945472"/>
                </a:lnTo>
                <a:lnTo>
                  <a:pt x="5030446" y="1945472"/>
                </a:lnTo>
                <a:cubicBezTo>
                  <a:pt x="5023384" y="1959592"/>
                  <a:pt x="5016325" y="1956063"/>
                  <a:pt x="5009265" y="1934882"/>
                </a:cubicBezTo>
                <a:lnTo>
                  <a:pt x="4988084" y="1924290"/>
                </a:lnTo>
                <a:cubicBezTo>
                  <a:pt x="4988084" y="1931351"/>
                  <a:pt x="4986319" y="1936646"/>
                  <a:pt x="4982788" y="1940176"/>
                </a:cubicBezTo>
                <a:cubicBezTo>
                  <a:pt x="4979258" y="1943707"/>
                  <a:pt x="4977492" y="1941941"/>
                  <a:pt x="4977492" y="1934882"/>
                </a:cubicBezTo>
                <a:cubicBezTo>
                  <a:pt x="4977492" y="1927821"/>
                  <a:pt x="4977492" y="1924290"/>
                  <a:pt x="4977492" y="1924290"/>
                </a:cubicBezTo>
                <a:lnTo>
                  <a:pt x="4966902" y="1913701"/>
                </a:lnTo>
                <a:cubicBezTo>
                  <a:pt x="4959842" y="1913701"/>
                  <a:pt x="4959842" y="1910170"/>
                  <a:pt x="4966902" y="1903111"/>
                </a:cubicBezTo>
                <a:lnTo>
                  <a:pt x="4988084" y="1903111"/>
                </a:lnTo>
                <a:cubicBezTo>
                  <a:pt x="4988084" y="1910170"/>
                  <a:pt x="5002204" y="1913701"/>
                  <a:pt x="5030446" y="1913701"/>
                </a:cubicBezTo>
                <a:cubicBezTo>
                  <a:pt x="5030446" y="1913701"/>
                  <a:pt x="5030446" y="1917231"/>
                  <a:pt x="5030446" y="1924290"/>
                </a:cubicBezTo>
                <a:cubicBezTo>
                  <a:pt x="5030446" y="1924290"/>
                  <a:pt x="5033976" y="1926055"/>
                  <a:pt x="5041036" y="1929586"/>
                </a:cubicBezTo>
                <a:cubicBezTo>
                  <a:pt x="5048096" y="1933117"/>
                  <a:pt x="5051626" y="1934882"/>
                  <a:pt x="5051626" y="1934882"/>
                </a:cubicBezTo>
                <a:cubicBezTo>
                  <a:pt x="5065746" y="1934882"/>
                  <a:pt x="5074572" y="1936646"/>
                  <a:pt x="5078102" y="1940176"/>
                </a:cubicBezTo>
                <a:cubicBezTo>
                  <a:pt x="5081632" y="1943707"/>
                  <a:pt x="5088692" y="1941941"/>
                  <a:pt x="5099284" y="1934882"/>
                </a:cubicBezTo>
                <a:cubicBezTo>
                  <a:pt x="5109873" y="1927821"/>
                  <a:pt x="5115169" y="1924290"/>
                  <a:pt x="5115169" y="1924290"/>
                </a:cubicBezTo>
                <a:cubicBezTo>
                  <a:pt x="5115169" y="1910170"/>
                  <a:pt x="5090458" y="1903111"/>
                  <a:pt x="5041036" y="1903111"/>
                </a:cubicBezTo>
                <a:cubicBezTo>
                  <a:pt x="5033976" y="1903111"/>
                  <a:pt x="5030446" y="1906640"/>
                  <a:pt x="5030446" y="1913701"/>
                </a:cubicBezTo>
                <a:lnTo>
                  <a:pt x="5030446" y="1903111"/>
                </a:lnTo>
                <a:cubicBezTo>
                  <a:pt x="5016325" y="1896050"/>
                  <a:pt x="4998674" y="1892520"/>
                  <a:pt x="4977492" y="1892520"/>
                </a:cubicBezTo>
                <a:lnTo>
                  <a:pt x="4956312" y="1892520"/>
                </a:lnTo>
                <a:cubicBezTo>
                  <a:pt x="4956312" y="1899580"/>
                  <a:pt x="4949252" y="1903111"/>
                  <a:pt x="4935132" y="1903111"/>
                </a:cubicBezTo>
                <a:cubicBezTo>
                  <a:pt x="4921011" y="1903111"/>
                  <a:pt x="4910421" y="1903111"/>
                  <a:pt x="4903360" y="1903111"/>
                </a:cubicBezTo>
                <a:cubicBezTo>
                  <a:pt x="4889240" y="1896050"/>
                  <a:pt x="4875120" y="1888989"/>
                  <a:pt x="4860998" y="1881930"/>
                </a:cubicBezTo>
                <a:cubicBezTo>
                  <a:pt x="4853938" y="1881930"/>
                  <a:pt x="4845113" y="1880165"/>
                  <a:pt x="4834523" y="1876634"/>
                </a:cubicBezTo>
                <a:cubicBezTo>
                  <a:pt x="4823932" y="1873103"/>
                  <a:pt x="4815107" y="1871338"/>
                  <a:pt x="4808046" y="1871338"/>
                </a:cubicBezTo>
                <a:lnTo>
                  <a:pt x="4755094" y="1860749"/>
                </a:lnTo>
                <a:cubicBezTo>
                  <a:pt x="4755094" y="1860749"/>
                  <a:pt x="4751565" y="1857218"/>
                  <a:pt x="4744504" y="1850157"/>
                </a:cubicBezTo>
                <a:close/>
                <a:moveTo>
                  <a:pt x="7149852" y="1843540"/>
                </a:moveTo>
                <a:cubicBezTo>
                  <a:pt x="7148968" y="1844422"/>
                  <a:pt x="7148526" y="1846628"/>
                  <a:pt x="7148526" y="1850157"/>
                </a:cubicBezTo>
                <a:cubicBezTo>
                  <a:pt x="7155588" y="1850157"/>
                  <a:pt x="7159118" y="1850157"/>
                  <a:pt x="7159118" y="1850157"/>
                </a:cubicBezTo>
                <a:cubicBezTo>
                  <a:pt x="7159118" y="1850157"/>
                  <a:pt x="7157352" y="1848393"/>
                  <a:pt x="7153822" y="1844863"/>
                </a:cubicBezTo>
                <a:cubicBezTo>
                  <a:pt x="7152058" y="1843098"/>
                  <a:pt x="7150734" y="1842657"/>
                  <a:pt x="7149852" y="1843540"/>
                </a:cubicBezTo>
                <a:close/>
                <a:moveTo>
                  <a:pt x="7942808" y="1839567"/>
                </a:moveTo>
                <a:lnTo>
                  <a:pt x="7953398" y="1850157"/>
                </a:lnTo>
                <a:cubicBezTo>
                  <a:pt x="7946338" y="1850157"/>
                  <a:pt x="7942808" y="1850157"/>
                  <a:pt x="7942808" y="1850157"/>
                </a:cubicBezTo>
                <a:close/>
                <a:moveTo>
                  <a:pt x="7582734" y="1839567"/>
                </a:moveTo>
                <a:cubicBezTo>
                  <a:pt x="7582734" y="1839567"/>
                  <a:pt x="7582734" y="1841332"/>
                  <a:pt x="7582734" y="1844863"/>
                </a:cubicBezTo>
                <a:cubicBezTo>
                  <a:pt x="7582734" y="1848393"/>
                  <a:pt x="7579204" y="1850157"/>
                  <a:pt x="7572144" y="1850157"/>
                </a:cubicBezTo>
                <a:cubicBezTo>
                  <a:pt x="7558024" y="1850157"/>
                  <a:pt x="7554492" y="1857218"/>
                  <a:pt x="7561553" y="1871338"/>
                </a:cubicBezTo>
                <a:lnTo>
                  <a:pt x="7550963" y="1881930"/>
                </a:lnTo>
                <a:cubicBezTo>
                  <a:pt x="7543903" y="1881930"/>
                  <a:pt x="7536842" y="1885459"/>
                  <a:pt x="7529782" y="1892520"/>
                </a:cubicBezTo>
                <a:lnTo>
                  <a:pt x="7519192" y="1903111"/>
                </a:lnTo>
                <a:lnTo>
                  <a:pt x="7529782" y="1903111"/>
                </a:lnTo>
                <a:cubicBezTo>
                  <a:pt x="7543903" y="1903111"/>
                  <a:pt x="7550963" y="1903111"/>
                  <a:pt x="7550963" y="1903111"/>
                </a:cubicBezTo>
                <a:cubicBezTo>
                  <a:pt x="7565082" y="1896050"/>
                  <a:pt x="7575674" y="1888989"/>
                  <a:pt x="7582734" y="1881930"/>
                </a:cubicBezTo>
                <a:cubicBezTo>
                  <a:pt x="7582734" y="1881930"/>
                  <a:pt x="7580970" y="1880165"/>
                  <a:pt x="7577438" y="1876634"/>
                </a:cubicBezTo>
                <a:cubicBezTo>
                  <a:pt x="7573909" y="1873103"/>
                  <a:pt x="7572144" y="1867809"/>
                  <a:pt x="7572144" y="1860749"/>
                </a:cubicBezTo>
                <a:lnTo>
                  <a:pt x="7593326" y="1850157"/>
                </a:lnTo>
                <a:cubicBezTo>
                  <a:pt x="7586264" y="1843098"/>
                  <a:pt x="7582734" y="1839567"/>
                  <a:pt x="7582734" y="1839567"/>
                </a:cubicBezTo>
                <a:close/>
                <a:moveTo>
                  <a:pt x="4680962" y="1839567"/>
                </a:moveTo>
                <a:lnTo>
                  <a:pt x="4680962" y="1850157"/>
                </a:lnTo>
                <a:lnTo>
                  <a:pt x="4691551" y="1850157"/>
                </a:lnTo>
                <a:cubicBezTo>
                  <a:pt x="4691551" y="1843098"/>
                  <a:pt x="4688022" y="1839567"/>
                  <a:pt x="4680962" y="1839567"/>
                </a:cubicBezTo>
                <a:close/>
                <a:moveTo>
                  <a:pt x="3406141" y="1836920"/>
                </a:moveTo>
                <a:cubicBezTo>
                  <a:pt x="3429970" y="1836920"/>
                  <a:pt x="3441882" y="1844863"/>
                  <a:pt x="3441882" y="1860749"/>
                </a:cubicBezTo>
                <a:cubicBezTo>
                  <a:pt x="3441882" y="1860749"/>
                  <a:pt x="3445413" y="1860749"/>
                  <a:pt x="3452474" y="1860749"/>
                </a:cubicBezTo>
                <a:lnTo>
                  <a:pt x="3463064" y="1860749"/>
                </a:lnTo>
                <a:lnTo>
                  <a:pt x="3473655" y="1881930"/>
                </a:lnTo>
                <a:cubicBezTo>
                  <a:pt x="3473655" y="1881930"/>
                  <a:pt x="3470124" y="1881930"/>
                  <a:pt x="3463064" y="1881930"/>
                </a:cubicBezTo>
                <a:cubicBezTo>
                  <a:pt x="3456004" y="1881930"/>
                  <a:pt x="3448943" y="1881930"/>
                  <a:pt x="3441882" y="1881930"/>
                </a:cubicBezTo>
                <a:cubicBezTo>
                  <a:pt x="3420703" y="1874869"/>
                  <a:pt x="3410112" y="1874869"/>
                  <a:pt x="3410112" y="1881930"/>
                </a:cubicBezTo>
                <a:lnTo>
                  <a:pt x="3388931" y="1892520"/>
                </a:lnTo>
                <a:cubicBezTo>
                  <a:pt x="3381872" y="1885459"/>
                  <a:pt x="3378341" y="1881930"/>
                  <a:pt x="3378341" y="1881930"/>
                </a:cubicBezTo>
                <a:cubicBezTo>
                  <a:pt x="3364220" y="1874869"/>
                  <a:pt x="3353630" y="1867809"/>
                  <a:pt x="3346570" y="1860749"/>
                </a:cubicBezTo>
                <a:cubicBezTo>
                  <a:pt x="3346570" y="1846628"/>
                  <a:pt x="3364220" y="1846628"/>
                  <a:pt x="3399522" y="1860749"/>
                </a:cubicBezTo>
                <a:lnTo>
                  <a:pt x="3388931" y="1839567"/>
                </a:lnTo>
                <a:lnTo>
                  <a:pt x="3378341" y="1839567"/>
                </a:lnTo>
                <a:cubicBezTo>
                  <a:pt x="3388931" y="1837803"/>
                  <a:pt x="3398198" y="1836920"/>
                  <a:pt x="3406141" y="1836920"/>
                </a:cubicBezTo>
                <a:close/>
                <a:moveTo>
                  <a:pt x="4810694" y="1831625"/>
                </a:moveTo>
                <a:cubicBezTo>
                  <a:pt x="4805400" y="1831625"/>
                  <a:pt x="4800986" y="1832507"/>
                  <a:pt x="4797456" y="1834272"/>
                </a:cubicBezTo>
                <a:cubicBezTo>
                  <a:pt x="4790396" y="1837803"/>
                  <a:pt x="4786866" y="1839567"/>
                  <a:pt x="4786866" y="1839567"/>
                </a:cubicBezTo>
                <a:cubicBezTo>
                  <a:pt x="4786866" y="1839567"/>
                  <a:pt x="4790396" y="1843098"/>
                  <a:pt x="4797456" y="1850157"/>
                </a:cubicBezTo>
                <a:cubicBezTo>
                  <a:pt x="4811576" y="1857218"/>
                  <a:pt x="4818636" y="1860749"/>
                  <a:pt x="4818636" y="1860749"/>
                </a:cubicBezTo>
                <a:cubicBezTo>
                  <a:pt x="4818636" y="1860749"/>
                  <a:pt x="4822167" y="1857218"/>
                  <a:pt x="4829228" y="1850157"/>
                </a:cubicBezTo>
                <a:cubicBezTo>
                  <a:pt x="4836288" y="1850157"/>
                  <a:pt x="4839818" y="1850157"/>
                  <a:pt x="4839818" y="1850157"/>
                </a:cubicBezTo>
                <a:lnTo>
                  <a:pt x="4860998" y="1839567"/>
                </a:lnTo>
                <a:cubicBezTo>
                  <a:pt x="4853938" y="1839567"/>
                  <a:pt x="4843348" y="1837803"/>
                  <a:pt x="4829228" y="1834272"/>
                </a:cubicBezTo>
                <a:cubicBezTo>
                  <a:pt x="4822167" y="1832507"/>
                  <a:pt x="4815989" y="1831625"/>
                  <a:pt x="4810694" y="1831625"/>
                </a:cubicBezTo>
                <a:close/>
                <a:moveTo>
                  <a:pt x="7635686" y="1828978"/>
                </a:moveTo>
                <a:cubicBezTo>
                  <a:pt x="7635686" y="1828978"/>
                  <a:pt x="7637452" y="1830742"/>
                  <a:pt x="7640982" y="1834272"/>
                </a:cubicBezTo>
                <a:cubicBezTo>
                  <a:pt x="7644511" y="1837803"/>
                  <a:pt x="7646278" y="1839567"/>
                  <a:pt x="7646278" y="1839567"/>
                </a:cubicBezTo>
                <a:cubicBezTo>
                  <a:pt x="7653338" y="1839567"/>
                  <a:pt x="7656867" y="1837803"/>
                  <a:pt x="7656867" y="1834272"/>
                </a:cubicBezTo>
                <a:cubicBezTo>
                  <a:pt x="7656867" y="1830742"/>
                  <a:pt x="7653338" y="1828978"/>
                  <a:pt x="7646278" y="1828978"/>
                </a:cubicBezTo>
                <a:cubicBezTo>
                  <a:pt x="7639216" y="1828978"/>
                  <a:pt x="7635686" y="1828978"/>
                  <a:pt x="7635686" y="1828978"/>
                </a:cubicBezTo>
                <a:close/>
                <a:moveTo>
                  <a:pt x="7492716" y="1828978"/>
                </a:moveTo>
                <a:cubicBezTo>
                  <a:pt x="7460944" y="1828978"/>
                  <a:pt x="7445059" y="1832507"/>
                  <a:pt x="7445059" y="1839567"/>
                </a:cubicBezTo>
                <a:cubicBezTo>
                  <a:pt x="7445059" y="1839567"/>
                  <a:pt x="7446824" y="1841332"/>
                  <a:pt x="7450355" y="1844863"/>
                </a:cubicBezTo>
                <a:cubicBezTo>
                  <a:pt x="7453884" y="1848393"/>
                  <a:pt x="7457415" y="1850157"/>
                  <a:pt x="7460944" y="1850157"/>
                </a:cubicBezTo>
                <a:cubicBezTo>
                  <a:pt x="7464474" y="1850157"/>
                  <a:pt x="7466240" y="1850157"/>
                  <a:pt x="7466240" y="1850157"/>
                </a:cubicBezTo>
                <a:cubicBezTo>
                  <a:pt x="7466240" y="1850157"/>
                  <a:pt x="7466240" y="1853688"/>
                  <a:pt x="7466240" y="1860749"/>
                </a:cubicBezTo>
                <a:cubicBezTo>
                  <a:pt x="7466240" y="1860749"/>
                  <a:pt x="7471534" y="1858984"/>
                  <a:pt x="7482126" y="1855453"/>
                </a:cubicBezTo>
                <a:cubicBezTo>
                  <a:pt x="7492716" y="1851923"/>
                  <a:pt x="7503307" y="1850157"/>
                  <a:pt x="7513896" y="1850157"/>
                </a:cubicBezTo>
                <a:cubicBezTo>
                  <a:pt x="7524486" y="1850157"/>
                  <a:pt x="7529782" y="1848393"/>
                  <a:pt x="7529782" y="1844863"/>
                </a:cubicBezTo>
                <a:cubicBezTo>
                  <a:pt x="7529782" y="1841332"/>
                  <a:pt x="7531548" y="1837803"/>
                  <a:pt x="7535078" y="1834272"/>
                </a:cubicBezTo>
                <a:cubicBezTo>
                  <a:pt x="7538607" y="1830742"/>
                  <a:pt x="7524486" y="1828978"/>
                  <a:pt x="7492716" y="1828978"/>
                </a:cubicBezTo>
                <a:close/>
                <a:moveTo>
                  <a:pt x="6015353" y="1828978"/>
                </a:moveTo>
                <a:lnTo>
                  <a:pt x="6004764" y="1839567"/>
                </a:lnTo>
                <a:lnTo>
                  <a:pt x="6015353" y="1839567"/>
                </a:lnTo>
                <a:cubicBezTo>
                  <a:pt x="6008293" y="1839567"/>
                  <a:pt x="6004764" y="1843098"/>
                  <a:pt x="6004764" y="1850157"/>
                </a:cubicBezTo>
                <a:cubicBezTo>
                  <a:pt x="6011824" y="1850157"/>
                  <a:pt x="6015353" y="1850157"/>
                  <a:pt x="6015353" y="1850157"/>
                </a:cubicBezTo>
                <a:cubicBezTo>
                  <a:pt x="6015353" y="1850157"/>
                  <a:pt x="6017120" y="1848393"/>
                  <a:pt x="6020649" y="1844863"/>
                </a:cubicBezTo>
                <a:cubicBezTo>
                  <a:pt x="6024178" y="1841332"/>
                  <a:pt x="6025943" y="1837803"/>
                  <a:pt x="6025943" y="1834272"/>
                </a:cubicBezTo>
                <a:cubicBezTo>
                  <a:pt x="6025943" y="1830742"/>
                  <a:pt x="6022414" y="1828978"/>
                  <a:pt x="6015353" y="1828978"/>
                </a:cubicBezTo>
                <a:close/>
                <a:moveTo>
                  <a:pt x="5348158" y="1828978"/>
                </a:moveTo>
                <a:cubicBezTo>
                  <a:pt x="5341098" y="1828978"/>
                  <a:pt x="5337566" y="1830742"/>
                  <a:pt x="5337566" y="1834272"/>
                </a:cubicBezTo>
                <a:cubicBezTo>
                  <a:pt x="5337566" y="1837803"/>
                  <a:pt x="5341098" y="1839567"/>
                  <a:pt x="5348158" y="1839567"/>
                </a:cubicBezTo>
                <a:lnTo>
                  <a:pt x="5337566" y="1850157"/>
                </a:lnTo>
                <a:cubicBezTo>
                  <a:pt x="5337566" y="1850157"/>
                  <a:pt x="5341098" y="1850157"/>
                  <a:pt x="5348158" y="1850157"/>
                </a:cubicBezTo>
                <a:cubicBezTo>
                  <a:pt x="5348158" y="1850157"/>
                  <a:pt x="5348158" y="1846628"/>
                  <a:pt x="5348158" y="1839567"/>
                </a:cubicBezTo>
                <a:cubicBezTo>
                  <a:pt x="5355218" y="1839567"/>
                  <a:pt x="5358748" y="1837803"/>
                  <a:pt x="5358748" y="1834272"/>
                </a:cubicBezTo>
                <a:cubicBezTo>
                  <a:pt x="5358748" y="1830742"/>
                  <a:pt x="5355218" y="1828978"/>
                  <a:pt x="5348158" y="1828978"/>
                </a:cubicBezTo>
                <a:close/>
                <a:moveTo>
                  <a:pt x="4013765" y="1828978"/>
                </a:moveTo>
                <a:cubicBezTo>
                  <a:pt x="4006706" y="1828978"/>
                  <a:pt x="4003175" y="1830742"/>
                  <a:pt x="4003175" y="1834272"/>
                </a:cubicBezTo>
                <a:cubicBezTo>
                  <a:pt x="4003175" y="1837803"/>
                  <a:pt x="4004940" y="1839567"/>
                  <a:pt x="4008470" y="1839567"/>
                </a:cubicBezTo>
                <a:cubicBezTo>
                  <a:pt x="4012000" y="1839567"/>
                  <a:pt x="4013765" y="1836037"/>
                  <a:pt x="4013765" y="1828978"/>
                </a:cubicBezTo>
                <a:close/>
                <a:moveTo>
                  <a:pt x="5951812" y="1818386"/>
                </a:moveTo>
                <a:cubicBezTo>
                  <a:pt x="5951812" y="1818386"/>
                  <a:pt x="5953576" y="1820151"/>
                  <a:pt x="5957106" y="1823682"/>
                </a:cubicBezTo>
                <a:cubicBezTo>
                  <a:pt x="5960635" y="1827213"/>
                  <a:pt x="5962401" y="1828978"/>
                  <a:pt x="5962401" y="1828978"/>
                </a:cubicBezTo>
                <a:lnTo>
                  <a:pt x="5972991" y="1818386"/>
                </a:lnTo>
                <a:close/>
                <a:moveTo>
                  <a:pt x="5411700" y="1818386"/>
                </a:moveTo>
                <a:cubicBezTo>
                  <a:pt x="5404640" y="1825447"/>
                  <a:pt x="5404640" y="1832507"/>
                  <a:pt x="5411700" y="1839567"/>
                </a:cubicBezTo>
                <a:cubicBezTo>
                  <a:pt x="5411700" y="1839567"/>
                  <a:pt x="5415230" y="1839567"/>
                  <a:pt x="5422291" y="1839567"/>
                </a:cubicBezTo>
                <a:cubicBezTo>
                  <a:pt x="5422291" y="1839567"/>
                  <a:pt x="5434646" y="1844863"/>
                  <a:pt x="5459356" y="1855453"/>
                </a:cubicBezTo>
                <a:cubicBezTo>
                  <a:pt x="5484068" y="1866044"/>
                  <a:pt x="5496423" y="1874869"/>
                  <a:pt x="5496423" y="1881930"/>
                </a:cubicBezTo>
                <a:cubicBezTo>
                  <a:pt x="5496423" y="1881930"/>
                  <a:pt x="5503483" y="1881930"/>
                  <a:pt x="5517604" y="1881930"/>
                </a:cubicBezTo>
                <a:cubicBezTo>
                  <a:pt x="5531724" y="1881930"/>
                  <a:pt x="5538785" y="1883694"/>
                  <a:pt x="5538785" y="1887224"/>
                </a:cubicBezTo>
                <a:cubicBezTo>
                  <a:pt x="5538785" y="1890755"/>
                  <a:pt x="5542314" y="1892520"/>
                  <a:pt x="5549375" y="1892520"/>
                </a:cubicBezTo>
                <a:cubicBezTo>
                  <a:pt x="5556435" y="1892520"/>
                  <a:pt x="5563496" y="1888989"/>
                  <a:pt x="5570556" y="1881930"/>
                </a:cubicBezTo>
                <a:lnTo>
                  <a:pt x="5581147" y="1871338"/>
                </a:lnTo>
                <a:cubicBezTo>
                  <a:pt x="5588208" y="1864279"/>
                  <a:pt x="5591737" y="1864279"/>
                  <a:pt x="5591737" y="1871338"/>
                </a:cubicBezTo>
                <a:lnTo>
                  <a:pt x="5602327" y="1860749"/>
                </a:lnTo>
                <a:cubicBezTo>
                  <a:pt x="5595266" y="1853688"/>
                  <a:pt x="5589972" y="1851923"/>
                  <a:pt x="5586442" y="1855453"/>
                </a:cubicBezTo>
                <a:cubicBezTo>
                  <a:pt x="5582912" y="1858984"/>
                  <a:pt x="5581147" y="1857218"/>
                  <a:pt x="5581147" y="1850157"/>
                </a:cubicBezTo>
                <a:cubicBezTo>
                  <a:pt x="5581147" y="1843098"/>
                  <a:pt x="5574087" y="1843098"/>
                  <a:pt x="5559966" y="1850157"/>
                </a:cubicBezTo>
                <a:cubicBezTo>
                  <a:pt x="5552906" y="1850157"/>
                  <a:pt x="5547610" y="1850157"/>
                  <a:pt x="5544080" y="1850157"/>
                </a:cubicBezTo>
                <a:cubicBezTo>
                  <a:pt x="5540550" y="1850157"/>
                  <a:pt x="5537020" y="1848393"/>
                  <a:pt x="5533490" y="1844863"/>
                </a:cubicBezTo>
                <a:cubicBezTo>
                  <a:pt x="5529960" y="1841332"/>
                  <a:pt x="5524664" y="1839567"/>
                  <a:pt x="5517604" y="1839567"/>
                </a:cubicBezTo>
                <a:cubicBezTo>
                  <a:pt x="5510544" y="1839567"/>
                  <a:pt x="5505248" y="1836037"/>
                  <a:pt x="5501718" y="1828978"/>
                </a:cubicBezTo>
                <a:cubicBezTo>
                  <a:pt x="5498189" y="1821917"/>
                  <a:pt x="5487598" y="1818386"/>
                  <a:pt x="5469948" y="1818386"/>
                </a:cubicBezTo>
                <a:cubicBezTo>
                  <a:pt x="5452296" y="1818386"/>
                  <a:pt x="5441706" y="1820151"/>
                  <a:pt x="5438176" y="1823682"/>
                </a:cubicBezTo>
                <a:cubicBezTo>
                  <a:pt x="5434646" y="1827213"/>
                  <a:pt x="5429352" y="1828978"/>
                  <a:pt x="5422291" y="1828978"/>
                </a:cubicBezTo>
                <a:cubicBezTo>
                  <a:pt x="5415230" y="1828978"/>
                  <a:pt x="5411700" y="1825447"/>
                  <a:pt x="5411700" y="1818386"/>
                </a:cubicBezTo>
                <a:close/>
                <a:moveTo>
                  <a:pt x="5390518" y="1818386"/>
                </a:moveTo>
                <a:cubicBezTo>
                  <a:pt x="5390518" y="1825447"/>
                  <a:pt x="5392285" y="1828978"/>
                  <a:pt x="5395814" y="1828978"/>
                </a:cubicBezTo>
                <a:cubicBezTo>
                  <a:pt x="5399344" y="1828978"/>
                  <a:pt x="5401110" y="1827213"/>
                  <a:pt x="5401110" y="1823682"/>
                </a:cubicBezTo>
                <a:cubicBezTo>
                  <a:pt x="5401110" y="1820151"/>
                  <a:pt x="5397579" y="1818386"/>
                  <a:pt x="5390518" y="1818386"/>
                </a:cubicBezTo>
                <a:close/>
                <a:moveTo>
                  <a:pt x="4744504" y="1818386"/>
                </a:moveTo>
                <a:cubicBezTo>
                  <a:pt x="4744504" y="1818386"/>
                  <a:pt x="4748034" y="1821917"/>
                  <a:pt x="4755094" y="1828978"/>
                </a:cubicBezTo>
                <a:cubicBezTo>
                  <a:pt x="4762155" y="1828978"/>
                  <a:pt x="4762155" y="1827213"/>
                  <a:pt x="4755094" y="1823682"/>
                </a:cubicBezTo>
                <a:cubicBezTo>
                  <a:pt x="4748034" y="1820151"/>
                  <a:pt x="4744504" y="1818386"/>
                  <a:pt x="4744504" y="1818386"/>
                </a:cubicBezTo>
                <a:close/>
                <a:moveTo>
                  <a:pt x="4151441" y="1818386"/>
                </a:moveTo>
                <a:lnTo>
                  <a:pt x="4162031" y="1828978"/>
                </a:lnTo>
                <a:cubicBezTo>
                  <a:pt x="4169092" y="1828978"/>
                  <a:pt x="4169092" y="1825447"/>
                  <a:pt x="4162031" y="1818386"/>
                </a:cubicBezTo>
                <a:close/>
                <a:moveTo>
                  <a:pt x="4530048" y="1813092"/>
                </a:moveTo>
                <a:cubicBezTo>
                  <a:pt x="4521223" y="1813092"/>
                  <a:pt x="4515045" y="1814857"/>
                  <a:pt x="4511514" y="1818386"/>
                </a:cubicBezTo>
                <a:cubicBezTo>
                  <a:pt x="4511514" y="1818386"/>
                  <a:pt x="4520340" y="1821917"/>
                  <a:pt x="4537991" y="1828978"/>
                </a:cubicBezTo>
                <a:cubicBezTo>
                  <a:pt x="4555641" y="1836037"/>
                  <a:pt x="4575058" y="1841332"/>
                  <a:pt x="4596238" y="1844863"/>
                </a:cubicBezTo>
                <a:cubicBezTo>
                  <a:pt x="4617420" y="1848393"/>
                  <a:pt x="4629774" y="1850157"/>
                  <a:pt x="4633305" y="1850157"/>
                </a:cubicBezTo>
                <a:cubicBezTo>
                  <a:pt x="4636834" y="1850157"/>
                  <a:pt x="4636834" y="1848393"/>
                  <a:pt x="4633305" y="1844863"/>
                </a:cubicBezTo>
                <a:cubicBezTo>
                  <a:pt x="4629774" y="1841332"/>
                  <a:pt x="4624480" y="1839567"/>
                  <a:pt x="4617420" y="1839567"/>
                </a:cubicBezTo>
                <a:cubicBezTo>
                  <a:pt x="4610359" y="1839567"/>
                  <a:pt x="4606828" y="1839567"/>
                  <a:pt x="4606828" y="1839567"/>
                </a:cubicBezTo>
                <a:cubicBezTo>
                  <a:pt x="4606828" y="1832507"/>
                  <a:pt x="4592708" y="1825447"/>
                  <a:pt x="4564468" y="1818386"/>
                </a:cubicBezTo>
                <a:cubicBezTo>
                  <a:pt x="4550346" y="1814857"/>
                  <a:pt x="4538873" y="1813092"/>
                  <a:pt x="4530048" y="1813092"/>
                </a:cubicBezTo>
                <a:close/>
                <a:moveTo>
                  <a:pt x="7414612" y="1811767"/>
                </a:moveTo>
                <a:cubicBezTo>
                  <a:pt x="7411963" y="1810886"/>
                  <a:pt x="7409758" y="1811327"/>
                  <a:pt x="7407992" y="1813092"/>
                </a:cubicBezTo>
                <a:cubicBezTo>
                  <a:pt x="7404463" y="1816622"/>
                  <a:pt x="7406226" y="1821917"/>
                  <a:pt x="7413288" y="1828978"/>
                </a:cubicBezTo>
                <a:lnTo>
                  <a:pt x="7423878" y="1839567"/>
                </a:lnTo>
                <a:cubicBezTo>
                  <a:pt x="7430938" y="1832507"/>
                  <a:pt x="7430938" y="1825447"/>
                  <a:pt x="7423878" y="1818386"/>
                </a:cubicBezTo>
                <a:cubicBezTo>
                  <a:pt x="7420347" y="1814857"/>
                  <a:pt x="7417259" y="1812651"/>
                  <a:pt x="7414612" y="1811767"/>
                </a:cubicBezTo>
                <a:close/>
                <a:moveTo>
                  <a:pt x="5855174" y="1811767"/>
                </a:moveTo>
                <a:cubicBezTo>
                  <a:pt x="5854290" y="1810886"/>
                  <a:pt x="5852966" y="1811327"/>
                  <a:pt x="5851202" y="1813092"/>
                </a:cubicBezTo>
                <a:cubicBezTo>
                  <a:pt x="5847672" y="1816622"/>
                  <a:pt x="5845908" y="1818386"/>
                  <a:pt x="5845908" y="1818386"/>
                </a:cubicBezTo>
                <a:lnTo>
                  <a:pt x="5856497" y="1818386"/>
                </a:lnTo>
                <a:cubicBezTo>
                  <a:pt x="5856497" y="1814857"/>
                  <a:pt x="5856054" y="1812651"/>
                  <a:pt x="5855174" y="1811767"/>
                </a:cubicBezTo>
                <a:close/>
                <a:moveTo>
                  <a:pt x="7900446" y="1807797"/>
                </a:moveTo>
                <a:cubicBezTo>
                  <a:pt x="7900446" y="1807797"/>
                  <a:pt x="7902212" y="1807797"/>
                  <a:pt x="7905742" y="1807797"/>
                </a:cubicBezTo>
                <a:cubicBezTo>
                  <a:pt x="7909271" y="1807797"/>
                  <a:pt x="7918098" y="1807797"/>
                  <a:pt x="7932219" y="1807797"/>
                </a:cubicBezTo>
                <a:cubicBezTo>
                  <a:pt x="7953398" y="1814857"/>
                  <a:pt x="7965754" y="1820151"/>
                  <a:pt x="7969284" y="1823682"/>
                </a:cubicBezTo>
                <a:cubicBezTo>
                  <a:pt x="7972815" y="1827213"/>
                  <a:pt x="7978109" y="1828978"/>
                  <a:pt x="7985171" y="1828978"/>
                </a:cubicBezTo>
                <a:cubicBezTo>
                  <a:pt x="7992231" y="1828978"/>
                  <a:pt x="7995760" y="1830742"/>
                  <a:pt x="7995760" y="1834272"/>
                </a:cubicBezTo>
                <a:cubicBezTo>
                  <a:pt x="7995760" y="1837803"/>
                  <a:pt x="7999290" y="1839567"/>
                  <a:pt x="8006350" y="1839567"/>
                </a:cubicBezTo>
                <a:cubicBezTo>
                  <a:pt x="8013412" y="1839567"/>
                  <a:pt x="8016942" y="1843098"/>
                  <a:pt x="8016942" y="1850157"/>
                </a:cubicBezTo>
                <a:cubicBezTo>
                  <a:pt x="8002821" y="1850157"/>
                  <a:pt x="7995760" y="1846628"/>
                  <a:pt x="7995760" y="1839567"/>
                </a:cubicBezTo>
                <a:cubicBezTo>
                  <a:pt x="7988700" y="1839567"/>
                  <a:pt x="7963990" y="1836037"/>
                  <a:pt x="7921627" y="1828978"/>
                </a:cubicBezTo>
                <a:cubicBezTo>
                  <a:pt x="7914567" y="1821917"/>
                  <a:pt x="7911038" y="1821917"/>
                  <a:pt x="7911038" y="1828978"/>
                </a:cubicBezTo>
                <a:cubicBezTo>
                  <a:pt x="7911038" y="1836037"/>
                  <a:pt x="7909271" y="1839567"/>
                  <a:pt x="7905742" y="1839567"/>
                </a:cubicBezTo>
                <a:cubicBezTo>
                  <a:pt x="7902212" y="1839567"/>
                  <a:pt x="7900446" y="1836037"/>
                  <a:pt x="7900446" y="1828978"/>
                </a:cubicBezTo>
                <a:cubicBezTo>
                  <a:pt x="7900446" y="1821917"/>
                  <a:pt x="7900446" y="1818386"/>
                  <a:pt x="7900446" y="1818386"/>
                </a:cubicBezTo>
                <a:close/>
                <a:moveTo>
                  <a:pt x="7370926" y="1807797"/>
                </a:moveTo>
                <a:lnTo>
                  <a:pt x="7360336" y="1818386"/>
                </a:lnTo>
                <a:cubicBezTo>
                  <a:pt x="7360336" y="1818386"/>
                  <a:pt x="7363866" y="1818386"/>
                  <a:pt x="7370926" y="1818386"/>
                </a:cubicBezTo>
                <a:cubicBezTo>
                  <a:pt x="7370926" y="1811327"/>
                  <a:pt x="7370926" y="1807797"/>
                  <a:pt x="7370926" y="1807797"/>
                </a:cubicBezTo>
                <a:close/>
                <a:moveTo>
                  <a:pt x="5274025" y="1807797"/>
                </a:moveTo>
                <a:lnTo>
                  <a:pt x="5284614" y="1818386"/>
                </a:lnTo>
                <a:lnTo>
                  <a:pt x="5326977" y="1828978"/>
                </a:lnTo>
                <a:lnTo>
                  <a:pt x="5316386" y="1818386"/>
                </a:lnTo>
                <a:cubicBezTo>
                  <a:pt x="5309326" y="1818386"/>
                  <a:pt x="5304031" y="1816622"/>
                  <a:pt x="5300500" y="1813092"/>
                </a:cubicBezTo>
                <a:cubicBezTo>
                  <a:pt x="5296970" y="1809561"/>
                  <a:pt x="5293440" y="1807797"/>
                  <a:pt x="5289910" y="1807797"/>
                </a:cubicBezTo>
                <a:cubicBezTo>
                  <a:pt x="5286381" y="1807797"/>
                  <a:pt x="5284614" y="1807797"/>
                  <a:pt x="5284614" y="1807797"/>
                </a:cubicBezTo>
                <a:cubicBezTo>
                  <a:pt x="5277554" y="1807797"/>
                  <a:pt x="5274025" y="1807797"/>
                  <a:pt x="5274025" y="1807797"/>
                </a:cubicBezTo>
                <a:close/>
                <a:moveTo>
                  <a:pt x="4723324" y="1807797"/>
                </a:moveTo>
                <a:cubicBezTo>
                  <a:pt x="4716263" y="1807797"/>
                  <a:pt x="4710968" y="1809561"/>
                  <a:pt x="4707438" y="1813092"/>
                </a:cubicBezTo>
                <a:cubicBezTo>
                  <a:pt x="4703907" y="1816622"/>
                  <a:pt x="4705672" y="1818386"/>
                  <a:pt x="4712732" y="1818386"/>
                </a:cubicBezTo>
                <a:cubicBezTo>
                  <a:pt x="4719792" y="1825447"/>
                  <a:pt x="4723324" y="1825447"/>
                  <a:pt x="4723324" y="1818386"/>
                </a:cubicBezTo>
                <a:cubicBezTo>
                  <a:pt x="4723324" y="1818386"/>
                  <a:pt x="4723324" y="1814857"/>
                  <a:pt x="4723324" y="1807797"/>
                </a:cubicBezTo>
                <a:close/>
                <a:moveTo>
                  <a:pt x="3876090" y="1807797"/>
                </a:moveTo>
                <a:cubicBezTo>
                  <a:pt x="3883150" y="1821917"/>
                  <a:pt x="3890210" y="1825447"/>
                  <a:pt x="3897271" y="1818386"/>
                </a:cubicBezTo>
                <a:lnTo>
                  <a:pt x="3897271" y="1807797"/>
                </a:lnTo>
                <a:cubicBezTo>
                  <a:pt x="3890210" y="1807797"/>
                  <a:pt x="3886681" y="1807797"/>
                  <a:pt x="3886681" y="1807797"/>
                </a:cubicBezTo>
                <a:cubicBezTo>
                  <a:pt x="3879620" y="1807797"/>
                  <a:pt x="3876090" y="1807797"/>
                  <a:pt x="3876090" y="1807797"/>
                </a:cubicBezTo>
                <a:close/>
                <a:moveTo>
                  <a:pt x="7509924" y="1801177"/>
                </a:moveTo>
                <a:cubicBezTo>
                  <a:pt x="7507278" y="1800295"/>
                  <a:pt x="7505072" y="1800736"/>
                  <a:pt x="7503307" y="1802501"/>
                </a:cubicBezTo>
                <a:cubicBezTo>
                  <a:pt x="7499778" y="1806032"/>
                  <a:pt x="7487420" y="1807797"/>
                  <a:pt x="7466240" y="1807797"/>
                </a:cubicBezTo>
                <a:cubicBezTo>
                  <a:pt x="7459178" y="1807797"/>
                  <a:pt x="7455649" y="1807797"/>
                  <a:pt x="7455649" y="1807797"/>
                </a:cubicBezTo>
                <a:lnTo>
                  <a:pt x="7508601" y="1828978"/>
                </a:lnTo>
                <a:lnTo>
                  <a:pt x="7508601" y="1818386"/>
                </a:lnTo>
                <a:cubicBezTo>
                  <a:pt x="7508601" y="1811327"/>
                  <a:pt x="7512130" y="1807797"/>
                  <a:pt x="7519192" y="1807797"/>
                </a:cubicBezTo>
                <a:cubicBezTo>
                  <a:pt x="7515662" y="1804267"/>
                  <a:pt x="7512572" y="1802060"/>
                  <a:pt x="7509924" y="1801177"/>
                </a:cubicBezTo>
                <a:close/>
                <a:moveTo>
                  <a:pt x="7434468" y="1797205"/>
                </a:moveTo>
                <a:lnTo>
                  <a:pt x="7434468" y="1807797"/>
                </a:lnTo>
                <a:cubicBezTo>
                  <a:pt x="7434468" y="1807797"/>
                  <a:pt x="7437999" y="1807797"/>
                  <a:pt x="7445059" y="1807797"/>
                </a:cubicBezTo>
                <a:close/>
                <a:moveTo>
                  <a:pt x="7386812" y="1797205"/>
                </a:moveTo>
                <a:cubicBezTo>
                  <a:pt x="7383282" y="1797205"/>
                  <a:pt x="7381516" y="1800736"/>
                  <a:pt x="7381516" y="1807797"/>
                </a:cubicBezTo>
                <a:cubicBezTo>
                  <a:pt x="7381516" y="1814857"/>
                  <a:pt x="7385047" y="1818386"/>
                  <a:pt x="7392107" y="1818386"/>
                </a:cubicBezTo>
                <a:cubicBezTo>
                  <a:pt x="7392107" y="1818386"/>
                  <a:pt x="7393872" y="1816622"/>
                  <a:pt x="7397403" y="1813092"/>
                </a:cubicBezTo>
                <a:cubicBezTo>
                  <a:pt x="7400932" y="1809561"/>
                  <a:pt x="7402697" y="1807797"/>
                  <a:pt x="7402697" y="1807797"/>
                </a:cubicBezTo>
                <a:cubicBezTo>
                  <a:pt x="7402697" y="1800736"/>
                  <a:pt x="7399168" y="1797205"/>
                  <a:pt x="7392107" y="1797205"/>
                </a:cubicBezTo>
                <a:cubicBezTo>
                  <a:pt x="7392107" y="1797205"/>
                  <a:pt x="7390341" y="1797205"/>
                  <a:pt x="7386812" y="1797205"/>
                </a:cubicBezTo>
                <a:close/>
                <a:moveTo>
                  <a:pt x="7307384" y="1797205"/>
                </a:moveTo>
                <a:lnTo>
                  <a:pt x="7296793" y="1807797"/>
                </a:lnTo>
                <a:cubicBezTo>
                  <a:pt x="7296793" y="1807797"/>
                  <a:pt x="7296793" y="1811327"/>
                  <a:pt x="7296793" y="1818386"/>
                </a:cubicBezTo>
                <a:lnTo>
                  <a:pt x="7307384" y="1818386"/>
                </a:lnTo>
                <a:cubicBezTo>
                  <a:pt x="7307384" y="1811327"/>
                  <a:pt x="7310914" y="1807797"/>
                  <a:pt x="7317974" y="1807797"/>
                </a:cubicBezTo>
                <a:lnTo>
                  <a:pt x="7317974" y="1797205"/>
                </a:lnTo>
                <a:cubicBezTo>
                  <a:pt x="7310914" y="1797205"/>
                  <a:pt x="7307384" y="1797205"/>
                  <a:pt x="7307384" y="1797205"/>
                </a:cubicBezTo>
                <a:close/>
                <a:moveTo>
                  <a:pt x="4490334" y="1797205"/>
                </a:moveTo>
                <a:cubicBezTo>
                  <a:pt x="4476214" y="1804266"/>
                  <a:pt x="4476214" y="1811327"/>
                  <a:pt x="4490334" y="1818386"/>
                </a:cubicBezTo>
                <a:cubicBezTo>
                  <a:pt x="4497394" y="1818386"/>
                  <a:pt x="4500924" y="1818386"/>
                  <a:pt x="4500924" y="1818386"/>
                </a:cubicBezTo>
                <a:cubicBezTo>
                  <a:pt x="4500924" y="1811327"/>
                  <a:pt x="4500924" y="1807797"/>
                  <a:pt x="4500924" y="1807797"/>
                </a:cubicBezTo>
                <a:close/>
                <a:moveTo>
                  <a:pt x="2838230" y="1797205"/>
                </a:moveTo>
                <a:cubicBezTo>
                  <a:pt x="2845290" y="1804266"/>
                  <a:pt x="2857646" y="1809561"/>
                  <a:pt x="2875296" y="1813092"/>
                </a:cubicBezTo>
                <a:cubicBezTo>
                  <a:pt x="2892946" y="1816622"/>
                  <a:pt x="2908831" y="1821917"/>
                  <a:pt x="2922954" y="1828978"/>
                </a:cubicBezTo>
                <a:cubicBezTo>
                  <a:pt x="2937074" y="1836037"/>
                  <a:pt x="2947664" y="1843098"/>
                  <a:pt x="2954724" y="1850157"/>
                </a:cubicBezTo>
                <a:cubicBezTo>
                  <a:pt x="2968845" y="1850157"/>
                  <a:pt x="2990026" y="1857218"/>
                  <a:pt x="3018266" y="1871338"/>
                </a:cubicBezTo>
                <a:cubicBezTo>
                  <a:pt x="3025327" y="1878399"/>
                  <a:pt x="3035918" y="1883694"/>
                  <a:pt x="3050039" y="1887224"/>
                </a:cubicBezTo>
                <a:cubicBezTo>
                  <a:pt x="3064160" y="1890755"/>
                  <a:pt x="3071218" y="1892520"/>
                  <a:pt x="3071218" y="1892520"/>
                </a:cubicBezTo>
                <a:cubicBezTo>
                  <a:pt x="3085339" y="1899580"/>
                  <a:pt x="3102990" y="1908405"/>
                  <a:pt x="3124171" y="1918996"/>
                </a:cubicBezTo>
                <a:cubicBezTo>
                  <a:pt x="3145351" y="1929586"/>
                  <a:pt x="3155942" y="1934882"/>
                  <a:pt x="3155942" y="1934882"/>
                </a:cubicBezTo>
                <a:cubicBezTo>
                  <a:pt x="3155942" y="1941941"/>
                  <a:pt x="3145351" y="1941941"/>
                  <a:pt x="3124171" y="1934882"/>
                </a:cubicBezTo>
                <a:cubicBezTo>
                  <a:pt x="3074749" y="1906640"/>
                  <a:pt x="3039447" y="1892520"/>
                  <a:pt x="3018266" y="1892520"/>
                </a:cubicBezTo>
                <a:cubicBezTo>
                  <a:pt x="3018266" y="1892520"/>
                  <a:pt x="3011207" y="1888989"/>
                  <a:pt x="2997086" y="1881930"/>
                </a:cubicBezTo>
                <a:lnTo>
                  <a:pt x="2922954" y="1850157"/>
                </a:lnTo>
                <a:cubicBezTo>
                  <a:pt x="2887652" y="1836037"/>
                  <a:pt x="2870002" y="1828978"/>
                  <a:pt x="2870002" y="1828978"/>
                </a:cubicBezTo>
                <a:cubicBezTo>
                  <a:pt x="2862941" y="1828978"/>
                  <a:pt x="2857646" y="1827213"/>
                  <a:pt x="2854115" y="1823682"/>
                </a:cubicBezTo>
                <a:cubicBezTo>
                  <a:pt x="2850585" y="1820151"/>
                  <a:pt x="2845290" y="1818386"/>
                  <a:pt x="2838230" y="1818386"/>
                </a:cubicBezTo>
                <a:close/>
                <a:moveTo>
                  <a:pt x="4665738" y="1793896"/>
                </a:moveTo>
                <a:cubicBezTo>
                  <a:pt x="4663532" y="1794338"/>
                  <a:pt x="4661546" y="1795441"/>
                  <a:pt x="4659780" y="1797205"/>
                </a:cubicBezTo>
                <a:cubicBezTo>
                  <a:pt x="4652720" y="1804266"/>
                  <a:pt x="4652720" y="1809561"/>
                  <a:pt x="4659780" y="1813092"/>
                </a:cubicBezTo>
                <a:cubicBezTo>
                  <a:pt x="4666840" y="1816622"/>
                  <a:pt x="4670372" y="1814857"/>
                  <a:pt x="4670372" y="1807797"/>
                </a:cubicBezTo>
                <a:cubicBezTo>
                  <a:pt x="4670372" y="1807797"/>
                  <a:pt x="4672136" y="1807797"/>
                  <a:pt x="4675666" y="1807797"/>
                </a:cubicBezTo>
                <a:cubicBezTo>
                  <a:pt x="4679196" y="1807797"/>
                  <a:pt x="4680962" y="1811327"/>
                  <a:pt x="4680962" y="1818386"/>
                </a:cubicBezTo>
                <a:cubicBezTo>
                  <a:pt x="4695082" y="1818386"/>
                  <a:pt x="4702142" y="1818386"/>
                  <a:pt x="4702142" y="1818386"/>
                </a:cubicBezTo>
                <a:cubicBezTo>
                  <a:pt x="4702142" y="1818386"/>
                  <a:pt x="4698612" y="1814857"/>
                  <a:pt x="4691551" y="1807797"/>
                </a:cubicBezTo>
                <a:cubicBezTo>
                  <a:pt x="4680962" y="1797205"/>
                  <a:pt x="4672357" y="1792573"/>
                  <a:pt x="4665738" y="1793896"/>
                </a:cubicBezTo>
                <a:close/>
                <a:moveTo>
                  <a:pt x="7234574" y="1791911"/>
                </a:moveTo>
                <a:cubicBezTo>
                  <a:pt x="7235457" y="1791911"/>
                  <a:pt x="7236780" y="1793676"/>
                  <a:pt x="7238546" y="1797205"/>
                </a:cubicBezTo>
                <a:cubicBezTo>
                  <a:pt x="7242076" y="1804266"/>
                  <a:pt x="7240312" y="1804266"/>
                  <a:pt x="7233251" y="1797205"/>
                </a:cubicBezTo>
                <a:cubicBezTo>
                  <a:pt x="7233251" y="1793676"/>
                  <a:pt x="7233692" y="1791911"/>
                  <a:pt x="7234574" y="1791911"/>
                </a:cubicBezTo>
                <a:close/>
                <a:moveTo>
                  <a:pt x="7201480" y="1786615"/>
                </a:moveTo>
                <a:lnTo>
                  <a:pt x="7212070" y="1797205"/>
                </a:lnTo>
                <a:lnTo>
                  <a:pt x="7212070" y="1786615"/>
                </a:lnTo>
                <a:cubicBezTo>
                  <a:pt x="7212070" y="1786615"/>
                  <a:pt x="7208540" y="1786615"/>
                  <a:pt x="7201480" y="1786615"/>
                </a:cubicBezTo>
                <a:close/>
                <a:moveTo>
                  <a:pt x="5316386" y="1786615"/>
                </a:moveTo>
                <a:lnTo>
                  <a:pt x="5316386" y="1807797"/>
                </a:lnTo>
                <a:cubicBezTo>
                  <a:pt x="5330506" y="1807797"/>
                  <a:pt x="5341098" y="1807797"/>
                  <a:pt x="5348158" y="1807797"/>
                </a:cubicBezTo>
                <a:cubicBezTo>
                  <a:pt x="5341098" y="1807797"/>
                  <a:pt x="5337566" y="1804266"/>
                  <a:pt x="5337566" y="1797205"/>
                </a:cubicBezTo>
                <a:cubicBezTo>
                  <a:pt x="5337566" y="1790146"/>
                  <a:pt x="5334037" y="1786615"/>
                  <a:pt x="5326977" y="1786615"/>
                </a:cubicBezTo>
                <a:close/>
                <a:moveTo>
                  <a:pt x="3929042" y="1786615"/>
                </a:moveTo>
                <a:lnTo>
                  <a:pt x="3939633" y="1797205"/>
                </a:lnTo>
                <a:lnTo>
                  <a:pt x="3950223" y="1797205"/>
                </a:lnTo>
                <a:cubicBezTo>
                  <a:pt x="3950223" y="1790146"/>
                  <a:pt x="3948458" y="1786615"/>
                  <a:pt x="3944928" y="1786615"/>
                </a:cubicBezTo>
                <a:cubicBezTo>
                  <a:pt x="3941398" y="1786615"/>
                  <a:pt x="3936102" y="1786615"/>
                  <a:pt x="3929042" y="1786615"/>
                </a:cubicBezTo>
                <a:close/>
                <a:moveTo>
                  <a:pt x="3155942" y="1786615"/>
                </a:moveTo>
                <a:cubicBezTo>
                  <a:pt x="3163002" y="1786615"/>
                  <a:pt x="3168297" y="1790146"/>
                  <a:pt x="3171829" y="1797205"/>
                </a:cubicBezTo>
                <a:cubicBezTo>
                  <a:pt x="3175358" y="1804266"/>
                  <a:pt x="3175358" y="1807797"/>
                  <a:pt x="3171829" y="1807797"/>
                </a:cubicBezTo>
                <a:cubicBezTo>
                  <a:pt x="3168297" y="1807797"/>
                  <a:pt x="3163002" y="1807797"/>
                  <a:pt x="3155942" y="1807797"/>
                </a:cubicBezTo>
                <a:lnTo>
                  <a:pt x="3145351" y="1797205"/>
                </a:lnTo>
                <a:cubicBezTo>
                  <a:pt x="3138291" y="1797205"/>
                  <a:pt x="3141821" y="1793676"/>
                  <a:pt x="3155942" y="1786615"/>
                </a:cubicBezTo>
                <a:close/>
                <a:moveTo>
                  <a:pt x="7341802" y="1781320"/>
                </a:moveTo>
                <a:cubicBezTo>
                  <a:pt x="7340038" y="1781320"/>
                  <a:pt x="7339155" y="1783086"/>
                  <a:pt x="7339155" y="1786615"/>
                </a:cubicBezTo>
                <a:lnTo>
                  <a:pt x="7349745" y="1786615"/>
                </a:lnTo>
                <a:cubicBezTo>
                  <a:pt x="7346216" y="1783086"/>
                  <a:pt x="7343567" y="1781320"/>
                  <a:pt x="7341802" y="1781320"/>
                </a:cubicBezTo>
                <a:close/>
                <a:moveTo>
                  <a:pt x="7259726" y="1781320"/>
                </a:moveTo>
                <a:cubicBezTo>
                  <a:pt x="7256197" y="1781320"/>
                  <a:pt x="7250902" y="1783086"/>
                  <a:pt x="7243841" y="1786615"/>
                </a:cubicBezTo>
                <a:cubicBezTo>
                  <a:pt x="7229722" y="1786615"/>
                  <a:pt x="7222660" y="1786615"/>
                  <a:pt x="7222660" y="1786615"/>
                </a:cubicBezTo>
                <a:lnTo>
                  <a:pt x="7233251" y="1797205"/>
                </a:lnTo>
                <a:cubicBezTo>
                  <a:pt x="7226190" y="1797205"/>
                  <a:pt x="7222660" y="1800736"/>
                  <a:pt x="7222660" y="1807797"/>
                </a:cubicBezTo>
                <a:lnTo>
                  <a:pt x="7222660" y="1818386"/>
                </a:lnTo>
                <a:lnTo>
                  <a:pt x="7233251" y="1818386"/>
                </a:lnTo>
                <a:cubicBezTo>
                  <a:pt x="7240312" y="1818386"/>
                  <a:pt x="7249136" y="1816622"/>
                  <a:pt x="7259726" y="1813092"/>
                </a:cubicBezTo>
                <a:cubicBezTo>
                  <a:pt x="7270318" y="1809561"/>
                  <a:pt x="7273847" y="1806032"/>
                  <a:pt x="7270318" y="1802501"/>
                </a:cubicBezTo>
                <a:cubicBezTo>
                  <a:pt x="7266788" y="1798970"/>
                  <a:pt x="7265022" y="1793676"/>
                  <a:pt x="7265022" y="1786615"/>
                </a:cubicBezTo>
                <a:cubicBezTo>
                  <a:pt x="7265022" y="1783086"/>
                  <a:pt x="7263258" y="1781320"/>
                  <a:pt x="7259726" y="1781320"/>
                </a:cubicBezTo>
                <a:close/>
                <a:moveTo>
                  <a:pt x="7794542" y="1776026"/>
                </a:moveTo>
                <a:cubicBezTo>
                  <a:pt x="7787482" y="1776026"/>
                  <a:pt x="7783952" y="1777790"/>
                  <a:pt x="7783952" y="1781320"/>
                </a:cubicBezTo>
                <a:cubicBezTo>
                  <a:pt x="7783952" y="1784851"/>
                  <a:pt x="7785717" y="1786615"/>
                  <a:pt x="7789248" y="1786615"/>
                </a:cubicBezTo>
                <a:cubicBezTo>
                  <a:pt x="7792778" y="1786615"/>
                  <a:pt x="7794542" y="1783085"/>
                  <a:pt x="7794542" y="1776026"/>
                </a:cubicBezTo>
                <a:close/>
                <a:moveTo>
                  <a:pt x="7688638" y="1776026"/>
                </a:moveTo>
                <a:cubicBezTo>
                  <a:pt x="7688638" y="1776026"/>
                  <a:pt x="7688638" y="1779555"/>
                  <a:pt x="7688638" y="1786615"/>
                </a:cubicBezTo>
                <a:lnTo>
                  <a:pt x="7699230" y="1797205"/>
                </a:lnTo>
                <a:cubicBezTo>
                  <a:pt x="7706290" y="1790146"/>
                  <a:pt x="7709820" y="1784851"/>
                  <a:pt x="7709820" y="1781320"/>
                </a:cubicBezTo>
                <a:cubicBezTo>
                  <a:pt x="7709820" y="1777790"/>
                  <a:pt x="7706290" y="1776026"/>
                  <a:pt x="7699230" y="1776026"/>
                </a:cubicBezTo>
                <a:close/>
                <a:moveTo>
                  <a:pt x="7286203" y="1776026"/>
                </a:moveTo>
                <a:cubicBezTo>
                  <a:pt x="7286203" y="1776026"/>
                  <a:pt x="7282674" y="1779555"/>
                  <a:pt x="7275612" y="1786615"/>
                </a:cubicBezTo>
                <a:lnTo>
                  <a:pt x="7286203" y="1786615"/>
                </a:lnTo>
                <a:close/>
                <a:moveTo>
                  <a:pt x="5221073" y="1776026"/>
                </a:moveTo>
                <a:lnTo>
                  <a:pt x="5221073" y="1786615"/>
                </a:lnTo>
                <a:lnTo>
                  <a:pt x="5231662" y="1786615"/>
                </a:lnTo>
                <a:cubicBezTo>
                  <a:pt x="5231662" y="1779555"/>
                  <a:pt x="5228133" y="1776026"/>
                  <a:pt x="5221073" y="1776026"/>
                </a:cubicBezTo>
                <a:close/>
                <a:moveTo>
                  <a:pt x="4447972" y="1776026"/>
                </a:moveTo>
                <a:lnTo>
                  <a:pt x="4416202" y="1786615"/>
                </a:lnTo>
                <a:cubicBezTo>
                  <a:pt x="4416202" y="1793676"/>
                  <a:pt x="4430322" y="1793676"/>
                  <a:pt x="4458562" y="1786615"/>
                </a:cubicBezTo>
                <a:close/>
                <a:moveTo>
                  <a:pt x="3749004" y="1776026"/>
                </a:moveTo>
                <a:cubicBezTo>
                  <a:pt x="3749004" y="1783085"/>
                  <a:pt x="3749004" y="1786615"/>
                  <a:pt x="3749004" y="1786615"/>
                </a:cubicBezTo>
                <a:cubicBezTo>
                  <a:pt x="3749004" y="1786615"/>
                  <a:pt x="3747240" y="1786615"/>
                  <a:pt x="3743710" y="1786615"/>
                </a:cubicBezTo>
                <a:cubicBezTo>
                  <a:pt x="3740180" y="1786615"/>
                  <a:pt x="3738415" y="1784851"/>
                  <a:pt x="3738415" y="1781320"/>
                </a:cubicBezTo>
                <a:cubicBezTo>
                  <a:pt x="3738415" y="1777790"/>
                  <a:pt x="3741946" y="1776026"/>
                  <a:pt x="3749004" y="1776026"/>
                </a:cubicBezTo>
                <a:close/>
                <a:moveTo>
                  <a:pt x="3335979" y="1776026"/>
                </a:moveTo>
                <a:lnTo>
                  <a:pt x="3335979" y="1786615"/>
                </a:lnTo>
                <a:cubicBezTo>
                  <a:pt x="3328920" y="1786615"/>
                  <a:pt x="3327153" y="1788380"/>
                  <a:pt x="3330685" y="1791911"/>
                </a:cubicBezTo>
                <a:cubicBezTo>
                  <a:pt x="3334214" y="1795441"/>
                  <a:pt x="3339509" y="1797205"/>
                  <a:pt x="3346570" y="1797205"/>
                </a:cubicBezTo>
                <a:cubicBezTo>
                  <a:pt x="3353630" y="1804266"/>
                  <a:pt x="3360690" y="1807797"/>
                  <a:pt x="3367751" y="1807797"/>
                </a:cubicBezTo>
                <a:cubicBezTo>
                  <a:pt x="3374810" y="1807797"/>
                  <a:pt x="3378341" y="1804266"/>
                  <a:pt x="3378341" y="1797205"/>
                </a:cubicBezTo>
                <a:lnTo>
                  <a:pt x="3388931" y="1797205"/>
                </a:lnTo>
                <a:cubicBezTo>
                  <a:pt x="3388931" y="1804266"/>
                  <a:pt x="3395992" y="1804266"/>
                  <a:pt x="3410112" y="1797205"/>
                </a:cubicBezTo>
                <a:lnTo>
                  <a:pt x="3441882" y="1797205"/>
                </a:lnTo>
                <a:cubicBezTo>
                  <a:pt x="3448943" y="1804266"/>
                  <a:pt x="3456004" y="1807797"/>
                  <a:pt x="3463064" y="1807797"/>
                </a:cubicBezTo>
                <a:cubicBezTo>
                  <a:pt x="3498365" y="1821917"/>
                  <a:pt x="3519546" y="1832507"/>
                  <a:pt x="3526607" y="1839567"/>
                </a:cubicBezTo>
                <a:lnTo>
                  <a:pt x="3516016" y="1839567"/>
                </a:lnTo>
                <a:lnTo>
                  <a:pt x="3505426" y="1839567"/>
                </a:lnTo>
                <a:lnTo>
                  <a:pt x="3558378" y="1850157"/>
                </a:lnTo>
                <a:cubicBezTo>
                  <a:pt x="3572498" y="1843098"/>
                  <a:pt x="3607799" y="1853688"/>
                  <a:pt x="3664282" y="1881930"/>
                </a:cubicBezTo>
                <a:cubicBezTo>
                  <a:pt x="3671342" y="1881930"/>
                  <a:pt x="3680167" y="1883694"/>
                  <a:pt x="3690758" y="1887224"/>
                </a:cubicBezTo>
                <a:cubicBezTo>
                  <a:pt x="3701348" y="1890755"/>
                  <a:pt x="3706644" y="1892520"/>
                  <a:pt x="3706644" y="1892520"/>
                </a:cubicBezTo>
                <a:cubicBezTo>
                  <a:pt x="3763126" y="1899580"/>
                  <a:pt x="3801956" y="1913701"/>
                  <a:pt x="3823138" y="1934882"/>
                </a:cubicBezTo>
                <a:cubicBezTo>
                  <a:pt x="3830198" y="1934882"/>
                  <a:pt x="3840788" y="1936646"/>
                  <a:pt x="3854908" y="1940176"/>
                </a:cubicBezTo>
                <a:cubicBezTo>
                  <a:pt x="3869030" y="1943707"/>
                  <a:pt x="3876090" y="1941941"/>
                  <a:pt x="3876090" y="1934882"/>
                </a:cubicBezTo>
                <a:lnTo>
                  <a:pt x="3918452" y="1956063"/>
                </a:lnTo>
                <a:lnTo>
                  <a:pt x="3907860" y="1956063"/>
                </a:lnTo>
                <a:lnTo>
                  <a:pt x="3897271" y="1966653"/>
                </a:lnTo>
                <a:cubicBezTo>
                  <a:pt x="3911392" y="1966653"/>
                  <a:pt x="3921982" y="1966653"/>
                  <a:pt x="3929042" y="1966653"/>
                </a:cubicBezTo>
                <a:cubicBezTo>
                  <a:pt x="3936102" y="1966653"/>
                  <a:pt x="3939633" y="1968417"/>
                  <a:pt x="3939633" y="1971948"/>
                </a:cubicBezTo>
                <a:cubicBezTo>
                  <a:pt x="3939633" y="1975478"/>
                  <a:pt x="3946692" y="1979007"/>
                  <a:pt x="3960812" y="1982538"/>
                </a:cubicBezTo>
                <a:cubicBezTo>
                  <a:pt x="3974934" y="1986069"/>
                  <a:pt x="3981994" y="1987834"/>
                  <a:pt x="3981994" y="1987834"/>
                </a:cubicBezTo>
                <a:lnTo>
                  <a:pt x="4013765" y="1998424"/>
                </a:lnTo>
                <a:cubicBezTo>
                  <a:pt x="4027886" y="2012544"/>
                  <a:pt x="4042006" y="2019605"/>
                  <a:pt x="4056127" y="2019605"/>
                </a:cubicBezTo>
                <a:cubicBezTo>
                  <a:pt x="4091429" y="2026665"/>
                  <a:pt x="4116140" y="2033725"/>
                  <a:pt x="4130260" y="2040786"/>
                </a:cubicBezTo>
                <a:cubicBezTo>
                  <a:pt x="4137320" y="2047846"/>
                  <a:pt x="4147910" y="2051376"/>
                  <a:pt x="4162031" y="2051376"/>
                </a:cubicBezTo>
                <a:cubicBezTo>
                  <a:pt x="4176152" y="2051376"/>
                  <a:pt x="4183212" y="2049611"/>
                  <a:pt x="4183212" y="2046080"/>
                </a:cubicBezTo>
                <a:cubicBezTo>
                  <a:pt x="4183212" y="2042550"/>
                  <a:pt x="4186743" y="2040786"/>
                  <a:pt x="4193802" y="2040786"/>
                </a:cubicBezTo>
                <a:cubicBezTo>
                  <a:pt x="4200862" y="2040786"/>
                  <a:pt x="4206158" y="2040786"/>
                  <a:pt x="4209688" y="2040786"/>
                </a:cubicBezTo>
                <a:cubicBezTo>
                  <a:pt x="4213218" y="2040786"/>
                  <a:pt x="4214983" y="2040786"/>
                  <a:pt x="4214983" y="2040786"/>
                </a:cubicBezTo>
                <a:cubicBezTo>
                  <a:pt x="4222044" y="2040786"/>
                  <a:pt x="4225574" y="2044315"/>
                  <a:pt x="4225574" y="2051376"/>
                </a:cubicBezTo>
                <a:cubicBezTo>
                  <a:pt x="4225574" y="2058436"/>
                  <a:pt x="4227339" y="2063732"/>
                  <a:pt x="4230868" y="2067261"/>
                </a:cubicBezTo>
                <a:cubicBezTo>
                  <a:pt x="4234400" y="2070792"/>
                  <a:pt x="4239695" y="2072557"/>
                  <a:pt x="4246754" y="2072557"/>
                </a:cubicBezTo>
                <a:cubicBezTo>
                  <a:pt x="4253814" y="2072557"/>
                  <a:pt x="4260874" y="2076088"/>
                  <a:pt x="4267935" y="2083146"/>
                </a:cubicBezTo>
                <a:lnTo>
                  <a:pt x="4267935" y="2093738"/>
                </a:lnTo>
                <a:cubicBezTo>
                  <a:pt x="4260874" y="2086677"/>
                  <a:pt x="4246754" y="2083146"/>
                  <a:pt x="4225574" y="2083146"/>
                </a:cubicBezTo>
                <a:cubicBezTo>
                  <a:pt x="4204393" y="2076088"/>
                  <a:pt x="4183212" y="2069026"/>
                  <a:pt x="4162031" y="2061967"/>
                </a:cubicBezTo>
                <a:cubicBezTo>
                  <a:pt x="4154970" y="2061967"/>
                  <a:pt x="4144381" y="2058436"/>
                  <a:pt x="4130260" y="2051376"/>
                </a:cubicBezTo>
                <a:cubicBezTo>
                  <a:pt x="4116140" y="2044315"/>
                  <a:pt x="4103784" y="2039021"/>
                  <a:pt x="4093194" y="2035490"/>
                </a:cubicBezTo>
                <a:cubicBezTo>
                  <a:pt x="4082604" y="2031959"/>
                  <a:pt x="4070248" y="2028430"/>
                  <a:pt x="4056127" y="2024900"/>
                </a:cubicBezTo>
                <a:cubicBezTo>
                  <a:pt x="4042006" y="2021369"/>
                  <a:pt x="4027886" y="2019605"/>
                  <a:pt x="4013765" y="2019605"/>
                </a:cubicBezTo>
                <a:lnTo>
                  <a:pt x="3939633" y="1998424"/>
                </a:lnTo>
                <a:cubicBezTo>
                  <a:pt x="3925511" y="1998424"/>
                  <a:pt x="3914921" y="2001954"/>
                  <a:pt x="3907860" y="2009015"/>
                </a:cubicBezTo>
                <a:cubicBezTo>
                  <a:pt x="3900802" y="2009015"/>
                  <a:pt x="3890210" y="2005484"/>
                  <a:pt x="3876090" y="1998424"/>
                </a:cubicBezTo>
                <a:cubicBezTo>
                  <a:pt x="3861969" y="1998424"/>
                  <a:pt x="3853144" y="1996659"/>
                  <a:pt x="3849614" y="1993128"/>
                </a:cubicBezTo>
                <a:cubicBezTo>
                  <a:pt x="3846084" y="1989598"/>
                  <a:pt x="3844319" y="1987834"/>
                  <a:pt x="3844319" y="1987834"/>
                </a:cubicBezTo>
                <a:lnTo>
                  <a:pt x="3833728" y="1977242"/>
                </a:lnTo>
                <a:lnTo>
                  <a:pt x="3812548" y="1966653"/>
                </a:lnTo>
                <a:lnTo>
                  <a:pt x="3780776" y="1956063"/>
                </a:lnTo>
                <a:cubicBezTo>
                  <a:pt x="3780776" y="1963122"/>
                  <a:pt x="3784306" y="1966653"/>
                  <a:pt x="3791367" y="1966653"/>
                </a:cubicBezTo>
                <a:cubicBezTo>
                  <a:pt x="3791367" y="1966653"/>
                  <a:pt x="3793132" y="1968417"/>
                  <a:pt x="3796662" y="1971948"/>
                </a:cubicBezTo>
                <a:cubicBezTo>
                  <a:pt x="3800192" y="1975478"/>
                  <a:pt x="3805488" y="1977242"/>
                  <a:pt x="3812548" y="1977242"/>
                </a:cubicBezTo>
                <a:cubicBezTo>
                  <a:pt x="3819607" y="1977242"/>
                  <a:pt x="3823138" y="1980773"/>
                  <a:pt x="3823138" y="1987834"/>
                </a:cubicBezTo>
                <a:cubicBezTo>
                  <a:pt x="3823138" y="1994894"/>
                  <a:pt x="3823138" y="1998424"/>
                  <a:pt x="3823138" y="1998424"/>
                </a:cubicBezTo>
                <a:lnTo>
                  <a:pt x="3801956" y="1998424"/>
                </a:lnTo>
                <a:lnTo>
                  <a:pt x="3749004" y="1956063"/>
                </a:lnTo>
                <a:lnTo>
                  <a:pt x="3717234" y="1934882"/>
                </a:lnTo>
                <a:cubicBezTo>
                  <a:pt x="3717234" y="1934882"/>
                  <a:pt x="3713703" y="1934882"/>
                  <a:pt x="3706644" y="1934882"/>
                </a:cubicBezTo>
                <a:cubicBezTo>
                  <a:pt x="3699584" y="1934882"/>
                  <a:pt x="3696052" y="1931351"/>
                  <a:pt x="3696052" y="1924290"/>
                </a:cubicBezTo>
                <a:lnTo>
                  <a:pt x="3685463" y="1924290"/>
                </a:lnTo>
                <a:cubicBezTo>
                  <a:pt x="3678402" y="1917231"/>
                  <a:pt x="3658986" y="1908405"/>
                  <a:pt x="3627215" y="1897815"/>
                </a:cubicBezTo>
                <a:cubicBezTo>
                  <a:pt x="3595444" y="1887224"/>
                  <a:pt x="3568968" y="1881930"/>
                  <a:pt x="3547788" y="1881930"/>
                </a:cubicBezTo>
                <a:cubicBezTo>
                  <a:pt x="3540728" y="1874869"/>
                  <a:pt x="3526607" y="1867809"/>
                  <a:pt x="3505426" y="1860749"/>
                </a:cubicBezTo>
                <a:cubicBezTo>
                  <a:pt x="3484244" y="1853688"/>
                  <a:pt x="3463064" y="1846628"/>
                  <a:pt x="3441882" y="1839567"/>
                </a:cubicBezTo>
                <a:cubicBezTo>
                  <a:pt x="3350099" y="1811327"/>
                  <a:pt x="3300678" y="1797205"/>
                  <a:pt x="3293618" y="1797205"/>
                </a:cubicBezTo>
                <a:close/>
                <a:moveTo>
                  <a:pt x="7709820" y="1765434"/>
                </a:moveTo>
                <a:cubicBezTo>
                  <a:pt x="7709820" y="1765434"/>
                  <a:pt x="7713348" y="1768965"/>
                  <a:pt x="7720409" y="1776026"/>
                </a:cubicBezTo>
                <a:lnTo>
                  <a:pt x="7741590" y="1765434"/>
                </a:lnTo>
                <a:close/>
                <a:moveTo>
                  <a:pt x="6555464" y="1765434"/>
                </a:moveTo>
                <a:lnTo>
                  <a:pt x="6544874" y="1776026"/>
                </a:lnTo>
                <a:cubicBezTo>
                  <a:pt x="6558994" y="1776026"/>
                  <a:pt x="6566054" y="1776026"/>
                  <a:pt x="6566054" y="1776026"/>
                </a:cubicBezTo>
                <a:close/>
                <a:moveTo>
                  <a:pt x="5231662" y="1765434"/>
                </a:moveTo>
                <a:cubicBezTo>
                  <a:pt x="5231662" y="1772495"/>
                  <a:pt x="5235194" y="1776026"/>
                  <a:pt x="5242254" y="1776026"/>
                </a:cubicBezTo>
                <a:lnTo>
                  <a:pt x="5242254" y="1765434"/>
                </a:lnTo>
                <a:close/>
                <a:moveTo>
                  <a:pt x="3060629" y="1765434"/>
                </a:moveTo>
                <a:cubicBezTo>
                  <a:pt x="3067689" y="1765434"/>
                  <a:pt x="3071218" y="1767199"/>
                  <a:pt x="3071218" y="1770730"/>
                </a:cubicBezTo>
                <a:cubicBezTo>
                  <a:pt x="3071218" y="1774261"/>
                  <a:pt x="3067689" y="1776026"/>
                  <a:pt x="3060629" y="1776026"/>
                </a:cubicBezTo>
                <a:close/>
                <a:moveTo>
                  <a:pt x="5146940" y="1754845"/>
                </a:moveTo>
                <a:lnTo>
                  <a:pt x="5146940" y="1765434"/>
                </a:lnTo>
                <a:cubicBezTo>
                  <a:pt x="5146940" y="1765434"/>
                  <a:pt x="5154000" y="1761905"/>
                  <a:pt x="5168121" y="1754845"/>
                </a:cubicBezTo>
                <a:close/>
                <a:moveTo>
                  <a:pt x="4575058" y="1754845"/>
                </a:moveTo>
                <a:lnTo>
                  <a:pt x="4564468" y="1765434"/>
                </a:lnTo>
                <a:lnTo>
                  <a:pt x="4564468" y="1776026"/>
                </a:lnTo>
                <a:cubicBezTo>
                  <a:pt x="4564468" y="1776026"/>
                  <a:pt x="4566232" y="1776026"/>
                  <a:pt x="4569762" y="1776026"/>
                </a:cubicBezTo>
                <a:cubicBezTo>
                  <a:pt x="4573292" y="1776026"/>
                  <a:pt x="4578587" y="1776026"/>
                  <a:pt x="4585647" y="1776026"/>
                </a:cubicBezTo>
                <a:cubicBezTo>
                  <a:pt x="4585647" y="1783085"/>
                  <a:pt x="4590943" y="1788380"/>
                  <a:pt x="4601532" y="1791911"/>
                </a:cubicBezTo>
                <a:cubicBezTo>
                  <a:pt x="4612124" y="1795441"/>
                  <a:pt x="4620949" y="1797205"/>
                  <a:pt x="4628010" y="1797205"/>
                </a:cubicBezTo>
                <a:cubicBezTo>
                  <a:pt x="4635070" y="1797205"/>
                  <a:pt x="4640366" y="1797205"/>
                  <a:pt x="4643895" y="1797205"/>
                </a:cubicBezTo>
                <a:cubicBezTo>
                  <a:pt x="4647424" y="1797205"/>
                  <a:pt x="4649190" y="1793676"/>
                  <a:pt x="4649190" y="1786615"/>
                </a:cubicBezTo>
                <a:cubicBezTo>
                  <a:pt x="4649190" y="1779555"/>
                  <a:pt x="4643895" y="1774261"/>
                  <a:pt x="4633305" y="1770730"/>
                </a:cubicBezTo>
                <a:cubicBezTo>
                  <a:pt x="4622714" y="1767199"/>
                  <a:pt x="4610359" y="1765434"/>
                  <a:pt x="4596238" y="1765434"/>
                </a:cubicBezTo>
                <a:cubicBezTo>
                  <a:pt x="4589178" y="1765434"/>
                  <a:pt x="4585647" y="1763670"/>
                  <a:pt x="4585647" y="1760140"/>
                </a:cubicBezTo>
                <a:cubicBezTo>
                  <a:pt x="4585647" y="1756609"/>
                  <a:pt x="4582118" y="1754845"/>
                  <a:pt x="4575058" y="1754845"/>
                </a:cubicBezTo>
                <a:close/>
                <a:moveTo>
                  <a:pt x="4379134" y="1754845"/>
                </a:moveTo>
                <a:cubicBezTo>
                  <a:pt x="4375605" y="1754845"/>
                  <a:pt x="4373839" y="1756609"/>
                  <a:pt x="4373839" y="1760140"/>
                </a:cubicBezTo>
                <a:cubicBezTo>
                  <a:pt x="4373839" y="1763670"/>
                  <a:pt x="4377370" y="1767199"/>
                  <a:pt x="4384430" y="1770730"/>
                </a:cubicBezTo>
                <a:cubicBezTo>
                  <a:pt x="4391490" y="1774261"/>
                  <a:pt x="4396785" y="1774261"/>
                  <a:pt x="4400316" y="1770730"/>
                </a:cubicBezTo>
                <a:cubicBezTo>
                  <a:pt x="4403846" y="1767199"/>
                  <a:pt x="4405610" y="1765434"/>
                  <a:pt x="4405610" y="1765434"/>
                </a:cubicBezTo>
                <a:cubicBezTo>
                  <a:pt x="4405610" y="1765434"/>
                  <a:pt x="4403846" y="1765434"/>
                  <a:pt x="4400316" y="1765434"/>
                </a:cubicBezTo>
                <a:cubicBezTo>
                  <a:pt x="4396785" y="1765434"/>
                  <a:pt x="4393256" y="1763670"/>
                  <a:pt x="4389724" y="1760140"/>
                </a:cubicBezTo>
                <a:cubicBezTo>
                  <a:pt x="4386195" y="1756609"/>
                  <a:pt x="4382664" y="1754845"/>
                  <a:pt x="4379134" y="1754845"/>
                </a:cubicBezTo>
                <a:close/>
                <a:moveTo>
                  <a:pt x="4331478" y="1754845"/>
                </a:moveTo>
                <a:lnTo>
                  <a:pt x="4352658" y="1765434"/>
                </a:lnTo>
                <a:lnTo>
                  <a:pt x="4352658" y="1754845"/>
                </a:lnTo>
                <a:close/>
                <a:moveTo>
                  <a:pt x="7667457" y="1744253"/>
                </a:moveTo>
                <a:lnTo>
                  <a:pt x="7656867" y="1754845"/>
                </a:lnTo>
                <a:lnTo>
                  <a:pt x="7667457" y="1754845"/>
                </a:lnTo>
                <a:lnTo>
                  <a:pt x="7678048" y="1765434"/>
                </a:lnTo>
                <a:lnTo>
                  <a:pt x="7699230" y="1765434"/>
                </a:lnTo>
                <a:lnTo>
                  <a:pt x="7688638" y="1754845"/>
                </a:lnTo>
                <a:cubicBezTo>
                  <a:pt x="7688638" y="1754845"/>
                  <a:pt x="7686874" y="1753080"/>
                  <a:pt x="7683344" y="1749549"/>
                </a:cubicBezTo>
                <a:cubicBezTo>
                  <a:pt x="7679813" y="1746018"/>
                  <a:pt x="7674519" y="1744253"/>
                  <a:pt x="7667457" y="1744253"/>
                </a:cubicBezTo>
                <a:close/>
                <a:moveTo>
                  <a:pt x="7455649" y="1744253"/>
                </a:moveTo>
                <a:cubicBezTo>
                  <a:pt x="7448588" y="1744253"/>
                  <a:pt x="7443293" y="1746018"/>
                  <a:pt x="7439764" y="1749549"/>
                </a:cubicBezTo>
                <a:cubicBezTo>
                  <a:pt x="7436234" y="1753080"/>
                  <a:pt x="7436234" y="1756609"/>
                  <a:pt x="7439764" y="1760140"/>
                </a:cubicBezTo>
                <a:cubicBezTo>
                  <a:pt x="7443293" y="1763670"/>
                  <a:pt x="7446824" y="1765434"/>
                  <a:pt x="7450355" y="1765434"/>
                </a:cubicBezTo>
                <a:cubicBezTo>
                  <a:pt x="7453884" y="1765434"/>
                  <a:pt x="7455649" y="1761905"/>
                  <a:pt x="7455649" y="1754845"/>
                </a:cubicBezTo>
                <a:close/>
                <a:moveTo>
                  <a:pt x="7222660" y="1744253"/>
                </a:moveTo>
                <a:cubicBezTo>
                  <a:pt x="7215600" y="1744253"/>
                  <a:pt x="7208540" y="1747784"/>
                  <a:pt x="7201480" y="1754845"/>
                </a:cubicBezTo>
                <a:lnTo>
                  <a:pt x="7159118" y="1754845"/>
                </a:lnTo>
                <a:cubicBezTo>
                  <a:pt x="7159118" y="1754845"/>
                  <a:pt x="7152058" y="1754845"/>
                  <a:pt x="7137937" y="1754845"/>
                </a:cubicBezTo>
                <a:lnTo>
                  <a:pt x="7116756" y="1754845"/>
                </a:lnTo>
                <a:cubicBezTo>
                  <a:pt x="7116756" y="1761905"/>
                  <a:pt x="7113226" y="1765434"/>
                  <a:pt x="7106166" y="1765434"/>
                </a:cubicBezTo>
                <a:lnTo>
                  <a:pt x="7106166" y="1776026"/>
                </a:lnTo>
                <a:cubicBezTo>
                  <a:pt x="7113226" y="1776026"/>
                  <a:pt x="7118522" y="1774261"/>
                  <a:pt x="7122052" y="1770730"/>
                </a:cubicBezTo>
                <a:cubicBezTo>
                  <a:pt x="7125581" y="1767199"/>
                  <a:pt x="7134408" y="1765434"/>
                  <a:pt x="7148526" y="1765434"/>
                </a:cubicBezTo>
                <a:lnTo>
                  <a:pt x="7159118" y="1776026"/>
                </a:lnTo>
                <a:lnTo>
                  <a:pt x="7159118" y="1786615"/>
                </a:lnTo>
                <a:cubicBezTo>
                  <a:pt x="7166178" y="1786615"/>
                  <a:pt x="7171474" y="1784851"/>
                  <a:pt x="7175004" y="1781320"/>
                </a:cubicBezTo>
                <a:cubicBezTo>
                  <a:pt x="7178533" y="1777790"/>
                  <a:pt x="7182064" y="1776026"/>
                  <a:pt x="7185593" y="1776026"/>
                </a:cubicBezTo>
                <a:cubicBezTo>
                  <a:pt x="7189122" y="1776026"/>
                  <a:pt x="7190889" y="1779555"/>
                  <a:pt x="7190889" y="1786615"/>
                </a:cubicBezTo>
                <a:cubicBezTo>
                  <a:pt x="7190889" y="1793676"/>
                  <a:pt x="7192655" y="1793676"/>
                  <a:pt x="7196184" y="1786615"/>
                </a:cubicBezTo>
                <a:cubicBezTo>
                  <a:pt x="7199714" y="1779555"/>
                  <a:pt x="7201480" y="1776026"/>
                  <a:pt x="7201480" y="1776026"/>
                </a:cubicBezTo>
                <a:lnTo>
                  <a:pt x="7212070" y="1776026"/>
                </a:lnTo>
                <a:cubicBezTo>
                  <a:pt x="7212070" y="1776026"/>
                  <a:pt x="7213836" y="1776026"/>
                  <a:pt x="7217366" y="1776026"/>
                </a:cubicBezTo>
                <a:cubicBezTo>
                  <a:pt x="7220895" y="1776026"/>
                  <a:pt x="7219130" y="1772495"/>
                  <a:pt x="7212070" y="1765434"/>
                </a:cubicBezTo>
                <a:cubicBezTo>
                  <a:pt x="7212070" y="1758374"/>
                  <a:pt x="7212070" y="1754845"/>
                  <a:pt x="7212070" y="1754845"/>
                </a:cubicBezTo>
                <a:close/>
                <a:moveTo>
                  <a:pt x="4744504" y="1744253"/>
                </a:moveTo>
                <a:cubicBezTo>
                  <a:pt x="4744504" y="1751314"/>
                  <a:pt x="4748034" y="1754845"/>
                  <a:pt x="4755094" y="1754845"/>
                </a:cubicBezTo>
                <a:lnTo>
                  <a:pt x="4755094" y="1744253"/>
                </a:lnTo>
                <a:close/>
                <a:moveTo>
                  <a:pt x="3902566" y="1744253"/>
                </a:moveTo>
                <a:cubicBezTo>
                  <a:pt x="3899036" y="1744253"/>
                  <a:pt x="3897271" y="1747784"/>
                  <a:pt x="3897271" y="1754845"/>
                </a:cubicBezTo>
                <a:cubicBezTo>
                  <a:pt x="3897271" y="1754845"/>
                  <a:pt x="3900802" y="1754845"/>
                  <a:pt x="3907860" y="1754845"/>
                </a:cubicBezTo>
                <a:cubicBezTo>
                  <a:pt x="3907860" y="1747784"/>
                  <a:pt x="3906096" y="1744253"/>
                  <a:pt x="3902566" y="1744253"/>
                </a:cubicBezTo>
                <a:close/>
                <a:moveTo>
                  <a:pt x="8069894" y="1733663"/>
                </a:moveTo>
                <a:lnTo>
                  <a:pt x="8101664" y="1733663"/>
                </a:lnTo>
                <a:lnTo>
                  <a:pt x="8080483" y="1744253"/>
                </a:lnTo>
                <a:cubicBezTo>
                  <a:pt x="8073423" y="1744253"/>
                  <a:pt x="8069894" y="1740724"/>
                  <a:pt x="8069894" y="1733663"/>
                </a:cubicBezTo>
                <a:close/>
                <a:moveTo>
                  <a:pt x="7625096" y="1733663"/>
                </a:moveTo>
                <a:lnTo>
                  <a:pt x="7614505" y="1744253"/>
                </a:lnTo>
                <a:cubicBezTo>
                  <a:pt x="7621567" y="1744253"/>
                  <a:pt x="7625096" y="1744253"/>
                  <a:pt x="7625096" y="1744253"/>
                </a:cubicBezTo>
                <a:cubicBezTo>
                  <a:pt x="7632156" y="1744253"/>
                  <a:pt x="7635686" y="1742489"/>
                  <a:pt x="7635686" y="1738959"/>
                </a:cubicBezTo>
                <a:cubicBezTo>
                  <a:pt x="7635686" y="1735428"/>
                  <a:pt x="7632156" y="1733663"/>
                  <a:pt x="7625096" y="1733663"/>
                </a:cubicBezTo>
                <a:close/>
                <a:moveTo>
                  <a:pt x="7529782" y="1733663"/>
                </a:moveTo>
                <a:cubicBezTo>
                  <a:pt x="7522722" y="1733663"/>
                  <a:pt x="7522722" y="1737194"/>
                  <a:pt x="7529782" y="1744253"/>
                </a:cubicBezTo>
                <a:cubicBezTo>
                  <a:pt x="7529782" y="1744253"/>
                  <a:pt x="7529782" y="1747784"/>
                  <a:pt x="7529782" y="1754845"/>
                </a:cubicBezTo>
                <a:lnTo>
                  <a:pt x="7540374" y="1754845"/>
                </a:lnTo>
                <a:cubicBezTo>
                  <a:pt x="7547434" y="1754845"/>
                  <a:pt x="7552730" y="1754845"/>
                  <a:pt x="7556259" y="1754845"/>
                </a:cubicBezTo>
                <a:cubicBezTo>
                  <a:pt x="7559788" y="1754845"/>
                  <a:pt x="7561553" y="1758374"/>
                  <a:pt x="7561553" y="1765434"/>
                </a:cubicBezTo>
                <a:cubicBezTo>
                  <a:pt x="7561553" y="1765434"/>
                  <a:pt x="7565082" y="1765434"/>
                  <a:pt x="7572144" y="1765434"/>
                </a:cubicBezTo>
                <a:cubicBezTo>
                  <a:pt x="7579204" y="1765434"/>
                  <a:pt x="7579204" y="1761905"/>
                  <a:pt x="7572144" y="1754845"/>
                </a:cubicBezTo>
                <a:cubicBezTo>
                  <a:pt x="7572144" y="1754845"/>
                  <a:pt x="7570378" y="1753080"/>
                  <a:pt x="7566848" y="1749549"/>
                </a:cubicBezTo>
                <a:cubicBezTo>
                  <a:pt x="7563319" y="1746018"/>
                  <a:pt x="7561553" y="1744253"/>
                  <a:pt x="7561553" y="1744253"/>
                </a:cubicBezTo>
                <a:cubicBezTo>
                  <a:pt x="7554492" y="1744253"/>
                  <a:pt x="7549197" y="1742489"/>
                  <a:pt x="7545668" y="1738959"/>
                </a:cubicBezTo>
                <a:cubicBezTo>
                  <a:pt x="7542138" y="1735428"/>
                  <a:pt x="7536842" y="1733663"/>
                  <a:pt x="7529782" y="1733663"/>
                </a:cubicBezTo>
                <a:close/>
                <a:moveTo>
                  <a:pt x="7498011" y="1733663"/>
                </a:moveTo>
                <a:cubicBezTo>
                  <a:pt x="7490951" y="1733663"/>
                  <a:pt x="7483890" y="1737194"/>
                  <a:pt x="7476830" y="1744253"/>
                </a:cubicBezTo>
                <a:cubicBezTo>
                  <a:pt x="7469770" y="1751314"/>
                  <a:pt x="7469770" y="1754845"/>
                  <a:pt x="7476830" y="1754845"/>
                </a:cubicBezTo>
                <a:cubicBezTo>
                  <a:pt x="7483890" y="1761905"/>
                  <a:pt x="7494482" y="1761905"/>
                  <a:pt x="7508601" y="1754845"/>
                </a:cubicBezTo>
                <a:cubicBezTo>
                  <a:pt x="7515663" y="1747784"/>
                  <a:pt x="7517426" y="1742489"/>
                  <a:pt x="7513896" y="1738959"/>
                </a:cubicBezTo>
                <a:cubicBezTo>
                  <a:pt x="7510367" y="1735428"/>
                  <a:pt x="7505072" y="1733663"/>
                  <a:pt x="7498011" y="1733663"/>
                </a:cubicBezTo>
                <a:close/>
                <a:moveTo>
                  <a:pt x="7169708" y="1733663"/>
                </a:moveTo>
                <a:cubicBezTo>
                  <a:pt x="7162648" y="1733663"/>
                  <a:pt x="7159118" y="1737194"/>
                  <a:pt x="7159118" y="1744253"/>
                </a:cubicBezTo>
                <a:lnTo>
                  <a:pt x="7169708" y="1744253"/>
                </a:lnTo>
                <a:close/>
                <a:moveTo>
                  <a:pt x="5104578" y="1733663"/>
                </a:moveTo>
                <a:cubicBezTo>
                  <a:pt x="5104578" y="1747784"/>
                  <a:pt x="5108108" y="1751314"/>
                  <a:pt x="5115169" y="1744253"/>
                </a:cubicBezTo>
                <a:cubicBezTo>
                  <a:pt x="5115169" y="1737194"/>
                  <a:pt x="5111638" y="1733663"/>
                  <a:pt x="5104578" y="1733663"/>
                </a:cubicBezTo>
                <a:close/>
                <a:moveTo>
                  <a:pt x="4278526" y="1733663"/>
                </a:moveTo>
                <a:cubicBezTo>
                  <a:pt x="4285585" y="1733663"/>
                  <a:pt x="4289116" y="1733663"/>
                  <a:pt x="4289116" y="1733663"/>
                </a:cubicBezTo>
                <a:lnTo>
                  <a:pt x="4289116" y="1744253"/>
                </a:lnTo>
                <a:cubicBezTo>
                  <a:pt x="4282056" y="1744253"/>
                  <a:pt x="4278526" y="1740724"/>
                  <a:pt x="4278526" y="1733663"/>
                </a:cubicBezTo>
                <a:close/>
                <a:moveTo>
                  <a:pt x="3918452" y="1733663"/>
                </a:moveTo>
                <a:lnTo>
                  <a:pt x="3918452" y="1744253"/>
                </a:lnTo>
                <a:cubicBezTo>
                  <a:pt x="3918452" y="1751314"/>
                  <a:pt x="3921982" y="1754845"/>
                  <a:pt x="3929042" y="1754845"/>
                </a:cubicBezTo>
                <a:cubicBezTo>
                  <a:pt x="3929042" y="1754845"/>
                  <a:pt x="3929042" y="1751314"/>
                  <a:pt x="3929042" y="1744253"/>
                </a:cubicBezTo>
                <a:cubicBezTo>
                  <a:pt x="3921982" y="1737194"/>
                  <a:pt x="3918452" y="1733663"/>
                  <a:pt x="3918452" y="1733663"/>
                </a:cubicBezTo>
                <a:close/>
                <a:moveTo>
                  <a:pt x="3664282" y="1733663"/>
                </a:moveTo>
                <a:lnTo>
                  <a:pt x="3674872" y="1733663"/>
                </a:lnTo>
                <a:cubicBezTo>
                  <a:pt x="3674872" y="1733663"/>
                  <a:pt x="3676636" y="1733663"/>
                  <a:pt x="3680167" y="1733663"/>
                </a:cubicBezTo>
                <a:cubicBezTo>
                  <a:pt x="3683698" y="1733663"/>
                  <a:pt x="3685463" y="1737194"/>
                  <a:pt x="3685463" y="1744253"/>
                </a:cubicBezTo>
                <a:lnTo>
                  <a:pt x="3674872" y="1744253"/>
                </a:lnTo>
                <a:close/>
                <a:moveTo>
                  <a:pt x="3177123" y="1733663"/>
                </a:moveTo>
                <a:cubicBezTo>
                  <a:pt x="3184183" y="1733663"/>
                  <a:pt x="3187714" y="1737194"/>
                  <a:pt x="3187714" y="1744253"/>
                </a:cubicBezTo>
                <a:lnTo>
                  <a:pt x="3177123" y="1744253"/>
                </a:lnTo>
                <a:close/>
                <a:moveTo>
                  <a:pt x="8101664" y="1723074"/>
                </a:moveTo>
                <a:cubicBezTo>
                  <a:pt x="8115785" y="1723074"/>
                  <a:pt x="8129906" y="1726603"/>
                  <a:pt x="8144027" y="1733663"/>
                </a:cubicBezTo>
                <a:cubicBezTo>
                  <a:pt x="8129906" y="1733663"/>
                  <a:pt x="8122846" y="1733663"/>
                  <a:pt x="8122846" y="1733663"/>
                </a:cubicBezTo>
                <a:close/>
                <a:moveTo>
                  <a:pt x="7974579" y="1723074"/>
                </a:moveTo>
                <a:lnTo>
                  <a:pt x="7985171" y="1733663"/>
                </a:lnTo>
                <a:cubicBezTo>
                  <a:pt x="7985171" y="1733663"/>
                  <a:pt x="7981640" y="1733663"/>
                  <a:pt x="7974579" y="1733663"/>
                </a:cubicBezTo>
                <a:close/>
                <a:moveTo>
                  <a:pt x="5740002" y="1723074"/>
                </a:moveTo>
                <a:lnTo>
                  <a:pt x="5740002" y="1733663"/>
                </a:lnTo>
                <a:lnTo>
                  <a:pt x="5750593" y="1733663"/>
                </a:lnTo>
                <a:cubicBezTo>
                  <a:pt x="5750593" y="1733663"/>
                  <a:pt x="5750593" y="1731899"/>
                  <a:pt x="5750593" y="1728368"/>
                </a:cubicBezTo>
                <a:cubicBezTo>
                  <a:pt x="5750593" y="1724838"/>
                  <a:pt x="5747064" y="1723074"/>
                  <a:pt x="5740002" y="1723074"/>
                </a:cubicBezTo>
                <a:close/>
                <a:moveTo>
                  <a:pt x="4267935" y="1723074"/>
                </a:moveTo>
                <a:cubicBezTo>
                  <a:pt x="4267935" y="1730133"/>
                  <a:pt x="4266170" y="1735428"/>
                  <a:pt x="4262640" y="1738959"/>
                </a:cubicBezTo>
                <a:cubicBezTo>
                  <a:pt x="4259110" y="1742489"/>
                  <a:pt x="4260874" y="1744253"/>
                  <a:pt x="4267935" y="1744253"/>
                </a:cubicBezTo>
                <a:lnTo>
                  <a:pt x="4289116" y="1744253"/>
                </a:lnTo>
                <a:lnTo>
                  <a:pt x="4299706" y="1744253"/>
                </a:lnTo>
                <a:cubicBezTo>
                  <a:pt x="4299706" y="1751314"/>
                  <a:pt x="4303237" y="1754845"/>
                  <a:pt x="4310297" y="1754845"/>
                </a:cubicBezTo>
                <a:cubicBezTo>
                  <a:pt x="4310297" y="1754845"/>
                  <a:pt x="4313826" y="1751314"/>
                  <a:pt x="4320887" y="1744253"/>
                </a:cubicBezTo>
                <a:cubicBezTo>
                  <a:pt x="4327948" y="1744253"/>
                  <a:pt x="4327948" y="1742489"/>
                  <a:pt x="4320887" y="1738959"/>
                </a:cubicBezTo>
                <a:cubicBezTo>
                  <a:pt x="4313826" y="1735428"/>
                  <a:pt x="4306766" y="1730133"/>
                  <a:pt x="4299706" y="1723074"/>
                </a:cubicBezTo>
                <a:close/>
                <a:moveTo>
                  <a:pt x="4225574" y="1723074"/>
                </a:moveTo>
                <a:lnTo>
                  <a:pt x="4225574" y="1733663"/>
                </a:lnTo>
                <a:cubicBezTo>
                  <a:pt x="4232633" y="1733663"/>
                  <a:pt x="4237929" y="1733663"/>
                  <a:pt x="4241460" y="1733663"/>
                </a:cubicBezTo>
                <a:cubicBezTo>
                  <a:pt x="4244989" y="1733663"/>
                  <a:pt x="4246754" y="1733663"/>
                  <a:pt x="4246754" y="1733663"/>
                </a:cubicBezTo>
                <a:cubicBezTo>
                  <a:pt x="4246754" y="1733663"/>
                  <a:pt x="4244989" y="1731899"/>
                  <a:pt x="4241460" y="1728368"/>
                </a:cubicBezTo>
                <a:cubicBezTo>
                  <a:pt x="4237929" y="1724838"/>
                  <a:pt x="4232633" y="1723074"/>
                  <a:pt x="4225574" y="1723074"/>
                </a:cubicBezTo>
                <a:close/>
                <a:moveTo>
                  <a:pt x="7396078" y="1716454"/>
                </a:moveTo>
                <a:cubicBezTo>
                  <a:pt x="7393430" y="1717337"/>
                  <a:pt x="7392107" y="1719544"/>
                  <a:pt x="7392107" y="1723074"/>
                </a:cubicBezTo>
                <a:lnTo>
                  <a:pt x="7423878" y="1723074"/>
                </a:lnTo>
                <a:cubicBezTo>
                  <a:pt x="7423878" y="1723074"/>
                  <a:pt x="7418582" y="1721309"/>
                  <a:pt x="7407992" y="1717778"/>
                </a:cubicBezTo>
                <a:cubicBezTo>
                  <a:pt x="7402697" y="1716013"/>
                  <a:pt x="7398726" y="1715572"/>
                  <a:pt x="7396078" y="1716454"/>
                </a:cubicBezTo>
                <a:close/>
                <a:moveTo>
                  <a:pt x="7317974" y="1712482"/>
                </a:moveTo>
                <a:cubicBezTo>
                  <a:pt x="7303854" y="1719543"/>
                  <a:pt x="7303854" y="1726603"/>
                  <a:pt x="7317974" y="1733663"/>
                </a:cubicBezTo>
                <a:lnTo>
                  <a:pt x="7328564" y="1723074"/>
                </a:lnTo>
                <a:cubicBezTo>
                  <a:pt x="7328564" y="1716013"/>
                  <a:pt x="7328564" y="1712482"/>
                  <a:pt x="7328564" y="1712482"/>
                </a:cubicBezTo>
                <a:close/>
                <a:moveTo>
                  <a:pt x="7063804" y="1712482"/>
                </a:moveTo>
                <a:cubicBezTo>
                  <a:pt x="7056744" y="1712482"/>
                  <a:pt x="7053214" y="1716013"/>
                  <a:pt x="7053214" y="1723074"/>
                </a:cubicBezTo>
                <a:lnTo>
                  <a:pt x="7063804" y="1723074"/>
                </a:lnTo>
                <a:cubicBezTo>
                  <a:pt x="7070866" y="1723074"/>
                  <a:pt x="7074395" y="1723074"/>
                  <a:pt x="7074395" y="1723074"/>
                </a:cubicBezTo>
                <a:cubicBezTo>
                  <a:pt x="7074395" y="1716013"/>
                  <a:pt x="7070866" y="1712482"/>
                  <a:pt x="7063804" y="1712482"/>
                </a:cubicBezTo>
                <a:close/>
                <a:moveTo>
                  <a:pt x="4649190" y="1712482"/>
                </a:moveTo>
                <a:lnTo>
                  <a:pt x="4649190" y="1723074"/>
                </a:lnTo>
                <a:lnTo>
                  <a:pt x="4659780" y="1712482"/>
                </a:lnTo>
                <a:cubicBezTo>
                  <a:pt x="4652720" y="1712482"/>
                  <a:pt x="4649190" y="1712482"/>
                  <a:pt x="4649190" y="1712482"/>
                </a:cubicBezTo>
                <a:close/>
                <a:moveTo>
                  <a:pt x="3063276" y="1709173"/>
                </a:moveTo>
                <a:cubicBezTo>
                  <a:pt x="3068571" y="1707850"/>
                  <a:pt x="3081810" y="1712482"/>
                  <a:pt x="3102990" y="1723074"/>
                </a:cubicBezTo>
                <a:cubicBezTo>
                  <a:pt x="3117111" y="1730133"/>
                  <a:pt x="3127701" y="1730133"/>
                  <a:pt x="3134762" y="1723074"/>
                </a:cubicBezTo>
                <a:cubicBezTo>
                  <a:pt x="3148882" y="1723074"/>
                  <a:pt x="3159472" y="1726603"/>
                  <a:pt x="3166533" y="1733663"/>
                </a:cubicBezTo>
                <a:lnTo>
                  <a:pt x="3155942" y="1733663"/>
                </a:lnTo>
                <a:cubicBezTo>
                  <a:pt x="3155942" y="1747784"/>
                  <a:pt x="3145351" y="1751314"/>
                  <a:pt x="3124171" y="1744253"/>
                </a:cubicBezTo>
                <a:cubicBezTo>
                  <a:pt x="3110050" y="1737194"/>
                  <a:pt x="3102990" y="1733663"/>
                  <a:pt x="3102990" y="1733663"/>
                </a:cubicBezTo>
                <a:cubicBezTo>
                  <a:pt x="3088869" y="1726603"/>
                  <a:pt x="3078279" y="1721309"/>
                  <a:pt x="3071218" y="1717778"/>
                </a:cubicBezTo>
                <a:cubicBezTo>
                  <a:pt x="3064160" y="1714247"/>
                  <a:pt x="3060629" y="1712482"/>
                  <a:pt x="3060629" y="1712482"/>
                </a:cubicBezTo>
                <a:cubicBezTo>
                  <a:pt x="3060629" y="1710718"/>
                  <a:pt x="3061511" y="1709615"/>
                  <a:pt x="3063276" y="1709173"/>
                </a:cubicBezTo>
                <a:close/>
                <a:moveTo>
                  <a:pt x="8917126" y="1701893"/>
                </a:moveTo>
                <a:lnTo>
                  <a:pt x="8927716" y="1701893"/>
                </a:lnTo>
                <a:lnTo>
                  <a:pt x="8917126" y="1712482"/>
                </a:lnTo>
                <a:close/>
                <a:moveTo>
                  <a:pt x="4405610" y="1701893"/>
                </a:moveTo>
                <a:lnTo>
                  <a:pt x="4405610" y="1712482"/>
                </a:lnTo>
                <a:lnTo>
                  <a:pt x="4416202" y="1701893"/>
                </a:lnTo>
                <a:cubicBezTo>
                  <a:pt x="4416202" y="1701893"/>
                  <a:pt x="4412670" y="1701893"/>
                  <a:pt x="4405610" y="1701893"/>
                </a:cubicBezTo>
                <a:close/>
                <a:moveTo>
                  <a:pt x="3643100" y="1701893"/>
                </a:moveTo>
                <a:lnTo>
                  <a:pt x="3653692" y="1701893"/>
                </a:lnTo>
                <a:lnTo>
                  <a:pt x="3653692" y="1712482"/>
                </a:lnTo>
                <a:cubicBezTo>
                  <a:pt x="3653692" y="1712482"/>
                  <a:pt x="3653692" y="1716013"/>
                  <a:pt x="3653692" y="1723074"/>
                </a:cubicBezTo>
                <a:lnTo>
                  <a:pt x="3643100" y="1723074"/>
                </a:lnTo>
                <a:cubicBezTo>
                  <a:pt x="3636040" y="1716013"/>
                  <a:pt x="3636040" y="1712482"/>
                  <a:pt x="3643100" y="1712482"/>
                </a:cubicBezTo>
                <a:cubicBezTo>
                  <a:pt x="3650161" y="1712482"/>
                  <a:pt x="3650161" y="1708953"/>
                  <a:pt x="3643100" y="1701893"/>
                </a:cubicBezTo>
                <a:close/>
                <a:moveTo>
                  <a:pt x="2562879" y="1701893"/>
                </a:moveTo>
                <a:lnTo>
                  <a:pt x="2615831" y="1712482"/>
                </a:lnTo>
                <a:cubicBezTo>
                  <a:pt x="2622892" y="1712482"/>
                  <a:pt x="2633481" y="1714247"/>
                  <a:pt x="2647602" y="1717778"/>
                </a:cubicBezTo>
                <a:cubicBezTo>
                  <a:pt x="2661723" y="1721309"/>
                  <a:pt x="2675844" y="1726603"/>
                  <a:pt x="2689964" y="1733663"/>
                </a:cubicBezTo>
                <a:cubicBezTo>
                  <a:pt x="2746447" y="1747784"/>
                  <a:pt x="2774687" y="1758374"/>
                  <a:pt x="2774687" y="1765434"/>
                </a:cubicBezTo>
                <a:cubicBezTo>
                  <a:pt x="2774687" y="1765434"/>
                  <a:pt x="2776452" y="1767199"/>
                  <a:pt x="2779984" y="1770730"/>
                </a:cubicBezTo>
                <a:cubicBezTo>
                  <a:pt x="2783512" y="1774261"/>
                  <a:pt x="2788808" y="1779555"/>
                  <a:pt x="2795868" y="1786615"/>
                </a:cubicBezTo>
                <a:cubicBezTo>
                  <a:pt x="2817049" y="1793676"/>
                  <a:pt x="2827639" y="1797205"/>
                  <a:pt x="2827639" y="1797205"/>
                </a:cubicBezTo>
                <a:cubicBezTo>
                  <a:pt x="2813519" y="1797205"/>
                  <a:pt x="2799399" y="1793676"/>
                  <a:pt x="2785278" y="1786615"/>
                </a:cubicBezTo>
                <a:cubicBezTo>
                  <a:pt x="2771157" y="1779555"/>
                  <a:pt x="2751742" y="1772495"/>
                  <a:pt x="2727032" y="1765434"/>
                </a:cubicBezTo>
                <a:cubicBezTo>
                  <a:pt x="2702319" y="1758374"/>
                  <a:pt x="2684669" y="1751314"/>
                  <a:pt x="2674080" y="1744253"/>
                </a:cubicBezTo>
                <a:cubicBezTo>
                  <a:pt x="2663488" y="1737194"/>
                  <a:pt x="2654663" y="1733663"/>
                  <a:pt x="2647602" y="1733663"/>
                </a:cubicBezTo>
                <a:cubicBezTo>
                  <a:pt x="2640543" y="1733663"/>
                  <a:pt x="2629952" y="1730133"/>
                  <a:pt x="2615831" y="1723074"/>
                </a:cubicBezTo>
                <a:cubicBezTo>
                  <a:pt x="2615831" y="1723074"/>
                  <a:pt x="2612301" y="1721309"/>
                  <a:pt x="2605241" y="1717778"/>
                </a:cubicBezTo>
                <a:cubicBezTo>
                  <a:pt x="2598181" y="1714247"/>
                  <a:pt x="2591120" y="1712482"/>
                  <a:pt x="2584060" y="1712482"/>
                </a:cubicBezTo>
                <a:cubicBezTo>
                  <a:pt x="2577000" y="1712482"/>
                  <a:pt x="2569938" y="1708953"/>
                  <a:pt x="2562879" y="1701893"/>
                </a:cubicBezTo>
                <a:close/>
                <a:moveTo>
                  <a:pt x="7009528" y="1695273"/>
                </a:moveTo>
                <a:cubicBezTo>
                  <a:pt x="7008646" y="1694391"/>
                  <a:pt x="7007322" y="1694832"/>
                  <a:pt x="7005558" y="1696597"/>
                </a:cubicBezTo>
                <a:cubicBezTo>
                  <a:pt x="7002026" y="1700128"/>
                  <a:pt x="6996732" y="1701893"/>
                  <a:pt x="6989670" y="1701893"/>
                </a:cubicBezTo>
                <a:lnTo>
                  <a:pt x="6989670" y="1712482"/>
                </a:lnTo>
                <a:cubicBezTo>
                  <a:pt x="6996732" y="1705422"/>
                  <a:pt x="7003792" y="1705422"/>
                  <a:pt x="7010852" y="1712482"/>
                </a:cubicBezTo>
                <a:cubicBezTo>
                  <a:pt x="7017914" y="1712482"/>
                  <a:pt x="7023208" y="1712482"/>
                  <a:pt x="7026737" y="1712482"/>
                </a:cubicBezTo>
                <a:cubicBezTo>
                  <a:pt x="7030266" y="1712482"/>
                  <a:pt x="7032033" y="1710718"/>
                  <a:pt x="7032033" y="1707187"/>
                </a:cubicBezTo>
                <a:cubicBezTo>
                  <a:pt x="7032033" y="1703657"/>
                  <a:pt x="7032033" y="1701893"/>
                  <a:pt x="7032033" y="1701893"/>
                </a:cubicBezTo>
                <a:lnTo>
                  <a:pt x="7010852" y="1701893"/>
                </a:lnTo>
                <a:cubicBezTo>
                  <a:pt x="7010852" y="1698363"/>
                  <a:pt x="7010410" y="1696156"/>
                  <a:pt x="7009528" y="1695273"/>
                </a:cubicBezTo>
                <a:close/>
                <a:moveTo>
                  <a:pt x="8345244" y="1691301"/>
                </a:moveTo>
                <a:cubicBezTo>
                  <a:pt x="8352305" y="1691301"/>
                  <a:pt x="8361130" y="1693066"/>
                  <a:pt x="8371720" y="1696597"/>
                </a:cubicBezTo>
                <a:cubicBezTo>
                  <a:pt x="8382310" y="1700128"/>
                  <a:pt x="8389372" y="1703657"/>
                  <a:pt x="8392901" y="1707187"/>
                </a:cubicBezTo>
                <a:cubicBezTo>
                  <a:pt x="8396431" y="1710718"/>
                  <a:pt x="8394666" y="1716013"/>
                  <a:pt x="8387606" y="1723074"/>
                </a:cubicBezTo>
                <a:lnTo>
                  <a:pt x="8355835" y="1723074"/>
                </a:lnTo>
                <a:cubicBezTo>
                  <a:pt x="8362895" y="1716013"/>
                  <a:pt x="8369954" y="1712482"/>
                  <a:pt x="8377016" y="1712482"/>
                </a:cubicBezTo>
                <a:lnTo>
                  <a:pt x="8355835" y="1701893"/>
                </a:lnTo>
                <a:close/>
                <a:moveTo>
                  <a:pt x="7625096" y="1691301"/>
                </a:moveTo>
                <a:cubicBezTo>
                  <a:pt x="7618034" y="1691301"/>
                  <a:pt x="7614505" y="1694832"/>
                  <a:pt x="7614505" y="1701893"/>
                </a:cubicBezTo>
                <a:cubicBezTo>
                  <a:pt x="7621567" y="1701893"/>
                  <a:pt x="7632156" y="1698362"/>
                  <a:pt x="7646278" y="1691301"/>
                </a:cubicBezTo>
                <a:close/>
                <a:moveTo>
                  <a:pt x="4172621" y="1691301"/>
                </a:moveTo>
                <a:cubicBezTo>
                  <a:pt x="4172621" y="1698362"/>
                  <a:pt x="4169092" y="1701893"/>
                  <a:pt x="4162031" y="1701893"/>
                </a:cubicBezTo>
                <a:lnTo>
                  <a:pt x="4172621" y="1723074"/>
                </a:lnTo>
                <a:cubicBezTo>
                  <a:pt x="4200862" y="1723074"/>
                  <a:pt x="4214983" y="1723074"/>
                  <a:pt x="4214983" y="1723074"/>
                </a:cubicBezTo>
                <a:cubicBezTo>
                  <a:pt x="4214983" y="1716013"/>
                  <a:pt x="4207922" y="1712482"/>
                  <a:pt x="4193802" y="1712482"/>
                </a:cubicBezTo>
                <a:lnTo>
                  <a:pt x="4193802" y="1701893"/>
                </a:lnTo>
                <a:cubicBezTo>
                  <a:pt x="4186743" y="1701893"/>
                  <a:pt x="4183212" y="1698362"/>
                  <a:pt x="4183212" y="1691301"/>
                </a:cubicBezTo>
                <a:cubicBezTo>
                  <a:pt x="4176152" y="1691301"/>
                  <a:pt x="4172621" y="1691301"/>
                  <a:pt x="4172621" y="1691301"/>
                </a:cubicBezTo>
                <a:close/>
                <a:moveTo>
                  <a:pt x="7233251" y="1680711"/>
                </a:moveTo>
                <a:lnTo>
                  <a:pt x="7222660" y="1691301"/>
                </a:lnTo>
                <a:cubicBezTo>
                  <a:pt x="7250902" y="1698362"/>
                  <a:pt x="7272082" y="1703657"/>
                  <a:pt x="7286203" y="1707187"/>
                </a:cubicBezTo>
                <a:cubicBezTo>
                  <a:pt x="7300322" y="1710718"/>
                  <a:pt x="7314444" y="1708953"/>
                  <a:pt x="7328564" y="1701893"/>
                </a:cubicBezTo>
                <a:cubicBezTo>
                  <a:pt x="7335626" y="1701893"/>
                  <a:pt x="7339155" y="1701893"/>
                  <a:pt x="7339155" y="1701893"/>
                </a:cubicBezTo>
                <a:cubicBezTo>
                  <a:pt x="7339155" y="1694832"/>
                  <a:pt x="7335626" y="1691301"/>
                  <a:pt x="7328564" y="1691301"/>
                </a:cubicBezTo>
                <a:cubicBezTo>
                  <a:pt x="7321504" y="1691301"/>
                  <a:pt x="7312678" y="1693066"/>
                  <a:pt x="7302088" y="1696597"/>
                </a:cubicBezTo>
                <a:cubicBezTo>
                  <a:pt x="7291498" y="1700128"/>
                  <a:pt x="7284437" y="1701893"/>
                  <a:pt x="7280908" y="1701893"/>
                </a:cubicBezTo>
                <a:cubicBezTo>
                  <a:pt x="7277378" y="1701893"/>
                  <a:pt x="7275612" y="1698362"/>
                  <a:pt x="7275612" y="1691301"/>
                </a:cubicBezTo>
                <a:cubicBezTo>
                  <a:pt x="7275612" y="1684242"/>
                  <a:pt x="7261492" y="1680711"/>
                  <a:pt x="7233251" y="1680711"/>
                </a:cubicBezTo>
                <a:close/>
                <a:moveTo>
                  <a:pt x="4829228" y="1680711"/>
                </a:moveTo>
                <a:cubicBezTo>
                  <a:pt x="4829228" y="1687772"/>
                  <a:pt x="4829228" y="1691301"/>
                  <a:pt x="4829228" y="1691301"/>
                </a:cubicBezTo>
                <a:cubicBezTo>
                  <a:pt x="4829228" y="1691301"/>
                  <a:pt x="4832757" y="1687772"/>
                  <a:pt x="4839818" y="1680711"/>
                </a:cubicBezTo>
                <a:cubicBezTo>
                  <a:pt x="4832757" y="1680711"/>
                  <a:pt x="4829228" y="1680711"/>
                  <a:pt x="4829228" y="1680711"/>
                </a:cubicBezTo>
                <a:close/>
                <a:moveTo>
                  <a:pt x="2986495" y="1680711"/>
                </a:moveTo>
                <a:cubicBezTo>
                  <a:pt x="2993556" y="1680711"/>
                  <a:pt x="2997086" y="1684242"/>
                  <a:pt x="2997086" y="1691301"/>
                </a:cubicBezTo>
                <a:cubicBezTo>
                  <a:pt x="2997086" y="1691301"/>
                  <a:pt x="2993556" y="1691301"/>
                  <a:pt x="2986495" y="1691301"/>
                </a:cubicBezTo>
                <a:cubicBezTo>
                  <a:pt x="2979435" y="1691301"/>
                  <a:pt x="2975906" y="1691301"/>
                  <a:pt x="2975906" y="1691301"/>
                </a:cubicBezTo>
                <a:cubicBezTo>
                  <a:pt x="2975906" y="1691301"/>
                  <a:pt x="2979435" y="1687772"/>
                  <a:pt x="2986495" y="1680711"/>
                </a:cubicBezTo>
                <a:close/>
                <a:moveTo>
                  <a:pt x="4900712" y="1675416"/>
                </a:moveTo>
                <a:cubicBezTo>
                  <a:pt x="4898948" y="1675416"/>
                  <a:pt x="4896300" y="1677182"/>
                  <a:pt x="4892770" y="1680711"/>
                </a:cubicBezTo>
                <a:lnTo>
                  <a:pt x="4903360" y="1680711"/>
                </a:lnTo>
                <a:cubicBezTo>
                  <a:pt x="4903360" y="1677182"/>
                  <a:pt x="4902478" y="1675416"/>
                  <a:pt x="4900712" y="1675416"/>
                </a:cubicBezTo>
                <a:close/>
                <a:moveTo>
                  <a:pt x="7175004" y="1670122"/>
                </a:moveTo>
                <a:cubicBezTo>
                  <a:pt x="7171474" y="1670122"/>
                  <a:pt x="7169708" y="1671886"/>
                  <a:pt x="7169708" y="1675416"/>
                </a:cubicBezTo>
                <a:cubicBezTo>
                  <a:pt x="7169708" y="1678947"/>
                  <a:pt x="7173238" y="1680711"/>
                  <a:pt x="7180299" y="1680711"/>
                </a:cubicBezTo>
                <a:cubicBezTo>
                  <a:pt x="7180299" y="1673651"/>
                  <a:pt x="7178533" y="1670122"/>
                  <a:pt x="7175004" y="1670122"/>
                </a:cubicBezTo>
                <a:close/>
                <a:moveTo>
                  <a:pt x="4913950" y="1670122"/>
                </a:moveTo>
                <a:lnTo>
                  <a:pt x="4945722" y="1691301"/>
                </a:lnTo>
                <a:cubicBezTo>
                  <a:pt x="4952782" y="1691301"/>
                  <a:pt x="4956312" y="1689537"/>
                  <a:pt x="4956312" y="1686007"/>
                </a:cubicBezTo>
                <a:cubicBezTo>
                  <a:pt x="4956312" y="1682476"/>
                  <a:pt x="4952782" y="1680711"/>
                  <a:pt x="4945722" y="1680711"/>
                </a:cubicBezTo>
                <a:cubicBezTo>
                  <a:pt x="4938661" y="1680711"/>
                  <a:pt x="4935132" y="1680711"/>
                  <a:pt x="4935132" y="1680711"/>
                </a:cubicBezTo>
                <a:cubicBezTo>
                  <a:pt x="4935132" y="1680711"/>
                  <a:pt x="4931600" y="1677181"/>
                  <a:pt x="4924540" y="1670122"/>
                </a:cubicBezTo>
                <a:cubicBezTo>
                  <a:pt x="4917480" y="1670122"/>
                  <a:pt x="4913950" y="1670122"/>
                  <a:pt x="4913950" y="1670122"/>
                </a:cubicBezTo>
                <a:close/>
                <a:moveTo>
                  <a:pt x="8207569" y="1659530"/>
                </a:moveTo>
                <a:cubicBezTo>
                  <a:pt x="8228750" y="1659530"/>
                  <a:pt x="8246401" y="1663061"/>
                  <a:pt x="8260521" y="1670122"/>
                </a:cubicBezTo>
                <a:lnTo>
                  <a:pt x="8249931" y="1680711"/>
                </a:lnTo>
                <a:cubicBezTo>
                  <a:pt x="8235810" y="1673651"/>
                  <a:pt x="8228750" y="1670122"/>
                  <a:pt x="8228750" y="1670122"/>
                </a:cubicBezTo>
                <a:close/>
                <a:moveTo>
                  <a:pt x="7836904" y="1659530"/>
                </a:moveTo>
                <a:lnTo>
                  <a:pt x="7858085" y="1659530"/>
                </a:lnTo>
                <a:lnTo>
                  <a:pt x="7879267" y="1670122"/>
                </a:lnTo>
                <a:lnTo>
                  <a:pt x="7900446" y="1670122"/>
                </a:lnTo>
                <a:cubicBezTo>
                  <a:pt x="7907508" y="1677181"/>
                  <a:pt x="7911038" y="1680711"/>
                  <a:pt x="7911038" y="1680711"/>
                </a:cubicBezTo>
                <a:cubicBezTo>
                  <a:pt x="7911038" y="1680711"/>
                  <a:pt x="7916332" y="1680711"/>
                  <a:pt x="7926923" y="1680711"/>
                </a:cubicBezTo>
                <a:cubicBezTo>
                  <a:pt x="7937513" y="1680711"/>
                  <a:pt x="7946338" y="1684242"/>
                  <a:pt x="7953398" y="1691301"/>
                </a:cubicBezTo>
                <a:cubicBezTo>
                  <a:pt x="7981640" y="1698362"/>
                  <a:pt x="8002821" y="1705422"/>
                  <a:pt x="8016942" y="1712482"/>
                </a:cubicBezTo>
                <a:lnTo>
                  <a:pt x="8027531" y="1723074"/>
                </a:lnTo>
                <a:cubicBezTo>
                  <a:pt x="8013412" y="1716013"/>
                  <a:pt x="8002821" y="1712482"/>
                  <a:pt x="7995760" y="1712482"/>
                </a:cubicBezTo>
                <a:cubicBezTo>
                  <a:pt x="7981640" y="1705422"/>
                  <a:pt x="7974579" y="1703657"/>
                  <a:pt x="7974579" y="1707187"/>
                </a:cubicBezTo>
                <a:cubicBezTo>
                  <a:pt x="7974579" y="1710718"/>
                  <a:pt x="7967519" y="1708953"/>
                  <a:pt x="7953398" y="1701893"/>
                </a:cubicBezTo>
                <a:cubicBezTo>
                  <a:pt x="7946338" y="1694832"/>
                  <a:pt x="7918098" y="1687772"/>
                  <a:pt x="7868675" y="1680711"/>
                </a:cubicBezTo>
                <a:cubicBezTo>
                  <a:pt x="7847494" y="1673651"/>
                  <a:pt x="7836904" y="1666591"/>
                  <a:pt x="7836904" y="1659530"/>
                </a:cubicBezTo>
                <a:close/>
                <a:moveTo>
                  <a:pt x="7476830" y="1659530"/>
                </a:moveTo>
                <a:cubicBezTo>
                  <a:pt x="7498011" y="1666591"/>
                  <a:pt x="7512130" y="1670122"/>
                  <a:pt x="7519192" y="1670122"/>
                </a:cubicBezTo>
                <a:lnTo>
                  <a:pt x="7519192" y="1659530"/>
                </a:lnTo>
                <a:cubicBezTo>
                  <a:pt x="7505072" y="1659530"/>
                  <a:pt x="7496245" y="1659530"/>
                  <a:pt x="7492716" y="1659530"/>
                </a:cubicBezTo>
                <a:cubicBezTo>
                  <a:pt x="7490951" y="1659530"/>
                  <a:pt x="7487861" y="1659530"/>
                  <a:pt x="7483450" y="1659530"/>
                </a:cubicBezTo>
                <a:close/>
                <a:moveTo>
                  <a:pt x="7296793" y="1659530"/>
                </a:moveTo>
                <a:lnTo>
                  <a:pt x="7286203" y="1670122"/>
                </a:lnTo>
                <a:cubicBezTo>
                  <a:pt x="7286203" y="1670122"/>
                  <a:pt x="7291498" y="1670122"/>
                  <a:pt x="7302088" y="1670122"/>
                </a:cubicBezTo>
                <a:cubicBezTo>
                  <a:pt x="7312678" y="1670122"/>
                  <a:pt x="7317974" y="1668357"/>
                  <a:pt x="7317974" y="1664826"/>
                </a:cubicBezTo>
                <a:cubicBezTo>
                  <a:pt x="7317974" y="1661295"/>
                  <a:pt x="7316208" y="1659530"/>
                  <a:pt x="7312678" y="1659530"/>
                </a:cubicBezTo>
                <a:cubicBezTo>
                  <a:pt x="7309149" y="1659530"/>
                  <a:pt x="7303854" y="1659530"/>
                  <a:pt x="7296793" y="1659530"/>
                </a:cubicBezTo>
                <a:close/>
                <a:moveTo>
                  <a:pt x="4490334" y="1659530"/>
                </a:moveTo>
                <a:lnTo>
                  <a:pt x="4490334" y="1670122"/>
                </a:lnTo>
                <a:lnTo>
                  <a:pt x="4500924" y="1670122"/>
                </a:lnTo>
                <a:cubicBezTo>
                  <a:pt x="4500924" y="1663061"/>
                  <a:pt x="4497394" y="1659530"/>
                  <a:pt x="4490334" y="1659530"/>
                </a:cubicBezTo>
                <a:close/>
                <a:moveTo>
                  <a:pt x="3219485" y="1659530"/>
                </a:moveTo>
                <a:cubicBezTo>
                  <a:pt x="3219485" y="1666591"/>
                  <a:pt x="3219485" y="1670122"/>
                  <a:pt x="3219485" y="1670122"/>
                </a:cubicBezTo>
                <a:lnTo>
                  <a:pt x="3230075" y="1670122"/>
                </a:lnTo>
                <a:close/>
                <a:moveTo>
                  <a:pt x="4003175" y="1648940"/>
                </a:moveTo>
                <a:lnTo>
                  <a:pt x="4024356" y="1648940"/>
                </a:lnTo>
                <a:lnTo>
                  <a:pt x="4024356" y="1659530"/>
                </a:lnTo>
                <a:cubicBezTo>
                  <a:pt x="4017296" y="1659530"/>
                  <a:pt x="4010236" y="1656001"/>
                  <a:pt x="4003175" y="1648940"/>
                </a:cubicBezTo>
                <a:close/>
                <a:moveTo>
                  <a:pt x="7512964" y="1644577"/>
                </a:moveTo>
                <a:lnTo>
                  <a:pt x="7509924" y="1647617"/>
                </a:lnTo>
                <a:cubicBezTo>
                  <a:pt x="7509044" y="1648499"/>
                  <a:pt x="7508601" y="1648940"/>
                  <a:pt x="7508601" y="1648940"/>
                </a:cubicBezTo>
                <a:close/>
                <a:moveTo>
                  <a:pt x="8030180" y="1643646"/>
                </a:moveTo>
                <a:cubicBezTo>
                  <a:pt x="8031945" y="1643646"/>
                  <a:pt x="8034592" y="1645411"/>
                  <a:pt x="8038123" y="1648940"/>
                </a:cubicBezTo>
                <a:lnTo>
                  <a:pt x="8027531" y="1648940"/>
                </a:lnTo>
                <a:cubicBezTo>
                  <a:pt x="8027531" y="1645411"/>
                  <a:pt x="8028414" y="1643646"/>
                  <a:pt x="8030180" y="1643646"/>
                </a:cubicBezTo>
                <a:close/>
                <a:moveTo>
                  <a:pt x="8154617" y="1638349"/>
                </a:moveTo>
                <a:lnTo>
                  <a:pt x="8175798" y="1648940"/>
                </a:lnTo>
                <a:cubicBezTo>
                  <a:pt x="8168737" y="1648940"/>
                  <a:pt x="8161677" y="1648940"/>
                  <a:pt x="8154617" y="1648940"/>
                </a:cubicBezTo>
                <a:close/>
                <a:moveTo>
                  <a:pt x="7275612" y="1638349"/>
                </a:moveTo>
                <a:cubicBezTo>
                  <a:pt x="7275612" y="1645410"/>
                  <a:pt x="7275612" y="1652470"/>
                  <a:pt x="7275612" y="1659530"/>
                </a:cubicBezTo>
                <a:lnTo>
                  <a:pt x="7296793" y="1648940"/>
                </a:lnTo>
                <a:cubicBezTo>
                  <a:pt x="7303854" y="1648940"/>
                  <a:pt x="7309149" y="1650705"/>
                  <a:pt x="7312678" y="1654235"/>
                </a:cubicBezTo>
                <a:cubicBezTo>
                  <a:pt x="7316208" y="1657766"/>
                  <a:pt x="7321504" y="1659530"/>
                  <a:pt x="7328564" y="1659530"/>
                </a:cubicBezTo>
                <a:cubicBezTo>
                  <a:pt x="7342684" y="1652470"/>
                  <a:pt x="7339155" y="1645410"/>
                  <a:pt x="7317974" y="1638349"/>
                </a:cubicBezTo>
                <a:lnTo>
                  <a:pt x="7296793" y="1638349"/>
                </a:lnTo>
                <a:close/>
                <a:moveTo>
                  <a:pt x="2859410" y="1638349"/>
                </a:moveTo>
                <a:cubicBezTo>
                  <a:pt x="2859410" y="1638349"/>
                  <a:pt x="2862941" y="1638349"/>
                  <a:pt x="2870002" y="1638349"/>
                </a:cubicBezTo>
                <a:cubicBezTo>
                  <a:pt x="2870002" y="1645410"/>
                  <a:pt x="2866471" y="1648940"/>
                  <a:pt x="2859410" y="1648940"/>
                </a:cubicBezTo>
                <a:close/>
                <a:moveTo>
                  <a:pt x="7717762" y="1633055"/>
                </a:moveTo>
                <a:cubicBezTo>
                  <a:pt x="7719528" y="1633055"/>
                  <a:pt x="7720409" y="1634820"/>
                  <a:pt x="7720409" y="1638349"/>
                </a:cubicBezTo>
                <a:cubicBezTo>
                  <a:pt x="7720409" y="1638349"/>
                  <a:pt x="7722175" y="1638349"/>
                  <a:pt x="7725704" y="1638349"/>
                </a:cubicBezTo>
                <a:cubicBezTo>
                  <a:pt x="7729234" y="1638349"/>
                  <a:pt x="7734530" y="1638349"/>
                  <a:pt x="7741590" y="1638349"/>
                </a:cubicBezTo>
                <a:lnTo>
                  <a:pt x="7762772" y="1648940"/>
                </a:lnTo>
                <a:lnTo>
                  <a:pt x="7741590" y="1648940"/>
                </a:lnTo>
                <a:lnTo>
                  <a:pt x="7709820" y="1638349"/>
                </a:lnTo>
                <a:cubicBezTo>
                  <a:pt x="7713350" y="1634820"/>
                  <a:pt x="7715998" y="1633055"/>
                  <a:pt x="7717762" y="1633055"/>
                </a:cubicBezTo>
                <a:close/>
                <a:moveTo>
                  <a:pt x="7634362" y="1630406"/>
                </a:moveTo>
                <a:cubicBezTo>
                  <a:pt x="7631716" y="1630406"/>
                  <a:pt x="7628626" y="1631290"/>
                  <a:pt x="7625096" y="1633055"/>
                </a:cubicBezTo>
                <a:cubicBezTo>
                  <a:pt x="7618034" y="1636584"/>
                  <a:pt x="7618034" y="1641880"/>
                  <a:pt x="7625096" y="1648940"/>
                </a:cubicBezTo>
                <a:lnTo>
                  <a:pt x="7646278" y="1638349"/>
                </a:lnTo>
                <a:cubicBezTo>
                  <a:pt x="7646278" y="1638349"/>
                  <a:pt x="7644511" y="1636584"/>
                  <a:pt x="7640982" y="1633055"/>
                </a:cubicBezTo>
                <a:cubicBezTo>
                  <a:pt x="7639217" y="1631290"/>
                  <a:pt x="7637010" y="1630406"/>
                  <a:pt x="7634362" y="1630406"/>
                </a:cubicBezTo>
                <a:close/>
                <a:moveTo>
                  <a:pt x="7762772" y="1627759"/>
                </a:moveTo>
                <a:lnTo>
                  <a:pt x="7773361" y="1627759"/>
                </a:lnTo>
                <a:cubicBezTo>
                  <a:pt x="7773361" y="1634820"/>
                  <a:pt x="7778656" y="1636584"/>
                  <a:pt x="7789248" y="1633055"/>
                </a:cubicBezTo>
                <a:cubicBezTo>
                  <a:pt x="7799838" y="1629524"/>
                  <a:pt x="7806898" y="1631290"/>
                  <a:pt x="7810428" y="1638349"/>
                </a:cubicBezTo>
                <a:cubicBezTo>
                  <a:pt x="7813957" y="1645410"/>
                  <a:pt x="7819253" y="1648940"/>
                  <a:pt x="7826313" y="1648940"/>
                </a:cubicBezTo>
                <a:lnTo>
                  <a:pt x="7830285" y="1648940"/>
                </a:lnTo>
                <a:cubicBezTo>
                  <a:pt x="7829403" y="1648940"/>
                  <a:pt x="7829844" y="1648940"/>
                  <a:pt x="7831609" y="1648940"/>
                </a:cubicBezTo>
                <a:lnTo>
                  <a:pt x="7836904" y="1648940"/>
                </a:lnTo>
                <a:lnTo>
                  <a:pt x="7826313" y="1659530"/>
                </a:lnTo>
                <a:lnTo>
                  <a:pt x="7805134" y="1648940"/>
                </a:lnTo>
                <a:cubicBezTo>
                  <a:pt x="7805134" y="1641880"/>
                  <a:pt x="7801604" y="1641880"/>
                  <a:pt x="7794542" y="1648940"/>
                </a:cubicBezTo>
                <a:lnTo>
                  <a:pt x="7794542" y="1638349"/>
                </a:lnTo>
                <a:cubicBezTo>
                  <a:pt x="7794542" y="1638349"/>
                  <a:pt x="7791012" y="1638349"/>
                  <a:pt x="7783952" y="1638349"/>
                </a:cubicBezTo>
                <a:cubicBezTo>
                  <a:pt x="7776892" y="1638349"/>
                  <a:pt x="7771596" y="1638349"/>
                  <a:pt x="7768067" y="1638349"/>
                </a:cubicBezTo>
                <a:cubicBezTo>
                  <a:pt x="7764538" y="1638349"/>
                  <a:pt x="7762772" y="1634820"/>
                  <a:pt x="7762772" y="1627759"/>
                </a:cubicBezTo>
                <a:close/>
                <a:moveTo>
                  <a:pt x="7582734" y="1617170"/>
                </a:moveTo>
                <a:lnTo>
                  <a:pt x="7582734" y="1627759"/>
                </a:lnTo>
                <a:cubicBezTo>
                  <a:pt x="7589794" y="1627759"/>
                  <a:pt x="7593326" y="1629524"/>
                  <a:pt x="7593326" y="1633055"/>
                </a:cubicBezTo>
                <a:cubicBezTo>
                  <a:pt x="7593326" y="1636584"/>
                  <a:pt x="7593326" y="1638349"/>
                  <a:pt x="7593326" y="1638349"/>
                </a:cubicBezTo>
                <a:cubicBezTo>
                  <a:pt x="7600386" y="1638349"/>
                  <a:pt x="7603915" y="1638349"/>
                  <a:pt x="7603915" y="1638349"/>
                </a:cubicBezTo>
                <a:close/>
                <a:moveTo>
                  <a:pt x="2774687" y="1617170"/>
                </a:moveTo>
                <a:lnTo>
                  <a:pt x="2774687" y="1627759"/>
                </a:lnTo>
                <a:cubicBezTo>
                  <a:pt x="2774687" y="1634820"/>
                  <a:pt x="2772923" y="1636584"/>
                  <a:pt x="2769392" y="1633055"/>
                </a:cubicBezTo>
                <a:cubicBezTo>
                  <a:pt x="2765863" y="1629524"/>
                  <a:pt x="2764097" y="1625995"/>
                  <a:pt x="2764097" y="1622464"/>
                </a:cubicBezTo>
                <a:cubicBezTo>
                  <a:pt x="2764097" y="1618934"/>
                  <a:pt x="2767627" y="1617170"/>
                  <a:pt x="2774687" y="1617170"/>
                </a:cubicBezTo>
                <a:close/>
                <a:moveTo>
                  <a:pt x="8022237" y="1606578"/>
                </a:moveTo>
                <a:cubicBezTo>
                  <a:pt x="8025767" y="1606578"/>
                  <a:pt x="8027531" y="1606578"/>
                  <a:pt x="8027531" y="1606578"/>
                </a:cubicBezTo>
                <a:cubicBezTo>
                  <a:pt x="8027531" y="1606578"/>
                  <a:pt x="8031061" y="1606578"/>
                  <a:pt x="8038123" y="1606578"/>
                </a:cubicBezTo>
                <a:lnTo>
                  <a:pt x="8080483" y="1617170"/>
                </a:lnTo>
                <a:cubicBezTo>
                  <a:pt x="8101664" y="1624228"/>
                  <a:pt x="8112254" y="1631290"/>
                  <a:pt x="8112254" y="1638349"/>
                </a:cubicBezTo>
                <a:lnTo>
                  <a:pt x="8101664" y="1638349"/>
                </a:lnTo>
                <a:close/>
                <a:moveTo>
                  <a:pt x="7529782" y="1606578"/>
                </a:moveTo>
                <a:lnTo>
                  <a:pt x="7529782" y="1617170"/>
                </a:lnTo>
                <a:cubicBezTo>
                  <a:pt x="7529782" y="1617170"/>
                  <a:pt x="7533312" y="1613639"/>
                  <a:pt x="7540374" y="1606578"/>
                </a:cubicBezTo>
                <a:close/>
                <a:moveTo>
                  <a:pt x="3145351" y="1606578"/>
                </a:moveTo>
                <a:lnTo>
                  <a:pt x="3166533" y="1606578"/>
                </a:lnTo>
                <a:lnTo>
                  <a:pt x="3166533" y="1617170"/>
                </a:lnTo>
                <a:cubicBezTo>
                  <a:pt x="3152412" y="1617170"/>
                  <a:pt x="3145351" y="1613639"/>
                  <a:pt x="3145351" y="1606578"/>
                </a:cubicBezTo>
                <a:close/>
                <a:moveTo>
                  <a:pt x="8610004" y="1595988"/>
                </a:moveTo>
                <a:cubicBezTo>
                  <a:pt x="8610004" y="1595988"/>
                  <a:pt x="8613533" y="1595988"/>
                  <a:pt x="8620595" y="1595988"/>
                </a:cubicBezTo>
                <a:lnTo>
                  <a:pt x="8641775" y="1595988"/>
                </a:lnTo>
                <a:lnTo>
                  <a:pt x="8652366" y="1595988"/>
                </a:lnTo>
                <a:cubicBezTo>
                  <a:pt x="8652366" y="1595988"/>
                  <a:pt x="8654131" y="1597753"/>
                  <a:pt x="8657660" y="1601283"/>
                </a:cubicBezTo>
                <a:cubicBezTo>
                  <a:pt x="8661189" y="1604814"/>
                  <a:pt x="8666487" y="1606578"/>
                  <a:pt x="8673545" y="1606578"/>
                </a:cubicBezTo>
                <a:cubicBezTo>
                  <a:pt x="8680607" y="1606578"/>
                  <a:pt x="8692962" y="1610109"/>
                  <a:pt x="8710613" y="1617170"/>
                </a:cubicBezTo>
                <a:cubicBezTo>
                  <a:pt x="8728264" y="1624228"/>
                  <a:pt x="8744149" y="1631290"/>
                  <a:pt x="8758270" y="1638349"/>
                </a:cubicBezTo>
                <a:cubicBezTo>
                  <a:pt x="8765332" y="1638349"/>
                  <a:pt x="8770626" y="1638349"/>
                  <a:pt x="8774155" y="1638349"/>
                </a:cubicBezTo>
                <a:cubicBezTo>
                  <a:pt x="8777685" y="1638349"/>
                  <a:pt x="8781217" y="1638349"/>
                  <a:pt x="8784747" y="1638349"/>
                </a:cubicBezTo>
                <a:cubicBezTo>
                  <a:pt x="8788276" y="1638349"/>
                  <a:pt x="8791807" y="1640114"/>
                  <a:pt x="8795336" y="1643645"/>
                </a:cubicBezTo>
                <a:cubicBezTo>
                  <a:pt x="8798866" y="1647176"/>
                  <a:pt x="8800632" y="1648940"/>
                  <a:pt x="8800632" y="1648940"/>
                </a:cubicBezTo>
                <a:lnTo>
                  <a:pt x="8821812" y="1670122"/>
                </a:lnTo>
                <a:cubicBezTo>
                  <a:pt x="8835932" y="1677181"/>
                  <a:pt x="8842993" y="1680711"/>
                  <a:pt x="8842993" y="1680711"/>
                </a:cubicBezTo>
                <a:lnTo>
                  <a:pt x="8800632" y="1680711"/>
                </a:lnTo>
                <a:lnTo>
                  <a:pt x="8768861" y="1659530"/>
                </a:lnTo>
                <a:cubicBezTo>
                  <a:pt x="8761799" y="1659530"/>
                  <a:pt x="8754740" y="1657766"/>
                  <a:pt x="8747679" y="1654235"/>
                </a:cubicBezTo>
                <a:cubicBezTo>
                  <a:pt x="8740620" y="1650705"/>
                  <a:pt x="8737089" y="1648940"/>
                  <a:pt x="8737089" y="1648940"/>
                </a:cubicBezTo>
                <a:cubicBezTo>
                  <a:pt x="8737089" y="1648940"/>
                  <a:pt x="8731793" y="1647176"/>
                  <a:pt x="8721203" y="1643645"/>
                </a:cubicBezTo>
                <a:cubicBezTo>
                  <a:pt x="8710613" y="1640114"/>
                  <a:pt x="8705318" y="1638349"/>
                  <a:pt x="8705318" y="1638349"/>
                </a:cubicBezTo>
                <a:cubicBezTo>
                  <a:pt x="8705318" y="1638349"/>
                  <a:pt x="8701788" y="1634820"/>
                  <a:pt x="8694728" y="1627759"/>
                </a:cubicBezTo>
                <a:cubicBezTo>
                  <a:pt x="8694728" y="1627759"/>
                  <a:pt x="8692962" y="1625995"/>
                  <a:pt x="8689432" y="1622464"/>
                </a:cubicBezTo>
                <a:cubicBezTo>
                  <a:pt x="8685903" y="1618934"/>
                  <a:pt x="8682372" y="1617170"/>
                  <a:pt x="8678843" y="1617170"/>
                </a:cubicBezTo>
                <a:cubicBezTo>
                  <a:pt x="8675313" y="1617170"/>
                  <a:pt x="8670016" y="1617170"/>
                  <a:pt x="8662957" y="1617170"/>
                </a:cubicBezTo>
                <a:cubicBezTo>
                  <a:pt x="8662957" y="1617170"/>
                  <a:pt x="8655895" y="1617170"/>
                  <a:pt x="8641775" y="1617170"/>
                </a:cubicBezTo>
                <a:cubicBezTo>
                  <a:pt x="8634714" y="1617170"/>
                  <a:pt x="8627655" y="1615403"/>
                  <a:pt x="8620595" y="1611874"/>
                </a:cubicBezTo>
                <a:cubicBezTo>
                  <a:pt x="8613533" y="1608343"/>
                  <a:pt x="8610004" y="1603047"/>
                  <a:pt x="8610004" y="1595988"/>
                </a:cubicBezTo>
                <a:close/>
                <a:moveTo>
                  <a:pt x="7900446" y="1595988"/>
                </a:moveTo>
                <a:lnTo>
                  <a:pt x="7911038" y="1595988"/>
                </a:lnTo>
                <a:lnTo>
                  <a:pt x="7911038" y="1606578"/>
                </a:lnTo>
                <a:cubicBezTo>
                  <a:pt x="7911038" y="1606578"/>
                  <a:pt x="7907508" y="1603047"/>
                  <a:pt x="7900446" y="1595988"/>
                </a:cubicBezTo>
                <a:close/>
                <a:moveTo>
                  <a:pt x="7720409" y="1595988"/>
                </a:moveTo>
                <a:cubicBezTo>
                  <a:pt x="7727471" y="1595988"/>
                  <a:pt x="7731000" y="1597753"/>
                  <a:pt x="7731000" y="1601283"/>
                </a:cubicBezTo>
                <a:cubicBezTo>
                  <a:pt x="7731000" y="1604814"/>
                  <a:pt x="7731000" y="1610109"/>
                  <a:pt x="7731000" y="1617170"/>
                </a:cubicBezTo>
                <a:lnTo>
                  <a:pt x="7731000" y="1627759"/>
                </a:lnTo>
                <a:cubicBezTo>
                  <a:pt x="7731000" y="1627759"/>
                  <a:pt x="7727471" y="1625995"/>
                  <a:pt x="7720409" y="1622464"/>
                </a:cubicBezTo>
                <a:cubicBezTo>
                  <a:pt x="7713348" y="1618934"/>
                  <a:pt x="7709820" y="1613639"/>
                  <a:pt x="7709820" y="1606578"/>
                </a:cubicBezTo>
                <a:close/>
                <a:moveTo>
                  <a:pt x="3463064" y="1595988"/>
                </a:moveTo>
                <a:cubicBezTo>
                  <a:pt x="3477184" y="1595988"/>
                  <a:pt x="3484244" y="1599518"/>
                  <a:pt x="3484244" y="1606578"/>
                </a:cubicBezTo>
                <a:cubicBezTo>
                  <a:pt x="3484244" y="1606578"/>
                  <a:pt x="3487776" y="1606578"/>
                  <a:pt x="3494834" y="1606578"/>
                </a:cubicBezTo>
                <a:cubicBezTo>
                  <a:pt x="3501895" y="1606578"/>
                  <a:pt x="3505426" y="1610109"/>
                  <a:pt x="3505426" y="1617170"/>
                </a:cubicBezTo>
                <a:cubicBezTo>
                  <a:pt x="3505426" y="1624228"/>
                  <a:pt x="3519546" y="1631290"/>
                  <a:pt x="3547788" y="1638349"/>
                </a:cubicBezTo>
                <a:cubicBezTo>
                  <a:pt x="3568968" y="1638349"/>
                  <a:pt x="3593680" y="1645410"/>
                  <a:pt x="3621920" y="1659530"/>
                </a:cubicBezTo>
                <a:cubicBezTo>
                  <a:pt x="3628980" y="1659530"/>
                  <a:pt x="3636040" y="1661295"/>
                  <a:pt x="3643100" y="1664826"/>
                </a:cubicBezTo>
                <a:cubicBezTo>
                  <a:pt x="3650161" y="1668357"/>
                  <a:pt x="3657222" y="1670122"/>
                  <a:pt x="3664282" y="1670122"/>
                </a:cubicBezTo>
                <a:lnTo>
                  <a:pt x="3738415" y="1701893"/>
                </a:lnTo>
                <a:lnTo>
                  <a:pt x="3717234" y="1701893"/>
                </a:lnTo>
                <a:cubicBezTo>
                  <a:pt x="3703113" y="1701893"/>
                  <a:pt x="3685463" y="1698362"/>
                  <a:pt x="3664282" y="1691301"/>
                </a:cubicBezTo>
                <a:lnTo>
                  <a:pt x="3611330" y="1670122"/>
                </a:lnTo>
                <a:cubicBezTo>
                  <a:pt x="3611330" y="1663061"/>
                  <a:pt x="3606034" y="1661295"/>
                  <a:pt x="3595444" y="1664826"/>
                </a:cubicBezTo>
                <a:cubicBezTo>
                  <a:pt x="3584853" y="1668357"/>
                  <a:pt x="3576028" y="1668357"/>
                  <a:pt x="3568968" y="1664826"/>
                </a:cubicBezTo>
                <a:cubicBezTo>
                  <a:pt x="3561908" y="1661295"/>
                  <a:pt x="3549552" y="1656001"/>
                  <a:pt x="3531901" y="1648940"/>
                </a:cubicBezTo>
                <a:cubicBezTo>
                  <a:pt x="3514251" y="1641880"/>
                  <a:pt x="3505426" y="1638349"/>
                  <a:pt x="3505426" y="1638349"/>
                </a:cubicBezTo>
                <a:cubicBezTo>
                  <a:pt x="3498365" y="1638349"/>
                  <a:pt x="3493070" y="1638349"/>
                  <a:pt x="3489540" y="1638349"/>
                </a:cubicBezTo>
                <a:cubicBezTo>
                  <a:pt x="3486009" y="1638349"/>
                  <a:pt x="3480714" y="1634820"/>
                  <a:pt x="3473655" y="1627759"/>
                </a:cubicBezTo>
                <a:cubicBezTo>
                  <a:pt x="3459534" y="1613639"/>
                  <a:pt x="3456004" y="1603047"/>
                  <a:pt x="3463064" y="1595988"/>
                </a:cubicBezTo>
                <a:close/>
                <a:moveTo>
                  <a:pt x="2732326" y="1595988"/>
                </a:moveTo>
                <a:lnTo>
                  <a:pt x="2753506" y="1606578"/>
                </a:lnTo>
                <a:cubicBezTo>
                  <a:pt x="2753506" y="1606578"/>
                  <a:pt x="2751742" y="1606578"/>
                  <a:pt x="2748211" y="1606578"/>
                </a:cubicBezTo>
                <a:cubicBezTo>
                  <a:pt x="2744681" y="1606578"/>
                  <a:pt x="2739385" y="1606578"/>
                  <a:pt x="2732326" y="1606578"/>
                </a:cubicBezTo>
                <a:close/>
                <a:moveTo>
                  <a:pt x="7402697" y="1585397"/>
                </a:moveTo>
                <a:cubicBezTo>
                  <a:pt x="7395636" y="1592458"/>
                  <a:pt x="7385047" y="1595988"/>
                  <a:pt x="7370926" y="1595988"/>
                </a:cubicBezTo>
                <a:lnTo>
                  <a:pt x="7360336" y="1595988"/>
                </a:lnTo>
                <a:cubicBezTo>
                  <a:pt x="7360336" y="1595988"/>
                  <a:pt x="7356806" y="1599518"/>
                  <a:pt x="7349745" y="1606578"/>
                </a:cubicBezTo>
                <a:lnTo>
                  <a:pt x="7360336" y="1606578"/>
                </a:lnTo>
                <a:cubicBezTo>
                  <a:pt x="7360336" y="1606578"/>
                  <a:pt x="7363866" y="1606578"/>
                  <a:pt x="7370926" y="1606578"/>
                </a:cubicBezTo>
                <a:lnTo>
                  <a:pt x="7392107" y="1606578"/>
                </a:lnTo>
                <a:cubicBezTo>
                  <a:pt x="7399168" y="1613639"/>
                  <a:pt x="7402697" y="1617170"/>
                  <a:pt x="7402697" y="1617170"/>
                </a:cubicBezTo>
                <a:lnTo>
                  <a:pt x="7402697" y="1595988"/>
                </a:lnTo>
                <a:close/>
                <a:moveTo>
                  <a:pt x="3929042" y="1574807"/>
                </a:moveTo>
                <a:cubicBezTo>
                  <a:pt x="3929042" y="1574807"/>
                  <a:pt x="3930806" y="1576572"/>
                  <a:pt x="3934338" y="1580103"/>
                </a:cubicBezTo>
                <a:cubicBezTo>
                  <a:pt x="3937868" y="1583632"/>
                  <a:pt x="3939633" y="1585397"/>
                  <a:pt x="3939633" y="1585397"/>
                </a:cubicBezTo>
                <a:lnTo>
                  <a:pt x="3939633" y="1574807"/>
                </a:lnTo>
                <a:close/>
                <a:moveTo>
                  <a:pt x="8547785" y="1568188"/>
                </a:moveTo>
                <a:cubicBezTo>
                  <a:pt x="8548668" y="1567306"/>
                  <a:pt x="8549991" y="1567747"/>
                  <a:pt x="8551756" y="1569512"/>
                </a:cubicBezTo>
                <a:cubicBezTo>
                  <a:pt x="8555285" y="1573043"/>
                  <a:pt x="8560582" y="1574807"/>
                  <a:pt x="8567641" y="1574807"/>
                </a:cubicBezTo>
                <a:lnTo>
                  <a:pt x="8578233" y="1585397"/>
                </a:lnTo>
                <a:lnTo>
                  <a:pt x="8557053" y="1585397"/>
                </a:lnTo>
                <a:lnTo>
                  <a:pt x="8546462" y="1574807"/>
                </a:lnTo>
                <a:cubicBezTo>
                  <a:pt x="8546462" y="1571278"/>
                  <a:pt x="8546903" y="1569071"/>
                  <a:pt x="8547785" y="1568188"/>
                </a:cubicBezTo>
                <a:close/>
                <a:moveTo>
                  <a:pt x="7455649" y="1564218"/>
                </a:moveTo>
                <a:cubicBezTo>
                  <a:pt x="7455649" y="1571276"/>
                  <a:pt x="7452120" y="1574807"/>
                  <a:pt x="7445059" y="1574807"/>
                </a:cubicBezTo>
                <a:lnTo>
                  <a:pt x="7445059" y="1585397"/>
                </a:lnTo>
                <a:lnTo>
                  <a:pt x="7476830" y="1574807"/>
                </a:lnTo>
                <a:cubicBezTo>
                  <a:pt x="7469770" y="1574807"/>
                  <a:pt x="7462711" y="1571276"/>
                  <a:pt x="7455649" y="1564218"/>
                </a:cubicBezTo>
                <a:close/>
                <a:moveTo>
                  <a:pt x="2933543" y="1564218"/>
                </a:moveTo>
                <a:lnTo>
                  <a:pt x="2954724" y="1564218"/>
                </a:lnTo>
                <a:cubicBezTo>
                  <a:pt x="2968845" y="1571276"/>
                  <a:pt x="2979435" y="1576572"/>
                  <a:pt x="2986495" y="1580103"/>
                </a:cubicBezTo>
                <a:cubicBezTo>
                  <a:pt x="2993556" y="1583632"/>
                  <a:pt x="3000616" y="1585397"/>
                  <a:pt x="3007676" y="1585397"/>
                </a:cubicBezTo>
                <a:cubicBezTo>
                  <a:pt x="3021797" y="1585397"/>
                  <a:pt x="3035918" y="1592458"/>
                  <a:pt x="3050039" y="1606578"/>
                </a:cubicBezTo>
                <a:lnTo>
                  <a:pt x="3060629" y="1606578"/>
                </a:lnTo>
                <a:cubicBezTo>
                  <a:pt x="3067689" y="1599518"/>
                  <a:pt x="3085339" y="1603047"/>
                  <a:pt x="3113581" y="1617170"/>
                </a:cubicBezTo>
                <a:cubicBezTo>
                  <a:pt x="3127701" y="1624228"/>
                  <a:pt x="3147116" y="1631290"/>
                  <a:pt x="3171829" y="1638349"/>
                </a:cubicBezTo>
                <a:cubicBezTo>
                  <a:pt x="3196539" y="1645410"/>
                  <a:pt x="3208895" y="1648940"/>
                  <a:pt x="3208895" y="1648940"/>
                </a:cubicBezTo>
                <a:lnTo>
                  <a:pt x="3251255" y="1659530"/>
                </a:lnTo>
                <a:lnTo>
                  <a:pt x="3261847" y="1659530"/>
                </a:lnTo>
                <a:lnTo>
                  <a:pt x="3272437" y="1659530"/>
                </a:lnTo>
                <a:cubicBezTo>
                  <a:pt x="3279497" y="1659530"/>
                  <a:pt x="3283027" y="1659530"/>
                  <a:pt x="3283027" y="1659530"/>
                </a:cubicBezTo>
                <a:lnTo>
                  <a:pt x="3304208" y="1670122"/>
                </a:lnTo>
                <a:lnTo>
                  <a:pt x="3357160" y="1691301"/>
                </a:lnTo>
                <a:cubicBezTo>
                  <a:pt x="3357160" y="1698362"/>
                  <a:pt x="3360690" y="1701893"/>
                  <a:pt x="3367751" y="1701893"/>
                </a:cubicBezTo>
                <a:cubicBezTo>
                  <a:pt x="3367751" y="1708953"/>
                  <a:pt x="3369516" y="1712482"/>
                  <a:pt x="3373046" y="1712482"/>
                </a:cubicBezTo>
                <a:cubicBezTo>
                  <a:pt x="3376577" y="1712482"/>
                  <a:pt x="3378341" y="1708953"/>
                  <a:pt x="3378341" y="1701893"/>
                </a:cubicBezTo>
                <a:cubicBezTo>
                  <a:pt x="3378341" y="1701893"/>
                  <a:pt x="3385401" y="1701893"/>
                  <a:pt x="3399522" y="1701893"/>
                </a:cubicBezTo>
                <a:cubicBezTo>
                  <a:pt x="3399522" y="1708953"/>
                  <a:pt x="3401287" y="1710718"/>
                  <a:pt x="3404817" y="1707187"/>
                </a:cubicBezTo>
                <a:cubicBezTo>
                  <a:pt x="3408347" y="1703657"/>
                  <a:pt x="3411876" y="1703657"/>
                  <a:pt x="3415408" y="1707187"/>
                </a:cubicBezTo>
                <a:cubicBezTo>
                  <a:pt x="3418938" y="1710718"/>
                  <a:pt x="3424232" y="1712482"/>
                  <a:pt x="3431293" y="1712482"/>
                </a:cubicBezTo>
                <a:cubicBezTo>
                  <a:pt x="3438353" y="1719543"/>
                  <a:pt x="3448943" y="1723074"/>
                  <a:pt x="3463064" y="1723074"/>
                </a:cubicBezTo>
                <a:cubicBezTo>
                  <a:pt x="3512486" y="1730133"/>
                  <a:pt x="3547788" y="1740724"/>
                  <a:pt x="3568968" y="1754845"/>
                </a:cubicBezTo>
                <a:cubicBezTo>
                  <a:pt x="3576028" y="1761905"/>
                  <a:pt x="3584853" y="1765434"/>
                  <a:pt x="3595444" y="1765434"/>
                </a:cubicBezTo>
                <a:cubicBezTo>
                  <a:pt x="3606034" y="1765434"/>
                  <a:pt x="3618390" y="1765434"/>
                  <a:pt x="3632511" y="1765434"/>
                </a:cubicBezTo>
                <a:cubicBezTo>
                  <a:pt x="3639571" y="1772495"/>
                  <a:pt x="3643100" y="1774261"/>
                  <a:pt x="3643100" y="1770730"/>
                </a:cubicBezTo>
                <a:cubicBezTo>
                  <a:pt x="3643100" y="1767199"/>
                  <a:pt x="3646632" y="1765434"/>
                  <a:pt x="3653692" y="1765434"/>
                </a:cubicBezTo>
                <a:cubicBezTo>
                  <a:pt x="3653692" y="1758374"/>
                  <a:pt x="3657222" y="1754845"/>
                  <a:pt x="3664282" y="1754845"/>
                </a:cubicBezTo>
                <a:cubicBezTo>
                  <a:pt x="3671342" y="1754845"/>
                  <a:pt x="3676636" y="1756609"/>
                  <a:pt x="3680167" y="1760140"/>
                </a:cubicBezTo>
                <a:cubicBezTo>
                  <a:pt x="3683698" y="1763670"/>
                  <a:pt x="3692523" y="1768965"/>
                  <a:pt x="3706644" y="1776026"/>
                </a:cubicBezTo>
                <a:lnTo>
                  <a:pt x="3717234" y="1786615"/>
                </a:lnTo>
                <a:cubicBezTo>
                  <a:pt x="3710174" y="1786615"/>
                  <a:pt x="3704879" y="1786615"/>
                  <a:pt x="3701348" y="1786615"/>
                </a:cubicBezTo>
                <a:cubicBezTo>
                  <a:pt x="3697818" y="1786615"/>
                  <a:pt x="3696052" y="1786615"/>
                  <a:pt x="3696052" y="1786615"/>
                </a:cubicBezTo>
                <a:lnTo>
                  <a:pt x="3696052" y="1797205"/>
                </a:lnTo>
                <a:cubicBezTo>
                  <a:pt x="3696052" y="1797205"/>
                  <a:pt x="3699584" y="1797205"/>
                  <a:pt x="3706644" y="1797205"/>
                </a:cubicBezTo>
                <a:cubicBezTo>
                  <a:pt x="3713703" y="1797205"/>
                  <a:pt x="3717234" y="1797205"/>
                  <a:pt x="3717234" y="1797205"/>
                </a:cubicBezTo>
                <a:cubicBezTo>
                  <a:pt x="3731354" y="1797205"/>
                  <a:pt x="3738415" y="1800736"/>
                  <a:pt x="3738415" y="1807797"/>
                </a:cubicBezTo>
                <a:cubicBezTo>
                  <a:pt x="3759596" y="1821917"/>
                  <a:pt x="3777246" y="1828978"/>
                  <a:pt x="3791367" y="1828978"/>
                </a:cubicBezTo>
                <a:cubicBezTo>
                  <a:pt x="3798427" y="1821917"/>
                  <a:pt x="3816078" y="1828978"/>
                  <a:pt x="3844319" y="1850157"/>
                </a:cubicBezTo>
                <a:cubicBezTo>
                  <a:pt x="3844319" y="1850157"/>
                  <a:pt x="3847850" y="1850157"/>
                  <a:pt x="3854908" y="1850157"/>
                </a:cubicBezTo>
                <a:cubicBezTo>
                  <a:pt x="3861969" y="1850157"/>
                  <a:pt x="3865500" y="1853688"/>
                  <a:pt x="3865500" y="1860749"/>
                </a:cubicBezTo>
                <a:lnTo>
                  <a:pt x="3876090" y="1860749"/>
                </a:lnTo>
                <a:cubicBezTo>
                  <a:pt x="3876090" y="1860749"/>
                  <a:pt x="3886681" y="1860749"/>
                  <a:pt x="3907860" y="1860749"/>
                </a:cubicBezTo>
                <a:cubicBezTo>
                  <a:pt x="3929042" y="1860749"/>
                  <a:pt x="3950223" y="1864279"/>
                  <a:pt x="3971404" y="1871338"/>
                </a:cubicBezTo>
                <a:lnTo>
                  <a:pt x="4003175" y="1871338"/>
                </a:lnTo>
                <a:cubicBezTo>
                  <a:pt x="4017296" y="1878399"/>
                  <a:pt x="4024356" y="1881930"/>
                  <a:pt x="4024356" y="1881930"/>
                </a:cubicBezTo>
                <a:cubicBezTo>
                  <a:pt x="4031416" y="1881930"/>
                  <a:pt x="4036710" y="1883694"/>
                  <a:pt x="4040242" y="1887224"/>
                </a:cubicBezTo>
                <a:cubicBezTo>
                  <a:pt x="4043772" y="1890755"/>
                  <a:pt x="4049066" y="1892520"/>
                  <a:pt x="4056127" y="1892520"/>
                </a:cubicBezTo>
                <a:lnTo>
                  <a:pt x="4077308" y="1881930"/>
                </a:lnTo>
                <a:cubicBezTo>
                  <a:pt x="4070248" y="1874869"/>
                  <a:pt x="4063188" y="1871338"/>
                  <a:pt x="4056127" y="1871338"/>
                </a:cubicBezTo>
                <a:cubicBezTo>
                  <a:pt x="4056127" y="1864279"/>
                  <a:pt x="4063188" y="1864279"/>
                  <a:pt x="4077308" y="1871338"/>
                </a:cubicBezTo>
                <a:cubicBezTo>
                  <a:pt x="4091429" y="1878399"/>
                  <a:pt x="4102018" y="1881930"/>
                  <a:pt x="4109079" y="1881930"/>
                </a:cubicBezTo>
                <a:cubicBezTo>
                  <a:pt x="4102018" y="1881930"/>
                  <a:pt x="4098489" y="1881930"/>
                  <a:pt x="4098489" y="1881930"/>
                </a:cubicBezTo>
                <a:cubicBezTo>
                  <a:pt x="4091429" y="1888989"/>
                  <a:pt x="4087898" y="1892520"/>
                  <a:pt x="4087898" y="1892520"/>
                </a:cubicBezTo>
                <a:cubicBezTo>
                  <a:pt x="4087898" y="1892520"/>
                  <a:pt x="4091429" y="1896050"/>
                  <a:pt x="4098489" y="1903111"/>
                </a:cubicBezTo>
                <a:lnTo>
                  <a:pt x="4109079" y="1913701"/>
                </a:lnTo>
                <a:lnTo>
                  <a:pt x="4119669" y="1924290"/>
                </a:lnTo>
                <a:cubicBezTo>
                  <a:pt x="4119669" y="1931351"/>
                  <a:pt x="4130260" y="1934882"/>
                  <a:pt x="4151441" y="1934882"/>
                </a:cubicBezTo>
                <a:cubicBezTo>
                  <a:pt x="4172621" y="1934882"/>
                  <a:pt x="4190272" y="1934882"/>
                  <a:pt x="4204393" y="1934882"/>
                </a:cubicBezTo>
                <a:cubicBezTo>
                  <a:pt x="4218514" y="1934882"/>
                  <a:pt x="4230868" y="1936646"/>
                  <a:pt x="4241460" y="1940176"/>
                </a:cubicBezTo>
                <a:cubicBezTo>
                  <a:pt x="4252050" y="1943707"/>
                  <a:pt x="4257345" y="1949002"/>
                  <a:pt x="4257345" y="1956063"/>
                </a:cubicBezTo>
                <a:cubicBezTo>
                  <a:pt x="4264404" y="1956063"/>
                  <a:pt x="4274996" y="1956063"/>
                  <a:pt x="4289116" y="1956063"/>
                </a:cubicBezTo>
                <a:lnTo>
                  <a:pt x="4278526" y="1945472"/>
                </a:lnTo>
                <a:cubicBezTo>
                  <a:pt x="4278526" y="1945472"/>
                  <a:pt x="4282056" y="1945472"/>
                  <a:pt x="4289116" y="1945472"/>
                </a:cubicBezTo>
                <a:cubicBezTo>
                  <a:pt x="4296176" y="1945472"/>
                  <a:pt x="4299706" y="1945472"/>
                  <a:pt x="4299706" y="1945472"/>
                </a:cubicBezTo>
                <a:cubicBezTo>
                  <a:pt x="4299706" y="1938411"/>
                  <a:pt x="4301470" y="1936646"/>
                  <a:pt x="4305002" y="1940176"/>
                </a:cubicBezTo>
                <a:cubicBezTo>
                  <a:pt x="4308532" y="1943707"/>
                  <a:pt x="4313826" y="1945472"/>
                  <a:pt x="4320887" y="1945472"/>
                </a:cubicBezTo>
                <a:cubicBezTo>
                  <a:pt x="4335008" y="1952532"/>
                  <a:pt x="4345598" y="1959592"/>
                  <a:pt x="4352658" y="1966653"/>
                </a:cubicBezTo>
                <a:cubicBezTo>
                  <a:pt x="4359718" y="1966653"/>
                  <a:pt x="4366778" y="1966653"/>
                  <a:pt x="4373839" y="1966653"/>
                </a:cubicBezTo>
                <a:cubicBezTo>
                  <a:pt x="4380900" y="1966653"/>
                  <a:pt x="4387960" y="1966653"/>
                  <a:pt x="4395020" y="1966653"/>
                </a:cubicBezTo>
                <a:lnTo>
                  <a:pt x="4416202" y="1977242"/>
                </a:lnTo>
                <a:cubicBezTo>
                  <a:pt x="4416202" y="1977242"/>
                  <a:pt x="4409141" y="1979007"/>
                  <a:pt x="4395020" y="1982538"/>
                </a:cubicBezTo>
                <a:cubicBezTo>
                  <a:pt x="4380900" y="1986069"/>
                  <a:pt x="4370310" y="1984303"/>
                  <a:pt x="4363249" y="1977242"/>
                </a:cubicBezTo>
                <a:cubicBezTo>
                  <a:pt x="4349128" y="1970184"/>
                  <a:pt x="4335008" y="1966653"/>
                  <a:pt x="4320887" y="1966653"/>
                </a:cubicBezTo>
                <a:lnTo>
                  <a:pt x="4289116" y="1977242"/>
                </a:lnTo>
                <a:cubicBezTo>
                  <a:pt x="4274996" y="1984303"/>
                  <a:pt x="4267935" y="1984303"/>
                  <a:pt x="4267935" y="1977242"/>
                </a:cubicBezTo>
                <a:cubicBezTo>
                  <a:pt x="4267935" y="1970184"/>
                  <a:pt x="4264404" y="1966653"/>
                  <a:pt x="4257345" y="1966653"/>
                </a:cubicBezTo>
                <a:cubicBezTo>
                  <a:pt x="4257345" y="1973713"/>
                  <a:pt x="4264404" y="1984303"/>
                  <a:pt x="4278526" y="1998424"/>
                </a:cubicBezTo>
                <a:lnTo>
                  <a:pt x="4299706" y="2009015"/>
                </a:lnTo>
                <a:lnTo>
                  <a:pt x="4342068" y="2009015"/>
                </a:lnTo>
                <a:cubicBezTo>
                  <a:pt x="4342068" y="2001954"/>
                  <a:pt x="4342068" y="1998424"/>
                  <a:pt x="4342068" y="1998424"/>
                </a:cubicBezTo>
                <a:cubicBezTo>
                  <a:pt x="4356189" y="1998424"/>
                  <a:pt x="4377370" y="2009015"/>
                  <a:pt x="4405610" y="2030194"/>
                </a:cubicBezTo>
                <a:cubicBezTo>
                  <a:pt x="4426791" y="2037255"/>
                  <a:pt x="4437382" y="2039021"/>
                  <a:pt x="4437382" y="2035490"/>
                </a:cubicBezTo>
                <a:cubicBezTo>
                  <a:pt x="4437382" y="2031959"/>
                  <a:pt x="4444442" y="2030194"/>
                  <a:pt x="4458562" y="2030194"/>
                </a:cubicBezTo>
                <a:cubicBezTo>
                  <a:pt x="4472683" y="2030194"/>
                  <a:pt x="4486804" y="2033725"/>
                  <a:pt x="4500924" y="2040786"/>
                </a:cubicBezTo>
                <a:cubicBezTo>
                  <a:pt x="4507984" y="2040786"/>
                  <a:pt x="4515045" y="2040786"/>
                  <a:pt x="4522106" y="2040786"/>
                </a:cubicBezTo>
                <a:lnTo>
                  <a:pt x="4490334" y="2019605"/>
                </a:lnTo>
                <a:cubicBezTo>
                  <a:pt x="4469154" y="2019605"/>
                  <a:pt x="4462093" y="2017840"/>
                  <a:pt x="4469154" y="2014309"/>
                </a:cubicBezTo>
                <a:cubicBezTo>
                  <a:pt x="4476214" y="2010780"/>
                  <a:pt x="4483274" y="2010780"/>
                  <a:pt x="4490334" y="2014309"/>
                </a:cubicBezTo>
                <a:cubicBezTo>
                  <a:pt x="4497394" y="2017840"/>
                  <a:pt x="4500924" y="2016074"/>
                  <a:pt x="4500924" y="2009015"/>
                </a:cubicBezTo>
                <a:cubicBezTo>
                  <a:pt x="4500924" y="2001954"/>
                  <a:pt x="4504454" y="1998424"/>
                  <a:pt x="4511514" y="1998424"/>
                </a:cubicBezTo>
                <a:lnTo>
                  <a:pt x="4522106" y="2009015"/>
                </a:lnTo>
                <a:lnTo>
                  <a:pt x="4522106" y="2019605"/>
                </a:lnTo>
                <a:lnTo>
                  <a:pt x="4543286" y="2030194"/>
                </a:lnTo>
                <a:cubicBezTo>
                  <a:pt x="4543286" y="2037255"/>
                  <a:pt x="4545051" y="2040786"/>
                  <a:pt x="4548580" y="2040786"/>
                </a:cubicBezTo>
                <a:cubicBezTo>
                  <a:pt x="4552112" y="2040786"/>
                  <a:pt x="4553876" y="2040786"/>
                  <a:pt x="4553876" y="2040786"/>
                </a:cubicBezTo>
                <a:cubicBezTo>
                  <a:pt x="4553876" y="2040786"/>
                  <a:pt x="4555641" y="2042550"/>
                  <a:pt x="4559172" y="2046080"/>
                </a:cubicBezTo>
                <a:cubicBezTo>
                  <a:pt x="4562702" y="2049611"/>
                  <a:pt x="4564468" y="2051376"/>
                  <a:pt x="4564468" y="2051376"/>
                </a:cubicBezTo>
                <a:lnTo>
                  <a:pt x="4532695" y="2051376"/>
                </a:lnTo>
                <a:lnTo>
                  <a:pt x="4522106" y="2061967"/>
                </a:lnTo>
                <a:cubicBezTo>
                  <a:pt x="4522106" y="2069026"/>
                  <a:pt x="4522106" y="2072557"/>
                  <a:pt x="4522106" y="2072557"/>
                </a:cubicBezTo>
                <a:lnTo>
                  <a:pt x="4532695" y="2083146"/>
                </a:lnTo>
                <a:cubicBezTo>
                  <a:pt x="4539756" y="2083146"/>
                  <a:pt x="4550347" y="2086677"/>
                  <a:pt x="4564468" y="2093738"/>
                </a:cubicBezTo>
                <a:lnTo>
                  <a:pt x="4606828" y="2093738"/>
                </a:lnTo>
                <a:cubicBezTo>
                  <a:pt x="4606828" y="2086677"/>
                  <a:pt x="4603299" y="2083146"/>
                  <a:pt x="4596238" y="2083146"/>
                </a:cubicBezTo>
                <a:lnTo>
                  <a:pt x="4606828" y="2083146"/>
                </a:lnTo>
                <a:cubicBezTo>
                  <a:pt x="4620949" y="2090207"/>
                  <a:pt x="4620949" y="2097267"/>
                  <a:pt x="4606828" y="2104328"/>
                </a:cubicBezTo>
                <a:lnTo>
                  <a:pt x="4617420" y="2114919"/>
                </a:lnTo>
                <a:lnTo>
                  <a:pt x="4637592" y="2113910"/>
                </a:lnTo>
                <a:lnTo>
                  <a:pt x="4628010" y="2104328"/>
                </a:lnTo>
                <a:lnTo>
                  <a:pt x="4649190" y="2104328"/>
                </a:lnTo>
                <a:lnTo>
                  <a:pt x="4639715" y="2113805"/>
                </a:lnTo>
                <a:lnTo>
                  <a:pt x="4643895" y="2113594"/>
                </a:lnTo>
                <a:cubicBezTo>
                  <a:pt x="4650955" y="2112713"/>
                  <a:pt x="4656251" y="2111389"/>
                  <a:pt x="4659780" y="2109623"/>
                </a:cubicBezTo>
                <a:cubicBezTo>
                  <a:pt x="4666840" y="2106092"/>
                  <a:pt x="4673901" y="2107858"/>
                  <a:pt x="4680962" y="2114919"/>
                </a:cubicBezTo>
                <a:cubicBezTo>
                  <a:pt x="4688022" y="2121978"/>
                  <a:pt x="4695082" y="2125509"/>
                  <a:pt x="4702142" y="2125509"/>
                </a:cubicBezTo>
                <a:lnTo>
                  <a:pt x="4733914" y="2146690"/>
                </a:lnTo>
                <a:lnTo>
                  <a:pt x="4765684" y="2157280"/>
                </a:lnTo>
                <a:cubicBezTo>
                  <a:pt x="4786866" y="2157280"/>
                  <a:pt x="4804517" y="2159044"/>
                  <a:pt x="4818636" y="2162575"/>
                </a:cubicBezTo>
                <a:cubicBezTo>
                  <a:pt x="4832757" y="2166106"/>
                  <a:pt x="4843348" y="2167871"/>
                  <a:pt x="4850408" y="2167871"/>
                </a:cubicBezTo>
                <a:cubicBezTo>
                  <a:pt x="4857469" y="2174930"/>
                  <a:pt x="4857469" y="2181992"/>
                  <a:pt x="4850408" y="2189051"/>
                </a:cubicBezTo>
                <a:cubicBezTo>
                  <a:pt x="4850408" y="2189051"/>
                  <a:pt x="4846878" y="2187286"/>
                  <a:pt x="4839818" y="2183756"/>
                </a:cubicBezTo>
                <a:cubicBezTo>
                  <a:pt x="4832757" y="2180225"/>
                  <a:pt x="4825696" y="2178461"/>
                  <a:pt x="4818636" y="2178461"/>
                </a:cubicBezTo>
                <a:lnTo>
                  <a:pt x="4776276" y="2167871"/>
                </a:lnTo>
                <a:cubicBezTo>
                  <a:pt x="4762155" y="2153750"/>
                  <a:pt x="4730384" y="2146690"/>
                  <a:pt x="4680962" y="2146690"/>
                </a:cubicBezTo>
                <a:cubicBezTo>
                  <a:pt x="4673901" y="2146690"/>
                  <a:pt x="4666840" y="2144925"/>
                  <a:pt x="4659780" y="2141394"/>
                </a:cubicBezTo>
                <a:cubicBezTo>
                  <a:pt x="4652720" y="2137863"/>
                  <a:pt x="4649190" y="2136099"/>
                  <a:pt x="4649190" y="2136099"/>
                </a:cubicBezTo>
                <a:cubicBezTo>
                  <a:pt x="4649190" y="2136099"/>
                  <a:pt x="4633305" y="2132569"/>
                  <a:pt x="4601532" y="2125509"/>
                </a:cubicBezTo>
                <a:cubicBezTo>
                  <a:pt x="4569762" y="2118448"/>
                  <a:pt x="4537991" y="2111388"/>
                  <a:pt x="4506220" y="2104328"/>
                </a:cubicBezTo>
                <a:cubicBezTo>
                  <a:pt x="4474449" y="2097267"/>
                  <a:pt x="4455032" y="2090207"/>
                  <a:pt x="4447972" y="2083146"/>
                </a:cubicBezTo>
                <a:cubicBezTo>
                  <a:pt x="4426791" y="2076088"/>
                  <a:pt x="4412670" y="2072557"/>
                  <a:pt x="4405610" y="2072557"/>
                </a:cubicBezTo>
                <a:cubicBezTo>
                  <a:pt x="4398550" y="2072557"/>
                  <a:pt x="4391490" y="2069026"/>
                  <a:pt x="4384430" y="2061967"/>
                </a:cubicBezTo>
                <a:lnTo>
                  <a:pt x="4352658" y="2051376"/>
                </a:lnTo>
                <a:cubicBezTo>
                  <a:pt x="4345598" y="2051376"/>
                  <a:pt x="4336772" y="2049611"/>
                  <a:pt x="4326182" y="2046080"/>
                </a:cubicBezTo>
                <a:cubicBezTo>
                  <a:pt x="4315592" y="2042550"/>
                  <a:pt x="4303237" y="2039021"/>
                  <a:pt x="4289116" y="2035490"/>
                </a:cubicBezTo>
                <a:cubicBezTo>
                  <a:pt x="4274996" y="2031959"/>
                  <a:pt x="4259110" y="2026665"/>
                  <a:pt x="4241460" y="2019605"/>
                </a:cubicBezTo>
                <a:cubicBezTo>
                  <a:pt x="4223808" y="2012544"/>
                  <a:pt x="4209688" y="2007250"/>
                  <a:pt x="4199098" y="2003719"/>
                </a:cubicBezTo>
                <a:cubicBezTo>
                  <a:pt x="4188508" y="2000188"/>
                  <a:pt x="4179682" y="1996659"/>
                  <a:pt x="4172621" y="1993128"/>
                </a:cubicBezTo>
                <a:cubicBezTo>
                  <a:pt x="4165562" y="1989598"/>
                  <a:pt x="4158500" y="1986069"/>
                  <a:pt x="4151441" y="1982538"/>
                </a:cubicBezTo>
                <a:cubicBezTo>
                  <a:pt x="4144381" y="1979007"/>
                  <a:pt x="4133791" y="1977242"/>
                  <a:pt x="4119669" y="1977242"/>
                </a:cubicBezTo>
                <a:cubicBezTo>
                  <a:pt x="4098489" y="1970184"/>
                  <a:pt x="4084368" y="1964888"/>
                  <a:pt x="4077308" y="1961357"/>
                </a:cubicBezTo>
                <a:cubicBezTo>
                  <a:pt x="4070248" y="1957828"/>
                  <a:pt x="4063188" y="1956063"/>
                  <a:pt x="4056127" y="1956063"/>
                </a:cubicBezTo>
                <a:cubicBezTo>
                  <a:pt x="4027886" y="1949002"/>
                  <a:pt x="4003175" y="1943707"/>
                  <a:pt x="3981994" y="1940176"/>
                </a:cubicBezTo>
                <a:cubicBezTo>
                  <a:pt x="3960812" y="1936646"/>
                  <a:pt x="3946692" y="1931351"/>
                  <a:pt x="3939633" y="1924290"/>
                </a:cubicBezTo>
                <a:cubicBezTo>
                  <a:pt x="3932572" y="1910170"/>
                  <a:pt x="3907860" y="1899580"/>
                  <a:pt x="3865500" y="1892520"/>
                </a:cubicBezTo>
                <a:cubicBezTo>
                  <a:pt x="3858440" y="1892520"/>
                  <a:pt x="3854908" y="1888989"/>
                  <a:pt x="3854908" y="1881930"/>
                </a:cubicBezTo>
                <a:cubicBezTo>
                  <a:pt x="3847850" y="1881930"/>
                  <a:pt x="3840788" y="1880165"/>
                  <a:pt x="3833728" y="1876634"/>
                </a:cubicBezTo>
                <a:cubicBezTo>
                  <a:pt x="3826668" y="1873103"/>
                  <a:pt x="3819607" y="1871338"/>
                  <a:pt x="3812548" y="1871338"/>
                </a:cubicBezTo>
                <a:cubicBezTo>
                  <a:pt x="3784306" y="1864279"/>
                  <a:pt x="3756065" y="1857218"/>
                  <a:pt x="3727824" y="1850157"/>
                </a:cubicBezTo>
                <a:cubicBezTo>
                  <a:pt x="3699584" y="1843098"/>
                  <a:pt x="3669578" y="1834272"/>
                  <a:pt x="3637805" y="1823682"/>
                </a:cubicBezTo>
                <a:cubicBezTo>
                  <a:pt x="3606034" y="1813092"/>
                  <a:pt x="3583088" y="1804266"/>
                  <a:pt x="3568968" y="1797205"/>
                </a:cubicBezTo>
                <a:cubicBezTo>
                  <a:pt x="3554847" y="1790146"/>
                  <a:pt x="3544257" y="1786615"/>
                  <a:pt x="3537196" y="1786615"/>
                </a:cubicBezTo>
                <a:lnTo>
                  <a:pt x="3494834" y="1776026"/>
                </a:lnTo>
                <a:cubicBezTo>
                  <a:pt x="3473655" y="1768965"/>
                  <a:pt x="3459534" y="1765434"/>
                  <a:pt x="3452474" y="1765434"/>
                </a:cubicBezTo>
                <a:cubicBezTo>
                  <a:pt x="3445413" y="1765434"/>
                  <a:pt x="3424232" y="1758374"/>
                  <a:pt x="3388931" y="1744253"/>
                </a:cubicBezTo>
                <a:cubicBezTo>
                  <a:pt x="3374810" y="1744253"/>
                  <a:pt x="3360690" y="1740724"/>
                  <a:pt x="3346570" y="1733663"/>
                </a:cubicBezTo>
                <a:cubicBezTo>
                  <a:pt x="3332449" y="1726603"/>
                  <a:pt x="3321858" y="1723074"/>
                  <a:pt x="3314799" y="1723074"/>
                </a:cubicBezTo>
                <a:cubicBezTo>
                  <a:pt x="3293618" y="1716013"/>
                  <a:pt x="3275967" y="1708953"/>
                  <a:pt x="3261847" y="1701893"/>
                </a:cubicBezTo>
                <a:cubicBezTo>
                  <a:pt x="3247725" y="1694832"/>
                  <a:pt x="3224781" y="1687772"/>
                  <a:pt x="3193008" y="1680711"/>
                </a:cubicBezTo>
                <a:cubicBezTo>
                  <a:pt x="3161237" y="1673651"/>
                  <a:pt x="3134762" y="1663061"/>
                  <a:pt x="3113581" y="1648940"/>
                </a:cubicBezTo>
                <a:lnTo>
                  <a:pt x="3081810" y="1638349"/>
                </a:lnTo>
                <a:lnTo>
                  <a:pt x="3081810" y="1627759"/>
                </a:lnTo>
                <a:cubicBezTo>
                  <a:pt x="3081810" y="1620699"/>
                  <a:pt x="3067689" y="1617170"/>
                  <a:pt x="3039447" y="1617170"/>
                </a:cubicBezTo>
                <a:cubicBezTo>
                  <a:pt x="3032387" y="1617170"/>
                  <a:pt x="3025327" y="1617170"/>
                  <a:pt x="3018266" y="1617170"/>
                </a:cubicBezTo>
                <a:cubicBezTo>
                  <a:pt x="3011207" y="1617170"/>
                  <a:pt x="3000616" y="1617170"/>
                  <a:pt x="2986495" y="1617170"/>
                </a:cubicBezTo>
                <a:cubicBezTo>
                  <a:pt x="2965314" y="1610109"/>
                  <a:pt x="2951194" y="1604814"/>
                  <a:pt x="2944134" y="1601283"/>
                </a:cubicBezTo>
                <a:cubicBezTo>
                  <a:pt x="2937074" y="1597753"/>
                  <a:pt x="2933543" y="1592458"/>
                  <a:pt x="2933543" y="1585397"/>
                </a:cubicBezTo>
                <a:close/>
                <a:moveTo>
                  <a:pt x="2868489" y="1562705"/>
                </a:moveTo>
                <a:lnTo>
                  <a:pt x="2880591" y="1564218"/>
                </a:lnTo>
                <a:cubicBezTo>
                  <a:pt x="2880591" y="1564218"/>
                  <a:pt x="2877061" y="1564218"/>
                  <a:pt x="2870002" y="1564218"/>
                </a:cubicBezTo>
                <a:close/>
                <a:moveTo>
                  <a:pt x="7423878" y="1553626"/>
                </a:moveTo>
                <a:cubicBezTo>
                  <a:pt x="7423878" y="1560687"/>
                  <a:pt x="7423878" y="1564218"/>
                  <a:pt x="7423878" y="1564218"/>
                </a:cubicBezTo>
                <a:cubicBezTo>
                  <a:pt x="7423878" y="1571276"/>
                  <a:pt x="7423878" y="1574807"/>
                  <a:pt x="7423878" y="1574807"/>
                </a:cubicBezTo>
                <a:cubicBezTo>
                  <a:pt x="7430938" y="1574807"/>
                  <a:pt x="7434468" y="1574807"/>
                  <a:pt x="7434468" y="1574807"/>
                </a:cubicBezTo>
                <a:cubicBezTo>
                  <a:pt x="7434468" y="1574807"/>
                  <a:pt x="7434468" y="1571276"/>
                  <a:pt x="7434468" y="1564218"/>
                </a:cubicBezTo>
                <a:close/>
                <a:moveTo>
                  <a:pt x="7349745" y="1553626"/>
                </a:moveTo>
                <a:cubicBezTo>
                  <a:pt x="7349745" y="1553626"/>
                  <a:pt x="7349745" y="1557157"/>
                  <a:pt x="7349745" y="1564218"/>
                </a:cubicBezTo>
                <a:cubicBezTo>
                  <a:pt x="7356806" y="1571276"/>
                  <a:pt x="7349745" y="1574807"/>
                  <a:pt x="7328564" y="1574807"/>
                </a:cubicBezTo>
                <a:cubicBezTo>
                  <a:pt x="7321504" y="1574807"/>
                  <a:pt x="7317974" y="1576572"/>
                  <a:pt x="7317974" y="1580103"/>
                </a:cubicBezTo>
                <a:cubicBezTo>
                  <a:pt x="7317974" y="1583632"/>
                  <a:pt x="7312678" y="1585397"/>
                  <a:pt x="7302088" y="1585397"/>
                </a:cubicBezTo>
                <a:cubicBezTo>
                  <a:pt x="7291498" y="1585397"/>
                  <a:pt x="7286203" y="1583632"/>
                  <a:pt x="7286203" y="1580103"/>
                </a:cubicBezTo>
                <a:cubicBezTo>
                  <a:pt x="7286203" y="1576572"/>
                  <a:pt x="7280908" y="1574807"/>
                  <a:pt x="7270318" y="1574807"/>
                </a:cubicBezTo>
                <a:cubicBezTo>
                  <a:pt x="7259726" y="1574807"/>
                  <a:pt x="7254432" y="1571276"/>
                  <a:pt x="7254432" y="1564218"/>
                </a:cubicBezTo>
                <a:lnTo>
                  <a:pt x="7254432" y="1574807"/>
                </a:lnTo>
                <a:cubicBezTo>
                  <a:pt x="7254432" y="1581868"/>
                  <a:pt x="7257962" y="1585397"/>
                  <a:pt x="7265022" y="1585397"/>
                </a:cubicBezTo>
                <a:cubicBezTo>
                  <a:pt x="7279142" y="1592458"/>
                  <a:pt x="7291498" y="1595988"/>
                  <a:pt x="7302088" y="1595988"/>
                </a:cubicBezTo>
                <a:cubicBezTo>
                  <a:pt x="7312678" y="1595988"/>
                  <a:pt x="7319740" y="1594224"/>
                  <a:pt x="7323270" y="1590693"/>
                </a:cubicBezTo>
                <a:cubicBezTo>
                  <a:pt x="7326799" y="1587162"/>
                  <a:pt x="7332094" y="1585397"/>
                  <a:pt x="7339155" y="1585397"/>
                </a:cubicBezTo>
                <a:cubicBezTo>
                  <a:pt x="7367396" y="1585397"/>
                  <a:pt x="7374456" y="1578338"/>
                  <a:pt x="7360336" y="1564218"/>
                </a:cubicBezTo>
                <a:cubicBezTo>
                  <a:pt x="7353274" y="1557157"/>
                  <a:pt x="7349745" y="1553626"/>
                  <a:pt x="7349745" y="1553626"/>
                </a:cubicBezTo>
                <a:close/>
                <a:moveTo>
                  <a:pt x="7286203" y="1553626"/>
                </a:moveTo>
                <a:lnTo>
                  <a:pt x="7275612" y="1564218"/>
                </a:lnTo>
                <a:cubicBezTo>
                  <a:pt x="7275612" y="1564218"/>
                  <a:pt x="7279142" y="1564218"/>
                  <a:pt x="7286203" y="1564218"/>
                </a:cubicBezTo>
                <a:cubicBezTo>
                  <a:pt x="7293264" y="1564218"/>
                  <a:pt x="7296793" y="1564218"/>
                  <a:pt x="7296793" y="1564218"/>
                </a:cubicBezTo>
                <a:close/>
                <a:moveTo>
                  <a:pt x="3791367" y="1553626"/>
                </a:moveTo>
                <a:cubicBezTo>
                  <a:pt x="3791367" y="1553626"/>
                  <a:pt x="3794898" y="1557157"/>
                  <a:pt x="3801956" y="1564218"/>
                </a:cubicBezTo>
                <a:lnTo>
                  <a:pt x="3823138" y="1553626"/>
                </a:lnTo>
                <a:close/>
                <a:moveTo>
                  <a:pt x="2562879" y="1553626"/>
                </a:moveTo>
                <a:lnTo>
                  <a:pt x="2658193" y="1574807"/>
                </a:lnTo>
                <a:lnTo>
                  <a:pt x="2637012" y="1574807"/>
                </a:lnTo>
                <a:cubicBezTo>
                  <a:pt x="2622892" y="1567747"/>
                  <a:pt x="2612301" y="1564218"/>
                  <a:pt x="2605241" y="1564218"/>
                </a:cubicBezTo>
                <a:close/>
                <a:moveTo>
                  <a:pt x="7468888" y="1547007"/>
                </a:moveTo>
                <a:cubicBezTo>
                  <a:pt x="7467122" y="1546125"/>
                  <a:pt x="7466240" y="1546566"/>
                  <a:pt x="7466240" y="1548331"/>
                </a:cubicBezTo>
                <a:cubicBezTo>
                  <a:pt x="7466240" y="1551862"/>
                  <a:pt x="7466240" y="1557157"/>
                  <a:pt x="7466240" y="1564218"/>
                </a:cubicBezTo>
                <a:cubicBezTo>
                  <a:pt x="7473300" y="1571276"/>
                  <a:pt x="7476830" y="1571276"/>
                  <a:pt x="7476830" y="1564218"/>
                </a:cubicBezTo>
                <a:lnTo>
                  <a:pt x="7476830" y="1553626"/>
                </a:lnTo>
                <a:cubicBezTo>
                  <a:pt x="7473299" y="1550097"/>
                  <a:pt x="7470652" y="1547891"/>
                  <a:pt x="7468888" y="1547007"/>
                </a:cubicBezTo>
                <a:close/>
                <a:moveTo>
                  <a:pt x="7392107" y="1543036"/>
                </a:moveTo>
                <a:lnTo>
                  <a:pt x="7392107" y="1553626"/>
                </a:lnTo>
                <a:cubicBezTo>
                  <a:pt x="7399168" y="1553626"/>
                  <a:pt x="7402697" y="1551862"/>
                  <a:pt x="7402697" y="1548331"/>
                </a:cubicBezTo>
                <a:cubicBezTo>
                  <a:pt x="7402697" y="1544801"/>
                  <a:pt x="7399168" y="1543036"/>
                  <a:pt x="7392107" y="1543036"/>
                </a:cubicBezTo>
                <a:close/>
                <a:moveTo>
                  <a:pt x="2933543" y="1543036"/>
                </a:moveTo>
                <a:cubicBezTo>
                  <a:pt x="2940604" y="1543036"/>
                  <a:pt x="2944134" y="1543036"/>
                  <a:pt x="2944134" y="1543036"/>
                </a:cubicBezTo>
                <a:lnTo>
                  <a:pt x="2965314" y="1553626"/>
                </a:lnTo>
                <a:close/>
                <a:moveTo>
                  <a:pt x="2266347" y="1543036"/>
                </a:moveTo>
                <a:cubicBezTo>
                  <a:pt x="2280468" y="1543036"/>
                  <a:pt x="2291059" y="1543036"/>
                  <a:pt x="2298119" y="1543036"/>
                </a:cubicBezTo>
                <a:cubicBezTo>
                  <a:pt x="2305179" y="1543036"/>
                  <a:pt x="2312240" y="1546566"/>
                  <a:pt x="2319299" y="1553626"/>
                </a:cubicBezTo>
                <a:cubicBezTo>
                  <a:pt x="2326360" y="1553626"/>
                  <a:pt x="2331655" y="1555391"/>
                  <a:pt x="2335186" y="1558922"/>
                </a:cubicBezTo>
                <a:cubicBezTo>
                  <a:pt x="2338715" y="1562451"/>
                  <a:pt x="2342247" y="1564218"/>
                  <a:pt x="2345776" y="1564218"/>
                </a:cubicBezTo>
                <a:cubicBezTo>
                  <a:pt x="2349306" y="1564218"/>
                  <a:pt x="2352836" y="1564218"/>
                  <a:pt x="2356365" y="1564218"/>
                </a:cubicBezTo>
                <a:cubicBezTo>
                  <a:pt x="2359897" y="1564218"/>
                  <a:pt x="2365192" y="1567747"/>
                  <a:pt x="2372252" y="1574807"/>
                </a:cubicBezTo>
                <a:cubicBezTo>
                  <a:pt x="2386373" y="1581868"/>
                  <a:pt x="2404023" y="1587162"/>
                  <a:pt x="2425203" y="1590693"/>
                </a:cubicBezTo>
                <a:cubicBezTo>
                  <a:pt x="2446385" y="1594224"/>
                  <a:pt x="2460505" y="1595988"/>
                  <a:pt x="2467566" y="1595988"/>
                </a:cubicBezTo>
                <a:lnTo>
                  <a:pt x="2520518" y="1606578"/>
                </a:lnTo>
                <a:lnTo>
                  <a:pt x="2562879" y="1617170"/>
                </a:lnTo>
                <a:lnTo>
                  <a:pt x="2562879" y="1627759"/>
                </a:lnTo>
                <a:cubicBezTo>
                  <a:pt x="2577000" y="1634820"/>
                  <a:pt x="2587591" y="1641880"/>
                  <a:pt x="2594650" y="1648940"/>
                </a:cubicBezTo>
                <a:cubicBezTo>
                  <a:pt x="2601711" y="1656001"/>
                  <a:pt x="2615831" y="1663061"/>
                  <a:pt x="2637012" y="1670122"/>
                </a:cubicBezTo>
                <a:cubicBezTo>
                  <a:pt x="2658193" y="1677181"/>
                  <a:pt x="2670548" y="1684242"/>
                  <a:pt x="2674080" y="1691301"/>
                </a:cubicBezTo>
                <a:cubicBezTo>
                  <a:pt x="2677608" y="1698362"/>
                  <a:pt x="2681138" y="1701893"/>
                  <a:pt x="2684669" y="1701893"/>
                </a:cubicBezTo>
                <a:cubicBezTo>
                  <a:pt x="2688200" y="1701893"/>
                  <a:pt x="2695259" y="1703657"/>
                  <a:pt x="2705851" y="1707187"/>
                </a:cubicBezTo>
                <a:cubicBezTo>
                  <a:pt x="2716440" y="1710718"/>
                  <a:pt x="2721735" y="1712482"/>
                  <a:pt x="2721735" y="1712482"/>
                </a:cubicBezTo>
                <a:lnTo>
                  <a:pt x="2721735" y="1723074"/>
                </a:lnTo>
                <a:cubicBezTo>
                  <a:pt x="2721735" y="1723074"/>
                  <a:pt x="2714675" y="1719543"/>
                  <a:pt x="2700554" y="1712482"/>
                </a:cubicBezTo>
                <a:cubicBezTo>
                  <a:pt x="2693495" y="1712482"/>
                  <a:pt x="2682904" y="1710718"/>
                  <a:pt x="2668783" y="1707187"/>
                </a:cubicBezTo>
                <a:cubicBezTo>
                  <a:pt x="2654663" y="1703657"/>
                  <a:pt x="2647602" y="1700128"/>
                  <a:pt x="2647602" y="1696597"/>
                </a:cubicBezTo>
                <a:cubicBezTo>
                  <a:pt x="2647602" y="1693066"/>
                  <a:pt x="2644072" y="1691301"/>
                  <a:pt x="2637012" y="1691301"/>
                </a:cubicBezTo>
                <a:cubicBezTo>
                  <a:pt x="2629952" y="1691301"/>
                  <a:pt x="2624656" y="1689537"/>
                  <a:pt x="2621125" y="1686007"/>
                </a:cubicBezTo>
                <a:cubicBezTo>
                  <a:pt x="2617596" y="1682476"/>
                  <a:pt x="2615831" y="1680711"/>
                  <a:pt x="2615831" y="1680711"/>
                </a:cubicBezTo>
                <a:lnTo>
                  <a:pt x="2584060" y="1659530"/>
                </a:lnTo>
                <a:lnTo>
                  <a:pt x="2573470" y="1648940"/>
                </a:lnTo>
                <a:cubicBezTo>
                  <a:pt x="2559349" y="1641880"/>
                  <a:pt x="2552289" y="1640114"/>
                  <a:pt x="2552289" y="1643645"/>
                </a:cubicBezTo>
                <a:cubicBezTo>
                  <a:pt x="2552289" y="1647176"/>
                  <a:pt x="2546995" y="1648940"/>
                  <a:pt x="2536402" y="1648940"/>
                </a:cubicBezTo>
                <a:cubicBezTo>
                  <a:pt x="2525813" y="1648940"/>
                  <a:pt x="2520518" y="1648940"/>
                  <a:pt x="2520518" y="1648940"/>
                </a:cubicBezTo>
                <a:cubicBezTo>
                  <a:pt x="2499337" y="1641880"/>
                  <a:pt x="2481686" y="1634820"/>
                  <a:pt x="2467566" y="1627759"/>
                </a:cubicBezTo>
                <a:cubicBezTo>
                  <a:pt x="2453445" y="1613639"/>
                  <a:pt x="2442854" y="1606578"/>
                  <a:pt x="2435794" y="1606578"/>
                </a:cubicBezTo>
                <a:lnTo>
                  <a:pt x="2414614" y="1595988"/>
                </a:lnTo>
                <a:cubicBezTo>
                  <a:pt x="2407554" y="1595988"/>
                  <a:pt x="2400493" y="1595988"/>
                  <a:pt x="2393433" y="1595988"/>
                </a:cubicBezTo>
                <a:lnTo>
                  <a:pt x="2393433" y="1606578"/>
                </a:lnTo>
                <a:cubicBezTo>
                  <a:pt x="2379312" y="1599518"/>
                  <a:pt x="2368721" y="1594224"/>
                  <a:pt x="2361662" y="1590693"/>
                </a:cubicBezTo>
                <a:cubicBezTo>
                  <a:pt x="2354601" y="1587162"/>
                  <a:pt x="2351071" y="1583632"/>
                  <a:pt x="2351071" y="1580103"/>
                </a:cubicBezTo>
                <a:cubicBezTo>
                  <a:pt x="2351071" y="1576572"/>
                  <a:pt x="2344011" y="1573043"/>
                  <a:pt x="2329890" y="1569512"/>
                </a:cubicBezTo>
                <a:cubicBezTo>
                  <a:pt x="2315769" y="1565982"/>
                  <a:pt x="2294589" y="1564218"/>
                  <a:pt x="2266347" y="1564218"/>
                </a:cubicBezTo>
                <a:cubicBezTo>
                  <a:pt x="2266347" y="1564218"/>
                  <a:pt x="2266347" y="1562451"/>
                  <a:pt x="2266347" y="1558922"/>
                </a:cubicBezTo>
                <a:cubicBezTo>
                  <a:pt x="2266347" y="1555391"/>
                  <a:pt x="2269878" y="1553626"/>
                  <a:pt x="2276938" y="1553626"/>
                </a:cubicBezTo>
                <a:close/>
                <a:moveTo>
                  <a:pt x="7307384" y="1537741"/>
                </a:moveTo>
                <a:cubicBezTo>
                  <a:pt x="7303854" y="1537742"/>
                  <a:pt x="7300324" y="1539507"/>
                  <a:pt x="7296793" y="1543036"/>
                </a:cubicBezTo>
                <a:lnTo>
                  <a:pt x="7286203" y="1543036"/>
                </a:lnTo>
                <a:cubicBezTo>
                  <a:pt x="7286203" y="1543036"/>
                  <a:pt x="7296793" y="1546566"/>
                  <a:pt x="7317974" y="1553626"/>
                </a:cubicBezTo>
                <a:lnTo>
                  <a:pt x="7339155" y="1543036"/>
                </a:lnTo>
                <a:lnTo>
                  <a:pt x="7317974" y="1543036"/>
                </a:lnTo>
                <a:cubicBezTo>
                  <a:pt x="7314443" y="1539507"/>
                  <a:pt x="7310914" y="1537742"/>
                  <a:pt x="7307384" y="1537741"/>
                </a:cubicBezTo>
                <a:close/>
                <a:moveTo>
                  <a:pt x="7577438" y="1532445"/>
                </a:moveTo>
                <a:cubicBezTo>
                  <a:pt x="7573909" y="1532445"/>
                  <a:pt x="7572144" y="1535976"/>
                  <a:pt x="7572144" y="1543036"/>
                </a:cubicBezTo>
                <a:lnTo>
                  <a:pt x="7572144" y="1553626"/>
                </a:lnTo>
                <a:cubicBezTo>
                  <a:pt x="7565082" y="1553626"/>
                  <a:pt x="7561553" y="1550095"/>
                  <a:pt x="7561553" y="1543036"/>
                </a:cubicBezTo>
                <a:lnTo>
                  <a:pt x="7529782" y="1543036"/>
                </a:lnTo>
                <a:lnTo>
                  <a:pt x="7540374" y="1553626"/>
                </a:lnTo>
                <a:cubicBezTo>
                  <a:pt x="7547434" y="1560687"/>
                  <a:pt x="7550963" y="1560687"/>
                  <a:pt x="7550963" y="1553626"/>
                </a:cubicBezTo>
                <a:cubicBezTo>
                  <a:pt x="7550963" y="1553626"/>
                  <a:pt x="7554492" y="1555391"/>
                  <a:pt x="7561553" y="1558922"/>
                </a:cubicBezTo>
                <a:cubicBezTo>
                  <a:pt x="7568615" y="1562451"/>
                  <a:pt x="7573909" y="1564218"/>
                  <a:pt x="7577438" y="1564218"/>
                </a:cubicBezTo>
                <a:cubicBezTo>
                  <a:pt x="7580970" y="1564218"/>
                  <a:pt x="7586264" y="1565982"/>
                  <a:pt x="7593326" y="1569512"/>
                </a:cubicBezTo>
                <a:cubicBezTo>
                  <a:pt x="7600386" y="1573043"/>
                  <a:pt x="7603915" y="1574807"/>
                  <a:pt x="7603915" y="1574807"/>
                </a:cubicBezTo>
                <a:lnTo>
                  <a:pt x="7625096" y="1574807"/>
                </a:lnTo>
                <a:lnTo>
                  <a:pt x="7603915" y="1564218"/>
                </a:lnTo>
                <a:cubicBezTo>
                  <a:pt x="7603915" y="1557157"/>
                  <a:pt x="7602149" y="1551862"/>
                  <a:pt x="7598620" y="1548331"/>
                </a:cubicBezTo>
                <a:cubicBezTo>
                  <a:pt x="7595090" y="1544801"/>
                  <a:pt x="7589794" y="1543036"/>
                  <a:pt x="7582734" y="1543036"/>
                </a:cubicBezTo>
                <a:cubicBezTo>
                  <a:pt x="7582734" y="1535976"/>
                  <a:pt x="7580970" y="1532445"/>
                  <a:pt x="7577438" y="1532445"/>
                </a:cubicBezTo>
                <a:close/>
                <a:moveTo>
                  <a:pt x="7349745" y="1532445"/>
                </a:moveTo>
                <a:lnTo>
                  <a:pt x="7360336" y="1543036"/>
                </a:lnTo>
                <a:lnTo>
                  <a:pt x="7370926" y="1532445"/>
                </a:lnTo>
                <a:close/>
                <a:moveTo>
                  <a:pt x="3801956" y="1532445"/>
                </a:moveTo>
                <a:lnTo>
                  <a:pt x="3812548" y="1543036"/>
                </a:lnTo>
                <a:cubicBezTo>
                  <a:pt x="3830198" y="1546566"/>
                  <a:pt x="3842554" y="1549214"/>
                  <a:pt x="3849614" y="1550979"/>
                </a:cubicBezTo>
                <a:lnTo>
                  <a:pt x="3854178" y="1552348"/>
                </a:lnTo>
                <a:lnTo>
                  <a:pt x="3849614" y="1544360"/>
                </a:lnTo>
                <a:cubicBezTo>
                  <a:pt x="3846084" y="1541713"/>
                  <a:pt x="3840790" y="1539507"/>
                  <a:pt x="3833728" y="1537741"/>
                </a:cubicBezTo>
                <a:cubicBezTo>
                  <a:pt x="3819607" y="1534210"/>
                  <a:pt x="3809017" y="1532445"/>
                  <a:pt x="3801956" y="1532445"/>
                </a:cubicBezTo>
                <a:close/>
                <a:moveTo>
                  <a:pt x="2446385" y="1532445"/>
                </a:moveTo>
                <a:cubicBezTo>
                  <a:pt x="2446385" y="1532445"/>
                  <a:pt x="2449915" y="1532445"/>
                  <a:pt x="2456975" y="1532445"/>
                </a:cubicBezTo>
                <a:lnTo>
                  <a:pt x="2456975" y="1543036"/>
                </a:lnTo>
                <a:cubicBezTo>
                  <a:pt x="2456975" y="1543036"/>
                  <a:pt x="2453445" y="1539506"/>
                  <a:pt x="2446385" y="1532445"/>
                </a:cubicBezTo>
                <a:close/>
                <a:moveTo>
                  <a:pt x="7921627" y="1521855"/>
                </a:moveTo>
                <a:cubicBezTo>
                  <a:pt x="7928688" y="1521855"/>
                  <a:pt x="7935748" y="1525386"/>
                  <a:pt x="7942808" y="1532445"/>
                </a:cubicBezTo>
                <a:cubicBezTo>
                  <a:pt x="7935748" y="1532445"/>
                  <a:pt x="7928688" y="1532445"/>
                  <a:pt x="7921627" y="1532445"/>
                </a:cubicBezTo>
                <a:close/>
                <a:moveTo>
                  <a:pt x="2488746" y="1521855"/>
                </a:moveTo>
                <a:cubicBezTo>
                  <a:pt x="2495806" y="1521855"/>
                  <a:pt x="2502867" y="1525386"/>
                  <a:pt x="2509927" y="1532445"/>
                </a:cubicBezTo>
                <a:lnTo>
                  <a:pt x="2499337" y="1532445"/>
                </a:lnTo>
                <a:close/>
                <a:moveTo>
                  <a:pt x="7593326" y="1511264"/>
                </a:moveTo>
                <a:lnTo>
                  <a:pt x="7593326" y="1521855"/>
                </a:lnTo>
                <a:cubicBezTo>
                  <a:pt x="7600386" y="1521855"/>
                  <a:pt x="7607444" y="1521855"/>
                  <a:pt x="7614505" y="1521855"/>
                </a:cubicBezTo>
                <a:cubicBezTo>
                  <a:pt x="7607444" y="1514795"/>
                  <a:pt x="7600386" y="1511264"/>
                  <a:pt x="7593326" y="1511264"/>
                </a:cubicBezTo>
                <a:close/>
                <a:moveTo>
                  <a:pt x="3950223" y="1511264"/>
                </a:moveTo>
                <a:cubicBezTo>
                  <a:pt x="3950223" y="1511264"/>
                  <a:pt x="3946692" y="1514795"/>
                  <a:pt x="3939633" y="1521855"/>
                </a:cubicBezTo>
                <a:cubicBezTo>
                  <a:pt x="3939633" y="1521855"/>
                  <a:pt x="3941398" y="1523620"/>
                  <a:pt x="3944928" y="1527151"/>
                </a:cubicBezTo>
                <a:cubicBezTo>
                  <a:pt x="3948458" y="1530680"/>
                  <a:pt x="3950223" y="1532445"/>
                  <a:pt x="3950223" y="1532445"/>
                </a:cubicBezTo>
                <a:cubicBezTo>
                  <a:pt x="3971404" y="1539506"/>
                  <a:pt x="3981994" y="1539506"/>
                  <a:pt x="3981994" y="1532445"/>
                </a:cubicBezTo>
                <a:cubicBezTo>
                  <a:pt x="3981994" y="1525386"/>
                  <a:pt x="3978464" y="1521855"/>
                  <a:pt x="3971404" y="1521855"/>
                </a:cubicBezTo>
                <a:lnTo>
                  <a:pt x="3960812" y="1521855"/>
                </a:lnTo>
                <a:close/>
                <a:moveTo>
                  <a:pt x="7466240" y="1500674"/>
                </a:moveTo>
                <a:cubicBezTo>
                  <a:pt x="7466240" y="1500674"/>
                  <a:pt x="7469770" y="1500674"/>
                  <a:pt x="7476830" y="1500674"/>
                </a:cubicBezTo>
                <a:lnTo>
                  <a:pt x="7475135" y="1506605"/>
                </a:lnTo>
                <a:close/>
                <a:moveTo>
                  <a:pt x="3865500" y="1500674"/>
                </a:moveTo>
                <a:lnTo>
                  <a:pt x="3886681" y="1511264"/>
                </a:lnTo>
                <a:lnTo>
                  <a:pt x="3876090" y="1500674"/>
                </a:lnTo>
                <a:cubicBezTo>
                  <a:pt x="3869030" y="1500674"/>
                  <a:pt x="3865500" y="1500674"/>
                  <a:pt x="3865500" y="1500674"/>
                </a:cubicBezTo>
                <a:close/>
                <a:moveTo>
                  <a:pt x="2859410" y="1492576"/>
                </a:moveTo>
                <a:lnTo>
                  <a:pt x="2875296" y="1495379"/>
                </a:lnTo>
                <a:cubicBezTo>
                  <a:pt x="2892946" y="1498910"/>
                  <a:pt x="2903537" y="1500674"/>
                  <a:pt x="2907067" y="1500674"/>
                </a:cubicBezTo>
                <a:cubicBezTo>
                  <a:pt x="2910598" y="1500674"/>
                  <a:pt x="2915893" y="1502439"/>
                  <a:pt x="2922954" y="1505970"/>
                </a:cubicBezTo>
                <a:cubicBezTo>
                  <a:pt x="2930013" y="1509499"/>
                  <a:pt x="2940604" y="1511264"/>
                  <a:pt x="2954724" y="1511264"/>
                </a:cubicBezTo>
                <a:cubicBezTo>
                  <a:pt x="2997086" y="1518324"/>
                  <a:pt x="3035918" y="1528916"/>
                  <a:pt x="3071218" y="1543036"/>
                </a:cubicBezTo>
                <a:lnTo>
                  <a:pt x="3124171" y="1553626"/>
                </a:lnTo>
                <a:lnTo>
                  <a:pt x="3187714" y="1564218"/>
                </a:lnTo>
                <a:lnTo>
                  <a:pt x="3198303" y="1564218"/>
                </a:lnTo>
                <a:cubicBezTo>
                  <a:pt x="3205364" y="1564218"/>
                  <a:pt x="3208895" y="1567747"/>
                  <a:pt x="3208895" y="1574807"/>
                </a:cubicBezTo>
                <a:cubicBezTo>
                  <a:pt x="3230075" y="1588928"/>
                  <a:pt x="3268906" y="1595988"/>
                  <a:pt x="3325389" y="1595988"/>
                </a:cubicBezTo>
                <a:lnTo>
                  <a:pt x="3378341" y="1606578"/>
                </a:lnTo>
                <a:cubicBezTo>
                  <a:pt x="3427763" y="1634820"/>
                  <a:pt x="3456004" y="1645410"/>
                  <a:pt x="3463064" y="1638349"/>
                </a:cubicBezTo>
                <a:lnTo>
                  <a:pt x="3494834" y="1659530"/>
                </a:lnTo>
                <a:cubicBezTo>
                  <a:pt x="3494834" y="1666591"/>
                  <a:pt x="3501895" y="1670122"/>
                  <a:pt x="3516016" y="1670122"/>
                </a:cubicBezTo>
                <a:cubicBezTo>
                  <a:pt x="3530136" y="1670122"/>
                  <a:pt x="3540728" y="1671886"/>
                  <a:pt x="3547788" y="1675416"/>
                </a:cubicBezTo>
                <a:cubicBezTo>
                  <a:pt x="3554847" y="1678947"/>
                  <a:pt x="3563673" y="1680711"/>
                  <a:pt x="3574263" y="1680711"/>
                </a:cubicBezTo>
                <a:cubicBezTo>
                  <a:pt x="3584853" y="1680711"/>
                  <a:pt x="3590148" y="1682476"/>
                  <a:pt x="3590148" y="1686007"/>
                </a:cubicBezTo>
                <a:cubicBezTo>
                  <a:pt x="3590148" y="1689537"/>
                  <a:pt x="3593680" y="1691301"/>
                  <a:pt x="3600740" y="1691301"/>
                </a:cubicBezTo>
                <a:cubicBezTo>
                  <a:pt x="3628980" y="1691301"/>
                  <a:pt x="3636040" y="1698362"/>
                  <a:pt x="3621920" y="1712482"/>
                </a:cubicBezTo>
                <a:lnTo>
                  <a:pt x="3600740" y="1712482"/>
                </a:lnTo>
                <a:cubicBezTo>
                  <a:pt x="3600740" y="1705422"/>
                  <a:pt x="3593680" y="1705422"/>
                  <a:pt x="3579559" y="1712482"/>
                </a:cubicBezTo>
                <a:cubicBezTo>
                  <a:pt x="3579559" y="1712482"/>
                  <a:pt x="3577794" y="1710718"/>
                  <a:pt x="3574263" y="1707187"/>
                </a:cubicBezTo>
                <a:cubicBezTo>
                  <a:pt x="3570732" y="1703657"/>
                  <a:pt x="3567203" y="1701893"/>
                  <a:pt x="3563673" y="1701893"/>
                </a:cubicBezTo>
                <a:cubicBezTo>
                  <a:pt x="3560142" y="1701893"/>
                  <a:pt x="3556613" y="1701893"/>
                  <a:pt x="3553082" y="1701893"/>
                </a:cubicBezTo>
                <a:cubicBezTo>
                  <a:pt x="3549552" y="1701893"/>
                  <a:pt x="3544257" y="1701893"/>
                  <a:pt x="3537196" y="1701893"/>
                </a:cubicBezTo>
                <a:cubicBezTo>
                  <a:pt x="3537196" y="1701893"/>
                  <a:pt x="3537196" y="1698362"/>
                  <a:pt x="3537196" y="1691301"/>
                </a:cubicBezTo>
                <a:cubicBezTo>
                  <a:pt x="3537196" y="1684242"/>
                  <a:pt x="3533667" y="1680711"/>
                  <a:pt x="3526607" y="1680711"/>
                </a:cubicBezTo>
                <a:cubicBezTo>
                  <a:pt x="3519546" y="1687772"/>
                  <a:pt x="3519546" y="1691301"/>
                  <a:pt x="3526607" y="1691301"/>
                </a:cubicBezTo>
                <a:lnTo>
                  <a:pt x="3505426" y="1691301"/>
                </a:lnTo>
                <a:cubicBezTo>
                  <a:pt x="3505426" y="1684242"/>
                  <a:pt x="3500130" y="1680711"/>
                  <a:pt x="3489540" y="1680711"/>
                </a:cubicBezTo>
                <a:cubicBezTo>
                  <a:pt x="3478949" y="1680711"/>
                  <a:pt x="3473655" y="1678947"/>
                  <a:pt x="3473655" y="1675416"/>
                </a:cubicBezTo>
                <a:cubicBezTo>
                  <a:pt x="3473655" y="1671886"/>
                  <a:pt x="3470124" y="1670122"/>
                  <a:pt x="3463064" y="1670122"/>
                </a:cubicBezTo>
                <a:lnTo>
                  <a:pt x="3441882" y="1659530"/>
                </a:lnTo>
                <a:lnTo>
                  <a:pt x="3420703" y="1659530"/>
                </a:lnTo>
                <a:cubicBezTo>
                  <a:pt x="3420703" y="1659530"/>
                  <a:pt x="3415408" y="1659530"/>
                  <a:pt x="3404817" y="1659530"/>
                </a:cubicBezTo>
                <a:cubicBezTo>
                  <a:pt x="3394226" y="1659530"/>
                  <a:pt x="3383637" y="1657766"/>
                  <a:pt x="3373046" y="1654235"/>
                </a:cubicBezTo>
                <a:cubicBezTo>
                  <a:pt x="3362456" y="1650705"/>
                  <a:pt x="3357160" y="1647176"/>
                  <a:pt x="3357160" y="1643645"/>
                </a:cubicBezTo>
                <a:cubicBezTo>
                  <a:pt x="3357160" y="1640114"/>
                  <a:pt x="3351865" y="1638349"/>
                  <a:pt x="3341274" y="1638349"/>
                </a:cubicBezTo>
                <a:cubicBezTo>
                  <a:pt x="3330685" y="1638349"/>
                  <a:pt x="3314799" y="1633055"/>
                  <a:pt x="3293618" y="1622464"/>
                </a:cubicBezTo>
                <a:cubicBezTo>
                  <a:pt x="3272437" y="1611874"/>
                  <a:pt x="3253020" y="1606578"/>
                  <a:pt x="3235370" y="1606578"/>
                </a:cubicBezTo>
                <a:cubicBezTo>
                  <a:pt x="3217721" y="1606578"/>
                  <a:pt x="3208895" y="1603047"/>
                  <a:pt x="3208895" y="1595988"/>
                </a:cubicBezTo>
                <a:cubicBezTo>
                  <a:pt x="3208895" y="1595988"/>
                  <a:pt x="3205364" y="1595988"/>
                  <a:pt x="3198303" y="1595988"/>
                </a:cubicBezTo>
                <a:cubicBezTo>
                  <a:pt x="3191243" y="1595988"/>
                  <a:pt x="3187714" y="1595988"/>
                  <a:pt x="3187714" y="1595988"/>
                </a:cubicBezTo>
                <a:cubicBezTo>
                  <a:pt x="3173593" y="1595988"/>
                  <a:pt x="3163002" y="1592458"/>
                  <a:pt x="3155942" y="1585397"/>
                </a:cubicBezTo>
                <a:cubicBezTo>
                  <a:pt x="3148882" y="1585397"/>
                  <a:pt x="3141821" y="1583632"/>
                  <a:pt x="3134762" y="1580103"/>
                </a:cubicBezTo>
                <a:cubicBezTo>
                  <a:pt x="3127701" y="1576572"/>
                  <a:pt x="3120641" y="1574807"/>
                  <a:pt x="3113581" y="1574807"/>
                </a:cubicBezTo>
                <a:cubicBezTo>
                  <a:pt x="3106520" y="1574807"/>
                  <a:pt x="3097696" y="1573043"/>
                  <a:pt x="3087104" y="1569512"/>
                </a:cubicBezTo>
                <a:cubicBezTo>
                  <a:pt x="3076514" y="1565982"/>
                  <a:pt x="3067689" y="1560687"/>
                  <a:pt x="3060629" y="1553626"/>
                </a:cubicBezTo>
                <a:cubicBezTo>
                  <a:pt x="3046508" y="1546566"/>
                  <a:pt x="3030623" y="1543036"/>
                  <a:pt x="3012972" y="1543036"/>
                </a:cubicBezTo>
                <a:cubicBezTo>
                  <a:pt x="2995320" y="1543036"/>
                  <a:pt x="2986495" y="1543036"/>
                  <a:pt x="2986495" y="1543036"/>
                </a:cubicBezTo>
                <a:cubicBezTo>
                  <a:pt x="2979435" y="1535976"/>
                  <a:pt x="2975906" y="1532445"/>
                  <a:pt x="2975906" y="1532445"/>
                </a:cubicBezTo>
                <a:cubicBezTo>
                  <a:pt x="2968845" y="1532445"/>
                  <a:pt x="2965314" y="1532445"/>
                  <a:pt x="2965314" y="1532445"/>
                </a:cubicBezTo>
                <a:cubicBezTo>
                  <a:pt x="2965314" y="1532445"/>
                  <a:pt x="2961785" y="1532445"/>
                  <a:pt x="2954724" y="1532445"/>
                </a:cubicBezTo>
                <a:cubicBezTo>
                  <a:pt x="2947664" y="1532445"/>
                  <a:pt x="2942368" y="1530680"/>
                  <a:pt x="2938840" y="1527151"/>
                </a:cubicBezTo>
                <a:cubicBezTo>
                  <a:pt x="2935308" y="1523620"/>
                  <a:pt x="2931779" y="1520091"/>
                  <a:pt x="2928248" y="1516560"/>
                </a:cubicBezTo>
                <a:cubicBezTo>
                  <a:pt x="2924719" y="1513030"/>
                  <a:pt x="2919423" y="1511264"/>
                  <a:pt x="2912362" y="1511264"/>
                </a:cubicBezTo>
                <a:lnTo>
                  <a:pt x="2891182" y="1521855"/>
                </a:lnTo>
                <a:cubicBezTo>
                  <a:pt x="2877061" y="1514795"/>
                  <a:pt x="2866471" y="1511264"/>
                  <a:pt x="2859410" y="1511264"/>
                </a:cubicBezTo>
                <a:close/>
                <a:moveTo>
                  <a:pt x="8779451" y="1490084"/>
                </a:moveTo>
                <a:lnTo>
                  <a:pt x="8779451" y="1500674"/>
                </a:lnTo>
                <a:cubicBezTo>
                  <a:pt x="8779451" y="1500674"/>
                  <a:pt x="8775920" y="1500674"/>
                  <a:pt x="8768861" y="1500674"/>
                </a:cubicBezTo>
                <a:cubicBezTo>
                  <a:pt x="8775920" y="1493614"/>
                  <a:pt x="8779451" y="1490084"/>
                  <a:pt x="8779451" y="1490084"/>
                </a:cubicBezTo>
                <a:close/>
                <a:moveTo>
                  <a:pt x="7603915" y="1490084"/>
                </a:moveTo>
                <a:lnTo>
                  <a:pt x="7593326" y="1500674"/>
                </a:lnTo>
                <a:cubicBezTo>
                  <a:pt x="7593326" y="1500674"/>
                  <a:pt x="7596855" y="1500674"/>
                  <a:pt x="7603915" y="1500674"/>
                </a:cubicBezTo>
                <a:cubicBezTo>
                  <a:pt x="7603915" y="1500674"/>
                  <a:pt x="7603915" y="1497143"/>
                  <a:pt x="7603915" y="1490084"/>
                </a:cubicBezTo>
                <a:close/>
                <a:moveTo>
                  <a:pt x="7169708" y="1490084"/>
                </a:moveTo>
                <a:cubicBezTo>
                  <a:pt x="7169708" y="1497143"/>
                  <a:pt x="7173238" y="1500674"/>
                  <a:pt x="7180299" y="1500674"/>
                </a:cubicBezTo>
                <a:lnTo>
                  <a:pt x="7180299" y="1490084"/>
                </a:lnTo>
                <a:close/>
                <a:moveTo>
                  <a:pt x="7042622" y="1490084"/>
                </a:moveTo>
                <a:cubicBezTo>
                  <a:pt x="7042622" y="1490084"/>
                  <a:pt x="7044389" y="1493614"/>
                  <a:pt x="7047918" y="1500674"/>
                </a:cubicBezTo>
                <a:cubicBezTo>
                  <a:pt x="7051448" y="1507735"/>
                  <a:pt x="7062039" y="1513030"/>
                  <a:pt x="7079689" y="1516560"/>
                </a:cubicBezTo>
                <a:cubicBezTo>
                  <a:pt x="7097341" y="1520091"/>
                  <a:pt x="7106166" y="1521855"/>
                  <a:pt x="7106166" y="1521855"/>
                </a:cubicBezTo>
                <a:lnTo>
                  <a:pt x="7137937" y="1521855"/>
                </a:lnTo>
                <a:cubicBezTo>
                  <a:pt x="7137937" y="1528916"/>
                  <a:pt x="7141466" y="1532445"/>
                  <a:pt x="7148526" y="1532445"/>
                </a:cubicBezTo>
                <a:cubicBezTo>
                  <a:pt x="7155588" y="1532445"/>
                  <a:pt x="7162648" y="1532445"/>
                  <a:pt x="7169708" y="1532445"/>
                </a:cubicBezTo>
                <a:cubicBezTo>
                  <a:pt x="7169708" y="1539506"/>
                  <a:pt x="7171474" y="1543036"/>
                  <a:pt x="7175004" y="1543036"/>
                </a:cubicBezTo>
                <a:cubicBezTo>
                  <a:pt x="7178533" y="1543036"/>
                  <a:pt x="7183828" y="1539506"/>
                  <a:pt x="7190889" y="1532445"/>
                </a:cubicBezTo>
                <a:lnTo>
                  <a:pt x="7201480" y="1553626"/>
                </a:lnTo>
                <a:cubicBezTo>
                  <a:pt x="7194418" y="1560687"/>
                  <a:pt x="7197949" y="1560687"/>
                  <a:pt x="7212070" y="1553626"/>
                </a:cubicBezTo>
                <a:cubicBezTo>
                  <a:pt x="7219130" y="1553626"/>
                  <a:pt x="7222660" y="1557157"/>
                  <a:pt x="7222660" y="1564218"/>
                </a:cubicBezTo>
                <a:lnTo>
                  <a:pt x="7243841" y="1564218"/>
                </a:lnTo>
                <a:cubicBezTo>
                  <a:pt x="7243841" y="1564218"/>
                  <a:pt x="7245607" y="1562451"/>
                  <a:pt x="7249136" y="1558922"/>
                </a:cubicBezTo>
                <a:cubicBezTo>
                  <a:pt x="7252666" y="1555391"/>
                  <a:pt x="7254432" y="1553626"/>
                  <a:pt x="7254432" y="1553626"/>
                </a:cubicBezTo>
                <a:cubicBezTo>
                  <a:pt x="7254432" y="1546566"/>
                  <a:pt x="7254432" y="1543036"/>
                  <a:pt x="7254432" y="1543036"/>
                </a:cubicBezTo>
                <a:lnTo>
                  <a:pt x="7243841" y="1532445"/>
                </a:lnTo>
                <a:cubicBezTo>
                  <a:pt x="7236780" y="1532445"/>
                  <a:pt x="7233251" y="1532445"/>
                  <a:pt x="7233251" y="1532445"/>
                </a:cubicBezTo>
                <a:cubicBezTo>
                  <a:pt x="7233251" y="1532445"/>
                  <a:pt x="7233251" y="1535976"/>
                  <a:pt x="7233251" y="1543036"/>
                </a:cubicBezTo>
                <a:cubicBezTo>
                  <a:pt x="7226190" y="1535976"/>
                  <a:pt x="7222660" y="1532445"/>
                  <a:pt x="7222660" y="1532445"/>
                </a:cubicBezTo>
                <a:cubicBezTo>
                  <a:pt x="7222660" y="1532445"/>
                  <a:pt x="7219130" y="1528916"/>
                  <a:pt x="7212070" y="1521855"/>
                </a:cubicBezTo>
                <a:cubicBezTo>
                  <a:pt x="7212070" y="1514795"/>
                  <a:pt x="7210304" y="1513030"/>
                  <a:pt x="7206774" y="1516560"/>
                </a:cubicBezTo>
                <a:cubicBezTo>
                  <a:pt x="7203245" y="1520091"/>
                  <a:pt x="7197949" y="1521855"/>
                  <a:pt x="7190889" y="1521855"/>
                </a:cubicBezTo>
                <a:lnTo>
                  <a:pt x="7180299" y="1532445"/>
                </a:lnTo>
                <a:lnTo>
                  <a:pt x="7169708" y="1521855"/>
                </a:lnTo>
                <a:cubicBezTo>
                  <a:pt x="7162648" y="1514795"/>
                  <a:pt x="7159118" y="1511264"/>
                  <a:pt x="7159118" y="1511264"/>
                </a:cubicBezTo>
                <a:cubicBezTo>
                  <a:pt x="7159118" y="1511264"/>
                  <a:pt x="7155588" y="1507735"/>
                  <a:pt x="7148526" y="1500674"/>
                </a:cubicBezTo>
                <a:cubicBezTo>
                  <a:pt x="7141466" y="1500674"/>
                  <a:pt x="7136170" y="1500674"/>
                  <a:pt x="7132641" y="1500674"/>
                </a:cubicBezTo>
                <a:cubicBezTo>
                  <a:pt x="7129112" y="1500674"/>
                  <a:pt x="7127347" y="1500674"/>
                  <a:pt x="7127347" y="1500674"/>
                </a:cubicBezTo>
                <a:cubicBezTo>
                  <a:pt x="7120285" y="1500674"/>
                  <a:pt x="7116756" y="1500674"/>
                  <a:pt x="7116756" y="1500674"/>
                </a:cubicBezTo>
                <a:cubicBezTo>
                  <a:pt x="7109696" y="1493614"/>
                  <a:pt x="7099106" y="1490084"/>
                  <a:pt x="7084985" y="1490084"/>
                </a:cubicBezTo>
                <a:cubicBezTo>
                  <a:pt x="7070866" y="1490084"/>
                  <a:pt x="7056744" y="1490084"/>
                  <a:pt x="7042622" y="1490084"/>
                </a:cubicBezTo>
                <a:close/>
                <a:moveTo>
                  <a:pt x="3198303" y="1490084"/>
                </a:moveTo>
                <a:lnTo>
                  <a:pt x="3198303" y="1500674"/>
                </a:lnTo>
                <a:lnTo>
                  <a:pt x="3208895" y="1500674"/>
                </a:lnTo>
                <a:close/>
                <a:moveTo>
                  <a:pt x="2859410" y="1490084"/>
                </a:moveTo>
                <a:lnTo>
                  <a:pt x="2859410" y="1492576"/>
                </a:lnTo>
                <a:lnTo>
                  <a:pt x="2857293" y="1492202"/>
                </a:lnTo>
                <a:close/>
                <a:moveTo>
                  <a:pt x="2827639" y="1490084"/>
                </a:moveTo>
                <a:cubicBezTo>
                  <a:pt x="2827639" y="1490084"/>
                  <a:pt x="2831170" y="1490084"/>
                  <a:pt x="2838230" y="1490084"/>
                </a:cubicBezTo>
                <a:cubicBezTo>
                  <a:pt x="2841760" y="1490084"/>
                  <a:pt x="2846615" y="1490526"/>
                  <a:pt x="2852791" y="1491408"/>
                </a:cubicBezTo>
                <a:lnTo>
                  <a:pt x="2857293" y="1492202"/>
                </a:lnTo>
                <a:lnTo>
                  <a:pt x="2848820" y="1500674"/>
                </a:lnTo>
                <a:cubicBezTo>
                  <a:pt x="2841760" y="1507735"/>
                  <a:pt x="2841760" y="1511264"/>
                  <a:pt x="2848820" y="1511264"/>
                </a:cubicBezTo>
                <a:cubicBezTo>
                  <a:pt x="2855879" y="1511264"/>
                  <a:pt x="2859410" y="1513030"/>
                  <a:pt x="2859410" y="1516560"/>
                </a:cubicBezTo>
                <a:cubicBezTo>
                  <a:pt x="2859410" y="1520091"/>
                  <a:pt x="2855879" y="1521855"/>
                  <a:pt x="2848820" y="1521855"/>
                </a:cubicBezTo>
                <a:cubicBezTo>
                  <a:pt x="2841760" y="1521855"/>
                  <a:pt x="2834700" y="1521855"/>
                  <a:pt x="2827639" y="1521855"/>
                </a:cubicBezTo>
                <a:cubicBezTo>
                  <a:pt x="2820579" y="1521855"/>
                  <a:pt x="2818815" y="1516560"/>
                  <a:pt x="2822344" y="1505970"/>
                </a:cubicBezTo>
                <a:cubicBezTo>
                  <a:pt x="2825875" y="1495379"/>
                  <a:pt x="2827639" y="1490084"/>
                  <a:pt x="2827639" y="1490084"/>
                </a:cubicBezTo>
                <a:close/>
                <a:moveTo>
                  <a:pt x="3947576" y="1484789"/>
                </a:moveTo>
                <a:cubicBezTo>
                  <a:pt x="3942280" y="1484789"/>
                  <a:pt x="3939633" y="1486555"/>
                  <a:pt x="3939633" y="1490084"/>
                </a:cubicBezTo>
                <a:lnTo>
                  <a:pt x="3950223" y="1500674"/>
                </a:lnTo>
                <a:cubicBezTo>
                  <a:pt x="3964344" y="1500674"/>
                  <a:pt x="3971404" y="1500674"/>
                  <a:pt x="3971404" y="1500674"/>
                </a:cubicBezTo>
                <a:cubicBezTo>
                  <a:pt x="3971404" y="1500674"/>
                  <a:pt x="3974934" y="1500674"/>
                  <a:pt x="3981994" y="1500674"/>
                </a:cubicBezTo>
                <a:lnTo>
                  <a:pt x="4003175" y="1511264"/>
                </a:lnTo>
                <a:cubicBezTo>
                  <a:pt x="4003175" y="1504205"/>
                  <a:pt x="3992585" y="1497143"/>
                  <a:pt x="3971404" y="1490084"/>
                </a:cubicBezTo>
                <a:cubicBezTo>
                  <a:pt x="3960812" y="1486555"/>
                  <a:pt x="3952870" y="1484789"/>
                  <a:pt x="3947576" y="1484789"/>
                </a:cubicBezTo>
                <a:close/>
                <a:moveTo>
                  <a:pt x="8726499" y="1479493"/>
                </a:moveTo>
                <a:lnTo>
                  <a:pt x="8737089" y="1479493"/>
                </a:lnTo>
                <a:lnTo>
                  <a:pt x="8726499" y="1490084"/>
                </a:lnTo>
                <a:cubicBezTo>
                  <a:pt x="8726499" y="1483024"/>
                  <a:pt x="8726499" y="1479493"/>
                  <a:pt x="8726499" y="1479493"/>
                </a:cubicBezTo>
                <a:close/>
                <a:moveTo>
                  <a:pt x="8345244" y="1479493"/>
                </a:moveTo>
                <a:cubicBezTo>
                  <a:pt x="8352305" y="1479493"/>
                  <a:pt x="8355835" y="1479493"/>
                  <a:pt x="8355835" y="1479493"/>
                </a:cubicBezTo>
                <a:lnTo>
                  <a:pt x="8345244" y="1490084"/>
                </a:lnTo>
                <a:close/>
                <a:moveTo>
                  <a:pt x="3791367" y="1479493"/>
                </a:moveTo>
                <a:cubicBezTo>
                  <a:pt x="3791367" y="1479493"/>
                  <a:pt x="3794898" y="1481258"/>
                  <a:pt x="3801956" y="1484789"/>
                </a:cubicBezTo>
                <a:cubicBezTo>
                  <a:pt x="3809017" y="1488320"/>
                  <a:pt x="3812548" y="1490084"/>
                  <a:pt x="3812548" y="1490084"/>
                </a:cubicBezTo>
                <a:cubicBezTo>
                  <a:pt x="3812548" y="1490084"/>
                  <a:pt x="3812548" y="1488320"/>
                  <a:pt x="3812548" y="1484789"/>
                </a:cubicBezTo>
                <a:cubicBezTo>
                  <a:pt x="3812548" y="1481258"/>
                  <a:pt x="3809017" y="1479493"/>
                  <a:pt x="3801956" y="1479493"/>
                </a:cubicBezTo>
                <a:close/>
                <a:moveTo>
                  <a:pt x="3102990" y="1479493"/>
                </a:moveTo>
                <a:cubicBezTo>
                  <a:pt x="3095930" y="1479493"/>
                  <a:pt x="3092399" y="1481258"/>
                  <a:pt x="3092399" y="1484789"/>
                </a:cubicBezTo>
                <a:cubicBezTo>
                  <a:pt x="3092399" y="1488320"/>
                  <a:pt x="3092399" y="1490084"/>
                  <a:pt x="3092399" y="1490084"/>
                </a:cubicBezTo>
                <a:cubicBezTo>
                  <a:pt x="3092399" y="1490084"/>
                  <a:pt x="3095930" y="1490084"/>
                  <a:pt x="3102990" y="1490084"/>
                </a:cubicBezTo>
                <a:cubicBezTo>
                  <a:pt x="3110050" y="1490084"/>
                  <a:pt x="3113581" y="1488320"/>
                  <a:pt x="3113581" y="1484789"/>
                </a:cubicBezTo>
                <a:cubicBezTo>
                  <a:pt x="3113581" y="1481258"/>
                  <a:pt x="3110050" y="1479493"/>
                  <a:pt x="3102990" y="1479493"/>
                </a:cubicBezTo>
                <a:close/>
                <a:moveTo>
                  <a:pt x="8165206" y="1468903"/>
                </a:moveTo>
                <a:lnTo>
                  <a:pt x="8175798" y="1468903"/>
                </a:lnTo>
                <a:lnTo>
                  <a:pt x="8186387" y="1479493"/>
                </a:lnTo>
                <a:cubicBezTo>
                  <a:pt x="8179327" y="1479493"/>
                  <a:pt x="8174031" y="1477728"/>
                  <a:pt x="8170502" y="1474199"/>
                </a:cubicBezTo>
                <a:cubicBezTo>
                  <a:pt x="8166973" y="1470668"/>
                  <a:pt x="8165206" y="1468903"/>
                  <a:pt x="8165206" y="1468903"/>
                </a:cubicBezTo>
                <a:close/>
                <a:moveTo>
                  <a:pt x="7529782" y="1468903"/>
                </a:moveTo>
                <a:lnTo>
                  <a:pt x="7519192" y="1479493"/>
                </a:lnTo>
                <a:lnTo>
                  <a:pt x="7540374" y="1479493"/>
                </a:lnTo>
                <a:cubicBezTo>
                  <a:pt x="7540374" y="1479493"/>
                  <a:pt x="7536842" y="1475964"/>
                  <a:pt x="7529782" y="1468903"/>
                </a:cubicBezTo>
                <a:close/>
                <a:moveTo>
                  <a:pt x="2817049" y="1468903"/>
                </a:moveTo>
                <a:lnTo>
                  <a:pt x="2827639" y="1468903"/>
                </a:lnTo>
                <a:cubicBezTo>
                  <a:pt x="2827639" y="1475964"/>
                  <a:pt x="2824109" y="1479493"/>
                  <a:pt x="2817049" y="1479493"/>
                </a:cubicBezTo>
                <a:cubicBezTo>
                  <a:pt x="2809989" y="1479493"/>
                  <a:pt x="2806458" y="1479493"/>
                  <a:pt x="2806458" y="1479493"/>
                </a:cubicBezTo>
                <a:cubicBezTo>
                  <a:pt x="2806458" y="1479493"/>
                  <a:pt x="2808223" y="1477728"/>
                  <a:pt x="2811755" y="1474199"/>
                </a:cubicBezTo>
                <a:cubicBezTo>
                  <a:pt x="2815283" y="1470668"/>
                  <a:pt x="2817049" y="1468903"/>
                  <a:pt x="2817049" y="1468903"/>
                </a:cubicBezTo>
                <a:close/>
                <a:moveTo>
                  <a:pt x="7593326" y="1458312"/>
                </a:moveTo>
                <a:lnTo>
                  <a:pt x="7593326" y="1468903"/>
                </a:lnTo>
                <a:lnTo>
                  <a:pt x="7603915" y="1468903"/>
                </a:lnTo>
                <a:cubicBezTo>
                  <a:pt x="7603915" y="1461843"/>
                  <a:pt x="7600386" y="1458312"/>
                  <a:pt x="7593326" y="1458312"/>
                </a:cubicBezTo>
                <a:close/>
                <a:moveTo>
                  <a:pt x="6979081" y="1458312"/>
                </a:moveTo>
                <a:cubicBezTo>
                  <a:pt x="6972020" y="1458312"/>
                  <a:pt x="6968491" y="1461843"/>
                  <a:pt x="6968491" y="1468903"/>
                </a:cubicBezTo>
                <a:cubicBezTo>
                  <a:pt x="6968491" y="1468903"/>
                  <a:pt x="6964960" y="1468903"/>
                  <a:pt x="6957900" y="1468903"/>
                </a:cubicBezTo>
                <a:cubicBezTo>
                  <a:pt x="6950840" y="1461843"/>
                  <a:pt x="6947310" y="1461843"/>
                  <a:pt x="6947310" y="1468903"/>
                </a:cubicBezTo>
                <a:cubicBezTo>
                  <a:pt x="6947310" y="1475964"/>
                  <a:pt x="6947310" y="1481258"/>
                  <a:pt x="6947310" y="1484789"/>
                </a:cubicBezTo>
                <a:cubicBezTo>
                  <a:pt x="6947310" y="1488320"/>
                  <a:pt x="6949074" y="1488320"/>
                  <a:pt x="6952604" y="1484789"/>
                </a:cubicBezTo>
                <a:cubicBezTo>
                  <a:pt x="6956135" y="1481258"/>
                  <a:pt x="6961429" y="1483024"/>
                  <a:pt x="6968491" y="1490084"/>
                </a:cubicBezTo>
                <a:lnTo>
                  <a:pt x="7000262" y="1490084"/>
                </a:lnTo>
                <a:cubicBezTo>
                  <a:pt x="7000262" y="1490084"/>
                  <a:pt x="7003792" y="1490084"/>
                  <a:pt x="7010852" y="1490084"/>
                </a:cubicBezTo>
                <a:lnTo>
                  <a:pt x="7021443" y="1490084"/>
                </a:lnTo>
                <a:cubicBezTo>
                  <a:pt x="7014381" y="1483024"/>
                  <a:pt x="7014381" y="1479493"/>
                  <a:pt x="7021443" y="1479493"/>
                </a:cubicBezTo>
                <a:lnTo>
                  <a:pt x="7010852" y="1468903"/>
                </a:lnTo>
                <a:lnTo>
                  <a:pt x="6989670" y="1468903"/>
                </a:lnTo>
                <a:cubicBezTo>
                  <a:pt x="6989670" y="1461843"/>
                  <a:pt x="6986141" y="1458312"/>
                  <a:pt x="6979081" y="1458312"/>
                </a:cubicBezTo>
                <a:close/>
                <a:moveTo>
                  <a:pt x="2986495" y="1458312"/>
                </a:moveTo>
                <a:cubicBezTo>
                  <a:pt x="2986495" y="1458312"/>
                  <a:pt x="2986495" y="1461843"/>
                  <a:pt x="2986495" y="1468903"/>
                </a:cubicBezTo>
                <a:cubicBezTo>
                  <a:pt x="2986495" y="1468903"/>
                  <a:pt x="2990026" y="1468903"/>
                  <a:pt x="2997086" y="1468903"/>
                </a:cubicBezTo>
                <a:close/>
                <a:moveTo>
                  <a:pt x="8196979" y="1453018"/>
                </a:moveTo>
                <a:cubicBezTo>
                  <a:pt x="8204038" y="1453018"/>
                  <a:pt x="8214629" y="1454783"/>
                  <a:pt x="8228750" y="1458312"/>
                </a:cubicBezTo>
                <a:lnTo>
                  <a:pt x="8218160" y="1458312"/>
                </a:lnTo>
                <a:cubicBezTo>
                  <a:pt x="8211098" y="1458312"/>
                  <a:pt x="8205802" y="1458312"/>
                  <a:pt x="8202273" y="1458312"/>
                </a:cubicBezTo>
                <a:cubicBezTo>
                  <a:pt x="8198743" y="1458312"/>
                  <a:pt x="8193449" y="1458312"/>
                  <a:pt x="8186387" y="1458312"/>
                </a:cubicBezTo>
                <a:cubicBezTo>
                  <a:pt x="8186387" y="1454783"/>
                  <a:pt x="8189917" y="1453018"/>
                  <a:pt x="8196979" y="1453018"/>
                </a:cubicBezTo>
                <a:close/>
                <a:moveTo>
                  <a:pt x="7806457" y="1451694"/>
                </a:moveTo>
                <a:cubicBezTo>
                  <a:pt x="7805574" y="1452577"/>
                  <a:pt x="7805134" y="1454783"/>
                  <a:pt x="7805134" y="1458312"/>
                </a:cubicBezTo>
                <a:cubicBezTo>
                  <a:pt x="7798072" y="1465372"/>
                  <a:pt x="7808663" y="1472434"/>
                  <a:pt x="7836904" y="1479493"/>
                </a:cubicBezTo>
                <a:cubicBezTo>
                  <a:pt x="7843965" y="1479493"/>
                  <a:pt x="7851024" y="1481258"/>
                  <a:pt x="7858085" y="1484789"/>
                </a:cubicBezTo>
                <a:cubicBezTo>
                  <a:pt x="7865146" y="1488320"/>
                  <a:pt x="7872205" y="1490084"/>
                  <a:pt x="7879267" y="1490084"/>
                </a:cubicBezTo>
                <a:cubicBezTo>
                  <a:pt x="7879267" y="1490084"/>
                  <a:pt x="7882796" y="1490084"/>
                  <a:pt x="7889856" y="1490084"/>
                </a:cubicBezTo>
                <a:lnTo>
                  <a:pt x="7900446" y="1479493"/>
                </a:lnTo>
                <a:cubicBezTo>
                  <a:pt x="7893386" y="1479493"/>
                  <a:pt x="7882796" y="1479493"/>
                  <a:pt x="7868675" y="1479493"/>
                </a:cubicBezTo>
                <a:lnTo>
                  <a:pt x="7858085" y="1468903"/>
                </a:lnTo>
                <a:lnTo>
                  <a:pt x="7836904" y="1468903"/>
                </a:lnTo>
                <a:cubicBezTo>
                  <a:pt x="7822784" y="1461843"/>
                  <a:pt x="7813957" y="1456547"/>
                  <a:pt x="7810428" y="1453018"/>
                </a:cubicBezTo>
                <a:cubicBezTo>
                  <a:pt x="7808663" y="1451253"/>
                  <a:pt x="7807340" y="1450812"/>
                  <a:pt x="7806457" y="1451694"/>
                </a:cubicBezTo>
                <a:close/>
                <a:moveTo>
                  <a:pt x="7392107" y="1447722"/>
                </a:moveTo>
                <a:cubicBezTo>
                  <a:pt x="7399168" y="1454783"/>
                  <a:pt x="7402697" y="1458312"/>
                  <a:pt x="7402697" y="1458312"/>
                </a:cubicBezTo>
                <a:lnTo>
                  <a:pt x="7402697" y="1479493"/>
                </a:lnTo>
                <a:cubicBezTo>
                  <a:pt x="7409759" y="1486554"/>
                  <a:pt x="7411522" y="1491849"/>
                  <a:pt x="7407992" y="1495379"/>
                </a:cubicBezTo>
                <a:cubicBezTo>
                  <a:pt x="7404463" y="1498910"/>
                  <a:pt x="7402697" y="1502439"/>
                  <a:pt x="7402697" y="1505970"/>
                </a:cubicBezTo>
                <a:cubicBezTo>
                  <a:pt x="7402697" y="1509499"/>
                  <a:pt x="7406226" y="1511264"/>
                  <a:pt x="7413288" y="1511264"/>
                </a:cubicBezTo>
                <a:cubicBezTo>
                  <a:pt x="7420348" y="1511264"/>
                  <a:pt x="7423878" y="1504205"/>
                  <a:pt x="7423878" y="1490084"/>
                </a:cubicBezTo>
                <a:cubicBezTo>
                  <a:pt x="7416818" y="1483024"/>
                  <a:pt x="7430938" y="1486554"/>
                  <a:pt x="7466240" y="1500674"/>
                </a:cubicBezTo>
                <a:cubicBezTo>
                  <a:pt x="7466240" y="1500674"/>
                  <a:pt x="7466240" y="1504205"/>
                  <a:pt x="7466240" y="1511264"/>
                </a:cubicBezTo>
                <a:cubicBezTo>
                  <a:pt x="7459178" y="1511264"/>
                  <a:pt x="7455649" y="1511264"/>
                  <a:pt x="7455649" y="1511264"/>
                </a:cubicBezTo>
                <a:lnTo>
                  <a:pt x="7434468" y="1511264"/>
                </a:lnTo>
                <a:cubicBezTo>
                  <a:pt x="7434468" y="1511264"/>
                  <a:pt x="7434468" y="1513030"/>
                  <a:pt x="7434468" y="1516560"/>
                </a:cubicBezTo>
                <a:cubicBezTo>
                  <a:pt x="7434468" y="1520091"/>
                  <a:pt x="7437999" y="1521855"/>
                  <a:pt x="7445059" y="1521855"/>
                </a:cubicBezTo>
                <a:cubicBezTo>
                  <a:pt x="7452120" y="1521855"/>
                  <a:pt x="7459178" y="1520091"/>
                  <a:pt x="7466240" y="1516560"/>
                </a:cubicBezTo>
                <a:cubicBezTo>
                  <a:pt x="7469770" y="1514795"/>
                  <a:pt x="7472418" y="1512589"/>
                  <a:pt x="7474183" y="1509941"/>
                </a:cubicBezTo>
                <a:lnTo>
                  <a:pt x="7475135" y="1506605"/>
                </a:lnTo>
                <a:lnTo>
                  <a:pt x="7480140" y="1509941"/>
                </a:lnTo>
                <a:cubicBezTo>
                  <a:pt x="7492054" y="1517883"/>
                  <a:pt x="7498011" y="1521855"/>
                  <a:pt x="7498011" y="1521855"/>
                </a:cubicBezTo>
                <a:lnTo>
                  <a:pt x="7481067" y="1530328"/>
                </a:lnTo>
                <a:lnTo>
                  <a:pt x="7487420" y="1543036"/>
                </a:lnTo>
                <a:cubicBezTo>
                  <a:pt x="7494482" y="1543036"/>
                  <a:pt x="7503307" y="1539506"/>
                  <a:pt x="7513896" y="1532445"/>
                </a:cubicBezTo>
                <a:cubicBezTo>
                  <a:pt x="7524486" y="1525386"/>
                  <a:pt x="7529782" y="1521855"/>
                  <a:pt x="7529782" y="1521855"/>
                </a:cubicBezTo>
                <a:lnTo>
                  <a:pt x="7561553" y="1521855"/>
                </a:lnTo>
                <a:cubicBezTo>
                  <a:pt x="7568615" y="1507735"/>
                  <a:pt x="7565082" y="1504205"/>
                  <a:pt x="7550963" y="1511264"/>
                </a:cubicBezTo>
                <a:lnTo>
                  <a:pt x="7529782" y="1511264"/>
                </a:lnTo>
                <a:lnTo>
                  <a:pt x="7529782" y="1500674"/>
                </a:lnTo>
                <a:cubicBezTo>
                  <a:pt x="7522722" y="1500674"/>
                  <a:pt x="7517426" y="1498910"/>
                  <a:pt x="7513896" y="1495379"/>
                </a:cubicBezTo>
                <a:cubicBezTo>
                  <a:pt x="7510367" y="1491849"/>
                  <a:pt x="7505072" y="1490084"/>
                  <a:pt x="7498011" y="1490084"/>
                </a:cubicBezTo>
                <a:lnTo>
                  <a:pt x="7413288" y="1479493"/>
                </a:lnTo>
                <a:cubicBezTo>
                  <a:pt x="7413288" y="1479493"/>
                  <a:pt x="7413288" y="1475964"/>
                  <a:pt x="7413288" y="1468903"/>
                </a:cubicBezTo>
                <a:cubicBezTo>
                  <a:pt x="7413288" y="1461843"/>
                  <a:pt x="7415053" y="1458312"/>
                  <a:pt x="7418582" y="1458312"/>
                </a:cubicBezTo>
                <a:cubicBezTo>
                  <a:pt x="7422112" y="1458312"/>
                  <a:pt x="7420348" y="1454783"/>
                  <a:pt x="7413288" y="1447722"/>
                </a:cubicBezTo>
                <a:close/>
                <a:moveTo>
                  <a:pt x="7376222" y="1447722"/>
                </a:moveTo>
                <a:cubicBezTo>
                  <a:pt x="7372692" y="1447722"/>
                  <a:pt x="7363866" y="1451253"/>
                  <a:pt x="7349745" y="1458312"/>
                </a:cubicBezTo>
                <a:lnTo>
                  <a:pt x="7360336" y="1468903"/>
                </a:lnTo>
                <a:cubicBezTo>
                  <a:pt x="7367396" y="1468903"/>
                  <a:pt x="7374456" y="1472434"/>
                  <a:pt x="7381516" y="1479493"/>
                </a:cubicBezTo>
                <a:lnTo>
                  <a:pt x="7392107" y="1479493"/>
                </a:lnTo>
                <a:cubicBezTo>
                  <a:pt x="7385047" y="1472434"/>
                  <a:pt x="7381516" y="1465372"/>
                  <a:pt x="7381516" y="1458312"/>
                </a:cubicBezTo>
                <a:cubicBezTo>
                  <a:pt x="7381516" y="1451253"/>
                  <a:pt x="7379751" y="1447722"/>
                  <a:pt x="7376222" y="1447722"/>
                </a:cubicBezTo>
                <a:close/>
                <a:moveTo>
                  <a:pt x="2806458" y="1447722"/>
                </a:moveTo>
                <a:lnTo>
                  <a:pt x="2817049" y="1458312"/>
                </a:lnTo>
                <a:cubicBezTo>
                  <a:pt x="2809989" y="1458312"/>
                  <a:pt x="2806458" y="1458312"/>
                  <a:pt x="2806458" y="1458312"/>
                </a:cubicBezTo>
                <a:lnTo>
                  <a:pt x="2795868" y="1458312"/>
                </a:lnTo>
                <a:close/>
                <a:moveTo>
                  <a:pt x="2639660" y="1441103"/>
                </a:moveTo>
                <a:cubicBezTo>
                  <a:pt x="2637895" y="1441985"/>
                  <a:pt x="2637012" y="1444193"/>
                  <a:pt x="2637012" y="1447722"/>
                </a:cubicBezTo>
                <a:cubicBezTo>
                  <a:pt x="2629952" y="1454783"/>
                  <a:pt x="2629952" y="1458312"/>
                  <a:pt x="2637012" y="1458312"/>
                </a:cubicBezTo>
                <a:lnTo>
                  <a:pt x="2658193" y="1458312"/>
                </a:lnTo>
                <a:cubicBezTo>
                  <a:pt x="2658193" y="1451253"/>
                  <a:pt x="2654663" y="1445957"/>
                  <a:pt x="2647602" y="1442427"/>
                </a:cubicBezTo>
                <a:cubicBezTo>
                  <a:pt x="2644073" y="1440662"/>
                  <a:pt x="2641424" y="1440221"/>
                  <a:pt x="2639660" y="1441103"/>
                </a:cubicBezTo>
                <a:close/>
                <a:moveTo>
                  <a:pt x="8482920" y="1437132"/>
                </a:moveTo>
                <a:cubicBezTo>
                  <a:pt x="8489980" y="1437132"/>
                  <a:pt x="8497039" y="1437132"/>
                  <a:pt x="8504100" y="1437132"/>
                </a:cubicBezTo>
                <a:lnTo>
                  <a:pt x="8493510" y="1447722"/>
                </a:lnTo>
                <a:close/>
                <a:moveTo>
                  <a:pt x="7757476" y="1437132"/>
                </a:moveTo>
                <a:cubicBezTo>
                  <a:pt x="7753946" y="1437132"/>
                  <a:pt x="7752182" y="1440662"/>
                  <a:pt x="7752182" y="1447722"/>
                </a:cubicBezTo>
                <a:lnTo>
                  <a:pt x="7762772" y="1447722"/>
                </a:lnTo>
                <a:cubicBezTo>
                  <a:pt x="7762772" y="1440662"/>
                  <a:pt x="7761005" y="1437132"/>
                  <a:pt x="7757476" y="1437132"/>
                </a:cubicBezTo>
                <a:close/>
                <a:moveTo>
                  <a:pt x="1990997" y="1437132"/>
                </a:moveTo>
                <a:lnTo>
                  <a:pt x="2001587" y="1437132"/>
                </a:lnTo>
                <a:lnTo>
                  <a:pt x="2054540" y="1458312"/>
                </a:lnTo>
                <a:cubicBezTo>
                  <a:pt x="2047480" y="1458312"/>
                  <a:pt x="2045714" y="1461843"/>
                  <a:pt x="2049245" y="1468903"/>
                </a:cubicBezTo>
                <a:cubicBezTo>
                  <a:pt x="2052774" y="1475964"/>
                  <a:pt x="2058070" y="1479493"/>
                  <a:pt x="2065130" y="1479493"/>
                </a:cubicBezTo>
                <a:cubicBezTo>
                  <a:pt x="2065130" y="1479493"/>
                  <a:pt x="2066895" y="1481258"/>
                  <a:pt x="2070426" y="1484789"/>
                </a:cubicBezTo>
                <a:cubicBezTo>
                  <a:pt x="2073955" y="1488320"/>
                  <a:pt x="2082781" y="1490084"/>
                  <a:pt x="2096901" y="1490084"/>
                </a:cubicBezTo>
                <a:lnTo>
                  <a:pt x="2171034" y="1511264"/>
                </a:lnTo>
                <a:lnTo>
                  <a:pt x="2192215" y="1532445"/>
                </a:lnTo>
                <a:cubicBezTo>
                  <a:pt x="2185155" y="1532445"/>
                  <a:pt x="2181625" y="1532445"/>
                  <a:pt x="2181625" y="1532445"/>
                </a:cubicBezTo>
                <a:cubicBezTo>
                  <a:pt x="2181625" y="1532445"/>
                  <a:pt x="2176330" y="1532445"/>
                  <a:pt x="2165738" y="1532445"/>
                </a:cubicBezTo>
                <a:cubicBezTo>
                  <a:pt x="2155149" y="1532445"/>
                  <a:pt x="2148089" y="1528916"/>
                  <a:pt x="2144559" y="1521855"/>
                </a:cubicBezTo>
                <a:cubicBezTo>
                  <a:pt x="2141028" y="1514795"/>
                  <a:pt x="2139263" y="1511264"/>
                  <a:pt x="2139263" y="1511264"/>
                </a:cubicBezTo>
                <a:cubicBezTo>
                  <a:pt x="2132203" y="1511264"/>
                  <a:pt x="2126907" y="1511264"/>
                  <a:pt x="2123378" y="1511264"/>
                </a:cubicBezTo>
                <a:cubicBezTo>
                  <a:pt x="2119847" y="1511264"/>
                  <a:pt x="2114552" y="1511264"/>
                  <a:pt x="2107491" y="1511264"/>
                </a:cubicBezTo>
                <a:cubicBezTo>
                  <a:pt x="2093371" y="1504205"/>
                  <a:pt x="2086311" y="1500674"/>
                  <a:pt x="2086311" y="1500674"/>
                </a:cubicBezTo>
                <a:cubicBezTo>
                  <a:pt x="2079251" y="1500674"/>
                  <a:pt x="2075721" y="1500674"/>
                  <a:pt x="2075721" y="1500674"/>
                </a:cubicBezTo>
                <a:cubicBezTo>
                  <a:pt x="2075721" y="1493614"/>
                  <a:pt x="2068661" y="1490084"/>
                  <a:pt x="2054540" y="1490084"/>
                </a:cubicBezTo>
                <a:cubicBezTo>
                  <a:pt x="2040419" y="1490084"/>
                  <a:pt x="2029828" y="1486554"/>
                  <a:pt x="2022769" y="1479493"/>
                </a:cubicBezTo>
                <a:lnTo>
                  <a:pt x="2001587" y="1468903"/>
                </a:lnTo>
                <a:cubicBezTo>
                  <a:pt x="1994528" y="1468903"/>
                  <a:pt x="1990997" y="1467139"/>
                  <a:pt x="1990997" y="1463608"/>
                </a:cubicBezTo>
                <a:cubicBezTo>
                  <a:pt x="1990997" y="1460077"/>
                  <a:pt x="1983936" y="1458312"/>
                  <a:pt x="1969816" y="1458312"/>
                </a:cubicBezTo>
                <a:cubicBezTo>
                  <a:pt x="1955696" y="1458312"/>
                  <a:pt x="1948635" y="1454783"/>
                  <a:pt x="1948635" y="1447722"/>
                </a:cubicBezTo>
                <a:cubicBezTo>
                  <a:pt x="1948635" y="1447722"/>
                  <a:pt x="1952166" y="1447722"/>
                  <a:pt x="1959226" y="1447722"/>
                </a:cubicBezTo>
                <a:cubicBezTo>
                  <a:pt x="1980407" y="1447722"/>
                  <a:pt x="1990997" y="1444191"/>
                  <a:pt x="1990997" y="1437132"/>
                </a:cubicBezTo>
                <a:close/>
                <a:moveTo>
                  <a:pt x="7323270" y="1431837"/>
                </a:moveTo>
                <a:cubicBezTo>
                  <a:pt x="7319740" y="1431838"/>
                  <a:pt x="7317974" y="1433603"/>
                  <a:pt x="7317974" y="1437132"/>
                </a:cubicBezTo>
                <a:cubicBezTo>
                  <a:pt x="7317974" y="1444191"/>
                  <a:pt x="7316208" y="1449487"/>
                  <a:pt x="7312678" y="1453018"/>
                </a:cubicBezTo>
                <a:cubicBezTo>
                  <a:pt x="7309149" y="1456547"/>
                  <a:pt x="7307384" y="1458312"/>
                  <a:pt x="7307384" y="1458312"/>
                </a:cubicBezTo>
                <a:lnTo>
                  <a:pt x="7349745" y="1479493"/>
                </a:lnTo>
                <a:lnTo>
                  <a:pt x="7339155" y="1468903"/>
                </a:lnTo>
                <a:cubicBezTo>
                  <a:pt x="7332094" y="1468903"/>
                  <a:pt x="7328564" y="1467139"/>
                  <a:pt x="7328564" y="1463608"/>
                </a:cubicBezTo>
                <a:cubicBezTo>
                  <a:pt x="7328564" y="1460077"/>
                  <a:pt x="7328564" y="1458312"/>
                  <a:pt x="7328564" y="1458312"/>
                </a:cubicBezTo>
                <a:lnTo>
                  <a:pt x="7339155" y="1447722"/>
                </a:lnTo>
                <a:cubicBezTo>
                  <a:pt x="7346216" y="1447722"/>
                  <a:pt x="7349745" y="1445957"/>
                  <a:pt x="7349745" y="1442427"/>
                </a:cubicBezTo>
                <a:cubicBezTo>
                  <a:pt x="7349745" y="1438897"/>
                  <a:pt x="7346216" y="1437132"/>
                  <a:pt x="7339155" y="1437132"/>
                </a:cubicBezTo>
                <a:cubicBezTo>
                  <a:pt x="7332094" y="1433603"/>
                  <a:pt x="7326799" y="1431838"/>
                  <a:pt x="7323270" y="1431837"/>
                </a:cubicBezTo>
                <a:close/>
                <a:moveTo>
                  <a:pt x="8811222" y="1426541"/>
                </a:moveTo>
                <a:cubicBezTo>
                  <a:pt x="8818282" y="1426541"/>
                  <a:pt x="8821812" y="1426541"/>
                  <a:pt x="8821812" y="1426541"/>
                </a:cubicBezTo>
                <a:cubicBezTo>
                  <a:pt x="8821812" y="1426541"/>
                  <a:pt x="8820047" y="1428306"/>
                  <a:pt x="8816517" y="1431837"/>
                </a:cubicBezTo>
                <a:cubicBezTo>
                  <a:pt x="8812988" y="1435368"/>
                  <a:pt x="8811222" y="1437132"/>
                  <a:pt x="8811222" y="1437132"/>
                </a:cubicBezTo>
                <a:cubicBezTo>
                  <a:pt x="8804162" y="1430072"/>
                  <a:pt x="8804162" y="1426541"/>
                  <a:pt x="8811222" y="1426541"/>
                </a:cubicBezTo>
                <a:close/>
                <a:moveTo>
                  <a:pt x="8334654" y="1426541"/>
                </a:moveTo>
                <a:cubicBezTo>
                  <a:pt x="8327593" y="1433602"/>
                  <a:pt x="8327593" y="1437132"/>
                  <a:pt x="8334654" y="1437132"/>
                </a:cubicBezTo>
                <a:lnTo>
                  <a:pt x="8345244" y="1426541"/>
                </a:lnTo>
                <a:cubicBezTo>
                  <a:pt x="8345244" y="1426541"/>
                  <a:pt x="8341714" y="1426541"/>
                  <a:pt x="8334654" y="1426541"/>
                </a:cubicBezTo>
                <a:close/>
                <a:moveTo>
                  <a:pt x="7974579" y="1426541"/>
                </a:moveTo>
                <a:cubicBezTo>
                  <a:pt x="7974579" y="1433602"/>
                  <a:pt x="7974579" y="1437132"/>
                  <a:pt x="7974579" y="1437132"/>
                </a:cubicBezTo>
                <a:lnTo>
                  <a:pt x="7963990" y="1437132"/>
                </a:lnTo>
                <a:cubicBezTo>
                  <a:pt x="7963990" y="1430072"/>
                  <a:pt x="7967519" y="1426541"/>
                  <a:pt x="7974579" y="1426541"/>
                </a:cubicBezTo>
                <a:close/>
                <a:moveTo>
                  <a:pt x="6883766" y="1426541"/>
                </a:moveTo>
                <a:cubicBezTo>
                  <a:pt x="6883766" y="1426541"/>
                  <a:pt x="6880237" y="1430072"/>
                  <a:pt x="6873177" y="1437132"/>
                </a:cubicBezTo>
                <a:cubicBezTo>
                  <a:pt x="6880237" y="1437132"/>
                  <a:pt x="6883766" y="1437132"/>
                  <a:pt x="6883766" y="1437132"/>
                </a:cubicBezTo>
                <a:close/>
                <a:moveTo>
                  <a:pt x="6756682" y="1426541"/>
                </a:moveTo>
                <a:cubicBezTo>
                  <a:pt x="6749621" y="1426541"/>
                  <a:pt x="6746092" y="1430072"/>
                  <a:pt x="6746092" y="1437132"/>
                </a:cubicBezTo>
                <a:cubicBezTo>
                  <a:pt x="6753152" y="1437132"/>
                  <a:pt x="6756682" y="1437132"/>
                  <a:pt x="6756682" y="1437132"/>
                </a:cubicBezTo>
                <a:cubicBezTo>
                  <a:pt x="6756682" y="1430072"/>
                  <a:pt x="6756682" y="1426541"/>
                  <a:pt x="6756682" y="1426541"/>
                </a:cubicBezTo>
                <a:close/>
                <a:moveTo>
                  <a:pt x="2732326" y="1426541"/>
                </a:moveTo>
                <a:cubicBezTo>
                  <a:pt x="2739385" y="1426541"/>
                  <a:pt x="2742916" y="1428306"/>
                  <a:pt x="2742916" y="1431837"/>
                </a:cubicBezTo>
                <a:cubicBezTo>
                  <a:pt x="2742916" y="1435368"/>
                  <a:pt x="2739385" y="1437132"/>
                  <a:pt x="2732326" y="1437132"/>
                </a:cubicBezTo>
                <a:close/>
                <a:moveTo>
                  <a:pt x="2033359" y="1426541"/>
                </a:moveTo>
                <a:lnTo>
                  <a:pt x="2043949" y="1426541"/>
                </a:lnTo>
                <a:lnTo>
                  <a:pt x="2043949" y="1437132"/>
                </a:lnTo>
                <a:close/>
                <a:moveTo>
                  <a:pt x="7243841" y="1415951"/>
                </a:moveTo>
                <a:lnTo>
                  <a:pt x="7243841" y="1426541"/>
                </a:lnTo>
                <a:lnTo>
                  <a:pt x="7254432" y="1415951"/>
                </a:lnTo>
                <a:cubicBezTo>
                  <a:pt x="7247370" y="1415951"/>
                  <a:pt x="7243841" y="1415951"/>
                  <a:pt x="7243841" y="1415951"/>
                </a:cubicBezTo>
                <a:close/>
                <a:moveTo>
                  <a:pt x="6788454" y="1415951"/>
                </a:moveTo>
                <a:cubicBezTo>
                  <a:pt x="6767272" y="1430072"/>
                  <a:pt x="6767272" y="1437132"/>
                  <a:pt x="6788454" y="1437132"/>
                </a:cubicBezTo>
                <a:cubicBezTo>
                  <a:pt x="6795514" y="1437132"/>
                  <a:pt x="6800810" y="1438897"/>
                  <a:pt x="6804340" y="1442427"/>
                </a:cubicBezTo>
                <a:cubicBezTo>
                  <a:pt x="6807868" y="1445957"/>
                  <a:pt x="6809634" y="1447722"/>
                  <a:pt x="6809634" y="1447722"/>
                </a:cubicBezTo>
                <a:cubicBezTo>
                  <a:pt x="6816696" y="1447722"/>
                  <a:pt x="6820224" y="1447722"/>
                  <a:pt x="6820224" y="1447722"/>
                </a:cubicBezTo>
                <a:lnTo>
                  <a:pt x="6830814" y="1458312"/>
                </a:lnTo>
                <a:cubicBezTo>
                  <a:pt x="6837876" y="1458312"/>
                  <a:pt x="6841406" y="1454783"/>
                  <a:pt x="6841406" y="1447722"/>
                </a:cubicBezTo>
                <a:cubicBezTo>
                  <a:pt x="6841406" y="1440662"/>
                  <a:pt x="6841406" y="1435368"/>
                  <a:pt x="6841406" y="1431837"/>
                </a:cubicBezTo>
                <a:cubicBezTo>
                  <a:pt x="6841406" y="1428306"/>
                  <a:pt x="6837876" y="1426541"/>
                  <a:pt x="6830814" y="1426541"/>
                </a:cubicBezTo>
                <a:cubicBezTo>
                  <a:pt x="6830814" y="1426541"/>
                  <a:pt x="6825520" y="1424776"/>
                  <a:pt x="6814929" y="1421247"/>
                </a:cubicBezTo>
                <a:cubicBezTo>
                  <a:pt x="6804340" y="1417716"/>
                  <a:pt x="6795514" y="1415951"/>
                  <a:pt x="6788454" y="1415951"/>
                </a:cubicBezTo>
                <a:close/>
                <a:moveTo>
                  <a:pt x="7645375" y="1408740"/>
                </a:moveTo>
                <a:lnTo>
                  <a:pt x="7664148" y="1415290"/>
                </a:lnTo>
                <a:cubicBezTo>
                  <a:pt x="7689300" y="1424557"/>
                  <a:pt x="7704524" y="1431838"/>
                  <a:pt x="7709820" y="1437132"/>
                </a:cubicBezTo>
                <a:lnTo>
                  <a:pt x="7731000" y="1437132"/>
                </a:lnTo>
                <a:cubicBezTo>
                  <a:pt x="7731000" y="1430072"/>
                  <a:pt x="7725704" y="1424776"/>
                  <a:pt x="7715115" y="1421247"/>
                </a:cubicBezTo>
                <a:cubicBezTo>
                  <a:pt x="7704524" y="1417716"/>
                  <a:pt x="7695700" y="1415951"/>
                  <a:pt x="7688638" y="1415951"/>
                </a:cubicBezTo>
                <a:close/>
                <a:moveTo>
                  <a:pt x="7963990" y="1405360"/>
                </a:moveTo>
                <a:cubicBezTo>
                  <a:pt x="7963990" y="1412420"/>
                  <a:pt x="7963990" y="1415951"/>
                  <a:pt x="7963990" y="1415951"/>
                </a:cubicBezTo>
                <a:lnTo>
                  <a:pt x="7974579" y="1415951"/>
                </a:lnTo>
                <a:cubicBezTo>
                  <a:pt x="7974579" y="1408891"/>
                  <a:pt x="7971050" y="1405360"/>
                  <a:pt x="7963990" y="1405360"/>
                </a:cubicBezTo>
                <a:close/>
                <a:moveTo>
                  <a:pt x="3590148" y="1405360"/>
                </a:moveTo>
                <a:cubicBezTo>
                  <a:pt x="3590148" y="1412420"/>
                  <a:pt x="3593680" y="1415951"/>
                  <a:pt x="3600740" y="1415951"/>
                </a:cubicBezTo>
                <a:cubicBezTo>
                  <a:pt x="3607799" y="1415951"/>
                  <a:pt x="3611330" y="1412420"/>
                  <a:pt x="3611330" y="1405360"/>
                </a:cubicBezTo>
                <a:cubicBezTo>
                  <a:pt x="3611330" y="1405360"/>
                  <a:pt x="3607799" y="1405360"/>
                  <a:pt x="3600740" y="1405360"/>
                </a:cubicBezTo>
                <a:cubicBezTo>
                  <a:pt x="3593680" y="1405360"/>
                  <a:pt x="3590148" y="1405360"/>
                  <a:pt x="3590148" y="1405360"/>
                </a:cubicBezTo>
                <a:close/>
                <a:moveTo>
                  <a:pt x="3092399" y="1405360"/>
                </a:moveTo>
                <a:cubicBezTo>
                  <a:pt x="3092399" y="1412420"/>
                  <a:pt x="3095930" y="1415951"/>
                  <a:pt x="3102990" y="1415951"/>
                </a:cubicBezTo>
                <a:lnTo>
                  <a:pt x="3102990" y="1405360"/>
                </a:lnTo>
                <a:close/>
                <a:moveTo>
                  <a:pt x="8758270" y="1394770"/>
                </a:moveTo>
                <a:cubicBezTo>
                  <a:pt x="8758270" y="1394770"/>
                  <a:pt x="8760035" y="1396535"/>
                  <a:pt x="8763564" y="1400066"/>
                </a:cubicBezTo>
                <a:cubicBezTo>
                  <a:pt x="8767095" y="1403595"/>
                  <a:pt x="8765332" y="1408891"/>
                  <a:pt x="8758270" y="1415951"/>
                </a:cubicBezTo>
                <a:cubicBezTo>
                  <a:pt x="8751208" y="1415951"/>
                  <a:pt x="8747679" y="1412420"/>
                  <a:pt x="8747679" y="1405360"/>
                </a:cubicBezTo>
                <a:cubicBezTo>
                  <a:pt x="8740620" y="1398301"/>
                  <a:pt x="8744149" y="1394770"/>
                  <a:pt x="8758270" y="1394770"/>
                </a:cubicBezTo>
                <a:close/>
                <a:moveTo>
                  <a:pt x="8387606" y="1394770"/>
                </a:moveTo>
                <a:cubicBezTo>
                  <a:pt x="8387606" y="1394770"/>
                  <a:pt x="8387606" y="1398301"/>
                  <a:pt x="8387606" y="1405360"/>
                </a:cubicBezTo>
                <a:cubicBezTo>
                  <a:pt x="8387606" y="1405360"/>
                  <a:pt x="8384076" y="1405360"/>
                  <a:pt x="8377016" y="1405360"/>
                </a:cubicBezTo>
                <a:close/>
                <a:moveTo>
                  <a:pt x="7137937" y="1394770"/>
                </a:moveTo>
                <a:lnTo>
                  <a:pt x="7137937" y="1405360"/>
                </a:lnTo>
                <a:lnTo>
                  <a:pt x="7148526" y="1405360"/>
                </a:lnTo>
                <a:cubicBezTo>
                  <a:pt x="7141466" y="1398301"/>
                  <a:pt x="7137937" y="1394770"/>
                  <a:pt x="7137937" y="1394770"/>
                </a:cubicBezTo>
                <a:close/>
                <a:moveTo>
                  <a:pt x="6836110" y="1394770"/>
                </a:moveTo>
                <a:cubicBezTo>
                  <a:pt x="6832580" y="1394770"/>
                  <a:pt x="6830814" y="1396535"/>
                  <a:pt x="6830814" y="1400066"/>
                </a:cubicBezTo>
                <a:cubicBezTo>
                  <a:pt x="6830814" y="1403595"/>
                  <a:pt x="6834344" y="1405360"/>
                  <a:pt x="6841406" y="1405360"/>
                </a:cubicBezTo>
                <a:cubicBezTo>
                  <a:pt x="6841406" y="1398301"/>
                  <a:pt x="6839640" y="1394770"/>
                  <a:pt x="6836110" y="1394770"/>
                </a:cubicBezTo>
                <a:close/>
                <a:moveTo>
                  <a:pt x="6640188" y="1394770"/>
                </a:moveTo>
                <a:cubicBezTo>
                  <a:pt x="6633127" y="1394770"/>
                  <a:pt x="6629598" y="1398301"/>
                  <a:pt x="6629598" y="1405360"/>
                </a:cubicBezTo>
                <a:lnTo>
                  <a:pt x="6640188" y="1405360"/>
                </a:lnTo>
                <a:close/>
                <a:moveTo>
                  <a:pt x="6767272" y="1384180"/>
                </a:moveTo>
                <a:lnTo>
                  <a:pt x="6767272" y="1394770"/>
                </a:lnTo>
                <a:cubicBezTo>
                  <a:pt x="6774333" y="1394770"/>
                  <a:pt x="6777862" y="1394770"/>
                  <a:pt x="6777862" y="1394770"/>
                </a:cubicBezTo>
                <a:cubicBezTo>
                  <a:pt x="6777862" y="1394770"/>
                  <a:pt x="6777862" y="1391239"/>
                  <a:pt x="6777862" y="1384180"/>
                </a:cubicBezTo>
                <a:cubicBezTo>
                  <a:pt x="6770802" y="1384180"/>
                  <a:pt x="6767272" y="1384180"/>
                  <a:pt x="6767272" y="1384180"/>
                </a:cubicBezTo>
                <a:close/>
                <a:moveTo>
                  <a:pt x="3516016" y="1384180"/>
                </a:moveTo>
                <a:cubicBezTo>
                  <a:pt x="3516016" y="1391239"/>
                  <a:pt x="3517780" y="1394770"/>
                  <a:pt x="3521311" y="1394770"/>
                </a:cubicBezTo>
                <a:cubicBezTo>
                  <a:pt x="3524842" y="1394770"/>
                  <a:pt x="3526607" y="1394770"/>
                  <a:pt x="3526607" y="1394770"/>
                </a:cubicBezTo>
                <a:cubicBezTo>
                  <a:pt x="3526607" y="1394770"/>
                  <a:pt x="3526607" y="1391239"/>
                  <a:pt x="3526607" y="1384180"/>
                </a:cubicBezTo>
                <a:cubicBezTo>
                  <a:pt x="3519546" y="1384180"/>
                  <a:pt x="3516016" y="1384180"/>
                  <a:pt x="3516016" y="1384180"/>
                </a:cubicBezTo>
                <a:close/>
                <a:moveTo>
                  <a:pt x="2562879" y="1384180"/>
                </a:moveTo>
                <a:lnTo>
                  <a:pt x="2584060" y="1384180"/>
                </a:lnTo>
                <a:cubicBezTo>
                  <a:pt x="2598181" y="1384180"/>
                  <a:pt x="2608771" y="1385945"/>
                  <a:pt x="2615831" y="1389475"/>
                </a:cubicBezTo>
                <a:cubicBezTo>
                  <a:pt x="2622892" y="1393005"/>
                  <a:pt x="2629952" y="1394770"/>
                  <a:pt x="2637012" y="1394770"/>
                </a:cubicBezTo>
                <a:cubicBezTo>
                  <a:pt x="2644072" y="1394770"/>
                  <a:pt x="2654663" y="1398301"/>
                  <a:pt x="2668783" y="1405360"/>
                </a:cubicBezTo>
                <a:cubicBezTo>
                  <a:pt x="2668783" y="1405360"/>
                  <a:pt x="2672313" y="1407125"/>
                  <a:pt x="2679374" y="1410656"/>
                </a:cubicBezTo>
                <a:cubicBezTo>
                  <a:pt x="2686433" y="1414187"/>
                  <a:pt x="2691729" y="1415951"/>
                  <a:pt x="2695259" y="1415951"/>
                </a:cubicBezTo>
                <a:cubicBezTo>
                  <a:pt x="2698790" y="1415951"/>
                  <a:pt x="2702319" y="1415951"/>
                  <a:pt x="2705851" y="1415951"/>
                </a:cubicBezTo>
                <a:cubicBezTo>
                  <a:pt x="2709379" y="1415951"/>
                  <a:pt x="2711145" y="1419481"/>
                  <a:pt x="2711145" y="1426541"/>
                </a:cubicBezTo>
                <a:lnTo>
                  <a:pt x="2700554" y="1426541"/>
                </a:lnTo>
                <a:cubicBezTo>
                  <a:pt x="2700554" y="1426541"/>
                  <a:pt x="2697023" y="1424776"/>
                  <a:pt x="2689964" y="1421247"/>
                </a:cubicBezTo>
                <a:cubicBezTo>
                  <a:pt x="2682904" y="1417716"/>
                  <a:pt x="2672313" y="1415951"/>
                  <a:pt x="2658193" y="1415951"/>
                </a:cubicBezTo>
                <a:cubicBezTo>
                  <a:pt x="2637012" y="1408891"/>
                  <a:pt x="2617596" y="1403595"/>
                  <a:pt x="2599947" y="1400066"/>
                </a:cubicBezTo>
                <a:cubicBezTo>
                  <a:pt x="2582296" y="1396535"/>
                  <a:pt x="2569938" y="1391239"/>
                  <a:pt x="2562879" y="1384180"/>
                </a:cubicBezTo>
                <a:close/>
                <a:moveTo>
                  <a:pt x="1837435" y="1384180"/>
                </a:moveTo>
                <a:cubicBezTo>
                  <a:pt x="1840966" y="1384180"/>
                  <a:pt x="1844498" y="1385945"/>
                  <a:pt x="1848026" y="1389475"/>
                </a:cubicBezTo>
                <a:cubicBezTo>
                  <a:pt x="1851558" y="1393005"/>
                  <a:pt x="1856852" y="1394770"/>
                  <a:pt x="1863912" y="1394770"/>
                </a:cubicBezTo>
                <a:lnTo>
                  <a:pt x="1885093" y="1394770"/>
                </a:lnTo>
                <a:lnTo>
                  <a:pt x="1895684" y="1405360"/>
                </a:lnTo>
                <a:cubicBezTo>
                  <a:pt x="1888623" y="1405360"/>
                  <a:pt x="1885093" y="1408891"/>
                  <a:pt x="1885093" y="1415951"/>
                </a:cubicBezTo>
                <a:lnTo>
                  <a:pt x="1874503" y="1415951"/>
                </a:lnTo>
                <a:cubicBezTo>
                  <a:pt x="1867443" y="1415951"/>
                  <a:pt x="1860382" y="1412420"/>
                  <a:pt x="1853322" y="1405360"/>
                </a:cubicBezTo>
                <a:cubicBezTo>
                  <a:pt x="1839201" y="1398301"/>
                  <a:pt x="1832141" y="1393005"/>
                  <a:pt x="1832141" y="1389475"/>
                </a:cubicBezTo>
                <a:cubicBezTo>
                  <a:pt x="1832141" y="1385945"/>
                  <a:pt x="1833905" y="1384180"/>
                  <a:pt x="1837435" y="1384180"/>
                </a:cubicBezTo>
                <a:close/>
                <a:moveTo>
                  <a:pt x="8284349" y="1378885"/>
                </a:moveTo>
                <a:cubicBezTo>
                  <a:pt x="8286113" y="1378885"/>
                  <a:pt x="8288762" y="1380651"/>
                  <a:pt x="8292291" y="1384180"/>
                </a:cubicBezTo>
                <a:lnTo>
                  <a:pt x="8281702" y="1384180"/>
                </a:lnTo>
                <a:cubicBezTo>
                  <a:pt x="8281702" y="1380651"/>
                  <a:pt x="8282584" y="1378885"/>
                  <a:pt x="8284349" y="1378885"/>
                </a:cubicBezTo>
                <a:close/>
                <a:moveTo>
                  <a:pt x="8715908" y="1373589"/>
                </a:moveTo>
                <a:cubicBezTo>
                  <a:pt x="8722969" y="1373589"/>
                  <a:pt x="8726499" y="1377120"/>
                  <a:pt x="8726499" y="1384180"/>
                </a:cubicBezTo>
                <a:cubicBezTo>
                  <a:pt x="8726499" y="1391239"/>
                  <a:pt x="8722969" y="1394770"/>
                  <a:pt x="8715908" y="1394770"/>
                </a:cubicBezTo>
                <a:cubicBezTo>
                  <a:pt x="8708847" y="1394770"/>
                  <a:pt x="8703552" y="1394770"/>
                  <a:pt x="8700022" y="1394770"/>
                </a:cubicBezTo>
                <a:cubicBezTo>
                  <a:pt x="8696493" y="1394770"/>
                  <a:pt x="8694728" y="1394770"/>
                  <a:pt x="8694728" y="1394770"/>
                </a:cubicBezTo>
                <a:cubicBezTo>
                  <a:pt x="8694728" y="1380649"/>
                  <a:pt x="8701788" y="1373589"/>
                  <a:pt x="8715908" y="1373589"/>
                </a:cubicBezTo>
                <a:close/>
                <a:moveTo>
                  <a:pt x="7921627" y="1373589"/>
                </a:moveTo>
                <a:lnTo>
                  <a:pt x="7911038" y="1384180"/>
                </a:lnTo>
                <a:cubicBezTo>
                  <a:pt x="7918098" y="1384180"/>
                  <a:pt x="7921627" y="1384180"/>
                  <a:pt x="7921627" y="1384180"/>
                </a:cubicBezTo>
                <a:close/>
                <a:moveTo>
                  <a:pt x="6640188" y="1373589"/>
                </a:moveTo>
                <a:lnTo>
                  <a:pt x="6661368" y="1384180"/>
                </a:lnTo>
                <a:cubicBezTo>
                  <a:pt x="6675488" y="1391239"/>
                  <a:pt x="6682550" y="1394770"/>
                  <a:pt x="6682550" y="1394770"/>
                </a:cubicBezTo>
                <a:cubicBezTo>
                  <a:pt x="6689610" y="1394770"/>
                  <a:pt x="6693140" y="1394770"/>
                  <a:pt x="6693140" y="1394770"/>
                </a:cubicBezTo>
                <a:cubicBezTo>
                  <a:pt x="6693140" y="1401831"/>
                  <a:pt x="6691374" y="1405360"/>
                  <a:pt x="6687844" y="1405360"/>
                </a:cubicBezTo>
                <a:cubicBezTo>
                  <a:pt x="6698435" y="1405360"/>
                  <a:pt x="6705496" y="1407125"/>
                  <a:pt x="6709025" y="1410656"/>
                </a:cubicBezTo>
                <a:cubicBezTo>
                  <a:pt x="6712554" y="1414187"/>
                  <a:pt x="6717850" y="1415951"/>
                  <a:pt x="6724910" y="1415951"/>
                </a:cubicBezTo>
                <a:cubicBezTo>
                  <a:pt x="6724910" y="1415951"/>
                  <a:pt x="6726676" y="1415951"/>
                  <a:pt x="6730206" y="1415951"/>
                </a:cubicBezTo>
                <a:cubicBezTo>
                  <a:pt x="6733736" y="1415951"/>
                  <a:pt x="6739032" y="1415951"/>
                  <a:pt x="6746092" y="1415951"/>
                </a:cubicBezTo>
                <a:lnTo>
                  <a:pt x="6756682" y="1405360"/>
                </a:lnTo>
                <a:lnTo>
                  <a:pt x="6735502" y="1394770"/>
                </a:lnTo>
                <a:cubicBezTo>
                  <a:pt x="6728440" y="1394770"/>
                  <a:pt x="6717850" y="1393005"/>
                  <a:pt x="6703730" y="1389475"/>
                </a:cubicBezTo>
                <a:cubicBezTo>
                  <a:pt x="6689610" y="1385945"/>
                  <a:pt x="6671958" y="1380649"/>
                  <a:pt x="6650778" y="1373589"/>
                </a:cubicBezTo>
                <a:close/>
                <a:moveTo>
                  <a:pt x="3116228" y="1368295"/>
                </a:moveTo>
                <a:cubicBezTo>
                  <a:pt x="3117995" y="1368295"/>
                  <a:pt x="3120641" y="1370060"/>
                  <a:pt x="3124171" y="1373589"/>
                </a:cubicBezTo>
                <a:lnTo>
                  <a:pt x="3113581" y="1373589"/>
                </a:lnTo>
                <a:cubicBezTo>
                  <a:pt x="3113581" y="1370060"/>
                  <a:pt x="3114463" y="1368295"/>
                  <a:pt x="3116228" y="1368295"/>
                </a:cubicBezTo>
                <a:close/>
                <a:moveTo>
                  <a:pt x="1735503" y="1368295"/>
                </a:moveTo>
                <a:cubicBezTo>
                  <a:pt x="1738150" y="1368295"/>
                  <a:pt x="1740357" y="1370060"/>
                  <a:pt x="1742122" y="1373589"/>
                </a:cubicBezTo>
                <a:cubicBezTo>
                  <a:pt x="1745654" y="1380649"/>
                  <a:pt x="1749183" y="1382416"/>
                  <a:pt x="1752713" y="1378885"/>
                </a:cubicBezTo>
                <a:cubicBezTo>
                  <a:pt x="1756243" y="1375354"/>
                  <a:pt x="1759772" y="1375354"/>
                  <a:pt x="1763304" y="1378885"/>
                </a:cubicBezTo>
                <a:cubicBezTo>
                  <a:pt x="1766833" y="1382416"/>
                  <a:pt x="1772128" y="1384180"/>
                  <a:pt x="1779189" y="1384180"/>
                </a:cubicBezTo>
                <a:cubicBezTo>
                  <a:pt x="1800370" y="1391239"/>
                  <a:pt x="1810960" y="1391239"/>
                  <a:pt x="1810960" y="1384180"/>
                </a:cubicBezTo>
                <a:lnTo>
                  <a:pt x="1800370" y="1405360"/>
                </a:lnTo>
                <a:cubicBezTo>
                  <a:pt x="1800370" y="1405360"/>
                  <a:pt x="1796840" y="1401831"/>
                  <a:pt x="1789779" y="1394770"/>
                </a:cubicBezTo>
                <a:lnTo>
                  <a:pt x="1726237" y="1373589"/>
                </a:lnTo>
                <a:cubicBezTo>
                  <a:pt x="1729767" y="1370060"/>
                  <a:pt x="1732856" y="1368295"/>
                  <a:pt x="1735503" y="1368295"/>
                </a:cubicBezTo>
                <a:close/>
                <a:moveTo>
                  <a:pt x="7286203" y="1362999"/>
                </a:moveTo>
                <a:cubicBezTo>
                  <a:pt x="7279142" y="1370060"/>
                  <a:pt x="7282674" y="1373589"/>
                  <a:pt x="7296793" y="1373589"/>
                </a:cubicBezTo>
                <a:lnTo>
                  <a:pt x="7317974" y="1373589"/>
                </a:lnTo>
                <a:lnTo>
                  <a:pt x="7328564" y="1384180"/>
                </a:lnTo>
                <a:lnTo>
                  <a:pt x="7349745" y="1384180"/>
                </a:lnTo>
                <a:cubicBezTo>
                  <a:pt x="7349745" y="1391239"/>
                  <a:pt x="7356806" y="1400066"/>
                  <a:pt x="7370926" y="1410656"/>
                </a:cubicBezTo>
                <a:cubicBezTo>
                  <a:pt x="7385047" y="1421247"/>
                  <a:pt x="7393872" y="1426541"/>
                  <a:pt x="7397403" y="1426541"/>
                </a:cubicBezTo>
                <a:cubicBezTo>
                  <a:pt x="7400932" y="1426541"/>
                  <a:pt x="7404463" y="1424776"/>
                  <a:pt x="7407992" y="1421247"/>
                </a:cubicBezTo>
                <a:cubicBezTo>
                  <a:pt x="7411522" y="1417716"/>
                  <a:pt x="7413288" y="1419481"/>
                  <a:pt x="7413288" y="1426541"/>
                </a:cubicBezTo>
                <a:cubicBezTo>
                  <a:pt x="7413288" y="1433602"/>
                  <a:pt x="7416818" y="1437132"/>
                  <a:pt x="7423878" y="1437132"/>
                </a:cubicBezTo>
                <a:lnTo>
                  <a:pt x="7445059" y="1437132"/>
                </a:lnTo>
                <a:cubicBezTo>
                  <a:pt x="7445059" y="1444191"/>
                  <a:pt x="7445059" y="1447722"/>
                  <a:pt x="7445059" y="1447722"/>
                </a:cubicBezTo>
                <a:lnTo>
                  <a:pt x="7455649" y="1447722"/>
                </a:lnTo>
                <a:cubicBezTo>
                  <a:pt x="7455649" y="1447722"/>
                  <a:pt x="7452120" y="1451253"/>
                  <a:pt x="7445059" y="1458312"/>
                </a:cubicBezTo>
                <a:cubicBezTo>
                  <a:pt x="7452120" y="1458312"/>
                  <a:pt x="7455649" y="1458312"/>
                  <a:pt x="7455649" y="1458312"/>
                </a:cubicBezTo>
                <a:lnTo>
                  <a:pt x="7455649" y="1447722"/>
                </a:lnTo>
                <a:lnTo>
                  <a:pt x="7466240" y="1447722"/>
                </a:lnTo>
                <a:lnTo>
                  <a:pt x="7487420" y="1458312"/>
                </a:lnTo>
                <a:cubicBezTo>
                  <a:pt x="7522722" y="1458312"/>
                  <a:pt x="7543903" y="1461843"/>
                  <a:pt x="7550963" y="1468903"/>
                </a:cubicBezTo>
                <a:lnTo>
                  <a:pt x="7561553" y="1458312"/>
                </a:lnTo>
                <a:cubicBezTo>
                  <a:pt x="7554492" y="1437132"/>
                  <a:pt x="7508601" y="1415951"/>
                  <a:pt x="7423878" y="1394770"/>
                </a:cubicBezTo>
                <a:lnTo>
                  <a:pt x="7392107" y="1384180"/>
                </a:lnTo>
                <a:cubicBezTo>
                  <a:pt x="7370926" y="1377120"/>
                  <a:pt x="7349745" y="1370060"/>
                  <a:pt x="7328564" y="1362999"/>
                </a:cubicBezTo>
                <a:close/>
                <a:moveTo>
                  <a:pt x="6788454" y="1362999"/>
                </a:moveTo>
                <a:cubicBezTo>
                  <a:pt x="6788454" y="1370060"/>
                  <a:pt x="6788454" y="1373589"/>
                  <a:pt x="6788454" y="1373589"/>
                </a:cubicBezTo>
                <a:lnTo>
                  <a:pt x="6799044" y="1362999"/>
                </a:lnTo>
                <a:cubicBezTo>
                  <a:pt x="6799044" y="1362999"/>
                  <a:pt x="6795514" y="1362999"/>
                  <a:pt x="6788454" y="1362999"/>
                </a:cubicBezTo>
                <a:close/>
                <a:moveTo>
                  <a:pt x="6460150" y="1362999"/>
                </a:moveTo>
                <a:cubicBezTo>
                  <a:pt x="6460150" y="1362999"/>
                  <a:pt x="6460150" y="1366529"/>
                  <a:pt x="6460150" y="1373589"/>
                </a:cubicBezTo>
                <a:cubicBezTo>
                  <a:pt x="6467211" y="1366529"/>
                  <a:pt x="6470740" y="1362999"/>
                  <a:pt x="6470740" y="1362999"/>
                </a:cubicBezTo>
                <a:cubicBezTo>
                  <a:pt x="6470740" y="1362999"/>
                  <a:pt x="6467211" y="1362999"/>
                  <a:pt x="6460150" y="1362999"/>
                </a:cubicBezTo>
                <a:close/>
                <a:moveTo>
                  <a:pt x="1747418" y="1362999"/>
                </a:moveTo>
                <a:lnTo>
                  <a:pt x="1768598" y="1362999"/>
                </a:lnTo>
                <a:cubicBezTo>
                  <a:pt x="1775659" y="1370060"/>
                  <a:pt x="1775659" y="1373589"/>
                  <a:pt x="1768598" y="1373589"/>
                </a:cubicBezTo>
                <a:cubicBezTo>
                  <a:pt x="1761539" y="1373589"/>
                  <a:pt x="1754477" y="1370060"/>
                  <a:pt x="1747418" y="1362999"/>
                </a:cubicBezTo>
                <a:close/>
                <a:moveTo>
                  <a:pt x="3071218" y="1352408"/>
                </a:moveTo>
                <a:lnTo>
                  <a:pt x="3081810" y="1362999"/>
                </a:lnTo>
                <a:cubicBezTo>
                  <a:pt x="3081810" y="1362999"/>
                  <a:pt x="3080045" y="1362999"/>
                  <a:pt x="3076514" y="1362999"/>
                </a:cubicBezTo>
                <a:cubicBezTo>
                  <a:pt x="3072983" y="1362999"/>
                  <a:pt x="3069454" y="1361235"/>
                  <a:pt x="3065925" y="1357704"/>
                </a:cubicBezTo>
                <a:cubicBezTo>
                  <a:pt x="3062393" y="1354173"/>
                  <a:pt x="3064160" y="1352408"/>
                  <a:pt x="3071218" y="1352408"/>
                </a:cubicBezTo>
                <a:close/>
                <a:moveTo>
                  <a:pt x="3249271" y="1349099"/>
                </a:moveTo>
                <a:cubicBezTo>
                  <a:pt x="3240004" y="1347776"/>
                  <a:pt x="3240666" y="1352408"/>
                  <a:pt x="3251255" y="1362999"/>
                </a:cubicBezTo>
                <a:lnTo>
                  <a:pt x="3261847" y="1373589"/>
                </a:lnTo>
                <a:lnTo>
                  <a:pt x="3251255" y="1373589"/>
                </a:lnTo>
                <a:lnTo>
                  <a:pt x="3240666" y="1373589"/>
                </a:lnTo>
                <a:lnTo>
                  <a:pt x="3314799" y="1384180"/>
                </a:lnTo>
                <a:cubicBezTo>
                  <a:pt x="3321858" y="1377120"/>
                  <a:pt x="3332449" y="1378885"/>
                  <a:pt x="3346570" y="1389475"/>
                </a:cubicBezTo>
                <a:cubicBezTo>
                  <a:pt x="3360690" y="1400066"/>
                  <a:pt x="3367751" y="1405360"/>
                  <a:pt x="3367751" y="1405360"/>
                </a:cubicBezTo>
                <a:cubicBezTo>
                  <a:pt x="3374810" y="1405360"/>
                  <a:pt x="3378341" y="1405360"/>
                  <a:pt x="3378341" y="1405360"/>
                </a:cubicBezTo>
                <a:cubicBezTo>
                  <a:pt x="3385401" y="1405360"/>
                  <a:pt x="3390695" y="1407125"/>
                  <a:pt x="3394226" y="1410656"/>
                </a:cubicBezTo>
                <a:cubicBezTo>
                  <a:pt x="3397758" y="1414187"/>
                  <a:pt x="3399522" y="1415951"/>
                  <a:pt x="3399522" y="1415951"/>
                </a:cubicBezTo>
                <a:lnTo>
                  <a:pt x="3463064" y="1426541"/>
                </a:lnTo>
                <a:lnTo>
                  <a:pt x="3505426" y="1437132"/>
                </a:lnTo>
                <a:cubicBezTo>
                  <a:pt x="3505426" y="1430072"/>
                  <a:pt x="3498365" y="1424776"/>
                  <a:pt x="3484244" y="1421247"/>
                </a:cubicBezTo>
                <a:cubicBezTo>
                  <a:pt x="3470124" y="1417716"/>
                  <a:pt x="3459534" y="1415951"/>
                  <a:pt x="3452474" y="1415951"/>
                </a:cubicBezTo>
                <a:cubicBezTo>
                  <a:pt x="3452474" y="1415951"/>
                  <a:pt x="3448943" y="1415951"/>
                  <a:pt x="3441882" y="1415951"/>
                </a:cubicBezTo>
                <a:cubicBezTo>
                  <a:pt x="3434824" y="1415951"/>
                  <a:pt x="3431293" y="1412420"/>
                  <a:pt x="3431293" y="1405360"/>
                </a:cubicBezTo>
                <a:lnTo>
                  <a:pt x="3388931" y="1394770"/>
                </a:lnTo>
                <a:cubicBezTo>
                  <a:pt x="3381872" y="1394770"/>
                  <a:pt x="3378341" y="1394770"/>
                  <a:pt x="3378341" y="1394770"/>
                </a:cubicBezTo>
                <a:cubicBezTo>
                  <a:pt x="3378341" y="1394770"/>
                  <a:pt x="3376577" y="1393005"/>
                  <a:pt x="3373046" y="1389475"/>
                </a:cubicBezTo>
                <a:cubicBezTo>
                  <a:pt x="3369516" y="1385945"/>
                  <a:pt x="3364220" y="1384180"/>
                  <a:pt x="3357160" y="1384180"/>
                </a:cubicBezTo>
                <a:cubicBezTo>
                  <a:pt x="3350099" y="1384180"/>
                  <a:pt x="3346570" y="1384180"/>
                  <a:pt x="3346570" y="1384180"/>
                </a:cubicBezTo>
                <a:cubicBezTo>
                  <a:pt x="3346570" y="1384180"/>
                  <a:pt x="3339509" y="1380649"/>
                  <a:pt x="3325389" y="1373589"/>
                </a:cubicBezTo>
                <a:lnTo>
                  <a:pt x="3325389" y="1362999"/>
                </a:lnTo>
                <a:lnTo>
                  <a:pt x="3304208" y="1362999"/>
                </a:lnTo>
                <a:lnTo>
                  <a:pt x="3261847" y="1352408"/>
                </a:lnTo>
                <a:cubicBezTo>
                  <a:pt x="3256552" y="1350643"/>
                  <a:pt x="3252358" y="1349540"/>
                  <a:pt x="3249271" y="1349099"/>
                </a:cubicBezTo>
                <a:close/>
                <a:moveTo>
                  <a:pt x="6478684" y="1347114"/>
                </a:moveTo>
                <a:cubicBezTo>
                  <a:pt x="6476920" y="1347114"/>
                  <a:pt x="6474271" y="1348879"/>
                  <a:pt x="6470740" y="1352408"/>
                </a:cubicBezTo>
                <a:lnTo>
                  <a:pt x="6481332" y="1352408"/>
                </a:lnTo>
                <a:cubicBezTo>
                  <a:pt x="6481332" y="1348879"/>
                  <a:pt x="6480449" y="1347114"/>
                  <a:pt x="6478684" y="1347114"/>
                </a:cubicBezTo>
                <a:close/>
                <a:moveTo>
                  <a:pt x="6779186" y="1345790"/>
                </a:moveTo>
                <a:cubicBezTo>
                  <a:pt x="6776539" y="1344906"/>
                  <a:pt x="6774333" y="1345349"/>
                  <a:pt x="6772568" y="1347114"/>
                </a:cubicBezTo>
                <a:cubicBezTo>
                  <a:pt x="6769038" y="1350643"/>
                  <a:pt x="6767272" y="1352408"/>
                  <a:pt x="6767272" y="1352408"/>
                </a:cubicBezTo>
                <a:lnTo>
                  <a:pt x="6788454" y="1352408"/>
                </a:lnTo>
                <a:cubicBezTo>
                  <a:pt x="6784923" y="1348879"/>
                  <a:pt x="6781834" y="1346673"/>
                  <a:pt x="6779186" y="1345790"/>
                </a:cubicBezTo>
                <a:close/>
                <a:moveTo>
                  <a:pt x="8144027" y="1341818"/>
                </a:moveTo>
                <a:cubicBezTo>
                  <a:pt x="8151087" y="1341818"/>
                  <a:pt x="8161677" y="1341818"/>
                  <a:pt x="8175798" y="1341818"/>
                </a:cubicBezTo>
                <a:lnTo>
                  <a:pt x="8207569" y="1362999"/>
                </a:lnTo>
                <a:cubicBezTo>
                  <a:pt x="8193449" y="1362999"/>
                  <a:pt x="8182858" y="1362999"/>
                  <a:pt x="8175798" y="1362999"/>
                </a:cubicBezTo>
                <a:cubicBezTo>
                  <a:pt x="8168737" y="1362999"/>
                  <a:pt x="8161677" y="1359468"/>
                  <a:pt x="8154617" y="1352408"/>
                </a:cubicBezTo>
                <a:cubicBezTo>
                  <a:pt x="8154617" y="1352408"/>
                  <a:pt x="8151087" y="1348879"/>
                  <a:pt x="8144027" y="1341818"/>
                </a:cubicBezTo>
                <a:close/>
                <a:moveTo>
                  <a:pt x="2478156" y="1341818"/>
                </a:moveTo>
                <a:cubicBezTo>
                  <a:pt x="2485216" y="1355939"/>
                  <a:pt x="2488746" y="1355939"/>
                  <a:pt x="2488746" y="1341818"/>
                </a:cubicBezTo>
                <a:cubicBezTo>
                  <a:pt x="2488746" y="1341818"/>
                  <a:pt x="2485216" y="1341818"/>
                  <a:pt x="2478156" y="1341818"/>
                </a:cubicBezTo>
                <a:close/>
                <a:moveTo>
                  <a:pt x="8324064" y="1331228"/>
                </a:moveTo>
                <a:cubicBezTo>
                  <a:pt x="8331124" y="1331228"/>
                  <a:pt x="8334654" y="1331228"/>
                  <a:pt x="8334654" y="1331228"/>
                </a:cubicBezTo>
                <a:cubicBezTo>
                  <a:pt x="8334654" y="1338287"/>
                  <a:pt x="8338183" y="1341818"/>
                  <a:pt x="8345244" y="1341818"/>
                </a:cubicBezTo>
                <a:cubicBezTo>
                  <a:pt x="8345244" y="1341818"/>
                  <a:pt x="8366425" y="1343583"/>
                  <a:pt x="8408787" y="1347114"/>
                </a:cubicBezTo>
                <a:cubicBezTo>
                  <a:pt x="8451148" y="1350643"/>
                  <a:pt x="8475858" y="1355939"/>
                  <a:pt x="8482920" y="1362999"/>
                </a:cubicBezTo>
                <a:cubicBezTo>
                  <a:pt x="8482920" y="1362999"/>
                  <a:pt x="8489980" y="1362999"/>
                  <a:pt x="8504100" y="1362999"/>
                </a:cubicBezTo>
                <a:cubicBezTo>
                  <a:pt x="8504100" y="1362999"/>
                  <a:pt x="8505866" y="1364764"/>
                  <a:pt x="8509395" y="1368293"/>
                </a:cubicBezTo>
                <a:cubicBezTo>
                  <a:pt x="8512925" y="1371824"/>
                  <a:pt x="8514691" y="1377120"/>
                  <a:pt x="8514691" y="1384180"/>
                </a:cubicBezTo>
                <a:cubicBezTo>
                  <a:pt x="8514691" y="1391239"/>
                  <a:pt x="8518220" y="1394770"/>
                  <a:pt x="8525281" y="1394770"/>
                </a:cubicBezTo>
                <a:cubicBezTo>
                  <a:pt x="8532341" y="1394770"/>
                  <a:pt x="8539400" y="1396535"/>
                  <a:pt x="8546462" y="1400066"/>
                </a:cubicBezTo>
                <a:cubicBezTo>
                  <a:pt x="8553522" y="1403595"/>
                  <a:pt x="8562347" y="1407125"/>
                  <a:pt x="8572938" y="1410656"/>
                </a:cubicBezTo>
                <a:cubicBezTo>
                  <a:pt x="8583528" y="1414187"/>
                  <a:pt x="8595884" y="1419481"/>
                  <a:pt x="8610004" y="1426541"/>
                </a:cubicBezTo>
                <a:cubicBezTo>
                  <a:pt x="8624124" y="1433602"/>
                  <a:pt x="8634714" y="1437132"/>
                  <a:pt x="8641775" y="1437132"/>
                </a:cubicBezTo>
                <a:cubicBezTo>
                  <a:pt x="8648836" y="1437132"/>
                  <a:pt x="8652366" y="1438897"/>
                  <a:pt x="8652366" y="1442427"/>
                </a:cubicBezTo>
                <a:cubicBezTo>
                  <a:pt x="8652366" y="1445957"/>
                  <a:pt x="8659426" y="1451253"/>
                  <a:pt x="8673545" y="1458312"/>
                </a:cubicBezTo>
                <a:lnTo>
                  <a:pt x="8694728" y="1468903"/>
                </a:lnTo>
                <a:cubicBezTo>
                  <a:pt x="8687666" y="1475964"/>
                  <a:pt x="8673545" y="1475964"/>
                  <a:pt x="8652366" y="1468903"/>
                </a:cubicBezTo>
                <a:cubicBezTo>
                  <a:pt x="8638245" y="1461843"/>
                  <a:pt x="8631185" y="1458312"/>
                  <a:pt x="8631185" y="1458312"/>
                </a:cubicBezTo>
                <a:lnTo>
                  <a:pt x="8599414" y="1447722"/>
                </a:lnTo>
                <a:cubicBezTo>
                  <a:pt x="8585294" y="1440662"/>
                  <a:pt x="8576468" y="1435368"/>
                  <a:pt x="8572938" y="1431837"/>
                </a:cubicBezTo>
                <a:cubicBezTo>
                  <a:pt x="8569409" y="1428306"/>
                  <a:pt x="8564112" y="1426541"/>
                  <a:pt x="8557053" y="1426541"/>
                </a:cubicBezTo>
                <a:lnTo>
                  <a:pt x="8546462" y="1426541"/>
                </a:lnTo>
                <a:cubicBezTo>
                  <a:pt x="8546462" y="1412420"/>
                  <a:pt x="8532341" y="1405360"/>
                  <a:pt x="8504100" y="1405360"/>
                </a:cubicBezTo>
                <a:cubicBezTo>
                  <a:pt x="8475858" y="1405360"/>
                  <a:pt x="8461739" y="1398301"/>
                  <a:pt x="8461739" y="1384180"/>
                </a:cubicBezTo>
                <a:cubicBezTo>
                  <a:pt x="8461739" y="1377120"/>
                  <a:pt x="8458209" y="1373589"/>
                  <a:pt x="8451148" y="1373589"/>
                </a:cubicBezTo>
                <a:cubicBezTo>
                  <a:pt x="8444087" y="1373589"/>
                  <a:pt x="8440558" y="1373589"/>
                  <a:pt x="8440558" y="1373589"/>
                </a:cubicBezTo>
                <a:lnTo>
                  <a:pt x="8429968" y="1362999"/>
                </a:lnTo>
                <a:lnTo>
                  <a:pt x="8429968" y="1373589"/>
                </a:lnTo>
                <a:lnTo>
                  <a:pt x="8408787" y="1384180"/>
                </a:lnTo>
                <a:cubicBezTo>
                  <a:pt x="8394666" y="1377120"/>
                  <a:pt x="8389372" y="1370060"/>
                  <a:pt x="8392901" y="1362999"/>
                </a:cubicBezTo>
                <a:cubicBezTo>
                  <a:pt x="8396431" y="1355939"/>
                  <a:pt x="8391135" y="1352408"/>
                  <a:pt x="8377016" y="1352408"/>
                </a:cubicBezTo>
                <a:cubicBezTo>
                  <a:pt x="8341714" y="1352408"/>
                  <a:pt x="8324064" y="1345349"/>
                  <a:pt x="8324064" y="1331228"/>
                </a:cubicBezTo>
                <a:close/>
                <a:moveTo>
                  <a:pt x="7201480" y="1331228"/>
                </a:moveTo>
                <a:cubicBezTo>
                  <a:pt x="7201480" y="1338287"/>
                  <a:pt x="7201480" y="1341818"/>
                  <a:pt x="7201480" y="1341818"/>
                </a:cubicBezTo>
                <a:lnTo>
                  <a:pt x="7222660" y="1341818"/>
                </a:lnTo>
                <a:lnTo>
                  <a:pt x="7233251" y="1352408"/>
                </a:lnTo>
                <a:cubicBezTo>
                  <a:pt x="7233251" y="1352408"/>
                  <a:pt x="7240312" y="1352408"/>
                  <a:pt x="7254432" y="1352408"/>
                </a:cubicBezTo>
                <a:lnTo>
                  <a:pt x="7275612" y="1352408"/>
                </a:lnTo>
                <a:lnTo>
                  <a:pt x="7254432" y="1341818"/>
                </a:lnTo>
                <a:cubicBezTo>
                  <a:pt x="7233251" y="1334758"/>
                  <a:pt x="7215600" y="1331228"/>
                  <a:pt x="7201480" y="1331228"/>
                </a:cubicBezTo>
                <a:close/>
                <a:moveTo>
                  <a:pt x="3177123" y="1331228"/>
                </a:moveTo>
                <a:lnTo>
                  <a:pt x="3177123" y="1341818"/>
                </a:lnTo>
                <a:cubicBezTo>
                  <a:pt x="3184183" y="1348879"/>
                  <a:pt x="3191243" y="1352408"/>
                  <a:pt x="3198303" y="1352408"/>
                </a:cubicBezTo>
                <a:lnTo>
                  <a:pt x="3208895" y="1352408"/>
                </a:lnTo>
                <a:cubicBezTo>
                  <a:pt x="3201834" y="1345349"/>
                  <a:pt x="3198303" y="1341818"/>
                  <a:pt x="3198303" y="1341818"/>
                </a:cubicBezTo>
                <a:close/>
                <a:moveTo>
                  <a:pt x="8478683" y="1324874"/>
                </a:moveTo>
                <a:lnTo>
                  <a:pt x="8492546" y="1328339"/>
                </a:lnTo>
                <a:lnTo>
                  <a:pt x="8493510" y="1331228"/>
                </a:lnTo>
                <a:lnTo>
                  <a:pt x="8472329" y="1331228"/>
                </a:lnTo>
                <a:close/>
                <a:moveTo>
                  <a:pt x="7050566" y="1324609"/>
                </a:moveTo>
                <a:cubicBezTo>
                  <a:pt x="7052332" y="1323725"/>
                  <a:pt x="7053214" y="1324168"/>
                  <a:pt x="7053214" y="1325933"/>
                </a:cubicBezTo>
                <a:cubicBezTo>
                  <a:pt x="7053214" y="1329464"/>
                  <a:pt x="7049684" y="1331228"/>
                  <a:pt x="7042622" y="1331228"/>
                </a:cubicBezTo>
                <a:cubicBezTo>
                  <a:pt x="7046154" y="1327697"/>
                  <a:pt x="7048800" y="1325492"/>
                  <a:pt x="7050566" y="1324609"/>
                </a:cubicBezTo>
                <a:close/>
                <a:moveTo>
                  <a:pt x="7328564" y="1320637"/>
                </a:moveTo>
                <a:lnTo>
                  <a:pt x="7317974" y="1331228"/>
                </a:lnTo>
                <a:lnTo>
                  <a:pt x="7339155" y="1331228"/>
                </a:lnTo>
                <a:cubicBezTo>
                  <a:pt x="7339155" y="1331228"/>
                  <a:pt x="7337389" y="1329464"/>
                  <a:pt x="7333860" y="1325933"/>
                </a:cubicBezTo>
                <a:cubicBezTo>
                  <a:pt x="7330330" y="1322402"/>
                  <a:pt x="7328564" y="1320637"/>
                  <a:pt x="7328564" y="1320637"/>
                </a:cubicBezTo>
                <a:close/>
                <a:moveTo>
                  <a:pt x="6375428" y="1320637"/>
                </a:moveTo>
                <a:lnTo>
                  <a:pt x="6386018" y="1331228"/>
                </a:lnTo>
                <a:cubicBezTo>
                  <a:pt x="6386018" y="1331228"/>
                  <a:pt x="6386018" y="1327697"/>
                  <a:pt x="6386018" y="1320637"/>
                </a:cubicBezTo>
                <a:cubicBezTo>
                  <a:pt x="6378957" y="1320637"/>
                  <a:pt x="6375428" y="1320637"/>
                  <a:pt x="6375428" y="1320637"/>
                </a:cubicBezTo>
                <a:close/>
                <a:moveTo>
                  <a:pt x="6322476" y="1320637"/>
                </a:moveTo>
                <a:lnTo>
                  <a:pt x="6333066" y="1331228"/>
                </a:lnTo>
                <a:cubicBezTo>
                  <a:pt x="6333066" y="1331228"/>
                  <a:pt x="6333066" y="1329464"/>
                  <a:pt x="6333066" y="1325933"/>
                </a:cubicBezTo>
                <a:cubicBezTo>
                  <a:pt x="6333066" y="1322402"/>
                  <a:pt x="6329536" y="1320637"/>
                  <a:pt x="6322476" y="1320637"/>
                </a:cubicBezTo>
                <a:close/>
                <a:moveTo>
                  <a:pt x="2817049" y="1320637"/>
                </a:moveTo>
                <a:lnTo>
                  <a:pt x="2827639" y="1331228"/>
                </a:lnTo>
                <a:lnTo>
                  <a:pt x="2880591" y="1341818"/>
                </a:lnTo>
                <a:lnTo>
                  <a:pt x="2891182" y="1341818"/>
                </a:lnTo>
                <a:cubicBezTo>
                  <a:pt x="2884122" y="1327697"/>
                  <a:pt x="2859410" y="1320637"/>
                  <a:pt x="2817049" y="1320637"/>
                </a:cubicBezTo>
                <a:close/>
                <a:moveTo>
                  <a:pt x="6448236" y="1314018"/>
                </a:moveTo>
                <a:cubicBezTo>
                  <a:pt x="6447353" y="1313136"/>
                  <a:pt x="6446030" y="1313577"/>
                  <a:pt x="6444265" y="1315341"/>
                </a:cubicBezTo>
                <a:cubicBezTo>
                  <a:pt x="6440736" y="1318872"/>
                  <a:pt x="6438970" y="1324168"/>
                  <a:pt x="6438970" y="1331228"/>
                </a:cubicBezTo>
                <a:lnTo>
                  <a:pt x="6449560" y="1320637"/>
                </a:lnTo>
                <a:cubicBezTo>
                  <a:pt x="6449560" y="1317108"/>
                  <a:pt x="6449118" y="1314902"/>
                  <a:pt x="6448236" y="1314018"/>
                </a:cubicBezTo>
                <a:close/>
                <a:moveTo>
                  <a:pt x="8228750" y="1310047"/>
                </a:moveTo>
                <a:lnTo>
                  <a:pt x="8302883" y="1320637"/>
                </a:lnTo>
                <a:lnTo>
                  <a:pt x="8292291" y="1331228"/>
                </a:lnTo>
                <a:cubicBezTo>
                  <a:pt x="8285231" y="1331228"/>
                  <a:pt x="8276406" y="1331228"/>
                  <a:pt x="8265816" y="1331228"/>
                </a:cubicBezTo>
                <a:cubicBezTo>
                  <a:pt x="8255225" y="1331228"/>
                  <a:pt x="8244635" y="1329464"/>
                  <a:pt x="8234045" y="1325933"/>
                </a:cubicBezTo>
                <a:cubicBezTo>
                  <a:pt x="8223454" y="1322402"/>
                  <a:pt x="8221689" y="1317108"/>
                  <a:pt x="8228750" y="1310047"/>
                </a:cubicBezTo>
                <a:close/>
                <a:moveTo>
                  <a:pt x="3611330" y="1310047"/>
                </a:moveTo>
                <a:cubicBezTo>
                  <a:pt x="3604269" y="1310047"/>
                  <a:pt x="3600740" y="1311812"/>
                  <a:pt x="3600740" y="1315341"/>
                </a:cubicBezTo>
                <a:cubicBezTo>
                  <a:pt x="3600740" y="1318872"/>
                  <a:pt x="3602504" y="1320637"/>
                  <a:pt x="3606034" y="1320637"/>
                </a:cubicBezTo>
                <a:cubicBezTo>
                  <a:pt x="3609565" y="1320637"/>
                  <a:pt x="3611330" y="1317108"/>
                  <a:pt x="3611330" y="1310047"/>
                </a:cubicBezTo>
                <a:close/>
                <a:moveTo>
                  <a:pt x="3177123" y="1310047"/>
                </a:moveTo>
                <a:cubicBezTo>
                  <a:pt x="3170063" y="1310047"/>
                  <a:pt x="3166533" y="1313577"/>
                  <a:pt x="3166533" y="1320637"/>
                </a:cubicBezTo>
                <a:cubicBezTo>
                  <a:pt x="3166533" y="1320637"/>
                  <a:pt x="3170063" y="1318872"/>
                  <a:pt x="3177123" y="1315341"/>
                </a:cubicBezTo>
                <a:cubicBezTo>
                  <a:pt x="3184183" y="1311812"/>
                  <a:pt x="3187714" y="1310047"/>
                  <a:pt x="3187714" y="1310047"/>
                </a:cubicBezTo>
                <a:cubicBezTo>
                  <a:pt x="3187714" y="1310047"/>
                  <a:pt x="3184183" y="1310047"/>
                  <a:pt x="3177123" y="1310047"/>
                </a:cubicBezTo>
                <a:close/>
                <a:moveTo>
                  <a:pt x="3357160" y="1299456"/>
                </a:moveTo>
                <a:lnTo>
                  <a:pt x="3357160" y="1310047"/>
                </a:lnTo>
                <a:lnTo>
                  <a:pt x="3378341" y="1310047"/>
                </a:lnTo>
                <a:cubicBezTo>
                  <a:pt x="3371280" y="1302987"/>
                  <a:pt x="3364220" y="1299456"/>
                  <a:pt x="3357160" y="1299456"/>
                </a:cubicBezTo>
                <a:close/>
                <a:moveTo>
                  <a:pt x="2912362" y="1299456"/>
                </a:moveTo>
                <a:lnTo>
                  <a:pt x="2922954" y="1299456"/>
                </a:lnTo>
                <a:lnTo>
                  <a:pt x="2922954" y="1310047"/>
                </a:lnTo>
                <a:cubicBezTo>
                  <a:pt x="2922954" y="1310047"/>
                  <a:pt x="2919423" y="1306516"/>
                  <a:pt x="2912362" y="1299456"/>
                </a:cubicBezTo>
                <a:close/>
                <a:moveTo>
                  <a:pt x="2509927" y="1299456"/>
                </a:moveTo>
                <a:cubicBezTo>
                  <a:pt x="2509927" y="1299456"/>
                  <a:pt x="2513458" y="1301221"/>
                  <a:pt x="2520518" y="1304752"/>
                </a:cubicBezTo>
                <a:cubicBezTo>
                  <a:pt x="2527577" y="1308283"/>
                  <a:pt x="2534638" y="1310047"/>
                  <a:pt x="2541698" y="1310047"/>
                </a:cubicBezTo>
                <a:cubicBezTo>
                  <a:pt x="2562879" y="1317108"/>
                  <a:pt x="2573470" y="1320637"/>
                  <a:pt x="2573470" y="1320637"/>
                </a:cubicBezTo>
                <a:cubicBezTo>
                  <a:pt x="2580529" y="1320637"/>
                  <a:pt x="2585826" y="1322402"/>
                  <a:pt x="2589355" y="1325933"/>
                </a:cubicBezTo>
                <a:cubicBezTo>
                  <a:pt x="2592886" y="1329464"/>
                  <a:pt x="2598181" y="1331228"/>
                  <a:pt x="2605241" y="1331228"/>
                </a:cubicBezTo>
                <a:cubicBezTo>
                  <a:pt x="2612301" y="1331228"/>
                  <a:pt x="2619361" y="1334758"/>
                  <a:pt x="2626422" y="1341818"/>
                </a:cubicBezTo>
                <a:cubicBezTo>
                  <a:pt x="2633481" y="1341818"/>
                  <a:pt x="2638777" y="1341818"/>
                  <a:pt x="2642307" y="1341818"/>
                </a:cubicBezTo>
                <a:cubicBezTo>
                  <a:pt x="2645838" y="1341818"/>
                  <a:pt x="2651133" y="1345349"/>
                  <a:pt x="2658193" y="1352408"/>
                </a:cubicBezTo>
                <a:cubicBezTo>
                  <a:pt x="2672313" y="1352408"/>
                  <a:pt x="2682904" y="1352408"/>
                  <a:pt x="2689964" y="1352408"/>
                </a:cubicBezTo>
                <a:lnTo>
                  <a:pt x="2721735" y="1352408"/>
                </a:lnTo>
                <a:cubicBezTo>
                  <a:pt x="2721735" y="1352408"/>
                  <a:pt x="2716440" y="1350643"/>
                  <a:pt x="2705851" y="1347114"/>
                </a:cubicBezTo>
                <a:cubicBezTo>
                  <a:pt x="2695259" y="1343583"/>
                  <a:pt x="2686433" y="1338287"/>
                  <a:pt x="2679374" y="1331228"/>
                </a:cubicBezTo>
                <a:cubicBezTo>
                  <a:pt x="2651133" y="1324168"/>
                  <a:pt x="2629952" y="1320637"/>
                  <a:pt x="2615831" y="1320637"/>
                </a:cubicBezTo>
                <a:cubicBezTo>
                  <a:pt x="2608771" y="1320637"/>
                  <a:pt x="2594650" y="1317108"/>
                  <a:pt x="2573470" y="1310047"/>
                </a:cubicBezTo>
                <a:cubicBezTo>
                  <a:pt x="2552289" y="1302987"/>
                  <a:pt x="2534638" y="1299456"/>
                  <a:pt x="2520518" y="1299456"/>
                </a:cubicBezTo>
                <a:cubicBezTo>
                  <a:pt x="2513458" y="1299456"/>
                  <a:pt x="2509927" y="1299456"/>
                  <a:pt x="2509927" y="1299456"/>
                </a:cubicBezTo>
                <a:close/>
                <a:moveTo>
                  <a:pt x="2223986" y="1299456"/>
                </a:moveTo>
                <a:cubicBezTo>
                  <a:pt x="2231046" y="1299456"/>
                  <a:pt x="2234577" y="1299456"/>
                  <a:pt x="2234577" y="1299456"/>
                </a:cubicBezTo>
                <a:lnTo>
                  <a:pt x="2223986" y="1310047"/>
                </a:lnTo>
                <a:close/>
                <a:moveTo>
                  <a:pt x="8353186" y="1294162"/>
                </a:moveTo>
                <a:cubicBezTo>
                  <a:pt x="8354951" y="1294162"/>
                  <a:pt x="8355835" y="1295927"/>
                  <a:pt x="8355835" y="1299456"/>
                </a:cubicBezTo>
                <a:lnTo>
                  <a:pt x="8345244" y="1299456"/>
                </a:lnTo>
                <a:cubicBezTo>
                  <a:pt x="8348774" y="1295927"/>
                  <a:pt x="8351422" y="1294162"/>
                  <a:pt x="8353186" y="1294162"/>
                </a:cubicBezTo>
                <a:close/>
                <a:moveTo>
                  <a:pt x="7922951" y="1292837"/>
                </a:moveTo>
                <a:cubicBezTo>
                  <a:pt x="7922070" y="1293721"/>
                  <a:pt x="7921627" y="1295927"/>
                  <a:pt x="7921627" y="1299456"/>
                </a:cubicBezTo>
                <a:cubicBezTo>
                  <a:pt x="7928688" y="1299456"/>
                  <a:pt x="7932219" y="1299456"/>
                  <a:pt x="7932219" y="1299456"/>
                </a:cubicBezTo>
                <a:cubicBezTo>
                  <a:pt x="7932219" y="1299456"/>
                  <a:pt x="7930452" y="1297691"/>
                  <a:pt x="7926923" y="1294162"/>
                </a:cubicBezTo>
                <a:cubicBezTo>
                  <a:pt x="7925158" y="1292397"/>
                  <a:pt x="7923835" y="1291956"/>
                  <a:pt x="7922951" y="1292837"/>
                </a:cubicBezTo>
                <a:close/>
                <a:moveTo>
                  <a:pt x="6333066" y="1288866"/>
                </a:moveTo>
                <a:lnTo>
                  <a:pt x="6343656" y="1299456"/>
                </a:lnTo>
                <a:cubicBezTo>
                  <a:pt x="6343656" y="1299456"/>
                  <a:pt x="6347186" y="1299456"/>
                  <a:pt x="6354246" y="1299456"/>
                </a:cubicBezTo>
                <a:close/>
                <a:moveTo>
                  <a:pt x="3155942" y="1288866"/>
                </a:moveTo>
                <a:lnTo>
                  <a:pt x="3177123" y="1299456"/>
                </a:lnTo>
                <a:lnTo>
                  <a:pt x="3187714" y="1288866"/>
                </a:lnTo>
                <a:cubicBezTo>
                  <a:pt x="3180653" y="1288866"/>
                  <a:pt x="3173593" y="1288866"/>
                  <a:pt x="3166533" y="1288866"/>
                </a:cubicBezTo>
                <a:close/>
                <a:moveTo>
                  <a:pt x="3050039" y="1288866"/>
                </a:moveTo>
                <a:lnTo>
                  <a:pt x="3155942" y="1331228"/>
                </a:lnTo>
                <a:cubicBezTo>
                  <a:pt x="3155942" y="1324168"/>
                  <a:pt x="3154177" y="1320637"/>
                  <a:pt x="3150648" y="1320637"/>
                </a:cubicBezTo>
                <a:cubicBezTo>
                  <a:pt x="3147116" y="1320637"/>
                  <a:pt x="3141821" y="1317108"/>
                  <a:pt x="3134762" y="1310047"/>
                </a:cubicBezTo>
                <a:lnTo>
                  <a:pt x="3092399" y="1299456"/>
                </a:lnTo>
                <a:close/>
                <a:moveTo>
                  <a:pt x="2276938" y="1288866"/>
                </a:moveTo>
                <a:cubicBezTo>
                  <a:pt x="2276938" y="1288866"/>
                  <a:pt x="2285763" y="1290631"/>
                  <a:pt x="2303415" y="1294162"/>
                </a:cubicBezTo>
                <a:cubicBezTo>
                  <a:pt x="2321066" y="1297691"/>
                  <a:pt x="2329890" y="1302987"/>
                  <a:pt x="2329890" y="1310047"/>
                </a:cubicBezTo>
                <a:cubicBezTo>
                  <a:pt x="2344011" y="1317108"/>
                  <a:pt x="2344011" y="1320637"/>
                  <a:pt x="2329890" y="1320637"/>
                </a:cubicBezTo>
                <a:cubicBezTo>
                  <a:pt x="2322830" y="1320637"/>
                  <a:pt x="2315769" y="1324168"/>
                  <a:pt x="2308710" y="1331228"/>
                </a:cubicBezTo>
                <a:cubicBezTo>
                  <a:pt x="2308710" y="1324168"/>
                  <a:pt x="2308710" y="1320637"/>
                  <a:pt x="2308710" y="1320637"/>
                </a:cubicBezTo>
                <a:lnTo>
                  <a:pt x="2298119" y="1310047"/>
                </a:lnTo>
                <a:close/>
                <a:moveTo>
                  <a:pt x="8440558" y="1278276"/>
                </a:moveTo>
                <a:lnTo>
                  <a:pt x="8461739" y="1278276"/>
                </a:lnTo>
                <a:lnTo>
                  <a:pt x="8472329" y="1278276"/>
                </a:lnTo>
                <a:cubicBezTo>
                  <a:pt x="8479390" y="1278276"/>
                  <a:pt x="8486449" y="1281806"/>
                  <a:pt x="8493510" y="1288866"/>
                </a:cubicBezTo>
                <a:lnTo>
                  <a:pt x="8514691" y="1299456"/>
                </a:lnTo>
                <a:cubicBezTo>
                  <a:pt x="8514691" y="1299456"/>
                  <a:pt x="8521751" y="1301221"/>
                  <a:pt x="8535871" y="1304752"/>
                </a:cubicBezTo>
                <a:cubicBezTo>
                  <a:pt x="8549991" y="1308283"/>
                  <a:pt x="8560582" y="1313577"/>
                  <a:pt x="8567641" y="1320637"/>
                </a:cubicBezTo>
                <a:cubicBezTo>
                  <a:pt x="8595884" y="1327697"/>
                  <a:pt x="8613533" y="1331228"/>
                  <a:pt x="8620595" y="1331228"/>
                </a:cubicBezTo>
                <a:cubicBezTo>
                  <a:pt x="8620595" y="1331228"/>
                  <a:pt x="8622360" y="1332993"/>
                  <a:pt x="8625889" y="1336523"/>
                </a:cubicBezTo>
                <a:cubicBezTo>
                  <a:pt x="8629419" y="1340053"/>
                  <a:pt x="8634714" y="1345349"/>
                  <a:pt x="8641775" y="1352408"/>
                </a:cubicBezTo>
                <a:cubicBezTo>
                  <a:pt x="8648836" y="1359468"/>
                  <a:pt x="8655895" y="1362999"/>
                  <a:pt x="8662957" y="1362999"/>
                </a:cubicBezTo>
                <a:cubicBezTo>
                  <a:pt x="8691199" y="1362999"/>
                  <a:pt x="8698257" y="1370060"/>
                  <a:pt x="8684137" y="1384180"/>
                </a:cubicBezTo>
                <a:cubicBezTo>
                  <a:pt x="8670016" y="1391239"/>
                  <a:pt x="8652366" y="1387710"/>
                  <a:pt x="8631185" y="1373589"/>
                </a:cubicBezTo>
                <a:cubicBezTo>
                  <a:pt x="8610004" y="1366529"/>
                  <a:pt x="8595884" y="1361235"/>
                  <a:pt x="8588824" y="1357704"/>
                </a:cubicBezTo>
                <a:cubicBezTo>
                  <a:pt x="8581762" y="1354173"/>
                  <a:pt x="8567641" y="1352408"/>
                  <a:pt x="8546462" y="1352408"/>
                </a:cubicBezTo>
                <a:cubicBezTo>
                  <a:pt x="8532341" y="1345349"/>
                  <a:pt x="8523515" y="1341818"/>
                  <a:pt x="8519985" y="1341818"/>
                </a:cubicBezTo>
                <a:cubicBezTo>
                  <a:pt x="8516456" y="1341818"/>
                  <a:pt x="8514691" y="1338287"/>
                  <a:pt x="8514691" y="1331228"/>
                </a:cubicBezTo>
                <a:cubicBezTo>
                  <a:pt x="8507630" y="1331228"/>
                  <a:pt x="8504100" y="1331228"/>
                  <a:pt x="8504100" y="1331228"/>
                </a:cubicBezTo>
                <a:lnTo>
                  <a:pt x="8492546" y="1328339"/>
                </a:lnTo>
                <a:lnTo>
                  <a:pt x="8490863" y="1323286"/>
                </a:lnTo>
                <a:cubicBezTo>
                  <a:pt x="8489098" y="1321519"/>
                  <a:pt x="8486449" y="1320637"/>
                  <a:pt x="8482920" y="1320637"/>
                </a:cubicBezTo>
                <a:lnTo>
                  <a:pt x="8478683" y="1324874"/>
                </a:lnTo>
                <a:lnTo>
                  <a:pt x="8461739" y="1320637"/>
                </a:lnTo>
                <a:lnTo>
                  <a:pt x="8440558" y="1310047"/>
                </a:lnTo>
                <a:close/>
                <a:moveTo>
                  <a:pt x="8249931" y="1278276"/>
                </a:moveTo>
                <a:cubicBezTo>
                  <a:pt x="8249931" y="1278276"/>
                  <a:pt x="8253460" y="1278276"/>
                  <a:pt x="8260521" y="1278276"/>
                </a:cubicBezTo>
                <a:lnTo>
                  <a:pt x="8249931" y="1288866"/>
                </a:lnTo>
                <a:close/>
                <a:moveTo>
                  <a:pt x="8112254" y="1278276"/>
                </a:moveTo>
                <a:lnTo>
                  <a:pt x="8133435" y="1278276"/>
                </a:lnTo>
                <a:cubicBezTo>
                  <a:pt x="8147556" y="1285335"/>
                  <a:pt x="8158146" y="1288866"/>
                  <a:pt x="8165206" y="1288866"/>
                </a:cubicBezTo>
                <a:cubicBezTo>
                  <a:pt x="8165206" y="1295927"/>
                  <a:pt x="8170502" y="1299456"/>
                  <a:pt x="8181093" y="1299456"/>
                </a:cubicBezTo>
                <a:cubicBezTo>
                  <a:pt x="8191683" y="1299456"/>
                  <a:pt x="8198743" y="1302987"/>
                  <a:pt x="8202273" y="1310047"/>
                </a:cubicBezTo>
                <a:cubicBezTo>
                  <a:pt x="8205802" y="1317108"/>
                  <a:pt x="8204039" y="1320637"/>
                  <a:pt x="8196979" y="1320637"/>
                </a:cubicBezTo>
                <a:cubicBezTo>
                  <a:pt x="8189917" y="1320637"/>
                  <a:pt x="8182858" y="1317108"/>
                  <a:pt x="8175798" y="1310047"/>
                </a:cubicBezTo>
                <a:lnTo>
                  <a:pt x="8154617" y="1299456"/>
                </a:lnTo>
                <a:cubicBezTo>
                  <a:pt x="8147556" y="1299456"/>
                  <a:pt x="8140497" y="1295927"/>
                  <a:pt x="8133435" y="1288866"/>
                </a:cubicBezTo>
                <a:cubicBezTo>
                  <a:pt x="8126375" y="1288866"/>
                  <a:pt x="8121079" y="1287101"/>
                  <a:pt x="8117550" y="1283571"/>
                </a:cubicBezTo>
                <a:cubicBezTo>
                  <a:pt x="8114020" y="1280041"/>
                  <a:pt x="8112254" y="1278276"/>
                  <a:pt x="8112254" y="1278276"/>
                </a:cubicBezTo>
                <a:close/>
                <a:moveTo>
                  <a:pt x="8069894" y="1278276"/>
                </a:moveTo>
                <a:cubicBezTo>
                  <a:pt x="8069894" y="1278276"/>
                  <a:pt x="8073423" y="1278276"/>
                  <a:pt x="8080483" y="1278276"/>
                </a:cubicBezTo>
                <a:cubicBezTo>
                  <a:pt x="8080483" y="1285335"/>
                  <a:pt x="8076954" y="1288866"/>
                  <a:pt x="8069894" y="1288866"/>
                </a:cubicBezTo>
                <a:close/>
                <a:moveTo>
                  <a:pt x="6936718" y="1278276"/>
                </a:moveTo>
                <a:cubicBezTo>
                  <a:pt x="6943780" y="1278276"/>
                  <a:pt x="6947310" y="1278276"/>
                  <a:pt x="6947310" y="1278276"/>
                </a:cubicBezTo>
                <a:lnTo>
                  <a:pt x="6947310" y="1288866"/>
                </a:lnTo>
                <a:close/>
                <a:moveTo>
                  <a:pt x="2954724" y="1278276"/>
                </a:moveTo>
                <a:lnTo>
                  <a:pt x="2975906" y="1299456"/>
                </a:lnTo>
                <a:lnTo>
                  <a:pt x="2986495" y="1310047"/>
                </a:lnTo>
                <a:lnTo>
                  <a:pt x="3018266" y="1331228"/>
                </a:lnTo>
                <a:lnTo>
                  <a:pt x="3028858" y="1341818"/>
                </a:lnTo>
                <a:cubicBezTo>
                  <a:pt x="3028858" y="1341818"/>
                  <a:pt x="3021797" y="1341818"/>
                  <a:pt x="3007676" y="1341818"/>
                </a:cubicBezTo>
                <a:cubicBezTo>
                  <a:pt x="2993556" y="1341818"/>
                  <a:pt x="2979435" y="1338287"/>
                  <a:pt x="2965314" y="1331228"/>
                </a:cubicBezTo>
                <a:cubicBezTo>
                  <a:pt x="2965314" y="1331228"/>
                  <a:pt x="2963550" y="1329464"/>
                  <a:pt x="2960019" y="1325933"/>
                </a:cubicBezTo>
                <a:cubicBezTo>
                  <a:pt x="2956489" y="1322402"/>
                  <a:pt x="2951194" y="1320637"/>
                  <a:pt x="2944134" y="1320637"/>
                </a:cubicBezTo>
                <a:lnTo>
                  <a:pt x="2944134" y="1299456"/>
                </a:lnTo>
                <a:close/>
                <a:moveTo>
                  <a:pt x="2917658" y="1278276"/>
                </a:moveTo>
                <a:cubicBezTo>
                  <a:pt x="2921189" y="1278276"/>
                  <a:pt x="2926483" y="1278276"/>
                  <a:pt x="2933543" y="1278276"/>
                </a:cubicBezTo>
                <a:lnTo>
                  <a:pt x="2922954" y="1288866"/>
                </a:lnTo>
                <a:cubicBezTo>
                  <a:pt x="2915893" y="1288866"/>
                  <a:pt x="2912362" y="1288866"/>
                  <a:pt x="2912362" y="1288866"/>
                </a:cubicBezTo>
                <a:cubicBezTo>
                  <a:pt x="2912362" y="1281806"/>
                  <a:pt x="2914127" y="1278276"/>
                  <a:pt x="2917658" y="1278276"/>
                </a:cubicBezTo>
                <a:close/>
                <a:moveTo>
                  <a:pt x="2909715" y="1272981"/>
                </a:moveTo>
                <a:cubicBezTo>
                  <a:pt x="2911481" y="1272981"/>
                  <a:pt x="2912362" y="1274745"/>
                  <a:pt x="2912362" y="1278276"/>
                </a:cubicBezTo>
                <a:lnTo>
                  <a:pt x="2901772" y="1278276"/>
                </a:lnTo>
                <a:cubicBezTo>
                  <a:pt x="2905303" y="1274745"/>
                  <a:pt x="2907949" y="1272981"/>
                  <a:pt x="2909715" y="1272981"/>
                </a:cubicBezTo>
                <a:close/>
                <a:moveTo>
                  <a:pt x="8218160" y="1267685"/>
                </a:moveTo>
                <a:cubicBezTo>
                  <a:pt x="8225220" y="1267685"/>
                  <a:pt x="8228750" y="1271216"/>
                  <a:pt x="8228750" y="1278276"/>
                </a:cubicBezTo>
                <a:cubicBezTo>
                  <a:pt x="8228750" y="1278276"/>
                  <a:pt x="8226983" y="1278276"/>
                  <a:pt x="8223454" y="1278276"/>
                </a:cubicBezTo>
                <a:cubicBezTo>
                  <a:pt x="8219925" y="1278276"/>
                  <a:pt x="8218160" y="1278276"/>
                  <a:pt x="8218160" y="1278276"/>
                </a:cubicBezTo>
                <a:close/>
                <a:moveTo>
                  <a:pt x="6534284" y="1267685"/>
                </a:moveTo>
                <a:cubicBezTo>
                  <a:pt x="6534284" y="1267685"/>
                  <a:pt x="6536050" y="1269450"/>
                  <a:pt x="6539579" y="1272981"/>
                </a:cubicBezTo>
                <a:cubicBezTo>
                  <a:pt x="6543108" y="1276510"/>
                  <a:pt x="6544874" y="1278276"/>
                  <a:pt x="6544874" y="1278276"/>
                </a:cubicBezTo>
                <a:lnTo>
                  <a:pt x="6544874" y="1288866"/>
                </a:lnTo>
                <a:lnTo>
                  <a:pt x="6576646" y="1288866"/>
                </a:lnTo>
                <a:cubicBezTo>
                  <a:pt x="6576646" y="1281806"/>
                  <a:pt x="6580175" y="1281806"/>
                  <a:pt x="6587236" y="1288866"/>
                </a:cubicBezTo>
                <a:lnTo>
                  <a:pt x="6597826" y="1288866"/>
                </a:lnTo>
                <a:lnTo>
                  <a:pt x="6566054" y="1267685"/>
                </a:lnTo>
                <a:cubicBezTo>
                  <a:pt x="6558994" y="1267685"/>
                  <a:pt x="6551935" y="1267685"/>
                  <a:pt x="6544874" y="1267685"/>
                </a:cubicBezTo>
                <a:cubicBezTo>
                  <a:pt x="6537813" y="1267685"/>
                  <a:pt x="6534284" y="1267685"/>
                  <a:pt x="6534284" y="1267685"/>
                </a:cubicBezTo>
                <a:close/>
                <a:moveTo>
                  <a:pt x="6481332" y="1267685"/>
                </a:moveTo>
                <a:cubicBezTo>
                  <a:pt x="6481332" y="1274745"/>
                  <a:pt x="6484861" y="1278276"/>
                  <a:pt x="6491922" y="1278276"/>
                </a:cubicBezTo>
                <a:lnTo>
                  <a:pt x="6491922" y="1267685"/>
                </a:lnTo>
                <a:cubicBezTo>
                  <a:pt x="6484861" y="1267685"/>
                  <a:pt x="6481332" y="1267685"/>
                  <a:pt x="6481332" y="1267685"/>
                </a:cubicBezTo>
                <a:close/>
                <a:moveTo>
                  <a:pt x="3463064" y="1267685"/>
                </a:moveTo>
                <a:lnTo>
                  <a:pt x="3473655" y="1278276"/>
                </a:lnTo>
                <a:lnTo>
                  <a:pt x="3473655" y="1267685"/>
                </a:lnTo>
                <a:cubicBezTo>
                  <a:pt x="3473655" y="1267685"/>
                  <a:pt x="3470124" y="1267685"/>
                  <a:pt x="3463064" y="1267685"/>
                </a:cubicBezTo>
                <a:close/>
                <a:moveTo>
                  <a:pt x="2435794" y="1267685"/>
                </a:moveTo>
                <a:cubicBezTo>
                  <a:pt x="2442854" y="1274745"/>
                  <a:pt x="2448151" y="1278276"/>
                  <a:pt x="2451680" y="1278276"/>
                </a:cubicBezTo>
                <a:cubicBezTo>
                  <a:pt x="2455210" y="1278276"/>
                  <a:pt x="2460505" y="1278276"/>
                  <a:pt x="2467566" y="1278276"/>
                </a:cubicBezTo>
                <a:lnTo>
                  <a:pt x="2478156" y="1278276"/>
                </a:lnTo>
                <a:cubicBezTo>
                  <a:pt x="2478156" y="1278276"/>
                  <a:pt x="2474625" y="1274745"/>
                  <a:pt x="2467566" y="1267685"/>
                </a:cubicBezTo>
                <a:close/>
                <a:moveTo>
                  <a:pt x="3092399" y="1257095"/>
                </a:moveTo>
                <a:lnTo>
                  <a:pt x="3102990" y="1278276"/>
                </a:lnTo>
                <a:lnTo>
                  <a:pt x="3134762" y="1278276"/>
                </a:lnTo>
                <a:cubicBezTo>
                  <a:pt x="3134762" y="1278276"/>
                  <a:pt x="3129466" y="1274745"/>
                  <a:pt x="3118877" y="1267685"/>
                </a:cubicBezTo>
                <a:cubicBezTo>
                  <a:pt x="3108285" y="1260625"/>
                  <a:pt x="3099460" y="1257095"/>
                  <a:pt x="3092399" y="1257095"/>
                </a:cubicBezTo>
                <a:close/>
                <a:moveTo>
                  <a:pt x="2986495" y="1257095"/>
                </a:moveTo>
                <a:lnTo>
                  <a:pt x="3018266" y="1278276"/>
                </a:lnTo>
                <a:lnTo>
                  <a:pt x="3018266" y="1267685"/>
                </a:lnTo>
                <a:close/>
                <a:moveTo>
                  <a:pt x="2663488" y="1257095"/>
                </a:moveTo>
                <a:cubicBezTo>
                  <a:pt x="2652899" y="1257095"/>
                  <a:pt x="2651133" y="1260625"/>
                  <a:pt x="2658193" y="1267685"/>
                </a:cubicBezTo>
                <a:lnTo>
                  <a:pt x="2679374" y="1267685"/>
                </a:lnTo>
                <a:lnTo>
                  <a:pt x="2700554" y="1267685"/>
                </a:lnTo>
                <a:cubicBezTo>
                  <a:pt x="2700554" y="1267685"/>
                  <a:pt x="2697023" y="1264154"/>
                  <a:pt x="2689964" y="1257095"/>
                </a:cubicBezTo>
                <a:cubicBezTo>
                  <a:pt x="2682904" y="1257095"/>
                  <a:pt x="2674080" y="1257095"/>
                  <a:pt x="2663488" y="1257095"/>
                </a:cubicBezTo>
                <a:close/>
                <a:moveTo>
                  <a:pt x="2128673" y="1257095"/>
                </a:moveTo>
                <a:lnTo>
                  <a:pt x="2223986" y="1267685"/>
                </a:lnTo>
                <a:cubicBezTo>
                  <a:pt x="2245167" y="1281806"/>
                  <a:pt x="2255757" y="1288866"/>
                  <a:pt x="2255757" y="1288866"/>
                </a:cubicBezTo>
                <a:cubicBezTo>
                  <a:pt x="2255757" y="1295927"/>
                  <a:pt x="2252227" y="1297691"/>
                  <a:pt x="2245167" y="1294162"/>
                </a:cubicBezTo>
                <a:cubicBezTo>
                  <a:pt x="2238107" y="1290631"/>
                  <a:pt x="2229282" y="1287101"/>
                  <a:pt x="2218690" y="1283571"/>
                </a:cubicBezTo>
                <a:cubicBezTo>
                  <a:pt x="2208101" y="1280041"/>
                  <a:pt x="2195745" y="1278276"/>
                  <a:pt x="2181625" y="1278276"/>
                </a:cubicBezTo>
                <a:cubicBezTo>
                  <a:pt x="2174565" y="1278276"/>
                  <a:pt x="2165738" y="1276510"/>
                  <a:pt x="2155149" y="1272981"/>
                </a:cubicBezTo>
                <a:cubicBezTo>
                  <a:pt x="2144559" y="1269450"/>
                  <a:pt x="2135733" y="1264154"/>
                  <a:pt x="2128673" y="1257095"/>
                </a:cubicBezTo>
                <a:close/>
                <a:moveTo>
                  <a:pt x="1895684" y="1257095"/>
                </a:moveTo>
                <a:cubicBezTo>
                  <a:pt x="1888623" y="1257095"/>
                  <a:pt x="1885093" y="1258860"/>
                  <a:pt x="1885093" y="1262389"/>
                </a:cubicBezTo>
                <a:cubicBezTo>
                  <a:pt x="1885093" y="1265920"/>
                  <a:pt x="1888623" y="1267685"/>
                  <a:pt x="1895684" y="1267685"/>
                </a:cubicBezTo>
                <a:cubicBezTo>
                  <a:pt x="1902744" y="1267685"/>
                  <a:pt x="1909804" y="1267685"/>
                  <a:pt x="1916864" y="1267685"/>
                </a:cubicBezTo>
                <a:close/>
                <a:moveTo>
                  <a:pt x="6153028" y="1246504"/>
                </a:moveTo>
                <a:cubicBezTo>
                  <a:pt x="6153028" y="1246504"/>
                  <a:pt x="6153028" y="1248269"/>
                  <a:pt x="6153028" y="1251800"/>
                </a:cubicBezTo>
                <a:cubicBezTo>
                  <a:pt x="6153028" y="1255331"/>
                  <a:pt x="6153028" y="1257095"/>
                  <a:pt x="6153028" y="1257095"/>
                </a:cubicBezTo>
                <a:cubicBezTo>
                  <a:pt x="6160090" y="1257095"/>
                  <a:pt x="6163620" y="1255331"/>
                  <a:pt x="6163620" y="1251800"/>
                </a:cubicBezTo>
                <a:cubicBezTo>
                  <a:pt x="6163620" y="1248269"/>
                  <a:pt x="6160090" y="1246504"/>
                  <a:pt x="6153028" y="1246504"/>
                </a:cubicBezTo>
                <a:close/>
                <a:moveTo>
                  <a:pt x="2711145" y="1246504"/>
                </a:moveTo>
                <a:cubicBezTo>
                  <a:pt x="2725266" y="1253564"/>
                  <a:pt x="2735856" y="1257095"/>
                  <a:pt x="2742916" y="1257095"/>
                </a:cubicBezTo>
                <a:lnTo>
                  <a:pt x="2732326" y="1246504"/>
                </a:lnTo>
                <a:close/>
                <a:moveTo>
                  <a:pt x="1408525" y="1246504"/>
                </a:moveTo>
                <a:lnTo>
                  <a:pt x="1419114" y="1246504"/>
                </a:lnTo>
                <a:cubicBezTo>
                  <a:pt x="1426175" y="1253564"/>
                  <a:pt x="1433235" y="1255331"/>
                  <a:pt x="1440296" y="1251800"/>
                </a:cubicBezTo>
                <a:cubicBezTo>
                  <a:pt x="1447356" y="1248269"/>
                  <a:pt x="1457946" y="1250035"/>
                  <a:pt x="1472067" y="1257095"/>
                </a:cubicBezTo>
                <a:cubicBezTo>
                  <a:pt x="1479127" y="1264154"/>
                  <a:pt x="1486187" y="1267685"/>
                  <a:pt x="1493248" y="1267685"/>
                </a:cubicBezTo>
                <a:cubicBezTo>
                  <a:pt x="1500308" y="1267685"/>
                  <a:pt x="1503838" y="1267685"/>
                  <a:pt x="1503838" y="1267685"/>
                </a:cubicBezTo>
                <a:cubicBezTo>
                  <a:pt x="1510898" y="1267685"/>
                  <a:pt x="1517959" y="1271216"/>
                  <a:pt x="1525019" y="1278276"/>
                </a:cubicBezTo>
                <a:cubicBezTo>
                  <a:pt x="1532080" y="1285335"/>
                  <a:pt x="1537375" y="1288866"/>
                  <a:pt x="1540904" y="1288866"/>
                </a:cubicBezTo>
                <a:cubicBezTo>
                  <a:pt x="1544436" y="1288866"/>
                  <a:pt x="1556790" y="1292397"/>
                  <a:pt x="1577971" y="1299456"/>
                </a:cubicBezTo>
                <a:cubicBezTo>
                  <a:pt x="1599152" y="1306516"/>
                  <a:pt x="1634453" y="1317108"/>
                  <a:pt x="1683875" y="1331228"/>
                </a:cubicBezTo>
                <a:lnTo>
                  <a:pt x="1705056" y="1341818"/>
                </a:lnTo>
                <a:cubicBezTo>
                  <a:pt x="1697995" y="1341818"/>
                  <a:pt x="1689170" y="1341818"/>
                  <a:pt x="1678581" y="1341818"/>
                </a:cubicBezTo>
                <a:cubicBezTo>
                  <a:pt x="1667989" y="1341818"/>
                  <a:pt x="1659164" y="1338287"/>
                  <a:pt x="1652104" y="1331228"/>
                </a:cubicBezTo>
                <a:lnTo>
                  <a:pt x="1609742" y="1320637"/>
                </a:lnTo>
                <a:lnTo>
                  <a:pt x="1535610" y="1299456"/>
                </a:lnTo>
                <a:cubicBezTo>
                  <a:pt x="1521489" y="1299456"/>
                  <a:pt x="1514429" y="1299456"/>
                  <a:pt x="1514429" y="1299456"/>
                </a:cubicBezTo>
                <a:lnTo>
                  <a:pt x="1482658" y="1278276"/>
                </a:lnTo>
                <a:cubicBezTo>
                  <a:pt x="1482658" y="1264154"/>
                  <a:pt x="1465007" y="1257095"/>
                  <a:pt x="1429704" y="1257095"/>
                </a:cubicBezTo>
                <a:cubicBezTo>
                  <a:pt x="1415585" y="1257095"/>
                  <a:pt x="1408525" y="1253564"/>
                  <a:pt x="1408525" y="1246504"/>
                </a:cubicBezTo>
                <a:close/>
                <a:moveTo>
                  <a:pt x="2840878" y="1241210"/>
                </a:moveTo>
                <a:cubicBezTo>
                  <a:pt x="2839114" y="1241210"/>
                  <a:pt x="2838230" y="1242975"/>
                  <a:pt x="2838230" y="1246504"/>
                </a:cubicBezTo>
                <a:cubicBezTo>
                  <a:pt x="2838230" y="1253564"/>
                  <a:pt x="2838230" y="1257095"/>
                  <a:pt x="2838230" y="1257095"/>
                </a:cubicBezTo>
                <a:cubicBezTo>
                  <a:pt x="2852351" y="1250035"/>
                  <a:pt x="2866471" y="1253564"/>
                  <a:pt x="2880591" y="1267685"/>
                </a:cubicBezTo>
                <a:lnTo>
                  <a:pt x="2870002" y="1278276"/>
                </a:lnTo>
                <a:cubicBezTo>
                  <a:pt x="2855879" y="1271216"/>
                  <a:pt x="2845290" y="1271216"/>
                  <a:pt x="2838230" y="1278276"/>
                </a:cubicBezTo>
                <a:cubicBezTo>
                  <a:pt x="2831170" y="1278276"/>
                  <a:pt x="2827639" y="1278276"/>
                  <a:pt x="2827639" y="1278276"/>
                </a:cubicBezTo>
                <a:lnTo>
                  <a:pt x="2817049" y="1267685"/>
                </a:lnTo>
                <a:cubicBezTo>
                  <a:pt x="2817049" y="1274745"/>
                  <a:pt x="2820579" y="1280041"/>
                  <a:pt x="2827639" y="1283571"/>
                </a:cubicBezTo>
                <a:cubicBezTo>
                  <a:pt x="2834700" y="1287101"/>
                  <a:pt x="2841760" y="1288866"/>
                  <a:pt x="2848820" y="1288866"/>
                </a:cubicBezTo>
                <a:cubicBezTo>
                  <a:pt x="2870002" y="1302987"/>
                  <a:pt x="2880591" y="1310047"/>
                  <a:pt x="2880591" y="1310047"/>
                </a:cubicBezTo>
                <a:cubicBezTo>
                  <a:pt x="2880591" y="1310047"/>
                  <a:pt x="2870002" y="1306516"/>
                  <a:pt x="2848820" y="1299456"/>
                </a:cubicBezTo>
                <a:cubicBezTo>
                  <a:pt x="2827639" y="1292397"/>
                  <a:pt x="2817049" y="1285335"/>
                  <a:pt x="2817049" y="1278276"/>
                </a:cubicBezTo>
                <a:lnTo>
                  <a:pt x="2753506" y="1257095"/>
                </a:lnTo>
                <a:cubicBezTo>
                  <a:pt x="2753506" y="1264154"/>
                  <a:pt x="2760567" y="1267685"/>
                  <a:pt x="2774687" y="1267685"/>
                </a:cubicBezTo>
                <a:lnTo>
                  <a:pt x="2785278" y="1278276"/>
                </a:lnTo>
                <a:lnTo>
                  <a:pt x="2795868" y="1288866"/>
                </a:lnTo>
                <a:lnTo>
                  <a:pt x="2806458" y="1299456"/>
                </a:lnTo>
                <a:lnTo>
                  <a:pt x="2806458" y="1310047"/>
                </a:lnTo>
                <a:lnTo>
                  <a:pt x="2827639" y="1310047"/>
                </a:lnTo>
                <a:lnTo>
                  <a:pt x="2859410" y="1320637"/>
                </a:lnTo>
                <a:cubicBezTo>
                  <a:pt x="2866471" y="1320637"/>
                  <a:pt x="2877061" y="1324168"/>
                  <a:pt x="2891182" y="1331228"/>
                </a:cubicBezTo>
                <a:cubicBezTo>
                  <a:pt x="2891182" y="1331228"/>
                  <a:pt x="2896477" y="1332993"/>
                  <a:pt x="2907067" y="1336523"/>
                </a:cubicBezTo>
                <a:cubicBezTo>
                  <a:pt x="2917658" y="1340053"/>
                  <a:pt x="2926483" y="1345349"/>
                  <a:pt x="2933543" y="1352408"/>
                </a:cubicBezTo>
                <a:lnTo>
                  <a:pt x="2965314" y="1362999"/>
                </a:lnTo>
                <a:lnTo>
                  <a:pt x="2944134" y="1362999"/>
                </a:lnTo>
                <a:lnTo>
                  <a:pt x="2933543" y="1362999"/>
                </a:lnTo>
                <a:lnTo>
                  <a:pt x="2954724" y="1373589"/>
                </a:lnTo>
                <a:lnTo>
                  <a:pt x="2965314" y="1362999"/>
                </a:lnTo>
                <a:lnTo>
                  <a:pt x="2997086" y="1373589"/>
                </a:lnTo>
                <a:lnTo>
                  <a:pt x="3007676" y="1384180"/>
                </a:lnTo>
                <a:cubicBezTo>
                  <a:pt x="3014737" y="1384180"/>
                  <a:pt x="3020031" y="1384180"/>
                  <a:pt x="3023562" y="1384180"/>
                </a:cubicBezTo>
                <a:cubicBezTo>
                  <a:pt x="3027093" y="1384180"/>
                  <a:pt x="3032387" y="1387710"/>
                  <a:pt x="3039447" y="1394770"/>
                </a:cubicBezTo>
                <a:lnTo>
                  <a:pt x="3039447" y="1384180"/>
                </a:lnTo>
                <a:cubicBezTo>
                  <a:pt x="3046508" y="1384180"/>
                  <a:pt x="3057098" y="1384180"/>
                  <a:pt x="3071218" y="1384180"/>
                </a:cubicBezTo>
                <a:lnTo>
                  <a:pt x="3113581" y="1405360"/>
                </a:lnTo>
                <a:cubicBezTo>
                  <a:pt x="3113581" y="1412420"/>
                  <a:pt x="3113581" y="1415951"/>
                  <a:pt x="3113581" y="1415951"/>
                </a:cubicBezTo>
                <a:lnTo>
                  <a:pt x="3124171" y="1415951"/>
                </a:lnTo>
                <a:cubicBezTo>
                  <a:pt x="3124171" y="1408891"/>
                  <a:pt x="3125935" y="1405360"/>
                  <a:pt x="3129466" y="1405360"/>
                </a:cubicBezTo>
                <a:cubicBezTo>
                  <a:pt x="3132997" y="1405360"/>
                  <a:pt x="3132997" y="1408891"/>
                  <a:pt x="3129466" y="1415951"/>
                </a:cubicBezTo>
                <a:cubicBezTo>
                  <a:pt x="3125935" y="1423012"/>
                  <a:pt x="3127701" y="1426541"/>
                  <a:pt x="3134762" y="1426541"/>
                </a:cubicBezTo>
                <a:lnTo>
                  <a:pt x="3155942" y="1426541"/>
                </a:lnTo>
                <a:lnTo>
                  <a:pt x="3155942" y="1437132"/>
                </a:lnTo>
                <a:lnTo>
                  <a:pt x="3177123" y="1447722"/>
                </a:lnTo>
                <a:cubicBezTo>
                  <a:pt x="3177123" y="1454783"/>
                  <a:pt x="3184183" y="1458312"/>
                  <a:pt x="3198303" y="1458312"/>
                </a:cubicBezTo>
                <a:lnTo>
                  <a:pt x="3208895" y="1447722"/>
                </a:lnTo>
                <a:lnTo>
                  <a:pt x="3219485" y="1447722"/>
                </a:lnTo>
                <a:cubicBezTo>
                  <a:pt x="3226545" y="1447722"/>
                  <a:pt x="3231839" y="1447722"/>
                  <a:pt x="3235370" y="1447722"/>
                </a:cubicBezTo>
                <a:cubicBezTo>
                  <a:pt x="3238901" y="1447722"/>
                  <a:pt x="3244195" y="1444191"/>
                  <a:pt x="3251255" y="1437132"/>
                </a:cubicBezTo>
                <a:lnTo>
                  <a:pt x="3261847" y="1447722"/>
                </a:lnTo>
                <a:cubicBezTo>
                  <a:pt x="3261847" y="1447722"/>
                  <a:pt x="3258316" y="1447722"/>
                  <a:pt x="3251255" y="1447722"/>
                </a:cubicBezTo>
                <a:cubicBezTo>
                  <a:pt x="3244195" y="1447722"/>
                  <a:pt x="3244195" y="1451253"/>
                  <a:pt x="3251255" y="1458312"/>
                </a:cubicBezTo>
                <a:lnTo>
                  <a:pt x="3272437" y="1458312"/>
                </a:lnTo>
                <a:lnTo>
                  <a:pt x="3283027" y="1458312"/>
                </a:lnTo>
                <a:cubicBezTo>
                  <a:pt x="3283027" y="1465372"/>
                  <a:pt x="3290088" y="1468903"/>
                  <a:pt x="3304208" y="1468903"/>
                </a:cubicBezTo>
                <a:cubicBezTo>
                  <a:pt x="3325389" y="1475964"/>
                  <a:pt x="3332449" y="1475964"/>
                  <a:pt x="3325389" y="1468903"/>
                </a:cubicBezTo>
                <a:lnTo>
                  <a:pt x="3335979" y="1468903"/>
                </a:lnTo>
                <a:cubicBezTo>
                  <a:pt x="3335979" y="1468903"/>
                  <a:pt x="3337743" y="1468903"/>
                  <a:pt x="3341274" y="1468903"/>
                </a:cubicBezTo>
                <a:cubicBezTo>
                  <a:pt x="3344806" y="1468903"/>
                  <a:pt x="3350099" y="1468903"/>
                  <a:pt x="3357160" y="1468903"/>
                </a:cubicBezTo>
                <a:cubicBezTo>
                  <a:pt x="3364220" y="1468903"/>
                  <a:pt x="3367751" y="1470668"/>
                  <a:pt x="3367751" y="1474199"/>
                </a:cubicBezTo>
                <a:cubicBezTo>
                  <a:pt x="3367751" y="1477728"/>
                  <a:pt x="3365986" y="1479493"/>
                  <a:pt x="3362456" y="1479493"/>
                </a:cubicBezTo>
                <a:cubicBezTo>
                  <a:pt x="3358926" y="1479493"/>
                  <a:pt x="3353630" y="1479493"/>
                  <a:pt x="3346570" y="1479493"/>
                </a:cubicBezTo>
                <a:lnTo>
                  <a:pt x="3357160" y="1490084"/>
                </a:lnTo>
                <a:cubicBezTo>
                  <a:pt x="3378341" y="1497143"/>
                  <a:pt x="3392461" y="1502439"/>
                  <a:pt x="3399522" y="1505970"/>
                </a:cubicBezTo>
                <a:cubicBezTo>
                  <a:pt x="3406582" y="1509499"/>
                  <a:pt x="3417172" y="1513030"/>
                  <a:pt x="3431293" y="1516560"/>
                </a:cubicBezTo>
                <a:cubicBezTo>
                  <a:pt x="3445413" y="1520091"/>
                  <a:pt x="3461299" y="1523620"/>
                  <a:pt x="3478949" y="1527151"/>
                </a:cubicBezTo>
                <a:cubicBezTo>
                  <a:pt x="3496600" y="1530680"/>
                  <a:pt x="3508956" y="1532445"/>
                  <a:pt x="3516016" y="1532445"/>
                </a:cubicBezTo>
                <a:cubicBezTo>
                  <a:pt x="3544257" y="1546566"/>
                  <a:pt x="3574263" y="1553626"/>
                  <a:pt x="3606034" y="1553626"/>
                </a:cubicBezTo>
                <a:cubicBezTo>
                  <a:pt x="3637805" y="1553626"/>
                  <a:pt x="3657222" y="1560687"/>
                  <a:pt x="3664282" y="1574807"/>
                </a:cubicBezTo>
                <a:lnTo>
                  <a:pt x="3696052" y="1585397"/>
                </a:lnTo>
                <a:lnTo>
                  <a:pt x="3727824" y="1595988"/>
                </a:lnTo>
                <a:cubicBezTo>
                  <a:pt x="3741946" y="1603047"/>
                  <a:pt x="3759596" y="1606578"/>
                  <a:pt x="3780776" y="1606578"/>
                </a:cubicBezTo>
                <a:cubicBezTo>
                  <a:pt x="3787836" y="1606578"/>
                  <a:pt x="3791367" y="1610109"/>
                  <a:pt x="3791367" y="1617170"/>
                </a:cubicBezTo>
                <a:cubicBezTo>
                  <a:pt x="3798427" y="1617170"/>
                  <a:pt x="3816078" y="1620699"/>
                  <a:pt x="3844319" y="1627759"/>
                </a:cubicBezTo>
                <a:cubicBezTo>
                  <a:pt x="3851379" y="1627759"/>
                  <a:pt x="3860204" y="1629524"/>
                  <a:pt x="3870796" y="1633055"/>
                </a:cubicBezTo>
                <a:cubicBezTo>
                  <a:pt x="3881386" y="1636584"/>
                  <a:pt x="3886681" y="1638349"/>
                  <a:pt x="3886681" y="1638349"/>
                </a:cubicBezTo>
                <a:lnTo>
                  <a:pt x="3907860" y="1648940"/>
                </a:lnTo>
                <a:cubicBezTo>
                  <a:pt x="3914921" y="1656001"/>
                  <a:pt x="3921982" y="1659530"/>
                  <a:pt x="3929042" y="1659530"/>
                </a:cubicBezTo>
                <a:cubicBezTo>
                  <a:pt x="3964344" y="1645410"/>
                  <a:pt x="3996114" y="1652470"/>
                  <a:pt x="4024356" y="1680711"/>
                </a:cubicBezTo>
                <a:cubicBezTo>
                  <a:pt x="4031416" y="1687772"/>
                  <a:pt x="4036710" y="1691301"/>
                  <a:pt x="4040242" y="1691301"/>
                </a:cubicBezTo>
                <a:cubicBezTo>
                  <a:pt x="4043772" y="1691301"/>
                  <a:pt x="4049066" y="1691301"/>
                  <a:pt x="4056127" y="1691301"/>
                </a:cubicBezTo>
                <a:cubicBezTo>
                  <a:pt x="4070248" y="1684242"/>
                  <a:pt x="4079073" y="1682476"/>
                  <a:pt x="4082604" y="1686007"/>
                </a:cubicBezTo>
                <a:cubicBezTo>
                  <a:pt x="4086133" y="1689537"/>
                  <a:pt x="4091429" y="1691301"/>
                  <a:pt x="4098489" y="1691301"/>
                </a:cubicBezTo>
                <a:cubicBezTo>
                  <a:pt x="4105548" y="1691301"/>
                  <a:pt x="4110844" y="1693066"/>
                  <a:pt x="4114374" y="1696597"/>
                </a:cubicBezTo>
                <a:cubicBezTo>
                  <a:pt x="4117904" y="1700128"/>
                  <a:pt x="4123200" y="1701893"/>
                  <a:pt x="4130260" y="1701893"/>
                </a:cubicBezTo>
                <a:lnTo>
                  <a:pt x="4130260" y="1691301"/>
                </a:lnTo>
                <a:lnTo>
                  <a:pt x="4119669" y="1670122"/>
                </a:lnTo>
                <a:cubicBezTo>
                  <a:pt x="4119669" y="1656001"/>
                  <a:pt x="4105548" y="1652470"/>
                  <a:pt x="4077308" y="1659530"/>
                </a:cubicBezTo>
                <a:cubicBezTo>
                  <a:pt x="4070248" y="1659530"/>
                  <a:pt x="4064952" y="1659530"/>
                  <a:pt x="4061422" y="1659530"/>
                </a:cubicBezTo>
                <a:cubicBezTo>
                  <a:pt x="4057892" y="1659530"/>
                  <a:pt x="4056127" y="1659530"/>
                  <a:pt x="4056127" y="1659530"/>
                </a:cubicBezTo>
                <a:cubicBezTo>
                  <a:pt x="4049066" y="1645410"/>
                  <a:pt x="4027886" y="1641880"/>
                  <a:pt x="3992585" y="1648940"/>
                </a:cubicBezTo>
                <a:cubicBezTo>
                  <a:pt x="3985524" y="1648940"/>
                  <a:pt x="3978464" y="1645410"/>
                  <a:pt x="3971404" y="1638349"/>
                </a:cubicBezTo>
                <a:lnTo>
                  <a:pt x="3960812" y="1627759"/>
                </a:lnTo>
                <a:lnTo>
                  <a:pt x="3950223" y="1627759"/>
                </a:lnTo>
                <a:cubicBezTo>
                  <a:pt x="3957284" y="1634820"/>
                  <a:pt x="3953754" y="1634820"/>
                  <a:pt x="3939633" y="1627759"/>
                </a:cubicBezTo>
                <a:cubicBezTo>
                  <a:pt x="3932572" y="1627759"/>
                  <a:pt x="3921982" y="1624228"/>
                  <a:pt x="3907860" y="1617170"/>
                </a:cubicBezTo>
                <a:cubicBezTo>
                  <a:pt x="3865500" y="1603047"/>
                  <a:pt x="3844319" y="1595988"/>
                  <a:pt x="3844319" y="1595988"/>
                </a:cubicBezTo>
                <a:lnTo>
                  <a:pt x="3823138" y="1574807"/>
                </a:lnTo>
                <a:cubicBezTo>
                  <a:pt x="3816078" y="1574807"/>
                  <a:pt x="3805488" y="1571276"/>
                  <a:pt x="3791367" y="1564218"/>
                </a:cubicBezTo>
                <a:cubicBezTo>
                  <a:pt x="3763126" y="1543036"/>
                  <a:pt x="3738415" y="1535976"/>
                  <a:pt x="3717234" y="1543036"/>
                </a:cubicBezTo>
                <a:lnTo>
                  <a:pt x="3706644" y="1543036"/>
                </a:lnTo>
                <a:lnTo>
                  <a:pt x="3696052" y="1532445"/>
                </a:lnTo>
                <a:cubicBezTo>
                  <a:pt x="3696052" y="1539506"/>
                  <a:pt x="3696052" y="1543036"/>
                  <a:pt x="3696052" y="1543036"/>
                </a:cubicBezTo>
                <a:cubicBezTo>
                  <a:pt x="3696052" y="1543036"/>
                  <a:pt x="3696052" y="1546566"/>
                  <a:pt x="3696052" y="1553626"/>
                </a:cubicBezTo>
                <a:cubicBezTo>
                  <a:pt x="3688992" y="1553626"/>
                  <a:pt x="3678402" y="1550095"/>
                  <a:pt x="3664282" y="1543036"/>
                </a:cubicBezTo>
                <a:cubicBezTo>
                  <a:pt x="3643100" y="1528916"/>
                  <a:pt x="3618390" y="1518324"/>
                  <a:pt x="3590148" y="1511264"/>
                </a:cubicBezTo>
                <a:cubicBezTo>
                  <a:pt x="3576028" y="1511264"/>
                  <a:pt x="3565438" y="1509499"/>
                  <a:pt x="3558378" y="1505970"/>
                </a:cubicBezTo>
                <a:cubicBezTo>
                  <a:pt x="3551317" y="1502439"/>
                  <a:pt x="3544257" y="1500674"/>
                  <a:pt x="3537196" y="1500674"/>
                </a:cubicBezTo>
                <a:lnTo>
                  <a:pt x="3516016" y="1500674"/>
                </a:lnTo>
                <a:cubicBezTo>
                  <a:pt x="3487776" y="1486554"/>
                  <a:pt x="3470124" y="1479493"/>
                  <a:pt x="3463064" y="1479493"/>
                </a:cubicBezTo>
                <a:lnTo>
                  <a:pt x="3452474" y="1479493"/>
                </a:lnTo>
                <a:lnTo>
                  <a:pt x="3452474" y="1468903"/>
                </a:lnTo>
                <a:lnTo>
                  <a:pt x="3452474" y="1458312"/>
                </a:lnTo>
                <a:cubicBezTo>
                  <a:pt x="3452474" y="1458312"/>
                  <a:pt x="3447178" y="1454783"/>
                  <a:pt x="3436588" y="1447722"/>
                </a:cubicBezTo>
                <a:cubicBezTo>
                  <a:pt x="3425997" y="1440662"/>
                  <a:pt x="3420703" y="1440662"/>
                  <a:pt x="3420703" y="1447722"/>
                </a:cubicBezTo>
                <a:lnTo>
                  <a:pt x="3399522" y="1447722"/>
                </a:lnTo>
                <a:cubicBezTo>
                  <a:pt x="3399522" y="1447722"/>
                  <a:pt x="3397758" y="1445957"/>
                  <a:pt x="3394226" y="1442427"/>
                </a:cubicBezTo>
                <a:cubicBezTo>
                  <a:pt x="3390695" y="1438897"/>
                  <a:pt x="3388931" y="1437132"/>
                  <a:pt x="3388931" y="1437132"/>
                </a:cubicBezTo>
                <a:cubicBezTo>
                  <a:pt x="3387166" y="1438897"/>
                  <a:pt x="3385401" y="1440221"/>
                  <a:pt x="3383637" y="1441103"/>
                </a:cubicBezTo>
                <a:lnTo>
                  <a:pt x="3379970" y="1442020"/>
                </a:lnTo>
                <a:lnTo>
                  <a:pt x="3420703" y="1458312"/>
                </a:lnTo>
                <a:cubicBezTo>
                  <a:pt x="3420703" y="1465372"/>
                  <a:pt x="3420703" y="1468903"/>
                  <a:pt x="3420703" y="1468903"/>
                </a:cubicBezTo>
                <a:cubicBezTo>
                  <a:pt x="3364220" y="1468903"/>
                  <a:pt x="3321858" y="1458312"/>
                  <a:pt x="3293618" y="1437132"/>
                </a:cubicBezTo>
                <a:cubicBezTo>
                  <a:pt x="3293618" y="1430072"/>
                  <a:pt x="3288322" y="1426541"/>
                  <a:pt x="3277733" y="1426541"/>
                </a:cubicBezTo>
                <a:cubicBezTo>
                  <a:pt x="3267141" y="1426541"/>
                  <a:pt x="3261847" y="1426541"/>
                  <a:pt x="3261847" y="1426541"/>
                </a:cubicBezTo>
                <a:lnTo>
                  <a:pt x="3261847" y="1405360"/>
                </a:lnTo>
                <a:cubicBezTo>
                  <a:pt x="3254786" y="1405360"/>
                  <a:pt x="3251255" y="1405360"/>
                  <a:pt x="3251255" y="1405360"/>
                </a:cubicBezTo>
                <a:cubicBezTo>
                  <a:pt x="3251255" y="1405360"/>
                  <a:pt x="3251255" y="1408891"/>
                  <a:pt x="3251255" y="1415951"/>
                </a:cubicBezTo>
                <a:lnTo>
                  <a:pt x="3251255" y="1426541"/>
                </a:lnTo>
                <a:cubicBezTo>
                  <a:pt x="3244195" y="1419481"/>
                  <a:pt x="3238901" y="1415951"/>
                  <a:pt x="3235370" y="1415951"/>
                </a:cubicBezTo>
                <a:cubicBezTo>
                  <a:pt x="3231839" y="1415951"/>
                  <a:pt x="3226545" y="1412420"/>
                  <a:pt x="3219485" y="1405360"/>
                </a:cubicBezTo>
                <a:lnTo>
                  <a:pt x="3230075" y="1405360"/>
                </a:lnTo>
                <a:cubicBezTo>
                  <a:pt x="3237136" y="1405360"/>
                  <a:pt x="3240666" y="1403595"/>
                  <a:pt x="3240666" y="1400066"/>
                </a:cubicBezTo>
                <a:cubicBezTo>
                  <a:pt x="3240666" y="1396535"/>
                  <a:pt x="3235370" y="1394770"/>
                  <a:pt x="3224781" y="1394770"/>
                </a:cubicBezTo>
                <a:cubicBezTo>
                  <a:pt x="3214189" y="1394770"/>
                  <a:pt x="3208895" y="1391239"/>
                  <a:pt x="3208895" y="1384180"/>
                </a:cubicBezTo>
                <a:lnTo>
                  <a:pt x="3187714" y="1373589"/>
                </a:lnTo>
                <a:cubicBezTo>
                  <a:pt x="3180653" y="1373589"/>
                  <a:pt x="3177123" y="1371824"/>
                  <a:pt x="3177123" y="1368293"/>
                </a:cubicBezTo>
                <a:cubicBezTo>
                  <a:pt x="3177123" y="1364764"/>
                  <a:pt x="3163002" y="1357704"/>
                  <a:pt x="3134762" y="1347114"/>
                </a:cubicBezTo>
                <a:cubicBezTo>
                  <a:pt x="3106520" y="1336523"/>
                  <a:pt x="3085339" y="1331228"/>
                  <a:pt x="3071218" y="1331228"/>
                </a:cubicBezTo>
                <a:cubicBezTo>
                  <a:pt x="3071218" y="1331228"/>
                  <a:pt x="3071218" y="1327697"/>
                  <a:pt x="3071218" y="1320637"/>
                </a:cubicBezTo>
                <a:lnTo>
                  <a:pt x="3039447" y="1299456"/>
                </a:lnTo>
                <a:cubicBezTo>
                  <a:pt x="2975906" y="1278276"/>
                  <a:pt x="2926483" y="1264154"/>
                  <a:pt x="2891182" y="1257095"/>
                </a:cubicBezTo>
                <a:cubicBezTo>
                  <a:pt x="2884122" y="1250035"/>
                  <a:pt x="2877061" y="1246504"/>
                  <a:pt x="2870002" y="1246504"/>
                </a:cubicBezTo>
                <a:cubicBezTo>
                  <a:pt x="2862941" y="1246504"/>
                  <a:pt x="2855879" y="1246504"/>
                  <a:pt x="2848820" y="1246504"/>
                </a:cubicBezTo>
                <a:cubicBezTo>
                  <a:pt x="2845290" y="1242975"/>
                  <a:pt x="2842642" y="1241210"/>
                  <a:pt x="2840878" y="1241210"/>
                </a:cubicBezTo>
                <a:close/>
                <a:moveTo>
                  <a:pt x="8133435" y="1235914"/>
                </a:moveTo>
                <a:cubicBezTo>
                  <a:pt x="8140497" y="1235914"/>
                  <a:pt x="8147556" y="1235914"/>
                  <a:pt x="8154617" y="1235914"/>
                </a:cubicBezTo>
                <a:cubicBezTo>
                  <a:pt x="8161677" y="1235914"/>
                  <a:pt x="8165206" y="1239445"/>
                  <a:pt x="8165206" y="1246504"/>
                </a:cubicBezTo>
                <a:cubicBezTo>
                  <a:pt x="8151087" y="1246504"/>
                  <a:pt x="8140497" y="1242975"/>
                  <a:pt x="8133435" y="1235914"/>
                </a:cubicBezTo>
                <a:close/>
                <a:moveTo>
                  <a:pt x="6735502" y="1225324"/>
                </a:moveTo>
                <a:lnTo>
                  <a:pt x="6735502" y="1235914"/>
                </a:lnTo>
                <a:cubicBezTo>
                  <a:pt x="6742562" y="1242975"/>
                  <a:pt x="6751387" y="1244739"/>
                  <a:pt x="6761977" y="1241210"/>
                </a:cubicBezTo>
                <a:cubicBezTo>
                  <a:pt x="6772568" y="1237679"/>
                  <a:pt x="6777862" y="1239445"/>
                  <a:pt x="6777862" y="1246504"/>
                </a:cubicBezTo>
                <a:cubicBezTo>
                  <a:pt x="6777862" y="1253564"/>
                  <a:pt x="6779628" y="1257095"/>
                  <a:pt x="6783158" y="1257095"/>
                </a:cubicBezTo>
                <a:cubicBezTo>
                  <a:pt x="6786688" y="1257095"/>
                  <a:pt x="6791984" y="1257095"/>
                  <a:pt x="6799044" y="1257095"/>
                </a:cubicBezTo>
                <a:lnTo>
                  <a:pt x="6820224" y="1267685"/>
                </a:lnTo>
                <a:cubicBezTo>
                  <a:pt x="6827285" y="1274745"/>
                  <a:pt x="6832580" y="1276510"/>
                  <a:pt x="6836110" y="1272981"/>
                </a:cubicBezTo>
                <a:cubicBezTo>
                  <a:pt x="6839640" y="1269450"/>
                  <a:pt x="6843170" y="1269450"/>
                  <a:pt x="6846700" y="1272981"/>
                </a:cubicBezTo>
                <a:cubicBezTo>
                  <a:pt x="6850230" y="1276510"/>
                  <a:pt x="6859056" y="1280041"/>
                  <a:pt x="6873177" y="1283571"/>
                </a:cubicBezTo>
                <a:cubicBezTo>
                  <a:pt x="6887296" y="1287101"/>
                  <a:pt x="6897888" y="1288866"/>
                  <a:pt x="6904948" y="1288866"/>
                </a:cubicBezTo>
                <a:lnTo>
                  <a:pt x="6915539" y="1278276"/>
                </a:lnTo>
                <a:cubicBezTo>
                  <a:pt x="6908477" y="1285335"/>
                  <a:pt x="6908477" y="1290631"/>
                  <a:pt x="6915539" y="1294162"/>
                </a:cubicBezTo>
                <a:cubicBezTo>
                  <a:pt x="6922600" y="1297691"/>
                  <a:pt x="6929658" y="1299456"/>
                  <a:pt x="6936718" y="1299456"/>
                </a:cubicBezTo>
                <a:cubicBezTo>
                  <a:pt x="6943780" y="1299456"/>
                  <a:pt x="6950840" y="1301221"/>
                  <a:pt x="6957900" y="1304752"/>
                </a:cubicBezTo>
                <a:cubicBezTo>
                  <a:pt x="6964960" y="1308283"/>
                  <a:pt x="6968491" y="1313577"/>
                  <a:pt x="6968491" y="1320637"/>
                </a:cubicBezTo>
                <a:cubicBezTo>
                  <a:pt x="6972020" y="1320637"/>
                  <a:pt x="6973785" y="1320637"/>
                  <a:pt x="6973785" y="1320637"/>
                </a:cubicBezTo>
                <a:lnTo>
                  <a:pt x="6989670" y="1320637"/>
                </a:lnTo>
                <a:cubicBezTo>
                  <a:pt x="6989670" y="1327697"/>
                  <a:pt x="6994966" y="1329464"/>
                  <a:pt x="7005558" y="1325933"/>
                </a:cubicBezTo>
                <a:cubicBezTo>
                  <a:pt x="7016148" y="1322402"/>
                  <a:pt x="7023208" y="1322402"/>
                  <a:pt x="7026737" y="1325933"/>
                </a:cubicBezTo>
                <a:cubicBezTo>
                  <a:pt x="7030266" y="1329464"/>
                  <a:pt x="7035562" y="1331228"/>
                  <a:pt x="7042622" y="1331228"/>
                </a:cubicBezTo>
                <a:cubicBezTo>
                  <a:pt x="7042622" y="1338287"/>
                  <a:pt x="7044389" y="1341818"/>
                  <a:pt x="7047918" y="1341818"/>
                </a:cubicBezTo>
                <a:cubicBezTo>
                  <a:pt x="7051448" y="1341818"/>
                  <a:pt x="7058510" y="1341818"/>
                  <a:pt x="7069100" y="1341818"/>
                </a:cubicBezTo>
                <a:cubicBezTo>
                  <a:pt x="7079689" y="1341818"/>
                  <a:pt x="7090280" y="1345349"/>
                  <a:pt x="7100870" y="1352408"/>
                </a:cubicBezTo>
                <a:cubicBezTo>
                  <a:pt x="7111462" y="1359468"/>
                  <a:pt x="7116756" y="1359468"/>
                  <a:pt x="7116756" y="1352408"/>
                </a:cubicBezTo>
                <a:lnTo>
                  <a:pt x="7127347" y="1362999"/>
                </a:lnTo>
                <a:cubicBezTo>
                  <a:pt x="7134408" y="1370060"/>
                  <a:pt x="7143232" y="1373589"/>
                  <a:pt x="7153822" y="1373589"/>
                </a:cubicBezTo>
                <a:cubicBezTo>
                  <a:pt x="7164414" y="1373589"/>
                  <a:pt x="7176770" y="1377120"/>
                  <a:pt x="7190889" y="1384180"/>
                </a:cubicBezTo>
                <a:cubicBezTo>
                  <a:pt x="7212070" y="1391239"/>
                  <a:pt x="7231485" y="1396535"/>
                  <a:pt x="7249136" y="1400066"/>
                </a:cubicBezTo>
                <a:cubicBezTo>
                  <a:pt x="7266788" y="1403595"/>
                  <a:pt x="7279142" y="1405360"/>
                  <a:pt x="7286203" y="1405360"/>
                </a:cubicBezTo>
                <a:lnTo>
                  <a:pt x="7296793" y="1405360"/>
                </a:lnTo>
                <a:cubicBezTo>
                  <a:pt x="7303854" y="1412420"/>
                  <a:pt x="7310914" y="1415951"/>
                  <a:pt x="7317974" y="1415951"/>
                </a:cubicBezTo>
                <a:cubicBezTo>
                  <a:pt x="7325034" y="1415951"/>
                  <a:pt x="7342684" y="1419481"/>
                  <a:pt x="7370926" y="1426541"/>
                </a:cubicBezTo>
                <a:lnTo>
                  <a:pt x="7360336" y="1415951"/>
                </a:lnTo>
                <a:lnTo>
                  <a:pt x="7339155" y="1405360"/>
                </a:lnTo>
                <a:cubicBezTo>
                  <a:pt x="7346216" y="1412420"/>
                  <a:pt x="7335626" y="1408891"/>
                  <a:pt x="7307384" y="1394770"/>
                </a:cubicBezTo>
                <a:lnTo>
                  <a:pt x="7286203" y="1394770"/>
                </a:lnTo>
                <a:lnTo>
                  <a:pt x="7275612" y="1394770"/>
                </a:lnTo>
                <a:cubicBezTo>
                  <a:pt x="7268552" y="1387710"/>
                  <a:pt x="7252666" y="1378885"/>
                  <a:pt x="7227956" y="1368293"/>
                </a:cubicBezTo>
                <a:cubicBezTo>
                  <a:pt x="7203245" y="1357704"/>
                  <a:pt x="7180299" y="1352408"/>
                  <a:pt x="7159118" y="1352408"/>
                </a:cubicBezTo>
                <a:lnTo>
                  <a:pt x="7127347" y="1331228"/>
                </a:lnTo>
                <a:cubicBezTo>
                  <a:pt x="7127347" y="1331228"/>
                  <a:pt x="7122052" y="1329464"/>
                  <a:pt x="7111462" y="1325933"/>
                </a:cubicBezTo>
                <a:cubicBezTo>
                  <a:pt x="7100870" y="1322402"/>
                  <a:pt x="7088514" y="1317108"/>
                  <a:pt x="7074395" y="1310047"/>
                </a:cubicBezTo>
                <a:lnTo>
                  <a:pt x="7042622" y="1310047"/>
                </a:lnTo>
                <a:cubicBezTo>
                  <a:pt x="7035562" y="1302987"/>
                  <a:pt x="7026737" y="1297691"/>
                  <a:pt x="7016148" y="1294162"/>
                </a:cubicBezTo>
                <a:cubicBezTo>
                  <a:pt x="7005558" y="1290631"/>
                  <a:pt x="6998496" y="1288866"/>
                  <a:pt x="6994966" y="1288866"/>
                </a:cubicBezTo>
                <a:cubicBezTo>
                  <a:pt x="6991437" y="1288866"/>
                  <a:pt x="6987906" y="1288866"/>
                  <a:pt x="6984376" y="1288866"/>
                </a:cubicBezTo>
                <a:cubicBezTo>
                  <a:pt x="6980847" y="1288866"/>
                  <a:pt x="6975552" y="1288866"/>
                  <a:pt x="6968491" y="1288866"/>
                </a:cubicBezTo>
                <a:lnTo>
                  <a:pt x="6957900" y="1278276"/>
                </a:lnTo>
                <a:lnTo>
                  <a:pt x="6904948" y="1257095"/>
                </a:lnTo>
                <a:cubicBezTo>
                  <a:pt x="6897888" y="1264154"/>
                  <a:pt x="6890828" y="1265920"/>
                  <a:pt x="6883766" y="1262389"/>
                </a:cubicBezTo>
                <a:cubicBezTo>
                  <a:pt x="6876706" y="1258860"/>
                  <a:pt x="6873177" y="1257095"/>
                  <a:pt x="6873177" y="1257095"/>
                </a:cubicBezTo>
                <a:cubicBezTo>
                  <a:pt x="6866116" y="1250035"/>
                  <a:pt x="6859056" y="1248269"/>
                  <a:pt x="6851996" y="1251800"/>
                </a:cubicBezTo>
                <a:cubicBezTo>
                  <a:pt x="6844936" y="1255331"/>
                  <a:pt x="6836110" y="1253564"/>
                  <a:pt x="6825520" y="1246504"/>
                </a:cubicBezTo>
                <a:cubicBezTo>
                  <a:pt x="6814929" y="1239445"/>
                  <a:pt x="6806104" y="1239445"/>
                  <a:pt x="6799044" y="1246504"/>
                </a:cubicBezTo>
                <a:lnTo>
                  <a:pt x="6788454" y="1235914"/>
                </a:lnTo>
                <a:lnTo>
                  <a:pt x="6767272" y="1235914"/>
                </a:lnTo>
                <a:cubicBezTo>
                  <a:pt x="6753152" y="1235914"/>
                  <a:pt x="6744326" y="1234149"/>
                  <a:pt x="6740796" y="1230619"/>
                </a:cubicBezTo>
                <a:cubicBezTo>
                  <a:pt x="6737266" y="1227089"/>
                  <a:pt x="6735502" y="1225324"/>
                  <a:pt x="6735502" y="1225324"/>
                </a:cubicBezTo>
                <a:close/>
                <a:moveTo>
                  <a:pt x="3320093" y="1225324"/>
                </a:moveTo>
                <a:cubicBezTo>
                  <a:pt x="3316564" y="1225324"/>
                  <a:pt x="3314799" y="1228854"/>
                  <a:pt x="3314799" y="1235914"/>
                </a:cubicBezTo>
                <a:cubicBezTo>
                  <a:pt x="3321858" y="1235914"/>
                  <a:pt x="3325389" y="1234149"/>
                  <a:pt x="3325389" y="1230619"/>
                </a:cubicBezTo>
                <a:cubicBezTo>
                  <a:pt x="3325389" y="1227089"/>
                  <a:pt x="3323625" y="1225324"/>
                  <a:pt x="3320093" y="1225324"/>
                </a:cubicBezTo>
                <a:close/>
                <a:moveTo>
                  <a:pt x="3124171" y="1225324"/>
                </a:moveTo>
                <a:cubicBezTo>
                  <a:pt x="3124171" y="1225324"/>
                  <a:pt x="3124171" y="1228854"/>
                  <a:pt x="3124171" y="1235914"/>
                </a:cubicBezTo>
                <a:lnTo>
                  <a:pt x="3145351" y="1246504"/>
                </a:lnTo>
                <a:cubicBezTo>
                  <a:pt x="3152412" y="1239445"/>
                  <a:pt x="3152412" y="1235914"/>
                  <a:pt x="3145351" y="1235914"/>
                </a:cubicBezTo>
                <a:cubicBezTo>
                  <a:pt x="3145351" y="1235914"/>
                  <a:pt x="3141821" y="1235914"/>
                  <a:pt x="3134762" y="1235914"/>
                </a:cubicBezTo>
                <a:cubicBezTo>
                  <a:pt x="3127701" y="1228854"/>
                  <a:pt x="3124171" y="1225324"/>
                  <a:pt x="3124171" y="1225324"/>
                </a:cubicBezTo>
                <a:close/>
                <a:moveTo>
                  <a:pt x="2975906" y="1225324"/>
                </a:moveTo>
                <a:cubicBezTo>
                  <a:pt x="2982965" y="1232383"/>
                  <a:pt x="2986495" y="1235914"/>
                  <a:pt x="2986495" y="1235914"/>
                </a:cubicBezTo>
                <a:lnTo>
                  <a:pt x="2986495" y="1225324"/>
                </a:lnTo>
                <a:cubicBezTo>
                  <a:pt x="2986495" y="1225324"/>
                  <a:pt x="2982965" y="1225324"/>
                  <a:pt x="2975906" y="1225324"/>
                </a:cubicBezTo>
                <a:close/>
                <a:moveTo>
                  <a:pt x="1196717" y="1225324"/>
                </a:moveTo>
                <a:lnTo>
                  <a:pt x="1217897" y="1235914"/>
                </a:lnTo>
                <a:lnTo>
                  <a:pt x="1228487" y="1246504"/>
                </a:lnTo>
                <a:cubicBezTo>
                  <a:pt x="1221427" y="1246504"/>
                  <a:pt x="1214367" y="1246504"/>
                  <a:pt x="1207306" y="1246504"/>
                </a:cubicBezTo>
                <a:lnTo>
                  <a:pt x="1196717" y="1235914"/>
                </a:lnTo>
                <a:cubicBezTo>
                  <a:pt x="1196717" y="1228854"/>
                  <a:pt x="1196717" y="1225324"/>
                  <a:pt x="1196717" y="1225324"/>
                </a:cubicBezTo>
                <a:close/>
                <a:moveTo>
                  <a:pt x="8059302" y="1214733"/>
                </a:moveTo>
                <a:cubicBezTo>
                  <a:pt x="8066364" y="1214733"/>
                  <a:pt x="8073423" y="1214733"/>
                  <a:pt x="8080483" y="1214733"/>
                </a:cubicBezTo>
                <a:lnTo>
                  <a:pt x="8080483" y="1225324"/>
                </a:lnTo>
                <a:cubicBezTo>
                  <a:pt x="8073423" y="1225324"/>
                  <a:pt x="8068127" y="1223558"/>
                  <a:pt x="8064598" y="1220029"/>
                </a:cubicBezTo>
                <a:cubicBezTo>
                  <a:pt x="8061068" y="1216498"/>
                  <a:pt x="8059302" y="1214733"/>
                  <a:pt x="8059302" y="1214733"/>
                </a:cubicBezTo>
                <a:close/>
                <a:moveTo>
                  <a:pt x="6703730" y="1214733"/>
                </a:moveTo>
                <a:cubicBezTo>
                  <a:pt x="6696669" y="1221793"/>
                  <a:pt x="6694906" y="1227089"/>
                  <a:pt x="6698435" y="1230619"/>
                </a:cubicBezTo>
                <a:cubicBezTo>
                  <a:pt x="6701964" y="1234149"/>
                  <a:pt x="6705496" y="1235914"/>
                  <a:pt x="6709025" y="1235914"/>
                </a:cubicBezTo>
                <a:cubicBezTo>
                  <a:pt x="6712554" y="1235914"/>
                  <a:pt x="6714320" y="1235914"/>
                  <a:pt x="6714320" y="1235914"/>
                </a:cubicBezTo>
                <a:cubicBezTo>
                  <a:pt x="6714320" y="1235914"/>
                  <a:pt x="6714320" y="1232383"/>
                  <a:pt x="6714320" y="1225324"/>
                </a:cubicBezTo>
                <a:close/>
                <a:moveTo>
                  <a:pt x="2944134" y="1214733"/>
                </a:moveTo>
                <a:cubicBezTo>
                  <a:pt x="2944134" y="1221793"/>
                  <a:pt x="2945898" y="1225324"/>
                  <a:pt x="2949429" y="1225324"/>
                </a:cubicBezTo>
                <a:cubicBezTo>
                  <a:pt x="2952960" y="1225324"/>
                  <a:pt x="2954724" y="1223558"/>
                  <a:pt x="2954724" y="1220029"/>
                </a:cubicBezTo>
                <a:cubicBezTo>
                  <a:pt x="2954724" y="1216498"/>
                  <a:pt x="2951194" y="1214733"/>
                  <a:pt x="2944134" y="1214733"/>
                </a:cubicBezTo>
                <a:close/>
                <a:moveTo>
                  <a:pt x="2795868" y="1214733"/>
                </a:moveTo>
                <a:cubicBezTo>
                  <a:pt x="2795868" y="1221793"/>
                  <a:pt x="2797633" y="1225324"/>
                  <a:pt x="2801163" y="1225324"/>
                </a:cubicBezTo>
                <a:cubicBezTo>
                  <a:pt x="2804694" y="1225324"/>
                  <a:pt x="2806458" y="1223558"/>
                  <a:pt x="2806458" y="1220029"/>
                </a:cubicBezTo>
                <a:cubicBezTo>
                  <a:pt x="2806458" y="1216498"/>
                  <a:pt x="2802927" y="1214733"/>
                  <a:pt x="2795868" y="1214733"/>
                </a:cubicBezTo>
                <a:close/>
                <a:moveTo>
                  <a:pt x="2020121" y="1214733"/>
                </a:moveTo>
                <a:cubicBezTo>
                  <a:pt x="2025416" y="1214733"/>
                  <a:pt x="2029828" y="1218264"/>
                  <a:pt x="2033359" y="1225324"/>
                </a:cubicBezTo>
                <a:lnTo>
                  <a:pt x="2022769" y="1225324"/>
                </a:lnTo>
                <a:cubicBezTo>
                  <a:pt x="2015709" y="1225324"/>
                  <a:pt x="2012178" y="1225324"/>
                  <a:pt x="2012178" y="1225324"/>
                </a:cubicBezTo>
                <a:cubicBezTo>
                  <a:pt x="2012178" y="1232383"/>
                  <a:pt x="2008648" y="1235914"/>
                  <a:pt x="2001587" y="1235914"/>
                </a:cubicBezTo>
                <a:lnTo>
                  <a:pt x="2001587" y="1225324"/>
                </a:lnTo>
                <a:cubicBezTo>
                  <a:pt x="2008648" y="1218264"/>
                  <a:pt x="2014826" y="1214733"/>
                  <a:pt x="2020121" y="1214733"/>
                </a:cubicBezTo>
                <a:close/>
                <a:moveTo>
                  <a:pt x="1959226" y="1214733"/>
                </a:moveTo>
                <a:lnTo>
                  <a:pt x="1969816" y="1214733"/>
                </a:lnTo>
                <a:cubicBezTo>
                  <a:pt x="1969816" y="1221793"/>
                  <a:pt x="1968051" y="1225324"/>
                  <a:pt x="1964522" y="1225324"/>
                </a:cubicBezTo>
                <a:cubicBezTo>
                  <a:pt x="1960991" y="1225324"/>
                  <a:pt x="1957462" y="1223558"/>
                  <a:pt x="1953930" y="1220029"/>
                </a:cubicBezTo>
                <a:cubicBezTo>
                  <a:pt x="1950402" y="1216498"/>
                  <a:pt x="1952166" y="1214733"/>
                  <a:pt x="1959226" y="1214733"/>
                </a:cubicBezTo>
                <a:close/>
                <a:moveTo>
                  <a:pt x="8027531" y="1204143"/>
                </a:moveTo>
                <a:lnTo>
                  <a:pt x="8038123" y="1204143"/>
                </a:lnTo>
                <a:lnTo>
                  <a:pt x="8038123" y="1214733"/>
                </a:lnTo>
                <a:close/>
                <a:moveTo>
                  <a:pt x="7752182" y="1204143"/>
                </a:moveTo>
                <a:cubicBezTo>
                  <a:pt x="7759242" y="1204143"/>
                  <a:pt x="7762772" y="1204143"/>
                  <a:pt x="7762772" y="1204143"/>
                </a:cubicBezTo>
                <a:lnTo>
                  <a:pt x="7752182" y="1214733"/>
                </a:lnTo>
                <a:cubicBezTo>
                  <a:pt x="7752182" y="1207673"/>
                  <a:pt x="7752182" y="1204143"/>
                  <a:pt x="7752182" y="1204143"/>
                </a:cubicBezTo>
                <a:close/>
                <a:moveTo>
                  <a:pt x="6576646" y="1204143"/>
                </a:moveTo>
                <a:lnTo>
                  <a:pt x="6587236" y="1214733"/>
                </a:lnTo>
                <a:cubicBezTo>
                  <a:pt x="6587236" y="1214733"/>
                  <a:pt x="6587236" y="1212968"/>
                  <a:pt x="6587236" y="1209437"/>
                </a:cubicBezTo>
                <a:cubicBezTo>
                  <a:pt x="6587236" y="1205908"/>
                  <a:pt x="6583706" y="1204143"/>
                  <a:pt x="6576646" y="1204143"/>
                </a:cubicBezTo>
                <a:close/>
                <a:moveTo>
                  <a:pt x="2986495" y="1204143"/>
                </a:moveTo>
                <a:cubicBezTo>
                  <a:pt x="2986495" y="1204143"/>
                  <a:pt x="2986495" y="1207673"/>
                  <a:pt x="2986495" y="1214733"/>
                </a:cubicBezTo>
                <a:cubicBezTo>
                  <a:pt x="2993556" y="1214733"/>
                  <a:pt x="2997086" y="1212968"/>
                  <a:pt x="2997086" y="1209437"/>
                </a:cubicBezTo>
                <a:cubicBezTo>
                  <a:pt x="2997086" y="1205908"/>
                  <a:pt x="2993556" y="1204143"/>
                  <a:pt x="2986495" y="1204143"/>
                </a:cubicBezTo>
                <a:close/>
                <a:moveTo>
                  <a:pt x="2467566" y="1204143"/>
                </a:moveTo>
                <a:lnTo>
                  <a:pt x="2478156" y="1204143"/>
                </a:lnTo>
                <a:cubicBezTo>
                  <a:pt x="2478156" y="1204143"/>
                  <a:pt x="2478156" y="1207673"/>
                  <a:pt x="2478156" y="1214733"/>
                </a:cubicBezTo>
                <a:cubicBezTo>
                  <a:pt x="2471096" y="1214733"/>
                  <a:pt x="2467566" y="1211202"/>
                  <a:pt x="2467566" y="1204143"/>
                </a:cubicBezTo>
                <a:close/>
                <a:moveTo>
                  <a:pt x="2160443" y="1204143"/>
                </a:moveTo>
                <a:cubicBezTo>
                  <a:pt x="2160443" y="1204143"/>
                  <a:pt x="2163974" y="1207673"/>
                  <a:pt x="2171034" y="1214733"/>
                </a:cubicBezTo>
                <a:cubicBezTo>
                  <a:pt x="2178094" y="1214733"/>
                  <a:pt x="2181625" y="1212968"/>
                  <a:pt x="2181625" y="1209437"/>
                </a:cubicBezTo>
                <a:cubicBezTo>
                  <a:pt x="2181625" y="1205908"/>
                  <a:pt x="2178094" y="1204143"/>
                  <a:pt x="2171034" y="1204143"/>
                </a:cubicBezTo>
                <a:close/>
                <a:moveTo>
                  <a:pt x="1323802" y="1204143"/>
                </a:moveTo>
                <a:cubicBezTo>
                  <a:pt x="1330861" y="1204143"/>
                  <a:pt x="1344982" y="1207673"/>
                  <a:pt x="1366162" y="1214733"/>
                </a:cubicBezTo>
                <a:lnTo>
                  <a:pt x="1355573" y="1235914"/>
                </a:lnTo>
                <a:cubicBezTo>
                  <a:pt x="1341452" y="1228854"/>
                  <a:pt x="1330861" y="1225324"/>
                  <a:pt x="1323802" y="1225324"/>
                </a:cubicBezTo>
                <a:cubicBezTo>
                  <a:pt x="1316740" y="1218264"/>
                  <a:pt x="1314975" y="1214733"/>
                  <a:pt x="1318506" y="1214733"/>
                </a:cubicBezTo>
                <a:cubicBezTo>
                  <a:pt x="1322036" y="1214733"/>
                  <a:pt x="1323802" y="1211202"/>
                  <a:pt x="1323802" y="1204143"/>
                </a:cubicBezTo>
                <a:close/>
                <a:moveTo>
                  <a:pt x="7879267" y="1198849"/>
                </a:moveTo>
                <a:cubicBezTo>
                  <a:pt x="7875736" y="1198849"/>
                  <a:pt x="7872206" y="1200614"/>
                  <a:pt x="7868675" y="1204143"/>
                </a:cubicBezTo>
                <a:lnTo>
                  <a:pt x="7879267" y="1214733"/>
                </a:lnTo>
                <a:lnTo>
                  <a:pt x="7889856" y="1214733"/>
                </a:lnTo>
                <a:lnTo>
                  <a:pt x="7889856" y="1204143"/>
                </a:lnTo>
                <a:cubicBezTo>
                  <a:pt x="7886326" y="1200614"/>
                  <a:pt x="7882796" y="1198849"/>
                  <a:pt x="7879267" y="1198849"/>
                </a:cubicBezTo>
                <a:close/>
                <a:moveTo>
                  <a:pt x="7995760" y="1193552"/>
                </a:moveTo>
                <a:lnTo>
                  <a:pt x="8006350" y="1193552"/>
                </a:lnTo>
                <a:lnTo>
                  <a:pt x="8006350" y="1204143"/>
                </a:lnTo>
                <a:close/>
                <a:moveTo>
                  <a:pt x="1461477" y="1193552"/>
                </a:moveTo>
                <a:cubicBezTo>
                  <a:pt x="1468537" y="1193552"/>
                  <a:pt x="1472067" y="1193552"/>
                  <a:pt x="1472067" y="1193552"/>
                </a:cubicBezTo>
                <a:lnTo>
                  <a:pt x="1461477" y="1204143"/>
                </a:lnTo>
                <a:cubicBezTo>
                  <a:pt x="1461477" y="1197083"/>
                  <a:pt x="1461477" y="1193552"/>
                  <a:pt x="1461477" y="1193552"/>
                </a:cubicBezTo>
                <a:close/>
                <a:moveTo>
                  <a:pt x="1080222" y="1193552"/>
                </a:moveTo>
                <a:lnTo>
                  <a:pt x="1111993" y="1193552"/>
                </a:lnTo>
                <a:lnTo>
                  <a:pt x="1138469" y="1220029"/>
                </a:lnTo>
                <a:lnTo>
                  <a:pt x="1127878" y="1214733"/>
                </a:lnTo>
                <a:cubicBezTo>
                  <a:pt x="1124348" y="1214733"/>
                  <a:pt x="1115523" y="1211202"/>
                  <a:pt x="1101402" y="1204143"/>
                </a:cubicBezTo>
                <a:cubicBezTo>
                  <a:pt x="1087282" y="1197083"/>
                  <a:pt x="1080222" y="1193552"/>
                  <a:pt x="1080222" y="1193552"/>
                </a:cubicBezTo>
                <a:close/>
                <a:moveTo>
                  <a:pt x="2671431" y="1188258"/>
                </a:moveTo>
                <a:cubicBezTo>
                  <a:pt x="2673195" y="1188258"/>
                  <a:pt x="2675844" y="1190022"/>
                  <a:pt x="2679374" y="1193552"/>
                </a:cubicBezTo>
                <a:cubicBezTo>
                  <a:pt x="2679374" y="1200612"/>
                  <a:pt x="2677608" y="1204143"/>
                  <a:pt x="2674080" y="1204143"/>
                </a:cubicBezTo>
                <a:cubicBezTo>
                  <a:pt x="2670548" y="1204143"/>
                  <a:pt x="2668783" y="1200612"/>
                  <a:pt x="2668783" y="1193552"/>
                </a:cubicBezTo>
                <a:cubicBezTo>
                  <a:pt x="2668783" y="1190022"/>
                  <a:pt x="2669666" y="1188258"/>
                  <a:pt x="2671431" y="1188258"/>
                </a:cubicBezTo>
                <a:close/>
                <a:moveTo>
                  <a:pt x="8122846" y="1182962"/>
                </a:moveTo>
                <a:cubicBezTo>
                  <a:pt x="8122846" y="1182962"/>
                  <a:pt x="8122846" y="1186493"/>
                  <a:pt x="8122846" y="1193552"/>
                </a:cubicBezTo>
                <a:cubicBezTo>
                  <a:pt x="8122846" y="1193552"/>
                  <a:pt x="8119316" y="1193552"/>
                  <a:pt x="8112254" y="1193552"/>
                </a:cubicBezTo>
                <a:close/>
                <a:moveTo>
                  <a:pt x="7953398" y="1182962"/>
                </a:moveTo>
                <a:lnTo>
                  <a:pt x="7963990" y="1182962"/>
                </a:lnTo>
                <a:lnTo>
                  <a:pt x="7974579" y="1193552"/>
                </a:lnTo>
                <a:cubicBezTo>
                  <a:pt x="7967519" y="1193552"/>
                  <a:pt x="7962223" y="1191787"/>
                  <a:pt x="7958694" y="1188258"/>
                </a:cubicBezTo>
                <a:cubicBezTo>
                  <a:pt x="7955164" y="1184727"/>
                  <a:pt x="7953398" y="1182962"/>
                  <a:pt x="7953398" y="1182962"/>
                </a:cubicBezTo>
                <a:close/>
                <a:moveTo>
                  <a:pt x="2012178" y="1182962"/>
                </a:moveTo>
                <a:cubicBezTo>
                  <a:pt x="2019238" y="1190022"/>
                  <a:pt x="2022769" y="1193552"/>
                  <a:pt x="2022769" y="1193552"/>
                </a:cubicBezTo>
                <a:lnTo>
                  <a:pt x="2022769" y="1182962"/>
                </a:lnTo>
                <a:close/>
                <a:moveTo>
                  <a:pt x="1175535" y="1182962"/>
                </a:moveTo>
                <a:cubicBezTo>
                  <a:pt x="1182596" y="1182962"/>
                  <a:pt x="1186126" y="1186493"/>
                  <a:pt x="1186126" y="1193552"/>
                </a:cubicBezTo>
                <a:cubicBezTo>
                  <a:pt x="1186126" y="1193552"/>
                  <a:pt x="1182596" y="1193552"/>
                  <a:pt x="1175535" y="1193552"/>
                </a:cubicBezTo>
                <a:cubicBezTo>
                  <a:pt x="1175535" y="1193552"/>
                  <a:pt x="1173771" y="1191787"/>
                  <a:pt x="1170240" y="1188258"/>
                </a:cubicBezTo>
                <a:cubicBezTo>
                  <a:pt x="1166711" y="1184727"/>
                  <a:pt x="1168475" y="1182962"/>
                  <a:pt x="1175535" y="1182962"/>
                </a:cubicBezTo>
                <a:close/>
                <a:moveTo>
                  <a:pt x="7889856" y="1172371"/>
                </a:moveTo>
                <a:cubicBezTo>
                  <a:pt x="7889856" y="1179431"/>
                  <a:pt x="7893386" y="1182962"/>
                  <a:pt x="7900446" y="1182962"/>
                </a:cubicBezTo>
                <a:lnTo>
                  <a:pt x="7900446" y="1172371"/>
                </a:lnTo>
                <a:cubicBezTo>
                  <a:pt x="7900446" y="1172371"/>
                  <a:pt x="7896917" y="1172371"/>
                  <a:pt x="7889856" y="1172371"/>
                </a:cubicBezTo>
                <a:close/>
                <a:moveTo>
                  <a:pt x="7868675" y="1172371"/>
                </a:moveTo>
                <a:cubicBezTo>
                  <a:pt x="7868675" y="1179431"/>
                  <a:pt x="7870441" y="1182962"/>
                  <a:pt x="7873971" y="1182962"/>
                </a:cubicBezTo>
                <a:cubicBezTo>
                  <a:pt x="7877500" y="1182962"/>
                  <a:pt x="7879267" y="1181197"/>
                  <a:pt x="7879267" y="1177666"/>
                </a:cubicBezTo>
                <a:cubicBezTo>
                  <a:pt x="7879267" y="1174137"/>
                  <a:pt x="7875736" y="1172371"/>
                  <a:pt x="7868675" y="1172371"/>
                </a:cubicBezTo>
                <a:close/>
                <a:moveTo>
                  <a:pt x="6031238" y="1172371"/>
                </a:moveTo>
                <a:cubicBezTo>
                  <a:pt x="6027709" y="1172371"/>
                  <a:pt x="6025943" y="1175902"/>
                  <a:pt x="6025943" y="1182962"/>
                </a:cubicBezTo>
                <a:lnTo>
                  <a:pt x="6036534" y="1182962"/>
                </a:lnTo>
                <a:cubicBezTo>
                  <a:pt x="6036534" y="1182962"/>
                  <a:pt x="6036534" y="1181197"/>
                  <a:pt x="6036534" y="1177666"/>
                </a:cubicBezTo>
                <a:cubicBezTo>
                  <a:pt x="6036534" y="1174137"/>
                  <a:pt x="6034768" y="1172371"/>
                  <a:pt x="6031238" y="1172371"/>
                </a:cubicBezTo>
                <a:close/>
                <a:moveTo>
                  <a:pt x="1885093" y="1172371"/>
                </a:moveTo>
                <a:lnTo>
                  <a:pt x="1885093" y="1182962"/>
                </a:lnTo>
                <a:lnTo>
                  <a:pt x="1874503" y="1182962"/>
                </a:lnTo>
                <a:cubicBezTo>
                  <a:pt x="1874503" y="1175902"/>
                  <a:pt x="1878032" y="1172371"/>
                  <a:pt x="1885093" y="1172371"/>
                </a:cubicBezTo>
                <a:close/>
                <a:moveTo>
                  <a:pt x="8888002" y="1164428"/>
                </a:moveTo>
                <a:cubicBezTo>
                  <a:pt x="8889768" y="1164428"/>
                  <a:pt x="8892415" y="1165312"/>
                  <a:pt x="8895945" y="1167077"/>
                </a:cubicBezTo>
                <a:cubicBezTo>
                  <a:pt x="8903007" y="1170606"/>
                  <a:pt x="8906536" y="1172371"/>
                  <a:pt x="8906536" y="1172371"/>
                </a:cubicBezTo>
                <a:cubicBezTo>
                  <a:pt x="8906536" y="1172371"/>
                  <a:pt x="8903007" y="1172371"/>
                  <a:pt x="8895945" y="1172371"/>
                </a:cubicBezTo>
                <a:cubicBezTo>
                  <a:pt x="8888884" y="1172371"/>
                  <a:pt x="8885355" y="1170606"/>
                  <a:pt x="8885355" y="1167077"/>
                </a:cubicBezTo>
                <a:cubicBezTo>
                  <a:pt x="8885355" y="1165312"/>
                  <a:pt x="8886236" y="1164428"/>
                  <a:pt x="8888002" y="1164428"/>
                </a:cubicBezTo>
                <a:close/>
                <a:moveTo>
                  <a:pt x="2859410" y="1161781"/>
                </a:moveTo>
                <a:cubicBezTo>
                  <a:pt x="2852351" y="1161781"/>
                  <a:pt x="2850585" y="1163546"/>
                  <a:pt x="2854115" y="1167077"/>
                </a:cubicBezTo>
                <a:cubicBezTo>
                  <a:pt x="2857646" y="1170606"/>
                  <a:pt x="2861175" y="1172371"/>
                  <a:pt x="2864707" y="1172371"/>
                </a:cubicBezTo>
                <a:cubicBezTo>
                  <a:pt x="2868235" y="1172371"/>
                  <a:pt x="2870002" y="1168841"/>
                  <a:pt x="2870002" y="1161781"/>
                </a:cubicBezTo>
                <a:cubicBezTo>
                  <a:pt x="2870002" y="1161781"/>
                  <a:pt x="2866471" y="1161781"/>
                  <a:pt x="2859410" y="1161781"/>
                </a:cubicBezTo>
                <a:close/>
                <a:moveTo>
                  <a:pt x="2075721" y="1161781"/>
                </a:moveTo>
                <a:cubicBezTo>
                  <a:pt x="2082781" y="1168841"/>
                  <a:pt x="2086311" y="1172371"/>
                  <a:pt x="2086311" y="1172371"/>
                </a:cubicBezTo>
                <a:cubicBezTo>
                  <a:pt x="2086311" y="1172371"/>
                  <a:pt x="2086311" y="1175902"/>
                  <a:pt x="2086311" y="1182962"/>
                </a:cubicBezTo>
                <a:cubicBezTo>
                  <a:pt x="2086311" y="1182962"/>
                  <a:pt x="2089841" y="1182962"/>
                  <a:pt x="2096901" y="1182962"/>
                </a:cubicBezTo>
                <a:lnTo>
                  <a:pt x="2086311" y="1193552"/>
                </a:lnTo>
                <a:lnTo>
                  <a:pt x="2075721" y="1193552"/>
                </a:lnTo>
                <a:cubicBezTo>
                  <a:pt x="2082781" y="1200612"/>
                  <a:pt x="2096901" y="1204143"/>
                  <a:pt x="2118082" y="1204143"/>
                </a:cubicBezTo>
                <a:cubicBezTo>
                  <a:pt x="2111022" y="1197083"/>
                  <a:pt x="2107491" y="1193552"/>
                  <a:pt x="2107491" y="1193552"/>
                </a:cubicBezTo>
                <a:cubicBezTo>
                  <a:pt x="2107491" y="1186493"/>
                  <a:pt x="2107491" y="1182962"/>
                  <a:pt x="2107491" y="1182962"/>
                </a:cubicBezTo>
                <a:lnTo>
                  <a:pt x="2149853" y="1182962"/>
                </a:lnTo>
                <a:cubicBezTo>
                  <a:pt x="2163974" y="1190022"/>
                  <a:pt x="2178094" y="1193552"/>
                  <a:pt x="2192215" y="1193552"/>
                </a:cubicBezTo>
                <a:cubicBezTo>
                  <a:pt x="2178094" y="1186493"/>
                  <a:pt x="2167504" y="1182962"/>
                  <a:pt x="2160443" y="1182962"/>
                </a:cubicBezTo>
                <a:cubicBezTo>
                  <a:pt x="2153384" y="1182962"/>
                  <a:pt x="2142793" y="1179431"/>
                  <a:pt x="2128673" y="1172371"/>
                </a:cubicBezTo>
                <a:cubicBezTo>
                  <a:pt x="2114552" y="1165312"/>
                  <a:pt x="2096901" y="1161781"/>
                  <a:pt x="2075721" y="1161781"/>
                </a:cubicBezTo>
                <a:close/>
                <a:moveTo>
                  <a:pt x="6502512" y="1151191"/>
                </a:moveTo>
                <a:cubicBezTo>
                  <a:pt x="6495451" y="1151191"/>
                  <a:pt x="6490156" y="1152956"/>
                  <a:pt x="6486627" y="1156485"/>
                </a:cubicBezTo>
                <a:cubicBezTo>
                  <a:pt x="6483098" y="1160016"/>
                  <a:pt x="6484861" y="1163546"/>
                  <a:pt x="6491922" y="1167077"/>
                </a:cubicBezTo>
                <a:cubicBezTo>
                  <a:pt x="6498983" y="1170606"/>
                  <a:pt x="6507807" y="1174137"/>
                  <a:pt x="6518398" y="1177666"/>
                </a:cubicBezTo>
                <a:cubicBezTo>
                  <a:pt x="6528988" y="1181197"/>
                  <a:pt x="6537813" y="1186493"/>
                  <a:pt x="6544874" y="1193552"/>
                </a:cubicBezTo>
                <a:cubicBezTo>
                  <a:pt x="6551935" y="1186493"/>
                  <a:pt x="6557230" y="1184727"/>
                  <a:pt x="6560759" y="1188258"/>
                </a:cubicBezTo>
                <a:cubicBezTo>
                  <a:pt x="6564290" y="1191787"/>
                  <a:pt x="6566054" y="1193552"/>
                  <a:pt x="6566054" y="1193552"/>
                </a:cubicBezTo>
                <a:lnTo>
                  <a:pt x="6576646" y="1193552"/>
                </a:lnTo>
                <a:lnTo>
                  <a:pt x="6597826" y="1204143"/>
                </a:lnTo>
                <a:cubicBezTo>
                  <a:pt x="6604887" y="1211202"/>
                  <a:pt x="6615477" y="1218264"/>
                  <a:pt x="6629598" y="1225324"/>
                </a:cubicBezTo>
                <a:lnTo>
                  <a:pt x="6629598" y="1214733"/>
                </a:lnTo>
                <a:cubicBezTo>
                  <a:pt x="6629598" y="1214733"/>
                  <a:pt x="6629598" y="1212968"/>
                  <a:pt x="6629598" y="1209437"/>
                </a:cubicBezTo>
                <a:cubicBezTo>
                  <a:pt x="6629598" y="1205908"/>
                  <a:pt x="6629598" y="1200612"/>
                  <a:pt x="6629598" y="1193552"/>
                </a:cubicBezTo>
                <a:lnTo>
                  <a:pt x="6640188" y="1193552"/>
                </a:lnTo>
                <a:cubicBezTo>
                  <a:pt x="6640188" y="1207673"/>
                  <a:pt x="6640188" y="1214733"/>
                  <a:pt x="6640188" y="1214733"/>
                </a:cubicBezTo>
                <a:lnTo>
                  <a:pt x="6650778" y="1204143"/>
                </a:lnTo>
                <a:lnTo>
                  <a:pt x="6661368" y="1204143"/>
                </a:lnTo>
                <a:lnTo>
                  <a:pt x="6671958" y="1204143"/>
                </a:lnTo>
                <a:cubicBezTo>
                  <a:pt x="6664898" y="1204143"/>
                  <a:pt x="6661368" y="1207673"/>
                  <a:pt x="6661368" y="1214733"/>
                </a:cubicBezTo>
                <a:cubicBezTo>
                  <a:pt x="6661368" y="1214733"/>
                  <a:pt x="6663134" y="1214733"/>
                  <a:pt x="6666664" y="1214733"/>
                </a:cubicBezTo>
                <a:cubicBezTo>
                  <a:pt x="6670194" y="1214733"/>
                  <a:pt x="6675488" y="1214733"/>
                  <a:pt x="6682550" y="1214733"/>
                </a:cubicBezTo>
                <a:lnTo>
                  <a:pt x="6693140" y="1214733"/>
                </a:lnTo>
                <a:cubicBezTo>
                  <a:pt x="6686079" y="1214733"/>
                  <a:pt x="6686079" y="1211202"/>
                  <a:pt x="6693140" y="1204143"/>
                </a:cubicBezTo>
                <a:lnTo>
                  <a:pt x="6682550" y="1193552"/>
                </a:lnTo>
                <a:cubicBezTo>
                  <a:pt x="6675488" y="1193552"/>
                  <a:pt x="6668429" y="1193552"/>
                  <a:pt x="6661368" y="1193552"/>
                </a:cubicBezTo>
                <a:cubicBezTo>
                  <a:pt x="6654307" y="1193552"/>
                  <a:pt x="6649012" y="1191787"/>
                  <a:pt x="6645483" y="1188258"/>
                </a:cubicBezTo>
                <a:cubicBezTo>
                  <a:pt x="6641954" y="1184727"/>
                  <a:pt x="6640188" y="1182962"/>
                  <a:pt x="6640188" y="1182962"/>
                </a:cubicBezTo>
                <a:lnTo>
                  <a:pt x="6629598" y="1182962"/>
                </a:lnTo>
                <a:cubicBezTo>
                  <a:pt x="6629598" y="1175902"/>
                  <a:pt x="6629598" y="1172371"/>
                  <a:pt x="6629598" y="1172371"/>
                </a:cubicBezTo>
                <a:cubicBezTo>
                  <a:pt x="6629598" y="1172371"/>
                  <a:pt x="6629598" y="1168841"/>
                  <a:pt x="6629598" y="1161781"/>
                </a:cubicBezTo>
                <a:cubicBezTo>
                  <a:pt x="6629598" y="1161781"/>
                  <a:pt x="6627832" y="1161781"/>
                  <a:pt x="6624302" y="1161781"/>
                </a:cubicBezTo>
                <a:cubicBezTo>
                  <a:pt x="6620772" y="1161781"/>
                  <a:pt x="6615477" y="1161781"/>
                  <a:pt x="6608416" y="1161781"/>
                </a:cubicBezTo>
                <a:cubicBezTo>
                  <a:pt x="6601355" y="1161781"/>
                  <a:pt x="6592531" y="1160016"/>
                  <a:pt x="6581940" y="1156485"/>
                </a:cubicBezTo>
                <a:cubicBezTo>
                  <a:pt x="6571350" y="1152956"/>
                  <a:pt x="6562525" y="1151191"/>
                  <a:pt x="6555464" y="1151191"/>
                </a:cubicBezTo>
                <a:cubicBezTo>
                  <a:pt x="6548403" y="1151191"/>
                  <a:pt x="6541344" y="1151191"/>
                  <a:pt x="6534284" y="1151191"/>
                </a:cubicBezTo>
                <a:lnTo>
                  <a:pt x="6534284" y="1161781"/>
                </a:lnTo>
                <a:cubicBezTo>
                  <a:pt x="6527223" y="1161781"/>
                  <a:pt x="6516632" y="1161781"/>
                  <a:pt x="6502512" y="1161781"/>
                </a:cubicBezTo>
                <a:close/>
                <a:moveTo>
                  <a:pt x="6100076" y="1151191"/>
                </a:moveTo>
                <a:lnTo>
                  <a:pt x="6100076" y="1161781"/>
                </a:lnTo>
                <a:cubicBezTo>
                  <a:pt x="6107138" y="1161781"/>
                  <a:pt x="6110668" y="1161781"/>
                  <a:pt x="6110668" y="1161781"/>
                </a:cubicBezTo>
                <a:close/>
                <a:moveTo>
                  <a:pt x="2329890" y="1151191"/>
                </a:moveTo>
                <a:lnTo>
                  <a:pt x="2329890" y="1161781"/>
                </a:lnTo>
                <a:lnTo>
                  <a:pt x="2340481" y="1161781"/>
                </a:lnTo>
                <a:cubicBezTo>
                  <a:pt x="2340481" y="1154721"/>
                  <a:pt x="2336950" y="1151191"/>
                  <a:pt x="2329890" y="1151191"/>
                </a:cubicBezTo>
                <a:close/>
                <a:moveTo>
                  <a:pt x="1863912" y="1151191"/>
                </a:moveTo>
                <a:cubicBezTo>
                  <a:pt x="1863912" y="1158250"/>
                  <a:pt x="1862147" y="1161781"/>
                  <a:pt x="1858616" y="1161781"/>
                </a:cubicBezTo>
                <a:cubicBezTo>
                  <a:pt x="1855087" y="1161781"/>
                  <a:pt x="1853322" y="1160016"/>
                  <a:pt x="1853322" y="1156485"/>
                </a:cubicBezTo>
                <a:cubicBezTo>
                  <a:pt x="1853322" y="1152956"/>
                  <a:pt x="1856852" y="1151191"/>
                  <a:pt x="1863912" y="1151191"/>
                </a:cubicBezTo>
                <a:close/>
                <a:moveTo>
                  <a:pt x="7433144" y="1144572"/>
                </a:moveTo>
                <a:cubicBezTo>
                  <a:pt x="7432262" y="1143688"/>
                  <a:pt x="7430938" y="1144131"/>
                  <a:pt x="7429174" y="1145896"/>
                </a:cubicBezTo>
                <a:cubicBezTo>
                  <a:pt x="7425644" y="1149426"/>
                  <a:pt x="7427408" y="1151191"/>
                  <a:pt x="7434468" y="1151191"/>
                </a:cubicBezTo>
                <a:cubicBezTo>
                  <a:pt x="7434468" y="1147662"/>
                  <a:pt x="7434026" y="1145454"/>
                  <a:pt x="7433144" y="1144572"/>
                </a:cubicBezTo>
                <a:close/>
                <a:moveTo>
                  <a:pt x="8800632" y="1140600"/>
                </a:moveTo>
                <a:cubicBezTo>
                  <a:pt x="8800632" y="1140600"/>
                  <a:pt x="8812988" y="1144131"/>
                  <a:pt x="8837697" y="1151191"/>
                </a:cubicBezTo>
                <a:cubicBezTo>
                  <a:pt x="8862409" y="1158250"/>
                  <a:pt x="8874765" y="1165312"/>
                  <a:pt x="8874765" y="1172371"/>
                </a:cubicBezTo>
                <a:lnTo>
                  <a:pt x="8832403" y="1161781"/>
                </a:lnTo>
                <a:close/>
                <a:moveTo>
                  <a:pt x="6438970" y="1140600"/>
                </a:moveTo>
                <a:cubicBezTo>
                  <a:pt x="6446031" y="1147660"/>
                  <a:pt x="6449560" y="1151191"/>
                  <a:pt x="6449560" y="1151191"/>
                </a:cubicBezTo>
                <a:cubicBezTo>
                  <a:pt x="6449560" y="1151191"/>
                  <a:pt x="6451326" y="1152956"/>
                  <a:pt x="6454855" y="1156485"/>
                </a:cubicBezTo>
                <a:cubicBezTo>
                  <a:pt x="6458384" y="1160016"/>
                  <a:pt x="6460150" y="1161781"/>
                  <a:pt x="6460150" y="1161781"/>
                </a:cubicBezTo>
                <a:lnTo>
                  <a:pt x="6470740" y="1161781"/>
                </a:lnTo>
                <a:lnTo>
                  <a:pt x="6470740" y="1151191"/>
                </a:lnTo>
                <a:lnTo>
                  <a:pt x="6460150" y="1140600"/>
                </a:lnTo>
                <a:close/>
                <a:moveTo>
                  <a:pt x="3283027" y="1140600"/>
                </a:moveTo>
                <a:cubicBezTo>
                  <a:pt x="3283027" y="1147660"/>
                  <a:pt x="3286557" y="1151191"/>
                  <a:pt x="3293618" y="1151191"/>
                </a:cubicBezTo>
                <a:cubicBezTo>
                  <a:pt x="3293618" y="1144131"/>
                  <a:pt x="3293618" y="1140600"/>
                  <a:pt x="3293618" y="1140600"/>
                </a:cubicBezTo>
                <a:close/>
                <a:moveTo>
                  <a:pt x="3018266" y="1140600"/>
                </a:moveTo>
                <a:cubicBezTo>
                  <a:pt x="3011207" y="1140600"/>
                  <a:pt x="3007676" y="1142365"/>
                  <a:pt x="3007676" y="1145896"/>
                </a:cubicBezTo>
                <a:cubicBezTo>
                  <a:pt x="3007676" y="1149426"/>
                  <a:pt x="3004146" y="1151191"/>
                  <a:pt x="2997086" y="1151191"/>
                </a:cubicBezTo>
                <a:lnTo>
                  <a:pt x="2986495" y="1151191"/>
                </a:lnTo>
                <a:lnTo>
                  <a:pt x="2997086" y="1161781"/>
                </a:lnTo>
                <a:lnTo>
                  <a:pt x="3018266" y="1161781"/>
                </a:lnTo>
                <a:lnTo>
                  <a:pt x="3028858" y="1151191"/>
                </a:lnTo>
                <a:cubicBezTo>
                  <a:pt x="3028858" y="1144131"/>
                  <a:pt x="3025327" y="1140600"/>
                  <a:pt x="3018266" y="1140600"/>
                </a:cubicBezTo>
                <a:close/>
                <a:moveTo>
                  <a:pt x="3190361" y="1135306"/>
                </a:moveTo>
                <a:cubicBezTo>
                  <a:pt x="3188596" y="1135306"/>
                  <a:pt x="3187714" y="1137070"/>
                  <a:pt x="3187714" y="1140600"/>
                </a:cubicBezTo>
                <a:lnTo>
                  <a:pt x="3198303" y="1140600"/>
                </a:lnTo>
                <a:cubicBezTo>
                  <a:pt x="3194774" y="1137070"/>
                  <a:pt x="3192125" y="1135306"/>
                  <a:pt x="3190361" y="1135306"/>
                </a:cubicBezTo>
                <a:close/>
                <a:moveTo>
                  <a:pt x="8048712" y="1130010"/>
                </a:moveTo>
                <a:lnTo>
                  <a:pt x="8069894" y="1130010"/>
                </a:lnTo>
                <a:lnTo>
                  <a:pt x="8069894" y="1140600"/>
                </a:lnTo>
                <a:cubicBezTo>
                  <a:pt x="8062833" y="1140600"/>
                  <a:pt x="8055773" y="1137070"/>
                  <a:pt x="8048712" y="1130010"/>
                </a:cubicBezTo>
                <a:close/>
                <a:moveTo>
                  <a:pt x="7752182" y="1130010"/>
                </a:moveTo>
                <a:lnTo>
                  <a:pt x="7752182" y="1140600"/>
                </a:lnTo>
                <a:cubicBezTo>
                  <a:pt x="7759242" y="1140600"/>
                  <a:pt x="7762772" y="1140600"/>
                  <a:pt x="7762772" y="1140600"/>
                </a:cubicBezTo>
                <a:cubicBezTo>
                  <a:pt x="7762772" y="1133541"/>
                  <a:pt x="7759242" y="1130010"/>
                  <a:pt x="7752182" y="1130010"/>
                </a:cubicBezTo>
                <a:close/>
                <a:moveTo>
                  <a:pt x="6417788" y="1130010"/>
                </a:moveTo>
                <a:lnTo>
                  <a:pt x="6417788" y="1140600"/>
                </a:lnTo>
                <a:lnTo>
                  <a:pt x="6423084" y="1140600"/>
                </a:lnTo>
                <a:cubicBezTo>
                  <a:pt x="6419554" y="1140600"/>
                  <a:pt x="6417788" y="1137070"/>
                  <a:pt x="6417788" y="1130010"/>
                </a:cubicBezTo>
                <a:close/>
                <a:moveTo>
                  <a:pt x="2319299" y="1130010"/>
                </a:moveTo>
                <a:lnTo>
                  <a:pt x="2308710" y="1140600"/>
                </a:lnTo>
                <a:cubicBezTo>
                  <a:pt x="2315769" y="1140600"/>
                  <a:pt x="2319299" y="1140600"/>
                  <a:pt x="2319299" y="1140600"/>
                </a:cubicBezTo>
                <a:cubicBezTo>
                  <a:pt x="2319299" y="1133541"/>
                  <a:pt x="2319299" y="1130010"/>
                  <a:pt x="2319299" y="1130010"/>
                </a:cubicBezTo>
                <a:close/>
                <a:moveTo>
                  <a:pt x="2758803" y="1126700"/>
                </a:moveTo>
                <a:cubicBezTo>
                  <a:pt x="2753506" y="1127142"/>
                  <a:pt x="2748211" y="1128245"/>
                  <a:pt x="2742916" y="1130010"/>
                </a:cubicBezTo>
                <a:lnTo>
                  <a:pt x="2732326" y="1130010"/>
                </a:lnTo>
                <a:lnTo>
                  <a:pt x="2753506" y="1140600"/>
                </a:lnTo>
                <a:cubicBezTo>
                  <a:pt x="2767627" y="1140600"/>
                  <a:pt x="2778218" y="1140600"/>
                  <a:pt x="2785278" y="1140600"/>
                </a:cubicBezTo>
                <a:lnTo>
                  <a:pt x="2795868" y="1140600"/>
                </a:lnTo>
                <a:cubicBezTo>
                  <a:pt x="2802927" y="1147660"/>
                  <a:pt x="2806458" y="1151191"/>
                  <a:pt x="2806458" y="1151191"/>
                </a:cubicBezTo>
                <a:cubicBezTo>
                  <a:pt x="2806458" y="1151191"/>
                  <a:pt x="2809989" y="1151191"/>
                  <a:pt x="2817049" y="1151191"/>
                </a:cubicBezTo>
                <a:lnTo>
                  <a:pt x="2806458" y="1140600"/>
                </a:lnTo>
                <a:cubicBezTo>
                  <a:pt x="2790573" y="1130010"/>
                  <a:pt x="2774687" y="1125376"/>
                  <a:pt x="2758803" y="1126700"/>
                </a:cubicBezTo>
                <a:close/>
                <a:moveTo>
                  <a:pt x="6473389" y="1124714"/>
                </a:moveTo>
                <a:cubicBezTo>
                  <a:pt x="6471624" y="1124714"/>
                  <a:pt x="6470740" y="1126481"/>
                  <a:pt x="6470740" y="1130010"/>
                </a:cubicBezTo>
                <a:lnTo>
                  <a:pt x="6481332" y="1130010"/>
                </a:lnTo>
                <a:cubicBezTo>
                  <a:pt x="6477800" y="1126481"/>
                  <a:pt x="6475154" y="1124714"/>
                  <a:pt x="6473389" y="1124714"/>
                </a:cubicBezTo>
                <a:close/>
                <a:moveTo>
                  <a:pt x="5847231" y="1123391"/>
                </a:moveTo>
                <a:cubicBezTo>
                  <a:pt x="5846347" y="1124273"/>
                  <a:pt x="5845908" y="1126481"/>
                  <a:pt x="5845908" y="1130010"/>
                </a:cubicBezTo>
                <a:cubicBezTo>
                  <a:pt x="5845908" y="1137070"/>
                  <a:pt x="5845908" y="1140600"/>
                  <a:pt x="5845908" y="1140600"/>
                </a:cubicBezTo>
                <a:cubicBezTo>
                  <a:pt x="5845908" y="1140600"/>
                  <a:pt x="5847672" y="1138835"/>
                  <a:pt x="5851202" y="1135306"/>
                </a:cubicBezTo>
                <a:cubicBezTo>
                  <a:pt x="5854731" y="1131775"/>
                  <a:pt x="5854731" y="1128245"/>
                  <a:pt x="5851202" y="1124714"/>
                </a:cubicBezTo>
                <a:cubicBezTo>
                  <a:pt x="5849436" y="1122950"/>
                  <a:pt x="5848113" y="1122509"/>
                  <a:pt x="5847231" y="1123391"/>
                </a:cubicBezTo>
                <a:close/>
                <a:moveTo>
                  <a:pt x="2255757" y="1119419"/>
                </a:moveTo>
                <a:lnTo>
                  <a:pt x="2255757" y="1130010"/>
                </a:lnTo>
                <a:cubicBezTo>
                  <a:pt x="2241637" y="1130010"/>
                  <a:pt x="2245167" y="1137070"/>
                  <a:pt x="2266347" y="1151191"/>
                </a:cubicBezTo>
                <a:lnTo>
                  <a:pt x="2308710" y="1151191"/>
                </a:lnTo>
                <a:cubicBezTo>
                  <a:pt x="2308710" y="1151191"/>
                  <a:pt x="2306945" y="1147660"/>
                  <a:pt x="2303415" y="1140600"/>
                </a:cubicBezTo>
                <a:cubicBezTo>
                  <a:pt x="2299884" y="1133541"/>
                  <a:pt x="2294589" y="1130010"/>
                  <a:pt x="2287529" y="1130010"/>
                </a:cubicBezTo>
                <a:cubicBezTo>
                  <a:pt x="2280468" y="1130010"/>
                  <a:pt x="2273408" y="1130010"/>
                  <a:pt x="2266347" y="1130010"/>
                </a:cubicBezTo>
                <a:close/>
                <a:moveTo>
                  <a:pt x="1906274" y="1119419"/>
                </a:moveTo>
                <a:lnTo>
                  <a:pt x="1948635" y="1140600"/>
                </a:lnTo>
                <a:lnTo>
                  <a:pt x="2012178" y="1161781"/>
                </a:lnTo>
                <a:cubicBezTo>
                  <a:pt x="2033359" y="1161781"/>
                  <a:pt x="2051009" y="1161781"/>
                  <a:pt x="2065130" y="1161781"/>
                </a:cubicBezTo>
                <a:cubicBezTo>
                  <a:pt x="2065130" y="1154721"/>
                  <a:pt x="2061600" y="1151191"/>
                  <a:pt x="2054540" y="1151191"/>
                </a:cubicBezTo>
                <a:cubicBezTo>
                  <a:pt x="2061600" y="1144131"/>
                  <a:pt x="2061600" y="1138835"/>
                  <a:pt x="2054540" y="1135306"/>
                </a:cubicBezTo>
                <a:cubicBezTo>
                  <a:pt x="2047480" y="1131775"/>
                  <a:pt x="2040419" y="1130010"/>
                  <a:pt x="2033359" y="1130010"/>
                </a:cubicBezTo>
                <a:cubicBezTo>
                  <a:pt x="2026299" y="1130010"/>
                  <a:pt x="2017472" y="1128245"/>
                  <a:pt x="2006882" y="1124714"/>
                </a:cubicBezTo>
                <a:cubicBezTo>
                  <a:pt x="1996293" y="1121184"/>
                  <a:pt x="1987466" y="1119419"/>
                  <a:pt x="1980407" y="1119419"/>
                </a:cubicBezTo>
                <a:close/>
                <a:moveTo>
                  <a:pt x="1885093" y="1119419"/>
                </a:moveTo>
                <a:lnTo>
                  <a:pt x="1874503" y="1130010"/>
                </a:lnTo>
                <a:cubicBezTo>
                  <a:pt x="1874503" y="1130010"/>
                  <a:pt x="1878032" y="1130010"/>
                  <a:pt x="1885093" y="1130010"/>
                </a:cubicBezTo>
                <a:cubicBezTo>
                  <a:pt x="1892153" y="1130010"/>
                  <a:pt x="1895684" y="1130010"/>
                  <a:pt x="1895684" y="1130010"/>
                </a:cubicBezTo>
                <a:cubicBezTo>
                  <a:pt x="1895684" y="1122950"/>
                  <a:pt x="1892153" y="1119419"/>
                  <a:pt x="1885093" y="1119419"/>
                </a:cubicBezTo>
                <a:close/>
                <a:moveTo>
                  <a:pt x="1085517" y="1119419"/>
                </a:moveTo>
                <a:cubicBezTo>
                  <a:pt x="1092577" y="1119419"/>
                  <a:pt x="1101402" y="1122950"/>
                  <a:pt x="1111993" y="1130010"/>
                </a:cubicBezTo>
                <a:cubicBezTo>
                  <a:pt x="1119053" y="1137070"/>
                  <a:pt x="1126114" y="1140600"/>
                  <a:pt x="1133174" y="1140600"/>
                </a:cubicBezTo>
                <a:lnTo>
                  <a:pt x="1249669" y="1193552"/>
                </a:lnTo>
                <a:cubicBezTo>
                  <a:pt x="1221427" y="1193552"/>
                  <a:pt x="1232018" y="1204143"/>
                  <a:pt x="1281440" y="1225324"/>
                </a:cubicBezTo>
                <a:cubicBezTo>
                  <a:pt x="1309681" y="1232383"/>
                  <a:pt x="1323802" y="1239445"/>
                  <a:pt x="1323802" y="1246504"/>
                </a:cubicBezTo>
                <a:cubicBezTo>
                  <a:pt x="1330861" y="1246504"/>
                  <a:pt x="1337922" y="1246504"/>
                  <a:pt x="1344982" y="1246504"/>
                </a:cubicBezTo>
                <a:cubicBezTo>
                  <a:pt x="1352042" y="1246504"/>
                  <a:pt x="1355573" y="1246504"/>
                  <a:pt x="1355573" y="1246504"/>
                </a:cubicBezTo>
                <a:cubicBezTo>
                  <a:pt x="1355573" y="1246504"/>
                  <a:pt x="1352042" y="1250035"/>
                  <a:pt x="1344982" y="1257095"/>
                </a:cubicBezTo>
                <a:cubicBezTo>
                  <a:pt x="1330861" y="1257095"/>
                  <a:pt x="1320271" y="1253564"/>
                  <a:pt x="1313210" y="1246504"/>
                </a:cubicBezTo>
                <a:lnTo>
                  <a:pt x="1292030" y="1235914"/>
                </a:lnTo>
                <a:cubicBezTo>
                  <a:pt x="1277910" y="1235914"/>
                  <a:pt x="1267319" y="1234149"/>
                  <a:pt x="1260258" y="1230619"/>
                </a:cubicBezTo>
                <a:cubicBezTo>
                  <a:pt x="1253199" y="1227089"/>
                  <a:pt x="1242608" y="1221793"/>
                  <a:pt x="1228487" y="1214733"/>
                </a:cubicBezTo>
                <a:cubicBezTo>
                  <a:pt x="1214367" y="1207673"/>
                  <a:pt x="1203777" y="1200612"/>
                  <a:pt x="1196717" y="1193552"/>
                </a:cubicBezTo>
                <a:cubicBezTo>
                  <a:pt x="1189655" y="1186493"/>
                  <a:pt x="1180832" y="1179431"/>
                  <a:pt x="1170240" y="1172371"/>
                </a:cubicBezTo>
                <a:cubicBezTo>
                  <a:pt x="1159651" y="1165312"/>
                  <a:pt x="1150825" y="1161781"/>
                  <a:pt x="1143765" y="1161781"/>
                </a:cubicBezTo>
                <a:cubicBezTo>
                  <a:pt x="1136703" y="1161781"/>
                  <a:pt x="1126114" y="1158250"/>
                  <a:pt x="1111993" y="1151191"/>
                </a:cubicBezTo>
                <a:lnTo>
                  <a:pt x="1080222" y="1130010"/>
                </a:lnTo>
                <a:cubicBezTo>
                  <a:pt x="1073162" y="1130010"/>
                  <a:pt x="1069631" y="1130010"/>
                  <a:pt x="1069631" y="1130010"/>
                </a:cubicBezTo>
                <a:cubicBezTo>
                  <a:pt x="1073162" y="1122950"/>
                  <a:pt x="1078457" y="1119419"/>
                  <a:pt x="1085517" y="1119419"/>
                </a:cubicBezTo>
                <a:close/>
                <a:moveTo>
                  <a:pt x="921366" y="1119419"/>
                </a:moveTo>
                <a:lnTo>
                  <a:pt x="953137" y="1130010"/>
                </a:lnTo>
                <a:lnTo>
                  <a:pt x="995498" y="1151191"/>
                </a:lnTo>
                <a:cubicBezTo>
                  <a:pt x="1002559" y="1151191"/>
                  <a:pt x="1006089" y="1152956"/>
                  <a:pt x="1006089" y="1156485"/>
                </a:cubicBezTo>
                <a:cubicBezTo>
                  <a:pt x="1006089" y="1160016"/>
                  <a:pt x="1007855" y="1161781"/>
                  <a:pt x="1011384" y="1161781"/>
                </a:cubicBezTo>
                <a:cubicBezTo>
                  <a:pt x="1014913" y="1161781"/>
                  <a:pt x="1020210" y="1165312"/>
                  <a:pt x="1027270" y="1172371"/>
                </a:cubicBezTo>
                <a:cubicBezTo>
                  <a:pt x="1041391" y="1179431"/>
                  <a:pt x="1048450" y="1182962"/>
                  <a:pt x="1048450" y="1182962"/>
                </a:cubicBezTo>
                <a:lnTo>
                  <a:pt x="1037859" y="1182962"/>
                </a:lnTo>
                <a:cubicBezTo>
                  <a:pt x="1037859" y="1182962"/>
                  <a:pt x="1027270" y="1179431"/>
                  <a:pt x="1006089" y="1172371"/>
                </a:cubicBezTo>
                <a:cubicBezTo>
                  <a:pt x="984908" y="1165312"/>
                  <a:pt x="967257" y="1158250"/>
                  <a:pt x="953137" y="1151191"/>
                </a:cubicBezTo>
                <a:lnTo>
                  <a:pt x="931956" y="1140600"/>
                </a:lnTo>
                <a:cubicBezTo>
                  <a:pt x="931956" y="1140600"/>
                  <a:pt x="928426" y="1137070"/>
                  <a:pt x="921366" y="1130010"/>
                </a:cubicBezTo>
                <a:close/>
                <a:moveTo>
                  <a:pt x="3199628" y="1111476"/>
                </a:moveTo>
                <a:cubicBezTo>
                  <a:pt x="3196981" y="1111476"/>
                  <a:pt x="3194774" y="1112360"/>
                  <a:pt x="3193008" y="1114125"/>
                </a:cubicBezTo>
                <a:cubicBezTo>
                  <a:pt x="3189479" y="1117654"/>
                  <a:pt x="3191243" y="1119419"/>
                  <a:pt x="3198303" y="1119419"/>
                </a:cubicBezTo>
                <a:lnTo>
                  <a:pt x="3219485" y="1119419"/>
                </a:lnTo>
                <a:cubicBezTo>
                  <a:pt x="3219485" y="1119419"/>
                  <a:pt x="3215954" y="1117654"/>
                  <a:pt x="3208895" y="1114125"/>
                </a:cubicBezTo>
                <a:cubicBezTo>
                  <a:pt x="3205364" y="1112360"/>
                  <a:pt x="3202276" y="1111476"/>
                  <a:pt x="3199628" y="1111476"/>
                </a:cubicBezTo>
                <a:close/>
                <a:moveTo>
                  <a:pt x="7360336" y="1108829"/>
                </a:moveTo>
                <a:cubicBezTo>
                  <a:pt x="7367396" y="1108829"/>
                  <a:pt x="7370926" y="1110594"/>
                  <a:pt x="7370926" y="1114125"/>
                </a:cubicBezTo>
                <a:cubicBezTo>
                  <a:pt x="7370926" y="1117654"/>
                  <a:pt x="7367396" y="1119419"/>
                  <a:pt x="7360336" y="1119419"/>
                </a:cubicBezTo>
                <a:cubicBezTo>
                  <a:pt x="7360336" y="1112360"/>
                  <a:pt x="7360336" y="1108829"/>
                  <a:pt x="7360336" y="1108829"/>
                </a:cubicBezTo>
                <a:close/>
                <a:moveTo>
                  <a:pt x="5920039" y="1108829"/>
                </a:moveTo>
                <a:cubicBezTo>
                  <a:pt x="5920039" y="1115889"/>
                  <a:pt x="5920039" y="1119419"/>
                  <a:pt x="5920039" y="1119419"/>
                </a:cubicBezTo>
                <a:cubicBezTo>
                  <a:pt x="5920039" y="1119419"/>
                  <a:pt x="5923568" y="1119419"/>
                  <a:pt x="5930630" y="1119419"/>
                </a:cubicBezTo>
                <a:lnTo>
                  <a:pt x="5930630" y="1108829"/>
                </a:lnTo>
                <a:close/>
                <a:moveTo>
                  <a:pt x="2155149" y="1108829"/>
                </a:moveTo>
                <a:cubicBezTo>
                  <a:pt x="2151618" y="1108829"/>
                  <a:pt x="2149853" y="1112360"/>
                  <a:pt x="2149853" y="1119419"/>
                </a:cubicBezTo>
                <a:lnTo>
                  <a:pt x="2160443" y="1119419"/>
                </a:lnTo>
                <a:lnTo>
                  <a:pt x="2171034" y="1119419"/>
                </a:lnTo>
                <a:cubicBezTo>
                  <a:pt x="2163974" y="1112360"/>
                  <a:pt x="2158678" y="1108829"/>
                  <a:pt x="2155149" y="1108829"/>
                </a:cubicBezTo>
                <a:close/>
                <a:moveTo>
                  <a:pt x="5896211" y="1103535"/>
                </a:moveTo>
                <a:cubicBezTo>
                  <a:pt x="5894446" y="1103535"/>
                  <a:pt x="5891799" y="1105300"/>
                  <a:pt x="5888268" y="1108829"/>
                </a:cubicBezTo>
                <a:lnTo>
                  <a:pt x="5898860" y="1108829"/>
                </a:lnTo>
                <a:cubicBezTo>
                  <a:pt x="5898860" y="1105300"/>
                  <a:pt x="5897976" y="1103535"/>
                  <a:pt x="5896211" y="1103535"/>
                </a:cubicBezTo>
                <a:close/>
                <a:moveTo>
                  <a:pt x="8345244" y="1098239"/>
                </a:moveTo>
                <a:cubicBezTo>
                  <a:pt x="8352305" y="1098239"/>
                  <a:pt x="8359364" y="1100004"/>
                  <a:pt x="8366425" y="1103533"/>
                </a:cubicBezTo>
                <a:cubicBezTo>
                  <a:pt x="8373486" y="1107064"/>
                  <a:pt x="8377016" y="1108829"/>
                  <a:pt x="8377016" y="1108829"/>
                </a:cubicBezTo>
                <a:close/>
                <a:moveTo>
                  <a:pt x="7286203" y="1098239"/>
                </a:moveTo>
                <a:lnTo>
                  <a:pt x="7275612" y="1108829"/>
                </a:lnTo>
                <a:lnTo>
                  <a:pt x="7296793" y="1108829"/>
                </a:lnTo>
                <a:cubicBezTo>
                  <a:pt x="7296793" y="1108829"/>
                  <a:pt x="7295028" y="1107064"/>
                  <a:pt x="7291498" y="1103533"/>
                </a:cubicBezTo>
                <a:cubicBezTo>
                  <a:pt x="7287968" y="1100004"/>
                  <a:pt x="7286203" y="1098239"/>
                  <a:pt x="7286203" y="1098239"/>
                </a:cubicBezTo>
                <a:close/>
                <a:moveTo>
                  <a:pt x="6375428" y="1098239"/>
                </a:moveTo>
                <a:lnTo>
                  <a:pt x="6375428" y="1108829"/>
                </a:lnTo>
                <a:cubicBezTo>
                  <a:pt x="6375428" y="1115889"/>
                  <a:pt x="6373662" y="1119419"/>
                  <a:pt x="6370132" y="1119419"/>
                </a:cubicBezTo>
                <a:cubicBezTo>
                  <a:pt x="6366602" y="1119419"/>
                  <a:pt x="6364836" y="1115889"/>
                  <a:pt x="6364836" y="1108829"/>
                </a:cubicBezTo>
                <a:cubicBezTo>
                  <a:pt x="6364836" y="1101769"/>
                  <a:pt x="6368367" y="1098239"/>
                  <a:pt x="6375428" y="1098239"/>
                </a:cubicBezTo>
                <a:close/>
                <a:moveTo>
                  <a:pt x="6343656" y="1098239"/>
                </a:moveTo>
                <a:cubicBezTo>
                  <a:pt x="6350717" y="1098239"/>
                  <a:pt x="6354246" y="1098239"/>
                  <a:pt x="6354246" y="1098239"/>
                </a:cubicBezTo>
                <a:lnTo>
                  <a:pt x="6333066" y="1108829"/>
                </a:lnTo>
                <a:cubicBezTo>
                  <a:pt x="6333066" y="1108829"/>
                  <a:pt x="6333066" y="1107064"/>
                  <a:pt x="6333066" y="1103533"/>
                </a:cubicBezTo>
                <a:cubicBezTo>
                  <a:pt x="6333066" y="1100004"/>
                  <a:pt x="6336595" y="1098239"/>
                  <a:pt x="6343656" y="1098239"/>
                </a:cubicBezTo>
                <a:close/>
                <a:moveTo>
                  <a:pt x="3145351" y="1098239"/>
                </a:moveTo>
                <a:lnTo>
                  <a:pt x="3155942" y="1108829"/>
                </a:lnTo>
                <a:lnTo>
                  <a:pt x="3166533" y="1108829"/>
                </a:lnTo>
                <a:cubicBezTo>
                  <a:pt x="3166533" y="1101769"/>
                  <a:pt x="3163002" y="1098239"/>
                  <a:pt x="3155942" y="1098239"/>
                </a:cubicBezTo>
                <a:cubicBezTo>
                  <a:pt x="3148882" y="1098239"/>
                  <a:pt x="3145351" y="1098239"/>
                  <a:pt x="3145351" y="1098239"/>
                </a:cubicBezTo>
                <a:close/>
                <a:moveTo>
                  <a:pt x="2171034" y="1098239"/>
                </a:moveTo>
                <a:lnTo>
                  <a:pt x="2192215" y="1119419"/>
                </a:lnTo>
                <a:lnTo>
                  <a:pt x="2223986" y="1119419"/>
                </a:lnTo>
                <a:lnTo>
                  <a:pt x="2213396" y="1108829"/>
                </a:lnTo>
                <a:lnTo>
                  <a:pt x="2192215" y="1108829"/>
                </a:lnTo>
                <a:close/>
                <a:moveTo>
                  <a:pt x="1535610" y="1098239"/>
                </a:moveTo>
                <a:lnTo>
                  <a:pt x="1535610" y="1108829"/>
                </a:lnTo>
                <a:lnTo>
                  <a:pt x="1546200" y="1119419"/>
                </a:lnTo>
                <a:close/>
                <a:moveTo>
                  <a:pt x="1895684" y="1087648"/>
                </a:moveTo>
                <a:cubicBezTo>
                  <a:pt x="1888623" y="1087648"/>
                  <a:pt x="1885093" y="1089413"/>
                  <a:pt x="1885093" y="1092944"/>
                </a:cubicBezTo>
                <a:cubicBezTo>
                  <a:pt x="1885093" y="1096474"/>
                  <a:pt x="1888623" y="1098239"/>
                  <a:pt x="1895684" y="1098239"/>
                </a:cubicBezTo>
                <a:close/>
                <a:moveTo>
                  <a:pt x="7328564" y="1077058"/>
                </a:moveTo>
                <a:lnTo>
                  <a:pt x="7328564" y="1108829"/>
                </a:lnTo>
                <a:lnTo>
                  <a:pt x="7328564" y="1119419"/>
                </a:lnTo>
                <a:cubicBezTo>
                  <a:pt x="7328564" y="1126479"/>
                  <a:pt x="7342684" y="1130010"/>
                  <a:pt x="7370926" y="1130010"/>
                </a:cubicBezTo>
                <a:cubicBezTo>
                  <a:pt x="7377986" y="1130010"/>
                  <a:pt x="7385047" y="1130010"/>
                  <a:pt x="7392107" y="1130010"/>
                </a:cubicBezTo>
                <a:cubicBezTo>
                  <a:pt x="7399168" y="1130010"/>
                  <a:pt x="7406226" y="1130010"/>
                  <a:pt x="7413288" y="1130010"/>
                </a:cubicBezTo>
                <a:cubicBezTo>
                  <a:pt x="7427408" y="1130010"/>
                  <a:pt x="7434468" y="1130010"/>
                  <a:pt x="7434468" y="1130010"/>
                </a:cubicBezTo>
                <a:lnTo>
                  <a:pt x="7423878" y="1119419"/>
                </a:lnTo>
                <a:lnTo>
                  <a:pt x="7413288" y="1119419"/>
                </a:lnTo>
                <a:lnTo>
                  <a:pt x="7402697" y="1119419"/>
                </a:lnTo>
                <a:cubicBezTo>
                  <a:pt x="7402697" y="1112360"/>
                  <a:pt x="7397403" y="1108829"/>
                  <a:pt x="7386812" y="1108829"/>
                </a:cubicBezTo>
                <a:cubicBezTo>
                  <a:pt x="7376222" y="1108829"/>
                  <a:pt x="7369160" y="1105298"/>
                  <a:pt x="7365630" y="1098239"/>
                </a:cubicBezTo>
                <a:cubicBezTo>
                  <a:pt x="7362101" y="1091179"/>
                  <a:pt x="7356806" y="1089413"/>
                  <a:pt x="7349745" y="1092944"/>
                </a:cubicBezTo>
                <a:cubicBezTo>
                  <a:pt x="7342684" y="1096474"/>
                  <a:pt x="7339155" y="1094708"/>
                  <a:pt x="7339155" y="1087648"/>
                </a:cubicBezTo>
                <a:cubicBezTo>
                  <a:pt x="7339155" y="1087648"/>
                  <a:pt x="7337389" y="1085883"/>
                  <a:pt x="7333860" y="1082354"/>
                </a:cubicBezTo>
                <a:cubicBezTo>
                  <a:pt x="7330330" y="1078823"/>
                  <a:pt x="7328564" y="1077058"/>
                  <a:pt x="7328564" y="1077058"/>
                </a:cubicBezTo>
                <a:close/>
                <a:moveTo>
                  <a:pt x="2223986" y="1077058"/>
                </a:moveTo>
                <a:lnTo>
                  <a:pt x="2234577" y="1077058"/>
                </a:lnTo>
                <a:lnTo>
                  <a:pt x="2234577" y="1087648"/>
                </a:lnTo>
                <a:cubicBezTo>
                  <a:pt x="2227517" y="1087648"/>
                  <a:pt x="2223986" y="1084118"/>
                  <a:pt x="2223986" y="1077058"/>
                </a:cubicBezTo>
                <a:close/>
                <a:moveTo>
                  <a:pt x="1842731" y="1077058"/>
                </a:moveTo>
                <a:cubicBezTo>
                  <a:pt x="1842731" y="1077058"/>
                  <a:pt x="1844498" y="1078823"/>
                  <a:pt x="1848026" y="1082354"/>
                </a:cubicBezTo>
                <a:cubicBezTo>
                  <a:pt x="1851558" y="1085883"/>
                  <a:pt x="1853322" y="1085883"/>
                  <a:pt x="1853322" y="1082354"/>
                </a:cubicBezTo>
                <a:cubicBezTo>
                  <a:pt x="1853322" y="1078823"/>
                  <a:pt x="1853322" y="1077058"/>
                  <a:pt x="1853322" y="1077058"/>
                </a:cubicBezTo>
                <a:close/>
                <a:moveTo>
                  <a:pt x="942546" y="1077058"/>
                </a:moveTo>
                <a:cubicBezTo>
                  <a:pt x="949607" y="1077058"/>
                  <a:pt x="960197" y="1080588"/>
                  <a:pt x="974318" y="1087648"/>
                </a:cubicBezTo>
                <a:cubicBezTo>
                  <a:pt x="981378" y="1094708"/>
                  <a:pt x="986674" y="1100004"/>
                  <a:pt x="990203" y="1103533"/>
                </a:cubicBezTo>
                <a:cubicBezTo>
                  <a:pt x="993734" y="1107064"/>
                  <a:pt x="995498" y="1108829"/>
                  <a:pt x="995498" y="1108829"/>
                </a:cubicBezTo>
                <a:lnTo>
                  <a:pt x="963726" y="1108829"/>
                </a:lnTo>
                <a:cubicBezTo>
                  <a:pt x="956667" y="1108829"/>
                  <a:pt x="949607" y="1107064"/>
                  <a:pt x="942546" y="1103533"/>
                </a:cubicBezTo>
                <a:cubicBezTo>
                  <a:pt x="935486" y="1100004"/>
                  <a:pt x="931956" y="1096474"/>
                  <a:pt x="931956" y="1092944"/>
                </a:cubicBezTo>
                <a:cubicBezTo>
                  <a:pt x="931956" y="1089413"/>
                  <a:pt x="931956" y="1087648"/>
                  <a:pt x="931956" y="1087648"/>
                </a:cubicBezTo>
                <a:close/>
                <a:moveTo>
                  <a:pt x="8302883" y="1066467"/>
                </a:moveTo>
                <a:lnTo>
                  <a:pt x="8313473" y="1087648"/>
                </a:lnTo>
                <a:lnTo>
                  <a:pt x="8292291" y="1087648"/>
                </a:lnTo>
                <a:cubicBezTo>
                  <a:pt x="8285231" y="1080588"/>
                  <a:pt x="8283468" y="1075293"/>
                  <a:pt x="8286997" y="1071762"/>
                </a:cubicBezTo>
                <a:cubicBezTo>
                  <a:pt x="8290527" y="1068232"/>
                  <a:pt x="8295821" y="1066467"/>
                  <a:pt x="8302883" y="1066467"/>
                </a:cubicBezTo>
                <a:close/>
                <a:moveTo>
                  <a:pt x="7974579" y="1066467"/>
                </a:moveTo>
                <a:cubicBezTo>
                  <a:pt x="7967519" y="1066467"/>
                  <a:pt x="7963990" y="1069998"/>
                  <a:pt x="7963990" y="1077058"/>
                </a:cubicBezTo>
                <a:lnTo>
                  <a:pt x="8016942" y="1098239"/>
                </a:lnTo>
                <a:cubicBezTo>
                  <a:pt x="8024002" y="1098239"/>
                  <a:pt x="8025767" y="1096474"/>
                  <a:pt x="8022237" y="1092944"/>
                </a:cubicBezTo>
                <a:cubicBezTo>
                  <a:pt x="8018706" y="1089413"/>
                  <a:pt x="8011646" y="1085883"/>
                  <a:pt x="8001056" y="1082354"/>
                </a:cubicBezTo>
                <a:cubicBezTo>
                  <a:pt x="7990465" y="1078823"/>
                  <a:pt x="7985171" y="1075293"/>
                  <a:pt x="7985171" y="1071762"/>
                </a:cubicBezTo>
                <a:cubicBezTo>
                  <a:pt x="7985171" y="1068232"/>
                  <a:pt x="7981640" y="1066467"/>
                  <a:pt x="7974579" y="1066467"/>
                </a:cubicBezTo>
                <a:close/>
                <a:moveTo>
                  <a:pt x="7932219" y="1066467"/>
                </a:moveTo>
                <a:lnTo>
                  <a:pt x="7942808" y="1077058"/>
                </a:lnTo>
                <a:cubicBezTo>
                  <a:pt x="7949869" y="1077058"/>
                  <a:pt x="7953398" y="1077058"/>
                  <a:pt x="7953398" y="1077058"/>
                </a:cubicBezTo>
                <a:cubicBezTo>
                  <a:pt x="7953398" y="1077058"/>
                  <a:pt x="7949869" y="1073527"/>
                  <a:pt x="7942808" y="1066467"/>
                </a:cubicBezTo>
                <a:close/>
                <a:moveTo>
                  <a:pt x="6153028" y="1066467"/>
                </a:moveTo>
                <a:lnTo>
                  <a:pt x="6184800" y="1077058"/>
                </a:lnTo>
                <a:lnTo>
                  <a:pt x="6195390" y="1077058"/>
                </a:lnTo>
                <a:lnTo>
                  <a:pt x="6205980" y="1087648"/>
                </a:lnTo>
                <a:cubicBezTo>
                  <a:pt x="6213042" y="1094708"/>
                  <a:pt x="6218336" y="1100004"/>
                  <a:pt x="6221866" y="1103533"/>
                </a:cubicBezTo>
                <a:cubicBezTo>
                  <a:pt x="6225396" y="1107064"/>
                  <a:pt x="6237752" y="1108829"/>
                  <a:pt x="6258932" y="1108829"/>
                </a:cubicBezTo>
                <a:cubicBezTo>
                  <a:pt x="6265994" y="1108829"/>
                  <a:pt x="6273053" y="1108829"/>
                  <a:pt x="6280114" y="1108829"/>
                </a:cubicBezTo>
                <a:cubicBezTo>
                  <a:pt x="6287174" y="1108829"/>
                  <a:pt x="6290704" y="1108829"/>
                  <a:pt x="6290704" y="1108829"/>
                </a:cubicBezTo>
                <a:cubicBezTo>
                  <a:pt x="6297765" y="1115889"/>
                  <a:pt x="6301294" y="1117654"/>
                  <a:pt x="6301294" y="1114125"/>
                </a:cubicBezTo>
                <a:cubicBezTo>
                  <a:pt x="6301294" y="1110594"/>
                  <a:pt x="6308354" y="1112360"/>
                  <a:pt x="6322476" y="1119419"/>
                </a:cubicBezTo>
                <a:cubicBezTo>
                  <a:pt x="6329536" y="1119419"/>
                  <a:pt x="6338361" y="1121184"/>
                  <a:pt x="6348950" y="1124714"/>
                </a:cubicBezTo>
                <a:cubicBezTo>
                  <a:pt x="6359542" y="1128245"/>
                  <a:pt x="6368367" y="1130010"/>
                  <a:pt x="6375428" y="1130010"/>
                </a:cubicBezTo>
                <a:lnTo>
                  <a:pt x="6386018" y="1130010"/>
                </a:lnTo>
                <a:cubicBezTo>
                  <a:pt x="6378957" y="1122950"/>
                  <a:pt x="6386018" y="1119419"/>
                  <a:pt x="6407198" y="1119419"/>
                </a:cubicBezTo>
                <a:lnTo>
                  <a:pt x="6428380" y="1119419"/>
                </a:lnTo>
                <a:cubicBezTo>
                  <a:pt x="6428380" y="1112360"/>
                  <a:pt x="6424850" y="1108829"/>
                  <a:pt x="6417788" y="1108829"/>
                </a:cubicBezTo>
                <a:cubicBezTo>
                  <a:pt x="6410728" y="1108829"/>
                  <a:pt x="6407198" y="1108829"/>
                  <a:pt x="6407198" y="1108829"/>
                </a:cubicBezTo>
                <a:cubicBezTo>
                  <a:pt x="6400138" y="1108829"/>
                  <a:pt x="6393079" y="1105298"/>
                  <a:pt x="6386018" y="1098239"/>
                </a:cubicBezTo>
                <a:lnTo>
                  <a:pt x="6375428" y="1098239"/>
                </a:lnTo>
                <a:lnTo>
                  <a:pt x="6370132" y="1098239"/>
                </a:lnTo>
                <a:cubicBezTo>
                  <a:pt x="6366602" y="1098239"/>
                  <a:pt x="6364836" y="1098239"/>
                  <a:pt x="6364836" y="1098239"/>
                </a:cubicBezTo>
                <a:cubicBezTo>
                  <a:pt x="6357776" y="1098239"/>
                  <a:pt x="6354246" y="1096474"/>
                  <a:pt x="6354246" y="1092944"/>
                </a:cubicBezTo>
                <a:cubicBezTo>
                  <a:pt x="6354246" y="1089413"/>
                  <a:pt x="6347186" y="1087648"/>
                  <a:pt x="6333066" y="1087648"/>
                </a:cubicBezTo>
                <a:cubicBezTo>
                  <a:pt x="6318946" y="1087648"/>
                  <a:pt x="6311884" y="1089413"/>
                  <a:pt x="6311884" y="1092944"/>
                </a:cubicBezTo>
                <a:cubicBezTo>
                  <a:pt x="6311884" y="1096474"/>
                  <a:pt x="6310120" y="1098239"/>
                  <a:pt x="6306590" y="1098239"/>
                </a:cubicBezTo>
                <a:cubicBezTo>
                  <a:pt x="6303060" y="1098239"/>
                  <a:pt x="6301294" y="1094708"/>
                  <a:pt x="6301294" y="1087648"/>
                </a:cubicBezTo>
                <a:cubicBezTo>
                  <a:pt x="6287174" y="1094708"/>
                  <a:pt x="6265994" y="1094708"/>
                  <a:pt x="6237752" y="1087648"/>
                </a:cubicBezTo>
                <a:cubicBezTo>
                  <a:pt x="6223632" y="1080588"/>
                  <a:pt x="6214805" y="1078823"/>
                  <a:pt x="6211276" y="1082354"/>
                </a:cubicBezTo>
                <a:cubicBezTo>
                  <a:pt x="6207746" y="1085883"/>
                  <a:pt x="6204216" y="1084118"/>
                  <a:pt x="6200686" y="1077058"/>
                </a:cubicBezTo>
                <a:cubicBezTo>
                  <a:pt x="6197156" y="1069998"/>
                  <a:pt x="6188330" y="1066467"/>
                  <a:pt x="6174209" y="1066467"/>
                </a:cubicBezTo>
                <a:cubicBezTo>
                  <a:pt x="6160090" y="1066467"/>
                  <a:pt x="6153028" y="1066467"/>
                  <a:pt x="6153028" y="1066467"/>
                </a:cubicBezTo>
                <a:close/>
                <a:moveTo>
                  <a:pt x="2337833" y="1061173"/>
                </a:moveTo>
                <a:cubicBezTo>
                  <a:pt x="2336068" y="1061173"/>
                  <a:pt x="2333420" y="1062937"/>
                  <a:pt x="2329890" y="1066467"/>
                </a:cubicBezTo>
                <a:lnTo>
                  <a:pt x="2340481" y="1066467"/>
                </a:lnTo>
                <a:cubicBezTo>
                  <a:pt x="2340481" y="1062937"/>
                  <a:pt x="2339598" y="1061173"/>
                  <a:pt x="2337833" y="1061173"/>
                </a:cubicBezTo>
                <a:close/>
                <a:moveTo>
                  <a:pt x="8324064" y="1055877"/>
                </a:moveTo>
                <a:cubicBezTo>
                  <a:pt x="8359364" y="1055877"/>
                  <a:pt x="8377016" y="1062937"/>
                  <a:pt x="8377016" y="1077058"/>
                </a:cubicBezTo>
                <a:lnTo>
                  <a:pt x="8366425" y="1066467"/>
                </a:lnTo>
                <a:cubicBezTo>
                  <a:pt x="8359364" y="1066467"/>
                  <a:pt x="8348773" y="1066467"/>
                  <a:pt x="8334654" y="1066467"/>
                </a:cubicBezTo>
                <a:close/>
                <a:moveTo>
                  <a:pt x="8186387" y="1055877"/>
                </a:moveTo>
                <a:cubicBezTo>
                  <a:pt x="8193449" y="1055877"/>
                  <a:pt x="8200508" y="1055877"/>
                  <a:pt x="8207569" y="1055877"/>
                </a:cubicBezTo>
                <a:lnTo>
                  <a:pt x="8239339" y="1066467"/>
                </a:lnTo>
                <a:cubicBezTo>
                  <a:pt x="8239339" y="1073527"/>
                  <a:pt x="8228750" y="1073527"/>
                  <a:pt x="8207569" y="1066467"/>
                </a:cubicBezTo>
                <a:close/>
                <a:moveTo>
                  <a:pt x="1747418" y="1055877"/>
                </a:moveTo>
                <a:cubicBezTo>
                  <a:pt x="1754477" y="1062937"/>
                  <a:pt x="1765068" y="1066467"/>
                  <a:pt x="1779189" y="1066467"/>
                </a:cubicBezTo>
                <a:cubicBezTo>
                  <a:pt x="1793309" y="1066467"/>
                  <a:pt x="1803900" y="1069998"/>
                  <a:pt x="1810960" y="1077058"/>
                </a:cubicBezTo>
                <a:lnTo>
                  <a:pt x="1832141" y="1087648"/>
                </a:lnTo>
                <a:cubicBezTo>
                  <a:pt x="1825080" y="1066467"/>
                  <a:pt x="1814491" y="1055877"/>
                  <a:pt x="1800370" y="1055877"/>
                </a:cubicBezTo>
                <a:cubicBezTo>
                  <a:pt x="1786249" y="1062937"/>
                  <a:pt x="1779189" y="1062937"/>
                  <a:pt x="1779189" y="1055877"/>
                </a:cubicBezTo>
                <a:cubicBezTo>
                  <a:pt x="1779189" y="1055877"/>
                  <a:pt x="1777423" y="1055877"/>
                  <a:pt x="1773893" y="1055877"/>
                </a:cubicBezTo>
                <a:cubicBezTo>
                  <a:pt x="1770364" y="1055877"/>
                  <a:pt x="1765068" y="1055877"/>
                  <a:pt x="1758008" y="1055877"/>
                </a:cubicBezTo>
                <a:close/>
                <a:moveTo>
                  <a:pt x="7495894" y="1053759"/>
                </a:moveTo>
                <a:lnTo>
                  <a:pt x="7508601" y="1055877"/>
                </a:lnTo>
                <a:lnTo>
                  <a:pt x="7498011" y="1055877"/>
                </a:lnTo>
                <a:close/>
                <a:moveTo>
                  <a:pt x="7487420" y="1045287"/>
                </a:moveTo>
                <a:lnTo>
                  <a:pt x="7495894" y="1053759"/>
                </a:lnTo>
                <a:lnTo>
                  <a:pt x="7492716" y="1053230"/>
                </a:lnTo>
                <a:cubicBezTo>
                  <a:pt x="7489186" y="1051465"/>
                  <a:pt x="7487420" y="1048817"/>
                  <a:pt x="7487420" y="1045287"/>
                </a:cubicBezTo>
                <a:close/>
                <a:moveTo>
                  <a:pt x="7445059" y="1045287"/>
                </a:moveTo>
                <a:cubicBezTo>
                  <a:pt x="7445059" y="1045287"/>
                  <a:pt x="7445059" y="1048817"/>
                  <a:pt x="7445059" y="1055877"/>
                </a:cubicBezTo>
                <a:cubicBezTo>
                  <a:pt x="7452120" y="1055877"/>
                  <a:pt x="7455649" y="1055877"/>
                  <a:pt x="7455649" y="1055877"/>
                </a:cubicBezTo>
                <a:lnTo>
                  <a:pt x="7466240" y="1055877"/>
                </a:lnTo>
                <a:cubicBezTo>
                  <a:pt x="7466240" y="1048817"/>
                  <a:pt x="7464474" y="1045287"/>
                  <a:pt x="7460944" y="1045287"/>
                </a:cubicBezTo>
                <a:cubicBezTo>
                  <a:pt x="7457415" y="1045287"/>
                  <a:pt x="7453884" y="1045287"/>
                  <a:pt x="7450355" y="1045287"/>
                </a:cubicBezTo>
                <a:cubicBezTo>
                  <a:pt x="7446824" y="1045287"/>
                  <a:pt x="7445059" y="1045287"/>
                  <a:pt x="7445059" y="1045287"/>
                </a:cubicBezTo>
                <a:close/>
                <a:moveTo>
                  <a:pt x="6227161" y="1045287"/>
                </a:moveTo>
                <a:cubicBezTo>
                  <a:pt x="6220101" y="1045287"/>
                  <a:pt x="6216572" y="1048817"/>
                  <a:pt x="6216572" y="1055877"/>
                </a:cubicBezTo>
                <a:cubicBezTo>
                  <a:pt x="6216572" y="1055877"/>
                  <a:pt x="6220101" y="1055877"/>
                  <a:pt x="6227161" y="1055877"/>
                </a:cubicBezTo>
                <a:close/>
                <a:moveTo>
                  <a:pt x="8790041" y="1034696"/>
                </a:moveTo>
                <a:lnTo>
                  <a:pt x="8811222" y="1045287"/>
                </a:lnTo>
                <a:lnTo>
                  <a:pt x="8800632" y="1045287"/>
                </a:lnTo>
                <a:cubicBezTo>
                  <a:pt x="8793570" y="1038227"/>
                  <a:pt x="8790041" y="1034696"/>
                  <a:pt x="8790041" y="1034696"/>
                </a:cubicBezTo>
                <a:close/>
                <a:moveTo>
                  <a:pt x="8249931" y="1034696"/>
                </a:moveTo>
                <a:cubicBezTo>
                  <a:pt x="8256991" y="1034696"/>
                  <a:pt x="8260521" y="1038227"/>
                  <a:pt x="8260521" y="1045287"/>
                </a:cubicBezTo>
                <a:lnTo>
                  <a:pt x="8249931" y="1045287"/>
                </a:lnTo>
                <a:cubicBezTo>
                  <a:pt x="8242869" y="1038227"/>
                  <a:pt x="8242869" y="1034696"/>
                  <a:pt x="8249931" y="1034696"/>
                </a:cubicBezTo>
                <a:close/>
                <a:moveTo>
                  <a:pt x="2181625" y="1034696"/>
                </a:moveTo>
                <a:cubicBezTo>
                  <a:pt x="2188685" y="1034696"/>
                  <a:pt x="2192215" y="1036461"/>
                  <a:pt x="2192215" y="1039992"/>
                </a:cubicBezTo>
                <a:cubicBezTo>
                  <a:pt x="2192215" y="1043522"/>
                  <a:pt x="2188685" y="1045287"/>
                  <a:pt x="2181625" y="1045287"/>
                </a:cubicBezTo>
                <a:lnTo>
                  <a:pt x="2192215" y="1066467"/>
                </a:lnTo>
                <a:lnTo>
                  <a:pt x="2213396" y="1077058"/>
                </a:lnTo>
                <a:cubicBezTo>
                  <a:pt x="2213396" y="1084118"/>
                  <a:pt x="2216926" y="1089413"/>
                  <a:pt x="2223986" y="1092944"/>
                </a:cubicBezTo>
                <a:cubicBezTo>
                  <a:pt x="2231046" y="1096474"/>
                  <a:pt x="2241637" y="1098239"/>
                  <a:pt x="2255757" y="1098239"/>
                </a:cubicBezTo>
                <a:cubicBezTo>
                  <a:pt x="2262817" y="1098239"/>
                  <a:pt x="2268114" y="1100004"/>
                  <a:pt x="2271642" y="1103533"/>
                </a:cubicBezTo>
                <a:cubicBezTo>
                  <a:pt x="2275172" y="1107064"/>
                  <a:pt x="2280468" y="1108829"/>
                  <a:pt x="2287529" y="1108829"/>
                </a:cubicBezTo>
                <a:lnTo>
                  <a:pt x="2298119" y="1108829"/>
                </a:lnTo>
                <a:cubicBezTo>
                  <a:pt x="2305179" y="1101769"/>
                  <a:pt x="2310474" y="1100004"/>
                  <a:pt x="2314005" y="1103533"/>
                </a:cubicBezTo>
                <a:cubicBezTo>
                  <a:pt x="2317535" y="1107064"/>
                  <a:pt x="2324594" y="1108829"/>
                  <a:pt x="2335186" y="1108829"/>
                </a:cubicBezTo>
                <a:cubicBezTo>
                  <a:pt x="2345776" y="1108829"/>
                  <a:pt x="2351071" y="1108829"/>
                  <a:pt x="2351071" y="1108829"/>
                </a:cubicBezTo>
                <a:lnTo>
                  <a:pt x="2340481" y="1119419"/>
                </a:lnTo>
                <a:lnTo>
                  <a:pt x="2329890" y="1130010"/>
                </a:lnTo>
                <a:cubicBezTo>
                  <a:pt x="2336950" y="1130010"/>
                  <a:pt x="2340481" y="1133541"/>
                  <a:pt x="2340481" y="1140600"/>
                </a:cubicBezTo>
                <a:cubicBezTo>
                  <a:pt x="2340481" y="1147660"/>
                  <a:pt x="2347541" y="1154721"/>
                  <a:pt x="2361662" y="1161781"/>
                </a:cubicBezTo>
                <a:cubicBezTo>
                  <a:pt x="2347541" y="1161781"/>
                  <a:pt x="2340481" y="1163546"/>
                  <a:pt x="2340481" y="1167077"/>
                </a:cubicBezTo>
                <a:cubicBezTo>
                  <a:pt x="2340481" y="1170606"/>
                  <a:pt x="2347541" y="1172371"/>
                  <a:pt x="2361662" y="1172371"/>
                </a:cubicBezTo>
                <a:cubicBezTo>
                  <a:pt x="2361662" y="1179431"/>
                  <a:pt x="2365192" y="1182962"/>
                  <a:pt x="2372252" y="1182962"/>
                </a:cubicBezTo>
                <a:cubicBezTo>
                  <a:pt x="2372252" y="1182962"/>
                  <a:pt x="2375782" y="1184727"/>
                  <a:pt x="2382842" y="1188258"/>
                </a:cubicBezTo>
                <a:cubicBezTo>
                  <a:pt x="2389902" y="1191787"/>
                  <a:pt x="2400493" y="1193552"/>
                  <a:pt x="2414614" y="1193552"/>
                </a:cubicBezTo>
                <a:cubicBezTo>
                  <a:pt x="2421673" y="1193552"/>
                  <a:pt x="2428734" y="1195317"/>
                  <a:pt x="2435794" y="1198848"/>
                </a:cubicBezTo>
                <a:cubicBezTo>
                  <a:pt x="2442854" y="1202378"/>
                  <a:pt x="2449915" y="1204143"/>
                  <a:pt x="2456975" y="1204143"/>
                </a:cubicBezTo>
                <a:cubicBezTo>
                  <a:pt x="2464034" y="1225324"/>
                  <a:pt x="2474625" y="1228854"/>
                  <a:pt x="2488746" y="1214733"/>
                </a:cubicBezTo>
                <a:cubicBezTo>
                  <a:pt x="2495806" y="1214733"/>
                  <a:pt x="2501103" y="1216498"/>
                  <a:pt x="2504632" y="1220029"/>
                </a:cubicBezTo>
                <a:cubicBezTo>
                  <a:pt x="2508162" y="1223558"/>
                  <a:pt x="2513458" y="1221793"/>
                  <a:pt x="2520518" y="1214733"/>
                </a:cubicBezTo>
                <a:cubicBezTo>
                  <a:pt x="2527577" y="1214733"/>
                  <a:pt x="2532874" y="1216498"/>
                  <a:pt x="2536402" y="1220029"/>
                </a:cubicBezTo>
                <a:cubicBezTo>
                  <a:pt x="2539934" y="1223558"/>
                  <a:pt x="2541698" y="1225324"/>
                  <a:pt x="2541698" y="1225324"/>
                </a:cubicBezTo>
                <a:cubicBezTo>
                  <a:pt x="2555819" y="1232383"/>
                  <a:pt x="2566410" y="1235914"/>
                  <a:pt x="2573470" y="1235914"/>
                </a:cubicBezTo>
                <a:lnTo>
                  <a:pt x="2573470" y="1225324"/>
                </a:lnTo>
                <a:cubicBezTo>
                  <a:pt x="2566410" y="1225324"/>
                  <a:pt x="2548758" y="1220029"/>
                  <a:pt x="2520518" y="1209437"/>
                </a:cubicBezTo>
                <a:cubicBezTo>
                  <a:pt x="2492277" y="1198848"/>
                  <a:pt x="2474625" y="1190022"/>
                  <a:pt x="2467566" y="1182962"/>
                </a:cubicBezTo>
                <a:lnTo>
                  <a:pt x="2456975" y="1182962"/>
                </a:lnTo>
                <a:cubicBezTo>
                  <a:pt x="2456975" y="1190022"/>
                  <a:pt x="2446385" y="1190022"/>
                  <a:pt x="2425203" y="1182962"/>
                </a:cubicBezTo>
                <a:cubicBezTo>
                  <a:pt x="2425203" y="1182962"/>
                  <a:pt x="2421673" y="1181197"/>
                  <a:pt x="2414614" y="1177666"/>
                </a:cubicBezTo>
                <a:cubicBezTo>
                  <a:pt x="2407554" y="1174137"/>
                  <a:pt x="2404023" y="1172371"/>
                  <a:pt x="2404023" y="1172371"/>
                </a:cubicBezTo>
                <a:cubicBezTo>
                  <a:pt x="2404023" y="1172371"/>
                  <a:pt x="2400493" y="1170606"/>
                  <a:pt x="2393433" y="1167077"/>
                </a:cubicBezTo>
                <a:cubicBezTo>
                  <a:pt x="2386373" y="1163546"/>
                  <a:pt x="2382842" y="1158250"/>
                  <a:pt x="2382842" y="1151191"/>
                </a:cubicBezTo>
                <a:lnTo>
                  <a:pt x="2382842" y="1140600"/>
                </a:lnTo>
                <a:cubicBezTo>
                  <a:pt x="2396963" y="1140600"/>
                  <a:pt x="2411084" y="1144131"/>
                  <a:pt x="2425203" y="1151191"/>
                </a:cubicBezTo>
                <a:cubicBezTo>
                  <a:pt x="2460505" y="1158250"/>
                  <a:pt x="2488746" y="1168841"/>
                  <a:pt x="2509927" y="1182962"/>
                </a:cubicBezTo>
                <a:cubicBezTo>
                  <a:pt x="2516988" y="1190022"/>
                  <a:pt x="2525813" y="1193552"/>
                  <a:pt x="2536402" y="1193552"/>
                </a:cubicBezTo>
                <a:cubicBezTo>
                  <a:pt x="2546995" y="1193552"/>
                  <a:pt x="2555819" y="1193552"/>
                  <a:pt x="2562879" y="1193552"/>
                </a:cubicBezTo>
                <a:lnTo>
                  <a:pt x="2573470" y="1193552"/>
                </a:lnTo>
                <a:cubicBezTo>
                  <a:pt x="2573470" y="1186493"/>
                  <a:pt x="2569938" y="1182962"/>
                  <a:pt x="2562879" y="1182962"/>
                </a:cubicBezTo>
                <a:cubicBezTo>
                  <a:pt x="2555819" y="1182962"/>
                  <a:pt x="2538168" y="1179431"/>
                  <a:pt x="2509927" y="1172371"/>
                </a:cubicBezTo>
                <a:lnTo>
                  <a:pt x="2478156" y="1151191"/>
                </a:lnTo>
                <a:cubicBezTo>
                  <a:pt x="2478156" y="1144131"/>
                  <a:pt x="2479922" y="1140600"/>
                  <a:pt x="2483450" y="1140600"/>
                </a:cubicBezTo>
                <a:cubicBezTo>
                  <a:pt x="2486982" y="1140600"/>
                  <a:pt x="2488746" y="1144131"/>
                  <a:pt x="2488746" y="1151191"/>
                </a:cubicBezTo>
                <a:lnTo>
                  <a:pt x="2499337" y="1151191"/>
                </a:lnTo>
                <a:lnTo>
                  <a:pt x="2520518" y="1151191"/>
                </a:lnTo>
                <a:cubicBezTo>
                  <a:pt x="2527577" y="1158250"/>
                  <a:pt x="2532874" y="1158250"/>
                  <a:pt x="2536402" y="1151191"/>
                </a:cubicBezTo>
                <a:cubicBezTo>
                  <a:pt x="2539934" y="1144131"/>
                  <a:pt x="2545229" y="1144131"/>
                  <a:pt x="2552289" y="1151191"/>
                </a:cubicBezTo>
                <a:lnTo>
                  <a:pt x="2562879" y="1161781"/>
                </a:lnTo>
                <a:lnTo>
                  <a:pt x="2552289" y="1161781"/>
                </a:lnTo>
                <a:lnTo>
                  <a:pt x="2541698" y="1161781"/>
                </a:lnTo>
                <a:cubicBezTo>
                  <a:pt x="2541698" y="1161781"/>
                  <a:pt x="2545229" y="1163546"/>
                  <a:pt x="2552289" y="1167077"/>
                </a:cubicBezTo>
                <a:cubicBezTo>
                  <a:pt x="2559349" y="1170606"/>
                  <a:pt x="2566410" y="1172371"/>
                  <a:pt x="2573470" y="1172371"/>
                </a:cubicBezTo>
                <a:lnTo>
                  <a:pt x="2594650" y="1172371"/>
                </a:lnTo>
                <a:lnTo>
                  <a:pt x="2615831" y="1182962"/>
                </a:lnTo>
                <a:cubicBezTo>
                  <a:pt x="2622892" y="1182962"/>
                  <a:pt x="2629952" y="1184727"/>
                  <a:pt x="2637012" y="1188258"/>
                </a:cubicBezTo>
                <a:cubicBezTo>
                  <a:pt x="2644072" y="1191787"/>
                  <a:pt x="2647602" y="1193552"/>
                  <a:pt x="2647602" y="1193552"/>
                </a:cubicBezTo>
                <a:cubicBezTo>
                  <a:pt x="2647602" y="1193552"/>
                  <a:pt x="2652899" y="1197083"/>
                  <a:pt x="2663488" y="1204143"/>
                </a:cubicBezTo>
                <a:cubicBezTo>
                  <a:pt x="2674080" y="1211202"/>
                  <a:pt x="2681138" y="1212968"/>
                  <a:pt x="2684669" y="1209437"/>
                </a:cubicBezTo>
                <a:cubicBezTo>
                  <a:pt x="2688200" y="1205908"/>
                  <a:pt x="2691729" y="1205908"/>
                  <a:pt x="2695259" y="1209437"/>
                </a:cubicBezTo>
                <a:cubicBezTo>
                  <a:pt x="2698790" y="1212968"/>
                  <a:pt x="2704085" y="1216498"/>
                  <a:pt x="2711145" y="1220029"/>
                </a:cubicBezTo>
                <a:cubicBezTo>
                  <a:pt x="2718205" y="1223558"/>
                  <a:pt x="2719971" y="1221793"/>
                  <a:pt x="2716440" y="1214733"/>
                </a:cubicBezTo>
                <a:cubicBezTo>
                  <a:pt x="2712911" y="1207673"/>
                  <a:pt x="2718205" y="1204143"/>
                  <a:pt x="2732326" y="1204143"/>
                </a:cubicBezTo>
                <a:cubicBezTo>
                  <a:pt x="2746447" y="1204143"/>
                  <a:pt x="2753506" y="1204143"/>
                  <a:pt x="2753506" y="1204143"/>
                </a:cubicBezTo>
                <a:lnTo>
                  <a:pt x="2679374" y="1182962"/>
                </a:lnTo>
                <a:cubicBezTo>
                  <a:pt x="2672313" y="1175902"/>
                  <a:pt x="2667019" y="1172371"/>
                  <a:pt x="2663488" y="1172371"/>
                </a:cubicBezTo>
                <a:cubicBezTo>
                  <a:pt x="2659957" y="1172371"/>
                  <a:pt x="2658193" y="1172371"/>
                  <a:pt x="2658193" y="1172371"/>
                </a:cubicBezTo>
                <a:cubicBezTo>
                  <a:pt x="2658193" y="1172371"/>
                  <a:pt x="2647602" y="1172371"/>
                  <a:pt x="2626422" y="1172371"/>
                </a:cubicBezTo>
                <a:lnTo>
                  <a:pt x="2594650" y="1161781"/>
                </a:lnTo>
                <a:lnTo>
                  <a:pt x="2573470" y="1151191"/>
                </a:lnTo>
                <a:lnTo>
                  <a:pt x="2562879" y="1140600"/>
                </a:lnTo>
                <a:cubicBezTo>
                  <a:pt x="2562879" y="1140600"/>
                  <a:pt x="2554053" y="1137070"/>
                  <a:pt x="2536402" y="1130010"/>
                </a:cubicBezTo>
                <a:cubicBezTo>
                  <a:pt x="2518752" y="1122950"/>
                  <a:pt x="2502867" y="1119419"/>
                  <a:pt x="2488746" y="1119419"/>
                </a:cubicBezTo>
                <a:cubicBezTo>
                  <a:pt x="2481686" y="1119419"/>
                  <a:pt x="2478156" y="1119419"/>
                  <a:pt x="2478156" y="1119419"/>
                </a:cubicBezTo>
                <a:lnTo>
                  <a:pt x="2467566" y="1098239"/>
                </a:lnTo>
                <a:cubicBezTo>
                  <a:pt x="2460505" y="1098239"/>
                  <a:pt x="2455210" y="1096474"/>
                  <a:pt x="2451680" y="1092944"/>
                </a:cubicBezTo>
                <a:cubicBezTo>
                  <a:pt x="2448151" y="1089413"/>
                  <a:pt x="2441090" y="1087648"/>
                  <a:pt x="2430498" y="1087648"/>
                </a:cubicBezTo>
                <a:cubicBezTo>
                  <a:pt x="2419909" y="1087648"/>
                  <a:pt x="2412848" y="1087648"/>
                  <a:pt x="2409317" y="1087648"/>
                </a:cubicBezTo>
                <a:cubicBezTo>
                  <a:pt x="2405788" y="1087648"/>
                  <a:pt x="2400493" y="1087648"/>
                  <a:pt x="2393433" y="1087648"/>
                </a:cubicBezTo>
                <a:cubicBezTo>
                  <a:pt x="2372252" y="1073527"/>
                  <a:pt x="2351071" y="1069998"/>
                  <a:pt x="2329890" y="1077058"/>
                </a:cubicBezTo>
                <a:cubicBezTo>
                  <a:pt x="2322830" y="1077058"/>
                  <a:pt x="2317535" y="1073527"/>
                  <a:pt x="2314005" y="1066467"/>
                </a:cubicBezTo>
                <a:cubicBezTo>
                  <a:pt x="2310474" y="1059408"/>
                  <a:pt x="2305179" y="1057642"/>
                  <a:pt x="2298119" y="1061173"/>
                </a:cubicBezTo>
                <a:cubicBezTo>
                  <a:pt x="2291059" y="1064702"/>
                  <a:pt x="2283998" y="1062937"/>
                  <a:pt x="2276938" y="1055877"/>
                </a:cubicBezTo>
                <a:cubicBezTo>
                  <a:pt x="2269878" y="1048817"/>
                  <a:pt x="2261053" y="1045287"/>
                  <a:pt x="2250461" y="1045287"/>
                </a:cubicBezTo>
                <a:cubicBezTo>
                  <a:pt x="2239871" y="1045287"/>
                  <a:pt x="2229282" y="1043522"/>
                  <a:pt x="2218690" y="1039992"/>
                </a:cubicBezTo>
                <a:cubicBezTo>
                  <a:pt x="2208101" y="1036461"/>
                  <a:pt x="2199275" y="1034696"/>
                  <a:pt x="2192215" y="1034696"/>
                </a:cubicBezTo>
                <a:close/>
                <a:moveTo>
                  <a:pt x="667195" y="1034696"/>
                </a:moveTo>
                <a:cubicBezTo>
                  <a:pt x="667195" y="1034696"/>
                  <a:pt x="672491" y="1038227"/>
                  <a:pt x="683080" y="1045287"/>
                </a:cubicBezTo>
                <a:cubicBezTo>
                  <a:pt x="693672" y="1052346"/>
                  <a:pt x="702497" y="1059408"/>
                  <a:pt x="709557" y="1066467"/>
                </a:cubicBezTo>
                <a:lnTo>
                  <a:pt x="730738" y="1077058"/>
                </a:lnTo>
                <a:cubicBezTo>
                  <a:pt x="716617" y="1077058"/>
                  <a:pt x="709557" y="1077058"/>
                  <a:pt x="709557" y="1077058"/>
                </a:cubicBezTo>
                <a:close/>
                <a:moveTo>
                  <a:pt x="8768861" y="1024106"/>
                </a:moveTo>
                <a:cubicBezTo>
                  <a:pt x="8775920" y="1024106"/>
                  <a:pt x="8779451" y="1027636"/>
                  <a:pt x="8779451" y="1034696"/>
                </a:cubicBezTo>
                <a:cubicBezTo>
                  <a:pt x="8772391" y="1034696"/>
                  <a:pt x="8765332" y="1034696"/>
                  <a:pt x="8758270" y="1034696"/>
                </a:cubicBezTo>
                <a:close/>
                <a:moveTo>
                  <a:pt x="8218160" y="1024106"/>
                </a:moveTo>
                <a:lnTo>
                  <a:pt x="8228750" y="1034696"/>
                </a:lnTo>
                <a:lnTo>
                  <a:pt x="8218160" y="1034696"/>
                </a:lnTo>
                <a:cubicBezTo>
                  <a:pt x="8218160" y="1027636"/>
                  <a:pt x="8218160" y="1024106"/>
                  <a:pt x="8218160" y="1024106"/>
                </a:cubicBezTo>
                <a:close/>
                <a:moveTo>
                  <a:pt x="8133435" y="1024106"/>
                </a:moveTo>
                <a:cubicBezTo>
                  <a:pt x="8133435" y="1031166"/>
                  <a:pt x="8136965" y="1034696"/>
                  <a:pt x="8144027" y="1034696"/>
                </a:cubicBezTo>
                <a:lnTo>
                  <a:pt x="8154617" y="1024106"/>
                </a:lnTo>
                <a:close/>
                <a:moveTo>
                  <a:pt x="7445059" y="1024106"/>
                </a:moveTo>
                <a:cubicBezTo>
                  <a:pt x="7445059" y="1024106"/>
                  <a:pt x="7446824" y="1025871"/>
                  <a:pt x="7450355" y="1029400"/>
                </a:cubicBezTo>
                <a:cubicBezTo>
                  <a:pt x="7453884" y="1032931"/>
                  <a:pt x="7459178" y="1034696"/>
                  <a:pt x="7466240" y="1034696"/>
                </a:cubicBezTo>
                <a:cubicBezTo>
                  <a:pt x="7473300" y="1041756"/>
                  <a:pt x="7478596" y="1048817"/>
                  <a:pt x="7482126" y="1055877"/>
                </a:cubicBezTo>
                <a:cubicBezTo>
                  <a:pt x="7485655" y="1062937"/>
                  <a:pt x="7490951" y="1066467"/>
                  <a:pt x="7498011" y="1066467"/>
                </a:cubicBezTo>
                <a:cubicBezTo>
                  <a:pt x="7505072" y="1066467"/>
                  <a:pt x="7510367" y="1066467"/>
                  <a:pt x="7513896" y="1066467"/>
                </a:cubicBezTo>
                <a:cubicBezTo>
                  <a:pt x="7517426" y="1066467"/>
                  <a:pt x="7519192" y="1069998"/>
                  <a:pt x="7519192" y="1077058"/>
                </a:cubicBezTo>
                <a:lnTo>
                  <a:pt x="7529782" y="1077058"/>
                </a:lnTo>
                <a:lnTo>
                  <a:pt x="7508601" y="1055877"/>
                </a:lnTo>
                <a:lnTo>
                  <a:pt x="7519192" y="1055877"/>
                </a:lnTo>
                <a:lnTo>
                  <a:pt x="7572144" y="1066467"/>
                </a:lnTo>
                <a:cubicBezTo>
                  <a:pt x="7593326" y="1073527"/>
                  <a:pt x="7614505" y="1080588"/>
                  <a:pt x="7635686" y="1087648"/>
                </a:cubicBezTo>
                <a:cubicBezTo>
                  <a:pt x="7678048" y="1101769"/>
                  <a:pt x="7706290" y="1108829"/>
                  <a:pt x="7720409" y="1108829"/>
                </a:cubicBezTo>
                <a:cubicBezTo>
                  <a:pt x="7727471" y="1108829"/>
                  <a:pt x="7731000" y="1110594"/>
                  <a:pt x="7731000" y="1114125"/>
                </a:cubicBezTo>
                <a:cubicBezTo>
                  <a:pt x="7731000" y="1117654"/>
                  <a:pt x="7739826" y="1121184"/>
                  <a:pt x="7757476" y="1124714"/>
                </a:cubicBezTo>
                <a:cubicBezTo>
                  <a:pt x="7775128" y="1128245"/>
                  <a:pt x="7789248" y="1131775"/>
                  <a:pt x="7799838" y="1135306"/>
                </a:cubicBezTo>
                <a:cubicBezTo>
                  <a:pt x="7810428" y="1138835"/>
                  <a:pt x="7821019" y="1138835"/>
                  <a:pt x="7831609" y="1135306"/>
                </a:cubicBezTo>
                <a:cubicBezTo>
                  <a:pt x="7842200" y="1131775"/>
                  <a:pt x="7847494" y="1130010"/>
                  <a:pt x="7847494" y="1130010"/>
                </a:cubicBezTo>
                <a:cubicBezTo>
                  <a:pt x="7861615" y="1130010"/>
                  <a:pt x="7861615" y="1126479"/>
                  <a:pt x="7847494" y="1119419"/>
                </a:cubicBezTo>
                <a:cubicBezTo>
                  <a:pt x="7840434" y="1119419"/>
                  <a:pt x="7833375" y="1115889"/>
                  <a:pt x="7826313" y="1108829"/>
                </a:cubicBezTo>
                <a:cubicBezTo>
                  <a:pt x="7812194" y="1108829"/>
                  <a:pt x="7801604" y="1107064"/>
                  <a:pt x="7794542" y="1103533"/>
                </a:cubicBezTo>
                <a:cubicBezTo>
                  <a:pt x="7787482" y="1100004"/>
                  <a:pt x="7782186" y="1098239"/>
                  <a:pt x="7778656" y="1098239"/>
                </a:cubicBezTo>
                <a:cubicBezTo>
                  <a:pt x="7775128" y="1098239"/>
                  <a:pt x="7769832" y="1096474"/>
                  <a:pt x="7762772" y="1092944"/>
                </a:cubicBezTo>
                <a:cubicBezTo>
                  <a:pt x="7755711" y="1089413"/>
                  <a:pt x="7748652" y="1087648"/>
                  <a:pt x="7741590" y="1087648"/>
                </a:cubicBezTo>
                <a:cubicBezTo>
                  <a:pt x="7699230" y="1087648"/>
                  <a:pt x="7678048" y="1084118"/>
                  <a:pt x="7678048" y="1077058"/>
                </a:cubicBezTo>
                <a:lnTo>
                  <a:pt x="7678048" y="1066467"/>
                </a:lnTo>
                <a:cubicBezTo>
                  <a:pt x="7678048" y="1066467"/>
                  <a:pt x="7674519" y="1066467"/>
                  <a:pt x="7667457" y="1066467"/>
                </a:cubicBezTo>
                <a:lnTo>
                  <a:pt x="7646278" y="1066467"/>
                </a:lnTo>
                <a:cubicBezTo>
                  <a:pt x="7639216" y="1066467"/>
                  <a:pt x="7632156" y="1064702"/>
                  <a:pt x="7625096" y="1061173"/>
                </a:cubicBezTo>
                <a:cubicBezTo>
                  <a:pt x="7618034" y="1057642"/>
                  <a:pt x="7612740" y="1055877"/>
                  <a:pt x="7609211" y="1055877"/>
                </a:cubicBezTo>
                <a:cubicBezTo>
                  <a:pt x="7605682" y="1055877"/>
                  <a:pt x="7602149" y="1055877"/>
                  <a:pt x="7598620" y="1055877"/>
                </a:cubicBezTo>
                <a:cubicBezTo>
                  <a:pt x="7595090" y="1055877"/>
                  <a:pt x="7593326" y="1055877"/>
                  <a:pt x="7593326" y="1055877"/>
                </a:cubicBezTo>
                <a:lnTo>
                  <a:pt x="7561553" y="1045287"/>
                </a:lnTo>
                <a:lnTo>
                  <a:pt x="7519192" y="1034696"/>
                </a:lnTo>
                <a:lnTo>
                  <a:pt x="7487420" y="1024106"/>
                </a:lnTo>
                <a:cubicBezTo>
                  <a:pt x="7487420" y="1031166"/>
                  <a:pt x="7480360" y="1031166"/>
                  <a:pt x="7466240" y="1024106"/>
                </a:cubicBezTo>
                <a:close/>
                <a:moveTo>
                  <a:pt x="7032033" y="1024106"/>
                </a:moveTo>
                <a:lnTo>
                  <a:pt x="7084985" y="1045287"/>
                </a:lnTo>
                <a:cubicBezTo>
                  <a:pt x="7084985" y="1038227"/>
                  <a:pt x="7077924" y="1032931"/>
                  <a:pt x="7063804" y="1029400"/>
                </a:cubicBezTo>
                <a:cubicBezTo>
                  <a:pt x="7049684" y="1025871"/>
                  <a:pt x="7039093" y="1024106"/>
                  <a:pt x="7032033" y="1024106"/>
                </a:cubicBezTo>
                <a:close/>
                <a:moveTo>
                  <a:pt x="2891182" y="1024106"/>
                </a:moveTo>
                <a:lnTo>
                  <a:pt x="2901772" y="1034696"/>
                </a:lnTo>
                <a:lnTo>
                  <a:pt x="2901772" y="1024106"/>
                </a:lnTo>
                <a:cubicBezTo>
                  <a:pt x="2901772" y="1024106"/>
                  <a:pt x="2898242" y="1024106"/>
                  <a:pt x="2891182" y="1024106"/>
                </a:cubicBezTo>
                <a:close/>
                <a:moveTo>
                  <a:pt x="1503839" y="1024106"/>
                </a:moveTo>
                <a:lnTo>
                  <a:pt x="1514429" y="1032049"/>
                </a:lnTo>
                <a:cubicBezTo>
                  <a:pt x="1517959" y="1033814"/>
                  <a:pt x="1521489" y="1034696"/>
                  <a:pt x="1525019" y="1034696"/>
                </a:cubicBezTo>
                <a:close/>
                <a:moveTo>
                  <a:pt x="783690" y="1024106"/>
                </a:moveTo>
                <a:lnTo>
                  <a:pt x="804871" y="1024106"/>
                </a:lnTo>
                <a:cubicBezTo>
                  <a:pt x="811932" y="1031166"/>
                  <a:pt x="818991" y="1034696"/>
                  <a:pt x="826051" y="1034696"/>
                </a:cubicBezTo>
                <a:lnTo>
                  <a:pt x="826051" y="1045287"/>
                </a:lnTo>
                <a:cubicBezTo>
                  <a:pt x="811932" y="1038227"/>
                  <a:pt x="803105" y="1034696"/>
                  <a:pt x="799576" y="1034696"/>
                </a:cubicBezTo>
                <a:cubicBezTo>
                  <a:pt x="796047" y="1034696"/>
                  <a:pt x="790751" y="1031166"/>
                  <a:pt x="783690" y="1024106"/>
                </a:cubicBezTo>
                <a:close/>
                <a:moveTo>
                  <a:pt x="8737089" y="1013515"/>
                </a:moveTo>
                <a:lnTo>
                  <a:pt x="8747679" y="1024106"/>
                </a:lnTo>
                <a:lnTo>
                  <a:pt x="8737089" y="1024106"/>
                </a:lnTo>
                <a:close/>
                <a:moveTo>
                  <a:pt x="8112254" y="1013515"/>
                </a:moveTo>
                <a:lnTo>
                  <a:pt x="8112254" y="1024106"/>
                </a:lnTo>
                <a:lnTo>
                  <a:pt x="8122846" y="1024106"/>
                </a:lnTo>
                <a:cubicBezTo>
                  <a:pt x="8122846" y="1024106"/>
                  <a:pt x="8119316" y="1020575"/>
                  <a:pt x="8112254" y="1013515"/>
                </a:cubicBezTo>
                <a:close/>
                <a:moveTo>
                  <a:pt x="8091075" y="1013515"/>
                </a:moveTo>
                <a:cubicBezTo>
                  <a:pt x="8091075" y="1020575"/>
                  <a:pt x="8092839" y="1024106"/>
                  <a:pt x="8096369" y="1024106"/>
                </a:cubicBezTo>
                <a:cubicBezTo>
                  <a:pt x="8099898" y="1024106"/>
                  <a:pt x="8101664" y="1022341"/>
                  <a:pt x="8101664" y="1018810"/>
                </a:cubicBezTo>
                <a:cubicBezTo>
                  <a:pt x="8101664" y="1015279"/>
                  <a:pt x="8098135" y="1013515"/>
                  <a:pt x="8091075" y="1013515"/>
                </a:cubicBezTo>
                <a:close/>
                <a:moveTo>
                  <a:pt x="7783952" y="1013515"/>
                </a:moveTo>
                <a:lnTo>
                  <a:pt x="7794542" y="1024106"/>
                </a:lnTo>
                <a:lnTo>
                  <a:pt x="7826313" y="1034696"/>
                </a:lnTo>
                <a:lnTo>
                  <a:pt x="7836904" y="1034696"/>
                </a:lnTo>
                <a:cubicBezTo>
                  <a:pt x="7836904" y="1027636"/>
                  <a:pt x="7829844" y="1022341"/>
                  <a:pt x="7815724" y="1018810"/>
                </a:cubicBezTo>
                <a:cubicBezTo>
                  <a:pt x="7801604" y="1015279"/>
                  <a:pt x="7791012" y="1013515"/>
                  <a:pt x="7783952" y="1013515"/>
                </a:cubicBezTo>
                <a:close/>
                <a:moveTo>
                  <a:pt x="2340481" y="1013515"/>
                </a:moveTo>
                <a:cubicBezTo>
                  <a:pt x="2340481" y="1013515"/>
                  <a:pt x="2351071" y="1017046"/>
                  <a:pt x="2372252" y="1024106"/>
                </a:cubicBezTo>
                <a:cubicBezTo>
                  <a:pt x="2393433" y="1031166"/>
                  <a:pt x="2411084" y="1038227"/>
                  <a:pt x="2425203" y="1045287"/>
                </a:cubicBezTo>
                <a:lnTo>
                  <a:pt x="2446385" y="1055877"/>
                </a:lnTo>
                <a:cubicBezTo>
                  <a:pt x="2460505" y="1055877"/>
                  <a:pt x="2467566" y="1057642"/>
                  <a:pt x="2467566" y="1061173"/>
                </a:cubicBezTo>
                <a:cubicBezTo>
                  <a:pt x="2467566" y="1064702"/>
                  <a:pt x="2474625" y="1066467"/>
                  <a:pt x="2488746" y="1066467"/>
                </a:cubicBezTo>
                <a:lnTo>
                  <a:pt x="2499337" y="1066467"/>
                </a:lnTo>
                <a:cubicBezTo>
                  <a:pt x="2499337" y="1073527"/>
                  <a:pt x="2506397" y="1077058"/>
                  <a:pt x="2520518" y="1077058"/>
                </a:cubicBezTo>
                <a:cubicBezTo>
                  <a:pt x="2534638" y="1077058"/>
                  <a:pt x="2552289" y="1080588"/>
                  <a:pt x="2573470" y="1087648"/>
                </a:cubicBezTo>
                <a:lnTo>
                  <a:pt x="2594650" y="1087648"/>
                </a:lnTo>
                <a:cubicBezTo>
                  <a:pt x="2587591" y="1080588"/>
                  <a:pt x="2575234" y="1075293"/>
                  <a:pt x="2557584" y="1071762"/>
                </a:cubicBezTo>
                <a:cubicBezTo>
                  <a:pt x="2539934" y="1068232"/>
                  <a:pt x="2524048" y="1062937"/>
                  <a:pt x="2509927" y="1055877"/>
                </a:cubicBezTo>
                <a:cubicBezTo>
                  <a:pt x="2481686" y="1048817"/>
                  <a:pt x="2464034" y="1045287"/>
                  <a:pt x="2456975" y="1045287"/>
                </a:cubicBezTo>
                <a:lnTo>
                  <a:pt x="2446385" y="1045287"/>
                </a:lnTo>
                <a:cubicBezTo>
                  <a:pt x="2453445" y="1045287"/>
                  <a:pt x="2453445" y="1041756"/>
                  <a:pt x="2446385" y="1034696"/>
                </a:cubicBezTo>
                <a:cubicBezTo>
                  <a:pt x="2432264" y="1034696"/>
                  <a:pt x="2411084" y="1031166"/>
                  <a:pt x="2382842" y="1024106"/>
                </a:cubicBezTo>
                <a:cubicBezTo>
                  <a:pt x="2354601" y="1017046"/>
                  <a:pt x="2340481" y="1013515"/>
                  <a:pt x="2340481" y="1013515"/>
                </a:cubicBezTo>
                <a:close/>
                <a:moveTo>
                  <a:pt x="8504100" y="1002925"/>
                </a:moveTo>
                <a:cubicBezTo>
                  <a:pt x="8511161" y="1002925"/>
                  <a:pt x="8514691" y="1002925"/>
                  <a:pt x="8514691" y="1002925"/>
                </a:cubicBezTo>
                <a:cubicBezTo>
                  <a:pt x="8514691" y="1002925"/>
                  <a:pt x="8514691" y="1006456"/>
                  <a:pt x="8514691" y="1013515"/>
                </a:cubicBezTo>
                <a:cubicBezTo>
                  <a:pt x="8514691" y="1013515"/>
                  <a:pt x="8511161" y="1013515"/>
                  <a:pt x="8504100" y="1013515"/>
                </a:cubicBezTo>
                <a:close/>
                <a:moveTo>
                  <a:pt x="7640982" y="1002925"/>
                </a:moveTo>
                <a:cubicBezTo>
                  <a:pt x="7637452" y="1002925"/>
                  <a:pt x="7635686" y="1004689"/>
                  <a:pt x="7635686" y="1008220"/>
                </a:cubicBezTo>
                <a:cubicBezTo>
                  <a:pt x="7635686" y="1011750"/>
                  <a:pt x="7646278" y="1017046"/>
                  <a:pt x="7667457" y="1024106"/>
                </a:cubicBezTo>
                <a:cubicBezTo>
                  <a:pt x="7688638" y="1031166"/>
                  <a:pt x="7702759" y="1034696"/>
                  <a:pt x="7709820" y="1034696"/>
                </a:cubicBezTo>
                <a:cubicBezTo>
                  <a:pt x="7716880" y="1034696"/>
                  <a:pt x="7722175" y="1034696"/>
                  <a:pt x="7725704" y="1034696"/>
                </a:cubicBezTo>
                <a:cubicBezTo>
                  <a:pt x="7729234" y="1034696"/>
                  <a:pt x="7731000" y="1038227"/>
                  <a:pt x="7731000" y="1045287"/>
                </a:cubicBezTo>
                <a:cubicBezTo>
                  <a:pt x="7738060" y="1045287"/>
                  <a:pt x="7757476" y="1050581"/>
                  <a:pt x="7789248" y="1061173"/>
                </a:cubicBezTo>
                <a:cubicBezTo>
                  <a:pt x="7805134" y="1066467"/>
                  <a:pt x="7817930" y="1070439"/>
                  <a:pt x="7827638" y="1073086"/>
                </a:cubicBezTo>
                <a:lnTo>
                  <a:pt x="7835275" y="1074613"/>
                </a:lnTo>
                <a:lnTo>
                  <a:pt x="7831609" y="1069115"/>
                </a:lnTo>
                <a:cubicBezTo>
                  <a:pt x="7831609" y="1067351"/>
                  <a:pt x="7833373" y="1066467"/>
                  <a:pt x="7836904" y="1066467"/>
                </a:cubicBezTo>
                <a:lnTo>
                  <a:pt x="7836904" y="1055877"/>
                </a:lnTo>
                <a:cubicBezTo>
                  <a:pt x="7829844" y="1055877"/>
                  <a:pt x="7826313" y="1055877"/>
                  <a:pt x="7826313" y="1055877"/>
                </a:cubicBezTo>
                <a:cubicBezTo>
                  <a:pt x="7819253" y="1055877"/>
                  <a:pt x="7808663" y="1054112"/>
                  <a:pt x="7794542" y="1050581"/>
                </a:cubicBezTo>
                <a:cubicBezTo>
                  <a:pt x="7780423" y="1047052"/>
                  <a:pt x="7766300" y="1043522"/>
                  <a:pt x="7752182" y="1039992"/>
                </a:cubicBezTo>
                <a:cubicBezTo>
                  <a:pt x="7738060" y="1036461"/>
                  <a:pt x="7727471" y="1031166"/>
                  <a:pt x="7720409" y="1024106"/>
                </a:cubicBezTo>
                <a:lnTo>
                  <a:pt x="7688638" y="1013515"/>
                </a:lnTo>
                <a:cubicBezTo>
                  <a:pt x="7667457" y="1006456"/>
                  <a:pt x="7655101" y="1002925"/>
                  <a:pt x="7651572" y="1002925"/>
                </a:cubicBezTo>
                <a:cubicBezTo>
                  <a:pt x="7648042" y="1002925"/>
                  <a:pt x="7644511" y="1002925"/>
                  <a:pt x="7640982" y="1002925"/>
                </a:cubicBezTo>
                <a:close/>
                <a:moveTo>
                  <a:pt x="6989670" y="1002925"/>
                </a:moveTo>
                <a:lnTo>
                  <a:pt x="6989670" y="1013515"/>
                </a:lnTo>
                <a:cubicBezTo>
                  <a:pt x="6989670" y="1013515"/>
                  <a:pt x="6993200" y="1013515"/>
                  <a:pt x="7000262" y="1013515"/>
                </a:cubicBezTo>
                <a:cubicBezTo>
                  <a:pt x="7000262" y="1006456"/>
                  <a:pt x="6998496" y="1002925"/>
                  <a:pt x="6994966" y="1002925"/>
                </a:cubicBezTo>
                <a:cubicBezTo>
                  <a:pt x="6991437" y="1002925"/>
                  <a:pt x="6989670" y="1002925"/>
                  <a:pt x="6989670" y="1002925"/>
                </a:cubicBezTo>
                <a:close/>
                <a:moveTo>
                  <a:pt x="730738" y="1002925"/>
                </a:moveTo>
                <a:lnTo>
                  <a:pt x="741329" y="1002925"/>
                </a:lnTo>
                <a:cubicBezTo>
                  <a:pt x="741329" y="1009985"/>
                  <a:pt x="737799" y="1013515"/>
                  <a:pt x="730738" y="1013515"/>
                </a:cubicBezTo>
                <a:close/>
                <a:moveTo>
                  <a:pt x="7308708" y="996306"/>
                </a:moveTo>
                <a:cubicBezTo>
                  <a:pt x="7307826" y="997188"/>
                  <a:pt x="7307384" y="999395"/>
                  <a:pt x="7307384" y="1002925"/>
                </a:cubicBezTo>
                <a:cubicBezTo>
                  <a:pt x="7314444" y="1002925"/>
                  <a:pt x="7317974" y="1002925"/>
                  <a:pt x="7317974" y="1002925"/>
                </a:cubicBezTo>
                <a:cubicBezTo>
                  <a:pt x="7317974" y="1002925"/>
                  <a:pt x="7316208" y="1001160"/>
                  <a:pt x="7312678" y="997629"/>
                </a:cubicBezTo>
                <a:cubicBezTo>
                  <a:pt x="7310914" y="995865"/>
                  <a:pt x="7309590" y="995423"/>
                  <a:pt x="7308708" y="996306"/>
                </a:cubicBezTo>
                <a:close/>
                <a:moveTo>
                  <a:pt x="5358748" y="992335"/>
                </a:moveTo>
                <a:cubicBezTo>
                  <a:pt x="5358748" y="992335"/>
                  <a:pt x="5358748" y="994100"/>
                  <a:pt x="5358748" y="997629"/>
                </a:cubicBezTo>
                <a:cubicBezTo>
                  <a:pt x="5358748" y="1001160"/>
                  <a:pt x="5362278" y="1002925"/>
                  <a:pt x="5369339" y="1002925"/>
                </a:cubicBezTo>
                <a:cubicBezTo>
                  <a:pt x="5376400" y="1002925"/>
                  <a:pt x="5379929" y="1002925"/>
                  <a:pt x="5379929" y="1002925"/>
                </a:cubicBezTo>
                <a:lnTo>
                  <a:pt x="5369339" y="992335"/>
                </a:lnTo>
                <a:cubicBezTo>
                  <a:pt x="5362278" y="992335"/>
                  <a:pt x="5358748" y="992335"/>
                  <a:pt x="5358748" y="992335"/>
                </a:cubicBezTo>
                <a:close/>
                <a:moveTo>
                  <a:pt x="1980407" y="992335"/>
                </a:moveTo>
                <a:cubicBezTo>
                  <a:pt x="1987466" y="992335"/>
                  <a:pt x="1998057" y="994100"/>
                  <a:pt x="2012178" y="997629"/>
                </a:cubicBezTo>
                <a:cubicBezTo>
                  <a:pt x="2026299" y="1001160"/>
                  <a:pt x="2035124" y="1004689"/>
                  <a:pt x="2038653" y="1008220"/>
                </a:cubicBezTo>
                <a:cubicBezTo>
                  <a:pt x="2042185" y="1011750"/>
                  <a:pt x="2047480" y="1013515"/>
                  <a:pt x="2054540" y="1013515"/>
                </a:cubicBezTo>
                <a:cubicBezTo>
                  <a:pt x="2061600" y="1013515"/>
                  <a:pt x="2065130" y="1017046"/>
                  <a:pt x="2065130" y="1024106"/>
                </a:cubicBezTo>
                <a:lnTo>
                  <a:pt x="2012178" y="1013515"/>
                </a:lnTo>
                <a:lnTo>
                  <a:pt x="2022769" y="1034696"/>
                </a:lnTo>
                <a:lnTo>
                  <a:pt x="2022769" y="1045287"/>
                </a:lnTo>
                <a:lnTo>
                  <a:pt x="2012178" y="1034696"/>
                </a:lnTo>
                <a:cubicBezTo>
                  <a:pt x="2005118" y="1027636"/>
                  <a:pt x="1998057" y="1024106"/>
                  <a:pt x="1990997" y="1024106"/>
                </a:cubicBezTo>
                <a:lnTo>
                  <a:pt x="1969816" y="1013515"/>
                </a:lnTo>
                <a:lnTo>
                  <a:pt x="1959226" y="1013515"/>
                </a:lnTo>
                <a:cubicBezTo>
                  <a:pt x="1952166" y="1013515"/>
                  <a:pt x="1948635" y="1009985"/>
                  <a:pt x="1948635" y="1002925"/>
                </a:cubicBezTo>
                <a:cubicBezTo>
                  <a:pt x="1948635" y="995865"/>
                  <a:pt x="1959226" y="992335"/>
                  <a:pt x="1980407" y="992335"/>
                </a:cubicBezTo>
                <a:close/>
                <a:moveTo>
                  <a:pt x="1577971" y="992335"/>
                </a:moveTo>
                <a:lnTo>
                  <a:pt x="1583266" y="992335"/>
                </a:lnTo>
                <a:cubicBezTo>
                  <a:pt x="1586796" y="992335"/>
                  <a:pt x="1588562" y="995865"/>
                  <a:pt x="1588562" y="1002925"/>
                </a:cubicBezTo>
                <a:close/>
                <a:moveTo>
                  <a:pt x="1270849" y="992335"/>
                </a:moveTo>
                <a:cubicBezTo>
                  <a:pt x="1277910" y="992335"/>
                  <a:pt x="1281440" y="992335"/>
                  <a:pt x="1281440" y="992335"/>
                </a:cubicBezTo>
                <a:lnTo>
                  <a:pt x="1270849" y="1002925"/>
                </a:lnTo>
                <a:cubicBezTo>
                  <a:pt x="1270849" y="1002925"/>
                  <a:pt x="1270849" y="999394"/>
                  <a:pt x="1270849" y="992335"/>
                </a:cubicBezTo>
                <a:close/>
                <a:moveTo>
                  <a:pt x="7995760" y="981744"/>
                </a:moveTo>
                <a:lnTo>
                  <a:pt x="7995760" y="992335"/>
                </a:lnTo>
                <a:lnTo>
                  <a:pt x="8006350" y="992335"/>
                </a:lnTo>
                <a:close/>
                <a:moveTo>
                  <a:pt x="1895684" y="981744"/>
                </a:moveTo>
                <a:cubicBezTo>
                  <a:pt x="1902744" y="988804"/>
                  <a:pt x="1906274" y="992335"/>
                  <a:pt x="1906274" y="992335"/>
                </a:cubicBezTo>
                <a:lnTo>
                  <a:pt x="1906274" y="981744"/>
                </a:lnTo>
                <a:cubicBezTo>
                  <a:pt x="1899214" y="981744"/>
                  <a:pt x="1895684" y="981744"/>
                  <a:pt x="1895684" y="981744"/>
                </a:cubicBezTo>
                <a:close/>
                <a:moveTo>
                  <a:pt x="543291" y="974333"/>
                </a:moveTo>
                <a:lnTo>
                  <a:pt x="545405" y="976448"/>
                </a:lnTo>
                <a:cubicBezTo>
                  <a:pt x="548937" y="979979"/>
                  <a:pt x="550701" y="981744"/>
                  <a:pt x="550701" y="981744"/>
                </a:cubicBezTo>
                <a:cubicBezTo>
                  <a:pt x="550701" y="981744"/>
                  <a:pt x="549819" y="980862"/>
                  <a:pt x="548053" y="979097"/>
                </a:cubicBezTo>
                <a:close/>
                <a:moveTo>
                  <a:pt x="7328564" y="971154"/>
                </a:moveTo>
                <a:lnTo>
                  <a:pt x="7317974" y="981744"/>
                </a:lnTo>
                <a:cubicBezTo>
                  <a:pt x="7325034" y="981744"/>
                  <a:pt x="7332094" y="983509"/>
                  <a:pt x="7339155" y="987040"/>
                </a:cubicBezTo>
                <a:cubicBezTo>
                  <a:pt x="7346216" y="990570"/>
                  <a:pt x="7353274" y="992335"/>
                  <a:pt x="7360336" y="992335"/>
                </a:cubicBezTo>
                <a:cubicBezTo>
                  <a:pt x="7367396" y="992335"/>
                  <a:pt x="7369160" y="990570"/>
                  <a:pt x="7365630" y="987040"/>
                </a:cubicBezTo>
                <a:cubicBezTo>
                  <a:pt x="7362101" y="983509"/>
                  <a:pt x="7349745" y="978214"/>
                  <a:pt x="7328564" y="971154"/>
                </a:cubicBezTo>
                <a:close/>
                <a:moveTo>
                  <a:pt x="2716440" y="971154"/>
                </a:moveTo>
                <a:cubicBezTo>
                  <a:pt x="2712911" y="971154"/>
                  <a:pt x="2711145" y="972919"/>
                  <a:pt x="2711145" y="976448"/>
                </a:cubicBezTo>
                <a:cubicBezTo>
                  <a:pt x="2711145" y="979979"/>
                  <a:pt x="2714675" y="981744"/>
                  <a:pt x="2721735" y="981744"/>
                </a:cubicBezTo>
                <a:cubicBezTo>
                  <a:pt x="2721735" y="974683"/>
                  <a:pt x="2719971" y="971154"/>
                  <a:pt x="2716440" y="971154"/>
                </a:cubicBezTo>
                <a:close/>
                <a:moveTo>
                  <a:pt x="1281440" y="971154"/>
                </a:moveTo>
                <a:lnTo>
                  <a:pt x="1302621" y="981744"/>
                </a:lnTo>
                <a:lnTo>
                  <a:pt x="1292030" y="981744"/>
                </a:lnTo>
                <a:cubicBezTo>
                  <a:pt x="1292030" y="974683"/>
                  <a:pt x="1288500" y="974683"/>
                  <a:pt x="1281440" y="981744"/>
                </a:cubicBezTo>
                <a:close/>
                <a:moveTo>
                  <a:pt x="1217897" y="971154"/>
                </a:moveTo>
                <a:lnTo>
                  <a:pt x="1228487" y="971154"/>
                </a:lnTo>
                <a:lnTo>
                  <a:pt x="1239078" y="981744"/>
                </a:lnTo>
                <a:close/>
                <a:moveTo>
                  <a:pt x="540110" y="971154"/>
                </a:moveTo>
                <a:cubicBezTo>
                  <a:pt x="540110" y="971154"/>
                  <a:pt x="540551" y="971595"/>
                  <a:pt x="541435" y="972478"/>
                </a:cubicBezTo>
                <a:lnTo>
                  <a:pt x="543291" y="974333"/>
                </a:lnTo>
                <a:close/>
                <a:moveTo>
                  <a:pt x="2139263" y="960563"/>
                </a:moveTo>
                <a:cubicBezTo>
                  <a:pt x="2139263" y="967623"/>
                  <a:pt x="2141028" y="971154"/>
                  <a:pt x="2144559" y="971154"/>
                </a:cubicBezTo>
                <a:cubicBezTo>
                  <a:pt x="2148089" y="971154"/>
                  <a:pt x="2149853" y="974683"/>
                  <a:pt x="2149853" y="981744"/>
                </a:cubicBezTo>
                <a:cubicBezTo>
                  <a:pt x="2149853" y="981744"/>
                  <a:pt x="2153384" y="981744"/>
                  <a:pt x="2160443" y="981744"/>
                </a:cubicBezTo>
                <a:cubicBezTo>
                  <a:pt x="2167504" y="981744"/>
                  <a:pt x="2179859" y="983509"/>
                  <a:pt x="2197509" y="987040"/>
                </a:cubicBezTo>
                <a:cubicBezTo>
                  <a:pt x="2215162" y="990570"/>
                  <a:pt x="2223986" y="992335"/>
                  <a:pt x="2223986" y="992335"/>
                </a:cubicBezTo>
                <a:cubicBezTo>
                  <a:pt x="2223986" y="999394"/>
                  <a:pt x="2234577" y="1002925"/>
                  <a:pt x="2255757" y="1002925"/>
                </a:cubicBezTo>
                <a:cubicBezTo>
                  <a:pt x="2269878" y="1002925"/>
                  <a:pt x="2276938" y="1006456"/>
                  <a:pt x="2276938" y="1013515"/>
                </a:cubicBezTo>
                <a:cubicBezTo>
                  <a:pt x="2283998" y="1006456"/>
                  <a:pt x="2294589" y="1006456"/>
                  <a:pt x="2308710" y="1013515"/>
                </a:cubicBezTo>
                <a:lnTo>
                  <a:pt x="2319299" y="1002925"/>
                </a:lnTo>
                <a:lnTo>
                  <a:pt x="2308710" y="1002925"/>
                </a:lnTo>
                <a:cubicBezTo>
                  <a:pt x="2315769" y="1002925"/>
                  <a:pt x="2317535" y="1001160"/>
                  <a:pt x="2314005" y="997629"/>
                </a:cubicBezTo>
                <a:cubicBezTo>
                  <a:pt x="2310474" y="994100"/>
                  <a:pt x="2305179" y="992335"/>
                  <a:pt x="2298119" y="992335"/>
                </a:cubicBezTo>
                <a:lnTo>
                  <a:pt x="2287529" y="992335"/>
                </a:lnTo>
                <a:lnTo>
                  <a:pt x="2287529" y="981744"/>
                </a:lnTo>
                <a:cubicBezTo>
                  <a:pt x="2245167" y="981744"/>
                  <a:pt x="2215162" y="978214"/>
                  <a:pt x="2197509" y="971154"/>
                </a:cubicBezTo>
                <a:cubicBezTo>
                  <a:pt x="2179859" y="964094"/>
                  <a:pt x="2163974" y="960563"/>
                  <a:pt x="2149853" y="960563"/>
                </a:cubicBezTo>
                <a:close/>
                <a:moveTo>
                  <a:pt x="1853322" y="960563"/>
                </a:moveTo>
                <a:cubicBezTo>
                  <a:pt x="1853322" y="960563"/>
                  <a:pt x="1855087" y="960563"/>
                  <a:pt x="1858616" y="960563"/>
                </a:cubicBezTo>
                <a:cubicBezTo>
                  <a:pt x="1862147" y="960563"/>
                  <a:pt x="1867443" y="960563"/>
                  <a:pt x="1874503" y="960563"/>
                </a:cubicBezTo>
                <a:lnTo>
                  <a:pt x="1916864" y="981744"/>
                </a:lnTo>
                <a:cubicBezTo>
                  <a:pt x="1909804" y="981744"/>
                  <a:pt x="1909804" y="985275"/>
                  <a:pt x="1916864" y="992335"/>
                </a:cubicBezTo>
                <a:lnTo>
                  <a:pt x="1927455" y="992335"/>
                </a:lnTo>
                <a:lnTo>
                  <a:pt x="1938045" y="981744"/>
                </a:lnTo>
                <a:lnTo>
                  <a:pt x="1938045" y="992335"/>
                </a:lnTo>
                <a:cubicBezTo>
                  <a:pt x="1938045" y="999394"/>
                  <a:pt x="1938045" y="1002925"/>
                  <a:pt x="1938045" y="1002925"/>
                </a:cubicBezTo>
                <a:cubicBezTo>
                  <a:pt x="1923924" y="1002925"/>
                  <a:pt x="1909804" y="1002925"/>
                  <a:pt x="1895684" y="1002925"/>
                </a:cubicBezTo>
                <a:cubicBezTo>
                  <a:pt x="1881563" y="995865"/>
                  <a:pt x="1867443" y="990570"/>
                  <a:pt x="1853322" y="987040"/>
                </a:cubicBezTo>
                <a:cubicBezTo>
                  <a:pt x="1839201" y="983509"/>
                  <a:pt x="1832141" y="978214"/>
                  <a:pt x="1832141" y="971154"/>
                </a:cubicBezTo>
                <a:cubicBezTo>
                  <a:pt x="1832141" y="971154"/>
                  <a:pt x="1835672" y="971154"/>
                  <a:pt x="1842731" y="971154"/>
                </a:cubicBezTo>
                <a:cubicBezTo>
                  <a:pt x="1849792" y="971154"/>
                  <a:pt x="1853322" y="967623"/>
                  <a:pt x="1853322" y="960563"/>
                </a:cubicBezTo>
                <a:close/>
                <a:moveTo>
                  <a:pt x="1472067" y="960563"/>
                </a:moveTo>
                <a:lnTo>
                  <a:pt x="1472067" y="971154"/>
                </a:lnTo>
                <a:lnTo>
                  <a:pt x="1482658" y="971154"/>
                </a:lnTo>
                <a:lnTo>
                  <a:pt x="1535610" y="992335"/>
                </a:lnTo>
                <a:cubicBezTo>
                  <a:pt x="1542670" y="992335"/>
                  <a:pt x="1546200" y="995865"/>
                  <a:pt x="1546200" y="1002925"/>
                </a:cubicBezTo>
                <a:cubicBezTo>
                  <a:pt x="1546200" y="1002925"/>
                  <a:pt x="1547964" y="1002925"/>
                  <a:pt x="1551496" y="1002925"/>
                </a:cubicBezTo>
                <a:cubicBezTo>
                  <a:pt x="1555025" y="1002925"/>
                  <a:pt x="1560320" y="1002925"/>
                  <a:pt x="1567381" y="1002925"/>
                </a:cubicBezTo>
                <a:cubicBezTo>
                  <a:pt x="1574441" y="1002925"/>
                  <a:pt x="1577971" y="1002925"/>
                  <a:pt x="1577971" y="1002925"/>
                </a:cubicBezTo>
                <a:cubicBezTo>
                  <a:pt x="1577971" y="1002925"/>
                  <a:pt x="1577971" y="1006456"/>
                  <a:pt x="1577971" y="1013515"/>
                </a:cubicBezTo>
                <a:cubicBezTo>
                  <a:pt x="1577971" y="1020575"/>
                  <a:pt x="1588562" y="1020575"/>
                  <a:pt x="1609742" y="1013515"/>
                </a:cubicBezTo>
                <a:cubicBezTo>
                  <a:pt x="1616803" y="1013515"/>
                  <a:pt x="1623863" y="1013515"/>
                  <a:pt x="1630923" y="1013515"/>
                </a:cubicBezTo>
                <a:cubicBezTo>
                  <a:pt x="1623863" y="1013515"/>
                  <a:pt x="1623863" y="1017046"/>
                  <a:pt x="1630923" y="1024106"/>
                </a:cubicBezTo>
                <a:lnTo>
                  <a:pt x="1652104" y="1024106"/>
                </a:lnTo>
                <a:lnTo>
                  <a:pt x="1662694" y="1024106"/>
                </a:lnTo>
                <a:lnTo>
                  <a:pt x="1662694" y="1034696"/>
                </a:lnTo>
                <a:lnTo>
                  <a:pt x="1683875" y="1055877"/>
                </a:lnTo>
                <a:lnTo>
                  <a:pt x="1715646" y="1066467"/>
                </a:lnTo>
                <a:lnTo>
                  <a:pt x="1673285" y="1066467"/>
                </a:lnTo>
                <a:lnTo>
                  <a:pt x="1620333" y="1055877"/>
                </a:lnTo>
                <a:cubicBezTo>
                  <a:pt x="1620333" y="1055877"/>
                  <a:pt x="1620333" y="1052346"/>
                  <a:pt x="1620333" y="1045287"/>
                </a:cubicBezTo>
                <a:cubicBezTo>
                  <a:pt x="1613272" y="1045287"/>
                  <a:pt x="1609742" y="1045287"/>
                  <a:pt x="1609742" y="1045287"/>
                </a:cubicBezTo>
                <a:cubicBezTo>
                  <a:pt x="1609742" y="1052346"/>
                  <a:pt x="1607977" y="1054112"/>
                  <a:pt x="1604448" y="1050581"/>
                </a:cubicBezTo>
                <a:cubicBezTo>
                  <a:pt x="1600916" y="1047052"/>
                  <a:pt x="1595621" y="1045287"/>
                  <a:pt x="1588562" y="1045287"/>
                </a:cubicBezTo>
                <a:cubicBezTo>
                  <a:pt x="1581501" y="1038227"/>
                  <a:pt x="1576206" y="1038227"/>
                  <a:pt x="1572677" y="1045287"/>
                </a:cubicBezTo>
                <a:cubicBezTo>
                  <a:pt x="1569145" y="1052346"/>
                  <a:pt x="1560320" y="1052346"/>
                  <a:pt x="1546200" y="1045287"/>
                </a:cubicBezTo>
                <a:cubicBezTo>
                  <a:pt x="1517959" y="1045287"/>
                  <a:pt x="1502073" y="1043522"/>
                  <a:pt x="1498544" y="1039992"/>
                </a:cubicBezTo>
                <a:cubicBezTo>
                  <a:pt x="1495012" y="1036461"/>
                  <a:pt x="1493248" y="1034696"/>
                  <a:pt x="1493248" y="1034696"/>
                </a:cubicBezTo>
                <a:cubicBezTo>
                  <a:pt x="1493248" y="1031166"/>
                  <a:pt x="1494130" y="1028519"/>
                  <a:pt x="1495895" y="1026753"/>
                </a:cubicBezTo>
                <a:lnTo>
                  <a:pt x="1503838" y="1024106"/>
                </a:lnTo>
                <a:lnTo>
                  <a:pt x="1482658" y="1013515"/>
                </a:lnTo>
                <a:cubicBezTo>
                  <a:pt x="1482658" y="1013515"/>
                  <a:pt x="1479127" y="1017046"/>
                  <a:pt x="1472067" y="1024106"/>
                </a:cubicBezTo>
                <a:cubicBezTo>
                  <a:pt x="1465007" y="1031166"/>
                  <a:pt x="1461477" y="1034696"/>
                  <a:pt x="1461477" y="1034696"/>
                </a:cubicBezTo>
                <a:lnTo>
                  <a:pt x="1450886" y="1024106"/>
                </a:lnTo>
                <a:lnTo>
                  <a:pt x="1408525" y="1034696"/>
                </a:lnTo>
                <a:cubicBezTo>
                  <a:pt x="1408525" y="1034696"/>
                  <a:pt x="1404994" y="1034696"/>
                  <a:pt x="1397934" y="1034696"/>
                </a:cubicBezTo>
                <a:cubicBezTo>
                  <a:pt x="1390874" y="1034696"/>
                  <a:pt x="1387344" y="1034696"/>
                  <a:pt x="1387344" y="1034696"/>
                </a:cubicBezTo>
                <a:cubicBezTo>
                  <a:pt x="1387344" y="1048817"/>
                  <a:pt x="1394404" y="1055877"/>
                  <a:pt x="1408525" y="1055877"/>
                </a:cubicBezTo>
                <a:lnTo>
                  <a:pt x="1419114" y="1066467"/>
                </a:lnTo>
                <a:lnTo>
                  <a:pt x="1461477" y="1077058"/>
                </a:lnTo>
                <a:cubicBezTo>
                  <a:pt x="1482658" y="1077058"/>
                  <a:pt x="1496778" y="1080588"/>
                  <a:pt x="1503838" y="1087648"/>
                </a:cubicBezTo>
                <a:cubicBezTo>
                  <a:pt x="1510898" y="1094708"/>
                  <a:pt x="1517959" y="1096474"/>
                  <a:pt x="1525019" y="1092944"/>
                </a:cubicBezTo>
                <a:cubicBezTo>
                  <a:pt x="1532080" y="1089413"/>
                  <a:pt x="1533844" y="1084118"/>
                  <a:pt x="1530314" y="1077058"/>
                </a:cubicBezTo>
                <a:cubicBezTo>
                  <a:pt x="1526783" y="1069998"/>
                  <a:pt x="1521489" y="1069998"/>
                  <a:pt x="1514429" y="1077058"/>
                </a:cubicBezTo>
                <a:lnTo>
                  <a:pt x="1514429" y="1066467"/>
                </a:lnTo>
                <a:cubicBezTo>
                  <a:pt x="1521489" y="1059408"/>
                  <a:pt x="1526783" y="1055877"/>
                  <a:pt x="1530314" y="1055877"/>
                </a:cubicBezTo>
                <a:cubicBezTo>
                  <a:pt x="1533844" y="1055877"/>
                  <a:pt x="1535610" y="1059408"/>
                  <a:pt x="1535610" y="1066467"/>
                </a:cubicBezTo>
                <a:cubicBezTo>
                  <a:pt x="1542670" y="1066467"/>
                  <a:pt x="1546200" y="1068232"/>
                  <a:pt x="1546200" y="1071762"/>
                </a:cubicBezTo>
                <a:cubicBezTo>
                  <a:pt x="1546200" y="1075293"/>
                  <a:pt x="1549730" y="1077058"/>
                  <a:pt x="1556790" y="1077058"/>
                </a:cubicBezTo>
                <a:cubicBezTo>
                  <a:pt x="1563851" y="1077058"/>
                  <a:pt x="1569145" y="1078823"/>
                  <a:pt x="1572677" y="1082354"/>
                </a:cubicBezTo>
                <a:cubicBezTo>
                  <a:pt x="1576206" y="1085883"/>
                  <a:pt x="1583266" y="1087648"/>
                  <a:pt x="1593856" y="1087648"/>
                </a:cubicBezTo>
                <a:cubicBezTo>
                  <a:pt x="1604448" y="1087648"/>
                  <a:pt x="1609742" y="1087648"/>
                  <a:pt x="1609742" y="1087648"/>
                </a:cubicBezTo>
                <a:lnTo>
                  <a:pt x="1599152" y="1098239"/>
                </a:lnTo>
                <a:cubicBezTo>
                  <a:pt x="1570911" y="1091179"/>
                  <a:pt x="1556790" y="1087648"/>
                  <a:pt x="1556790" y="1087648"/>
                </a:cubicBezTo>
                <a:cubicBezTo>
                  <a:pt x="1556790" y="1094708"/>
                  <a:pt x="1570911" y="1101769"/>
                  <a:pt x="1599152" y="1108829"/>
                </a:cubicBezTo>
                <a:cubicBezTo>
                  <a:pt x="1627393" y="1115889"/>
                  <a:pt x="1648573" y="1119419"/>
                  <a:pt x="1662694" y="1119419"/>
                </a:cubicBezTo>
                <a:lnTo>
                  <a:pt x="1673285" y="1108829"/>
                </a:lnTo>
                <a:cubicBezTo>
                  <a:pt x="1680345" y="1101769"/>
                  <a:pt x="1683875" y="1096474"/>
                  <a:pt x="1683875" y="1092944"/>
                </a:cubicBezTo>
                <a:cubicBezTo>
                  <a:pt x="1683875" y="1089413"/>
                  <a:pt x="1687405" y="1087648"/>
                  <a:pt x="1694466" y="1087648"/>
                </a:cubicBezTo>
                <a:cubicBezTo>
                  <a:pt x="1701526" y="1087648"/>
                  <a:pt x="1705056" y="1084118"/>
                  <a:pt x="1705056" y="1077058"/>
                </a:cubicBezTo>
                <a:cubicBezTo>
                  <a:pt x="1719176" y="1062937"/>
                  <a:pt x="1726237" y="1055877"/>
                  <a:pt x="1726237" y="1055877"/>
                </a:cubicBezTo>
                <a:cubicBezTo>
                  <a:pt x="1726237" y="1048817"/>
                  <a:pt x="1719176" y="1045287"/>
                  <a:pt x="1705056" y="1045287"/>
                </a:cubicBezTo>
                <a:lnTo>
                  <a:pt x="1705056" y="1034696"/>
                </a:lnTo>
                <a:cubicBezTo>
                  <a:pt x="1705056" y="1034696"/>
                  <a:pt x="1708585" y="1034696"/>
                  <a:pt x="1715646" y="1034696"/>
                </a:cubicBezTo>
                <a:cubicBezTo>
                  <a:pt x="1722707" y="1041756"/>
                  <a:pt x="1733297" y="1045287"/>
                  <a:pt x="1747418" y="1045287"/>
                </a:cubicBezTo>
                <a:cubicBezTo>
                  <a:pt x="1740357" y="1038227"/>
                  <a:pt x="1733297" y="1034696"/>
                  <a:pt x="1726237" y="1034696"/>
                </a:cubicBezTo>
                <a:lnTo>
                  <a:pt x="1715646" y="1034696"/>
                </a:lnTo>
                <a:cubicBezTo>
                  <a:pt x="1715646" y="1027636"/>
                  <a:pt x="1715646" y="1024106"/>
                  <a:pt x="1715646" y="1024106"/>
                </a:cubicBezTo>
                <a:cubicBezTo>
                  <a:pt x="1715646" y="1024106"/>
                  <a:pt x="1712116" y="1024106"/>
                  <a:pt x="1705056" y="1024106"/>
                </a:cubicBezTo>
                <a:cubicBezTo>
                  <a:pt x="1697995" y="1017046"/>
                  <a:pt x="1689170" y="1013515"/>
                  <a:pt x="1678581" y="1013515"/>
                </a:cubicBezTo>
                <a:cubicBezTo>
                  <a:pt x="1667989" y="1013515"/>
                  <a:pt x="1662694" y="1013515"/>
                  <a:pt x="1662694" y="1013515"/>
                </a:cubicBezTo>
                <a:cubicBezTo>
                  <a:pt x="1655634" y="1020575"/>
                  <a:pt x="1652104" y="1024106"/>
                  <a:pt x="1652104" y="1024106"/>
                </a:cubicBezTo>
                <a:lnTo>
                  <a:pt x="1652104" y="1013515"/>
                </a:lnTo>
                <a:lnTo>
                  <a:pt x="1641514" y="1002925"/>
                </a:lnTo>
                <a:cubicBezTo>
                  <a:pt x="1641514" y="1002925"/>
                  <a:pt x="1639748" y="1001160"/>
                  <a:pt x="1636218" y="997629"/>
                </a:cubicBezTo>
                <a:cubicBezTo>
                  <a:pt x="1632689" y="994100"/>
                  <a:pt x="1627393" y="992335"/>
                  <a:pt x="1620333" y="992335"/>
                </a:cubicBezTo>
                <a:cubicBezTo>
                  <a:pt x="1613272" y="985275"/>
                  <a:pt x="1600916" y="979979"/>
                  <a:pt x="1583266" y="976448"/>
                </a:cubicBezTo>
                <a:cubicBezTo>
                  <a:pt x="1565614" y="972919"/>
                  <a:pt x="1549730" y="971154"/>
                  <a:pt x="1535610" y="971154"/>
                </a:cubicBezTo>
                <a:cubicBezTo>
                  <a:pt x="1521489" y="971154"/>
                  <a:pt x="1507368" y="971154"/>
                  <a:pt x="1493248" y="971154"/>
                </a:cubicBezTo>
                <a:cubicBezTo>
                  <a:pt x="1500308" y="964094"/>
                  <a:pt x="1500308" y="960563"/>
                  <a:pt x="1493248" y="960563"/>
                </a:cubicBezTo>
                <a:cubicBezTo>
                  <a:pt x="1486187" y="960563"/>
                  <a:pt x="1479127" y="960563"/>
                  <a:pt x="1472067" y="960563"/>
                </a:cubicBezTo>
                <a:close/>
                <a:moveTo>
                  <a:pt x="1450886" y="960563"/>
                </a:moveTo>
                <a:cubicBezTo>
                  <a:pt x="1443826" y="960563"/>
                  <a:pt x="1440296" y="962328"/>
                  <a:pt x="1440296" y="965858"/>
                </a:cubicBezTo>
                <a:cubicBezTo>
                  <a:pt x="1440296" y="969389"/>
                  <a:pt x="1443826" y="971154"/>
                  <a:pt x="1450886" y="971154"/>
                </a:cubicBezTo>
                <a:cubicBezTo>
                  <a:pt x="1457946" y="971154"/>
                  <a:pt x="1461477" y="971154"/>
                  <a:pt x="1461477" y="971154"/>
                </a:cubicBezTo>
                <a:close/>
                <a:moveTo>
                  <a:pt x="1175535" y="960563"/>
                </a:moveTo>
                <a:lnTo>
                  <a:pt x="1186126" y="960563"/>
                </a:lnTo>
                <a:lnTo>
                  <a:pt x="1196717" y="971154"/>
                </a:lnTo>
                <a:lnTo>
                  <a:pt x="1186126" y="971154"/>
                </a:lnTo>
                <a:cubicBezTo>
                  <a:pt x="1186126" y="971154"/>
                  <a:pt x="1184361" y="969389"/>
                  <a:pt x="1180832" y="965858"/>
                </a:cubicBezTo>
                <a:cubicBezTo>
                  <a:pt x="1177300" y="962328"/>
                  <a:pt x="1175535" y="960563"/>
                  <a:pt x="1175535" y="960563"/>
                </a:cubicBezTo>
                <a:close/>
                <a:moveTo>
                  <a:pt x="2478156" y="953944"/>
                </a:moveTo>
                <a:cubicBezTo>
                  <a:pt x="2474625" y="954827"/>
                  <a:pt x="2471096" y="957033"/>
                  <a:pt x="2467566" y="960563"/>
                </a:cubicBezTo>
                <a:lnTo>
                  <a:pt x="2456975" y="960563"/>
                </a:lnTo>
                <a:cubicBezTo>
                  <a:pt x="2471096" y="960563"/>
                  <a:pt x="2479922" y="962328"/>
                  <a:pt x="2483450" y="965858"/>
                </a:cubicBezTo>
                <a:cubicBezTo>
                  <a:pt x="2486982" y="969389"/>
                  <a:pt x="2488746" y="971154"/>
                  <a:pt x="2488746" y="971154"/>
                </a:cubicBezTo>
                <a:lnTo>
                  <a:pt x="2552289" y="981744"/>
                </a:lnTo>
                <a:lnTo>
                  <a:pt x="2509927" y="960563"/>
                </a:lnTo>
                <a:cubicBezTo>
                  <a:pt x="2502867" y="960563"/>
                  <a:pt x="2495806" y="958798"/>
                  <a:pt x="2488746" y="955269"/>
                </a:cubicBezTo>
                <a:cubicBezTo>
                  <a:pt x="2485217" y="953504"/>
                  <a:pt x="2481686" y="953063"/>
                  <a:pt x="2478156" y="953944"/>
                </a:cubicBezTo>
                <a:close/>
                <a:moveTo>
                  <a:pt x="8832403" y="949973"/>
                </a:moveTo>
                <a:cubicBezTo>
                  <a:pt x="8832403" y="949973"/>
                  <a:pt x="8839463" y="951738"/>
                  <a:pt x="8853583" y="955269"/>
                </a:cubicBezTo>
                <a:cubicBezTo>
                  <a:pt x="8867703" y="958798"/>
                  <a:pt x="8883589" y="964094"/>
                  <a:pt x="8901240" y="971154"/>
                </a:cubicBezTo>
                <a:cubicBezTo>
                  <a:pt x="8918892" y="978214"/>
                  <a:pt x="8931245" y="981744"/>
                  <a:pt x="8938307" y="981744"/>
                </a:cubicBezTo>
                <a:lnTo>
                  <a:pt x="8917126" y="981744"/>
                </a:lnTo>
                <a:cubicBezTo>
                  <a:pt x="8910066" y="981744"/>
                  <a:pt x="8903007" y="979979"/>
                  <a:pt x="8895945" y="976448"/>
                </a:cubicBezTo>
                <a:cubicBezTo>
                  <a:pt x="8888884" y="972919"/>
                  <a:pt x="8881826" y="971154"/>
                  <a:pt x="8874765" y="971154"/>
                </a:cubicBezTo>
                <a:cubicBezTo>
                  <a:pt x="8853583" y="964094"/>
                  <a:pt x="8839463" y="957033"/>
                  <a:pt x="8832403" y="949973"/>
                </a:cubicBezTo>
                <a:close/>
                <a:moveTo>
                  <a:pt x="8271112" y="949973"/>
                </a:moveTo>
                <a:lnTo>
                  <a:pt x="8334654" y="960563"/>
                </a:lnTo>
                <a:cubicBezTo>
                  <a:pt x="8334654" y="967623"/>
                  <a:pt x="8331124" y="967623"/>
                  <a:pt x="8324064" y="960563"/>
                </a:cubicBezTo>
                <a:cubicBezTo>
                  <a:pt x="8324064" y="960563"/>
                  <a:pt x="8317002" y="960563"/>
                  <a:pt x="8302883" y="960563"/>
                </a:cubicBezTo>
                <a:cubicBezTo>
                  <a:pt x="8288762" y="960563"/>
                  <a:pt x="8281702" y="960563"/>
                  <a:pt x="8281702" y="960563"/>
                </a:cubicBezTo>
                <a:cubicBezTo>
                  <a:pt x="8281702" y="953504"/>
                  <a:pt x="8278172" y="949973"/>
                  <a:pt x="8271112" y="949973"/>
                </a:cubicBezTo>
                <a:close/>
                <a:moveTo>
                  <a:pt x="7254432" y="949973"/>
                </a:moveTo>
                <a:lnTo>
                  <a:pt x="7275612" y="960563"/>
                </a:lnTo>
                <a:lnTo>
                  <a:pt x="7286203" y="960563"/>
                </a:lnTo>
                <a:close/>
                <a:moveTo>
                  <a:pt x="2435794" y="949973"/>
                </a:moveTo>
                <a:lnTo>
                  <a:pt x="2435794" y="960563"/>
                </a:lnTo>
                <a:cubicBezTo>
                  <a:pt x="2435794" y="960563"/>
                  <a:pt x="2439325" y="960563"/>
                  <a:pt x="2446385" y="960563"/>
                </a:cubicBezTo>
                <a:cubicBezTo>
                  <a:pt x="2446385" y="953504"/>
                  <a:pt x="2442854" y="949973"/>
                  <a:pt x="2435794" y="949973"/>
                </a:cubicBezTo>
                <a:close/>
                <a:moveTo>
                  <a:pt x="603653" y="939383"/>
                </a:moveTo>
                <a:cubicBezTo>
                  <a:pt x="610713" y="939383"/>
                  <a:pt x="619539" y="941148"/>
                  <a:pt x="630128" y="944677"/>
                </a:cubicBezTo>
                <a:cubicBezTo>
                  <a:pt x="640720" y="948208"/>
                  <a:pt x="646015" y="953504"/>
                  <a:pt x="646015" y="960563"/>
                </a:cubicBezTo>
                <a:lnTo>
                  <a:pt x="656605" y="981744"/>
                </a:lnTo>
                <a:lnTo>
                  <a:pt x="667195" y="992335"/>
                </a:lnTo>
                <a:lnTo>
                  <a:pt x="656605" y="992335"/>
                </a:lnTo>
                <a:cubicBezTo>
                  <a:pt x="642485" y="985275"/>
                  <a:pt x="628364" y="978214"/>
                  <a:pt x="614243" y="971154"/>
                </a:cubicBezTo>
                <a:cubicBezTo>
                  <a:pt x="593062" y="957033"/>
                  <a:pt x="589533" y="946442"/>
                  <a:pt x="603653" y="939383"/>
                </a:cubicBezTo>
                <a:close/>
                <a:moveTo>
                  <a:pt x="8461739" y="928792"/>
                </a:moveTo>
                <a:lnTo>
                  <a:pt x="8482920" y="939383"/>
                </a:lnTo>
                <a:lnTo>
                  <a:pt x="8546462" y="949973"/>
                </a:lnTo>
                <a:cubicBezTo>
                  <a:pt x="8581762" y="957033"/>
                  <a:pt x="8599414" y="964094"/>
                  <a:pt x="8599414" y="971154"/>
                </a:cubicBezTo>
                <a:cubicBezTo>
                  <a:pt x="8606474" y="971154"/>
                  <a:pt x="8611770" y="971154"/>
                  <a:pt x="8615299" y="971154"/>
                </a:cubicBezTo>
                <a:cubicBezTo>
                  <a:pt x="8618829" y="971154"/>
                  <a:pt x="8622360" y="971154"/>
                  <a:pt x="8625889" y="971154"/>
                </a:cubicBezTo>
                <a:cubicBezTo>
                  <a:pt x="8629419" y="971154"/>
                  <a:pt x="8632951" y="971154"/>
                  <a:pt x="8636480" y="971154"/>
                </a:cubicBezTo>
                <a:cubicBezTo>
                  <a:pt x="8640010" y="971154"/>
                  <a:pt x="8641775" y="974683"/>
                  <a:pt x="8641775" y="981744"/>
                </a:cubicBezTo>
                <a:cubicBezTo>
                  <a:pt x="8641775" y="981744"/>
                  <a:pt x="8645304" y="981744"/>
                  <a:pt x="8652366" y="981744"/>
                </a:cubicBezTo>
                <a:lnTo>
                  <a:pt x="8662957" y="981744"/>
                </a:lnTo>
                <a:lnTo>
                  <a:pt x="8662957" y="992335"/>
                </a:lnTo>
                <a:lnTo>
                  <a:pt x="8726499" y="1013515"/>
                </a:lnTo>
                <a:cubicBezTo>
                  <a:pt x="8719437" y="1013515"/>
                  <a:pt x="8714143" y="1013515"/>
                  <a:pt x="8710613" y="1013515"/>
                </a:cubicBezTo>
                <a:cubicBezTo>
                  <a:pt x="8707084" y="1013515"/>
                  <a:pt x="8696493" y="1011750"/>
                  <a:pt x="8678843" y="1008220"/>
                </a:cubicBezTo>
                <a:cubicBezTo>
                  <a:pt x="8661189" y="1004689"/>
                  <a:pt x="8648836" y="1001160"/>
                  <a:pt x="8641775" y="997629"/>
                </a:cubicBezTo>
                <a:cubicBezTo>
                  <a:pt x="8634714" y="994100"/>
                  <a:pt x="8620595" y="992335"/>
                  <a:pt x="8599414" y="992335"/>
                </a:cubicBezTo>
                <a:lnTo>
                  <a:pt x="8557053" y="981744"/>
                </a:lnTo>
                <a:cubicBezTo>
                  <a:pt x="8557053" y="974683"/>
                  <a:pt x="8553522" y="971154"/>
                  <a:pt x="8546462" y="971154"/>
                </a:cubicBezTo>
                <a:cubicBezTo>
                  <a:pt x="8546462" y="971154"/>
                  <a:pt x="8542932" y="971154"/>
                  <a:pt x="8535871" y="971154"/>
                </a:cubicBezTo>
                <a:cubicBezTo>
                  <a:pt x="8528810" y="971154"/>
                  <a:pt x="8525281" y="971154"/>
                  <a:pt x="8525281" y="971154"/>
                </a:cubicBezTo>
                <a:cubicBezTo>
                  <a:pt x="8511161" y="964094"/>
                  <a:pt x="8495276" y="958798"/>
                  <a:pt x="8477624" y="955269"/>
                </a:cubicBezTo>
                <a:cubicBezTo>
                  <a:pt x="8459973" y="951738"/>
                  <a:pt x="8451148" y="946442"/>
                  <a:pt x="8451148" y="939383"/>
                </a:cubicBezTo>
                <a:close/>
                <a:moveTo>
                  <a:pt x="1376752" y="928792"/>
                </a:moveTo>
                <a:cubicBezTo>
                  <a:pt x="1369692" y="928792"/>
                  <a:pt x="1366162" y="930557"/>
                  <a:pt x="1366162" y="934087"/>
                </a:cubicBezTo>
                <a:cubicBezTo>
                  <a:pt x="1366162" y="937617"/>
                  <a:pt x="1369692" y="939383"/>
                  <a:pt x="1376752" y="939383"/>
                </a:cubicBezTo>
                <a:cubicBezTo>
                  <a:pt x="1390874" y="946442"/>
                  <a:pt x="1397934" y="946442"/>
                  <a:pt x="1397934" y="939383"/>
                </a:cubicBezTo>
                <a:close/>
                <a:moveTo>
                  <a:pt x="1313210" y="918202"/>
                </a:moveTo>
                <a:lnTo>
                  <a:pt x="1323802" y="928792"/>
                </a:lnTo>
                <a:cubicBezTo>
                  <a:pt x="1337922" y="935852"/>
                  <a:pt x="1348512" y="935852"/>
                  <a:pt x="1355573" y="928792"/>
                </a:cubicBezTo>
                <a:close/>
                <a:moveTo>
                  <a:pt x="1260258" y="918202"/>
                </a:moveTo>
                <a:lnTo>
                  <a:pt x="1260258" y="928792"/>
                </a:lnTo>
                <a:lnTo>
                  <a:pt x="1270849" y="918202"/>
                </a:lnTo>
                <a:cubicBezTo>
                  <a:pt x="1270849" y="918202"/>
                  <a:pt x="1267319" y="918202"/>
                  <a:pt x="1260258" y="918202"/>
                </a:cubicBezTo>
                <a:close/>
                <a:moveTo>
                  <a:pt x="1980407" y="907611"/>
                </a:moveTo>
                <a:cubicBezTo>
                  <a:pt x="1973347" y="907611"/>
                  <a:pt x="1969816" y="911142"/>
                  <a:pt x="1969816" y="918202"/>
                </a:cubicBezTo>
                <a:cubicBezTo>
                  <a:pt x="1976876" y="918202"/>
                  <a:pt x="1980407" y="918202"/>
                  <a:pt x="1980407" y="918202"/>
                </a:cubicBezTo>
                <a:cubicBezTo>
                  <a:pt x="1980407" y="918202"/>
                  <a:pt x="1980407" y="914671"/>
                  <a:pt x="1980407" y="907611"/>
                </a:cubicBezTo>
                <a:close/>
                <a:moveTo>
                  <a:pt x="381254" y="907611"/>
                </a:moveTo>
                <a:lnTo>
                  <a:pt x="413026" y="918202"/>
                </a:lnTo>
                <a:cubicBezTo>
                  <a:pt x="462448" y="932323"/>
                  <a:pt x="501279" y="953504"/>
                  <a:pt x="529521" y="981744"/>
                </a:cubicBezTo>
                <a:cubicBezTo>
                  <a:pt x="536581" y="988804"/>
                  <a:pt x="550701" y="995865"/>
                  <a:pt x="571882" y="1002925"/>
                </a:cubicBezTo>
                <a:cubicBezTo>
                  <a:pt x="578941" y="1002925"/>
                  <a:pt x="586001" y="1004689"/>
                  <a:pt x="593062" y="1008220"/>
                </a:cubicBezTo>
                <a:cubicBezTo>
                  <a:pt x="600122" y="1011750"/>
                  <a:pt x="607183" y="1013515"/>
                  <a:pt x="614243" y="1013515"/>
                </a:cubicBezTo>
                <a:cubicBezTo>
                  <a:pt x="628364" y="1027636"/>
                  <a:pt x="635425" y="1034696"/>
                  <a:pt x="635425" y="1034696"/>
                </a:cubicBezTo>
                <a:cubicBezTo>
                  <a:pt x="649545" y="1027636"/>
                  <a:pt x="656605" y="1031166"/>
                  <a:pt x="656605" y="1045287"/>
                </a:cubicBezTo>
                <a:lnTo>
                  <a:pt x="656605" y="1055877"/>
                </a:lnTo>
                <a:cubicBezTo>
                  <a:pt x="642485" y="1048817"/>
                  <a:pt x="624833" y="1041756"/>
                  <a:pt x="603653" y="1034696"/>
                </a:cubicBezTo>
                <a:cubicBezTo>
                  <a:pt x="575412" y="1020575"/>
                  <a:pt x="552466" y="1008220"/>
                  <a:pt x="534816" y="997629"/>
                </a:cubicBezTo>
                <a:cubicBezTo>
                  <a:pt x="517164" y="987040"/>
                  <a:pt x="504809" y="981744"/>
                  <a:pt x="497749" y="981744"/>
                </a:cubicBezTo>
                <a:cubicBezTo>
                  <a:pt x="490689" y="981744"/>
                  <a:pt x="462448" y="971154"/>
                  <a:pt x="413026" y="949973"/>
                </a:cubicBezTo>
                <a:cubicBezTo>
                  <a:pt x="413026" y="942913"/>
                  <a:pt x="409496" y="939383"/>
                  <a:pt x="402435" y="939383"/>
                </a:cubicBezTo>
                <a:cubicBezTo>
                  <a:pt x="395375" y="939383"/>
                  <a:pt x="388314" y="939383"/>
                  <a:pt x="381254" y="939383"/>
                </a:cubicBezTo>
                <a:cubicBezTo>
                  <a:pt x="374193" y="939383"/>
                  <a:pt x="368899" y="935852"/>
                  <a:pt x="365368" y="928792"/>
                </a:cubicBezTo>
                <a:cubicBezTo>
                  <a:pt x="361839" y="921731"/>
                  <a:pt x="361839" y="916437"/>
                  <a:pt x="365368" y="912906"/>
                </a:cubicBezTo>
                <a:cubicBezTo>
                  <a:pt x="368899" y="909375"/>
                  <a:pt x="374193" y="907611"/>
                  <a:pt x="381254" y="907611"/>
                </a:cubicBezTo>
                <a:close/>
                <a:moveTo>
                  <a:pt x="1993645" y="899668"/>
                </a:moveTo>
                <a:cubicBezTo>
                  <a:pt x="1991879" y="899668"/>
                  <a:pt x="1990997" y="900552"/>
                  <a:pt x="1990997" y="902317"/>
                </a:cubicBezTo>
                <a:cubicBezTo>
                  <a:pt x="1990997" y="905846"/>
                  <a:pt x="1998057" y="907611"/>
                  <a:pt x="2012178" y="907611"/>
                </a:cubicBezTo>
                <a:cubicBezTo>
                  <a:pt x="2026299" y="907611"/>
                  <a:pt x="2033359" y="911142"/>
                  <a:pt x="2033359" y="918202"/>
                </a:cubicBezTo>
                <a:lnTo>
                  <a:pt x="2012178" y="928792"/>
                </a:lnTo>
                <a:cubicBezTo>
                  <a:pt x="2019238" y="935852"/>
                  <a:pt x="2022769" y="939383"/>
                  <a:pt x="2022769" y="939383"/>
                </a:cubicBezTo>
                <a:cubicBezTo>
                  <a:pt x="2022769" y="946442"/>
                  <a:pt x="2033359" y="949973"/>
                  <a:pt x="2054540" y="949973"/>
                </a:cubicBezTo>
                <a:cubicBezTo>
                  <a:pt x="2075721" y="949973"/>
                  <a:pt x="2086311" y="949973"/>
                  <a:pt x="2086311" y="949973"/>
                </a:cubicBezTo>
                <a:lnTo>
                  <a:pt x="2107491" y="949973"/>
                </a:lnTo>
                <a:lnTo>
                  <a:pt x="2096901" y="939383"/>
                </a:lnTo>
                <a:lnTo>
                  <a:pt x="2086311" y="939383"/>
                </a:lnTo>
                <a:lnTo>
                  <a:pt x="2075721" y="939383"/>
                </a:lnTo>
                <a:lnTo>
                  <a:pt x="2075721" y="918202"/>
                </a:lnTo>
                <a:lnTo>
                  <a:pt x="2086311" y="918202"/>
                </a:lnTo>
                <a:cubicBezTo>
                  <a:pt x="2093371" y="918202"/>
                  <a:pt x="2089841" y="914671"/>
                  <a:pt x="2075721" y="907611"/>
                </a:cubicBezTo>
                <a:cubicBezTo>
                  <a:pt x="2068661" y="907611"/>
                  <a:pt x="2058070" y="907611"/>
                  <a:pt x="2043949" y="907611"/>
                </a:cubicBezTo>
                <a:cubicBezTo>
                  <a:pt x="2022769" y="900552"/>
                  <a:pt x="2012178" y="898786"/>
                  <a:pt x="2012178" y="902317"/>
                </a:cubicBezTo>
                <a:cubicBezTo>
                  <a:pt x="2012178" y="905846"/>
                  <a:pt x="2008648" y="905846"/>
                  <a:pt x="2001587" y="902317"/>
                </a:cubicBezTo>
                <a:cubicBezTo>
                  <a:pt x="1998057" y="900552"/>
                  <a:pt x="1995409" y="899668"/>
                  <a:pt x="1993645" y="899668"/>
                </a:cubicBezTo>
                <a:close/>
                <a:moveTo>
                  <a:pt x="8472329" y="897021"/>
                </a:moveTo>
                <a:cubicBezTo>
                  <a:pt x="8479390" y="897021"/>
                  <a:pt x="8482920" y="897021"/>
                  <a:pt x="8482920" y="897021"/>
                </a:cubicBezTo>
                <a:lnTo>
                  <a:pt x="8472329" y="907611"/>
                </a:lnTo>
                <a:close/>
                <a:moveTo>
                  <a:pt x="2425203" y="886431"/>
                </a:moveTo>
                <a:cubicBezTo>
                  <a:pt x="2425203" y="893490"/>
                  <a:pt x="2428734" y="897021"/>
                  <a:pt x="2435794" y="897021"/>
                </a:cubicBezTo>
                <a:lnTo>
                  <a:pt x="2435794" y="886431"/>
                </a:lnTo>
                <a:cubicBezTo>
                  <a:pt x="2435794" y="886431"/>
                  <a:pt x="2432264" y="886431"/>
                  <a:pt x="2425203" y="886431"/>
                </a:cubicBezTo>
                <a:close/>
                <a:moveTo>
                  <a:pt x="1874503" y="886431"/>
                </a:moveTo>
                <a:lnTo>
                  <a:pt x="1874503" y="897021"/>
                </a:lnTo>
                <a:lnTo>
                  <a:pt x="1885093" y="886431"/>
                </a:lnTo>
                <a:close/>
                <a:moveTo>
                  <a:pt x="1334392" y="886431"/>
                </a:moveTo>
                <a:lnTo>
                  <a:pt x="1323802" y="897021"/>
                </a:lnTo>
                <a:lnTo>
                  <a:pt x="1313210" y="897021"/>
                </a:lnTo>
                <a:lnTo>
                  <a:pt x="1334392" y="907611"/>
                </a:lnTo>
                <a:cubicBezTo>
                  <a:pt x="1348512" y="907611"/>
                  <a:pt x="1355573" y="909375"/>
                  <a:pt x="1355573" y="912906"/>
                </a:cubicBezTo>
                <a:cubicBezTo>
                  <a:pt x="1355573" y="916437"/>
                  <a:pt x="1357337" y="916437"/>
                  <a:pt x="1360867" y="912906"/>
                </a:cubicBezTo>
                <a:cubicBezTo>
                  <a:pt x="1364398" y="909375"/>
                  <a:pt x="1364398" y="905846"/>
                  <a:pt x="1360867" y="902317"/>
                </a:cubicBezTo>
                <a:cubicBezTo>
                  <a:pt x="1357337" y="898786"/>
                  <a:pt x="1352042" y="897021"/>
                  <a:pt x="1344982" y="897021"/>
                </a:cubicBezTo>
                <a:cubicBezTo>
                  <a:pt x="1337922" y="897021"/>
                  <a:pt x="1334392" y="893490"/>
                  <a:pt x="1334392" y="886431"/>
                </a:cubicBezTo>
                <a:close/>
                <a:moveTo>
                  <a:pt x="1281440" y="886431"/>
                </a:moveTo>
                <a:lnTo>
                  <a:pt x="1292030" y="897021"/>
                </a:lnTo>
                <a:lnTo>
                  <a:pt x="1302621" y="886431"/>
                </a:lnTo>
                <a:cubicBezTo>
                  <a:pt x="1295560" y="886431"/>
                  <a:pt x="1292030" y="886431"/>
                  <a:pt x="1292030" y="886431"/>
                </a:cubicBezTo>
                <a:cubicBezTo>
                  <a:pt x="1292030" y="886431"/>
                  <a:pt x="1288500" y="886431"/>
                  <a:pt x="1281440" y="886431"/>
                </a:cubicBezTo>
                <a:close/>
                <a:moveTo>
                  <a:pt x="8387606" y="875840"/>
                </a:moveTo>
                <a:lnTo>
                  <a:pt x="8429968" y="886431"/>
                </a:lnTo>
                <a:lnTo>
                  <a:pt x="8408787" y="886431"/>
                </a:lnTo>
                <a:cubicBezTo>
                  <a:pt x="8394666" y="879371"/>
                  <a:pt x="8387606" y="875840"/>
                  <a:pt x="8387606" y="875840"/>
                </a:cubicBezTo>
                <a:close/>
                <a:moveTo>
                  <a:pt x="6973785" y="875840"/>
                </a:moveTo>
                <a:cubicBezTo>
                  <a:pt x="6970256" y="875840"/>
                  <a:pt x="6968491" y="879371"/>
                  <a:pt x="6968491" y="886431"/>
                </a:cubicBezTo>
                <a:lnTo>
                  <a:pt x="6979081" y="886431"/>
                </a:lnTo>
                <a:cubicBezTo>
                  <a:pt x="6979081" y="879371"/>
                  <a:pt x="6977314" y="875840"/>
                  <a:pt x="6973785" y="875840"/>
                </a:cubicBezTo>
                <a:close/>
                <a:moveTo>
                  <a:pt x="2404023" y="875840"/>
                </a:moveTo>
                <a:lnTo>
                  <a:pt x="2404023" y="886431"/>
                </a:lnTo>
                <a:lnTo>
                  <a:pt x="2414614" y="886431"/>
                </a:lnTo>
                <a:cubicBezTo>
                  <a:pt x="2407554" y="879371"/>
                  <a:pt x="2404023" y="875840"/>
                  <a:pt x="2404023" y="875840"/>
                </a:cubicBezTo>
                <a:close/>
                <a:moveTo>
                  <a:pt x="2202805" y="875840"/>
                </a:moveTo>
                <a:cubicBezTo>
                  <a:pt x="2202805" y="889961"/>
                  <a:pt x="2209865" y="897021"/>
                  <a:pt x="2223986" y="897021"/>
                </a:cubicBezTo>
                <a:cubicBezTo>
                  <a:pt x="2223986" y="897021"/>
                  <a:pt x="2227517" y="897021"/>
                  <a:pt x="2234577" y="897021"/>
                </a:cubicBezTo>
                <a:cubicBezTo>
                  <a:pt x="2241637" y="897021"/>
                  <a:pt x="2248697" y="897021"/>
                  <a:pt x="2255757" y="897021"/>
                </a:cubicBezTo>
                <a:cubicBezTo>
                  <a:pt x="2262817" y="904081"/>
                  <a:pt x="2271642" y="907611"/>
                  <a:pt x="2282234" y="907611"/>
                </a:cubicBezTo>
                <a:lnTo>
                  <a:pt x="2287529" y="907611"/>
                </a:lnTo>
                <a:lnTo>
                  <a:pt x="2287529" y="897021"/>
                </a:lnTo>
                <a:cubicBezTo>
                  <a:pt x="2301649" y="904081"/>
                  <a:pt x="2305179" y="907611"/>
                  <a:pt x="2298119" y="907611"/>
                </a:cubicBezTo>
                <a:lnTo>
                  <a:pt x="2308710" y="918202"/>
                </a:lnTo>
                <a:cubicBezTo>
                  <a:pt x="2308710" y="925261"/>
                  <a:pt x="2319299" y="928792"/>
                  <a:pt x="2340481" y="928792"/>
                </a:cubicBezTo>
                <a:cubicBezTo>
                  <a:pt x="2361662" y="928792"/>
                  <a:pt x="2375782" y="932323"/>
                  <a:pt x="2382842" y="939383"/>
                </a:cubicBezTo>
                <a:lnTo>
                  <a:pt x="2393433" y="939383"/>
                </a:lnTo>
                <a:cubicBezTo>
                  <a:pt x="2393433" y="932323"/>
                  <a:pt x="2389902" y="927027"/>
                  <a:pt x="2382842" y="923496"/>
                </a:cubicBezTo>
                <a:cubicBezTo>
                  <a:pt x="2375782" y="919967"/>
                  <a:pt x="2368721" y="918202"/>
                  <a:pt x="2361662" y="918202"/>
                </a:cubicBezTo>
                <a:cubicBezTo>
                  <a:pt x="2354601" y="918202"/>
                  <a:pt x="2347541" y="914671"/>
                  <a:pt x="2340481" y="907611"/>
                </a:cubicBezTo>
                <a:cubicBezTo>
                  <a:pt x="2333421" y="907611"/>
                  <a:pt x="2328126" y="907611"/>
                  <a:pt x="2324594" y="907611"/>
                </a:cubicBezTo>
                <a:cubicBezTo>
                  <a:pt x="2321066" y="907611"/>
                  <a:pt x="2317535" y="905846"/>
                  <a:pt x="2314005" y="902317"/>
                </a:cubicBezTo>
                <a:cubicBezTo>
                  <a:pt x="2310474" y="898786"/>
                  <a:pt x="2308710" y="897021"/>
                  <a:pt x="2308710" y="897021"/>
                </a:cubicBezTo>
                <a:cubicBezTo>
                  <a:pt x="2301649" y="889961"/>
                  <a:pt x="2291059" y="886431"/>
                  <a:pt x="2276938" y="886431"/>
                </a:cubicBezTo>
                <a:lnTo>
                  <a:pt x="2223986" y="875840"/>
                </a:lnTo>
                <a:close/>
                <a:moveTo>
                  <a:pt x="2340481" y="865250"/>
                </a:moveTo>
                <a:cubicBezTo>
                  <a:pt x="2347541" y="872309"/>
                  <a:pt x="2354601" y="875840"/>
                  <a:pt x="2361662" y="875840"/>
                </a:cubicBezTo>
                <a:lnTo>
                  <a:pt x="2361662" y="865250"/>
                </a:lnTo>
                <a:close/>
                <a:moveTo>
                  <a:pt x="2186919" y="865250"/>
                </a:moveTo>
                <a:cubicBezTo>
                  <a:pt x="2183391" y="865250"/>
                  <a:pt x="2181625" y="868779"/>
                  <a:pt x="2181625" y="875840"/>
                </a:cubicBezTo>
                <a:cubicBezTo>
                  <a:pt x="2188685" y="875840"/>
                  <a:pt x="2192215" y="874075"/>
                  <a:pt x="2192215" y="870544"/>
                </a:cubicBezTo>
                <a:cubicBezTo>
                  <a:pt x="2192215" y="867015"/>
                  <a:pt x="2190449" y="865250"/>
                  <a:pt x="2186919" y="865250"/>
                </a:cubicBezTo>
                <a:close/>
                <a:moveTo>
                  <a:pt x="1525019" y="865250"/>
                </a:moveTo>
                <a:lnTo>
                  <a:pt x="1535610" y="875840"/>
                </a:lnTo>
                <a:cubicBezTo>
                  <a:pt x="1535610" y="882900"/>
                  <a:pt x="1535610" y="886431"/>
                  <a:pt x="1535610" y="886431"/>
                </a:cubicBezTo>
                <a:cubicBezTo>
                  <a:pt x="1535610" y="886431"/>
                  <a:pt x="1532080" y="886431"/>
                  <a:pt x="1525019" y="886431"/>
                </a:cubicBezTo>
                <a:cubicBezTo>
                  <a:pt x="1525019" y="886431"/>
                  <a:pt x="1525019" y="882900"/>
                  <a:pt x="1525019" y="875840"/>
                </a:cubicBezTo>
                <a:cubicBezTo>
                  <a:pt x="1525019" y="868779"/>
                  <a:pt x="1525019" y="865250"/>
                  <a:pt x="1525019" y="865250"/>
                </a:cubicBezTo>
                <a:close/>
                <a:moveTo>
                  <a:pt x="1228487" y="865250"/>
                </a:moveTo>
                <a:cubicBezTo>
                  <a:pt x="1235548" y="872309"/>
                  <a:pt x="1242608" y="875840"/>
                  <a:pt x="1249669" y="875840"/>
                </a:cubicBezTo>
                <a:lnTo>
                  <a:pt x="1239078" y="865250"/>
                </a:lnTo>
                <a:close/>
                <a:moveTo>
                  <a:pt x="1207306" y="865250"/>
                </a:moveTo>
                <a:cubicBezTo>
                  <a:pt x="1200247" y="872309"/>
                  <a:pt x="1200247" y="875840"/>
                  <a:pt x="1207306" y="875840"/>
                </a:cubicBezTo>
                <a:lnTo>
                  <a:pt x="1217897" y="865250"/>
                </a:lnTo>
                <a:close/>
                <a:moveTo>
                  <a:pt x="1143765" y="854659"/>
                </a:moveTo>
                <a:cubicBezTo>
                  <a:pt x="1143765" y="868779"/>
                  <a:pt x="1154354" y="875840"/>
                  <a:pt x="1175535" y="875840"/>
                </a:cubicBezTo>
                <a:lnTo>
                  <a:pt x="1186126" y="875840"/>
                </a:lnTo>
                <a:cubicBezTo>
                  <a:pt x="1179066" y="868779"/>
                  <a:pt x="1172005" y="865250"/>
                  <a:pt x="1164945" y="865250"/>
                </a:cubicBezTo>
                <a:close/>
                <a:moveTo>
                  <a:pt x="1556790" y="844069"/>
                </a:moveTo>
                <a:lnTo>
                  <a:pt x="1556790" y="854659"/>
                </a:lnTo>
                <a:cubicBezTo>
                  <a:pt x="1556790" y="854659"/>
                  <a:pt x="1560320" y="854659"/>
                  <a:pt x="1567381" y="854659"/>
                </a:cubicBezTo>
                <a:cubicBezTo>
                  <a:pt x="1560320" y="847600"/>
                  <a:pt x="1556790" y="844069"/>
                  <a:pt x="1556790" y="844069"/>
                </a:cubicBezTo>
                <a:close/>
                <a:moveTo>
                  <a:pt x="952474" y="837450"/>
                </a:moveTo>
                <a:cubicBezTo>
                  <a:pt x="940561" y="838332"/>
                  <a:pt x="926661" y="840538"/>
                  <a:pt x="910775" y="844069"/>
                </a:cubicBezTo>
                <a:lnTo>
                  <a:pt x="900185" y="854659"/>
                </a:lnTo>
                <a:lnTo>
                  <a:pt x="921366" y="865250"/>
                </a:lnTo>
                <a:cubicBezTo>
                  <a:pt x="935486" y="872309"/>
                  <a:pt x="946076" y="875840"/>
                  <a:pt x="953137" y="875840"/>
                </a:cubicBezTo>
                <a:lnTo>
                  <a:pt x="974318" y="886431"/>
                </a:lnTo>
                <a:cubicBezTo>
                  <a:pt x="974318" y="886431"/>
                  <a:pt x="988439" y="889961"/>
                  <a:pt x="1016678" y="897021"/>
                </a:cubicBezTo>
                <a:lnTo>
                  <a:pt x="1037859" y="918202"/>
                </a:lnTo>
                <a:lnTo>
                  <a:pt x="1048450" y="918202"/>
                </a:lnTo>
                <a:cubicBezTo>
                  <a:pt x="1069631" y="911142"/>
                  <a:pt x="1087282" y="918202"/>
                  <a:pt x="1101402" y="939383"/>
                </a:cubicBezTo>
                <a:cubicBezTo>
                  <a:pt x="1094343" y="939383"/>
                  <a:pt x="1090813" y="939383"/>
                  <a:pt x="1090813" y="939383"/>
                </a:cubicBezTo>
                <a:cubicBezTo>
                  <a:pt x="1069631" y="939383"/>
                  <a:pt x="1069631" y="942913"/>
                  <a:pt x="1090813" y="949973"/>
                </a:cubicBezTo>
                <a:lnTo>
                  <a:pt x="1122583" y="960563"/>
                </a:lnTo>
                <a:lnTo>
                  <a:pt x="1164945" y="971154"/>
                </a:lnTo>
                <a:cubicBezTo>
                  <a:pt x="1172005" y="971154"/>
                  <a:pt x="1179066" y="971154"/>
                  <a:pt x="1186126" y="971154"/>
                </a:cubicBezTo>
                <a:cubicBezTo>
                  <a:pt x="1186126" y="978214"/>
                  <a:pt x="1189655" y="981744"/>
                  <a:pt x="1196717" y="981744"/>
                </a:cubicBezTo>
                <a:cubicBezTo>
                  <a:pt x="1203777" y="981744"/>
                  <a:pt x="1210836" y="981744"/>
                  <a:pt x="1217897" y="981744"/>
                </a:cubicBezTo>
                <a:cubicBezTo>
                  <a:pt x="1224958" y="988804"/>
                  <a:pt x="1232018" y="992335"/>
                  <a:pt x="1239078" y="992335"/>
                </a:cubicBezTo>
                <a:lnTo>
                  <a:pt x="1260258" y="1002925"/>
                </a:lnTo>
                <a:lnTo>
                  <a:pt x="1270849" y="1002925"/>
                </a:lnTo>
                <a:lnTo>
                  <a:pt x="1281440" y="1002925"/>
                </a:lnTo>
                <a:lnTo>
                  <a:pt x="1260258" y="1013515"/>
                </a:lnTo>
                <a:lnTo>
                  <a:pt x="1249669" y="1013515"/>
                </a:lnTo>
                <a:cubicBezTo>
                  <a:pt x="1249669" y="1006456"/>
                  <a:pt x="1246138" y="1002925"/>
                  <a:pt x="1239078" y="1002925"/>
                </a:cubicBezTo>
                <a:cubicBezTo>
                  <a:pt x="1232018" y="1002925"/>
                  <a:pt x="1224958" y="999394"/>
                  <a:pt x="1217897" y="992335"/>
                </a:cubicBezTo>
                <a:cubicBezTo>
                  <a:pt x="1217897" y="992335"/>
                  <a:pt x="1217897" y="995865"/>
                  <a:pt x="1217897" y="1002925"/>
                </a:cubicBezTo>
                <a:cubicBezTo>
                  <a:pt x="1217897" y="1009985"/>
                  <a:pt x="1214367" y="1009985"/>
                  <a:pt x="1207306" y="1002925"/>
                </a:cubicBezTo>
                <a:lnTo>
                  <a:pt x="1207306" y="1013515"/>
                </a:lnTo>
                <a:cubicBezTo>
                  <a:pt x="1214367" y="1013515"/>
                  <a:pt x="1219663" y="1011750"/>
                  <a:pt x="1223192" y="1008220"/>
                </a:cubicBezTo>
                <a:cubicBezTo>
                  <a:pt x="1226721" y="1004689"/>
                  <a:pt x="1230252" y="1006456"/>
                  <a:pt x="1233784" y="1013515"/>
                </a:cubicBezTo>
                <a:cubicBezTo>
                  <a:pt x="1237313" y="1020575"/>
                  <a:pt x="1246138" y="1024106"/>
                  <a:pt x="1260258" y="1024106"/>
                </a:cubicBezTo>
                <a:cubicBezTo>
                  <a:pt x="1274379" y="1024106"/>
                  <a:pt x="1281440" y="1025871"/>
                  <a:pt x="1281440" y="1029400"/>
                </a:cubicBezTo>
                <a:cubicBezTo>
                  <a:pt x="1281440" y="1032931"/>
                  <a:pt x="1284970" y="1031166"/>
                  <a:pt x="1292030" y="1024106"/>
                </a:cubicBezTo>
                <a:lnTo>
                  <a:pt x="1313210" y="1034696"/>
                </a:lnTo>
                <a:cubicBezTo>
                  <a:pt x="1320271" y="1034696"/>
                  <a:pt x="1334392" y="1034696"/>
                  <a:pt x="1355573" y="1034696"/>
                </a:cubicBezTo>
                <a:lnTo>
                  <a:pt x="1366162" y="1024106"/>
                </a:lnTo>
                <a:cubicBezTo>
                  <a:pt x="1359103" y="1024106"/>
                  <a:pt x="1348512" y="1020575"/>
                  <a:pt x="1334392" y="1013515"/>
                </a:cubicBezTo>
                <a:lnTo>
                  <a:pt x="1313210" y="1002925"/>
                </a:lnTo>
                <a:lnTo>
                  <a:pt x="1323802" y="1002925"/>
                </a:lnTo>
                <a:lnTo>
                  <a:pt x="1355573" y="1013515"/>
                </a:lnTo>
                <a:lnTo>
                  <a:pt x="1376752" y="1013515"/>
                </a:lnTo>
                <a:cubicBezTo>
                  <a:pt x="1369692" y="1006456"/>
                  <a:pt x="1366162" y="1002925"/>
                  <a:pt x="1366162" y="1002925"/>
                </a:cubicBezTo>
                <a:lnTo>
                  <a:pt x="1355573" y="1002925"/>
                </a:lnTo>
                <a:cubicBezTo>
                  <a:pt x="1341452" y="1002925"/>
                  <a:pt x="1334392" y="997629"/>
                  <a:pt x="1334392" y="987040"/>
                </a:cubicBezTo>
                <a:cubicBezTo>
                  <a:pt x="1334392" y="976448"/>
                  <a:pt x="1337922" y="971154"/>
                  <a:pt x="1344982" y="971154"/>
                </a:cubicBezTo>
                <a:lnTo>
                  <a:pt x="1344982" y="960563"/>
                </a:lnTo>
                <a:lnTo>
                  <a:pt x="1323802" y="949973"/>
                </a:lnTo>
                <a:cubicBezTo>
                  <a:pt x="1309681" y="949973"/>
                  <a:pt x="1297325" y="946442"/>
                  <a:pt x="1286734" y="939383"/>
                </a:cubicBezTo>
                <a:cubicBezTo>
                  <a:pt x="1276144" y="932323"/>
                  <a:pt x="1263788" y="932323"/>
                  <a:pt x="1249669" y="939383"/>
                </a:cubicBezTo>
                <a:lnTo>
                  <a:pt x="1228487" y="928792"/>
                </a:lnTo>
                <a:cubicBezTo>
                  <a:pt x="1228487" y="921731"/>
                  <a:pt x="1224958" y="918202"/>
                  <a:pt x="1217897" y="918202"/>
                </a:cubicBezTo>
                <a:lnTo>
                  <a:pt x="1217897" y="928792"/>
                </a:lnTo>
                <a:cubicBezTo>
                  <a:pt x="1210836" y="928792"/>
                  <a:pt x="1203777" y="928792"/>
                  <a:pt x="1196717" y="928792"/>
                </a:cubicBezTo>
                <a:lnTo>
                  <a:pt x="1196717" y="918202"/>
                </a:lnTo>
                <a:lnTo>
                  <a:pt x="1196717" y="907611"/>
                </a:lnTo>
                <a:cubicBezTo>
                  <a:pt x="1189655" y="914671"/>
                  <a:pt x="1182596" y="914671"/>
                  <a:pt x="1175535" y="907611"/>
                </a:cubicBezTo>
                <a:lnTo>
                  <a:pt x="1154354" y="907611"/>
                </a:lnTo>
                <a:lnTo>
                  <a:pt x="1154354" y="918202"/>
                </a:lnTo>
                <a:lnTo>
                  <a:pt x="1143765" y="907611"/>
                </a:lnTo>
                <a:cubicBezTo>
                  <a:pt x="1150825" y="907611"/>
                  <a:pt x="1150825" y="904081"/>
                  <a:pt x="1143765" y="897021"/>
                </a:cubicBezTo>
                <a:lnTo>
                  <a:pt x="1122583" y="886431"/>
                </a:lnTo>
                <a:cubicBezTo>
                  <a:pt x="1122583" y="886431"/>
                  <a:pt x="1119053" y="882900"/>
                  <a:pt x="1111993" y="875840"/>
                </a:cubicBezTo>
                <a:lnTo>
                  <a:pt x="1074928" y="875840"/>
                </a:lnTo>
                <a:cubicBezTo>
                  <a:pt x="1078457" y="875840"/>
                  <a:pt x="1083751" y="879371"/>
                  <a:pt x="1090813" y="886431"/>
                </a:cubicBezTo>
                <a:cubicBezTo>
                  <a:pt x="1097872" y="886431"/>
                  <a:pt x="1101402" y="886431"/>
                  <a:pt x="1101402" y="886431"/>
                </a:cubicBezTo>
                <a:lnTo>
                  <a:pt x="1048450" y="897021"/>
                </a:lnTo>
                <a:cubicBezTo>
                  <a:pt x="1020210" y="889961"/>
                  <a:pt x="1006089" y="879371"/>
                  <a:pt x="1006089" y="865250"/>
                </a:cubicBezTo>
                <a:cubicBezTo>
                  <a:pt x="1006089" y="844069"/>
                  <a:pt x="988217" y="834803"/>
                  <a:pt x="952474" y="837450"/>
                </a:cubicBezTo>
                <a:close/>
                <a:moveTo>
                  <a:pt x="1736827" y="833478"/>
                </a:moveTo>
                <a:lnTo>
                  <a:pt x="1747418" y="833478"/>
                </a:lnTo>
                <a:lnTo>
                  <a:pt x="1745300" y="834538"/>
                </a:lnTo>
                <a:close/>
                <a:moveTo>
                  <a:pt x="1323802" y="830169"/>
                </a:moveTo>
                <a:cubicBezTo>
                  <a:pt x="1334392" y="828845"/>
                  <a:pt x="1344982" y="833478"/>
                  <a:pt x="1355573" y="844069"/>
                </a:cubicBezTo>
                <a:lnTo>
                  <a:pt x="1355573" y="854659"/>
                </a:lnTo>
                <a:cubicBezTo>
                  <a:pt x="1355573" y="854659"/>
                  <a:pt x="1352042" y="854659"/>
                  <a:pt x="1344982" y="854659"/>
                </a:cubicBezTo>
                <a:cubicBezTo>
                  <a:pt x="1344982" y="854659"/>
                  <a:pt x="1343217" y="852894"/>
                  <a:pt x="1339688" y="849365"/>
                </a:cubicBezTo>
                <a:cubicBezTo>
                  <a:pt x="1336156" y="845834"/>
                  <a:pt x="1330861" y="844069"/>
                  <a:pt x="1323802" y="844069"/>
                </a:cubicBezTo>
                <a:lnTo>
                  <a:pt x="1313210" y="833478"/>
                </a:lnTo>
                <a:cubicBezTo>
                  <a:pt x="1316740" y="831713"/>
                  <a:pt x="1320271" y="830610"/>
                  <a:pt x="1323802" y="830169"/>
                </a:cubicBezTo>
                <a:close/>
                <a:moveTo>
                  <a:pt x="2221339" y="828183"/>
                </a:moveTo>
                <a:cubicBezTo>
                  <a:pt x="2219573" y="828183"/>
                  <a:pt x="2216926" y="829948"/>
                  <a:pt x="2213396" y="833478"/>
                </a:cubicBezTo>
                <a:lnTo>
                  <a:pt x="2223986" y="833478"/>
                </a:lnTo>
                <a:cubicBezTo>
                  <a:pt x="2223986" y="829948"/>
                  <a:pt x="2223104" y="828183"/>
                  <a:pt x="2221339" y="828183"/>
                </a:cubicBezTo>
                <a:close/>
                <a:moveTo>
                  <a:pt x="2065130" y="822888"/>
                </a:moveTo>
                <a:lnTo>
                  <a:pt x="2054540" y="833478"/>
                </a:lnTo>
                <a:cubicBezTo>
                  <a:pt x="2061600" y="847600"/>
                  <a:pt x="2075721" y="856423"/>
                  <a:pt x="2096901" y="859954"/>
                </a:cubicBezTo>
                <a:cubicBezTo>
                  <a:pt x="2118082" y="863485"/>
                  <a:pt x="2132203" y="861719"/>
                  <a:pt x="2139263" y="854659"/>
                </a:cubicBezTo>
                <a:lnTo>
                  <a:pt x="2086311" y="833478"/>
                </a:lnTo>
                <a:cubicBezTo>
                  <a:pt x="2079251" y="833478"/>
                  <a:pt x="2072190" y="829948"/>
                  <a:pt x="2065130" y="822888"/>
                </a:cubicBezTo>
                <a:close/>
                <a:moveTo>
                  <a:pt x="1111993" y="822888"/>
                </a:moveTo>
                <a:cubicBezTo>
                  <a:pt x="1111993" y="829948"/>
                  <a:pt x="1115523" y="833478"/>
                  <a:pt x="1122583" y="833478"/>
                </a:cubicBezTo>
                <a:cubicBezTo>
                  <a:pt x="1129644" y="833478"/>
                  <a:pt x="1133174" y="829948"/>
                  <a:pt x="1133174" y="822888"/>
                </a:cubicBezTo>
                <a:close/>
                <a:moveTo>
                  <a:pt x="873709" y="817592"/>
                </a:moveTo>
                <a:cubicBezTo>
                  <a:pt x="870178" y="817593"/>
                  <a:pt x="868414" y="819358"/>
                  <a:pt x="868414" y="822888"/>
                </a:cubicBezTo>
                <a:cubicBezTo>
                  <a:pt x="868414" y="822888"/>
                  <a:pt x="871943" y="822888"/>
                  <a:pt x="879003" y="822888"/>
                </a:cubicBezTo>
                <a:cubicBezTo>
                  <a:pt x="893124" y="822888"/>
                  <a:pt x="900185" y="824652"/>
                  <a:pt x="900185" y="828183"/>
                </a:cubicBezTo>
                <a:cubicBezTo>
                  <a:pt x="900185" y="831713"/>
                  <a:pt x="905480" y="833478"/>
                  <a:pt x="916070" y="833478"/>
                </a:cubicBezTo>
                <a:cubicBezTo>
                  <a:pt x="926661" y="833478"/>
                  <a:pt x="931956" y="829948"/>
                  <a:pt x="931956" y="822888"/>
                </a:cubicBezTo>
                <a:lnTo>
                  <a:pt x="921366" y="822888"/>
                </a:lnTo>
                <a:lnTo>
                  <a:pt x="889594" y="822888"/>
                </a:lnTo>
                <a:cubicBezTo>
                  <a:pt x="882534" y="819358"/>
                  <a:pt x="877238" y="817593"/>
                  <a:pt x="873709" y="817592"/>
                </a:cubicBezTo>
                <a:close/>
                <a:moveTo>
                  <a:pt x="1376752" y="812298"/>
                </a:moveTo>
                <a:cubicBezTo>
                  <a:pt x="1376752" y="819357"/>
                  <a:pt x="1392640" y="828183"/>
                  <a:pt x="1424410" y="838773"/>
                </a:cubicBezTo>
                <a:cubicBezTo>
                  <a:pt x="1456181" y="849365"/>
                  <a:pt x="1475596" y="854659"/>
                  <a:pt x="1482658" y="854659"/>
                </a:cubicBezTo>
                <a:lnTo>
                  <a:pt x="1493248" y="844069"/>
                </a:lnTo>
                <a:cubicBezTo>
                  <a:pt x="1493248" y="844069"/>
                  <a:pt x="1486187" y="842304"/>
                  <a:pt x="1472067" y="838773"/>
                </a:cubicBezTo>
                <a:cubicBezTo>
                  <a:pt x="1457946" y="835244"/>
                  <a:pt x="1449121" y="831713"/>
                  <a:pt x="1445590" y="828183"/>
                </a:cubicBezTo>
                <a:cubicBezTo>
                  <a:pt x="1442060" y="824652"/>
                  <a:pt x="1435000" y="822888"/>
                  <a:pt x="1424410" y="822888"/>
                </a:cubicBezTo>
                <a:cubicBezTo>
                  <a:pt x="1413820" y="822888"/>
                  <a:pt x="1408525" y="819357"/>
                  <a:pt x="1408525" y="812298"/>
                </a:cubicBezTo>
                <a:close/>
                <a:moveTo>
                  <a:pt x="836642" y="812298"/>
                </a:moveTo>
                <a:cubicBezTo>
                  <a:pt x="829582" y="812298"/>
                  <a:pt x="829582" y="815827"/>
                  <a:pt x="836642" y="822888"/>
                </a:cubicBezTo>
                <a:cubicBezTo>
                  <a:pt x="850763" y="837009"/>
                  <a:pt x="864884" y="844069"/>
                  <a:pt x="879003" y="844069"/>
                </a:cubicBezTo>
                <a:lnTo>
                  <a:pt x="879003" y="833478"/>
                </a:lnTo>
                <a:cubicBezTo>
                  <a:pt x="871943" y="833478"/>
                  <a:pt x="864884" y="829948"/>
                  <a:pt x="857823" y="822888"/>
                </a:cubicBezTo>
                <a:cubicBezTo>
                  <a:pt x="850763" y="815827"/>
                  <a:pt x="843703" y="812298"/>
                  <a:pt x="836642" y="812298"/>
                </a:cubicBezTo>
                <a:close/>
                <a:moveTo>
                  <a:pt x="8175798" y="801707"/>
                </a:moveTo>
                <a:lnTo>
                  <a:pt x="8175798" y="812298"/>
                </a:lnTo>
                <a:cubicBezTo>
                  <a:pt x="8182858" y="812298"/>
                  <a:pt x="8189917" y="812298"/>
                  <a:pt x="8196979" y="812298"/>
                </a:cubicBezTo>
                <a:cubicBezTo>
                  <a:pt x="8189917" y="805238"/>
                  <a:pt x="8182858" y="801707"/>
                  <a:pt x="8175798" y="801707"/>
                </a:cubicBezTo>
                <a:close/>
                <a:moveTo>
                  <a:pt x="8112254" y="801707"/>
                </a:moveTo>
                <a:lnTo>
                  <a:pt x="8080483" y="812298"/>
                </a:lnTo>
                <a:lnTo>
                  <a:pt x="8112254" y="812298"/>
                </a:lnTo>
                <a:cubicBezTo>
                  <a:pt x="8112254" y="805238"/>
                  <a:pt x="8112254" y="801707"/>
                  <a:pt x="8112254" y="801707"/>
                </a:cubicBezTo>
                <a:close/>
                <a:moveTo>
                  <a:pt x="794281" y="801707"/>
                </a:moveTo>
                <a:cubicBezTo>
                  <a:pt x="794281" y="808767"/>
                  <a:pt x="794281" y="812298"/>
                  <a:pt x="794281" y="812298"/>
                </a:cubicBezTo>
                <a:lnTo>
                  <a:pt x="804871" y="812298"/>
                </a:lnTo>
                <a:close/>
                <a:moveTo>
                  <a:pt x="1419114" y="791117"/>
                </a:moveTo>
                <a:lnTo>
                  <a:pt x="1461477" y="801707"/>
                </a:lnTo>
                <a:cubicBezTo>
                  <a:pt x="1461477" y="794648"/>
                  <a:pt x="1457946" y="791117"/>
                  <a:pt x="1450886" y="791117"/>
                </a:cubicBezTo>
                <a:cubicBezTo>
                  <a:pt x="1443826" y="791117"/>
                  <a:pt x="1436766" y="791117"/>
                  <a:pt x="1429704" y="791117"/>
                </a:cubicBezTo>
                <a:close/>
                <a:moveTo>
                  <a:pt x="836642" y="791117"/>
                </a:moveTo>
                <a:lnTo>
                  <a:pt x="826051" y="801707"/>
                </a:lnTo>
                <a:cubicBezTo>
                  <a:pt x="833112" y="801707"/>
                  <a:pt x="836642" y="801707"/>
                  <a:pt x="836642" y="801707"/>
                </a:cubicBezTo>
                <a:lnTo>
                  <a:pt x="857823" y="801707"/>
                </a:lnTo>
                <a:close/>
                <a:moveTo>
                  <a:pt x="762510" y="791117"/>
                </a:moveTo>
                <a:lnTo>
                  <a:pt x="751919" y="801707"/>
                </a:lnTo>
                <a:cubicBezTo>
                  <a:pt x="758980" y="801707"/>
                  <a:pt x="764274" y="803471"/>
                  <a:pt x="767805" y="807002"/>
                </a:cubicBezTo>
                <a:cubicBezTo>
                  <a:pt x="771334" y="810533"/>
                  <a:pt x="773099" y="808767"/>
                  <a:pt x="773099" y="801707"/>
                </a:cubicBezTo>
                <a:close/>
                <a:moveTo>
                  <a:pt x="1450886" y="780526"/>
                </a:moveTo>
                <a:cubicBezTo>
                  <a:pt x="1450886" y="787586"/>
                  <a:pt x="1454416" y="791117"/>
                  <a:pt x="1461477" y="791117"/>
                </a:cubicBezTo>
                <a:lnTo>
                  <a:pt x="1472067" y="780526"/>
                </a:lnTo>
                <a:cubicBezTo>
                  <a:pt x="1472067" y="780526"/>
                  <a:pt x="1468537" y="780526"/>
                  <a:pt x="1461477" y="780526"/>
                </a:cubicBezTo>
                <a:close/>
                <a:moveTo>
                  <a:pt x="8083132" y="775231"/>
                </a:moveTo>
                <a:cubicBezTo>
                  <a:pt x="8081366" y="775231"/>
                  <a:pt x="8080483" y="776996"/>
                  <a:pt x="8080483" y="780526"/>
                </a:cubicBezTo>
                <a:lnTo>
                  <a:pt x="8091075" y="780526"/>
                </a:lnTo>
                <a:cubicBezTo>
                  <a:pt x="8087544" y="776996"/>
                  <a:pt x="8084897" y="775231"/>
                  <a:pt x="8083132" y="775231"/>
                </a:cubicBezTo>
                <a:close/>
                <a:moveTo>
                  <a:pt x="8271112" y="769936"/>
                </a:moveTo>
                <a:cubicBezTo>
                  <a:pt x="8285231" y="769936"/>
                  <a:pt x="8295821" y="771701"/>
                  <a:pt x="8302883" y="775231"/>
                </a:cubicBezTo>
                <a:cubicBezTo>
                  <a:pt x="8309943" y="778761"/>
                  <a:pt x="8313473" y="780526"/>
                  <a:pt x="8313473" y="780526"/>
                </a:cubicBezTo>
                <a:cubicBezTo>
                  <a:pt x="8320533" y="780526"/>
                  <a:pt x="8324064" y="780526"/>
                  <a:pt x="8324064" y="780526"/>
                </a:cubicBezTo>
                <a:cubicBezTo>
                  <a:pt x="8324064" y="780526"/>
                  <a:pt x="8327593" y="780526"/>
                  <a:pt x="8334654" y="780526"/>
                </a:cubicBezTo>
                <a:cubicBezTo>
                  <a:pt x="8334654" y="787586"/>
                  <a:pt x="8341714" y="791117"/>
                  <a:pt x="8355835" y="791117"/>
                </a:cubicBezTo>
                <a:lnTo>
                  <a:pt x="8366425" y="791117"/>
                </a:lnTo>
                <a:cubicBezTo>
                  <a:pt x="8359364" y="784057"/>
                  <a:pt x="8359364" y="780526"/>
                  <a:pt x="8366425" y="780526"/>
                </a:cubicBezTo>
                <a:lnTo>
                  <a:pt x="8377016" y="780526"/>
                </a:lnTo>
                <a:cubicBezTo>
                  <a:pt x="8377016" y="787586"/>
                  <a:pt x="8377016" y="791117"/>
                  <a:pt x="8377016" y="791117"/>
                </a:cubicBezTo>
                <a:cubicBezTo>
                  <a:pt x="8377016" y="791117"/>
                  <a:pt x="8380545" y="791117"/>
                  <a:pt x="8387606" y="791117"/>
                </a:cubicBezTo>
                <a:lnTo>
                  <a:pt x="8398196" y="801707"/>
                </a:lnTo>
                <a:cubicBezTo>
                  <a:pt x="8391135" y="801707"/>
                  <a:pt x="8384076" y="801707"/>
                  <a:pt x="8377016" y="801707"/>
                </a:cubicBezTo>
                <a:cubicBezTo>
                  <a:pt x="8362895" y="801707"/>
                  <a:pt x="8352305" y="801707"/>
                  <a:pt x="8345244" y="801707"/>
                </a:cubicBezTo>
                <a:lnTo>
                  <a:pt x="8271112" y="791117"/>
                </a:lnTo>
                <a:cubicBezTo>
                  <a:pt x="8264050" y="784057"/>
                  <a:pt x="8260521" y="780526"/>
                  <a:pt x="8260521" y="780526"/>
                </a:cubicBezTo>
                <a:cubicBezTo>
                  <a:pt x="8253460" y="787586"/>
                  <a:pt x="8249931" y="787586"/>
                  <a:pt x="8249931" y="780526"/>
                </a:cubicBezTo>
                <a:cubicBezTo>
                  <a:pt x="8249931" y="773467"/>
                  <a:pt x="8256991" y="769936"/>
                  <a:pt x="8271112" y="769936"/>
                </a:cubicBezTo>
                <a:close/>
                <a:moveTo>
                  <a:pt x="1387344" y="769936"/>
                </a:moveTo>
                <a:lnTo>
                  <a:pt x="1376752" y="780526"/>
                </a:lnTo>
                <a:lnTo>
                  <a:pt x="1397934" y="780526"/>
                </a:lnTo>
                <a:cubicBezTo>
                  <a:pt x="1397934" y="773467"/>
                  <a:pt x="1394404" y="769936"/>
                  <a:pt x="1387344" y="769936"/>
                </a:cubicBezTo>
                <a:close/>
                <a:moveTo>
                  <a:pt x="931956" y="769936"/>
                </a:moveTo>
                <a:cubicBezTo>
                  <a:pt x="931956" y="769936"/>
                  <a:pt x="931956" y="773467"/>
                  <a:pt x="931956" y="780526"/>
                </a:cubicBezTo>
                <a:cubicBezTo>
                  <a:pt x="939016" y="780526"/>
                  <a:pt x="942546" y="778761"/>
                  <a:pt x="942546" y="775231"/>
                </a:cubicBezTo>
                <a:cubicBezTo>
                  <a:pt x="942546" y="771701"/>
                  <a:pt x="939016" y="769936"/>
                  <a:pt x="931956" y="769936"/>
                </a:cubicBezTo>
                <a:close/>
                <a:moveTo>
                  <a:pt x="901508" y="763317"/>
                </a:moveTo>
                <a:cubicBezTo>
                  <a:pt x="900626" y="764199"/>
                  <a:pt x="900185" y="766406"/>
                  <a:pt x="900185" y="769936"/>
                </a:cubicBezTo>
                <a:cubicBezTo>
                  <a:pt x="900185" y="769936"/>
                  <a:pt x="901951" y="769936"/>
                  <a:pt x="905480" y="769936"/>
                </a:cubicBezTo>
                <a:cubicBezTo>
                  <a:pt x="909009" y="769936"/>
                  <a:pt x="910775" y="769936"/>
                  <a:pt x="910775" y="769936"/>
                </a:cubicBezTo>
                <a:cubicBezTo>
                  <a:pt x="910775" y="769936"/>
                  <a:pt x="909009" y="768171"/>
                  <a:pt x="905480" y="764640"/>
                </a:cubicBezTo>
                <a:cubicBezTo>
                  <a:pt x="903715" y="762875"/>
                  <a:pt x="902391" y="762434"/>
                  <a:pt x="901508" y="763317"/>
                </a:cubicBezTo>
                <a:close/>
                <a:moveTo>
                  <a:pt x="1816256" y="756036"/>
                </a:moveTo>
                <a:cubicBezTo>
                  <a:pt x="1814491" y="756478"/>
                  <a:pt x="1812724" y="757581"/>
                  <a:pt x="1810960" y="759346"/>
                </a:cubicBezTo>
                <a:cubicBezTo>
                  <a:pt x="1810960" y="766405"/>
                  <a:pt x="1814491" y="769936"/>
                  <a:pt x="1821551" y="769936"/>
                </a:cubicBezTo>
                <a:lnTo>
                  <a:pt x="1832141" y="769936"/>
                </a:lnTo>
                <a:cubicBezTo>
                  <a:pt x="1826845" y="759346"/>
                  <a:pt x="1821551" y="754712"/>
                  <a:pt x="1816256" y="756036"/>
                </a:cubicBezTo>
                <a:close/>
                <a:moveTo>
                  <a:pt x="1239078" y="727574"/>
                </a:moveTo>
                <a:lnTo>
                  <a:pt x="1239078" y="738165"/>
                </a:lnTo>
                <a:cubicBezTo>
                  <a:pt x="1239078" y="738165"/>
                  <a:pt x="1242608" y="738165"/>
                  <a:pt x="1249669" y="738165"/>
                </a:cubicBezTo>
                <a:cubicBezTo>
                  <a:pt x="1242608" y="731104"/>
                  <a:pt x="1239078" y="727574"/>
                  <a:pt x="1239078" y="727574"/>
                </a:cubicBezTo>
                <a:close/>
                <a:moveTo>
                  <a:pt x="984908" y="727574"/>
                </a:moveTo>
                <a:cubicBezTo>
                  <a:pt x="984908" y="727574"/>
                  <a:pt x="988439" y="727574"/>
                  <a:pt x="995498" y="727574"/>
                </a:cubicBezTo>
                <a:lnTo>
                  <a:pt x="1006089" y="727574"/>
                </a:lnTo>
                <a:cubicBezTo>
                  <a:pt x="1006089" y="727574"/>
                  <a:pt x="1002559" y="731104"/>
                  <a:pt x="995498" y="738165"/>
                </a:cubicBezTo>
                <a:cubicBezTo>
                  <a:pt x="988439" y="738165"/>
                  <a:pt x="984908" y="738165"/>
                  <a:pt x="984908" y="738165"/>
                </a:cubicBezTo>
                <a:cubicBezTo>
                  <a:pt x="984908" y="731104"/>
                  <a:pt x="984908" y="727574"/>
                  <a:pt x="984908" y="727574"/>
                </a:cubicBezTo>
                <a:close/>
                <a:moveTo>
                  <a:pt x="8652366" y="716984"/>
                </a:moveTo>
                <a:cubicBezTo>
                  <a:pt x="8652366" y="716984"/>
                  <a:pt x="8655895" y="716984"/>
                  <a:pt x="8662957" y="716984"/>
                </a:cubicBezTo>
                <a:lnTo>
                  <a:pt x="8652366" y="727574"/>
                </a:lnTo>
                <a:cubicBezTo>
                  <a:pt x="8652366" y="720515"/>
                  <a:pt x="8652366" y="716984"/>
                  <a:pt x="8652366" y="716984"/>
                </a:cubicBezTo>
                <a:close/>
                <a:moveTo>
                  <a:pt x="8377016" y="716984"/>
                </a:moveTo>
                <a:lnTo>
                  <a:pt x="8387606" y="727574"/>
                </a:lnTo>
                <a:lnTo>
                  <a:pt x="8408787" y="727574"/>
                </a:lnTo>
                <a:cubicBezTo>
                  <a:pt x="8408787" y="720515"/>
                  <a:pt x="8405257" y="716984"/>
                  <a:pt x="8398196" y="716984"/>
                </a:cubicBezTo>
                <a:cubicBezTo>
                  <a:pt x="8391135" y="716984"/>
                  <a:pt x="8384076" y="716984"/>
                  <a:pt x="8377016" y="716984"/>
                </a:cubicBezTo>
                <a:close/>
                <a:moveTo>
                  <a:pt x="8122846" y="716984"/>
                </a:moveTo>
                <a:lnTo>
                  <a:pt x="8112254" y="738165"/>
                </a:lnTo>
                <a:lnTo>
                  <a:pt x="8154617" y="738165"/>
                </a:lnTo>
                <a:cubicBezTo>
                  <a:pt x="8154617" y="731104"/>
                  <a:pt x="8152850" y="725809"/>
                  <a:pt x="8149321" y="722279"/>
                </a:cubicBezTo>
                <a:cubicBezTo>
                  <a:pt x="8145791" y="718748"/>
                  <a:pt x="8136965" y="716984"/>
                  <a:pt x="8122846" y="716984"/>
                </a:cubicBezTo>
                <a:close/>
                <a:moveTo>
                  <a:pt x="8069894" y="716984"/>
                </a:moveTo>
                <a:cubicBezTo>
                  <a:pt x="8084013" y="731104"/>
                  <a:pt x="8091075" y="731104"/>
                  <a:pt x="8091075" y="716984"/>
                </a:cubicBezTo>
                <a:cubicBezTo>
                  <a:pt x="8084013" y="716984"/>
                  <a:pt x="8080483" y="716984"/>
                  <a:pt x="8080483" y="716984"/>
                </a:cubicBezTo>
                <a:close/>
                <a:moveTo>
                  <a:pt x="8610004" y="706394"/>
                </a:moveTo>
                <a:lnTo>
                  <a:pt x="8620595" y="706394"/>
                </a:lnTo>
                <a:cubicBezTo>
                  <a:pt x="8620595" y="713453"/>
                  <a:pt x="8617065" y="716984"/>
                  <a:pt x="8610004" y="716984"/>
                </a:cubicBezTo>
                <a:close/>
                <a:moveTo>
                  <a:pt x="8504100" y="706394"/>
                </a:moveTo>
                <a:lnTo>
                  <a:pt x="8514691" y="706394"/>
                </a:lnTo>
                <a:cubicBezTo>
                  <a:pt x="8514691" y="713453"/>
                  <a:pt x="8511161" y="716984"/>
                  <a:pt x="8504100" y="716984"/>
                </a:cubicBezTo>
                <a:close/>
                <a:moveTo>
                  <a:pt x="8546462" y="702864"/>
                </a:moveTo>
                <a:lnTo>
                  <a:pt x="8546462" y="706394"/>
                </a:lnTo>
                <a:cubicBezTo>
                  <a:pt x="8539400" y="706394"/>
                  <a:pt x="8535871" y="706394"/>
                  <a:pt x="8535871" y="706394"/>
                </a:cubicBezTo>
                <a:close/>
                <a:moveTo>
                  <a:pt x="1207306" y="695803"/>
                </a:moveTo>
                <a:lnTo>
                  <a:pt x="1196717" y="706394"/>
                </a:lnTo>
                <a:lnTo>
                  <a:pt x="1207306" y="706394"/>
                </a:lnTo>
                <a:cubicBezTo>
                  <a:pt x="1214367" y="706394"/>
                  <a:pt x="1217897" y="704629"/>
                  <a:pt x="1217897" y="701098"/>
                </a:cubicBezTo>
                <a:cubicBezTo>
                  <a:pt x="1217897" y="697567"/>
                  <a:pt x="1214367" y="695803"/>
                  <a:pt x="1207306" y="695803"/>
                </a:cubicBezTo>
                <a:close/>
                <a:moveTo>
                  <a:pt x="1111993" y="695803"/>
                </a:moveTo>
                <a:lnTo>
                  <a:pt x="1111993" y="706394"/>
                </a:lnTo>
                <a:lnTo>
                  <a:pt x="1133174" y="706394"/>
                </a:lnTo>
                <a:close/>
                <a:moveTo>
                  <a:pt x="921366" y="695803"/>
                </a:moveTo>
                <a:lnTo>
                  <a:pt x="910775" y="706394"/>
                </a:lnTo>
                <a:lnTo>
                  <a:pt x="931956" y="716984"/>
                </a:lnTo>
                <a:lnTo>
                  <a:pt x="953137" y="727574"/>
                </a:lnTo>
                <a:lnTo>
                  <a:pt x="931956" y="727574"/>
                </a:lnTo>
                <a:lnTo>
                  <a:pt x="953137" y="738165"/>
                </a:lnTo>
                <a:lnTo>
                  <a:pt x="953137" y="727574"/>
                </a:lnTo>
                <a:cubicBezTo>
                  <a:pt x="953137" y="727574"/>
                  <a:pt x="956667" y="725809"/>
                  <a:pt x="963726" y="722279"/>
                </a:cubicBezTo>
                <a:cubicBezTo>
                  <a:pt x="970788" y="718748"/>
                  <a:pt x="974318" y="720515"/>
                  <a:pt x="974318" y="727574"/>
                </a:cubicBezTo>
                <a:lnTo>
                  <a:pt x="984908" y="738165"/>
                </a:lnTo>
                <a:lnTo>
                  <a:pt x="1006089" y="748755"/>
                </a:lnTo>
                <a:lnTo>
                  <a:pt x="1037859" y="769936"/>
                </a:lnTo>
                <a:cubicBezTo>
                  <a:pt x="1037859" y="769936"/>
                  <a:pt x="1046686" y="773467"/>
                  <a:pt x="1064336" y="780526"/>
                </a:cubicBezTo>
                <a:cubicBezTo>
                  <a:pt x="1081986" y="787586"/>
                  <a:pt x="1097872" y="794648"/>
                  <a:pt x="1111993" y="801707"/>
                </a:cubicBezTo>
                <a:cubicBezTo>
                  <a:pt x="1119053" y="801707"/>
                  <a:pt x="1127878" y="805238"/>
                  <a:pt x="1138469" y="812298"/>
                </a:cubicBezTo>
                <a:cubicBezTo>
                  <a:pt x="1149059" y="819357"/>
                  <a:pt x="1150825" y="822888"/>
                  <a:pt x="1143765" y="822888"/>
                </a:cubicBezTo>
                <a:cubicBezTo>
                  <a:pt x="1143765" y="829948"/>
                  <a:pt x="1145529" y="833478"/>
                  <a:pt x="1149059" y="833478"/>
                </a:cubicBezTo>
                <a:cubicBezTo>
                  <a:pt x="1152590" y="833478"/>
                  <a:pt x="1154354" y="833478"/>
                  <a:pt x="1154354" y="833478"/>
                </a:cubicBezTo>
                <a:cubicBezTo>
                  <a:pt x="1161415" y="833478"/>
                  <a:pt x="1161415" y="829948"/>
                  <a:pt x="1154354" y="822888"/>
                </a:cubicBezTo>
                <a:lnTo>
                  <a:pt x="1164945" y="822888"/>
                </a:lnTo>
                <a:cubicBezTo>
                  <a:pt x="1164945" y="822888"/>
                  <a:pt x="1177300" y="826419"/>
                  <a:pt x="1202011" y="833478"/>
                </a:cubicBezTo>
                <a:cubicBezTo>
                  <a:pt x="1226721" y="840538"/>
                  <a:pt x="1242608" y="840538"/>
                  <a:pt x="1249669" y="833478"/>
                </a:cubicBezTo>
                <a:cubicBezTo>
                  <a:pt x="1249669" y="833478"/>
                  <a:pt x="1253199" y="835244"/>
                  <a:pt x="1260258" y="838773"/>
                </a:cubicBezTo>
                <a:cubicBezTo>
                  <a:pt x="1267319" y="842304"/>
                  <a:pt x="1272615" y="842304"/>
                  <a:pt x="1276144" y="838773"/>
                </a:cubicBezTo>
                <a:cubicBezTo>
                  <a:pt x="1279675" y="835244"/>
                  <a:pt x="1284970" y="835244"/>
                  <a:pt x="1292030" y="838773"/>
                </a:cubicBezTo>
                <a:cubicBezTo>
                  <a:pt x="1299090" y="842304"/>
                  <a:pt x="1304385" y="844069"/>
                  <a:pt x="1307915" y="844069"/>
                </a:cubicBezTo>
                <a:cubicBezTo>
                  <a:pt x="1311446" y="844069"/>
                  <a:pt x="1318506" y="847600"/>
                  <a:pt x="1329096" y="854659"/>
                </a:cubicBezTo>
                <a:cubicBezTo>
                  <a:pt x="1339688" y="861719"/>
                  <a:pt x="1348512" y="868779"/>
                  <a:pt x="1355573" y="875840"/>
                </a:cubicBezTo>
                <a:lnTo>
                  <a:pt x="1376752" y="886431"/>
                </a:lnTo>
                <a:cubicBezTo>
                  <a:pt x="1376752" y="900552"/>
                  <a:pt x="1404994" y="907611"/>
                  <a:pt x="1461477" y="907611"/>
                </a:cubicBezTo>
                <a:lnTo>
                  <a:pt x="1450886" y="897021"/>
                </a:lnTo>
                <a:lnTo>
                  <a:pt x="1461477" y="897021"/>
                </a:lnTo>
                <a:lnTo>
                  <a:pt x="1482658" y="907611"/>
                </a:lnTo>
                <a:cubicBezTo>
                  <a:pt x="1510898" y="928792"/>
                  <a:pt x="1539139" y="939383"/>
                  <a:pt x="1567381" y="939383"/>
                </a:cubicBezTo>
                <a:cubicBezTo>
                  <a:pt x="1581501" y="939383"/>
                  <a:pt x="1588562" y="941148"/>
                  <a:pt x="1588562" y="944677"/>
                </a:cubicBezTo>
                <a:cubicBezTo>
                  <a:pt x="1588562" y="948208"/>
                  <a:pt x="1593856" y="949973"/>
                  <a:pt x="1604448" y="949973"/>
                </a:cubicBezTo>
                <a:cubicBezTo>
                  <a:pt x="1615037" y="949973"/>
                  <a:pt x="1630923" y="955269"/>
                  <a:pt x="1652104" y="965858"/>
                </a:cubicBezTo>
                <a:cubicBezTo>
                  <a:pt x="1673285" y="976448"/>
                  <a:pt x="1692701" y="983509"/>
                  <a:pt x="1710352" y="987040"/>
                </a:cubicBezTo>
                <a:cubicBezTo>
                  <a:pt x="1728001" y="990570"/>
                  <a:pt x="1740357" y="994100"/>
                  <a:pt x="1747418" y="997629"/>
                </a:cubicBezTo>
                <a:cubicBezTo>
                  <a:pt x="1754477" y="1001160"/>
                  <a:pt x="1759772" y="1002925"/>
                  <a:pt x="1763304" y="1002925"/>
                </a:cubicBezTo>
                <a:cubicBezTo>
                  <a:pt x="1766833" y="1002925"/>
                  <a:pt x="1772128" y="1006456"/>
                  <a:pt x="1779189" y="1013515"/>
                </a:cubicBezTo>
                <a:cubicBezTo>
                  <a:pt x="1786249" y="1020575"/>
                  <a:pt x="1796840" y="1024106"/>
                  <a:pt x="1810960" y="1024106"/>
                </a:cubicBezTo>
                <a:lnTo>
                  <a:pt x="1832141" y="1024106"/>
                </a:lnTo>
                <a:cubicBezTo>
                  <a:pt x="1846261" y="1031166"/>
                  <a:pt x="1855087" y="1032931"/>
                  <a:pt x="1858616" y="1029400"/>
                </a:cubicBezTo>
                <a:cubicBezTo>
                  <a:pt x="1862147" y="1025871"/>
                  <a:pt x="1869208" y="1027636"/>
                  <a:pt x="1879797" y="1034696"/>
                </a:cubicBezTo>
                <a:cubicBezTo>
                  <a:pt x="1890389" y="1041756"/>
                  <a:pt x="1899214" y="1045287"/>
                  <a:pt x="1906274" y="1045287"/>
                </a:cubicBezTo>
                <a:cubicBezTo>
                  <a:pt x="1913334" y="1038227"/>
                  <a:pt x="1920395" y="1038227"/>
                  <a:pt x="1927455" y="1045287"/>
                </a:cubicBezTo>
                <a:cubicBezTo>
                  <a:pt x="1934515" y="1052346"/>
                  <a:pt x="1938045" y="1055877"/>
                  <a:pt x="1938045" y="1055877"/>
                </a:cubicBezTo>
                <a:cubicBezTo>
                  <a:pt x="1945105" y="1048817"/>
                  <a:pt x="1952166" y="1045287"/>
                  <a:pt x="1959226" y="1045287"/>
                </a:cubicBezTo>
                <a:cubicBezTo>
                  <a:pt x="1952166" y="1038227"/>
                  <a:pt x="1952166" y="1031166"/>
                  <a:pt x="1959226" y="1024106"/>
                </a:cubicBezTo>
                <a:cubicBezTo>
                  <a:pt x="1966286" y="1017046"/>
                  <a:pt x="1976876" y="1024106"/>
                  <a:pt x="1990997" y="1045287"/>
                </a:cubicBezTo>
                <a:lnTo>
                  <a:pt x="1980407" y="1045287"/>
                </a:lnTo>
                <a:cubicBezTo>
                  <a:pt x="1980407" y="1045287"/>
                  <a:pt x="1980407" y="1048817"/>
                  <a:pt x="1980407" y="1055877"/>
                </a:cubicBezTo>
                <a:lnTo>
                  <a:pt x="2054540" y="1077058"/>
                </a:lnTo>
                <a:cubicBezTo>
                  <a:pt x="2061600" y="1077058"/>
                  <a:pt x="2066895" y="1077058"/>
                  <a:pt x="2070426" y="1077058"/>
                </a:cubicBezTo>
                <a:cubicBezTo>
                  <a:pt x="2073955" y="1077058"/>
                  <a:pt x="2077485" y="1077058"/>
                  <a:pt x="2081016" y="1077058"/>
                </a:cubicBezTo>
                <a:cubicBezTo>
                  <a:pt x="2084546" y="1077058"/>
                  <a:pt x="2089841" y="1077058"/>
                  <a:pt x="2096901" y="1077058"/>
                </a:cubicBezTo>
                <a:cubicBezTo>
                  <a:pt x="2096901" y="1069998"/>
                  <a:pt x="2093371" y="1066467"/>
                  <a:pt x="2086311" y="1066467"/>
                </a:cubicBezTo>
                <a:cubicBezTo>
                  <a:pt x="2079251" y="1066467"/>
                  <a:pt x="2073955" y="1064702"/>
                  <a:pt x="2070426" y="1061173"/>
                </a:cubicBezTo>
                <a:cubicBezTo>
                  <a:pt x="2066895" y="1057642"/>
                  <a:pt x="2061600" y="1052346"/>
                  <a:pt x="2054540" y="1045287"/>
                </a:cubicBezTo>
                <a:lnTo>
                  <a:pt x="2065130" y="1045287"/>
                </a:lnTo>
                <a:lnTo>
                  <a:pt x="2075721" y="1045287"/>
                </a:lnTo>
                <a:lnTo>
                  <a:pt x="2078367" y="1045287"/>
                </a:lnTo>
                <a:cubicBezTo>
                  <a:pt x="2083663" y="1045287"/>
                  <a:pt x="2089841" y="1045287"/>
                  <a:pt x="2096901" y="1045287"/>
                </a:cubicBezTo>
                <a:cubicBezTo>
                  <a:pt x="2111022" y="1045287"/>
                  <a:pt x="2121612" y="1041756"/>
                  <a:pt x="2128673" y="1034696"/>
                </a:cubicBezTo>
                <a:lnTo>
                  <a:pt x="2139263" y="1034696"/>
                </a:lnTo>
                <a:lnTo>
                  <a:pt x="2118082" y="1013515"/>
                </a:lnTo>
                <a:cubicBezTo>
                  <a:pt x="2111022" y="1013515"/>
                  <a:pt x="2105726" y="1011750"/>
                  <a:pt x="2102197" y="1008220"/>
                </a:cubicBezTo>
                <a:cubicBezTo>
                  <a:pt x="2098666" y="1004689"/>
                  <a:pt x="2096901" y="1002925"/>
                  <a:pt x="2096901" y="1002925"/>
                </a:cubicBezTo>
                <a:cubicBezTo>
                  <a:pt x="2096901" y="1002925"/>
                  <a:pt x="2086311" y="999394"/>
                  <a:pt x="2065130" y="992335"/>
                </a:cubicBezTo>
                <a:lnTo>
                  <a:pt x="2012178" y="981744"/>
                </a:lnTo>
                <a:cubicBezTo>
                  <a:pt x="2005118" y="974683"/>
                  <a:pt x="1994528" y="971154"/>
                  <a:pt x="1980407" y="971154"/>
                </a:cubicBezTo>
                <a:cubicBezTo>
                  <a:pt x="1966286" y="964094"/>
                  <a:pt x="1955696" y="960563"/>
                  <a:pt x="1948635" y="960563"/>
                </a:cubicBezTo>
                <a:cubicBezTo>
                  <a:pt x="1941576" y="960563"/>
                  <a:pt x="1936281" y="958798"/>
                  <a:pt x="1932749" y="955269"/>
                </a:cubicBezTo>
                <a:cubicBezTo>
                  <a:pt x="1929220" y="951738"/>
                  <a:pt x="1911570" y="944677"/>
                  <a:pt x="1879797" y="934087"/>
                </a:cubicBezTo>
                <a:cubicBezTo>
                  <a:pt x="1848026" y="923496"/>
                  <a:pt x="1818020" y="914671"/>
                  <a:pt x="1789779" y="907611"/>
                </a:cubicBezTo>
                <a:cubicBezTo>
                  <a:pt x="1733297" y="893490"/>
                  <a:pt x="1705056" y="886431"/>
                  <a:pt x="1705056" y="886431"/>
                </a:cubicBezTo>
                <a:lnTo>
                  <a:pt x="1683875" y="875840"/>
                </a:lnTo>
                <a:cubicBezTo>
                  <a:pt x="1676815" y="875840"/>
                  <a:pt x="1666224" y="875840"/>
                  <a:pt x="1652104" y="875840"/>
                </a:cubicBezTo>
                <a:lnTo>
                  <a:pt x="1641514" y="875840"/>
                </a:lnTo>
                <a:lnTo>
                  <a:pt x="1662694" y="886431"/>
                </a:lnTo>
                <a:cubicBezTo>
                  <a:pt x="1669755" y="886431"/>
                  <a:pt x="1680345" y="889961"/>
                  <a:pt x="1694466" y="897021"/>
                </a:cubicBezTo>
                <a:cubicBezTo>
                  <a:pt x="1701526" y="904081"/>
                  <a:pt x="1708585" y="909375"/>
                  <a:pt x="1715646" y="912906"/>
                </a:cubicBezTo>
                <a:cubicBezTo>
                  <a:pt x="1722707" y="916437"/>
                  <a:pt x="1726237" y="918202"/>
                  <a:pt x="1726237" y="918202"/>
                </a:cubicBezTo>
                <a:cubicBezTo>
                  <a:pt x="1733297" y="918202"/>
                  <a:pt x="1754477" y="923496"/>
                  <a:pt x="1789779" y="934087"/>
                </a:cubicBezTo>
                <a:cubicBezTo>
                  <a:pt x="1825080" y="944677"/>
                  <a:pt x="1835672" y="949973"/>
                  <a:pt x="1821551" y="949973"/>
                </a:cubicBezTo>
                <a:lnTo>
                  <a:pt x="1800370" y="960563"/>
                </a:lnTo>
                <a:cubicBezTo>
                  <a:pt x="1800370" y="960563"/>
                  <a:pt x="1796840" y="957033"/>
                  <a:pt x="1789779" y="949973"/>
                </a:cubicBezTo>
                <a:lnTo>
                  <a:pt x="1747418" y="939383"/>
                </a:lnTo>
                <a:lnTo>
                  <a:pt x="1736827" y="928792"/>
                </a:lnTo>
                <a:cubicBezTo>
                  <a:pt x="1729767" y="921731"/>
                  <a:pt x="1722707" y="921731"/>
                  <a:pt x="1715646" y="928792"/>
                </a:cubicBezTo>
                <a:lnTo>
                  <a:pt x="1715646" y="918202"/>
                </a:lnTo>
                <a:lnTo>
                  <a:pt x="1705056" y="918202"/>
                </a:lnTo>
                <a:cubicBezTo>
                  <a:pt x="1697995" y="918202"/>
                  <a:pt x="1690936" y="918202"/>
                  <a:pt x="1683875" y="918202"/>
                </a:cubicBezTo>
                <a:cubicBezTo>
                  <a:pt x="1683875" y="925261"/>
                  <a:pt x="1683875" y="928792"/>
                  <a:pt x="1683875" y="928792"/>
                </a:cubicBezTo>
                <a:lnTo>
                  <a:pt x="1673285" y="918202"/>
                </a:lnTo>
                <a:cubicBezTo>
                  <a:pt x="1680345" y="918202"/>
                  <a:pt x="1683875" y="916437"/>
                  <a:pt x="1683875" y="912906"/>
                </a:cubicBezTo>
                <a:cubicBezTo>
                  <a:pt x="1683875" y="909375"/>
                  <a:pt x="1683875" y="907611"/>
                  <a:pt x="1683875" y="907611"/>
                </a:cubicBezTo>
                <a:lnTo>
                  <a:pt x="1652104" y="907611"/>
                </a:lnTo>
                <a:lnTo>
                  <a:pt x="1620333" y="907611"/>
                </a:lnTo>
                <a:lnTo>
                  <a:pt x="1599152" y="897021"/>
                </a:lnTo>
                <a:cubicBezTo>
                  <a:pt x="1592091" y="897021"/>
                  <a:pt x="1585032" y="897021"/>
                  <a:pt x="1577971" y="897021"/>
                </a:cubicBezTo>
                <a:lnTo>
                  <a:pt x="1599152" y="886431"/>
                </a:lnTo>
                <a:cubicBezTo>
                  <a:pt x="1599152" y="893490"/>
                  <a:pt x="1602682" y="897021"/>
                  <a:pt x="1609742" y="897021"/>
                </a:cubicBezTo>
                <a:lnTo>
                  <a:pt x="1609742" y="886431"/>
                </a:lnTo>
                <a:cubicBezTo>
                  <a:pt x="1602682" y="886431"/>
                  <a:pt x="1599152" y="882900"/>
                  <a:pt x="1599152" y="875840"/>
                </a:cubicBezTo>
                <a:lnTo>
                  <a:pt x="1567381" y="865250"/>
                </a:lnTo>
                <a:lnTo>
                  <a:pt x="1525019" y="854659"/>
                </a:lnTo>
                <a:lnTo>
                  <a:pt x="1503838" y="854659"/>
                </a:lnTo>
                <a:cubicBezTo>
                  <a:pt x="1503838" y="861719"/>
                  <a:pt x="1493248" y="865250"/>
                  <a:pt x="1472067" y="865250"/>
                </a:cubicBezTo>
                <a:lnTo>
                  <a:pt x="1440296" y="854659"/>
                </a:lnTo>
                <a:cubicBezTo>
                  <a:pt x="1433235" y="847600"/>
                  <a:pt x="1424410" y="842304"/>
                  <a:pt x="1413820" y="838773"/>
                </a:cubicBezTo>
                <a:cubicBezTo>
                  <a:pt x="1403229" y="835244"/>
                  <a:pt x="1394404" y="833478"/>
                  <a:pt x="1387344" y="833478"/>
                </a:cubicBezTo>
                <a:lnTo>
                  <a:pt x="1292030" y="801707"/>
                </a:lnTo>
                <a:cubicBezTo>
                  <a:pt x="1292030" y="801707"/>
                  <a:pt x="1292030" y="798177"/>
                  <a:pt x="1292030" y="791117"/>
                </a:cubicBezTo>
                <a:lnTo>
                  <a:pt x="1270849" y="780526"/>
                </a:lnTo>
                <a:lnTo>
                  <a:pt x="1228487" y="769936"/>
                </a:lnTo>
                <a:cubicBezTo>
                  <a:pt x="1221427" y="769936"/>
                  <a:pt x="1217897" y="769936"/>
                  <a:pt x="1217897" y="769936"/>
                </a:cubicBezTo>
                <a:cubicBezTo>
                  <a:pt x="1217897" y="776996"/>
                  <a:pt x="1217897" y="782290"/>
                  <a:pt x="1217897" y="785821"/>
                </a:cubicBezTo>
                <a:cubicBezTo>
                  <a:pt x="1217897" y="789352"/>
                  <a:pt x="1221427" y="794648"/>
                  <a:pt x="1228487" y="801707"/>
                </a:cubicBezTo>
                <a:cubicBezTo>
                  <a:pt x="1242608" y="808767"/>
                  <a:pt x="1253199" y="814062"/>
                  <a:pt x="1260258" y="817592"/>
                </a:cubicBezTo>
                <a:cubicBezTo>
                  <a:pt x="1267319" y="821123"/>
                  <a:pt x="1270849" y="824652"/>
                  <a:pt x="1270849" y="828183"/>
                </a:cubicBezTo>
                <a:cubicBezTo>
                  <a:pt x="1270849" y="831713"/>
                  <a:pt x="1269084" y="831713"/>
                  <a:pt x="1265555" y="828183"/>
                </a:cubicBezTo>
                <a:cubicBezTo>
                  <a:pt x="1262023" y="824652"/>
                  <a:pt x="1249669" y="819357"/>
                  <a:pt x="1228487" y="812298"/>
                </a:cubicBezTo>
                <a:lnTo>
                  <a:pt x="1196717" y="791117"/>
                </a:lnTo>
                <a:cubicBezTo>
                  <a:pt x="1203777" y="791117"/>
                  <a:pt x="1207306" y="784057"/>
                  <a:pt x="1207306" y="769936"/>
                </a:cubicBezTo>
                <a:lnTo>
                  <a:pt x="1196717" y="759346"/>
                </a:lnTo>
                <a:lnTo>
                  <a:pt x="1196717" y="748755"/>
                </a:lnTo>
                <a:lnTo>
                  <a:pt x="1207306" y="748755"/>
                </a:lnTo>
                <a:cubicBezTo>
                  <a:pt x="1207306" y="748755"/>
                  <a:pt x="1205541" y="746990"/>
                  <a:pt x="1202011" y="743460"/>
                </a:cubicBezTo>
                <a:cubicBezTo>
                  <a:pt x="1198481" y="739930"/>
                  <a:pt x="1193186" y="738165"/>
                  <a:pt x="1186126" y="738165"/>
                </a:cubicBezTo>
                <a:cubicBezTo>
                  <a:pt x="1179066" y="731104"/>
                  <a:pt x="1172005" y="725809"/>
                  <a:pt x="1164945" y="722279"/>
                </a:cubicBezTo>
                <a:cubicBezTo>
                  <a:pt x="1157884" y="718748"/>
                  <a:pt x="1150825" y="716984"/>
                  <a:pt x="1143765" y="716984"/>
                </a:cubicBezTo>
                <a:lnTo>
                  <a:pt x="1122583" y="727574"/>
                </a:lnTo>
                <a:lnTo>
                  <a:pt x="1143765" y="727574"/>
                </a:lnTo>
                <a:lnTo>
                  <a:pt x="1164945" y="738165"/>
                </a:lnTo>
                <a:cubicBezTo>
                  <a:pt x="1179066" y="738165"/>
                  <a:pt x="1182596" y="745225"/>
                  <a:pt x="1175535" y="759346"/>
                </a:cubicBezTo>
                <a:cubicBezTo>
                  <a:pt x="1175535" y="759346"/>
                  <a:pt x="1164945" y="755815"/>
                  <a:pt x="1143765" y="748755"/>
                </a:cubicBezTo>
                <a:cubicBezTo>
                  <a:pt x="1129644" y="748755"/>
                  <a:pt x="1119053" y="748755"/>
                  <a:pt x="1111993" y="748755"/>
                </a:cubicBezTo>
                <a:lnTo>
                  <a:pt x="1133174" y="769936"/>
                </a:lnTo>
                <a:lnTo>
                  <a:pt x="1143765" y="769936"/>
                </a:lnTo>
                <a:lnTo>
                  <a:pt x="1154354" y="769936"/>
                </a:lnTo>
                <a:cubicBezTo>
                  <a:pt x="1161415" y="769936"/>
                  <a:pt x="1163179" y="771701"/>
                  <a:pt x="1159651" y="775231"/>
                </a:cubicBezTo>
                <a:cubicBezTo>
                  <a:pt x="1156119" y="778761"/>
                  <a:pt x="1157884" y="784057"/>
                  <a:pt x="1164945" y="791117"/>
                </a:cubicBezTo>
                <a:lnTo>
                  <a:pt x="1154354" y="791117"/>
                </a:lnTo>
                <a:lnTo>
                  <a:pt x="1133174" y="780526"/>
                </a:lnTo>
                <a:cubicBezTo>
                  <a:pt x="1133174" y="794648"/>
                  <a:pt x="1111993" y="791117"/>
                  <a:pt x="1069631" y="769936"/>
                </a:cubicBezTo>
                <a:cubicBezTo>
                  <a:pt x="1055511" y="762875"/>
                  <a:pt x="1046686" y="759346"/>
                  <a:pt x="1043155" y="759346"/>
                </a:cubicBezTo>
                <a:cubicBezTo>
                  <a:pt x="1039626" y="759346"/>
                  <a:pt x="1034330" y="755815"/>
                  <a:pt x="1027270" y="748755"/>
                </a:cubicBezTo>
                <a:lnTo>
                  <a:pt x="1037859" y="748755"/>
                </a:lnTo>
                <a:cubicBezTo>
                  <a:pt x="1037859" y="741694"/>
                  <a:pt x="1034330" y="738165"/>
                  <a:pt x="1027270" y="738165"/>
                </a:cubicBezTo>
                <a:cubicBezTo>
                  <a:pt x="1020210" y="738165"/>
                  <a:pt x="1016678" y="736400"/>
                  <a:pt x="1016678" y="732869"/>
                </a:cubicBezTo>
                <a:cubicBezTo>
                  <a:pt x="1016678" y="729338"/>
                  <a:pt x="1013149" y="724044"/>
                  <a:pt x="1006089" y="716984"/>
                </a:cubicBezTo>
                <a:cubicBezTo>
                  <a:pt x="999028" y="709923"/>
                  <a:pt x="988439" y="706394"/>
                  <a:pt x="974318" y="706394"/>
                </a:cubicBezTo>
                <a:lnTo>
                  <a:pt x="953137" y="706394"/>
                </a:lnTo>
                <a:cubicBezTo>
                  <a:pt x="953137" y="699334"/>
                  <a:pt x="949607" y="695803"/>
                  <a:pt x="942546" y="695803"/>
                </a:cubicBezTo>
                <a:close/>
                <a:moveTo>
                  <a:pt x="8673545" y="685213"/>
                </a:moveTo>
                <a:lnTo>
                  <a:pt x="8684137" y="695803"/>
                </a:lnTo>
                <a:cubicBezTo>
                  <a:pt x="8684137" y="695803"/>
                  <a:pt x="8680607" y="695803"/>
                  <a:pt x="8673545" y="695803"/>
                </a:cubicBezTo>
                <a:cubicBezTo>
                  <a:pt x="8673545" y="695803"/>
                  <a:pt x="8670016" y="695803"/>
                  <a:pt x="8662957" y="695803"/>
                </a:cubicBezTo>
                <a:cubicBezTo>
                  <a:pt x="8662957" y="688742"/>
                  <a:pt x="8666487" y="685213"/>
                  <a:pt x="8673545" y="685213"/>
                </a:cubicBezTo>
                <a:close/>
                <a:moveTo>
                  <a:pt x="8535871" y="685213"/>
                </a:moveTo>
                <a:lnTo>
                  <a:pt x="8567641" y="695803"/>
                </a:lnTo>
                <a:lnTo>
                  <a:pt x="8546462" y="702864"/>
                </a:lnTo>
                <a:lnTo>
                  <a:pt x="8546462" y="695803"/>
                </a:lnTo>
                <a:cubicBezTo>
                  <a:pt x="8532341" y="695803"/>
                  <a:pt x="8528810" y="692273"/>
                  <a:pt x="8535871" y="685213"/>
                </a:cubicBezTo>
                <a:close/>
                <a:moveTo>
                  <a:pt x="8207569" y="685213"/>
                </a:moveTo>
                <a:cubicBezTo>
                  <a:pt x="8200508" y="692273"/>
                  <a:pt x="8200508" y="695803"/>
                  <a:pt x="8207569" y="695803"/>
                </a:cubicBezTo>
                <a:cubicBezTo>
                  <a:pt x="8214629" y="695803"/>
                  <a:pt x="8218160" y="692273"/>
                  <a:pt x="8218160" y="685213"/>
                </a:cubicBezTo>
                <a:cubicBezTo>
                  <a:pt x="8211098" y="685213"/>
                  <a:pt x="8207569" y="685213"/>
                  <a:pt x="8207569" y="685213"/>
                </a:cubicBezTo>
                <a:close/>
                <a:moveTo>
                  <a:pt x="7974579" y="685213"/>
                </a:moveTo>
                <a:lnTo>
                  <a:pt x="7974579" y="695803"/>
                </a:lnTo>
                <a:cubicBezTo>
                  <a:pt x="7988700" y="695803"/>
                  <a:pt x="7995760" y="695803"/>
                  <a:pt x="7995760" y="695803"/>
                </a:cubicBezTo>
                <a:cubicBezTo>
                  <a:pt x="7995760" y="688742"/>
                  <a:pt x="7993994" y="685213"/>
                  <a:pt x="7990465" y="685213"/>
                </a:cubicBezTo>
                <a:cubicBezTo>
                  <a:pt x="7986935" y="685213"/>
                  <a:pt x="7981640" y="685213"/>
                  <a:pt x="7974579" y="685213"/>
                </a:cubicBezTo>
                <a:close/>
                <a:moveTo>
                  <a:pt x="1630923" y="685213"/>
                </a:moveTo>
                <a:cubicBezTo>
                  <a:pt x="1630923" y="692273"/>
                  <a:pt x="1634453" y="695803"/>
                  <a:pt x="1641514" y="695803"/>
                </a:cubicBezTo>
                <a:lnTo>
                  <a:pt x="1641514" y="685213"/>
                </a:lnTo>
                <a:close/>
                <a:moveTo>
                  <a:pt x="1164945" y="685213"/>
                </a:moveTo>
                <a:lnTo>
                  <a:pt x="1175535" y="695803"/>
                </a:lnTo>
                <a:cubicBezTo>
                  <a:pt x="1182596" y="688742"/>
                  <a:pt x="1182596" y="685213"/>
                  <a:pt x="1175535" y="685213"/>
                </a:cubicBezTo>
                <a:cubicBezTo>
                  <a:pt x="1175535" y="685213"/>
                  <a:pt x="1172005" y="685213"/>
                  <a:pt x="1164945" y="685213"/>
                </a:cubicBezTo>
                <a:close/>
                <a:moveTo>
                  <a:pt x="1037859" y="685213"/>
                </a:moveTo>
                <a:lnTo>
                  <a:pt x="1048450" y="706394"/>
                </a:lnTo>
                <a:cubicBezTo>
                  <a:pt x="1048450" y="706394"/>
                  <a:pt x="1048450" y="702863"/>
                  <a:pt x="1048450" y="695803"/>
                </a:cubicBezTo>
                <a:close/>
                <a:moveTo>
                  <a:pt x="455387" y="685213"/>
                </a:moveTo>
                <a:cubicBezTo>
                  <a:pt x="441266" y="685213"/>
                  <a:pt x="434206" y="688742"/>
                  <a:pt x="434206" y="695803"/>
                </a:cubicBezTo>
                <a:cubicBezTo>
                  <a:pt x="441266" y="709923"/>
                  <a:pt x="465977" y="716984"/>
                  <a:pt x="508339" y="716984"/>
                </a:cubicBezTo>
                <a:cubicBezTo>
                  <a:pt x="515400" y="716984"/>
                  <a:pt x="520695" y="716984"/>
                  <a:pt x="524224" y="716984"/>
                </a:cubicBezTo>
                <a:cubicBezTo>
                  <a:pt x="527755" y="716984"/>
                  <a:pt x="529521" y="720515"/>
                  <a:pt x="529521" y="727574"/>
                </a:cubicBezTo>
                <a:lnTo>
                  <a:pt x="550701" y="727574"/>
                </a:lnTo>
                <a:cubicBezTo>
                  <a:pt x="550701" y="720515"/>
                  <a:pt x="550701" y="716984"/>
                  <a:pt x="550701" y="716984"/>
                </a:cubicBezTo>
                <a:cubicBezTo>
                  <a:pt x="550701" y="709923"/>
                  <a:pt x="545405" y="706394"/>
                  <a:pt x="534816" y="706394"/>
                </a:cubicBezTo>
                <a:cubicBezTo>
                  <a:pt x="524224" y="706394"/>
                  <a:pt x="515400" y="702863"/>
                  <a:pt x="508339" y="695803"/>
                </a:cubicBezTo>
                <a:cubicBezTo>
                  <a:pt x="508339" y="695803"/>
                  <a:pt x="504809" y="695803"/>
                  <a:pt x="497749" y="695803"/>
                </a:cubicBezTo>
                <a:cubicBezTo>
                  <a:pt x="490689" y="695803"/>
                  <a:pt x="483629" y="695803"/>
                  <a:pt x="476569" y="695803"/>
                </a:cubicBezTo>
                <a:cubicBezTo>
                  <a:pt x="469508" y="695803"/>
                  <a:pt x="462448" y="692273"/>
                  <a:pt x="455387" y="685213"/>
                </a:cubicBezTo>
                <a:close/>
                <a:moveTo>
                  <a:pt x="8832403" y="674621"/>
                </a:moveTo>
                <a:cubicBezTo>
                  <a:pt x="8832403" y="681682"/>
                  <a:pt x="8832403" y="685213"/>
                  <a:pt x="8832403" y="685213"/>
                </a:cubicBezTo>
                <a:cubicBezTo>
                  <a:pt x="8825341" y="685213"/>
                  <a:pt x="8821812" y="685213"/>
                  <a:pt x="8821812" y="685213"/>
                </a:cubicBezTo>
                <a:close/>
                <a:moveTo>
                  <a:pt x="1607094" y="658738"/>
                </a:moveTo>
                <a:cubicBezTo>
                  <a:pt x="1605330" y="658738"/>
                  <a:pt x="1602682" y="660502"/>
                  <a:pt x="1599152" y="664031"/>
                </a:cubicBezTo>
                <a:lnTo>
                  <a:pt x="1599152" y="674621"/>
                </a:lnTo>
                <a:cubicBezTo>
                  <a:pt x="1606212" y="674621"/>
                  <a:pt x="1609742" y="672857"/>
                  <a:pt x="1609742" y="669327"/>
                </a:cubicBezTo>
                <a:cubicBezTo>
                  <a:pt x="1609742" y="665796"/>
                  <a:pt x="1609742" y="664031"/>
                  <a:pt x="1609742" y="664031"/>
                </a:cubicBezTo>
                <a:cubicBezTo>
                  <a:pt x="1609742" y="660502"/>
                  <a:pt x="1608859" y="658738"/>
                  <a:pt x="1607094" y="658738"/>
                </a:cubicBezTo>
                <a:close/>
                <a:moveTo>
                  <a:pt x="8673545" y="642851"/>
                </a:moveTo>
                <a:lnTo>
                  <a:pt x="8684137" y="642851"/>
                </a:lnTo>
                <a:lnTo>
                  <a:pt x="8673545" y="653442"/>
                </a:lnTo>
                <a:close/>
                <a:moveTo>
                  <a:pt x="783690" y="632261"/>
                </a:moveTo>
                <a:lnTo>
                  <a:pt x="804871" y="642851"/>
                </a:lnTo>
                <a:cubicBezTo>
                  <a:pt x="818991" y="656971"/>
                  <a:pt x="826051" y="664031"/>
                  <a:pt x="826051" y="664031"/>
                </a:cubicBezTo>
                <a:cubicBezTo>
                  <a:pt x="833112" y="664031"/>
                  <a:pt x="841936" y="665796"/>
                  <a:pt x="852528" y="669327"/>
                </a:cubicBezTo>
                <a:cubicBezTo>
                  <a:pt x="863118" y="672857"/>
                  <a:pt x="868414" y="678152"/>
                  <a:pt x="868414" y="685213"/>
                </a:cubicBezTo>
                <a:cubicBezTo>
                  <a:pt x="868414" y="692273"/>
                  <a:pt x="857823" y="692273"/>
                  <a:pt x="836642" y="685213"/>
                </a:cubicBezTo>
                <a:cubicBezTo>
                  <a:pt x="815462" y="678152"/>
                  <a:pt x="801341" y="669327"/>
                  <a:pt x="794281" y="658736"/>
                </a:cubicBezTo>
                <a:cubicBezTo>
                  <a:pt x="787220" y="648146"/>
                  <a:pt x="783690" y="642851"/>
                  <a:pt x="783690" y="642851"/>
                </a:cubicBezTo>
                <a:lnTo>
                  <a:pt x="783690" y="653442"/>
                </a:lnTo>
                <a:cubicBezTo>
                  <a:pt x="797810" y="653442"/>
                  <a:pt x="794281" y="656971"/>
                  <a:pt x="773099" y="664031"/>
                </a:cubicBezTo>
                <a:lnTo>
                  <a:pt x="783690" y="674621"/>
                </a:lnTo>
                <a:cubicBezTo>
                  <a:pt x="826051" y="702863"/>
                  <a:pt x="854293" y="709923"/>
                  <a:pt x="868414" y="695803"/>
                </a:cubicBezTo>
                <a:cubicBezTo>
                  <a:pt x="868414" y="695803"/>
                  <a:pt x="870178" y="697567"/>
                  <a:pt x="873709" y="701098"/>
                </a:cubicBezTo>
                <a:cubicBezTo>
                  <a:pt x="877238" y="704629"/>
                  <a:pt x="882534" y="706394"/>
                  <a:pt x="889594" y="706394"/>
                </a:cubicBezTo>
                <a:lnTo>
                  <a:pt x="900185" y="706394"/>
                </a:lnTo>
                <a:lnTo>
                  <a:pt x="900185" y="695803"/>
                </a:lnTo>
                <a:lnTo>
                  <a:pt x="889594" y="706394"/>
                </a:lnTo>
                <a:lnTo>
                  <a:pt x="879003" y="685213"/>
                </a:lnTo>
                <a:lnTo>
                  <a:pt x="900185" y="685213"/>
                </a:lnTo>
                <a:cubicBezTo>
                  <a:pt x="907245" y="685213"/>
                  <a:pt x="909009" y="681682"/>
                  <a:pt x="905480" y="674621"/>
                </a:cubicBezTo>
                <a:cubicBezTo>
                  <a:pt x="901951" y="667562"/>
                  <a:pt x="900185" y="664031"/>
                  <a:pt x="900185" y="664031"/>
                </a:cubicBezTo>
                <a:cubicBezTo>
                  <a:pt x="900185" y="664031"/>
                  <a:pt x="903715" y="664031"/>
                  <a:pt x="910775" y="664031"/>
                </a:cubicBezTo>
                <a:cubicBezTo>
                  <a:pt x="917836" y="664031"/>
                  <a:pt x="921366" y="667562"/>
                  <a:pt x="921366" y="674621"/>
                </a:cubicBezTo>
                <a:lnTo>
                  <a:pt x="931956" y="685213"/>
                </a:lnTo>
                <a:cubicBezTo>
                  <a:pt x="939016" y="685213"/>
                  <a:pt x="942546" y="685213"/>
                  <a:pt x="942546" y="685213"/>
                </a:cubicBezTo>
                <a:cubicBezTo>
                  <a:pt x="949607" y="685213"/>
                  <a:pt x="961961" y="686978"/>
                  <a:pt x="979613" y="690507"/>
                </a:cubicBezTo>
                <a:cubicBezTo>
                  <a:pt x="997263" y="694038"/>
                  <a:pt x="1009619" y="695803"/>
                  <a:pt x="1016678" y="695803"/>
                </a:cubicBezTo>
                <a:lnTo>
                  <a:pt x="1006089" y="674621"/>
                </a:lnTo>
                <a:cubicBezTo>
                  <a:pt x="984908" y="674621"/>
                  <a:pt x="967257" y="671092"/>
                  <a:pt x="953137" y="664031"/>
                </a:cubicBezTo>
                <a:cubicBezTo>
                  <a:pt x="946076" y="664031"/>
                  <a:pt x="937251" y="662267"/>
                  <a:pt x="926661" y="658736"/>
                </a:cubicBezTo>
                <a:cubicBezTo>
                  <a:pt x="916070" y="655207"/>
                  <a:pt x="907245" y="653442"/>
                  <a:pt x="900185" y="653442"/>
                </a:cubicBezTo>
                <a:cubicBezTo>
                  <a:pt x="886065" y="653442"/>
                  <a:pt x="877238" y="651677"/>
                  <a:pt x="873709" y="648146"/>
                </a:cubicBezTo>
                <a:cubicBezTo>
                  <a:pt x="870178" y="644615"/>
                  <a:pt x="861353" y="642851"/>
                  <a:pt x="847233" y="642851"/>
                </a:cubicBezTo>
                <a:lnTo>
                  <a:pt x="826051" y="632261"/>
                </a:lnTo>
                <a:lnTo>
                  <a:pt x="804871" y="632261"/>
                </a:lnTo>
                <a:close/>
                <a:moveTo>
                  <a:pt x="296531" y="613727"/>
                </a:moveTo>
                <a:cubicBezTo>
                  <a:pt x="298296" y="613727"/>
                  <a:pt x="300060" y="614611"/>
                  <a:pt x="301826" y="616375"/>
                </a:cubicBezTo>
                <a:cubicBezTo>
                  <a:pt x="305356" y="619905"/>
                  <a:pt x="307121" y="621670"/>
                  <a:pt x="307121" y="621670"/>
                </a:cubicBezTo>
                <a:lnTo>
                  <a:pt x="296531" y="621670"/>
                </a:lnTo>
                <a:cubicBezTo>
                  <a:pt x="289471" y="621670"/>
                  <a:pt x="287706" y="619905"/>
                  <a:pt x="291235" y="616375"/>
                </a:cubicBezTo>
                <a:cubicBezTo>
                  <a:pt x="293001" y="614611"/>
                  <a:pt x="294766" y="613727"/>
                  <a:pt x="296531" y="613727"/>
                </a:cubicBezTo>
                <a:close/>
                <a:moveTo>
                  <a:pt x="730738" y="611080"/>
                </a:moveTo>
                <a:cubicBezTo>
                  <a:pt x="730738" y="611080"/>
                  <a:pt x="734268" y="614611"/>
                  <a:pt x="741329" y="621670"/>
                </a:cubicBezTo>
                <a:cubicBezTo>
                  <a:pt x="741329" y="621670"/>
                  <a:pt x="744858" y="621670"/>
                  <a:pt x="751919" y="621670"/>
                </a:cubicBezTo>
                <a:lnTo>
                  <a:pt x="741329" y="611080"/>
                </a:lnTo>
                <a:cubicBezTo>
                  <a:pt x="734268" y="611080"/>
                  <a:pt x="730738" y="611080"/>
                  <a:pt x="730738" y="611080"/>
                </a:cubicBezTo>
                <a:close/>
                <a:moveTo>
                  <a:pt x="8006350" y="589899"/>
                </a:moveTo>
                <a:lnTo>
                  <a:pt x="8016942" y="600490"/>
                </a:lnTo>
                <a:cubicBezTo>
                  <a:pt x="8038123" y="607549"/>
                  <a:pt x="8048712" y="607549"/>
                  <a:pt x="8048712" y="600490"/>
                </a:cubicBezTo>
                <a:cubicBezTo>
                  <a:pt x="8048712" y="593430"/>
                  <a:pt x="8043417" y="589899"/>
                  <a:pt x="8032827" y="589899"/>
                </a:cubicBezTo>
                <a:cubicBezTo>
                  <a:pt x="8022237" y="589899"/>
                  <a:pt x="8016942" y="589899"/>
                  <a:pt x="8016942" y="589899"/>
                </a:cubicBezTo>
                <a:close/>
                <a:moveTo>
                  <a:pt x="667195" y="589899"/>
                </a:moveTo>
                <a:lnTo>
                  <a:pt x="656605" y="600490"/>
                </a:lnTo>
                <a:cubicBezTo>
                  <a:pt x="663665" y="600490"/>
                  <a:pt x="670726" y="596959"/>
                  <a:pt x="677786" y="589899"/>
                </a:cubicBezTo>
                <a:close/>
                <a:moveTo>
                  <a:pt x="487158" y="589899"/>
                </a:moveTo>
                <a:cubicBezTo>
                  <a:pt x="487158" y="596959"/>
                  <a:pt x="490689" y="600490"/>
                  <a:pt x="497749" y="600490"/>
                </a:cubicBezTo>
                <a:lnTo>
                  <a:pt x="497749" y="589899"/>
                </a:lnTo>
                <a:cubicBezTo>
                  <a:pt x="497749" y="589899"/>
                  <a:pt x="494218" y="589899"/>
                  <a:pt x="487158" y="589899"/>
                </a:cubicBezTo>
                <a:close/>
                <a:moveTo>
                  <a:pt x="8377016" y="579309"/>
                </a:moveTo>
                <a:lnTo>
                  <a:pt x="8398196" y="589899"/>
                </a:lnTo>
                <a:lnTo>
                  <a:pt x="8387606" y="589899"/>
                </a:lnTo>
                <a:close/>
                <a:moveTo>
                  <a:pt x="465977" y="579309"/>
                </a:moveTo>
                <a:lnTo>
                  <a:pt x="465977" y="589899"/>
                </a:lnTo>
                <a:cubicBezTo>
                  <a:pt x="473037" y="589899"/>
                  <a:pt x="476569" y="589899"/>
                  <a:pt x="476569" y="589899"/>
                </a:cubicBezTo>
                <a:cubicBezTo>
                  <a:pt x="476569" y="582838"/>
                  <a:pt x="473037" y="579309"/>
                  <a:pt x="465977" y="579309"/>
                </a:cubicBezTo>
                <a:close/>
                <a:moveTo>
                  <a:pt x="8324064" y="558128"/>
                </a:moveTo>
                <a:cubicBezTo>
                  <a:pt x="8324064" y="558128"/>
                  <a:pt x="8327593" y="559892"/>
                  <a:pt x="8334654" y="563423"/>
                </a:cubicBezTo>
                <a:cubicBezTo>
                  <a:pt x="8341714" y="566953"/>
                  <a:pt x="8345244" y="568718"/>
                  <a:pt x="8345244" y="568718"/>
                </a:cubicBezTo>
                <a:lnTo>
                  <a:pt x="8334654" y="568718"/>
                </a:lnTo>
                <a:close/>
                <a:moveTo>
                  <a:pt x="931956" y="558128"/>
                </a:moveTo>
                <a:cubicBezTo>
                  <a:pt x="931956" y="565188"/>
                  <a:pt x="931956" y="568718"/>
                  <a:pt x="931956" y="568718"/>
                </a:cubicBezTo>
                <a:cubicBezTo>
                  <a:pt x="939016" y="568718"/>
                  <a:pt x="942546" y="568718"/>
                  <a:pt x="942546" y="568718"/>
                </a:cubicBezTo>
                <a:cubicBezTo>
                  <a:pt x="942546" y="568718"/>
                  <a:pt x="942546" y="572248"/>
                  <a:pt x="942546" y="579309"/>
                </a:cubicBezTo>
                <a:cubicBezTo>
                  <a:pt x="935486" y="579309"/>
                  <a:pt x="924895" y="579309"/>
                  <a:pt x="910775" y="579309"/>
                </a:cubicBezTo>
                <a:lnTo>
                  <a:pt x="889594" y="579309"/>
                </a:lnTo>
                <a:lnTo>
                  <a:pt x="910775" y="589899"/>
                </a:lnTo>
                <a:cubicBezTo>
                  <a:pt x="917836" y="589899"/>
                  <a:pt x="924895" y="589899"/>
                  <a:pt x="931956" y="589899"/>
                </a:cubicBezTo>
                <a:lnTo>
                  <a:pt x="942546" y="600490"/>
                </a:lnTo>
                <a:cubicBezTo>
                  <a:pt x="949607" y="593430"/>
                  <a:pt x="953137" y="589899"/>
                  <a:pt x="953137" y="589899"/>
                </a:cubicBezTo>
                <a:cubicBezTo>
                  <a:pt x="953137" y="589899"/>
                  <a:pt x="953137" y="593430"/>
                  <a:pt x="953137" y="600490"/>
                </a:cubicBezTo>
                <a:lnTo>
                  <a:pt x="974318" y="600490"/>
                </a:lnTo>
                <a:cubicBezTo>
                  <a:pt x="988439" y="600490"/>
                  <a:pt x="995498" y="604019"/>
                  <a:pt x="995498" y="611080"/>
                </a:cubicBezTo>
                <a:cubicBezTo>
                  <a:pt x="995498" y="611080"/>
                  <a:pt x="997263" y="611080"/>
                  <a:pt x="1000795" y="611080"/>
                </a:cubicBezTo>
                <a:cubicBezTo>
                  <a:pt x="1004323" y="611080"/>
                  <a:pt x="1009619" y="611080"/>
                  <a:pt x="1016678" y="611080"/>
                </a:cubicBezTo>
                <a:lnTo>
                  <a:pt x="1016678" y="621670"/>
                </a:lnTo>
                <a:lnTo>
                  <a:pt x="1006089" y="632261"/>
                </a:lnTo>
                <a:cubicBezTo>
                  <a:pt x="1013149" y="639321"/>
                  <a:pt x="1023740" y="642851"/>
                  <a:pt x="1037859" y="642851"/>
                </a:cubicBezTo>
                <a:cubicBezTo>
                  <a:pt x="1044920" y="642851"/>
                  <a:pt x="1050215" y="644615"/>
                  <a:pt x="1053747" y="648146"/>
                </a:cubicBezTo>
                <a:cubicBezTo>
                  <a:pt x="1057275" y="651677"/>
                  <a:pt x="1059041" y="653442"/>
                  <a:pt x="1059041" y="653442"/>
                </a:cubicBezTo>
                <a:cubicBezTo>
                  <a:pt x="1066101" y="653442"/>
                  <a:pt x="1069631" y="653442"/>
                  <a:pt x="1069631" y="653442"/>
                </a:cubicBezTo>
                <a:lnTo>
                  <a:pt x="1069631" y="642851"/>
                </a:lnTo>
                <a:lnTo>
                  <a:pt x="1059041" y="632261"/>
                </a:lnTo>
                <a:lnTo>
                  <a:pt x="1111993" y="653442"/>
                </a:lnTo>
                <a:cubicBezTo>
                  <a:pt x="1111993" y="660501"/>
                  <a:pt x="1111993" y="664031"/>
                  <a:pt x="1111993" y="664031"/>
                </a:cubicBezTo>
                <a:cubicBezTo>
                  <a:pt x="1111993" y="664031"/>
                  <a:pt x="1115523" y="664031"/>
                  <a:pt x="1122583" y="664031"/>
                </a:cubicBezTo>
                <a:cubicBezTo>
                  <a:pt x="1122583" y="656971"/>
                  <a:pt x="1129644" y="655207"/>
                  <a:pt x="1143765" y="658736"/>
                </a:cubicBezTo>
                <a:cubicBezTo>
                  <a:pt x="1157884" y="662267"/>
                  <a:pt x="1168475" y="664031"/>
                  <a:pt x="1175535" y="664031"/>
                </a:cubicBezTo>
                <a:cubicBezTo>
                  <a:pt x="1175535" y="664031"/>
                  <a:pt x="1175535" y="667562"/>
                  <a:pt x="1175535" y="674621"/>
                </a:cubicBezTo>
                <a:cubicBezTo>
                  <a:pt x="1182596" y="674621"/>
                  <a:pt x="1186126" y="674621"/>
                  <a:pt x="1186126" y="674621"/>
                </a:cubicBezTo>
                <a:lnTo>
                  <a:pt x="1217897" y="685213"/>
                </a:lnTo>
                <a:lnTo>
                  <a:pt x="1260258" y="695803"/>
                </a:lnTo>
                <a:cubicBezTo>
                  <a:pt x="1274379" y="702863"/>
                  <a:pt x="1302621" y="709923"/>
                  <a:pt x="1344982" y="716984"/>
                </a:cubicBezTo>
                <a:cubicBezTo>
                  <a:pt x="1352042" y="716984"/>
                  <a:pt x="1355573" y="720515"/>
                  <a:pt x="1355573" y="727574"/>
                </a:cubicBezTo>
                <a:cubicBezTo>
                  <a:pt x="1355573" y="727574"/>
                  <a:pt x="1362633" y="729338"/>
                  <a:pt x="1376752" y="732869"/>
                </a:cubicBezTo>
                <a:cubicBezTo>
                  <a:pt x="1390874" y="736400"/>
                  <a:pt x="1408525" y="741694"/>
                  <a:pt x="1429704" y="748755"/>
                </a:cubicBezTo>
                <a:cubicBezTo>
                  <a:pt x="1472067" y="762875"/>
                  <a:pt x="1498544" y="771701"/>
                  <a:pt x="1509133" y="775231"/>
                </a:cubicBezTo>
                <a:cubicBezTo>
                  <a:pt x="1519723" y="778761"/>
                  <a:pt x="1537375" y="784057"/>
                  <a:pt x="1562085" y="791117"/>
                </a:cubicBezTo>
                <a:cubicBezTo>
                  <a:pt x="1586796" y="798177"/>
                  <a:pt x="1602682" y="801707"/>
                  <a:pt x="1609742" y="801707"/>
                </a:cubicBezTo>
                <a:cubicBezTo>
                  <a:pt x="1637984" y="815827"/>
                  <a:pt x="1662694" y="822888"/>
                  <a:pt x="1683875" y="822888"/>
                </a:cubicBezTo>
                <a:lnTo>
                  <a:pt x="1673285" y="812298"/>
                </a:lnTo>
                <a:lnTo>
                  <a:pt x="1715646" y="833478"/>
                </a:lnTo>
                <a:lnTo>
                  <a:pt x="1726237" y="844069"/>
                </a:lnTo>
                <a:lnTo>
                  <a:pt x="1745300" y="834538"/>
                </a:lnTo>
                <a:lnTo>
                  <a:pt x="1747418" y="834803"/>
                </a:lnTo>
                <a:cubicBezTo>
                  <a:pt x="1750947" y="835685"/>
                  <a:pt x="1754477" y="837009"/>
                  <a:pt x="1758008" y="838773"/>
                </a:cubicBezTo>
                <a:cubicBezTo>
                  <a:pt x="1765068" y="842304"/>
                  <a:pt x="1772128" y="845834"/>
                  <a:pt x="1779189" y="849365"/>
                </a:cubicBezTo>
                <a:cubicBezTo>
                  <a:pt x="1786249" y="852894"/>
                  <a:pt x="1793309" y="854659"/>
                  <a:pt x="1800370" y="854659"/>
                </a:cubicBezTo>
                <a:cubicBezTo>
                  <a:pt x="1814491" y="854659"/>
                  <a:pt x="1830377" y="856423"/>
                  <a:pt x="1848026" y="859954"/>
                </a:cubicBezTo>
                <a:cubicBezTo>
                  <a:pt x="1865678" y="863485"/>
                  <a:pt x="1876268" y="867015"/>
                  <a:pt x="1879797" y="870544"/>
                </a:cubicBezTo>
                <a:cubicBezTo>
                  <a:pt x="1883329" y="874075"/>
                  <a:pt x="1892153" y="875840"/>
                  <a:pt x="1906274" y="875840"/>
                </a:cubicBezTo>
                <a:cubicBezTo>
                  <a:pt x="1913334" y="875840"/>
                  <a:pt x="1918628" y="877605"/>
                  <a:pt x="1922160" y="881135"/>
                </a:cubicBezTo>
                <a:cubicBezTo>
                  <a:pt x="1925689" y="884665"/>
                  <a:pt x="1927455" y="886431"/>
                  <a:pt x="1927455" y="886431"/>
                </a:cubicBezTo>
                <a:lnTo>
                  <a:pt x="1938045" y="886431"/>
                </a:lnTo>
                <a:cubicBezTo>
                  <a:pt x="1938045" y="893490"/>
                  <a:pt x="1948635" y="897021"/>
                  <a:pt x="1969816" y="897021"/>
                </a:cubicBezTo>
                <a:lnTo>
                  <a:pt x="2001587" y="897021"/>
                </a:lnTo>
                <a:lnTo>
                  <a:pt x="1980407" y="886431"/>
                </a:lnTo>
                <a:cubicBezTo>
                  <a:pt x="1966286" y="879371"/>
                  <a:pt x="1952166" y="874075"/>
                  <a:pt x="1938045" y="870544"/>
                </a:cubicBezTo>
                <a:cubicBezTo>
                  <a:pt x="1923924" y="867015"/>
                  <a:pt x="1913334" y="865250"/>
                  <a:pt x="1906274" y="865250"/>
                </a:cubicBezTo>
                <a:cubicBezTo>
                  <a:pt x="1906274" y="858190"/>
                  <a:pt x="1902744" y="854659"/>
                  <a:pt x="1895684" y="854659"/>
                </a:cubicBezTo>
                <a:lnTo>
                  <a:pt x="1832141" y="833478"/>
                </a:lnTo>
                <a:cubicBezTo>
                  <a:pt x="1825080" y="833478"/>
                  <a:pt x="1816256" y="829948"/>
                  <a:pt x="1805665" y="822888"/>
                </a:cubicBezTo>
                <a:cubicBezTo>
                  <a:pt x="1795074" y="815827"/>
                  <a:pt x="1786249" y="812298"/>
                  <a:pt x="1779189" y="812298"/>
                </a:cubicBezTo>
                <a:cubicBezTo>
                  <a:pt x="1772128" y="812298"/>
                  <a:pt x="1763304" y="810533"/>
                  <a:pt x="1752713" y="807002"/>
                </a:cubicBezTo>
                <a:cubicBezTo>
                  <a:pt x="1742122" y="803471"/>
                  <a:pt x="1733297" y="801707"/>
                  <a:pt x="1726237" y="801707"/>
                </a:cubicBezTo>
                <a:cubicBezTo>
                  <a:pt x="1705056" y="794648"/>
                  <a:pt x="1680345" y="785821"/>
                  <a:pt x="1652104" y="775231"/>
                </a:cubicBezTo>
                <a:cubicBezTo>
                  <a:pt x="1623863" y="764640"/>
                  <a:pt x="1606212" y="759346"/>
                  <a:pt x="1599152" y="759346"/>
                </a:cubicBezTo>
                <a:cubicBezTo>
                  <a:pt x="1599152" y="759346"/>
                  <a:pt x="1595621" y="759346"/>
                  <a:pt x="1588562" y="759346"/>
                </a:cubicBezTo>
                <a:lnTo>
                  <a:pt x="1514429" y="727574"/>
                </a:lnTo>
                <a:cubicBezTo>
                  <a:pt x="1514429" y="727574"/>
                  <a:pt x="1512663" y="727574"/>
                  <a:pt x="1509133" y="727574"/>
                </a:cubicBezTo>
                <a:cubicBezTo>
                  <a:pt x="1505604" y="727574"/>
                  <a:pt x="1500308" y="724044"/>
                  <a:pt x="1493248" y="716984"/>
                </a:cubicBezTo>
                <a:lnTo>
                  <a:pt x="1472067" y="716984"/>
                </a:lnTo>
                <a:cubicBezTo>
                  <a:pt x="1457946" y="716984"/>
                  <a:pt x="1450886" y="713453"/>
                  <a:pt x="1450886" y="706394"/>
                </a:cubicBezTo>
                <a:lnTo>
                  <a:pt x="1355573" y="674621"/>
                </a:lnTo>
                <a:cubicBezTo>
                  <a:pt x="1348512" y="674621"/>
                  <a:pt x="1343217" y="674621"/>
                  <a:pt x="1339688" y="674621"/>
                </a:cubicBezTo>
                <a:cubicBezTo>
                  <a:pt x="1336156" y="674621"/>
                  <a:pt x="1334392" y="671092"/>
                  <a:pt x="1334392" y="664031"/>
                </a:cubicBezTo>
                <a:cubicBezTo>
                  <a:pt x="1327331" y="664031"/>
                  <a:pt x="1322036" y="665796"/>
                  <a:pt x="1318506" y="669327"/>
                </a:cubicBezTo>
                <a:cubicBezTo>
                  <a:pt x="1314975" y="672857"/>
                  <a:pt x="1309681" y="672857"/>
                  <a:pt x="1302621" y="669327"/>
                </a:cubicBezTo>
                <a:cubicBezTo>
                  <a:pt x="1295560" y="665796"/>
                  <a:pt x="1292030" y="660501"/>
                  <a:pt x="1292030" y="653442"/>
                </a:cubicBezTo>
                <a:cubicBezTo>
                  <a:pt x="1292030" y="653442"/>
                  <a:pt x="1288500" y="653442"/>
                  <a:pt x="1281440" y="653442"/>
                </a:cubicBezTo>
                <a:lnTo>
                  <a:pt x="1270849" y="653442"/>
                </a:lnTo>
                <a:lnTo>
                  <a:pt x="1260258" y="642851"/>
                </a:lnTo>
                <a:lnTo>
                  <a:pt x="1249669" y="642851"/>
                </a:lnTo>
                <a:lnTo>
                  <a:pt x="1239078" y="653442"/>
                </a:lnTo>
                <a:lnTo>
                  <a:pt x="1228487" y="653442"/>
                </a:lnTo>
                <a:cubicBezTo>
                  <a:pt x="1193186" y="646382"/>
                  <a:pt x="1168475" y="635790"/>
                  <a:pt x="1154354" y="621670"/>
                </a:cubicBezTo>
                <a:lnTo>
                  <a:pt x="1196717" y="632261"/>
                </a:lnTo>
                <a:cubicBezTo>
                  <a:pt x="1203777" y="632261"/>
                  <a:pt x="1207306" y="632261"/>
                  <a:pt x="1207306" y="632261"/>
                </a:cubicBezTo>
                <a:lnTo>
                  <a:pt x="1186126" y="611080"/>
                </a:lnTo>
                <a:lnTo>
                  <a:pt x="1175535" y="611080"/>
                </a:lnTo>
                <a:cubicBezTo>
                  <a:pt x="1175535" y="611080"/>
                  <a:pt x="1172005" y="609315"/>
                  <a:pt x="1164945" y="605784"/>
                </a:cubicBezTo>
                <a:cubicBezTo>
                  <a:pt x="1157884" y="602255"/>
                  <a:pt x="1154354" y="600490"/>
                  <a:pt x="1154354" y="600490"/>
                </a:cubicBezTo>
                <a:cubicBezTo>
                  <a:pt x="1133174" y="600490"/>
                  <a:pt x="1119053" y="596959"/>
                  <a:pt x="1111993" y="589899"/>
                </a:cubicBezTo>
                <a:cubicBezTo>
                  <a:pt x="1104932" y="582838"/>
                  <a:pt x="1097872" y="579309"/>
                  <a:pt x="1090813" y="579309"/>
                </a:cubicBezTo>
                <a:lnTo>
                  <a:pt x="1101402" y="600490"/>
                </a:lnTo>
                <a:cubicBezTo>
                  <a:pt x="1122583" y="607549"/>
                  <a:pt x="1133174" y="614611"/>
                  <a:pt x="1133174" y="621670"/>
                </a:cubicBezTo>
                <a:cubicBezTo>
                  <a:pt x="1133174" y="628730"/>
                  <a:pt x="1129644" y="628730"/>
                  <a:pt x="1122583" y="621670"/>
                </a:cubicBezTo>
                <a:lnTo>
                  <a:pt x="1101402" y="621670"/>
                </a:lnTo>
                <a:cubicBezTo>
                  <a:pt x="1094343" y="621670"/>
                  <a:pt x="1089046" y="618140"/>
                  <a:pt x="1085517" y="611080"/>
                </a:cubicBezTo>
                <a:cubicBezTo>
                  <a:pt x="1081986" y="604019"/>
                  <a:pt x="1074928" y="600490"/>
                  <a:pt x="1064336" y="600490"/>
                </a:cubicBezTo>
                <a:cubicBezTo>
                  <a:pt x="1053747" y="600490"/>
                  <a:pt x="1051980" y="596959"/>
                  <a:pt x="1059041" y="589899"/>
                </a:cubicBezTo>
                <a:lnTo>
                  <a:pt x="1037859" y="568718"/>
                </a:lnTo>
                <a:lnTo>
                  <a:pt x="1027270" y="579309"/>
                </a:lnTo>
                <a:lnTo>
                  <a:pt x="1016678" y="589899"/>
                </a:lnTo>
                <a:cubicBezTo>
                  <a:pt x="1009619" y="582838"/>
                  <a:pt x="997263" y="575778"/>
                  <a:pt x="979613" y="568718"/>
                </a:cubicBezTo>
                <a:cubicBezTo>
                  <a:pt x="961961" y="561659"/>
                  <a:pt x="949607" y="558128"/>
                  <a:pt x="942546" y="558128"/>
                </a:cubicBezTo>
                <a:close/>
                <a:moveTo>
                  <a:pt x="7929570" y="554817"/>
                </a:moveTo>
                <a:cubicBezTo>
                  <a:pt x="7924274" y="555260"/>
                  <a:pt x="7918098" y="556363"/>
                  <a:pt x="7911038" y="558128"/>
                </a:cubicBezTo>
                <a:lnTo>
                  <a:pt x="7932219" y="568718"/>
                </a:lnTo>
                <a:lnTo>
                  <a:pt x="7953398" y="568718"/>
                </a:lnTo>
                <a:cubicBezTo>
                  <a:pt x="7953398" y="558128"/>
                  <a:pt x="7945456" y="553494"/>
                  <a:pt x="7929570" y="554817"/>
                </a:cubicBezTo>
                <a:close/>
                <a:moveTo>
                  <a:pt x="7847494" y="547538"/>
                </a:moveTo>
                <a:cubicBezTo>
                  <a:pt x="7847494" y="547538"/>
                  <a:pt x="7851024" y="551067"/>
                  <a:pt x="7858085" y="558128"/>
                </a:cubicBezTo>
                <a:cubicBezTo>
                  <a:pt x="7865146" y="558128"/>
                  <a:pt x="7872205" y="554597"/>
                  <a:pt x="7879267" y="547538"/>
                </a:cubicBezTo>
                <a:lnTo>
                  <a:pt x="7858085" y="547538"/>
                </a:lnTo>
                <a:cubicBezTo>
                  <a:pt x="7851024" y="547538"/>
                  <a:pt x="7847494" y="547538"/>
                  <a:pt x="7847494" y="547538"/>
                </a:cubicBezTo>
                <a:close/>
                <a:moveTo>
                  <a:pt x="1016678" y="547538"/>
                </a:moveTo>
                <a:lnTo>
                  <a:pt x="1027270" y="558128"/>
                </a:lnTo>
                <a:lnTo>
                  <a:pt x="1037859" y="547538"/>
                </a:lnTo>
                <a:cubicBezTo>
                  <a:pt x="1037859" y="547538"/>
                  <a:pt x="1030799" y="547538"/>
                  <a:pt x="1016678" y="547538"/>
                </a:cubicBezTo>
                <a:close/>
                <a:moveTo>
                  <a:pt x="7834257" y="542242"/>
                </a:moveTo>
                <a:cubicBezTo>
                  <a:pt x="7832493" y="542242"/>
                  <a:pt x="7829844" y="544007"/>
                  <a:pt x="7826313" y="547538"/>
                </a:cubicBezTo>
                <a:lnTo>
                  <a:pt x="7836904" y="547538"/>
                </a:lnTo>
                <a:cubicBezTo>
                  <a:pt x="7836904" y="544007"/>
                  <a:pt x="7836022" y="542242"/>
                  <a:pt x="7834257" y="542242"/>
                </a:cubicBezTo>
                <a:close/>
                <a:moveTo>
                  <a:pt x="828700" y="540919"/>
                </a:moveTo>
                <a:cubicBezTo>
                  <a:pt x="826934" y="540036"/>
                  <a:pt x="826051" y="540477"/>
                  <a:pt x="826051" y="542242"/>
                </a:cubicBezTo>
                <a:cubicBezTo>
                  <a:pt x="826051" y="545772"/>
                  <a:pt x="829582" y="551067"/>
                  <a:pt x="836642" y="558128"/>
                </a:cubicBezTo>
                <a:cubicBezTo>
                  <a:pt x="843703" y="565188"/>
                  <a:pt x="854293" y="565188"/>
                  <a:pt x="868414" y="558128"/>
                </a:cubicBezTo>
                <a:cubicBezTo>
                  <a:pt x="875474" y="558128"/>
                  <a:pt x="875474" y="554597"/>
                  <a:pt x="868414" y="547538"/>
                </a:cubicBezTo>
                <a:cubicBezTo>
                  <a:pt x="861353" y="547538"/>
                  <a:pt x="850763" y="547538"/>
                  <a:pt x="836642" y="547538"/>
                </a:cubicBezTo>
                <a:cubicBezTo>
                  <a:pt x="833112" y="544007"/>
                  <a:pt x="830464" y="541801"/>
                  <a:pt x="828700" y="540919"/>
                </a:cubicBezTo>
                <a:close/>
                <a:moveTo>
                  <a:pt x="8271112" y="536947"/>
                </a:moveTo>
                <a:cubicBezTo>
                  <a:pt x="8271112" y="536947"/>
                  <a:pt x="8274641" y="540477"/>
                  <a:pt x="8281702" y="547538"/>
                </a:cubicBezTo>
                <a:lnTo>
                  <a:pt x="8271112" y="547538"/>
                </a:lnTo>
                <a:close/>
                <a:moveTo>
                  <a:pt x="900185" y="536947"/>
                </a:moveTo>
                <a:lnTo>
                  <a:pt x="910775" y="558128"/>
                </a:lnTo>
                <a:cubicBezTo>
                  <a:pt x="910775" y="558128"/>
                  <a:pt x="914305" y="558128"/>
                  <a:pt x="921366" y="558128"/>
                </a:cubicBezTo>
                <a:cubicBezTo>
                  <a:pt x="914305" y="558128"/>
                  <a:pt x="910775" y="554597"/>
                  <a:pt x="910775" y="547538"/>
                </a:cubicBezTo>
                <a:cubicBezTo>
                  <a:pt x="910775" y="540477"/>
                  <a:pt x="907245" y="536947"/>
                  <a:pt x="900185" y="536947"/>
                </a:cubicBezTo>
                <a:close/>
                <a:moveTo>
                  <a:pt x="7794542" y="526357"/>
                </a:moveTo>
                <a:lnTo>
                  <a:pt x="7794542" y="536947"/>
                </a:lnTo>
                <a:lnTo>
                  <a:pt x="7805134" y="526357"/>
                </a:lnTo>
                <a:cubicBezTo>
                  <a:pt x="7798072" y="526357"/>
                  <a:pt x="7794542" y="526357"/>
                  <a:pt x="7794542" y="526357"/>
                </a:cubicBezTo>
                <a:close/>
                <a:moveTo>
                  <a:pt x="957108" y="519737"/>
                </a:moveTo>
                <a:cubicBezTo>
                  <a:pt x="954462" y="520620"/>
                  <a:pt x="953137" y="522827"/>
                  <a:pt x="953137" y="526357"/>
                </a:cubicBezTo>
                <a:lnTo>
                  <a:pt x="939016" y="526357"/>
                </a:lnTo>
                <a:lnTo>
                  <a:pt x="974318" y="547538"/>
                </a:lnTo>
                <a:cubicBezTo>
                  <a:pt x="974318" y="547538"/>
                  <a:pt x="976082" y="544007"/>
                  <a:pt x="979613" y="536947"/>
                </a:cubicBezTo>
                <a:cubicBezTo>
                  <a:pt x="983142" y="529886"/>
                  <a:pt x="979613" y="524592"/>
                  <a:pt x="969022" y="521061"/>
                </a:cubicBezTo>
                <a:cubicBezTo>
                  <a:pt x="963727" y="519296"/>
                  <a:pt x="959756" y="518855"/>
                  <a:pt x="957108" y="519737"/>
                </a:cubicBezTo>
                <a:close/>
                <a:moveTo>
                  <a:pt x="7900446" y="515766"/>
                </a:moveTo>
                <a:lnTo>
                  <a:pt x="7911038" y="526357"/>
                </a:lnTo>
                <a:cubicBezTo>
                  <a:pt x="7911038" y="526357"/>
                  <a:pt x="7911038" y="522826"/>
                  <a:pt x="7911038" y="515766"/>
                </a:cubicBezTo>
                <a:cubicBezTo>
                  <a:pt x="7903976" y="515766"/>
                  <a:pt x="7900446" y="515766"/>
                  <a:pt x="7900446" y="515766"/>
                </a:cubicBezTo>
                <a:close/>
                <a:moveTo>
                  <a:pt x="921366" y="515766"/>
                </a:moveTo>
                <a:lnTo>
                  <a:pt x="930190" y="521061"/>
                </a:lnTo>
                <a:lnTo>
                  <a:pt x="929308" y="518414"/>
                </a:lnTo>
                <a:cubicBezTo>
                  <a:pt x="927544" y="516649"/>
                  <a:pt x="924896" y="515766"/>
                  <a:pt x="921366" y="515766"/>
                </a:cubicBezTo>
                <a:close/>
                <a:moveTo>
                  <a:pt x="7921627" y="494584"/>
                </a:moveTo>
                <a:lnTo>
                  <a:pt x="7942808" y="515766"/>
                </a:lnTo>
                <a:lnTo>
                  <a:pt x="7942808" y="505176"/>
                </a:lnTo>
                <a:cubicBezTo>
                  <a:pt x="7935748" y="505176"/>
                  <a:pt x="7932219" y="503411"/>
                  <a:pt x="7932219" y="499880"/>
                </a:cubicBezTo>
                <a:cubicBezTo>
                  <a:pt x="7932219" y="496351"/>
                  <a:pt x="7928688" y="494584"/>
                  <a:pt x="7921627" y="494584"/>
                </a:cubicBezTo>
                <a:close/>
                <a:moveTo>
                  <a:pt x="7646278" y="494584"/>
                </a:moveTo>
                <a:cubicBezTo>
                  <a:pt x="7653338" y="501645"/>
                  <a:pt x="7656867" y="505176"/>
                  <a:pt x="7656867" y="505176"/>
                </a:cubicBezTo>
                <a:cubicBezTo>
                  <a:pt x="7663928" y="505176"/>
                  <a:pt x="7663928" y="501645"/>
                  <a:pt x="7656867" y="494584"/>
                </a:cubicBezTo>
                <a:cubicBezTo>
                  <a:pt x="7649807" y="494584"/>
                  <a:pt x="7646278" y="494584"/>
                  <a:pt x="7646278" y="494584"/>
                </a:cubicBezTo>
                <a:close/>
                <a:moveTo>
                  <a:pt x="444797" y="494584"/>
                </a:moveTo>
                <a:cubicBezTo>
                  <a:pt x="451857" y="494584"/>
                  <a:pt x="458918" y="494584"/>
                  <a:pt x="465977" y="494584"/>
                </a:cubicBezTo>
                <a:cubicBezTo>
                  <a:pt x="473037" y="494584"/>
                  <a:pt x="476569" y="498115"/>
                  <a:pt x="476569" y="505176"/>
                </a:cubicBezTo>
                <a:lnTo>
                  <a:pt x="476569" y="515766"/>
                </a:lnTo>
                <a:cubicBezTo>
                  <a:pt x="476569" y="515766"/>
                  <a:pt x="473037" y="512236"/>
                  <a:pt x="465977" y="505176"/>
                </a:cubicBezTo>
                <a:cubicBezTo>
                  <a:pt x="458918" y="505176"/>
                  <a:pt x="448327" y="505176"/>
                  <a:pt x="434206" y="505176"/>
                </a:cubicBezTo>
                <a:close/>
                <a:moveTo>
                  <a:pt x="614243" y="483994"/>
                </a:moveTo>
                <a:cubicBezTo>
                  <a:pt x="614243" y="491055"/>
                  <a:pt x="612478" y="494584"/>
                  <a:pt x="608947" y="494584"/>
                </a:cubicBezTo>
                <a:cubicBezTo>
                  <a:pt x="605418" y="494584"/>
                  <a:pt x="603653" y="492820"/>
                  <a:pt x="603653" y="489290"/>
                </a:cubicBezTo>
                <a:cubicBezTo>
                  <a:pt x="603653" y="485759"/>
                  <a:pt x="607183" y="483994"/>
                  <a:pt x="614243" y="483994"/>
                </a:cubicBezTo>
                <a:close/>
                <a:moveTo>
                  <a:pt x="296531" y="483994"/>
                </a:moveTo>
                <a:cubicBezTo>
                  <a:pt x="310652" y="483994"/>
                  <a:pt x="323008" y="485759"/>
                  <a:pt x="333597" y="489290"/>
                </a:cubicBezTo>
                <a:cubicBezTo>
                  <a:pt x="344187" y="492820"/>
                  <a:pt x="354778" y="496351"/>
                  <a:pt x="365368" y="499880"/>
                </a:cubicBezTo>
                <a:cubicBezTo>
                  <a:pt x="375959" y="503411"/>
                  <a:pt x="381254" y="506940"/>
                  <a:pt x="381254" y="510471"/>
                </a:cubicBezTo>
                <a:cubicBezTo>
                  <a:pt x="381254" y="514001"/>
                  <a:pt x="379489" y="515766"/>
                  <a:pt x="375959" y="515766"/>
                </a:cubicBezTo>
                <a:cubicBezTo>
                  <a:pt x="372429" y="515766"/>
                  <a:pt x="367133" y="515766"/>
                  <a:pt x="360074" y="515766"/>
                </a:cubicBezTo>
                <a:lnTo>
                  <a:pt x="338893" y="515766"/>
                </a:lnTo>
                <a:lnTo>
                  <a:pt x="317712" y="505176"/>
                </a:lnTo>
                <a:cubicBezTo>
                  <a:pt x="317712" y="505176"/>
                  <a:pt x="315946" y="503411"/>
                  <a:pt x="312416" y="499880"/>
                </a:cubicBezTo>
                <a:cubicBezTo>
                  <a:pt x="308887" y="496351"/>
                  <a:pt x="303592" y="494584"/>
                  <a:pt x="296531" y="494584"/>
                </a:cubicBezTo>
                <a:close/>
                <a:moveTo>
                  <a:pt x="773099" y="481642"/>
                </a:moveTo>
                <a:lnTo>
                  <a:pt x="782367" y="482671"/>
                </a:lnTo>
                <a:lnTo>
                  <a:pt x="783690" y="483994"/>
                </a:lnTo>
                <a:cubicBezTo>
                  <a:pt x="776630" y="483994"/>
                  <a:pt x="773099" y="483994"/>
                  <a:pt x="773099" y="483994"/>
                </a:cubicBezTo>
                <a:close/>
                <a:moveTo>
                  <a:pt x="7762772" y="473405"/>
                </a:moveTo>
                <a:lnTo>
                  <a:pt x="7773361" y="483994"/>
                </a:lnTo>
                <a:lnTo>
                  <a:pt x="7805134" y="483994"/>
                </a:lnTo>
                <a:cubicBezTo>
                  <a:pt x="7805134" y="483994"/>
                  <a:pt x="7801604" y="482230"/>
                  <a:pt x="7794542" y="478699"/>
                </a:cubicBezTo>
                <a:cubicBezTo>
                  <a:pt x="7787482" y="475169"/>
                  <a:pt x="7783952" y="473405"/>
                  <a:pt x="7783952" y="473405"/>
                </a:cubicBezTo>
                <a:close/>
                <a:moveTo>
                  <a:pt x="667195" y="473405"/>
                </a:moveTo>
                <a:cubicBezTo>
                  <a:pt x="667195" y="480463"/>
                  <a:pt x="670726" y="483994"/>
                  <a:pt x="677786" y="483994"/>
                </a:cubicBezTo>
                <a:lnTo>
                  <a:pt x="688377" y="473405"/>
                </a:lnTo>
                <a:cubicBezTo>
                  <a:pt x="681316" y="473405"/>
                  <a:pt x="676020" y="473405"/>
                  <a:pt x="672491" y="473405"/>
                </a:cubicBezTo>
                <a:cubicBezTo>
                  <a:pt x="668962" y="473405"/>
                  <a:pt x="667195" y="473405"/>
                  <a:pt x="667195" y="473405"/>
                </a:cubicBezTo>
                <a:close/>
                <a:moveTo>
                  <a:pt x="582473" y="473405"/>
                </a:moveTo>
                <a:cubicBezTo>
                  <a:pt x="589533" y="473405"/>
                  <a:pt x="593062" y="473405"/>
                  <a:pt x="593062" y="473405"/>
                </a:cubicBezTo>
                <a:cubicBezTo>
                  <a:pt x="593062" y="473405"/>
                  <a:pt x="593062" y="476934"/>
                  <a:pt x="593062" y="483994"/>
                </a:cubicBezTo>
                <a:cubicBezTo>
                  <a:pt x="593062" y="483994"/>
                  <a:pt x="589533" y="483994"/>
                  <a:pt x="582473" y="483994"/>
                </a:cubicBezTo>
                <a:close/>
                <a:moveTo>
                  <a:pt x="773099" y="452224"/>
                </a:moveTo>
                <a:lnTo>
                  <a:pt x="783690" y="462813"/>
                </a:lnTo>
                <a:cubicBezTo>
                  <a:pt x="797810" y="462813"/>
                  <a:pt x="804871" y="464578"/>
                  <a:pt x="804871" y="468109"/>
                </a:cubicBezTo>
                <a:cubicBezTo>
                  <a:pt x="804871" y="464578"/>
                  <a:pt x="808401" y="462813"/>
                  <a:pt x="815462" y="462813"/>
                </a:cubicBezTo>
                <a:close/>
                <a:moveTo>
                  <a:pt x="487158" y="441632"/>
                </a:moveTo>
                <a:lnTo>
                  <a:pt x="561291" y="462813"/>
                </a:lnTo>
                <a:cubicBezTo>
                  <a:pt x="554231" y="469874"/>
                  <a:pt x="547170" y="469874"/>
                  <a:pt x="540110" y="462813"/>
                </a:cubicBezTo>
                <a:cubicBezTo>
                  <a:pt x="533049" y="462813"/>
                  <a:pt x="527755" y="461049"/>
                  <a:pt x="524224" y="457519"/>
                </a:cubicBezTo>
                <a:cubicBezTo>
                  <a:pt x="520695" y="453988"/>
                  <a:pt x="515400" y="452224"/>
                  <a:pt x="508339" y="452224"/>
                </a:cubicBezTo>
                <a:cubicBezTo>
                  <a:pt x="501279" y="452224"/>
                  <a:pt x="494218" y="448693"/>
                  <a:pt x="487158" y="441632"/>
                </a:cubicBezTo>
                <a:close/>
                <a:moveTo>
                  <a:pt x="730738" y="431043"/>
                </a:moveTo>
                <a:cubicBezTo>
                  <a:pt x="737799" y="431043"/>
                  <a:pt x="743095" y="432807"/>
                  <a:pt x="746624" y="436338"/>
                </a:cubicBezTo>
                <a:cubicBezTo>
                  <a:pt x="750153" y="439868"/>
                  <a:pt x="751919" y="441632"/>
                  <a:pt x="751919" y="441632"/>
                </a:cubicBezTo>
                <a:lnTo>
                  <a:pt x="751919" y="431043"/>
                </a:lnTo>
                <a:close/>
                <a:moveTo>
                  <a:pt x="646015" y="420453"/>
                </a:moveTo>
                <a:cubicBezTo>
                  <a:pt x="646015" y="427512"/>
                  <a:pt x="646015" y="431043"/>
                  <a:pt x="646015" y="431043"/>
                </a:cubicBezTo>
                <a:lnTo>
                  <a:pt x="656605" y="420453"/>
                </a:lnTo>
                <a:cubicBezTo>
                  <a:pt x="656605" y="420453"/>
                  <a:pt x="653074" y="420453"/>
                  <a:pt x="646015" y="420453"/>
                </a:cubicBezTo>
                <a:close/>
                <a:moveTo>
                  <a:pt x="593062" y="409861"/>
                </a:moveTo>
                <a:cubicBezTo>
                  <a:pt x="593062" y="409861"/>
                  <a:pt x="593062" y="413392"/>
                  <a:pt x="593062" y="420453"/>
                </a:cubicBezTo>
                <a:lnTo>
                  <a:pt x="614243" y="420453"/>
                </a:lnTo>
                <a:lnTo>
                  <a:pt x="603653" y="409861"/>
                </a:lnTo>
                <a:lnTo>
                  <a:pt x="598357" y="409861"/>
                </a:lnTo>
                <a:close/>
                <a:moveTo>
                  <a:pt x="614243" y="388680"/>
                </a:moveTo>
                <a:cubicBezTo>
                  <a:pt x="607183" y="388680"/>
                  <a:pt x="603653" y="392211"/>
                  <a:pt x="603653" y="399272"/>
                </a:cubicBezTo>
                <a:cubicBezTo>
                  <a:pt x="610713" y="399272"/>
                  <a:pt x="614243" y="399272"/>
                  <a:pt x="614243" y="399272"/>
                </a:cubicBezTo>
                <a:close/>
                <a:moveTo>
                  <a:pt x="402435" y="388680"/>
                </a:moveTo>
                <a:cubicBezTo>
                  <a:pt x="409496" y="388680"/>
                  <a:pt x="416556" y="392211"/>
                  <a:pt x="423617" y="399272"/>
                </a:cubicBezTo>
                <a:cubicBezTo>
                  <a:pt x="430676" y="406332"/>
                  <a:pt x="434206" y="409861"/>
                  <a:pt x="434206" y="409861"/>
                </a:cubicBezTo>
                <a:lnTo>
                  <a:pt x="444797" y="420453"/>
                </a:lnTo>
                <a:lnTo>
                  <a:pt x="465977" y="431043"/>
                </a:lnTo>
                <a:cubicBezTo>
                  <a:pt x="451857" y="431043"/>
                  <a:pt x="444797" y="429278"/>
                  <a:pt x="444797" y="425747"/>
                </a:cubicBezTo>
                <a:cubicBezTo>
                  <a:pt x="444797" y="422217"/>
                  <a:pt x="441266" y="420453"/>
                  <a:pt x="434206" y="420453"/>
                </a:cubicBezTo>
                <a:lnTo>
                  <a:pt x="381254" y="399272"/>
                </a:lnTo>
                <a:cubicBezTo>
                  <a:pt x="388314" y="392211"/>
                  <a:pt x="395375" y="388680"/>
                  <a:pt x="402435" y="388680"/>
                </a:cubicBezTo>
                <a:close/>
                <a:moveTo>
                  <a:pt x="0" y="388680"/>
                </a:moveTo>
                <a:lnTo>
                  <a:pt x="10590" y="388680"/>
                </a:lnTo>
                <a:lnTo>
                  <a:pt x="10590" y="399272"/>
                </a:lnTo>
                <a:cubicBezTo>
                  <a:pt x="10590" y="399272"/>
                  <a:pt x="8825" y="397507"/>
                  <a:pt x="5295" y="393976"/>
                </a:cubicBezTo>
                <a:cubicBezTo>
                  <a:pt x="1765" y="390445"/>
                  <a:pt x="0" y="388680"/>
                  <a:pt x="0" y="388680"/>
                </a:cubicBezTo>
                <a:close/>
                <a:moveTo>
                  <a:pt x="542759" y="383386"/>
                </a:moveTo>
                <a:cubicBezTo>
                  <a:pt x="540994" y="383386"/>
                  <a:pt x="540110" y="385151"/>
                  <a:pt x="540110" y="388680"/>
                </a:cubicBezTo>
                <a:lnTo>
                  <a:pt x="550701" y="388680"/>
                </a:lnTo>
                <a:cubicBezTo>
                  <a:pt x="547170" y="385151"/>
                  <a:pt x="544523" y="383386"/>
                  <a:pt x="542759" y="383386"/>
                </a:cubicBezTo>
                <a:close/>
                <a:moveTo>
                  <a:pt x="413026" y="367501"/>
                </a:moveTo>
                <a:cubicBezTo>
                  <a:pt x="420085" y="367501"/>
                  <a:pt x="427145" y="371030"/>
                  <a:pt x="434206" y="378091"/>
                </a:cubicBezTo>
                <a:cubicBezTo>
                  <a:pt x="413026" y="378091"/>
                  <a:pt x="402435" y="376326"/>
                  <a:pt x="402435" y="372795"/>
                </a:cubicBezTo>
                <a:cubicBezTo>
                  <a:pt x="402435" y="369265"/>
                  <a:pt x="405964" y="367501"/>
                  <a:pt x="413026" y="367501"/>
                </a:cubicBezTo>
                <a:close/>
                <a:moveTo>
                  <a:pt x="338893" y="367501"/>
                </a:moveTo>
                <a:lnTo>
                  <a:pt x="360074" y="367501"/>
                </a:lnTo>
                <a:cubicBezTo>
                  <a:pt x="367133" y="374560"/>
                  <a:pt x="372429" y="379855"/>
                  <a:pt x="375959" y="383386"/>
                </a:cubicBezTo>
                <a:cubicBezTo>
                  <a:pt x="379489" y="386916"/>
                  <a:pt x="381254" y="388680"/>
                  <a:pt x="381254" y="388680"/>
                </a:cubicBezTo>
                <a:lnTo>
                  <a:pt x="360074" y="388680"/>
                </a:lnTo>
                <a:cubicBezTo>
                  <a:pt x="360074" y="381621"/>
                  <a:pt x="356544" y="378091"/>
                  <a:pt x="349483" y="378091"/>
                </a:cubicBezTo>
                <a:lnTo>
                  <a:pt x="338893" y="378091"/>
                </a:lnTo>
                <a:cubicBezTo>
                  <a:pt x="345953" y="378091"/>
                  <a:pt x="345953" y="374560"/>
                  <a:pt x="338893" y="367501"/>
                </a:cubicBezTo>
                <a:close/>
                <a:moveTo>
                  <a:pt x="370664" y="356909"/>
                </a:moveTo>
                <a:cubicBezTo>
                  <a:pt x="377724" y="363970"/>
                  <a:pt x="377724" y="367501"/>
                  <a:pt x="370664" y="367501"/>
                </a:cubicBezTo>
                <a:cubicBezTo>
                  <a:pt x="363604" y="367501"/>
                  <a:pt x="360074" y="365736"/>
                  <a:pt x="360074" y="362205"/>
                </a:cubicBezTo>
                <a:cubicBezTo>
                  <a:pt x="360074" y="358674"/>
                  <a:pt x="363604" y="356909"/>
                  <a:pt x="370664" y="356909"/>
                </a:cubicBezTo>
                <a:close/>
                <a:moveTo>
                  <a:pt x="7508601" y="335728"/>
                </a:moveTo>
                <a:lnTo>
                  <a:pt x="7508601" y="346320"/>
                </a:lnTo>
                <a:lnTo>
                  <a:pt x="7498011" y="346320"/>
                </a:lnTo>
                <a:close/>
                <a:moveTo>
                  <a:pt x="476569" y="335728"/>
                </a:moveTo>
                <a:lnTo>
                  <a:pt x="476569" y="346320"/>
                </a:lnTo>
                <a:cubicBezTo>
                  <a:pt x="483629" y="353380"/>
                  <a:pt x="488924" y="356909"/>
                  <a:pt x="492453" y="356909"/>
                </a:cubicBezTo>
                <a:cubicBezTo>
                  <a:pt x="495984" y="356909"/>
                  <a:pt x="497749" y="353380"/>
                  <a:pt x="497749" y="346320"/>
                </a:cubicBezTo>
                <a:lnTo>
                  <a:pt x="487158" y="335728"/>
                </a:lnTo>
                <a:cubicBezTo>
                  <a:pt x="480097" y="335728"/>
                  <a:pt x="476569" y="335728"/>
                  <a:pt x="476569" y="335728"/>
                </a:cubicBezTo>
                <a:close/>
                <a:moveTo>
                  <a:pt x="532167" y="330434"/>
                </a:moveTo>
                <a:cubicBezTo>
                  <a:pt x="530402" y="330434"/>
                  <a:pt x="529521" y="332199"/>
                  <a:pt x="529521" y="335728"/>
                </a:cubicBezTo>
                <a:lnTo>
                  <a:pt x="540110" y="335728"/>
                </a:lnTo>
                <a:cubicBezTo>
                  <a:pt x="536581" y="332199"/>
                  <a:pt x="533933" y="330434"/>
                  <a:pt x="532167" y="330434"/>
                </a:cubicBezTo>
                <a:close/>
                <a:moveTo>
                  <a:pt x="497749" y="325139"/>
                </a:moveTo>
                <a:lnTo>
                  <a:pt x="508339" y="335728"/>
                </a:lnTo>
                <a:cubicBezTo>
                  <a:pt x="508339" y="335728"/>
                  <a:pt x="508339" y="332199"/>
                  <a:pt x="508339" y="325139"/>
                </a:cubicBezTo>
                <a:close/>
                <a:moveTo>
                  <a:pt x="413026" y="293368"/>
                </a:moveTo>
                <a:cubicBezTo>
                  <a:pt x="420085" y="300428"/>
                  <a:pt x="423617" y="303957"/>
                  <a:pt x="423617" y="303957"/>
                </a:cubicBezTo>
                <a:cubicBezTo>
                  <a:pt x="423617" y="303957"/>
                  <a:pt x="421851" y="303957"/>
                  <a:pt x="418320" y="303957"/>
                </a:cubicBezTo>
                <a:cubicBezTo>
                  <a:pt x="414791" y="303957"/>
                  <a:pt x="411260" y="303957"/>
                  <a:pt x="407730" y="303957"/>
                </a:cubicBezTo>
                <a:cubicBezTo>
                  <a:pt x="404200" y="303957"/>
                  <a:pt x="402435" y="302193"/>
                  <a:pt x="402435" y="298662"/>
                </a:cubicBezTo>
                <a:cubicBezTo>
                  <a:pt x="402435" y="295132"/>
                  <a:pt x="405964" y="293368"/>
                  <a:pt x="413026" y="293368"/>
                </a:cubicBezTo>
                <a:close/>
                <a:moveTo>
                  <a:pt x="275350" y="282776"/>
                </a:moveTo>
                <a:cubicBezTo>
                  <a:pt x="275350" y="282776"/>
                  <a:pt x="282411" y="282776"/>
                  <a:pt x="296531" y="282776"/>
                </a:cubicBezTo>
                <a:lnTo>
                  <a:pt x="296531" y="293368"/>
                </a:lnTo>
                <a:cubicBezTo>
                  <a:pt x="282411" y="293368"/>
                  <a:pt x="275350" y="289837"/>
                  <a:pt x="275350" y="282776"/>
                </a:cubicBezTo>
                <a:close/>
                <a:moveTo>
                  <a:pt x="643367" y="256301"/>
                </a:moveTo>
                <a:cubicBezTo>
                  <a:pt x="641603" y="256301"/>
                  <a:pt x="638955" y="258066"/>
                  <a:pt x="635425" y="261597"/>
                </a:cubicBezTo>
                <a:cubicBezTo>
                  <a:pt x="635425" y="261597"/>
                  <a:pt x="635425" y="263361"/>
                  <a:pt x="635425" y="266891"/>
                </a:cubicBezTo>
                <a:cubicBezTo>
                  <a:pt x="635425" y="270422"/>
                  <a:pt x="631895" y="272186"/>
                  <a:pt x="624833" y="272186"/>
                </a:cubicBezTo>
                <a:cubicBezTo>
                  <a:pt x="610713" y="272186"/>
                  <a:pt x="614243" y="275717"/>
                  <a:pt x="635425" y="282776"/>
                </a:cubicBezTo>
                <a:cubicBezTo>
                  <a:pt x="642485" y="282776"/>
                  <a:pt x="656605" y="286307"/>
                  <a:pt x="677786" y="293368"/>
                </a:cubicBezTo>
                <a:lnTo>
                  <a:pt x="720147" y="293368"/>
                </a:lnTo>
                <a:cubicBezTo>
                  <a:pt x="713087" y="286307"/>
                  <a:pt x="691905" y="279247"/>
                  <a:pt x="656605" y="272186"/>
                </a:cubicBezTo>
                <a:cubicBezTo>
                  <a:pt x="649545" y="272186"/>
                  <a:pt x="644249" y="272186"/>
                  <a:pt x="640720" y="272186"/>
                </a:cubicBezTo>
                <a:cubicBezTo>
                  <a:pt x="637189" y="272186"/>
                  <a:pt x="638953" y="268656"/>
                  <a:pt x="646015" y="261597"/>
                </a:cubicBezTo>
                <a:cubicBezTo>
                  <a:pt x="646015" y="258066"/>
                  <a:pt x="645131" y="256301"/>
                  <a:pt x="643367" y="256301"/>
                </a:cubicBezTo>
                <a:close/>
                <a:moveTo>
                  <a:pt x="7212070" y="240416"/>
                </a:moveTo>
                <a:cubicBezTo>
                  <a:pt x="7212070" y="240416"/>
                  <a:pt x="7213836" y="242180"/>
                  <a:pt x="7217366" y="245710"/>
                </a:cubicBezTo>
                <a:cubicBezTo>
                  <a:pt x="7220895" y="249241"/>
                  <a:pt x="7222660" y="251005"/>
                  <a:pt x="7222660" y="251005"/>
                </a:cubicBezTo>
                <a:lnTo>
                  <a:pt x="7222660" y="240416"/>
                </a:lnTo>
                <a:close/>
                <a:moveTo>
                  <a:pt x="21179" y="240416"/>
                </a:moveTo>
                <a:lnTo>
                  <a:pt x="31771" y="240416"/>
                </a:lnTo>
                <a:lnTo>
                  <a:pt x="31771" y="251005"/>
                </a:lnTo>
                <a:close/>
                <a:moveTo>
                  <a:pt x="529521" y="229824"/>
                </a:moveTo>
                <a:lnTo>
                  <a:pt x="550701" y="240416"/>
                </a:lnTo>
                <a:cubicBezTo>
                  <a:pt x="550701" y="233355"/>
                  <a:pt x="548937" y="229824"/>
                  <a:pt x="545405" y="229824"/>
                </a:cubicBezTo>
                <a:cubicBezTo>
                  <a:pt x="541876" y="229824"/>
                  <a:pt x="536581" y="229824"/>
                  <a:pt x="529521" y="229824"/>
                </a:cubicBezTo>
                <a:close/>
                <a:moveTo>
                  <a:pt x="42361" y="219234"/>
                </a:moveTo>
                <a:lnTo>
                  <a:pt x="52952" y="229824"/>
                </a:lnTo>
                <a:lnTo>
                  <a:pt x="42361" y="229824"/>
                </a:lnTo>
                <a:cubicBezTo>
                  <a:pt x="35300" y="222765"/>
                  <a:pt x="35300" y="219234"/>
                  <a:pt x="42361" y="219234"/>
                </a:cubicBezTo>
                <a:close/>
                <a:moveTo>
                  <a:pt x="455387" y="208645"/>
                </a:moveTo>
                <a:cubicBezTo>
                  <a:pt x="441266" y="208645"/>
                  <a:pt x="434206" y="210409"/>
                  <a:pt x="434206" y="213939"/>
                </a:cubicBezTo>
                <a:cubicBezTo>
                  <a:pt x="434206" y="217470"/>
                  <a:pt x="437737" y="222765"/>
                  <a:pt x="444797" y="229824"/>
                </a:cubicBezTo>
                <a:cubicBezTo>
                  <a:pt x="451857" y="222765"/>
                  <a:pt x="462448" y="219234"/>
                  <a:pt x="476569" y="219234"/>
                </a:cubicBezTo>
                <a:cubicBezTo>
                  <a:pt x="476569" y="219234"/>
                  <a:pt x="476569" y="217470"/>
                  <a:pt x="476569" y="213939"/>
                </a:cubicBezTo>
                <a:cubicBezTo>
                  <a:pt x="476569" y="210409"/>
                  <a:pt x="469508" y="208645"/>
                  <a:pt x="455387" y="208645"/>
                </a:cubicBezTo>
                <a:close/>
                <a:moveTo>
                  <a:pt x="317712" y="198053"/>
                </a:moveTo>
                <a:lnTo>
                  <a:pt x="349483" y="208645"/>
                </a:lnTo>
                <a:cubicBezTo>
                  <a:pt x="370664" y="215704"/>
                  <a:pt x="381254" y="219234"/>
                  <a:pt x="381254" y="219234"/>
                </a:cubicBezTo>
                <a:cubicBezTo>
                  <a:pt x="381254" y="205114"/>
                  <a:pt x="363604" y="198053"/>
                  <a:pt x="328302" y="198053"/>
                </a:cubicBezTo>
                <a:close/>
                <a:moveTo>
                  <a:pt x="296531" y="187463"/>
                </a:moveTo>
                <a:lnTo>
                  <a:pt x="307121" y="198053"/>
                </a:lnTo>
                <a:lnTo>
                  <a:pt x="307121" y="187463"/>
                </a:lnTo>
                <a:cubicBezTo>
                  <a:pt x="307121" y="187463"/>
                  <a:pt x="303592" y="187463"/>
                  <a:pt x="296531" y="187463"/>
                </a:cubicBezTo>
                <a:close/>
                <a:moveTo>
                  <a:pt x="476569" y="166282"/>
                </a:moveTo>
                <a:lnTo>
                  <a:pt x="476569" y="176872"/>
                </a:lnTo>
                <a:cubicBezTo>
                  <a:pt x="483629" y="176872"/>
                  <a:pt x="490689" y="176872"/>
                  <a:pt x="497749" y="176872"/>
                </a:cubicBezTo>
                <a:lnTo>
                  <a:pt x="487158" y="166282"/>
                </a:lnTo>
                <a:cubicBezTo>
                  <a:pt x="480097" y="166282"/>
                  <a:pt x="476569" y="166282"/>
                  <a:pt x="476569" y="166282"/>
                </a:cubicBezTo>
                <a:close/>
                <a:moveTo>
                  <a:pt x="7137937" y="155691"/>
                </a:moveTo>
                <a:lnTo>
                  <a:pt x="7159118" y="176872"/>
                </a:lnTo>
                <a:cubicBezTo>
                  <a:pt x="7152058" y="183933"/>
                  <a:pt x="7144997" y="180403"/>
                  <a:pt x="7137937" y="166282"/>
                </a:cubicBezTo>
                <a:cubicBezTo>
                  <a:pt x="7137937" y="166282"/>
                  <a:pt x="7137937" y="162751"/>
                  <a:pt x="7137937" y="155691"/>
                </a:cubicBezTo>
                <a:close/>
                <a:moveTo>
                  <a:pt x="7042622" y="155691"/>
                </a:moveTo>
                <a:cubicBezTo>
                  <a:pt x="7042622" y="155691"/>
                  <a:pt x="7046154" y="155691"/>
                  <a:pt x="7053214" y="155691"/>
                </a:cubicBezTo>
                <a:cubicBezTo>
                  <a:pt x="7060274" y="155691"/>
                  <a:pt x="7063804" y="157457"/>
                  <a:pt x="7063804" y="160987"/>
                </a:cubicBezTo>
                <a:cubicBezTo>
                  <a:pt x="7063804" y="164518"/>
                  <a:pt x="7056744" y="166282"/>
                  <a:pt x="7042622" y="166282"/>
                </a:cubicBezTo>
                <a:cubicBezTo>
                  <a:pt x="7035562" y="166282"/>
                  <a:pt x="7032033" y="164518"/>
                  <a:pt x="7032033" y="160987"/>
                </a:cubicBezTo>
                <a:cubicBezTo>
                  <a:pt x="7032033" y="157457"/>
                  <a:pt x="7035562" y="155691"/>
                  <a:pt x="7042622" y="155691"/>
                </a:cubicBezTo>
                <a:close/>
                <a:moveTo>
                  <a:pt x="7053214" y="123920"/>
                </a:moveTo>
                <a:lnTo>
                  <a:pt x="7116756" y="145101"/>
                </a:lnTo>
                <a:lnTo>
                  <a:pt x="7084985" y="145101"/>
                </a:lnTo>
                <a:cubicBezTo>
                  <a:pt x="7063804" y="138041"/>
                  <a:pt x="7053214" y="130981"/>
                  <a:pt x="7053214" y="123920"/>
                </a:cubicBezTo>
                <a:close/>
                <a:moveTo>
                  <a:pt x="6979081" y="102739"/>
                </a:moveTo>
                <a:lnTo>
                  <a:pt x="6989670" y="102739"/>
                </a:lnTo>
                <a:cubicBezTo>
                  <a:pt x="6989670" y="102739"/>
                  <a:pt x="6989670" y="106270"/>
                  <a:pt x="6989670" y="113330"/>
                </a:cubicBezTo>
                <a:cubicBezTo>
                  <a:pt x="6982610" y="113330"/>
                  <a:pt x="6979081" y="109799"/>
                  <a:pt x="6979081" y="102739"/>
                </a:cubicBezTo>
                <a:close/>
                <a:moveTo>
                  <a:pt x="64866" y="96121"/>
                </a:moveTo>
                <a:cubicBezTo>
                  <a:pt x="69278" y="95239"/>
                  <a:pt x="74133" y="95680"/>
                  <a:pt x="79427" y="97445"/>
                </a:cubicBezTo>
                <a:cubicBezTo>
                  <a:pt x="90018" y="100974"/>
                  <a:pt x="97078" y="104504"/>
                  <a:pt x="100608" y="108035"/>
                </a:cubicBezTo>
                <a:cubicBezTo>
                  <a:pt x="104139" y="111566"/>
                  <a:pt x="109433" y="113330"/>
                  <a:pt x="116494" y="113330"/>
                </a:cubicBezTo>
                <a:cubicBezTo>
                  <a:pt x="109433" y="120391"/>
                  <a:pt x="98843" y="120391"/>
                  <a:pt x="84723" y="113330"/>
                </a:cubicBezTo>
                <a:lnTo>
                  <a:pt x="63542" y="102739"/>
                </a:lnTo>
                <a:lnTo>
                  <a:pt x="52952" y="102739"/>
                </a:lnTo>
                <a:cubicBezTo>
                  <a:pt x="56481" y="99210"/>
                  <a:pt x="60453" y="97004"/>
                  <a:pt x="64866" y="96121"/>
                </a:cubicBezTo>
                <a:close/>
                <a:moveTo>
                  <a:pt x="6883766" y="60378"/>
                </a:moveTo>
                <a:lnTo>
                  <a:pt x="6926129" y="81559"/>
                </a:lnTo>
                <a:cubicBezTo>
                  <a:pt x="6919068" y="81559"/>
                  <a:pt x="6904948" y="81559"/>
                  <a:pt x="6883766" y="81559"/>
                </a:cubicBezTo>
                <a:cubicBezTo>
                  <a:pt x="6876706" y="74499"/>
                  <a:pt x="6876706" y="67439"/>
                  <a:pt x="6883766" y="60378"/>
                </a:cubicBezTo>
                <a:close/>
                <a:moveTo>
                  <a:pt x="6862587" y="60378"/>
                </a:moveTo>
                <a:cubicBezTo>
                  <a:pt x="6869648" y="60378"/>
                  <a:pt x="6873177" y="63908"/>
                  <a:pt x="6873177" y="70968"/>
                </a:cubicBezTo>
                <a:lnTo>
                  <a:pt x="6862587" y="70968"/>
                </a:lnTo>
                <a:cubicBezTo>
                  <a:pt x="6862587" y="70968"/>
                  <a:pt x="6862587" y="67439"/>
                  <a:pt x="6862587" y="60378"/>
                </a:cubicBezTo>
                <a:close/>
                <a:moveTo>
                  <a:pt x="232989" y="60378"/>
                </a:moveTo>
                <a:cubicBezTo>
                  <a:pt x="240048" y="60378"/>
                  <a:pt x="243579" y="63908"/>
                  <a:pt x="243579" y="70968"/>
                </a:cubicBezTo>
                <a:cubicBezTo>
                  <a:pt x="243579" y="78029"/>
                  <a:pt x="240048" y="81559"/>
                  <a:pt x="232989" y="81559"/>
                </a:cubicBezTo>
                <a:close/>
                <a:moveTo>
                  <a:pt x="148265" y="60378"/>
                </a:moveTo>
                <a:cubicBezTo>
                  <a:pt x="155325" y="60378"/>
                  <a:pt x="158856" y="60378"/>
                  <a:pt x="158856" y="60378"/>
                </a:cubicBezTo>
                <a:cubicBezTo>
                  <a:pt x="158856" y="60378"/>
                  <a:pt x="158856" y="62143"/>
                  <a:pt x="158856" y="65674"/>
                </a:cubicBezTo>
                <a:cubicBezTo>
                  <a:pt x="158856" y="69203"/>
                  <a:pt x="158856" y="70968"/>
                  <a:pt x="158856" y="70968"/>
                </a:cubicBezTo>
                <a:cubicBezTo>
                  <a:pt x="158856" y="70968"/>
                  <a:pt x="155325" y="67439"/>
                  <a:pt x="148265" y="60378"/>
                </a:cubicBezTo>
                <a:close/>
                <a:moveTo>
                  <a:pt x="190627" y="49787"/>
                </a:moveTo>
                <a:lnTo>
                  <a:pt x="201217" y="49787"/>
                </a:lnTo>
                <a:cubicBezTo>
                  <a:pt x="201217" y="49787"/>
                  <a:pt x="202983" y="51552"/>
                  <a:pt x="206512" y="55083"/>
                </a:cubicBezTo>
                <a:cubicBezTo>
                  <a:pt x="210043" y="58614"/>
                  <a:pt x="211808" y="60378"/>
                  <a:pt x="211808" y="60378"/>
                </a:cubicBezTo>
                <a:cubicBezTo>
                  <a:pt x="211808" y="60378"/>
                  <a:pt x="208277" y="62143"/>
                  <a:pt x="201217" y="65674"/>
                </a:cubicBezTo>
                <a:cubicBezTo>
                  <a:pt x="194158" y="69203"/>
                  <a:pt x="187096" y="70968"/>
                  <a:pt x="180037" y="70968"/>
                </a:cubicBezTo>
                <a:cubicBezTo>
                  <a:pt x="194158" y="63908"/>
                  <a:pt x="197688" y="56847"/>
                  <a:pt x="190627" y="49787"/>
                </a:cubicBezTo>
                <a:close/>
                <a:moveTo>
                  <a:pt x="308703" y="0"/>
                </a:moveTo>
                <a:lnTo>
                  <a:pt x="6631666" y="0"/>
                </a:lnTo>
                <a:lnTo>
                  <a:pt x="6640188" y="2131"/>
                </a:lnTo>
                <a:cubicBezTo>
                  <a:pt x="6647248" y="5662"/>
                  <a:pt x="6654307" y="7426"/>
                  <a:pt x="6661368" y="7426"/>
                </a:cubicBezTo>
                <a:cubicBezTo>
                  <a:pt x="6682550" y="21547"/>
                  <a:pt x="6696669" y="28607"/>
                  <a:pt x="6703730" y="28607"/>
                </a:cubicBezTo>
                <a:cubicBezTo>
                  <a:pt x="6710791" y="35666"/>
                  <a:pt x="6717850" y="40962"/>
                  <a:pt x="6724910" y="44493"/>
                </a:cubicBezTo>
                <a:cubicBezTo>
                  <a:pt x="6731972" y="48022"/>
                  <a:pt x="6735502" y="49787"/>
                  <a:pt x="6735502" y="49787"/>
                </a:cubicBezTo>
                <a:cubicBezTo>
                  <a:pt x="6742562" y="56847"/>
                  <a:pt x="6749621" y="60378"/>
                  <a:pt x="6756682" y="60378"/>
                </a:cubicBezTo>
                <a:cubicBezTo>
                  <a:pt x="6799044" y="60378"/>
                  <a:pt x="6820224" y="67439"/>
                  <a:pt x="6820224" y="81559"/>
                </a:cubicBezTo>
                <a:cubicBezTo>
                  <a:pt x="6820224" y="81559"/>
                  <a:pt x="6827285" y="81559"/>
                  <a:pt x="6841406" y="81559"/>
                </a:cubicBezTo>
                <a:cubicBezTo>
                  <a:pt x="6841406" y="81559"/>
                  <a:pt x="6843170" y="83324"/>
                  <a:pt x="6846700" y="86854"/>
                </a:cubicBezTo>
                <a:cubicBezTo>
                  <a:pt x="6850230" y="90385"/>
                  <a:pt x="6855525" y="92149"/>
                  <a:pt x="6862587" y="92149"/>
                </a:cubicBezTo>
                <a:cubicBezTo>
                  <a:pt x="6869648" y="99210"/>
                  <a:pt x="6876706" y="102739"/>
                  <a:pt x="6883766" y="102739"/>
                </a:cubicBezTo>
                <a:cubicBezTo>
                  <a:pt x="6890828" y="102739"/>
                  <a:pt x="6896122" y="104504"/>
                  <a:pt x="6899652" y="108035"/>
                </a:cubicBezTo>
                <a:cubicBezTo>
                  <a:pt x="6903183" y="111566"/>
                  <a:pt x="6908477" y="113330"/>
                  <a:pt x="6915539" y="113330"/>
                </a:cubicBezTo>
                <a:cubicBezTo>
                  <a:pt x="6922600" y="113330"/>
                  <a:pt x="6926129" y="113330"/>
                  <a:pt x="6926129" y="113330"/>
                </a:cubicBezTo>
                <a:cubicBezTo>
                  <a:pt x="6919068" y="120391"/>
                  <a:pt x="6920833" y="125685"/>
                  <a:pt x="6931424" y="129216"/>
                </a:cubicBezTo>
                <a:cubicBezTo>
                  <a:pt x="6942014" y="132747"/>
                  <a:pt x="6950840" y="134511"/>
                  <a:pt x="6957900" y="134511"/>
                </a:cubicBezTo>
                <a:lnTo>
                  <a:pt x="6968491" y="134511"/>
                </a:lnTo>
                <a:lnTo>
                  <a:pt x="6957900" y="145101"/>
                </a:lnTo>
                <a:cubicBezTo>
                  <a:pt x="6964960" y="145101"/>
                  <a:pt x="6987906" y="152162"/>
                  <a:pt x="7026737" y="166282"/>
                </a:cubicBezTo>
                <a:cubicBezTo>
                  <a:pt x="7065570" y="180403"/>
                  <a:pt x="7081456" y="183933"/>
                  <a:pt x="7074395" y="176872"/>
                </a:cubicBezTo>
                <a:lnTo>
                  <a:pt x="7084985" y="166282"/>
                </a:lnTo>
                <a:cubicBezTo>
                  <a:pt x="7099106" y="173343"/>
                  <a:pt x="7109696" y="178637"/>
                  <a:pt x="7116756" y="182168"/>
                </a:cubicBezTo>
                <a:cubicBezTo>
                  <a:pt x="7123818" y="185699"/>
                  <a:pt x="7127347" y="190993"/>
                  <a:pt x="7127347" y="198053"/>
                </a:cubicBezTo>
                <a:lnTo>
                  <a:pt x="7137937" y="208645"/>
                </a:lnTo>
                <a:lnTo>
                  <a:pt x="7137937" y="198053"/>
                </a:lnTo>
                <a:lnTo>
                  <a:pt x="7159118" y="208645"/>
                </a:lnTo>
                <a:lnTo>
                  <a:pt x="7180299" y="219234"/>
                </a:lnTo>
                <a:lnTo>
                  <a:pt x="7222660" y="229824"/>
                </a:lnTo>
                <a:cubicBezTo>
                  <a:pt x="7236780" y="236885"/>
                  <a:pt x="7245607" y="243945"/>
                  <a:pt x="7249136" y="251005"/>
                </a:cubicBezTo>
                <a:cubicBezTo>
                  <a:pt x="7252666" y="258066"/>
                  <a:pt x="7261492" y="261597"/>
                  <a:pt x="7275612" y="261597"/>
                </a:cubicBezTo>
                <a:cubicBezTo>
                  <a:pt x="7289732" y="261597"/>
                  <a:pt x="7300322" y="265126"/>
                  <a:pt x="7307384" y="272186"/>
                </a:cubicBezTo>
                <a:lnTo>
                  <a:pt x="7307384" y="282776"/>
                </a:lnTo>
                <a:lnTo>
                  <a:pt x="7317974" y="282776"/>
                </a:lnTo>
                <a:lnTo>
                  <a:pt x="7370926" y="293368"/>
                </a:lnTo>
                <a:cubicBezTo>
                  <a:pt x="7377986" y="293368"/>
                  <a:pt x="7385047" y="295132"/>
                  <a:pt x="7392107" y="298662"/>
                </a:cubicBezTo>
                <a:cubicBezTo>
                  <a:pt x="7399168" y="302193"/>
                  <a:pt x="7402697" y="303957"/>
                  <a:pt x="7402697" y="303957"/>
                </a:cubicBezTo>
                <a:cubicBezTo>
                  <a:pt x="7430938" y="303957"/>
                  <a:pt x="7437999" y="311018"/>
                  <a:pt x="7423878" y="325139"/>
                </a:cubicBezTo>
                <a:cubicBezTo>
                  <a:pt x="7423878" y="318078"/>
                  <a:pt x="7420348" y="314549"/>
                  <a:pt x="7413288" y="314549"/>
                </a:cubicBezTo>
                <a:lnTo>
                  <a:pt x="7413288" y="325139"/>
                </a:lnTo>
                <a:cubicBezTo>
                  <a:pt x="7420348" y="332199"/>
                  <a:pt x="7423878" y="332199"/>
                  <a:pt x="7423878" y="325139"/>
                </a:cubicBezTo>
                <a:cubicBezTo>
                  <a:pt x="7423878" y="332199"/>
                  <a:pt x="7423878" y="335728"/>
                  <a:pt x="7423878" y="335728"/>
                </a:cubicBezTo>
                <a:cubicBezTo>
                  <a:pt x="7423878" y="335728"/>
                  <a:pt x="7427408" y="339259"/>
                  <a:pt x="7434468" y="346320"/>
                </a:cubicBezTo>
                <a:cubicBezTo>
                  <a:pt x="7434468" y="360440"/>
                  <a:pt x="7437999" y="369265"/>
                  <a:pt x="7445059" y="372795"/>
                </a:cubicBezTo>
                <a:cubicBezTo>
                  <a:pt x="7452120" y="376326"/>
                  <a:pt x="7459178" y="378091"/>
                  <a:pt x="7466240" y="378091"/>
                </a:cubicBezTo>
                <a:lnTo>
                  <a:pt x="7487420" y="378091"/>
                </a:lnTo>
                <a:lnTo>
                  <a:pt x="7466240" y="367501"/>
                </a:lnTo>
                <a:cubicBezTo>
                  <a:pt x="7452120" y="367501"/>
                  <a:pt x="7445059" y="363970"/>
                  <a:pt x="7445059" y="356909"/>
                </a:cubicBezTo>
                <a:cubicBezTo>
                  <a:pt x="7445059" y="356909"/>
                  <a:pt x="7445059" y="355145"/>
                  <a:pt x="7445059" y="351614"/>
                </a:cubicBezTo>
                <a:cubicBezTo>
                  <a:pt x="7445059" y="348084"/>
                  <a:pt x="7441530" y="342789"/>
                  <a:pt x="7434468" y="335728"/>
                </a:cubicBezTo>
                <a:lnTo>
                  <a:pt x="7445059" y="335728"/>
                </a:lnTo>
                <a:cubicBezTo>
                  <a:pt x="7466240" y="342789"/>
                  <a:pt x="7473300" y="346320"/>
                  <a:pt x="7466240" y="346320"/>
                </a:cubicBezTo>
                <a:lnTo>
                  <a:pt x="7490068" y="354262"/>
                </a:lnTo>
                <a:lnTo>
                  <a:pt x="7498011" y="346320"/>
                </a:lnTo>
                <a:cubicBezTo>
                  <a:pt x="7505072" y="346320"/>
                  <a:pt x="7508601" y="349849"/>
                  <a:pt x="7508601" y="356909"/>
                </a:cubicBezTo>
                <a:lnTo>
                  <a:pt x="7498011" y="356909"/>
                </a:lnTo>
                <a:cubicBezTo>
                  <a:pt x="7505072" y="363970"/>
                  <a:pt x="7512130" y="367501"/>
                  <a:pt x="7519192" y="367501"/>
                </a:cubicBezTo>
                <a:lnTo>
                  <a:pt x="7529782" y="367501"/>
                </a:lnTo>
                <a:cubicBezTo>
                  <a:pt x="7529782" y="367501"/>
                  <a:pt x="7529782" y="363970"/>
                  <a:pt x="7529782" y="356909"/>
                </a:cubicBezTo>
                <a:lnTo>
                  <a:pt x="7540374" y="367501"/>
                </a:lnTo>
                <a:lnTo>
                  <a:pt x="7572144" y="378091"/>
                </a:lnTo>
                <a:cubicBezTo>
                  <a:pt x="7579204" y="378091"/>
                  <a:pt x="7584500" y="379855"/>
                  <a:pt x="7588030" y="383386"/>
                </a:cubicBezTo>
                <a:cubicBezTo>
                  <a:pt x="7591559" y="386916"/>
                  <a:pt x="7603915" y="392211"/>
                  <a:pt x="7625096" y="399272"/>
                </a:cubicBezTo>
                <a:cubicBezTo>
                  <a:pt x="7766300" y="434573"/>
                  <a:pt x="7889856" y="469874"/>
                  <a:pt x="7995760" y="505176"/>
                </a:cubicBezTo>
                <a:lnTo>
                  <a:pt x="8080483" y="526357"/>
                </a:lnTo>
                <a:cubicBezTo>
                  <a:pt x="8101664" y="533416"/>
                  <a:pt x="8136965" y="544007"/>
                  <a:pt x="8186387" y="558128"/>
                </a:cubicBezTo>
                <a:cubicBezTo>
                  <a:pt x="8186387" y="558128"/>
                  <a:pt x="8188154" y="559892"/>
                  <a:pt x="8191683" y="563423"/>
                </a:cubicBezTo>
                <a:cubicBezTo>
                  <a:pt x="8195213" y="566953"/>
                  <a:pt x="8200508" y="568718"/>
                  <a:pt x="8207569" y="568718"/>
                </a:cubicBezTo>
                <a:cubicBezTo>
                  <a:pt x="8214629" y="568718"/>
                  <a:pt x="8232279" y="572248"/>
                  <a:pt x="8260521" y="579309"/>
                </a:cubicBezTo>
                <a:cubicBezTo>
                  <a:pt x="8352305" y="607549"/>
                  <a:pt x="8408787" y="625200"/>
                  <a:pt x="8429968" y="632261"/>
                </a:cubicBezTo>
                <a:cubicBezTo>
                  <a:pt x="8437028" y="632261"/>
                  <a:pt x="8447618" y="634026"/>
                  <a:pt x="8461739" y="637555"/>
                </a:cubicBezTo>
                <a:cubicBezTo>
                  <a:pt x="8475858" y="641086"/>
                  <a:pt x="8488214" y="644615"/>
                  <a:pt x="8498805" y="648146"/>
                </a:cubicBezTo>
                <a:cubicBezTo>
                  <a:pt x="8509395" y="651677"/>
                  <a:pt x="8514691" y="653442"/>
                  <a:pt x="8514691" y="653442"/>
                </a:cubicBezTo>
                <a:cubicBezTo>
                  <a:pt x="8514691" y="653442"/>
                  <a:pt x="8504100" y="653442"/>
                  <a:pt x="8482920" y="653442"/>
                </a:cubicBezTo>
                <a:cubicBezTo>
                  <a:pt x="8482920" y="653442"/>
                  <a:pt x="8479390" y="653442"/>
                  <a:pt x="8472329" y="653442"/>
                </a:cubicBezTo>
                <a:cubicBezTo>
                  <a:pt x="8465268" y="653442"/>
                  <a:pt x="8458209" y="653442"/>
                  <a:pt x="8451148" y="653442"/>
                </a:cubicBezTo>
                <a:cubicBezTo>
                  <a:pt x="8444087" y="653442"/>
                  <a:pt x="8438792" y="651677"/>
                  <a:pt x="8435262" y="648146"/>
                </a:cubicBezTo>
                <a:cubicBezTo>
                  <a:pt x="8431733" y="644615"/>
                  <a:pt x="8429968" y="642851"/>
                  <a:pt x="8429968" y="642851"/>
                </a:cubicBezTo>
                <a:cubicBezTo>
                  <a:pt x="8422906" y="635790"/>
                  <a:pt x="8414082" y="632261"/>
                  <a:pt x="8403491" y="632261"/>
                </a:cubicBezTo>
                <a:cubicBezTo>
                  <a:pt x="8392901" y="632261"/>
                  <a:pt x="8384076" y="632261"/>
                  <a:pt x="8377016" y="632261"/>
                </a:cubicBezTo>
                <a:cubicBezTo>
                  <a:pt x="8369954" y="625200"/>
                  <a:pt x="8362895" y="621670"/>
                  <a:pt x="8355835" y="621670"/>
                </a:cubicBezTo>
                <a:cubicBezTo>
                  <a:pt x="8348773" y="621670"/>
                  <a:pt x="8338183" y="621670"/>
                  <a:pt x="8324064" y="621670"/>
                </a:cubicBezTo>
                <a:cubicBezTo>
                  <a:pt x="8302883" y="614611"/>
                  <a:pt x="8288762" y="611080"/>
                  <a:pt x="8281702" y="611080"/>
                </a:cubicBezTo>
                <a:cubicBezTo>
                  <a:pt x="8274641" y="611080"/>
                  <a:pt x="8271112" y="611080"/>
                  <a:pt x="8271112" y="611080"/>
                </a:cubicBezTo>
                <a:lnTo>
                  <a:pt x="8207569" y="589899"/>
                </a:lnTo>
                <a:cubicBezTo>
                  <a:pt x="8179327" y="582838"/>
                  <a:pt x="8161677" y="577544"/>
                  <a:pt x="8154617" y="574013"/>
                </a:cubicBezTo>
                <a:cubicBezTo>
                  <a:pt x="8147556" y="570482"/>
                  <a:pt x="8144027" y="568718"/>
                  <a:pt x="8144027" y="568718"/>
                </a:cubicBezTo>
                <a:cubicBezTo>
                  <a:pt x="8144027" y="561659"/>
                  <a:pt x="8142261" y="558128"/>
                  <a:pt x="8138731" y="558128"/>
                </a:cubicBezTo>
                <a:cubicBezTo>
                  <a:pt x="8135202" y="558128"/>
                  <a:pt x="8133435" y="558128"/>
                  <a:pt x="8133435" y="558128"/>
                </a:cubicBezTo>
                <a:lnTo>
                  <a:pt x="8101664" y="558128"/>
                </a:lnTo>
                <a:cubicBezTo>
                  <a:pt x="8094604" y="551067"/>
                  <a:pt x="8091075" y="551067"/>
                  <a:pt x="8091075" y="558128"/>
                </a:cubicBezTo>
                <a:lnTo>
                  <a:pt x="8059302" y="536947"/>
                </a:lnTo>
                <a:lnTo>
                  <a:pt x="8048712" y="536947"/>
                </a:lnTo>
                <a:cubicBezTo>
                  <a:pt x="8041652" y="536947"/>
                  <a:pt x="8034593" y="536947"/>
                  <a:pt x="8027531" y="536947"/>
                </a:cubicBezTo>
                <a:cubicBezTo>
                  <a:pt x="8020471" y="536947"/>
                  <a:pt x="8013412" y="536947"/>
                  <a:pt x="8006350" y="536947"/>
                </a:cubicBezTo>
                <a:cubicBezTo>
                  <a:pt x="7999290" y="536947"/>
                  <a:pt x="7993994" y="535182"/>
                  <a:pt x="7990465" y="531651"/>
                </a:cubicBezTo>
                <a:cubicBezTo>
                  <a:pt x="7986935" y="528122"/>
                  <a:pt x="7983404" y="526357"/>
                  <a:pt x="7979875" y="526357"/>
                </a:cubicBezTo>
                <a:cubicBezTo>
                  <a:pt x="7976346" y="526357"/>
                  <a:pt x="7971050" y="526357"/>
                  <a:pt x="7963990" y="526357"/>
                </a:cubicBezTo>
                <a:cubicBezTo>
                  <a:pt x="7956928" y="526357"/>
                  <a:pt x="7953398" y="526357"/>
                  <a:pt x="7953398" y="526357"/>
                </a:cubicBezTo>
                <a:lnTo>
                  <a:pt x="7921627" y="515766"/>
                </a:lnTo>
                <a:cubicBezTo>
                  <a:pt x="7921627" y="515766"/>
                  <a:pt x="7921627" y="517530"/>
                  <a:pt x="7921627" y="521061"/>
                </a:cubicBezTo>
                <a:cubicBezTo>
                  <a:pt x="7921627" y="524592"/>
                  <a:pt x="7925157" y="526357"/>
                  <a:pt x="7932219" y="526357"/>
                </a:cubicBezTo>
                <a:cubicBezTo>
                  <a:pt x="7939279" y="526357"/>
                  <a:pt x="7944575" y="528122"/>
                  <a:pt x="7948104" y="531651"/>
                </a:cubicBezTo>
                <a:cubicBezTo>
                  <a:pt x="7951634" y="535182"/>
                  <a:pt x="7953398" y="536947"/>
                  <a:pt x="7953398" y="536947"/>
                </a:cubicBezTo>
                <a:cubicBezTo>
                  <a:pt x="7953398" y="536947"/>
                  <a:pt x="7955164" y="536947"/>
                  <a:pt x="7958694" y="536947"/>
                </a:cubicBezTo>
                <a:cubicBezTo>
                  <a:pt x="7962223" y="536947"/>
                  <a:pt x="7965754" y="536947"/>
                  <a:pt x="7969284" y="536947"/>
                </a:cubicBezTo>
                <a:cubicBezTo>
                  <a:pt x="7972815" y="536947"/>
                  <a:pt x="7978109" y="538711"/>
                  <a:pt x="7985171" y="542242"/>
                </a:cubicBezTo>
                <a:cubicBezTo>
                  <a:pt x="7992231" y="545772"/>
                  <a:pt x="7999290" y="549303"/>
                  <a:pt x="8006350" y="552832"/>
                </a:cubicBezTo>
                <a:cubicBezTo>
                  <a:pt x="8013412" y="556363"/>
                  <a:pt x="8016942" y="556363"/>
                  <a:pt x="8016942" y="552832"/>
                </a:cubicBezTo>
                <a:cubicBezTo>
                  <a:pt x="8016942" y="549303"/>
                  <a:pt x="8020471" y="551067"/>
                  <a:pt x="8027531" y="558128"/>
                </a:cubicBezTo>
                <a:cubicBezTo>
                  <a:pt x="8034593" y="558128"/>
                  <a:pt x="8039887" y="559892"/>
                  <a:pt x="8043417" y="563423"/>
                </a:cubicBezTo>
                <a:cubicBezTo>
                  <a:pt x="8046946" y="566953"/>
                  <a:pt x="8052242" y="568718"/>
                  <a:pt x="8059302" y="568718"/>
                </a:cubicBezTo>
                <a:cubicBezTo>
                  <a:pt x="8080483" y="568718"/>
                  <a:pt x="8096369" y="570482"/>
                  <a:pt x="8106960" y="574013"/>
                </a:cubicBezTo>
                <a:cubicBezTo>
                  <a:pt x="8117550" y="577544"/>
                  <a:pt x="8124610" y="581074"/>
                  <a:pt x="8128141" y="584603"/>
                </a:cubicBezTo>
                <a:cubicBezTo>
                  <a:pt x="8131671" y="588134"/>
                  <a:pt x="8136965" y="589899"/>
                  <a:pt x="8144027" y="589899"/>
                </a:cubicBezTo>
                <a:lnTo>
                  <a:pt x="8154617" y="589899"/>
                </a:lnTo>
                <a:lnTo>
                  <a:pt x="8154617" y="600490"/>
                </a:lnTo>
                <a:lnTo>
                  <a:pt x="8165206" y="600490"/>
                </a:lnTo>
                <a:lnTo>
                  <a:pt x="8165206" y="589899"/>
                </a:lnTo>
                <a:cubicBezTo>
                  <a:pt x="8172268" y="596959"/>
                  <a:pt x="8175798" y="600490"/>
                  <a:pt x="8175798" y="600490"/>
                </a:cubicBezTo>
                <a:lnTo>
                  <a:pt x="8196979" y="611080"/>
                </a:lnTo>
                <a:cubicBezTo>
                  <a:pt x="8204039" y="604019"/>
                  <a:pt x="8216394" y="604019"/>
                  <a:pt x="8234045" y="611080"/>
                </a:cubicBezTo>
                <a:cubicBezTo>
                  <a:pt x="8251695" y="618140"/>
                  <a:pt x="8281702" y="625200"/>
                  <a:pt x="8324064" y="632261"/>
                </a:cubicBezTo>
                <a:cubicBezTo>
                  <a:pt x="8338183" y="639321"/>
                  <a:pt x="8350539" y="642851"/>
                  <a:pt x="8361130" y="642851"/>
                </a:cubicBezTo>
                <a:cubicBezTo>
                  <a:pt x="8371720" y="642851"/>
                  <a:pt x="8378781" y="644615"/>
                  <a:pt x="8382310" y="648146"/>
                </a:cubicBezTo>
                <a:cubicBezTo>
                  <a:pt x="8385840" y="651677"/>
                  <a:pt x="8391135" y="649911"/>
                  <a:pt x="8398196" y="642851"/>
                </a:cubicBezTo>
                <a:lnTo>
                  <a:pt x="8398196" y="653442"/>
                </a:lnTo>
                <a:cubicBezTo>
                  <a:pt x="8398196" y="653442"/>
                  <a:pt x="8408787" y="656971"/>
                  <a:pt x="8429968" y="664031"/>
                </a:cubicBezTo>
                <a:cubicBezTo>
                  <a:pt x="8444087" y="664031"/>
                  <a:pt x="8454678" y="664031"/>
                  <a:pt x="8461739" y="664031"/>
                </a:cubicBezTo>
                <a:cubicBezTo>
                  <a:pt x="8468799" y="664031"/>
                  <a:pt x="8472329" y="664031"/>
                  <a:pt x="8472329" y="664031"/>
                </a:cubicBezTo>
                <a:cubicBezTo>
                  <a:pt x="8472329" y="671092"/>
                  <a:pt x="8479390" y="674621"/>
                  <a:pt x="8493510" y="674621"/>
                </a:cubicBezTo>
                <a:lnTo>
                  <a:pt x="8525281" y="685213"/>
                </a:lnTo>
                <a:cubicBezTo>
                  <a:pt x="8518220" y="685213"/>
                  <a:pt x="8514691" y="685213"/>
                  <a:pt x="8514691" y="685213"/>
                </a:cubicBezTo>
                <a:cubicBezTo>
                  <a:pt x="8514691" y="692273"/>
                  <a:pt x="8511161" y="695803"/>
                  <a:pt x="8504100" y="695803"/>
                </a:cubicBezTo>
                <a:cubicBezTo>
                  <a:pt x="8497039" y="695803"/>
                  <a:pt x="8493510" y="695803"/>
                  <a:pt x="8493510" y="695803"/>
                </a:cubicBezTo>
                <a:cubicBezTo>
                  <a:pt x="8493510" y="702863"/>
                  <a:pt x="8493510" y="706394"/>
                  <a:pt x="8493510" y="706394"/>
                </a:cubicBezTo>
                <a:cubicBezTo>
                  <a:pt x="8493510" y="706394"/>
                  <a:pt x="8489980" y="706394"/>
                  <a:pt x="8482920" y="706394"/>
                </a:cubicBezTo>
                <a:lnTo>
                  <a:pt x="8472329" y="706394"/>
                </a:lnTo>
                <a:cubicBezTo>
                  <a:pt x="8479390" y="699334"/>
                  <a:pt x="8479390" y="695803"/>
                  <a:pt x="8472329" y="695803"/>
                </a:cubicBezTo>
                <a:cubicBezTo>
                  <a:pt x="8465268" y="695803"/>
                  <a:pt x="8459973" y="695803"/>
                  <a:pt x="8456443" y="695803"/>
                </a:cubicBezTo>
                <a:cubicBezTo>
                  <a:pt x="8452914" y="695803"/>
                  <a:pt x="8445853" y="699334"/>
                  <a:pt x="8435262" y="706394"/>
                </a:cubicBezTo>
                <a:cubicBezTo>
                  <a:pt x="8424672" y="713453"/>
                  <a:pt x="8419377" y="713453"/>
                  <a:pt x="8419377" y="706394"/>
                </a:cubicBezTo>
                <a:cubicBezTo>
                  <a:pt x="8419377" y="699334"/>
                  <a:pt x="8419377" y="695803"/>
                  <a:pt x="8419377" y="695803"/>
                </a:cubicBezTo>
                <a:lnTo>
                  <a:pt x="8408787" y="685213"/>
                </a:lnTo>
                <a:cubicBezTo>
                  <a:pt x="8408787" y="685213"/>
                  <a:pt x="8407021" y="685213"/>
                  <a:pt x="8403491" y="685213"/>
                </a:cubicBezTo>
                <a:cubicBezTo>
                  <a:pt x="8399962" y="685213"/>
                  <a:pt x="8394666" y="685213"/>
                  <a:pt x="8387606" y="685213"/>
                </a:cubicBezTo>
                <a:cubicBezTo>
                  <a:pt x="8387606" y="678152"/>
                  <a:pt x="8384076" y="678152"/>
                  <a:pt x="8377016" y="685213"/>
                </a:cubicBezTo>
                <a:lnTo>
                  <a:pt x="8366425" y="685213"/>
                </a:lnTo>
                <a:lnTo>
                  <a:pt x="8302883" y="653442"/>
                </a:lnTo>
                <a:cubicBezTo>
                  <a:pt x="8281702" y="653442"/>
                  <a:pt x="8264050" y="651677"/>
                  <a:pt x="8249931" y="648146"/>
                </a:cubicBezTo>
                <a:cubicBezTo>
                  <a:pt x="8235810" y="644615"/>
                  <a:pt x="8223454" y="642851"/>
                  <a:pt x="8212864" y="642851"/>
                </a:cubicBezTo>
                <a:cubicBezTo>
                  <a:pt x="8202273" y="642851"/>
                  <a:pt x="8191683" y="639321"/>
                  <a:pt x="8181093" y="632261"/>
                </a:cubicBezTo>
                <a:cubicBezTo>
                  <a:pt x="8170502" y="625200"/>
                  <a:pt x="8156383" y="621670"/>
                  <a:pt x="8138731" y="621670"/>
                </a:cubicBezTo>
                <a:cubicBezTo>
                  <a:pt x="8121079" y="621670"/>
                  <a:pt x="8110490" y="619905"/>
                  <a:pt x="8106960" y="616375"/>
                </a:cubicBezTo>
                <a:cubicBezTo>
                  <a:pt x="8103431" y="612844"/>
                  <a:pt x="8098135" y="609315"/>
                  <a:pt x="8091075" y="605784"/>
                </a:cubicBezTo>
                <a:cubicBezTo>
                  <a:pt x="8084013" y="602255"/>
                  <a:pt x="8076954" y="604019"/>
                  <a:pt x="8069894" y="611080"/>
                </a:cubicBezTo>
                <a:cubicBezTo>
                  <a:pt x="8084013" y="611080"/>
                  <a:pt x="8092839" y="614611"/>
                  <a:pt x="8096369" y="621670"/>
                </a:cubicBezTo>
                <a:cubicBezTo>
                  <a:pt x="8099898" y="628730"/>
                  <a:pt x="8105194" y="632261"/>
                  <a:pt x="8112254" y="632261"/>
                </a:cubicBezTo>
                <a:cubicBezTo>
                  <a:pt x="8140497" y="632261"/>
                  <a:pt x="8154617" y="635790"/>
                  <a:pt x="8154617" y="642851"/>
                </a:cubicBezTo>
                <a:cubicBezTo>
                  <a:pt x="8154617" y="649911"/>
                  <a:pt x="8158146" y="653442"/>
                  <a:pt x="8165206" y="653442"/>
                </a:cubicBezTo>
                <a:lnTo>
                  <a:pt x="8207569" y="664031"/>
                </a:lnTo>
                <a:cubicBezTo>
                  <a:pt x="8214629" y="664031"/>
                  <a:pt x="8221689" y="664031"/>
                  <a:pt x="8228750" y="664031"/>
                </a:cubicBezTo>
                <a:cubicBezTo>
                  <a:pt x="8228750" y="656971"/>
                  <a:pt x="8230516" y="655207"/>
                  <a:pt x="8234045" y="658736"/>
                </a:cubicBezTo>
                <a:cubicBezTo>
                  <a:pt x="8237575" y="662267"/>
                  <a:pt x="8242869" y="664031"/>
                  <a:pt x="8249931" y="664031"/>
                </a:cubicBezTo>
                <a:cubicBezTo>
                  <a:pt x="8256991" y="671092"/>
                  <a:pt x="8264050" y="674621"/>
                  <a:pt x="8271112" y="674621"/>
                </a:cubicBezTo>
                <a:cubicBezTo>
                  <a:pt x="8292291" y="674621"/>
                  <a:pt x="8295821" y="678152"/>
                  <a:pt x="8281702" y="685213"/>
                </a:cubicBezTo>
                <a:lnTo>
                  <a:pt x="8260521" y="695803"/>
                </a:lnTo>
                <a:lnTo>
                  <a:pt x="8271112" y="706394"/>
                </a:lnTo>
                <a:cubicBezTo>
                  <a:pt x="8334654" y="727574"/>
                  <a:pt x="8369954" y="734634"/>
                  <a:pt x="8377016" y="727574"/>
                </a:cubicBezTo>
                <a:lnTo>
                  <a:pt x="8355835" y="716984"/>
                </a:lnTo>
                <a:lnTo>
                  <a:pt x="8313473" y="706394"/>
                </a:lnTo>
                <a:cubicBezTo>
                  <a:pt x="8313473" y="706394"/>
                  <a:pt x="8309943" y="704629"/>
                  <a:pt x="8302883" y="701098"/>
                </a:cubicBezTo>
                <a:cubicBezTo>
                  <a:pt x="8295821" y="697567"/>
                  <a:pt x="8292291" y="699334"/>
                  <a:pt x="8292291" y="706394"/>
                </a:cubicBezTo>
                <a:lnTo>
                  <a:pt x="8292291" y="695803"/>
                </a:lnTo>
                <a:cubicBezTo>
                  <a:pt x="8299353" y="688742"/>
                  <a:pt x="8302883" y="685213"/>
                  <a:pt x="8302883" y="685213"/>
                </a:cubicBezTo>
                <a:lnTo>
                  <a:pt x="8324064" y="685213"/>
                </a:lnTo>
                <a:cubicBezTo>
                  <a:pt x="8345244" y="685213"/>
                  <a:pt x="8355835" y="688742"/>
                  <a:pt x="8355835" y="695803"/>
                </a:cubicBezTo>
                <a:cubicBezTo>
                  <a:pt x="8362895" y="702863"/>
                  <a:pt x="8373486" y="702863"/>
                  <a:pt x="8387606" y="695803"/>
                </a:cubicBezTo>
                <a:lnTo>
                  <a:pt x="8408787" y="716984"/>
                </a:lnTo>
                <a:lnTo>
                  <a:pt x="8419377" y="727574"/>
                </a:lnTo>
                <a:lnTo>
                  <a:pt x="8429968" y="727574"/>
                </a:lnTo>
                <a:cubicBezTo>
                  <a:pt x="8429968" y="727574"/>
                  <a:pt x="8433497" y="727574"/>
                  <a:pt x="8440558" y="727574"/>
                </a:cubicBezTo>
                <a:lnTo>
                  <a:pt x="8461739" y="727574"/>
                </a:lnTo>
                <a:lnTo>
                  <a:pt x="8472329" y="738165"/>
                </a:lnTo>
                <a:cubicBezTo>
                  <a:pt x="8472329" y="752286"/>
                  <a:pt x="8472329" y="759346"/>
                  <a:pt x="8472329" y="759346"/>
                </a:cubicBezTo>
                <a:cubicBezTo>
                  <a:pt x="8479390" y="759346"/>
                  <a:pt x="8486449" y="762875"/>
                  <a:pt x="8493510" y="769936"/>
                </a:cubicBezTo>
                <a:cubicBezTo>
                  <a:pt x="8479390" y="776996"/>
                  <a:pt x="8468799" y="780526"/>
                  <a:pt x="8461739" y="780526"/>
                </a:cubicBezTo>
                <a:lnTo>
                  <a:pt x="8461739" y="769936"/>
                </a:lnTo>
                <a:cubicBezTo>
                  <a:pt x="8461739" y="769936"/>
                  <a:pt x="8458209" y="773467"/>
                  <a:pt x="8451148" y="780526"/>
                </a:cubicBezTo>
                <a:lnTo>
                  <a:pt x="8408787" y="769936"/>
                </a:lnTo>
                <a:cubicBezTo>
                  <a:pt x="8394666" y="769936"/>
                  <a:pt x="8373486" y="769936"/>
                  <a:pt x="8345244" y="769936"/>
                </a:cubicBezTo>
                <a:cubicBezTo>
                  <a:pt x="8317002" y="769936"/>
                  <a:pt x="8302883" y="769936"/>
                  <a:pt x="8302883" y="769936"/>
                </a:cubicBezTo>
                <a:cubicBezTo>
                  <a:pt x="8295821" y="769936"/>
                  <a:pt x="8292291" y="766405"/>
                  <a:pt x="8292291" y="759346"/>
                </a:cubicBezTo>
                <a:cubicBezTo>
                  <a:pt x="8292291" y="752286"/>
                  <a:pt x="8292291" y="748755"/>
                  <a:pt x="8292291" y="748755"/>
                </a:cubicBezTo>
                <a:cubicBezTo>
                  <a:pt x="8292291" y="748755"/>
                  <a:pt x="8288762" y="752286"/>
                  <a:pt x="8281702" y="759346"/>
                </a:cubicBezTo>
                <a:lnTo>
                  <a:pt x="8249931" y="748755"/>
                </a:lnTo>
                <a:cubicBezTo>
                  <a:pt x="8249931" y="748755"/>
                  <a:pt x="8246401" y="748755"/>
                  <a:pt x="8239339" y="748755"/>
                </a:cubicBezTo>
                <a:cubicBezTo>
                  <a:pt x="8232279" y="748755"/>
                  <a:pt x="8226983" y="748755"/>
                  <a:pt x="8223454" y="748755"/>
                </a:cubicBezTo>
                <a:cubicBezTo>
                  <a:pt x="8219925" y="748755"/>
                  <a:pt x="8216394" y="748755"/>
                  <a:pt x="8212864" y="748755"/>
                </a:cubicBezTo>
                <a:cubicBezTo>
                  <a:pt x="8209335" y="748755"/>
                  <a:pt x="8207569" y="748755"/>
                  <a:pt x="8207569" y="748755"/>
                </a:cubicBezTo>
                <a:lnTo>
                  <a:pt x="8175798" y="738165"/>
                </a:lnTo>
                <a:cubicBezTo>
                  <a:pt x="8175798" y="745225"/>
                  <a:pt x="8177564" y="748755"/>
                  <a:pt x="8181093" y="748755"/>
                </a:cubicBezTo>
                <a:cubicBezTo>
                  <a:pt x="8184623" y="748755"/>
                  <a:pt x="8189917" y="748755"/>
                  <a:pt x="8196979" y="748755"/>
                </a:cubicBezTo>
                <a:lnTo>
                  <a:pt x="8218160" y="759346"/>
                </a:lnTo>
                <a:cubicBezTo>
                  <a:pt x="8225220" y="759346"/>
                  <a:pt x="8230516" y="759346"/>
                  <a:pt x="8234045" y="759346"/>
                </a:cubicBezTo>
                <a:cubicBezTo>
                  <a:pt x="8237575" y="759346"/>
                  <a:pt x="8239339" y="762875"/>
                  <a:pt x="8239339" y="769936"/>
                </a:cubicBezTo>
                <a:cubicBezTo>
                  <a:pt x="8239339" y="769936"/>
                  <a:pt x="8237575" y="771701"/>
                  <a:pt x="8234045" y="775231"/>
                </a:cubicBezTo>
                <a:cubicBezTo>
                  <a:pt x="8230516" y="778761"/>
                  <a:pt x="8225220" y="780526"/>
                  <a:pt x="8218160" y="780526"/>
                </a:cubicBezTo>
                <a:cubicBezTo>
                  <a:pt x="8211098" y="780526"/>
                  <a:pt x="8207569" y="780526"/>
                  <a:pt x="8207569" y="780526"/>
                </a:cubicBezTo>
                <a:lnTo>
                  <a:pt x="8398196" y="822888"/>
                </a:lnTo>
                <a:cubicBezTo>
                  <a:pt x="8426438" y="829948"/>
                  <a:pt x="8447618" y="833478"/>
                  <a:pt x="8461739" y="833478"/>
                </a:cubicBezTo>
                <a:lnTo>
                  <a:pt x="8482920" y="844069"/>
                </a:lnTo>
                <a:lnTo>
                  <a:pt x="8461739" y="844069"/>
                </a:lnTo>
                <a:lnTo>
                  <a:pt x="8398196" y="854659"/>
                </a:lnTo>
                <a:lnTo>
                  <a:pt x="8377016" y="854659"/>
                </a:lnTo>
                <a:cubicBezTo>
                  <a:pt x="8369954" y="854659"/>
                  <a:pt x="8362895" y="854659"/>
                  <a:pt x="8355835" y="854659"/>
                </a:cubicBezTo>
                <a:cubicBezTo>
                  <a:pt x="8348773" y="854659"/>
                  <a:pt x="8345244" y="851129"/>
                  <a:pt x="8345244" y="844069"/>
                </a:cubicBezTo>
                <a:cubicBezTo>
                  <a:pt x="8338183" y="844069"/>
                  <a:pt x="8331124" y="844069"/>
                  <a:pt x="8324064" y="844069"/>
                </a:cubicBezTo>
                <a:cubicBezTo>
                  <a:pt x="8281702" y="851129"/>
                  <a:pt x="8246401" y="847600"/>
                  <a:pt x="8218160" y="833478"/>
                </a:cubicBezTo>
                <a:cubicBezTo>
                  <a:pt x="8218160" y="833478"/>
                  <a:pt x="8216394" y="833478"/>
                  <a:pt x="8212864" y="833478"/>
                </a:cubicBezTo>
                <a:cubicBezTo>
                  <a:pt x="8209335" y="833478"/>
                  <a:pt x="8204039" y="833478"/>
                  <a:pt x="8196979" y="833478"/>
                </a:cubicBezTo>
                <a:lnTo>
                  <a:pt x="8196979" y="844069"/>
                </a:lnTo>
                <a:cubicBezTo>
                  <a:pt x="8204039" y="844069"/>
                  <a:pt x="8214629" y="847600"/>
                  <a:pt x="8228750" y="854659"/>
                </a:cubicBezTo>
                <a:cubicBezTo>
                  <a:pt x="8242869" y="861719"/>
                  <a:pt x="8253460" y="865250"/>
                  <a:pt x="8260521" y="865250"/>
                </a:cubicBezTo>
                <a:cubicBezTo>
                  <a:pt x="8288762" y="879371"/>
                  <a:pt x="8306412" y="882900"/>
                  <a:pt x="8313473" y="875840"/>
                </a:cubicBezTo>
                <a:cubicBezTo>
                  <a:pt x="8320533" y="868779"/>
                  <a:pt x="8334654" y="868779"/>
                  <a:pt x="8355835" y="875840"/>
                </a:cubicBezTo>
                <a:cubicBezTo>
                  <a:pt x="8369954" y="882900"/>
                  <a:pt x="8377016" y="889961"/>
                  <a:pt x="8377016" y="897021"/>
                </a:cubicBezTo>
                <a:cubicBezTo>
                  <a:pt x="8362895" y="897021"/>
                  <a:pt x="8355835" y="893490"/>
                  <a:pt x="8355835" y="886431"/>
                </a:cubicBezTo>
                <a:lnTo>
                  <a:pt x="8334654" y="886431"/>
                </a:lnTo>
                <a:lnTo>
                  <a:pt x="8408787" y="918202"/>
                </a:lnTo>
                <a:lnTo>
                  <a:pt x="8440558" y="928792"/>
                </a:lnTo>
                <a:cubicBezTo>
                  <a:pt x="8440558" y="935852"/>
                  <a:pt x="8437028" y="939383"/>
                  <a:pt x="8429968" y="939383"/>
                </a:cubicBezTo>
                <a:cubicBezTo>
                  <a:pt x="8422906" y="939383"/>
                  <a:pt x="8408787" y="939383"/>
                  <a:pt x="8387606" y="939383"/>
                </a:cubicBezTo>
                <a:cubicBezTo>
                  <a:pt x="8380545" y="939383"/>
                  <a:pt x="8371720" y="937617"/>
                  <a:pt x="8361130" y="934087"/>
                </a:cubicBezTo>
                <a:cubicBezTo>
                  <a:pt x="8350539" y="930557"/>
                  <a:pt x="8345244" y="928792"/>
                  <a:pt x="8345244" y="928792"/>
                </a:cubicBezTo>
                <a:cubicBezTo>
                  <a:pt x="8338183" y="921731"/>
                  <a:pt x="8332888" y="919967"/>
                  <a:pt x="8329358" y="923496"/>
                </a:cubicBezTo>
                <a:cubicBezTo>
                  <a:pt x="8325829" y="927027"/>
                  <a:pt x="8317002" y="925261"/>
                  <a:pt x="8302883" y="918202"/>
                </a:cubicBezTo>
                <a:cubicBezTo>
                  <a:pt x="8302883" y="918202"/>
                  <a:pt x="8299353" y="916437"/>
                  <a:pt x="8292291" y="912906"/>
                </a:cubicBezTo>
                <a:cubicBezTo>
                  <a:pt x="8285231" y="909375"/>
                  <a:pt x="8281702" y="907611"/>
                  <a:pt x="8281702" y="907611"/>
                </a:cubicBezTo>
                <a:cubicBezTo>
                  <a:pt x="8274641" y="907611"/>
                  <a:pt x="8271112" y="907611"/>
                  <a:pt x="8271112" y="907611"/>
                </a:cubicBezTo>
                <a:lnTo>
                  <a:pt x="8260521" y="897021"/>
                </a:lnTo>
                <a:lnTo>
                  <a:pt x="8249931" y="897021"/>
                </a:lnTo>
                <a:cubicBezTo>
                  <a:pt x="8242869" y="897021"/>
                  <a:pt x="8232279" y="895256"/>
                  <a:pt x="8218160" y="891725"/>
                </a:cubicBezTo>
                <a:cubicBezTo>
                  <a:pt x="8204039" y="888196"/>
                  <a:pt x="8191683" y="886431"/>
                  <a:pt x="8181093" y="886431"/>
                </a:cubicBezTo>
                <a:cubicBezTo>
                  <a:pt x="8170502" y="886431"/>
                  <a:pt x="8165206" y="886431"/>
                  <a:pt x="8165206" y="886431"/>
                </a:cubicBezTo>
                <a:cubicBezTo>
                  <a:pt x="8151087" y="886431"/>
                  <a:pt x="8136965" y="879371"/>
                  <a:pt x="8122846" y="865250"/>
                </a:cubicBezTo>
                <a:cubicBezTo>
                  <a:pt x="8115785" y="858190"/>
                  <a:pt x="8110490" y="856423"/>
                  <a:pt x="8106960" y="859954"/>
                </a:cubicBezTo>
                <a:cubicBezTo>
                  <a:pt x="8103431" y="863485"/>
                  <a:pt x="8094604" y="865250"/>
                  <a:pt x="8080483" y="865250"/>
                </a:cubicBezTo>
                <a:cubicBezTo>
                  <a:pt x="8066364" y="865250"/>
                  <a:pt x="8055773" y="863485"/>
                  <a:pt x="8048712" y="859954"/>
                </a:cubicBezTo>
                <a:cubicBezTo>
                  <a:pt x="8041652" y="856423"/>
                  <a:pt x="8024002" y="851129"/>
                  <a:pt x="7995760" y="844069"/>
                </a:cubicBezTo>
                <a:lnTo>
                  <a:pt x="7974579" y="844069"/>
                </a:lnTo>
                <a:lnTo>
                  <a:pt x="7889856" y="812298"/>
                </a:lnTo>
                <a:lnTo>
                  <a:pt x="7900446" y="822888"/>
                </a:lnTo>
                <a:cubicBezTo>
                  <a:pt x="7900446" y="822888"/>
                  <a:pt x="7907508" y="824652"/>
                  <a:pt x="7921627" y="828183"/>
                </a:cubicBezTo>
                <a:cubicBezTo>
                  <a:pt x="7935748" y="831713"/>
                  <a:pt x="7949869" y="837009"/>
                  <a:pt x="7963990" y="844069"/>
                </a:cubicBezTo>
                <a:cubicBezTo>
                  <a:pt x="7971050" y="851129"/>
                  <a:pt x="7979875" y="856423"/>
                  <a:pt x="7990465" y="859954"/>
                </a:cubicBezTo>
                <a:cubicBezTo>
                  <a:pt x="8001056" y="863485"/>
                  <a:pt x="8011646" y="865250"/>
                  <a:pt x="8022237" y="865250"/>
                </a:cubicBezTo>
                <a:cubicBezTo>
                  <a:pt x="8032827" y="865250"/>
                  <a:pt x="8038123" y="868779"/>
                  <a:pt x="8038123" y="875840"/>
                </a:cubicBezTo>
                <a:lnTo>
                  <a:pt x="8069894" y="886431"/>
                </a:lnTo>
                <a:cubicBezTo>
                  <a:pt x="8069894" y="886431"/>
                  <a:pt x="8071658" y="886431"/>
                  <a:pt x="8075189" y="886431"/>
                </a:cubicBezTo>
                <a:cubicBezTo>
                  <a:pt x="8078719" y="886431"/>
                  <a:pt x="8084013" y="886431"/>
                  <a:pt x="8091075" y="886431"/>
                </a:cubicBezTo>
                <a:cubicBezTo>
                  <a:pt x="8098135" y="886431"/>
                  <a:pt x="8103431" y="888196"/>
                  <a:pt x="8106960" y="891725"/>
                </a:cubicBezTo>
                <a:cubicBezTo>
                  <a:pt x="8110490" y="895256"/>
                  <a:pt x="8108725" y="897021"/>
                  <a:pt x="8101664" y="897021"/>
                </a:cubicBezTo>
                <a:cubicBezTo>
                  <a:pt x="8094604" y="897021"/>
                  <a:pt x="8091075" y="900552"/>
                  <a:pt x="8091075" y="907611"/>
                </a:cubicBezTo>
                <a:cubicBezTo>
                  <a:pt x="8091075" y="907611"/>
                  <a:pt x="8094604" y="907611"/>
                  <a:pt x="8101664" y="907611"/>
                </a:cubicBezTo>
                <a:cubicBezTo>
                  <a:pt x="8108725" y="907611"/>
                  <a:pt x="8119316" y="907611"/>
                  <a:pt x="8133435" y="907611"/>
                </a:cubicBezTo>
                <a:cubicBezTo>
                  <a:pt x="8147556" y="907611"/>
                  <a:pt x="8158146" y="911142"/>
                  <a:pt x="8165206" y="918202"/>
                </a:cubicBezTo>
                <a:cubicBezTo>
                  <a:pt x="8172268" y="939383"/>
                  <a:pt x="8179327" y="942913"/>
                  <a:pt x="8186387" y="928792"/>
                </a:cubicBezTo>
                <a:lnTo>
                  <a:pt x="8218160" y="928792"/>
                </a:lnTo>
                <a:lnTo>
                  <a:pt x="8239339" y="939383"/>
                </a:lnTo>
                <a:lnTo>
                  <a:pt x="8281702" y="960563"/>
                </a:lnTo>
                <a:lnTo>
                  <a:pt x="8292291" y="971154"/>
                </a:lnTo>
                <a:lnTo>
                  <a:pt x="8334654" y="981744"/>
                </a:lnTo>
                <a:cubicBezTo>
                  <a:pt x="8377016" y="995865"/>
                  <a:pt x="8417612" y="1008220"/>
                  <a:pt x="8456443" y="1018810"/>
                </a:cubicBezTo>
                <a:cubicBezTo>
                  <a:pt x="8495276" y="1029400"/>
                  <a:pt x="8532341" y="1034696"/>
                  <a:pt x="8567641" y="1034696"/>
                </a:cubicBezTo>
                <a:cubicBezTo>
                  <a:pt x="8588824" y="1034696"/>
                  <a:pt x="8599414" y="1038227"/>
                  <a:pt x="8599414" y="1045287"/>
                </a:cubicBezTo>
                <a:lnTo>
                  <a:pt x="8610004" y="1045287"/>
                </a:lnTo>
                <a:cubicBezTo>
                  <a:pt x="8595884" y="1045287"/>
                  <a:pt x="8585294" y="1047052"/>
                  <a:pt x="8578233" y="1050581"/>
                </a:cubicBezTo>
                <a:cubicBezTo>
                  <a:pt x="8571172" y="1054112"/>
                  <a:pt x="8567641" y="1055877"/>
                  <a:pt x="8567641" y="1055877"/>
                </a:cubicBezTo>
                <a:cubicBezTo>
                  <a:pt x="8567641" y="1062937"/>
                  <a:pt x="8567641" y="1066467"/>
                  <a:pt x="8567641" y="1066467"/>
                </a:cubicBezTo>
                <a:cubicBezTo>
                  <a:pt x="8567641" y="1066467"/>
                  <a:pt x="8571172" y="1066467"/>
                  <a:pt x="8578233" y="1066467"/>
                </a:cubicBezTo>
                <a:cubicBezTo>
                  <a:pt x="8578233" y="1073527"/>
                  <a:pt x="8581762" y="1077058"/>
                  <a:pt x="8588824" y="1077058"/>
                </a:cubicBezTo>
                <a:cubicBezTo>
                  <a:pt x="8595884" y="1077058"/>
                  <a:pt x="8604709" y="1078823"/>
                  <a:pt x="8615299" y="1082354"/>
                </a:cubicBezTo>
                <a:cubicBezTo>
                  <a:pt x="8625889" y="1085883"/>
                  <a:pt x="8634714" y="1087648"/>
                  <a:pt x="8641775" y="1087648"/>
                </a:cubicBezTo>
                <a:lnTo>
                  <a:pt x="8662957" y="1098239"/>
                </a:lnTo>
                <a:cubicBezTo>
                  <a:pt x="8670016" y="1098239"/>
                  <a:pt x="8687666" y="1105298"/>
                  <a:pt x="8715908" y="1119419"/>
                </a:cubicBezTo>
                <a:lnTo>
                  <a:pt x="8790041" y="1140600"/>
                </a:lnTo>
                <a:cubicBezTo>
                  <a:pt x="8790041" y="1147660"/>
                  <a:pt x="8744149" y="1137070"/>
                  <a:pt x="8652366" y="1108829"/>
                </a:cubicBezTo>
                <a:cubicBezTo>
                  <a:pt x="8638245" y="1101769"/>
                  <a:pt x="8624124" y="1096474"/>
                  <a:pt x="8610004" y="1092944"/>
                </a:cubicBezTo>
                <a:cubicBezTo>
                  <a:pt x="8595884" y="1089413"/>
                  <a:pt x="8583528" y="1085883"/>
                  <a:pt x="8572938" y="1082354"/>
                </a:cubicBezTo>
                <a:cubicBezTo>
                  <a:pt x="8562347" y="1078823"/>
                  <a:pt x="8553522" y="1077058"/>
                  <a:pt x="8546462" y="1077058"/>
                </a:cubicBezTo>
                <a:lnTo>
                  <a:pt x="8493510" y="1055877"/>
                </a:lnTo>
                <a:cubicBezTo>
                  <a:pt x="8472329" y="1055877"/>
                  <a:pt x="8454678" y="1055877"/>
                  <a:pt x="8440558" y="1055877"/>
                </a:cubicBezTo>
                <a:cubicBezTo>
                  <a:pt x="8426438" y="1055877"/>
                  <a:pt x="8419377" y="1054112"/>
                  <a:pt x="8419377" y="1050581"/>
                </a:cubicBezTo>
                <a:cubicBezTo>
                  <a:pt x="8419377" y="1047052"/>
                  <a:pt x="8410552" y="1043522"/>
                  <a:pt x="8392901" y="1039992"/>
                </a:cubicBezTo>
                <a:cubicBezTo>
                  <a:pt x="8375250" y="1036461"/>
                  <a:pt x="8364660" y="1034696"/>
                  <a:pt x="8361130" y="1034696"/>
                </a:cubicBezTo>
                <a:cubicBezTo>
                  <a:pt x="8357600" y="1034696"/>
                  <a:pt x="8348773" y="1031166"/>
                  <a:pt x="8334654" y="1024106"/>
                </a:cubicBezTo>
                <a:lnTo>
                  <a:pt x="8302883" y="1013515"/>
                </a:lnTo>
                <a:lnTo>
                  <a:pt x="8271112" y="1013515"/>
                </a:lnTo>
                <a:cubicBezTo>
                  <a:pt x="8256991" y="1006456"/>
                  <a:pt x="8248165" y="1004689"/>
                  <a:pt x="8244635" y="1008220"/>
                </a:cubicBezTo>
                <a:cubicBezTo>
                  <a:pt x="8241106" y="1011750"/>
                  <a:pt x="8235810" y="1008220"/>
                  <a:pt x="8228750" y="997629"/>
                </a:cubicBezTo>
                <a:cubicBezTo>
                  <a:pt x="8221689" y="987040"/>
                  <a:pt x="8216394" y="985275"/>
                  <a:pt x="8212864" y="992335"/>
                </a:cubicBezTo>
                <a:cubicBezTo>
                  <a:pt x="8209335" y="999394"/>
                  <a:pt x="8198743" y="997629"/>
                  <a:pt x="8181093" y="987040"/>
                </a:cubicBezTo>
                <a:cubicBezTo>
                  <a:pt x="8163442" y="976448"/>
                  <a:pt x="8152850" y="972919"/>
                  <a:pt x="8149321" y="976448"/>
                </a:cubicBezTo>
                <a:cubicBezTo>
                  <a:pt x="8145791" y="979979"/>
                  <a:pt x="8138731" y="981744"/>
                  <a:pt x="8128141" y="981744"/>
                </a:cubicBezTo>
                <a:cubicBezTo>
                  <a:pt x="8117550" y="981744"/>
                  <a:pt x="8110490" y="979979"/>
                  <a:pt x="8106960" y="976448"/>
                </a:cubicBezTo>
                <a:cubicBezTo>
                  <a:pt x="8103431" y="972919"/>
                  <a:pt x="8096369" y="971154"/>
                  <a:pt x="8085779" y="971154"/>
                </a:cubicBezTo>
                <a:cubicBezTo>
                  <a:pt x="8075189" y="971154"/>
                  <a:pt x="8069894" y="967623"/>
                  <a:pt x="8069894" y="960563"/>
                </a:cubicBezTo>
                <a:lnTo>
                  <a:pt x="8038123" y="960563"/>
                </a:lnTo>
                <a:cubicBezTo>
                  <a:pt x="8024002" y="953504"/>
                  <a:pt x="8009880" y="949973"/>
                  <a:pt x="7995760" y="949973"/>
                </a:cubicBezTo>
                <a:cubicBezTo>
                  <a:pt x="7995760" y="949973"/>
                  <a:pt x="7993994" y="949973"/>
                  <a:pt x="7990465" y="949973"/>
                </a:cubicBezTo>
                <a:cubicBezTo>
                  <a:pt x="7986935" y="949973"/>
                  <a:pt x="7985171" y="953504"/>
                  <a:pt x="7985171" y="960563"/>
                </a:cubicBezTo>
                <a:cubicBezTo>
                  <a:pt x="7985171" y="960563"/>
                  <a:pt x="7995760" y="965858"/>
                  <a:pt x="8016942" y="976448"/>
                </a:cubicBezTo>
                <a:cubicBezTo>
                  <a:pt x="8038123" y="987040"/>
                  <a:pt x="8052242" y="992335"/>
                  <a:pt x="8059302" y="992335"/>
                </a:cubicBezTo>
                <a:lnTo>
                  <a:pt x="8080483" y="992335"/>
                </a:lnTo>
                <a:cubicBezTo>
                  <a:pt x="8087545" y="992335"/>
                  <a:pt x="8108725" y="997629"/>
                  <a:pt x="8144027" y="1008220"/>
                </a:cubicBezTo>
                <a:cubicBezTo>
                  <a:pt x="8179327" y="1018810"/>
                  <a:pt x="8196979" y="1024106"/>
                  <a:pt x="8196979" y="1024106"/>
                </a:cubicBezTo>
                <a:lnTo>
                  <a:pt x="8196979" y="1034696"/>
                </a:lnTo>
                <a:cubicBezTo>
                  <a:pt x="8189917" y="1027636"/>
                  <a:pt x="8182858" y="1025871"/>
                  <a:pt x="8175798" y="1029400"/>
                </a:cubicBezTo>
                <a:cubicBezTo>
                  <a:pt x="8168737" y="1032931"/>
                  <a:pt x="8165206" y="1034696"/>
                  <a:pt x="8165206" y="1034696"/>
                </a:cubicBezTo>
                <a:cubicBezTo>
                  <a:pt x="8165206" y="1048817"/>
                  <a:pt x="8154617" y="1052346"/>
                  <a:pt x="8133435" y="1045287"/>
                </a:cubicBezTo>
                <a:cubicBezTo>
                  <a:pt x="8119316" y="1038227"/>
                  <a:pt x="8108725" y="1034696"/>
                  <a:pt x="8101664" y="1034696"/>
                </a:cubicBezTo>
                <a:cubicBezTo>
                  <a:pt x="8094604" y="1034696"/>
                  <a:pt x="8076954" y="1031166"/>
                  <a:pt x="8048712" y="1024106"/>
                </a:cubicBezTo>
                <a:cubicBezTo>
                  <a:pt x="7992231" y="1002925"/>
                  <a:pt x="7960460" y="995865"/>
                  <a:pt x="7953398" y="1002925"/>
                </a:cubicBezTo>
                <a:lnTo>
                  <a:pt x="8144027" y="1066467"/>
                </a:lnTo>
                <a:lnTo>
                  <a:pt x="8196979" y="1087648"/>
                </a:lnTo>
                <a:lnTo>
                  <a:pt x="8175798" y="1087648"/>
                </a:lnTo>
                <a:lnTo>
                  <a:pt x="8165206" y="1087648"/>
                </a:lnTo>
                <a:cubicBezTo>
                  <a:pt x="8172268" y="1094708"/>
                  <a:pt x="8182858" y="1100004"/>
                  <a:pt x="8196979" y="1103533"/>
                </a:cubicBezTo>
                <a:cubicBezTo>
                  <a:pt x="8211098" y="1107064"/>
                  <a:pt x="8221689" y="1112360"/>
                  <a:pt x="8228750" y="1119419"/>
                </a:cubicBezTo>
                <a:lnTo>
                  <a:pt x="8260521" y="1130010"/>
                </a:lnTo>
                <a:lnTo>
                  <a:pt x="8281702" y="1130010"/>
                </a:lnTo>
                <a:lnTo>
                  <a:pt x="8302883" y="1140600"/>
                </a:lnTo>
                <a:cubicBezTo>
                  <a:pt x="8352305" y="1147660"/>
                  <a:pt x="8387606" y="1158250"/>
                  <a:pt x="8408787" y="1172371"/>
                </a:cubicBezTo>
                <a:cubicBezTo>
                  <a:pt x="8415847" y="1172371"/>
                  <a:pt x="8424672" y="1172371"/>
                  <a:pt x="8435262" y="1172371"/>
                </a:cubicBezTo>
                <a:cubicBezTo>
                  <a:pt x="8445853" y="1172371"/>
                  <a:pt x="8451148" y="1175902"/>
                  <a:pt x="8451148" y="1182962"/>
                </a:cubicBezTo>
                <a:cubicBezTo>
                  <a:pt x="8451148" y="1182962"/>
                  <a:pt x="8454678" y="1184727"/>
                  <a:pt x="8461739" y="1188258"/>
                </a:cubicBezTo>
                <a:cubicBezTo>
                  <a:pt x="8468799" y="1191787"/>
                  <a:pt x="8479390" y="1193552"/>
                  <a:pt x="8493510" y="1193552"/>
                </a:cubicBezTo>
                <a:cubicBezTo>
                  <a:pt x="8514691" y="1200612"/>
                  <a:pt x="8528810" y="1207673"/>
                  <a:pt x="8535871" y="1214733"/>
                </a:cubicBezTo>
                <a:cubicBezTo>
                  <a:pt x="8535871" y="1214733"/>
                  <a:pt x="8532341" y="1214733"/>
                  <a:pt x="8525281" y="1214733"/>
                </a:cubicBezTo>
                <a:cubicBezTo>
                  <a:pt x="8518220" y="1214733"/>
                  <a:pt x="8511161" y="1214733"/>
                  <a:pt x="8504100" y="1214733"/>
                </a:cubicBezTo>
                <a:cubicBezTo>
                  <a:pt x="8489980" y="1207673"/>
                  <a:pt x="8475858" y="1204143"/>
                  <a:pt x="8461739" y="1204143"/>
                </a:cubicBezTo>
                <a:cubicBezTo>
                  <a:pt x="8454678" y="1197083"/>
                  <a:pt x="8447618" y="1193552"/>
                  <a:pt x="8440558" y="1193552"/>
                </a:cubicBezTo>
                <a:cubicBezTo>
                  <a:pt x="8433497" y="1193552"/>
                  <a:pt x="8426438" y="1193552"/>
                  <a:pt x="8419377" y="1193552"/>
                </a:cubicBezTo>
                <a:lnTo>
                  <a:pt x="8355835" y="1172371"/>
                </a:lnTo>
                <a:cubicBezTo>
                  <a:pt x="8327593" y="1165312"/>
                  <a:pt x="8309943" y="1160016"/>
                  <a:pt x="8302883" y="1156485"/>
                </a:cubicBezTo>
                <a:cubicBezTo>
                  <a:pt x="8295821" y="1152956"/>
                  <a:pt x="8288762" y="1151191"/>
                  <a:pt x="8281702" y="1151191"/>
                </a:cubicBezTo>
                <a:lnTo>
                  <a:pt x="8207569" y="1130010"/>
                </a:lnTo>
                <a:cubicBezTo>
                  <a:pt x="8207569" y="1130010"/>
                  <a:pt x="8200508" y="1130010"/>
                  <a:pt x="8186387" y="1130010"/>
                </a:cubicBezTo>
                <a:lnTo>
                  <a:pt x="8133435" y="1119419"/>
                </a:lnTo>
                <a:cubicBezTo>
                  <a:pt x="8126375" y="1112360"/>
                  <a:pt x="8119316" y="1108829"/>
                  <a:pt x="8112254" y="1108829"/>
                </a:cubicBezTo>
                <a:cubicBezTo>
                  <a:pt x="8105194" y="1108829"/>
                  <a:pt x="8096369" y="1107064"/>
                  <a:pt x="8085779" y="1103533"/>
                </a:cubicBezTo>
                <a:cubicBezTo>
                  <a:pt x="8075189" y="1100004"/>
                  <a:pt x="8069894" y="1098239"/>
                  <a:pt x="8069894" y="1098239"/>
                </a:cubicBezTo>
                <a:cubicBezTo>
                  <a:pt x="8062833" y="1105298"/>
                  <a:pt x="8059302" y="1108829"/>
                  <a:pt x="8059302" y="1108829"/>
                </a:cubicBezTo>
                <a:cubicBezTo>
                  <a:pt x="8059302" y="1108829"/>
                  <a:pt x="8059302" y="1105298"/>
                  <a:pt x="8059302" y="1098239"/>
                </a:cubicBezTo>
                <a:cubicBezTo>
                  <a:pt x="8052242" y="1098239"/>
                  <a:pt x="8046946" y="1098239"/>
                  <a:pt x="8043417" y="1098239"/>
                </a:cubicBezTo>
                <a:cubicBezTo>
                  <a:pt x="8039887" y="1098239"/>
                  <a:pt x="8038123" y="1098239"/>
                  <a:pt x="8038123" y="1098239"/>
                </a:cubicBezTo>
                <a:lnTo>
                  <a:pt x="8027531" y="1108829"/>
                </a:lnTo>
                <a:lnTo>
                  <a:pt x="8016942" y="1108829"/>
                </a:lnTo>
                <a:lnTo>
                  <a:pt x="8016942" y="1119419"/>
                </a:lnTo>
                <a:cubicBezTo>
                  <a:pt x="7981640" y="1119419"/>
                  <a:pt x="7953398" y="1108829"/>
                  <a:pt x="7932219" y="1087648"/>
                </a:cubicBezTo>
                <a:lnTo>
                  <a:pt x="7921627" y="1087648"/>
                </a:lnTo>
                <a:cubicBezTo>
                  <a:pt x="7914567" y="1087648"/>
                  <a:pt x="7911038" y="1087648"/>
                  <a:pt x="7911038" y="1087648"/>
                </a:cubicBezTo>
                <a:cubicBezTo>
                  <a:pt x="7911038" y="1087648"/>
                  <a:pt x="7907508" y="1084118"/>
                  <a:pt x="7900446" y="1077058"/>
                </a:cubicBezTo>
                <a:cubicBezTo>
                  <a:pt x="7900446" y="1077058"/>
                  <a:pt x="7893386" y="1077058"/>
                  <a:pt x="7879267" y="1077058"/>
                </a:cubicBezTo>
                <a:lnTo>
                  <a:pt x="7868675" y="1077058"/>
                </a:lnTo>
                <a:cubicBezTo>
                  <a:pt x="7868675" y="1077058"/>
                  <a:pt x="7872205" y="1080588"/>
                  <a:pt x="7879267" y="1087648"/>
                </a:cubicBezTo>
                <a:cubicBezTo>
                  <a:pt x="7879267" y="1087648"/>
                  <a:pt x="7879267" y="1091179"/>
                  <a:pt x="7879267" y="1098239"/>
                </a:cubicBezTo>
                <a:cubicBezTo>
                  <a:pt x="7886327" y="1091179"/>
                  <a:pt x="7893386" y="1091179"/>
                  <a:pt x="7900446" y="1098239"/>
                </a:cubicBezTo>
                <a:cubicBezTo>
                  <a:pt x="7907508" y="1105298"/>
                  <a:pt x="7914567" y="1108829"/>
                  <a:pt x="7921627" y="1108829"/>
                </a:cubicBezTo>
                <a:cubicBezTo>
                  <a:pt x="7928688" y="1108829"/>
                  <a:pt x="7933983" y="1108829"/>
                  <a:pt x="7937513" y="1108829"/>
                </a:cubicBezTo>
                <a:cubicBezTo>
                  <a:pt x="7941042" y="1108829"/>
                  <a:pt x="7942808" y="1108829"/>
                  <a:pt x="7942808" y="1108829"/>
                </a:cubicBezTo>
                <a:cubicBezTo>
                  <a:pt x="7949869" y="1122950"/>
                  <a:pt x="7967519" y="1130010"/>
                  <a:pt x="7995760" y="1130010"/>
                </a:cubicBezTo>
                <a:cubicBezTo>
                  <a:pt x="8045183" y="1130010"/>
                  <a:pt x="8069894" y="1137070"/>
                  <a:pt x="8069894" y="1151191"/>
                </a:cubicBezTo>
                <a:cubicBezTo>
                  <a:pt x="8069894" y="1158250"/>
                  <a:pt x="8062833" y="1161781"/>
                  <a:pt x="8048712" y="1161781"/>
                </a:cubicBezTo>
                <a:cubicBezTo>
                  <a:pt x="8027531" y="1161781"/>
                  <a:pt x="8031061" y="1165312"/>
                  <a:pt x="8059302" y="1172371"/>
                </a:cubicBezTo>
                <a:cubicBezTo>
                  <a:pt x="8066364" y="1179431"/>
                  <a:pt x="8076954" y="1184727"/>
                  <a:pt x="8091075" y="1188258"/>
                </a:cubicBezTo>
                <a:cubicBezTo>
                  <a:pt x="8105194" y="1191787"/>
                  <a:pt x="8117550" y="1195317"/>
                  <a:pt x="8128141" y="1198848"/>
                </a:cubicBezTo>
                <a:cubicBezTo>
                  <a:pt x="8138731" y="1202378"/>
                  <a:pt x="8144027" y="1204143"/>
                  <a:pt x="8144027" y="1204143"/>
                </a:cubicBezTo>
                <a:lnTo>
                  <a:pt x="8154617" y="1204143"/>
                </a:lnTo>
                <a:lnTo>
                  <a:pt x="8154617" y="1214733"/>
                </a:lnTo>
                <a:cubicBezTo>
                  <a:pt x="8161677" y="1214733"/>
                  <a:pt x="8166973" y="1214733"/>
                  <a:pt x="8170502" y="1214733"/>
                </a:cubicBezTo>
                <a:cubicBezTo>
                  <a:pt x="8174031" y="1214733"/>
                  <a:pt x="8179327" y="1212968"/>
                  <a:pt x="8186387" y="1209437"/>
                </a:cubicBezTo>
                <a:cubicBezTo>
                  <a:pt x="8193449" y="1205908"/>
                  <a:pt x="8198743" y="1204143"/>
                  <a:pt x="8202273" y="1204143"/>
                </a:cubicBezTo>
                <a:cubicBezTo>
                  <a:pt x="8205802" y="1204143"/>
                  <a:pt x="8207569" y="1207673"/>
                  <a:pt x="8207569" y="1214733"/>
                </a:cubicBezTo>
                <a:lnTo>
                  <a:pt x="8218160" y="1225324"/>
                </a:lnTo>
                <a:cubicBezTo>
                  <a:pt x="8218160" y="1218264"/>
                  <a:pt x="8218160" y="1214733"/>
                  <a:pt x="8218160" y="1214733"/>
                </a:cubicBezTo>
                <a:lnTo>
                  <a:pt x="8228750" y="1214733"/>
                </a:lnTo>
                <a:cubicBezTo>
                  <a:pt x="8242869" y="1214733"/>
                  <a:pt x="8249931" y="1218264"/>
                  <a:pt x="8249931" y="1225324"/>
                </a:cubicBezTo>
                <a:cubicBezTo>
                  <a:pt x="8249931" y="1239445"/>
                  <a:pt x="8267581" y="1246504"/>
                  <a:pt x="8302883" y="1246504"/>
                </a:cubicBezTo>
                <a:lnTo>
                  <a:pt x="8334654" y="1257095"/>
                </a:lnTo>
                <a:cubicBezTo>
                  <a:pt x="8348773" y="1264154"/>
                  <a:pt x="8361130" y="1265920"/>
                  <a:pt x="8371720" y="1262389"/>
                </a:cubicBezTo>
                <a:cubicBezTo>
                  <a:pt x="8382310" y="1258860"/>
                  <a:pt x="8394666" y="1260625"/>
                  <a:pt x="8408787" y="1267685"/>
                </a:cubicBezTo>
                <a:cubicBezTo>
                  <a:pt x="8422906" y="1274745"/>
                  <a:pt x="8429968" y="1281806"/>
                  <a:pt x="8429968" y="1288866"/>
                </a:cubicBezTo>
                <a:lnTo>
                  <a:pt x="8355835" y="1278276"/>
                </a:lnTo>
                <a:cubicBezTo>
                  <a:pt x="8348773" y="1271216"/>
                  <a:pt x="8338183" y="1267685"/>
                  <a:pt x="8324064" y="1267685"/>
                </a:cubicBezTo>
                <a:lnTo>
                  <a:pt x="8281702" y="1257095"/>
                </a:lnTo>
                <a:cubicBezTo>
                  <a:pt x="8267581" y="1250035"/>
                  <a:pt x="8256991" y="1246504"/>
                  <a:pt x="8249931" y="1246504"/>
                </a:cubicBezTo>
                <a:cubicBezTo>
                  <a:pt x="8242869" y="1246504"/>
                  <a:pt x="8221689" y="1239445"/>
                  <a:pt x="8186387" y="1225324"/>
                </a:cubicBezTo>
                <a:cubicBezTo>
                  <a:pt x="8094604" y="1197083"/>
                  <a:pt x="8024002" y="1175902"/>
                  <a:pt x="7974579" y="1161781"/>
                </a:cubicBezTo>
                <a:cubicBezTo>
                  <a:pt x="7946338" y="1147660"/>
                  <a:pt x="7928688" y="1144131"/>
                  <a:pt x="7921627" y="1151191"/>
                </a:cubicBezTo>
                <a:lnTo>
                  <a:pt x="7911038" y="1140600"/>
                </a:lnTo>
                <a:cubicBezTo>
                  <a:pt x="7903976" y="1133541"/>
                  <a:pt x="7893386" y="1133541"/>
                  <a:pt x="7879267" y="1140600"/>
                </a:cubicBezTo>
                <a:lnTo>
                  <a:pt x="7847494" y="1140600"/>
                </a:lnTo>
                <a:lnTo>
                  <a:pt x="7868675" y="1151191"/>
                </a:lnTo>
                <a:cubicBezTo>
                  <a:pt x="7875736" y="1158250"/>
                  <a:pt x="7889856" y="1165312"/>
                  <a:pt x="7911038" y="1172371"/>
                </a:cubicBezTo>
                <a:lnTo>
                  <a:pt x="7932219" y="1182962"/>
                </a:lnTo>
                <a:lnTo>
                  <a:pt x="7942808" y="1193552"/>
                </a:lnTo>
                <a:lnTo>
                  <a:pt x="7953398" y="1204143"/>
                </a:lnTo>
                <a:lnTo>
                  <a:pt x="7900446" y="1193552"/>
                </a:lnTo>
                <a:cubicBezTo>
                  <a:pt x="7893386" y="1186493"/>
                  <a:pt x="7889856" y="1186493"/>
                  <a:pt x="7889856" y="1193552"/>
                </a:cubicBezTo>
                <a:lnTo>
                  <a:pt x="7911038" y="1204143"/>
                </a:lnTo>
                <a:cubicBezTo>
                  <a:pt x="7918098" y="1204143"/>
                  <a:pt x="7925157" y="1205908"/>
                  <a:pt x="7932219" y="1209437"/>
                </a:cubicBezTo>
                <a:cubicBezTo>
                  <a:pt x="7939279" y="1212968"/>
                  <a:pt x="7942808" y="1214733"/>
                  <a:pt x="7942808" y="1214733"/>
                </a:cubicBezTo>
                <a:cubicBezTo>
                  <a:pt x="7949869" y="1221793"/>
                  <a:pt x="7956928" y="1225324"/>
                  <a:pt x="7963990" y="1225324"/>
                </a:cubicBezTo>
                <a:cubicBezTo>
                  <a:pt x="7971050" y="1225324"/>
                  <a:pt x="7976346" y="1225324"/>
                  <a:pt x="7979875" y="1225324"/>
                </a:cubicBezTo>
                <a:cubicBezTo>
                  <a:pt x="7983404" y="1225324"/>
                  <a:pt x="7985171" y="1225324"/>
                  <a:pt x="7985171" y="1225324"/>
                </a:cubicBezTo>
                <a:cubicBezTo>
                  <a:pt x="7985171" y="1232383"/>
                  <a:pt x="7995760" y="1239445"/>
                  <a:pt x="8016942" y="1246504"/>
                </a:cubicBezTo>
                <a:cubicBezTo>
                  <a:pt x="8038123" y="1253564"/>
                  <a:pt x="8052242" y="1257095"/>
                  <a:pt x="8059302" y="1257095"/>
                </a:cubicBezTo>
                <a:lnTo>
                  <a:pt x="8069894" y="1267685"/>
                </a:lnTo>
                <a:cubicBezTo>
                  <a:pt x="8062833" y="1274745"/>
                  <a:pt x="8055773" y="1274745"/>
                  <a:pt x="8048712" y="1267685"/>
                </a:cubicBezTo>
                <a:cubicBezTo>
                  <a:pt x="8048712" y="1267685"/>
                  <a:pt x="8045183" y="1267685"/>
                  <a:pt x="8038123" y="1267685"/>
                </a:cubicBezTo>
                <a:lnTo>
                  <a:pt x="8027531" y="1267685"/>
                </a:lnTo>
                <a:cubicBezTo>
                  <a:pt x="8020471" y="1253564"/>
                  <a:pt x="7995760" y="1246504"/>
                  <a:pt x="7953398" y="1246504"/>
                </a:cubicBezTo>
                <a:cubicBezTo>
                  <a:pt x="7946338" y="1246504"/>
                  <a:pt x="7939279" y="1244739"/>
                  <a:pt x="7932219" y="1241210"/>
                </a:cubicBezTo>
                <a:cubicBezTo>
                  <a:pt x="7925157" y="1237679"/>
                  <a:pt x="7921627" y="1235914"/>
                  <a:pt x="7921627" y="1235914"/>
                </a:cubicBezTo>
                <a:cubicBezTo>
                  <a:pt x="7914567" y="1235914"/>
                  <a:pt x="7903976" y="1235914"/>
                  <a:pt x="7889856" y="1235914"/>
                </a:cubicBezTo>
                <a:lnTo>
                  <a:pt x="7868675" y="1225324"/>
                </a:lnTo>
                <a:cubicBezTo>
                  <a:pt x="7854556" y="1218264"/>
                  <a:pt x="7847494" y="1218264"/>
                  <a:pt x="7847494" y="1225324"/>
                </a:cubicBezTo>
                <a:cubicBezTo>
                  <a:pt x="7840434" y="1225324"/>
                  <a:pt x="7836904" y="1221793"/>
                  <a:pt x="7836904" y="1214733"/>
                </a:cubicBezTo>
                <a:cubicBezTo>
                  <a:pt x="7836904" y="1214733"/>
                  <a:pt x="7829844" y="1214733"/>
                  <a:pt x="7815724" y="1214733"/>
                </a:cubicBezTo>
                <a:cubicBezTo>
                  <a:pt x="7808663" y="1214733"/>
                  <a:pt x="7801604" y="1212968"/>
                  <a:pt x="7794542" y="1209437"/>
                </a:cubicBezTo>
                <a:cubicBezTo>
                  <a:pt x="7787482" y="1205908"/>
                  <a:pt x="7783952" y="1204143"/>
                  <a:pt x="7783952" y="1204143"/>
                </a:cubicBezTo>
                <a:cubicBezTo>
                  <a:pt x="7755711" y="1190022"/>
                  <a:pt x="7738060" y="1186493"/>
                  <a:pt x="7731000" y="1193552"/>
                </a:cubicBezTo>
                <a:cubicBezTo>
                  <a:pt x="7731000" y="1207673"/>
                  <a:pt x="7716880" y="1207673"/>
                  <a:pt x="7688638" y="1193552"/>
                </a:cubicBezTo>
                <a:cubicBezTo>
                  <a:pt x="7681578" y="1186493"/>
                  <a:pt x="7663928" y="1179431"/>
                  <a:pt x="7635686" y="1172371"/>
                </a:cubicBezTo>
                <a:cubicBezTo>
                  <a:pt x="7628626" y="1172371"/>
                  <a:pt x="7621567" y="1170606"/>
                  <a:pt x="7614505" y="1167077"/>
                </a:cubicBezTo>
                <a:cubicBezTo>
                  <a:pt x="7607444" y="1163546"/>
                  <a:pt x="7600386" y="1160016"/>
                  <a:pt x="7593326" y="1156485"/>
                </a:cubicBezTo>
                <a:cubicBezTo>
                  <a:pt x="7586264" y="1152956"/>
                  <a:pt x="7577438" y="1149426"/>
                  <a:pt x="7566848" y="1145896"/>
                </a:cubicBezTo>
                <a:cubicBezTo>
                  <a:pt x="7556259" y="1142365"/>
                  <a:pt x="7547434" y="1140600"/>
                  <a:pt x="7540374" y="1140600"/>
                </a:cubicBezTo>
                <a:cubicBezTo>
                  <a:pt x="7519192" y="1140600"/>
                  <a:pt x="7501540" y="1137070"/>
                  <a:pt x="7487420" y="1130010"/>
                </a:cubicBezTo>
                <a:lnTo>
                  <a:pt x="7466240" y="1140600"/>
                </a:lnTo>
                <a:cubicBezTo>
                  <a:pt x="7473300" y="1147660"/>
                  <a:pt x="7494482" y="1151191"/>
                  <a:pt x="7529782" y="1151191"/>
                </a:cubicBezTo>
                <a:cubicBezTo>
                  <a:pt x="7536842" y="1158250"/>
                  <a:pt x="7540374" y="1163546"/>
                  <a:pt x="7540374" y="1167077"/>
                </a:cubicBezTo>
                <a:cubicBezTo>
                  <a:pt x="7540374" y="1170606"/>
                  <a:pt x="7547434" y="1168841"/>
                  <a:pt x="7561553" y="1161781"/>
                </a:cubicBezTo>
                <a:lnTo>
                  <a:pt x="7572144" y="1172371"/>
                </a:lnTo>
                <a:lnTo>
                  <a:pt x="7593326" y="1182962"/>
                </a:lnTo>
                <a:cubicBezTo>
                  <a:pt x="7607444" y="1182962"/>
                  <a:pt x="7618034" y="1184727"/>
                  <a:pt x="7625096" y="1188258"/>
                </a:cubicBezTo>
                <a:cubicBezTo>
                  <a:pt x="7632156" y="1191787"/>
                  <a:pt x="7640982" y="1193552"/>
                  <a:pt x="7651572" y="1193552"/>
                </a:cubicBezTo>
                <a:cubicBezTo>
                  <a:pt x="7662163" y="1193552"/>
                  <a:pt x="7667457" y="1197083"/>
                  <a:pt x="7667457" y="1204143"/>
                </a:cubicBezTo>
                <a:cubicBezTo>
                  <a:pt x="7674519" y="1204143"/>
                  <a:pt x="7678048" y="1204143"/>
                  <a:pt x="7678048" y="1204143"/>
                </a:cubicBezTo>
                <a:cubicBezTo>
                  <a:pt x="7678048" y="1204143"/>
                  <a:pt x="7678048" y="1207673"/>
                  <a:pt x="7678048" y="1214733"/>
                </a:cubicBezTo>
                <a:lnTo>
                  <a:pt x="7688638" y="1214733"/>
                </a:lnTo>
                <a:lnTo>
                  <a:pt x="7773361" y="1235914"/>
                </a:lnTo>
                <a:lnTo>
                  <a:pt x="7783952" y="1235914"/>
                </a:lnTo>
                <a:cubicBezTo>
                  <a:pt x="7783952" y="1235914"/>
                  <a:pt x="7785717" y="1235914"/>
                  <a:pt x="7789248" y="1235914"/>
                </a:cubicBezTo>
                <a:cubicBezTo>
                  <a:pt x="7792778" y="1235914"/>
                  <a:pt x="7801604" y="1239445"/>
                  <a:pt x="7815724" y="1246504"/>
                </a:cubicBezTo>
                <a:lnTo>
                  <a:pt x="7847494" y="1257095"/>
                </a:lnTo>
                <a:cubicBezTo>
                  <a:pt x="7854556" y="1257095"/>
                  <a:pt x="7861615" y="1258860"/>
                  <a:pt x="7868675" y="1262389"/>
                </a:cubicBezTo>
                <a:cubicBezTo>
                  <a:pt x="7875736" y="1265920"/>
                  <a:pt x="7879267" y="1267685"/>
                  <a:pt x="7879267" y="1267685"/>
                </a:cubicBezTo>
                <a:cubicBezTo>
                  <a:pt x="7879267" y="1267685"/>
                  <a:pt x="7882796" y="1269450"/>
                  <a:pt x="7889856" y="1272981"/>
                </a:cubicBezTo>
                <a:cubicBezTo>
                  <a:pt x="7896917" y="1276510"/>
                  <a:pt x="7914567" y="1278276"/>
                  <a:pt x="7942808" y="1278276"/>
                </a:cubicBezTo>
                <a:lnTo>
                  <a:pt x="7974579" y="1288866"/>
                </a:lnTo>
                <a:cubicBezTo>
                  <a:pt x="7967519" y="1295927"/>
                  <a:pt x="7963990" y="1299456"/>
                  <a:pt x="7963990" y="1299456"/>
                </a:cubicBezTo>
                <a:cubicBezTo>
                  <a:pt x="7963990" y="1306516"/>
                  <a:pt x="7960460" y="1310047"/>
                  <a:pt x="7953398" y="1310047"/>
                </a:cubicBezTo>
                <a:lnTo>
                  <a:pt x="7985171" y="1310047"/>
                </a:lnTo>
                <a:cubicBezTo>
                  <a:pt x="7992231" y="1302987"/>
                  <a:pt x="8001056" y="1301221"/>
                  <a:pt x="8011646" y="1304752"/>
                </a:cubicBezTo>
                <a:cubicBezTo>
                  <a:pt x="8022237" y="1308283"/>
                  <a:pt x="8031061" y="1313577"/>
                  <a:pt x="8038123" y="1320637"/>
                </a:cubicBezTo>
                <a:cubicBezTo>
                  <a:pt x="8038123" y="1320637"/>
                  <a:pt x="8041652" y="1322402"/>
                  <a:pt x="8048712" y="1325933"/>
                </a:cubicBezTo>
                <a:cubicBezTo>
                  <a:pt x="8055773" y="1329464"/>
                  <a:pt x="8062833" y="1327697"/>
                  <a:pt x="8069894" y="1320637"/>
                </a:cubicBezTo>
                <a:lnTo>
                  <a:pt x="8122846" y="1341818"/>
                </a:lnTo>
                <a:cubicBezTo>
                  <a:pt x="8122846" y="1341818"/>
                  <a:pt x="8119316" y="1341818"/>
                  <a:pt x="8112254" y="1341818"/>
                </a:cubicBezTo>
                <a:cubicBezTo>
                  <a:pt x="8105194" y="1341818"/>
                  <a:pt x="8101664" y="1341818"/>
                  <a:pt x="8101664" y="1341818"/>
                </a:cubicBezTo>
                <a:cubicBezTo>
                  <a:pt x="8101664" y="1348879"/>
                  <a:pt x="8122846" y="1359468"/>
                  <a:pt x="8165206" y="1373589"/>
                </a:cubicBezTo>
                <a:cubicBezTo>
                  <a:pt x="8172268" y="1373589"/>
                  <a:pt x="8177564" y="1373589"/>
                  <a:pt x="8181093" y="1373589"/>
                </a:cubicBezTo>
                <a:cubicBezTo>
                  <a:pt x="8184623" y="1373589"/>
                  <a:pt x="8186387" y="1373589"/>
                  <a:pt x="8186387" y="1373589"/>
                </a:cubicBezTo>
                <a:cubicBezTo>
                  <a:pt x="8193449" y="1373589"/>
                  <a:pt x="8196979" y="1377120"/>
                  <a:pt x="8196979" y="1384180"/>
                </a:cubicBezTo>
                <a:cubicBezTo>
                  <a:pt x="8274641" y="1405360"/>
                  <a:pt x="8341714" y="1419481"/>
                  <a:pt x="8398196" y="1426541"/>
                </a:cubicBezTo>
                <a:cubicBezTo>
                  <a:pt x="8426438" y="1426541"/>
                  <a:pt x="8447618" y="1430072"/>
                  <a:pt x="8461739" y="1437132"/>
                </a:cubicBezTo>
                <a:lnTo>
                  <a:pt x="8472329" y="1437132"/>
                </a:lnTo>
                <a:lnTo>
                  <a:pt x="8461739" y="1447722"/>
                </a:lnTo>
                <a:cubicBezTo>
                  <a:pt x="8454678" y="1447722"/>
                  <a:pt x="8447618" y="1447722"/>
                  <a:pt x="8440558" y="1447722"/>
                </a:cubicBezTo>
                <a:cubicBezTo>
                  <a:pt x="8433497" y="1447722"/>
                  <a:pt x="8429968" y="1447722"/>
                  <a:pt x="8429968" y="1447722"/>
                </a:cubicBezTo>
                <a:lnTo>
                  <a:pt x="8408787" y="1458312"/>
                </a:lnTo>
                <a:lnTo>
                  <a:pt x="8387606" y="1458312"/>
                </a:lnTo>
                <a:cubicBezTo>
                  <a:pt x="8373486" y="1451253"/>
                  <a:pt x="8359364" y="1445957"/>
                  <a:pt x="8345244" y="1442427"/>
                </a:cubicBezTo>
                <a:cubicBezTo>
                  <a:pt x="8331124" y="1438897"/>
                  <a:pt x="8320533" y="1438897"/>
                  <a:pt x="8313473" y="1442427"/>
                </a:cubicBezTo>
                <a:cubicBezTo>
                  <a:pt x="8306412" y="1445957"/>
                  <a:pt x="8299353" y="1444191"/>
                  <a:pt x="8292291" y="1437132"/>
                </a:cubicBezTo>
                <a:cubicBezTo>
                  <a:pt x="8285231" y="1430072"/>
                  <a:pt x="8278172" y="1430072"/>
                  <a:pt x="8271112" y="1437132"/>
                </a:cubicBezTo>
                <a:cubicBezTo>
                  <a:pt x="8264050" y="1437132"/>
                  <a:pt x="8258756" y="1435368"/>
                  <a:pt x="8255225" y="1431837"/>
                </a:cubicBezTo>
                <a:cubicBezTo>
                  <a:pt x="8251695" y="1428306"/>
                  <a:pt x="8249931" y="1426541"/>
                  <a:pt x="8249931" y="1426541"/>
                </a:cubicBezTo>
                <a:cubicBezTo>
                  <a:pt x="8249931" y="1426541"/>
                  <a:pt x="8246401" y="1426541"/>
                  <a:pt x="8239339" y="1426541"/>
                </a:cubicBezTo>
                <a:cubicBezTo>
                  <a:pt x="8232279" y="1426541"/>
                  <a:pt x="8225220" y="1423012"/>
                  <a:pt x="8218160" y="1415951"/>
                </a:cubicBezTo>
                <a:cubicBezTo>
                  <a:pt x="8211098" y="1408891"/>
                  <a:pt x="8200508" y="1405360"/>
                  <a:pt x="8186387" y="1405360"/>
                </a:cubicBezTo>
                <a:cubicBezTo>
                  <a:pt x="8179327" y="1412420"/>
                  <a:pt x="8172268" y="1414187"/>
                  <a:pt x="8165206" y="1410656"/>
                </a:cubicBezTo>
                <a:cubicBezTo>
                  <a:pt x="8158146" y="1407125"/>
                  <a:pt x="8151087" y="1405360"/>
                  <a:pt x="8144027" y="1405360"/>
                </a:cubicBezTo>
                <a:cubicBezTo>
                  <a:pt x="8129906" y="1405360"/>
                  <a:pt x="8119316" y="1405360"/>
                  <a:pt x="8112254" y="1405360"/>
                </a:cubicBezTo>
                <a:lnTo>
                  <a:pt x="8112254" y="1384180"/>
                </a:lnTo>
                <a:lnTo>
                  <a:pt x="8112254" y="1373589"/>
                </a:lnTo>
                <a:lnTo>
                  <a:pt x="8101664" y="1373589"/>
                </a:lnTo>
                <a:cubicBezTo>
                  <a:pt x="8101664" y="1359468"/>
                  <a:pt x="8098135" y="1362999"/>
                  <a:pt x="8091075" y="1384180"/>
                </a:cubicBezTo>
                <a:lnTo>
                  <a:pt x="8091075" y="1394770"/>
                </a:lnTo>
                <a:cubicBezTo>
                  <a:pt x="8084013" y="1394770"/>
                  <a:pt x="8071658" y="1389475"/>
                  <a:pt x="8054008" y="1378885"/>
                </a:cubicBezTo>
                <a:cubicBezTo>
                  <a:pt x="8036356" y="1368293"/>
                  <a:pt x="8025767" y="1364764"/>
                  <a:pt x="8022237" y="1368293"/>
                </a:cubicBezTo>
                <a:cubicBezTo>
                  <a:pt x="8018706" y="1371824"/>
                  <a:pt x="8011646" y="1373589"/>
                  <a:pt x="8001056" y="1373589"/>
                </a:cubicBezTo>
                <a:cubicBezTo>
                  <a:pt x="7990465" y="1373589"/>
                  <a:pt x="7985171" y="1370060"/>
                  <a:pt x="7985171" y="1362999"/>
                </a:cubicBezTo>
                <a:cubicBezTo>
                  <a:pt x="7985171" y="1362999"/>
                  <a:pt x="7981640" y="1362999"/>
                  <a:pt x="7974579" y="1362999"/>
                </a:cubicBezTo>
                <a:cubicBezTo>
                  <a:pt x="7967519" y="1362999"/>
                  <a:pt x="7963990" y="1362999"/>
                  <a:pt x="7963990" y="1362999"/>
                </a:cubicBezTo>
                <a:lnTo>
                  <a:pt x="7942808" y="1352408"/>
                </a:lnTo>
                <a:cubicBezTo>
                  <a:pt x="7942808" y="1352408"/>
                  <a:pt x="7939279" y="1352408"/>
                  <a:pt x="7932219" y="1352408"/>
                </a:cubicBezTo>
                <a:cubicBezTo>
                  <a:pt x="7925157" y="1352408"/>
                  <a:pt x="7925157" y="1355939"/>
                  <a:pt x="7932219" y="1362999"/>
                </a:cubicBezTo>
                <a:lnTo>
                  <a:pt x="7953398" y="1373589"/>
                </a:lnTo>
                <a:cubicBezTo>
                  <a:pt x="7960460" y="1373589"/>
                  <a:pt x="7963990" y="1375354"/>
                  <a:pt x="7963990" y="1378885"/>
                </a:cubicBezTo>
                <a:cubicBezTo>
                  <a:pt x="7963990" y="1382416"/>
                  <a:pt x="7974579" y="1384180"/>
                  <a:pt x="7995760" y="1384180"/>
                </a:cubicBezTo>
                <a:cubicBezTo>
                  <a:pt x="8002821" y="1384180"/>
                  <a:pt x="8009880" y="1385945"/>
                  <a:pt x="8016942" y="1389475"/>
                </a:cubicBezTo>
                <a:cubicBezTo>
                  <a:pt x="8024002" y="1393005"/>
                  <a:pt x="8029298" y="1396535"/>
                  <a:pt x="8032827" y="1400066"/>
                </a:cubicBezTo>
                <a:cubicBezTo>
                  <a:pt x="8036356" y="1403595"/>
                  <a:pt x="8043417" y="1407125"/>
                  <a:pt x="8054008" y="1410656"/>
                </a:cubicBezTo>
                <a:cubicBezTo>
                  <a:pt x="8064598" y="1414187"/>
                  <a:pt x="8073423" y="1415951"/>
                  <a:pt x="8080483" y="1415951"/>
                </a:cubicBezTo>
                <a:cubicBezTo>
                  <a:pt x="8108725" y="1423012"/>
                  <a:pt x="8129906" y="1430072"/>
                  <a:pt x="8144027" y="1437132"/>
                </a:cubicBezTo>
                <a:lnTo>
                  <a:pt x="8154617" y="1447722"/>
                </a:lnTo>
                <a:cubicBezTo>
                  <a:pt x="8140497" y="1440662"/>
                  <a:pt x="8133435" y="1438897"/>
                  <a:pt x="8133435" y="1442427"/>
                </a:cubicBezTo>
                <a:cubicBezTo>
                  <a:pt x="8133435" y="1445957"/>
                  <a:pt x="8129906" y="1447722"/>
                  <a:pt x="8122846" y="1447722"/>
                </a:cubicBezTo>
                <a:cubicBezTo>
                  <a:pt x="8115785" y="1447722"/>
                  <a:pt x="8112254" y="1447722"/>
                  <a:pt x="8112254" y="1447722"/>
                </a:cubicBezTo>
                <a:cubicBezTo>
                  <a:pt x="8112254" y="1447722"/>
                  <a:pt x="8112254" y="1451253"/>
                  <a:pt x="8112254" y="1458312"/>
                </a:cubicBezTo>
                <a:cubicBezTo>
                  <a:pt x="8112254" y="1465372"/>
                  <a:pt x="8108725" y="1465372"/>
                  <a:pt x="8101664" y="1458312"/>
                </a:cubicBezTo>
                <a:lnTo>
                  <a:pt x="8091075" y="1447722"/>
                </a:lnTo>
                <a:lnTo>
                  <a:pt x="8080483" y="1437132"/>
                </a:lnTo>
                <a:lnTo>
                  <a:pt x="8069894" y="1426541"/>
                </a:lnTo>
                <a:cubicBezTo>
                  <a:pt x="8055773" y="1426541"/>
                  <a:pt x="8045183" y="1430072"/>
                  <a:pt x="8038123" y="1437132"/>
                </a:cubicBezTo>
                <a:cubicBezTo>
                  <a:pt x="8031061" y="1437132"/>
                  <a:pt x="8027531" y="1435368"/>
                  <a:pt x="8027531" y="1431837"/>
                </a:cubicBezTo>
                <a:cubicBezTo>
                  <a:pt x="8027531" y="1428306"/>
                  <a:pt x="8024002" y="1426541"/>
                  <a:pt x="8016942" y="1426541"/>
                </a:cubicBezTo>
                <a:lnTo>
                  <a:pt x="8016942" y="1415951"/>
                </a:lnTo>
                <a:cubicBezTo>
                  <a:pt x="8009880" y="1415951"/>
                  <a:pt x="8006350" y="1417716"/>
                  <a:pt x="8006350" y="1421247"/>
                </a:cubicBezTo>
                <a:cubicBezTo>
                  <a:pt x="8006350" y="1424776"/>
                  <a:pt x="7995760" y="1426541"/>
                  <a:pt x="7974579" y="1426541"/>
                </a:cubicBezTo>
                <a:cubicBezTo>
                  <a:pt x="7960460" y="1419481"/>
                  <a:pt x="7953398" y="1419481"/>
                  <a:pt x="7953398" y="1426541"/>
                </a:cubicBezTo>
                <a:lnTo>
                  <a:pt x="7932219" y="1426541"/>
                </a:lnTo>
                <a:lnTo>
                  <a:pt x="7932219" y="1415951"/>
                </a:lnTo>
                <a:cubicBezTo>
                  <a:pt x="7925157" y="1408891"/>
                  <a:pt x="7907508" y="1405360"/>
                  <a:pt x="7879267" y="1405360"/>
                </a:cubicBezTo>
                <a:cubicBezTo>
                  <a:pt x="7872205" y="1405360"/>
                  <a:pt x="7868675" y="1403595"/>
                  <a:pt x="7868675" y="1400066"/>
                </a:cubicBezTo>
                <a:cubicBezTo>
                  <a:pt x="7868675" y="1396535"/>
                  <a:pt x="7861615" y="1394770"/>
                  <a:pt x="7847494" y="1394770"/>
                </a:cubicBezTo>
                <a:cubicBezTo>
                  <a:pt x="7826313" y="1394770"/>
                  <a:pt x="7822784" y="1398301"/>
                  <a:pt x="7836904" y="1405360"/>
                </a:cubicBezTo>
                <a:cubicBezTo>
                  <a:pt x="7843965" y="1412420"/>
                  <a:pt x="7889856" y="1426541"/>
                  <a:pt x="7974579" y="1447722"/>
                </a:cubicBezTo>
                <a:lnTo>
                  <a:pt x="8069894" y="1479493"/>
                </a:lnTo>
                <a:lnTo>
                  <a:pt x="8059302" y="1479493"/>
                </a:lnTo>
                <a:lnTo>
                  <a:pt x="8038123" y="1479493"/>
                </a:lnTo>
                <a:cubicBezTo>
                  <a:pt x="8045183" y="1486554"/>
                  <a:pt x="8059302" y="1493614"/>
                  <a:pt x="8080483" y="1500674"/>
                </a:cubicBezTo>
                <a:cubicBezTo>
                  <a:pt x="8087545" y="1507735"/>
                  <a:pt x="8094604" y="1513030"/>
                  <a:pt x="8101664" y="1516560"/>
                </a:cubicBezTo>
                <a:cubicBezTo>
                  <a:pt x="8108725" y="1520091"/>
                  <a:pt x="8112254" y="1521855"/>
                  <a:pt x="8112254" y="1521855"/>
                </a:cubicBezTo>
                <a:cubicBezTo>
                  <a:pt x="8119316" y="1521855"/>
                  <a:pt x="8126375" y="1521855"/>
                  <a:pt x="8133435" y="1521855"/>
                </a:cubicBezTo>
                <a:lnTo>
                  <a:pt x="8154617" y="1532445"/>
                </a:lnTo>
                <a:lnTo>
                  <a:pt x="8175798" y="1532445"/>
                </a:lnTo>
                <a:cubicBezTo>
                  <a:pt x="8225220" y="1539506"/>
                  <a:pt x="8264050" y="1550095"/>
                  <a:pt x="8292291" y="1564218"/>
                </a:cubicBezTo>
                <a:cubicBezTo>
                  <a:pt x="8292291" y="1571276"/>
                  <a:pt x="8295821" y="1574807"/>
                  <a:pt x="8302883" y="1574807"/>
                </a:cubicBezTo>
                <a:cubicBezTo>
                  <a:pt x="8309943" y="1574807"/>
                  <a:pt x="8317002" y="1574807"/>
                  <a:pt x="8324064" y="1574807"/>
                </a:cubicBezTo>
                <a:lnTo>
                  <a:pt x="8334654" y="1585397"/>
                </a:lnTo>
                <a:lnTo>
                  <a:pt x="8377016" y="1595988"/>
                </a:lnTo>
                <a:cubicBezTo>
                  <a:pt x="8398196" y="1603047"/>
                  <a:pt x="8412316" y="1606578"/>
                  <a:pt x="8419377" y="1606578"/>
                </a:cubicBezTo>
                <a:cubicBezTo>
                  <a:pt x="8412316" y="1606578"/>
                  <a:pt x="8405257" y="1606578"/>
                  <a:pt x="8398196" y="1606578"/>
                </a:cubicBezTo>
                <a:cubicBezTo>
                  <a:pt x="8391135" y="1606578"/>
                  <a:pt x="8384076" y="1606578"/>
                  <a:pt x="8377016" y="1606578"/>
                </a:cubicBezTo>
                <a:cubicBezTo>
                  <a:pt x="8362895" y="1599518"/>
                  <a:pt x="8341714" y="1592458"/>
                  <a:pt x="8313473" y="1585397"/>
                </a:cubicBezTo>
                <a:cubicBezTo>
                  <a:pt x="8256991" y="1571276"/>
                  <a:pt x="8211098" y="1557157"/>
                  <a:pt x="8175798" y="1543036"/>
                </a:cubicBezTo>
                <a:cubicBezTo>
                  <a:pt x="8168737" y="1543036"/>
                  <a:pt x="8161677" y="1543036"/>
                  <a:pt x="8154617" y="1543036"/>
                </a:cubicBezTo>
                <a:lnTo>
                  <a:pt x="8091075" y="1532445"/>
                </a:lnTo>
                <a:cubicBezTo>
                  <a:pt x="8084013" y="1525386"/>
                  <a:pt x="8073423" y="1521855"/>
                  <a:pt x="8059302" y="1521855"/>
                </a:cubicBezTo>
                <a:cubicBezTo>
                  <a:pt x="8045183" y="1521855"/>
                  <a:pt x="8038123" y="1520091"/>
                  <a:pt x="8038123" y="1516560"/>
                </a:cubicBezTo>
                <a:cubicBezTo>
                  <a:pt x="8038123" y="1513030"/>
                  <a:pt x="8034593" y="1511264"/>
                  <a:pt x="8027531" y="1511264"/>
                </a:cubicBezTo>
                <a:lnTo>
                  <a:pt x="7963990" y="1500674"/>
                </a:lnTo>
                <a:cubicBezTo>
                  <a:pt x="7949869" y="1493614"/>
                  <a:pt x="7942808" y="1493614"/>
                  <a:pt x="7942808" y="1500674"/>
                </a:cubicBezTo>
                <a:cubicBezTo>
                  <a:pt x="7935748" y="1500674"/>
                  <a:pt x="7932219" y="1500674"/>
                  <a:pt x="7932219" y="1500674"/>
                </a:cubicBezTo>
                <a:cubicBezTo>
                  <a:pt x="7925157" y="1493614"/>
                  <a:pt x="7918098" y="1490084"/>
                  <a:pt x="7911038" y="1490084"/>
                </a:cubicBezTo>
                <a:cubicBezTo>
                  <a:pt x="7903976" y="1490084"/>
                  <a:pt x="7903976" y="1493614"/>
                  <a:pt x="7911038" y="1500674"/>
                </a:cubicBezTo>
                <a:cubicBezTo>
                  <a:pt x="7903976" y="1500674"/>
                  <a:pt x="7898682" y="1500674"/>
                  <a:pt x="7895152" y="1500674"/>
                </a:cubicBezTo>
                <a:cubicBezTo>
                  <a:pt x="7891623" y="1500674"/>
                  <a:pt x="7889856" y="1502439"/>
                  <a:pt x="7889856" y="1505970"/>
                </a:cubicBezTo>
                <a:cubicBezTo>
                  <a:pt x="7889856" y="1509499"/>
                  <a:pt x="7886327" y="1511264"/>
                  <a:pt x="7879267" y="1511264"/>
                </a:cubicBezTo>
                <a:cubicBezTo>
                  <a:pt x="7872205" y="1511264"/>
                  <a:pt x="7858085" y="1507735"/>
                  <a:pt x="7836904" y="1500674"/>
                </a:cubicBezTo>
                <a:cubicBezTo>
                  <a:pt x="7808663" y="1486554"/>
                  <a:pt x="7791012" y="1479493"/>
                  <a:pt x="7783952" y="1479493"/>
                </a:cubicBezTo>
                <a:cubicBezTo>
                  <a:pt x="7776892" y="1479493"/>
                  <a:pt x="7771596" y="1477728"/>
                  <a:pt x="7768067" y="1474199"/>
                </a:cubicBezTo>
                <a:cubicBezTo>
                  <a:pt x="7764538" y="1470668"/>
                  <a:pt x="7759242" y="1468903"/>
                  <a:pt x="7752182" y="1468903"/>
                </a:cubicBezTo>
                <a:cubicBezTo>
                  <a:pt x="7738060" y="1468903"/>
                  <a:pt x="7725704" y="1465372"/>
                  <a:pt x="7715115" y="1458312"/>
                </a:cubicBezTo>
                <a:cubicBezTo>
                  <a:pt x="7704524" y="1451253"/>
                  <a:pt x="7697464" y="1449487"/>
                  <a:pt x="7693934" y="1453018"/>
                </a:cubicBezTo>
                <a:cubicBezTo>
                  <a:pt x="7690404" y="1456547"/>
                  <a:pt x="7685108" y="1454783"/>
                  <a:pt x="7678048" y="1447722"/>
                </a:cubicBezTo>
                <a:cubicBezTo>
                  <a:pt x="7670986" y="1440662"/>
                  <a:pt x="7660396" y="1437132"/>
                  <a:pt x="7646278" y="1437132"/>
                </a:cubicBezTo>
                <a:lnTo>
                  <a:pt x="7603915" y="1415951"/>
                </a:lnTo>
                <a:cubicBezTo>
                  <a:pt x="7589794" y="1415951"/>
                  <a:pt x="7579204" y="1415951"/>
                  <a:pt x="7572144" y="1415951"/>
                </a:cubicBezTo>
                <a:lnTo>
                  <a:pt x="7519192" y="1394770"/>
                </a:lnTo>
                <a:cubicBezTo>
                  <a:pt x="7512130" y="1387710"/>
                  <a:pt x="7501540" y="1384180"/>
                  <a:pt x="7487420" y="1384180"/>
                </a:cubicBezTo>
                <a:lnTo>
                  <a:pt x="7476830" y="1394770"/>
                </a:lnTo>
                <a:cubicBezTo>
                  <a:pt x="7476830" y="1401831"/>
                  <a:pt x="7483890" y="1405360"/>
                  <a:pt x="7498011" y="1405360"/>
                </a:cubicBezTo>
                <a:cubicBezTo>
                  <a:pt x="7512130" y="1405360"/>
                  <a:pt x="7519192" y="1407125"/>
                  <a:pt x="7519192" y="1410656"/>
                </a:cubicBezTo>
                <a:cubicBezTo>
                  <a:pt x="7519192" y="1414187"/>
                  <a:pt x="7522722" y="1417716"/>
                  <a:pt x="7529782" y="1421247"/>
                </a:cubicBezTo>
                <a:cubicBezTo>
                  <a:pt x="7536842" y="1424776"/>
                  <a:pt x="7543903" y="1424776"/>
                  <a:pt x="7550963" y="1421247"/>
                </a:cubicBezTo>
                <a:cubicBezTo>
                  <a:pt x="7558024" y="1417716"/>
                  <a:pt x="7568615" y="1419481"/>
                  <a:pt x="7582734" y="1426541"/>
                </a:cubicBezTo>
                <a:lnTo>
                  <a:pt x="7635686" y="1437132"/>
                </a:lnTo>
                <a:cubicBezTo>
                  <a:pt x="7635686" y="1444191"/>
                  <a:pt x="7635686" y="1447722"/>
                  <a:pt x="7635686" y="1447722"/>
                </a:cubicBezTo>
                <a:cubicBezTo>
                  <a:pt x="7635686" y="1447722"/>
                  <a:pt x="7637452" y="1449487"/>
                  <a:pt x="7640982" y="1453018"/>
                </a:cubicBezTo>
                <a:cubicBezTo>
                  <a:pt x="7644511" y="1456547"/>
                  <a:pt x="7649807" y="1458312"/>
                  <a:pt x="7656867" y="1458312"/>
                </a:cubicBezTo>
                <a:cubicBezTo>
                  <a:pt x="7663928" y="1458312"/>
                  <a:pt x="7676282" y="1463608"/>
                  <a:pt x="7693934" y="1474199"/>
                </a:cubicBezTo>
                <a:cubicBezTo>
                  <a:pt x="7711586" y="1484789"/>
                  <a:pt x="7722175" y="1486554"/>
                  <a:pt x="7725704" y="1479493"/>
                </a:cubicBezTo>
                <a:cubicBezTo>
                  <a:pt x="7729234" y="1472434"/>
                  <a:pt x="7732765" y="1468903"/>
                  <a:pt x="7736296" y="1468903"/>
                </a:cubicBezTo>
                <a:cubicBezTo>
                  <a:pt x="7739826" y="1468903"/>
                  <a:pt x="7741590" y="1472434"/>
                  <a:pt x="7741590" y="1479493"/>
                </a:cubicBezTo>
                <a:lnTo>
                  <a:pt x="7773361" y="1511264"/>
                </a:lnTo>
                <a:cubicBezTo>
                  <a:pt x="7801604" y="1518324"/>
                  <a:pt x="7815724" y="1523620"/>
                  <a:pt x="7815724" y="1527151"/>
                </a:cubicBezTo>
                <a:cubicBezTo>
                  <a:pt x="7815724" y="1530680"/>
                  <a:pt x="7819253" y="1532445"/>
                  <a:pt x="7826313" y="1532445"/>
                </a:cubicBezTo>
                <a:lnTo>
                  <a:pt x="7879267" y="1543036"/>
                </a:lnTo>
                <a:cubicBezTo>
                  <a:pt x="7886327" y="1550095"/>
                  <a:pt x="7907508" y="1560687"/>
                  <a:pt x="7942808" y="1574807"/>
                </a:cubicBezTo>
                <a:cubicBezTo>
                  <a:pt x="7978109" y="1588928"/>
                  <a:pt x="7999290" y="1595988"/>
                  <a:pt x="8006350" y="1595988"/>
                </a:cubicBezTo>
                <a:cubicBezTo>
                  <a:pt x="8013412" y="1595988"/>
                  <a:pt x="8016942" y="1595988"/>
                  <a:pt x="8016942" y="1595988"/>
                </a:cubicBezTo>
                <a:cubicBezTo>
                  <a:pt x="8016942" y="1603047"/>
                  <a:pt x="8018706" y="1606578"/>
                  <a:pt x="8022237" y="1606578"/>
                </a:cubicBezTo>
                <a:lnTo>
                  <a:pt x="7995760" y="1595988"/>
                </a:lnTo>
                <a:cubicBezTo>
                  <a:pt x="7981640" y="1595988"/>
                  <a:pt x="7960460" y="1590693"/>
                  <a:pt x="7932219" y="1580103"/>
                </a:cubicBezTo>
                <a:cubicBezTo>
                  <a:pt x="7903976" y="1569512"/>
                  <a:pt x="7888090" y="1567747"/>
                  <a:pt x="7884561" y="1574807"/>
                </a:cubicBezTo>
                <a:cubicBezTo>
                  <a:pt x="7881031" y="1581868"/>
                  <a:pt x="7877500" y="1581868"/>
                  <a:pt x="7873971" y="1574807"/>
                </a:cubicBezTo>
                <a:cubicBezTo>
                  <a:pt x="7870441" y="1567747"/>
                  <a:pt x="7861615" y="1560687"/>
                  <a:pt x="7847494" y="1553626"/>
                </a:cubicBezTo>
                <a:cubicBezTo>
                  <a:pt x="7833375" y="1546566"/>
                  <a:pt x="7822784" y="1543036"/>
                  <a:pt x="7815724" y="1543036"/>
                </a:cubicBezTo>
                <a:lnTo>
                  <a:pt x="7826313" y="1553626"/>
                </a:lnTo>
                <a:cubicBezTo>
                  <a:pt x="7833375" y="1553626"/>
                  <a:pt x="7833375" y="1557157"/>
                  <a:pt x="7826313" y="1564218"/>
                </a:cubicBezTo>
                <a:lnTo>
                  <a:pt x="7836904" y="1574807"/>
                </a:lnTo>
                <a:lnTo>
                  <a:pt x="7826313" y="1574807"/>
                </a:lnTo>
                <a:cubicBezTo>
                  <a:pt x="7812194" y="1567747"/>
                  <a:pt x="7805134" y="1562451"/>
                  <a:pt x="7805134" y="1558922"/>
                </a:cubicBezTo>
                <a:cubicBezTo>
                  <a:pt x="7805134" y="1555391"/>
                  <a:pt x="7801604" y="1553626"/>
                  <a:pt x="7794542" y="1553626"/>
                </a:cubicBezTo>
                <a:lnTo>
                  <a:pt x="7794542" y="1564218"/>
                </a:lnTo>
                <a:lnTo>
                  <a:pt x="7783952" y="1553626"/>
                </a:lnTo>
                <a:lnTo>
                  <a:pt x="7752182" y="1543036"/>
                </a:lnTo>
                <a:cubicBezTo>
                  <a:pt x="7752182" y="1543036"/>
                  <a:pt x="7748652" y="1541272"/>
                  <a:pt x="7741590" y="1537741"/>
                </a:cubicBezTo>
                <a:cubicBezTo>
                  <a:pt x="7734530" y="1534210"/>
                  <a:pt x="7731000" y="1532445"/>
                  <a:pt x="7731000" y="1532445"/>
                </a:cubicBezTo>
                <a:cubicBezTo>
                  <a:pt x="7716880" y="1532445"/>
                  <a:pt x="7713348" y="1535976"/>
                  <a:pt x="7720409" y="1543036"/>
                </a:cubicBezTo>
                <a:lnTo>
                  <a:pt x="7709820" y="1543036"/>
                </a:lnTo>
                <a:cubicBezTo>
                  <a:pt x="7709820" y="1535976"/>
                  <a:pt x="7704524" y="1532445"/>
                  <a:pt x="7693934" y="1532445"/>
                </a:cubicBezTo>
                <a:cubicBezTo>
                  <a:pt x="7683344" y="1532445"/>
                  <a:pt x="7678048" y="1525386"/>
                  <a:pt x="7678048" y="1511264"/>
                </a:cubicBezTo>
                <a:cubicBezTo>
                  <a:pt x="7678048" y="1497143"/>
                  <a:pt x="7674519" y="1490084"/>
                  <a:pt x="7667457" y="1490084"/>
                </a:cubicBezTo>
                <a:lnTo>
                  <a:pt x="7651572" y="1490084"/>
                </a:lnTo>
                <a:cubicBezTo>
                  <a:pt x="7655101" y="1490084"/>
                  <a:pt x="7660396" y="1493614"/>
                  <a:pt x="7667457" y="1500674"/>
                </a:cubicBezTo>
                <a:lnTo>
                  <a:pt x="7667457" y="1511264"/>
                </a:lnTo>
                <a:cubicBezTo>
                  <a:pt x="7667457" y="1511264"/>
                  <a:pt x="7663928" y="1516560"/>
                  <a:pt x="7656867" y="1527151"/>
                </a:cubicBezTo>
                <a:cubicBezTo>
                  <a:pt x="7649807" y="1537741"/>
                  <a:pt x="7640982" y="1543036"/>
                  <a:pt x="7630390" y="1543036"/>
                </a:cubicBezTo>
                <a:cubicBezTo>
                  <a:pt x="7619800" y="1543036"/>
                  <a:pt x="7614505" y="1544801"/>
                  <a:pt x="7614505" y="1548331"/>
                </a:cubicBezTo>
                <a:cubicBezTo>
                  <a:pt x="7614505" y="1551862"/>
                  <a:pt x="7618034" y="1555391"/>
                  <a:pt x="7625096" y="1558922"/>
                </a:cubicBezTo>
                <a:cubicBezTo>
                  <a:pt x="7632156" y="1562451"/>
                  <a:pt x="7639216" y="1564218"/>
                  <a:pt x="7646278" y="1564218"/>
                </a:cubicBezTo>
                <a:cubicBezTo>
                  <a:pt x="7639216" y="1571276"/>
                  <a:pt x="7642746" y="1574807"/>
                  <a:pt x="7656867" y="1574807"/>
                </a:cubicBezTo>
                <a:cubicBezTo>
                  <a:pt x="7678048" y="1574807"/>
                  <a:pt x="7688638" y="1578338"/>
                  <a:pt x="7688638" y="1585397"/>
                </a:cubicBezTo>
                <a:lnTo>
                  <a:pt x="7667457" y="1585397"/>
                </a:lnTo>
                <a:cubicBezTo>
                  <a:pt x="7667457" y="1592458"/>
                  <a:pt x="7667457" y="1595988"/>
                  <a:pt x="7667457" y="1595988"/>
                </a:cubicBezTo>
                <a:lnTo>
                  <a:pt x="7667457" y="1606578"/>
                </a:lnTo>
                <a:cubicBezTo>
                  <a:pt x="7667457" y="1606578"/>
                  <a:pt x="7665692" y="1604814"/>
                  <a:pt x="7662163" y="1601283"/>
                </a:cubicBezTo>
                <a:cubicBezTo>
                  <a:pt x="7658634" y="1597753"/>
                  <a:pt x="7649807" y="1592458"/>
                  <a:pt x="7635686" y="1585397"/>
                </a:cubicBezTo>
                <a:lnTo>
                  <a:pt x="7614505" y="1595988"/>
                </a:lnTo>
                <a:lnTo>
                  <a:pt x="7656867" y="1606578"/>
                </a:lnTo>
                <a:cubicBezTo>
                  <a:pt x="7663928" y="1613639"/>
                  <a:pt x="7670986" y="1620699"/>
                  <a:pt x="7678048" y="1627759"/>
                </a:cubicBezTo>
                <a:lnTo>
                  <a:pt x="7678048" y="1638349"/>
                </a:lnTo>
                <a:lnTo>
                  <a:pt x="7667457" y="1638349"/>
                </a:lnTo>
                <a:cubicBezTo>
                  <a:pt x="7667457" y="1645410"/>
                  <a:pt x="7663928" y="1648940"/>
                  <a:pt x="7656867" y="1648940"/>
                </a:cubicBezTo>
                <a:lnTo>
                  <a:pt x="7688638" y="1670122"/>
                </a:lnTo>
                <a:lnTo>
                  <a:pt x="7699230" y="1680711"/>
                </a:lnTo>
                <a:lnTo>
                  <a:pt x="7678048" y="1691301"/>
                </a:lnTo>
                <a:cubicBezTo>
                  <a:pt x="7670986" y="1691301"/>
                  <a:pt x="7665692" y="1691301"/>
                  <a:pt x="7662163" y="1691301"/>
                </a:cubicBezTo>
                <a:cubicBezTo>
                  <a:pt x="7658634" y="1691301"/>
                  <a:pt x="7656867" y="1694832"/>
                  <a:pt x="7656867" y="1701893"/>
                </a:cubicBezTo>
                <a:cubicBezTo>
                  <a:pt x="7656867" y="1701893"/>
                  <a:pt x="7660396" y="1701893"/>
                  <a:pt x="7667457" y="1701893"/>
                </a:cubicBezTo>
                <a:lnTo>
                  <a:pt x="7678048" y="1712482"/>
                </a:lnTo>
                <a:cubicBezTo>
                  <a:pt x="7678048" y="1712482"/>
                  <a:pt x="7678048" y="1716013"/>
                  <a:pt x="7678048" y="1723074"/>
                </a:cubicBezTo>
                <a:lnTo>
                  <a:pt x="7667457" y="1723074"/>
                </a:lnTo>
                <a:lnTo>
                  <a:pt x="7646278" y="1723074"/>
                </a:lnTo>
                <a:lnTo>
                  <a:pt x="7667457" y="1733663"/>
                </a:lnTo>
                <a:cubicBezTo>
                  <a:pt x="7674519" y="1733663"/>
                  <a:pt x="7679813" y="1733663"/>
                  <a:pt x="7683344" y="1733663"/>
                </a:cubicBezTo>
                <a:cubicBezTo>
                  <a:pt x="7686874" y="1733663"/>
                  <a:pt x="7692168" y="1733663"/>
                  <a:pt x="7699230" y="1733663"/>
                </a:cubicBezTo>
                <a:cubicBezTo>
                  <a:pt x="7706290" y="1733663"/>
                  <a:pt x="7709820" y="1733663"/>
                  <a:pt x="7709820" y="1733663"/>
                </a:cubicBezTo>
                <a:cubicBezTo>
                  <a:pt x="7716880" y="1733663"/>
                  <a:pt x="7720409" y="1735428"/>
                  <a:pt x="7720409" y="1738959"/>
                </a:cubicBezTo>
                <a:cubicBezTo>
                  <a:pt x="7720409" y="1742489"/>
                  <a:pt x="7720409" y="1744253"/>
                  <a:pt x="7720409" y="1744253"/>
                </a:cubicBezTo>
                <a:lnTo>
                  <a:pt x="7731000" y="1744253"/>
                </a:lnTo>
                <a:cubicBezTo>
                  <a:pt x="7731000" y="1737194"/>
                  <a:pt x="7727471" y="1733663"/>
                  <a:pt x="7720409" y="1733663"/>
                </a:cubicBezTo>
                <a:cubicBezTo>
                  <a:pt x="7720409" y="1726603"/>
                  <a:pt x="7720409" y="1723074"/>
                  <a:pt x="7720409" y="1723074"/>
                </a:cubicBezTo>
                <a:cubicBezTo>
                  <a:pt x="7720409" y="1723074"/>
                  <a:pt x="7725704" y="1724838"/>
                  <a:pt x="7736296" y="1728368"/>
                </a:cubicBezTo>
                <a:cubicBezTo>
                  <a:pt x="7746886" y="1731899"/>
                  <a:pt x="7759242" y="1737194"/>
                  <a:pt x="7773361" y="1744253"/>
                </a:cubicBezTo>
                <a:cubicBezTo>
                  <a:pt x="7787482" y="1751314"/>
                  <a:pt x="7798072" y="1754845"/>
                  <a:pt x="7805134" y="1754845"/>
                </a:cubicBezTo>
                <a:cubicBezTo>
                  <a:pt x="7812194" y="1761905"/>
                  <a:pt x="7819253" y="1765434"/>
                  <a:pt x="7826313" y="1765434"/>
                </a:cubicBezTo>
                <a:cubicBezTo>
                  <a:pt x="7833375" y="1765434"/>
                  <a:pt x="7838671" y="1767199"/>
                  <a:pt x="7842200" y="1770730"/>
                </a:cubicBezTo>
                <a:cubicBezTo>
                  <a:pt x="7845729" y="1774261"/>
                  <a:pt x="7854556" y="1777790"/>
                  <a:pt x="7868675" y="1781320"/>
                </a:cubicBezTo>
                <a:cubicBezTo>
                  <a:pt x="7882796" y="1784851"/>
                  <a:pt x="7893386" y="1786615"/>
                  <a:pt x="7900446" y="1786615"/>
                </a:cubicBezTo>
                <a:cubicBezTo>
                  <a:pt x="7907508" y="1786615"/>
                  <a:pt x="7909271" y="1790146"/>
                  <a:pt x="7905742" y="1797205"/>
                </a:cubicBezTo>
                <a:cubicBezTo>
                  <a:pt x="7902212" y="1804266"/>
                  <a:pt x="7896917" y="1807797"/>
                  <a:pt x="7889856" y="1807797"/>
                </a:cubicBezTo>
                <a:cubicBezTo>
                  <a:pt x="7889856" y="1814857"/>
                  <a:pt x="7886327" y="1818386"/>
                  <a:pt x="7879267" y="1818386"/>
                </a:cubicBezTo>
                <a:cubicBezTo>
                  <a:pt x="7872205" y="1818386"/>
                  <a:pt x="7868675" y="1818386"/>
                  <a:pt x="7868675" y="1818386"/>
                </a:cubicBezTo>
                <a:lnTo>
                  <a:pt x="7858085" y="1818386"/>
                </a:lnTo>
                <a:cubicBezTo>
                  <a:pt x="7858085" y="1811327"/>
                  <a:pt x="7854556" y="1807797"/>
                  <a:pt x="7847494" y="1807797"/>
                </a:cubicBezTo>
                <a:cubicBezTo>
                  <a:pt x="7840434" y="1807797"/>
                  <a:pt x="7838671" y="1806032"/>
                  <a:pt x="7842200" y="1802501"/>
                </a:cubicBezTo>
                <a:cubicBezTo>
                  <a:pt x="7845729" y="1798970"/>
                  <a:pt x="7843965" y="1795441"/>
                  <a:pt x="7836904" y="1791911"/>
                </a:cubicBezTo>
                <a:cubicBezTo>
                  <a:pt x="7829844" y="1788380"/>
                  <a:pt x="7822784" y="1784851"/>
                  <a:pt x="7815724" y="1781320"/>
                </a:cubicBezTo>
                <a:cubicBezTo>
                  <a:pt x="7808663" y="1777790"/>
                  <a:pt x="7801604" y="1779555"/>
                  <a:pt x="7794542" y="1786615"/>
                </a:cubicBezTo>
                <a:cubicBezTo>
                  <a:pt x="7794542" y="1793676"/>
                  <a:pt x="7792778" y="1797205"/>
                  <a:pt x="7789248" y="1797205"/>
                </a:cubicBezTo>
                <a:cubicBezTo>
                  <a:pt x="7785717" y="1797205"/>
                  <a:pt x="7780423" y="1795441"/>
                  <a:pt x="7773361" y="1791911"/>
                </a:cubicBezTo>
                <a:cubicBezTo>
                  <a:pt x="7766300" y="1788380"/>
                  <a:pt x="7761005" y="1786615"/>
                  <a:pt x="7757476" y="1786615"/>
                </a:cubicBezTo>
                <a:cubicBezTo>
                  <a:pt x="7753946" y="1786615"/>
                  <a:pt x="7752182" y="1790146"/>
                  <a:pt x="7752182" y="1797205"/>
                </a:cubicBezTo>
                <a:lnTo>
                  <a:pt x="7741590" y="1797205"/>
                </a:lnTo>
                <a:cubicBezTo>
                  <a:pt x="7734530" y="1790146"/>
                  <a:pt x="7731000" y="1786615"/>
                  <a:pt x="7731000" y="1786615"/>
                </a:cubicBezTo>
                <a:lnTo>
                  <a:pt x="7731000" y="1797205"/>
                </a:lnTo>
                <a:cubicBezTo>
                  <a:pt x="7731000" y="1804266"/>
                  <a:pt x="7731000" y="1811327"/>
                  <a:pt x="7731000" y="1818386"/>
                </a:cubicBezTo>
                <a:lnTo>
                  <a:pt x="7741590" y="1828978"/>
                </a:lnTo>
                <a:cubicBezTo>
                  <a:pt x="7741590" y="1828978"/>
                  <a:pt x="7738060" y="1828978"/>
                  <a:pt x="7731000" y="1828978"/>
                </a:cubicBezTo>
                <a:cubicBezTo>
                  <a:pt x="7731000" y="1836037"/>
                  <a:pt x="7731000" y="1839567"/>
                  <a:pt x="7731000" y="1839567"/>
                </a:cubicBezTo>
                <a:lnTo>
                  <a:pt x="7752182" y="1860749"/>
                </a:lnTo>
                <a:cubicBezTo>
                  <a:pt x="7759242" y="1867809"/>
                  <a:pt x="7761005" y="1873103"/>
                  <a:pt x="7757476" y="1876634"/>
                </a:cubicBezTo>
                <a:cubicBezTo>
                  <a:pt x="7753946" y="1880165"/>
                  <a:pt x="7755711" y="1885459"/>
                  <a:pt x="7762772" y="1892520"/>
                </a:cubicBezTo>
                <a:lnTo>
                  <a:pt x="7752182" y="1903111"/>
                </a:lnTo>
                <a:cubicBezTo>
                  <a:pt x="7745120" y="1896050"/>
                  <a:pt x="7739826" y="1894284"/>
                  <a:pt x="7736296" y="1897815"/>
                </a:cubicBezTo>
                <a:cubicBezTo>
                  <a:pt x="7732765" y="1901345"/>
                  <a:pt x="7732765" y="1906640"/>
                  <a:pt x="7736296" y="1913701"/>
                </a:cubicBezTo>
                <a:cubicBezTo>
                  <a:pt x="7739826" y="1920761"/>
                  <a:pt x="7741590" y="1924290"/>
                  <a:pt x="7741590" y="1924290"/>
                </a:cubicBezTo>
                <a:lnTo>
                  <a:pt x="7752182" y="1934882"/>
                </a:lnTo>
                <a:cubicBezTo>
                  <a:pt x="7759242" y="1934882"/>
                  <a:pt x="7764538" y="1931351"/>
                  <a:pt x="7768067" y="1924290"/>
                </a:cubicBezTo>
                <a:cubicBezTo>
                  <a:pt x="7771596" y="1917231"/>
                  <a:pt x="7773361" y="1910170"/>
                  <a:pt x="7773361" y="1903111"/>
                </a:cubicBezTo>
                <a:lnTo>
                  <a:pt x="7783952" y="1903111"/>
                </a:lnTo>
                <a:cubicBezTo>
                  <a:pt x="7783952" y="1910170"/>
                  <a:pt x="7787482" y="1913701"/>
                  <a:pt x="7794542" y="1913701"/>
                </a:cubicBezTo>
                <a:cubicBezTo>
                  <a:pt x="7794542" y="1913701"/>
                  <a:pt x="7798072" y="1913701"/>
                  <a:pt x="7805134" y="1913701"/>
                </a:cubicBezTo>
                <a:cubicBezTo>
                  <a:pt x="7805134" y="1920761"/>
                  <a:pt x="7808663" y="1924290"/>
                  <a:pt x="7815724" y="1924290"/>
                </a:cubicBezTo>
                <a:lnTo>
                  <a:pt x="7805134" y="1924290"/>
                </a:lnTo>
                <a:cubicBezTo>
                  <a:pt x="7791012" y="1917231"/>
                  <a:pt x="7782186" y="1917231"/>
                  <a:pt x="7778656" y="1924290"/>
                </a:cubicBezTo>
                <a:cubicBezTo>
                  <a:pt x="7775128" y="1931351"/>
                  <a:pt x="7775128" y="1936646"/>
                  <a:pt x="7778656" y="1940176"/>
                </a:cubicBezTo>
                <a:cubicBezTo>
                  <a:pt x="7782186" y="1943707"/>
                  <a:pt x="7780423" y="1945472"/>
                  <a:pt x="7773361" y="1945472"/>
                </a:cubicBezTo>
                <a:lnTo>
                  <a:pt x="7773361" y="1956063"/>
                </a:lnTo>
                <a:lnTo>
                  <a:pt x="7762772" y="1956063"/>
                </a:lnTo>
                <a:lnTo>
                  <a:pt x="7783952" y="1966653"/>
                </a:lnTo>
                <a:lnTo>
                  <a:pt x="7783952" y="1956063"/>
                </a:lnTo>
                <a:lnTo>
                  <a:pt x="7783952" y="1945472"/>
                </a:lnTo>
                <a:cubicBezTo>
                  <a:pt x="7791012" y="1945472"/>
                  <a:pt x="7796308" y="1947236"/>
                  <a:pt x="7799838" y="1950767"/>
                </a:cubicBezTo>
                <a:cubicBezTo>
                  <a:pt x="7803368" y="1954297"/>
                  <a:pt x="7801604" y="1956063"/>
                  <a:pt x="7794542" y="1956063"/>
                </a:cubicBezTo>
                <a:lnTo>
                  <a:pt x="7794542" y="1977242"/>
                </a:lnTo>
                <a:cubicBezTo>
                  <a:pt x="7780423" y="1977242"/>
                  <a:pt x="7775128" y="1980773"/>
                  <a:pt x="7778656" y="1987834"/>
                </a:cubicBezTo>
                <a:cubicBezTo>
                  <a:pt x="7782186" y="1994894"/>
                  <a:pt x="7776892" y="1998424"/>
                  <a:pt x="7762772" y="1998424"/>
                </a:cubicBezTo>
                <a:cubicBezTo>
                  <a:pt x="7748652" y="1998424"/>
                  <a:pt x="7741590" y="1994894"/>
                  <a:pt x="7741590" y="1987834"/>
                </a:cubicBezTo>
                <a:cubicBezTo>
                  <a:pt x="7734530" y="1987834"/>
                  <a:pt x="7729234" y="1987834"/>
                  <a:pt x="7725704" y="1987834"/>
                </a:cubicBezTo>
                <a:cubicBezTo>
                  <a:pt x="7722175" y="1987834"/>
                  <a:pt x="7716880" y="1987834"/>
                  <a:pt x="7709820" y="1987834"/>
                </a:cubicBezTo>
                <a:cubicBezTo>
                  <a:pt x="7716880" y="1994894"/>
                  <a:pt x="7713348" y="1998424"/>
                  <a:pt x="7699230" y="1998424"/>
                </a:cubicBezTo>
                <a:cubicBezTo>
                  <a:pt x="7692168" y="1991363"/>
                  <a:pt x="7681578" y="1987834"/>
                  <a:pt x="7667457" y="1987834"/>
                </a:cubicBezTo>
                <a:cubicBezTo>
                  <a:pt x="7653338" y="1980773"/>
                  <a:pt x="7642746" y="1977242"/>
                  <a:pt x="7635686" y="1977242"/>
                </a:cubicBezTo>
                <a:lnTo>
                  <a:pt x="7646278" y="1987834"/>
                </a:lnTo>
                <a:lnTo>
                  <a:pt x="7656867" y="1998424"/>
                </a:lnTo>
                <a:cubicBezTo>
                  <a:pt x="7663928" y="1998424"/>
                  <a:pt x="7670986" y="2001954"/>
                  <a:pt x="7678048" y="2009015"/>
                </a:cubicBezTo>
                <a:cubicBezTo>
                  <a:pt x="7685108" y="2016074"/>
                  <a:pt x="7692168" y="2019605"/>
                  <a:pt x="7699230" y="2019605"/>
                </a:cubicBezTo>
                <a:lnTo>
                  <a:pt x="7709820" y="2030194"/>
                </a:lnTo>
                <a:lnTo>
                  <a:pt x="7709820" y="2040786"/>
                </a:lnTo>
                <a:lnTo>
                  <a:pt x="7731000" y="2051376"/>
                </a:lnTo>
                <a:lnTo>
                  <a:pt x="7783952" y="2061967"/>
                </a:lnTo>
                <a:cubicBezTo>
                  <a:pt x="7783952" y="2061967"/>
                  <a:pt x="7785717" y="2063732"/>
                  <a:pt x="7789248" y="2067261"/>
                </a:cubicBezTo>
                <a:cubicBezTo>
                  <a:pt x="7792778" y="2070792"/>
                  <a:pt x="7798072" y="2076088"/>
                  <a:pt x="7805134" y="2083146"/>
                </a:cubicBezTo>
                <a:lnTo>
                  <a:pt x="7815724" y="2093738"/>
                </a:lnTo>
                <a:cubicBezTo>
                  <a:pt x="7822784" y="2093738"/>
                  <a:pt x="7828079" y="2095502"/>
                  <a:pt x="7831609" y="2099033"/>
                </a:cubicBezTo>
                <a:cubicBezTo>
                  <a:pt x="7835138" y="2102563"/>
                  <a:pt x="7838671" y="2102563"/>
                  <a:pt x="7842200" y="2099033"/>
                </a:cubicBezTo>
                <a:cubicBezTo>
                  <a:pt x="7845729" y="2095502"/>
                  <a:pt x="7849260" y="2097267"/>
                  <a:pt x="7852790" y="2104328"/>
                </a:cubicBezTo>
                <a:cubicBezTo>
                  <a:pt x="7856319" y="2111388"/>
                  <a:pt x="7859850" y="2113154"/>
                  <a:pt x="7863380" y="2109623"/>
                </a:cubicBezTo>
                <a:cubicBezTo>
                  <a:pt x="7866909" y="2106092"/>
                  <a:pt x="7872205" y="2107858"/>
                  <a:pt x="7879267" y="2114919"/>
                </a:cubicBezTo>
                <a:cubicBezTo>
                  <a:pt x="7893386" y="2129040"/>
                  <a:pt x="7905742" y="2137863"/>
                  <a:pt x="7916332" y="2141394"/>
                </a:cubicBezTo>
                <a:cubicBezTo>
                  <a:pt x="7926923" y="2144925"/>
                  <a:pt x="7949869" y="2157280"/>
                  <a:pt x="7985171" y="2178461"/>
                </a:cubicBezTo>
                <a:cubicBezTo>
                  <a:pt x="8013412" y="2185521"/>
                  <a:pt x="8039887" y="2197877"/>
                  <a:pt x="8064598" y="2215527"/>
                </a:cubicBezTo>
                <a:cubicBezTo>
                  <a:pt x="8089309" y="2233177"/>
                  <a:pt x="8101664" y="2249063"/>
                  <a:pt x="8101664" y="2263184"/>
                </a:cubicBezTo>
                <a:cubicBezTo>
                  <a:pt x="8101664" y="2270244"/>
                  <a:pt x="8103431" y="2275540"/>
                  <a:pt x="8106960" y="2279069"/>
                </a:cubicBezTo>
                <a:cubicBezTo>
                  <a:pt x="8110490" y="2282600"/>
                  <a:pt x="8110490" y="2284365"/>
                  <a:pt x="8106960" y="2284365"/>
                </a:cubicBezTo>
                <a:cubicBezTo>
                  <a:pt x="8103431" y="2284365"/>
                  <a:pt x="8101664" y="2280834"/>
                  <a:pt x="8101664" y="2273775"/>
                </a:cubicBezTo>
                <a:cubicBezTo>
                  <a:pt x="8101664" y="2266715"/>
                  <a:pt x="8091075" y="2263184"/>
                  <a:pt x="8069894" y="2263184"/>
                </a:cubicBezTo>
                <a:cubicBezTo>
                  <a:pt x="8062833" y="2263184"/>
                  <a:pt x="8059302" y="2263184"/>
                  <a:pt x="8059302" y="2263184"/>
                </a:cubicBezTo>
                <a:cubicBezTo>
                  <a:pt x="8052242" y="2263184"/>
                  <a:pt x="8045183" y="2259654"/>
                  <a:pt x="8038123" y="2252594"/>
                </a:cubicBezTo>
                <a:lnTo>
                  <a:pt x="8006350" y="2242004"/>
                </a:lnTo>
                <a:cubicBezTo>
                  <a:pt x="8006350" y="2242004"/>
                  <a:pt x="8002821" y="2242004"/>
                  <a:pt x="7995760" y="2242004"/>
                </a:cubicBezTo>
                <a:lnTo>
                  <a:pt x="7953398" y="2220823"/>
                </a:lnTo>
                <a:cubicBezTo>
                  <a:pt x="7946338" y="2227882"/>
                  <a:pt x="7941042" y="2231413"/>
                  <a:pt x="7937513" y="2231413"/>
                </a:cubicBezTo>
                <a:cubicBezTo>
                  <a:pt x="7933983" y="2231413"/>
                  <a:pt x="7928688" y="2227882"/>
                  <a:pt x="7921627" y="2220823"/>
                </a:cubicBezTo>
                <a:lnTo>
                  <a:pt x="7911038" y="2220823"/>
                </a:lnTo>
                <a:cubicBezTo>
                  <a:pt x="7918098" y="2227882"/>
                  <a:pt x="7960460" y="2249063"/>
                  <a:pt x="8038123" y="2284365"/>
                </a:cubicBezTo>
                <a:lnTo>
                  <a:pt x="8080483" y="2316136"/>
                </a:lnTo>
                <a:lnTo>
                  <a:pt x="8101664" y="2337317"/>
                </a:lnTo>
                <a:lnTo>
                  <a:pt x="8112254" y="2358498"/>
                </a:lnTo>
                <a:cubicBezTo>
                  <a:pt x="8105194" y="2358498"/>
                  <a:pt x="8098135" y="2354967"/>
                  <a:pt x="8091075" y="2347908"/>
                </a:cubicBezTo>
                <a:lnTo>
                  <a:pt x="8080483" y="2347908"/>
                </a:lnTo>
                <a:cubicBezTo>
                  <a:pt x="8080483" y="2347908"/>
                  <a:pt x="8076954" y="2347908"/>
                  <a:pt x="8069894" y="2347908"/>
                </a:cubicBezTo>
                <a:cubicBezTo>
                  <a:pt x="8062833" y="2340848"/>
                  <a:pt x="8059302" y="2337317"/>
                  <a:pt x="8059302" y="2337317"/>
                </a:cubicBezTo>
                <a:lnTo>
                  <a:pt x="8006350" y="2305546"/>
                </a:lnTo>
                <a:cubicBezTo>
                  <a:pt x="8006350" y="2305546"/>
                  <a:pt x="8008116" y="2307311"/>
                  <a:pt x="8011646" y="2310841"/>
                </a:cubicBezTo>
                <a:cubicBezTo>
                  <a:pt x="8015175" y="2314371"/>
                  <a:pt x="8016942" y="2316136"/>
                  <a:pt x="8016942" y="2316136"/>
                </a:cubicBezTo>
                <a:lnTo>
                  <a:pt x="7995760" y="2316136"/>
                </a:lnTo>
                <a:cubicBezTo>
                  <a:pt x="7995760" y="2316136"/>
                  <a:pt x="7995760" y="2314371"/>
                  <a:pt x="7995760" y="2310841"/>
                </a:cubicBezTo>
                <a:cubicBezTo>
                  <a:pt x="7995760" y="2307311"/>
                  <a:pt x="7992231" y="2303781"/>
                  <a:pt x="7985171" y="2300250"/>
                </a:cubicBezTo>
                <a:cubicBezTo>
                  <a:pt x="7978109" y="2296721"/>
                  <a:pt x="7972815" y="2293190"/>
                  <a:pt x="7969284" y="2289660"/>
                </a:cubicBezTo>
                <a:cubicBezTo>
                  <a:pt x="7965754" y="2286129"/>
                  <a:pt x="7963990" y="2280834"/>
                  <a:pt x="7963990" y="2273775"/>
                </a:cubicBezTo>
                <a:cubicBezTo>
                  <a:pt x="7963990" y="2266715"/>
                  <a:pt x="7946338" y="2259654"/>
                  <a:pt x="7911038" y="2252594"/>
                </a:cubicBezTo>
                <a:cubicBezTo>
                  <a:pt x="7889856" y="2245533"/>
                  <a:pt x="7875736" y="2238473"/>
                  <a:pt x="7868675" y="2231413"/>
                </a:cubicBezTo>
                <a:cubicBezTo>
                  <a:pt x="7868675" y="2231413"/>
                  <a:pt x="7866909" y="2229648"/>
                  <a:pt x="7863380" y="2226117"/>
                </a:cubicBezTo>
                <a:cubicBezTo>
                  <a:pt x="7859850" y="2222588"/>
                  <a:pt x="7854556" y="2220823"/>
                  <a:pt x="7847494" y="2220823"/>
                </a:cubicBezTo>
                <a:cubicBezTo>
                  <a:pt x="7833375" y="2220823"/>
                  <a:pt x="7826313" y="2219058"/>
                  <a:pt x="7826313" y="2215527"/>
                </a:cubicBezTo>
                <a:cubicBezTo>
                  <a:pt x="7826313" y="2211996"/>
                  <a:pt x="7824548" y="2210232"/>
                  <a:pt x="7821019" y="2210232"/>
                </a:cubicBezTo>
                <a:cubicBezTo>
                  <a:pt x="7817490" y="2210232"/>
                  <a:pt x="7815724" y="2213763"/>
                  <a:pt x="7815724" y="2220823"/>
                </a:cubicBezTo>
                <a:lnTo>
                  <a:pt x="7783952" y="2199642"/>
                </a:lnTo>
                <a:lnTo>
                  <a:pt x="7762772" y="2189051"/>
                </a:lnTo>
                <a:cubicBezTo>
                  <a:pt x="7748652" y="2181992"/>
                  <a:pt x="7739826" y="2176696"/>
                  <a:pt x="7736296" y="2173165"/>
                </a:cubicBezTo>
                <a:cubicBezTo>
                  <a:pt x="7732765" y="2169636"/>
                  <a:pt x="7734530" y="2167871"/>
                  <a:pt x="7741590" y="2167871"/>
                </a:cubicBezTo>
                <a:cubicBezTo>
                  <a:pt x="7741590" y="2160811"/>
                  <a:pt x="7741590" y="2157280"/>
                  <a:pt x="7741590" y="2157280"/>
                </a:cubicBezTo>
                <a:cubicBezTo>
                  <a:pt x="7741590" y="2157280"/>
                  <a:pt x="7738060" y="2157280"/>
                  <a:pt x="7731000" y="2157280"/>
                </a:cubicBezTo>
                <a:lnTo>
                  <a:pt x="7752182" y="2146690"/>
                </a:lnTo>
                <a:cubicBezTo>
                  <a:pt x="7766300" y="2146690"/>
                  <a:pt x="7769832" y="2143159"/>
                  <a:pt x="7762772" y="2136099"/>
                </a:cubicBezTo>
                <a:lnTo>
                  <a:pt x="7773361" y="2125509"/>
                </a:lnTo>
                <a:lnTo>
                  <a:pt x="7773361" y="2114919"/>
                </a:lnTo>
                <a:lnTo>
                  <a:pt x="7752182" y="2114919"/>
                </a:lnTo>
                <a:cubicBezTo>
                  <a:pt x="7752182" y="2114919"/>
                  <a:pt x="7748652" y="2118448"/>
                  <a:pt x="7741590" y="2125509"/>
                </a:cubicBezTo>
                <a:lnTo>
                  <a:pt x="7731000" y="2125509"/>
                </a:lnTo>
                <a:cubicBezTo>
                  <a:pt x="7731000" y="2118448"/>
                  <a:pt x="7734530" y="2114919"/>
                  <a:pt x="7741590" y="2114919"/>
                </a:cubicBezTo>
                <a:lnTo>
                  <a:pt x="7741590" y="2104328"/>
                </a:lnTo>
                <a:lnTo>
                  <a:pt x="7752182" y="2093738"/>
                </a:lnTo>
                <a:cubicBezTo>
                  <a:pt x="7731000" y="2079617"/>
                  <a:pt x="7713348" y="2072557"/>
                  <a:pt x="7699230" y="2072557"/>
                </a:cubicBezTo>
                <a:lnTo>
                  <a:pt x="7678048" y="2061967"/>
                </a:lnTo>
                <a:cubicBezTo>
                  <a:pt x="7670986" y="2054906"/>
                  <a:pt x="7663928" y="2049611"/>
                  <a:pt x="7656867" y="2046080"/>
                </a:cubicBezTo>
                <a:cubicBezTo>
                  <a:pt x="7649807" y="2042550"/>
                  <a:pt x="7640982" y="2037255"/>
                  <a:pt x="7630390" y="2030194"/>
                </a:cubicBezTo>
                <a:cubicBezTo>
                  <a:pt x="7619800" y="2023136"/>
                  <a:pt x="7605682" y="2016074"/>
                  <a:pt x="7588030" y="2009015"/>
                </a:cubicBezTo>
                <a:cubicBezTo>
                  <a:pt x="7570378" y="2001954"/>
                  <a:pt x="7561553" y="1994894"/>
                  <a:pt x="7561553" y="1987834"/>
                </a:cubicBezTo>
                <a:lnTo>
                  <a:pt x="7550963" y="1977242"/>
                </a:lnTo>
                <a:cubicBezTo>
                  <a:pt x="7550963" y="1984303"/>
                  <a:pt x="7547434" y="1987834"/>
                  <a:pt x="7540374" y="1987834"/>
                </a:cubicBezTo>
                <a:lnTo>
                  <a:pt x="7529782" y="1987834"/>
                </a:lnTo>
                <a:cubicBezTo>
                  <a:pt x="7536842" y="1987834"/>
                  <a:pt x="7538607" y="1989598"/>
                  <a:pt x="7535078" y="1993128"/>
                </a:cubicBezTo>
                <a:cubicBezTo>
                  <a:pt x="7531548" y="1996659"/>
                  <a:pt x="7529782" y="1998424"/>
                  <a:pt x="7529782" y="1998424"/>
                </a:cubicBezTo>
                <a:cubicBezTo>
                  <a:pt x="7529782" y="2005484"/>
                  <a:pt x="7526252" y="2005484"/>
                  <a:pt x="7519192" y="1998424"/>
                </a:cubicBezTo>
                <a:cubicBezTo>
                  <a:pt x="7512130" y="1991363"/>
                  <a:pt x="7508601" y="1987834"/>
                  <a:pt x="7508601" y="1987834"/>
                </a:cubicBezTo>
                <a:lnTo>
                  <a:pt x="7508601" y="1998424"/>
                </a:lnTo>
                <a:cubicBezTo>
                  <a:pt x="7508601" y="1998424"/>
                  <a:pt x="7508601" y="2001954"/>
                  <a:pt x="7508601" y="2009015"/>
                </a:cubicBezTo>
                <a:lnTo>
                  <a:pt x="7498011" y="1998424"/>
                </a:lnTo>
                <a:cubicBezTo>
                  <a:pt x="7490951" y="1991363"/>
                  <a:pt x="7487420" y="1987834"/>
                  <a:pt x="7487420" y="1987834"/>
                </a:cubicBezTo>
                <a:cubicBezTo>
                  <a:pt x="7487420" y="1987834"/>
                  <a:pt x="7489186" y="1986069"/>
                  <a:pt x="7492716" y="1982538"/>
                </a:cubicBezTo>
                <a:cubicBezTo>
                  <a:pt x="7496245" y="1979007"/>
                  <a:pt x="7496245" y="1977242"/>
                  <a:pt x="7492716" y="1977242"/>
                </a:cubicBezTo>
                <a:cubicBezTo>
                  <a:pt x="7489186" y="1977242"/>
                  <a:pt x="7487420" y="1977242"/>
                  <a:pt x="7487420" y="1977242"/>
                </a:cubicBezTo>
                <a:cubicBezTo>
                  <a:pt x="7480360" y="1970184"/>
                  <a:pt x="7480360" y="1966653"/>
                  <a:pt x="7487420" y="1966653"/>
                </a:cubicBezTo>
                <a:lnTo>
                  <a:pt x="7476830" y="1966653"/>
                </a:lnTo>
                <a:lnTo>
                  <a:pt x="7466240" y="1945472"/>
                </a:lnTo>
                <a:cubicBezTo>
                  <a:pt x="7473300" y="1945472"/>
                  <a:pt x="7480360" y="1949002"/>
                  <a:pt x="7487420" y="1956063"/>
                </a:cubicBezTo>
                <a:cubicBezTo>
                  <a:pt x="7494482" y="1963122"/>
                  <a:pt x="7501540" y="1964888"/>
                  <a:pt x="7508601" y="1961357"/>
                </a:cubicBezTo>
                <a:cubicBezTo>
                  <a:pt x="7515663" y="1957828"/>
                  <a:pt x="7515663" y="1952532"/>
                  <a:pt x="7508601" y="1945472"/>
                </a:cubicBezTo>
                <a:lnTo>
                  <a:pt x="7487420" y="1924290"/>
                </a:lnTo>
                <a:cubicBezTo>
                  <a:pt x="7487420" y="1924290"/>
                  <a:pt x="7483890" y="1924290"/>
                  <a:pt x="7476830" y="1924290"/>
                </a:cubicBezTo>
                <a:lnTo>
                  <a:pt x="7466240" y="1924290"/>
                </a:lnTo>
                <a:cubicBezTo>
                  <a:pt x="7459178" y="1924290"/>
                  <a:pt x="7452120" y="1924290"/>
                  <a:pt x="7445059" y="1924290"/>
                </a:cubicBezTo>
                <a:cubicBezTo>
                  <a:pt x="7445059" y="1924290"/>
                  <a:pt x="7441530" y="1926055"/>
                  <a:pt x="7434468" y="1929586"/>
                </a:cubicBezTo>
                <a:cubicBezTo>
                  <a:pt x="7427408" y="1933117"/>
                  <a:pt x="7423878" y="1938411"/>
                  <a:pt x="7423878" y="1945472"/>
                </a:cubicBezTo>
                <a:lnTo>
                  <a:pt x="7413288" y="1956063"/>
                </a:lnTo>
                <a:cubicBezTo>
                  <a:pt x="7420348" y="1956063"/>
                  <a:pt x="7423878" y="1959592"/>
                  <a:pt x="7423878" y="1966653"/>
                </a:cubicBezTo>
                <a:cubicBezTo>
                  <a:pt x="7423878" y="1973713"/>
                  <a:pt x="7415053" y="1977242"/>
                  <a:pt x="7397403" y="1977242"/>
                </a:cubicBezTo>
                <a:cubicBezTo>
                  <a:pt x="7379751" y="1977242"/>
                  <a:pt x="7360336" y="1975478"/>
                  <a:pt x="7339155" y="1971948"/>
                </a:cubicBezTo>
                <a:cubicBezTo>
                  <a:pt x="7317974" y="1968417"/>
                  <a:pt x="7303854" y="1964888"/>
                  <a:pt x="7296793" y="1961357"/>
                </a:cubicBezTo>
                <a:cubicBezTo>
                  <a:pt x="7289732" y="1957828"/>
                  <a:pt x="7284437" y="1956063"/>
                  <a:pt x="7280908" y="1956063"/>
                </a:cubicBezTo>
                <a:cubicBezTo>
                  <a:pt x="7277378" y="1956063"/>
                  <a:pt x="7272082" y="1956063"/>
                  <a:pt x="7265022" y="1956063"/>
                </a:cubicBezTo>
                <a:lnTo>
                  <a:pt x="7265022" y="1966653"/>
                </a:lnTo>
                <a:cubicBezTo>
                  <a:pt x="7279142" y="1966653"/>
                  <a:pt x="7289732" y="1973713"/>
                  <a:pt x="7296793" y="1987834"/>
                </a:cubicBezTo>
                <a:lnTo>
                  <a:pt x="7317974" y="1998424"/>
                </a:lnTo>
                <a:lnTo>
                  <a:pt x="7286203" y="1998424"/>
                </a:lnTo>
                <a:cubicBezTo>
                  <a:pt x="7265022" y="1998424"/>
                  <a:pt x="7254432" y="1994894"/>
                  <a:pt x="7254432" y="1987834"/>
                </a:cubicBezTo>
                <a:cubicBezTo>
                  <a:pt x="7247370" y="1987834"/>
                  <a:pt x="7243841" y="1987834"/>
                  <a:pt x="7243841" y="1987834"/>
                </a:cubicBezTo>
                <a:cubicBezTo>
                  <a:pt x="7243841" y="1987834"/>
                  <a:pt x="7243841" y="1991363"/>
                  <a:pt x="7243841" y="1998424"/>
                </a:cubicBezTo>
                <a:lnTo>
                  <a:pt x="7201480" y="2009015"/>
                </a:lnTo>
                <a:lnTo>
                  <a:pt x="7201480" y="1987834"/>
                </a:lnTo>
                <a:cubicBezTo>
                  <a:pt x="7194418" y="1987834"/>
                  <a:pt x="7187360" y="1986069"/>
                  <a:pt x="7180299" y="1982538"/>
                </a:cubicBezTo>
                <a:cubicBezTo>
                  <a:pt x="7173238" y="1979007"/>
                  <a:pt x="7169708" y="1977242"/>
                  <a:pt x="7169708" y="1977242"/>
                </a:cubicBezTo>
                <a:cubicBezTo>
                  <a:pt x="7169708" y="1977242"/>
                  <a:pt x="7169708" y="1980773"/>
                  <a:pt x="7169708" y="1987834"/>
                </a:cubicBezTo>
                <a:lnTo>
                  <a:pt x="7159118" y="1998424"/>
                </a:lnTo>
                <a:cubicBezTo>
                  <a:pt x="7159118" y="1998424"/>
                  <a:pt x="7157352" y="2000188"/>
                  <a:pt x="7153822" y="2003719"/>
                </a:cubicBezTo>
                <a:cubicBezTo>
                  <a:pt x="7150293" y="2007250"/>
                  <a:pt x="7148526" y="2012544"/>
                  <a:pt x="7148526" y="2019605"/>
                </a:cubicBezTo>
                <a:cubicBezTo>
                  <a:pt x="7148526" y="2033725"/>
                  <a:pt x="7155588" y="2033725"/>
                  <a:pt x="7169708" y="2019605"/>
                </a:cubicBezTo>
                <a:cubicBezTo>
                  <a:pt x="7169708" y="2012544"/>
                  <a:pt x="7173238" y="2012544"/>
                  <a:pt x="7180299" y="2019605"/>
                </a:cubicBezTo>
                <a:cubicBezTo>
                  <a:pt x="7187360" y="2026665"/>
                  <a:pt x="7190889" y="2026665"/>
                  <a:pt x="7190889" y="2019605"/>
                </a:cubicBezTo>
                <a:cubicBezTo>
                  <a:pt x="7197949" y="2019605"/>
                  <a:pt x="7201480" y="2021369"/>
                  <a:pt x="7201480" y="2024900"/>
                </a:cubicBezTo>
                <a:cubicBezTo>
                  <a:pt x="7201480" y="2028430"/>
                  <a:pt x="7205010" y="2030194"/>
                  <a:pt x="7212070" y="2030194"/>
                </a:cubicBezTo>
                <a:cubicBezTo>
                  <a:pt x="7212070" y="2044315"/>
                  <a:pt x="7226190" y="2044315"/>
                  <a:pt x="7254432" y="2030194"/>
                </a:cubicBezTo>
                <a:lnTo>
                  <a:pt x="7265022" y="2030194"/>
                </a:lnTo>
                <a:lnTo>
                  <a:pt x="7265022" y="2040786"/>
                </a:lnTo>
                <a:lnTo>
                  <a:pt x="7286203" y="2030194"/>
                </a:lnTo>
                <a:lnTo>
                  <a:pt x="7292822" y="2030194"/>
                </a:lnTo>
                <a:cubicBezTo>
                  <a:pt x="7295470" y="2030194"/>
                  <a:pt x="7296793" y="2030194"/>
                  <a:pt x="7296793" y="2030194"/>
                </a:cubicBezTo>
                <a:lnTo>
                  <a:pt x="7265022" y="2051376"/>
                </a:lnTo>
                <a:cubicBezTo>
                  <a:pt x="7250902" y="2051376"/>
                  <a:pt x="7243841" y="2054906"/>
                  <a:pt x="7243841" y="2061967"/>
                </a:cubicBezTo>
                <a:lnTo>
                  <a:pt x="7243841" y="2072557"/>
                </a:lnTo>
                <a:lnTo>
                  <a:pt x="7275612" y="2093738"/>
                </a:lnTo>
                <a:cubicBezTo>
                  <a:pt x="7289732" y="2093738"/>
                  <a:pt x="7300322" y="2097267"/>
                  <a:pt x="7307384" y="2104328"/>
                </a:cubicBezTo>
                <a:cubicBezTo>
                  <a:pt x="7314444" y="2104328"/>
                  <a:pt x="7317974" y="2104328"/>
                  <a:pt x="7317974" y="2104328"/>
                </a:cubicBezTo>
                <a:cubicBezTo>
                  <a:pt x="7317974" y="2104328"/>
                  <a:pt x="7321504" y="2104328"/>
                  <a:pt x="7328564" y="2104328"/>
                </a:cubicBezTo>
                <a:cubicBezTo>
                  <a:pt x="7328564" y="2104328"/>
                  <a:pt x="7330330" y="2107858"/>
                  <a:pt x="7333860" y="2114919"/>
                </a:cubicBezTo>
                <a:cubicBezTo>
                  <a:pt x="7337389" y="2121978"/>
                  <a:pt x="7335626" y="2125509"/>
                  <a:pt x="7328564" y="2125509"/>
                </a:cubicBezTo>
                <a:lnTo>
                  <a:pt x="7307384" y="2125509"/>
                </a:lnTo>
                <a:cubicBezTo>
                  <a:pt x="7300322" y="2132569"/>
                  <a:pt x="7293264" y="2136099"/>
                  <a:pt x="7286203" y="2136099"/>
                </a:cubicBezTo>
                <a:lnTo>
                  <a:pt x="7286203" y="2125509"/>
                </a:lnTo>
                <a:lnTo>
                  <a:pt x="7275612" y="2114919"/>
                </a:lnTo>
                <a:cubicBezTo>
                  <a:pt x="7268552" y="2114919"/>
                  <a:pt x="7266788" y="2118448"/>
                  <a:pt x="7270318" y="2125509"/>
                </a:cubicBezTo>
                <a:cubicBezTo>
                  <a:pt x="7273847" y="2132569"/>
                  <a:pt x="7272082" y="2136099"/>
                  <a:pt x="7265022" y="2136099"/>
                </a:cubicBezTo>
                <a:cubicBezTo>
                  <a:pt x="7265022" y="2129040"/>
                  <a:pt x="7259726" y="2123744"/>
                  <a:pt x="7249136" y="2120213"/>
                </a:cubicBezTo>
                <a:cubicBezTo>
                  <a:pt x="7238546" y="2116684"/>
                  <a:pt x="7231485" y="2113154"/>
                  <a:pt x="7227956" y="2109623"/>
                </a:cubicBezTo>
                <a:cubicBezTo>
                  <a:pt x="7224426" y="2106092"/>
                  <a:pt x="7222660" y="2104328"/>
                  <a:pt x="7222660" y="2104328"/>
                </a:cubicBezTo>
                <a:lnTo>
                  <a:pt x="7201480" y="2104328"/>
                </a:lnTo>
                <a:lnTo>
                  <a:pt x="7148526" y="2093738"/>
                </a:lnTo>
                <a:lnTo>
                  <a:pt x="7132641" y="2093738"/>
                </a:lnTo>
                <a:cubicBezTo>
                  <a:pt x="7136170" y="2093738"/>
                  <a:pt x="7137937" y="2091973"/>
                  <a:pt x="7137937" y="2088442"/>
                </a:cubicBezTo>
                <a:cubicBezTo>
                  <a:pt x="7137937" y="2084911"/>
                  <a:pt x="7136170" y="2081382"/>
                  <a:pt x="7132641" y="2077852"/>
                </a:cubicBezTo>
                <a:cubicBezTo>
                  <a:pt x="7129112" y="2074321"/>
                  <a:pt x="7125581" y="2074321"/>
                  <a:pt x="7122052" y="2077852"/>
                </a:cubicBezTo>
                <a:cubicBezTo>
                  <a:pt x="7118522" y="2081382"/>
                  <a:pt x="7118522" y="2084911"/>
                  <a:pt x="7122052" y="2088442"/>
                </a:cubicBezTo>
                <a:cubicBezTo>
                  <a:pt x="7125581" y="2091973"/>
                  <a:pt x="7129112" y="2093738"/>
                  <a:pt x="7132641" y="2093738"/>
                </a:cubicBezTo>
                <a:lnTo>
                  <a:pt x="7111462" y="2093738"/>
                </a:lnTo>
                <a:cubicBezTo>
                  <a:pt x="7100870" y="2093738"/>
                  <a:pt x="7095574" y="2095502"/>
                  <a:pt x="7095574" y="2099033"/>
                </a:cubicBezTo>
                <a:cubicBezTo>
                  <a:pt x="7095574" y="2102563"/>
                  <a:pt x="7093810" y="2104328"/>
                  <a:pt x="7090280" y="2104328"/>
                </a:cubicBezTo>
                <a:cubicBezTo>
                  <a:pt x="7086751" y="2104328"/>
                  <a:pt x="7081456" y="2104328"/>
                  <a:pt x="7074395" y="2104328"/>
                </a:cubicBezTo>
                <a:lnTo>
                  <a:pt x="7063804" y="2104328"/>
                </a:lnTo>
                <a:lnTo>
                  <a:pt x="7063804" y="2114919"/>
                </a:lnTo>
                <a:cubicBezTo>
                  <a:pt x="7056744" y="2114919"/>
                  <a:pt x="7053214" y="2111388"/>
                  <a:pt x="7053214" y="2104328"/>
                </a:cubicBezTo>
                <a:cubicBezTo>
                  <a:pt x="7053214" y="2090207"/>
                  <a:pt x="7056744" y="2086677"/>
                  <a:pt x="7063804" y="2093738"/>
                </a:cubicBezTo>
                <a:cubicBezTo>
                  <a:pt x="7070866" y="2093738"/>
                  <a:pt x="7076160" y="2091973"/>
                  <a:pt x="7079689" y="2088442"/>
                </a:cubicBezTo>
                <a:cubicBezTo>
                  <a:pt x="7083218" y="2084911"/>
                  <a:pt x="7081456" y="2083146"/>
                  <a:pt x="7074395" y="2083146"/>
                </a:cubicBezTo>
                <a:cubicBezTo>
                  <a:pt x="7067333" y="2083146"/>
                  <a:pt x="7063804" y="2083146"/>
                  <a:pt x="7063804" y="2083146"/>
                </a:cubicBezTo>
                <a:cubicBezTo>
                  <a:pt x="7063804" y="2076088"/>
                  <a:pt x="7062039" y="2072557"/>
                  <a:pt x="7058510" y="2072557"/>
                </a:cubicBezTo>
                <a:cubicBezTo>
                  <a:pt x="7054978" y="2072557"/>
                  <a:pt x="7051448" y="2072557"/>
                  <a:pt x="7047918" y="2072557"/>
                </a:cubicBezTo>
                <a:cubicBezTo>
                  <a:pt x="7044389" y="2072557"/>
                  <a:pt x="7040858" y="2074321"/>
                  <a:pt x="7037328" y="2077852"/>
                </a:cubicBezTo>
                <a:cubicBezTo>
                  <a:pt x="7033799" y="2081382"/>
                  <a:pt x="7028504" y="2083146"/>
                  <a:pt x="7021443" y="2083146"/>
                </a:cubicBezTo>
                <a:cubicBezTo>
                  <a:pt x="7014381" y="2083146"/>
                  <a:pt x="7010852" y="2083146"/>
                  <a:pt x="7010852" y="2083146"/>
                </a:cubicBezTo>
                <a:cubicBezTo>
                  <a:pt x="7010852" y="2090207"/>
                  <a:pt x="7000262" y="2093738"/>
                  <a:pt x="6979081" y="2093738"/>
                </a:cubicBezTo>
                <a:lnTo>
                  <a:pt x="6968491" y="2093738"/>
                </a:lnTo>
                <a:cubicBezTo>
                  <a:pt x="6968491" y="2086677"/>
                  <a:pt x="6966725" y="2083146"/>
                  <a:pt x="6963196" y="2083146"/>
                </a:cubicBezTo>
                <a:cubicBezTo>
                  <a:pt x="6959666" y="2083146"/>
                  <a:pt x="6957900" y="2083146"/>
                  <a:pt x="6957900" y="2083146"/>
                </a:cubicBezTo>
                <a:cubicBezTo>
                  <a:pt x="6943780" y="2083146"/>
                  <a:pt x="6936718" y="2083146"/>
                  <a:pt x="6936718" y="2083146"/>
                </a:cubicBezTo>
                <a:cubicBezTo>
                  <a:pt x="6936718" y="2076088"/>
                  <a:pt x="6934954" y="2072557"/>
                  <a:pt x="6931424" y="2072557"/>
                </a:cubicBezTo>
                <a:cubicBezTo>
                  <a:pt x="6927895" y="2072557"/>
                  <a:pt x="6926129" y="2072557"/>
                  <a:pt x="6926129" y="2072557"/>
                </a:cubicBezTo>
                <a:lnTo>
                  <a:pt x="6894358" y="2072557"/>
                </a:lnTo>
                <a:cubicBezTo>
                  <a:pt x="6894358" y="2065496"/>
                  <a:pt x="6890828" y="2061967"/>
                  <a:pt x="6883766" y="2061967"/>
                </a:cubicBezTo>
                <a:cubicBezTo>
                  <a:pt x="6876706" y="2061967"/>
                  <a:pt x="6873177" y="2058436"/>
                  <a:pt x="6873177" y="2051376"/>
                </a:cubicBezTo>
                <a:cubicBezTo>
                  <a:pt x="6873177" y="2051376"/>
                  <a:pt x="6871410" y="2051376"/>
                  <a:pt x="6867881" y="2051376"/>
                </a:cubicBezTo>
                <a:cubicBezTo>
                  <a:pt x="6864352" y="2051376"/>
                  <a:pt x="6859056" y="2051376"/>
                  <a:pt x="6851996" y="2051376"/>
                </a:cubicBezTo>
                <a:lnTo>
                  <a:pt x="6820224" y="2051376"/>
                </a:lnTo>
                <a:cubicBezTo>
                  <a:pt x="6813164" y="2044315"/>
                  <a:pt x="6799044" y="2037255"/>
                  <a:pt x="6777862" y="2030194"/>
                </a:cubicBezTo>
                <a:cubicBezTo>
                  <a:pt x="6770802" y="2030194"/>
                  <a:pt x="6761977" y="2030194"/>
                  <a:pt x="6751387" y="2030194"/>
                </a:cubicBezTo>
                <a:cubicBezTo>
                  <a:pt x="6740796" y="2030194"/>
                  <a:pt x="6730206" y="2028430"/>
                  <a:pt x="6719616" y="2024900"/>
                </a:cubicBezTo>
                <a:cubicBezTo>
                  <a:pt x="6709025" y="2021369"/>
                  <a:pt x="6700200" y="2019605"/>
                  <a:pt x="6693140" y="2019605"/>
                </a:cubicBezTo>
                <a:lnTo>
                  <a:pt x="6693140" y="2030194"/>
                </a:lnTo>
                <a:cubicBezTo>
                  <a:pt x="6714320" y="2044315"/>
                  <a:pt x="6728440" y="2047846"/>
                  <a:pt x="6735502" y="2040786"/>
                </a:cubicBezTo>
                <a:lnTo>
                  <a:pt x="6746092" y="2040786"/>
                </a:lnTo>
                <a:cubicBezTo>
                  <a:pt x="6753152" y="2047846"/>
                  <a:pt x="6754916" y="2051376"/>
                  <a:pt x="6751387" y="2051376"/>
                </a:cubicBezTo>
                <a:cubicBezTo>
                  <a:pt x="6747858" y="2051376"/>
                  <a:pt x="6739032" y="2051376"/>
                  <a:pt x="6724910" y="2051376"/>
                </a:cubicBezTo>
                <a:cubicBezTo>
                  <a:pt x="6703730" y="2051376"/>
                  <a:pt x="6686079" y="2051376"/>
                  <a:pt x="6671958" y="2051376"/>
                </a:cubicBezTo>
                <a:lnTo>
                  <a:pt x="6661368" y="2030194"/>
                </a:lnTo>
                <a:lnTo>
                  <a:pt x="6650778" y="2030194"/>
                </a:lnTo>
                <a:cubicBezTo>
                  <a:pt x="6643717" y="2030194"/>
                  <a:pt x="6640188" y="2033725"/>
                  <a:pt x="6640188" y="2040786"/>
                </a:cubicBezTo>
                <a:lnTo>
                  <a:pt x="6640188" y="2035490"/>
                </a:lnTo>
                <a:cubicBezTo>
                  <a:pt x="6640188" y="2031959"/>
                  <a:pt x="6640188" y="2030194"/>
                  <a:pt x="6640188" y="2030194"/>
                </a:cubicBezTo>
                <a:cubicBezTo>
                  <a:pt x="6640188" y="2009015"/>
                  <a:pt x="6633127" y="1998424"/>
                  <a:pt x="6619006" y="1998424"/>
                </a:cubicBezTo>
                <a:lnTo>
                  <a:pt x="6576646" y="1987834"/>
                </a:lnTo>
                <a:cubicBezTo>
                  <a:pt x="6583706" y="1987834"/>
                  <a:pt x="6589002" y="1984303"/>
                  <a:pt x="6592531" y="1977242"/>
                </a:cubicBezTo>
                <a:cubicBezTo>
                  <a:pt x="6596060" y="1970184"/>
                  <a:pt x="6594296" y="1966653"/>
                  <a:pt x="6587236" y="1966653"/>
                </a:cubicBezTo>
                <a:lnTo>
                  <a:pt x="6576646" y="1966653"/>
                </a:lnTo>
                <a:lnTo>
                  <a:pt x="6513102" y="1956063"/>
                </a:lnTo>
                <a:lnTo>
                  <a:pt x="6502512" y="1956063"/>
                </a:lnTo>
                <a:cubicBezTo>
                  <a:pt x="6502512" y="1963122"/>
                  <a:pt x="6498983" y="1966653"/>
                  <a:pt x="6491922" y="1966653"/>
                </a:cubicBezTo>
                <a:cubicBezTo>
                  <a:pt x="6484861" y="1966653"/>
                  <a:pt x="6484861" y="1963122"/>
                  <a:pt x="6491922" y="1956063"/>
                </a:cubicBezTo>
                <a:lnTo>
                  <a:pt x="6481332" y="1945472"/>
                </a:lnTo>
                <a:cubicBezTo>
                  <a:pt x="6474271" y="1945472"/>
                  <a:pt x="6470740" y="1945472"/>
                  <a:pt x="6470740" y="1945472"/>
                </a:cubicBezTo>
                <a:cubicBezTo>
                  <a:pt x="6470740" y="1945472"/>
                  <a:pt x="6470740" y="1943707"/>
                  <a:pt x="6470740" y="1940176"/>
                </a:cubicBezTo>
                <a:cubicBezTo>
                  <a:pt x="6470740" y="1936646"/>
                  <a:pt x="6467211" y="1938411"/>
                  <a:pt x="6460150" y="1945472"/>
                </a:cubicBezTo>
                <a:cubicBezTo>
                  <a:pt x="6460150" y="1945472"/>
                  <a:pt x="6463680" y="1947236"/>
                  <a:pt x="6470740" y="1950767"/>
                </a:cubicBezTo>
                <a:cubicBezTo>
                  <a:pt x="6477802" y="1954297"/>
                  <a:pt x="6477802" y="1959592"/>
                  <a:pt x="6470740" y="1966653"/>
                </a:cubicBezTo>
                <a:cubicBezTo>
                  <a:pt x="6470740" y="1959592"/>
                  <a:pt x="6463680" y="1956063"/>
                  <a:pt x="6449560" y="1956063"/>
                </a:cubicBezTo>
                <a:lnTo>
                  <a:pt x="6438970" y="1945472"/>
                </a:lnTo>
                <a:cubicBezTo>
                  <a:pt x="6446031" y="1945472"/>
                  <a:pt x="6446031" y="1941941"/>
                  <a:pt x="6438970" y="1934882"/>
                </a:cubicBezTo>
                <a:cubicBezTo>
                  <a:pt x="6424850" y="1927821"/>
                  <a:pt x="6414259" y="1931351"/>
                  <a:pt x="6407198" y="1945472"/>
                </a:cubicBezTo>
                <a:cubicBezTo>
                  <a:pt x="6407198" y="1952532"/>
                  <a:pt x="6401903" y="1952532"/>
                  <a:pt x="6391313" y="1945472"/>
                </a:cubicBezTo>
                <a:cubicBezTo>
                  <a:pt x="6380723" y="1938411"/>
                  <a:pt x="6375428" y="1931351"/>
                  <a:pt x="6375428" y="1924290"/>
                </a:cubicBezTo>
                <a:lnTo>
                  <a:pt x="6333066" y="1934882"/>
                </a:lnTo>
                <a:lnTo>
                  <a:pt x="6343656" y="1945472"/>
                </a:lnTo>
                <a:lnTo>
                  <a:pt x="6354246" y="1934882"/>
                </a:lnTo>
                <a:cubicBezTo>
                  <a:pt x="6361306" y="1934882"/>
                  <a:pt x="6368367" y="1934882"/>
                  <a:pt x="6375428" y="1934882"/>
                </a:cubicBezTo>
                <a:lnTo>
                  <a:pt x="6375428" y="1945472"/>
                </a:lnTo>
                <a:cubicBezTo>
                  <a:pt x="6375428" y="1952532"/>
                  <a:pt x="6378957" y="1956063"/>
                  <a:pt x="6386018" y="1956063"/>
                </a:cubicBezTo>
                <a:cubicBezTo>
                  <a:pt x="6400138" y="1963122"/>
                  <a:pt x="6403669" y="1970184"/>
                  <a:pt x="6396608" y="1977242"/>
                </a:cubicBezTo>
                <a:lnTo>
                  <a:pt x="6364836" y="1977242"/>
                </a:lnTo>
                <a:lnTo>
                  <a:pt x="6311884" y="1966653"/>
                </a:lnTo>
                <a:cubicBezTo>
                  <a:pt x="6311884" y="1959592"/>
                  <a:pt x="6306590" y="1954297"/>
                  <a:pt x="6295998" y="1950767"/>
                </a:cubicBezTo>
                <a:cubicBezTo>
                  <a:pt x="6285409" y="1947236"/>
                  <a:pt x="6276584" y="1949002"/>
                  <a:pt x="6269524" y="1956063"/>
                </a:cubicBezTo>
                <a:lnTo>
                  <a:pt x="6311884" y="1977242"/>
                </a:lnTo>
                <a:cubicBezTo>
                  <a:pt x="6318946" y="1977242"/>
                  <a:pt x="6322476" y="1977242"/>
                  <a:pt x="6322476" y="1977242"/>
                </a:cubicBezTo>
                <a:cubicBezTo>
                  <a:pt x="6322476" y="1977242"/>
                  <a:pt x="6326005" y="1977242"/>
                  <a:pt x="6333066" y="1977242"/>
                </a:cubicBezTo>
                <a:cubicBezTo>
                  <a:pt x="6347186" y="1991363"/>
                  <a:pt x="6357776" y="1998424"/>
                  <a:pt x="6364836" y="1998424"/>
                </a:cubicBezTo>
                <a:lnTo>
                  <a:pt x="6375428" y="1998424"/>
                </a:lnTo>
                <a:lnTo>
                  <a:pt x="6386018" y="2009015"/>
                </a:lnTo>
                <a:cubicBezTo>
                  <a:pt x="6393079" y="2009015"/>
                  <a:pt x="6400138" y="2009015"/>
                  <a:pt x="6407198" y="2009015"/>
                </a:cubicBezTo>
                <a:cubicBezTo>
                  <a:pt x="6414259" y="2009015"/>
                  <a:pt x="6417788" y="2012544"/>
                  <a:pt x="6417788" y="2019605"/>
                </a:cubicBezTo>
                <a:lnTo>
                  <a:pt x="6446030" y="2026665"/>
                </a:lnTo>
                <a:lnTo>
                  <a:pt x="6438970" y="2019605"/>
                </a:lnTo>
                <a:cubicBezTo>
                  <a:pt x="6438970" y="2019605"/>
                  <a:pt x="6444265" y="2019605"/>
                  <a:pt x="6454855" y="2019605"/>
                </a:cubicBezTo>
                <a:cubicBezTo>
                  <a:pt x="6465446" y="2019605"/>
                  <a:pt x="6470740" y="2023136"/>
                  <a:pt x="6470740" y="2030194"/>
                </a:cubicBezTo>
                <a:lnTo>
                  <a:pt x="6460150" y="2030194"/>
                </a:lnTo>
                <a:cubicBezTo>
                  <a:pt x="6474271" y="2030194"/>
                  <a:pt x="6483098" y="2033725"/>
                  <a:pt x="6486627" y="2040786"/>
                </a:cubicBezTo>
                <a:cubicBezTo>
                  <a:pt x="6490156" y="2047846"/>
                  <a:pt x="6491922" y="2051376"/>
                  <a:pt x="6491922" y="2051376"/>
                </a:cubicBezTo>
                <a:lnTo>
                  <a:pt x="6491922" y="2040786"/>
                </a:lnTo>
                <a:lnTo>
                  <a:pt x="6513102" y="2040786"/>
                </a:lnTo>
                <a:lnTo>
                  <a:pt x="6513102" y="2051376"/>
                </a:lnTo>
                <a:lnTo>
                  <a:pt x="6513102" y="2061967"/>
                </a:lnTo>
                <a:cubicBezTo>
                  <a:pt x="6513102" y="2061967"/>
                  <a:pt x="6527223" y="2065496"/>
                  <a:pt x="6555464" y="2072557"/>
                </a:cubicBezTo>
                <a:lnTo>
                  <a:pt x="6608416" y="2083146"/>
                </a:lnTo>
                <a:lnTo>
                  <a:pt x="6597826" y="2072557"/>
                </a:lnTo>
                <a:lnTo>
                  <a:pt x="6597826" y="2061967"/>
                </a:lnTo>
                <a:cubicBezTo>
                  <a:pt x="6597826" y="2069026"/>
                  <a:pt x="6604887" y="2072557"/>
                  <a:pt x="6619006" y="2072557"/>
                </a:cubicBezTo>
                <a:lnTo>
                  <a:pt x="6640188" y="2093738"/>
                </a:lnTo>
                <a:lnTo>
                  <a:pt x="6650778" y="2093738"/>
                </a:lnTo>
                <a:cubicBezTo>
                  <a:pt x="6650778" y="2093738"/>
                  <a:pt x="6656073" y="2095502"/>
                  <a:pt x="6666664" y="2099033"/>
                </a:cubicBezTo>
                <a:cubicBezTo>
                  <a:pt x="6677254" y="2102563"/>
                  <a:pt x="6686079" y="2106092"/>
                  <a:pt x="6693140" y="2109623"/>
                </a:cubicBezTo>
                <a:cubicBezTo>
                  <a:pt x="6700200" y="2113154"/>
                  <a:pt x="6709025" y="2116684"/>
                  <a:pt x="6719616" y="2120213"/>
                </a:cubicBezTo>
                <a:cubicBezTo>
                  <a:pt x="6730206" y="2123744"/>
                  <a:pt x="6735502" y="2125509"/>
                  <a:pt x="6735502" y="2125509"/>
                </a:cubicBezTo>
                <a:cubicBezTo>
                  <a:pt x="6749621" y="2125509"/>
                  <a:pt x="6760212" y="2125509"/>
                  <a:pt x="6767272" y="2125509"/>
                </a:cubicBezTo>
                <a:lnTo>
                  <a:pt x="6777862" y="2136099"/>
                </a:lnTo>
                <a:lnTo>
                  <a:pt x="6756682" y="2136099"/>
                </a:lnTo>
                <a:lnTo>
                  <a:pt x="6767272" y="2146690"/>
                </a:lnTo>
                <a:cubicBezTo>
                  <a:pt x="6781392" y="2153750"/>
                  <a:pt x="6791984" y="2157280"/>
                  <a:pt x="6799044" y="2157280"/>
                </a:cubicBezTo>
                <a:lnTo>
                  <a:pt x="6799044" y="2146690"/>
                </a:lnTo>
                <a:lnTo>
                  <a:pt x="6809634" y="2136099"/>
                </a:lnTo>
                <a:cubicBezTo>
                  <a:pt x="6816696" y="2136099"/>
                  <a:pt x="6820224" y="2136099"/>
                  <a:pt x="6820224" y="2136099"/>
                </a:cubicBezTo>
                <a:lnTo>
                  <a:pt x="6830814" y="2136099"/>
                </a:lnTo>
                <a:cubicBezTo>
                  <a:pt x="6830814" y="2143159"/>
                  <a:pt x="6830814" y="2146690"/>
                  <a:pt x="6830814" y="2146690"/>
                </a:cubicBezTo>
                <a:cubicBezTo>
                  <a:pt x="6837876" y="2146690"/>
                  <a:pt x="6837876" y="2150221"/>
                  <a:pt x="6830814" y="2157280"/>
                </a:cubicBezTo>
                <a:cubicBezTo>
                  <a:pt x="6830814" y="2164340"/>
                  <a:pt x="6844936" y="2171400"/>
                  <a:pt x="6873177" y="2178461"/>
                </a:cubicBezTo>
                <a:cubicBezTo>
                  <a:pt x="6880237" y="2178461"/>
                  <a:pt x="6885532" y="2178461"/>
                  <a:pt x="6889062" y="2178461"/>
                </a:cubicBezTo>
                <a:cubicBezTo>
                  <a:pt x="6892592" y="2178461"/>
                  <a:pt x="6894358" y="2174930"/>
                  <a:pt x="6894358" y="2167871"/>
                </a:cubicBezTo>
                <a:lnTo>
                  <a:pt x="6915539" y="2167871"/>
                </a:lnTo>
                <a:cubicBezTo>
                  <a:pt x="6936718" y="2174930"/>
                  <a:pt x="6950840" y="2178461"/>
                  <a:pt x="6957900" y="2178461"/>
                </a:cubicBezTo>
                <a:lnTo>
                  <a:pt x="6968491" y="2178461"/>
                </a:lnTo>
                <a:lnTo>
                  <a:pt x="6968491" y="2189051"/>
                </a:lnTo>
                <a:cubicBezTo>
                  <a:pt x="6975552" y="2196111"/>
                  <a:pt x="6980847" y="2197877"/>
                  <a:pt x="6984376" y="2194346"/>
                </a:cubicBezTo>
                <a:cubicBezTo>
                  <a:pt x="6987906" y="2190817"/>
                  <a:pt x="6991437" y="2189051"/>
                  <a:pt x="6994966" y="2189051"/>
                </a:cubicBezTo>
                <a:cubicBezTo>
                  <a:pt x="6998496" y="2189051"/>
                  <a:pt x="7000262" y="2190817"/>
                  <a:pt x="7000262" y="2194346"/>
                </a:cubicBezTo>
                <a:cubicBezTo>
                  <a:pt x="7000262" y="2197877"/>
                  <a:pt x="7000262" y="2199642"/>
                  <a:pt x="7000262" y="2199642"/>
                </a:cubicBezTo>
                <a:cubicBezTo>
                  <a:pt x="6993200" y="2199642"/>
                  <a:pt x="6989670" y="2199642"/>
                  <a:pt x="6989670" y="2199642"/>
                </a:cubicBezTo>
                <a:cubicBezTo>
                  <a:pt x="6989670" y="2199642"/>
                  <a:pt x="6989670" y="2203173"/>
                  <a:pt x="6989670" y="2210232"/>
                </a:cubicBezTo>
                <a:cubicBezTo>
                  <a:pt x="6996732" y="2210232"/>
                  <a:pt x="7002026" y="2208467"/>
                  <a:pt x="7005558" y="2204937"/>
                </a:cubicBezTo>
                <a:cubicBezTo>
                  <a:pt x="7009087" y="2201407"/>
                  <a:pt x="7017914" y="2199642"/>
                  <a:pt x="7032033" y="2199642"/>
                </a:cubicBezTo>
                <a:cubicBezTo>
                  <a:pt x="7039093" y="2199642"/>
                  <a:pt x="7046154" y="2201407"/>
                  <a:pt x="7053214" y="2204937"/>
                </a:cubicBezTo>
                <a:cubicBezTo>
                  <a:pt x="7060274" y="2208467"/>
                  <a:pt x="7067333" y="2210232"/>
                  <a:pt x="7074395" y="2210232"/>
                </a:cubicBezTo>
                <a:lnTo>
                  <a:pt x="7084985" y="2220823"/>
                </a:lnTo>
                <a:cubicBezTo>
                  <a:pt x="7092045" y="2220823"/>
                  <a:pt x="7097341" y="2219058"/>
                  <a:pt x="7100870" y="2215527"/>
                </a:cubicBezTo>
                <a:cubicBezTo>
                  <a:pt x="7104400" y="2211996"/>
                  <a:pt x="7109696" y="2213763"/>
                  <a:pt x="7116756" y="2220823"/>
                </a:cubicBezTo>
                <a:cubicBezTo>
                  <a:pt x="7130876" y="2220823"/>
                  <a:pt x="7141466" y="2220823"/>
                  <a:pt x="7148526" y="2220823"/>
                </a:cubicBezTo>
                <a:cubicBezTo>
                  <a:pt x="7155588" y="2220823"/>
                  <a:pt x="7162648" y="2224352"/>
                  <a:pt x="7169708" y="2231413"/>
                </a:cubicBezTo>
                <a:cubicBezTo>
                  <a:pt x="7183828" y="2231413"/>
                  <a:pt x="7190889" y="2231413"/>
                  <a:pt x="7190889" y="2231413"/>
                </a:cubicBezTo>
                <a:lnTo>
                  <a:pt x="7201480" y="2242004"/>
                </a:lnTo>
                <a:cubicBezTo>
                  <a:pt x="7215600" y="2242004"/>
                  <a:pt x="7224426" y="2243769"/>
                  <a:pt x="7227956" y="2247298"/>
                </a:cubicBezTo>
                <a:cubicBezTo>
                  <a:pt x="7231485" y="2250829"/>
                  <a:pt x="7240312" y="2252594"/>
                  <a:pt x="7254432" y="2252594"/>
                </a:cubicBezTo>
                <a:lnTo>
                  <a:pt x="7254432" y="2263184"/>
                </a:lnTo>
                <a:cubicBezTo>
                  <a:pt x="7261492" y="2263184"/>
                  <a:pt x="7265022" y="2266715"/>
                  <a:pt x="7265022" y="2273775"/>
                </a:cubicBezTo>
                <a:cubicBezTo>
                  <a:pt x="7265022" y="2280834"/>
                  <a:pt x="7252666" y="2284365"/>
                  <a:pt x="7227956" y="2284365"/>
                </a:cubicBezTo>
                <a:cubicBezTo>
                  <a:pt x="7203245" y="2284365"/>
                  <a:pt x="7187360" y="2284365"/>
                  <a:pt x="7180299" y="2284365"/>
                </a:cubicBezTo>
                <a:cubicBezTo>
                  <a:pt x="7173238" y="2284365"/>
                  <a:pt x="7166178" y="2284365"/>
                  <a:pt x="7159118" y="2284365"/>
                </a:cubicBezTo>
                <a:cubicBezTo>
                  <a:pt x="7152058" y="2284365"/>
                  <a:pt x="7144997" y="2284365"/>
                  <a:pt x="7137937" y="2284365"/>
                </a:cubicBezTo>
                <a:lnTo>
                  <a:pt x="7169708" y="2294956"/>
                </a:lnTo>
                <a:cubicBezTo>
                  <a:pt x="7205010" y="2294956"/>
                  <a:pt x="7222660" y="2294956"/>
                  <a:pt x="7222660" y="2294956"/>
                </a:cubicBezTo>
                <a:lnTo>
                  <a:pt x="7222660" y="2305546"/>
                </a:lnTo>
                <a:lnTo>
                  <a:pt x="7233251" y="2316136"/>
                </a:lnTo>
                <a:lnTo>
                  <a:pt x="7254432" y="2326727"/>
                </a:lnTo>
                <a:lnTo>
                  <a:pt x="7243841" y="2326727"/>
                </a:lnTo>
                <a:lnTo>
                  <a:pt x="7233251" y="2326727"/>
                </a:lnTo>
                <a:cubicBezTo>
                  <a:pt x="7240312" y="2326727"/>
                  <a:pt x="7240312" y="2330256"/>
                  <a:pt x="7233251" y="2337317"/>
                </a:cubicBezTo>
                <a:lnTo>
                  <a:pt x="7212070" y="2326727"/>
                </a:lnTo>
                <a:lnTo>
                  <a:pt x="7212070" y="2321431"/>
                </a:lnTo>
                <a:cubicBezTo>
                  <a:pt x="7212070" y="2324962"/>
                  <a:pt x="7208540" y="2326727"/>
                  <a:pt x="7201480" y="2326727"/>
                </a:cubicBezTo>
                <a:lnTo>
                  <a:pt x="7190889" y="2326727"/>
                </a:lnTo>
                <a:lnTo>
                  <a:pt x="7159118" y="2316136"/>
                </a:lnTo>
                <a:lnTo>
                  <a:pt x="7084985" y="2294956"/>
                </a:lnTo>
                <a:cubicBezTo>
                  <a:pt x="7070866" y="2294956"/>
                  <a:pt x="7060274" y="2291425"/>
                  <a:pt x="7053214" y="2284365"/>
                </a:cubicBezTo>
                <a:cubicBezTo>
                  <a:pt x="7046154" y="2277304"/>
                  <a:pt x="7042622" y="2273775"/>
                  <a:pt x="7042622" y="2273775"/>
                </a:cubicBezTo>
                <a:cubicBezTo>
                  <a:pt x="7042622" y="2273775"/>
                  <a:pt x="7046154" y="2270244"/>
                  <a:pt x="7053214" y="2263184"/>
                </a:cubicBezTo>
                <a:lnTo>
                  <a:pt x="7063804" y="2252594"/>
                </a:lnTo>
                <a:cubicBezTo>
                  <a:pt x="7063804" y="2252594"/>
                  <a:pt x="7063804" y="2256125"/>
                  <a:pt x="7063804" y="2263184"/>
                </a:cubicBezTo>
                <a:cubicBezTo>
                  <a:pt x="7063804" y="2270244"/>
                  <a:pt x="7067333" y="2273775"/>
                  <a:pt x="7074395" y="2273775"/>
                </a:cubicBezTo>
                <a:cubicBezTo>
                  <a:pt x="7081456" y="2280834"/>
                  <a:pt x="7088514" y="2284365"/>
                  <a:pt x="7095574" y="2284365"/>
                </a:cubicBezTo>
                <a:cubicBezTo>
                  <a:pt x="7102636" y="2284365"/>
                  <a:pt x="7109696" y="2280834"/>
                  <a:pt x="7116756" y="2273775"/>
                </a:cubicBezTo>
                <a:lnTo>
                  <a:pt x="7127347" y="2263184"/>
                </a:lnTo>
                <a:cubicBezTo>
                  <a:pt x="7120285" y="2263184"/>
                  <a:pt x="7113226" y="2263184"/>
                  <a:pt x="7106166" y="2263184"/>
                </a:cubicBezTo>
                <a:cubicBezTo>
                  <a:pt x="7077924" y="2256125"/>
                  <a:pt x="7063804" y="2249063"/>
                  <a:pt x="7063804" y="2242004"/>
                </a:cubicBezTo>
                <a:lnTo>
                  <a:pt x="7042622" y="2231413"/>
                </a:lnTo>
                <a:lnTo>
                  <a:pt x="7042622" y="2242004"/>
                </a:lnTo>
                <a:lnTo>
                  <a:pt x="7021443" y="2242004"/>
                </a:lnTo>
                <a:cubicBezTo>
                  <a:pt x="7014381" y="2242004"/>
                  <a:pt x="7007322" y="2242004"/>
                  <a:pt x="7000262" y="2242004"/>
                </a:cubicBezTo>
                <a:cubicBezTo>
                  <a:pt x="7000262" y="2249063"/>
                  <a:pt x="7007322" y="2256125"/>
                  <a:pt x="7021443" y="2263184"/>
                </a:cubicBezTo>
                <a:lnTo>
                  <a:pt x="7010852" y="2263184"/>
                </a:lnTo>
                <a:cubicBezTo>
                  <a:pt x="7010852" y="2263184"/>
                  <a:pt x="7007322" y="2263184"/>
                  <a:pt x="7000262" y="2263184"/>
                </a:cubicBezTo>
                <a:cubicBezTo>
                  <a:pt x="7000262" y="2270244"/>
                  <a:pt x="6994966" y="2272010"/>
                  <a:pt x="6984376" y="2268479"/>
                </a:cubicBezTo>
                <a:cubicBezTo>
                  <a:pt x="6973785" y="2264948"/>
                  <a:pt x="6968491" y="2266715"/>
                  <a:pt x="6968491" y="2273775"/>
                </a:cubicBezTo>
                <a:lnTo>
                  <a:pt x="6957900" y="2284365"/>
                </a:lnTo>
                <a:cubicBezTo>
                  <a:pt x="6964960" y="2291425"/>
                  <a:pt x="6968491" y="2294956"/>
                  <a:pt x="6968491" y="2294956"/>
                </a:cubicBezTo>
                <a:cubicBezTo>
                  <a:pt x="6968491" y="2294956"/>
                  <a:pt x="6964960" y="2294956"/>
                  <a:pt x="6957900" y="2294956"/>
                </a:cubicBezTo>
                <a:lnTo>
                  <a:pt x="6957900" y="2305546"/>
                </a:lnTo>
                <a:cubicBezTo>
                  <a:pt x="6964960" y="2305546"/>
                  <a:pt x="6966725" y="2309077"/>
                  <a:pt x="6963196" y="2316136"/>
                </a:cubicBezTo>
                <a:cubicBezTo>
                  <a:pt x="6959666" y="2323196"/>
                  <a:pt x="6961429" y="2326727"/>
                  <a:pt x="6968491" y="2326727"/>
                </a:cubicBezTo>
                <a:cubicBezTo>
                  <a:pt x="6975552" y="2326727"/>
                  <a:pt x="6975552" y="2330256"/>
                  <a:pt x="6968491" y="2337317"/>
                </a:cubicBezTo>
                <a:cubicBezTo>
                  <a:pt x="6961429" y="2337317"/>
                  <a:pt x="6957900" y="2333787"/>
                  <a:pt x="6957900" y="2326727"/>
                </a:cubicBezTo>
                <a:lnTo>
                  <a:pt x="6873177" y="2305546"/>
                </a:lnTo>
                <a:cubicBezTo>
                  <a:pt x="6851996" y="2305546"/>
                  <a:pt x="6841406" y="2302015"/>
                  <a:pt x="6841406" y="2294956"/>
                </a:cubicBezTo>
                <a:cubicBezTo>
                  <a:pt x="6834344" y="2294956"/>
                  <a:pt x="6830814" y="2294956"/>
                  <a:pt x="6830814" y="2294956"/>
                </a:cubicBezTo>
                <a:cubicBezTo>
                  <a:pt x="6830814" y="2294956"/>
                  <a:pt x="6827285" y="2298485"/>
                  <a:pt x="6820224" y="2305546"/>
                </a:cubicBezTo>
                <a:cubicBezTo>
                  <a:pt x="6820224" y="2305546"/>
                  <a:pt x="6818458" y="2303781"/>
                  <a:pt x="6814929" y="2300250"/>
                </a:cubicBezTo>
                <a:cubicBezTo>
                  <a:pt x="6811400" y="2296721"/>
                  <a:pt x="6802573" y="2294956"/>
                  <a:pt x="6788454" y="2294956"/>
                </a:cubicBezTo>
                <a:cubicBezTo>
                  <a:pt x="6795514" y="2287896"/>
                  <a:pt x="6795514" y="2284365"/>
                  <a:pt x="6788454" y="2284365"/>
                </a:cubicBezTo>
                <a:lnTo>
                  <a:pt x="6799044" y="2252594"/>
                </a:lnTo>
                <a:cubicBezTo>
                  <a:pt x="6813164" y="2259654"/>
                  <a:pt x="6830814" y="2266715"/>
                  <a:pt x="6851996" y="2273775"/>
                </a:cubicBezTo>
                <a:cubicBezTo>
                  <a:pt x="6859056" y="2273775"/>
                  <a:pt x="6864352" y="2275540"/>
                  <a:pt x="6867881" y="2279069"/>
                </a:cubicBezTo>
                <a:cubicBezTo>
                  <a:pt x="6871410" y="2282600"/>
                  <a:pt x="6876706" y="2284365"/>
                  <a:pt x="6883766" y="2284365"/>
                </a:cubicBezTo>
                <a:lnTo>
                  <a:pt x="6894358" y="2284365"/>
                </a:lnTo>
                <a:cubicBezTo>
                  <a:pt x="6880237" y="2270244"/>
                  <a:pt x="6859056" y="2263184"/>
                  <a:pt x="6830814" y="2263184"/>
                </a:cubicBezTo>
                <a:cubicBezTo>
                  <a:pt x="6816696" y="2256125"/>
                  <a:pt x="6809634" y="2249063"/>
                  <a:pt x="6809634" y="2242004"/>
                </a:cubicBezTo>
                <a:cubicBezTo>
                  <a:pt x="6809634" y="2242004"/>
                  <a:pt x="6806104" y="2242004"/>
                  <a:pt x="6799044" y="2242004"/>
                </a:cubicBezTo>
                <a:cubicBezTo>
                  <a:pt x="6791984" y="2242004"/>
                  <a:pt x="6788454" y="2234944"/>
                  <a:pt x="6788454" y="2220823"/>
                </a:cubicBezTo>
                <a:cubicBezTo>
                  <a:pt x="6788454" y="2213763"/>
                  <a:pt x="6791984" y="2210232"/>
                  <a:pt x="6799044" y="2210232"/>
                </a:cubicBezTo>
                <a:cubicBezTo>
                  <a:pt x="6806104" y="2210232"/>
                  <a:pt x="6809634" y="2210232"/>
                  <a:pt x="6809634" y="2210232"/>
                </a:cubicBezTo>
                <a:lnTo>
                  <a:pt x="6777862" y="2199642"/>
                </a:lnTo>
                <a:cubicBezTo>
                  <a:pt x="6777862" y="2199642"/>
                  <a:pt x="6777862" y="2203173"/>
                  <a:pt x="6777862" y="2210232"/>
                </a:cubicBezTo>
                <a:cubicBezTo>
                  <a:pt x="6770802" y="2210232"/>
                  <a:pt x="6765506" y="2210232"/>
                  <a:pt x="6761977" y="2210232"/>
                </a:cubicBezTo>
                <a:cubicBezTo>
                  <a:pt x="6758448" y="2210232"/>
                  <a:pt x="6760212" y="2213763"/>
                  <a:pt x="6767272" y="2220823"/>
                </a:cubicBezTo>
                <a:cubicBezTo>
                  <a:pt x="6767272" y="2227882"/>
                  <a:pt x="6767272" y="2231413"/>
                  <a:pt x="6767272" y="2231413"/>
                </a:cubicBezTo>
                <a:lnTo>
                  <a:pt x="6735502" y="2231413"/>
                </a:lnTo>
                <a:lnTo>
                  <a:pt x="6724910" y="2231413"/>
                </a:lnTo>
                <a:cubicBezTo>
                  <a:pt x="6724910" y="2231413"/>
                  <a:pt x="6723146" y="2231413"/>
                  <a:pt x="6719616" y="2231413"/>
                </a:cubicBezTo>
                <a:cubicBezTo>
                  <a:pt x="6716086" y="2231413"/>
                  <a:pt x="6710791" y="2231413"/>
                  <a:pt x="6703730" y="2231413"/>
                </a:cubicBezTo>
                <a:cubicBezTo>
                  <a:pt x="6703730" y="2231413"/>
                  <a:pt x="6701964" y="2233177"/>
                  <a:pt x="6698435" y="2236708"/>
                </a:cubicBezTo>
                <a:cubicBezTo>
                  <a:pt x="6694906" y="2240238"/>
                  <a:pt x="6693140" y="2242004"/>
                  <a:pt x="6693140" y="2242004"/>
                </a:cubicBezTo>
                <a:lnTo>
                  <a:pt x="6693140" y="2252594"/>
                </a:lnTo>
                <a:cubicBezTo>
                  <a:pt x="6686079" y="2245533"/>
                  <a:pt x="6682550" y="2238473"/>
                  <a:pt x="6682550" y="2231413"/>
                </a:cubicBezTo>
                <a:lnTo>
                  <a:pt x="6680785" y="2228766"/>
                </a:lnTo>
                <a:lnTo>
                  <a:pt x="6679901" y="2230089"/>
                </a:lnTo>
                <a:cubicBezTo>
                  <a:pt x="6678136" y="2230972"/>
                  <a:pt x="6675490" y="2231413"/>
                  <a:pt x="6671958" y="2231413"/>
                </a:cubicBezTo>
                <a:cubicBezTo>
                  <a:pt x="6671958" y="2227882"/>
                  <a:pt x="6672401" y="2225235"/>
                  <a:pt x="6673282" y="2223470"/>
                </a:cubicBezTo>
                <a:lnTo>
                  <a:pt x="6674076" y="2222941"/>
                </a:lnTo>
                <a:lnTo>
                  <a:pt x="6661368" y="2220823"/>
                </a:lnTo>
                <a:lnTo>
                  <a:pt x="6629598" y="2220823"/>
                </a:lnTo>
                <a:cubicBezTo>
                  <a:pt x="6629598" y="2206702"/>
                  <a:pt x="6636658" y="2203173"/>
                  <a:pt x="6650778" y="2210232"/>
                </a:cubicBezTo>
                <a:cubicBezTo>
                  <a:pt x="6657839" y="2210232"/>
                  <a:pt x="6664898" y="2210232"/>
                  <a:pt x="6671958" y="2210232"/>
                </a:cubicBezTo>
                <a:cubicBezTo>
                  <a:pt x="6671958" y="2210232"/>
                  <a:pt x="6675488" y="2210232"/>
                  <a:pt x="6682550" y="2210232"/>
                </a:cubicBezTo>
                <a:lnTo>
                  <a:pt x="6724910" y="2210232"/>
                </a:lnTo>
                <a:cubicBezTo>
                  <a:pt x="6731972" y="2210232"/>
                  <a:pt x="6737266" y="2208467"/>
                  <a:pt x="6740796" y="2204937"/>
                </a:cubicBezTo>
                <a:cubicBezTo>
                  <a:pt x="6744326" y="2201407"/>
                  <a:pt x="6742562" y="2199642"/>
                  <a:pt x="6735502" y="2199642"/>
                </a:cubicBezTo>
                <a:lnTo>
                  <a:pt x="6735502" y="2189051"/>
                </a:lnTo>
                <a:cubicBezTo>
                  <a:pt x="6742562" y="2189051"/>
                  <a:pt x="6746092" y="2185521"/>
                  <a:pt x="6746092" y="2178461"/>
                </a:cubicBezTo>
                <a:cubicBezTo>
                  <a:pt x="6746092" y="2171400"/>
                  <a:pt x="6744326" y="2167871"/>
                  <a:pt x="6740796" y="2167871"/>
                </a:cubicBezTo>
                <a:cubicBezTo>
                  <a:pt x="6737266" y="2167871"/>
                  <a:pt x="6731972" y="2167871"/>
                  <a:pt x="6724910" y="2167871"/>
                </a:cubicBezTo>
                <a:cubicBezTo>
                  <a:pt x="6717850" y="2160811"/>
                  <a:pt x="6707260" y="2157280"/>
                  <a:pt x="6693140" y="2157280"/>
                </a:cubicBezTo>
                <a:lnTo>
                  <a:pt x="6661368" y="2157280"/>
                </a:lnTo>
                <a:lnTo>
                  <a:pt x="6650778" y="2157280"/>
                </a:lnTo>
                <a:cubicBezTo>
                  <a:pt x="6643717" y="2164340"/>
                  <a:pt x="6643717" y="2167871"/>
                  <a:pt x="6650778" y="2167871"/>
                </a:cubicBezTo>
                <a:cubicBezTo>
                  <a:pt x="6657839" y="2167871"/>
                  <a:pt x="6663134" y="2169636"/>
                  <a:pt x="6666664" y="2173165"/>
                </a:cubicBezTo>
                <a:cubicBezTo>
                  <a:pt x="6670194" y="2176696"/>
                  <a:pt x="6675488" y="2178461"/>
                  <a:pt x="6682550" y="2178461"/>
                </a:cubicBezTo>
                <a:lnTo>
                  <a:pt x="6661368" y="2178461"/>
                </a:lnTo>
                <a:cubicBezTo>
                  <a:pt x="6654307" y="2178461"/>
                  <a:pt x="6645483" y="2176696"/>
                  <a:pt x="6634892" y="2173165"/>
                </a:cubicBezTo>
                <a:cubicBezTo>
                  <a:pt x="6624302" y="2169636"/>
                  <a:pt x="6622536" y="2171400"/>
                  <a:pt x="6629598" y="2178461"/>
                </a:cubicBezTo>
                <a:lnTo>
                  <a:pt x="6619006" y="2189051"/>
                </a:lnTo>
                <a:lnTo>
                  <a:pt x="6587236" y="2199642"/>
                </a:lnTo>
                <a:lnTo>
                  <a:pt x="6587236" y="2189051"/>
                </a:lnTo>
                <a:lnTo>
                  <a:pt x="6576646" y="2178461"/>
                </a:lnTo>
                <a:lnTo>
                  <a:pt x="6566054" y="2189051"/>
                </a:lnTo>
                <a:lnTo>
                  <a:pt x="6555464" y="2189051"/>
                </a:lnTo>
                <a:cubicBezTo>
                  <a:pt x="6541344" y="2181992"/>
                  <a:pt x="6523694" y="2178461"/>
                  <a:pt x="6502512" y="2178461"/>
                </a:cubicBezTo>
                <a:lnTo>
                  <a:pt x="6491922" y="2167871"/>
                </a:lnTo>
                <a:lnTo>
                  <a:pt x="6491922" y="2157280"/>
                </a:lnTo>
                <a:cubicBezTo>
                  <a:pt x="6498983" y="2150221"/>
                  <a:pt x="6502512" y="2146690"/>
                  <a:pt x="6502512" y="2146690"/>
                </a:cubicBezTo>
                <a:lnTo>
                  <a:pt x="6523694" y="2167871"/>
                </a:lnTo>
                <a:cubicBezTo>
                  <a:pt x="6530754" y="2174930"/>
                  <a:pt x="6537813" y="2178461"/>
                  <a:pt x="6544874" y="2178461"/>
                </a:cubicBezTo>
                <a:cubicBezTo>
                  <a:pt x="6551935" y="2178461"/>
                  <a:pt x="6558994" y="2174930"/>
                  <a:pt x="6566054" y="2167871"/>
                </a:cubicBezTo>
                <a:cubicBezTo>
                  <a:pt x="6587236" y="2167871"/>
                  <a:pt x="6601355" y="2167871"/>
                  <a:pt x="6608416" y="2167871"/>
                </a:cubicBezTo>
                <a:lnTo>
                  <a:pt x="6597826" y="2146690"/>
                </a:lnTo>
                <a:cubicBezTo>
                  <a:pt x="6590765" y="2146690"/>
                  <a:pt x="6585470" y="2144925"/>
                  <a:pt x="6581940" y="2141394"/>
                </a:cubicBezTo>
                <a:cubicBezTo>
                  <a:pt x="6578410" y="2137863"/>
                  <a:pt x="6564290" y="2136099"/>
                  <a:pt x="6539579" y="2136099"/>
                </a:cubicBezTo>
                <a:cubicBezTo>
                  <a:pt x="6514868" y="2136099"/>
                  <a:pt x="6500746" y="2134334"/>
                  <a:pt x="6497217" y="2130804"/>
                </a:cubicBezTo>
                <a:cubicBezTo>
                  <a:pt x="6493688" y="2127273"/>
                  <a:pt x="6486627" y="2127273"/>
                  <a:pt x="6476036" y="2130804"/>
                </a:cubicBezTo>
                <a:cubicBezTo>
                  <a:pt x="6470740" y="2132569"/>
                  <a:pt x="6466328" y="2133894"/>
                  <a:pt x="6462798" y="2134775"/>
                </a:cubicBezTo>
                <a:lnTo>
                  <a:pt x="6460150" y="2135216"/>
                </a:lnTo>
                <a:lnTo>
                  <a:pt x="6460150" y="2104328"/>
                </a:lnTo>
                <a:cubicBezTo>
                  <a:pt x="6460150" y="2104328"/>
                  <a:pt x="6460150" y="2100798"/>
                  <a:pt x="6460150" y="2093738"/>
                </a:cubicBezTo>
                <a:lnTo>
                  <a:pt x="6417788" y="2072557"/>
                </a:lnTo>
                <a:lnTo>
                  <a:pt x="6428380" y="2083146"/>
                </a:lnTo>
                <a:cubicBezTo>
                  <a:pt x="6435440" y="2090207"/>
                  <a:pt x="6438970" y="2093738"/>
                  <a:pt x="6438970" y="2093738"/>
                </a:cubicBezTo>
                <a:lnTo>
                  <a:pt x="6428380" y="2114919"/>
                </a:lnTo>
                <a:lnTo>
                  <a:pt x="6407198" y="2104328"/>
                </a:lnTo>
                <a:cubicBezTo>
                  <a:pt x="6400138" y="2097267"/>
                  <a:pt x="6389547" y="2093738"/>
                  <a:pt x="6375428" y="2093738"/>
                </a:cubicBezTo>
                <a:cubicBezTo>
                  <a:pt x="6368367" y="2093738"/>
                  <a:pt x="6364836" y="2093738"/>
                  <a:pt x="6364836" y="2093738"/>
                </a:cubicBezTo>
                <a:lnTo>
                  <a:pt x="6343656" y="2104328"/>
                </a:lnTo>
                <a:cubicBezTo>
                  <a:pt x="6364836" y="2111388"/>
                  <a:pt x="6375428" y="2118448"/>
                  <a:pt x="6375428" y="2125509"/>
                </a:cubicBezTo>
                <a:lnTo>
                  <a:pt x="6386018" y="2136099"/>
                </a:lnTo>
                <a:lnTo>
                  <a:pt x="6396608" y="2146690"/>
                </a:lnTo>
                <a:lnTo>
                  <a:pt x="6407198" y="2157280"/>
                </a:lnTo>
                <a:lnTo>
                  <a:pt x="6428380" y="2167871"/>
                </a:lnTo>
                <a:lnTo>
                  <a:pt x="6470740" y="2189051"/>
                </a:lnTo>
                <a:cubicBezTo>
                  <a:pt x="6470740" y="2189051"/>
                  <a:pt x="6467211" y="2189051"/>
                  <a:pt x="6460150" y="2189051"/>
                </a:cubicBezTo>
                <a:cubicBezTo>
                  <a:pt x="6453090" y="2181992"/>
                  <a:pt x="6446031" y="2181992"/>
                  <a:pt x="6438970" y="2189051"/>
                </a:cubicBezTo>
                <a:lnTo>
                  <a:pt x="6428380" y="2199642"/>
                </a:lnTo>
                <a:lnTo>
                  <a:pt x="6396608" y="2189051"/>
                </a:lnTo>
                <a:cubicBezTo>
                  <a:pt x="6389547" y="2189051"/>
                  <a:pt x="6386018" y="2189051"/>
                  <a:pt x="6386018" y="2189051"/>
                </a:cubicBezTo>
                <a:cubicBezTo>
                  <a:pt x="6378957" y="2181992"/>
                  <a:pt x="6371898" y="2178461"/>
                  <a:pt x="6364836" y="2178461"/>
                </a:cubicBezTo>
                <a:lnTo>
                  <a:pt x="6364836" y="2189051"/>
                </a:lnTo>
                <a:lnTo>
                  <a:pt x="6364836" y="2210232"/>
                </a:lnTo>
                <a:lnTo>
                  <a:pt x="6354246" y="2210232"/>
                </a:lnTo>
                <a:cubicBezTo>
                  <a:pt x="6340127" y="2203173"/>
                  <a:pt x="6334832" y="2197877"/>
                  <a:pt x="6338361" y="2194346"/>
                </a:cubicBezTo>
                <a:cubicBezTo>
                  <a:pt x="6341890" y="2190817"/>
                  <a:pt x="6343656" y="2185521"/>
                  <a:pt x="6343656" y="2178461"/>
                </a:cubicBezTo>
                <a:cubicBezTo>
                  <a:pt x="6343656" y="2171400"/>
                  <a:pt x="6347186" y="2167871"/>
                  <a:pt x="6354246" y="2167871"/>
                </a:cubicBezTo>
                <a:lnTo>
                  <a:pt x="6343656" y="2157280"/>
                </a:lnTo>
                <a:lnTo>
                  <a:pt x="6333066" y="2146690"/>
                </a:lnTo>
                <a:cubicBezTo>
                  <a:pt x="6333066" y="2139629"/>
                  <a:pt x="6333066" y="2136099"/>
                  <a:pt x="6333066" y="2136099"/>
                </a:cubicBezTo>
                <a:cubicBezTo>
                  <a:pt x="6326005" y="2136099"/>
                  <a:pt x="6326005" y="2134334"/>
                  <a:pt x="6333066" y="2130804"/>
                </a:cubicBezTo>
                <a:cubicBezTo>
                  <a:pt x="6333066" y="2134334"/>
                  <a:pt x="6336595" y="2136099"/>
                  <a:pt x="6343656" y="2136099"/>
                </a:cubicBezTo>
                <a:lnTo>
                  <a:pt x="6354246" y="2125509"/>
                </a:lnTo>
                <a:cubicBezTo>
                  <a:pt x="6354246" y="2125509"/>
                  <a:pt x="6350717" y="2125509"/>
                  <a:pt x="6343656" y="2125509"/>
                </a:cubicBezTo>
                <a:lnTo>
                  <a:pt x="6336324" y="2126731"/>
                </a:lnTo>
                <a:lnTo>
                  <a:pt x="6338361" y="2124185"/>
                </a:lnTo>
                <a:cubicBezTo>
                  <a:pt x="6338361" y="2121538"/>
                  <a:pt x="6336596" y="2118448"/>
                  <a:pt x="6333066" y="2114919"/>
                </a:cubicBezTo>
                <a:cubicBezTo>
                  <a:pt x="6333066" y="2114919"/>
                  <a:pt x="6331300" y="2114919"/>
                  <a:pt x="6327771" y="2114919"/>
                </a:cubicBezTo>
                <a:cubicBezTo>
                  <a:pt x="6324240" y="2114919"/>
                  <a:pt x="6322476" y="2118448"/>
                  <a:pt x="6322476" y="2125509"/>
                </a:cubicBezTo>
                <a:cubicBezTo>
                  <a:pt x="6315414" y="2132569"/>
                  <a:pt x="6311884" y="2132569"/>
                  <a:pt x="6311884" y="2125509"/>
                </a:cubicBezTo>
                <a:lnTo>
                  <a:pt x="6280114" y="2104328"/>
                </a:lnTo>
                <a:cubicBezTo>
                  <a:pt x="6273053" y="2104328"/>
                  <a:pt x="6265994" y="2100798"/>
                  <a:pt x="6258932" y="2093738"/>
                </a:cubicBezTo>
                <a:cubicBezTo>
                  <a:pt x="6251872" y="2093738"/>
                  <a:pt x="6248342" y="2095502"/>
                  <a:pt x="6248342" y="2099033"/>
                </a:cubicBezTo>
                <a:cubicBezTo>
                  <a:pt x="6248342" y="2102563"/>
                  <a:pt x="6251872" y="2104328"/>
                  <a:pt x="6258932" y="2104328"/>
                </a:cubicBezTo>
                <a:cubicBezTo>
                  <a:pt x="6265994" y="2104328"/>
                  <a:pt x="6269524" y="2107858"/>
                  <a:pt x="6269524" y="2114919"/>
                </a:cubicBezTo>
                <a:lnTo>
                  <a:pt x="6258932" y="2114919"/>
                </a:lnTo>
                <a:cubicBezTo>
                  <a:pt x="6244813" y="2114919"/>
                  <a:pt x="6237752" y="2116684"/>
                  <a:pt x="6237752" y="2120213"/>
                </a:cubicBezTo>
                <a:lnTo>
                  <a:pt x="6237752" y="2114919"/>
                </a:lnTo>
                <a:lnTo>
                  <a:pt x="6227161" y="2093738"/>
                </a:lnTo>
                <a:lnTo>
                  <a:pt x="6216572" y="2114919"/>
                </a:lnTo>
                <a:cubicBezTo>
                  <a:pt x="6216572" y="2121978"/>
                  <a:pt x="6216572" y="2127273"/>
                  <a:pt x="6216572" y="2130804"/>
                </a:cubicBezTo>
                <a:cubicBezTo>
                  <a:pt x="6216572" y="2134334"/>
                  <a:pt x="6213042" y="2136099"/>
                  <a:pt x="6205980" y="2136099"/>
                </a:cubicBezTo>
                <a:cubicBezTo>
                  <a:pt x="6198920" y="2136099"/>
                  <a:pt x="6193624" y="2134334"/>
                  <a:pt x="6190094" y="2130804"/>
                </a:cubicBezTo>
                <a:cubicBezTo>
                  <a:pt x="6186565" y="2127273"/>
                  <a:pt x="6181270" y="2123744"/>
                  <a:pt x="6174209" y="2120213"/>
                </a:cubicBezTo>
                <a:cubicBezTo>
                  <a:pt x="6167149" y="2116684"/>
                  <a:pt x="6161853" y="2114919"/>
                  <a:pt x="6158324" y="2114919"/>
                </a:cubicBezTo>
                <a:cubicBezTo>
                  <a:pt x="6154794" y="2114919"/>
                  <a:pt x="6149498" y="2111388"/>
                  <a:pt x="6142438" y="2104328"/>
                </a:cubicBezTo>
                <a:lnTo>
                  <a:pt x="6153028" y="2093738"/>
                </a:lnTo>
                <a:lnTo>
                  <a:pt x="6142438" y="2083146"/>
                </a:lnTo>
                <a:lnTo>
                  <a:pt x="6131847" y="2083146"/>
                </a:lnTo>
                <a:cubicBezTo>
                  <a:pt x="6124786" y="2083146"/>
                  <a:pt x="6124786" y="2086677"/>
                  <a:pt x="6131847" y="2093738"/>
                </a:cubicBezTo>
                <a:lnTo>
                  <a:pt x="6110668" y="2083146"/>
                </a:lnTo>
                <a:cubicBezTo>
                  <a:pt x="6107136" y="2079617"/>
                  <a:pt x="6102724" y="2076970"/>
                  <a:pt x="6097429" y="2075204"/>
                </a:cubicBezTo>
                <a:lnTo>
                  <a:pt x="6091251" y="2074323"/>
                </a:lnTo>
                <a:lnTo>
                  <a:pt x="6098752" y="2081823"/>
                </a:lnTo>
                <a:cubicBezTo>
                  <a:pt x="6101401" y="2084471"/>
                  <a:pt x="6103607" y="2086677"/>
                  <a:pt x="6105372" y="2088442"/>
                </a:cubicBezTo>
                <a:cubicBezTo>
                  <a:pt x="6108901" y="2091973"/>
                  <a:pt x="6110668" y="2093738"/>
                  <a:pt x="6110668" y="2093738"/>
                </a:cubicBezTo>
                <a:cubicBezTo>
                  <a:pt x="6103606" y="2093738"/>
                  <a:pt x="6093016" y="2093738"/>
                  <a:pt x="6078895" y="2093738"/>
                </a:cubicBezTo>
                <a:cubicBezTo>
                  <a:pt x="6071834" y="2093738"/>
                  <a:pt x="6064776" y="2091973"/>
                  <a:pt x="6057716" y="2088442"/>
                </a:cubicBezTo>
                <a:cubicBezTo>
                  <a:pt x="6050654" y="2084911"/>
                  <a:pt x="6043594" y="2083146"/>
                  <a:pt x="6036534" y="2083146"/>
                </a:cubicBezTo>
                <a:lnTo>
                  <a:pt x="5994172" y="2072557"/>
                </a:lnTo>
                <a:cubicBezTo>
                  <a:pt x="5987112" y="2072557"/>
                  <a:pt x="5974757" y="2067261"/>
                  <a:pt x="5957106" y="2056671"/>
                </a:cubicBezTo>
                <a:cubicBezTo>
                  <a:pt x="5939456" y="2046080"/>
                  <a:pt x="5927100" y="2040786"/>
                  <a:pt x="5920039" y="2040786"/>
                </a:cubicBezTo>
                <a:cubicBezTo>
                  <a:pt x="5912978" y="2040786"/>
                  <a:pt x="5909449" y="2039021"/>
                  <a:pt x="5909449" y="2035490"/>
                </a:cubicBezTo>
                <a:cubicBezTo>
                  <a:pt x="5909449" y="2031959"/>
                  <a:pt x="5898860" y="2030194"/>
                  <a:pt x="5877678" y="2030194"/>
                </a:cubicBezTo>
                <a:lnTo>
                  <a:pt x="5835316" y="2019605"/>
                </a:lnTo>
                <a:lnTo>
                  <a:pt x="5803545" y="2019605"/>
                </a:lnTo>
                <a:cubicBezTo>
                  <a:pt x="5803545" y="2026665"/>
                  <a:pt x="5800016" y="2026665"/>
                  <a:pt x="5792954" y="2019605"/>
                </a:cubicBezTo>
                <a:lnTo>
                  <a:pt x="5782364" y="2030194"/>
                </a:lnTo>
                <a:cubicBezTo>
                  <a:pt x="5782364" y="2030194"/>
                  <a:pt x="5778834" y="2030194"/>
                  <a:pt x="5771774" y="2030194"/>
                </a:cubicBezTo>
                <a:cubicBezTo>
                  <a:pt x="5764714" y="2030194"/>
                  <a:pt x="5761183" y="2026665"/>
                  <a:pt x="5761183" y="2019605"/>
                </a:cubicBezTo>
                <a:cubicBezTo>
                  <a:pt x="5761183" y="2012544"/>
                  <a:pt x="5757654" y="2009015"/>
                  <a:pt x="5750593" y="2009015"/>
                </a:cubicBezTo>
                <a:cubicBezTo>
                  <a:pt x="5750593" y="2009015"/>
                  <a:pt x="5748828" y="2007250"/>
                  <a:pt x="5745298" y="2003719"/>
                </a:cubicBezTo>
                <a:cubicBezTo>
                  <a:pt x="5741768" y="2000188"/>
                  <a:pt x="5736472" y="1998424"/>
                  <a:pt x="5729412" y="1998424"/>
                </a:cubicBezTo>
                <a:cubicBezTo>
                  <a:pt x="5729412" y="1991363"/>
                  <a:pt x="5724116" y="1989598"/>
                  <a:pt x="5713526" y="1993128"/>
                </a:cubicBezTo>
                <a:cubicBezTo>
                  <a:pt x="5702936" y="1996659"/>
                  <a:pt x="5695876" y="2000188"/>
                  <a:pt x="5692346" y="2003719"/>
                </a:cubicBezTo>
                <a:cubicBezTo>
                  <a:pt x="5688816" y="2007250"/>
                  <a:pt x="5672930" y="2007250"/>
                  <a:pt x="5644689" y="2003719"/>
                </a:cubicBezTo>
                <a:cubicBezTo>
                  <a:pt x="5616448" y="2000188"/>
                  <a:pt x="5598798" y="1998424"/>
                  <a:pt x="5591737" y="1998424"/>
                </a:cubicBezTo>
                <a:lnTo>
                  <a:pt x="5581147" y="1987834"/>
                </a:lnTo>
                <a:lnTo>
                  <a:pt x="5591737" y="1987834"/>
                </a:lnTo>
                <a:lnTo>
                  <a:pt x="5591737" y="1977242"/>
                </a:lnTo>
                <a:cubicBezTo>
                  <a:pt x="5591737" y="1977242"/>
                  <a:pt x="5591737" y="1973713"/>
                  <a:pt x="5591737" y="1966653"/>
                </a:cubicBezTo>
                <a:lnTo>
                  <a:pt x="5602327" y="1966653"/>
                </a:lnTo>
                <a:lnTo>
                  <a:pt x="5612918" y="1956063"/>
                </a:lnTo>
                <a:cubicBezTo>
                  <a:pt x="5612918" y="1956063"/>
                  <a:pt x="5609387" y="1956063"/>
                  <a:pt x="5602327" y="1956063"/>
                </a:cubicBezTo>
                <a:lnTo>
                  <a:pt x="5591737" y="1956063"/>
                </a:lnTo>
                <a:cubicBezTo>
                  <a:pt x="5591737" y="1956063"/>
                  <a:pt x="5588208" y="1959592"/>
                  <a:pt x="5581147" y="1966653"/>
                </a:cubicBezTo>
                <a:lnTo>
                  <a:pt x="5581147" y="1977242"/>
                </a:lnTo>
                <a:lnTo>
                  <a:pt x="5538785" y="1966653"/>
                </a:lnTo>
                <a:cubicBezTo>
                  <a:pt x="5524664" y="1959592"/>
                  <a:pt x="5514074" y="1959592"/>
                  <a:pt x="5507014" y="1966653"/>
                </a:cubicBezTo>
                <a:lnTo>
                  <a:pt x="5496423" y="1956063"/>
                </a:lnTo>
                <a:cubicBezTo>
                  <a:pt x="5496423" y="1949002"/>
                  <a:pt x="5492894" y="1945472"/>
                  <a:pt x="5485833" y="1945472"/>
                </a:cubicBezTo>
                <a:lnTo>
                  <a:pt x="5485833" y="1956063"/>
                </a:lnTo>
                <a:lnTo>
                  <a:pt x="5475243" y="1956063"/>
                </a:lnTo>
                <a:lnTo>
                  <a:pt x="5454062" y="1945472"/>
                </a:lnTo>
                <a:lnTo>
                  <a:pt x="5443471" y="1945472"/>
                </a:lnTo>
                <a:cubicBezTo>
                  <a:pt x="5450531" y="1952532"/>
                  <a:pt x="5450531" y="1956063"/>
                  <a:pt x="5443471" y="1956063"/>
                </a:cubicBezTo>
                <a:lnTo>
                  <a:pt x="5454062" y="1966653"/>
                </a:lnTo>
                <a:lnTo>
                  <a:pt x="5475243" y="1966653"/>
                </a:lnTo>
                <a:cubicBezTo>
                  <a:pt x="5475243" y="1973713"/>
                  <a:pt x="5478772" y="1977242"/>
                  <a:pt x="5485833" y="1977242"/>
                </a:cubicBezTo>
                <a:lnTo>
                  <a:pt x="5496423" y="1977242"/>
                </a:lnTo>
                <a:cubicBezTo>
                  <a:pt x="5496423" y="1977242"/>
                  <a:pt x="5503483" y="1980773"/>
                  <a:pt x="5517604" y="1987834"/>
                </a:cubicBezTo>
                <a:cubicBezTo>
                  <a:pt x="5531724" y="1994894"/>
                  <a:pt x="5542314" y="1994894"/>
                  <a:pt x="5549375" y="1987834"/>
                </a:cubicBezTo>
                <a:cubicBezTo>
                  <a:pt x="5549375" y="1994894"/>
                  <a:pt x="5552906" y="2000188"/>
                  <a:pt x="5559966" y="2003719"/>
                </a:cubicBezTo>
                <a:cubicBezTo>
                  <a:pt x="5567026" y="2007250"/>
                  <a:pt x="5570556" y="2005484"/>
                  <a:pt x="5570556" y="1998424"/>
                </a:cubicBezTo>
                <a:lnTo>
                  <a:pt x="5591737" y="1998424"/>
                </a:lnTo>
                <a:cubicBezTo>
                  <a:pt x="5591737" y="2005484"/>
                  <a:pt x="5597032" y="2010780"/>
                  <a:pt x="5607622" y="2014309"/>
                </a:cubicBezTo>
                <a:cubicBezTo>
                  <a:pt x="5618214" y="2017840"/>
                  <a:pt x="5630568" y="2019605"/>
                  <a:pt x="5644689" y="2019605"/>
                </a:cubicBezTo>
                <a:cubicBezTo>
                  <a:pt x="5651750" y="2019605"/>
                  <a:pt x="5657045" y="2021369"/>
                  <a:pt x="5660574" y="2024900"/>
                </a:cubicBezTo>
                <a:cubicBezTo>
                  <a:pt x="5664106" y="2028430"/>
                  <a:pt x="5674695" y="2031959"/>
                  <a:pt x="5692346" y="2035490"/>
                </a:cubicBezTo>
                <a:cubicBezTo>
                  <a:pt x="5709997" y="2039021"/>
                  <a:pt x="5718822" y="2040786"/>
                  <a:pt x="5718822" y="2040786"/>
                </a:cubicBezTo>
                <a:cubicBezTo>
                  <a:pt x="5725882" y="2040786"/>
                  <a:pt x="5732943" y="2042550"/>
                  <a:pt x="5740002" y="2046080"/>
                </a:cubicBezTo>
                <a:cubicBezTo>
                  <a:pt x="5747064" y="2049611"/>
                  <a:pt x="5754124" y="2051376"/>
                  <a:pt x="5761183" y="2051376"/>
                </a:cubicBezTo>
                <a:cubicBezTo>
                  <a:pt x="5803545" y="2065496"/>
                  <a:pt x="5828256" y="2072557"/>
                  <a:pt x="5835316" y="2072557"/>
                </a:cubicBezTo>
                <a:cubicBezTo>
                  <a:pt x="5842376" y="2072557"/>
                  <a:pt x="5845908" y="2072557"/>
                  <a:pt x="5845908" y="2072557"/>
                </a:cubicBezTo>
                <a:cubicBezTo>
                  <a:pt x="5852968" y="2072557"/>
                  <a:pt x="5856497" y="2076088"/>
                  <a:pt x="5856497" y="2083146"/>
                </a:cubicBezTo>
                <a:cubicBezTo>
                  <a:pt x="5856497" y="2083146"/>
                  <a:pt x="5860026" y="2084911"/>
                  <a:pt x="5867087" y="2088442"/>
                </a:cubicBezTo>
                <a:cubicBezTo>
                  <a:pt x="5874148" y="2091973"/>
                  <a:pt x="5884738" y="2093738"/>
                  <a:pt x="5898860" y="2093738"/>
                </a:cubicBezTo>
                <a:lnTo>
                  <a:pt x="5930630" y="2104328"/>
                </a:lnTo>
                <a:lnTo>
                  <a:pt x="5951812" y="2104328"/>
                </a:lnTo>
                <a:cubicBezTo>
                  <a:pt x="5951812" y="2104328"/>
                  <a:pt x="5948280" y="2100798"/>
                  <a:pt x="5941220" y="2093738"/>
                </a:cubicBezTo>
                <a:lnTo>
                  <a:pt x="5951812" y="2093738"/>
                </a:lnTo>
                <a:lnTo>
                  <a:pt x="5962401" y="2093738"/>
                </a:lnTo>
                <a:lnTo>
                  <a:pt x="5951812" y="2083146"/>
                </a:lnTo>
                <a:cubicBezTo>
                  <a:pt x="5958872" y="2083146"/>
                  <a:pt x="5972991" y="2086677"/>
                  <a:pt x="5994172" y="2093738"/>
                </a:cubicBezTo>
                <a:cubicBezTo>
                  <a:pt x="6001234" y="2093738"/>
                  <a:pt x="6004764" y="2093738"/>
                  <a:pt x="6004764" y="2093738"/>
                </a:cubicBezTo>
                <a:cubicBezTo>
                  <a:pt x="6004764" y="2093738"/>
                  <a:pt x="6004764" y="2095502"/>
                  <a:pt x="6004764" y="2099033"/>
                </a:cubicBezTo>
                <a:cubicBezTo>
                  <a:pt x="6004764" y="2102563"/>
                  <a:pt x="6006528" y="2106092"/>
                  <a:pt x="6010058" y="2109623"/>
                </a:cubicBezTo>
                <a:cubicBezTo>
                  <a:pt x="6013587" y="2113154"/>
                  <a:pt x="6018882" y="2116684"/>
                  <a:pt x="6025943" y="2120213"/>
                </a:cubicBezTo>
                <a:cubicBezTo>
                  <a:pt x="6033005" y="2123744"/>
                  <a:pt x="6038299" y="2125509"/>
                  <a:pt x="6041830" y="2125509"/>
                </a:cubicBezTo>
                <a:cubicBezTo>
                  <a:pt x="6045360" y="2125509"/>
                  <a:pt x="6047124" y="2129040"/>
                  <a:pt x="6047124" y="2136099"/>
                </a:cubicBezTo>
                <a:cubicBezTo>
                  <a:pt x="6054186" y="2129040"/>
                  <a:pt x="6078895" y="2132569"/>
                  <a:pt x="6121257" y="2146690"/>
                </a:cubicBezTo>
                <a:lnTo>
                  <a:pt x="6153028" y="2167871"/>
                </a:lnTo>
                <a:lnTo>
                  <a:pt x="6184800" y="2178461"/>
                </a:lnTo>
                <a:cubicBezTo>
                  <a:pt x="6191861" y="2185521"/>
                  <a:pt x="6204216" y="2192581"/>
                  <a:pt x="6221866" y="2199642"/>
                </a:cubicBezTo>
                <a:cubicBezTo>
                  <a:pt x="6239517" y="2206702"/>
                  <a:pt x="6251872" y="2206702"/>
                  <a:pt x="6258932" y="2199642"/>
                </a:cubicBezTo>
                <a:lnTo>
                  <a:pt x="6216572" y="2167871"/>
                </a:lnTo>
                <a:lnTo>
                  <a:pt x="6195390" y="2146690"/>
                </a:lnTo>
                <a:cubicBezTo>
                  <a:pt x="6195390" y="2139629"/>
                  <a:pt x="6202450" y="2139629"/>
                  <a:pt x="6216572" y="2146690"/>
                </a:cubicBezTo>
                <a:cubicBezTo>
                  <a:pt x="6230690" y="2146690"/>
                  <a:pt x="6234222" y="2150221"/>
                  <a:pt x="6227161" y="2157280"/>
                </a:cubicBezTo>
                <a:cubicBezTo>
                  <a:pt x="6227161" y="2157280"/>
                  <a:pt x="6230690" y="2160811"/>
                  <a:pt x="6237752" y="2167871"/>
                </a:cubicBezTo>
                <a:cubicBezTo>
                  <a:pt x="6244813" y="2174930"/>
                  <a:pt x="6250108" y="2176696"/>
                  <a:pt x="6253638" y="2173165"/>
                </a:cubicBezTo>
                <a:cubicBezTo>
                  <a:pt x="6257168" y="2169636"/>
                  <a:pt x="6262462" y="2166106"/>
                  <a:pt x="6269524" y="2162575"/>
                </a:cubicBezTo>
                <a:cubicBezTo>
                  <a:pt x="6276584" y="2159044"/>
                  <a:pt x="6283642" y="2160811"/>
                  <a:pt x="6290704" y="2167871"/>
                </a:cubicBezTo>
                <a:lnTo>
                  <a:pt x="6269524" y="2189051"/>
                </a:lnTo>
                <a:lnTo>
                  <a:pt x="6258932" y="2189051"/>
                </a:lnTo>
                <a:cubicBezTo>
                  <a:pt x="6287174" y="2196111"/>
                  <a:pt x="6297765" y="2206702"/>
                  <a:pt x="6290704" y="2220823"/>
                </a:cubicBezTo>
                <a:lnTo>
                  <a:pt x="6343656" y="2242004"/>
                </a:lnTo>
                <a:cubicBezTo>
                  <a:pt x="6350717" y="2242004"/>
                  <a:pt x="6354246" y="2240238"/>
                  <a:pt x="6354246" y="2236708"/>
                </a:cubicBezTo>
                <a:cubicBezTo>
                  <a:pt x="6354246" y="2233177"/>
                  <a:pt x="6354246" y="2231413"/>
                  <a:pt x="6354246" y="2231413"/>
                </a:cubicBezTo>
                <a:cubicBezTo>
                  <a:pt x="6354246" y="2224352"/>
                  <a:pt x="6357776" y="2220823"/>
                  <a:pt x="6364836" y="2220823"/>
                </a:cubicBezTo>
                <a:cubicBezTo>
                  <a:pt x="6371898" y="2220823"/>
                  <a:pt x="6371898" y="2224352"/>
                  <a:pt x="6364836" y="2231413"/>
                </a:cubicBezTo>
                <a:cubicBezTo>
                  <a:pt x="6364836" y="2238473"/>
                  <a:pt x="6364836" y="2242004"/>
                  <a:pt x="6364836" y="2242004"/>
                </a:cubicBezTo>
                <a:lnTo>
                  <a:pt x="6375428" y="2252594"/>
                </a:lnTo>
                <a:cubicBezTo>
                  <a:pt x="6389547" y="2273775"/>
                  <a:pt x="6389547" y="2280834"/>
                  <a:pt x="6375428" y="2273775"/>
                </a:cubicBezTo>
                <a:cubicBezTo>
                  <a:pt x="6375428" y="2273775"/>
                  <a:pt x="6375428" y="2277304"/>
                  <a:pt x="6375428" y="2284365"/>
                </a:cubicBezTo>
                <a:cubicBezTo>
                  <a:pt x="6368367" y="2284365"/>
                  <a:pt x="6361306" y="2284365"/>
                  <a:pt x="6354246" y="2284365"/>
                </a:cubicBezTo>
                <a:cubicBezTo>
                  <a:pt x="6347186" y="2284365"/>
                  <a:pt x="6340127" y="2284365"/>
                  <a:pt x="6333066" y="2284365"/>
                </a:cubicBezTo>
                <a:cubicBezTo>
                  <a:pt x="6326005" y="2284365"/>
                  <a:pt x="6322476" y="2284365"/>
                  <a:pt x="6322476" y="2284365"/>
                </a:cubicBezTo>
                <a:cubicBezTo>
                  <a:pt x="6322476" y="2284365"/>
                  <a:pt x="6318946" y="2280834"/>
                  <a:pt x="6311884" y="2273775"/>
                </a:cubicBezTo>
                <a:cubicBezTo>
                  <a:pt x="6304824" y="2266715"/>
                  <a:pt x="6295998" y="2263184"/>
                  <a:pt x="6285409" y="2263184"/>
                </a:cubicBezTo>
                <a:cubicBezTo>
                  <a:pt x="6274818" y="2263184"/>
                  <a:pt x="6269524" y="2261419"/>
                  <a:pt x="6269524" y="2257889"/>
                </a:cubicBezTo>
                <a:cubicBezTo>
                  <a:pt x="6269524" y="2254359"/>
                  <a:pt x="6265994" y="2252594"/>
                  <a:pt x="6258932" y="2252594"/>
                </a:cubicBezTo>
                <a:lnTo>
                  <a:pt x="6237752" y="2252594"/>
                </a:lnTo>
                <a:cubicBezTo>
                  <a:pt x="6237752" y="2252594"/>
                  <a:pt x="6234222" y="2250829"/>
                  <a:pt x="6227161" y="2247298"/>
                </a:cubicBezTo>
                <a:cubicBezTo>
                  <a:pt x="6220101" y="2243769"/>
                  <a:pt x="6216572" y="2242004"/>
                  <a:pt x="6216572" y="2242004"/>
                </a:cubicBezTo>
                <a:cubicBezTo>
                  <a:pt x="6202450" y="2242004"/>
                  <a:pt x="6193624" y="2240238"/>
                  <a:pt x="6190094" y="2236708"/>
                </a:cubicBezTo>
                <a:cubicBezTo>
                  <a:pt x="6186565" y="2233177"/>
                  <a:pt x="6177738" y="2231413"/>
                  <a:pt x="6163620" y="2231413"/>
                </a:cubicBezTo>
                <a:cubicBezTo>
                  <a:pt x="6142438" y="2224352"/>
                  <a:pt x="6126553" y="2220823"/>
                  <a:pt x="6115962" y="2220823"/>
                </a:cubicBezTo>
                <a:cubicBezTo>
                  <a:pt x="6105372" y="2220823"/>
                  <a:pt x="6096546" y="2217292"/>
                  <a:pt x="6089486" y="2210232"/>
                </a:cubicBezTo>
                <a:cubicBezTo>
                  <a:pt x="6082426" y="2203173"/>
                  <a:pt x="6075366" y="2199642"/>
                  <a:pt x="6068305" y="2199642"/>
                </a:cubicBezTo>
                <a:cubicBezTo>
                  <a:pt x="6068305" y="2199642"/>
                  <a:pt x="6064776" y="2197877"/>
                  <a:pt x="6057716" y="2194346"/>
                </a:cubicBezTo>
                <a:cubicBezTo>
                  <a:pt x="6050654" y="2190817"/>
                  <a:pt x="6043594" y="2189051"/>
                  <a:pt x="6036534" y="2189051"/>
                </a:cubicBezTo>
                <a:cubicBezTo>
                  <a:pt x="6008293" y="2181992"/>
                  <a:pt x="5994172" y="2185521"/>
                  <a:pt x="5994172" y="2199642"/>
                </a:cubicBezTo>
                <a:cubicBezTo>
                  <a:pt x="5994172" y="2199642"/>
                  <a:pt x="6001234" y="2201407"/>
                  <a:pt x="6015353" y="2204937"/>
                </a:cubicBezTo>
                <a:cubicBezTo>
                  <a:pt x="6029474" y="2208467"/>
                  <a:pt x="6040064" y="2206702"/>
                  <a:pt x="6047124" y="2199642"/>
                </a:cubicBezTo>
                <a:lnTo>
                  <a:pt x="6068305" y="2220823"/>
                </a:lnTo>
                <a:cubicBezTo>
                  <a:pt x="6068305" y="2234944"/>
                  <a:pt x="6085957" y="2242004"/>
                  <a:pt x="6121257" y="2242004"/>
                </a:cubicBezTo>
                <a:cubicBezTo>
                  <a:pt x="6128318" y="2242004"/>
                  <a:pt x="6133613" y="2243769"/>
                  <a:pt x="6137142" y="2247298"/>
                </a:cubicBezTo>
                <a:cubicBezTo>
                  <a:pt x="6140672" y="2250829"/>
                  <a:pt x="6149498" y="2252594"/>
                  <a:pt x="6163620" y="2252594"/>
                </a:cubicBezTo>
                <a:lnTo>
                  <a:pt x="6227161" y="2273775"/>
                </a:lnTo>
                <a:cubicBezTo>
                  <a:pt x="6234222" y="2280834"/>
                  <a:pt x="6237752" y="2284365"/>
                  <a:pt x="6237752" y="2284365"/>
                </a:cubicBezTo>
                <a:cubicBezTo>
                  <a:pt x="6237752" y="2277304"/>
                  <a:pt x="6239517" y="2275540"/>
                  <a:pt x="6243046" y="2279069"/>
                </a:cubicBezTo>
                <a:cubicBezTo>
                  <a:pt x="6246576" y="2282600"/>
                  <a:pt x="6248342" y="2284365"/>
                  <a:pt x="6248342" y="2284365"/>
                </a:cubicBezTo>
                <a:cubicBezTo>
                  <a:pt x="6248342" y="2291425"/>
                  <a:pt x="6244813" y="2294956"/>
                  <a:pt x="6237752" y="2294956"/>
                </a:cubicBezTo>
                <a:cubicBezTo>
                  <a:pt x="6230690" y="2294956"/>
                  <a:pt x="6225396" y="2294956"/>
                  <a:pt x="6221866" y="2294956"/>
                </a:cubicBezTo>
                <a:cubicBezTo>
                  <a:pt x="6218336" y="2294956"/>
                  <a:pt x="6216572" y="2294956"/>
                  <a:pt x="6216572" y="2294956"/>
                </a:cubicBezTo>
                <a:lnTo>
                  <a:pt x="6216572" y="2305546"/>
                </a:lnTo>
                <a:cubicBezTo>
                  <a:pt x="6223632" y="2312606"/>
                  <a:pt x="6223632" y="2316136"/>
                  <a:pt x="6216572" y="2316136"/>
                </a:cubicBezTo>
                <a:cubicBezTo>
                  <a:pt x="6209510" y="2316136"/>
                  <a:pt x="6205980" y="2314371"/>
                  <a:pt x="6205980" y="2310841"/>
                </a:cubicBezTo>
                <a:cubicBezTo>
                  <a:pt x="6205980" y="2307311"/>
                  <a:pt x="6202450" y="2305546"/>
                  <a:pt x="6195390" y="2305546"/>
                </a:cubicBezTo>
                <a:cubicBezTo>
                  <a:pt x="6195390" y="2298485"/>
                  <a:pt x="6191861" y="2294956"/>
                  <a:pt x="6184800" y="2294956"/>
                </a:cubicBezTo>
                <a:cubicBezTo>
                  <a:pt x="6177738" y="2294956"/>
                  <a:pt x="6175976" y="2293190"/>
                  <a:pt x="6179505" y="2289660"/>
                </a:cubicBezTo>
                <a:cubicBezTo>
                  <a:pt x="6183034" y="2286129"/>
                  <a:pt x="6181270" y="2284365"/>
                  <a:pt x="6174209" y="2284365"/>
                </a:cubicBezTo>
                <a:lnTo>
                  <a:pt x="6142438" y="2263184"/>
                </a:lnTo>
                <a:cubicBezTo>
                  <a:pt x="6128318" y="2256125"/>
                  <a:pt x="6117728" y="2252594"/>
                  <a:pt x="6110668" y="2252594"/>
                </a:cubicBezTo>
                <a:cubicBezTo>
                  <a:pt x="6103606" y="2252594"/>
                  <a:pt x="6093016" y="2252594"/>
                  <a:pt x="6078895" y="2252594"/>
                </a:cubicBezTo>
                <a:lnTo>
                  <a:pt x="6057716" y="2242004"/>
                </a:lnTo>
                <a:lnTo>
                  <a:pt x="6047124" y="2242004"/>
                </a:lnTo>
                <a:cubicBezTo>
                  <a:pt x="6040064" y="2242004"/>
                  <a:pt x="6033005" y="2242004"/>
                  <a:pt x="6025943" y="2242004"/>
                </a:cubicBezTo>
                <a:lnTo>
                  <a:pt x="5983582" y="2231413"/>
                </a:lnTo>
                <a:cubicBezTo>
                  <a:pt x="5983582" y="2231413"/>
                  <a:pt x="5976520" y="2229648"/>
                  <a:pt x="5962401" y="2226117"/>
                </a:cubicBezTo>
                <a:cubicBezTo>
                  <a:pt x="5948280" y="2222588"/>
                  <a:pt x="5923568" y="2217292"/>
                  <a:pt x="5888268" y="2210232"/>
                </a:cubicBezTo>
                <a:cubicBezTo>
                  <a:pt x="5831786" y="2203173"/>
                  <a:pt x="5778834" y="2192581"/>
                  <a:pt x="5729412" y="2178461"/>
                </a:cubicBezTo>
                <a:cubicBezTo>
                  <a:pt x="5701170" y="2171400"/>
                  <a:pt x="5676460" y="2164340"/>
                  <a:pt x="5655279" y="2157280"/>
                </a:cubicBezTo>
                <a:lnTo>
                  <a:pt x="5623508" y="2157280"/>
                </a:lnTo>
                <a:lnTo>
                  <a:pt x="5581147" y="2125509"/>
                </a:lnTo>
                <a:cubicBezTo>
                  <a:pt x="5545846" y="2125509"/>
                  <a:pt x="5521135" y="2118448"/>
                  <a:pt x="5507014" y="2104328"/>
                </a:cubicBezTo>
                <a:cubicBezTo>
                  <a:pt x="5507014" y="2104328"/>
                  <a:pt x="5503483" y="2104328"/>
                  <a:pt x="5496423" y="2104328"/>
                </a:cubicBezTo>
                <a:lnTo>
                  <a:pt x="5475243" y="2093738"/>
                </a:lnTo>
                <a:cubicBezTo>
                  <a:pt x="5475243" y="2093738"/>
                  <a:pt x="5475243" y="2090207"/>
                  <a:pt x="5475243" y="2083146"/>
                </a:cubicBezTo>
                <a:lnTo>
                  <a:pt x="5432881" y="2061967"/>
                </a:lnTo>
                <a:cubicBezTo>
                  <a:pt x="5425820" y="2054906"/>
                  <a:pt x="5415230" y="2051376"/>
                  <a:pt x="5401110" y="2051376"/>
                </a:cubicBezTo>
                <a:lnTo>
                  <a:pt x="5369339" y="2040786"/>
                </a:lnTo>
                <a:lnTo>
                  <a:pt x="5348158" y="2030194"/>
                </a:lnTo>
                <a:cubicBezTo>
                  <a:pt x="5341098" y="2030194"/>
                  <a:pt x="5334037" y="2030194"/>
                  <a:pt x="5326977" y="2030194"/>
                </a:cubicBezTo>
                <a:lnTo>
                  <a:pt x="5326977" y="2019605"/>
                </a:lnTo>
                <a:lnTo>
                  <a:pt x="5348158" y="2009015"/>
                </a:lnTo>
                <a:lnTo>
                  <a:pt x="5326977" y="2009015"/>
                </a:lnTo>
                <a:cubicBezTo>
                  <a:pt x="5305796" y="1994894"/>
                  <a:pt x="5291675" y="1991363"/>
                  <a:pt x="5284614" y="1998424"/>
                </a:cubicBezTo>
                <a:lnTo>
                  <a:pt x="5274025" y="2009015"/>
                </a:lnTo>
                <a:cubicBezTo>
                  <a:pt x="5274025" y="2001954"/>
                  <a:pt x="5274025" y="1998424"/>
                  <a:pt x="5274025" y="1998424"/>
                </a:cubicBezTo>
                <a:lnTo>
                  <a:pt x="5252844" y="1998424"/>
                </a:lnTo>
                <a:cubicBezTo>
                  <a:pt x="5238723" y="1998424"/>
                  <a:pt x="5231662" y="1998424"/>
                  <a:pt x="5231662" y="1998424"/>
                </a:cubicBezTo>
                <a:lnTo>
                  <a:pt x="5231662" y="2009015"/>
                </a:lnTo>
                <a:cubicBezTo>
                  <a:pt x="5252844" y="2016074"/>
                  <a:pt x="5266964" y="2021369"/>
                  <a:pt x="5274025" y="2024900"/>
                </a:cubicBezTo>
                <a:cubicBezTo>
                  <a:pt x="5281085" y="2028430"/>
                  <a:pt x="5284614" y="2031959"/>
                  <a:pt x="5284614" y="2035490"/>
                </a:cubicBezTo>
                <a:cubicBezTo>
                  <a:pt x="5284614" y="2039021"/>
                  <a:pt x="5289910" y="2044315"/>
                  <a:pt x="5300500" y="2051376"/>
                </a:cubicBezTo>
                <a:cubicBezTo>
                  <a:pt x="5311092" y="2058436"/>
                  <a:pt x="5319916" y="2061967"/>
                  <a:pt x="5326977" y="2061967"/>
                </a:cubicBezTo>
                <a:lnTo>
                  <a:pt x="5326977" y="2051376"/>
                </a:lnTo>
                <a:lnTo>
                  <a:pt x="5337566" y="2040786"/>
                </a:lnTo>
                <a:cubicBezTo>
                  <a:pt x="5344627" y="2047846"/>
                  <a:pt x="5351688" y="2051376"/>
                  <a:pt x="5358748" y="2051376"/>
                </a:cubicBezTo>
                <a:cubicBezTo>
                  <a:pt x="5365808" y="2051376"/>
                  <a:pt x="5369339" y="2053140"/>
                  <a:pt x="5369339" y="2056671"/>
                </a:cubicBezTo>
                <a:cubicBezTo>
                  <a:pt x="5369339" y="2060202"/>
                  <a:pt x="5371104" y="2061967"/>
                  <a:pt x="5374634" y="2061967"/>
                </a:cubicBezTo>
                <a:cubicBezTo>
                  <a:pt x="5378164" y="2061967"/>
                  <a:pt x="5383458" y="2061967"/>
                  <a:pt x="5390518" y="2061967"/>
                </a:cubicBezTo>
                <a:cubicBezTo>
                  <a:pt x="5404640" y="2069026"/>
                  <a:pt x="5416996" y="2074321"/>
                  <a:pt x="5427586" y="2077852"/>
                </a:cubicBezTo>
                <a:cubicBezTo>
                  <a:pt x="5438176" y="2081382"/>
                  <a:pt x="5447002" y="2090207"/>
                  <a:pt x="5454062" y="2104328"/>
                </a:cubicBezTo>
                <a:cubicBezTo>
                  <a:pt x="5454062" y="2104328"/>
                  <a:pt x="5457592" y="2106092"/>
                  <a:pt x="5464652" y="2109623"/>
                </a:cubicBezTo>
                <a:cubicBezTo>
                  <a:pt x="5471712" y="2113154"/>
                  <a:pt x="5475243" y="2114919"/>
                  <a:pt x="5475243" y="2114919"/>
                </a:cubicBezTo>
                <a:cubicBezTo>
                  <a:pt x="5482304" y="2114919"/>
                  <a:pt x="5485833" y="2114919"/>
                  <a:pt x="5485833" y="2114919"/>
                </a:cubicBezTo>
                <a:cubicBezTo>
                  <a:pt x="5492894" y="2114919"/>
                  <a:pt x="5496423" y="2114919"/>
                  <a:pt x="5496423" y="2114919"/>
                </a:cubicBezTo>
                <a:cubicBezTo>
                  <a:pt x="5510544" y="2114919"/>
                  <a:pt x="5535256" y="2125509"/>
                  <a:pt x="5570556" y="2146690"/>
                </a:cubicBezTo>
                <a:lnTo>
                  <a:pt x="5612918" y="2157280"/>
                </a:lnTo>
                <a:cubicBezTo>
                  <a:pt x="5627039" y="2157280"/>
                  <a:pt x="5642924" y="2160811"/>
                  <a:pt x="5660574" y="2167871"/>
                </a:cubicBezTo>
                <a:cubicBezTo>
                  <a:pt x="5678226" y="2174930"/>
                  <a:pt x="5697641" y="2181992"/>
                  <a:pt x="5718822" y="2189051"/>
                </a:cubicBezTo>
                <a:lnTo>
                  <a:pt x="5803545" y="2231413"/>
                </a:lnTo>
                <a:cubicBezTo>
                  <a:pt x="5796484" y="2231413"/>
                  <a:pt x="5792954" y="2231413"/>
                  <a:pt x="5792954" y="2231413"/>
                </a:cubicBezTo>
                <a:cubicBezTo>
                  <a:pt x="5792954" y="2231413"/>
                  <a:pt x="5789424" y="2231413"/>
                  <a:pt x="5782364" y="2231413"/>
                </a:cubicBezTo>
                <a:cubicBezTo>
                  <a:pt x="5782364" y="2224352"/>
                  <a:pt x="5778834" y="2220823"/>
                  <a:pt x="5771774" y="2220823"/>
                </a:cubicBezTo>
                <a:cubicBezTo>
                  <a:pt x="5764714" y="2220823"/>
                  <a:pt x="5759418" y="2219058"/>
                  <a:pt x="5755888" y="2215527"/>
                </a:cubicBezTo>
                <a:cubicBezTo>
                  <a:pt x="5752358" y="2211996"/>
                  <a:pt x="5745298" y="2208467"/>
                  <a:pt x="5734708" y="2204937"/>
                </a:cubicBezTo>
                <a:cubicBezTo>
                  <a:pt x="5724116" y="2201407"/>
                  <a:pt x="5715292" y="2199642"/>
                  <a:pt x="5708232" y="2199642"/>
                </a:cubicBezTo>
                <a:lnTo>
                  <a:pt x="5729412" y="2220823"/>
                </a:lnTo>
                <a:cubicBezTo>
                  <a:pt x="5736472" y="2213763"/>
                  <a:pt x="5740002" y="2213763"/>
                  <a:pt x="5740002" y="2220823"/>
                </a:cubicBezTo>
                <a:cubicBezTo>
                  <a:pt x="5740002" y="2227882"/>
                  <a:pt x="5750593" y="2233177"/>
                  <a:pt x="5771774" y="2236708"/>
                </a:cubicBezTo>
                <a:cubicBezTo>
                  <a:pt x="5792954" y="2240238"/>
                  <a:pt x="5807076" y="2242004"/>
                  <a:pt x="5814135" y="2242004"/>
                </a:cubicBezTo>
                <a:cubicBezTo>
                  <a:pt x="5814135" y="2242004"/>
                  <a:pt x="5815901" y="2240238"/>
                  <a:pt x="5819430" y="2236708"/>
                </a:cubicBezTo>
                <a:cubicBezTo>
                  <a:pt x="5822962" y="2233177"/>
                  <a:pt x="5824726" y="2231413"/>
                  <a:pt x="5824726" y="2231413"/>
                </a:cubicBezTo>
                <a:cubicBezTo>
                  <a:pt x="5838847" y="2231413"/>
                  <a:pt x="5849436" y="2234944"/>
                  <a:pt x="5856497" y="2242004"/>
                </a:cubicBezTo>
                <a:cubicBezTo>
                  <a:pt x="5863558" y="2249063"/>
                  <a:pt x="5867087" y="2254359"/>
                  <a:pt x="5867087" y="2257889"/>
                </a:cubicBezTo>
                <a:cubicBezTo>
                  <a:pt x="5867087" y="2261419"/>
                  <a:pt x="5870616" y="2264948"/>
                  <a:pt x="5877678" y="2268479"/>
                </a:cubicBezTo>
                <a:cubicBezTo>
                  <a:pt x="5884738" y="2272010"/>
                  <a:pt x="5891798" y="2273775"/>
                  <a:pt x="5898860" y="2273775"/>
                </a:cubicBezTo>
                <a:lnTo>
                  <a:pt x="5920039" y="2273775"/>
                </a:lnTo>
                <a:cubicBezTo>
                  <a:pt x="5920039" y="2280834"/>
                  <a:pt x="5927100" y="2284365"/>
                  <a:pt x="5941220" y="2284365"/>
                </a:cubicBezTo>
                <a:lnTo>
                  <a:pt x="5941220" y="2294956"/>
                </a:lnTo>
                <a:lnTo>
                  <a:pt x="5951812" y="2305546"/>
                </a:lnTo>
                <a:cubicBezTo>
                  <a:pt x="5958872" y="2305546"/>
                  <a:pt x="5962401" y="2307311"/>
                  <a:pt x="5962401" y="2310841"/>
                </a:cubicBezTo>
                <a:cubicBezTo>
                  <a:pt x="5962401" y="2314371"/>
                  <a:pt x="5937690" y="2312606"/>
                  <a:pt x="5888268" y="2305546"/>
                </a:cubicBezTo>
                <a:cubicBezTo>
                  <a:pt x="5874148" y="2305546"/>
                  <a:pt x="5860026" y="2305546"/>
                  <a:pt x="5845908" y="2305546"/>
                </a:cubicBezTo>
                <a:lnTo>
                  <a:pt x="5824726" y="2294956"/>
                </a:lnTo>
                <a:cubicBezTo>
                  <a:pt x="5817666" y="2294956"/>
                  <a:pt x="5814135" y="2294956"/>
                  <a:pt x="5814135" y="2294956"/>
                </a:cubicBezTo>
                <a:cubicBezTo>
                  <a:pt x="5814135" y="2294956"/>
                  <a:pt x="5814135" y="2298485"/>
                  <a:pt x="5814135" y="2305546"/>
                </a:cubicBezTo>
                <a:cubicBezTo>
                  <a:pt x="5814135" y="2312606"/>
                  <a:pt x="5812370" y="2316136"/>
                  <a:pt x="5808840" y="2316136"/>
                </a:cubicBezTo>
                <a:cubicBezTo>
                  <a:pt x="5805311" y="2316136"/>
                  <a:pt x="5800016" y="2312606"/>
                  <a:pt x="5792954" y="2305546"/>
                </a:cubicBezTo>
                <a:cubicBezTo>
                  <a:pt x="5785895" y="2305546"/>
                  <a:pt x="5782364" y="2305546"/>
                  <a:pt x="5782364" y="2305546"/>
                </a:cubicBezTo>
                <a:lnTo>
                  <a:pt x="5771774" y="2305546"/>
                </a:lnTo>
                <a:cubicBezTo>
                  <a:pt x="5764714" y="2305546"/>
                  <a:pt x="5762949" y="2302015"/>
                  <a:pt x="5766478" y="2294956"/>
                </a:cubicBezTo>
                <a:cubicBezTo>
                  <a:pt x="5770010" y="2287896"/>
                  <a:pt x="5770010" y="2284365"/>
                  <a:pt x="5766478" y="2284365"/>
                </a:cubicBezTo>
                <a:cubicBezTo>
                  <a:pt x="5762949" y="2284365"/>
                  <a:pt x="5761183" y="2287896"/>
                  <a:pt x="5761183" y="2294956"/>
                </a:cubicBezTo>
                <a:cubicBezTo>
                  <a:pt x="5754124" y="2294956"/>
                  <a:pt x="5750593" y="2291425"/>
                  <a:pt x="5750593" y="2284365"/>
                </a:cubicBezTo>
                <a:cubicBezTo>
                  <a:pt x="5750593" y="2277304"/>
                  <a:pt x="5743532" y="2277304"/>
                  <a:pt x="5729412" y="2284365"/>
                </a:cubicBezTo>
                <a:lnTo>
                  <a:pt x="5718822" y="2284365"/>
                </a:lnTo>
                <a:cubicBezTo>
                  <a:pt x="5718822" y="2277304"/>
                  <a:pt x="5722352" y="2273775"/>
                  <a:pt x="5729412" y="2273775"/>
                </a:cubicBezTo>
                <a:lnTo>
                  <a:pt x="5708232" y="2263184"/>
                </a:lnTo>
                <a:lnTo>
                  <a:pt x="5687051" y="2263184"/>
                </a:lnTo>
                <a:lnTo>
                  <a:pt x="5697641" y="2273775"/>
                </a:lnTo>
                <a:lnTo>
                  <a:pt x="5676460" y="2273775"/>
                </a:lnTo>
                <a:cubicBezTo>
                  <a:pt x="5669400" y="2273775"/>
                  <a:pt x="5664106" y="2273775"/>
                  <a:pt x="5660574" y="2273775"/>
                </a:cubicBezTo>
                <a:cubicBezTo>
                  <a:pt x="5657045" y="2273775"/>
                  <a:pt x="5658810" y="2277304"/>
                  <a:pt x="5665870" y="2284365"/>
                </a:cubicBezTo>
                <a:lnTo>
                  <a:pt x="5655279" y="2294956"/>
                </a:lnTo>
                <a:cubicBezTo>
                  <a:pt x="5655279" y="2287896"/>
                  <a:pt x="5653514" y="2284365"/>
                  <a:pt x="5649984" y="2284365"/>
                </a:cubicBezTo>
                <a:cubicBezTo>
                  <a:pt x="5646454" y="2284365"/>
                  <a:pt x="5644689" y="2280834"/>
                  <a:pt x="5644689" y="2273775"/>
                </a:cubicBezTo>
                <a:cubicBezTo>
                  <a:pt x="5644689" y="2273775"/>
                  <a:pt x="5641160" y="2270244"/>
                  <a:pt x="5634099" y="2263184"/>
                </a:cubicBezTo>
                <a:cubicBezTo>
                  <a:pt x="5641160" y="2263184"/>
                  <a:pt x="5644689" y="2259654"/>
                  <a:pt x="5644689" y="2252594"/>
                </a:cubicBezTo>
                <a:cubicBezTo>
                  <a:pt x="5644689" y="2245533"/>
                  <a:pt x="5630568" y="2242004"/>
                  <a:pt x="5602327" y="2242004"/>
                </a:cubicBezTo>
                <a:cubicBezTo>
                  <a:pt x="5581147" y="2242004"/>
                  <a:pt x="5563496" y="2242004"/>
                  <a:pt x="5549375" y="2242004"/>
                </a:cubicBezTo>
                <a:lnTo>
                  <a:pt x="5528195" y="2242004"/>
                </a:lnTo>
                <a:cubicBezTo>
                  <a:pt x="5542314" y="2242004"/>
                  <a:pt x="5549375" y="2243769"/>
                  <a:pt x="5549375" y="2247298"/>
                </a:cubicBezTo>
                <a:cubicBezTo>
                  <a:pt x="5549375" y="2250829"/>
                  <a:pt x="5552906" y="2252594"/>
                  <a:pt x="5559966" y="2252594"/>
                </a:cubicBezTo>
                <a:lnTo>
                  <a:pt x="5549375" y="2263184"/>
                </a:lnTo>
                <a:lnTo>
                  <a:pt x="5507014" y="2252594"/>
                </a:lnTo>
                <a:lnTo>
                  <a:pt x="5507014" y="2242004"/>
                </a:lnTo>
                <a:lnTo>
                  <a:pt x="5496423" y="2220823"/>
                </a:lnTo>
                <a:cubicBezTo>
                  <a:pt x="5489362" y="2213763"/>
                  <a:pt x="5485833" y="2210232"/>
                  <a:pt x="5485833" y="2210232"/>
                </a:cubicBezTo>
                <a:lnTo>
                  <a:pt x="5443471" y="2210232"/>
                </a:lnTo>
                <a:lnTo>
                  <a:pt x="5422291" y="2220823"/>
                </a:lnTo>
                <a:lnTo>
                  <a:pt x="5432881" y="2220823"/>
                </a:lnTo>
                <a:cubicBezTo>
                  <a:pt x="5439942" y="2220823"/>
                  <a:pt x="5447002" y="2224352"/>
                  <a:pt x="5454062" y="2231413"/>
                </a:cubicBezTo>
                <a:lnTo>
                  <a:pt x="5454062" y="2242004"/>
                </a:lnTo>
                <a:cubicBezTo>
                  <a:pt x="5447002" y="2234944"/>
                  <a:pt x="5436410" y="2231413"/>
                  <a:pt x="5422291" y="2231413"/>
                </a:cubicBezTo>
                <a:cubicBezTo>
                  <a:pt x="5401110" y="2231413"/>
                  <a:pt x="5388754" y="2231413"/>
                  <a:pt x="5385224" y="2231413"/>
                </a:cubicBezTo>
                <a:cubicBezTo>
                  <a:pt x="5381694" y="2231413"/>
                  <a:pt x="5379929" y="2227882"/>
                  <a:pt x="5379929" y="2220823"/>
                </a:cubicBezTo>
                <a:cubicBezTo>
                  <a:pt x="5379929" y="2213763"/>
                  <a:pt x="5383458" y="2210232"/>
                  <a:pt x="5390518" y="2210232"/>
                </a:cubicBezTo>
                <a:cubicBezTo>
                  <a:pt x="5397579" y="2210232"/>
                  <a:pt x="5401110" y="2206702"/>
                  <a:pt x="5401110" y="2199642"/>
                </a:cubicBezTo>
                <a:lnTo>
                  <a:pt x="5411700" y="2199642"/>
                </a:lnTo>
                <a:cubicBezTo>
                  <a:pt x="5411700" y="2199642"/>
                  <a:pt x="5413464" y="2199642"/>
                  <a:pt x="5416996" y="2199642"/>
                </a:cubicBezTo>
                <a:cubicBezTo>
                  <a:pt x="5420525" y="2199642"/>
                  <a:pt x="5422291" y="2197877"/>
                  <a:pt x="5422291" y="2194346"/>
                </a:cubicBezTo>
                <a:cubicBezTo>
                  <a:pt x="5422291" y="2190817"/>
                  <a:pt x="5418760" y="2189051"/>
                  <a:pt x="5411700" y="2189051"/>
                </a:cubicBezTo>
                <a:cubicBezTo>
                  <a:pt x="5404640" y="2189051"/>
                  <a:pt x="5397579" y="2189051"/>
                  <a:pt x="5390518" y="2189051"/>
                </a:cubicBezTo>
                <a:cubicBezTo>
                  <a:pt x="5383458" y="2189051"/>
                  <a:pt x="5376400" y="2187286"/>
                  <a:pt x="5369339" y="2183756"/>
                </a:cubicBezTo>
                <a:cubicBezTo>
                  <a:pt x="5362278" y="2180225"/>
                  <a:pt x="5358748" y="2178461"/>
                  <a:pt x="5358748" y="2178461"/>
                </a:cubicBezTo>
                <a:cubicBezTo>
                  <a:pt x="5337566" y="2171400"/>
                  <a:pt x="5319916" y="2167871"/>
                  <a:pt x="5305796" y="2167871"/>
                </a:cubicBezTo>
                <a:lnTo>
                  <a:pt x="5295206" y="2167871"/>
                </a:lnTo>
                <a:lnTo>
                  <a:pt x="5326977" y="2189051"/>
                </a:lnTo>
                <a:cubicBezTo>
                  <a:pt x="5376400" y="2203173"/>
                  <a:pt x="5376400" y="2210232"/>
                  <a:pt x="5326977" y="2210232"/>
                </a:cubicBezTo>
                <a:cubicBezTo>
                  <a:pt x="5298736" y="2210232"/>
                  <a:pt x="5282850" y="2208467"/>
                  <a:pt x="5279320" y="2204937"/>
                </a:cubicBezTo>
                <a:cubicBezTo>
                  <a:pt x="5275790" y="2201407"/>
                  <a:pt x="5270494" y="2199642"/>
                  <a:pt x="5263434" y="2199642"/>
                </a:cubicBezTo>
                <a:cubicBezTo>
                  <a:pt x="5256373" y="2199642"/>
                  <a:pt x="5249314" y="2199642"/>
                  <a:pt x="5242254" y="2199642"/>
                </a:cubicBezTo>
                <a:cubicBezTo>
                  <a:pt x="5242254" y="2192581"/>
                  <a:pt x="5238723" y="2189051"/>
                  <a:pt x="5231662" y="2189051"/>
                </a:cubicBezTo>
                <a:cubicBezTo>
                  <a:pt x="5224602" y="2181992"/>
                  <a:pt x="5221073" y="2178461"/>
                  <a:pt x="5221073" y="2178461"/>
                </a:cubicBezTo>
                <a:lnTo>
                  <a:pt x="5157530" y="2167871"/>
                </a:lnTo>
                <a:cubicBezTo>
                  <a:pt x="5157530" y="2174930"/>
                  <a:pt x="5164590" y="2181992"/>
                  <a:pt x="5178710" y="2189051"/>
                </a:cubicBezTo>
                <a:lnTo>
                  <a:pt x="5189302" y="2199642"/>
                </a:lnTo>
                <a:cubicBezTo>
                  <a:pt x="5182242" y="2192581"/>
                  <a:pt x="5178710" y="2192581"/>
                  <a:pt x="5178710" y="2199642"/>
                </a:cubicBezTo>
                <a:cubicBezTo>
                  <a:pt x="5171650" y="2199642"/>
                  <a:pt x="5168121" y="2199642"/>
                  <a:pt x="5168121" y="2199642"/>
                </a:cubicBezTo>
                <a:lnTo>
                  <a:pt x="5146940" y="2189051"/>
                </a:lnTo>
                <a:lnTo>
                  <a:pt x="5115169" y="2189051"/>
                </a:lnTo>
                <a:cubicBezTo>
                  <a:pt x="5115169" y="2181992"/>
                  <a:pt x="5115169" y="2178461"/>
                  <a:pt x="5115169" y="2178461"/>
                </a:cubicBezTo>
                <a:cubicBezTo>
                  <a:pt x="5108108" y="2178461"/>
                  <a:pt x="5104578" y="2174930"/>
                  <a:pt x="5104578" y="2167871"/>
                </a:cubicBezTo>
                <a:lnTo>
                  <a:pt x="5136350" y="2178461"/>
                </a:lnTo>
                <a:cubicBezTo>
                  <a:pt x="5143410" y="2185521"/>
                  <a:pt x="5146940" y="2185521"/>
                  <a:pt x="5146940" y="2178461"/>
                </a:cubicBezTo>
                <a:cubicBezTo>
                  <a:pt x="5154000" y="2171400"/>
                  <a:pt x="5143410" y="2164340"/>
                  <a:pt x="5115169" y="2157280"/>
                </a:cubicBezTo>
                <a:cubicBezTo>
                  <a:pt x="5101048" y="2157280"/>
                  <a:pt x="5090458" y="2160811"/>
                  <a:pt x="5083398" y="2167871"/>
                </a:cubicBezTo>
                <a:lnTo>
                  <a:pt x="5072806" y="2167871"/>
                </a:lnTo>
                <a:lnTo>
                  <a:pt x="5051626" y="2167871"/>
                </a:lnTo>
                <a:cubicBezTo>
                  <a:pt x="5044565" y="2167871"/>
                  <a:pt x="5041036" y="2166106"/>
                  <a:pt x="5041036" y="2162575"/>
                </a:cubicBezTo>
                <a:cubicBezTo>
                  <a:pt x="5041036" y="2159044"/>
                  <a:pt x="5042800" y="2157280"/>
                  <a:pt x="5046332" y="2157280"/>
                </a:cubicBezTo>
                <a:cubicBezTo>
                  <a:pt x="5049861" y="2157280"/>
                  <a:pt x="5055156" y="2157280"/>
                  <a:pt x="5062217" y="2157280"/>
                </a:cubicBezTo>
                <a:cubicBezTo>
                  <a:pt x="5069277" y="2157280"/>
                  <a:pt x="5072806" y="2157280"/>
                  <a:pt x="5072806" y="2157280"/>
                </a:cubicBezTo>
                <a:cubicBezTo>
                  <a:pt x="5072806" y="2143159"/>
                  <a:pt x="5058686" y="2136099"/>
                  <a:pt x="5030446" y="2136099"/>
                </a:cubicBezTo>
                <a:lnTo>
                  <a:pt x="4988084" y="2136099"/>
                </a:lnTo>
                <a:cubicBezTo>
                  <a:pt x="4995144" y="2136099"/>
                  <a:pt x="4998674" y="2132569"/>
                  <a:pt x="4998674" y="2125509"/>
                </a:cubicBezTo>
                <a:lnTo>
                  <a:pt x="4966902" y="2136099"/>
                </a:lnTo>
                <a:lnTo>
                  <a:pt x="4966902" y="2125509"/>
                </a:lnTo>
                <a:cubicBezTo>
                  <a:pt x="4959842" y="2125509"/>
                  <a:pt x="4951017" y="2125509"/>
                  <a:pt x="4940428" y="2125509"/>
                </a:cubicBezTo>
                <a:cubicBezTo>
                  <a:pt x="4929836" y="2125509"/>
                  <a:pt x="4924540" y="2121978"/>
                  <a:pt x="4924540" y="2114919"/>
                </a:cubicBezTo>
                <a:cubicBezTo>
                  <a:pt x="4924540" y="2100798"/>
                  <a:pt x="4942192" y="2100798"/>
                  <a:pt x="4977492" y="2114919"/>
                </a:cubicBezTo>
                <a:cubicBezTo>
                  <a:pt x="5012794" y="2121978"/>
                  <a:pt x="5037506" y="2121978"/>
                  <a:pt x="5051626" y="2114919"/>
                </a:cubicBezTo>
                <a:cubicBezTo>
                  <a:pt x="5065746" y="2114919"/>
                  <a:pt x="5065746" y="2111388"/>
                  <a:pt x="5051626" y="2104328"/>
                </a:cubicBezTo>
                <a:cubicBezTo>
                  <a:pt x="5044565" y="2104328"/>
                  <a:pt x="5035740" y="2106092"/>
                  <a:pt x="5025150" y="2109623"/>
                </a:cubicBezTo>
                <a:cubicBezTo>
                  <a:pt x="5014559" y="2113154"/>
                  <a:pt x="5005734" y="2113154"/>
                  <a:pt x="4998674" y="2109623"/>
                </a:cubicBezTo>
                <a:cubicBezTo>
                  <a:pt x="4991613" y="2106092"/>
                  <a:pt x="4988084" y="2104328"/>
                  <a:pt x="4988084" y="2104328"/>
                </a:cubicBezTo>
                <a:cubicBezTo>
                  <a:pt x="4981024" y="2097267"/>
                  <a:pt x="4970432" y="2093738"/>
                  <a:pt x="4956312" y="2093738"/>
                </a:cubicBezTo>
                <a:cubicBezTo>
                  <a:pt x="4942192" y="2086677"/>
                  <a:pt x="4931600" y="2079617"/>
                  <a:pt x="4924540" y="2072557"/>
                </a:cubicBezTo>
                <a:cubicBezTo>
                  <a:pt x="4924540" y="2065496"/>
                  <a:pt x="4921011" y="2061967"/>
                  <a:pt x="4913950" y="2061967"/>
                </a:cubicBezTo>
                <a:lnTo>
                  <a:pt x="4903360" y="2061967"/>
                </a:lnTo>
                <a:cubicBezTo>
                  <a:pt x="4889240" y="2061967"/>
                  <a:pt x="4880415" y="2060202"/>
                  <a:pt x="4876884" y="2056671"/>
                </a:cubicBezTo>
                <a:cubicBezTo>
                  <a:pt x="4873354" y="2053140"/>
                  <a:pt x="4868059" y="2051376"/>
                  <a:pt x="4860998" y="2051376"/>
                </a:cubicBezTo>
                <a:cubicBezTo>
                  <a:pt x="4853938" y="2051376"/>
                  <a:pt x="4846878" y="2051376"/>
                  <a:pt x="4839818" y="2051376"/>
                </a:cubicBezTo>
                <a:cubicBezTo>
                  <a:pt x="4832757" y="2051376"/>
                  <a:pt x="4822167" y="2047846"/>
                  <a:pt x="4808046" y="2040786"/>
                </a:cubicBezTo>
                <a:cubicBezTo>
                  <a:pt x="4808046" y="2040786"/>
                  <a:pt x="4804517" y="2040786"/>
                  <a:pt x="4797456" y="2040786"/>
                </a:cubicBezTo>
                <a:cubicBezTo>
                  <a:pt x="4790396" y="2040786"/>
                  <a:pt x="4786866" y="2040786"/>
                  <a:pt x="4786866" y="2040786"/>
                </a:cubicBezTo>
                <a:cubicBezTo>
                  <a:pt x="4779805" y="2033725"/>
                  <a:pt x="4772744" y="2030194"/>
                  <a:pt x="4765684" y="2030194"/>
                </a:cubicBezTo>
                <a:cubicBezTo>
                  <a:pt x="4765684" y="2037255"/>
                  <a:pt x="4763920" y="2039021"/>
                  <a:pt x="4760390" y="2035490"/>
                </a:cubicBezTo>
                <a:cubicBezTo>
                  <a:pt x="4756859" y="2031959"/>
                  <a:pt x="4755094" y="2030194"/>
                  <a:pt x="4755094" y="2030194"/>
                </a:cubicBezTo>
                <a:cubicBezTo>
                  <a:pt x="4748034" y="2030194"/>
                  <a:pt x="4744504" y="2030194"/>
                  <a:pt x="4744504" y="2030194"/>
                </a:cubicBezTo>
                <a:cubicBezTo>
                  <a:pt x="4730384" y="2030194"/>
                  <a:pt x="4723324" y="2028430"/>
                  <a:pt x="4723324" y="2024900"/>
                </a:cubicBezTo>
                <a:cubicBezTo>
                  <a:pt x="4723324" y="2021369"/>
                  <a:pt x="4719792" y="2019605"/>
                  <a:pt x="4712732" y="2019605"/>
                </a:cubicBezTo>
                <a:lnTo>
                  <a:pt x="4649190" y="1998424"/>
                </a:lnTo>
                <a:cubicBezTo>
                  <a:pt x="4642130" y="1998424"/>
                  <a:pt x="4629774" y="1998424"/>
                  <a:pt x="4612124" y="1998424"/>
                </a:cubicBezTo>
                <a:cubicBezTo>
                  <a:pt x="4594472" y="1998424"/>
                  <a:pt x="4585647" y="1998424"/>
                  <a:pt x="4585647" y="1998424"/>
                </a:cubicBezTo>
                <a:lnTo>
                  <a:pt x="4575058" y="1998424"/>
                </a:lnTo>
                <a:cubicBezTo>
                  <a:pt x="4567997" y="1998424"/>
                  <a:pt x="4557406" y="1994894"/>
                  <a:pt x="4543286" y="1987834"/>
                </a:cubicBezTo>
                <a:cubicBezTo>
                  <a:pt x="4543286" y="1987834"/>
                  <a:pt x="4539756" y="1986069"/>
                  <a:pt x="4532695" y="1982538"/>
                </a:cubicBezTo>
                <a:cubicBezTo>
                  <a:pt x="4525635" y="1979007"/>
                  <a:pt x="4522106" y="1977242"/>
                  <a:pt x="4522106" y="1977242"/>
                </a:cubicBezTo>
                <a:lnTo>
                  <a:pt x="4500924" y="1966653"/>
                </a:lnTo>
                <a:cubicBezTo>
                  <a:pt x="4493864" y="1966653"/>
                  <a:pt x="4490334" y="1964888"/>
                  <a:pt x="4490334" y="1961357"/>
                </a:cubicBezTo>
                <a:cubicBezTo>
                  <a:pt x="4490334" y="1957828"/>
                  <a:pt x="4490334" y="1956063"/>
                  <a:pt x="4490334" y="1956063"/>
                </a:cubicBezTo>
                <a:cubicBezTo>
                  <a:pt x="4490334" y="1956063"/>
                  <a:pt x="4486804" y="1952532"/>
                  <a:pt x="4479743" y="1945472"/>
                </a:cubicBezTo>
                <a:lnTo>
                  <a:pt x="4458562" y="1934882"/>
                </a:lnTo>
                <a:cubicBezTo>
                  <a:pt x="4458562" y="1927821"/>
                  <a:pt x="4463858" y="1924290"/>
                  <a:pt x="4474449" y="1924290"/>
                </a:cubicBezTo>
                <a:cubicBezTo>
                  <a:pt x="4485038" y="1924290"/>
                  <a:pt x="4490334" y="1924290"/>
                  <a:pt x="4490334" y="1924290"/>
                </a:cubicBezTo>
                <a:cubicBezTo>
                  <a:pt x="4490334" y="1931351"/>
                  <a:pt x="4493864" y="1934882"/>
                  <a:pt x="4500924" y="1934882"/>
                </a:cubicBezTo>
                <a:cubicBezTo>
                  <a:pt x="4507984" y="1934882"/>
                  <a:pt x="4515045" y="1934882"/>
                  <a:pt x="4522106" y="1934882"/>
                </a:cubicBezTo>
                <a:lnTo>
                  <a:pt x="4553876" y="1934882"/>
                </a:lnTo>
                <a:lnTo>
                  <a:pt x="4532695" y="1924290"/>
                </a:lnTo>
                <a:cubicBezTo>
                  <a:pt x="4518576" y="1917231"/>
                  <a:pt x="4507984" y="1913701"/>
                  <a:pt x="4500924" y="1913701"/>
                </a:cubicBezTo>
                <a:lnTo>
                  <a:pt x="4500924" y="1903111"/>
                </a:lnTo>
                <a:lnTo>
                  <a:pt x="4458562" y="1903111"/>
                </a:lnTo>
                <a:cubicBezTo>
                  <a:pt x="4451502" y="1903111"/>
                  <a:pt x="4447972" y="1906640"/>
                  <a:pt x="4447972" y="1913701"/>
                </a:cubicBezTo>
                <a:cubicBezTo>
                  <a:pt x="4447972" y="1920761"/>
                  <a:pt x="4446208" y="1922526"/>
                  <a:pt x="4442676" y="1918996"/>
                </a:cubicBezTo>
                <a:cubicBezTo>
                  <a:pt x="4439147" y="1915465"/>
                  <a:pt x="4437382" y="1913701"/>
                  <a:pt x="4437382" y="1913701"/>
                </a:cubicBezTo>
                <a:cubicBezTo>
                  <a:pt x="4437382" y="1913701"/>
                  <a:pt x="4437382" y="1917231"/>
                  <a:pt x="4437382" y="1924290"/>
                </a:cubicBezTo>
                <a:cubicBezTo>
                  <a:pt x="4437382" y="1931351"/>
                  <a:pt x="4433852" y="1931351"/>
                  <a:pt x="4426791" y="1924290"/>
                </a:cubicBezTo>
                <a:lnTo>
                  <a:pt x="4395020" y="1913701"/>
                </a:lnTo>
                <a:cubicBezTo>
                  <a:pt x="4387960" y="1913701"/>
                  <a:pt x="4384430" y="1917231"/>
                  <a:pt x="4384430" y="1924290"/>
                </a:cubicBezTo>
                <a:cubicBezTo>
                  <a:pt x="4384430" y="1931351"/>
                  <a:pt x="4391490" y="1934882"/>
                  <a:pt x="4405610" y="1934882"/>
                </a:cubicBezTo>
                <a:cubicBezTo>
                  <a:pt x="4412670" y="1934882"/>
                  <a:pt x="4419730" y="1938411"/>
                  <a:pt x="4426791" y="1945472"/>
                </a:cubicBezTo>
                <a:cubicBezTo>
                  <a:pt x="4426791" y="1945472"/>
                  <a:pt x="4425026" y="1945472"/>
                  <a:pt x="4421497" y="1945472"/>
                </a:cubicBezTo>
                <a:cubicBezTo>
                  <a:pt x="4417966" y="1945472"/>
                  <a:pt x="4416202" y="1945472"/>
                  <a:pt x="4416202" y="1945472"/>
                </a:cubicBezTo>
                <a:cubicBezTo>
                  <a:pt x="4409141" y="1945472"/>
                  <a:pt x="4398550" y="1943707"/>
                  <a:pt x="4384430" y="1940176"/>
                </a:cubicBezTo>
                <a:cubicBezTo>
                  <a:pt x="4370310" y="1936646"/>
                  <a:pt x="4361483" y="1933117"/>
                  <a:pt x="4357954" y="1929586"/>
                </a:cubicBezTo>
                <a:cubicBezTo>
                  <a:pt x="4354424" y="1926055"/>
                  <a:pt x="4345598" y="1924290"/>
                  <a:pt x="4331478" y="1924290"/>
                </a:cubicBezTo>
                <a:lnTo>
                  <a:pt x="4320887" y="1913701"/>
                </a:lnTo>
                <a:cubicBezTo>
                  <a:pt x="4335008" y="1913701"/>
                  <a:pt x="4338538" y="1906640"/>
                  <a:pt x="4331478" y="1892520"/>
                </a:cubicBezTo>
                <a:cubicBezTo>
                  <a:pt x="4331478" y="1885459"/>
                  <a:pt x="4333243" y="1881930"/>
                  <a:pt x="4336772" y="1881930"/>
                </a:cubicBezTo>
                <a:cubicBezTo>
                  <a:pt x="4340304" y="1881930"/>
                  <a:pt x="4345598" y="1881930"/>
                  <a:pt x="4352658" y="1881930"/>
                </a:cubicBezTo>
                <a:lnTo>
                  <a:pt x="4363249" y="1871338"/>
                </a:lnTo>
                <a:cubicBezTo>
                  <a:pt x="4356189" y="1871338"/>
                  <a:pt x="4352658" y="1869574"/>
                  <a:pt x="4352658" y="1866044"/>
                </a:cubicBezTo>
                <a:cubicBezTo>
                  <a:pt x="4352658" y="1862513"/>
                  <a:pt x="4347364" y="1860749"/>
                  <a:pt x="4336772" y="1860749"/>
                </a:cubicBezTo>
                <a:cubicBezTo>
                  <a:pt x="4326182" y="1860749"/>
                  <a:pt x="4320887" y="1860749"/>
                  <a:pt x="4320887" y="1860749"/>
                </a:cubicBezTo>
                <a:cubicBezTo>
                  <a:pt x="4313826" y="1853688"/>
                  <a:pt x="4308532" y="1850157"/>
                  <a:pt x="4305002" y="1850157"/>
                </a:cubicBezTo>
                <a:cubicBezTo>
                  <a:pt x="4301470" y="1850157"/>
                  <a:pt x="4296176" y="1850157"/>
                  <a:pt x="4289116" y="1850157"/>
                </a:cubicBezTo>
                <a:cubicBezTo>
                  <a:pt x="4274996" y="1843098"/>
                  <a:pt x="4264404" y="1837803"/>
                  <a:pt x="4257345" y="1834272"/>
                </a:cubicBezTo>
                <a:cubicBezTo>
                  <a:pt x="4250285" y="1830742"/>
                  <a:pt x="4246754" y="1832507"/>
                  <a:pt x="4246754" y="1839567"/>
                </a:cubicBezTo>
                <a:cubicBezTo>
                  <a:pt x="4246754" y="1846628"/>
                  <a:pt x="4246754" y="1850157"/>
                  <a:pt x="4246754" y="1850157"/>
                </a:cubicBezTo>
                <a:lnTo>
                  <a:pt x="4257345" y="1860749"/>
                </a:lnTo>
                <a:cubicBezTo>
                  <a:pt x="4264404" y="1860749"/>
                  <a:pt x="4267935" y="1860749"/>
                  <a:pt x="4267935" y="1860749"/>
                </a:cubicBezTo>
                <a:lnTo>
                  <a:pt x="4278526" y="1871338"/>
                </a:lnTo>
                <a:lnTo>
                  <a:pt x="4278526" y="1881930"/>
                </a:lnTo>
                <a:lnTo>
                  <a:pt x="4246754" y="1871338"/>
                </a:lnTo>
                <a:lnTo>
                  <a:pt x="4225574" y="1860749"/>
                </a:lnTo>
                <a:lnTo>
                  <a:pt x="4246754" y="1860749"/>
                </a:lnTo>
                <a:lnTo>
                  <a:pt x="4225574" y="1850157"/>
                </a:lnTo>
                <a:cubicBezTo>
                  <a:pt x="4218514" y="1850157"/>
                  <a:pt x="4213218" y="1850157"/>
                  <a:pt x="4209688" y="1850157"/>
                </a:cubicBezTo>
                <a:cubicBezTo>
                  <a:pt x="4206158" y="1850157"/>
                  <a:pt x="4204393" y="1853688"/>
                  <a:pt x="4204393" y="1860749"/>
                </a:cubicBezTo>
                <a:lnTo>
                  <a:pt x="4193802" y="1871338"/>
                </a:lnTo>
                <a:lnTo>
                  <a:pt x="4246754" y="1881930"/>
                </a:lnTo>
                <a:cubicBezTo>
                  <a:pt x="4260874" y="1896050"/>
                  <a:pt x="4267935" y="1903111"/>
                  <a:pt x="4267935" y="1903111"/>
                </a:cubicBezTo>
                <a:lnTo>
                  <a:pt x="4214983" y="1892520"/>
                </a:lnTo>
                <a:cubicBezTo>
                  <a:pt x="4207922" y="1892520"/>
                  <a:pt x="4197333" y="1890755"/>
                  <a:pt x="4183212" y="1887224"/>
                </a:cubicBezTo>
                <a:cubicBezTo>
                  <a:pt x="4169092" y="1883694"/>
                  <a:pt x="4158500" y="1878399"/>
                  <a:pt x="4151441" y="1871338"/>
                </a:cubicBezTo>
                <a:lnTo>
                  <a:pt x="4140850" y="1860749"/>
                </a:lnTo>
                <a:cubicBezTo>
                  <a:pt x="4154970" y="1860749"/>
                  <a:pt x="4162031" y="1860749"/>
                  <a:pt x="4162031" y="1860749"/>
                </a:cubicBezTo>
                <a:cubicBezTo>
                  <a:pt x="4162031" y="1853688"/>
                  <a:pt x="4160266" y="1848393"/>
                  <a:pt x="4156736" y="1844863"/>
                </a:cubicBezTo>
                <a:cubicBezTo>
                  <a:pt x="4153206" y="1841332"/>
                  <a:pt x="4154970" y="1839567"/>
                  <a:pt x="4162031" y="1839567"/>
                </a:cubicBezTo>
                <a:lnTo>
                  <a:pt x="4140850" y="1839567"/>
                </a:lnTo>
                <a:cubicBezTo>
                  <a:pt x="4133791" y="1839567"/>
                  <a:pt x="4128496" y="1837803"/>
                  <a:pt x="4124964" y="1834272"/>
                </a:cubicBezTo>
                <a:cubicBezTo>
                  <a:pt x="4121435" y="1830742"/>
                  <a:pt x="4119669" y="1828978"/>
                  <a:pt x="4119669" y="1828978"/>
                </a:cubicBezTo>
                <a:lnTo>
                  <a:pt x="4130260" y="1828978"/>
                </a:lnTo>
                <a:cubicBezTo>
                  <a:pt x="4130260" y="1821917"/>
                  <a:pt x="4126729" y="1818386"/>
                  <a:pt x="4119669" y="1818386"/>
                </a:cubicBezTo>
                <a:cubicBezTo>
                  <a:pt x="4112610" y="1818386"/>
                  <a:pt x="4105548" y="1821917"/>
                  <a:pt x="4098489" y="1828978"/>
                </a:cubicBezTo>
                <a:cubicBezTo>
                  <a:pt x="4098489" y="1828978"/>
                  <a:pt x="4094958" y="1828978"/>
                  <a:pt x="4087898" y="1828978"/>
                </a:cubicBezTo>
                <a:cubicBezTo>
                  <a:pt x="4080839" y="1821917"/>
                  <a:pt x="4077308" y="1821917"/>
                  <a:pt x="4077308" y="1828978"/>
                </a:cubicBezTo>
                <a:lnTo>
                  <a:pt x="4087898" y="1839567"/>
                </a:lnTo>
                <a:lnTo>
                  <a:pt x="4098489" y="1850157"/>
                </a:lnTo>
                <a:lnTo>
                  <a:pt x="4066717" y="1839567"/>
                </a:lnTo>
                <a:lnTo>
                  <a:pt x="4056127" y="1839567"/>
                </a:lnTo>
                <a:cubicBezTo>
                  <a:pt x="4056127" y="1846628"/>
                  <a:pt x="4054362" y="1850157"/>
                  <a:pt x="4050832" y="1850157"/>
                </a:cubicBezTo>
                <a:cubicBezTo>
                  <a:pt x="4047302" y="1850157"/>
                  <a:pt x="4045537" y="1851923"/>
                  <a:pt x="4045537" y="1855453"/>
                </a:cubicBezTo>
                <a:cubicBezTo>
                  <a:pt x="4045537" y="1858984"/>
                  <a:pt x="4034946" y="1860749"/>
                  <a:pt x="4013765" y="1860749"/>
                </a:cubicBezTo>
                <a:cubicBezTo>
                  <a:pt x="4006706" y="1860749"/>
                  <a:pt x="3997880" y="1860749"/>
                  <a:pt x="3987290" y="1860749"/>
                </a:cubicBezTo>
                <a:cubicBezTo>
                  <a:pt x="3976698" y="1860749"/>
                  <a:pt x="3971404" y="1860749"/>
                  <a:pt x="3971404" y="1860749"/>
                </a:cubicBezTo>
                <a:cubicBezTo>
                  <a:pt x="3943162" y="1846628"/>
                  <a:pt x="3921982" y="1839567"/>
                  <a:pt x="3907860" y="1839567"/>
                </a:cubicBezTo>
                <a:cubicBezTo>
                  <a:pt x="3907860" y="1839567"/>
                  <a:pt x="3900802" y="1836037"/>
                  <a:pt x="3886681" y="1828978"/>
                </a:cubicBezTo>
                <a:cubicBezTo>
                  <a:pt x="3886681" y="1828978"/>
                  <a:pt x="3883150" y="1827213"/>
                  <a:pt x="3876090" y="1823682"/>
                </a:cubicBezTo>
                <a:cubicBezTo>
                  <a:pt x="3869030" y="1820151"/>
                  <a:pt x="3865500" y="1818386"/>
                  <a:pt x="3865500" y="1818386"/>
                </a:cubicBezTo>
                <a:lnTo>
                  <a:pt x="3844319" y="1818386"/>
                </a:lnTo>
                <a:lnTo>
                  <a:pt x="3823138" y="1807797"/>
                </a:lnTo>
                <a:cubicBezTo>
                  <a:pt x="3801956" y="1807797"/>
                  <a:pt x="3780776" y="1800736"/>
                  <a:pt x="3759596" y="1786615"/>
                </a:cubicBezTo>
                <a:lnTo>
                  <a:pt x="3770186" y="1786615"/>
                </a:lnTo>
                <a:lnTo>
                  <a:pt x="3791367" y="1786615"/>
                </a:lnTo>
                <a:lnTo>
                  <a:pt x="3770186" y="1776026"/>
                </a:lnTo>
                <a:cubicBezTo>
                  <a:pt x="3763126" y="1768965"/>
                  <a:pt x="3756065" y="1765434"/>
                  <a:pt x="3749004" y="1765434"/>
                </a:cubicBezTo>
                <a:lnTo>
                  <a:pt x="3706644" y="1744253"/>
                </a:lnTo>
                <a:cubicBezTo>
                  <a:pt x="3706644" y="1744253"/>
                  <a:pt x="3715469" y="1746018"/>
                  <a:pt x="3733119" y="1749549"/>
                </a:cubicBezTo>
                <a:cubicBezTo>
                  <a:pt x="3750770" y="1753080"/>
                  <a:pt x="3763126" y="1751314"/>
                  <a:pt x="3770186" y="1744253"/>
                </a:cubicBezTo>
                <a:cubicBezTo>
                  <a:pt x="3805488" y="1730133"/>
                  <a:pt x="3821373" y="1716013"/>
                  <a:pt x="3817842" y="1701893"/>
                </a:cubicBezTo>
                <a:cubicBezTo>
                  <a:pt x="3814312" y="1687772"/>
                  <a:pt x="3784306" y="1677181"/>
                  <a:pt x="3727824" y="1670122"/>
                </a:cubicBezTo>
                <a:cubicBezTo>
                  <a:pt x="3713703" y="1663061"/>
                  <a:pt x="3703113" y="1659530"/>
                  <a:pt x="3696052" y="1659530"/>
                </a:cubicBezTo>
                <a:cubicBezTo>
                  <a:pt x="3688992" y="1659530"/>
                  <a:pt x="3680167" y="1657766"/>
                  <a:pt x="3669578" y="1654235"/>
                </a:cubicBezTo>
                <a:cubicBezTo>
                  <a:pt x="3658986" y="1650705"/>
                  <a:pt x="3650161" y="1648940"/>
                  <a:pt x="3643100" y="1648940"/>
                </a:cubicBezTo>
                <a:lnTo>
                  <a:pt x="3621920" y="1638349"/>
                </a:lnTo>
                <a:lnTo>
                  <a:pt x="3579559" y="1627759"/>
                </a:lnTo>
                <a:cubicBezTo>
                  <a:pt x="3579559" y="1627759"/>
                  <a:pt x="3577794" y="1625995"/>
                  <a:pt x="3574263" y="1622464"/>
                </a:cubicBezTo>
                <a:cubicBezTo>
                  <a:pt x="3570732" y="1618934"/>
                  <a:pt x="3568968" y="1617170"/>
                  <a:pt x="3568968" y="1617170"/>
                </a:cubicBezTo>
                <a:cubicBezTo>
                  <a:pt x="3561908" y="1617170"/>
                  <a:pt x="3556613" y="1615403"/>
                  <a:pt x="3553082" y="1611874"/>
                </a:cubicBezTo>
                <a:cubicBezTo>
                  <a:pt x="3549552" y="1608343"/>
                  <a:pt x="3544257" y="1606578"/>
                  <a:pt x="3537196" y="1606578"/>
                </a:cubicBezTo>
                <a:cubicBezTo>
                  <a:pt x="3530136" y="1606578"/>
                  <a:pt x="3517780" y="1603047"/>
                  <a:pt x="3500130" y="1595988"/>
                </a:cubicBezTo>
                <a:cubicBezTo>
                  <a:pt x="3482480" y="1588928"/>
                  <a:pt x="3463064" y="1578338"/>
                  <a:pt x="3441882" y="1564218"/>
                </a:cubicBezTo>
                <a:cubicBezTo>
                  <a:pt x="3434824" y="1564218"/>
                  <a:pt x="3429529" y="1564218"/>
                  <a:pt x="3425997" y="1564218"/>
                </a:cubicBezTo>
                <a:cubicBezTo>
                  <a:pt x="3422468" y="1564218"/>
                  <a:pt x="3418938" y="1564218"/>
                  <a:pt x="3415408" y="1564218"/>
                </a:cubicBezTo>
                <a:cubicBezTo>
                  <a:pt x="3411876" y="1564218"/>
                  <a:pt x="3408347" y="1564218"/>
                  <a:pt x="3404817" y="1564218"/>
                </a:cubicBezTo>
                <a:cubicBezTo>
                  <a:pt x="3401287" y="1564218"/>
                  <a:pt x="3399522" y="1560687"/>
                  <a:pt x="3399522" y="1553626"/>
                </a:cubicBezTo>
                <a:cubicBezTo>
                  <a:pt x="3392461" y="1553626"/>
                  <a:pt x="3381872" y="1550095"/>
                  <a:pt x="3367751" y="1543036"/>
                </a:cubicBezTo>
                <a:cubicBezTo>
                  <a:pt x="3360690" y="1543036"/>
                  <a:pt x="3353630" y="1543036"/>
                  <a:pt x="3346570" y="1543036"/>
                </a:cubicBezTo>
                <a:cubicBezTo>
                  <a:pt x="3339509" y="1543036"/>
                  <a:pt x="3332449" y="1539506"/>
                  <a:pt x="3325389" y="1532445"/>
                </a:cubicBezTo>
                <a:lnTo>
                  <a:pt x="3293618" y="1532445"/>
                </a:lnTo>
                <a:cubicBezTo>
                  <a:pt x="3293618" y="1532445"/>
                  <a:pt x="3293618" y="1535976"/>
                  <a:pt x="3293618" y="1543036"/>
                </a:cubicBezTo>
                <a:lnTo>
                  <a:pt x="3335979" y="1564218"/>
                </a:lnTo>
                <a:cubicBezTo>
                  <a:pt x="3350099" y="1564218"/>
                  <a:pt x="3357160" y="1564218"/>
                  <a:pt x="3357160" y="1564218"/>
                </a:cubicBezTo>
                <a:cubicBezTo>
                  <a:pt x="3357160" y="1564218"/>
                  <a:pt x="3358926" y="1565982"/>
                  <a:pt x="3362456" y="1569512"/>
                </a:cubicBezTo>
                <a:cubicBezTo>
                  <a:pt x="3365986" y="1573043"/>
                  <a:pt x="3367751" y="1574807"/>
                  <a:pt x="3367751" y="1574807"/>
                </a:cubicBezTo>
                <a:lnTo>
                  <a:pt x="3378341" y="1595988"/>
                </a:lnTo>
                <a:lnTo>
                  <a:pt x="3357160" y="1595988"/>
                </a:lnTo>
                <a:cubicBezTo>
                  <a:pt x="3350099" y="1595988"/>
                  <a:pt x="3348335" y="1592458"/>
                  <a:pt x="3351865" y="1585397"/>
                </a:cubicBezTo>
                <a:cubicBezTo>
                  <a:pt x="3355395" y="1578338"/>
                  <a:pt x="3346570" y="1574807"/>
                  <a:pt x="3325389" y="1574807"/>
                </a:cubicBezTo>
                <a:lnTo>
                  <a:pt x="3283027" y="1564218"/>
                </a:lnTo>
                <a:lnTo>
                  <a:pt x="3261847" y="1553626"/>
                </a:lnTo>
                <a:lnTo>
                  <a:pt x="3166533" y="1521855"/>
                </a:lnTo>
                <a:cubicBezTo>
                  <a:pt x="3159472" y="1514795"/>
                  <a:pt x="3154177" y="1513030"/>
                  <a:pt x="3150648" y="1516560"/>
                </a:cubicBezTo>
                <a:cubicBezTo>
                  <a:pt x="3147116" y="1520091"/>
                  <a:pt x="3143587" y="1521855"/>
                  <a:pt x="3140056" y="1521855"/>
                </a:cubicBezTo>
                <a:cubicBezTo>
                  <a:pt x="3136527" y="1521855"/>
                  <a:pt x="3134762" y="1518324"/>
                  <a:pt x="3134762" y="1511264"/>
                </a:cubicBezTo>
                <a:lnTo>
                  <a:pt x="3124171" y="1500674"/>
                </a:lnTo>
                <a:cubicBezTo>
                  <a:pt x="3124171" y="1500674"/>
                  <a:pt x="3124171" y="1504205"/>
                  <a:pt x="3124171" y="1511264"/>
                </a:cubicBezTo>
                <a:cubicBezTo>
                  <a:pt x="3124171" y="1518324"/>
                  <a:pt x="3110050" y="1514795"/>
                  <a:pt x="3081810" y="1500674"/>
                </a:cubicBezTo>
                <a:lnTo>
                  <a:pt x="3050039" y="1490084"/>
                </a:lnTo>
                <a:cubicBezTo>
                  <a:pt x="3050039" y="1490084"/>
                  <a:pt x="3046508" y="1490084"/>
                  <a:pt x="3039447" y="1490084"/>
                </a:cubicBezTo>
                <a:cubicBezTo>
                  <a:pt x="3032387" y="1490084"/>
                  <a:pt x="3028858" y="1490084"/>
                  <a:pt x="3028858" y="1490084"/>
                </a:cubicBezTo>
                <a:lnTo>
                  <a:pt x="3018266" y="1479493"/>
                </a:lnTo>
                <a:cubicBezTo>
                  <a:pt x="3025327" y="1479493"/>
                  <a:pt x="3028858" y="1477728"/>
                  <a:pt x="3028858" y="1474199"/>
                </a:cubicBezTo>
                <a:cubicBezTo>
                  <a:pt x="3028858" y="1470668"/>
                  <a:pt x="3025327" y="1468903"/>
                  <a:pt x="3018266" y="1468903"/>
                </a:cubicBezTo>
                <a:cubicBezTo>
                  <a:pt x="2990026" y="1475964"/>
                  <a:pt x="2975906" y="1472434"/>
                  <a:pt x="2975906" y="1458312"/>
                </a:cubicBezTo>
                <a:cubicBezTo>
                  <a:pt x="2968845" y="1451253"/>
                  <a:pt x="2961785" y="1447722"/>
                  <a:pt x="2954724" y="1447722"/>
                </a:cubicBezTo>
                <a:lnTo>
                  <a:pt x="2933543" y="1437132"/>
                </a:lnTo>
                <a:lnTo>
                  <a:pt x="2944134" y="1437132"/>
                </a:lnTo>
                <a:lnTo>
                  <a:pt x="2975906" y="1437132"/>
                </a:lnTo>
                <a:lnTo>
                  <a:pt x="2965314" y="1426541"/>
                </a:lnTo>
                <a:cubicBezTo>
                  <a:pt x="2972375" y="1426541"/>
                  <a:pt x="2967079" y="1423012"/>
                  <a:pt x="2949429" y="1415951"/>
                </a:cubicBezTo>
                <a:cubicBezTo>
                  <a:pt x="2931779" y="1408891"/>
                  <a:pt x="2914127" y="1403595"/>
                  <a:pt x="2896477" y="1400066"/>
                </a:cubicBezTo>
                <a:cubicBezTo>
                  <a:pt x="2878827" y="1396535"/>
                  <a:pt x="2870002" y="1394770"/>
                  <a:pt x="2870002" y="1394770"/>
                </a:cubicBezTo>
                <a:lnTo>
                  <a:pt x="2880591" y="1405360"/>
                </a:lnTo>
                <a:cubicBezTo>
                  <a:pt x="2887652" y="1405360"/>
                  <a:pt x="2891182" y="1407125"/>
                  <a:pt x="2891182" y="1410656"/>
                </a:cubicBezTo>
                <a:cubicBezTo>
                  <a:pt x="2891182" y="1414187"/>
                  <a:pt x="2891182" y="1415951"/>
                  <a:pt x="2891182" y="1415951"/>
                </a:cubicBezTo>
                <a:lnTo>
                  <a:pt x="2901772" y="1426541"/>
                </a:lnTo>
                <a:cubicBezTo>
                  <a:pt x="2894712" y="1426541"/>
                  <a:pt x="2891182" y="1426541"/>
                  <a:pt x="2891182" y="1426541"/>
                </a:cubicBezTo>
                <a:lnTo>
                  <a:pt x="2817049" y="1426541"/>
                </a:lnTo>
                <a:cubicBezTo>
                  <a:pt x="2817049" y="1426541"/>
                  <a:pt x="2806458" y="1423012"/>
                  <a:pt x="2785278" y="1415951"/>
                </a:cubicBezTo>
                <a:cubicBezTo>
                  <a:pt x="2771157" y="1415951"/>
                  <a:pt x="2758803" y="1414187"/>
                  <a:pt x="2748211" y="1410656"/>
                </a:cubicBezTo>
                <a:cubicBezTo>
                  <a:pt x="2737621" y="1407125"/>
                  <a:pt x="2730560" y="1405360"/>
                  <a:pt x="2727032" y="1405360"/>
                </a:cubicBezTo>
                <a:cubicBezTo>
                  <a:pt x="2723500" y="1405360"/>
                  <a:pt x="2714675" y="1403595"/>
                  <a:pt x="2700554" y="1400066"/>
                </a:cubicBezTo>
                <a:cubicBezTo>
                  <a:pt x="2686433" y="1396535"/>
                  <a:pt x="2672313" y="1394770"/>
                  <a:pt x="2658193" y="1394770"/>
                </a:cubicBezTo>
                <a:cubicBezTo>
                  <a:pt x="2629952" y="1387710"/>
                  <a:pt x="2612301" y="1380649"/>
                  <a:pt x="2605241" y="1373589"/>
                </a:cubicBezTo>
                <a:cubicBezTo>
                  <a:pt x="2598181" y="1366529"/>
                  <a:pt x="2589355" y="1362999"/>
                  <a:pt x="2578765" y="1362999"/>
                </a:cubicBezTo>
                <a:cubicBezTo>
                  <a:pt x="2568173" y="1362999"/>
                  <a:pt x="2555819" y="1362999"/>
                  <a:pt x="2541698" y="1362999"/>
                </a:cubicBezTo>
                <a:cubicBezTo>
                  <a:pt x="2513458" y="1348879"/>
                  <a:pt x="2499337" y="1348879"/>
                  <a:pt x="2499337" y="1362999"/>
                </a:cubicBezTo>
                <a:cubicBezTo>
                  <a:pt x="2492277" y="1362999"/>
                  <a:pt x="2483450" y="1359468"/>
                  <a:pt x="2472861" y="1352408"/>
                </a:cubicBezTo>
                <a:cubicBezTo>
                  <a:pt x="2462272" y="1345349"/>
                  <a:pt x="2456975" y="1343583"/>
                  <a:pt x="2456975" y="1347114"/>
                </a:cubicBezTo>
                <a:cubicBezTo>
                  <a:pt x="2456975" y="1350643"/>
                  <a:pt x="2451680" y="1348879"/>
                  <a:pt x="2441090" y="1341818"/>
                </a:cubicBezTo>
                <a:cubicBezTo>
                  <a:pt x="2430498" y="1334758"/>
                  <a:pt x="2421673" y="1334758"/>
                  <a:pt x="2414614" y="1341818"/>
                </a:cubicBezTo>
                <a:cubicBezTo>
                  <a:pt x="2386373" y="1341818"/>
                  <a:pt x="2368721" y="1331228"/>
                  <a:pt x="2361662" y="1310047"/>
                </a:cubicBezTo>
                <a:cubicBezTo>
                  <a:pt x="2361662" y="1302987"/>
                  <a:pt x="2361662" y="1299456"/>
                  <a:pt x="2361662" y="1299456"/>
                </a:cubicBezTo>
                <a:cubicBezTo>
                  <a:pt x="2361662" y="1292397"/>
                  <a:pt x="2359897" y="1288866"/>
                  <a:pt x="2356365" y="1288866"/>
                </a:cubicBezTo>
                <a:cubicBezTo>
                  <a:pt x="2352836" y="1288866"/>
                  <a:pt x="2347541" y="1288866"/>
                  <a:pt x="2340481" y="1288866"/>
                </a:cubicBezTo>
                <a:cubicBezTo>
                  <a:pt x="2333421" y="1288866"/>
                  <a:pt x="2328126" y="1285335"/>
                  <a:pt x="2324594" y="1278276"/>
                </a:cubicBezTo>
                <a:cubicBezTo>
                  <a:pt x="2321066" y="1271216"/>
                  <a:pt x="2305179" y="1267685"/>
                  <a:pt x="2276938" y="1267685"/>
                </a:cubicBezTo>
                <a:lnTo>
                  <a:pt x="2234577" y="1257095"/>
                </a:lnTo>
                <a:lnTo>
                  <a:pt x="2245167" y="1246504"/>
                </a:lnTo>
                <a:cubicBezTo>
                  <a:pt x="2259288" y="1253564"/>
                  <a:pt x="2269878" y="1255331"/>
                  <a:pt x="2276938" y="1251800"/>
                </a:cubicBezTo>
                <a:cubicBezTo>
                  <a:pt x="2283998" y="1248269"/>
                  <a:pt x="2291059" y="1246504"/>
                  <a:pt x="2298119" y="1246504"/>
                </a:cubicBezTo>
                <a:lnTo>
                  <a:pt x="2319299" y="1246504"/>
                </a:lnTo>
                <a:lnTo>
                  <a:pt x="2329890" y="1246504"/>
                </a:lnTo>
                <a:lnTo>
                  <a:pt x="2340481" y="1257095"/>
                </a:lnTo>
                <a:cubicBezTo>
                  <a:pt x="2347541" y="1257095"/>
                  <a:pt x="2354601" y="1257095"/>
                  <a:pt x="2361662" y="1257095"/>
                </a:cubicBezTo>
                <a:cubicBezTo>
                  <a:pt x="2382842" y="1257095"/>
                  <a:pt x="2393433" y="1260625"/>
                  <a:pt x="2393433" y="1267685"/>
                </a:cubicBezTo>
                <a:cubicBezTo>
                  <a:pt x="2393433" y="1274745"/>
                  <a:pt x="2400493" y="1278276"/>
                  <a:pt x="2414614" y="1278276"/>
                </a:cubicBezTo>
                <a:lnTo>
                  <a:pt x="2414614" y="1267685"/>
                </a:lnTo>
                <a:lnTo>
                  <a:pt x="2414614" y="1257095"/>
                </a:lnTo>
                <a:cubicBezTo>
                  <a:pt x="2414614" y="1257095"/>
                  <a:pt x="2411084" y="1255331"/>
                  <a:pt x="2404023" y="1251800"/>
                </a:cubicBezTo>
                <a:cubicBezTo>
                  <a:pt x="2396963" y="1248269"/>
                  <a:pt x="2388138" y="1248269"/>
                  <a:pt x="2377546" y="1251800"/>
                </a:cubicBezTo>
                <a:cubicBezTo>
                  <a:pt x="2366957" y="1255331"/>
                  <a:pt x="2361662" y="1253564"/>
                  <a:pt x="2361662" y="1246504"/>
                </a:cubicBezTo>
                <a:cubicBezTo>
                  <a:pt x="2361662" y="1246504"/>
                  <a:pt x="2361662" y="1244739"/>
                  <a:pt x="2361662" y="1241210"/>
                </a:cubicBezTo>
                <a:cubicBezTo>
                  <a:pt x="2361662" y="1237679"/>
                  <a:pt x="2358132" y="1235914"/>
                  <a:pt x="2351071" y="1235914"/>
                </a:cubicBezTo>
                <a:cubicBezTo>
                  <a:pt x="2344011" y="1235914"/>
                  <a:pt x="2336950" y="1234149"/>
                  <a:pt x="2329890" y="1230619"/>
                </a:cubicBezTo>
                <a:cubicBezTo>
                  <a:pt x="2322830" y="1227089"/>
                  <a:pt x="2315769" y="1225324"/>
                  <a:pt x="2308710" y="1225324"/>
                </a:cubicBezTo>
                <a:cubicBezTo>
                  <a:pt x="2287529" y="1218264"/>
                  <a:pt x="2273408" y="1211202"/>
                  <a:pt x="2266347" y="1204143"/>
                </a:cubicBezTo>
                <a:cubicBezTo>
                  <a:pt x="2259288" y="1204143"/>
                  <a:pt x="2252227" y="1204143"/>
                  <a:pt x="2245167" y="1204143"/>
                </a:cubicBezTo>
                <a:cubicBezTo>
                  <a:pt x="2238107" y="1204143"/>
                  <a:pt x="2231046" y="1204143"/>
                  <a:pt x="2223986" y="1204143"/>
                </a:cubicBezTo>
                <a:lnTo>
                  <a:pt x="2213396" y="1204143"/>
                </a:lnTo>
                <a:cubicBezTo>
                  <a:pt x="2220456" y="1204143"/>
                  <a:pt x="2225751" y="1207673"/>
                  <a:pt x="2229282" y="1214733"/>
                </a:cubicBezTo>
                <a:cubicBezTo>
                  <a:pt x="2232811" y="1221793"/>
                  <a:pt x="2234577" y="1225324"/>
                  <a:pt x="2234577" y="1225324"/>
                </a:cubicBezTo>
                <a:lnTo>
                  <a:pt x="2234577" y="1246504"/>
                </a:lnTo>
                <a:cubicBezTo>
                  <a:pt x="2227517" y="1246504"/>
                  <a:pt x="2223986" y="1246504"/>
                  <a:pt x="2223986" y="1246504"/>
                </a:cubicBezTo>
                <a:cubicBezTo>
                  <a:pt x="2223986" y="1246504"/>
                  <a:pt x="2223986" y="1242975"/>
                  <a:pt x="2223986" y="1235914"/>
                </a:cubicBezTo>
                <a:cubicBezTo>
                  <a:pt x="2223986" y="1228854"/>
                  <a:pt x="2220456" y="1225324"/>
                  <a:pt x="2213396" y="1225324"/>
                </a:cubicBezTo>
                <a:cubicBezTo>
                  <a:pt x="2206335" y="1225324"/>
                  <a:pt x="2202805" y="1228854"/>
                  <a:pt x="2202805" y="1235914"/>
                </a:cubicBezTo>
                <a:lnTo>
                  <a:pt x="2181625" y="1246504"/>
                </a:lnTo>
                <a:lnTo>
                  <a:pt x="2171034" y="1246504"/>
                </a:lnTo>
                <a:cubicBezTo>
                  <a:pt x="2171034" y="1246504"/>
                  <a:pt x="2167504" y="1244739"/>
                  <a:pt x="2160443" y="1241210"/>
                </a:cubicBezTo>
                <a:cubicBezTo>
                  <a:pt x="2153384" y="1237679"/>
                  <a:pt x="2146323" y="1235914"/>
                  <a:pt x="2139263" y="1235914"/>
                </a:cubicBezTo>
                <a:cubicBezTo>
                  <a:pt x="2132203" y="1228854"/>
                  <a:pt x="2121612" y="1225324"/>
                  <a:pt x="2107491" y="1225324"/>
                </a:cubicBezTo>
                <a:cubicBezTo>
                  <a:pt x="2093371" y="1225324"/>
                  <a:pt x="2082781" y="1221793"/>
                  <a:pt x="2075721" y="1214733"/>
                </a:cubicBezTo>
                <a:cubicBezTo>
                  <a:pt x="2075721" y="1214733"/>
                  <a:pt x="2072190" y="1214733"/>
                  <a:pt x="2065130" y="1214733"/>
                </a:cubicBezTo>
                <a:cubicBezTo>
                  <a:pt x="2058070" y="1214733"/>
                  <a:pt x="2051009" y="1211202"/>
                  <a:pt x="2043949" y="1204143"/>
                </a:cubicBezTo>
                <a:cubicBezTo>
                  <a:pt x="2029828" y="1204143"/>
                  <a:pt x="2021003" y="1202378"/>
                  <a:pt x="2017472" y="1198848"/>
                </a:cubicBezTo>
                <a:cubicBezTo>
                  <a:pt x="2013943" y="1195317"/>
                  <a:pt x="2001587" y="1193552"/>
                  <a:pt x="1980407" y="1193552"/>
                </a:cubicBezTo>
                <a:cubicBezTo>
                  <a:pt x="1980407" y="1193552"/>
                  <a:pt x="1976876" y="1193552"/>
                  <a:pt x="1969816" y="1193552"/>
                </a:cubicBezTo>
                <a:cubicBezTo>
                  <a:pt x="1962756" y="1193552"/>
                  <a:pt x="1959226" y="1190022"/>
                  <a:pt x="1959226" y="1182962"/>
                </a:cubicBezTo>
                <a:lnTo>
                  <a:pt x="1938045" y="1193552"/>
                </a:lnTo>
                <a:cubicBezTo>
                  <a:pt x="1938045" y="1186493"/>
                  <a:pt x="1934515" y="1186493"/>
                  <a:pt x="1927455" y="1193552"/>
                </a:cubicBezTo>
                <a:lnTo>
                  <a:pt x="1927455" y="1204143"/>
                </a:lnTo>
                <a:lnTo>
                  <a:pt x="1916864" y="1214733"/>
                </a:lnTo>
                <a:lnTo>
                  <a:pt x="1906274" y="1193552"/>
                </a:lnTo>
                <a:cubicBezTo>
                  <a:pt x="1920395" y="1193552"/>
                  <a:pt x="1923924" y="1186493"/>
                  <a:pt x="1916864" y="1172371"/>
                </a:cubicBezTo>
                <a:cubicBezTo>
                  <a:pt x="1909804" y="1165312"/>
                  <a:pt x="1902744" y="1163546"/>
                  <a:pt x="1895684" y="1167077"/>
                </a:cubicBezTo>
                <a:cubicBezTo>
                  <a:pt x="1888623" y="1170606"/>
                  <a:pt x="1881563" y="1167077"/>
                  <a:pt x="1874503" y="1156485"/>
                </a:cubicBezTo>
                <a:cubicBezTo>
                  <a:pt x="1867443" y="1145896"/>
                  <a:pt x="1863912" y="1137070"/>
                  <a:pt x="1863912" y="1130010"/>
                </a:cubicBezTo>
                <a:cubicBezTo>
                  <a:pt x="1870972" y="1130010"/>
                  <a:pt x="1874503" y="1126479"/>
                  <a:pt x="1874503" y="1119419"/>
                </a:cubicBezTo>
                <a:lnTo>
                  <a:pt x="1853322" y="1119419"/>
                </a:lnTo>
                <a:cubicBezTo>
                  <a:pt x="1853322" y="1126479"/>
                  <a:pt x="1851558" y="1130010"/>
                  <a:pt x="1848026" y="1130010"/>
                </a:cubicBezTo>
                <a:cubicBezTo>
                  <a:pt x="1844498" y="1130010"/>
                  <a:pt x="1835672" y="1130010"/>
                  <a:pt x="1821551" y="1130010"/>
                </a:cubicBezTo>
                <a:cubicBezTo>
                  <a:pt x="1814491" y="1130010"/>
                  <a:pt x="1807430" y="1130010"/>
                  <a:pt x="1800370" y="1130010"/>
                </a:cubicBezTo>
                <a:cubicBezTo>
                  <a:pt x="1807430" y="1130010"/>
                  <a:pt x="1810960" y="1133541"/>
                  <a:pt x="1810960" y="1140600"/>
                </a:cubicBezTo>
                <a:lnTo>
                  <a:pt x="1821551" y="1151191"/>
                </a:lnTo>
                <a:cubicBezTo>
                  <a:pt x="1835672" y="1151191"/>
                  <a:pt x="1839201" y="1158250"/>
                  <a:pt x="1832141" y="1172371"/>
                </a:cubicBezTo>
                <a:cubicBezTo>
                  <a:pt x="1825080" y="1179431"/>
                  <a:pt x="1807430" y="1179431"/>
                  <a:pt x="1779189" y="1172371"/>
                </a:cubicBezTo>
                <a:cubicBezTo>
                  <a:pt x="1772128" y="1172371"/>
                  <a:pt x="1758008" y="1168841"/>
                  <a:pt x="1736827" y="1161781"/>
                </a:cubicBezTo>
                <a:lnTo>
                  <a:pt x="1726237" y="1161781"/>
                </a:lnTo>
                <a:cubicBezTo>
                  <a:pt x="1740357" y="1161781"/>
                  <a:pt x="1747418" y="1158250"/>
                  <a:pt x="1747418" y="1151191"/>
                </a:cubicBezTo>
                <a:cubicBezTo>
                  <a:pt x="1747418" y="1144131"/>
                  <a:pt x="1743888" y="1140600"/>
                  <a:pt x="1736827" y="1140600"/>
                </a:cubicBezTo>
                <a:lnTo>
                  <a:pt x="1694466" y="1140600"/>
                </a:lnTo>
                <a:lnTo>
                  <a:pt x="1673285" y="1140600"/>
                </a:lnTo>
                <a:lnTo>
                  <a:pt x="1652104" y="1140600"/>
                </a:lnTo>
                <a:cubicBezTo>
                  <a:pt x="1652104" y="1147660"/>
                  <a:pt x="1655634" y="1151191"/>
                  <a:pt x="1662694" y="1151191"/>
                </a:cubicBezTo>
                <a:cubicBezTo>
                  <a:pt x="1669755" y="1151191"/>
                  <a:pt x="1673285" y="1154721"/>
                  <a:pt x="1673285" y="1161781"/>
                </a:cubicBezTo>
                <a:cubicBezTo>
                  <a:pt x="1680345" y="1161781"/>
                  <a:pt x="1690936" y="1163546"/>
                  <a:pt x="1705056" y="1167077"/>
                </a:cubicBezTo>
                <a:cubicBezTo>
                  <a:pt x="1719176" y="1170606"/>
                  <a:pt x="1726237" y="1172371"/>
                  <a:pt x="1726237" y="1172371"/>
                </a:cubicBezTo>
                <a:lnTo>
                  <a:pt x="1736827" y="1172371"/>
                </a:lnTo>
                <a:cubicBezTo>
                  <a:pt x="1736827" y="1172371"/>
                  <a:pt x="1736827" y="1174137"/>
                  <a:pt x="1736827" y="1177666"/>
                </a:cubicBezTo>
                <a:cubicBezTo>
                  <a:pt x="1736827" y="1181197"/>
                  <a:pt x="1740357" y="1182962"/>
                  <a:pt x="1747418" y="1182962"/>
                </a:cubicBezTo>
                <a:lnTo>
                  <a:pt x="1758008" y="1182962"/>
                </a:lnTo>
                <a:cubicBezTo>
                  <a:pt x="1765068" y="1190022"/>
                  <a:pt x="1772128" y="1193552"/>
                  <a:pt x="1779189" y="1193552"/>
                </a:cubicBezTo>
                <a:lnTo>
                  <a:pt x="1810960" y="1193552"/>
                </a:lnTo>
                <a:cubicBezTo>
                  <a:pt x="1818020" y="1200612"/>
                  <a:pt x="1828611" y="1204143"/>
                  <a:pt x="1842731" y="1204143"/>
                </a:cubicBezTo>
                <a:lnTo>
                  <a:pt x="1853322" y="1214733"/>
                </a:lnTo>
                <a:lnTo>
                  <a:pt x="1895684" y="1225324"/>
                </a:lnTo>
                <a:cubicBezTo>
                  <a:pt x="1909804" y="1225324"/>
                  <a:pt x="1923924" y="1232383"/>
                  <a:pt x="1938045" y="1246504"/>
                </a:cubicBezTo>
                <a:cubicBezTo>
                  <a:pt x="1952166" y="1253564"/>
                  <a:pt x="1959226" y="1253564"/>
                  <a:pt x="1959226" y="1246504"/>
                </a:cubicBezTo>
                <a:cubicBezTo>
                  <a:pt x="1966286" y="1246504"/>
                  <a:pt x="1990997" y="1253564"/>
                  <a:pt x="2033359" y="1267685"/>
                </a:cubicBezTo>
                <a:cubicBezTo>
                  <a:pt x="2047480" y="1274745"/>
                  <a:pt x="2054540" y="1278276"/>
                  <a:pt x="2054540" y="1278276"/>
                </a:cubicBezTo>
                <a:lnTo>
                  <a:pt x="2086311" y="1288866"/>
                </a:lnTo>
                <a:cubicBezTo>
                  <a:pt x="2093371" y="1288866"/>
                  <a:pt x="2098666" y="1290631"/>
                  <a:pt x="2102197" y="1294162"/>
                </a:cubicBezTo>
                <a:cubicBezTo>
                  <a:pt x="2105726" y="1297691"/>
                  <a:pt x="2111022" y="1299456"/>
                  <a:pt x="2118082" y="1299456"/>
                </a:cubicBezTo>
                <a:cubicBezTo>
                  <a:pt x="2125142" y="1299456"/>
                  <a:pt x="2128673" y="1299456"/>
                  <a:pt x="2128673" y="1299456"/>
                </a:cubicBezTo>
                <a:lnTo>
                  <a:pt x="2149853" y="1310047"/>
                </a:lnTo>
                <a:cubicBezTo>
                  <a:pt x="2163974" y="1310047"/>
                  <a:pt x="2174565" y="1313577"/>
                  <a:pt x="2181625" y="1320637"/>
                </a:cubicBezTo>
                <a:cubicBezTo>
                  <a:pt x="2188685" y="1327697"/>
                  <a:pt x="2199275" y="1331228"/>
                  <a:pt x="2213396" y="1331228"/>
                </a:cubicBezTo>
                <a:cubicBezTo>
                  <a:pt x="2234577" y="1317108"/>
                  <a:pt x="2248697" y="1320637"/>
                  <a:pt x="2255757" y="1341818"/>
                </a:cubicBezTo>
                <a:cubicBezTo>
                  <a:pt x="2262817" y="1348879"/>
                  <a:pt x="2273408" y="1355939"/>
                  <a:pt x="2287529" y="1362999"/>
                </a:cubicBezTo>
                <a:cubicBezTo>
                  <a:pt x="2301649" y="1370060"/>
                  <a:pt x="2310474" y="1371824"/>
                  <a:pt x="2314005" y="1368293"/>
                </a:cubicBezTo>
                <a:cubicBezTo>
                  <a:pt x="2317535" y="1364764"/>
                  <a:pt x="2326360" y="1362999"/>
                  <a:pt x="2340481" y="1362999"/>
                </a:cubicBezTo>
                <a:cubicBezTo>
                  <a:pt x="2340481" y="1362999"/>
                  <a:pt x="2342247" y="1364764"/>
                  <a:pt x="2345776" y="1368293"/>
                </a:cubicBezTo>
                <a:cubicBezTo>
                  <a:pt x="2349306" y="1371824"/>
                  <a:pt x="2354601" y="1373589"/>
                  <a:pt x="2361662" y="1373589"/>
                </a:cubicBezTo>
                <a:cubicBezTo>
                  <a:pt x="2361662" y="1380649"/>
                  <a:pt x="2372252" y="1387710"/>
                  <a:pt x="2393433" y="1394770"/>
                </a:cubicBezTo>
                <a:lnTo>
                  <a:pt x="2425203" y="1405360"/>
                </a:lnTo>
                <a:cubicBezTo>
                  <a:pt x="2425203" y="1412420"/>
                  <a:pt x="2430498" y="1415951"/>
                  <a:pt x="2441090" y="1415951"/>
                </a:cubicBezTo>
                <a:cubicBezTo>
                  <a:pt x="2451680" y="1415951"/>
                  <a:pt x="2458740" y="1417716"/>
                  <a:pt x="2462272" y="1421247"/>
                </a:cubicBezTo>
                <a:cubicBezTo>
                  <a:pt x="2465800" y="1424776"/>
                  <a:pt x="2481686" y="1430072"/>
                  <a:pt x="2509927" y="1437132"/>
                </a:cubicBezTo>
                <a:cubicBezTo>
                  <a:pt x="2516988" y="1437132"/>
                  <a:pt x="2525813" y="1437132"/>
                  <a:pt x="2536402" y="1437132"/>
                </a:cubicBezTo>
                <a:cubicBezTo>
                  <a:pt x="2546995" y="1437132"/>
                  <a:pt x="2552289" y="1437132"/>
                  <a:pt x="2552289" y="1437132"/>
                </a:cubicBezTo>
                <a:cubicBezTo>
                  <a:pt x="2559349" y="1444191"/>
                  <a:pt x="2566410" y="1447722"/>
                  <a:pt x="2573470" y="1447722"/>
                </a:cubicBezTo>
                <a:lnTo>
                  <a:pt x="2562879" y="1415951"/>
                </a:lnTo>
                <a:lnTo>
                  <a:pt x="2552289" y="1405360"/>
                </a:lnTo>
                <a:cubicBezTo>
                  <a:pt x="2559349" y="1405360"/>
                  <a:pt x="2575234" y="1407125"/>
                  <a:pt x="2599947" y="1410656"/>
                </a:cubicBezTo>
                <a:cubicBezTo>
                  <a:pt x="2624656" y="1414187"/>
                  <a:pt x="2640543" y="1419481"/>
                  <a:pt x="2647602" y="1426541"/>
                </a:cubicBezTo>
                <a:lnTo>
                  <a:pt x="2658193" y="1426541"/>
                </a:lnTo>
                <a:cubicBezTo>
                  <a:pt x="2672313" y="1426541"/>
                  <a:pt x="2688200" y="1430072"/>
                  <a:pt x="2705851" y="1437132"/>
                </a:cubicBezTo>
                <a:cubicBezTo>
                  <a:pt x="2723500" y="1444191"/>
                  <a:pt x="2735856" y="1447722"/>
                  <a:pt x="2742916" y="1447722"/>
                </a:cubicBezTo>
                <a:lnTo>
                  <a:pt x="2764097" y="1458312"/>
                </a:lnTo>
                <a:cubicBezTo>
                  <a:pt x="2785278" y="1458312"/>
                  <a:pt x="2795868" y="1461843"/>
                  <a:pt x="2795868" y="1468903"/>
                </a:cubicBezTo>
                <a:cubicBezTo>
                  <a:pt x="2788808" y="1468903"/>
                  <a:pt x="2778218" y="1468903"/>
                  <a:pt x="2764097" y="1468903"/>
                </a:cubicBezTo>
                <a:cubicBezTo>
                  <a:pt x="2749975" y="1468903"/>
                  <a:pt x="2742916" y="1465372"/>
                  <a:pt x="2742916" y="1458312"/>
                </a:cubicBezTo>
                <a:lnTo>
                  <a:pt x="2700554" y="1458312"/>
                </a:lnTo>
                <a:cubicBezTo>
                  <a:pt x="2686433" y="1465372"/>
                  <a:pt x="2679374" y="1468903"/>
                  <a:pt x="2679374" y="1468903"/>
                </a:cubicBezTo>
                <a:cubicBezTo>
                  <a:pt x="2693495" y="1483024"/>
                  <a:pt x="2732326" y="1490084"/>
                  <a:pt x="2795868" y="1490084"/>
                </a:cubicBezTo>
                <a:cubicBezTo>
                  <a:pt x="2802927" y="1490084"/>
                  <a:pt x="2806458" y="1493614"/>
                  <a:pt x="2806458" y="1500674"/>
                </a:cubicBezTo>
                <a:cubicBezTo>
                  <a:pt x="2806458" y="1521855"/>
                  <a:pt x="2809989" y="1534210"/>
                  <a:pt x="2817049" y="1537741"/>
                </a:cubicBezTo>
                <a:cubicBezTo>
                  <a:pt x="2824109" y="1541272"/>
                  <a:pt x="2829404" y="1544801"/>
                  <a:pt x="2832936" y="1548331"/>
                </a:cubicBezTo>
                <a:cubicBezTo>
                  <a:pt x="2836464" y="1551862"/>
                  <a:pt x="2841760" y="1550095"/>
                  <a:pt x="2848820" y="1543036"/>
                </a:cubicBezTo>
                <a:lnTo>
                  <a:pt x="2870002" y="1543036"/>
                </a:lnTo>
                <a:cubicBezTo>
                  <a:pt x="2862941" y="1543036"/>
                  <a:pt x="2859410" y="1546566"/>
                  <a:pt x="2859410" y="1553626"/>
                </a:cubicBezTo>
                <a:cubicBezTo>
                  <a:pt x="2862940" y="1557157"/>
                  <a:pt x="2865589" y="1559804"/>
                  <a:pt x="2867353" y="1561569"/>
                </a:cubicBezTo>
                <a:lnTo>
                  <a:pt x="2868489" y="1562705"/>
                </a:lnTo>
                <a:lnTo>
                  <a:pt x="2795868" y="1553626"/>
                </a:lnTo>
                <a:cubicBezTo>
                  <a:pt x="2788808" y="1546566"/>
                  <a:pt x="2774687" y="1543036"/>
                  <a:pt x="2753506" y="1543036"/>
                </a:cubicBezTo>
                <a:cubicBezTo>
                  <a:pt x="2746447" y="1543036"/>
                  <a:pt x="2735856" y="1541272"/>
                  <a:pt x="2721735" y="1537741"/>
                </a:cubicBezTo>
                <a:cubicBezTo>
                  <a:pt x="2707615" y="1534210"/>
                  <a:pt x="2697023" y="1528916"/>
                  <a:pt x="2689964" y="1521855"/>
                </a:cubicBezTo>
                <a:cubicBezTo>
                  <a:pt x="2661723" y="1514795"/>
                  <a:pt x="2644072" y="1511264"/>
                  <a:pt x="2637012" y="1511264"/>
                </a:cubicBezTo>
                <a:cubicBezTo>
                  <a:pt x="2637012" y="1511264"/>
                  <a:pt x="2633481" y="1511264"/>
                  <a:pt x="2626422" y="1511264"/>
                </a:cubicBezTo>
                <a:cubicBezTo>
                  <a:pt x="2619361" y="1511264"/>
                  <a:pt x="2612301" y="1507735"/>
                  <a:pt x="2605241" y="1500674"/>
                </a:cubicBezTo>
                <a:cubicBezTo>
                  <a:pt x="2591120" y="1500674"/>
                  <a:pt x="2566410" y="1493614"/>
                  <a:pt x="2531108" y="1479493"/>
                </a:cubicBezTo>
                <a:lnTo>
                  <a:pt x="2478156" y="1458312"/>
                </a:lnTo>
                <a:cubicBezTo>
                  <a:pt x="2471096" y="1458312"/>
                  <a:pt x="2465800" y="1458312"/>
                  <a:pt x="2462272" y="1458312"/>
                </a:cubicBezTo>
                <a:cubicBezTo>
                  <a:pt x="2458740" y="1458312"/>
                  <a:pt x="2453445" y="1458312"/>
                  <a:pt x="2446385" y="1458312"/>
                </a:cubicBezTo>
                <a:cubicBezTo>
                  <a:pt x="2418144" y="1458312"/>
                  <a:pt x="2386373" y="1447722"/>
                  <a:pt x="2351071" y="1426541"/>
                </a:cubicBezTo>
                <a:cubicBezTo>
                  <a:pt x="2351071" y="1426541"/>
                  <a:pt x="2345776" y="1426541"/>
                  <a:pt x="2335186" y="1426541"/>
                </a:cubicBezTo>
                <a:cubicBezTo>
                  <a:pt x="2324594" y="1426541"/>
                  <a:pt x="2319299" y="1423012"/>
                  <a:pt x="2319299" y="1415951"/>
                </a:cubicBezTo>
                <a:cubicBezTo>
                  <a:pt x="2319299" y="1408891"/>
                  <a:pt x="2315769" y="1405360"/>
                  <a:pt x="2308710" y="1405360"/>
                </a:cubicBezTo>
                <a:lnTo>
                  <a:pt x="2298119" y="1405360"/>
                </a:lnTo>
                <a:cubicBezTo>
                  <a:pt x="2298119" y="1398301"/>
                  <a:pt x="2285763" y="1394770"/>
                  <a:pt x="2261053" y="1394770"/>
                </a:cubicBezTo>
                <a:cubicBezTo>
                  <a:pt x="2236341" y="1394770"/>
                  <a:pt x="2223986" y="1394770"/>
                  <a:pt x="2223986" y="1394770"/>
                </a:cubicBezTo>
                <a:lnTo>
                  <a:pt x="2171034" y="1362999"/>
                </a:lnTo>
                <a:cubicBezTo>
                  <a:pt x="2171034" y="1362999"/>
                  <a:pt x="2158679" y="1359468"/>
                  <a:pt x="2133967" y="1352408"/>
                </a:cubicBezTo>
                <a:cubicBezTo>
                  <a:pt x="2109258" y="1345349"/>
                  <a:pt x="2089841" y="1341818"/>
                  <a:pt x="2075721" y="1341818"/>
                </a:cubicBezTo>
                <a:cubicBezTo>
                  <a:pt x="1906274" y="1299456"/>
                  <a:pt x="1810960" y="1271216"/>
                  <a:pt x="1789779" y="1257095"/>
                </a:cubicBezTo>
                <a:lnTo>
                  <a:pt x="1747418" y="1235914"/>
                </a:lnTo>
                <a:cubicBezTo>
                  <a:pt x="1726237" y="1228854"/>
                  <a:pt x="1712116" y="1225324"/>
                  <a:pt x="1705056" y="1225324"/>
                </a:cubicBezTo>
                <a:cubicBezTo>
                  <a:pt x="1705056" y="1218264"/>
                  <a:pt x="1703291" y="1214733"/>
                  <a:pt x="1699760" y="1214733"/>
                </a:cubicBezTo>
                <a:cubicBezTo>
                  <a:pt x="1696231" y="1214733"/>
                  <a:pt x="1690936" y="1214733"/>
                  <a:pt x="1683875" y="1214733"/>
                </a:cubicBezTo>
                <a:cubicBezTo>
                  <a:pt x="1669755" y="1214733"/>
                  <a:pt x="1611508" y="1197083"/>
                  <a:pt x="1509133" y="1161781"/>
                </a:cubicBezTo>
                <a:cubicBezTo>
                  <a:pt x="1406758" y="1126479"/>
                  <a:pt x="1344982" y="1105298"/>
                  <a:pt x="1323802" y="1098239"/>
                </a:cubicBezTo>
                <a:cubicBezTo>
                  <a:pt x="1323802" y="1091179"/>
                  <a:pt x="1318506" y="1085883"/>
                  <a:pt x="1307915" y="1082354"/>
                </a:cubicBezTo>
                <a:cubicBezTo>
                  <a:pt x="1297325" y="1078823"/>
                  <a:pt x="1288500" y="1077058"/>
                  <a:pt x="1281440" y="1077058"/>
                </a:cubicBezTo>
                <a:cubicBezTo>
                  <a:pt x="1203777" y="1048817"/>
                  <a:pt x="1157884" y="1031166"/>
                  <a:pt x="1143765" y="1024106"/>
                </a:cubicBezTo>
                <a:cubicBezTo>
                  <a:pt x="1136703" y="1017046"/>
                  <a:pt x="1129644" y="1015279"/>
                  <a:pt x="1122583" y="1018810"/>
                </a:cubicBezTo>
                <a:cubicBezTo>
                  <a:pt x="1115523" y="1022341"/>
                  <a:pt x="1111993" y="1022341"/>
                  <a:pt x="1111993" y="1018810"/>
                </a:cubicBezTo>
                <a:cubicBezTo>
                  <a:pt x="1111993" y="1015279"/>
                  <a:pt x="1108463" y="1013515"/>
                  <a:pt x="1101402" y="1013515"/>
                </a:cubicBezTo>
                <a:cubicBezTo>
                  <a:pt x="1094343" y="1013515"/>
                  <a:pt x="1067865" y="1002925"/>
                  <a:pt x="1021974" y="981744"/>
                </a:cubicBezTo>
                <a:cubicBezTo>
                  <a:pt x="976082" y="960563"/>
                  <a:pt x="935486" y="944677"/>
                  <a:pt x="900185" y="934087"/>
                </a:cubicBezTo>
                <a:cubicBezTo>
                  <a:pt x="864884" y="923496"/>
                  <a:pt x="833112" y="911142"/>
                  <a:pt x="804871" y="897021"/>
                </a:cubicBezTo>
                <a:cubicBezTo>
                  <a:pt x="776630" y="882900"/>
                  <a:pt x="758980" y="875840"/>
                  <a:pt x="751919" y="875840"/>
                </a:cubicBezTo>
                <a:cubicBezTo>
                  <a:pt x="751919" y="875840"/>
                  <a:pt x="748389" y="874075"/>
                  <a:pt x="741329" y="870544"/>
                </a:cubicBezTo>
                <a:cubicBezTo>
                  <a:pt x="734268" y="867015"/>
                  <a:pt x="723678" y="865250"/>
                  <a:pt x="709557" y="865250"/>
                </a:cubicBezTo>
                <a:cubicBezTo>
                  <a:pt x="688377" y="851129"/>
                  <a:pt x="674256" y="844069"/>
                  <a:pt x="667195" y="844069"/>
                </a:cubicBezTo>
                <a:cubicBezTo>
                  <a:pt x="660135" y="844069"/>
                  <a:pt x="656605" y="840538"/>
                  <a:pt x="656605" y="833478"/>
                </a:cubicBezTo>
                <a:cubicBezTo>
                  <a:pt x="656605" y="833478"/>
                  <a:pt x="654840" y="833478"/>
                  <a:pt x="651309" y="833478"/>
                </a:cubicBezTo>
                <a:cubicBezTo>
                  <a:pt x="647780" y="833478"/>
                  <a:pt x="642485" y="829948"/>
                  <a:pt x="635425" y="822888"/>
                </a:cubicBezTo>
                <a:cubicBezTo>
                  <a:pt x="621304" y="822888"/>
                  <a:pt x="600122" y="815827"/>
                  <a:pt x="571882" y="801707"/>
                </a:cubicBezTo>
                <a:cubicBezTo>
                  <a:pt x="543641" y="787586"/>
                  <a:pt x="511870" y="769936"/>
                  <a:pt x="476569" y="748755"/>
                </a:cubicBezTo>
                <a:cubicBezTo>
                  <a:pt x="441266" y="727574"/>
                  <a:pt x="413026" y="711688"/>
                  <a:pt x="391845" y="701098"/>
                </a:cubicBezTo>
                <a:cubicBezTo>
                  <a:pt x="370664" y="690507"/>
                  <a:pt x="353014" y="685213"/>
                  <a:pt x="338893" y="685213"/>
                </a:cubicBezTo>
                <a:cubicBezTo>
                  <a:pt x="338893" y="678152"/>
                  <a:pt x="338893" y="674621"/>
                  <a:pt x="338893" y="674621"/>
                </a:cubicBezTo>
                <a:cubicBezTo>
                  <a:pt x="338893" y="667562"/>
                  <a:pt x="335362" y="664031"/>
                  <a:pt x="328302" y="664031"/>
                </a:cubicBezTo>
                <a:lnTo>
                  <a:pt x="285940" y="642851"/>
                </a:lnTo>
                <a:lnTo>
                  <a:pt x="328302" y="653442"/>
                </a:lnTo>
                <a:cubicBezTo>
                  <a:pt x="349483" y="660501"/>
                  <a:pt x="374193" y="667562"/>
                  <a:pt x="402435" y="674621"/>
                </a:cubicBezTo>
                <a:lnTo>
                  <a:pt x="455387" y="674621"/>
                </a:lnTo>
                <a:cubicBezTo>
                  <a:pt x="455387" y="674621"/>
                  <a:pt x="458918" y="674621"/>
                  <a:pt x="465977" y="674621"/>
                </a:cubicBezTo>
                <a:cubicBezTo>
                  <a:pt x="473037" y="674621"/>
                  <a:pt x="480097" y="674621"/>
                  <a:pt x="487158" y="674621"/>
                </a:cubicBezTo>
                <a:lnTo>
                  <a:pt x="603653" y="685213"/>
                </a:lnTo>
                <a:cubicBezTo>
                  <a:pt x="596593" y="685213"/>
                  <a:pt x="586001" y="683448"/>
                  <a:pt x="571882" y="679917"/>
                </a:cubicBezTo>
                <a:cubicBezTo>
                  <a:pt x="557761" y="676386"/>
                  <a:pt x="540110" y="667562"/>
                  <a:pt x="518930" y="653442"/>
                </a:cubicBezTo>
                <a:cubicBezTo>
                  <a:pt x="511870" y="646382"/>
                  <a:pt x="504809" y="641086"/>
                  <a:pt x="497749" y="637555"/>
                </a:cubicBezTo>
                <a:cubicBezTo>
                  <a:pt x="490689" y="634026"/>
                  <a:pt x="483629" y="628730"/>
                  <a:pt x="476569" y="621670"/>
                </a:cubicBezTo>
                <a:cubicBezTo>
                  <a:pt x="469508" y="621670"/>
                  <a:pt x="460683" y="618140"/>
                  <a:pt x="450091" y="611080"/>
                </a:cubicBezTo>
                <a:cubicBezTo>
                  <a:pt x="439501" y="604019"/>
                  <a:pt x="434206" y="600490"/>
                  <a:pt x="434206" y="600490"/>
                </a:cubicBezTo>
                <a:lnTo>
                  <a:pt x="402435" y="579309"/>
                </a:lnTo>
                <a:cubicBezTo>
                  <a:pt x="395375" y="565188"/>
                  <a:pt x="388314" y="559892"/>
                  <a:pt x="381254" y="563423"/>
                </a:cubicBezTo>
                <a:cubicBezTo>
                  <a:pt x="374193" y="566953"/>
                  <a:pt x="372429" y="566953"/>
                  <a:pt x="375959" y="563423"/>
                </a:cubicBezTo>
                <a:cubicBezTo>
                  <a:pt x="379489" y="559892"/>
                  <a:pt x="374193" y="554597"/>
                  <a:pt x="360074" y="547538"/>
                </a:cubicBezTo>
                <a:cubicBezTo>
                  <a:pt x="374193" y="547538"/>
                  <a:pt x="388314" y="551067"/>
                  <a:pt x="402435" y="558128"/>
                </a:cubicBezTo>
                <a:lnTo>
                  <a:pt x="423617" y="568718"/>
                </a:lnTo>
                <a:cubicBezTo>
                  <a:pt x="423617" y="561659"/>
                  <a:pt x="427145" y="558128"/>
                  <a:pt x="434206" y="558128"/>
                </a:cubicBezTo>
                <a:lnTo>
                  <a:pt x="444797" y="558128"/>
                </a:lnTo>
                <a:lnTo>
                  <a:pt x="455387" y="568718"/>
                </a:lnTo>
                <a:lnTo>
                  <a:pt x="487158" y="568718"/>
                </a:lnTo>
                <a:lnTo>
                  <a:pt x="434206" y="547538"/>
                </a:lnTo>
                <a:lnTo>
                  <a:pt x="434206" y="536947"/>
                </a:lnTo>
                <a:cubicBezTo>
                  <a:pt x="427145" y="536947"/>
                  <a:pt x="421851" y="535182"/>
                  <a:pt x="418320" y="531651"/>
                </a:cubicBezTo>
                <a:cubicBezTo>
                  <a:pt x="414791" y="528122"/>
                  <a:pt x="413026" y="526357"/>
                  <a:pt x="413026" y="526357"/>
                </a:cubicBezTo>
                <a:cubicBezTo>
                  <a:pt x="398905" y="526357"/>
                  <a:pt x="391845" y="526357"/>
                  <a:pt x="391845" y="526357"/>
                </a:cubicBezTo>
                <a:cubicBezTo>
                  <a:pt x="391845" y="519296"/>
                  <a:pt x="393610" y="515766"/>
                  <a:pt x="397139" y="515766"/>
                </a:cubicBezTo>
                <a:cubicBezTo>
                  <a:pt x="400670" y="515766"/>
                  <a:pt x="409496" y="515766"/>
                  <a:pt x="423617" y="515766"/>
                </a:cubicBezTo>
                <a:cubicBezTo>
                  <a:pt x="437737" y="522826"/>
                  <a:pt x="448327" y="526357"/>
                  <a:pt x="455387" y="526357"/>
                </a:cubicBezTo>
                <a:lnTo>
                  <a:pt x="444797" y="536947"/>
                </a:lnTo>
                <a:lnTo>
                  <a:pt x="508339" y="568718"/>
                </a:lnTo>
                <a:cubicBezTo>
                  <a:pt x="508339" y="568718"/>
                  <a:pt x="506574" y="568718"/>
                  <a:pt x="503043" y="568718"/>
                </a:cubicBezTo>
                <a:cubicBezTo>
                  <a:pt x="499514" y="568718"/>
                  <a:pt x="497749" y="572248"/>
                  <a:pt x="497749" y="579309"/>
                </a:cubicBezTo>
                <a:cubicBezTo>
                  <a:pt x="497749" y="579309"/>
                  <a:pt x="501279" y="579309"/>
                  <a:pt x="508339" y="579309"/>
                </a:cubicBezTo>
                <a:cubicBezTo>
                  <a:pt x="508339" y="586368"/>
                  <a:pt x="508339" y="589899"/>
                  <a:pt x="508339" y="589899"/>
                </a:cubicBezTo>
                <a:cubicBezTo>
                  <a:pt x="508339" y="589899"/>
                  <a:pt x="511870" y="586368"/>
                  <a:pt x="518930" y="579309"/>
                </a:cubicBezTo>
                <a:lnTo>
                  <a:pt x="550701" y="579309"/>
                </a:lnTo>
                <a:cubicBezTo>
                  <a:pt x="557761" y="586368"/>
                  <a:pt x="563056" y="589899"/>
                  <a:pt x="566587" y="589899"/>
                </a:cubicBezTo>
                <a:cubicBezTo>
                  <a:pt x="570116" y="589899"/>
                  <a:pt x="575412" y="589899"/>
                  <a:pt x="582473" y="589899"/>
                </a:cubicBezTo>
                <a:lnTo>
                  <a:pt x="582473" y="600490"/>
                </a:lnTo>
                <a:cubicBezTo>
                  <a:pt x="582473" y="600490"/>
                  <a:pt x="601889" y="605784"/>
                  <a:pt x="640720" y="616375"/>
                </a:cubicBezTo>
                <a:cubicBezTo>
                  <a:pt x="679551" y="626965"/>
                  <a:pt x="702497" y="632261"/>
                  <a:pt x="709557" y="632261"/>
                </a:cubicBezTo>
                <a:lnTo>
                  <a:pt x="614243" y="589899"/>
                </a:lnTo>
                <a:cubicBezTo>
                  <a:pt x="600122" y="582838"/>
                  <a:pt x="586001" y="575778"/>
                  <a:pt x="571882" y="568718"/>
                </a:cubicBezTo>
                <a:lnTo>
                  <a:pt x="540110" y="558128"/>
                </a:lnTo>
                <a:cubicBezTo>
                  <a:pt x="540110" y="558128"/>
                  <a:pt x="538345" y="556363"/>
                  <a:pt x="534816" y="552832"/>
                </a:cubicBezTo>
                <a:cubicBezTo>
                  <a:pt x="531285" y="549303"/>
                  <a:pt x="522460" y="544007"/>
                  <a:pt x="508339" y="536947"/>
                </a:cubicBezTo>
                <a:lnTo>
                  <a:pt x="487158" y="526357"/>
                </a:lnTo>
                <a:lnTo>
                  <a:pt x="540110" y="526357"/>
                </a:lnTo>
                <a:cubicBezTo>
                  <a:pt x="617774" y="540477"/>
                  <a:pt x="656605" y="547538"/>
                  <a:pt x="656605" y="547538"/>
                </a:cubicBezTo>
                <a:cubicBezTo>
                  <a:pt x="656605" y="547538"/>
                  <a:pt x="656605" y="545772"/>
                  <a:pt x="656605" y="542242"/>
                </a:cubicBezTo>
                <a:cubicBezTo>
                  <a:pt x="656605" y="538711"/>
                  <a:pt x="653074" y="536947"/>
                  <a:pt x="646015" y="536947"/>
                </a:cubicBezTo>
                <a:lnTo>
                  <a:pt x="656605" y="526357"/>
                </a:lnTo>
                <a:cubicBezTo>
                  <a:pt x="670726" y="533416"/>
                  <a:pt x="683080" y="538711"/>
                  <a:pt x="693672" y="542242"/>
                </a:cubicBezTo>
                <a:cubicBezTo>
                  <a:pt x="704261" y="545772"/>
                  <a:pt x="713087" y="547538"/>
                  <a:pt x="720147" y="547538"/>
                </a:cubicBezTo>
                <a:lnTo>
                  <a:pt x="730738" y="547538"/>
                </a:lnTo>
                <a:lnTo>
                  <a:pt x="720147" y="536947"/>
                </a:lnTo>
                <a:lnTo>
                  <a:pt x="741329" y="536947"/>
                </a:lnTo>
                <a:lnTo>
                  <a:pt x="730738" y="526357"/>
                </a:lnTo>
                <a:lnTo>
                  <a:pt x="741329" y="526357"/>
                </a:lnTo>
                <a:cubicBezTo>
                  <a:pt x="755449" y="533416"/>
                  <a:pt x="767805" y="536947"/>
                  <a:pt x="778395" y="536947"/>
                </a:cubicBezTo>
                <a:cubicBezTo>
                  <a:pt x="788984" y="536947"/>
                  <a:pt x="790751" y="533416"/>
                  <a:pt x="783690" y="526357"/>
                </a:cubicBezTo>
                <a:lnTo>
                  <a:pt x="783690" y="515766"/>
                </a:lnTo>
                <a:cubicBezTo>
                  <a:pt x="783690" y="515766"/>
                  <a:pt x="787220" y="515766"/>
                  <a:pt x="794281" y="515766"/>
                </a:cubicBezTo>
                <a:lnTo>
                  <a:pt x="836642" y="515766"/>
                </a:lnTo>
                <a:lnTo>
                  <a:pt x="847233" y="536947"/>
                </a:lnTo>
                <a:lnTo>
                  <a:pt x="879003" y="536947"/>
                </a:lnTo>
                <a:cubicBezTo>
                  <a:pt x="879003" y="536947"/>
                  <a:pt x="873709" y="535182"/>
                  <a:pt x="863118" y="531651"/>
                </a:cubicBezTo>
                <a:cubicBezTo>
                  <a:pt x="852528" y="528122"/>
                  <a:pt x="847233" y="522826"/>
                  <a:pt x="847233" y="515766"/>
                </a:cubicBezTo>
                <a:lnTo>
                  <a:pt x="868414" y="515766"/>
                </a:lnTo>
                <a:lnTo>
                  <a:pt x="879003" y="505176"/>
                </a:lnTo>
                <a:cubicBezTo>
                  <a:pt x="879003" y="505176"/>
                  <a:pt x="875474" y="501645"/>
                  <a:pt x="868414" y="494584"/>
                </a:cubicBezTo>
                <a:cubicBezTo>
                  <a:pt x="840172" y="487525"/>
                  <a:pt x="815462" y="483994"/>
                  <a:pt x="794281" y="483994"/>
                </a:cubicBezTo>
                <a:lnTo>
                  <a:pt x="782367" y="482671"/>
                </a:lnTo>
                <a:lnTo>
                  <a:pt x="773099" y="473405"/>
                </a:lnTo>
                <a:lnTo>
                  <a:pt x="773099" y="481642"/>
                </a:lnTo>
                <a:lnTo>
                  <a:pt x="770452" y="481347"/>
                </a:lnTo>
                <a:cubicBezTo>
                  <a:pt x="765156" y="479583"/>
                  <a:pt x="762510" y="476934"/>
                  <a:pt x="762510" y="473405"/>
                </a:cubicBezTo>
                <a:cubicBezTo>
                  <a:pt x="755449" y="459284"/>
                  <a:pt x="734268" y="448693"/>
                  <a:pt x="698966" y="441632"/>
                </a:cubicBezTo>
                <a:cubicBezTo>
                  <a:pt x="691905" y="441632"/>
                  <a:pt x="684847" y="438103"/>
                  <a:pt x="677786" y="431043"/>
                </a:cubicBezTo>
                <a:cubicBezTo>
                  <a:pt x="677786" y="423982"/>
                  <a:pt x="677786" y="420453"/>
                  <a:pt x="677786" y="420453"/>
                </a:cubicBezTo>
                <a:cubicBezTo>
                  <a:pt x="684847" y="420453"/>
                  <a:pt x="688377" y="416922"/>
                  <a:pt x="688377" y="409861"/>
                </a:cubicBezTo>
                <a:cubicBezTo>
                  <a:pt x="681316" y="409861"/>
                  <a:pt x="677786" y="409861"/>
                  <a:pt x="677786" y="409861"/>
                </a:cubicBezTo>
                <a:cubicBezTo>
                  <a:pt x="663665" y="416922"/>
                  <a:pt x="667195" y="431043"/>
                  <a:pt x="688377" y="452224"/>
                </a:cubicBezTo>
                <a:cubicBezTo>
                  <a:pt x="695437" y="452224"/>
                  <a:pt x="700732" y="453988"/>
                  <a:pt x="704261" y="457519"/>
                </a:cubicBezTo>
                <a:cubicBezTo>
                  <a:pt x="707793" y="461049"/>
                  <a:pt x="709557" y="462813"/>
                  <a:pt x="709557" y="462813"/>
                </a:cubicBezTo>
                <a:cubicBezTo>
                  <a:pt x="716617" y="469874"/>
                  <a:pt x="720147" y="469874"/>
                  <a:pt x="720147" y="462813"/>
                </a:cubicBezTo>
                <a:cubicBezTo>
                  <a:pt x="727208" y="462813"/>
                  <a:pt x="730738" y="462813"/>
                  <a:pt x="730738" y="462813"/>
                </a:cubicBezTo>
                <a:cubicBezTo>
                  <a:pt x="730738" y="462813"/>
                  <a:pt x="730738" y="466344"/>
                  <a:pt x="730738" y="473405"/>
                </a:cubicBezTo>
                <a:cubicBezTo>
                  <a:pt x="723678" y="480463"/>
                  <a:pt x="725443" y="482230"/>
                  <a:pt x="736034" y="478699"/>
                </a:cubicBezTo>
                <a:cubicBezTo>
                  <a:pt x="746624" y="475169"/>
                  <a:pt x="751919" y="475169"/>
                  <a:pt x="751919" y="478699"/>
                </a:cubicBezTo>
                <a:cubicBezTo>
                  <a:pt x="751919" y="482230"/>
                  <a:pt x="755449" y="487525"/>
                  <a:pt x="762510" y="494584"/>
                </a:cubicBezTo>
                <a:lnTo>
                  <a:pt x="762510" y="515766"/>
                </a:lnTo>
                <a:cubicBezTo>
                  <a:pt x="762510" y="515766"/>
                  <a:pt x="755449" y="512236"/>
                  <a:pt x="741329" y="505176"/>
                </a:cubicBezTo>
                <a:cubicBezTo>
                  <a:pt x="734268" y="505176"/>
                  <a:pt x="727208" y="503411"/>
                  <a:pt x="720147" y="499880"/>
                </a:cubicBezTo>
                <a:cubicBezTo>
                  <a:pt x="713087" y="496351"/>
                  <a:pt x="709557" y="498115"/>
                  <a:pt x="709557" y="505176"/>
                </a:cubicBezTo>
                <a:lnTo>
                  <a:pt x="667195" y="494584"/>
                </a:lnTo>
                <a:cubicBezTo>
                  <a:pt x="667195" y="487525"/>
                  <a:pt x="663665" y="483994"/>
                  <a:pt x="656605" y="483994"/>
                </a:cubicBezTo>
                <a:cubicBezTo>
                  <a:pt x="649545" y="483994"/>
                  <a:pt x="646015" y="483994"/>
                  <a:pt x="646015" y="483994"/>
                </a:cubicBezTo>
                <a:cubicBezTo>
                  <a:pt x="638953" y="483994"/>
                  <a:pt x="635425" y="480463"/>
                  <a:pt x="635425" y="473405"/>
                </a:cubicBezTo>
                <a:cubicBezTo>
                  <a:pt x="635425" y="466344"/>
                  <a:pt x="638953" y="462813"/>
                  <a:pt x="646015" y="462813"/>
                </a:cubicBezTo>
                <a:cubicBezTo>
                  <a:pt x="653074" y="462813"/>
                  <a:pt x="656605" y="462813"/>
                  <a:pt x="656605" y="462813"/>
                </a:cubicBezTo>
                <a:lnTo>
                  <a:pt x="635425" y="452224"/>
                </a:lnTo>
                <a:cubicBezTo>
                  <a:pt x="635425" y="452224"/>
                  <a:pt x="631895" y="452224"/>
                  <a:pt x="624833" y="452224"/>
                </a:cubicBezTo>
                <a:cubicBezTo>
                  <a:pt x="596593" y="423982"/>
                  <a:pt x="564822" y="413392"/>
                  <a:pt x="529521" y="420453"/>
                </a:cubicBezTo>
                <a:lnTo>
                  <a:pt x="508339" y="409861"/>
                </a:lnTo>
                <a:cubicBezTo>
                  <a:pt x="515400" y="402801"/>
                  <a:pt x="515400" y="397507"/>
                  <a:pt x="508339" y="393976"/>
                </a:cubicBezTo>
                <a:cubicBezTo>
                  <a:pt x="501279" y="390445"/>
                  <a:pt x="476569" y="385151"/>
                  <a:pt x="434206" y="378091"/>
                </a:cubicBezTo>
                <a:lnTo>
                  <a:pt x="423617" y="356909"/>
                </a:lnTo>
                <a:lnTo>
                  <a:pt x="381254" y="346320"/>
                </a:lnTo>
                <a:cubicBezTo>
                  <a:pt x="374193" y="339259"/>
                  <a:pt x="370664" y="335728"/>
                  <a:pt x="370664" y="335728"/>
                </a:cubicBezTo>
                <a:lnTo>
                  <a:pt x="360074" y="335728"/>
                </a:lnTo>
                <a:lnTo>
                  <a:pt x="349483" y="335728"/>
                </a:lnTo>
                <a:lnTo>
                  <a:pt x="338893" y="325139"/>
                </a:lnTo>
                <a:cubicBezTo>
                  <a:pt x="331833" y="325139"/>
                  <a:pt x="331833" y="321608"/>
                  <a:pt x="338893" y="314549"/>
                </a:cubicBezTo>
                <a:cubicBezTo>
                  <a:pt x="345953" y="307488"/>
                  <a:pt x="360074" y="307488"/>
                  <a:pt x="381254" y="314549"/>
                </a:cubicBezTo>
                <a:cubicBezTo>
                  <a:pt x="388314" y="314549"/>
                  <a:pt x="400670" y="316313"/>
                  <a:pt x="418320" y="319843"/>
                </a:cubicBezTo>
                <a:cubicBezTo>
                  <a:pt x="435971" y="323374"/>
                  <a:pt x="451857" y="323374"/>
                  <a:pt x="465977" y="319843"/>
                </a:cubicBezTo>
                <a:cubicBezTo>
                  <a:pt x="480097" y="316313"/>
                  <a:pt x="487158" y="314549"/>
                  <a:pt x="487158" y="314549"/>
                </a:cubicBezTo>
                <a:lnTo>
                  <a:pt x="455387" y="293368"/>
                </a:lnTo>
                <a:cubicBezTo>
                  <a:pt x="455387" y="293368"/>
                  <a:pt x="451857" y="291603"/>
                  <a:pt x="444797" y="288072"/>
                </a:cubicBezTo>
                <a:cubicBezTo>
                  <a:pt x="437737" y="284541"/>
                  <a:pt x="427145" y="279247"/>
                  <a:pt x="413026" y="272186"/>
                </a:cubicBezTo>
                <a:cubicBezTo>
                  <a:pt x="391845" y="265126"/>
                  <a:pt x="377724" y="265126"/>
                  <a:pt x="370664" y="272186"/>
                </a:cubicBezTo>
                <a:cubicBezTo>
                  <a:pt x="363604" y="272186"/>
                  <a:pt x="360074" y="272186"/>
                  <a:pt x="360074" y="272186"/>
                </a:cubicBezTo>
                <a:lnTo>
                  <a:pt x="360074" y="261597"/>
                </a:lnTo>
                <a:lnTo>
                  <a:pt x="338893" y="251005"/>
                </a:lnTo>
                <a:cubicBezTo>
                  <a:pt x="324772" y="243945"/>
                  <a:pt x="315946" y="235120"/>
                  <a:pt x="312416" y="224530"/>
                </a:cubicBezTo>
                <a:cubicBezTo>
                  <a:pt x="308887" y="213939"/>
                  <a:pt x="303592" y="208645"/>
                  <a:pt x="296531" y="208645"/>
                </a:cubicBezTo>
                <a:cubicBezTo>
                  <a:pt x="289471" y="208645"/>
                  <a:pt x="282411" y="205114"/>
                  <a:pt x="275350" y="198053"/>
                </a:cubicBezTo>
                <a:lnTo>
                  <a:pt x="275350" y="187463"/>
                </a:lnTo>
                <a:lnTo>
                  <a:pt x="264760" y="176872"/>
                </a:lnTo>
                <a:cubicBezTo>
                  <a:pt x="243579" y="169813"/>
                  <a:pt x="232989" y="166282"/>
                  <a:pt x="232989" y="166282"/>
                </a:cubicBezTo>
                <a:cubicBezTo>
                  <a:pt x="232989" y="159222"/>
                  <a:pt x="231223" y="155691"/>
                  <a:pt x="227693" y="155691"/>
                </a:cubicBezTo>
                <a:cubicBezTo>
                  <a:pt x="224162" y="155691"/>
                  <a:pt x="222398" y="155691"/>
                  <a:pt x="222398" y="155691"/>
                </a:cubicBezTo>
                <a:cubicBezTo>
                  <a:pt x="208277" y="155691"/>
                  <a:pt x="197688" y="155691"/>
                  <a:pt x="190627" y="155691"/>
                </a:cubicBezTo>
                <a:lnTo>
                  <a:pt x="201217" y="145101"/>
                </a:lnTo>
                <a:cubicBezTo>
                  <a:pt x="208277" y="145101"/>
                  <a:pt x="215337" y="145101"/>
                  <a:pt x="222398" y="145101"/>
                </a:cubicBezTo>
                <a:lnTo>
                  <a:pt x="243579" y="145101"/>
                </a:lnTo>
                <a:cubicBezTo>
                  <a:pt x="250640" y="152162"/>
                  <a:pt x="268289" y="155691"/>
                  <a:pt x="296531" y="155691"/>
                </a:cubicBezTo>
                <a:lnTo>
                  <a:pt x="338893" y="166282"/>
                </a:lnTo>
                <a:lnTo>
                  <a:pt x="349483" y="176872"/>
                </a:lnTo>
                <a:cubicBezTo>
                  <a:pt x="349483" y="176872"/>
                  <a:pt x="356544" y="180403"/>
                  <a:pt x="370664" y="187463"/>
                </a:cubicBezTo>
                <a:lnTo>
                  <a:pt x="391845" y="208645"/>
                </a:lnTo>
                <a:cubicBezTo>
                  <a:pt x="405964" y="208645"/>
                  <a:pt x="409496" y="205114"/>
                  <a:pt x="402435" y="198053"/>
                </a:cubicBezTo>
                <a:lnTo>
                  <a:pt x="402435" y="176872"/>
                </a:lnTo>
                <a:lnTo>
                  <a:pt x="413026" y="166282"/>
                </a:lnTo>
                <a:lnTo>
                  <a:pt x="423617" y="166282"/>
                </a:lnTo>
                <a:cubicBezTo>
                  <a:pt x="423617" y="166282"/>
                  <a:pt x="425381" y="168047"/>
                  <a:pt x="428912" y="171578"/>
                </a:cubicBezTo>
                <a:cubicBezTo>
                  <a:pt x="432441" y="175107"/>
                  <a:pt x="437737" y="176872"/>
                  <a:pt x="444797" y="176872"/>
                </a:cubicBezTo>
                <a:lnTo>
                  <a:pt x="455387" y="176872"/>
                </a:lnTo>
                <a:lnTo>
                  <a:pt x="444797" y="166282"/>
                </a:lnTo>
                <a:lnTo>
                  <a:pt x="423617" y="145101"/>
                </a:lnTo>
                <a:lnTo>
                  <a:pt x="370664" y="113330"/>
                </a:lnTo>
                <a:cubicBezTo>
                  <a:pt x="363604" y="113330"/>
                  <a:pt x="360074" y="109799"/>
                  <a:pt x="360074" y="102739"/>
                </a:cubicBezTo>
                <a:lnTo>
                  <a:pt x="338893" y="102739"/>
                </a:lnTo>
                <a:cubicBezTo>
                  <a:pt x="338893" y="109799"/>
                  <a:pt x="331833" y="109799"/>
                  <a:pt x="317712" y="102739"/>
                </a:cubicBezTo>
                <a:lnTo>
                  <a:pt x="296531" y="102739"/>
                </a:lnTo>
                <a:cubicBezTo>
                  <a:pt x="289471" y="102739"/>
                  <a:pt x="285940" y="102739"/>
                  <a:pt x="285940" y="102739"/>
                </a:cubicBezTo>
                <a:lnTo>
                  <a:pt x="264760" y="92149"/>
                </a:lnTo>
                <a:lnTo>
                  <a:pt x="254169" y="81559"/>
                </a:lnTo>
                <a:cubicBezTo>
                  <a:pt x="254169" y="74499"/>
                  <a:pt x="257700" y="74499"/>
                  <a:pt x="264760" y="81559"/>
                </a:cubicBezTo>
                <a:lnTo>
                  <a:pt x="307121" y="70968"/>
                </a:lnTo>
                <a:lnTo>
                  <a:pt x="307121" y="60378"/>
                </a:lnTo>
                <a:cubicBezTo>
                  <a:pt x="300060" y="60378"/>
                  <a:pt x="289471" y="56847"/>
                  <a:pt x="275350" y="49787"/>
                </a:cubicBezTo>
                <a:lnTo>
                  <a:pt x="264760" y="28607"/>
                </a:lnTo>
                <a:cubicBezTo>
                  <a:pt x="271820" y="28607"/>
                  <a:pt x="275350" y="28607"/>
                  <a:pt x="275350" y="28607"/>
                </a:cubicBezTo>
                <a:cubicBezTo>
                  <a:pt x="275350" y="28607"/>
                  <a:pt x="271820" y="25077"/>
                  <a:pt x="264760" y="18016"/>
                </a:cubicBezTo>
                <a:cubicBezTo>
                  <a:pt x="264760" y="10956"/>
                  <a:pt x="266525" y="7426"/>
                  <a:pt x="270055" y="7426"/>
                </a:cubicBezTo>
                <a:cubicBezTo>
                  <a:pt x="273585" y="7426"/>
                  <a:pt x="278881" y="10956"/>
                  <a:pt x="285940" y="18016"/>
                </a:cubicBezTo>
                <a:cubicBezTo>
                  <a:pt x="293001" y="25077"/>
                  <a:pt x="294766" y="30372"/>
                  <a:pt x="291235" y="33902"/>
                </a:cubicBezTo>
                <a:cubicBezTo>
                  <a:pt x="287706" y="37433"/>
                  <a:pt x="289471" y="40962"/>
                  <a:pt x="296531" y="44493"/>
                </a:cubicBezTo>
                <a:cubicBezTo>
                  <a:pt x="303592" y="48022"/>
                  <a:pt x="307121" y="46258"/>
                  <a:pt x="307121" y="39197"/>
                </a:cubicBezTo>
                <a:cubicBezTo>
                  <a:pt x="307121" y="32137"/>
                  <a:pt x="307121" y="25077"/>
                  <a:pt x="307121" y="18016"/>
                </a:cubicBezTo>
                <a:lnTo>
                  <a:pt x="317712" y="39197"/>
                </a:lnTo>
                <a:cubicBezTo>
                  <a:pt x="324772" y="74499"/>
                  <a:pt x="342423" y="78029"/>
                  <a:pt x="370664" y="49787"/>
                </a:cubicBezTo>
                <a:cubicBezTo>
                  <a:pt x="370664" y="49787"/>
                  <a:pt x="372429" y="51552"/>
                  <a:pt x="375959" y="55083"/>
                </a:cubicBezTo>
                <a:cubicBezTo>
                  <a:pt x="379489" y="58614"/>
                  <a:pt x="388314" y="60378"/>
                  <a:pt x="402435" y="60378"/>
                </a:cubicBezTo>
                <a:cubicBezTo>
                  <a:pt x="402435" y="60378"/>
                  <a:pt x="405964" y="60378"/>
                  <a:pt x="413026" y="60378"/>
                </a:cubicBezTo>
                <a:cubicBezTo>
                  <a:pt x="413026" y="53318"/>
                  <a:pt x="409496" y="48022"/>
                  <a:pt x="402435" y="44493"/>
                </a:cubicBezTo>
                <a:cubicBezTo>
                  <a:pt x="395375" y="40962"/>
                  <a:pt x="388314" y="42728"/>
                  <a:pt x="381254" y="49787"/>
                </a:cubicBezTo>
                <a:lnTo>
                  <a:pt x="370664" y="49787"/>
                </a:lnTo>
                <a:cubicBezTo>
                  <a:pt x="377724" y="49787"/>
                  <a:pt x="377724" y="46258"/>
                  <a:pt x="370664" y="39197"/>
                </a:cubicBezTo>
                <a:cubicBezTo>
                  <a:pt x="363604" y="32137"/>
                  <a:pt x="353014" y="25077"/>
                  <a:pt x="338893" y="18016"/>
                </a:cubicBezTo>
                <a:cubicBezTo>
                  <a:pt x="338893" y="18016"/>
                  <a:pt x="335362" y="16251"/>
                  <a:pt x="328302" y="12721"/>
                </a:cubicBezTo>
                <a:cubicBezTo>
                  <a:pt x="321241" y="9191"/>
                  <a:pt x="317712" y="7426"/>
                  <a:pt x="317712" y="7426"/>
                </a:cubicBezTo>
                <a:cubicBezTo>
                  <a:pt x="317712" y="7426"/>
                  <a:pt x="315946" y="7426"/>
                  <a:pt x="312416" y="7426"/>
                </a:cubicBezTo>
                <a:close/>
                <a:moveTo>
                  <a:pt x="285940" y="0"/>
                </a:moveTo>
                <a:lnTo>
                  <a:pt x="296531" y="0"/>
                </a:lnTo>
                <a:lnTo>
                  <a:pt x="296531" y="7426"/>
                </a:lnTo>
                <a:cubicBezTo>
                  <a:pt x="296531" y="7426"/>
                  <a:pt x="293001" y="7426"/>
                  <a:pt x="285940" y="7426"/>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398" name="Google Shape;398;p157"/>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98"/>
                                        </p:tgtEl>
                                        <p:attrNameLst>
                                          <p:attrName>style.visibility</p:attrName>
                                        </p:attrNameLst>
                                      </p:cBhvr>
                                      <p:to>
                                        <p:strVal val="visible"/>
                                      </p:to>
                                    </p:set>
                                    <p:anim calcmode="lin" valueType="num">
                                      <p:cBhvr additive="base">
                                        <p:cTn id="7" dur="750"/>
                                        <p:tgtEl>
                                          <p:spTgt spid="398"/>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397"/>
                                        </p:tgtEl>
                                        <p:attrNameLst>
                                          <p:attrName>style.visibility</p:attrName>
                                        </p:attrNameLst>
                                      </p:cBhvr>
                                      <p:to>
                                        <p:strVal val="visible"/>
                                      </p:to>
                                    </p:set>
                                    <p:animEffect transition="in" filter="fade">
                                      <p:cBhvr>
                                        <p:cTn id="10" dur="500"/>
                                        <p:tgtEl>
                                          <p:spTgt spid="3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break 2">
  <p:cSld name="Section break 2">
    <p:bg>
      <p:bgPr>
        <a:solidFill>
          <a:schemeClr val="dk1"/>
        </a:solidFill>
        <a:effectLst/>
      </p:bgPr>
    </p:bg>
    <p:spTree>
      <p:nvGrpSpPr>
        <p:cNvPr id="1" name="Shape 23"/>
        <p:cNvGrpSpPr/>
        <p:nvPr/>
      </p:nvGrpSpPr>
      <p:grpSpPr>
        <a:xfrm>
          <a:off x="0" y="0"/>
          <a:ext cx="0" cy="0"/>
          <a:chOff x="0" y="0"/>
          <a:chExt cx="0" cy="0"/>
        </a:xfrm>
      </p:grpSpPr>
      <p:sp>
        <p:nvSpPr>
          <p:cNvPr id="24" name="Google Shape;24;p98"/>
          <p:cNvSpPr txBox="1">
            <a:spLocks noGrp="1"/>
          </p:cNvSpPr>
          <p:nvPr>
            <p:ph type="body" idx="1"/>
          </p:nvPr>
        </p:nvSpPr>
        <p:spPr>
          <a:xfrm>
            <a:off x="1030209" y="7450984"/>
            <a:ext cx="8374743" cy="839108"/>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0"/>
              </a:spcBef>
              <a:spcAft>
                <a:spcPts val="0"/>
              </a:spcAft>
              <a:buClr>
                <a:srgbClr val="85989F"/>
              </a:buClr>
              <a:buSzPts val="4400"/>
              <a:buFont typeface="Bebas Neue"/>
              <a:buNone/>
              <a:defRPr sz="4400" b="1">
                <a:solidFill>
                  <a:srgbClr val="85989F"/>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5" name="Google Shape;25;p98"/>
          <p:cNvSpPr txBox="1">
            <a:spLocks noGrp="1"/>
          </p:cNvSpPr>
          <p:nvPr>
            <p:ph type="title"/>
          </p:nvPr>
        </p:nvSpPr>
        <p:spPr>
          <a:xfrm>
            <a:off x="1030208" y="8290092"/>
            <a:ext cx="8374743" cy="1432843"/>
          </a:xfrm>
          <a:prstGeom prst="rect">
            <a:avLst/>
          </a:prstGeom>
          <a:noFill/>
          <a:ln>
            <a:noFill/>
          </a:ln>
        </p:spPr>
        <p:txBody>
          <a:bodyPr spcFirstLastPara="1" wrap="square" lIns="91425" tIns="45700" rIns="91425" bIns="45700" anchor="t" anchorCtr="0">
            <a:noAutofit/>
          </a:bodyPr>
          <a:lstStyle>
            <a:lvl1pPr lvl="0" algn="l">
              <a:lnSpc>
                <a:spcPct val="80000"/>
              </a:lnSpc>
              <a:spcBef>
                <a:spcPts val="0"/>
              </a:spcBef>
              <a:spcAft>
                <a:spcPts val="0"/>
              </a:spcAft>
              <a:buClr>
                <a:schemeClr val="lt1"/>
              </a:buClr>
              <a:buSzPts val="9600"/>
              <a:buFont typeface="Bebas Neue"/>
              <a:buNone/>
              <a:defRPr sz="9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98"/>
          <p:cNvSpPr/>
          <p:nvPr/>
        </p:nvSpPr>
        <p:spPr>
          <a:xfrm>
            <a:off x="6508756" y="0"/>
            <a:ext cx="11806666" cy="10285413"/>
          </a:xfrm>
          <a:custGeom>
            <a:avLst/>
            <a:gdLst/>
            <a:ahLst/>
            <a:cxnLst/>
            <a:rect l="l" t="t" r="r" b="b"/>
            <a:pathLst>
              <a:path w="11806666" h="10285413" extrusionOk="0">
                <a:moveTo>
                  <a:pt x="9791860" y="10284402"/>
                </a:moveTo>
                <a:lnTo>
                  <a:pt x="9793882" y="10285413"/>
                </a:lnTo>
                <a:lnTo>
                  <a:pt x="9791860" y="10285413"/>
                </a:lnTo>
                <a:close/>
                <a:moveTo>
                  <a:pt x="9069508" y="10284402"/>
                </a:moveTo>
                <a:lnTo>
                  <a:pt x="9069104" y="10285413"/>
                </a:lnTo>
                <a:lnTo>
                  <a:pt x="9068497" y="10285413"/>
                </a:lnTo>
                <a:close/>
                <a:moveTo>
                  <a:pt x="7925787" y="10284402"/>
                </a:moveTo>
                <a:lnTo>
                  <a:pt x="7926124" y="10285413"/>
                </a:lnTo>
                <a:lnTo>
                  <a:pt x="7924776" y="10285413"/>
                </a:lnTo>
                <a:close/>
                <a:moveTo>
                  <a:pt x="7293731" y="10284402"/>
                </a:moveTo>
                <a:lnTo>
                  <a:pt x="7298281" y="10285413"/>
                </a:lnTo>
                <a:lnTo>
                  <a:pt x="7289180" y="10285413"/>
                </a:lnTo>
                <a:close/>
                <a:moveTo>
                  <a:pt x="5457755" y="10284402"/>
                </a:moveTo>
                <a:lnTo>
                  <a:pt x="5456744" y="10285413"/>
                </a:lnTo>
                <a:lnTo>
                  <a:pt x="5455733" y="10285413"/>
                </a:lnTo>
                <a:close/>
                <a:moveTo>
                  <a:pt x="10448996" y="10271861"/>
                </a:moveTo>
                <a:cubicBezTo>
                  <a:pt x="10452340" y="10270189"/>
                  <a:pt x="10454012" y="10271025"/>
                  <a:pt x="10454012" y="10274368"/>
                </a:cubicBezTo>
                <a:lnTo>
                  <a:pt x="10454012" y="10285413"/>
                </a:lnTo>
                <a:lnTo>
                  <a:pt x="10433948" y="10285413"/>
                </a:lnTo>
                <a:lnTo>
                  <a:pt x="10433948" y="10284402"/>
                </a:lnTo>
                <a:cubicBezTo>
                  <a:pt x="10440636" y="10277712"/>
                  <a:pt x="10445652" y="10273532"/>
                  <a:pt x="10448996" y="10271861"/>
                </a:cubicBezTo>
                <a:close/>
                <a:moveTo>
                  <a:pt x="11015844" y="10264335"/>
                </a:moveTo>
                <a:cubicBezTo>
                  <a:pt x="11015844" y="10277712"/>
                  <a:pt x="11015844" y="10284402"/>
                  <a:pt x="11015844" y="10284402"/>
                </a:cubicBezTo>
                <a:lnTo>
                  <a:pt x="11035908" y="10284402"/>
                </a:lnTo>
                <a:cubicBezTo>
                  <a:pt x="11035908" y="10271025"/>
                  <a:pt x="11032564" y="10264335"/>
                  <a:pt x="11025872" y="10264335"/>
                </a:cubicBezTo>
                <a:cubicBezTo>
                  <a:pt x="11019188" y="10264335"/>
                  <a:pt x="11015844" y="10264335"/>
                  <a:pt x="11015844" y="10264335"/>
                </a:cubicBezTo>
                <a:close/>
                <a:moveTo>
                  <a:pt x="10775060" y="10264335"/>
                </a:moveTo>
                <a:lnTo>
                  <a:pt x="10795124" y="10284402"/>
                </a:lnTo>
                <a:cubicBezTo>
                  <a:pt x="10795124" y="10284402"/>
                  <a:pt x="10788436" y="10284402"/>
                  <a:pt x="10775060" y="10284402"/>
                </a:cubicBezTo>
                <a:cubicBezTo>
                  <a:pt x="10775060" y="10284402"/>
                  <a:pt x="10775060" y="10277712"/>
                  <a:pt x="10775060" y="10264335"/>
                </a:cubicBezTo>
                <a:close/>
                <a:moveTo>
                  <a:pt x="10323588" y="10264335"/>
                </a:moveTo>
                <a:cubicBezTo>
                  <a:pt x="10330276" y="10264335"/>
                  <a:pt x="10340308" y="10264335"/>
                  <a:pt x="10353688" y="10264335"/>
                </a:cubicBezTo>
                <a:cubicBezTo>
                  <a:pt x="10380440" y="10264335"/>
                  <a:pt x="10398836" y="10271024"/>
                  <a:pt x="10408868" y="10284401"/>
                </a:cubicBezTo>
                <a:lnTo>
                  <a:pt x="10409220" y="10285413"/>
                </a:lnTo>
                <a:lnTo>
                  <a:pt x="10312544" y="10285413"/>
                </a:lnTo>
                <a:lnTo>
                  <a:pt x="10313556" y="10284402"/>
                </a:lnTo>
                <a:cubicBezTo>
                  <a:pt x="10313556" y="10271025"/>
                  <a:pt x="10316900" y="10264335"/>
                  <a:pt x="10323588" y="10264335"/>
                </a:cubicBezTo>
                <a:close/>
                <a:moveTo>
                  <a:pt x="9310292" y="10264335"/>
                </a:moveTo>
                <a:lnTo>
                  <a:pt x="9330356" y="10284402"/>
                </a:lnTo>
                <a:cubicBezTo>
                  <a:pt x="9343733" y="10271025"/>
                  <a:pt x="9343733" y="10264335"/>
                  <a:pt x="9330356" y="10264335"/>
                </a:cubicBezTo>
                <a:close/>
                <a:moveTo>
                  <a:pt x="6420889" y="10264335"/>
                </a:moveTo>
                <a:lnTo>
                  <a:pt x="6461019" y="10284402"/>
                </a:lnTo>
                <a:lnTo>
                  <a:pt x="6420889" y="10284402"/>
                </a:lnTo>
                <a:cubicBezTo>
                  <a:pt x="6420889" y="10271025"/>
                  <a:pt x="6420889" y="10264335"/>
                  <a:pt x="6420889" y="10264335"/>
                </a:cubicBezTo>
                <a:close/>
                <a:moveTo>
                  <a:pt x="10398832" y="10251794"/>
                </a:moveTo>
                <a:cubicBezTo>
                  <a:pt x="10402180" y="10250125"/>
                  <a:pt x="10407196" y="10250958"/>
                  <a:pt x="10413880" y="10254301"/>
                </a:cubicBezTo>
                <a:cubicBezTo>
                  <a:pt x="10427260" y="10260991"/>
                  <a:pt x="10433948" y="10264335"/>
                  <a:pt x="10433948" y="10264335"/>
                </a:cubicBezTo>
                <a:cubicBezTo>
                  <a:pt x="10433948" y="10264335"/>
                  <a:pt x="10427260" y="10264335"/>
                  <a:pt x="10413880" y="10264335"/>
                </a:cubicBezTo>
                <a:cubicBezTo>
                  <a:pt x="10413880" y="10264335"/>
                  <a:pt x="10407196" y="10264335"/>
                  <a:pt x="10393816" y="10264335"/>
                </a:cubicBezTo>
                <a:cubicBezTo>
                  <a:pt x="10393816" y="10257648"/>
                  <a:pt x="10395488" y="10253468"/>
                  <a:pt x="10398832" y="10251794"/>
                </a:cubicBezTo>
                <a:close/>
                <a:moveTo>
                  <a:pt x="11176364" y="10224204"/>
                </a:moveTo>
                <a:lnTo>
                  <a:pt x="11196428" y="10244271"/>
                </a:lnTo>
                <a:lnTo>
                  <a:pt x="11156296" y="10264335"/>
                </a:lnTo>
                <a:cubicBezTo>
                  <a:pt x="11156296" y="10250958"/>
                  <a:pt x="11162988" y="10237581"/>
                  <a:pt x="11176364" y="10224204"/>
                </a:cubicBezTo>
                <a:close/>
                <a:moveTo>
                  <a:pt x="10714860" y="10224204"/>
                </a:moveTo>
                <a:lnTo>
                  <a:pt x="10734928" y="10224204"/>
                </a:lnTo>
                <a:cubicBezTo>
                  <a:pt x="10734928" y="10237581"/>
                  <a:pt x="10741616" y="10240927"/>
                  <a:pt x="10754992" y="10234237"/>
                </a:cubicBezTo>
                <a:cubicBezTo>
                  <a:pt x="10768368" y="10227547"/>
                  <a:pt x="10768368" y="10230894"/>
                  <a:pt x="10754992" y="10244271"/>
                </a:cubicBezTo>
                <a:cubicBezTo>
                  <a:pt x="10754992" y="10257648"/>
                  <a:pt x="10754992" y="10264335"/>
                  <a:pt x="10754992" y="10264335"/>
                </a:cubicBezTo>
                <a:cubicBezTo>
                  <a:pt x="10754992" y="10277712"/>
                  <a:pt x="10748304" y="10284402"/>
                  <a:pt x="10734928" y="10284402"/>
                </a:cubicBezTo>
                <a:cubicBezTo>
                  <a:pt x="10721552" y="10284402"/>
                  <a:pt x="10714860" y="10284402"/>
                  <a:pt x="10714860" y="10284402"/>
                </a:cubicBezTo>
                <a:lnTo>
                  <a:pt x="10715536" y="10285413"/>
                </a:lnTo>
                <a:lnTo>
                  <a:pt x="10686568" y="10285413"/>
                </a:lnTo>
                <a:lnTo>
                  <a:pt x="10694796" y="10244271"/>
                </a:lnTo>
                <a:cubicBezTo>
                  <a:pt x="10708172" y="10257648"/>
                  <a:pt x="10714860" y="10250958"/>
                  <a:pt x="10714860" y="10224204"/>
                </a:cubicBezTo>
                <a:close/>
                <a:moveTo>
                  <a:pt x="10333624" y="10224204"/>
                </a:moveTo>
                <a:cubicBezTo>
                  <a:pt x="10347000" y="10224204"/>
                  <a:pt x="10353688" y="10230894"/>
                  <a:pt x="10353688" y="10244271"/>
                </a:cubicBezTo>
                <a:lnTo>
                  <a:pt x="10353688" y="10264335"/>
                </a:lnTo>
                <a:cubicBezTo>
                  <a:pt x="10340308" y="10264335"/>
                  <a:pt x="10333624" y="10257648"/>
                  <a:pt x="10333624" y="10244271"/>
                </a:cubicBezTo>
                <a:close/>
                <a:moveTo>
                  <a:pt x="6842261" y="10224204"/>
                </a:moveTo>
                <a:cubicBezTo>
                  <a:pt x="6842261" y="10224204"/>
                  <a:pt x="6838917" y="10227547"/>
                  <a:pt x="6832227" y="10234237"/>
                </a:cubicBezTo>
                <a:cubicBezTo>
                  <a:pt x="6825540" y="10240927"/>
                  <a:pt x="6822194" y="10244271"/>
                  <a:pt x="6822194" y="10244271"/>
                </a:cubicBezTo>
                <a:lnTo>
                  <a:pt x="6862325" y="10244271"/>
                </a:lnTo>
                <a:cubicBezTo>
                  <a:pt x="6862325" y="10244271"/>
                  <a:pt x="6869015" y="10237581"/>
                  <a:pt x="6882392" y="10224204"/>
                </a:cubicBezTo>
                <a:close/>
                <a:moveTo>
                  <a:pt x="5517951" y="10224204"/>
                </a:moveTo>
                <a:cubicBezTo>
                  <a:pt x="5531328" y="10224204"/>
                  <a:pt x="5538015" y="10230894"/>
                  <a:pt x="5538015" y="10244271"/>
                </a:cubicBezTo>
                <a:cubicBezTo>
                  <a:pt x="5538015" y="10257648"/>
                  <a:pt x="5534671" y="10264335"/>
                  <a:pt x="5527984" y="10264335"/>
                </a:cubicBezTo>
                <a:cubicBezTo>
                  <a:pt x="5521295" y="10264335"/>
                  <a:pt x="5517951" y="10264335"/>
                  <a:pt x="5517951" y="10264335"/>
                </a:cubicBezTo>
                <a:cubicBezTo>
                  <a:pt x="5517951" y="10264335"/>
                  <a:pt x="5517951" y="10257648"/>
                  <a:pt x="5517951" y="10244271"/>
                </a:cubicBezTo>
                <a:close/>
                <a:moveTo>
                  <a:pt x="7218484" y="10214173"/>
                </a:moveTo>
                <a:cubicBezTo>
                  <a:pt x="7221830" y="10214173"/>
                  <a:pt x="7223502" y="10217517"/>
                  <a:pt x="7223502" y="10224204"/>
                </a:cubicBezTo>
                <a:lnTo>
                  <a:pt x="7203435" y="10224204"/>
                </a:lnTo>
                <a:cubicBezTo>
                  <a:pt x="7210125" y="10217517"/>
                  <a:pt x="7215141" y="10214173"/>
                  <a:pt x="7218484" y="10214173"/>
                </a:cubicBezTo>
                <a:close/>
                <a:moveTo>
                  <a:pt x="10293492" y="10204140"/>
                </a:moveTo>
                <a:lnTo>
                  <a:pt x="10313556" y="10204140"/>
                </a:lnTo>
                <a:cubicBezTo>
                  <a:pt x="10313556" y="10217517"/>
                  <a:pt x="10313556" y="10224204"/>
                  <a:pt x="10313556" y="10224204"/>
                </a:cubicBezTo>
                <a:close/>
                <a:moveTo>
                  <a:pt x="9625692" y="10202886"/>
                </a:moveTo>
                <a:cubicBezTo>
                  <a:pt x="9629456" y="10205393"/>
                  <a:pt x="9631335" y="10219188"/>
                  <a:pt x="9631335" y="10244271"/>
                </a:cubicBezTo>
                <a:cubicBezTo>
                  <a:pt x="9631335" y="10257648"/>
                  <a:pt x="9651402" y="10257648"/>
                  <a:pt x="9691533" y="10244271"/>
                </a:cubicBezTo>
                <a:lnTo>
                  <a:pt x="9691533" y="10264335"/>
                </a:lnTo>
                <a:cubicBezTo>
                  <a:pt x="9678156" y="10277712"/>
                  <a:pt x="9661433" y="10284402"/>
                  <a:pt x="9641369" y="10284402"/>
                </a:cubicBezTo>
                <a:lnTo>
                  <a:pt x="9635807" y="10285413"/>
                </a:lnTo>
                <a:lnTo>
                  <a:pt x="9591207" y="10285413"/>
                </a:lnTo>
                <a:lnTo>
                  <a:pt x="9591207" y="10284402"/>
                </a:lnTo>
                <a:cubicBezTo>
                  <a:pt x="9607927" y="10225878"/>
                  <a:pt x="9619422" y="10198706"/>
                  <a:pt x="9625692" y="10202886"/>
                </a:cubicBezTo>
                <a:close/>
                <a:moveTo>
                  <a:pt x="9250097" y="10184075"/>
                </a:moveTo>
                <a:cubicBezTo>
                  <a:pt x="9236720" y="10197450"/>
                  <a:pt x="9230030" y="10210829"/>
                  <a:pt x="9230030" y="10224204"/>
                </a:cubicBezTo>
                <a:lnTo>
                  <a:pt x="9250097" y="10204140"/>
                </a:lnTo>
                <a:cubicBezTo>
                  <a:pt x="9263474" y="10204140"/>
                  <a:pt x="9270161" y="10197450"/>
                  <a:pt x="9270161" y="10184075"/>
                </a:cubicBezTo>
                <a:close/>
                <a:moveTo>
                  <a:pt x="7303761" y="10184075"/>
                </a:moveTo>
                <a:cubicBezTo>
                  <a:pt x="7303761" y="10184075"/>
                  <a:pt x="7300418" y="10187419"/>
                  <a:pt x="7293731" y="10194106"/>
                </a:cubicBezTo>
                <a:cubicBezTo>
                  <a:pt x="7287041" y="10200796"/>
                  <a:pt x="7277007" y="10210829"/>
                  <a:pt x="7263631" y="10224204"/>
                </a:cubicBezTo>
                <a:close/>
                <a:moveTo>
                  <a:pt x="5558082" y="10184075"/>
                </a:moveTo>
                <a:cubicBezTo>
                  <a:pt x="5558082" y="10184075"/>
                  <a:pt x="5564772" y="10184075"/>
                  <a:pt x="5578146" y="10184075"/>
                </a:cubicBezTo>
                <a:cubicBezTo>
                  <a:pt x="5578146" y="10197450"/>
                  <a:pt x="5574803" y="10204140"/>
                  <a:pt x="5568115" y="10204140"/>
                </a:cubicBezTo>
                <a:cubicBezTo>
                  <a:pt x="5561425" y="10204140"/>
                  <a:pt x="5558082" y="10200796"/>
                  <a:pt x="5558082" y="10194106"/>
                </a:cubicBezTo>
                <a:cubicBezTo>
                  <a:pt x="5558082" y="10187419"/>
                  <a:pt x="5558082" y="10184075"/>
                  <a:pt x="5558082" y="10184075"/>
                </a:cubicBezTo>
                <a:close/>
                <a:moveTo>
                  <a:pt x="10433948" y="10164009"/>
                </a:moveTo>
                <a:cubicBezTo>
                  <a:pt x="10433948" y="10164009"/>
                  <a:pt x="10437292" y="10164009"/>
                  <a:pt x="10443980" y="10164009"/>
                </a:cubicBezTo>
                <a:cubicBezTo>
                  <a:pt x="10450668" y="10164009"/>
                  <a:pt x="10457356" y="10167352"/>
                  <a:pt x="10464048" y="10174042"/>
                </a:cubicBezTo>
                <a:cubicBezTo>
                  <a:pt x="10470732" y="10180729"/>
                  <a:pt x="10474080" y="10190763"/>
                  <a:pt x="10474080" y="10204140"/>
                </a:cubicBezTo>
                <a:lnTo>
                  <a:pt x="10514208" y="10244271"/>
                </a:lnTo>
                <a:cubicBezTo>
                  <a:pt x="10514208" y="10244271"/>
                  <a:pt x="10520896" y="10250958"/>
                  <a:pt x="10534276" y="10264335"/>
                </a:cubicBezTo>
                <a:lnTo>
                  <a:pt x="10514208" y="10284402"/>
                </a:lnTo>
                <a:lnTo>
                  <a:pt x="10494144" y="10284402"/>
                </a:lnTo>
                <a:lnTo>
                  <a:pt x="10494144" y="10285413"/>
                </a:lnTo>
                <a:lnTo>
                  <a:pt x="10460720" y="10285413"/>
                </a:lnTo>
                <a:lnTo>
                  <a:pt x="10461536" y="10280638"/>
                </a:lnTo>
                <a:cubicBezTo>
                  <a:pt x="10466552" y="10243016"/>
                  <a:pt x="10464044" y="10224204"/>
                  <a:pt x="10454012" y="10224204"/>
                </a:cubicBezTo>
                <a:cubicBezTo>
                  <a:pt x="10440636" y="10210829"/>
                  <a:pt x="10433948" y="10204140"/>
                  <a:pt x="10433948" y="10204140"/>
                </a:cubicBezTo>
                <a:cubicBezTo>
                  <a:pt x="10420572" y="10190763"/>
                  <a:pt x="10420572" y="10177386"/>
                  <a:pt x="10433948" y="10164009"/>
                </a:cubicBezTo>
                <a:close/>
                <a:moveTo>
                  <a:pt x="9751729" y="10164009"/>
                </a:moveTo>
                <a:cubicBezTo>
                  <a:pt x="9751729" y="10164009"/>
                  <a:pt x="9751729" y="10170698"/>
                  <a:pt x="9751729" y="10184075"/>
                </a:cubicBezTo>
                <a:cubicBezTo>
                  <a:pt x="9751729" y="10184075"/>
                  <a:pt x="9745039" y="10184075"/>
                  <a:pt x="9731662" y="10184075"/>
                </a:cubicBezTo>
                <a:close/>
                <a:moveTo>
                  <a:pt x="9591207" y="10164009"/>
                </a:moveTo>
                <a:cubicBezTo>
                  <a:pt x="9617958" y="10177386"/>
                  <a:pt x="9617958" y="10197450"/>
                  <a:pt x="9591207" y="10224204"/>
                </a:cubicBezTo>
                <a:cubicBezTo>
                  <a:pt x="9577830" y="10237581"/>
                  <a:pt x="9571140" y="10237581"/>
                  <a:pt x="9571140" y="10224204"/>
                </a:cubicBezTo>
                <a:close/>
                <a:moveTo>
                  <a:pt x="6501151" y="10164009"/>
                </a:moveTo>
                <a:lnTo>
                  <a:pt x="6481086" y="10184075"/>
                </a:lnTo>
                <a:cubicBezTo>
                  <a:pt x="6481086" y="10177386"/>
                  <a:pt x="6482758" y="10172370"/>
                  <a:pt x="6486101" y="10169024"/>
                </a:cubicBezTo>
                <a:close/>
                <a:moveTo>
                  <a:pt x="10605936" y="10161142"/>
                </a:moveTo>
                <a:lnTo>
                  <a:pt x="10614536" y="10164009"/>
                </a:lnTo>
                <a:cubicBezTo>
                  <a:pt x="10614536" y="10177386"/>
                  <a:pt x="10621224" y="10184075"/>
                  <a:pt x="10634600" y="10184075"/>
                </a:cubicBezTo>
                <a:cubicBezTo>
                  <a:pt x="10647980" y="10184075"/>
                  <a:pt x="10654664" y="10190763"/>
                  <a:pt x="10654664" y="10204140"/>
                </a:cubicBezTo>
                <a:lnTo>
                  <a:pt x="10634600" y="10204140"/>
                </a:lnTo>
                <a:close/>
                <a:moveTo>
                  <a:pt x="6512615" y="10152543"/>
                </a:moveTo>
                <a:lnTo>
                  <a:pt x="6513691" y="10158993"/>
                </a:lnTo>
                <a:cubicBezTo>
                  <a:pt x="6512020" y="10162337"/>
                  <a:pt x="6507837" y="10164009"/>
                  <a:pt x="6501151" y="10164009"/>
                </a:cubicBezTo>
                <a:close/>
                <a:moveTo>
                  <a:pt x="10594472" y="10143944"/>
                </a:moveTo>
                <a:lnTo>
                  <a:pt x="10605936" y="10161142"/>
                </a:lnTo>
                <a:lnTo>
                  <a:pt x="10599484" y="10158993"/>
                </a:lnTo>
                <a:cubicBezTo>
                  <a:pt x="10596140" y="10155650"/>
                  <a:pt x="10594472" y="10150631"/>
                  <a:pt x="10594472" y="10143944"/>
                </a:cubicBezTo>
                <a:close/>
                <a:moveTo>
                  <a:pt x="6564215" y="10141078"/>
                </a:moveTo>
                <a:lnTo>
                  <a:pt x="6561345" y="10143944"/>
                </a:lnTo>
                <a:lnTo>
                  <a:pt x="6559701" y="10141642"/>
                </a:lnTo>
                <a:close/>
                <a:moveTo>
                  <a:pt x="9931063" y="10137673"/>
                </a:moveTo>
                <a:cubicBezTo>
                  <a:pt x="9931899" y="10138510"/>
                  <a:pt x="9932317" y="10140600"/>
                  <a:pt x="9932317" y="10143944"/>
                </a:cubicBezTo>
                <a:cubicBezTo>
                  <a:pt x="9945694" y="10157319"/>
                  <a:pt x="9952381" y="10164009"/>
                  <a:pt x="9952381" y="10164009"/>
                </a:cubicBezTo>
                <a:cubicBezTo>
                  <a:pt x="9952381" y="10164009"/>
                  <a:pt x="9945694" y="10170698"/>
                  <a:pt x="9932317" y="10184075"/>
                </a:cubicBezTo>
                <a:cubicBezTo>
                  <a:pt x="9918940" y="10197450"/>
                  <a:pt x="9905563" y="10217517"/>
                  <a:pt x="9892186" y="10244271"/>
                </a:cubicBezTo>
                <a:cubicBezTo>
                  <a:pt x="9878809" y="10271025"/>
                  <a:pt x="9878809" y="10284402"/>
                  <a:pt x="9892186" y="10284402"/>
                </a:cubicBezTo>
                <a:lnTo>
                  <a:pt x="9892355" y="10285413"/>
                </a:lnTo>
                <a:lnTo>
                  <a:pt x="9824165" y="10285413"/>
                </a:lnTo>
                <a:lnTo>
                  <a:pt x="9821957" y="10274368"/>
                </a:lnTo>
                <a:cubicBezTo>
                  <a:pt x="9815267" y="10267678"/>
                  <a:pt x="9818611" y="10250958"/>
                  <a:pt x="9831991" y="10224204"/>
                </a:cubicBezTo>
                <a:lnTo>
                  <a:pt x="9872119" y="10184075"/>
                </a:lnTo>
                <a:lnTo>
                  <a:pt x="9912250" y="10164009"/>
                </a:lnTo>
                <a:cubicBezTo>
                  <a:pt x="9922283" y="10143943"/>
                  <a:pt x="9928554" y="10135165"/>
                  <a:pt x="9931063" y="10137673"/>
                </a:cubicBezTo>
                <a:close/>
                <a:moveTo>
                  <a:pt x="9701564" y="10133911"/>
                </a:moveTo>
                <a:cubicBezTo>
                  <a:pt x="9708254" y="10140601"/>
                  <a:pt x="9711597" y="10153975"/>
                  <a:pt x="9711597" y="10174042"/>
                </a:cubicBezTo>
                <a:cubicBezTo>
                  <a:pt x="9711597" y="10194106"/>
                  <a:pt x="9704910" y="10204140"/>
                  <a:pt x="9691533" y="10204140"/>
                </a:cubicBezTo>
                <a:lnTo>
                  <a:pt x="9691533" y="10164009"/>
                </a:lnTo>
                <a:cubicBezTo>
                  <a:pt x="9704910" y="10150631"/>
                  <a:pt x="9708254" y="10140601"/>
                  <a:pt x="9701564" y="10133911"/>
                </a:cubicBezTo>
                <a:close/>
                <a:moveTo>
                  <a:pt x="5510427" y="10111336"/>
                </a:moveTo>
                <a:cubicBezTo>
                  <a:pt x="5518787" y="10109665"/>
                  <a:pt x="5524638" y="10110503"/>
                  <a:pt x="5527984" y="10113847"/>
                </a:cubicBezTo>
                <a:cubicBezTo>
                  <a:pt x="5534671" y="10120534"/>
                  <a:pt x="5534671" y="10133911"/>
                  <a:pt x="5527984" y="10153975"/>
                </a:cubicBezTo>
                <a:cubicBezTo>
                  <a:pt x="5521295" y="10174042"/>
                  <a:pt x="5517951" y="10190763"/>
                  <a:pt x="5517951" y="10204140"/>
                </a:cubicBezTo>
                <a:lnTo>
                  <a:pt x="5457755" y="10284402"/>
                </a:lnTo>
                <a:lnTo>
                  <a:pt x="5437689" y="10244271"/>
                </a:lnTo>
                <a:cubicBezTo>
                  <a:pt x="5437689" y="10177386"/>
                  <a:pt x="5451065" y="10137254"/>
                  <a:pt x="5477819" y="10123877"/>
                </a:cubicBezTo>
                <a:cubicBezTo>
                  <a:pt x="5491197" y="10117190"/>
                  <a:pt x="5502066" y="10113011"/>
                  <a:pt x="5510427" y="10111336"/>
                </a:cubicBezTo>
                <a:close/>
                <a:moveTo>
                  <a:pt x="9671466" y="10103813"/>
                </a:moveTo>
                <a:lnTo>
                  <a:pt x="9651402" y="10123877"/>
                </a:lnTo>
                <a:cubicBezTo>
                  <a:pt x="9664779" y="10137254"/>
                  <a:pt x="9671466" y="10137254"/>
                  <a:pt x="9671466" y="10123877"/>
                </a:cubicBezTo>
                <a:cubicBezTo>
                  <a:pt x="9671466" y="10123877"/>
                  <a:pt x="9671466" y="10117190"/>
                  <a:pt x="9671466" y="10103813"/>
                </a:cubicBezTo>
                <a:close/>
                <a:moveTo>
                  <a:pt x="5338704" y="10082407"/>
                </a:moveTo>
                <a:lnTo>
                  <a:pt x="5337362" y="10083749"/>
                </a:lnTo>
                <a:lnTo>
                  <a:pt x="5317298" y="10103813"/>
                </a:lnTo>
                <a:close/>
                <a:moveTo>
                  <a:pt x="10494144" y="10063682"/>
                </a:moveTo>
                <a:lnTo>
                  <a:pt x="10534276" y="10083749"/>
                </a:lnTo>
                <a:cubicBezTo>
                  <a:pt x="10534276" y="10083749"/>
                  <a:pt x="10534276" y="10087093"/>
                  <a:pt x="10534276" y="10093780"/>
                </a:cubicBezTo>
                <a:cubicBezTo>
                  <a:pt x="10534276" y="10100470"/>
                  <a:pt x="10534276" y="10110503"/>
                  <a:pt x="10534276" y="10123877"/>
                </a:cubicBezTo>
                <a:lnTo>
                  <a:pt x="10534276" y="10143944"/>
                </a:lnTo>
                <a:cubicBezTo>
                  <a:pt x="10534276" y="10143944"/>
                  <a:pt x="10534276" y="10150631"/>
                  <a:pt x="10534276" y="10164009"/>
                </a:cubicBezTo>
                <a:lnTo>
                  <a:pt x="10494144" y="10164009"/>
                </a:lnTo>
                <a:cubicBezTo>
                  <a:pt x="10494144" y="10150631"/>
                  <a:pt x="10494144" y="10143944"/>
                  <a:pt x="10494144" y="10143944"/>
                </a:cubicBezTo>
                <a:cubicBezTo>
                  <a:pt x="10494144" y="10143944"/>
                  <a:pt x="10487456" y="10143944"/>
                  <a:pt x="10474080" y="10143944"/>
                </a:cubicBezTo>
                <a:lnTo>
                  <a:pt x="10474080" y="10123877"/>
                </a:lnTo>
                <a:cubicBezTo>
                  <a:pt x="10474080" y="10110503"/>
                  <a:pt x="10474080" y="10103813"/>
                  <a:pt x="10474080" y="10103813"/>
                </a:cubicBezTo>
                <a:lnTo>
                  <a:pt x="10474080" y="10083749"/>
                </a:lnTo>
                <a:close/>
                <a:moveTo>
                  <a:pt x="10293492" y="10063682"/>
                </a:moveTo>
                <a:cubicBezTo>
                  <a:pt x="10280112" y="10063682"/>
                  <a:pt x="10273424" y="10070372"/>
                  <a:pt x="10273424" y="10083749"/>
                </a:cubicBezTo>
                <a:cubicBezTo>
                  <a:pt x="10286804" y="10083749"/>
                  <a:pt x="10296836" y="10080403"/>
                  <a:pt x="10303524" y="10073716"/>
                </a:cubicBezTo>
                <a:cubicBezTo>
                  <a:pt x="10310212" y="10067028"/>
                  <a:pt x="10306868" y="10063682"/>
                  <a:pt x="10293492" y="10063682"/>
                </a:cubicBezTo>
                <a:close/>
                <a:moveTo>
                  <a:pt x="9811924" y="10063682"/>
                </a:moveTo>
                <a:cubicBezTo>
                  <a:pt x="9811924" y="10077059"/>
                  <a:pt x="9815267" y="10083749"/>
                  <a:pt x="9821957" y="10083749"/>
                </a:cubicBezTo>
                <a:cubicBezTo>
                  <a:pt x="9828644" y="10083749"/>
                  <a:pt x="9831991" y="10083749"/>
                  <a:pt x="9831991" y="10083749"/>
                </a:cubicBezTo>
                <a:close/>
                <a:moveTo>
                  <a:pt x="7243566" y="10063682"/>
                </a:moveTo>
                <a:cubicBezTo>
                  <a:pt x="7243566" y="10077059"/>
                  <a:pt x="7243566" y="10083749"/>
                  <a:pt x="7243566" y="10083749"/>
                </a:cubicBezTo>
                <a:cubicBezTo>
                  <a:pt x="7243566" y="10083749"/>
                  <a:pt x="7240223" y="10087093"/>
                  <a:pt x="7233533" y="10093780"/>
                </a:cubicBezTo>
                <a:cubicBezTo>
                  <a:pt x="7226845" y="10100470"/>
                  <a:pt x="7223502" y="10097123"/>
                  <a:pt x="7223502" y="10083749"/>
                </a:cubicBezTo>
                <a:cubicBezTo>
                  <a:pt x="7223502" y="10070372"/>
                  <a:pt x="7230189" y="10063682"/>
                  <a:pt x="7243566" y="10063682"/>
                </a:cubicBezTo>
                <a:close/>
                <a:moveTo>
                  <a:pt x="6561345" y="10063682"/>
                </a:moveTo>
                <a:lnTo>
                  <a:pt x="6541281" y="10083749"/>
                </a:lnTo>
                <a:cubicBezTo>
                  <a:pt x="6541281" y="10097123"/>
                  <a:pt x="6547969" y="10097123"/>
                  <a:pt x="6561345" y="10083749"/>
                </a:cubicBezTo>
                <a:close/>
                <a:moveTo>
                  <a:pt x="5357429" y="10063682"/>
                </a:moveTo>
                <a:lnTo>
                  <a:pt x="5338704" y="10082407"/>
                </a:lnTo>
                <a:lnTo>
                  <a:pt x="5352412" y="10068699"/>
                </a:lnTo>
                <a:cubicBezTo>
                  <a:pt x="5355757" y="10065354"/>
                  <a:pt x="5357429" y="10063682"/>
                  <a:pt x="5357429" y="10063682"/>
                </a:cubicBezTo>
                <a:close/>
                <a:moveTo>
                  <a:pt x="10052708" y="10043618"/>
                </a:moveTo>
                <a:lnTo>
                  <a:pt x="10052708" y="10083749"/>
                </a:lnTo>
                <a:lnTo>
                  <a:pt x="10012577" y="10083749"/>
                </a:lnTo>
                <a:lnTo>
                  <a:pt x="10032643" y="10063682"/>
                </a:lnTo>
                <a:close/>
                <a:moveTo>
                  <a:pt x="5879125" y="10043618"/>
                </a:moveTo>
                <a:lnTo>
                  <a:pt x="5879125" y="10083749"/>
                </a:lnTo>
                <a:cubicBezTo>
                  <a:pt x="5892503" y="10083749"/>
                  <a:pt x="5899192" y="10077059"/>
                  <a:pt x="5899192" y="10063682"/>
                </a:cubicBezTo>
                <a:close/>
                <a:moveTo>
                  <a:pt x="5377493" y="10043618"/>
                </a:moveTo>
                <a:cubicBezTo>
                  <a:pt x="5377493" y="10056992"/>
                  <a:pt x="5387527" y="10067028"/>
                  <a:pt x="5407591" y="10073716"/>
                </a:cubicBezTo>
                <a:cubicBezTo>
                  <a:pt x="5427658" y="10080403"/>
                  <a:pt x="5431001" y="10083749"/>
                  <a:pt x="5417625" y="10083749"/>
                </a:cubicBezTo>
                <a:cubicBezTo>
                  <a:pt x="5404247" y="10083749"/>
                  <a:pt x="5390871" y="10083749"/>
                  <a:pt x="5377493" y="10083749"/>
                </a:cubicBezTo>
                <a:cubicBezTo>
                  <a:pt x="5370806" y="10077059"/>
                  <a:pt x="5365791" y="10072044"/>
                  <a:pt x="5362445" y="10068698"/>
                </a:cubicBezTo>
                <a:lnTo>
                  <a:pt x="5357429" y="10063682"/>
                </a:lnTo>
                <a:close/>
                <a:moveTo>
                  <a:pt x="11236560" y="10023551"/>
                </a:moveTo>
                <a:lnTo>
                  <a:pt x="11236560" y="10043618"/>
                </a:lnTo>
                <a:lnTo>
                  <a:pt x="11216496" y="10043618"/>
                </a:lnTo>
                <a:close/>
                <a:moveTo>
                  <a:pt x="10253360" y="10023551"/>
                </a:moveTo>
                <a:lnTo>
                  <a:pt x="10213229" y="10043618"/>
                </a:lnTo>
                <a:lnTo>
                  <a:pt x="10193165" y="10083749"/>
                </a:lnTo>
                <a:cubicBezTo>
                  <a:pt x="10206542" y="10083749"/>
                  <a:pt x="10213229" y="10090436"/>
                  <a:pt x="10213229" y="10103813"/>
                </a:cubicBezTo>
                <a:lnTo>
                  <a:pt x="10213229" y="10083749"/>
                </a:lnTo>
                <a:cubicBezTo>
                  <a:pt x="10226606" y="10083749"/>
                  <a:pt x="10233296" y="10080403"/>
                  <a:pt x="10233296" y="10073716"/>
                </a:cubicBezTo>
                <a:cubicBezTo>
                  <a:pt x="10233296" y="10067028"/>
                  <a:pt x="10233296" y="10063682"/>
                  <a:pt x="10233296" y="10063682"/>
                </a:cubicBezTo>
                <a:lnTo>
                  <a:pt x="10253360" y="10043618"/>
                </a:lnTo>
                <a:cubicBezTo>
                  <a:pt x="10253360" y="10043618"/>
                  <a:pt x="10253360" y="10036928"/>
                  <a:pt x="10253360" y="10023551"/>
                </a:cubicBezTo>
                <a:close/>
                <a:moveTo>
                  <a:pt x="10012577" y="10023551"/>
                </a:moveTo>
                <a:cubicBezTo>
                  <a:pt x="10012577" y="10023551"/>
                  <a:pt x="10019266" y="10023551"/>
                  <a:pt x="10032643" y="10023551"/>
                </a:cubicBezTo>
                <a:cubicBezTo>
                  <a:pt x="10032643" y="10036928"/>
                  <a:pt x="10025954" y="10043618"/>
                  <a:pt x="10012577" y="10043618"/>
                </a:cubicBezTo>
                <a:cubicBezTo>
                  <a:pt x="9999200" y="10043618"/>
                  <a:pt x="9992512" y="10040274"/>
                  <a:pt x="9992512" y="10033585"/>
                </a:cubicBezTo>
                <a:cubicBezTo>
                  <a:pt x="9992512" y="10026895"/>
                  <a:pt x="9999200" y="10023551"/>
                  <a:pt x="10012577" y="10023551"/>
                </a:cubicBezTo>
                <a:close/>
                <a:moveTo>
                  <a:pt x="5638344" y="10023551"/>
                </a:moveTo>
                <a:cubicBezTo>
                  <a:pt x="5651719" y="10023551"/>
                  <a:pt x="5658409" y="10023551"/>
                  <a:pt x="5658409" y="10023551"/>
                </a:cubicBezTo>
                <a:lnTo>
                  <a:pt x="5638344" y="10043618"/>
                </a:lnTo>
                <a:cubicBezTo>
                  <a:pt x="5624967" y="10043618"/>
                  <a:pt x="5618277" y="10040274"/>
                  <a:pt x="5618277" y="10033585"/>
                </a:cubicBezTo>
                <a:cubicBezTo>
                  <a:pt x="5618277" y="10026895"/>
                  <a:pt x="5624967" y="10023551"/>
                  <a:pt x="5638344" y="10023551"/>
                </a:cubicBezTo>
                <a:close/>
                <a:moveTo>
                  <a:pt x="10193165" y="10003487"/>
                </a:moveTo>
                <a:cubicBezTo>
                  <a:pt x="10153034" y="10030241"/>
                  <a:pt x="10132970" y="10056992"/>
                  <a:pt x="10132970" y="10083749"/>
                </a:cubicBezTo>
                <a:cubicBezTo>
                  <a:pt x="10146347" y="10097123"/>
                  <a:pt x="10166411" y="10077059"/>
                  <a:pt x="10193165" y="10023551"/>
                </a:cubicBezTo>
                <a:cubicBezTo>
                  <a:pt x="10206542" y="10010177"/>
                  <a:pt x="10206542" y="10003487"/>
                  <a:pt x="10193165" y="10003487"/>
                </a:cubicBezTo>
                <a:close/>
                <a:moveTo>
                  <a:pt x="7444219" y="10003487"/>
                </a:moveTo>
                <a:lnTo>
                  <a:pt x="7384023" y="10043618"/>
                </a:lnTo>
                <a:lnTo>
                  <a:pt x="7363957" y="10043618"/>
                </a:lnTo>
                <a:cubicBezTo>
                  <a:pt x="7363957" y="10043618"/>
                  <a:pt x="7370647" y="10036928"/>
                  <a:pt x="7384023" y="10023551"/>
                </a:cubicBezTo>
                <a:close/>
                <a:moveTo>
                  <a:pt x="7303761" y="10003487"/>
                </a:moveTo>
                <a:lnTo>
                  <a:pt x="7303761" y="10023551"/>
                </a:lnTo>
                <a:lnTo>
                  <a:pt x="7283697" y="10023551"/>
                </a:lnTo>
                <a:cubicBezTo>
                  <a:pt x="7283697" y="10010177"/>
                  <a:pt x="7290387" y="10003487"/>
                  <a:pt x="7303761" y="10003487"/>
                </a:cubicBezTo>
                <a:close/>
                <a:moveTo>
                  <a:pt x="6691770" y="10003487"/>
                </a:moveTo>
                <a:cubicBezTo>
                  <a:pt x="6698459" y="10003487"/>
                  <a:pt x="6701803" y="10010177"/>
                  <a:pt x="6701803" y="10023551"/>
                </a:cubicBezTo>
                <a:cubicBezTo>
                  <a:pt x="6688429" y="10023551"/>
                  <a:pt x="6681739" y="10020207"/>
                  <a:pt x="6681739" y="10013520"/>
                </a:cubicBezTo>
                <a:cubicBezTo>
                  <a:pt x="6681739" y="10006830"/>
                  <a:pt x="6685083" y="10003487"/>
                  <a:pt x="6691770" y="10003487"/>
                </a:cubicBezTo>
                <a:close/>
                <a:moveTo>
                  <a:pt x="5828963" y="10003487"/>
                </a:moveTo>
                <a:cubicBezTo>
                  <a:pt x="5822273" y="10003487"/>
                  <a:pt x="5818930" y="10010177"/>
                  <a:pt x="5818930" y="10023551"/>
                </a:cubicBezTo>
                <a:cubicBezTo>
                  <a:pt x="5818930" y="10036928"/>
                  <a:pt x="5825620" y="10043618"/>
                  <a:pt x="5838997" y="10043618"/>
                </a:cubicBezTo>
                <a:lnTo>
                  <a:pt x="5838997" y="10023551"/>
                </a:lnTo>
                <a:cubicBezTo>
                  <a:pt x="5838997" y="10010177"/>
                  <a:pt x="5835653" y="10003487"/>
                  <a:pt x="5828963" y="10003487"/>
                </a:cubicBezTo>
                <a:close/>
                <a:moveTo>
                  <a:pt x="9488370" y="9990946"/>
                </a:moveTo>
                <a:cubicBezTo>
                  <a:pt x="9493388" y="9989274"/>
                  <a:pt x="9497568" y="9990110"/>
                  <a:pt x="9500911" y="9993453"/>
                </a:cubicBezTo>
                <a:cubicBezTo>
                  <a:pt x="9507601" y="10000143"/>
                  <a:pt x="9507601" y="10010177"/>
                  <a:pt x="9500911" y="10023551"/>
                </a:cubicBezTo>
                <a:cubicBezTo>
                  <a:pt x="9494224" y="10036928"/>
                  <a:pt x="9487534" y="10046962"/>
                  <a:pt x="9480847" y="10053649"/>
                </a:cubicBezTo>
                <a:cubicBezTo>
                  <a:pt x="9474157" y="10060339"/>
                  <a:pt x="9470814" y="10056992"/>
                  <a:pt x="9470814" y="10043618"/>
                </a:cubicBezTo>
                <a:cubicBezTo>
                  <a:pt x="9470814" y="10030241"/>
                  <a:pt x="9477501" y="10023551"/>
                  <a:pt x="9490880" y="10023551"/>
                </a:cubicBezTo>
                <a:lnTo>
                  <a:pt x="9470814" y="10023551"/>
                </a:lnTo>
                <a:cubicBezTo>
                  <a:pt x="9457437" y="10023551"/>
                  <a:pt x="9457437" y="10016864"/>
                  <a:pt x="9470814" y="10003487"/>
                </a:cubicBezTo>
                <a:cubicBezTo>
                  <a:pt x="9477501" y="9996800"/>
                  <a:pt x="9483355" y="9992618"/>
                  <a:pt x="9488370" y="9990946"/>
                </a:cubicBezTo>
                <a:close/>
                <a:moveTo>
                  <a:pt x="11035908" y="9983420"/>
                </a:moveTo>
                <a:lnTo>
                  <a:pt x="11015844" y="10003487"/>
                </a:lnTo>
                <a:cubicBezTo>
                  <a:pt x="11015844" y="10003487"/>
                  <a:pt x="11015844" y="10006830"/>
                  <a:pt x="11015844" y="10013520"/>
                </a:cubicBezTo>
                <a:cubicBezTo>
                  <a:pt x="11015844" y="10020207"/>
                  <a:pt x="11015844" y="10030241"/>
                  <a:pt x="11015844" y="10043618"/>
                </a:cubicBezTo>
                <a:lnTo>
                  <a:pt x="11015844" y="10063682"/>
                </a:lnTo>
                <a:lnTo>
                  <a:pt x="10995776" y="10043618"/>
                </a:lnTo>
                <a:lnTo>
                  <a:pt x="10975712" y="10003487"/>
                </a:lnTo>
                <a:lnTo>
                  <a:pt x="10955644" y="10023551"/>
                </a:lnTo>
                <a:cubicBezTo>
                  <a:pt x="10942268" y="10050305"/>
                  <a:pt x="10942268" y="10077059"/>
                  <a:pt x="10955644" y="10103813"/>
                </a:cubicBezTo>
                <a:cubicBezTo>
                  <a:pt x="10955644" y="10117190"/>
                  <a:pt x="10962336" y="10120534"/>
                  <a:pt x="10975712" y="10113847"/>
                </a:cubicBezTo>
                <a:cubicBezTo>
                  <a:pt x="10989088" y="10107157"/>
                  <a:pt x="11009152" y="10103813"/>
                  <a:pt x="11035908" y="10103813"/>
                </a:cubicBezTo>
                <a:cubicBezTo>
                  <a:pt x="11076036" y="10090436"/>
                  <a:pt x="11082724" y="10070372"/>
                  <a:pt x="11055972" y="10043618"/>
                </a:cubicBezTo>
                <a:cubicBezTo>
                  <a:pt x="11042592" y="10030241"/>
                  <a:pt x="11035908" y="10016864"/>
                  <a:pt x="11035908" y="10003487"/>
                </a:cubicBezTo>
                <a:cubicBezTo>
                  <a:pt x="11035908" y="9990110"/>
                  <a:pt x="11035908" y="9983420"/>
                  <a:pt x="11035908" y="9983420"/>
                </a:cubicBezTo>
                <a:close/>
                <a:moveTo>
                  <a:pt x="10353688" y="9983420"/>
                </a:moveTo>
                <a:cubicBezTo>
                  <a:pt x="10340308" y="9983420"/>
                  <a:pt x="10333624" y="9990110"/>
                  <a:pt x="10333624" y="10003487"/>
                </a:cubicBezTo>
                <a:cubicBezTo>
                  <a:pt x="10333624" y="10016864"/>
                  <a:pt x="10333624" y="10023551"/>
                  <a:pt x="10333624" y="10023551"/>
                </a:cubicBezTo>
                <a:lnTo>
                  <a:pt x="10353688" y="10023551"/>
                </a:lnTo>
                <a:close/>
                <a:moveTo>
                  <a:pt x="10313556" y="9983420"/>
                </a:moveTo>
                <a:lnTo>
                  <a:pt x="10307916" y="9989061"/>
                </a:lnTo>
                <a:lnTo>
                  <a:pt x="10311048" y="9985930"/>
                </a:lnTo>
                <a:cubicBezTo>
                  <a:pt x="10312720" y="9984256"/>
                  <a:pt x="10313556" y="9983420"/>
                  <a:pt x="10313556" y="9983420"/>
                </a:cubicBezTo>
                <a:close/>
                <a:moveTo>
                  <a:pt x="5466875" y="9968830"/>
                </a:moveTo>
                <a:lnTo>
                  <a:pt x="5447722" y="9978405"/>
                </a:lnTo>
                <a:cubicBezTo>
                  <a:pt x="5441035" y="9981748"/>
                  <a:pt x="5437689" y="9983420"/>
                  <a:pt x="5437689" y="9983420"/>
                </a:cubicBezTo>
                <a:cubicBezTo>
                  <a:pt x="5444379" y="9976733"/>
                  <a:pt x="5450651" y="9972135"/>
                  <a:pt x="5456501" y="9969628"/>
                </a:cubicBezTo>
                <a:close/>
                <a:moveTo>
                  <a:pt x="10985744" y="9963356"/>
                </a:moveTo>
                <a:cubicBezTo>
                  <a:pt x="10979056" y="9963356"/>
                  <a:pt x="10975712" y="9970046"/>
                  <a:pt x="10975712" y="9983420"/>
                </a:cubicBezTo>
                <a:cubicBezTo>
                  <a:pt x="10975712" y="9996797"/>
                  <a:pt x="10979056" y="10003487"/>
                  <a:pt x="10985744" y="10003487"/>
                </a:cubicBezTo>
                <a:cubicBezTo>
                  <a:pt x="10992432" y="10003487"/>
                  <a:pt x="10995776" y="9996797"/>
                  <a:pt x="10995776" y="9983420"/>
                </a:cubicBezTo>
                <a:cubicBezTo>
                  <a:pt x="10995776" y="9970046"/>
                  <a:pt x="10992432" y="9963356"/>
                  <a:pt x="10985744" y="9963356"/>
                </a:cubicBezTo>
                <a:close/>
                <a:moveTo>
                  <a:pt x="9591207" y="9963356"/>
                </a:moveTo>
                <a:cubicBezTo>
                  <a:pt x="9591207" y="9963356"/>
                  <a:pt x="9587861" y="9966699"/>
                  <a:pt x="9581173" y="9973389"/>
                </a:cubicBezTo>
                <a:cubicBezTo>
                  <a:pt x="9574484" y="9980076"/>
                  <a:pt x="9571140" y="9983420"/>
                  <a:pt x="9571140" y="9983420"/>
                </a:cubicBezTo>
                <a:cubicBezTo>
                  <a:pt x="9571140" y="9983420"/>
                  <a:pt x="9577830" y="9983420"/>
                  <a:pt x="9591207" y="9983420"/>
                </a:cubicBezTo>
                <a:cubicBezTo>
                  <a:pt x="9591207" y="9970046"/>
                  <a:pt x="9591207" y="9963356"/>
                  <a:pt x="9591207" y="9963356"/>
                </a:cubicBezTo>
                <a:close/>
                <a:moveTo>
                  <a:pt x="8146503" y="9963356"/>
                </a:moveTo>
                <a:cubicBezTo>
                  <a:pt x="8133129" y="9963356"/>
                  <a:pt x="8119749" y="9973389"/>
                  <a:pt x="8106373" y="9993453"/>
                </a:cubicBezTo>
                <a:cubicBezTo>
                  <a:pt x="8092998" y="10013520"/>
                  <a:pt x="8086309" y="10030241"/>
                  <a:pt x="8086309" y="10043618"/>
                </a:cubicBezTo>
                <a:cubicBezTo>
                  <a:pt x="8086309" y="10070372"/>
                  <a:pt x="8099685" y="10056992"/>
                  <a:pt x="8126439" y="10003487"/>
                </a:cubicBezTo>
                <a:cubicBezTo>
                  <a:pt x="8153193" y="9976733"/>
                  <a:pt x="8159881" y="9963356"/>
                  <a:pt x="8146503" y="9963356"/>
                </a:cubicBezTo>
                <a:close/>
                <a:moveTo>
                  <a:pt x="6681739" y="9963356"/>
                </a:moveTo>
                <a:cubicBezTo>
                  <a:pt x="6681739" y="9963356"/>
                  <a:pt x="6688429" y="9963356"/>
                  <a:pt x="6701803" y="9963356"/>
                </a:cubicBezTo>
                <a:cubicBezTo>
                  <a:pt x="6701803" y="9976733"/>
                  <a:pt x="6695113" y="9983420"/>
                  <a:pt x="6681739" y="9983420"/>
                </a:cubicBezTo>
                <a:cubicBezTo>
                  <a:pt x="6668362" y="9983420"/>
                  <a:pt x="6661672" y="9980076"/>
                  <a:pt x="6661672" y="9973389"/>
                </a:cubicBezTo>
                <a:cubicBezTo>
                  <a:pt x="6661672" y="9966699"/>
                  <a:pt x="6668362" y="9963356"/>
                  <a:pt x="6681739" y="9963356"/>
                </a:cubicBezTo>
                <a:close/>
                <a:moveTo>
                  <a:pt x="5849027" y="9963356"/>
                </a:moveTo>
                <a:cubicBezTo>
                  <a:pt x="5842341" y="9963356"/>
                  <a:pt x="5838997" y="9966699"/>
                  <a:pt x="5838997" y="9973389"/>
                </a:cubicBezTo>
                <a:cubicBezTo>
                  <a:pt x="5838997" y="9980076"/>
                  <a:pt x="5845684" y="9983420"/>
                  <a:pt x="5859061" y="9983420"/>
                </a:cubicBezTo>
                <a:cubicBezTo>
                  <a:pt x="5859061" y="9970046"/>
                  <a:pt x="5855717" y="9963356"/>
                  <a:pt x="5849027" y="9963356"/>
                </a:cubicBezTo>
                <a:close/>
                <a:moveTo>
                  <a:pt x="11477344" y="9923225"/>
                </a:moveTo>
                <a:cubicBezTo>
                  <a:pt x="11504096" y="9923225"/>
                  <a:pt x="11517476" y="9926568"/>
                  <a:pt x="11517476" y="9933258"/>
                </a:cubicBezTo>
                <a:cubicBezTo>
                  <a:pt x="11517476" y="9939948"/>
                  <a:pt x="11510784" y="9956669"/>
                  <a:pt x="11497408" y="9983420"/>
                </a:cubicBezTo>
                <a:cubicBezTo>
                  <a:pt x="11484032" y="10010177"/>
                  <a:pt x="11477344" y="10043618"/>
                  <a:pt x="11477344" y="10083749"/>
                </a:cubicBezTo>
                <a:lnTo>
                  <a:pt x="11477344" y="10143944"/>
                </a:lnTo>
                <a:lnTo>
                  <a:pt x="11457276" y="10123877"/>
                </a:lnTo>
                <a:cubicBezTo>
                  <a:pt x="11443900" y="10097123"/>
                  <a:pt x="11437212" y="10077059"/>
                  <a:pt x="11437212" y="10063682"/>
                </a:cubicBezTo>
                <a:cubicBezTo>
                  <a:pt x="11437212" y="10050305"/>
                  <a:pt x="11430524" y="10030241"/>
                  <a:pt x="11417148" y="10003487"/>
                </a:cubicBezTo>
                <a:cubicBezTo>
                  <a:pt x="11417148" y="9990110"/>
                  <a:pt x="11417148" y="9980076"/>
                  <a:pt x="11417148" y="9973389"/>
                </a:cubicBezTo>
                <a:cubicBezTo>
                  <a:pt x="11417148" y="9966699"/>
                  <a:pt x="11423836" y="9963356"/>
                  <a:pt x="11437212" y="9963356"/>
                </a:cubicBezTo>
                <a:lnTo>
                  <a:pt x="11457276" y="9943292"/>
                </a:lnTo>
                <a:cubicBezTo>
                  <a:pt x="11470652" y="9943292"/>
                  <a:pt x="11477344" y="9936602"/>
                  <a:pt x="11477344" y="9923225"/>
                </a:cubicBezTo>
                <a:close/>
                <a:moveTo>
                  <a:pt x="6902456" y="9923225"/>
                </a:moveTo>
                <a:cubicBezTo>
                  <a:pt x="6889079" y="9923225"/>
                  <a:pt x="6882392" y="9926568"/>
                  <a:pt x="6882392" y="9933258"/>
                </a:cubicBezTo>
                <a:cubicBezTo>
                  <a:pt x="6882392" y="9939948"/>
                  <a:pt x="6882392" y="9943292"/>
                  <a:pt x="6882392" y="9943292"/>
                </a:cubicBezTo>
                <a:lnTo>
                  <a:pt x="6902456" y="9943292"/>
                </a:lnTo>
                <a:cubicBezTo>
                  <a:pt x="6902456" y="9929915"/>
                  <a:pt x="6902456" y="9923225"/>
                  <a:pt x="6902456" y="9923225"/>
                </a:cubicBezTo>
                <a:close/>
                <a:moveTo>
                  <a:pt x="10754992" y="9903160"/>
                </a:moveTo>
                <a:cubicBezTo>
                  <a:pt x="10768368" y="9903160"/>
                  <a:pt x="10775060" y="9903160"/>
                  <a:pt x="10775060" y="9903160"/>
                </a:cubicBezTo>
                <a:cubicBezTo>
                  <a:pt x="10775060" y="9903160"/>
                  <a:pt x="10775060" y="9909850"/>
                  <a:pt x="10775060" y="9923225"/>
                </a:cubicBezTo>
                <a:lnTo>
                  <a:pt x="10754992" y="9923225"/>
                </a:lnTo>
                <a:close/>
                <a:moveTo>
                  <a:pt x="5497887" y="9903160"/>
                </a:moveTo>
                <a:cubicBezTo>
                  <a:pt x="5511261" y="9903160"/>
                  <a:pt x="5517951" y="9903160"/>
                  <a:pt x="5517951" y="9903160"/>
                </a:cubicBezTo>
                <a:lnTo>
                  <a:pt x="5538015" y="9903160"/>
                </a:lnTo>
                <a:lnTo>
                  <a:pt x="5578146" y="9963356"/>
                </a:lnTo>
                <a:cubicBezTo>
                  <a:pt x="5578146" y="9963356"/>
                  <a:pt x="5578146" y="9966699"/>
                  <a:pt x="5578146" y="9973389"/>
                </a:cubicBezTo>
                <a:cubicBezTo>
                  <a:pt x="5578146" y="9980076"/>
                  <a:pt x="5578146" y="9990110"/>
                  <a:pt x="5578146" y="10003487"/>
                </a:cubicBezTo>
                <a:lnTo>
                  <a:pt x="5598213" y="9983420"/>
                </a:lnTo>
                <a:lnTo>
                  <a:pt x="5618277" y="9983420"/>
                </a:lnTo>
                <a:cubicBezTo>
                  <a:pt x="5618277" y="9996797"/>
                  <a:pt x="5604900" y="10010177"/>
                  <a:pt x="5578146" y="10023551"/>
                </a:cubicBezTo>
                <a:cubicBezTo>
                  <a:pt x="5578146" y="10023551"/>
                  <a:pt x="5574803" y="10026895"/>
                  <a:pt x="5568115" y="10033585"/>
                </a:cubicBezTo>
                <a:cubicBezTo>
                  <a:pt x="5561425" y="10040274"/>
                  <a:pt x="5558082" y="10043618"/>
                  <a:pt x="5558082" y="10043618"/>
                </a:cubicBezTo>
                <a:cubicBezTo>
                  <a:pt x="5558082" y="10056992"/>
                  <a:pt x="5544705" y="10056992"/>
                  <a:pt x="5517951" y="10043618"/>
                </a:cubicBezTo>
                <a:cubicBezTo>
                  <a:pt x="5504574" y="10043618"/>
                  <a:pt x="5497887" y="10030241"/>
                  <a:pt x="5497887" y="10003487"/>
                </a:cubicBezTo>
                <a:cubicBezTo>
                  <a:pt x="5491197" y="9983420"/>
                  <a:pt x="5482838" y="9971715"/>
                  <a:pt x="5472805" y="9968371"/>
                </a:cubicBezTo>
                <a:lnTo>
                  <a:pt x="5466875" y="9968830"/>
                </a:lnTo>
                <a:lnTo>
                  <a:pt x="5477819" y="9963356"/>
                </a:lnTo>
                <a:cubicBezTo>
                  <a:pt x="5491197" y="9949979"/>
                  <a:pt x="5497887" y="9939948"/>
                  <a:pt x="5497887" y="9933258"/>
                </a:cubicBezTo>
                <a:cubicBezTo>
                  <a:pt x="5497887" y="9926568"/>
                  <a:pt x="5491197" y="9923225"/>
                  <a:pt x="5477819" y="9923225"/>
                </a:cubicBezTo>
                <a:cubicBezTo>
                  <a:pt x="5464445" y="9923225"/>
                  <a:pt x="5461099" y="9919881"/>
                  <a:pt x="5467789" y="9913194"/>
                </a:cubicBezTo>
                <a:cubicBezTo>
                  <a:pt x="5474476" y="9906504"/>
                  <a:pt x="5484509" y="9903160"/>
                  <a:pt x="5497887" y="9903160"/>
                </a:cubicBezTo>
                <a:close/>
                <a:moveTo>
                  <a:pt x="9372369" y="9896889"/>
                </a:moveTo>
                <a:cubicBezTo>
                  <a:pt x="9369444" y="9897727"/>
                  <a:pt x="9365472" y="9899817"/>
                  <a:pt x="9360454" y="9903160"/>
                </a:cubicBezTo>
                <a:cubicBezTo>
                  <a:pt x="9340390" y="9916538"/>
                  <a:pt x="9330356" y="9929915"/>
                  <a:pt x="9330356" y="9943292"/>
                </a:cubicBezTo>
                <a:cubicBezTo>
                  <a:pt x="9330356" y="9956669"/>
                  <a:pt x="9327012" y="9966699"/>
                  <a:pt x="9320325" y="9973389"/>
                </a:cubicBezTo>
                <a:cubicBezTo>
                  <a:pt x="9313635" y="9980076"/>
                  <a:pt x="9316979" y="9986766"/>
                  <a:pt x="9330356" y="9993453"/>
                </a:cubicBezTo>
                <a:cubicBezTo>
                  <a:pt x="9343733" y="10000143"/>
                  <a:pt x="9343733" y="10010177"/>
                  <a:pt x="9330356" y="10023551"/>
                </a:cubicBezTo>
                <a:lnTo>
                  <a:pt x="9370487" y="10003487"/>
                </a:lnTo>
                <a:cubicBezTo>
                  <a:pt x="9397241" y="9990110"/>
                  <a:pt x="9410618" y="9983420"/>
                  <a:pt x="9410618" y="9983420"/>
                </a:cubicBezTo>
                <a:cubicBezTo>
                  <a:pt x="9450749" y="9983420"/>
                  <a:pt x="9470814" y="9956669"/>
                  <a:pt x="9470814" y="9903160"/>
                </a:cubicBezTo>
                <a:cubicBezTo>
                  <a:pt x="9457437" y="9903160"/>
                  <a:pt x="9450749" y="9903160"/>
                  <a:pt x="9450749" y="9903160"/>
                </a:cubicBezTo>
                <a:cubicBezTo>
                  <a:pt x="9450749" y="9916538"/>
                  <a:pt x="9444059" y="9916538"/>
                  <a:pt x="9430682" y="9903160"/>
                </a:cubicBezTo>
                <a:cubicBezTo>
                  <a:pt x="9430682" y="9903160"/>
                  <a:pt x="9427339" y="9906504"/>
                  <a:pt x="9420652" y="9913194"/>
                </a:cubicBezTo>
                <a:cubicBezTo>
                  <a:pt x="9413962" y="9919881"/>
                  <a:pt x="9403931" y="9929915"/>
                  <a:pt x="9390551" y="9943292"/>
                </a:cubicBezTo>
                <a:lnTo>
                  <a:pt x="9370487" y="9963356"/>
                </a:lnTo>
                <a:lnTo>
                  <a:pt x="9370487" y="9923225"/>
                </a:lnTo>
                <a:cubicBezTo>
                  <a:pt x="9380521" y="9903160"/>
                  <a:pt x="9381146" y="9894381"/>
                  <a:pt x="9372369" y="9896889"/>
                </a:cubicBezTo>
                <a:close/>
                <a:moveTo>
                  <a:pt x="10454012" y="9883094"/>
                </a:moveTo>
                <a:lnTo>
                  <a:pt x="10413880" y="9903160"/>
                </a:lnTo>
                <a:lnTo>
                  <a:pt x="10393816" y="9943292"/>
                </a:lnTo>
                <a:cubicBezTo>
                  <a:pt x="10407196" y="9943292"/>
                  <a:pt x="10420572" y="9936602"/>
                  <a:pt x="10433948" y="9923225"/>
                </a:cubicBezTo>
                <a:close/>
                <a:moveTo>
                  <a:pt x="6782065" y="9883094"/>
                </a:moveTo>
                <a:cubicBezTo>
                  <a:pt x="6782065" y="9883094"/>
                  <a:pt x="6772032" y="9893127"/>
                  <a:pt x="6751967" y="9913194"/>
                </a:cubicBezTo>
                <a:cubicBezTo>
                  <a:pt x="6731901" y="9933258"/>
                  <a:pt x="6721867" y="9943292"/>
                  <a:pt x="6721867" y="9943292"/>
                </a:cubicBezTo>
                <a:lnTo>
                  <a:pt x="6721867" y="9923225"/>
                </a:lnTo>
                <a:close/>
                <a:moveTo>
                  <a:pt x="10860336" y="9873063"/>
                </a:moveTo>
                <a:cubicBezTo>
                  <a:pt x="10856992" y="9873063"/>
                  <a:pt x="10855320" y="9876406"/>
                  <a:pt x="10855320" y="9883094"/>
                </a:cubicBezTo>
                <a:cubicBezTo>
                  <a:pt x="10855320" y="9896471"/>
                  <a:pt x="10862008" y="9903160"/>
                  <a:pt x="10875384" y="9903160"/>
                </a:cubicBezTo>
                <a:lnTo>
                  <a:pt x="10875384" y="9883094"/>
                </a:lnTo>
                <a:cubicBezTo>
                  <a:pt x="10868696" y="9876406"/>
                  <a:pt x="10863680" y="9873063"/>
                  <a:pt x="10860336" y="9873063"/>
                </a:cubicBezTo>
                <a:close/>
                <a:moveTo>
                  <a:pt x="10915512" y="9863029"/>
                </a:moveTo>
                <a:cubicBezTo>
                  <a:pt x="10915512" y="9876406"/>
                  <a:pt x="10922204" y="9883094"/>
                  <a:pt x="10935580" y="9883094"/>
                </a:cubicBezTo>
                <a:cubicBezTo>
                  <a:pt x="10948956" y="9883094"/>
                  <a:pt x="10952300" y="9879750"/>
                  <a:pt x="10945612" y="9873063"/>
                </a:cubicBezTo>
                <a:cubicBezTo>
                  <a:pt x="10938924" y="9866373"/>
                  <a:pt x="10928892" y="9863029"/>
                  <a:pt x="10915512" y="9863029"/>
                </a:cubicBezTo>
                <a:close/>
                <a:moveTo>
                  <a:pt x="9831991" y="9863029"/>
                </a:moveTo>
                <a:lnTo>
                  <a:pt x="9751729" y="9943292"/>
                </a:lnTo>
                <a:cubicBezTo>
                  <a:pt x="9711597" y="9996797"/>
                  <a:pt x="9684843" y="10030241"/>
                  <a:pt x="9671466" y="10043618"/>
                </a:cubicBezTo>
                <a:cubicBezTo>
                  <a:pt x="9644712" y="10070372"/>
                  <a:pt x="9644712" y="10083749"/>
                  <a:pt x="9671466" y="10083749"/>
                </a:cubicBezTo>
                <a:cubicBezTo>
                  <a:pt x="9698220" y="10083749"/>
                  <a:pt x="9704910" y="10077059"/>
                  <a:pt x="9691533" y="10063682"/>
                </a:cubicBezTo>
                <a:cubicBezTo>
                  <a:pt x="9691533" y="10063682"/>
                  <a:pt x="9694877" y="10060339"/>
                  <a:pt x="9701564" y="10053649"/>
                </a:cubicBezTo>
                <a:cubicBezTo>
                  <a:pt x="9708254" y="10046962"/>
                  <a:pt x="9711597" y="10043618"/>
                  <a:pt x="9711597" y="10043618"/>
                </a:cubicBezTo>
                <a:lnTo>
                  <a:pt x="9731662" y="10023551"/>
                </a:lnTo>
                <a:cubicBezTo>
                  <a:pt x="9731662" y="10023551"/>
                  <a:pt x="9745039" y="10010177"/>
                  <a:pt x="9771793" y="9983420"/>
                </a:cubicBezTo>
                <a:close/>
                <a:moveTo>
                  <a:pt x="9390551" y="9863029"/>
                </a:moveTo>
                <a:cubicBezTo>
                  <a:pt x="9390551" y="9876406"/>
                  <a:pt x="9390551" y="9883094"/>
                  <a:pt x="9390551" y="9883094"/>
                </a:cubicBezTo>
                <a:lnTo>
                  <a:pt x="9410618" y="9863029"/>
                </a:lnTo>
                <a:cubicBezTo>
                  <a:pt x="9397241" y="9863029"/>
                  <a:pt x="9390551" y="9863029"/>
                  <a:pt x="9390551" y="9863029"/>
                </a:cubicBezTo>
                <a:close/>
                <a:moveTo>
                  <a:pt x="5497887" y="9863029"/>
                </a:moveTo>
                <a:lnTo>
                  <a:pt x="5517951" y="9863029"/>
                </a:lnTo>
                <a:cubicBezTo>
                  <a:pt x="5517951" y="9863029"/>
                  <a:pt x="5511261" y="9866373"/>
                  <a:pt x="5497887" y="9873063"/>
                </a:cubicBezTo>
                <a:cubicBezTo>
                  <a:pt x="5484509" y="9879750"/>
                  <a:pt x="5477819" y="9879750"/>
                  <a:pt x="5477819" y="9873063"/>
                </a:cubicBezTo>
                <a:cubicBezTo>
                  <a:pt x="5477819" y="9866373"/>
                  <a:pt x="5484509" y="9863029"/>
                  <a:pt x="5497887" y="9863029"/>
                </a:cubicBezTo>
                <a:close/>
                <a:moveTo>
                  <a:pt x="10694796" y="9842965"/>
                </a:moveTo>
                <a:cubicBezTo>
                  <a:pt x="10708172" y="9842965"/>
                  <a:pt x="10714860" y="9856340"/>
                  <a:pt x="10714860" y="9883094"/>
                </a:cubicBezTo>
                <a:cubicBezTo>
                  <a:pt x="10728236" y="9896471"/>
                  <a:pt x="10731584" y="9903160"/>
                  <a:pt x="10724896" y="9903160"/>
                </a:cubicBezTo>
                <a:cubicBezTo>
                  <a:pt x="10718208" y="9903160"/>
                  <a:pt x="10708172" y="9903160"/>
                  <a:pt x="10694796" y="9903160"/>
                </a:cubicBezTo>
                <a:cubicBezTo>
                  <a:pt x="10681420" y="9903160"/>
                  <a:pt x="10678076" y="9916538"/>
                  <a:pt x="10684764" y="9943292"/>
                </a:cubicBezTo>
                <a:cubicBezTo>
                  <a:pt x="10691452" y="9970046"/>
                  <a:pt x="10698140" y="9986766"/>
                  <a:pt x="10704828" y="9993453"/>
                </a:cubicBezTo>
                <a:cubicBezTo>
                  <a:pt x="10711516" y="10000143"/>
                  <a:pt x="10708172" y="10003487"/>
                  <a:pt x="10694796" y="10003487"/>
                </a:cubicBezTo>
                <a:lnTo>
                  <a:pt x="10714860" y="10003487"/>
                </a:lnTo>
                <a:cubicBezTo>
                  <a:pt x="10714860" y="10003487"/>
                  <a:pt x="10721552" y="10010177"/>
                  <a:pt x="10734928" y="10023551"/>
                </a:cubicBezTo>
                <a:cubicBezTo>
                  <a:pt x="10748304" y="10036928"/>
                  <a:pt x="10751648" y="10046962"/>
                  <a:pt x="10744960" y="10053649"/>
                </a:cubicBezTo>
                <a:cubicBezTo>
                  <a:pt x="10738272" y="10060339"/>
                  <a:pt x="10731584" y="10060339"/>
                  <a:pt x="10724896" y="10053649"/>
                </a:cubicBezTo>
                <a:cubicBezTo>
                  <a:pt x="10718208" y="10046962"/>
                  <a:pt x="10708172" y="10043618"/>
                  <a:pt x="10694796" y="10043618"/>
                </a:cubicBezTo>
                <a:cubicBezTo>
                  <a:pt x="10681420" y="10043618"/>
                  <a:pt x="10674732" y="10043618"/>
                  <a:pt x="10674732" y="10043618"/>
                </a:cubicBezTo>
                <a:lnTo>
                  <a:pt x="10654664" y="10023551"/>
                </a:lnTo>
                <a:lnTo>
                  <a:pt x="10634600" y="10023551"/>
                </a:lnTo>
                <a:lnTo>
                  <a:pt x="10614536" y="10023551"/>
                </a:lnTo>
                <a:lnTo>
                  <a:pt x="10594472" y="10043618"/>
                </a:lnTo>
                <a:cubicBezTo>
                  <a:pt x="10594472" y="10056992"/>
                  <a:pt x="10587784" y="10070372"/>
                  <a:pt x="10574404" y="10083749"/>
                </a:cubicBezTo>
                <a:lnTo>
                  <a:pt x="10554340" y="10083749"/>
                </a:lnTo>
                <a:cubicBezTo>
                  <a:pt x="10554340" y="10083749"/>
                  <a:pt x="10554340" y="10073716"/>
                  <a:pt x="10554340" y="10053649"/>
                </a:cubicBezTo>
                <a:cubicBezTo>
                  <a:pt x="10554340" y="10033585"/>
                  <a:pt x="10567716" y="10006830"/>
                  <a:pt x="10594472" y="9973389"/>
                </a:cubicBezTo>
                <a:cubicBezTo>
                  <a:pt x="10621224" y="9939948"/>
                  <a:pt x="10641288" y="9909850"/>
                  <a:pt x="10654664" y="9883094"/>
                </a:cubicBezTo>
                <a:close/>
                <a:moveTo>
                  <a:pt x="10293492" y="9842965"/>
                </a:moveTo>
                <a:cubicBezTo>
                  <a:pt x="10293492" y="9842965"/>
                  <a:pt x="10290148" y="9846309"/>
                  <a:pt x="10283456" y="9852996"/>
                </a:cubicBezTo>
                <a:cubicBezTo>
                  <a:pt x="10276772" y="9859686"/>
                  <a:pt x="10280112" y="9863029"/>
                  <a:pt x="10293492" y="9863029"/>
                </a:cubicBezTo>
                <a:close/>
                <a:moveTo>
                  <a:pt x="9952381" y="9842965"/>
                </a:moveTo>
                <a:cubicBezTo>
                  <a:pt x="9952381" y="9842965"/>
                  <a:pt x="9945694" y="9849652"/>
                  <a:pt x="9932317" y="9863029"/>
                </a:cubicBezTo>
                <a:cubicBezTo>
                  <a:pt x="9945694" y="9863029"/>
                  <a:pt x="9952381" y="9863029"/>
                  <a:pt x="9952381" y="9863029"/>
                </a:cubicBezTo>
                <a:cubicBezTo>
                  <a:pt x="9952381" y="9849652"/>
                  <a:pt x="9952381" y="9842965"/>
                  <a:pt x="9952381" y="9842965"/>
                </a:cubicBezTo>
                <a:close/>
                <a:moveTo>
                  <a:pt x="9696549" y="9832932"/>
                </a:moveTo>
                <a:cubicBezTo>
                  <a:pt x="9693205" y="9832932"/>
                  <a:pt x="9691533" y="9836278"/>
                  <a:pt x="9691533" y="9842965"/>
                </a:cubicBezTo>
                <a:cubicBezTo>
                  <a:pt x="9691533" y="9869719"/>
                  <a:pt x="9684843" y="9876406"/>
                  <a:pt x="9671466" y="9863029"/>
                </a:cubicBezTo>
                <a:cubicBezTo>
                  <a:pt x="9684843" y="9876406"/>
                  <a:pt x="9698220" y="9883094"/>
                  <a:pt x="9711597" y="9883094"/>
                </a:cubicBezTo>
                <a:cubicBezTo>
                  <a:pt x="9724974" y="9869719"/>
                  <a:pt x="9724974" y="9856340"/>
                  <a:pt x="9711597" y="9842965"/>
                </a:cubicBezTo>
                <a:cubicBezTo>
                  <a:pt x="9704908" y="9836278"/>
                  <a:pt x="9699892" y="9832932"/>
                  <a:pt x="9696549" y="9832932"/>
                </a:cubicBezTo>
                <a:close/>
                <a:moveTo>
                  <a:pt x="1269127" y="9830424"/>
                </a:moveTo>
                <a:cubicBezTo>
                  <a:pt x="1272472" y="9832096"/>
                  <a:pt x="1277489" y="9836278"/>
                  <a:pt x="1284179" y="9842965"/>
                </a:cubicBezTo>
                <a:cubicBezTo>
                  <a:pt x="1284179" y="9842965"/>
                  <a:pt x="1280832" y="9842965"/>
                  <a:pt x="1274145" y="9842965"/>
                </a:cubicBezTo>
                <a:cubicBezTo>
                  <a:pt x="1267454" y="9842965"/>
                  <a:pt x="1264112" y="9839622"/>
                  <a:pt x="1264112" y="9832932"/>
                </a:cubicBezTo>
                <a:cubicBezTo>
                  <a:pt x="1264112" y="9829588"/>
                  <a:pt x="1265783" y="9828750"/>
                  <a:pt x="1269127" y="9830424"/>
                </a:cubicBezTo>
                <a:close/>
                <a:moveTo>
                  <a:pt x="10273424" y="9822898"/>
                </a:moveTo>
                <a:lnTo>
                  <a:pt x="10253360" y="9842965"/>
                </a:lnTo>
                <a:lnTo>
                  <a:pt x="10213229" y="9842965"/>
                </a:lnTo>
                <a:cubicBezTo>
                  <a:pt x="10199852" y="9856340"/>
                  <a:pt x="10193165" y="9863029"/>
                  <a:pt x="10193165" y="9863029"/>
                </a:cubicBezTo>
                <a:cubicBezTo>
                  <a:pt x="10193165" y="9863029"/>
                  <a:pt x="10193165" y="9869719"/>
                  <a:pt x="10193165" y="9883094"/>
                </a:cubicBezTo>
                <a:lnTo>
                  <a:pt x="10253360" y="9863029"/>
                </a:lnTo>
                <a:cubicBezTo>
                  <a:pt x="10266737" y="9849652"/>
                  <a:pt x="10273424" y="9836278"/>
                  <a:pt x="10273424" y="9822898"/>
                </a:cubicBezTo>
                <a:close/>
                <a:moveTo>
                  <a:pt x="9791860" y="9822898"/>
                </a:moveTo>
                <a:lnTo>
                  <a:pt x="9771793" y="9842965"/>
                </a:lnTo>
                <a:lnTo>
                  <a:pt x="9811924" y="9842965"/>
                </a:lnTo>
                <a:cubicBezTo>
                  <a:pt x="9811924" y="9829588"/>
                  <a:pt x="9805237" y="9822898"/>
                  <a:pt x="9791860" y="9822898"/>
                </a:cubicBezTo>
                <a:close/>
                <a:moveTo>
                  <a:pt x="7644871" y="9822898"/>
                </a:moveTo>
                <a:cubicBezTo>
                  <a:pt x="7644871" y="9822898"/>
                  <a:pt x="7651561" y="9822898"/>
                  <a:pt x="7664939" y="9822898"/>
                </a:cubicBezTo>
                <a:cubicBezTo>
                  <a:pt x="7664939" y="9836278"/>
                  <a:pt x="7658249" y="9842965"/>
                  <a:pt x="7644871" y="9842965"/>
                </a:cubicBezTo>
                <a:cubicBezTo>
                  <a:pt x="7631495" y="9842965"/>
                  <a:pt x="7631495" y="9836278"/>
                  <a:pt x="7644871" y="9822898"/>
                </a:cubicBezTo>
                <a:close/>
                <a:moveTo>
                  <a:pt x="10785088" y="9802834"/>
                </a:moveTo>
                <a:cubicBezTo>
                  <a:pt x="10778404" y="9802834"/>
                  <a:pt x="10778404" y="9806178"/>
                  <a:pt x="10785088" y="9812868"/>
                </a:cubicBezTo>
                <a:cubicBezTo>
                  <a:pt x="10791780" y="9819555"/>
                  <a:pt x="10795124" y="9822898"/>
                  <a:pt x="10795124" y="9822898"/>
                </a:cubicBezTo>
                <a:cubicBezTo>
                  <a:pt x="10795124" y="9809521"/>
                  <a:pt x="10791780" y="9802834"/>
                  <a:pt x="10785088" y="9802834"/>
                </a:cubicBezTo>
                <a:close/>
                <a:moveTo>
                  <a:pt x="9821957" y="9782767"/>
                </a:moveTo>
                <a:cubicBezTo>
                  <a:pt x="9815267" y="9782767"/>
                  <a:pt x="9811924" y="9789457"/>
                  <a:pt x="9811924" y="9802834"/>
                </a:cubicBezTo>
                <a:cubicBezTo>
                  <a:pt x="9811924" y="9802834"/>
                  <a:pt x="9815267" y="9802834"/>
                  <a:pt x="9821957" y="9802834"/>
                </a:cubicBezTo>
                <a:cubicBezTo>
                  <a:pt x="9828644" y="9802834"/>
                  <a:pt x="9831991" y="9802834"/>
                  <a:pt x="9831991" y="9802834"/>
                </a:cubicBezTo>
                <a:cubicBezTo>
                  <a:pt x="9831991" y="9789457"/>
                  <a:pt x="9828644" y="9782767"/>
                  <a:pt x="9821957" y="9782767"/>
                </a:cubicBezTo>
                <a:close/>
                <a:moveTo>
                  <a:pt x="8347157" y="9782767"/>
                </a:moveTo>
                <a:cubicBezTo>
                  <a:pt x="8333782" y="9782767"/>
                  <a:pt x="8327092" y="9786111"/>
                  <a:pt x="8327092" y="9792801"/>
                </a:cubicBezTo>
                <a:cubicBezTo>
                  <a:pt x="8327092" y="9799491"/>
                  <a:pt x="8333782" y="9802834"/>
                  <a:pt x="8347157" y="9802834"/>
                </a:cubicBezTo>
                <a:cubicBezTo>
                  <a:pt x="8347157" y="9789457"/>
                  <a:pt x="8347157" y="9782767"/>
                  <a:pt x="8347157" y="9782767"/>
                </a:cubicBezTo>
                <a:close/>
                <a:moveTo>
                  <a:pt x="7564613" y="9782767"/>
                </a:moveTo>
                <a:cubicBezTo>
                  <a:pt x="7577987" y="9796144"/>
                  <a:pt x="7584677" y="9802834"/>
                  <a:pt x="7584677" y="9802834"/>
                </a:cubicBezTo>
                <a:cubicBezTo>
                  <a:pt x="7584677" y="9802834"/>
                  <a:pt x="7584677" y="9806178"/>
                  <a:pt x="7584677" y="9812868"/>
                </a:cubicBezTo>
                <a:cubicBezTo>
                  <a:pt x="7584677" y="9819555"/>
                  <a:pt x="7584677" y="9829588"/>
                  <a:pt x="7584677" y="9842965"/>
                </a:cubicBezTo>
                <a:lnTo>
                  <a:pt x="7604741" y="9842965"/>
                </a:lnTo>
                <a:cubicBezTo>
                  <a:pt x="7604741" y="9856340"/>
                  <a:pt x="7598053" y="9859686"/>
                  <a:pt x="7584677" y="9852996"/>
                </a:cubicBezTo>
                <a:cubicBezTo>
                  <a:pt x="7571299" y="9846309"/>
                  <a:pt x="7564613" y="9849652"/>
                  <a:pt x="7564613" y="9863029"/>
                </a:cubicBezTo>
                <a:lnTo>
                  <a:pt x="7564613" y="9883094"/>
                </a:lnTo>
                <a:cubicBezTo>
                  <a:pt x="7564613" y="9896471"/>
                  <a:pt x="7557923" y="9896471"/>
                  <a:pt x="7544545" y="9883094"/>
                </a:cubicBezTo>
                <a:cubicBezTo>
                  <a:pt x="7531169" y="9883094"/>
                  <a:pt x="7524481" y="9889783"/>
                  <a:pt x="7524481" y="9903160"/>
                </a:cubicBezTo>
                <a:lnTo>
                  <a:pt x="7524481" y="9923225"/>
                </a:lnTo>
                <a:lnTo>
                  <a:pt x="7524481" y="9943292"/>
                </a:lnTo>
                <a:lnTo>
                  <a:pt x="7504415" y="9983420"/>
                </a:lnTo>
                <a:lnTo>
                  <a:pt x="7444219" y="9983420"/>
                </a:lnTo>
                <a:cubicBezTo>
                  <a:pt x="7430842" y="9983420"/>
                  <a:pt x="7427499" y="9980076"/>
                  <a:pt x="7434185" y="9973389"/>
                </a:cubicBezTo>
                <a:cubicBezTo>
                  <a:pt x="7440875" y="9966699"/>
                  <a:pt x="7450909" y="9956669"/>
                  <a:pt x="7464283" y="9943292"/>
                </a:cubicBezTo>
                <a:cubicBezTo>
                  <a:pt x="7491040" y="9916538"/>
                  <a:pt x="7497727" y="9896471"/>
                  <a:pt x="7484350" y="9883094"/>
                </a:cubicBezTo>
                <a:lnTo>
                  <a:pt x="7504415" y="9863029"/>
                </a:lnTo>
                <a:cubicBezTo>
                  <a:pt x="7517791" y="9889783"/>
                  <a:pt x="7524481" y="9883094"/>
                  <a:pt x="7524481" y="9842965"/>
                </a:cubicBezTo>
                <a:close/>
                <a:moveTo>
                  <a:pt x="9611271" y="9762703"/>
                </a:moveTo>
                <a:lnTo>
                  <a:pt x="9591207" y="9782767"/>
                </a:lnTo>
                <a:cubicBezTo>
                  <a:pt x="9577830" y="9796144"/>
                  <a:pt x="9571140" y="9802834"/>
                  <a:pt x="9571140" y="9802834"/>
                </a:cubicBezTo>
                <a:lnTo>
                  <a:pt x="9591207" y="9802834"/>
                </a:lnTo>
                <a:cubicBezTo>
                  <a:pt x="9591207" y="9789457"/>
                  <a:pt x="9594550" y="9782767"/>
                  <a:pt x="9601238" y="9782767"/>
                </a:cubicBezTo>
                <a:cubicBezTo>
                  <a:pt x="9607927" y="9782767"/>
                  <a:pt x="9611271" y="9776080"/>
                  <a:pt x="9611271" y="9762703"/>
                </a:cubicBezTo>
                <a:close/>
                <a:moveTo>
                  <a:pt x="7845527" y="9762703"/>
                </a:moveTo>
                <a:cubicBezTo>
                  <a:pt x="7832147" y="9762703"/>
                  <a:pt x="7822117" y="9769393"/>
                  <a:pt x="7815427" y="9782767"/>
                </a:cubicBezTo>
                <a:cubicBezTo>
                  <a:pt x="7808737" y="9796144"/>
                  <a:pt x="7805393" y="9802834"/>
                  <a:pt x="7805393" y="9802834"/>
                </a:cubicBezTo>
                <a:lnTo>
                  <a:pt x="7845527" y="9802834"/>
                </a:lnTo>
                <a:close/>
                <a:moveTo>
                  <a:pt x="1223981" y="9762703"/>
                </a:moveTo>
                <a:cubicBezTo>
                  <a:pt x="1237356" y="9776080"/>
                  <a:pt x="1240701" y="9786111"/>
                  <a:pt x="1234012" y="9792801"/>
                </a:cubicBezTo>
                <a:cubicBezTo>
                  <a:pt x="1227326" y="9799491"/>
                  <a:pt x="1223981" y="9809521"/>
                  <a:pt x="1223981" y="9822898"/>
                </a:cubicBezTo>
                <a:lnTo>
                  <a:pt x="1203915" y="9822898"/>
                </a:lnTo>
                <a:lnTo>
                  <a:pt x="1183850" y="9822898"/>
                </a:lnTo>
                <a:cubicBezTo>
                  <a:pt x="1197229" y="9809521"/>
                  <a:pt x="1200573" y="9799491"/>
                  <a:pt x="1193882" y="9792801"/>
                </a:cubicBezTo>
                <a:cubicBezTo>
                  <a:pt x="1187195" y="9786111"/>
                  <a:pt x="1190539" y="9782767"/>
                  <a:pt x="1203915" y="9782767"/>
                </a:cubicBezTo>
                <a:cubicBezTo>
                  <a:pt x="1203915" y="9782767"/>
                  <a:pt x="1207259" y="9782767"/>
                  <a:pt x="1213950" y="9782767"/>
                </a:cubicBezTo>
                <a:cubicBezTo>
                  <a:pt x="1220637" y="9782767"/>
                  <a:pt x="1223981" y="9776080"/>
                  <a:pt x="1223981" y="9762703"/>
                </a:cubicBezTo>
                <a:close/>
                <a:moveTo>
                  <a:pt x="11587704" y="9742639"/>
                </a:moveTo>
                <a:cubicBezTo>
                  <a:pt x="11581012" y="9742639"/>
                  <a:pt x="11577668" y="9749326"/>
                  <a:pt x="11577668" y="9762703"/>
                </a:cubicBezTo>
                <a:cubicBezTo>
                  <a:pt x="11577668" y="9776080"/>
                  <a:pt x="11577668" y="9782767"/>
                  <a:pt x="11577668" y="9782767"/>
                </a:cubicBezTo>
                <a:cubicBezTo>
                  <a:pt x="11577668" y="9782767"/>
                  <a:pt x="11581012" y="9776080"/>
                  <a:pt x="11587704" y="9762703"/>
                </a:cubicBezTo>
                <a:cubicBezTo>
                  <a:pt x="11594392" y="9749326"/>
                  <a:pt x="11594392" y="9742639"/>
                  <a:pt x="11587704" y="9742639"/>
                </a:cubicBezTo>
                <a:close/>
                <a:moveTo>
                  <a:pt x="10995776" y="9742639"/>
                </a:moveTo>
                <a:lnTo>
                  <a:pt x="10995776" y="9762703"/>
                </a:lnTo>
                <a:lnTo>
                  <a:pt x="11015844" y="9762703"/>
                </a:lnTo>
                <a:cubicBezTo>
                  <a:pt x="11015844" y="9749326"/>
                  <a:pt x="11009152" y="9742639"/>
                  <a:pt x="10995776" y="9742639"/>
                </a:cubicBezTo>
                <a:close/>
                <a:moveTo>
                  <a:pt x="10213229" y="9742639"/>
                </a:moveTo>
                <a:cubicBezTo>
                  <a:pt x="10213229" y="9756013"/>
                  <a:pt x="10213229" y="9762703"/>
                  <a:pt x="10213229" y="9762703"/>
                </a:cubicBezTo>
                <a:cubicBezTo>
                  <a:pt x="10199852" y="9762703"/>
                  <a:pt x="10193165" y="9759359"/>
                  <a:pt x="10193165" y="9752670"/>
                </a:cubicBezTo>
                <a:cubicBezTo>
                  <a:pt x="10193165" y="9745982"/>
                  <a:pt x="10199852" y="9742639"/>
                  <a:pt x="10213229" y="9742639"/>
                </a:cubicBezTo>
                <a:close/>
                <a:moveTo>
                  <a:pt x="7022849" y="9742639"/>
                </a:moveTo>
                <a:lnTo>
                  <a:pt x="7002783" y="9762703"/>
                </a:lnTo>
                <a:lnTo>
                  <a:pt x="7002783" y="9782767"/>
                </a:lnTo>
                <a:cubicBezTo>
                  <a:pt x="6989405" y="9782767"/>
                  <a:pt x="6982718" y="9782767"/>
                  <a:pt x="6982718" y="9782767"/>
                </a:cubicBezTo>
                <a:cubicBezTo>
                  <a:pt x="6982718" y="9796144"/>
                  <a:pt x="6972685" y="9812868"/>
                  <a:pt x="6952621" y="9832932"/>
                </a:cubicBezTo>
                <a:lnTo>
                  <a:pt x="6942587" y="9842965"/>
                </a:lnTo>
                <a:lnTo>
                  <a:pt x="6930046" y="9855506"/>
                </a:lnTo>
                <a:cubicBezTo>
                  <a:pt x="6925031" y="9860522"/>
                  <a:pt x="6922523" y="9863029"/>
                  <a:pt x="6922523" y="9863029"/>
                </a:cubicBezTo>
                <a:cubicBezTo>
                  <a:pt x="6935897" y="9863029"/>
                  <a:pt x="6942587" y="9859686"/>
                  <a:pt x="6942587" y="9852996"/>
                </a:cubicBezTo>
                <a:cubicBezTo>
                  <a:pt x="6942587" y="9849652"/>
                  <a:pt x="6942587" y="9847145"/>
                  <a:pt x="6942587" y="9845473"/>
                </a:cubicBezTo>
                <a:lnTo>
                  <a:pt x="6942587" y="9842965"/>
                </a:lnTo>
                <a:lnTo>
                  <a:pt x="6962651" y="9840455"/>
                </a:lnTo>
                <a:cubicBezTo>
                  <a:pt x="6969341" y="9838786"/>
                  <a:pt x="6976029" y="9836278"/>
                  <a:pt x="6982718" y="9832932"/>
                </a:cubicBezTo>
                <a:cubicBezTo>
                  <a:pt x="6996093" y="9826242"/>
                  <a:pt x="7002783" y="9816211"/>
                  <a:pt x="7002783" y="9802834"/>
                </a:cubicBezTo>
                <a:lnTo>
                  <a:pt x="7022849" y="9782767"/>
                </a:lnTo>
                <a:close/>
                <a:moveTo>
                  <a:pt x="11176364" y="9722572"/>
                </a:moveTo>
                <a:cubicBezTo>
                  <a:pt x="11149612" y="9722572"/>
                  <a:pt x="11129548" y="9729262"/>
                  <a:pt x="11116168" y="9742639"/>
                </a:cubicBezTo>
                <a:cubicBezTo>
                  <a:pt x="11116168" y="9742639"/>
                  <a:pt x="11116168" y="9745982"/>
                  <a:pt x="11116168" y="9752670"/>
                </a:cubicBezTo>
                <a:cubicBezTo>
                  <a:pt x="11116168" y="9759359"/>
                  <a:pt x="11112824" y="9766047"/>
                  <a:pt x="11106136" y="9772736"/>
                </a:cubicBezTo>
                <a:cubicBezTo>
                  <a:pt x="11099444" y="9779424"/>
                  <a:pt x="11092760" y="9786111"/>
                  <a:pt x="11086068" y="9792801"/>
                </a:cubicBezTo>
                <a:cubicBezTo>
                  <a:pt x="11079380" y="9799491"/>
                  <a:pt x="11076036" y="9809521"/>
                  <a:pt x="11076036" y="9822898"/>
                </a:cubicBezTo>
                <a:cubicBezTo>
                  <a:pt x="11076036" y="9836278"/>
                  <a:pt x="11082724" y="9849652"/>
                  <a:pt x="11096104" y="9863029"/>
                </a:cubicBezTo>
                <a:cubicBezTo>
                  <a:pt x="11096104" y="9876406"/>
                  <a:pt x="11096104" y="9883094"/>
                  <a:pt x="11096104" y="9883094"/>
                </a:cubicBezTo>
                <a:cubicBezTo>
                  <a:pt x="11096104" y="9883094"/>
                  <a:pt x="11102792" y="9883094"/>
                  <a:pt x="11116168" y="9883094"/>
                </a:cubicBezTo>
                <a:cubicBezTo>
                  <a:pt x="11116168" y="9883094"/>
                  <a:pt x="11116168" y="9876406"/>
                  <a:pt x="11116168" y="9863029"/>
                </a:cubicBezTo>
                <a:lnTo>
                  <a:pt x="11126200" y="9863029"/>
                </a:lnTo>
                <a:cubicBezTo>
                  <a:pt x="11132888" y="9863029"/>
                  <a:pt x="11136232" y="9863029"/>
                  <a:pt x="11136232" y="9863029"/>
                </a:cubicBezTo>
                <a:lnTo>
                  <a:pt x="11156296" y="9822898"/>
                </a:lnTo>
                <a:cubicBezTo>
                  <a:pt x="11156296" y="9796144"/>
                  <a:pt x="11162988" y="9782767"/>
                  <a:pt x="11176364" y="9782767"/>
                </a:cubicBezTo>
                <a:cubicBezTo>
                  <a:pt x="11189740" y="9769393"/>
                  <a:pt x="11196428" y="9762703"/>
                  <a:pt x="11196428" y="9762703"/>
                </a:cubicBezTo>
                <a:cubicBezTo>
                  <a:pt x="11196428" y="9749326"/>
                  <a:pt x="11189740" y="9735949"/>
                  <a:pt x="11176364" y="9722572"/>
                </a:cubicBezTo>
                <a:close/>
                <a:moveTo>
                  <a:pt x="11806666" y="9716773"/>
                </a:moveTo>
                <a:lnTo>
                  <a:pt x="11806666" y="9745558"/>
                </a:lnTo>
                <a:lnTo>
                  <a:pt x="11804658" y="9742638"/>
                </a:lnTo>
                <a:cubicBezTo>
                  <a:pt x="11802150" y="9735949"/>
                  <a:pt x="11801732" y="9729260"/>
                  <a:pt x="11803404" y="9722572"/>
                </a:cubicBezTo>
                <a:close/>
                <a:moveTo>
                  <a:pt x="10649652" y="9712538"/>
                </a:moveTo>
                <a:cubicBezTo>
                  <a:pt x="10646308" y="9712538"/>
                  <a:pt x="10641288" y="9715885"/>
                  <a:pt x="10634600" y="9722572"/>
                </a:cubicBezTo>
                <a:cubicBezTo>
                  <a:pt x="10621224" y="9735949"/>
                  <a:pt x="10614536" y="9742639"/>
                  <a:pt x="10614536" y="9742639"/>
                </a:cubicBezTo>
                <a:cubicBezTo>
                  <a:pt x="10614536" y="9742639"/>
                  <a:pt x="10621224" y="9742639"/>
                  <a:pt x="10634600" y="9742639"/>
                </a:cubicBezTo>
                <a:lnTo>
                  <a:pt x="10654664" y="9722572"/>
                </a:lnTo>
                <a:cubicBezTo>
                  <a:pt x="10654664" y="9715885"/>
                  <a:pt x="10652992" y="9712538"/>
                  <a:pt x="10649652" y="9712538"/>
                </a:cubicBezTo>
                <a:close/>
                <a:moveTo>
                  <a:pt x="11457276" y="9702508"/>
                </a:moveTo>
                <a:lnTo>
                  <a:pt x="11477344" y="9742639"/>
                </a:lnTo>
                <a:cubicBezTo>
                  <a:pt x="11477344" y="9729262"/>
                  <a:pt x="11477344" y="9719228"/>
                  <a:pt x="11477344" y="9712538"/>
                </a:cubicBezTo>
                <a:cubicBezTo>
                  <a:pt x="11477344" y="9705851"/>
                  <a:pt x="11470652" y="9702508"/>
                  <a:pt x="11457276" y="9702508"/>
                </a:cubicBezTo>
                <a:close/>
                <a:moveTo>
                  <a:pt x="10353688" y="9702508"/>
                </a:moveTo>
                <a:cubicBezTo>
                  <a:pt x="10353688" y="9702508"/>
                  <a:pt x="10350344" y="9705851"/>
                  <a:pt x="10343652" y="9712538"/>
                </a:cubicBezTo>
                <a:cubicBezTo>
                  <a:pt x="10336964" y="9719228"/>
                  <a:pt x="10333624" y="9722572"/>
                  <a:pt x="10333624" y="9722572"/>
                </a:cubicBezTo>
                <a:cubicBezTo>
                  <a:pt x="10333624" y="9735949"/>
                  <a:pt x="10330276" y="9739295"/>
                  <a:pt x="10323588" y="9732605"/>
                </a:cubicBezTo>
                <a:cubicBezTo>
                  <a:pt x="10316900" y="9725918"/>
                  <a:pt x="10306868" y="9725918"/>
                  <a:pt x="10293492" y="9732605"/>
                </a:cubicBezTo>
                <a:cubicBezTo>
                  <a:pt x="10280112" y="9739295"/>
                  <a:pt x="10273424" y="9749326"/>
                  <a:pt x="10273424" y="9762703"/>
                </a:cubicBezTo>
                <a:cubicBezTo>
                  <a:pt x="10273424" y="9762703"/>
                  <a:pt x="10280112" y="9762703"/>
                  <a:pt x="10293492" y="9762703"/>
                </a:cubicBezTo>
                <a:cubicBezTo>
                  <a:pt x="10293492" y="9762703"/>
                  <a:pt x="10293492" y="9759359"/>
                  <a:pt x="10293492" y="9752670"/>
                </a:cubicBezTo>
                <a:cubicBezTo>
                  <a:pt x="10293492" y="9745982"/>
                  <a:pt x="10300180" y="9742639"/>
                  <a:pt x="10313556" y="9742639"/>
                </a:cubicBezTo>
                <a:cubicBezTo>
                  <a:pt x="10326932" y="9742639"/>
                  <a:pt x="10340308" y="9735949"/>
                  <a:pt x="10353688" y="9722572"/>
                </a:cubicBezTo>
                <a:close/>
                <a:moveTo>
                  <a:pt x="7945851" y="9682441"/>
                </a:moveTo>
                <a:cubicBezTo>
                  <a:pt x="7932477" y="9682441"/>
                  <a:pt x="7925787" y="9685784"/>
                  <a:pt x="7925787" y="9692474"/>
                </a:cubicBezTo>
                <a:cubicBezTo>
                  <a:pt x="7925787" y="9699164"/>
                  <a:pt x="7932477" y="9702508"/>
                  <a:pt x="7945851" y="9702508"/>
                </a:cubicBezTo>
                <a:cubicBezTo>
                  <a:pt x="7945851" y="9689131"/>
                  <a:pt x="7945851" y="9682441"/>
                  <a:pt x="7945851" y="9682441"/>
                </a:cubicBezTo>
                <a:close/>
                <a:moveTo>
                  <a:pt x="7504415" y="9682441"/>
                </a:moveTo>
                <a:lnTo>
                  <a:pt x="7504415" y="9702508"/>
                </a:lnTo>
                <a:cubicBezTo>
                  <a:pt x="7504415" y="9715885"/>
                  <a:pt x="7504415" y="9722572"/>
                  <a:pt x="7504415" y="9722572"/>
                </a:cubicBezTo>
                <a:cubicBezTo>
                  <a:pt x="7517791" y="9709195"/>
                  <a:pt x="7524481" y="9702508"/>
                  <a:pt x="7524481" y="9702508"/>
                </a:cubicBezTo>
                <a:cubicBezTo>
                  <a:pt x="7524481" y="9689131"/>
                  <a:pt x="7517791" y="9682441"/>
                  <a:pt x="7504415" y="9682441"/>
                </a:cubicBezTo>
                <a:close/>
                <a:moveTo>
                  <a:pt x="6922523" y="9682441"/>
                </a:moveTo>
                <a:cubicBezTo>
                  <a:pt x="6895766" y="9682441"/>
                  <a:pt x="6882392" y="9689131"/>
                  <a:pt x="6882392" y="9702508"/>
                </a:cubicBezTo>
                <a:lnTo>
                  <a:pt x="6862325" y="9722572"/>
                </a:lnTo>
                <a:cubicBezTo>
                  <a:pt x="6835571" y="9735949"/>
                  <a:pt x="6822194" y="9749326"/>
                  <a:pt x="6822194" y="9762703"/>
                </a:cubicBezTo>
                <a:cubicBezTo>
                  <a:pt x="6822194" y="9762703"/>
                  <a:pt x="6815507" y="9769393"/>
                  <a:pt x="6802129" y="9782767"/>
                </a:cubicBezTo>
                <a:cubicBezTo>
                  <a:pt x="6788753" y="9796144"/>
                  <a:pt x="6785409" y="9806178"/>
                  <a:pt x="6792096" y="9812868"/>
                </a:cubicBezTo>
                <a:cubicBezTo>
                  <a:pt x="6798786" y="9819555"/>
                  <a:pt x="6798786" y="9826242"/>
                  <a:pt x="6792096" y="9832932"/>
                </a:cubicBezTo>
                <a:cubicBezTo>
                  <a:pt x="6785409" y="9839622"/>
                  <a:pt x="6775375" y="9836278"/>
                  <a:pt x="6761999" y="9822898"/>
                </a:cubicBezTo>
                <a:lnTo>
                  <a:pt x="6741935" y="9863029"/>
                </a:lnTo>
                <a:cubicBezTo>
                  <a:pt x="6728557" y="9863029"/>
                  <a:pt x="6715180" y="9869719"/>
                  <a:pt x="6701803" y="9883094"/>
                </a:cubicBezTo>
                <a:cubicBezTo>
                  <a:pt x="6688429" y="9896471"/>
                  <a:pt x="6681739" y="9903160"/>
                  <a:pt x="6681739" y="9903160"/>
                </a:cubicBezTo>
                <a:lnTo>
                  <a:pt x="6661672" y="9923225"/>
                </a:lnTo>
                <a:lnTo>
                  <a:pt x="6621541" y="9963356"/>
                </a:lnTo>
                <a:cubicBezTo>
                  <a:pt x="6608167" y="9963356"/>
                  <a:pt x="6598133" y="9970046"/>
                  <a:pt x="6591443" y="9983420"/>
                </a:cubicBezTo>
                <a:cubicBezTo>
                  <a:pt x="6584756" y="9996797"/>
                  <a:pt x="6581413" y="10010177"/>
                  <a:pt x="6581413" y="10023551"/>
                </a:cubicBezTo>
                <a:lnTo>
                  <a:pt x="6601477" y="10043618"/>
                </a:lnTo>
                <a:cubicBezTo>
                  <a:pt x="6614854" y="10043618"/>
                  <a:pt x="6624885" y="10046962"/>
                  <a:pt x="6631575" y="10053649"/>
                </a:cubicBezTo>
                <a:cubicBezTo>
                  <a:pt x="6638265" y="10060339"/>
                  <a:pt x="6641608" y="10063682"/>
                  <a:pt x="6641608" y="10063682"/>
                </a:cubicBezTo>
                <a:lnTo>
                  <a:pt x="6681739" y="10043618"/>
                </a:lnTo>
                <a:cubicBezTo>
                  <a:pt x="6708493" y="10043618"/>
                  <a:pt x="6728557" y="10036928"/>
                  <a:pt x="6741935" y="10023551"/>
                </a:cubicBezTo>
                <a:lnTo>
                  <a:pt x="6741935" y="10043618"/>
                </a:lnTo>
                <a:lnTo>
                  <a:pt x="6721867" y="10063682"/>
                </a:lnTo>
                <a:cubicBezTo>
                  <a:pt x="6761999" y="10063682"/>
                  <a:pt x="6782065" y="10050305"/>
                  <a:pt x="6782065" y="10023551"/>
                </a:cubicBezTo>
                <a:cubicBezTo>
                  <a:pt x="6795439" y="10023551"/>
                  <a:pt x="6795439" y="10016864"/>
                  <a:pt x="6782065" y="10003487"/>
                </a:cubicBezTo>
                <a:lnTo>
                  <a:pt x="6782065" y="9983420"/>
                </a:lnTo>
                <a:cubicBezTo>
                  <a:pt x="6795439" y="9983420"/>
                  <a:pt x="6805473" y="9983420"/>
                  <a:pt x="6812163" y="9983420"/>
                </a:cubicBezTo>
                <a:cubicBezTo>
                  <a:pt x="6818850" y="9983420"/>
                  <a:pt x="6822194" y="9980076"/>
                  <a:pt x="6822194" y="9973389"/>
                </a:cubicBezTo>
                <a:cubicBezTo>
                  <a:pt x="6822194" y="9966699"/>
                  <a:pt x="6825540" y="9960012"/>
                  <a:pt x="6832227" y="9953322"/>
                </a:cubicBezTo>
                <a:cubicBezTo>
                  <a:pt x="6838917" y="9946635"/>
                  <a:pt x="6842261" y="9936602"/>
                  <a:pt x="6842261" y="9923225"/>
                </a:cubicBezTo>
                <a:lnTo>
                  <a:pt x="6862325" y="9903160"/>
                </a:lnTo>
                <a:lnTo>
                  <a:pt x="6862325" y="9863029"/>
                </a:lnTo>
                <a:cubicBezTo>
                  <a:pt x="6862325" y="9863029"/>
                  <a:pt x="6865669" y="9859686"/>
                  <a:pt x="6872359" y="9852996"/>
                </a:cubicBezTo>
                <a:cubicBezTo>
                  <a:pt x="6879048" y="9846309"/>
                  <a:pt x="6882392" y="9842965"/>
                  <a:pt x="6882392" y="9842965"/>
                </a:cubicBezTo>
                <a:cubicBezTo>
                  <a:pt x="6895766" y="9842965"/>
                  <a:pt x="6915833" y="9829588"/>
                  <a:pt x="6942587" y="9802834"/>
                </a:cubicBezTo>
                <a:cubicBezTo>
                  <a:pt x="6969341" y="9776080"/>
                  <a:pt x="6982718" y="9756013"/>
                  <a:pt x="6982718" y="9742639"/>
                </a:cubicBezTo>
                <a:cubicBezTo>
                  <a:pt x="6969341" y="9729262"/>
                  <a:pt x="6942587" y="9742639"/>
                  <a:pt x="6902456" y="9782767"/>
                </a:cubicBezTo>
                <a:lnTo>
                  <a:pt x="6842261" y="9802834"/>
                </a:lnTo>
                <a:lnTo>
                  <a:pt x="6822194" y="9802834"/>
                </a:lnTo>
                <a:cubicBezTo>
                  <a:pt x="6808819" y="9802834"/>
                  <a:pt x="6802129" y="9802834"/>
                  <a:pt x="6802129" y="9802834"/>
                </a:cubicBezTo>
                <a:cubicBezTo>
                  <a:pt x="6802129" y="9802834"/>
                  <a:pt x="6805473" y="9796144"/>
                  <a:pt x="6812163" y="9782767"/>
                </a:cubicBezTo>
                <a:cubicBezTo>
                  <a:pt x="6818850" y="9769393"/>
                  <a:pt x="6822194" y="9762703"/>
                  <a:pt x="6822194" y="9762703"/>
                </a:cubicBezTo>
                <a:lnTo>
                  <a:pt x="6862325" y="9762703"/>
                </a:lnTo>
                <a:lnTo>
                  <a:pt x="6902456" y="9742639"/>
                </a:lnTo>
                <a:cubicBezTo>
                  <a:pt x="6902456" y="9742639"/>
                  <a:pt x="6905799" y="9742639"/>
                  <a:pt x="6912489" y="9742639"/>
                </a:cubicBezTo>
                <a:cubicBezTo>
                  <a:pt x="6919177" y="9742639"/>
                  <a:pt x="6929210" y="9735949"/>
                  <a:pt x="6942587" y="9722572"/>
                </a:cubicBezTo>
                <a:lnTo>
                  <a:pt x="6962651" y="9682441"/>
                </a:lnTo>
                <a:close/>
                <a:moveTo>
                  <a:pt x="11196428" y="9667392"/>
                </a:moveTo>
                <a:cubicBezTo>
                  <a:pt x="11189740" y="9667392"/>
                  <a:pt x="11183052" y="9669067"/>
                  <a:pt x="11176364" y="9672410"/>
                </a:cubicBezTo>
                <a:cubicBezTo>
                  <a:pt x="11162988" y="9679097"/>
                  <a:pt x="11159644" y="9689131"/>
                  <a:pt x="11166332" y="9702508"/>
                </a:cubicBezTo>
                <a:cubicBezTo>
                  <a:pt x="11173016" y="9715885"/>
                  <a:pt x="11183052" y="9722572"/>
                  <a:pt x="11196428" y="9722572"/>
                </a:cubicBezTo>
                <a:cubicBezTo>
                  <a:pt x="11196428" y="9722572"/>
                  <a:pt x="11203120" y="9715885"/>
                  <a:pt x="11216496" y="9702508"/>
                </a:cubicBezTo>
                <a:cubicBezTo>
                  <a:pt x="11229872" y="9689131"/>
                  <a:pt x="11229872" y="9679097"/>
                  <a:pt x="11216496" y="9672410"/>
                </a:cubicBezTo>
                <a:cubicBezTo>
                  <a:pt x="11209804" y="9669067"/>
                  <a:pt x="11203120" y="9667392"/>
                  <a:pt x="11196428" y="9667392"/>
                </a:cubicBezTo>
                <a:close/>
                <a:moveTo>
                  <a:pt x="10775060" y="9647328"/>
                </a:moveTo>
                <a:cubicBezTo>
                  <a:pt x="10771712" y="9647328"/>
                  <a:pt x="10768368" y="9649000"/>
                  <a:pt x="10765024" y="9652343"/>
                </a:cubicBezTo>
                <a:cubicBezTo>
                  <a:pt x="10758340" y="9659033"/>
                  <a:pt x="10754992" y="9665720"/>
                  <a:pt x="10754992" y="9672410"/>
                </a:cubicBezTo>
                <a:cubicBezTo>
                  <a:pt x="10754992" y="9679097"/>
                  <a:pt x="10761680" y="9679097"/>
                  <a:pt x="10775060" y="9672410"/>
                </a:cubicBezTo>
                <a:cubicBezTo>
                  <a:pt x="10788436" y="9665720"/>
                  <a:pt x="10791780" y="9659033"/>
                  <a:pt x="10785088" y="9652343"/>
                </a:cubicBezTo>
                <a:cubicBezTo>
                  <a:pt x="10781744" y="9649000"/>
                  <a:pt x="10778404" y="9647328"/>
                  <a:pt x="10775060" y="9647328"/>
                </a:cubicBezTo>
                <a:close/>
                <a:moveTo>
                  <a:pt x="7032880" y="9642312"/>
                </a:moveTo>
                <a:cubicBezTo>
                  <a:pt x="7026193" y="9642312"/>
                  <a:pt x="7022849" y="9645656"/>
                  <a:pt x="7022849" y="9652343"/>
                </a:cubicBezTo>
                <a:cubicBezTo>
                  <a:pt x="7022849" y="9659033"/>
                  <a:pt x="7029537" y="9662377"/>
                  <a:pt x="7042913" y="9662377"/>
                </a:cubicBezTo>
                <a:cubicBezTo>
                  <a:pt x="7042913" y="9649000"/>
                  <a:pt x="7039570" y="9642312"/>
                  <a:pt x="7032880" y="9642312"/>
                </a:cubicBezTo>
                <a:close/>
                <a:moveTo>
                  <a:pt x="10933072" y="9632279"/>
                </a:moveTo>
                <a:cubicBezTo>
                  <a:pt x="10928056" y="9632279"/>
                  <a:pt x="10922204" y="9635623"/>
                  <a:pt x="10915512" y="9642312"/>
                </a:cubicBezTo>
                <a:cubicBezTo>
                  <a:pt x="10928892" y="9669067"/>
                  <a:pt x="10948956" y="9695818"/>
                  <a:pt x="10975712" y="9722572"/>
                </a:cubicBezTo>
                <a:cubicBezTo>
                  <a:pt x="10989088" y="9722572"/>
                  <a:pt x="11005808" y="9729262"/>
                  <a:pt x="11025872" y="9742639"/>
                </a:cubicBezTo>
                <a:cubicBezTo>
                  <a:pt x="11045940" y="9756013"/>
                  <a:pt x="11049284" y="9769393"/>
                  <a:pt x="11035908" y="9782767"/>
                </a:cubicBezTo>
                <a:lnTo>
                  <a:pt x="11035908" y="9802834"/>
                </a:lnTo>
                <a:cubicBezTo>
                  <a:pt x="11049284" y="9802834"/>
                  <a:pt x="11062660" y="9789457"/>
                  <a:pt x="11076036" y="9762703"/>
                </a:cubicBezTo>
                <a:cubicBezTo>
                  <a:pt x="11076036" y="9749326"/>
                  <a:pt x="11076036" y="9739295"/>
                  <a:pt x="11076036" y="9732605"/>
                </a:cubicBezTo>
                <a:cubicBezTo>
                  <a:pt x="11076036" y="9725918"/>
                  <a:pt x="11076036" y="9722572"/>
                  <a:pt x="11076036" y="9722572"/>
                </a:cubicBezTo>
                <a:lnTo>
                  <a:pt x="11076036" y="9720064"/>
                </a:lnTo>
                <a:cubicBezTo>
                  <a:pt x="11076036" y="9718392"/>
                  <a:pt x="11076036" y="9715885"/>
                  <a:pt x="11076036" y="9712538"/>
                </a:cubicBezTo>
                <a:cubicBezTo>
                  <a:pt x="11076036" y="9709195"/>
                  <a:pt x="11076036" y="9708359"/>
                  <a:pt x="11076036" y="9710031"/>
                </a:cubicBezTo>
                <a:lnTo>
                  <a:pt x="11076036" y="9702508"/>
                </a:lnTo>
                <a:cubicBezTo>
                  <a:pt x="11076036" y="9702508"/>
                  <a:pt x="11072692" y="9699164"/>
                  <a:pt x="11066004" y="9692474"/>
                </a:cubicBezTo>
                <a:cubicBezTo>
                  <a:pt x="11059316" y="9685784"/>
                  <a:pt x="11055972" y="9682441"/>
                  <a:pt x="11055972" y="9682441"/>
                </a:cubicBezTo>
                <a:lnTo>
                  <a:pt x="11035908" y="9722572"/>
                </a:lnTo>
                <a:lnTo>
                  <a:pt x="11015844" y="9682441"/>
                </a:lnTo>
                <a:cubicBezTo>
                  <a:pt x="11002464" y="9642312"/>
                  <a:pt x="10989088" y="9628935"/>
                  <a:pt x="10975712" y="9642312"/>
                </a:cubicBezTo>
                <a:cubicBezTo>
                  <a:pt x="10962336" y="9655687"/>
                  <a:pt x="10952300" y="9655687"/>
                  <a:pt x="10945612" y="9642312"/>
                </a:cubicBezTo>
                <a:cubicBezTo>
                  <a:pt x="10942268" y="9635623"/>
                  <a:pt x="10938088" y="9632279"/>
                  <a:pt x="10933072" y="9632279"/>
                </a:cubicBezTo>
                <a:close/>
                <a:moveTo>
                  <a:pt x="7991000" y="9632279"/>
                </a:moveTo>
                <a:cubicBezTo>
                  <a:pt x="7987654" y="9632279"/>
                  <a:pt x="7985982" y="9635623"/>
                  <a:pt x="7985982" y="9642312"/>
                </a:cubicBezTo>
                <a:cubicBezTo>
                  <a:pt x="7985982" y="9655687"/>
                  <a:pt x="7989325" y="9659033"/>
                  <a:pt x="7996015" y="9652343"/>
                </a:cubicBezTo>
                <a:cubicBezTo>
                  <a:pt x="8002703" y="9645656"/>
                  <a:pt x="8006046" y="9642312"/>
                  <a:pt x="8006046" y="9642312"/>
                </a:cubicBezTo>
                <a:cubicBezTo>
                  <a:pt x="7999359" y="9635623"/>
                  <a:pt x="7994343" y="9632279"/>
                  <a:pt x="7991000" y="9632279"/>
                </a:cubicBezTo>
                <a:close/>
                <a:moveTo>
                  <a:pt x="10654664" y="9602181"/>
                </a:moveTo>
                <a:lnTo>
                  <a:pt x="10674732" y="9622246"/>
                </a:lnTo>
                <a:cubicBezTo>
                  <a:pt x="10674732" y="9608869"/>
                  <a:pt x="10674732" y="9602181"/>
                  <a:pt x="10674732" y="9602181"/>
                </a:cubicBezTo>
                <a:close/>
                <a:moveTo>
                  <a:pt x="10313556" y="9602181"/>
                </a:moveTo>
                <a:cubicBezTo>
                  <a:pt x="10300180" y="9628935"/>
                  <a:pt x="10300180" y="9642312"/>
                  <a:pt x="10313556" y="9642312"/>
                </a:cubicBezTo>
                <a:cubicBezTo>
                  <a:pt x="10326932" y="9642312"/>
                  <a:pt x="10333624" y="9635623"/>
                  <a:pt x="10333624" y="9622246"/>
                </a:cubicBezTo>
                <a:close/>
                <a:moveTo>
                  <a:pt x="7042913" y="9602181"/>
                </a:moveTo>
                <a:cubicBezTo>
                  <a:pt x="7042913" y="9615558"/>
                  <a:pt x="7049603" y="9622246"/>
                  <a:pt x="7062977" y="9622246"/>
                </a:cubicBezTo>
                <a:cubicBezTo>
                  <a:pt x="7076355" y="9622246"/>
                  <a:pt x="7089731" y="9615558"/>
                  <a:pt x="7103109" y="9602181"/>
                </a:cubicBezTo>
                <a:close/>
                <a:moveTo>
                  <a:pt x="6150007" y="9602181"/>
                </a:moveTo>
                <a:cubicBezTo>
                  <a:pt x="6143319" y="9602181"/>
                  <a:pt x="6139976" y="9605525"/>
                  <a:pt x="6139976" y="9612212"/>
                </a:cubicBezTo>
                <a:cubicBezTo>
                  <a:pt x="6139976" y="9618902"/>
                  <a:pt x="6146663" y="9622246"/>
                  <a:pt x="6160040" y="9622246"/>
                </a:cubicBezTo>
                <a:cubicBezTo>
                  <a:pt x="6160040" y="9608869"/>
                  <a:pt x="6156697" y="9602181"/>
                  <a:pt x="6150007" y="9602181"/>
                </a:cubicBezTo>
                <a:close/>
                <a:moveTo>
                  <a:pt x="1404568" y="9602181"/>
                </a:moveTo>
                <a:cubicBezTo>
                  <a:pt x="1404568" y="9615558"/>
                  <a:pt x="1401226" y="9622246"/>
                  <a:pt x="1394536" y="9622246"/>
                </a:cubicBezTo>
                <a:cubicBezTo>
                  <a:pt x="1387848" y="9622246"/>
                  <a:pt x="1384504" y="9618902"/>
                  <a:pt x="1384504" y="9612212"/>
                </a:cubicBezTo>
                <a:cubicBezTo>
                  <a:pt x="1384504" y="9605525"/>
                  <a:pt x="1391192" y="9602181"/>
                  <a:pt x="1404568" y="9602181"/>
                </a:cubicBezTo>
                <a:close/>
                <a:moveTo>
                  <a:pt x="11549140" y="9599674"/>
                </a:moveTo>
                <a:cubicBezTo>
                  <a:pt x="11539732" y="9599674"/>
                  <a:pt x="11522488" y="9620574"/>
                  <a:pt x="11497408" y="9662377"/>
                </a:cubicBezTo>
                <a:cubicBezTo>
                  <a:pt x="11497408" y="9662377"/>
                  <a:pt x="11497408" y="9665720"/>
                  <a:pt x="11497408" y="9672410"/>
                </a:cubicBezTo>
                <a:cubicBezTo>
                  <a:pt x="11497408" y="9679097"/>
                  <a:pt x="11504096" y="9682441"/>
                  <a:pt x="11517476" y="9682441"/>
                </a:cubicBezTo>
                <a:cubicBezTo>
                  <a:pt x="11530852" y="9682441"/>
                  <a:pt x="11537540" y="9675754"/>
                  <a:pt x="11537540" y="9662377"/>
                </a:cubicBezTo>
                <a:lnTo>
                  <a:pt x="11537540" y="9642312"/>
                </a:lnTo>
                <a:lnTo>
                  <a:pt x="11557604" y="9622246"/>
                </a:lnTo>
                <a:cubicBezTo>
                  <a:pt x="11557604" y="9607197"/>
                  <a:pt x="11554784" y="9599674"/>
                  <a:pt x="11549140" y="9599674"/>
                </a:cubicBezTo>
                <a:close/>
                <a:moveTo>
                  <a:pt x="7183371" y="9582114"/>
                </a:moveTo>
                <a:lnTo>
                  <a:pt x="7163304" y="9602181"/>
                </a:lnTo>
                <a:cubicBezTo>
                  <a:pt x="7176681" y="9602181"/>
                  <a:pt x="7183371" y="9602181"/>
                  <a:pt x="7183371" y="9602181"/>
                </a:cubicBezTo>
                <a:cubicBezTo>
                  <a:pt x="7183371" y="9602181"/>
                  <a:pt x="7183371" y="9595492"/>
                  <a:pt x="7183371" y="9582114"/>
                </a:cubicBezTo>
                <a:close/>
                <a:moveTo>
                  <a:pt x="11211476" y="9569573"/>
                </a:moveTo>
                <a:cubicBezTo>
                  <a:pt x="11208132" y="9571248"/>
                  <a:pt x="11203120" y="9575427"/>
                  <a:pt x="11196428" y="9582114"/>
                </a:cubicBezTo>
                <a:cubicBezTo>
                  <a:pt x="11183052" y="9582114"/>
                  <a:pt x="11179708" y="9588804"/>
                  <a:pt x="11186396" y="9602181"/>
                </a:cubicBezTo>
                <a:cubicBezTo>
                  <a:pt x="11193084" y="9615558"/>
                  <a:pt x="11196428" y="9628935"/>
                  <a:pt x="11196428" y="9642312"/>
                </a:cubicBezTo>
                <a:lnTo>
                  <a:pt x="11216496" y="9602181"/>
                </a:lnTo>
                <a:cubicBezTo>
                  <a:pt x="11216496" y="9588804"/>
                  <a:pt x="11216496" y="9578771"/>
                  <a:pt x="11216496" y="9572084"/>
                </a:cubicBezTo>
                <a:cubicBezTo>
                  <a:pt x="11216496" y="9568740"/>
                  <a:pt x="11214824" y="9567904"/>
                  <a:pt x="11211476" y="9569573"/>
                </a:cubicBezTo>
                <a:close/>
                <a:moveTo>
                  <a:pt x="8003541" y="9569573"/>
                </a:moveTo>
                <a:cubicBezTo>
                  <a:pt x="8001867" y="9567904"/>
                  <a:pt x="7999359" y="9568740"/>
                  <a:pt x="7996015" y="9572084"/>
                </a:cubicBezTo>
                <a:cubicBezTo>
                  <a:pt x="7989325" y="9578771"/>
                  <a:pt x="7985982" y="9588804"/>
                  <a:pt x="7985982" y="9602181"/>
                </a:cubicBezTo>
                <a:cubicBezTo>
                  <a:pt x="7999359" y="9602181"/>
                  <a:pt x="8006046" y="9595492"/>
                  <a:pt x="8006046" y="9582114"/>
                </a:cubicBezTo>
                <a:cubicBezTo>
                  <a:pt x="8006046" y="9575427"/>
                  <a:pt x="8005213" y="9571248"/>
                  <a:pt x="8003541" y="9569573"/>
                </a:cubicBezTo>
                <a:close/>
                <a:moveTo>
                  <a:pt x="11176364" y="9562050"/>
                </a:moveTo>
                <a:cubicBezTo>
                  <a:pt x="11136232" y="9588804"/>
                  <a:pt x="11116168" y="9608869"/>
                  <a:pt x="11116168" y="9622246"/>
                </a:cubicBezTo>
                <a:lnTo>
                  <a:pt x="11156296" y="9582114"/>
                </a:lnTo>
                <a:close/>
                <a:moveTo>
                  <a:pt x="10835256" y="9562050"/>
                </a:moveTo>
                <a:cubicBezTo>
                  <a:pt x="10821876" y="9575427"/>
                  <a:pt x="10818532" y="9585458"/>
                  <a:pt x="10825220" y="9592148"/>
                </a:cubicBezTo>
                <a:cubicBezTo>
                  <a:pt x="10831912" y="9598838"/>
                  <a:pt x="10841940" y="9598838"/>
                  <a:pt x="10855320" y="9592148"/>
                </a:cubicBezTo>
                <a:cubicBezTo>
                  <a:pt x="10868696" y="9585458"/>
                  <a:pt x="10875384" y="9575427"/>
                  <a:pt x="10875384" y="9562050"/>
                </a:cubicBezTo>
                <a:close/>
                <a:moveTo>
                  <a:pt x="10694796" y="9562050"/>
                </a:moveTo>
                <a:cubicBezTo>
                  <a:pt x="10694796" y="9575427"/>
                  <a:pt x="10698140" y="9582114"/>
                  <a:pt x="10704828" y="9582114"/>
                </a:cubicBezTo>
                <a:cubicBezTo>
                  <a:pt x="10711516" y="9582114"/>
                  <a:pt x="10714860" y="9575427"/>
                  <a:pt x="10714860" y="9562050"/>
                </a:cubicBezTo>
                <a:close/>
                <a:moveTo>
                  <a:pt x="7504415" y="9562050"/>
                </a:moveTo>
                <a:cubicBezTo>
                  <a:pt x="7504415" y="9562050"/>
                  <a:pt x="7504415" y="9568740"/>
                  <a:pt x="7504415" y="9582114"/>
                </a:cubicBezTo>
                <a:lnTo>
                  <a:pt x="7524481" y="9562050"/>
                </a:lnTo>
                <a:close/>
                <a:moveTo>
                  <a:pt x="7203435" y="9562050"/>
                </a:moveTo>
                <a:cubicBezTo>
                  <a:pt x="7203435" y="9575427"/>
                  <a:pt x="7203435" y="9582114"/>
                  <a:pt x="7203435" y="9582114"/>
                </a:cubicBezTo>
                <a:cubicBezTo>
                  <a:pt x="7203435" y="9582114"/>
                  <a:pt x="7210125" y="9575427"/>
                  <a:pt x="7223502" y="9562050"/>
                </a:cubicBezTo>
                <a:close/>
                <a:moveTo>
                  <a:pt x="1424632" y="9562050"/>
                </a:moveTo>
                <a:cubicBezTo>
                  <a:pt x="1438010" y="9575427"/>
                  <a:pt x="1444700" y="9582114"/>
                  <a:pt x="1444700" y="9582114"/>
                </a:cubicBezTo>
                <a:cubicBezTo>
                  <a:pt x="1444700" y="9582114"/>
                  <a:pt x="1438010" y="9582114"/>
                  <a:pt x="1424632" y="9582114"/>
                </a:cubicBezTo>
                <a:cubicBezTo>
                  <a:pt x="1424632" y="9568740"/>
                  <a:pt x="1424632" y="9562050"/>
                  <a:pt x="1424632" y="9562050"/>
                </a:cubicBezTo>
                <a:close/>
                <a:moveTo>
                  <a:pt x="7775296" y="9521919"/>
                </a:moveTo>
                <a:cubicBezTo>
                  <a:pt x="7768609" y="9521919"/>
                  <a:pt x="7765265" y="9528609"/>
                  <a:pt x="7765265" y="9541986"/>
                </a:cubicBezTo>
                <a:cubicBezTo>
                  <a:pt x="7778639" y="9541986"/>
                  <a:pt x="7785329" y="9538640"/>
                  <a:pt x="7785329" y="9531953"/>
                </a:cubicBezTo>
                <a:cubicBezTo>
                  <a:pt x="7785329" y="9525263"/>
                  <a:pt x="7781985" y="9521919"/>
                  <a:pt x="7775296" y="9521919"/>
                </a:cubicBezTo>
                <a:close/>
                <a:moveTo>
                  <a:pt x="7233533" y="9521919"/>
                </a:moveTo>
                <a:cubicBezTo>
                  <a:pt x="7226845" y="9521919"/>
                  <a:pt x="7223502" y="9528609"/>
                  <a:pt x="7223502" y="9541986"/>
                </a:cubicBezTo>
                <a:cubicBezTo>
                  <a:pt x="7223502" y="9541986"/>
                  <a:pt x="7230189" y="9541986"/>
                  <a:pt x="7243566" y="9541986"/>
                </a:cubicBezTo>
                <a:cubicBezTo>
                  <a:pt x="7243566" y="9528609"/>
                  <a:pt x="7240223" y="9521919"/>
                  <a:pt x="7233533" y="9521919"/>
                </a:cubicBezTo>
                <a:close/>
                <a:moveTo>
                  <a:pt x="1464764" y="9521919"/>
                </a:moveTo>
                <a:cubicBezTo>
                  <a:pt x="1451387" y="9535296"/>
                  <a:pt x="1438010" y="9548673"/>
                  <a:pt x="1424632" y="9562050"/>
                </a:cubicBezTo>
                <a:lnTo>
                  <a:pt x="1424632" y="9541986"/>
                </a:lnTo>
                <a:cubicBezTo>
                  <a:pt x="1438010" y="9528609"/>
                  <a:pt x="1451387" y="9521919"/>
                  <a:pt x="1464764" y="9521919"/>
                </a:cubicBezTo>
                <a:close/>
                <a:moveTo>
                  <a:pt x="7065488" y="9509378"/>
                </a:moveTo>
                <a:cubicBezTo>
                  <a:pt x="7063816" y="9511053"/>
                  <a:pt x="7062977" y="9515229"/>
                  <a:pt x="7062977" y="9521919"/>
                </a:cubicBezTo>
                <a:cubicBezTo>
                  <a:pt x="7049603" y="9535296"/>
                  <a:pt x="7042913" y="9545330"/>
                  <a:pt x="7042913" y="9552017"/>
                </a:cubicBezTo>
                <a:cubicBezTo>
                  <a:pt x="7042913" y="9558707"/>
                  <a:pt x="7042913" y="9562050"/>
                  <a:pt x="7042913" y="9562050"/>
                </a:cubicBezTo>
                <a:lnTo>
                  <a:pt x="7083045" y="9541986"/>
                </a:lnTo>
                <a:cubicBezTo>
                  <a:pt x="7083045" y="9528609"/>
                  <a:pt x="7079701" y="9518576"/>
                  <a:pt x="7073011" y="9511886"/>
                </a:cubicBezTo>
                <a:cubicBezTo>
                  <a:pt x="7069667" y="9508542"/>
                  <a:pt x="7067160" y="9507706"/>
                  <a:pt x="7065488" y="9509378"/>
                </a:cubicBezTo>
                <a:close/>
                <a:moveTo>
                  <a:pt x="7283697" y="9501855"/>
                </a:moveTo>
                <a:lnTo>
                  <a:pt x="7303761" y="9521919"/>
                </a:lnTo>
                <a:cubicBezTo>
                  <a:pt x="7303761" y="9521919"/>
                  <a:pt x="7303761" y="9515232"/>
                  <a:pt x="7303761" y="9501855"/>
                </a:cubicBezTo>
                <a:cubicBezTo>
                  <a:pt x="7290387" y="9501855"/>
                  <a:pt x="7283697" y="9501855"/>
                  <a:pt x="7283697" y="9501855"/>
                </a:cubicBezTo>
                <a:close/>
                <a:moveTo>
                  <a:pt x="7845527" y="9481788"/>
                </a:moveTo>
                <a:lnTo>
                  <a:pt x="7845527" y="9501855"/>
                </a:lnTo>
                <a:lnTo>
                  <a:pt x="7825461" y="9501855"/>
                </a:lnTo>
                <a:cubicBezTo>
                  <a:pt x="7825461" y="9501855"/>
                  <a:pt x="7832147" y="9495168"/>
                  <a:pt x="7845527" y="9481788"/>
                </a:cubicBezTo>
                <a:close/>
                <a:moveTo>
                  <a:pt x="1590958" y="9479280"/>
                </a:moveTo>
                <a:cubicBezTo>
                  <a:pt x="1592942" y="9479280"/>
                  <a:pt x="1594353" y="9480116"/>
                  <a:pt x="1595189" y="9481788"/>
                </a:cubicBezTo>
                <a:cubicBezTo>
                  <a:pt x="1601878" y="9495168"/>
                  <a:pt x="1601878" y="9511886"/>
                  <a:pt x="1595189" y="9531953"/>
                </a:cubicBezTo>
                <a:cubicBezTo>
                  <a:pt x="1588501" y="9552017"/>
                  <a:pt x="1578468" y="9565394"/>
                  <a:pt x="1565090" y="9572084"/>
                </a:cubicBezTo>
                <a:cubicBezTo>
                  <a:pt x="1551714" y="9578771"/>
                  <a:pt x="1545026" y="9575427"/>
                  <a:pt x="1545026" y="9562050"/>
                </a:cubicBezTo>
                <a:cubicBezTo>
                  <a:pt x="1545026" y="9548673"/>
                  <a:pt x="1545026" y="9541986"/>
                  <a:pt x="1545026" y="9541986"/>
                </a:cubicBezTo>
                <a:cubicBezTo>
                  <a:pt x="1545026" y="9541986"/>
                  <a:pt x="1538337" y="9552017"/>
                  <a:pt x="1524960" y="9572084"/>
                </a:cubicBezTo>
                <a:cubicBezTo>
                  <a:pt x="1511582" y="9592148"/>
                  <a:pt x="1504895" y="9602181"/>
                  <a:pt x="1504895" y="9602181"/>
                </a:cubicBezTo>
                <a:lnTo>
                  <a:pt x="1444700" y="9662377"/>
                </a:lnTo>
                <a:cubicBezTo>
                  <a:pt x="1431321" y="9662377"/>
                  <a:pt x="1427979" y="9659033"/>
                  <a:pt x="1434665" y="9652343"/>
                </a:cubicBezTo>
                <a:cubicBezTo>
                  <a:pt x="1441356" y="9645656"/>
                  <a:pt x="1451387" y="9628935"/>
                  <a:pt x="1464764" y="9602181"/>
                </a:cubicBezTo>
                <a:cubicBezTo>
                  <a:pt x="1534993" y="9520247"/>
                  <a:pt x="1577057" y="9479280"/>
                  <a:pt x="1590958" y="9479280"/>
                </a:cubicBezTo>
                <a:close/>
                <a:moveTo>
                  <a:pt x="11798388" y="9461724"/>
                </a:moveTo>
                <a:lnTo>
                  <a:pt x="11778324" y="9481788"/>
                </a:lnTo>
                <a:cubicBezTo>
                  <a:pt x="11791700" y="9481788"/>
                  <a:pt x="11798388" y="9481788"/>
                  <a:pt x="11798388" y="9481788"/>
                </a:cubicBezTo>
                <a:close/>
                <a:moveTo>
                  <a:pt x="11698060" y="9461724"/>
                </a:moveTo>
                <a:cubicBezTo>
                  <a:pt x="11671308" y="9488478"/>
                  <a:pt x="11664620" y="9501855"/>
                  <a:pt x="11677996" y="9501855"/>
                </a:cubicBezTo>
                <a:cubicBezTo>
                  <a:pt x="11677996" y="9501855"/>
                  <a:pt x="11684684" y="9488478"/>
                  <a:pt x="11698060" y="9461724"/>
                </a:cubicBezTo>
                <a:close/>
                <a:moveTo>
                  <a:pt x="10995776" y="9461724"/>
                </a:moveTo>
                <a:cubicBezTo>
                  <a:pt x="10995776" y="9475101"/>
                  <a:pt x="10999120" y="9481788"/>
                  <a:pt x="11005808" y="9481788"/>
                </a:cubicBezTo>
                <a:cubicBezTo>
                  <a:pt x="11012496" y="9481788"/>
                  <a:pt x="11015844" y="9481788"/>
                  <a:pt x="11015844" y="9481788"/>
                </a:cubicBezTo>
                <a:cubicBezTo>
                  <a:pt x="11029220" y="9481788"/>
                  <a:pt x="11035908" y="9478445"/>
                  <a:pt x="11035908" y="9471757"/>
                </a:cubicBezTo>
                <a:cubicBezTo>
                  <a:pt x="11035908" y="9465070"/>
                  <a:pt x="11029220" y="9461724"/>
                  <a:pt x="11015844" y="9461724"/>
                </a:cubicBezTo>
                <a:cubicBezTo>
                  <a:pt x="11015844" y="9461724"/>
                  <a:pt x="11009152" y="9461724"/>
                  <a:pt x="10995776" y="9461724"/>
                </a:cubicBezTo>
                <a:close/>
                <a:moveTo>
                  <a:pt x="7825461" y="9461724"/>
                </a:moveTo>
                <a:cubicBezTo>
                  <a:pt x="7812083" y="9475101"/>
                  <a:pt x="7812083" y="9488478"/>
                  <a:pt x="7825461" y="9501855"/>
                </a:cubicBezTo>
                <a:cubicBezTo>
                  <a:pt x="7838837" y="9528609"/>
                  <a:pt x="7852215" y="9535296"/>
                  <a:pt x="7865591" y="9521919"/>
                </a:cubicBezTo>
                <a:cubicBezTo>
                  <a:pt x="7865591" y="9508542"/>
                  <a:pt x="7865591" y="9498511"/>
                  <a:pt x="7865591" y="9491822"/>
                </a:cubicBezTo>
                <a:cubicBezTo>
                  <a:pt x="7865591" y="9485134"/>
                  <a:pt x="7865591" y="9475101"/>
                  <a:pt x="7865591" y="9461724"/>
                </a:cubicBezTo>
                <a:close/>
                <a:moveTo>
                  <a:pt x="7494383" y="9441660"/>
                </a:moveTo>
                <a:cubicBezTo>
                  <a:pt x="7487693" y="9441660"/>
                  <a:pt x="7484350" y="9448347"/>
                  <a:pt x="7484350" y="9461724"/>
                </a:cubicBezTo>
                <a:cubicBezTo>
                  <a:pt x="7497727" y="9461724"/>
                  <a:pt x="7504415" y="9458380"/>
                  <a:pt x="7504415" y="9451690"/>
                </a:cubicBezTo>
                <a:cubicBezTo>
                  <a:pt x="7504415" y="9445003"/>
                  <a:pt x="7501071" y="9441660"/>
                  <a:pt x="7494383" y="9441660"/>
                </a:cubicBezTo>
                <a:close/>
                <a:moveTo>
                  <a:pt x="11216496" y="9421593"/>
                </a:moveTo>
                <a:cubicBezTo>
                  <a:pt x="11216496" y="9434970"/>
                  <a:pt x="11216496" y="9441660"/>
                  <a:pt x="11216496" y="9441660"/>
                </a:cubicBezTo>
                <a:lnTo>
                  <a:pt x="11236560" y="9461724"/>
                </a:lnTo>
                <a:cubicBezTo>
                  <a:pt x="11236560" y="9461724"/>
                  <a:pt x="11236560" y="9455037"/>
                  <a:pt x="11236560" y="9441660"/>
                </a:cubicBezTo>
                <a:close/>
                <a:moveTo>
                  <a:pt x="10494144" y="9421593"/>
                </a:moveTo>
                <a:cubicBezTo>
                  <a:pt x="10494144" y="9421593"/>
                  <a:pt x="10497488" y="9424939"/>
                  <a:pt x="10504176" y="9431626"/>
                </a:cubicBezTo>
                <a:cubicBezTo>
                  <a:pt x="10510864" y="9438313"/>
                  <a:pt x="10514208" y="9441660"/>
                  <a:pt x="10514208" y="9441660"/>
                </a:cubicBezTo>
                <a:cubicBezTo>
                  <a:pt x="10514208" y="9441660"/>
                  <a:pt x="10514208" y="9434970"/>
                  <a:pt x="10514208" y="9421593"/>
                </a:cubicBezTo>
                <a:close/>
                <a:moveTo>
                  <a:pt x="7725134" y="9421593"/>
                </a:moveTo>
                <a:cubicBezTo>
                  <a:pt x="7711757" y="9421593"/>
                  <a:pt x="7698380" y="9428283"/>
                  <a:pt x="7685003" y="9441660"/>
                </a:cubicBezTo>
                <a:cubicBezTo>
                  <a:pt x="7671626" y="9455037"/>
                  <a:pt x="7664939" y="9461724"/>
                  <a:pt x="7664939" y="9461724"/>
                </a:cubicBezTo>
                <a:cubicBezTo>
                  <a:pt x="7664939" y="9475101"/>
                  <a:pt x="7671626" y="9481788"/>
                  <a:pt x="7685003" y="9481788"/>
                </a:cubicBezTo>
                <a:cubicBezTo>
                  <a:pt x="7698380" y="9481788"/>
                  <a:pt x="7705067" y="9475101"/>
                  <a:pt x="7705067" y="9461724"/>
                </a:cubicBezTo>
                <a:close/>
                <a:moveTo>
                  <a:pt x="1484831" y="9421593"/>
                </a:moveTo>
                <a:lnTo>
                  <a:pt x="1504895" y="9461724"/>
                </a:lnTo>
                <a:lnTo>
                  <a:pt x="1504895" y="9501855"/>
                </a:lnTo>
                <a:cubicBezTo>
                  <a:pt x="1504895" y="9501855"/>
                  <a:pt x="1501551" y="9498511"/>
                  <a:pt x="1494862" y="9491822"/>
                </a:cubicBezTo>
                <a:cubicBezTo>
                  <a:pt x="1488175" y="9485134"/>
                  <a:pt x="1484831" y="9468414"/>
                  <a:pt x="1484831" y="9441660"/>
                </a:cubicBezTo>
                <a:close/>
                <a:moveTo>
                  <a:pt x="11055972" y="9401529"/>
                </a:moveTo>
                <a:cubicBezTo>
                  <a:pt x="11055972" y="9401529"/>
                  <a:pt x="11055972" y="9408216"/>
                  <a:pt x="11055972" y="9421593"/>
                </a:cubicBezTo>
                <a:cubicBezTo>
                  <a:pt x="11069348" y="9421593"/>
                  <a:pt x="11076036" y="9421593"/>
                  <a:pt x="11076036" y="9421593"/>
                </a:cubicBezTo>
                <a:close/>
                <a:moveTo>
                  <a:pt x="7885655" y="9401529"/>
                </a:moveTo>
                <a:lnTo>
                  <a:pt x="7905720" y="9421593"/>
                </a:lnTo>
                <a:lnTo>
                  <a:pt x="7905720" y="9401529"/>
                </a:lnTo>
                <a:cubicBezTo>
                  <a:pt x="7905720" y="9401529"/>
                  <a:pt x="7899033" y="9401529"/>
                  <a:pt x="7885655" y="9401529"/>
                </a:cubicBezTo>
                <a:close/>
                <a:moveTo>
                  <a:pt x="7664939" y="9401529"/>
                </a:moveTo>
                <a:lnTo>
                  <a:pt x="7644871" y="9421593"/>
                </a:lnTo>
                <a:lnTo>
                  <a:pt x="7664939" y="9421593"/>
                </a:lnTo>
                <a:lnTo>
                  <a:pt x="7685003" y="9401529"/>
                </a:lnTo>
                <a:close/>
                <a:moveTo>
                  <a:pt x="11116168" y="9381462"/>
                </a:moveTo>
                <a:cubicBezTo>
                  <a:pt x="11116168" y="9381462"/>
                  <a:pt x="11102792" y="9401529"/>
                  <a:pt x="11076036" y="9441660"/>
                </a:cubicBezTo>
                <a:lnTo>
                  <a:pt x="11035908" y="9521919"/>
                </a:lnTo>
                <a:cubicBezTo>
                  <a:pt x="11049284" y="9521919"/>
                  <a:pt x="11069348" y="9498511"/>
                  <a:pt x="11096104" y="9451690"/>
                </a:cubicBezTo>
                <a:cubicBezTo>
                  <a:pt x="11122856" y="9404872"/>
                  <a:pt x="11129548" y="9381462"/>
                  <a:pt x="11116168" y="9381462"/>
                </a:cubicBezTo>
                <a:close/>
                <a:moveTo>
                  <a:pt x="10474080" y="9361398"/>
                </a:moveTo>
                <a:cubicBezTo>
                  <a:pt x="10460704" y="9374775"/>
                  <a:pt x="10450668" y="9384808"/>
                  <a:pt x="10443980" y="9391495"/>
                </a:cubicBezTo>
                <a:cubicBezTo>
                  <a:pt x="10437292" y="9398185"/>
                  <a:pt x="10433948" y="9401529"/>
                  <a:pt x="10433948" y="9401529"/>
                </a:cubicBezTo>
                <a:lnTo>
                  <a:pt x="10413880" y="9401529"/>
                </a:lnTo>
                <a:lnTo>
                  <a:pt x="10413880" y="9421593"/>
                </a:lnTo>
                <a:cubicBezTo>
                  <a:pt x="10413880" y="9434970"/>
                  <a:pt x="10413880" y="9448347"/>
                  <a:pt x="10413880" y="9461724"/>
                </a:cubicBezTo>
                <a:cubicBezTo>
                  <a:pt x="10413880" y="9461724"/>
                  <a:pt x="10410540" y="9465070"/>
                  <a:pt x="10403852" y="9471757"/>
                </a:cubicBezTo>
                <a:cubicBezTo>
                  <a:pt x="10397160" y="9478445"/>
                  <a:pt x="10393816" y="9488478"/>
                  <a:pt x="10393816" y="9501855"/>
                </a:cubicBezTo>
                <a:lnTo>
                  <a:pt x="10353688" y="9521919"/>
                </a:lnTo>
                <a:lnTo>
                  <a:pt x="10333624" y="9541986"/>
                </a:lnTo>
                <a:cubicBezTo>
                  <a:pt x="10320244" y="9555360"/>
                  <a:pt x="10316900" y="9565394"/>
                  <a:pt x="10323588" y="9572084"/>
                </a:cubicBezTo>
                <a:cubicBezTo>
                  <a:pt x="10330276" y="9578771"/>
                  <a:pt x="10353688" y="9568740"/>
                  <a:pt x="10393816" y="9541986"/>
                </a:cubicBezTo>
                <a:cubicBezTo>
                  <a:pt x="10433948" y="9515232"/>
                  <a:pt x="10454012" y="9501855"/>
                  <a:pt x="10454012" y="9501855"/>
                </a:cubicBezTo>
                <a:lnTo>
                  <a:pt x="10454012" y="9481788"/>
                </a:lnTo>
                <a:cubicBezTo>
                  <a:pt x="10454012" y="9455037"/>
                  <a:pt x="10460704" y="9434970"/>
                  <a:pt x="10474080" y="9421593"/>
                </a:cubicBezTo>
                <a:cubicBezTo>
                  <a:pt x="10474080" y="9421593"/>
                  <a:pt x="10480768" y="9414906"/>
                  <a:pt x="10494144" y="9401529"/>
                </a:cubicBezTo>
                <a:lnTo>
                  <a:pt x="10534276" y="9381462"/>
                </a:lnTo>
                <a:cubicBezTo>
                  <a:pt x="10534276" y="9368087"/>
                  <a:pt x="10527584" y="9364741"/>
                  <a:pt x="10514208" y="9371431"/>
                </a:cubicBezTo>
                <a:cubicBezTo>
                  <a:pt x="10500832" y="9378118"/>
                  <a:pt x="10494144" y="9374775"/>
                  <a:pt x="10494144" y="9361398"/>
                </a:cubicBezTo>
                <a:close/>
                <a:moveTo>
                  <a:pt x="11035908" y="9341331"/>
                </a:moveTo>
                <a:cubicBezTo>
                  <a:pt x="11035908" y="9354708"/>
                  <a:pt x="11035908" y="9361398"/>
                  <a:pt x="11035908" y="9361398"/>
                </a:cubicBezTo>
                <a:cubicBezTo>
                  <a:pt x="11035908" y="9361398"/>
                  <a:pt x="11042592" y="9354708"/>
                  <a:pt x="11055972" y="9341331"/>
                </a:cubicBezTo>
                <a:cubicBezTo>
                  <a:pt x="11055972" y="9341331"/>
                  <a:pt x="11049284" y="9341331"/>
                  <a:pt x="11035908" y="9341331"/>
                </a:cubicBezTo>
                <a:close/>
                <a:moveTo>
                  <a:pt x="6541281" y="9341331"/>
                </a:moveTo>
                <a:lnTo>
                  <a:pt x="6481086" y="9381462"/>
                </a:lnTo>
                <a:cubicBezTo>
                  <a:pt x="6481086" y="9394841"/>
                  <a:pt x="6467709" y="9414906"/>
                  <a:pt x="6440955" y="9441660"/>
                </a:cubicBezTo>
                <a:cubicBezTo>
                  <a:pt x="6400824" y="9495168"/>
                  <a:pt x="6380760" y="9535296"/>
                  <a:pt x="6380760" y="9562050"/>
                </a:cubicBezTo>
                <a:lnTo>
                  <a:pt x="6400824" y="9541986"/>
                </a:lnTo>
                <a:cubicBezTo>
                  <a:pt x="6427578" y="9515232"/>
                  <a:pt x="6437611" y="9498511"/>
                  <a:pt x="6430921" y="9491822"/>
                </a:cubicBezTo>
                <a:cubicBezTo>
                  <a:pt x="6424232" y="9485134"/>
                  <a:pt x="6440955" y="9458380"/>
                  <a:pt x="6481086" y="9411559"/>
                </a:cubicBezTo>
                <a:cubicBezTo>
                  <a:pt x="6521217" y="9364741"/>
                  <a:pt x="6541281" y="9341331"/>
                  <a:pt x="6541281" y="9341331"/>
                </a:cubicBezTo>
                <a:close/>
                <a:moveTo>
                  <a:pt x="10614536" y="9321266"/>
                </a:moveTo>
                <a:cubicBezTo>
                  <a:pt x="10601156" y="9334643"/>
                  <a:pt x="10594472" y="9344677"/>
                  <a:pt x="10594472" y="9351364"/>
                </a:cubicBezTo>
                <a:cubicBezTo>
                  <a:pt x="10594472" y="9358054"/>
                  <a:pt x="10591128" y="9361398"/>
                  <a:pt x="10584436" y="9361398"/>
                </a:cubicBezTo>
                <a:lnTo>
                  <a:pt x="10589456" y="9361398"/>
                </a:lnTo>
                <a:cubicBezTo>
                  <a:pt x="10599484" y="9361398"/>
                  <a:pt x="10607848" y="9361398"/>
                  <a:pt x="10614536" y="9361398"/>
                </a:cubicBezTo>
                <a:close/>
                <a:moveTo>
                  <a:pt x="6581413" y="9301202"/>
                </a:moveTo>
                <a:lnTo>
                  <a:pt x="6541281" y="9321266"/>
                </a:lnTo>
                <a:lnTo>
                  <a:pt x="6561345" y="9321266"/>
                </a:lnTo>
                <a:close/>
                <a:moveTo>
                  <a:pt x="7406595" y="9288661"/>
                </a:moveTo>
                <a:cubicBezTo>
                  <a:pt x="7404924" y="9290333"/>
                  <a:pt x="7404088" y="9294512"/>
                  <a:pt x="7404088" y="9301202"/>
                </a:cubicBezTo>
                <a:cubicBezTo>
                  <a:pt x="7417465" y="9301202"/>
                  <a:pt x="7424155" y="9301202"/>
                  <a:pt x="7424155" y="9301202"/>
                </a:cubicBezTo>
                <a:cubicBezTo>
                  <a:pt x="7424155" y="9301202"/>
                  <a:pt x="7420811" y="9297859"/>
                  <a:pt x="7414121" y="9291169"/>
                </a:cubicBezTo>
                <a:cubicBezTo>
                  <a:pt x="7410778" y="9287825"/>
                  <a:pt x="7408267" y="9286989"/>
                  <a:pt x="7406595" y="9288661"/>
                </a:cubicBezTo>
                <a:close/>
                <a:moveTo>
                  <a:pt x="11216496" y="9281135"/>
                </a:moveTo>
                <a:lnTo>
                  <a:pt x="11236560" y="9301202"/>
                </a:lnTo>
                <a:cubicBezTo>
                  <a:pt x="11236560" y="9301202"/>
                  <a:pt x="11229872" y="9307889"/>
                  <a:pt x="11216496" y="9321266"/>
                </a:cubicBezTo>
                <a:lnTo>
                  <a:pt x="11236560" y="9381462"/>
                </a:lnTo>
                <a:cubicBezTo>
                  <a:pt x="11263312" y="9408216"/>
                  <a:pt x="11280036" y="9421593"/>
                  <a:pt x="11286724" y="9421593"/>
                </a:cubicBezTo>
                <a:cubicBezTo>
                  <a:pt x="11293412" y="9421593"/>
                  <a:pt x="11303444" y="9408216"/>
                  <a:pt x="11316820" y="9381462"/>
                </a:cubicBezTo>
                <a:cubicBezTo>
                  <a:pt x="11330200" y="9354708"/>
                  <a:pt x="11330200" y="9341331"/>
                  <a:pt x="11316820" y="9341331"/>
                </a:cubicBezTo>
                <a:lnTo>
                  <a:pt x="11276692" y="9361398"/>
                </a:lnTo>
                <a:lnTo>
                  <a:pt x="11256624" y="9361398"/>
                </a:lnTo>
                <a:cubicBezTo>
                  <a:pt x="11243248" y="9348020"/>
                  <a:pt x="11236560" y="9337987"/>
                  <a:pt x="11236560" y="9331300"/>
                </a:cubicBezTo>
                <a:cubicBezTo>
                  <a:pt x="11236560" y="9324613"/>
                  <a:pt x="11243248" y="9321266"/>
                  <a:pt x="11256624" y="9321266"/>
                </a:cubicBezTo>
                <a:lnTo>
                  <a:pt x="11256624" y="9301202"/>
                </a:lnTo>
                <a:cubicBezTo>
                  <a:pt x="11243248" y="9287825"/>
                  <a:pt x="11236560" y="9281135"/>
                  <a:pt x="11236560" y="9281135"/>
                </a:cubicBezTo>
                <a:close/>
                <a:moveTo>
                  <a:pt x="7905720" y="9281135"/>
                </a:moveTo>
                <a:lnTo>
                  <a:pt x="7905720" y="9301202"/>
                </a:lnTo>
                <a:cubicBezTo>
                  <a:pt x="7919097" y="9301202"/>
                  <a:pt x="7925787" y="9294515"/>
                  <a:pt x="7925787" y="9281135"/>
                </a:cubicBezTo>
                <a:cubicBezTo>
                  <a:pt x="7925787" y="9281135"/>
                  <a:pt x="7919097" y="9281135"/>
                  <a:pt x="7905720" y="9281135"/>
                </a:cubicBezTo>
                <a:close/>
                <a:moveTo>
                  <a:pt x="1785811" y="9281135"/>
                </a:moveTo>
                <a:lnTo>
                  <a:pt x="1805875" y="9281135"/>
                </a:lnTo>
                <a:lnTo>
                  <a:pt x="1785811" y="9301202"/>
                </a:lnTo>
                <a:cubicBezTo>
                  <a:pt x="1785811" y="9287825"/>
                  <a:pt x="1785811" y="9281135"/>
                  <a:pt x="1785811" y="9281135"/>
                </a:cubicBezTo>
                <a:close/>
                <a:moveTo>
                  <a:pt x="1585158" y="9281135"/>
                </a:moveTo>
                <a:lnTo>
                  <a:pt x="1585158" y="9301202"/>
                </a:lnTo>
                <a:cubicBezTo>
                  <a:pt x="1558404" y="9314579"/>
                  <a:pt x="1548370" y="9314579"/>
                  <a:pt x="1555057" y="9301202"/>
                </a:cubicBezTo>
                <a:cubicBezTo>
                  <a:pt x="1561746" y="9287825"/>
                  <a:pt x="1571781" y="9281135"/>
                  <a:pt x="1585158" y="9281135"/>
                </a:cubicBezTo>
                <a:close/>
                <a:moveTo>
                  <a:pt x="1264112" y="9281135"/>
                </a:moveTo>
                <a:cubicBezTo>
                  <a:pt x="1264112" y="9281135"/>
                  <a:pt x="1270801" y="9281135"/>
                  <a:pt x="1284179" y="9281135"/>
                </a:cubicBezTo>
                <a:cubicBezTo>
                  <a:pt x="1284179" y="9281135"/>
                  <a:pt x="1284179" y="9284482"/>
                  <a:pt x="1284179" y="9291169"/>
                </a:cubicBezTo>
                <a:cubicBezTo>
                  <a:pt x="1284179" y="9297859"/>
                  <a:pt x="1284179" y="9301202"/>
                  <a:pt x="1284179" y="9301202"/>
                </a:cubicBezTo>
                <a:close/>
                <a:moveTo>
                  <a:pt x="5859061" y="9261071"/>
                </a:moveTo>
                <a:lnTo>
                  <a:pt x="5879125" y="9281135"/>
                </a:lnTo>
                <a:lnTo>
                  <a:pt x="5859061" y="9281135"/>
                </a:lnTo>
                <a:cubicBezTo>
                  <a:pt x="5845684" y="9281135"/>
                  <a:pt x="5838997" y="9281135"/>
                  <a:pt x="5838997" y="9281135"/>
                </a:cubicBezTo>
                <a:cubicBezTo>
                  <a:pt x="5838997" y="9281135"/>
                  <a:pt x="5845684" y="9274448"/>
                  <a:pt x="5859061" y="9261071"/>
                </a:cubicBezTo>
                <a:close/>
                <a:moveTo>
                  <a:pt x="10622060" y="9256056"/>
                </a:moveTo>
                <a:cubicBezTo>
                  <a:pt x="10607012" y="9256056"/>
                  <a:pt x="10584436" y="9271105"/>
                  <a:pt x="10554340" y="9301202"/>
                </a:cubicBezTo>
                <a:cubicBezTo>
                  <a:pt x="10554340" y="9314579"/>
                  <a:pt x="10547652" y="9321266"/>
                  <a:pt x="10534276" y="9321266"/>
                </a:cubicBezTo>
                <a:lnTo>
                  <a:pt x="10554340" y="9361398"/>
                </a:lnTo>
                <a:lnTo>
                  <a:pt x="10574404" y="9361398"/>
                </a:lnTo>
                <a:cubicBezTo>
                  <a:pt x="10574404" y="9321266"/>
                  <a:pt x="10594472" y="9294515"/>
                  <a:pt x="10634600" y="9281135"/>
                </a:cubicBezTo>
                <a:cubicBezTo>
                  <a:pt x="10634600" y="9281135"/>
                  <a:pt x="10634600" y="9274448"/>
                  <a:pt x="10634600" y="9261071"/>
                </a:cubicBezTo>
                <a:cubicBezTo>
                  <a:pt x="10631256" y="9257728"/>
                  <a:pt x="10627076" y="9256056"/>
                  <a:pt x="10622060" y="9256056"/>
                </a:cubicBezTo>
                <a:close/>
                <a:moveTo>
                  <a:pt x="1309258" y="9248530"/>
                </a:moveTo>
                <a:cubicBezTo>
                  <a:pt x="1312604" y="9246858"/>
                  <a:pt x="1317620" y="9247694"/>
                  <a:pt x="1324307" y="9251038"/>
                </a:cubicBezTo>
                <a:cubicBezTo>
                  <a:pt x="1337684" y="9257728"/>
                  <a:pt x="1337684" y="9267761"/>
                  <a:pt x="1324307" y="9281135"/>
                </a:cubicBezTo>
                <a:lnTo>
                  <a:pt x="1304243" y="9261071"/>
                </a:lnTo>
                <a:cubicBezTo>
                  <a:pt x="1304243" y="9254384"/>
                  <a:pt x="1305915" y="9250202"/>
                  <a:pt x="1309258" y="9248530"/>
                </a:cubicBezTo>
                <a:close/>
                <a:moveTo>
                  <a:pt x="11136232" y="9241004"/>
                </a:moveTo>
                <a:cubicBezTo>
                  <a:pt x="11122856" y="9241004"/>
                  <a:pt x="11116168" y="9244348"/>
                  <a:pt x="11116168" y="9251038"/>
                </a:cubicBezTo>
                <a:cubicBezTo>
                  <a:pt x="11116168" y="9257728"/>
                  <a:pt x="11119512" y="9261071"/>
                  <a:pt x="11126200" y="9261071"/>
                </a:cubicBezTo>
                <a:cubicBezTo>
                  <a:pt x="11132888" y="9261071"/>
                  <a:pt x="11136232" y="9254384"/>
                  <a:pt x="11136232" y="9241004"/>
                </a:cubicBezTo>
                <a:close/>
                <a:moveTo>
                  <a:pt x="7624807" y="9220940"/>
                </a:moveTo>
                <a:cubicBezTo>
                  <a:pt x="7611431" y="9220940"/>
                  <a:pt x="7604741" y="9227630"/>
                  <a:pt x="7604741" y="9241004"/>
                </a:cubicBezTo>
                <a:lnTo>
                  <a:pt x="7624807" y="9241004"/>
                </a:lnTo>
                <a:cubicBezTo>
                  <a:pt x="7638182" y="9227630"/>
                  <a:pt x="7638182" y="9220940"/>
                  <a:pt x="7624807" y="9220940"/>
                </a:cubicBezTo>
                <a:close/>
                <a:moveTo>
                  <a:pt x="7323829" y="9220940"/>
                </a:moveTo>
                <a:cubicBezTo>
                  <a:pt x="7310451" y="9220940"/>
                  <a:pt x="7303761" y="9224286"/>
                  <a:pt x="7303761" y="9230974"/>
                </a:cubicBezTo>
                <a:cubicBezTo>
                  <a:pt x="7303761" y="9237661"/>
                  <a:pt x="7310451" y="9241004"/>
                  <a:pt x="7323829" y="9241004"/>
                </a:cubicBezTo>
                <a:cubicBezTo>
                  <a:pt x="7323829" y="9227630"/>
                  <a:pt x="7323829" y="9220940"/>
                  <a:pt x="7323829" y="9220940"/>
                </a:cubicBezTo>
                <a:close/>
                <a:moveTo>
                  <a:pt x="1705548" y="9220940"/>
                </a:moveTo>
                <a:cubicBezTo>
                  <a:pt x="1705548" y="9220940"/>
                  <a:pt x="1705548" y="9224286"/>
                  <a:pt x="1705548" y="9230974"/>
                </a:cubicBezTo>
                <a:cubicBezTo>
                  <a:pt x="1705548" y="9237661"/>
                  <a:pt x="1705548" y="9247694"/>
                  <a:pt x="1705548" y="9261071"/>
                </a:cubicBezTo>
                <a:lnTo>
                  <a:pt x="1705548" y="9281135"/>
                </a:lnTo>
                <a:lnTo>
                  <a:pt x="1665417" y="9281135"/>
                </a:lnTo>
                <a:lnTo>
                  <a:pt x="1705548" y="9301202"/>
                </a:lnTo>
                <a:cubicBezTo>
                  <a:pt x="1718925" y="9301202"/>
                  <a:pt x="1728959" y="9301202"/>
                  <a:pt x="1735646" y="9301202"/>
                </a:cubicBezTo>
                <a:cubicBezTo>
                  <a:pt x="1742336" y="9301202"/>
                  <a:pt x="1749023" y="9304546"/>
                  <a:pt x="1755712" y="9311233"/>
                </a:cubicBezTo>
                <a:cubicBezTo>
                  <a:pt x="1762400" y="9317923"/>
                  <a:pt x="1765743" y="9321266"/>
                  <a:pt x="1765743" y="9321266"/>
                </a:cubicBezTo>
                <a:cubicBezTo>
                  <a:pt x="1765743" y="9321266"/>
                  <a:pt x="1759056" y="9321266"/>
                  <a:pt x="1745679" y="9321266"/>
                </a:cubicBezTo>
                <a:lnTo>
                  <a:pt x="1725615" y="9341331"/>
                </a:lnTo>
                <a:cubicBezTo>
                  <a:pt x="1725615" y="9341331"/>
                  <a:pt x="1718925" y="9348020"/>
                  <a:pt x="1705548" y="9361398"/>
                </a:cubicBezTo>
                <a:lnTo>
                  <a:pt x="1665417" y="9381462"/>
                </a:lnTo>
                <a:lnTo>
                  <a:pt x="1685484" y="9361398"/>
                </a:lnTo>
                <a:lnTo>
                  <a:pt x="1685484" y="9341331"/>
                </a:lnTo>
                <a:cubicBezTo>
                  <a:pt x="1672104" y="9341331"/>
                  <a:pt x="1652040" y="9341331"/>
                  <a:pt x="1625285" y="9341331"/>
                </a:cubicBezTo>
                <a:cubicBezTo>
                  <a:pt x="1611909" y="9341331"/>
                  <a:pt x="1605221" y="9341331"/>
                  <a:pt x="1605221" y="9341331"/>
                </a:cubicBezTo>
                <a:cubicBezTo>
                  <a:pt x="1605221" y="9341331"/>
                  <a:pt x="1605221" y="9327956"/>
                  <a:pt x="1605221" y="9301202"/>
                </a:cubicBezTo>
                <a:lnTo>
                  <a:pt x="1625285" y="9281135"/>
                </a:lnTo>
                <a:cubicBezTo>
                  <a:pt x="1625285" y="9281135"/>
                  <a:pt x="1631976" y="9274448"/>
                  <a:pt x="1645353" y="9261071"/>
                </a:cubicBezTo>
                <a:cubicBezTo>
                  <a:pt x="1658729" y="9261071"/>
                  <a:pt x="1668764" y="9257728"/>
                  <a:pt x="1675449" y="9251038"/>
                </a:cubicBezTo>
                <a:cubicBezTo>
                  <a:pt x="1682137" y="9244348"/>
                  <a:pt x="1685484" y="9241004"/>
                  <a:pt x="1685484" y="9241004"/>
                </a:cubicBezTo>
                <a:cubicBezTo>
                  <a:pt x="1698861" y="9241004"/>
                  <a:pt x="1705548" y="9234317"/>
                  <a:pt x="1705548" y="9220940"/>
                </a:cubicBezTo>
                <a:close/>
                <a:moveTo>
                  <a:pt x="6641608" y="9180809"/>
                </a:moveTo>
                <a:cubicBezTo>
                  <a:pt x="6601477" y="9180809"/>
                  <a:pt x="6581413" y="9214253"/>
                  <a:pt x="6581413" y="9281135"/>
                </a:cubicBezTo>
                <a:cubicBezTo>
                  <a:pt x="6594787" y="9267761"/>
                  <a:pt x="6614854" y="9247694"/>
                  <a:pt x="6641608" y="9220940"/>
                </a:cubicBezTo>
                <a:close/>
                <a:moveTo>
                  <a:pt x="7363957" y="9160745"/>
                </a:moveTo>
                <a:cubicBezTo>
                  <a:pt x="7363957" y="9174122"/>
                  <a:pt x="7373990" y="9184155"/>
                  <a:pt x="7394057" y="9190842"/>
                </a:cubicBezTo>
                <a:cubicBezTo>
                  <a:pt x="7414121" y="9197532"/>
                  <a:pt x="7430842" y="9194189"/>
                  <a:pt x="7444219" y="9180809"/>
                </a:cubicBezTo>
                <a:lnTo>
                  <a:pt x="7424155" y="9180809"/>
                </a:lnTo>
                <a:cubicBezTo>
                  <a:pt x="7397401" y="9180809"/>
                  <a:pt x="7384023" y="9174122"/>
                  <a:pt x="7384023" y="9160745"/>
                </a:cubicBezTo>
                <a:close/>
                <a:moveTo>
                  <a:pt x="10754992" y="9140678"/>
                </a:moveTo>
                <a:cubicBezTo>
                  <a:pt x="10728236" y="9140678"/>
                  <a:pt x="10714860" y="9150711"/>
                  <a:pt x="10714860" y="9170778"/>
                </a:cubicBezTo>
                <a:cubicBezTo>
                  <a:pt x="10714860" y="9190842"/>
                  <a:pt x="10694796" y="9200876"/>
                  <a:pt x="10654664" y="9200876"/>
                </a:cubicBezTo>
                <a:lnTo>
                  <a:pt x="10654664" y="9281135"/>
                </a:lnTo>
                <a:cubicBezTo>
                  <a:pt x="10654664" y="9294515"/>
                  <a:pt x="10661356" y="9294515"/>
                  <a:pt x="10674732" y="9281135"/>
                </a:cubicBezTo>
                <a:cubicBezTo>
                  <a:pt x="10674732" y="9281135"/>
                  <a:pt x="10674732" y="9274448"/>
                  <a:pt x="10674732" y="9261071"/>
                </a:cubicBezTo>
                <a:cubicBezTo>
                  <a:pt x="10688108" y="9261071"/>
                  <a:pt x="10701484" y="9241004"/>
                  <a:pt x="10714860" y="9200876"/>
                </a:cubicBezTo>
                <a:cubicBezTo>
                  <a:pt x="10714860" y="9187499"/>
                  <a:pt x="10718208" y="9177465"/>
                  <a:pt x="10724896" y="9170778"/>
                </a:cubicBezTo>
                <a:cubicBezTo>
                  <a:pt x="10731584" y="9164088"/>
                  <a:pt x="10738272" y="9160745"/>
                  <a:pt x="10744960" y="9160745"/>
                </a:cubicBezTo>
                <a:cubicBezTo>
                  <a:pt x="10751648" y="9160745"/>
                  <a:pt x="10761680" y="9160745"/>
                  <a:pt x="10775060" y="9160745"/>
                </a:cubicBezTo>
                <a:cubicBezTo>
                  <a:pt x="10775060" y="9147368"/>
                  <a:pt x="10771712" y="9140678"/>
                  <a:pt x="10765024" y="9140678"/>
                </a:cubicBezTo>
                <a:cubicBezTo>
                  <a:pt x="10758340" y="9140678"/>
                  <a:pt x="10754992" y="9140678"/>
                  <a:pt x="10754992" y="9140678"/>
                </a:cubicBezTo>
                <a:close/>
                <a:moveTo>
                  <a:pt x="7544545" y="9140678"/>
                </a:moveTo>
                <a:cubicBezTo>
                  <a:pt x="7544545" y="9140678"/>
                  <a:pt x="7541202" y="9144024"/>
                  <a:pt x="7534512" y="9150711"/>
                </a:cubicBezTo>
                <a:cubicBezTo>
                  <a:pt x="7527825" y="9157401"/>
                  <a:pt x="7524481" y="9160745"/>
                  <a:pt x="7524481" y="9160745"/>
                </a:cubicBezTo>
                <a:cubicBezTo>
                  <a:pt x="7457596" y="9174122"/>
                  <a:pt x="7424155" y="9200876"/>
                  <a:pt x="7424155" y="9241004"/>
                </a:cubicBezTo>
                <a:cubicBezTo>
                  <a:pt x="7424155" y="9254384"/>
                  <a:pt x="7430842" y="9271105"/>
                  <a:pt x="7444219" y="9291169"/>
                </a:cubicBezTo>
                <a:cubicBezTo>
                  <a:pt x="7457596" y="9311233"/>
                  <a:pt x="7470973" y="9321266"/>
                  <a:pt x="7484350" y="9321266"/>
                </a:cubicBezTo>
                <a:cubicBezTo>
                  <a:pt x="7497727" y="9321266"/>
                  <a:pt x="7504415" y="9321266"/>
                  <a:pt x="7504415" y="9321266"/>
                </a:cubicBezTo>
                <a:cubicBezTo>
                  <a:pt x="7504415" y="9321266"/>
                  <a:pt x="7511104" y="9327956"/>
                  <a:pt x="7524481" y="9341331"/>
                </a:cubicBezTo>
                <a:cubicBezTo>
                  <a:pt x="7537855" y="9368087"/>
                  <a:pt x="7544545" y="9368087"/>
                  <a:pt x="7544545" y="9341331"/>
                </a:cubicBezTo>
                <a:cubicBezTo>
                  <a:pt x="7557923" y="9341331"/>
                  <a:pt x="7564613" y="9334643"/>
                  <a:pt x="7564613" y="9321266"/>
                </a:cubicBezTo>
                <a:cubicBezTo>
                  <a:pt x="7564613" y="9321266"/>
                  <a:pt x="7571299" y="9321266"/>
                  <a:pt x="7584677" y="9321266"/>
                </a:cubicBezTo>
                <a:lnTo>
                  <a:pt x="7588691" y="9309227"/>
                </a:lnTo>
                <a:lnTo>
                  <a:pt x="7564613" y="9321266"/>
                </a:lnTo>
                <a:cubicBezTo>
                  <a:pt x="7564613" y="9307889"/>
                  <a:pt x="7557923" y="9301202"/>
                  <a:pt x="7544545" y="9301202"/>
                </a:cubicBezTo>
                <a:cubicBezTo>
                  <a:pt x="7544545" y="9287825"/>
                  <a:pt x="7541202" y="9281135"/>
                  <a:pt x="7534512" y="9281135"/>
                </a:cubicBezTo>
                <a:cubicBezTo>
                  <a:pt x="7527825" y="9281135"/>
                  <a:pt x="7511104" y="9287825"/>
                  <a:pt x="7484350" y="9301202"/>
                </a:cubicBezTo>
                <a:cubicBezTo>
                  <a:pt x="7470973" y="9301202"/>
                  <a:pt x="7464283" y="9301202"/>
                  <a:pt x="7464283" y="9301202"/>
                </a:cubicBezTo>
                <a:cubicBezTo>
                  <a:pt x="7464283" y="9301202"/>
                  <a:pt x="7457596" y="9294515"/>
                  <a:pt x="7444219" y="9281135"/>
                </a:cubicBezTo>
                <a:cubicBezTo>
                  <a:pt x="7430842" y="9254384"/>
                  <a:pt x="7450909" y="9234317"/>
                  <a:pt x="7504415" y="9220940"/>
                </a:cubicBezTo>
                <a:cubicBezTo>
                  <a:pt x="7531169" y="9220940"/>
                  <a:pt x="7541202" y="9210907"/>
                  <a:pt x="7534512" y="9190842"/>
                </a:cubicBezTo>
                <a:cubicBezTo>
                  <a:pt x="7527825" y="9170778"/>
                  <a:pt x="7531169" y="9154058"/>
                  <a:pt x="7544545" y="9140678"/>
                </a:cubicBezTo>
                <a:close/>
                <a:moveTo>
                  <a:pt x="1524960" y="9140678"/>
                </a:moveTo>
                <a:cubicBezTo>
                  <a:pt x="1524960" y="9140678"/>
                  <a:pt x="1524960" y="9144024"/>
                  <a:pt x="1524960" y="9150711"/>
                </a:cubicBezTo>
                <a:cubicBezTo>
                  <a:pt x="1524960" y="9157401"/>
                  <a:pt x="1518273" y="9160745"/>
                  <a:pt x="1504895" y="9160745"/>
                </a:cubicBezTo>
                <a:cubicBezTo>
                  <a:pt x="1504895" y="9147368"/>
                  <a:pt x="1511582" y="9140678"/>
                  <a:pt x="1524960" y="9140678"/>
                </a:cubicBezTo>
                <a:close/>
                <a:moveTo>
                  <a:pt x="1374472" y="9140678"/>
                </a:moveTo>
                <a:cubicBezTo>
                  <a:pt x="1381159" y="9140678"/>
                  <a:pt x="1387848" y="9144024"/>
                  <a:pt x="1394536" y="9150711"/>
                </a:cubicBezTo>
                <a:cubicBezTo>
                  <a:pt x="1401226" y="9157401"/>
                  <a:pt x="1404568" y="9167432"/>
                  <a:pt x="1404568" y="9180809"/>
                </a:cubicBezTo>
                <a:lnTo>
                  <a:pt x="1384504" y="9160745"/>
                </a:lnTo>
                <a:cubicBezTo>
                  <a:pt x="1371128" y="9147368"/>
                  <a:pt x="1367784" y="9140678"/>
                  <a:pt x="1374472" y="9140678"/>
                </a:cubicBezTo>
                <a:close/>
                <a:moveTo>
                  <a:pt x="11336884" y="9100549"/>
                </a:moveTo>
                <a:cubicBezTo>
                  <a:pt x="11336884" y="9113927"/>
                  <a:pt x="11336884" y="9120614"/>
                  <a:pt x="11336884" y="9120614"/>
                </a:cubicBezTo>
                <a:cubicBezTo>
                  <a:pt x="11350264" y="9120614"/>
                  <a:pt x="11356952" y="9113927"/>
                  <a:pt x="11356952" y="9100549"/>
                </a:cubicBezTo>
                <a:close/>
                <a:moveTo>
                  <a:pt x="5979451" y="9100549"/>
                </a:moveTo>
                <a:cubicBezTo>
                  <a:pt x="5979451" y="9100549"/>
                  <a:pt x="5986141" y="9100549"/>
                  <a:pt x="5999519" y="9100549"/>
                </a:cubicBezTo>
                <a:cubicBezTo>
                  <a:pt x="5999519" y="9113927"/>
                  <a:pt x="5996175" y="9120614"/>
                  <a:pt x="5989485" y="9120614"/>
                </a:cubicBezTo>
                <a:cubicBezTo>
                  <a:pt x="5982795" y="9120614"/>
                  <a:pt x="5979451" y="9120614"/>
                  <a:pt x="5979451" y="9120614"/>
                </a:cubicBezTo>
                <a:cubicBezTo>
                  <a:pt x="5979451" y="9120614"/>
                  <a:pt x="5979451" y="9113927"/>
                  <a:pt x="5979451" y="9100549"/>
                </a:cubicBezTo>
                <a:close/>
                <a:moveTo>
                  <a:pt x="6721867" y="9080483"/>
                </a:moveTo>
                <a:cubicBezTo>
                  <a:pt x="6708493" y="9093862"/>
                  <a:pt x="6701803" y="9107237"/>
                  <a:pt x="6701803" y="9120614"/>
                </a:cubicBezTo>
                <a:lnTo>
                  <a:pt x="6741935" y="9100549"/>
                </a:lnTo>
                <a:close/>
                <a:moveTo>
                  <a:pt x="10812680" y="9047877"/>
                </a:moveTo>
                <a:cubicBezTo>
                  <a:pt x="10807664" y="9049549"/>
                  <a:pt x="10801812" y="9053729"/>
                  <a:pt x="10795124" y="9060418"/>
                </a:cubicBezTo>
                <a:cubicBezTo>
                  <a:pt x="10795124" y="9060418"/>
                  <a:pt x="10791780" y="9067106"/>
                  <a:pt x="10785088" y="9080483"/>
                </a:cubicBezTo>
                <a:cubicBezTo>
                  <a:pt x="10778404" y="9093862"/>
                  <a:pt x="10775060" y="9100549"/>
                  <a:pt x="10775060" y="9100549"/>
                </a:cubicBezTo>
                <a:lnTo>
                  <a:pt x="10815188" y="9100549"/>
                </a:lnTo>
                <a:cubicBezTo>
                  <a:pt x="10828564" y="9073795"/>
                  <a:pt x="10831912" y="9057075"/>
                  <a:pt x="10825220" y="9050385"/>
                </a:cubicBezTo>
                <a:cubicBezTo>
                  <a:pt x="10821876" y="9047041"/>
                  <a:pt x="10817696" y="9046205"/>
                  <a:pt x="10812680" y="9047877"/>
                </a:cubicBezTo>
                <a:close/>
                <a:moveTo>
                  <a:pt x="7504415" y="9040352"/>
                </a:moveTo>
                <a:cubicBezTo>
                  <a:pt x="7504415" y="9040352"/>
                  <a:pt x="7504415" y="9047041"/>
                  <a:pt x="7504415" y="9060418"/>
                </a:cubicBezTo>
                <a:cubicBezTo>
                  <a:pt x="7504415" y="9073795"/>
                  <a:pt x="7501071" y="9080483"/>
                  <a:pt x="7494383" y="9080483"/>
                </a:cubicBezTo>
                <a:cubicBezTo>
                  <a:pt x="7487693" y="9080483"/>
                  <a:pt x="7481007" y="9083829"/>
                  <a:pt x="7474317" y="9090516"/>
                </a:cubicBezTo>
                <a:cubicBezTo>
                  <a:pt x="7467629" y="9097206"/>
                  <a:pt x="7474317" y="9100549"/>
                  <a:pt x="7494383" y="9100549"/>
                </a:cubicBezTo>
                <a:cubicBezTo>
                  <a:pt x="7514447" y="9100549"/>
                  <a:pt x="7531169" y="9093862"/>
                  <a:pt x="7544545" y="9080483"/>
                </a:cubicBezTo>
                <a:lnTo>
                  <a:pt x="7524481" y="9040352"/>
                </a:lnTo>
                <a:cubicBezTo>
                  <a:pt x="7511104" y="9040352"/>
                  <a:pt x="7504415" y="9040352"/>
                  <a:pt x="7504415" y="9040352"/>
                </a:cubicBezTo>
                <a:close/>
                <a:moveTo>
                  <a:pt x="1846006" y="9040352"/>
                </a:moveTo>
                <a:cubicBezTo>
                  <a:pt x="1846006" y="9040352"/>
                  <a:pt x="1852693" y="9047041"/>
                  <a:pt x="1866070" y="9060418"/>
                </a:cubicBezTo>
                <a:cubicBezTo>
                  <a:pt x="1879446" y="9087172"/>
                  <a:pt x="1906198" y="9087172"/>
                  <a:pt x="1946331" y="9060418"/>
                </a:cubicBezTo>
                <a:lnTo>
                  <a:pt x="1966397" y="9040352"/>
                </a:lnTo>
                <a:lnTo>
                  <a:pt x="1946331" y="9080483"/>
                </a:lnTo>
                <a:cubicBezTo>
                  <a:pt x="1932954" y="9093862"/>
                  <a:pt x="1922919" y="9103893"/>
                  <a:pt x="1916234" y="9110580"/>
                </a:cubicBezTo>
                <a:cubicBezTo>
                  <a:pt x="1909542" y="9117270"/>
                  <a:pt x="1899513" y="9120614"/>
                  <a:pt x="1886134" y="9120614"/>
                </a:cubicBezTo>
                <a:lnTo>
                  <a:pt x="1886134" y="9100549"/>
                </a:lnTo>
                <a:cubicBezTo>
                  <a:pt x="1859382" y="9100549"/>
                  <a:pt x="1846006" y="9093862"/>
                  <a:pt x="1846006" y="9080483"/>
                </a:cubicBezTo>
                <a:close/>
                <a:moveTo>
                  <a:pt x="7639857" y="9027813"/>
                </a:moveTo>
                <a:cubicBezTo>
                  <a:pt x="7636510" y="9026139"/>
                  <a:pt x="7631495" y="9026977"/>
                  <a:pt x="7624807" y="9030321"/>
                </a:cubicBezTo>
                <a:cubicBezTo>
                  <a:pt x="7611431" y="9037008"/>
                  <a:pt x="7611431" y="9047041"/>
                  <a:pt x="7624807" y="9060418"/>
                </a:cubicBezTo>
                <a:cubicBezTo>
                  <a:pt x="7638182" y="9073795"/>
                  <a:pt x="7644871" y="9067106"/>
                  <a:pt x="7644871" y="9040352"/>
                </a:cubicBezTo>
                <a:cubicBezTo>
                  <a:pt x="7644871" y="9033664"/>
                  <a:pt x="7643200" y="9029485"/>
                  <a:pt x="7639857" y="9027813"/>
                </a:cubicBezTo>
                <a:close/>
                <a:moveTo>
                  <a:pt x="11336884" y="8980156"/>
                </a:moveTo>
                <a:cubicBezTo>
                  <a:pt x="11336884" y="8980156"/>
                  <a:pt x="11313476" y="9010254"/>
                  <a:pt x="11266656" y="9070449"/>
                </a:cubicBezTo>
                <a:cubicBezTo>
                  <a:pt x="11219840" y="9130647"/>
                  <a:pt x="11196428" y="9160745"/>
                  <a:pt x="11196428" y="9160745"/>
                </a:cubicBezTo>
                <a:lnTo>
                  <a:pt x="11216496" y="9160745"/>
                </a:lnTo>
                <a:cubicBezTo>
                  <a:pt x="11229872" y="9147368"/>
                  <a:pt x="11243248" y="9127304"/>
                  <a:pt x="11256624" y="9100549"/>
                </a:cubicBezTo>
                <a:close/>
                <a:moveTo>
                  <a:pt x="7674969" y="8980156"/>
                </a:moveTo>
                <a:cubicBezTo>
                  <a:pt x="7668282" y="8980156"/>
                  <a:pt x="7664939" y="8983503"/>
                  <a:pt x="7664939" y="8990190"/>
                </a:cubicBezTo>
                <a:cubicBezTo>
                  <a:pt x="7664939" y="8996880"/>
                  <a:pt x="7664939" y="9000223"/>
                  <a:pt x="7664939" y="9000223"/>
                </a:cubicBezTo>
                <a:lnTo>
                  <a:pt x="7664939" y="9020287"/>
                </a:lnTo>
                <a:cubicBezTo>
                  <a:pt x="7678315" y="9006910"/>
                  <a:pt x="7685003" y="9006910"/>
                  <a:pt x="7685003" y="9020287"/>
                </a:cubicBezTo>
                <a:lnTo>
                  <a:pt x="7685003" y="9000223"/>
                </a:lnTo>
                <a:lnTo>
                  <a:pt x="7705067" y="8980156"/>
                </a:lnTo>
                <a:cubicBezTo>
                  <a:pt x="7705067" y="8980156"/>
                  <a:pt x="7698380" y="8980156"/>
                  <a:pt x="7685003" y="8980156"/>
                </a:cubicBezTo>
                <a:cubicBezTo>
                  <a:pt x="7685003" y="8980156"/>
                  <a:pt x="7681659" y="8980156"/>
                  <a:pt x="7674969" y="8980156"/>
                </a:cubicBezTo>
                <a:close/>
                <a:moveTo>
                  <a:pt x="1745679" y="8980156"/>
                </a:moveTo>
                <a:lnTo>
                  <a:pt x="1755712" y="8980156"/>
                </a:lnTo>
                <a:cubicBezTo>
                  <a:pt x="1749023" y="8980156"/>
                  <a:pt x="1745679" y="8986846"/>
                  <a:pt x="1745679" y="9000223"/>
                </a:cubicBezTo>
                <a:lnTo>
                  <a:pt x="1725615" y="9000223"/>
                </a:lnTo>
                <a:cubicBezTo>
                  <a:pt x="1725615" y="9000223"/>
                  <a:pt x="1732301" y="8993533"/>
                  <a:pt x="1745679" y="8980156"/>
                </a:cubicBezTo>
                <a:close/>
                <a:moveTo>
                  <a:pt x="7624807" y="8940025"/>
                </a:moveTo>
                <a:cubicBezTo>
                  <a:pt x="7611431" y="8953405"/>
                  <a:pt x="7611431" y="8960092"/>
                  <a:pt x="7624807" y="8960092"/>
                </a:cubicBezTo>
                <a:lnTo>
                  <a:pt x="7644871" y="8940025"/>
                </a:lnTo>
                <a:cubicBezTo>
                  <a:pt x="7644871" y="8940025"/>
                  <a:pt x="7638182" y="8940025"/>
                  <a:pt x="7624807" y="8940025"/>
                </a:cubicBezTo>
                <a:close/>
                <a:moveTo>
                  <a:pt x="1625285" y="8940025"/>
                </a:moveTo>
                <a:cubicBezTo>
                  <a:pt x="1665417" y="8940025"/>
                  <a:pt x="1672104" y="8953405"/>
                  <a:pt x="1645353" y="8980156"/>
                </a:cubicBezTo>
                <a:cubicBezTo>
                  <a:pt x="1631976" y="8993533"/>
                  <a:pt x="1618598" y="9000223"/>
                  <a:pt x="1605221" y="9000223"/>
                </a:cubicBezTo>
                <a:lnTo>
                  <a:pt x="1625285" y="8980156"/>
                </a:lnTo>
                <a:cubicBezTo>
                  <a:pt x="1625285" y="8980156"/>
                  <a:pt x="1625285" y="8973469"/>
                  <a:pt x="1625285" y="8960092"/>
                </a:cubicBezTo>
                <a:close/>
                <a:moveTo>
                  <a:pt x="1324307" y="8940025"/>
                </a:moveTo>
                <a:cubicBezTo>
                  <a:pt x="1324307" y="8940025"/>
                  <a:pt x="1324307" y="8946715"/>
                  <a:pt x="1324307" y="8960092"/>
                </a:cubicBezTo>
                <a:lnTo>
                  <a:pt x="1304243" y="8960092"/>
                </a:lnTo>
                <a:close/>
                <a:moveTo>
                  <a:pt x="1484831" y="8919961"/>
                </a:moveTo>
                <a:cubicBezTo>
                  <a:pt x="1498206" y="8919961"/>
                  <a:pt x="1511582" y="8923307"/>
                  <a:pt x="1524960" y="8929994"/>
                </a:cubicBezTo>
                <a:cubicBezTo>
                  <a:pt x="1538337" y="8936682"/>
                  <a:pt x="1551714" y="8940025"/>
                  <a:pt x="1565090" y="8940025"/>
                </a:cubicBezTo>
                <a:lnTo>
                  <a:pt x="1565090" y="8980156"/>
                </a:lnTo>
                <a:cubicBezTo>
                  <a:pt x="1551714" y="8980156"/>
                  <a:pt x="1545026" y="8986846"/>
                  <a:pt x="1545026" y="9000223"/>
                </a:cubicBezTo>
                <a:lnTo>
                  <a:pt x="1524960" y="9000223"/>
                </a:lnTo>
                <a:cubicBezTo>
                  <a:pt x="1511582" y="9000223"/>
                  <a:pt x="1504895" y="9006910"/>
                  <a:pt x="1504895" y="9020287"/>
                </a:cubicBezTo>
                <a:lnTo>
                  <a:pt x="1504895" y="9040352"/>
                </a:lnTo>
                <a:lnTo>
                  <a:pt x="1484831" y="9020287"/>
                </a:lnTo>
                <a:cubicBezTo>
                  <a:pt x="1484831" y="9006910"/>
                  <a:pt x="1491518" y="8993533"/>
                  <a:pt x="1504895" y="8980156"/>
                </a:cubicBezTo>
                <a:cubicBezTo>
                  <a:pt x="1504895" y="8966779"/>
                  <a:pt x="1498206" y="8953405"/>
                  <a:pt x="1484831" y="8940025"/>
                </a:cubicBezTo>
                <a:close/>
                <a:moveTo>
                  <a:pt x="2347635" y="8879830"/>
                </a:moveTo>
                <a:cubicBezTo>
                  <a:pt x="2361012" y="8879830"/>
                  <a:pt x="2367704" y="8886520"/>
                  <a:pt x="2367704" y="8899897"/>
                </a:cubicBezTo>
                <a:cubicBezTo>
                  <a:pt x="2354327" y="8913274"/>
                  <a:pt x="2347635" y="8919961"/>
                  <a:pt x="2347635" y="8919961"/>
                </a:cubicBezTo>
                <a:lnTo>
                  <a:pt x="2347635" y="8899897"/>
                </a:lnTo>
                <a:cubicBezTo>
                  <a:pt x="2347635" y="8886520"/>
                  <a:pt x="2347635" y="8879830"/>
                  <a:pt x="2347635" y="8879830"/>
                </a:cubicBezTo>
                <a:close/>
                <a:moveTo>
                  <a:pt x="6741935" y="8859766"/>
                </a:moveTo>
                <a:lnTo>
                  <a:pt x="6721867" y="8879830"/>
                </a:lnTo>
                <a:lnTo>
                  <a:pt x="6741935" y="8879830"/>
                </a:lnTo>
                <a:cubicBezTo>
                  <a:pt x="6741935" y="8879830"/>
                  <a:pt x="6741935" y="8873143"/>
                  <a:pt x="6741935" y="8859766"/>
                </a:cubicBezTo>
                <a:close/>
                <a:moveTo>
                  <a:pt x="1642845" y="8844717"/>
                </a:moveTo>
                <a:cubicBezTo>
                  <a:pt x="1644517" y="8844717"/>
                  <a:pt x="1645353" y="8846389"/>
                  <a:pt x="1645353" y="8849732"/>
                </a:cubicBezTo>
                <a:cubicBezTo>
                  <a:pt x="1645353" y="8856422"/>
                  <a:pt x="1645353" y="8859766"/>
                  <a:pt x="1645353" y="8859766"/>
                </a:cubicBezTo>
                <a:cubicBezTo>
                  <a:pt x="1645353" y="8859766"/>
                  <a:pt x="1642009" y="8863109"/>
                  <a:pt x="1635320" y="8869796"/>
                </a:cubicBezTo>
                <a:cubicBezTo>
                  <a:pt x="1628632" y="8876486"/>
                  <a:pt x="1625285" y="8873143"/>
                  <a:pt x="1625285" y="8859766"/>
                </a:cubicBezTo>
                <a:cubicBezTo>
                  <a:pt x="1625285" y="8859766"/>
                  <a:pt x="1628632" y="8856422"/>
                  <a:pt x="1635320" y="8849732"/>
                </a:cubicBezTo>
                <a:cubicBezTo>
                  <a:pt x="1638662" y="8846389"/>
                  <a:pt x="1641174" y="8844717"/>
                  <a:pt x="1642845" y="8844717"/>
                </a:cubicBezTo>
                <a:close/>
                <a:moveTo>
                  <a:pt x="2427898" y="8819635"/>
                </a:moveTo>
                <a:lnTo>
                  <a:pt x="2427898" y="8859766"/>
                </a:lnTo>
                <a:lnTo>
                  <a:pt x="2407832" y="8859766"/>
                </a:lnTo>
                <a:cubicBezTo>
                  <a:pt x="2407832" y="8846389"/>
                  <a:pt x="2414522" y="8833012"/>
                  <a:pt x="2427898" y="8819635"/>
                </a:cubicBezTo>
                <a:close/>
                <a:moveTo>
                  <a:pt x="2146984" y="8819635"/>
                </a:moveTo>
                <a:cubicBezTo>
                  <a:pt x="2146984" y="8833012"/>
                  <a:pt x="2146984" y="8839699"/>
                  <a:pt x="2146984" y="8839699"/>
                </a:cubicBezTo>
                <a:cubicBezTo>
                  <a:pt x="2146984" y="8853078"/>
                  <a:pt x="2146984" y="8859766"/>
                  <a:pt x="2146984" y="8859766"/>
                </a:cubicBezTo>
                <a:cubicBezTo>
                  <a:pt x="2133605" y="8846389"/>
                  <a:pt x="2126920" y="8839699"/>
                  <a:pt x="2126920" y="8839699"/>
                </a:cubicBezTo>
                <a:cubicBezTo>
                  <a:pt x="2126920" y="8826324"/>
                  <a:pt x="2133605" y="8819635"/>
                  <a:pt x="2146984" y="8819635"/>
                </a:cubicBezTo>
                <a:close/>
                <a:moveTo>
                  <a:pt x="2056975" y="8807595"/>
                </a:moveTo>
                <a:lnTo>
                  <a:pt x="2056689" y="8809601"/>
                </a:lnTo>
                <a:lnTo>
                  <a:pt x="2054551" y="8810424"/>
                </a:lnTo>
                <a:close/>
                <a:moveTo>
                  <a:pt x="1956365" y="8799570"/>
                </a:moveTo>
                <a:cubicBezTo>
                  <a:pt x="1963052" y="8799570"/>
                  <a:pt x="1973085" y="8799570"/>
                  <a:pt x="1986461" y="8799570"/>
                </a:cubicBezTo>
                <a:cubicBezTo>
                  <a:pt x="2016558" y="8809601"/>
                  <a:pt x="2037251" y="8813991"/>
                  <a:pt x="2048538" y="8812737"/>
                </a:cubicBezTo>
                <a:lnTo>
                  <a:pt x="2054551" y="8810424"/>
                </a:lnTo>
                <a:lnTo>
                  <a:pt x="2046656" y="8819635"/>
                </a:lnTo>
                <a:cubicBezTo>
                  <a:pt x="2033279" y="8833012"/>
                  <a:pt x="2023246" y="8839699"/>
                  <a:pt x="2016558" y="8839699"/>
                </a:cubicBezTo>
                <a:cubicBezTo>
                  <a:pt x="2009871" y="8839699"/>
                  <a:pt x="2006526" y="8839699"/>
                  <a:pt x="2006526" y="8839699"/>
                </a:cubicBezTo>
                <a:cubicBezTo>
                  <a:pt x="2006526" y="8866453"/>
                  <a:pt x="2033279" y="8879830"/>
                  <a:pt x="2086787" y="8879830"/>
                </a:cubicBezTo>
                <a:lnTo>
                  <a:pt x="2146984" y="8899897"/>
                </a:lnTo>
                <a:cubicBezTo>
                  <a:pt x="2160361" y="8913274"/>
                  <a:pt x="2157017" y="8916617"/>
                  <a:pt x="2136949" y="8909928"/>
                </a:cubicBezTo>
                <a:cubicBezTo>
                  <a:pt x="2116885" y="8903240"/>
                  <a:pt x="2113541" y="8906584"/>
                  <a:pt x="2126920" y="8919961"/>
                </a:cubicBezTo>
                <a:cubicBezTo>
                  <a:pt x="2140297" y="8933338"/>
                  <a:pt x="2136949" y="8950059"/>
                  <a:pt x="2116885" y="8970123"/>
                </a:cubicBezTo>
                <a:cubicBezTo>
                  <a:pt x="2096820" y="8990190"/>
                  <a:pt x="2086787" y="9000223"/>
                  <a:pt x="2086787" y="9000223"/>
                </a:cubicBezTo>
                <a:lnTo>
                  <a:pt x="2046656" y="8980156"/>
                </a:lnTo>
                <a:lnTo>
                  <a:pt x="2046656" y="9000223"/>
                </a:lnTo>
                <a:cubicBezTo>
                  <a:pt x="2060033" y="9000223"/>
                  <a:pt x="2066723" y="9006910"/>
                  <a:pt x="2066723" y="9020287"/>
                </a:cubicBezTo>
                <a:cubicBezTo>
                  <a:pt x="2066723" y="9033664"/>
                  <a:pt x="2060033" y="9037008"/>
                  <a:pt x="2046656" y="9030321"/>
                </a:cubicBezTo>
                <a:cubicBezTo>
                  <a:pt x="2033279" y="9023634"/>
                  <a:pt x="2026592" y="9026977"/>
                  <a:pt x="2026592" y="9040352"/>
                </a:cubicBezTo>
                <a:cubicBezTo>
                  <a:pt x="2039969" y="9053731"/>
                  <a:pt x="2043312" y="9063762"/>
                  <a:pt x="2036623" y="9070449"/>
                </a:cubicBezTo>
                <a:cubicBezTo>
                  <a:pt x="2029935" y="9077139"/>
                  <a:pt x="2026592" y="9080483"/>
                  <a:pt x="2026592" y="9080483"/>
                </a:cubicBezTo>
                <a:lnTo>
                  <a:pt x="2006526" y="9080483"/>
                </a:lnTo>
                <a:cubicBezTo>
                  <a:pt x="2019902" y="9067106"/>
                  <a:pt x="2019902" y="9053731"/>
                  <a:pt x="2006526" y="9040352"/>
                </a:cubicBezTo>
                <a:cubicBezTo>
                  <a:pt x="1993150" y="9026977"/>
                  <a:pt x="1986461" y="9016944"/>
                  <a:pt x="1986461" y="9010254"/>
                </a:cubicBezTo>
                <a:cubicBezTo>
                  <a:pt x="1986461" y="9003567"/>
                  <a:pt x="1986461" y="8993533"/>
                  <a:pt x="1986461" y="8980156"/>
                </a:cubicBezTo>
                <a:cubicBezTo>
                  <a:pt x="1999838" y="8953405"/>
                  <a:pt x="2016558" y="8936682"/>
                  <a:pt x="2036623" y="8929994"/>
                </a:cubicBezTo>
                <a:cubicBezTo>
                  <a:pt x="2056689" y="8923307"/>
                  <a:pt x="2073410" y="8926651"/>
                  <a:pt x="2086787" y="8940025"/>
                </a:cubicBezTo>
                <a:cubicBezTo>
                  <a:pt x="2086787" y="8926651"/>
                  <a:pt x="2086787" y="8919961"/>
                  <a:pt x="2086787" y="8919961"/>
                </a:cubicBezTo>
                <a:cubicBezTo>
                  <a:pt x="2086787" y="8919961"/>
                  <a:pt x="2080100" y="8919961"/>
                  <a:pt x="2066723" y="8919961"/>
                </a:cubicBezTo>
                <a:cubicBezTo>
                  <a:pt x="2066723" y="8906584"/>
                  <a:pt x="2066723" y="8899897"/>
                  <a:pt x="2066723" y="8899897"/>
                </a:cubicBezTo>
                <a:cubicBezTo>
                  <a:pt x="2053343" y="8899897"/>
                  <a:pt x="2033279" y="8899897"/>
                  <a:pt x="2006526" y="8899897"/>
                </a:cubicBezTo>
                <a:cubicBezTo>
                  <a:pt x="1979773" y="8899897"/>
                  <a:pt x="1959708" y="8899897"/>
                  <a:pt x="1946331" y="8899897"/>
                </a:cubicBezTo>
                <a:cubicBezTo>
                  <a:pt x="1946331" y="8886520"/>
                  <a:pt x="1939644" y="8886520"/>
                  <a:pt x="1926263" y="8899897"/>
                </a:cubicBezTo>
                <a:cubicBezTo>
                  <a:pt x="1939644" y="8899897"/>
                  <a:pt x="1953019" y="8906584"/>
                  <a:pt x="1966397" y="8919961"/>
                </a:cubicBezTo>
                <a:cubicBezTo>
                  <a:pt x="1979773" y="8933338"/>
                  <a:pt x="1979773" y="8940025"/>
                  <a:pt x="1966397" y="8940025"/>
                </a:cubicBezTo>
                <a:cubicBezTo>
                  <a:pt x="1953019" y="8940025"/>
                  <a:pt x="1939644" y="8946715"/>
                  <a:pt x="1926263" y="8960092"/>
                </a:cubicBezTo>
                <a:lnTo>
                  <a:pt x="1906198" y="8940025"/>
                </a:lnTo>
                <a:cubicBezTo>
                  <a:pt x="1919575" y="8926651"/>
                  <a:pt x="1919575" y="8913274"/>
                  <a:pt x="1906198" y="8899897"/>
                </a:cubicBezTo>
                <a:cubicBezTo>
                  <a:pt x="1932954" y="8886520"/>
                  <a:pt x="1953019" y="8879830"/>
                  <a:pt x="1966397" y="8879830"/>
                </a:cubicBezTo>
                <a:cubicBezTo>
                  <a:pt x="1979773" y="8879830"/>
                  <a:pt x="1989805" y="8873143"/>
                  <a:pt x="1996493" y="8859766"/>
                </a:cubicBezTo>
                <a:cubicBezTo>
                  <a:pt x="2003182" y="8846389"/>
                  <a:pt x="1999838" y="8843045"/>
                  <a:pt x="1986461" y="8849732"/>
                </a:cubicBezTo>
                <a:cubicBezTo>
                  <a:pt x="1973085" y="8856422"/>
                  <a:pt x="1966397" y="8853078"/>
                  <a:pt x="1966397" y="8839699"/>
                </a:cubicBezTo>
                <a:cubicBezTo>
                  <a:pt x="1966397" y="8839699"/>
                  <a:pt x="1966397" y="8833012"/>
                  <a:pt x="1966397" y="8819635"/>
                </a:cubicBezTo>
                <a:cubicBezTo>
                  <a:pt x="1953019" y="8819635"/>
                  <a:pt x="1946331" y="8819635"/>
                  <a:pt x="1946331" y="8819635"/>
                </a:cubicBezTo>
                <a:cubicBezTo>
                  <a:pt x="1946331" y="8806258"/>
                  <a:pt x="1949675" y="8799570"/>
                  <a:pt x="1956365" y="8799570"/>
                </a:cubicBezTo>
                <a:close/>
                <a:moveTo>
                  <a:pt x="6721867" y="8779503"/>
                </a:moveTo>
                <a:lnTo>
                  <a:pt x="6701803" y="8799570"/>
                </a:lnTo>
                <a:lnTo>
                  <a:pt x="6721867" y="8819635"/>
                </a:lnTo>
                <a:cubicBezTo>
                  <a:pt x="6721867" y="8806258"/>
                  <a:pt x="6721867" y="8792881"/>
                  <a:pt x="6721867" y="8779503"/>
                </a:cubicBezTo>
                <a:close/>
                <a:moveTo>
                  <a:pt x="7757739" y="8766962"/>
                </a:moveTo>
                <a:cubicBezTo>
                  <a:pt x="7756067" y="8765291"/>
                  <a:pt x="7751888" y="8766126"/>
                  <a:pt x="7745198" y="8769470"/>
                </a:cubicBezTo>
                <a:cubicBezTo>
                  <a:pt x="7731821" y="8776160"/>
                  <a:pt x="7725134" y="8806258"/>
                  <a:pt x="7725134" y="8859766"/>
                </a:cubicBezTo>
                <a:cubicBezTo>
                  <a:pt x="7711757" y="8873143"/>
                  <a:pt x="7708411" y="8879830"/>
                  <a:pt x="7715101" y="8879830"/>
                </a:cubicBezTo>
                <a:cubicBezTo>
                  <a:pt x="7721791" y="8879830"/>
                  <a:pt x="7725134" y="8893207"/>
                  <a:pt x="7725134" y="8919961"/>
                </a:cubicBezTo>
                <a:cubicBezTo>
                  <a:pt x="7725134" y="8919961"/>
                  <a:pt x="7725134" y="8926651"/>
                  <a:pt x="7725134" y="8940025"/>
                </a:cubicBezTo>
                <a:lnTo>
                  <a:pt x="7745198" y="8940025"/>
                </a:lnTo>
                <a:lnTo>
                  <a:pt x="7745198" y="8899897"/>
                </a:lnTo>
                <a:cubicBezTo>
                  <a:pt x="7745198" y="8886520"/>
                  <a:pt x="7745198" y="8879830"/>
                  <a:pt x="7745198" y="8879830"/>
                </a:cubicBezTo>
                <a:cubicBezTo>
                  <a:pt x="7758575" y="8879830"/>
                  <a:pt x="7765265" y="8886520"/>
                  <a:pt x="7765265" y="8899897"/>
                </a:cubicBezTo>
                <a:lnTo>
                  <a:pt x="7785329" y="8919961"/>
                </a:lnTo>
                <a:cubicBezTo>
                  <a:pt x="7785329" y="8919961"/>
                  <a:pt x="7781985" y="8913274"/>
                  <a:pt x="7775296" y="8899897"/>
                </a:cubicBezTo>
                <a:cubicBezTo>
                  <a:pt x="7768609" y="8886520"/>
                  <a:pt x="7771952" y="8873143"/>
                  <a:pt x="7785329" y="8859766"/>
                </a:cubicBezTo>
                <a:cubicBezTo>
                  <a:pt x="7798707" y="8846389"/>
                  <a:pt x="7808737" y="8839699"/>
                  <a:pt x="7815427" y="8839699"/>
                </a:cubicBezTo>
                <a:cubicBezTo>
                  <a:pt x="7822117" y="8839699"/>
                  <a:pt x="7825461" y="8839699"/>
                  <a:pt x="7825461" y="8839699"/>
                </a:cubicBezTo>
                <a:lnTo>
                  <a:pt x="7825461" y="8819635"/>
                </a:lnTo>
                <a:lnTo>
                  <a:pt x="7825461" y="8799570"/>
                </a:lnTo>
                <a:lnTo>
                  <a:pt x="7805393" y="8819635"/>
                </a:lnTo>
                <a:cubicBezTo>
                  <a:pt x="7792019" y="8833012"/>
                  <a:pt x="7778639" y="8833012"/>
                  <a:pt x="7765265" y="8819635"/>
                </a:cubicBezTo>
                <a:cubicBezTo>
                  <a:pt x="7751888" y="8806258"/>
                  <a:pt x="7748541" y="8792881"/>
                  <a:pt x="7755231" y="8779503"/>
                </a:cubicBezTo>
                <a:cubicBezTo>
                  <a:pt x="7758575" y="8772814"/>
                  <a:pt x="7759411" y="8768637"/>
                  <a:pt x="7757739" y="8766962"/>
                </a:cubicBezTo>
                <a:close/>
                <a:moveTo>
                  <a:pt x="1906198" y="8759439"/>
                </a:moveTo>
                <a:lnTo>
                  <a:pt x="1906198" y="8779503"/>
                </a:lnTo>
                <a:cubicBezTo>
                  <a:pt x="1892821" y="8792881"/>
                  <a:pt x="1886134" y="8799570"/>
                  <a:pt x="1886134" y="8799570"/>
                </a:cubicBezTo>
                <a:lnTo>
                  <a:pt x="1886134" y="8779503"/>
                </a:lnTo>
                <a:cubicBezTo>
                  <a:pt x="1899513" y="8766126"/>
                  <a:pt x="1906198" y="8759439"/>
                  <a:pt x="1906198" y="8759439"/>
                </a:cubicBezTo>
                <a:close/>
                <a:moveTo>
                  <a:pt x="1705548" y="8759439"/>
                </a:moveTo>
                <a:cubicBezTo>
                  <a:pt x="1718925" y="8759439"/>
                  <a:pt x="1718925" y="8772816"/>
                  <a:pt x="1705548" y="8799570"/>
                </a:cubicBezTo>
                <a:cubicBezTo>
                  <a:pt x="1705548" y="8799570"/>
                  <a:pt x="1702204" y="8802914"/>
                  <a:pt x="1695515" y="8809601"/>
                </a:cubicBezTo>
                <a:cubicBezTo>
                  <a:pt x="1688828" y="8816291"/>
                  <a:pt x="1685484" y="8819635"/>
                  <a:pt x="1685484" y="8819635"/>
                </a:cubicBezTo>
                <a:lnTo>
                  <a:pt x="1685484" y="8799570"/>
                </a:lnTo>
                <a:cubicBezTo>
                  <a:pt x="1685484" y="8786193"/>
                  <a:pt x="1685484" y="8776160"/>
                  <a:pt x="1685484" y="8769470"/>
                </a:cubicBezTo>
                <a:cubicBezTo>
                  <a:pt x="1685484" y="8762783"/>
                  <a:pt x="1692171" y="8759439"/>
                  <a:pt x="1705548" y="8759439"/>
                </a:cubicBezTo>
                <a:close/>
                <a:moveTo>
                  <a:pt x="7905720" y="8739372"/>
                </a:moveTo>
                <a:cubicBezTo>
                  <a:pt x="7892345" y="8739372"/>
                  <a:pt x="7885655" y="8742719"/>
                  <a:pt x="7885655" y="8749406"/>
                </a:cubicBezTo>
                <a:cubicBezTo>
                  <a:pt x="7885655" y="8756096"/>
                  <a:pt x="7885655" y="8766126"/>
                  <a:pt x="7885655" y="8779503"/>
                </a:cubicBezTo>
                <a:lnTo>
                  <a:pt x="7905720" y="8759439"/>
                </a:lnTo>
                <a:cubicBezTo>
                  <a:pt x="7919097" y="8759439"/>
                  <a:pt x="7925787" y="8756096"/>
                  <a:pt x="7925787" y="8749406"/>
                </a:cubicBezTo>
                <a:cubicBezTo>
                  <a:pt x="7925787" y="8742719"/>
                  <a:pt x="7919097" y="8739372"/>
                  <a:pt x="7905720" y="8739372"/>
                </a:cubicBezTo>
                <a:close/>
                <a:moveTo>
                  <a:pt x="1825942" y="8739372"/>
                </a:moveTo>
                <a:cubicBezTo>
                  <a:pt x="1825942" y="8739372"/>
                  <a:pt x="1832629" y="8739372"/>
                  <a:pt x="1846006" y="8739372"/>
                </a:cubicBezTo>
                <a:lnTo>
                  <a:pt x="1825942" y="8779503"/>
                </a:lnTo>
                <a:cubicBezTo>
                  <a:pt x="1812565" y="8779503"/>
                  <a:pt x="1809218" y="8772816"/>
                  <a:pt x="1815907" y="8759439"/>
                </a:cubicBezTo>
                <a:cubicBezTo>
                  <a:pt x="1822595" y="8746062"/>
                  <a:pt x="1825942" y="8739372"/>
                  <a:pt x="1825942" y="8739372"/>
                </a:cubicBezTo>
                <a:close/>
                <a:moveTo>
                  <a:pt x="1665417" y="8739372"/>
                </a:moveTo>
                <a:cubicBezTo>
                  <a:pt x="1665417" y="8739372"/>
                  <a:pt x="1662073" y="8749406"/>
                  <a:pt x="1655386" y="8769470"/>
                </a:cubicBezTo>
                <a:cubicBezTo>
                  <a:pt x="1648696" y="8789537"/>
                  <a:pt x="1638662" y="8792881"/>
                  <a:pt x="1625285" y="8779503"/>
                </a:cubicBezTo>
                <a:cubicBezTo>
                  <a:pt x="1625285" y="8766126"/>
                  <a:pt x="1625285" y="8759439"/>
                  <a:pt x="1625285" y="8759439"/>
                </a:cubicBezTo>
                <a:cubicBezTo>
                  <a:pt x="1625285" y="8759439"/>
                  <a:pt x="1631976" y="8759439"/>
                  <a:pt x="1645353" y="8759439"/>
                </a:cubicBezTo>
                <a:cubicBezTo>
                  <a:pt x="1658729" y="8746062"/>
                  <a:pt x="1665417" y="8739372"/>
                  <a:pt x="1665417" y="8739372"/>
                </a:cubicBezTo>
                <a:close/>
                <a:moveTo>
                  <a:pt x="1474798" y="8739372"/>
                </a:moveTo>
                <a:cubicBezTo>
                  <a:pt x="1481485" y="8739372"/>
                  <a:pt x="1484831" y="8742719"/>
                  <a:pt x="1484831" y="8749406"/>
                </a:cubicBezTo>
                <a:cubicBezTo>
                  <a:pt x="1484831" y="8756096"/>
                  <a:pt x="1478142" y="8759439"/>
                  <a:pt x="1464764" y="8759439"/>
                </a:cubicBezTo>
                <a:cubicBezTo>
                  <a:pt x="1464764" y="8746062"/>
                  <a:pt x="1468107" y="8739372"/>
                  <a:pt x="1474798" y="8739372"/>
                </a:cubicBezTo>
                <a:close/>
                <a:moveTo>
                  <a:pt x="7965918" y="8699241"/>
                </a:moveTo>
                <a:cubicBezTo>
                  <a:pt x="7965918" y="8699241"/>
                  <a:pt x="7959228" y="8705931"/>
                  <a:pt x="7945851" y="8719308"/>
                </a:cubicBezTo>
                <a:lnTo>
                  <a:pt x="7925787" y="8739372"/>
                </a:lnTo>
                <a:cubicBezTo>
                  <a:pt x="7939163" y="8739372"/>
                  <a:pt x="7945851" y="8736029"/>
                  <a:pt x="7945851" y="8729342"/>
                </a:cubicBezTo>
                <a:cubicBezTo>
                  <a:pt x="7945851" y="8722654"/>
                  <a:pt x="7952541" y="8719308"/>
                  <a:pt x="7965918" y="8719308"/>
                </a:cubicBezTo>
                <a:close/>
                <a:moveTo>
                  <a:pt x="6782065" y="8699241"/>
                </a:moveTo>
                <a:lnTo>
                  <a:pt x="6761999" y="8719308"/>
                </a:lnTo>
                <a:lnTo>
                  <a:pt x="6761999" y="8739372"/>
                </a:lnTo>
                <a:cubicBezTo>
                  <a:pt x="6775375" y="8725998"/>
                  <a:pt x="6782065" y="8712621"/>
                  <a:pt x="6782065" y="8699241"/>
                </a:cubicBezTo>
                <a:close/>
                <a:moveTo>
                  <a:pt x="2086787" y="8699241"/>
                </a:moveTo>
                <a:cubicBezTo>
                  <a:pt x="2086787" y="8712621"/>
                  <a:pt x="2083443" y="8722654"/>
                  <a:pt x="2076753" y="8729342"/>
                </a:cubicBezTo>
                <a:cubicBezTo>
                  <a:pt x="2070066" y="8736029"/>
                  <a:pt x="2066723" y="8739372"/>
                  <a:pt x="2066723" y="8739372"/>
                </a:cubicBezTo>
                <a:cubicBezTo>
                  <a:pt x="2053343" y="8752752"/>
                  <a:pt x="2049999" y="8762783"/>
                  <a:pt x="2056689" y="8769470"/>
                </a:cubicBezTo>
                <a:cubicBezTo>
                  <a:pt x="2063376" y="8776160"/>
                  <a:pt x="2066723" y="8782850"/>
                  <a:pt x="2066723" y="8789537"/>
                </a:cubicBezTo>
                <a:cubicBezTo>
                  <a:pt x="2066723" y="8792881"/>
                  <a:pt x="2065050" y="8797060"/>
                  <a:pt x="2061707" y="8802078"/>
                </a:cubicBezTo>
                <a:lnTo>
                  <a:pt x="2056975" y="8807595"/>
                </a:lnTo>
                <a:lnTo>
                  <a:pt x="2059197" y="8792045"/>
                </a:lnTo>
                <a:cubicBezTo>
                  <a:pt x="2057525" y="8783686"/>
                  <a:pt x="2053346" y="8772814"/>
                  <a:pt x="2046656" y="8759439"/>
                </a:cubicBezTo>
                <a:lnTo>
                  <a:pt x="2046656" y="8719308"/>
                </a:lnTo>
                <a:cubicBezTo>
                  <a:pt x="2060033" y="8719308"/>
                  <a:pt x="2066723" y="8719308"/>
                  <a:pt x="2066723" y="8719308"/>
                </a:cubicBezTo>
                <a:cubicBezTo>
                  <a:pt x="2066723" y="8719308"/>
                  <a:pt x="2066723" y="8715965"/>
                  <a:pt x="2066723" y="8709275"/>
                </a:cubicBezTo>
                <a:cubicBezTo>
                  <a:pt x="2066723" y="8702588"/>
                  <a:pt x="2073410" y="8699241"/>
                  <a:pt x="2086787" y="8699241"/>
                </a:cubicBezTo>
                <a:close/>
                <a:moveTo>
                  <a:pt x="6882392" y="8679177"/>
                </a:moveTo>
                <a:lnTo>
                  <a:pt x="6862325" y="8699241"/>
                </a:lnTo>
                <a:cubicBezTo>
                  <a:pt x="6808819" y="8752752"/>
                  <a:pt x="6782065" y="8786193"/>
                  <a:pt x="6782065" y="8799570"/>
                </a:cubicBezTo>
                <a:lnTo>
                  <a:pt x="6862325" y="8719308"/>
                </a:lnTo>
                <a:cubicBezTo>
                  <a:pt x="6875702" y="8705931"/>
                  <a:pt x="6882392" y="8692554"/>
                  <a:pt x="6882392" y="8679177"/>
                </a:cubicBezTo>
                <a:close/>
                <a:moveTo>
                  <a:pt x="2508157" y="8679177"/>
                </a:moveTo>
                <a:cubicBezTo>
                  <a:pt x="2534911" y="8679177"/>
                  <a:pt x="2541601" y="8692554"/>
                  <a:pt x="2528223" y="8719308"/>
                </a:cubicBezTo>
                <a:lnTo>
                  <a:pt x="2548288" y="8739372"/>
                </a:lnTo>
                <a:cubicBezTo>
                  <a:pt x="2534911" y="8766126"/>
                  <a:pt x="2521536" y="8779503"/>
                  <a:pt x="2508157" y="8779503"/>
                </a:cubicBezTo>
                <a:lnTo>
                  <a:pt x="2468028" y="8779503"/>
                </a:lnTo>
                <a:lnTo>
                  <a:pt x="2468028" y="8759439"/>
                </a:lnTo>
                <a:cubicBezTo>
                  <a:pt x="2481405" y="8746062"/>
                  <a:pt x="2491436" y="8736029"/>
                  <a:pt x="2498126" y="8729342"/>
                </a:cubicBezTo>
                <a:cubicBezTo>
                  <a:pt x="2504813" y="8722654"/>
                  <a:pt x="2508157" y="8719308"/>
                  <a:pt x="2508157" y="8719308"/>
                </a:cubicBezTo>
                <a:cubicBezTo>
                  <a:pt x="2521536" y="8719308"/>
                  <a:pt x="2528223" y="8712621"/>
                  <a:pt x="2528223" y="8699241"/>
                </a:cubicBezTo>
                <a:cubicBezTo>
                  <a:pt x="2514847" y="8699241"/>
                  <a:pt x="2508157" y="8699241"/>
                  <a:pt x="2508157" y="8699241"/>
                </a:cubicBezTo>
                <a:cubicBezTo>
                  <a:pt x="2508157" y="8685867"/>
                  <a:pt x="2508157" y="8679177"/>
                  <a:pt x="2508157" y="8679177"/>
                </a:cubicBezTo>
                <a:close/>
                <a:moveTo>
                  <a:pt x="1765743" y="8659113"/>
                </a:moveTo>
                <a:lnTo>
                  <a:pt x="1785811" y="8659113"/>
                </a:lnTo>
                <a:cubicBezTo>
                  <a:pt x="1799187" y="8672490"/>
                  <a:pt x="1799187" y="8682523"/>
                  <a:pt x="1785811" y="8689211"/>
                </a:cubicBezTo>
                <a:cubicBezTo>
                  <a:pt x="1772432" y="8695898"/>
                  <a:pt x="1765743" y="8699241"/>
                  <a:pt x="1765743" y="8699241"/>
                </a:cubicBezTo>
                <a:cubicBezTo>
                  <a:pt x="1765743" y="8699241"/>
                  <a:pt x="1759056" y="8692554"/>
                  <a:pt x="1745679" y="8679177"/>
                </a:cubicBezTo>
                <a:close/>
                <a:moveTo>
                  <a:pt x="1705548" y="8659113"/>
                </a:moveTo>
                <a:cubicBezTo>
                  <a:pt x="1718925" y="8672490"/>
                  <a:pt x="1725615" y="8682523"/>
                  <a:pt x="1725615" y="8689211"/>
                </a:cubicBezTo>
                <a:cubicBezTo>
                  <a:pt x="1725615" y="8695898"/>
                  <a:pt x="1718925" y="8699241"/>
                  <a:pt x="1705548" y="8699241"/>
                </a:cubicBezTo>
                <a:lnTo>
                  <a:pt x="1685484" y="8679177"/>
                </a:lnTo>
                <a:lnTo>
                  <a:pt x="1665417" y="8699241"/>
                </a:lnTo>
                <a:cubicBezTo>
                  <a:pt x="1665417" y="8672490"/>
                  <a:pt x="1678793" y="8659113"/>
                  <a:pt x="1705548" y="8659113"/>
                </a:cubicBezTo>
                <a:close/>
                <a:moveTo>
                  <a:pt x="6962651" y="8639046"/>
                </a:moveTo>
                <a:cubicBezTo>
                  <a:pt x="6949277" y="8639046"/>
                  <a:pt x="6942587" y="8645736"/>
                  <a:pt x="6942587" y="8659113"/>
                </a:cubicBezTo>
                <a:lnTo>
                  <a:pt x="6922523" y="8679177"/>
                </a:lnTo>
                <a:cubicBezTo>
                  <a:pt x="6935897" y="8679177"/>
                  <a:pt x="6949277" y="8672490"/>
                  <a:pt x="6962651" y="8659113"/>
                </a:cubicBezTo>
                <a:close/>
                <a:moveTo>
                  <a:pt x="2568352" y="8639046"/>
                </a:moveTo>
                <a:cubicBezTo>
                  <a:pt x="2568352" y="8639046"/>
                  <a:pt x="2575042" y="8639046"/>
                  <a:pt x="2588421" y="8639046"/>
                </a:cubicBezTo>
                <a:cubicBezTo>
                  <a:pt x="2588421" y="8652426"/>
                  <a:pt x="2581733" y="8659113"/>
                  <a:pt x="2568352" y="8659113"/>
                </a:cubicBezTo>
                <a:close/>
                <a:moveTo>
                  <a:pt x="2051048" y="8626505"/>
                </a:moveTo>
                <a:cubicBezTo>
                  <a:pt x="2053135" y="8626505"/>
                  <a:pt x="2055019" y="8627343"/>
                  <a:pt x="2056689" y="8629015"/>
                </a:cubicBezTo>
                <a:cubicBezTo>
                  <a:pt x="2063376" y="8635702"/>
                  <a:pt x="2056689" y="8649079"/>
                  <a:pt x="2036623" y="8669144"/>
                </a:cubicBezTo>
                <a:cubicBezTo>
                  <a:pt x="2016558" y="8689211"/>
                  <a:pt x="2003182" y="8699241"/>
                  <a:pt x="1996493" y="8699241"/>
                </a:cubicBezTo>
                <a:cubicBezTo>
                  <a:pt x="1989805" y="8699241"/>
                  <a:pt x="1986461" y="8692554"/>
                  <a:pt x="1986461" y="8679177"/>
                </a:cubicBezTo>
                <a:cubicBezTo>
                  <a:pt x="1999838" y="8679177"/>
                  <a:pt x="2013215" y="8669144"/>
                  <a:pt x="2026592" y="8649079"/>
                </a:cubicBezTo>
                <a:cubicBezTo>
                  <a:pt x="2036623" y="8634031"/>
                  <a:pt x="2044776" y="8626505"/>
                  <a:pt x="2051048" y="8626505"/>
                </a:cubicBezTo>
                <a:close/>
                <a:moveTo>
                  <a:pt x="1906198" y="8618982"/>
                </a:moveTo>
                <a:cubicBezTo>
                  <a:pt x="1906198" y="8632359"/>
                  <a:pt x="1892821" y="8645736"/>
                  <a:pt x="1866070" y="8659113"/>
                </a:cubicBezTo>
                <a:lnTo>
                  <a:pt x="1846006" y="8659113"/>
                </a:lnTo>
                <a:close/>
                <a:moveTo>
                  <a:pt x="1545026" y="8618982"/>
                </a:moveTo>
                <a:cubicBezTo>
                  <a:pt x="1545026" y="8632359"/>
                  <a:pt x="1548370" y="8639046"/>
                  <a:pt x="1555057" y="8639046"/>
                </a:cubicBezTo>
                <a:cubicBezTo>
                  <a:pt x="1561746" y="8639046"/>
                  <a:pt x="1565090" y="8632359"/>
                  <a:pt x="1565090" y="8618982"/>
                </a:cubicBezTo>
                <a:cubicBezTo>
                  <a:pt x="1565090" y="8618982"/>
                  <a:pt x="1558404" y="8618982"/>
                  <a:pt x="1545026" y="8618982"/>
                </a:cubicBezTo>
                <a:close/>
                <a:moveTo>
                  <a:pt x="2167046" y="8598915"/>
                </a:moveTo>
                <a:cubicBezTo>
                  <a:pt x="2180425" y="8612295"/>
                  <a:pt x="2180425" y="8625672"/>
                  <a:pt x="2167046" y="8639046"/>
                </a:cubicBezTo>
                <a:cubicBezTo>
                  <a:pt x="2153674" y="8652426"/>
                  <a:pt x="2140297" y="8659113"/>
                  <a:pt x="2126920" y="8659113"/>
                </a:cubicBezTo>
                <a:lnTo>
                  <a:pt x="2126920" y="8639046"/>
                </a:lnTo>
                <a:cubicBezTo>
                  <a:pt x="2113541" y="8639046"/>
                  <a:pt x="2113541" y="8632359"/>
                  <a:pt x="2126920" y="8618982"/>
                </a:cubicBezTo>
                <a:cubicBezTo>
                  <a:pt x="2140297" y="8618982"/>
                  <a:pt x="2146984" y="8618982"/>
                  <a:pt x="2146984" y="8618982"/>
                </a:cubicBezTo>
                <a:cubicBezTo>
                  <a:pt x="2160361" y="8618982"/>
                  <a:pt x="2167046" y="8612295"/>
                  <a:pt x="2167046" y="8598915"/>
                </a:cubicBezTo>
                <a:close/>
                <a:moveTo>
                  <a:pt x="6846982" y="8582391"/>
                </a:moveTo>
                <a:lnTo>
                  <a:pt x="6822194" y="8598915"/>
                </a:lnTo>
                <a:cubicBezTo>
                  <a:pt x="6822194" y="8598915"/>
                  <a:pt x="6828883" y="8598915"/>
                  <a:pt x="6842261" y="8598915"/>
                </a:cubicBezTo>
                <a:close/>
                <a:moveTo>
                  <a:pt x="2021573" y="8566310"/>
                </a:moveTo>
                <a:cubicBezTo>
                  <a:pt x="2024917" y="8564638"/>
                  <a:pt x="2026592" y="8565474"/>
                  <a:pt x="2026592" y="8568817"/>
                </a:cubicBezTo>
                <a:cubicBezTo>
                  <a:pt x="2026592" y="8575507"/>
                  <a:pt x="2023246" y="8582197"/>
                  <a:pt x="2016558" y="8588884"/>
                </a:cubicBezTo>
                <a:cubicBezTo>
                  <a:pt x="2009871" y="8595571"/>
                  <a:pt x="1999838" y="8598915"/>
                  <a:pt x="1986461" y="8598915"/>
                </a:cubicBezTo>
                <a:lnTo>
                  <a:pt x="2006526" y="8578851"/>
                </a:lnTo>
                <a:cubicBezTo>
                  <a:pt x="2013215" y="8572161"/>
                  <a:pt x="2018230" y="8567981"/>
                  <a:pt x="2021573" y="8566310"/>
                </a:cubicBezTo>
                <a:close/>
                <a:moveTo>
                  <a:pt x="6792096" y="8558787"/>
                </a:moveTo>
                <a:cubicBezTo>
                  <a:pt x="6785409" y="8558787"/>
                  <a:pt x="6782065" y="8562130"/>
                  <a:pt x="6782065" y="8568817"/>
                </a:cubicBezTo>
                <a:cubicBezTo>
                  <a:pt x="6782065" y="8575507"/>
                  <a:pt x="6788753" y="8578851"/>
                  <a:pt x="6802129" y="8578851"/>
                </a:cubicBezTo>
                <a:cubicBezTo>
                  <a:pt x="6802129" y="8565474"/>
                  <a:pt x="6798786" y="8558787"/>
                  <a:pt x="6792096" y="8558787"/>
                </a:cubicBezTo>
                <a:close/>
                <a:moveTo>
                  <a:pt x="7120668" y="8523671"/>
                </a:moveTo>
                <a:cubicBezTo>
                  <a:pt x="7118993" y="8523671"/>
                  <a:pt x="7116486" y="8525343"/>
                  <a:pt x="7113142" y="8528689"/>
                </a:cubicBezTo>
                <a:cubicBezTo>
                  <a:pt x="7106453" y="8535376"/>
                  <a:pt x="7103109" y="8538720"/>
                  <a:pt x="7103109" y="8538720"/>
                </a:cubicBezTo>
                <a:cubicBezTo>
                  <a:pt x="7116486" y="8538720"/>
                  <a:pt x="7123175" y="8535376"/>
                  <a:pt x="7123175" y="8528689"/>
                </a:cubicBezTo>
                <a:cubicBezTo>
                  <a:pt x="7123175" y="8525343"/>
                  <a:pt x="7122339" y="8523671"/>
                  <a:pt x="7120668" y="8523671"/>
                </a:cubicBezTo>
                <a:close/>
                <a:moveTo>
                  <a:pt x="6892423" y="8518655"/>
                </a:moveTo>
                <a:cubicBezTo>
                  <a:pt x="6885735" y="8518655"/>
                  <a:pt x="6882392" y="8525343"/>
                  <a:pt x="6882392" y="8538720"/>
                </a:cubicBezTo>
                <a:cubicBezTo>
                  <a:pt x="6895766" y="8538720"/>
                  <a:pt x="6902456" y="8535376"/>
                  <a:pt x="6902456" y="8528689"/>
                </a:cubicBezTo>
                <a:cubicBezTo>
                  <a:pt x="6902456" y="8521999"/>
                  <a:pt x="6899113" y="8518655"/>
                  <a:pt x="6892423" y="8518655"/>
                </a:cubicBezTo>
                <a:close/>
                <a:moveTo>
                  <a:pt x="2668681" y="8518655"/>
                </a:moveTo>
                <a:cubicBezTo>
                  <a:pt x="2682058" y="8532032"/>
                  <a:pt x="2688746" y="8542066"/>
                  <a:pt x="2688746" y="8548753"/>
                </a:cubicBezTo>
                <a:cubicBezTo>
                  <a:pt x="2688746" y="8555443"/>
                  <a:pt x="2682058" y="8565474"/>
                  <a:pt x="2668681" y="8578851"/>
                </a:cubicBezTo>
                <a:cubicBezTo>
                  <a:pt x="2641929" y="8592228"/>
                  <a:pt x="2621864" y="8598915"/>
                  <a:pt x="2608483" y="8598915"/>
                </a:cubicBezTo>
                <a:cubicBezTo>
                  <a:pt x="2608483" y="8598915"/>
                  <a:pt x="2611831" y="8592228"/>
                  <a:pt x="2618519" y="8578851"/>
                </a:cubicBezTo>
                <a:cubicBezTo>
                  <a:pt x="2625203" y="8565474"/>
                  <a:pt x="2635239" y="8558787"/>
                  <a:pt x="2648616" y="8558787"/>
                </a:cubicBezTo>
                <a:cubicBezTo>
                  <a:pt x="2648616" y="8558787"/>
                  <a:pt x="2651961" y="8558787"/>
                  <a:pt x="2658649" y="8558787"/>
                </a:cubicBezTo>
                <a:cubicBezTo>
                  <a:pt x="2665337" y="8558787"/>
                  <a:pt x="2668681" y="8555443"/>
                  <a:pt x="2668681" y="8548753"/>
                </a:cubicBezTo>
                <a:cubicBezTo>
                  <a:pt x="2668681" y="8542066"/>
                  <a:pt x="2668681" y="8532032"/>
                  <a:pt x="2668681" y="8518655"/>
                </a:cubicBezTo>
                <a:close/>
                <a:moveTo>
                  <a:pt x="2769007" y="8498589"/>
                </a:moveTo>
                <a:cubicBezTo>
                  <a:pt x="2769007" y="8498589"/>
                  <a:pt x="2775695" y="8498589"/>
                  <a:pt x="2789071" y="8498589"/>
                </a:cubicBezTo>
                <a:cubicBezTo>
                  <a:pt x="2789071" y="8511968"/>
                  <a:pt x="2785728" y="8518655"/>
                  <a:pt x="2779038" y="8518655"/>
                </a:cubicBezTo>
                <a:cubicBezTo>
                  <a:pt x="2772351" y="8518655"/>
                  <a:pt x="2769007" y="8511968"/>
                  <a:pt x="2769007" y="8498589"/>
                </a:cubicBezTo>
                <a:close/>
                <a:moveTo>
                  <a:pt x="2457995" y="8498589"/>
                </a:moveTo>
                <a:cubicBezTo>
                  <a:pt x="2464683" y="8498589"/>
                  <a:pt x="2468028" y="8498589"/>
                  <a:pt x="2468028" y="8498589"/>
                </a:cubicBezTo>
                <a:cubicBezTo>
                  <a:pt x="2468028" y="8511968"/>
                  <a:pt x="2471372" y="8518655"/>
                  <a:pt x="2478060" y="8518655"/>
                </a:cubicBezTo>
                <a:cubicBezTo>
                  <a:pt x="2484749" y="8518655"/>
                  <a:pt x="2488093" y="8518655"/>
                  <a:pt x="2488093" y="8518655"/>
                </a:cubicBezTo>
                <a:cubicBezTo>
                  <a:pt x="2514847" y="8518655"/>
                  <a:pt x="2514847" y="8525343"/>
                  <a:pt x="2488093" y="8538720"/>
                </a:cubicBezTo>
                <a:lnTo>
                  <a:pt x="2468028" y="8538720"/>
                </a:lnTo>
                <a:cubicBezTo>
                  <a:pt x="2454651" y="8525343"/>
                  <a:pt x="2447963" y="8515312"/>
                  <a:pt x="2447963" y="8508622"/>
                </a:cubicBezTo>
                <a:cubicBezTo>
                  <a:pt x="2447963" y="8501935"/>
                  <a:pt x="2451307" y="8498589"/>
                  <a:pt x="2457995" y="8498589"/>
                </a:cubicBezTo>
                <a:close/>
                <a:moveTo>
                  <a:pt x="2026592" y="8498589"/>
                </a:moveTo>
                <a:cubicBezTo>
                  <a:pt x="2026592" y="8498589"/>
                  <a:pt x="2026592" y="8505278"/>
                  <a:pt x="2026592" y="8518655"/>
                </a:cubicBezTo>
                <a:lnTo>
                  <a:pt x="2006526" y="8538720"/>
                </a:lnTo>
                <a:cubicBezTo>
                  <a:pt x="2006526" y="8538720"/>
                  <a:pt x="2006526" y="8532032"/>
                  <a:pt x="2006526" y="8518655"/>
                </a:cubicBezTo>
                <a:close/>
                <a:moveTo>
                  <a:pt x="2347635" y="8478524"/>
                </a:moveTo>
                <a:lnTo>
                  <a:pt x="2307504" y="8498589"/>
                </a:lnTo>
                <a:cubicBezTo>
                  <a:pt x="2294127" y="8511968"/>
                  <a:pt x="2280753" y="8511968"/>
                  <a:pt x="2267375" y="8498589"/>
                </a:cubicBezTo>
                <a:lnTo>
                  <a:pt x="2267375" y="8518655"/>
                </a:lnTo>
                <a:cubicBezTo>
                  <a:pt x="2267375" y="8532032"/>
                  <a:pt x="2274063" y="8535376"/>
                  <a:pt x="2287440" y="8528689"/>
                </a:cubicBezTo>
                <a:cubicBezTo>
                  <a:pt x="2300817" y="8521999"/>
                  <a:pt x="2314194" y="8511968"/>
                  <a:pt x="2327571" y="8498589"/>
                </a:cubicBezTo>
                <a:cubicBezTo>
                  <a:pt x="2327571" y="8498589"/>
                  <a:pt x="2334258" y="8491901"/>
                  <a:pt x="2347635" y="8478524"/>
                </a:cubicBezTo>
                <a:close/>
                <a:moveTo>
                  <a:pt x="1565090" y="8478524"/>
                </a:moveTo>
                <a:cubicBezTo>
                  <a:pt x="1578468" y="8478524"/>
                  <a:pt x="1578468" y="8485214"/>
                  <a:pt x="1565090" y="8498589"/>
                </a:cubicBezTo>
                <a:lnTo>
                  <a:pt x="1565090" y="8518655"/>
                </a:lnTo>
                <a:lnTo>
                  <a:pt x="1585158" y="8518655"/>
                </a:lnTo>
                <a:lnTo>
                  <a:pt x="1605221" y="8518655"/>
                </a:lnTo>
                <a:cubicBezTo>
                  <a:pt x="1618598" y="8505278"/>
                  <a:pt x="1625285" y="8505278"/>
                  <a:pt x="1625285" y="8518655"/>
                </a:cubicBezTo>
                <a:cubicBezTo>
                  <a:pt x="1638662" y="8518655"/>
                  <a:pt x="1642009" y="8521999"/>
                  <a:pt x="1635320" y="8528689"/>
                </a:cubicBezTo>
                <a:cubicBezTo>
                  <a:pt x="1628632" y="8535376"/>
                  <a:pt x="1625285" y="8538720"/>
                  <a:pt x="1625285" y="8538720"/>
                </a:cubicBezTo>
                <a:cubicBezTo>
                  <a:pt x="1625285" y="8538720"/>
                  <a:pt x="1625285" y="8542066"/>
                  <a:pt x="1625285" y="8548753"/>
                </a:cubicBezTo>
                <a:cubicBezTo>
                  <a:pt x="1625285" y="8555443"/>
                  <a:pt x="1618598" y="8572164"/>
                  <a:pt x="1605221" y="8598915"/>
                </a:cubicBezTo>
                <a:lnTo>
                  <a:pt x="1484831" y="8719308"/>
                </a:lnTo>
                <a:lnTo>
                  <a:pt x="1484831" y="8699241"/>
                </a:lnTo>
                <a:lnTo>
                  <a:pt x="1484831" y="8679177"/>
                </a:lnTo>
                <a:cubicBezTo>
                  <a:pt x="1484831" y="8665800"/>
                  <a:pt x="1488175" y="8655769"/>
                  <a:pt x="1494862" y="8649079"/>
                </a:cubicBezTo>
                <a:cubicBezTo>
                  <a:pt x="1501551" y="8642392"/>
                  <a:pt x="1504895" y="8639046"/>
                  <a:pt x="1504895" y="8639046"/>
                </a:cubicBezTo>
                <a:lnTo>
                  <a:pt x="1545026" y="8598915"/>
                </a:lnTo>
                <a:lnTo>
                  <a:pt x="1545026" y="8558787"/>
                </a:lnTo>
                <a:cubicBezTo>
                  <a:pt x="1545026" y="8558787"/>
                  <a:pt x="1548370" y="8555443"/>
                  <a:pt x="1555057" y="8548753"/>
                </a:cubicBezTo>
                <a:cubicBezTo>
                  <a:pt x="1561746" y="8542066"/>
                  <a:pt x="1558404" y="8532032"/>
                  <a:pt x="1545026" y="8518655"/>
                </a:cubicBezTo>
                <a:cubicBezTo>
                  <a:pt x="1531650" y="8518655"/>
                  <a:pt x="1528306" y="8511968"/>
                  <a:pt x="1534993" y="8498589"/>
                </a:cubicBezTo>
                <a:cubicBezTo>
                  <a:pt x="1541682" y="8485214"/>
                  <a:pt x="1551714" y="8478524"/>
                  <a:pt x="1565090" y="8478524"/>
                </a:cubicBezTo>
                <a:close/>
                <a:moveTo>
                  <a:pt x="6802129" y="8438393"/>
                </a:moveTo>
                <a:cubicBezTo>
                  <a:pt x="6788753" y="8451773"/>
                  <a:pt x="6768689" y="8471837"/>
                  <a:pt x="6741935" y="8498589"/>
                </a:cubicBezTo>
                <a:cubicBezTo>
                  <a:pt x="6715180" y="8525343"/>
                  <a:pt x="6708493" y="8545410"/>
                  <a:pt x="6721867" y="8558787"/>
                </a:cubicBezTo>
                <a:lnTo>
                  <a:pt x="6761999" y="8518655"/>
                </a:lnTo>
                <a:cubicBezTo>
                  <a:pt x="6788753" y="8491901"/>
                  <a:pt x="6802129" y="8478524"/>
                  <a:pt x="6802129" y="8478524"/>
                </a:cubicBezTo>
                <a:cubicBezTo>
                  <a:pt x="6802129" y="8478524"/>
                  <a:pt x="6802129" y="8471837"/>
                  <a:pt x="6802129" y="8458460"/>
                </a:cubicBezTo>
                <a:cubicBezTo>
                  <a:pt x="6815507" y="8458460"/>
                  <a:pt x="6822194" y="8451773"/>
                  <a:pt x="6822194" y="8438393"/>
                </a:cubicBezTo>
                <a:close/>
                <a:moveTo>
                  <a:pt x="7002783" y="8418329"/>
                </a:moveTo>
                <a:lnTo>
                  <a:pt x="6982718" y="8438393"/>
                </a:lnTo>
                <a:lnTo>
                  <a:pt x="7002783" y="8438393"/>
                </a:lnTo>
                <a:cubicBezTo>
                  <a:pt x="7002783" y="8425016"/>
                  <a:pt x="7002783" y="8418329"/>
                  <a:pt x="7002783" y="8418329"/>
                </a:cubicBezTo>
                <a:close/>
                <a:moveTo>
                  <a:pt x="2769007" y="8418329"/>
                </a:moveTo>
                <a:lnTo>
                  <a:pt x="2769007" y="8478524"/>
                </a:lnTo>
                <a:cubicBezTo>
                  <a:pt x="2755630" y="8491901"/>
                  <a:pt x="2742253" y="8491901"/>
                  <a:pt x="2728876" y="8478524"/>
                </a:cubicBezTo>
                <a:cubicBezTo>
                  <a:pt x="2715499" y="8438393"/>
                  <a:pt x="2728876" y="8418329"/>
                  <a:pt x="2769007" y="8418329"/>
                </a:cubicBezTo>
                <a:close/>
                <a:moveTo>
                  <a:pt x="2247309" y="8418329"/>
                </a:moveTo>
                <a:lnTo>
                  <a:pt x="2247309" y="8438393"/>
                </a:lnTo>
                <a:cubicBezTo>
                  <a:pt x="2247309" y="8438393"/>
                  <a:pt x="2240621" y="8438393"/>
                  <a:pt x="2227244" y="8438393"/>
                </a:cubicBezTo>
                <a:cubicBezTo>
                  <a:pt x="2227244" y="8425016"/>
                  <a:pt x="2233933" y="8418329"/>
                  <a:pt x="2247309" y="8418329"/>
                </a:cubicBezTo>
                <a:close/>
                <a:moveTo>
                  <a:pt x="2177082" y="8418329"/>
                </a:moveTo>
                <a:cubicBezTo>
                  <a:pt x="2183771" y="8418329"/>
                  <a:pt x="2173738" y="8425016"/>
                  <a:pt x="2146984" y="8438393"/>
                </a:cubicBezTo>
                <a:lnTo>
                  <a:pt x="2126920" y="8458460"/>
                </a:lnTo>
                <a:cubicBezTo>
                  <a:pt x="2126920" y="8445083"/>
                  <a:pt x="2133605" y="8435050"/>
                  <a:pt x="2146984" y="8428360"/>
                </a:cubicBezTo>
                <a:cubicBezTo>
                  <a:pt x="2160361" y="8421673"/>
                  <a:pt x="2170395" y="8418329"/>
                  <a:pt x="2177082" y="8418329"/>
                </a:cubicBezTo>
                <a:close/>
                <a:moveTo>
                  <a:pt x="7143240" y="8398262"/>
                </a:moveTo>
                <a:lnTo>
                  <a:pt x="7143240" y="8418329"/>
                </a:lnTo>
                <a:lnTo>
                  <a:pt x="7163304" y="8398262"/>
                </a:lnTo>
                <a:close/>
                <a:moveTo>
                  <a:pt x="2498126" y="8398262"/>
                </a:moveTo>
                <a:cubicBezTo>
                  <a:pt x="2491436" y="8398262"/>
                  <a:pt x="2488093" y="8404952"/>
                  <a:pt x="2488093" y="8418329"/>
                </a:cubicBezTo>
                <a:lnTo>
                  <a:pt x="2508157" y="8418329"/>
                </a:lnTo>
                <a:cubicBezTo>
                  <a:pt x="2508157" y="8404952"/>
                  <a:pt x="2504813" y="8398262"/>
                  <a:pt x="2498126" y="8398262"/>
                </a:cubicBezTo>
                <a:close/>
                <a:moveTo>
                  <a:pt x="6862325" y="8378198"/>
                </a:moveTo>
                <a:cubicBezTo>
                  <a:pt x="6862325" y="8391575"/>
                  <a:pt x="6865669" y="8398262"/>
                  <a:pt x="6872359" y="8398262"/>
                </a:cubicBezTo>
                <a:cubicBezTo>
                  <a:pt x="6879048" y="8398262"/>
                  <a:pt x="6882392" y="8394919"/>
                  <a:pt x="6882392" y="8388231"/>
                </a:cubicBezTo>
                <a:cubicBezTo>
                  <a:pt x="6882392" y="8381544"/>
                  <a:pt x="6875702" y="8378198"/>
                  <a:pt x="6862325" y="8378198"/>
                </a:cubicBezTo>
                <a:close/>
                <a:moveTo>
                  <a:pt x="2197148" y="8378198"/>
                </a:moveTo>
                <a:cubicBezTo>
                  <a:pt x="2203836" y="8378198"/>
                  <a:pt x="2207179" y="8378198"/>
                  <a:pt x="2207179" y="8378198"/>
                </a:cubicBezTo>
                <a:cubicBezTo>
                  <a:pt x="2207179" y="8391575"/>
                  <a:pt x="2207179" y="8398262"/>
                  <a:pt x="2207179" y="8398262"/>
                </a:cubicBezTo>
                <a:cubicBezTo>
                  <a:pt x="2193803" y="8398262"/>
                  <a:pt x="2187115" y="8398262"/>
                  <a:pt x="2187115" y="8398262"/>
                </a:cubicBezTo>
                <a:cubicBezTo>
                  <a:pt x="2187115" y="8398262"/>
                  <a:pt x="2187115" y="8394919"/>
                  <a:pt x="2187115" y="8388231"/>
                </a:cubicBezTo>
                <a:cubicBezTo>
                  <a:pt x="2187115" y="8381544"/>
                  <a:pt x="2190459" y="8378198"/>
                  <a:pt x="2197148" y="8378198"/>
                </a:cubicBezTo>
                <a:close/>
                <a:moveTo>
                  <a:pt x="2347635" y="8358134"/>
                </a:moveTo>
                <a:cubicBezTo>
                  <a:pt x="2361012" y="8358134"/>
                  <a:pt x="2367704" y="8364821"/>
                  <a:pt x="2367704" y="8378198"/>
                </a:cubicBezTo>
                <a:cubicBezTo>
                  <a:pt x="2354327" y="8378198"/>
                  <a:pt x="2347635" y="8378198"/>
                  <a:pt x="2347635" y="8378198"/>
                </a:cubicBezTo>
                <a:close/>
                <a:moveTo>
                  <a:pt x="7062977" y="8338067"/>
                </a:moveTo>
                <a:lnTo>
                  <a:pt x="7042913" y="8358134"/>
                </a:lnTo>
                <a:lnTo>
                  <a:pt x="7042913" y="8378198"/>
                </a:lnTo>
                <a:cubicBezTo>
                  <a:pt x="7056291" y="8364821"/>
                  <a:pt x="7062977" y="8358134"/>
                  <a:pt x="7062977" y="8358134"/>
                </a:cubicBezTo>
                <a:cubicBezTo>
                  <a:pt x="7062977" y="8358134"/>
                  <a:pt x="7062977" y="8351444"/>
                  <a:pt x="7062977" y="8338067"/>
                </a:cubicBezTo>
                <a:close/>
                <a:moveTo>
                  <a:pt x="6862325" y="8338067"/>
                </a:moveTo>
                <a:lnTo>
                  <a:pt x="6842261" y="8358134"/>
                </a:lnTo>
                <a:cubicBezTo>
                  <a:pt x="6855637" y="8358134"/>
                  <a:pt x="6862325" y="8354790"/>
                  <a:pt x="6862325" y="8348100"/>
                </a:cubicBezTo>
                <a:cubicBezTo>
                  <a:pt x="6862325" y="8341413"/>
                  <a:pt x="6862325" y="8338067"/>
                  <a:pt x="6862325" y="8338067"/>
                </a:cubicBezTo>
                <a:close/>
                <a:moveTo>
                  <a:pt x="2427898" y="8338067"/>
                </a:moveTo>
                <a:lnTo>
                  <a:pt x="2427898" y="8358134"/>
                </a:lnTo>
                <a:lnTo>
                  <a:pt x="2447963" y="8338067"/>
                </a:lnTo>
                <a:cubicBezTo>
                  <a:pt x="2447963" y="8338067"/>
                  <a:pt x="2441275" y="8338067"/>
                  <a:pt x="2427898" y="8338067"/>
                </a:cubicBezTo>
                <a:close/>
                <a:moveTo>
                  <a:pt x="1866070" y="8338067"/>
                </a:moveTo>
                <a:lnTo>
                  <a:pt x="1866070" y="8358134"/>
                </a:lnTo>
                <a:lnTo>
                  <a:pt x="1846006" y="8358134"/>
                </a:lnTo>
                <a:close/>
                <a:moveTo>
                  <a:pt x="1745679" y="8338067"/>
                </a:moveTo>
                <a:cubicBezTo>
                  <a:pt x="1759056" y="8351444"/>
                  <a:pt x="1759056" y="8364821"/>
                  <a:pt x="1745679" y="8378198"/>
                </a:cubicBezTo>
                <a:cubicBezTo>
                  <a:pt x="1732301" y="8391575"/>
                  <a:pt x="1725615" y="8404952"/>
                  <a:pt x="1725615" y="8418329"/>
                </a:cubicBezTo>
                <a:cubicBezTo>
                  <a:pt x="1725615" y="8431706"/>
                  <a:pt x="1725615" y="8438393"/>
                  <a:pt x="1725615" y="8438393"/>
                </a:cubicBezTo>
                <a:lnTo>
                  <a:pt x="1685484" y="8458460"/>
                </a:lnTo>
                <a:lnTo>
                  <a:pt x="1665417" y="8478524"/>
                </a:lnTo>
                <a:cubicBezTo>
                  <a:pt x="1665417" y="8465147"/>
                  <a:pt x="1665417" y="8455117"/>
                  <a:pt x="1665417" y="8448427"/>
                </a:cubicBezTo>
                <a:cubicBezTo>
                  <a:pt x="1665417" y="8441740"/>
                  <a:pt x="1672104" y="8431706"/>
                  <a:pt x="1685484" y="8418329"/>
                </a:cubicBezTo>
                <a:cubicBezTo>
                  <a:pt x="1698861" y="8404952"/>
                  <a:pt x="1698861" y="8391575"/>
                  <a:pt x="1685484" y="8378198"/>
                </a:cubicBezTo>
                <a:cubicBezTo>
                  <a:pt x="1685484" y="8378198"/>
                  <a:pt x="1692171" y="8378198"/>
                  <a:pt x="1705548" y="8378198"/>
                </a:cubicBezTo>
                <a:cubicBezTo>
                  <a:pt x="1718925" y="8378198"/>
                  <a:pt x="1725615" y="8371511"/>
                  <a:pt x="1725615" y="8358134"/>
                </a:cubicBezTo>
                <a:close/>
                <a:moveTo>
                  <a:pt x="3029855" y="8318003"/>
                </a:moveTo>
                <a:cubicBezTo>
                  <a:pt x="3043235" y="8318003"/>
                  <a:pt x="3049919" y="8321346"/>
                  <a:pt x="3049919" y="8328033"/>
                </a:cubicBezTo>
                <a:cubicBezTo>
                  <a:pt x="3049919" y="8334723"/>
                  <a:pt x="3043235" y="8338067"/>
                  <a:pt x="3029855" y="8338067"/>
                </a:cubicBezTo>
                <a:cubicBezTo>
                  <a:pt x="3016478" y="8338067"/>
                  <a:pt x="3016478" y="8331380"/>
                  <a:pt x="3029855" y="8318003"/>
                </a:cubicBezTo>
                <a:close/>
                <a:moveTo>
                  <a:pt x="2708812" y="8318003"/>
                </a:moveTo>
                <a:cubicBezTo>
                  <a:pt x="2708812" y="8318003"/>
                  <a:pt x="2715499" y="8318003"/>
                  <a:pt x="2728876" y="8318003"/>
                </a:cubicBezTo>
                <a:cubicBezTo>
                  <a:pt x="2728876" y="8331380"/>
                  <a:pt x="2728876" y="8338067"/>
                  <a:pt x="2728876" y="8338067"/>
                </a:cubicBezTo>
                <a:cubicBezTo>
                  <a:pt x="2728876" y="8338067"/>
                  <a:pt x="2725533" y="8334723"/>
                  <a:pt x="2718843" y="8328033"/>
                </a:cubicBezTo>
                <a:cubicBezTo>
                  <a:pt x="2712156" y="8321346"/>
                  <a:pt x="2708812" y="8318003"/>
                  <a:pt x="2708812" y="8318003"/>
                </a:cubicBezTo>
                <a:close/>
                <a:moveTo>
                  <a:pt x="2169557" y="8305462"/>
                </a:moveTo>
                <a:cubicBezTo>
                  <a:pt x="2174572" y="8307133"/>
                  <a:pt x="2180425" y="8311313"/>
                  <a:pt x="2187115" y="8318003"/>
                </a:cubicBezTo>
                <a:cubicBezTo>
                  <a:pt x="2187115" y="8331380"/>
                  <a:pt x="2180425" y="8334723"/>
                  <a:pt x="2167046" y="8328033"/>
                </a:cubicBezTo>
                <a:cubicBezTo>
                  <a:pt x="2153674" y="8321346"/>
                  <a:pt x="2150331" y="8314659"/>
                  <a:pt x="2157017" y="8307969"/>
                </a:cubicBezTo>
                <a:cubicBezTo>
                  <a:pt x="2160361" y="8304626"/>
                  <a:pt x="2164539" y="8303790"/>
                  <a:pt x="2169557" y="8305462"/>
                </a:cubicBezTo>
                <a:close/>
                <a:moveTo>
                  <a:pt x="2488093" y="8297936"/>
                </a:moveTo>
                <a:cubicBezTo>
                  <a:pt x="2501469" y="8311316"/>
                  <a:pt x="2508157" y="8318003"/>
                  <a:pt x="2508157" y="8318003"/>
                </a:cubicBezTo>
                <a:cubicBezTo>
                  <a:pt x="2521536" y="8318003"/>
                  <a:pt x="2528223" y="8311316"/>
                  <a:pt x="2528223" y="8297936"/>
                </a:cubicBezTo>
                <a:close/>
                <a:moveTo>
                  <a:pt x="1986461" y="8297936"/>
                </a:moveTo>
                <a:cubicBezTo>
                  <a:pt x="1973085" y="8311316"/>
                  <a:pt x="1959708" y="8318003"/>
                  <a:pt x="1946331" y="8318003"/>
                </a:cubicBezTo>
                <a:lnTo>
                  <a:pt x="1946331" y="8338067"/>
                </a:lnTo>
                <a:lnTo>
                  <a:pt x="1946331" y="8378198"/>
                </a:lnTo>
                <a:cubicBezTo>
                  <a:pt x="1959708" y="8378198"/>
                  <a:pt x="1973085" y="8364821"/>
                  <a:pt x="1986461" y="8338067"/>
                </a:cubicBezTo>
                <a:close/>
                <a:moveTo>
                  <a:pt x="3170313" y="8277872"/>
                </a:moveTo>
                <a:cubicBezTo>
                  <a:pt x="3183690" y="8277872"/>
                  <a:pt x="3183690" y="8284561"/>
                  <a:pt x="3170313" y="8297936"/>
                </a:cubicBezTo>
                <a:cubicBezTo>
                  <a:pt x="3156936" y="8311316"/>
                  <a:pt x="3150247" y="8318003"/>
                  <a:pt x="3150247" y="8318003"/>
                </a:cubicBezTo>
                <a:lnTo>
                  <a:pt x="3150247" y="8297936"/>
                </a:lnTo>
                <a:cubicBezTo>
                  <a:pt x="3150247" y="8284561"/>
                  <a:pt x="3156936" y="8277872"/>
                  <a:pt x="3170313" y="8277872"/>
                </a:cubicBezTo>
                <a:close/>
                <a:moveTo>
                  <a:pt x="2969660" y="8277872"/>
                </a:moveTo>
                <a:lnTo>
                  <a:pt x="2989724" y="8277872"/>
                </a:lnTo>
                <a:cubicBezTo>
                  <a:pt x="2976347" y="8291249"/>
                  <a:pt x="2976347" y="8297936"/>
                  <a:pt x="2989724" y="8297936"/>
                </a:cubicBezTo>
                <a:lnTo>
                  <a:pt x="2969660" y="8297936"/>
                </a:lnTo>
                <a:close/>
                <a:moveTo>
                  <a:pt x="2427898" y="8277872"/>
                </a:moveTo>
                <a:cubicBezTo>
                  <a:pt x="2427898" y="8291249"/>
                  <a:pt x="2434586" y="8297936"/>
                  <a:pt x="2447963" y="8297936"/>
                </a:cubicBezTo>
                <a:cubicBezTo>
                  <a:pt x="2461339" y="8297936"/>
                  <a:pt x="2468028" y="8297936"/>
                  <a:pt x="2468028" y="8297936"/>
                </a:cubicBezTo>
                <a:cubicBezTo>
                  <a:pt x="2468028" y="8297936"/>
                  <a:pt x="2461339" y="8294592"/>
                  <a:pt x="2447963" y="8287905"/>
                </a:cubicBezTo>
                <a:cubicBezTo>
                  <a:pt x="2434586" y="8281218"/>
                  <a:pt x="2427898" y="8277872"/>
                  <a:pt x="2427898" y="8277872"/>
                </a:cubicBezTo>
                <a:close/>
                <a:moveTo>
                  <a:pt x="3126422" y="8231471"/>
                </a:moveTo>
                <a:cubicBezTo>
                  <a:pt x="3138962" y="8228964"/>
                  <a:pt x="3140215" y="8237741"/>
                  <a:pt x="3130183" y="8257807"/>
                </a:cubicBezTo>
                <a:cubicBezTo>
                  <a:pt x="3130183" y="8271184"/>
                  <a:pt x="3126839" y="8274528"/>
                  <a:pt x="3120150" y="8267838"/>
                </a:cubicBezTo>
                <a:cubicBezTo>
                  <a:pt x="3113462" y="8261151"/>
                  <a:pt x="3103430" y="8257807"/>
                  <a:pt x="3090053" y="8257807"/>
                </a:cubicBezTo>
                <a:lnTo>
                  <a:pt x="3090053" y="8277872"/>
                </a:lnTo>
                <a:cubicBezTo>
                  <a:pt x="3090053" y="8264495"/>
                  <a:pt x="3083365" y="8257807"/>
                  <a:pt x="3069989" y="8257807"/>
                </a:cubicBezTo>
                <a:cubicBezTo>
                  <a:pt x="3056611" y="8257807"/>
                  <a:pt x="3049919" y="8257807"/>
                  <a:pt x="3049919" y="8257807"/>
                </a:cubicBezTo>
                <a:cubicBezTo>
                  <a:pt x="3049919" y="8257807"/>
                  <a:pt x="3049919" y="8251118"/>
                  <a:pt x="3049919" y="8237741"/>
                </a:cubicBezTo>
                <a:cubicBezTo>
                  <a:pt x="3063299" y="8237741"/>
                  <a:pt x="3083365" y="8237741"/>
                  <a:pt x="3110118" y="8237741"/>
                </a:cubicBezTo>
                <a:cubicBezTo>
                  <a:pt x="3116807" y="8234397"/>
                  <a:pt x="3122240" y="8232307"/>
                  <a:pt x="3126422" y="8231471"/>
                </a:cubicBezTo>
                <a:close/>
                <a:moveTo>
                  <a:pt x="2769007" y="8217676"/>
                </a:moveTo>
                <a:cubicBezTo>
                  <a:pt x="2769007" y="8217676"/>
                  <a:pt x="2765661" y="8224363"/>
                  <a:pt x="2758974" y="8237741"/>
                </a:cubicBezTo>
                <a:cubicBezTo>
                  <a:pt x="2752287" y="8251118"/>
                  <a:pt x="2745597" y="8257807"/>
                  <a:pt x="2738910" y="8257807"/>
                </a:cubicBezTo>
                <a:cubicBezTo>
                  <a:pt x="2732220" y="8257807"/>
                  <a:pt x="2722189" y="8251118"/>
                  <a:pt x="2708812" y="8237741"/>
                </a:cubicBezTo>
                <a:lnTo>
                  <a:pt x="2728876" y="8237741"/>
                </a:lnTo>
                <a:cubicBezTo>
                  <a:pt x="2755630" y="8237741"/>
                  <a:pt x="2769007" y="8231053"/>
                  <a:pt x="2769007" y="8217676"/>
                </a:cubicBezTo>
                <a:close/>
                <a:moveTo>
                  <a:pt x="6724733" y="8203342"/>
                </a:moveTo>
                <a:lnTo>
                  <a:pt x="6741935" y="8237741"/>
                </a:lnTo>
                <a:cubicBezTo>
                  <a:pt x="6741935" y="8237741"/>
                  <a:pt x="6731901" y="8251118"/>
                  <a:pt x="6711837" y="8277872"/>
                </a:cubicBezTo>
                <a:cubicBezTo>
                  <a:pt x="6691770" y="8304626"/>
                  <a:pt x="6681739" y="8318003"/>
                  <a:pt x="6681739" y="8318003"/>
                </a:cubicBezTo>
                <a:lnTo>
                  <a:pt x="6681739" y="8297936"/>
                </a:lnTo>
                <a:cubicBezTo>
                  <a:pt x="6695113" y="8271184"/>
                  <a:pt x="6701803" y="8257807"/>
                  <a:pt x="6701803" y="8257807"/>
                </a:cubicBezTo>
                <a:cubicBezTo>
                  <a:pt x="6701803" y="8257807"/>
                  <a:pt x="6695113" y="8264495"/>
                  <a:pt x="6681739" y="8277872"/>
                </a:cubicBezTo>
                <a:cubicBezTo>
                  <a:pt x="6668362" y="8291249"/>
                  <a:pt x="6654985" y="8297936"/>
                  <a:pt x="6641608" y="8297936"/>
                </a:cubicBezTo>
                <a:lnTo>
                  <a:pt x="6661672" y="8277872"/>
                </a:lnTo>
                <a:cubicBezTo>
                  <a:pt x="6661672" y="8277872"/>
                  <a:pt x="6661672" y="8271184"/>
                  <a:pt x="6661672" y="8257807"/>
                </a:cubicBezTo>
                <a:cubicBezTo>
                  <a:pt x="6661672" y="8244430"/>
                  <a:pt x="6668362" y="8237741"/>
                  <a:pt x="6681739" y="8237741"/>
                </a:cubicBezTo>
                <a:lnTo>
                  <a:pt x="6721867" y="8217676"/>
                </a:lnTo>
                <a:close/>
                <a:moveTo>
                  <a:pt x="3130183" y="8197609"/>
                </a:moveTo>
                <a:cubicBezTo>
                  <a:pt x="3130183" y="8197609"/>
                  <a:pt x="3136871" y="8197609"/>
                  <a:pt x="3150247" y="8197609"/>
                </a:cubicBezTo>
                <a:cubicBezTo>
                  <a:pt x="3150247" y="8210989"/>
                  <a:pt x="3150247" y="8217676"/>
                  <a:pt x="3150247" y="8217676"/>
                </a:cubicBezTo>
                <a:cubicBezTo>
                  <a:pt x="3136871" y="8204299"/>
                  <a:pt x="3130183" y="8197609"/>
                  <a:pt x="3130183" y="8197609"/>
                </a:cubicBezTo>
                <a:close/>
                <a:moveTo>
                  <a:pt x="2789071" y="8197609"/>
                </a:moveTo>
                <a:cubicBezTo>
                  <a:pt x="2802449" y="8197609"/>
                  <a:pt x="2805792" y="8200956"/>
                  <a:pt x="2799105" y="8207643"/>
                </a:cubicBezTo>
                <a:cubicBezTo>
                  <a:pt x="2792415" y="8214333"/>
                  <a:pt x="2789071" y="8217676"/>
                  <a:pt x="2789071" y="8217676"/>
                </a:cubicBezTo>
                <a:close/>
                <a:moveTo>
                  <a:pt x="2318791" y="8191340"/>
                </a:moveTo>
                <a:cubicBezTo>
                  <a:pt x="2321301" y="8192176"/>
                  <a:pt x="2324225" y="8194266"/>
                  <a:pt x="2327571" y="8197609"/>
                </a:cubicBezTo>
                <a:cubicBezTo>
                  <a:pt x="2340950" y="8210989"/>
                  <a:pt x="2347635" y="8217676"/>
                  <a:pt x="2347635" y="8217676"/>
                </a:cubicBezTo>
                <a:lnTo>
                  <a:pt x="2327571" y="8217676"/>
                </a:lnTo>
                <a:cubicBezTo>
                  <a:pt x="2327571" y="8231053"/>
                  <a:pt x="2320881" y="8244430"/>
                  <a:pt x="2307504" y="8257807"/>
                </a:cubicBezTo>
                <a:lnTo>
                  <a:pt x="2287440" y="8237741"/>
                </a:lnTo>
                <a:cubicBezTo>
                  <a:pt x="2287440" y="8237741"/>
                  <a:pt x="2294127" y="8237741"/>
                  <a:pt x="2307504" y="8237741"/>
                </a:cubicBezTo>
                <a:lnTo>
                  <a:pt x="2307504" y="8217676"/>
                </a:lnTo>
                <a:cubicBezTo>
                  <a:pt x="2307504" y="8197609"/>
                  <a:pt x="2311270" y="8188833"/>
                  <a:pt x="2318791" y="8191340"/>
                </a:cubicBezTo>
                <a:close/>
                <a:moveTo>
                  <a:pt x="2081771" y="8187579"/>
                </a:moveTo>
                <a:cubicBezTo>
                  <a:pt x="2078427" y="8187579"/>
                  <a:pt x="2073410" y="8190922"/>
                  <a:pt x="2066723" y="8197609"/>
                </a:cubicBezTo>
                <a:cubicBezTo>
                  <a:pt x="2066723" y="8197609"/>
                  <a:pt x="2063376" y="8200956"/>
                  <a:pt x="2056689" y="8207643"/>
                </a:cubicBezTo>
                <a:cubicBezTo>
                  <a:pt x="2049999" y="8214333"/>
                  <a:pt x="2046656" y="8224363"/>
                  <a:pt x="2046656" y="8237741"/>
                </a:cubicBezTo>
                <a:cubicBezTo>
                  <a:pt x="2046656" y="8264495"/>
                  <a:pt x="2053343" y="8264495"/>
                  <a:pt x="2066723" y="8237741"/>
                </a:cubicBezTo>
                <a:cubicBezTo>
                  <a:pt x="2080100" y="8224363"/>
                  <a:pt x="2086787" y="8210989"/>
                  <a:pt x="2086787" y="8197609"/>
                </a:cubicBezTo>
                <a:cubicBezTo>
                  <a:pt x="2086787" y="8190922"/>
                  <a:pt x="2085116" y="8187579"/>
                  <a:pt x="2081771" y="8187579"/>
                </a:cubicBezTo>
                <a:close/>
                <a:moveTo>
                  <a:pt x="6731901" y="8177545"/>
                </a:moveTo>
                <a:lnTo>
                  <a:pt x="6733335" y="8177545"/>
                </a:lnTo>
                <a:lnTo>
                  <a:pt x="6726885" y="8192594"/>
                </a:lnTo>
                <a:lnTo>
                  <a:pt x="6724733" y="8203342"/>
                </a:lnTo>
                <a:lnTo>
                  <a:pt x="6721867" y="8197609"/>
                </a:lnTo>
                <a:cubicBezTo>
                  <a:pt x="6721867" y="8184235"/>
                  <a:pt x="6725213" y="8177545"/>
                  <a:pt x="6731901" y="8177545"/>
                </a:cubicBezTo>
                <a:close/>
                <a:moveTo>
                  <a:pt x="2829205" y="8177545"/>
                </a:moveTo>
                <a:cubicBezTo>
                  <a:pt x="2855959" y="8190922"/>
                  <a:pt x="2855959" y="8204299"/>
                  <a:pt x="2829205" y="8217676"/>
                </a:cubicBezTo>
                <a:cubicBezTo>
                  <a:pt x="2815825" y="8217676"/>
                  <a:pt x="2812484" y="8210989"/>
                  <a:pt x="2819169" y="8197609"/>
                </a:cubicBezTo>
                <a:cubicBezTo>
                  <a:pt x="2825861" y="8184235"/>
                  <a:pt x="2829205" y="8177545"/>
                  <a:pt x="2829205" y="8177545"/>
                </a:cubicBezTo>
                <a:close/>
                <a:moveTo>
                  <a:pt x="2207179" y="8177545"/>
                </a:moveTo>
                <a:cubicBezTo>
                  <a:pt x="2207179" y="8177545"/>
                  <a:pt x="2200492" y="8184235"/>
                  <a:pt x="2187115" y="8197609"/>
                </a:cubicBezTo>
                <a:lnTo>
                  <a:pt x="2207179" y="8197609"/>
                </a:lnTo>
                <a:lnTo>
                  <a:pt x="2227244" y="8197609"/>
                </a:lnTo>
                <a:close/>
                <a:moveTo>
                  <a:pt x="1805875" y="8177545"/>
                </a:moveTo>
                <a:cubicBezTo>
                  <a:pt x="1805875" y="8177545"/>
                  <a:pt x="1812565" y="8177545"/>
                  <a:pt x="1825942" y="8177545"/>
                </a:cubicBezTo>
                <a:lnTo>
                  <a:pt x="1846006" y="8197609"/>
                </a:lnTo>
                <a:cubicBezTo>
                  <a:pt x="1846006" y="8210989"/>
                  <a:pt x="1846006" y="8224363"/>
                  <a:pt x="1846006" y="8237741"/>
                </a:cubicBezTo>
                <a:cubicBezTo>
                  <a:pt x="1819251" y="8264495"/>
                  <a:pt x="1805875" y="8264495"/>
                  <a:pt x="1805875" y="8237741"/>
                </a:cubicBezTo>
                <a:lnTo>
                  <a:pt x="1825942" y="8237741"/>
                </a:lnTo>
                <a:cubicBezTo>
                  <a:pt x="1825942" y="8237741"/>
                  <a:pt x="1825942" y="8231053"/>
                  <a:pt x="1825942" y="8217676"/>
                </a:cubicBezTo>
                <a:cubicBezTo>
                  <a:pt x="1825942" y="8204299"/>
                  <a:pt x="1819251" y="8197609"/>
                  <a:pt x="1805875" y="8197609"/>
                </a:cubicBezTo>
                <a:close/>
                <a:moveTo>
                  <a:pt x="7083045" y="8157481"/>
                </a:moveTo>
                <a:lnTo>
                  <a:pt x="7062977" y="8177545"/>
                </a:lnTo>
                <a:cubicBezTo>
                  <a:pt x="7076355" y="8177545"/>
                  <a:pt x="7083045" y="8177545"/>
                  <a:pt x="7083045" y="8177545"/>
                </a:cubicBezTo>
                <a:cubicBezTo>
                  <a:pt x="7083045" y="8177545"/>
                  <a:pt x="7083045" y="8170858"/>
                  <a:pt x="7083045" y="8157481"/>
                </a:cubicBezTo>
                <a:close/>
                <a:moveTo>
                  <a:pt x="6942587" y="8157481"/>
                </a:moveTo>
                <a:lnTo>
                  <a:pt x="6882392" y="8257807"/>
                </a:lnTo>
                <a:lnTo>
                  <a:pt x="6902456" y="8257807"/>
                </a:lnTo>
                <a:cubicBezTo>
                  <a:pt x="6902456" y="8271184"/>
                  <a:pt x="6902456" y="8277872"/>
                  <a:pt x="6902456" y="8277872"/>
                </a:cubicBezTo>
                <a:cubicBezTo>
                  <a:pt x="6902456" y="8277872"/>
                  <a:pt x="6895766" y="8284561"/>
                  <a:pt x="6882392" y="8297936"/>
                </a:cubicBezTo>
                <a:cubicBezTo>
                  <a:pt x="6869015" y="8311316"/>
                  <a:pt x="6869015" y="8318003"/>
                  <a:pt x="6882392" y="8318003"/>
                </a:cubicBezTo>
                <a:cubicBezTo>
                  <a:pt x="6895766" y="8318003"/>
                  <a:pt x="6909146" y="8304626"/>
                  <a:pt x="6922523" y="8277872"/>
                </a:cubicBezTo>
                <a:cubicBezTo>
                  <a:pt x="6962651" y="8264495"/>
                  <a:pt x="6989405" y="8251118"/>
                  <a:pt x="7002783" y="8237741"/>
                </a:cubicBezTo>
                <a:lnTo>
                  <a:pt x="7062977" y="8197609"/>
                </a:lnTo>
                <a:cubicBezTo>
                  <a:pt x="7049603" y="8184235"/>
                  <a:pt x="7036223" y="8190922"/>
                  <a:pt x="7022849" y="8217676"/>
                </a:cubicBezTo>
                <a:cubicBezTo>
                  <a:pt x="7009472" y="8231053"/>
                  <a:pt x="6996093" y="8234397"/>
                  <a:pt x="6982718" y="8227707"/>
                </a:cubicBezTo>
                <a:cubicBezTo>
                  <a:pt x="6969341" y="8221020"/>
                  <a:pt x="6962651" y="8217676"/>
                  <a:pt x="6962651" y="8217676"/>
                </a:cubicBezTo>
                <a:lnTo>
                  <a:pt x="6982718" y="8217676"/>
                </a:lnTo>
                <a:cubicBezTo>
                  <a:pt x="6996093" y="8217676"/>
                  <a:pt x="7002783" y="8210989"/>
                  <a:pt x="7002783" y="8197609"/>
                </a:cubicBezTo>
                <a:cubicBezTo>
                  <a:pt x="7016159" y="8184235"/>
                  <a:pt x="7019505" y="8177545"/>
                  <a:pt x="7012816" y="8177545"/>
                </a:cubicBezTo>
                <a:cubicBezTo>
                  <a:pt x="7006126" y="8177545"/>
                  <a:pt x="6996093" y="8177545"/>
                  <a:pt x="6982718" y="8177545"/>
                </a:cubicBezTo>
                <a:cubicBezTo>
                  <a:pt x="6969341" y="8177545"/>
                  <a:pt x="6959307" y="8184235"/>
                  <a:pt x="6952621" y="8197609"/>
                </a:cubicBezTo>
                <a:cubicBezTo>
                  <a:pt x="6945931" y="8210989"/>
                  <a:pt x="6935897" y="8217676"/>
                  <a:pt x="6922523" y="8217676"/>
                </a:cubicBezTo>
                <a:lnTo>
                  <a:pt x="6922523" y="8197609"/>
                </a:lnTo>
                <a:close/>
                <a:moveTo>
                  <a:pt x="3370966" y="8137414"/>
                </a:moveTo>
                <a:cubicBezTo>
                  <a:pt x="3384343" y="8137414"/>
                  <a:pt x="3391030" y="8137414"/>
                  <a:pt x="3391030" y="8137414"/>
                </a:cubicBezTo>
                <a:cubicBezTo>
                  <a:pt x="3391030" y="8150791"/>
                  <a:pt x="3387686" y="8157481"/>
                  <a:pt x="3380999" y="8157481"/>
                </a:cubicBezTo>
                <a:cubicBezTo>
                  <a:pt x="3374310" y="8157481"/>
                  <a:pt x="3370966" y="8157481"/>
                  <a:pt x="3370966" y="8157481"/>
                </a:cubicBezTo>
                <a:close/>
                <a:moveTo>
                  <a:pt x="3220475" y="8137414"/>
                </a:moveTo>
                <a:lnTo>
                  <a:pt x="3230508" y="8137414"/>
                </a:lnTo>
                <a:cubicBezTo>
                  <a:pt x="3230508" y="8137414"/>
                  <a:pt x="3230508" y="8144104"/>
                  <a:pt x="3230508" y="8157481"/>
                </a:cubicBezTo>
                <a:close/>
                <a:moveTo>
                  <a:pt x="3029855" y="8137414"/>
                </a:moveTo>
                <a:lnTo>
                  <a:pt x="3029855" y="8157481"/>
                </a:lnTo>
                <a:lnTo>
                  <a:pt x="3029855" y="8197609"/>
                </a:lnTo>
                <a:cubicBezTo>
                  <a:pt x="3016478" y="8210989"/>
                  <a:pt x="3009791" y="8217676"/>
                  <a:pt x="3009791" y="8217676"/>
                </a:cubicBezTo>
                <a:cubicBezTo>
                  <a:pt x="3009791" y="8217676"/>
                  <a:pt x="3003101" y="8217676"/>
                  <a:pt x="2989724" y="8217676"/>
                </a:cubicBezTo>
                <a:lnTo>
                  <a:pt x="2989724" y="8237741"/>
                </a:lnTo>
                <a:cubicBezTo>
                  <a:pt x="2976347" y="8237741"/>
                  <a:pt x="2962970" y="8251118"/>
                  <a:pt x="2949593" y="8277872"/>
                </a:cubicBezTo>
                <a:lnTo>
                  <a:pt x="2909465" y="8297936"/>
                </a:lnTo>
                <a:cubicBezTo>
                  <a:pt x="2909465" y="8297936"/>
                  <a:pt x="2916153" y="8291249"/>
                  <a:pt x="2929529" y="8277872"/>
                </a:cubicBezTo>
                <a:cubicBezTo>
                  <a:pt x="2942906" y="8264495"/>
                  <a:pt x="2942906" y="8251118"/>
                  <a:pt x="2929529" y="8237741"/>
                </a:cubicBezTo>
                <a:close/>
                <a:moveTo>
                  <a:pt x="1966397" y="8137414"/>
                </a:moveTo>
                <a:lnTo>
                  <a:pt x="1986461" y="8157481"/>
                </a:lnTo>
                <a:cubicBezTo>
                  <a:pt x="1986461" y="8144104"/>
                  <a:pt x="1986461" y="8137414"/>
                  <a:pt x="1986461" y="8137414"/>
                </a:cubicBezTo>
                <a:cubicBezTo>
                  <a:pt x="1973085" y="8137414"/>
                  <a:pt x="1966397" y="8137414"/>
                  <a:pt x="1966397" y="8137414"/>
                </a:cubicBezTo>
                <a:close/>
                <a:moveTo>
                  <a:pt x="1825942" y="8137414"/>
                </a:moveTo>
                <a:cubicBezTo>
                  <a:pt x="1839318" y="8137414"/>
                  <a:pt x="1846006" y="8144104"/>
                  <a:pt x="1846006" y="8157481"/>
                </a:cubicBezTo>
                <a:cubicBezTo>
                  <a:pt x="1846006" y="8170858"/>
                  <a:pt x="1839318" y="8177545"/>
                  <a:pt x="1825942" y="8177545"/>
                </a:cubicBezTo>
                <a:cubicBezTo>
                  <a:pt x="1825942" y="8177545"/>
                  <a:pt x="1825942" y="8170858"/>
                  <a:pt x="1825942" y="8157481"/>
                </a:cubicBezTo>
                <a:cubicBezTo>
                  <a:pt x="1825942" y="8144104"/>
                  <a:pt x="1825942" y="8137414"/>
                  <a:pt x="1825942" y="8137414"/>
                </a:cubicBezTo>
                <a:close/>
                <a:moveTo>
                  <a:pt x="3049919" y="8117350"/>
                </a:moveTo>
                <a:cubicBezTo>
                  <a:pt x="3049919" y="8124037"/>
                  <a:pt x="3048248" y="8129055"/>
                  <a:pt x="3044904" y="8132399"/>
                </a:cubicBezTo>
                <a:lnTo>
                  <a:pt x="3029855" y="8137414"/>
                </a:lnTo>
                <a:close/>
                <a:moveTo>
                  <a:pt x="2267375" y="8117350"/>
                </a:moveTo>
                <a:cubicBezTo>
                  <a:pt x="2253997" y="8130727"/>
                  <a:pt x="2253997" y="8137414"/>
                  <a:pt x="2267375" y="8137414"/>
                </a:cubicBezTo>
                <a:cubicBezTo>
                  <a:pt x="2280753" y="8137414"/>
                  <a:pt x="2287440" y="8134071"/>
                  <a:pt x="2287440" y="8127381"/>
                </a:cubicBezTo>
                <a:cubicBezTo>
                  <a:pt x="2287440" y="8120694"/>
                  <a:pt x="2280753" y="8117350"/>
                  <a:pt x="2267375" y="8117350"/>
                </a:cubicBezTo>
                <a:close/>
                <a:moveTo>
                  <a:pt x="3195397" y="8107317"/>
                </a:moveTo>
                <a:cubicBezTo>
                  <a:pt x="3198741" y="8107317"/>
                  <a:pt x="3203754" y="8110660"/>
                  <a:pt x="3210444" y="8117350"/>
                </a:cubicBezTo>
                <a:lnTo>
                  <a:pt x="3220475" y="8137414"/>
                </a:lnTo>
                <a:lnTo>
                  <a:pt x="3210444" y="8137414"/>
                </a:lnTo>
                <a:lnTo>
                  <a:pt x="3190377" y="8117350"/>
                </a:lnTo>
                <a:cubicBezTo>
                  <a:pt x="3190377" y="8110660"/>
                  <a:pt x="3192051" y="8107317"/>
                  <a:pt x="3195397" y="8107317"/>
                </a:cubicBezTo>
                <a:close/>
                <a:moveTo>
                  <a:pt x="2146984" y="8102301"/>
                </a:moveTo>
                <a:cubicBezTo>
                  <a:pt x="2143641" y="8102301"/>
                  <a:pt x="2140297" y="8103973"/>
                  <a:pt x="2136949" y="8107317"/>
                </a:cubicBezTo>
                <a:cubicBezTo>
                  <a:pt x="2130261" y="8114006"/>
                  <a:pt x="2126920" y="8124037"/>
                  <a:pt x="2126920" y="8137414"/>
                </a:cubicBezTo>
                <a:lnTo>
                  <a:pt x="2146984" y="8137414"/>
                </a:lnTo>
                <a:cubicBezTo>
                  <a:pt x="2160361" y="8124037"/>
                  <a:pt x="2163705" y="8114006"/>
                  <a:pt x="2157017" y="8107317"/>
                </a:cubicBezTo>
                <a:cubicBezTo>
                  <a:pt x="2153674" y="8103973"/>
                  <a:pt x="2150328" y="8102301"/>
                  <a:pt x="2146984" y="8102301"/>
                </a:cubicBezTo>
                <a:close/>
                <a:moveTo>
                  <a:pt x="3330837" y="8097283"/>
                </a:moveTo>
                <a:cubicBezTo>
                  <a:pt x="3330837" y="8097283"/>
                  <a:pt x="3330837" y="8103973"/>
                  <a:pt x="3330837" y="8117350"/>
                </a:cubicBezTo>
                <a:cubicBezTo>
                  <a:pt x="3344213" y="8117350"/>
                  <a:pt x="3357590" y="8110663"/>
                  <a:pt x="3370966" y="8097283"/>
                </a:cubicBezTo>
                <a:cubicBezTo>
                  <a:pt x="3370966" y="8097283"/>
                  <a:pt x="3364278" y="8097283"/>
                  <a:pt x="3350901" y="8097283"/>
                </a:cubicBezTo>
                <a:cubicBezTo>
                  <a:pt x="3337525" y="8097283"/>
                  <a:pt x="3330837" y="8097283"/>
                  <a:pt x="3330837" y="8097283"/>
                </a:cubicBezTo>
                <a:close/>
                <a:moveTo>
                  <a:pt x="2708812" y="8077219"/>
                </a:moveTo>
                <a:cubicBezTo>
                  <a:pt x="2708812" y="8077219"/>
                  <a:pt x="2702122" y="8080565"/>
                  <a:pt x="2688746" y="8087252"/>
                </a:cubicBezTo>
                <a:cubicBezTo>
                  <a:pt x="2675370" y="8093939"/>
                  <a:pt x="2668681" y="8097283"/>
                  <a:pt x="2668681" y="8097283"/>
                </a:cubicBezTo>
                <a:lnTo>
                  <a:pt x="2648616" y="8137414"/>
                </a:lnTo>
                <a:lnTo>
                  <a:pt x="2668681" y="8117350"/>
                </a:lnTo>
                <a:lnTo>
                  <a:pt x="2688746" y="8097283"/>
                </a:lnTo>
                <a:close/>
                <a:moveTo>
                  <a:pt x="2287440" y="8077219"/>
                </a:moveTo>
                <a:cubicBezTo>
                  <a:pt x="2287440" y="8090596"/>
                  <a:pt x="2287440" y="8097283"/>
                  <a:pt x="2287440" y="8097283"/>
                </a:cubicBezTo>
                <a:lnTo>
                  <a:pt x="2307504" y="8077219"/>
                </a:lnTo>
                <a:cubicBezTo>
                  <a:pt x="2307504" y="8077219"/>
                  <a:pt x="2300817" y="8077219"/>
                  <a:pt x="2287440" y="8077219"/>
                </a:cubicBezTo>
                <a:close/>
                <a:moveTo>
                  <a:pt x="2026592" y="8077219"/>
                </a:moveTo>
                <a:cubicBezTo>
                  <a:pt x="2013215" y="8077219"/>
                  <a:pt x="2006526" y="8083909"/>
                  <a:pt x="2006526" y="8097283"/>
                </a:cubicBezTo>
                <a:cubicBezTo>
                  <a:pt x="2006526" y="8097283"/>
                  <a:pt x="2006526" y="8103973"/>
                  <a:pt x="2006526" y="8117350"/>
                </a:cubicBezTo>
                <a:cubicBezTo>
                  <a:pt x="2019902" y="8117350"/>
                  <a:pt x="2026592" y="8110663"/>
                  <a:pt x="2026592" y="8097283"/>
                </a:cubicBezTo>
                <a:close/>
                <a:moveTo>
                  <a:pt x="1856039" y="8077219"/>
                </a:moveTo>
                <a:cubicBezTo>
                  <a:pt x="1849349" y="8077219"/>
                  <a:pt x="1846006" y="8083909"/>
                  <a:pt x="1846006" y="8097283"/>
                </a:cubicBezTo>
                <a:lnTo>
                  <a:pt x="1846006" y="8117350"/>
                </a:lnTo>
                <a:cubicBezTo>
                  <a:pt x="1846006" y="8117350"/>
                  <a:pt x="1849349" y="8114006"/>
                  <a:pt x="1856039" y="8107317"/>
                </a:cubicBezTo>
                <a:cubicBezTo>
                  <a:pt x="1862726" y="8100629"/>
                  <a:pt x="1866070" y="8097283"/>
                  <a:pt x="1866070" y="8097283"/>
                </a:cubicBezTo>
                <a:lnTo>
                  <a:pt x="1866070" y="8117350"/>
                </a:lnTo>
                <a:cubicBezTo>
                  <a:pt x="1892821" y="8130727"/>
                  <a:pt x="1912890" y="8130727"/>
                  <a:pt x="1926263" y="8117350"/>
                </a:cubicBezTo>
                <a:cubicBezTo>
                  <a:pt x="1939644" y="8090596"/>
                  <a:pt x="1946331" y="8077219"/>
                  <a:pt x="1946331" y="8077219"/>
                </a:cubicBezTo>
                <a:lnTo>
                  <a:pt x="1926263" y="8077219"/>
                </a:lnTo>
                <a:lnTo>
                  <a:pt x="1906198" y="8097283"/>
                </a:lnTo>
                <a:cubicBezTo>
                  <a:pt x="1892821" y="8097283"/>
                  <a:pt x="1879446" y="8097283"/>
                  <a:pt x="1866070" y="8097283"/>
                </a:cubicBezTo>
                <a:lnTo>
                  <a:pt x="1866070" y="8077219"/>
                </a:lnTo>
                <a:cubicBezTo>
                  <a:pt x="1866070" y="8077219"/>
                  <a:pt x="1862726" y="8077219"/>
                  <a:pt x="1856039" y="8077219"/>
                </a:cubicBezTo>
                <a:close/>
                <a:moveTo>
                  <a:pt x="6862325" y="8057152"/>
                </a:moveTo>
                <a:lnTo>
                  <a:pt x="6822194" y="8077219"/>
                </a:lnTo>
                <a:cubicBezTo>
                  <a:pt x="6808819" y="8090596"/>
                  <a:pt x="6802129" y="8103973"/>
                  <a:pt x="6802129" y="8117350"/>
                </a:cubicBezTo>
                <a:lnTo>
                  <a:pt x="6842261" y="8097283"/>
                </a:lnTo>
                <a:close/>
                <a:moveTo>
                  <a:pt x="2819169" y="8037088"/>
                </a:moveTo>
                <a:cubicBezTo>
                  <a:pt x="2812484" y="8037088"/>
                  <a:pt x="2815825" y="8043778"/>
                  <a:pt x="2829205" y="8057152"/>
                </a:cubicBezTo>
                <a:lnTo>
                  <a:pt x="2829205" y="8053390"/>
                </a:lnTo>
                <a:cubicBezTo>
                  <a:pt x="2829205" y="8049211"/>
                  <a:pt x="2829205" y="8043778"/>
                  <a:pt x="2829205" y="8037088"/>
                </a:cubicBezTo>
                <a:cubicBezTo>
                  <a:pt x="2829205" y="8037088"/>
                  <a:pt x="2825861" y="8037088"/>
                  <a:pt x="2819169" y="8037088"/>
                </a:cubicBezTo>
                <a:close/>
                <a:moveTo>
                  <a:pt x="3431161" y="8017024"/>
                </a:moveTo>
                <a:cubicBezTo>
                  <a:pt x="3431161" y="8017024"/>
                  <a:pt x="3431161" y="8023711"/>
                  <a:pt x="3431161" y="8037088"/>
                </a:cubicBezTo>
                <a:cubicBezTo>
                  <a:pt x="3431161" y="8050465"/>
                  <a:pt x="3427817" y="8057152"/>
                  <a:pt x="3421127" y="8057152"/>
                </a:cubicBezTo>
                <a:cubicBezTo>
                  <a:pt x="3414440" y="8057152"/>
                  <a:pt x="3411097" y="8050465"/>
                  <a:pt x="3411097" y="8037088"/>
                </a:cubicBezTo>
                <a:cubicBezTo>
                  <a:pt x="3411097" y="8037088"/>
                  <a:pt x="3414440" y="8033744"/>
                  <a:pt x="3421127" y="8027054"/>
                </a:cubicBezTo>
                <a:cubicBezTo>
                  <a:pt x="3427817" y="8020367"/>
                  <a:pt x="3431161" y="8017024"/>
                  <a:pt x="3431161" y="8017024"/>
                </a:cubicBezTo>
                <a:close/>
                <a:moveTo>
                  <a:pt x="2126920" y="8017024"/>
                </a:moveTo>
                <a:cubicBezTo>
                  <a:pt x="2126920" y="8017024"/>
                  <a:pt x="2126920" y="8023711"/>
                  <a:pt x="2126920" y="8037088"/>
                </a:cubicBezTo>
                <a:cubicBezTo>
                  <a:pt x="2113541" y="8050465"/>
                  <a:pt x="2100164" y="8063842"/>
                  <a:pt x="2086787" y="8077219"/>
                </a:cubicBezTo>
                <a:cubicBezTo>
                  <a:pt x="2033279" y="8130727"/>
                  <a:pt x="2006526" y="8170858"/>
                  <a:pt x="2006526" y="8197609"/>
                </a:cubicBezTo>
                <a:cubicBezTo>
                  <a:pt x="2019902" y="8184235"/>
                  <a:pt x="2026592" y="8177545"/>
                  <a:pt x="2026592" y="8177545"/>
                </a:cubicBezTo>
                <a:cubicBezTo>
                  <a:pt x="2026592" y="8177545"/>
                  <a:pt x="2039969" y="8157481"/>
                  <a:pt x="2066723" y="8117350"/>
                </a:cubicBezTo>
                <a:cubicBezTo>
                  <a:pt x="2120228" y="8063842"/>
                  <a:pt x="2146984" y="8030401"/>
                  <a:pt x="2146984" y="8017024"/>
                </a:cubicBezTo>
                <a:cubicBezTo>
                  <a:pt x="2133605" y="8017024"/>
                  <a:pt x="2126920" y="8017024"/>
                  <a:pt x="2126920" y="8017024"/>
                </a:cubicBezTo>
                <a:close/>
                <a:moveTo>
                  <a:pt x="2769007" y="7996957"/>
                </a:moveTo>
                <a:cubicBezTo>
                  <a:pt x="2755630" y="7996957"/>
                  <a:pt x="2748941" y="8003647"/>
                  <a:pt x="2748941" y="8017024"/>
                </a:cubicBezTo>
                <a:cubicBezTo>
                  <a:pt x="2748941" y="8017024"/>
                  <a:pt x="2755630" y="8017024"/>
                  <a:pt x="2769007" y="8017024"/>
                </a:cubicBezTo>
                <a:cubicBezTo>
                  <a:pt x="2769007" y="8003647"/>
                  <a:pt x="2769007" y="7996957"/>
                  <a:pt x="2769007" y="7996957"/>
                </a:cubicBezTo>
                <a:close/>
                <a:moveTo>
                  <a:pt x="1986461" y="7996957"/>
                </a:moveTo>
                <a:cubicBezTo>
                  <a:pt x="1959708" y="7996957"/>
                  <a:pt x="1946331" y="8017024"/>
                  <a:pt x="1946331" y="8057152"/>
                </a:cubicBezTo>
                <a:lnTo>
                  <a:pt x="2006526" y="8037088"/>
                </a:lnTo>
                <a:cubicBezTo>
                  <a:pt x="2006526" y="8050465"/>
                  <a:pt x="1999838" y="8057152"/>
                  <a:pt x="1986461" y="8057152"/>
                </a:cubicBezTo>
                <a:lnTo>
                  <a:pt x="1986461" y="8077219"/>
                </a:lnTo>
                <a:cubicBezTo>
                  <a:pt x="1999838" y="8063842"/>
                  <a:pt x="2013215" y="8050465"/>
                  <a:pt x="2026592" y="8037088"/>
                </a:cubicBezTo>
                <a:lnTo>
                  <a:pt x="2046656" y="8017024"/>
                </a:lnTo>
                <a:lnTo>
                  <a:pt x="2026592" y="8017024"/>
                </a:lnTo>
                <a:lnTo>
                  <a:pt x="2006526" y="8037088"/>
                </a:lnTo>
                <a:lnTo>
                  <a:pt x="1986461" y="8037088"/>
                </a:lnTo>
                <a:lnTo>
                  <a:pt x="1986461" y="8017024"/>
                </a:lnTo>
                <a:close/>
                <a:moveTo>
                  <a:pt x="1986461" y="7976892"/>
                </a:moveTo>
                <a:cubicBezTo>
                  <a:pt x="1986461" y="7990270"/>
                  <a:pt x="1993150" y="7996957"/>
                  <a:pt x="2006526" y="7996957"/>
                </a:cubicBezTo>
                <a:cubicBezTo>
                  <a:pt x="2006526" y="7996957"/>
                  <a:pt x="2006526" y="7990270"/>
                  <a:pt x="2006526" y="7976892"/>
                </a:cubicBezTo>
                <a:cubicBezTo>
                  <a:pt x="2006526" y="7976892"/>
                  <a:pt x="2003182" y="7976892"/>
                  <a:pt x="1996493" y="7976892"/>
                </a:cubicBezTo>
                <a:cubicBezTo>
                  <a:pt x="1989805" y="7976892"/>
                  <a:pt x="1986461" y="7976892"/>
                  <a:pt x="1986461" y="7976892"/>
                </a:cubicBezTo>
                <a:close/>
                <a:moveTo>
                  <a:pt x="7042913" y="7956826"/>
                </a:moveTo>
                <a:lnTo>
                  <a:pt x="7042913" y="7976892"/>
                </a:lnTo>
                <a:cubicBezTo>
                  <a:pt x="7029537" y="7976892"/>
                  <a:pt x="7022849" y="7976892"/>
                  <a:pt x="7022849" y="7976892"/>
                </a:cubicBezTo>
                <a:close/>
                <a:moveTo>
                  <a:pt x="6761999" y="7956826"/>
                </a:moveTo>
                <a:cubicBezTo>
                  <a:pt x="6761999" y="7970205"/>
                  <a:pt x="6758655" y="7976892"/>
                  <a:pt x="6751967" y="7976892"/>
                </a:cubicBezTo>
                <a:cubicBezTo>
                  <a:pt x="6745278" y="7976892"/>
                  <a:pt x="6741935" y="7973549"/>
                  <a:pt x="6741935" y="7966859"/>
                </a:cubicBezTo>
                <a:cubicBezTo>
                  <a:pt x="6741935" y="7960172"/>
                  <a:pt x="6748624" y="7956826"/>
                  <a:pt x="6761999" y="7956826"/>
                </a:cubicBezTo>
                <a:close/>
                <a:moveTo>
                  <a:pt x="3932793" y="7956826"/>
                </a:moveTo>
                <a:cubicBezTo>
                  <a:pt x="3932793" y="7956826"/>
                  <a:pt x="3936137" y="7960172"/>
                  <a:pt x="3942826" y="7966859"/>
                </a:cubicBezTo>
                <a:cubicBezTo>
                  <a:pt x="3949517" y="7973549"/>
                  <a:pt x="3952861" y="7976892"/>
                  <a:pt x="3952861" y="7976892"/>
                </a:cubicBezTo>
                <a:cubicBezTo>
                  <a:pt x="3939484" y="7976892"/>
                  <a:pt x="3932793" y="7976892"/>
                  <a:pt x="3932793" y="7976892"/>
                </a:cubicBezTo>
                <a:cubicBezTo>
                  <a:pt x="3932793" y="7963515"/>
                  <a:pt x="3932793" y="7956826"/>
                  <a:pt x="3932793" y="7956826"/>
                </a:cubicBezTo>
                <a:close/>
                <a:moveTo>
                  <a:pt x="3190377" y="7956826"/>
                </a:moveTo>
                <a:lnTo>
                  <a:pt x="3210444" y="7956826"/>
                </a:lnTo>
                <a:cubicBezTo>
                  <a:pt x="3210444" y="7970205"/>
                  <a:pt x="3210444" y="7980236"/>
                  <a:pt x="3210444" y="7986926"/>
                </a:cubicBezTo>
                <a:cubicBezTo>
                  <a:pt x="3210444" y="7993613"/>
                  <a:pt x="3193723" y="8013680"/>
                  <a:pt x="3160280" y="8047121"/>
                </a:cubicBezTo>
                <a:cubicBezTo>
                  <a:pt x="3126839" y="8080565"/>
                  <a:pt x="3103430" y="8097283"/>
                  <a:pt x="3090053" y="8097283"/>
                </a:cubicBezTo>
                <a:cubicBezTo>
                  <a:pt x="3076676" y="8097283"/>
                  <a:pt x="3083365" y="8083909"/>
                  <a:pt x="3110118" y="8057152"/>
                </a:cubicBezTo>
                <a:cubicBezTo>
                  <a:pt x="3136871" y="8030401"/>
                  <a:pt x="3153592" y="8017024"/>
                  <a:pt x="3160280" y="8017024"/>
                </a:cubicBezTo>
                <a:cubicBezTo>
                  <a:pt x="3166969" y="8017024"/>
                  <a:pt x="3170313" y="8010336"/>
                  <a:pt x="3170313" y="7996957"/>
                </a:cubicBezTo>
                <a:close/>
                <a:moveTo>
                  <a:pt x="7049603" y="7950138"/>
                </a:moveTo>
                <a:lnTo>
                  <a:pt x="7044459" y="7955283"/>
                </a:lnTo>
                <a:lnTo>
                  <a:pt x="7045421" y="7954318"/>
                </a:lnTo>
                <a:close/>
                <a:moveTo>
                  <a:pt x="7062977" y="7936761"/>
                </a:moveTo>
                <a:cubicBezTo>
                  <a:pt x="7062977" y="7936761"/>
                  <a:pt x="7059634" y="7940108"/>
                  <a:pt x="7052947" y="7946795"/>
                </a:cubicBezTo>
                <a:lnTo>
                  <a:pt x="7049603" y="7950138"/>
                </a:lnTo>
                <a:close/>
                <a:moveTo>
                  <a:pt x="3972925" y="7936761"/>
                </a:moveTo>
                <a:cubicBezTo>
                  <a:pt x="3972925" y="7936761"/>
                  <a:pt x="3972925" y="7943451"/>
                  <a:pt x="3972925" y="7956826"/>
                </a:cubicBezTo>
                <a:cubicBezTo>
                  <a:pt x="3972925" y="7956826"/>
                  <a:pt x="3966238" y="7956826"/>
                  <a:pt x="3952861" y="7956826"/>
                </a:cubicBezTo>
                <a:close/>
                <a:moveTo>
                  <a:pt x="3471292" y="7936761"/>
                </a:moveTo>
                <a:lnTo>
                  <a:pt x="3451228" y="7996957"/>
                </a:lnTo>
                <a:lnTo>
                  <a:pt x="3451228" y="7976892"/>
                </a:lnTo>
                <a:lnTo>
                  <a:pt x="3431161" y="7956826"/>
                </a:lnTo>
                <a:cubicBezTo>
                  <a:pt x="3444538" y="7956826"/>
                  <a:pt x="3454571" y="7953482"/>
                  <a:pt x="3461259" y="7946795"/>
                </a:cubicBezTo>
                <a:cubicBezTo>
                  <a:pt x="3467950" y="7940108"/>
                  <a:pt x="3471292" y="7936761"/>
                  <a:pt x="3471292" y="7936761"/>
                </a:cubicBezTo>
                <a:close/>
                <a:moveTo>
                  <a:pt x="3300739" y="7936761"/>
                </a:moveTo>
                <a:cubicBezTo>
                  <a:pt x="3307426" y="7936761"/>
                  <a:pt x="3310772" y="7943451"/>
                  <a:pt x="3310772" y="7956826"/>
                </a:cubicBezTo>
                <a:lnTo>
                  <a:pt x="3270641" y="8017024"/>
                </a:lnTo>
                <a:lnTo>
                  <a:pt x="3230508" y="8017024"/>
                </a:lnTo>
                <a:cubicBezTo>
                  <a:pt x="3230508" y="8017024"/>
                  <a:pt x="3240541" y="8003647"/>
                  <a:pt x="3260606" y="7976892"/>
                </a:cubicBezTo>
                <a:cubicBezTo>
                  <a:pt x="3280670" y="7950138"/>
                  <a:pt x="3294052" y="7936761"/>
                  <a:pt x="3300739" y="7936761"/>
                </a:cubicBezTo>
                <a:close/>
                <a:moveTo>
                  <a:pt x="2909465" y="7936761"/>
                </a:moveTo>
                <a:cubicBezTo>
                  <a:pt x="2909465" y="7950138"/>
                  <a:pt x="2909465" y="7960172"/>
                  <a:pt x="2909465" y="7966859"/>
                </a:cubicBezTo>
                <a:cubicBezTo>
                  <a:pt x="2909465" y="7973549"/>
                  <a:pt x="2916153" y="7976892"/>
                  <a:pt x="2929529" y="7976892"/>
                </a:cubicBezTo>
                <a:cubicBezTo>
                  <a:pt x="2942906" y="7963515"/>
                  <a:pt x="2949593" y="7956826"/>
                  <a:pt x="2949593" y="7956826"/>
                </a:cubicBezTo>
                <a:cubicBezTo>
                  <a:pt x="2949593" y="7943451"/>
                  <a:pt x="2936217" y="7936761"/>
                  <a:pt x="2909465" y="7936761"/>
                </a:cubicBezTo>
                <a:close/>
                <a:moveTo>
                  <a:pt x="2769007" y="7936761"/>
                </a:moveTo>
                <a:cubicBezTo>
                  <a:pt x="2795761" y="7976892"/>
                  <a:pt x="2822517" y="7990270"/>
                  <a:pt x="2849269" y="7976892"/>
                </a:cubicBezTo>
                <a:cubicBezTo>
                  <a:pt x="2862646" y="7963515"/>
                  <a:pt x="2872679" y="7973549"/>
                  <a:pt x="2879367" y="8006990"/>
                </a:cubicBezTo>
                <a:cubicBezTo>
                  <a:pt x="2886056" y="8040434"/>
                  <a:pt x="2882712" y="8063842"/>
                  <a:pt x="2869335" y="8077219"/>
                </a:cubicBezTo>
                <a:cubicBezTo>
                  <a:pt x="2855959" y="8090596"/>
                  <a:pt x="2842582" y="8100629"/>
                  <a:pt x="2829205" y="8107317"/>
                </a:cubicBezTo>
                <a:cubicBezTo>
                  <a:pt x="2815825" y="8114006"/>
                  <a:pt x="2809136" y="8124037"/>
                  <a:pt x="2809136" y="8137414"/>
                </a:cubicBezTo>
                <a:cubicBezTo>
                  <a:pt x="2809136" y="8150791"/>
                  <a:pt x="2795761" y="8157481"/>
                  <a:pt x="2769007" y="8157481"/>
                </a:cubicBezTo>
                <a:cubicBezTo>
                  <a:pt x="2742253" y="8157481"/>
                  <a:pt x="2728876" y="8157481"/>
                  <a:pt x="2728876" y="8157481"/>
                </a:cubicBezTo>
                <a:cubicBezTo>
                  <a:pt x="2728876" y="8157481"/>
                  <a:pt x="2722189" y="8164168"/>
                  <a:pt x="2708812" y="8177545"/>
                </a:cubicBezTo>
                <a:cubicBezTo>
                  <a:pt x="2708812" y="8190922"/>
                  <a:pt x="2702122" y="8204299"/>
                  <a:pt x="2688746" y="8217676"/>
                </a:cubicBezTo>
                <a:lnTo>
                  <a:pt x="2668681" y="8217676"/>
                </a:lnTo>
                <a:cubicBezTo>
                  <a:pt x="2695435" y="8231053"/>
                  <a:pt x="2695435" y="8251118"/>
                  <a:pt x="2668681" y="8277872"/>
                </a:cubicBezTo>
                <a:cubicBezTo>
                  <a:pt x="2655305" y="8291249"/>
                  <a:pt x="2645273" y="8297936"/>
                  <a:pt x="2638585" y="8297936"/>
                </a:cubicBezTo>
                <a:cubicBezTo>
                  <a:pt x="2631895" y="8297936"/>
                  <a:pt x="2628552" y="8291249"/>
                  <a:pt x="2628552" y="8277872"/>
                </a:cubicBezTo>
                <a:lnTo>
                  <a:pt x="2588421" y="8297936"/>
                </a:lnTo>
                <a:lnTo>
                  <a:pt x="2568352" y="8358134"/>
                </a:lnTo>
                <a:cubicBezTo>
                  <a:pt x="2568352" y="8371511"/>
                  <a:pt x="2561665" y="8378198"/>
                  <a:pt x="2548288" y="8378198"/>
                </a:cubicBezTo>
                <a:cubicBezTo>
                  <a:pt x="2521536" y="8378198"/>
                  <a:pt x="2521536" y="8398262"/>
                  <a:pt x="2548288" y="8438393"/>
                </a:cubicBezTo>
                <a:cubicBezTo>
                  <a:pt x="2548288" y="8451773"/>
                  <a:pt x="2551636" y="8448427"/>
                  <a:pt x="2558321" y="8428360"/>
                </a:cubicBezTo>
                <a:cubicBezTo>
                  <a:pt x="2565008" y="8408296"/>
                  <a:pt x="2575042" y="8398262"/>
                  <a:pt x="2588421" y="8398262"/>
                </a:cubicBezTo>
                <a:lnTo>
                  <a:pt x="2608483" y="8398262"/>
                </a:lnTo>
                <a:cubicBezTo>
                  <a:pt x="2608483" y="8411642"/>
                  <a:pt x="2605139" y="8418329"/>
                  <a:pt x="2598454" y="8418329"/>
                </a:cubicBezTo>
                <a:cubicBezTo>
                  <a:pt x="2591762" y="8418329"/>
                  <a:pt x="2588421" y="8425016"/>
                  <a:pt x="2588421" y="8438393"/>
                </a:cubicBezTo>
                <a:cubicBezTo>
                  <a:pt x="2561665" y="8465147"/>
                  <a:pt x="2534911" y="8465147"/>
                  <a:pt x="2508157" y="8438393"/>
                </a:cubicBezTo>
                <a:lnTo>
                  <a:pt x="2468028" y="8418329"/>
                </a:lnTo>
                <a:lnTo>
                  <a:pt x="2427898" y="8458460"/>
                </a:lnTo>
                <a:cubicBezTo>
                  <a:pt x="2401145" y="8471837"/>
                  <a:pt x="2394455" y="8491901"/>
                  <a:pt x="2407832" y="8518655"/>
                </a:cubicBezTo>
                <a:cubicBezTo>
                  <a:pt x="2407832" y="8532032"/>
                  <a:pt x="2407832" y="8538720"/>
                  <a:pt x="2407832" y="8538720"/>
                </a:cubicBezTo>
                <a:cubicBezTo>
                  <a:pt x="2407832" y="8538720"/>
                  <a:pt x="2397801" y="8538720"/>
                  <a:pt x="2377735" y="8538720"/>
                </a:cubicBezTo>
                <a:cubicBezTo>
                  <a:pt x="2357668" y="8538720"/>
                  <a:pt x="2347635" y="8538720"/>
                  <a:pt x="2347635" y="8538720"/>
                </a:cubicBezTo>
                <a:cubicBezTo>
                  <a:pt x="2347635" y="8538720"/>
                  <a:pt x="2347635" y="8545410"/>
                  <a:pt x="2347635" y="8558787"/>
                </a:cubicBezTo>
                <a:cubicBezTo>
                  <a:pt x="2320881" y="8572164"/>
                  <a:pt x="2300817" y="8585541"/>
                  <a:pt x="2287440" y="8598915"/>
                </a:cubicBezTo>
                <a:cubicBezTo>
                  <a:pt x="2274063" y="8585541"/>
                  <a:pt x="2260685" y="8585541"/>
                  <a:pt x="2247309" y="8598915"/>
                </a:cubicBezTo>
                <a:lnTo>
                  <a:pt x="2227244" y="8639046"/>
                </a:lnTo>
                <a:cubicBezTo>
                  <a:pt x="2227244" y="8652426"/>
                  <a:pt x="2227244" y="8662456"/>
                  <a:pt x="2227244" y="8669144"/>
                </a:cubicBezTo>
                <a:cubicBezTo>
                  <a:pt x="2227244" y="8675834"/>
                  <a:pt x="2227244" y="8679177"/>
                  <a:pt x="2227244" y="8679177"/>
                </a:cubicBezTo>
                <a:cubicBezTo>
                  <a:pt x="2200492" y="8692554"/>
                  <a:pt x="2200492" y="8699241"/>
                  <a:pt x="2227244" y="8699241"/>
                </a:cubicBezTo>
                <a:cubicBezTo>
                  <a:pt x="2240621" y="8699241"/>
                  <a:pt x="2247309" y="8705931"/>
                  <a:pt x="2247309" y="8719308"/>
                </a:cubicBezTo>
                <a:cubicBezTo>
                  <a:pt x="2260685" y="8719308"/>
                  <a:pt x="2267375" y="8719308"/>
                  <a:pt x="2267375" y="8719308"/>
                </a:cubicBezTo>
                <a:cubicBezTo>
                  <a:pt x="2267375" y="8719308"/>
                  <a:pt x="2267375" y="8712621"/>
                  <a:pt x="2267375" y="8699241"/>
                </a:cubicBezTo>
                <a:cubicBezTo>
                  <a:pt x="2267375" y="8685867"/>
                  <a:pt x="2274063" y="8672490"/>
                  <a:pt x="2287440" y="8659113"/>
                </a:cubicBezTo>
                <a:lnTo>
                  <a:pt x="2307504" y="8639046"/>
                </a:lnTo>
                <a:cubicBezTo>
                  <a:pt x="2307504" y="8652426"/>
                  <a:pt x="2310847" y="8662456"/>
                  <a:pt x="2317537" y="8669144"/>
                </a:cubicBezTo>
                <a:cubicBezTo>
                  <a:pt x="2324225" y="8675834"/>
                  <a:pt x="2320881" y="8679177"/>
                  <a:pt x="2307504" y="8679177"/>
                </a:cubicBezTo>
                <a:cubicBezTo>
                  <a:pt x="2307504" y="8692554"/>
                  <a:pt x="2307504" y="8699241"/>
                  <a:pt x="2307504" y="8699241"/>
                </a:cubicBezTo>
                <a:cubicBezTo>
                  <a:pt x="2294127" y="8699241"/>
                  <a:pt x="2284096" y="8702588"/>
                  <a:pt x="2277406" y="8709275"/>
                </a:cubicBezTo>
                <a:cubicBezTo>
                  <a:pt x="2270719" y="8715965"/>
                  <a:pt x="2274063" y="8722654"/>
                  <a:pt x="2287440" y="8729342"/>
                </a:cubicBezTo>
                <a:cubicBezTo>
                  <a:pt x="2300817" y="8736029"/>
                  <a:pt x="2304160" y="8746062"/>
                  <a:pt x="2297473" y="8759439"/>
                </a:cubicBezTo>
                <a:cubicBezTo>
                  <a:pt x="2290783" y="8772816"/>
                  <a:pt x="2280753" y="8786193"/>
                  <a:pt x="2267375" y="8799570"/>
                </a:cubicBezTo>
                <a:cubicBezTo>
                  <a:pt x="2227244" y="8826324"/>
                  <a:pt x="2207179" y="8833012"/>
                  <a:pt x="2207179" y="8819635"/>
                </a:cubicBezTo>
                <a:cubicBezTo>
                  <a:pt x="2207179" y="8806258"/>
                  <a:pt x="2217212" y="8796224"/>
                  <a:pt x="2237277" y="8789537"/>
                </a:cubicBezTo>
                <a:cubicBezTo>
                  <a:pt x="2257342" y="8782850"/>
                  <a:pt x="2267375" y="8776160"/>
                  <a:pt x="2267375" y="8769470"/>
                </a:cubicBezTo>
                <a:cubicBezTo>
                  <a:pt x="2267375" y="8762783"/>
                  <a:pt x="2264029" y="8756096"/>
                  <a:pt x="2257342" y="8749406"/>
                </a:cubicBezTo>
                <a:cubicBezTo>
                  <a:pt x="2250655" y="8742719"/>
                  <a:pt x="2247309" y="8746062"/>
                  <a:pt x="2247309" y="8759439"/>
                </a:cubicBezTo>
                <a:lnTo>
                  <a:pt x="2207179" y="8779503"/>
                </a:lnTo>
                <a:cubicBezTo>
                  <a:pt x="2193803" y="8779503"/>
                  <a:pt x="2190459" y="8772816"/>
                  <a:pt x="2197148" y="8759439"/>
                </a:cubicBezTo>
                <a:cubicBezTo>
                  <a:pt x="2203836" y="8746062"/>
                  <a:pt x="2207179" y="8739372"/>
                  <a:pt x="2207179" y="8739372"/>
                </a:cubicBezTo>
                <a:lnTo>
                  <a:pt x="2167046" y="8699241"/>
                </a:lnTo>
                <a:cubicBezTo>
                  <a:pt x="2153674" y="8712621"/>
                  <a:pt x="2143641" y="8719308"/>
                  <a:pt x="2136949" y="8719308"/>
                </a:cubicBezTo>
                <a:cubicBezTo>
                  <a:pt x="2130261" y="8719308"/>
                  <a:pt x="2126920" y="8725998"/>
                  <a:pt x="2126920" y="8739372"/>
                </a:cubicBezTo>
                <a:cubicBezTo>
                  <a:pt x="2100164" y="8779503"/>
                  <a:pt x="2086787" y="8786193"/>
                  <a:pt x="2086787" y="8759439"/>
                </a:cubicBezTo>
                <a:cubicBezTo>
                  <a:pt x="2073410" y="8732685"/>
                  <a:pt x="2086787" y="8719308"/>
                  <a:pt x="2126920" y="8719308"/>
                </a:cubicBezTo>
                <a:cubicBezTo>
                  <a:pt x="2126920" y="8719308"/>
                  <a:pt x="2146984" y="8695898"/>
                  <a:pt x="2187115" y="8649079"/>
                </a:cubicBezTo>
                <a:cubicBezTo>
                  <a:pt x="2227244" y="8602261"/>
                  <a:pt x="2243965" y="8578851"/>
                  <a:pt x="2237277" y="8578851"/>
                </a:cubicBezTo>
                <a:cubicBezTo>
                  <a:pt x="2230588" y="8578851"/>
                  <a:pt x="2223900" y="8578851"/>
                  <a:pt x="2217212" y="8578851"/>
                </a:cubicBezTo>
                <a:cubicBezTo>
                  <a:pt x="2210524" y="8578851"/>
                  <a:pt x="2207179" y="8582197"/>
                  <a:pt x="2207179" y="8588884"/>
                </a:cubicBezTo>
                <a:cubicBezTo>
                  <a:pt x="2207179" y="8595571"/>
                  <a:pt x="2203836" y="8598915"/>
                  <a:pt x="2197148" y="8598915"/>
                </a:cubicBezTo>
                <a:cubicBezTo>
                  <a:pt x="2190459" y="8598915"/>
                  <a:pt x="2193803" y="8592228"/>
                  <a:pt x="2207179" y="8578851"/>
                </a:cubicBezTo>
                <a:cubicBezTo>
                  <a:pt x="2220556" y="8565474"/>
                  <a:pt x="2227244" y="8545410"/>
                  <a:pt x="2227244" y="8518655"/>
                </a:cubicBezTo>
                <a:cubicBezTo>
                  <a:pt x="2227244" y="8491901"/>
                  <a:pt x="2240621" y="8478524"/>
                  <a:pt x="2267375" y="8478524"/>
                </a:cubicBezTo>
                <a:cubicBezTo>
                  <a:pt x="2294127" y="8478524"/>
                  <a:pt x="2300817" y="8465147"/>
                  <a:pt x="2287440" y="8438393"/>
                </a:cubicBezTo>
                <a:cubicBezTo>
                  <a:pt x="2274063" y="8411642"/>
                  <a:pt x="2270719" y="8398262"/>
                  <a:pt x="2277406" y="8398262"/>
                </a:cubicBezTo>
                <a:cubicBezTo>
                  <a:pt x="2284096" y="8398262"/>
                  <a:pt x="2287440" y="8391575"/>
                  <a:pt x="2287440" y="8378198"/>
                </a:cubicBezTo>
                <a:cubicBezTo>
                  <a:pt x="2287440" y="8364821"/>
                  <a:pt x="2280753" y="8364821"/>
                  <a:pt x="2267375" y="8378198"/>
                </a:cubicBezTo>
                <a:cubicBezTo>
                  <a:pt x="2253997" y="8391575"/>
                  <a:pt x="2247309" y="8388231"/>
                  <a:pt x="2247309" y="8368165"/>
                </a:cubicBezTo>
                <a:cubicBezTo>
                  <a:pt x="2247309" y="8348100"/>
                  <a:pt x="2253997" y="8334723"/>
                  <a:pt x="2267375" y="8328033"/>
                </a:cubicBezTo>
                <a:cubicBezTo>
                  <a:pt x="2280753" y="8321346"/>
                  <a:pt x="2287440" y="8324690"/>
                  <a:pt x="2287440" y="8338067"/>
                </a:cubicBezTo>
                <a:cubicBezTo>
                  <a:pt x="2287440" y="8351444"/>
                  <a:pt x="2294127" y="8358134"/>
                  <a:pt x="2307504" y="8358134"/>
                </a:cubicBezTo>
                <a:lnTo>
                  <a:pt x="2327571" y="8378198"/>
                </a:lnTo>
                <a:cubicBezTo>
                  <a:pt x="2327571" y="8391575"/>
                  <a:pt x="2334258" y="8398262"/>
                  <a:pt x="2347635" y="8398262"/>
                </a:cubicBezTo>
                <a:cubicBezTo>
                  <a:pt x="2354327" y="8398262"/>
                  <a:pt x="2362684" y="8396593"/>
                  <a:pt x="2372717" y="8393247"/>
                </a:cubicBezTo>
                <a:lnTo>
                  <a:pt x="2397027" y="8382828"/>
                </a:lnTo>
                <a:lnTo>
                  <a:pt x="2387768" y="8378198"/>
                </a:lnTo>
                <a:cubicBezTo>
                  <a:pt x="2381081" y="8371511"/>
                  <a:pt x="2374391" y="8358134"/>
                  <a:pt x="2367704" y="8338067"/>
                </a:cubicBezTo>
                <a:cubicBezTo>
                  <a:pt x="2354327" y="8324690"/>
                  <a:pt x="2347635" y="8314659"/>
                  <a:pt x="2347635" y="8307969"/>
                </a:cubicBezTo>
                <a:cubicBezTo>
                  <a:pt x="2347635" y="8301282"/>
                  <a:pt x="2354327" y="8291249"/>
                  <a:pt x="2367704" y="8277872"/>
                </a:cubicBezTo>
                <a:lnTo>
                  <a:pt x="2387768" y="8237741"/>
                </a:lnTo>
                <a:cubicBezTo>
                  <a:pt x="2401145" y="8224363"/>
                  <a:pt x="2411178" y="8217676"/>
                  <a:pt x="2417866" y="8217676"/>
                </a:cubicBezTo>
                <a:cubicBezTo>
                  <a:pt x="2424553" y="8217676"/>
                  <a:pt x="2434586" y="8217676"/>
                  <a:pt x="2447963" y="8217676"/>
                </a:cubicBezTo>
                <a:cubicBezTo>
                  <a:pt x="2461339" y="8231053"/>
                  <a:pt x="2468028" y="8244430"/>
                  <a:pt x="2468028" y="8257807"/>
                </a:cubicBezTo>
                <a:cubicBezTo>
                  <a:pt x="2468028" y="8257807"/>
                  <a:pt x="2481405" y="8257807"/>
                  <a:pt x="2508157" y="8257807"/>
                </a:cubicBezTo>
                <a:cubicBezTo>
                  <a:pt x="2534911" y="8271184"/>
                  <a:pt x="2551636" y="8274528"/>
                  <a:pt x="2558321" y="8267838"/>
                </a:cubicBezTo>
                <a:cubicBezTo>
                  <a:pt x="2565008" y="8261151"/>
                  <a:pt x="2568352" y="8251118"/>
                  <a:pt x="2568352" y="8237741"/>
                </a:cubicBezTo>
                <a:lnTo>
                  <a:pt x="2568352" y="8197609"/>
                </a:lnTo>
                <a:lnTo>
                  <a:pt x="2548288" y="8217676"/>
                </a:lnTo>
                <a:lnTo>
                  <a:pt x="2548288" y="8197609"/>
                </a:lnTo>
                <a:cubicBezTo>
                  <a:pt x="2561665" y="8197609"/>
                  <a:pt x="2568352" y="8184235"/>
                  <a:pt x="2568352" y="8157481"/>
                </a:cubicBezTo>
                <a:cubicBezTo>
                  <a:pt x="2581733" y="8157481"/>
                  <a:pt x="2588421" y="8150791"/>
                  <a:pt x="2588421" y="8137414"/>
                </a:cubicBezTo>
                <a:cubicBezTo>
                  <a:pt x="2588421" y="8137414"/>
                  <a:pt x="2595106" y="8137414"/>
                  <a:pt x="2608483" y="8137414"/>
                </a:cubicBezTo>
                <a:lnTo>
                  <a:pt x="2608483" y="8117350"/>
                </a:lnTo>
                <a:cubicBezTo>
                  <a:pt x="2595106" y="8103973"/>
                  <a:pt x="2591762" y="8093939"/>
                  <a:pt x="2598454" y="8087252"/>
                </a:cubicBezTo>
                <a:cubicBezTo>
                  <a:pt x="2605139" y="8080565"/>
                  <a:pt x="2608483" y="8077219"/>
                  <a:pt x="2608483" y="8077219"/>
                </a:cubicBezTo>
                <a:cubicBezTo>
                  <a:pt x="2621864" y="8077219"/>
                  <a:pt x="2628552" y="8077219"/>
                  <a:pt x="2628552" y="8077219"/>
                </a:cubicBezTo>
                <a:cubicBezTo>
                  <a:pt x="2628552" y="8050465"/>
                  <a:pt x="2635239" y="8043778"/>
                  <a:pt x="2648616" y="8057152"/>
                </a:cubicBezTo>
                <a:cubicBezTo>
                  <a:pt x="2661993" y="8057152"/>
                  <a:pt x="2672025" y="8057152"/>
                  <a:pt x="2678714" y="8057152"/>
                </a:cubicBezTo>
                <a:cubicBezTo>
                  <a:pt x="2685402" y="8057152"/>
                  <a:pt x="2695435" y="8050465"/>
                  <a:pt x="2708812" y="8037088"/>
                </a:cubicBezTo>
                <a:cubicBezTo>
                  <a:pt x="2722189" y="8023711"/>
                  <a:pt x="2728876" y="8017024"/>
                  <a:pt x="2728876" y="8017024"/>
                </a:cubicBezTo>
                <a:lnTo>
                  <a:pt x="2748941" y="7996957"/>
                </a:lnTo>
                <a:lnTo>
                  <a:pt x="2769007" y="7976892"/>
                </a:lnTo>
                <a:lnTo>
                  <a:pt x="2748941" y="7956826"/>
                </a:lnTo>
                <a:cubicBezTo>
                  <a:pt x="2762317" y="7943451"/>
                  <a:pt x="2769007" y="7936761"/>
                  <a:pt x="2769007" y="7936761"/>
                </a:cubicBezTo>
                <a:close/>
                <a:moveTo>
                  <a:pt x="2528223" y="7936761"/>
                </a:moveTo>
                <a:cubicBezTo>
                  <a:pt x="2528223" y="7936761"/>
                  <a:pt x="2534911" y="7936761"/>
                  <a:pt x="2548288" y="7936761"/>
                </a:cubicBezTo>
                <a:cubicBezTo>
                  <a:pt x="2548288" y="7936761"/>
                  <a:pt x="2548288" y="7940108"/>
                  <a:pt x="2548288" y="7946795"/>
                </a:cubicBezTo>
                <a:cubicBezTo>
                  <a:pt x="2548288" y="7953482"/>
                  <a:pt x="2548288" y="7956826"/>
                  <a:pt x="2548288" y="7956826"/>
                </a:cubicBezTo>
                <a:cubicBezTo>
                  <a:pt x="2548288" y="7956826"/>
                  <a:pt x="2541601" y="7956826"/>
                  <a:pt x="2528223" y="7956826"/>
                </a:cubicBezTo>
                <a:cubicBezTo>
                  <a:pt x="2514847" y="7956826"/>
                  <a:pt x="2508157" y="7956826"/>
                  <a:pt x="2508157" y="7956826"/>
                </a:cubicBezTo>
                <a:cubicBezTo>
                  <a:pt x="2508157" y="7956826"/>
                  <a:pt x="2514847" y="7950138"/>
                  <a:pt x="2528223" y="7936761"/>
                </a:cubicBezTo>
                <a:close/>
                <a:moveTo>
                  <a:pt x="2397801" y="7936761"/>
                </a:moveTo>
                <a:cubicBezTo>
                  <a:pt x="2391111" y="7936761"/>
                  <a:pt x="2387768" y="7943451"/>
                  <a:pt x="2387768" y="7956826"/>
                </a:cubicBezTo>
                <a:cubicBezTo>
                  <a:pt x="2387768" y="7956826"/>
                  <a:pt x="2394455" y="7956826"/>
                  <a:pt x="2407832" y="7956826"/>
                </a:cubicBezTo>
                <a:lnTo>
                  <a:pt x="2407832" y="7936761"/>
                </a:lnTo>
                <a:cubicBezTo>
                  <a:pt x="2407832" y="7936761"/>
                  <a:pt x="2404489" y="7936761"/>
                  <a:pt x="2397801" y="7936761"/>
                </a:cubicBezTo>
                <a:close/>
                <a:moveTo>
                  <a:pt x="2688746" y="7916698"/>
                </a:moveTo>
                <a:cubicBezTo>
                  <a:pt x="2688746" y="7930074"/>
                  <a:pt x="2688746" y="7936761"/>
                  <a:pt x="2688746" y="7936761"/>
                </a:cubicBezTo>
                <a:cubicBezTo>
                  <a:pt x="2688746" y="7976892"/>
                  <a:pt x="2668681" y="7996957"/>
                  <a:pt x="2628552" y="7996957"/>
                </a:cubicBezTo>
                <a:cubicBezTo>
                  <a:pt x="2628552" y="7996957"/>
                  <a:pt x="2628552" y="8003647"/>
                  <a:pt x="2628552" y="8017024"/>
                </a:cubicBezTo>
                <a:cubicBezTo>
                  <a:pt x="2628552" y="8030401"/>
                  <a:pt x="2621864" y="8037088"/>
                  <a:pt x="2608483" y="8037088"/>
                </a:cubicBezTo>
                <a:cubicBezTo>
                  <a:pt x="2595106" y="8037088"/>
                  <a:pt x="2588421" y="8040434"/>
                  <a:pt x="2588421" y="8047121"/>
                </a:cubicBezTo>
                <a:cubicBezTo>
                  <a:pt x="2588421" y="8053808"/>
                  <a:pt x="2581733" y="8057152"/>
                  <a:pt x="2568352" y="8057152"/>
                </a:cubicBezTo>
                <a:cubicBezTo>
                  <a:pt x="2554977" y="8057152"/>
                  <a:pt x="2548288" y="8057152"/>
                  <a:pt x="2548288" y="8057152"/>
                </a:cubicBezTo>
                <a:cubicBezTo>
                  <a:pt x="2548288" y="8017024"/>
                  <a:pt x="2568352" y="7996957"/>
                  <a:pt x="2608483" y="7996957"/>
                </a:cubicBezTo>
                <a:cubicBezTo>
                  <a:pt x="2595106" y="7983582"/>
                  <a:pt x="2601798" y="7970205"/>
                  <a:pt x="2628552" y="7956826"/>
                </a:cubicBezTo>
                <a:lnTo>
                  <a:pt x="2648616" y="7936761"/>
                </a:lnTo>
                <a:cubicBezTo>
                  <a:pt x="2675370" y="7936761"/>
                  <a:pt x="2685402" y="7933418"/>
                  <a:pt x="2678714" y="7926728"/>
                </a:cubicBezTo>
                <a:cubicBezTo>
                  <a:pt x="2672025" y="7920041"/>
                  <a:pt x="2675370" y="7916698"/>
                  <a:pt x="2688746" y="7916698"/>
                </a:cubicBezTo>
                <a:close/>
                <a:moveTo>
                  <a:pt x="4073250" y="7896630"/>
                </a:moveTo>
                <a:lnTo>
                  <a:pt x="4093317" y="7896630"/>
                </a:lnTo>
                <a:cubicBezTo>
                  <a:pt x="4093317" y="7896630"/>
                  <a:pt x="4093317" y="7899977"/>
                  <a:pt x="4093317" y="7906665"/>
                </a:cubicBezTo>
                <a:cubicBezTo>
                  <a:pt x="4093317" y="7913355"/>
                  <a:pt x="4086627" y="7916698"/>
                  <a:pt x="4073250" y="7916698"/>
                </a:cubicBezTo>
                <a:cubicBezTo>
                  <a:pt x="4073250" y="7903320"/>
                  <a:pt x="4073250" y="7896630"/>
                  <a:pt x="4073250" y="7896630"/>
                </a:cubicBezTo>
                <a:close/>
                <a:moveTo>
                  <a:pt x="1986461" y="7896630"/>
                </a:moveTo>
                <a:lnTo>
                  <a:pt x="1986461" y="7936761"/>
                </a:lnTo>
                <a:lnTo>
                  <a:pt x="2006526" y="7916698"/>
                </a:lnTo>
                <a:close/>
                <a:moveTo>
                  <a:pt x="7745198" y="7876566"/>
                </a:moveTo>
                <a:cubicBezTo>
                  <a:pt x="7731821" y="7876566"/>
                  <a:pt x="7725134" y="7883254"/>
                  <a:pt x="7725134" y="7896630"/>
                </a:cubicBezTo>
                <a:lnTo>
                  <a:pt x="7725134" y="7916698"/>
                </a:lnTo>
                <a:lnTo>
                  <a:pt x="7745198" y="7896630"/>
                </a:lnTo>
                <a:close/>
                <a:moveTo>
                  <a:pt x="4113381" y="7876566"/>
                </a:moveTo>
                <a:lnTo>
                  <a:pt x="4133445" y="7896630"/>
                </a:lnTo>
                <a:lnTo>
                  <a:pt x="4113381" y="7896630"/>
                </a:lnTo>
                <a:close/>
                <a:moveTo>
                  <a:pt x="3651881" y="7876566"/>
                </a:moveTo>
                <a:lnTo>
                  <a:pt x="3671945" y="7876566"/>
                </a:lnTo>
                <a:cubicBezTo>
                  <a:pt x="3685322" y="7876566"/>
                  <a:pt x="3692009" y="7883254"/>
                  <a:pt x="3692009" y="7896630"/>
                </a:cubicBezTo>
                <a:close/>
                <a:moveTo>
                  <a:pt x="3411097" y="7876566"/>
                </a:moveTo>
                <a:lnTo>
                  <a:pt x="3415111" y="7876566"/>
                </a:lnTo>
                <a:lnTo>
                  <a:pt x="3411097" y="7883254"/>
                </a:lnTo>
                <a:close/>
                <a:moveTo>
                  <a:pt x="2188785" y="7874895"/>
                </a:moveTo>
                <a:lnTo>
                  <a:pt x="2188167" y="7882904"/>
                </a:lnTo>
                <a:lnTo>
                  <a:pt x="2187115" y="7876566"/>
                </a:lnTo>
                <a:close/>
                <a:moveTo>
                  <a:pt x="4033120" y="7856499"/>
                </a:moveTo>
                <a:cubicBezTo>
                  <a:pt x="4059874" y="7856499"/>
                  <a:pt x="4073250" y="7859846"/>
                  <a:pt x="4073250" y="7866533"/>
                </a:cubicBezTo>
                <a:cubicBezTo>
                  <a:pt x="4073250" y="7873223"/>
                  <a:pt x="4066563" y="7883254"/>
                  <a:pt x="4053186" y="7896630"/>
                </a:cubicBezTo>
                <a:lnTo>
                  <a:pt x="4033120" y="7916698"/>
                </a:lnTo>
                <a:cubicBezTo>
                  <a:pt x="4033120" y="7930074"/>
                  <a:pt x="4026433" y="7936761"/>
                  <a:pt x="4013056" y="7936761"/>
                </a:cubicBezTo>
                <a:cubicBezTo>
                  <a:pt x="3999679" y="7936761"/>
                  <a:pt x="3992989" y="7930074"/>
                  <a:pt x="3992989" y="7916698"/>
                </a:cubicBezTo>
                <a:cubicBezTo>
                  <a:pt x="3979615" y="7889944"/>
                  <a:pt x="3992989" y="7869879"/>
                  <a:pt x="4033120" y="7856499"/>
                </a:cubicBezTo>
                <a:close/>
                <a:moveTo>
                  <a:pt x="2688746" y="7856499"/>
                </a:moveTo>
                <a:cubicBezTo>
                  <a:pt x="2688746" y="7856499"/>
                  <a:pt x="2692090" y="7856499"/>
                  <a:pt x="2698779" y="7856499"/>
                </a:cubicBezTo>
                <a:lnTo>
                  <a:pt x="2708812" y="7856499"/>
                </a:lnTo>
                <a:lnTo>
                  <a:pt x="2728876" y="7856499"/>
                </a:lnTo>
                <a:cubicBezTo>
                  <a:pt x="2755630" y="7856499"/>
                  <a:pt x="2769007" y="7856499"/>
                  <a:pt x="2769007" y="7856499"/>
                </a:cubicBezTo>
                <a:cubicBezTo>
                  <a:pt x="2769007" y="7856499"/>
                  <a:pt x="2762317" y="7863189"/>
                  <a:pt x="2748941" y="7876566"/>
                </a:cubicBezTo>
                <a:cubicBezTo>
                  <a:pt x="2735563" y="7889944"/>
                  <a:pt x="2725533" y="7896630"/>
                  <a:pt x="2718843" y="7896630"/>
                </a:cubicBezTo>
                <a:cubicBezTo>
                  <a:pt x="2712156" y="7896630"/>
                  <a:pt x="2702122" y="7889944"/>
                  <a:pt x="2688746" y="7876566"/>
                </a:cubicBezTo>
                <a:cubicBezTo>
                  <a:pt x="2675370" y="7876566"/>
                  <a:pt x="2668681" y="7873223"/>
                  <a:pt x="2668681" y="7866533"/>
                </a:cubicBezTo>
                <a:cubicBezTo>
                  <a:pt x="2668681" y="7859846"/>
                  <a:pt x="2675370" y="7856499"/>
                  <a:pt x="2688746" y="7856499"/>
                </a:cubicBezTo>
                <a:close/>
                <a:moveTo>
                  <a:pt x="7765265" y="7836435"/>
                </a:moveTo>
                <a:cubicBezTo>
                  <a:pt x="7765265" y="7836435"/>
                  <a:pt x="7765265" y="7843125"/>
                  <a:pt x="7765265" y="7856499"/>
                </a:cubicBezTo>
                <a:cubicBezTo>
                  <a:pt x="7778639" y="7856499"/>
                  <a:pt x="7785329" y="7849813"/>
                  <a:pt x="7785329" y="7836435"/>
                </a:cubicBezTo>
                <a:close/>
                <a:moveTo>
                  <a:pt x="2287440" y="7836435"/>
                </a:moveTo>
                <a:cubicBezTo>
                  <a:pt x="2287440" y="7836435"/>
                  <a:pt x="2270719" y="7853156"/>
                  <a:pt x="2237277" y="7886601"/>
                </a:cubicBezTo>
                <a:cubicBezTo>
                  <a:pt x="2203836" y="7920041"/>
                  <a:pt x="2187115" y="7943451"/>
                  <a:pt x="2187115" y="7956826"/>
                </a:cubicBezTo>
                <a:lnTo>
                  <a:pt x="2227244" y="7956826"/>
                </a:lnTo>
                <a:cubicBezTo>
                  <a:pt x="2227244" y="7943451"/>
                  <a:pt x="2230588" y="7930074"/>
                  <a:pt x="2237277" y="7916698"/>
                </a:cubicBezTo>
                <a:cubicBezTo>
                  <a:pt x="2243965" y="7903320"/>
                  <a:pt x="2253997" y="7896630"/>
                  <a:pt x="2267375" y="7896630"/>
                </a:cubicBezTo>
                <a:close/>
                <a:moveTo>
                  <a:pt x="2121901" y="7826402"/>
                </a:moveTo>
                <a:cubicBezTo>
                  <a:pt x="2118557" y="7826402"/>
                  <a:pt x="2113541" y="7829745"/>
                  <a:pt x="2106851" y="7836435"/>
                </a:cubicBezTo>
                <a:cubicBezTo>
                  <a:pt x="2120228" y="7849813"/>
                  <a:pt x="2126920" y="7849813"/>
                  <a:pt x="2126920" y="7836435"/>
                </a:cubicBezTo>
                <a:cubicBezTo>
                  <a:pt x="2126920" y="7829745"/>
                  <a:pt x="2125246" y="7826402"/>
                  <a:pt x="2121901" y="7826402"/>
                </a:cubicBezTo>
                <a:close/>
                <a:moveTo>
                  <a:pt x="6581413" y="7816372"/>
                </a:moveTo>
                <a:lnTo>
                  <a:pt x="6581413" y="7836435"/>
                </a:lnTo>
                <a:lnTo>
                  <a:pt x="6601477" y="7816372"/>
                </a:lnTo>
                <a:cubicBezTo>
                  <a:pt x="6601477" y="7816372"/>
                  <a:pt x="6594787" y="7816372"/>
                  <a:pt x="6581413" y="7816372"/>
                </a:cubicBezTo>
                <a:close/>
                <a:moveTo>
                  <a:pt x="6079778" y="7816372"/>
                </a:moveTo>
                <a:cubicBezTo>
                  <a:pt x="6079778" y="7816372"/>
                  <a:pt x="6083125" y="7816372"/>
                  <a:pt x="6089811" y="7816372"/>
                </a:cubicBezTo>
                <a:cubicBezTo>
                  <a:pt x="6096501" y="7816372"/>
                  <a:pt x="6106535" y="7816372"/>
                  <a:pt x="6119912" y="7816372"/>
                </a:cubicBezTo>
                <a:lnTo>
                  <a:pt x="6139976" y="7816372"/>
                </a:lnTo>
                <a:cubicBezTo>
                  <a:pt x="6126599" y="7829748"/>
                  <a:pt x="6113222" y="7836435"/>
                  <a:pt x="6099845" y="7836435"/>
                </a:cubicBezTo>
                <a:lnTo>
                  <a:pt x="6119912" y="7876566"/>
                </a:lnTo>
                <a:lnTo>
                  <a:pt x="6139976" y="7956826"/>
                </a:lnTo>
                <a:cubicBezTo>
                  <a:pt x="6139976" y="7956826"/>
                  <a:pt x="6139976" y="7960172"/>
                  <a:pt x="6139976" y="7966859"/>
                </a:cubicBezTo>
                <a:cubicBezTo>
                  <a:pt x="6139976" y="7973549"/>
                  <a:pt x="6139976" y="7983582"/>
                  <a:pt x="6139976" y="7996957"/>
                </a:cubicBezTo>
                <a:lnTo>
                  <a:pt x="6099845" y="8077219"/>
                </a:lnTo>
                <a:cubicBezTo>
                  <a:pt x="6099845" y="8063842"/>
                  <a:pt x="6099845" y="8050465"/>
                  <a:pt x="6099845" y="8037088"/>
                </a:cubicBezTo>
                <a:cubicBezTo>
                  <a:pt x="6099845" y="8023711"/>
                  <a:pt x="6093155" y="8017024"/>
                  <a:pt x="6079778" y="8017024"/>
                </a:cubicBezTo>
                <a:lnTo>
                  <a:pt x="6099845" y="7976892"/>
                </a:lnTo>
                <a:cubicBezTo>
                  <a:pt x="6126599" y="7936761"/>
                  <a:pt x="6126599" y="7916698"/>
                  <a:pt x="6099845" y="7916698"/>
                </a:cubicBezTo>
                <a:cubicBezTo>
                  <a:pt x="6086468" y="7916698"/>
                  <a:pt x="6073091" y="7943451"/>
                  <a:pt x="6059714" y="7996957"/>
                </a:cubicBezTo>
                <a:cubicBezTo>
                  <a:pt x="6046337" y="8037088"/>
                  <a:pt x="6039649" y="8057152"/>
                  <a:pt x="6039649" y="8057152"/>
                </a:cubicBezTo>
                <a:lnTo>
                  <a:pt x="6039649" y="7976892"/>
                </a:lnTo>
                <a:cubicBezTo>
                  <a:pt x="6053024" y="7976892"/>
                  <a:pt x="6059714" y="7973549"/>
                  <a:pt x="6059714" y="7966859"/>
                </a:cubicBezTo>
                <a:cubicBezTo>
                  <a:pt x="6059714" y="7960172"/>
                  <a:pt x="6059714" y="7943451"/>
                  <a:pt x="6059714" y="7916698"/>
                </a:cubicBezTo>
                <a:lnTo>
                  <a:pt x="6059714" y="7856499"/>
                </a:lnTo>
                <a:cubicBezTo>
                  <a:pt x="6073091" y="7856499"/>
                  <a:pt x="6076435" y="7849813"/>
                  <a:pt x="6069747" y="7836435"/>
                </a:cubicBezTo>
                <a:cubicBezTo>
                  <a:pt x="6063057" y="7823059"/>
                  <a:pt x="6066403" y="7816372"/>
                  <a:pt x="6079778" y="7816372"/>
                </a:cubicBezTo>
                <a:close/>
                <a:moveTo>
                  <a:pt x="4053186" y="7816372"/>
                </a:moveTo>
                <a:cubicBezTo>
                  <a:pt x="4053186" y="7816372"/>
                  <a:pt x="4053186" y="7823059"/>
                  <a:pt x="4053186" y="7836435"/>
                </a:cubicBezTo>
                <a:cubicBezTo>
                  <a:pt x="4053186" y="7836435"/>
                  <a:pt x="4046497" y="7836435"/>
                  <a:pt x="4033120" y="7836435"/>
                </a:cubicBezTo>
                <a:cubicBezTo>
                  <a:pt x="4046497" y="7823059"/>
                  <a:pt x="4053186" y="7816372"/>
                  <a:pt x="4053186" y="7816372"/>
                </a:cubicBezTo>
                <a:close/>
                <a:moveTo>
                  <a:pt x="3832467" y="7816372"/>
                </a:moveTo>
                <a:cubicBezTo>
                  <a:pt x="3845844" y="7829748"/>
                  <a:pt x="3845844" y="7843125"/>
                  <a:pt x="3832467" y="7856499"/>
                </a:cubicBezTo>
                <a:cubicBezTo>
                  <a:pt x="3805714" y="7869879"/>
                  <a:pt x="3792336" y="7873223"/>
                  <a:pt x="3792336" y="7866533"/>
                </a:cubicBezTo>
                <a:cubicBezTo>
                  <a:pt x="3792336" y="7859846"/>
                  <a:pt x="3799026" y="7849813"/>
                  <a:pt x="3812403" y="7836435"/>
                </a:cubicBezTo>
                <a:cubicBezTo>
                  <a:pt x="3825779" y="7823059"/>
                  <a:pt x="3832467" y="7816372"/>
                  <a:pt x="3832467" y="7816372"/>
                </a:cubicBezTo>
                <a:close/>
                <a:moveTo>
                  <a:pt x="3049919" y="7816372"/>
                </a:moveTo>
                <a:cubicBezTo>
                  <a:pt x="3036543" y="7829748"/>
                  <a:pt x="3029855" y="7843125"/>
                  <a:pt x="3029855" y="7856499"/>
                </a:cubicBezTo>
                <a:cubicBezTo>
                  <a:pt x="3043235" y="7843125"/>
                  <a:pt x="3049919" y="7836435"/>
                  <a:pt x="3049919" y="7836435"/>
                </a:cubicBezTo>
                <a:close/>
                <a:moveTo>
                  <a:pt x="2849269" y="7816372"/>
                </a:moveTo>
                <a:cubicBezTo>
                  <a:pt x="2862646" y="7816372"/>
                  <a:pt x="2869335" y="7823059"/>
                  <a:pt x="2869335" y="7836435"/>
                </a:cubicBezTo>
                <a:cubicBezTo>
                  <a:pt x="2855959" y="7836435"/>
                  <a:pt x="2849269" y="7836435"/>
                  <a:pt x="2849269" y="7836435"/>
                </a:cubicBezTo>
                <a:cubicBezTo>
                  <a:pt x="2849269" y="7823059"/>
                  <a:pt x="2849269" y="7816372"/>
                  <a:pt x="2849269" y="7816372"/>
                </a:cubicBezTo>
                <a:close/>
                <a:moveTo>
                  <a:pt x="7644871" y="7796304"/>
                </a:moveTo>
                <a:lnTo>
                  <a:pt x="7624807" y="7816372"/>
                </a:lnTo>
                <a:cubicBezTo>
                  <a:pt x="7611431" y="7816372"/>
                  <a:pt x="7604741" y="7823059"/>
                  <a:pt x="7604741" y="7836435"/>
                </a:cubicBezTo>
                <a:lnTo>
                  <a:pt x="7624807" y="7836435"/>
                </a:lnTo>
                <a:cubicBezTo>
                  <a:pt x="7638182" y="7823059"/>
                  <a:pt x="7644871" y="7809684"/>
                  <a:pt x="7644871" y="7796304"/>
                </a:cubicBezTo>
                <a:close/>
                <a:moveTo>
                  <a:pt x="3962891" y="7796304"/>
                </a:moveTo>
                <a:cubicBezTo>
                  <a:pt x="3969581" y="7796304"/>
                  <a:pt x="3972925" y="7796304"/>
                  <a:pt x="3972925" y="7796304"/>
                </a:cubicBezTo>
                <a:cubicBezTo>
                  <a:pt x="3986302" y="7809684"/>
                  <a:pt x="3992989" y="7823059"/>
                  <a:pt x="3992989" y="7836435"/>
                </a:cubicBezTo>
                <a:cubicBezTo>
                  <a:pt x="3979615" y="7849813"/>
                  <a:pt x="3972925" y="7856499"/>
                  <a:pt x="3972925" y="7856499"/>
                </a:cubicBezTo>
                <a:cubicBezTo>
                  <a:pt x="3972925" y="7856499"/>
                  <a:pt x="3969581" y="7853156"/>
                  <a:pt x="3962891" y="7846468"/>
                </a:cubicBezTo>
                <a:cubicBezTo>
                  <a:pt x="3956204" y="7839781"/>
                  <a:pt x="3952861" y="7836435"/>
                  <a:pt x="3952861" y="7836435"/>
                </a:cubicBezTo>
                <a:cubicBezTo>
                  <a:pt x="3966238" y="7836435"/>
                  <a:pt x="3972925" y="7829748"/>
                  <a:pt x="3972925" y="7816372"/>
                </a:cubicBezTo>
                <a:cubicBezTo>
                  <a:pt x="3959548" y="7816372"/>
                  <a:pt x="3952861" y="7816372"/>
                  <a:pt x="3952861" y="7816372"/>
                </a:cubicBezTo>
                <a:cubicBezTo>
                  <a:pt x="3952861" y="7802994"/>
                  <a:pt x="3956204" y="7796304"/>
                  <a:pt x="3962891" y="7796304"/>
                </a:cubicBezTo>
                <a:close/>
                <a:moveTo>
                  <a:pt x="2267375" y="7776240"/>
                </a:moveTo>
                <a:cubicBezTo>
                  <a:pt x="2267375" y="7776240"/>
                  <a:pt x="2264029" y="7782928"/>
                  <a:pt x="2257342" y="7796304"/>
                </a:cubicBezTo>
                <a:cubicBezTo>
                  <a:pt x="2250655" y="7809684"/>
                  <a:pt x="2250655" y="7816372"/>
                  <a:pt x="2257342" y="7816372"/>
                </a:cubicBezTo>
                <a:cubicBezTo>
                  <a:pt x="2264029" y="7816372"/>
                  <a:pt x="2267375" y="7809684"/>
                  <a:pt x="2267375" y="7796304"/>
                </a:cubicBezTo>
                <a:cubicBezTo>
                  <a:pt x="2267375" y="7782928"/>
                  <a:pt x="2267375" y="7776240"/>
                  <a:pt x="2267375" y="7776240"/>
                </a:cubicBezTo>
                <a:close/>
                <a:moveTo>
                  <a:pt x="7504415" y="7756173"/>
                </a:moveTo>
                <a:cubicBezTo>
                  <a:pt x="7504415" y="7756173"/>
                  <a:pt x="7497727" y="7759520"/>
                  <a:pt x="7484350" y="7766206"/>
                </a:cubicBezTo>
                <a:cubicBezTo>
                  <a:pt x="7470973" y="7772896"/>
                  <a:pt x="7464283" y="7776240"/>
                  <a:pt x="7464283" y="7776240"/>
                </a:cubicBezTo>
                <a:lnTo>
                  <a:pt x="7484350" y="7776240"/>
                </a:lnTo>
                <a:cubicBezTo>
                  <a:pt x="7497727" y="7762863"/>
                  <a:pt x="7504415" y="7756173"/>
                  <a:pt x="7504415" y="7756173"/>
                </a:cubicBezTo>
                <a:close/>
                <a:moveTo>
                  <a:pt x="7083045" y="7756173"/>
                </a:moveTo>
                <a:lnTo>
                  <a:pt x="7062977" y="7816372"/>
                </a:lnTo>
                <a:cubicBezTo>
                  <a:pt x="7076355" y="7816372"/>
                  <a:pt x="7083045" y="7809684"/>
                  <a:pt x="7083045" y="7796304"/>
                </a:cubicBezTo>
                <a:close/>
                <a:moveTo>
                  <a:pt x="3591684" y="7756173"/>
                </a:moveTo>
                <a:cubicBezTo>
                  <a:pt x="3578306" y="7769553"/>
                  <a:pt x="3571620" y="7776240"/>
                  <a:pt x="3571620" y="7776240"/>
                </a:cubicBezTo>
                <a:lnTo>
                  <a:pt x="3571620" y="7816372"/>
                </a:lnTo>
                <a:cubicBezTo>
                  <a:pt x="3584996" y="7816372"/>
                  <a:pt x="3588340" y="7813027"/>
                  <a:pt x="3581652" y="7806337"/>
                </a:cubicBezTo>
                <a:cubicBezTo>
                  <a:pt x="3574963" y="7799651"/>
                  <a:pt x="3578306" y="7796304"/>
                  <a:pt x="3591684" y="7796304"/>
                </a:cubicBezTo>
                <a:cubicBezTo>
                  <a:pt x="3605061" y="7796304"/>
                  <a:pt x="3605061" y="7789618"/>
                  <a:pt x="3591684" y="7776240"/>
                </a:cubicBezTo>
                <a:close/>
                <a:moveTo>
                  <a:pt x="3350901" y="7756173"/>
                </a:moveTo>
                <a:cubicBezTo>
                  <a:pt x="3350901" y="7756173"/>
                  <a:pt x="3357590" y="7756173"/>
                  <a:pt x="3370966" y="7756173"/>
                </a:cubicBezTo>
                <a:cubicBezTo>
                  <a:pt x="3384343" y="7756173"/>
                  <a:pt x="3391030" y="7756173"/>
                  <a:pt x="3391030" y="7756173"/>
                </a:cubicBezTo>
                <a:lnTo>
                  <a:pt x="3431161" y="7756173"/>
                </a:lnTo>
                <a:lnTo>
                  <a:pt x="3250572" y="7936761"/>
                </a:lnTo>
                <a:cubicBezTo>
                  <a:pt x="3250572" y="7936761"/>
                  <a:pt x="3250572" y="7930074"/>
                  <a:pt x="3250572" y="7916698"/>
                </a:cubicBezTo>
                <a:lnTo>
                  <a:pt x="3290703" y="7856499"/>
                </a:lnTo>
                <a:cubicBezTo>
                  <a:pt x="3317459" y="7829748"/>
                  <a:pt x="3330837" y="7813027"/>
                  <a:pt x="3330837" y="7806337"/>
                </a:cubicBezTo>
                <a:cubicBezTo>
                  <a:pt x="3330837" y="7799651"/>
                  <a:pt x="3337525" y="7796304"/>
                  <a:pt x="3350901" y="7796304"/>
                </a:cubicBezTo>
                <a:cubicBezTo>
                  <a:pt x="3364278" y="7796304"/>
                  <a:pt x="3370966" y="7789618"/>
                  <a:pt x="3370966" y="7776240"/>
                </a:cubicBezTo>
                <a:cubicBezTo>
                  <a:pt x="3357590" y="7762863"/>
                  <a:pt x="3350901" y="7756173"/>
                  <a:pt x="3350901" y="7756173"/>
                </a:cubicBezTo>
                <a:close/>
                <a:moveTo>
                  <a:pt x="3290703" y="7756173"/>
                </a:moveTo>
                <a:cubicBezTo>
                  <a:pt x="3304083" y="7756173"/>
                  <a:pt x="3307426" y="7759520"/>
                  <a:pt x="3300739" y="7766206"/>
                </a:cubicBezTo>
                <a:cubicBezTo>
                  <a:pt x="3294052" y="7772896"/>
                  <a:pt x="3297395" y="7782928"/>
                  <a:pt x="3310772" y="7796304"/>
                </a:cubicBezTo>
                <a:lnTo>
                  <a:pt x="3310772" y="7816372"/>
                </a:lnTo>
                <a:lnTo>
                  <a:pt x="3290703" y="7796304"/>
                </a:lnTo>
                <a:lnTo>
                  <a:pt x="3290703" y="7776240"/>
                </a:lnTo>
                <a:cubicBezTo>
                  <a:pt x="3290703" y="7776240"/>
                  <a:pt x="3290703" y="7769553"/>
                  <a:pt x="3290703" y="7756173"/>
                </a:cubicBezTo>
                <a:close/>
                <a:moveTo>
                  <a:pt x="451467" y="7756173"/>
                </a:moveTo>
                <a:cubicBezTo>
                  <a:pt x="458156" y="7756173"/>
                  <a:pt x="461501" y="7762863"/>
                  <a:pt x="461501" y="7776240"/>
                </a:cubicBezTo>
                <a:cubicBezTo>
                  <a:pt x="461501" y="7789618"/>
                  <a:pt x="461501" y="7796304"/>
                  <a:pt x="461501" y="7796304"/>
                </a:cubicBezTo>
                <a:cubicBezTo>
                  <a:pt x="448123" y="7796304"/>
                  <a:pt x="441436" y="7789618"/>
                  <a:pt x="441436" y="7776240"/>
                </a:cubicBezTo>
                <a:cubicBezTo>
                  <a:pt x="441436" y="7762863"/>
                  <a:pt x="444780" y="7756173"/>
                  <a:pt x="451467" y="7756173"/>
                </a:cubicBezTo>
                <a:close/>
                <a:moveTo>
                  <a:pt x="401305" y="7756173"/>
                </a:moveTo>
                <a:cubicBezTo>
                  <a:pt x="401305" y="7769553"/>
                  <a:pt x="397962" y="7776240"/>
                  <a:pt x="391272" y="7776240"/>
                </a:cubicBezTo>
                <a:cubicBezTo>
                  <a:pt x="384584" y="7776240"/>
                  <a:pt x="384584" y="7772896"/>
                  <a:pt x="391272" y="7766206"/>
                </a:cubicBezTo>
                <a:cubicBezTo>
                  <a:pt x="397962" y="7759520"/>
                  <a:pt x="401305" y="7756173"/>
                  <a:pt x="401305" y="7756173"/>
                </a:cubicBezTo>
                <a:close/>
                <a:moveTo>
                  <a:pt x="2146984" y="7746142"/>
                </a:moveTo>
                <a:cubicBezTo>
                  <a:pt x="2146984" y="7752830"/>
                  <a:pt x="2140297" y="7756173"/>
                  <a:pt x="2126920" y="7756173"/>
                </a:cubicBezTo>
                <a:cubicBezTo>
                  <a:pt x="2126920" y="7782928"/>
                  <a:pt x="2130261" y="7802994"/>
                  <a:pt x="2136949" y="7816372"/>
                </a:cubicBezTo>
                <a:cubicBezTo>
                  <a:pt x="2143641" y="7829748"/>
                  <a:pt x="2140297" y="7843125"/>
                  <a:pt x="2126920" y="7856499"/>
                </a:cubicBezTo>
                <a:cubicBezTo>
                  <a:pt x="2126920" y="7869879"/>
                  <a:pt x="2120228" y="7876566"/>
                  <a:pt x="2106851" y="7876566"/>
                </a:cubicBezTo>
                <a:cubicBezTo>
                  <a:pt x="2093474" y="7876566"/>
                  <a:pt x="2080100" y="7889944"/>
                  <a:pt x="2066723" y="7916698"/>
                </a:cubicBezTo>
                <a:cubicBezTo>
                  <a:pt x="2093474" y="7903320"/>
                  <a:pt x="2113541" y="7896630"/>
                  <a:pt x="2126920" y="7896630"/>
                </a:cubicBezTo>
                <a:lnTo>
                  <a:pt x="2167046" y="7916698"/>
                </a:lnTo>
                <a:cubicBezTo>
                  <a:pt x="2153674" y="7916698"/>
                  <a:pt x="2153674" y="7923384"/>
                  <a:pt x="2167046" y="7936761"/>
                </a:cubicBezTo>
                <a:cubicBezTo>
                  <a:pt x="2180425" y="7936761"/>
                  <a:pt x="2187115" y="7923384"/>
                  <a:pt x="2187115" y="7896630"/>
                </a:cubicBezTo>
                <a:lnTo>
                  <a:pt x="2188167" y="7882904"/>
                </a:lnTo>
                <a:lnTo>
                  <a:pt x="2188368" y="7884089"/>
                </a:lnTo>
                <a:cubicBezTo>
                  <a:pt x="2190875" y="7889108"/>
                  <a:pt x="2197148" y="7886601"/>
                  <a:pt x="2207179" y="7876566"/>
                </a:cubicBezTo>
                <a:lnTo>
                  <a:pt x="2227244" y="7856499"/>
                </a:lnTo>
                <a:cubicBezTo>
                  <a:pt x="2227244" y="7843125"/>
                  <a:pt x="2227244" y="7836435"/>
                  <a:pt x="2227244" y="7836435"/>
                </a:cubicBezTo>
                <a:lnTo>
                  <a:pt x="2188785" y="7874895"/>
                </a:lnTo>
                <a:lnTo>
                  <a:pt x="2189621" y="7864025"/>
                </a:lnTo>
                <a:cubicBezTo>
                  <a:pt x="2191293" y="7855666"/>
                  <a:pt x="2193804" y="7849813"/>
                  <a:pt x="2197148" y="7846468"/>
                </a:cubicBezTo>
                <a:cubicBezTo>
                  <a:pt x="2203836" y="7839781"/>
                  <a:pt x="2200492" y="7829748"/>
                  <a:pt x="2187115" y="7816372"/>
                </a:cubicBezTo>
                <a:cubicBezTo>
                  <a:pt x="2187115" y="7816372"/>
                  <a:pt x="2193803" y="7816372"/>
                  <a:pt x="2207179" y="7816372"/>
                </a:cubicBezTo>
                <a:lnTo>
                  <a:pt x="2207179" y="7756173"/>
                </a:lnTo>
                <a:cubicBezTo>
                  <a:pt x="2207179" y="7742799"/>
                  <a:pt x="2200492" y="7742799"/>
                  <a:pt x="2187115" y="7756173"/>
                </a:cubicBezTo>
                <a:cubicBezTo>
                  <a:pt x="2173738" y="7769553"/>
                  <a:pt x="2160361" y="7769553"/>
                  <a:pt x="2146984" y="7756173"/>
                </a:cubicBezTo>
                <a:close/>
                <a:moveTo>
                  <a:pt x="3611749" y="7736109"/>
                </a:moveTo>
                <a:cubicBezTo>
                  <a:pt x="3598373" y="7749487"/>
                  <a:pt x="3598373" y="7756173"/>
                  <a:pt x="3611749" y="7756173"/>
                </a:cubicBezTo>
                <a:cubicBezTo>
                  <a:pt x="3625127" y="7756173"/>
                  <a:pt x="3631814" y="7752830"/>
                  <a:pt x="3631814" y="7746142"/>
                </a:cubicBezTo>
                <a:cubicBezTo>
                  <a:pt x="3631814" y="7739455"/>
                  <a:pt x="3625127" y="7736109"/>
                  <a:pt x="3611749" y="7736109"/>
                </a:cubicBezTo>
                <a:close/>
                <a:moveTo>
                  <a:pt x="2829205" y="7736109"/>
                </a:moveTo>
                <a:cubicBezTo>
                  <a:pt x="2829205" y="7749487"/>
                  <a:pt x="2835892" y="7749487"/>
                  <a:pt x="2849269" y="7736109"/>
                </a:cubicBezTo>
                <a:lnTo>
                  <a:pt x="2849269" y="7756173"/>
                </a:lnTo>
                <a:cubicBezTo>
                  <a:pt x="2849269" y="7769553"/>
                  <a:pt x="2842582" y="7779583"/>
                  <a:pt x="2829205" y="7786271"/>
                </a:cubicBezTo>
                <a:cubicBezTo>
                  <a:pt x="2815825" y="7792961"/>
                  <a:pt x="2809136" y="7782928"/>
                  <a:pt x="2809136" y="7756173"/>
                </a:cubicBezTo>
                <a:close/>
                <a:moveTo>
                  <a:pt x="4053186" y="7716044"/>
                </a:moveTo>
                <a:lnTo>
                  <a:pt x="4053186" y="7736109"/>
                </a:lnTo>
                <a:lnTo>
                  <a:pt x="4033120" y="7756173"/>
                </a:lnTo>
                <a:cubicBezTo>
                  <a:pt x="4019743" y="7756173"/>
                  <a:pt x="4019743" y="7749487"/>
                  <a:pt x="4033120" y="7736109"/>
                </a:cubicBezTo>
                <a:cubicBezTo>
                  <a:pt x="4046497" y="7722733"/>
                  <a:pt x="4053186" y="7716044"/>
                  <a:pt x="4053186" y="7716044"/>
                </a:cubicBezTo>
                <a:close/>
                <a:moveTo>
                  <a:pt x="4143479" y="7695978"/>
                </a:moveTo>
                <a:cubicBezTo>
                  <a:pt x="4150170" y="7695978"/>
                  <a:pt x="4153514" y="7702668"/>
                  <a:pt x="4153514" y="7716044"/>
                </a:cubicBezTo>
                <a:lnTo>
                  <a:pt x="4193641" y="7716044"/>
                </a:lnTo>
                <a:lnTo>
                  <a:pt x="4233773" y="7756173"/>
                </a:lnTo>
                <a:cubicBezTo>
                  <a:pt x="4193641" y="7756173"/>
                  <a:pt x="4173577" y="7756173"/>
                  <a:pt x="4173577" y="7756173"/>
                </a:cubicBezTo>
                <a:cubicBezTo>
                  <a:pt x="4173577" y="7769553"/>
                  <a:pt x="4180268" y="7776240"/>
                  <a:pt x="4193641" y="7776240"/>
                </a:cubicBezTo>
                <a:lnTo>
                  <a:pt x="4193641" y="7796304"/>
                </a:lnTo>
                <a:lnTo>
                  <a:pt x="4173577" y="7796304"/>
                </a:lnTo>
                <a:cubicBezTo>
                  <a:pt x="4173577" y="7796304"/>
                  <a:pt x="4166889" y="7796304"/>
                  <a:pt x="4153514" y="7796304"/>
                </a:cubicBezTo>
                <a:lnTo>
                  <a:pt x="4113381" y="7796304"/>
                </a:lnTo>
                <a:cubicBezTo>
                  <a:pt x="4113381" y="7782928"/>
                  <a:pt x="4113381" y="7776240"/>
                  <a:pt x="4113381" y="7776240"/>
                </a:cubicBezTo>
                <a:lnTo>
                  <a:pt x="4113381" y="7756173"/>
                </a:lnTo>
                <a:cubicBezTo>
                  <a:pt x="4113381" y="7756173"/>
                  <a:pt x="4120069" y="7756173"/>
                  <a:pt x="4133445" y="7756173"/>
                </a:cubicBezTo>
                <a:cubicBezTo>
                  <a:pt x="4133445" y="7756173"/>
                  <a:pt x="4140135" y="7756173"/>
                  <a:pt x="4153514" y="7756173"/>
                </a:cubicBezTo>
                <a:cubicBezTo>
                  <a:pt x="4153514" y="7756173"/>
                  <a:pt x="4150170" y="7752830"/>
                  <a:pt x="4143479" y="7746142"/>
                </a:cubicBezTo>
                <a:cubicBezTo>
                  <a:pt x="4136789" y="7739455"/>
                  <a:pt x="4133445" y="7736109"/>
                  <a:pt x="4133445" y="7736109"/>
                </a:cubicBezTo>
                <a:cubicBezTo>
                  <a:pt x="4120069" y="7749487"/>
                  <a:pt x="4113381" y="7756173"/>
                  <a:pt x="4113381" y="7756173"/>
                </a:cubicBezTo>
                <a:lnTo>
                  <a:pt x="4113381" y="7736109"/>
                </a:lnTo>
                <a:cubicBezTo>
                  <a:pt x="4126759" y="7722733"/>
                  <a:pt x="4133445" y="7712701"/>
                  <a:pt x="4133445" y="7706011"/>
                </a:cubicBezTo>
                <a:cubicBezTo>
                  <a:pt x="4133445" y="7699325"/>
                  <a:pt x="4136789" y="7695978"/>
                  <a:pt x="4143479" y="7695978"/>
                </a:cubicBezTo>
                <a:close/>
                <a:moveTo>
                  <a:pt x="4113381" y="7695978"/>
                </a:moveTo>
                <a:lnTo>
                  <a:pt x="4113381" y="7716044"/>
                </a:lnTo>
                <a:cubicBezTo>
                  <a:pt x="4100005" y="7716044"/>
                  <a:pt x="4096661" y="7712701"/>
                  <a:pt x="4103348" y="7706011"/>
                </a:cubicBezTo>
                <a:cubicBezTo>
                  <a:pt x="4110038" y="7699325"/>
                  <a:pt x="4113381" y="7695978"/>
                  <a:pt x="4113381" y="7695978"/>
                </a:cubicBezTo>
                <a:close/>
                <a:moveTo>
                  <a:pt x="3100086" y="7695978"/>
                </a:moveTo>
                <a:cubicBezTo>
                  <a:pt x="3093396" y="7695978"/>
                  <a:pt x="3090053" y="7702668"/>
                  <a:pt x="3090053" y="7716044"/>
                </a:cubicBezTo>
                <a:cubicBezTo>
                  <a:pt x="3090053" y="7716044"/>
                  <a:pt x="3093396" y="7716044"/>
                  <a:pt x="3100086" y="7716044"/>
                </a:cubicBezTo>
                <a:cubicBezTo>
                  <a:pt x="3106773" y="7716044"/>
                  <a:pt x="3110118" y="7716044"/>
                  <a:pt x="3110118" y="7716044"/>
                </a:cubicBezTo>
                <a:cubicBezTo>
                  <a:pt x="3110118" y="7702668"/>
                  <a:pt x="3110118" y="7695978"/>
                  <a:pt x="3110118" y="7695978"/>
                </a:cubicBezTo>
                <a:cubicBezTo>
                  <a:pt x="3110118" y="7695978"/>
                  <a:pt x="3106773" y="7695978"/>
                  <a:pt x="3100086" y="7695978"/>
                </a:cubicBezTo>
                <a:close/>
                <a:moveTo>
                  <a:pt x="3049919" y="7695978"/>
                </a:moveTo>
                <a:cubicBezTo>
                  <a:pt x="3036543" y="7709355"/>
                  <a:pt x="3029855" y="7716044"/>
                  <a:pt x="3029855" y="7716044"/>
                </a:cubicBezTo>
                <a:cubicBezTo>
                  <a:pt x="3029855" y="7719389"/>
                  <a:pt x="3029855" y="7721896"/>
                  <a:pt x="3029855" y="7723568"/>
                </a:cubicBezTo>
                <a:cubicBezTo>
                  <a:pt x="3029855" y="7725240"/>
                  <a:pt x="3029855" y="7726076"/>
                  <a:pt x="3029855" y="7726076"/>
                </a:cubicBezTo>
                <a:lnTo>
                  <a:pt x="3029855" y="7756173"/>
                </a:lnTo>
                <a:cubicBezTo>
                  <a:pt x="3016478" y="7756173"/>
                  <a:pt x="3009791" y="7762863"/>
                  <a:pt x="3009791" y="7776240"/>
                </a:cubicBezTo>
                <a:lnTo>
                  <a:pt x="3029855" y="7776240"/>
                </a:lnTo>
                <a:lnTo>
                  <a:pt x="3069989" y="7756173"/>
                </a:lnTo>
                <a:cubicBezTo>
                  <a:pt x="3083365" y="7756173"/>
                  <a:pt x="3090053" y="7752830"/>
                  <a:pt x="3090053" y="7746142"/>
                </a:cubicBezTo>
                <a:cubicBezTo>
                  <a:pt x="3090053" y="7739455"/>
                  <a:pt x="3083365" y="7736109"/>
                  <a:pt x="3069989" y="7736109"/>
                </a:cubicBezTo>
                <a:cubicBezTo>
                  <a:pt x="3069989" y="7736109"/>
                  <a:pt x="3069989" y="7732766"/>
                  <a:pt x="3069989" y="7726076"/>
                </a:cubicBezTo>
                <a:cubicBezTo>
                  <a:pt x="3069989" y="7719389"/>
                  <a:pt x="3063299" y="7709355"/>
                  <a:pt x="3049919" y="7695978"/>
                </a:cubicBezTo>
                <a:close/>
                <a:moveTo>
                  <a:pt x="2407832" y="7695978"/>
                </a:moveTo>
                <a:lnTo>
                  <a:pt x="2327571" y="7776240"/>
                </a:lnTo>
                <a:lnTo>
                  <a:pt x="2347635" y="7796304"/>
                </a:lnTo>
                <a:cubicBezTo>
                  <a:pt x="2347635" y="7796304"/>
                  <a:pt x="2347635" y="7789618"/>
                  <a:pt x="2347635" y="7776240"/>
                </a:cubicBezTo>
                <a:cubicBezTo>
                  <a:pt x="2347635" y="7776240"/>
                  <a:pt x="2354327" y="7769553"/>
                  <a:pt x="2367704" y="7756173"/>
                </a:cubicBezTo>
                <a:close/>
                <a:moveTo>
                  <a:pt x="2232260" y="7685945"/>
                </a:moveTo>
                <a:cubicBezTo>
                  <a:pt x="2228916" y="7685945"/>
                  <a:pt x="2227244" y="7689290"/>
                  <a:pt x="2227244" y="7695978"/>
                </a:cubicBezTo>
                <a:lnTo>
                  <a:pt x="2247309" y="7716044"/>
                </a:lnTo>
                <a:cubicBezTo>
                  <a:pt x="2260685" y="7716044"/>
                  <a:pt x="2260685" y="7709355"/>
                  <a:pt x="2247309" y="7695978"/>
                </a:cubicBezTo>
                <a:cubicBezTo>
                  <a:pt x="2240621" y="7689290"/>
                  <a:pt x="2235603" y="7685945"/>
                  <a:pt x="2232260" y="7685945"/>
                </a:cubicBezTo>
                <a:close/>
                <a:moveTo>
                  <a:pt x="531729" y="7685945"/>
                </a:moveTo>
                <a:cubicBezTo>
                  <a:pt x="545106" y="7685945"/>
                  <a:pt x="555139" y="7695978"/>
                  <a:pt x="561826" y="7716044"/>
                </a:cubicBezTo>
                <a:lnTo>
                  <a:pt x="541759" y="7716044"/>
                </a:lnTo>
                <a:cubicBezTo>
                  <a:pt x="541759" y="7716044"/>
                  <a:pt x="541759" y="7722733"/>
                  <a:pt x="541759" y="7736109"/>
                </a:cubicBezTo>
                <a:cubicBezTo>
                  <a:pt x="541759" y="7749487"/>
                  <a:pt x="545106" y="7756173"/>
                  <a:pt x="551792" y="7756173"/>
                </a:cubicBezTo>
                <a:cubicBezTo>
                  <a:pt x="558483" y="7756173"/>
                  <a:pt x="568514" y="7749487"/>
                  <a:pt x="581890" y="7736109"/>
                </a:cubicBezTo>
                <a:lnTo>
                  <a:pt x="581890" y="7756173"/>
                </a:lnTo>
                <a:lnTo>
                  <a:pt x="541759" y="7776240"/>
                </a:lnTo>
                <a:cubicBezTo>
                  <a:pt x="528386" y="7762863"/>
                  <a:pt x="521695" y="7749487"/>
                  <a:pt x="521695" y="7736109"/>
                </a:cubicBezTo>
                <a:cubicBezTo>
                  <a:pt x="521695" y="7722733"/>
                  <a:pt x="515009" y="7722733"/>
                  <a:pt x="501631" y="7736109"/>
                </a:cubicBezTo>
                <a:lnTo>
                  <a:pt x="481565" y="7716044"/>
                </a:lnTo>
                <a:cubicBezTo>
                  <a:pt x="501631" y="7695978"/>
                  <a:pt x="518351" y="7685945"/>
                  <a:pt x="531729" y="7685945"/>
                </a:cubicBezTo>
                <a:close/>
                <a:moveTo>
                  <a:pt x="7544545" y="7675913"/>
                </a:moveTo>
                <a:cubicBezTo>
                  <a:pt x="7544545" y="7689290"/>
                  <a:pt x="7537855" y="7695978"/>
                  <a:pt x="7524481" y="7695978"/>
                </a:cubicBezTo>
                <a:lnTo>
                  <a:pt x="7524481" y="7716044"/>
                </a:lnTo>
                <a:lnTo>
                  <a:pt x="7544545" y="7695978"/>
                </a:lnTo>
                <a:close/>
                <a:moveTo>
                  <a:pt x="6280433" y="7675913"/>
                </a:moveTo>
                <a:lnTo>
                  <a:pt x="6300497" y="7675913"/>
                </a:lnTo>
                <a:cubicBezTo>
                  <a:pt x="6300497" y="7702668"/>
                  <a:pt x="6293808" y="7716044"/>
                  <a:pt x="6280433" y="7716044"/>
                </a:cubicBezTo>
                <a:lnTo>
                  <a:pt x="6280433" y="7695978"/>
                </a:lnTo>
                <a:cubicBezTo>
                  <a:pt x="6280433" y="7695978"/>
                  <a:pt x="6280433" y="7689290"/>
                  <a:pt x="6280433" y="7675913"/>
                </a:cubicBezTo>
                <a:close/>
                <a:moveTo>
                  <a:pt x="4314034" y="7675913"/>
                </a:moveTo>
                <a:cubicBezTo>
                  <a:pt x="4314034" y="7675913"/>
                  <a:pt x="4314034" y="7682602"/>
                  <a:pt x="4314034" y="7695978"/>
                </a:cubicBezTo>
                <a:lnTo>
                  <a:pt x="4334099" y="7695978"/>
                </a:lnTo>
                <a:cubicBezTo>
                  <a:pt x="4334099" y="7682602"/>
                  <a:pt x="4334099" y="7675913"/>
                  <a:pt x="4334099" y="7675913"/>
                </a:cubicBezTo>
                <a:cubicBezTo>
                  <a:pt x="4320721" y="7675913"/>
                  <a:pt x="4314034" y="7675913"/>
                  <a:pt x="4314034" y="7675913"/>
                </a:cubicBezTo>
                <a:close/>
                <a:moveTo>
                  <a:pt x="3932793" y="7655847"/>
                </a:moveTo>
                <a:cubicBezTo>
                  <a:pt x="3946170" y="7655847"/>
                  <a:pt x="3949517" y="7659194"/>
                  <a:pt x="3942826" y="7665881"/>
                </a:cubicBezTo>
                <a:cubicBezTo>
                  <a:pt x="3936137" y="7672570"/>
                  <a:pt x="3932793" y="7675913"/>
                  <a:pt x="3932793" y="7675913"/>
                </a:cubicBezTo>
                <a:cubicBezTo>
                  <a:pt x="3932793" y="7675913"/>
                  <a:pt x="3932793" y="7669227"/>
                  <a:pt x="3932793" y="7655847"/>
                </a:cubicBezTo>
                <a:close/>
                <a:moveTo>
                  <a:pt x="2944580" y="7645816"/>
                </a:moveTo>
                <a:cubicBezTo>
                  <a:pt x="2947921" y="7645816"/>
                  <a:pt x="2949593" y="7649159"/>
                  <a:pt x="2949593" y="7655847"/>
                </a:cubicBezTo>
                <a:lnTo>
                  <a:pt x="2909465" y="7675913"/>
                </a:lnTo>
                <a:lnTo>
                  <a:pt x="2929529" y="7655847"/>
                </a:lnTo>
                <a:cubicBezTo>
                  <a:pt x="2936219" y="7649159"/>
                  <a:pt x="2941236" y="7645816"/>
                  <a:pt x="2944580" y="7645816"/>
                </a:cubicBezTo>
                <a:close/>
                <a:moveTo>
                  <a:pt x="2447963" y="7635783"/>
                </a:moveTo>
                <a:cubicBezTo>
                  <a:pt x="2447963" y="7649159"/>
                  <a:pt x="2447963" y="7655847"/>
                  <a:pt x="2447963" y="7655847"/>
                </a:cubicBezTo>
                <a:lnTo>
                  <a:pt x="2468028" y="7635783"/>
                </a:lnTo>
                <a:cubicBezTo>
                  <a:pt x="2454651" y="7635783"/>
                  <a:pt x="2447963" y="7635783"/>
                  <a:pt x="2447963" y="7635783"/>
                </a:cubicBezTo>
                <a:close/>
                <a:moveTo>
                  <a:pt x="3150247" y="7600668"/>
                </a:moveTo>
                <a:cubicBezTo>
                  <a:pt x="3146903" y="7600668"/>
                  <a:pt x="3143559" y="7602342"/>
                  <a:pt x="3140215" y="7605685"/>
                </a:cubicBezTo>
                <a:cubicBezTo>
                  <a:pt x="3133527" y="7612372"/>
                  <a:pt x="3133527" y="7619062"/>
                  <a:pt x="3140215" y="7625750"/>
                </a:cubicBezTo>
                <a:cubicBezTo>
                  <a:pt x="3146903" y="7632440"/>
                  <a:pt x="3153592" y="7635783"/>
                  <a:pt x="3160280" y="7635783"/>
                </a:cubicBezTo>
                <a:cubicBezTo>
                  <a:pt x="3166969" y="7635783"/>
                  <a:pt x="3170313" y="7632440"/>
                  <a:pt x="3170313" y="7625750"/>
                </a:cubicBezTo>
                <a:cubicBezTo>
                  <a:pt x="3170313" y="7619062"/>
                  <a:pt x="3166969" y="7612372"/>
                  <a:pt x="3160280" y="7605685"/>
                </a:cubicBezTo>
                <a:cubicBezTo>
                  <a:pt x="3156936" y="7602342"/>
                  <a:pt x="3153592" y="7600668"/>
                  <a:pt x="3150247" y="7600668"/>
                </a:cubicBezTo>
                <a:close/>
                <a:moveTo>
                  <a:pt x="6601477" y="7595652"/>
                </a:moveTo>
                <a:cubicBezTo>
                  <a:pt x="6588100" y="7609028"/>
                  <a:pt x="6581413" y="7615718"/>
                  <a:pt x="6581413" y="7615718"/>
                </a:cubicBezTo>
                <a:cubicBezTo>
                  <a:pt x="6581413" y="7629096"/>
                  <a:pt x="6584756" y="7635783"/>
                  <a:pt x="6591443" y="7635783"/>
                </a:cubicBezTo>
                <a:cubicBezTo>
                  <a:pt x="6598133" y="7635783"/>
                  <a:pt x="6601477" y="7629096"/>
                  <a:pt x="6601477" y="7615718"/>
                </a:cubicBezTo>
                <a:cubicBezTo>
                  <a:pt x="6601477" y="7602342"/>
                  <a:pt x="6601477" y="7595652"/>
                  <a:pt x="6601477" y="7595652"/>
                </a:cubicBezTo>
                <a:close/>
                <a:moveTo>
                  <a:pt x="3932793" y="7595652"/>
                </a:moveTo>
                <a:lnTo>
                  <a:pt x="3952861" y="7595652"/>
                </a:lnTo>
                <a:cubicBezTo>
                  <a:pt x="3952861" y="7595652"/>
                  <a:pt x="3946170" y="7602342"/>
                  <a:pt x="3932793" y="7615718"/>
                </a:cubicBezTo>
                <a:cubicBezTo>
                  <a:pt x="3932793" y="7615718"/>
                  <a:pt x="3926106" y="7615718"/>
                  <a:pt x="3912729" y="7615718"/>
                </a:cubicBezTo>
                <a:cubicBezTo>
                  <a:pt x="3912729" y="7602342"/>
                  <a:pt x="3919416" y="7595652"/>
                  <a:pt x="3932793" y="7595652"/>
                </a:cubicBezTo>
                <a:close/>
                <a:moveTo>
                  <a:pt x="3792336" y="7595652"/>
                </a:moveTo>
                <a:lnTo>
                  <a:pt x="3792336" y="7615718"/>
                </a:lnTo>
                <a:cubicBezTo>
                  <a:pt x="3805714" y="7615718"/>
                  <a:pt x="3812403" y="7609028"/>
                  <a:pt x="3812403" y="7595652"/>
                </a:cubicBezTo>
                <a:close/>
                <a:moveTo>
                  <a:pt x="2769007" y="7595652"/>
                </a:moveTo>
                <a:lnTo>
                  <a:pt x="2748941" y="7615718"/>
                </a:lnTo>
                <a:lnTo>
                  <a:pt x="2728876" y="7635783"/>
                </a:lnTo>
                <a:lnTo>
                  <a:pt x="2769007" y="7615718"/>
                </a:lnTo>
                <a:close/>
                <a:moveTo>
                  <a:pt x="6190138" y="7583739"/>
                </a:moveTo>
                <a:cubicBezTo>
                  <a:pt x="6200171" y="7584993"/>
                  <a:pt x="6210205" y="7595652"/>
                  <a:pt x="6220235" y="7615718"/>
                </a:cubicBezTo>
                <a:cubicBezTo>
                  <a:pt x="6246989" y="7642473"/>
                  <a:pt x="6240303" y="7669227"/>
                  <a:pt x="6200171" y="7695978"/>
                </a:cubicBezTo>
                <a:cubicBezTo>
                  <a:pt x="6186795" y="7695978"/>
                  <a:pt x="6176761" y="7699325"/>
                  <a:pt x="6170073" y="7706011"/>
                </a:cubicBezTo>
                <a:cubicBezTo>
                  <a:pt x="6163384" y="7712701"/>
                  <a:pt x="6160040" y="7716044"/>
                  <a:pt x="6160040" y="7716044"/>
                </a:cubicBezTo>
                <a:lnTo>
                  <a:pt x="6139976" y="7695978"/>
                </a:lnTo>
                <a:cubicBezTo>
                  <a:pt x="6139976" y="7682602"/>
                  <a:pt x="6139976" y="7675913"/>
                  <a:pt x="6139976" y="7675913"/>
                </a:cubicBezTo>
                <a:cubicBezTo>
                  <a:pt x="6153351" y="7675913"/>
                  <a:pt x="6160040" y="7672570"/>
                  <a:pt x="6160040" y="7665881"/>
                </a:cubicBezTo>
                <a:cubicBezTo>
                  <a:pt x="6160040" y="7659194"/>
                  <a:pt x="6160040" y="7649159"/>
                  <a:pt x="6160040" y="7635783"/>
                </a:cubicBezTo>
                <a:cubicBezTo>
                  <a:pt x="6160040" y="7609028"/>
                  <a:pt x="6166730" y="7592309"/>
                  <a:pt x="6180105" y="7585619"/>
                </a:cubicBezTo>
                <a:cubicBezTo>
                  <a:pt x="6183451" y="7583950"/>
                  <a:pt x="6186795" y="7583320"/>
                  <a:pt x="6190138" y="7583739"/>
                </a:cubicBezTo>
                <a:close/>
                <a:moveTo>
                  <a:pt x="7223502" y="7575588"/>
                </a:moveTo>
                <a:lnTo>
                  <a:pt x="7183371" y="7595652"/>
                </a:lnTo>
                <a:cubicBezTo>
                  <a:pt x="7183371" y="7609028"/>
                  <a:pt x="7176681" y="7615718"/>
                  <a:pt x="7163304" y="7615718"/>
                </a:cubicBezTo>
                <a:cubicBezTo>
                  <a:pt x="7163304" y="7629096"/>
                  <a:pt x="7153273" y="7649159"/>
                  <a:pt x="7133207" y="7675913"/>
                </a:cubicBezTo>
                <a:cubicBezTo>
                  <a:pt x="7113142" y="7702668"/>
                  <a:pt x="7103109" y="7722733"/>
                  <a:pt x="7103109" y="7736109"/>
                </a:cubicBezTo>
                <a:cubicBezTo>
                  <a:pt x="7116486" y="7749487"/>
                  <a:pt x="7119832" y="7759520"/>
                  <a:pt x="7113142" y="7766206"/>
                </a:cubicBezTo>
                <a:cubicBezTo>
                  <a:pt x="7106453" y="7772896"/>
                  <a:pt x="7103109" y="7782928"/>
                  <a:pt x="7103109" y="7796304"/>
                </a:cubicBezTo>
                <a:cubicBezTo>
                  <a:pt x="7076355" y="7823059"/>
                  <a:pt x="7076355" y="7829748"/>
                  <a:pt x="7103109" y="7816372"/>
                </a:cubicBezTo>
                <a:lnTo>
                  <a:pt x="7123175" y="7796304"/>
                </a:lnTo>
                <a:cubicBezTo>
                  <a:pt x="7136550" y="7769553"/>
                  <a:pt x="7136550" y="7756173"/>
                  <a:pt x="7123175" y="7756173"/>
                </a:cubicBezTo>
                <a:lnTo>
                  <a:pt x="7143240" y="7716044"/>
                </a:lnTo>
                <a:cubicBezTo>
                  <a:pt x="7156617" y="7689290"/>
                  <a:pt x="7163304" y="7669227"/>
                  <a:pt x="7163304" y="7655847"/>
                </a:cubicBezTo>
                <a:cubicBezTo>
                  <a:pt x="7176681" y="7655847"/>
                  <a:pt x="7190058" y="7642473"/>
                  <a:pt x="7203435" y="7615718"/>
                </a:cubicBezTo>
                <a:close/>
                <a:moveTo>
                  <a:pt x="7103109" y="7575588"/>
                </a:moveTo>
                <a:lnTo>
                  <a:pt x="7083045" y="7595652"/>
                </a:lnTo>
                <a:lnTo>
                  <a:pt x="7103109" y="7595652"/>
                </a:lnTo>
                <a:cubicBezTo>
                  <a:pt x="7103109" y="7595652"/>
                  <a:pt x="7103109" y="7588964"/>
                  <a:pt x="7103109" y="7575588"/>
                </a:cubicBezTo>
                <a:close/>
                <a:moveTo>
                  <a:pt x="4354165" y="7575588"/>
                </a:moveTo>
                <a:lnTo>
                  <a:pt x="4314034" y="7615718"/>
                </a:lnTo>
                <a:lnTo>
                  <a:pt x="4354165" y="7595652"/>
                </a:lnTo>
                <a:close/>
                <a:moveTo>
                  <a:pt x="3110118" y="7575588"/>
                </a:moveTo>
                <a:lnTo>
                  <a:pt x="3090053" y="7595652"/>
                </a:lnTo>
                <a:lnTo>
                  <a:pt x="3069989" y="7595652"/>
                </a:lnTo>
                <a:close/>
                <a:moveTo>
                  <a:pt x="2227244" y="7575588"/>
                </a:moveTo>
                <a:lnTo>
                  <a:pt x="2247309" y="7615718"/>
                </a:lnTo>
                <a:cubicBezTo>
                  <a:pt x="2247309" y="7602342"/>
                  <a:pt x="2250655" y="7592309"/>
                  <a:pt x="2257342" y="7585619"/>
                </a:cubicBezTo>
                <a:cubicBezTo>
                  <a:pt x="2264029" y="7578931"/>
                  <a:pt x="2267375" y="7575588"/>
                  <a:pt x="2267375" y="7575588"/>
                </a:cubicBezTo>
                <a:close/>
                <a:moveTo>
                  <a:pt x="4574883" y="7555520"/>
                </a:moveTo>
                <a:lnTo>
                  <a:pt x="4594949" y="7555520"/>
                </a:lnTo>
                <a:lnTo>
                  <a:pt x="4615013" y="7555520"/>
                </a:lnTo>
                <a:cubicBezTo>
                  <a:pt x="4615013" y="7555520"/>
                  <a:pt x="4608323" y="7578931"/>
                  <a:pt x="4594949" y="7625750"/>
                </a:cubicBezTo>
                <a:cubicBezTo>
                  <a:pt x="4581572" y="7672570"/>
                  <a:pt x="4568193" y="7695978"/>
                  <a:pt x="4554818" y="7695978"/>
                </a:cubicBezTo>
                <a:lnTo>
                  <a:pt x="4554818" y="7675913"/>
                </a:lnTo>
                <a:lnTo>
                  <a:pt x="4574883" y="7595652"/>
                </a:lnTo>
                <a:cubicBezTo>
                  <a:pt x="4561505" y="7595652"/>
                  <a:pt x="4554818" y="7588964"/>
                  <a:pt x="4554818" y="7575588"/>
                </a:cubicBezTo>
                <a:cubicBezTo>
                  <a:pt x="4554818" y="7562211"/>
                  <a:pt x="4561505" y="7555520"/>
                  <a:pt x="4574883" y="7555520"/>
                </a:cubicBezTo>
                <a:close/>
                <a:moveTo>
                  <a:pt x="2889400" y="7555520"/>
                </a:moveTo>
                <a:cubicBezTo>
                  <a:pt x="2876023" y="7555520"/>
                  <a:pt x="2872679" y="7558866"/>
                  <a:pt x="2879367" y="7565555"/>
                </a:cubicBezTo>
                <a:cubicBezTo>
                  <a:pt x="2886056" y="7572244"/>
                  <a:pt x="2892744" y="7575588"/>
                  <a:pt x="2899432" y="7575588"/>
                </a:cubicBezTo>
                <a:cubicBezTo>
                  <a:pt x="2906120" y="7575588"/>
                  <a:pt x="2909465" y="7568901"/>
                  <a:pt x="2909465" y="7555520"/>
                </a:cubicBezTo>
                <a:cubicBezTo>
                  <a:pt x="2909465" y="7555520"/>
                  <a:pt x="2902776" y="7555520"/>
                  <a:pt x="2889400" y="7555520"/>
                </a:cubicBezTo>
                <a:close/>
                <a:moveTo>
                  <a:pt x="2528223" y="7555520"/>
                </a:moveTo>
                <a:cubicBezTo>
                  <a:pt x="2514847" y="7568901"/>
                  <a:pt x="2504813" y="7572244"/>
                  <a:pt x="2498126" y="7565555"/>
                </a:cubicBezTo>
                <a:cubicBezTo>
                  <a:pt x="2491436" y="7558866"/>
                  <a:pt x="2488093" y="7568901"/>
                  <a:pt x="2488093" y="7595652"/>
                </a:cubicBezTo>
                <a:lnTo>
                  <a:pt x="2488093" y="7635783"/>
                </a:lnTo>
                <a:cubicBezTo>
                  <a:pt x="2488093" y="7622405"/>
                  <a:pt x="2491436" y="7615718"/>
                  <a:pt x="2498126" y="7615718"/>
                </a:cubicBezTo>
                <a:cubicBezTo>
                  <a:pt x="2504813" y="7615718"/>
                  <a:pt x="2501469" y="7609028"/>
                  <a:pt x="2488093" y="7595652"/>
                </a:cubicBezTo>
                <a:lnTo>
                  <a:pt x="2508157" y="7575588"/>
                </a:lnTo>
                <a:cubicBezTo>
                  <a:pt x="2508157" y="7588964"/>
                  <a:pt x="2511503" y="7588964"/>
                  <a:pt x="2518190" y="7575588"/>
                </a:cubicBezTo>
                <a:cubicBezTo>
                  <a:pt x="2524877" y="7562211"/>
                  <a:pt x="2528223" y="7555520"/>
                  <a:pt x="2528223" y="7555520"/>
                </a:cubicBezTo>
                <a:close/>
                <a:moveTo>
                  <a:pt x="6380760" y="7535457"/>
                </a:moveTo>
                <a:lnTo>
                  <a:pt x="6360693" y="7555520"/>
                </a:lnTo>
                <a:lnTo>
                  <a:pt x="6380760" y="7575588"/>
                </a:lnTo>
                <a:cubicBezTo>
                  <a:pt x="6380760" y="7562211"/>
                  <a:pt x="6380760" y="7548833"/>
                  <a:pt x="6380760" y="7535457"/>
                </a:cubicBezTo>
                <a:close/>
                <a:moveTo>
                  <a:pt x="3411097" y="7535457"/>
                </a:moveTo>
                <a:lnTo>
                  <a:pt x="3330837" y="7595652"/>
                </a:lnTo>
                <a:cubicBezTo>
                  <a:pt x="3317459" y="7609028"/>
                  <a:pt x="3307426" y="7619062"/>
                  <a:pt x="3300739" y="7625750"/>
                </a:cubicBezTo>
                <a:cubicBezTo>
                  <a:pt x="3294052" y="7632440"/>
                  <a:pt x="3284018" y="7635783"/>
                  <a:pt x="3270641" y="7635783"/>
                </a:cubicBezTo>
                <a:cubicBezTo>
                  <a:pt x="3270641" y="7635783"/>
                  <a:pt x="3267298" y="7645816"/>
                  <a:pt x="3260606" y="7665881"/>
                </a:cubicBezTo>
                <a:cubicBezTo>
                  <a:pt x="3253921" y="7685945"/>
                  <a:pt x="3243885" y="7695978"/>
                  <a:pt x="3230508" y="7695978"/>
                </a:cubicBezTo>
                <a:cubicBezTo>
                  <a:pt x="3230508" y="7695978"/>
                  <a:pt x="3227165" y="7695978"/>
                  <a:pt x="3220475" y="7695978"/>
                </a:cubicBezTo>
                <a:cubicBezTo>
                  <a:pt x="3213787" y="7695978"/>
                  <a:pt x="3210444" y="7702668"/>
                  <a:pt x="3210444" y="7716044"/>
                </a:cubicBezTo>
                <a:cubicBezTo>
                  <a:pt x="3197067" y="7729422"/>
                  <a:pt x="3187033" y="7736109"/>
                  <a:pt x="3180344" y="7736109"/>
                </a:cubicBezTo>
                <a:cubicBezTo>
                  <a:pt x="3173657" y="7736109"/>
                  <a:pt x="3170313" y="7736109"/>
                  <a:pt x="3170313" y="7736109"/>
                </a:cubicBezTo>
                <a:cubicBezTo>
                  <a:pt x="3143559" y="7736109"/>
                  <a:pt x="3136871" y="7742799"/>
                  <a:pt x="3150247" y="7756173"/>
                </a:cubicBezTo>
                <a:lnTo>
                  <a:pt x="3090053" y="7836435"/>
                </a:lnTo>
                <a:cubicBezTo>
                  <a:pt x="3036543" y="7889944"/>
                  <a:pt x="3003101" y="7930074"/>
                  <a:pt x="2989724" y="7956826"/>
                </a:cubicBezTo>
                <a:lnTo>
                  <a:pt x="2969660" y="7996957"/>
                </a:lnTo>
                <a:cubicBezTo>
                  <a:pt x="2983037" y="7996957"/>
                  <a:pt x="2993068" y="7996957"/>
                  <a:pt x="2999758" y="7996957"/>
                </a:cubicBezTo>
                <a:cubicBezTo>
                  <a:pt x="3006445" y="7996957"/>
                  <a:pt x="3016478" y="7983582"/>
                  <a:pt x="3029855" y="7956826"/>
                </a:cubicBezTo>
                <a:lnTo>
                  <a:pt x="3069989" y="7916698"/>
                </a:lnTo>
                <a:lnTo>
                  <a:pt x="3110118" y="7876566"/>
                </a:lnTo>
                <a:cubicBezTo>
                  <a:pt x="3123495" y="7849813"/>
                  <a:pt x="3156936" y="7809684"/>
                  <a:pt x="3210444" y="7756173"/>
                </a:cubicBezTo>
                <a:cubicBezTo>
                  <a:pt x="3263954" y="7702668"/>
                  <a:pt x="3294052" y="7669227"/>
                  <a:pt x="3300739" y="7655847"/>
                </a:cubicBezTo>
                <a:cubicBezTo>
                  <a:pt x="3307426" y="7642473"/>
                  <a:pt x="3317459" y="7629096"/>
                  <a:pt x="3330837" y="7615718"/>
                </a:cubicBezTo>
                <a:lnTo>
                  <a:pt x="3391030" y="7555520"/>
                </a:lnTo>
                <a:close/>
                <a:moveTo>
                  <a:pt x="2819169" y="7535457"/>
                </a:moveTo>
                <a:cubicBezTo>
                  <a:pt x="2812484" y="7535457"/>
                  <a:pt x="2809136" y="7538802"/>
                  <a:pt x="2809136" y="7545490"/>
                </a:cubicBezTo>
                <a:cubicBezTo>
                  <a:pt x="2809136" y="7552177"/>
                  <a:pt x="2815825" y="7555520"/>
                  <a:pt x="2829205" y="7555520"/>
                </a:cubicBezTo>
                <a:cubicBezTo>
                  <a:pt x="2829205" y="7542147"/>
                  <a:pt x="2825861" y="7535457"/>
                  <a:pt x="2819169" y="7535457"/>
                </a:cubicBezTo>
                <a:close/>
                <a:moveTo>
                  <a:pt x="7223502" y="7515392"/>
                </a:moveTo>
                <a:lnTo>
                  <a:pt x="7203435" y="7555520"/>
                </a:lnTo>
                <a:lnTo>
                  <a:pt x="7223502" y="7555520"/>
                </a:lnTo>
                <a:cubicBezTo>
                  <a:pt x="7223502" y="7542147"/>
                  <a:pt x="7226845" y="7532112"/>
                  <a:pt x="7233533" y="7525422"/>
                </a:cubicBezTo>
                <a:cubicBezTo>
                  <a:pt x="7240223" y="7518735"/>
                  <a:pt x="7236877" y="7515392"/>
                  <a:pt x="7223502" y="7515392"/>
                </a:cubicBezTo>
                <a:close/>
                <a:moveTo>
                  <a:pt x="7103109" y="7515392"/>
                </a:moveTo>
                <a:lnTo>
                  <a:pt x="7083045" y="7535457"/>
                </a:lnTo>
                <a:cubicBezTo>
                  <a:pt x="7096421" y="7535457"/>
                  <a:pt x="7103109" y="7535457"/>
                  <a:pt x="7103109" y="7535457"/>
                </a:cubicBezTo>
                <a:cubicBezTo>
                  <a:pt x="7116486" y="7535457"/>
                  <a:pt x="7116486" y="7528769"/>
                  <a:pt x="7103109" y="7515392"/>
                </a:cubicBezTo>
                <a:close/>
                <a:moveTo>
                  <a:pt x="4474557" y="7515392"/>
                </a:moveTo>
                <a:lnTo>
                  <a:pt x="4474557" y="7555520"/>
                </a:lnTo>
                <a:cubicBezTo>
                  <a:pt x="4474557" y="7555520"/>
                  <a:pt x="4481246" y="7548833"/>
                  <a:pt x="4494623" y="7535457"/>
                </a:cubicBezTo>
                <a:cubicBezTo>
                  <a:pt x="4494623" y="7522079"/>
                  <a:pt x="4494623" y="7515392"/>
                  <a:pt x="4494623" y="7515392"/>
                </a:cubicBezTo>
                <a:cubicBezTo>
                  <a:pt x="4494623" y="7515392"/>
                  <a:pt x="4487934" y="7515392"/>
                  <a:pt x="4474557" y="7515392"/>
                </a:cubicBezTo>
                <a:close/>
                <a:moveTo>
                  <a:pt x="3802370" y="7515392"/>
                </a:moveTo>
                <a:cubicBezTo>
                  <a:pt x="3795682" y="7515392"/>
                  <a:pt x="3792336" y="7522079"/>
                  <a:pt x="3792336" y="7535457"/>
                </a:cubicBezTo>
                <a:lnTo>
                  <a:pt x="3792336" y="7555520"/>
                </a:lnTo>
                <a:cubicBezTo>
                  <a:pt x="3805714" y="7555520"/>
                  <a:pt x="3812403" y="7548833"/>
                  <a:pt x="3812403" y="7535457"/>
                </a:cubicBezTo>
                <a:cubicBezTo>
                  <a:pt x="3812403" y="7522079"/>
                  <a:pt x="3809059" y="7515392"/>
                  <a:pt x="3802370" y="7515392"/>
                </a:cubicBezTo>
                <a:close/>
                <a:moveTo>
                  <a:pt x="3350901" y="7495326"/>
                </a:moveTo>
                <a:cubicBezTo>
                  <a:pt x="3350901" y="7495326"/>
                  <a:pt x="3350901" y="7502016"/>
                  <a:pt x="3350901" y="7515392"/>
                </a:cubicBezTo>
                <a:cubicBezTo>
                  <a:pt x="3364278" y="7515392"/>
                  <a:pt x="3370966" y="7515392"/>
                  <a:pt x="3370966" y="7515392"/>
                </a:cubicBezTo>
                <a:close/>
                <a:moveTo>
                  <a:pt x="902937" y="7475262"/>
                </a:moveTo>
                <a:cubicBezTo>
                  <a:pt x="902937" y="7475262"/>
                  <a:pt x="909623" y="7475262"/>
                  <a:pt x="923001" y="7475262"/>
                </a:cubicBezTo>
                <a:cubicBezTo>
                  <a:pt x="923001" y="7475262"/>
                  <a:pt x="923001" y="7481948"/>
                  <a:pt x="923001" y="7495326"/>
                </a:cubicBezTo>
                <a:cubicBezTo>
                  <a:pt x="909623" y="7495326"/>
                  <a:pt x="902937" y="7491981"/>
                  <a:pt x="902937" y="7485291"/>
                </a:cubicBezTo>
                <a:cubicBezTo>
                  <a:pt x="902937" y="7478605"/>
                  <a:pt x="902937" y="7475262"/>
                  <a:pt x="902937" y="7475262"/>
                </a:cubicBezTo>
                <a:close/>
                <a:moveTo>
                  <a:pt x="2909465" y="7455194"/>
                </a:moveTo>
                <a:cubicBezTo>
                  <a:pt x="2909465" y="7455194"/>
                  <a:pt x="2899432" y="7458540"/>
                  <a:pt x="2879367" y="7465227"/>
                </a:cubicBezTo>
                <a:cubicBezTo>
                  <a:pt x="2859302" y="7471918"/>
                  <a:pt x="2852615" y="7478605"/>
                  <a:pt x="2859302" y="7485291"/>
                </a:cubicBezTo>
                <a:cubicBezTo>
                  <a:pt x="2865989" y="7491981"/>
                  <a:pt x="2876023" y="7495326"/>
                  <a:pt x="2889400" y="7495326"/>
                </a:cubicBezTo>
                <a:cubicBezTo>
                  <a:pt x="2889400" y="7481948"/>
                  <a:pt x="2896088" y="7475262"/>
                  <a:pt x="2909465" y="7475262"/>
                </a:cubicBezTo>
                <a:close/>
                <a:moveTo>
                  <a:pt x="2748941" y="7455194"/>
                </a:moveTo>
                <a:cubicBezTo>
                  <a:pt x="2735563" y="7455194"/>
                  <a:pt x="2725533" y="7461884"/>
                  <a:pt x="2718843" y="7475262"/>
                </a:cubicBezTo>
                <a:cubicBezTo>
                  <a:pt x="2712156" y="7488638"/>
                  <a:pt x="2702122" y="7502016"/>
                  <a:pt x="2688746" y="7515392"/>
                </a:cubicBezTo>
                <a:lnTo>
                  <a:pt x="2648616" y="7555520"/>
                </a:lnTo>
                <a:cubicBezTo>
                  <a:pt x="2635239" y="7595652"/>
                  <a:pt x="2625203" y="7615718"/>
                  <a:pt x="2618519" y="7615718"/>
                </a:cubicBezTo>
                <a:cubicBezTo>
                  <a:pt x="2611831" y="7615718"/>
                  <a:pt x="2601798" y="7622405"/>
                  <a:pt x="2588421" y="7635783"/>
                </a:cubicBezTo>
                <a:lnTo>
                  <a:pt x="2608483" y="7635783"/>
                </a:lnTo>
                <a:cubicBezTo>
                  <a:pt x="2635239" y="7609028"/>
                  <a:pt x="2655305" y="7588964"/>
                  <a:pt x="2668681" y="7575588"/>
                </a:cubicBezTo>
                <a:cubicBezTo>
                  <a:pt x="2708812" y="7522079"/>
                  <a:pt x="2735563" y="7488638"/>
                  <a:pt x="2748941" y="7475262"/>
                </a:cubicBezTo>
                <a:cubicBezTo>
                  <a:pt x="2762317" y="7461884"/>
                  <a:pt x="2762317" y="7455194"/>
                  <a:pt x="2748941" y="7455194"/>
                </a:cubicBezTo>
                <a:close/>
                <a:moveTo>
                  <a:pt x="2588421" y="7455194"/>
                </a:moveTo>
                <a:lnTo>
                  <a:pt x="2568352" y="7475262"/>
                </a:lnTo>
                <a:cubicBezTo>
                  <a:pt x="2554977" y="7488638"/>
                  <a:pt x="2548288" y="7495326"/>
                  <a:pt x="2548288" y="7495326"/>
                </a:cubicBezTo>
                <a:lnTo>
                  <a:pt x="2568352" y="7495326"/>
                </a:lnTo>
                <a:cubicBezTo>
                  <a:pt x="2581733" y="7481948"/>
                  <a:pt x="2588421" y="7468573"/>
                  <a:pt x="2588421" y="7455194"/>
                </a:cubicBezTo>
                <a:close/>
                <a:moveTo>
                  <a:pt x="2447963" y="7455194"/>
                </a:moveTo>
                <a:cubicBezTo>
                  <a:pt x="2421209" y="7468573"/>
                  <a:pt x="2411178" y="7478605"/>
                  <a:pt x="2417866" y="7485291"/>
                </a:cubicBezTo>
                <a:cubicBezTo>
                  <a:pt x="2424553" y="7491981"/>
                  <a:pt x="2421209" y="7508702"/>
                  <a:pt x="2407832" y="7535457"/>
                </a:cubicBezTo>
                <a:lnTo>
                  <a:pt x="2267375" y="7675913"/>
                </a:lnTo>
                <a:lnTo>
                  <a:pt x="2287440" y="7675913"/>
                </a:lnTo>
                <a:lnTo>
                  <a:pt x="2307504" y="7695978"/>
                </a:lnTo>
                <a:lnTo>
                  <a:pt x="2307504" y="7736109"/>
                </a:lnTo>
                <a:cubicBezTo>
                  <a:pt x="2280753" y="7749487"/>
                  <a:pt x="2274063" y="7756173"/>
                  <a:pt x="2287440" y="7756173"/>
                </a:cubicBezTo>
                <a:lnTo>
                  <a:pt x="2287440" y="7776240"/>
                </a:lnTo>
                <a:cubicBezTo>
                  <a:pt x="2300817" y="7749487"/>
                  <a:pt x="2314194" y="7729422"/>
                  <a:pt x="2327571" y="7716044"/>
                </a:cubicBezTo>
                <a:cubicBezTo>
                  <a:pt x="2354327" y="7689290"/>
                  <a:pt x="2367704" y="7675913"/>
                  <a:pt x="2367704" y="7675913"/>
                </a:cubicBezTo>
                <a:lnTo>
                  <a:pt x="2367704" y="7595652"/>
                </a:lnTo>
                <a:lnTo>
                  <a:pt x="2407832" y="7555520"/>
                </a:lnTo>
                <a:cubicBezTo>
                  <a:pt x="2407832" y="7542147"/>
                  <a:pt x="2414522" y="7535457"/>
                  <a:pt x="2427898" y="7535457"/>
                </a:cubicBezTo>
                <a:cubicBezTo>
                  <a:pt x="2427898" y="7522079"/>
                  <a:pt x="2431242" y="7515392"/>
                  <a:pt x="2437931" y="7515392"/>
                </a:cubicBezTo>
                <a:cubicBezTo>
                  <a:pt x="2444619" y="7515392"/>
                  <a:pt x="2447963" y="7508702"/>
                  <a:pt x="2447963" y="7495326"/>
                </a:cubicBezTo>
                <a:cubicBezTo>
                  <a:pt x="2447963" y="7481948"/>
                  <a:pt x="2447963" y="7475262"/>
                  <a:pt x="2447963" y="7475262"/>
                </a:cubicBezTo>
                <a:cubicBezTo>
                  <a:pt x="2447963" y="7475262"/>
                  <a:pt x="2454651" y="7475262"/>
                  <a:pt x="2468028" y="7475262"/>
                </a:cubicBezTo>
                <a:cubicBezTo>
                  <a:pt x="2468028" y="7475262"/>
                  <a:pt x="2468028" y="7468573"/>
                  <a:pt x="2468028" y="7455194"/>
                </a:cubicBezTo>
                <a:close/>
                <a:moveTo>
                  <a:pt x="321042" y="7455194"/>
                </a:moveTo>
                <a:cubicBezTo>
                  <a:pt x="321042" y="7468573"/>
                  <a:pt x="321042" y="7475262"/>
                  <a:pt x="321042" y="7475262"/>
                </a:cubicBezTo>
                <a:lnTo>
                  <a:pt x="300976" y="7475262"/>
                </a:lnTo>
                <a:cubicBezTo>
                  <a:pt x="300976" y="7461884"/>
                  <a:pt x="307665" y="7455194"/>
                  <a:pt x="321042" y="7455194"/>
                </a:cubicBezTo>
                <a:close/>
                <a:moveTo>
                  <a:pt x="7083045" y="7435131"/>
                </a:moveTo>
                <a:lnTo>
                  <a:pt x="7083045" y="7455194"/>
                </a:lnTo>
                <a:lnTo>
                  <a:pt x="7103109" y="7435131"/>
                </a:lnTo>
                <a:close/>
                <a:moveTo>
                  <a:pt x="4494623" y="7435131"/>
                </a:moveTo>
                <a:cubicBezTo>
                  <a:pt x="4481246" y="7435131"/>
                  <a:pt x="4477900" y="7438476"/>
                  <a:pt x="4484590" y="7445164"/>
                </a:cubicBezTo>
                <a:cubicBezTo>
                  <a:pt x="4491278" y="7451850"/>
                  <a:pt x="4497967" y="7455194"/>
                  <a:pt x="4504654" y="7455194"/>
                </a:cubicBezTo>
                <a:cubicBezTo>
                  <a:pt x="4511343" y="7455194"/>
                  <a:pt x="4514687" y="7448507"/>
                  <a:pt x="4514687" y="7435131"/>
                </a:cubicBezTo>
                <a:cubicBezTo>
                  <a:pt x="4514687" y="7435131"/>
                  <a:pt x="4507998" y="7435131"/>
                  <a:pt x="4494623" y="7435131"/>
                </a:cubicBezTo>
                <a:close/>
                <a:moveTo>
                  <a:pt x="4354165" y="7435131"/>
                </a:moveTo>
                <a:cubicBezTo>
                  <a:pt x="4367543" y="7435131"/>
                  <a:pt x="4370886" y="7438476"/>
                  <a:pt x="4364196" y="7445164"/>
                </a:cubicBezTo>
                <a:cubicBezTo>
                  <a:pt x="4357509" y="7451850"/>
                  <a:pt x="4354165" y="7455194"/>
                  <a:pt x="4354165" y="7455194"/>
                </a:cubicBezTo>
                <a:cubicBezTo>
                  <a:pt x="4354165" y="7455194"/>
                  <a:pt x="4354165" y="7448507"/>
                  <a:pt x="4354165" y="7435131"/>
                </a:cubicBezTo>
                <a:close/>
                <a:moveTo>
                  <a:pt x="3591684" y="7435131"/>
                </a:moveTo>
                <a:lnTo>
                  <a:pt x="3571620" y="7455194"/>
                </a:lnTo>
                <a:cubicBezTo>
                  <a:pt x="3571620" y="7455194"/>
                  <a:pt x="3578306" y="7455194"/>
                  <a:pt x="3591684" y="7455194"/>
                </a:cubicBezTo>
                <a:cubicBezTo>
                  <a:pt x="3591684" y="7441819"/>
                  <a:pt x="3591684" y="7435131"/>
                  <a:pt x="3591684" y="7435131"/>
                </a:cubicBezTo>
                <a:close/>
                <a:moveTo>
                  <a:pt x="3310772" y="7435131"/>
                </a:moveTo>
                <a:lnTo>
                  <a:pt x="3270641" y="7455194"/>
                </a:lnTo>
                <a:cubicBezTo>
                  <a:pt x="3270641" y="7468573"/>
                  <a:pt x="3270641" y="7481948"/>
                  <a:pt x="3270641" y="7495326"/>
                </a:cubicBezTo>
                <a:cubicBezTo>
                  <a:pt x="3284018" y="7495326"/>
                  <a:pt x="3290703" y="7495326"/>
                  <a:pt x="3290703" y="7495326"/>
                </a:cubicBezTo>
                <a:cubicBezTo>
                  <a:pt x="3290703" y="7495326"/>
                  <a:pt x="3290703" y="7488638"/>
                  <a:pt x="3290703" y="7475262"/>
                </a:cubicBezTo>
                <a:cubicBezTo>
                  <a:pt x="3277329" y="7475262"/>
                  <a:pt x="3277329" y="7471918"/>
                  <a:pt x="3290703" y="7465227"/>
                </a:cubicBezTo>
                <a:cubicBezTo>
                  <a:pt x="3304083" y="7458540"/>
                  <a:pt x="3310772" y="7448507"/>
                  <a:pt x="3310772" y="7435131"/>
                </a:cubicBezTo>
                <a:close/>
                <a:moveTo>
                  <a:pt x="2488093" y="7435131"/>
                </a:moveTo>
                <a:lnTo>
                  <a:pt x="2508157" y="7455194"/>
                </a:lnTo>
                <a:cubicBezTo>
                  <a:pt x="2508157" y="7455194"/>
                  <a:pt x="2508157" y="7448507"/>
                  <a:pt x="2508157" y="7435131"/>
                </a:cubicBezTo>
                <a:cubicBezTo>
                  <a:pt x="2508157" y="7435131"/>
                  <a:pt x="2501469" y="7435131"/>
                  <a:pt x="2488093" y="7435131"/>
                </a:cubicBezTo>
                <a:close/>
                <a:moveTo>
                  <a:pt x="772512" y="7435131"/>
                </a:moveTo>
                <a:cubicBezTo>
                  <a:pt x="779200" y="7435131"/>
                  <a:pt x="789234" y="7435131"/>
                  <a:pt x="802611" y="7435131"/>
                </a:cubicBezTo>
                <a:lnTo>
                  <a:pt x="782547" y="7455194"/>
                </a:lnTo>
                <a:cubicBezTo>
                  <a:pt x="769170" y="7455194"/>
                  <a:pt x="762479" y="7451850"/>
                  <a:pt x="762479" y="7445164"/>
                </a:cubicBezTo>
                <a:cubicBezTo>
                  <a:pt x="762479" y="7438476"/>
                  <a:pt x="765823" y="7435131"/>
                  <a:pt x="772512" y="7435131"/>
                </a:cubicBezTo>
                <a:close/>
                <a:moveTo>
                  <a:pt x="2949593" y="7415063"/>
                </a:moveTo>
                <a:cubicBezTo>
                  <a:pt x="2936217" y="7415063"/>
                  <a:pt x="2932873" y="7418410"/>
                  <a:pt x="2939563" y="7425096"/>
                </a:cubicBezTo>
                <a:cubicBezTo>
                  <a:pt x="2946250" y="7431786"/>
                  <a:pt x="2949593" y="7435131"/>
                  <a:pt x="2949593" y="7435131"/>
                </a:cubicBezTo>
                <a:close/>
                <a:moveTo>
                  <a:pt x="3275029" y="7402525"/>
                </a:moveTo>
                <a:cubicBezTo>
                  <a:pt x="3268757" y="7402525"/>
                  <a:pt x="3260606" y="7410047"/>
                  <a:pt x="3250572" y="7425096"/>
                </a:cubicBezTo>
                <a:cubicBezTo>
                  <a:pt x="3237195" y="7445164"/>
                  <a:pt x="3227165" y="7455194"/>
                  <a:pt x="3220475" y="7455194"/>
                </a:cubicBezTo>
                <a:cubicBezTo>
                  <a:pt x="3213787" y="7455194"/>
                  <a:pt x="3210444" y="7461884"/>
                  <a:pt x="3210444" y="7475262"/>
                </a:cubicBezTo>
                <a:cubicBezTo>
                  <a:pt x="3210444" y="7488638"/>
                  <a:pt x="3213787" y="7491981"/>
                  <a:pt x="3220475" y="7485291"/>
                </a:cubicBezTo>
                <a:cubicBezTo>
                  <a:pt x="3227165" y="7478605"/>
                  <a:pt x="3237195" y="7468573"/>
                  <a:pt x="3250572" y="7455194"/>
                </a:cubicBezTo>
                <a:cubicBezTo>
                  <a:pt x="3277329" y="7428442"/>
                  <a:pt x="3287362" y="7411720"/>
                  <a:pt x="3280670" y="7405033"/>
                </a:cubicBezTo>
                <a:cubicBezTo>
                  <a:pt x="3278999" y="7403357"/>
                  <a:pt x="3277120" y="7402525"/>
                  <a:pt x="3275029" y="7402525"/>
                </a:cubicBezTo>
                <a:close/>
                <a:moveTo>
                  <a:pt x="4374229" y="7394998"/>
                </a:moveTo>
                <a:lnTo>
                  <a:pt x="4394293" y="7394998"/>
                </a:lnTo>
                <a:cubicBezTo>
                  <a:pt x="4394293" y="7408376"/>
                  <a:pt x="4394293" y="7415063"/>
                  <a:pt x="4394293" y="7415063"/>
                </a:cubicBezTo>
                <a:cubicBezTo>
                  <a:pt x="4380917" y="7415063"/>
                  <a:pt x="4374229" y="7415063"/>
                  <a:pt x="4374229" y="7415063"/>
                </a:cubicBezTo>
                <a:cubicBezTo>
                  <a:pt x="4374229" y="7415063"/>
                  <a:pt x="4374229" y="7408376"/>
                  <a:pt x="4374229" y="7394998"/>
                </a:cubicBezTo>
                <a:close/>
                <a:moveTo>
                  <a:pt x="762479" y="7394998"/>
                </a:moveTo>
                <a:lnTo>
                  <a:pt x="782547" y="7394998"/>
                </a:lnTo>
                <a:cubicBezTo>
                  <a:pt x="782547" y="7408376"/>
                  <a:pt x="762479" y="7428442"/>
                  <a:pt x="722348" y="7455194"/>
                </a:cubicBezTo>
                <a:lnTo>
                  <a:pt x="702284" y="7435131"/>
                </a:lnTo>
                <a:cubicBezTo>
                  <a:pt x="702284" y="7435131"/>
                  <a:pt x="708972" y="7435131"/>
                  <a:pt x="722348" y="7435131"/>
                </a:cubicBezTo>
                <a:close/>
                <a:moveTo>
                  <a:pt x="441436" y="7394998"/>
                </a:moveTo>
                <a:cubicBezTo>
                  <a:pt x="441436" y="7394998"/>
                  <a:pt x="448123" y="7394998"/>
                  <a:pt x="461501" y="7394998"/>
                </a:cubicBezTo>
                <a:cubicBezTo>
                  <a:pt x="461501" y="7394998"/>
                  <a:pt x="461501" y="7401688"/>
                  <a:pt x="461501" y="7415063"/>
                </a:cubicBezTo>
                <a:cubicBezTo>
                  <a:pt x="461501" y="7428442"/>
                  <a:pt x="461501" y="7435131"/>
                  <a:pt x="461501" y="7435131"/>
                </a:cubicBezTo>
                <a:lnTo>
                  <a:pt x="461501" y="7455194"/>
                </a:lnTo>
                <a:cubicBezTo>
                  <a:pt x="448123" y="7441819"/>
                  <a:pt x="421369" y="7455194"/>
                  <a:pt x="381237" y="7495326"/>
                </a:cubicBezTo>
                <a:cubicBezTo>
                  <a:pt x="381237" y="7508702"/>
                  <a:pt x="371208" y="7515392"/>
                  <a:pt x="351140" y="7515392"/>
                </a:cubicBezTo>
                <a:cubicBezTo>
                  <a:pt x="331076" y="7515392"/>
                  <a:pt x="327733" y="7508702"/>
                  <a:pt x="341109" y="7495326"/>
                </a:cubicBezTo>
                <a:cubicBezTo>
                  <a:pt x="354484" y="7495326"/>
                  <a:pt x="361173" y="7491981"/>
                  <a:pt x="361173" y="7485291"/>
                </a:cubicBezTo>
                <a:cubicBezTo>
                  <a:pt x="361173" y="7478605"/>
                  <a:pt x="361173" y="7475262"/>
                  <a:pt x="361173" y="7475262"/>
                </a:cubicBezTo>
                <a:cubicBezTo>
                  <a:pt x="347797" y="7461884"/>
                  <a:pt x="347797" y="7448507"/>
                  <a:pt x="361173" y="7435131"/>
                </a:cubicBezTo>
                <a:cubicBezTo>
                  <a:pt x="374551" y="7421753"/>
                  <a:pt x="387928" y="7415063"/>
                  <a:pt x="401305" y="7415063"/>
                </a:cubicBezTo>
                <a:cubicBezTo>
                  <a:pt x="414681" y="7415063"/>
                  <a:pt x="424712" y="7415063"/>
                  <a:pt x="431403" y="7415063"/>
                </a:cubicBezTo>
                <a:cubicBezTo>
                  <a:pt x="438090" y="7415063"/>
                  <a:pt x="441436" y="7411720"/>
                  <a:pt x="441436" y="7405033"/>
                </a:cubicBezTo>
                <a:cubicBezTo>
                  <a:pt x="441436" y="7398345"/>
                  <a:pt x="441436" y="7394998"/>
                  <a:pt x="441436" y="7394998"/>
                </a:cubicBezTo>
                <a:close/>
                <a:moveTo>
                  <a:pt x="6400824" y="7374934"/>
                </a:moveTo>
                <a:cubicBezTo>
                  <a:pt x="6400824" y="7388312"/>
                  <a:pt x="6397481" y="7394998"/>
                  <a:pt x="6390791" y="7394998"/>
                </a:cubicBezTo>
                <a:cubicBezTo>
                  <a:pt x="6384103" y="7394998"/>
                  <a:pt x="6384103" y="7391655"/>
                  <a:pt x="6390791" y="7384965"/>
                </a:cubicBezTo>
                <a:cubicBezTo>
                  <a:pt x="6397481" y="7378279"/>
                  <a:pt x="6400824" y="7374934"/>
                  <a:pt x="6400824" y="7374934"/>
                </a:cubicBezTo>
                <a:close/>
                <a:moveTo>
                  <a:pt x="3712077" y="7374934"/>
                </a:moveTo>
                <a:cubicBezTo>
                  <a:pt x="3698699" y="7374934"/>
                  <a:pt x="3692009" y="7381622"/>
                  <a:pt x="3692009" y="7394998"/>
                </a:cubicBezTo>
                <a:lnTo>
                  <a:pt x="3712077" y="7394998"/>
                </a:lnTo>
                <a:lnTo>
                  <a:pt x="3732140" y="7394998"/>
                </a:lnTo>
                <a:cubicBezTo>
                  <a:pt x="3732140" y="7381622"/>
                  <a:pt x="3725454" y="7374934"/>
                  <a:pt x="3712077" y="7374934"/>
                </a:cubicBezTo>
                <a:close/>
                <a:moveTo>
                  <a:pt x="2789071" y="7374934"/>
                </a:moveTo>
                <a:cubicBezTo>
                  <a:pt x="2775695" y="7401688"/>
                  <a:pt x="2769007" y="7421753"/>
                  <a:pt x="2769007" y="7435131"/>
                </a:cubicBezTo>
                <a:lnTo>
                  <a:pt x="2809136" y="7415063"/>
                </a:lnTo>
                <a:close/>
                <a:moveTo>
                  <a:pt x="3739666" y="7367408"/>
                </a:moveTo>
                <a:cubicBezTo>
                  <a:pt x="3737995" y="7369081"/>
                  <a:pt x="3738831" y="7374934"/>
                  <a:pt x="3742174" y="7384965"/>
                </a:cubicBezTo>
                <a:cubicBezTo>
                  <a:pt x="3748862" y="7405033"/>
                  <a:pt x="3752204" y="7415063"/>
                  <a:pt x="3752204" y="7415063"/>
                </a:cubicBezTo>
                <a:cubicBezTo>
                  <a:pt x="3752204" y="7428442"/>
                  <a:pt x="3752204" y="7435131"/>
                  <a:pt x="3752204" y="7435131"/>
                </a:cubicBezTo>
                <a:cubicBezTo>
                  <a:pt x="3765585" y="7435131"/>
                  <a:pt x="3772272" y="7431786"/>
                  <a:pt x="3772272" y="7425096"/>
                </a:cubicBezTo>
                <a:cubicBezTo>
                  <a:pt x="3772272" y="7418410"/>
                  <a:pt x="3772272" y="7408376"/>
                  <a:pt x="3772272" y="7394998"/>
                </a:cubicBezTo>
                <a:cubicBezTo>
                  <a:pt x="3758895" y="7381622"/>
                  <a:pt x="3752204" y="7374934"/>
                  <a:pt x="3752204" y="7374934"/>
                </a:cubicBezTo>
                <a:cubicBezTo>
                  <a:pt x="3745518" y="7368244"/>
                  <a:pt x="3741339" y="7365738"/>
                  <a:pt x="3739666" y="7367408"/>
                </a:cubicBezTo>
                <a:close/>
                <a:moveTo>
                  <a:pt x="3646864" y="7364901"/>
                </a:moveTo>
                <a:cubicBezTo>
                  <a:pt x="3643520" y="7364901"/>
                  <a:pt x="3638503" y="7368244"/>
                  <a:pt x="3631814" y="7374934"/>
                </a:cubicBezTo>
                <a:cubicBezTo>
                  <a:pt x="3618437" y="7388312"/>
                  <a:pt x="3618437" y="7394998"/>
                  <a:pt x="3631814" y="7394998"/>
                </a:cubicBezTo>
                <a:lnTo>
                  <a:pt x="3651881" y="7374934"/>
                </a:lnTo>
                <a:cubicBezTo>
                  <a:pt x="3651881" y="7368244"/>
                  <a:pt x="3650207" y="7364901"/>
                  <a:pt x="3646864" y="7364901"/>
                </a:cubicBezTo>
                <a:close/>
                <a:moveTo>
                  <a:pt x="1183850" y="7359885"/>
                </a:moveTo>
                <a:cubicBezTo>
                  <a:pt x="1187195" y="7359885"/>
                  <a:pt x="1190539" y="7361557"/>
                  <a:pt x="1193882" y="7364901"/>
                </a:cubicBezTo>
                <a:cubicBezTo>
                  <a:pt x="1200573" y="7371591"/>
                  <a:pt x="1197229" y="7374934"/>
                  <a:pt x="1183850" y="7374934"/>
                </a:cubicBezTo>
                <a:cubicBezTo>
                  <a:pt x="1183850" y="7388312"/>
                  <a:pt x="1183850" y="7394998"/>
                  <a:pt x="1183850" y="7394998"/>
                </a:cubicBezTo>
                <a:cubicBezTo>
                  <a:pt x="1183850" y="7394998"/>
                  <a:pt x="1177162" y="7388312"/>
                  <a:pt x="1163784" y="7374934"/>
                </a:cubicBezTo>
                <a:cubicBezTo>
                  <a:pt x="1163784" y="7374934"/>
                  <a:pt x="1167129" y="7371591"/>
                  <a:pt x="1173818" y="7364901"/>
                </a:cubicBezTo>
                <a:cubicBezTo>
                  <a:pt x="1177162" y="7361557"/>
                  <a:pt x="1180506" y="7359885"/>
                  <a:pt x="1183850" y="7359885"/>
                </a:cubicBezTo>
                <a:close/>
                <a:moveTo>
                  <a:pt x="3569112" y="7342326"/>
                </a:moveTo>
                <a:cubicBezTo>
                  <a:pt x="3564093" y="7344001"/>
                  <a:pt x="3558242" y="7348181"/>
                  <a:pt x="3551555" y="7354867"/>
                </a:cubicBezTo>
                <a:cubicBezTo>
                  <a:pt x="3538176" y="7368247"/>
                  <a:pt x="3531488" y="7381622"/>
                  <a:pt x="3531488" y="7394998"/>
                </a:cubicBezTo>
                <a:lnTo>
                  <a:pt x="3471292" y="7455194"/>
                </a:lnTo>
                <a:cubicBezTo>
                  <a:pt x="3431161" y="7481948"/>
                  <a:pt x="3411097" y="7495326"/>
                  <a:pt x="3411097" y="7495326"/>
                </a:cubicBezTo>
                <a:cubicBezTo>
                  <a:pt x="3411097" y="7522079"/>
                  <a:pt x="3437848" y="7508702"/>
                  <a:pt x="3491356" y="7455194"/>
                </a:cubicBezTo>
                <a:cubicBezTo>
                  <a:pt x="3558242" y="7388312"/>
                  <a:pt x="3588340" y="7351524"/>
                  <a:pt x="3581652" y="7344838"/>
                </a:cubicBezTo>
                <a:cubicBezTo>
                  <a:pt x="3578308" y="7341493"/>
                  <a:pt x="3574126" y="7340657"/>
                  <a:pt x="3569112" y="7342326"/>
                </a:cubicBezTo>
                <a:close/>
                <a:moveTo>
                  <a:pt x="6400824" y="7334803"/>
                </a:moveTo>
                <a:lnTo>
                  <a:pt x="6420889" y="7334803"/>
                </a:lnTo>
                <a:cubicBezTo>
                  <a:pt x="6420889" y="7334803"/>
                  <a:pt x="6420889" y="7341493"/>
                  <a:pt x="6420889" y="7354867"/>
                </a:cubicBezTo>
                <a:close/>
                <a:moveTo>
                  <a:pt x="4414362" y="7334803"/>
                </a:moveTo>
                <a:lnTo>
                  <a:pt x="4434426" y="7334803"/>
                </a:lnTo>
                <a:cubicBezTo>
                  <a:pt x="4447803" y="7334803"/>
                  <a:pt x="4447803" y="7341493"/>
                  <a:pt x="4434426" y="7354867"/>
                </a:cubicBezTo>
                <a:lnTo>
                  <a:pt x="4414362" y="7354867"/>
                </a:lnTo>
                <a:cubicBezTo>
                  <a:pt x="4427738" y="7354867"/>
                  <a:pt x="4427738" y="7348181"/>
                  <a:pt x="4414362" y="7334803"/>
                </a:cubicBezTo>
                <a:close/>
                <a:moveTo>
                  <a:pt x="3130183" y="7334803"/>
                </a:moveTo>
                <a:cubicBezTo>
                  <a:pt x="3103430" y="7334803"/>
                  <a:pt x="3096742" y="7341493"/>
                  <a:pt x="3110118" y="7354867"/>
                </a:cubicBezTo>
                <a:cubicBezTo>
                  <a:pt x="3110118" y="7354867"/>
                  <a:pt x="3113462" y="7354867"/>
                  <a:pt x="3120150" y="7354867"/>
                </a:cubicBezTo>
                <a:cubicBezTo>
                  <a:pt x="3126839" y="7354867"/>
                  <a:pt x="3130183" y="7348181"/>
                  <a:pt x="3130183" y="7334803"/>
                </a:cubicBezTo>
                <a:close/>
                <a:moveTo>
                  <a:pt x="3029855" y="7334803"/>
                </a:moveTo>
                <a:cubicBezTo>
                  <a:pt x="2989724" y="7334803"/>
                  <a:pt x="2969660" y="7348181"/>
                  <a:pt x="2969660" y="7374934"/>
                </a:cubicBezTo>
                <a:cubicBezTo>
                  <a:pt x="2969660" y="7401688"/>
                  <a:pt x="2983037" y="7394998"/>
                  <a:pt x="3009791" y="7354867"/>
                </a:cubicBezTo>
                <a:close/>
                <a:moveTo>
                  <a:pt x="923001" y="7334803"/>
                </a:moveTo>
                <a:cubicBezTo>
                  <a:pt x="949754" y="7334803"/>
                  <a:pt x="963133" y="7341493"/>
                  <a:pt x="963133" y="7354867"/>
                </a:cubicBezTo>
                <a:cubicBezTo>
                  <a:pt x="976509" y="7368247"/>
                  <a:pt x="979853" y="7374934"/>
                  <a:pt x="973165" y="7374934"/>
                </a:cubicBezTo>
                <a:cubicBezTo>
                  <a:pt x="966476" y="7374934"/>
                  <a:pt x="963133" y="7374934"/>
                  <a:pt x="963133" y="7374934"/>
                </a:cubicBezTo>
                <a:lnTo>
                  <a:pt x="963133" y="7394998"/>
                </a:lnTo>
                <a:cubicBezTo>
                  <a:pt x="976509" y="7394998"/>
                  <a:pt x="976509" y="7401688"/>
                  <a:pt x="963133" y="7415063"/>
                </a:cubicBezTo>
                <a:cubicBezTo>
                  <a:pt x="963133" y="7415063"/>
                  <a:pt x="959789" y="7418410"/>
                  <a:pt x="953098" y="7425096"/>
                </a:cubicBezTo>
                <a:cubicBezTo>
                  <a:pt x="946412" y="7431786"/>
                  <a:pt x="949754" y="7435131"/>
                  <a:pt x="963133" y="7435131"/>
                </a:cubicBezTo>
                <a:lnTo>
                  <a:pt x="943067" y="7435131"/>
                </a:lnTo>
                <a:cubicBezTo>
                  <a:pt x="943067" y="7435131"/>
                  <a:pt x="939725" y="7438476"/>
                  <a:pt x="933034" y="7445164"/>
                </a:cubicBezTo>
                <a:cubicBezTo>
                  <a:pt x="926345" y="7451850"/>
                  <a:pt x="916314" y="7455194"/>
                  <a:pt x="902937" y="7455194"/>
                </a:cubicBezTo>
                <a:lnTo>
                  <a:pt x="882870" y="7475262"/>
                </a:lnTo>
                <a:cubicBezTo>
                  <a:pt x="882870" y="7488638"/>
                  <a:pt x="872840" y="7508702"/>
                  <a:pt x="852773" y="7535457"/>
                </a:cubicBezTo>
                <a:cubicBezTo>
                  <a:pt x="832708" y="7562211"/>
                  <a:pt x="815987" y="7575588"/>
                  <a:pt x="802611" y="7575588"/>
                </a:cubicBezTo>
                <a:lnTo>
                  <a:pt x="822675" y="7555520"/>
                </a:lnTo>
                <a:lnTo>
                  <a:pt x="822675" y="7515392"/>
                </a:lnTo>
                <a:lnTo>
                  <a:pt x="802611" y="7515392"/>
                </a:lnTo>
                <a:cubicBezTo>
                  <a:pt x="802611" y="7502016"/>
                  <a:pt x="799265" y="7495326"/>
                  <a:pt x="792576" y="7495326"/>
                </a:cubicBezTo>
                <a:cubicBezTo>
                  <a:pt x="785890" y="7495326"/>
                  <a:pt x="782547" y="7502016"/>
                  <a:pt x="782547" y="7515392"/>
                </a:cubicBezTo>
                <a:cubicBezTo>
                  <a:pt x="782547" y="7542147"/>
                  <a:pt x="762479" y="7568901"/>
                  <a:pt x="722348" y="7595652"/>
                </a:cubicBezTo>
                <a:cubicBezTo>
                  <a:pt x="722348" y="7595652"/>
                  <a:pt x="722348" y="7592309"/>
                  <a:pt x="722348" y="7585619"/>
                </a:cubicBezTo>
                <a:cubicBezTo>
                  <a:pt x="722348" y="7578931"/>
                  <a:pt x="722348" y="7568901"/>
                  <a:pt x="722348" y="7555520"/>
                </a:cubicBezTo>
                <a:cubicBezTo>
                  <a:pt x="722348" y="7542147"/>
                  <a:pt x="715661" y="7542147"/>
                  <a:pt x="702284" y="7555520"/>
                </a:cubicBezTo>
                <a:lnTo>
                  <a:pt x="662153" y="7555520"/>
                </a:lnTo>
                <a:cubicBezTo>
                  <a:pt x="662153" y="7528769"/>
                  <a:pt x="662153" y="7515392"/>
                  <a:pt x="662153" y="7515392"/>
                </a:cubicBezTo>
                <a:cubicBezTo>
                  <a:pt x="662153" y="7515392"/>
                  <a:pt x="668840" y="7515392"/>
                  <a:pt x="682218" y="7515392"/>
                </a:cubicBezTo>
                <a:cubicBezTo>
                  <a:pt x="682218" y="7528769"/>
                  <a:pt x="685561" y="7535457"/>
                  <a:pt x="692251" y="7535457"/>
                </a:cubicBezTo>
                <a:cubicBezTo>
                  <a:pt x="698941" y="7535457"/>
                  <a:pt x="708972" y="7535457"/>
                  <a:pt x="722348" y="7535457"/>
                </a:cubicBezTo>
                <a:lnTo>
                  <a:pt x="762479" y="7515392"/>
                </a:lnTo>
                <a:cubicBezTo>
                  <a:pt x="789234" y="7488638"/>
                  <a:pt x="809298" y="7481948"/>
                  <a:pt x="822675" y="7495326"/>
                </a:cubicBezTo>
                <a:lnTo>
                  <a:pt x="822675" y="7475262"/>
                </a:lnTo>
                <a:cubicBezTo>
                  <a:pt x="809298" y="7461884"/>
                  <a:pt x="815987" y="7441819"/>
                  <a:pt x="842742" y="7415063"/>
                </a:cubicBezTo>
                <a:cubicBezTo>
                  <a:pt x="869495" y="7388312"/>
                  <a:pt x="889559" y="7381622"/>
                  <a:pt x="902937" y="7394998"/>
                </a:cubicBezTo>
                <a:lnTo>
                  <a:pt x="902937" y="7374934"/>
                </a:lnTo>
                <a:cubicBezTo>
                  <a:pt x="902937" y="7361557"/>
                  <a:pt x="902937" y="7351524"/>
                  <a:pt x="902937" y="7344838"/>
                </a:cubicBezTo>
                <a:cubicBezTo>
                  <a:pt x="902937" y="7338148"/>
                  <a:pt x="909623" y="7334803"/>
                  <a:pt x="923001" y="7334803"/>
                </a:cubicBezTo>
                <a:close/>
                <a:moveTo>
                  <a:pt x="3591684" y="7314737"/>
                </a:moveTo>
                <a:cubicBezTo>
                  <a:pt x="3591684" y="7314737"/>
                  <a:pt x="3591684" y="7318084"/>
                  <a:pt x="3591684" y="7324770"/>
                </a:cubicBezTo>
                <a:cubicBezTo>
                  <a:pt x="3591684" y="7331460"/>
                  <a:pt x="3591684" y="7334803"/>
                  <a:pt x="3591684" y="7334803"/>
                </a:cubicBezTo>
                <a:cubicBezTo>
                  <a:pt x="3605061" y="7334803"/>
                  <a:pt x="3611749" y="7328117"/>
                  <a:pt x="3611749" y="7314737"/>
                </a:cubicBezTo>
                <a:close/>
                <a:moveTo>
                  <a:pt x="2688746" y="7314737"/>
                </a:moveTo>
                <a:cubicBezTo>
                  <a:pt x="2688746" y="7314737"/>
                  <a:pt x="2682058" y="7328117"/>
                  <a:pt x="2668681" y="7354867"/>
                </a:cubicBezTo>
                <a:cubicBezTo>
                  <a:pt x="2661993" y="7368244"/>
                  <a:pt x="2655305" y="7378279"/>
                  <a:pt x="2648616" y="7384965"/>
                </a:cubicBezTo>
                <a:lnTo>
                  <a:pt x="2658649" y="7379950"/>
                </a:lnTo>
                <a:cubicBezTo>
                  <a:pt x="2665337" y="7376606"/>
                  <a:pt x="2668681" y="7374934"/>
                  <a:pt x="2668681" y="7374934"/>
                </a:cubicBezTo>
                <a:cubicBezTo>
                  <a:pt x="2708812" y="7334803"/>
                  <a:pt x="2715499" y="7314737"/>
                  <a:pt x="2688746" y="7314737"/>
                </a:cubicBezTo>
                <a:close/>
                <a:moveTo>
                  <a:pt x="3712077" y="7294672"/>
                </a:moveTo>
                <a:cubicBezTo>
                  <a:pt x="3698699" y="7321427"/>
                  <a:pt x="3685322" y="7328117"/>
                  <a:pt x="3671945" y="7314737"/>
                </a:cubicBezTo>
                <a:lnTo>
                  <a:pt x="3671945" y="7334803"/>
                </a:lnTo>
                <a:lnTo>
                  <a:pt x="3671945" y="7354867"/>
                </a:lnTo>
                <a:lnTo>
                  <a:pt x="3692009" y="7354867"/>
                </a:lnTo>
                <a:cubicBezTo>
                  <a:pt x="3692009" y="7341493"/>
                  <a:pt x="3695355" y="7338148"/>
                  <a:pt x="3702043" y="7344838"/>
                </a:cubicBezTo>
                <a:cubicBezTo>
                  <a:pt x="3708733" y="7351524"/>
                  <a:pt x="3712077" y="7348181"/>
                  <a:pt x="3712077" y="7334803"/>
                </a:cubicBezTo>
                <a:lnTo>
                  <a:pt x="3732140" y="7314737"/>
                </a:lnTo>
                <a:lnTo>
                  <a:pt x="3732140" y="7294672"/>
                </a:lnTo>
                <a:close/>
                <a:moveTo>
                  <a:pt x="3431161" y="7294672"/>
                </a:moveTo>
                <a:cubicBezTo>
                  <a:pt x="3417784" y="7308049"/>
                  <a:pt x="3411097" y="7314737"/>
                  <a:pt x="3411097" y="7314737"/>
                </a:cubicBezTo>
                <a:lnTo>
                  <a:pt x="3391030" y="7314737"/>
                </a:lnTo>
                <a:close/>
                <a:moveTo>
                  <a:pt x="1244048" y="7294672"/>
                </a:moveTo>
                <a:lnTo>
                  <a:pt x="1264112" y="7294672"/>
                </a:lnTo>
                <a:cubicBezTo>
                  <a:pt x="1250734" y="7321427"/>
                  <a:pt x="1237356" y="7334803"/>
                  <a:pt x="1223981" y="7334803"/>
                </a:cubicBezTo>
                <a:cubicBezTo>
                  <a:pt x="1223981" y="7321427"/>
                  <a:pt x="1230670" y="7308049"/>
                  <a:pt x="1244048" y="7294672"/>
                </a:cubicBezTo>
                <a:close/>
                <a:moveTo>
                  <a:pt x="963133" y="7294672"/>
                </a:moveTo>
                <a:lnTo>
                  <a:pt x="983197" y="7294672"/>
                </a:lnTo>
                <a:lnTo>
                  <a:pt x="983197" y="7314737"/>
                </a:lnTo>
                <a:cubicBezTo>
                  <a:pt x="983197" y="7314737"/>
                  <a:pt x="976509" y="7314737"/>
                  <a:pt x="963133" y="7314737"/>
                </a:cubicBezTo>
                <a:cubicBezTo>
                  <a:pt x="963133" y="7301362"/>
                  <a:pt x="963133" y="7294672"/>
                  <a:pt x="963133" y="7294672"/>
                </a:cubicBezTo>
                <a:close/>
                <a:moveTo>
                  <a:pt x="3631814" y="7274608"/>
                </a:moveTo>
                <a:cubicBezTo>
                  <a:pt x="3618437" y="7287986"/>
                  <a:pt x="3618437" y="7294672"/>
                  <a:pt x="3631814" y="7294672"/>
                </a:cubicBezTo>
                <a:cubicBezTo>
                  <a:pt x="3645191" y="7294672"/>
                  <a:pt x="3651881" y="7287986"/>
                  <a:pt x="3651881" y="7274608"/>
                </a:cubicBezTo>
                <a:cubicBezTo>
                  <a:pt x="3638501" y="7274608"/>
                  <a:pt x="3631814" y="7274608"/>
                  <a:pt x="3631814" y="7274608"/>
                </a:cubicBezTo>
                <a:close/>
                <a:moveTo>
                  <a:pt x="2628552" y="7274608"/>
                </a:moveTo>
                <a:cubicBezTo>
                  <a:pt x="2635239" y="7274608"/>
                  <a:pt x="2638585" y="7277951"/>
                  <a:pt x="2638585" y="7284639"/>
                </a:cubicBezTo>
                <a:lnTo>
                  <a:pt x="2637671" y="7289202"/>
                </a:lnTo>
                <a:lnTo>
                  <a:pt x="2622817" y="7281772"/>
                </a:lnTo>
                <a:close/>
                <a:moveTo>
                  <a:pt x="2743927" y="7264574"/>
                </a:moveTo>
                <a:cubicBezTo>
                  <a:pt x="2740583" y="7264574"/>
                  <a:pt x="2735563" y="7267918"/>
                  <a:pt x="2728876" y="7274608"/>
                </a:cubicBezTo>
                <a:lnTo>
                  <a:pt x="2728876" y="7294672"/>
                </a:lnTo>
                <a:cubicBezTo>
                  <a:pt x="2742253" y="7294672"/>
                  <a:pt x="2748941" y="7287986"/>
                  <a:pt x="2748941" y="7274608"/>
                </a:cubicBezTo>
                <a:cubicBezTo>
                  <a:pt x="2748941" y="7267918"/>
                  <a:pt x="2747271" y="7264574"/>
                  <a:pt x="2743927" y="7264574"/>
                </a:cubicBezTo>
                <a:close/>
                <a:moveTo>
                  <a:pt x="4815666" y="7254542"/>
                </a:moveTo>
                <a:lnTo>
                  <a:pt x="4795602" y="7274608"/>
                </a:lnTo>
                <a:cubicBezTo>
                  <a:pt x="4795602" y="7287986"/>
                  <a:pt x="4802289" y="7287986"/>
                  <a:pt x="4815666" y="7274608"/>
                </a:cubicBezTo>
                <a:close/>
                <a:moveTo>
                  <a:pt x="3069989" y="7254542"/>
                </a:moveTo>
                <a:lnTo>
                  <a:pt x="3029855" y="7314737"/>
                </a:lnTo>
                <a:lnTo>
                  <a:pt x="3069989" y="7274608"/>
                </a:lnTo>
                <a:close/>
                <a:moveTo>
                  <a:pt x="2327571" y="7254542"/>
                </a:moveTo>
                <a:lnTo>
                  <a:pt x="2327571" y="7274608"/>
                </a:lnTo>
                <a:lnTo>
                  <a:pt x="2307504" y="7294672"/>
                </a:lnTo>
                <a:cubicBezTo>
                  <a:pt x="2307504" y="7281296"/>
                  <a:pt x="2314194" y="7267921"/>
                  <a:pt x="2327571" y="7254542"/>
                </a:cubicBezTo>
                <a:close/>
                <a:moveTo>
                  <a:pt x="882870" y="7254542"/>
                </a:moveTo>
                <a:cubicBezTo>
                  <a:pt x="896246" y="7254542"/>
                  <a:pt x="899594" y="7257888"/>
                  <a:pt x="892904" y="7264574"/>
                </a:cubicBezTo>
                <a:cubicBezTo>
                  <a:pt x="886217" y="7271264"/>
                  <a:pt x="876183" y="7281296"/>
                  <a:pt x="862806" y="7294672"/>
                </a:cubicBezTo>
                <a:lnTo>
                  <a:pt x="862806" y="7334803"/>
                </a:lnTo>
                <a:lnTo>
                  <a:pt x="882870" y="7374934"/>
                </a:lnTo>
                <a:cubicBezTo>
                  <a:pt x="856119" y="7374934"/>
                  <a:pt x="829365" y="7374934"/>
                  <a:pt x="802611" y="7374934"/>
                </a:cubicBezTo>
                <a:lnTo>
                  <a:pt x="742412" y="7374934"/>
                </a:lnTo>
                <a:lnTo>
                  <a:pt x="742412" y="7354867"/>
                </a:lnTo>
                <a:lnTo>
                  <a:pt x="782547" y="7354867"/>
                </a:lnTo>
                <a:cubicBezTo>
                  <a:pt x="782547" y="7341493"/>
                  <a:pt x="785890" y="7334803"/>
                  <a:pt x="792576" y="7334803"/>
                </a:cubicBezTo>
                <a:cubicBezTo>
                  <a:pt x="799265" y="7334803"/>
                  <a:pt x="809298" y="7334803"/>
                  <a:pt x="822675" y="7334803"/>
                </a:cubicBezTo>
                <a:lnTo>
                  <a:pt x="802611" y="7314737"/>
                </a:lnTo>
                <a:lnTo>
                  <a:pt x="802611" y="7294672"/>
                </a:lnTo>
                <a:lnTo>
                  <a:pt x="822675" y="7274608"/>
                </a:lnTo>
                <a:close/>
                <a:moveTo>
                  <a:pt x="3394374" y="7244510"/>
                </a:moveTo>
                <a:lnTo>
                  <a:pt x="3386017" y="7254542"/>
                </a:lnTo>
                <a:cubicBezTo>
                  <a:pt x="3375981" y="7264574"/>
                  <a:pt x="3364278" y="7274608"/>
                  <a:pt x="3350901" y="7284639"/>
                </a:cubicBezTo>
                <a:lnTo>
                  <a:pt x="3346676" y="7288336"/>
                </a:lnTo>
                <a:lnTo>
                  <a:pt x="3360934" y="7264574"/>
                </a:lnTo>
                <a:close/>
                <a:moveTo>
                  <a:pt x="6521217" y="7234477"/>
                </a:moveTo>
                <a:lnTo>
                  <a:pt x="6521217" y="7254542"/>
                </a:lnTo>
                <a:cubicBezTo>
                  <a:pt x="6534591" y="7241165"/>
                  <a:pt x="6527905" y="7261231"/>
                  <a:pt x="6501151" y="7314737"/>
                </a:cubicBezTo>
                <a:cubicBezTo>
                  <a:pt x="6487773" y="7341493"/>
                  <a:pt x="6481086" y="7361557"/>
                  <a:pt x="6481086" y="7374934"/>
                </a:cubicBezTo>
                <a:lnTo>
                  <a:pt x="6440955" y="7394998"/>
                </a:lnTo>
                <a:cubicBezTo>
                  <a:pt x="6440955" y="7394998"/>
                  <a:pt x="6440955" y="7391655"/>
                  <a:pt x="6440955" y="7384965"/>
                </a:cubicBezTo>
                <a:cubicBezTo>
                  <a:pt x="6440955" y="7378279"/>
                  <a:pt x="6454332" y="7348181"/>
                  <a:pt x="6481086" y="7294672"/>
                </a:cubicBezTo>
                <a:cubicBezTo>
                  <a:pt x="6494461" y="7267921"/>
                  <a:pt x="6507841" y="7247855"/>
                  <a:pt x="6521217" y="7234477"/>
                </a:cubicBezTo>
                <a:close/>
                <a:moveTo>
                  <a:pt x="5337362" y="7234477"/>
                </a:moveTo>
                <a:cubicBezTo>
                  <a:pt x="5350739" y="7234477"/>
                  <a:pt x="5350739" y="7241165"/>
                  <a:pt x="5337362" y="7254542"/>
                </a:cubicBezTo>
                <a:lnTo>
                  <a:pt x="5317298" y="7254542"/>
                </a:lnTo>
                <a:cubicBezTo>
                  <a:pt x="5317298" y="7241165"/>
                  <a:pt x="5323985" y="7234477"/>
                  <a:pt x="5337362" y="7234477"/>
                </a:cubicBezTo>
                <a:close/>
                <a:moveTo>
                  <a:pt x="3230508" y="7234477"/>
                </a:moveTo>
                <a:lnTo>
                  <a:pt x="3210444" y="7254542"/>
                </a:lnTo>
                <a:cubicBezTo>
                  <a:pt x="3210444" y="7254542"/>
                  <a:pt x="3203754" y="7254542"/>
                  <a:pt x="3190377" y="7254542"/>
                </a:cubicBezTo>
                <a:cubicBezTo>
                  <a:pt x="3190377" y="7254542"/>
                  <a:pt x="3190377" y="7261231"/>
                  <a:pt x="3190377" y="7274608"/>
                </a:cubicBezTo>
                <a:lnTo>
                  <a:pt x="3190377" y="7294672"/>
                </a:lnTo>
                <a:cubicBezTo>
                  <a:pt x="3203754" y="7294672"/>
                  <a:pt x="3207098" y="7301362"/>
                  <a:pt x="3200411" y="7314737"/>
                </a:cubicBezTo>
                <a:cubicBezTo>
                  <a:pt x="3193723" y="7328117"/>
                  <a:pt x="3190377" y="7334803"/>
                  <a:pt x="3190377" y="7334803"/>
                </a:cubicBezTo>
                <a:cubicBezTo>
                  <a:pt x="3177000" y="7334803"/>
                  <a:pt x="3166969" y="7331460"/>
                  <a:pt x="3160280" y="7324770"/>
                </a:cubicBezTo>
                <a:cubicBezTo>
                  <a:pt x="3153592" y="7318084"/>
                  <a:pt x="3156936" y="7314737"/>
                  <a:pt x="3170313" y="7314737"/>
                </a:cubicBezTo>
                <a:lnTo>
                  <a:pt x="3170313" y="7294672"/>
                </a:lnTo>
                <a:cubicBezTo>
                  <a:pt x="3170313" y="7294672"/>
                  <a:pt x="3163624" y="7291329"/>
                  <a:pt x="3150247" y="7284639"/>
                </a:cubicBezTo>
                <a:cubicBezTo>
                  <a:pt x="3136871" y="7277951"/>
                  <a:pt x="3130183" y="7277951"/>
                  <a:pt x="3130183" y="7284639"/>
                </a:cubicBezTo>
                <a:cubicBezTo>
                  <a:pt x="3130183" y="7291329"/>
                  <a:pt x="3136871" y="7308049"/>
                  <a:pt x="3150247" y="7334803"/>
                </a:cubicBezTo>
                <a:lnTo>
                  <a:pt x="3130183" y="7374934"/>
                </a:lnTo>
                <a:cubicBezTo>
                  <a:pt x="3116807" y="7388312"/>
                  <a:pt x="3103430" y="7391655"/>
                  <a:pt x="3090053" y="7384965"/>
                </a:cubicBezTo>
                <a:cubicBezTo>
                  <a:pt x="3076676" y="7378279"/>
                  <a:pt x="3069989" y="7374934"/>
                  <a:pt x="3069989" y="7374934"/>
                </a:cubicBezTo>
                <a:lnTo>
                  <a:pt x="3029855" y="7415063"/>
                </a:lnTo>
                <a:cubicBezTo>
                  <a:pt x="3016478" y="7441819"/>
                  <a:pt x="3016478" y="7455194"/>
                  <a:pt x="3029855" y="7455194"/>
                </a:cubicBezTo>
                <a:cubicBezTo>
                  <a:pt x="3043235" y="7468573"/>
                  <a:pt x="3053268" y="7475262"/>
                  <a:pt x="3059955" y="7475262"/>
                </a:cubicBezTo>
                <a:cubicBezTo>
                  <a:pt x="3066640" y="7475262"/>
                  <a:pt x="3069989" y="7481948"/>
                  <a:pt x="3069989" y="7495326"/>
                </a:cubicBezTo>
                <a:cubicBezTo>
                  <a:pt x="3083365" y="7481948"/>
                  <a:pt x="3096742" y="7468573"/>
                  <a:pt x="3110118" y="7455194"/>
                </a:cubicBezTo>
                <a:cubicBezTo>
                  <a:pt x="3123495" y="7455194"/>
                  <a:pt x="3130183" y="7448507"/>
                  <a:pt x="3130183" y="7435131"/>
                </a:cubicBezTo>
                <a:cubicBezTo>
                  <a:pt x="3143559" y="7435131"/>
                  <a:pt x="3150247" y="7428442"/>
                  <a:pt x="3150247" y="7415063"/>
                </a:cubicBezTo>
                <a:cubicBezTo>
                  <a:pt x="3150247" y="7374934"/>
                  <a:pt x="3170313" y="7354867"/>
                  <a:pt x="3210444" y="7354867"/>
                </a:cubicBezTo>
                <a:cubicBezTo>
                  <a:pt x="3223821" y="7354867"/>
                  <a:pt x="3230508" y="7348181"/>
                  <a:pt x="3230508" y="7334803"/>
                </a:cubicBezTo>
                <a:cubicBezTo>
                  <a:pt x="3230508" y="7308049"/>
                  <a:pt x="3237195" y="7301362"/>
                  <a:pt x="3250572" y="7314737"/>
                </a:cubicBezTo>
                <a:cubicBezTo>
                  <a:pt x="3250572" y="7301362"/>
                  <a:pt x="3250572" y="7291329"/>
                  <a:pt x="3250572" y="7284639"/>
                </a:cubicBezTo>
                <a:cubicBezTo>
                  <a:pt x="3250572" y="7277951"/>
                  <a:pt x="3250572" y="7267921"/>
                  <a:pt x="3250572" y="7254542"/>
                </a:cubicBezTo>
                <a:cubicBezTo>
                  <a:pt x="3250572" y="7241165"/>
                  <a:pt x="3250572" y="7234477"/>
                  <a:pt x="3250572" y="7234477"/>
                </a:cubicBezTo>
                <a:cubicBezTo>
                  <a:pt x="3250572" y="7234477"/>
                  <a:pt x="3243885" y="7234477"/>
                  <a:pt x="3230508" y="7234477"/>
                </a:cubicBezTo>
                <a:close/>
                <a:moveTo>
                  <a:pt x="2909465" y="7234477"/>
                </a:moveTo>
                <a:cubicBezTo>
                  <a:pt x="2882712" y="7261231"/>
                  <a:pt x="2869335" y="7274608"/>
                  <a:pt x="2869335" y="7274608"/>
                </a:cubicBezTo>
                <a:lnTo>
                  <a:pt x="2889400" y="7274608"/>
                </a:lnTo>
                <a:cubicBezTo>
                  <a:pt x="2902776" y="7261231"/>
                  <a:pt x="2916153" y="7247855"/>
                  <a:pt x="2929529" y="7234477"/>
                </a:cubicBezTo>
                <a:close/>
                <a:moveTo>
                  <a:pt x="2327571" y="7234477"/>
                </a:moveTo>
                <a:cubicBezTo>
                  <a:pt x="2327571" y="7234477"/>
                  <a:pt x="2327571" y="7241165"/>
                  <a:pt x="2327571" y="7254542"/>
                </a:cubicBezTo>
                <a:lnTo>
                  <a:pt x="2307504" y="7254542"/>
                </a:lnTo>
                <a:close/>
                <a:moveTo>
                  <a:pt x="732381" y="7234477"/>
                </a:moveTo>
                <a:cubicBezTo>
                  <a:pt x="739068" y="7234477"/>
                  <a:pt x="735726" y="7241165"/>
                  <a:pt x="722348" y="7254542"/>
                </a:cubicBezTo>
                <a:cubicBezTo>
                  <a:pt x="722348" y="7254542"/>
                  <a:pt x="715661" y="7254542"/>
                  <a:pt x="702284" y="7254542"/>
                </a:cubicBezTo>
                <a:cubicBezTo>
                  <a:pt x="715661" y="7241165"/>
                  <a:pt x="725692" y="7234477"/>
                  <a:pt x="732381" y="7234477"/>
                </a:cubicBezTo>
                <a:close/>
                <a:moveTo>
                  <a:pt x="531729" y="7234477"/>
                </a:moveTo>
                <a:cubicBezTo>
                  <a:pt x="538417" y="7234477"/>
                  <a:pt x="541759" y="7241165"/>
                  <a:pt x="541759" y="7254542"/>
                </a:cubicBezTo>
                <a:lnTo>
                  <a:pt x="521695" y="7254542"/>
                </a:lnTo>
                <a:cubicBezTo>
                  <a:pt x="521695" y="7241165"/>
                  <a:pt x="525039" y="7234477"/>
                  <a:pt x="531729" y="7234477"/>
                </a:cubicBezTo>
                <a:close/>
                <a:moveTo>
                  <a:pt x="4537259" y="7221936"/>
                </a:moveTo>
                <a:cubicBezTo>
                  <a:pt x="4538934" y="7220264"/>
                  <a:pt x="4541441" y="7221101"/>
                  <a:pt x="4544785" y="7224444"/>
                </a:cubicBezTo>
                <a:cubicBezTo>
                  <a:pt x="4551475" y="7231134"/>
                  <a:pt x="4548128" y="7241165"/>
                  <a:pt x="4534752" y="7254542"/>
                </a:cubicBezTo>
                <a:lnTo>
                  <a:pt x="4534752" y="7234477"/>
                </a:lnTo>
                <a:cubicBezTo>
                  <a:pt x="4534752" y="7227787"/>
                  <a:pt x="4535588" y="7223608"/>
                  <a:pt x="4537259" y="7221936"/>
                </a:cubicBezTo>
                <a:close/>
                <a:moveTo>
                  <a:pt x="2667009" y="7219428"/>
                </a:moveTo>
                <a:lnTo>
                  <a:pt x="2663663" y="7229460"/>
                </a:lnTo>
                <a:cubicBezTo>
                  <a:pt x="2660319" y="7232806"/>
                  <a:pt x="2655305" y="7234477"/>
                  <a:pt x="2648616" y="7234477"/>
                </a:cubicBezTo>
                <a:cubicBezTo>
                  <a:pt x="2648616" y="7234477"/>
                  <a:pt x="2651961" y="7231134"/>
                  <a:pt x="2658649" y="7224444"/>
                </a:cubicBezTo>
                <a:close/>
                <a:moveTo>
                  <a:pt x="6902456" y="7214411"/>
                </a:moveTo>
                <a:cubicBezTo>
                  <a:pt x="6889079" y="7214411"/>
                  <a:pt x="6882392" y="7221101"/>
                  <a:pt x="6882392" y="7234477"/>
                </a:cubicBezTo>
                <a:lnTo>
                  <a:pt x="6902456" y="7234477"/>
                </a:lnTo>
                <a:cubicBezTo>
                  <a:pt x="6915833" y="7221101"/>
                  <a:pt x="6915833" y="7214411"/>
                  <a:pt x="6902456" y="7214411"/>
                </a:cubicBezTo>
                <a:close/>
                <a:moveTo>
                  <a:pt x="3110118" y="7214411"/>
                </a:moveTo>
                <a:cubicBezTo>
                  <a:pt x="3110118" y="7227791"/>
                  <a:pt x="3110118" y="7234477"/>
                  <a:pt x="3110118" y="7234477"/>
                </a:cubicBezTo>
                <a:cubicBezTo>
                  <a:pt x="3110118" y="7221101"/>
                  <a:pt x="3116807" y="7214411"/>
                  <a:pt x="3130183" y="7214411"/>
                </a:cubicBezTo>
                <a:cubicBezTo>
                  <a:pt x="3130183" y="7214411"/>
                  <a:pt x="3123495" y="7214411"/>
                  <a:pt x="3110118" y="7214411"/>
                </a:cubicBezTo>
                <a:close/>
                <a:moveTo>
                  <a:pt x="682218" y="7214411"/>
                </a:moveTo>
                <a:cubicBezTo>
                  <a:pt x="682218" y="7214411"/>
                  <a:pt x="682218" y="7221101"/>
                  <a:pt x="682218" y="7234477"/>
                </a:cubicBezTo>
                <a:lnTo>
                  <a:pt x="662153" y="7254542"/>
                </a:lnTo>
                <a:cubicBezTo>
                  <a:pt x="648776" y="7254542"/>
                  <a:pt x="642089" y="7251198"/>
                  <a:pt x="642089" y="7244510"/>
                </a:cubicBezTo>
                <a:cubicBezTo>
                  <a:pt x="642089" y="7237820"/>
                  <a:pt x="642089" y="7234477"/>
                  <a:pt x="642089" y="7234477"/>
                </a:cubicBezTo>
                <a:cubicBezTo>
                  <a:pt x="642089" y="7221101"/>
                  <a:pt x="645433" y="7217756"/>
                  <a:pt x="652120" y="7224444"/>
                </a:cubicBezTo>
                <a:cubicBezTo>
                  <a:pt x="658809" y="7231134"/>
                  <a:pt x="662153" y="7231134"/>
                  <a:pt x="662153" y="7224444"/>
                </a:cubicBezTo>
                <a:cubicBezTo>
                  <a:pt x="662153" y="7217756"/>
                  <a:pt x="668840" y="7214411"/>
                  <a:pt x="682218" y="7214411"/>
                </a:cubicBezTo>
                <a:close/>
                <a:moveTo>
                  <a:pt x="5016319" y="7194346"/>
                </a:moveTo>
                <a:cubicBezTo>
                  <a:pt x="5002942" y="7194346"/>
                  <a:pt x="4996255" y="7201036"/>
                  <a:pt x="4996255" y="7214411"/>
                </a:cubicBezTo>
                <a:cubicBezTo>
                  <a:pt x="4996255" y="7227791"/>
                  <a:pt x="5002942" y="7234477"/>
                  <a:pt x="5016319" y="7234477"/>
                </a:cubicBezTo>
                <a:lnTo>
                  <a:pt x="4996255" y="7234477"/>
                </a:lnTo>
                <a:lnTo>
                  <a:pt x="4976189" y="7254542"/>
                </a:lnTo>
                <a:cubicBezTo>
                  <a:pt x="4976189" y="7267921"/>
                  <a:pt x="4979532" y="7274608"/>
                  <a:pt x="4986221" y="7274608"/>
                </a:cubicBezTo>
                <a:cubicBezTo>
                  <a:pt x="4992909" y="7274608"/>
                  <a:pt x="5002942" y="7267921"/>
                  <a:pt x="5016319" y="7254542"/>
                </a:cubicBezTo>
                <a:lnTo>
                  <a:pt x="5016319" y="7234477"/>
                </a:lnTo>
                <a:close/>
                <a:moveTo>
                  <a:pt x="4494623" y="7194346"/>
                </a:moveTo>
                <a:lnTo>
                  <a:pt x="4514687" y="7194346"/>
                </a:lnTo>
                <a:cubicBezTo>
                  <a:pt x="4514687" y="7207723"/>
                  <a:pt x="4514687" y="7214411"/>
                  <a:pt x="4514687" y="7214411"/>
                </a:cubicBezTo>
                <a:cubicBezTo>
                  <a:pt x="4514687" y="7214411"/>
                  <a:pt x="4511343" y="7211066"/>
                  <a:pt x="4504654" y="7204379"/>
                </a:cubicBezTo>
                <a:cubicBezTo>
                  <a:pt x="4497967" y="7197693"/>
                  <a:pt x="4494623" y="7194346"/>
                  <a:pt x="4494623" y="7194346"/>
                </a:cubicBezTo>
                <a:close/>
                <a:moveTo>
                  <a:pt x="3250572" y="7194346"/>
                </a:moveTo>
                <a:cubicBezTo>
                  <a:pt x="3250572" y="7194346"/>
                  <a:pt x="3250572" y="7201036"/>
                  <a:pt x="3250572" y="7214411"/>
                </a:cubicBezTo>
                <a:lnTo>
                  <a:pt x="3270641" y="7214411"/>
                </a:lnTo>
                <a:cubicBezTo>
                  <a:pt x="3270641" y="7201036"/>
                  <a:pt x="3270641" y="7194346"/>
                  <a:pt x="3270641" y="7194346"/>
                </a:cubicBezTo>
                <a:cubicBezTo>
                  <a:pt x="3270641" y="7194346"/>
                  <a:pt x="3263954" y="7194346"/>
                  <a:pt x="3250572" y="7194346"/>
                </a:cubicBezTo>
                <a:close/>
                <a:moveTo>
                  <a:pt x="3228001" y="7181806"/>
                </a:moveTo>
                <a:cubicBezTo>
                  <a:pt x="3226331" y="7180133"/>
                  <a:pt x="3223821" y="7180970"/>
                  <a:pt x="3220475" y="7184313"/>
                </a:cubicBezTo>
                <a:cubicBezTo>
                  <a:pt x="3213787" y="7191003"/>
                  <a:pt x="3210444" y="7201036"/>
                  <a:pt x="3210444" y="7214411"/>
                </a:cubicBezTo>
                <a:cubicBezTo>
                  <a:pt x="3210444" y="7214411"/>
                  <a:pt x="3213787" y="7211066"/>
                  <a:pt x="3220475" y="7204379"/>
                </a:cubicBezTo>
                <a:cubicBezTo>
                  <a:pt x="3227165" y="7197693"/>
                  <a:pt x="3230508" y="7194346"/>
                  <a:pt x="3230508" y="7194346"/>
                </a:cubicBezTo>
                <a:cubicBezTo>
                  <a:pt x="3230508" y="7187657"/>
                  <a:pt x="3229674" y="7183476"/>
                  <a:pt x="3228001" y="7181806"/>
                </a:cubicBezTo>
                <a:close/>
                <a:moveTo>
                  <a:pt x="3732140" y="7174282"/>
                </a:moveTo>
                <a:cubicBezTo>
                  <a:pt x="3692009" y="7201036"/>
                  <a:pt x="3671945" y="7221101"/>
                  <a:pt x="3671945" y="7234477"/>
                </a:cubicBezTo>
                <a:lnTo>
                  <a:pt x="3671945" y="7243077"/>
                </a:lnTo>
                <a:lnTo>
                  <a:pt x="3686994" y="7234477"/>
                </a:lnTo>
                <a:cubicBezTo>
                  <a:pt x="3697027" y="7227791"/>
                  <a:pt x="3705386" y="7221101"/>
                  <a:pt x="3712077" y="7214411"/>
                </a:cubicBezTo>
                <a:close/>
                <a:moveTo>
                  <a:pt x="4273904" y="7154216"/>
                </a:moveTo>
                <a:lnTo>
                  <a:pt x="4293968" y="7174282"/>
                </a:lnTo>
                <a:cubicBezTo>
                  <a:pt x="4293968" y="7174282"/>
                  <a:pt x="4293968" y="7167595"/>
                  <a:pt x="4293968" y="7154216"/>
                </a:cubicBezTo>
                <a:close/>
                <a:moveTo>
                  <a:pt x="3270641" y="7154216"/>
                </a:moveTo>
                <a:cubicBezTo>
                  <a:pt x="3270641" y="7154216"/>
                  <a:pt x="3270641" y="7157562"/>
                  <a:pt x="3270641" y="7164249"/>
                </a:cubicBezTo>
                <a:cubicBezTo>
                  <a:pt x="3270641" y="7170939"/>
                  <a:pt x="3277329" y="7174282"/>
                  <a:pt x="3290703" y="7174282"/>
                </a:cubicBezTo>
                <a:cubicBezTo>
                  <a:pt x="3290703" y="7160905"/>
                  <a:pt x="3284018" y="7154216"/>
                  <a:pt x="3270641" y="7154216"/>
                </a:cubicBezTo>
                <a:close/>
                <a:moveTo>
                  <a:pt x="3250572" y="7154216"/>
                </a:moveTo>
                <a:cubicBezTo>
                  <a:pt x="3250572" y="7154216"/>
                  <a:pt x="3243885" y="7160905"/>
                  <a:pt x="3230508" y="7174282"/>
                </a:cubicBezTo>
                <a:cubicBezTo>
                  <a:pt x="3230508" y="7187660"/>
                  <a:pt x="3233852" y="7194346"/>
                  <a:pt x="3240541" y="7194346"/>
                </a:cubicBezTo>
                <a:cubicBezTo>
                  <a:pt x="3247229" y="7194346"/>
                  <a:pt x="3250572" y="7187660"/>
                  <a:pt x="3250572" y="7174282"/>
                </a:cubicBezTo>
                <a:cubicBezTo>
                  <a:pt x="3250572" y="7160905"/>
                  <a:pt x="3250572" y="7154216"/>
                  <a:pt x="3250572" y="7154216"/>
                </a:cubicBezTo>
                <a:close/>
                <a:moveTo>
                  <a:pt x="2297473" y="7154216"/>
                </a:moveTo>
                <a:cubicBezTo>
                  <a:pt x="2304160" y="7154216"/>
                  <a:pt x="2304160" y="7160905"/>
                  <a:pt x="2297473" y="7174282"/>
                </a:cubicBezTo>
                <a:cubicBezTo>
                  <a:pt x="2290783" y="7187660"/>
                  <a:pt x="2287440" y="7194346"/>
                  <a:pt x="2287440" y="7194346"/>
                </a:cubicBezTo>
                <a:cubicBezTo>
                  <a:pt x="2287440" y="7194346"/>
                  <a:pt x="2287440" y="7187660"/>
                  <a:pt x="2287440" y="7174282"/>
                </a:cubicBezTo>
                <a:cubicBezTo>
                  <a:pt x="2287440" y="7160905"/>
                  <a:pt x="2290783" y="7154216"/>
                  <a:pt x="2297473" y="7154216"/>
                </a:cubicBezTo>
                <a:close/>
                <a:moveTo>
                  <a:pt x="1725615" y="7154216"/>
                </a:moveTo>
                <a:lnTo>
                  <a:pt x="1745679" y="7154216"/>
                </a:lnTo>
                <a:lnTo>
                  <a:pt x="1705548" y="7174282"/>
                </a:lnTo>
                <a:cubicBezTo>
                  <a:pt x="1705548" y="7174282"/>
                  <a:pt x="1712237" y="7167595"/>
                  <a:pt x="1725615" y="7154216"/>
                </a:cubicBezTo>
                <a:close/>
                <a:moveTo>
                  <a:pt x="1324307" y="7154216"/>
                </a:moveTo>
                <a:lnTo>
                  <a:pt x="1364437" y="7174282"/>
                </a:lnTo>
                <a:lnTo>
                  <a:pt x="1344373" y="7194346"/>
                </a:lnTo>
                <a:lnTo>
                  <a:pt x="1344373" y="7234477"/>
                </a:lnTo>
                <a:lnTo>
                  <a:pt x="1324307" y="7234477"/>
                </a:lnTo>
                <a:lnTo>
                  <a:pt x="1344373" y="7174282"/>
                </a:lnTo>
                <a:cubicBezTo>
                  <a:pt x="1330997" y="7174282"/>
                  <a:pt x="1324307" y="7174282"/>
                  <a:pt x="1324307" y="7174282"/>
                </a:cubicBezTo>
                <a:cubicBezTo>
                  <a:pt x="1324307" y="7174282"/>
                  <a:pt x="1324307" y="7167595"/>
                  <a:pt x="1324307" y="7154216"/>
                </a:cubicBezTo>
                <a:close/>
                <a:moveTo>
                  <a:pt x="3832467" y="7134151"/>
                </a:moveTo>
                <a:cubicBezTo>
                  <a:pt x="3832467" y="7134151"/>
                  <a:pt x="3825779" y="7147527"/>
                  <a:pt x="3812403" y="7174282"/>
                </a:cubicBezTo>
                <a:lnTo>
                  <a:pt x="3772272" y="7214411"/>
                </a:lnTo>
                <a:cubicBezTo>
                  <a:pt x="3758895" y="7227791"/>
                  <a:pt x="3755552" y="7237820"/>
                  <a:pt x="3762239" y="7244510"/>
                </a:cubicBezTo>
                <a:cubicBezTo>
                  <a:pt x="3768928" y="7251198"/>
                  <a:pt x="3778959" y="7247855"/>
                  <a:pt x="3792336" y="7234477"/>
                </a:cubicBezTo>
                <a:cubicBezTo>
                  <a:pt x="3805714" y="7234477"/>
                  <a:pt x="3819090" y="7234477"/>
                  <a:pt x="3832467" y="7234477"/>
                </a:cubicBezTo>
                <a:lnTo>
                  <a:pt x="3852533" y="7234477"/>
                </a:lnTo>
                <a:cubicBezTo>
                  <a:pt x="3839156" y="7234477"/>
                  <a:pt x="3835813" y="7231134"/>
                  <a:pt x="3842500" y="7224444"/>
                </a:cubicBezTo>
                <a:cubicBezTo>
                  <a:pt x="3849188" y="7217756"/>
                  <a:pt x="3849188" y="7211066"/>
                  <a:pt x="3842500" y="7204379"/>
                </a:cubicBezTo>
                <a:cubicBezTo>
                  <a:pt x="3835813" y="7197693"/>
                  <a:pt x="3832467" y="7187660"/>
                  <a:pt x="3832467" y="7174282"/>
                </a:cubicBezTo>
                <a:close/>
                <a:moveTo>
                  <a:pt x="3571620" y="7134151"/>
                </a:moveTo>
                <a:lnTo>
                  <a:pt x="3571620" y="7154216"/>
                </a:lnTo>
                <a:cubicBezTo>
                  <a:pt x="3584996" y="7154216"/>
                  <a:pt x="3591684" y="7154216"/>
                  <a:pt x="3591684" y="7154216"/>
                </a:cubicBezTo>
                <a:cubicBezTo>
                  <a:pt x="3591684" y="7140838"/>
                  <a:pt x="3584996" y="7134151"/>
                  <a:pt x="3571620" y="7134151"/>
                </a:cubicBezTo>
                <a:close/>
                <a:moveTo>
                  <a:pt x="822675" y="7134151"/>
                </a:moveTo>
                <a:cubicBezTo>
                  <a:pt x="822675" y="7134151"/>
                  <a:pt x="829365" y="7140838"/>
                  <a:pt x="842742" y="7154216"/>
                </a:cubicBezTo>
                <a:lnTo>
                  <a:pt x="822675" y="7154216"/>
                </a:lnTo>
                <a:cubicBezTo>
                  <a:pt x="809298" y="7154216"/>
                  <a:pt x="809298" y="7147527"/>
                  <a:pt x="822675" y="7134151"/>
                </a:cubicBezTo>
                <a:close/>
                <a:moveTo>
                  <a:pt x="5036383" y="7114085"/>
                </a:moveTo>
                <a:lnTo>
                  <a:pt x="5016319" y="7134151"/>
                </a:lnTo>
                <a:lnTo>
                  <a:pt x="5056450" y="7134151"/>
                </a:lnTo>
                <a:close/>
                <a:moveTo>
                  <a:pt x="2508157" y="7114085"/>
                </a:moveTo>
                <a:cubicBezTo>
                  <a:pt x="2508157" y="7114085"/>
                  <a:pt x="2511503" y="7114085"/>
                  <a:pt x="2518190" y="7114085"/>
                </a:cubicBezTo>
                <a:cubicBezTo>
                  <a:pt x="2524877" y="7114085"/>
                  <a:pt x="2528223" y="7120773"/>
                  <a:pt x="2528223" y="7134151"/>
                </a:cubicBezTo>
                <a:cubicBezTo>
                  <a:pt x="2528223" y="7134151"/>
                  <a:pt x="2524877" y="7130808"/>
                  <a:pt x="2518190" y="7124118"/>
                </a:cubicBezTo>
                <a:cubicBezTo>
                  <a:pt x="2511503" y="7117430"/>
                  <a:pt x="2508157" y="7114085"/>
                  <a:pt x="2508157" y="7114085"/>
                </a:cubicBezTo>
                <a:close/>
                <a:moveTo>
                  <a:pt x="2327571" y="7114085"/>
                </a:moveTo>
                <a:lnTo>
                  <a:pt x="2347635" y="7134151"/>
                </a:lnTo>
                <a:cubicBezTo>
                  <a:pt x="2347635" y="7134151"/>
                  <a:pt x="2340950" y="7134151"/>
                  <a:pt x="2327571" y="7134151"/>
                </a:cubicBezTo>
                <a:cubicBezTo>
                  <a:pt x="2327571" y="7120773"/>
                  <a:pt x="2327571" y="7114085"/>
                  <a:pt x="2327571" y="7114085"/>
                </a:cubicBezTo>
                <a:close/>
                <a:moveTo>
                  <a:pt x="1665417" y="7114085"/>
                </a:moveTo>
                <a:lnTo>
                  <a:pt x="1685484" y="7134151"/>
                </a:lnTo>
                <a:cubicBezTo>
                  <a:pt x="1685484" y="7147527"/>
                  <a:pt x="1678793" y="7147527"/>
                  <a:pt x="1665417" y="7134151"/>
                </a:cubicBezTo>
                <a:cubicBezTo>
                  <a:pt x="1665417" y="7120773"/>
                  <a:pt x="1665417" y="7114085"/>
                  <a:pt x="1665417" y="7114085"/>
                </a:cubicBezTo>
                <a:close/>
                <a:moveTo>
                  <a:pt x="642089" y="7114085"/>
                </a:moveTo>
                <a:lnTo>
                  <a:pt x="662153" y="7154216"/>
                </a:lnTo>
                <a:cubicBezTo>
                  <a:pt x="648776" y="7154216"/>
                  <a:pt x="635398" y="7150872"/>
                  <a:pt x="622022" y="7144181"/>
                </a:cubicBezTo>
                <a:cubicBezTo>
                  <a:pt x="608645" y="7137494"/>
                  <a:pt x="615332" y="7127463"/>
                  <a:pt x="642089" y="7114085"/>
                </a:cubicBezTo>
                <a:close/>
                <a:moveTo>
                  <a:pt x="3571620" y="7099036"/>
                </a:moveTo>
                <a:cubicBezTo>
                  <a:pt x="3568276" y="7099036"/>
                  <a:pt x="3564930" y="7100710"/>
                  <a:pt x="3561586" y="7104053"/>
                </a:cubicBezTo>
                <a:cubicBezTo>
                  <a:pt x="3554899" y="7110740"/>
                  <a:pt x="3551555" y="7120773"/>
                  <a:pt x="3551555" y="7134151"/>
                </a:cubicBezTo>
                <a:lnTo>
                  <a:pt x="3571620" y="7114085"/>
                </a:lnTo>
                <a:cubicBezTo>
                  <a:pt x="3584996" y="7114085"/>
                  <a:pt x="3588340" y="7110740"/>
                  <a:pt x="3581652" y="7104053"/>
                </a:cubicBezTo>
                <a:cubicBezTo>
                  <a:pt x="3578308" y="7100710"/>
                  <a:pt x="3574963" y="7099036"/>
                  <a:pt x="3571620" y="7099036"/>
                </a:cubicBezTo>
                <a:close/>
                <a:moveTo>
                  <a:pt x="5317298" y="7094020"/>
                </a:moveTo>
                <a:lnTo>
                  <a:pt x="5317298" y="7134151"/>
                </a:lnTo>
                <a:lnTo>
                  <a:pt x="5277167" y="7154216"/>
                </a:lnTo>
                <a:cubicBezTo>
                  <a:pt x="5263790" y="7167595"/>
                  <a:pt x="5250413" y="7174282"/>
                  <a:pt x="5237036" y="7174282"/>
                </a:cubicBezTo>
                <a:lnTo>
                  <a:pt x="5277167" y="7134151"/>
                </a:lnTo>
                <a:cubicBezTo>
                  <a:pt x="5303921" y="7107396"/>
                  <a:pt x="5317298" y="7094020"/>
                  <a:pt x="5317298" y="7094020"/>
                </a:cubicBezTo>
                <a:close/>
                <a:moveTo>
                  <a:pt x="772512" y="7094020"/>
                </a:moveTo>
                <a:cubicBezTo>
                  <a:pt x="779200" y="7094020"/>
                  <a:pt x="782547" y="7097367"/>
                  <a:pt x="782547" y="7104053"/>
                </a:cubicBezTo>
                <a:cubicBezTo>
                  <a:pt x="782547" y="7110740"/>
                  <a:pt x="775856" y="7114085"/>
                  <a:pt x="762479" y="7114085"/>
                </a:cubicBezTo>
                <a:cubicBezTo>
                  <a:pt x="762479" y="7100710"/>
                  <a:pt x="765823" y="7094020"/>
                  <a:pt x="772512" y="7094020"/>
                </a:cubicBezTo>
                <a:close/>
                <a:moveTo>
                  <a:pt x="5482838" y="7083987"/>
                </a:moveTo>
                <a:cubicBezTo>
                  <a:pt x="5486181" y="7083987"/>
                  <a:pt x="5484509" y="7087330"/>
                  <a:pt x="5477819" y="7094020"/>
                </a:cubicBezTo>
                <a:cubicBezTo>
                  <a:pt x="5464445" y="7107396"/>
                  <a:pt x="5457755" y="7120773"/>
                  <a:pt x="5457755" y="7134151"/>
                </a:cubicBezTo>
                <a:cubicBezTo>
                  <a:pt x="5444379" y="7134151"/>
                  <a:pt x="5437689" y="7137494"/>
                  <a:pt x="5437689" y="7144181"/>
                </a:cubicBezTo>
                <a:cubicBezTo>
                  <a:pt x="5437689" y="7150872"/>
                  <a:pt x="5437689" y="7154216"/>
                  <a:pt x="5437689" y="7154216"/>
                </a:cubicBezTo>
                <a:lnTo>
                  <a:pt x="5397560" y="7174282"/>
                </a:lnTo>
                <a:cubicBezTo>
                  <a:pt x="5397560" y="7160905"/>
                  <a:pt x="5404247" y="7147527"/>
                  <a:pt x="5417625" y="7134151"/>
                </a:cubicBezTo>
                <a:cubicBezTo>
                  <a:pt x="5431001" y="7120773"/>
                  <a:pt x="5437689" y="7114085"/>
                  <a:pt x="5437689" y="7114085"/>
                </a:cubicBezTo>
                <a:cubicBezTo>
                  <a:pt x="5437689" y="7114085"/>
                  <a:pt x="5441035" y="7110740"/>
                  <a:pt x="5447722" y="7104053"/>
                </a:cubicBezTo>
                <a:cubicBezTo>
                  <a:pt x="5454412" y="7097367"/>
                  <a:pt x="5457755" y="7094020"/>
                  <a:pt x="5457755" y="7094020"/>
                </a:cubicBezTo>
                <a:cubicBezTo>
                  <a:pt x="5471133" y="7087330"/>
                  <a:pt x="5479494" y="7083987"/>
                  <a:pt x="5482838" y="7083987"/>
                </a:cubicBezTo>
                <a:close/>
                <a:moveTo>
                  <a:pt x="5357429" y="7073956"/>
                </a:moveTo>
                <a:cubicBezTo>
                  <a:pt x="5357429" y="7073956"/>
                  <a:pt x="5357429" y="7080642"/>
                  <a:pt x="5357429" y="7094020"/>
                </a:cubicBezTo>
                <a:cubicBezTo>
                  <a:pt x="5344052" y="7094020"/>
                  <a:pt x="5337362" y="7094020"/>
                  <a:pt x="5337362" y="7094020"/>
                </a:cubicBezTo>
                <a:close/>
                <a:moveTo>
                  <a:pt x="1003264" y="7073956"/>
                </a:moveTo>
                <a:lnTo>
                  <a:pt x="963133" y="7134151"/>
                </a:lnTo>
                <a:lnTo>
                  <a:pt x="943067" y="7114085"/>
                </a:lnTo>
                <a:cubicBezTo>
                  <a:pt x="943067" y="7100710"/>
                  <a:pt x="946412" y="7094020"/>
                  <a:pt x="953098" y="7094020"/>
                </a:cubicBezTo>
                <a:cubicBezTo>
                  <a:pt x="959789" y="7094020"/>
                  <a:pt x="963133" y="7094020"/>
                  <a:pt x="963133" y="7094020"/>
                </a:cubicBezTo>
                <a:lnTo>
                  <a:pt x="983197" y="7094020"/>
                </a:lnTo>
                <a:close/>
                <a:moveTo>
                  <a:pt x="2267375" y="7053888"/>
                </a:moveTo>
                <a:lnTo>
                  <a:pt x="2267375" y="7073956"/>
                </a:lnTo>
                <a:lnTo>
                  <a:pt x="2227244" y="7134151"/>
                </a:lnTo>
                <a:cubicBezTo>
                  <a:pt x="2213868" y="7134151"/>
                  <a:pt x="2207179" y="7130808"/>
                  <a:pt x="2207179" y="7124118"/>
                </a:cubicBezTo>
                <a:cubicBezTo>
                  <a:pt x="2207179" y="7117430"/>
                  <a:pt x="2220556" y="7100710"/>
                  <a:pt x="2247309" y="7073956"/>
                </a:cubicBezTo>
                <a:close/>
                <a:moveTo>
                  <a:pt x="3493868" y="7041347"/>
                </a:moveTo>
                <a:cubicBezTo>
                  <a:pt x="3488849" y="7039676"/>
                  <a:pt x="3484669" y="7040511"/>
                  <a:pt x="3481325" y="7043855"/>
                </a:cubicBezTo>
                <a:cubicBezTo>
                  <a:pt x="3474635" y="7050545"/>
                  <a:pt x="3464606" y="7060578"/>
                  <a:pt x="3451228" y="7073956"/>
                </a:cubicBezTo>
                <a:lnTo>
                  <a:pt x="3431161" y="7114085"/>
                </a:lnTo>
                <a:cubicBezTo>
                  <a:pt x="3444538" y="7100710"/>
                  <a:pt x="3457915" y="7087332"/>
                  <a:pt x="3471292" y="7073956"/>
                </a:cubicBezTo>
                <a:cubicBezTo>
                  <a:pt x="3484669" y="7060578"/>
                  <a:pt x="3491356" y="7053888"/>
                  <a:pt x="3491356" y="7053888"/>
                </a:cubicBezTo>
                <a:cubicBezTo>
                  <a:pt x="3491356" y="7053888"/>
                  <a:pt x="3498047" y="7053888"/>
                  <a:pt x="3511424" y="7053888"/>
                </a:cubicBezTo>
                <a:lnTo>
                  <a:pt x="3491356" y="7094020"/>
                </a:lnTo>
                <a:cubicBezTo>
                  <a:pt x="3477979" y="7094020"/>
                  <a:pt x="3467950" y="7104053"/>
                  <a:pt x="3461259" y="7124118"/>
                </a:cubicBezTo>
                <a:cubicBezTo>
                  <a:pt x="3454571" y="7144181"/>
                  <a:pt x="3451228" y="7147527"/>
                  <a:pt x="3451228" y="7134151"/>
                </a:cubicBezTo>
                <a:lnTo>
                  <a:pt x="3431161" y="7134151"/>
                </a:lnTo>
                <a:cubicBezTo>
                  <a:pt x="3431161" y="7160905"/>
                  <a:pt x="3417784" y="7187660"/>
                  <a:pt x="3391030" y="7214411"/>
                </a:cubicBezTo>
                <a:cubicBezTo>
                  <a:pt x="3377654" y="7227791"/>
                  <a:pt x="3360934" y="7247855"/>
                  <a:pt x="3340869" y="7274608"/>
                </a:cubicBezTo>
                <a:cubicBezTo>
                  <a:pt x="3320803" y="7301362"/>
                  <a:pt x="3297395" y="7324770"/>
                  <a:pt x="3270641" y="7344838"/>
                </a:cubicBezTo>
                <a:cubicBezTo>
                  <a:pt x="3243885" y="7364901"/>
                  <a:pt x="3220475" y="7388312"/>
                  <a:pt x="3200411" y="7415063"/>
                </a:cubicBezTo>
                <a:cubicBezTo>
                  <a:pt x="3180344" y="7441819"/>
                  <a:pt x="3163624" y="7461884"/>
                  <a:pt x="3150247" y="7475262"/>
                </a:cubicBezTo>
                <a:cubicBezTo>
                  <a:pt x="3096742" y="7515392"/>
                  <a:pt x="3083365" y="7535457"/>
                  <a:pt x="3110118" y="7535457"/>
                </a:cubicBezTo>
                <a:cubicBezTo>
                  <a:pt x="3123495" y="7535457"/>
                  <a:pt x="3133527" y="7528769"/>
                  <a:pt x="3140215" y="7515392"/>
                </a:cubicBezTo>
                <a:cubicBezTo>
                  <a:pt x="3146903" y="7502016"/>
                  <a:pt x="3163624" y="7488638"/>
                  <a:pt x="3190377" y="7475262"/>
                </a:cubicBezTo>
                <a:cubicBezTo>
                  <a:pt x="3217131" y="7435131"/>
                  <a:pt x="3243885" y="7398345"/>
                  <a:pt x="3270641" y="7364901"/>
                </a:cubicBezTo>
                <a:cubicBezTo>
                  <a:pt x="3284018" y="7348181"/>
                  <a:pt x="3297395" y="7333132"/>
                  <a:pt x="3310772" y="7319754"/>
                </a:cubicBezTo>
                <a:lnTo>
                  <a:pt x="3346676" y="7288336"/>
                </a:lnTo>
                <a:lnTo>
                  <a:pt x="3338362" y="7302198"/>
                </a:lnTo>
                <a:cubicBezTo>
                  <a:pt x="3333343" y="7317247"/>
                  <a:pt x="3330837" y="7334803"/>
                  <a:pt x="3330837" y="7354867"/>
                </a:cubicBezTo>
                <a:lnTo>
                  <a:pt x="3350901" y="7354867"/>
                </a:lnTo>
                <a:cubicBezTo>
                  <a:pt x="3364278" y="7341493"/>
                  <a:pt x="3374310" y="7338148"/>
                  <a:pt x="3380999" y="7344838"/>
                </a:cubicBezTo>
                <a:cubicBezTo>
                  <a:pt x="3387686" y="7351524"/>
                  <a:pt x="3391030" y="7358214"/>
                  <a:pt x="3391030" y="7364901"/>
                </a:cubicBezTo>
                <a:cubicBezTo>
                  <a:pt x="3391030" y="7371591"/>
                  <a:pt x="3384343" y="7374934"/>
                  <a:pt x="3370966" y="7374934"/>
                </a:cubicBezTo>
                <a:cubicBezTo>
                  <a:pt x="3357590" y="7374934"/>
                  <a:pt x="3350901" y="7381622"/>
                  <a:pt x="3350901" y="7394998"/>
                </a:cubicBezTo>
                <a:cubicBezTo>
                  <a:pt x="3350901" y="7408376"/>
                  <a:pt x="3357590" y="7415063"/>
                  <a:pt x="3370966" y="7415063"/>
                </a:cubicBezTo>
                <a:cubicBezTo>
                  <a:pt x="3384343" y="7415063"/>
                  <a:pt x="3394376" y="7415063"/>
                  <a:pt x="3401063" y="7415063"/>
                </a:cubicBezTo>
                <a:cubicBezTo>
                  <a:pt x="3407751" y="7415063"/>
                  <a:pt x="3411097" y="7415063"/>
                  <a:pt x="3411097" y="7415063"/>
                </a:cubicBezTo>
                <a:cubicBezTo>
                  <a:pt x="3411097" y="7401688"/>
                  <a:pt x="3414440" y="7394998"/>
                  <a:pt x="3421127" y="7394998"/>
                </a:cubicBezTo>
                <a:cubicBezTo>
                  <a:pt x="3427817" y="7394998"/>
                  <a:pt x="3434507" y="7384965"/>
                  <a:pt x="3441195" y="7364901"/>
                </a:cubicBezTo>
                <a:cubicBezTo>
                  <a:pt x="3447881" y="7344838"/>
                  <a:pt x="3451228" y="7334803"/>
                  <a:pt x="3451228" y="7334803"/>
                </a:cubicBezTo>
                <a:lnTo>
                  <a:pt x="3451228" y="7314737"/>
                </a:lnTo>
                <a:cubicBezTo>
                  <a:pt x="3464606" y="7314737"/>
                  <a:pt x="3471292" y="7314737"/>
                  <a:pt x="3471292" y="7314737"/>
                </a:cubicBezTo>
                <a:cubicBezTo>
                  <a:pt x="3471292" y="7287986"/>
                  <a:pt x="3474635" y="7274608"/>
                  <a:pt x="3481325" y="7274608"/>
                </a:cubicBezTo>
                <a:cubicBezTo>
                  <a:pt x="3488013" y="7274608"/>
                  <a:pt x="3491356" y="7267921"/>
                  <a:pt x="3491356" y="7254542"/>
                </a:cubicBezTo>
                <a:cubicBezTo>
                  <a:pt x="3504733" y="7267921"/>
                  <a:pt x="3511424" y="7264574"/>
                  <a:pt x="3511424" y="7244510"/>
                </a:cubicBezTo>
                <a:cubicBezTo>
                  <a:pt x="3511424" y="7224444"/>
                  <a:pt x="3521458" y="7204379"/>
                  <a:pt x="3541522" y="7184313"/>
                </a:cubicBezTo>
                <a:cubicBezTo>
                  <a:pt x="3561586" y="7164249"/>
                  <a:pt x="3564930" y="7154216"/>
                  <a:pt x="3551555" y="7154216"/>
                </a:cubicBezTo>
                <a:lnTo>
                  <a:pt x="3531488" y="7154216"/>
                </a:lnTo>
                <a:cubicBezTo>
                  <a:pt x="3531488" y="7167595"/>
                  <a:pt x="3528145" y="7174282"/>
                  <a:pt x="3521458" y="7174282"/>
                </a:cubicBezTo>
                <a:cubicBezTo>
                  <a:pt x="3514768" y="7174282"/>
                  <a:pt x="3511424" y="7174282"/>
                  <a:pt x="3511424" y="7174282"/>
                </a:cubicBezTo>
                <a:cubicBezTo>
                  <a:pt x="3511424" y="7160905"/>
                  <a:pt x="3504733" y="7160905"/>
                  <a:pt x="3491356" y="7174282"/>
                </a:cubicBezTo>
                <a:cubicBezTo>
                  <a:pt x="3477979" y="7187660"/>
                  <a:pt x="3471292" y="7201036"/>
                  <a:pt x="3471292" y="7214411"/>
                </a:cubicBezTo>
                <a:cubicBezTo>
                  <a:pt x="3471292" y="7227791"/>
                  <a:pt x="3464606" y="7234477"/>
                  <a:pt x="3451228" y="7234477"/>
                </a:cubicBezTo>
                <a:cubicBezTo>
                  <a:pt x="3431161" y="7234477"/>
                  <a:pt x="3413605" y="7236985"/>
                  <a:pt x="3398557" y="7242001"/>
                </a:cubicBezTo>
                <a:lnTo>
                  <a:pt x="3394374" y="7244510"/>
                </a:lnTo>
                <a:lnTo>
                  <a:pt x="3411097" y="7224444"/>
                </a:lnTo>
                <a:cubicBezTo>
                  <a:pt x="3424474" y="7204379"/>
                  <a:pt x="3447881" y="7177625"/>
                  <a:pt x="3481325" y="7144181"/>
                </a:cubicBezTo>
                <a:cubicBezTo>
                  <a:pt x="3514768" y="7110740"/>
                  <a:pt x="3531488" y="7094020"/>
                  <a:pt x="3531488" y="7094020"/>
                </a:cubicBezTo>
                <a:cubicBezTo>
                  <a:pt x="3531488" y="7080642"/>
                  <a:pt x="3534834" y="7073956"/>
                  <a:pt x="3541522" y="7073956"/>
                </a:cubicBezTo>
                <a:cubicBezTo>
                  <a:pt x="3548209" y="7073956"/>
                  <a:pt x="3551555" y="7073956"/>
                  <a:pt x="3551555" y="7073956"/>
                </a:cubicBezTo>
                <a:cubicBezTo>
                  <a:pt x="3551555" y="7073956"/>
                  <a:pt x="3554899" y="7073956"/>
                  <a:pt x="3561586" y="7073956"/>
                </a:cubicBezTo>
                <a:cubicBezTo>
                  <a:pt x="3568276" y="7073956"/>
                  <a:pt x="3571620" y="7067266"/>
                  <a:pt x="3571620" y="7053888"/>
                </a:cubicBezTo>
                <a:cubicBezTo>
                  <a:pt x="3571620" y="7053888"/>
                  <a:pt x="3564930" y="7053888"/>
                  <a:pt x="3551555" y="7053888"/>
                </a:cubicBezTo>
                <a:cubicBezTo>
                  <a:pt x="3551555" y="7053888"/>
                  <a:pt x="3544865" y="7053888"/>
                  <a:pt x="3531488" y="7053888"/>
                </a:cubicBezTo>
                <a:cubicBezTo>
                  <a:pt x="3518111" y="7053888"/>
                  <a:pt x="3511424" y="7053888"/>
                  <a:pt x="3511424" y="7053888"/>
                </a:cubicBezTo>
                <a:cubicBezTo>
                  <a:pt x="3504733" y="7047201"/>
                  <a:pt x="3498882" y="7043023"/>
                  <a:pt x="3493868" y="7041347"/>
                </a:cubicBezTo>
                <a:close/>
                <a:moveTo>
                  <a:pt x="822675" y="7033825"/>
                </a:moveTo>
                <a:cubicBezTo>
                  <a:pt x="822675" y="7033825"/>
                  <a:pt x="826018" y="7033825"/>
                  <a:pt x="832708" y="7033825"/>
                </a:cubicBezTo>
                <a:cubicBezTo>
                  <a:pt x="839398" y="7033825"/>
                  <a:pt x="842742" y="7040511"/>
                  <a:pt x="842742" y="7053888"/>
                </a:cubicBezTo>
                <a:lnTo>
                  <a:pt x="802611" y="7073956"/>
                </a:lnTo>
                <a:cubicBezTo>
                  <a:pt x="802611" y="7073956"/>
                  <a:pt x="809298" y="7067266"/>
                  <a:pt x="822675" y="7053888"/>
                </a:cubicBezTo>
                <a:cubicBezTo>
                  <a:pt x="822675" y="7053888"/>
                  <a:pt x="822675" y="7047201"/>
                  <a:pt x="822675" y="7033825"/>
                </a:cubicBezTo>
                <a:close/>
                <a:moveTo>
                  <a:pt x="1680466" y="7021284"/>
                </a:moveTo>
                <a:cubicBezTo>
                  <a:pt x="1683811" y="7022955"/>
                  <a:pt x="1685484" y="7027135"/>
                  <a:pt x="1685484" y="7033825"/>
                </a:cubicBezTo>
                <a:cubicBezTo>
                  <a:pt x="1672104" y="7033825"/>
                  <a:pt x="1665417" y="7033825"/>
                  <a:pt x="1665417" y="7033825"/>
                </a:cubicBezTo>
                <a:cubicBezTo>
                  <a:pt x="1652040" y="7033825"/>
                  <a:pt x="1645353" y="7033825"/>
                  <a:pt x="1645353" y="7033825"/>
                </a:cubicBezTo>
                <a:cubicBezTo>
                  <a:pt x="1645353" y="7033825"/>
                  <a:pt x="1652040" y="7030480"/>
                  <a:pt x="1665417" y="7023792"/>
                </a:cubicBezTo>
                <a:cubicBezTo>
                  <a:pt x="1672104" y="7020447"/>
                  <a:pt x="1677122" y="7019611"/>
                  <a:pt x="1680466" y="7021284"/>
                </a:cubicBezTo>
                <a:close/>
                <a:moveTo>
                  <a:pt x="5678473" y="7013757"/>
                </a:moveTo>
                <a:lnTo>
                  <a:pt x="5638344" y="7053888"/>
                </a:lnTo>
                <a:lnTo>
                  <a:pt x="5638344" y="7033825"/>
                </a:lnTo>
                <a:cubicBezTo>
                  <a:pt x="5651719" y="7020447"/>
                  <a:pt x="5665098" y="7013757"/>
                  <a:pt x="5678473" y="7013757"/>
                </a:cubicBezTo>
                <a:close/>
                <a:moveTo>
                  <a:pt x="3872597" y="7013757"/>
                </a:moveTo>
                <a:lnTo>
                  <a:pt x="3872597" y="7033825"/>
                </a:lnTo>
                <a:lnTo>
                  <a:pt x="3892662" y="7033825"/>
                </a:lnTo>
                <a:close/>
                <a:moveTo>
                  <a:pt x="2929529" y="7013757"/>
                </a:moveTo>
                <a:cubicBezTo>
                  <a:pt x="2916153" y="7027137"/>
                  <a:pt x="2902776" y="7030480"/>
                  <a:pt x="2889400" y="7023792"/>
                </a:cubicBezTo>
                <a:cubicBezTo>
                  <a:pt x="2876023" y="7017103"/>
                  <a:pt x="2869335" y="7020447"/>
                  <a:pt x="2869335" y="7033825"/>
                </a:cubicBezTo>
                <a:cubicBezTo>
                  <a:pt x="2869335" y="7047201"/>
                  <a:pt x="2876023" y="7053888"/>
                  <a:pt x="2889400" y="7053888"/>
                </a:cubicBezTo>
                <a:cubicBezTo>
                  <a:pt x="2902776" y="7053888"/>
                  <a:pt x="2916153" y="7047201"/>
                  <a:pt x="2929529" y="7033825"/>
                </a:cubicBezTo>
                <a:cubicBezTo>
                  <a:pt x="2942906" y="7020447"/>
                  <a:pt x="2949593" y="7013757"/>
                  <a:pt x="2949593" y="7013757"/>
                </a:cubicBezTo>
                <a:close/>
                <a:moveTo>
                  <a:pt x="2748941" y="7013757"/>
                </a:moveTo>
                <a:cubicBezTo>
                  <a:pt x="2735563" y="7013757"/>
                  <a:pt x="2728876" y="7020447"/>
                  <a:pt x="2728876" y="7033825"/>
                </a:cubicBezTo>
                <a:cubicBezTo>
                  <a:pt x="2728876" y="7033825"/>
                  <a:pt x="2735563" y="7033825"/>
                  <a:pt x="2748941" y="7033825"/>
                </a:cubicBezTo>
                <a:close/>
                <a:moveTo>
                  <a:pt x="1504895" y="7013757"/>
                </a:moveTo>
                <a:cubicBezTo>
                  <a:pt x="1491518" y="7027137"/>
                  <a:pt x="1471454" y="7047201"/>
                  <a:pt x="1444700" y="7073956"/>
                </a:cubicBezTo>
                <a:lnTo>
                  <a:pt x="1464764" y="7033825"/>
                </a:lnTo>
                <a:close/>
                <a:moveTo>
                  <a:pt x="622022" y="7013757"/>
                </a:moveTo>
                <a:cubicBezTo>
                  <a:pt x="622022" y="7013757"/>
                  <a:pt x="625365" y="7017103"/>
                  <a:pt x="632056" y="7023792"/>
                </a:cubicBezTo>
                <a:cubicBezTo>
                  <a:pt x="638743" y="7030480"/>
                  <a:pt x="642089" y="7037168"/>
                  <a:pt x="642089" y="7043855"/>
                </a:cubicBezTo>
                <a:cubicBezTo>
                  <a:pt x="642089" y="7050545"/>
                  <a:pt x="642089" y="7053888"/>
                  <a:pt x="642089" y="7053888"/>
                </a:cubicBezTo>
                <a:cubicBezTo>
                  <a:pt x="628712" y="7053888"/>
                  <a:pt x="622022" y="7060578"/>
                  <a:pt x="622022" y="7073956"/>
                </a:cubicBezTo>
                <a:lnTo>
                  <a:pt x="581890" y="7073956"/>
                </a:lnTo>
                <a:cubicBezTo>
                  <a:pt x="595268" y="7073956"/>
                  <a:pt x="598614" y="7070613"/>
                  <a:pt x="591925" y="7063923"/>
                </a:cubicBezTo>
                <a:cubicBezTo>
                  <a:pt x="585237" y="7057235"/>
                  <a:pt x="588581" y="7053888"/>
                  <a:pt x="601958" y="7053888"/>
                </a:cubicBezTo>
                <a:cubicBezTo>
                  <a:pt x="615332" y="7053888"/>
                  <a:pt x="622022" y="7047201"/>
                  <a:pt x="622022" y="7033825"/>
                </a:cubicBezTo>
                <a:cubicBezTo>
                  <a:pt x="622022" y="7020447"/>
                  <a:pt x="622022" y="7013757"/>
                  <a:pt x="622022" y="7013757"/>
                </a:cubicBezTo>
                <a:close/>
                <a:moveTo>
                  <a:pt x="3712077" y="6993694"/>
                </a:moveTo>
                <a:lnTo>
                  <a:pt x="3732140" y="7013757"/>
                </a:lnTo>
                <a:cubicBezTo>
                  <a:pt x="3718763" y="7013757"/>
                  <a:pt x="3712077" y="7013757"/>
                  <a:pt x="3712077" y="7013757"/>
                </a:cubicBezTo>
                <a:cubicBezTo>
                  <a:pt x="3698699" y="7013757"/>
                  <a:pt x="3698699" y="7020447"/>
                  <a:pt x="3712077" y="7033825"/>
                </a:cubicBezTo>
                <a:lnTo>
                  <a:pt x="3692009" y="7033825"/>
                </a:lnTo>
                <a:close/>
                <a:moveTo>
                  <a:pt x="3611749" y="6993694"/>
                </a:moveTo>
                <a:lnTo>
                  <a:pt x="3591684" y="7013757"/>
                </a:lnTo>
                <a:cubicBezTo>
                  <a:pt x="3605061" y="7013757"/>
                  <a:pt x="3618437" y="7007071"/>
                  <a:pt x="3631814" y="6993694"/>
                </a:cubicBezTo>
                <a:close/>
                <a:moveTo>
                  <a:pt x="3531488" y="6993694"/>
                </a:moveTo>
                <a:lnTo>
                  <a:pt x="3511424" y="7013757"/>
                </a:lnTo>
                <a:cubicBezTo>
                  <a:pt x="3511424" y="7027137"/>
                  <a:pt x="3514768" y="7027137"/>
                  <a:pt x="3521458" y="7013757"/>
                </a:cubicBezTo>
                <a:cubicBezTo>
                  <a:pt x="3528145" y="7000384"/>
                  <a:pt x="3531488" y="6993694"/>
                  <a:pt x="3531488" y="6993694"/>
                </a:cubicBezTo>
                <a:close/>
                <a:moveTo>
                  <a:pt x="2525089" y="6988679"/>
                </a:moveTo>
                <a:cubicBezTo>
                  <a:pt x="2527179" y="6988679"/>
                  <a:pt x="2528223" y="6990349"/>
                  <a:pt x="2528223" y="6993694"/>
                </a:cubicBezTo>
                <a:cubicBezTo>
                  <a:pt x="2528223" y="7007071"/>
                  <a:pt x="2521536" y="7020447"/>
                  <a:pt x="2508157" y="7033825"/>
                </a:cubicBezTo>
                <a:lnTo>
                  <a:pt x="2488093" y="7073956"/>
                </a:lnTo>
                <a:cubicBezTo>
                  <a:pt x="2488093" y="7087332"/>
                  <a:pt x="2481405" y="7094020"/>
                  <a:pt x="2468028" y="7094020"/>
                </a:cubicBezTo>
                <a:cubicBezTo>
                  <a:pt x="2454651" y="7094020"/>
                  <a:pt x="2444619" y="7094020"/>
                  <a:pt x="2437931" y="7094020"/>
                </a:cubicBezTo>
                <a:cubicBezTo>
                  <a:pt x="2431242" y="7094020"/>
                  <a:pt x="2427898" y="7094020"/>
                  <a:pt x="2427898" y="7094020"/>
                </a:cubicBezTo>
                <a:cubicBezTo>
                  <a:pt x="2427898" y="7094020"/>
                  <a:pt x="2444619" y="7073956"/>
                  <a:pt x="2478060" y="7033825"/>
                </a:cubicBezTo>
                <a:cubicBezTo>
                  <a:pt x="2503143" y="7003727"/>
                  <a:pt x="2518818" y="6988679"/>
                  <a:pt x="2525089" y="6988679"/>
                </a:cubicBezTo>
                <a:close/>
                <a:moveTo>
                  <a:pt x="4755471" y="6973630"/>
                </a:moveTo>
                <a:lnTo>
                  <a:pt x="4735405" y="6993694"/>
                </a:lnTo>
                <a:lnTo>
                  <a:pt x="4755471" y="6993694"/>
                </a:lnTo>
                <a:cubicBezTo>
                  <a:pt x="4768848" y="6980316"/>
                  <a:pt x="4775535" y="6973630"/>
                  <a:pt x="4775535" y="6973630"/>
                </a:cubicBezTo>
                <a:close/>
                <a:moveTo>
                  <a:pt x="2769007" y="6973630"/>
                </a:moveTo>
                <a:cubicBezTo>
                  <a:pt x="2755630" y="6987006"/>
                  <a:pt x="2748941" y="6993694"/>
                  <a:pt x="2748941" y="6993694"/>
                </a:cubicBezTo>
                <a:cubicBezTo>
                  <a:pt x="2748941" y="7007071"/>
                  <a:pt x="2755630" y="7013757"/>
                  <a:pt x="2769007" y="7013757"/>
                </a:cubicBezTo>
                <a:cubicBezTo>
                  <a:pt x="2769007" y="7000384"/>
                  <a:pt x="2769007" y="6993694"/>
                  <a:pt x="2769007" y="6993694"/>
                </a:cubicBezTo>
                <a:cubicBezTo>
                  <a:pt x="2769007" y="6980316"/>
                  <a:pt x="2769007" y="6973630"/>
                  <a:pt x="2769007" y="6973630"/>
                </a:cubicBezTo>
                <a:close/>
                <a:moveTo>
                  <a:pt x="1274145" y="6973630"/>
                </a:moveTo>
                <a:cubicBezTo>
                  <a:pt x="1280832" y="6973630"/>
                  <a:pt x="1287522" y="6976973"/>
                  <a:pt x="1294209" y="6983660"/>
                </a:cubicBezTo>
                <a:cubicBezTo>
                  <a:pt x="1300898" y="6990349"/>
                  <a:pt x="1310933" y="6987006"/>
                  <a:pt x="1324307" y="6973630"/>
                </a:cubicBezTo>
                <a:lnTo>
                  <a:pt x="1324307" y="6993694"/>
                </a:lnTo>
                <a:lnTo>
                  <a:pt x="1304243" y="7013757"/>
                </a:lnTo>
                <a:cubicBezTo>
                  <a:pt x="1304243" y="7000384"/>
                  <a:pt x="1297553" y="6990349"/>
                  <a:pt x="1284179" y="6983660"/>
                </a:cubicBezTo>
                <a:cubicBezTo>
                  <a:pt x="1270801" y="6976973"/>
                  <a:pt x="1267454" y="6973630"/>
                  <a:pt x="1274145" y="6973630"/>
                </a:cubicBezTo>
                <a:close/>
                <a:moveTo>
                  <a:pt x="5598213" y="6953562"/>
                </a:moveTo>
                <a:cubicBezTo>
                  <a:pt x="5611587" y="6953562"/>
                  <a:pt x="5618277" y="6953562"/>
                  <a:pt x="5618277" y="6953562"/>
                </a:cubicBezTo>
                <a:cubicBezTo>
                  <a:pt x="5618277" y="6953562"/>
                  <a:pt x="5618277" y="6956908"/>
                  <a:pt x="5618277" y="6963595"/>
                </a:cubicBezTo>
                <a:cubicBezTo>
                  <a:pt x="5618277" y="6970283"/>
                  <a:pt x="5611587" y="6973630"/>
                  <a:pt x="5598213" y="6973630"/>
                </a:cubicBezTo>
                <a:cubicBezTo>
                  <a:pt x="5598213" y="6973630"/>
                  <a:pt x="5598213" y="6966940"/>
                  <a:pt x="5598213" y="6953562"/>
                </a:cubicBezTo>
                <a:close/>
                <a:moveTo>
                  <a:pt x="3571620" y="6953562"/>
                </a:moveTo>
                <a:cubicBezTo>
                  <a:pt x="3558242" y="6953562"/>
                  <a:pt x="3554899" y="6956908"/>
                  <a:pt x="3561586" y="6963595"/>
                </a:cubicBezTo>
                <a:cubicBezTo>
                  <a:pt x="3568276" y="6970283"/>
                  <a:pt x="3571620" y="6973630"/>
                  <a:pt x="3571620" y="6973630"/>
                </a:cubicBezTo>
                <a:cubicBezTo>
                  <a:pt x="3571620" y="6973630"/>
                  <a:pt x="3571620" y="6966940"/>
                  <a:pt x="3571620" y="6953562"/>
                </a:cubicBezTo>
                <a:close/>
                <a:moveTo>
                  <a:pt x="1605221" y="6953562"/>
                </a:moveTo>
                <a:lnTo>
                  <a:pt x="1605221" y="6993694"/>
                </a:lnTo>
                <a:cubicBezTo>
                  <a:pt x="1591845" y="6993694"/>
                  <a:pt x="1585158" y="6990349"/>
                  <a:pt x="1585158" y="6983660"/>
                </a:cubicBezTo>
                <a:cubicBezTo>
                  <a:pt x="1585158" y="6976973"/>
                  <a:pt x="1585158" y="6973630"/>
                  <a:pt x="1585158" y="6973630"/>
                </a:cubicBezTo>
                <a:cubicBezTo>
                  <a:pt x="1598534" y="6960252"/>
                  <a:pt x="1605221" y="6953562"/>
                  <a:pt x="1605221" y="6953562"/>
                </a:cubicBezTo>
                <a:close/>
                <a:moveTo>
                  <a:pt x="3752204" y="6933499"/>
                </a:moveTo>
                <a:lnTo>
                  <a:pt x="3712077" y="6953562"/>
                </a:lnTo>
                <a:lnTo>
                  <a:pt x="3631814" y="7033825"/>
                </a:lnTo>
                <a:cubicBezTo>
                  <a:pt x="3605061" y="7060578"/>
                  <a:pt x="3591684" y="7080642"/>
                  <a:pt x="3591684" y="7094020"/>
                </a:cubicBezTo>
                <a:lnTo>
                  <a:pt x="3611749" y="7134151"/>
                </a:lnTo>
                <a:lnTo>
                  <a:pt x="3651881" y="7094020"/>
                </a:lnTo>
                <a:cubicBezTo>
                  <a:pt x="3651881" y="7094020"/>
                  <a:pt x="3645191" y="7094020"/>
                  <a:pt x="3631814" y="7094020"/>
                </a:cubicBezTo>
                <a:cubicBezTo>
                  <a:pt x="3618437" y="7094020"/>
                  <a:pt x="3611749" y="7094020"/>
                  <a:pt x="3611749" y="7094020"/>
                </a:cubicBezTo>
                <a:lnTo>
                  <a:pt x="3692009" y="7053888"/>
                </a:lnTo>
                <a:cubicBezTo>
                  <a:pt x="3712077" y="7053888"/>
                  <a:pt x="3725454" y="7048874"/>
                  <a:pt x="3732140" y="7038839"/>
                </a:cubicBezTo>
                <a:lnTo>
                  <a:pt x="3732140" y="7013757"/>
                </a:lnTo>
                <a:lnTo>
                  <a:pt x="3732140" y="6993694"/>
                </a:lnTo>
                <a:lnTo>
                  <a:pt x="3752204" y="6973630"/>
                </a:lnTo>
                <a:lnTo>
                  <a:pt x="3792336" y="6953562"/>
                </a:lnTo>
                <a:close/>
                <a:moveTo>
                  <a:pt x="3451228" y="6933499"/>
                </a:moveTo>
                <a:lnTo>
                  <a:pt x="3350901" y="7033825"/>
                </a:lnTo>
                <a:cubicBezTo>
                  <a:pt x="3350901" y="7087332"/>
                  <a:pt x="3330837" y="7114085"/>
                  <a:pt x="3290703" y="7114085"/>
                </a:cubicBezTo>
                <a:cubicBezTo>
                  <a:pt x="3277329" y="7114085"/>
                  <a:pt x="3277329" y="7120773"/>
                  <a:pt x="3290703" y="7134151"/>
                </a:cubicBezTo>
                <a:cubicBezTo>
                  <a:pt x="3304083" y="7147527"/>
                  <a:pt x="3310772" y="7147527"/>
                  <a:pt x="3310772" y="7134151"/>
                </a:cubicBezTo>
                <a:cubicBezTo>
                  <a:pt x="3310772" y="7120773"/>
                  <a:pt x="3314116" y="7114085"/>
                  <a:pt x="3320803" y="7114085"/>
                </a:cubicBezTo>
                <a:cubicBezTo>
                  <a:pt x="3327493" y="7114085"/>
                  <a:pt x="3337525" y="7120773"/>
                  <a:pt x="3350901" y="7134151"/>
                </a:cubicBezTo>
                <a:cubicBezTo>
                  <a:pt x="3364278" y="7147527"/>
                  <a:pt x="3364278" y="7157562"/>
                  <a:pt x="3350901" y="7164249"/>
                </a:cubicBezTo>
                <a:cubicBezTo>
                  <a:pt x="3337525" y="7170939"/>
                  <a:pt x="3324149" y="7174282"/>
                  <a:pt x="3310772" y="7174282"/>
                </a:cubicBezTo>
                <a:cubicBezTo>
                  <a:pt x="3310772" y="7187660"/>
                  <a:pt x="3310772" y="7197693"/>
                  <a:pt x="3310772" y="7204379"/>
                </a:cubicBezTo>
                <a:cubicBezTo>
                  <a:pt x="3310772" y="7211066"/>
                  <a:pt x="3304083" y="7221101"/>
                  <a:pt x="3290703" y="7234477"/>
                </a:cubicBezTo>
                <a:cubicBezTo>
                  <a:pt x="3250572" y="7261231"/>
                  <a:pt x="3243885" y="7274608"/>
                  <a:pt x="3270641" y="7274608"/>
                </a:cubicBezTo>
                <a:lnTo>
                  <a:pt x="3310772" y="7274608"/>
                </a:lnTo>
                <a:lnTo>
                  <a:pt x="3310772" y="7254542"/>
                </a:lnTo>
                <a:cubicBezTo>
                  <a:pt x="3297395" y="7241165"/>
                  <a:pt x="3297395" y="7234477"/>
                  <a:pt x="3310772" y="7234477"/>
                </a:cubicBezTo>
                <a:cubicBezTo>
                  <a:pt x="3324149" y="7234477"/>
                  <a:pt x="3330837" y="7227791"/>
                  <a:pt x="3330837" y="7214411"/>
                </a:cubicBezTo>
                <a:cubicBezTo>
                  <a:pt x="3330837" y="7201036"/>
                  <a:pt x="3337525" y="7187660"/>
                  <a:pt x="3350901" y="7174282"/>
                </a:cubicBezTo>
                <a:cubicBezTo>
                  <a:pt x="3364278" y="7160905"/>
                  <a:pt x="3377654" y="7154216"/>
                  <a:pt x="3391030" y="7154216"/>
                </a:cubicBezTo>
                <a:cubicBezTo>
                  <a:pt x="3391030" y="7140838"/>
                  <a:pt x="3384343" y="7134151"/>
                  <a:pt x="3370966" y="7134151"/>
                </a:cubicBezTo>
                <a:cubicBezTo>
                  <a:pt x="3357590" y="7134151"/>
                  <a:pt x="3350901" y="7127463"/>
                  <a:pt x="3350901" y="7114085"/>
                </a:cubicBezTo>
                <a:cubicBezTo>
                  <a:pt x="3350901" y="7100710"/>
                  <a:pt x="3350901" y="7090677"/>
                  <a:pt x="3350901" y="7083987"/>
                </a:cubicBezTo>
                <a:cubicBezTo>
                  <a:pt x="3350901" y="7077299"/>
                  <a:pt x="3357590" y="7067266"/>
                  <a:pt x="3370966" y="7053888"/>
                </a:cubicBezTo>
                <a:lnTo>
                  <a:pt x="3431161" y="6993694"/>
                </a:lnTo>
                <a:lnTo>
                  <a:pt x="3451228" y="6973630"/>
                </a:lnTo>
                <a:cubicBezTo>
                  <a:pt x="3451228" y="6987006"/>
                  <a:pt x="3457915" y="6993694"/>
                  <a:pt x="3471292" y="6993694"/>
                </a:cubicBezTo>
                <a:lnTo>
                  <a:pt x="3471292" y="6973630"/>
                </a:lnTo>
                <a:cubicBezTo>
                  <a:pt x="3457915" y="6973630"/>
                  <a:pt x="3451228" y="6966940"/>
                  <a:pt x="3451228" y="6953562"/>
                </a:cubicBezTo>
                <a:cubicBezTo>
                  <a:pt x="3451228" y="6940186"/>
                  <a:pt x="3451228" y="6933499"/>
                  <a:pt x="3451228" y="6933499"/>
                </a:cubicBezTo>
                <a:close/>
                <a:moveTo>
                  <a:pt x="2588421" y="6933499"/>
                </a:moveTo>
                <a:cubicBezTo>
                  <a:pt x="2588421" y="6946872"/>
                  <a:pt x="2581733" y="6960252"/>
                  <a:pt x="2568352" y="6973630"/>
                </a:cubicBezTo>
                <a:cubicBezTo>
                  <a:pt x="2541601" y="6987006"/>
                  <a:pt x="2534911" y="6980316"/>
                  <a:pt x="2548288" y="6953562"/>
                </a:cubicBezTo>
                <a:close/>
                <a:moveTo>
                  <a:pt x="3680970" y="6924474"/>
                </a:moveTo>
                <a:lnTo>
                  <a:pt x="3671945" y="6933499"/>
                </a:lnTo>
                <a:cubicBezTo>
                  <a:pt x="3671945" y="6933499"/>
                  <a:pt x="3672781" y="6932662"/>
                  <a:pt x="3674454" y="6930991"/>
                </a:cubicBezTo>
                <a:close/>
                <a:moveTo>
                  <a:pt x="5638344" y="6913431"/>
                </a:moveTo>
                <a:cubicBezTo>
                  <a:pt x="5638344" y="6913431"/>
                  <a:pt x="5645031" y="6913431"/>
                  <a:pt x="5658409" y="6913431"/>
                </a:cubicBezTo>
                <a:cubicBezTo>
                  <a:pt x="5658409" y="6926809"/>
                  <a:pt x="5658409" y="6933499"/>
                  <a:pt x="5658409" y="6933499"/>
                </a:cubicBezTo>
                <a:close/>
                <a:moveTo>
                  <a:pt x="657138" y="6903401"/>
                </a:moveTo>
                <a:cubicBezTo>
                  <a:pt x="660482" y="6903401"/>
                  <a:pt x="662153" y="6906745"/>
                  <a:pt x="662153" y="6913431"/>
                </a:cubicBezTo>
                <a:lnTo>
                  <a:pt x="642089" y="6913431"/>
                </a:lnTo>
                <a:cubicBezTo>
                  <a:pt x="648776" y="6906745"/>
                  <a:pt x="653791" y="6903401"/>
                  <a:pt x="657138" y="6903401"/>
                </a:cubicBezTo>
                <a:close/>
                <a:moveTo>
                  <a:pt x="3932793" y="6893367"/>
                </a:moveTo>
                <a:cubicBezTo>
                  <a:pt x="3919416" y="6893367"/>
                  <a:pt x="3912729" y="6896710"/>
                  <a:pt x="3912729" y="6903401"/>
                </a:cubicBezTo>
                <a:cubicBezTo>
                  <a:pt x="3912729" y="6910088"/>
                  <a:pt x="3916072" y="6913431"/>
                  <a:pt x="3922762" y="6913431"/>
                </a:cubicBezTo>
                <a:cubicBezTo>
                  <a:pt x="3929449" y="6913431"/>
                  <a:pt x="3932793" y="6913431"/>
                  <a:pt x="3932793" y="6913431"/>
                </a:cubicBezTo>
                <a:cubicBezTo>
                  <a:pt x="3932793" y="6900056"/>
                  <a:pt x="3932793" y="6893367"/>
                  <a:pt x="3932793" y="6893367"/>
                </a:cubicBezTo>
                <a:close/>
                <a:moveTo>
                  <a:pt x="3511424" y="6893367"/>
                </a:moveTo>
                <a:cubicBezTo>
                  <a:pt x="3524801" y="6906745"/>
                  <a:pt x="3524801" y="6920121"/>
                  <a:pt x="3511424" y="6933499"/>
                </a:cubicBezTo>
                <a:lnTo>
                  <a:pt x="3491356" y="6953562"/>
                </a:lnTo>
                <a:cubicBezTo>
                  <a:pt x="3491356" y="6966940"/>
                  <a:pt x="3498047" y="6966940"/>
                  <a:pt x="3511424" y="6953562"/>
                </a:cubicBezTo>
                <a:lnTo>
                  <a:pt x="3551555" y="6933499"/>
                </a:lnTo>
                <a:lnTo>
                  <a:pt x="3531488" y="6913431"/>
                </a:lnTo>
                <a:close/>
                <a:moveTo>
                  <a:pt x="3501391" y="6893367"/>
                </a:moveTo>
                <a:cubicBezTo>
                  <a:pt x="3494700" y="6893367"/>
                  <a:pt x="3488013" y="6896710"/>
                  <a:pt x="3481325" y="6903401"/>
                </a:cubicBezTo>
                <a:cubicBezTo>
                  <a:pt x="3474635" y="6910088"/>
                  <a:pt x="3471292" y="6913431"/>
                  <a:pt x="3471292" y="6913431"/>
                </a:cubicBezTo>
                <a:lnTo>
                  <a:pt x="3491356" y="6913431"/>
                </a:lnTo>
                <a:cubicBezTo>
                  <a:pt x="3504733" y="6900056"/>
                  <a:pt x="3508077" y="6893367"/>
                  <a:pt x="3501391" y="6893367"/>
                </a:cubicBezTo>
                <a:close/>
                <a:moveTo>
                  <a:pt x="2528223" y="6893367"/>
                </a:moveTo>
                <a:cubicBezTo>
                  <a:pt x="2528223" y="6893367"/>
                  <a:pt x="2531567" y="6893367"/>
                  <a:pt x="2538257" y="6893367"/>
                </a:cubicBezTo>
                <a:cubicBezTo>
                  <a:pt x="2544944" y="6893367"/>
                  <a:pt x="2548288" y="6900056"/>
                  <a:pt x="2548288" y="6913431"/>
                </a:cubicBezTo>
                <a:lnTo>
                  <a:pt x="2528223" y="6933499"/>
                </a:lnTo>
                <a:cubicBezTo>
                  <a:pt x="2514847" y="6933499"/>
                  <a:pt x="2508157" y="6926809"/>
                  <a:pt x="2508157" y="6913431"/>
                </a:cubicBezTo>
                <a:close/>
                <a:moveTo>
                  <a:pt x="1585158" y="6893367"/>
                </a:moveTo>
                <a:lnTo>
                  <a:pt x="1585158" y="6953562"/>
                </a:lnTo>
                <a:cubicBezTo>
                  <a:pt x="1571781" y="6966940"/>
                  <a:pt x="1561746" y="6966940"/>
                  <a:pt x="1555057" y="6953562"/>
                </a:cubicBezTo>
                <a:cubicBezTo>
                  <a:pt x="1548370" y="6940186"/>
                  <a:pt x="1551714" y="6926809"/>
                  <a:pt x="1565090" y="6913431"/>
                </a:cubicBezTo>
                <a:cubicBezTo>
                  <a:pt x="1578468" y="6900056"/>
                  <a:pt x="1585158" y="6893367"/>
                  <a:pt x="1585158" y="6893367"/>
                </a:cubicBezTo>
                <a:close/>
                <a:moveTo>
                  <a:pt x="5734655" y="6881327"/>
                </a:moveTo>
                <a:lnTo>
                  <a:pt x="5718603" y="6913431"/>
                </a:lnTo>
                <a:cubicBezTo>
                  <a:pt x="5718603" y="6906745"/>
                  <a:pt x="5721947" y="6898382"/>
                  <a:pt x="5728637" y="6888351"/>
                </a:cubicBezTo>
                <a:close/>
                <a:moveTo>
                  <a:pt x="3631814" y="6873302"/>
                </a:moveTo>
                <a:cubicBezTo>
                  <a:pt x="3591684" y="6913431"/>
                  <a:pt x="3578306" y="6933499"/>
                  <a:pt x="3591684" y="6933499"/>
                </a:cubicBezTo>
                <a:cubicBezTo>
                  <a:pt x="3605061" y="6933499"/>
                  <a:pt x="3625127" y="6920121"/>
                  <a:pt x="3651881" y="6893367"/>
                </a:cubicBezTo>
                <a:close/>
                <a:moveTo>
                  <a:pt x="2066723" y="6873302"/>
                </a:moveTo>
                <a:lnTo>
                  <a:pt x="2066723" y="6893367"/>
                </a:lnTo>
                <a:lnTo>
                  <a:pt x="2046656" y="6913431"/>
                </a:lnTo>
                <a:lnTo>
                  <a:pt x="2046656" y="6933499"/>
                </a:lnTo>
                <a:cubicBezTo>
                  <a:pt x="2046656" y="6933499"/>
                  <a:pt x="2043312" y="6936842"/>
                  <a:pt x="2036623" y="6943528"/>
                </a:cubicBezTo>
                <a:cubicBezTo>
                  <a:pt x="2029935" y="6950218"/>
                  <a:pt x="2019902" y="6946872"/>
                  <a:pt x="2006526" y="6933499"/>
                </a:cubicBezTo>
                <a:cubicBezTo>
                  <a:pt x="2006526" y="6933499"/>
                  <a:pt x="2009871" y="6930154"/>
                  <a:pt x="2016558" y="6923464"/>
                </a:cubicBezTo>
                <a:cubicBezTo>
                  <a:pt x="2023246" y="6916774"/>
                  <a:pt x="2026592" y="6906745"/>
                  <a:pt x="2026592" y="6893367"/>
                </a:cubicBezTo>
                <a:close/>
                <a:moveTo>
                  <a:pt x="5742683" y="6871965"/>
                </a:moveTo>
                <a:lnTo>
                  <a:pt x="5734655" y="6881327"/>
                </a:lnTo>
                <a:lnTo>
                  <a:pt x="5738671" y="6873302"/>
                </a:lnTo>
                <a:close/>
                <a:moveTo>
                  <a:pt x="5678473" y="6853235"/>
                </a:moveTo>
                <a:lnTo>
                  <a:pt x="5678473" y="6893367"/>
                </a:lnTo>
                <a:cubicBezTo>
                  <a:pt x="5665098" y="6893367"/>
                  <a:pt x="5651719" y="6893367"/>
                  <a:pt x="5638344" y="6893367"/>
                </a:cubicBezTo>
                <a:lnTo>
                  <a:pt x="5658409" y="6873302"/>
                </a:lnTo>
                <a:cubicBezTo>
                  <a:pt x="5658409" y="6859925"/>
                  <a:pt x="5665098" y="6853235"/>
                  <a:pt x="5678473" y="6853235"/>
                </a:cubicBezTo>
                <a:close/>
                <a:moveTo>
                  <a:pt x="2447963" y="6853235"/>
                </a:moveTo>
                <a:cubicBezTo>
                  <a:pt x="2461339" y="6853235"/>
                  <a:pt x="2468028" y="6859925"/>
                  <a:pt x="2468028" y="6873302"/>
                </a:cubicBezTo>
                <a:lnTo>
                  <a:pt x="2387768" y="6913431"/>
                </a:lnTo>
                <a:cubicBezTo>
                  <a:pt x="2387768" y="6900056"/>
                  <a:pt x="2407832" y="6879990"/>
                  <a:pt x="2447963" y="6853235"/>
                </a:cubicBezTo>
                <a:close/>
                <a:moveTo>
                  <a:pt x="5818930" y="6833171"/>
                </a:moveTo>
                <a:cubicBezTo>
                  <a:pt x="5818930" y="6846546"/>
                  <a:pt x="5812243" y="6853235"/>
                  <a:pt x="5798866" y="6853235"/>
                </a:cubicBezTo>
                <a:lnTo>
                  <a:pt x="5742683" y="6871965"/>
                </a:lnTo>
                <a:lnTo>
                  <a:pt x="5758735" y="6853235"/>
                </a:lnTo>
                <a:close/>
                <a:moveTo>
                  <a:pt x="3611749" y="6833171"/>
                </a:moveTo>
                <a:cubicBezTo>
                  <a:pt x="3598373" y="6833171"/>
                  <a:pt x="3591684" y="6839859"/>
                  <a:pt x="3591684" y="6853235"/>
                </a:cubicBezTo>
                <a:lnTo>
                  <a:pt x="3631814" y="6853235"/>
                </a:lnTo>
                <a:cubicBezTo>
                  <a:pt x="3631814" y="6839859"/>
                  <a:pt x="3625127" y="6833171"/>
                  <a:pt x="3611749" y="6833171"/>
                </a:cubicBezTo>
                <a:close/>
                <a:moveTo>
                  <a:pt x="2969660" y="6833171"/>
                </a:moveTo>
                <a:cubicBezTo>
                  <a:pt x="2969660" y="6846546"/>
                  <a:pt x="2969660" y="6853235"/>
                  <a:pt x="2969660" y="6853235"/>
                </a:cubicBezTo>
                <a:lnTo>
                  <a:pt x="2949593" y="6853235"/>
                </a:lnTo>
                <a:close/>
                <a:moveTo>
                  <a:pt x="2046656" y="6833171"/>
                </a:moveTo>
                <a:cubicBezTo>
                  <a:pt x="2046656" y="6833171"/>
                  <a:pt x="2046656" y="6839859"/>
                  <a:pt x="2046656" y="6853235"/>
                </a:cubicBezTo>
                <a:cubicBezTo>
                  <a:pt x="2033279" y="6853235"/>
                  <a:pt x="2026592" y="6853235"/>
                  <a:pt x="2026592" y="6853235"/>
                </a:cubicBezTo>
                <a:cubicBezTo>
                  <a:pt x="2026592" y="6839859"/>
                  <a:pt x="2033279" y="6833171"/>
                  <a:pt x="2046656" y="6833171"/>
                </a:cubicBezTo>
                <a:close/>
                <a:moveTo>
                  <a:pt x="1163784" y="6833171"/>
                </a:moveTo>
                <a:cubicBezTo>
                  <a:pt x="1177162" y="6833171"/>
                  <a:pt x="1183850" y="6833171"/>
                  <a:pt x="1183850" y="6833171"/>
                </a:cubicBezTo>
                <a:cubicBezTo>
                  <a:pt x="1183850" y="6833171"/>
                  <a:pt x="1183850" y="6839859"/>
                  <a:pt x="1183850" y="6853235"/>
                </a:cubicBezTo>
                <a:close/>
                <a:moveTo>
                  <a:pt x="1063459" y="6833171"/>
                </a:moveTo>
                <a:cubicBezTo>
                  <a:pt x="1063459" y="6833171"/>
                  <a:pt x="1063459" y="6839859"/>
                  <a:pt x="1063459" y="6853235"/>
                </a:cubicBezTo>
                <a:lnTo>
                  <a:pt x="1023328" y="6873302"/>
                </a:lnTo>
                <a:cubicBezTo>
                  <a:pt x="1023328" y="6846546"/>
                  <a:pt x="1036704" y="6833171"/>
                  <a:pt x="1063459" y="6833171"/>
                </a:cubicBezTo>
                <a:close/>
                <a:moveTo>
                  <a:pt x="802611" y="6833171"/>
                </a:moveTo>
                <a:cubicBezTo>
                  <a:pt x="802611" y="6833171"/>
                  <a:pt x="799265" y="6839859"/>
                  <a:pt x="792576" y="6853235"/>
                </a:cubicBezTo>
                <a:cubicBezTo>
                  <a:pt x="785890" y="6866614"/>
                  <a:pt x="775856" y="6866614"/>
                  <a:pt x="762479" y="6853235"/>
                </a:cubicBezTo>
                <a:lnTo>
                  <a:pt x="742412" y="6893367"/>
                </a:lnTo>
                <a:cubicBezTo>
                  <a:pt x="742412" y="6906745"/>
                  <a:pt x="749101" y="6913431"/>
                  <a:pt x="762479" y="6913431"/>
                </a:cubicBezTo>
                <a:lnTo>
                  <a:pt x="782547" y="6913431"/>
                </a:lnTo>
                <a:cubicBezTo>
                  <a:pt x="782547" y="6900056"/>
                  <a:pt x="785890" y="6893367"/>
                  <a:pt x="792576" y="6893367"/>
                </a:cubicBezTo>
                <a:cubicBezTo>
                  <a:pt x="799265" y="6893367"/>
                  <a:pt x="802611" y="6890023"/>
                  <a:pt x="802611" y="6883333"/>
                </a:cubicBezTo>
                <a:cubicBezTo>
                  <a:pt x="802611" y="6876647"/>
                  <a:pt x="802611" y="6866614"/>
                  <a:pt x="802611" y="6853235"/>
                </a:cubicBezTo>
                <a:close/>
                <a:moveTo>
                  <a:pt x="3972925" y="6813105"/>
                </a:moveTo>
                <a:cubicBezTo>
                  <a:pt x="3959548" y="6813105"/>
                  <a:pt x="3959548" y="6819795"/>
                  <a:pt x="3972925" y="6833171"/>
                </a:cubicBezTo>
                <a:lnTo>
                  <a:pt x="3992989" y="6833171"/>
                </a:lnTo>
                <a:cubicBezTo>
                  <a:pt x="3979615" y="6833171"/>
                  <a:pt x="3972925" y="6826481"/>
                  <a:pt x="3972925" y="6813105"/>
                </a:cubicBezTo>
                <a:close/>
                <a:moveTo>
                  <a:pt x="3531488" y="6813105"/>
                </a:moveTo>
                <a:lnTo>
                  <a:pt x="3511424" y="6833171"/>
                </a:lnTo>
                <a:lnTo>
                  <a:pt x="3531488" y="6853235"/>
                </a:lnTo>
                <a:close/>
                <a:moveTo>
                  <a:pt x="3110118" y="6813105"/>
                </a:moveTo>
                <a:cubicBezTo>
                  <a:pt x="3096742" y="6839859"/>
                  <a:pt x="3096742" y="6853235"/>
                  <a:pt x="3110118" y="6853235"/>
                </a:cubicBezTo>
                <a:cubicBezTo>
                  <a:pt x="3123495" y="6853235"/>
                  <a:pt x="3130183" y="6846546"/>
                  <a:pt x="3130183" y="6833171"/>
                </a:cubicBezTo>
                <a:close/>
                <a:moveTo>
                  <a:pt x="2959627" y="6811851"/>
                </a:moveTo>
                <a:cubicBezTo>
                  <a:pt x="2929529" y="6819376"/>
                  <a:pt x="2899432" y="6853235"/>
                  <a:pt x="2869335" y="6913431"/>
                </a:cubicBezTo>
                <a:cubicBezTo>
                  <a:pt x="2855959" y="6940186"/>
                  <a:pt x="2809136" y="7000384"/>
                  <a:pt x="2728876" y="7094020"/>
                </a:cubicBezTo>
                <a:cubicBezTo>
                  <a:pt x="2702122" y="7147527"/>
                  <a:pt x="2688746" y="7174282"/>
                  <a:pt x="2688746" y="7174282"/>
                </a:cubicBezTo>
                <a:lnTo>
                  <a:pt x="2688746" y="7214411"/>
                </a:lnTo>
                <a:cubicBezTo>
                  <a:pt x="2682057" y="7214411"/>
                  <a:pt x="2676206" y="7215249"/>
                  <a:pt x="2671189" y="7216920"/>
                </a:cubicBezTo>
                <a:lnTo>
                  <a:pt x="2667009" y="7219428"/>
                </a:lnTo>
                <a:lnTo>
                  <a:pt x="2668681" y="7214411"/>
                </a:lnTo>
                <a:cubicBezTo>
                  <a:pt x="2668681" y="7201036"/>
                  <a:pt x="2668681" y="7194346"/>
                  <a:pt x="2668681" y="7194346"/>
                </a:cubicBezTo>
                <a:lnTo>
                  <a:pt x="2648616" y="7234477"/>
                </a:lnTo>
                <a:lnTo>
                  <a:pt x="2568352" y="7294672"/>
                </a:lnTo>
                <a:lnTo>
                  <a:pt x="2608483" y="7274608"/>
                </a:lnTo>
                <a:lnTo>
                  <a:pt x="2622817" y="7281772"/>
                </a:lnTo>
                <a:lnTo>
                  <a:pt x="2548288" y="7374934"/>
                </a:lnTo>
                <a:lnTo>
                  <a:pt x="2568352" y="7374934"/>
                </a:lnTo>
                <a:cubicBezTo>
                  <a:pt x="2581733" y="7361557"/>
                  <a:pt x="2595106" y="7361557"/>
                  <a:pt x="2608483" y="7374934"/>
                </a:cubicBezTo>
                <a:cubicBezTo>
                  <a:pt x="2608483" y="7361557"/>
                  <a:pt x="2615175" y="7341493"/>
                  <a:pt x="2628552" y="7314737"/>
                </a:cubicBezTo>
                <a:cubicBezTo>
                  <a:pt x="2631895" y="7308049"/>
                  <a:pt x="2634402" y="7302198"/>
                  <a:pt x="2636073" y="7297180"/>
                </a:cubicBezTo>
                <a:lnTo>
                  <a:pt x="2637671" y="7289202"/>
                </a:lnTo>
                <a:lnTo>
                  <a:pt x="2648616" y="7294672"/>
                </a:lnTo>
                <a:lnTo>
                  <a:pt x="2668681" y="7294672"/>
                </a:lnTo>
                <a:cubicBezTo>
                  <a:pt x="2682058" y="7281296"/>
                  <a:pt x="2685402" y="7271264"/>
                  <a:pt x="2678714" y="7264574"/>
                </a:cubicBezTo>
                <a:cubicBezTo>
                  <a:pt x="2672025" y="7257888"/>
                  <a:pt x="2675370" y="7247855"/>
                  <a:pt x="2688746" y="7234477"/>
                </a:cubicBezTo>
                <a:cubicBezTo>
                  <a:pt x="2702122" y="7221101"/>
                  <a:pt x="2708812" y="7214411"/>
                  <a:pt x="2708812" y="7214411"/>
                </a:cubicBezTo>
                <a:lnTo>
                  <a:pt x="2728876" y="7214411"/>
                </a:lnTo>
                <a:cubicBezTo>
                  <a:pt x="2715499" y="7201036"/>
                  <a:pt x="2735563" y="7167595"/>
                  <a:pt x="2789071" y="7114085"/>
                </a:cubicBezTo>
                <a:cubicBezTo>
                  <a:pt x="2802449" y="7087332"/>
                  <a:pt x="2819169" y="7063923"/>
                  <a:pt x="2839238" y="7043855"/>
                </a:cubicBezTo>
                <a:cubicBezTo>
                  <a:pt x="2859302" y="7023792"/>
                  <a:pt x="2869335" y="7013757"/>
                  <a:pt x="2869335" y="7013757"/>
                </a:cubicBezTo>
                <a:cubicBezTo>
                  <a:pt x="2882712" y="7013757"/>
                  <a:pt x="2882712" y="7007071"/>
                  <a:pt x="2869335" y="6993694"/>
                </a:cubicBezTo>
                <a:cubicBezTo>
                  <a:pt x="2855959" y="6980316"/>
                  <a:pt x="2855959" y="6966940"/>
                  <a:pt x="2869335" y="6953562"/>
                </a:cubicBezTo>
                <a:lnTo>
                  <a:pt x="2889400" y="6933499"/>
                </a:lnTo>
                <a:lnTo>
                  <a:pt x="2889400" y="6953562"/>
                </a:lnTo>
                <a:lnTo>
                  <a:pt x="2889400" y="6973630"/>
                </a:lnTo>
                <a:lnTo>
                  <a:pt x="2909465" y="6953562"/>
                </a:lnTo>
                <a:lnTo>
                  <a:pt x="2929529" y="6913431"/>
                </a:lnTo>
                <a:cubicBezTo>
                  <a:pt x="2969660" y="6886677"/>
                  <a:pt x="2989724" y="6859925"/>
                  <a:pt x="2989724" y="6833171"/>
                </a:cubicBezTo>
                <a:cubicBezTo>
                  <a:pt x="2989724" y="6833171"/>
                  <a:pt x="2989724" y="6826481"/>
                  <a:pt x="2989724" y="6813105"/>
                </a:cubicBezTo>
                <a:cubicBezTo>
                  <a:pt x="2979693" y="6809762"/>
                  <a:pt x="2969660" y="6809343"/>
                  <a:pt x="2959627" y="6811851"/>
                </a:cubicBezTo>
                <a:close/>
                <a:moveTo>
                  <a:pt x="3651881" y="6798056"/>
                </a:moveTo>
                <a:cubicBezTo>
                  <a:pt x="3648534" y="6798056"/>
                  <a:pt x="3645191" y="6799730"/>
                  <a:pt x="3641847" y="6803074"/>
                </a:cubicBezTo>
                <a:cubicBezTo>
                  <a:pt x="3635157" y="6809762"/>
                  <a:pt x="3631814" y="6813105"/>
                  <a:pt x="3631814" y="6813105"/>
                </a:cubicBezTo>
                <a:lnTo>
                  <a:pt x="3651881" y="6813105"/>
                </a:lnTo>
                <a:cubicBezTo>
                  <a:pt x="3665258" y="6813105"/>
                  <a:pt x="3668601" y="6809762"/>
                  <a:pt x="3661911" y="6803074"/>
                </a:cubicBezTo>
                <a:cubicBezTo>
                  <a:pt x="3658568" y="6799730"/>
                  <a:pt x="3655224" y="6798056"/>
                  <a:pt x="3651881" y="6798056"/>
                </a:cubicBezTo>
                <a:close/>
                <a:moveTo>
                  <a:pt x="3491356" y="6793040"/>
                </a:moveTo>
                <a:lnTo>
                  <a:pt x="3471292" y="6813105"/>
                </a:lnTo>
                <a:lnTo>
                  <a:pt x="3471292" y="6833171"/>
                </a:lnTo>
                <a:cubicBezTo>
                  <a:pt x="3471292" y="6833171"/>
                  <a:pt x="3477979" y="6826481"/>
                  <a:pt x="3491356" y="6813105"/>
                </a:cubicBezTo>
                <a:close/>
                <a:moveTo>
                  <a:pt x="3110118" y="6793040"/>
                </a:moveTo>
                <a:lnTo>
                  <a:pt x="3090053" y="6813105"/>
                </a:lnTo>
                <a:cubicBezTo>
                  <a:pt x="3076676" y="6826481"/>
                  <a:pt x="3063299" y="6839859"/>
                  <a:pt x="3049919" y="6853235"/>
                </a:cubicBezTo>
                <a:cubicBezTo>
                  <a:pt x="3036543" y="6866614"/>
                  <a:pt x="3029855" y="6879990"/>
                  <a:pt x="3029855" y="6893367"/>
                </a:cubicBezTo>
                <a:cubicBezTo>
                  <a:pt x="2989724" y="6933499"/>
                  <a:pt x="2976347" y="6953562"/>
                  <a:pt x="2989724" y="6953562"/>
                </a:cubicBezTo>
                <a:cubicBezTo>
                  <a:pt x="3016478" y="6926809"/>
                  <a:pt x="3029855" y="6910088"/>
                  <a:pt x="3029855" y="6903401"/>
                </a:cubicBezTo>
                <a:cubicBezTo>
                  <a:pt x="3029855" y="6896710"/>
                  <a:pt x="3043235" y="6879990"/>
                  <a:pt x="3069989" y="6853235"/>
                </a:cubicBezTo>
                <a:cubicBezTo>
                  <a:pt x="3096742" y="6826481"/>
                  <a:pt x="3110118" y="6806417"/>
                  <a:pt x="3110118" y="6793040"/>
                </a:cubicBezTo>
                <a:close/>
                <a:moveTo>
                  <a:pt x="2869335" y="6793040"/>
                </a:moveTo>
                <a:lnTo>
                  <a:pt x="2849269" y="6813105"/>
                </a:lnTo>
                <a:cubicBezTo>
                  <a:pt x="2849269" y="6813105"/>
                  <a:pt x="2849269" y="6809762"/>
                  <a:pt x="2849269" y="6803074"/>
                </a:cubicBezTo>
                <a:cubicBezTo>
                  <a:pt x="2849269" y="6796384"/>
                  <a:pt x="2855959" y="6793040"/>
                  <a:pt x="2869335" y="6793040"/>
                </a:cubicBezTo>
                <a:close/>
                <a:moveTo>
                  <a:pt x="2608483" y="6793040"/>
                </a:moveTo>
                <a:cubicBezTo>
                  <a:pt x="2621864" y="6793040"/>
                  <a:pt x="2628552" y="6799730"/>
                  <a:pt x="2628552" y="6813105"/>
                </a:cubicBezTo>
                <a:cubicBezTo>
                  <a:pt x="2628552" y="6826481"/>
                  <a:pt x="2621864" y="6833171"/>
                  <a:pt x="2608483" y="6833171"/>
                </a:cubicBezTo>
                <a:lnTo>
                  <a:pt x="2608483" y="6813105"/>
                </a:lnTo>
                <a:cubicBezTo>
                  <a:pt x="2608483" y="6799730"/>
                  <a:pt x="2608483" y="6793040"/>
                  <a:pt x="2608483" y="6793040"/>
                </a:cubicBezTo>
                <a:close/>
                <a:moveTo>
                  <a:pt x="2146984" y="6793040"/>
                </a:moveTo>
                <a:cubicBezTo>
                  <a:pt x="2146984" y="6806417"/>
                  <a:pt x="2143641" y="6813105"/>
                  <a:pt x="2136949" y="6813105"/>
                </a:cubicBezTo>
                <a:cubicBezTo>
                  <a:pt x="2130261" y="6813105"/>
                  <a:pt x="2130261" y="6809762"/>
                  <a:pt x="2136949" y="6803074"/>
                </a:cubicBezTo>
                <a:cubicBezTo>
                  <a:pt x="2143641" y="6796384"/>
                  <a:pt x="2146984" y="6793040"/>
                  <a:pt x="2146984" y="6793040"/>
                </a:cubicBezTo>
                <a:close/>
                <a:moveTo>
                  <a:pt x="3732140" y="6772974"/>
                </a:moveTo>
                <a:lnTo>
                  <a:pt x="3712077" y="6793040"/>
                </a:lnTo>
                <a:lnTo>
                  <a:pt x="3732140" y="6793040"/>
                </a:lnTo>
                <a:cubicBezTo>
                  <a:pt x="3732140" y="6779664"/>
                  <a:pt x="3732140" y="6772974"/>
                  <a:pt x="3732140" y="6772974"/>
                </a:cubicBezTo>
                <a:close/>
                <a:moveTo>
                  <a:pt x="2929529" y="6772974"/>
                </a:moveTo>
                <a:cubicBezTo>
                  <a:pt x="2929529" y="6772974"/>
                  <a:pt x="2922842" y="6779664"/>
                  <a:pt x="2909465" y="6793040"/>
                </a:cubicBezTo>
                <a:lnTo>
                  <a:pt x="2929529" y="6793040"/>
                </a:lnTo>
                <a:cubicBezTo>
                  <a:pt x="2929529" y="6779664"/>
                  <a:pt x="2929529" y="6772974"/>
                  <a:pt x="2929529" y="6772974"/>
                </a:cubicBezTo>
                <a:close/>
                <a:moveTo>
                  <a:pt x="2407832" y="6772974"/>
                </a:moveTo>
                <a:cubicBezTo>
                  <a:pt x="2407832" y="6813105"/>
                  <a:pt x="2387768" y="6833171"/>
                  <a:pt x="2347635" y="6833171"/>
                </a:cubicBezTo>
                <a:lnTo>
                  <a:pt x="2367704" y="6793040"/>
                </a:lnTo>
                <a:close/>
                <a:moveTo>
                  <a:pt x="1866070" y="6772974"/>
                </a:moveTo>
                <a:cubicBezTo>
                  <a:pt x="1879446" y="6772974"/>
                  <a:pt x="1879446" y="6779664"/>
                  <a:pt x="1866070" y="6793040"/>
                </a:cubicBezTo>
                <a:lnTo>
                  <a:pt x="1846006" y="6793040"/>
                </a:lnTo>
                <a:close/>
                <a:moveTo>
                  <a:pt x="1244048" y="6772974"/>
                </a:moveTo>
                <a:lnTo>
                  <a:pt x="1244048" y="6793040"/>
                </a:lnTo>
                <a:lnTo>
                  <a:pt x="1264112" y="6833171"/>
                </a:lnTo>
                <a:lnTo>
                  <a:pt x="1264112" y="6813105"/>
                </a:lnTo>
                <a:close/>
                <a:moveTo>
                  <a:pt x="2631058" y="6760435"/>
                </a:moveTo>
                <a:cubicBezTo>
                  <a:pt x="2632729" y="6762108"/>
                  <a:pt x="2635239" y="6766286"/>
                  <a:pt x="2638585" y="6772974"/>
                </a:cubicBezTo>
                <a:cubicBezTo>
                  <a:pt x="2645273" y="6786350"/>
                  <a:pt x="2648616" y="6793040"/>
                  <a:pt x="2648616" y="6793040"/>
                </a:cubicBezTo>
                <a:cubicBezTo>
                  <a:pt x="2648616" y="6793040"/>
                  <a:pt x="2641929" y="6793040"/>
                  <a:pt x="2628552" y="6793040"/>
                </a:cubicBezTo>
                <a:cubicBezTo>
                  <a:pt x="2628552" y="6779664"/>
                  <a:pt x="2628552" y="6769631"/>
                  <a:pt x="2628552" y="6762943"/>
                </a:cubicBezTo>
                <a:cubicBezTo>
                  <a:pt x="2628552" y="6759600"/>
                  <a:pt x="2629386" y="6758761"/>
                  <a:pt x="2631058" y="6760435"/>
                </a:cubicBezTo>
                <a:close/>
                <a:moveTo>
                  <a:pt x="2006526" y="6752910"/>
                </a:moveTo>
                <a:cubicBezTo>
                  <a:pt x="2019902" y="6752910"/>
                  <a:pt x="2023246" y="6756253"/>
                  <a:pt x="2016558" y="6762943"/>
                </a:cubicBezTo>
                <a:cubicBezTo>
                  <a:pt x="2009871" y="6769631"/>
                  <a:pt x="2003182" y="6772974"/>
                  <a:pt x="1996493" y="6772974"/>
                </a:cubicBezTo>
                <a:cubicBezTo>
                  <a:pt x="1989805" y="6772974"/>
                  <a:pt x="1986461" y="6772974"/>
                  <a:pt x="1986461" y="6772974"/>
                </a:cubicBezTo>
                <a:close/>
                <a:moveTo>
                  <a:pt x="1264112" y="6752910"/>
                </a:moveTo>
                <a:cubicBezTo>
                  <a:pt x="1264112" y="6766286"/>
                  <a:pt x="1264112" y="6772974"/>
                  <a:pt x="1264112" y="6772974"/>
                </a:cubicBezTo>
                <a:cubicBezTo>
                  <a:pt x="1277489" y="6772974"/>
                  <a:pt x="1284179" y="6766286"/>
                  <a:pt x="1284179" y="6752910"/>
                </a:cubicBezTo>
                <a:cubicBezTo>
                  <a:pt x="1284179" y="6752910"/>
                  <a:pt x="1277489" y="6752910"/>
                  <a:pt x="1264112" y="6752910"/>
                </a:cubicBezTo>
                <a:close/>
                <a:moveTo>
                  <a:pt x="1123654" y="6752910"/>
                </a:moveTo>
                <a:cubicBezTo>
                  <a:pt x="1123654" y="6752910"/>
                  <a:pt x="1137031" y="6752910"/>
                  <a:pt x="1163784" y="6752910"/>
                </a:cubicBezTo>
                <a:lnTo>
                  <a:pt x="1183850" y="6772974"/>
                </a:lnTo>
                <a:lnTo>
                  <a:pt x="1163784" y="6772974"/>
                </a:lnTo>
                <a:cubicBezTo>
                  <a:pt x="1150407" y="6759600"/>
                  <a:pt x="1140378" y="6756253"/>
                  <a:pt x="1133687" y="6762943"/>
                </a:cubicBezTo>
                <a:cubicBezTo>
                  <a:pt x="1127001" y="6769631"/>
                  <a:pt x="1130343" y="6772974"/>
                  <a:pt x="1143720" y="6772974"/>
                </a:cubicBezTo>
                <a:cubicBezTo>
                  <a:pt x="1143720" y="6786350"/>
                  <a:pt x="1137031" y="6786350"/>
                  <a:pt x="1123654" y="6772974"/>
                </a:cubicBezTo>
                <a:close/>
                <a:moveTo>
                  <a:pt x="2182098" y="6742877"/>
                </a:moveTo>
                <a:cubicBezTo>
                  <a:pt x="2185441" y="6742877"/>
                  <a:pt x="2187115" y="6746223"/>
                  <a:pt x="2187115" y="6752910"/>
                </a:cubicBezTo>
                <a:cubicBezTo>
                  <a:pt x="2187115" y="6766286"/>
                  <a:pt x="2180425" y="6776321"/>
                  <a:pt x="2167046" y="6783007"/>
                </a:cubicBezTo>
                <a:cubicBezTo>
                  <a:pt x="2153674" y="6789697"/>
                  <a:pt x="2146984" y="6789697"/>
                  <a:pt x="2146984" y="6783007"/>
                </a:cubicBezTo>
                <a:cubicBezTo>
                  <a:pt x="2146984" y="6776321"/>
                  <a:pt x="2153674" y="6766286"/>
                  <a:pt x="2167046" y="6752910"/>
                </a:cubicBezTo>
                <a:cubicBezTo>
                  <a:pt x="2173738" y="6746223"/>
                  <a:pt x="2178751" y="6742877"/>
                  <a:pt x="2182098" y="6742877"/>
                </a:cubicBezTo>
                <a:close/>
                <a:moveTo>
                  <a:pt x="3932793" y="6736189"/>
                </a:moveTo>
                <a:lnTo>
                  <a:pt x="3922759" y="6747894"/>
                </a:lnTo>
                <a:cubicBezTo>
                  <a:pt x="3916072" y="6757926"/>
                  <a:pt x="3912729" y="6766286"/>
                  <a:pt x="3912729" y="6772974"/>
                </a:cubicBezTo>
                <a:lnTo>
                  <a:pt x="3932793" y="6772974"/>
                </a:lnTo>
                <a:cubicBezTo>
                  <a:pt x="3932793" y="6772974"/>
                  <a:pt x="3932793" y="6766286"/>
                  <a:pt x="3932793" y="6752910"/>
                </a:cubicBezTo>
                <a:close/>
                <a:moveTo>
                  <a:pt x="4855797" y="6732845"/>
                </a:moveTo>
                <a:lnTo>
                  <a:pt x="4875861" y="6732845"/>
                </a:lnTo>
                <a:cubicBezTo>
                  <a:pt x="4875861" y="6732845"/>
                  <a:pt x="4875861" y="6739532"/>
                  <a:pt x="4875861" y="6752910"/>
                </a:cubicBezTo>
                <a:cubicBezTo>
                  <a:pt x="4862485" y="6752910"/>
                  <a:pt x="4855797" y="6746220"/>
                  <a:pt x="4855797" y="6732845"/>
                </a:cubicBezTo>
                <a:close/>
                <a:moveTo>
                  <a:pt x="3611749" y="6732845"/>
                </a:moveTo>
                <a:lnTo>
                  <a:pt x="3591684" y="6752910"/>
                </a:lnTo>
                <a:lnTo>
                  <a:pt x="3611749" y="6752910"/>
                </a:lnTo>
                <a:close/>
                <a:moveTo>
                  <a:pt x="2648616" y="6732845"/>
                </a:moveTo>
                <a:cubicBezTo>
                  <a:pt x="2648616" y="6732845"/>
                  <a:pt x="2655305" y="6732845"/>
                  <a:pt x="2668681" y="6732845"/>
                </a:cubicBezTo>
                <a:cubicBezTo>
                  <a:pt x="2668681" y="6746220"/>
                  <a:pt x="2668681" y="6752910"/>
                  <a:pt x="2668681" y="6752910"/>
                </a:cubicBezTo>
                <a:cubicBezTo>
                  <a:pt x="2668681" y="6752910"/>
                  <a:pt x="2665337" y="6749567"/>
                  <a:pt x="2658649" y="6742877"/>
                </a:cubicBezTo>
                <a:cubicBezTo>
                  <a:pt x="2651961" y="6736189"/>
                  <a:pt x="2648616" y="6732845"/>
                  <a:pt x="2648616" y="6732845"/>
                </a:cubicBezTo>
                <a:close/>
                <a:moveTo>
                  <a:pt x="2367704" y="6732845"/>
                </a:moveTo>
                <a:cubicBezTo>
                  <a:pt x="2381081" y="6732845"/>
                  <a:pt x="2387768" y="6739532"/>
                  <a:pt x="2387768" y="6752910"/>
                </a:cubicBezTo>
                <a:lnTo>
                  <a:pt x="2367704" y="6752910"/>
                </a:lnTo>
                <a:cubicBezTo>
                  <a:pt x="2367704" y="6752910"/>
                  <a:pt x="2367704" y="6746220"/>
                  <a:pt x="2367704" y="6732845"/>
                </a:cubicBezTo>
                <a:close/>
                <a:moveTo>
                  <a:pt x="4855797" y="6712779"/>
                </a:moveTo>
                <a:cubicBezTo>
                  <a:pt x="4842420" y="6726155"/>
                  <a:pt x="4832387" y="6732845"/>
                  <a:pt x="4825699" y="6732845"/>
                </a:cubicBezTo>
                <a:cubicBezTo>
                  <a:pt x="4819009" y="6732845"/>
                  <a:pt x="4812323" y="6739532"/>
                  <a:pt x="4805633" y="6752910"/>
                </a:cubicBezTo>
                <a:cubicBezTo>
                  <a:pt x="4798945" y="6766286"/>
                  <a:pt x="4802289" y="6772974"/>
                  <a:pt x="4815666" y="6772974"/>
                </a:cubicBezTo>
                <a:cubicBezTo>
                  <a:pt x="4815666" y="6772974"/>
                  <a:pt x="4819009" y="6772974"/>
                  <a:pt x="4825699" y="6772974"/>
                </a:cubicBezTo>
                <a:cubicBezTo>
                  <a:pt x="4832387" y="6772974"/>
                  <a:pt x="4835731" y="6779664"/>
                  <a:pt x="4835731" y="6793040"/>
                </a:cubicBezTo>
                <a:cubicBezTo>
                  <a:pt x="4822356" y="6833171"/>
                  <a:pt x="4795602" y="6859925"/>
                  <a:pt x="4755471" y="6873302"/>
                </a:cubicBezTo>
                <a:cubicBezTo>
                  <a:pt x="4742094" y="6873302"/>
                  <a:pt x="4735405" y="6876647"/>
                  <a:pt x="4735405" y="6883333"/>
                </a:cubicBezTo>
                <a:cubicBezTo>
                  <a:pt x="4735405" y="6890023"/>
                  <a:pt x="4722029" y="6906745"/>
                  <a:pt x="4695276" y="6933499"/>
                </a:cubicBezTo>
                <a:lnTo>
                  <a:pt x="4695276" y="6953562"/>
                </a:lnTo>
                <a:cubicBezTo>
                  <a:pt x="4695276" y="6953562"/>
                  <a:pt x="4695276" y="6960252"/>
                  <a:pt x="4695276" y="6973630"/>
                </a:cubicBezTo>
                <a:lnTo>
                  <a:pt x="4735405" y="6973630"/>
                </a:lnTo>
                <a:lnTo>
                  <a:pt x="4735405" y="6953562"/>
                </a:lnTo>
                <a:cubicBezTo>
                  <a:pt x="4722029" y="6953562"/>
                  <a:pt x="4722029" y="6946872"/>
                  <a:pt x="4735405" y="6933499"/>
                </a:cubicBezTo>
                <a:cubicBezTo>
                  <a:pt x="4735405" y="6933499"/>
                  <a:pt x="4738750" y="6930154"/>
                  <a:pt x="4745438" y="6923464"/>
                </a:cubicBezTo>
                <a:cubicBezTo>
                  <a:pt x="4752127" y="6916774"/>
                  <a:pt x="4762158" y="6913431"/>
                  <a:pt x="4775535" y="6913431"/>
                </a:cubicBezTo>
                <a:cubicBezTo>
                  <a:pt x="4802289" y="6913431"/>
                  <a:pt x="4815666" y="6913431"/>
                  <a:pt x="4815666" y="6913431"/>
                </a:cubicBezTo>
                <a:cubicBezTo>
                  <a:pt x="4815666" y="6913431"/>
                  <a:pt x="4815666" y="6906745"/>
                  <a:pt x="4815666" y="6893367"/>
                </a:cubicBezTo>
                <a:cubicBezTo>
                  <a:pt x="4815666" y="6879990"/>
                  <a:pt x="4822356" y="6873302"/>
                  <a:pt x="4835731" y="6873302"/>
                </a:cubicBezTo>
                <a:cubicBezTo>
                  <a:pt x="4835731" y="6859925"/>
                  <a:pt x="4849107" y="6839859"/>
                  <a:pt x="4875861" y="6813105"/>
                </a:cubicBezTo>
                <a:lnTo>
                  <a:pt x="4895930" y="6732845"/>
                </a:lnTo>
                <a:cubicBezTo>
                  <a:pt x="4882552" y="6732845"/>
                  <a:pt x="4882552" y="6726155"/>
                  <a:pt x="4895930" y="6712779"/>
                </a:cubicBezTo>
                <a:close/>
                <a:moveTo>
                  <a:pt x="3952861" y="6712779"/>
                </a:moveTo>
                <a:lnTo>
                  <a:pt x="3935659" y="6732845"/>
                </a:lnTo>
                <a:lnTo>
                  <a:pt x="3947843" y="6732845"/>
                </a:lnTo>
                <a:cubicBezTo>
                  <a:pt x="3951188" y="6732845"/>
                  <a:pt x="3952861" y="6732845"/>
                  <a:pt x="3952861" y="6732845"/>
                </a:cubicBezTo>
                <a:cubicBezTo>
                  <a:pt x="3952861" y="6732845"/>
                  <a:pt x="3956204" y="6739532"/>
                  <a:pt x="3962891" y="6752910"/>
                </a:cubicBezTo>
                <a:cubicBezTo>
                  <a:pt x="3969581" y="6766286"/>
                  <a:pt x="3979615" y="6762943"/>
                  <a:pt x="3992989" y="6742877"/>
                </a:cubicBezTo>
                <a:cubicBezTo>
                  <a:pt x="4006366" y="6722812"/>
                  <a:pt x="4013056" y="6712779"/>
                  <a:pt x="4013056" y="6712779"/>
                </a:cubicBezTo>
                <a:lnTo>
                  <a:pt x="3992989" y="6712779"/>
                </a:lnTo>
                <a:cubicBezTo>
                  <a:pt x="3992989" y="6712779"/>
                  <a:pt x="3979615" y="6712779"/>
                  <a:pt x="3952861" y="6712779"/>
                </a:cubicBezTo>
                <a:close/>
                <a:moveTo>
                  <a:pt x="842742" y="6712779"/>
                </a:moveTo>
                <a:lnTo>
                  <a:pt x="822675" y="6732845"/>
                </a:lnTo>
                <a:cubicBezTo>
                  <a:pt x="822675" y="6732845"/>
                  <a:pt x="829365" y="6732845"/>
                  <a:pt x="842742" y="6732845"/>
                </a:cubicBezTo>
                <a:cubicBezTo>
                  <a:pt x="842742" y="6719469"/>
                  <a:pt x="842742" y="6712779"/>
                  <a:pt x="842742" y="6712779"/>
                </a:cubicBezTo>
                <a:close/>
                <a:moveTo>
                  <a:pt x="5598213" y="6692715"/>
                </a:moveTo>
                <a:lnTo>
                  <a:pt x="5598213" y="6752910"/>
                </a:lnTo>
                <a:cubicBezTo>
                  <a:pt x="5611587" y="6752910"/>
                  <a:pt x="5618277" y="6739532"/>
                  <a:pt x="5618277" y="6712779"/>
                </a:cubicBezTo>
                <a:close/>
                <a:moveTo>
                  <a:pt x="5487853" y="6692715"/>
                </a:moveTo>
                <a:cubicBezTo>
                  <a:pt x="5481163" y="6692715"/>
                  <a:pt x="5471133" y="6702747"/>
                  <a:pt x="5457755" y="6722812"/>
                </a:cubicBezTo>
                <a:cubicBezTo>
                  <a:pt x="5444379" y="6742877"/>
                  <a:pt x="5441035" y="6756253"/>
                  <a:pt x="5447722" y="6762943"/>
                </a:cubicBezTo>
                <a:cubicBezTo>
                  <a:pt x="5454412" y="6769631"/>
                  <a:pt x="5471133" y="6766286"/>
                  <a:pt x="5497887" y="6752910"/>
                </a:cubicBezTo>
                <a:cubicBezTo>
                  <a:pt x="5511261" y="6739532"/>
                  <a:pt x="5514607" y="6726155"/>
                  <a:pt x="5507917" y="6712779"/>
                </a:cubicBezTo>
                <a:cubicBezTo>
                  <a:pt x="5501230" y="6699404"/>
                  <a:pt x="5494543" y="6692715"/>
                  <a:pt x="5487853" y="6692715"/>
                </a:cubicBezTo>
                <a:close/>
                <a:moveTo>
                  <a:pt x="3752204" y="6692715"/>
                </a:moveTo>
                <a:cubicBezTo>
                  <a:pt x="3752204" y="6692715"/>
                  <a:pt x="3745518" y="6699404"/>
                  <a:pt x="3732140" y="6712779"/>
                </a:cubicBezTo>
                <a:lnTo>
                  <a:pt x="3772272" y="6692715"/>
                </a:lnTo>
                <a:cubicBezTo>
                  <a:pt x="3772272" y="6692715"/>
                  <a:pt x="3765585" y="6692715"/>
                  <a:pt x="3752204" y="6692715"/>
                </a:cubicBezTo>
                <a:close/>
                <a:moveTo>
                  <a:pt x="2427898" y="6692715"/>
                </a:moveTo>
                <a:lnTo>
                  <a:pt x="2427898" y="6712779"/>
                </a:lnTo>
                <a:cubicBezTo>
                  <a:pt x="2427898" y="6726155"/>
                  <a:pt x="2427898" y="6732845"/>
                  <a:pt x="2427898" y="6732845"/>
                </a:cubicBezTo>
                <a:cubicBezTo>
                  <a:pt x="2414522" y="6732845"/>
                  <a:pt x="2407832" y="6726155"/>
                  <a:pt x="2407832" y="6712779"/>
                </a:cubicBezTo>
                <a:cubicBezTo>
                  <a:pt x="2407832" y="6699404"/>
                  <a:pt x="2414522" y="6692715"/>
                  <a:pt x="2427898" y="6692715"/>
                </a:cubicBezTo>
                <a:close/>
                <a:moveTo>
                  <a:pt x="1805875" y="6692715"/>
                </a:moveTo>
                <a:lnTo>
                  <a:pt x="1785811" y="6732845"/>
                </a:lnTo>
                <a:cubicBezTo>
                  <a:pt x="1745679" y="6772974"/>
                  <a:pt x="1725615" y="6786350"/>
                  <a:pt x="1725615" y="6772974"/>
                </a:cubicBezTo>
                <a:cubicBezTo>
                  <a:pt x="1725615" y="6759600"/>
                  <a:pt x="1732301" y="6752910"/>
                  <a:pt x="1745679" y="6752910"/>
                </a:cubicBezTo>
                <a:lnTo>
                  <a:pt x="1765743" y="6712779"/>
                </a:lnTo>
                <a:close/>
                <a:moveTo>
                  <a:pt x="1565090" y="6692715"/>
                </a:moveTo>
                <a:cubicBezTo>
                  <a:pt x="1578468" y="6706091"/>
                  <a:pt x="1585158" y="6712779"/>
                  <a:pt x="1585158" y="6712779"/>
                </a:cubicBezTo>
                <a:lnTo>
                  <a:pt x="1545026" y="6712779"/>
                </a:lnTo>
                <a:close/>
                <a:moveTo>
                  <a:pt x="1163784" y="6692715"/>
                </a:moveTo>
                <a:lnTo>
                  <a:pt x="1183850" y="6692715"/>
                </a:lnTo>
                <a:lnTo>
                  <a:pt x="1163784" y="6712779"/>
                </a:lnTo>
                <a:close/>
                <a:moveTo>
                  <a:pt x="3914608" y="6682055"/>
                </a:moveTo>
                <a:cubicBezTo>
                  <a:pt x="3903323" y="6685817"/>
                  <a:pt x="3882631" y="6702747"/>
                  <a:pt x="3852533" y="6732845"/>
                </a:cubicBezTo>
                <a:cubicBezTo>
                  <a:pt x="3812403" y="6772974"/>
                  <a:pt x="3792336" y="6793040"/>
                  <a:pt x="3792336" y="6793040"/>
                </a:cubicBezTo>
                <a:cubicBezTo>
                  <a:pt x="3792336" y="6793040"/>
                  <a:pt x="3785649" y="6799730"/>
                  <a:pt x="3772272" y="6813105"/>
                </a:cubicBezTo>
                <a:cubicBezTo>
                  <a:pt x="3758895" y="6826481"/>
                  <a:pt x="3752204" y="6833171"/>
                  <a:pt x="3752204" y="6833171"/>
                </a:cubicBezTo>
                <a:cubicBezTo>
                  <a:pt x="3725454" y="6859925"/>
                  <a:pt x="3712077" y="6873302"/>
                  <a:pt x="3712077" y="6873302"/>
                </a:cubicBezTo>
                <a:cubicBezTo>
                  <a:pt x="3712077" y="6886677"/>
                  <a:pt x="3708733" y="6896710"/>
                  <a:pt x="3702043" y="6903401"/>
                </a:cubicBezTo>
                <a:cubicBezTo>
                  <a:pt x="3695355" y="6910088"/>
                  <a:pt x="3692009" y="6913431"/>
                  <a:pt x="3692009" y="6913431"/>
                </a:cubicBezTo>
                <a:lnTo>
                  <a:pt x="3681978" y="6923464"/>
                </a:lnTo>
                <a:lnTo>
                  <a:pt x="3694517" y="6915939"/>
                </a:lnTo>
                <a:cubicBezTo>
                  <a:pt x="3699535" y="6914267"/>
                  <a:pt x="3705386" y="6913431"/>
                  <a:pt x="3712077" y="6913431"/>
                </a:cubicBezTo>
                <a:lnTo>
                  <a:pt x="3732140" y="6893367"/>
                </a:lnTo>
                <a:cubicBezTo>
                  <a:pt x="3732140" y="6879990"/>
                  <a:pt x="3762239" y="6846546"/>
                  <a:pt x="3822434" y="6793040"/>
                </a:cubicBezTo>
                <a:cubicBezTo>
                  <a:pt x="3882631" y="6739532"/>
                  <a:pt x="3916072" y="6709434"/>
                  <a:pt x="3922762" y="6702747"/>
                </a:cubicBezTo>
                <a:cubicBezTo>
                  <a:pt x="3929449" y="6696057"/>
                  <a:pt x="3929449" y="6689371"/>
                  <a:pt x="3922762" y="6682681"/>
                </a:cubicBezTo>
                <a:cubicBezTo>
                  <a:pt x="3921088" y="6681009"/>
                  <a:pt x="3918372" y="6680801"/>
                  <a:pt x="3914608" y="6682055"/>
                </a:cubicBezTo>
                <a:close/>
                <a:moveTo>
                  <a:pt x="1928774" y="6677666"/>
                </a:moveTo>
                <a:cubicBezTo>
                  <a:pt x="1933788" y="6677666"/>
                  <a:pt x="1939644" y="6679338"/>
                  <a:pt x="1946331" y="6682681"/>
                </a:cubicBezTo>
                <a:cubicBezTo>
                  <a:pt x="1959708" y="6689371"/>
                  <a:pt x="1969741" y="6696057"/>
                  <a:pt x="1976429" y="6702747"/>
                </a:cubicBezTo>
                <a:cubicBezTo>
                  <a:pt x="1983117" y="6709434"/>
                  <a:pt x="1979773" y="6719469"/>
                  <a:pt x="1966397" y="6732845"/>
                </a:cubicBezTo>
                <a:lnTo>
                  <a:pt x="1946331" y="6732845"/>
                </a:lnTo>
                <a:lnTo>
                  <a:pt x="1926263" y="6732845"/>
                </a:lnTo>
                <a:cubicBezTo>
                  <a:pt x="1912890" y="6732845"/>
                  <a:pt x="1906198" y="6732845"/>
                  <a:pt x="1906198" y="6732845"/>
                </a:cubicBezTo>
                <a:lnTo>
                  <a:pt x="1886134" y="6732845"/>
                </a:lnTo>
                <a:lnTo>
                  <a:pt x="1886134" y="6712779"/>
                </a:lnTo>
                <a:cubicBezTo>
                  <a:pt x="1899513" y="6699404"/>
                  <a:pt x="1909542" y="6689371"/>
                  <a:pt x="1916234" y="6682681"/>
                </a:cubicBezTo>
                <a:cubicBezTo>
                  <a:pt x="1919575" y="6679338"/>
                  <a:pt x="1923755" y="6677666"/>
                  <a:pt x="1928774" y="6677666"/>
                </a:cubicBezTo>
                <a:close/>
                <a:moveTo>
                  <a:pt x="5718603" y="6672647"/>
                </a:moveTo>
                <a:lnTo>
                  <a:pt x="5678473" y="6712779"/>
                </a:lnTo>
                <a:cubicBezTo>
                  <a:pt x="5678473" y="6739532"/>
                  <a:pt x="5691849" y="6739532"/>
                  <a:pt x="5718603" y="6712779"/>
                </a:cubicBezTo>
                <a:close/>
                <a:moveTo>
                  <a:pt x="802611" y="6672647"/>
                </a:moveTo>
                <a:cubicBezTo>
                  <a:pt x="789234" y="6672647"/>
                  <a:pt x="782547" y="6679338"/>
                  <a:pt x="782547" y="6692715"/>
                </a:cubicBezTo>
                <a:cubicBezTo>
                  <a:pt x="795918" y="6692715"/>
                  <a:pt x="802611" y="6692715"/>
                  <a:pt x="802611" y="6692715"/>
                </a:cubicBezTo>
                <a:cubicBezTo>
                  <a:pt x="802611" y="6692715"/>
                  <a:pt x="802611" y="6686025"/>
                  <a:pt x="802611" y="6672647"/>
                </a:cubicBezTo>
                <a:close/>
                <a:moveTo>
                  <a:pt x="1966397" y="6652584"/>
                </a:moveTo>
                <a:cubicBezTo>
                  <a:pt x="1979773" y="6665960"/>
                  <a:pt x="1993150" y="6672647"/>
                  <a:pt x="2006526" y="6672647"/>
                </a:cubicBezTo>
                <a:lnTo>
                  <a:pt x="1966397" y="6672647"/>
                </a:lnTo>
                <a:cubicBezTo>
                  <a:pt x="1966397" y="6672647"/>
                  <a:pt x="1966397" y="6665960"/>
                  <a:pt x="1966397" y="6652584"/>
                </a:cubicBezTo>
                <a:close/>
                <a:moveTo>
                  <a:pt x="1203915" y="6652584"/>
                </a:moveTo>
                <a:lnTo>
                  <a:pt x="1223981" y="6672647"/>
                </a:lnTo>
                <a:cubicBezTo>
                  <a:pt x="1223981" y="6672647"/>
                  <a:pt x="1220637" y="6675992"/>
                  <a:pt x="1213950" y="6682681"/>
                </a:cubicBezTo>
                <a:cubicBezTo>
                  <a:pt x="1207259" y="6689371"/>
                  <a:pt x="1197229" y="6692715"/>
                  <a:pt x="1183850" y="6692715"/>
                </a:cubicBezTo>
                <a:cubicBezTo>
                  <a:pt x="1183850" y="6679338"/>
                  <a:pt x="1190539" y="6665960"/>
                  <a:pt x="1203915" y="6652584"/>
                </a:cubicBezTo>
                <a:close/>
                <a:moveTo>
                  <a:pt x="953098" y="6652584"/>
                </a:moveTo>
                <a:cubicBezTo>
                  <a:pt x="946412" y="6652584"/>
                  <a:pt x="939725" y="6659274"/>
                  <a:pt x="933034" y="6672647"/>
                </a:cubicBezTo>
                <a:cubicBezTo>
                  <a:pt x="926345" y="6686025"/>
                  <a:pt x="929690" y="6692715"/>
                  <a:pt x="943067" y="6692715"/>
                </a:cubicBezTo>
                <a:cubicBezTo>
                  <a:pt x="943067" y="6692715"/>
                  <a:pt x="949754" y="6686025"/>
                  <a:pt x="963133" y="6672647"/>
                </a:cubicBezTo>
                <a:cubicBezTo>
                  <a:pt x="963133" y="6659274"/>
                  <a:pt x="959789" y="6652584"/>
                  <a:pt x="953098" y="6652584"/>
                </a:cubicBezTo>
                <a:close/>
                <a:moveTo>
                  <a:pt x="4233773" y="6632519"/>
                </a:moveTo>
                <a:cubicBezTo>
                  <a:pt x="4220398" y="6632519"/>
                  <a:pt x="4213709" y="6645894"/>
                  <a:pt x="4213709" y="6672647"/>
                </a:cubicBezTo>
                <a:lnTo>
                  <a:pt x="4233773" y="6652584"/>
                </a:lnTo>
                <a:close/>
                <a:moveTo>
                  <a:pt x="2909465" y="6632519"/>
                </a:moveTo>
                <a:cubicBezTo>
                  <a:pt x="2909465" y="6632519"/>
                  <a:pt x="2916153" y="6632519"/>
                  <a:pt x="2929529" y="6632519"/>
                </a:cubicBezTo>
                <a:lnTo>
                  <a:pt x="2939563" y="6632519"/>
                </a:lnTo>
                <a:cubicBezTo>
                  <a:pt x="2932873" y="6632519"/>
                  <a:pt x="2929529" y="6639206"/>
                  <a:pt x="2929529" y="6652584"/>
                </a:cubicBezTo>
                <a:cubicBezTo>
                  <a:pt x="2929529" y="6652584"/>
                  <a:pt x="2922842" y="6645894"/>
                  <a:pt x="2909465" y="6632519"/>
                </a:cubicBezTo>
                <a:close/>
                <a:moveTo>
                  <a:pt x="2267375" y="6632519"/>
                </a:moveTo>
                <a:cubicBezTo>
                  <a:pt x="2267375" y="6632519"/>
                  <a:pt x="2267375" y="6642549"/>
                  <a:pt x="2267375" y="6662617"/>
                </a:cubicBezTo>
                <a:cubicBezTo>
                  <a:pt x="2267375" y="6682681"/>
                  <a:pt x="2270719" y="6689371"/>
                  <a:pt x="2277406" y="6682681"/>
                </a:cubicBezTo>
                <a:cubicBezTo>
                  <a:pt x="2284096" y="6675992"/>
                  <a:pt x="2287440" y="6679338"/>
                  <a:pt x="2287440" y="6692715"/>
                </a:cubicBezTo>
                <a:cubicBezTo>
                  <a:pt x="2287440" y="6692715"/>
                  <a:pt x="2284096" y="6692715"/>
                  <a:pt x="2277406" y="6692715"/>
                </a:cubicBezTo>
                <a:cubicBezTo>
                  <a:pt x="2270719" y="6692715"/>
                  <a:pt x="2264029" y="6696057"/>
                  <a:pt x="2257342" y="6702747"/>
                </a:cubicBezTo>
                <a:cubicBezTo>
                  <a:pt x="2250655" y="6709434"/>
                  <a:pt x="2240621" y="6712779"/>
                  <a:pt x="2227244" y="6712779"/>
                </a:cubicBezTo>
                <a:lnTo>
                  <a:pt x="2207179" y="6712779"/>
                </a:lnTo>
                <a:cubicBezTo>
                  <a:pt x="2207179" y="6659274"/>
                  <a:pt x="2227244" y="6632519"/>
                  <a:pt x="2267375" y="6632519"/>
                </a:cubicBezTo>
                <a:close/>
                <a:moveTo>
                  <a:pt x="5698539" y="6612453"/>
                </a:moveTo>
                <a:cubicBezTo>
                  <a:pt x="5698539" y="6625829"/>
                  <a:pt x="5698539" y="6632519"/>
                  <a:pt x="5698539" y="6632519"/>
                </a:cubicBezTo>
                <a:lnTo>
                  <a:pt x="5718603" y="6632519"/>
                </a:lnTo>
                <a:close/>
                <a:moveTo>
                  <a:pt x="3712077" y="6612453"/>
                </a:moveTo>
                <a:lnTo>
                  <a:pt x="3692009" y="6632519"/>
                </a:lnTo>
                <a:lnTo>
                  <a:pt x="3712077" y="6632519"/>
                </a:lnTo>
                <a:cubicBezTo>
                  <a:pt x="3712077" y="6632519"/>
                  <a:pt x="3712077" y="6625829"/>
                  <a:pt x="3712077" y="6612453"/>
                </a:cubicBezTo>
                <a:close/>
                <a:moveTo>
                  <a:pt x="2187115" y="6612453"/>
                </a:moveTo>
                <a:lnTo>
                  <a:pt x="2227244" y="6612453"/>
                </a:lnTo>
                <a:cubicBezTo>
                  <a:pt x="2227244" y="6612453"/>
                  <a:pt x="2233933" y="6612453"/>
                  <a:pt x="2247309" y="6612453"/>
                </a:cubicBezTo>
                <a:lnTo>
                  <a:pt x="2227244" y="6632519"/>
                </a:lnTo>
                <a:cubicBezTo>
                  <a:pt x="2213868" y="6645894"/>
                  <a:pt x="2200492" y="6652584"/>
                  <a:pt x="2187115" y="6652584"/>
                </a:cubicBezTo>
                <a:cubicBezTo>
                  <a:pt x="2187115" y="6639206"/>
                  <a:pt x="2187115" y="6632519"/>
                  <a:pt x="2187115" y="6632519"/>
                </a:cubicBezTo>
                <a:cubicBezTo>
                  <a:pt x="2187115" y="6632519"/>
                  <a:pt x="2187115" y="6625829"/>
                  <a:pt x="2187115" y="6612453"/>
                </a:cubicBezTo>
                <a:close/>
                <a:moveTo>
                  <a:pt x="1244048" y="6599911"/>
                </a:moveTo>
                <a:cubicBezTo>
                  <a:pt x="1247390" y="6598240"/>
                  <a:pt x="1250734" y="6599075"/>
                  <a:pt x="1254081" y="6602422"/>
                </a:cubicBezTo>
                <a:cubicBezTo>
                  <a:pt x="1260768" y="6609108"/>
                  <a:pt x="1264112" y="6615796"/>
                  <a:pt x="1264112" y="6622486"/>
                </a:cubicBezTo>
                <a:cubicBezTo>
                  <a:pt x="1264112" y="6629176"/>
                  <a:pt x="1257421" y="6632519"/>
                  <a:pt x="1244048" y="6632519"/>
                </a:cubicBezTo>
                <a:cubicBezTo>
                  <a:pt x="1230670" y="6632519"/>
                  <a:pt x="1227326" y="6625829"/>
                  <a:pt x="1234012" y="6612453"/>
                </a:cubicBezTo>
                <a:cubicBezTo>
                  <a:pt x="1237356" y="6605764"/>
                  <a:pt x="1240701" y="6601586"/>
                  <a:pt x="1244048" y="6599911"/>
                </a:cubicBezTo>
                <a:close/>
                <a:moveTo>
                  <a:pt x="4895930" y="6592388"/>
                </a:moveTo>
                <a:cubicBezTo>
                  <a:pt x="4895930" y="6605764"/>
                  <a:pt x="4895930" y="6612453"/>
                  <a:pt x="4895930" y="6612453"/>
                </a:cubicBezTo>
                <a:cubicBezTo>
                  <a:pt x="4895930" y="6612453"/>
                  <a:pt x="4899273" y="6612453"/>
                  <a:pt x="4905960" y="6612453"/>
                </a:cubicBezTo>
                <a:cubicBezTo>
                  <a:pt x="4912650" y="6612453"/>
                  <a:pt x="4915994" y="6605764"/>
                  <a:pt x="4915994" y="6592388"/>
                </a:cubicBezTo>
                <a:close/>
                <a:moveTo>
                  <a:pt x="3812403" y="6592388"/>
                </a:moveTo>
                <a:lnTo>
                  <a:pt x="3832467" y="6632519"/>
                </a:lnTo>
                <a:lnTo>
                  <a:pt x="3852533" y="6612453"/>
                </a:lnTo>
                <a:cubicBezTo>
                  <a:pt x="3839156" y="6612453"/>
                  <a:pt x="3825779" y="6605764"/>
                  <a:pt x="3812403" y="6592388"/>
                </a:cubicBezTo>
                <a:close/>
                <a:moveTo>
                  <a:pt x="1846006" y="6592388"/>
                </a:moveTo>
                <a:cubicBezTo>
                  <a:pt x="1846006" y="6592388"/>
                  <a:pt x="1852693" y="6592388"/>
                  <a:pt x="1866070" y="6592388"/>
                </a:cubicBezTo>
                <a:cubicBezTo>
                  <a:pt x="1866070" y="6592388"/>
                  <a:pt x="1866070" y="6599075"/>
                  <a:pt x="1866070" y="6612453"/>
                </a:cubicBezTo>
                <a:cubicBezTo>
                  <a:pt x="1866070" y="6612453"/>
                  <a:pt x="1862726" y="6612453"/>
                  <a:pt x="1856039" y="6612453"/>
                </a:cubicBezTo>
                <a:cubicBezTo>
                  <a:pt x="1849349" y="6612453"/>
                  <a:pt x="1846006" y="6619143"/>
                  <a:pt x="1846006" y="6632519"/>
                </a:cubicBezTo>
                <a:cubicBezTo>
                  <a:pt x="1846006" y="6632519"/>
                  <a:pt x="1852693" y="6632519"/>
                  <a:pt x="1866070" y="6632519"/>
                </a:cubicBezTo>
                <a:lnTo>
                  <a:pt x="1866070" y="6652584"/>
                </a:lnTo>
                <a:cubicBezTo>
                  <a:pt x="1839318" y="6679338"/>
                  <a:pt x="1819251" y="6686025"/>
                  <a:pt x="1805875" y="6672647"/>
                </a:cubicBezTo>
                <a:lnTo>
                  <a:pt x="1825942" y="6632519"/>
                </a:lnTo>
                <a:cubicBezTo>
                  <a:pt x="1825942" y="6632519"/>
                  <a:pt x="1829284" y="6629176"/>
                  <a:pt x="1835971" y="6622486"/>
                </a:cubicBezTo>
                <a:cubicBezTo>
                  <a:pt x="1842662" y="6615796"/>
                  <a:pt x="1846006" y="6605764"/>
                  <a:pt x="1846006" y="6592388"/>
                </a:cubicBezTo>
                <a:close/>
                <a:moveTo>
                  <a:pt x="1464764" y="6592388"/>
                </a:moveTo>
                <a:lnTo>
                  <a:pt x="1484831" y="6612453"/>
                </a:lnTo>
                <a:lnTo>
                  <a:pt x="1504895" y="6592388"/>
                </a:lnTo>
                <a:close/>
                <a:moveTo>
                  <a:pt x="1083526" y="6592388"/>
                </a:moveTo>
                <a:lnTo>
                  <a:pt x="1083526" y="6612453"/>
                </a:lnTo>
                <a:cubicBezTo>
                  <a:pt x="1096900" y="6612453"/>
                  <a:pt x="1110276" y="6605764"/>
                  <a:pt x="1123654" y="6592388"/>
                </a:cubicBezTo>
                <a:close/>
                <a:moveTo>
                  <a:pt x="3190377" y="6572321"/>
                </a:moveTo>
                <a:lnTo>
                  <a:pt x="3110118" y="6672647"/>
                </a:lnTo>
                <a:lnTo>
                  <a:pt x="3150247" y="6632519"/>
                </a:lnTo>
                <a:cubicBezTo>
                  <a:pt x="3177000" y="6605764"/>
                  <a:pt x="3190377" y="6585699"/>
                  <a:pt x="3190377" y="6572321"/>
                </a:cubicBezTo>
                <a:close/>
                <a:moveTo>
                  <a:pt x="2327571" y="6572321"/>
                </a:moveTo>
                <a:lnTo>
                  <a:pt x="2347635" y="6572321"/>
                </a:lnTo>
                <a:cubicBezTo>
                  <a:pt x="2347635" y="6599075"/>
                  <a:pt x="2334258" y="6612453"/>
                  <a:pt x="2307504" y="6612453"/>
                </a:cubicBezTo>
                <a:cubicBezTo>
                  <a:pt x="2294127" y="6612453"/>
                  <a:pt x="2287440" y="6609108"/>
                  <a:pt x="2287440" y="6602422"/>
                </a:cubicBezTo>
                <a:cubicBezTo>
                  <a:pt x="2287440" y="6595732"/>
                  <a:pt x="2294127" y="6592388"/>
                  <a:pt x="2307504" y="6592388"/>
                </a:cubicBezTo>
                <a:cubicBezTo>
                  <a:pt x="2307504" y="6592388"/>
                  <a:pt x="2314194" y="6585699"/>
                  <a:pt x="2327571" y="6572321"/>
                </a:cubicBezTo>
                <a:close/>
                <a:moveTo>
                  <a:pt x="2548288" y="6557272"/>
                </a:moveTo>
                <a:cubicBezTo>
                  <a:pt x="2554977" y="6553928"/>
                  <a:pt x="2561665" y="6558946"/>
                  <a:pt x="2568352" y="6572321"/>
                </a:cubicBezTo>
                <a:cubicBezTo>
                  <a:pt x="2581733" y="6585699"/>
                  <a:pt x="2578385" y="6599075"/>
                  <a:pt x="2558321" y="6612453"/>
                </a:cubicBezTo>
                <a:cubicBezTo>
                  <a:pt x="2538257" y="6625829"/>
                  <a:pt x="2528223" y="6635862"/>
                  <a:pt x="2528223" y="6642549"/>
                </a:cubicBezTo>
                <a:cubicBezTo>
                  <a:pt x="2528223" y="6649239"/>
                  <a:pt x="2528223" y="6652584"/>
                  <a:pt x="2528223" y="6652584"/>
                </a:cubicBezTo>
                <a:lnTo>
                  <a:pt x="2508157" y="6672647"/>
                </a:lnTo>
                <a:lnTo>
                  <a:pt x="2468028" y="6712779"/>
                </a:lnTo>
                <a:lnTo>
                  <a:pt x="2468028" y="6692715"/>
                </a:lnTo>
                <a:cubicBezTo>
                  <a:pt x="2454651" y="6692715"/>
                  <a:pt x="2451307" y="6686025"/>
                  <a:pt x="2457995" y="6672647"/>
                </a:cubicBezTo>
                <a:cubicBezTo>
                  <a:pt x="2464683" y="6659274"/>
                  <a:pt x="2471372" y="6645894"/>
                  <a:pt x="2478060" y="6632519"/>
                </a:cubicBezTo>
                <a:cubicBezTo>
                  <a:pt x="2484749" y="6619143"/>
                  <a:pt x="2488093" y="6619143"/>
                  <a:pt x="2488093" y="6632519"/>
                </a:cubicBezTo>
                <a:lnTo>
                  <a:pt x="2488093" y="6592388"/>
                </a:lnTo>
                <a:cubicBezTo>
                  <a:pt x="2514847" y="6619143"/>
                  <a:pt x="2528223" y="6619143"/>
                  <a:pt x="2528223" y="6592388"/>
                </a:cubicBezTo>
                <a:cubicBezTo>
                  <a:pt x="2534911" y="6572321"/>
                  <a:pt x="2541601" y="6560615"/>
                  <a:pt x="2548288" y="6557272"/>
                </a:cubicBezTo>
                <a:close/>
                <a:moveTo>
                  <a:pt x="5558082" y="6552256"/>
                </a:moveTo>
                <a:cubicBezTo>
                  <a:pt x="5558082" y="6565634"/>
                  <a:pt x="5558082" y="6572321"/>
                  <a:pt x="5558082" y="6572321"/>
                </a:cubicBezTo>
                <a:lnTo>
                  <a:pt x="5578146" y="6552256"/>
                </a:lnTo>
                <a:close/>
                <a:moveTo>
                  <a:pt x="3360934" y="6552256"/>
                </a:moveTo>
                <a:cubicBezTo>
                  <a:pt x="3354245" y="6552256"/>
                  <a:pt x="3344213" y="6558946"/>
                  <a:pt x="3330837" y="6572321"/>
                </a:cubicBezTo>
                <a:cubicBezTo>
                  <a:pt x="3317459" y="6585699"/>
                  <a:pt x="3320803" y="6589045"/>
                  <a:pt x="3340869" y="6582354"/>
                </a:cubicBezTo>
                <a:cubicBezTo>
                  <a:pt x="3360934" y="6575664"/>
                  <a:pt x="3370966" y="6572321"/>
                  <a:pt x="3370966" y="6572321"/>
                </a:cubicBezTo>
                <a:cubicBezTo>
                  <a:pt x="3370966" y="6558946"/>
                  <a:pt x="3367622" y="6552256"/>
                  <a:pt x="3360934" y="6552256"/>
                </a:cubicBezTo>
                <a:close/>
                <a:moveTo>
                  <a:pt x="1504895" y="6552256"/>
                </a:moveTo>
                <a:lnTo>
                  <a:pt x="1524960" y="6572321"/>
                </a:lnTo>
                <a:cubicBezTo>
                  <a:pt x="1538337" y="6558946"/>
                  <a:pt x="1545026" y="6552256"/>
                  <a:pt x="1545026" y="6552256"/>
                </a:cubicBezTo>
                <a:close/>
                <a:moveTo>
                  <a:pt x="938050" y="6552256"/>
                </a:moveTo>
                <a:cubicBezTo>
                  <a:pt x="934707" y="6552256"/>
                  <a:pt x="929690" y="6558946"/>
                  <a:pt x="923001" y="6572321"/>
                </a:cubicBezTo>
                <a:lnTo>
                  <a:pt x="862806" y="6632519"/>
                </a:lnTo>
                <a:cubicBezTo>
                  <a:pt x="836051" y="6659274"/>
                  <a:pt x="829365" y="6679338"/>
                  <a:pt x="842742" y="6692715"/>
                </a:cubicBezTo>
                <a:cubicBezTo>
                  <a:pt x="842742" y="6706091"/>
                  <a:pt x="862806" y="6686025"/>
                  <a:pt x="902937" y="6632519"/>
                </a:cubicBezTo>
                <a:cubicBezTo>
                  <a:pt x="943067" y="6592388"/>
                  <a:pt x="956445" y="6572321"/>
                  <a:pt x="943067" y="6572321"/>
                </a:cubicBezTo>
                <a:cubicBezTo>
                  <a:pt x="943067" y="6558946"/>
                  <a:pt x="941396" y="6552256"/>
                  <a:pt x="938050" y="6552256"/>
                </a:cubicBezTo>
                <a:close/>
                <a:moveTo>
                  <a:pt x="4090808" y="6544731"/>
                </a:moveTo>
                <a:cubicBezTo>
                  <a:pt x="4085791" y="6546405"/>
                  <a:pt x="4079940" y="6552256"/>
                  <a:pt x="4073250" y="6562291"/>
                </a:cubicBezTo>
                <a:cubicBezTo>
                  <a:pt x="4059874" y="6582354"/>
                  <a:pt x="4046497" y="6585699"/>
                  <a:pt x="4033120" y="6572321"/>
                </a:cubicBezTo>
                <a:lnTo>
                  <a:pt x="3992989" y="6572321"/>
                </a:lnTo>
                <a:lnTo>
                  <a:pt x="4013056" y="6592388"/>
                </a:lnTo>
                <a:lnTo>
                  <a:pt x="4033120" y="6592388"/>
                </a:lnTo>
                <a:cubicBezTo>
                  <a:pt x="4033120" y="6605764"/>
                  <a:pt x="4029777" y="6615796"/>
                  <a:pt x="4023089" y="6622486"/>
                </a:cubicBezTo>
                <a:cubicBezTo>
                  <a:pt x="4016400" y="6629176"/>
                  <a:pt x="4013056" y="6632519"/>
                  <a:pt x="4013056" y="6632519"/>
                </a:cubicBezTo>
                <a:lnTo>
                  <a:pt x="4013056" y="6672647"/>
                </a:lnTo>
                <a:lnTo>
                  <a:pt x="4033120" y="6652584"/>
                </a:lnTo>
                <a:cubicBezTo>
                  <a:pt x="4046497" y="6652584"/>
                  <a:pt x="4053186" y="6652584"/>
                  <a:pt x="4053186" y="6652584"/>
                </a:cubicBezTo>
                <a:cubicBezTo>
                  <a:pt x="4053186" y="6652584"/>
                  <a:pt x="4053186" y="6645894"/>
                  <a:pt x="4053186" y="6632519"/>
                </a:cubicBezTo>
                <a:lnTo>
                  <a:pt x="4093317" y="6592388"/>
                </a:lnTo>
                <a:cubicBezTo>
                  <a:pt x="4106691" y="6592388"/>
                  <a:pt x="4113381" y="6589045"/>
                  <a:pt x="4113381" y="6582354"/>
                </a:cubicBezTo>
                <a:cubicBezTo>
                  <a:pt x="4113381" y="6575664"/>
                  <a:pt x="4110038" y="6565634"/>
                  <a:pt x="4103348" y="6552256"/>
                </a:cubicBezTo>
                <a:cubicBezTo>
                  <a:pt x="4100005" y="6545569"/>
                  <a:pt x="4095825" y="6543062"/>
                  <a:pt x="4090808" y="6544731"/>
                </a:cubicBezTo>
                <a:close/>
                <a:moveTo>
                  <a:pt x="1121146" y="6539715"/>
                </a:moveTo>
                <a:cubicBezTo>
                  <a:pt x="1119475" y="6538044"/>
                  <a:pt x="1116967" y="6538879"/>
                  <a:pt x="1113623" y="6542223"/>
                </a:cubicBezTo>
                <a:cubicBezTo>
                  <a:pt x="1106934" y="6548913"/>
                  <a:pt x="1110276" y="6552256"/>
                  <a:pt x="1123654" y="6552256"/>
                </a:cubicBezTo>
                <a:cubicBezTo>
                  <a:pt x="1123654" y="6545569"/>
                  <a:pt x="1122817" y="6541387"/>
                  <a:pt x="1121146" y="6539715"/>
                </a:cubicBezTo>
                <a:close/>
                <a:moveTo>
                  <a:pt x="3391030" y="6532193"/>
                </a:moveTo>
                <a:cubicBezTo>
                  <a:pt x="3391030" y="6532193"/>
                  <a:pt x="3384343" y="6538879"/>
                  <a:pt x="3370966" y="6552256"/>
                </a:cubicBezTo>
                <a:cubicBezTo>
                  <a:pt x="3370966" y="6552256"/>
                  <a:pt x="3374310" y="6555601"/>
                  <a:pt x="3380999" y="6562291"/>
                </a:cubicBezTo>
                <a:cubicBezTo>
                  <a:pt x="3387686" y="6568977"/>
                  <a:pt x="3391030" y="6572321"/>
                  <a:pt x="3391030" y="6572321"/>
                </a:cubicBezTo>
                <a:cubicBezTo>
                  <a:pt x="3391030" y="6572321"/>
                  <a:pt x="3391030" y="6565634"/>
                  <a:pt x="3391030" y="6552256"/>
                </a:cubicBezTo>
                <a:close/>
                <a:moveTo>
                  <a:pt x="3230508" y="6512125"/>
                </a:moveTo>
                <a:lnTo>
                  <a:pt x="3230508" y="6532193"/>
                </a:lnTo>
                <a:cubicBezTo>
                  <a:pt x="3243885" y="6518815"/>
                  <a:pt x="3250572" y="6512125"/>
                  <a:pt x="3250572" y="6512125"/>
                </a:cubicBezTo>
                <a:close/>
                <a:moveTo>
                  <a:pt x="1662910" y="6499584"/>
                </a:moveTo>
                <a:cubicBezTo>
                  <a:pt x="1661237" y="6497913"/>
                  <a:pt x="1658729" y="6498749"/>
                  <a:pt x="1655386" y="6502092"/>
                </a:cubicBezTo>
                <a:cubicBezTo>
                  <a:pt x="1648696" y="6508782"/>
                  <a:pt x="1645353" y="6512125"/>
                  <a:pt x="1645353" y="6512125"/>
                </a:cubicBezTo>
                <a:cubicBezTo>
                  <a:pt x="1645353" y="6512125"/>
                  <a:pt x="1648696" y="6512125"/>
                  <a:pt x="1655386" y="6512125"/>
                </a:cubicBezTo>
                <a:cubicBezTo>
                  <a:pt x="1662073" y="6512125"/>
                  <a:pt x="1665417" y="6512125"/>
                  <a:pt x="1665417" y="6512125"/>
                </a:cubicBezTo>
                <a:cubicBezTo>
                  <a:pt x="1665417" y="6505439"/>
                  <a:pt x="1664581" y="6501259"/>
                  <a:pt x="1662910" y="6499584"/>
                </a:cubicBezTo>
                <a:close/>
                <a:moveTo>
                  <a:pt x="1178833" y="6499584"/>
                </a:moveTo>
                <a:cubicBezTo>
                  <a:pt x="1175491" y="6497913"/>
                  <a:pt x="1170475" y="6498749"/>
                  <a:pt x="1163784" y="6502092"/>
                </a:cubicBezTo>
                <a:cubicBezTo>
                  <a:pt x="1150407" y="6508782"/>
                  <a:pt x="1143720" y="6518815"/>
                  <a:pt x="1143720" y="6532193"/>
                </a:cubicBezTo>
                <a:cubicBezTo>
                  <a:pt x="1157098" y="6545568"/>
                  <a:pt x="1173818" y="6552256"/>
                  <a:pt x="1193882" y="6552256"/>
                </a:cubicBezTo>
                <a:cubicBezTo>
                  <a:pt x="1213950" y="6552256"/>
                  <a:pt x="1223981" y="6548913"/>
                  <a:pt x="1223981" y="6542223"/>
                </a:cubicBezTo>
                <a:cubicBezTo>
                  <a:pt x="1223981" y="6535536"/>
                  <a:pt x="1220637" y="6528850"/>
                  <a:pt x="1213950" y="6522160"/>
                </a:cubicBezTo>
                <a:cubicBezTo>
                  <a:pt x="1207259" y="6515470"/>
                  <a:pt x="1200573" y="6515470"/>
                  <a:pt x="1193882" y="6522160"/>
                </a:cubicBezTo>
                <a:cubicBezTo>
                  <a:pt x="1187195" y="6528850"/>
                  <a:pt x="1183850" y="6525503"/>
                  <a:pt x="1183850" y="6512125"/>
                </a:cubicBezTo>
                <a:cubicBezTo>
                  <a:pt x="1183850" y="6505439"/>
                  <a:pt x="1182178" y="6501259"/>
                  <a:pt x="1178833" y="6499584"/>
                </a:cubicBezTo>
                <a:close/>
                <a:moveTo>
                  <a:pt x="5136709" y="6492061"/>
                </a:moveTo>
                <a:lnTo>
                  <a:pt x="5136709" y="6512125"/>
                </a:lnTo>
                <a:cubicBezTo>
                  <a:pt x="5150087" y="6512125"/>
                  <a:pt x="5156777" y="6505439"/>
                  <a:pt x="5156777" y="6492061"/>
                </a:cubicBezTo>
                <a:close/>
                <a:moveTo>
                  <a:pt x="4153514" y="6492061"/>
                </a:moveTo>
                <a:cubicBezTo>
                  <a:pt x="4140135" y="6492061"/>
                  <a:pt x="4130102" y="6498749"/>
                  <a:pt x="4123415" y="6512125"/>
                </a:cubicBezTo>
                <a:cubicBezTo>
                  <a:pt x="4116725" y="6525503"/>
                  <a:pt x="4113381" y="6532193"/>
                  <a:pt x="4113381" y="6532193"/>
                </a:cubicBezTo>
                <a:lnTo>
                  <a:pt x="4153514" y="6512125"/>
                </a:lnTo>
                <a:cubicBezTo>
                  <a:pt x="4153514" y="6498749"/>
                  <a:pt x="4153514" y="6492061"/>
                  <a:pt x="4153514" y="6492061"/>
                </a:cubicBezTo>
                <a:close/>
                <a:moveTo>
                  <a:pt x="2909465" y="6471994"/>
                </a:moveTo>
                <a:cubicBezTo>
                  <a:pt x="2909465" y="6471994"/>
                  <a:pt x="2909465" y="6478684"/>
                  <a:pt x="2909465" y="6492061"/>
                </a:cubicBezTo>
                <a:cubicBezTo>
                  <a:pt x="2909465" y="6492061"/>
                  <a:pt x="2909465" y="6495406"/>
                  <a:pt x="2909465" y="6502092"/>
                </a:cubicBezTo>
                <a:cubicBezTo>
                  <a:pt x="2909465" y="6508782"/>
                  <a:pt x="2912809" y="6508782"/>
                  <a:pt x="2919497" y="6502092"/>
                </a:cubicBezTo>
                <a:cubicBezTo>
                  <a:pt x="2926185" y="6495406"/>
                  <a:pt x="2929529" y="6492061"/>
                  <a:pt x="2929529" y="6492061"/>
                </a:cubicBezTo>
                <a:close/>
                <a:moveTo>
                  <a:pt x="2668681" y="6471994"/>
                </a:moveTo>
                <a:lnTo>
                  <a:pt x="2688746" y="6471994"/>
                </a:lnTo>
                <a:cubicBezTo>
                  <a:pt x="2688746" y="6485371"/>
                  <a:pt x="2682058" y="6492061"/>
                  <a:pt x="2668681" y="6492061"/>
                </a:cubicBezTo>
                <a:cubicBezTo>
                  <a:pt x="2655305" y="6492061"/>
                  <a:pt x="2655305" y="6485371"/>
                  <a:pt x="2668681" y="6471994"/>
                </a:cubicBezTo>
                <a:close/>
                <a:moveTo>
                  <a:pt x="1585158" y="6471994"/>
                </a:moveTo>
                <a:cubicBezTo>
                  <a:pt x="1571781" y="6471994"/>
                  <a:pt x="1571781" y="6482028"/>
                  <a:pt x="1585158" y="6502092"/>
                </a:cubicBezTo>
                <a:cubicBezTo>
                  <a:pt x="1598534" y="6522160"/>
                  <a:pt x="1605221" y="6518815"/>
                  <a:pt x="1605221" y="6492061"/>
                </a:cubicBezTo>
                <a:cubicBezTo>
                  <a:pt x="1605221" y="6478684"/>
                  <a:pt x="1598534" y="6471994"/>
                  <a:pt x="1585158" y="6471994"/>
                </a:cubicBezTo>
                <a:close/>
                <a:moveTo>
                  <a:pt x="1424632" y="6471994"/>
                </a:moveTo>
                <a:lnTo>
                  <a:pt x="1444700" y="6471994"/>
                </a:lnTo>
                <a:lnTo>
                  <a:pt x="1424632" y="6512125"/>
                </a:lnTo>
                <a:cubicBezTo>
                  <a:pt x="1424632" y="6512125"/>
                  <a:pt x="1417946" y="6512125"/>
                  <a:pt x="1404568" y="6512125"/>
                </a:cubicBezTo>
                <a:cubicBezTo>
                  <a:pt x="1391192" y="6498749"/>
                  <a:pt x="1391192" y="6492061"/>
                  <a:pt x="1404568" y="6492061"/>
                </a:cubicBezTo>
                <a:cubicBezTo>
                  <a:pt x="1417946" y="6492061"/>
                  <a:pt x="1424632" y="6485371"/>
                  <a:pt x="1424632" y="6471994"/>
                </a:cubicBezTo>
                <a:close/>
                <a:moveTo>
                  <a:pt x="1364437" y="6471994"/>
                </a:moveTo>
                <a:cubicBezTo>
                  <a:pt x="1364437" y="6471994"/>
                  <a:pt x="1367784" y="6475338"/>
                  <a:pt x="1374472" y="6482028"/>
                </a:cubicBezTo>
                <a:cubicBezTo>
                  <a:pt x="1381159" y="6488718"/>
                  <a:pt x="1384504" y="6492061"/>
                  <a:pt x="1384504" y="6492061"/>
                </a:cubicBezTo>
                <a:cubicBezTo>
                  <a:pt x="1384504" y="6492061"/>
                  <a:pt x="1381159" y="6495406"/>
                  <a:pt x="1374472" y="6502092"/>
                </a:cubicBezTo>
                <a:cubicBezTo>
                  <a:pt x="1367784" y="6508782"/>
                  <a:pt x="1364437" y="6508782"/>
                  <a:pt x="1364437" y="6502092"/>
                </a:cubicBezTo>
                <a:cubicBezTo>
                  <a:pt x="1364437" y="6495406"/>
                  <a:pt x="1364437" y="6492061"/>
                  <a:pt x="1364437" y="6492061"/>
                </a:cubicBezTo>
                <a:cubicBezTo>
                  <a:pt x="1351061" y="6478684"/>
                  <a:pt x="1351061" y="6471994"/>
                  <a:pt x="1364437" y="6471994"/>
                </a:cubicBezTo>
                <a:close/>
                <a:moveTo>
                  <a:pt x="3992989" y="6451930"/>
                </a:moveTo>
                <a:cubicBezTo>
                  <a:pt x="3979615" y="6451930"/>
                  <a:pt x="3972925" y="6458620"/>
                  <a:pt x="3972925" y="6471994"/>
                </a:cubicBezTo>
                <a:cubicBezTo>
                  <a:pt x="3986302" y="6471994"/>
                  <a:pt x="3992989" y="6471994"/>
                  <a:pt x="3992989" y="6471994"/>
                </a:cubicBezTo>
                <a:close/>
                <a:moveTo>
                  <a:pt x="862806" y="6451930"/>
                </a:moveTo>
                <a:cubicBezTo>
                  <a:pt x="862806" y="6451930"/>
                  <a:pt x="862806" y="6455275"/>
                  <a:pt x="862806" y="6461963"/>
                </a:cubicBezTo>
                <a:cubicBezTo>
                  <a:pt x="862806" y="6468651"/>
                  <a:pt x="866150" y="6471994"/>
                  <a:pt x="872840" y="6471994"/>
                </a:cubicBezTo>
                <a:cubicBezTo>
                  <a:pt x="879526" y="6471994"/>
                  <a:pt x="882870" y="6465308"/>
                  <a:pt x="882870" y="6451930"/>
                </a:cubicBezTo>
                <a:cubicBezTo>
                  <a:pt x="882870" y="6451930"/>
                  <a:pt x="879526" y="6451930"/>
                  <a:pt x="872840" y="6451930"/>
                </a:cubicBezTo>
                <a:cubicBezTo>
                  <a:pt x="866150" y="6451930"/>
                  <a:pt x="862806" y="6451930"/>
                  <a:pt x="862806" y="6451930"/>
                </a:cubicBezTo>
                <a:close/>
                <a:moveTo>
                  <a:pt x="5154269" y="6439389"/>
                </a:moveTo>
                <a:cubicBezTo>
                  <a:pt x="5152597" y="6437718"/>
                  <a:pt x="5150087" y="6438554"/>
                  <a:pt x="5146743" y="6441897"/>
                </a:cubicBezTo>
                <a:cubicBezTo>
                  <a:pt x="5140055" y="6448586"/>
                  <a:pt x="5136709" y="6451930"/>
                  <a:pt x="5136709" y="6451930"/>
                </a:cubicBezTo>
                <a:cubicBezTo>
                  <a:pt x="5136709" y="6451930"/>
                  <a:pt x="5143399" y="6451930"/>
                  <a:pt x="5156777" y="6451930"/>
                </a:cubicBezTo>
                <a:cubicBezTo>
                  <a:pt x="5156777" y="6445244"/>
                  <a:pt x="5155941" y="6441062"/>
                  <a:pt x="5154269" y="6439389"/>
                </a:cubicBezTo>
                <a:close/>
                <a:moveTo>
                  <a:pt x="3850026" y="6439389"/>
                </a:moveTo>
                <a:cubicBezTo>
                  <a:pt x="3848351" y="6437718"/>
                  <a:pt x="3845844" y="6438554"/>
                  <a:pt x="3842500" y="6441897"/>
                </a:cubicBezTo>
                <a:cubicBezTo>
                  <a:pt x="3835813" y="6448586"/>
                  <a:pt x="3832467" y="6458620"/>
                  <a:pt x="3832467" y="6471994"/>
                </a:cubicBezTo>
                <a:cubicBezTo>
                  <a:pt x="3845844" y="6471994"/>
                  <a:pt x="3852533" y="6465308"/>
                  <a:pt x="3852533" y="6451930"/>
                </a:cubicBezTo>
                <a:cubicBezTo>
                  <a:pt x="3852533" y="6445244"/>
                  <a:pt x="3851697" y="6441062"/>
                  <a:pt x="3850026" y="6439389"/>
                </a:cubicBezTo>
                <a:close/>
                <a:moveTo>
                  <a:pt x="4213709" y="6431867"/>
                </a:moveTo>
                <a:lnTo>
                  <a:pt x="4173577" y="6451930"/>
                </a:lnTo>
                <a:lnTo>
                  <a:pt x="4193641" y="6471994"/>
                </a:lnTo>
                <a:cubicBezTo>
                  <a:pt x="4193641" y="6458620"/>
                  <a:pt x="4193641" y="6451930"/>
                  <a:pt x="4193641" y="6451930"/>
                </a:cubicBezTo>
                <a:cubicBezTo>
                  <a:pt x="4193641" y="6451930"/>
                  <a:pt x="4200332" y="6451930"/>
                  <a:pt x="4213709" y="6451930"/>
                </a:cubicBezTo>
                <a:cubicBezTo>
                  <a:pt x="4213709" y="6451930"/>
                  <a:pt x="4213709" y="6445240"/>
                  <a:pt x="4213709" y="6431867"/>
                </a:cubicBezTo>
                <a:close/>
                <a:moveTo>
                  <a:pt x="2969660" y="6431867"/>
                </a:moveTo>
                <a:lnTo>
                  <a:pt x="2929529" y="6451930"/>
                </a:lnTo>
                <a:lnTo>
                  <a:pt x="2969660" y="6451930"/>
                </a:lnTo>
                <a:close/>
                <a:moveTo>
                  <a:pt x="2648616" y="6431867"/>
                </a:moveTo>
                <a:cubicBezTo>
                  <a:pt x="2661993" y="6431867"/>
                  <a:pt x="2665337" y="6438554"/>
                  <a:pt x="2658649" y="6451930"/>
                </a:cubicBezTo>
                <a:cubicBezTo>
                  <a:pt x="2651961" y="6465308"/>
                  <a:pt x="2645273" y="6471994"/>
                  <a:pt x="2638585" y="6471994"/>
                </a:cubicBezTo>
                <a:cubicBezTo>
                  <a:pt x="2631895" y="6471994"/>
                  <a:pt x="2628552" y="6465308"/>
                  <a:pt x="2628552" y="6451930"/>
                </a:cubicBezTo>
                <a:cubicBezTo>
                  <a:pt x="2628552" y="6438554"/>
                  <a:pt x="2635239" y="6431867"/>
                  <a:pt x="2648616" y="6431867"/>
                </a:cubicBezTo>
                <a:close/>
                <a:moveTo>
                  <a:pt x="2407832" y="6431867"/>
                </a:moveTo>
                <a:cubicBezTo>
                  <a:pt x="2407832" y="6431867"/>
                  <a:pt x="2407832" y="6438554"/>
                  <a:pt x="2407832" y="6451930"/>
                </a:cubicBezTo>
                <a:cubicBezTo>
                  <a:pt x="2407832" y="6465308"/>
                  <a:pt x="2407832" y="6471994"/>
                  <a:pt x="2407832" y="6471994"/>
                </a:cubicBezTo>
                <a:lnTo>
                  <a:pt x="2427898" y="6451930"/>
                </a:lnTo>
                <a:cubicBezTo>
                  <a:pt x="2427898" y="6438554"/>
                  <a:pt x="2421209" y="6431867"/>
                  <a:pt x="2407832" y="6431867"/>
                </a:cubicBezTo>
                <a:close/>
                <a:moveTo>
                  <a:pt x="2846133" y="6419950"/>
                </a:moveTo>
                <a:cubicBezTo>
                  <a:pt x="2839864" y="6421204"/>
                  <a:pt x="2824187" y="6431867"/>
                  <a:pt x="2799105" y="6451930"/>
                </a:cubicBezTo>
                <a:cubicBezTo>
                  <a:pt x="2765661" y="6478684"/>
                  <a:pt x="2755630" y="6498749"/>
                  <a:pt x="2769007" y="6512125"/>
                </a:cubicBezTo>
                <a:cubicBezTo>
                  <a:pt x="2782387" y="6525503"/>
                  <a:pt x="2795761" y="6525503"/>
                  <a:pt x="2809136" y="6512125"/>
                </a:cubicBezTo>
                <a:cubicBezTo>
                  <a:pt x="2822517" y="6498749"/>
                  <a:pt x="2829205" y="6498749"/>
                  <a:pt x="2829205" y="6512125"/>
                </a:cubicBezTo>
                <a:lnTo>
                  <a:pt x="2849269" y="6512125"/>
                </a:lnTo>
                <a:cubicBezTo>
                  <a:pt x="2849269" y="6512125"/>
                  <a:pt x="2849269" y="6505439"/>
                  <a:pt x="2849269" y="6492061"/>
                </a:cubicBezTo>
                <a:cubicBezTo>
                  <a:pt x="2849269" y="6478684"/>
                  <a:pt x="2855959" y="6465308"/>
                  <a:pt x="2869335" y="6451930"/>
                </a:cubicBezTo>
                <a:cubicBezTo>
                  <a:pt x="2882712" y="6451930"/>
                  <a:pt x="2889400" y="6445240"/>
                  <a:pt x="2889400" y="6431867"/>
                </a:cubicBezTo>
                <a:cubicBezTo>
                  <a:pt x="2876023" y="6418489"/>
                  <a:pt x="2855959" y="6431867"/>
                  <a:pt x="2829205" y="6471994"/>
                </a:cubicBezTo>
                <a:lnTo>
                  <a:pt x="2789071" y="6492061"/>
                </a:lnTo>
                <a:cubicBezTo>
                  <a:pt x="2802449" y="6478684"/>
                  <a:pt x="2809136" y="6471994"/>
                  <a:pt x="2809136" y="6471994"/>
                </a:cubicBezTo>
                <a:cubicBezTo>
                  <a:pt x="2822517" y="6458620"/>
                  <a:pt x="2829205" y="6448586"/>
                  <a:pt x="2829205" y="6441897"/>
                </a:cubicBezTo>
                <a:cubicBezTo>
                  <a:pt x="2829205" y="6435210"/>
                  <a:pt x="2832548" y="6431867"/>
                  <a:pt x="2839238" y="6431867"/>
                </a:cubicBezTo>
                <a:cubicBezTo>
                  <a:pt x="2845925" y="6431867"/>
                  <a:pt x="2849269" y="6428522"/>
                  <a:pt x="2849269" y="6421832"/>
                </a:cubicBezTo>
                <a:cubicBezTo>
                  <a:pt x="2849269" y="6420162"/>
                  <a:pt x="2848223" y="6419532"/>
                  <a:pt x="2846133" y="6419950"/>
                </a:cubicBezTo>
                <a:close/>
                <a:moveTo>
                  <a:pt x="2130930" y="6419826"/>
                </a:moveTo>
                <a:lnTo>
                  <a:pt x="2126920" y="6431867"/>
                </a:lnTo>
                <a:cubicBezTo>
                  <a:pt x="2126920" y="6445240"/>
                  <a:pt x="2126920" y="6451930"/>
                  <a:pt x="2126920" y="6451930"/>
                </a:cubicBezTo>
                <a:cubicBezTo>
                  <a:pt x="2113541" y="6465308"/>
                  <a:pt x="2100164" y="6475338"/>
                  <a:pt x="2086787" y="6482028"/>
                </a:cubicBezTo>
                <a:cubicBezTo>
                  <a:pt x="2073410" y="6488718"/>
                  <a:pt x="2066723" y="6485371"/>
                  <a:pt x="2066723" y="6471994"/>
                </a:cubicBezTo>
                <a:cubicBezTo>
                  <a:pt x="2066723" y="6471994"/>
                  <a:pt x="2070066" y="6468651"/>
                  <a:pt x="2076753" y="6461963"/>
                </a:cubicBezTo>
                <a:cubicBezTo>
                  <a:pt x="2083443" y="6455275"/>
                  <a:pt x="2093474" y="6445240"/>
                  <a:pt x="2106851" y="6431867"/>
                </a:cubicBezTo>
                <a:close/>
                <a:moveTo>
                  <a:pt x="2146984" y="6411799"/>
                </a:moveTo>
                <a:lnTo>
                  <a:pt x="2130930" y="6419826"/>
                </a:lnTo>
                <a:lnTo>
                  <a:pt x="2131933" y="6416818"/>
                </a:lnTo>
                <a:cubicBezTo>
                  <a:pt x="2135278" y="6413472"/>
                  <a:pt x="2140297" y="6411799"/>
                  <a:pt x="2146984" y="6411799"/>
                </a:cubicBezTo>
                <a:close/>
                <a:moveTo>
                  <a:pt x="2026592" y="6411799"/>
                </a:moveTo>
                <a:cubicBezTo>
                  <a:pt x="2039969" y="6411799"/>
                  <a:pt x="2046656" y="6411799"/>
                  <a:pt x="2046656" y="6411799"/>
                </a:cubicBezTo>
                <a:cubicBezTo>
                  <a:pt x="2073410" y="6411799"/>
                  <a:pt x="2073410" y="6425177"/>
                  <a:pt x="2046656" y="6451930"/>
                </a:cubicBezTo>
                <a:lnTo>
                  <a:pt x="2006526" y="6492061"/>
                </a:lnTo>
                <a:cubicBezTo>
                  <a:pt x="1939644" y="6558946"/>
                  <a:pt x="1906198" y="6579010"/>
                  <a:pt x="1906198" y="6552256"/>
                </a:cubicBezTo>
                <a:lnTo>
                  <a:pt x="2006526" y="6471994"/>
                </a:lnTo>
                <a:lnTo>
                  <a:pt x="2006526" y="6451930"/>
                </a:lnTo>
                <a:lnTo>
                  <a:pt x="2006526" y="6431867"/>
                </a:lnTo>
                <a:close/>
                <a:moveTo>
                  <a:pt x="1223981" y="6411799"/>
                </a:moveTo>
                <a:lnTo>
                  <a:pt x="1223981" y="6431867"/>
                </a:lnTo>
                <a:lnTo>
                  <a:pt x="1244048" y="6411799"/>
                </a:lnTo>
                <a:cubicBezTo>
                  <a:pt x="1230670" y="6411799"/>
                  <a:pt x="1223981" y="6411799"/>
                  <a:pt x="1223981" y="6411799"/>
                </a:cubicBezTo>
                <a:close/>
                <a:moveTo>
                  <a:pt x="1514929" y="6399258"/>
                </a:moveTo>
                <a:cubicBezTo>
                  <a:pt x="1521615" y="6397586"/>
                  <a:pt x="1524960" y="6398423"/>
                  <a:pt x="1524960" y="6401766"/>
                </a:cubicBezTo>
                <a:cubicBezTo>
                  <a:pt x="1524960" y="6408456"/>
                  <a:pt x="1514929" y="6421832"/>
                  <a:pt x="1494862" y="6441897"/>
                </a:cubicBezTo>
                <a:cubicBezTo>
                  <a:pt x="1474798" y="6461963"/>
                  <a:pt x="1458076" y="6465308"/>
                  <a:pt x="1444700" y="6451930"/>
                </a:cubicBezTo>
                <a:cubicBezTo>
                  <a:pt x="1431321" y="6438554"/>
                  <a:pt x="1438010" y="6431867"/>
                  <a:pt x="1464764" y="6431867"/>
                </a:cubicBezTo>
                <a:cubicBezTo>
                  <a:pt x="1478142" y="6431867"/>
                  <a:pt x="1481485" y="6428522"/>
                  <a:pt x="1474798" y="6421832"/>
                </a:cubicBezTo>
                <a:cubicBezTo>
                  <a:pt x="1468107" y="6415142"/>
                  <a:pt x="1471454" y="6411799"/>
                  <a:pt x="1484831" y="6411799"/>
                </a:cubicBezTo>
                <a:cubicBezTo>
                  <a:pt x="1498206" y="6405113"/>
                  <a:pt x="1508239" y="6400932"/>
                  <a:pt x="1514929" y="6399258"/>
                </a:cubicBezTo>
                <a:close/>
                <a:moveTo>
                  <a:pt x="5176841" y="6391735"/>
                </a:moveTo>
                <a:cubicBezTo>
                  <a:pt x="5176841" y="6391735"/>
                  <a:pt x="5170153" y="6398423"/>
                  <a:pt x="5156777" y="6411799"/>
                </a:cubicBezTo>
                <a:lnTo>
                  <a:pt x="5176841" y="6411799"/>
                </a:lnTo>
                <a:cubicBezTo>
                  <a:pt x="5176841" y="6398423"/>
                  <a:pt x="5176841" y="6391735"/>
                  <a:pt x="5176841" y="6391735"/>
                </a:cubicBezTo>
                <a:close/>
                <a:moveTo>
                  <a:pt x="1785811" y="6391735"/>
                </a:moveTo>
                <a:cubicBezTo>
                  <a:pt x="1785811" y="6391735"/>
                  <a:pt x="1779121" y="6398423"/>
                  <a:pt x="1765743" y="6411799"/>
                </a:cubicBezTo>
                <a:lnTo>
                  <a:pt x="1745679" y="6411799"/>
                </a:lnTo>
                <a:lnTo>
                  <a:pt x="1745679" y="6431867"/>
                </a:lnTo>
                <a:cubicBezTo>
                  <a:pt x="1745679" y="6445240"/>
                  <a:pt x="1749023" y="6451930"/>
                  <a:pt x="1755712" y="6451930"/>
                </a:cubicBezTo>
                <a:cubicBezTo>
                  <a:pt x="1762400" y="6451930"/>
                  <a:pt x="1765743" y="6445240"/>
                  <a:pt x="1765743" y="6431867"/>
                </a:cubicBezTo>
                <a:cubicBezTo>
                  <a:pt x="1779121" y="6418489"/>
                  <a:pt x="1785811" y="6405113"/>
                  <a:pt x="1785811" y="6391735"/>
                </a:cubicBezTo>
                <a:close/>
                <a:moveTo>
                  <a:pt x="1103590" y="6391735"/>
                </a:moveTo>
                <a:lnTo>
                  <a:pt x="1063459" y="6411799"/>
                </a:lnTo>
                <a:cubicBezTo>
                  <a:pt x="1063459" y="6411799"/>
                  <a:pt x="1060115" y="6418489"/>
                  <a:pt x="1053425" y="6431867"/>
                </a:cubicBezTo>
                <a:cubicBezTo>
                  <a:pt x="1046737" y="6445240"/>
                  <a:pt x="1043395" y="6451930"/>
                  <a:pt x="1043395" y="6451930"/>
                </a:cubicBezTo>
                <a:cubicBezTo>
                  <a:pt x="1043395" y="6465308"/>
                  <a:pt x="1030017" y="6471994"/>
                  <a:pt x="1003264" y="6471994"/>
                </a:cubicBezTo>
                <a:cubicBezTo>
                  <a:pt x="976509" y="6485371"/>
                  <a:pt x="976509" y="6498749"/>
                  <a:pt x="1003264" y="6512125"/>
                </a:cubicBezTo>
                <a:cubicBezTo>
                  <a:pt x="1003264" y="6512125"/>
                  <a:pt x="1006607" y="6512125"/>
                  <a:pt x="1013297" y="6512125"/>
                </a:cubicBezTo>
                <a:cubicBezTo>
                  <a:pt x="1019984" y="6512125"/>
                  <a:pt x="1023328" y="6505439"/>
                  <a:pt x="1023328" y="6492061"/>
                </a:cubicBezTo>
                <a:cubicBezTo>
                  <a:pt x="1036704" y="6478684"/>
                  <a:pt x="1043395" y="6468651"/>
                  <a:pt x="1043395" y="6461963"/>
                </a:cubicBezTo>
                <a:cubicBezTo>
                  <a:pt x="1043395" y="6455275"/>
                  <a:pt x="1050082" y="6451930"/>
                  <a:pt x="1063459" y="6451930"/>
                </a:cubicBezTo>
                <a:cubicBezTo>
                  <a:pt x="1063459" y="6451930"/>
                  <a:pt x="1063459" y="6445240"/>
                  <a:pt x="1063459" y="6431867"/>
                </a:cubicBezTo>
                <a:cubicBezTo>
                  <a:pt x="1076836" y="6418489"/>
                  <a:pt x="1086868" y="6411799"/>
                  <a:pt x="1093557" y="6411799"/>
                </a:cubicBezTo>
                <a:cubicBezTo>
                  <a:pt x="1100245" y="6411799"/>
                  <a:pt x="1103590" y="6405113"/>
                  <a:pt x="1103590" y="6391735"/>
                </a:cubicBezTo>
                <a:close/>
                <a:moveTo>
                  <a:pt x="5216971" y="6371669"/>
                </a:moveTo>
                <a:cubicBezTo>
                  <a:pt x="5216971" y="6371669"/>
                  <a:pt x="5216971" y="6375011"/>
                  <a:pt x="5216971" y="6381701"/>
                </a:cubicBezTo>
                <a:cubicBezTo>
                  <a:pt x="5216971" y="6388391"/>
                  <a:pt x="5210285" y="6391735"/>
                  <a:pt x="5196907" y="6391735"/>
                </a:cubicBezTo>
                <a:cubicBezTo>
                  <a:pt x="5196907" y="6391735"/>
                  <a:pt x="5196907" y="6405113"/>
                  <a:pt x="5196907" y="6431867"/>
                </a:cubicBezTo>
                <a:cubicBezTo>
                  <a:pt x="5210285" y="6431867"/>
                  <a:pt x="5216971" y="6428522"/>
                  <a:pt x="5216971" y="6421832"/>
                </a:cubicBezTo>
                <a:cubicBezTo>
                  <a:pt x="5216971" y="6415142"/>
                  <a:pt x="5216971" y="6405113"/>
                  <a:pt x="5216971" y="6391735"/>
                </a:cubicBezTo>
                <a:cubicBezTo>
                  <a:pt x="5230349" y="6391735"/>
                  <a:pt x="5237036" y="6388391"/>
                  <a:pt x="5237036" y="6381701"/>
                </a:cubicBezTo>
                <a:cubicBezTo>
                  <a:pt x="5237036" y="6375011"/>
                  <a:pt x="5230349" y="6371669"/>
                  <a:pt x="5216971" y="6371669"/>
                </a:cubicBezTo>
                <a:close/>
                <a:moveTo>
                  <a:pt x="3992989" y="6371669"/>
                </a:moveTo>
                <a:cubicBezTo>
                  <a:pt x="3992989" y="6385045"/>
                  <a:pt x="3992989" y="6391735"/>
                  <a:pt x="3992989" y="6391735"/>
                </a:cubicBezTo>
                <a:cubicBezTo>
                  <a:pt x="4006366" y="6391735"/>
                  <a:pt x="4013056" y="6388391"/>
                  <a:pt x="4013056" y="6381701"/>
                </a:cubicBezTo>
                <a:cubicBezTo>
                  <a:pt x="4013056" y="6375011"/>
                  <a:pt x="4013056" y="6371669"/>
                  <a:pt x="4013056" y="6371669"/>
                </a:cubicBezTo>
                <a:cubicBezTo>
                  <a:pt x="4013056" y="6371669"/>
                  <a:pt x="4006366" y="6371669"/>
                  <a:pt x="3992989" y="6371669"/>
                </a:cubicBezTo>
                <a:close/>
                <a:moveTo>
                  <a:pt x="80259" y="6371669"/>
                </a:moveTo>
                <a:cubicBezTo>
                  <a:pt x="93636" y="6371669"/>
                  <a:pt x="96980" y="6378358"/>
                  <a:pt x="90292" y="6391735"/>
                </a:cubicBezTo>
                <a:cubicBezTo>
                  <a:pt x="83603" y="6405113"/>
                  <a:pt x="80259" y="6411799"/>
                  <a:pt x="80259" y="6411799"/>
                </a:cubicBezTo>
                <a:cubicBezTo>
                  <a:pt x="80259" y="6411799"/>
                  <a:pt x="73572" y="6411799"/>
                  <a:pt x="60195" y="6411799"/>
                </a:cubicBezTo>
                <a:cubicBezTo>
                  <a:pt x="60195" y="6425177"/>
                  <a:pt x="53504" y="6431867"/>
                  <a:pt x="40128" y="6431867"/>
                </a:cubicBezTo>
                <a:close/>
                <a:moveTo>
                  <a:pt x="2708812" y="6351604"/>
                </a:moveTo>
                <a:lnTo>
                  <a:pt x="2728876" y="6351604"/>
                </a:lnTo>
                <a:cubicBezTo>
                  <a:pt x="2728876" y="6364982"/>
                  <a:pt x="2725533" y="6375011"/>
                  <a:pt x="2718843" y="6381701"/>
                </a:cubicBezTo>
                <a:cubicBezTo>
                  <a:pt x="2712156" y="6388391"/>
                  <a:pt x="2708812" y="6391735"/>
                  <a:pt x="2708812" y="6391735"/>
                </a:cubicBezTo>
                <a:lnTo>
                  <a:pt x="2688746" y="6391735"/>
                </a:lnTo>
                <a:cubicBezTo>
                  <a:pt x="2688746" y="6378358"/>
                  <a:pt x="2695435" y="6364982"/>
                  <a:pt x="2708812" y="6351604"/>
                </a:cubicBezTo>
                <a:close/>
                <a:moveTo>
                  <a:pt x="923001" y="6351604"/>
                </a:moveTo>
                <a:cubicBezTo>
                  <a:pt x="923001" y="6351604"/>
                  <a:pt x="929690" y="6351604"/>
                  <a:pt x="943067" y="6351604"/>
                </a:cubicBezTo>
                <a:cubicBezTo>
                  <a:pt x="943067" y="6351604"/>
                  <a:pt x="943067" y="6358293"/>
                  <a:pt x="943067" y="6371669"/>
                </a:cubicBezTo>
                <a:cubicBezTo>
                  <a:pt x="943067" y="6371669"/>
                  <a:pt x="936378" y="6364982"/>
                  <a:pt x="923001" y="6351604"/>
                </a:cubicBezTo>
                <a:close/>
                <a:moveTo>
                  <a:pt x="3130183" y="6331539"/>
                </a:moveTo>
                <a:cubicBezTo>
                  <a:pt x="3130183" y="6331539"/>
                  <a:pt x="3136871" y="6331539"/>
                  <a:pt x="3150247" y="6331539"/>
                </a:cubicBezTo>
                <a:cubicBezTo>
                  <a:pt x="3163624" y="6331539"/>
                  <a:pt x="3163624" y="6338228"/>
                  <a:pt x="3150247" y="6351604"/>
                </a:cubicBezTo>
                <a:cubicBezTo>
                  <a:pt x="3150247" y="6351604"/>
                  <a:pt x="3143559" y="6351604"/>
                  <a:pt x="3130183" y="6351604"/>
                </a:cubicBezTo>
                <a:cubicBezTo>
                  <a:pt x="3130183" y="6338228"/>
                  <a:pt x="3130183" y="6331539"/>
                  <a:pt x="3130183" y="6331539"/>
                </a:cubicBezTo>
                <a:close/>
                <a:moveTo>
                  <a:pt x="1504895" y="6331539"/>
                </a:moveTo>
                <a:lnTo>
                  <a:pt x="1524960" y="6331539"/>
                </a:lnTo>
                <a:lnTo>
                  <a:pt x="1545026" y="6331539"/>
                </a:lnTo>
                <a:cubicBezTo>
                  <a:pt x="1545026" y="6331539"/>
                  <a:pt x="1551714" y="6331539"/>
                  <a:pt x="1565090" y="6331539"/>
                </a:cubicBezTo>
                <a:cubicBezTo>
                  <a:pt x="1578468" y="6331539"/>
                  <a:pt x="1578468" y="6338228"/>
                  <a:pt x="1565090" y="6351604"/>
                </a:cubicBezTo>
                <a:cubicBezTo>
                  <a:pt x="1551714" y="6364982"/>
                  <a:pt x="1538337" y="6364982"/>
                  <a:pt x="1524960" y="6351604"/>
                </a:cubicBezTo>
                <a:cubicBezTo>
                  <a:pt x="1498206" y="6338228"/>
                  <a:pt x="1491518" y="6331539"/>
                  <a:pt x="1504895" y="6331539"/>
                </a:cubicBezTo>
                <a:close/>
                <a:moveTo>
                  <a:pt x="1434294" y="6320762"/>
                </a:moveTo>
                <a:lnTo>
                  <a:pt x="1428526" y="6327196"/>
                </a:lnTo>
                <a:lnTo>
                  <a:pt x="1429650" y="6324014"/>
                </a:lnTo>
                <a:close/>
                <a:moveTo>
                  <a:pt x="3069989" y="6311473"/>
                </a:moveTo>
                <a:lnTo>
                  <a:pt x="3049919" y="6331539"/>
                </a:lnTo>
                <a:lnTo>
                  <a:pt x="3075002" y="6316491"/>
                </a:lnTo>
                <a:cubicBezTo>
                  <a:pt x="3078345" y="6313144"/>
                  <a:pt x="3076676" y="6311473"/>
                  <a:pt x="3069989" y="6311473"/>
                </a:cubicBezTo>
                <a:close/>
                <a:moveTo>
                  <a:pt x="2488093" y="6311473"/>
                </a:moveTo>
                <a:cubicBezTo>
                  <a:pt x="2488093" y="6324850"/>
                  <a:pt x="2481405" y="6331539"/>
                  <a:pt x="2468028" y="6331539"/>
                </a:cubicBezTo>
                <a:cubicBezTo>
                  <a:pt x="2468028" y="6331539"/>
                  <a:pt x="2471372" y="6328193"/>
                  <a:pt x="2478060" y="6321506"/>
                </a:cubicBezTo>
                <a:cubicBezTo>
                  <a:pt x="2484749" y="6314816"/>
                  <a:pt x="2488093" y="6311473"/>
                  <a:pt x="2488093" y="6311473"/>
                </a:cubicBezTo>
                <a:close/>
                <a:moveTo>
                  <a:pt x="5939323" y="6291408"/>
                </a:moveTo>
                <a:cubicBezTo>
                  <a:pt x="5939323" y="6291408"/>
                  <a:pt x="5946011" y="6291408"/>
                  <a:pt x="5959387" y="6291408"/>
                </a:cubicBezTo>
                <a:cubicBezTo>
                  <a:pt x="5959387" y="6304783"/>
                  <a:pt x="5959387" y="6311473"/>
                  <a:pt x="5959387" y="6311473"/>
                </a:cubicBezTo>
                <a:cubicBezTo>
                  <a:pt x="5946011" y="6311473"/>
                  <a:pt x="5939323" y="6304783"/>
                  <a:pt x="5939323" y="6291408"/>
                </a:cubicBezTo>
                <a:close/>
                <a:moveTo>
                  <a:pt x="4133445" y="6291408"/>
                </a:moveTo>
                <a:lnTo>
                  <a:pt x="4153514" y="6311473"/>
                </a:lnTo>
                <a:cubicBezTo>
                  <a:pt x="4153514" y="6311473"/>
                  <a:pt x="4153514" y="6304783"/>
                  <a:pt x="4153514" y="6291408"/>
                </a:cubicBezTo>
                <a:cubicBezTo>
                  <a:pt x="4140135" y="6291408"/>
                  <a:pt x="4133445" y="6291408"/>
                  <a:pt x="4133445" y="6291408"/>
                </a:cubicBezTo>
                <a:close/>
                <a:moveTo>
                  <a:pt x="2869335" y="6291408"/>
                </a:moveTo>
                <a:cubicBezTo>
                  <a:pt x="2869335" y="6304783"/>
                  <a:pt x="2876023" y="6311473"/>
                  <a:pt x="2889400" y="6311473"/>
                </a:cubicBezTo>
                <a:lnTo>
                  <a:pt x="2889400" y="6291408"/>
                </a:lnTo>
                <a:close/>
                <a:moveTo>
                  <a:pt x="120390" y="6291408"/>
                </a:moveTo>
                <a:cubicBezTo>
                  <a:pt x="107012" y="6291408"/>
                  <a:pt x="86948" y="6311473"/>
                  <a:pt x="60195" y="6351604"/>
                </a:cubicBezTo>
                <a:cubicBezTo>
                  <a:pt x="46817" y="6364982"/>
                  <a:pt x="33441" y="6375011"/>
                  <a:pt x="20064" y="6381701"/>
                </a:cubicBezTo>
                <a:cubicBezTo>
                  <a:pt x="6687" y="6388391"/>
                  <a:pt x="0" y="6391735"/>
                  <a:pt x="0" y="6391735"/>
                </a:cubicBezTo>
                <a:cubicBezTo>
                  <a:pt x="0" y="6391735"/>
                  <a:pt x="13377" y="6378358"/>
                  <a:pt x="40128" y="6351604"/>
                </a:cubicBezTo>
                <a:cubicBezTo>
                  <a:pt x="53504" y="6338228"/>
                  <a:pt x="66881" y="6324850"/>
                  <a:pt x="80259" y="6311473"/>
                </a:cubicBezTo>
                <a:cubicBezTo>
                  <a:pt x="93636" y="6298097"/>
                  <a:pt x="107012" y="6291408"/>
                  <a:pt x="120390" y="6291408"/>
                </a:cubicBezTo>
                <a:close/>
                <a:moveTo>
                  <a:pt x="4414362" y="6271342"/>
                </a:moveTo>
                <a:lnTo>
                  <a:pt x="4394293" y="6291408"/>
                </a:lnTo>
                <a:cubicBezTo>
                  <a:pt x="4407671" y="6291408"/>
                  <a:pt x="4414362" y="6291408"/>
                  <a:pt x="4414362" y="6291408"/>
                </a:cubicBezTo>
                <a:cubicBezTo>
                  <a:pt x="4414362" y="6291408"/>
                  <a:pt x="4414362" y="6284718"/>
                  <a:pt x="4414362" y="6271342"/>
                </a:cubicBezTo>
                <a:close/>
                <a:moveTo>
                  <a:pt x="3250572" y="6271342"/>
                </a:moveTo>
                <a:lnTo>
                  <a:pt x="3210444" y="6291408"/>
                </a:lnTo>
                <a:cubicBezTo>
                  <a:pt x="3223821" y="6304783"/>
                  <a:pt x="3230508" y="6304783"/>
                  <a:pt x="3230508" y="6291408"/>
                </a:cubicBezTo>
                <a:close/>
                <a:moveTo>
                  <a:pt x="1886134" y="6271342"/>
                </a:moveTo>
                <a:lnTo>
                  <a:pt x="1866070" y="6291408"/>
                </a:lnTo>
                <a:lnTo>
                  <a:pt x="1866070" y="6321506"/>
                </a:lnTo>
                <a:cubicBezTo>
                  <a:pt x="1866070" y="6314816"/>
                  <a:pt x="1872759" y="6308130"/>
                  <a:pt x="1886134" y="6301440"/>
                </a:cubicBezTo>
                <a:cubicBezTo>
                  <a:pt x="1899513" y="6294752"/>
                  <a:pt x="1899513" y="6284718"/>
                  <a:pt x="1886134" y="6271342"/>
                </a:cubicBezTo>
                <a:close/>
                <a:moveTo>
                  <a:pt x="5377493" y="6251278"/>
                </a:moveTo>
                <a:cubicBezTo>
                  <a:pt x="5364119" y="6251278"/>
                  <a:pt x="5357429" y="6257968"/>
                  <a:pt x="5357429" y="6271342"/>
                </a:cubicBezTo>
                <a:cubicBezTo>
                  <a:pt x="5370806" y="6271342"/>
                  <a:pt x="5377493" y="6271342"/>
                  <a:pt x="5377493" y="6271342"/>
                </a:cubicBezTo>
                <a:cubicBezTo>
                  <a:pt x="5377493" y="6271342"/>
                  <a:pt x="5377493" y="6264654"/>
                  <a:pt x="5377493" y="6251278"/>
                </a:cubicBezTo>
                <a:close/>
                <a:moveTo>
                  <a:pt x="1906198" y="6251278"/>
                </a:moveTo>
                <a:cubicBezTo>
                  <a:pt x="1906198" y="6264654"/>
                  <a:pt x="1906198" y="6271342"/>
                  <a:pt x="1906198" y="6271342"/>
                </a:cubicBezTo>
                <a:cubicBezTo>
                  <a:pt x="1906198" y="6271342"/>
                  <a:pt x="1909542" y="6267999"/>
                  <a:pt x="1916234" y="6261311"/>
                </a:cubicBezTo>
                <a:cubicBezTo>
                  <a:pt x="1922919" y="6254621"/>
                  <a:pt x="1926263" y="6251278"/>
                  <a:pt x="1926263" y="6251278"/>
                </a:cubicBezTo>
                <a:cubicBezTo>
                  <a:pt x="1926263" y="6251278"/>
                  <a:pt x="1919575" y="6251278"/>
                  <a:pt x="1906198" y="6251278"/>
                </a:cubicBezTo>
                <a:close/>
                <a:moveTo>
                  <a:pt x="1223981" y="6251278"/>
                </a:moveTo>
                <a:lnTo>
                  <a:pt x="1183850" y="6271342"/>
                </a:lnTo>
                <a:cubicBezTo>
                  <a:pt x="1143720" y="6324850"/>
                  <a:pt x="1130343" y="6351604"/>
                  <a:pt x="1143720" y="6351604"/>
                </a:cubicBezTo>
                <a:cubicBezTo>
                  <a:pt x="1157098" y="6338228"/>
                  <a:pt x="1163784" y="6324850"/>
                  <a:pt x="1163784" y="6311473"/>
                </a:cubicBezTo>
                <a:cubicBezTo>
                  <a:pt x="1163784" y="6298097"/>
                  <a:pt x="1167129" y="6294752"/>
                  <a:pt x="1173818" y="6301440"/>
                </a:cubicBezTo>
                <a:cubicBezTo>
                  <a:pt x="1180506" y="6308130"/>
                  <a:pt x="1190539" y="6304783"/>
                  <a:pt x="1203915" y="6291408"/>
                </a:cubicBezTo>
                <a:cubicBezTo>
                  <a:pt x="1217293" y="6278032"/>
                  <a:pt x="1217293" y="6271342"/>
                  <a:pt x="1203915" y="6271342"/>
                </a:cubicBezTo>
                <a:close/>
                <a:moveTo>
                  <a:pt x="3265624" y="6241245"/>
                </a:moveTo>
                <a:cubicBezTo>
                  <a:pt x="3262279" y="6241245"/>
                  <a:pt x="3257262" y="6244588"/>
                  <a:pt x="3250572" y="6251278"/>
                </a:cubicBezTo>
                <a:cubicBezTo>
                  <a:pt x="3250572" y="6264654"/>
                  <a:pt x="3253921" y="6271342"/>
                  <a:pt x="3260606" y="6271342"/>
                </a:cubicBezTo>
                <a:cubicBezTo>
                  <a:pt x="3267298" y="6271342"/>
                  <a:pt x="3270641" y="6264654"/>
                  <a:pt x="3270641" y="6251278"/>
                </a:cubicBezTo>
                <a:cubicBezTo>
                  <a:pt x="3270641" y="6244588"/>
                  <a:pt x="3268967" y="6241245"/>
                  <a:pt x="3265624" y="6241245"/>
                </a:cubicBezTo>
                <a:close/>
                <a:moveTo>
                  <a:pt x="5959387" y="6231213"/>
                </a:moveTo>
                <a:lnTo>
                  <a:pt x="5959387" y="6251278"/>
                </a:lnTo>
                <a:cubicBezTo>
                  <a:pt x="5972765" y="6237900"/>
                  <a:pt x="5979451" y="6231213"/>
                  <a:pt x="5979451" y="6231213"/>
                </a:cubicBezTo>
                <a:cubicBezTo>
                  <a:pt x="5979451" y="6231213"/>
                  <a:pt x="5972765" y="6231213"/>
                  <a:pt x="5959387" y="6231213"/>
                </a:cubicBezTo>
                <a:close/>
                <a:moveTo>
                  <a:pt x="3732140" y="6231213"/>
                </a:moveTo>
                <a:cubicBezTo>
                  <a:pt x="3732140" y="6231213"/>
                  <a:pt x="3725454" y="6237900"/>
                  <a:pt x="3712077" y="6251278"/>
                </a:cubicBezTo>
                <a:lnTo>
                  <a:pt x="3712077" y="6271342"/>
                </a:lnTo>
                <a:cubicBezTo>
                  <a:pt x="3712077" y="6271342"/>
                  <a:pt x="3718763" y="6264654"/>
                  <a:pt x="3732140" y="6251278"/>
                </a:cubicBezTo>
                <a:close/>
                <a:moveTo>
                  <a:pt x="2889400" y="6231213"/>
                </a:moveTo>
                <a:cubicBezTo>
                  <a:pt x="2862646" y="6244588"/>
                  <a:pt x="2855959" y="6251278"/>
                  <a:pt x="2869335" y="6251278"/>
                </a:cubicBezTo>
                <a:lnTo>
                  <a:pt x="2849269" y="6271342"/>
                </a:lnTo>
                <a:cubicBezTo>
                  <a:pt x="2849269" y="6257968"/>
                  <a:pt x="2842582" y="6257968"/>
                  <a:pt x="2829205" y="6271342"/>
                </a:cubicBezTo>
                <a:cubicBezTo>
                  <a:pt x="2815825" y="6284718"/>
                  <a:pt x="2815825" y="6291408"/>
                  <a:pt x="2829205" y="6291408"/>
                </a:cubicBezTo>
                <a:cubicBezTo>
                  <a:pt x="2855959" y="6291408"/>
                  <a:pt x="2876023" y="6284718"/>
                  <a:pt x="2889400" y="6271342"/>
                </a:cubicBezTo>
                <a:cubicBezTo>
                  <a:pt x="2889400" y="6257968"/>
                  <a:pt x="2889400" y="6244588"/>
                  <a:pt x="2889400" y="6231213"/>
                </a:cubicBezTo>
                <a:close/>
                <a:moveTo>
                  <a:pt x="2407832" y="6231213"/>
                </a:moveTo>
                <a:cubicBezTo>
                  <a:pt x="2407832" y="6244588"/>
                  <a:pt x="2407832" y="6251278"/>
                  <a:pt x="2407832" y="6251278"/>
                </a:cubicBezTo>
                <a:lnTo>
                  <a:pt x="2427898" y="6251278"/>
                </a:lnTo>
                <a:close/>
                <a:moveTo>
                  <a:pt x="181838" y="6226196"/>
                </a:moveTo>
                <a:lnTo>
                  <a:pt x="184811" y="6226988"/>
                </a:lnTo>
                <a:lnTo>
                  <a:pt x="140456" y="6271342"/>
                </a:lnTo>
                <a:lnTo>
                  <a:pt x="151741" y="6246262"/>
                </a:lnTo>
                <a:cubicBezTo>
                  <a:pt x="160103" y="6232886"/>
                  <a:pt x="170136" y="6226196"/>
                  <a:pt x="181838" y="6226196"/>
                </a:cubicBezTo>
                <a:close/>
                <a:moveTo>
                  <a:pt x="2427898" y="6211147"/>
                </a:moveTo>
                <a:cubicBezTo>
                  <a:pt x="2427898" y="6211147"/>
                  <a:pt x="2431242" y="6214491"/>
                  <a:pt x="2437931" y="6221180"/>
                </a:cubicBezTo>
                <a:cubicBezTo>
                  <a:pt x="2444619" y="6227867"/>
                  <a:pt x="2447963" y="6231213"/>
                  <a:pt x="2447963" y="6231213"/>
                </a:cubicBezTo>
                <a:cubicBezTo>
                  <a:pt x="2447963" y="6231213"/>
                  <a:pt x="2447963" y="6224523"/>
                  <a:pt x="2447963" y="6211147"/>
                </a:cubicBezTo>
                <a:cubicBezTo>
                  <a:pt x="2434586" y="6211147"/>
                  <a:pt x="2427898" y="6211147"/>
                  <a:pt x="2427898" y="6211147"/>
                </a:cubicBezTo>
                <a:close/>
                <a:moveTo>
                  <a:pt x="2126920" y="6211147"/>
                </a:moveTo>
                <a:cubicBezTo>
                  <a:pt x="2140297" y="6211147"/>
                  <a:pt x="2146984" y="6217837"/>
                  <a:pt x="2146984" y="6231213"/>
                </a:cubicBezTo>
                <a:lnTo>
                  <a:pt x="2146984" y="6251278"/>
                </a:lnTo>
                <a:lnTo>
                  <a:pt x="2126920" y="6251278"/>
                </a:lnTo>
                <a:cubicBezTo>
                  <a:pt x="2126920" y="6251278"/>
                  <a:pt x="2120228" y="6251278"/>
                  <a:pt x="2106851" y="6251278"/>
                </a:cubicBezTo>
                <a:cubicBezTo>
                  <a:pt x="2106851" y="6251278"/>
                  <a:pt x="2106851" y="6244588"/>
                  <a:pt x="2106851" y="6231213"/>
                </a:cubicBezTo>
                <a:cubicBezTo>
                  <a:pt x="2120228" y="6231213"/>
                  <a:pt x="2126920" y="6231213"/>
                  <a:pt x="2126920" y="6231213"/>
                </a:cubicBezTo>
                <a:close/>
                <a:moveTo>
                  <a:pt x="1645353" y="6211147"/>
                </a:moveTo>
                <a:lnTo>
                  <a:pt x="1665417" y="6211147"/>
                </a:lnTo>
                <a:cubicBezTo>
                  <a:pt x="1665417" y="6211147"/>
                  <a:pt x="1672104" y="6211147"/>
                  <a:pt x="1685484" y="6211147"/>
                </a:cubicBezTo>
                <a:lnTo>
                  <a:pt x="1665417" y="6251278"/>
                </a:lnTo>
                <a:lnTo>
                  <a:pt x="1645353" y="6231213"/>
                </a:lnTo>
                <a:close/>
                <a:moveTo>
                  <a:pt x="1063459" y="6211147"/>
                </a:moveTo>
                <a:cubicBezTo>
                  <a:pt x="1063459" y="6211147"/>
                  <a:pt x="1063459" y="6217837"/>
                  <a:pt x="1063459" y="6231213"/>
                </a:cubicBezTo>
                <a:cubicBezTo>
                  <a:pt x="1076836" y="6231213"/>
                  <a:pt x="1083526" y="6231213"/>
                  <a:pt x="1083526" y="6231213"/>
                </a:cubicBezTo>
                <a:cubicBezTo>
                  <a:pt x="1083526" y="6217837"/>
                  <a:pt x="1083526" y="6211147"/>
                  <a:pt x="1083526" y="6211147"/>
                </a:cubicBezTo>
                <a:cubicBezTo>
                  <a:pt x="1070148" y="6211147"/>
                  <a:pt x="1063459" y="6211147"/>
                  <a:pt x="1063459" y="6211147"/>
                </a:cubicBezTo>
                <a:close/>
                <a:moveTo>
                  <a:pt x="6089811" y="6196098"/>
                </a:moveTo>
                <a:cubicBezTo>
                  <a:pt x="6083125" y="6199442"/>
                  <a:pt x="6073091" y="6211147"/>
                  <a:pt x="6059714" y="6231213"/>
                </a:cubicBezTo>
                <a:cubicBezTo>
                  <a:pt x="6046337" y="6231213"/>
                  <a:pt x="6036306" y="6234557"/>
                  <a:pt x="6029616" y="6241245"/>
                </a:cubicBezTo>
                <a:cubicBezTo>
                  <a:pt x="6022927" y="6247935"/>
                  <a:pt x="6012895" y="6251278"/>
                  <a:pt x="5999519" y="6251278"/>
                </a:cubicBezTo>
                <a:cubicBezTo>
                  <a:pt x="5986141" y="6264654"/>
                  <a:pt x="5979451" y="6271342"/>
                  <a:pt x="5979451" y="6271342"/>
                </a:cubicBezTo>
                <a:cubicBezTo>
                  <a:pt x="5966077" y="6271342"/>
                  <a:pt x="5959387" y="6271342"/>
                  <a:pt x="5959387" y="6271342"/>
                </a:cubicBezTo>
                <a:cubicBezTo>
                  <a:pt x="5919257" y="6271342"/>
                  <a:pt x="5899192" y="6291408"/>
                  <a:pt x="5899192" y="6331539"/>
                </a:cubicBezTo>
                <a:cubicBezTo>
                  <a:pt x="5899192" y="6344914"/>
                  <a:pt x="5905879" y="6354947"/>
                  <a:pt x="5919257" y="6361637"/>
                </a:cubicBezTo>
                <a:cubicBezTo>
                  <a:pt x="5932633" y="6368325"/>
                  <a:pt x="5932633" y="6371669"/>
                  <a:pt x="5919257" y="6371669"/>
                </a:cubicBezTo>
                <a:lnTo>
                  <a:pt x="5919257" y="6431867"/>
                </a:lnTo>
                <a:lnTo>
                  <a:pt x="5959387" y="6411799"/>
                </a:lnTo>
                <a:cubicBezTo>
                  <a:pt x="5972765" y="6411799"/>
                  <a:pt x="5979451" y="6411799"/>
                  <a:pt x="5979451" y="6411799"/>
                </a:cubicBezTo>
                <a:cubicBezTo>
                  <a:pt x="5979451" y="6398423"/>
                  <a:pt x="5979451" y="6388391"/>
                  <a:pt x="5979451" y="6381701"/>
                </a:cubicBezTo>
                <a:cubicBezTo>
                  <a:pt x="5979451" y="6375011"/>
                  <a:pt x="5986141" y="6371669"/>
                  <a:pt x="5999519" y="6371669"/>
                </a:cubicBezTo>
                <a:lnTo>
                  <a:pt x="5999519" y="6351604"/>
                </a:lnTo>
                <a:lnTo>
                  <a:pt x="5999519" y="6331539"/>
                </a:lnTo>
                <a:cubicBezTo>
                  <a:pt x="6012895" y="6318163"/>
                  <a:pt x="6026273" y="6311473"/>
                  <a:pt x="6039649" y="6311473"/>
                </a:cubicBezTo>
                <a:cubicBezTo>
                  <a:pt x="6066403" y="6324850"/>
                  <a:pt x="6079778" y="6318163"/>
                  <a:pt x="6079778" y="6291408"/>
                </a:cubicBezTo>
                <a:lnTo>
                  <a:pt x="6059714" y="6291408"/>
                </a:lnTo>
                <a:cubicBezTo>
                  <a:pt x="6046337" y="6304783"/>
                  <a:pt x="6036306" y="6308130"/>
                  <a:pt x="6029616" y="6301440"/>
                </a:cubicBezTo>
                <a:cubicBezTo>
                  <a:pt x="6022927" y="6294752"/>
                  <a:pt x="6019583" y="6284718"/>
                  <a:pt x="6019583" y="6271342"/>
                </a:cubicBezTo>
                <a:cubicBezTo>
                  <a:pt x="6019583" y="6257968"/>
                  <a:pt x="6032959" y="6251278"/>
                  <a:pt x="6059714" y="6251278"/>
                </a:cubicBezTo>
                <a:cubicBezTo>
                  <a:pt x="6073091" y="6251278"/>
                  <a:pt x="6086468" y="6247935"/>
                  <a:pt x="6099845" y="6241245"/>
                </a:cubicBezTo>
                <a:cubicBezTo>
                  <a:pt x="6113222" y="6234557"/>
                  <a:pt x="6113222" y="6224523"/>
                  <a:pt x="6099845" y="6211147"/>
                </a:cubicBezTo>
                <a:cubicBezTo>
                  <a:pt x="6099845" y="6197769"/>
                  <a:pt x="6096501" y="6192755"/>
                  <a:pt x="6089811" y="6196098"/>
                </a:cubicBezTo>
                <a:close/>
                <a:moveTo>
                  <a:pt x="2548288" y="6171015"/>
                </a:moveTo>
                <a:cubicBezTo>
                  <a:pt x="2548288" y="6171015"/>
                  <a:pt x="2548288" y="6177706"/>
                  <a:pt x="2548288" y="6191083"/>
                </a:cubicBezTo>
                <a:cubicBezTo>
                  <a:pt x="2561665" y="6191083"/>
                  <a:pt x="2568352" y="6191083"/>
                  <a:pt x="2568352" y="6191083"/>
                </a:cubicBezTo>
                <a:cubicBezTo>
                  <a:pt x="2568352" y="6191083"/>
                  <a:pt x="2568352" y="6184393"/>
                  <a:pt x="2568352" y="6171015"/>
                </a:cubicBezTo>
                <a:cubicBezTo>
                  <a:pt x="2568352" y="6171015"/>
                  <a:pt x="2561665" y="6171015"/>
                  <a:pt x="2548288" y="6171015"/>
                </a:cubicBezTo>
                <a:close/>
                <a:moveTo>
                  <a:pt x="2488093" y="6171015"/>
                </a:moveTo>
                <a:cubicBezTo>
                  <a:pt x="2474716" y="6184393"/>
                  <a:pt x="2468028" y="6194426"/>
                  <a:pt x="2468028" y="6201114"/>
                </a:cubicBezTo>
                <a:cubicBezTo>
                  <a:pt x="2468028" y="6207804"/>
                  <a:pt x="2471372" y="6207804"/>
                  <a:pt x="2478060" y="6201114"/>
                </a:cubicBezTo>
                <a:cubicBezTo>
                  <a:pt x="2484749" y="6194426"/>
                  <a:pt x="2488093" y="6184393"/>
                  <a:pt x="2488093" y="6171015"/>
                </a:cubicBezTo>
                <a:close/>
                <a:moveTo>
                  <a:pt x="1886134" y="6171015"/>
                </a:moveTo>
                <a:lnTo>
                  <a:pt x="1866070" y="6191083"/>
                </a:lnTo>
                <a:cubicBezTo>
                  <a:pt x="1879446" y="6204457"/>
                  <a:pt x="1872759" y="6204457"/>
                  <a:pt x="1846006" y="6191083"/>
                </a:cubicBezTo>
                <a:cubicBezTo>
                  <a:pt x="1846006" y="6191083"/>
                  <a:pt x="1842662" y="6194426"/>
                  <a:pt x="1835971" y="6201114"/>
                </a:cubicBezTo>
                <a:cubicBezTo>
                  <a:pt x="1829284" y="6207804"/>
                  <a:pt x="1832629" y="6214491"/>
                  <a:pt x="1846006" y="6221180"/>
                </a:cubicBezTo>
                <a:cubicBezTo>
                  <a:pt x="1859382" y="6227867"/>
                  <a:pt x="1859382" y="6231213"/>
                  <a:pt x="1846006" y="6231213"/>
                </a:cubicBezTo>
                <a:lnTo>
                  <a:pt x="1846006" y="6271342"/>
                </a:lnTo>
                <a:cubicBezTo>
                  <a:pt x="1846006" y="6271342"/>
                  <a:pt x="1852693" y="6257968"/>
                  <a:pt x="1866070" y="6231213"/>
                </a:cubicBezTo>
                <a:cubicBezTo>
                  <a:pt x="1879446" y="6217837"/>
                  <a:pt x="1886134" y="6207804"/>
                  <a:pt x="1886134" y="6201114"/>
                </a:cubicBezTo>
                <a:cubicBezTo>
                  <a:pt x="1886134" y="6194426"/>
                  <a:pt x="1886134" y="6184393"/>
                  <a:pt x="1886134" y="6171015"/>
                </a:cubicBezTo>
                <a:close/>
                <a:moveTo>
                  <a:pt x="1274145" y="6171015"/>
                </a:moveTo>
                <a:cubicBezTo>
                  <a:pt x="1267454" y="6171015"/>
                  <a:pt x="1264112" y="6177706"/>
                  <a:pt x="1264112" y="6191083"/>
                </a:cubicBezTo>
                <a:cubicBezTo>
                  <a:pt x="1264112" y="6204457"/>
                  <a:pt x="1264112" y="6211147"/>
                  <a:pt x="1264112" y="6211147"/>
                </a:cubicBezTo>
                <a:cubicBezTo>
                  <a:pt x="1264112" y="6211147"/>
                  <a:pt x="1267454" y="6204457"/>
                  <a:pt x="1274145" y="6191083"/>
                </a:cubicBezTo>
                <a:cubicBezTo>
                  <a:pt x="1280832" y="6177706"/>
                  <a:pt x="1280832" y="6171015"/>
                  <a:pt x="1274145" y="6171015"/>
                </a:cubicBezTo>
                <a:close/>
                <a:moveTo>
                  <a:pt x="4013056" y="6150952"/>
                </a:moveTo>
                <a:cubicBezTo>
                  <a:pt x="4013056" y="6150952"/>
                  <a:pt x="4006366" y="6157642"/>
                  <a:pt x="3992989" y="6171015"/>
                </a:cubicBezTo>
                <a:cubicBezTo>
                  <a:pt x="3992989" y="6171015"/>
                  <a:pt x="3996336" y="6171015"/>
                  <a:pt x="4003022" y="6171015"/>
                </a:cubicBezTo>
                <a:cubicBezTo>
                  <a:pt x="4009712" y="6171015"/>
                  <a:pt x="4013056" y="6167671"/>
                  <a:pt x="4013056" y="6160985"/>
                </a:cubicBezTo>
                <a:cubicBezTo>
                  <a:pt x="4013056" y="6154295"/>
                  <a:pt x="4013056" y="6150952"/>
                  <a:pt x="4013056" y="6150952"/>
                </a:cubicBezTo>
                <a:close/>
                <a:moveTo>
                  <a:pt x="1725615" y="6150952"/>
                </a:moveTo>
                <a:cubicBezTo>
                  <a:pt x="1725615" y="6150952"/>
                  <a:pt x="1725615" y="6157642"/>
                  <a:pt x="1725615" y="6171015"/>
                </a:cubicBezTo>
                <a:cubicBezTo>
                  <a:pt x="1725615" y="6171015"/>
                  <a:pt x="1722268" y="6174360"/>
                  <a:pt x="1715582" y="6181050"/>
                </a:cubicBezTo>
                <a:cubicBezTo>
                  <a:pt x="1708892" y="6187739"/>
                  <a:pt x="1705548" y="6184393"/>
                  <a:pt x="1705548" y="6171015"/>
                </a:cubicBezTo>
                <a:close/>
                <a:moveTo>
                  <a:pt x="6139976" y="6130884"/>
                </a:moveTo>
                <a:lnTo>
                  <a:pt x="6119912" y="6150952"/>
                </a:lnTo>
                <a:cubicBezTo>
                  <a:pt x="6119912" y="6150952"/>
                  <a:pt x="6126599" y="6150952"/>
                  <a:pt x="6139976" y="6150952"/>
                </a:cubicBezTo>
                <a:cubicBezTo>
                  <a:pt x="6153351" y="6150952"/>
                  <a:pt x="6160040" y="6147607"/>
                  <a:pt x="6160040" y="6140917"/>
                </a:cubicBezTo>
                <a:cubicBezTo>
                  <a:pt x="6160040" y="6134230"/>
                  <a:pt x="6153351" y="6130884"/>
                  <a:pt x="6139976" y="6130884"/>
                </a:cubicBezTo>
                <a:close/>
                <a:moveTo>
                  <a:pt x="3270641" y="6130884"/>
                </a:moveTo>
                <a:lnTo>
                  <a:pt x="3270641" y="6150952"/>
                </a:lnTo>
                <a:cubicBezTo>
                  <a:pt x="3270641" y="6150952"/>
                  <a:pt x="3273985" y="6147607"/>
                  <a:pt x="3280670" y="6140917"/>
                </a:cubicBezTo>
                <a:cubicBezTo>
                  <a:pt x="3287362" y="6134230"/>
                  <a:pt x="3284018" y="6130884"/>
                  <a:pt x="3270641" y="6130884"/>
                </a:cubicBezTo>
                <a:close/>
                <a:moveTo>
                  <a:pt x="2648616" y="6130884"/>
                </a:moveTo>
                <a:lnTo>
                  <a:pt x="2648616" y="6150952"/>
                </a:lnTo>
                <a:cubicBezTo>
                  <a:pt x="2648616" y="6137574"/>
                  <a:pt x="2651961" y="6130884"/>
                  <a:pt x="2658649" y="6130884"/>
                </a:cubicBezTo>
                <a:close/>
                <a:moveTo>
                  <a:pt x="293453" y="6118347"/>
                </a:moveTo>
                <a:cubicBezTo>
                  <a:pt x="285093" y="6120017"/>
                  <a:pt x="274225" y="6124198"/>
                  <a:pt x="260848" y="6130884"/>
                </a:cubicBezTo>
                <a:cubicBezTo>
                  <a:pt x="247470" y="6144262"/>
                  <a:pt x="247470" y="6157642"/>
                  <a:pt x="260848" y="6171015"/>
                </a:cubicBezTo>
                <a:cubicBezTo>
                  <a:pt x="260848" y="6184393"/>
                  <a:pt x="274225" y="6177706"/>
                  <a:pt x="300976" y="6150952"/>
                </a:cubicBezTo>
                <a:cubicBezTo>
                  <a:pt x="314356" y="6137574"/>
                  <a:pt x="317700" y="6127540"/>
                  <a:pt x="311009" y="6120854"/>
                </a:cubicBezTo>
                <a:cubicBezTo>
                  <a:pt x="307665" y="6117511"/>
                  <a:pt x="301815" y="6116672"/>
                  <a:pt x="293453" y="6118347"/>
                </a:cubicBezTo>
                <a:close/>
                <a:moveTo>
                  <a:pt x="5387527" y="6110821"/>
                </a:moveTo>
                <a:cubicBezTo>
                  <a:pt x="5380837" y="6110821"/>
                  <a:pt x="5377493" y="6117511"/>
                  <a:pt x="5377493" y="6130884"/>
                </a:cubicBezTo>
                <a:cubicBezTo>
                  <a:pt x="5390871" y="6130884"/>
                  <a:pt x="5397560" y="6127540"/>
                  <a:pt x="5397560" y="6120854"/>
                </a:cubicBezTo>
                <a:cubicBezTo>
                  <a:pt x="5397560" y="6114164"/>
                  <a:pt x="5394217" y="6110821"/>
                  <a:pt x="5387527" y="6110821"/>
                </a:cubicBezTo>
                <a:close/>
                <a:moveTo>
                  <a:pt x="1244048" y="6110821"/>
                </a:moveTo>
                <a:cubicBezTo>
                  <a:pt x="1217293" y="6137574"/>
                  <a:pt x="1203915" y="6157642"/>
                  <a:pt x="1203915" y="6171015"/>
                </a:cubicBezTo>
                <a:lnTo>
                  <a:pt x="1183850" y="6191083"/>
                </a:lnTo>
                <a:cubicBezTo>
                  <a:pt x="1183850" y="6204457"/>
                  <a:pt x="1203915" y="6184393"/>
                  <a:pt x="1244048" y="6130884"/>
                </a:cubicBezTo>
                <a:close/>
                <a:moveTo>
                  <a:pt x="160520" y="6110821"/>
                </a:moveTo>
                <a:lnTo>
                  <a:pt x="160520" y="6150952"/>
                </a:lnTo>
                <a:cubicBezTo>
                  <a:pt x="160520" y="6164328"/>
                  <a:pt x="157178" y="6171015"/>
                  <a:pt x="150487" y="6171015"/>
                </a:cubicBezTo>
                <a:cubicBezTo>
                  <a:pt x="143800" y="6171015"/>
                  <a:pt x="140456" y="6177706"/>
                  <a:pt x="140456" y="6191083"/>
                </a:cubicBezTo>
                <a:cubicBezTo>
                  <a:pt x="140456" y="6217837"/>
                  <a:pt x="120390" y="6231213"/>
                  <a:pt x="80259" y="6231213"/>
                </a:cubicBezTo>
                <a:cubicBezTo>
                  <a:pt x="66881" y="6231213"/>
                  <a:pt x="63537" y="6224523"/>
                  <a:pt x="70228" y="6211147"/>
                </a:cubicBezTo>
                <a:cubicBezTo>
                  <a:pt x="76916" y="6197769"/>
                  <a:pt x="86948" y="6194426"/>
                  <a:pt x="100325" y="6201114"/>
                </a:cubicBezTo>
                <a:cubicBezTo>
                  <a:pt x="113698" y="6207804"/>
                  <a:pt x="120390" y="6204457"/>
                  <a:pt x="120390" y="6191083"/>
                </a:cubicBezTo>
                <a:cubicBezTo>
                  <a:pt x="120390" y="6177706"/>
                  <a:pt x="127080" y="6164328"/>
                  <a:pt x="140456" y="6150952"/>
                </a:cubicBezTo>
                <a:close/>
                <a:moveTo>
                  <a:pt x="1906198" y="6090757"/>
                </a:moveTo>
                <a:cubicBezTo>
                  <a:pt x="1892821" y="6090757"/>
                  <a:pt x="1886134" y="6097443"/>
                  <a:pt x="1886134" y="6110821"/>
                </a:cubicBezTo>
                <a:cubicBezTo>
                  <a:pt x="1886134" y="6110821"/>
                  <a:pt x="1886134" y="6117511"/>
                  <a:pt x="1886134" y="6130884"/>
                </a:cubicBezTo>
                <a:cubicBezTo>
                  <a:pt x="1886134" y="6130884"/>
                  <a:pt x="1892821" y="6124198"/>
                  <a:pt x="1906198" y="6110821"/>
                </a:cubicBezTo>
                <a:cubicBezTo>
                  <a:pt x="1919575" y="6097443"/>
                  <a:pt x="1919575" y="6090757"/>
                  <a:pt x="1906198" y="6090757"/>
                </a:cubicBezTo>
                <a:close/>
                <a:moveTo>
                  <a:pt x="1344373" y="6090757"/>
                </a:moveTo>
                <a:cubicBezTo>
                  <a:pt x="1344373" y="6090757"/>
                  <a:pt x="1334340" y="6094100"/>
                  <a:pt x="1314276" y="6100786"/>
                </a:cubicBezTo>
                <a:cubicBezTo>
                  <a:pt x="1294209" y="6107476"/>
                  <a:pt x="1284179" y="6124198"/>
                  <a:pt x="1284179" y="6150952"/>
                </a:cubicBezTo>
                <a:lnTo>
                  <a:pt x="1324307" y="6130884"/>
                </a:lnTo>
                <a:cubicBezTo>
                  <a:pt x="1337684" y="6104130"/>
                  <a:pt x="1344373" y="6090757"/>
                  <a:pt x="1344373" y="6090757"/>
                </a:cubicBezTo>
                <a:close/>
                <a:moveTo>
                  <a:pt x="3411097" y="6070689"/>
                </a:moveTo>
                <a:cubicBezTo>
                  <a:pt x="3370966" y="6070689"/>
                  <a:pt x="3364278" y="6077379"/>
                  <a:pt x="3391030" y="6090757"/>
                </a:cubicBezTo>
                <a:lnTo>
                  <a:pt x="3411097" y="6090757"/>
                </a:lnTo>
                <a:cubicBezTo>
                  <a:pt x="3411097" y="6077379"/>
                  <a:pt x="3411097" y="6070689"/>
                  <a:pt x="3411097" y="6070689"/>
                </a:cubicBezTo>
                <a:close/>
                <a:moveTo>
                  <a:pt x="3310772" y="6070689"/>
                </a:moveTo>
                <a:cubicBezTo>
                  <a:pt x="3284018" y="6097443"/>
                  <a:pt x="3284018" y="6110821"/>
                  <a:pt x="3310772" y="6110821"/>
                </a:cubicBezTo>
                <a:cubicBezTo>
                  <a:pt x="3337525" y="6110821"/>
                  <a:pt x="3347557" y="6104130"/>
                  <a:pt x="3340869" y="6090757"/>
                </a:cubicBezTo>
                <a:cubicBezTo>
                  <a:pt x="3334180" y="6077379"/>
                  <a:pt x="3330837" y="6070689"/>
                  <a:pt x="3330837" y="6070689"/>
                </a:cubicBezTo>
                <a:close/>
                <a:moveTo>
                  <a:pt x="1986461" y="6070689"/>
                </a:moveTo>
                <a:lnTo>
                  <a:pt x="1966397" y="6090757"/>
                </a:lnTo>
                <a:lnTo>
                  <a:pt x="1986461" y="6090757"/>
                </a:lnTo>
                <a:close/>
                <a:moveTo>
                  <a:pt x="1555057" y="6070689"/>
                </a:moveTo>
                <a:cubicBezTo>
                  <a:pt x="1548370" y="6070689"/>
                  <a:pt x="1545026" y="6077379"/>
                  <a:pt x="1545026" y="6090757"/>
                </a:cubicBezTo>
                <a:lnTo>
                  <a:pt x="1565090" y="6090757"/>
                </a:lnTo>
                <a:lnTo>
                  <a:pt x="1585158" y="6090757"/>
                </a:lnTo>
                <a:cubicBezTo>
                  <a:pt x="1571781" y="6077379"/>
                  <a:pt x="1561746" y="6070689"/>
                  <a:pt x="1555057" y="6070689"/>
                </a:cubicBezTo>
                <a:close/>
                <a:moveTo>
                  <a:pt x="1344373" y="6070689"/>
                </a:moveTo>
                <a:lnTo>
                  <a:pt x="1364437" y="6090757"/>
                </a:lnTo>
                <a:cubicBezTo>
                  <a:pt x="1364437" y="6090757"/>
                  <a:pt x="1364437" y="6084067"/>
                  <a:pt x="1364437" y="6070689"/>
                </a:cubicBezTo>
                <a:close/>
                <a:moveTo>
                  <a:pt x="3431161" y="6050626"/>
                </a:moveTo>
                <a:cubicBezTo>
                  <a:pt x="3417784" y="6050626"/>
                  <a:pt x="3414440" y="6053969"/>
                  <a:pt x="3421127" y="6060659"/>
                </a:cubicBezTo>
                <a:cubicBezTo>
                  <a:pt x="3427817" y="6067345"/>
                  <a:pt x="3431161" y="6070689"/>
                  <a:pt x="3431161" y="6070689"/>
                </a:cubicBezTo>
                <a:cubicBezTo>
                  <a:pt x="3431161" y="6070689"/>
                  <a:pt x="3431161" y="6064002"/>
                  <a:pt x="3431161" y="6050626"/>
                </a:cubicBezTo>
                <a:close/>
                <a:moveTo>
                  <a:pt x="3029855" y="6050626"/>
                </a:moveTo>
                <a:cubicBezTo>
                  <a:pt x="3029855" y="6064002"/>
                  <a:pt x="3026514" y="6074032"/>
                  <a:pt x="3019822" y="6080722"/>
                </a:cubicBezTo>
                <a:cubicBezTo>
                  <a:pt x="3013135" y="6087412"/>
                  <a:pt x="3009791" y="6090757"/>
                  <a:pt x="3009791" y="6090757"/>
                </a:cubicBezTo>
                <a:cubicBezTo>
                  <a:pt x="3009791" y="6130884"/>
                  <a:pt x="2983037" y="6150952"/>
                  <a:pt x="2929529" y="6150952"/>
                </a:cubicBezTo>
                <a:cubicBezTo>
                  <a:pt x="2916153" y="6150952"/>
                  <a:pt x="2909465" y="6154295"/>
                  <a:pt x="2909465" y="6160985"/>
                </a:cubicBezTo>
                <a:cubicBezTo>
                  <a:pt x="2909465" y="6167671"/>
                  <a:pt x="2909465" y="6177706"/>
                  <a:pt x="2909465" y="6191083"/>
                </a:cubicBezTo>
                <a:lnTo>
                  <a:pt x="2929529" y="6211147"/>
                </a:lnTo>
                <a:lnTo>
                  <a:pt x="2949593" y="6191083"/>
                </a:lnTo>
                <a:cubicBezTo>
                  <a:pt x="2949593" y="6204457"/>
                  <a:pt x="2956283" y="6211147"/>
                  <a:pt x="2969660" y="6211147"/>
                </a:cubicBezTo>
                <a:cubicBezTo>
                  <a:pt x="2942906" y="6197769"/>
                  <a:pt x="2956283" y="6171015"/>
                  <a:pt x="3009791" y="6130884"/>
                </a:cubicBezTo>
                <a:cubicBezTo>
                  <a:pt x="3023170" y="6104130"/>
                  <a:pt x="3033199" y="6084067"/>
                  <a:pt x="3039891" y="6070689"/>
                </a:cubicBezTo>
                <a:cubicBezTo>
                  <a:pt x="3046576" y="6057314"/>
                  <a:pt x="3043235" y="6050626"/>
                  <a:pt x="3029855" y="6050626"/>
                </a:cubicBezTo>
                <a:close/>
                <a:moveTo>
                  <a:pt x="238273" y="6038083"/>
                </a:moveTo>
                <a:cubicBezTo>
                  <a:pt x="239945" y="6039755"/>
                  <a:pt x="240784" y="6043936"/>
                  <a:pt x="240784" y="6050626"/>
                </a:cubicBezTo>
                <a:lnTo>
                  <a:pt x="260848" y="6050626"/>
                </a:lnTo>
                <a:cubicBezTo>
                  <a:pt x="260848" y="6064002"/>
                  <a:pt x="247470" y="6070689"/>
                  <a:pt x="220717" y="6070689"/>
                </a:cubicBezTo>
                <a:cubicBezTo>
                  <a:pt x="220717" y="6057314"/>
                  <a:pt x="224059" y="6047281"/>
                  <a:pt x="230750" y="6040591"/>
                </a:cubicBezTo>
                <a:cubicBezTo>
                  <a:pt x="234094" y="6037247"/>
                  <a:pt x="236600" y="6036413"/>
                  <a:pt x="238273" y="6038083"/>
                </a:cubicBezTo>
                <a:close/>
                <a:moveTo>
                  <a:pt x="3932793" y="6030558"/>
                </a:moveTo>
                <a:cubicBezTo>
                  <a:pt x="3919416" y="6030558"/>
                  <a:pt x="3909385" y="6037247"/>
                  <a:pt x="3902695" y="6050626"/>
                </a:cubicBezTo>
                <a:cubicBezTo>
                  <a:pt x="3896008" y="6064002"/>
                  <a:pt x="3892662" y="6070689"/>
                  <a:pt x="3892662" y="6070689"/>
                </a:cubicBezTo>
                <a:lnTo>
                  <a:pt x="3932793" y="6050626"/>
                </a:lnTo>
                <a:close/>
                <a:moveTo>
                  <a:pt x="1384504" y="6030558"/>
                </a:moveTo>
                <a:cubicBezTo>
                  <a:pt x="1371128" y="6043936"/>
                  <a:pt x="1364437" y="6050626"/>
                  <a:pt x="1364437" y="6050626"/>
                </a:cubicBezTo>
                <a:cubicBezTo>
                  <a:pt x="1364437" y="6050626"/>
                  <a:pt x="1367784" y="6050626"/>
                  <a:pt x="1374472" y="6050626"/>
                </a:cubicBezTo>
                <a:cubicBezTo>
                  <a:pt x="1381159" y="6050626"/>
                  <a:pt x="1384504" y="6043936"/>
                  <a:pt x="1384504" y="6030558"/>
                </a:cubicBezTo>
                <a:close/>
                <a:moveTo>
                  <a:pt x="3290703" y="6010493"/>
                </a:moveTo>
                <a:cubicBezTo>
                  <a:pt x="3290703" y="6023871"/>
                  <a:pt x="3290703" y="6030558"/>
                  <a:pt x="3290703" y="6030558"/>
                </a:cubicBezTo>
                <a:lnTo>
                  <a:pt x="3310772" y="6010493"/>
                </a:lnTo>
                <a:cubicBezTo>
                  <a:pt x="3310772" y="6010493"/>
                  <a:pt x="3304083" y="6010493"/>
                  <a:pt x="3290703" y="6010493"/>
                </a:cubicBezTo>
                <a:close/>
                <a:moveTo>
                  <a:pt x="1986461" y="6010493"/>
                </a:moveTo>
                <a:cubicBezTo>
                  <a:pt x="1946331" y="6010493"/>
                  <a:pt x="1926263" y="6030558"/>
                  <a:pt x="1926263" y="6070689"/>
                </a:cubicBezTo>
                <a:lnTo>
                  <a:pt x="1946331" y="6050626"/>
                </a:lnTo>
                <a:lnTo>
                  <a:pt x="1986461" y="6030558"/>
                </a:lnTo>
                <a:lnTo>
                  <a:pt x="2026592" y="6030558"/>
                </a:lnTo>
                <a:cubicBezTo>
                  <a:pt x="2026592" y="6043936"/>
                  <a:pt x="2036623" y="6047281"/>
                  <a:pt x="2056689" y="6040591"/>
                </a:cubicBezTo>
                <a:cubicBezTo>
                  <a:pt x="2076753" y="6033901"/>
                  <a:pt x="2086787" y="6023871"/>
                  <a:pt x="2086787" y="6010493"/>
                </a:cubicBezTo>
                <a:lnTo>
                  <a:pt x="2046656" y="6010493"/>
                </a:lnTo>
                <a:cubicBezTo>
                  <a:pt x="2046656" y="6023871"/>
                  <a:pt x="2039969" y="6027215"/>
                  <a:pt x="2026592" y="6020528"/>
                </a:cubicBezTo>
                <a:cubicBezTo>
                  <a:pt x="2013215" y="6013837"/>
                  <a:pt x="1999838" y="6010493"/>
                  <a:pt x="1986461" y="6010493"/>
                </a:cubicBezTo>
                <a:close/>
                <a:moveTo>
                  <a:pt x="1545026" y="6010493"/>
                </a:moveTo>
                <a:cubicBezTo>
                  <a:pt x="1531650" y="6023871"/>
                  <a:pt x="1518273" y="6037247"/>
                  <a:pt x="1504895" y="6050626"/>
                </a:cubicBezTo>
                <a:cubicBezTo>
                  <a:pt x="1491518" y="6064002"/>
                  <a:pt x="1481485" y="6074032"/>
                  <a:pt x="1474798" y="6080722"/>
                </a:cubicBezTo>
                <a:cubicBezTo>
                  <a:pt x="1468107" y="6087412"/>
                  <a:pt x="1464764" y="6090757"/>
                  <a:pt x="1464764" y="6090757"/>
                </a:cubicBezTo>
                <a:cubicBezTo>
                  <a:pt x="1464764" y="6104130"/>
                  <a:pt x="1451387" y="6124198"/>
                  <a:pt x="1424632" y="6150952"/>
                </a:cubicBezTo>
                <a:cubicBezTo>
                  <a:pt x="1411256" y="6177706"/>
                  <a:pt x="1404568" y="6191083"/>
                  <a:pt x="1404568" y="6191083"/>
                </a:cubicBezTo>
                <a:cubicBezTo>
                  <a:pt x="1417946" y="6191083"/>
                  <a:pt x="1431321" y="6181050"/>
                  <a:pt x="1444700" y="6160985"/>
                </a:cubicBezTo>
                <a:cubicBezTo>
                  <a:pt x="1458076" y="6140917"/>
                  <a:pt x="1471454" y="6117511"/>
                  <a:pt x="1484831" y="6090757"/>
                </a:cubicBezTo>
                <a:lnTo>
                  <a:pt x="1565090" y="6010493"/>
                </a:lnTo>
                <a:close/>
                <a:moveTo>
                  <a:pt x="1324307" y="6010493"/>
                </a:moveTo>
                <a:cubicBezTo>
                  <a:pt x="1324307" y="6023871"/>
                  <a:pt x="1327653" y="6030558"/>
                  <a:pt x="1334340" y="6030558"/>
                </a:cubicBezTo>
                <a:cubicBezTo>
                  <a:pt x="1341029" y="6030558"/>
                  <a:pt x="1344373" y="6027215"/>
                  <a:pt x="1344373" y="6020528"/>
                </a:cubicBezTo>
                <a:cubicBezTo>
                  <a:pt x="1344373" y="6013837"/>
                  <a:pt x="1337684" y="6010493"/>
                  <a:pt x="1324307" y="6010493"/>
                </a:cubicBezTo>
                <a:close/>
                <a:moveTo>
                  <a:pt x="2222226" y="6006732"/>
                </a:moveTo>
                <a:cubicBezTo>
                  <a:pt x="2212195" y="6009240"/>
                  <a:pt x="2187115" y="6030558"/>
                  <a:pt x="2146984" y="6070689"/>
                </a:cubicBezTo>
                <a:cubicBezTo>
                  <a:pt x="2053343" y="6177706"/>
                  <a:pt x="1999838" y="6224523"/>
                  <a:pt x="1986461" y="6211147"/>
                </a:cubicBezTo>
                <a:cubicBezTo>
                  <a:pt x="1986461" y="6224523"/>
                  <a:pt x="1959708" y="6257968"/>
                  <a:pt x="1906198" y="6311473"/>
                </a:cubicBezTo>
                <a:lnTo>
                  <a:pt x="1805875" y="6411799"/>
                </a:lnTo>
                <a:cubicBezTo>
                  <a:pt x="1805875" y="6438554"/>
                  <a:pt x="1812565" y="6458620"/>
                  <a:pt x="1825942" y="6471994"/>
                </a:cubicBezTo>
                <a:cubicBezTo>
                  <a:pt x="1839318" y="6458620"/>
                  <a:pt x="1846006" y="6451930"/>
                  <a:pt x="1846006" y="6451930"/>
                </a:cubicBezTo>
                <a:lnTo>
                  <a:pt x="2066723" y="6191083"/>
                </a:lnTo>
                <a:cubicBezTo>
                  <a:pt x="2106851" y="6150952"/>
                  <a:pt x="2126920" y="6127540"/>
                  <a:pt x="2126920" y="6120854"/>
                </a:cubicBezTo>
                <a:cubicBezTo>
                  <a:pt x="2126920" y="6114164"/>
                  <a:pt x="2133605" y="6110821"/>
                  <a:pt x="2146984" y="6110821"/>
                </a:cubicBezTo>
                <a:lnTo>
                  <a:pt x="2227244" y="6010493"/>
                </a:lnTo>
                <a:cubicBezTo>
                  <a:pt x="2227244" y="6007150"/>
                  <a:pt x="2225575" y="6005896"/>
                  <a:pt x="2222226" y="6006732"/>
                </a:cubicBezTo>
                <a:close/>
                <a:moveTo>
                  <a:pt x="3792336" y="5990429"/>
                </a:moveTo>
                <a:lnTo>
                  <a:pt x="3732140" y="6030558"/>
                </a:lnTo>
                <a:cubicBezTo>
                  <a:pt x="3732140" y="6070689"/>
                  <a:pt x="3752204" y="6064002"/>
                  <a:pt x="3792336" y="6010493"/>
                </a:cubicBezTo>
                <a:close/>
                <a:moveTo>
                  <a:pt x="2468028" y="5990429"/>
                </a:moveTo>
                <a:cubicBezTo>
                  <a:pt x="2468028" y="6003804"/>
                  <a:pt x="2468028" y="6010493"/>
                  <a:pt x="2468028" y="6010493"/>
                </a:cubicBezTo>
                <a:lnTo>
                  <a:pt x="2488093" y="6010493"/>
                </a:lnTo>
                <a:close/>
                <a:moveTo>
                  <a:pt x="3631814" y="5970362"/>
                </a:moveTo>
                <a:lnTo>
                  <a:pt x="3611749" y="5990429"/>
                </a:lnTo>
                <a:lnTo>
                  <a:pt x="3631814" y="5990429"/>
                </a:lnTo>
                <a:close/>
                <a:moveTo>
                  <a:pt x="3491356" y="5970362"/>
                </a:moveTo>
                <a:cubicBezTo>
                  <a:pt x="3491356" y="5970362"/>
                  <a:pt x="3484669" y="5977052"/>
                  <a:pt x="3471292" y="5990429"/>
                </a:cubicBezTo>
                <a:cubicBezTo>
                  <a:pt x="3457915" y="6003804"/>
                  <a:pt x="3451228" y="6010493"/>
                  <a:pt x="3451228" y="6010493"/>
                </a:cubicBezTo>
                <a:cubicBezTo>
                  <a:pt x="3464606" y="6023871"/>
                  <a:pt x="3477979" y="6023871"/>
                  <a:pt x="3491356" y="6010493"/>
                </a:cubicBezTo>
                <a:close/>
                <a:moveTo>
                  <a:pt x="3330837" y="5970362"/>
                </a:moveTo>
                <a:cubicBezTo>
                  <a:pt x="3330837" y="5970362"/>
                  <a:pt x="3330837" y="5977052"/>
                  <a:pt x="3330837" y="5990429"/>
                </a:cubicBezTo>
                <a:lnTo>
                  <a:pt x="3350901" y="5990429"/>
                </a:lnTo>
                <a:cubicBezTo>
                  <a:pt x="3350901" y="5977052"/>
                  <a:pt x="3350901" y="5970362"/>
                  <a:pt x="3350901" y="5970362"/>
                </a:cubicBezTo>
                <a:cubicBezTo>
                  <a:pt x="3337525" y="5970362"/>
                  <a:pt x="3330837" y="5970362"/>
                  <a:pt x="3330837" y="5970362"/>
                </a:cubicBezTo>
                <a:close/>
                <a:moveTo>
                  <a:pt x="2187115" y="5970362"/>
                </a:moveTo>
                <a:lnTo>
                  <a:pt x="2187115" y="5990429"/>
                </a:lnTo>
                <a:cubicBezTo>
                  <a:pt x="2187115" y="5990429"/>
                  <a:pt x="2190459" y="5987086"/>
                  <a:pt x="2197148" y="5980396"/>
                </a:cubicBezTo>
                <a:cubicBezTo>
                  <a:pt x="2203836" y="5973706"/>
                  <a:pt x="2200492" y="5970362"/>
                  <a:pt x="2187115" y="5970362"/>
                </a:cubicBezTo>
                <a:close/>
                <a:moveTo>
                  <a:pt x="1364437" y="5970362"/>
                </a:moveTo>
                <a:cubicBezTo>
                  <a:pt x="1351061" y="5970362"/>
                  <a:pt x="1344373" y="5973706"/>
                  <a:pt x="1344373" y="5980396"/>
                </a:cubicBezTo>
                <a:cubicBezTo>
                  <a:pt x="1344373" y="5987086"/>
                  <a:pt x="1344373" y="5990429"/>
                  <a:pt x="1344373" y="5990429"/>
                </a:cubicBezTo>
                <a:cubicBezTo>
                  <a:pt x="1344373" y="5990429"/>
                  <a:pt x="1351061" y="5990429"/>
                  <a:pt x="1364437" y="5990429"/>
                </a:cubicBezTo>
                <a:close/>
                <a:moveTo>
                  <a:pt x="3110118" y="5930232"/>
                </a:moveTo>
                <a:cubicBezTo>
                  <a:pt x="3110118" y="5930232"/>
                  <a:pt x="3103430" y="5936922"/>
                  <a:pt x="3090053" y="5950298"/>
                </a:cubicBezTo>
                <a:cubicBezTo>
                  <a:pt x="3090053" y="5963676"/>
                  <a:pt x="3093396" y="5970362"/>
                  <a:pt x="3100086" y="5970362"/>
                </a:cubicBezTo>
                <a:cubicBezTo>
                  <a:pt x="3106773" y="5970362"/>
                  <a:pt x="3110118" y="5963676"/>
                  <a:pt x="3110118" y="5950298"/>
                </a:cubicBezTo>
                <a:cubicBezTo>
                  <a:pt x="3110118" y="5936922"/>
                  <a:pt x="3110118" y="5930232"/>
                  <a:pt x="3110118" y="5930232"/>
                </a:cubicBezTo>
                <a:close/>
                <a:moveTo>
                  <a:pt x="1705548" y="5930232"/>
                </a:moveTo>
                <a:cubicBezTo>
                  <a:pt x="1692171" y="5930232"/>
                  <a:pt x="1685484" y="5936922"/>
                  <a:pt x="1685484" y="5950298"/>
                </a:cubicBezTo>
                <a:cubicBezTo>
                  <a:pt x="1685484" y="5963676"/>
                  <a:pt x="1692171" y="5970362"/>
                  <a:pt x="1705548" y="5970362"/>
                </a:cubicBezTo>
                <a:cubicBezTo>
                  <a:pt x="1705548" y="5970362"/>
                  <a:pt x="1705548" y="5963676"/>
                  <a:pt x="1705548" y="5950298"/>
                </a:cubicBezTo>
                <a:cubicBezTo>
                  <a:pt x="1705548" y="5936922"/>
                  <a:pt x="1705548" y="5930232"/>
                  <a:pt x="1705548" y="5930232"/>
                </a:cubicBezTo>
                <a:close/>
                <a:moveTo>
                  <a:pt x="1730630" y="5920200"/>
                </a:moveTo>
                <a:cubicBezTo>
                  <a:pt x="1727286" y="5920200"/>
                  <a:pt x="1725615" y="5923544"/>
                  <a:pt x="1725615" y="5930232"/>
                </a:cubicBezTo>
                <a:lnTo>
                  <a:pt x="1745679" y="5950298"/>
                </a:lnTo>
                <a:lnTo>
                  <a:pt x="1745679" y="5930232"/>
                </a:lnTo>
                <a:cubicBezTo>
                  <a:pt x="1738990" y="5923544"/>
                  <a:pt x="1733974" y="5920200"/>
                  <a:pt x="1730630" y="5920200"/>
                </a:cubicBezTo>
                <a:close/>
                <a:moveTo>
                  <a:pt x="1800858" y="5897626"/>
                </a:moveTo>
                <a:cubicBezTo>
                  <a:pt x="1797516" y="5899299"/>
                  <a:pt x="1792498" y="5903477"/>
                  <a:pt x="1785811" y="5910167"/>
                </a:cubicBezTo>
                <a:lnTo>
                  <a:pt x="1805875" y="5930232"/>
                </a:lnTo>
                <a:cubicBezTo>
                  <a:pt x="1805875" y="5916857"/>
                  <a:pt x="1805875" y="5906824"/>
                  <a:pt x="1805875" y="5900134"/>
                </a:cubicBezTo>
                <a:cubicBezTo>
                  <a:pt x="1805875" y="5896791"/>
                  <a:pt x="1804203" y="5895954"/>
                  <a:pt x="1800858" y="5897626"/>
                </a:cubicBezTo>
                <a:close/>
                <a:moveTo>
                  <a:pt x="1966397" y="5890103"/>
                </a:moveTo>
                <a:cubicBezTo>
                  <a:pt x="1966397" y="5903477"/>
                  <a:pt x="1966397" y="5910167"/>
                  <a:pt x="1966397" y="5910167"/>
                </a:cubicBezTo>
                <a:lnTo>
                  <a:pt x="1986461" y="5910167"/>
                </a:lnTo>
                <a:cubicBezTo>
                  <a:pt x="1986461" y="5910167"/>
                  <a:pt x="1986461" y="5906824"/>
                  <a:pt x="1986461" y="5900134"/>
                </a:cubicBezTo>
                <a:cubicBezTo>
                  <a:pt x="1986461" y="5893446"/>
                  <a:pt x="1979773" y="5890103"/>
                  <a:pt x="1966397" y="5890103"/>
                </a:cubicBezTo>
                <a:close/>
                <a:moveTo>
                  <a:pt x="1424632" y="5890103"/>
                </a:moveTo>
                <a:lnTo>
                  <a:pt x="1424632" y="5892559"/>
                </a:lnTo>
                <a:lnTo>
                  <a:pt x="1424321" y="5892923"/>
                </a:lnTo>
                <a:lnTo>
                  <a:pt x="1404739" y="5910167"/>
                </a:lnTo>
                <a:lnTo>
                  <a:pt x="1404568" y="5910167"/>
                </a:lnTo>
                <a:cubicBezTo>
                  <a:pt x="1404568" y="5896791"/>
                  <a:pt x="1411256" y="5890103"/>
                  <a:pt x="1424632" y="5890103"/>
                </a:cubicBezTo>
                <a:close/>
                <a:moveTo>
                  <a:pt x="1364437" y="5890103"/>
                </a:moveTo>
                <a:cubicBezTo>
                  <a:pt x="1364437" y="5903477"/>
                  <a:pt x="1344373" y="5923544"/>
                  <a:pt x="1304243" y="5950298"/>
                </a:cubicBezTo>
                <a:lnTo>
                  <a:pt x="1324307" y="5910167"/>
                </a:lnTo>
                <a:cubicBezTo>
                  <a:pt x="1337684" y="5896791"/>
                  <a:pt x="1351061" y="5890103"/>
                  <a:pt x="1364437" y="5890103"/>
                </a:cubicBezTo>
                <a:close/>
                <a:moveTo>
                  <a:pt x="2909465" y="5870037"/>
                </a:moveTo>
                <a:cubicBezTo>
                  <a:pt x="2896088" y="5870037"/>
                  <a:pt x="2889400" y="5873380"/>
                  <a:pt x="2889400" y="5880069"/>
                </a:cubicBezTo>
                <a:cubicBezTo>
                  <a:pt x="2889400" y="5886759"/>
                  <a:pt x="2896088" y="5890103"/>
                  <a:pt x="2909465" y="5890103"/>
                </a:cubicBezTo>
                <a:close/>
                <a:moveTo>
                  <a:pt x="2086787" y="5870037"/>
                </a:moveTo>
                <a:cubicBezTo>
                  <a:pt x="2060033" y="5910167"/>
                  <a:pt x="2046656" y="5930232"/>
                  <a:pt x="2046656" y="5930232"/>
                </a:cubicBezTo>
                <a:lnTo>
                  <a:pt x="2066723" y="5890103"/>
                </a:lnTo>
                <a:lnTo>
                  <a:pt x="2026592" y="5890103"/>
                </a:lnTo>
                <a:cubicBezTo>
                  <a:pt x="1973085" y="5943608"/>
                  <a:pt x="1953019" y="5977052"/>
                  <a:pt x="1966397" y="5990429"/>
                </a:cubicBezTo>
                <a:cubicBezTo>
                  <a:pt x="1979773" y="5977052"/>
                  <a:pt x="1993150" y="5963676"/>
                  <a:pt x="2006526" y="5950298"/>
                </a:cubicBezTo>
                <a:cubicBezTo>
                  <a:pt x="2019902" y="5936922"/>
                  <a:pt x="2026592" y="5936922"/>
                  <a:pt x="2026592" y="5950298"/>
                </a:cubicBezTo>
                <a:cubicBezTo>
                  <a:pt x="2026592" y="5950298"/>
                  <a:pt x="2029935" y="5950298"/>
                  <a:pt x="2036623" y="5950298"/>
                </a:cubicBezTo>
                <a:cubicBezTo>
                  <a:pt x="2043312" y="5950298"/>
                  <a:pt x="2053343" y="5950298"/>
                  <a:pt x="2066723" y="5950298"/>
                </a:cubicBezTo>
                <a:cubicBezTo>
                  <a:pt x="2080100" y="5936922"/>
                  <a:pt x="2086787" y="5930232"/>
                  <a:pt x="2086787" y="5930232"/>
                </a:cubicBezTo>
                <a:cubicBezTo>
                  <a:pt x="2086787" y="5930232"/>
                  <a:pt x="2086787" y="5936922"/>
                  <a:pt x="2086787" y="5950298"/>
                </a:cubicBezTo>
                <a:lnTo>
                  <a:pt x="2106851" y="5970362"/>
                </a:lnTo>
                <a:cubicBezTo>
                  <a:pt x="2106851" y="5970362"/>
                  <a:pt x="2106851" y="5963676"/>
                  <a:pt x="2106851" y="5950298"/>
                </a:cubicBezTo>
                <a:cubicBezTo>
                  <a:pt x="2106851" y="5936922"/>
                  <a:pt x="2113541" y="5930232"/>
                  <a:pt x="2126920" y="5930232"/>
                </a:cubicBezTo>
                <a:cubicBezTo>
                  <a:pt x="2126920" y="5916857"/>
                  <a:pt x="2130261" y="5910167"/>
                  <a:pt x="2136949" y="5910167"/>
                </a:cubicBezTo>
                <a:cubicBezTo>
                  <a:pt x="2143641" y="5910167"/>
                  <a:pt x="2146984" y="5903477"/>
                  <a:pt x="2146984" y="5890103"/>
                </a:cubicBezTo>
                <a:cubicBezTo>
                  <a:pt x="2133605" y="5890103"/>
                  <a:pt x="2126920" y="5896791"/>
                  <a:pt x="2126920" y="5910167"/>
                </a:cubicBezTo>
                <a:cubicBezTo>
                  <a:pt x="2113541" y="5923544"/>
                  <a:pt x="2106851" y="5930232"/>
                  <a:pt x="2106851" y="5930232"/>
                </a:cubicBezTo>
                <a:cubicBezTo>
                  <a:pt x="2106851" y="5930232"/>
                  <a:pt x="2100164" y="5930232"/>
                  <a:pt x="2086787" y="5930232"/>
                </a:cubicBezTo>
                <a:cubicBezTo>
                  <a:pt x="2086787" y="5916857"/>
                  <a:pt x="2093474" y="5903477"/>
                  <a:pt x="2106851" y="5890103"/>
                </a:cubicBezTo>
                <a:cubicBezTo>
                  <a:pt x="2106851" y="5890103"/>
                  <a:pt x="2110199" y="5886759"/>
                  <a:pt x="2116885" y="5880069"/>
                </a:cubicBezTo>
                <a:cubicBezTo>
                  <a:pt x="2123572" y="5873380"/>
                  <a:pt x="2120228" y="5870037"/>
                  <a:pt x="2106851" y="5870037"/>
                </a:cubicBezTo>
                <a:close/>
                <a:moveTo>
                  <a:pt x="1625285" y="5870037"/>
                </a:moveTo>
                <a:cubicBezTo>
                  <a:pt x="1625285" y="5870037"/>
                  <a:pt x="1618598" y="5876727"/>
                  <a:pt x="1605221" y="5890103"/>
                </a:cubicBezTo>
                <a:cubicBezTo>
                  <a:pt x="1605221" y="5903477"/>
                  <a:pt x="1601878" y="5913511"/>
                  <a:pt x="1595189" y="5920200"/>
                </a:cubicBezTo>
                <a:cubicBezTo>
                  <a:pt x="1588501" y="5926889"/>
                  <a:pt x="1585158" y="5936922"/>
                  <a:pt x="1585158" y="5950298"/>
                </a:cubicBezTo>
                <a:cubicBezTo>
                  <a:pt x="1571781" y="5963676"/>
                  <a:pt x="1565090" y="5970362"/>
                  <a:pt x="1565090" y="5970362"/>
                </a:cubicBezTo>
                <a:cubicBezTo>
                  <a:pt x="1565090" y="5997117"/>
                  <a:pt x="1585158" y="5983739"/>
                  <a:pt x="1625285" y="5930232"/>
                </a:cubicBezTo>
                <a:cubicBezTo>
                  <a:pt x="1652040" y="5890103"/>
                  <a:pt x="1652040" y="5870037"/>
                  <a:pt x="1625285" y="5870037"/>
                </a:cubicBezTo>
                <a:close/>
                <a:moveTo>
                  <a:pt x="1504895" y="5870037"/>
                </a:moveTo>
                <a:lnTo>
                  <a:pt x="1484831" y="5890103"/>
                </a:lnTo>
                <a:cubicBezTo>
                  <a:pt x="1484831" y="5903477"/>
                  <a:pt x="1478142" y="5910167"/>
                  <a:pt x="1464764" y="5910167"/>
                </a:cubicBezTo>
                <a:lnTo>
                  <a:pt x="1444700" y="5930232"/>
                </a:lnTo>
                <a:lnTo>
                  <a:pt x="1484831" y="5930232"/>
                </a:lnTo>
                <a:close/>
                <a:moveTo>
                  <a:pt x="521695" y="5870037"/>
                </a:moveTo>
                <a:cubicBezTo>
                  <a:pt x="508319" y="5883413"/>
                  <a:pt x="508319" y="5903477"/>
                  <a:pt x="521695" y="5930232"/>
                </a:cubicBezTo>
                <a:lnTo>
                  <a:pt x="541759" y="5930232"/>
                </a:lnTo>
                <a:cubicBezTo>
                  <a:pt x="541759" y="5916857"/>
                  <a:pt x="548448" y="5906824"/>
                  <a:pt x="561826" y="5900134"/>
                </a:cubicBezTo>
                <a:cubicBezTo>
                  <a:pt x="575204" y="5893446"/>
                  <a:pt x="581890" y="5890103"/>
                  <a:pt x="581890" y="5890103"/>
                </a:cubicBezTo>
                <a:lnTo>
                  <a:pt x="561826" y="5890103"/>
                </a:lnTo>
                <a:lnTo>
                  <a:pt x="561826" y="5870037"/>
                </a:lnTo>
                <a:close/>
                <a:moveTo>
                  <a:pt x="2347635" y="5849972"/>
                </a:moveTo>
                <a:cubicBezTo>
                  <a:pt x="2347635" y="5849972"/>
                  <a:pt x="2344291" y="5856659"/>
                  <a:pt x="2337606" y="5870037"/>
                </a:cubicBezTo>
                <a:cubicBezTo>
                  <a:pt x="2330914" y="5883413"/>
                  <a:pt x="2320881" y="5896791"/>
                  <a:pt x="2307504" y="5910167"/>
                </a:cubicBezTo>
                <a:cubicBezTo>
                  <a:pt x="2253997" y="5950298"/>
                  <a:pt x="2240621" y="5970362"/>
                  <a:pt x="2267375" y="5970362"/>
                </a:cubicBezTo>
                <a:lnTo>
                  <a:pt x="2327571" y="5910167"/>
                </a:lnTo>
                <a:cubicBezTo>
                  <a:pt x="2381081" y="5870037"/>
                  <a:pt x="2394455" y="5849972"/>
                  <a:pt x="2367704" y="5849972"/>
                </a:cubicBezTo>
                <a:cubicBezTo>
                  <a:pt x="2367704" y="5849972"/>
                  <a:pt x="2361012" y="5849972"/>
                  <a:pt x="2347635" y="5849972"/>
                </a:cubicBezTo>
                <a:close/>
                <a:moveTo>
                  <a:pt x="2187115" y="5849972"/>
                </a:moveTo>
                <a:cubicBezTo>
                  <a:pt x="2160361" y="5876727"/>
                  <a:pt x="2167046" y="5890103"/>
                  <a:pt x="2207179" y="5890103"/>
                </a:cubicBezTo>
                <a:cubicBezTo>
                  <a:pt x="2220556" y="5890103"/>
                  <a:pt x="2227244" y="5883413"/>
                  <a:pt x="2227244" y="5870037"/>
                </a:cubicBezTo>
                <a:close/>
                <a:moveTo>
                  <a:pt x="3130183" y="5829906"/>
                </a:moveTo>
                <a:cubicBezTo>
                  <a:pt x="3130183" y="5843282"/>
                  <a:pt x="3126839" y="5849972"/>
                  <a:pt x="3120150" y="5849972"/>
                </a:cubicBezTo>
                <a:cubicBezTo>
                  <a:pt x="3113462" y="5849972"/>
                  <a:pt x="3110118" y="5846629"/>
                  <a:pt x="3110118" y="5839939"/>
                </a:cubicBezTo>
                <a:cubicBezTo>
                  <a:pt x="3110118" y="5833249"/>
                  <a:pt x="3116807" y="5829906"/>
                  <a:pt x="3130183" y="5829906"/>
                </a:cubicBezTo>
                <a:close/>
                <a:moveTo>
                  <a:pt x="2227244" y="5809841"/>
                </a:moveTo>
                <a:cubicBezTo>
                  <a:pt x="2213868" y="5823218"/>
                  <a:pt x="2213868" y="5829906"/>
                  <a:pt x="2227244" y="5829906"/>
                </a:cubicBezTo>
                <a:cubicBezTo>
                  <a:pt x="2240621" y="5829906"/>
                  <a:pt x="2247309" y="5836596"/>
                  <a:pt x="2247309" y="5849972"/>
                </a:cubicBezTo>
                <a:lnTo>
                  <a:pt x="2267375" y="5849972"/>
                </a:lnTo>
                <a:cubicBezTo>
                  <a:pt x="2280753" y="5823218"/>
                  <a:pt x="2287440" y="5809841"/>
                  <a:pt x="2287440" y="5809841"/>
                </a:cubicBezTo>
                <a:close/>
                <a:moveTo>
                  <a:pt x="1825942" y="5809841"/>
                </a:moveTo>
                <a:cubicBezTo>
                  <a:pt x="1825942" y="5809841"/>
                  <a:pt x="1819251" y="5816531"/>
                  <a:pt x="1805875" y="5829906"/>
                </a:cubicBezTo>
                <a:cubicBezTo>
                  <a:pt x="1805875" y="5843282"/>
                  <a:pt x="1812565" y="5849972"/>
                  <a:pt x="1825942" y="5849972"/>
                </a:cubicBezTo>
                <a:lnTo>
                  <a:pt x="1866070" y="5849972"/>
                </a:lnTo>
                <a:lnTo>
                  <a:pt x="1866070" y="5809841"/>
                </a:lnTo>
                <a:cubicBezTo>
                  <a:pt x="1866070" y="5809841"/>
                  <a:pt x="1859382" y="5816531"/>
                  <a:pt x="1846006" y="5829906"/>
                </a:cubicBezTo>
                <a:cubicBezTo>
                  <a:pt x="1832629" y="5843282"/>
                  <a:pt x="1825942" y="5849972"/>
                  <a:pt x="1825942" y="5849972"/>
                </a:cubicBezTo>
                <a:lnTo>
                  <a:pt x="1825942" y="5829906"/>
                </a:lnTo>
                <a:cubicBezTo>
                  <a:pt x="1825942" y="5816531"/>
                  <a:pt x="1825942" y="5809841"/>
                  <a:pt x="1825942" y="5809841"/>
                </a:cubicBezTo>
                <a:close/>
                <a:moveTo>
                  <a:pt x="1545026" y="5809841"/>
                </a:moveTo>
                <a:cubicBezTo>
                  <a:pt x="1545026" y="5809841"/>
                  <a:pt x="1538337" y="5816531"/>
                  <a:pt x="1524960" y="5829906"/>
                </a:cubicBezTo>
                <a:lnTo>
                  <a:pt x="1545026" y="5829906"/>
                </a:lnTo>
                <a:cubicBezTo>
                  <a:pt x="1558404" y="5829906"/>
                  <a:pt x="1565090" y="5829906"/>
                  <a:pt x="1565090" y="5829906"/>
                </a:cubicBezTo>
                <a:close/>
                <a:moveTo>
                  <a:pt x="3772272" y="5789776"/>
                </a:moveTo>
                <a:cubicBezTo>
                  <a:pt x="3772272" y="5789776"/>
                  <a:pt x="3765585" y="5796465"/>
                  <a:pt x="3752204" y="5809841"/>
                </a:cubicBezTo>
                <a:cubicBezTo>
                  <a:pt x="3738831" y="5823218"/>
                  <a:pt x="3722110" y="5839939"/>
                  <a:pt x="3702043" y="5860004"/>
                </a:cubicBezTo>
                <a:cubicBezTo>
                  <a:pt x="3681978" y="5880069"/>
                  <a:pt x="3665258" y="5903477"/>
                  <a:pt x="3651881" y="5930232"/>
                </a:cubicBezTo>
                <a:lnTo>
                  <a:pt x="3671945" y="5930232"/>
                </a:lnTo>
                <a:lnTo>
                  <a:pt x="3732140" y="5870037"/>
                </a:lnTo>
                <a:cubicBezTo>
                  <a:pt x="3758895" y="5816531"/>
                  <a:pt x="3772272" y="5789776"/>
                  <a:pt x="3772272" y="5789776"/>
                </a:cubicBezTo>
                <a:close/>
                <a:moveTo>
                  <a:pt x="3491356" y="5789776"/>
                </a:moveTo>
                <a:cubicBezTo>
                  <a:pt x="3491356" y="5789776"/>
                  <a:pt x="3491356" y="5796465"/>
                  <a:pt x="3491356" y="5809841"/>
                </a:cubicBezTo>
                <a:lnTo>
                  <a:pt x="3511424" y="5789776"/>
                </a:lnTo>
                <a:cubicBezTo>
                  <a:pt x="3511424" y="5789776"/>
                  <a:pt x="3504733" y="5789776"/>
                  <a:pt x="3491356" y="5789776"/>
                </a:cubicBezTo>
                <a:close/>
                <a:moveTo>
                  <a:pt x="1705548" y="5789776"/>
                </a:moveTo>
                <a:cubicBezTo>
                  <a:pt x="1692171" y="5803152"/>
                  <a:pt x="1688828" y="5816531"/>
                  <a:pt x="1695515" y="5829906"/>
                </a:cubicBezTo>
                <a:cubicBezTo>
                  <a:pt x="1702204" y="5843282"/>
                  <a:pt x="1705548" y="5843282"/>
                  <a:pt x="1705548" y="5829906"/>
                </a:cubicBezTo>
                <a:lnTo>
                  <a:pt x="1745679" y="5789776"/>
                </a:lnTo>
                <a:close/>
                <a:moveTo>
                  <a:pt x="441436" y="5789776"/>
                </a:moveTo>
                <a:cubicBezTo>
                  <a:pt x="454811" y="5789776"/>
                  <a:pt x="454811" y="5809841"/>
                  <a:pt x="441436" y="5849972"/>
                </a:cubicBezTo>
                <a:lnTo>
                  <a:pt x="341109" y="5970362"/>
                </a:lnTo>
                <a:lnTo>
                  <a:pt x="321042" y="5990429"/>
                </a:lnTo>
                <a:cubicBezTo>
                  <a:pt x="321042" y="5990429"/>
                  <a:pt x="321042" y="5983739"/>
                  <a:pt x="321042" y="5970362"/>
                </a:cubicBezTo>
                <a:lnTo>
                  <a:pt x="300976" y="5970362"/>
                </a:lnTo>
                <a:lnTo>
                  <a:pt x="280912" y="5990429"/>
                </a:lnTo>
                <a:lnTo>
                  <a:pt x="300976" y="5950298"/>
                </a:lnTo>
                <a:cubicBezTo>
                  <a:pt x="300976" y="5950298"/>
                  <a:pt x="307665" y="5943608"/>
                  <a:pt x="321042" y="5930232"/>
                </a:cubicBezTo>
                <a:cubicBezTo>
                  <a:pt x="321042" y="5930232"/>
                  <a:pt x="324387" y="5930232"/>
                  <a:pt x="331076" y="5930232"/>
                </a:cubicBezTo>
                <a:cubicBezTo>
                  <a:pt x="337764" y="5930232"/>
                  <a:pt x="341109" y="5930232"/>
                  <a:pt x="341109" y="5930232"/>
                </a:cubicBezTo>
                <a:lnTo>
                  <a:pt x="381237" y="5870037"/>
                </a:lnTo>
                <a:lnTo>
                  <a:pt x="421369" y="5809841"/>
                </a:lnTo>
                <a:cubicBezTo>
                  <a:pt x="421369" y="5796465"/>
                  <a:pt x="428056" y="5789776"/>
                  <a:pt x="441436" y="5789776"/>
                </a:cubicBezTo>
                <a:close/>
                <a:moveTo>
                  <a:pt x="3912729" y="5769711"/>
                </a:moveTo>
                <a:cubicBezTo>
                  <a:pt x="3912729" y="5769711"/>
                  <a:pt x="3906039" y="5776400"/>
                  <a:pt x="3892662" y="5789776"/>
                </a:cubicBezTo>
                <a:lnTo>
                  <a:pt x="3892662" y="5809841"/>
                </a:lnTo>
                <a:lnTo>
                  <a:pt x="3912729" y="5789776"/>
                </a:lnTo>
                <a:lnTo>
                  <a:pt x="3932793" y="5769711"/>
                </a:lnTo>
                <a:cubicBezTo>
                  <a:pt x="3919416" y="5769711"/>
                  <a:pt x="3912729" y="5769711"/>
                  <a:pt x="3912729" y="5769711"/>
                </a:cubicBezTo>
                <a:close/>
                <a:moveTo>
                  <a:pt x="3210444" y="5769711"/>
                </a:moveTo>
                <a:lnTo>
                  <a:pt x="3210444" y="5789776"/>
                </a:lnTo>
                <a:cubicBezTo>
                  <a:pt x="3197067" y="5789776"/>
                  <a:pt x="3193723" y="5786434"/>
                  <a:pt x="3200411" y="5779744"/>
                </a:cubicBezTo>
                <a:cubicBezTo>
                  <a:pt x="3207098" y="5773054"/>
                  <a:pt x="3210444" y="5769711"/>
                  <a:pt x="3210444" y="5769711"/>
                </a:cubicBezTo>
                <a:close/>
                <a:moveTo>
                  <a:pt x="2427898" y="5769711"/>
                </a:moveTo>
                <a:cubicBezTo>
                  <a:pt x="2427898" y="5769711"/>
                  <a:pt x="2427898" y="5776400"/>
                  <a:pt x="2427898" y="5789776"/>
                </a:cubicBezTo>
                <a:cubicBezTo>
                  <a:pt x="2427898" y="5789776"/>
                  <a:pt x="2431242" y="5789776"/>
                  <a:pt x="2437931" y="5789776"/>
                </a:cubicBezTo>
                <a:cubicBezTo>
                  <a:pt x="2444619" y="5789776"/>
                  <a:pt x="2447963" y="5789776"/>
                  <a:pt x="2447963" y="5789776"/>
                </a:cubicBezTo>
                <a:cubicBezTo>
                  <a:pt x="2447963" y="5789776"/>
                  <a:pt x="2447963" y="5786434"/>
                  <a:pt x="2447963" y="5779744"/>
                </a:cubicBezTo>
                <a:cubicBezTo>
                  <a:pt x="2447963" y="5773054"/>
                  <a:pt x="2441275" y="5769711"/>
                  <a:pt x="2427898" y="5769711"/>
                </a:cubicBezTo>
                <a:close/>
                <a:moveTo>
                  <a:pt x="481565" y="5769711"/>
                </a:moveTo>
                <a:lnTo>
                  <a:pt x="501631" y="5769711"/>
                </a:lnTo>
                <a:cubicBezTo>
                  <a:pt x="501631" y="5783087"/>
                  <a:pt x="494942" y="5789776"/>
                  <a:pt x="481565" y="5789776"/>
                </a:cubicBezTo>
                <a:cubicBezTo>
                  <a:pt x="481565" y="5776400"/>
                  <a:pt x="481565" y="5769711"/>
                  <a:pt x="481565" y="5769711"/>
                </a:cubicBezTo>
                <a:close/>
                <a:moveTo>
                  <a:pt x="120390" y="5769711"/>
                </a:moveTo>
                <a:lnTo>
                  <a:pt x="100325" y="5809841"/>
                </a:lnTo>
                <a:cubicBezTo>
                  <a:pt x="86948" y="5809841"/>
                  <a:pt x="86948" y="5803152"/>
                  <a:pt x="100325" y="5789776"/>
                </a:cubicBezTo>
                <a:close/>
                <a:moveTo>
                  <a:pt x="3007281" y="5757168"/>
                </a:moveTo>
                <a:cubicBezTo>
                  <a:pt x="3005611" y="5755497"/>
                  <a:pt x="3003101" y="5756333"/>
                  <a:pt x="2999758" y="5759676"/>
                </a:cubicBezTo>
                <a:cubicBezTo>
                  <a:pt x="2993068" y="5766366"/>
                  <a:pt x="2989724" y="5769711"/>
                  <a:pt x="2989724" y="5769711"/>
                </a:cubicBezTo>
                <a:cubicBezTo>
                  <a:pt x="2989724" y="5769711"/>
                  <a:pt x="2993068" y="5769711"/>
                  <a:pt x="2999758" y="5769711"/>
                </a:cubicBezTo>
                <a:cubicBezTo>
                  <a:pt x="3006445" y="5769711"/>
                  <a:pt x="3009791" y="5769711"/>
                  <a:pt x="3009791" y="5769711"/>
                </a:cubicBezTo>
                <a:cubicBezTo>
                  <a:pt x="3009791" y="5763022"/>
                  <a:pt x="3008953" y="5758844"/>
                  <a:pt x="3007281" y="5757168"/>
                </a:cubicBezTo>
                <a:close/>
                <a:moveTo>
                  <a:pt x="3671945" y="5749646"/>
                </a:moveTo>
                <a:cubicBezTo>
                  <a:pt x="3658568" y="5749646"/>
                  <a:pt x="3651881" y="5752989"/>
                  <a:pt x="3651881" y="5759676"/>
                </a:cubicBezTo>
                <a:cubicBezTo>
                  <a:pt x="3651881" y="5766366"/>
                  <a:pt x="3651881" y="5769711"/>
                  <a:pt x="3651881" y="5769711"/>
                </a:cubicBezTo>
                <a:cubicBezTo>
                  <a:pt x="3651881" y="5769711"/>
                  <a:pt x="3658568" y="5769711"/>
                  <a:pt x="3671945" y="5769711"/>
                </a:cubicBezTo>
                <a:cubicBezTo>
                  <a:pt x="3671945" y="5756333"/>
                  <a:pt x="3671945" y="5749646"/>
                  <a:pt x="3671945" y="5749646"/>
                </a:cubicBezTo>
                <a:close/>
                <a:moveTo>
                  <a:pt x="2568352" y="5749646"/>
                </a:moveTo>
                <a:cubicBezTo>
                  <a:pt x="2541601" y="5763022"/>
                  <a:pt x="2534911" y="5769711"/>
                  <a:pt x="2548288" y="5769711"/>
                </a:cubicBezTo>
                <a:lnTo>
                  <a:pt x="2528223" y="5809841"/>
                </a:lnTo>
                <a:cubicBezTo>
                  <a:pt x="2528223" y="5809841"/>
                  <a:pt x="2528223" y="5803152"/>
                  <a:pt x="2528223" y="5789776"/>
                </a:cubicBezTo>
                <a:cubicBezTo>
                  <a:pt x="2514847" y="5789776"/>
                  <a:pt x="2508157" y="5796465"/>
                  <a:pt x="2508157" y="5809841"/>
                </a:cubicBezTo>
                <a:cubicBezTo>
                  <a:pt x="2508157" y="5823218"/>
                  <a:pt x="2511503" y="5833249"/>
                  <a:pt x="2518190" y="5839939"/>
                </a:cubicBezTo>
                <a:cubicBezTo>
                  <a:pt x="2524877" y="5846629"/>
                  <a:pt x="2528223" y="5849972"/>
                  <a:pt x="2528223" y="5849972"/>
                </a:cubicBezTo>
                <a:cubicBezTo>
                  <a:pt x="2528223" y="5849972"/>
                  <a:pt x="2521536" y="5849972"/>
                  <a:pt x="2508157" y="5849972"/>
                </a:cubicBezTo>
                <a:cubicBezTo>
                  <a:pt x="2494780" y="5849972"/>
                  <a:pt x="2488093" y="5849972"/>
                  <a:pt x="2488093" y="5849972"/>
                </a:cubicBezTo>
                <a:lnTo>
                  <a:pt x="2468028" y="5849972"/>
                </a:lnTo>
                <a:cubicBezTo>
                  <a:pt x="2454651" y="5863350"/>
                  <a:pt x="2454651" y="5876727"/>
                  <a:pt x="2468028" y="5890103"/>
                </a:cubicBezTo>
                <a:cubicBezTo>
                  <a:pt x="2468028" y="5890103"/>
                  <a:pt x="2471372" y="5893446"/>
                  <a:pt x="2478060" y="5900134"/>
                </a:cubicBezTo>
                <a:cubicBezTo>
                  <a:pt x="2484749" y="5906824"/>
                  <a:pt x="2488093" y="5910167"/>
                  <a:pt x="2488093" y="5910167"/>
                </a:cubicBezTo>
                <a:lnTo>
                  <a:pt x="2468028" y="5910167"/>
                </a:lnTo>
                <a:cubicBezTo>
                  <a:pt x="2468028" y="5896791"/>
                  <a:pt x="2457995" y="5896791"/>
                  <a:pt x="2437931" y="5910167"/>
                </a:cubicBezTo>
                <a:cubicBezTo>
                  <a:pt x="2417866" y="5923544"/>
                  <a:pt x="2414522" y="5936922"/>
                  <a:pt x="2427898" y="5950298"/>
                </a:cubicBezTo>
                <a:lnTo>
                  <a:pt x="2407832" y="5950298"/>
                </a:lnTo>
                <a:lnTo>
                  <a:pt x="2387768" y="5950298"/>
                </a:lnTo>
                <a:cubicBezTo>
                  <a:pt x="2374391" y="5977052"/>
                  <a:pt x="2361012" y="5983739"/>
                  <a:pt x="2347635" y="5970362"/>
                </a:cubicBezTo>
                <a:cubicBezTo>
                  <a:pt x="2347635" y="5970362"/>
                  <a:pt x="2340950" y="5973706"/>
                  <a:pt x="2327571" y="5980396"/>
                </a:cubicBezTo>
                <a:cubicBezTo>
                  <a:pt x="2314194" y="5987086"/>
                  <a:pt x="2300817" y="5997117"/>
                  <a:pt x="2287440" y="6010493"/>
                </a:cubicBezTo>
                <a:lnTo>
                  <a:pt x="2287440" y="6030558"/>
                </a:lnTo>
                <a:cubicBezTo>
                  <a:pt x="2314194" y="6017183"/>
                  <a:pt x="2330914" y="6017183"/>
                  <a:pt x="2337606" y="6030558"/>
                </a:cubicBezTo>
                <a:cubicBezTo>
                  <a:pt x="2344291" y="6043936"/>
                  <a:pt x="2347635" y="6050626"/>
                  <a:pt x="2347635" y="6050626"/>
                </a:cubicBezTo>
                <a:cubicBezTo>
                  <a:pt x="2347635" y="6050626"/>
                  <a:pt x="2354327" y="6050626"/>
                  <a:pt x="2367704" y="6050626"/>
                </a:cubicBezTo>
                <a:cubicBezTo>
                  <a:pt x="2367704" y="6064002"/>
                  <a:pt x="2374391" y="6064002"/>
                  <a:pt x="2387768" y="6050626"/>
                </a:cubicBezTo>
                <a:cubicBezTo>
                  <a:pt x="2401145" y="6037247"/>
                  <a:pt x="2407832" y="6037247"/>
                  <a:pt x="2407832" y="6050626"/>
                </a:cubicBezTo>
                <a:cubicBezTo>
                  <a:pt x="2407832" y="6037247"/>
                  <a:pt x="2421209" y="6017183"/>
                  <a:pt x="2447963" y="5990429"/>
                </a:cubicBezTo>
                <a:lnTo>
                  <a:pt x="2508157" y="5890103"/>
                </a:lnTo>
                <a:cubicBezTo>
                  <a:pt x="2521536" y="5890103"/>
                  <a:pt x="2528223" y="5883413"/>
                  <a:pt x="2528223" y="5870037"/>
                </a:cubicBezTo>
                <a:cubicBezTo>
                  <a:pt x="2554977" y="5870037"/>
                  <a:pt x="2568352" y="5876727"/>
                  <a:pt x="2568352" y="5890103"/>
                </a:cubicBezTo>
                <a:cubicBezTo>
                  <a:pt x="2568352" y="5903477"/>
                  <a:pt x="2571698" y="5913511"/>
                  <a:pt x="2578385" y="5920200"/>
                </a:cubicBezTo>
                <a:cubicBezTo>
                  <a:pt x="2585077" y="5926889"/>
                  <a:pt x="2588421" y="5923544"/>
                  <a:pt x="2588421" y="5910167"/>
                </a:cubicBezTo>
                <a:cubicBezTo>
                  <a:pt x="2588421" y="5896791"/>
                  <a:pt x="2591762" y="5886759"/>
                  <a:pt x="2598454" y="5880069"/>
                </a:cubicBezTo>
                <a:cubicBezTo>
                  <a:pt x="2605139" y="5873380"/>
                  <a:pt x="2608483" y="5863350"/>
                  <a:pt x="2608483" y="5849972"/>
                </a:cubicBezTo>
                <a:lnTo>
                  <a:pt x="2588421" y="5789776"/>
                </a:lnTo>
                <a:lnTo>
                  <a:pt x="2648616" y="5749646"/>
                </a:lnTo>
                <a:cubicBezTo>
                  <a:pt x="2635239" y="5749646"/>
                  <a:pt x="2628552" y="5749646"/>
                  <a:pt x="2628552" y="5749646"/>
                </a:cubicBezTo>
                <a:lnTo>
                  <a:pt x="2588421" y="5749646"/>
                </a:lnTo>
                <a:close/>
                <a:moveTo>
                  <a:pt x="2086787" y="5749646"/>
                </a:moveTo>
                <a:lnTo>
                  <a:pt x="2026592" y="5789776"/>
                </a:lnTo>
                <a:cubicBezTo>
                  <a:pt x="1986461" y="5829906"/>
                  <a:pt x="1979773" y="5843282"/>
                  <a:pt x="2006526" y="5829906"/>
                </a:cubicBezTo>
                <a:cubicBezTo>
                  <a:pt x="2019902" y="5816531"/>
                  <a:pt x="2033279" y="5809841"/>
                  <a:pt x="2046656" y="5809841"/>
                </a:cubicBezTo>
                <a:cubicBezTo>
                  <a:pt x="2046656" y="5809841"/>
                  <a:pt x="2053343" y="5796465"/>
                  <a:pt x="2066723" y="5769711"/>
                </a:cubicBezTo>
                <a:close/>
                <a:moveTo>
                  <a:pt x="2046656" y="5749646"/>
                </a:moveTo>
                <a:lnTo>
                  <a:pt x="2006526" y="5769711"/>
                </a:lnTo>
                <a:lnTo>
                  <a:pt x="2026592" y="5769711"/>
                </a:lnTo>
                <a:cubicBezTo>
                  <a:pt x="2039969" y="5756333"/>
                  <a:pt x="2046656" y="5749646"/>
                  <a:pt x="2046656" y="5749646"/>
                </a:cubicBezTo>
                <a:close/>
                <a:moveTo>
                  <a:pt x="1484831" y="5749646"/>
                </a:moveTo>
                <a:lnTo>
                  <a:pt x="1484831" y="5769711"/>
                </a:lnTo>
                <a:cubicBezTo>
                  <a:pt x="1471454" y="5769711"/>
                  <a:pt x="1464764" y="5773054"/>
                  <a:pt x="1464764" y="5779744"/>
                </a:cubicBezTo>
                <a:cubicBezTo>
                  <a:pt x="1464764" y="5786434"/>
                  <a:pt x="1458076" y="5783087"/>
                  <a:pt x="1444700" y="5769711"/>
                </a:cubicBezTo>
                <a:close/>
                <a:moveTo>
                  <a:pt x="3029855" y="5729578"/>
                </a:moveTo>
                <a:cubicBezTo>
                  <a:pt x="3016478" y="5742956"/>
                  <a:pt x="3016478" y="5749646"/>
                  <a:pt x="3029855" y="5749646"/>
                </a:cubicBezTo>
                <a:cubicBezTo>
                  <a:pt x="3043235" y="5749646"/>
                  <a:pt x="3049919" y="5742956"/>
                  <a:pt x="3049919" y="5729578"/>
                </a:cubicBezTo>
                <a:close/>
                <a:moveTo>
                  <a:pt x="1605221" y="5729578"/>
                </a:moveTo>
                <a:lnTo>
                  <a:pt x="1585158" y="5749646"/>
                </a:lnTo>
                <a:lnTo>
                  <a:pt x="1585158" y="5769711"/>
                </a:lnTo>
                <a:cubicBezTo>
                  <a:pt x="1585158" y="5769711"/>
                  <a:pt x="1591845" y="5763022"/>
                  <a:pt x="1605221" y="5749646"/>
                </a:cubicBezTo>
                <a:close/>
                <a:moveTo>
                  <a:pt x="3712077" y="5709515"/>
                </a:moveTo>
                <a:cubicBezTo>
                  <a:pt x="3698699" y="5709515"/>
                  <a:pt x="3692009" y="5712859"/>
                  <a:pt x="3692009" y="5719548"/>
                </a:cubicBezTo>
                <a:cubicBezTo>
                  <a:pt x="3692009" y="5726235"/>
                  <a:pt x="3698699" y="5729578"/>
                  <a:pt x="3712077" y="5729578"/>
                </a:cubicBezTo>
                <a:cubicBezTo>
                  <a:pt x="3712077" y="5716205"/>
                  <a:pt x="3712077" y="5709515"/>
                  <a:pt x="3712077" y="5709515"/>
                </a:cubicBezTo>
                <a:close/>
                <a:moveTo>
                  <a:pt x="2106851" y="5709515"/>
                </a:moveTo>
                <a:lnTo>
                  <a:pt x="2086787" y="5729578"/>
                </a:lnTo>
                <a:cubicBezTo>
                  <a:pt x="2086787" y="5729578"/>
                  <a:pt x="2093474" y="5729578"/>
                  <a:pt x="2106851" y="5729578"/>
                </a:cubicBezTo>
                <a:cubicBezTo>
                  <a:pt x="2106851" y="5716205"/>
                  <a:pt x="2106851" y="5709515"/>
                  <a:pt x="2106851" y="5709515"/>
                </a:cubicBezTo>
                <a:close/>
                <a:moveTo>
                  <a:pt x="642089" y="5709515"/>
                </a:moveTo>
                <a:cubicBezTo>
                  <a:pt x="628712" y="5709515"/>
                  <a:pt x="622022" y="5716205"/>
                  <a:pt x="622022" y="5729578"/>
                </a:cubicBezTo>
                <a:cubicBezTo>
                  <a:pt x="622022" y="5742956"/>
                  <a:pt x="628712" y="5742956"/>
                  <a:pt x="642089" y="5729578"/>
                </a:cubicBezTo>
                <a:cubicBezTo>
                  <a:pt x="642089" y="5716205"/>
                  <a:pt x="642089" y="5709515"/>
                  <a:pt x="642089" y="5709515"/>
                </a:cubicBezTo>
                <a:close/>
                <a:moveTo>
                  <a:pt x="1459749" y="5679418"/>
                </a:moveTo>
                <a:cubicBezTo>
                  <a:pt x="1456405" y="5679418"/>
                  <a:pt x="1451387" y="5682761"/>
                  <a:pt x="1444700" y="5689451"/>
                </a:cubicBezTo>
                <a:cubicBezTo>
                  <a:pt x="1431321" y="5702825"/>
                  <a:pt x="1431321" y="5709515"/>
                  <a:pt x="1444700" y="5709515"/>
                </a:cubicBezTo>
                <a:lnTo>
                  <a:pt x="1464764" y="5689451"/>
                </a:lnTo>
                <a:cubicBezTo>
                  <a:pt x="1464764" y="5682761"/>
                  <a:pt x="1463093" y="5679418"/>
                  <a:pt x="1459749" y="5679418"/>
                </a:cubicBezTo>
                <a:close/>
                <a:moveTo>
                  <a:pt x="1123654" y="5669383"/>
                </a:moveTo>
                <a:lnTo>
                  <a:pt x="1143720" y="5669383"/>
                </a:lnTo>
                <a:cubicBezTo>
                  <a:pt x="1143720" y="5682761"/>
                  <a:pt x="1137031" y="5689451"/>
                  <a:pt x="1123654" y="5689451"/>
                </a:cubicBezTo>
                <a:cubicBezTo>
                  <a:pt x="1123654" y="5676073"/>
                  <a:pt x="1123654" y="5669383"/>
                  <a:pt x="1123654" y="5669383"/>
                </a:cubicBezTo>
                <a:close/>
                <a:moveTo>
                  <a:pt x="1679842" y="5654957"/>
                </a:moveTo>
                <a:lnTo>
                  <a:pt x="1675449" y="5659350"/>
                </a:lnTo>
                <a:cubicBezTo>
                  <a:pt x="1668764" y="5666040"/>
                  <a:pt x="1658729" y="5676073"/>
                  <a:pt x="1645353" y="5689451"/>
                </a:cubicBezTo>
                <a:close/>
                <a:moveTo>
                  <a:pt x="3752204" y="5649320"/>
                </a:moveTo>
                <a:cubicBezTo>
                  <a:pt x="3738831" y="5649320"/>
                  <a:pt x="3732140" y="5656006"/>
                  <a:pt x="3732140" y="5669383"/>
                </a:cubicBezTo>
                <a:lnTo>
                  <a:pt x="3752204" y="5669383"/>
                </a:lnTo>
                <a:close/>
                <a:moveTo>
                  <a:pt x="4048168" y="5639287"/>
                </a:moveTo>
                <a:cubicBezTo>
                  <a:pt x="4044825" y="5639287"/>
                  <a:pt x="4039809" y="5642630"/>
                  <a:pt x="4033120" y="5649320"/>
                </a:cubicBezTo>
                <a:lnTo>
                  <a:pt x="4013056" y="5649320"/>
                </a:lnTo>
                <a:cubicBezTo>
                  <a:pt x="4013056" y="5662693"/>
                  <a:pt x="4019743" y="5669383"/>
                  <a:pt x="4033120" y="5669383"/>
                </a:cubicBezTo>
                <a:lnTo>
                  <a:pt x="4053186" y="5649320"/>
                </a:lnTo>
                <a:cubicBezTo>
                  <a:pt x="4053186" y="5642630"/>
                  <a:pt x="4051515" y="5639287"/>
                  <a:pt x="4048168" y="5639287"/>
                </a:cubicBezTo>
                <a:close/>
                <a:moveTo>
                  <a:pt x="2588421" y="5629252"/>
                </a:moveTo>
                <a:lnTo>
                  <a:pt x="2568352" y="5649320"/>
                </a:lnTo>
                <a:lnTo>
                  <a:pt x="2588421" y="5649320"/>
                </a:lnTo>
                <a:cubicBezTo>
                  <a:pt x="2601798" y="5635942"/>
                  <a:pt x="2601798" y="5629252"/>
                  <a:pt x="2588421" y="5629252"/>
                </a:cubicBezTo>
                <a:close/>
                <a:moveTo>
                  <a:pt x="3250572" y="5609188"/>
                </a:moveTo>
                <a:cubicBezTo>
                  <a:pt x="3250572" y="5622566"/>
                  <a:pt x="3250572" y="5629252"/>
                  <a:pt x="3250572" y="5629252"/>
                </a:cubicBezTo>
                <a:cubicBezTo>
                  <a:pt x="3250572" y="5629252"/>
                  <a:pt x="3253921" y="5625909"/>
                  <a:pt x="3260606" y="5619222"/>
                </a:cubicBezTo>
                <a:cubicBezTo>
                  <a:pt x="3267298" y="5612533"/>
                  <a:pt x="3263954" y="5609188"/>
                  <a:pt x="3250572" y="5609188"/>
                </a:cubicBezTo>
                <a:close/>
                <a:moveTo>
                  <a:pt x="2728876" y="5609188"/>
                </a:moveTo>
                <a:lnTo>
                  <a:pt x="2708812" y="5649320"/>
                </a:lnTo>
                <a:cubicBezTo>
                  <a:pt x="2708812" y="5662693"/>
                  <a:pt x="2708812" y="5669383"/>
                  <a:pt x="2708812" y="5669383"/>
                </a:cubicBezTo>
                <a:cubicBezTo>
                  <a:pt x="2708812" y="5669383"/>
                  <a:pt x="2702122" y="5669383"/>
                  <a:pt x="2688746" y="5669383"/>
                </a:cubicBezTo>
                <a:lnTo>
                  <a:pt x="2668681" y="5644304"/>
                </a:lnTo>
                <a:lnTo>
                  <a:pt x="2668681" y="5669383"/>
                </a:lnTo>
                <a:lnTo>
                  <a:pt x="2648616" y="5669383"/>
                </a:lnTo>
                <a:lnTo>
                  <a:pt x="2588421" y="5709515"/>
                </a:lnTo>
                <a:cubicBezTo>
                  <a:pt x="2588421" y="5709515"/>
                  <a:pt x="2598454" y="5709515"/>
                  <a:pt x="2618519" y="5709515"/>
                </a:cubicBezTo>
                <a:cubicBezTo>
                  <a:pt x="2638585" y="5709515"/>
                  <a:pt x="2655305" y="5709515"/>
                  <a:pt x="2668681" y="5709515"/>
                </a:cubicBezTo>
                <a:cubicBezTo>
                  <a:pt x="2668681" y="5709515"/>
                  <a:pt x="2672025" y="5709515"/>
                  <a:pt x="2678714" y="5709515"/>
                </a:cubicBezTo>
                <a:cubicBezTo>
                  <a:pt x="2685402" y="5709515"/>
                  <a:pt x="2688746" y="5702825"/>
                  <a:pt x="2688746" y="5689451"/>
                </a:cubicBezTo>
                <a:lnTo>
                  <a:pt x="2728876" y="5669383"/>
                </a:lnTo>
                <a:close/>
                <a:moveTo>
                  <a:pt x="2688746" y="5609188"/>
                </a:moveTo>
                <a:cubicBezTo>
                  <a:pt x="2688746" y="5609188"/>
                  <a:pt x="2682058" y="5615879"/>
                  <a:pt x="2668681" y="5629252"/>
                </a:cubicBezTo>
                <a:lnTo>
                  <a:pt x="2668681" y="5644301"/>
                </a:lnTo>
                <a:close/>
                <a:moveTo>
                  <a:pt x="1063459" y="5609188"/>
                </a:moveTo>
                <a:cubicBezTo>
                  <a:pt x="1063459" y="5622566"/>
                  <a:pt x="1063459" y="5635942"/>
                  <a:pt x="1063459" y="5649320"/>
                </a:cubicBezTo>
                <a:lnTo>
                  <a:pt x="1043395" y="5669383"/>
                </a:lnTo>
                <a:lnTo>
                  <a:pt x="1023328" y="5669383"/>
                </a:lnTo>
                <a:cubicBezTo>
                  <a:pt x="1023328" y="5669383"/>
                  <a:pt x="1026673" y="5662693"/>
                  <a:pt x="1033361" y="5649320"/>
                </a:cubicBezTo>
                <a:cubicBezTo>
                  <a:pt x="1040048" y="5635942"/>
                  <a:pt x="1043395" y="5629252"/>
                  <a:pt x="1043395" y="5629252"/>
                </a:cubicBezTo>
                <a:close/>
                <a:moveTo>
                  <a:pt x="1725615" y="5569057"/>
                </a:moveTo>
                <a:lnTo>
                  <a:pt x="1725615" y="5589125"/>
                </a:lnTo>
                <a:cubicBezTo>
                  <a:pt x="1738990" y="5589125"/>
                  <a:pt x="1745679" y="5582435"/>
                  <a:pt x="1745679" y="5569057"/>
                </a:cubicBezTo>
                <a:close/>
                <a:moveTo>
                  <a:pt x="3732140" y="5528926"/>
                </a:moveTo>
                <a:lnTo>
                  <a:pt x="3712077" y="5548994"/>
                </a:lnTo>
                <a:lnTo>
                  <a:pt x="3732140" y="5548994"/>
                </a:lnTo>
                <a:cubicBezTo>
                  <a:pt x="3732140" y="5535616"/>
                  <a:pt x="3732140" y="5528926"/>
                  <a:pt x="3732140" y="5528926"/>
                </a:cubicBezTo>
                <a:close/>
                <a:moveTo>
                  <a:pt x="1565090" y="5528926"/>
                </a:moveTo>
                <a:cubicBezTo>
                  <a:pt x="1565090" y="5528926"/>
                  <a:pt x="1565090" y="5535616"/>
                  <a:pt x="1565090" y="5548994"/>
                </a:cubicBezTo>
                <a:lnTo>
                  <a:pt x="1585158" y="5528926"/>
                </a:lnTo>
                <a:close/>
                <a:moveTo>
                  <a:pt x="1344373" y="5528926"/>
                </a:moveTo>
                <a:lnTo>
                  <a:pt x="1264112" y="5629252"/>
                </a:lnTo>
                <a:cubicBezTo>
                  <a:pt x="1290865" y="5562367"/>
                  <a:pt x="1317620" y="5528926"/>
                  <a:pt x="1344373" y="5528926"/>
                </a:cubicBezTo>
                <a:close/>
                <a:moveTo>
                  <a:pt x="2799105" y="5508862"/>
                </a:moveTo>
                <a:cubicBezTo>
                  <a:pt x="2779038" y="5508862"/>
                  <a:pt x="2769007" y="5512205"/>
                  <a:pt x="2769007" y="5518895"/>
                </a:cubicBezTo>
                <a:cubicBezTo>
                  <a:pt x="2769007" y="5525583"/>
                  <a:pt x="2769007" y="5528926"/>
                  <a:pt x="2769007" y="5528926"/>
                </a:cubicBezTo>
                <a:cubicBezTo>
                  <a:pt x="2769007" y="5542304"/>
                  <a:pt x="2772351" y="5548994"/>
                  <a:pt x="2779038" y="5548994"/>
                </a:cubicBezTo>
                <a:cubicBezTo>
                  <a:pt x="2785728" y="5548994"/>
                  <a:pt x="2792415" y="5548994"/>
                  <a:pt x="2799105" y="5548994"/>
                </a:cubicBezTo>
                <a:cubicBezTo>
                  <a:pt x="2805792" y="5548994"/>
                  <a:pt x="2809136" y="5542304"/>
                  <a:pt x="2809136" y="5528926"/>
                </a:cubicBezTo>
                <a:cubicBezTo>
                  <a:pt x="2822517" y="5528926"/>
                  <a:pt x="2829205" y="5525583"/>
                  <a:pt x="2829205" y="5518895"/>
                </a:cubicBezTo>
                <a:cubicBezTo>
                  <a:pt x="2829205" y="5512205"/>
                  <a:pt x="2819169" y="5508862"/>
                  <a:pt x="2799105" y="5508862"/>
                </a:cubicBezTo>
                <a:close/>
                <a:moveTo>
                  <a:pt x="4213709" y="5468730"/>
                </a:moveTo>
                <a:cubicBezTo>
                  <a:pt x="4213709" y="5482107"/>
                  <a:pt x="4213709" y="5488796"/>
                  <a:pt x="4213709" y="5488796"/>
                </a:cubicBezTo>
                <a:cubicBezTo>
                  <a:pt x="4227086" y="5488796"/>
                  <a:pt x="4233773" y="5482107"/>
                  <a:pt x="4233773" y="5468730"/>
                </a:cubicBezTo>
                <a:cubicBezTo>
                  <a:pt x="4233773" y="5468730"/>
                  <a:pt x="4227086" y="5468730"/>
                  <a:pt x="4213709" y="5468730"/>
                </a:cubicBezTo>
                <a:close/>
                <a:moveTo>
                  <a:pt x="1404568" y="5468730"/>
                </a:moveTo>
                <a:lnTo>
                  <a:pt x="1364437" y="5508862"/>
                </a:lnTo>
                <a:lnTo>
                  <a:pt x="1344373" y="5528926"/>
                </a:lnTo>
                <a:lnTo>
                  <a:pt x="1364437" y="5488796"/>
                </a:lnTo>
                <a:close/>
                <a:moveTo>
                  <a:pt x="260848" y="5468730"/>
                </a:moveTo>
                <a:lnTo>
                  <a:pt x="240784" y="5508862"/>
                </a:lnTo>
                <a:lnTo>
                  <a:pt x="200653" y="5528926"/>
                </a:lnTo>
                <a:cubicBezTo>
                  <a:pt x="200653" y="5528926"/>
                  <a:pt x="203995" y="5525583"/>
                  <a:pt x="210683" y="5518895"/>
                </a:cubicBezTo>
                <a:cubicBezTo>
                  <a:pt x="217373" y="5512205"/>
                  <a:pt x="227404" y="5502172"/>
                  <a:pt x="240784" y="5488796"/>
                </a:cubicBezTo>
                <a:close/>
                <a:moveTo>
                  <a:pt x="1344373" y="5448666"/>
                </a:moveTo>
                <a:lnTo>
                  <a:pt x="1344373" y="5468730"/>
                </a:lnTo>
                <a:cubicBezTo>
                  <a:pt x="1344373" y="5468730"/>
                  <a:pt x="1341029" y="5465388"/>
                  <a:pt x="1334340" y="5458698"/>
                </a:cubicBezTo>
                <a:cubicBezTo>
                  <a:pt x="1327653" y="5452011"/>
                  <a:pt x="1330997" y="5448666"/>
                  <a:pt x="1344373" y="5448666"/>
                </a:cubicBezTo>
                <a:close/>
                <a:moveTo>
                  <a:pt x="501631" y="5448666"/>
                </a:moveTo>
                <a:cubicBezTo>
                  <a:pt x="501631" y="5462041"/>
                  <a:pt x="494942" y="5475420"/>
                  <a:pt x="481565" y="5488796"/>
                </a:cubicBezTo>
                <a:cubicBezTo>
                  <a:pt x="468187" y="5502172"/>
                  <a:pt x="464844" y="5512205"/>
                  <a:pt x="471534" y="5518895"/>
                </a:cubicBezTo>
                <a:cubicBezTo>
                  <a:pt x="478220" y="5525583"/>
                  <a:pt x="471534" y="5542304"/>
                  <a:pt x="451467" y="5569057"/>
                </a:cubicBezTo>
                <a:cubicBezTo>
                  <a:pt x="431403" y="5595811"/>
                  <a:pt x="421369" y="5602498"/>
                  <a:pt x="421369" y="5589125"/>
                </a:cubicBezTo>
                <a:lnTo>
                  <a:pt x="441436" y="5548994"/>
                </a:lnTo>
                <a:cubicBezTo>
                  <a:pt x="441436" y="5535616"/>
                  <a:pt x="448123" y="5515551"/>
                  <a:pt x="461501" y="5488796"/>
                </a:cubicBezTo>
                <a:close/>
                <a:moveTo>
                  <a:pt x="321042" y="5428600"/>
                </a:moveTo>
                <a:lnTo>
                  <a:pt x="321042" y="5468730"/>
                </a:lnTo>
                <a:lnTo>
                  <a:pt x="280912" y="5508862"/>
                </a:lnTo>
                <a:cubicBezTo>
                  <a:pt x="280912" y="5455354"/>
                  <a:pt x="294289" y="5428600"/>
                  <a:pt x="321042" y="5428600"/>
                </a:cubicBezTo>
                <a:close/>
                <a:moveTo>
                  <a:pt x="3972925" y="5408535"/>
                </a:moveTo>
                <a:cubicBezTo>
                  <a:pt x="3959548" y="5408535"/>
                  <a:pt x="3936137" y="5431943"/>
                  <a:pt x="3902695" y="5478764"/>
                </a:cubicBezTo>
                <a:cubicBezTo>
                  <a:pt x="3869254" y="5525583"/>
                  <a:pt x="3839156" y="5555681"/>
                  <a:pt x="3812403" y="5569057"/>
                </a:cubicBezTo>
                <a:cubicBezTo>
                  <a:pt x="3812403" y="5582435"/>
                  <a:pt x="3809059" y="5592468"/>
                  <a:pt x="3802370" y="5599154"/>
                </a:cubicBezTo>
                <a:cubicBezTo>
                  <a:pt x="3795682" y="5605844"/>
                  <a:pt x="3792336" y="5609188"/>
                  <a:pt x="3792336" y="5609188"/>
                </a:cubicBezTo>
                <a:cubicBezTo>
                  <a:pt x="3792336" y="5622566"/>
                  <a:pt x="3812403" y="5609188"/>
                  <a:pt x="3852533" y="5569057"/>
                </a:cubicBezTo>
                <a:cubicBezTo>
                  <a:pt x="3865911" y="5555681"/>
                  <a:pt x="3872597" y="5542304"/>
                  <a:pt x="3872597" y="5528926"/>
                </a:cubicBezTo>
                <a:cubicBezTo>
                  <a:pt x="3952861" y="5448666"/>
                  <a:pt x="3986302" y="5408535"/>
                  <a:pt x="3972925" y="5408535"/>
                </a:cubicBezTo>
                <a:close/>
                <a:moveTo>
                  <a:pt x="2849269" y="5408535"/>
                </a:moveTo>
                <a:cubicBezTo>
                  <a:pt x="2849269" y="5421912"/>
                  <a:pt x="2855959" y="5428600"/>
                  <a:pt x="2869335" y="5428600"/>
                </a:cubicBezTo>
                <a:lnTo>
                  <a:pt x="2869335" y="5408535"/>
                </a:lnTo>
                <a:close/>
                <a:moveTo>
                  <a:pt x="2568352" y="5408535"/>
                </a:moveTo>
                <a:lnTo>
                  <a:pt x="2568352" y="5428600"/>
                </a:lnTo>
                <a:lnTo>
                  <a:pt x="2588421" y="5428600"/>
                </a:lnTo>
                <a:cubicBezTo>
                  <a:pt x="2588421" y="5415225"/>
                  <a:pt x="2581733" y="5408535"/>
                  <a:pt x="2568352" y="5408535"/>
                </a:cubicBezTo>
                <a:close/>
                <a:moveTo>
                  <a:pt x="1264112" y="5408535"/>
                </a:moveTo>
                <a:lnTo>
                  <a:pt x="1244048" y="5448666"/>
                </a:lnTo>
                <a:lnTo>
                  <a:pt x="1203915" y="5468730"/>
                </a:lnTo>
                <a:close/>
                <a:moveTo>
                  <a:pt x="963133" y="5408535"/>
                </a:moveTo>
                <a:lnTo>
                  <a:pt x="943067" y="5428600"/>
                </a:lnTo>
                <a:cubicBezTo>
                  <a:pt x="929690" y="5441976"/>
                  <a:pt x="923001" y="5455354"/>
                  <a:pt x="923001" y="5468730"/>
                </a:cubicBezTo>
                <a:close/>
                <a:moveTo>
                  <a:pt x="3409215" y="5396622"/>
                </a:moveTo>
                <a:cubicBezTo>
                  <a:pt x="3405455" y="5397876"/>
                  <a:pt x="3396050" y="5408535"/>
                  <a:pt x="3380999" y="5428600"/>
                </a:cubicBezTo>
                <a:cubicBezTo>
                  <a:pt x="3360934" y="5455354"/>
                  <a:pt x="3340869" y="5478764"/>
                  <a:pt x="3320803" y="5498828"/>
                </a:cubicBezTo>
                <a:cubicBezTo>
                  <a:pt x="3300739" y="5518895"/>
                  <a:pt x="3290703" y="5528926"/>
                  <a:pt x="3290703" y="5528926"/>
                </a:cubicBezTo>
                <a:cubicBezTo>
                  <a:pt x="3317459" y="5528926"/>
                  <a:pt x="3337525" y="5522240"/>
                  <a:pt x="3350901" y="5508862"/>
                </a:cubicBezTo>
                <a:cubicBezTo>
                  <a:pt x="3377654" y="5468730"/>
                  <a:pt x="3394376" y="5441976"/>
                  <a:pt x="3401063" y="5428600"/>
                </a:cubicBezTo>
                <a:cubicBezTo>
                  <a:pt x="3407751" y="5415225"/>
                  <a:pt x="3411097" y="5405192"/>
                  <a:pt x="3411097" y="5398503"/>
                </a:cubicBezTo>
                <a:cubicBezTo>
                  <a:pt x="3411097" y="5396830"/>
                  <a:pt x="3410469" y="5396202"/>
                  <a:pt x="3409215" y="5396622"/>
                </a:cubicBezTo>
                <a:close/>
                <a:moveTo>
                  <a:pt x="4253840" y="5388469"/>
                </a:moveTo>
                <a:lnTo>
                  <a:pt x="4253840" y="5408535"/>
                </a:lnTo>
                <a:cubicBezTo>
                  <a:pt x="4267216" y="5408535"/>
                  <a:pt x="4273904" y="5401845"/>
                  <a:pt x="4273904" y="5388469"/>
                </a:cubicBezTo>
                <a:close/>
                <a:moveTo>
                  <a:pt x="3471292" y="5388469"/>
                </a:moveTo>
                <a:cubicBezTo>
                  <a:pt x="3471292" y="5388469"/>
                  <a:pt x="3471292" y="5395159"/>
                  <a:pt x="3471292" y="5408535"/>
                </a:cubicBezTo>
                <a:cubicBezTo>
                  <a:pt x="3471292" y="5421912"/>
                  <a:pt x="3471292" y="5435290"/>
                  <a:pt x="3471292" y="5448666"/>
                </a:cubicBezTo>
                <a:lnTo>
                  <a:pt x="3451228" y="5488796"/>
                </a:lnTo>
                <a:lnTo>
                  <a:pt x="3511424" y="5428600"/>
                </a:lnTo>
                <a:lnTo>
                  <a:pt x="3531488" y="5408535"/>
                </a:lnTo>
                <a:cubicBezTo>
                  <a:pt x="3518111" y="5408535"/>
                  <a:pt x="3511424" y="5401845"/>
                  <a:pt x="3511424" y="5388469"/>
                </a:cubicBezTo>
                <a:cubicBezTo>
                  <a:pt x="3511424" y="5388469"/>
                  <a:pt x="3504733" y="5388469"/>
                  <a:pt x="3491356" y="5388469"/>
                </a:cubicBezTo>
                <a:cubicBezTo>
                  <a:pt x="3491356" y="5388469"/>
                  <a:pt x="3484669" y="5388469"/>
                  <a:pt x="3471292" y="5388469"/>
                </a:cubicBezTo>
                <a:close/>
                <a:moveTo>
                  <a:pt x="3852533" y="5368405"/>
                </a:moveTo>
                <a:lnTo>
                  <a:pt x="3852533" y="5388469"/>
                </a:lnTo>
                <a:cubicBezTo>
                  <a:pt x="3852533" y="5388469"/>
                  <a:pt x="3859221" y="5381781"/>
                  <a:pt x="3872597" y="5368405"/>
                </a:cubicBezTo>
                <a:close/>
                <a:moveTo>
                  <a:pt x="1926263" y="5368405"/>
                </a:moveTo>
                <a:lnTo>
                  <a:pt x="1926263" y="5388469"/>
                </a:lnTo>
                <a:lnTo>
                  <a:pt x="1946331" y="5368405"/>
                </a:lnTo>
                <a:close/>
                <a:moveTo>
                  <a:pt x="842742" y="5368405"/>
                </a:moveTo>
                <a:cubicBezTo>
                  <a:pt x="842742" y="5381781"/>
                  <a:pt x="842742" y="5388469"/>
                  <a:pt x="842742" y="5388469"/>
                </a:cubicBezTo>
                <a:lnTo>
                  <a:pt x="822675" y="5388469"/>
                </a:lnTo>
                <a:cubicBezTo>
                  <a:pt x="822675" y="5375095"/>
                  <a:pt x="829365" y="5368405"/>
                  <a:pt x="842742" y="5368405"/>
                </a:cubicBezTo>
                <a:close/>
                <a:moveTo>
                  <a:pt x="321042" y="5368405"/>
                </a:moveTo>
                <a:cubicBezTo>
                  <a:pt x="321042" y="5368405"/>
                  <a:pt x="314356" y="5381781"/>
                  <a:pt x="300976" y="5408535"/>
                </a:cubicBezTo>
                <a:lnTo>
                  <a:pt x="280912" y="5408535"/>
                </a:lnTo>
                <a:close/>
                <a:moveTo>
                  <a:pt x="2927023" y="5355864"/>
                </a:moveTo>
                <a:cubicBezTo>
                  <a:pt x="2925349" y="5354191"/>
                  <a:pt x="2922841" y="5355027"/>
                  <a:pt x="2919497" y="5358372"/>
                </a:cubicBezTo>
                <a:cubicBezTo>
                  <a:pt x="2912809" y="5365062"/>
                  <a:pt x="2909465" y="5375095"/>
                  <a:pt x="2909465" y="5388469"/>
                </a:cubicBezTo>
                <a:lnTo>
                  <a:pt x="2929529" y="5368405"/>
                </a:lnTo>
                <a:cubicBezTo>
                  <a:pt x="2929529" y="5361717"/>
                  <a:pt x="2928693" y="5357535"/>
                  <a:pt x="2927023" y="5355864"/>
                </a:cubicBezTo>
                <a:close/>
                <a:moveTo>
                  <a:pt x="4233773" y="5348340"/>
                </a:moveTo>
                <a:cubicBezTo>
                  <a:pt x="4233773" y="5348340"/>
                  <a:pt x="4223742" y="5358372"/>
                  <a:pt x="4203676" y="5378438"/>
                </a:cubicBezTo>
                <a:cubicBezTo>
                  <a:pt x="4183611" y="5398503"/>
                  <a:pt x="4173577" y="5408535"/>
                  <a:pt x="4173577" y="5408535"/>
                </a:cubicBezTo>
                <a:lnTo>
                  <a:pt x="4233773" y="5368405"/>
                </a:lnTo>
                <a:close/>
                <a:moveTo>
                  <a:pt x="1906198" y="5348340"/>
                </a:moveTo>
                <a:lnTo>
                  <a:pt x="1886134" y="5368405"/>
                </a:lnTo>
                <a:cubicBezTo>
                  <a:pt x="1886134" y="5368405"/>
                  <a:pt x="1872759" y="5381781"/>
                  <a:pt x="1846006" y="5408535"/>
                </a:cubicBezTo>
                <a:cubicBezTo>
                  <a:pt x="1859382" y="5395159"/>
                  <a:pt x="1862726" y="5385126"/>
                  <a:pt x="1856039" y="5378438"/>
                </a:cubicBezTo>
                <a:cubicBezTo>
                  <a:pt x="1849349" y="5371748"/>
                  <a:pt x="1839318" y="5368405"/>
                  <a:pt x="1825942" y="5368405"/>
                </a:cubicBezTo>
                <a:lnTo>
                  <a:pt x="1805875" y="5368405"/>
                </a:lnTo>
                <a:lnTo>
                  <a:pt x="1785811" y="5388469"/>
                </a:lnTo>
                <a:lnTo>
                  <a:pt x="1765743" y="5388469"/>
                </a:lnTo>
                <a:lnTo>
                  <a:pt x="1765743" y="5368405"/>
                </a:lnTo>
                <a:cubicBezTo>
                  <a:pt x="1725615" y="5395159"/>
                  <a:pt x="1698861" y="5421912"/>
                  <a:pt x="1685484" y="5448666"/>
                </a:cubicBezTo>
                <a:lnTo>
                  <a:pt x="1685484" y="5488796"/>
                </a:lnTo>
                <a:cubicBezTo>
                  <a:pt x="1685484" y="5488796"/>
                  <a:pt x="1685484" y="5495485"/>
                  <a:pt x="1685484" y="5508862"/>
                </a:cubicBezTo>
                <a:cubicBezTo>
                  <a:pt x="1685484" y="5522240"/>
                  <a:pt x="1698861" y="5522240"/>
                  <a:pt x="1725615" y="5508862"/>
                </a:cubicBezTo>
                <a:lnTo>
                  <a:pt x="1725615" y="5488796"/>
                </a:lnTo>
                <a:lnTo>
                  <a:pt x="1765743" y="5448666"/>
                </a:lnTo>
                <a:cubicBezTo>
                  <a:pt x="1765743" y="5448666"/>
                  <a:pt x="1769090" y="5445323"/>
                  <a:pt x="1775776" y="5438633"/>
                </a:cubicBezTo>
                <a:cubicBezTo>
                  <a:pt x="1782467" y="5431943"/>
                  <a:pt x="1785811" y="5421912"/>
                  <a:pt x="1785811" y="5408535"/>
                </a:cubicBezTo>
                <a:cubicBezTo>
                  <a:pt x="1785811" y="5408535"/>
                  <a:pt x="1785811" y="5401845"/>
                  <a:pt x="1785811" y="5388469"/>
                </a:cubicBezTo>
                <a:cubicBezTo>
                  <a:pt x="1799187" y="5388469"/>
                  <a:pt x="1805875" y="5388469"/>
                  <a:pt x="1805875" y="5388469"/>
                </a:cubicBezTo>
                <a:cubicBezTo>
                  <a:pt x="1805875" y="5415225"/>
                  <a:pt x="1819251" y="5421912"/>
                  <a:pt x="1846006" y="5408535"/>
                </a:cubicBezTo>
                <a:lnTo>
                  <a:pt x="1765743" y="5508862"/>
                </a:lnTo>
                <a:lnTo>
                  <a:pt x="1805875" y="5488796"/>
                </a:lnTo>
                <a:cubicBezTo>
                  <a:pt x="1819251" y="5475420"/>
                  <a:pt x="1832629" y="5462041"/>
                  <a:pt x="1846006" y="5448666"/>
                </a:cubicBezTo>
                <a:cubicBezTo>
                  <a:pt x="1859382" y="5435290"/>
                  <a:pt x="1866070" y="5421912"/>
                  <a:pt x="1866070" y="5408535"/>
                </a:cubicBezTo>
                <a:cubicBezTo>
                  <a:pt x="1866070" y="5408535"/>
                  <a:pt x="1872759" y="5408535"/>
                  <a:pt x="1886134" y="5408535"/>
                </a:cubicBezTo>
                <a:lnTo>
                  <a:pt x="1906198" y="5388469"/>
                </a:lnTo>
                <a:cubicBezTo>
                  <a:pt x="1906198" y="5375095"/>
                  <a:pt x="1906198" y="5365062"/>
                  <a:pt x="1906198" y="5358372"/>
                </a:cubicBezTo>
                <a:cubicBezTo>
                  <a:pt x="1906198" y="5351683"/>
                  <a:pt x="1906198" y="5348340"/>
                  <a:pt x="1906198" y="5348340"/>
                </a:cubicBezTo>
                <a:close/>
                <a:moveTo>
                  <a:pt x="4013056" y="5328274"/>
                </a:moveTo>
                <a:cubicBezTo>
                  <a:pt x="3972925" y="5368405"/>
                  <a:pt x="3966238" y="5388469"/>
                  <a:pt x="3992989" y="5388469"/>
                </a:cubicBezTo>
                <a:cubicBezTo>
                  <a:pt x="4006366" y="5375095"/>
                  <a:pt x="4013056" y="5368405"/>
                  <a:pt x="4013056" y="5368405"/>
                </a:cubicBezTo>
                <a:close/>
                <a:moveTo>
                  <a:pt x="1735646" y="5328274"/>
                </a:moveTo>
                <a:cubicBezTo>
                  <a:pt x="1728959" y="5328274"/>
                  <a:pt x="1725615" y="5334964"/>
                  <a:pt x="1725615" y="5348340"/>
                </a:cubicBezTo>
                <a:lnTo>
                  <a:pt x="1745679" y="5348340"/>
                </a:lnTo>
                <a:cubicBezTo>
                  <a:pt x="1745679" y="5334964"/>
                  <a:pt x="1742336" y="5328274"/>
                  <a:pt x="1735646" y="5328274"/>
                </a:cubicBezTo>
                <a:close/>
                <a:moveTo>
                  <a:pt x="963133" y="5328274"/>
                </a:moveTo>
                <a:lnTo>
                  <a:pt x="963133" y="5348340"/>
                </a:lnTo>
                <a:cubicBezTo>
                  <a:pt x="976509" y="5334964"/>
                  <a:pt x="983197" y="5328274"/>
                  <a:pt x="983197" y="5328274"/>
                </a:cubicBezTo>
                <a:close/>
                <a:moveTo>
                  <a:pt x="1424632" y="5308210"/>
                </a:moveTo>
                <a:lnTo>
                  <a:pt x="1444700" y="5308210"/>
                </a:lnTo>
                <a:lnTo>
                  <a:pt x="1444700" y="5328274"/>
                </a:lnTo>
                <a:cubicBezTo>
                  <a:pt x="1431321" y="5314896"/>
                  <a:pt x="1424632" y="5308210"/>
                  <a:pt x="1424632" y="5308210"/>
                </a:cubicBezTo>
                <a:close/>
                <a:moveTo>
                  <a:pt x="541759" y="5308210"/>
                </a:moveTo>
                <a:cubicBezTo>
                  <a:pt x="541759" y="5321586"/>
                  <a:pt x="538417" y="5328274"/>
                  <a:pt x="531729" y="5328274"/>
                </a:cubicBezTo>
                <a:cubicBezTo>
                  <a:pt x="525039" y="5328274"/>
                  <a:pt x="521695" y="5324929"/>
                  <a:pt x="521695" y="5318242"/>
                </a:cubicBezTo>
                <a:cubicBezTo>
                  <a:pt x="521695" y="5311552"/>
                  <a:pt x="528386" y="5308210"/>
                  <a:pt x="541759" y="5308210"/>
                </a:cubicBezTo>
                <a:close/>
                <a:moveTo>
                  <a:pt x="872840" y="5288142"/>
                </a:moveTo>
                <a:cubicBezTo>
                  <a:pt x="879526" y="5288142"/>
                  <a:pt x="882870" y="5291487"/>
                  <a:pt x="882870" y="5298176"/>
                </a:cubicBezTo>
                <a:cubicBezTo>
                  <a:pt x="882870" y="5304866"/>
                  <a:pt x="876183" y="5308210"/>
                  <a:pt x="862806" y="5308210"/>
                </a:cubicBezTo>
                <a:cubicBezTo>
                  <a:pt x="862806" y="5294833"/>
                  <a:pt x="866150" y="5288142"/>
                  <a:pt x="872840" y="5288142"/>
                </a:cubicBezTo>
                <a:close/>
                <a:moveTo>
                  <a:pt x="2969660" y="5268079"/>
                </a:moveTo>
                <a:cubicBezTo>
                  <a:pt x="2969660" y="5268079"/>
                  <a:pt x="2976347" y="5274769"/>
                  <a:pt x="2989724" y="5288142"/>
                </a:cubicBezTo>
                <a:lnTo>
                  <a:pt x="3009791" y="5268079"/>
                </a:lnTo>
                <a:cubicBezTo>
                  <a:pt x="2996411" y="5268079"/>
                  <a:pt x="2989724" y="5268079"/>
                  <a:pt x="2989724" y="5268079"/>
                </a:cubicBezTo>
                <a:cubicBezTo>
                  <a:pt x="2976347" y="5268079"/>
                  <a:pt x="2969660" y="5268079"/>
                  <a:pt x="2969660" y="5268079"/>
                </a:cubicBezTo>
                <a:close/>
                <a:moveTo>
                  <a:pt x="1956365" y="5268079"/>
                </a:moveTo>
                <a:cubicBezTo>
                  <a:pt x="1949675" y="5268079"/>
                  <a:pt x="1946331" y="5274769"/>
                  <a:pt x="1946331" y="5288142"/>
                </a:cubicBezTo>
                <a:lnTo>
                  <a:pt x="1966397" y="5288142"/>
                </a:lnTo>
                <a:cubicBezTo>
                  <a:pt x="1966397" y="5274769"/>
                  <a:pt x="1963052" y="5268079"/>
                  <a:pt x="1956365" y="5268079"/>
                </a:cubicBezTo>
                <a:close/>
                <a:moveTo>
                  <a:pt x="1474798" y="5268079"/>
                </a:moveTo>
                <a:cubicBezTo>
                  <a:pt x="1481485" y="5268079"/>
                  <a:pt x="1484831" y="5274769"/>
                  <a:pt x="1484831" y="5288142"/>
                </a:cubicBezTo>
                <a:lnTo>
                  <a:pt x="1464764" y="5288142"/>
                </a:lnTo>
                <a:cubicBezTo>
                  <a:pt x="1464764" y="5274769"/>
                  <a:pt x="1468107" y="5268079"/>
                  <a:pt x="1474798" y="5268079"/>
                </a:cubicBezTo>
                <a:close/>
                <a:moveTo>
                  <a:pt x="4173577" y="5248014"/>
                </a:moveTo>
                <a:cubicBezTo>
                  <a:pt x="4133445" y="5261389"/>
                  <a:pt x="4086627" y="5321586"/>
                  <a:pt x="4033120" y="5428600"/>
                </a:cubicBezTo>
                <a:lnTo>
                  <a:pt x="4113381" y="5348340"/>
                </a:lnTo>
                <a:cubicBezTo>
                  <a:pt x="4166889" y="5281455"/>
                  <a:pt x="4186955" y="5248014"/>
                  <a:pt x="4173577" y="5248014"/>
                </a:cubicBezTo>
                <a:close/>
                <a:moveTo>
                  <a:pt x="300976" y="5248014"/>
                </a:moveTo>
                <a:cubicBezTo>
                  <a:pt x="300976" y="5248014"/>
                  <a:pt x="304323" y="5254701"/>
                  <a:pt x="311009" y="5268079"/>
                </a:cubicBezTo>
                <a:cubicBezTo>
                  <a:pt x="317700" y="5281455"/>
                  <a:pt x="321042" y="5294833"/>
                  <a:pt x="321042" y="5308210"/>
                </a:cubicBezTo>
                <a:lnTo>
                  <a:pt x="260848" y="5308210"/>
                </a:lnTo>
                <a:cubicBezTo>
                  <a:pt x="260848" y="5268079"/>
                  <a:pt x="274225" y="5248014"/>
                  <a:pt x="300976" y="5248014"/>
                </a:cubicBezTo>
                <a:close/>
                <a:moveTo>
                  <a:pt x="3972925" y="5227948"/>
                </a:moveTo>
                <a:lnTo>
                  <a:pt x="3912729" y="5308210"/>
                </a:lnTo>
                <a:lnTo>
                  <a:pt x="3932793" y="5288142"/>
                </a:lnTo>
                <a:cubicBezTo>
                  <a:pt x="3959548" y="5248014"/>
                  <a:pt x="3972925" y="5227948"/>
                  <a:pt x="3972925" y="5227948"/>
                </a:cubicBezTo>
                <a:close/>
                <a:moveTo>
                  <a:pt x="2106851" y="5227948"/>
                </a:moveTo>
                <a:cubicBezTo>
                  <a:pt x="2093474" y="5227948"/>
                  <a:pt x="2086787" y="5234637"/>
                  <a:pt x="2086787" y="5248014"/>
                </a:cubicBezTo>
                <a:cubicBezTo>
                  <a:pt x="2100164" y="5248014"/>
                  <a:pt x="2106851" y="5248014"/>
                  <a:pt x="2106851" y="5248014"/>
                </a:cubicBezTo>
                <a:close/>
                <a:moveTo>
                  <a:pt x="3310772" y="5207884"/>
                </a:moveTo>
                <a:lnTo>
                  <a:pt x="3290703" y="5248014"/>
                </a:lnTo>
                <a:cubicBezTo>
                  <a:pt x="3304083" y="5248014"/>
                  <a:pt x="3310772" y="5241325"/>
                  <a:pt x="3310772" y="5227948"/>
                </a:cubicBezTo>
                <a:close/>
                <a:moveTo>
                  <a:pt x="1143720" y="5187817"/>
                </a:moveTo>
                <a:lnTo>
                  <a:pt x="1163784" y="5207884"/>
                </a:lnTo>
                <a:cubicBezTo>
                  <a:pt x="1163784" y="5207884"/>
                  <a:pt x="1163784" y="5214570"/>
                  <a:pt x="1163784" y="5227948"/>
                </a:cubicBezTo>
                <a:cubicBezTo>
                  <a:pt x="1163784" y="5227948"/>
                  <a:pt x="1157098" y="5234637"/>
                  <a:pt x="1143720" y="5248014"/>
                </a:cubicBezTo>
                <a:cubicBezTo>
                  <a:pt x="1130343" y="5261389"/>
                  <a:pt x="1116967" y="5281455"/>
                  <a:pt x="1103590" y="5308210"/>
                </a:cubicBezTo>
                <a:lnTo>
                  <a:pt x="1043395" y="5348340"/>
                </a:lnTo>
                <a:lnTo>
                  <a:pt x="1023328" y="5348340"/>
                </a:lnTo>
                <a:lnTo>
                  <a:pt x="1003264" y="5368405"/>
                </a:lnTo>
                <a:lnTo>
                  <a:pt x="1003264" y="5408535"/>
                </a:lnTo>
                <a:lnTo>
                  <a:pt x="983197" y="5428600"/>
                </a:lnTo>
                <a:lnTo>
                  <a:pt x="983197" y="5448666"/>
                </a:lnTo>
                <a:cubicBezTo>
                  <a:pt x="969822" y="5448666"/>
                  <a:pt x="956445" y="5458698"/>
                  <a:pt x="943067" y="5478764"/>
                </a:cubicBezTo>
                <a:cubicBezTo>
                  <a:pt x="929690" y="5498828"/>
                  <a:pt x="923001" y="5512205"/>
                  <a:pt x="923001" y="5518895"/>
                </a:cubicBezTo>
                <a:cubicBezTo>
                  <a:pt x="923001" y="5525583"/>
                  <a:pt x="943067" y="5528926"/>
                  <a:pt x="983197" y="5528926"/>
                </a:cubicBezTo>
                <a:cubicBezTo>
                  <a:pt x="996573" y="5515551"/>
                  <a:pt x="1003264" y="5508862"/>
                  <a:pt x="1003264" y="5508862"/>
                </a:cubicBezTo>
                <a:cubicBezTo>
                  <a:pt x="1003264" y="5508862"/>
                  <a:pt x="1003264" y="5502172"/>
                  <a:pt x="1003264" y="5488796"/>
                </a:cubicBezTo>
                <a:cubicBezTo>
                  <a:pt x="1003264" y="5475420"/>
                  <a:pt x="1016640" y="5468730"/>
                  <a:pt x="1043395" y="5468730"/>
                </a:cubicBezTo>
                <a:cubicBezTo>
                  <a:pt x="1056768" y="5455354"/>
                  <a:pt x="1070148" y="5441976"/>
                  <a:pt x="1083526" y="5428600"/>
                </a:cubicBezTo>
                <a:cubicBezTo>
                  <a:pt x="1096900" y="5415225"/>
                  <a:pt x="1110276" y="5401845"/>
                  <a:pt x="1123654" y="5388469"/>
                </a:cubicBezTo>
                <a:cubicBezTo>
                  <a:pt x="1150407" y="5334964"/>
                  <a:pt x="1167129" y="5308210"/>
                  <a:pt x="1173818" y="5308210"/>
                </a:cubicBezTo>
                <a:cubicBezTo>
                  <a:pt x="1180506" y="5308210"/>
                  <a:pt x="1183850" y="5304866"/>
                  <a:pt x="1183850" y="5298176"/>
                </a:cubicBezTo>
                <a:cubicBezTo>
                  <a:pt x="1183850" y="5291487"/>
                  <a:pt x="1190539" y="5281455"/>
                  <a:pt x="1203915" y="5268079"/>
                </a:cubicBezTo>
                <a:lnTo>
                  <a:pt x="1183850" y="5207884"/>
                </a:lnTo>
                <a:cubicBezTo>
                  <a:pt x="1183850" y="5207884"/>
                  <a:pt x="1183850" y="5201195"/>
                  <a:pt x="1183850" y="5187817"/>
                </a:cubicBezTo>
                <a:close/>
                <a:moveTo>
                  <a:pt x="1735646" y="5167752"/>
                </a:moveTo>
                <a:cubicBezTo>
                  <a:pt x="1742336" y="5167752"/>
                  <a:pt x="1745679" y="5174442"/>
                  <a:pt x="1745679" y="5187817"/>
                </a:cubicBezTo>
                <a:cubicBezTo>
                  <a:pt x="1732301" y="5201195"/>
                  <a:pt x="1725615" y="5201195"/>
                  <a:pt x="1725615" y="5187817"/>
                </a:cubicBezTo>
                <a:cubicBezTo>
                  <a:pt x="1725615" y="5174442"/>
                  <a:pt x="1728959" y="5167752"/>
                  <a:pt x="1735646" y="5167752"/>
                </a:cubicBezTo>
                <a:close/>
                <a:moveTo>
                  <a:pt x="1264112" y="5167752"/>
                </a:moveTo>
                <a:cubicBezTo>
                  <a:pt x="1250734" y="5167752"/>
                  <a:pt x="1244048" y="5171097"/>
                  <a:pt x="1244048" y="5177787"/>
                </a:cubicBezTo>
                <a:cubicBezTo>
                  <a:pt x="1244048" y="5184472"/>
                  <a:pt x="1250734" y="5187817"/>
                  <a:pt x="1264112" y="5187817"/>
                </a:cubicBezTo>
                <a:close/>
                <a:moveTo>
                  <a:pt x="1234012" y="5167752"/>
                </a:moveTo>
                <a:cubicBezTo>
                  <a:pt x="1227326" y="5167752"/>
                  <a:pt x="1220637" y="5171097"/>
                  <a:pt x="1213950" y="5177787"/>
                </a:cubicBezTo>
                <a:cubicBezTo>
                  <a:pt x="1207259" y="5184472"/>
                  <a:pt x="1210604" y="5187817"/>
                  <a:pt x="1223981" y="5187817"/>
                </a:cubicBezTo>
                <a:lnTo>
                  <a:pt x="1244048" y="5167752"/>
                </a:lnTo>
                <a:cubicBezTo>
                  <a:pt x="1244048" y="5167752"/>
                  <a:pt x="1240701" y="5167752"/>
                  <a:pt x="1234012" y="5167752"/>
                </a:cubicBezTo>
                <a:close/>
                <a:moveTo>
                  <a:pt x="1023328" y="5167752"/>
                </a:moveTo>
                <a:cubicBezTo>
                  <a:pt x="1023328" y="5181129"/>
                  <a:pt x="1016640" y="5194505"/>
                  <a:pt x="1003264" y="5207884"/>
                </a:cubicBezTo>
                <a:lnTo>
                  <a:pt x="1003264" y="5248014"/>
                </a:lnTo>
                <a:lnTo>
                  <a:pt x="1023328" y="5207884"/>
                </a:lnTo>
                <a:lnTo>
                  <a:pt x="1043395" y="5187817"/>
                </a:lnTo>
                <a:cubicBezTo>
                  <a:pt x="1056768" y="5174442"/>
                  <a:pt x="1056768" y="5167752"/>
                  <a:pt x="1043395" y="5167752"/>
                </a:cubicBezTo>
                <a:close/>
                <a:moveTo>
                  <a:pt x="2999758" y="5152705"/>
                </a:moveTo>
                <a:cubicBezTo>
                  <a:pt x="2993068" y="5149360"/>
                  <a:pt x="2983037" y="5154374"/>
                  <a:pt x="2969660" y="5167752"/>
                </a:cubicBezTo>
                <a:lnTo>
                  <a:pt x="2989724" y="5187817"/>
                </a:lnTo>
                <a:lnTo>
                  <a:pt x="3009791" y="5207884"/>
                </a:lnTo>
                <a:cubicBezTo>
                  <a:pt x="3009791" y="5194505"/>
                  <a:pt x="3009791" y="5187817"/>
                  <a:pt x="3009791" y="5187817"/>
                </a:cubicBezTo>
                <a:cubicBezTo>
                  <a:pt x="3009791" y="5167752"/>
                  <a:pt x="3006445" y="5156048"/>
                  <a:pt x="2999758" y="5152705"/>
                </a:cubicBezTo>
                <a:close/>
                <a:moveTo>
                  <a:pt x="4715340" y="5147689"/>
                </a:moveTo>
                <a:lnTo>
                  <a:pt x="4675210" y="5187817"/>
                </a:lnTo>
                <a:cubicBezTo>
                  <a:pt x="4661831" y="5214570"/>
                  <a:pt x="4655146" y="5227948"/>
                  <a:pt x="4655146" y="5227948"/>
                </a:cubicBezTo>
                <a:lnTo>
                  <a:pt x="4675210" y="5248014"/>
                </a:lnTo>
                <a:cubicBezTo>
                  <a:pt x="4675210" y="5248014"/>
                  <a:pt x="4678553" y="5241325"/>
                  <a:pt x="4685243" y="5227948"/>
                </a:cubicBezTo>
                <a:cubicBezTo>
                  <a:pt x="4691930" y="5214570"/>
                  <a:pt x="4695276" y="5201195"/>
                  <a:pt x="4695276" y="5187817"/>
                </a:cubicBezTo>
                <a:cubicBezTo>
                  <a:pt x="4708651" y="5161062"/>
                  <a:pt x="4715340" y="5147689"/>
                  <a:pt x="4715340" y="5147689"/>
                </a:cubicBezTo>
                <a:close/>
                <a:moveTo>
                  <a:pt x="3090053" y="5147689"/>
                </a:moveTo>
                <a:lnTo>
                  <a:pt x="3069989" y="5167752"/>
                </a:lnTo>
                <a:lnTo>
                  <a:pt x="3069989" y="5187817"/>
                </a:lnTo>
                <a:cubicBezTo>
                  <a:pt x="3069989" y="5187817"/>
                  <a:pt x="3076676" y="5174442"/>
                  <a:pt x="3090053" y="5147689"/>
                </a:cubicBezTo>
                <a:close/>
                <a:moveTo>
                  <a:pt x="1966397" y="5147689"/>
                </a:moveTo>
                <a:cubicBezTo>
                  <a:pt x="1953019" y="5174442"/>
                  <a:pt x="1939644" y="5187817"/>
                  <a:pt x="1926263" y="5187817"/>
                </a:cubicBezTo>
                <a:lnTo>
                  <a:pt x="1966397" y="5187817"/>
                </a:lnTo>
                <a:cubicBezTo>
                  <a:pt x="1979773" y="5161062"/>
                  <a:pt x="1986461" y="5147689"/>
                  <a:pt x="1986461" y="5147689"/>
                </a:cubicBezTo>
                <a:close/>
                <a:moveTo>
                  <a:pt x="1464764" y="5127621"/>
                </a:moveTo>
                <a:lnTo>
                  <a:pt x="1464764" y="5147689"/>
                </a:lnTo>
                <a:cubicBezTo>
                  <a:pt x="1464764" y="5147689"/>
                  <a:pt x="1471454" y="5140999"/>
                  <a:pt x="1484831" y="5127621"/>
                </a:cubicBezTo>
                <a:close/>
                <a:moveTo>
                  <a:pt x="1284179" y="5107556"/>
                </a:moveTo>
                <a:lnTo>
                  <a:pt x="1264112" y="5127621"/>
                </a:lnTo>
                <a:cubicBezTo>
                  <a:pt x="1277489" y="5140999"/>
                  <a:pt x="1284179" y="5140999"/>
                  <a:pt x="1284179" y="5127621"/>
                </a:cubicBezTo>
                <a:cubicBezTo>
                  <a:pt x="1284179" y="5114245"/>
                  <a:pt x="1284179" y="5107556"/>
                  <a:pt x="1284179" y="5107556"/>
                </a:cubicBezTo>
                <a:close/>
                <a:moveTo>
                  <a:pt x="391272" y="5107556"/>
                </a:moveTo>
                <a:cubicBezTo>
                  <a:pt x="384584" y="5107556"/>
                  <a:pt x="381237" y="5114245"/>
                  <a:pt x="381237" y="5127621"/>
                </a:cubicBezTo>
                <a:cubicBezTo>
                  <a:pt x="381237" y="5127621"/>
                  <a:pt x="384584" y="5124278"/>
                  <a:pt x="391272" y="5117588"/>
                </a:cubicBezTo>
                <a:cubicBezTo>
                  <a:pt x="397962" y="5110901"/>
                  <a:pt x="397962" y="5107556"/>
                  <a:pt x="391272" y="5107556"/>
                </a:cubicBezTo>
                <a:close/>
                <a:moveTo>
                  <a:pt x="2149492" y="5092507"/>
                </a:moveTo>
                <a:cubicBezTo>
                  <a:pt x="2147818" y="5092507"/>
                  <a:pt x="2146984" y="5094180"/>
                  <a:pt x="2146984" y="5097523"/>
                </a:cubicBezTo>
                <a:cubicBezTo>
                  <a:pt x="2146984" y="5104213"/>
                  <a:pt x="2140297" y="5107556"/>
                  <a:pt x="2126920" y="5107556"/>
                </a:cubicBezTo>
                <a:lnTo>
                  <a:pt x="2106851" y="5107556"/>
                </a:lnTo>
                <a:cubicBezTo>
                  <a:pt x="2106851" y="5107556"/>
                  <a:pt x="2106851" y="5114245"/>
                  <a:pt x="2106851" y="5127621"/>
                </a:cubicBezTo>
                <a:cubicBezTo>
                  <a:pt x="2106851" y="5127621"/>
                  <a:pt x="2113541" y="5127621"/>
                  <a:pt x="2126920" y="5127621"/>
                </a:cubicBezTo>
                <a:cubicBezTo>
                  <a:pt x="2140297" y="5127621"/>
                  <a:pt x="2150331" y="5124278"/>
                  <a:pt x="2157017" y="5117588"/>
                </a:cubicBezTo>
                <a:cubicBezTo>
                  <a:pt x="2163705" y="5110901"/>
                  <a:pt x="2163705" y="5104213"/>
                  <a:pt x="2157017" y="5097523"/>
                </a:cubicBezTo>
                <a:cubicBezTo>
                  <a:pt x="2153674" y="5094180"/>
                  <a:pt x="2151164" y="5092507"/>
                  <a:pt x="2149492" y="5092507"/>
                </a:cubicBezTo>
                <a:close/>
                <a:moveTo>
                  <a:pt x="1464764" y="5087490"/>
                </a:moveTo>
                <a:lnTo>
                  <a:pt x="1444700" y="5107556"/>
                </a:lnTo>
                <a:lnTo>
                  <a:pt x="1424632" y="5147689"/>
                </a:lnTo>
                <a:cubicBezTo>
                  <a:pt x="1424632" y="5147689"/>
                  <a:pt x="1431321" y="5140999"/>
                  <a:pt x="1444700" y="5127621"/>
                </a:cubicBezTo>
                <a:close/>
                <a:moveTo>
                  <a:pt x="1324307" y="5087490"/>
                </a:moveTo>
                <a:cubicBezTo>
                  <a:pt x="1324307" y="5087490"/>
                  <a:pt x="1327653" y="5090833"/>
                  <a:pt x="1334340" y="5097523"/>
                </a:cubicBezTo>
                <a:cubicBezTo>
                  <a:pt x="1341029" y="5104213"/>
                  <a:pt x="1344373" y="5107556"/>
                  <a:pt x="1344373" y="5107556"/>
                </a:cubicBezTo>
                <a:cubicBezTo>
                  <a:pt x="1344373" y="5120935"/>
                  <a:pt x="1337684" y="5127621"/>
                  <a:pt x="1324307" y="5127621"/>
                </a:cubicBezTo>
                <a:cubicBezTo>
                  <a:pt x="1324307" y="5127621"/>
                  <a:pt x="1324307" y="5120935"/>
                  <a:pt x="1324307" y="5107556"/>
                </a:cubicBezTo>
                <a:cubicBezTo>
                  <a:pt x="1324307" y="5094180"/>
                  <a:pt x="1324307" y="5087490"/>
                  <a:pt x="1324307" y="5087490"/>
                </a:cubicBezTo>
                <a:close/>
                <a:moveTo>
                  <a:pt x="581890" y="5087490"/>
                </a:moveTo>
                <a:cubicBezTo>
                  <a:pt x="581890" y="5087490"/>
                  <a:pt x="578548" y="5090833"/>
                  <a:pt x="571859" y="5097523"/>
                </a:cubicBezTo>
                <a:cubicBezTo>
                  <a:pt x="565170" y="5104213"/>
                  <a:pt x="561826" y="5107556"/>
                  <a:pt x="561826" y="5107556"/>
                </a:cubicBezTo>
                <a:cubicBezTo>
                  <a:pt x="561826" y="5107556"/>
                  <a:pt x="568514" y="5107556"/>
                  <a:pt x="581890" y="5107556"/>
                </a:cubicBezTo>
                <a:lnTo>
                  <a:pt x="601958" y="5107556"/>
                </a:lnTo>
                <a:cubicBezTo>
                  <a:pt x="601958" y="5094180"/>
                  <a:pt x="595268" y="5087490"/>
                  <a:pt x="581890" y="5087490"/>
                </a:cubicBezTo>
                <a:close/>
                <a:moveTo>
                  <a:pt x="4153514" y="5067425"/>
                </a:moveTo>
                <a:cubicBezTo>
                  <a:pt x="4140135" y="5080803"/>
                  <a:pt x="4133445" y="5094180"/>
                  <a:pt x="4133445" y="5107556"/>
                </a:cubicBezTo>
                <a:lnTo>
                  <a:pt x="4153514" y="5087490"/>
                </a:lnTo>
                <a:cubicBezTo>
                  <a:pt x="4166889" y="5087490"/>
                  <a:pt x="4173577" y="5080803"/>
                  <a:pt x="4173577" y="5067425"/>
                </a:cubicBezTo>
                <a:close/>
                <a:moveTo>
                  <a:pt x="3090053" y="5067425"/>
                </a:moveTo>
                <a:lnTo>
                  <a:pt x="3069989" y="5087490"/>
                </a:lnTo>
                <a:lnTo>
                  <a:pt x="3049919" y="5147689"/>
                </a:lnTo>
                <a:cubicBezTo>
                  <a:pt x="3063299" y="5134311"/>
                  <a:pt x="3069989" y="5120935"/>
                  <a:pt x="3069989" y="5107556"/>
                </a:cubicBezTo>
                <a:close/>
                <a:moveTo>
                  <a:pt x="1003264" y="5067425"/>
                </a:moveTo>
                <a:cubicBezTo>
                  <a:pt x="1003264" y="5067425"/>
                  <a:pt x="1003264" y="5074115"/>
                  <a:pt x="1003264" y="5087490"/>
                </a:cubicBezTo>
                <a:lnTo>
                  <a:pt x="1003264" y="5107556"/>
                </a:lnTo>
                <a:cubicBezTo>
                  <a:pt x="1016640" y="5107556"/>
                  <a:pt x="1023328" y="5100867"/>
                  <a:pt x="1023328" y="5087490"/>
                </a:cubicBezTo>
                <a:cubicBezTo>
                  <a:pt x="1023328" y="5074115"/>
                  <a:pt x="1016640" y="5067425"/>
                  <a:pt x="1003264" y="5067425"/>
                </a:cubicBezTo>
                <a:close/>
                <a:moveTo>
                  <a:pt x="902937" y="5067425"/>
                </a:moveTo>
                <a:cubicBezTo>
                  <a:pt x="902937" y="5080803"/>
                  <a:pt x="906281" y="5087490"/>
                  <a:pt x="912970" y="5087490"/>
                </a:cubicBezTo>
                <a:cubicBezTo>
                  <a:pt x="919658" y="5087490"/>
                  <a:pt x="923001" y="5080803"/>
                  <a:pt x="923001" y="5067425"/>
                </a:cubicBezTo>
                <a:cubicBezTo>
                  <a:pt x="923001" y="5067425"/>
                  <a:pt x="916314" y="5067425"/>
                  <a:pt x="902937" y="5067425"/>
                </a:cubicBezTo>
                <a:close/>
                <a:moveTo>
                  <a:pt x="2046656" y="5047362"/>
                </a:moveTo>
                <a:lnTo>
                  <a:pt x="2006526" y="5087490"/>
                </a:lnTo>
                <a:lnTo>
                  <a:pt x="2046656" y="5087490"/>
                </a:lnTo>
                <a:cubicBezTo>
                  <a:pt x="2060033" y="5060735"/>
                  <a:pt x="2060033" y="5047362"/>
                  <a:pt x="2046656" y="5047362"/>
                </a:cubicBezTo>
                <a:close/>
                <a:moveTo>
                  <a:pt x="739905" y="5032311"/>
                </a:moveTo>
                <a:cubicBezTo>
                  <a:pt x="738233" y="5032311"/>
                  <a:pt x="735726" y="5033984"/>
                  <a:pt x="732381" y="5037327"/>
                </a:cubicBezTo>
                <a:cubicBezTo>
                  <a:pt x="725692" y="5044015"/>
                  <a:pt x="722348" y="5047362"/>
                  <a:pt x="722348" y="5047362"/>
                </a:cubicBezTo>
                <a:lnTo>
                  <a:pt x="742412" y="5047362"/>
                </a:lnTo>
                <a:cubicBezTo>
                  <a:pt x="742412" y="5047362"/>
                  <a:pt x="742412" y="5044015"/>
                  <a:pt x="742412" y="5037327"/>
                </a:cubicBezTo>
                <a:cubicBezTo>
                  <a:pt x="742412" y="5033984"/>
                  <a:pt x="741580" y="5032311"/>
                  <a:pt x="739905" y="5032311"/>
                </a:cubicBezTo>
                <a:close/>
                <a:moveTo>
                  <a:pt x="2187115" y="5027294"/>
                </a:moveTo>
                <a:cubicBezTo>
                  <a:pt x="2173738" y="5027294"/>
                  <a:pt x="2173738" y="5033984"/>
                  <a:pt x="2187115" y="5047362"/>
                </a:cubicBezTo>
                <a:cubicBezTo>
                  <a:pt x="2200492" y="5047362"/>
                  <a:pt x="2207179" y="5047362"/>
                  <a:pt x="2207179" y="5047362"/>
                </a:cubicBezTo>
                <a:close/>
                <a:moveTo>
                  <a:pt x="1710564" y="5014754"/>
                </a:moveTo>
                <a:cubicBezTo>
                  <a:pt x="1707219" y="5013085"/>
                  <a:pt x="1705548" y="5013919"/>
                  <a:pt x="1705548" y="5017261"/>
                </a:cubicBezTo>
                <a:cubicBezTo>
                  <a:pt x="1705548" y="5023952"/>
                  <a:pt x="1708892" y="5030637"/>
                  <a:pt x="1715582" y="5037327"/>
                </a:cubicBezTo>
                <a:cubicBezTo>
                  <a:pt x="1722268" y="5044015"/>
                  <a:pt x="1725615" y="5047362"/>
                  <a:pt x="1725615" y="5047362"/>
                </a:cubicBezTo>
                <a:lnTo>
                  <a:pt x="1725615" y="5027294"/>
                </a:lnTo>
                <a:cubicBezTo>
                  <a:pt x="1718925" y="5020609"/>
                  <a:pt x="1713910" y="5016428"/>
                  <a:pt x="1710564" y="5014754"/>
                </a:cubicBezTo>
                <a:close/>
                <a:moveTo>
                  <a:pt x="2217212" y="5007231"/>
                </a:moveTo>
                <a:cubicBezTo>
                  <a:pt x="2210524" y="5007231"/>
                  <a:pt x="2207179" y="5013919"/>
                  <a:pt x="2207179" y="5027294"/>
                </a:cubicBezTo>
                <a:cubicBezTo>
                  <a:pt x="2220556" y="5027294"/>
                  <a:pt x="2227244" y="5023952"/>
                  <a:pt x="2227244" y="5017261"/>
                </a:cubicBezTo>
                <a:cubicBezTo>
                  <a:pt x="2227244" y="5010574"/>
                  <a:pt x="2223900" y="5007231"/>
                  <a:pt x="2217212" y="5007231"/>
                </a:cubicBezTo>
                <a:close/>
                <a:moveTo>
                  <a:pt x="1545026" y="5007231"/>
                </a:moveTo>
                <a:lnTo>
                  <a:pt x="1565090" y="5027294"/>
                </a:lnTo>
                <a:cubicBezTo>
                  <a:pt x="1565090" y="5013919"/>
                  <a:pt x="1565090" y="5007231"/>
                  <a:pt x="1565090" y="5007231"/>
                </a:cubicBezTo>
                <a:close/>
                <a:moveTo>
                  <a:pt x="1524960" y="5007231"/>
                </a:moveTo>
                <a:cubicBezTo>
                  <a:pt x="1524960" y="5007231"/>
                  <a:pt x="1518273" y="5013919"/>
                  <a:pt x="1504895" y="5027294"/>
                </a:cubicBezTo>
                <a:lnTo>
                  <a:pt x="1504895" y="5047362"/>
                </a:lnTo>
                <a:cubicBezTo>
                  <a:pt x="1504895" y="5047362"/>
                  <a:pt x="1511582" y="5040672"/>
                  <a:pt x="1524960" y="5027294"/>
                </a:cubicBezTo>
                <a:close/>
                <a:moveTo>
                  <a:pt x="1023328" y="5007231"/>
                </a:moveTo>
                <a:cubicBezTo>
                  <a:pt x="1023328" y="5007231"/>
                  <a:pt x="1023328" y="5013919"/>
                  <a:pt x="1023328" y="5027294"/>
                </a:cubicBezTo>
                <a:cubicBezTo>
                  <a:pt x="1050082" y="5027294"/>
                  <a:pt x="1063459" y="5027294"/>
                  <a:pt x="1063459" y="5027294"/>
                </a:cubicBezTo>
                <a:lnTo>
                  <a:pt x="1063459" y="5007231"/>
                </a:lnTo>
                <a:cubicBezTo>
                  <a:pt x="1050082" y="5007231"/>
                  <a:pt x="1036704" y="5007231"/>
                  <a:pt x="1023328" y="5007231"/>
                </a:cubicBezTo>
                <a:close/>
                <a:moveTo>
                  <a:pt x="411336" y="5007231"/>
                </a:moveTo>
                <a:cubicBezTo>
                  <a:pt x="404648" y="5007231"/>
                  <a:pt x="397962" y="5013919"/>
                  <a:pt x="391272" y="5027294"/>
                </a:cubicBezTo>
                <a:cubicBezTo>
                  <a:pt x="384584" y="5040672"/>
                  <a:pt x="381237" y="5050705"/>
                  <a:pt x="381237" y="5057392"/>
                </a:cubicBezTo>
                <a:cubicBezTo>
                  <a:pt x="381237" y="5064082"/>
                  <a:pt x="387928" y="5067425"/>
                  <a:pt x="401305" y="5067425"/>
                </a:cubicBezTo>
                <a:lnTo>
                  <a:pt x="421369" y="5047362"/>
                </a:lnTo>
                <a:cubicBezTo>
                  <a:pt x="421369" y="5020604"/>
                  <a:pt x="418026" y="5007231"/>
                  <a:pt x="411336" y="5007231"/>
                </a:cubicBezTo>
                <a:close/>
                <a:moveTo>
                  <a:pt x="1785811" y="4967100"/>
                </a:moveTo>
                <a:cubicBezTo>
                  <a:pt x="1785811" y="4980478"/>
                  <a:pt x="1779121" y="4987164"/>
                  <a:pt x="1765743" y="4987164"/>
                </a:cubicBezTo>
                <a:lnTo>
                  <a:pt x="1785811" y="4987164"/>
                </a:lnTo>
                <a:close/>
                <a:moveTo>
                  <a:pt x="1665417" y="4967100"/>
                </a:moveTo>
                <a:cubicBezTo>
                  <a:pt x="1665417" y="4980478"/>
                  <a:pt x="1658729" y="4993854"/>
                  <a:pt x="1645353" y="5007231"/>
                </a:cubicBezTo>
                <a:lnTo>
                  <a:pt x="1625285" y="5007231"/>
                </a:lnTo>
                <a:lnTo>
                  <a:pt x="1645353" y="4987164"/>
                </a:lnTo>
                <a:close/>
                <a:moveTo>
                  <a:pt x="1344373" y="4967100"/>
                </a:moveTo>
                <a:lnTo>
                  <a:pt x="1324307" y="4987164"/>
                </a:lnTo>
                <a:cubicBezTo>
                  <a:pt x="1310933" y="4987164"/>
                  <a:pt x="1304243" y="4987164"/>
                  <a:pt x="1304243" y="4987164"/>
                </a:cubicBezTo>
                <a:cubicBezTo>
                  <a:pt x="1304243" y="4987164"/>
                  <a:pt x="1304243" y="4993854"/>
                  <a:pt x="1304243" y="5007231"/>
                </a:cubicBezTo>
                <a:cubicBezTo>
                  <a:pt x="1304243" y="5007231"/>
                  <a:pt x="1304243" y="5013919"/>
                  <a:pt x="1304243" y="5027294"/>
                </a:cubicBezTo>
                <a:cubicBezTo>
                  <a:pt x="1290865" y="5040672"/>
                  <a:pt x="1290865" y="5047362"/>
                  <a:pt x="1304243" y="5047362"/>
                </a:cubicBezTo>
                <a:lnTo>
                  <a:pt x="1304243" y="5067425"/>
                </a:lnTo>
                <a:cubicBezTo>
                  <a:pt x="1290865" y="5080803"/>
                  <a:pt x="1284179" y="5090833"/>
                  <a:pt x="1284179" y="5097523"/>
                </a:cubicBezTo>
                <a:cubicBezTo>
                  <a:pt x="1284179" y="5104213"/>
                  <a:pt x="1290865" y="5114245"/>
                  <a:pt x="1304243" y="5127621"/>
                </a:cubicBezTo>
                <a:lnTo>
                  <a:pt x="1324307" y="5127621"/>
                </a:lnTo>
                <a:lnTo>
                  <a:pt x="1344373" y="5127621"/>
                </a:lnTo>
                <a:cubicBezTo>
                  <a:pt x="1344373" y="5127621"/>
                  <a:pt x="1347717" y="5124278"/>
                  <a:pt x="1354404" y="5117588"/>
                </a:cubicBezTo>
                <a:cubicBezTo>
                  <a:pt x="1361095" y="5110901"/>
                  <a:pt x="1364437" y="5100867"/>
                  <a:pt x="1364437" y="5087490"/>
                </a:cubicBezTo>
                <a:cubicBezTo>
                  <a:pt x="1391192" y="5060735"/>
                  <a:pt x="1404568" y="5040672"/>
                  <a:pt x="1404568" y="5027294"/>
                </a:cubicBezTo>
                <a:lnTo>
                  <a:pt x="1384504" y="5047362"/>
                </a:lnTo>
                <a:lnTo>
                  <a:pt x="1364437" y="5047362"/>
                </a:lnTo>
                <a:cubicBezTo>
                  <a:pt x="1364437" y="5047362"/>
                  <a:pt x="1364437" y="5040672"/>
                  <a:pt x="1364437" y="5027294"/>
                </a:cubicBezTo>
                <a:lnTo>
                  <a:pt x="1344373" y="5007231"/>
                </a:lnTo>
                <a:lnTo>
                  <a:pt x="1364437" y="4987164"/>
                </a:lnTo>
                <a:close/>
                <a:moveTo>
                  <a:pt x="1906198" y="4947035"/>
                </a:moveTo>
                <a:cubicBezTo>
                  <a:pt x="1906198" y="4947035"/>
                  <a:pt x="1902857" y="4953723"/>
                  <a:pt x="1896169" y="4967100"/>
                </a:cubicBezTo>
                <a:cubicBezTo>
                  <a:pt x="1889478" y="4980478"/>
                  <a:pt x="1879446" y="4990506"/>
                  <a:pt x="1866070" y="4997196"/>
                </a:cubicBezTo>
                <a:cubicBezTo>
                  <a:pt x="1852693" y="5003886"/>
                  <a:pt x="1846006" y="5000541"/>
                  <a:pt x="1846006" y="4987164"/>
                </a:cubicBezTo>
                <a:lnTo>
                  <a:pt x="1866070" y="4987164"/>
                </a:lnTo>
                <a:lnTo>
                  <a:pt x="1886134" y="4967100"/>
                </a:lnTo>
                <a:cubicBezTo>
                  <a:pt x="1886134" y="4953723"/>
                  <a:pt x="1892821" y="4947035"/>
                  <a:pt x="1906198" y="4947035"/>
                </a:cubicBezTo>
                <a:close/>
                <a:moveTo>
                  <a:pt x="1745679" y="4947035"/>
                </a:moveTo>
                <a:cubicBezTo>
                  <a:pt x="1732301" y="4947035"/>
                  <a:pt x="1725615" y="4953723"/>
                  <a:pt x="1725615" y="4967100"/>
                </a:cubicBezTo>
                <a:lnTo>
                  <a:pt x="1725615" y="4987164"/>
                </a:lnTo>
                <a:cubicBezTo>
                  <a:pt x="1725615" y="4987164"/>
                  <a:pt x="1728959" y="4983821"/>
                  <a:pt x="1735646" y="4977133"/>
                </a:cubicBezTo>
                <a:cubicBezTo>
                  <a:pt x="1742336" y="4970443"/>
                  <a:pt x="1745679" y="4967100"/>
                  <a:pt x="1745679" y="4967100"/>
                </a:cubicBezTo>
                <a:close/>
                <a:moveTo>
                  <a:pt x="1404568" y="4947035"/>
                </a:moveTo>
                <a:cubicBezTo>
                  <a:pt x="1404568" y="4960410"/>
                  <a:pt x="1404568" y="4967100"/>
                  <a:pt x="1404568" y="4967100"/>
                </a:cubicBezTo>
                <a:cubicBezTo>
                  <a:pt x="1417946" y="4967100"/>
                  <a:pt x="1424632" y="4960410"/>
                  <a:pt x="1424632" y="4947035"/>
                </a:cubicBezTo>
                <a:close/>
                <a:moveTo>
                  <a:pt x="923001" y="4926969"/>
                </a:moveTo>
                <a:cubicBezTo>
                  <a:pt x="909623" y="4926969"/>
                  <a:pt x="906281" y="4933658"/>
                  <a:pt x="912970" y="4947035"/>
                </a:cubicBezTo>
                <a:cubicBezTo>
                  <a:pt x="919658" y="4960410"/>
                  <a:pt x="916314" y="4970443"/>
                  <a:pt x="902937" y="4977133"/>
                </a:cubicBezTo>
                <a:cubicBezTo>
                  <a:pt x="889559" y="4983821"/>
                  <a:pt x="882870" y="4997196"/>
                  <a:pt x="882870" y="5017261"/>
                </a:cubicBezTo>
                <a:cubicBezTo>
                  <a:pt x="882870" y="5037327"/>
                  <a:pt x="889559" y="5040672"/>
                  <a:pt x="902937" y="5027294"/>
                </a:cubicBezTo>
                <a:lnTo>
                  <a:pt x="923001" y="5007231"/>
                </a:lnTo>
                <a:cubicBezTo>
                  <a:pt x="936378" y="5007231"/>
                  <a:pt x="943067" y="5000541"/>
                  <a:pt x="943067" y="4987164"/>
                </a:cubicBezTo>
                <a:cubicBezTo>
                  <a:pt x="943067" y="4973788"/>
                  <a:pt x="943067" y="4960410"/>
                  <a:pt x="943067" y="4947035"/>
                </a:cubicBezTo>
                <a:cubicBezTo>
                  <a:pt x="943067" y="4933658"/>
                  <a:pt x="936378" y="4926969"/>
                  <a:pt x="923001" y="4926969"/>
                </a:cubicBezTo>
                <a:close/>
                <a:moveTo>
                  <a:pt x="682218" y="4926969"/>
                </a:moveTo>
                <a:lnTo>
                  <a:pt x="662153" y="4947035"/>
                </a:lnTo>
                <a:cubicBezTo>
                  <a:pt x="662153" y="4947035"/>
                  <a:pt x="665497" y="4947035"/>
                  <a:pt x="672187" y="4947035"/>
                </a:cubicBezTo>
                <a:cubicBezTo>
                  <a:pt x="678873" y="4947035"/>
                  <a:pt x="682218" y="4947035"/>
                  <a:pt x="682218" y="4947035"/>
                </a:cubicBezTo>
                <a:cubicBezTo>
                  <a:pt x="682218" y="4947035"/>
                  <a:pt x="682218" y="4940345"/>
                  <a:pt x="682218" y="4926969"/>
                </a:cubicBezTo>
                <a:close/>
                <a:moveTo>
                  <a:pt x="1640335" y="4914428"/>
                </a:moveTo>
                <a:cubicBezTo>
                  <a:pt x="1636991" y="4916102"/>
                  <a:pt x="1631976" y="4920280"/>
                  <a:pt x="1625285" y="4926969"/>
                </a:cubicBezTo>
                <a:cubicBezTo>
                  <a:pt x="1625285" y="4940345"/>
                  <a:pt x="1628632" y="4943688"/>
                  <a:pt x="1635320" y="4937002"/>
                </a:cubicBezTo>
                <a:cubicBezTo>
                  <a:pt x="1642009" y="4930312"/>
                  <a:pt x="1645353" y="4923625"/>
                  <a:pt x="1645353" y="4916935"/>
                </a:cubicBezTo>
                <a:cubicBezTo>
                  <a:pt x="1645353" y="4913590"/>
                  <a:pt x="1643680" y="4912756"/>
                  <a:pt x="1640335" y="4914428"/>
                </a:cubicBezTo>
                <a:close/>
                <a:moveTo>
                  <a:pt x="3009791" y="4906904"/>
                </a:moveTo>
                <a:lnTo>
                  <a:pt x="3029855" y="4926969"/>
                </a:lnTo>
                <a:lnTo>
                  <a:pt x="3049919" y="4906904"/>
                </a:lnTo>
                <a:close/>
                <a:moveTo>
                  <a:pt x="1023328" y="4906904"/>
                </a:moveTo>
                <a:cubicBezTo>
                  <a:pt x="1023328" y="4906904"/>
                  <a:pt x="1019984" y="4913590"/>
                  <a:pt x="1013297" y="4926969"/>
                </a:cubicBezTo>
                <a:cubicBezTo>
                  <a:pt x="1006607" y="4940345"/>
                  <a:pt x="1003264" y="4953723"/>
                  <a:pt x="1003264" y="4967100"/>
                </a:cubicBezTo>
                <a:cubicBezTo>
                  <a:pt x="1016640" y="4980478"/>
                  <a:pt x="1036704" y="4973788"/>
                  <a:pt x="1063459" y="4947035"/>
                </a:cubicBezTo>
                <a:lnTo>
                  <a:pt x="1043395" y="4906904"/>
                </a:lnTo>
                <a:close/>
                <a:moveTo>
                  <a:pt x="2267375" y="4866774"/>
                </a:moveTo>
                <a:cubicBezTo>
                  <a:pt x="2267375" y="4880149"/>
                  <a:pt x="2267375" y="4886837"/>
                  <a:pt x="2267375" y="4886837"/>
                </a:cubicBezTo>
                <a:cubicBezTo>
                  <a:pt x="2267375" y="4900214"/>
                  <a:pt x="2260685" y="4913590"/>
                  <a:pt x="2247309" y="4926969"/>
                </a:cubicBezTo>
                <a:lnTo>
                  <a:pt x="2247309" y="4947035"/>
                </a:lnTo>
                <a:cubicBezTo>
                  <a:pt x="2260685" y="4960410"/>
                  <a:pt x="2267375" y="4960410"/>
                  <a:pt x="2267375" y="4947035"/>
                </a:cubicBezTo>
                <a:lnTo>
                  <a:pt x="2287440" y="4906904"/>
                </a:lnTo>
                <a:lnTo>
                  <a:pt x="2307504" y="4886837"/>
                </a:lnTo>
                <a:lnTo>
                  <a:pt x="2307504" y="4866774"/>
                </a:lnTo>
                <a:cubicBezTo>
                  <a:pt x="2294127" y="4880149"/>
                  <a:pt x="2280753" y="4880149"/>
                  <a:pt x="2267375" y="4866774"/>
                </a:cubicBezTo>
                <a:close/>
                <a:moveTo>
                  <a:pt x="1886134" y="4846706"/>
                </a:moveTo>
                <a:lnTo>
                  <a:pt x="1866070" y="4866774"/>
                </a:lnTo>
                <a:lnTo>
                  <a:pt x="1825942" y="4906904"/>
                </a:lnTo>
                <a:cubicBezTo>
                  <a:pt x="1839318" y="4906904"/>
                  <a:pt x="1849349" y="4903562"/>
                  <a:pt x="1856039" y="4896872"/>
                </a:cubicBezTo>
                <a:cubicBezTo>
                  <a:pt x="1862726" y="4890182"/>
                  <a:pt x="1866070" y="4886837"/>
                  <a:pt x="1866070" y="4886837"/>
                </a:cubicBezTo>
                <a:close/>
                <a:moveTo>
                  <a:pt x="2086787" y="4826643"/>
                </a:moveTo>
                <a:cubicBezTo>
                  <a:pt x="2086787" y="4826643"/>
                  <a:pt x="2080100" y="4833333"/>
                  <a:pt x="2066723" y="4846706"/>
                </a:cubicBezTo>
                <a:lnTo>
                  <a:pt x="2046656" y="4846706"/>
                </a:lnTo>
                <a:close/>
                <a:moveTo>
                  <a:pt x="1966397" y="4806578"/>
                </a:moveTo>
                <a:lnTo>
                  <a:pt x="1946331" y="4826643"/>
                </a:lnTo>
                <a:lnTo>
                  <a:pt x="1966397" y="4846706"/>
                </a:lnTo>
                <a:cubicBezTo>
                  <a:pt x="1966397" y="4846706"/>
                  <a:pt x="1966397" y="4840018"/>
                  <a:pt x="1966397" y="4826643"/>
                </a:cubicBezTo>
                <a:cubicBezTo>
                  <a:pt x="1966397" y="4813265"/>
                  <a:pt x="1966397" y="4806578"/>
                  <a:pt x="1966397" y="4806578"/>
                </a:cubicBezTo>
                <a:close/>
                <a:moveTo>
                  <a:pt x="3451228" y="4726316"/>
                </a:moveTo>
                <a:cubicBezTo>
                  <a:pt x="3437848" y="4726316"/>
                  <a:pt x="3431161" y="4729659"/>
                  <a:pt x="3431161" y="4736349"/>
                </a:cubicBezTo>
                <a:cubicBezTo>
                  <a:pt x="3431161" y="4743036"/>
                  <a:pt x="3437848" y="4746379"/>
                  <a:pt x="3451228" y="4746379"/>
                </a:cubicBezTo>
                <a:close/>
                <a:moveTo>
                  <a:pt x="3411097" y="4726316"/>
                </a:moveTo>
                <a:cubicBezTo>
                  <a:pt x="3397720" y="4726316"/>
                  <a:pt x="3391030" y="4729659"/>
                  <a:pt x="3391030" y="4736349"/>
                </a:cubicBezTo>
                <a:cubicBezTo>
                  <a:pt x="3391030" y="4743036"/>
                  <a:pt x="3391030" y="4746379"/>
                  <a:pt x="3391030" y="4746379"/>
                </a:cubicBezTo>
                <a:lnTo>
                  <a:pt x="3411097" y="4746379"/>
                </a:lnTo>
                <a:cubicBezTo>
                  <a:pt x="3411097" y="4733007"/>
                  <a:pt x="3411097" y="4726316"/>
                  <a:pt x="3411097" y="4726316"/>
                </a:cubicBezTo>
                <a:close/>
                <a:moveTo>
                  <a:pt x="3170313" y="4706253"/>
                </a:moveTo>
                <a:cubicBezTo>
                  <a:pt x="3170313" y="4706253"/>
                  <a:pt x="3163624" y="4712939"/>
                  <a:pt x="3150247" y="4726316"/>
                </a:cubicBezTo>
                <a:cubicBezTo>
                  <a:pt x="3163624" y="4726316"/>
                  <a:pt x="3170313" y="4726316"/>
                  <a:pt x="3170313" y="4726316"/>
                </a:cubicBezTo>
                <a:cubicBezTo>
                  <a:pt x="3170313" y="4712939"/>
                  <a:pt x="3170313" y="4706253"/>
                  <a:pt x="3170313" y="4706253"/>
                </a:cubicBezTo>
                <a:close/>
                <a:moveTo>
                  <a:pt x="2066723" y="4686185"/>
                </a:moveTo>
                <a:lnTo>
                  <a:pt x="2066723" y="4706253"/>
                </a:lnTo>
                <a:cubicBezTo>
                  <a:pt x="2080100" y="4706253"/>
                  <a:pt x="2086787" y="4699563"/>
                  <a:pt x="2086787" y="4686185"/>
                </a:cubicBezTo>
                <a:close/>
                <a:moveTo>
                  <a:pt x="3471292" y="4666120"/>
                </a:moveTo>
                <a:cubicBezTo>
                  <a:pt x="3457915" y="4666120"/>
                  <a:pt x="3451228" y="4669465"/>
                  <a:pt x="3451228" y="4676155"/>
                </a:cubicBezTo>
                <a:cubicBezTo>
                  <a:pt x="3451228" y="4682841"/>
                  <a:pt x="3451228" y="4686185"/>
                  <a:pt x="3451228" y="4686185"/>
                </a:cubicBezTo>
                <a:cubicBezTo>
                  <a:pt x="3464606" y="4686185"/>
                  <a:pt x="3471292" y="4679498"/>
                  <a:pt x="3471292" y="4666120"/>
                </a:cubicBezTo>
                <a:close/>
                <a:moveTo>
                  <a:pt x="3330837" y="4666120"/>
                </a:moveTo>
                <a:lnTo>
                  <a:pt x="3290703" y="4686185"/>
                </a:lnTo>
                <a:cubicBezTo>
                  <a:pt x="3277329" y="4699563"/>
                  <a:pt x="3257262" y="4719626"/>
                  <a:pt x="3230508" y="4746379"/>
                </a:cubicBezTo>
                <a:cubicBezTo>
                  <a:pt x="3203754" y="4773137"/>
                  <a:pt x="3183690" y="4796545"/>
                  <a:pt x="3170313" y="4816610"/>
                </a:cubicBezTo>
                <a:cubicBezTo>
                  <a:pt x="3156936" y="4836676"/>
                  <a:pt x="3153592" y="4846706"/>
                  <a:pt x="3160280" y="4846706"/>
                </a:cubicBezTo>
                <a:cubicBezTo>
                  <a:pt x="3166969" y="4846706"/>
                  <a:pt x="3177000" y="4840018"/>
                  <a:pt x="3190377" y="4826643"/>
                </a:cubicBezTo>
                <a:cubicBezTo>
                  <a:pt x="3203754" y="4813265"/>
                  <a:pt x="3217131" y="4799888"/>
                  <a:pt x="3230508" y="4786510"/>
                </a:cubicBezTo>
                <a:cubicBezTo>
                  <a:pt x="3270641" y="4733007"/>
                  <a:pt x="3297395" y="4699563"/>
                  <a:pt x="3310772" y="4686185"/>
                </a:cubicBezTo>
                <a:close/>
                <a:moveTo>
                  <a:pt x="3210444" y="4666120"/>
                </a:moveTo>
                <a:cubicBezTo>
                  <a:pt x="3197067" y="4666120"/>
                  <a:pt x="3190377" y="4672808"/>
                  <a:pt x="3190377" y="4686185"/>
                </a:cubicBezTo>
                <a:cubicBezTo>
                  <a:pt x="3190377" y="4686185"/>
                  <a:pt x="3197067" y="4686185"/>
                  <a:pt x="3210444" y="4686185"/>
                </a:cubicBezTo>
                <a:close/>
                <a:moveTo>
                  <a:pt x="581890" y="4646054"/>
                </a:moveTo>
                <a:lnTo>
                  <a:pt x="601958" y="4646054"/>
                </a:lnTo>
                <a:cubicBezTo>
                  <a:pt x="601958" y="4646054"/>
                  <a:pt x="595268" y="4652742"/>
                  <a:pt x="581890" y="4666120"/>
                </a:cubicBezTo>
                <a:cubicBezTo>
                  <a:pt x="568514" y="4666120"/>
                  <a:pt x="561826" y="4666120"/>
                  <a:pt x="561826" y="4666120"/>
                </a:cubicBezTo>
                <a:cubicBezTo>
                  <a:pt x="561826" y="4666120"/>
                  <a:pt x="568514" y="4659432"/>
                  <a:pt x="581890" y="4646054"/>
                </a:cubicBezTo>
                <a:close/>
                <a:moveTo>
                  <a:pt x="2141967" y="4615959"/>
                </a:moveTo>
                <a:cubicBezTo>
                  <a:pt x="2138623" y="4615959"/>
                  <a:pt x="2133605" y="4619302"/>
                  <a:pt x="2126920" y="4625989"/>
                </a:cubicBezTo>
                <a:lnTo>
                  <a:pt x="2126920" y="4666120"/>
                </a:lnTo>
                <a:cubicBezTo>
                  <a:pt x="2126920" y="4666120"/>
                  <a:pt x="2130261" y="4662777"/>
                  <a:pt x="2136949" y="4656087"/>
                </a:cubicBezTo>
                <a:cubicBezTo>
                  <a:pt x="2143641" y="4649397"/>
                  <a:pt x="2146984" y="4639367"/>
                  <a:pt x="2146984" y="4625989"/>
                </a:cubicBezTo>
                <a:cubicBezTo>
                  <a:pt x="2146984" y="4619302"/>
                  <a:pt x="2145310" y="4615959"/>
                  <a:pt x="2141967" y="4615959"/>
                </a:cubicBezTo>
                <a:close/>
                <a:moveTo>
                  <a:pt x="2066723" y="4605924"/>
                </a:moveTo>
                <a:lnTo>
                  <a:pt x="2066723" y="4625989"/>
                </a:lnTo>
                <a:lnTo>
                  <a:pt x="2086787" y="4605924"/>
                </a:lnTo>
                <a:close/>
                <a:moveTo>
                  <a:pt x="2726369" y="4593384"/>
                </a:moveTo>
                <a:cubicBezTo>
                  <a:pt x="2721351" y="4595056"/>
                  <a:pt x="2715499" y="4599237"/>
                  <a:pt x="2708812" y="4605924"/>
                </a:cubicBezTo>
                <a:lnTo>
                  <a:pt x="2728876" y="4605924"/>
                </a:lnTo>
                <a:cubicBezTo>
                  <a:pt x="2742253" y="4605924"/>
                  <a:pt x="2745597" y="4602582"/>
                  <a:pt x="2738910" y="4595892"/>
                </a:cubicBezTo>
                <a:cubicBezTo>
                  <a:pt x="2735563" y="4592548"/>
                  <a:pt x="2731384" y="4591713"/>
                  <a:pt x="2726369" y="4593384"/>
                </a:cubicBezTo>
                <a:close/>
                <a:moveTo>
                  <a:pt x="2187115" y="4585858"/>
                </a:moveTo>
                <a:lnTo>
                  <a:pt x="2187115" y="4605924"/>
                </a:lnTo>
                <a:cubicBezTo>
                  <a:pt x="2187115" y="4605924"/>
                  <a:pt x="2190459" y="4602582"/>
                  <a:pt x="2197148" y="4595892"/>
                </a:cubicBezTo>
                <a:cubicBezTo>
                  <a:pt x="2203836" y="4589201"/>
                  <a:pt x="2200492" y="4585858"/>
                  <a:pt x="2187115" y="4585858"/>
                </a:cubicBezTo>
                <a:close/>
                <a:moveTo>
                  <a:pt x="2307504" y="4545728"/>
                </a:moveTo>
                <a:lnTo>
                  <a:pt x="2347635" y="4545728"/>
                </a:lnTo>
                <a:cubicBezTo>
                  <a:pt x="2347635" y="4545728"/>
                  <a:pt x="2340950" y="4552418"/>
                  <a:pt x="2327571" y="4565793"/>
                </a:cubicBezTo>
                <a:cubicBezTo>
                  <a:pt x="2314194" y="4565793"/>
                  <a:pt x="2307504" y="4559103"/>
                  <a:pt x="2307504" y="4545728"/>
                </a:cubicBezTo>
                <a:close/>
                <a:moveTo>
                  <a:pt x="2628552" y="4505599"/>
                </a:moveTo>
                <a:cubicBezTo>
                  <a:pt x="2601798" y="4518973"/>
                  <a:pt x="2581733" y="4532353"/>
                  <a:pt x="2568352" y="4545728"/>
                </a:cubicBezTo>
                <a:cubicBezTo>
                  <a:pt x="2554977" y="4559103"/>
                  <a:pt x="2548288" y="4572481"/>
                  <a:pt x="2548288" y="4585858"/>
                </a:cubicBezTo>
                <a:cubicBezTo>
                  <a:pt x="2548288" y="4612612"/>
                  <a:pt x="2568352" y="4605924"/>
                  <a:pt x="2608483" y="4565793"/>
                </a:cubicBezTo>
                <a:cubicBezTo>
                  <a:pt x="2621864" y="4539040"/>
                  <a:pt x="2628552" y="4518973"/>
                  <a:pt x="2628552" y="4505599"/>
                </a:cubicBezTo>
                <a:close/>
                <a:moveTo>
                  <a:pt x="2447963" y="4505599"/>
                </a:moveTo>
                <a:cubicBezTo>
                  <a:pt x="2447963" y="4505599"/>
                  <a:pt x="2444619" y="4508942"/>
                  <a:pt x="2437931" y="4515630"/>
                </a:cubicBezTo>
                <a:cubicBezTo>
                  <a:pt x="2431242" y="4522320"/>
                  <a:pt x="2427898" y="4525663"/>
                  <a:pt x="2427898" y="4525663"/>
                </a:cubicBezTo>
                <a:cubicBezTo>
                  <a:pt x="2427898" y="4539040"/>
                  <a:pt x="2427898" y="4545728"/>
                  <a:pt x="2427898" y="4545728"/>
                </a:cubicBezTo>
                <a:cubicBezTo>
                  <a:pt x="2441275" y="4532353"/>
                  <a:pt x="2447963" y="4525663"/>
                  <a:pt x="2447963" y="4525663"/>
                </a:cubicBezTo>
                <a:cubicBezTo>
                  <a:pt x="2447963" y="4512287"/>
                  <a:pt x="2447963" y="4505599"/>
                  <a:pt x="2447963" y="4505599"/>
                </a:cubicBezTo>
                <a:close/>
                <a:moveTo>
                  <a:pt x="2287440" y="4485532"/>
                </a:moveTo>
                <a:lnTo>
                  <a:pt x="2247309" y="4505599"/>
                </a:lnTo>
                <a:lnTo>
                  <a:pt x="2267375" y="4505599"/>
                </a:lnTo>
                <a:cubicBezTo>
                  <a:pt x="2280753" y="4492222"/>
                  <a:pt x="2287440" y="4485532"/>
                  <a:pt x="2287440" y="4485532"/>
                </a:cubicBezTo>
                <a:close/>
                <a:moveTo>
                  <a:pt x="501631" y="4485532"/>
                </a:moveTo>
                <a:cubicBezTo>
                  <a:pt x="501631" y="4485532"/>
                  <a:pt x="504975" y="4485532"/>
                  <a:pt x="511662" y="4485532"/>
                </a:cubicBezTo>
                <a:cubicBezTo>
                  <a:pt x="518351" y="4485532"/>
                  <a:pt x="521695" y="4492222"/>
                  <a:pt x="521695" y="4505599"/>
                </a:cubicBezTo>
                <a:cubicBezTo>
                  <a:pt x="508319" y="4505599"/>
                  <a:pt x="501631" y="4502255"/>
                  <a:pt x="501631" y="4495565"/>
                </a:cubicBezTo>
                <a:cubicBezTo>
                  <a:pt x="501631" y="4488875"/>
                  <a:pt x="501631" y="4485532"/>
                  <a:pt x="501631" y="4485532"/>
                </a:cubicBezTo>
                <a:close/>
                <a:moveTo>
                  <a:pt x="2839238" y="4465467"/>
                </a:moveTo>
                <a:cubicBezTo>
                  <a:pt x="2832548" y="4465467"/>
                  <a:pt x="2825861" y="4468811"/>
                  <a:pt x="2819169" y="4475499"/>
                </a:cubicBezTo>
                <a:cubicBezTo>
                  <a:pt x="2812484" y="4482189"/>
                  <a:pt x="2809136" y="4492222"/>
                  <a:pt x="2809136" y="4505599"/>
                </a:cubicBezTo>
                <a:lnTo>
                  <a:pt x="2829205" y="4485532"/>
                </a:lnTo>
                <a:cubicBezTo>
                  <a:pt x="2842582" y="4472154"/>
                  <a:pt x="2845925" y="4465467"/>
                  <a:pt x="2839238" y="4465467"/>
                </a:cubicBezTo>
                <a:close/>
                <a:moveTo>
                  <a:pt x="3591684" y="4445401"/>
                </a:moveTo>
                <a:lnTo>
                  <a:pt x="3571620" y="4465467"/>
                </a:lnTo>
                <a:lnTo>
                  <a:pt x="3511424" y="4545728"/>
                </a:lnTo>
                <a:lnTo>
                  <a:pt x="3531488" y="4525663"/>
                </a:lnTo>
                <a:cubicBezTo>
                  <a:pt x="3544865" y="4512287"/>
                  <a:pt x="3558242" y="4498909"/>
                  <a:pt x="3571620" y="4485532"/>
                </a:cubicBezTo>
                <a:cubicBezTo>
                  <a:pt x="3571620" y="4485532"/>
                  <a:pt x="3574963" y="4478846"/>
                  <a:pt x="3581652" y="4465467"/>
                </a:cubicBezTo>
                <a:cubicBezTo>
                  <a:pt x="3588340" y="4452091"/>
                  <a:pt x="3591684" y="4445401"/>
                  <a:pt x="3591684" y="4445401"/>
                </a:cubicBezTo>
                <a:close/>
                <a:moveTo>
                  <a:pt x="2447963" y="4425338"/>
                </a:moveTo>
                <a:cubicBezTo>
                  <a:pt x="2434586" y="4425338"/>
                  <a:pt x="2427898" y="4428680"/>
                  <a:pt x="2427898" y="4435369"/>
                </a:cubicBezTo>
                <a:cubicBezTo>
                  <a:pt x="2427898" y="4442056"/>
                  <a:pt x="2431242" y="4445401"/>
                  <a:pt x="2437931" y="4445401"/>
                </a:cubicBezTo>
                <a:cubicBezTo>
                  <a:pt x="2444619" y="4445401"/>
                  <a:pt x="2451307" y="4442056"/>
                  <a:pt x="2457995" y="4435369"/>
                </a:cubicBezTo>
                <a:cubicBezTo>
                  <a:pt x="2464683" y="4428680"/>
                  <a:pt x="2461339" y="4425338"/>
                  <a:pt x="2447963" y="4425338"/>
                </a:cubicBezTo>
                <a:close/>
                <a:moveTo>
                  <a:pt x="2698779" y="4325011"/>
                </a:moveTo>
                <a:cubicBezTo>
                  <a:pt x="2692090" y="4325011"/>
                  <a:pt x="2688746" y="4331701"/>
                  <a:pt x="2688746" y="4345074"/>
                </a:cubicBezTo>
                <a:cubicBezTo>
                  <a:pt x="2688746" y="4358452"/>
                  <a:pt x="2692090" y="4365142"/>
                  <a:pt x="2698779" y="4365142"/>
                </a:cubicBezTo>
                <a:cubicBezTo>
                  <a:pt x="2705466" y="4365142"/>
                  <a:pt x="2708812" y="4358452"/>
                  <a:pt x="2708812" y="4345074"/>
                </a:cubicBezTo>
                <a:cubicBezTo>
                  <a:pt x="2708812" y="4331701"/>
                  <a:pt x="2705466" y="4325011"/>
                  <a:pt x="2698779" y="4325011"/>
                </a:cubicBezTo>
                <a:close/>
                <a:moveTo>
                  <a:pt x="2588421" y="4325011"/>
                </a:moveTo>
                <a:cubicBezTo>
                  <a:pt x="2588421" y="4325011"/>
                  <a:pt x="2578385" y="4338387"/>
                  <a:pt x="2558321" y="4365142"/>
                </a:cubicBezTo>
                <a:cubicBezTo>
                  <a:pt x="2538257" y="4391895"/>
                  <a:pt x="2518190" y="4418648"/>
                  <a:pt x="2498126" y="4445401"/>
                </a:cubicBezTo>
                <a:cubicBezTo>
                  <a:pt x="2478060" y="4472154"/>
                  <a:pt x="2468028" y="4485532"/>
                  <a:pt x="2468028" y="4485532"/>
                </a:cubicBezTo>
                <a:cubicBezTo>
                  <a:pt x="2468028" y="4498909"/>
                  <a:pt x="2474716" y="4492222"/>
                  <a:pt x="2488093" y="4465467"/>
                </a:cubicBezTo>
                <a:lnTo>
                  <a:pt x="2528223" y="4425338"/>
                </a:lnTo>
                <a:cubicBezTo>
                  <a:pt x="2541601" y="4398583"/>
                  <a:pt x="2554977" y="4375172"/>
                  <a:pt x="2568352" y="4355109"/>
                </a:cubicBezTo>
                <a:cubicBezTo>
                  <a:pt x="2581733" y="4335044"/>
                  <a:pt x="2588421" y="4325011"/>
                  <a:pt x="2588421" y="4325011"/>
                </a:cubicBezTo>
                <a:close/>
                <a:moveTo>
                  <a:pt x="2307504" y="4325011"/>
                </a:moveTo>
                <a:cubicBezTo>
                  <a:pt x="2307504" y="4325011"/>
                  <a:pt x="2300817" y="4331701"/>
                  <a:pt x="2287440" y="4345074"/>
                </a:cubicBezTo>
                <a:lnTo>
                  <a:pt x="2287440" y="4365142"/>
                </a:lnTo>
                <a:cubicBezTo>
                  <a:pt x="2300817" y="4365142"/>
                  <a:pt x="2307504" y="4358452"/>
                  <a:pt x="2307504" y="4345074"/>
                </a:cubicBezTo>
                <a:close/>
                <a:moveTo>
                  <a:pt x="722348" y="4144421"/>
                </a:moveTo>
                <a:cubicBezTo>
                  <a:pt x="735726" y="4144421"/>
                  <a:pt x="742412" y="4147764"/>
                  <a:pt x="742412" y="4154454"/>
                </a:cubicBezTo>
                <a:cubicBezTo>
                  <a:pt x="742412" y="4161144"/>
                  <a:pt x="739068" y="4164489"/>
                  <a:pt x="732381" y="4164489"/>
                </a:cubicBezTo>
                <a:cubicBezTo>
                  <a:pt x="725692" y="4164489"/>
                  <a:pt x="722348" y="4157799"/>
                  <a:pt x="722348" y="4144421"/>
                </a:cubicBezTo>
                <a:close/>
                <a:moveTo>
                  <a:pt x="2969660" y="4064161"/>
                </a:moveTo>
                <a:lnTo>
                  <a:pt x="2969660" y="4084225"/>
                </a:lnTo>
                <a:cubicBezTo>
                  <a:pt x="2969660" y="4084225"/>
                  <a:pt x="2976347" y="4084225"/>
                  <a:pt x="2989724" y="4084225"/>
                </a:cubicBezTo>
                <a:close/>
                <a:moveTo>
                  <a:pt x="2528223" y="4064161"/>
                </a:moveTo>
                <a:cubicBezTo>
                  <a:pt x="2528223" y="4064161"/>
                  <a:pt x="2528223" y="4070848"/>
                  <a:pt x="2528223" y="4084225"/>
                </a:cubicBezTo>
                <a:cubicBezTo>
                  <a:pt x="2541601" y="4084225"/>
                  <a:pt x="2548288" y="4077536"/>
                  <a:pt x="2548288" y="4064161"/>
                </a:cubicBezTo>
                <a:cubicBezTo>
                  <a:pt x="2534911" y="4064161"/>
                  <a:pt x="2528223" y="4064161"/>
                  <a:pt x="2528223" y="4064161"/>
                </a:cubicBezTo>
                <a:close/>
                <a:moveTo>
                  <a:pt x="622022" y="4064161"/>
                </a:moveTo>
                <a:cubicBezTo>
                  <a:pt x="622022" y="4064161"/>
                  <a:pt x="622022" y="4070848"/>
                  <a:pt x="622022" y="4084225"/>
                </a:cubicBezTo>
                <a:lnTo>
                  <a:pt x="601958" y="4084225"/>
                </a:lnTo>
                <a:close/>
                <a:moveTo>
                  <a:pt x="3009791" y="4003963"/>
                </a:moveTo>
                <a:cubicBezTo>
                  <a:pt x="3009791" y="4017340"/>
                  <a:pt x="3013135" y="4024030"/>
                  <a:pt x="3019822" y="4024030"/>
                </a:cubicBezTo>
                <a:cubicBezTo>
                  <a:pt x="3026514" y="4024030"/>
                  <a:pt x="3036543" y="4024030"/>
                  <a:pt x="3049919" y="4024030"/>
                </a:cubicBezTo>
                <a:close/>
                <a:moveTo>
                  <a:pt x="2769007" y="3963835"/>
                </a:moveTo>
                <a:cubicBezTo>
                  <a:pt x="2688746" y="4084225"/>
                  <a:pt x="2635239" y="4144421"/>
                  <a:pt x="2608483" y="4144421"/>
                </a:cubicBezTo>
                <a:lnTo>
                  <a:pt x="2588421" y="4144421"/>
                </a:lnTo>
                <a:cubicBezTo>
                  <a:pt x="2588421" y="4157799"/>
                  <a:pt x="2595106" y="4164489"/>
                  <a:pt x="2608483" y="4164489"/>
                </a:cubicBezTo>
                <a:cubicBezTo>
                  <a:pt x="2608483" y="4164489"/>
                  <a:pt x="2605139" y="4164489"/>
                  <a:pt x="2598454" y="4164489"/>
                </a:cubicBezTo>
                <a:cubicBezTo>
                  <a:pt x="2591762" y="4164489"/>
                  <a:pt x="2588421" y="4171175"/>
                  <a:pt x="2588421" y="4184552"/>
                </a:cubicBezTo>
                <a:cubicBezTo>
                  <a:pt x="2588421" y="4184552"/>
                  <a:pt x="2581733" y="4184552"/>
                  <a:pt x="2568352" y="4184552"/>
                </a:cubicBezTo>
                <a:lnTo>
                  <a:pt x="2548288" y="4224684"/>
                </a:lnTo>
                <a:lnTo>
                  <a:pt x="2568352" y="4204617"/>
                </a:lnTo>
                <a:cubicBezTo>
                  <a:pt x="2581733" y="4204617"/>
                  <a:pt x="2591762" y="4197931"/>
                  <a:pt x="2598454" y="4184552"/>
                </a:cubicBezTo>
                <a:cubicBezTo>
                  <a:pt x="2605139" y="4171175"/>
                  <a:pt x="2608483" y="4164489"/>
                  <a:pt x="2608483" y="4164489"/>
                </a:cubicBezTo>
                <a:cubicBezTo>
                  <a:pt x="2608483" y="4164489"/>
                  <a:pt x="2618519" y="4154454"/>
                  <a:pt x="2638585" y="4134391"/>
                </a:cubicBezTo>
                <a:cubicBezTo>
                  <a:pt x="2658649" y="4114323"/>
                  <a:pt x="2682058" y="4090915"/>
                  <a:pt x="2708812" y="4064161"/>
                </a:cubicBezTo>
                <a:cubicBezTo>
                  <a:pt x="2762317" y="3997276"/>
                  <a:pt x="2782387" y="3963835"/>
                  <a:pt x="2769007" y="3963835"/>
                </a:cubicBezTo>
                <a:close/>
                <a:moveTo>
                  <a:pt x="3069989" y="3923704"/>
                </a:moveTo>
                <a:cubicBezTo>
                  <a:pt x="3069989" y="3923704"/>
                  <a:pt x="3066640" y="3927047"/>
                  <a:pt x="3059955" y="3933735"/>
                </a:cubicBezTo>
                <a:cubicBezTo>
                  <a:pt x="3053268" y="3940425"/>
                  <a:pt x="3049919" y="3943768"/>
                  <a:pt x="3049919" y="3943768"/>
                </a:cubicBezTo>
                <a:lnTo>
                  <a:pt x="3090053" y="3943768"/>
                </a:lnTo>
                <a:cubicBezTo>
                  <a:pt x="3103430" y="3930391"/>
                  <a:pt x="3096742" y="3923704"/>
                  <a:pt x="3069989" y="3923704"/>
                </a:cubicBezTo>
                <a:close/>
                <a:moveTo>
                  <a:pt x="2658649" y="3903637"/>
                </a:moveTo>
                <a:cubicBezTo>
                  <a:pt x="2651961" y="3903637"/>
                  <a:pt x="2648616" y="3910327"/>
                  <a:pt x="2648616" y="3923704"/>
                </a:cubicBezTo>
                <a:lnTo>
                  <a:pt x="2668681" y="3923704"/>
                </a:lnTo>
                <a:cubicBezTo>
                  <a:pt x="2682058" y="3910327"/>
                  <a:pt x="2685402" y="3903637"/>
                  <a:pt x="2678714" y="3903637"/>
                </a:cubicBezTo>
                <a:cubicBezTo>
                  <a:pt x="2672025" y="3903637"/>
                  <a:pt x="2665337" y="3903637"/>
                  <a:pt x="2658649" y="3903637"/>
                </a:cubicBezTo>
                <a:close/>
                <a:moveTo>
                  <a:pt x="3049919" y="3863508"/>
                </a:moveTo>
                <a:lnTo>
                  <a:pt x="2989724" y="3963835"/>
                </a:lnTo>
                <a:lnTo>
                  <a:pt x="3049919" y="3903637"/>
                </a:lnTo>
                <a:close/>
                <a:moveTo>
                  <a:pt x="2829205" y="3863508"/>
                </a:moveTo>
                <a:lnTo>
                  <a:pt x="2789071" y="3923704"/>
                </a:lnTo>
                <a:cubicBezTo>
                  <a:pt x="2802449" y="3923704"/>
                  <a:pt x="2829205" y="3903637"/>
                  <a:pt x="2869335" y="3863508"/>
                </a:cubicBezTo>
                <a:close/>
                <a:moveTo>
                  <a:pt x="2969660" y="3803311"/>
                </a:moveTo>
                <a:cubicBezTo>
                  <a:pt x="2969660" y="3803311"/>
                  <a:pt x="2962970" y="3813344"/>
                  <a:pt x="2949593" y="3833408"/>
                </a:cubicBezTo>
                <a:cubicBezTo>
                  <a:pt x="2936217" y="3853476"/>
                  <a:pt x="2922842" y="3870196"/>
                  <a:pt x="2909465" y="3883574"/>
                </a:cubicBezTo>
                <a:lnTo>
                  <a:pt x="2929529" y="3883574"/>
                </a:lnTo>
                <a:cubicBezTo>
                  <a:pt x="2969660" y="3830065"/>
                  <a:pt x="2986381" y="3803311"/>
                  <a:pt x="2979693" y="3803311"/>
                </a:cubicBezTo>
                <a:cubicBezTo>
                  <a:pt x="2973004" y="3803311"/>
                  <a:pt x="2969660" y="3803311"/>
                  <a:pt x="2969660" y="3803311"/>
                </a:cubicBezTo>
                <a:close/>
                <a:moveTo>
                  <a:pt x="2789071" y="3763182"/>
                </a:moveTo>
                <a:lnTo>
                  <a:pt x="2748941" y="3803311"/>
                </a:lnTo>
                <a:cubicBezTo>
                  <a:pt x="2708812" y="3843442"/>
                  <a:pt x="2695435" y="3863508"/>
                  <a:pt x="2708812" y="3863508"/>
                </a:cubicBezTo>
                <a:cubicBezTo>
                  <a:pt x="2708812" y="3863508"/>
                  <a:pt x="2712156" y="3860165"/>
                  <a:pt x="2718843" y="3853476"/>
                </a:cubicBezTo>
                <a:cubicBezTo>
                  <a:pt x="2725533" y="3846786"/>
                  <a:pt x="2735563" y="3836754"/>
                  <a:pt x="2748941" y="3823378"/>
                </a:cubicBezTo>
                <a:close/>
                <a:moveTo>
                  <a:pt x="3471292" y="3723051"/>
                </a:moveTo>
                <a:cubicBezTo>
                  <a:pt x="3457915" y="3723051"/>
                  <a:pt x="3451228" y="3726395"/>
                  <a:pt x="3451228" y="3733082"/>
                </a:cubicBezTo>
                <a:cubicBezTo>
                  <a:pt x="3451228" y="3739772"/>
                  <a:pt x="3457915" y="3743115"/>
                  <a:pt x="3471292" y="3743115"/>
                </a:cubicBezTo>
                <a:cubicBezTo>
                  <a:pt x="3484669" y="3729738"/>
                  <a:pt x="3484669" y="3723051"/>
                  <a:pt x="3471292" y="3723051"/>
                </a:cubicBezTo>
                <a:close/>
                <a:moveTo>
                  <a:pt x="3511424" y="3622725"/>
                </a:moveTo>
                <a:cubicBezTo>
                  <a:pt x="3511424" y="3636099"/>
                  <a:pt x="3511424" y="3649480"/>
                  <a:pt x="3511424" y="3662856"/>
                </a:cubicBezTo>
                <a:lnTo>
                  <a:pt x="3511424" y="3682920"/>
                </a:lnTo>
                <a:cubicBezTo>
                  <a:pt x="3524801" y="3656166"/>
                  <a:pt x="3531488" y="3636099"/>
                  <a:pt x="3531488" y="3622725"/>
                </a:cubicBezTo>
                <a:close/>
                <a:moveTo>
                  <a:pt x="3069989" y="3502331"/>
                </a:moveTo>
                <a:lnTo>
                  <a:pt x="3029855" y="3522398"/>
                </a:lnTo>
                <a:cubicBezTo>
                  <a:pt x="2949593" y="3629412"/>
                  <a:pt x="2909465" y="3689610"/>
                  <a:pt x="2909465" y="3702984"/>
                </a:cubicBezTo>
                <a:cubicBezTo>
                  <a:pt x="2909465" y="3729738"/>
                  <a:pt x="2936217" y="3702984"/>
                  <a:pt x="2989724" y="3622725"/>
                </a:cubicBezTo>
                <a:cubicBezTo>
                  <a:pt x="3029855" y="3569217"/>
                  <a:pt x="3049919" y="3542463"/>
                  <a:pt x="3049919" y="3542463"/>
                </a:cubicBezTo>
                <a:lnTo>
                  <a:pt x="3049919" y="3522398"/>
                </a:lnTo>
                <a:cubicBezTo>
                  <a:pt x="3063299" y="3509021"/>
                  <a:pt x="3069989" y="3502331"/>
                  <a:pt x="3069989" y="3502331"/>
                </a:cubicBezTo>
                <a:close/>
                <a:moveTo>
                  <a:pt x="902937" y="3482267"/>
                </a:moveTo>
                <a:cubicBezTo>
                  <a:pt x="849429" y="3535773"/>
                  <a:pt x="802611" y="3562527"/>
                  <a:pt x="762479" y="3562527"/>
                </a:cubicBezTo>
                <a:lnTo>
                  <a:pt x="782547" y="3542463"/>
                </a:lnTo>
                <a:cubicBezTo>
                  <a:pt x="809298" y="3529085"/>
                  <a:pt x="836051" y="3515708"/>
                  <a:pt x="862806" y="3502331"/>
                </a:cubicBezTo>
                <a:close/>
                <a:moveTo>
                  <a:pt x="963133" y="3422072"/>
                </a:moveTo>
                <a:cubicBezTo>
                  <a:pt x="963133" y="3435446"/>
                  <a:pt x="963133" y="3442136"/>
                  <a:pt x="963133" y="3442136"/>
                </a:cubicBezTo>
                <a:lnTo>
                  <a:pt x="943067" y="3442136"/>
                </a:lnTo>
                <a:cubicBezTo>
                  <a:pt x="943067" y="3428759"/>
                  <a:pt x="949754" y="3422072"/>
                  <a:pt x="963133" y="3422072"/>
                </a:cubicBezTo>
                <a:close/>
                <a:moveTo>
                  <a:pt x="1103590" y="3301679"/>
                </a:moveTo>
                <a:lnTo>
                  <a:pt x="1083526" y="3321746"/>
                </a:lnTo>
                <a:cubicBezTo>
                  <a:pt x="1043395" y="3348500"/>
                  <a:pt x="1023328" y="3361874"/>
                  <a:pt x="1023328" y="3361874"/>
                </a:cubicBezTo>
                <a:close/>
                <a:moveTo>
                  <a:pt x="1344373" y="3060895"/>
                </a:moveTo>
                <a:lnTo>
                  <a:pt x="1284179" y="3141157"/>
                </a:lnTo>
                <a:lnTo>
                  <a:pt x="1344373" y="3101026"/>
                </a:lnTo>
                <a:close/>
                <a:moveTo>
                  <a:pt x="1163784" y="2880309"/>
                </a:moveTo>
                <a:cubicBezTo>
                  <a:pt x="1150407" y="2880309"/>
                  <a:pt x="1143720" y="2886996"/>
                  <a:pt x="1143720" y="2900374"/>
                </a:cubicBezTo>
                <a:cubicBezTo>
                  <a:pt x="1143720" y="2900374"/>
                  <a:pt x="1150407" y="2897030"/>
                  <a:pt x="1163784" y="2890340"/>
                </a:cubicBezTo>
                <a:cubicBezTo>
                  <a:pt x="1177162" y="2883653"/>
                  <a:pt x="1183850" y="2880309"/>
                  <a:pt x="1183850" y="2880309"/>
                </a:cubicBezTo>
                <a:cubicBezTo>
                  <a:pt x="1183850" y="2880309"/>
                  <a:pt x="1177162" y="2880309"/>
                  <a:pt x="1163784" y="2880309"/>
                </a:cubicBezTo>
                <a:close/>
                <a:moveTo>
                  <a:pt x="9731662" y="2840178"/>
                </a:moveTo>
                <a:cubicBezTo>
                  <a:pt x="9718285" y="2840178"/>
                  <a:pt x="9711597" y="2853555"/>
                  <a:pt x="9711597" y="2880309"/>
                </a:cubicBezTo>
                <a:cubicBezTo>
                  <a:pt x="9724974" y="2880309"/>
                  <a:pt x="9731662" y="2880309"/>
                  <a:pt x="9731662" y="2880309"/>
                </a:cubicBezTo>
                <a:cubicBezTo>
                  <a:pt x="9731662" y="2880309"/>
                  <a:pt x="9731662" y="2873619"/>
                  <a:pt x="9731662" y="2860242"/>
                </a:cubicBezTo>
                <a:cubicBezTo>
                  <a:pt x="9731662" y="2846868"/>
                  <a:pt x="9731662" y="2840178"/>
                  <a:pt x="9731662" y="2840178"/>
                </a:cubicBezTo>
                <a:close/>
                <a:moveTo>
                  <a:pt x="9751729" y="2800047"/>
                </a:moveTo>
                <a:cubicBezTo>
                  <a:pt x="9751729" y="2800047"/>
                  <a:pt x="9751729" y="2806737"/>
                  <a:pt x="9751729" y="2820111"/>
                </a:cubicBezTo>
                <a:lnTo>
                  <a:pt x="9771793" y="2820111"/>
                </a:lnTo>
                <a:cubicBezTo>
                  <a:pt x="9771793" y="2806737"/>
                  <a:pt x="9771793" y="2800047"/>
                  <a:pt x="9771793" y="2800047"/>
                </a:cubicBezTo>
                <a:cubicBezTo>
                  <a:pt x="9771793" y="2800047"/>
                  <a:pt x="9765106" y="2800047"/>
                  <a:pt x="9751729" y="2800047"/>
                </a:cubicBezTo>
                <a:close/>
                <a:moveTo>
                  <a:pt x="902937" y="2599394"/>
                </a:moveTo>
                <a:cubicBezTo>
                  <a:pt x="889559" y="2612771"/>
                  <a:pt x="882870" y="2619459"/>
                  <a:pt x="882870" y="2619459"/>
                </a:cubicBezTo>
                <a:lnTo>
                  <a:pt x="862806" y="2659590"/>
                </a:lnTo>
                <a:cubicBezTo>
                  <a:pt x="876183" y="2672967"/>
                  <a:pt x="896246" y="2666279"/>
                  <a:pt x="923001" y="2639525"/>
                </a:cubicBezTo>
                <a:close/>
                <a:moveTo>
                  <a:pt x="943067" y="2559263"/>
                </a:moveTo>
                <a:cubicBezTo>
                  <a:pt x="943067" y="2559263"/>
                  <a:pt x="939725" y="2562608"/>
                  <a:pt x="933034" y="2569298"/>
                </a:cubicBezTo>
                <a:cubicBezTo>
                  <a:pt x="926345" y="2575987"/>
                  <a:pt x="923001" y="2579330"/>
                  <a:pt x="923001" y="2579330"/>
                </a:cubicBezTo>
                <a:cubicBezTo>
                  <a:pt x="936378" y="2579330"/>
                  <a:pt x="943067" y="2579330"/>
                  <a:pt x="943067" y="2579330"/>
                </a:cubicBezTo>
                <a:cubicBezTo>
                  <a:pt x="943067" y="2579330"/>
                  <a:pt x="943067" y="2572640"/>
                  <a:pt x="943067" y="2559263"/>
                </a:cubicBezTo>
                <a:close/>
                <a:moveTo>
                  <a:pt x="1003264" y="2479004"/>
                </a:moveTo>
                <a:cubicBezTo>
                  <a:pt x="989884" y="2479004"/>
                  <a:pt x="983197" y="2482347"/>
                  <a:pt x="983197" y="2489034"/>
                </a:cubicBezTo>
                <a:cubicBezTo>
                  <a:pt x="983197" y="2495724"/>
                  <a:pt x="989884" y="2499068"/>
                  <a:pt x="1003264" y="2499068"/>
                </a:cubicBezTo>
                <a:cubicBezTo>
                  <a:pt x="1003264" y="2499068"/>
                  <a:pt x="1003264" y="2492379"/>
                  <a:pt x="1003264" y="2479004"/>
                </a:cubicBezTo>
                <a:close/>
                <a:moveTo>
                  <a:pt x="762479" y="2458937"/>
                </a:moveTo>
                <a:lnTo>
                  <a:pt x="762479" y="2479004"/>
                </a:lnTo>
                <a:lnTo>
                  <a:pt x="742412" y="2479004"/>
                </a:lnTo>
                <a:cubicBezTo>
                  <a:pt x="742412" y="2465627"/>
                  <a:pt x="749101" y="2458937"/>
                  <a:pt x="762479" y="2458937"/>
                </a:cubicBezTo>
                <a:close/>
                <a:moveTo>
                  <a:pt x="682218" y="2258285"/>
                </a:moveTo>
                <a:lnTo>
                  <a:pt x="722348" y="2258285"/>
                </a:lnTo>
                <a:cubicBezTo>
                  <a:pt x="695595" y="2271661"/>
                  <a:pt x="682218" y="2278348"/>
                  <a:pt x="682218" y="2278348"/>
                </a:cubicBezTo>
                <a:cubicBezTo>
                  <a:pt x="682218" y="2305106"/>
                  <a:pt x="668840" y="2318479"/>
                  <a:pt x="642089" y="2318479"/>
                </a:cubicBezTo>
                <a:lnTo>
                  <a:pt x="642089" y="2298416"/>
                </a:lnTo>
                <a:cubicBezTo>
                  <a:pt x="655466" y="2298416"/>
                  <a:pt x="655466" y="2291725"/>
                  <a:pt x="642089" y="2278348"/>
                </a:cubicBezTo>
                <a:close/>
                <a:moveTo>
                  <a:pt x="762479" y="2228189"/>
                </a:moveTo>
                <a:cubicBezTo>
                  <a:pt x="769170" y="2228189"/>
                  <a:pt x="775856" y="2231533"/>
                  <a:pt x="782547" y="2238220"/>
                </a:cubicBezTo>
                <a:lnTo>
                  <a:pt x="762479" y="2238220"/>
                </a:lnTo>
                <a:lnTo>
                  <a:pt x="742412" y="2238220"/>
                </a:lnTo>
                <a:cubicBezTo>
                  <a:pt x="749101" y="2231533"/>
                  <a:pt x="755792" y="2228189"/>
                  <a:pt x="762479" y="2228189"/>
                </a:cubicBezTo>
                <a:close/>
                <a:moveTo>
                  <a:pt x="1023328" y="2157958"/>
                </a:moveTo>
                <a:cubicBezTo>
                  <a:pt x="1023328" y="2157958"/>
                  <a:pt x="1019984" y="2161301"/>
                  <a:pt x="1013297" y="2167991"/>
                </a:cubicBezTo>
                <a:cubicBezTo>
                  <a:pt x="1006607" y="2174678"/>
                  <a:pt x="1009951" y="2178022"/>
                  <a:pt x="1023328" y="2178022"/>
                </a:cubicBezTo>
                <a:cubicBezTo>
                  <a:pt x="1036704" y="2178022"/>
                  <a:pt x="1043395" y="2178022"/>
                  <a:pt x="1043395" y="2178022"/>
                </a:cubicBezTo>
                <a:cubicBezTo>
                  <a:pt x="1043395" y="2164648"/>
                  <a:pt x="1036704" y="2157958"/>
                  <a:pt x="1023328" y="2157958"/>
                </a:cubicBezTo>
                <a:close/>
                <a:moveTo>
                  <a:pt x="9490880" y="2117827"/>
                </a:moveTo>
                <a:cubicBezTo>
                  <a:pt x="9490880" y="2117827"/>
                  <a:pt x="9487534" y="2124516"/>
                  <a:pt x="9480847" y="2137894"/>
                </a:cubicBezTo>
                <a:cubicBezTo>
                  <a:pt x="9474157" y="2151268"/>
                  <a:pt x="9474157" y="2157958"/>
                  <a:pt x="9480847" y="2157958"/>
                </a:cubicBezTo>
                <a:cubicBezTo>
                  <a:pt x="9487534" y="2157958"/>
                  <a:pt x="9490880" y="2151268"/>
                  <a:pt x="9490880" y="2137894"/>
                </a:cubicBezTo>
                <a:cubicBezTo>
                  <a:pt x="9490880" y="2124516"/>
                  <a:pt x="9490880" y="2117827"/>
                  <a:pt x="9490880" y="2117827"/>
                </a:cubicBezTo>
                <a:close/>
                <a:moveTo>
                  <a:pt x="9510945" y="2097763"/>
                </a:moveTo>
                <a:cubicBezTo>
                  <a:pt x="9510945" y="2111140"/>
                  <a:pt x="9517632" y="2117827"/>
                  <a:pt x="9531009" y="2117827"/>
                </a:cubicBezTo>
                <a:lnTo>
                  <a:pt x="9531009" y="2097763"/>
                </a:lnTo>
                <a:cubicBezTo>
                  <a:pt x="9531009" y="2097763"/>
                  <a:pt x="9527665" y="2097763"/>
                  <a:pt x="9520978" y="2097763"/>
                </a:cubicBezTo>
                <a:cubicBezTo>
                  <a:pt x="9514288" y="2097763"/>
                  <a:pt x="9510945" y="2097763"/>
                  <a:pt x="9510945" y="2097763"/>
                </a:cubicBezTo>
                <a:close/>
                <a:moveTo>
                  <a:pt x="923001" y="2077696"/>
                </a:moveTo>
                <a:lnTo>
                  <a:pt x="923001" y="2097763"/>
                </a:lnTo>
                <a:cubicBezTo>
                  <a:pt x="936378" y="2097763"/>
                  <a:pt x="943067" y="2091073"/>
                  <a:pt x="943067" y="2077696"/>
                </a:cubicBezTo>
                <a:cubicBezTo>
                  <a:pt x="929690" y="2077696"/>
                  <a:pt x="923001" y="2077696"/>
                  <a:pt x="923001" y="2077696"/>
                </a:cubicBezTo>
                <a:close/>
                <a:moveTo>
                  <a:pt x="9791860" y="2017500"/>
                </a:moveTo>
                <a:lnTo>
                  <a:pt x="9771793" y="2037567"/>
                </a:lnTo>
                <a:cubicBezTo>
                  <a:pt x="9771793" y="2037567"/>
                  <a:pt x="9778483" y="2037567"/>
                  <a:pt x="9791860" y="2037567"/>
                </a:cubicBezTo>
                <a:cubicBezTo>
                  <a:pt x="9805237" y="2037567"/>
                  <a:pt x="9811924" y="2037567"/>
                  <a:pt x="9811924" y="2037567"/>
                </a:cubicBezTo>
                <a:close/>
                <a:moveTo>
                  <a:pt x="9751729" y="1957305"/>
                </a:moveTo>
                <a:lnTo>
                  <a:pt x="9731662" y="1977369"/>
                </a:lnTo>
                <a:cubicBezTo>
                  <a:pt x="9731662" y="1977369"/>
                  <a:pt x="9724974" y="1984059"/>
                  <a:pt x="9711597" y="1997436"/>
                </a:cubicBezTo>
                <a:cubicBezTo>
                  <a:pt x="9698220" y="2010813"/>
                  <a:pt x="9691533" y="2017500"/>
                  <a:pt x="9691533" y="2017500"/>
                </a:cubicBezTo>
                <a:cubicBezTo>
                  <a:pt x="9691533" y="2017500"/>
                  <a:pt x="9688187" y="2020844"/>
                  <a:pt x="9681500" y="2027534"/>
                </a:cubicBezTo>
                <a:cubicBezTo>
                  <a:pt x="9674813" y="2034224"/>
                  <a:pt x="9671466" y="2044254"/>
                  <a:pt x="9671466" y="2057631"/>
                </a:cubicBezTo>
                <a:lnTo>
                  <a:pt x="9711597" y="2017500"/>
                </a:lnTo>
                <a:cubicBezTo>
                  <a:pt x="9724974" y="2004123"/>
                  <a:pt x="9735008" y="1990746"/>
                  <a:pt x="9741695" y="1977369"/>
                </a:cubicBezTo>
                <a:cubicBezTo>
                  <a:pt x="9748382" y="1963995"/>
                  <a:pt x="9751729" y="1957305"/>
                  <a:pt x="9751729" y="1957305"/>
                </a:cubicBezTo>
                <a:close/>
                <a:moveTo>
                  <a:pt x="953098" y="1937241"/>
                </a:moveTo>
                <a:cubicBezTo>
                  <a:pt x="946412" y="1937241"/>
                  <a:pt x="936378" y="1943928"/>
                  <a:pt x="923001" y="1957305"/>
                </a:cubicBezTo>
                <a:cubicBezTo>
                  <a:pt x="936378" y="1957305"/>
                  <a:pt x="943067" y="1957305"/>
                  <a:pt x="943067" y="1957305"/>
                </a:cubicBezTo>
                <a:cubicBezTo>
                  <a:pt x="956445" y="1957305"/>
                  <a:pt x="963133" y="1953961"/>
                  <a:pt x="963133" y="1947272"/>
                </a:cubicBezTo>
                <a:cubicBezTo>
                  <a:pt x="963133" y="1940584"/>
                  <a:pt x="959789" y="1937241"/>
                  <a:pt x="953098" y="1937241"/>
                </a:cubicBezTo>
                <a:close/>
                <a:moveTo>
                  <a:pt x="9731662" y="1917174"/>
                </a:moveTo>
                <a:cubicBezTo>
                  <a:pt x="9731662" y="1930551"/>
                  <a:pt x="9731662" y="1937241"/>
                  <a:pt x="9731662" y="1937241"/>
                </a:cubicBezTo>
                <a:cubicBezTo>
                  <a:pt x="9731662" y="1923864"/>
                  <a:pt x="9738351" y="1917174"/>
                  <a:pt x="9751729" y="1917174"/>
                </a:cubicBezTo>
                <a:cubicBezTo>
                  <a:pt x="9751729" y="1917174"/>
                  <a:pt x="9745039" y="1917174"/>
                  <a:pt x="9731662" y="1917174"/>
                </a:cubicBezTo>
                <a:close/>
                <a:moveTo>
                  <a:pt x="10087821" y="1826881"/>
                </a:moveTo>
                <a:cubicBezTo>
                  <a:pt x="10084477" y="1826881"/>
                  <a:pt x="10079462" y="1830225"/>
                  <a:pt x="10072772" y="1836914"/>
                </a:cubicBezTo>
                <a:cubicBezTo>
                  <a:pt x="10086149" y="1836914"/>
                  <a:pt x="10092839" y="1836914"/>
                  <a:pt x="10092839" y="1836914"/>
                </a:cubicBezTo>
                <a:cubicBezTo>
                  <a:pt x="10092839" y="1830225"/>
                  <a:pt x="10091167" y="1826881"/>
                  <a:pt x="10087821" y="1826881"/>
                </a:cubicBezTo>
                <a:close/>
                <a:moveTo>
                  <a:pt x="9811924" y="1816847"/>
                </a:moveTo>
                <a:cubicBezTo>
                  <a:pt x="9811924" y="1830225"/>
                  <a:pt x="9811924" y="1836914"/>
                  <a:pt x="9811924" y="1836914"/>
                </a:cubicBezTo>
                <a:cubicBezTo>
                  <a:pt x="9811924" y="1836914"/>
                  <a:pt x="9815267" y="1836914"/>
                  <a:pt x="9821957" y="1836914"/>
                </a:cubicBezTo>
                <a:cubicBezTo>
                  <a:pt x="9828644" y="1836914"/>
                  <a:pt x="9831991" y="1836914"/>
                  <a:pt x="9831991" y="1836914"/>
                </a:cubicBezTo>
                <a:cubicBezTo>
                  <a:pt x="9831991" y="1823537"/>
                  <a:pt x="9825301" y="1816847"/>
                  <a:pt x="9811924" y="1816847"/>
                </a:cubicBezTo>
                <a:close/>
                <a:moveTo>
                  <a:pt x="1043395" y="1816847"/>
                </a:moveTo>
                <a:cubicBezTo>
                  <a:pt x="1043395" y="1816847"/>
                  <a:pt x="1043395" y="1823537"/>
                  <a:pt x="1043395" y="1836914"/>
                </a:cubicBezTo>
                <a:cubicBezTo>
                  <a:pt x="1056768" y="1836914"/>
                  <a:pt x="1063459" y="1833568"/>
                  <a:pt x="1063459" y="1826881"/>
                </a:cubicBezTo>
                <a:cubicBezTo>
                  <a:pt x="1063459" y="1820191"/>
                  <a:pt x="1056768" y="1816847"/>
                  <a:pt x="1043395" y="1816847"/>
                </a:cubicBezTo>
                <a:close/>
                <a:moveTo>
                  <a:pt x="10112903" y="1776716"/>
                </a:moveTo>
                <a:cubicBezTo>
                  <a:pt x="10112903" y="1776716"/>
                  <a:pt x="10112903" y="1783406"/>
                  <a:pt x="10112903" y="1796783"/>
                </a:cubicBezTo>
                <a:cubicBezTo>
                  <a:pt x="10112903" y="1796783"/>
                  <a:pt x="10116249" y="1793440"/>
                  <a:pt x="10122936" y="1786750"/>
                </a:cubicBezTo>
                <a:cubicBezTo>
                  <a:pt x="10129624" y="1780063"/>
                  <a:pt x="10126280" y="1776716"/>
                  <a:pt x="10112903" y="1776716"/>
                </a:cubicBezTo>
                <a:close/>
                <a:moveTo>
                  <a:pt x="842742" y="1776716"/>
                </a:moveTo>
                <a:lnTo>
                  <a:pt x="822675" y="1796783"/>
                </a:lnTo>
                <a:cubicBezTo>
                  <a:pt x="795918" y="1810160"/>
                  <a:pt x="775856" y="1810160"/>
                  <a:pt x="762479" y="1796783"/>
                </a:cubicBezTo>
                <a:close/>
                <a:moveTo>
                  <a:pt x="9811924" y="1756652"/>
                </a:moveTo>
                <a:cubicBezTo>
                  <a:pt x="9798547" y="1756652"/>
                  <a:pt x="9791860" y="1763342"/>
                  <a:pt x="9791860" y="1776716"/>
                </a:cubicBezTo>
                <a:cubicBezTo>
                  <a:pt x="9805237" y="1790096"/>
                  <a:pt x="9818611" y="1783406"/>
                  <a:pt x="9831991" y="1756652"/>
                </a:cubicBezTo>
                <a:close/>
                <a:moveTo>
                  <a:pt x="9869611" y="1744111"/>
                </a:moveTo>
                <a:cubicBezTo>
                  <a:pt x="9864596" y="1745783"/>
                  <a:pt x="9858742" y="1749965"/>
                  <a:pt x="9852055" y="1756652"/>
                </a:cubicBezTo>
                <a:cubicBezTo>
                  <a:pt x="9865432" y="1770029"/>
                  <a:pt x="9875465" y="1776716"/>
                  <a:pt x="9882153" y="1776716"/>
                </a:cubicBezTo>
                <a:cubicBezTo>
                  <a:pt x="9888840" y="1776716"/>
                  <a:pt x="9892186" y="1773373"/>
                  <a:pt x="9892186" y="1766686"/>
                </a:cubicBezTo>
                <a:cubicBezTo>
                  <a:pt x="9892186" y="1759998"/>
                  <a:pt x="9888840" y="1753309"/>
                  <a:pt x="9882153" y="1746619"/>
                </a:cubicBezTo>
                <a:cubicBezTo>
                  <a:pt x="9878809" y="1743275"/>
                  <a:pt x="9874629" y="1742439"/>
                  <a:pt x="9869611" y="1744111"/>
                </a:cubicBezTo>
                <a:close/>
                <a:moveTo>
                  <a:pt x="10112903" y="1656326"/>
                </a:moveTo>
                <a:lnTo>
                  <a:pt x="9972445" y="1816847"/>
                </a:lnTo>
                <a:cubicBezTo>
                  <a:pt x="9972445" y="1830225"/>
                  <a:pt x="9999200" y="1810160"/>
                  <a:pt x="10052708" y="1756652"/>
                </a:cubicBezTo>
                <a:cubicBezTo>
                  <a:pt x="10092839" y="1703144"/>
                  <a:pt x="10112903" y="1669703"/>
                  <a:pt x="10112903" y="1656326"/>
                </a:cubicBezTo>
                <a:close/>
                <a:moveTo>
                  <a:pt x="1545026" y="1656326"/>
                </a:moveTo>
                <a:cubicBezTo>
                  <a:pt x="1531650" y="1656326"/>
                  <a:pt x="1524960" y="1663016"/>
                  <a:pt x="1524960" y="1676390"/>
                </a:cubicBezTo>
                <a:cubicBezTo>
                  <a:pt x="1524960" y="1676390"/>
                  <a:pt x="1524960" y="1683080"/>
                  <a:pt x="1524960" y="1696457"/>
                </a:cubicBezTo>
                <a:cubicBezTo>
                  <a:pt x="1538337" y="1683080"/>
                  <a:pt x="1545026" y="1676390"/>
                  <a:pt x="1545026" y="1676390"/>
                </a:cubicBezTo>
                <a:cubicBezTo>
                  <a:pt x="1545026" y="1663016"/>
                  <a:pt x="1545026" y="1656326"/>
                  <a:pt x="1545026" y="1656326"/>
                </a:cubicBezTo>
                <a:close/>
                <a:moveTo>
                  <a:pt x="9729154" y="1641277"/>
                </a:moveTo>
                <a:cubicBezTo>
                  <a:pt x="9727482" y="1641277"/>
                  <a:pt x="9724974" y="1642949"/>
                  <a:pt x="9721631" y="1646292"/>
                </a:cubicBezTo>
                <a:cubicBezTo>
                  <a:pt x="9714941" y="1652982"/>
                  <a:pt x="9711597" y="1656326"/>
                  <a:pt x="9711597" y="1656326"/>
                </a:cubicBezTo>
                <a:lnTo>
                  <a:pt x="9711597" y="1676390"/>
                </a:lnTo>
                <a:cubicBezTo>
                  <a:pt x="9724974" y="1663016"/>
                  <a:pt x="9731662" y="1652982"/>
                  <a:pt x="9731662" y="1646292"/>
                </a:cubicBezTo>
                <a:cubicBezTo>
                  <a:pt x="9731662" y="1642949"/>
                  <a:pt x="9730826" y="1641277"/>
                  <a:pt x="9729154" y="1641277"/>
                </a:cubicBezTo>
                <a:close/>
                <a:moveTo>
                  <a:pt x="10454012" y="1576064"/>
                </a:moveTo>
                <a:cubicBezTo>
                  <a:pt x="10454012" y="1589443"/>
                  <a:pt x="10454012" y="1596131"/>
                  <a:pt x="10454012" y="1596131"/>
                </a:cubicBezTo>
                <a:lnTo>
                  <a:pt x="10474080" y="1576064"/>
                </a:lnTo>
                <a:cubicBezTo>
                  <a:pt x="10474080" y="1576064"/>
                  <a:pt x="10467388" y="1576064"/>
                  <a:pt x="10454012" y="1576064"/>
                </a:cubicBezTo>
                <a:close/>
                <a:moveTo>
                  <a:pt x="10253360" y="1576064"/>
                </a:moveTo>
                <a:cubicBezTo>
                  <a:pt x="10239983" y="1589443"/>
                  <a:pt x="10233296" y="1602818"/>
                  <a:pt x="10233296" y="1616195"/>
                </a:cubicBezTo>
                <a:lnTo>
                  <a:pt x="10253360" y="1596131"/>
                </a:lnTo>
                <a:cubicBezTo>
                  <a:pt x="10280112" y="1582754"/>
                  <a:pt x="10293492" y="1576064"/>
                  <a:pt x="10293492" y="1576064"/>
                </a:cubicBezTo>
                <a:close/>
                <a:moveTo>
                  <a:pt x="1665417" y="1535933"/>
                </a:moveTo>
                <a:lnTo>
                  <a:pt x="1665417" y="1555999"/>
                </a:lnTo>
                <a:cubicBezTo>
                  <a:pt x="1665417" y="1555999"/>
                  <a:pt x="1668764" y="1555999"/>
                  <a:pt x="1675449" y="1555999"/>
                </a:cubicBezTo>
                <a:cubicBezTo>
                  <a:pt x="1682137" y="1555999"/>
                  <a:pt x="1685484" y="1549312"/>
                  <a:pt x="1685484" y="1535933"/>
                </a:cubicBezTo>
                <a:cubicBezTo>
                  <a:pt x="1672104" y="1535933"/>
                  <a:pt x="1665417" y="1535933"/>
                  <a:pt x="1665417" y="1535933"/>
                </a:cubicBezTo>
                <a:close/>
                <a:moveTo>
                  <a:pt x="10012577" y="1515868"/>
                </a:moveTo>
                <a:cubicBezTo>
                  <a:pt x="10012577" y="1515868"/>
                  <a:pt x="10012577" y="1522558"/>
                  <a:pt x="10012577" y="1535933"/>
                </a:cubicBezTo>
                <a:cubicBezTo>
                  <a:pt x="10025954" y="1535933"/>
                  <a:pt x="10032643" y="1535933"/>
                  <a:pt x="10032643" y="1535933"/>
                </a:cubicBezTo>
                <a:cubicBezTo>
                  <a:pt x="10032643" y="1522558"/>
                  <a:pt x="10025954" y="1515868"/>
                  <a:pt x="10012577" y="1515868"/>
                </a:cubicBezTo>
                <a:close/>
                <a:moveTo>
                  <a:pt x="9751729" y="1515868"/>
                </a:moveTo>
                <a:lnTo>
                  <a:pt x="9771793" y="1535933"/>
                </a:lnTo>
                <a:cubicBezTo>
                  <a:pt x="9785170" y="1522558"/>
                  <a:pt x="9785170" y="1515868"/>
                  <a:pt x="9771793" y="1515868"/>
                </a:cubicBezTo>
                <a:cubicBezTo>
                  <a:pt x="9771793" y="1515868"/>
                  <a:pt x="9765106" y="1515868"/>
                  <a:pt x="9751729" y="1515868"/>
                </a:cubicBezTo>
                <a:close/>
                <a:moveTo>
                  <a:pt x="11055972" y="1495804"/>
                </a:moveTo>
                <a:cubicBezTo>
                  <a:pt x="11055972" y="1509181"/>
                  <a:pt x="11059316" y="1515868"/>
                  <a:pt x="11066004" y="1515868"/>
                </a:cubicBezTo>
                <a:cubicBezTo>
                  <a:pt x="11072692" y="1515868"/>
                  <a:pt x="11076036" y="1509181"/>
                  <a:pt x="11076036" y="1495804"/>
                </a:cubicBezTo>
                <a:close/>
                <a:moveTo>
                  <a:pt x="10313556" y="1495804"/>
                </a:moveTo>
                <a:cubicBezTo>
                  <a:pt x="10300180" y="1495804"/>
                  <a:pt x="10293492" y="1502491"/>
                  <a:pt x="10293492" y="1515868"/>
                </a:cubicBezTo>
                <a:cubicBezTo>
                  <a:pt x="10293492" y="1555999"/>
                  <a:pt x="10306868" y="1562689"/>
                  <a:pt x="10333624" y="1535933"/>
                </a:cubicBezTo>
                <a:cubicBezTo>
                  <a:pt x="10347000" y="1509181"/>
                  <a:pt x="10340308" y="1495804"/>
                  <a:pt x="10313556" y="1495804"/>
                </a:cubicBezTo>
                <a:close/>
                <a:moveTo>
                  <a:pt x="10544304" y="1475737"/>
                </a:moveTo>
                <a:cubicBezTo>
                  <a:pt x="10537620" y="1475737"/>
                  <a:pt x="10537620" y="1479084"/>
                  <a:pt x="10544304" y="1485771"/>
                </a:cubicBezTo>
                <a:cubicBezTo>
                  <a:pt x="10550996" y="1492461"/>
                  <a:pt x="10561028" y="1495804"/>
                  <a:pt x="10574404" y="1495804"/>
                </a:cubicBezTo>
                <a:cubicBezTo>
                  <a:pt x="10561028" y="1482427"/>
                  <a:pt x="10550996" y="1475737"/>
                  <a:pt x="10544304" y="1475737"/>
                </a:cubicBezTo>
                <a:close/>
                <a:moveTo>
                  <a:pt x="10413880" y="1455673"/>
                </a:moveTo>
                <a:cubicBezTo>
                  <a:pt x="10400504" y="1469050"/>
                  <a:pt x="10407196" y="1475737"/>
                  <a:pt x="10433948" y="1475737"/>
                </a:cubicBezTo>
                <a:cubicBezTo>
                  <a:pt x="10447324" y="1475737"/>
                  <a:pt x="10454012" y="1469050"/>
                  <a:pt x="10454012" y="1455673"/>
                </a:cubicBezTo>
                <a:close/>
                <a:moveTo>
                  <a:pt x="9912250" y="1455673"/>
                </a:moveTo>
                <a:cubicBezTo>
                  <a:pt x="9912250" y="1469050"/>
                  <a:pt x="9915596" y="1475737"/>
                  <a:pt x="9922284" y="1475737"/>
                </a:cubicBezTo>
                <a:cubicBezTo>
                  <a:pt x="9928971" y="1475737"/>
                  <a:pt x="9932317" y="1469050"/>
                  <a:pt x="9932317" y="1455673"/>
                </a:cubicBezTo>
                <a:close/>
                <a:moveTo>
                  <a:pt x="1464764" y="1455673"/>
                </a:moveTo>
                <a:cubicBezTo>
                  <a:pt x="1451387" y="1455673"/>
                  <a:pt x="1444700" y="1459017"/>
                  <a:pt x="1444700" y="1465707"/>
                </a:cubicBezTo>
                <a:cubicBezTo>
                  <a:pt x="1444700" y="1472394"/>
                  <a:pt x="1444700" y="1475737"/>
                  <a:pt x="1444700" y="1475737"/>
                </a:cubicBezTo>
                <a:cubicBezTo>
                  <a:pt x="1444700" y="1475737"/>
                  <a:pt x="1451387" y="1469050"/>
                  <a:pt x="1464764" y="1455673"/>
                </a:cubicBezTo>
                <a:close/>
                <a:moveTo>
                  <a:pt x="1023328" y="1455673"/>
                </a:moveTo>
                <a:cubicBezTo>
                  <a:pt x="996573" y="1455673"/>
                  <a:pt x="979853" y="1459017"/>
                  <a:pt x="973165" y="1465707"/>
                </a:cubicBezTo>
                <a:cubicBezTo>
                  <a:pt x="966476" y="1472394"/>
                  <a:pt x="976509" y="1482427"/>
                  <a:pt x="1003264" y="1495804"/>
                </a:cubicBezTo>
                <a:cubicBezTo>
                  <a:pt x="1043395" y="1495804"/>
                  <a:pt x="1063459" y="1495804"/>
                  <a:pt x="1063459" y="1495804"/>
                </a:cubicBezTo>
                <a:cubicBezTo>
                  <a:pt x="1076836" y="1482427"/>
                  <a:pt x="1083526" y="1475737"/>
                  <a:pt x="1083526" y="1475737"/>
                </a:cubicBezTo>
                <a:close/>
                <a:moveTo>
                  <a:pt x="1625285" y="1435606"/>
                </a:moveTo>
                <a:cubicBezTo>
                  <a:pt x="1598534" y="1448986"/>
                  <a:pt x="1591845" y="1462360"/>
                  <a:pt x="1605221" y="1475737"/>
                </a:cubicBezTo>
                <a:lnTo>
                  <a:pt x="1665417" y="1455673"/>
                </a:lnTo>
                <a:cubicBezTo>
                  <a:pt x="1665417" y="1442296"/>
                  <a:pt x="1652040" y="1435606"/>
                  <a:pt x="1625285" y="1435606"/>
                </a:cubicBezTo>
                <a:close/>
                <a:moveTo>
                  <a:pt x="10604504" y="1415542"/>
                </a:moveTo>
                <a:cubicBezTo>
                  <a:pt x="10597812" y="1415542"/>
                  <a:pt x="10594472" y="1418888"/>
                  <a:pt x="10594472" y="1425575"/>
                </a:cubicBezTo>
                <a:cubicBezTo>
                  <a:pt x="10594472" y="1432263"/>
                  <a:pt x="10601156" y="1435606"/>
                  <a:pt x="10614536" y="1435606"/>
                </a:cubicBezTo>
                <a:cubicBezTo>
                  <a:pt x="10614536" y="1422232"/>
                  <a:pt x="10611192" y="1415542"/>
                  <a:pt x="10604504" y="1415542"/>
                </a:cubicBezTo>
                <a:close/>
                <a:moveTo>
                  <a:pt x="11156296" y="1395478"/>
                </a:moveTo>
                <a:lnTo>
                  <a:pt x="11156296" y="1415542"/>
                </a:lnTo>
                <a:cubicBezTo>
                  <a:pt x="11156296" y="1415542"/>
                  <a:pt x="11162988" y="1415542"/>
                  <a:pt x="11176364" y="1415542"/>
                </a:cubicBezTo>
                <a:cubicBezTo>
                  <a:pt x="11176364" y="1415542"/>
                  <a:pt x="11169676" y="1408855"/>
                  <a:pt x="11156296" y="1395478"/>
                </a:cubicBezTo>
                <a:close/>
                <a:moveTo>
                  <a:pt x="1003264" y="1382937"/>
                </a:moveTo>
                <a:cubicBezTo>
                  <a:pt x="996573" y="1384608"/>
                  <a:pt x="989884" y="1388791"/>
                  <a:pt x="983197" y="1395478"/>
                </a:cubicBezTo>
                <a:lnTo>
                  <a:pt x="1003264" y="1415542"/>
                </a:lnTo>
                <a:cubicBezTo>
                  <a:pt x="1030017" y="1415542"/>
                  <a:pt x="1043395" y="1412198"/>
                  <a:pt x="1043395" y="1405509"/>
                </a:cubicBezTo>
                <a:cubicBezTo>
                  <a:pt x="1043395" y="1398821"/>
                  <a:pt x="1036704" y="1392134"/>
                  <a:pt x="1023328" y="1385444"/>
                </a:cubicBezTo>
                <a:cubicBezTo>
                  <a:pt x="1016640" y="1382101"/>
                  <a:pt x="1009951" y="1381265"/>
                  <a:pt x="1003264" y="1382937"/>
                </a:cubicBezTo>
                <a:close/>
                <a:moveTo>
                  <a:pt x="10514208" y="1375411"/>
                </a:moveTo>
                <a:lnTo>
                  <a:pt x="10494144" y="1395478"/>
                </a:lnTo>
                <a:lnTo>
                  <a:pt x="10514208" y="1395478"/>
                </a:lnTo>
                <a:cubicBezTo>
                  <a:pt x="10514208" y="1382101"/>
                  <a:pt x="10514208" y="1375411"/>
                  <a:pt x="10514208" y="1375411"/>
                </a:cubicBezTo>
                <a:close/>
                <a:moveTo>
                  <a:pt x="10213229" y="1375411"/>
                </a:moveTo>
                <a:cubicBezTo>
                  <a:pt x="10213229" y="1375411"/>
                  <a:pt x="10209886" y="1382101"/>
                  <a:pt x="10203199" y="1395478"/>
                </a:cubicBezTo>
                <a:cubicBezTo>
                  <a:pt x="10196509" y="1408855"/>
                  <a:pt x="10193165" y="1415542"/>
                  <a:pt x="10193165" y="1415542"/>
                </a:cubicBezTo>
                <a:lnTo>
                  <a:pt x="10213229" y="1415542"/>
                </a:lnTo>
                <a:cubicBezTo>
                  <a:pt x="10239983" y="1402165"/>
                  <a:pt x="10253360" y="1388791"/>
                  <a:pt x="10253360" y="1375411"/>
                </a:cubicBezTo>
                <a:close/>
                <a:moveTo>
                  <a:pt x="1695515" y="1375411"/>
                </a:moveTo>
                <a:cubicBezTo>
                  <a:pt x="1688828" y="1375411"/>
                  <a:pt x="1678793" y="1378757"/>
                  <a:pt x="1665417" y="1385444"/>
                </a:cubicBezTo>
                <a:cubicBezTo>
                  <a:pt x="1652040" y="1392134"/>
                  <a:pt x="1652040" y="1405509"/>
                  <a:pt x="1665417" y="1425575"/>
                </a:cubicBezTo>
                <a:cubicBezTo>
                  <a:pt x="1678793" y="1445640"/>
                  <a:pt x="1685484" y="1469050"/>
                  <a:pt x="1685484" y="1495804"/>
                </a:cubicBezTo>
                <a:lnTo>
                  <a:pt x="1705548" y="1495804"/>
                </a:lnTo>
                <a:cubicBezTo>
                  <a:pt x="1718925" y="1482427"/>
                  <a:pt x="1725615" y="1469050"/>
                  <a:pt x="1725615" y="1455673"/>
                </a:cubicBezTo>
                <a:lnTo>
                  <a:pt x="1745679" y="1455673"/>
                </a:lnTo>
                <a:lnTo>
                  <a:pt x="1765743" y="1435606"/>
                </a:lnTo>
                <a:cubicBezTo>
                  <a:pt x="1765743" y="1422232"/>
                  <a:pt x="1769090" y="1415542"/>
                  <a:pt x="1775776" y="1415542"/>
                </a:cubicBezTo>
                <a:cubicBezTo>
                  <a:pt x="1782467" y="1415542"/>
                  <a:pt x="1785811" y="1408855"/>
                  <a:pt x="1785811" y="1395478"/>
                </a:cubicBezTo>
                <a:lnTo>
                  <a:pt x="1745679" y="1395478"/>
                </a:lnTo>
                <a:lnTo>
                  <a:pt x="1725615" y="1415542"/>
                </a:lnTo>
                <a:lnTo>
                  <a:pt x="1725615" y="1375411"/>
                </a:lnTo>
                <a:cubicBezTo>
                  <a:pt x="1712237" y="1375411"/>
                  <a:pt x="1702204" y="1375411"/>
                  <a:pt x="1695515" y="1375411"/>
                </a:cubicBezTo>
                <a:close/>
                <a:moveTo>
                  <a:pt x="1818416" y="1367888"/>
                </a:moveTo>
                <a:cubicBezTo>
                  <a:pt x="1816744" y="1366216"/>
                  <a:pt x="1812565" y="1368724"/>
                  <a:pt x="1805875" y="1375411"/>
                </a:cubicBezTo>
                <a:lnTo>
                  <a:pt x="1805875" y="1415542"/>
                </a:lnTo>
                <a:cubicBezTo>
                  <a:pt x="1805875" y="1415542"/>
                  <a:pt x="1809218" y="1405509"/>
                  <a:pt x="1815907" y="1385444"/>
                </a:cubicBezTo>
                <a:cubicBezTo>
                  <a:pt x="1819251" y="1375411"/>
                  <a:pt x="1820088" y="1369560"/>
                  <a:pt x="1818416" y="1367888"/>
                </a:cubicBezTo>
                <a:close/>
                <a:moveTo>
                  <a:pt x="10448996" y="1365377"/>
                </a:moveTo>
                <a:cubicBezTo>
                  <a:pt x="10445652" y="1365377"/>
                  <a:pt x="10440636" y="1368724"/>
                  <a:pt x="10433948" y="1375411"/>
                </a:cubicBezTo>
                <a:cubicBezTo>
                  <a:pt x="10433948" y="1375411"/>
                  <a:pt x="10427260" y="1375411"/>
                  <a:pt x="10413880" y="1375411"/>
                </a:cubicBezTo>
                <a:cubicBezTo>
                  <a:pt x="10413880" y="1375411"/>
                  <a:pt x="10407196" y="1382101"/>
                  <a:pt x="10393816" y="1395478"/>
                </a:cubicBezTo>
                <a:lnTo>
                  <a:pt x="10373752" y="1415542"/>
                </a:lnTo>
                <a:lnTo>
                  <a:pt x="10393816" y="1415542"/>
                </a:lnTo>
                <a:cubicBezTo>
                  <a:pt x="10393816" y="1428919"/>
                  <a:pt x="10387132" y="1435606"/>
                  <a:pt x="10373752" y="1435606"/>
                </a:cubicBezTo>
                <a:cubicBezTo>
                  <a:pt x="10333624" y="1435606"/>
                  <a:pt x="10320244" y="1448986"/>
                  <a:pt x="10333624" y="1475737"/>
                </a:cubicBezTo>
                <a:cubicBezTo>
                  <a:pt x="10347000" y="1502491"/>
                  <a:pt x="10373752" y="1489117"/>
                  <a:pt x="10413880" y="1435606"/>
                </a:cubicBezTo>
                <a:cubicBezTo>
                  <a:pt x="10440636" y="1408855"/>
                  <a:pt x="10454012" y="1388791"/>
                  <a:pt x="10454012" y="1375411"/>
                </a:cubicBezTo>
                <a:cubicBezTo>
                  <a:pt x="10454012" y="1368724"/>
                  <a:pt x="10452340" y="1365377"/>
                  <a:pt x="10448996" y="1365377"/>
                </a:cubicBezTo>
                <a:close/>
                <a:moveTo>
                  <a:pt x="1158769" y="1365377"/>
                </a:moveTo>
                <a:cubicBezTo>
                  <a:pt x="1148736" y="1365377"/>
                  <a:pt x="1137031" y="1368724"/>
                  <a:pt x="1123654" y="1375411"/>
                </a:cubicBezTo>
                <a:cubicBezTo>
                  <a:pt x="1110276" y="1388791"/>
                  <a:pt x="1103590" y="1395478"/>
                  <a:pt x="1103590" y="1395478"/>
                </a:cubicBezTo>
                <a:cubicBezTo>
                  <a:pt x="1103590" y="1395478"/>
                  <a:pt x="1110276" y="1402165"/>
                  <a:pt x="1123654" y="1415542"/>
                </a:cubicBezTo>
                <a:cubicBezTo>
                  <a:pt x="1137031" y="1428919"/>
                  <a:pt x="1153751" y="1428919"/>
                  <a:pt x="1173818" y="1415542"/>
                </a:cubicBezTo>
                <a:cubicBezTo>
                  <a:pt x="1193882" y="1402165"/>
                  <a:pt x="1197229" y="1388791"/>
                  <a:pt x="1183850" y="1375411"/>
                </a:cubicBezTo>
                <a:cubicBezTo>
                  <a:pt x="1177162" y="1368724"/>
                  <a:pt x="1168802" y="1365377"/>
                  <a:pt x="1158769" y="1365377"/>
                </a:cubicBezTo>
                <a:close/>
                <a:moveTo>
                  <a:pt x="9400585" y="1355347"/>
                </a:moveTo>
                <a:cubicBezTo>
                  <a:pt x="9393898" y="1355347"/>
                  <a:pt x="9390551" y="1362034"/>
                  <a:pt x="9390551" y="1375411"/>
                </a:cubicBezTo>
                <a:cubicBezTo>
                  <a:pt x="9403931" y="1375411"/>
                  <a:pt x="9410618" y="1372067"/>
                  <a:pt x="9410618" y="1365377"/>
                </a:cubicBezTo>
                <a:cubicBezTo>
                  <a:pt x="9410618" y="1358690"/>
                  <a:pt x="9407275" y="1355347"/>
                  <a:pt x="9400585" y="1355347"/>
                </a:cubicBezTo>
                <a:close/>
                <a:moveTo>
                  <a:pt x="10193165" y="1335280"/>
                </a:moveTo>
                <a:cubicBezTo>
                  <a:pt x="10179788" y="1348660"/>
                  <a:pt x="10169755" y="1355347"/>
                  <a:pt x="10163067" y="1355347"/>
                </a:cubicBezTo>
                <a:cubicBezTo>
                  <a:pt x="10156378" y="1355347"/>
                  <a:pt x="10153034" y="1355347"/>
                  <a:pt x="10153034" y="1355347"/>
                </a:cubicBezTo>
                <a:cubicBezTo>
                  <a:pt x="10139657" y="1355347"/>
                  <a:pt x="10132970" y="1362034"/>
                  <a:pt x="10132970" y="1375411"/>
                </a:cubicBezTo>
                <a:lnTo>
                  <a:pt x="10173098" y="1375411"/>
                </a:lnTo>
                <a:cubicBezTo>
                  <a:pt x="10186475" y="1362034"/>
                  <a:pt x="10199852" y="1348660"/>
                  <a:pt x="10213229" y="1335280"/>
                </a:cubicBezTo>
                <a:close/>
                <a:moveTo>
                  <a:pt x="9169834" y="1335280"/>
                </a:moveTo>
                <a:lnTo>
                  <a:pt x="9109639" y="1395478"/>
                </a:lnTo>
                <a:cubicBezTo>
                  <a:pt x="9082885" y="1448986"/>
                  <a:pt x="9056131" y="1482427"/>
                  <a:pt x="9029377" y="1495804"/>
                </a:cubicBezTo>
                <a:lnTo>
                  <a:pt x="9029377" y="1535933"/>
                </a:lnTo>
                <a:cubicBezTo>
                  <a:pt x="9029377" y="1535933"/>
                  <a:pt x="9052787" y="1502491"/>
                  <a:pt x="9099606" y="1435606"/>
                </a:cubicBezTo>
                <a:cubicBezTo>
                  <a:pt x="9146424" y="1368724"/>
                  <a:pt x="9169834" y="1335280"/>
                  <a:pt x="9169834" y="1335280"/>
                </a:cubicBezTo>
                <a:close/>
                <a:moveTo>
                  <a:pt x="10734928" y="1315216"/>
                </a:moveTo>
                <a:cubicBezTo>
                  <a:pt x="10721552" y="1315216"/>
                  <a:pt x="10711516" y="1318562"/>
                  <a:pt x="10704828" y="1325249"/>
                </a:cubicBezTo>
                <a:cubicBezTo>
                  <a:pt x="10698140" y="1331936"/>
                  <a:pt x="10694796" y="1341970"/>
                  <a:pt x="10694796" y="1355347"/>
                </a:cubicBezTo>
                <a:cubicBezTo>
                  <a:pt x="10708172" y="1355347"/>
                  <a:pt x="10714860" y="1355347"/>
                  <a:pt x="10714860" y="1355347"/>
                </a:cubicBezTo>
                <a:lnTo>
                  <a:pt x="10714860" y="1335280"/>
                </a:lnTo>
                <a:cubicBezTo>
                  <a:pt x="10714860" y="1348660"/>
                  <a:pt x="10721552" y="1348660"/>
                  <a:pt x="10734928" y="1335280"/>
                </a:cubicBezTo>
                <a:close/>
                <a:moveTo>
                  <a:pt x="10132970" y="1315216"/>
                </a:moveTo>
                <a:cubicBezTo>
                  <a:pt x="10132970" y="1328593"/>
                  <a:pt x="10132970" y="1335280"/>
                  <a:pt x="10132970" y="1335280"/>
                </a:cubicBezTo>
                <a:cubicBezTo>
                  <a:pt x="10146347" y="1335280"/>
                  <a:pt x="10153034" y="1331936"/>
                  <a:pt x="10153034" y="1325249"/>
                </a:cubicBezTo>
                <a:cubicBezTo>
                  <a:pt x="10153034" y="1318562"/>
                  <a:pt x="10146347" y="1315216"/>
                  <a:pt x="10132970" y="1315216"/>
                </a:cubicBezTo>
                <a:close/>
                <a:moveTo>
                  <a:pt x="10494144" y="1295151"/>
                </a:moveTo>
                <a:lnTo>
                  <a:pt x="10454012" y="1315216"/>
                </a:lnTo>
                <a:cubicBezTo>
                  <a:pt x="10440636" y="1315216"/>
                  <a:pt x="10433948" y="1321905"/>
                  <a:pt x="10433948" y="1335280"/>
                </a:cubicBezTo>
                <a:lnTo>
                  <a:pt x="10454012" y="1335280"/>
                </a:lnTo>
                <a:cubicBezTo>
                  <a:pt x="10467388" y="1335280"/>
                  <a:pt x="10480768" y="1328593"/>
                  <a:pt x="10494144" y="1315216"/>
                </a:cubicBezTo>
                <a:lnTo>
                  <a:pt x="10514208" y="1315216"/>
                </a:lnTo>
                <a:cubicBezTo>
                  <a:pt x="10500832" y="1315216"/>
                  <a:pt x="10494144" y="1308528"/>
                  <a:pt x="10494144" y="1295151"/>
                </a:cubicBezTo>
                <a:close/>
                <a:moveTo>
                  <a:pt x="10273424" y="1295151"/>
                </a:moveTo>
                <a:cubicBezTo>
                  <a:pt x="10260048" y="1295151"/>
                  <a:pt x="10256704" y="1301839"/>
                  <a:pt x="10263394" y="1315216"/>
                </a:cubicBezTo>
                <a:cubicBezTo>
                  <a:pt x="10270080" y="1328593"/>
                  <a:pt x="10276772" y="1335280"/>
                  <a:pt x="10283456" y="1335280"/>
                </a:cubicBezTo>
                <a:cubicBezTo>
                  <a:pt x="10290148" y="1335280"/>
                  <a:pt x="10300180" y="1335280"/>
                  <a:pt x="10313556" y="1335280"/>
                </a:cubicBezTo>
                <a:lnTo>
                  <a:pt x="10313556" y="1315216"/>
                </a:lnTo>
                <a:lnTo>
                  <a:pt x="10293492" y="1315216"/>
                </a:lnTo>
                <a:cubicBezTo>
                  <a:pt x="10293492" y="1301839"/>
                  <a:pt x="10286804" y="1295151"/>
                  <a:pt x="10273424" y="1295151"/>
                </a:cubicBezTo>
                <a:close/>
                <a:moveTo>
                  <a:pt x="1906198" y="1295151"/>
                </a:moveTo>
                <a:cubicBezTo>
                  <a:pt x="1892821" y="1295151"/>
                  <a:pt x="1886134" y="1298495"/>
                  <a:pt x="1886134" y="1305182"/>
                </a:cubicBezTo>
                <a:cubicBezTo>
                  <a:pt x="1886134" y="1311872"/>
                  <a:pt x="1892821" y="1315216"/>
                  <a:pt x="1906198" y="1315216"/>
                </a:cubicBezTo>
                <a:cubicBezTo>
                  <a:pt x="1919575" y="1301839"/>
                  <a:pt x="1919575" y="1295151"/>
                  <a:pt x="1906198" y="1295151"/>
                </a:cubicBezTo>
                <a:close/>
                <a:moveTo>
                  <a:pt x="9992512" y="1255020"/>
                </a:moveTo>
                <a:lnTo>
                  <a:pt x="9932317" y="1315216"/>
                </a:lnTo>
                <a:lnTo>
                  <a:pt x="9892186" y="1355347"/>
                </a:lnTo>
                <a:cubicBezTo>
                  <a:pt x="9865432" y="1382101"/>
                  <a:pt x="9848711" y="1405509"/>
                  <a:pt x="9842021" y="1425575"/>
                </a:cubicBezTo>
                <a:cubicBezTo>
                  <a:pt x="9835334" y="1445640"/>
                  <a:pt x="9825301" y="1455673"/>
                  <a:pt x="9811924" y="1455673"/>
                </a:cubicBezTo>
                <a:cubicBezTo>
                  <a:pt x="9811924" y="1469050"/>
                  <a:pt x="9811924" y="1475737"/>
                  <a:pt x="9811924" y="1475737"/>
                </a:cubicBezTo>
                <a:cubicBezTo>
                  <a:pt x="9811924" y="1489117"/>
                  <a:pt x="9838678" y="1462360"/>
                  <a:pt x="9892186" y="1395478"/>
                </a:cubicBezTo>
                <a:cubicBezTo>
                  <a:pt x="9972445" y="1315216"/>
                  <a:pt x="10005889" y="1268397"/>
                  <a:pt x="9992512" y="1255020"/>
                </a:cubicBezTo>
                <a:close/>
                <a:moveTo>
                  <a:pt x="2066723" y="1255020"/>
                </a:moveTo>
                <a:cubicBezTo>
                  <a:pt x="2053343" y="1255020"/>
                  <a:pt x="2046656" y="1258364"/>
                  <a:pt x="2046656" y="1265051"/>
                </a:cubicBezTo>
                <a:cubicBezTo>
                  <a:pt x="2046656" y="1271741"/>
                  <a:pt x="2053343" y="1275085"/>
                  <a:pt x="2066723" y="1275085"/>
                </a:cubicBezTo>
                <a:cubicBezTo>
                  <a:pt x="2066723" y="1275085"/>
                  <a:pt x="2066723" y="1268397"/>
                  <a:pt x="2066723" y="1255020"/>
                </a:cubicBezTo>
                <a:close/>
                <a:moveTo>
                  <a:pt x="1725615" y="1255020"/>
                </a:moveTo>
                <a:lnTo>
                  <a:pt x="1685484" y="1295151"/>
                </a:lnTo>
                <a:lnTo>
                  <a:pt x="1705548" y="1295151"/>
                </a:lnTo>
                <a:close/>
                <a:moveTo>
                  <a:pt x="11336884" y="1234953"/>
                </a:moveTo>
                <a:cubicBezTo>
                  <a:pt x="11336884" y="1234953"/>
                  <a:pt x="11333544" y="1238300"/>
                  <a:pt x="11326852" y="1244987"/>
                </a:cubicBezTo>
                <a:cubicBezTo>
                  <a:pt x="11320164" y="1251677"/>
                  <a:pt x="11323508" y="1255020"/>
                  <a:pt x="11336884" y="1255020"/>
                </a:cubicBezTo>
                <a:close/>
                <a:moveTo>
                  <a:pt x="10775060" y="1234953"/>
                </a:moveTo>
                <a:cubicBezTo>
                  <a:pt x="10775060" y="1248333"/>
                  <a:pt x="10781744" y="1255020"/>
                  <a:pt x="10795124" y="1255020"/>
                </a:cubicBezTo>
                <a:cubicBezTo>
                  <a:pt x="10808500" y="1255020"/>
                  <a:pt x="10821876" y="1248333"/>
                  <a:pt x="10835256" y="1234953"/>
                </a:cubicBezTo>
                <a:lnTo>
                  <a:pt x="10815188" y="1234953"/>
                </a:lnTo>
                <a:cubicBezTo>
                  <a:pt x="10801812" y="1234953"/>
                  <a:pt x="10791780" y="1234953"/>
                  <a:pt x="10785088" y="1234953"/>
                </a:cubicBezTo>
                <a:cubicBezTo>
                  <a:pt x="10778404" y="1234953"/>
                  <a:pt x="10775060" y="1234953"/>
                  <a:pt x="10775060" y="1234953"/>
                </a:cubicBezTo>
                <a:close/>
                <a:moveTo>
                  <a:pt x="10724896" y="1234953"/>
                </a:moveTo>
                <a:cubicBezTo>
                  <a:pt x="10718208" y="1234953"/>
                  <a:pt x="10714860" y="1241643"/>
                  <a:pt x="10714860" y="1255020"/>
                </a:cubicBezTo>
                <a:lnTo>
                  <a:pt x="10734928" y="1255020"/>
                </a:lnTo>
                <a:cubicBezTo>
                  <a:pt x="10734928" y="1241643"/>
                  <a:pt x="10731584" y="1234953"/>
                  <a:pt x="10724896" y="1234953"/>
                </a:cubicBezTo>
                <a:close/>
                <a:moveTo>
                  <a:pt x="10275936" y="1219907"/>
                </a:moveTo>
                <a:cubicBezTo>
                  <a:pt x="10270916" y="1219907"/>
                  <a:pt x="10266737" y="1221579"/>
                  <a:pt x="10263394" y="1224923"/>
                </a:cubicBezTo>
                <a:cubicBezTo>
                  <a:pt x="10256704" y="1231610"/>
                  <a:pt x="10250017" y="1238300"/>
                  <a:pt x="10243327" y="1244987"/>
                </a:cubicBezTo>
                <a:cubicBezTo>
                  <a:pt x="10236640" y="1251677"/>
                  <a:pt x="10226606" y="1261708"/>
                  <a:pt x="10213229" y="1275085"/>
                </a:cubicBezTo>
                <a:lnTo>
                  <a:pt x="10233296" y="1275085"/>
                </a:lnTo>
                <a:cubicBezTo>
                  <a:pt x="10260048" y="1261708"/>
                  <a:pt x="10280112" y="1251677"/>
                  <a:pt x="10293492" y="1244987"/>
                </a:cubicBezTo>
                <a:cubicBezTo>
                  <a:pt x="10306868" y="1238300"/>
                  <a:pt x="10306868" y="1231610"/>
                  <a:pt x="10293492" y="1224923"/>
                </a:cubicBezTo>
                <a:cubicBezTo>
                  <a:pt x="10286804" y="1221579"/>
                  <a:pt x="10280948" y="1219907"/>
                  <a:pt x="10275936" y="1219907"/>
                </a:cubicBezTo>
                <a:close/>
                <a:moveTo>
                  <a:pt x="10032643" y="1214889"/>
                </a:moveTo>
                <a:cubicBezTo>
                  <a:pt x="10019266" y="1214889"/>
                  <a:pt x="10012577" y="1218236"/>
                  <a:pt x="10012577" y="1224923"/>
                </a:cubicBezTo>
                <a:cubicBezTo>
                  <a:pt x="10012577" y="1231610"/>
                  <a:pt x="10012577" y="1234953"/>
                  <a:pt x="10012577" y="1234953"/>
                </a:cubicBezTo>
                <a:lnTo>
                  <a:pt x="10032643" y="1234953"/>
                </a:lnTo>
                <a:close/>
                <a:moveTo>
                  <a:pt x="882870" y="1214889"/>
                </a:moveTo>
                <a:lnTo>
                  <a:pt x="842742" y="1255020"/>
                </a:lnTo>
                <a:lnTo>
                  <a:pt x="822675" y="1275085"/>
                </a:lnTo>
                <a:cubicBezTo>
                  <a:pt x="822675" y="1261708"/>
                  <a:pt x="829365" y="1248333"/>
                  <a:pt x="842742" y="1234953"/>
                </a:cubicBezTo>
                <a:close/>
                <a:moveTo>
                  <a:pt x="10855320" y="1194825"/>
                </a:moveTo>
                <a:lnTo>
                  <a:pt x="10835256" y="1214889"/>
                </a:lnTo>
                <a:lnTo>
                  <a:pt x="10855320" y="1214889"/>
                </a:lnTo>
                <a:cubicBezTo>
                  <a:pt x="10855320" y="1201512"/>
                  <a:pt x="10855320" y="1194825"/>
                  <a:pt x="10855320" y="1194825"/>
                </a:cubicBezTo>
                <a:close/>
                <a:moveTo>
                  <a:pt x="10112903" y="1194825"/>
                </a:moveTo>
                <a:cubicBezTo>
                  <a:pt x="10112903" y="1208202"/>
                  <a:pt x="10112903" y="1214889"/>
                  <a:pt x="10112903" y="1214889"/>
                </a:cubicBezTo>
                <a:cubicBezTo>
                  <a:pt x="10112903" y="1214889"/>
                  <a:pt x="10116249" y="1211546"/>
                  <a:pt x="10122936" y="1204856"/>
                </a:cubicBezTo>
                <a:cubicBezTo>
                  <a:pt x="10129624" y="1198169"/>
                  <a:pt x="10132970" y="1194825"/>
                  <a:pt x="10132970" y="1194825"/>
                </a:cubicBezTo>
                <a:cubicBezTo>
                  <a:pt x="10119593" y="1194825"/>
                  <a:pt x="10112903" y="1194825"/>
                  <a:pt x="10112903" y="1194825"/>
                </a:cubicBezTo>
                <a:close/>
                <a:moveTo>
                  <a:pt x="9209965" y="1194825"/>
                </a:moveTo>
                <a:lnTo>
                  <a:pt x="9189899" y="1214889"/>
                </a:lnTo>
                <a:lnTo>
                  <a:pt x="9230030" y="1194825"/>
                </a:lnTo>
                <a:close/>
                <a:moveTo>
                  <a:pt x="8748462" y="1194825"/>
                </a:moveTo>
                <a:cubicBezTo>
                  <a:pt x="8748462" y="1194825"/>
                  <a:pt x="8748462" y="1201512"/>
                  <a:pt x="8748462" y="1214889"/>
                </a:cubicBezTo>
                <a:cubicBezTo>
                  <a:pt x="8748462" y="1214889"/>
                  <a:pt x="8755152" y="1214889"/>
                  <a:pt x="8768529" y="1214889"/>
                </a:cubicBezTo>
                <a:close/>
                <a:moveTo>
                  <a:pt x="1866070" y="1194825"/>
                </a:moveTo>
                <a:lnTo>
                  <a:pt x="1866070" y="1214889"/>
                </a:lnTo>
                <a:cubicBezTo>
                  <a:pt x="1866070" y="1214889"/>
                  <a:pt x="1862726" y="1218236"/>
                  <a:pt x="1856039" y="1224923"/>
                </a:cubicBezTo>
                <a:cubicBezTo>
                  <a:pt x="1849349" y="1231610"/>
                  <a:pt x="1846006" y="1234953"/>
                  <a:pt x="1846006" y="1234953"/>
                </a:cubicBezTo>
                <a:lnTo>
                  <a:pt x="1846006" y="1255020"/>
                </a:lnTo>
                <a:cubicBezTo>
                  <a:pt x="1832629" y="1255020"/>
                  <a:pt x="1825942" y="1248333"/>
                  <a:pt x="1825942" y="1234953"/>
                </a:cubicBezTo>
                <a:close/>
                <a:moveTo>
                  <a:pt x="9831991" y="1174758"/>
                </a:moveTo>
                <a:cubicBezTo>
                  <a:pt x="9831991" y="1188135"/>
                  <a:pt x="9835334" y="1194825"/>
                  <a:pt x="9842021" y="1194825"/>
                </a:cubicBezTo>
                <a:cubicBezTo>
                  <a:pt x="9848711" y="1194825"/>
                  <a:pt x="9852055" y="1188135"/>
                  <a:pt x="9852055" y="1174758"/>
                </a:cubicBezTo>
                <a:cubicBezTo>
                  <a:pt x="9838678" y="1174758"/>
                  <a:pt x="9831991" y="1174758"/>
                  <a:pt x="9831991" y="1174758"/>
                </a:cubicBezTo>
                <a:close/>
                <a:moveTo>
                  <a:pt x="9390551" y="1174758"/>
                </a:moveTo>
                <a:lnTo>
                  <a:pt x="9310292" y="1255020"/>
                </a:lnTo>
                <a:lnTo>
                  <a:pt x="9350423" y="1234953"/>
                </a:lnTo>
                <a:cubicBezTo>
                  <a:pt x="9377174" y="1208202"/>
                  <a:pt x="9390551" y="1188135"/>
                  <a:pt x="9390551" y="1174758"/>
                </a:cubicBezTo>
                <a:close/>
                <a:moveTo>
                  <a:pt x="10669716" y="1144661"/>
                </a:moveTo>
                <a:cubicBezTo>
                  <a:pt x="10666372" y="1144661"/>
                  <a:pt x="10661356" y="1148007"/>
                  <a:pt x="10654664" y="1154694"/>
                </a:cubicBezTo>
                <a:lnTo>
                  <a:pt x="10654664" y="1174758"/>
                </a:lnTo>
                <a:lnTo>
                  <a:pt x="10674732" y="1154694"/>
                </a:lnTo>
                <a:cubicBezTo>
                  <a:pt x="10674732" y="1148007"/>
                  <a:pt x="10673060" y="1144661"/>
                  <a:pt x="10669716" y="1144661"/>
                </a:cubicBezTo>
                <a:close/>
                <a:moveTo>
                  <a:pt x="10253360" y="1134627"/>
                </a:moveTo>
                <a:lnTo>
                  <a:pt x="10233296" y="1154694"/>
                </a:lnTo>
                <a:lnTo>
                  <a:pt x="10233296" y="1174758"/>
                </a:lnTo>
                <a:cubicBezTo>
                  <a:pt x="10233296" y="1174758"/>
                  <a:pt x="10239983" y="1168071"/>
                  <a:pt x="10253360" y="1154694"/>
                </a:cubicBezTo>
                <a:close/>
                <a:moveTo>
                  <a:pt x="11457276" y="1114563"/>
                </a:moveTo>
                <a:lnTo>
                  <a:pt x="11437212" y="1154694"/>
                </a:lnTo>
                <a:cubicBezTo>
                  <a:pt x="11437212" y="1154694"/>
                  <a:pt x="11443900" y="1154694"/>
                  <a:pt x="11457276" y="1154694"/>
                </a:cubicBezTo>
                <a:close/>
                <a:moveTo>
                  <a:pt x="10915512" y="1114563"/>
                </a:moveTo>
                <a:lnTo>
                  <a:pt x="10915512" y="1134627"/>
                </a:lnTo>
                <a:cubicBezTo>
                  <a:pt x="10915512" y="1148007"/>
                  <a:pt x="10922204" y="1154694"/>
                  <a:pt x="10935580" y="1154694"/>
                </a:cubicBezTo>
                <a:lnTo>
                  <a:pt x="10935580" y="1134627"/>
                </a:lnTo>
                <a:cubicBezTo>
                  <a:pt x="10935580" y="1134627"/>
                  <a:pt x="10928892" y="1127940"/>
                  <a:pt x="10915512" y="1114563"/>
                </a:cubicBezTo>
                <a:close/>
                <a:moveTo>
                  <a:pt x="10855320" y="1114563"/>
                </a:moveTo>
                <a:lnTo>
                  <a:pt x="10815188" y="1154694"/>
                </a:lnTo>
                <a:lnTo>
                  <a:pt x="10795124" y="1194825"/>
                </a:lnTo>
                <a:cubicBezTo>
                  <a:pt x="10795124" y="1194825"/>
                  <a:pt x="10808500" y="1181448"/>
                  <a:pt x="10835256" y="1154694"/>
                </a:cubicBezTo>
                <a:close/>
                <a:moveTo>
                  <a:pt x="10775060" y="1114563"/>
                </a:moveTo>
                <a:cubicBezTo>
                  <a:pt x="10761680" y="1114563"/>
                  <a:pt x="10754992" y="1121253"/>
                  <a:pt x="10754992" y="1134627"/>
                </a:cubicBezTo>
                <a:lnTo>
                  <a:pt x="10734928" y="1154694"/>
                </a:lnTo>
                <a:cubicBezTo>
                  <a:pt x="10721552" y="1154694"/>
                  <a:pt x="10714860" y="1154694"/>
                  <a:pt x="10714860" y="1154694"/>
                </a:cubicBezTo>
                <a:cubicBezTo>
                  <a:pt x="10728236" y="1168071"/>
                  <a:pt x="10721552" y="1181448"/>
                  <a:pt x="10694796" y="1194825"/>
                </a:cubicBezTo>
                <a:cubicBezTo>
                  <a:pt x="10681420" y="1208202"/>
                  <a:pt x="10664700" y="1224923"/>
                  <a:pt x="10644636" y="1244987"/>
                </a:cubicBezTo>
                <a:cubicBezTo>
                  <a:pt x="10624568" y="1265051"/>
                  <a:pt x="10607848" y="1281774"/>
                  <a:pt x="10594472" y="1295151"/>
                </a:cubicBezTo>
                <a:lnTo>
                  <a:pt x="10534276" y="1335280"/>
                </a:lnTo>
                <a:cubicBezTo>
                  <a:pt x="10520896" y="1335280"/>
                  <a:pt x="10517556" y="1341970"/>
                  <a:pt x="10524240" y="1355347"/>
                </a:cubicBezTo>
                <a:cubicBezTo>
                  <a:pt x="10530928" y="1368724"/>
                  <a:pt x="10554340" y="1355347"/>
                  <a:pt x="10594472" y="1315216"/>
                </a:cubicBezTo>
                <a:cubicBezTo>
                  <a:pt x="10607848" y="1301839"/>
                  <a:pt x="10624568" y="1288462"/>
                  <a:pt x="10644636" y="1275085"/>
                </a:cubicBezTo>
                <a:cubicBezTo>
                  <a:pt x="10664700" y="1261708"/>
                  <a:pt x="10688108" y="1241643"/>
                  <a:pt x="10714860" y="1214889"/>
                </a:cubicBezTo>
                <a:cubicBezTo>
                  <a:pt x="10741616" y="1188135"/>
                  <a:pt x="10761680" y="1161381"/>
                  <a:pt x="10775060" y="1134627"/>
                </a:cubicBezTo>
                <a:close/>
                <a:moveTo>
                  <a:pt x="10534276" y="1114563"/>
                </a:moveTo>
                <a:cubicBezTo>
                  <a:pt x="10534276" y="1114563"/>
                  <a:pt x="10534276" y="1121253"/>
                  <a:pt x="10534276" y="1134627"/>
                </a:cubicBezTo>
                <a:cubicBezTo>
                  <a:pt x="10547652" y="1134627"/>
                  <a:pt x="10554340" y="1127940"/>
                  <a:pt x="10554340" y="1114563"/>
                </a:cubicBezTo>
                <a:cubicBezTo>
                  <a:pt x="10554340" y="1114563"/>
                  <a:pt x="10547652" y="1114563"/>
                  <a:pt x="10534276" y="1114563"/>
                </a:cubicBezTo>
                <a:close/>
                <a:moveTo>
                  <a:pt x="10373752" y="1114563"/>
                </a:moveTo>
                <a:lnTo>
                  <a:pt x="10353688" y="1134627"/>
                </a:lnTo>
                <a:cubicBezTo>
                  <a:pt x="10353688" y="1148007"/>
                  <a:pt x="10357028" y="1151350"/>
                  <a:pt x="10363720" y="1144661"/>
                </a:cubicBezTo>
                <a:cubicBezTo>
                  <a:pt x="10370408" y="1137973"/>
                  <a:pt x="10373752" y="1127940"/>
                  <a:pt x="10373752" y="1114563"/>
                </a:cubicBezTo>
                <a:close/>
                <a:moveTo>
                  <a:pt x="9430682" y="1114563"/>
                </a:moveTo>
                <a:cubicBezTo>
                  <a:pt x="9417305" y="1114563"/>
                  <a:pt x="9410618" y="1121253"/>
                  <a:pt x="9410618" y="1134627"/>
                </a:cubicBezTo>
                <a:lnTo>
                  <a:pt x="9410618" y="1154694"/>
                </a:lnTo>
                <a:cubicBezTo>
                  <a:pt x="9410618" y="1154694"/>
                  <a:pt x="9417305" y="1148007"/>
                  <a:pt x="9430682" y="1134627"/>
                </a:cubicBezTo>
                <a:close/>
                <a:moveTo>
                  <a:pt x="2193629" y="1108048"/>
                </a:moveTo>
                <a:lnTo>
                  <a:pt x="2189621" y="1112055"/>
                </a:lnTo>
                <a:cubicBezTo>
                  <a:pt x="2187949" y="1113727"/>
                  <a:pt x="2187115" y="1114563"/>
                  <a:pt x="2187115" y="1114563"/>
                </a:cubicBezTo>
                <a:close/>
                <a:moveTo>
                  <a:pt x="9287717" y="1102022"/>
                </a:moveTo>
                <a:cubicBezTo>
                  <a:pt x="9282702" y="1103694"/>
                  <a:pt x="9276848" y="1107876"/>
                  <a:pt x="9270161" y="1114563"/>
                </a:cubicBezTo>
                <a:cubicBezTo>
                  <a:pt x="9256784" y="1127940"/>
                  <a:pt x="9243407" y="1141317"/>
                  <a:pt x="9230030" y="1154694"/>
                </a:cubicBezTo>
                <a:lnTo>
                  <a:pt x="9270161" y="1154694"/>
                </a:lnTo>
                <a:cubicBezTo>
                  <a:pt x="9296915" y="1127940"/>
                  <a:pt x="9306948" y="1111219"/>
                  <a:pt x="9300258" y="1104529"/>
                </a:cubicBezTo>
                <a:cubicBezTo>
                  <a:pt x="9296915" y="1101186"/>
                  <a:pt x="9292735" y="1100350"/>
                  <a:pt x="9287717" y="1102022"/>
                </a:cubicBezTo>
                <a:close/>
                <a:moveTo>
                  <a:pt x="10955644" y="1094499"/>
                </a:moveTo>
                <a:lnTo>
                  <a:pt x="10955644" y="1114563"/>
                </a:lnTo>
                <a:cubicBezTo>
                  <a:pt x="10969020" y="1114563"/>
                  <a:pt x="10975712" y="1114563"/>
                  <a:pt x="10975712" y="1114563"/>
                </a:cubicBezTo>
                <a:cubicBezTo>
                  <a:pt x="10975712" y="1101186"/>
                  <a:pt x="10969020" y="1094499"/>
                  <a:pt x="10955644" y="1094499"/>
                </a:cubicBezTo>
                <a:close/>
                <a:moveTo>
                  <a:pt x="10413880" y="1074432"/>
                </a:moveTo>
                <a:cubicBezTo>
                  <a:pt x="10413880" y="1087809"/>
                  <a:pt x="10413880" y="1094499"/>
                  <a:pt x="10413880" y="1094499"/>
                </a:cubicBezTo>
                <a:lnTo>
                  <a:pt x="10433948" y="1094499"/>
                </a:lnTo>
                <a:cubicBezTo>
                  <a:pt x="10433948" y="1081122"/>
                  <a:pt x="10427260" y="1074432"/>
                  <a:pt x="10413880" y="1074432"/>
                </a:cubicBezTo>
                <a:close/>
                <a:moveTo>
                  <a:pt x="10143001" y="1074432"/>
                </a:moveTo>
                <a:cubicBezTo>
                  <a:pt x="10136313" y="1074432"/>
                  <a:pt x="10129624" y="1077778"/>
                  <a:pt x="10122936" y="1084465"/>
                </a:cubicBezTo>
                <a:cubicBezTo>
                  <a:pt x="10116249" y="1091152"/>
                  <a:pt x="10109559" y="1101186"/>
                  <a:pt x="10102872" y="1114563"/>
                </a:cubicBezTo>
                <a:cubicBezTo>
                  <a:pt x="10096182" y="1127940"/>
                  <a:pt x="10086149" y="1134627"/>
                  <a:pt x="10072772" y="1134627"/>
                </a:cubicBezTo>
                <a:cubicBezTo>
                  <a:pt x="10046020" y="1174758"/>
                  <a:pt x="10039331" y="1194825"/>
                  <a:pt x="10052708" y="1194825"/>
                </a:cubicBezTo>
                <a:cubicBezTo>
                  <a:pt x="10066085" y="1194825"/>
                  <a:pt x="10079462" y="1184792"/>
                  <a:pt x="10092839" y="1164725"/>
                </a:cubicBezTo>
                <a:cubicBezTo>
                  <a:pt x="10106216" y="1144661"/>
                  <a:pt x="10112903" y="1131283"/>
                  <a:pt x="10112903" y="1124596"/>
                </a:cubicBezTo>
                <a:cubicBezTo>
                  <a:pt x="10112903" y="1117909"/>
                  <a:pt x="10119593" y="1107876"/>
                  <a:pt x="10132970" y="1094499"/>
                </a:cubicBezTo>
                <a:cubicBezTo>
                  <a:pt x="10146347" y="1094499"/>
                  <a:pt x="10153034" y="1087809"/>
                  <a:pt x="10153034" y="1074432"/>
                </a:cubicBezTo>
                <a:cubicBezTo>
                  <a:pt x="10153034" y="1074432"/>
                  <a:pt x="10149690" y="1074432"/>
                  <a:pt x="10143001" y="1074432"/>
                </a:cubicBezTo>
                <a:close/>
                <a:moveTo>
                  <a:pt x="9230030" y="1074432"/>
                </a:moveTo>
                <a:cubicBezTo>
                  <a:pt x="9149770" y="1141317"/>
                  <a:pt x="9109639" y="1194825"/>
                  <a:pt x="9109639" y="1234953"/>
                </a:cubicBezTo>
                <a:cubicBezTo>
                  <a:pt x="9123016" y="1221579"/>
                  <a:pt x="9149770" y="1194825"/>
                  <a:pt x="9189899" y="1154694"/>
                </a:cubicBezTo>
                <a:close/>
                <a:moveTo>
                  <a:pt x="9109639" y="1074432"/>
                </a:moveTo>
                <a:lnTo>
                  <a:pt x="9049444" y="1134627"/>
                </a:lnTo>
                <a:cubicBezTo>
                  <a:pt x="9076195" y="1121253"/>
                  <a:pt x="9092918" y="1107876"/>
                  <a:pt x="9099606" y="1094499"/>
                </a:cubicBezTo>
                <a:cubicBezTo>
                  <a:pt x="9106293" y="1081122"/>
                  <a:pt x="9109639" y="1074432"/>
                  <a:pt x="9109639" y="1074432"/>
                </a:cubicBezTo>
                <a:close/>
                <a:moveTo>
                  <a:pt x="9029377" y="1059383"/>
                </a:moveTo>
                <a:cubicBezTo>
                  <a:pt x="9026033" y="1059386"/>
                  <a:pt x="9022690" y="1061055"/>
                  <a:pt x="9019343" y="1064398"/>
                </a:cubicBezTo>
                <a:cubicBezTo>
                  <a:pt x="9012656" y="1071088"/>
                  <a:pt x="9009313" y="1081122"/>
                  <a:pt x="9009313" y="1094499"/>
                </a:cubicBezTo>
                <a:cubicBezTo>
                  <a:pt x="9009313" y="1121253"/>
                  <a:pt x="9016000" y="1121253"/>
                  <a:pt x="9029377" y="1094499"/>
                </a:cubicBezTo>
                <a:cubicBezTo>
                  <a:pt x="9042754" y="1081122"/>
                  <a:pt x="9046098" y="1071088"/>
                  <a:pt x="9039410" y="1064398"/>
                </a:cubicBezTo>
                <a:cubicBezTo>
                  <a:pt x="9036067" y="1061055"/>
                  <a:pt x="9032723" y="1059386"/>
                  <a:pt x="9029377" y="1059383"/>
                </a:cubicBezTo>
                <a:close/>
                <a:moveTo>
                  <a:pt x="10995776" y="1054368"/>
                </a:moveTo>
                <a:cubicBezTo>
                  <a:pt x="10995776" y="1054368"/>
                  <a:pt x="10992432" y="1057711"/>
                  <a:pt x="10985744" y="1064398"/>
                </a:cubicBezTo>
                <a:cubicBezTo>
                  <a:pt x="10979056" y="1071088"/>
                  <a:pt x="10982400" y="1074432"/>
                  <a:pt x="10995776" y="1074432"/>
                </a:cubicBezTo>
                <a:cubicBezTo>
                  <a:pt x="11009152" y="1074432"/>
                  <a:pt x="11015844" y="1074432"/>
                  <a:pt x="11015844" y="1074432"/>
                </a:cubicBezTo>
                <a:cubicBezTo>
                  <a:pt x="11015844" y="1061055"/>
                  <a:pt x="11012496" y="1054368"/>
                  <a:pt x="11005808" y="1054368"/>
                </a:cubicBezTo>
                <a:cubicBezTo>
                  <a:pt x="10999120" y="1054368"/>
                  <a:pt x="10995776" y="1054368"/>
                  <a:pt x="10995776" y="1054368"/>
                </a:cubicBezTo>
                <a:close/>
                <a:moveTo>
                  <a:pt x="10935580" y="1034301"/>
                </a:moveTo>
                <a:lnTo>
                  <a:pt x="10935580" y="1054368"/>
                </a:lnTo>
                <a:lnTo>
                  <a:pt x="10955644" y="1054368"/>
                </a:lnTo>
                <a:close/>
                <a:moveTo>
                  <a:pt x="10855320" y="1034301"/>
                </a:moveTo>
                <a:lnTo>
                  <a:pt x="10835256" y="1074432"/>
                </a:lnTo>
                <a:lnTo>
                  <a:pt x="10855320" y="1054368"/>
                </a:lnTo>
                <a:close/>
                <a:moveTo>
                  <a:pt x="2247309" y="1034301"/>
                </a:moveTo>
                <a:lnTo>
                  <a:pt x="2207179" y="1074432"/>
                </a:lnTo>
                <a:cubicBezTo>
                  <a:pt x="2207179" y="1081122"/>
                  <a:pt x="2206342" y="1086973"/>
                  <a:pt x="2204672" y="1091988"/>
                </a:cubicBezTo>
                <a:lnTo>
                  <a:pt x="2197148" y="1104529"/>
                </a:lnTo>
                <a:lnTo>
                  <a:pt x="2227244" y="1074432"/>
                </a:lnTo>
                <a:close/>
                <a:moveTo>
                  <a:pt x="11557604" y="1014237"/>
                </a:moveTo>
                <a:lnTo>
                  <a:pt x="11577668" y="1054368"/>
                </a:lnTo>
                <a:lnTo>
                  <a:pt x="11577668" y="1034301"/>
                </a:lnTo>
                <a:cubicBezTo>
                  <a:pt x="11577668" y="1020926"/>
                  <a:pt x="11570984" y="1014237"/>
                  <a:pt x="11557604" y="1014237"/>
                </a:cubicBezTo>
                <a:close/>
                <a:moveTo>
                  <a:pt x="10574404" y="1014237"/>
                </a:moveTo>
                <a:lnTo>
                  <a:pt x="10574404" y="1034301"/>
                </a:lnTo>
                <a:cubicBezTo>
                  <a:pt x="10587784" y="1034301"/>
                  <a:pt x="10594472" y="1027614"/>
                  <a:pt x="10594472" y="1014237"/>
                </a:cubicBezTo>
                <a:close/>
                <a:moveTo>
                  <a:pt x="9069508" y="999188"/>
                </a:moveTo>
                <a:cubicBezTo>
                  <a:pt x="9066164" y="999188"/>
                  <a:pt x="9062818" y="1000859"/>
                  <a:pt x="9059475" y="1004203"/>
                </a:cubicBezTo>
                <a:cubicBezTo>
                  <a:pt x="9052787" y="1010893"/>
                  <a:pt x="9049444" y="1017583"/>
                  <a:pt x="9049444" y="1024270"/>
                </a:cubicBezTo>
                <a:cubicBezTo>
                  <a:pt x="9049444" y="1030957"/>
                  <a:pt x="9056131" y="1034301"/>
                  <a:pt x="9069508" y="1034301"/>
                </a:cubicBezTo>
                <a:cubicBezTo>
                  <a:pt x="9082885" y="1020926"/>
                  <a:pt x="9086229" y="1010893"/>
                  <a:pt x="9079541" y="1004203"/>
                </a:cubicBezTo>
                <a:cubicBezTo>
                  <a:pt x="9076195" y="1000859"/>
                  <a:pt x="9072852" y="999188"/>
                  <a:pt x="9069508" y="999188"/>
                </a:cubicBezTo>
                <a:close/>
                <a:moveTo>
                  <a:pt x="9531009" y="994170"/>
                </a:moveTo>
                <a:cubicBezTo>
                  <a:pt x="9517632" y="994170"/>
                  <a:pt x="9510945" y="1000859"/>
                  <a:pt x="9510945" y="1014237"/>
                </a:cubicBezTo>
                <a:lnTo>
                  <a:pt x="9531009" y="1014237"/>
                </a:lnTo>
                <a:close/>
                <a:moveTo>
                  <a:pt x="1545026" y="994170"/>
                </a:moveTo>
                <a:cubicBezTo>
                  <a:pt x="1545026" y="994170"/>
                  <a:pt x="1548370" y="997516"/>
                  <a:pt x="1555057" y="1004203"/>
                </a:cubicBezTo>
                <a:cubicBezTo>
                  <a:pt x="1561746" y="1010893"/>
                  <a:pt x="1571781" y="1014237"/>
                  <a:pt x="1585158" y="1014237"/>
                </a:cubicBezTo>
                <a:lnTo>
                  <a:pt x="1585158" y="994170"/>
                </a:lnTo>
                <a:close/>
                <a:moveTo>
                  <a:pt x="10905484" y="974105"/>
                </a:moveTo>
                <a:cubicBezTo>
                  <a:pt x="10898792" y="974105"/>
                  <a:pt x="10895448" y="980793"/>
                  <a:pt x="10895448" y="994170"/>
                </a:cubicBezTo>
                <a:cubicBezTo>
                  <a:pt x="10908828" y="994170"/>
                  <a:pt x="10915512" y="994170"/>
                  <a:pt x="10915512" y="994170"/>
                </a:cubicBezTo>
                <a:cubicBezTo>
                  <a:pt x="10915512" y="980793"/>
                  <a:pt x="10912168" y="974105"/>
                  <a:pt x="10905484" y="974105"/>
                </a:cubicBezTo>
                <a:close/>
                <a:moveTo>
                  <a:pt x="10855320" y="974105"/>
                </a:moveTo>
                <a:lnTo>
                  <a:pt x="10815188" y="994170"/>
                </a:lnTo>
                <a:cubicBezTo>
                  <a:pt x="10801812" y="994170"/>
                  <a:pt x="10788436" y="994170"/>
                  <a:pt x="10775060" y="994170"/>
                </a:cubicBezTo>
                <a:cubicBezTo>
                  <a:pt x="10761680" y="994170"/>
                  <a:pt x="10751648" y="994170"/>
                  <a:pt x="10744960" y="994170"/>
                </a:cubicBezTo>
                <a:cubicBezTo>
                  <a:pt x="10738272" y="994170"/>
                  <a:pt x="10734928" y="1000859"/>
                  <a:pt x="10734928" y="1014237"/>
                </a:cubicBezTo>
                <a:lnTo>
                  <a:pt x="10694796" y="1034301"/>
                </a:lnTo>
                <a:lnTo>
                  <a:pt x="10734928" y="1034301"/>
                </a:lnTo>
                <a:cubicBezTo>
                  <a:pt x="10748304" y="1034301"/>
                  <a:pt x="10758340" y="1034301"/>
                  <a:pt x="10765024" y="1034301"/>
                </a:cubicBezTo>
                <a:cubicBezTo>
                  <a:pt x="10771712" y="1034301"/>
                  <a:pt x="10775060" y="1034301"/>
                  <a:pt x="10775060" y="1034301"/>
                </a:cubicBezTo>
                <a:lnTo>
                  <a:pt x="10754992" y="1054368"/>
                </a:lnTo>
                <a:cubicBezTo>
                  <a:pt x="10728236" y="1054368"/>
                  <a:pt x="10714860" y="1061055"/>
                  <a:pt x="10714860" y="1074432"/>
                </a:cubicBezTo>
                <a:cubicBezTo>
                  <a:pt x="10728236" y="1074432"/>
                  <a:pt x="10731584" y="1077778"/>
                  <a:pt x="10724896" y="1084465"/>
                </a:cubicBezTo>
                <a:cubicBezTo>
                  <a:pt x="10718208" y="1091152"/>
                  <a:pt x="10708172" y="1094499"/>
                  <a:pt x="10694796" y="1094499"/>
                </a:cubicBezTo>
                <a:cubicBezTo>
                  <a:pt x="10681420" y="1094499"/>
                  <a:pt x="10671388" y="1097842"/>
                  <a:pt x="10664700" y="1104529"/>
                </a:cubicBezTo>
                <a:cubicBezTo>
                  <a:pt x="10658012" y="1111219"/>
                  <a:pt x="10661356" y="1114563"/>
                  <a:pt x="10674732" y="1114563"/>
                </a:cubicBezTo>
                <a:cubicBezTo>
                  <a:pt x="10688108" y="1114563"/>
                  <a:pt x="10694796" y="1114563"/>
                  <a:pt x="10694796" y="1114563"/>
                </a:cubicBezTo>
                <a:lnTo>
                  <a:pt x="10775060" y="1054368"/>
                </a:lnTo>
                <a:cubicBezTo>
                  <a:pt x="10775060" y="1054368"/>
                  <a:pt x="10781744" y="1047680"/>
                  <a:pt x="10795124" y="1034301"/>
                </a:cubicBezTo>
                <a:cubicBezTo>
                  <a:pt x="10808500" y="1020926"/>
                  <a:pt x="10815188" y="1014237"/>
                  <a:pt x="10815188" y="1014237"/>
                </a:cubicBezTo>
                <a:cubicBezTo>
                  <a:pt x="10841940" y="1000859"/>
                  <a:pt x="10855320" y="987482"/>
                  <a:pt x="10855320" y="974105"/>
                </a:cubicBezTo>
                <a:close/>
                <a:moveTo>
                  <a:pt x="11627832" y="954041"/>
                </a:moveTo>
                <a:cubicBezTo>
                  <a:pt x="11621144" y="954041"/>
                  <a:pt x="11617800" y="960728"/>
                  <a:pt x="11617800" y="974105"/>
                </a:cubicBezTo>
                <a:lnTo>
                  <a:pt x="11637864" y="974105"/>
                </a:lnTo>
                <a:cubicBezTo>
                  <a:pt x="11637864" y="960728"/>
                  <a:pt x="11637864" y="954041"/>
                  <a:pt x="11637864" y="954041"/>
                </a:cubicBezTo>
                <a:cubicBezTo>
                  <a:pt x="11637864" y="954041"/>
                  <a:pt x="11634520" y="954041"/>
                  <a:pt x="11627832" y="954041"/>
                </a:cubicBezTo>
                <a:close/>
                <a:moveTo>
                  <a:pt x="10474080" y="954041"/>
                </a:moveTo>
                <a:lnTo>
                  <a:pt x="10474080" y="994170"/>
                </a:lnTo>
                <a:lnTo>
                  <a:pt x="10494144" y="994170"/>
                </a:lnTo>
                <a:cubicBezTo>
                  <a:pt x="10520896" y="994170"/>
                  <a:pt x="10534276" y="994170"/>
                  <a:pt x="10534276" y="994170"/>
                </a:cubicBezTo>
                <a:cubicBezTo>
                  <a:pt x="10534276" y="994170"/>
                  <a:pt x="10527584" y="987482"/>
                  <a:pt x="10514208" y="974105"/>
                </a:cubicBezTo>
                <a:close/>
                <a:moveTo>
                  <a:pt x="9972445" y="954041"/>
                </a:moveTo>
                <a:cubicBezTo>
                  <a:pt x="9959068" y="954041"/>
                  <a:pt x="9935661" y="980793"/>
                  <a:pt x="9902217" y="1034301"/>
                </a:cubicBezTo>
                <a:cubicBezTo>
                  <a:pt x="9868776" y="1087809"/>
                  <a:pt x="9845368" y="1121253"/>
                  <a:pt x="9831991" y="1134627"/>
                </a:cubicBezTo>
                <a:cubicBezTo>
                  <a:pt x="9805237" y="1161381"/>
                  <a:pt x="9798547" y="1174758"/>
                  <a:pt x="9811924" y="1174758"/>
                </a:cubicBezTo>
                <a:lnTo>
                  <a:pt x="9831991" y="1154694"/>
                </a:lnTo>
                <a:cubicBezTo>
                  <a:pt x="9845368" y="1127940"/>
                  <a:pt x="9865432" y="1107876"/>
                  <a:pt x="9892186" y="1094499"/>
                </a:cubicBezTo>
                <a:cubicBezTo>
                  <a:pt x="9905563" y="1081122"/>
                  <a:pt x="9925627" y="1057711"/>
                  <a:pt x="9952381" y="1024270"/>
                </a:cubicBezTo>
                <a:cubicBezTo>
                  <a:pt x="9979135" y="990826"/>
                  <a:pt x="9992512" y="974105"/>
                  <a:pt x="9992512" y="974105"/>
                </a:cubicBezTo>
                <a:cubicBezTo>
                  <a:pt x="9992512" y="960728"/>
                  <a:pt x="9985822" y="954041"/>
                  <a:pt x="9972445" y="954041"/>
                </a:cubicBezTo>
                <a:close/>
                <a:moveTo>
                  <a:pt x="9571140" y="954041"/>
                </a:moveTo>
                <a:cubicBezTo>
                  <a:pt x="9557763" y="954041"/>
                  <a:pt x="9551076" y="957385"/>
                  <a:pt x="9551076" y="964072"/>
                </a:cubicBezTo>
                <a:cubicBezTo>
                  <a:pt x="9551076" y="970762"/>
                  <a:pt x="9551076" y="974105"/>
                  <a:pt x="9551076" y="974105"/>
                </a:cubicBezTo>
                <a:close/>
                <a:moveTo>
                  <a:pt x="1866070" y="954041"/>
                </a:moveTo>
                <a:lnTo>
                  <a:pt x="1886134" y="954041"/>
                </a:lnTo>
                <a:lnTo>
                  <a:pt x="1866070" y="974105"/>
                </a:lnTo>
                <a:cubicBezTo>
                  <a:pt x="1866070" y="974105"/>
                  <a:pt x="1862726" y="980793"/>
                  <a:pt x="1856039" y="994170"/>
                </a:cubicBezTo>
                <a:cubicBezTo>
                  <a:pt x="1849349" y="1007549"/>
                  <a:pt x="1832629" y="1027614"/>
                  <a:pt x="1805875" y="1054368"/>
                </a:cubicBezTo>
                <a:cubicBezTo>
                  <a:pt x="1792498" y="1067745"/>
                  <a:pt x="1779121" y="1081122"/>
                  <a:pt x="1765743" y="1094499"/>
                </a:cubicBezTo>
                <a:cubicBezTo>
                  <a:pt x="1752367" y="1107876"/>
                  <a:pt x="1745679" y="1121253"/>
                  <a:pt x="1745679" y="1134627"/>
                </a:cubicBezTo>
                <a:lnTo>
                  <a:pt x="1705548" y="1154694"/>
                </a:lnTo>
                <a:lnTo>
                  <a:pt x="1745679" y="1114563"/>
                </a:lnTo>
                <a:cubicBezTo>
                  <a:pt x="1772432" y="1047680"/>
                  <a:pt x="1812565" y="994170"/>
                  <a:pt x="1866070" y="954041"/>
                </a:cubicBezTo>
                <a:close/>
                <a:moveTo>
                  <a:pt x="2182098" y="938992"/>
                </a:moveTo>
                <a:cubicBezTo>
                  <a:pt x="2185441" y="938992"/>
                  <a:pt x="2187115" y="940664"/>
                  <a:pt x="2187115" y="944008"/>
                </a:cubicBezTo>
                <a:cubicBezTo>
                  <a:pt x="2187115" y="950695"/>
                  <a:pt x="2180425" y="954041"/>
                  <a:pt x="2167046" y="954041"/>
                </a:cubicBezTo>
                <a:lnTo>
                  <a:pt x="2146984" y="954041"/>
                </a:lnTo>
                <a:cubicBezTo>
                  <a:pt x="2146984" y="954041"/>
                  <a:pt x="2153674" y="950695"/>
                  <a:pt x="2167046" y="944008"/>
                </a:cubicBezTo>
                <a:cubicBezTo>
                  <a:pt x="2173738" y="940664"/>
                  <a:pt x="2178751" y="938992"/>
                  <a:pt x="2182098" y="938992"/>
                </a:cubicBezTo>
                <a:close/>
                <a:moveTo>
                  <a:pt x="11035908" y="933974"/>
                </a:moveTo>
                <a:lnTo>
                  <a:pt x="11035908" y="954041"/>
                </a:lnTo>
                <a:lnTo>
                  <a:pt x="11013332" y="959057"/>
                </a:lnTo>
                <a:cubicBezTo>
                  <a:pt x="11004972" y="962400"/>
                  <a:pt x="10995776" y="967418"/>
                  <a:pt x="10985744" y="974105"/>
                </a:cubicBezTo>
                <a:cubicBezTo>
                  <a:pt x="10975712" y="980795"/>
                  <a:pt x="10968184" y="985811"/>
                  <a:pt x="10963172" y="989154"/>
                </a:cubicBezTo>
                <a:lnTo>
                  <a:pt x="10959188" y="991810"/>
                </a:lnTo>
                <a:lnTo>
                  <a:pt x="10985744" y="989154"/>
                </a:lnTo>
                <a:cubicBezTo>
                  <a:pt x="10999120" y="985811"/>
                  <a:pt x="11009152" y="980795"/>
                  <a:pt x="11015844" y="974105"/>
                </a:cubicBezTo>
                <a:cubicBezTo>
                  <a:pt x="11022528" y="967418"/>
                  <a:pt x="11028380" y="961564"/>
                  <a:pt x="11033400" y="956549"/>
                </a:cubicBezTo>
                <a:lnTo>
                  <a:pt x="11035908" y="954041"/>
                </a:lnTo>
                <a:lnTo>
                  <a:pt x="11045940" y="944008"/>
                </a:lnTo>
                <a:cubicBezTo>
                  <a:pt x="11052628" y="937321"/>
                  <a:pt x="11055972" y="933974"/>
                  <a:pt x="11055972" y="933974"/>
                </a:cubicBezTo>
                <a:close/>
                <a:moveTo>
                  <a:pt x="10514208" y="933974"/>
                </a:moveTo>
                <a:cubicBezTo>
                  <a:pt x="10514208" y="933974"/>
                  <a:pt x="10514208" y="940664"/>
                  <a:pt x="10514208" y="954041"/>
                </a:cubicBezTo>
                <a:lnTo>
                  <a:pt x="10534276" y="933974"/>
                </a:lnTo>
                <a:cubicBezTo>
                  <a:pt x="10520896" y="933974"/>
                  <a:pt x="10514208" y="933974"/>
                  <a:pt x="10514208" y="933974"/>
                </a:cubicBezTo>
                <a:close/>
                <a:moveTo>
                  <a:pt x="9129703" y="933974"/>
                </a:moveTo>
                <a:lnTo>
                  <a:pt x="9109639" y="954041"/>
                </a:lnTo>
                <a:lnTo>
                  <a:pt x="9109639" y="974105"/>
                </a:lnTo>
                <a:cubicBezTo>
                  <a:pt x="9109639" y="974105"/>
                  <a:pt x="9116326" y="967418"/>
                  <a:pt x="9129703" y="954041"/>
                </a:cubicBezTo>
                <a:close/>
                <a:moveTo>
                  <a:pt x="2242919" y="929706"/>
                </a:moveTo>
                <a:lnTo>
                  <a:pt x="2239785" y="955295"/>
                </a:lnTo>
                <a:cubicBezTo>
                  <a:pt x="2229752" y="990408"/>
                  <a:pt x="2209688" y="1013819"/>
                  <a:pt x="2179589" y="1025524"/>
                </a:cubicBezTo>
                <a:lnTo>
                  <a:pt x="2172311" y="1026737"/>
                </a:lnTo>
                <a:lnTo>
                  <a:pt x="2207179" y="976616"/>
                </a:lnTo>
                <a:close/>
                <a:moveTo>
                  <a:pt x="10830240" y="918926"/>
                </a:moveTo>
                <a:cubicBezTo>
                  <a:pt x="10820204" y="922272"/>
                  <a:pt x="10815188" y="933974"/>
                  <a:pt x="10815188" y="954041"/>
                </a:cubicBezTo>
                <a:lnTo>
                  <a:pt x="10875384" y="954041"/>
                </a:lnTo>
                <a:cubicBezTo>
                  <a:pt x="10875384" y="954041"/>
                  <a:pt x="10875384" y="947351"/>
                  <a:pt x="10875384" y="933974"/>
                </a:cubicBezTo>
                <a:cubicBezTo>
                  <a:pt x="10855320" y="920600"/>
                  <a:pt x="10840268" y="915582"/>
                  <a:pt x="10830240" y="918926"/>
                </a:cubicBezTo>
                <a:close/>
                <a:moveTo>
                  <a:pt x="10363720" y="913910"/>
                </a:moveTo>
                <a:cubicBezTo>
                  <a:pt x="10357028" y="913910"/>
                  <a:pt x="10353688" y="920597"/>
                  <a:pt x="10353688" y="933974"/>
                </a:cubicBezTo>
                <a:cubicBezTo>
                  <a:pt x="10353688" y="933974"/>
                  <a:pt x="10357028" y="930631"/>
                  <a:pt x="10363720" y="923944"/>
                </a:cubicBezTo>
                <a:cubicBezTo>
                  <a:pt x="10370408" y="917254"/>
                  <a:pt x="10370408" y="913910"/>
                  <a:pt x="10363720" y="913910"/>
                </a:cubicBezTo>
                <a:close/>
                <a:moveTo>
                  <a:pt x="1545026" y="913910"/>
                </a:moveTo>
                <a:lnTo>
                  <a:pt x="1524960" y="933974"/>
                </a:lnTo>
                <a:lnTo>
                  <a:pt x="1565090" y="954041"/>
                </a:lnTo>
                <a:close/>
                <a:moveTo>
                  <a:pt x="9490880" y="893843"/>
                </a:moveTo>
                <a:cubicBezTo>
                  <a:pt x="9490880" y="893843"/>
                  <a:pt x="9484191" y="897190"/>
                  <a:pt x="9470814" y="903877"/>
                </a:cubicBezTo>
                <a:cubicBezTo>
                  <a:pt x="9457437" y="910567"/>
                  <a:pt x="9450749" y="913910"/>
                  <a:pt x="9450749" y="913910"/>
                </a:cubicBezTo>
                <a:lnTo>
                  <a:pt x="9370487" y="1014237"/>
                </a:lnTo>
                <a:cubicBezTo>
                  <a:pt x="9357110" y="1027614"/>
                  <a:pt x="9343733" y="1040991"/>
                  <a:pt x="9330356" y="1054368"/>
                </a:cubicBezTo>
                <a:cubicBezTo>
                  <a:pt x="9316979" y="1067745"/>
                  <a:pt x="9310292" y="1074432"/>
                  <a:pt x="9310292" y="1074432"/>
                </a:cubicBezTo>
                <a:lnTo>
                  <a:pt x="9330356" y="1074432"/>
                </a:lnTo>
                <a:cubicBezTo>
                  <a:pt x="9330356" y="1074432"/>
                  <a:pt x="9353767" y="1047680"/>
                  <a:pt x="9400585" y="994170"/>
                </a:cubicBezTo>
                <a:cubicBezTo>
                  <a:pt x="9447403" y="940664"/>
                  <a:pt x="9477501" y="907220"/>
                  <a:pt x="9490880" y="893843"/>
                </a:cubicBezTo>
                <a:close/>
                <a:moveTo>
                  <a:pt x="10614536" y="873779"/>
                </a:moveTo>
                <a:lnTo>
                  <a:pt x="10594472" y="913910"/>
                </a:lnTo>
                <a:lnTo>
                  <a:pt x="10614536" y="893843"/>
                </a:lnTo>
                <a:cubicBezTo>
                  <a:pt x="10627912" y="880466"/>
                  <a:pt x="10634600" y="873779"/>
                  <a:pt x="10634600" y="873779"/>
                </a:cubicBezTo>
                <a:close/>
                <a:moveTo>
                  <a:pt x="10915512" y="853715"/>
                </a:moveTo>
                <a:lnTo>
                  <a:pt x="10915512" y="893843"/>
                </a:lnTo>
                <a:cubicBezTo>
                  <a:pt x="10928892" y="893843"/>
                  <a:pt x="10935580" y="887156"/>
                  <a:pt x="10935580" y="873779"/>
                </a:cubicBezTo>
                <a:close/>
                <a:moveTo>
                  <a:pt x="1946331" y="853715"/>
                </a:moveTo>
                <a:lnTo>
                  <a:pt x="1926263" y="893843"/>
                </a:lnTo>
                <a:lnTo>
                  <a:pt x="1886134" y="913910"/>
                </a:lnTo>
                <a:cubicBezTo>
                  <a:pt x="1886134" y="913910"/>
                  <a:pt x="1892821" y="907220"/>
                  <a:pt x="1906198" y="893843"/>
                </a:cubicBezTo>
                <a:close/>
                <a:moveTo>
                  <a:pt x="9465798" y="841174"/>
                </a:moveTo>
                <a:cubicBezTo>
                  <a:pt x="9462452" y="842846"/>
                  <a:pt x="9457437" y="847025"/>
                  <a:pt x="9450749" y="853715"/>
                </a:cubicBezTo>
                <a:lnTo>
                  <a:pt x="9450749" y="873779"/>
                </a:lnTo>
                <a:cubicBezTo>
                  <a:pt x="9464126" y="860402"/>
                  <a:pt x="9470814" y="850369"/>
                  <a:pt x="9470814" y="843681"/>
                </a:cubicBezTo>
                <a:cubicBezTo>
                  <a:pt x="9470814" y="840338"/>
                  <a:pt x="9469142" y="839502"/>
                  <a:pt x="9465798" y="841174"/>
                </a:cubicBezTo>
                <a:close/>
                <a:moveTo>
                  <a:pt x="11740700" y="838666"/>
                </a:moveTo>
                <a:cubicBezTo>
                  <a:pt x="11739028" y="838666"/>
                  <a:pt x="11738192" y="840338"/>
                  <a:pt x="11738192" y="843681"/>
                </a:cubicBezTo>
                <a:cubicBezTo>
                  <a:pt x="11738192" y="850369"/>
                  <a:pt x="11738192" y="853715"/>
                  <a:pt x="11738192" y="853715"/>
                </a:cubicBezTo>
                <a:cubicBezTo>
                  <a:pt x="11751568" y="853715"/>
                  <a:pt x="11758256" y="853715"/>
                  <a:pt x="11758256" y="853715"/>
                </a:cubicBezTo>
                <a:cubicBezTo>
                  <a:pt x="11758256" y="853715"/>
                  <a:pt x="11754912" y="850369"/>
                  <a:pt x="11748224" y="843681"/>
                </a:cubicBezTo>
                <a:cubicBezTo>
                  <a:pt x="11744880" y="840338"/>
                  <a:pt x="11742372" y="838666"/>
                  <a:pt x="11740700" y="838666"/>
                </a:cubicBezTo>
                <a:close/>
                <a:moveTo>
                  <a:pt x="11196428" y="833648"/>
                </a:moveTo>
                <a:cubicBezTo>
                  <a:pt x="11196428" y="847025"/>
                  <a:pt x="11196428" y="853715"/>
                  <a:pt x="11196428" y="853715"/>
                </a:cubicBezTo>
                <a:cubicBezTo>
                  <a:pt x="11209804" y="853715"/>
                  <a:pt x="11216496" y="853715"/>
                  <a:pt x="11216496" y="853715"/>
                </a:cubicBezTo>
                <a:cubicBezTo>
                  <a:pt x="11216496" y="840338"/>
                  <a:pt x="11209804" y="833648"/>
                  <a:pt x="11196428" y="833648"/>
                </a:cubicBezTo>
                <a:close/>
                <a:moveTo>
                  <a:pt x="10955644" y="833648"/>
                </a:moveTo>
                <a:lnTo>
                  <a:pt x="10955644" y="853715"/>
                </a:lnTo>
                <a:cubicBezTo>
                  <a:pt x="10969020" y="853715"/>
                  <a:pt x="10969020" y="860402"/>
                  <a:pt x="10955644" y="873779"/>
                </a:cubicBezTo>
                <a:lnTo>
                  <a:pt x="10975712" y="873779"/>
                </a:lnTo>
                <a:close/>
                <a:moveTo>
                  <a:pt x="10173098" y="833648"/>
                </a:moveTo>
                <a:cubicBezTo>
                  <a:pt x="10159721" y="833648"/>
                  <a:pt x="10159721" y="847025"/>
                  <a:pt x="10173098" y="873779"/>
                </a:cubicBezTo>
                <a:cubicBezTo>
                  <a:pt x="10159721" y="873779"/>
                  <a:pt x="10153034" y="873779"/>
                  <a:pt x="10153034" y="873779"/>
                </a:cubicBezTo>
                <a:cubicBezTo>
                  <a:pt x="10153034" y="873779"/>
                  <a:pt x="10153034" y="880466"/>
                  <a:pt x="10153034" y="893843"/>
                </a:cubicBezTo>
                <a:lnTo>
                  <a:pt x="10173098" y="893843"/>
                </a:lnTo>
                <a:lnTo>
                  <a:pt x="10193165" y="853715"/>
                </a:lnTo>
                <a:cubicBezTo>
                  <a:pt x="10193165" y="853715"/>
                  <a:pt x="10193165" y="850369"/>
                  <a:pt x="10193165" y="843681"/>
                </a:cubicBezTo>
                <a:cubicBezTo>
                  <a:pt x="10193165" y="836994"/>
                  <a:pt x="10186475" y="833648"/>
                  <a:pt x="10173098" y="833648"/>
                </a:cubicBezTo>
                <a:close/>
                <a:moveTo>
                  <a:pt x="2327571" y="833648"/>
                </a:moveTo>
                <a:lnTo>
                  <a:pt x="2347635" y="853715"/>
                </a:lnTo>
                <a:cubicBezTo>
                  <a:pt x="2347635" y="853715"/>
                  <a:pt x="2347635" y="850369"/>
                  <a:pt x="2347635" y="843681"/>
                </a:cubicBezTo>
                <a:cubicBezTo>
                  <a:pt x="2347635" y="836994"/>
                  <a:pt x="2347635" y="833648"/>
                  <a:pt x="2347635" y="833648"/>
                </a:cubicBezTo>
                <a:cubicBezTo>
                  <a:pt x="2334258" y="833648"/>
                  <a:pt x="2327571" y="833648"/>
                  <a:pt x="2327571" y="833648"/>
                </a:cubicBezTo>
                <a:close/>
                <a:moveTo>
                  <a:pt x="10995776" y="813584"/>
                </a:moveTo>
                <a:cubicBezTo>
                  <a:pt x="10995776" y="820271"/>
                  <a:pt x="10999120" y="821945"/>
                  <a:pt x="11005808" y="818599"/>
                </a:cubicBezTo>
                <a:lnTo>
                  <a:pt x="11012976" y="813584"/>
                </a:lnTo>
                <a:close/>
                <a:moveTo>
                  <a:pt x="10775060" y="813584"/>
                </a:moveTo>
                <a:cubicBezTo>
                  <a:pt x="10761680" y="813584"/>
                  <a:pt x="10744960" y="826961"/>
                  <a:pt x="10724896" y="853715"/>
                </a:cubicBezTo>
                <a:cubicBezTo>
                  <a:pt x="10704828" y="880466"/>
                  <a:pt x="10694796" y="897190"/>
                  <a:pt x="10694796" y="903877"/>
                </a:cubicBezTo>
                <a:cubicBezTo>
                  <a:pt x="10694796" y="910567"/>
                  <a:pt x="10701484" y="907220"/>
                  <a:pt x="10714860" y="893843"/>
                </a:cubicBezTo>
                <a:cubicBezTo>
                  <a:pt x="10728236" y="880466"/>
                  <a:pt x="10741616" y="867092"/>
                  <a:pt x="10754992" y="853715"/>
                </a:cubicBezTo>
                <a:cubicBezTo>
                  <a:pt x="10795124" y="826961"/>
                  <a:pt x="10801812" y="813584"/>
                  <a:pt x="10775060" y="813584"/>
                </a:cubicBezTo>
                <a:close/>
                <a:moveTo>
                  <a:pt x="9551076" y="813584"/>
                </a:moveTo>
                <a:lnTo>
                  <a:pt x="9531009" y="833648"/>
                </a:lnTo>
                <a:cubicBezTo>
                  <a:pt x="9544386" y="833648"/>
                  <a:pt x="9551076" y="833648"/>
                  <a:pt x="9551076" y="833648"/>
                </a:cubicBezTo>
                <a:cubicBezTo>
                  <a:pt x="9551076" y="833648"/>
                  <a:pt x="9551076" y="826961"/>
                  <a:pt x="9551076" y="813584"/>
                </a:cubicBezTo>
                <a:close/>
                <a:moveTo>
                  <a:pt x="10955644" y="793517"/>
                </a:moveTo>
                <a:lnTo>
                  <a:pt x="10955644" y="813584"/>
                </a:lnTo>
                <a:cubicBezTo>
                  <a:pt x="10955644" y="813584"/>
                  <a:pt x="10958992" y="813584"/>
                  <a:pt x="10965680" y="813584"/>
                </a:cubicBezTo>
                <a:cubicBezTo>
                  <a:pt x="10972364" y="813584"/>
                  <a:pt x="10975712" y="813584"/>
                  <a:pt x="10975712" y="813584"/>
                </a:cubicBezTo>
                <a:cubicBezTo>
                  <a:pt x="10975712" y="800207"/>
                  <a:pt x="10969020" y="793517"/>
                  <a:pt x="10955644" y="793517"/>
                </a:cubicBezTo>
                <a:close/>
                <a:moveTo>
                  <a:pt x="10795124" y="793517"/>
                </a:moveTo>
                <a:cubicBezTo>
                  <a:pt x="10781744" y="793517"/>
                  <a:pt x="10775060" y="796863"/>
                  <a:pt x="10775060" y="803550"/>
                </a:cubicBezTo>
                <a:cubicBezTo>
                  <a:pt x="10775060" y="810237"/>
                  <a:pt x="10781744" y="813584"/>
                  <a:pt x="10795124" y="813584"/>
                </a:cubicBezTo>
                <a:cubicBezTo>
                  <a:pt x="10808500" y="813584"/>
                  <a:pt x="10815188" y="810237"/>
                  <a:pt x="10815188" y="803550"/>
                </a:cubicBezTo>
                <a:cubicBezTo>
                  <a:pt x="10815188" y="796863"/>
                  <a:pt x="10808500" y="793517"/>
                  <a:pt x="10795124" y="793517"/>
                </a:cubicBezTo>
                <a:close/>
                <a:moveTo>
                  <a:pt x="10574404" y="793517"/>
                </a:moveTo>
                <a:lnTo>
                  <a:pt x="10574404" y="813584"/>
                </a:lnTo>
                <a:lnTo>
                  <a:pt x="10574404" y="833648"/>
                </a:lnTo>
                <a:cubicBezTo>
                  <a:pt x="10574404" y="833648"/>
                  <a:pt x="10567716" y="843681"/>
                  <a:pt x="10554340" y="863746"/>
                </a:cubicBezTo>
                <a:cubicBezTo>
                  <a:pt x="10540964" y="883812"/>
                  <a:pt x="10534276" y="893843"/>
                  <a:pt x="10534276" y="893843"/>
                </a:cubicBezTo>
                <a:lnTo>
                  <a:pt x="10554340" y="913910"/>
                </a:lnTo>
                <a:lnTo>
                  <a:pt x="10554340" y="893843"/>
                </a:lnTo>
                <a:cubicBezTo>
                  <a:pt x="10567716" y="893843"/>
                  <a:pt x="10574404" y="893843"/>
                  <a:pt x="10574404" y="893843"/>
                </a:cubicBezTo>
                <a:cubicBezTo>
                  <a:pt x="10574404" y="893843"/>
                  <a:pt x="10574404" y="887156"/>
                  <a:pt x="10574404" y="873779"/>
                </a:cubicBezTo>
                <a:cubicBezTo>
                  <a:pt x="10574404" y="860402"/>
                  <a:pt x="10581092" y="847025"/>
                  <a:pt x="10594472" y="833648"/>
                </a:cubicBezTo>
                <a:cubicBezTo>
                  <a:pt x="10594472" y="847025"/>
                  <a:pt x="10594472" y="853715"/>
                  <a:pt x="10594472" y="853715"/>
                </a:cubicBezTo>
                <a:cubicBezTo>
                  <a:pt x="10594472" y="853715"/>
                  <a:pt x="10601156" y="853715"/>
                  <a:pt x="10614536" y="853715"/>
                </a:cubicBezTo>
                <a:cubicBezTo>
                  <a:pt x="10668044" y="853715"/>
                  <a:pt x="10694796" y="840338"/>
                  <a:pt x="10694796" y="813584"/>
                </a:cubicBezTo>
                <a:lnTo>
                  <a:pt x="10594472" y="813584"/>
                </a:lnTo>
                <a:cubicBezTo>
                  <a:pt x="10594472" y="813584"/>
                  <a:pt x="10587784" y="806894"/>
                  <a:pt x="10574404" y="793517"/>
                </a:cubicBezTo>
                <a:close/>
                <a:moveTo>
                  <a:pt x="11161316" y="780978"/>
                </a:moveTo>
                <a:cubicBezTo>
                  <a:pt x="11157968" y="782650"/>
                  <a:pt x="11156296" y="786830"/>
                  <a:pt x="11156296" y="793517"/>
                </a:cubicBezTo>
                <a:cubicBezTo>
                  <a:pt x="11156296" y="806894"/>
                  <a:pt x="11152952" y="816927"/>
                  <a:pt x="11146268" y="823617"/>
                </a:cubicBezTo>
                <a:cubicBezTo>
                  <a:pt x="11139576" y="830304"/>
                  <a:pt x="11136232" y="836994"/>
                  <a:pt x="11136232" y="843681"/>
                </a:cubicBezTo>
                <a:cubicBezTo>
                  <a:pt x="11136232" y="850369"/>
                  <a:pt x="11122856" y="860402"/>
                  <a:pt x="11096104" y="873779"/>
                </a:cubicBezTo>
                <a:lnTo>
                  <a:pt x="11076036" y="913910"/>
                </a:lnTo>
                <a:cubicBezTo>
                  <a:pt x="11089416" y="913910"/>
                  <a:pt x="11102792" y="927287"/>
                  <a:pt x="11116168" y="954041"/>
                </a:cubicBezTo>
                <a:lnTo>
                  <a:pt x="11136232" y="954041"/>
                </a:lnTo>
                <a:lnTo>
                  <a:pt x="11116168" y="913910"/>
                </a:lnTo>
                <a:cubicBezTo>
                  <a:pt x="11102792" y="913910"/>
                  <a:pt x="11096104" y="910567"/>
                  <a:pt x="11096104" y="903877"/>
                </a:cubicBezTo>
                <a:cubicBezTo>
                  <a:pt x="11096104" y="897190"/>
                  <a:pt x="11102792" y="893843"/>
                  <a:pt x="11116168" y="893843"/>
                </a:cubicBezTo>
                <a:cubicBezTo>
                  <a:pt x="11129548" y="880466"/>
                  <a:pt x="11136232" y="880466"/>
                  <a:pt x="11136232" y="893843"/>
                </a:cubicBezTo>
                <a:lnTo>
                  <a:pt x="11136232" y="873779"/>
                </a:lnTo>
                <a:cubicBezTo>
                  <a:pt x="11136232" y="873779"/>
                  <a:pt x="11139576" y="867092"/>
                  <a:pt x="11146268" y="853715"/>
                </a:cubicBezTo>
                <a:cubicBezTo>
                  <a:pt x="11152952" y="840338"/>
                  <a:pt x="11162988" y="833648"/>
                  <a:pt x="11176364" y="833648"/>
                </a:cubicBezTo>
                <a:cubicBezTo>
                  <a:pt x="11189740" y="806894"/>
                  <a:pt x="11196428" y="793517"/>
                  <a:pt x="11196428" y="793517"/>
                </a:cubicBezTo>
                <a:cubicBezTo>
                  <a:pt x="11196428" y="793517"/>
                  <a:pt x="11189740" y="790173"/>
                  <a:pt x="11176364" y="783486"/>
                </a:cubicBezTo>
                <a:cubicBezTo>
                  <a:pt x="11169676" y="780143"/>
                  <a:pt x="11164660" y="779307"/>
                  <a:pt x="11161316" y="780978"/>
                </a:cubicBezTo>
                <a:close/>
                <a:moveTo>
                  <a:pt x="10875384" y="773453"/>
                </a:moveTo>
                <a:cubicBezTo>
                  <a:pt x="10862008" y="786830"/>
                  <a:pt x="10855320" y="793517"/>
                  <a:pt x="10855320" y="793517"/>
                </a:cubicBezTo>
                <a:lnTo>
                  <a:pt x="10875384" y="793517"/>
                </a:lnTo>
                <a:close/>
                <a:moveTo>
                  <a:pt x="1867324" y="763419"/>
                </a:moveTo>
                <a:cubicBezTo>
                  <a:pt x="1871506" y="761747"/>
                  <a:pt x="1874432" y="761747"/>
                  <a:pt x="1876103" y="763419"/>
                </a:cubicBezTo>
                <a:cubicBezTo>
                  <a:pt x="1882793" y="770109"/>
                  <a:pt x="1886134" y="780140"/>
                  <a:pt x="1886134" y="793517"/>
                </a:cubicBezTo>
                <a:lnTo>
                  <a:pt x="1886134" y="813584"/>
                </a:lnTo>
                <a:cubicBezTo>
                  <a:pt x="1886134" y="813584"/>
                  <a:pt x="1879446" y="813584"/>
                  <a:pt x="1866070" y="813584"/>
                </a:cubicBezTo>
                <a:cubicBezTo>
                  <a:pt x="1866070" y="853715"/>
                  <a:pt x="1852693" y="873779"/>
                  <a:pt x="1825942" y="873779"/>
                </a:cubicBezTo>
                <a:cubicBezTo>
                  <a:pt x="1812565" y="873779"/>
                  <a:pt x="1805875" y="867092"/>
                  <a:pt x="1805875" y="853715"/>
                </a:cubicBezTo>
                <a:lnTo>
                  <a:pt x="1785811" y="873779"/>
                </a:lnTo>
                <a:lnTo>
                  <a:pt x="1785811" y="893843"/>
                </a:lnTo>
                <a:lnTo>
                  <a:pt x="1805875" y="893843"/>
                </a:lnTo>
                <a:lnTo>
                  <a:pt x="1765743" y="974105"/>
                </a:lnTo>
                <a:lnTo>
                  <a:pt x="1705548" y="1034301"/>
                </a:lnTo>
                <a:lnTo>
                  <a:pt x="1665417" y="1054368"/>
                </a:lnTo>
                <a:cubicBezTo>
                  <a:pt x="1665417" y="1027614"/>
                  <a:pt x="1672104" y="1014237"/>
                  <a:pt x="1685484" y="1014237"/>
                </a:cubicBezTo>
                <a:lnTo>
                  <a:pt x="1725615" y="913910"/>
                </a:lnTo>
                <a:cubicBezTo>
                  <a:pt x="1725615" y="900533"/>
                  <a:pt x="1749023" y="870435"/>
                  <a:pt x="1795840" y="823617"/>
                </a:cubicBezTo>
                <a:cubicBezTo>
                  <a:pt x="1830957" y="788501"/>
                  <a:pt x="1854785" y="768437"/>
                  <a:pt x="1867324" y="763419"/>
                </a:cubicBezTo>
                <a:close/>
                <a:moveTo>
                  <a:pt x="10815188" y="753388"/>
                </a:moveTo>
                <a:cubicBezTo>
                  <a:pt x="10815188" y="766766"/>
                  <a:pt x="10821876" y="773453"/>
                  <a:pt x="10835256" y="773453"/>
                </a:cubicBezTo>
                <a:lnTo>
                  <a:pt x="10835256" y="753388"/>
                </a:lnTo>
                <a:cubicBezTo>
                  <a:pt x="10821876" y="753388"/>
                  <a:pt x="10815188" y="753388"/>
                  <a:pt x="10815188" y="753388"/>
                </a:cubicBezTo>
                <a:close/>
                <a:moveTo>
                  <a:pt x="10253360" y="753388"/>
                </a:moveTo>
                <a:cubicBezTo>
                  <a:pt x="10246673" y="753388"/>
                  <a:pt x="10239983" y="760076"/>
                  <a:pt x="10233296" y="773453"/>
                </a:cubicBezTo>
                <a:lnTo>
                  <a:pt x="10233296" y="793517"/>
                </a:lnTo>
                <a:lnTo>
                  <a:pt x="10233296" y="826961"/>
                </a:lnTo>
                <a:lnTo>
                  <a:pt x="10228278" y="833648"/>
                </a:lnTo>
                <a:lnTo>
                  <a:pt x="10213229" y="833648"/>
                </a:lnTo>
                <a:lnTo>
                  <a:pt x="10213229" y="853715"/>
                </a:lnTo>
                <a:lnTo>
                  <a:pt x="10228278" y="833648"/>
                </a:lnTo>
                <a:lnTo>
                  <a:pt x="10233296" y="833648"/>
                </a:lnTo>
                <a:lnTo>
                  <a:pt x="10233296" y="826961"/>
                </a:lnTo>
                <a:lnTo>
                  <a:pt x="10273424" y="773453"/>
                </a:lnTo>
                <a:cubicBezTo>
                  <a:pt x="10266737" y="760076"/>
                  <a:pt x="10260048" y="753388"/>
                  <a:pt x="10253360" y="753388"/>
                </a:cubicBezTo>
                <a:close/>
                <a:moveTo>
                  <a:pt x="9581173" y="753388"/>
                </a:moveTo>
                <a:cubicBezTo>
                  <a:pt x="9574484" y="753388"/>
                  <a:pt x="9571140" y="760076"/>
                  <a:pt x="9571140" y="773453"/>
                </a:cubicBezTo>
                <a:cubicBezTo>
                  <a:pt x="9571140" y="786830"/>
                  <a:pt x="9574484" y="793517"/>
                  <a:pt x="9581173" y="793517"/>
                </a:cubicBezTo>
                <a:cubicBezTo>
                  <a:pt x="9587861" y="793517"/>
                  <a:pt x="9591207" y="786830"/>
                  <a:pt x="9591207" y="773453"/>
                </a:cubicBezTo>
                <a:cubicBezTo>
                  <a:pt x="9591207" y="760076"/>
                  <a:pt x="9587861" y="753388"/>
                  <a:pt x="9581173" y="753388"/>
                </a:cubicBezTo>
                <a:close/>
                <a:moveTo>
                  <a:pt x="11055972" y="733322"/>
                </a:moveTo>
                <a:cubicBezTo>
                  <a:pt x="11069348" y="733322"/>
                  <a:pt x="11076036" y="733322"/>
                  <a:pt x="11076036" y="733322"/>
                </a:cubicBezTo>
                <a:lnTo>
                  <a:pt x="11035908" y="753388"/>
                </a:lnTo>
                <a:cubicBezTo>
                  <a:pt x="11035908" y="740011"/>
                  <a:pt x="11042592" y="733322"/>
                  <a:pt x="11055972" y="733322"/>
                </a:cubicBezTo>
                <a:close/>
                <a:moveTo>
                  <a:pt x="9626320" y="723288"/>
                </a:moveTo>
                <a:cubicBezTo>
                  <a:pt x="9622976" y="723288"/>
                  <a:pt x="9617961" y="726634"/>
                  <a:pt x="9611271" y="733322"/>
                </a:cubicBezTo>
                <a:cubicBezTo>
                  <a:pt x="9624648" y="760076"/>
                  <a:pt x="9631335" y="760076"/>
                  <a:pt x="9631335" y="733322"/>
                </a:cubicBezTo>
                <a:cubicBezTo>
                  <a:pt x="9631335" y="726634"/>
                  <a:pt x="9629663" y="723288"/>
                  <a:pt x="9626320" y="723288"/>
                </a:cubicBezTo>
                <a:close/>
                <a:moveTo>
                  <a:pt x="10855320" y="713257"/>
                </a:moveTo>
                <a:cubicBezTo>
                  <a:pt x="10855320" y="713257"/>
                  <a:pt x="10855320" y="719945"/>
                  <a:pt x="10855320" y="733322"/>
                </a:cubicBezTo>
                <a:cubicBezTo>
                  <a:pt x="10868696" y="733322"/>
                  <a:pt x="10875384" y="733322"/>
                  <a:pt x="10875384" y="733322"/>
                </a:cubicBezTo>
                <a:close/>
                <a:moveTo>
                  <a:pt x="1645353" y="713257"/>
                </a:moveTo>
                <a:cubicBezTo>
                  <a:pt x="1591845" y="740011"/>
                  <a:pt x="1565090" y="773453"/>
                  <a:pt x="1565090" y="813584"/>
                </a:cubicBezTo>
                <a:cubicBezTo>
                  <a:pt x="1565090" y="813584"/>
                  <a:pt x="1565090" y="816927"/>
                  <a:pt x="1565090" y="823617"/>
                </a:cubicBezTo>
                <a:cubicBezTo>
                  <a:pt x="1565090" y="830304"/>
                  <a:pt x="1558404" y="840338"/>
                  <a:pt x="1545026" y="853715"/>
                </a:cubicBezTo>
                <a:lnTo>
                  <a:pt x="1524960" y="873779"/>
                </a:lnTo>
                <a:cubicBezTo>
                  <a:pt x="1538337" y="873779"/>
                  <a:pt x="1551714" y="873779"/>
                  <a:pt x="1565090" y="873779"/>
                </a:cubicBezTo>
                <a:lnTo>
                  <a:pt x="1585158" y="833648"/>
                </a:lnTo>
                <a:cubicBezTo>
                  <a:pt x="1585158" y="820271"/>
                  <a:pt x="1591845" y="806894"/>
                  <a:pt x="1605221" y="793517"/>
                </a:cubicBezTo>
                <a:cubicBezTo>
                  <a:pt x="1618598" y="780140"/>
                  <a:pt x="1631976" y="766766"/>
                  <a:pt x="1645353" y="753388"/>
                </a:cubicBezTo>
                <a:close/>
                <a:moveTo>
                  <a:pt x="10066503" y="708239"/>
                </a:moveTo>
                <a:cubicBezTo>
                  <a:pt x="10043928" y="708239"/>
                  <a:pt x="10032643" y="723288"/>
                  <a:pt x="10032643" y="753388"/>
                </a:cubicBezTo>
                <a:lnTo>
                  <a:pt x="10052708" y="753388"/>
                </a:lnTo>
                <a:cubicBezTo>
                  <a:pt x="10066085" y="753388"/>
                  <a:pt x="10072772" y="746699"/>
                  <a:pt x="10072772" y="733322"/>
                </a:cubicBezTo>
                <a:lnTo>
                  <a:pt x="10092839" y="713257"/>
                </a:lnTo>
                <a:cubicBezTo>
                  <a:pt x="10082805" y="709914"/>
                  <a:pt x="10074028" y="708239"/>
                  <a:pt x="10066503" y="708239"/>
                </a:cubicBezTo>
                <a:close/>
                <a:moveTo>
                  <a:pt x="11457276" y="693190"/>
                </a:moveTo>
                <a:cubicBezTo>
                  <a:pt x="11457276" y="706568"/>
                  <a:pt x="11457276" y="713257"/>
                  <a:pt x="11457276" y="713257"/>
                </a:cubicBezTo>
                <a:cubicBezTo>
                  <a:pt x="11470652" y="713257"/>
                  <a:pt x="11477344" y="709911"/>
                  <a:pt x="11477344" y="703224"/>
                </a:cubicBezTo>
                <a:cubicBezTo>
                  <a:pt x="11477344" y="696537"/>
                  <a:pt x="11477344" y="693190"/>
                  <a:pt x="11477344" y="693190"/>
                </a:cubicBezTo>
                <a:cubicBezTo>
                  <a:pt x="11477344" y="693190"/>
                  <a:pt x="11470652" y="693190"/>
                  <a:pt x="11457276" y="693190"/>
                </a:cubicBezTo>
                <a:close/>
                <a:moveTo>
                  <a:pt x="9390551" y="693190"/>
                </a:moveTo>
                <a:cubicBezTo>
                  <a:pt x="9377174" y="706568"/>
                  <a:pt x="9370487" y="713257"/>
                  <a:pt x="9370487" y="713257"/>
                </a:cubicBezTo>
                <a:lnTo>
                  <a:pt x="9370487" y="733322"/>
                </a:lnTo>
                <a:cubicBezTo>
                  <a:pt x="9370487" y="733322"/>
                  <a:pt x="9377174" y="719945"/>
                  <a:pt x="9390551" y="693190"/>
                </a:cubicBezTo>
                <a:close/>
                <a:moveTo>
                  <a:pt x="2469908" y="683159"/>
                </a:moveTo>
                <a:cubicBezTo>
                  <a:pt x="2458622" y="688175"/>
                  <a:pt x="2437930" y="708242"/>
                  <a:pt x="2407832" y="743355"/>
                </a:cubicBezTo>
                <a:cubicBezTo>
                  <a:pt x="2367704" y="790173"/>
                  <a:pt x="2354327" y="813584"/>
                  <a:pt x="2367704" y="813584"/>
                </a:cubicBezTo>
                <a:cubicBezTo>
                  <a:pt x="2381081" y="813584"/>
                  <a:pt x="2387768" y="813584"/>
                  <a:pt x="2387768" y="813584"/>
                </a:cubicBezTo>
                <a:cubicBezTo>
                  <a:pt x="2387768" y="813584"/>
                  <a:pt x="2394455" y="806894"/>
                  <a:pt x="2407832" y="793517"/>
                </a:cubicBezTo>
                <a:cubicBezTo>
                  <a:pt x="2407832" y="766766"/>
                  <a:pt x="2421209" y="743355"/>
                  <a:pt x="2447963" y="723288"/>
                </a:cubicBezTo>
                <a:cubicBezTo>
                  <a:pt x="2474716" y="703224"/>
                  <a:pt x="2484749" y="689847"/>
                  <a:pt x="2478060" y="683160"/>
                </a:cubicBezTo>
                <a:cubicBezTo>
                  <a:pt x="2476389" y="681487"/>
                  <a:pt x="2473672" y="681487"/>
                  <a:pt x="2469908" y="683159"/>
                </a:cubicBezTo>
                <a:close/>
                <a:moveTo>
                  <a:pt x="9809416" y="680652"/>
                </a:moveTo>
                <a:cubicBezTo>
                  <a:pt x="9807744" y="678978"/>
                  <a:pt x="9805237" y="679816"/>
                  <a:pt x="9801890" y="683160"/>
                </a:cubicBezTo>
                <a:cubicBezTo>
                  <a:pt x="9795203" y="689847"/>
                  <a:pt x="9791860" y="693190"/>
                  <a:pt x="9791860" y="693190"/>
                </a:cubicBezTo>
                <a:cubicBezTo>
                  <a:pt x="9791860" y="693190"/>
                  <a:pt x="9791860" y="696537"/>
                  <a:pt x="9791860" y="703224"/>
                </a:cubicBezTo>
                <a:cubicBezTo>
                  <a:pt x="9791860" y="709911"/>
                  <a:pt x="9798547" y="706568"/>
                  <a:pt x="9811924" y="693190"/>
                </a:cubicBezTo>
                <a:cubicBezTo>
                  <a:pt x="9811924" y="686503"/>
                  <a:pt x="9811088" y="682324"/>
                  <a:pt x="9809416" y="680652"/>
                </a:cubicBezTo>
                <a:close/>
                <a:moveTo>
                  <a:pt x="2387768" y="673126"/>
                </a:moveTo>
                <a:lnTo>
                  <a:pt x="2287440" y="793517"/>
                </a:lnTo>
                <a:cubicBezTo>
                  <a:pt x="2274063" y="806894"/>
                  <a:pt x="2260685" y="816927"/>
                  <a:pt x="2247309" y="823617"/>
                </a:cubicBezTo>
                <a:cubicBezTo>
                  <a:pt x="2233933" y="830304"/>
                  <a:pt x="2213868" y="847025"/>
                  <a:pt x="2187115" y="873779"/>
                </a:cubicBezTo>
                <a:cubicBezTo>
                  <a:pt x="2173738" y="900533"/>
                  <a:pt x="2160361" y="923944"/>
                  <a:pt x="2146984" y="944008"/>
                </a:cubicBezTo>
                <a:cubicBezTo>
                  <a:pt x="2133605" y="964072"/>
                  <a:pt x="2120228" y="980793"/>
                  <a:pt x="2106851" y="994170"/>
                </a:cubicBezTo>
                <a:cubicBezTo>
                  <a:pt x="2080100" y="1034301"/>
                  <a:pt x="2066723" y="1061055"/>
                  <a:pt x="2066723" y="1074432"/>
                </a:cubicBezTo>
                <a:cubicBezTo>
                  <a:pt x="2080100" y="1074432"/>
                  <a:pt x="2086787" y="1071088"/>
                  <a:pt x="2086787" y="1064398"/>
                </a:cubicBezTo>
                <a:cubicBezTo>
                  <a:pt x="2086787" y="1057711"/>
                  <a:pt x="2086787" y="1054368"/>
                  <a:pt x="2086787" y="1054368"/>
                </a:cubicBezTo>
                <a:cubicBezTo>
                  <a:pt x="2086787" y="1054368"/>
                  <a:pt x="2100164" y="1040991"/>
                  <a:pt x="2126920" y="1014237"/>
                </a:cubicBezTo>
                <a:lnTo>
                  <a:pt x="2146984" y="994170"/>
                </a:lnTo>
                <a:lnTo>
                  <a:pt x="2126920" y="1034301"/>
                </a:lnTo>
                <a:lnTo>
                  <a:pt x="2172311" y="1026737"/>
                </a:lnTo>
                <a:lnTo>
                  <a:pt x="2167046" y="1034301"/>
                </a:lnTo>
                <a:cubicBezTo>
                  <a:pt x="2140297" y="1074432"/>
                  <a:pt x="2126920" y="1094499"/>
                  <a:pt x="2126920" y="1094499"/>
                </a:cubicBezTo>
                <a:cubicBezTo>
                  <a:pt x="2126920" y="1107876"/>
                  <a:pt x="2120228" y="1124596"/>
                  <a:pt x="2106851" y="1144661"/>
                </a:cubicBezTo>
                <a:cubicBezTo>
                  <a:pt x="2093474" y="1164725"/>
                  <a:pt x="2086787" y="1174758"/>
                  <a:pt x="2086787" y="1174758"/>
                </a:cubicBezTo>
                <a:lnTo>
                  <a:pt x="2167046" y="1094499"/>
                </a:lnTo>
                <a:cubicBezTo>
                  <a:pt x="2180425" y="1081122"/>
                  <a:pt x="2193803" y="1067745"/>
                  <a:pt x="2207179" y="1054368"/>
                </a:cubicBezTo>
                <a:cubicBezTo>
                  <a:pt x="2233933" y="1014237"/>
                  <a:pt x="2253997" y="994170"/>
                  <a:pt x="2267375" y="994170"/>
                </a:cubicBezTo>
                <a:lnTo>
                  <a:pt x="2267375" y="1014237"/>
                </a:lnTo>
                <a:cubicBezTo>
                  <a:pt x="2280753" y="1000859"/>
                  <a:pt x="2287440" y="994170"/>
                  <a:pt x="2287440" y="994170"/>
                </a:cubicBezTo>
                <a:cubicBezTo>
                  <a:pt x="2274063" y="980793"/>
                  <a:pt x="2280753" y="947351"/>
                  <a:pt x="2307504" y="893843"/>
                </a:cubicBezTo>
                <a:lnTo>
                  <a:pt x="2307504" y="873779"/>
                </a:lnTo>
                <a:cubicBezTo>
                  <a:pt x="2294127" y="873779"/>
                  <a:pt x="2274063" y="890500"/>
                  <a:pt x="2247309" y="923944"/>
                </a:cubicBezTo>
                <a:lnTo>
                  <a:pt x="2242919" y="929706"/>
                </a:lnTo>
                <a:lnTo>
                  <a:pt x="2247309" y="893843"/>
                </a:lnTo>
                <a:lnTo>
                  <a:pt x="2227244" y="913910"/>
                </a:lnTo>
                <a:lnTo>
                  <a:pt x="2207179" y="913910"/>
                </a:lnTo>
                <a:cubicBezTo>
                  <a:pt x="2207179" y="887156"/>
                  <a:pt x="2230588" y="853715"/>
                  <a:pt x="2277406" y="813584"/>
                </a:cubicBezTo>
                <a:cubicBezTo>
                  <a:pt x="2324225" y="773453"/>
                  <a:pt x="2347635" y="750042"/>
                  <a:pt x="2347635" y="743355"/>
                </a:cubicBezTo>
                <a:cubicBezTo>
                  <a:pt x="2347635" y="736668"/>
                  <a:pt x="2354327" y="723288"/>
                  <a:pt x="2367704" y="703224"/>
                </a:cubicBezTo>
                <a:cubicBezTo>
                  <a:pt x="2381081" y="683160"/>
                  <a:pt x="2387768" y="673126"/>
                  <a:pt x="2387768" y="673126"/>
                </a:cubicBezTo>
                <a:close/>
                <a:moveTo>
                  <a:pt x="2066723" y="653062"/>
                </a:moveTo>
                <a:lnTo>
                  <a:pt x="2066723" y="693190"/>
                </a:lnTo>
                <a:lnTo>
                  <a:pt x="2066723" y="733322"/>
                </a:lnTo>
                <a:cubicBezTo>
                  <a:pt x="2039969" y="746699"/>
                  <a:pt x="2023246" y="753388"/>
                  <a:pt x="2016558" y="753388"/>
                </a:cubicBezTo>
                <a:cubicBezTo>
                  <a:pt x="2009871" y="753388"/>
                  <a:pt x="1999838" y="760076"/>
                  <a:pt x="1986461" y="773453"/>
                </a:cubicBezTo>
                <a:lnTo>
                  <a:pt x="1966397" y="793517"/>
                </a:lnTo>
                <a:lnTo>
                  <a:pt x="1946331" y="793517"/>
                </a:lnTo>
                <a:cubicBezTo>
                  <a:pt x="1946331" y="780140"/>
                  <a:pt x="1959708" y="760076"/>
                  <a:pt x="1986461" y="733322"/>
                </a:cubicBezTo>
                <a:cubicBezTo>
                  <a:pt x="2013215" y="706568"/>
                  <a:pt x="2039969" y="679813"/>
                  <a:pt x="2066723" y="653062"/>
                </a:cubicBezTo>
                <a:close/>
                <a:moveTo>
                  <a:pt x="2548288" y="632995"/>
                </a:moveTo>
                <a:cubicBezTo>
                  <a:pt x="2534911" y="632995"/>
                  <a:pt x="2528223" y="636339"/>
                  <a:pt x="2528223" y="643029"/>
                </a:cubicBezTo>
                <a:cubicBezTo>
                  <a:pt x="2528223" y="649716"/>
                  <a:pt x="2531567" y="653062"/>
                  <a:pt x="2538257" y="653062"/>
                </a:cubicBezTo>
                <a:cubicBezTo>
                  <a:pt x="2544944" y="653062"/>
                  <a:pt x="2548288" y="646372"/>
                  <a:pt x="2548288" y="632995"/>
                </a:cubicBezTo>
                <a:close/>
                <a:moveTo>
                  <a:pt x="2104343" y="621082"/>
                </a:moveTo>
                <a:cubicBezTo>
                  <a:pt x="2106017" y="620664"/>
                  <a:pt x="2106851" y="621290"/>
                  <a:pt x="2106851" y="622962"/>
                </a:cubicBezTo>
                <a:cubicBezTo>
                  <a:pt x="2106851" y="629652"/>
                  <a:pt x="2093474" y="639685"/>
                  <a:pt x="2066723" y="653062"/>
                </a:cubicBezTo>
                <a:cubicBezTo>
                  <a:pt x="2086787" y="632995"/>
                  <a:pt x="2099330" y="622336"/>
                  <a:pt x="2104343" y="621082"/>
                </a:cubicBezTo>
                <a:close/>
                <a:moveTo>
                  <a:pt x="11066004" y="612931"/>
                </a:moveTo>
                <a:cubicBezTo>
                  <a:pt x="11059316" y="612931"/>
                  <a:pt x="11055972" y="619618"/>
                  <a:pt x="11055972" y="632995"/>
                </a:cubicBezTo>
                <a:cubicBezTo>
                  <a:pt x="11055972" y="646372"/>
                  <a:pt x="11052628" y="656406"/>
                  <a:pt x="11045940" y="663093"/>
                </a:cubicBezTo>
                <a:cubicBezTo>
                  <a:pt x="11039252" y="669783"/>
                  <a:pt x="11035908" y="679813"/>
                  <a:pt x="11035908" y="693190"/>
                </a:cubicBezTo>
                <a:lnTo>
                  <a:pt x="11015844" y="713257"/>
                </a:lnTo>
                <a:cubicBezTo>
                  <a:pt x="11015844" y="713257"/>
                  <a:pt x="11015844" y="719945"/>
                  <a:pt x="11015844" y="733322"/>
                </a:cubicBezTo>
                <a:cubicBezTo>
                  <a:pt x="11002464" y="733322"/>
                  <a:pt x="10995776" y="733322"/>
                  <a:pt x="10995776" y="733322"/>
                </a:cubicBezTo>
                <a:lnTo>
                  <a:pt x="10995776" y="753388"/>
                </a:lnTo>
                <a:cubicBezTo>
                  <a:pt x="10995776" y="766766"/>
                  <a:pt x="10995776" y="773453"/>
                  <a:pt x="10995776" y="773453"/>
                </a:cubicBezTo>
                <a:cubicBezTo>
                  <a:pt x="10995776" y="773453"/>
                  <a:pt x="10989088" y="773453"/>
                  <a:pt x="10975712" y="773453"/>
                </a:cubicBezTo>
                <a:cubicBezTo>
                  <a:pt x="10975712" y="786830"/>
                  <a:pt x="10982400" y="793517"/>
                  <a:pt x="10995776" y="793517"/>
                </a:cubicBezTo>
                <a:cubicBezTo>
                  <a:pt x="11009152" y="793517"/>
                  <a:pt x="11015844" y="793517"/>
                  <a:pt x="11015844" y="793517"/>
                </a:cubicBezTo>
                <a:cubicBezTo>
                  <a:pt x="11015844" y="800207"/>
                  <a:pt x="11015844" y="805222"/>
                  <a:pt x="11015844" y="808566"/>
                </a:cubicBezTo>
                <a:lnTo>
                  <a:pt x="11015844" y="811578"/>
                </a:lnTo>
                <a:lnTo>
                  <a:pt x="11018352" y="809822"/>
                </a:lnTo>
                <a:cubicBezTo>
                  <a:pt x="11023364" y="805640"/>
                  <a:pt x="11029220" y="800207"/>
                  <a:pt x="11035908" y="793517"/>
                </a:cubicBezTo>
                <a:cubicBezTo>
                  <a:pt x="11062660" y="780140"/>
                  <a:pt x="11076036" y="773453"/>
                  <a:pt x="11076036" y="773453"/>
                </a:cubicBezTo>
                <a:cubicBezTo>
                  <a:pt x="11116168" y="733322"/>
                  <a:pt x="11136232" y="713257"/>
                  <a:pt x="11136232" y="713257"/>
                </a:cubicBezTo>
                <a:lnTo>
                  <a:pt x="11096104" y="713257"/>
                </a:lnTo>
                <a:lnTo>
                  <a:pt x="11096104" y="673126"/>
                </a:lnTo>
                <a:cubicBezTo>
                  <a:pt x="11109480" y="673126"/>
                  <a:pt x="11116168" y="666439"/>
                  <a:pt x="11116168" y="653062"/>
                </a:cubicBezTo>
                <a:cubicBezTo>
                  <a:pt x="11116168" y="639685"/>
                  <a:pt x="11109480" y="629652"/>
                  <a:pt x="11096104" y="622962"/>
                </a:cubicBezTo>
                <a:cubicBezTo>
                  <a:pt x="11082724" y="616275"/>
                  <a:pt x="11072692" y="612931"/>
                  <a:pt x="11066004" y="612931"/>
                </a:cubicBezTo>
                <a:close/>
                <a:moveTo>
                  <a:pt x="10393816" y="612931"/>
                </a:moveTo>
                <a:lnTo>
                  <a:pt x="10353688" y="653062"/>
                </a:lnTo>
                <a:lnTo>
                  <a:pt x="10393816" y="632995"/>
                </a:lnTo>
                <a:cubicBezTo>
                  <a:pt x="10393816" y="619618"/>
                  <a:pt x="10393816" y="612931"/>
                  <a:pt x="10393816" y="612931"/>
                </a:cubicBezTo>
                <a:close/>
                <a:moveTo>
                  <a:pt x="2407832" y="612931"/>
                </a:moveTo>
                <a:cubicBezTo>
                  <a:pt x="2407832" y="626308"/>
                  <a:pt x="2407832" y="632995"/>
                  <a:pt x="2407832" y="632995"/>
                </a:cubicBezTo>
                <a:cubicBezTo>
                  <a:pt x="2407832" y="632995"/>
                  <a:pt x="2411178" y="632995"/>
                  <a:pt x="2417866" y="632995"/>
                </a:cubicBezTo>
                <a:cubicBezTo>
                  <a:pt x="2424553" y="632995"/>
                  <a:pt x="2427898" y="626308"/>
                  <a:pt x="2427898" y="612931"/>
                </a:cubicBezTo>
                <a:cubicBezTo>
                  <a:pt x="2414522" y="612931"/>
                  <a:pt x="2407832" y="612931"/>
                  <a:pt x="2407832" y="612931"/>
                </a:cubicBezTo>
                <a:close/>
                <a:moveTo>
                  <a:pt x="10594472" y="592864"/>
                </a:moveTo>
                <a:cubicBezTo>
                  <a:pt x="10594472" y="606241"/>
                  <a:pt x="10594472" y="612931"/>
                  <a:pt x="10594472" y="612931"/>
                </a:cubicBezTo>
                <a:cubicBezTo>
                  <a:pt x="10594472" y="612931"/>
                  <a:pt x="10601156" y="606241"/>
                  <a:pt x="10614536" y="592864"/>
                </a:cubicBezTo>
                <a:cubicBezTo>
                  <a:pt x="10614536" y="592864"/>
                  <a:pt x="10607848" y="592864"/>
                  <a:pt x="10594472" y="592864"/>
                </a:cubicBezTo>
                <a:close/>
                <a:moveTo>
                  <a:pt x="9671466" y="592864"/>
                </a:moveTo>
                <a:lnTo>
                  <a:pt x="9691533" y="592864"/>
                </a:lnTo>
                <a:cubicBezTo>
                  <a:pt x="9691533" y="592864"/>
                  <a:pt x="9688187" y="596210"/>
                  <a:pt x="9681500" y="602898"/>
                </a:cubicBezTo>
                <a:cubicBezTo>
                  <a:pt x="9674813" y="609585"/>
                  <a:pt x="9671466" y="606241"/>
                  <a:pt x="9671466" y="592864"/>
                </a:cubicBezTo>
                <a:close/>
                <a:moveTo>
                  <a:pt x="1783302" y="580323"/>
                </a:moveTo>
                <a:cubicBezTo>
                  <a:pt x="1778284" y="580326"/>
                  <a:pt x="1765743" y="587849"/>
                  <a:pt x="1745679" y="602898"/>
                </a:cubicBezTo>
                <a:cubicBezTo>
                  <a:pt x="1718925" y="622962"/>
                  <a:pt x="1705548" y="639685"/>
                  <a:pt x="1705548" y="653062"/>
                </a:cubicBezTo>
                <a:lnTo>
                  <a:pt x="1745679" y="632995"/>
                </a:lnTo>
                <a:cubicBezTo>
                  <a:pt x="1772432" y="606241"/>
                  <a:pt x="1785811" y="589521"/>
                  <a:pt x="1785811" y="582833"/>
                </a:cubicBezTo>
                <a:cubicBezTo>
                  <a:pt x="1785811" y="581162"/>
                  <a:pt x="1784975" y="580323"/>
                  <a:pt x="1783302" y="580323"/>
                </a:cubicBezTo>
                <a:close/>
                <a:moveTo>
                  <a:pt x="11597736" y="572800"/>
                </a:moveTo>
                <a:lnTo>
                  <a:pt x="11577668" y="592864"/>
                </a:lnTo>
                <a:cubicBezTo>
                  <a:pt x="11591048" y="592864"/>
                  <a:pt x="11597736" y="592864"/>
                  <a:pt x="11597736" y="592864"/>
                </a:cubicBezTo>
                <a:cubicBezTo>
                  <a:pt x="11597736" y="592864"/>
                  <a:pt x="11597736" y="586177"/>
                  <a:pt x="11597736" y="572800"/>
                </a:cubicBezTo>
                <a:close/>
                <a:moveTo>
                  <a:pt x="11356952" y="572800"/>
                </a:moveTo>
                <a:cubicBezTo>
                  <a:pt x="11343572" y="599554"/>
                  <a:pt x="11336884" y="619618"/>
                  <a:pt x="11336884" y="632995"/>
                </a:cubicBezTo>
                <a:cubicBezTo>
                  <a:pt x="11323508" y="619618"/>
                  <a:pt x="11316820" y="619618"/>
                  <a:pt x="11316820" y="632995"/>
                </a:cubicBezTo>
                <a:cubicBezTo>
                  <a:pt x="11316820" y="646372"/>
                  <a:pt x="11310132" y="663093"/>
                  <a:pt x="11296756" y="683160"/>
                </a:cubicBezTo>
                <a:cubicBezTo>
                  <a:pt x="11283376" y="703224"/>
                  <a:pt x="11270000" y="709911"/>
                  <a:pt x="11256624" y="703224"/>
                </a:cubicBezTo>
                <a:cubicBezTo>
                  <a:pt x="11243248" y="696537"/>
                  <a:pt x="11236560" y="699880"/>
                  <a:pt x="11236560" y="713257"/>
                </a:cubicBezTo>
                <a:cubicBezTo>
                  <a:pt x="11236560" y="726634"/>
                  <a:pt x="11233216" y="736668"/>
                  <a:pt x="11226528" y="743355"/>
                </a:cubicBezTo>
                <a:cubicBezTo>
                  <a:pt x="11219840" y="750042"/>
                  <a:pt x="11209804" y="746699"/>
                  <a:pt x="11196428" y="733322"/>
                </a:cubicBezTo>
                <a:lnTo>
                  <a:pt x="11196428" y="753388"/>
                </a:lnTo>
                <a:cubicBezTo>
                  <a:pt x="11209804" y="766766"/>
                  <a:pt x="11216496" y="783486"/>
                  <a:pt x="11216496" y="803550"/>
                </a:cubicBezTo>
                <a:cubicBezTo>
                  <a:pt x="11216496" y="823617"/>
                  <a:pt x="11223184" y="830304"/>
                  <a:pt x="11236560" y="823617"/>
                </a:cubicBezTo>
                <a:cubicBezTo>
                  <a:pt x="11249936" y="816927"/>
                  <a:pt x="11259972" y="806894"/>
                  <a:pt x="11266656" y="793517"/>
                </a:cubicBezTo>
                <a:cubicBezTo>
                  <a:pt x="11273344" y="780140"/>
                  <a:pt x="11273344" y="770109"/>
                  <a:pt x="11266656" y="763419"/>
                </a:cubicBezTo>
                <a:cubicBezTo>
                  <a:pt x="11259972" y="756732"/>
                  <a:pt x="11259972" y="746699"/>
                  <a:pt x="11266656" y="733322"/>
                </a:cubicBezTo>
                <a:cubicBezTo>
                  <a:pt x="11273344" y="719945"/>
                  <a:pt x="11280036" y="713257"/>
                  <a:pt x="11286724" y="713257"/>
                </a:cubicBezTo>
                <a:cubicBezTo>
                  <a:pt x="11293412" y="713257"/>
                  <a:pt x="11303444" y="709911"/>
                  <a:pt x="11316820" y="703224"/>
                </a:cubicBezTo>
                <a:cubicBezTo>
                  <a:pt x="11330200" y="696537"/>
                  <a:pt x="11336884" y="686503"/>
                  <a:pt x="11336884" y="673126"/>
                </a:cubicBezTo>
                <a:lnTo>
                  <a:pt x="11437212" y="612931"/>
                </a:lnTo>
                <a:lnTo>
                  <a:pt x="11417148" y="592864"/>
                </a:lnTo>
                <a:cubicBezTo>
                  <a:pt x="11417148" y="592864"/>
                  <a:pt x="11413800" y="589521"/>
                  <a:pt x="11407116" y="582833"/>
                </a:cubicBezTo>
                <a:cubicBezTo>
                  <a:pt x="11400428" y="576144"/>
                  <a:pt x="11397080" y="572800"/>
                  <a:pt x="11397080" y="572800"/>
                </a:cubicBezTo>
                <a:close/>
                <a:moveTo>
                  <a:pt x="10474080" y="572800"/>
                </a:moveTo>
                <a:cubicBezTo>
                  <a:pt x="10474080" y="586177"/>
                  <a:pt x="10477424" y="592864"/>
                  <a:pt x="10484112" y="592864"/>
                </a:cubicBezTo>
                <a:cubicBezTo>
                  <a:pt x="10490800" y="592864"/>
                  <a:pt x="10494144" y="586177"/>
                  <a:pt x="10494144" y="572800"/>
                </a:cubicBezTo>
                <a:close/>
                <a:moveTo>
                  <a:pt x="2327571" y="572800"/>
                </a:moveTo>
                <a:lnTo>
                  <a:pt x="2307504" y="592864"/>
                </a:lnTo>
                <a:cubicBezTo>
                  <a:pt x="2294127" y="606241"/>
                  <a:pt x="2287440" y="612931"/>
                  <a:pt x="2287440" y="612931"/>
                </a:cubicBezTo>
                <a:lnTo>
                  <a:pt x="2287440" y="592864"/>
                </a:lnTo>
                <a:cubicBezTo>
                  <a:pt x="2300817" y="579487"/>
                  <a:pt x="2314194" y="572800"/>
                  <a:pt x="2327571" y="572800"/>
                </a:cubicBezTo>
                <a:close/>
                <a:moveTo>
                  <a:pt x="2006526" y="559423"/>
                </a:moveTo>
                <a:lnTo>
                  <a:pt x="2006526" y="562766"/>
                </a:lnTo>
                <a:cubicBezTo>
                  <a:pt x="2006526" y="566113"/>
                  <a:pt x="2004853" y="568620"/>
                  <a:pt x="2001509" y="570292"/>
                </a:cubicBezTo>
                <a:lnTo>
                  <a:pt x="1997926" y="570888"/>
                </a:lnTo>
                <a:close/>
                <a:moveTo>
                  <a:pt x="11196428" y="552736"/>
                </a:moveTo>
                <a:cubicBezTo>
                  <a:pt x="11196428" y="552736"/>
                  <a:pt x="11193084" y="556079"/>
                  <a:pt x="11186396" y="562766"/>
                </a:cubicBezTo>
                <a:cubicBezTo>
                  <a:pt x="11179708" y="569456"/>
                  <a:pt x="11176364" y="576144"/>
                  <a:pt x="11176364" y="582833"/>
                </a:cubicBezTo>
                <a:cubicBezTo>
                  <a:pt x="11176364" y="589521"/>
                  <a:pt x="11176364" y="592864"/>
                  <a:pt x="11176364" y="592864"/>
                </a:cubicBezTo>
                <a:cubicBezTo>
                  <a:pt x="11162988" y="592864"/>
                  <a:pt x="11156296" y="599554"/>
                  <a:pt x="11156296" y="612931"/>
                </a:cubicBezTo>
                <a:lnTo>
                  <a:pt x="11176364" y="612931"/>
                </a:lnTo>
                <a:cubicBezTo>
                  <a:pt x="11189740" y="599554"/>
                  <a:pt x="11196428" y="586177"/>
                  <a:pt x="11196428" y="572800"/>
                </a:cubicBezTo>
                <a:cubicBezTo>
                  <a:pt x="11196428" y="559423"/>
                  <a:pt x="11196428" y="552736"/>
                  <a:pt x="11196428" y="552736"/>
                </a:cubicBezTo>
                <a:close/>
                <a:moveTo>
                  <a:pt x="10183132" y="552736"/>
                </a:moveTo>
                <a:cubicBezTo>
                  <a:pt x="10176445" y="552736"/>
                  <a:pt x="10173098" y="559423"/>
                  <a:pt x="10173098" y="572800"/>
                </a:cubicBezTo>
                <a:lnTo>
                  <a:pt x="10193165" y="552736"/>
                </a:lnTo>
                <a:cubicBezTo>
                  <a:pt x="10193165" y="552736"/>
                  <a:pt x="10189822" y="552736"/>
                  <a:pt x="10183132" y="552736"/>
                </a:cubicBezTo>
                <a:close/>
                <a:moveTo>
                  <a:pt x="9631335" y="552736"/>
                </a:moveTo>
                <a:cubicBezTo>
                  <a:pt x="9631335" y="552736"/>
                  <a:pt x="9614615" y="576144"/>
                  <a:pt x="9581173" y="622962"/>
                </a:cubicBezTo>
                <a:cubicBezTo>
                  <a:pt x="9547729" y="669783"/>
                  <a:pt x="9531009" y="693190"/>
                  <a:pt x="9531009" y="693190"/>
                </a:cubicBezTo>
                <a:lnTo>
                  <a:pt x="9611271" y="592864"/>
                </a:lnTo>
                <a:close/>
                <a:moveTo>
                  <a:pt x="9270161" y="552736"/>
                </a:moveTo>
                <a:lnTo>
                  <a:pt x="9270161" y="572800"/>
                </a:lnTo>
                <a:lnTo>
                  <a:pt x="9290225" y="552736"/>
                </a:lnTo>
                <a:close/>
                <a:moveTo>
                  <a:pt x="11029324" y="550541"/>
                </a:moveTo>
                <a:cubicBezTo>
                  <a:pt x="11010300" y="552002"/>
                  <a:pt x="10965680" y="599554"/>
                  <a:pt x="10895448" y="693190"/>
                </a:cubicBezTo>
                <a:lnTo>
                  <a:pt x="10895448" y="713257"/>
                </a:lnTo>
                <a:lnTo>
                  <a:pt x="10935580" y="673126"/>
                </a:lnTo>
                <a:lnTo>
                  <a:pt x="10995776" y="612931"/>
                </a:lnTo>
                <a:cubicBezTo>
                  <a:pt x="11035908" y="572800"/>
                  <a:pt x="11049284" y="552736"/>
                  <a:pt x="11035908" y="552736"/>
                </a:cubicBezTo>
                <a:cubicBezTo>
                  <a:pt x="11034236" y="551064"/>
                  <a:pt x="11032040" y="550331"/>
                  <a:pt x="11029324" y="550541"/>
                </a:cubicBezTo>
                <a:close/>
                <a:moveTo>
                  <a:pt x="11457276" y="532669"/>
                </a:moveTo>
                <a:lnTo>
                  <a:pt x="11437212" y="572800"/>
                </a:lnTo>
                <a:cubicBezTo>
                  <a:pt x="11437212" y="572800"/>
                  <a:pt x="11440556" y="572800"/>
                  <a:pt x="11447244" y="572800"/>
                </a:cubicBezTo>
                <a:cubicBezTo>
                  <a:pt x="11453932" y="572800"/>
                  <a:pt x="11463968" y="569456"/>
                  <a:pt x="11477344" y="562766"/>
                </a:cubicBezTo>
                <a:cubicBezTo>
                  <a:pt x="11490720" y="556079"/>
                  <a:pt x="11494064" y="549389"/>
                  <a:pt x="11487376" y="542702"/>
                </a:cubicBezTo>
                <a:cubicBezTo>
                  <a:pt x="11480688" y="536012"/>
                  <a:pt x="11470652" y="532669"/>
                  <a:pt x="11457276" y="532669"/>
                </a:cubicBezTo>
                <a:close/>
                <a:moveTo>
                  <a:pt x="11637864" y="512605"/>
                </a:moveTo>
                <a:cubicBezTo>
                  <a:pt x="11637864" y="525982"/>
                  <a:pt x="11637864" y="532669"/>
                  <a:pt x="11637864" y="532669"/>
                </a:cubicBezTo>
                <a:cubicBezTo>
                  <a:pt x="11651244" y="532669"/>
                  <a:pt x="11657932" y="525982"/>
                  <a:pt x="11657932" y="512605"/>
                </a:cubicBezTo>
                <a:close/>
                <a:moveTo>
                  <a:pt x="11356952" y="512605"/>
                </a:moveTo>
                <a:cubicBezTo>
                  <a:pt x="11363640" y="512605"/>
                  <a:pt x="11367820" y="514276"/>
                  <a:pt x="11369492" y="517620"/>
                </a:cubicBezTo>
                <a:lnTo>
                  <a:pt x="11368988" y="520629"/>
                </a:lnTo>
                <a:lnTo>
                  <a:pt x="11366984" y="520130"/>
                </a:lnTo>
                <a:cubicBezTo>
                  <a:pt x="11363640" y="518456"/>
                  <a:pt x="11360296" y="515948"/>
                  <a:pt x="11356952" y="512605"/>
                </a:cubicBezTo>
                <a:close/>
                <a:moveTo>
                  <a:pt x="11116168" y="512605"/>
                </a:moveTo>
                <a:cubicBezTo>
                  <a:pt x="11116168" y="512605"/>
                  <a:pt x="11112824" y="519292"/>
                  <a:pt x="11106136" y="532669"/>
                </a:cubicBezTo>
                <a:cubicBezTo>
                  <a:pt x="11099444" y="546046"/>
                  <a:pt x="11099444" y="552736"/>
                  <a:pt x="11106136" y="552736"/>
                </a:cubicBezTo>
                <a:cubicBezTo>
                  <a:pt x="11112824" y="552736"/>
                  <a:pt x="11116168" y="546046"/>
                  <a:pt x="11116168" y="532669"/>
                </a:cubicBezTo>
                <a:cubicBezTo>
                  <a:pt x="11116168" y="519292"/>
                  <a:pt x="11116168" y="512605"/>
                  <a:pt x="11116168" y="512605"/>
                </a:cubicBezTo>
                <a:close/>
                <a:moveTo>
                  <a:pt x="9671466" y="512605"/>
                </a:moveTo>
                <a:lnTo>
                  <a:pt x="9651402" y="532669"/>
                </a:lnTo>
                <a:cubicBezTo>
                  <a:pt x="9664779" y="532669"/>
                  <a:pt x="9671466" y="529325"/>
                  <a:pt x="9671466" y="522635"/>
                </a:cubicBezTo>
                <a:cubicBezTo>
                  <a:pt x="9671466" y="515948"/>
                  <a:pt x="9671466" y="512605"/>
                  <a:pt x="9671466" y="512605"/>
                </a:cubicBezTo>
                <a:close/>
                <a:moveTo>
                  <a:pt x="11452260" y="500064"/>
                </a:moveTo>
                <a:cubicBezTo>
                  <a:pt x="11448916" y="501735"/>
                  <a:pt x="11443900" y="505915"/>
                  <a:pt x="11437212" y="512605"/>
                </a:cubicBezTo>
                <a:cubicBezTo>
                  <a:pt x="11423836" y="525982"/>
                  <a:pt x="11417148" y="539359"/>
                  <a:pt x="11417148" y="552736"/>
                </a:cubicBezTo>
                <a:lnTo>
                  <a:pt x="11437212" y="532669"/>
                </a:lnTo>
                <a:cubicBezTo>
                  <a:pt x="11450588" y="519292"/>
                  <a:pt x="11457276" y="509258"/>
                  <a:pt x="11457276" y="502571"/>
                </a:cubicBezTo>
                <a:cubicBezTo>
                  <a:pt x="11457276" y="499228"/>
                  <a:pt x="11455604" y="498392"/>
                  <a:pt x="11452260" y="500064"/>
                </a:cubicBezTo>
                <a:close/>
                <a:moveTo>
                  <a:pt x="10674732" y="492538"/>
                </a:moveTo>
                <a:cubicBezTo>
                  <a:pt x="10674732" y="492538"/>
                  <a:pt x="10668044" y="499228"/>
                  <a:pt x="10654664" y="512605"/>
                </a:cubicBezTo>
                <a:lnTo>
                  <a:pt x="10654664" y="552736"/>
                </a:lnTo>
                <a:lnTo>
                  <a:pt x="10674732" y="512605"/>
                </a:lnTo>
                <a:close/>
                <a:moveTo>
                  <a:pt x="9811924" y="492538"/>
                </a:moveTo>
                <a:cubicBezTo>
                  <a:pt x="9798547" y="505915"/>
                  <a:pt x="9791860" y="512605"/>
                  <a:pt x="9791860" y="512605"/>
                </a:cubicBezTo>
                <a:lnTo>
                  <a:pt x="9831991" y="512605"/>
                </a:lnTo>
                <a:close/>
                <a:moveTo>
                  <a:pt x="10935580" y="472474"/>
                </a:moveTo>
                <a:cubicBezTo>
                  <a:pt x="10922204" y="472474"/>
                  <a:pt x="10898792" y="489194"/>
                  <a:pt x="10865352" y="522635"/>
                </a:cubicBezTo>
                <a:cubicBezTo>
                  <a:pt x="10831912" y="556079"/>
                  <a:pt x="10815188" y="579487"/>
                  <a:pt x="10815188" y="592864"/>
                </a:cubicBezTo>
                <a:cubicBezTo>
                  <a:pt x="10815188" y="592864"/>
                  <a:pt x="10808500" y="592864"/>
                  <a:pt x="10795124" y="592864"/>
                </a:cubicBezTo>
                <a:cubicBezTo>
                  <a:pt x="10781744" y="606241"/>
                  <a:pt x="10775060" y="612931"/>
                  <a:pt x="10775060" y="612931"/>
                </a:cubicBezTo>
                <a:cubicBezTo>
                  <a:pt x="10775060" y="626308"/>
                  <a:pt x="10781744" y="632995"/>
                  <a:pt x="10795124" y="632995"/>
                </a:cubicBezTo>
                <a:cubicBezTo>
                  <a:pt x="10795124" y="632995"/>
                  <a:pt x="10791780" y="632995"/>
                  <a:pt x="10785088" y="632995"/>
                </a:cubicBezTo>
                <a:cubicBezTo>
                  <a:pt x="10778404" y="632995"/>
                  <a:pt x="10768368" y="632995"/>
                  <a:pt x="10754992" y="632995"/>
                </a:cubicBezTo>
                <a:cubicBezTo>
                  <a:pt x="10728236" y="632995"/>
                  <a:pt x="10714860" y="626308"/>
                  <a:pt x="10714860" y="612931"/>
                </a:cubicBezTo>
                <a:lnTo>
                  <a:pt x="10714860" y="592864"/>
                </a:lnTo>
                <a:lnTo>
                  <a:pt x="10694796" y="592864"/>
                </a:lnTo>
                <a:cubicBezTo>
                  <a:pt x="10708172" y="606241"/>
                  <a:pt x="10708172" y="612931"/>
                  <a:pt x="10694796" y="612931"/>
                </a:cubicBezTo>
                <a:lnTo>
                  <a:pt x="10674732" y="632995"/>
                </a:lnTo>
                <a:cubicBezTo>
                  <a:pt x="10674732" y="659749"/>
                  <a:pt x="10681420" y="666439"/>
                  <a:pt x="10694796" y="653062"/>
                </a:cubicBezTo>
                <a:lnTo>
                  <a:pt x="10714860" y="673126"/>
                </a:lnTo>
                <a:lnTo>
                  <a:pt x="10714860" y="693190"/>
                </a:lnTo>
                <a:cubicBezTo>
                  <a:pt x="10714860" y="693190"/>
                  <a:pt x="10701484" y="706568"/>
                  <a:pt x="10674732" y="733322"/>
                </a:cubicBezTo>
                <a:lnTo>
                  <a:pt x="10664700" y="743355"/>
                </a:lnTo>
                <a:lnTo>
                  <a:pt x="10684764" y="743355"/>
                </a:lnTo>
                <a:cubicBezTo>
                  <a:pt x="10691452" y="750042"/>
                  <a:pt x="10694796" y="753388"/>
                  <a:pt x="10694796" y="753388"/>
                </a:cubicBezTo>
                <a:lnTo>
                  <a:pt x="10734928" y="773453"/>
                </a:lnTo>
                <a:lnTo>
                  <a:pt x="10734928" y="753388"/>
                </a:lnTo>
                <a:lnTo>
                  <a:pt x="10775060" y="733322"/>
                </a:lnTo>
                <a:cubicBezTo>
                  <a:pt x="10788436" y="719945"/>
                  <a:pt x="10791780" y="703224"/>
                  <a:pt x="10785088" y="683160"/>
                </a:cubicBezTo>
                <a:cubicBezTo>
                  <a:pt x="10778404" y="663093"/>
                  <a:pt x="10781744" y="659749"/>
                  <a:pt x="10795124" y="673126"/>
                </a:cubicBezTo>
                <a:cubicBezTo>
                  <a:pt x="10808500" y="686503"/>
                  <a:pt x="10818532" y="693190"/>
                  <a:pt x="10825220" y="693190"/>
                </a:cubicBezTo>
                <a:cubicBezTo>
                  <a:pt x="10831912" y="693190"/>
                  <a:pt x="10835256" y="686503"/>
                  <a:pt x="10835256" y="673126"/>
                </a:cubicBezTo>
                <a:cubicBezTo>
                  <a:pt x="10848632" y="659749"/>
                  <a:pt x="10848632" y="646372"/>
                  <a:pt x="10835256" y="632995"/>
                </a:cubicBezTo>
                <a:cubicBezTo>
                  <a:pt x="10821876" y="619618"/>
                  <a:pt x="10815188" y="612931"/>
                  <a:pt x="10815188" y="612931"/>
                </a:cubicBezTo>
                <a:lnTo>
                  <a:pt x="10835256" y="612931"/>
                </a:lnTo>
                <a:cubicBezTo>
                  <a:pt x="10835256" y="612931"/>
                  <a:pt x="10841940" y="612931"/>
                  <a:pt x="10855320" y="612931"/>
                </a:cubicBezTo>
                <a:cubicBezTo>
                  <a:pt x="10868696" y="599554"/>
                  <a:pt x="10875384" y="586177"/>
                  <a:pt x="10875384" y="572800"/>
                </a:cubicBezTo>
                <a:lnTo>
                  <a:pt x="10915512" y="552736"/>
                </a:lnTo>
                <a:cubicBezTo>
                  <a:pt x="10915512" y="539359"/>
                  <a:pt x="10925548" y="536012"/>
                  <a:pt x="10945612" y="542702"/>
                </a:cubicBezTo>
                <a:cubicBezTo>
                  <a:pt x="10965680" y="549389"/>
                  <a:pt x="10982400" y="539359"/>
                  <a:pt x="10995776" y="512605"/>
                </a:cubicBezTo>
                <a:lnTo>
                  <a:pt x="11035908" y="492538"/>
                </a:lnTo>
                <a:lnTo>
                  <a:pt x="10995776" y="492538"/>
                </a:lnTo>
                <a:cubicBezTo>
                  <a:pt x="10982400" y="492538"/>
                  <a:pt x="10975712" y="492538"/>
                  <a:pt x="10975712" y="492538"/>
                </a:cubicBezTo>
                <a:cubicBezTo>
                  <a:pt x="10975712" y="492538"/>
                  <a:pt x="10972364" y="489194"/>
                  <a:pt x="10965680" y="482507"/>
                </a:cubicBezTo>
                <a:cubicBezTo>
                  <a:pt x="10958992" y="475817"/>
                  <a:pt x="10948956" y="472474"/>
                  <a:pt x="10935580" y="472474"/>
                </a:cubicBezTo>
                <a:close/>
                <a:moveTo>
                  <a:pt x="10594472" y="472474"/>
                </a:moveTo>
                <a:cubicBezTo>
                  <a:pt x="10594472" y="472474"/>
                  <a:pt x="10591128" y="475817"/>
                  <a:pt x="10584436" y="482507"/>
                </a:cubicBezTo>
                <a:cubicBezTo>
                  <a:pt x="10577748" y="489194"/>
                  <a:pt x="10577748" y="492538"/>
                  <a:pt x="10584436" y="492538"/>
                </a:cubicBezTo>
                <a:cubicBezTo>
                  <a:pt x="10591128" y="492538"/>
                  <a:pt x="10594472" y="485851"/>
                  <a:pt x="10594472" y="472474"/>
                </a:cubicBezTo>
                <a:close/>
                <a:moveTo>
                  <a:pt x="10012577" y="472474"/>
                </a:moveTo>
                <a:cubicBezTo>
                  <a:pt x="9999200" y="472474"/>
                  <a:pt x="9992512" y="475817"/>
                  <a:pt x="9992512" y="482507"/>
                </a:cubicBezTo>
                <a:cubicBezTo>
                  <a:pt x="9992512" y="489194"/>
                  <a:pt x="9995856" y="492538"/>
                  <a:pt x="10002546" y="492538"/>
                </a:cubicBezTo>
                <a:cubicBezTo>
                  <a:pt x="10009233" y="492538"/>
                  <a:pt x="10012577" y="485851"/>
                  <a:pt x="10012577" y="472474"/>
                </a:cubicBezTo>
                <a:close/>
                <a:moveTo>
                  <a:pt x="9330356" y="472474"/>
                </a:moveTo>
                <a:cubicBezTo>
                  <a:pt x="9330356" y="485851"/>
                  <a:pt x="9327012" y="492538"/>
                  <a:pt x="9320325" y="492538"/>
                </a:cubicBezTo>
                <a:cubicBezTo>
                  <a:pt x="9313635" y="492538"/>
                  <a:pt x="9310292" y="499228"/>
                  <a:pt x="9310292" y="512605"/>
                </a:cubicBezTo>
                <a:lnTo>
                  <a:pt x="9330356" y="492538"/>
                </a:lnTo>
                <a:cubicBezTo>
                  <a:pt x="9343733" y="492538"/>
                  <a:pt x="9350423" y="485851"/>
                  <a:pt x="9350423" y="472474"/>
                </a:cubicBezTo>
                <a:close/>
                <a:moveTo>
                  <a:pt x="2187115" y="472474"/>
                </a:moveTo>
                <a:cubicBezTo>
                  <a:pt x="2160361" y="472474"/>
                  <a:pt x="2146984" y="492538"/>
                  <a:pt x="2146984" y="532669"/>
                </a:cubicBezTo>
                <a:lnTo>
                  <a:pt x="2187115" y="512605"/>
                </a:lnTo>
                <a:close/>
                <a:moveTo>
                  <a:pt x="11392064" y="457425"/>
                </a:moveTo>
                <a:cubicBezTo>
                  <a:pt x="11395408" y="457425"/>
                  <a:pt x="11397080" y="459097"/>
                  <a:pt x="11397080" y="462440"/>
                </a:cubicBezTo>
                <a:cubicBezTo>
                  <a:pt x="11397080" y="469130"/>
                  <a:pt x="11390396" y="472474"/>
                  <a:pt x="11377016" y="472474"/>
                </a:cubicBezTo>
                <a:lnTo>
                  <a:pt x="11356952" y="472474"/>
                </a:lnTo>
                <a:cubicBezTo>
                  <a:pt x="11356952" y="472474"/>
                  <a:pt x="11363640" y="469130"/>
                  <a:pt x="11377016" y="462440"/>
                </a:cubicBezTo>
                <a:cubicBezTo>
                  <a:pt x="11383704" y="459097"/>
                  <a:pt x="11388724" y="457425"/>
                  <a:pt x="11392064" y="457425"/>
                </a:cubicBezTo>
                <a:close/>
                <a:moveTo>
                  <a:pt x="9551076" y="452409"/>
                </a:moveTo>
                <a:cubicBezTo>
                  <a:pt x="9524322" y="452409"/>
                  <a:pt x="9497568" y="479161"/>
                  <a:pt x="9470814" y="532669"/>
                </a:cubicBezTo>
                <a:lnTo>
                  <a:pt x="9510945" y="512605"/>
                </a:lnTo>
                <a:close/>
                <a:moveTo>
                  <a:pt x="2558321" y="452409"/>
                </a:moveTo>
                <a:cubicBezTo>
                  <a:pt x="2551636" y="452409"/>
                  <a:pt x="2541601" y="459097"/>
                  <a:pt x="2528223" y="472474"/>
                </a:cubicBezTo>
                <a:lnTo>
                  <a:pt x="2508157" y="512605"/>
                </a:lnTo>
                <a:cubicBezTo>
                  <a:pt x="2494780" y="512605"/>
                  <a:pt x="2488093" y="519292"/>
                  <a:pt x="2488093" y="532669"/>
                </a:cubicBezTo>
                <a:cubicBezTo>
                  <a:pt x="2488093" y="546046"/>
                  <a:pt x="2488093" y="552736"/>
                  <a:pt x="2488093" y="552736"/>
                </a:cubicBezTo>
                <a:cubicBezTo>
                  <a:pt x="2488093" y="552736"/>
                  <a:pt x="2501469" y="536012"/>
                  <a:pt x="2528223" y="502571"/>
                </a:cubicBezTo>
                <a:cubicBezTo>
                  <a:pt x="2554977" y="469130"/>
                  <a:pt x="2565008" y="452409"/>
                  <a:pt x="2558321" y="452409"/>
                </a:cubicBezTo>
                <a:close/>
                <a:moveTo>
                  <a:pt x="9885615" y="438914"/>
                </a:moveTo>
                <a:lnTo>
                  <a:pt x="9877137" y="447391"/>
                </a:lnTo>
                <a:cubicBezTo>
                  <a:pt x="9873791" y="450735"/>
                  <a:pt x="9872119" y="452409"/>
                  <a:pt x="9872119" y="452409"/>
                </a:cubicBezTo>
                <a:close/>
                <a:moveTo>
                  <a:pt x="11296756" y="432342"/>
                </a:moveTo>
                <a:cubicBezTo>
                  <a:pt x="11296756" y="432342"/>
                  <a:pt x="11303444" y="439030"/>
                  <a:pt x="11316820" y="452409"/>
                </a:cubicBezTo>
                <a:cubicBezTo>
                  <a:pt x="11330200" y="452409"/>
                  <a:pt x="11336884" y="452409"/>
                  <a:pt x="11336884" y="452409"/>
                </a:cubicBezTo>
                <a:cubicBezTo>
                  <a:pt x="11336884" y="452409"/>
                  <a:pt x="11336884" y="445719"/>
                  <a:pt x="11336884" y="432342"/>
                </a:cubicBezTo>
                <a:close/>
                <a:moveTo>
                  <a:pt x="10624568" y="432342"/>
                </a:moveTo>
                <a:cubicBezTo>
                  <a:pt x="10617880" y="432342"/>
                  <a:pt x="10614536" y="439030"/>
                  <a:pt x="10614536" y="452409"/>
                </a:cubicBezTo>
                <a:cubicBezTo>
                  <a:pt x="10614536" y="452409"/>
                  <a:pt x="10621224" y="452409"/>
                  <a:pt x="10634600" y="452409"/>
                </a:cubicBezTo>
                <a:cubicBezTo>
                  <a:pt x="10634600" y="439030"/>
                  <a:pt x="10634600" y="432342"/>
                  <a:pt x="10634600" y="432342"/>
                </a:cubicBezTo>
                <a:cubicBezTo>
                  <a:pt x="10634600" y="432342"/>
                  <a:pt x="10631256" y="432342"/>
                  <a:pt x="10624568" y="432342"/>
                </a:cubicBezTo>
                <a:close/>
                <a:moveTo>
                  <a:pt x="10554340" y="432342"/>
                </a:moveTo>
                <a:lnTo>
                  <a:pt x="10514208" y="472474"/>
                </a:lnTo>
                <a:lnTo>
                  <a:pt x="10494144" y="512605"/>
                </a:lnTo>
                <a:cubicBezTo>
                  <a:pt x="10520896" y="485851"/>
                  <a:pt x="10534276" y="479161"/>
                  <a:pt x="10534276" y="492538"/>
                </a:cubicBezTo>
                <a:cubicBezTo>
                  <a:pt x="10534276" y="492538"/>
                  <a:pt x="10534276" y="499228"/>
                  <a:pt x="10534276" y="512605"/>
                </a:cubicBezTo>
                <a:lnTo>
                  <a:pt x="10554340" y="472474"/>
                </a:lnTo>
                <a:close/>
                <a:moveTo>
                  <a:pt x="9390551" y="412278"/>
                </a:moveTo>
                <a:lnTo>
                  <a:pt x="9370487" y="452409"/>
                </a:lnTo>
                <a:lnTo>
                  <a:pt x="9390551" y="432342"/>
                </a:lnTo>
                <a:cubicBezTo>
                  <a:pt x="9403931" y="418965"/>
                  <a:pt x="9403931" y="412278"/>
                  <a:pt x="9390551" y="412278"/>
                </a:cubicBezTo>
                <a:close/>
                <a:moveTo>
                  <a:pt x="11537540" y="372147"/>
                </a:moveTo>
                <a:lnTo>
                  <a:pt x="11557604" y="392211"/>
                </a:lnTo>
                <a:cubicBezTo>
                  <a:pt x="11557604" y="392211"/>
                  <a:pt x="11554260" y="395558"/>
                  <a:pt x="11547572" y="402245"/>
                </a:cubicBezTo>
                <a:cubicBezTo>
                  <a:pt x="11540884" y="408932"/>
                  <a:pt x="11537540" y="405588"/>
                  <a:pt x="11537540" y="392211"/>
                </a:cubicBezTo>
                <a:close/>
                <a:moveTo>
                  <a:pt x="2628552" y="372147"/>
                </a:moveTo>
                <a:cubicBezTo>
                  <a:pt x="2628552" y="372147"/>
                  <a:pt x="2615175" y="382181"/>
                  <a:pt x="2588421" y="402245"/>
                </a:cubicBezTo>
                <a:cubicBezTo>
                  <a:pt x="2561665" y="422309"/>
                  <a:pt x="2548288" y="432342"/>
                  <a:pt x="2548288" y="432342"/>
                </a:cubicBezTo>
                <a:cubicBezTo>
                  <a:pt x="2548288" y="459097"/>
                  <a:pt x="2568352" y="452409"/>
                  <a:pt x="2608483" y="412278"/>
                </a:cubicBezTo>
                <a:close/>
                <a:moveTo>
                  <a:pt x="2468028" y="372147"/>
                </a:moveTo>
                <a:lnTo>
                  <a:pt x="2427898" y="432342"/>
                </a:lnTo>
                <a:lnTo>
                  <a:pt x="2367704" y="512605"/>
                </a:lnTo>
                <a:lnTo>
                  <a:pt x="2347635" y="532669"/>
                </a:lnTo>
                <a:cubicBezTo>
                  <a:pt x="2347635" y="532669"/>
                  <a:pt x="2364355" y="505915"/>
                  <a:pt x="2397801" y="452409"/>
                </a:cubicBezTo>
                <a:cubicBezTo>
                  <a:pt x="2431242" y="398901"/>
                  <a:pt x="2454651" y="372147"/>
                  <a:pt x="2468028" y="372147"/>
                </a:cubicBezTo>
                <a:close/>
                <a:moveTo>
                  <a:pt x="11577668" y="352080"/>
                </a:moveTo>
                <a:lnTo>
                  <a:pt x="11577668" y="372147"/>
                </a:lnTo>
                <a:cubicBezTo>
                  <a:pt x="11564292" y="372147"/>
                  <a:pt x="11557604" y="372147"/>
                  <a:pt x="11557604" y="372147"/>
                </a:cubicBezTo>
                <a:cubicBezTo>
                  <a:pt x="11557604" y="358770"/>
                  <a:pt x="11564292" y="352080"/>
                  <a:pt x="11577668" y="352080"/>
                </a:cubicBezTo>
                <a:close/>
                <a:moveTo>
                  <a:pt x="10714860" y="352080"/>
                </a:moveTo>
                <a:lnTo>
                  <a:pt x="10694796" y="372147"/>
                </a:lnTo>
                <a:lnTo>
                  <a:pt x="10714860" y="372147"/>
                </a:lnTo>
                <a:close/>
                <a:moveTo>
                  <a:pt x="10674732" y="352080"/>
                </a:moveTo>
                <a:cubicBezTo>
                  <a:pt x="10674732" y="352080"/>
                  <a:pt x="10668044" y="358770"/>
                  <a:pt x="10654664" y="372147"/>
                </a:cubicBezTo>
                <a:cubicBezTo>
                  <a:pt x="10641288" y="385524"/>
                  <a:pt x="10627912" y="388868"/>
                  <a:pt x="10614536" y="382181"/>
                </a:cubicBezTo>
                <a:cubicBezTo>
                  <a:pt x="10601156" y="375491"/>
                  <a:pt x="10594472" y="375491"/>
                  <a:pt x="10594472" y="382181"/>
                </a:cubicBezTo>
                <a:cubicBezTo>
                  <a:pt x="10594472" y="388868"/>
                  <a:pt x="10597812" y="392211"/>
                  <a:pt x="10604504" y="392211"/>
                </a:cubicBezTo>
                <a:cubicBezTo>
                  <a:pt x="10611192" y="392211"/>
                  <a:pt x="10614536" y="398901"/>
                  <a:pt x="10614536" y="412278"/>
                </a:cubicBezTo>
                <a:lnTo>
                  <a:pt x="10634600" y="412278"/>
                </a:lnTo>
                <a:cubicBezTo>
                  <a:pt x="10647980" y="412278"/>
                  <a:pt x="10654664" y="408932"/>
                  <a:pt x="10654664" y="402245"/>
                </a:cubicBezTo>
                <a:cubicBezTo>
                  <a:pt x="10654664" y="395558"/>
                  <a:pt x="10661356" y="392211"/>
                  <a:pt x="10674732" y="392211"/>
                </a:cubicBezTo>
                <a:close/>
                <a:moveTo>
                  <a:pt x="10835256" y="332016"/>
                </a:moveTo>
                <a:cubicBezTo>
                  <a:pt x="10821876" y="332016"/>
                  <a:pt x="10815188" y="335360"/>
                  <a:pt x="10815188" y="342050"/>
                </a:cubicBezTo>
                <a:cubicBezTo>
                  <a:pt x="10815188" y="348737"/>
                  <a:pt x="10818532" y="352080"/>
                  <a:pt x="10825220" y="352080"/>
                </a:cubicBezTo>
                <a:cubicBezTo>
                  <a:pt x="10831912" y="352080"/>
                  <a:pt x="10835256" y="345393"/>
                  <a:pt x="10835256" y="332016"/>
                </a:cubicBezTo>
                <a:close/>
                <a:moveTo>
                  <a:pt x="10032643" y="332016"/>
                </a:moveTo>
                <a:cubicBezTo>
                  <a:pt x="10019266" y="345393"/>
                  <a:pt x="10012577" y="352080"/>
                  <a:pt x="10012577" y="352080"/>
                </a:cubicBezTo>
                <a:cubicBezTo>
                  <a:pt x="10012577" y="365460"/>
                  <a:pt x="10015923" y="372147"/>
                  <a:pt x="10022610" y="372147"/>
                </a:cubicBezTo>
                <a:cubicBezTo>
                  <a:pt x="10029297" y="372147"/>
                  <a:pt x="10032643" y="372147"/>
                  <a:pt x="10032643" y="372147"/>
                </a:cubicBezTo>
                <a:cubicBezTo>
                  <a:pt x="10032643" y="358770"/>
                  <a:pt x="10032643" y="352080"/>
                  <a:pt x="10032643" y="352080"/>
                </a:cubicBezTo>
                <a:cubicBezTo>
                  <a:pt x="10032643" y="338703"/>
                  <a:pt x="10032643" y="332016"/>
                  <a:pt x="10032643" y="332016"/>
                </a:cubicBezTo>
                <a:close/>
                <a:moveTo>
                  <a:pt x="10336128" y="299411"/>
                </a:moveTo>
                <a:cubicBezTo>
                  <a:pt x="10334460" y="301083"/>
                  <a:pt x="10333624" y="305262"/>
                  <a:pt x="10333624" y="311952"/>
                </a:cubicBezTo>
                <a:cubicBezTo>
                  <a:pt x="10333624" y="325329"/>
                  <a:pt x="10320244" y="345393"/>
                  <a:pt x="10293492" y="372147"/>
                </a:cubicBezTo>
                <a:cubicBezTo>
                  <a:pt x="10266737" y="398901"/>
                  <a:pt x="10256704" y="412278"/>
                  <a:pt x="10263394" y="412278"/>
                </a:cubicBezTo>
                <a:cubicBezTo>
                  <a:pt x="10270080" y="412278"/>
                  <a:pt x="10266737" y="425655"/>
                  <a:pt x="10253360" y="452409"/>
                </a:cubicBezTo>
                <a:cubicBezTo>
                  <a:pt x="10280112" y="439030"/>
                  <a:pt x="10293492" y="425655"/>
                  <a:pt x="10293492" y="412278"/>
                </a:cubicBezTo>
                <a:lnTo>
                  <a:pt x="10313556" y="372147"/>
                </a:lnTo>
                <a:cubicBezTo>
                  <a:pt x="10326932" y="372147"/>
                  <a:pt x="10333624" y="372147"/>
                  <a:pt x="10333624" y="372147"/>
                </a:cubicBezTo>
                <a:lnTo>
                  <a:pt x="10373752" y="352080"/>
                </a:lnTo>
                <a:cubicBezTo>
                  <a:pt x="10387132" y="352080"/>
                  <a:pt x="10393816" y="348737"/>
                  <a:pt x="10393816" y="342050"/>
                </a:cubicBezTo>
                <a:cubicBezTo>
                  <a:pt x="10393816" y="335360"/>
                  <a:pt x="10393816" y="332016"/>
                  <a:pt x="10393816" y="332016"/>
                </a:cubicBezTo>
                <a:cubicBezTo>
                  <a:pt x="10380440" y="318639"/>
                  <a:pt x="10373752" y="311952"/>
                  <a:pt x="10373752" y="311952"/>
                </a:cubicBezTo>
                <a:cubicBezTo>
                  <a:pt x="10360372" y="311952"/>
                  <a:pt x="10350344" y="308606"/>
                  <a:pt x="10343652" y="301918"/>
                </a:cubicBezTo>
                <a:cubicBezTo>
                  <a:pt x="10340308" y="298575"/>
                  <a:pt x="10337800" y="297739"/>
                  <a:pt x="10336128" y="299411"/>
                </a:cubicBezTo>
                <a:close/>
                <a:moveTo>
                  <a:pt x="10865352" y="291885"/>
                </a:moveTo>
                <a:cubicBezTo>
                  <a:pt x="10858664" y="291885"/>
                  <a:pt x="10855320" y="298575"/>
                  <a:pt x="10855320" y="311952"/>
                </a:cubicBezTo>
                <a:cubicBezTo>
                  <a:pt x="10855320" y="311952"/>
                  <a:pt x="10858664" y="308606"/>
                  <a:pt x="10865352" y="301918"/>
                </a:cubicBezTo>
                <a:cubicBezTo>
                  <a:pt x="10872040" y="295231"/>
                  <a:pt x="10872040" y="291885"/>
                  <a:pt x="10865352" y="291885"/>
                </a:cubicBezTo>
                <a:close/>
                <a:moveTo>
                  <a:pt x="2608483" y="291885"/>
                </a:moveTo>
                <a:cubicBezTo>
                  <a:pt x="2608483" y="291885"/>
                  <a:pt x="2608483" y="298575"/>
                  <a:pt x="2608483" y="311952"/>
                </a:cubicBezTo>
                <a:lnTo>
                  <a:pt x="2588421" y="311952"/>
                </a:lnTo>
                <a:close/>
                <a:moveTo>
                  <a:pt x="11647900" y="281854"/>
                </a:moveTo>
                <a:cubicBezTo>
                  <a:pt x="11654584" y="281854"/>
                  <a:pt x="11657932" y="291885"/>
                  <a:pt x="11657932" y="311952"/>
                </a:cubicBezTo>
                <a:lnTo>
                  <a:pt x="11657932" y="332016"/>
                </a:lnTo>
                <a:cubicBezTo>
                  <a:pt x="11644552" y="318639"/>
                  <a:pt x="11631176" y="311952"/>
                  <a:pt x="11617800" y="311952"/>
                </a:cubicBezTo>
                <a:cubicBezTo>
                  <a:pt x="11631176" y="291885"/>
                  <a:pt x="11641208" y="281854"/>
                  <a:pt x="11647900" y="281854"/>
                </a:cubicBezTo>
                <a:close/>
                <a:moveTo>
                  <a:pt x="11457276" y="271821"/>
                </a:moveTo>
                <a:lnTo>
                  <a:pt x="11437212" y="291885"/>
                </a:lnTo>
                <a:lnTo>
                  <a:pt x="11423836" y="332016"/>
                </a:lnTo>
                <a:lnTo>
                  <a:pt x="11437212" y="332016"/>
                </a:lnTo>
                <a:cubicBezTo>
                  <a:pt x="11450588" y="332016"/>
                  <a:pt x="11457276" y="328673"/>
                  <a:pt x="11457276" y="321983"/>
                </a:cubicBezTo>
                <a:cubicBezTo>
                  <a:pt x="11457276" y="315295"/>
                  <a:pt x="11453932" y="311952"/>
                  <a:pt x="11447244" y="311952"/>
                </a:cubicBezTo>
                <a:cubicBezTo>
                  <a:pt x="11440556" y="311952"/>
                  <a:pt x="11443900" y="305262"/>
                  <a:pt x="11457276" y="291885"/>
                </a:cubicBezTo>
                <a:cubicBezTo>
                  <a:pt x="11457276" y="278508"/>
                  <a:pt x="11457276" y="271821"/>
                  <a:pt x="11457276" y="271821"/>
                </a:cubicBezTo>
                <a:close/>
                <a:moveTo>
                  <a:pt x="11156296" y="271821"/>
                </a:moveTo>
                <a:cubicBezTo>
                  <a:pt x="11169676" y="271821"/>
                  <a:pt x="11176364" y="271821"/>
                  <a:pt x="11176364" y="271821"/>
                </a:cubicBezTo>
                <a:cubicBezTo>
                  <a:pt x="11176364" y="285198"/>
                  <a:pt x="11176364" y="295231"/>
                  <a:pt x="11176364" y="301918"/>
                </a:cubicBezTo>
                <a:cubicBezTo>
                  <a:pt x="11176364" y="308606"/>
                  <a:pt x="11173016" y="311952"/>
                  <a:pt x="11166332" y="311952"/>
                </a:cubicBezTo>
                <a:cubicBezTo>
                  <a:pt x="11159644" y="311952"/>
                  <a:pt x="11156296" y="305262"/>
                  <a:pt x="11156296" y="291885"/>
                </a:cubicBezTo>
                <a:cubicBezTo>
                  <a:pt x="11156296" y="278508"/>
                  <a:pt x="11156296" y="271821"/>
                  <a:pt x="11156296" y="271821"/>
                </a:cubicBezTo>
                <a:close/>
                <a:moveTo>
                  <a:pt x="10895448" y="251754"/>
                </a:moveTo>
                <a:cubicBezTo>
                  <a:pt x="10882072" y="251754"/>
                  <a:pt x="10875384" y="255100"/>
                  <a:pt x="10875384" y="261787"/>
                </a:cubicBezTo>
                <a:cubicBezTo>
                  <a:pt x="10875384" y="268477"/>
                  <a:pt x="10875384" y="275164"/>
                  <a:pt x="10875384" y="281854"/>
                </a:cubicBezTo>
                <a:cubicBezTo>
                  <a:pt x="10875384" y="288541"/>
                  <a:pt x="10882072" y="285198"/>
                  <a:pt x="10895448" y="271821"/>
                </a:cubicBezTo>
                <a:close/>
                <a:moveTo>
                  <a:pt x="11806666" y="235198"/>
                </a:moveTo>
                <a:lnTo>
                  <a:pt x="11806666" y="300164"/>
                </a:lnTo>
                <a:lnTo>
                  <a:pt x="11798388" y="291885"/>
                </a:lnTo>
                <a:cubicBezTo>
                  <a:pt x="11785008" y="278508"/>
                  <a:pt x="11785008" y="265131"/>
                  <a:pt x="11798388" y="251754"/>
                </a:cubicBezTo>
                <a:close/>
                <a:moveTo>
                  <a:pt x="11597736" y="231690"/>
                </a:moveTo>
                <a:cubicBezTo>
                  <a:pt x="11597736" y="231690"/>
                  <a:pt x="11601080" y="231690"/>
                  <a:pt x="11607768" y="231690"/>
                </a:cubicBezTo>
                <a:cubicBezTo>
                  <a:pt x="11614456" y="231690"/>
                  <a:pt x="11617800" y="238377"/>
                  <a:pt x="11617800" y="251754"/>
                </a:cubicBezTo>
                <a:cubicBezTo>
                  <a:pt x="11617800" y="251754"/>
                  <a:pt x="11614456" y="251754"/>
                  <a:pt x="11607768" y="251754"/>
                </a:cubicBezTo>
                <a:cubicBezTo>
                  <a:pt x="11601080" y="251754"/>
                  <a:pt x="11597736" y="245067"/>
                  <a:pt x="11597736" y="231690"/>
                </a:cubicBezTo>
                <a:close/>
                <a:moveTo>
                  <a:pt x="9591207" y="231690"/>
                </a:moveTo>
                <a:cubicBezTo>
                  <a:pt x="9577830" y="231690"/>
                  <a:pt x="9571140" y="238377"/>
                  <a:pt x="9571140" y="251754"/>
                </a:cubicBezTo>
                <a:lnTo>
                  <a:pt x="9591207" y="251754"/>
                </a:lnTo>
                <a:close/>
                <a:moveTo>
                  <a:pt x="2508157" y="231690"/>
                </a:moveTo>
                <a:lnTo>
                  <a:pt x="2488093" y="251754"/>
                </a:lnTo>
                <a:cubicBezTo>
                  <a:pt x="2488093" y="251754"/>
                  <a:pt x="2488093" y="248410"/>
                  <a:pt x="2488093" y="241723"/>
                </a:cubicBezTo>
                <a:cubicBezTo>
                  <a:pt x="2488093" y="235033"/>
                  <a:pt x="2494780" y="231690"/>
                  <a:pt x="2508157" y="231690"/>
                </a:cubicBezTo>
                <a:close/>
                <a:moveTo>
                  <a:pt x="2633565" y="221656"/>
                </a:moveTo>
                <a:cubicBezTo>
                  <a:pt x="2636909" y="221656"/>
                  <a:pt x="2641929" y="225003"/>
                  <a:pt x="2648616" y="231690"/>
                </a:cubicBezTo>
                <a:lnTo>
                  <a:pt x="2648616" y="251754"/>
                </a:lnTo>
                <a:lnTo>
                  <a:pt x="2628552" y="271821"/>
                </a:lnTo>
                <a:cubicBezTo>
                  <a:pt x="2628552" y="258444"/>
                  <a:pt x="2628552" y="251754"/>
                  <a:pt x="2628552" y="251754"/>
                </a:cubicBezTo>
                <a:lnTo>
                  <a:pt x="2628552" y="231690"/>
                </a:lnTo>
                <a:cubicBezTo>
                  <a:pt x="2628552" y="225003"/>
                  <a:pt x="2630222" y="221656"/>
                  <a:pt x="2633565" y="221656"/>
                </a:cubicBezTo>
                <a:close/>
                <a:moveTo>
                  <a:pt x="10153034" y="211626"/>
                </a:moveTo>
                <a:cubicBezTo>
                  <a:pt x="10153034" y="211626"/>
                  <a:pt x="10149690" y="214969"/>
                  <a:pt x="10143001" y="221656"/>
                </a:cubicBezTo>
                <a:cubicBezTo>
                  <a:pt x="10136313" y="228346"/>
                  <a:pt x="10132970" y="231690"/>
                  <a:pt x="10132970" y="231690"/>
                </a:cubicBezTo>
                <a:lnTo>
                  <a:pt x="10153034" y="231690"/>
                </a:lnTo>
                <a:cubicBezTo>
                  <a:pt x="10153034" y="218313"/>
                  <a:pt x="10153034" y="211626"/>
                  <a:pt x="10153034" y="211626"/>
                </a:cubicBezTo>
                <a:close/>
                <a:moveTo>
                  <a:pt x="9370487" y="211626"/>
                </a:moveTo>
                <a:lnTo>
                  <a:pt x="9350423" y="231690"/>
                </a:lnTo>
                <a:lnTo>
                  <a:pt x="9370487" y="231690"/>
                </a:lnTo>
                <a:close/>
                <a:moveTo>
                  <a:pt x="11432196" y="201592"/>
                </a:moveTo>
                <a:cubicBezTo>
                  <a:pt x="11428852" y="201592"/>
                  <a:pt x="11423836" y="204936"/>
                  <a:pt x="11417148" y="211626"/>
                </a:cubicBezTo>
                <a:lnTo>
                  <a:pt x="11417148" y="231690"/>
                </a:lnTo>
                <a:cubicBezTo>
                  <a:pt x="11430524" y="231690"/>
                  <a:pt x="11437212" y="225003"/>
                  <a:pt x="11437212" y="211626"/>
                </a:cubicBezTo>
                <a:cubicBezTo>
                  <a:pt x="11437212" y="204936"/>
                  <a:pt x="11435540" y="201592"/>
                  <a:pt x="11432196" y="201592"/>
                </a:cubicBezTo>
                <a:close/>
                <a:moveTo>
                  <a:pt x="10072772" y="196577"/>
                </a:moveTo>
                <a:lnTo>
                  <a:pt x="10075509" y="197944"/>
                </a:lnTo>
                <a:lnTo>
                  <a:pt x="10059875" y="207325"/>
                </a:lnTo>
                <a:lnTo>
                  <a:pt x="10062741" y="201592"/>
                </a:lnTo>
                <a:cubicBezTo>
                  <a:pt x="10066085" y="198248"/>
                  <a:pt x="10069428" y="196577"/>
                  <a:pt x="10072772" y="196577"/>
                </a:cubicBezTo>
                <a:close/>
                <a:moveTo>
                  <a:pt x="11778324" y="191559"/>
                </a:moveTo>
                <a:lnTo>
                  <a:pt x="11798388" y="211626"/>
                </a:lnTo>
                <a:cubicBezTo>
                  <a:pt x="11798388" y="211626"/>
                  <a:pt x="11795044" y="211626"/>
                  <a:pt x="11788352" y="211626"/>
                </a:cubicBezTo>
                <a:lnTo>
                  <a:pt x="11778324" y="211626"/>
                </a:lnTo>
                <a:close/>
                <a:moveTo>
                  <a:pt x="11647900" y="191559"/>
                </a:moveTo>
                <a:cubicBezTo>
                  <a:pt x="11654584" y="191559"/>
                  <a:pt x="11654584" y="194905"/>
                  <a:pt x="11647900" y="201592"/>
                </a:cubicBezTo>
                <a:cubicBezTo>
                  <a:pt x="11641208" y="208279"/>
                  <a:pt x="11637864" y="211626"/>
                  <a:pt x="11637864" y="211626"/>
                </a:cubicBezTo>
                <a:cubicBezTo>
                  <a:pt x="11637864" y="198248"/>
                  <a:pt x="11641208" y="191559"/>
                  <a:pt x="11647900" y="191559"/>
                </a:cubicBezTo>
                <a:close/>
                <a:moveTo>
                  <a:pt x="10474080" y="191559"/>
                </a:moveTo>
                <a:lnTo>
                  <a:pt x="10433948" y="211626"/>
                </a:lnTo>
                <a:lnTo>
                  <a:pt x="10393816" y="231690"/>
                </a:lnTo>
                <a:cubicBezTo>
                  <a:pt x="10380440" y="231690"/>
                  <a:pt x="10373752" y="235033"/>
                  <a:pt x="10373752" y="241723"/>
                </a:cubicBezTo>
                <a:cubicBezTo>
                  <a:pt x="10373752" y="248410"/>
                  <a:pt x="10380440" y="251754"/>
                  <a:pt x="10393816" y="251754"/>
                </a:cubicBezTo>
                <a:cubicBezTo>
                  <a:pt x="10393816" y="251754"/>
                  <a:pt x="10393816" y="258444"/>
                  <a:pt x="10393816" y="271821"/>
                </a:cubicBezTo>
                <a:cubicBezTo>
                  <a:pt x="10393816" y="285198"/>
                  <a:pt x="10400504" y="291885"/>
                  <a:pt x="10413880" y="291885"/>
                </a:cubicBezTo>
                <a:cubicBezTo>
                  <a:pt x="10413880" y="278508"/>
                  <a:pt x="10417228" y="271821"/>
                  <a:pt x="10423916" y="271821"/>
                </a:cubicBezTo>
                <a:cubicBezTo>
                  <a:pt x="10430604" y="271821"/>
                  <a:pt x="10433948" y="265131"/>
                  <a:pt x="10433948" y="251754"/>
                </a:cubicBezTo>
                <a:cubicBezTo>
                  <a:pt x="10447324" y="265131"/>
                  <a:pt x="10457356" y="265131"/>
                  <a:pt x="10464048" y="251754"/>
                </a:cubicBezTo>
                <a:cubicBezTo>
                  <a:pt x="10470732" y="238377"/>
                  <a:pt x="10474080" y="225003"/>
                  <a:pt x="10474080" y="211626"/>
                </a:cubicBezTo>
                <a:cubicBezTo>
                  <a:pt x="10474080" y="211626"/>
                  <a:pt x="10474080" y="204936"/>
                  <a:pt x="10474080" y="191559"/>
                </a:cubicBezTo>
                <a:close/>
                <a:moveTo>
                  <a:pt x="9390551" y="191559"/>
                </a:moveTo>
                <a:cubicBezTo>
                  <a:pt x="9390551" y="204936"/>
                  <a:pt x="9390551" y="211626"/>
                  <a:pt x="9390551" y="211626"/>
                </a:cubicBezTo>
                <a:cubicBezTo>
                  <a:pt x="9403931" y="198248"/>
                  <a:pt x="9410618" y="191559"/>
                  <a:pt x="9410618" y="191559"/>
                </a:cubicBezTo>
                <a:cubicBezTo>
                  <a:pt x="9410618" y="191559"/>
                  <a:pt x="9403931" y="191559"/>
                  <a:pt x="9390551" y="191559"/>
                </a:cubicBezTo>
                <a:close/>
                <a:moveTo>
                  <a:pt x="11055972" y="178182"/>
                </a:moveTo>
                <a:lnTo>
                  <a:pt x="11055972" y="186543"/>
                </a:lnTo>
                <a:cubicBezTo>
                  <a:pt x="11055972" y="189887"/>
                  <a:pt x="11055972" y="191559"/>
                  <a:pt x="11055972" y="191559"/>
                </a:cubicBezTo>
                <a:cubicBezTo>
                  <a:pt x="11055972" y="191559"/>
                  <a:pt x="11055136" y="190723"/>
                  <a:pt x="11053464" y="189051"/>
                </a:cubicBezTo>
                <a:lnTo>
                  <a:pt x="11050240" y="185826"/>
                </a:lnTo>
                <a:close/>
                <a:moveTo>
                  <a:pt x="11758256" y="171494"/>
                </a:moveTo>
                <a:lnTo>
                  <a:pt x="11778324" y="191559"/>
                </a:lnTo>
                <a:lnTo>
                  <a:pt x="11758256" y="191559"/>
                </a:lnTo>
                <a:cubicBezTo>
                  <a:pt x="11758256" y="191559"/>
                  <a:pt x="11758256" y="198248"/>
                  <a:pt x="11758256" y="211626"/>
                </a:cubicBezTo>
                <a:cubicBezTo>
                  <a:pt x="11731504" y="211626"/>
                  <a:pt x="11718124" y="211626"/>
                  <a:pt x="11718124" y="211626"/>
                </a:cubicBezTo>
                <a:close/>
                <a:moveTo>
                  <a:pt x="9932317" y="151428"/>
                </a:moveTo>
                <a:cubicBezTo>
                  <a:pt x="9918940" y="164805"/>
                  <a:pt x="9912250" y="171494"/>
                  <a:pt x="9912250" y="171494"/>
                </a:cubicBezTo>
                <a:lnTo>
                  <a:pt x="9952381" y="151428"/>
                </a:lnTo>
                <a:close/>
                <a:moveTo>
                  <a:pt x="10614536" y="131363"/>
                </a:moveTo>
                <a:cubicBezTo>
                  <a:pt x="10614536" y="131363"/>
                  <a:pt x="10611192" y="134707"/>
                  <a:pt x="10604504" y="141397"/>
                </a:cubicBezTo>
                <a:cubicBezTo>
                  <a:pt x="10597812" y="148084"/>
                  <a:pt x="10587784" y="151428"/>
                  <a:pt x="10574404" y="151428"/>
                </a:cubicBezTo>
                <a:close/>
                <a:moveTo>
                  <a:pt x="2568352" y="131363"/>
                </a:moveTo>
                <a:lnTo>
                  <a:pt x="2548288" y="171494"/>
                </a:lnTo>
                <a:cubicBezTo>
                  <a:pt x="2521536" y="211626"/>
                  <a:pt x="2508157" y="225003"/>
                  <a:pt x="2508157" y="211626"/>
                </a:cubicBezTo>
                <a:cubicBezTo>
                  <a:pt x="2508157" y="198248"/>
                  <a:pt x="2528223" y="171494"/>
                  <a:pt x="2568352" y="131363"/>
                </a:cubicBezTo>
                <a:close/>
                <a:moveTo>
                  <a:pt x="11806666" y="100073"/>
                </a:moveTo>
                <a:lnTo>
                  <a:pt x="11806666" y="132533"/>
                </a:lnTo>
                <a:lnTo>
                  <a:pt x="11800896" y="136380"/>
                </a:lnTo>
                <a:cubicBezTo>
                  <a:pt x="11799224" y="139724"/>
                  <a:pt x="11798388" y="144740"/>
                  <a:pt x="11798388" y="151428"/>
                </a:cubicBezTo>
                <a:lnTo>
                  <a:pt x="11778324" y="131363"/>
                </a:lnTo>
                <a:lnTo>
                  <a:pt x="11778324" y="111299"/>
                </a:lnTo>
                <a:cubicBezTo>
                  <a:pt x="11785012" y="111299"/>
                  <a:pt x="11791700" y="109627"/>
                  <a:pt x="11798388" y="106282"/>
                </a:cubicBezTo>
                <a:close/>
                <a:moveTo>
                  <a:pt x="11665648" y="94320"/>
                </a:moveTo>
                <a:lnTo>
                  <a:pt x="11597736" y="111299"/>
                </a:lnTo>
                <a:lnTo>
                  <a:pt x="11617800" y="131363"/>
                </a:lnTo>
                <a:cubicBezTo>
                  <a:pt x="11631176" y="117986"/>
                  <a:pt x="11642880" y="107956"/>
                  <a:pt x="11652912" y="101266"/>
                </a:cubicBezTo>
                <a:close/>
                <a:moveTo>
                  <a:pt x="11547572" y="91232"/>
                </a:moveTo>
                <a:cubicBezTo>
                  <a:pt x="11540884" y="91232"/>
                  <a:pt x="11537540" y="97922"/>
                  <a:pt x="11537540" y="111299"/>
                </a:cubicBezTo>
                <a:cubicBezTo>
                  <a:pt x="11537540" y="124676"/>
                  <a:pt x="11537540" y="131363"/>
                  <a:pt x="11537540" y="131363"/>
                </a:cubicBezTo>
                <a:cubicBezTo>
                  <a:pt x="11537540" y="131363"/>
                  <a:pt x="11544224" y="124676"/>
                  <a:pt x="11557604" y="111299"/>
                </a:cubicBezTo>
                <a:cubicBezTo>
                  <a:pt x="11570984" y="111299"/>
                  <a:pt x="11574328" y="107953"/>
                  <a:pt x="11567636" y="101266"/>
                </a:cubicBezTo>
                <a:cubicBezTo>
                  <a:pt x="11560948" y="94579"/>
                  <a:pt x="11554260" y="91232"/>
                  <a:pt x="11547572" y="91232"/>
                </a:cubicBezTo>
                <a:close/>
                <a:moveTo>
                  <a:pt x="2728876" y="91232"/>
                </a:moveTo>
                <a:cubicBezTo>
                  <a:pt x="2742253" y="91232"/>
                  <a:pt x="2735563" y="111299"/>
                  <a:pt x="2708812" y="151428"/>
                </a:cubicBezTo>
                <a:cubicBezTo>
                  <a:pt x="2708812" y="164805"/>
                  <a:pt x="2702122" y="174838"/>
                  <a:pt x="2688746" y="181528"/>
                </a:cubicBezTo>
                <a:cubicBezTo>
                  <a:pt x="2675370" y="188215"/>
                  <a:pt x="2668681" y="191559"/>
                  <a:pt x="2668681" y="191559"/>
                </a:cubicBezTo>
                <a:lnTo>
                  <a:pt x="2668681" y="171494"/>
                </a:lnTo>
                <a:cubicBezTo>
                  <a:pt x="2708812" y="117986"/>
                  <a:pt x="2728876" y="91232"/>
                  <a:pt x="2728876" y="91232"/>
                </a:cubicBezTo>
                <a:close/>
                <a:moveTo>
                  <a:pt x="10891436" y="83208"/>
                </a:moveTo>
                <a:lnTo>
                  <a:pt x="10890432" y="86217"/>
                </a:lnTo>
                <a:cubicBezTo>
                  <a:pt x="10887092" y="89560"/>
                  <a:pt x="10882072" y="91232"/>
                  <a:pt x="10875384" y="91232"/>
                </a:cubicBezTo>
                <a:close/>
                <a:moveTo>
                  <a:pt x="11457276" y="71168"/>
                </a:moveTo>
                <a:lnTo>
                  <a:pt x="11437212" y="111299"/>
                </a:lnTo>
                <a:lnTo>
                  <a:pt x="11356952" y="191559"/>
                </a:lnTo>
                <a:cubicBezTo>
                  <a:pt x="11303444" y="258444"/>
                  <a:pt x="11243248" y="325329"/>
                  <a:pt x="11176364" y="392211"/>
                </a:cubicBezTo>
                <a:cubicBezTo>
                  <a:pt x="11162988" y="405588"/>
                  <a:pt x="11142920" y="425655"/>
                  <a:pt x="11116168" y="452409"/>
                </a:cubicBezTo>
                <a:cubicBezTo>
                  <a:pt x="11102792" y="465786"/>
                  <a:pt x="11092760" y="475817"/>
                  <a:pt x="11086068" y="482507"/>
                </a:cubicBezTo>
                <a:cubicBezTo>
                  <a:pt x="11079380" y="489194"/>
                  <a:pt x="11076036" y="499228"/>
                  <a:pt x="11076036" y="512605"/>
                </a:cubicBezTo>
                <a:cubicBezTo>
                  <a:pt x="11062660" y="525982"/>
                  <a:pt x="11089416" y="505915"/>
                  <a:pt x="11156296" y="452409"/>
                </a:cubicBezTo>
                <a:cubicBezTo>
                  <a:pt x="11169676" y="425655"/>
                  <a:pt x="11183052" y="412278"/>
                  <a:pt x="11196428" y="412278"/>
                </a:cubicBezTo>
                <a:cubicBezTo>
                  <a:pt x="11209804" y="398901"/>
                  <a:pt x="11219840" y="388868"/>
                  <a:pt x="11226528" y="382181"/>
                </a:cubicBezTo>
                <a:cubicBezTo>
                  <a:pt x="11233216" y="375491"/>
                  <a:pt x="11236560" y="372147"/>
                  <a:pt x="11236560" y="372147"/>
                </a:cubicBezTo>
                <a:lnTo>
                  <a:pt x="11256624" y="372147"/>
                </a:lnTo>
                <a:cubicBezTo>
                  <a:pt x="11256624" y="358770"/>
                  <a:pt x="11256624" y="352080"/>
                  <a:pt x="11256624" y="352080"/>
                </a:cubicBezTo>
                <a:cubicBezTo>
                  <a:pt x="11256624" y="352080"/>
                  <a:pt x="11263312" y="345393"/>
                  <a:pt x="11276692" y="332016"/>
                </a:cubicBezTo>
                <a:cubicBezTo>
                  <a:pt x="11290068" y="318639"/>
                  <a:pt x="11303444" y="311952"/>
                  <a:pt x="11316820" y="311952"/>
                </a:cubicBezTo>
                <a:cubicBezTo>
                  <a:pt x="11316820" y="298575"/>
                  <a:pt x="11316820" y="291885"/>
                  <a:pt x="11316820" y="291885"/>
                </a:cubicBezTo>
                <a:cubicBezTo>
                  <a:pt x="11316820" y="291885"/>
                  <a:pt x="11316820" y="285198"/>
                  <a:pt x="11316820" y="271821"/>
                </a:cubicBezTo>
                <a:lnTo>
                  <a:pt x="11356952" y="251754"/>
                </a:lnTo>
                <a:lnTo>
                  <a:pt x="11437212" y="171494"/>
                </a:lnTo>
                <a:cubicBezTo>
                  <a:pt x="11490720" y="117986"/>
                  <a:pt x="11517476" y="87889"/>
                  <a:pt x="11517476" y="81199"/>
                </a:cubicBezTo>
                <a:cubicBezTo>
                  <a:pt x="11517476" y="74512"/>
                  <a:pt x="11507440" y="71168"/>
                  <a:pt x="11487376" y="71168"/>
                </a:cubicBezTo>
                <a:cubicBezTo>
                  <a:pt x="11467308" y="71168"/>
                  <a:pt x="11457276" y="71168"/>
                  <a:pt x="11457276" y="71168"/>
                </a:cubicBezTo>
                <a:close/>
                <a:moveTo>
                  <a:pt x="10654664" y="71168"/>
                </a:moveTo>
                <a:lnTo>
                  <a:pt x="10674732" y="71168"/>
                </a:lnTo>
                <a:cubicBezTo>
                  <a:pt x="10674732" y="84545"/>
                  <a:pt x="10668044" y="91232"/>
                  <a:pt x="10654664" y="91232"/>
                </a:cubicBezTo>
                <a:cubicBezTo>
                  <a:pt x="10641288" y="91232"/>
                  <a:pt x="10641288" y="84545"/>
                  <a:pt x="10654664" y="71168"/>
                </a:cubicBezTo>
                <a:close/>
                <a:moveTo>
                  <a:pt x="10393816" y="71168"/>
                </a:moveTo>
                <a:lnTo>
                  <a:pt x="10353688" y="91232"/>
                </a:lnTo>
                <a:lnTo>
                  <a:pt x="10373752" y="91232"/>
                </a:lnTo>
                <a:cubicBezTo>
                  <a:pt x="10387132" y="91232"/>
                  <a:pt x="10393816" y="84545"/>
                  <a:pt x="10393816" y="71168"/>
                </a:cubicBezTo>
                <a:close/>
                <a:moveTo>
                  <a:pt x="10353688" y="51101"/>
                </a:moveTo>
                <a:lnTo>
                  <a:pt x="10333624" y="71168"/>
                </a:lnTo>
                <a:lnTo>
                  <a:pt x="10313556" y="91232"/>
                </a:lnTo>
                <a:lnTo>
                  <a:pt x="10333624" y="91232"/>
                </a:lnTo>
                <a:cubicBezTo>
                  <a:pt x="10333624" y="77855"/>
                  <a:pt x="10333624" y="71168"/>
                  <a:pt x="10333624" y="71168"/>
                </a:cubicBezTo>
                <a:cubicBezTo>
                  <a:pt x="10333624" y="71168"/>
                  <a:pt x="10340308" y="71168"/>
                  <a:pt x="10353688" y="71168"/>
                </a:cubicBezTo>
                <a:close/>
                <a:moveTo>
                  <a:pt x="11236560" y="31037"/>
                </a:moveTo>
                <a:lnTo>
                  <a:pt x="11216496" y="91232"/>
                </a:lnTo>
                <a:lnTo>
                  <a:pt x="11176364" y="71168"/>
                </a:lnTo>
                <a:cubicBezTo>
                  <a:pt x="11189740" y="71168"/>
                  <a:pt x="11196428" y="67822"/>
                  <a:pt x="11196428" y="61135"/>
                </a:cubicBezTo>
                <a:cubicBezTo>
                  <a:pt x="11196428" y="54447"/>
                  <a:pt x="11203120" y="51101"/>
                  <a:pt x="11216496" y="51101"/>
                </a:cubicBezTo>
                <a:cubicBezTo>
                  <a:pt x="11216496" y="51101"/>
                  <a:pt x="11223184" y="44414"/>
                  <a:pt x="11236560" y="31037"/>
                </a:cubicBezTo>
                <a:close/>
                <a:moveTo>
                  <a:pt x="9450749" y="31037"/>
                </a:moveTo>
                <a:cubicBezTo>
                  <a:pt x="9450749" y="44414"/>
                  <a:pt x="9450749" y="51101"/>
                  <a:pt x="9450749" y="51101"/>
                </a:cubicBezTo>
                <a:cubicBezTo>
                  <a:pt x="9464126" y="51101"/>
                  <a:pt x="9470814" y="44414"/>
                  <a:pt x="9470814" y="31037"/>
                </a:cubicBezTo>
                <a:close/>
                <a:moveTo>
                  <a:pt x="11637864" y="10973"/>
                </a:moveTo>
                <a:cubicBezTo>
                  <a:pt x="11637864" y="24350"/>
                  <a:pt x="11637864" y="31037"/>
                  <a:pt x="11637864" y="31037"/>
                </a:cubicBezTo>
                <a:lnTo>
                  <a:pt x="11657932" y="10973"/>
                </a:lnTo>
                <a:cubicBezTo>
                  <a:pt x="11657932" y="10973"/>
                  <a:pt x="11651244" y="10973"/>
                  <a:pt x="11637864" y="10973"/>
                </a:cubicBezTo>
                <a:close/>
                <a:moveTo>
                  <a:pt x="10995776" y="10973"/>
                </a:moveTo>
                <a:cubicBezTo>
                  <a:pt x="10982400" y="10973"/>
                  <a:pt x="10969020" y="17660"/>
                  <a:pt x="10955644" y="31037"/>
                </a:cubicBezTo>
                <a:lnTo>
                  <a:pt x="10975712" y="31037"/>
                </a:lnTo>
                <a:cubicBezTo>
                  <a:pt x="10975712" y="31037"/>
                  <a:pt x="10975712" y="34381"/>
                  <a:pt x="10975712" y="41070"/>
                </a:cubicBezTo>
                <a:cubicBezTo>
                  <a:pt x="10975712" y="47758"/>
                  <a:pt x="10969020" y="51101"/>
                  <a:pt x="10955644" y="51101"/>
                </a:cubicBezTo>
                <a:cubicBezTo>
                  <a:pt x="10942268" y="51101"/>
                  <a:pt x="10928892" y="57791"/>
                  <a:pt x="10915512" y="71168"/>
                </a:cubicBezTo>
                <a:lnTo>
                  <a:pt x="10891436" y="83208"/>
                </a:lnTo>
                <a:lnTo>
                  <a:pt x="10895448" y="71168"/>
                </a:lnTo>
                <a:cubicBezTo>
                  <a:pt x="10895448" y="57791"/>
                  <a:pt x="10895448" y="51101"/>
                  <a:pt x="10895448" y="51101"/>
                </a:cubicBezTo>
                <a:cubicBezTo>
                  <a:pt x="10895448" y="51101"/>
                  <a:pt x="10892104" y="54447"/>
                  <a:pt x="10885416" y="61135"/>
                </a:cubicBezTo>
                <a:cubicBezTo>
                  <a:pt x="10878728" y="67822"/>
                  <a:pt x="10875384" y="71168"/>
                  <a:pt x="10875384" y="71168"/>
                </a:cubicBezTo>
                <a:lnTo>
                  <a:pt x="10875384" y="91232"/>
                </a:lnTo>
                <a:cubicBezTo>
                  <a:pt x="10875384" y="91232"/>
                  <a:pt x="10868696" y="94579"/>
                  <a:pt x="10855320" y="101266"/>
                </a:cubicBezTo>
                <a:cubicBezTo>
                  <a:pt x="10841940" y="107953"/>
                  <a:pt x="10831912" y="121330"/>
                  <a:pt x="10825220" y="141397"/>
                </a:cubicBezTo>
                <a:cubicBezTo>
                  <a:pt x="10818532" y="161461"/>
                  <a:pt x="10821876" y="171494"/>
                  <a:pt x="10835256" y="171494"/>
                </a:cubicBezTo>
                <a:cubicBezTo>
                  <a:pt x="10848632" y="171494"/>
                  <a:pt x="10848632" y="178182"/>
                  <a:pt x="10835256" y="191559"/>
                </a:cubicBezTo>
                <a:lnTo>
                  <a:pt x="10815188" y="191559"/>
                </a:lnTo>
                <a:lnTo>
                  <a:pt x="10775060" y="191559"/>
                </a:lnTo>
                <a:cubicBezTo>
                  <a:pt x="10761680" y="204936"/>
                  <a:pt x="10761680" y="218313"/>
                  <a:pt x="10775060" y="231690"/>
                </a:cubicBezTo>
                <a:cubicBezTo>
                  <a:pt x="10775060" y="245067"/>
                  <a:pt x="10768368" y="251754"/>
                  <a:pt x="10754992" y="251754"/>
                </a:cubicBezTo>
                <a:lnTo>
                  <a:pt x="10754992" y="231690"/>
                </a:lnTo>
                <a:lnTo>
                  <a:pt x="10714860" y="231690"/>
                </a:lnTo>
                <a:cubicBezTo>
                  <a:pt x="10701484" y="285198"/>
                  <a:pt x="10714860" y="311952"/>
                  <a:pt x="10754992" y="311952"/>
                </a:cubicBezTo>
                <a:lnTo>
                  <a:pt x="10734928" y="332016"/>
                </a:lnTo>
                <a:lnTo>
                  <a:pt x="10754992" y="332016"/>
                </a:lnTo>
                <a:cubicBezTo>
                  <a:pt x="10754992" y="332016"/>
                  <a:pt x="10754992" y="325329"/>
                  <a:pt x="10754992" y="311952"/>
                </a:cubicBezTo>
                <a:cubicBezTo>
                  <a:pt x="10781744" y="285198"/>
                  <a:pt x="10808500" y="258444"/>
                  <a:pt x="10835256" y="231690"/>
                </a:cubicBezTo>
                <a:cubicBezTo>
                  <a:pt x="10862008" y="218313"/>
                  <a:pt x="10888764" y="194905"/>
                  <a:pt x="10915512" y="161461"/>
                </a:cubicBezTo>
                <a:cubicBezTo>
                  <a:pt x="10942268" y="128020"/>
                  <a:pt x="10969020" y="97922"/>
                  <a:pt x="10995776" y="71168"/>
                </a:cubicBezTo>
                <a:cubicBezTo>
                  <a:pt x="11022528" y="44414"/>
                  <a:pt x="11035908" y="31037"/>
                  <a:pt x="11035908" y="31037"/>
                </a:cubicBezTo>
                <a:close/>
                <a:moveTo>
                  <a:pt x="10634600" y="10973"/>
                </a:moveTo>
                <a:lnTo>
                  <a:pt x="10634600" y="51101"/>
                </a:lnTo>
                <a:cubicBezTo>
                  <a:pt x="10621224" y="64478"/>
                  <a:pt x="10614536" y="71168"/>
                  <a:pt x="10614536" y="71168"/>
                </a:cubicBezTo>
                <a:cubicBezTo>
                  <a:pt x="10614536" y="71168"/>
                  <a:pt x="10614536" y="64478"/>
                  <a:pt x="10614536" y="51101"/>
                </a:cubicBezTo>
                <a:close/>
                <a:moveTo>
                  <a:pt x="10383784" y="10973"/>
                </a:moveTo>
                <a:cubicBezTo>
                  <a:pt x="10377096" y="10973"/>
                  <a:pt x="10377096" y="17660"/>
                  <a:pt x="10383784" y="31037"/>
                </a:cubicBezTo>
                <a:cubicBezTo>
                  <a:pt x="10390472" y="44414"/>
                  <a:pt x="10393816" y="51101"/>
                  <a:pt x="10393816" y="51101"/>
                </a:cubicBezTo>
                <a:cubicBezTo>
                  <a:pt x="10393816" y="51101"/>
                  <a:pt x="10393816" y="44414"/>
                  <a:pt x="10393816" y="31037"/>
                </a:cubicBezTo>
                <a:cubicBezTo>
                  <a:pt x="10393816" y="17660"/>
                  <a:pt x="10390472" y="10973"/>
                  <a:pt x="10383784" y="10973"/>
                </a:cubicBezTo>
                <a:close/>
                <a:moveTo>
                  <a:pt x="11335096" y="0"/>
                </a:moveTo>
                <a:lnTo>
                  <a:pt x="11375212" y="0"/>
                </a:lnTo>
                <a:lnTo>
                  <a:pt x="11366984" y="10973"/>
                </a:lnTo>
                <a:cubicBezTo>
                  <a:pt x="11346920" y="37724"/>
                  <a:pt x="11333544" y="51101"/>
                  <a:pt x="11326852" y="51101"/>
                </a:cubicBezTo>
                <a:cubicBezTo>
                  <a:pt x="11320164" y="51101"/>
                  <a:pt x="11310132" y="51101"/>
                  <a:pt x="11296756" y="51101"/>
                </a:cubicBezTo>
                <a:lnTo>
                  <a:pt x="11296756" y="71168"/>
                </a:lnTo>
                <a:cubicBezTo>
                  <a:pt x="11310132" y="71168"/>
                  <a:pt x="11316820" y="74512"/>
                  <a:pt x="11316820" y="81199"/>
                </a:cubicBezTo>
                <a:cubicBezTo>
                  <a:pt x="11316820" y="87889"/>
                  <a:pt x="11310132" y="91232"/>
                  <a:pt x="11296756" y="91232"/>
                </a:cubicBezTo>
                <a:cubicBezTo>
                  <a:pt x="11283376" y="91232"/>
                  <a:pt x="11276692" y="97922"/>
                  <a:pt x="11276692" y="111299"/>
                </a:cubicBezTo>
                <a:cubicBezTo>
                  <a:pt x="11276692" y="124676"/>
                  <a:pt x="11276692" y="131363"/>
                  <a:pt x="11276692" y="131363"/>
                </a:cubicBezTo>
                <a:cubicBezTo>
                  <a:pt x="11276692" y="131363"/>
                  <a:pt x="11270000" y="124676"/>
                  <a:pt x="11256624" y="111299"/>
                </a:cubicBezTo>
                <a:cubicBezTo>
                  <a:pt x="11243248" y="111299"/>
                  <a:pt x="11233216" y="121330"/>
                  <a:pt x="11226528" y="141397"/>
                </a:cubicBezTo>
                <a:cubicBezTo>
                  <a:pt x="11219840" y="161461"/>
                  <a:pt x="11203120" y="181528"/>
                  <a:pt x="11176364" y="201592"/>
                </a:cubicBezTo>
                <a:cubicBezTo>
                  <a:pt x="11149612" y="221656"/>
                  <a:pt x="11142920" y="235033"/>
                  <a:pt x="11156296" y="241723"/>
                </a:cubicBezTo>
                <a:cubicBezTo>
                  <a:pt x="11169676" y="248410"/>
                  <a:pt x="11169676" y="251754"/>
                  <a:pt x="11156296" y="251754"/>
                </a:cubicBezTo>
                <a:cubicBezTo>
                  <a:pt x="11142920" y="251754"/>
                  <a:pt x="11132888" y="251754"/>
                  <a:pt x="11126200" y="251754"/>
                </a:cubicBezTo>
                <a:cubicBezTo>
                  <a:pt x="11119512" y="251754"/>
                  <a:pt x="11116168" y="261787"/>
                  <a:pt x="11116168" y="281854"/>
                </a:cubicBezTo>
                <a:cubicBezTo>
                  <a:pt x="11116168" y="301918"/>
                  <a:pt x="11116168" y="311952"/>
                  <a:pt x="11116168" y="311952"/>
                </a:cubicBezTo>
                <a:cubicBezTo>
                  <a:pt x="11102792" y="311952"/>
                  <a:pt x="11096104" y="305262"/>
                  <a:pt x="11096104" y="291885"/>
                </a:cubicBezTo>
                <a:lnTo>
                  <a:pt x="11076036" y="291885"/>
                </a:lnTo>
                <a:lnTo>
                  <a:pt x="11055972" y="311952"/>
                </a:lnTo>
                <a:cubicBezTo>
                  <a:pt x="11042592" y="298575"/>
                  <a:pt x="11089416" y="238377"/>
                  <a:pt x="11196428" y="131363"/>
                </a:cubicBezTo>
                <a:cubicBezTo>
                  <a:pt x="11249936" y="77857"/>
                  <a:pt x="11291740" y="37726"/>
                  <a:pt x="11321836" y="10972"/>
                </a:cubicBezTo>
                <a:close/>
                <a:moveTo>
                  <a:pt x="10477716" y="0"/>
                </a:moveTo>
                <a:lnTo>
                  <a:pt x="10501656" y="0"/>
                </a:lnTo>
                <a:lnTo>
                  <a:pt x="10494144" y="939"/>
                </a:lnTo>
                <a:cubicBezTo>
                  <a:pt x="10487456" y="4283"/>
                  <a:pt x="10482440" y="5119"/>
                  <a:pt x="10479096" y="3447"/>
                </a:cubicBezTo>
                <a:close/>
                <a:moveTo>
                  <a:pt x="2739848" y="0"/>
                </a:moveTo>
                <a:lnTo>
                  <a:pt x="2748941" y="0"/>
                </a:lnTo>
                <a:lnTo>
                  <a:pt x="2748941" y="10973"/>
                </a:lnTo>
                <a:lnTo>
                  <a:pt x="2728876" y="10973"/>
                </a:lnTo>
                <a:close/>
                <a:moveTo>
                  <a:pt x="2274783" y="0"/>
                </a:moveTo>
                <a:lnTo>
                  <a:pt x="2495422" y="0"/>
                </a:lnTo>
                <a:lnTo>
                  <a:pt x="2483078" y="10972"/>
                </a:lnTo>
                <a:cubicBezTo>
                  <a:pt x="2473046" y="24349"/>
                  <a:pt x="2468028" y="37726"/>
                  <a:pt x="2468028" y="51101"/>
                </a:cubicBezTo>
                <a:cubicBezTo>
                  <a:pt x="2468028" y="64478"/>
                  <a:pt x="2471372" y="71168"/>
                  <a:pt x="2478060" y="71168"/>
                </a:cubicBezTo>
                <a:cubicBezTo>
                  <a:pt x="2484749" y="71168"/>
                  <a:pt x="2488093" y="64478"/>
                  <a:pt x="2488093" y="51101"/>
                </a:cubicBezTo>
                <a:lnTo>
                  <a:pt x="2488093" y="71168"/>
                </a:lnTo>
                <a:cubicBezTo>
                  <a:pt x="2488093" y="84545"/>
                  <a:pt x="2488093" y="97922"/>
                  <a:pt x="2488093" y="111299"/>
                </a:cubicBezTo>
                <a:cubicBezTo>
                  <a:pt x="2488093" y="124676"/>
                  <a:pt x="2484749" y="131363"/>
                  <a:pt x="2478060" y="131363"/>
                </a:cubicBezTo>
                <a:cubicBezTo>
                  <a:pt x="2471372" y="131363"/>
                  <a:pt x="2461339" y="151428"/>
                  <a:pt x="2447963" y="191559"/>
                </a:cubicBezTo>
                <a:cubicBezTo>
                  <a:pt x="2434586" y="204936"/>
                  <a:pt x="2424553" y="218313"/>
                  <a:pt x="2417866" y="231690"/>
                </a:cubicBezTo>
                <a:cubicBezTo>
                  <a:pt x="2411178" y="245067"/>
                  <a:pt x="2407832" y="251754"/>
                  <a:pt x="2407832" y="251754"/>
                </a:cubicBezTo>
                <a:cubicBezTo>
                  <a:pt x="2407832" y="251754"/>
                  <a:pt x="2394455" y="265131"/>
                  <a:pt x="2367704" y="291885"/>
                </a:cubicBezTo>
                <a:cubicBezTo>
                  <a:pt x="2340950" y="318639"/>
                  <a:pt x="2314194" y="348737"/>
                  <a:pt x="2287440" y="382181"/>
                </a:cubicBezTo>
                <a:cubicBezTo>
                  <a:pt x="2260685" y="415622"/>
                  <a:pt x="2250655" y="432342"/>
                  <a:pt x="2257342" y="432342"/>
                </a:cubicBezTo>
                <a:cubicBezTo>
                  <a:pt x="2264029" y="432342"/>
                  <a:pt x="2274063" y="418965"/>
                  <a:pt x="2287440" y="392211"/>
                </a:cubicBezTo>
                <a:lnTo>
                  <a:pt x="2307504" y="432342"/>
                </a:lnTo>
                <a:cubicBezTo>
                  <a:pt x="2294127" y="445719"/>
                  <a:pt x="2287440" y="459097"/>
                  <a:pt x="2287440" y="472474"/>
                </a:cubicBezTo>
                <a:cubicBezTo>
                  <a:pt x="2274063" y="485851"/>
                  <a:pt x="2267375" y="495884"/>
                  <a:pt x="2267375" y="502571"/>
                </a:cubicBezTo>
                <a:cubicBezTo>
                  <a:pt x="2267375" y="509258"/>
                  <a:pt x="2260685" y="519292"/>
                  <a:pt x="2247309" y="532669"/>
                </a:cubicBezTo>
                <a:lnTo>
                  <a:pt x="2227244" y="552736"/>
                </a:lnTo>
                <a:lnTo>
                  <a:pt x="2187115" y="612931"/>
                </a:lnTo>
                <a:cubicBezTo>
                  <a:pt x="2173738" y="612931"/>
                  <a:pt x="2153674" y="626308"/>
                  <a:pt x="2126920" y="653062"/>
                </a:cubicBezTo>
                <a:lnTo>
                  <a:pt x="2106851" y="653062"/>
                </a:lnTo>
                <a:lnTo>
                  <a:pt x="2126920" y="612931"/>
                </a:lnTo>
                <a:cubicBezTo>
                  <a:pt x="2126920" y="599554"/>
                  <a:pt x="2126920" y="592864"/>
                  <a:pt x="2126920" y="592864"/>
                </a:cubicBezTo>
                <a:cubicBezTo>
                  <a:pt x="2126920" y="592864"/>
                  <a:pt x="2133605" y="592864"/>
                  <a:pt x="2146984" y="592864"/>
                </a:cubicBezTo>
                <a:cubicBezTo>
                  <a:pt x="2146984" y="592864"/>
                  <a:pt x="2146984" y="586177"/>
                  <a:pt x="2146984" y="572800"/>
                </a:cubicBezTo>
                <a:cubicBezTo>
                  <a:pt x="2146984" y="532669"/>
                  <a:pt x="2106851" y="559423"/>
                  <a:pt x="2026592" y="653062"/>
                </a:cubicBezTo>
                <a:cubicBezTo>
                  <a:pt x="1986461" y="679813"/>
                  <a:pt x="1966397" y="693190"/>
                  <a:pt x="1966397" y="693190"/>
                </a:cubicBezTo>
                <a:cubicBezTo>
                  <a:pt x="1993150" y="653062"/>
                  <a:pt x="2006526" y="632995"/>
                  <a:pt x="2006526" y="632995"/>
                </a:cubicBezTo>
                <a:cubicBezTo>
                  <a:pt x="2006526" y="619618"/>
                  <a:pt x="2039969" y="579487"/>
                  <a:pt x="2106851" y="512605"/>
                </a:cubicBezTo>
                <a:cubicBezTo>
                  <a:pt x="2173738" y="445719"/>
                  <a:pt x="2220556" y="392211"/>
                  <a:pt x="2247309" y="352080"/>
                </a:cubicBezTo>
                <a:cubicBezTo>
                  <a:pt x="2260685" y="338703"/>
                  <a:pt x="2277406" y="318639"/>
                  <a:pt x="2297473" y="291885"/>
                </a:cubicBezTo>
                <a:cubicBezTo>
                  <a:pt x="2317537" y="265131"/>
                  <a:pt x="2340950" y="238377"/>
                  <a:pt x="2367704" y="211626"/>
                </a:cubicBezTo>
                <a:cubicBezTo>
                  <a:pt x="2447963" y="117986"/>
                  <a:pt x="2481405" y="71168"/>
                  <a:pt x="2468028" y="71168"/>
                </a:cubicBezTo>
                <a:cubicBezTo>
                  <a:pt x="2454651" y="71168"/>
                  <a:pt x="2441275" y="77855"/>
                  <a:pt x="2427898" y="91232"/>
                </a:cubicBezTo>
                <a:cubicBezTo>
                  <a:pt x="2414522" y="104609"/>
                  <a:pt x="2407832" y="111299"/>
                  <a:pt x="2407832" y="111299"/>
                </a:cubicBezTo>
                <a:cubicBezTo>
                  <a:pt x="2381081" y="97922"/>
                  <a:pt x="2367704" y="111299"/>
                  <a:pt x="2367704" y="151428"/>
                </a:cubicBezTo>
                <a:cubicBezTo>
                  <a:pt x="2354327" y="151428"/>
                  <a:pt x="2344291" y="161461"/>
                  <a:pt x="2337606" y="181528"/>
                </a:cubicBezTo>
                <a:cubicBezTo>
                  <a:pt x="2330914" y="201592"/>
                  <a:pt x="2317537" y="221656"/>
                  <a:pt x="2297473" y="241723"/>
                </a:cubicBezTo>
                <a:cubicBezTo>
                  <a:pt x="2277406" y="261787"/>
                  <a:pt x="2253997" y="285198"/>
                  <a:pt x="2227244" y="311952"/>
                </a:cubicBezTo>
                <a:cubicBezTo>
                  <a:pt x="2200492" y="338703"/>
                  <a:pt x="2177082" y="362114"/>
                  <a:pt x="2157017" y="382181"/>
                </a:cubicBezTo>
                <a:cubicBezTo>
                  <a:pt x="2136949" y="402245"/>
                  <a:pt x="2126920" y="412278"/>
                  <a:pt x="2126920" y="412278"/>
                </a:cubicBezTo>
                <a:cubicBezTo>
                  <a:pt x="2113541" y="425655"/>
                  <a:pt x="2093474" y="445719"/>
                  <a:pt x="2066723" y="472474"/>
                </a:cubicBezTo>
                <a:cubicBezTo>
                  <a:pt x="2039969" y="499228"/>
                  <a:pt x="2026592" y="519292"/>
                  <a:pt x="2026592" y="532669"/>
                </a:cubicBezTo>
                <a:lnTo>
                  <a:pt x="2006526" y="559423"/>
                </a:lnTo>
                <a:lnTo>
                  <a:pt x="2006526" y="550228"/>
                </a:lnTo>
                <a:cubicBezTo>
                  <a:pt x="2006526" y="545210"/>
                  <a:pt x="2006526" y="539359"/>
                  <a:pt x="2006526" y="532669"/>
                </a:cubicBezTo>
                <a:lnTo>
                  <a:pt x="1986461" y="552736"/>
                </a:lnTo>
                <a:cubicBezTo>
                  <a:pt x="1973085" y="566113"/>
                  <a:pt x="1966397" y="572800"/>
                  <a:pt x="1966397" y="572800"/>
                </a:cubicBezTo>
                <a:lnTo>
                  <a:pt x="1986461" y="572800"/>
                </a:lnTo>
                <a:lnTo>
                  <a:pt x="1997926" y="570888"/>
                </a:lnTo>
                <a:lnTo>
                  <a:pt x="1966397" y="612931"/>
                </a:lnTo>
                <a:cubicBezTo>
                  <a:pt x="1805875" y="760076"/>
                  <a:pt x="1725615" y="833648"/>
                  <a:pt x="1725615" y="833648"/>
                </a:cubicBezTo>
                <a:cubicBezTo>
                  <a:pt x="1725615" y="847025"/>
                  <a:pt x="1722268" y="860402"/>
                  <a:pt x="1715582" y="873779"/>
                </a:cubicBezTo>
                <a:cubicBezTo>
                  <a:pt x="1708892" y="887156"/>
                  <a:pt x="1692171" y="900533"/>
                  <a:pt x="1665417" y="913910"/>
                </a:cubicBezTo>
                <a:lnTo>
                  <a:pt x="1685484" y="893843"/>
                </a:lnTo>
                <a:lnTo>
                  <a:pt x="1645353" y="913910"/>
                </a:lnTo>
                <a:lnTo>
                  <a:pt x="1665417" y="913910"/>
                </a:lnTo>
                <a:cubicBezTo>
                  <a:pt x="1611909" y="980793"/>
                  <a:pt x="1598534" y="1027614"/>
                  <a:pt x="1625285" y="1054368"/>
                </a:cubicBezTo>
                <a:cubicBezTo>
                  <a:pt x="1638662" y="1081122"/>
                  <a:pt x="1625285" y="1094499"/>
                  <a:pt x="1585158" y="1094499"/>
                </a:cubicBezTo>
                <a:lnTo>
                  <a:pt x="1565090" y="1114563"/>
                </a:lnTo>
                <a:cubicBezTo>
                  <a:pt x="1565090" y="1127940"/>
                  <a:pt x="1568437" y="1134627"/>
                  <a:pt x="1575123" y="1134627"/>
                </a:cubicBezTo>
                <a:cubicBezTo>
                  <a:pt x="1581810" y="1134627"/>
                  <a:pt x="1591845" y="1127940"/>
                  <a:pt x="1605221" y="1114563"/>
                </a:cubicBezTo>
                <a:lnTo>
                  <a:pt x="1625285" y="1114563"/>
                </a:lnTo>
                <a:lnTo>
                  <a:pt x="1605221" y="1154694"/>
                </a:lnTo>
                <a:cubicBezTo>
                  <a:pt x="1591845" y="1168071"/>
                  <a:pt x="1585158" y="1181448"/>
                  <a:pt x="1585158" y="1194825"/>
                </a:cubicBezTo>
                <a:cubicBezTo>
                  <a:pt x="1585158" y="1208202"/>
                  <a:pt x="1588501" y="1218236"/>
                  <a:pt x="1595189" y="1224923"/>
                </a:cubicBezTo>
                <a:cubicBezTo>
                  <a:pt x="1601878" y="1231610"/>
                  <a:pt x="1611909" y="1234953"/>
                  <a:pt x="1625285" y="1234953"/>
                </a:cubicBezTo>
                <a:lnTo>
                  <a:pt x="1605221" y="1255020"/>
                </a:lnTo>
                <a:lnTo>
                  <a:pt x="1545026" y="1194825"/>
                </a:lnTo>
                <a:lnTo>
                  <a:pt x="1545026" y="1275085"/>
                </a:lnTo>
                <a:cubicBezTo>
                  <a:pt x="1558404" y="1288462"/>
                  <a:pt x="1571781" y="1288462"/>
                  <a:pt x="1585158" y="1275085"/>
                </a:cubicBezTo>
                <a:lnTo>
                  <a:pt x="1605221" y="1275085"/>
                </a:lnTo>
                <a:lnTo>
                  <a:pt x="1645353" y="1214889"/>
                </a:lnTo>
                <a:cubicBezTo>
                  <a:pt x="1645353" y="1201512"/>
                  <a:pt x="1652040" y="1188135"/>
                  <a:pt x="1665417" y="1174758"/>
                </a:cubicBezTo>
                <a:lnTo>
                  <a:pt x="1685484" y="1174758"/>
                </a:lnTo>
                <a:cubicBezTo>
                  <a:pt x="1685484" y="1174758"/>
                  <a:pt x="1692171" y="1181448"/>
                  <a:pt x="1705548" y="1194825"/>
                </a:cubicBezTo>
                <a:cubicBezTo>
                  <a:pt x="1718925" y="1194825"/>
                  <a:pt x="1725615" y="1201512"/>
                  <a:pt x="1725615" y="1214889"/>
                </a:cubicBezTo>
                <a:lnTo>
                  <a:pt x="1725615" y="1234953"/>
                </a:lnTo>
                <a:cubicBezTo>
                  <a:pt x="1738990" y="1234953"/>
                  <a:pt x="1745679" y="1241643"/>
                  <a:pt x="1745679" y="1255020"/>
                </a:cubicBezTo>
                <a:lnTo>
                  <a:pt x="1785811" y="1214889"/>
                </a:lnTo>
                <a:lnTo>
                  <a:pt x="1846006" y="1174758"/>
                </a:lnTo>
                <a:cubicBezTo>
                  <a:pt x="1832629" y="1188135"/>
                  <a:pt x="1812565" y="1211546"/>
                  <a:pt x="1785811" y="1244987"/>
                </a:cubicBezTo>
                <a:cubicBezTo>
                  <a:pt x="1759056" y="1278431"/>
                  <a:pt x="1745679" y="1301839"/>
                  <a:pt x="1745679" y="1315216"/>
                </a:cubicBezTo>
                <a:lnTo>
                  <a:pt x="1765743" y="1335280"/>
                </a:lnTo>
                <a:cubicBezTo>
                  <a:pt x="1765743" y="1335280"/>
                  <a:pt x="1772432" y="1335280"/>
                  <a:pt x="1785811" y="1335280"/>
                </a:cubicBezTo>
                <a:cubicBezTo>
                  <a:pt x="1825942" y="1335280"/>
                  <a:pt x="1859382" y="1301839"/>
                  <a:pt x="1886134" y="1234953"/>
                </a:cubicBezTo>
                <a:lnTo>
                  <a:pt x="1906198" y="1174758"/>
                </a:lnTo>
                <a:cubicBezTo>
                  <a:pt x="1906198" y="1161381"/>
                  <a:pt x="1906198" y="1151350"/>
                  <a:pt x="1906198" y="1144661"/>
                </a:cubicBezTo>
                <a:cubicBezTo>
                  <a:pt x="1906198" y="1137973"/>
                  <a:pt x="1909542" y="1134627"/>
                  <a:pt x="1916234" y="1134627"/>
                </a:cubicBezTo>
                <a:cubicBezTo>
                  <a:pt x="1922919" y="1134627"/>
                  <a:pt x="1929611" y="1127940"/>
                  <a:pt x="1936298" y="1114563"/>
                </a:cubicBezTo>
                <a:cubicBezTo>
                  <a:pt x="1942988" y="1101186"/>
                  <a:pt x="1946331" y="1094499"/>
                  <a:pt x="1946331" y="1094499"/>
                </a:cubicBezTo>
                <a:cubicBezTo>
                  <a:pt x="1946331" y="1081122"/>
                  <a:pt x="1939644" y="1077778"/>
                  <a:pt x="1926263" y="1084465"/>
                </a:cubicBezTo>
                <a:cubicBezTo>
                  <a:pt x="1912890" y="1091152"/>
                  <a:pt x="1899513" y="1101186"/>
                  <a:pt x="1886134" y="1114563"/>
                </a:cubicBezTo>
                <a:cubicBezTo>
                  <a:pt x="1912890" y="1087809"/>
                  <a:pt x="1926263" y="1074432"/>
                  <a:pt x="1926263" y="1074432"/>
                </a:cubicBezTo>
                <a:lnTo>
                  <a:pt x="1946331" y="1054368"/>
                </a:lnTo>
                <a:lnTo>
                  <a:pt x="1966397" y="1034301"/>
                </a:lnTo>
                <a:cubicBezTo>
                  <a:pt x="1979773" y="1020926"/>
                  <a:pt x="1996493" y="1004203"/>
                  <a:pt x="2016558" y="984139"/>
                </a:cubicBezTo>
                <a:cubicBezTo>
                  <a:pt x="2036623" y="964072"/>
                  <a:pt x="2043312" y="950695"/>
                  <a:pt x="2036623" y="944008"/>
                </a:cubicBezTo>
                <a:cubicBezTo>
                  <a:pt x="2029935" y="937321"/>
                  <a:pt x="2033279" y="930631"/>
                  <a:pt x="2046656" y="923944"/>
                </a:cubicBezTo>
                <a:cubicBezTo>
                  <a:pt x="2060033" y="917254"/>
                  <a:pt x="2073410" y="913910"/>
                  <a:pt x="2086787" y="913910"/>
                </a:cubicBezTo>
                <a:cubicBezTo>
                  <a:pt x="2086787" y="913910"/>
                  <a:pt x="2093474" y="907220"/>
                  <a:pt x="2106851" y="893843"/>
                </a:cubicBezTo>
                <a:lnTo>
                  <a:pt x="2126920" y="893843"/>
                </a:lnTo>
                <a:lnTo>
                  <a:pt x="2146984" y="873779"/>
                </a:lnTo>
                <a:cubicBezTo>
                  <a:pt x="2146984" y="873779"/>
                  <a:pt x="2146984" y="867092"/>
                  <a:pt x="2146984" y="853715"/>
                </a:cubicBezTo>
                <a:lnTo>
                  <a:pt x="2146984" y="833648"/>
                </a:lnTo>
                <a:cubicBezTo>
                  <a:pt x="2160361" y="833648"/>
                  <a:pt x="2167046" y="833648"/>
                  <a:pt x="2167046" y="833648"/>
                </a:cubicBezTo>
                <a:cubicBezTo>
                  <a:pt x="2167046" y="820271"/>
                  <a:pt x="2173738" y="803550"/>
                  <a:pt x="2187115" y="783486"/>
                </a:cubicBezTo>
                <a:cubicBezTo>
                  <a:pt x="2200492" y="763419"/>
                  <a:pt x="2220556" y="746699"/>
                  <a:pt x="2247309" y="733322"/>
                </a:cubicBezTo>
                <a:cubicBezTo>
                  <a:pt x="2300817" y="679813"/>
                  <a:pt x="2330914" y="639685"/>
                  <a:pt x="2337606" y="612931"/>
                </a:cubicBezTo>
                <a:cubicBezTo>
                  <a:pt x="2344291" y="586177"/>
                  <a:pt x="2367704" y="552736"/>
                  <a:pt x="2407832" y="512605"/>
                </a:cubicBezTo>
                <a:cubicBezTo>
                  <a:pt x="2461339" y="459097"/>
                  <a:pt x="2488093" y="418965"/>
                  <a:pt x="2488093" y="392211"/>
                </a:cubicBezTo>
                <a:cubicBezTo>
                  <a:pt x="2488093" y="405588"/>
                  <a:pt x="2491436" y="412278"/>
                  <a:pt x="2498126" y="412278"/>
                </a:cubicBezTo>
                <a:cubicBezTo>
                  <a:pt x="2504813" y="412278"/>
                  <a:pt x="2514847" y="405588"/>
                  <a:pt x="2528223" y="392211"/>
                </a:cubicBezTo>
                <a:cubicBezTo>
                  <a:pt x="2528223" y="392211"/>
                  <a:pt x="2531567" y="385524"/>
                  <a:pt x="2538257" y="372147"/>
                </a:cubicBezTo>
                <a:cubicBezTo>
                  <a:pt x="2544944" y="358770"/>
                  <a:pt x="2548288" y="352080"/>
                  <a:pt x="2548288" y="352080"/>
                </a:cubicBezTo>
                <a:cubicBezTo>
                  <a:pt x="2561665" y="338703"/>
                  <a:pt x="2575042" y="332016"/>
                  <a:pt x="2588421" y="332016"/>
                </a:cubicBezTo>
                <a:lnTo>
                  <a:pt x="2568352" y="352080"/>
                </a:lnTo>
                <a:cubicBezTo>
                  <a:pt x="2554977" y="365460"/>
                  <a:pt x="2548288" y="372147"/>
                  <a:pt x="2548288" y="372147"/>
                </a:cubicBezTo>
                <a:lnTo>
                  <a:pt x="2648616" y="291885"/>
                </a:lnTo>
                <a:cubicBezTo>
                  <a:pt x="2648616" y="291885"/>
                  <a:pt x="2655305" y="285198"/>
                  <a:pt x="2668681" y="271821"/>
                </a:cubicBezTo>
                <a:cubicBezTo>
                  <a:pt x="2682058" y="258444"/>
                  <a:pt x="2695435" y="238377"/>
                  <a:pt x="2708812" y="211626"/>
                </a:cubicBezTo>
                <a:lnTo>
                  <a:pt x="2789071" y="111299"/>
                </a:lnTo>
                <a:cubicBezTo>
                  <a:pt x="2775695" y="111299"/>
                  <a:pt x="2772351" y="104609"/>
                  <a:pt x="2779038" y="91232"/>
                </a:cubicBezTo>
                <a:cubicBezTo>
                  <a:pt x="2785728" y="77855"/>
                  <a:pt x="2789071" y="64478"/>
                  <a:pt x="2789071" y="51101"/>
                </a:cubicBezTo>
                <a:cubicBezTo>
                  <a:pt x="2792416" y="44413"/>
                  <a:pt x="2797850" y="35635"/>
                  <a:pt x="2805375" y="24767"/>
                </a:cubicBezTo>
                <a:lnTo>
                  <a:pt x="2823751" y="0"/>
                </a:lnTo>
                <a:lnTo>
                  <a:pt x="2858411" y="0"/>
                </a:lnTo>
                <a:lnTo>
                  <a:pt x="2849269" y="10973"/>
                </a:lnTo>
                <a:cubicBezTo>
                  <a:pt x="2822517" y="51101"/>
                  <a:pt x="2822517" y="64478"/>
                  <a:pt x="2849269" y="51101"/>
                </a:cubicBezTo>
                <a:cubicBezTo>
                  <a:pt x="2862646" y="37724"/>
                  <a:pt x="2869335" y="27693"/>
                  <a:pt x="2869335" y="21004"/>
                </a:cubicBezTo>
                <a:cubicBezTo>
                  <a:pt x="2869335" y="17660"/>
                  <a:pt x="2872679" y="11808"/>
                  <a:pt x="2879368" y="3448"/>
                </a:cubicBezTo>
                <a:lnTo>
                  <a:pt x="2882550" y="0"/>
                </a:lnTo>
                <a:lnTo>
                  <a:pt x="10193165" y="0"/>
                </a:lnTo>
                <a:lnTo>
                  <a:pt x="10193165" y="31037"/>
                </a:lnTo>
                <a:cubicBezTo>
                  <a:pt x="10179788" y="17660"/>
                  <a:pt x="10166411" y="17660"/>
                  <a:pt x="10153034" y="31037"/>
                </a:cubicBezTo>
                <a:cubicBezTo>
                  <a:pt x="10139657" y="44414"/>
                  <a:pt x="10132970" y="54447"/>
                  <a:pt x="10132970" y="61135"/>
                </a:cubicBezTo>
                <a:cubicBezTo>
                  <a:pt x="10132970" y="67822"/>
                  <a:pt x="10136313" y="71168"/>
                  <a:pt x="10143001" y="71168"/>
                </a:cubicBezTo>
                <a:cubicBezTo>
                  <a:pt x="10149690" y="71168"/>
                  <a:pt x="10156378" y="67822"/>
                  <a:pt x="10163067" y="61135"/>
                </a:cubicBezTo>
                <a:cubicBezTo>
                  <a:pt x="10169755" y="54447"/>
                  <a:pt x="10179788" y="51101"/>
                  <a:pt x="10193165" y="51101"/>
                </a:cubicBezTo>
                <a:lnTo>
                  <a:pt x="10153034" y="71168"/>
                </a:lnTo>
                <a:cubicBezTo>
                  <a:pt x="10126280" y="84545"/>
                  <a:pt x="10106216" y="97922"/>
                  <a:pt x="10092839" y="111299"/>
                </a:cubicBezTo>
                <a:cubicBezTo>
                  <a:pt x="10079462" y="124676"/>
                  <a:pt x="10052708" y="151428"/>
                  <a:pt x="10012577" y="191559"/>
                </a:cubicBezTo>
                <a:cubicBezTo>
                  <a:pt x="9945694" y="285198"/>
                  <a:pt x="9898873" y="332016"/>
                  <a:pt x="9872119" y="332016"/>
                </a:cubicBezTo>
                <a:lnTo>
                  <a:pt x="9852055" y="332016"/>
                </a:lnTo>
                <a:lnTo>
                  <a:pt x="9811924" y="392211"/>
                </a:lnTo>
                <a:lnTo>
                  <a:pt x="9711597" y="512605"/>
                </a:lnTo>
                <a:cubicBezTo>
                  <a:pt x="9711597" y="512605"/>
                  <a:pt x="9698220" y="525982"/>
                  <a:pt x="9671466" y="552736"/>
                </a:cubicBezTo>
                <a:cubicBezTo>
                  <a:pt x="9644712" y="606241"/>
                  <a:pt x="9644712" y="626308"/>
                  <a:pt x="9671466" y="612931"/>
                </a:cubicBezTo>
                <a:lnTo>
                  <a:pt x="9711597" y="612931"/>
                </a:lnTo>
                <a:lnTo>
                  <a:pt x="9691533" y="632995"/>
                </a:lnTo>
                <a:cubicBezTo>
                  <a:pt x="9664779" y="646372"/>
                  <a:pt x="9651402" y="653062"/>
                  <a:pt x="9651402" y="653062"/>
                </a:cubicBezTo>
                <a:cubicBezTo>
                  <a:pt x="9651402" y="653062"/>
                  <a:pt x="9634682" y="669783"/>
                  <a:pt x="9601238" y="703224"/>
                </a:cubicBezTo>
                <a:cubicBezTo>
                  <a:pt x="9567796" y="736668"/>
                  <a:pt x="9551076" y="753388"/>
                  <a:pt x="9551076" y="753388"/>
                </a:cubicBezTo>
                <a:lnTo>
                  <a:pt x="9591207" y="733322"/>
                </a:lnTo>
                <a:cubicBezTo>
                  <a:pt x="9617958" y="706568"/>
                  <a:pt x="9631335" y="693190"/>
                  <a:pt x="9631335" y="693190"/>
                </a:cubicBezTo>
                <a:lnTo>
                  <a:pt x="9751729" y="592864"/>
                </a:lnTo>
                <a:lnTo>
                  <a:pt x="9771793" y="572800"/>
                </a:lnTo>
                <a:lnTo>
                  <a:pt x="9771793" y="552736"/>
                </a:lnTo>
                <a:lnTo>
                  <a:pt x="9751729" y="532669"/>
                </a:lnTo>
                <a:cubicBezTo>
                  <a:pt x="9765106" y="532669"/>
                  <a:pt x="9771793" y="525982"/>
                  <a:pt x="9771793" y="512605"/>
                </a:cubicBezTo>
                <a:lnTo>
                  <a:pt x="9771793" y="492538"/>
                </a:lnTo>
                <a:cubicBezTo>
                  <a:pt x="9785170" y="479161"/>
                  <a:pt x="9821957" y="442376"/>
                  <a:pt x="9882153" y="382181"/>
                </a:cubicBezTo>
                <a:cubicBezTo>
                  <a:pt x="9942348" y="321983"/>
                  <a:pt x="9972445" y="291885"/>
                  <a:pt x="9972445" y="291885"/>
                </a:cubicBezTo>
                <a:lnTo>
                  <a:pt x="9952381" y="332016"/>
                </a:lnTo>
                <a:lnTo>
                  <a:pt x="9912250" y="372147"/>
                </a:lnTo>
                <a:lnTo>
                  <a:pt x="9932317" y="392211"/>
                </a:lnTo>
                <a:cubicBezTo>
                  <a:pt x="9959068" y="405588"/>
                  <a:pt x="9972445" y="415622"/>
                  <a:pt x="9972445" y="422309"/>
                </a:cubicBezTo>
                <a:cubicBezTo>
                  <a:pt x="9972445" y="428999"/>
                  <a:pt x="9979135" y="432342"/>
                  <a:pt x="9992512" y="432342"/>
                </a:cubicBezTo>
                <a:lnTo>
                  <a:pt x="9972445" y="392211"/>
                </a:lnTo>
                <a:cubicBezTo>
                  <a:pt x="9959068" y="392211"/>
                  <a:pt x="9959068" y="385524"/>
                  <a:pt x="9972445" y="372147"/>
                </a:cubicBezTo>
                <a:cubicBezTo>
                  <a:pt x="9972445" y="358770"/>
                  <a:pt x="9975792" y="348737"/>
                  <a:pt x="9982479" y="342050"/>
                </a:cubicBezTo>
                <a:cubicBezTo>
                  <a:pt x="9989166" y="335360"/>
                  <a:pt x="9992512" y="332016"/>
                  <a:pt x="9992512" y="332016"/>
                </a:cubicBezTo>
                <a:cubicBezTo>
                  <a:pt x="9992512" y="332016"/>
                  <a:pt x="9995856" y="328673"/>
                  <a:pt x="10002546" y="321983"/>
                </a:cubicBezTo>
                <a:cubicBezTo>
                  <a:pt x="10009233" y="315295"/>
                  <a:pt x="10012577" y="305262"/>
                  <a:pt x="10012577" y="291885"/>
                </a:cubicBezTo>
                <a:cubicBezTo>
                  <a:pt x="10025954" y="278508"/>
                  <a:pt x="10025954" y="271821"/>
                  <a:pt x="10012577" y="271821"/>
                </a:cubicBezTo>
                <a:cubicBezTo>
                  <a:pt x="10012577" y="258444"/>
                  <a:pt x="10012577" y="251754"/>
                  <a:pt x="10012577" y="251754"/>
                </a:cubicBezTo>
                <a:cubicBezTo>
                  <a:pt x="10012577" y="251754"/>
                  <a:pt x="10012577" y="245067"/>
                  <a:pt x="10012577" y="231690"/>
                </a:cubicBezTo>
                <a:cubicBezTo>
                  <a:pt x="10025954" y="245067"/>
                  <a:pt x="10032643" y="251754"/>
                  <a:pt x="10032643" y="251754"/>
                </a:cubicBezTo>
                <a:cubicBezTo>
                  <a:pt x="10032643" y="265131"/>
                  <a:pt x="10035987" y="268477"/>
                  <a:pt x="10042674" y="261787"/>
                </a:cubicBezTo>
                <a:cubicBezTo>
                  <a:pt x="10049364" y="255100"/>
                  <a:pt x="10049364" y="248410"/>
                  <a:pt x="10042674" y="241723"/>
                </a:cubicBezTo>
                <a:cubicBezTo>
                  <a:pt x="10035987" y="235033"/>
                  <a:pt x="10039331" y="225003"/>
                  <a:pt x="10052708" y="211626"/>
                </a:cubicBezTo>
                <a:lnTo>
                  <a:pt x="10059875" y="207325"/>
                </a:lnTo>
                <a:lnTo>
                  <a:pt x="10057723" y="211626"/>
                </a:lnTo>
                <a:cubicBezTo>
                  <a:pt x="10057723" y="214969"/>
                  <a:pt x="10059395" y="218313"/>
                  <a:pt x="10062741" y="221656"/>
                </a:cubicBezTo>
                <a:cubicBezTo>
                  <a:pt x="10069428" y="228346"/>
                  <a:pt x="10076118" y="228346"/>
                  <a:pt x="10082805" y="221656"/>
                </a:cubicBezTo>
                <a:cubicBezTo>
                  <a:pt x="10089495" y="214969"/>
                  <a:pt x="10089495" y="208279"/>
                  <a:pt x="10082805" y="201592"/>
                </a:cubicBezTo>
                <a:lnTo>
                  <a:pt x="10075509" y="197944"/>
                </a:lnTo>
                <a:lnTo>
                  <a:pt x="10077790" y="196577"/>
                </a:lnTo>
                <a:cubicBezTo>
                  <a:pt x="10087821" y="193233"/>
                  <a:pt x="10099526" y="191559"/>
                  <a:pt x="10112903" y="191559"/>
                </a:cubicBezTo>
                <a:lnTo>
                  <a:pt x="10163067" y="171494"/>
                </a:lnTo>
                <a:lnTo>
                  <a:pt x="10153034" y="171494"/>
                </a:lnTo>
                <a:cubicBezTo>
                  <a:pt x="10153034" y="161461"/>
                  <a:pt x="10156796" y="158953"/>
                  <a:pt x="10164321" y="163969"/>
                </a:cubicBezTo>
                <a:lnTo>
                  <a:pt x="10169908" y="168758"/>
                </a:lnTo>
                <a:lnTo>
                  <a:pt x="10213229" y="151428"/>
                </a:lnTo>
                <a:cubicBezTo>
                  <a:pt x="10266737" y="97922"/>
                  <a:pt x="10280112" y="71168"/>
                  <a:pt x="10253360" y="71168"/>
                </a:cubicBezTo>
                <a:cubicBezTo>
                  <a:pt x="10239983" y="71168"/>
                  <a:pt x="10226606" y="77855"/>
                  <a:pt x="10213229" y="91232"/>
                </a:cubicBezTo>
                <a:lnTo>
                  <a:pt x="10193165" y="91232"/>
                </a:lnTo>
                <a:lnTo>
                  <a:pt x="10233296" y="51101"/>
                </a:lnTo>
                <a:lnTo>
                  <a:pt x="10273424" y="51101"/>
                </a:lnTo>
                <a:cubicBezTo>
                  <a:pt x="10273424" y="64478"/>
                  <a:pt x="10290148" y="54447"/>
                  <a:pt x="10323588" y="21004"/>
                </a:cubicBezTo>
                <a:lnTo>
                  <a:pt x="10344592" y="0"/>
                </a:lnTo>
                <a:lnTo>
                  <a:pt x="10469532" y="0"/>
                </a:lnTo>
                <a:lnTo>
                  <a:pt x="10454012" y="31037"/>
                </a:lnTo>
                <a:cubicBezTo>
                  <a:pt x="10427260" y="57791"/>
                  <a:pt x="10417228" y="74512"/>
                  <a:pt x="10423916" y="81199"/>
                </a:cubicBezTo>
                <a:cubicBezTo>
                  <a:pt x="10430604" y="87889"/>
                  <a:pt x="10443980" y="77855"/>
                  <a:pt x="10464048" y="51101"/>
                </a:cubicBezTo>
                <a:cubicBezTo>
                  <a:pt x="10484112" y="24350"/>
                  <a:pt x="10497488" y="10973"/>
                  <a:pt x="10504176" y="10973"/>
                </a:cubicBezTo>
                <a:cubicBezTo>
                  <a:pt x="10510864" y="10973"/>
                  <a:pt x="10507520" y="24350"/>
                  <a:pt x="10494144" y="51101"/>
                </a:cubicBezTo>
                <a:lnTo>
                  <a:pt x="10485544" y="68302"/>
                </a:lnTo>
                <a:lnTo>
                  <a:pt x="10494144" y="61135"/>
                </a:lnTo>
                <a:cubicBezTo>
                  <a:pt x="10507520" y="54447"/>
                  <a:pt x="10514208" y="51101"/>
                  <a:pt x="10514208" y="51101"/>
                </a:cubicBezTo>
                <a:cubicBezTo>
                  <a:pt x="10540964" y="37724"/>
                  <a:pt x="10547652" y="24350"/>
                  <a:pt x="10534276" y="10973"/>
                </a:cubicBezTo>
                <a:lnTo>
                  <a:pt x="10516720" y="0"/>
                </a:lnTo>
                <a:lnTo>
                  <a:pt x="10615476" y="0"/>
                </a:lnTo>
                <a:lnTo>
                  <a:pt x="10614536" y="939"/>
                </a:lnTo>
                <a:cubicBezTo>
                  <a:pt x="10601156" y="7626"/>
                  <a:pt x="10587784" y="17660"/>
                  <a:pt x="10574404" y="31037"/>
                </a:cubicBezTo>
                <a:cubicBezTo>
                  <a:pt x="10574404" y="44414"/>
                  <a:pt x="10574404" y="51101"/>
                  <a:pt x="10574404" y="51101"/>
                </a:cubicBezTo>
                <a:cubicBezTo>
                  <a:pt x="10561028" y="51101"/>
                  <a:pt x="10540964" y="71168"/>
                  <a:pt x="10514208" y="111299"/>
                </a:cubicBezTo>
                <a:cubicBezTo>
                  <a:pt x="10487456" y="151428"/>
                  <a:pt x="10480768" y="171494"/>
                  <a:pt x="10494144" y="171494"/>
                </a:cubicBezTo>
                <a:cubicBezTo>
                  <a:pt x="10494144" y="158117"/>
                  <a:pt x="10497488" y="151428"/>
                  <a:pt x="10504176" y="151428"/>
                </a:cubicBezTo>
                <a:cubicBezTo>
                  <a:pt x="10510864" y="151428"/>
                  <a:pt x="10514208" y="151428"/>
                  <a:pt x="10514208" y="151428"/>
                </a:cubicBezTo>
                <a:lnTo>
                  <a:pt x="10534276" y="151428"/>
                </a:lnTo>
                <a:lnTo>
                  <a:pt x="10554340" y="151428"/>
                </a:lnTo>
                <a:cubicBezTo>
                  <a:pt x="10554340" y="151428"/>
                  <a:pt x="10561028" y="151428"/>
                  <a:pt x="10574404" y="151428"/>
                </a:cubicBezTo>
                <a:cubicBezTo>
                  <a:pt x="10561028" y="178182"/>
                  <a:pt x="10547652" y="204936"/>
                  <a:pt x="10534276" y="231690"/>
                </a:cubicBezTo>
                <a:cubicBezTo>
                  <a:pt x="10494144" y="271821"/>
                  <a:pt x="10467388" y="291885"/>
                  <a:pt x="10454012" y="291885"/>
                </a:cubicBezTo>
                <a:cubicBezTo>
                  <a:pt x="10427260" y="305262"/>
                  <a:pt x="10413880" y="318639"/>
                  <a:pt x="10413880" y="332016"/>
                </a:cubicBezTo>
                <a:lnTo>
                  <a:pt x="10413880" y="372147"/>
                </a:lnTo>
                <a:cubicBezTo>
                  <a:pt x="10400504" y="372147"/>
                  <a:pt x="10393816" y="378834"/>
                  <a:pt x="10393816" y="392211"/>
                </a:cubicBezTo>
                <a:cubicBezTo>
                  <a:pt x="10393816" y="405588"/>
                  <a:pt x="10367064" y="439030"/>
                  <a:pt x="10313556" y="492538"/>
                </a:cubicBezTo>
                <a:cubicBezTo>
                  <a:pt x="10260048" y="546046"/>
                  <a:pt x="10226606" y="572800"/>
                  <a:pt x="10213229" y="572800"/>
                </a:cubicBezTo>
                <a:cubicBezTo>
                  <a:pt x="10213229" y="572800"/>
                  <a:pt x="10206542" y="586177"/>
                  <a:pt x="10193165" y="612931"/>
                </a:cubicBezTo>
                <a:cubicBezTo>
                  <a:pt x="10179788" y="639685"/>
                  <a:pt x="10166411" y="653062"/>
                  <a:pt x="10153034" y="653062"/>
                </a:cubicBezTo>
                <a:cubicBezTo>
                  <a:pt x="10139657" y="653062"/>
                  <a:pt x="10139657" y="659749"/>
                  <a:pt x="10153034" y="673126"/>
                </a:cubicBezTo>
                <a:lnTo>
                  <a:pt x="10173098" y="693190"/>
                </a:lnTo>
                <a:cubicBezTo>
                  <a:pt x="10159721" y="693190"/>
                  <a:pt x="10146347" y="693190"/>
                  <a:pt x="10132970" y="693190"/>
                </a:cubicBezTo>
                <a:cubicBezTo>
                  <a:pt x="10132970" y="719945"/>
                  <a:pt x="10126280" y="733322"/>
                  <a:pt x="10112903" y="733322"/>
                </a:cubicBezTo>
                <a:cubicBezTo>
                  <a:pt x="10099526" y="733322"/>
                  <a:pt x="10092839" y="733322"/>
                  <a:pt x="10092839" y="733322"/>
                </a:cubicBezTo>
                <a:lnTo>
                  <a:pt x="10012577" y="793517"/>
                </a:lnTo>
                <a:lnTo>
                  <a:pt x="9993850" y="814921"/>
                </a:lnTo>
                <a:lnTo>
                  <a:pt x="10012577" y="833648"/>
                </a:lnTo>
                <a:cubicBezTo>
                  <a:pt x="10012577" y="833648"/>
                  <a:pt x="10005889" y="833648"/>
                  <a:pt x="9992512" y="833648"/>
                </a:cubicBezTo>
                <a:cubicBezTo>
                  <a:pt x="9992512" y="826961"/>
                  <a:pt x="9992512" y="821945"/>
                  <a:pt x="9992512" y="818599"/>
                </a:cubicBezTo>
                <a:lnTo>
                  <a:pt x="9992512" y="816450"/>
                </a:lnTo>
                <a:lnTo>
                  <a:pt x="9977464" y="833648"/>
                </a:lnTo>
                <a:cubicBezTo>
                  <a:pt x="9967430" y="847025"/>
                  <a:pt x="9959071" y="860402"/>
                  <a:pt x="9952381" y="873779"/>
                </a:cubicBezTo>
                <a:cubicBezTo>
                  <a:pt x="9939004" y="913910"/>
                  <a:pt x="9925627" y="930631"/>
                  <a:pt x="9912250" y="923944"/>
                </a:cubicBezTo>
                <a:cubicBezTo>
                  <a:pt x="9898873" y="917254"/>
                  <a:pt x="9892186" y="917254"/>
                  <a:pt x="9892186" y="923944"/>
                </a:cubicBezTo>
                <a:cubicBezTo>
                  <a:pt x="9892186" y="930631"/>
                  <a:pt x="9885496" y="940664"/>
                  <a:pt x="9872119" y="954041"/>
                </a:cubicBezTo>
                <a:cubicBezTo>
                  <a:pt x="9858742" y="967418"/>
                  <a:pt x="9825301" y="1000859"/>
                  <a:pt x="9771793" y="1054368"/>
                </a:cubicBezTo>
                <a:cubicBezTo>
                  <a:pt x="9758416" y="1067745"/>
                  <a:pt x="9748382" y="1081122"/>
                  <a:pt x="9741695" y="1094499"/>
                </a:cubicBezTo>
                <a:cubicBezTo>
                  <a:pt x="9735008" y="1107876"/>
                  <a:pt x="9731662" y="1114563"/>
                  <a:pt x="9731662" y="1114563"/>
                </a:cubicBezTo>
                <a:lnTo>
                  <a:pt x="9671466" y="1214889"/>
                </a:lnTo>
                <a:cubicBezTo>
                  <a:pt x="9671466" y="1228266"/>
                  <a:pt x="9668123" y="1238300"/>
                  <a:pt x="9661433" y="1244987"/>
                </a:cubicBezTo>
                <a:cubicBezTo>
                  <a:pt x="9654746" y="1251677"/>
                  <a:pt x="9651402" y="1255020"/>
                  <a:pt x="9651402" y="1255020"/>
                </a:cubicBezTo>
                <a:cubicBezTo>
                  <a:pt x="9651402" y="1255020"/>
                  <a:pt x="9644712" y="1261708"/>
                  <a:pt x="9631335" y="1275085"/>
                </a:cubicBezTo>
                <a:lnTo>
                  <a:pt x="9631335" y="1295151"/>
                </a:lnTo>
                <a:cubicBezTo>
                  <a:pt x="9644712" y="1295151"/>
                  <a:pt x="9678156" y="1261708"/>
                  <a:pt x="9731662" y="1194825"/>
                </a:cubicBezTo>
                <a:cubicBezTo>
                  <a:pt x="9745039" y="1168071"/>
                  <a:pt x="9758416" y="1154694"/>
                  <a:pt x="9771793" y="1154694"/>
                </a:cubicBezTo>
                <a:cubicBezTo>
                  <a:pt x="9771793" y="1141317"/>
                  <a:pt x="9775139" y="1131283"/>
                  <a:pt x="9781826" y="1124596"/>
                </a:cubicBezTo>
                <a:cubicBezTo>
                  <a:pt x="9788513" y="1117909"/>
                  <a:pt x="9791860" y="1114563"/>
                  <a:pt x="9791860" y="1114563"/>
                </a:cubicBezTo>
                <a:lnTo>
                  <a:pt x="9811924" y="1094499"/>
                </a:lnTo>
                <a:cubicBezTo>
                  <a:pt x="9811924" y="1094499"/>
                  <a:pt x="9818611" y="1084465"/>
                  <a:pt x="9831991" y="1064398"/>
                </a:cubicBezTo>
                <a:cubicBezTo>
                  <a:pt x="9845368" y="1044334"/>
                  <a:pt x="9865432" y="1017583"/>
                  <a:pt x="9892186" y="984139"/>
                </a:cubicBezTo>
                <a:cubicBezTo>
                  <a:pt x="9918940" y="950695"/>
                  <a:pt x="9939004" y="927287"/>
                  <a:pt x="9952381" y="913910"/>
                </a:cubicBezTo>
                <a:lnTo>
                  <a:pt x="9992512" y="893843"/>
                </a:lnTo>
                <a:lnTo>
                  <a:pt x="10012577" y="893843"/>
                </a:lnTo>
                <a:cubicBezTo>
                  <a:pt x="10025954" y="880466"/>
                  <a:pt x="10029297" y="867092"/>
                  <a:pt x="10022610" y="853715"/>
                </a:cubicBezTo>
                <a:cubicBezTo>
                  <a:pt x="10015923" y="840338"/>
                  <a:pt x="10019266" y="833648"/>
                  <a:pt x="10032643" y="833648"/>
                </a:cubicBezTo>
                <a:cubicBezTo>
                  <a:pt x="10059395" y="847025"/>
                  <a:pt x="10106216" y="813584"/>
                  <a:pt x="10173098" y="733322"/>
                </a:cubicBezTo>
                <a:cubicBezTo>
                  <a:pt x="10213229" y="706568"/>
                  <a:pt x="10236640" y="699880"/>
                  <a:pt x="10243327" y="713257"/>
                </a:cubicBezTo>
                <a:cubicBezTo>
                  <a:pt x="10250017" y="726634"/>
                  <a:pt x="10253360" y="726634"/>
                  <a:pt x="10253360" y="713257"/>
                </a:cubicBezTo>
                <a:cubicBezTo>
                  <a:pt x="10253360" y="699880"/>
                  <a:pt x="10250017" y="689847"/>
                  <a:pt x="10243327" y="683160"/>
                </a:cubicBezTo>
                <a:cubicBezTo>
                  <a:pt x="10236640" y="676470"/>
                  <a:pt x="10239983" y="666439"/>
                  <a:pt x="10253360" y="653062"/>
                </a:cubicBezTo>
                <a:cubicBezTo>
                  <a:pt x="10266737" y="639685"/>
                  <a:pt x="10270080" y="629652"/>
                  <a:pt x="10263394" y="622962"/>
                </a:cubicBezTo>
                <a:cubicBezTo>
                  <a:pt x="10256704" y="616275"/>
                  <a:pt x="10260048" y="612931"/>
                  <a:pt x="10273424" y="612931"/>
                </a:cubicBezTo>
                <a:cubicBezTo>
                  <a:pt x="10286804" y="612931"/>
                  <a:pt x="10293492" y="606241"/>
                  <a:pt x="10293492" y="592864"/>
                </a:cubicBezTo>
                <a:cubicBezTo>
                  <a:pt x="10293492" y="579487"/>
                  <a:pt x="10300180" y="579487"/>
                  <a:pt x="10313556" y="592864"/>
                </a:cubicBezTo>
                <a:lnTo>
                  <a:pt x="10353688" y="492538"/>
                </a:lnTo>
                <a:cubicBezTo>
                  <a:pt x="10353688" y="479161"/>
                  <a:pt x="10353688" y="472474"/>
                  <a:pt x="10353688" y="472474"/>
                </a:cubicBezTo>
                <a:cubicBezTo>
                  <a:pt x="10353688" y="472474"/>
                  <a:pt x="10360372" y="472474"/>
                  <a:pt x="10373752" y="472474"/>
                </a:cubicBezTo>
                <a:cubicBezTo>
                  <a:pt x="10387132" y="459097"/>
                  <a:pt x="10393816" y="459097"/>
                  <a:pt x="10393816" y="472474"/>
                </a:cubicBezTo>
                <a:cubicBezTo>
                  <a:pt x="10393816" y="472474"/>
                  <a:pt x="10393816" y="475817"/>
                  <a:pt x="10393816" y="482507"/>
                </a:cubicBezTo>
                <a:cubicBezTo>
                  <a:pt x="10393816" y="489194"/>
                  <a:pt x="10400504" y="492538"/>
                  <a:pt x="10413880" y="492538"/>
                </a:cubicBezTo>
                <a:cubicBezTo>
                  <a:pt x="10413880" y="492538"/>
                  <a:pt x="10417228" y="489194"/>
                  <a:pt x="10423916" y="482507"/>
                </a:cubicBezTo>
                <a:cubicBezTo>
                  <a:pt x="10430604" y="475817"/>
                  <a:pt x="10427260" y="465786"/>
                  <a:pt x="10413880" y="452409"/>
                </a:cubicBezTo>
                <a:lnTo>
                  <a:pt x="10413880" y="432342"/>
                </a:lnTo>
                <a:cubicBezTo>
                  <a:pt x="10427260" y="432342"/>
                  <a:pt x="10433948" y="439030"/>
                  <a:pt x="10433948" y="452409"/>
                </a:cubicBezTo>
                <a:lnTo>
                  <a:pt x="10474080" y="412278"/>
                </a:lnTo>
                <a:cubicBezTo>
                  <a:pt x="10474080" y="398901"/>
                  <a:pt x="10480768" y="392211"/>
                  <a:pt x="10494144" y="392211"/>
                </a:cubicBezTo>
                <a:cubicBezTo>
                  <a:pt x="10534276" y="392211"/>
                  <a:pt x="10547652" y="372147"/>
                  <a:pt x="10534276" y="332016"/>
                </a:cubicBezTo>
                <a:cubicBezTo>
                  <a:pt x="10547652" y="332016"/>
                  <a:pt x="10554340" y="332016"/>
                  <a:pt x="10554340" y="332016"/>
                </a:cubicBezTo>
                <a:cubicBezTo>
                  <a:pt x="10567716" y="332016"/>
                  <a:pt x="10574404" y="328673"/>
                  <a:pt x="10574404" y="321983"/>
                </a:cubicBezTo>
                <a:cubicBezTo>
                  <a:pt x="10574404" y="315295"/>
                  <a:pt x="10581092" y="311952"/>
                  <a:pt x="10594472" y="311952"/>
                </a:cubicBezTo>
                <a:lnTo>
                  <a:pt x="10594472" y="291885"/>
                </a:lnTo>
                <a:cubicBezTo>
                  <a:pt x="10594472" y="278508"/>
                  <a:pt x="10597812" y="265131"/>
                  <a:pt x="10604504" y="251754"/>
                </a:cubicBezTo>
                <a:cubicBezTo>
                  <a:pt x="10611192" y="238377"/>
                  <a:pt x="10621224" y="231690"/>
                  <a:pt x="10634600" y="231690"/>
                </a:cubicBezTo>
                <a:cubicBezTo>
                  <a:pt x="10634600" y="231690"/>
                  <a:pt x="10641288" y="231690"/>
                  <a:pt x="10654664" y="231690"/>
                </a:cubicBezTo>
                <a:lnTo>
                  <a:pt x="10795124" y="91232"/>
                </a:lnTo>
                <a:lnTo>
                  <a:pt x="10815188" y="71168"/>
                </a:lnTo>
                <a:cubicBezTo>
                  <a:pt x="10815188" y="71168"/>
                  <a:pt x="10821876" y="57791"/>
                  <a:pt x="10835256" y="31037"/>
                </a:cubicBezTo>
                <a:cubicBezTo>
                  <a:pt x="10835256" y="44414"/>
                  <a:pt x="10835256" y="51101"/>
                  <a:pt x="10835256" y="51101"/>
                </a:cubicBezTo>
                <a:cubicBezTo>
                  <a:pt x="10835256" y="51101"/>
                  <a:pt x="10841940" y="51101"/>
                  <a:pt x="10855320" y="51101"/>
                </a:cubicBezTo>
                <a:cubicBezTo>
                  <a:pt x="10868696" y="37724"/>
                  <a:pt x="10875384" y="27693"/>
                  <a:pt x="10875384" y="21004"/>
                </a:cubicBezTo>
                <a:lnTo>
                  <a:pt x="10889388" y="0"/>
                </a:lnTo>
                <a:lnTo>
                  <a:pt x="10921000" y="0"/>
                </a:lnTo>
                <a:lnTo>
                  <a:pt x="10915512" y="10973"/>
                </a:lnTo>
                <a:cubicBezTo>
                  <a:pt x="10915512" y="10973"/>
                  <a:pt x="10915512" y="17660"/>
                  <a:pt x="10915512" y="31037"/>
                </a:cubicBezTo>
                <a:cubicBezTo>
                  <a:pt x="10915512" y="31037"/>
                  <a:pt x="10918860" y="27693"/>
                  <a:pt x="10925548" y="21004"/>
                </a:cubicBezTo>
                <a:cubicBezTo>
                  <a:pt x="10932236" y="14316"/>
                  <a:pt x="10935580" y="10973"/>
                  <a:pt x="10935580" y="10973"/>
                </a:cubicBezTo>
                <a:cubicBezTo>
                  <a:pt x="10942268" y="10973"/>
                  <a:pt x="10949792" y="8464"/>
                  <a:pt x="10958152" y="3448"/>
                </a:cubicBezTo>
                <a:lnTo>
                  <a:pt x="10962368" y="0"/>
                </a:lnTo>
                <a:lnTo>
                  <a:pt x="11070580" y="0"/>
                </a:lnTo>
                <a:lnTo>
                  <a:pt x="11015844" y="91232"/>
                </a:lnTo>
                <a:cubicBezTo>
                  <a:pt x="11029220" y="91232"/>
                  <a:pt x="11035908" y="84545"/>
                  <a:pt x="11035908" y="71168"/>
                </a:cubicBezTo>
                <a:cubicBezTo>
                  <a:pt x="11035908" y="57791"/>
                  <a:pt x="11042592" y="51101"/>
                  <a:pt x="11055972" y="51101"/>
                </a:cubicBezTo>
                <a:cubicBezTo>
                  <a:pt x="11055972" y="51101"/>
                  <a:pt x="11052628" y="54447"/>
                  <a:pt x="11045940" y="61135"/>
                </a:cubicBezTo>
                <a:cubicBezTo>
                  <a:pt x="11039252" y="67822"/>
                  <a:pt x="11035908" y="77855"/>
                  <a:pt x="11035908" y="91232"/>
                </a:cubicBezTo>
                <a:cubicBezTo>
                  <a:pt x="11022528" y="104609"/>
                  <a:pt x="11009152" y="111299"/>
                  <a:pt x="10995776" y="111299"/>
                </a:cubicBezTo>
                <a:cubicBezTo>
                  <a:pt x="10995776" y="124676"/>
                  <a:pt x="10985744" y="141397"/>
                  <a:pt x="10965680" y="161461"/>
                </a:cubicBezTo>
                <a:cubicBezTo>
                  <a:pt x="10945612" y="181528"/>
                  <a:pt x="10942268" y="198248"/>
                  <a:pt x="10955644" y="211626"/>
                </a:cubicBezTo>
                <a:lnTo>
                  <a:pt x="11035908" y="111299"/>
                </a:lnTo>
                <a:cubicBezTo>
                  <a:pt x="11089416" y="57791"/>
                  <a:pt x="11116168" y="27693"/>
                  <a:pt x="11116168" y="21004"/>
                </a:cubicBezTo>
                <a:cubicBezTo>
                  <a:pt x="11116168" y="14316"/>
                  <a:pt x="11116168" y="10973"/>
                  <a:pt x="11116168" y="10973"/>
                </a:cubicBezTo>
                <a:lnTo>
                  <a:pt x="11096104" y="10973"/>
                </a:lnTo>
                <a:lnTo>
                  <a:pt x="11096104" y="0"/>
                </a:lnTo>
                <a:lnTo>
                  <a:pt x="11202856" y="0"/>
                </a:lnTo>
                <a:lnTo>
                  <a:pt x="11156296" y="31037"/>
                </a:lnTo>
                <a:cubicBezTo>
                  <a:pt x="11129548" y="44414"/>
                  <a:pt x="11116168" y="51101"/>
                  <a:pt x="11116168" y="51101"/>
                </a:cubicBezTo>
                <a:cubicBezTo>
                  <a:pt x="11116168" y="64478"/>
                  <a:pt x="11116168" y="71168"/>
                  <a:pt x="11116168" y="71168"/>
                </a:cubicBezTo>
                <a:lnTo>
                  <a:pt x="11116168" y="91232"/>
                </a:lnTo>
                <a:cubicBezTo>
                  <a:pt x="11129548" y="104609"/>
                  <a:pt x="11136232" y="117986"/>
                  <a:pt x="11136232" y="131363"/>
                </a:cubicBezTo>
                <a:cubicBezTo>
                  <a:pt x="11136232" y="144740"/>
                  <a:pt x="11129548" y="151428"/>
                  <a:pt x="11116168" y="151428"/>
                </a:cubicBezTo>
                <a:cubicBezTo>
                  <a:pt x="11116168" y="151428"/>
                  <a:pt x="11112824" y="148084"/>
                  <a:pt x="11106136" y="141397"/>
                </a:cubicBezTo>
                <a:cubicBezTo>
                  <a:pt x="11099444" y="134707"/>
                  <a:pt x="11096104" y="131363"/>
                  <a:pt x="11096104" y="131363"/>
                </a:cubicBezTo>
                <a:cubicBezTo>
                  <a:pt x="11109480" y="117986"/>
                  <a:pt x="11102792" y="111299"/>
                  <a:pt x="11076036" y="111299"/>
                </a:cubicBezTo>
                <a:lnTo>
                  <a:pt x="11076036" y="151428"/>
                </a:lnTo>
                <a:lnTo>
                  <a:pt x="11055972" y="178182"/>
                </a:lnTo>
                <a:lnTo>
                  <a:pt x="11055972" y="171494"/>
                </a:lnTo>
                <a:cubicBezTo>
                  <a:pt x="11042592" y="171494"/>
                  <a:pt x="11035908" y="171494"/>
                  <a:pt x="11035908" y="171494"/>
                </a:cubicBezTo>
                <a:cubicBezTo>
                  <a:pt x="11035908" y="171494"/>
                  <a:pt x="11039252" y="174838"/>
                  <a:pt x="11045940" y="181528"/>
                </a:cubicBezTo>
                <a:lnTo>
                  <a:pt x="11050240" y="185826"/>
                </a:lnTo>
                <a:lnTo>
                  <a:pt x="11015844" y="231690"/>
                </a:lnTo>
                <a:cubicBezTo>
                  <a:pt x="11002464" y="231690"/>
                  <a:pt x="10995776" y="241723"/>
                  <a:pt x="10995776" y="261787"/>
                </a:cubicBezTo>
                <a:cubicBezTo>
                  <a:pt x="10995776" y="281854"/>
                  <a:pt x="11012496" y="275164"/>
                  <a:pt x="11045940" y="241723"/>
                </a:cubicBezTo>
                <a:cubicBezTo>
                  <a:pt x="11079380" y="208279"/>
                  <a:pt x="11096104" y="191559"/>
                  <a:pt x="11096104" y="191559"/>
                </a:cubicBezTo>
                <a:lnTo>
                  <a:pt x="11015844" y="291885"/>
                </a:lnTo>
                <a:lnTo>
                  <a:pt x="11015844" y="332016"/>
                </a:lnTo>
                <a:cubicBezTo>
                  <a:pt x="11029220" y="318639"/>
                  <a:pt x="11035908" y="311952"/>
                  <a:pt x="11035908" y="311952"/>
                </a:cubicBezTo>
                <a:lnTo>
                  <a:pt x="11015844" y="372147"/>
                </a:lnTo>
                <a:cubicBezTo>
                  <a:pt x="11002464" y="372147"/>
                  <a:pt x="10995776" y="378834"/>
                  <a:pt x="10995776" y="392211"/>
                </a:cubicBezTo>
                <a:cubicBezTo>
                  <a:pt x="10982400" y="392211"/>
                  <a:pt x="10975712" y="398901"/>
                  <a:pt x="10975712" y="412278"/>
                </a:cubicBezTo>
                <a:cubicBezTo>
                  <a:pt x="10975712" y="412278"/>
                  <a:pt x="10975712" y="418965"/>
                  <a:pt x="10975712" y="432342"/>
                </a:cubicBezTo>
                <a:lnTo>
                  <a:pt x="10955644" y="432342"/>
                </a:lnTo>
                <a:cubicBezTo>
                  <a:pt x="10928892" y="459097"/>
                  <a:pt x="10928892" y="472474"/>
                  <a:pt x="10955644" y="472474"/>
                </a:cubicBezTo>
                <a:cubicBezTo>
                  <a:pt x="10969020" y="472474"/>
                  <a:pt x="10989088" y="459097"/>
                  <a:pt x="11015844" y="432342"/>
                </a:cubicBezTo>
                <a:cubicBezTo>
                  <a:pt x="11029220" y="418965"/>
                  <a:pt x="11039252" y="412278"/>
                  <a:pt x="11045940" y="412278"/>
                </a:cubicBezTo>
                <a:cubicBezTo>
                  <a:pt x="11052628" y="412278"/>
                  <a:pt x="11055972" y="412278"/>
                  <a:pt x="11055972" y="412278"/>
                </a:cubicBezTo>
                <a:lnTo>
                  <a:pt x="11136232" y="392211"/>
                </a:lnTo>
                <a:cubicBezTo>
                  <a:pt x="11176364" y="352080"/>
                  <a:pt x="11196428" y="332016"/>
                  <a:pt x="11196428" y="332016"/>
                </a:cubicBezTo>
                <a:cubicBezTo>
                  <a:pt x="11196428" y="332016"/>
                  <a:pt x="11196428" y="325329"/>
                  <a:pt x="11196428" y="311952"/>
                </a:cubicBezTo>
                <a:cubicBezTo>
                  <a:pt x="11196428" y="298575"/>
                  <a:pt x="11209804" y="285198"/>
                  <a:pt x="11236560" y="271821"/>
                </a:cubicBezTo>
                <a:cubicBezTo>
                  <a:pt x="11263312" y="258444"/>
                  <a:pt x="11276692" y="245067"/>
                  <a:pt x="11276692" y="231690"/>
                </a:cubicBezTo>
                <a:cubicBezTo>
                  <a:pt x="11276692" y="218313"/>
                  <a:pt x="11283376" y="211626"/>
                  <a:pt x="11296756" y="211626"/>
                </a:cubicBezTo>
                <a:cubicBezTo>
                  <a:pt x="11336884" y="211626"/>
                  <a:pt x="11350264" y="191559"/>
                  <a:pt x="11336884" y="151428"/>
                </a:cubicBezTo>
                <a:cubicBezTo>
                  <a:pt x="11336884" y="151428"/>
                  <a:pt x="11343572" y="148084"/>
                  <a:pt x="11356952" y="141397"/>
                </a:cubicBezTo>
                <a:cubicBezTo>
                  <a:pt x="11370328" y="134707"/>
                  <a:pt x="11383704" y="124676"/>
                  <a:pt x="11397080" y="111299"/>
                </a:cubicBezTo>
                <a:lnTo>
                  <a:pt x="11457276" y="51101"/>
                </a:lnTo>
                <a:cubicBezTo>
                  <a:pt x="11484032" y="37724"/>
                  <a:pt x="11497408" y="24350"/>
                  <a:pt x="11497408" y="10973"/>
                </a:cubicBezTo>
                <a:lnTo>
                  <a:pt x="11497408" y="0"/>
                </a:lnTo>
                <a:lnTo>
                  <a:pt x="11554572" y="0"/>
                </a:lnTo>
                <a:lnTo>
                  <a:pt x="11547572" y="21004"/>
                </a:lnTo>
                <a:cubicBezTo>
                  <a:pt x="11540884" y="27693"/>
                  <a:pt x="11537540" y="31037"/>
                  <a:pt x="11537540" y="31037"/>
                </a:cubicBezTo>
                <a:cubicBezTo>
                  <a:pt x="11524160" y="31037"/>
                  <a:pt x="11524160" y="37724"/>
                  <a:pt x="11537540" y="51101"/>
                </a:cubicBezTo>
                <a:cubicBezTo>
                  <a:pt x="11537540" y="51101"/>
                  <a:pt x="11540884" y="47758"/>
                  <a:pt x="11547572" y="41070"/>
                </a:cubicBezTo>
                <a:cubicBezTo>
                  <a:pt x="11554260" y="34381"/>
                  <a:pt x="11560948" y="27693"/>
                  <a:pt x="11567636" y="21004"/>
                </a:cubicBezTo>
                <a:cubicBezTo>
                  <a:pt x="11574328" y="14316"/>
                  <a:pt x="11581012" y="10973"/>
                  <a:pt x="11587704" y="10973"/>
                </a:cubicBezTo>
                <a:cubicBezTo>
                  <a:pt x="11594392" y="10973"/>
                  <a:pt x="11597736" y="10973"/>
                  <a:pt x="11597736" y="10973"/>
                </a:cubicBezTo>
                <a:cubicBezTo>
                  <a:pt x="11597736" y="10973"/>
                  <a:pt x="11601080" y="7626"/>
                  <a:pt x="11607768" y="939"/>
                </a:cubicBezTo>
                <a:lnTo>
                  <a:pt x="11608708" y="0"/>
                </a:lnTo>
                <a:lnTo>
                  <a:pt x="11806666" y="0"/>
                </a:lnTo>
                <a:lnTo>
                  <a:pt x="11806666" y="4922"/>
                </a:lnTo>
                <a:lnTo>
                  <a:pt x="11798388" y="5956"/>
                </a:lnTo>
                <a:cubicBezTo>
                  <a:pt x="11791700" y="9300"/>
                  <a:pt x="11785012" y="17660"/>
                  <a:pt x="11778324" y="31037"/>
                </a:cubicBezTo>
                <a:lnTo>
                  <a:pt x="11758256" y="51101"/>
                </a:lnTo>
                <a:cubicBezTo>
                  <a:pt x="11758256" y="64478"/>
                  <a:pt x="11744880" y="71168"/>
                  <a:pt x="11718124" y="71168"/>
                </a:cubicBezTo>
                <a:cubicBezTo>
                  <a:pt x="11718124" y="71168"/>
                  <a:pt x="11718124" y="64478"/>
                  <a:pt x="11718124" y="51101"/>
                </a:cubicBezTo>
                <a:cubicBezTo>
                  <a:pt x="11718124" y="51101"/>
                  <a:pt x="11711436" y="51101"/>
                  <a:pt x="11698060" y="51101"/>
                </a:cubicBezTo>
                <a:cubicBezTo>
                  <a:pt x="11698060" y="64478"/>
                  <a:pt x="11704752" y="71168"/>
                  <a:pt x="11718124" y="71168"/>
                </a:cubicBezTo>
                <a:cubicBezTo>
                  <a:pt x="11704752" y="71168"/>
                  <a:pt x="11698060" y="74512"/>
                  <a:pt x="11698060" y="81199"/>
                </a:cubicBezTo>
                <a:cubicBezTo>
                  <a:pt x="11698060" y="87889"/>
                  <a:pt x="11698060" y="91232"/>
                  <a:pt x="11698060" y="91232"/>
                </a:cubicBezTo>
                <a:cubicBezTo>
                  <a:pt x="11698060" y="104609"/>
                  <a:pt x="11704752" y="111299"/>
                  <a:pt x="11718124" y="111299"/>
                </a:cubicBezTo>
                <a:lnTo>
                  <a:pt x="11718124" y="131363"/>
                </a:lnTo>
                <a:cubicBezTo>
                  <a:pt x="11718124" y="144740"/>
                  <a:pt x="11714780" y="144740"/>
                  <a:pt x="11708092" y="131363"/>
                </a:cubicBezTo>
                <a:cubicBezTo>
                  <a:pt x="11701408" y="117986"/>
                  <a:pt x="11694716" y="114643"/>
                  <a:pt x="11688028" y="121330"/>
                </a:cubicBezTo>
                <a:cubicBezTo>
                  <a:pt x="11681340" y="128020"/>
                  <a:pt x="11671308" y="131363"/>
                  <a:pt x="11657932" y="131363"/>
                </a:cubicBezTo>
                <a:cubicBezTo>
                  <a:pt x="11644552" y="131363"/>
                  <a:pt x="11631176" y="138051"/>
                  <a:pt x="11617800" y="151428"/>
                </a:cubicBezTo>
                <a:cubicBezTo>
                  <a:pt x="11604424" y="164805"/>
                  <a:pt x="11597736" y="178182"/>
                  <a:pt x="11597736" y="191559"/>
                </a:cubicBezTo>
                <a:lnTo>
                  <a:pt x="11577668" y="211626"/>
                </a:lnTo>
                <a:cubicBezTo>
                  <a:pt x="11564292" y="211626"/>
                  <a:pt x="11554260" y="218313"/>
                  <a:pt x="11547572" y="231690"/>
                </a:cubicBezTo>
                <a:cubicBezTo>
                  <a:pt x="11540884" y="245067"/>
                  <a:pt x="11544224" y="251754"/>
                  <a:pt x="11557604" y="251754"/>
                </a:cubicBezTo>
                <a:lnTo>
                  <a:pt x="11557604" y="271821"/>
                </a:lnTo>
                <a:cubicBezTo>
                  <a:pt x="11544224" y="271821"/>
                  <a:pt x="11537540" y="278508"/>
                  <a:pt x="11537540" y="291885"/>
                </a:cubicBezTo>
                <a:cubicBezTo>
                  <a:pt x="11537540" y="291885"/>
                  <a:pt x="11530852" y="291885"/>
                  <a:pt x="11517476" y="291885"/>
                </a:cubicBezTo>
                <a:cubicBezTo>
                  <a:pt x="11504096" y="291885"/>
                  <a:pt x="11504096" y="285198"/>
                  <a:pt x="11517476" y="271821"/>
                </a:cubicBezTo>
                <a:cubicBezTo>
                  <a:pt x="11504096" y="271821"/>
                  <a:pt x="11497408" y="281854"/>
                  <a:pt x="11497408" y="301918"/>
                </a:cubicBezTo>
                <a:cubicBezTo>
                  <a:pt x="11497408" y="321983"/>
                  <a:pt x="11504096" y="332016"/>
                  <a:pt x="11517476" y="332016"/>
                </a:cubicBezTo>
                <a:lnTo>
                  <a:pt x="11517476" y="352080"/>
                </a:lnTo>
                <a:cubicBezTo>
                  <a:pt x="11504096" y="365460"/>
                  <a:pt x="11487376" y="382181"/>
                  <a:pt x="11467308" y="402245"/>
                </a:cubicBezTo>
                <a:cubicBezTo>
                  <a:pt x="11447244" y="422309"/>
                  <a:pt x="11433868" y="432342"/>
                  <a:pt x="11427180" y="432342"/>
                </a:cubicBezTo>
                <a:cubicBezTo>
                  <a:pt x="11420492" y="432342"/>
                  <a:pt x="11417148" y="425655"/>
                  <a:pt x="11417148" y="412278"/>
                </a:cubicBezTo>
                <a:cubicBezTo>
                  <a:pt x="11430524" y="398901"/>
                  <a:pt x="11433868" y="392211"/>
                  <a:pt x="11427180" y="392211"/>
                </a:cubicBezTo>
                <a:cubicBezTo>
                  <a:pt x="11420492" y="392211"/>
                  <a:pt x="11413800" y="395558"/>
                  <a:pt x="11407116" y="402245"/>
                </a:cubicBezTo>
                <a:cubicBezTo>
                  <a:pt x="11400428" y="408932"/>
                  <a:pt x="11390396" y="412278"/>
                  <a:pt x="11377016" y="412278"/>
                </a:cubicBezTo>
                <a:lnTo>
                  <a:pt x="11316820" y="492538"/>
                </a:lnTo>
                <a:cubicBezTo>
                  <a:pt x="11303444" y="492538"/>
                  <a:pt x="11290068" y="489194"/>
                  <a:pt x="11276692" y="482507"/>
                </a:cubicBezTo>
                <a:cubicBezTo>
                  <a:pt x="11263312" y="475817"/>
                  <a:pt x="11249936" y="475817"/>
                  <a:pt x="11236560" y="482507"/>
                </a:cubicBezTo>
                <a:cubicBezTo>
                  <a:pt x="11223184" y="489194"/>
                  <a:pt x="11216496" y="495884"/>
                  <a:pt x="11216496" y="502571"/>
                </a:cubicBezTo>
                <a:cubicBezTo>
                  <a:pt x="11216496" y="509258"/>
                  <a:pt x="11223184" y="519292"/>
                  <a:pt x="11236560" y="532669"/>
                </a:cubicBezTo>
                <a:lnTo>
                  <a:pt x="11256624" y="512605"/>
                </a:lnTo>
                <a:cubicBezTo>
                  <a:pt x="11256624" y="512605"/>
                  <a:pt x="11263312" y="512605"/>
                  <a:pt x="11276692" y="512605"/>
                </a:cubicBezTo>
                <a:cubicBezTo>
                  <a:pt x="11290068" y="525982"/>
                  <a:pt x="11310132" y="525982"/>
                  <a:pt x="11336884" y="512605"/>
                </a:cubicBezTo>
                <a:cubicBezTo>
                  <a:pt x="11350264" y="499228"/>
                  <a:pt x="11356952" y="492538"/>
                  <a:pt x="11356952" y="492538"/>
                </a:cubicBezTo>
                <a:cubicBezTo>
                  <a:pt x="11356952" y="492538"/>
                  <a:pt x="11356952" y="499228"/>
                  <a:pt x="11356952" y="512605"/>
                </a:cubicBezTo>
                <a:cubicBezTo>
                  <a:pt x="11343572" y="512605"/>
                  <a:pt x="11326852" y="525982"/>
                  <a:pt x="11306788" y="552736"/>
                </a:cubicBezTo>
                <a:cubicBezTo>
                  <a:pt x="11286724" y="579487"/>
                  <a:pt x="11273344" y="589521"/>
                  <a:pt x="11266656" y="582833"/>
                </a:cubicBezTo>
                <a:cubicBezTo>
                  <a:pt x="11259972" y="576144"/>
                  <a:pt x="11243248" y="582833"/>
                  <a:pt x="11216496" y="602898"/>
                </a:cubicBezTo>
                <a:cubicBezTo>
                  <a:pt x="11189740" y="622962"/>
                  <a:pt x="11176364" y="639685"/>
                  <a:pt x="11176364" y="653062"/>
                </a:cubicBezTo>
                <a:cubicBezTo>
                  <a:pt x="11176364" y="666439"/>
                  <a:pt x="11189740" y="659749"/>
                  <a:pt x="11216496" y="632995"/>
                </a:cubicBezTo>
                <a:cubicBezTo>
                  <a:pt x="11229872" y="619618"/>
                  <a:pt x="11239904" y="609585"/>
                  <a:pt x="11246592" y="602898"/>
                </a:cubicBezTo>
                <a:cubicBezTo>
                  <a:pt x="11253280" y="596210"/>
                  <a:pt x="11256624" y="592864"/>
                  <a:pt x="11256624" y="592864"/>
                </a:cubicBezTo>
                <a:cubicBezTo>
                  <a:pt x="11270000" y="606241"/>
                  <a:pt x="11176364" y="706568"/>
                  <a:pt x="10975712" y="893843"/>
                </a:cubicBezTo>
                <a:cubicBezTo>
                  <a:pt x="10935580" y="933974"/>
                  <a:pt x="10922204" y="967418"/>
                  <a:pt x="10935580" y="994170"/>
                </a:cubicBezTo>
                <a:lnTo>
                  <a:pt x="10956700" y="992058"/>
                </a:lnTo>
                <a:lnTo>
                  <a:pt x="10975712" y="954041"/>
                </a:lnTo>
                <a:lnTo>
                  <a:pt x="10995776" y="933974"/>
                </a:lnTo>
                <a:cubicBezTo>
                  <a:pt x="11009152" y="920597"/>
                  <a:pt x="11015844" y="913910"/>
                  <a:pt x="11015844" y="913910"/>
                </a:cubicBezTo>
                <a:cubicBezTo>
                  <a:pt x="11015844" y="873779"/>
                  <a:pt x="11116168" y="766766"/>
                  <a:pt x="11316820" y="592864"/>
                </a:cubicBezTo>
                <a:cubicBezTo>
                  <a:pt x="11343572" y="566113"/>
                  <a:pt x="11360296" y="546046"/>
                  <a:pt x="11366984" y="532669"/>
                </a:cubicBezTo>
                <a:lnTo>
                  <a:pt x="11368988" y="520629"/>
                </a:lnTo>
                <a:lnTo>
                  <a:pt x="11377016" y="522635"/>
                </a:lnTo>
                <a:cubicBezTo>
                  <a:pt x="11383704" y="522638"/>
                  <a:pt x="11390396" y="519292"/>
                  <a:pt x="11397080" y="512605"/>
                </a:cubicBezTo>
                <a:lnTo>
                  <a:pt x="11437212" y="472474"/>
                </a:lnTo>
                <a:cubicBezTo>
                  <a:pt x="11437212" y="472474"/>
                  <a:pt x="11440556" y="469130"/>
                  <a:pt x="11447244" y="462440"/>
                </a:cubicBezTo>
                <a:cubicBezTo>
                  <a:pt x="11453932" y="455753"/>
                  <a:pt x="11460624" y="449063"/>
                  <a:pt x="11467308" y="442376"/>
                </a:cubicBezTo>
                <a:cubicBezTo>
                  <a:pt x="11474000" y="435686"/>
                  <a:pt x="11484032" y="432342"/>
                  <a:pt x="11497408" y="432342"/>
                </a:cubicBezTo>
                <a:lnTo>
                  <a:pt x="11497408" y="452409"/>
                </a:lnTo>
                <a:cubicBezTo>
                  <a:pt x="11484032" y="465786"/>
                  <a:pt x="11484032" y="475817"/>
                  <a:pt x="11497408" y="482507"/>
                </a:cubicBezTo>
                <a:cubicBezTo>
                  <a:pt x="11510784" y="489194"/>
                  <a:pt x="11530852" y="485851"/>
                  <a:pt x="11557604" y="472474"/>
                </a:cubicBezTo>
                <a:cubicBezTo>
                  <a:pt x="11584356" y="459097"/>
                  <a:pt x="11597736" y="449063"/>
                  <a:pt x="11597736" y="442376"/>
                </a:cubicBezTo>
                <a:cubicBezTo>
                  <a:pt x="11597736" y="435686"/>
                  <a:pt x="11601080" y="432342"/>
                  <a:pt x="11607768" y="432342"/>
                </a:cubicBezTo>
                <a:cubicBezTo>
                  <a:pt x="11614456" y="432342"/>
                  <a:pt x="11627832" y="425655"/>
                  <a:pt x="11647900" y="412278"/>
                </a:cubicBezTo>
                <a:cubicBezTo>
                  <a:pt x="11667964" y="398901"/>
                  <a:pt x="11677996" y="385524"/>
                  <a:pt x="11677996" y="372147"/>
                </a:cubicBezTo>
                <a:lnTo>
                  <a:pt x="11677996" y="352080"/>
                </a:lnTo>
                <a:cubicBezTo>
                  <a:pt x="11691372" y="352080"/>
                  <a:pt x="11698060" y="358770"/>
                  <a:pt x="11698060" y="372147"/>
                </a:cubicBezTo>
                <a:cubicBezTo>
                  <a:pt x="11711436" y="372147"/>
                  <a:pt x="11718124" y="372147"/>
                  <a:pt x="11718124" y="372147"/>
                </a:cubicBezTo>
                <a:cubicBezTo>
                  <a:pt x="11704752" y="332016"/>
                  <a:pt x="11711436" y="325329"/>
                  <a:pt x="11738192" y="352080"/>
                </a:cubicBezTo>
                <a:cubicBezTo>
                  <a:pt x="11751568" y="365460"/>
                  <a:pt x="11758256" y="378834"/>
                  <a:pt x="11758256" y="392211"/>
                </a:cubicBezTo>
                <a:lnTo>
                  <a:pt x="11778324" y="392211"/>
                </a:lnTo>
                <a:cubicBezTo>
                  <a:pt x="11788356" y="378834"/>
                  <a:pt x="11796298" y="366711"/>
                  <a:pt x="11802150" y="355843"/>
                </a:cubicBezTo>
                <a:lnTo>
                  <a:pt x="11806666" y="344301"/>
                </a:lnTo>
                <a:lnTo>
                  <a:pt x="11806666" y="9373044"/>
                </a:lnTo>
                <a:lnTo>
                  <a:pt x="11800896" y="9368922"/>
                </a:lnTo>
                <a:cubicBezTo>
                  <a:pt x="11795878" y="9367250"/>
                  <a:pt x="11791698" y="9368086"/>
                  <a:pt x="11788352" y="9371431"/>
                </a:cubicBezTo>
                <a:cubicBezTo>
                  <a:pt x="11781668" y="9378118"/>
                  <a:pt x="11785008" y="9394841"/>
                  <a:pt x="11798388" y="9421593"/>
                </a:cubicBezTo>
                <a:lnTo>
                  <a:pt x="11806666" y="9431251"/>
                </a:lnTo>
                <a:lnTo>
                  <a:pt x="11806666" y="9483918"/>
                </a:lnTo>
                <a:lnTo>
                  <a:pt x="11798388" y="9501855"/>
                </a:lnTo>
                <a:cubicBezTo>
                  <a:pt x="11785008" y="9528609"/>
                  <a:pt x="11771636" y="9555360"/>
                  <a:pt x="11758256" y="9582114"/>
                </a:cubicBezTo>
                <a:lnTo>
                  <a:pt x="11758256" y="9602181"/>
                </a:lnTo>
                <a:lnTo>
                  <a:pt x="11806666" y="9553772"/>
                </a:lnTo>
                <a:lnTo>
                  <a:pt x="11806666" y="9582114"/>
                </a:lnTo>
                <a:lnTo>
                  <a:pt x="11798388" y="9582114"/>
                </a:lnTo>
                <a:cubicBezTo>
                  <a:pt x="11785008" y="9582114"/>
                  <a:pt x="11781668" y="9585458"/>
                  <a:pt x="11788352" y="9592148"/>
                </a:cubicBezTo>
                <a:cubicBezTo>
                  <a:pt x="11795044" y="9598838"/>
                  <a:pt x="11785008" y="9615558"/>
                  <a:pt x="11758256" y="9642312"/>
                </a:cubicBezTo>
                <a:lnTo>
                  <a:pt x="11738192" y="9662377"/>
                </a:lnTo>
                <a:lnTo>
                  <a:pt x="11718124" y="9642312"/>
                </a:lnTo>
                <a:lnTo>
                  <a:pt x="11698060" y="9642312"/>
                </a:lnTo>
                <a:lnTo>
                  <a:pt x="11657932" y="9642312"/>
                </a:lnTo>
                <a:cubicBezTo>
                  <a:pt x="11657932" y="9655687"/>
                  <a:pt x="11657932" y="9672410"/>
                  <a:pt x="11657932" y="9692474"/>
                </a:cubicBezTo>
                <a:cubicBezTo>
                  <a:pt x="11657932" y="9712538"/>
                  <a:pt x="11657932" y="9729262"/>
                  <a:pt x="11657932" y="9742639"/>
                </a:cubicBezTo>
                <a:cubicBezTo>
                  <a:pt x="11657932" y="9756013"/>
                  <a:pt x="11654584" y="9766047"/>
                  <a:pt x="11647900" y="9772736"/>
                </a:cubicBezTo>
                <a:cubicBezTo>
                  <a:pt x="11641208" y="9779424"/>
                  <a:pt x="11637864" y="9782767"/>
                  <a:pt x="11637864" y="9782767"/>
                </a:cubicBezTo>
                <a:cubicBezTo>
                  <a:pt x="11624488" y="9782767"/>
                  <a:pt x="11617800" y="9789457"/>
                  <a:pt x="11617800" y="9802834"/>
                </a:cubicBezTo>
                <a:cubicBezTo>
                  <a:pt x="11631176" y="9802834"/>
                  <a:pt x="11631176" y="9809521"/>
                  <a:pt x="11617800" y="9822898"/>
                </a:cubicBezTo>
                <a:cubicBezTo>
                  <a:pt x="11604424" y="9822898"/>
                  <a:pt x="11597736" y="9816211"/>
                  <a:pt x="11597736" y="9802834"/>
                </a:cubicBezTo>
                <a:cubicBezTo>
                  <a:pt x="11597736" y="9789457"/>
                  <a:pt x="11594392" y="9786111"/>
                  <a:pt x="11587704" y="9792801"/>
                </a:cubicBezTo>
                <a:cubicBezTo>
                  <a:pt x="11581012" y="9799491"/>
                  <a:pt x="11570984" y="9816211"/>
                  <a:pt x="11557604" y="9842965"/>
                </a:cubicBezTo>
                <a:cubicBezTo>
                  <a:pt x="11544224" y="9869719"/>
                  <a:pt x="11537540" y="9883094"/>
                  <a:pt x="11537540" y="9883094"/>
                </a:cubicBezTo>
                <a:cubicBezTo>
                  <a:pt x="11537540" y="9909850"/>
                  <a:pt x="11524160" y="9916538"/>
                  <a:pt x="11497408" y="9903160"/>
                </a:cubicBezTo>
                <a:cubicBezTo>
                  <a:pt x="11497408" y="9889783"/>
                  <a:pt x="11500752" y="9879750"/>
                  <a:pt x="11507440" y="9873063"/>
                </a:cubicBezTo>
                <a:cubicBezTo>
                  <a:pt x="11514128" y="9866373"/>
                  <a:pt x="11517476" y="9856340"/>
                  <a:pt x="11517476" y="9842965"/>
                </a:cubicBezTo>
                <a:cubicBezTo>
                  <a:pt x="11517476" y="9829588"/>
                  <a:pt x="11510784" y="9822898"/>
                  <a:pt x="11497408" y="9822898"/>
                </a:cubicBezTo>
                <a:cubicBezTo>
                  <a:pt x="11497408" y="9822898"/>
                  <a:pt x="11494064" y="9822898"/>
                  <a:pt x="11487376" y="9822898"/>
                </a:cubicBezTo>
                <a:cubicBezTo>
                  <a:pt x="11480688" y="9822898"/>
                  <a:pt x="11477344" y="9826242"/>
                  <a:pt x="11477344" y="9832932"/>
                </a:cubicBezTo>
                <a:cubicBezTo>
                  <a:pt x="11477344" y="9839622"/>
                  <a:pt x="11470652" y="9842965"/>
                  <a:pt x="11457276" y="9842965"/>
                </a:cubicBezTo>
                <a:lnTo>
                  <a:pt x="11417148" y="9923225"/>
                </a:lnTo>
                <a:cubicBezTo>
                  <a:pt x="11430524" y="9963356"/>
                  <a:pt x="11403772" y="9990110"/>
                  <a:pt x="11336884" y="10003487"/>
                </a:cubicBezTo>
                <a:cubicBezTo>
                  <a:pt x="11310132" y="10016864"/>
                  <a:pt x="11290068" y="10030241"/>
                  <a:pt x="11276692" y="10043618"/>
                </a:cubicBezTo>
                <a:cubicBezTo>
                  <a:pt x="11276692" y="10016864"/>
                  <a:pt x="11263312" y="10003487"/>
                  <a:pt x="11236560" y="10003487"/>
                </a:cubicBezTo>
                <a:cubicBezTo>
                  <a:pt x="11196428" y="10003487"/>
                  <a:pt x="11183052" y="10023551"/>
                  <a:pt x="11196428" y="10063682"/>
                </a:cubicBezTo>
                <a:lnTo>
                  <a:pt x="11176364" y="10083749"/>
                </a:lnTo>
                <a:cubicBezTo>
                  <a:pt x="11176364" y="10070372"/>
                  <a:pt x="11173016" y="10063682"/>
                  <a:pt x="11166332" y="10063682"/>
                </a:cubicBezTo>
                <a:cubicBezTo>
                  <a:pt x="11159644" y="10063682"/>
                  <a:pt x="11152952" y="10073716"/>
                  <a:pt x="11146268" y="10093780"/>
                </a:cubicBezTo>
                <a:cubicBezTo>
                  <a:pt x="11139576" y="10113847"/>
                  <a:pt x="11142920" y="10130567"/>
                  <a:pt x="11156296" y="10143944"/>
                </a:cubicBezTo>
                <a:lnTo>
                  <a:pt x="11136232" y="10143944"/>
                </a:lnTo>
                <a:lnTo>
                  <a:pt x="11116168" y="10164009"/>
                </a:lnTo>
                <a:lnTo>
                  <a:pt x="11076036" y="10244271"/>
                </a:lnTo>
                <a:cubicBezTo>
                  <a:pt x="11062660" y="10257648"/>
                  <a:pt x="11052628" y="10271025"/>
                  <a:pt x="11045940" y="10284402"/>
                </a:cubicBezTo>
                <a:lnTo>
                  <a:pt x="11045436" y="10285413"/>
                </a:lnTo>
                <a:lnTo>
                  <a:pt x="10895788" y="10285413"/>
                </a:lnTo>
                <a:lnTo>
                  <a:pt x="10895448" y="10284402"/>
                </a:lnTo>
                <a:lnTo>
                  <a:pt x="10975712" y="10224204"/>
                </a:lnTo>
                <a:cubicBezTo>
                  <a:pt x="10975712" y="10224204"/>
                  <a:pt x="10972364" y="10220860"/>
                  <a:pt x="10965680" y="10214173"/>
                </a:cubicBezTo>
                <a:cubicBezTo>
                  <a:pt x="10958992" y="10207483"/>
                  <a:pt x="10955644" y="10204140"/>
                  <a:pt x="10955644" y="10204140"/>
                </a:cubicBezTo>
                <a:cubicBezTo>
                  <a:pt x="10969020" y="10164009"/>
                  <a:pt x="10955644" y="10143944"/>
                  <a:pt x="10915512" y="10143944"/>
                </a:cubicBezTo>
                <a:cubicBezTo>
                  <a:pt x="10902136" y="10143944"/>
                  <a:pt x="10895448" y="10140601"/>
                  <a:pt x="10895448" y="10133911"/>
                </a:cubicBezTo>
                <a:cubicBezTo>
                  <a:pt x="10895448" y="10127221"/>
                  <a:pt x="10888764" y="10123877"/>
                  <a:pt x="10875384" y="10123877"/>
                </a:cubicBezTo>
                <a:cubicBezTo>
                  <a:pt x="10848632" y="10110503"/>
                  <a:pt x="10815188" y="10117190"/>
                  <a:pt x="10775060" y="10143944"/>
                </a:cubicBezTo>
                <a:lnTo>
                  <a:pt x="10754992" y="10164009"/>
                </a:lnTo>
                <a:cubicBezTo>
                  <a:pt x="10754992" y="10150631"/>
                  <a:pt x="10754992" y="10140601"/>
                  <a:pt x="10754992" y="10133911"/>
                </a:cubicBezTo>
                <a:cubicBezTo>
                  <a:pt x="10754992" y="10127221"/>
                  <a:pt x="10754992" y="10123877"/>
                  <a:pt x="10754992" y="10123877"/>
                </a:cubicBezTo>
                <a:cubicBezTo>
                  <a:pt x="10754992" y="10097123"/>
                  <a:pt x="10754992" y="10083749"/>
                  <a:pt x="10754992" y="10083749"/>
                </a:cubicBezTo>
                <a:cubicBezTo>
                  <a:pt x="10768368" y="10083749"/>
                  <a:pt x="10775060" y="10083749"/>
                  <a:pt x="10775060" y="10083749"/>
                </a:cubicBezTo>
                <a:cubicBezTo>
                  <a:pt x="10775060" y="10083749"/>
                  <a:pt x="10775060" y="10077059"/>
                  <a:pt x="10775060" y="10063682"/>
                </a:cubicBezTo>
                <a:cubicBezTo>
                  <a:pt x="10775060" y="10050305"/>
                  <a:pt x="10778404" y="10040274"/>
                  <a:pt x="10785088" y="10033585"/>
                </a:cubicBezTo>
                <a:cubicBezTo>
                  <a:pt x="10791780" y="10026895"/>
                  <a:pt x="10801812" y="10023551"/>
                  <a:pt x="10815188" y="10023551"/>
                </a:cubicBezTo>
                <a:cubicBezTo>
                  <a:pt x="10855320" y="10023551"/>
                  <a:pt x="10868696" y="10036928"/>
                  <a:pt x="10855320" y="10063682"/>
                </a:cubicBezTo>
                <a:cubicBezTo>
                  <a:pt x="10855320" y="10077059"/>
                  <a:pt x="10862008" y="10080403"/>
                  <a:pt x="10875384" y="10073716"/>
                </a:cubicBezTo>
                <a:cubicBezTo>
                  <a:pt x="10888764" y="10067028"/>
                  <a:pt x="10895448" y="10077059"/>
                  <a:pt x="10895448" y="10103813"/>
                </a:cubicBezTo>
                <a:lnTo>
                  <a:pt x="10915512" y="10103813"/>
                </a:lnTo>
                <a:cubicBezTo>
                  <a:pt x="10915512" y="10090436"/>
                  <a:pt x="10908828" y="10077059"/>
                  <a:pt x="10895448" y="10063682"/>
                </a:cubicBezTo>
                <a:lnTo>
                  <a:pt x="10895448" y="9983420"/>
                </a:lnTo>
                <a:cubicBezTo>
                  <a:pt x="10895448" y="9983420"/>
                  <a:pt x="10895448" y="9976733"/>
                  <a:pt x="10895448" y="9963356"/>
                </a:cubicBezTo>
                <a:cubicBezTo>
                  <a:pt x="10895448" y="9949979"/>
                  <a:pt x="10902136" y="9943292"/>
                  <a:pt x="10915512" y="9943292"/>
                </a:cubicBezTo>
                <a:lnTo>
                  <a:pt x="10915512" y="9963356"/>
                </a:lnTo>
                <a:lnTo>
                  <a:pt x="10935580" y="9983420"/>
                </a:lnTo>
                <a:cubicBezTo>
                  <a:pt x="10935580" y="9970046"/>
                  <a:pt x="10942268" y="9963356"/>
                  <a:pt x="10955644" y="9963356"/>
                </a:cubicBezTo>
                <a:cubicBezTo>
                  <a:pt x="10969020" y="9949979"/>
                  <a:pt x="10975712" y="9943292"/>
                  <a:pt x="10975712" y="9943292"/>
                </a:cubicBezTo>
                <a:lnTo>
                  <a:pt x="10955644" y="9943292"/>
                </a:lnTo>
                <a:cubicBezTo>
                  <a:pt x="10955644" y="9943292"/>
                  <a:pt x="10942268" y="9936602"/>
                  <a:pt x="10915512" y="9923225"/>
                </a:cubicBezTo>
                <a:cubicBezTo>
                  <a:pt x="10915512" y="9923225"/>
                  <a:pt x="10912168" y="9919881"/>
                  <a:pt x="10905484" y="9913194"/>
                </a:cubicBezTo>
                <a:cubicBezTo>
                  <a:pt x="10898792" y="9906504"/>
                  <a:pt x="10895448" y="9909850"/>
                  <a:pt x="10895448" y="9923225"/>
                </a:cubicBezTo>
                <a:cubicBezTo>
                  <a:pt x="10882072" y="9923225"/>
                  <a:pt x="10868696" y="9923225"/>
                  <a:pt x="10855320" y="9923225"/>
                </a:cubicBezTo>
                <a:cubicBezTo>
                  <a:pt x="10841940" y="9923225"/>
                  <a:pt x="10831912" y="9926568"/>
                  <a:pt x="10825220" y="9933258"/>
                </a:cubicBezTo>
                <a:cubicBezTo>
                  <a:pt x="10818532" y="9939948"/>
                  <a:pt x="10821876" y="9949979"/>
                  <a:pt x="10835256" y="9963356"/>
                </a:cubicBezTo>
                <a:cubicBezTo>
                  <a:pt x="10835256" y="9963356"/>
                  <a:pt x="10831912" y="9966699"/>
                  <a:pt x="10825220" y="9973389"/>
                </a:cubicBezTo>
                <a:cubicBezTo>
                  <a:pt x="10818532" y="9980076"/>
                  <a:pt x="10815188" y="9983420"/>
                  <a:pt x="10815188" y="9983420"/>
                </a:cubicBezTo>
                <a:cubicBezTo>
                  <a:pt x="10815188" y="9983420"/>
                  <a:pt x="10815188" y="9970046"/>
                  <a:pt x="10815188" y="9943292"/>
                </a:cubicBezTo>
                <a:lnTo>
                  <a:pt x="10815188" y="9903160"/>
                </a:lnTo>
                <a:lnTo>
                  <a:pt x="10795124" y="9883094"/>
                </a:lnTo>
                <a:cubicBezTo>
                  <a:pt x="10781744" y="9869719"/>
                  <a:pt x="10771712" y="9863029"/>
                  <a:pt x="10765024" y="9863029"/>
                </a:cubicBezTo>
                <a:cubicBezTo>
                  <a:pt x="10758340" y="9863029"/>
                  <a:pt x="10754992" y="9863029"/>
                  <a:pt x="10754992" y="9863029"/>
                </a:cubicBezTo>
                <a:cubicBezTo>
                  <a:pt x="10741616" y="9876406"/>
                  <a:pt x="10734928" y="9876406"/>
                  <a:pt x="10734928" y="9863029"/>
                </a:cubicBezTo>
                <a:cubicBezTo>
                  <a:pt x="10734928" y="9849652"/>
                  <a:pt x="10734928" y="9842965"/>
                  <a:pt x="10734928" y="9842965"/>
                </a:cubicBezTo>
                <a:lnTo>
                  <a:pt x="10734928" y="9782767"/>
                </a:lnTo>
                <a:lnTo>
                  <a:pt x="10795124" y="9742639"/>
                </a:lnTo>
                <a:cubicBezTo>
                  <a:pt x="10808500" y="9742639"/>
                  <a:pt x="10821876" y="9735949"/>
                  <a:pt x="10835256" y="9722572"/>
                </a:cubicBezTo>
                <a:cubicBezTo>
                  <a:pt x="10835256" y="9709195"/>
                  <a:pt x="10841940" y="9695818"/>
                  <a:pt x="10855320" y="9682441"/>
                </a:cubicBezTo>
                <a:cubicBezTo>
                  <a:pt x="10868696" y="9669067"/>
                  <a:pt x="10882072" y="9655687"/>
                  <a:pt x="10895448" y="9642312"/>
                </a:cubicBezTo>
                <a:cubicBezTo>
                  <a:pt x="10908828" y="9628935"/>
                  <a:pt x="10918860" y="9615558"/>
                  <a:pt x="10925548" y="9602181"/>
                </a:cubicBezTo>
                <a:cubicBezTo>
                  <a:pt x="10932236" y="9588804"/>
                  <a:pt x="10942268" y="9575427"/>
                  <a:pt x="10955644" y="9562050"/>
                </a:cubicBezTo>
                <a:lnTo>
                  <a:pt x="10975712" y="9562050"/>
                </a:lnTo>
                <a:cubicBezTo>
                  <a:pt x="10975712" y="9575427"/>
                  <a:pt x="10979056" y="9582114"/>
                  <a:pt x="10985744" y="9582114"/>
                </a:cubicBezTo>
                <a:cubicBezTo>
                  <a:pt x="10992432" y="9582114"/>
                  <a:pt x="10995776" y="9582114"/>
                  <a:pt x="10995776" y="9582114"/>
                </a:cubicBezTo>
                <a:lnTo>
                  <a:pt x="11035908" y="9582114"/>
                </a:lnTo>
                <a:cubicBezTo>
                  <a:pt x="11035908" y="9568740"/>
                  <a:pt x="11042592" y="9562050"/>
                  <a:pt x="11055972" y="9562050"/>
                </a:cubicBezTo>
                <a:cubicBezTo>
                  <a:pt x="11042592" y="9548673"/>
                  <a:pt x="11029220" y="9541986"/>
                  <a:pt x="11015844" y="9541986"/>
                </a:cubicBezTo>
                <a:cubicBezTo>
                  <a:pt x="11015844" y="9541986"/>
                  <a:pt x="11012496" y="9541986"/>
                  <a:pt x="11005808" y="9541986"/>
                </a:cubicBezTo>
                <a:cubicBezTo>
                  <a:pt x="10999120" y="9541986"/>
                  <a:pt x="10995776" y="9535296"/>
                  <a:pt x="10995776" y="9521919"/>
                </a:cubicBezTo>
                <a:cubicBezTo>
                  <a:pt x="10995776" y="9495168"/>
                  <a:pt x="10989088" y="9488478"/>
                  <a:pt x="10975712" y="9501855"/>
                </a:cubicBezTo>
                <a:lnTo>
                  <a:pt x="10955644" y="9461724"/>
                </a:lnTo>
                <a:lnTo>
                  <a:pt x="10975712" y="9441660"/>
                </a:lnTo>
                <a:cubicBezTo>
                  <a:pt x="10989088" y="9428283"/>
                  <a:pt x="10999120" y="9421593"/>
                  <a:pt x="11005808" y="9421593"/>
                </a:cubicBezTo>
                <a:cubicBezTo>
                  <a:pt x="11012496" y="9421593"/>
                  <a:pt x="11032564" y="9404872"/>
                  <a:pt x="11066004" y="9371431"/>
                </a:cubicBezTo>
                <a:cubicBezTo>
                  <a:pt x="11099444" y="9337987"/>
                  <a:pt x="11116168" y="9317923"/>
                  <a:pt x="11116168" y="9311233"/>
                </a:cubicBezTo>
                <a:cubicBezTo>
                  <a:pt x="11116168" y="9304546"/>
                  <a:pt x="11112824" y="9304546"/>
                  <a:pt x="11106136" y="9311233"/>
                </a:cubicBezTo>
                <a:cubicBezTo>
                  <a:pt x="11099444" y="9317923"/>
                  <a:pt x="11089416" y="9327956"/>
                  <a:pt x="11076036" y="9341331"/>
                </a:cubicBezTo>
                <a:cubicBezTo>
                  <a:pt x="11062660" y="9354708"/>
                  <a:pt x="11052628" y="9364741"/>
                  <a:pt x="11045940" y="9371431"/>
                </a:cubicBezTo>
                <a:cubicBezTo>
                  <a:pt x="11039252" y="9378118"/>
                  <a:pt x="11035908" y="9381462"/>
                  <a:pt x="11035908" y="9381462"/>
                </a:cubicBezTo>
                <a:lnTo>
                  <a:pt x="10915512" y="9481788"/>
                </a:lnTo>
                <a:cubicBezTo>
                  <a:pt x="10915512" y="9495168"/>
                  <a:pt x="10908828" y="9508542"/>
                  <a:pt x="10895448" y="9521919"/>
                </a:cubicBezTo>
                <a:cubicBezTo>
                  <a:pt x="10882072" y="9535296"/>
                  <a:pt x="10878728" y="9541986"/>
                  <a:pt x="10885416" y="9541986"/>
                </a:cubicBezTo>
                <a:cubicBezTo>
                  <a:pt x="10892104" y="9541986"/>
                  <a:pt x="10902136" y="9541986"/>
                  <a:pt x="10915512" y="9541986"/>
                </a:cubicBezTo>
                <a:lnTo>
                  <a:pt x="10895448" y="9582114"/>
                </a:lnTo>
                <a:lnTo>
                  <a:pt x="10895448" y="9602181"/>
                </a:lnTo>
                <a:cubicBezTo>
                  <a:pt x="10828564" y="9642312"/>
                  <a:pt x="10768368" y="9702508"/>
                  <a:pt x="10714860" y="9782767"/>
                </a:cubicBezTo>
                <a:lnTo>
                  <a:pt x="10694796" y="9762703"/>
                </a:lnTo>
                <a:lnTo>
                  <a:pt x="10714860" y="9742639"/>
                </a:lnTo>
                <a:cubicBezTo>
                  <a:pt x="10714860" y="9742639"/>
                  <a:pt x="10721552" y="9742639"/>
                  <a:pt x="10734928" y="9742639"/>
                </a:cubicBezTo>
                <a:lnTo>
                  <a:pt x="10734928" y="9702508"/>
                </a:lnTo>
                <a:lnTo>
                  <a:pt x="10694796" y="9662377"/>
                </a:lnTo>
                <a:lnTo>
                  <a:pt x="10674732" y="9662377"/>
                </a:lnTo>
                <a:lnTo>
                  <a:pt x="10674732" y="9702508"/>
                </a:lnTo>
                <a:cubicBezTo>
                  <a:pt x="10688108" y="9689131"/>
                  <a:pt x="10698140" y="9689131"/>
                  <a:pt x="10704828" y="9702508"/>
                </a:cubicBezTo>
                <a:cubicBezTo>
                  <a:pt x="10711516" y="9715885"/>
                  <a:pt x="10708172" y="9725918"/>
                  <a:pt x="10694796" y="9732605"/>
                </a:cubicBezTo>
                <a:cubicBezTo>
                  <a:pt x="10681420" y="9739295"/>
                  <a:pt x="10674732" y="9745982"/>
                  <a:pt x="10674732" y="9752670"/>
                </a:cubicBezTo>
                <a:cubicBezTo>
                  <a:pt x="10674732" y="9759359"/>
                  <a:pt x="10668044" y="9769393"/>
                  <a:pt x="10654664" y="9782767"/>
                </a:cubicBezTo>
                <a:cubicBezTo>
                  <a:pt x="10641288" y="9796144"/>
                  <a:pt x="10641288" y="9809521"/>
                  <a:pt x="10654664" y="9822898"/>
                </a:cubicBezTo>
                <a:cubicBezTo>
                  <a:pt x="10641288" y="9822898"/>
                  <a:pt x="10631256" y="9826242"/>
                  <a:pt x="10624568" y="9832932"/>
                </a:cubicBezTo>
                <a:cubicBezTo>
                  <a:pt x="10617880" y="9839622"/>
                  <a:pt x="10607848" y="9846309"/>
                  <a:pt x="10594472" y="9852996"/>
                </a:cubicBezTo>
                <a:cubicBezTo>
                  <a:pt x="10581092" y="9859686"/>
                  <a:pt x="10581092" y="9869719"/>
                  <a:pt x="10594472" y="9883094"/>
                </a:cubicBezTo>
                <a:cubicBezTo>
                  <a:pt x="10607848" y="9883094"/>
                  <a:pt x="10614536" y="9876406"/>
                  <a:pt x="10614536" y="9863029"/>
                </a:cubicBezTo>
                <a:cubicBezTo>
                  <a:pt x="10627912" y="9849652"/>
                  <a:pt x="10637944" y="9846309"/>
                  <a:pt x="10644636" y="9852996"/>
                </a:cubicBezTo>
                <a:cubicBezTo>
                  <a:pt x="10651320" y="9859686"/>
                  <a:pt x="10647980" y="9869719"/>
                  <a:pt x="10634600" y="9883094"/>
                </a:cubicBezTo>
                <a:cubicBezTo>
                  <a:pt x="10621224" y="9883094"/>
                  <a:pt x="10611192" y="9886437"/>
                  <a:pt x="10604504" y="9893127"/>
                </a:cubicBezTo>
                <a:cubicBezTo>
                  <a:pt x="10597812" y="9899817"/>
                  <a:pt x="10581092" y="9903160"/>
                  <a:pt x="10554340" y="9903160"/>
                </a:cubicBezTo>
                <a:lnTo>
                  <a:pt x="10454012" y="9923225"/>
                </a:lnTo>
                <a:cubicBezTo>
                  <a:pt x="10413880" y="9990110"/>
                  <a:pt x="10407196" y="10023551"/>
                  <a:pt x="10433948" y="10023551"/>
                </a:cubicBezTo>
                <a:cubicBezTo>
                  <a:pt x="10420572" y="10036928"/>
                  <a:pt x="10413880" y="10043618"/>
                  <a:pt x="10413880" y="10043618"/>
                </a:cubicBezTo>
                <a:cubicBezTo>
                  <a:pt x="10413880" y="10043618"/>
                  <a:pt x="10407196" y="10036928"/>
                  <a:pt x="10393816" y="10023551"/>
                </a:cubicBezTo>
                <a:lnTo>
                  <a:pt x="10373752" y="10023551"/>
                </a:lnTo>
                <a:cubicBezTo>
                  <a:pt x="10373752" y="10036928"/>
                  <a:pt x="10380440" y="10043618"/>
                  <a:pt x="10393816" y="10043618"/>
                </a:cubicBezTo>
                <a:lnTo>
                  <a:pt x="10373752" y="10063682"/>
                </a:lnTo>
                <a:cubicBezTo>
                  <a:pt x="10373752" y="10050305"/>
                  <a:pt x="10363720" y="10053649"/>
                  <a:pt x="10343652" y="10073716"/>
                </a:cubicBezTo>
                <a:cubicBezTo>
                  <a:pt x="10323588" y="10093780"/>
                  <a:pt x="10313556" y="10110503"/>
                  <a:pt x="10313556" y="10123877"/>
                </a:cubicBezTo>
                <a:cubicBezTo>
                  <a:pt x="10313556" y="10123877"/>
                  <a:pt x="10300180" y="10140601"/>
                  <a:pt x="10273424" y="10174042"/>
                </a:cubicBezTo>
                <a:cubicBezTo>
                  <a:pt x="10246673" y="10207483"/>
                  <a:pt x="10216576" y="10237581"/>
                  <a:pt x="10183132" y="10264335"/>
                </a:cubicBezTo>
                <a:lnTo>
                  <a:pt x="10156785" y="10285413"/>
                </a:lnTo>
                <a:lnTo>
                  <a:pt x="10144402" y="10285413"/>
                </a:lnTo>
                <a:lnTo>
                  <a:pt x="10193165" y="10204140"/>
                </a:lnTo>
                <a:cubicBezTo>
                  <a:pt x="10219919" y="10164009"/>
                  <a:pt x="10226606" y="10143944"/>
                  <a:pt x="10213229" y="10143944"/>
                </a:cubicBezTo>
                <a:cubicBezTo>
                  <a:pt x="10186475" y="10170698"/>
                  <a:pt x="10173098" y="10190763"/>
                  <a:pt x="10173098" y="10204140"/>
                </a:cubicBezTo>
                <a:lnTo>
                  <a:pt x="10132970" y="10224204"/>
                </a:lnTo>
                <a:cubicBezTo>
                  <a:pt x="10132970" y="10210829"/>
                  <a:pt x="10126280" y="10210829"/>
                  <a:pt x="10112903" y="10224204"/>
                </a:cubicBezTo>
                <a:lnTo>
                  <a:pt x="10112903" y="10204140"/>
                </a:lnTo>
                <a:cubicBezTo>
                  <a:pt x="10112903" y="10190763"/>
                  <a:pt x="10116249" y="10180729"/>
                  <a:pt x="10122936" y="10174042"/>
                </a:cubicBezTo>
                <a:cubicBezTo>
                  <a:pt x="10129624" y="10167352"/>
                  <a:pt x="10132970" y="10164009"/>
                  <a:pt x="10132970" y="10164009"/>
                </a:cubicBezTo>
                <a:cubicBezTo>
                  <a:pt x="10132970" y="10164009"/>
                  <a:pt x="10132970" y="10160665"/>
                  <a:pt x="10132970" y="10153975"/>
                </a:cubicBezTo>
                <a:cubicBezTo>
                  <a:pt x="10132970" y="10147288"/>
                  <a:pt x="10126280" y="10150631"/>
                  <a:pt x="10112903" y="10164009"/>
                </a:cubicBezTo>
                <a:cubicBezTo>
                  <a:pt x="10099526" y="10164009"/>
                  <a:pt x="10092839" y="10167352"/>
                  <a:pt x="10092839" y="10174042"/>
                </a:cubicBezTo>
                <a:cubicBezTo>
                  <a:pt x="10092839" y="10180729"/>
                  <a:pt x="10086149" y="10184075"/>
                  <a:pt x="10072772" y="10184075"/>
                </a:cubicBezTo>
                <a:lnTo>
                  <a:pt x="10072772" y="10193481"/>
                </a:lnTo>
                <a:cubicBezTo>
                  <a:pt x="10072772" y="10198914"/>
                  <a:pt x="10072772" y="10205811"/>
                  <a:pt x="10072772" y="10214173"/>
                </a:cubicBezTo>
                <a:cubicBezTo>
                  <a:pt x="10072772" y="10247614"/>
                  <a:pt x="10079462" y="10267678"/>
                  <a:pt x="10092839" y="10274368"/>
                </a:cubicBezTo>
                <a:cubicBezTo>
                  <a:pt x="10106216" y="10281058"/>
                  <a:pt x="10106216" y="10284402"/>
                  <a:pt x="10092839" y="10284402"/>
                </a:cubicBezTo>
                <a:lnTo>
                  <a:pt x="10091552" y="10285413"/>
                </a:lnTo>
                <a:lnTo>
                  <a:pt x="10054927" y="10285413"/>
                </a:lnTo>
                <a:lnTo>
                  <a:pt x="10052708" y="10264335"/>
                </a:lnTo>
                <a:cubicBezTo>
                  <a:pt x="10052708" y="10254302"/>
                  <a:pt x="10041421" y="10261199"/>
                  <a:pt x="10018848" y="10285027"/>
                </a:cubicBezTo>
                <a:lnTo>
                  <a:pt x="10018503" y="10285413"/>
                </a:lnTo>
                <a:lnTo>
                  <a:pt x="9931137" y="10285413"/>
                </a:lnTo>
                <a:lnTo>
                  <a:pt x="9932317" y="10284402"/>
                </a:lnTo>
                <a:lnTo>
                  <a:pt x="9932317" y="10244271"/>
                </a:lnTo>
                <a:cubicBezTo>
                  <a:pt x="9918940" y="10257648"/>
                  <a:pt x="9912250" y="10257648"/>
                  <a:pt x="9912250" y="10244271"/>
                </a:cubicBezTo>
                <a:cubicBezTo>
                  <a:pt x="9912250" y="10244271"/>
                  <a:pt x="9915596" y="10240927"/>
                  <a:pt x="9922284" y="10234237"/>
                </a:cubicBezTo>
                <a:cubicBezTo>
                  <a:pt x="9928971" y="10227547"/>
                  <a:pt x="9932317" y="10224204"/>
                  <a:pt x="9932317" y="10224204"/>
                </a:cubicBezTo>
                <a:cubicBezTo>
                  <a:pt x="9945694" y="10224204"/>
                  <a:pt x="9952381" y="10217517"/>
                  <a:pt x="9952381" y="10204140"/>
                </a:cubicBezTo>
                <a:cubicBezTo>
                  <a:pt x="9952381" y="10190763"/>
                  <a:pt x="9959068" y="10184075"/>
                  <a:pt x="9972445" y="10184075"/>
                </a:cubicBezTo>
                <a:cubicBezTo>
                  <a:pt x="9985822" y="10184075"/>
                  <a:pt x="9999200" y="10177386"/>
                  <a:pt x="10012577" y="10164009"/>
                </a:cubicBezTo>
                <a:lnTo>
                  <a:pt x="10052708" y="10103813"/>
                </a:lnTo>
                <a:cubicBezTo>
                  <a:pt x="10092839" y="10063682"/>
                  <a:pt x="10099526" y="10043618"/>
                  <a:pt x="10072772" y="10043618"/>
                </a:cubicBezTo>
                <a:cubicBezTo>
                  <a:pt x="10072772" y="10043618"/>
                  <a:pt x="10072772" y="10040274"/>
                  <a:pt x="10072772" y="10033585"/>
                </a:cubicBezTo>
                <a:cubicBezTo>
                  <a:pt x="10072772" y="10026895"/>
                  <a:pt x="10072772" y="10016864"/>
                  <a:pt x="10072772" y="10003487"/>
                </a:cubicBezTo>
                <a:cubicBezTo>
                  <a:pt x="10072772" y="9990110"/>
                  <a:pt x="10079462" y="9990110"/>
                  <a:pt x="10092839" y="10003487"/>
                </a:cubicBezTo>
                <a:cubicBezTo>
                  <a:pt x="10106216" y="10016864"/>
                  <a:pt x="10119593" y="10016864"/>
                  <a:pt x="10132970" y="10003487"/>
                </a:cubicBezTo>
                <a:cubicBezTo>
                  <a:pt x="10132970" y="10003487"/>
                  <a:pt x="10136313" y="9996797"/>
                  <a:pt x="10143001" y="9983420"/>
                </a:cubicBezTo>
                <a:cubicBezTo>
                  <a:pt x="10149690" y="9970046"/>
                  <a:pt x="10146347" y="9963356"/>
                  <a:pt x="10132970" y="9963356"/>
                </a:cubicBezTo>
                <a:cubicBezTo>
                  <a:pt x="10132970" y="9936602"/>
                  <a:pt x="10119593" y="9936602"/>
                  <a:pt x="10092839" y="9963356"/>
                </a:cubicBezTo>
                <a:lnTo>
                  <a:pt x="10052708" y="9983420"/>
                </a:lnTo>
                <a:lnTo>
                  <a:pt x="10072772" y="9963356"/>
                </a:lnTo>
                <a:cubicBezTo>
                  <a:pt x="10072772" y="9949979"/>
                  <a:pt x="10072772" y="9943292"/>
                  <a:pt x="10072772" y="9943292"/>
                </a:cubicBezTo>
                <a:cubicBezTo>
                  <a:pt x="10072772" y="9943292"/>
                  <a:pt x="10079462" y="9943292"/>
                  <a:pt x="10092839" y="9943292"/>
                </a:cubicBezTo>
                <a:cubicBezTo>
                  <a:pt x="10092839" y="9943292"/>
                  <a:pt x="10109559" y="9916538"/>
                  <a:pt x="10143001" y="9863029"/>
                </a:cubicBezTo>
                <a:cubicBezTo>
                  <a:pt x="10176445" y="9809521"/>
                  <a:pt x="10199852" y="9782767"/>
                  <a:pt x="10213229" y="9782767"/>
                </a:cubicBezTo>
                <a:lnTo>
                  <a:pt x="10253360" y="9742639"/>
                </a:lnTo>
                <a:cubicBezTo>
                  <a:pt x="10253360" y="9729262"/>
                  <a:pt x="10260048" y="9719228"/>
                  <a:pt x="10273424" y="9712538"/>
                </a:cubicBezTo>
                <a:cubicBezTo>
                  <a:pt x="10286804" y="9705851"/>
                  <a:pt x="10293492" y="9702508"/>
                  <a:pt x="10293492" y="9702508"/>
                </a:cubicBezTo>
                <a:lnTo>
                  <a:pt x="10273424" y="9702508"/>
                </a:lnTo>
                <a:lnTo>
                  <a:pt x="10253360" y="9682441"/>
                </a:lnTo>
                <a:cubicBezTo>
                  <a:pt x="10266737" y="9669067"/>
                  <a:pt x="10280112" y="9662377"/>
                  <a:pt x="10293492" y="9662377"/>
                </a:cubicBezTo>
                <a:cubicBezTo>
                  <a:pt x="10306868" y="9662377"/>
                  <a:pt x="10306868" y="9655687"/>
                  <a:pt x="10293492" y="9642312"/>
                </a:cubicBezTo>
                <a:cubicBezTo>
                  <a:pt x="10293492" y="9628935"/>
                  <a:pt x="10280112" y="9635623"/>
                  <a:pt x="10253360" y="9662377"/>
                </a:cubicBezTo>
                <a:lnTo>
                  <a:pt x="10233296" y="9662377"/>
                </a:lnTo>
                <a:lnTo>
                  <a:pt x="10213229" y="9662377"/>
                </a:lnTo>
                <a:cubicBezTo>
                  <a:pt x="10199852" y="9675754"/>
                  <a:pt x="10196509" y="9685784"/>
                  <a:pt x="10203199" y="9692474"/>
                </a:cubicBezTo>
                <a:cubicBezTo>
                  <a:pt x="10209886" y="9699164"/>
                  <a:pt x="10206542" y="9702508"/>
                  <a:pt x="10193165" y="9702508"/>
                </a:cubicBezTo>
                <a:cubicBezTo>
                  <a:pt x="10179788" y="9702508"/>
                  <a:pt x="10166411" y="9709195"/>
                  <a:pt x="10153034" y="9722572"/>
                </a:cubicBezTo>
                <a:cubicBezTo>
                  <a:pt x="10139657" y="9735949"/>
                  <a:pt x="10132970" y="9749326"/>
                  <a:pt x="10132970" y="9762703"/>
                </a:cubicBezTo>
                <a:cubicBezTo>
                  <a:pt x="10146347" y="9776080"/>
                  <a:pt x="10146347" y="9782767"/>
                  <a:pt x="10132970" y="9782767"/>
                </a:cubicBezTo>
                <a:cubicBezTo>
                  <a:pt x="10092839" y="9769393"/>
                  <a:pt x="10072772" y="9782767"/>
                  <a:pt x="10072772" y="9822898"/>
                </a:cubicBezTo>
                <a:cubicBezTo>
                  <a:pt x="10072772" y="9822898"/>
                  <a:pt x="10066085" y="9832932"/>
                  <a:pt x="10052708" y="9852996"/>
                </a:cubicBezTo>
                <a:cubicBezTo>
                  <a:pt x="10039331" y="9873063"/>
                  <a:pt x="10032643" y="9883094"/>
                  <a:pt x="10032643" y="9883094"/>
                </a:cubicBezTo>
                <a:cubicBezTo>
                  <a:pt x="10032643" y="9883094"/>
                  <a:pt x="10012577" y="9903160"/>
                  <a:pt x="9972445" y="9943292"/>
                </a:cubicBezTo>
                <a:cubicBezTo>
                  <a:pt x="9932317" y="9983420"/>
                  <a:pt x="9912250" y="10010177"/>
                  <a:pt x="9912250" y="10023551"/>
                </a:cubicBezTo>
                <a:cubicBezTo>
                  <a:pt x="9912250" y="10063682"/>
                  <a:pt x="9892186" y="10097123"/>
                  <a:pt x="9852055" y="10123877"/>
                </a:cubicBezTo>
                <a:cubicBezTo>
                  <a:pt x="9838678" y="10123877"/>
                  <a:pt x="9831991" y="10130567"/>
                  <a:pt x="9831991" y="10143944"/>
                </a:cubicBezTo>
                <a:lnTo>
                  <a:pt x="9811924" y="10184075"/>
                </a:lnTo>
                <a:cubicBezTo>
                  <a:pt x="9785170" y="10197450"/>
                  <a:pt x="9771793" y="10210829"/>
                  <a:pt x="9771793" y="10224204"/>
                </a:cubicBezTo>
                <a:cubicBezTo>
                  <a:pt x="9771793" y="10237581"/>
                  <a:pt x="9771793" y="10257648"/>
                  <a:pt x="9771793" y="10284402"/>
                </a:cubicBezTo>
                <a:lnTo>
                  <a:pt x="9771456" y="10285413"/>
                </a:lnTo>
                <a:lnTo>
                  <a:pt x="9711092" y="10285413"/>
                </a:lnTo>
                <a:lnTo>
                  <a:pt x="9711597" y="10284402"/>
                </a:lnTo>
                <a:cubicBezTo>
                  <a:pt x="9711597" y="10284402"/>
                  <a:pt x="9714941" y="10281058"/>
                  <a:pt x="9721631" y="10274368"/>
                </a:cubicBezTo>
                <a:cubicBezTo>
                  <a:pt x="9728318" y="10267678"/>
                  <a:pt x="9731662" y="10264335"/>
                  <a:pt x="9731662" y="10264335"/>
                </a:cubicBezTo>
                <a:cubicBezTo>
                  <a:pt x="9758416" y="10264335"/>
                  <a:pt x="9778483" y="10217517"/>
                  <a:pt x="9791860" y="10123877"/>
                </a:cubicBezTo>
                <a:cubicBezTo>
                  <a:pt x="9791860" y="10097123"/>
                  <a:pt x="9785170" y="10087093"/>
                  <a:pt x="9771793" y="10093780"/>
                </a:cubicBezTo>
                <a:cubicBezTo>
                  <a:pt x="9758416" y="10100470"/>
                  <a:pt x="9751729" y="10110503"/>
                  <a:pt x="9751729" y="10123877"/>
                </a:cubicBezTo>
                <a:cubicBezTo>
                  <a:pt x="9738351" y="10137254"/>
                  <a:pt x="9731662" y="10143944"/>
                  <a:pt x="9731662" y="10143944"/>
                </a:cubicBezTo>
                <a:lnTo>
                  <a:pt x="9731662" y="10103813"/>
                </a:lnTo>
                <a:lnTo>
                  <a:pt x="9711597" y="10103813"/>
                </a:lnTo>
                <a:cubicBezTo>
                  <a:pt x="9698220" y="10117190"/>
                  <a:pt x="9694877" y="10127221"/>
                  <a:pt x="9701564" y="10133911"/>
                </a:cubicBezTo>
                <a:cubicBezTo>
                  <a:pt x="9694877" y="10127221"/>
                  <a:pt x="9684843" y="10130567"/>
                  <a:pt x="9671466" y="10143944"/>
                </a:cubicBezTo>
                <a:cubicBezTo>
                  <a:pt x="9658089" y="10143944"/>
                  <a:pt x="9651402" y="10143944"/>
                  <a:pt x="9651402" y="10143944"/>
                </a:cubicBezTo>
                <a:lnTo>
                  <a:pt x="9611271" y="10143944"/>
                </a:lnTo>
                <a:cubicBezTo>
                  <a:pt x="9597894" y="10157319"/>
                  <a:pt x="9587861" y="10164009"/>
                  <a:pt x="9581173" y="10164009"/>
                </a:cubicBezTo>
                <a:cubicBezTo>
                  <a:pt x="9574484" y="10164009"/>
                  <a:pt x="9557763" y="10177386"/>
                  <a:pt x="9531009" y="10204140"/>
                </a:cubicBezTo>
                <a:lnTo>
                  <a:pt x="9470814" y="10264335"/>
                </a:lnTo>
                <a:lnTo>
                  <a:pt x="9490880" y="10224204"/>
                </a:lnTo>
                <a:cubicBezTo>
                  <a:pt x="9490880" y="10210829"/>
                  <a:pt x="9490880" y="10200796"/>
                  <a:pt x="9490880" y="10194106"/>
                </a:cubicBezTo>
                <a:cubicBezTo>
                  <a:pt x="9490880" y="10187419"/>
                  <a:pt x="9497568" y="10177386"/>
                  <a:pt x="9510945" y="10164009"/>
                </a:cubicBezTo>
                <a:cubicBezTo>
                  <a:pt x="9510945" y="10164009"/>
                  <a:pt x="9510945" y="10160665"/>
                  <a:pt x="9510945" y="10153975"/>
                </a:cubicBezTo>
                <a:cubicBezTo>
                  <a:pt x="9510945" y="10147288"/>
                  <a:pt x="9504257" y="10143944"/>
                  <a:pt x="9490880" y="10143944"/>
                </a:cubicBezTo>
                <a:cubicBezTo>
                  <a:pt x="9490880" y="10143944"/>
                  <a:pt x="9487534" y="10143944"/>
                  <a:pt x="9480847" y="10143944"/>
                </a:cubicBezTo>
                <a:cubicBezTo>
                  <a:pt x="9474157" y="10143944"/>
                  <a:pt x="9470814" y="10150631"/>
                  <a:pt x="9470814" y="10164009"/>
                </a:cubicBezTo>
                <a:cubicBezTo>
                  <a:pt x="9470814" y="10177386"/>
                  <a:pt x="9464126" y="10177386"/>
                  <a:pt x="9450749" y="10164009"/>
                </a:cubicBezTo>
                <a:lnTo>
                  <a:pt x="9430682" y="10184075"/>
                </a:lnTo>
                <a:lnTo>
                  <a:pt x="9430682" y="10224204"/>
                </a:lnTo>
                <a:lnTo>
                  <a:pt x="9410618" y="10204140"/>
                </a:lnTo>
                <a:lnTo>
                  <a:pt x="9410618" y="10184075"/>
                </a:lnTo>
                <a:lnTo>
                  <a:pt x="9390551" y="10164009"/>
                </a:lnTo>
                <a:lnTo>
                  <a:pt x="9410618" y="10164009"/>
                </a:lnTo>
                <a:cubicBezTo>
                  <a:pt x="9410618" y="10164009"/>
                  <a:pt x="9417305" y="10157319"/>
                  <a:pt x="9430682" y="10143944"/>
                </a:cubicBezTo>
                <a:cubicBezTo>
                  <a:pt x="9484191" y="10103813"/>
                  <a:pt x="9517632" y="10090436"/>
                  <a:pt x="9531009" y="10103813"/>
                </a:cubicBezTo>
                <a:cubicBezTo>
                  <a:pt x="9531009" y="10117190"/>
                  <a:pt x="9534355" y="10123877"/>
                  <a:pt x="9541042" y="10123877"/>
                </a:cubicBezTo>
                <a:cubicBezTo>
                  <a:pt x="9547729" y="10123877"/>
                  <a:pt x="9544386" y="10130567"/>
                  <a:pt x="9531009" y="10143944"/>
                </a:cubicBezTo>
                <a:cubicBezTo>
                  <a:pt x="9517632" y="10157319"/>
                  <a:pt x="9517632" y="10164009"/>
                  <a:pt x="9531009" y="10164009"/>
                </a:cubicBezTo>
                <a:cubicBezTo>
                  <a:pt x="9531009" y="10177386"/>
                  <a:pt x="9537699" y="10177386"/>
                  <a:pt x="9551076" y="10164009"/>
                </a:cubicBezTo>
                <a:lnTo>
                  <a:pt x="9551076" y="10143944"/>
                </a:lnTo>
                <a:lnTo>
                  <a:pt x="9591207" y="10103813"/>
                </a:lnTo>
                <a:lnTo>
                  <a:pt x="9631335" y="10043618"/>
                </a:lnTo>
                <a:cubicBezTo>
                  <a:pt x="9631335" y="10043618"/>
                  <a:pt x="9638025" y="10036928"/>
                  <a:pt x="9651402" y="10023551"/>
                </a:cubicBezTo>
                <a:cubicBezTo>
                  <a:pt x="9624648" y="10036928"/>
                  <a:pt x="9617958" y="10030241"/>
                  <a:pt x="9631335" y="10003487"/>
                </a:cubicBezTo>
                <a:cubicBezTo>
                  <a:pt x="9658089" y="9976733"/>
                  <a:pt x="9671466" y="9976733"/>
                  <a:pt x="9671466" y="10003487"/>
                </a:cubicBezTo>
                <a:cubicBezTo>
                  <a:pt x="9671466" y="10003487"/>
                  <a:pt x="9678156" y="10003487"/>
                  <a:pt x="9691533" y="10003487"/>
                </a:cubicBezTo>
                <a:cubicBezTo>
                  <a:pt x="9691533" y="9990110"/>
                  <a:pt x="9691533" y="9983420"/>
                  <a:pt x="9691533" y="9983420"/>
                </a:cubicBezTo>
                <a:cubicBezTo>
                  <a:pt x="9678156" y="9983420"/>
                  <a:pt x="9674813" y="9980076"/>
                  <a:pt x="9681500" y="9973389"/>
                </a:cubicBezTo>
                <a:cubicBezTo>
                  <a:pt x="9688187" y="9966699"/>
                  <a:pt x="9698220" y="9949979"/>
                  <a:pt x="9711597" y="9923225"/>
                </a:cubicBezTo>
                <a:lnTo>
                  <a:pt x="9731662" y="9903160"/>
                </a:lnTo>
                <a:cubicBezTo>
                  <a:pt x="9731662" y="9903160"/>
                  <a:pt x="9721631" y="9909850"/>
                  <a:pt x="9701564" y="9923225"/>
                </a:cubicBezTo>
                <a:cubicBezTo>
                  <a:pt x="9681500" y="9936602"/>
                  <a:pt x="9661433" y="9956669"/>
                  <a:pt x="9641369" y="9983420"/>
                </a:cubicBezTo>
                <a:cubicBezTo>
                  <a:pt x="9621304" y="10010177"/>
                  <a:pt x="9601238" y="10033585"/>
                  <a:pt x="9581173" y="10053649"/>
                </a:cubicBezTo>
                <a:cubicBezTo>
                  <a:pt x="9561106" y="10073716"/>
                  <a:pt x="9551076" y="10083749"/>
                  <a:pt x="9551076" y="10083749"/>
                </a:cubicBezTo>
                <a:cubicBezTo>
                  <a:pt x="9564453" y="10083749"/>
                  <a:pt x="9571140" y="10083749"/>
                  <a:pt x="9571140" y="10083749"/>
                </a:cubicBezTo>
                <a:lnTo>
                  <a:pt x="9571140" y="10103813"/>
                </a:lnTo>
                <a:cubicBezTo>
                  <a:pt x="9557763" y="10117190"/>
                  <a:pt x="9547729" y="10120534"/>
                  <a:pt x="9541042" y="10113847"/>
                </a:cubicBezTo>
                <a:cubicBezTo>
                  <a:pt x="9534355" y="10107157"/>
                  <a:pt x="9534355" y="10100470"/>
                  <a:pt x="9541042" y="10093780"/>
                </a:cubicBezTo>
                <a:cubicBezTo>
                  <a:pt x="9547729" y="10087093"/>
                  <a:pt x="9544386" y="10083749"/>
                  <a:pt x="9531009" y="10083749"/>
                </a:cubicBezTo>
                <a:lnTo>
                  <a:pt x="9531009" y="10043618"/>
                </a:lnTo>
                <a:cubicBezTo>
                  <a:pt x="9544386" y="10056992"/>
                  <a:pt x="9551076" y="10056992"/>
                  <a:pt x="9551076" y="10043618"/>
                </a:cubicBezTo>
                <a:cubicBezTo>
                  <a:pt x="9551076" y="10030241"/>
                  <a:pt x="9551076" y="10023551"/>
                  <a:pt x="9551076" y="10023551"/>
                </a:cubicBezTo>
                <a:cubicBezTo>
                  <a:pt x="9564453" y="10036928"/>
                  <a:pt x="9571140" y="10036928"/>
                  <a:pt x="9571140" y="10023551"/>
                </a:cubicBezTo>
                <a:lnTo>
                  <a:pt x="9551076" y="10003487"/>
                </a:lnTo>
                <a:lnTo>
                  <a:pt x="9531009" y="9983420"/>
                </a:lnTo>
                <a:cubicBezTo>
                  <a:pt x="9531009" y="9970046"/>
                  <a:pt x="9537699" y="9956669"/>
                  <a:pt x="9551076" y="9943292"/>
                </a:cubicBezTo>
                <a:lnTo>
                  <a:pt x="9611271" y="9903160"/>
                </a:lnTo>
                <a:cubicBezTo>
                  <a:pt x="9611271" y="9903160"/>
                  <a:pt x="9601238" y="9903160"/>
                  <a:pt x="9581173" y="9903160"/>
                </a:cubicBezTo>
                <a:cubicBezTo>
                  <a:pt x="9561106" y="9903160"/>
                  <a:pt x="9557763" y="9896471"/>
                  <a:pt x="9571140" y="9883094"/>
                </a:cubicBezTo>
                <a:cubicBezTo>
                  <a:pt x="9584517" y="9869719"/>
                  <a:pt x="9591207" y="9859686"/>
                  <a:pt x="9591207" y="9852996"/>
                </a:cubicBezTo>
                <a:cubicBezTo>
                  <a:pt x="9591207" y="9846309"/>
                  <a:pt x="9557763" y="9883094"/>
                  <a:pt x="9490880" y="9963356"/>
                </a:cubicBezTo>
                <a:cubicBezTo>
                  <a:pt x="9464126" y="9990110"/>
                  <a:pt x="9440716" y="10013520"/>
                  <a:pt x="9420652" y="10033585"/>
                </a:cubicBezTo>
                <a:cubicBezTo>
                  <a:pt x="9400585" y="10053649"/>
                  <a:pt x="9390551" y="10070372"/>
                  <a:pt x="9390551" y="10083749"/>
                </a:cubicBezTo>
                <a:cubicBezTo>
                  <a:pt x="9390551" y="10097123"/>
                  <a:pt x="9383864" y="10110503"/>
                  <a:pt x="9370487" y="10123877"/>
                </a:cubicBezTo>
                <a:cubicBezTo>
                  <a:pt x="9370487" y="10150631"/>
                  <a:pt x="9363800" y="10177386"/>
                  <a:pt x="9350423" y="10204140"/>
                </a:cubicBezTo>
                <a:cubicBezTo>
                  <a:pt x="9337046" y="10230894"/>
                  <a:pt x="9343733" y="10244271"/>
                  <a:pt x="9370487" y="10244271"/>
                </a:cubicBezTo>
                <a:cubicBezTo>
                  <a:pt x="9383864" y="10244271"/>
                  <a:pt x="9383864" y="10250958"/>
                  <a:pt x="9370487" y="10264335"/>
                </a:cubicBezTo>
                <a:lnTo>
                  <a:pt x="9359949" y="10285413"/>
                </a:lnTo>
                <a:lnTo>
                  <a:pt x="9229693" y="10285413"/>
                </a:lnTo>
                <a:lnTo>
                  <a:pt x="9230030" y="10284402"/>
                </a:lnTo>
                <a:cubicBezTo>
                  <a:pt x="9230030" y="10257648"/>
                  <a:pt x="9230030" y="10244271"/>
                  <a:pt x="9230030" y="10244271"/>
                </a:cubicBezTo>
                <a:lnTo>
                  <a:pt x="9189899" y="10264335"/>
                </a:lnTo>
                <a:lnTo>
                  <a:pt x="9181468" y="10285413"/>
                </a:lnTo>
                <a:lnTo>
                  <a:pt x="9129501" y="10285413"/>
                </a:lnTo>
                <a:lnTo>
                  <a:pt x="9129703" y="10284402"/>
                </a:lnTo>
                <a:cubicBezTo>
                  <a:pt x="9143080" y="10284402"/>
                  <a:pt x="9149770" y="10284402"/>
                  <a:pt x="9149770" y="10284402"/>
                </a:cubicBezTo>
                <a:cubicBezTo>
                  <a:pt x="9149770" y="10284402"/>
                  <a:pt x="9156457" y="10277712"/>
                  <a:pt x="9169834" y="10264335"/>
                </a:cubicBezTo>
                <a:cubicBezTo>
                  <a:pt x="9169834" y="10250958"/>
                  <a:pt x="9179868" y="10230894"/>
                  <a:pt x="9199932" y="10204140"/>
                </a:cubicBezTo>
                <a:cubicBezTo>
                  <a:pt x="9219999" y="10177386"/>
                  <a:pt x="9230030" y="10137254"/>
                  <a:pt x="9230030" y="10083749"/>
                </a:cubicBezTo>
                <a:lnTo>
                  <a:pt x="9189899" y="10103813"/>
                </a:lnTo>
                <a:cubicBezTo>
                  <a:pt x="9189899" y="10130567"/>
                  <a:pt x="9183211" y="10140601"/>
                  <a:pt x="9169834" y="10133911"/>
                </a:cubicBezTo>
                <a:cubicBezTo>
                  <a:pt x="9156457" y="10127221"/>
                  <a:pt x="9146424" y="10133911"/>
                  <a:pt x="9139737" y="10153975"/>
                </a:cubicBezTo>
                <a:cubicBezTo>
                  <a:pt x="9133050" y="10174042"/>
                  <a:pt x="9129703" y="10190763"/>
                  <a:pt x="9129703" y="10204140"/>
                </a:cubicBezTo>
                <a:lnTo>
                  <a:pt x="9109639" y="10184075"/>
                </a:lnTo>
                <a:lnTo>
                  <a:pt x="9089572" y="10164009"/>
                </a:lnTo>
                <a:lnTo>
                  <a:pt x="9069508" y="10184075"/>
                </a:lnTo>
                <a:lnTo>
                  <a:pt x="9049444" y="10224204"/>
                </a:lnTo>
                <a:cubicBezTo>
                  <a:pt x="9049444" y="10237581"/>
                  <a:pt x="9046098" y="10250958"/>
                  <a:pt x="9039410" y="10264335"/>
                </a:cubicBezTo>
                <a:lnTo>
                  <a:pt x="9023602" y="10285413"/>
                </a:lnTo>
                <a:lnTo>
                  <a:pt x="8337980" y="10285413"/>
                </a:lnTo>
                <a:lnTo>
                  <a:pt x="8347158" y="10269353"/>
                </a:lnTo>
                <a:cubicBezTo>
                  <a:pt x="8353846" y="10259320"/>
                  <a:pt x="8360535" y="10250960"/>
                  <a:pt x="8367223" y="10244271"/>
                </a:cubicBezTo>
                <a:cubicBezTo>
                  <a:pt x="8367223" y="10230894"/>
                  <a:pt x="8370567" y="10210829"/>
                  <a:pt x="8377254" y="10184075"/>
                </a:cubicBezTo>
                <a:cubicBezTo>
                  <a:pt x="8383944" y="10157319"/>
                  <a:pt x="8380601" y="10137254"/>
                  <a:pt x="8367223" y="10123877"/>
                </a:cubicBezTo>
                <a:lnTo>
                  <a:pt x="8347157" y="10204140"/>
                </a:lnTo>
                <a:cubicBezTo>
                  <a:pt x="8360533" y="10217517"/>
                  <a:pt x="8363879" y="10224204"/>
                  <a:pt x="8357190" y="10224204"/>
                </a:cubicBezTo>
                <a:cubicBezTo>
                  <a:pt x="8350500" y="10224204"/>
                  <a:pt x="8340469" y="10217517"/>
                  <a:pt x="8327092" y="10204140"/>
                </a:cubicBezTo>
                <a:lnTo>
                  <a:pt x="8327092" y="10224204"/>
                </a:lnTo>
                <a:cubicBezTo>
                  <a:pt x="8340469" y="10250958"/>
                  <a:pt x="8333782" y="10271025"/>
                  <a:pt x="8307028" y="10284402"/>
                </a:cubicBezTo>
                <a:lnTo>
                  <a:pt x="8305385" y="10285413"/>
                </a:lnTo>
                <a:lnTo>
                  <a:pt x="8166234" y="10285413"/>
                </a:lnTo>
                <a:lnTo>
                  <a:pt x="8166571" y="10284402"/>
                </a:lnTo>
                <a:cubicBezTo>
                  <a:pt x="8166571" y="10271025"/>
                  <a:pt x="8159881" y="10264335"/>
                  <a:pt x="8146503" y="10264335"/>
                </a:cubicBezTo>
                <a:cubicBezTo>
                  <a:pt x="8146503" y="10264335"/>
                  <a:pt x="8153193" y="10257648"/>
                  <a:pt x="8166571" y="10244271"/>
                </a:cubicBezTo>
                <a:cubicBezTo>
                  <a:pt x="8153193" y="10230894"/>
                  <a:pt x="8153193" y="10217517"/>
                  <a:pt x="8166571" y="10204140"/>
                </a:cubicBezTo>
                <a:cubicBezTo>
                  <a:pt x="8179945" y="10190763"/>
                  <a:pt x="8193325" y="10177386"/>
                  <a:pt x="8206701" y="10164009"/>
                </a:cubicBezTo>
                <a:cubicBezTo>
                  <a:pt x="8233455" y="10164009"/>
                  <a:pt x="8246833" y="10143944"/>
                  <a:pt x="8246833" y="10103813"/>
                </a:cubicBezTo>
                <a:cubicBezTo>
                  <a:pt x="8246833" y="10063682"/>
                  <a:pt x="8253520" y="10036928"/>
                  <a:pt x="8266897" y="10023551"/>
                </a:cubicBezTo>
                <a:lnTo>
                  <a:pt x="8266897" y="10003487"/>
                </a:lnTo>
                <a:cubicBezTo>
                  <a:pt x="8240143" y="10003487"/>
                  <a:pt x="8220076" y="10030241"/>
                  <a:pt x="8206701" y="10083749"/>
                </a:cubicBezTo>
                <a:lnTo>
                  <a:pt x="8206701" y="10103813"/>
                </a:lnTo>
                <a:cubicBezTo>
                  <a:pt x="8206701" y="10090436"/>
                  <a:pt x="8203355" y="10083749"/>
                  <a:pt x="8196668" y="10083749"/>
                </a:cubicBezTo>
                <a:cubicBezTo>
                  <a:pt x="8189979" y="10083749"/>
                  <a:pt x="8186635" y="10077059"/>
                  <a:pt x="8186635" y="10063682"/>
                </a:cubicBezTo>
                <a:lnTo>
                  <a:pt x="8186635" y="10043618"/>
                </a:lnTo>
                <a:cubicBezTo>
                  <a:pt x="8173257" y="10043618"/>
                  <a:pt x="8166571" y="10050305"/>
                  <a:pt x="8166571" y="10063682"/>
                </a:cubicBezTo>
                <a:cubicBezTo>
                  <a:pt x="8166571" y="10077059"/>
                  <a:pt x="8159881" y="10077059"/>
                  <a:pt x="8146503" y="10063682"/>
                </a:cubicBezTo>
                <a:cubicBezTo>
                  <a:pt x="8133129" y="10063682"/>
                  <a:pt x="8133129" y="10077059"/>
                  <a:pt x="8146503" y="10103813"/>
                </a:cubicBezTo>
                <a:cubicBezTo>
                  <a:pt x="8146503" y="10130567"/>
                  <a:pt x="8139817" y="10147288"/>
                  <a:pt x="8126439" y="10153975"/>
                </a:cubicBezTo>
                <a:cubicBezTo>
                  <a:pt x="8113063" y="10160665"/>
                  <a:pt x="8106373" y="10167352"/>
                  <a:pt x="8106373" y="10174042"/>
                </a:cubicBezTo>
                <a:cubicBezTo>
                  <a:pt x="8106373" y="10180729"/>
                  <a:pt x="8103029" y="10187419"/>
                  <a:pt x="8096342" y="10194106"/>
                </a:cubicBezTo>
                <a:cubicBezTo>
                  <a:pt x="8089652" y="10200796"/>
                  <a:pt x="8086309" y="10197450"/>
                  <a:pt x="8086309" y="10184075"/>
                </a:cubicBezTo>
                <a:lnTo>
                  <a:pt x="7965918" y="10224204"/>
                </a:lnTo>
                <a:cubicBezTo>
                  <a:pt x="7965918" y="10224204"/>
                  <a:pt x="7965918" y="10217517"/>
                  <a:pt x="7965918" y="10204140"/>
                </a:cubicBezTo>
                <a:cubicBezTo>
                  <a:pt x="7965918" y="10190763"/>
                  <a:pt x="7952541" y="10177386"/>
                  <a:pt x="7925787" y="10164009"/>
                </a:cubicBezTo>
                <a:cubicBezTo>
                  <a:pt x="7912409" y="10150631"/>
                  <a:pt x="7899033" y="10137254"/>
                  <a:pt x="7885655" y="10123877"/>
                </a:cubicBezTo>
                <a:cubicBezTo>
                  <a:pt x="7872279" y="10110503"/>
                  <a:pt x="7865591" y="10103813"/>
                  <a:pt x="7865591" y="10103813"/>
                </a:cubicBezTo>
                <a:cubicBezTo>
                  <a:pt x="7852215" y="10077059"/>
                  <a:pt x="7838837" y="10070372"/>
                  <a:pt x="7825461" y="10083749"/>
                </a:cubicBezTo>
                <a:cubicBezTo>
                  <a:pt x="7812083" y="10097123"/>
                  <a:pt x="7792019" y="10110503"/>
                  <a:pt x="7765265" y="10123877"/>
                </a:cubicBezTo>
                <a:cubicBezTo>
                  <a:pt x="7725134" y="10150631"/>
                  <a:pt x="7725134" y="10170698"/>
                  <a:pt x="7765265" y="10184075"/>
                </a:cubicBezTo>
                <a:cubicBezTo>
                  <a:pt x="7765265" y="10197450"/>
                  <a:pt x="7765265" y="10210829"/>
                  <a:pt x="7765265" y="10224204"/>
                </a:cubicBezTo>
                <a:cubicBezTo>
                  <a:pt x="7765265" y="10237581"/>
                  <a:pt x="7765265" y="10244271"/>
                  <a:pt x="7765265" y="10244271"/>
                </a:cubicBezTo>
                <a:lnTo>
                  <a:pt x="7705067" y="10224204"/>
                </a:lnTo>
                <a:cubicBezTo>
                  <a:pt x="7664939" y="10210829"/>
                  <a:pt x="7644871" y="10210829"/>
                  <a:pt x="7644871" y="10224204"/>
                </a:cubicBezTo>
                <a:lnTo>
                  <a:pt x="7685003" y="10264335"/>
                </a:lnTo>
                <a:lnTo>
                  <a:pt x="7685003" y="10284402"/>
                </a:lnTo>
                <a:lnTo>
                  <a:pt x="7682981" y="10285413"/>
                </a:lnTo>
                <a:lnTo>
                  <a:pt x="7522372" y="10285413"/>
                </a:lnTo>
                <a:lnTo>
                  <a:pt x="7524481" y="10264335"/>
                </a:lnTo>
                <a:lnTo>
                  <a:pt x="7484350" y="10264335"/>
                </a:lnTo>
                <a:cubicBezTo>
                  <a:pt x="7470973" y="10277712"/>
                  <a:pt x="7457596" y="10284402"/>
                  <a:pt x="7444219" y="10284402"/>
                </a:cubicBezTo>
                <a:lnTo>
                  <a:pt x="7384023" y="10284402"/>
                </a:lnTo>
                <a:lnTo>
                  <a:pt x="7383401" y="10285413"/>
                </a:lnTo>
                <a:lnTo>
                  <a:pt x="7333005" y="10285413"/>
                </a:lnTo>
                <a:lnTo>
                  <a:pt x="7323827" y="10269352"/>
                </a:lnTo>
                <a:cubicBezTo>
                  <a:pt x="7323827" y="10259320"/>
                  <a:pt x="7330516" y="10250959"/>
                  <a:pt x="7343893" y="10244271"/>
                </a:cubicBezTo>
                <a:cubicBezTo>
                  <a:pt x="7357269" y="10244271"/>
                  <a:pt x="7363957" y="10237581"/>
                  <a:pt x="7363957" y="10224204"/>
                </a:cubicBezTo>
                <a:cubicBezTo>
                  <a:pt x="7350583" y="10224204"/>
                  <a:pt x="7343893" y="10224204"/>
                  <a:pt x="7343893" y="10224204"/>
                </a:cubicBezTo>
                <a:cubicBezTo>
                  <a:pt x="7397401" y="10157319"/>
                  <a:pt x="7410778" y="10117190"/>
                  <a:pt x="7384023" y="10103813"/>
                </a:cubicBezTo>
                <a:lnTo>
                  <a:pt x="7424155" y="10063682"/>
                </a:lnTo>
                <a:lnTo>
                  <a:pt x="7411613" y="10096287"/>
                </a:lnTo>
                <a:cubicBezTo>
                  <a:pt x="7409942" y="10104649"/>
                  <a:pt x="7410778" y="10110503"/>
                  <a:pt x="7414121" y="10113847"/>
                </a:cubicBezTo>
                <a:cubicBezTo>
                  <a:pt x="7420811" y="10120534"/>
                  <a:pt x="7424155" y="10123877"/>
                  <a:pt x="7424155" y="10123877"/>
                </a:cubicBezTo>
                <a:cubicBezTo>
                  <a:pt x="7424155" y="10123877"/>
                  <a:pt x="7430842" y="10123877"/>
                  <a:pt x="7444219" y="10123877"/>
                </a:cubicBezTo>
                <a:cubicBezTo>
                  <a:pt x="7444219" y="10110503"/>
                  <a:pt x="7454253" y="10100470"/>
                  <a:pt x="7474317" y="10093780"/>
                </a:cubicBezTo>
                <a:cubicBezTo>
                  <a:pt x="7494383" y="10087093"/>
                  <a:pt x="7504415" y="10073716"/>
                  <a:pt x="7504415" y="10053649"/>
                </a:cubicBezTo>
                <a:cubicBezTo>
                  <a:pt x="7504415" y="10033585"/>
                  <a:pt x="7497727" y="10023551"/>
                  <a:pt x="7484350" y="10023551"/>
                </a:cubicBezTo>
                <a:cubicBezTo>
                  <a:pt x="7484350" y="10010177"/>
                  <a:pt x="7491040" y="10003487"/>
                  <a:pt x="7504415" y="10003487"/>
                </a:cubicBezTo>
                <a:cubicBezTo>
                  <a:pt x="7517791" y="10016864"/>
                  <a:pt x="7534512" y="10013520"/>
                  <a:pt x="7554579" y="9993453"/>
                </a:cubicBezTo>
                <a:cubicBezTo>
                  <a:pt x="7574643" y="9973389"/>
                  <a:pt x="7584677" y="9956669"/>
                  <a:pt x="7584677" y="9943292"/>
                </a:cubicBezTo>
                <a:cubicBezTo>
                  <a:pt x="7584677" y="9943292"/>
                  <a:pt x="7598053" y="9929915"/>
                  <a:pt x="7624807" y="9903160"/>
                </a:cubicBezTo>
                <a:cubicBezTo>
                  <a:pt x="7651561" y="9876406"/>
                  <a:pt x="7671626" y="9856340"/>
                  <a:pt x="7685003" y="9842965"/>
                </a:cubicBezTo>
                <a:cubicBezTo>
                  <a:pt x="7698380" y="9829588"/>
                  <a:pt x="7708411" y="9819555"/>
                  <a:pt x="7715101" y="9812868"/>
                </a:cubicBezTo>
                <a:cubicBezTo>
                  <a:pt x="7721791" y="9806178"/>
                  <a:pt x="7731821" y="9802834"/>
                  <a:pt x="7745198" y="9802834"/>
                </a:cubicBezTo>
                <a:cubicBezTo>
                  <a:pt x="7745198" y="9789457"/>
                  <a:pt x="7751888" y="9769393"/>
                  <a:pt x="7765265" y="9742639"/>
                </a:cubicBezTo>
                <a:cubicBezTo>
                  <a:pt x="7765265" y="9715885"/>
                  <a:pt x="7765265" y="9695818"/>
                  <a:pt x="7765265" y="9682441"/>
                </a:cubicBezTo>
                <a:cubicBezTo>
                  <a:pt x="7751888" y="9682441"/>
                  <a:pt x="7745198" y="9679097"/>
                  <a:pt x="7745198" y="9672410"/>
                </a:cubicBezTo>
                <a:cubicBezTo>
                  <a:pt x="7745198" y="9665720"/>
                  <a:pt x="7738511" y="9669067"/>
                  <a:pt x="7725134" y="9682441"/>
                </a:cubicBezTo>
                <a:lnTo>
                  <a:pt x="7725134" y="9702508"/>
                </a:lnTo>
                <a:lnTo>
                  <a:pt x="7745198" y="9702508"/>
                </a:lnTo>
                <a:lnTo>
                  <a:pt x="7725134" y="9722572"/>
                </a:lnTo>
                <a:lnTo>
                  <a:pt x="7705067" y="9722572"/>
                </a:lnTo>
                <a:cubicBezTo>
                  <a:pt x="7691693" y="9722572"/>
                  <a:pt x="7671626" y="9735949"/>
                  <a:pt x="7644871" y="9762703"/>
                </a:cubicBezTo>
                <a:cubicBezTo>
                  <a:pt x="7644871" y="9762703"/>
                  <a:pt x="7641528" y="9766047"/>
                  <a:pt x="7634839" y="9772736"/>
                </a:cubicBezTo>
                <a:cubicBezTo>
                  <a:pt x="7628151" y="9779424"/>
                  <a:pt x="7618117" y="9782767"/>
                  <a:pt x="7604741" y="9782767"/>
                </a:cubicBezTo>
                <a:lnTo>
                  <a:pt x="7624807" y="9762703"/>
                </a:lnTo>
                <a:lnTo>
                  <a:pt x="7664939" y="9662377"/>
                </a:lnTo>
                <a:cubicBezTo>
                  <a:pt x="7664939" y="9662377"/>
                  <a:pt x="7658249" y="9669067"/>
                  <a:pt x="7644871" y="9682441"/>
                </a:cubicBezTo>
                <a:cubicBezTo>
                  <a:pt x="7631495" y="9695818"/>
                  <a:pt x="7631495" y="9702508"/>
                  <a:pt x="7644871" y="9702508"/>
                </a:cubicBezTo>
                <a:lnTo>
                  <a:pt x="7604741" y="9742639"/>
                </a:lnTo>
                <a:cubicBezTo>
                  <a:pt x="7604741" y="9729262"/>
                  <a:pt x="7598053" y="9729262"/>
                  <a:pt x="7584677" y="9742639"/>
                </a:cubicBezTo>
                <a:lnTo>
                  <a:pt x="7544545" y="9742639"/>
                </a:lnTo>
                <a:lnTo>
                  <a:pt x="7544545" y="9762703"/>
                </a:lnTo>
                <a:cubicBezTo>
                  <a:pt x="7544545" y="9776080"/>
                  <a:pt x="7537855" y="9789457"/>
                  <a:pt x="7524481" y="9802834"/>
                </a:cubicBezTo>
                <a:cubicBezTo>
                  <a:pt x="7511104" y="9816211"/>
                  <a:pt x="7497727" y="9816211"/>
                  <a:pt x="7484350" y="9802834"/>
                </a:cubicBezTo>
                <a:lnTo>
                  <a:pt x="7484350" y="9822898"/>
                </a:lnTo>
                <a:cubicBezTo>
                  <a:pt x="7484350" y="9836278"/>
                  <a:pt x="7477660" y="9849652"/>
                  <a:pt x="7464283" y="9863029"/>
                </a:cubicBezTo>
                <a:cubicBezTo>
                  <a:pt x="7450909" y="9849652"/>
                  <a:pt x="7444219" y="9842965"/>
                  <a:pt x="7444219" y="9842965"/>
                </a:cubicBezTo>
                <a:cubicBezTo>
                  <a:pt x="7444219" y="9829588"/>
                  <a:pt x="7437529" y="9829588"/>
                  <a:pt x="7424155" y="9842965"/>
                </a:cubicBezTo>
                <a:cubicBezTo>
                  <a:pt x="7424155" y="9829588"/>
                  <a:pt x="7424155" y="9819555"/>
                  <a:pt x="7424155" y="9812868"/>
                </a:cubicBezTo>
                <a:cubicBezTo>
                  <a:pt x="7424155" y="9806178"/>
                  <a:pt x="7424155" y="9802834"/>
                  <a:pt x="7424155" y="9802834"/>
                </a:cubicBezTo>
                <a:cubicBezTo>
                  <a:pt x="7424155" y="9802834"/>
                  <a:pt x="7430842" y="9802834"/>
                  <a:pt x="7444219" y="9802834"/>
                </a:cubicBezTo>
                <a:lnTo>
                  <a:pt x="7464283" y="9782767"/>
                </a:lnTo>
                <a:cubicBezTo>
                  <a:pt x="7464283" y="9782767"/>
                  <a:pt x="7464283" y="9779424"/>
                  <a:pt x="7464283" y="9772736"/>
                </a:cubicBezTo>
                <a:cubicBezTo>
                  <a:pt x="7464283" y="9766047"/>
                  <a:pt x="7457596" y="9762703"/>
                  <a:pt x="7444219" y="9762703"/>
                </a:cubicBezTo>
                <a:lnTo>
                  <a:pt x="7424155" y="9762703"/>
                </a:lnTo>
                <a:cubicBezTo>
                  <a:pt x="7437529" y="9776080"/>
                  <a:pt x="7437529" y="9789457"/>
                  <a:pt x="7424155" y="9802834"/>
                </a:cubicBezTo>
                <a:cubicBezTo>
                  <a:pt x="7410778" y="9816211"/>
                  <a:pt x="7394057" y="9832932"/>
                  <a:pt x="7373990" y="9852996"/>
                </a:cubicBezTo>
                <a:cubicBezTo>
                  <a:pt x="7353926" y="9873063"/>
                  <a:pt x="7330515" y="9896471"/>
                  <a:pt x="7303761" y="9923225"/>
                </a:cubicBezTo>
                <a:cubicBezTo>
                  <a:pt x="7263631" y="9963356"/>
                  <a:pt x="7250256" y="9983420"/>
                  <a:pt x="7263631" y="9983420"/>
                </a:cubicBezTo>
                <a:lnTo>
                  <a:pt x="7243566" y="9983420"/>
                </a:lnTo>
                <a:lnTo>
                  <a:pt x="7203435" y="10023551"/>
                </a:lnTo>
                <a:cubicBezTo>
                  <a:pt x="7203435" y="10036928"/>
                  <a:pt x="7203435" y="10043618"/>
                  <a:pt x="7203435" y="10043618"/>
                </a:cubicBezTo>
                <a:cubicBezTo>
                  <a:pt x="7190058" y="10056992"/>
                  <a:pt x="7190058" y="10063682"/>
                  <a:pt x="7203435" y="10063682"/>
                </a:cubicBezTo>
                <a:lnTo>
                  <a:pt x="7203435" y="10083749"/>
                </a:lnTo>
                <a:cubicBezTo>
                  <a:pt x="7190058" y="10070372"/>
                  <a:pt x="7183371" y="10070372"/>
                  <a:pt x="7183371" y="10083749"/>
                </a:cubicBezTo>
                <a:cubicBezTo>
                  <a:pt x="7196748" y="10083749"/>
                  <a:pt x="7203435" y="10090436"/>
                  <a:pt x="7203435" y="10103813"/>
                </a:cubicBezTo>
                <a:cubicBezTo>
                  <a:pt x="7203435" y="10117190"/>
                  <a:pt x="7196748" y="10120534"/>
                  <a:pt x="7183371" y="10113847"/>
                </a:cubicBezTo>
                <a:cubicBezTo>
                  <a:pt x="7169994" y="10107157"/>
                  <a:pt x="7163304" y="10110503"/>
                  <a:pt x="7163304" y="10123877"/>
                </a:cubicBezTo>
                <a:cubicBezTo>
                  <a:pt x="7149929" y="10150631"/>
                  <a:pt x="7136550" y="10164009"/>
                  <a:pt x="7123175" y="10164009"/>
                </a:cubicBezTo>
                <a:cubicBezTo>
                  <a:pt x="7109799" y="10164009"/>
                  <a:pt x="7103109" y="10170698"/>
                  <a:pt x="7103109" y="10184075"/>
                </a:cubicBezTo>
                <a:cubicBezTo>
                  <a:pt x="7103109" y="10197450"/>
                  <a:pt x="7103109" y="10204140"/>
                  <a:pt x="7103109" y="10204140"/>
                </a:cubicBezTo>
                <a:lnTo>
                  <a:pt x="7123175" y="10204140"/>
                </a:lnTo>
                <a:cubicBezTo>
                  <a:pt x="7123175" y="10217517"/>
                  <a:pt x="7116486" y="10224204"/>
                  <a:pt x="7103109" y="10224204"/>
                </a:cubicBezTo>
                <a:cubicBezTo>
                  <a:pt x="7089731" y="10224204"/>
                  <a:pt x="7069667" y="10244271"/>
                  <a:pt x="7042913" y="10284402"/>
                </a:cubicBezTo>
                <a:lnTo>
                  <a:pt x="7042913" y="10285413"/>
                </a:lnTo>
                <a:lnTo>
                  <a:pt x="6522682" y="10285413"/>
                </a:lnTo>
                <a:lnTo>
                  <a:pt x="6523724" y="10271860"/>
                </a:lnTo>
                <a:cubicBezTo>
                  <a:pt x="6525395" y="10263499"/>
                  <a:pt x="6527903" y="10257646"/>
                  <a:pt x="6531248" y="10254301"/>
                </a:cubicBezTo>
                <a:cubicBezTo>
                  <a:pt x="6537938" y="10247614"/>
                  <a:pt x="6547969" y="10244271"/>
                  <a:pt x="6561345" y="10244271"/>
                </a:cubicBezTo>
                <a:cubicBezTo>
                  <a:pt x="6588100" y="10217517"/>
                  <a:pt x="6601477" y="10197450"/>
                  <a:pt x="6601477" y="10184075"/>
                </a:cubicBezTo>
                <a:cubicBezTo>
                  <a:pt x="6601477" y="10170698"/>
                  <a:pt x="6608167" y="10164009"/>
                  <a:pt x="6621541" y="10164009"/>
                </a:cubicBezTo>
                <a:lnTo>
                  <a:pt x="6641608" y="10143944"/>
                </a:lnTo>
                <a:cubicBezTo>
                  <a:pt x="6641608" y="10130567"/>
                  <a:pt x="6644951" y="10120534"/>
                  <a:pt x="6651641" y="10113847"/>
                </a:cubicBezTo>
                <a:cubicBezTo>
                  <a:pt x="6658329" y="10107157"/>
                  <a:pt x="6661672" y="10097123"/>
                  <a:pt x="6661672" y="10083749"/>
                </a:cubicBezTo>
                <a:lnTo>
                  <a:pt x="6621541" y="10123877"/>
                </a:lnTo>
                <a:cubicBezTo>
                  <a:pt x="6608164" y="10130567"/>
                  <a:pt x="6594789" y="10135583"/>
                  <a:pt x="6581413" y="10138926"/>
                </a:cubicBezTo>
                <a:lnTo>
                  <a:pt x="6564215" y="10141078"/>
                </a:lnTo>
                <a:lnTo>
                  <a:pt x="6581413" y="10123877"/>
                </a:lnTo>
                <a:cubicBezTo>
                  <a:pt x="6581413" y="10110503"/>
                  <a:pt x="6578069" y="10103813"/>
                  <a:pt x="6571379" y="10103813"/>
                </a:cubicBezTo>
                <a:cubicBezTo>
                  <a:pt x="6564689" y="10103813"/>
                  <a:pt x="6558002" y="10107157"/>
                  <a:pt x="6551315" y="10113847"/>
                </a:cubicBezTo>
                <a:cubicBezTo>
                  <a:pt x="6547969" y="10117190"/>
                  <a:pt x="6547133" y="10121370"/>
                  <a:pt x="6548805" y="10126385"/>
                </a:cubicBezTo>
                <a:lnTo>
                  <a:pt x="6559701" y="10141642"/>
                </a:lnTo>
                <a:lnTo>
                  <a:pt x="6541281" y="10143944"/>
                </a:lnTo>
                <a:cubicBezTo>
                  <a:pt x="6541281" y="10130567"/>
                  <a:pt x="6537938" y="10127221"/>
                  <a:pt x="6531248" y="10133911"/>
                </a:cubicBezTo>
                <a:cubicBezTo>
                  <a:pt x="6524558" y="10140601"/>
                  <a:pt x="6521217" y="10143944"/>
                  <a:pt x="6521217" y="10143944"/>
                </a:cubicBezTo>
                <a:lnTo>
                  <a:pt x="6512615" y="10152543"/>
                </a:lnTo>
                <a:lnTo>
                  <a:pt x="6511184" y="10143944"/>
                </a:lnTo>
                <a:cubicBezTo>
                  <a:pt x="6504494" y="10130567"/>
                  <a:pt x="6501151" y="10123877"/>
                  <a:pt x="6501151" y="10123877"/>
                </a:cubicBezTo>
                <a:lnTo>
                  <a:pt x="6461019" y="10143944"/>
                </a:lnTo>
                <a:cubicBezTo>
                  <a:pt x="6447643" y="10170698"/>
                  <a:pt x="6444299" y="10187419"/>
                  <a:pt x="6450989" y="10194106"/>
                </a:cubicBezTo>
                <a:cubicBezTo>
                  <a:pt x="6457676" y="10200796"/>
                  <a:pt x="6461019" y="10204140"/>
                  <a:pt x="6461019" y="10204140"/>
                </a:cubicBezTo>
                <a:lnTo>
                  <a:pt x="6440955" y="10204140"/>
                </a:lnTo>
                <a:lnTo>
                  <a:pt x="6440955" y="10184075"/>
                </a:lnTo>
                <a:cubicBezTo>
                  <a:pt x="6427578" y="10184075"/>
                  <a:pt x="6410857" y="10197450"/>
                  <a:pt x="6390791" y="10224204"/>
                </a:cubicBezTo>
                <a:cubicBezTo>
                  <a:pt x="6370727" y="10250958"/>
                  <a:pt x="6360693" y="10271025"/>
                  <a:pt x="6360693" y="10284402"/>
                </a:cubicBezTo>
                <a:lnTo>
                  <a:pt x="6359682" y="10285413"/>
                </a:lnTo>
                <a:lnTo>
                  <a:pt x="5715447" y="10285413"/>
                </a:lnTo>
                <a:lnTo>
                  <a:pt x="5718603" y="10274368"/>
                </a:lnTo>
                <a:cubicBezTo>
                  <a:pt x="5718603" y="10271025"/>
                  <a:pt x="5715260" y="10270189"/>
                  <a:pt x="5708573" y="10271861"/>
                </a:cubicBezTo>
                <a:cubicBezTo>
                  <a:pt x="5701883" y="10273532"/>
                  <a:pt x="5691849" y="10277712"/>
                  <a:pt x="5678473" y="10284402"/>
                </a:cubicBezTo>
                <a:lnTo>
                  <a:pt x="5658409" y="10284402"/>
                </a:lnTo>
                <a:lnTo>
                  <a:pt x="5659925" y="10285413"/>
                </a:lnTo>
                <a:lnTo>
                  <a:pt x="5637766" y="10285413"/>
                </a:lnTo>
                <a:lnTo>
                  <a:pt x="5638344" y="10284402"/>
                </a:lnTo>
                <a:lnTo>
                  <a:pt x="5678473" y="10244271"/>
                </a:lnTo>
                <a:cubicBezTo>
                  <a:pt x="5678473" y="10230894"/>
                  <a:pt x="5685163" y="10224204"/>
                  <a:pt x="5698539" y="10224204"/>
                </a:cubicBezTo>
                <a:cubicBezTo>
                  <a:pt x="5698539" y="10224204"/>
                  <a:pt x="5701883" y="10217517"/>
                  <a:pt x="5708570" y="10204140"/>
                </a:cubicBezTo>
                <a:cubicBezTo>
                  <a:pt x="5715260" y="10190763"/>
                  <a:pt x="5725293" y="10190763"/>
                  <a:pt x="5738671" y="10204140"/>
                </a:cubicBezTo>
                <a:lnTo>
                  <a:pt x="5738671" y="10184075"/>
                </a:lnTo>
                <a:cubicBezTo>
                  <a:pt x="5725293" y="10170698"/>
                  <a:pt x="5731981" y="10157319"/>
                  <a:pt x="5758735" y="10143944"/>
                </a:cubicBezTo>
                <a:lnTo>
                  <a:pt x="5778799" y="10083749"/>
                </a:lnTo>
                <a:cubicBezTo>
                  <a:pt x="5778799" y="10083749"/>
                  <a:pt x="5775455" y="10087093"/>
                  <a:pt x="5768768" y="10093780"/>
                </a:cubicBezTo>
                <a:cubicBezTo>
                  <a:pt x="5762078" y="10100470"/>
                  <a:pt x="5752045" y="10110503"/>
                  <a:pt x="5738671" y="10123877"/>
                </a:cubicBezTo>
                <a:cubicBezTo>
                  <a:pt x="5711913" y="10150631"/>
                  <a:pt x="5698539" y="10157319"/>
                  <a:pt x="5698539" y="10143944"/>
                </a:cubicBezTo>
                <a:cubicBezTo>
                  <a:pt x="5711913" y="10130567"/>
                  <a:pt x="5718603" y="10117190"/>
                  <a:pt x="5718603" y="10103813"/>
                </a:cubicBezTo>
                <a:lnTo>
                  <a:pt x="5718603" y="10083749"/>
                </a:lnTo>
                <a:cubicBezTo>
                  <a:pt x="5718603" y="10097123"/>
                  <a:pt x="5725293" y="10097123"/>
                  <a:pt x="5738671" y="10083749"/>
                </a:cubicBezTo>
                <a:lnTo>
                  <a:pt x="5738671" y="10043618"/>
                </a:lnTo>
                <a:cubicBezTo>
                  <a:pt x="5725293" y="10056992"/>
                  <a:pt x="5718603" y="10056992"/>
                  <a:pt x="5718603" y="10043618"/>
                </a:cubicBezTo>
                <a:lnTo>
                  <a:pt x="5658409" y="10003487"/>
                </a:lnTo>
                <a:cubicBezTo>
                  <a:pt x="5645031" y="10003487"/>
                  <a:pt x="5638344" y="10000143"/>
                  <a:pt x="5638344" y="9993453"/>
                </a:cubicBezTo>
                <a:cubicBezTo>
                  <a:pt x="5638344" y="9986766"/>
                  <a:pt x="5631654" y="9976733"/>
                  <a:pt x="5618277" y="9963356"/>
                </a:cubicBezTo>
                <a:cubicBezTo>
                  <a:pt x="5618277" y="9963356"/>
                  <a:pt x="5614933" y="9960012"/>
                  <a:pt x="5608243" y="9953322"/>
                </a:cubicBezTo>
                <a:cubicBezTo>
                  <a:pt x="5601557" y="9946635"/>
                  <a:pt x="5598213" y="9943292"/>
                  <a:pt x="5598213" y="9943292"/>
                </a:cubicBezTo>
                <a:lnTo>
                  <a:pt x="5618277" y="9943292"/>
                </a:lnTo>
                <a:cubicBezTo>
                  <a:pt x="5618277" y="9943292"/>
                  <a:pt x="5624967" y="9943292"/>
                  <a:pt x="5638344" y="9943292"/>
                </a:cubicBezTo>
                <a:cubicBezTo>
                  <a:pt x="5638344" y="9943292"/>
                  <a:pt x="5638344" y="9939948"/>
                  <a:pt x="5638344" y="9933258"/>
                </a:cubicBezTo>
                <a:cubicBezTo>
                  <a:pt x="5638344" y="9926568"/>
                  <a:pt x="5634998" y="9919881"/>
                  <a:pt x="5628311" y="9913194"/>
                </a:cubicBezTo>
                <a:cubicBezTo>
                  <a:pt x="5621621" y="9906504"/>
                  <a:pt x="5614933" y="9899817"/>
                  <a:pt x="5608243" y="9893127"/>
                </a:cubicBezTo>
                <a:cubicBezTo>
                  <a:pt x="5601557" y="9886437"/>
                  <a:pt x="5598213" y="9879750"/>
                  <a:pt x="5598213" y="9873063"/>
                </a:cubicBezTo>
                <a:cubicBezTo>
                  <a:pt x="5598213" y="9866373"/>
                  <a:pt x="5591523" y="9863029"/>
                  <a:pt x="5578146" y="9863029"/>
                </a:cubicBezTo>
                <a:cubicBezTo>
                  <a:pt x="5564772" y="9863029"/>
                  <a:pt x="5558082" y="9856340"/>
                  <a:pt x="5558082" y="9842965"/>
                </a:cubicBezTo>
                <a:cubicBezTo>
                  <a:pt x="5544705" y="9829588"/>
                  <a:pt x="5558082" y="9796144"/>
                  <a:pt x="5598213" y="9742639"/>
                </a:cubicBezTo>
                <a:lnTo>
                  <a:pt x="5638344" y="9762703"/>
                </a:lnTo>
                <a:lnTo>
                  <a:pt x="5678473" y="9782767"/>
                </a:lnTo>
                <a:cubicBezTo>
                  <a:pt x="5705227" y="9756013"/>
                  <a:pt x="5705227" y="9735949"/>
                  <a:pt x="5678473" y="9722572"/>
                </a:cubicBezTo>
                <a:cubicBezTo>
                  <a:pt x="5678473" y="9709195"/>
                  <a:pt x="5678473" y="9695818"/>
                  <a:pt x="5678473" y="9682441"/>
                </a:cubicBezTo>
                <a:cubicBezTo>
                  <a:pt x="5678473" y="9669067"/>
                  <a:pt x="5685163" y="9662377"/>
                  <a:pt x="5698539" y="9662377"/>
                </a:cubicBezTo>
                <a:cubicBezTo>
                  <a:pt x="5698539" y="9662377"/>
                  <a:pt x="5701883" y="9655687"/>
                  <a:pt x="5708570" y="9642312"/>
                </a:cubicBezTo>
                <a:cubicBezTo>
                  <a:pt x="5715260" y="9628935"/>
                  <a:pt x="5718603" y="9615558"/>
                  <a:pt x="5718603" y="9602181"/>
                </a:cubicBezTo>
                <a:cubicBezTo>
                  <a:pt x="5745357" y="9575427"/>
                  <a:pt x="5752045" y="9538640"/>
                  <a:pt x="5738671" y="9491822"/>
                </a:cubicBezTo>
                <a:cubicBezTo>
                  <a:pt x="5725293" y="9445003"/>
                  <a:pt x="5731981" y="9421593"/>
                  <a:pt x="5758735" y="9421593"/>
                </a:cubicBezTo>
                <a:cubicBezTo>
                  <a:pt x="5772111" y="9421593"/>
                  <a:pt x="5782143" y="9424939"/>
                  <a:pt x="5788833" y="9431626"/>
                </a:cubicBezTo>
                <a:cubicBezTo>
                  <a:pt x="5795522" y="9438313"/>
                  <a:pt x="5805553" y="9438313"/>
                  <a:pt x="5818930" y="9431626"/>
                </a:cubicBezTo>
                <a:cubicBezTo>
                  <a:pt x="5832307" y="9424939"/>
                  <a:pt x="5838997" y="9428283"/>
                  <a:pt x="5838997" y="9441660"/>
                </a:cubicBezTo>
                <a:lnTo>
                  <a:pt x="5859061" y="9441660"/>
                </a:lnTo>
                <a:cubicBezTo>
                  <a:pt x="5872438" y="9428283"/>
                  <a:pt x="5872438" y="9414906"/>
                  <a:pt x="5859061" y="9401529"/>
                </a:cubicBezTo>
                <a:cubicBezTo>
                  <a:pt x="5845684" y="9401529"/>
                  <a:pt x="5838997" y="9401529"/>
                  <a:pt x="5838997" y="9401529"/>
                </a:cubicBezTo>
                <a:lnTo>
                  <a:pt x="5818930" y="9381462"/>
                </a:lnTo>
                <a:cubicBezTo>
                  <a:pt x="5818930" y="9381462"/>
                  <a:pt x="5822273" y="9381462"/>
                  <a:pt x="5828963" y="9381462"/>
                </a:cubicBezTo>
                <a:cubicBezTo>
                  <a:pt x="5835653" y="9381462"/>
                  <a:pt x="5845684" y="9374775"/>
                  <a:pt x="5859061" y="9361398"/>
                </a:cubicBezTo>
                <a:lnTo>
                  <a:pt x="5859061" y="9341331"/>
                </a:lnTo>
                <a:lnTo>
                  <a:pt x="5899192" y="9361398"/>
                </a:lnTo>
                <a:cubicBezTo>
                  <a:pt x="5912569" y="9361398"/>
                  <a:pt x="5919257" y="9354708"/>
                  <a:pt x="5919257" y="9341331"/>
                </a:cubicBezTo>
                <a:cubicBezTo>
                  <a:pt x="5919257" y="9341331"/>
                  <a:pt x="5919257" y="9334643"/>
                  <a:pt x="5919257" y="9321266"/>
                </a:cubicBezTo>
                <a:lnTo>
                  <a:pt x="5939323" y="9261071"/>
                </a:lnTo>
                <a:cubicBezTo>
                  <a:pt x="5939323" y="9234317"/>
                  <a:pt x="5932633" y="9220940"/>
                  <a:pt x="5919257" y="9220940"/>
                </a:cubicBezTo>
                <a:lnTo>
                  <a:pt x="5879125" y="9200876"/>
                </a:lnTo>
                <a:lnTo>
                  <a:pt x="5919257" y="9180809"/>
                </a:lnTo>
                <a:cubicBezTo>
                  <a:pt x="5932633" y="9180809"/>
                  <a:pt x="5952701" y="9180809"/>
                  <a:pt x="5979451" y="9180809"/>
                </a:cubicBezTo>
                <a:lnTo>
                  <a:pt x="6039649" y="9140678"/>
                </a:lnTo>
                <a:cubicBezTo>
                  <a:pt x="6066403" y="9113927"/>
                  <a:pt x="6089811" y="9090516"/>
                  <a:pt x="6109879" y="9070449"/>
                </a:cubicBezTo>
                <a:cubicBezTo>
                  <a:pt x="6129943" y="9050385"/>
                  <a:pt x="6146663" y="9033664"/>
                  <a:pt x="6160040" y="9020287"/>
                </a:cubicBezTo>
                <a:lnTo>
                  <a:pt x="6160040" y="9000223"/>
                </a:lnTo>
                <a:cubicBezTo>
                  <a:pt x="6146663" y="9000223"/>
                  <a:pt x="6136633" y="9000223"/>
                  <a:pt x="6129943" y="9000223"/>
                </a:cubicBezTo>
                <a:cubicBezTo>
                  <a:pt x="6123253" y="9000223"/>
                  <a:pt x="6119912" y="8996880"/>
                  <a:pt x="6119912" y="8990190"/>
                </a:cubicBezTo>
                <a:cubicBezTo>
                  <a:pt x="6119912" y="8983503"/>
                  <a:pt x="6113222" y="8976813"/>
                  <a:pt x="6099845" y="8970123"/>
                </a:cubicBezTo>
                <a:cubicBezTo>
                  <a:pt x="6086468" y="8963436"/>
                  <a:pt x="6079778" y="8960092"/>
                  <a:pt x="6079778" y="8960092"/>
                </a:cubicBezTo>
                <a:lnTo>
                  <a:pt x="6099845" y="8940025"/>
                </a:lnTo>
                <a:cubicBezTo>
                  <a:pt x="6099845" y="8926651"/>
                  <a:pt x="6106535" y="8919961"/>
                  <a:pt x="6119912" y="8919961"/>
                </a:cubicBezTo>
                <a:cubicBezTo>
                  <a:pt x="6133286" y="8919961"/>
                  <a:pt x="6146663" y="8919961"/>
                  <a:pt x="6160040" y="8919961"/>
                </a:cubicBezTo>
                <a:lnTo>
                  <a:pt x="6220235" y="8899897"/>
                </a:lnTo>
                <a:cubicBezTo>
                  <a:pt x="6193481" y="8926651"/>
                  <a:pt x="6186795" y="8946715"/>
                  <a:pt x="6200171" y="8960092"/>
                </a:cubicBezTo>
                <a:lnTo>
                  <a:pt x="6260367" y="8899897"/>
                </a:lnTo>
                <a:cubicBezTo>
                  <a:pt x="6273743" y="8873143"/>
                  <a:pt x="6290464" y="8853078"/>
                  <a:pt x="6310531" y="8839699"/>
                </a:cubicBezTo>
                <a:cubicBezTo>
                  <a:pt x="6330595" y="8826324"/>
                  <a:pt x="6340629" y="8819635"/>
                  <a:pt x="6340629" y="8819635"/>
                </a:cubicBezTo>
                <a:cubicBezTo>
                  <a:pt x="6354003" y="8819635"/>
                  <a:pt x="6360693" y="8812947"/>
                  <a:pt x="6360693" y="8799570"/>
                </a:cubicBezTo>
                <a:cubicBezTo>
                  <a:pt x="6360693" y="8786193"/>
                  <a:pt x="6360693" y="8779503"/>
                  <a:pt x="6360693" y="8779503"/>
                </a:cubicBezTo>
                <a:cubicBezTo>
                  <a:pt x="6360693" y="8779503"/>
                  <a:pt x="6367383" y="8779503"/>
                  <a:pt x="6380760" y="8779503"/>
                </a:cubicBezTo>
                <a:cubicBezTo>
                  <a:pt x="6380760" y="8779503"/>
                  <a:pt x="6387447" y="8766126"/>
                  <a:pt x="6400824" y="8739372"/>
                </a:cubicBezTo>
                <a:lnTo>
                  <a:pt x="6501151" y="8639046"/>
                </a:lnTo>
                <a:cubicBezTo>
                  <a:pt x="6541281" y="8598915"/>
                  <a:pt x="6571379" y="8562130"/>
                  <a:pt x="6591443" y="8528689"/>
                </a:cubicBezTo>
                <a:cubicBezTo>
                  <a:pt x="6611511" y="8495245"/>
                  <a:pt x="6624885" y="8478524"/>
                  <a:pt x="6631575" y="8478524"/>
                </a:cubicBezTo>
                <a:cubicBezTo>
                  <a:pt x="6638265" y="8478524"/>
                  <a:pt x="6654985" y="8465147"/>
                  <a:pt x="6681739" y="8438393"/>
                </a:cubicBezTo>
                <a:cubicBezTo>
                  <a:pt x="6681739" y="8425016"/>
                  <a:pt x="6681739" y="8411642"/>
                  <a:pt x="6681739" y="8398262"/>
                </a:cubicBezTo>
                <a:lnTo>
                  <a:pt x="6681739" y="8378198"/>
                </a:lnTo>
                <a:cubicBezTo>
                  <a:pt x="6695113" y="8351444"/>
                  <a:pt x="6701803" y="8338067"/>
                  <a:pt x="6701803" y="8338067"/>
                </a:cubicBezTo>
                <a:cubicBezTo>
                  <a:pt x="6728557" y="8338067"/>
                  <a:pt x="6735245" y="8351444"/>
                  <a:pt x="6721867" y="8378198"/>
                </a:cubicBezTo>
                <a:lnTo>
                  <a:pt x="6741935" y="8338067"/>
                </a:lnTo>
                <a:cubicBezTo>
                  <a:pt x="6741935" y="8324690"/>
                  <a:pt x="6755311" y="8311316"/>
                  <a:pt x="6782065" y="8297936"/>
                </a:cubicBezTo>
                <a:lnTo>
                  <a:pt x="6782065" y="8277872"/>
                </a:lnTo>
                <a:lnTo>
                  <a:pt x="6782065" y="8257807"/>
                </a:lnTo>
                <a:cubicBezTo>
                  <a:pt x="6782065" y="8257807"/>
                  <a:pt x="6788753" y="8264495"/>
                  <a:pt x="6802129" y="8277872"/>
                </a:cubicBezTo>
                <a:lnTo>
                  <a:pt x="6822194" y="8257807"/>
                </a:lnTo>
                <a:cubicBezTo>
                  <a:pt x="6862325" y="8217676"/>
                  <a:pt x="6882392" y="8184235"/>
                  <a:pt x="6882392" y="8157481"/>
                </a:cubicBezTo>
                <a:lnTo>
                  <a:pt x="6902456" y="8157481"/>
                </a:lnTo>
                <a:cubicBezTo>
                  <a:pt x="6902456" y="8144104"/>
                  <a:pt x="6899113" y="8140760"/>
                  <a:pt x="6892423" y="8147448"/>
                </a:cubicBezTo>
                <a:cubicBezTo>
                  <a:pt x="6885735" y="8154135"/>
                  <a:pt x="6882392" y="8157481"/>
                  <a:pt x="6882392" y="8157481"/>
                </a:cubicBezTo>
                <a:cubicBezTo>
                  <a:pt x="6869015" y="8157481"/>
                  <a:pt x="6869015" y="8150791"/>
                  <a:pt x="6882392" y="8137414"/>
                </a:cubicBezTo>
                <a:cubicBezTo>
                  <a:pt x="6895766" y="8124037"/>
                  <a:pt x="6902456" y="8110663"/>
                  <a:pt x="6902456" y="8097283"/>
                </a:cubicBezTo>
                <a:cubicBezTo>
                  <a:pt x="6902456" y="8083909"/>
                  <a:pt x="6909146" y="8077219"/>
                  <a:pt x="6922523" y="8077219"/>
                </a:cubicBezTo>
                <a:cubicBezTo>
                  <a:pt x="6935897" y="8077219"/>
                  <a:pt x="6942587" y="8070532"/>
                  <a:pt x="6942587" y="8057152"/>
                </a:cubicBezTo>
                <a:cubicBezTo>
                  <a:pt x="6955964" y="8057152"/>
                  <a:pt x="6962651" y="8043778"/>
                  <a:pt x="6962651" y="8017024"/>
                </a:cubicBezTo>
                <a:lnTo>
                  <a:pt x="6992749" y="8017024"/>
                </a:lnTo>
                <a:cubicBezTo>
                  <a:pt x="6986061" y="8017024"/>
                  <a:pt x="6982718" y="8023711"/>
                  <a:pt x="6982718" y="8037088"/>
                </a:cubicBezTo>
                <a:cubicBezTo>
                  <a:pt x="6996093" y="8050465"/>
                  <a:pt x="7022849" y="8030401"/>
                  <a:pt x="7062977" y="7976892"/>
                </a:cubicBezTo>
                <a:cubicBezTo>
                  <a:pt x="7089731" y="7950138"/>
                  <a:pt x="7096421" y="7923384"/>
                  <a:pt x="7083045" y="7896630"/>
                </a:cubicBezTo>
                <a:lnTo>
                  <a:pt x="7042913" y="7876566"/>
                </a:lnTo>
                <a:lnTo>
                  <a:pt x="7022849" y="7916698"/>
                </a:lnTo>
                <a:lnTo>
                  <a:pt x="7002783" y="7936761"/>
                </a:lnTo>
                <a:cubicBezTo>
                  <a:pt x="6976029" y="7963515"/>
                  <a:pt x="6962651" y="7976892"/>
                  <a:pt x="6962651" y="7976892"/>
                </a:cubicBezTo>
                <a:cubicBezTo>
                  <a:pt x="6962651" y="7990270"/>
                  <a:pt x="6955964" y="8003647"/>
                  <a:pt x="6942587" y="8017024"/>
                </a:cubicBezTo>
                <a:cubicBezTo>
                  <a:pt x="6929210" y="8030401"/>
                  <a:pt x="6922523" y="8037088"/>
                  <a:pt x="6922523" y="8037088"/>
                </a:cubicBezTo>
                <a:cubicBezTo>
                  <a:pt x="6909146" y="8023711"/>
                  <a:pt x="6902456" y="8023711"/>
                  <a:pt x="6902456" y="8037088"/>
                </a:cubicBezTo>
                <a:cubicBezTo>
                  <a:pt x="6902456" y="8050465"/>
                  <a:pt x="6895766" y="8063842"/>
                  <a:pt x="6882392" y="8077219"/>
                </a:cubicBezTo>
                <a:cubicBezTo>
                  <a:pt x="6882392" y="8077219"/>
                  <a:pt x="6882392" y="8083909"/>
                  <a:pt x="6882392" y="8097283"/>
                </a:cubicBezTo>
                <a:lnTo>
                  <a:pt x="6862325" y="8117350"/>
                </a:lnTo>
                <a:cubicBezTo>
                  <a:pt x="6848951" y="8103973"/>
                  <a:pt x="6838917" y="8107317"/>
                  <a:pt x="6832227" y="8127381"/>
                </a:cubicBezTo>
                <a:cubicBezTo>
                  <a:pt x="6825540" y="8147448"/>
                  <a:pt x="6815507" y="8150791"/>
                  <a:pt x="6802129" y="8137414"/>
                </a:cubicBezTo>
                <a:cubicBezTo>
                  <a:pt x="6775375" y="8137414"/>
                  <a:pt x="6768689" y="8150791"/>
                  <a:pt x="6782065" y="8177545"/>
                </a:cubicBezTo>
                <a:cubicBezTo>
                  <a:pt x="6795439" y="8190922"/>
                  <a:pt x="6788753" y="8190922"/>
                  <a:pt x="6761999" y="8177545"/>
                </a:cubicBezTo>
                <a:lnTo>
                  <a:pt x="6733335" y="8177545"/>
                </a:lnTo>
                <a:lnTo>
                  <a:pt x="6741935" y="8157481"/>
                </a:lnTo>
                <a:cubicBezTo>
                  <a:pt x="6755311" y="8130727"/>
                  <a:pt x="6775375" y="8103973"/>
                  <a:pt x="6802129" y="8077219"/>
                </a:cubicBezTo>
                <a:cubicBezTo>
                  <a:pt x="6828883" y="8050465"/>
                  <a:pt x="6835571" y="8030401"/>
                  <a:pt x="6822194" y="8017024"/>
                </a:cubicBezTo>
                <a:lnTo>
                  <a:pt x="6802129" y="8017024"/>
                </a:lnTo>
                <a:cubicBezTo>
                  <a:pt x="6815507" y="8030401"/>
                  <a:pt x="6808819" y="8043778"/>
                  <a:pt x="6782065" y="8057152"/>
                </a:cubicBezTo>
                <a:lnTo>
                  <a:pt x="6741935" y="8117350"/>
                </a:lnTo>
                <a:cubicBezTo>
                  <a:pt x="6741935" y="8130727"/>
                  <a:pt x="6728557" y="8150791"/>
                  <a:pt x="6701803" y="8177545"/>
                </a:cubicBezTo>
                <a:cubicBezTo>
                  <a:pt x="6688429" y="8190922"/>
                  <a:pt x="6678395" y="8200956"/>
                  <a:pt x="6671705" y="8207643"/>
                </a:cubicBezTo>
                <a:cubicBezTo>
                  <a:pt x="6665015" y="8214333"/>
                  <a:pt x="6661672" y="8217676"/>
                  <a:pt x="6661672" y="8217676"/>
                </a:cubicBezTo>
                <a:cubicBezTo>
                  <a:pt x="6661672" y="8231053"/>
                  <a:pt x="6654985" y="8237741"/>
                  <a:pt x="6641608" y="8237741"/>
                </a:cubicBezTo>
                <a:cubicBezTo>
                  <a:pt x="6641608" y="8251118"/>
                  <a:pt x="6631575" y="8264495"/>
                  <a:pt x="6611511" y="8277872"/>
                </a:cubicBezTo>
                <a:cubicBezTo>
                  <a:pt x="6591443" y="8291249"/>
                  <a:pt x="6581413" y="8297936"/>
                  <a:pt x="6581413" y="8297936"/>
                </a:cubicBezTo>
                <a:lnTo>
                  <a:pt x="6481086" y="8398262"/>
                </a:lnTo>
                <a:cubicBezTo>
                  <a:pt x="6467709" y="8398262"/>
                  <a:pt x="6474397" y="8384888"/>
                  <a:pt x="6501151" y="8358134"/>
                </a:cubicBezTo>
                <a:cubicBezTo>
                  <a:pt x="6527905" y="8331380"/>
                  <a:pt x="6547969" y="8311316"/>
                  <a:pt x="6561345" y="8297936"/>
                </a:cubicBezTo>
                <a:lnTo>
                  <a:pt x="6661672" y="8157481"/>
                </a:lnTo>
                <a:cubicBezTo>
                  <a:pt x="6661672" y="8157481"/>
                  <a:pt x="6668362" y="8150791"/>
                  <a:pt x="6681739" y="8137414"/>
                </a:cubicBezTo>
                <a:cubicBezTo>
                  <a:pt x="6681739" y="8150791"/>
                  <a:pt x="6685083" y="8157481"/>
                  <a:pt x="6691770" y="8157481"/>
                </a:cubicBezTo>
                <a:cubicBezTo>
                  <a:pt x="6698459" y="8157481"/>
                  <a:pt x="6705147" y="8154135"/>
                  <a:pt x="6711837" y="8147448"/>
                </a:cubicBezTo>
                <a:cubicBezTo>
                  <a:pt x="6718524" y="8140760"/>
                  <a:pt x="6715180" y="8130727"/>
                  <a:pt x="6701803" y="8117350"/>
                </a:cubicBezTo>
                <a:cubicBezTo>
                  <a:pt x="6701803" y="8117350"/>
                  <a:pt x="6708493" y="8110663"/>
                  <a:pt x="6721867" y="8097283"/>
                </a:cubicBezTo>
                <a:cubicBezTo>
                  <a:pt x="6721867" y="8097283"/>
                  <a:pt x="6721867" y="8090596"/>
                  <a:pt x="6721867" y="8077219"/>
                </a:cubicBezTo>
                <a:cubicBezTo>
                  <a:pt x="6721867" y="8050465"/>
                  <a:pt x="6741935" y="8037088"/>
                  <a:pt x="6782065" y="8037088"/>
                </a:cubicBezTo>
                <a:cubicBezTo>
                  <a:pt x="6768689" y="8037088"/>
                  <a:pt x="6775375" y="8023711"/>
                  <a:pt x="6802129" y="7996957"/>
                </a:cubicBezTo>
                <a:cubicBezTo>
                  <a:pt x="6842261" y="7943451"/>
                  <a:pt x="6855637" y="7936761"/>
                  <a:pt x="6842261" y="7976892"/>
                </a:cubicBezTo>
                <a:lnTo>
                  <a:pt x="6862325" y="7996957"/>
                </a:lnTo>
                <a:cubicBezTo>
                  <a:pt x="6862325" y="7983582"/>
                  <a:pt x="6872359" y="7980236"/>
                  <a:pt x="6892423" y="7986926"/>
                </a:cubicBezTo>
                <a:cubicBezTo>
                  <a:pt x="6912489" y="7993613"/>
                  <a:pt x="6922523" y="7990270"/>
                  <a:pt x="6922523" y="7976892"/>
                </a:cubicBezTo>
                <a:cubicBezTo>
                  <a:pt x="6922523" y="7963515"/>
                  <a:pt x="6929210" y="7956826"/>
                  <a:pt x="6942587" y="7956826"/>
                </a:cubicBezTo>
                <a:cubicBezTo>
                  <a:pt x="6955964" y="7956826"/>
                  <a:pt x="6965995" y="7956826"/>
                  <a:pt x="6972685" y="7956826"/>
                </a:cubicBezTo>
                <a:cubicBezTo>
                  <a:pt x="6979375" y="7956826"/>
                  <a:pt x="6982718" y="7953482"/>
                  <a:pt x="6982718" y="7946795"/>
                </a:cubicBezTo>
                <a:cubicBezTo>
                  <a:pt x="6982718" y="7940108"/>
                  <a:pt x="6982718" y="7930074"/>
                  <a:pt x="6982718" y="7916698"/>
                </a:cubicBezTo>
                <a:lnTo>
                  <a:pt x="6982718" y="7896630"/>
                </a:lnTo>
                <a:cubicBezTo>
                  <a:pt x="6969341" y="7910010"/>
                  <a:pt x="6962651" y="7920041"/>
                  <a:pt x="6962651" y="7926728"/>
                </a:cubicBezTo>
                <a:cubicBezTo>
                  <a:pt x="6962651" y="7933418"/>
                  <a:pt x="6955964" y="7936761"/>
                  <a:pt x="6942587" y="7936761"/>
                </a:cubicBezTo>
                <a:cubicBezTo>
                  <a:pt x="6929210" y="7950138"/>
                  <a:pt x="6922523" y="7956826"/>
                  <a:pt x="6922523" y="7956826"/>
                </a:cubicBezTo>
                <a:cubicBezTo>
                  <a:pt x="6909146" y="7970205"/>
                  <a:pt x="6902456" y="7973549"/>
                  <a:pt x="6902456" y="7966859"/>
                </a:cubicBezTo>
                <a:cubicBezTo>
                  <a:pt x="6902456" y="7960172"/>
                  <a:pt x="6905799" y="7950138"/>
                  <a:pt x="6912489" y="7936761"/>
                </a:cubicBezTo>
                <a:cubicBezTo>
                  <a:pt x="6919177" y="7923384"/>
                  <a:pt x="6935897" y="7903320"/>
                  <a:pt x="6962651" y="7876566"/>
                </a:cubicBezTo>
                <a:cubicBezTo>
                  <a:pt x="6976029" y="7863189"/>
                  <a:pt x="6986061" y="7849813"/>
                  <a:pt x="6992749" y="7836435"/>
                </a:cubicBezTo>
                <a:cubicBezTo>
                  <a:pt x="6999439" y="7823059"/>
                  <a:pt x="7002783" y="7816372"/>
                  <a:pt x="7002783" y="7816372"/>
                </a:cubicBezTo>
                <a:lnTo>
                  <a:pt x="6902456" y="7916698"/>
                </a:lnTo>
                <a:cubicBezTo>
                  <a:pt x="6889079" y="7943451"/>
                  <a:pt x="6882392" y="7956826"/>
                  <a:pt x="6882392" y="7956826"/>
                </a:cubicBezTo>
                <a:lnTo>
                  <a:pt x="6882392" y="7876566"/>
                </a:lnTo>
                <a:cubicBezTo>
                  <a:pt x="6895766" y="7849813"/>
                  <a:pt x="6895766" y="7829748"/>
                  <a:pt x="6882392" y="7816372"/>
                </a:cubicBezTo>
                <a:lnTo>
                  <a:pt x="6862325" y="7796304"/>
                </a:lnTo>
                <a:cubicBezTo>
                  <a:pt x="6875702" y="7782928"/>
                  <a:pt x="6889079" y="7782928"/>
                  <a:pt x="6902456" y="7796304"/>
                </a:cubicBezTo>
                <a:lnTo>
                  <a:pt x="6942587" y="7776240"/>
                </a:lnTo>
                <a:cubicBezTo>
                  <a:pt x="6996093" y="7709355"/>
                  <a:pt x="7016159" y="7669227"/>
                  <a:pt x="7002783" y="7655847"/>
                </a:cubicBezTo>
                <a:lnTo>
                  <a:pt x="7042913" y="7635783"/>
                </a:lnTo>
                <a:cubicBezTo>
                  <a:pt x="7056291" y="7649159"/>
                  <a:pt x="7062977" y="7645816"/>
                  <a:pt x="7062977" y="7625750"/>
                </a:cubicBezTo>
                <a:cubicBezTo>
                  <a:pt x="7062977" y="7605685"/>
                  <a:pt x="7056291" y="7595652"/>
                  <a:pt x="7042913" y="7595652"/>
                </a:cubicBezTo>
                <a:cubicBezTo>
                  <a:pt x="7029537" y="7595652"/>
                  <a:pt x="7029537" y="7588964"/>
                  <a:pt x="7042913" y="7575588"/>
                </a:cubicBezTo>
                <a:lnTo>
                  <a:pt x="6982718" y="7615718"/>
                </a:lnTo>
                <a:cubicBezTo>
                  <a:pt x="6969341" y="7642473"/>
                  <a:pt x="6955964" y="7655847"/>
                  <a:pt x="6942587" y="7655847"/>
                </a:cubicBezTo>
                <a:cubicBezTo>
                  <a:pt x="6929210" y="7655847"/>
                  <a:pt x="6922523" y="7655847"/>
                  <a:pt x="6922523" y="7655847"/>
                </a:cubicBezTo>
                <a:cubicBezTo>
                  <a:pt x="6922523" y="7655847"/>
                  <a:pt x="6929210" y="7649159"/>
                  <a:pt x="6942587" y="7635783"/>
                </a:cubicBezTo>
                <a:lnTo>
                  <a:pt x="6922523" y="7635783"/>
                </a:lnTo>
                <a:cubicBezTo>
                  <a:pt x="6909146" y="7635783"/>
                  <a:pt x="6899113" y="7639130"/>
                  <a:pt x="6892423" y="7645816"/>
                </a:cubicBezTo>
                <a:cubicBezTo>
                  <a:pt x="6885735" y="7652504"/>
                  <a:pt x="6882392" y="7655847"/>
                  <a:pt x="6882392" y="7655847"/>
                </a:cubicBezTo>
                <a:cubicBezTo>
                  <a:pt x="6869015" y="7642473"/>
                  <a:pt x="6862325" y="7642473"/>
                  <a:pt x="6862325" y="7655847"/>
                </a:cubicBezTo>
                <a:cubicBezTo>
                  <a:pt x="6862325" y="7669227"/>
                  <a:pt x="6869015" y="7675913"/>
                  <a:pt x="6882392" y="7675913"/>
                </a:cubicBezTo>
                <a:lnTo>
                  <a:pt x="6862325" y="7695978"/>
                </a:lnTo>
                <a:cubicBezTo>
                  <a:pt x="6848951" y="7709355"/>
                  <a:pt x="6835571" y="7709355"/>
                  <a:pt x="6822194" y="7695978"/>
                </a:cubicBezTo>
                <a:cubicBezTo>
                  <a:pt x="6808819" y="7695978"/>
                  <a:pt x="6802129" y="7702668"/>
                  <a:pt x="6802129" y="7716044"/>
                </a:cubicBezTo>
                <a:lnTo>
                  <a:pt x="6782065" y="7736109"/>
                </a:lnTo>
                <a:lnTo>
                  <a:pt x="6761999" y="7756173"/>
                </a:lnTo>
                <a:lnTo>
                  <a:pt x="6721867" y="7796304"/>
                </a:lnTo>
                <a:lnTo>
                  <a:pt x="6761999" y="7716044"/>
                </a:lnTo>
                <a:cubicBezTo>
                  <a:pt x="6761999" y="7716044"/>
                  <a:pt x="6748624" y="7726076"/>
                  <a:pt x="6721867" y="7746142"/>
                </a:cubicBezTo>
                <a:cubicBezTo>
                  <a:pt x="6695113" y="7766206"/>
                  <a:pt x="6678395" y="7776240"/>
                  <a:pt x="6671705" y="7776240"/>
                </a:cubicBezTo>
                <a:cubicBezTo>
                  <a:pt x="6665015" y="7776240"/>
                  <a:pt x="6648298" y="7792961"/>
                  <a:pt x="6621541" y="7826402"/>
                </a:cubicBezTo>
                <a:cubicBezTo>
                  <a:pt x="6594787" y="7859846"/>
                  <a:pt x="6578069" y="7876566"/>
                  <a:pt x="6571379" y="7876566"/>
                </a:cubicBezTo>
                <a:cubicBezTo>
                  <a:pt x="6564689" y="7876566"/>
                  <a:pt x="6561345" y="7883254"/>
                  <a:pt x="6561345" y="7896630"/>
                </a:cubicBezTo>
                <a:lnTo>
                  <a:pt x="6541281" y="7916698"/>
                </a:lnTo>
                <a:cubicBezTo>
                  <a:pt x="6541281" y="7903320"/>
                  <a:pt x="6527905" y="7903320"/>
                  <a:pt x="6501151" y="7916698"/>
                </a:cubicBezTo>
                <a:lnTo>
                  <a:pt x="6521217" y="7896630"/>
                </a:lnTo>
                <a:cubicBezTo>
                  <a:pt x="6534591" y="7869879"/>
                  <a:pt x="6547969" y="7849813"/>
                  <a:pt x="6561345" y="7836435"/>
                </a:cubicBezTo>
                <a:lnTo>
                  <a:pt x="6581413" y="7776240"/>
                </a:lnTo>
                <a:cubicBezTo>
                  <a:pt x="6634918" y="7776240"/>
                  <a:pt x="6661672" y="7736109"/>
                  <a:pt x="6661672" y="7655847"/>
                </a:cubicBezTo>
                <a:lnTo>
                  <a:pt x="6621541" y="7655847"/>
                </a:lnTo>
                <a:lnTo>
                  <a:pt x="6601477" y="7655847"/>
                </a:lnTo>
                <a:cubicBezTo>
                  <a:pt x="6601477" y="7642473"/>
                  <a:pt x="6598133" y="7639130"/>
                  <a:pt x="6591443" y="7645816"/>
                </a:cubicBezTo>
                <a:cubicBezTo>
                  <a:pt x="6584756" y="7652504"/>
                  <a:pt x="6581413" y="7662537"/>
                  <a:pt x="6581413" y="7675913"/>
                </a:cubicBezTo>
                <a:lnTo>
                  <a:pt x="6541281" y="7675913"/>
                </a:lnTo>
                <a:lnTo>
                  <a:pt x="6541281" y="7695978"/>
                </a:lnTo>
                <a:lnTo>
                  <a:pt x="6541281" y="7716044"/>
                </a:lnTo>
                <a:cubicBezTo>
                  <a:pt x="6527905" y="7716044"/>
                  <a:pt x="6517871" y="7716044"/>
                  <a:pt x="6511184" y="7716044"/>
                </a:cubicBezTo>
                <a:cubicBezTo>
                  <a:pt x="6504494" y="7716044"/>
                  <a:pt x="6501151" y="7722733"/>
                  <a:pt x="6501151" y="7736109"/>
                </a:cubicBezTo>
                <a:cubicBezTo>
                  <a:pt x="6514527" y="7749487"/>
                  <a:pt x="6504494" y="7772896"/>
                  <a:pt x="6471053" y="7806337"/>
                </a:cubicBezTo>
                <a:cubicBezTo>
                  <a:pt x="6437611" y="7839781"/>
                  <a:pt x="6420889" y="7863189"/>
                  <a:pt x="6420889" y="7876566"/>
                </a:cubicBezTo>
                <a:lnTo>
                  <a:pt x="6400824" y="7896630"/>
                </a:lnTo>
                <a:cubicBezTo>
                  <a:pt x="6400824" y="7910010"/>
                  <a:pt x="6390791" y="7923384"/>
                  <a:pt x="6370727" y="7936761"/>
                </a:cubicBezTo>
                <a:cubicBezTo>
                  <a:pt x="6350659" y="7950138"/>
                  <a:pt x="6347316" y="7963515"/>
                  <a:pt x="6360693" y="7976892"/>
                </a:cubicBezTo>
                <a:lnTo>
                  <a:pt x="6360693" y="7996957"/>
                </a:lnTo>
                <a:cubicBezTo>
                  <a:pt x="6347316" y="7983582"/>
                  <a:pt x="6337285" y="7980236"/>
                  <a:pt x="6330595" y="7986926"/>
                </a:cubicBezTo>
                <a:cubicBezTo>
                  <a:pt x="6323905" y="7993613"/>
                  <a:pt x="6317219" y="7990270"/>
                  <a:pt x="6310531" y="7976892"/>
                </a:cubicBezTo>
                <a:cubicBezTo>
                  <a:pt x="6303841" y="7963515"/>
                  <a:pt x="6297154" y="7956826"/>
                  <a:pt x="6290464" y="7956826"/>
                </a:cubicBezTo>
                <a:cubicBezTo>
                  <a:pt x="6283777" y="7956826"/>
                  <a:pt x="6280433" y="7963515"/>
                  <a:pt x="6280433" y="7976892"/>
                </a:cubicBezTo>
                <a:cubicBezTo>
                  <a:pt x="6280433" y="8003647"/>
                  <a:pt x="6277087" y="8027054"/>
                  <a:pt x="6270400" y="8047121"/>
                </a:cubicBezTo>
                <a:cubicBezTo>
                  <a:pt x="6263710" y="8067185"/>
                  <a:pt x="6257023" y="8077219"/>
                  <a:pt x="6250333" y="8077219"/>
                </a:cubicBezTo>
                <a:cubicBezTo>
                  <a:pt x="6243646" y="8077219"/>
                  <a:pt x="6233613" y="8067185"/>
                  <a:pt x="6220235" y="8047121"/>
                </a:cubicBezTo>
                <a:cubicBezTo>
                  <a:pt x="6206861" y="8027054"/>
                  <a:pt x="6193481" y="8017024"/>
                  <a:pt x="6180105" y="8017024"/>
                </a:cubicBezTo>
                <a:lnTo>
                  <a:pt x="6200171" y="7936761"/>
                </a:lnTo>
                <a:cubicBezTo>
                  <a:pt x="6226925" y="7896630"/>
                  <a:pt x="6240303" y="7889944"/>
                  <a:pt x="6240303" y="7916698"/>
                </a:cubicBezTo>
                <a:lnTo>
                  <a:pt x="6280433" y="7896630"/>
                </a:lnTo>
                <a:cubicBezTo>
                  <a:pt x="6293808" y="7883254"/>
                  <a:pt x="6293808" y="7869879"/>
                  <a:pt x="6280433" y="7856499"/>
                </a:cubicBezTo>
                <a:lnTo>
                  <a:pt x="6280433" y="7836435"/>
                </a:lnTo>
                <a:cubicBezTo>
                  <a:pt x="6293808" y="7849813"/>
                  <a:pt x="6307187" y="7849813"/>
                  <a:pt x="6320562" y="7836435"/>
                </a:cubicBezTo>
                <a:cubicBezTo>
                  <a:pt x="6360693" y="7796304"/>
                  <a:pt x="6367383" y="7776240"/>
                  <a:pt x="6340629" y="7776240"/>
                </a:cubicBezTo>
                <a:lnTo>
                  <a:pt x="6360693" y="7695978"/>
                </a:lnTo>
                <a:cubicBezTo>
                  <a:pt x="6374070" y="7695978"/>
                  <a:pt x="6384103" y="7692635"/>
                  <a:pt x="6390791" y="7685945"/>
                </a:cubicBezTo>
                <a:cubicBezTo>
                  <a:pt x="6397481" y="7679257"/>
                  <a:pt x="6400824" y="7675913"/>
                  <a:pt x="6400824" y="7675913"/>
                </a:cubicBezTo>
                <a:cubicBezTo>
                  <a:pt x="6427578" y="7675913"/>
                  <a:pt x="6444299" y="7669227"/>
                  <a:pt x="6450989" y="7655847"/>
                </a:cubicBezTo>
                <a:cubicBezTo>
                  <a:pt x="6457676" y="7642473"/>
                  <a:pt x="6454332" y="7625750"/>
                  <a:pt x="6440955" y="7605685"/>
                </a:cubicBezTo>
                <a:cubicBezTo>
                  <a:pt x="6427578" y="7585619"/>
                  <a:pt x="6427578" y="7562211"/>
                  <a:pt x="6440955" y="7535457"/>
                </a:cubicBezTo>
                <a:cubicBezTo>
                  <a:pt x="6467709" y="7508702"/>
                  <a:pt x="6474397" y="7495326"/>
                  <a:pt x="6461019" y="7495326"/>
                </a:cubicBezTo>
                <a:cubicBezTo>
                  <a:pt x="6447643" y="7495326"/>
                  <a:pt x="6434265" y="7508702"/>
                  <a:pt x="6420889" y="7535457"/>
                </a:cubicBezTo>
                <a:cubicBezTo>
                  <a:pt x="6407514" y="7562211"/>
                  <a:pt x="6400824" y="7582274"/>
                  <a:pt x="6400824" y="7595652"/>
                </a:cubicBezTo>
                <a:lnTo>
                  <a:pt x="6400824" y="7615718"/>
                </a:lnTo>
                <a:cubicBezTo>
                  <a:pt x="6400824" y="7602342"/>
                  <a:pt x="6390791" y="7595652"/>
                  <a:pt x="6370727" y="7595652"/>
                </a:cubicBezTo>
                <a:cubicBezTo>
                  <a:pt x="6350659" y="7595652"/>
                  <a:pt x="6340629" y="7595652"/>
                  <a:pt x="6340629" y="7595652"/>
                </a:cubicBezTo>
                <a:cubicBezTo>
                  <a:pt x="6340629" y="7582274"/>
                  <a:pt x="6340629" y="7575588"/>
                  <a:pt x="6340629" y="7575588"/>
                </a:cubicBezTo>
                <a:cubicBezTo>
                  <a:pt x="6340629" y="7575588"/>
                  <a:pt x="6333939" y="7575588"/>
                  <a:pt x="6320562" y="7575588"/>
                </a:cubicBezTo>
                <a:cubicBezTo>
                  <a:pt x="6320562" y="7575588"/>
                  <a:pt x="6320562" y="7582274"/>
                  <a:pt x="6320562" y="7595652"/>
                </a:cubicBezTo>
                <a:lnTo>
                  <a:pt x="6300497" y="7635783"/>
                </a:lnTo>
                <a:cubicBezTo>
                  <a:pt x="6287121" y="7635783"/>
                  <a:pt x="6280433" y="7635783"/>
                  <a:pt x="6280433" y="7635783"/>
                </a:cubicBezTo>
                <a:lnTo>
                  <a:pt x="6280433" y="7615718"/>
                </a:lnTo>
                <a:cubicBezTo>
                  <a:pt x="6280433" y="7602342"/>
                  <a:pt x="6273743" y="7595652"/>
                  <a:pt x="6260367" y="7595652"/>
                </a:cubicBezTo>
                <a:lnTo>
                  <a:pt x="6280433" y="7555520"/>
                </a:lnTo>
                <a:cubicBezTo>
                  <a:pt x="6307187" y="7542147"/>
                  <a:pt x="6330595" y="7532112"/>
                  <a:pt x="6350659" y="7525422"/>
                </a:cubicBezTo>
                <a:cubicBezTo>
                  <a:pt x="6370727" y="7518735"/>
                  <a:pt x="6377417" y="7502016"/>
                  <a:pt x="6370727" y="7475262"/>
                </a:cubicBezTo>
                <a:cubicBezTo>
                  <a:pt x="6364037" y="7448507"/>
                  <a:pt x="6360693" y="7435131"/>
                  <a:pt x="6360693" y="7435131"/>
                </a:cubicBezTo>
                <a:cubicBezTo>
                  <a:pt x="6360693" y="7435131"/>
                  <a:pt x="6367383" y="7435131"/>
                  <a:pt x="6380760" y="7435131"/>
                </a:cubicBezTo>
                <a:cubicBezTo>
                  <a:pt x="6394134" y="7435131"/>
                  <a:pt x="6407514" y="7435131"/>
                  <a:pt x="6420889" y="7435131"/>
                </a:cubicBezTo>
                <a:cubicBezTo>
                  <a:pt x="6420889" y="7435131"/>
                  <a:pt x="6420889" y="7428442"/>
                  <a:pt x="6420889" y="7415063"/>
                </a:cubicBezTo>
                <a:lnTo>
                  <a:pt x="6440955" y="7394998"/>
                </a:lnTo>
                <a:lnTo>
                  <a:pt x="6440955" y="7415063"/>
                </a:lnTo>
                <a:cubicBezTo>
                  <a:pt x="6454332" y="7401688"/>
                  <a:pt x="6461019" y="7401688"/>
                  <a:pt x="6461019" y="7415063"/>
                </a:cubicBezTo>
                <a:cubicBezTo>
                  <a:pt x="6461019" y="7428442"/>
                  <a:pt x="6454332" y="7438476"/>
                  <a:pt x="6440955" y="7445164"/>
                </a:cubicBezTo>
                <a:cubicBezTo>
                  <a:pt x="6427578" y="7451850"/>
                  <a:pt x="6417545" y="7455194"/>
                  <a:pt x="6410857" y="7455194"/>
                </a:cubicBezTo>
                <a:cubicBezTo>
                  <a:pt x="6404167" y="7455194"/>
                  <a:pt x="6397481" y="7458540"/>
                  <a:pt x="6390791" y="7465227"/>
                </a:cubicBezTo>
                <a:cubicBezTo>
                  <a:pt x="6384103" y="7471918"/>
                  <a:pt x="6380760" y="7478605"/>
                  <a:pt x="6380760" y="7485291"/>
                </a:cubicBezTo>
                <a:cubicBezTo>
                  <a:pt x="6380760" y="7491981"/>
                  <a:pt x="6394134" y="7488638"/>
                  <a:pt x="6420889" y="7475262"/>
                </a:cubicBezTo>
                <a:cubicBezTo>
                  <a:pt x="6420889" y="7475262"/>
                  <a:pt x="6427578" y="7475262"/>
                  <a:pt x="6440955" y="7475262"/>
                </a:cubicBezTo>
                <a:cubicBezTo>
                  <a:pt x="6454332" y="7475262"/>
                  <a:pt x="6461019" y="7475262"/>
                  <a:pt x="6461019" y="7475262"/>
                </a:cubicBezTo>
                <a:lnTo>
                  <a:pt x="6501151" y="7435131"/>
                </a:lnTo>
                <a:cubicBezTo>
                  <a:pt x="6501151" y="7421753"/>
                  <a:pt x="6501151" y="7415063"/>
                  <a:pt x="6501151" y="7415063"/>
                </a:cubicBezTo>
                <a:lnTo>
                  <a:pt x="6601477" y="7274608"/>
                </a:lnTo>
                <a:cubicBezTo>
                  <a:pt x="6601477" y="7261231"/>
                  <a:pt x="6601477" y="7254542"/>
                  <a:pt x="6601477" y="7254542"/>
                </a:cubicBezTo>
                <a:cubicBezTo>
                  <a:pt x="6601477" y="7254542"/>
                  <a:pt x="6601477" y="7237820"/>
                  <a:pt x="6601477" y="7204379"/>
                </a:cubicBezTo>
                <a:cubicBezTo>
                  <a:pt x="6601477" y="7170939"/>
                  <a:pt x="6614854" y="7114085"/>
                  <a:pt x="6641608" y="7033825"/>
                </a:cubicBezTo>
                <a:lnTo>
                  <a:pt x="6661672" y="7013757"/>
                </a:lnTo>
                <a:cubicBezTo>
                  <a:pt x="6675049" y="7013757"/>
                  <a:pt x="6681739" y="7007071"/>
                  <a:pt x="6681739" y="6993694"/>
                </a:cubicBezTo>
                <a:cubicBezTo>
                  <a:pt x="6681739" y="6980316"/>
                  <a:pt x="6685083" y="6973630"/>
                  <a:pt x="6691770" y="6973630"/>
                </a:cubicBezTo>
                <a:cubicBezTo>
                  <a:pt x="6698459" y="6973630"/>
                  <a:pt x="6701803" y="6966940"/>
                  <a:pt x="6701803" y="6953562"/>
                </a:cubicBezTo>
                <a:cubicBezTo>
                  <a:pt x="6715180" y="6953562"/>
                  <a:pt x="6725213" y="6943528"/>
                  <a:pt x="6731901" y="6923464"/>
                </a:cubicBezTo>
                <a:cubicBezTo>
                  <a:pt x="6738591" y="6903401"/>
                  <a:pt x="6741935" y="6886677"/>
                  <a:pt x="6741935" y="6873302"/>
                </a:cubicBezTo>
                <a:cubicBezTo>
                  <a:pt x="6728557" y="6873302"/>
                  <a:pt x="6721867" y="6873302"/>
                  <a:pt x="6721867" y="6873302"/>
                </a:cubicBezTo>
                <a:cubicBezTo>
                  <a:pt x="6721867" y="6873302"/>
                  <a:pt x="6718524" y="6876647"/>
                  <a:pt x="6711837" y="6883333"/>
                </a:cubicBezTo>
                <a:cubicBezTo>
                  <a:pt x="6705147" y="6890023"/>
                  <a:pt x="6698459" y="6896710"/>
                  <a:pt x="6691770" y="6903401"/>
                </a:cubicBezTo>
                <a:cubicBezTo>
                  <a:pt x="6685083" y="6910088"/>
                  <a:pt x="6681739" y="6913431"/>
                  <a:pt x="6681739" y="6913431"/>
                </a:cubicBezTo>
                <a:cubicBezTo>
                  <a:pt x="6681739" y="6900056"/>
                  <a:pt x="6688429" y="6866614"/>
                  <a:pt x="6701803" y="6813105"/>
                </a:cubicBezTo>
                <a:cubicBezTo>
                  <a:pt x="6715180" y="6759600"/>
                  <a:pt x="6728557" y="6726155"/>
                  <a:pt x="6741935" y="6712779"/>
                </a:cubicBezTo>
                <a:cubicBezTo>
                  <a:pt x="6755311" y="6699404"/>
                  <a:pt x="6765342" y="6679338"/>
                  <a:pt x="6772032" y="6652584"/>
                </a:cubicBezTo>
                <a:cubicBezTo>
                  <a:pt x="6778722" y="6625829"/>
                  <a:pt x="6775375" y="6609108"/>
                  <a:pt x="6761999" y="6602422"/>
                </a:cubicBezTo>
                <a:cubicBezTo>
                  <a:pt x="6748624" y="6595732"/>
                  <a:pt x="6731901" y="6599075"/>
                  <a:pt x="6711837" y="6612453"/>
                </a:cubicBezTo>
                <a:cubicBezTo>
                  <a:pt x="6691770" y="6625829"/>
                  <a:pt x="6675049" y="6632519"/>
                  <a:pt x="6661672" y="6632519"/>
                </a:cubicBezTo>
                <a:cubicBezTo>
                  <a:pt x="6661672" y="6632519"/>
                  <a:pt x="6654985" y="6632519"/>
                  <a:pt x="6641608" y="6632519"/>
                </a:cubicBezTo>
                <a:lnTo>
                  <a:pt x="6621541" y="6592388"/>
                </a:lnTo>
                <a:cubicBezTo>
                  <a:pt x="6621541" y="6579010"/>
                  <a:pt x="6618197" y="6568977"/>
                  <a:pt x="6611511" y="6562291"/>
                </a:cubicBezTo>
                <a:cubicBezTo>
                  <a:pt x="6604821" y="6555601"/>
                  <a:pt x="6601477" y="6545568"/>
                  <a:pt x="6601477" y="6532193"/>
                </a:cubicBezTo>
                <a:cubicBezTo>
                  <a:pt x="6588100" y="6518815"/>
                  <a:pt x="6581413" y="6502092"/>
                  <a:pt x="6581413" y="6482028"/>
                </a:cubicBezTo>
                <a:cubicBezTo>
                  <a:pt x="6581413" y="6461963"/>
                  <a:pt x="6574723" y="6445240"/>
                  <a:pt x="6561345" y="6431867"/>
                </a:cubicBezTo>
                <a:cubicBezTo>
                  <a:pt x="6547969" y="6418489"/>
                  <a:pt x="6537938" y="6411799"/>
                  <a:pt x="6531248" y="6411799"/>
                </a:cubicBezTo>
                <a:cubicBezTo>
                  <a:pt x="6524558" y="6411799"/>
                  <a:pt x="6521217" y="6418489"/>
                  <a:pt x="6521217" y="6431867"/>
                </a:cubicBezTo>
                <a:cubicBezTo>
                  <a:pt x="6507841" y="6445240"/>
                  <a:pt x="6501151" y="6468651"/>
                  <a:pt x="6501151" y="6502092"/>
                </a:cubicBezTo>
                <a:cubicBezTo>
                  <a:pt x="6501151" y="6535536"/>
                  <a:pt x="6501151" y="6558946"/>
                  <a:pt x="6501151" y="6572321"/>
                </a:cubicBezTo>
                <a:lnTo>
                  <a:pt x="6521217" y="6512125"/>
                </a:lnTo>
                <a:cubicBezTo>
                  <a:pt x="6521217" y="6498749"/>
                  <a:pt x="6527905" y="6498749"/>
                  <a:pt x="6541281" y="6512125"/>
                </a:cubicBezTo>
                <a:cubicBezTo>
                  <a:pt x="6554659" y="6512125"/>
                  <a:pt x="6561345" y="6518815"/>
                  <a:pt x="6561345" y="6532193"/>
                </a:cubicBezTo>
                <a:cubicBezTo>
                  <a:pt x="6561345" y="6545568"/>
                  <a:pt x="6564689" y="6552256"/>
                  <a:pt x="6571379" y="6552256"/>
                </a:cubicBezTo>
                <a:cubicBezTo>
                  <a:pt x="6578069" y="6552256"/>
                  <a:pt x="6581413" y="6558946"/>
                  <a:pt x="6581413" y="6572321"/>
                </a:cubicBezTo>
                <a:cubicBezTo>
                  <a:pt x="6581413" y="6612453"/>
                  <a:pt x="6568035" y="6625829"/>
                  <a:pt x="6541281" y="6612453"/>
                </a:cubicBezTo>
                <a:cubicBezTo>
                  <a:pt x="6527905" y="6612453"/>
                  <a:pt x="6507841" y="6612453"/>
                  <a:pt x="6481086" y="6612453"/>
                </a:cubicBezTo>
                <a:cubicBezTo>
                  <a:pt x="6467709" y="6625829"/>
                  <a:pt x="6450989" y="6632519"/>
                  <a:pt x="6430921" y="6632519"/>
                </a:cubicBezTo>
                <a:cubicBezTo>
                  <a:pt x="6410857" y="6632519"/>
                  <a:pt x="6390791" y="6632519"/>
                  <a:pt x="6370727" y="6632519"/>
                </a:cubicBezTo>
                <a:cubicBezTo>
                  <a:pt x="6350659" y="6632519"/>
                  <a:pt x="6333939" y="6632519"/>
                  <a:pt x="6320562" y="6632519"/>
                </a:cubicBezTo>
                <a:lnTo>
                  <a:pt x="6260367" y="6572321"/>
                </a:lnTo>
                <a:cubicBezTo>
                  <a:pt x="6233613" y="6532193"/>
                  <a:pt x="6213549" y="6525503"/>
                  <a:pt x="6200171" y="6552256"/>
                </a:cubicBezTo>
                <a:lnTo>
                  <a:pt x="6180105" y="6592388"/>
                </a:lnTo>
                <a:cubicBezTo>
                  <a:pt x="6139976" y="6605764"/>
                  <a:pt x="6133286" y="6625829"/>
                  <a:pt x="6160040" y="6652584"/>
                </a:cubicBezTo>
                <a:cubicBezTo>
                  <a:pt x="6186795" y="6692715"/>
                  <a:pt x="6180105" y="6712779"/>
                  <a:pt x="6139976" y="6712779"/>
                </a:cubicBezTo>
                <a:lnTo>
                  <a:pt x="6099845" y="6692715"/>
                </a:lnTo>
                <a:cubicBezTo>
                  <a:pt x="6073091" y="6679338"/>
                  <a:pt x="6056370" y="6672647"/>
                  <a:pt x="6049681" y="6672647"/>
                </a:cubicBezTo>
                <a:cubicBezTo>
                  <a:pt x="6042993" y="6672647"/>
                  <a:pt x="6039649" y="6679338"/>
                  <a:pt x="6039649" y="6692715"/>
                </a:cubicBezTo>
                <a:cubicBezTo>
                  <a:pt x="6039649" y="6706091"/>
                  <a:pt x="6046337" y="6719469"/>
                  <a:pt x="6059714" y="6732845"/>
                </a:cubicBezTo>
                <a:cubicBezTo>
                  <a:pt x="6046337" y="6746220"/>
                  <a:pt x="6026273" y="6752910"/>
                  <a:pt x="5999519" y="6752910"/>
                </a:cubicBezTo>
                <a:cubicBezTo>
                  <a:pt x="5986141" y="6752910"/>
                  <a:pt x="5976108" y="6752910"/>
                  <a:pt x="5969421" y="6752910"/>
                </a:cubicBezTo>
                <a:cubicBezTo>
                  <a:pt x="5962731" y="6752910"/>
                  <a:pt x="5952701" y="6759600"/>
                  <a:pt x="5939323" y="6772974"/>
                </a:cubicBezTo>
                <a:cubicBezTo>
                  <a:pt x="5925946" y="6786350"/>
                  <a:pt x="5925946" y="6799730"/>
                  <a:pt x="5939323" y="6813105"/>
                </a:cubicBezTo>
                <a:lnTo>
                  <a:pt x="5939323" y="6833171"/>
                </a:lnTo>
                <a:cubicBezTo>
                  <a:pt x="5925946" y="6833171"/>
                  <a:pt x="5899192" y="6846546"/>
                  <a:pt x="5859061" y="6873302"/>
                </a:cubicBezTo>
                <a:cubicBezTo>
                  <a:pt x="5805553" y="6926809"/>
                  <a:pt x="5778799" y="6940186"/>
                  <a:pt x="5778799" y="6913431"/>
                </a:cubicBezTo>
                <a:cubicBezTo>
                  <a:pt x="5778799" y="6913431"/>
                  <a:pt x="5785489" y="6906745"/>
                  <a:pt x="5798866" y="6893367"/>
                </a:cubicBezTo>
                <a:cubicBezTo>
                  <a:pt x="5812243" y="6879990"/>
                  <a:pt x="5825620" y="6863269"/>
                  <a:pt x="5838997" y="6843203"/>
                </a:cubicBezTo>
                <a:cubicBezTo>
                  <a:pt x="5852371" y="6823138"/>
                  <a:pt x="5872438" y="6806417"/>
                  <a:pt x="5899192" y="6793040"/>
                </a:cubicBezTo>
                <a:cubicBezTo>
                  <a:pt x="5925946" y="6779664"/>
                  <a:pt x="5932633" y="6759600"/>
                  <a:pt x="5919257" y="6732845"/>
                </a:cubicBezTo>
                <a:cubicBezTo>
                  <a:pt x="5905879" y="6692715"/>
                  <a:pt x="5892503" y="6692715"/>
                  <a:pt x="5879125" y="6732845"/>
                </a:cubicBezTo>
                <a:cubicBezTo>
                  <a:pt x="5865751" y="6746220"/>
                  <a:pt x="5852371" y="6746220"/>
                  <a:pt x="5838997" y="6732845"/>
                </a:cubicBezTo>
                <a:cubicBezTo>
                  <a:pt x="5825620" y="6732845"/>
                  <a:pt x="5815587" y="6732845"/>
                  <a:pt x="5808897" y="6732845"/>
                </a:cubicBezTo>
                <a:cubicBezTo>
                  <a:pt x="5802209" y="6732845"/>
                  <a:pt x="5792176" y="6739532"/>
                  <a:pt x="5778799" y="6752910"/>
                </a:cubicBezTo>
                <a:cubicBezTo>
                  <a:pt x="5765425" y="6766286"/>
                  <a:pt x="5755391" y="6776321"/>
                  <a:pt x="5748701" y="6783007"/>
                </a:cubicBezTo>
                <a:cubicBezTo>
                  <a:pt x="5742014" y="6789697"/>
                  <a:pt x="5738671" y="6793040"/>
                  <a:pt x="5738671" y="6793040"/>
                </a:cubicBezTo>
                <a:cubicBezTo>
                  <a:pt x="5725293" y="6793040"/>
                  <a:pt x="5725293" y="6799730"/>
                  <a:pt x="5738671" y="6813105"/>
                </a:cubicBezTo>
                <a:cubicBezTo>
                  <a:pt x="5738671" y="6813105"/>
                  <a:pt x="5738671" y="6816448"/>
                  <a:pt x="5738671" y="6823138"/>
                </a:cubicBezTo>
                <a:cubicBezTo>
                  <a:pt x="5738671" y="6829828"/>
                  <a:pt x="5731981" y="6833171"/>
                  <a:pt x="5718603" y="6833171"/>
                </a:cubicBezTo>
                <a:cubicBezTo>
                  <a:pt x="5718603" y="6819795"/>
                  <a:pt x="5718603" y="6813105"/>
                  <a:pt x="5718603" y="6813105"/>
                </a:cubicBezTo>
                <a:cubicBezTo>
                  <a:pt x="5718603" y="6799730"/>
                  <a:pt x="5715260" y="6793040"/>
                  <a:pt x="5708570" y="6793040"/>
                </a:cubicBezTo>
                <a:cubicBezTo>
                  <a:pt x="5701883" y="6793040"/>
                  <a:pt x="5698539" y="6786350"/>
                  <a:pt x="5698539" y="6772974"/>
                </a:cubicBezTo>
                <a:lnTo>
                  <a:pt x="5678473" y="6772974"/>
                </a:lnTo>
                <a:cubicBezTo>
                  <a:pt x="5678473" y="6786350"/>
                  <a:pt x="5675129" y="6803074"/>
                  <a:pt x="5668441" y="6823138"/>
                </a:cubicBezTo>
                <a:cubicBezTo>
                  <a:pt x="5661752" y="6843203"/>
                  <a:pt x="5645031" y="6853235"/>
                  <a:pt x="5618277" y="6853235"/>
                </a:cubicBezTo>
                <a:lnTo>
                  <a:pt x="5578146" y="6853235"/>
                </a:lnTo>
                <a:lnTo>
                  <a:pt x="5598213" y="6813105"/>
                </a:lnTo>
                <a:cubicBezTo>
                  <a:pt x="5598213" y="6799730"/>
                  <a:pt x="5598213" y="6789697"/>
                  <a:pt x="5598213" y="6783007"/>
                </a:cubicBezTo>
                <a:lnTo>
                  <a:pt x="5598213" y="6772974"/>
                </a:lnTo>
                <a:cubicBezTo>
                  <a:pt x="5598213" y="6772974"/>
                  <a:pt x="5591523" y="6772974"/>
                  <a:pt x="5578146" y="6772974"/>
                </a:cubicBezTo>
                <a:cubicBezTo>
                  <a:pt x="5578146" y="6759600"/>
                  <a:pt x="5571459" y="6752910"/>
                  <a:pt x="5558082" y="6752910"/>
                </a:cubicBezTo>
                <a:lnTo>
                  <a:pt x="5538015" y="6772974"/>
                </a:lnTo>
                <a:cubicBezTo>
                  <a:pt x="5524641" y="6772974"/>
                  <a:pt x="5517951" y="6766286"/>
                  <a:pt x="5517951" y="6752910"/>
                </a:cubicBezTo>
                <a:cubicBezTo>
                  <a:pt x="5504574" y="6752910"/>
                  <a:pt x="5501230" y="6759600"/>
                  <a:pt x="5507917" y="6772974"/>
                </a:cubicBezTo>
                <a:cubicBezTo>
                  <a:pt x="5514607" y="6786350"/>
                  <a:pt x="5511261" y="6793040"/>
                  <a:pt x="5497887" y="6793040"/>
                </a:cubicBezTo>
                <a:lnTo>
                  <a:pt x="5477819" y="6793040"/>
                </a:lnTo>
                <a:lnTo>
                  <a:pt x="5437689" y="6813105"/>
                </a:lnTo>
                <a:lnTo>
                  <a:pt x="5437689" y="6833171"/>
                </a:lnTo>
                <a:cubicBezTo>
                  <a:pt x="5477819" y="6819795"/>
                  <a:pt x="5497887" y="6819795"/>
                  <a:pt x="5497887" y="6833171"/>
                </a:cubicBezTo>
                <a:cubicBezTo>
                  <a:pt x="5497887" y="6846546"/>
                  <a:pt x="5504574" y="6853235"/>
                  <a:pt x="5517951" y="6853235"/>
                </a:cubicBezTo>
                <a:cubicBezTo>
                  <a:pt x="5544705" y="6839859"/>
                  <a:pt x="5558082" y="6846546"/>
                  <a:pt x="5558082" y="6873302"/>
                </a:cubicBezTo>
                <a:cubicBezTo>
                  <a:pt x="5558082" y="6886677"/>
                  <a:pt x="5538015" y="6906745"/>
                  <a:pt x="5497887" y="6933499"/>
                </a:cubicBezTo>
                <a:cubicBezTo>
                  <a:pt x="5457755" y="6973630"/>
                  <a:pt x="5434345" y="6997039"/>
                  <a:pt x="5427658" y="7003727"/>
                </a:cubicBezTo>
                <a:cubicBezTo>
                  <a:pt x="5420968" y="7010414"/>
                  <a:pt x="5417625" y="7007071"/>
                  <a:pt x="5417625" y="6993694"/>
                </a:cubicBezTo>
                <a:lnTo>
                  <a:pt x="5397560" y="6993694"/>
                </a:lnTo>
                <a:cubicBezTo>
                  <a:pt x="5410935" y="7007071"/>
                  <a:pt x="5414281" y="7017103"/>
                  <a:pt x="5407591" y="7023792"/>
                </a:cubicBezTo>
                <a:cubicBezTo>
                  <a:pt x="5400904" y="7030480"/>
                  <a:pt x="5397560" y="7040511"/>
                  <a:pt x="5397560" y="7053888"/>
                </a:cubicBezTo>
                <a:cubicBezTo>
                  <a:pt x="5397560" y="7067266"/>
                  <a:pt x="5390871" y="7067266"/>
                  <a:pt x="5377493" y="7053888"/>
                </a:cubicBezTo>
                <a:lnTo>
                  <a:pt x="5357429" y="7053888"/>
                </a:lnTo>
                <a:lnTo>
                  <a:pt x="5337362" y="7053888"/>
                </a:lnTo>
                <a:lnTo>
                  <a:pt x="5297234" y="7073956"/>
                </a:lnTo>
                <a:cubicBezTo>
                  <a:pt x="5270480" y="7087332"/>
                  <a:pt x="5257103" y="7073956"/>
                  <a:pt x="5257103" y="7033825"/>
                </a:cubicBezTo>
                <a:lnTo>
                  <a:pt x="5257103" y="7013757"/>
                </a:lnTo>
                <a:lnTo>
                  <a:pt x="5216971" y="7033825"/>
                </a:lnTo>
                <a:cubicBezTo>
                  <a:pt x="5203595" y="7047201"/>
                  <a:pt x="5196907" y="7060578"/>
                  <a:pt x="5196907" y="7073956"/>
                </a:cubicBezTo>
                <a:cubicBezTo>
                  <a:pt x="5196907" y="7087332"/>
                  <a:pt x="5190217" y="7087332"/>
                  <a:pt x="5176841" y="7073956"/>
                </a:cubicBezTo>
                <a:cubicBezTo>
                  <a:pt x="5163463" y="7073956"/>
                  <a:pt x="5156777" y="7077299"/>
                  <a:pt x="5156777" y="7083987"/>
                </a:cubicBezTo>
                <a:cubicBezTo>
                  <a:pt x="5156777" y="7090677"/>
                  <a:pt x="5150087" y="7100710"/>
                  <a:pt x="5136709" y="7114085"/>
                </a:cubicBezTo>
                <a:lnTo>
                  <a:pt x="5176841" y="7134151"/>
                </a:lnTo>
                <a:cubicBezTo>
                  <a:pt x="5176841" y="7107396"/>
                  <a:pt x="5186874" y="7094020"/>
                  <a:pt x="5206938" y="7094020"/>
                </a:cubicBezTo>
                <a:cubicBezTo>
                  <a:pt x="5227005" y="7094020"/>
                  <a:pt x="5230349" y="7100710"/>
                  <a:pt x="5216971" y="7114085"/>
                </a:cubicBezTo>
                <a:cubicBezTo>
                  <a:pt x="5216971" y="7127463"/>
                  <a:pt x="5216971" y="7137494"/>
                  <a:pt x="5216971" y="7144181"/>
                </a:cubicBezTo>
                <a:cubicBezTo>
                  <a:pt x="5216971" y="7150872"/>
                  <a:pt x="5216971" y="7160905"/>
                  <a:pt x="5216971" y="7174282"/>
                </a:cubicBezTo>
                <a:cubicBezTo>
                  <a:pt x="5216971" y="7214411"/>
                  <a:pt x="5213628" y="7237820"/>
                  <a:pt x="5206938" y="7244510"/>
                </a:cubicBezTo>
                <a:cubicBezTo>
                  <a:pt x="5200251" y="7251198"/>
                  <a:pt x="5186874" y="7251198"/>
                  <a:pt x="5166807" y="7244510"/>
                </a:cubicBezTo>
                <a:cubicBezTo>
                  <a:pt x="5146743" y="7237820"/>
                  <a:pt x="5136709" y="7234477"/>
                  <a:pt x="5136709" y="7234477"/>
                </a:cubicBezTo>
                <a:lnTo>
                  <a:pt x="5116646" y="7134151"/>
                </a:lnTo>
                <a:cubicBezTo>
                  <a:pt x="5103268" y="7134151"/>
                  <a:pt x="5093238" y="7140838"/>
                  <a:pt x="5086547" y="7154216"/>
                </a:cubicBezTo>
                <a:cubicBezTo>
                  <a:pt x="5079858" y="7167595"/>
                  <a:pt x="5069827" y="7180970"/>
                  <a:pt x="5056450" y="7194346"/>
                </a:cubicBezTo>
                <a:cubicBezTo>
                  <a:pt x="5056450" y="7207723"/>
                  <a:pt x="5053107" y="7217756"/>
                  <a:pt x="5046417" y="7224444"/>
                </a:cubicBezTo>
                <a:cubicBezTo>
                  <a:pt x="5039729" y="7231134"/>
                  <a:pt x="5036383" y="7241165"/>
                  <a:pt x="5036383" y="7254542"/>
                </a:cubicBezTo>
                <a:cubicBezTo>
                  <a:pt x="5023009" y="7281296"/>
                  <a:pt x="5012975" y="7291329"/>
                  <a:pt x="5006285" y="7284639"/>
                </a:cubicBezTo>
                <a:cubicBezTo>
                  <a:pt x="4999599" y="7277951"/>
                  <a:pt x="4992909" y="7284639"/>
                  <a:pt x="4986221" y="7304706"/>
                </a:cubicBezTo>
                <a:cubicBezTo>
                  <a:pt x="4979532" y="7324770"/>
                  <a:pt x="4976189" y="7341493"/>
                  <a:pt x="4976189" y="7354867"/>
                </a:cubicBezTo>
                <a:cubicBezTo>
                  <a:pt x="4962812" y="7341493"/>
                  <a:pt x="4956124" y="7331460"/>
                  <a:pt x="4956124" y="7324770"/>
                </a:cubicBezTo>
                <a:cubicBezTo>
                  <a:pt x="4956124" y="7318084"/>
                  <a:pt x="4949434" y="7314737"/>
                  <a:pt x="4936058" y="7314737"/>
                </a:cubicBezTo>
                <a:cubicBezTo>
                  <a:pt x="4922680" y="7328117"/>
                  <a:pt x="4915994" y="7328117"/>
                  <a:pt x="4915994" y="7314737"/>
                </a:cubicBezTo>
                <a:cubicBezTo>
                  <a:pt x="4915994" y="7287986"/>
                  <a:pt x="4902616" y="7281296"/>
                  <a:pt x="4875861" y="7294672"/>
                </a:cubicBezTo>
                <a:cubicBezTo>
                  <a:pt x="4849107" y="7308049"/>
                  <a:pt x="4849107" y="7328117"/>
                  <a:pt x="4875861" y="7354867"/>
                </a:cubicBezTo>
                <a:cubicBezTo>
                  <a:pt x="4875861" y="7354867"/>
                  <a:pt x="4875861" y="7361557"/>
                  <a:pt x="4875861" y="7374934"/>
                </a:cubicBezTo>
                <a:cubicBezTo>
                  <a:pt x="4862485" y="7388312"/>
                  <a:pt x="4849107" y="7408376"/>
                  <a:pt x="4835731" y="7435131"/>
                </a:cubicBezTo>
                <a:lnTo>
                  <a:pt x="4815666" y="7455194"/>
                </a:lnTo>
                <a:cubicBezTo>
                  <a:pt x="4815666" y="7455194"/>
                  <a:pt x="4815666" y="7451850"/>
                  <a:pt x="4815666" y="7445164"/>
                </a:cubicBezTo>
                <a:cubicBezTo>
                  <a:pt x="4815666" y="7438476"/>
                  <a:pt x="4815666" y="7428442"/>
                  <a:pt x="4815666" y="7415063"/>
                </a:cubicBezTo>
                <a:cubicBezTo>
                  <a:pt x="4829043" y="7401688"/>
                  <a:pt x="4815666" y="7394998"/>
                  <a:pt x="4775535" y="7394998"/>
                </a:cubicBezTo>
                <a:cubicBezTo>
                  <a:pt x="4775535" y="7394998"/>
                  <a:pt x="4768848" y="7388312"/>
                  <a:pt x="4755471" y="7374934"/>
                </a:cubicBezTo>
                <a:cubicBezTo>
                  <a:pt x="4755471" y="7361557"/>
                  <a:pt x="4755471" y="7354867"/>
                  <a:pt x="4755471" y="7354867"/>
                </a:cubicBezTo>
                <a:cubicBezTo>
                  <a:pt x="4755471" y="7354867"/>
                  <a:pt x="4752127" y="7358214"/>
                  <a:pt x="4745438" y="7364901"/>
                </a:cubicBezTo>
                <a:cubicBezTo>
                  <a:pt x="4738750" y="7371591"/>
                  <a:pt x="4735405" y="7378279"/>
                  <a:pt x="4735405" y="7384965"/>
                </a:cubicBezTo>
                <a:cubicBezTo>
                  <a:pt x="4735405" y="7391655"/>
                  <a:pt x="4735405" y="7394998"/>
                  <a:pt x="4735405" y="7394998"/>
                </a:cubicBezTo>
                <a:cubicBezTo>
                  <a:pt x="4735405" y="7394998"/>
                  <a:pt x="4728718" y="7394998"/>
                  <a:pt x="4715340" y="7394998"/>
                </a:cubicBezTo>
                <a:cubicBezTo>
                  <a:pt x="4715340" y="7394998"/>
                  <a:pt x="4711997" y="7405033"/>
                  <a:pt x="4705308" y="7425096"/>
                </a:cubicBezTo>
                <a:cubicBezTo>
                  <a:pt x="4698620" y="7445164"/>
                  <a:pt x="4691930" y="7468573"/>
                  <a:pt x="4685243" y="7495326"/>
                </a:cubicBezTo>
                <a:cubicBezTo>
                  <a:pt x="4678553" y="7522079"/>
                  <a:pt x="4681900" y="7548833"/>
                  <a:pt x="4695276" y="7575588"/>
                </a:cubicBezTo>
                <a:cubicBezTo>
                  <a:pt x="4695276" y="7588964"/>
                  <a:pt x="4695276" y="7595652"/>
                  <a:pt x="4695276" y="7595652"/>
                </a:cubicBezTo>
                <a:cubicBezTo>
                  <a:pt x="4668522" y="7595652"/>
                  <a:pt x="4655146" y="7568901"/>
                  <a:pt x="4655146" y="7515392"/>
                </a:cubicBezTo>
                <a:cubicBezTo>
                  <a:pt x="4655146" y="7502016"/>
                  <a:pt x="4651802" y="7491981"/>
                  <a:pt x="4645111" y="7485291"/>
                </a:cubicBezTo>
                <a:cubicBezTo>
                  <a:pt x="4638421" y="7478605"/>
                  <a:pt x="4621701" y="7481948"/>
                  <a:pt x="4594949" y="7495326"/>
                </a:cubicBezTo>
                <a:cubicBezTo>
                  <a:pt x="4568193" y="7508702"/>
                  <a:pt x="4554818" y="7528769"/>
                  <a:pt x="4554818" y="7555520"/>
                </a:cubicBezTo>
                <a:cubicBezTo>
                  <a:pt x="4541441" y="7555520"/>
                  <a:pt x="4534752" y="7558866"/>
                  <a:pt x="4534752" y="7565555"/>
                </a:cubicBezTo>
                <a:cubicBezTo>
                  <a:pt x="4534752" y="7572244"/>
                  <a:pt x="4528064" y="7575588"/>
                  <a:pt x="4514687" y="7575588"/>
                </a:cubicBezTo>
                <a:cubicBezTo>
                  <a:pt x="4514687" y="7575588"/>
                  <a:pt x="4507998" y="7582274"/>
                  <a:pt x="4494623" y="7595652"/>
                </a:cubicBezTo>
                <a:cubicBezTo>
                  <a:pt x="4481246" y="7609028"/>
                  <a:pt x="4481246" y="7615718"/>
                  <a:pt x="4494623" y="7615718"/>
                </a:cubicBezTo>
                <a:cubicBezTo>
                  <a:pt x="4507998" y="7615718"/>
                  <a:pt x="4507998" y="7629096"/>
                  <a:pt x="4494623" y="7655847"/>
                </a:cubicBezTo>
                <a:cubicBezTo>
                  <a:pt x="4494623" y="7669227"/>
                  <a:pt x="4494623" y="7679257"/>
                  <a:pt x="4494623" y="7685945"/>
                </a:cubicBezTo>
                <a:cubicBezTo>
                  <a:pt x="4494623" y="7692635"/>
                  <a:pt x="4501311" y="7695978"/>
                  <a:pt x="4514687" y="7695978"/>
                </a:cubicBezTo>
                <a:cubicBezTo>
                  <a:pt x="4514687" y="7709355"/>
                  <a:pt x="4514687" y="7722733"/>
                  <a:pt x="4514687" y="7736109"/>
                </a:cubicBezTo>
                <a:lnTo>
                  <a:pt x="4494623" y="7736109"/>
                </a:lnTo>
                <a:cubicBezTo>
                  <a:pt x="4494623" y="7722733"/>
                  <a:pt x="4487934" y="7716044"/>
                  <a:pt x="4474557" y="7716044"/>
                </a:cubicBezTo>
                <a:cubicBezTo>
                  <a:pt x="4461180" y="7716044"/>
                  <a:pt x="4454492" y="7702668"/>
                  <a:pt x="4454492" y="7675913"/>
                </a:cubicBezTo>
                <a:cubicBezTo>
                  <a:pt x="4441116" y="7662537"/>
                  <a:pt x="4427738" y="7649159"/>
                  <a:pt x="4414362" y="7635783"/>
                </a:cubicBezTo>
                <a:cubicBezTo>
                  <a:pt x="4414362" y="7635783"/>
                  <a:pt x="4414362" y="7632440"/>
                  <a:pt x="4414362" y="7625750"/>
                </a:cubicBezTo>
                <a:cubicBezTo>
                  <a:pt x="4414362" y="7619062"/>
                  <a:pt x="4414362" y="7615718"/>
                  <a:pt x="4414362" y="7615718"/>
                </a:cubicBezTo>
                <a:cubicBezTo>
                  <a:pt x="4427738" y="7588964"/>
                  <a:pt x="4431082" y="7575588"/>
                  <a:pt x="4424395" y="7575588"/>
                </a:cubicBezTo>
                <a:cubicBezTo>
                  <a:pt x="4417704" y="7575588"/>
                  <a:pt x="4407671" y="7582274"/>
                  <a:pt x="4394293" y="7595652"/>
                </a:cubicBezTo>
                <a:cubicBezTo>
                  <a:pt x="4380917" y="7609028"/>
                  <a:pt x="4380917" y="7622405"/>
                  <a:pt x="4394293" y="7635783"/>
                </a:cubicBezTo>
                <a:lnTo>
                  <a:pt x="4394293" y="7695978"/>
                </a:lnTo>
                <a:cubicBezTo>
                  <a:pt x="4394293" y="7722733"/>
                  <a:pt x="4400983" y="7742799"/>
                  <a:pt x="4414362" y="7756173"/>
                </a:cubicBezTo>
                <a:cubicBezTo>
                  <a:pt x="4414362" y="7769553"/>
                  <a:pt x="4414362" y="7776240"/>
                  <a:pt x="4414362" y="7776240"/>
                </a:cubicBezTo>
                <a:lnTo>
                  <a:pt x="4314034" y="7776240"/>
                </a:lnTo>
                <a:lnTo>
                  <a:pt x="4293968" y="7756173"/>
                </a:lnTo>
                <a:cubicBezTo>
                  <a:pt x="4293968" y="7742799"/>
                  <a:pt x="4290624" y="7729422"/>
                  <a:pt x="4283937" y="7716044"/>
                </a:cubicBezTo>
                <a:cubicBezTo>
                  <a:pt x="4277248" y="7702668"/>
                  <a:pt x="4277248" y="7689290"/>
                  <a:pt x="4283937" y="7675913"/>
                </a:cubicBezTo>
                <a:cubicBezTo>
                  <a:pt x="4290624" y="7662537"/>
                  <a:pt x="4293968" y="7649159"/>
                  <a:pt x="4293968" y="7635783"/>
                </a:cubicBezTo>
                <a:lnTo>
                  <a:pt x="4273904" y="7635783"/>
                </a:lnTo>
                <a:cubicBezTo>
                  <a:pt x="4287281" y="7649159"/>
                  <a:pt x="4280593" y="7662537"/>
                  <a:pt x="4253840" y="7675913"/>
                </a:cubicBezTo>
                <a:lnTo>
                  <a:pt x="4233773" y="7695978"/>
                </a:lnTo>
                <a:lnTo>
                  <a:pt x="4253840" y="7655847"/>
                </a:lnTo>
                <a:cubicBezTo>
                  <a:pt x="4267216" y="7629096"/>
                  <a:pt x="4267216" y="7615718"/>
                  <a:pt x="4253840" y="7615718"/>
                </a:cubicBezTo>
                <a:lnTo>
                  <a:pt x="4273904" y="7615718"/>
                </a:lnTo>
                <a:lnTo>
                  <a:pt x="4293968" y="7595652"/>
                </a:lnTo>
                <a:cubicBezTo>
                  <a:pt x="4307345" y="7595652"/>
                  <a:pt x="4314034" y="7592309"/>
                  <a:pt x="4314034" y="7585619"/>
                </a:cubicBezTo>
                <a:cubicBezTo>
                  <a:pt x="4314034" y="7578931"/>
                  <a:pt x="4314034" y="7575588"/>
                  <a:pt x="4314034" y="7575588"/>
                </a:cubicBezTo>
                <a:lnTo>
                  <a:pt x="4293968" y="7555520"/>
                </a:lnTo>
                <a:cubicBezTo>
                  <a:pt x="4307345" y="7555520"/>
                  <a:pt x="4314034" y="7555520"/>
                  <a:pt x="4314034" y="7555520"/>
                </a:cubicBezTo>
                <a:cubicBezTo>
                  <a:pt x="4314034" y="7542147"/>
                  <a:pt x="4314034" y="7535457"/>
                  <a:pt x="4314034" y="7535457"/>
                </a:cubicBezTo>
                <a:cubicBezTo>
                  <a:pt x="4314034" y="7535457"/>
                  <a:pt x="4320721" y="7535457"/>
                  <a:pt x="4334099" y="7535457"/>
                </a:cubicBezTo>
                <a:lnTo>
                  <a:pt x="4354165" y="7515392"/>
                </a:lnTo>
                <a:cubicBezTo>
                  <a:pt x="4367543" y="7528769"/>
                  <a:pt x="4380917" y="7525422"/>
                  <a:pt x="4394293" y="7505359"/>
                </a:cubicBezTo>
                <a:cubicBezTo>
                  <a:pt x="4407671" y="7485291"/>
                  <a:pt x="4421047" y="7468573"/>
                  <a:pt x="4434426" y="7455194"/>
                </a:cubicBezTo>
                <a:lnTo>
                  <a:pt x="4474557" y="7435131"/>
                </a:lnTo>
                <a:cubicBezTo>
                  <a:pt x="4474557" y="7421753"/>
                  <a:pt x="4474557" y="7411720"/>
                  <a:pt x="4474557" y="7405033"/>
                </a:cubicBezTo>
                <a:cubicBezTo>
                  <a:pt x="4474557" y="7398345"/>
                  <a:pt x="4474557" y="7394998"/>
                  <a:pt x="4474557" y="7394998"/>
                </a:cubicBezTo>
                <a:lnTo>
                  <a:pt x="4534752" y="7354867"/>
                </a:lnTo>
                <a:cubicBezTo>
                  <a:pt x="4561505" y="7328117"/>
                  <a:pt x="4568193" y="7308049"/>
                  <a:pt x="4554818" y="7294672"/>
                </a:cubicBezTo>
                <a:cubicBezTo>
                  <a:pt x="4568193" y="7294672"/>
                  <a:pt x="4574883" y="7287986"/>
                  <a:pt x="4574883" y="7274608"/>
                </a:cubicBezTo>
                <a:cubicBezTo>
                  <a:pt x="4574883" y="7261231"/>
                  <a:pt x="4578226" y="7251198"/>
                  <a:pt x="4584915" y="7244510"/>
                </a:cubicBezTo>
                <a:cubicBezTo>
                  <a:pt x="4591603" y="7237820"/>
                  <a:pt x="4594949" y="7227791"/>
                  <a:pt x="4594949" y="7214411"/>
                </a:cubicBezTo>
                <a:cubicBezTo>
                  <a:pt x="4594949" y="7201036"/>
                  <a:pt x="4594949" y="7194346"/>
                  <a:pt x="4594949" y="7194346"/>
                </a:cubicBezTo>
                <a:lnTo>
                  <a:pt x="4594949" y="7154216"/>
                </a:lnTo>
                <a:lnTo>
                  <a:pt x="4635077" y="7114085"/>
                </a:lnTo>
                <a:cubicBezTo>
                  <a:pt x="4661831" y="7100710"/>
                  <a:pt x="4675210" y="7080642"/>
                  <a:pt x="4675210" y="7053888"/>
                </a:cubicBezTo>
                <a:cubicBezTo>
                  <a:pt x="4675210" y="7040511"/>
                  <a:pt x="4671866" y="7027137"/>
                  <a:pt x="4665175" y="7013757"/>
                </a:cubicBezTo>
                <a:cubicBezTo>
                  <a:pt x="4658489" y="7000384"/>
                  <a:pt x="4655146" y="6993694"/>
                  <a:pt x="4655146" y="6993694"/>
                </a:cubicBezTo>
                <a:lnTo>
                  <a:pt x="4635077" y="7073956"/>
                </a:lnTo>
                <a:cubicBezTo>
                  <a:pt x="4635077" y="7100710"/>
                  <a:pt x="4628392" y="7114085"/>
                  <a:pt x="4615013" y="7114085"/>
                </a:cubicBezTo>
                <a:cubicBezTo>
                  <a:pt x="4601637" y="7114085"/>
                  <a:pt x="4588259" y="7114085"/>
                  <a:pt x="4574883" y="7114085"/>
                </a:cubicBezTo>
                <a:lnTo>
                  <a:pt x="4494623" y="7154216"/>
                </a:lnTo>
                <a:cubicBezTo>
                  <a:pt x="4467870" y="7180970"/>
                  <a:pt x="4447803" y="7194346"/>
                  <a:pt x="4434426" y="7194346"/>
                </a:cubicBezTo>
                <a:cubicBezTo>
                  <a:pt x="4447803" y="7180970"/>
                  <a:pt x="4444459" y="7167595"/>
                  <a:pt x="4424395" y="7154216"/>
                </a:cubicBezTo>
                <a:cubicBezTo>
                  <a:pt x="4404327" y="7140838"/>
                  <a:pt x="4387607" y="7140838"/>
                  <a:pt x="4374229" y="7154216"/>
                </a:cubicBezTo>
                <a:cubicBezTo>
                  <a:pt x="4360853" y="7167595"/>
                  <a:pt x="4357509" y="7177625"/>
                  <a:pt x="4364196" y="7184313"/>
                </a:cubicBezTo>
                <a:cubicBezTo>
                  <a:pt x="4370886" y="7191003"/>
                  <a:pt x="4367543" y="7197693"/>
                  <a:pt x="4354165" y="7204379"/>
                </a:cubicBezTo>
                <a:cubicBezTo>
                  <a:pt x="4340789" y="7211066"/>
                  <a:pt x="4334099" y="7214411"/>
                  <a:pt x="4334099" y="7214411"/>
                </a:cubicBezTo>
                <a:cubicBezTo>
                  <a:pt x="4334099" y="7214411"/>
                  <a:pt x="4334099" y="7221101"/>
                  <a:pt x="4334099" y="7234477"/>
                </a:cubicBezTo>
                <a:cubicBezTo>
                  <a:pt x="4320721" y="7234477"/>
                  <a:pt x="4300657" y="7247855"/>
                  <a:pt x="4273904" y="7274608"/>
                </a:cubicBezTo>
                <a:lnTo>
                  <a:pt x="4233773" y="7374934"/>
                </a:lnTo>
                <a:lnTo>
                  <a:pt x="4253840" y="7394998"/>
                </a:lnTo>
                <a:cubicBezTo>
                  <a:pt x="4280593" y="7394998"/>
                  <a:pt x="4287281" y="7374934"/>
                  <a:pt x="4273904" y="7334803"/>
                </a:cubicBezTo>
                <a:lnTo>
                  <a:pt x="4314034" y="7334803"/>
                </a:lnTo>
                <a:lnTo>
                  <a:pt x="4293968" y="7374934"/>
                </a:lnTo>
                <a:cubicBezTo>
                  <a:pt x="4293968" y="7388312"/>
                  <a:pt x="4293968" y="7394998"/>
                  <a:pt x="4293968" y="7394998"/>
                </a:cubicBezTo>
                <a:lnTo>
                  <a:pt x="4293968" y="7435131"/>
                </a:lnTo>
                <a:cubicBezTo>
                  <a:pt x="4293968" y="7435131"/>
                  <a:pt x="4293968" y="7448507"/>
                  <a:pt x="4293968" y="7475262"/>
                </a:cubicBezTo>
                <a:cubicBezTo>
                  <a:pt x="4280593" y="7461884"/>
                  <a:pt x="4273904" y="7461884"/>
                  <a:pt x="4273904" y="7475262"/>
                </a:cubicBezTo>
                <a:cubicBezTo>
                  <a:pt x="4273904" y="7488638"/>
                  <a:pt x="4273904" y="7495326"/>
                  <a:pt x="4273904" y="7495326"/>
                </a:cubicBezTo>
                <a:lnTo>
                  <a:pt x="4253840" y="7535457"/>
                </a:lnTo>
                <a:lnTo>
                  <a:pt x="4233773" y="7535457"/>
                </a:lnTo>
                <a:lnTo>
                  <a:pt x="4233773" y="7495326"/>
                </a:lnTo>
                <a:lnTo>
                  <a:pt x="4193641" y="7394998"/>
                </a:lnTo>
                <a:cubicBezTo>
                  <a:pt x="4193641" y="7394998"/>
                  <a:pt x="4193641" y="7398345"/>
                  <a:pt x="4193641" y="7405033"/>
                </a:cubicBezTo>
                <a:cubicBezTo>
                  <a:pt x="4193641" y="7411720"/>
                  <a:pt x="4193641" y="7421753"/>
                  <a:pt x="4193641" y="7435131"/>
                </a:cubicBezTo>
                <a:cubicBezTo>
                  <a:pt x="4193641" y="7435131"/>
                  <a:pt x="4190297" y="7441819"/>
                  <a:pt x="4183611" y="7455194"/>
                </a:cubicBezTo>
                <a:cubicBezTo>
                  <a:pt x="4176920" y="7468573"/>
                  <a:pt x="4173577" y="7475262"/>
                  <a:pt x="4173577" y="7475262"/>
                </a:cubicBezTo>
                <a:cubicBezTo>
                  <a:pt x="4173577" y="7515392"/>
                  <a:pt x="4153514" y="7528769"/>
                  <a:pt x="4113381" y="7515392"/>
                </a:cubicBezTo>
                <a:cubicBezTo>
                  <a:pt x="4100005" y="7502016"/>
                  <a:pt x="4086627" y="7502016"/>
                  <a:pt x="4073250" y="7515392"/>
                </a:cubicBezTo>
                <a:cubicBezTo>
                  <a:pt x="4073250" y="7528769"/>
                  <a:pt x="4066563" y="7528769"/>
                  <a:pt x="4053186" y="7515392"/>
                </a:cubicBezTo>
                <a:lnTo>
                  <a:pt x="3992989" y="7515392"/>
                </a:lnTo>
                <a:lnTo>
                  <a:pt x="3992989" y="7555520"/>
                </a:lnTo>
                <a:lnTo>
                  <a:pt x="3972925" y="7615718"/>
                </a:lnTo>
                <a:cubicBezTo>
                  <a:pt x="3959548" y="7588964"/>
                  <a:pt x="3952861" y="7575588"/>
                  <a:pt x="3952861" y="7575588"/>
                </a:cubicBezTo>
                <a:lnTo>
                  <a:pt x="3952861" y="7535457"/>
                </a:lnTo>
                <a:lnTo>
                  <a:pt x="3992989" y="7495326"/>
                </a:lnTo>
                <a:lnTo>
                  <a:pt x="3952861" y="7515392"/>
                </a:lnTo>
                <a:cubicBezTo>
                  <a:pt x="3952861" y="7515392"/>
                  <a:pt x="3946170" y="7522079"/>
                  <a:pt x="3932793" y="7535457"/>
                </a:cubicBezTo>
                <a:cubicBezTo>
                  <a:pt x="3919416" y="7548833"/>
                  <a:pt x="3912729" y="7562211"/>
                  <a:pt x="3912729" y="7575588"/>
                </a:cubicBezTo>
                <a:lnTo>
                  <a:pt x="3892662" y="7575588"/>
                </a:lnTo>
                <a:cubicBezTo>
                  <a:pt x="3879285" y="7575588"/>
                  <a:pt x="3872597" y="7575588"/>
                  <a:pt x="3872597" y="7575588"/>
                </a:cubicBezTo>
                <a:lnTo>
                  <a:pt x="3852533" y="7575588"/>
                </a:lnTo>
                <a:lnTo>
                  <a:pt x="3832467" y="7615718"/>
                </a:lnTo>
                <a:lnTo>
                  <a:pt x="3832467" y="7635783"/>
                </a:lnTo>
                <a:cubicBezTo>
                  <a:pt x="3819090" y="7649159"/>
                  <a:pt x="3819090" y="7659194"/>
                  <a:pt x="3832467" y="7665881"/>
                </a:cubicBezTo>
                <a:cubicBezTo>
                  <a:pt x="3845844" y="7672570"/>
                  <a:pt x="3852533" y="7669227"/>
                  <a:pt x="3852533" y="7655847"/>
                </a:cubicBezTo>
                <a:lnTo>
                  <a:pt x="3892662" y="7655847"/>
                </a:lnTo>
                <a:cubicBezTo>
                  <a:pt x="3879285" y="7669227"/>
                  <a:pt x="3879285" y="7675913"/>
                  <a:pt x="3892662" y="7675913"/>
                </a:cubicBezTo>
                <a:cubicBezTo>
                  <a:pt x="3879285" y="7689290"/>
                  <a:pt x="3859221" y="7702668"/>
                  <a:pt x="3832467" y="7716044"/>
                </a:cubicBezTo>
                <a:cubicBezTo>
                  <a:pt x="3819090" y="7716044"/>
                  <a:pt x="3805714" y="7722733"/>
                  <a:pt x="3792336" y="7736109"/>
                </a:cubicBezTo>
                <a:cubicBezTo>
                  <a:pt x="3778959" y="7749487"/>
                  <a:pt x="3772272" y="7762863"/>
                  <a:pt x="3772272" y="7776240"/>
                </a:cubicBezTo>
                <a:lnTo>
                  <a:pt x="3752204" y="7776240"/>
                </a:lnTo>
                <a:cubicBezTo>
                  <a:pt x="3752204" y="7776240"/>
                  <a:pt x="3745518" y="7769553"/>
                  <a:pt x="3732140" y="7756173"/>
                </a:cubicBezTo>
                <a:cubicBezTo>
                  <a:pt x="3718763" y="7742799"/>
                  <a:pt x="3718763" y="7736109"/>
                  <a:pt x="3732140" y="7736109"/>
                </a:cubicBezTo>
                <a:lnTo>
                  <a:pt x="3792336" y="7716044"/>
                </a:lnTo>
                <a:cubicBezTo>
                  <a:pt x="3792336" y="7702668"/>
                  <a:pt x="3792336" y="7692635"/>
                  <a:pt x="3792336" y="7685945"/>
                </a:cubicBezTo>
                <a:cubicBezTo>
                  <a:pt x="3792336" y="7679257"/>
                  <a:pt x="3799026" y="7675913"/>
                  <a:pt x="3812403" y="7675913"/>
                </a:cubicBezTo>
                <a:cubicBezTo>
                  <a:pt x="3812403" y="7675913"/>
                  <a:pt x="3812403" y="7669227"/>
                  <a:pt x="3812403" y="7655847"/>
                </a:cubicBezTo>
                <a:lnTo>
                  <a:pt x="3792336" y="7655847"/>
                </a:lnTo>
                <a:cubicBezTo>
                  <a:pt x="3792336" y="7669227"/>
                  <a:pt x="3788993" y="7682602"/>
                  <a:pt x="3782306" y="7695978"/>
                </a:cubicBezTo>
                <a:cubicBezTo>
                  <a:pt x="3775616" y="7709355"/>
                  <a:pt x="3765585" y="7716044"/>
                  <a:pt x="3752204" y="7716044"/>
                </a:cubicBezTo>
                <a:lnTo>
                  <a:pt x="3772272" y="7675913"/>
                </a:lnTo>
                <a:lnTo>
                  <a:pt x="3732140" y="7695978"/>
                </a:lnTo>
                <a:cubicBezTo>
                  <a:pt x="3705386" y="7722733"/>
                  <a:pt x="3692009" y="7739455"/>
                  <a:pt x="3692009" y="7746142"/>
                </a:cubicBezTo>
                <a:cubicBezTo>
                  <a:pt x="3692009" y="7752830"/>
                  <a:pt x="3658568" y="7789618"/>
                  <a:pt x="3591684" y="7856499"/>
                </a:cubicBezTo>
                <a:cubicBezTo>
                  <a:pt x="3538176" y="7910010"/>
                  <a:pt x="3511424" y="7930074"/>
                  <a:pt x="3511424" y="7916698"/>
                </a:cubicBezTo>
                <a:cubicBezTo>
                  <a:pt x="3511424" y="7903320"/>
                  <a:pt x="3511424" y="7889944"/>
                  <a:pt x="3511424" y="7876566"/>
                </a:cubicBezTo>
                <a:lnTo>
                  <a:pt x="3491356" y="7876566"/>
                </a:lnTo>
                <a:cubicBezTo>
                  <a:pt x="3477979" y="7889944"/>
                  <a:pt x="3467950" y="7896630"/>
                  <a:pt x="3461259" y="7896630"/>
                </a:cubicBezTo>
                <a:cubicBezTo>
                  <a:pt x="3454571" y="7896630"/>
                  <a:pt x="3451228" y="7903320"/>
                  <a:pt x="3451228" y="7916698"/>
                </a:cubicBezTo>
                <a:cubicBezTo>
                  <a:pt x="3451228" y="7916698"/>
                  <a:pt x="3447881" y="7923384"/>
                  <a:pt x="3441195" y="7936761"/>
                </a:cubicBezTo>
                <a:cubicBezTo>
                  <a:pt x="3434507" y="7950138"/>
                  <a:pt x="3424474" y="7963515"/>
                  <a:pt x="3411097" y="7976892"/>
                </a:cubicBezTo>
                <a:lnTo>
                  <a:pt x="3370966" y="8037088"/>
                </a:lnTo>
                <a:lnTo>
                  <a:pt x="3370966" y="8077219"/>
                </a:lnTo>
                <a:cubicBezTo>
                  <a:pt x="3384343" y="8077219"/>
                  <a:pt x="3391030" y="8077219"/>
                  <a:pt x="3391030" y="8077219"/>
                </a:cubicBezTo>
                <a:cubicBezTo>
                  <a:pt x="3391030" y="8090596"/>
                  <a:pt x="3364278" y="8124037"/>
                  <a:pt x="3310772" y="8177545"/>
                </a:cubicBezTo>
                <a:lnTo>
                  <a:pt x="3270641" y="8197609"/>
                </a:lnTo>
                <a:lnTo>
                  <a:pt x="3290703" y="8157481"/>
                </a:lnTo>
                <a:cubicBezTo>
                  <a:pt x="3290703" y="8157481"/>
                  <a:pt x="3294052" y="8150791"/>
                  <a:pt x="3300739" y="8137414"/>
                </a:cubicBezTo>
                <a:cubicBezTo>
                  <a:pt x="3307426" y="8124037"/>
                  <a:pt x="3310772" y="8110663"/>
                  <a:pt x="3310772" y="8097283"/>
                </a:cubicBezTo>
                <a:cubicBezTo>
                  <a:pt x="3337525" y="8083909"/>
                  <a:pt x="3350901" y="8070532"/>
                  <a:pt x="3350901" y="8057152"/>
                </a:cubicBezTo>
                <a:lnTo>
                  <a:pt x="3310772" y="8077219"/>
                </a:lnTo>
                <a:cubicBezTo>
                  <a:pt x="3310772" y="8077219"/>
                  <a:pt x="3304083" y="8083909"/>
                  <a:pt x="3290703" y="8097283"/>
                </a:cubicBezTo>
                <a:cubicBezTo>
                  <a:pt x="3277329" y="8083909"/>
                  <a:pt x="3263954" y="8083909"/>
                  <a:pt x="3250572" y="8097283"/>
                </a:cubicBezTo>
                <a:lnTo>
                  <a:pt x="3230508" y="8097283"/>
                </a:lnTo>
                <a:cubicBezTo>
                  <a:pt x="3230508" y="8083909"/>
                  <a:pt x="3257262" y="8063842"/>
                  <a:pt x="3310772" y="8037088"/>
                </a:cubicBezTo>
                <a:cubicBezTo>
                  <a:pt x="3324149" y="8023711"/>
                  <a:pt x="3337525" y="8010336"/>
                  <a:pt x="3350901" y="7996957"/>
                </a:cubicBezTo>
                <a:lnTo>
                  <a:pt x="3370966" y="7976892"/>
                </a:lnTo>
                <a:lnTo>
                  <a:pt x="3370966" y="7956826"/>
                </a:lnTo>
                <a:cubicBezTo>
                  <a:pt x="3330837" y="7930074"/>
                  <a:pt x="3324149" y="7910010"/>
                  <a:pt x="3350901" y="7896630"/>
                </a:cubicBezTo>
                <a:lnTo>
                  <a:pt x="3370966" y="7916698"/>
                </a:lnTo>
                <a:cubicBezTo>
                  <a:pt x="3384343" y="7943451"/>
                  <a:pt x="3391030" y="7956826"/>
                  <a:pt x="3391030" y="7956826"/>
                </a:cubicBezTo>
                <a:lnTo>
                  <a:pt x="3391030" y="7916698"/>
                </a:lnTo>
                <a:lnTo>
                  <a:pt x="3411097" y="7883254"/>
                </a:lnTo>
                <a:lnTo>
                  <a:pt x="3411097" y="7896630"/>
                </a:lnTo>
                <a:cubicBezTo>
                  <a:pt x="3424474" y="7896630"/>
                  <a:pt x="3431161" y="7889944"/>
                  <a:pt x="3431161" y="7876566"/>
                </a:cubicBezTo>
                <a:cubicBezTo>
                  <a:pt x="3431161" y="7876566"/>
                  <a:pt x="3429490" y="7876566"/>
                  <a:pt x="3426146" y="7876566"/>
                </a:cubicBezTo>
                <a:lnTo>
                  <a:pt x="3415111" y="7876566"/>
                </a:lnTo>
                <a:lnTo>
                  <a:pt x="3451228" y="7816372"/>
                </a:lnTo>
                <a:cubicBezTo>
                  <a:pt x="3464606" y="7829748"/>
                  <a:pt x="3474635" y="7829748"/>
                  <a:pt x="3481325" y="7816372"/>
                </a:cubicBezTo>
                <a:cubicBezTo>
                  <a:pt x="3488013" y="7802994"/>
                  <a:pt x="3484669" y="7796304"/>
                  <a:pt x="3471292" y="7796304"/>
                </a:cubicBezTo>
                <a:cubicBezTo>
                  <a:pt x="3471292" y="7782928"/>
                  <a:pt x="3464606" y="7782928"/>
                  <a:pt x="3451228" y="7796304"/>
                </a:cubicBezTo>
                <a:cubicBezTo>
                  <a:pt x="3397720" y="7863189"/>
                  <a:pt x="3370966" y="7883254"/>
                  <a:pt x="3370966" y="7856499"/>
                </a:cubicBezTo>
                <a:cubicBezTo>
                  <a:pt x="3370966" y="7856499"/>
                  <a:pt x="3374310" y="7849813"/>
                  <a:pt x="3380999" y="7836435"/>
                </a:cubicBezTo>
                <a:cubicBezTo>
                  <a:pt x="3387686" y="7823059"/>
                  <a:pt x="3397720" y="7816372"/>
                  <a:pt x="3411097" y="7816372"/>
                </a:cubicBezTo>
                <a:lnTo>
                  <a:pt x="3471292" y="7736109"/>
                </a:lnTo>
                <a:lnTo>
                  <a:pt x="3491356" y="7716044"/>
                </a:lnTo>
                <a:lnTo>
                  <a:pt x="3471292" y="7716044"/>
                </a:lnTo>
                <a:cubicBezTo>
                  <a:pt x="3444538" y="7729422"/>
                  <a:pt x="3431161" y="7736109"/>
                  <a:pt x="3431161" y="7736109"/>
                </a:cubicBezTo>
                <a:lnTo>
                  <a:pt x="3491356" y="7675913"/>
                </a:lnTo>
                <a:lnTo>
                  <a:pt x="3491356" y="7635783"/>
                </a:lnTo>
                <a:lnTo>
                  <a:pt x="3491356" y="7615718"/>
                </a:lnTo>
                <a:lnTo>
                  <a:pt x="3511424" y="7615718"/>
                </a:lnTo>
                <a:cubicBezTo>
                  <a:pt x="3498047" y="7615718"/>
                  <a:pt x="3491356" y="7609028"/>
                  <a:pt x="3491356" y="7595652"/>
                </a:cubicBezTo>
                <a:lnTo>
                  <a:pt x="3511424" y="7555520"/>
                </a:lnTo>
                <a:lnTo>
                  <a:pt x="3551555" y="7555520"/>
                </a:lnTo>
                <a:cubicBezTo>
                  <a:pt x="3564930" y="7555520"/>
                  <a:pt x="3578306" y="7548833"/>
                  <a:pt x="3591684" y="7535457"/>
                </a:cubicBezTo>
                <a:cubicBezTo>
                  <a:pt x="3605061" y="7522079"/>
                  <a:pt x="3611749" y="7515392"/>
                  <a:pt x="3611749" y="7515392"/>
                </a:cubicBezTo>
                <a:lnTo>
                  <a:pt x="3631814" y="7455194"/>
                </a:lnTo>
                <a:cubicBezTo>
                  <a:pt x="3658568" y="7455194"/>
                  <a:pt x="3671945" y="7455194"/>
                  <a:pt x="3671945" y="7455194"/>
                </a:cubicBezTo>
                <a:lnTo>
                  <a:pt x="3651881" y="7435131"/>
                </a:lnTo>
                <a:lnTo>
                  <a:pt x="3631814" y="7435131"/>
                </a:lnTo>
                <a:lnTo>
                  <a:pt x="3591684" y="7475262"/>
                </a:lnTo>
                <a:lnTo>
                  <a:pt x="3551555" y="7495326"/>
                </a:lnTo>
                <a:cubicBezTo>
                  <a:pt x="3551555" y="7508702"/>
                  <a:pt x="3544865" y="7512045"/>
                  <a:pt x="3531488" y="7505359"/>
                </a:cubicBezTo>
                <a:cubicBezTo>
                  <a:pt x="3518111" y="7498671"/>
                  <a:pt x="3498047" y="7508702"/>
                  <a:pt x="3471292" y="7535457"/>
                </a:cubicBezTo>
                <a:cubicBezTo>
                  <a:pt x="3457915" y="7562211"/>
                  <a:pt x="3451228" y="7582274"/>
                  <a:pt x="3451228" y="7595652"/>
                </a:cubicBezTo>
                <a:cubicBezTo>
                  <a:pt x="3464606" y="7582274"/>
                  <a:pt x="3471292" y="7582274"/>
                  <a:pt x="3471292" y="7595652"/>
                </a:cubicBezTo>
                <a:cubicBezTo>
                  <a:pt x="3471292" y="7609028"/>
                  <a:pt x="3464606" y="7615718"/>
                  <a:pt x="3451228" y="7615718"/>
                </a:cubicBezTo>
                <a:lnTo>
                  <a:pt x="3431161" y="7635783"/>
                </a:lnTo>
                <a:lnTo>
                  <a:pt x="3411097" y="7635783"/>
                </a:lnTo>
                <a:cubicBezTo>
                  <a:pt x="3397720" y="7622405"/>
                  <a:pt x="3374310" y="7632440"/>
                  <a:pt x="3340869" y="7665881"/>
                </a:cubicBezTo>
                <a:cubicBezTo>
                  <a:pt x="3307426" y="7699325"/>
                  <a:pt x="3284018" y="7716044"/>
                  <a:pt x="3270641" y="7716044"/>
                </a:cubicBezTo>
                <a:cubicBezTo>
                  <a:pt x="3270641" y="7716044"/>
                  <a:pt x="3270641" y="7722733"/>
                  <a:pt x="3270641" y="7736109"/>
                </a:cubicBezTo>
                <a:lnTo>
                  <a:pt x="3230508" y="7796304"/>
                </a:lnTo>
                <a:cubicBezTo>
                  <a:pt x="3203754" y="7809684"/>
                  <a:pt x="3190377" y="7823059"/>
                  <a:pt x="3190377" y="7836435"/>
                </a:cubicBezTo>
                <a:cubicBezTo>
                  <a:pt x="3190377" y="7849813"/>
                  <a:pt x="3183690" y="7856499"/>
                  <a:pt x="3170313" y="7856499"/>
                </a:cubicBezTo>
                <a:lnTo>
                  <a:pt x="3150247" y="7896630"/>
                </a:lnTo>
                <a:cubicBezTo>
                  <a:pt x="3136871" y="7896630"/>
                  <a:pt x="3130183" y="7896630"/>
                  <a:pt x="3130183" y="7896630"/>
                </a:cubicBezTo>
                <a:cubicBezTo>
                  <a:pt x="3130183" y="7896630"/>
                  <a:pt x="3126839" y="7896630"/>
                  <a:pt x="3120150" y="7896630"/>
                </a:cubicBezTo>
                <a:cubicBezTo>
                  <a:pt x="3113462" y="7896630"/>
                  <a:pt x="3110118" y="7903320"/>
                  <a:pt x="3110118" y="7916698"/>
                </a:cubicBezTo>
                <a:cubicBezTo>
                  <a:pt x="3110118" y="7930074"/>
                  <a:pt x="3103430" y="7930074"/>
                  <a:pt x="3090053" y="7916698"/>
                </a:cubicBezTo>
                <a:cubicBezTo>
                  <a:pt x="3090053" y="7930074"/>
                  <a:pt x="3090053" y="7936761"/>
                  <a:pt x="3090053" y="7936761"/>
                </a:cubicBezTo>
                <a:cubicBezTo>
                  <a:pt x="3076676" y="7950138"/>
                  <a:pt x="3036543" y="7983582"/>
                  <a:pt x="2969660" y="8037088"/>
                </a:cubicBezTo>
                <a:cubicBezTo>
                  <a:pt x="2983037" y="8037088"/>
                  <a:pt x="2989724" y="8043778"/>
                  <a:pt x="2989724" y="8057152"/>
                </a:cubicBezTo>
                <a:cubicBezTo>
                  <a:pt x="3003101" y="8070532"/>
                  <a:pt x="3003101" y="8073875"/>
                  <a:pt x="2989724" y="8067185"/>
                </a:cubicBezTo>
                <a:cubicBezTo>
                  <a:pt x="2976347" y="8060498"/>
                  <a:pt x="2969660" y="8063842"/>
                  <a:pt x="2969660" y="8077219"/>
                </a:cubicBezTo>
                <a:cubicBezTo>
                  <a:pt x="2969660" y="8090596"/>
                  <a:pt x="2966314" y="8100629"/>
                  <a:pt x="2959627" y="8107317"/>
                </a:cubicBezTo>
                <a:cubicBezTo>
                  <a:pt x="2952939" y="8114006"/>
                  <a:pt x="2942906" y="8117350"/>
                  <a:pt x="2929529" y="8117350"/>
                </a:cubicBezTo>
                <a:cubicBezTo>
                  <a:pt x="2916153" y="8117350"/>
                  <a:pt x="2902776" y="8117350"/>
                  <a:pt x="2889400" y="8117350"/>
                </a:cubicBezTo>
                <a:lnTo>
                  <a:pt x="2889400" y="8097283"/>
                </a:lnTo>
                <a:cubicBezTo>
                  <a:pt x="2902776" y="8097283"/>
                  <a:pt x="2909465" y="8090596"/>
                  <a:pt x="2909465" y="8077219"/>
                </a:cubicBezTo>
                <a:cubicBezTo>
                  <a:pt x="2909465" y="8063842"/>
                  <a:pt x="2916153" y="8057152"/>
                  <a:pt x="2929529" y="8057152"/>
                </a:cubicBezTo>
                <a:lnTo>
                  <a:pt x="2929529" y="8017024"/>
                </a:lnTo>
                <a:cubicBezTo>
                  <a:pt x="2916153" y="8017024"/>
                  <a:pt x="2902776" y="8006990"/>
                  <a:pt x="2889400" y="7986926"/>
                </a:cubicBezTo>
                <a:cubicBezTo>
                  <a:pt x="2876023" y="7966859"/>
                  <a:pt x="2876023" y="7943451"/>
                  <a:pt x="2889400" y="7916698"/>
                </a:cubicBezTo>
                <a:lnTo>
                  <a:pt x="2869335" y="7936761"/>
                </a:lnTo>
                <a:cubicBezTo>
                  <a:pt x="2815825" y="7976892"/>
                  <a:pt x="2789071" y="7976892"/>
                  <a:pt x="2789071" y="7936761"/>
                </a:cubicBezTo>
                <a:cubicBezTo>
                  <a:pt x="2789071" y="7923384"/>
                  <a:pt x="2795761" y="7923384"/>
                  <a:pt x="2809136" y="7936761"/>
                </a:cubicBezTo>
                <a:lnTo>
                  <a:pt x="2869335" y="7876566"/>
                </a:lnTo>
                <a:cubicBezTo>
                  <a:pt x="2869335" y="7876566"/>
                  <a:pt x="2876023" y="7869879"/>
                  <a:pt x="2889400" y="7856499"/>
                </a:cubicBezTo>
                <a:cubicBezTo>
                  <a:pt x="2902776" y="7843125"/>
                  <a:pt x="2909465" y="7836435"/>
                  <a:pt x="2909465" y="7836435"/>
                </a:cubicBezTo>
                <a:cubicBezTo>
                  <a:pt x="2909465" y="7836435"/>
                  <a:pt x="2916153" y="7836435"/>
                  <a:pt x="2929529" y="7836435"/>
                </a:cubicBezTo>
                <a:lnTo>
                  <a:pt x="2909465" y="7816372"/>
                </a:lnTo>
                <a:cubicBezTo>
                  <a:pt x="2896088" y="7816372"/>
                  <a:pt x="2896088" y="7809684"/>
                  <a:pt x="2909465" y="7796304"/>
                </a:cubicBezTo>
                <a:cubicBezTo>
                  <a:pt x="2922842" y="7796304"/>
                  <a:pt x="2932873" y="7796304"/>
                  <a:pt x="2939563" y="7796304"/>
                </a:cubicBezTo>
                <a:cubicBezTo>
                  <a:pt x="2946250" y="7796304"/>
                  <a:pt x="2949593" y="7789618"/>
                  <a:pt x="2949593" y="7776240"/>
                </a:cubicBezTo>
                <a:cubicBezTo>
                  <a:pt x="2962970" y="7776240"/>
                  <a:pt x="2962970" y="7782928"/>
                  <a:pt x="2949593" y="7796304"/>
                </a:cubicBezTo>
                <a:lnTo>
                  <a:pt x="2969660" y="7796304"/>
                </a:lnTo>
                <a:lnTo>
                  <a:pt x="2969660" y="7736109"/>
                </a:lnTo>
                <a:cubicBezTo>
                  <a:pt x="2942906" y="7722733"/>
                  <a:pt x="2962970" y="7689290"/>
                  <a:pt x="3029855" y="7635783"/>
                </a:cubicBezTo>
                <a:cubicBezTo>
                  <a:pt x="3043235" y="7635783"/>
                  <a:pt x="3049919" y="7642473"/>
                  <a:pt x="3049919" y="7655847"/>
                </a:cubicBezTo>
                <a:lnTo>
                  <a:pt x="3049919" y="7675913"/>
                </a:lnTo>
                <a:cubicBezTo>
                  <a:pt x="3049919" y="7675913"/>
                  <a:pt x="3069989" y="7652504"/>
                  <a:pt x="3110118" y="7605685"/>
                </a:cubicBezTo>
                <a:cubicBezTo>
                  <a:pt x="3150247" y="7558866"/>
                  <a:pt x="3177000" y="7542147"/>
                  <a:pt x="3190377" y="7555520"/>
                </a:cubicBezTo>
                <a:cubicBezTo>
                  <a:pt x="3190377" y="7582274"/>
                  <a:pt x="3203754" y="7582274"/>
                  <a:pt x="3230508" y="7555520"/>
                </a:cubicBezTo>
                <a:cubicBezTo>
                  <a:pt x="3243885" y="7555520"/>
                  <a:pt x="3250572" y="7548833"/>
                  <a:pt x="3250572" y="7535457"/>
                </a:cubicBezTo>
                <a:lnTo>
                  <a:pt x="3210444" y="7535457"/>
                </a:lnTo>
                <a:cubicBezTo>
                  <a:pt x="3223821" y="7535457"/>
                  <a:pt x="3223821" y="7538802"/>
                  <a:pt x="3210444" y="7545490"/>
                </a:cubicBezTo>
                <a:cubicBezTo>
                  <a:pt x="3197067" y="7552177"/>
                  <a:pt x="3190377" y="7548833"/>
                  <a:pt x="3190377" y="7535457"/>
                </a:cubicBezTo>
                <a:cubicBezTo>
                  <a:pt x="3177000" y="7535457"/>
                  <a:pt x="3166969" y="7535457"/>
                  <a:pt x="3160280" y="7535457"/>
                </a:cubicBezTo>
                <a:cubicBezTo>
                  <a:pt x="3153592" y="7535457"/>
                  <a:pt x="3146903" y="7538802"/>
                  <a:pt x="3140215" y="7545490"/>
                </a:cubicBezTo>
                <a:cubicBezTo>
                  <a:pt x="3133527" y="7552177"/>
                  <a:pt x="3130183" y="7555520"/>
                  <a:pt x="3130183" y="7555520"/>
                </a:cubicBezTo>
                <a:cubicBezTo>
                  <a:pt x="3130183" y="7555520"/>
                  <a:pt x="3123495" y="7555520"/>
                  <a:pt x="3110118" y="7555520"/>
                </a:cubicBezTo>
                <a:cubicBezTo>
                  <a:pt x="3096742" y="7542147"/>
                  <a:pt x="3069989" y="7555520"/>
                  <a:pt x="3029855" y="7595652"/>
                </a:cubicBezTo>
                <a:cubicBezTo>
                  <a:pt x="2989724" y="7622405"/>
                  <a:pt x="2962970" y="7629096"/>
                  <a:pt x="2949593" y="7615718"/>
                </a:cubicBezTo>
                <a:lnTo>
                  <a:pt x="2969660" y="7615718"/>
                </a:lnTo>
                <a:lnTo>
                  <a:pt x="2969660" y="7595652"/>
                </a:lnTo>
                <a:cubicBezTo>
                  <a:pt x="2969660" y="7582274"/>
                  <a:pt x="2969660" y="7575588"/>
                  <a:pt x="2969660" y="7575588"/>
                </a:cubicBezTo>
                <a:lnTo>
                  <a:pt x="2969660" y="7555520"/>
                </a:lnTo>
                <a:cubicBezTo>
                  <a:pt x="2969660" y="7542147"/>
                  <a:pt x="2973004" y="7535457"/>
                  <a:pt x="2979693" y="7535457"/>
                </a:cubicBezTo>
                <a:cubicBezTo>
                  <a:pt x="2986381" y="7535457"/>
                  <a:pt x="2996411" y="7535457"/>
                  <a:pt x="3009791" y="7535457"/>
                </a:cubicBezTo>
                <a:cubicBezTo>
                  <a:pt x="3023170" y="7535457"/>
                  <a:pt x="3023170" y="7542147"/>
                  <a:pt x="3009791" y="7555520"/>
                </a:cubicBezTo>
                <a:cubicBezTo>
                  <a:pt x="3009791" y="7568901"/>
                  <a:pt x="3013135" y="7572244"/>
                  <a:pt x="3019822" y="7565555"/>
                </a:cubicBezTo>
                <a:cubicBezTo>
                  <a:pt x="3026514" y="7558866"/>
                  <a:pt x="3029855" y="7548833"/>
                  <a:pt x="3029855" y="7535457"/>
                </a:cubicBezTo>
                <a:lnTo>
                  <a:pt x="3049919" y="7515392"/>
                </a:lnTo>
                <a:lnTo>
                  <a:pt x="3029855" y="7495326"/>
                </a:lnTo>
                <a:cubicBezTo>
                  <a:pt x="3029855" y="7481948"/>
                  <a:pt x="3023170" y="7468573"/>
                  <a:pt x="3009791" y="7455194"/>
                </a:cubicBezTo>
                <a:cubicBezTo>
                  <a:pt x="2996411" y="7441819"/>
                  <a:pt x="2996411" y="7448507"/>
                  <a:pt x="3009791" y="7475262"/>
                </a:cubicBezTo>
                <a:cubicBezTo>
                  <a:pt x="3009791" y="7475262"/>
                  <a:pt x="3009791" y="7478605"/>
                  <a:pt x="3009791" y="7485291"/>
                </a:cubicBezTo>
                <a:cubicBezTo>
                  <a:pt x="3009791" y="7491981"/>
                  <a:pt x="3003101" y="7495326"/>
                  <a:pt x="2989724" y="7495326"/>
                </a:cubicBezTo>
                <a:cubicBezTo>
                  <a:pt x="2976347" y="7495326"/>
                  <a:pt x="2969660" y="7502016"/>
                  <a:pt x="2969660" y="7515392"/>
                </a:cubicBezTo>
                <a:cubicBezTo>
                  <a:pt x="2969660" y="7528769"/>
                  <a:pt x="2956283" y="7542147"/>
                  <a:pt x="2929529" y="7555520"/>
                </a:cubicBezTo>
                <a:cubicBezTo>
                  <a:pt x="2916153" y="7568901"/>
                  <a:pt x="2902776" y="7578931"/>
                  <a:pt x="2889400" y="7585619"/>
                </a:cubicBezTo>
                <a:cubicBezTo>
                  <a:pt x="2876023" y="7592309"/>
                  <a:pt x="2869335" y="7602342"/>
                  <a:pt x="2869335" y="7615718"/>
                </a:cubicBezTo>
                <a:cubicBezTo>
                  <a:pt x="2855959" y="7629096"/>
                  <a:pt x="2842582" y="7635783"/>
                  <a:pt x="2829205" y="7635783"/>
                </a:cubicBezTo>
                <a:cubicBezTo>
                  <a:pt x="2815825" y="7635783"/>
                  <a:pt x="2809136" y="7642473"/>
                  <a:pt x="2809136" y="7655847"/>
                </a:cubicBezTo>
                <a:lnTo>
                  <a:pt x="2789071" y="7695978"/>
                </a:lnTo>
                <a:cubicBezTo>
                  <a:pt x="2789071" y="7682602"/>
                  <a:pt x="2782387" y="7682602"/>
                  <a:pt x="2769007" y="7695978"/>
                </a:cubicBezTo>
                <a:cubicBezTo>
                  <a:pt x="2755630" y="7709355"/>
                  <a:pt x="2742253" y="7712701"/>
                  <a:pt x="2728876" y="7706011"/>
                </a:cubicBezTo>
                <a:cubicBezTo>
                  <a:pt x="2715499" y="7699325"/>
                  <a:pt x="2715499" y="7689290"/>
                  <a:pt x="2728876" y="7675913"/>
                </a:cubicBezTo>
                <a:lnTo>
                  <a:pt x="2728876" y="7655847"/>
                </a:lnTo>
                <a:cubicBezTo>
                  <a:pt x="2728876" y="7655847"/>
                  <a:pt x="2722189" y="7655847"/>
                  <a:pt x="2708812" y="7655847"/>
                </a:cubicBezTo>
                <a:cubicBezTo>
                  <a:pt x="2695435" y="7669227"/>
                  <a:pt x="2682058" y="7689290"/>
                  <a:pt x="2668681" y="7716044"/>
                </a:cubicBezTo>
                <a:cubicBezTo>
                  <a:pt x="2655305" y="7742799"/>
                  <a:pt x="2655305" y="7762863"/>
                  <a:pt x="2668681" y="7776240"/>
                </a:cubicBezTo>
                <a:cubicBezTo>
                  <a:pt x="2682058" y="7789618"/>
                  <a:pt x="2685402" y="7799651"/>
                  <a:pt x="2678714" y="7806337"/>
                </a:cubicBezTo>
                <a:cubicBezTo>
                  <a:pt x="2672025" y="7813027"/>
                  <a:pt x="2665337" y="7823059"/>
                  <a:pt x="2658649" y="7836435"/>
                </a:cubicBezTo>
                <a:cubicBezTo>
                  <a:pt x="2651961" y="7849813"/>
                  <a:pt x="2641929" y="7856499"/>
                  <a:pt x="2628552" y="7856499"/>
                </a:cubicBezTo>
                <a:cubicBezTo>
                  <a:pt x="2615175" y="7856499"/>
                  <a:pt x="2608483" y="7863189"/>
                  <a:pt x="2608483" y="7876566"/>
                </a:cubicBezTo>
                <a:cubicBezTo>
                  <a:pt x="2608483" y="7889944"/>
                  <a:pt x="2601798" y="7903320"/>
                  <a:pt x="2588421" y="7916698"/>
                </a:cubicBezTo>
                <a:cubicBezTo>
                  <a:pt x="2575042" y="7930074"/>
                  <a:pt x="2565008" y="7933418"/>
                  <a:pt x="2558321" y="7926728"/>
                </a:cubicBezTo>
                <a:cubicBezTo>
                  <a:pt x="2551636" y="7920041"/>
                  <a:pt x="2561665" y="7903320"/>
                  <a:pt x="2588421" y="7876566"/>
                </a:cubicBezTo>
                <a:cubicBezTo>
                  <a:pt x="2601798" y="7836435"/>
                  <a:pt x="2601798" y="7816372"/>
                  <a:pt x="2588421" y="7816372"/>
                </a:cubicBezTo>
                <a:cubicBezTo>
                  <a:pt x="2534911" y="7829748"/>
                  <a:pt x="2521536" y="7849813"/>
                  <a:pt x="2548288" y="7876566"/>
                </a:cubicBezTo>
                <a:cubicBezTo>
                  <a:pt x="2548288" y="7889944"/>
                  <a:pt x="2544944" y="7899977"/>
                  <a:pt x="2538257" y="7906665"/>
                </a:cubicBezTo>
                <a:cubicBezTo>
                  <a:pt x="2531567" y="7913355"/>
                  <a:pt x="2528223" y="7916698"/>
                  <a:pt x="2528223" y="7916698"/>
                </a:cubicBezTo>
                <a:cubicBezTo>
                  <a:pt x="2514847" y="7930074"/>
                  <a:pt x="2501469" y="7936761"/>
                  <a:pt x="2488093" y="7936761"/>
                </a:cubicBezTo>
                <a:cubicBezTo>
                  <a:pt x="2474716" y="7923384"/>
                  <a:pt x="2464683" y="7920041"/>
                  <a:pt x="2457995" y="7926728"/>
                </a:cubicBezTo>
                <a:cubicBezTo>
                  <a:pt x="2451307" y="7933418"/>
                  <a:pt x="2447963" y="7943451"/>
                  <a:pt x="2447963" y="7956826"/>
                </a:cubicBezTo>
                <a:cubicBezTo>
                  <a:pt x="2447963" y="7956826"/>
                  <a:pt x="2447963" y="7963515"/>
                  <a:pt x="2447963" y="7976892"/>
                </a:cubicBezTo>
                <a:lnTo>
                  <a:pt x="2447963" y="7996957"/>
                </a:lnTo>
                <a:lnTo>
                  <a:pt x="2447963" y="8017024"/>
                </a:lnTo>
                <a:lnTo>
                  <a:pt x="2468028" y="8017024"/>
                </a:lnTo>
                <a:lnTo>
                  <a:pt x="2488093" y="8037088"/>
                </a:lnTo>
                <a:cubicBezTo>
                  <a:pt x="2474716" y="8037088"/>
                  <a:pt x="2451307" y="8040434"/>
                  <a:pt x="2417866" y="8047121"/>
                </a:cubicBezTo>
                <a:cubicBezTo>
                  <a:pt x="2384425" y="8053808"/>
                  <a:pt x="2367704" y="8050465"/>
                  <a:pt x="2367704" y="8037088"/>
                </a:cubicBezTo>
                <a:cubicBezTo>
                  <a:pt x="2354327" y="8037088"/>
                  <a:pt x="2340950" y="8037088"/>
                  <a:pt x="2327571" y="8037088"/>
                </a:cubicBezTo>
                <a:lnTo>
                  <a:pt x="2367704" y="8077219"/>
                </a:lnTo>
                <a:lnTo>
                  <a:pt x="2387768" y="8077219"/>
                </a:lnTo>
                <a:lnTo>
                  <a:pt x="2327571" y="8157481"/>
                </a:lnTo>
                <a:lnTo>
                  <a:pt x="2267375" y="8237741"/>
                </a:lnTo>
                <a:cubicBezTo>
                  <a:pt x="2267375" y="8237741"/>
                  <a:pt x="2264029" y="8237741"/>
                  <a:pt x="2257342" y="8237741"/>
                </a:cubicBezTo>
                <a:cubicBezTo>
                  <a:pt x="2250655" y="8237741"/>
                  <a:pt x="2243965" y="8234397"/>
                  <a:pt x="2237277" y="8227707"/>
                </a:cubicBezTo>
                <a:cubicBezTo>
                  <a:pt x="2230588" y="8221020"/>
                  <a:pt x="2223900" y="8217676"/>
                  <a:pt x="2217212" y="8217676"/>
                </a:cubicBezTo>
                <a:cubicBezTo>
                  <a:pt x="2210524" y="8217676"/>
                  <a:pt x="2207179" y="8224363"/>
                  <a:pt x="2207179" y="8237741"/>
                </a:cubicBezTo>
                <a:cubicBezTo>
                  <a:pt x="2193803" y="8251118"/>
                  <a:pt x="2193803" y="8257807"/>
                  <a:pt x="2207179" y="8257807"/>
                </a:cubicBezTo>
                <a:lnTo>
                  <a:pt x="2207179" y="8297936"/>
                </a:lnTo>
                <a:cubicBezTo>
                  <a:pt x="2193803" y="8297936"/>
                  <a:pt x="2173738" y="8284561"/>
                  <a:pt x="2146984" y="8257807"/>
                </a:cubicBezTo>
                <a:lnTo>
                  <a:pt x="2066723" y="8338067"/>
                </a:lnTo>
                <a:lnTo>
                  <a:pt x="2046656" y="8358134"/>
                </a:lnTo>
                <a:cubicBezTo>
                  <a:pt x="2060033" y="8358134"/>
                  <a:pt x="2060033" y="8364821"/>
                  <a:pt x="2046656" y="8378198"/>
                </a:cubicBezTo>
                <a:cubicBezTo>
                  <a:pt x="2033279" y="8391575"/>
                  <a:pt x="2026592" y="8394919"/>
                  <a:pt x="2026592" y="8388231"/>
                </a:cubicBezTo>
                <a:cubicBezTo>
                  <a:pt x="2026592" y="8381544"/>
                  <a:pt x="2019902" y="8384888"/>
                  <a:pt x="2006526" y="8398262"/>
                </a:cubicBezTo>
                <a:cubicBezTo>
                  <a:pt x="1993150" y="8411642"/>
                  <a:pt x="1993150" y="8418329"/>
                  <a:pt x="2006526" y="8418329"/>
                </a:cubicBezTo>
                <a:cubicBezTo>
                  <a:pt x="2006526" y="8418329"/>
                  <a:pt x="2006526" y="8421673"/>
                  <a:pt x="2006526" y="8428360"/>
                </a:cubicBezTo>
                <a:cubicBezTo>
                  <a:pt x="2006526" y="8435050"/>
                  <a:pt x="1999838" y="8438393"/>
                  <a:pt x="1986461" y="8438393"/>
                </a:cubicBezTo>
                <a:cubicBezTo>
                  <a:pt x="1973085" y="8451773"/>
                  <a:pt x="1969741" y="8461804"/>
                  <a:pt x="1976429" y="8468491"/>
                </a:cubicBezTo>
                <a:cubicBezTo>
                  <a:pt x="1983117" y="8475181"/>
                  <a:pt x="1999838" y="8465147"/>
                  <a:pt x="2026592" y="8438393"/>
                </a:cubicBezTo>
                <a:lnTo>
                  <a:pt x="2106851" y="8398262"/>
                </a:lnTo>
                <a:lnTo>
                  <a:pt x="2086787" y="8418329"/>
                </a:lnTo>
                <a:cubicBezTo>
                  <a:pt x="2086787" y="8431706"/>
                  <a:pt x="2080100" y="8445083"/>
                  <a:pt x="2066723" y="8458460"/>
                </a:cubicBezTo>
                <a:cubicBezTo>
                  <a:pt x="2080100" y="8458460"/>
                  <a:pt x="2093474" y="8458460"/>
                  <a:pt x="2106851" y="8458460"/>
                </a:cubicBezTo>
                <a:cubicBezTo>
                  <a:pt x="2106851" y="8471837"/>
                  <a:pt x="2106851" y="8478524"/>
                  <a:pt x="2106851" y="8478524"/>
                </a:cubicBezTo>
                <a:cubicBezTo>
                  <a:pt x="2106851" y="8478524"/>
                  <a:pt x="2103507" y="8481871"/>
                  <a:pt x="2096820" y="8488558"/>
                </a:cubicBezTo>
                <a:cubicBezTo>
                  <a:pt x="2090131" y="8495245"/>
                  <a:pt x="2080100" y="8498589"/>
                  <a:pt x="2066723" y="8498589"/>
                </a:cubicBezTo>
                <a:cubicBezTo>
                  <a:pt x="2053343" y="8485214"/>
                  <a:pt x="2046656" y="8478524"/>
                  <a:pt x="2046656" y="8478524"/>
                </a:cubicBezTo>
                <a:lnTo>
                  <a:pt x="2026592" y="8478524"/>
                </a:lnTo>
                <a:lnTo>
                  <a:pt x="2006526" y="8518655"/>
                </a:lnTo>
                <a:cubicBezTo>
                  <a:pt x="1979773" y="8532032"/>
                  <a:pt x="1959708" y="8545410"/>
                  <a:pt x="1946331" y="8558787"/>
                </a:cubicBezTo>
                <a:cubicBezTo>
                  <a:pt x="1946331" y="8545410"/>
                  <a:pt x="1936298" y="8538720"/>
                  <a:pt x="1916234" y="8538720"/>
                </a:cubicBezTo>
                <a:cubicBezTo>
                  <a:pt x="1896169" y="8538720"/>
                  <a:pt x="1886134" y="8545410"/>
                  <a:pt x="1886134" y="8558787"/>
                </a:cubicBezTo>
                <a:lnTo>
                  <a:pt x="1866070" y="8578851"/>
                </a:lnTo>
                <a:cubicBezTo>
                  <a:pt x="1866070" y="8565474"/>
                  <a:pt x="1859382" y="8558787"/>
                  <a:pt x="1846006" y="8558787"/>
                </a:cubicBezTo>
                <a:cubicBezTo>
                  <a:pt x="1832629" y="8558787"/>
                  <a:pt x="1825942" y="8565474"/>
                  <a:pt x="1825942" y="8578851"/>
                </a:cubicBezTo>
                <a:lnTo>
                  <a:pt x="1805875" y="8618982"/>
                </a:lnTo>
                <a:lnTo>
                  <a:pt x="1785811" y="8618982"/>
                </a:lnTo>
                <a:cubicBezTo>
                  <a:pt x="1785811" y="8605605"/>
                  <a:pt x="1785811" y="8595571"/>
                  <a:pt x="1785811" y="8588884"/>
                </a:cubicBezTo>
                <a:cubicBezTo>
                  <a:pt x="1785811" y="8582197"/>
                  <a:pt x="1785811" y="8578851"/>
                  <a:pt x="1785811" y="8578851"/>
                </a:cubicBezTo>
                <a:lnTo>
                  <a:pt x="1785811" y="8558787"/>
                </a:lnTo>
                <a:lnTo>
                  <a:pt x="1765743" y="8538720"/>
                </a:lnTo>
                <a:cubicBezTo>
                  <a:pt x="1765743" y="8525343"/>
                  <a:pt x="1765743" y="8515312"/>
                  <a:pt x="1765743" y="8508622"/>
                </a:cubicBezTo>
                <a:cubicBezTo>
                  <a:pt x="1765743" y="8501935"/>
                  <a:pt x="1772432" y="8498589"/>
                  <a:pt x="1785811" y="8498589"/>
                </a:cubicBezTo>
                <a:cubicBezTo>
                  <a:pt x="1799187" y="8498589"/>
                  <a:pt x="1805875" y="8498589"/>
                  <a:pt x="1805875" y="8498589"/>
                </a:cubicBezTo>
                <a:cubicBezTo>
                  <a:pt x="1805875" y="8498589"/>
                  <a:pt x="1805875" y="8491901"/>
                  <a:pt x="1805875" y="8478524"/>
                </a:cubicBezTo>
                <a:cubicBezTo>
                  <a:pt x="1819251" y="8478524"/>
                  <a:pt x="1825942" y="8481871"/>
                  <a:pt x="1825942" y="8488558"/>
                </a:cubicBezTo>
                <a:cubicBezTo>
                  <a:pt x="1825942" y="8495245"/>
                  <a:pt x="1825942" y="8505278"/>
                  <a:pt x="1825942" y="8518655"/>
                </a:cubicBezTo>
                <a:lnTo>
                  <a:pt x="1825942" y="8558787"/>
                </a:lnTo>
                <a:cubicBezTo>
                  <a:pt x="1825942" y="8558787"/>
                  <a:pt x="1839318" y="8538720"/>
                  <a:pt x="1866070" y="8498589"/>
                </a:cubicBezTo>
                <a:lnTo>
                  <a:pt x="1906198" y="8458460"/>
                </a:lnTo>
                <a:lnTo>
                  <a:pt x="1926263" y="8418329"/>
                </a:lnTo>
                <a:lnTo>
                  <a:pt x="1926263" y="8398262"/>
                </a:lnTo>
                <a:cubicBezTo>
                  <a:pt x="1926263" y="8384888"/>
                  <a:pt x="1912890" y="8391575"/>
                  <a:pt x="1886134" y="8418329"/>
                </a:cubicBezTo>
                <a:lnTo>
                  <a:pt x="1856039" y="8418329"/>
                </a:lnTo>
                <a:cubicBezTo>
                  <a:pt x="1849349" y="8404952"/>
                  <a:pt x="1852693" y="8398262"/>
                  <a:pt x="1866070" y="8398262"/>
                </a:cubicBezTo>
                <a:cubicBezTo>
                  <a:pt x="1879446" y="8398262"/>
                  <a:pt x="1886134" y="8398262"/>
                  <a:pt x="1886134" y="8398262"/>
                </a:cubicBezTo>
                <a:cubicBezTo>
                  <a:pt x="1886134" y="8371511"/>
                  <a:pt x="1892821" y="8358134"/>
                  <a:pt x="1906198" y="8358134"/>
                </a:cubicBezTo>
                <a:cubicBezTo>
                  <a:pt x="1919575" y="8358134"/>
                  <a:pt x="1922919" y="8351444"/>
                  <a:pt x="1916234" y="8338067"/>
                </a:cubicBezTo>
                <a:cubicBezTo>
                  <a:pt x="1909542" y="8324690"/>
                  <a:pt x="1916234" y="8307969"/>
                  <a:pt x="1936298" y="8287905"/>
                </a:cubicBezTo>
                <a:cubicBezTo>
                  <a:pt x="1956365" y="8267838"/>
                  <a:pt x="1966397" y="8251118"/>
                  <a:pt x="1966397" y="8237741"/>
                </a:cubicBezTo>
                <a:lnTo>
                  <a:pt x="1926263" y="8277872"/>
                </a:lnTo>
                <a:cubicBezTo>
                  <a:pt x="1899513" y="8291249"/>
                  <a:pt x="1886134" y="8297936"/>
                  <a:pt x="1886134" y="8297936"/>
                </a:cubicBezTo>
                <a:lnTo>
                  <a:pt x="1886134" y="8257807"/>
                </a:lnTo>
                <a:cubicBezTo>
                  <a:pt x="1886134" y="8244430"/>
                  <a:pt x="1886134" y="8237741"/>
                  <a:pt x="1886134" y="8237741"/>
                </a:cubicBezTo>
                <a:lnTo>
                  <a:pt x="1926263" y="8217676"/>
                </a:lnTo>
                <a:cubicBezTo>
                  <a:pt x="1912890" y="8204299"/>
                  <a:pt x="1912890" y="8190922"/>
                  <a:pt x="1926263" y="8177545"/>
                </a:cubicBezTo>
                <a:lnTo>
                  <a:pt x="1926263" y="8157481"/>
                </a:lnTo>
                <a:lnTo>
                  <a:pt x="1906198" y="8177545"/>
                </a:lnTo>
                <a:lnTo>
                  <a:pt x="1886134" y="8177545"/>
                </a:lnTo>
                <a:lnTo>
                  <a:pt x="1886134" y="8137414"/>
                </a:lnTo>
                <a:cubicBezTo>
                  <a:pt x="1872759" y="8150791"/>
                  <a:pt x="1859382" y="8150791"/>
                  <a:pt x="1846006" y="8137414"/>
                </a:cubicBezTo>
                <a:lnTo>
                  <a:pt x="1825942" y="8117350"/>
                </a:lnTo>
                <a:lnTo>
                  <a:pt x="1785811" y="8157481"/>
                </a:lnTo>
                <a:lnTo>
                  <a:pt x="1765743" y="8177545"/>
                </a:lnTo>
                <a:lnTo>
                  <a:pt x="1765743" y="8157481"/>
                </a:lnTo>
                <a:lnTo>
                  <a:pt x="1805875" y="8097283"/>
                </a:lnTo>
                <a:lnTo>
                  <a:pt x="1846006" y="8037088"/>
                </a:lnTo>
                <a:cubicBezTo>
                  <a:pt x="1859382" y="8037088"/>
                  <a:pt x="1866070" y="8030401"/>
                  <a:pt x="1866070" y="8017024"/>
                </a:cubicBezTo>
                <a:cubicBezTo>
                  <a:pt x="1866070" y="8003647"/>
                  <a:pt x="1882793" y="7980236"/>
                  <a:pt x="1916234" y="7946795"/>
                </a:cubicBezTo>
                <a:cubicBezTo>
                  <a:pt x="1949675" y="7913355"/>
                  <a:pt x="1983117" y="7879911"/>
                  <a:pt x="2016558" y="7846468"/>
                </a:cubicBezTo>
                <a:cubicBezTo>
                  <a:pt x="2049999" y="7813027"/>
                  <a:pt x="2066723" y="7802994"/>
                  <a:pt x="2066723" y="7816372"/>
                </a:cubicBezTo>
                <a:lnTo>
                  <a:pt x="2106851" y="7796304"/>
                </a:lnTo>
                <a:cubicBezTo>
                  <a:pt x="2106851" y="7782928"/>
                  <a:pt x="2100164" y="7776240"/>
                  <a:pt x="2086787" y="7776240"/>
                </a:cubicBezTo>
                <a:cubicBezTo>
                  <a:pt x="2073410" y="7776240"/>
                  <a:pt x="2066723" y="7772896"/>
                  <a:pt x="2066723" y="7766206"/>
                </a:cubicBezTo>
                <a:cubicBezTo>
                  <a:pt x="2066723" y="7759520"/>
                  <a:pt x="2073410" y="7756173"/>
                  <a:pt x="2086787" y="7756173"/>
                </a:cubicBezTo>
                <a:cubicBezTo>
                  <a:pt x="2113541" y="7742799"/>
                  <a:pt x="2140297" y="7702668"/>
                  <a:pt x="2167046" y="7635783"/>
                </a:cubicBezTo>
                <a:lnTo>
                  <a:pt x="2167046" y="7655847"/>
                </a:lnTo>
                <a:lnTo>
                  <a:pt x="2187115" y="7615718"/>
                </a:lnTo>
                <a:cubicBezTo>
                  <a:pt x="2200492" y="7562211"/>
                  <a:pt x="2233933" y="7535457"/>
                  <a:pt x="2287440" y="7535457"/>
                </a:cubicBezTo>
                <a:cubicBezTo>
                  <a:pt x="2300817" y="7535457"/>
                  <a:pt x="2307504" y="7522079"/>
                  <a:pt x="2307504" y="7495326"/>
                </a:cubicBezTo>
                <a:lnTo>
                  <a:pt x="2347635" y="7435131"/>
                </a:lnTo>
                <a:cubicBezTo>
                  <a:pt x="2361012" y="7435131"/>
                  <a:pt x="2367704" y="7435131"/>
                  <a:pt x="2367704" y="7435131"/>
                </a:cubicBezTo>
                <a:cubicBezTo>
                  <a:pt x="2367704" y="7421753"/>
                  <a:pt x="2374391" y="7405033"/>
                  <a:pt x="2387768" y="7384965"/>
                </a:cubicBezTo>
                <a:cubicBezTo>
                  <a:pt x="2401145" y="7364901"/>
                  <a:pt x="2407832" y="7351524"/>
                  <a:pt x="2407832" y="7344838"/>
                </a:cubicBezTo>
                <a:cubicBezTo>
                  <a:pt x="2407832" y="7338148"/>
                  <a:pt x="2414522" y="7334803"/>
                  <a:pt x="2427898" y="7334803"/>
                </a:cubicBezTo>
                <a:cubicBezTo>
                  <a:pt x="2441275" y="7334803"/>
                  <a:pt x="2457995" y="7321427"/>
                  <a:pt x="2478060" y="7294672"/>
                </a:cubicBezTo>
                <a:cubicBezTo>
                  <a:pt x="2498126" y="7267921"/>
                  <a:pt x="2514847" y="7254542"/>
                  <a:pt x="2528223" y="7254542"/>
                </a:cubicBezTo>
                <a:cubicBezTo>
                  <a:pt x="2528223" y="7241165"/>
                  <a:pt x="2541601" y="7217756"/>
                  <a:pt x="2568352" y="7184313"/>
                </a:cubicBezTo>
                <a:cubicBezTo>
                  <a:pt x="2595106" y="7150872"/>
                  <a:pt x="2608483" y="7127463"/>
                  <a:pt x="2608483" y="7114085"/>
                </a:cubicBezTo>
                <a:lnTo>
                  <a:pt x="2628552" y="7094020"/>
                </a:lnTo>
                <a:cubicBezTo>
                  <a:pt x="2628552" y="7094020"/>
                  <a:pt x="2638585" y="7083987"/>
                  <a:pt x="2658649" y="7063923"/>
                </a:cubicBezTo>
                <a:cubicBezTo>
                  <a:pt x="2678714" y="7043855"/>
                  <a:pt x="2682058" y="7033825"/>
                  <a:pt x="2668681" y="7033825"/>
                </a:cubicBezTo>
                <a:cubicBezTo>
                  <a:pt x="2668681" y="7020447"/>
                  <a:pt x="2682058" y="7000384"/>
                  <a:pt x="2708812" y="6973630"/>
                </a:cubicBezTo>
                <a:lnTo>
                  <a:pt x="2728876" y="6953562"/>
                </a:lnTo>
                <a:lnTo>
                  <a:pt x="2769007" y="6933499"/>
                </a:lnTo>
                <a:cubicBezTo>
                  <a:pt x="2782387" y="6920121"/>
                  <a:pt x="2792415" y="6910088"/>
                  <a:pt x="2799105" y="6903401"/>
                </a:cubicBezTo>
                <a:cubicBezTo>
                  <a:pt x="2805792" y="6896710"/>
                  <a:pt x="2802449" y="6893367"/>
                  <a:pt x="2789071" y="6893367"/>
                </a:cubicBezTo>
                <a:lnTo>
                  <a:pt x="2809136" y="6873302"/>
                </a:lnTo>
                <a:lnTo>
                  <a:pt x="2909465" y="6772974"/>
                </a:lnTo>
                <a:cubicBezTo>
                  <a:pt x="2909465" y="6759600"/>
                  <a:pt x="2902776" y="6759600"/>
                  <a:pt x="2889400" y="6772974"/>
                </a:cubicBezTo>
                <a:lnTo>
                  <a:pt x="2909465" y="6732845"/>
                </a:lnTo>
                <a:cubicBezTo>
                  <a:pt x="2909465" y="6719469"/>
                  <a:pt x="2912809" y="6716122"/>
                  <a:pt x="2919497" y="6722812"/>
                </a:cubicBezTo>
                <a:cubicBezTo>
                  <a:pt x="2926185" y="6729502"/>
                  <a:pt x="2932873" y="6729502"/>
                  <a:pt x="2939563" y="6722812"/>
                </a:cubicBezTo>
                <a:cubicBezTo>
                  <a:pt x="2946250" y="6716122"/>
                  <a:pt x="2949593" y="6712779"/>
                  <a:pt x="2949593" y="6712779"/>
                </a:cubicBezTo>
                <a:lnTo>
                  <a:pt x="2989724" y="6652584"/>
                </a:lnTo>
                <a:lnTo>
                  <a:pt x="3029855" y="6592388"/>
                </a:lnTo>
                <a:lnTo>
                  <a:pt x="3049919" y="6592388"/>
                </a:lnTo>
                <a:cubicBezTo>
                  <a:pt x="3090053" y="6552256"/>
                  <a:pt x="3110118" y="6525503"/>
                  <a:pt x="3110118" y="6512125"/>
                </a:cubicBezTo>
                <a:lnTo>
                  <a:pt x="3130183" y="6492061"/>
                </a:lnTo>
                <a:cubicBezTo>
                  <a:pt x="3130183" y="6492061"/>
                  <a:pt x="3136871" y="6485371"/>
                  <a:pt x="3150247" y="6471994"/>
                </a:cubicBezTo>
                <a:cubicBezTo>
                  <a:pt x="3163624" y="6458620"/>
                  <a:pt x="3170313" y="6445240"/>
                  <a:pt x="3170313" y="6431867"/>
                </a:cubicBezTo>
                <a:lnTo>
                  <a:pt x="3150247" y="6431867"/>
                </a:lnTo>
                <a:lnTo>
                  <a:pt x="3170313" y="6411799"/>
                </a:lnTo>
                <a:cubicBezTo>
                  <a:pt x="3197067" y="6411799"/>
                  <a:pt x="3240541" y="6371669"/>
                  <a:pt x="3300739" y="6291408"/>
                </a:cubicBezTo>
                <a:cubicBezTo>
                  <a:pt x="3360934" y="6211147"/>
                  <a:pt x="3397720" y="6171015"/>
                  <a:pt x="3411097" y="6171015"/>
                </a:cubicBezTo>
                <a:cubicBezTo>
                  <a:pt x="3424474" y="6171015"/>
                  <a:pt x="3454571" y="6144262"/>
                  <a:pt x="3501391" y="6090757"/>
                </a:cubicBezTo>
                <a:cubicBezTo>
                  <a:pt x="3548209" y="6037247"/>
                  <a:pt x="3571620" y="6003804"/>
                  <a:pt x="3571620" y="5990429"/>
                </a:cubicBezTo>
                <a:cubicBezTo>
                  <a:pt x="3571620" y="5977052"/>
                  <a:pt x="3584996" y="5963676"/>
                  <a:pt x="3611749" y="5950298"/>
                </a:cubicBezTo>
                <a:lnTo>
                  <a:pt x="3611749" y="5910167"/>
                </a:lnTo>
                <a:lnTo>
                  <a:pt x="3591684" y="5910167"/>
                </a:lnTo>
                <a:cubicBezTo>
                  <a:pt x="3605061" y="5896791"/>
                  <a:pt x="3618437" y="5890103"/>
                  <a:pt x="3631814" y="5890103"/>
                </a:cubicBezTo>
                <a:lnTo>
                  <a:pt x="3591684" y="5890103"/>
                </a:lnTo>
                <a:lnTo>
                  <a:pt x="3591684" y="5870037"/>
                </a:lnTo>
                <a:cubicBezTo>
                  <a:pt x="3618437" y="5856659"/>
                  <a:pt x="3635157" y="5849972"/>
                  <a:pt x="3641847" y="5849972"/>
                </a:cubicBezTo>
                <a:cubicBezTo>
                  <a:pt x="3648534" y="5849972"/>
                  <a:pt x="3665258" y="5833249"/>
                  <a:pt x="3692009" y="5799808"/>
                </a:cubicBezTo>
                <a:lnTo>
                  <a:pt x="3708062" y="5771718"/>
                </a:lnTo>
                <a:lnTo>
                  <a:pt x="3712077" y="5769711"/>
                </a:lnTo>
                <a:lnTo>
                  <a:pt x="3732140" y="5729578"/>
                </a:lnTo>
                <a:lnTo>
                  <a:pt x="3708062" y="5771718"/>
                </a:lnTo>
                <a:lnTo>
                  <a:pt x="3671945" y="5789776"/>
                </a:lnTo>
                <a:cubicBezTo>
                  <a:pt x="3658568" y="5803152"/>
                  <a:pt x="3651881" y="5809841"/>
                  <a:pt x="3651881" y="5809841"/>
                </a:cubicBezTo>
                <a:cubicBezTo>
                  <a:pt x="3638501" y="5809841"/>
                  <a:pt x="3618437" y="5823218"/>
                  <a:pt x="3591684" y="5849972"/>
                </a:cubicBezTo>
                <a:cubicBezTo>
                  <a:pt x="3564930" y="5876727"/>
                  <a:pt x="3551555" y="5896791"/>
                  <a:pt x="3551555" y="5910167"/>
                </a:cubicBezTo>
                <a:cubicBezTo>
                  <a:pt x="3538176" y="5923544"/>
                  <a:pt x="3531488" y="5930232"/>
                  <a:pt x="3531488" y="5930232"/>
                </a:cubicBezTo>
                <a:cubicBezTo>
                  <a:pt x="3518111" y="5930232"/>
                  <a:pt x="3514768" y="5943608"/>
                  <a:pt x="3521458" y="5970362"/>
                </a:cubicBezTo>
                <a:cubicBezTo>
                  <a:pt x="3528145" y="5997117"/>
                  <a:pt x="3524801" y="6010493"/>
                  <a:pt x="3511424" y="6010493"/>
                </a:cubicBezTo>
                <a:lnTo>
                  <a:pt x="3511424" y="6030558"/>
                </a:lnTo>
                <a:lnTo>
                  <a:pt x="3471292" y="6050626"/>
                </a:lnTo>
                <a:cubicBezTo>
                  <a:pt x="3377654" y="6157642"/>
                  <a:pt x="3330837" y="6207804"/>
                  <a:pt x="3330837" y="6201114"/>
                </a:cubicBezTo>
                <a:cubicBezTo>
                  <a:pt x="3330837" y="6194426"/>
                  <a:pt x="3337525" y="6181050"/>
                  <a:pt x="3350901" y="6160985"/>
                </a:cubicBezTo>
                <a:cubicBezTo>
                  <a:pt x="3364278" y="6140917"/>
                  <a:pt x="3370966" y="6130884"/>
                  <a:pt x="3370966" y="6130884"/>
                </a:cubicBezTo>
                <a:cubicBezTo>
                  <a:pt x="3357590" y="6117511"/>
                  <a:pt x="3350901" y="6114164"/>
                  <a:pt x="3350901" y="6120854"/>
                </a:cubicBezTo>
                <a:cubicBezTo>
                  <a:pt x="3350901" y="6127540"/>
                  <a:pt x="3344213" y="6130884"/>
                  <a:pt x="3330837" y="6130884"/>
                </a:cubicBezTo>
                <a:cubicBezTo>
                  <a:pt x="3317459" y="6144262"/>
                  <a:pt x="3310772" y="6157642"/>
                  <a:pt x="3310772" y="6171015"/>
                </a:cubicBezTo>
                <a:cubicBezTo>
                  <a:pt x="3310772" y="6184393"/>
                  <a:pt x="3304083" y="6194426"/>
                  <a:pt x="3290703" y="6201114"/>
                </a:cubicBezTo>
                <a:cubicBezTo>
                  <a:pt x="3277329" y="6207804"/>
                  <a:pt x="3273985" y="6217837"/>
                  <a:pt x="3280670" y="6231213"/>
                </a:cubicBezTo>
                <a:cubicBezTo>
                  <a:pt x="3287362" y="6244588"/>
                  <a:pt x="3284018" y="6261311"/>
                  <a:pt x="3270641" y="6281376"/>
                </a:cubicBezTo>
                <a:cubicBezTo>
                  <a:pt x="3257262" y="6301440"/>
                  <a:pt x="3223821" y="6311473"/>
                  <a:pt x="3170313" y="6311473"/>
                </a:cubicBezTo>
                <a:cubicBezTo>
                  <a:pt x="3130183" y="6324850"/>
                  <a:pt x="3103430" y="6338228"/>
                  <a:pt x="3090053" y="6351604"/>
                </a:cubicBezTo>
                <a:cubicBezTo>
                  <a:pt x="3063299" y="6378358"/>
                  <a:pt x="3049919" y="6391735"/>
                  <a:pt x="3049919" y="6391735"/>
                </a:cubicBezTo>
                <a:lnTo>
                  <a:pt x="3049919" y="6411799"/>
                </a:lnTo>
                <a:cubicBezTo>
                  <a:pt x="3036543" y="6425177"/>
                  <a:pt x="3036543" y="6431867"/>
                  <a:pt x="3049919" y="6431867"/>
                </a:cubicBezTo>
                <a:cubicBezTo>
                  <a:pt x="3063299" y="6431867"/>
                  <a:pt x="3069989" y="6435210"/>
                  <a:pt x="3069989" y="6441897"/>
                </a:cubicBezTo>
                <a:cubicBezTo>
                  <a:pt x="3069989" y="6448586"/>
                  <a:pt x="3063299" y="6451930"/>
                  <a:pt x="3049919" y="6451930"/>
                </a:cubicBezTo>
                <a:lnTo>
                  <a:pt x="3029855" y="6451930"/>
                </a:lnTo>
                <a:cubicBezTo>
                  <a:pt x="3029855" y="6438554"/>
                  <a:pt x="3023170" y="6438554"/>
                  <a:pt x="3009791" y="6451930"/>
                </a:cubicBezTo>
                <a:cubicBezTo>
                  <a:pt x="2996411" y="6465308"/>
                  <a:pt x="2996411" y="6471994"/>
                  <a:pt x="3009791" y="6471994"/>
                </a:cubicBezTo>
                <a:lnTo>
                  <a:pt x="2989724" y="6471994"/>
                </a:lnTo>
                <a:cubicBezTo>
                  <a:pt x="2989724" y="6471994"/>
                  <a:pt x="2979693" y="6482028"/>
                  <a:pt x="2959627" y="6502092"/>
                </a:cubicBezTo>
                <a:cubicBezTo>
                  <a:pt x="2939563" y="6522160"/>
                  <a:pt x="2929529" y="6538879"/>
                  <a:pt x="2929529" y="6552256"/>
                </a:cubicBezTo>
                <a:lnTo>
                  <a:pt x="2909465" y="6572321"/>
                </a:lnTo>
                <a:cubicBezTo>
                  <a:pt x="2909465" y="6585699"/>
                  <a:pt x="2886056" y="6612453"/>
                  <a:pt x="2839238" y="6652584"/>
                </a:cubicBezTo>
                <a:cubicBezTo>
                  <a:pt x="2792415" y="6692715"/>
                  <a:pt x="2765661" y="6712779"/>
                  <a:pt x="2758974" y="6712779"/>
                </a:cubicBezTo>
                <a:cubicBezTo>
                  <a:pt x="2752287" y="6712779"/>
                  <a:pt x="2762317" y="6699404"/>
                  <a:pt x="2789071" y="6672647"/>
                </a:cubicBezTo>
                <a:lnTo>
                  <a:pt x="2809136" y="6652584"/>
                </a:lnTo>
                <a:cubicBezTo>
                  <a:pt x="2809136" y="6639206"/>
                  <a:pt x="2822517" y="6619143"/>
                  <a:pt x="2849269" y="6592388"/>
                </a:cubicBezTo>
                <a:cubicBezTo>
                  <a:pt x="2862646" y="6579010"/>
                  <a:pt x="2869335" y="6565634"/>
                  <a:pt x="2869335" y="6552256"/>
                </a:cubicBezTo>
                <a:cubicBezTo>
                  <a:pt x="2855959" y="6565634"/>
                  <a:pt x="2842582" y="6575664"/>
                  <a:pt x="2829205" y="6582354"/>
                </a:cubicBezTo>
                <a:cubicBezTo>
                  <a:pt x="2815825" y="6589045"/>
                  <a:pt x="2809136" y="6592388"/>
                  <a:pt x="2809136" y="6592388"/>
                </a:cubicBezTo>
                <a:cubicBezTo>
                  <a:pt x="2795761" y="6605764"/>
                  <a:pt x="2792415" y="6615796"/>
                  <a:pt x="2799105" y="6622486"/>
                </a:cubicBezTo>
                <a:cubicBezTo>
                  <a:pt x="2805792" y="6629176"/>
                  <a:pt x="2802449" y="6635862"/>
                  <a:pt x="2789071" y="6642549"/>
                </a:cubicBezTo>
                <a:cubicBezTo>
                  <a:pt x="2775695" y="6649239"/>
                  <a:pt x="2762317" y="6649239"/>
                  <a:pt x="2748941" y="6642549"/>
                </a:cubicBezTo>
                <a:cubicBezTo>
                  <a:pt x="2735563" y="6635862"/>
                  <a:pt x="2728876" y="6625829"/>
                  <a:pt x="2728876" y="6612453"/>
                </a:cubicBezTo>
                <a:cubicBezTo>
                  <a:pt x="2728876" y="6599075"/>
                  <a:pt x="2735563" y="6592388"/>
                  <a:pt x="2748941" y="6592388"/>
                </a:cubicBezTo>
                <a:lnTo>
                  <a:pt x="2769007" y="6572321"/>
                </a:lnTo>
                <a:lnTo>
                  <a:pt x="2748941" y="6572321"/>
                </a:lnTo>
                <a:cubicBezTo>
                  <a:pt x="2735563" y="6585699"/>
                  <a:pt x="2725533" y="6592388"/>
                  <a:pt x="2718843" y="6592388"/>
                </a:cubicBezTo>
                <a:cubicBezTo>
                  <a:pt x="2712156" y="6592388"/>
                  <a:pt x="2708812" y="6592388"/>
                  <a:pt x="2708812" y="6592388"/>
                </a:cubicBezTo>
                <a:cubicBezTo>
                  <a:pt x="2695435" y="6592388"/>
                  <a:pt x="2688746" y="6602422"/>
                  <a:pt x="2688746" y="6622486"/>
                </a:cubicBezTo>
                <a:cubicBezTo>
                  <a:pt x="2688746" y="6642549"/>
                  <a:pt x="2688746" y="6652584"/>
                  <a:pt x="2688746" y="6652584"/>
                </a:cubicBezTo>
                <a:lnTo>
                  <a:pt x="2708812" y="6672647"/>
                </a:lnTo>
                <a:cubicBezTo>
                  <a:pt x="2695435" y="6686025"/>
                  <a:pt x="2695435" y="6692715"/>
                  <a:pt x="2708812" y="6692715"/>
                </a:cubicBezTo>
                <a:cubicBezTo>
                  <a:pt x="2722189" y="6692715"/>
                  <a:pt x="2728876" y="6692715"/>
                  <a:pt x="2728876" y="6692715"/>
                </a:cubicBezTo>
                <a:cubicBezTo>
                  <a:pt x="2728876" y="6692715"/>
                  <a:pt x="2722189" y="6699404"/>
                  <a:pt x="2708812" y="6712779"/>
                </a:cubicBezTo>
                <a:lnTo>
                  <a:pt x="2688746" y="6692715"/>
                </a:lnTo>
                <a:cubicBezTo>
                  <a:pt x="2688746" y="6692715"/>
                  <a:pt x="2682058" y="6686025"/>
                  <a:pt x="2668681" y="6672647"/>
                </a:cubicBezTo>
                <a:lnTo>
                  <a:pt x="2628552" y="6692715"/>
                </a:lnTo>
                <a:cubicBezTo>
                  <a:pt x="2601798" y="6719469"/>
                  <a:pt x="2581733" y="6732845"/>
                  <a:pt x="2568352" y="6732845"/>
                </a:cubicBezTo>
                <a:cubicBezTo>
                  <a:pt x="2554977" y="6732845"/>
                  <a:pt x="2548288" y="6736189"/>
                  <a:pt x="2548288" y="6742877"/>
                </a:cubicBezTo>
                <a:cubicBezTo>
                  <a:pt x="2548288" y="6749567"/>
                  <a:pt x="2541601" y="6756253"/>
                  <a:pt x="2528223" y="6762943"/>
                </a:cubicBezTo>
                <a:cubicBezTo>
                  <a:pt x="2514847" y="6769631"/>
                  <a:pt x="2508157" y="6766286"/>
                  <a:pt x="2508157" y="6752910"/>
                </a:cubicBezTo>
                <a:lnTo>
                  <a:pt x="2528223" y="6712779"/>
                </a:lnTo>
                <a:cubicBezTo>
                  <a:pt x="2568352" y="6739532"/>
                  <a:pt x="2588421" y="6719469"/>
                  <a:pt x="2588421" y="6652584"/>
                </a:cubicBezTo>
                <a:lnTo>
                  <a:pt x="2608483" y="6632519"/>
                </a:lnTo>
                <a:lnTo>
                  <a:pt x="2588421" y="6632519"/>
                </a:lnTo>
                <a:lnTo>
                  <a:pt x="2588421" y="6612453"/>
                </a:lnTo>
                <a:cubicBezTo>
                  <a:pt x="2601798" y="6612453"/>
                  <a:pt x="2618519" y="6602422"/>
                  <a:pt x="2638585" y="6582354"/>
                </a:cubicBezTo>
                <a:cubicBezTo>
                  <a:pt x="2658649" y="6562291"/>
                  <a:pt x="2668681" y="6545568"/>
                  <a:pt x="2668681" y="6532193"/>
                </a:cubicBezTo>
                <a:cubicBezTo>
                  <a:pt x="2668681" y="6518815"/>
                  <a:pt x="2675370" y="6512125"/>
                  <a:pt x="2688746" y="6512125"/>
                </a:cubicBezTo>
                <a:lnTo>
                  <a:pt x="2728876" y="6471994"/>
                </a:lnTo>
                <a:cubicBezTo>
                  <a:pt x="2728876" y="6471994"/>
                  <a:pt x="2728876" y="6465308"/>
                  <a:pt x="2728876" y="6451930"/>
                </a:cubicBezTo>
                <a:cubicBezTo>
                  <a:pt x="2742253" y="6465308"/>
                  <a:pt x="2752287" y="6465308"/>
                  <a:pt x="2758974" y="6451930"/>
                </a:cubicBezTo>
                <a:cubicBezTo>
                  <a:pt x="2765661" y="6438554"/>
                  <a:pt x="2775695" y="6418489"/>
                  <a:pt x="2789071" y="6391735"/>
                </a:cubicBezTo>
                <a:cubicBezTo>
                  <a:pt x="2802449" y="6364982"/>
                  <a:pt x="2815825" y="6344914"/>
                  <a:pt x="2829205" y="6331539"/>
                </a:cubicBezTo>
                <a:lnTo>
                  <a:pt x="2809136" y="6331539"/>
                </a:lnTo>
                <a:cubicBezTo>
                  <a:pt x="2795761" y="6344914"/>
                  <a:pt x="2785728" y="6348261"/>
                  <a:pt x="2779038" y="6341571"/>
                </a:cubicBezTo>
                <a:cubicBezTo>
                  <a:pt x="2772351" y="6334883"/>
                  <a:pt x="2769007" y="6338228"/>
                  <a:pt x="2769007" y="6351604"/>
                </a:cubicBezTo>
                <a:lnTo>
                  <a:pt x="2769007" y="6371669"/>
                </a:lnTo>
                <a:cubicBezTo>
                  <a:pt x="2755630" y="6358293"/>
                  <a:pt x="2748941" y="6351604"/>
                  <a:pt x="2748941" y="6351604"/>
                </a:cubicBezTo>
                <a:cubicBezTo>
                  <a:pt x="2748941" y="6351604"/>
                  <a:pt x="2748941" y="6344914"/>
                  <a:pt x="2748941" y="6331539"/>
                </a:cubicBezTo>
                <a:cubicBezTo>
                  <a:pt x="2775695" y="6251278"/>
                  <a:pt x="2802449" y="6211147"/>
                  <a:pt x="2829205" y="6211147"/>
                </a:cubicBezTo>
                <a:cubicBezTo>
                  <a:pt x="2842582" y="6211147"/>
                  <a:pt x="2855959" y="6204457"/>
                  <a:pt x="2869335" y="6191083"/>
                </a:cubicBezTo>
                <a:cubicBezTo>
                  <a:pt x="2882712" y="6177706"/>
                  <a:pt x="2889400" y="6171015"/>
                  <a:pt x="2889400" y="6171015"/>
                </a:cubicBezTo>
                <a:lnTo>
                  <a:pt x="2889400" y="6150952"/>
                </a:lnTo>
                <a:cubicBezTo>
                  <a:pt x="2902776" y="6137574"/>
                  <a:pt x="2909465" y="6130884"/>
                  <a:pt x="2909465" y="6130884"/>
                </a:cubicBezTo>
                <a:cubicBezTo>
                  <a:pt x="2909465" y="6117511"/>
                  <a:pt x="2912809" y="6107476"/>
                  <a:pt x="2919497" y="6100786"/>
                </a:cubicBezTo>
                <a:cubicBezTo>
                  <a:pt x="2926185" y="6094100"/>
                  <a:pt x="2929529" y="6084067"/>
                  <a:pt x="2929529" y="6070689"/>
                </a:cubicBezTo>
                <a:cubicBezTo>
                  <a:pt x="2956283" y="6057314"/>
                  <a:pt x="2969660" y="6050626"/>
                  <a:pt x="2969660" y="6050626"/>
                </a:cubicBezTo>
                <a:cubicBezTo>
                  <a:pt x="2969660" y="6037247"/>
                  <a:pt x="2986381" y="6013837"/>
                  <a:pt x="3019822" y="5980396"/>
                </a:cubicBezTo>
                <a:cubicBezTo>
                  <a:pt x="3053268" y="5946955"/>
                  <a:pt x="3076676" y="5930232"/>
                  <a:pt x="3090053" y="5930232"/>
                </a:cubicBezTo>
                <a:cubicBezTo>
                  <a:pt x="3090053" y="5930232"/>
                  <a:pt x="3090053" y="5926889"/>
                  <a:pt x="3090053" y="5920200"/>
                </a:cubicBezTo>
                <a:cubicBezTo>
                  <a:pt x="3090053" y="5913511"/>
                  <a:pt x="3096742" y="5896791"/>
                  <a:pt x="3110118" y="5870037"/>
                </a:cubicBezTo>
                <a:lnTo>
                  <a:pt x="3130183" y="5870037"/>
                </a:lnTo>
                <a:lnTo>
                  <a:pt x="3150247" y="5870037"/>
                </a:lnTo>
                <a:cubicBezTo>
                  <a:pt x="3163624" y="5870037"/>
                  <a:pt x="3166969" y="5866693"/>
                  <a:pt x="3160280" y="5860004"/>
                </a:cubicBezTo>
                <a:cubicBezTo>
                  <a:pt x="3153592" y="5853315"/>
                  <a:pt x="3146903" y="5839939"/>
                  <a:pt x="3140215" y="5819874"/>
                </a:cubicBezTo>
                <a:cubicBezTo>
                  <a:pt x="3133527" y="5799808"/>
                  <a:pt x="3136871" y="5796465"/>
                  <a:pt x="3150247" y="5809841"/>
                </a:cubicBezTo>
                <a:lnTo>
                  <a:pt x="3170313" y="5789776"/>
                </a:lnTo>
                <a:cubicBezTo>
                  <a:pt x="3156936" y="5776400"/>
                  <a:pt x="3156936" y="5769711"/>
                  <a:pt x="3170313" y="5769711"/>
                </a:cubicBezTo>
                <a:cubicBezTo>
                  <a:pt x="3183690" y="5769711"/>
                  <a:pt x="3190377" y="5776400"/>
                  <a:pt x="3190377" y="5789776"/>
                </a:cubicBezTo>
                <a:cubicBezTo>
                  <a:pt x="3190377" y="5803152"/>
                  <a:pt x="3197067" y="5806498"/>
                  <a:pt x="3210444" y="5799808"/>
                </a:cubicBezTo>
                <a:cubicBezTo>
                  <a:pt x="3223821" y="5793120"/>
                  <a:pt x="3237195" y="5783087"/>
                  <a:pt x="3250572" y="5769711"/>
                </a:cubicBezTo>
                <a:lnTo>
                  <a:pt x="3250572" y="5749646"/>
                </a:lnTo>
                <a:cubicBezTo>
                  <a:pt x="3237195" y="5749646"/>
                  <a:pt x="3230508" y="5749646"/>
                  <a:pt x="3230508" y="5749646"/>
                </a:cubicBezTo>
                <a:cubicBezTo>
                  <a:pt x="3230508" y="5709515"/>
                  <a:pt x="3243885" y="5696137"/>
                  <a:pt x="3270641" y="5709515"/>
                </a:cubicBezTo>
                <a:cubicBezTo>
                  <a:pt x="3284018" y="5709515"/>
                  <a:pt x="3300739" y="5699482"/>
                  <a:pt x="3320803" y="5679418"/>
                </a:cubicBezTo>
                <a:cubicBezTo>
                  <a:pt x="3340869" y="5659350"/>
                  <a:pt x="3350901" y="5635942"/>
                  <a:pt x="3350901" y="5609188"/>
                </a:cubicBezTo>
                <a:lnTo>
                  <a:pt x="3370966" y="5569057"/>
                </a:lnTo>
                <a:lnTo>
                  <a:pt x="3330837" y="5589125"/>
                </a:lnTo>
                <a:lnTo>
                  <a:pt x="3310772" y="5609188"/>
                </a:lnTo>
                <a:cubicBezTo>
                  <a:pt x="3270641" y="5609188"/>
                  <a:pt x="3257262" y="5622566"/>
                  <a:pt x="3270641" y="5649320"/>
                </a:cubicBezTo>
                <a:cubicBezTo>
                  <a:pt x="3270641" y="5662693"/>
                  <a:pt x="3263954" y="5669383"/>
                  <a:pt x="3250572" y="5669383"/>
                </a:cubicBezTo>
                <a:lnTo>
                  <a:pt x="3230508" y="5689451"/>
                </a:lnTo>
                <a:cubicBezTo>
                  <a:pt x="3217131" y="5689451"/>
                  <a:pt x="3210444" y="5692794"/>
                  <a:pt x="3210444" y="5699482"/>
                </a:cubicBezTo>
                <a:cubicBezTo>
                  <a:pt x="3210444" y="5706172"/>
                  <a:pt x="3203754" y="5709515"/>
                  <a:pt x="3190377" y="5709515"/>
                </a:cubicBezTo>
                <a:cubicBezTo>
                  <a:pt x="3190377" y="5709515"/>
                  <a:pt x="3179091" y="5720803"/>
                  <a:pt x="3156520" y="5743373"/>
                </a:cubicBezTo>
                <a:lnTo>
                  <a:pt x="3138781" y="5761111"/>
                </a:lnTo>
                <a:lnTo>
                  <a:pt x="3141469" y="5762187"/>
                </a:lnTo>
                <a:cubicBezTo>
                  <a:pt x="3143977" y="5763859"/>
                  <a:pt x="3146903" y="5766366"/>
                  <a:pt x="3150247" y="5769711"/>
                </a:cubicBezTo>
                <a:lnTo>
                  <a:pt x="3130183" y="5769711"/>
                </a:lnTo>
                <a:cubicBezTo>
                  <a:pt x="3090053" y="5809841"/>
                  <a:pt x="3063299" y="5823218"/>
                  <a:pt x="3049919" y="5809841"/>
                </a:cubicBezTo>
                <a:cubicBezTo>
                  <a:pt x="3049919" y="5836596"/>
                  <a:pt x="3046576" y="5849972"/>
                  <a:pt x="3039891" y="5849972"/>
                </a:cubicBezTo>
                <a:cubicBezTo>
                  <a:pt x="3033199" y="5849972"/>
                  <a:pt x="3029855" y="5856659"/>
                  <a:pt x="3029855" y="5870037"/>
                </a:cubicBezTo>
                <a:cubicBezTo>
                  <a:pt x="3029855" y="5883413"/>
                  <a:pt x="3029855" y="5890103"/>
                  <a:pt x="3029855" y="5890103"/>
                </a:cubicBezTo>
                <a:cubicBezTo>
                  <a:pt x="3029855" y="5890103"/>
                  <a:pt x="3023170" y="5896791"/>
                  <a:pt x="3009791" y="5910167"/>
                </a:cubicBezTo>
                <a:cubicBezTo>
                  <a:pt x="2996411" y="5923544"/>
                  <a:pt x="2989724" y="5930232"/>
                  <a:pt x="2989724" y="5930232"/>
                </a:cubicBezTo>
                <a:cubicBezTo>
                  <a:pt x="2989724" y="5930232"/>
                  <a:pt x="2983037" y="5930232"/>
                  <a:pt x="2969660" y="5930232"/>
                </a:cubicBezTo>
                <a:cubicBezTo>
                  <a:pt x="2969660" y="5943608"/>
                  <a:pt x="2962970" y="5956986"/>
                  <a:pt x="2949593" y="5970362"/>
                </a:cubicBezTo>
                <a:cubicBezTo>
                  <a:pt x="2936217" y="5983739"/>
                  <a:pt x="2932873" y="5997117"/>
                  <a:pt x="2939563" y="6010493"/>
                </a:cubicBezTo>
                <a:cubicBezTo>
                  <a:pt x="2946250" y="6023871"/>
                  <a:pt x="2949593" y="6030558"/>
                  <a:pt x="2949593" y="6030558"/>
                </a:cubicBezTo>
                <a:cubicBezTo>
                  <a:pt x="2922842" y="6043936"/>
                  <a:pt x="2909465" y="6043936"/>
                  <a:pt x="2909465" y="6030558"/>
                </a:cubicBezTo>
                <a:lnTo>
                  <a:pt x="2889400" y="6010493"/>
                </a:lnTo>
                <a:lnTo>
                  <a:pt x="2869335" y="6050626"/>
                </a:lnTo>
                <a:cubicBezTo>
                  <a:pt x="2882712" y="6064002"/>
                  <a:pt x="2886056" y="6074032"/>
                  <a:pt x="2879367" y="6080722"/>
                </a:cubicBezTo>
                <a:cubicBezTo>
                  <a:pt x="2872679" y="6087412"/>
                  <a:pt x="2869335" y="6084067"/>
                  <a:pt x="2869335" y="6070689"/>
                </a:cubicBezTo>
                <a:lnTo>
                  <a:pt x="2849269" y="6070689"/>
                </a:lnTo>
                <a:cubicBezTo>
                  <a:pt x="2835892" y="6084067"/>
                  <a:pt x="2829205" y="6094100"/>
                  <a:pt x="2829205" y="6100786"/>
                </a:cubicBezTo>
                <a:cubicBezTo>
                  <a:pt x="2829205" y="6107476"/>
                  <a:pt x="2822517" y="6110821"/>
                  <a:pt x="2809136" y="6110821"/>
                </a:cubicBezTo>
                <a:cubicBezTo>
                  <a:pt x="2782387" y="6110821"/>
                  <a:pt x="2769007" y="6130884"/>
                  <a:pt x="2769007" y="6171015"/>
                </a:cubicBezTo>
                <a:lnTo>
                  <a:pt x="2748941" y="6191083"/>
                </a:lnTo>
                <a:cubicBezTo>
                  <a:pt x="2748941" y="6191083"/>
                  <a:pt x="2742253" y="6194426"/>
                  <a:pt x="2728876" y="6201114"/>
                </a:cubicBezTo>
                <a:cubicBezTo>
                  <a:pt x="2715499" y="6207804"/>
                  <a:pt x="2708812" y="6217837"/>
                  <a:pt x="2708812" y="6231213"/>
                </a:cubicBezTo>
                <a:cubicBezTo>
                  <a:pt x="2708812" y="6231213"/>
                  <a:pt x="2705466" y="6234557"/>
                  <a:pt x="2698779" y="6241245"/>
                </a:cubicBezTo>
                <a:cubicBezTo>
                  <a:pt x="2692090" y="6247935"/>
                  <a:pt x="2682058" y="6257968"/>
                  <a:pt x="2668681" y="6271342"/>
                </a:cubicBezTo>
                <a:cubicBezTo>
                  <a:pt x="2655305" y="6284718"/>
                  <a:pt x="2641929" y="6298097"/>
                  <a:pt x="2628552" y="6311473"/>
                </a:cubicBezTo>
                <a:lnTo>
                  <a:pt x="2628552" y="6331539"/>
                </a:lnTo>
                <a:cubicBezTo>
                  <a:pt x="2615175" y="6331539"/>
                  <a:pt x="2595106" y="6344914"/>
                  <a:pt x="2568352" y="6371669"/>
                </a:cubicBezTo>
                <a:lnTo>
                  <a:pt x="2528223" y="6431867"/>
                </a:lnTo>
                <a:cubicBezTo>
                  <a:pt x="2514847" y="6431867"/>
                  <a:pt x="2501469" y="6441897"/>
                  <a:pt x="2488093" y="6461963"/>
                </a:cubicBezTo>
                <a:cubicBezTo>
                  <a:pt x="2474716" y="6482028"/>
                  <a:pt x="2468028" y="6492061"/>
                  <a:pt x="2468028" y="6492061"/>
                </a:cubicBezTo>
                <a:lnTo>
                  <a:pt x="2447963" y="6492061"/>
                </a:lnTo>
                <a:cubicBezTo>
                  <a:pt x="2447963" y="6478684"/>
                  <a:pt x="2444619" y="6471994"/>
                  <a:pt x="2437931" y="6471994"/>
                </a:cubicBezTo>
                <a:cubicBezTo>
                  <a:pt x="2431242" y="6471994"/>
                  <a:pt x="2427898" y="6478684"/>
                  <a:pt x="2427898" y="6492061"/>
                </a:cubicBezTo>
                <a:lnTo>
                  <a:pt x="2407832" y="6532193"/>
                </a:lnTo>
                <a:lnTo>
                  <a:pt x="2387768" y="6512125"/>
                </a:lnTo>
                <a:cubicBezTo>
                  <a:pt x="2387768" y="6512125"/>
                  <a:pt x="2387768" y="6505439"/>
                  <a:pt x="2387768" y="6492061"/>
                </a:cubicBezTo>
                <a:cubicBezTo>
                  <a:pt x="2401145" y="6492061"/>
                  <a:pt x="2407832" y="6488718"/>
                  <a:pt x="2407832" y="6482028"/>
                </a:cubicBezTo>
                <a:cubicBezTo>
                  <a:pt x="2407832" y="6475338"/>
                  <a:pt x="2401145" y="6471994"/>
                  <a:pt x="2387768" y="6471994"/>
                </a:cubicBezTo>
                <a:cubicBezTo>
                  <a:pt x="2387768" y="6471994"/>
                  <a:pt x="2387768" y="6478684"/>
                  <a:pt x="2387768" y="6492061"/>
                </a:cubicBezTo>
                <a:lnTo>
                  <a:pt x="2347635" y="6512125"/>
                </a:lnTo>
                <a:cubicBezTo>
                  <a:pt x="2334258" y="6512125"/>
                  <a:pt x="2327571" y="6505439"/>
                  <a:pt x="2327571" y="6492061"/>
                </a:cubicBezTo>
                <a:lnTo>
                  <a:pt x="2347635" y="6471994"/>
                </a:lnTo>
                <a:lnTo>
                  <a:pt x="2387768" y="6431867"/>
                </a:lnTo>
                <a:cubicBezTo>
                  <a:pt x="2414522" y="6418489"/>
                  <a:pt x="2427898" y="6415142"/>
                  <a:pt x="2427898" y="6421832"/>
                </a:cubicBezTo>
                <a:cubicBezTo>
                  <a:pt x="2427898" y="6428522"/>
                  <a:pt x="2441275" y="6425177"/>
                  <a:pt x="2468028" y="6411799"/>
                </a:cubicBezTo>
                <a:cubicBezTo>
                  <a:pt x="2468028" y="6398423"/>
                  <a:pt x="2471372" y="6388391"/>
                  <a:pt x="2478060" y="6381701"/>
                </a:cubicBezTo>
                <a:cubicBezTo>
                  <a:pt x="2484749" y="6375011"/>
                  <a:pt x="2488093" y="6368325"/>
                  <a:pt x="2488093" y="6361637"/>
                </a:cubicBezTo>
                <a:cubicBezTo>
                  <a:pt x="2488093" y="6354947"/>
                  <a:pt x="2488093" y="6348261"/>
                  <a:pt x="2488093" y="6341571"/>
                </a:cubicBezTo>
                <a:cubicBezTo>
                  <a:pt x="2488093" y="6334883"/>
                  <a:pt x="2494780" y="6331539"/>
                  <a:pt x="2508157" y="6331539"/>
                </a:cubicBezTo>
                <a:cubicBezTo>
                  <a:pt x="2521536" y="6331539"/>
                  <a:pt x="2528223" y="6328193"/>
                  <a:pt x="2528223" y="6321506"/>
                </a:cubicBezTo>
                <a:cubicBezTo>
                  <a:pt x="2528223" y="6314816"/>
                  <a:pt x="2528223" y="6304783"/>
                  <a:pt x="2528223" y="6291408"/>
                </a:cubicBezTo>
                <a:cubicBezTo>
                  <a:pt x="2528223" y="6278032"/>
                  <a:pt x="2534911" y="6271342"/>
                  <a:pt x="2548288" y="6271342"/>
                </a:cubicBezTo>
                <a:cubicBezTo>
                  <a:pt x="2548288" y="6284718"/>
                  <a:pt x="2551636" y="6294752"/>
                  <a:pt x="2558321" y="6301440"/>
                </a:cubicBezTo>
                <a:cubicBezTo>
                  <a:pt x="2565008" y="6308130"/>
                  <a:pt x="2571698" y="6304783"/>
                  <a:pt x="2578385" y="6291408"/>
                </a:cubicBezTo>
                <a:cubicBezTo>
                  <a:pt x="2585077" y="6278032"/>
                  <a:pt x="2585077" y="6261311"/>
                  <a:pt x="2578385" y="6241245"/>
                </a:cubicBezTo>
                <a:cubicBezTo>
                  <a:pt x="2571698" y="6221180"/>
                  <a:pt x="2561665" y="6211147"/>
                  <a:pt x="2548288" y="6211147"/>
                </a:cubicBezTo>
                <a:cubicBezTo>
                  <a:pt x="2521536" y="6211147"/>
                  <a:pt x="2461339" y="6264654"/>
                  <a:pt x="2367704" y="6371669"/>
                </a:cubicBezTo>
                <a:lnTo>
                  <a:pt x="2347635" y="6411799"/>
                </a:lnTo>
                <a:cubicBezTo>
                  <a:pt x="2320881" y="6438554"/>
                  <a:pt x="2304160" y="6458620"/>
                  <a:pt x="2297473" y="6471994"/>
                </a:cubicBezTo>
                <a:lnTo>
                  <a:pt x="2291999" y="6493884"/>
                </a:lnTo>
                <a:lnTo>
                  <a:pt x="2297473" y="6492061"/>
                </a:lnTo>
                <a:cubicBezTo>
                  <a:pt x="2304160" y="6492061"/>
                  <a:pt x="2310847" y="6498749"/>
                  <a:pt x="2317537" y="6512125"/>
                </a:cubicBezTo>
                <a:cubicBezTo>
                  <a:pt x="2324225" y="6525503"/>
                  <a:pt x="2320881" y="6538879"/>
                  <a:pt x="2307504" y="6552256"/>
                </a:cubicBezTo>
                <a:cubicBezTo>
                  <a:pt x="2294127" y="6565634"/>
                  <a:pt x="2287440" y="6565634"/>
                  <a:pt x="2287440" y="6552256"/>
                </a:cubicBezTo>
                <a:cubicBezTo>
                  <a:pt x="2287440" y="6552256"/>
                  <a:pt x="2294127" y="6545568"/>
                  <a:pt x="2307504" y="6532193"/>
                </a:cubicBezTo>
                <a:cubicBezTo>
                  <a:pt x="2307504" y="6532193"/>
                  <a:pt x="2300817" y="6532193"/>
                  <a:pt x="2287440" y="6532193"/>
                </a:cubicBezTo>
                <a:cubicBezTo>
                  <a:pt x="2287440" y="6525505"/>
                  <a:pt x="2287440" y="6519652"/>
                  <a:pt x="2287440" y="6514633"/>
                </a:cubicBezTo>
                <a:lnTo>
                  <a:pt x="2287440" y="6512125"/>
                </a:lnTo>
                <a:lnTo>
                  <a:pt x="2247309" y="6552256"/>
                </a:lnTo>
                <a:cubicBezTo>
                  <a:pt x="2233933" y="6552256"/>
                  <a:pt x="2227244" y="6555601"/>
                  <a:pt x="2227244" y="6562291"/>
                </a:cubicBezTo>
                <a:cubicBezTo>
                  <a:pt x="2227244" y="6568977"/>
                  <a:pt x="2223900" y="6572321"/>
                  <a:pt x="2217212" y="6572321"/>
                </a:cubicBezTo>
                <a:cubicBezTo>
                  <a:pt x="2210524" y="6572321"/>
                  <a:pt x="2207179" y="6579010"/>
                  <a:pt x="2207179" y="6592388"/>
                </a:cubicBezTo>
                <a:lnTo>
                  <a:pt x="2187115" y="6592388"/>
                </a:lnTo>
                <a:lnTo>
                  <a:pt x="2187115" y="6572321"/>
                </a:lnTo>
                <a:cubicBezTo>
                  <a:pt x="2187115" y="6572321"/>
                  <a:pt x="2183771" y="6572321"/>
                  <a:pt x="2177082" y="6572321"/>
                </a:cubicBezTo>
                <a:cubicBezTo>
                  <a:pt x="2170395" y="6572321"/>
                  <a:pt x="2163705" y="6575664"/>
                  <a:pt x="2157017" y="6582354"/>
                </a:cubicBezTo>
                <a:cubicBezTo>
                  <a:pt x="2150331" y="6589045"/>
                  <a:pt x="2153674" y="6592388"/>
                  <a:pt x="2167046" y="6592388"/>
                </a:cubicBezTo>
                <a:lnTo>
                  <a:pt x="2146984" y="6632519"/>
                </a:lnTo>
                <a:cubicBezTo>
                  <a:pt x="2120228" y="6659274"/>
                  <a:pt x="2106851" y="6672647"/>
                  <a:pt x="2106851" y="6672647"/>
                </a:cubicBezTo>
                <a:lnTo>
                  <a:pt x="2106851" y="6652584"/>
                </a:lnTo>
                <a:lnTo>
                  <a:pt x="2106851" y="6632519"/>
                </a:lnTo>
                <a:lnTo>
                  <a:pt x="2126920" y="6592388"/>
                </a:lnTo>
                <a:cubicBezTo>
                  <a:pt x="2140297" y="6565634"/>
                  <a:pt x="2146984" y="6545568"/>
                  <a:pt x="2146984" y="6532193"/>
                </a:cubicBezTo>
                <a:cubicBezTo>
                  <a:pt x="2133605" y="6545568"/>
                  <a:pt x="2120228" y="6552256"/>
                  <a:pt x="2106851" y="6552256"/>
                </a:cubicBezTo>
                <a:cubicBezTo>
                  <a:pt x="2093474" y="6552256"/>
                  <a:pt x="2090131" y="6558946"/>
                  <a:pt x="2096820" y="6572321"/>
                </a:cubicBezTo>
                <a:cubicBezTo>
                  <a:pt x="2103507" y="6585699"/>
                  <a:pt x="2103507" y="6592388"/>
                  <a:pt x="2096820" y="6592388"/>
                </a:cubicBezTo>
                <a:cubicBezTo>
                  <a:pt x="2090131" y="6592388"/>
                  <a:pt x="2080100" y="6585699"/>
                  <a:pt x="2066723" y="6572321"/>
                </a:cubicBezTo>
                <a:lnTo>
                  <a:pt x="2066723" y="6592388"/>
                </a:lnTo>
                <a:cubicBezTo>
                  <a:pt x="2066723" y="6605764"/>
                  <a:pt x="2066723" y="6615796"/>
                  <a:pt x="2066723" y="6622486"/>
                </a:cubicBezTo>
                <a:cubicBezTo>
                  <a:pt x="2066723" y="6629176"/>
                  <a:pt x="2063376" y="6632519"/>
                  <a:pt x="2056689" y="6632519"/>
                </a:cubicBezTo>
                <a:cubicBezTo>
                  <a:pt x="2049999" y="6632519"/>
                  <a:pt x="2046656" y="6632519"/>
                  <a:pt x="2046656" y="6632519"/>
                </a:cubicBezTo>
                <a:cubicBezTo>
                  <a:pt x="2046656" y="6632519"/>
                  <a:pt x="2046656" y="6625829"/>
                  <a:pt x="2046656" y="6612453"/>
                </a:cubicBezTo>
                <a:cubicBezTo>
                  <a:pt x="2033279" y="6612453"/>
                  <a:pt x="2023246" y="6612453"/>
                  <a:pt x="2016558" y="6612453"/>
                </a:cubicBezTo>
                <a:cubicBezTo>
                  <a:pt x="2009871" y="6612453"/>
                  <a:pt x="2006526" y="6605764"/>
                  <a:pt x="2006526" y="6592388"/>
                </a:cubicBezTo>
                <a:cubicBezTo>
                  <a:pt x="2006526" y="6592388"/>
                  <a:pt x="2013215" y="6585699"/>
                  <a:pt x="2026592" y="6572321"/>
                </a:cubicBezTo>
                <a:cubicBezTo>
                  <a:pt x="2039969" y="6585699"/>
                  <a:pt x="2060033" y="6579010"/>
                  <a:pt x="2086787" y="6552256"/>
                </a:cubicBezTo>
                <a:cubicBezTo>
                  <a:pt x="2086787" y="6538879"/>
                  <a:pt x="2093474" y="6525503"/>
                  <a:pt x="2106851" y="6512125"/>
                </a:cubicBezTo>
                <a:cubicBezTo>
                  <a:pt x="2120228" y="6498749"/>
                  <a:pt x="2130261" y="6492061"/>
                  <a:pt x="2136949" y="6492061"/>
                </a:cubicBezTo>
                <a:cubicBezTo>
                  <a:pt x="2143641" y="6492061"/>
                  <a:pt x="2146984" y="6492061"/>
                  <a:pt x="2146984" y="6492061"/>
                </a:cubicBezTo>
                <a:cubicBezTo>
                  <a:pt x="2160361" y="6478684"/>
                  <a:pt x="2167046" y="6471994"/>
                  <a:pt x="2167046" y="6471994"/>
                </a:cubicBezTo>
                <a:cubicBezTo>
                  <a:pt x="2180425" y="6471994"/>
                  <a:pt x="2187115" y="6475338"/>
                  <a:pt x="2187115" y="6482028"/>
                </a:cubicBezTo>
                <a:cubicBezTo>
                  <a:pt x="2187115" y="6488718"/>
                  <a:pt x="2187115" y="6492061"/>
                  <a:pt x="2187115" y="6492061"/>
                </a:cubicBezTo>
                <a:lnTo>
                  <a:pt x="2207179" y="6512125"/>
                </a:lnTo>
                <a:cubicBezTo>
                  <a:pt x="2207179" y="6525503"/>
                  <a:pt x="2207179" y="6532193"/>
                  <a:pt x="2207179" y="6532193"/>
                </a:cubicBezTo>
                <a:cubicBezTo>
                  <a:pt x="2207179" y="6532193"/>
                  <a:pt x="2210524" y="6528850"/>
                  <a:pt x="2217212" y="6522160"/>
                </a:cubicBezTo>
                <a:cubicBezTo>
                  <a:pt x="2223900" y="6515470"/>
                  <a:pt x="2233933" y="6512125"/>
                  <a:pt x="2247309" y="6512125"/>
                </a:cubicBezTo>
                <a:cubicBezTo>
                  <a:pt x="2260685" y="6485371"/>
                  <a:pt x="2264029" y="6468651"/>
                  <a:pt x="2257342" y="6461963"/>
                </a:cubicBezTo>
                <a:cubicBezTo>
                  <a:pt x="2250655" y="6455275"/>
                  <a:pt x="2267375" y="6431867"/>
                  <a:pt x="2307504" y="6391735"/>
                </a:cubicBezTo>
                <a:cubicBezTo>
                  <a:pt x="2347635" y="6351604"/>
                  <a:pt x="2367704" y="6324850"/>
                  <a:pt x="2367704" y="6311473"/>
                </a:cubicBezTo>
                <a:lnTo>
                  <a:pt x="2227244" y="6451930"/>
                </a:lnTo>
                <a:cubicBezTo>
                  <a:pt x="2213868" y="6465308"/>
                  <a:pt x="2203836" y="6471994"/>
                  <a:pt x="2197148" y="6471994"/>
                </a:cubicBezTo>
                <a:cubicBezTo>
                  <a:pt x="2190459" y="6471994"/>
                  <a:pt x="2187115" y="6471994"/>
                  <a:pt x="2187115" y="6471994"/>
                </a:cubicBezTo>
                <a:cubicBezTo>
                  <a:pt x="2173738" y="6458620"/>
                  <a:pt x="2173738" y="6451930"/>
                  <a:pt x="2187115" y="6451930"/>
                </a:cubicBezTo>
                <a:lnTo>
                  <a:pt x="2187115" y="6411799"/>
                </a:lnTo>
                <a:cubicBezTo>
                  <a:pt x="2160361" y="6385045"/>
                  <a:pt x="2160361" y="6371669"/>
                  <a:pt x="2187115" y="6371669"/>
                </a:cubicBezTo>
                <a:cubicBezTo>
                  <a:pt x="2200492" y="6371669"/>
                  <a:pt x="2207179" y="6375011"/>
                  <a:pt x="2207179" y="6381701"/>
                </a:cubicBezTo>
                <a:cubicBezTo>
                  <a:pt x="2207179" y="6388391"/>
                  <a:pt x="2207179" y="6391735"/>
                  <a:pt x="2207179" y="6391735"/>
                </a:cubicBezTo>
                <a:cubicBezTo>
                  <a:pt x="2207179" y="6405113"/>
                  <a:pt x="2210524" y="6411799"/>
                  <a:pt x="2217212" y="6411799"/>
                </a:cubicBezTo>
                <a:cubicBezTo>
                  <a:pt x="2223900" y="6411799"/>
                  <a:pt x="2227244" y="6405113"/>
                  <a:pt x="2227244" y="6391735"/>
                </a:cubicBezTo>
                <a:cubicBezTo>
                  <a:pt x="2213868" y="6324850"/>
                  <a:pt x="2233933" y="6291408"/>
                  <a:pt x="2287440" y="6291408"/>
                </a:cubicBezTo>
                <a:lnTo>
                  <a:pt x="2307504" y="6271342"/>
                </a:lnTo>
                <a:cubicBezTo>
                  <a:pt x="2294127" y="6257968"/>
                  <a:pt x="2274063" y="6264654"/>
                  <a:pt x="2247309" y="6291408"/>
                </a:cubicBezTo>
                <a:lnTo>
                  <a:pt x="2207179" y="6331539"/>
                </a:lnTo>
                <a:lnTo>
                  <a:pt x="2227244" y="6291408"/>
                </a:lnTo>
                <a:cubicBezTo>
                  <a:pt x="2240621" y="6278032"/>
                  <a:pt x="2243965" y="6267999"/>
                  <a:pt x="2237277" y="6261311"/>
                </a:cubicBezTo>
                <a:cubicBezTo>
                  <a:pt x="2230588" y="6254621"/>
                  <a:pt x="2203836" y="6278032"/>
                  <a:pt x="2157017" y="6331539"/>
                </a:cubicBezTo>
                <a:cubicBezTo>
                  <a:pt x="2110199" y="6385045"/>
                  <a:pt x="2086787" y="6405113"/>
                  <a:pt x="2086787" y="6391735"/>
                </a:cubicBezTo>
                <a:cubicBezTo>
                  <a:pt x="2073410" y="6391735"/>
                  <a:pt x="2070066" y="6385045"/>
                  <a:pt x="2076753" y="6371669"/>
                </a:cubicBezTo>
                <a:cubicBezTo>
                  <a:pt x="2083443" y="6358293"/>
                  <a:pt x="2093474" y="6344914"/>
                  <a:pt x="2106851" y="6331539"/>
                </a:cubicBezTo>
                <a:cubicBezTo>
                  <a:pt x="2120228" y="6318163"/>
                  <a:pt x="2130261" y="6307293"/>
                  <a:pt x="2136949" y="6298932"/>
                </a:cubicBezTo>
                <a:lnTo>
                  <a:pt x="2143336" y="6287760"/>
                </a:lnTo>
                <a:lnTo>
                  <a:pt x="2126920" y="6271342"/>
                </a:lnTo>
                <a:lnTo>
                  <a:pt x="2146984" y="6271342"/>
                </a:lnTo>
                <a:lnTo>
                  <a:pt x="2146984" y="6281376"/>
                </a:lnTo>
                <a:cubicBezTo>
                  <a:pt x="2146984" y="6274686"/>
                  <a:pt x="2157017" y="6267999"/>
                  <a:pt x="2177082" y="6261311"/>
                </a:cubicBezTo>
                <a:cubicBezTo>
                  <a:pt x="2197148" y="6254621"/>
                  <a:pt x="2203836" y="6247935"/>
                  <a:pt x="2197148" y="6241245"/>
                </a:cubicBezTo>
                <a:cubicBezTo>
                  <a:pt x="2190459" y="6234557"/>
                  <a:pt x="2193803" y="6231213"/>
                  <a:pt x="2207179" y="6231213"/>
                </a:cubicBezTo>
                <a:cubicBezTo>
                  <a:pt x="2220556" y="6231213"/>
                  <a:pt x="2227244" y="6231213"/>
                  <a:pt x="2227244" y="6231213"/>
                </a:cubicBezTo>
                <a:lnTo>
                  <a:pt x="2247309" y="6211147"/>
                </a:lnTo>
                <a:cubicBezTo>
                  <a:pt x="2260685" y="6211147"/>
                  <a:pt x="2264029" y="6217837"/>
                  <a:pt x="2257342" y="6231213"/>
                </a:cubicBezTo>
                <a:cubicBezTo>
                  <a:pt x="2250655" y="6244588"/>
                  <a:pt x="2250655" y="6251278"/>
                  <a:pt x="2257342" y="6251278"/>
                </a:cubicBezTo>
                <a:cubicBezTo>
                  <a:pt x="2264029" y="6251278"/>
                  <a:pt x="2274063" y="6237900"/>
                  <a:pt x="2287440" y="6211147"/>
                </a:cubicBezTo>
                <a:lnTo>
                  <a:pt x="2307504" y="6191083"/>
                </a:lnTo>
                <a:cubicBezTo>
                  <a:pt x="2280753" y="6204457"/>
                  <a:pt x="2264029" y="6207804"/>
                  <a:pt x="2257342" y="6201114"/>
                </a:cubicBezTo>
                <a:cubicBezTo>
                  <a:pt x="2250655" y="6194426"/>
                  <a:pt x="2253997" y="6184393"/>
                  <a:pt x="2267375" y="6171015"/>
                </a:cubicBezTo>
                <a:cubicBezTo>
                  <a:pt x="2267375" y="6157642"/>
                  <a:pt x="2274063" y="6150952"/>
                  <a:pt x="2287440" y="6150952"/>
                </a:cubicBezTo>
                <a:cubicBezTo>
                  <a:pt x="2287440" y="6150952"/>
                  <a:pt x="2294127" y="6144262"/>
                  <a:pt x="2307504" y="6130884"/>
                </a:cubicBezTo>
                <a:cubicBezTo>
                  <a:pt x="2320881" y="6117511"/>
                  <a:pt x="2320881" y="6110821"/>
                  <a:pt x="2307504" y="6110821"/>
                </a:cubicBezTo>
                <a:lnTo>
                  <a:pt x="2327571" y="6090757"/>
                </a:lnTo>
                <a:cubicBezTo>
                  <a:pt x="2354327" y="6090757"/>
                  <a:pt x="2367704" y="6084067"/>
                  <a:pt x="2367704" y="6070689"/>
                </a:cubicBezTo>
                <a:cubicBezTo>
                  <a:pt x="2367704" y="6057314"/>
                  <a:pt x="2354327" y="6050626"/>
                  <a:pt x="2327571" y="6050626"/>
                </a:cubicBezTo>
                <a:lnTo>
                  <a:pt x="2307504" y="6070689"/>
                </a:lnTo>
                <a:lnTo>
                  <a:pt x="2307504" y="6090757"/>
                </a:lnTo>
                <a:lnTo>
                  <a:pt x="2267375" y="6110821"/>
                </a:lnTo>
                <a:lnTo>
                  <a:pt x="2247309" y="6110821"/>
                </a:lnTo>
                <a:lnTo>
                  <a:pt x="2227244" y="6090757"/>
                </a:lnTo>
                <a:lnTo>
                  <a:pt x="2106851" y="6171015"/>
                </a:lnTo>
                <a:cubicBezTo>
                  <a:pt x="2093474" y="6184393"/>
                  <a:pt x="2090131" y="6197769"/>
                  <a:pt x="2096820" y="6211147"/>
                </a:cubicBezTo>
                <a:cubicBezTo>
                  <a:pt x="2103507" y="6224523"/>
                  <a:pt x="2093474" y="6231213"/>
                  <a:pt x="2066723" y="6231213"/>
                </a:cubicBezTo>
                <a:lnTo>
                  <a:pt x="2006526" y="6311473"/>
                </a:lnTo>
                <a:cubicBezTo>
                  <a:pt x="1993150" y="6311473"/>
                  <a:pt x="1976429" y="6324850"/>
                  <a:pt x="1956365" y="6351604"/>
                </a:cubicBezTo>
                <a:cubicBezTo>
                  <a:pt x="1936298" y="6378358"/>
                  <a:pt x="1916234" y="6405113"/>
                  <a:pt x="1896169" y="6431867"/>
                </a:cubicBezTo>
                <a:cubicBezTo>
                  <a:pt x="1876103" y="6458620"/>
                  <a:pt x="1862726" y="6471994"/>
                  <a:pt x="1856039" y="6471994"/>
                </a:cubicBezTo>
                <a:cubicBezTo>
                  <a:pt x="1849349" y="6471994"/>
                  <a:pt x="1839318" y="6478684"/>
                  <a:pt x="1825942" y="6492061"/>
                </a:cubicBezTo>
                <a:cubicBezTo>
                  <a:pt x="1812565" y="6505439"/>
                  <a:pt x="1809218" y="6515470"/>
                  <a:pt x="1815907" y="6522160"/>
                </a:cubicBezTo>
                <a:cubicBezTo>
                  <a:pt x="1822595" y="6528850"/>
                  <a:pt x="1819251" y="6532193"/>
                  <a:pt x="1805875" y="6532193"/>
                </a:cubicBezTo>
                <a:cubicBezTo>
                  <a:pt x="1792498" y="6532193"/>
                  <a:pt x="1785811" y="6538879"/>
                  <a:pt x="1785811" y="6552256"/>
                </a:cubicBezTo>
                <a:cubicBezTo>
                  <a:pt x="1785811" y="6565634"/>
                  <a:pt x="1782467" y="6572321"/>
                  <a:pt x="1775776" y="6572321"/>
                </a:cubicBezTo>
                <a:cubicBezTo>
                  <a:pt x="1769090" y="6572321"/>
                  <a:pt x="1752367" y="6572321"/>
                  <a:pt x="1725615" y="6572321"/>
                </a:cubicBezTo>
                <a:cubicBezTo>
                  <a:pt x="1725615" y="6558946"/>
                  <a:pt x="1728959" y="6552256"/>
                  <a:pt x="1735646" y="6552256"/>
                </a:cubicBezTo>
                <a:cubicBezTo>
                  <a:pt x="1742336" y="6552256"/>
                  <a:pt x="1745679" y="6545568"/>
                  <a:pt x="1745679" y="6532193"/>
                </a:cubicBezTo>
                <a:cubicBezTo>
                  <a:pt x="1732301" y="6532193"/>
                  <a:pt x="1732301" y="6525503"/>
                  <a:pt x="1745679" y="6512125"/>
                </a:cubicBezTo>
                <a:lnTo>
                  <a:pt x="1725615" y="6512125"/>
                </a:lnTo>
                <a:cubicBezTo>
                  <a:pt x="1725615" y="6512125"/>
                  <a:pt x="1722268" y="6515470"/>
                  <a:pt x="1715582" y="6522160"/>
                </a:cubicBezTo>
                <a:cubicBezTo>
                  <a:pt x="1708892" y="6528850"/>
                  <a:pt x="1705548" y="6532193"/>
                  <a:pt x="1705548" y="6532193"/>
                </a:cubicBezTo>
                <a:lnTo>
                  <a:pt x="1685484" y="6532193"/>
                </a:lnTo>
                <a:cubicBezTo>
                  <a:pt x="1672104" y="6532193"/>
                  <a:pt x="1665417" y="6532193"/>
                  <a:pt x="1665417" y="6532193"/>
                </a:cubicBezTo>
                <a:cubicBezTo>
                  <a:pt x="1665417" y="6545568"/>
                  <a:pt x="1665417" y="6552256"/>
                  <a:pt x="1665417" y="6552256"/>
                </a:cubicBezTo>
                <a:lnTo>
                  <a:pt x="1665417" y="6572321"/>
                </a:lnTo>
                <a:lnTo>
                  <a:pt x="1625285" y="6592388"/>
                </a:lnTo>
                <a:cubicBezTo>
                  <a:pt x="1625285" y="6592388"/>
                  <a:pt x="1625285" y="6599075"/>
                  <a:pt x="1625285" y="6612453"/>
                </a:cubicBezTo>
                <a:lnTo>
                  <a:pt x="1585158" y="6612453"/>
                </a:lnTo>
                <a:lnTo>
                  <a:pt x="1565090" y="6632519"/>
                </a:lnTo>
                <a:cubicBezTo>
                  <a:pt x="1551714" y="6632519"/>
                  <a:pt x="1545026" y="6635862"/>
                  <a:pt x="1545026" y="6642549"/>
                </a:cubicBezTo>
                <a:cubicBezTo>
                  <a:pt x="1545026" y="6649239"/>
                  <a:pt x="1541682" y="6655927"/>
                  <a:pt x="1534993" y="6662617"/>
                </a:cubicBezTo>
                <a:cubicBezTo>
                  <a:pt x="1528306" y="6669303"/>
                  <a:pt x="1524960" y="6672647"/>
                  <a:pt x="1524960" y="6672647"/>
                </a:cubicBezTo>
                <a:cubicBezTo>
                  <a:pt x="1511582" y="6672647"/>
                  <a:pt x="1504895" y="6672647"/>
                  <a:pt x="1504895" y="6672647"/>
                </a:cubicBezTo>
                <a:lnTo>
                  <a:pt x="1524960" y="6692715"/>
                </a:lnTo>
                <a:cubicBezTo>
                  <a:pt x="1538337" y="6706091"/>
                  <a:pt x="1538337" y="6716122"/>
                  <a:pt x="1524960" y="6722812"/>
                </a:cubicBezTo>
                <a:cubicBezTo>
                  <a:pt x="1511582" y="6729502"/>
                  <a:pt x="1498206" y="6732845"/>
                  <a:pt x="1484831" y="6732845"/>
                </a:cubicBezTo>
                <a:cubicBezTo>
                  <a:pt x="1484831" y="6732845"/>
                  <a:pt x="1484831" y="6736189"/>
                  <a:pt x="1484831" y="6742877"/>
                </a:cubicBezTo>
                <a:cubicBezTo>
                  <a:pt x="1484831" y="6749567"/>
                  <a:pt x="1484831" y="6752910"/>
                  <a:pt x="1484831" y="6752910"/>
                </a:cubicBezTo>
                <a:cubicBezTo>
                  <a:pt x="1471454" y="6766286"/>
                  <a:pt x="1461421" y="6769631"/>
                  <a:pt x="1454734" y="6762943"/>
                </a:cubicBezTo>
                <a:cubicBezTo>
                  <a:pt x="1448043" y="6756253"/>
                  <a:pt x="1434665" y="6759600"/>
                  <a:pt x="1414603" y="6772974"/>
                </a:cubicBezTo>
                <a:cubicBezTo>
                  <a:pt x="1394536" y="6786350"/>
                  <a:pt x="1384504" y="6806417"/>
                  <a:pt x="1384504" y="6833171"/>
                </a:cubicBezTo>
                <a:cubicBezTo>
                  <a:pt x="1384504" y="6846546"/>
                  <a:pt x="1384504" y="6853235"/>
                  <a:pt x="1384504" y="6853235"/>
                </a:cubicBezTo>
                <a:cubicBezTo>
                  <a:pt x="1384504" y="6853235"/>
                  <a:pt x="1377815" y="6853235"/>
                  <a:pt x="1364437" y="6853235"/>
                </a:cubicBezTo>
                <a:cubicBezTo>
                  <a:pt x="1337684" y="6853235"/>
                  <a:pt x="1337684" y="6866614"/>
                  <a:pt x="1364437" y="6893367"/>
                </a:cubicBezTo>
                <a:cubicBezTo>
                  <a:pt x="1377815" y="6906745"/>
                  <a:pt x="1391192" y="6900056"/>
                  <a:pt x="1404568" y="6873302"/>
                </a:cubicBezTo>
                <a:cubicBezTo>
                  <a:pt x="1404568" y="6873302"/>
                  <a:pt x="1411256" y="6873302"/>
                  <a:pt x="1424632" y="6873302"/>
                </a:cubicBezTo>
                <a:lnTo>
                  <a:pt x="1404568" y="6913431"/>
                </a:lnTo>
                <a:cubicBezTo>
                  <a:pt x="1391192" y="6926809"/>
                  <a:pt x="1381159" y="6933499"/>
                  <a:pt x="1374472" y="6933499"/>
                </a:cubicBezTo>
                <a:cubicBezTo>
                  <a:pt x="1367784" y="6933499"/>
                  <a:pt x="1357751" y="6926809"/>
                  <a:pt x="1344373" y="6913431"/>
                </a:cubicBezTo>
                <a:cubicBezTo>
                  <a:pt x="1330997" y="6900056"/>
                  <a:pt x="1317620" y="6900056"/>
                  <a:pt x="1304243" y="6913431"/>
                </a:cubicBezTo>
                <a:lnTo>
                  <a:pt x="1304243" y="6893367"/>
                </a:lnTo>
                <a:cubicBezTo>
                  <a:pt x="1317620" y="6879990"/>
                  <a:pt x="1320962" y="6869957"/>
                  <a:pt x="1314276" y="6863269"/>
                </a:cubicBezTo>
                <a:cubicBezTo>
                  <a:pt x="1307586" y="6856579"/>
                  <a:pt x="1317620" y="6839859"/>
                  <a:pt x="1344373" y="6813105"/>
                </a:cubicBezTo>
                <a:cubicBezTo>
                  <a:pt x="1371128" y="6786350"/>
                  <a:pt x="1384504" y="6772974"/>
                  <a:pt x="1384504" y="6772974"/>
                </a:cubicBezTo>
                <a:lnTo>
                  <a:pt x="1344373" y="6772974"/>
                </a:lnTo>
                <a:cubicBezTo>
                  <a:pt x="1330997" y="6772974"/>
                  <a:pt x="1324307" y="6772974"/>
                  <a:pt x="1324307" y="6772974"/>
                </a:cubicBezTo>
                <a:cubicBezTo>
                  <a:pt x="1337684" y="6786350"/>
                  <a:pt x="1330997" y="6799730"/>
                  <a:pt x="1304243" y="6813105"/>
                </a:cubicBezTo>
                <a:lnTo>
                  <a:pt x="1284179" y="6853235"/>
                </a:lnTo>
                <a:lnTo>
                  <a:pt x="1284179" y="6893367"/>
                </a:lnTo>
                <a:cubicBezTo>
                  <a:pt x="1270801" y="6906745"/>
                  <a:pt x="1264112" y="6916774"/>
                  <a:pt x="1264112" y="6923464"/>
                </a:cubicBezTo>
                <a:cubicBezTo>
                  <a:pt x="1264112" y="6930154"/>
                  <a:pt x="1257421" y="6933499"/>
                  <a:pt x="1244048" y="6933499"/>
                </a:cubicBezTo>
                <a:cubicBezTo>
                  <a:pt x="1230670" y="6933499"/>
                  <a:pt x="1223981" y="6940186"/>
                  <a:pt x="1223981" y="6953562"/>
                </a:cubicBezTo>
                <a:lnTo>
                  <a:pt x="1223981" y="6973630"/>
                </a:lnTo>
                <a:cubicBezTo>
                  <a:pt x="1237356" y="6987006"/>
                  <a:pt x="1237356" y="6993694"/>
                  <a:pt x="1223981" y="6993694"/>
                </a:cubicBezTo>
                <a:cubicBezTo>
                  <a:pt x="1183850" y="6993694"/>
                  <a:pt x="1163784" y="7000384"/>
                  <a:pt x="1163784" y="7013757"/>
                </a:cubicBezTo>
                <a:cubicBezTo>
                  <a:pt x="1163784" y="7027137"/>
                  <a:pt x="1167129" y="7033825"/>
                  <a:pt x="1173818" y="7033825"/>
                </a:cubicBezTo>
                <a:cubicBezTo>
                  <a:pt x="1180506" y="7033825"/>
                  <a:pt x="1183850" y="7040511"/>
                  <a:pt x="1183850" y="7053888"/>
                </a:cubicBezTo>
                <a:lnTo>
                  <a:pt x="1103590" y="7053888"/>
                </a:lnTo>
                <a:lnTo>
                  <a:pt x="1083526" y="7073956"/>
                </a:lnTo>
                <a:cubicBezTo>
                  <a:pt x="1070148" y="7087332"/>
                  <a:pt x="1063459" y="7097367"/>
                  <a:pt x="1063459" y="7104053"/>
                </a:cubicBezTo>
                <a:cubicBezTo>
                  <a:pt x="1063459" y="7110740"/>
                  <a:pt x="1060115" y="7114085"/>
                  <a:pt x="1053425" y="7114085"/>
                </a:cubicBezTo>
                <a:cubicBezTo>
                  <a:pt x="1046737" y="7114085"/>
                  <a:pt x="1043395" y="7120773"/>
                  <a:pt x="1043395" y="7134151"/>
                </a:cubicBezTo>
                <a:cubicBezTo>
                  <a:pt x="1043395" y="7134151"/>
                  <a:pt x="1043395" y="7140838"/>
                  <a:pt x="1043395" y="7154216"/>
                </a:cubicBezTo>
                <a:lnTo>
                  <a:pt x="1043395" y="7174282"/>
                </a:lnTo>
                <a:cubicBezTo>
                  <a:pt x="1056768" y="7160905"/>
                  <a:pt x="1063459" y="7160905"/>
                  <a:pt x="1063459" y="7174282"/>
                </a:cubicBezTo>
                <a:cubicBezTo>
                  <a:pt x="1063459" y="7187660"/>
                  <a:pt x="1070148" y="7194346"/>
                  <a:pt x="1083526" y="7194346"/>
                </a:cubicBezTo>
                <a:cubicBezTo>
                  <a:pt x="1096900" y="7180970"/>
                  <a:pt x="1103590" y="7174282"/>
                  <a:pt x="1103590" y="7174282"/>
                </a:cubicBezTo>
                <a:cubicBezTo>
                  <a:pt x="1103590" y="7160905"/>
                  <a:pt x="1106934" y="7147527"/>
                  <a:pt x="1113623" y="7134151"/>
                </a:cubicBezTo>
                <a:cubicBezTo>
                  <a:pt x="1120311" y="7120773"/>
                  <a:pt x="1123654" y="7114085"/>
                  <a:pt x="1123654" y="7114085"/>
                </a:cubicBezTo>
                <a:cubicBezTo>
                  <a:pt x="1150407" y="7127463"/>
                  <a:pt x="1150407" y="7140838"/>
                  <a:pt x="1123654" y="7154216"/>
                </a:cubicBezTo>
                <a:cubicBezTo>
                  <a:pt x="1123654" y="7167595"/>
                  <a:pt x="1123654" y="7177625"/>
                  <a:pt x="1123654" y="7184313"/>
                </a:cubicBezTo>
                <a:cubicBezTo>
                  <a:pt x="1123654" y="7191003"/>
                  <a:pt x="1123654" y="7201036"/>
                  <a:pt x="1123654" y="7214411"/>
                </a:cubicBezTo>
                <a:cubicBezTo>
                  <a:pt x="1123654" y="7241165"/>
                  <a:pt x="1110276" y="7264574"/>
                  <a:pt x="1083526" y="7284639"/>
                </a:cubicBezTo>
                <a:cubicBezTo>
                  <a:pt x="1056768" y="7304706"/>
                  <a:pt x="1040048" y="7308049"/>
                  <a:pt x="1033361" y="7294672"/>
                </a:cubicBezTo>
                <a:cubicBezTo>
                  <a:pt x="1026673" y="7281296"/>
                  <a:pt x="1023328" y="7274608"/>
                  <a:pt x="1023328" y="7274608"/>
                </a:cubicBezTo>
                <a:cubicBezTo>
                  <a:pt x="1023328" y="7261231"/>
                  <a:pt x="1030017" y="7254542"/>
                  <a:pt x="1043395" y="7254542"/>
                </a:cubicBezTo>
                <a:cubicBezTo>
                  <a:pt x="1056768" y="7267921"/>
                  <a:pt x="1070148" y="7267921"/>
                  <a:pt x="1083526" y="7254542"/>
                </a:cubicBezTo>
                <a:cubicBezTo>
                  <a:pt x="1083526" y="7254542"/>
                  <a:pt x="1086868" y="7251198"/>
                  <a:pt x="1093557" y="7244510"/>
                </a:cubicBezTo>
                <a:cubicBezTo>
                  <a:pt x="1100245" y="7237820"/>
                  <a:pt x="1096900" y="7227791"/>
                  <a:pt x="1083526" y="7214411"/>
                </a:cubicBezTo>
                <a:cubicBezTo>
                  <a:pt x="1083526" y="7214411"/>
                  <a:pt x="1076836" y="7221101"/>
                  <a:pt x="1063459" y="7234477"/>
                </a:cubicBezTo>
                <a:lnTo>
                  <a:pt x="1043395" y="7234477"/>
                </a:lnTo>
                <a:cubicBezTo>
                  <a:pt x="1016640" y="7234477"/>
                  <a:pt x="1009951" y="7227791"/>
                  <a:pt x="1023328" y="7214411"/>
                </a:cubicBezTo>
                <a:cubicBezTo>
                  <a:pt x="1036704" y="7201036"/>
                  <a:pt x="1040048" y="7191003"/>
                  <a:pt x="1033361" y="7184313"/>
                </a:cubicBezTo>
                <a:cubicBezTo>
                  <a:pt x="1026673" y="7177625"/>
                  <a:pt x="1016640" y="7174282"/>
                  <a:pt x="1003264" y="7174282"/>
                </a:cubicBezTo>
                <a:lnTo>
                  <a:pt x="963133" y="7194346"/>
                </a:lnTo>
                <a:cubicBezTo>
                  <a:pt x="963133" y="7194346"/>
                  <a:pt x="956445" y="7201036"/>
                  <a:pt x="943067" y="7214411"/>
                </a:cubicBezTo>
                <a:lnTo>
                  <a:pt x="902937" y="7234477"/>
                </a:lnTo>
                <a:cubicBezTo>
                  <a:pt x="902937" y="7221101"/>
                  <a:pt x="902937" y="7214411"/>
                  <a:pt x="902937" y="7214411"/>
                </a:cubicBezTo>
                <a:cubicBezTo>
                  <a:pt x="902937" y="7214411"/>
                  <a:pt x="906281" y="7214411"/>
                  <a:pt x="912970" y="7214411"/>
                </a:cubicBezTo>
                <a:cubicBezTo>
                  <a:pt x="919658" y="7214411"/>
                  <a:pt x="936378" y="7201036"/>
                  <a:pt x="963133" y="7174282"/>
                </a:cubicBezTo>
                <a:cubicBezTo>
                  <a:pt x="989884" y="7147527"/>
                  <a:pt x="1013297" y="7120773"/>
                  <a:pt x="1033361" y="7094020"/>
                </a:cubicBezTo>
                <a:cubicBezTo>
                  <a:pt x="1053425" y="7067266"/>
                  <a:pt x="1063459" y="7050545"/>
                  <a:pt x="1063459" y="7043855"/>
                </a:cubicBezTo>
                <a:cubicBezTo>
                  <a:pt x="1063459" y="7037168"/>
                  <a:pt x="1056768" y="7040511"/>
                  <a:pt x="1043395" y="7053888"/>
                </a:cubicBezTo>
                <a:lnTo>
                  <a:pt x="1043395" y="7013757"/>
                </a:lnTo>
                <a:lnTo>
                  <a:pt x="1083526" y="7013757"/>
                </a:lnTo>
                <a:cubicBezTo>
                  <a:pt x="1083526" y="7000384"/>
                  <a:pt x="1083526" y="6993694"/>
                  <a:pt x="1083526" y="6993694"/>
                </a:cubicBezTo>
                <a:lnTo>
                  <a:pt x="1183850" y="6953562"/>
                </a:lnTo>
                <a:cubicBezTo>
                  <a:pt x="1183850" y="6926809"/>
                  <a:pt x="1163784" y="6926809"/>
                  <a:pt x="1123654" y="6953562"/>
                </a:cubicBezTo>
                <a:cubicBezTo>
                  <a:pt x="1110276" y="6980316"/>
                  <a:pt x="1096900" y="6987006"/>
                  <a:pt x="1083526" y="6973630"/>
                </a:cubicBezTo>
                <a:cubicBezTo>
                  <a:pt x="1083526" y="6987006"/>
                  <a:pt x="1080179" y="6993694"/>
                  <a:pt x="1073492" y="6993694"/>
                </a:cubicBezTo>
                <a:cubicBezTo>
                  <a:pt x="1066803" y="6993694"/>
                  <a:pt x="1056768" y="6987006"/>
                  <a:pt x="1043395" y="6973630"/>
                </a:cubicBezTo>
                <a:lnTo>
                  <a:pt x="1103590" y="6953562"/>
                </a:lnTo>
                <a:lnTo>
                  <a:pt x="1123654" y="6933499"/>
                </a:lnTo>
                <a:cubicBezTo>
                  <a:pt x="1110276" y="6933499"/>
                  <a:pt x="1106934" y="6926809"/>
                  <a:pt x="1113623" y="6913431"/>
                </a:cubicBezTo>
                <a:cubicBezTo>
                  <a:pt x="1120311" y="6900056"/>
                  <a:pt x="1123654" y="6886677"/>
                  <a:pt x="1123654" y="6873302"/>
                </a:cubicBezTo>
                <a:lnTo>
                  <a:pt x="1143720" y="6853235"/>
                </a:lnTo>
                <a:cubicBezTo>
                  <a:pt x="1143720" y="6853235"/>
                  <a:pt x="1147065" y="6856579"/>
                  <a:pt x="1153751" y="6863269"/>
                </a:cubicBezTo>
                <a:cubicBezTo>
                  <a:pt x="1160442" y="6869957"/>
                  <a:pt x="1170475" y="6873302"/>
                  <a:pt x="1183850" y="6873302"/>
                </a:cubicBezTo>
                <a:cubicBezTo>
                  <a:pt x="1197229" y="6873302"/>
                  <a:pt x="1207259" y="6869957"/>
                  <a:pt x="1213950" y="6863269"/>
                </a:cubicBezTo>
                <a:cubicBezTo>
                  <a:pt x="1220637" y="6856579"/>
                  <a:pt x="1223981" y="6846546"/>
                  <a:pt x="1223981" y="6833171"/>
                </a:cubicBezTo>
                <a:cubicBezTo>
                  <a:pt x="1223981" y="6819795"/>
                  <a:pt x="1217293" y="6813105"/>
                  <a:pt x="1203915" y="6813105"/>
                </a:cubicBezTo>
                <a:lnTo>
                  <a:pt x="1223981" y="6772974"/>
                </a:lnTo>
                <a:cubicBezTo>
                  <a:pt x="1237356" y="6759600"/>
                  <a:pt x="1237356" y="6746220"/>
                  <a:pt x="1223981" y="6732845"/>
                </a:cubicBezTo>
                <a:lnTo>
                  <a:pt x="1244048" y="6732845"/>
                </a:lnTo>
                <a:cubicBezTo>
                  <a:pt x="1257421" y="6732845"/>
                  <a:pt x="1264112" y="6726155"/>
                  <a:pt x="1264112" y="6712779"/>
                </a:cubicBezTo>
                <a:cubicBezTo>
                  <a:pt x="1264112" y="6699404"/>
                  <a:pt x="1267454" y="6692715"/>
                  <a:pt x="1274145" y="6692715"/>
                </a:cubicBezTo>
                <a:cubicBezTo>
                  <a:pt x="1280832" y="6692715"/>
                  <a:pt x="1290865" y="6699404"/>
                  <a:pt x="1304243" y="6712779"/>
                </a:cubicBezTo>
                <a:cubicBezTo>
                  <a:pt x="1317620" y="6726155"/>
                  <a:pt x="1337684" y="6732845"/>
                  <a:pt x="1364437" y="6732845"/>
                </a:cubicBezTo>
                <a:cubicBezTo>
                  <a:pt x="1377815" y="6746220"/>
                  <a:pt x="1391192" y="6746220"/>
                  <a:pt x="1404568" y="6732845"/>
                </a:cubicBezTo>
                <a:cubicBezTo>
                  <a:pt x="1404568" y="6719469"/>
                  <a:pt x="1404568" y="6709434"/>
                  <a:pt x="1404568" y="6702747"/>
                </a:cubicBezTo>
                <a:cubicBezTo>
                  <a:pt x="1404568" y="6696057"/>
                  <a:pt x="1411256" y="6686025"/>
                  <a:pt x="1424632" y="6672647"/>
                </a:cubicBezTo>
                <a:lnTo>
                  <a:pt x="1384504" y="6672647"/>
                </a:lnTo>
                <a:lnTo>
                  <a:pt x="1384504" y="6632519"/>
                </a:lnTo>
                <a:cubicBezTo>
                  <a:pt x="1384504" y="6619143"/>
                  <a:pt x="1384504" y="6612453"/>
                  <a:pt x="1384504" y="6612453"/>
                </a:cubicBezTo>
                <a:cubicBezTo>
                  <a:pt x="1397881" y="6612453"/>
                  <a:pt x="1404568" y="6615796"/>
                  <a:pt x="1404568" y="6622486"/>
                </a:cubicBezTo>
                <a:cubicBezTo>
                  <a:pt x="1404568" y="6629176"/>
                  <a:pt x="1404568" y="6632519"/>
                  <a:pt x="1404568" y="6632519"/>
                </a:cubicBezTo>
                <a:cubicBezTo>
                  <a:pt x="1417946" y="6619143"/>
                  <a:pt x="1431321" y="6609108"/>
                  <a:pt x="1444700" y="6602422"/>
                </a:cubicBezTo>
                <a:cubicBezTo>
                  <a:pt x="1458076" y="6595732"/>
                  <a:pt x="1454734" y="6589045"/>
                  <a:pt x="1434665" y="6582354"/>
                </a:cubicBezTo>
                <a:cubicBezTo>
                  <a:pt x="1414603" y="6575664"/>
                  <a:pt x="1411256" y="6565634"/>
                  <a:pt x="1424632" y="6552256"/>
                </a:cubicBezTo>
                <a:lnTo>
                  <a:pt x="1444700" y="6552256"/>
                </a:lnTo>
                <a:cubicBezTo>
                  <a:pt x="1444700" y="6538879"/>
                  <a:pt x="1451387" y="6532193"/>
                  <a:pt x="1464764" y="6532193"/>
                </a:cubicBezTo>
                <a:cubicBezTo>
                  <a:pt x="1478142" y="6532193"/>
                  <a:pt x="1491518" y="6535536"/>
                  <a:pt x="1504895" y="6542223"/>
                </a:cubicBezTo>
                <a:cubicBezTo>
                  <a:pt x="1518273" y="6548913"/>
                  <a:pt x="1524960" y="6545568"/>
                  <a:pt x="1524960" y="6532193"/>
                </a:cubicBezTo>
                <a:cubicBezTo>
                  <a:pt x="1524960" y="6492061"/>
                  <a:pt x="1558404" y="6465308"/>
                  <a:pt x="1625285" y="6451930"/>
                </a:cubicBezTo>
                <a:cubicBezTo>
                  <a:pt x="1652040" y="6451930"/>
                  <a:pt x="1678793" y="6438554"/>
                  <a:pt x="1705548" y="6411799"/>
                </a:cubicBezTo>
                <a:lnTo>
                  <a:pt x="1685484" y="6391735"/>
                </a:lnTo>
                <a:cubicBezTo>
                  <a:pt x="1672104" y="6418489"/>
                  <a:pt x="1658729" y="6431867"/>
                  <a:pt x="1645353" y="6431867"/>
                </a:cubicBezTo>
                <a:cubicBezTo>
                  <a:pt x="1631976" y="6431867"/>
                  <a:pt x="1625285" y="6438554"/>
                  <a:pt x="1625285" y="6451930"/>
                </a:cubicBezTo>
                <a:lnTo>
                  <a:pt x="1585158" y="6431867"/>
                </a:lnTo>
                <a:cubicBezTo>
                  <a:pt x="1585158" y="6418489"/>
                  <a:pt x="1588501" y="6411799"/>
                  <a:pt x="1595189" y="6411799"/>
                </a:cubicBezTo>
                <a:cubicBezTo>
                  <a:pt x="1601878" y="6411799"/>
                  <a:pt x="1611909" y="6411799"/>
                  <a:pt x="1625285" y="6411799"/>
                </a:cubicBezTo>
                <a:cubicBezTo>
                  <a:pt x="1652040" y="6411799"/>
                  <a:pt x="1672104" y="6398423"/>
                  <a:pt x="1685484" y="6371669"/>
                </a:cubicBezTo>
                <a:lnTo>
                  <a:pt x="1705548" y="6331539"/>
                </a:lnTo>
                <a:lnTo>
                  <a:pt x="1725615" y="6311473"/>
                </a:lnTo>
                <a:lnTo>
                  <a:pt x="1745679" y="6291408"/>
                </a:lnTo>
                <a:cubicBezTo>
                  <a:pt x="1732301" y="6278032"/>
                  <a:pt x="1732301" y="6271342"/>
                  <a:pt x="1745679" y="6271342"/>
                </a:cubicBezTo>
                <a:cubicBezTo>
                  <a:pt x="1745679" y="6257968"/>
                  <a:pt x="1752367" y="6257968"/>
                  <a:pt x="1765743" y="6271342"/>
                </a:cubicBezTo>
                <a:cubicBezTo>
                  <a:pt x="1765743" y="6257968"/>
                  <a:pt x="1765743" y="6251278"/>
                  <a:pt x="1765743" y="6251278"/>
                </a:cubicBezTo>
                <a:cubicBezTo>
                  <a:pt x="1765743" y="6237900"/>
                  <a:pt x="1772432" y="6231213"/>
                  <a:pt x="1785811" y="6231213"/>
                </a:cubicBezTo>
                <a:cubicBezTo>
                  <a:pt x="1799187" y="6231213"/>
                  <a:pt x="1805875" y="6224523"/>
                  <a:pt x="1805875" y="6211147"/>
                </a:cubicBezTo>
                <a:cubicBezTo>
                  <a:pt x="1805875" y="6197769"/>
                  <a:pt x="1799187" y="6194426"/>
                  <a:pt x="1785811" y="6201114"/>
                </a:cubicBezTo>
                <a:cubicBezTo>
                  <a:pt x="1772432" y="6207804"/>
                  <a:pt x="1765743" y="6204457"/>
                  <a:pt x="1765743" y="6191083"/>
                </a:cubicBezTo>
                <a:cubicBezTo>
                  <a:pt x="1765743" y="6177706"/>
                  <a:pt x="1772432" y="6171015"/>
                  <a:pt x="1785811" y="6171015"/>
                </a:cubicBezTo>
                <a:cubicBezTo>
                  <a:pt x="1785811" y="6171015"/>
                  <a:pt x="1785811" y="6164328"/>
                  <a:pt x="1785811" y="6150952"/>
                </a:cubicBezTo>
                <a:cubicBezTo>
                  <a:pt x="1799187" y="6137574"/>
                  <a:pt x="1812565" y="6130884"/>
                  <a:pt x="1825942" y="6130884"/>
                </a:cubicBezTo>
                <a:cubicBezTo>
                  <a:pt x="1825942" y="6130884"/>
                  <a:pt x="1829284" y="6127540"/>
                  <a:pt x="1835971" y="6120854"/>
                </a:cubicBezTo>
                <a:cubicBezTo>
                  <a:pt x="1842662" y="6114164"/>
                  <a:pt x="1846006" y="6110821"/>
                  <a:pt x="1846006" y="6110821"/>
                </a:cubicBezTo>
                <a:cubicBezTo>
                  <a:pt x="1846006" y="6097443"/>
                  <a:pt x="1846006" y="6090757"/>
                  <a:pt x="1846006" y="6090757"/>
                </a:cubicBezTo>
                <a:cubicBezTo>
                  <a:pt x="1859382" y="6090757"/>
                  <a:pt x="1866070" y="6090757"/>
                  <a:pt x="1866070" y="6090757"/>
                </a:cubicBezTo>
                <a:cubicBezTo>
                  <a:pt x="1866070" y="6090757"/>
                  <a:pt x="1866070" y="6084067"/>
                  <a:pt x="1866070" y="6070689"/>
                </a:cubicBezTo>
                <a:lnTo>
                  <a:pt x="1825942" y="6090757"/>
                </a:lnTo>
                <a:lnTo>
                  <a:pt x="1825942" y="6050626"/>
                </a:lnTo>
                <a:cubicBezTo>
                  <a:pt x="1852693" y="6010493"/>
                  <a:pt x="1866070" y="5990429"/>
                  <a:pt x="1866070" y="5990429"/>
                </a:cubicBezTo>
                <a:cubicBezTo>
                  <a:pt x="1866070" y="5950298"/>
                  <a:pt x="1886134" y="5930232"/>
                  <a:pt x="1926263" y="5930232"/>
                </a:cubicBezTo>
                <a:cubicBezTo>
                  <a:pt x="1939644" y="5930232"/>
                  <a:pt x="1946331" y="5920200"/>
                  <a:pt x="1946331" y="5900134"/>
                </a:cubicBezTo>
                <a:cubicBezTo>
                  <a:pt x="1946331" y="5880069"/>
                  <a:pt x="1942988" y="5870037"/>
                  <a:pt x="1936298" y="5870037"/>
                </a:cubicBezTo>
                <a:cubicBezTo>
                  <a:pt x="1929611" y="5870037"/>
                  <a:pt x="1916234" y="5873380"/>
                  <a:pt x="1896169" y="5880069"/>
                </a:cubicBezTo>
                <a:cubicBezTo>
                  <a:pt x="1876103" y="5886759"/>
                  <a:pt x="1866070" y="5903477"/>
                  <a:pt x="1866070" y="5930232"/>
                </a:cubicBezTo>
                <a:lnTo>
                  <a:pt x="1846006" y="5950298"/>
                </a:lnTo>
                <a:cubicBezTo>
                  <a:pt x="1832629" y="5950298"/>
                  <a:pt x="1825942" y="5956986"/>
                  <a:pt x="1825942" y="5970362"/>
                </a:cubicBezTo>
                <a:lnTo>
                  <a:pt x="1805875" y="5990429"/>
                </a:lnTo>
                <a:lnTo>
                  <a:pt x="1765743" y="6030558"/>
                </a:lnTo>
                <a:cubicBezTo>
                  <a:pt x="1765743" y="6030558"/>
                  <a:pt x="1755712" y="6037247"/>
                  <a:pt x="1735646" y="6050626"/>
                </a:cubicBezTo>
                <a:cubicBezTo>
                  <a:pt x="1715582" y="6064002"/>
                  <a:pt x="1705548" y="6077379"/>
                  <a:pt x="1705548" y="6090757"/>
                </a:cubicBezTo>
                <a:cubicBezTo>
                  <a:pt x="1705548" y="6104130"/>
                  <a:pt x="1698861" y="6104130"/>
                  <a:pt x="1685484" y="6090757"/>
                </a:cubicBezTo>
                <a:cubicBezTo>
                  <a:pt x="1672104" y="6104130"/>
                  <a:pt x="1652040" y="6124198"/>
                  <a:pt x="1625285" y="6150952"/>
                </a:cubicBezTo>
                <a:lnTo>
                  <a:pt x="1605221" y="6171015"/>
                </a:lnTo>
                <a:lnTo>
                  <a:pt x="1585158" y="6171015"/>
                </a:lnTo>
                <a:cubicBezTo>
                  <a:pt x="1571781" y="6171015"/>
                  <a:pt x="1561746" y="6171015"/>
                  <a:pt x="1555057" y="6171015"/>
                </a:cubicBezTo>
                <a:cubicBezTo>
                  <a:pt x="1548370" y="6171015"/>
                  <a:pt x="1545026" y="6164328"/>
                  <a:pt x="1545026" y="6150952"/>
                </a:cubicBezTo>
                <a:lnTo>
                  <a:pt x="1504895" y="6150952"/>
                </a:lnTo>
                <a:cubicBezTo>
                  <a:pt x="1491518" y="6164328"/>
                  <a:pt x="1484831" y="6181050"/>
                  <a:pt x="1484831" y="6201114"/>
                </a:cubicBezTo>
                <a:cubicBezTo>
                  <a:pt x="1484831" y="6221180"/>
                  <a:pt x="1484831" y="6237900"/>
                  <a:pt x="1484831" y="6251278"/>
                </a:cubicBezTo>
                <a:lnTo>
                  <a:pt x="1504895" y="6271342"/>
                </a:lnTo>
                <a:cubicBezTo>
                  <a:pt x="1491518" y="6271342"/>
                  <a:pt x="1484831" y="6278032"/>
                  <a:pt x="1484831" y="6291408"/>
                </a:cubicBezTo>
                <a:cubicBezTo>
                  <a:pt x="1484831" y="6304783"/>
                  <a:pt x="1484831" y="6311473"/>
                  <a:pt x="1484831" y="6311473"/>
                </a:cubicBezTo>
                <a:cubicBezTo>
                  <a:pt x="1484831" y="6311473"/>
                  <a:pt x="1481485" y="6311473"/>
                  <a:pt x="1474798" y="6311473"/>
                </a:cubicBezTo>
                <a:cubicBezTo>
                  <a:pt x="1468107" y="6311473"/>
                  <a:pt x="1464764" y="6318163"/>
                  <a:pt x="1464764" y="6331539"/>
                </a:cubicBezTo>
                <a:cubicBezTo>
                  <a:pt x="1464764" y="6331539"/>
                  <a:pt x="1458076" y="6328193"/>
                  <a:pt x="1444700" y="6321506"/>
                </a:cubicBezTo>
                <a:cubicBezTo>
                  <a:pt x="1441356" y="6319834"/>
                  <a:pt x="1438427" y="6319206"/>
                  <a:pt x="1435919" y="6319625"/>
                </a:cubicBezTo>
                <a:lnTo>
                  <a:pt x="1434294" y="6320762"/>
                </a:lnTo>
                <a:lnTo>
                  <a:pt x="1440939" y="6313355"/>
                </a:lnTo>
                <a:cubicBezTo>
                  <a:pt x="1453477" y="6297052"/>
                  <a:pt x="1454734" y="6286391"/>
                  <a:pt x="1444700" y="6281376"/>
                </a:cubicBezTo>
                <a:cubicBezTo>
                  <a:pt x="1431321" y="6274686"/>
                  <a:pt x="1424632" y="6271342"/>
                  <a:pt x="1424632" y="6271342"/>
                </a:cubicBezTo>
                <a:cubicBezTo>
                  <a:pt x="1424632" y="6284718"/>
                  <a:pt x="1424632" y="6291408"/>
                  <a:pt x="1424632" y="6291408"/>
                </a:cubicBezTo>
                <a:cubicBezTo>
                  <a:pt x="1384504" y="6291408"/>
                  <a:pt x="1364437" y="6311473"/>
                  <a:pt x="1364437" y="6351604"/>
                </a:cubicBezTo>
                <a:cubicBezTo>
                  <a:pt x="1377815" y="6351604"/>
                  <a:pt x="1397881" y="6344914"/>
                  <a:pt x="1424632" y="6331539"/>
                </a:cubicBezTo>
                <a:lnTo>
                  <a:pt x="1428526" y="6327196"/>
                </a:lnTo>
                <a:lnTo>
                  <a:pt x="1425886" y="6334674"/>
                </a:lnTo>
                <a:cubicBezTo>
                  <a:pt x="1425051" y="6339270"/>
                  <a:pt x="1424632" y="6344914"/>
                  <a:pt x="1424632" y="6351604"/>
                </a:cubicBezTo>
                <a:lnTo>
                  <a:pt x="1404568" y="6391735"/>
                </a:lnTo>
                <a:lnTo>
                  <a:pt x="1384504" y="6411799"/>
                </a:lnTo>
                <a:lnTo>
                  <a:pt x="1344373" y="6431867"/>
                </a:lnTo>
                <a:lnTo>
                  <a:pt x="1324307" y="6411799"/>
                </a:lnTo>
                <a:lnTo>
                  <a:pt x="1284179" y="6411799"/>
                </a:lnTo>
                <a:cubicBezTo>
                  <a:pt x="1284179" y="6411799"/>
                  <a:pt x="1280832" y="6415142"/>
                  <a:pt x="1274145" y="6421832"/>
                </a:cubicBezTo>
                <a:cubicBezTo>
                  <a:pt x="1267454" y="6428522"/>
                  <a:pt x="1264112" y="6438554"/>
                  <a:pt x="1264112" y="6451930"/>
                </a:cubicBezTo>
                <a:lnTo>
                  <a:pt x="1284179" y="6471994"/>
                </a:lnTo>
                <a:cubicBezTo>
                  <a:pt x="1284179" y="6458620"/>
                  <a:pt x="1290865" y="6455275"/>
                  <a:pt x="1304243" y="6461963"/>
                </a:cubicBezTo>
                <a:cubicBezTo>
                  <a:pt x="1317620" y="6468651"/>
                  <a:pt x="1317620" y="6478684"/>
                  <a:pt x="1304243" y="6492061"/>
                </a:cubicBezTo>
                <a:cubicBezTo>
                  <a:pt x="1304243" y="6505439"/>
                  <a:pt x="1297553" y="6512125"/>
                  <a:pt x="1284179" y="6512125"/>
                </a:cubicBezTo>
                <a:cubicBezTo>
                  <a:pt x="1270801" y="6512125"/>
                  <a:pt x="1254081" y="6522160"/>
                  <a:pt x="1234012" y="6542223"/>
                </a:cubicBezTo>
                <a:cubicBezTo>
                  <a:pt x="1213950" y="6562291"/>
                  <a:pt x="1203915" y="6579010"/>
                  <a:pt x="1203915" y="6592388"/>
                </a:cubicBezTo>
                <a:cubicBezTo>
                  <a:pt x="1203915" y="6605764"/>
                  <a:pt x="1200573" y="6615796"/>
                  <a:pt x="1193882" y="6622486"/>
                </a:cubicBezTo>
                <a:cubicBezTo>
                  <a:pt x="1187195" y="6629176"/>
                  <a:pt x="1177162" y="6632519"/>
                  <a:pt x="1163784" y="6632519"/>
                </a:cubicBezTo>
                <a:lnTo>
                  <a:pt x="1143720" y="6652584"/>
                </a:lnTo>
                <a:cubicBezTo>
                  <a:pt x="1143720" y="6665960"/>
                  <a:pt x="1137031" y="6672647"/>
                  <a:pt x="1123654" y="6672647"/>
                </a:cubicBezTo>
                <a:cubicBezTo>
                  <a:pt x="1123654" y="6672647"/>
                  <a:pt x="1120311" y="6675992"/>
                  <a:pt x="1113623" y="6682681"/>
                </a:cubicBezTo>
                <a:cubicBezTo>
                  <a:pt x="1106934" y="6689371"/>
                  <a:pt x="1106934" y="6696057"/>
                  <a:pt x="1113623" y="6702747"/>
                </a:cubicBezTo>
                <a:cubicBezTo>
                  <a:pt x="1120311" y="6709434"/>
                  <a:pt x="1123654" y="6716122"/>
                  <a:pt x="1123654" y="6722812"/>
                </a:cubicBezTo>
                <a:cubicBezTo>
                  <a:pt x="1123654" y="6729502"/>
                  <a:pt x="1120311" y="6729502"/>
                  <a:pt x="1113623" y="6722812"/>
                </a:cubicBezTo>
                <a:cubicBezTo>
                  <a:pt x="1106934" y="6716122"/>
                  <a:pt x="1096900" y="6716122"/>
                  <a:pt x="1083526" y="6722812"/>
                </a:cubicBezTo>
                <a:cubicBezTo>
                  <a:pt x="1070148" y="6729502"/>
                  <a:pt x="1063459" y="6726155"/>
                  <a:pt x="1063459" y="6712779"/>
                </a:cubicBezTo>
                <a:lnTo>
                  <a:pt x="1043395" y="6692715"/>
                </a:lnTo>
                <a:cubicBezTo>
                  <a:pt x="1043395" y="6692715"/>
                  <a:pt x="1040048" y="6699404"/>
                  <a:pt x="1033361" y="6712779"/>
                </a:cubicBezTo>
                <a:cubicBezTo>
                  <a:pt x="1026673" y="6726155"/>
                  <a:pt x="1026673" y="6736189"/>
                  <a:pt x="1033361" y="6742877"/>
                </a:cubicBezTo>
                <a:cubicBezTo>
                  <a:pt x="1040048" y="6749567"/>
                  <a:pt x="1043395" y="6752910"/>
                  <a:pt x="1043395" y="6752910"/>
                </a:cubicBezTo>
                <a:cubicBezTo>
                  <a:pt x="1043395" y="6752910"/>
                  <a:pt x="1033361" y="6749567"/>
                  <a:pt x="1013297" y="6742877"/>
                </a:cubicBezTo>
                <a:cubicBezTo>
                  <a:pt x="993229" y="6736189"/>
                  <a:pt x="983197" y="6726155"/>
                  <a:pt x="983197" y="6712779"/>
                </a:cubicBezTo>
                <a:lnTo>
                  <a:pt x="943067" y="6732845"/>
                </a:lnTo>
                <a:cubicBezTo>
                  <a:pt x="929690" y="6746220"/>
                  <a:pt x="916314" y="6752910"/>
                  <a:pt x="902937" y="6752910"/>
                </a:cubicBezTo>
                <a:lnTo>
                  <a:pt x="882870" y="6712779"/>
                </a:lnTo>
                <a:cubicBezTo>
                  <a:pt x="882870" y="6726155"/>
                  <a:pt x="876183" y="6739532"/>
                  <a:pt x="862806" y="6752910"/>
                </a:cubicBezTo>
                <a:lnTo>
                  <a:pt x="862806" y="6793040"/>
                </a:lnTo>
                <a:cubicBezTo>
                  <a:pt x="862806" y="6793040"/>
                  <a:pt x="869495" y="6789697"/>
                  <a:pt x="882870" y="6783007"/>
                </a:cubicBezTo>
                <a:cubicBezTo>
                  <a:pt x="896246" y="6776321"/>
                  <a:pt x="902937" y="6779664"/>
                  <a:pt x="902937" y="6793040"/>
                </a:cubicBezTo>
                <a:cubicBezTo>
                  <a:pt x="902937" y="6806417"/>
                  <a:pt x="896246" y="6813105"/>
                  <a:pt x="882870" y="6813105"/>
                </a:cubicBezTo>
                <a:cubicBezTo>
                  <a:pt x="869495" y="6813105"/>
                  <a:pt x="869495" y="6819795"/>
                  <a:pt x="882870" y="6833171"/>
                </a:cubicBezTo>
                <a:cubicBezTo>
                  <a:pt x="882870" y="6833171"/>
                  <a:pt x="879526" y="6836516"/>
                  <a:pt x="872840" y="6843203"/>
                </a:cubicBezTo>
                <a:cubicBezTo>
                  <a:pt x="866150" y="6849893"/>
                  <a:pt x="856119" y="6853235"/>
                  <a:pt x="842742" y="6853235"/>
                </a:cubicBezTo>
                <a:cubicBezTo>
                  <a:pt x="829365" y="6866614"/>
                  <a:pt x="822675" y="6879990"/>
                  <a:pt x="822675" y="6893367"/>
                </a:cubicBezTo>
                <a:lnTo>
                  <a:pt x="802611" y="6933499"/>
                </a:lnTo>
                <a:lnTo>
                  <a:pt x="802611" y="6953562"/>
                </a:lnTo>
                <a:cubicBezTo>
                  <a:pt x="802611" y="6953562"/>
                  <a:pt x="809298" y="6946872"/>
                  <a:pt x="822675" y="6933499"/>
                </a:cubicBezTo>
                <a:lnTo>
                  <a:pt x="882870" y="6893367"/>
                </a:lnTo>
                <a:lnTo>
                  <a:pt x="882870" y="6913431"/>
                </a:lnTo>
                <a:cubicBezTo>
                  <a:pt x="882870" y="6926809"/>
                  <a:pt x="889559" y="6926809"/>
                  <a:pt x="902937" y="6913431"/>
                </a:cubicBezTo>
                <a:cubicBezTo>
                  <a:pt x="916314" y="6913431"/>
                  <a:pt x="923001" y="6916774"/>
                  <a:pt x="923001" y="6923464"/>
                </a:cubicBezTo>
                <a:cubicBezTo>
                  <a:pt x="923001" y="6930154"/>
                  <a:pt x="923001" y="6933499"/>
                  <a:pt x="923001" y="6933499"/>
                </a:cubicBezTo>
                <a:cubicBezTo>
                  <a:pt x="936378" y="6946872"/>
                  <a:pt x="943067" y="6953562"/>
                  <a:pt x="943067" y="6953562"/>
                </a:cubicBezTo>
                <a:cubicBezTo>
                  <a:pt x="902937" y="6966940"/>
                  <a:pt x="882870" y="6973630"/>
                  <a:pt x="882870" y="6973630"/>
                </a:cubicBezTo>
                <a:cubicBezTo>
                  <a:pt x="882870" y="6960252"/>
                  <a:pt x="882870" y="6950218"/>
                  <a:pt x="882870" y="6943528"/>
                </a:cubicBezTo>
                <a:cubicBezTo>
                  <a:pt x="882870" y="6936842"/>
                  <a:pt x="869495" y="6933499"/>
                  <a:pt x="842742" y="6933499"/>
                </a:cubicBezTo>
                <a:lnTo>
                  <a:pt x="822675" y="6973630"/>
                </a:lnTo>
                <a:cubicBezTo>
                  <a:pt x="822675" y="7000384"/>
                  <a:pt x="815987" y="7013757"/>
                  <a:pt x="802611" y="7013757"/>
                </a:cubicBezTo>
                <a:lnTo>
                  <a:pt x="782547" y="7013757"/>
                </a:lnTo>
                <a:lnTo>
                  <a:pt x="722348" y="7033825"/>
                </a:lnTo>
                <a:cubicBezTo>
                  <a:pt x="708972" y="7047201"/>
                  <a:pt x="698941" y="7047201"/>
                  <a:pt x="692251" y="7033825"/>
                </a:cubicBezTo>
                <a:cubicBezTo>
                  <a:pt x="685561" y="7020447"/>
                  <a:pt x="688906" y="7007071"/>
                  <a:pt x="702284" y="6993694"/>
                </a:cubicBezTo>
                <a:cubicBezTo>
                  <a:pt x="702284" y="6993694"/>
                  <a:pt x="708972" y="6987006"/>
                  <a:pt x="722348" y="6973630"/>
                </a:cubicBezTo>
                <a:cubicBezTo>
                  <a:pt x="722348" y="6960252"/>
                  <a:pt x="729039" y="6953562"/>
                  <a:pt x="742412" y="6953562"/>
                </a:cubicBezTo>
                <a:lnTo>
                  <a:pt x="742412" y="6933499"/>
                </a:lnTo>
                <a:lnTo>
                  <a:pt x="722348" y="6933499"/>
                </a:lnTo>
                <a:cubicBezTo>
                  <a:pt x="708972" y="6946872"/>
                  <a:pt x="702284" y="6946872"/>
                  <a:pt x="702284" y="6933499"/>
                </a:cubicBezTo>
                <a:lnTo>
                  <a:pt x="722348" y="6913431"/>
                </a:lnTo>
                <a:cubicBezTo>
                  <a:pt x="735726" y="6913431"/>
                  <a:pt x="735726" y="6906745"/>
                  <a:pt x="722348" y="6893367"/>
                </a:cubicBezTo>
                <a:cubicBezTo>
                  <a:pt x="722348" y="6879990"/>
                  <a:pt x="729039" y="6863269"/>
                  <a:pt x="742412" y="6843203"/>
                </a:cubicBezTo>
                <a:cubicBezTo>
                  <a:pt x="755792" y="6823138"/>
                  <a:pt x="769170" y="6819795"/>
                  <a:pt x="782547" y="6833171"/>
                </a:cubicBezTo>
                <a:lnTo>
                  <a:pt x="782547" y="6813105"/>
                </a:lnTo>
                <a:cubicBezTo>
                  <a:pt x="782547" y="6786350"/>
                  <a:pt x="782547" y="6772974"/>
                  <a:pt x="782547" y="6772974"/>
                </a:cubicBezTo>
                <a:cubicBezTo>
                  <a:pt x="755792" y="6772974"/>
                  <a:pt x="735726" y="6793040"/>
                  <a:pt x="722348" y="6833171"/>
                </a:cubicBezTo>
                <a:lnTo>
                  <a:pt x="682218" y="6853235"/>
                </a:lnTo>
                <a:cubicBezTo>
                  <a:pt x="682218" y="6839859"/>
                  <a:pt x="692251" y="6823138"/>
                  <a:pt x="712317" y="6803074"/>
                </a:cubicBezTo>
                <a:cubicBezTo>
                  <a:pt x="732381" y="6783007"/>
                  <a:pt x="739068" y="6769631"/>
                  <a:pt x="732381" y="6762943"/>
                </a:cubicBezTo>
                <a:cubicBezTo>
                  <a:pt x="725692" y="6756253"/>
                  <a:pt x="722348" y="6746220"/>
                  <a:pt x="722348" y="6732845"/>
                </a:cubicBezTo>
                <a:lnTo>
                  <a:pt x="722348" y="6712779"/>
                </a:lnTo>
                <a:lnTo>
                  <a:pt x="702284" y="6712779"/>
                </a:lnTo>
                <a:cubicBezTo>
                  <a:pt x="702284" y="6699404"/>
                  <a:pt x="708972" y="6686025"/>
                  <a:pt x="722348" y="6672647"/>
                </a:cubicBezTo>
                <a:cubicBezTo>
                  <a:pt x="749101" y="6645894"/>
                  <a:pt x="755792" y="6625829"/>
                  <a:pt x="742412" y="6612453"/>
                </a:cubicBezTo>
                <a:lnTo>
                  <a:pt x="762479" y="6612453"/>
                </a:lnTo>
                <a:lnTo>
                  <a:pt x="782547" y="6592388"/>
                </a:lnTo>
                <a:lnTo>
                  <a:pt x="802611" y="6592388"/>
                </a:lnTo>
                <a:cubicBezTo>
                  <a:pt x="802611" y="6605764"/>
                  <a:pt x="802611" y="6612453"/>
                  <a:pt x="802611" y="6612453"/>
                </a:cubicBezTo>
                <a:cubicBezTo>
                  <a:pt x="789234" y="6612453"/>
                  <a:pt x="782547" y="6615796"/>
                  <a:pt x="782547" y="6622486"/>
                </a:cubicBezTo>
                <a:cubicBezTo>
                  <a:pt x="782547" y="6629176"/>
                  <a:pt x="789234" y="6632519"/>
                  <a:pt x="802611" y="6632519"/>
                </a:cubicBezTo>
                <a:lnTo>
                  <a:pt x="822675" y="6632519"/>
                </a:lnTo>
                <a:cubicBezTo>
                  <a:pt x="822675" y="6645894"/>
                  <a:pt x="822675" y="6652584"/>
                  <a:pt x="822675" y="6652584"/>
                </a:cubicBezTo>
                <a:lnTo>
                  <a:pt x="842742" y="6632519"/>
                </a:lnTo>
                <a:cubicBezTo>
                  <a:pt x="842742" y="6619143"/>
                  <a:pt x="836051" y="6612453"/>
                  <a:pt x="822675" y="6612453"/>
                </a:cubicBezTo>
                <a:lnTo>
                  <a:pt x="842742" y="6592388"/>
                </a:lnTo>
                <a:cubicBezTo>
                  <a:pt x="856119" y="6565634"/>
                  <a:pt x="849429" y="6558946"/>
                  <a:pt x="822675" y="6572321"/>
                </a:cubicBezTo>
                <a:cubicBezTo>
                  <a:pt x="795918" y="6572321"/>
                  <a:pt x="782547" y="6572321"/>
                  <a:pt x="782547" y="6572321"/>
                </a:cubicBezTo>
                <a:cubicBezTo>
                  <a:pt x="795918" y="6572321"/>
                  <a:pt x="802611" y="6565634"/>
                  <a:pt x="802611" y="6552256"/>
                </a:cubicBezTo>
                <a:cubicBezTo>
                  <a:pt x="802611" y="6552256"/>
                  <a:pt x="802611" y="6545568"/>
                  <a:pt x="802611" y="6532193"/>
                </a:cubicBezTo>
                <a:cubicBezTo>
                  <a:pt x="815987" y="6532193"/>
                  <a:pt x="822675" y="6532193"/>
                  <a:pt x="822675" y="6532193"/>
                </a:cubicBezTo>
                <a:cubicBezTo>
                  <a:pt x="822675" y="6532193"/>
                  <a:pt x="822675" y="6525503"/>
                  <a:pt x="822675" y="6512125"/>
                </a:cubicBezTo>
                <a:lnTo>
                  <a:pt x="842742" y="6471994"/>
                </a:lnTo>
                <a:lnTo>
                  <a:pt x="842742" y="6487043"/>
                </a:lnTo>
                <a:cubicBezTo>
                  <a:pt x="842742" y="6490387"/>
                  <a:pt x="842742" y="6492061"/>
                  <a:pt x="842742" y="6492061"/>
                </a:cubicBezTo>
                <a:lnTo>
                  <a:pt x="862806" y="6492061"/>
                </a:lnTo>
                <a:lnTo>
                  <a:pt x="842742" y="6471994"/>
                </a:lnTo>
                <a:lnTo>
                  <a:pt x="882870" y="6391735"/>
                </a:lnTo>
                <a:cubicBezTo>
                  <a:pt x="896246" y="6391735"/>
                  <a:pt x="906281" y="6395078"/>
                  <a:pt x="912970" y="6401766"/>
                </a:cubicBezTo>
                <a:cubicBezTo>
                  <a:pt x="919658" y="6408456"/>
                  <a:pt x="923001" y="6418489"/>
                  <a:pt x="923001" y="6431867"/>
                </a:cubicBezTo>
                <a:cubicBezTo>
                  <a:pt x="923001" y="6445240"/>
                  <a:pt x="929690" y="6448586"/>
                  <a:pt x="943067" y="6441897"/>
                </a:cubicBezTo>
                <a:cubicBezTo>
                  <a:pt x="956445" y="6435210"/>
                  <a:pt x="963133" y="6438554"/>
                  <a:pt x="963133" y="6451930"/>
                </a:cubicBezTo>
                <a:lnTo>
                  <a:pt x="983197" y="6451930"/>
                </a:lnTo>
                <a:cubicBezTo>
                  <a:pt x="996573" y="6438554"/>
                  <a:pt x="1009951" y="6425177"/>
                  <a:pt x="1023328" y="6411799"/>
                </a:cubicBezTo>
                <a:lnTo>
                  <a:pt x="1023328" y="6371669"/>
                </a:lnTo>
                <a:cubicBezTo>
                  <a:pt x="1036704" y="6344914"/>
                  <a:pt x="1036704" y="6318163"/>
                  <a:pt x="1023328" y="6291408"/>
                </a:cubicBezTo>
                <a:cubicBezTo>
                  <a:pt x="1023328" y="6291408"/>
                  <a:pt x="1019984" y="6291408"/>
                  <a:pt x="1013297" y="6291408"/>
                </a:cubicBezTo>
                <a:cubicBezTo>
                  <a:pt x="1006607" y="6291408"/>
                  <a:pt x="996573" y="6291408"/>
                  <a:pt x="983197" y="6291408"/>
                </a:cubicBezTo>
                <a:lnTo>
                  <a:pt x="963133" y="6291408"/>
                </a:lnTo>
                <a:lnTo>
                  <a:pt x="1003264" y="6271342"/>
                </a:lnTo>
                <a:cubicBezTo>
                  <a:pt x="1003264" y="6271342"/>
                  <a:pt x="1006607" y="6271342"/>
                  <a:pt x="1013297" y="6271342"/>
                </a:cubicBezTo>
                <a:cubicBezTo>
                  <a:pt x="1019984" y="6271342"/>
                  <a:pt x="1030017" y="6271342"/>
                  <a:pt x="1043395" y="6271342"/>
                </a:cubicBezTo>
                <a:cubicBezTo>
                  <a:pt x="1056768" y="6271342"/>
                  <a:pt x="1063459" y="6271342"/>
                  <a:pt x="1063459" y="6271342"/>
                </a:cubicBezTo>
                <a:lnTo>
                  <a:pt x="1063459" y="6251278"/>
                </a:lnTo>
                <a:cubicBezTo>
                  <a:pt x="1050082" y="6237900"/>
                  <a:pt x="1043395" y="6231213"/>
                  <a:pt x="1043395" y="6231213"/>
                </a:cubicBezTo>
                <a:lnTo>
                  <a:pt x="1043395" y="6211147"/>
                </a:lnTo>
                <a:cubicBezTo>
                  <a:pt x="1043395" y="6197769"/>
                  <a:pt x="1050082" y="6187739"/>
                  <a:pt x="1063459" y="6181050"/>
                </a:cubicBezTo>
                <a:cubicBezTo>
                  <a:pt x="1076836" y="6174360"/>
                  <a:pt x="1090212" y="6171015"/>
                  <a:pt x="1103590" y="6171015"/>
                </a:cubicBezTo>
                <a:lnTo>
                  <a:pt x="1103590" y="6191083"/>
                </a:lnTo>
                <a:cubicBezTo>
                  <a:pt x="1090212" y="6191083"/>
                  <a:pt x="1083526" y="6194426"/>
                  <a:pt x="1083526" y="6201114"/>
                </a:cubicBezTo>
                <a:cubicBezTo>
                  <a:pt x="1083526" y="6207804"/>
                  <a:pt x="1090212" y="6217837"/>
                  <a:pt x="1103590" y="6231213"/>
                </a:cubicBezTo>
                <a:lnTo>
                  <a:pt x="1103590" y="6271342"/>
                </a:lnTo>
                <a:lnTo>
                  <a:pt x="1143720" y="6271342"/>
                </a:lnTo>
                <a:cubicBezTo>
                  <a:pt x="1157098" y="6244588"/>
                  <a:pt x="1163784" y="6217837"/>
                  <a:pt x="1163784" y="6191083"/>
                </a:cubicBezTo>
                <a:lnTo>
                  <a:pt x="1183850" y="6130884"/>
                </a:lnTo>
                <a:cubicBezTo>
                  <a:pt x="1210604" y="6130884"/>
                  <a:pt x="1223981" y="6104130"/>
                  <a:pt x="1223981" y="6050626"/>
                </a:cubicBezTo>
                <a:cubicBezTo>
                  <a:pt x="1237356" y="6050626"/>
                  <a:pt x="1247390" y="6047281"/>
                  <a:pt x="1254081" y="6040591"/>
                </a:cubicBezTo>
                <a:cubicBezTo>
                  <a:pt x="1260768" y="6033901"/>
                  <a:pt x="1270801" y="6023871"/>
                  <a:pt x="1284179" y="6010493"/>
                </a:cubicBezTo>
                <a:lnTo>
                  <a:pt x="1304243" y="5990429"/>
                </a:lnTo>
                <a:cubicBezTo>
                  <a:pt x="1304243" y="5990429"/>
                  <a:pt x="1307586" y="5990429"/>
                  <a:pt x="1314276" y="5990429"/>
                </a:cubicBezTo>
                <a:cubicBezTo>
                  <a:pt x="1320962" y="5990429"/>
                  <a:pt x="1324307" y="5987086"/>
                  <a:pt x="1324307" y="5980396"/>
                </a:cubicBezTo>
                <a:cubicBezTo>
                  <a:pt x="1324307" y="5973706"/>
                  <a:pt x="1330997" y="5963676"/>
                  <a:pt x="1344373" y="5950298"/>
                </a:cubicBezTo>
                <a:cubicBezTo>
                  <a:pt x="1367784" y="5936922"/>
                  <a:pt x="1387431" y="5923962"/>
                  <a:pt x="1403314" y="5911421"/>
                </a:cubicBezTo>
                <a:lnTo>
                  <a:pt x="1404739" y="5910167"/>
                </a:lnTo>
                <a:lnTo>
                  <a:pt x="1419618" y="5910167"/>
                </a:lnTo>
                <a:cubicBezTo>
                  <a:pt x="1422961" y="5910167"/>
                  <a:pt x="1424632" y="5910167"/>
                  <a:pt x="1424632" y="5910167"/>
                </a:cubicBezTo>
                <a:lnTo>
                  <a:pt x="1424632" y="5892559"/>
                </a:lnTo>
                <a:lnTo>
                  <a:pt x="1439682" y="5875054"/>
                </a:lnTo>
                <a:cubicBezTo>
                  <a:pt x="1456405" y="5851645"/>
                  <a:pt x="1458076" y="5829906"/>
                  <a:pt x="1444700" y="5809841"/>
                </a:cubicBezTo>
                <a:cubicBezTo>
                  <a:pt x="1458076" y="5823218"/>
                  <a:pt x="1464764" y="5829906"/>
                  <a:pt x="1464764" y="5829906"/>
                </a:cubicBezTo>
                <a:lnTo>
                  <a:pt x="1484831" y="5809841"/>
                </a:lnTo>
                <a:cubicBezTo>
                  <a:pt x="1484831" y="5783087"/>
                  <a:pt x="1538337" y="5709515"/>
                  <a:pt x="1645353" y="5589125"/>
                </a:cubicBezTo>
                <a:lnTo>
                  <a:pt x="1665417" y="5528926"/>
                </a:lnTo>
                <a:lnTo>
                  <a:pt x="1625285" y="5548994"/>
                </a:lnTo>
                <a:lnTo>
                  <a:pt x="1565090" y="5609188"/>
                </a:lnTo>
                <a:lnTo>
                  <a:pt x="1484831" y="5709515"/>
                </a:lnTo>
                <a:cubicBezTo>
                  <a:pt x="1484831" y="5722891"/>
                  <a:pt x="1484831" y="5729578"/>
                  <a:pt x="1484831" y="5729578"/>
                </a:cubicBezTo>
                <a:lnTo>
                  <a:pt x="1484831" y="5749646"/>
                </a:lnTo>
                <a:cubicBezTo>
                  <a:pt x="1484831" y="5736268"/>
                  <a:pt x="1478142" y="5729578"/>
                  <a:pt x="1464764" y="5729578"/>
                </a:cubicBezTo>
                <a:cubicBezTo>
                  <a:pt x="1464764" y="5729578"/>
                  <a:pt x="1461421" y="5732923"/>
                  <a:pt x="1454734" y="5739613"/>
                </a:cubicBezTo>
                <a:cubicBezTo>
                  <a:pt x="1448043" y="5746303"/>
                  <a:pt x="1444700" y="5756333"/>
                  <a:pt x="1444700" y="5769711"/>
                </a:cubicBezTo>
                <a:cubicBezTo>
                  <a:pt x="1431321" y="5769711"/>
                  <a:pt x="1414603" y="5779744"/>
                  <a:pt x="1394536" y="5799808"/>
                </a:cubicBezTo>
                <a:cubicBezTo>
                  <a:pt x="1374472" y="5819874"/>
                  <a:pt x="1357751" y="5829906"/>
                  <a:pt x="1344373" y="5829906"/>
                </a:cubicBezTo>
                <a:cubicBezTo>
                  <a:pt x="1330997" y="5829906"/>
                  <a:pt x="1324307" y="5836596"/>
                  <a:pt x="1324307" y="5849972"/>
                </a:cubicBezTo>
                <a:lnTo>
                  <a:pt x="1304243" y="5870037"/>
                </a:lnTo>
                <a:cubicBezTo>
                  <a:pt x="1304243" y="5856659"/>
                  <a:pt x="1307586" y="5846629"/>
                  <a:pt x="1314276" y="5839939"/>
                </a:cubicBezTo>
                <a:cubicBezTo>
                  <a:pt x="1320962" y="5833249"/>
                  <a:pt x="1324307" y="5826561"/>
                  <a:pt x="1324307" y="5819874"/>
                </a:cubicBezTo>
                <a:cubicBezTo>
                  <a:pt x="1324307" y="5813184"/>
                  <a:pt x="1324307" y="5809841"/>
                  <a:pt x="1324307" y="5809841"/>
                </a:cubicBezTo>
                <a:cubicBezTo>
                  <a:pt x="1337684" y="5809841"/>
                  <a:pt x="1354404" y="5789776"/>
                  <a:pt x="1374472" y="5749646"/>
                </a:cubicBezTo>
                <a:cubicBezTo>
                  <a:pt x="1394536" y="5709515"/>
                  <a:pt x="1411256" y="5682761"/>
                  <a:pt x="1424632" y="5669383"/>
                </a:cubicBezTo>
                <a:lnTo>
                  <a:pt x="1424632" y="5649320"/>
                </a:lnTo>
                <a:cubicBezTo>
                  <a:pt x="1424632" y="5635942"/>
                  <a:pt x="1431321" y="5629252"/>
                  <a:pt x="1444700" y="5629252"/>
                </a:cubicBezTo>
                <a:cubicBezTo>
                  <a:pt x="1458076" y="5629252"/>
                  <a:pt x="1464764" y="5629252"/>
                  <a:pt x="1464764" y="5629252"/>
                </a:cubicBezTo>
                <a:cubicBezTo>
                  <a:pt x="1464764" y="5615879"/>
                  <a:pt x="1471454" y="5605844"/>
                  <a:pt x="1484831" y="5599154"/>
                </a:cubicBezTo>
                <a:cubicBezTo>
                  <a:pt x="1498206" y="5592468"/>
                  <a:pt x="1501551" y="5585778"/>
                  <a:pt x="1494862" y="5579090"/>
                </a:cubicBezTo>
                <a:cubicBezTo>
                  <a:pt x="1488175" y="5572400"/>
                  <a:pt x="1491518" y="5555681"/>
                  <a:pt x="1504895" y="5528926"/>
                </a:cubicBezTo>
                <a:lnTo>
                  <a:pt x="1524960" y="5508862"/>
                </a:lnTo>
                <a:lnTo>
                  <a:pt x="1565090" y="5488796"/>
                </a:lnTo>
                <a:cubicBezTo>
                  <a:pt x="1591845" y="5462041"/>
                  <a:pt x="1611909" y="5441976"/>
                  <a:pt x="1625285" y="5428600"/>
                </a:cubicBezTo>
                <a:cubicBezTo>
                  <a:pt x="1692171" y="5361715"/>
                  <a:pt x="1718925" y="5321586"/>
                  <a:pt x="1705548" y="5308210"/>
                </a:cubicBezTo>
                <a:cubicBezTo>
                  <a:pt x="1705548" y="5308210"/>
                  <a:pt x="1712237" y="5301520"/>
                  <a:pt x="1725615" y="5288142"/>
                </a:cubicBezTo>
                <a:cubicBezTo>
                  <a:pt x="1752367" y="5288142"/>
                  <a:pt x="1759056" y="5281455"/>
                  <a:pt x="1745679" y="5268079"/>
                </a:cubicBezTo>
                <a:cubicBezTo>
                  <a:pt x="1745679" y="5214570"/>
                  <a:pt x="1759056" y="5187817"/>
                  <a:pt x="1785811" y="5187817"/>
                </a:cubicBezTo>
                <a:cubicBezTo>
                  <a:pt x="1799187" y="5187817"/>
                  <a:pt x="1809218" y="5184472"/>
                  <a:pt x="1815907" y="5177787"/>
                </a:cubicBezTo>
                <a:cubicBezTo>
                  <a:pt x="1822595" y="5171097"/>
                  <a:pt x="1825942" y="5161062"/>
                  <a:pt x="1825942" y="5147689"/>
                </a:cubicBezTo>
                <a:lnTo>
                  <a:pt x="1906198" y="5087490"/>
                </a:lnTo>
                <a:cubicBezTo>
                  <a:pt x="1906198" y="5074115"/>
                  <a:pt x="1909542" y="5067425"/>
                  <a:pt x="1916234" y="5067425"/>
                </a:cubicBezTo>
                <a:cubicBezTo>
                  <a:pt x="1922919" y="5067425"/>
                  <a:pt x="1926263" y="5060735"/>
                  <a:pt x="1926263" y="5047362"/>
                </a:cubicBezTo>
                <a:cubicBezTo>
                  <a:pt x="1926263" y="5033984"/>
                  <a:pt x="1932954" y="5027294"/>
                  <a:pt x="1946331" y="5027294"/>
                </a:cubicBezTo>
                <a:lnTo>
                  <a:pt x="1966397" y="5007231"/>
                </a:lnTo>
                <a:cubicBezTo>
                  <a:pt x="1966397" y="4993854"/>
                  <a:pt x="1973085" y="4980478"/>
                  <a:pt x="1986461" y="4967100"/>
                </a:cubicBezTo>
                <a:cubicBezTo>
                  <a:pt x="1999838" y="4953723"/>
                  <a:pt x="2013215" y="4940345"/>
                  <a:pt x="2026592" y="4926969"/>
                </a:cubicBezTo>
                <a:cubicBezTo>
                  <a:pt x="2066723" y="4886837"/>
                  <a:pt x="2090131" y="4860084"/>
                  <a:pt x="2096820" y="4846706"/>
                </a:cubicBezTo>
                <a:cubicBezTo>
                  <a:pt x="2103507" y="4833333"/>
                  <a:pt x="2123572" y="4806578"/>
                  <a:pt x="2157017" y="4766447"/>
                </a:cubicBezTo>
                <a:cubicBezTo>
                  <a:pt x="2190459" y="4726316"/>
                  <a:pt x="2213868" y="4706253"/>
                  <a:pt x="2227244" y="4706253"/>
                </a:cubicBezTo>
                <a:lnTo>
                  <a:pt x="2247309" y="4706253"/>
                </a:lnTo>
                <a:cubicBezTo>
                  <a:pt x="2247309" y="4706253"/>
                  <a:pt x="2253997" y="4699563"/>
                  <a:pt x="2267375" y="4686185"/>
                </a:cubicBezTo>
                <a:cubicBezTo>
                  <a:pt x="2280753" y="4672808"/>
                  <a:pt x="2287440" y="4659432"/>
                  <a:pt x="2287440" y="4646054"/>
                </a:cubicBezTo>
                <a:lnTo>
                  <a:pt x="2427898" y="4465467"/>
                </a:lnTo>
                <a:cubicBezTo>
                  <a:pt x="2414522" y="4465467"/>
                  <a:pt x="2407832" y="4465467"/>
                  <a:pt x="2407832" y="4465467"/>
                </a:cubicBezTo>
                <a:cubicBezTo>
                  <a:pt x="2407832" y="4438714"/>
                  <a:pt x="2434586" y="4405271"/>
                  <a:pt x="2488093" y="4365142"/>
                </a:cubicBezTo>
                <a:cubicBezTo>
                  <a:pt x="2514847" y="4338387"/>
                  <a:pt x="2524877" y="4318321"/>
                  <a:pt x="2518190" y="4304946"/>
                </a:cubicBezTo>
                <a:cubicBezTo>
                  <a:pt x="2511503" y="4291569"/>
                  <a:pt x="2514847" y="4278188"/>
                  <a:pt x="2528223" y="4264816"/>
                </a:cubicBezTo>
                <a:lnTo>
                  <a:pt x="2488093" y="4284878"/>
                </a:lnTo>
                <a:cubicBezTo>
                  <a:pt x="2474716" y="4284878"/>
                  <a:pt x="2471372" y="4294914"/>
                  <a:pt x="2478060" y="4314976"/>
                </a:cubicBezTo>
                <a:cubicBezTo>
                  <a:pt x="2484749" y="4335044"/>
                  <a:pt x="2481405" y="4345074"/>
                  <a:pt x="2468028" y="4345074"/>
                </a:cubicBezTo>
                <a:cubicBezTo>
                  <a:pt x="2454651" y="4331701"/>
                  <a:pt x="2441275" y="4331701"/>
                  <a:pt x="2427898" y="4345074"/>
                </a:cubicBezTo>
                <a:cubicBezTo>
                  <a:pt x="2414522" y="4358452"/>
                  <a:pt x="2407832" y="4371829"/>
                  <a:pt x="2407832" y="4385207"/>
                </a:cubicBezTo>
                <a:cubicBezTo>
                  <a:pt x="2407832" y="4385207"/>
                  <a:pt x="2404489" y="4388550"/>
                  <a:pt x="2397801" y="4395240"/>
                </a:cubicBezTo>
                <a:cubicBezTo>
                  <a:pt x="2391111" y="4401925"/>
                  <a:pt x="2381081" y="4405271"/>
                  <a:pt x="2367704" y="4405271"/>
                </a:cubicBezTo>
                <a:cubicBezTo>
                  <a:pt x="2354327" y="4418648"/>
                  <a:pt x="2347635" y="4432026"/>
                  <a:pt x="2347635" y="4445401"/>
                </a:cubicBezTo>
                <a:lnTo>
                  <a:pt x="2307504" y="4505599"/>
                </a:lnTo>
                <a:cubicBezTo>
                  <a:pt x="2280753" y="4532353"/>
                  <a:pt x="2267375" y="4552418"/>
                  <a:pt x="2267375" y="4565793"/>
                </a:cubicBezTo>
                <a:lnTo>
                  <a:pt x="2267375" y="4585858"/>
                </a:lnTo>
                <a:lnTo>
                  <a:pt x="2247309" y="4585858"/>
                </a:lnTo>
                <a:cubicBezTo>
                  <a:pt x="2247309" y="4585858"/>
                  <a:pt x="2237277" y="4592548"/>
                  <a:pt x="2217212" y="4605924"/>
                </a:cubicBezTo>
                <a:cubicBezTo>
                  <a:pt x="2197148" y="4619299"/>
                  <a:pt x="2190459" y="4632679"/>
                  <a:pt x="2197148" y="4646054"/>
                </a:cubicBezTo>
                <a:cubicBezTo>
                  <a:pt x="2203836" y="4659432"/>
                  <a:pt x="2193803" y="4666120"/>
                  <a:pt x="2167046" y="4666120"/>
                </a:cubicBezTo>
                <a:cubicBezTo>
                  <a:pt x="2126920" y="4666120"/>
                  <a:pt x="2106851" y="4682841"/>
                  <a:pt x="2106851" y="4716281"/>
                </a:cubicBezTo>
                <a:cubicBezTo>
                  <a:pt x="2106851" y="4749724"/>
                  <a:pt x="2086787" y="4786510"/>
                  <a:pt x="2046656" y="4826643"/>
                </a:cubicBezTo>
                <a:cubicBezTo>
                  <a:pt x="2033279" y="4826643"/>
                  <a:pt x="2019902" y="4826643"/>
                  <a:pt x="2006526" y="4826643"/>
                </a:cubicBezTo>
                <a:lnTo>
                  <a:pt x="1986461" y="4826643"/>
                </a:lnTo>
                <a:cubicBezTo>
                  <a:pt x="1986461" y="4840018"/>
                  <a:pt x="1993150" y="4846706"/>
                  <a:pt x="2006526" y="4846706"/>
                </a:cubicBezTo>
                <a:cubicBezTo>
                  <a:pt x="2019902" y="4846706"/>
                  <a:pt x="2026592" y="4846706"/>
                  <a:pt x="2026592" y="4846706"/>
                </a:cubicBezTo>
                <a:cubicBezTo>
                  <a:pt x="2026592" y="4846706"/>
                  <a:pt x="2016558" y="4850053"/>
                  <a:pt x="1996493" y="4856741"/>
                </a:cubicBezTo>
                <a:cubicBezTo>
                  <a:pt x="1976429" y="4863431"/>
                  <a:pt x="1959708" y="4866774"/>
                  <a:pt x="1946331" y="4866774"/>
                </a:cubicBezTo>
                <a:lnTo>
                  <a:pt x="1725615" y="5107556"/>
                </a:lnTo>
                <a:cubicBezTo>
                  <a:pt x="1712237" y="5120935"/>
                  <a:pt x="1698861" y="5134311"/>
                  <a:pt x="1685484" y="5147689"/>
                </a:cubicBezTo>
                <a:cubicBezTo>
                  <a:pt x="1672104" y="5161062"/>
                  <a:pt x="1665417" y="5167752"/>
                  <a:pt x="1665417" y="5167752"/>
                </a:cubicBezTo>
                <a:lnTo>
                  <a:pt x="1645353" y="5187817"/>
                </a:lnTo>
                <a:cubicBezTo>
                  <a:pt x="1645353" y="5201195"/>
                  <a:pt x="1631976" y="5217913"/>
                  <a:pt x="1605221" y="5237981"/>
                </a:cubicBezTo>
                <a:cubicBezTo>
                  <a:pt x="1578468" y="5258044"/>
                  <a:pt x="1565090" y="5268079"/>
                  <a:pt x="1565090" y="5268079"/>
                </a:cubicBezTo>
                <a:lnTo>
                  <a:pt x="1585158" y="5227948"/>
                </a:lnTo>
                <a:cubicBezTo>
                  <a:pt x="1598534" y="5214570"/>
                  <a:pt x="1605221" y="5204540"/>
                  <a:pt x="1605221" y="5197850"/>
                </a:cubicBezTo>
                <a:cubicBezTo>
                  <a:pt x="1605221" y="5191160"/>
                  <a:pt x="1605221" y="5187817"/>
                  <a:pt x="1605221" y="5187817"/>
                </a:cubicBezTo>
                <a:lnTo>
                  <a:pt x="1625285" y="5167752"/>
                </a:lnTo>
                <a:cubicBezTo>
                  <a:pt x="1638662" y="5154374"/>
                  <a:pt x="1652040" y="5140999"/>
                  <a:pt x="1665417" y="5127621"/>
                </a:cubicBezTo>
                <a:cubicBezTo>
                  <a:pt x="1692171" y="5100867"/>
                  <a:pt x="1705548" y="5087490"/>
                  <a:pt x="1705548" y="5087490"/>
                </a:cubicBezTo>
                <a:lnTo>
                  <a:pt x="1705548" y="5067425"/>
                </a:lnTo>
                <a:cubicBezTo>
                  <a:pt x="1705548" y="5067425"/>
                  <a:pt x="1702204" y="5067425"/>
                  <a:pt x="1695515" y="5067425"/>
                </a:cubicBezTo>
                <a:cubicBezTo>
                  <a:pt x="1688828" y="5067425"/>
                  <a:pt x="1672104" y="5080803"/>
                  <a:pt x="1645353" y="5107556"/>
                </a:cubicBezTo>
                <a:cubicBezTo>
                  <a:pt x="1618598" y="5134311"/>
                  <a:pt x="1605221" y="5147689"/>
                  <a:pt x="1605221" y="5147689"/>
                </a:cubicBezTo>
                <a:lnTo>
                  <a:pt x="1585158" y="5167752"/>
                </a:lnTo>
                <a:cubicBezTo>
                  <a:pt x="1598534" y="5181129"/>
                  <a:pt x="1601878" y="5187817"/>
                  <a:pt x="1595189" y="5187817"/>
                </a:cubicBezTo>
                <a:cubicBezTo>
                  <a:pt x="1588501" y="5187817"/>
                  <a:pt x="1578468" y="5187817"/>
                  <a:pt x="1565090" y="5187817"/>
                </a:cubicBezTo>
                <a:cubicBezTo>
                  <a:pt x="1538337" y="5174442"/>
                  <a:pt x="1538337" y="5154374"/>
                  <a:pt x="1565090" y="5127621"/>
                </a:cubicBezTo>
                <a:lnTo>
                  <a:pt x="1605221" y="5067425"/>
                </a:lnTo>
                <a:cubicBezTo>
                  <a:pt x="1618598" y="5054050"/>
                  <a:pt x="1631976" y="5054050"/>
                  <a:pt x="1645353" y="5067425"/>
                </a:cubicBezTo>
                <a:cubicBezTo>
                  <a:pt x="1658729" y="5080803"/>
                  <a:pt x="1665417" y="5080803"/>
                  <a:pt x="1665417" y="5067425"/>
                </a:cubicBezTo>
                <a:cubicBezTo>
                  <a:pt x="1665417" y="5054050"/>
                  <a:pt x="1668764" y="5044015"/>
                  <a:pt x="1675449" y="5037327"/>
                </a:cubicBezTo>
                <a:cubicBezTo>
                  <a:pt x="1682137" y="5030637"/>
                  <a:pt x="1678793" y="5020604"/>
                  <a:pt x="1665417" y="5007231"/>
                </a:cubicBezTo>
                <a:lnTo>
                  <a:pt x="1685484" y="5007231"/>
                </a:lnTo>
                <a:cubicBezTo>
                  <a:pt x="1685484" y="5007231"/>
                  <a:pt x="1685484" y="4997196"/>
                  <a:pt x="1685484" y="4977133"/>
                </a:cubicBezTo>
                <a:cubicBezTo>
                  <a:pt x="1685484" y="4957067"/>
                  <a:pt x="1692171" y="4947035"/>
                  <a:pt x="1705548" y="4947035"/>
                </a:cubicBezTo>
                <a:cubicBezTo>
                  <a:pt x="1705548" y="4947035"/>
                  <a:pt x="1708892" y="4943688"/>
                  <a:pt x="1715582" y="4937002"/>
                </a:cubicBezTo>
                <a:cubicBezTo>
                  <a:pt x="1722268" y="4930312"/>
                  <a:pt x="1725615" y="4926969"/>
                  <a:pt x="1725615" y="4926969"/>
                </a:cubicBezTo>
                <a:lnTo>
                  <a:pt x="1625285" y="4967100"/>
                </a:lnTo>
                <a:cubicBezTo>
                  <a:pt x="1611909" y="4980478"/>
                  <a:pt x="1601878" y="4993854"/>
                  <a:pt x="1595189" y="5007231"/>
                </a:cubicBezTo>
                <a:cubicBezTo>
                  <a:pt x="1588501" y="5020604"/>
                  <a:pt x="1585158" y="5030637"/>
                  <a:pt x="1585158" y="5037327"/>
                </a:cubicBezTo>
                <a:cubicBezTo>
                  <a:pt x="1585158" y="5044015"/>
                  <a:pt x="1581810" y="5050705"/>
                  <a:pt x="1575123" y="5057392"/>
                </a:cubicBezTo>
                <a:cubicBezTo>
                  <a:pt x="1568437" y="5064082"/>
                  <a:pt x="1561746" y="5070770"/>
                  <a:pt x="1555057" y="5077458"/>
                </a:cubicBezTo>
                <a:cubicBezTo>
                  <a:pt x="1548370" y="5084147"/>
                  <a:pt x="1545026" y="5094180"/>
                  <a:pt x="1545026" y="5107556"/>
                </a:cubicBezTo>
                <a:cubicBezTo>
                  <a:pt x="1545026" y="5134311"/>
                  <a:pt x="1531650" y="5140999"/>
                  <a:pt x="1504895" y="5127621"/>
                </a:cubicBezTo>
                <a:lnTo>
                  <a:pt x="1504895" y="5147689"/>
                </a:lnTo>
                <a:cubicBezTo>
                  <a:pt x="1504895" y="5161062"/>
                  <a:pt x="1504895" y="5171097"/>
                  <a:pt x="1504895" y="5177787"/>
                </a:cubicBezTo>
                <a:cubicBezTo>
                  <a:pt x="1504895" y="5184472"/>
                  <a:pt x="1498206" y="5187817"/>
                  <a:pt x="1484831" y="5187817"/>
                </a:cubicBezTo>
                <a:cubicBezTo>
                  <a:pt x="1471454" y="5201195"/>
                  <a:pt x="1461421" y="5211228"/>
                  <a:pt x="1454734" y="5217913"/>
                </a:cubicBezTo>
                <a:cubicBezTo>
                  <a:pt x="1448043" y="5224603"/>
                  <a:pt x="1444700" y="5227948"/>
                  <a:pt x="1444700" y="5227948"/>
                </a:cubicBezTo>
                <a:cubicBezTo>
                  <a:pt x="1444700" y="5268079"/>
                  <a:pt x="1424632" y="5281455"/>
                  <a:pt x="1384504" y="5268079"/>
                </a:cubicBezTo>
                <a:cubicBezTo>
                  <a:pt x="1384504" y="5268079"/>
                  <a:pt x="1381159" y="5271422"/>
                  <a:pt x="1374472" y="5278112"/>
                </a:cubicBezTo>
                <a:cubicBezTo>
                  <a:pt x="1367784" y="5284798"/>
                  <a:pt x="1364437" y="5288142"/>
                  <a:pt x="1364437" y="5288142"/>
                </a:cubicBezTo>
                <a:lnTo>
                  <a:pt x="1324307" y="5268079"/>
                </a:lnTo>
                <a:lnTo>
                  <a:pt x="1364437" y="5248014"/>
                </a:lnTo>
                <a:lnTo>
                  <a:pt x="1384504" y="5207884"/>
                </a:lnTo>
                <a:cubicBezTo>
                  <a:pt x="1384504" y="5194505"/>
                  <a:pt x="1387848" y="5187817"/>
                  <a:pt x="1394536" y="5187817"/>
                </a:cubicBezTo>
                <a:cubicBezTo>
                  <a:pt x="1401226" y="5187817"/>
                  <a:pt x="1404568" y="5187817"/>
                  <a:pt x="1404568" y="5187817"/>
                </a:cubicBezTo>
                <a:cubicBezTo>
                  <a:pt x="1404568" y="5187817"/>
                  <a:pt x="1411256" y="5187817"/>
                  <a:pt x="1424632" y="5187817"/>
                </a:cubicBezTo>
                <a:cubicBezTo>
                  <a:pt x="1424632" y="5174442"/>
                  <a:pt x="1417946" y="5167752"/>
                  <a:pt x="1404568" y="5167752"/>
                </a:cubicBezTo>
                <a:cubicBezTo>
                  <a:pt x="1391192" y="5167752"/>
                  <a:pt x="1381159" y="5171097"/>
                  <a:pt x="1374472" y="5177787"/>
                </a:cubicBezTo>
                <a:cubicBezTo>
                  <a:pt x="1367784" y="5184472"/>
                  <a:pt x="1364437" y="5194505"/>
                  <a:pt x="1364437" y="5207884"/>
                </a:cubicBezTo>
                <a:cubicBezTo>
                  <a:pt x="1351061" y="5194505"/>
                  <a:pt x="1297553" y="5237981"/>
                  <a:pt x="1203915" y="5338307"/>
                </a:cubicBezTo>
                <a:cubicBezTo>
                  <a:pt x="1110276" y="5438633"/>
                  <a:pt x="1063459" y="5495485"/>
                  <a:pt x="1063459" y="5508862"/>
                </a:cubicBezTo>
                <a:cubicBezTo>
                  <a:pt x="1050082" y="5508862"/>
                  <a:pt x="1036704" y="5515551"/>
                  <a:pt x="1023328" y="5528926"/>
                </a:cubicBezTo>
                <a:cubicBezTo>
                  <a:pt x="1009951" y="5542304"/>
                  <a:pt x="983197" y="5562367"/>
                  <a:pt x="943067" y="5589125"/>
                </a:cubicBezTo>
                <a:cubicBezTo>
                  <a:pt x="876183" y="5656006"/>
                  <a:pt x="839398" y="5686104"/>
                  <a:pt x="832708" y="5679418"/>
                </a:cubicBezTo>
                <a:cubicBezTo>
                  <a:pt x="826018" y="5672728"/>
                  <a:pt x="826018" y="5662693"/>
                  <a:pt x="832708" y="5649320"/>
                </a:cubicBezTo>
                <a:cubicBezTo>
                  <a:pt x="839398" y="5635942"/>
                  <a:pt x="849429" y="5629252"/>
                  <a:pt x="862806" y="5629252"/>
                </a:cubicBezTo>
                <a:cubicBezTo>
                  <a:pt x="876183" y="5629252"/>
                  <a:pt x="882870" y="5622566"/>
                  <a:pt x="882870" y="5609188"/>
                </a:cubicBezTo>
                <a:lnTo>
                  <a:pt x="862806" y="5589125"/>
                </a:lnTo>
                <a:lnTo>
                  <a:pt x="842742" y="5589125"/>
                </a:lnTo>
                <a:cubicBezTo>
                  <a:pt x="842742" y="5589125"/>
                  <a:pt x="832708" y="5595811"/>
                  <a:pt x="812644" y="5609188"/>
                </a:cubicBezTo>
                <a:cubicBezTo>
                  <a:pt x="792576" y="5622566"/>
                  <a:pt x="779200" y="5639287"/>
                  <a:pt x="772512" y="5659350"/>
                </a:cubicBezTo>
                <a:cubicBezTo>
                  <a:pt x="765823" y="5679418"/>
                  <a:pt x="769170" y="5682761"/>
                  <a:pt x="782547" y="5669383"/>
                </a:cubicBezTo>
                <a:cubicBezTo>
                  <a:pt x="795918" y="5669383"/>
                  <a:pt x="802611" y="5669383"/>
                  <a:pt x="802611" y="5669383"/>
                </a:cubicBezTo>
                <a:cubicBezTo>
                  <a:pt x="802611" y="5669383"/>
                  <a:pt x="809298" y="5676073"/>
                  <a:pt x="822675" y="5689451"/>
                </a:cubicBezTo>
                <a:cubicBezTo>
                  <a:pt x="822675" y="5702825"/>
                  <a:pt x="809298" y="5722891"/>
                  <a:pt x="782547" y="5749646"/>
                </a:cubicBezTo>
                <a:cubicBezTo>
                  <a:pt x="755792" y="5776400"/>
                  <a:pt x="742412" y="5783087"/>
                  <a:pt x="742412" y="5769711"/>
                </a:cubicBezTo>
                <a:cubicBezTo>
                  <a:pt x="742412" y="5756333"/>
                  <a:pt x="742412" y="5749646"/>
                  <a:pt x="742412" y="5749646"/>
                </a:cubicBezTo>
                <a:cubicBezTo>
                  <a:pt x="755792" y="5736268"/>
                  <a:pt x="749101" y="5722891"/>
                  <a:pt x="722348" y="5709515"/>
                </a:cubicBezTo>
                <a:lnTo>
                  <a:pt x="702284" y="5709515"/>
                </a:lnTo>
                <a:lnTo>
                  <a:pt x="722348" y="5669383"/>
                </a:lnTo>
                <a:lnTo>
                  <a:pt x="742412" y="5649320"/>
                </a:lnTo>
                <a:cubicBezTo>
                  <a:pt x="715661" y="5649320"/>
                  <a:pt x="702284" y="5662693"/>
                  <a:pt x="702284" y="5689451"/>
                </a:cubicBezTo>
                <a:lnTo>
                  <a:pt x="682218" y="5769711"/>
                </a:lnTo>
                <a:lnTo>
                  <a:pt x="642089" y="5769711"/>
                </a:lnTo>
                <a:cubicBezTo>
                  <a:pt x="642089" y="5783087"/>
                  <a:pt x="635398" y="5789776"/>
                  <a:pt x="622022" y="5789776"/>
                </a:cubicBezTo>
                <a:cubicBezTo>
                  <a:pt x="608645" y="5776400"/>
                  <a:pt x="598614" y="5769711"/>
                  <a:pt x="591925" y="5769711"/>
                </a:cubicBezTo>
                <a:cubicBezTo>
                  <a:pt x="585237" y="5769711"/>
                  <a:pt x="588581" y="5776400"/>
                  <a:pt x="601958" y="5789776"/>
                </a:cubicBezTo>
                <a:cubicBezTo>
                  <a:pt x="601958" y="5803152"/>
                  <a:pt x="608645" y="5813184"/>
                  <a:pt x="622022" y="5819874"/>
                </a:cubicBezTo>
                <a:cubicBezTo>
                  <a:pt x="635398" y="5826561"/>
                  <a:pt x="635398" y="5836596"/>
                  <a:pt x="622022" y="5849972"/>
                </a:cubicBezTo>
                <a:lnTo>
                  <a:pt x="642089" y="5870037"/>
                </a:lnTo>
                <a:cubicBezTo>
                  <a:pt x="695595" y="5803152"/>
                  <a:pt x="722348" y="5776400"/>
                  <a:pt x="722348" y="5789776"/>
                </a:cubicBezTo>
                <a:cubicBezTo>
                  <a:pt x="722348" y="5803152"/>
                  <a:pt x="702284" y="5829906"/>
                  <a:pt x="662153" y="5870037"/>
                </a:cubicBezTo>
                <a:cubicBezTo>
                  <a:pt x="642089" y="5890103"/>
                  <a:pt x="621186" y="5911003"/>
                  <a:pt x="599449" y="5932742"/>
                </a:cubicBezTo>
                <a:lnTo>
                  <a:pt x="541759" y="5990429"/>
                </a:lnTo>
                <a:lnTo>
                  <a:pt x="541759" y="5975380"/>
                </a:lnTo>
                <a:cubicBezTo>
                  <a:pt x="541759" y="5972037"/>
                  <a:pt x="541759" y="5970362"/>
                  <a:pt x="541759" y="5970362"/>
                </a:cubicBezTo>
                <a:cubicBezTo>
                  <a:pt x="541759" y="5970362"/>
                  <a:pt x="535073" y="5970362"/>
                  <a:pt x="521695" y="5970362"/>
                </a:cubicBezTo>
                <a:lnTo>
                  <a:pt x="541759" y="5990429"/>
                </a:lnTo>
                <a:lnTo>
                  <a:pt x="531729" y="6000460"/>
                </a:lnTo>
                <a:cubicBezTo>
                  <a:pt x="484907" y="6047281"/>
                  <a:pt x="454811" y="6070689"/>
                  <a:pt x="441436" y="6070689"/>
                </a:cubicBezTo>
                <a:cubicBezTo>
                  <a:pt x="441436" y="6084067"/>
                  <a:pt x="411336" y="6117511"/>
                  <a:pt x="351140" y="6171015"/>
                </a:cubicBezTo>
                <a:cubicBezTo>
                  <a:pt x="290945" y="6224523"/>
                  <a:pt x="260848" y="6251278"/>
                  <a:pt x="260848" y="6251278"/>
                </a:cubicBezTo>
                <a:cubicBezTo>
                  <a:pt x="260848" y="6251278"/>
                  <a:pt x="254158" y="6257968"/>
                  <a:pt x="240784" y="6271342"/>
                </a:cubicBezTo>
                <a:lnTo>
                  <a:pt x="220717" y="6271342"/>
                </a:lnTo>
                <a:cubicBezTo>
                  <a:pt x="234094" y="6257968"/>
                  <a:pt x="234094" y="6251278"/>
                  <a:pt x="220717" y="6251278"/>
                </a:cubicBezTo>
                <a:lnTo>
                  <a:pt x="200653" y="6271342"/>
                </a:lnTo>
                <a:cubicBezTo>
                  <a:pt x="200653" y="6284718"/>
                  <a:pt x="200653" y="6294752"/>
                  <a:pt x="200653" y="6301440"/>
                </a:cubicBezTo>
                <a:cubicBezTo>
                  <a:pt x="200653" y="6308130"/>
                  <a:pt x="193962" y="6311473"/>
                  <a:pt x="180586" y="6311473"/>
                </a:cubicBezTo>
                <a:lnTo>
                  <a:pt x="160520" y="6331539"/>
                </a:lnTo>
                <a:lnTo>
                  <a:pt x="120390" y="6351604"/>
                </a:lnTo>
                <a:lnTo>
                  <a:pt x="120390" y="6311473"/>
                </a:lnTo>
                <a:cubicBezTo>
                  <a:pt x="147144" y="6284718"/>
                  <a:pt x="167209" y="6267999"/>
                  <a:pt x="180586" y="6261311"/>
                </a:cubicBezTo>
                <a:cubicBezTo>
                  <a:pt x="193962" y="6254621"/>
                  <a:pt x="200653" y="6244588"/>
                  <a:pt x="200653" y="6231213"/>
                </a:cubicBezTo>
                <a:lnTo>
                  <a:pt x="184811" y="6226988"/>
                </a:lnTo>
                <a:lnTo>
                  <a:pt x="220717" y="6191083"/>
                </a:lnTo>
                <a:lnTo>
                  <a:pt x="240784" y="6191083"/>
                </a:lnTo>
                <a:cubicBezTo>
                  <a:pt x="240784" y="6177706"/>
                  <a:pt x="240784" y="6171015"/>
                  <a:pt x="240784" y="6171015"/>
                </a:cubicBezTo>
                <a:lnTo>
                  <a:pt x="240784" y="6150952"/>
                </a:lnTo>
                <a:lnTo>
                  <a:pt x="260848" y="6110821"/>
                </a:lnTo>
                <a:lnTo>
                  <a:pt x="280912" y="6090757"/>
                </a:lnTo>
                <a:cubicBezTo>
                  <a:pt x="294289" y="6077379"/>
                  <a:pt x="304323" y="6067345"/>
                  <a:pt x="311009" y="6060659"/>
                </a:cubicBezTo>
                <a:cubicBezTo>
                  <a:pt x="317700" y="6053969"/>
                  <a:pt x="321042" y="6050626"/>
                  <a:pt x="321042" y="6050626"/>
                </a:cubicBezTo>
                <a:cubicBezTo>
                  <a:pt x="334420" y="6050626"/>
                  <a:pt x="341109" y="6043936"/>
                  <a:pt x="341109" y="6030558"/>
                </a:cubicBezTo>
                <a:cubicBezTo>
                  <a:pt x="341109" y="6030558"/>
                  <a:pt x="344453" y="6027215"/>
                  <a:pt x="351140" y="6020528"/>
                </a:cubicBezTo>
                <a:cubicBezTo>
                  <a:pt x="357831" y="6013837"/>
                  <a:pt x="361173" y="6010493"/>
                  <a:pt x="361173" y="6010493"/>
                </a:cubicBezTo>
                <a:cubicBezTo>
                  <a:pt x="374551" y="6010493"/>
                  <a:pt x="381237" y="5997117"/>
                  <a:pt x="381237" y="5970362"/>
                </a:cubicBezTo>
                <a:lnTo>
                  <a:pt x="401305" y="5950298"/>
                </a:lnTo>
                <a:lnTo>
                  <a:pt x="401305" y="5970362"/>
                </a:lnTo>
                <a:cubicBezTo>
                  <a:pt x="401305" y="5983739"/>
                  <a:pt x="404648" y="5993774"/>
                  <a:pt x="411336" y="6000460"/>
                </a:cubicBezTo>
                <a:cubicBezTo>
                  <a:pt x="418026" y="6007150"/>
                  <a:pt x="421369" y="6010493"/>
                  <a:pt x="421369" y="6010493"/>
                </a:cubicBezTo>
                <a:lnTo>
                  <a:pt x="381237" y="6050626"/>
                </a:lnTo>
                <a:cubicBezTo>
                  <a:pt x="381237" y="6050626"/>
                  <a:pt x="377895" y="6060659"/>
                  <a:pt x="371208" y="6080722"/>
                </a:cubicBezTo>
                <a:cubicBezTo>
                  <a:pt x="364517" y="6100786"/>
                  <a:pt x="361173" y="6110821"/>
                  <a:pt x="361173" y="6110821"/>
                </a:cubicBezTo>
                <a:cubicBezTo>
                  <a:pt x="361173" y="6110821"/>
                  <a:pt x="367861" y="6107476"/>
                  <a:pt x="381237" y="6100786"/>
                </a:cubicBezTo>
                <a:cubicBezTo>
                  <a:pt x="394615" y="6094100"/>
                  <a:pt x="401305" y="6084067"/>
                  <a:pt x="401305" y="6070689"/>
                </a:cubicBezTo>
                <a:cubicBezTo>
                  <a:pt x="441436" y="6043936"/>
                  <a:pt x="461501" y="6037247"/>
                  <a:pt x="461501" y="6050626"/>
                </a:cubicBezTo>
                <a:cubicBezTo>
                  <a:pt x="474878" y="6050626"/>
                  <a:pt x="478220" y="6040591"/>
                  <a:pt x="471534" y="6020528"/>
                </a:cubicBezTo>
                <a:cubicBezTo>
                  <a:pt x="464844" y="6000460"/>
                  <a:pt x="458156" y="5990429"/>
                  <a:pt x="451467" y="5990429"/>
                </a:cubicBezTo>
                <a:cubicBezTo>
                  <a:pt x="444780" y="5990429"/>
                  <a:pt x="448123" y="5983739"/>
                  <a:pt x="461501" y="5970362"/>
                </a:cubicBezTo>
                <a:lnTo>
                  <a:pt x="481565" y="5970362"/>
                </a:lnTo>
                <a:lnTo>
                  <a:pt x="481565" y="5950298"/>
                </a:lnTo>
                <a:cubicBezTo>
                  <a:pt x="468187" y="5950298"/>
                  <a:pt x="454811" y="5950298"/>
                  <a:pt x="441436" y="5950298"/>
                </a:cubicBezTo>
                <a:cubicBezTo>
                  <a:pt x="441436" y="5963676"/>
                  <a:pt x="438090" y="5970362"/>
                  <a:pt x="431403" y="5970362"/>
                </a:cubicBezTo>
                <a:cubicBezTo>
                  <a:pt x="424712" y="5970362"/>
                  <a:pt x="421369" y="5963676"/>
                  <a:pt x="421369" y="5950298"/>
                </a:cubicBezTo>
                <a:cubicBezTo>
                  <a:pt x="434747" y="5936922"/>
                  <a:pt x="441436" y="5930232"/>
                  <a:pt x="441436" y="5930232"/>
                </a:cubicBezTo>
                <a:cubicBezTo>
                  <a:pt x="441436" y="5916857"/>
                  <a:pt x="444780" y="5906824"/>
                  <a:pt x="451467" y="5900134"/>
                </a:cubicBezTo>
                <a:cubicBezTo>
                  <a:pt x="458156" y="5893446"/>
                  <a:pt x="461501" y="5883413"/>
                  <a:pt x="461501" y="5870037"/>
                </a:cubicBezTo>
                <a:cubicBezTo>
                  <a:pt x="488255" y="5856659"/>
                  <a:pt x="501631" y="5843282"/>
                  <a:pt x="501631" y="5829906"/>
                </a:cubicBezTo>
                <a:cubicBezTo>
                  <a:pt x="501631" y="5816531"/>
                  <a:pt x="508319" y="5809841"/>
                  <a:pt x="521695" y="5809841"/>
                </a:cubicBezTo>
                <a:cubicBezTo>
                  <a:pt x="535073" y="5809841"/>
                  <a:pt x="548448" y="5796465"/>
                  <a:pt x="561826" y="5769711"/>
                </a:cubicBezTo>
                <a:cubicBezTo>
                  <a:pt x="561826" y="5756333"/>
                  <a:pt x="565170" y="5746303"/>
                  <a:pt x="571859" y="5739613"/>
                </a:cubicBezTo>
                <a:cubicBezTo>
                  <a:pt x="578548" y="5732923"/>
                  <a:pt x="581890" y="5729578"/>
                  <a:pt x="581890" y="5729578"/>
                </a:cubicBezTo>
                <a:lnTo>
                  <a:pt x="622022" y="5689451"/>
                </a:lnTo>
                <a:cubicBezTo>
                  <a:pt x="622022" y="5676073"/>
                  <a:pt x="628712" y="5669383"/>
                  <a:pt x="642089" y="5669383"/>
                </a:cubicBezTo>
                <a:cubicBezTo>
                  <a:pt x="655466" y="5669383"/>
                  <a:pt x="662153" y="5662693"/>
                  <a:pt x="662153" y="5649320"/>
                </a:cubicBezTo>
                <a:lnTo>
                  <a:pt x="662153" y="5629252"/>
                </a:lnTo>
                <a:cubicBezTo>
                  <a:pt x="675529" y="5629252"/>
                  <a:pt x="688906" y="5622566"/>
                  <a:pt x="702284" y="5609188"/>
                </a:cubicBezTo>
                <a:cubicBezTo>
                  <a:pt x="715661" y="5582435"/>
                  <a:pt x="722348" y="5569057"/>
                  <a:pt x="722348" y="5569057"/>
                </a:cubicBezTo>
                <a:cubicBezTo>
                  <a:pt x="722348" y="5569057"/>
                  <a:pt x="722348" y="5562367"/>
                  <a:pt x="722348" y="5548994"/>
                </a:cubicBezTo>
                <a:cubicBezTo>
                  <a:pt x="695595" y="5522240"/>
                  <a:pt x="682218" y="5528926"/>
                  <a:pt x="682218" y="5569057"/>
                </a:cubicBezTo>
                <a:cubicBezTo>
                  <a:pt x="682218" y="5569057"/>
                  <a:pt x="675529" y="5575747"/>
                  <a:pt x="662153" y="5589125"/>
                </a:cubicBezTo>
                <a:cubicBezTo>
                  <a:pt x="648776" y="5602498"/>
                  <a:pt x="635398" y="5615879"/>
                  <a:pt x="622022" y="5629252"/>
                </a:cubicBezTo>
                <a:cubicBezTo>
                  <a:pt x="608645" y="5642630"/>
                  <a:pt x="598614" y="5656006"/>
                  <a:pt x="591925" y="5669383"/>
                </a:cubicBezTo>
                <a:cubicBezTo>
                  <a:pt x="585237" y="5682761"/>
                  <a:pt x="581890" y="5689451"/>
                  <a:pt x="581890" y="5689451"/>
                </a:cubicBezTo>
                <a:cubicBezTo>
                  <a:pt x="581890" y="5689451"/>
                  <a:pt x="568514" y="5702825"/>
                  <a:pt x="541759" y="5729578"/>
                </a:cubicBezTo>
                <a:lnTo>
                  <a:pt x="521695" y="5749646"/>
                </a:lnTo>
                <a:cubicBezTo>
                  <a:pt x="521695" y="5736268"/>
                  <a:pt x="515009" y="5729578"/>
                  <a:pt x="501631" y="5729578"/>
                </a:cubicBezTo>
                <a:lnTo>
                  <a:pt x="521695" y="5709515"/>
                </a:lnTo>
                <a:cubicBezTo>
                  <a:pt x="535073" y="5682761"/>
                  <a:pt x="548448" y="5669383"/>
                  <a:pt x="561826" y="5669383"/>
                </a:cubicBezTo>
                <a:lnTo>
                  <a:pt x="601958" y="5609188"/>
                </a:lnTo>
                <a:cubicBezTo>
                  <a:pt x="615332" y="5595811"/>
                  <a:pt x="628712" y="5589125"/>
                  <a:pt x="642089" y="5589125"/>
                </a:cubicBezTo>
                <a:cubicBezTo>
                  <a:pt x="655466" y="5589125"/>
                  <a:pt x="665497" y="5575747"/>
                  <a:pt x="672187" y="5548994"/>
                </a:cubicBezTo>
                <a:cubicBezTo>
                  <a:pt x="678873" y="5522240"/>
                  <a:pt x="692251" y="5502172"/>
                  <a:pt x="712317" y="5488796"/>
                </a:cubicBezTo>
                <a:cubicBezTo>
                  <a:pt x="732381" y="5475420"/>
                  <a:pt x="745759" y="5458698"/>
                  <a:pt x="752445" y="5438633"/>
                </a:cubicBezTo>
                <a:cubicBezTo>
                  <a:pt x="759136" y="5418569"/>
                  <a:pt x="769170" y="5408535"/>
                  <a:pt x="782547" y="5408535"/>
                </a:cubicBezTo>
                <a:lnTo>
                  <a:pt x="782547" y="5448666"/>
                </a:lnTo>
                <a:lnTo>
                  <a:pt x="762479" y="5468730"/>
                </a:lnTo>
                <a:cubicBezTo>
                  <a:pt x="762479" y="5482107"/>
                  <a:pt x="759136" y="5495485"/>
                  <a:pt x="752445" y="5508862"/>
                </a:cubicBezTo>
                <a:cubicBezTo>
                  <a:pt x="745759" y="5522240"/>
                  <a:pt x="749101" y="5528926"/>
                  <a:pt x="762479" y="5528926"/>
                </a:cubicBezTo>
                <a:lnTo>
                  <a:pt x="782547" y="5528926"/>
                </a:lnTo>
                <a:cubicBezTo>
                  <a:pt x="782547" y="5515551"/>
                  <a:pt x="785890" y="5505518"/>
                  <a:pt x="792576" y="5498828"/>
                </a:cubicBezTo>
                <a:cubicBezTo>
                  <a:pt x="799265" y="5492142"/>
                  <a:pt x="812644" y="5475420"/>
                  <a:pt x="832708" y="5448666"/>
                </a:cubicBezTo>
                <a:cubicBezTo>
                  <a:pt x="852773" y="5421912"/>
                  <a:pt x="869495" y="5405192"/>
                  <a:pt x="882870" y="5398503"/>
                </a:cubicBezTo>
                <a:cubicBezTo>
                  <a:pt x="896246" y="5391813"/>
                  <a:pt x="902937" y="5385126"/>
                  <a:pt x="902937" y="5378438"/>
                </a:cubicBezTo>
                <a:cubicBezTo>
                  <a:pt x="902937" y="5371748"/>
                  <a:pt x="896246" y="5368405"/>
                  <a:pt x="882870" y="5368405"/>
                </a:cubicBezTo>
                <a:lnTo>
                  <a:pt x="882870" y="5308210"/>
                </a:lnTo>
                <a:lnTo>
                  <a:pt x="902937" y="5248014"/>
                </a:lnTo>
                <a:cubicBezTo>
                  <a:pt x="889559" y="5221260"/>
                  <a:pt x="896246" y="5207884"/>
                  <a:pt x="923001" y="5207884"/>
                </a:cubicBezTo>
                <a:cubicBezTo>
                  <a:pt x="936378" y="5194505"/>
                  <a:pt x="943067" y="5187817"/>
                  <a:pt x="943067" y="5187817"/>
                </a:cubicBezTo>
                <a:cubicBezTo>
                  <a:pt x="943067" y="5187817"/>
                  <a:pt x="943067" y="5181129"/>
                  <a:pt x="943067" y="5167752"/>
                </a:cubicBezTo>
                <a:cubicBezTo>
                  <a:pt x="956445" y="5154374"/>
                  <a:pt x="963133" y="5140999"/>
                  <a:pt x="963133" y="5127621"/>
                </a:cubicBezTo>
                <a:lnTo>
                  <a:pt x="923001" y="5147689"/>
                </a:lnTo>
                <a:cubicBezTo>
                  <a:pt x="909623" y="5174442"/>
                  <a:pt x="896246" y="5194505"/>
                  <a:pt x="882870" y="5207884"/>
                </a:cubicBezTo>
                <a:lnTo>
                  <a:pt x="862806" y="5227948"/>
                </a:lnTo>
                <a:lnTo>
                  <a:pt x="902937" y="5167752"/>
                </a:lnTo>
                <a:lnTo>
                  <a:pt x="923001" y="5107556"/>
                </a:lnTo>
                <a:lnTo>
                  <a:pt x="902937" y="5107556"/>
                </a:lnTo>
                <a:cubicBezTo>
                  <a:pt x="876183" y="5107556"/>
                  <a:pt x="859462" y="5120935"/>
                  <a:pt x="852773" y="5147689"/>
                </a:cubicBezTo>
                <a:cubicBezTo>
                  <a:pt x="846086" y="5174442"/>
                  <a:pt x="836051" y="5187817"/>
                  <a:pt x="822675" y="5187817"/>
                </a:cubicBezTo>
                <a:lnTo>
                  <a:pt x="842742" y="5127621"/>
                </a:lnTo>
                <a:cubicBezTo>
                  <a:pt x="896246" y="5074115"/>
                  <a:pt x="916314" y="5047362"/>
                  <a:pt x="902937" y="5047362"/>
                </a:cubicBezTo>
                <a:cubicBezTo>
                  <a:pt x="889559" y="5047362"/>
                  <a:pt x="862806" y="5070770"/>
                  <a:pt x="822675" y="5117588"/>
                </a:cubicBezTo>
                <a:cubicBezTo>
                  <a:pt x="782547" y="5164409"/>
                  <a:pt x="762479" y="5191160"/>
                  <a:pt x="762479" y="5197850"/>
                </a:cubicBezTo>
                <a:cubicBezTo>
                  <a:pt x="762479" y="5204540"/>
                  <a:pt x="742412" y="5227948"/>
                  <a:pt x="702284" y="5268079"/>
                </a:cubicBezTo>
                <a:cubicBezTo>
                  <a:pt x="662153" y="5308210"/>
                  <a:pt x="635398" y="5341650"/>
                  <a:pt x="622022" y="5368405"/>
                </a:cubicBezTo>
                <a:cubicBezTo>
                  <a:pt x="622022" y="5368405"/>
                  <a:pt x="622022" y="5361715"/>
                  <a:pt x="622022" y="5348340"/>
                </a:cubicBezTo>
                <a:lnTo>
                  <a:pt x="622022" y="5328274"/>
                </a:lnTo>
                <a:cubicBezTo>
                  <a:pt x="608645" y="5328274"/>
                  <a:pt x="601958" y="5334964"/>
                  <a:pt x="601958" y="5348340"/>
                </a:cubicBezTo>
                <a:cubicBezTo>
                  <a:pt x="601958" y="5361715"/>
                  <a:pt x="608645" y="5368405"/>
                  <a:pt x="622022" y="5368405"/>
                </a:cubicBezTo>
                <a:cubicBezTo>
                  <a:pt x="622022" y="5381781"/>
                  <a:pt x="615332" y="5391813"/>
                  <a:pt x="601958" y="5398503"/>
                </a:cubicBezTo>
                <a:cubicBezTo>
                  <a:pt x="588581" y="5405192"/>
                  <a:pt x="581890" y="5408535"/>
                  <a:pt x="581890" y="5408535"/>
                </a:cubicBezTo>
                <a:cubicBezTo>
                  <a:pt x="555139" y="5408535"/>
                  <a:pt x="548448" y="5428600"/>
                  <a:pt x="561826" y="5468730"/>
                </a:cubicBezTo>
                <a:lnTo>
                  <a:pt x="541759" y="5488796"/>
                </a:lnTo>
                <a:cubicBezTo>
                  <a:pt x="528386" y="5475420"/>
                  <a:pt x="528386" y="5441976"/>
                  <a:pt x="541759" y="5388469"/>
                </a:cubicBezTo>
                <a:lnTo>
                  <a:pt x="561826" y="5388469"/>
                </a:lnTo>
                <a:cubicBezTo>
                  <a:pt x="548448" y="5375095"/>
                  <a:pt x="555139" y="5355027"/>
                  <a:pt x="581890" y="5328274"/>
                </a:cubicBezTo>
                <a:cubicBezTo>
                  <a:pt x="608645" y="5301520"/>
                  <a:pt x="622022" y="5288142"/>
                  <a:pt x="622022" y="5288142"/>
                </a:cubicBezTo>
                <a:lnTo>
                  <a:pt x="662153" y="5248014"/>
                </a:lnTo>
                <a:cubicBezTo>
                  <a:pt x="662153" y="5248014"/>
                  <a:pt x="655466" y="5248014"/>
                  <a:pt x="642089" y="5248014"/>
                </a:cubicBezTo>
                <a:cubicBezTo>
                  <a:pt x="628712" y="5261389"/>
                  <a:pt x="622022" y="5261389"/>
                  <a:pt x="622022" y="5248014"/>
                </a:cubicBezTo>
                <a:lnTo>
                  <a:pt x="662153" y="5207884"/>
                </a:lnTo>
                <a:lnTo>
                  <a:pt x="682218" y="5167752"/>
                </a:lnTo>
                <a:cubicBezTo>
                  <a:pt x="668840" y="5167752"/>
                  <a:pt x="662153" y="5167752"/>
                  <a:pt x="662153" y="5167752"/>
                </a:cubicBezTo>
                <a:cubicBezTo>
                  <a:pt x="662153" y="5154374"/>
                  <a:pt x="668840" y="5147689"/>
                  <a:pt x="682218" y="5147689"/>
                </a:cubicBezTo>
                <a:cubicBezTo>
                  <a:pt x="682218" y="5147689"/>
                  <a:pt x="688906" y="5137656"/>
                  <a:pt x="702284" y="5117588"/>
                </a:cubicBezTo>
                <a:cubicBezTo>
                  <a:pt x="715661" y="5097523"/>
                  <a:pt x="715661" y="5087490"/>
                  <a:pt x="702284" y="5087490"/>
                </a:cubicBezTo>
                <a:lnTo>
                  <a:pt x="662153" y="5107556"/>
                </a:lnTo>
                <a:cubicBezTo>
                  <a:pt x="662153" y="5107556"/>
                  <a:pt x="655466" y="5107556"/>
                  <a:pt x="642089" y="5107556"/>
                </a:cubicBezTo>
                <a:lnTo>
                  <a:pt x="642089" y="5127621"/>
                </a:lnTo>
                <a:lnTo>
                  <a:pt x="622022" y="5147689"/>
                </a:lnTo>
                <a:cubicBezTo>
                  <a:pt x="608645" y="5134311"/>
                  <a:pt x="581890" y="5154374"/>
                  <a:pt x="541759" y="5207884"/>
                </a:cubicBezTo>
                <a:lnTo>
                  <a:pt x="521695" y="5227948"/>
                </a:lnTo>
                <a:cubicBezTo>
                  <a:pt x="521695" y="5214570"/>
                  <a:pt x="508319" y="5214570"/>
                  <a:pt x="481565" y="5227948"/>
                </a:cubicBezTo>
                <a:cubicBezTo>
                  <a:pt x="441436" y="5268079"/>
                  <a:pt x="434747" y="5268079"/>
                  <a:pt x="461501" y="5227948"/>
                </a:cubicBezTo>
                <a:cubicBezTo>
                  <a:pt x="474878" y="5201195"/>
                  <a:pt x="501631" y="5167752"/>
                  <a:pt x="541759" y="5127621"/>
                </a:cubicBezTo>
                <a:cubicBezTo>
                  <a:pt x="555139" y="5087490"/>
                  <a:pt x="561826" y="5067425"/>
                  <a:pt x="561826" y="5067425"/>
                </a:cubicBezTo>
                <a:cubicBezTo>
                  <a:pt x="535073" y="5094180"/>
                  <a:pt x="521695" y="5110901"/>
                  <a:pt x="521695" y="5117588"/>
                </a:cubicBezTo>
                <a:cubicBezTo>
                  <a:pt x="521695" y="5124278"/>
                  <a:pt x="504975" y="5147689"/>
                  <a:pt x="471534" y="5187817"/>
                </a:cubicBezTo>
                <a:cubicBezTo>
                  <a:pt x="438090" y="5227948"/>
                  <a:pt x="414681" y="5248014"/>
                  <a:pt x="401305" y="5248014"/>
                </a:cubicBezTo>
                <a:lnTo>
                  <a:pt x="441436" y="5187817"/>
                </a:lnTo>
                <a:cubicBezTo>
                  <a:pt x="454811" y="5187817"/>
                  <a:pt x="464844" y="5181129"/>
                  <a:pt x="471534" y="5167752"/>
                </a:cubicBezTo>
                <a:cubicBezTo>
                  <a:pt x="478220" y="5154374"/>
                  <a:pt x="481565" y="5140999"/>
                  <a:pt x="481565" y="5127621"/>
                </a:cubicBezTo>
                <a:cubicBezTo>
                  <a:pt x="494942" y="5100867"/>
                  <a:pt x="508319" y="5074115"/>
                  <a:pt x="521695" y="5047362"/>
                </a:cubicBezTo>
                <a:cubicBezTo>
                  <a:pt x="535073" y="5047362"/>
                  <a:pt x="541759" y="5040672"/>
                  <a:pt x="541759" y="5027294"/>
                </a:cubicBezTo>
                <a:lnTo>
                  <a:pt x="481565" y="5067425"/>
                </a:lnTo>
                <a:cubicBezTo>
                  <a:pt x="481565" y="5080803"/>
                  <a:pt x="478220" y="5087490"/>
                  <a:pt x="471534" y="5087490"/>
                </a:cubicBezTo>
                <a:cubicBezTo>
                  <a:pt x="464844" y="5087490"/>
                  <a:pt x="461501" y="5087490"/>
                  <a:pt x="461501" y="5087490"/>
                </a:cubicBezTo>
                <a:cubicBezTo>
                  <a:pt x="448123" y="5074115"/>
                  <a:pt x="441436" y="5074115"/>
                  <a:pt x="441436" y="5087490"/>
                </a:cubicBezTo>
                <a:cubicBezTo>
                  <a:pt x="428056" y="5087490"/>
                  <a:pt x="421369" y="5094180"/>
                  <a:pt x="421369" y="5107556"/>
                </a:cubicBezTo>
                <a:cubicBezTo>
                  <a:pt x="421369" y="5120935"/>
                  <a:pt x="421369" y="5127621"/>
                  <a:pt x="421369" y="5127621"/>
                </a:cubicBezTo>
                <a:cubicBezTo>
                  <a:pt x="434747" y="5140999"/>
                  <a:pt x="434747" y="5144346"/>
                  <a:pt x="421369" y="5137656"/>
                </a:cubicBezTo>
                <a:cubicBezTo>
                  <a:pt x="407992" y="5130964"/>
                  <a:pt x="394615" y="5140999"/>
                  <a:pt x="381237" y="5167752"/>
                </a:cubicBezTo>
                <a:lnTo>
                  <a:pt x="341109" y="5187817"/>
                </a:lnTo>
                <a:cubicBezTo>
                  <a:pt x="341109" y="5174442"/>
                  <a:pt x="341109" y="5167752"/>
                  <a:pt x="341109" y="5167752"/>
                </a:cubicBezTo>
                <a:cubicBezTo>
                  <a:pt x="341109" y="5167752"/>
                  <a:pt x="334420" y="5174442"/>
                  <a:pt x="321042" y="5187817"/>
                </a:cubicBezTo>
                <a:cubicBezTo>
                  <a:pt x="321042" y="5187817"/>
                  <a:pt x="314356" y="5181129"/>
                  <a:pt x="300976" y="5167752"/>
                </a:cubicBezTo>
                <a:cubicBezTo>
                  <a:pt x="300976" y="5140999"/>
                  <a:pt x="334420" y="5080803"/>
                  <a:pt x="401305" y="4987164"/>
                </a:cubicBezTo>
                <a:cubicBezTo>
                  <a:pt x="414681" y="4987164"/>
                  <a:pt x="424712" y="4980478"/>
                  <a:pt x="431403" y="4967100"/>
                </a:cubicBezTo>
                <a:cubicBezTo>
                  <a:pt x="438090" y="4953723"/>
                  <a:pt x="441436" y="4940345"/>
                  <a:pt x="441436" y="4926969"/>
                </a:cubicBezTo>
                <a:cubicBezTo>
                  <a:pt x="441436" y="4926969"/>
                  <a:pt x="454811" y="4906904"/>
                  <a:pt x="481565" y="4866774"/>
                </a:cubicBezTo>
                <a:cubicBezTo>
                  <a:pt x="494942" y="4853396"/>
                  <a:pt x="504975" y="4843363"/>
                  <a:pt x="511662" y="4836676"/>
                </a:cubicBezTo>
                <a:cubicBezTo>
                  <a:pt x="518351" y="4829986"/>
                  <a:pt x="515009" y="4819953"/>
                  <a:pt x="501631" y="4806578"/>
                </a:cubicBezTo>
                <a:cubicBezTo>
                  <a:pt x="501631" y="4806578"/>
                  <a:pt x="501631" y="4803235"/>
                  <a:pt x="501631" y="4796545"/>
                </a:cubicBezTo>
                <a:cubicBezTo>
                  <a:pt x="501631" y="4789855"/>
                  <a:pt x="508319" y="4786510"/>
                  <a:pt x="521695" y="4786510"/>
                </a:cubicBezTo>
                <a:lnTo>
                  <a:pt x="601958" y="4706253"/>
                </a:lnTo>
                <a:cubicBezTo>
                  <a:pt x="601958" y="4692875"/>
                  <a:pt x="601958" y="4682841"/>
                  <a:pt x="601958" y="4676155"/>
                </a:cubicBezTo>
                <a:cubicBezTo>
                  <a:pt x="601958" y="4669465"/>
                  <a:pt x="601958" y="4659432"/>
                  <a:pt x="601958" y="4646054"/>
                </a:cubicBezTo>
                <a:cubicBezTo>
                  <a:pt x="588581" y="4632679"/>
                  <a:pt x="588581" y="4619299"/>
                  <a:pt x="601958" y="4605924"/>
                </a:cubicBezTo>
                <a:cubicBezTo>
                  <a:pt x="601958" y="4605924"/>
                  <a:pt x="605301" y="4599234"/>
                  <a:pt x="611989" y="4585858"/>
                </a:cubicBezTo>
                <a:cubicBezTo>
                  <a:pt x="618678" y="4572481"/>
                  <a:pt x="622022" y="4559103"/>
                  <a:pt x="622022" y="4545728"/>
                </a:cubicBezTo>
                <a:cubicBezTo>
                  <a:pt x="635398" y="4505599"/>
                  <a:pt x="655466" y="4475499"/>
                  <a:pt x="682218" y="4455434"/>
                </a:cubicBezTo>
                <a:cubicBezTo>
                  <a:pt x="708972" y="4435369"/>
                  <a:pt x="719004" y="4418648"/>
                  <a:pt x="712317" y="4405271"/>
                </a:cubicBezTo>
                <a:cubicBezTo>
                  <a:pt x="705628" y="4391895"/>
                  <a:pt x="705628" y="4371829"/>
                  <a:pt x="712317" y="4345074"/>
                </a:cubicBezTo>
                <a:cubicBezTo>
                  <a:pt x="719004" y="4318321"/>
                  <a:pt x="729039" y="4311633"/>
                  <a:pt x="742412" y="4325011"/>
                </a:cubicBezTo>
                <a:lnTo>
                  <a:pt x="802611" y="4284878"/>
                </a:lnTo>
                <a:cubicBezTo>
                  <a:pt x="789234" y="4284878"/>
                  <a:pt x="789234" y="4271501"/>
                  <a:pt x="802611" y="4244748"/>
                </a:cubicBezTo>
                <a:cubicBezTo>
                  <a:pt x="802611" y="4244748"/>
                  <a:pt x="805954" y="4241405"/>
                  <a:pt x="812644" y="4234718"/>
                </a:cubicBezTo>
                <a:cubicBezTo>
                  <a:pt x="819331" y="4228027"/>
                  <a:pt x="815987" y="4217994"/>
                  <a:pt x="802611" y="4204617"/>
                </a:cubicBezTo>
                <a:cubicBezTo>
                  <a:pt x="802611" y="4204617"/>
                  <a:pt x="809298" y="4191242"/>
                  <a:pt x="822675" y="4164489"/>
                </a:cubicBezTo>
                <a:lnTo>
                  <a:pt x="842742" y="4124357"/>
                </a:lnTo>
                <a:lnTo>
                  <a:pt x="822675" y="4124357"/>
                </a:lnTo>
                <a:lnTo>
                  <a:pt x="822675" y="4084225"/>
                </a:lnTo>
                <a:cubicBezTo>
                  <a:pt x="822675" y="4084225"/>
                  <a:pt x="822675" y="4080882"/>
                  <a:pt x="822675" y="4074192"/>
                </a:cubicBezTo>
                <a:cubicBezTo>
                  <a:pt x="822675" y="4067505"/>
                  <a:pt x="829365" y="4064161"/>
                  <a:pt x="842742" y="4064161"/>
                </a:cubicBezTo>
                <a:cubicBezTo>
                  <a:pt x="856119" y="4064161"/>
                  <a:pt x="862806" y="4057472"/>
                  <a:pt x="862806" y="4044094"/>
                </a:cubicBezTo>
                <a:cubicBezTo>
                  <a:pt x="862806" y="4030717"/>
                  <a:pt x="869495" y="4024030"/>
                  <a:pt x="882870" y="4024030"/>
                </a:cubicBezTo>
                <a:lnTo>
                  <a:pt x="923001" y="3963835"/>
                </a:lnTo>
                <a:cubicBezTo>
                  <a:pt x="923001" y="3963835"/>
                  <a:pt x="923001" y="3960491"/>
                  <a:pt x="923001" y="3953801"/>
                </a:cubicBezTo>
                <a:cubicBezTo>
                  <a:pt x="923001" y="3947112"/>
                  <a:pt x="923001" y="3937081"/>
                  <a:pt x="923001" y="3923704"/>
                </a:cubicBezTo>
                <a:cubicBezTo>
                  <a:pt x="936378" y="3910327"/>
                  <a:pt x="943067" y="3896950"/>
                  <a:pt x="943067" y="3883574"/>
                </a:cubicBezTo>
                <a:lnTo>
                  <a:pt x="842742" y="3983899"/>
                </a:lnTo>
                <a:cubicBezTo>
                  <a:pt x="842742" y="3997276"/>
                  <a:pt x="836051" y="3997276"/>
                  <a:pt x="822675" y="3983899"/>
                </a:cubicBezTo>
                <a:lnTo>
                  <a:pt x="782547" y="4003963"/>
                </a:lnTo>
                <a:cubicBezTo>
                  <a:pt x="769170" y="4017340"/>
                  <a:pt x="755792" y="4024030"/>
                  <a:pt x="742412" y="4024030"/>
                </a:cubicBezTo>
                <a:cubicBezTo>
                  <a:pt x="702284" y="4024030"/>
                  <a:pt x="688906" y="4003963"/>
                  <a:pt x="702284" y="3963835"/>
                </a:cubicBezTo>
                <a:cubicBezTo>
                  <a:pt x="715661" y="3950458"/>
                  <a:pt x="715661" y="3943768"/>
                  <a:pt x="702284" y="3943768"/>
                </a:cubicBezTo>
                <a:lnTo>
                  <a:pt x="682218" y="3963835"/>
                </a:lnTo>
                <a:lnTo>
                  <a:pt x="722348" y="3883574"/>
                </a:lnTo>
                <a:cubicBezTo>
                  <a:pt x="735726" y="3896950"/>
                  <a:pt x="735726" y="3903637"/>
                  <a:pt x="722348" y="3903637"/>
                </a:cubicBezTo>
                <a:lnTo>
                  <a:pt x="742412" y="3923704"/>
                </a:lnTo>
                <a:cubicBezTo>
                  <a:pt x="769170" y="3910327"/>
                  <a:pt x="782547" y="3900293"/>
                  <a:pt x="782547" y="3893606"/>
                </a:cubicBezTo>
                <a:cubicBezTo>
                  <a:pt x="782547" y="3886916"/>
                  <a:pt x="782547" y="3883574"/>
                  <a:pt x="782547" y="3883574"/>
                </a:cubicBezTo>
                <a:cubicBezTo>
                  <a:pt x="822675" y="3896950"/>
                  <a:pt x="876183" y="3863508"/>
                  <a:pt x="943067" y="3783246"/>
                </a:cubicBezTo>
                <a:lnTo>
                  <a:pt x="963133" y="3763182"/>
                </a:lnTo>
                <a:lnTo>
                  <a:pt x="983197" y="3743115"/>
                </a:lnTo>
                <a:cubicBezTo>
                  <a:pt x="983197" y="3729738"/>
                  <a:pt x="989884" y="3723051"/>
                  <a:pt x="1003264" y="3723051"/>
                </a:cubicBezTo>
                <a:lnTo>
                  <a:pt x="1063459" y="3682920"/>
                </a:lnTo>
                <a:cubicBezTo>
                  <a:pt x="1076836" y="3656166"/>
                  <a:pt x="1076836" y="3636099"/>
                  <a:pt x="1063459" y="3622725"/>
                </a:cubicBezTo>
                <a:lnTo>
                  <a:pt x="1143720" y="3462201"/>
                </a:lnTo>
                <a:cubicBezTo>
                  <a:pt x="1157098" y="3435446"/>
                  <a:pt x="1170475" y="3408695"/>
                  <a:pt x="1183850" y="3381941"/>
                </a:cubicBezTo>
                <a:cubicBezTo>
                  <a:pt x="1197229" y="3355187"/>
                  <a:pt x="1217293" y="3315056"/>
                  <a:pt x="1244048" y="3261548"/>
                </a:cubicBezTo>
                <a:lnTo>
                  <a:pt x="1284179" y="3201353"/>
                </a:lnTo>
                <a:lnTo>
                  <a:pt x="1244048" y="3221419"/>
                </a:lnTo>
                <a:cubicBezTo>
                  <a:pt x="1217293" y="3221419"/>
                  <a:pt x="1200573" y="3221419"/>
                  <a:pt x="1193882" y="3221419"/>
                </a:cubicBezTo>
                <a:cubicBezTo>
                  <a:pt x="1187195" y="3221419"/>
                  <a:pt x="1183850" y="3214730"/>
                  <a:pt x="1183850" y="3201353"/>
                </a:cubicBezTo>
                <a:lnTo>
                  <a:pt x="1203915" y="3181289"/>
                </a:lnTo>
                <a:lnTo>
                  <a:pt x="1264112" y="3121093"/>
                </a:lnTo>
                <a:lnTo>
                  <a:pt x="1304243" y="3080962"/>
                </a:lnTo>
                <a:lnTo>
                  <a:pt x="1304243" y="3040831"/>
                </a:lnTo>
                <a:lnTo>
                  <a:pt x="1203915" y="3121093"/>
                </a:lnTo>
                <a:lnTo>
                  <a:pt x="1083526" y="3201353"/>
                </a:lnTo>
                <a:cubicBezTo>
                  <a:pt x="1083526" y="3187975"/>
                  <a:pt x="1103590" y="3161221"/>
                  <a:pt x="1143720" y="3121093"/>
                </a:cubicBezTo>
                <a:cubicBezTo>
                  <a:pt x="1210604" y="3067585"/>
                  <a:pt x="1244048" y="3034141"/>
                  <a:pt x="1244048" y="3020767"/>
                </a:cubicBezTo>
                <a:lnTo>
                  <a:pt x="1183850" y="3040831"/>
                </a:lnTo>
                <a:cubicBezTo>
                  <a:pt x="1183850" y="3054208"/>
                  <a:pt x="1173818" y="3060895"/>
                  <a:pt x="1153751" y="3060895"/>
                </a:cubicBezTo>
                <a:cubicBezTo>
                  <a:pt x="1133687" y="3060895"/>
                  <a:pt x="1123654" y="3060895"/>
                  <a:pt x="1123654" y="3060895"/>
                </a:cubicBezTo>
                <a:cubicBezTo>
                  <a:pt x="1123654" y="3060895"/>
                  <a:pt x="1123654" y="3054208"/>
                  <a:pt x="1123654" y="3040831"/>
                </a:cubicBezTo>
                <a:cubicBezTo>
                  <a:pt x="1150407" y="3040831"/>
                  <a:pt x="1163784" y="3034141"/>
                  <a:pt x="1163784" y="3020767"/>
                </a:cubicBezTo>
                <a:cubicBezTo>
                  <a:pt x="1163784" y="3007391"/>
                  <a:pt x="1163784" y="2994010"/>
                  <a:pt x="1163784" y="2980636"/>
                </a:cubicBezTo>
                <a:cubicBezTo>
                  <a:pt x="1177162" y="2980636"/>
                  <a:pt x="1183850" y="2980636"/>
                  <a:pt x="1183850" y="2980636"/>
                </a:cubicBezTo>
                <a:cubicBezTo>
                  <a:pt x="1183850" y="2980636"/>
                  <a:pt x="1190539" y="2980636"/>
                  <a:pt x="1203915" y="2980636"/>
                </a:cubicBezTo>
                <a:lnTo>
                  <a:pt x="1284179" y="2940504"/>
                </a:lnTo>
                <a:cubicBezTo>
                  <a:pt x="1270801" y="2927127"/>
                  <a:pt x="1240701" y="2930472"/>
                  <a:pt x="1193882" y="2950538"/>
                </a:cubicBezTo>
                <a:cubicBezTo>
                  <a:pt x="1147065" y="2970602"/>
                  <a:pt x="1123654" y="2987323"/>
                  <a:pt x="1123654" y="3000700"/>
                </a:cubicBezTo>
                <a:cubicBezTo>
                  <a:pt x="1123654" y="3014077"/>
                  <a:pt x="1116967" y="3020767"/>
                  <a:pt x="1103590" y="3020767"/>
                </a:cubicBezTo>
                <a:lnTo>
                  <a:pt x="1063459" y="3040831"/>
                </a:lnTo>
                <a:lnTo>
                  <a:pt x="1103590" y="3000700"/>
                </a:lnTo>
                <a:lnTo>
                  <a:pt x="1143720" y="2960570"/>
                </a:lnTo>
                <a:lnTo>
                  <a:pt x="1103590" y="2940504"/>
                </a:lnTo>
                <a:cubicBezTo>
                  <a:pt x="1076836" y="2940504"/>
                  <a:pt x="1053425" y="2943848"/>
                  <a:pt x="1033361" y="2950538"/>
                </a:cubicBezTo>
                <a:cubicBezTo>
                  <a:pt x="1013297" y="2957225"/>
                  <a:pt x="1009951" y="2967259"/>
                  <a:pt x="1023328" y="2980636"/>
                </a:cubicBezTo>
                <a:cubicBezTo>
                  <a:pt x="1023328" y="2994010"/>
                  <a:pt x="1016640" y="3000700"/>
                  <a:pt x="1003264" y="3000700"/>
                </a:cubicBezTo>
                <a:cubicBezTo>
                  <a:pt x="989884" y="3000700"/>
                  <a:pt x="979853" y="3000700"/>
                  <a:pt x="973165" y="3000700"/>
                </a:cubicBezTo>
                <a:cubicBezTo>
                  <a:pt x="966476" y="3000700"/>
                  <a:pt x="963133" y="2994010"/>
                  <a:pt x="963133" y="2980636"/>
                </a:cubicBezTo>
                <a:cubicBezTo>
                  <a:pt x="963133" y="2967259"/>
                  <a:pt x="969822" y="2960570"/>
                  <a:pt x="983197" y="2960570"/>
                </a:cubicBezTo>
                <a:cubicBezTo>
                  <a:pt x="996573" y="2960570"/>
                  <a:pt x="1003264" y="2960570"/>
                  <a:pt x="1003264" y="2960570"/>
                </a:cubicBezTo>
                <a:cubicBezTo>
                  <a:pt x="1003264" y="2960570"/>
                  <a:pt x="1003264" y="2953882"/>
                  <a:pt x="1003264" y="2940504"/>
                </a:cubicBezTo>
                <a:cubicBezTo>
                  <a:pt x="1003264" y="2927127"/>
                  <a:pt x="1016640" y="2913750"/>
                  <a:pt x="1043395" y="2900374"/>
                </a:cubicBezTo>
                <a:cubicBezTo>
                  <a:pt x="1070148" y="2886996"/>
                  <a:pt x="1076836" y="2873619"/>
                  <a:pt x="1063459" y="2860242"/>
                </a:cubicBezTo>
                <a:cubicBezTo>
                  <a:pt x="1063459" y="2860242"/>
                  <a:pt x="1063459" y="2856899"/>
                  <a:pt x="1063459" y="2850213"/>
                </a:cubicBezTo>
                <a:cubicBezTo>
                  <a:pt x="1063459" y="2843523"/>
                  <a:pt x="1070148" y="2840178"/>
                  <a:pt x="1083526" y="2840178"/>
                </a:cubicBezTo>
                <a:cubicBezTo>
                  <a:pt x="1083526" y="2826801"/>
                  <a:pt x="1083526" y="2820111"/>
                  <a:pt x="1083526" y="2820111"/>
                </a:cubicBezTo>
                <a:cubicBezTo>
                  <a:pt x="1083526" y="2806737"/>
                  <a:pt x="1076836" y="2800047"/>
                  <a:pt x="1063459" y="2800047"/>
                </a:cubicBezTo>
                <a:lnTo>
                  <a:pt x="1043395" y="2800047"/>
                </a:lnTo>
                <a:lnTo>
                  <a:pt x="1023328" y="2800047"/>
                </a:lnTo>
                <a:cubicBezTo>
                  <a:pt x="1009951" y="2800047"/>
                  <a:pt x="986542" y="2803391"/>
                  <a:pt x="953098" y="2810080"/>
                </a:cubicBezTo>
                <a:cubicBezTo>
                  <a:pt x="919658" y="2816768"/>
                  <a:pt x="896246" y="2813425"/>
                  <a:pt x="882870" y="2800047"/>
                </a:cubicBezTo>
                <a:cubicBezTo>
                  <a:pt x="882870" y="2786670"/>
                  <a:pt x="876183" y="2779983"/>
                  <a:pt x="862806" y="2779983"/>
                </a:cubicBezTo>
                <a:cubicBezTo>
                  <a:pt x="849429" y="2779983"/>
                  <a:pt x="836051" y="2779983"/>
                  <a:pt x="822675" y="2779983"/>
                </a:cubicBezTo>
                <a:cubicBezTo>
                  <a:pt x="809298" y="2779983"/>
                  <a:pt x="795918" y="2773293"/>
                  <a:pt x="782547" y="2759916"/>
                </a:cubicBezTo>
                <a:cubicBezTo>
                  <a:pt x="795918" y="2759916"/>
                  <a:pt x="802611" y="2753229"/>
                  <a:pt x="802611" y="2739852"/>
                </a:cubicBezTo>
                <a:cubicBezTo>
                  <a:pt x="789234" y="2713098"/>
                  <a:pt x="802611" y="2713098"/>
                  <a:pt x="842742" y="2739852"/>
                </a:cubicBezTo>
                <a:lnTo>
                  <a:pt x="902937" y="2739852"/>
                </a:lnTo>
                <a:cubicBezTo>
                  <a:pt x="902937" y="2726476"/>
                  <a:pt x="909623" y="2719785"/>
                  <a:pt x="923001" y="2719785"/>
                </a:cubicBezTo>
                <a:lnTo>
                  <a:pt x="943067" y="2739852"/>
                </a:lnTo>
                <a:cubicBezTo>
                  <a:pt x="916314" y="2753229"/>
                  <a:pt x="916314" y="2759916"/>
                  <a:pt x="943067" y="2759916"/>
                </a:cubicBezTo>
                <a:lnTo>
                  <a:pt x="983197" y="2719785"/>
                </a:lnTo>
                <a:lnTo>
                  <a:pt x="1023328" y="2699721"/>
                </a:lnTo>
                <a:cubicBezTo>
                  <a:pt x="1063459" y="2699721"/>
                  <a:pt x="1086868" y="2696378"/>
                  <a:pt x="1093557" y="2689687"/>
                </a:cubicBezTo>
                <a:cubicBezTo>
                  <a:pt x="1100245" y="2683000"/>
                  <a:pt x="1096900" y="2669623"/>
                  <a:pt x="1083526" y="2649557"/>
                </a:cubicBezTo>
                <a:cubicBezTo>
                  <a:pt x="1070148" y="2629492"/>
                  <a:pt x="1056768" y="2619459"/>
                  <a:pt x="1043395" y="2619459"/>
                </a:cubicBezTo>
                <a:cubicBezTo>
                  <a:pt x="1030017" y="2619459"/>
                  <a:pt x="1013297" y="2629492"/>
                  <a:pt x="993229" y="2649557"/>
                </a:cubicBezTo>
                <a:cubicBezTo>
                  <a:pt x="973165" y="2669623"/>
                  <a:pt x="956445" y="2672967"/>
                  <a:pt x="943067" y="2659590"/>
                </a:cubicBezTo>
                <a:cubicBezTo>
                  <a:pt x="929690" y="2659590"/>
                  <a:pt x="923001" y="2666279"/>
                  <a:pt x="923001" y="2679656"/>
                </a:cubicBezTo>
                <a:cubicBezTo>
                  <a:pt x="909623" y="2679656"/>
                  <a:pt x="889559" y="2679656"/>
                  <a:pt x="862806" y="2679656"/>
                </a:cubicBezTo>
                <a:cubicBezTo>
                  <a:pt x="836051" y="2679656"/>
                  <a:pt x="829365" y="2672967"/>
                  <a:pt x="842742" y="2659590"/>
                </a:cubicBezTo>
                <a:lnTo>
                  <a:pt x="822675" y="2659590"/>
                </a:lnTo>
                <a:cubicBezTo>
                  <a:pt x="795918" y="2659590"/>
                  <a:pt x="765823" y="2652902"/>
                  <a:pt x="732381" y="2639525"/>
                </a:cubicBezTo>
                <a:cubicBezTo>
                  <a:pt x="698941" y="2626149"/>
                  <a:pt x="688906" y="2612771"/>
                  <a:pt x="702284" y="2599394"/>
                </a:cubicBezTo>
                <a:cubicBezTo>
                  <a:pt x="715661" y="2586017"/>
                  <a:pt x="729039" y="2579330"/>
                  <a:pt x="742412" y="2579330"/>
                </a:cubicBezTo>
                <a:lnTo>
                  <a:pt x="802611" y="2579330"/>
                </a:lnTo>
                <a:cubicBezTo>
                  <a:pt x="815987" y="2565953"/>
                  <a:pt x="826018" y="2559263"/>
                  <a:pt x="832708" y="2559263"/>
                </a:cubicBezTo>
                <a:cubicBezTo>
                  <a:pt x="839398" y="2559263"/>
                  <a:pt x="842742" y="2565953"/>
                  <a:pt x="842742" y="2579330"/>
                </a:cubicBezTo>
                <a:lnTo>
                  <a:pt x="882870" y="2559263"/>
                </a:lnTo>
                <a:cubicBezTo>
                  <a:pt x="882870" y="2559263"/>
                  <a:pt x="889559" y="2545886"/>
                  <a:pt x="902937" y="2519132"/>
                </a:cubicBezTo>
                <a:cubicBezTo>
                  <a:pt x="916314" y="2519132"/>
                  <a:pt x="926345" y="2515789"/>
                  <a:pt x="933034" y="2509102"/>
                </a:cubicBezTo>
                <a:cubicBezTo>
                  <a:pt x="939725" y="2502411"/>
                  <a:pt x="943067" y="2492379"/>
                  <a:pt x="943067" y="2479004"/>
                </a:cubicBezTo>
                <a:cubicBezTo>
                  <a:pt x="943067" y="2479004"/>
                  <a:pt x="923001" y="2479004"/>
                  <a:pt x="882870" y="2479004"/>
                </a:cubicBezTo>
                <a:cubicBezTo>
                  <a:pt x="842742" y="2479004"/>
                  <a:pt x="815987" y="2472314"/>
                  <a:pt x="802611" y="2458937"/>
                </a:cubicBezTo>
                <a:cubicBezTo>
                  <a:pt x="829365" y="2458937"/>
                  <a:pt x="839398" y="2455593"/>
                  <a:pt x="832708" y="2448904"/>
                </a:cubicBezTo>
                <a:cubicBezTo>
                  <a:pt x="826018" y="2442216"/>
                  <a:pt x="815987" y="2438873"/>
                  <a:pt x="802611" y="2438873"/>
                </a:cubicBezTo>
                <a:lnTo>
                  <a:pt x="782547" y="2438873"/>
                </a:lnTo>
                <a:lnTo>
                  <a:pt x="762479" y="2438873"/>
                </a:lnTo>
                <a:cubicBezTo>
                  <a:pt x="749101" y="2452247"/>
                  <a:pt x="739068" y="2455593"/>
                  <a:pt x="732381" y="2448904"/>
                </a:cubicBezTo>
                <a:cubicBezTo>
                  <a:pt x="725692" y="2442216"/>
                  <a:pt x="715661" y="2438873"/>
                  <a:pt x="702284" y="2438873"/>
                </a:cubicBezTo>
                <a:cubicBezTo>
                  <a:pt x="688906" y="2452247"/>
                  <a:pt x="682218" y="2452247"/>
                  <a:pt x="682218" y="2438873"/>
                </a:cubicBezTo>
                <a:cubicBezTo>
                  <a:pt x="668840" y="2425496"/>
                  <a:pt x="662153" y="2415463"/>
                  <a:pt x="662153" y="2408775"/>
                </a:cubicBezTo>
                <a:cubicBezTo>
                  <a:pt x="662153" y="2402085"/>
                  <a:pt x="668840" y="2398742"/>
                  <a:pt x="682218" y="2398742"/>
                </a:cubicBezTo>
                <a:cubicBezTo>
                  <a:pt x="695595" y="2398742"/>
                  <a:pt x="698941" y="2392052"/>
                  <a:pt x="692251" y="2378677"/>
                </a:cubicBezTo>
                <a:cubicBezTo>
                  <a:pt x="685561" y="2365300"/>
                  <a:pt x="675529" y="2358610"/>
                  <a:pt x="662153" y="2358610"/>
                </a:cubicBezTo>
                <a:cubicBezTo>
                  <a:pt x="648776" y="2345234"/>
                  <a:pt x="652120" y="2338546"/>
                  <a:pt x="672187" y="2338546"/>
                </a:cubicBezTo>
                <a:cubicBezTo>
                  <a:pt x="692251" y="2338546"/>
                  <a:pt x="702284" y="2335204"/>
                  <a:pt x="702284" y="2328513"/>
                </a:cubicBezTo>
                <a:cubicBezTo>
                  <a:pt x="702284" y="2321823"/>
                  <a:pt x="705628" y="2321823"/>
                  <a:pt x="712317" y="2328513"/>
                </a:cubicBezTo>
                <a:cubicBezTo>
                  <a:pt x="719004" y="2335204"/>
                  <a:pt x="735726" y="2338546"/>
                  <a:pt x="762479" y="2338546"/>
                </a:cubicBezTo>
                <a:cubicBezTo>
                  <a:pt x="789234" y="2338546"/>
                  <a:pt x="802611" y="2338546"/>
                  <a:pt x="802611" y="2338546"/>
                </a:cubicBezTo>
                <a:cubicBezTo>
                  <a:pt x="802611" y="2325169"/>
                  <a:pt x="805954" y="2318479"/>
                  <a:pt x="812644" y="2318479"/>
                </a:cubicBezTo>
                <a:cubicBezTo>
                  <a:pt x="819331" y="2318479"/>
                  <a:pt x="822675" y="2311792"/>
                  <a:pt x="822675" y="2298416"/>
                </a:cubicBezTo>
                <a:cubicBezTo>
                  <a:pt x="849429" y="2298416"/>
                  <a:pt x="876183" y="2285038"/>
                  <a:pt x="902937" y="2258285"/>
                </a:cubicBezTo>
                <a:cubicBezTo>
                  <a:pt x="929690" y="2231530"/>
                  <a:pt x="939725" y="2214810"/>
                  <a:pt x="933034" y="2208122"/>
                </a:cubicBezTo>
                <a:cubicBezTo>
                  <a:pt x="926345" y="2201432"/>
                  <a:pt x="929690" y="2198089"/>
                  <a:pt x="943067" y="2198089"/>
                </a:cubicBezTo>
                <a:lnTo>
                  <a:pt x="943067" y="2178022"/>
                </a:lnTo>
                <a:lnTo>
                  <a:pt x="1023328" y="2137894"/>
                </a:lnTo>
                <a:lnTo>
                  <a:pt x="1043395" y="2137894"/>
                </a:lnTo>
                <a:cubicBezTo>
                  <a:pt x="1043395" y="2137894"/>
                  <a:pt x="1050082" y="2131204"/>
                  <a:pt x="1063459" y="2117827"/>
                </a:cubicBezTo>
                <a:lnTo>
                  <a:pt x="1103590" y="2097763"/>
                </a:lnTo>
                <a:cubicBezTo>
                  <a:pt x="1103590" y="2097763"/>
                  <a:pt x="1096900" y="2097763"/>
                  <a:pt x="1083526" y="2097763"/>
                </a:cubicBezTo>
                <a:cubicBezTo>
                  <a:pt x="1070148" y="2097763"/>
                  <a:pt x="1056768" y="2097763"/>
                  <a:pt x="1043395" y="2097763"/>
                </a:cubicBezTo>
                <a:lnTo>
                  <a:pt x="902937" y="2117827"/>
                </a:lnTo>
                <a:cubicBezTo>
                  <a:pt x="849429" y="2131204"/>
                  <a:pt x="822675" y="2141238"/>
                  <a:pt x="822675" y="2147924"/>
                </a:cubicBezTo>
                <a:cubicBezTo>
                  <a:pt x="822675" y="2154614"/>
                  <a:pt x="815987" y="2164648"/>
                  <a:pt x="802611" y="2178022"/>
                </a:cubicBezTo>
                <a:cubicBezTo>
                  <a:pt x="775856" y="2191399"/>
                  <a:pt x="749101" y="2201432"/>
                  <a:pt x="722348" y="2208122"/>
                </a:cubicBezTo>
                <a:cubicBezTo>
                  <a:pt x="695595" y="2214810"/>
                  <a:pt x="682218" y="2218153"/>
                  <a:pt x="682218" y="2218153"/>
                </a:cubicBezTo>
                <a:cubicBezTo>
                  <a:pt x="682218" y="2218153"/>
                  <a:pt x="682218" y="2204779"/>
                  <a:pt x="682218" y="2178022"/>
                </a:cubicBezTo>
                <a:cubicBezTo>
                  <a:pt x="682218" y="2164648"/>
                  <a:pt x="688906" y="2154614"/>
                  <a:pt x="702284" y="2147924"/>
                </a:cubicBezTo>
                <a:cubicBezTo>
                  <a:pt x="715661" y="2141238"/>
                  <a:pt x="735726" y="2137894"/>
                  <a:pt x="762479" y="2137894"/>
                </a:cubicBezTo>
                <a:lnTo>
                  <a:pt x="902937" y="2077696"/>
                </a:lnTo>
                <a:lnTo>
                  <a:pt x="862806" y="2077696"/>
                </a:lnTo>
                <a:lnTo>
                  <a:pt x="822675" y="2077696"/>
                </a:lnTo>
                <a:lnTo>
                  <a:pt x="862806" y="2057631"/>
                </a:lnTo>
                <a:lnTo>
                  <a:pt x="882870" y="2037567"/>
                </a:lnTo>
                <a:lnTo>
                  <a:pt x="742412" y="2037567"/>
                </a:lnTo>
                <a:cubicBezTo>
                  <a:pt x="702284" y="2050941"/>
                  <a:pt x="695595" y="2037567"/>
                  <a:pt x="722348" y="1997436"/>
                </a:cubicBezTo>
                <a:lnTo>
                  <a:pt x="722348" y="1977369"/>
                </a:lnTo>
                <a:cubicBezTo>
                  <a:pt x="708972" y="1977369"/>
                  <a:pt x="702284" y="1984059"/>
                  <a:pt x="702284" y="1997436"/>
                </a:cubicBezTo>
                <a:lnTo>
                  <a:pt x="682218" y="1997436"/>
                </a:lnTo>
                <a:cubicBezTo>
                  <a:pt x="682218" y="1984059"/>
                  <a:pt x="688906" y="1970682"/>
                  <a:pt x="702284" y="1957305"/>
                </a:cubicBezTo>
                <a:cubicBezTo>
                  <a:pt x="715661" y="1930551"/>
                  <a:pt x="775856" y="1910487"/>
                  <a:pt x="882870" y="1897110"/>
                </a:cubicBezTo>
                <a:cubicBezTo>
                  <a:pt x="896246" y="1897110"/>
                  <a:pt x="902937" y="1890420"/>
                  <a:pt x="902937" y="1877043"/>
                </a:cubicBezTo>
                <a:cubicBezTo>
                  <a:pt x="902937" y="1877043"/>
                  <a:pt x="909623" y="1873699"/>
                  <a:pt x="923001" y="1867012"/>
                </a:cubicBezTo>
                <a:cubicBezTo>
                  <a:pt x="936378" y="1860322"/>
                  <a:pt x="949754" y="1856979"/>
                  <a:pt x="963133" y="1856979"/>
                </a:cubicBezTo>
                <a:lnTo>
                  <a:pt x="983197" y="1856979"/>
                </a:lnTo>
                <a:cubicBezTo>
                  <a:pt x="983197" y="1843602"/>
                  <a:pt x="976509" y="1836914"/>
                  <a:pt x="963133" y="1836914"/>
                </a:cubicBezTo>
                <a:lnTo>
                  <a:pt x="983197" y="1836914"/>
                </a:lnTo>
                <a:cubicBezTo>
                  <a:pt x="996573" y="1823537"/>
                  <a:pt x="1003264" y="1810160"/>
                  <a:pt x="1003264" y="1796783"/>
                </a:cubicBezTo>
                <a:cubicBezTo>
                  <a:pt x="1003264" y="1783406"/>
                  <a:pt x="1016640" y="1776716"/>
                  <a:pt x="1043395" y="1776716"/>
                </a:cubicBezTo>
                <a:lnTo>
                  <a:pt x="1063459" y="1736588"/>
                </a:lnTo>
                <a:cubicBezTo>
                  <a:pt x="1063459" y="1736588"/>
                  <a:pt x="1063459" y="1729898"/>
                  <a:pt x="1063459" y="1716521"/>
                </a:cubicBezTo>
                <a:lnTo>
                  <a:pt x="1003264" y="1676390"/>
                </a:lnTo>
                <a:cubicBezTo>
                  <a:pt x="989884" y="1676390"/>
                  <a:pt x="989884" y="1663016"/>
                  <a:pt x="1003264" y="1636259"/>
                </a:cubicBezTo>
                <a:cubicBezTo>
                  <a:pt x="1016640" y="1622885"/>
                  <a:pt x="1023328" y="1616195"/>
                  <a:pt x="1023328" y="1616195"/>
                </a:cubicBezTo>
                <a:cubicBezTo>
                  <a:pt x="1009951" y="1616195"/>
                  <a:pt x="1003264" y="1612851"/>
                  <a:pt x="1003264" y="1606161"/>
                </a:cubicBezTo>
                <a:cubicBezTo>
                  <a:pt x="1003264" y="1599474"/>
                  <a:pt x="1003264" y="1596131"/>
                  <a:pt x="1003264" y="1596131"/>
                </a:cubicBezTo>
                <a:cubicBezTo>
                  <a:pt x="1003264" y="1596131"/>
                  <a:pt x="1003264" y="1592787"/>
                  <a:pt x="1003264" y="1586097"/>
                </a:cubicBezTo>
                <a:cubicBezTo>
                  <a:pt x="1003264" y="1579410"/>
                  <a:pt x="996573" y="1576064"/>
                  <a:pt x="983197" y="1576064"/>
                </a:cubicBezTo>
                <a:cubicBezTo>
                  <a:pt x="983197" y="1562689"/>
                  <a:pt x="976509" y="1552656"/>
                  <a:pt x="963133" y="1545966"/>
                </a:cubicBezTo>
                <a:cubicBezTo>
                  <a:pt x="949754" y="1539279"/>
                  <a:pt x="923001" y="1535933"/>
                  <a:pt x="882870" y="1535933"/>
                </a:cubicBezTo>
                <a:cubicBezTo>
                  <a:pt x="869495" y="1535933"/>
                  <a:pt x="856119" y="1529245"/>
                  <a:pt x="842742" y="1515868"/>
                </a:cubicBezTo>
                <a:lnTo>
                  <a:pt x="862806" y="1455673"/>
                </a:lnTo>
                <a:cubicBezTo>
                  <a:pt x="876183" y="1442296"/>
                  <a:pt x="882870" y="1435606"/>
                  <a:pt x="882870" y="1435606"/>
                </a:cubicBezTo>
                <a:cubicBezTo>
                  <a:pt x="882870" y="1435606"/>
                  <a:pt x="889559" y="1442296"/>
                  <a:pt x="902937" y="1455673"/>
                </a:cubicBezTo>
                <a:lnTo>
                  <a:pt x="923001" y="1455673"/>
                </a:lnTo>
                <a:cubicBezTo>
                  <a:pt x="923001" y="1402165"/>
                  <a:pt x="949754" y="1355347"/>
                  <a:pt x="1003264" y="1315216"/>
                </a:cubicBezTo>
                <a:lnTo>
                  <a:pt x="1043395" y="1295151"/>
                </a:lnTo>
                <a:cubicBezTo>
                  <a:pt x="1056768" y="1295151"/>
                  <a:pt x="1070148" y="1288462"/>
                  <a:pt x="1083526" y="1275085"/>
                </a:cubicBezTo>
                <a:cubicBezTo>
                  <a:pt x="1096900" y="1261708"/>
                  <a:pt x="1110276" y="1248333"/>
                  <a:pt x="1123654" y="1234953"/>
                </a:cubicBezTo>
                <a:cubicBezTo>
                  <a:pt x="1137031" y="1208202"/>
                  <a:pt x="1150407" y="1194825"/>
                  <a:pt x="1163784" y="1194825"/>
                </a:cubicBezTo>
                <a:cubicBezTo>
                  <a:pt x="1163784" y="1181448"/>
                  <a:pt x="1163784" y="1174758"/>
                  <a:pt x="1163784" y="1174758"/>
                </a:cubicBezTo>
                <a:lnTo>
                  <a:pt x="1163784" y="1114563"/>
                </a:lnTo>
                <a:lnTo>
                  <a:pt x="1183850" y="1094499"/>
                </a:lnTo>
                <a:lnTo>
                  <a:pt x="1203915" y="1094499"/>
                </a:lnTo>
                <a:lnTo>
                  <a:pt x="1223981" y="1114563"/>
                </a:lnTo>
                <a:cubicBezTo>
                  <a:pt x="1223981" y="1101186"/>
                  <a:pt x="1223981" y="1081122"/>
                  <a:pt x="1223981" y="1054368"/>
                </a:cubicBezTo>
                <a:lnTo>
                  <a:pt x="1244048" y="1014237"/>
                </a:lnTo>
                <a:lnTo>
                  <a:pt x="1404568" y="853715"/>
                </a:lnTo>
                <a:cubicBezTo>
                  <a:pt x="1417946" y="853715"/>
                  <a:pt x="1431321" y="847025"/>
                  <a:pt x="1444700" y="833648"/>
                </a:cubicBezTo>
                <a:cubicBezTo>
                  <a:pt x="1458076" y="833648"/>
                  <a:pt x="1471454" y="823617"/>
                  <a:pt x="1484831" y="803550"/>
                </a:cubicBezTo>
                <a:cubicBezTo>
                  <a:pt x="1498206" y="783486"/>
                  <a:pt x="1518273" y="760076"/>
                  <a:pt x="1545026" y="733322"/>
                </a:cubicBezTo>
                <a:lnTo>
                  <a:pt x="1645353" y="653062"/>
                </a:lnTo>
                <a:cubicBezTo>
                  <a:pt x="1672104" y="639685"/>
                  <a:pt x="1685484" y="626308"/>
                  <a:pt x="1685484" y="612931"/>
                </a:cubicBezTo>
                <a:lnTo>
                  <a:pt x="1705548" y="572800"/>
                </a:lnTo>
                <a:cubicBezTo>
                  <a:pt x="1745679" y="559423"/>
                  <a:pt x="1812565" y="499228"/>
                  <a:pt x="1906198" y="392211"/>
                </a:cubicBezTo>
                <a:cubicBezTo>
                  <a:pt x="1919575" y="378834"/>
                  <a:pt x="1932954" y="362114"/>
                  <a:pt x="1946331" y="342050"/>
                </a:cubicBezTo>
                <a:cubicBezTo>
                  <a:pt x="1959708" y="321983"/>
                  <a:pt x="1973085" y="311952"/>
                  <a:pt x="1986461" y="311952"/>
                </a:cubicBezTo>
                <a:lnTo>
                  <a:pt x="2026592" y="251754"/>
                </a:lnTo>
                <a:cubicBezTo>
                  <a:pt x="2026592" y="251754"/>
                  <a:pt x="2029935" y="245067"/>
                  <a:pt x="2036623" y="231690"/>
                </a:cubicBezTo>
                <a:cubicBezTo>
                  <a:pt x="2043312" y="218313"/>
                  <a:pt x="2046656" y="211626"/>
                  <a:pt x="2046656" y="211626"/>
                </a:cubicBezTo>
                <a:lnTo>
                  <a:pt x="2086787" y="191559"/>
                </a:lnTo>
                <a:lnTo>
                  <a:pt x="2106851" y="171494"/>
                </a:lnTo>
                <a:cubicBezTo>
                  <a:pt x="2146984" y="144740"/>
                  <a:pt x="2180425" y="111299"/>
                  <a:pt x="2207179" y="71168"/>
                </a:cubicBezTo>
                <a:cubicBezTo>
                  <a:pt x="2230588" y="47758"/>
                  <a:pt x="2251071" y="26439"/>
                  <a:pt x="2268628" y="7210"/>
                </a:cubicBezTo>
                <a:close/>
              </a:path>
            </a:pathLst>
          </a:custGeom>
          <a:solidFill>
            <a:srgbClr val="232C2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27" name="Google Shape;27;p98"/>
          <p:cNvSpPr>
            <a:spLocks noGrp="1"/>
          </p:cNvSpPr>
          <p:nvPr>
            <p:ph type="pic" idx="2"/>
          </p:nvPr>
        </p:nvSpPr>
        <p:spPr>
          <a:xfrm>
            <a:off x="7037504" y="0"/>
            <a:ext cx="11277918" cy="10024180"/>
          </a:xfrm>
          <a:prstGeom prst="rect">
            <a:avLst/>
          </a:prstGeom>
          <a:solidFill>
            <a:srgbClr val="758F97"/>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nodeType="withEffect">
                                  <p:stCondLst>
                                    <p:cond delay="20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childTnLst>
                          </p:cTn>
                        </p:par>
                        <p:par>
                          <p:cTn id="11" fill="hold">
                            <p:stCondLst>
                              <p:cond delay="500"/>
                            </p:stCondLst>
                            <p:childTnLst>
                              <p:par>
                                <p:cTn id="12" presetID="2" presetClass="entr" presetSubtype="4" fill="hold" nodeType="afterEffect">
                                  <p:stCondLst>
                                    <p:cond delay="0"/>
                                  </p:stCondLst>
                                  <p:childTnLst>
                                    <p:set>
                                      <p:cBhvr>
                                        <p:cTn id="13" dur="1" fill="hold">
                                          <p:stCondLst>
                                            <p:cond delay="0"/>
                                          </p:stCondLst>
                                        </p:cTn>
                                        <p:tgtEl>
                                          <p:spTgt spid="24">
                                            <p:txEl>
                                              <p:pRg st="0" end="0"/>
                                            </p:txEl>
                                          </p:spTgt>
                                        </p:tgtEl>
                                        <p:attrNameLst>
                                          <p:attrName>style.visibility</p:attrName>
                                        </p:attrNameLst>
                                      </p:cBhvr>
                                      <p:to>
                                        <p:strVal val="visible"/>
                                      </p:to>
                                    </p:set>
                                    <p:anim calcmode="lin" valueType="num">
                                      <p:cBhvr additive="base">
                                        <p:cTn id="14" dur="750"/>
                                        <p:tgtEl>
                                          <p:spTgt spid="24">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250"/>
                            </p:stCondLst>
                            <p:childTnLst>
                              <p:par>
                                <p:cTn id="16" presetID="2" presetClass="entr" presetSubtype="4" fill="hold" nodeType="afterEffect">
                                  <p:stCondLst>
                                    <p:cond delay="0"/>
                                  </p:stCondLst>
                                  <p:childTnLst>
                                    <p:set>
                                      <p:cBhvr>
                                        <p:cTn id="17" dur="1" fill="hold">
                                          <p:stCondLst>
                                            <p:cond delay="0"/>
                                          </p:stCondLst>
                                        </p:cTn>
                                        <p:tgtEl>
                                          <p:spTgt spid="24">
                                            <p:txEl>
                                              <p:pRg st="1" end="1"/>
                                            </p:txEl>
                                          </p:spTgt>
                                        </p:tgtEl>
                                        <p:attrNameLst>
                                          <p:attrName>style.visibility</p:attrName>
                                        </p:attrNameLst>
                                      </p:cBhvr>
                                      <p:to>
                                        <p:strVal val="visible"/>
                                      </p:to>
                                    </p:set>
                                    <p:anim calcmode="lin" valueType="num">
                                      <p:cBhvr additive="base">
                                        <p:cTn id="18" dur="750"/>
                                        <p:tgtEl>
                                          <p:spTgt spid="24">
                                            <p:txEl>
                                              <p:pRg st="1" end="1"/>
                                            </p:txEl>
                                          </p:spTgt>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2" presetClass="entr" presetSubtype="4" fill="hold" nodeType="afterEffect">
                                  <p:stCondLst>
                                    <p:cond delay="0"/>
                                  </p:stCondLst>
                                  <p:childTnLst>
                                    <p:set>
                                      <p:cBhvr>
                                        <p:cTn id="21" dur="1" fill="hold">
                                          <p:stCondLst>
                                            <p:cond delay="0"/>
                                          </p:stCondLst>
                                        </p:cTn>
                                        <p:tgtEl>
                                          <p:spTgt spid="24">
                                            <p:txEl>
                                              <p:pRg st="2" end="2"/>
                                            </p:txEl>
                                          </p:spTgt>
                                        </p:tgtEl>
                                        <p:attrNameLst>
                                          <p:attrName>style.visibility</p:attrName>
                                        </p:attrNameLst>
                                      </p:cBhvr>
                                      <p:to>
                                        <p:strVal val="visible"/>
                                      </p:to>
                                    </p:set>
                                    <p:anim calcmode="lin" valueType="num">
                                      <p:cBhvr additive="base">
                                        <p:cTn id="22" dur="750"/>
                                        <p:tgtEl>
                                          <p:spTgt spid="24">
                                            <p:txEl>
                                              <p:pRg st="2" end="2"/>
                                            </p:txEl>
                                          </p:spTgt>
                                        </p:tgtEl>
                                        <p:attrNameLst>
                                          <p:attrName>ppt_y</p:attrName>
                                        </p:attrNameLst>
                                      </p:cBhvr>
                                      <p:tavLst>
                                        <p:tav tm="0">
                                          <p:val>
                                            <p:strVal val="#ppt_y+1"/>
                                          </p:val>
                                        </p:tav>
                                        <p:tav tm="100000">
                                          <p:val>
                                            <p:strVal val="#ppt_y"/>
                                          </p:val>
                                        </p:tav>
                                      </p:tavLst>
                                    </p:anim>
                                  </p:childTnLst>
                                </p:cTn>
                              </p:par>
                            </p:childTnLst>
                          </p:cTn>
                        </p:par>
                        <p:par>
                          <p:cTn id="23" fill="hold">
                            <p:stCondLst>
                              <p:cond delay="2750"/>
                            </p:stCondLst>
                            <p:childTnLst>
                              <p:par>
                                <p:cTn id="24" presetID="2" presetClass="entr" presetSubtype="4" fill="hold" nodeType="afterEffect">
                                  <p:stCondLst>
                                    <p:cond delay="0"/>
                                  </p:stCondLst>
                                  <p:childTnLst>
                                    <p:set>
                                      <p:cBhvr>
                                        <p:cTn id="25" dur="1" fill="hold">
                                          <p:stCondLst>
                                            <p:cond delay="0"/>
                                          </p:stCondLst>
                                        </p:cTn>
                                        <p:tgtEl>
                                          <p:spTgt spid="24">
                                            <p:txEl>
                                              <p:pRg st="3" end="3"/>
                                            </p:txEl>
                                          </p:spTgt>
                                        </p:tgtEl>
                                        <p:attrNameLst>
                                          <p:attrName>style.visibility</p:attrName>
                                        </p:attrNameLst>
                                      </p:cBhvr>
                                      <p:to>
                                        <p:strVal val="visible"/>
                                      </p:to>
                                    </p:set>
                                    <p:anim calcmode="lin" valueType="num">
                                      <p:cBhvr additive="base">
                                        <p:cTn id="26" dur="750"/>
                                        <p:tgtEl>
                                          <p:spTgt spid="24">
                                            <p:txEl>
                                              <p:pRg st="3" end="3"/>
                                            </p:txEl>
                                          </p:spTgt>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2" presetClass="entr" presetSubtype="4" fill="hold" nodeType="afterEffect">
                                  <p:stCondLst>
                                    <p:cond delay="0"/>
                                  </p:stCondLst>
                                  <p:childTnLst>
                                    <p:set>
                                      <p:cBhvr>
                                        <p:cTn id="29" dur="1" fill="hold">
                                          <p:stCondLst>
                                            <p:cond delay="0"/>
                                          </p:stCondLst>
                                        </p:cTn>
                                        <p:tgtEl>
                                          <p:spTgt spid="24">
                                            <p:txEl>
                                              <p:pRg st="4" end="4"/>
                                            </p:txEl>
                                          </p:spTgt>
                                        </p:tgtEl>
                                        <p:attrNameLst>
                                          <p:attrName>style.visibility</p:attrName>
                                        </p:attrNameLst>
                                      </p:cBhvr>
                                      <p:to>
                                        <p:strVal val="visible"/>
                                      </p:to>
                                    </p:set>
                                    <p:anim calcmode="lin" valueType="num">
                                      <p:cBhvr additive="base">
                                        <p:cTn id="30" dur="750"/>
                                        <p:tgtEl>
                                          <p:spTgt spid="24">
                                            <p:txEl>
                                              <p:pRg st="4" end="4"/>
                                            </p:txEl>
                                          </p:spTgt>
                                        </p:tgtEl>
                                        <p:attrNameLst>
                                          <p:attrName>ppt_y</p:attrName>
                                        </p:attrNameLst>
                                      </p:cBhvr>
                                      <p:tavLst>
                                        <p:tav tm="0">
                                          <p:val>
                                            <p:strVal val="#ppt_y+1"/>
                                          </p:val>
                                        </p:tav>
                                        <p:tav tm="100000">
                                          <p:val>
                                            <p:strVal val="#ppt_y"/>
                                          </p:val>
                                        </p:tav>
                                      </p:tavLst>
                                    </p:anim>
                                  </p:childTnLst>
                                </p:cTn>
                              </p:par>
                            </p:childTnLst>
                          </p:cTn>
                        </p:par>
                        <p:par>
                          <p:cTn id="31" fill="hold">
                            <p:stCondLst>
                              <p:cond delay="4250"/>
                            </p:stCondLst>
                            <p:childTnLst>
                              <p:par>
                                <p:cTn id="32" presetID="2" presetClass="entr" presetSubtype="4" fill="hold" nodeType="afterEffect">
                                  <p:stCondLst>
                                    <p:cond delay="0"/>
                                  </p:stCondLst>
                                  <p:childTnLst>
                                    <p:set>
                                      <p:cBhvr>
                                        <p:cTn id="33" dur="1" fill="hold">
                                          <p:stCondLst>
                                            <p:cond delay="0"/>
                                          </p:stCondLst>
                                        </p:cTn>
                                        <p:tgtEl>
                                          <p:spTgt spid="24">
                                            <p:txEl>
                                              <p:pRg st="5" end="5"/>
                                            </p:txEl>
                                          </p:spTgt>
                                        </p:tgtEl>
                                        <p:attrNameLst>
                                          <p:attrName>style.visibility</p:attrName>
                                        </p:attrNameLst>
                                      </p:cBhvr>
                                      <p:to>
                                        <p:strVal val="visible"/>
                                      </p:to>
                                    </p:set>
                                    <p:anim calcmode="lin" valueType="num">
                                      <p:cBhvr additive="base">
                                        <p:cTn id="34" dur="750"/>
                                        <p:tgtEl>
                                          <p:spTgt spid="24">
                                            <p:txEl>
                                              <p:pRg st="5" end="5"/>
                                            </p:txEl>
                                          </p:spTgt>
                                        </p:tgtEl>
                                        <p:attrNameLst>
                                          <p:attrName>ppt_y</p:attrName>
                                        </p:attrNameLst>
                                      </p:cBhvr>
                                      <p:tavLst>
                                        <p:tav tm="0">
                                          <p:val>
                                            <p:strVal val="#ppt_y+1"/>
                                          </p:val>
                                        </p:tav>
                                        <p:tav tm="100000">
                                          <p:val>
                                            <p:strVal val="#ppt_y"/>
                                          </p:val>
                                        </p:tav>
                                      </p:tavLst>
                                    </p:anim>
                                  </p:childTnLst>
                                </p:cTn>
                              </p:par>
                            </p:childTnLst>
                          </p:cTn>
                        </p:par>
                        <p:par>
                          <p:cTn id="35" fill="hold">
                            <p:stCondLst>
                              <p:cond delay="5000"/>
                            </p:stCondLst>
                            <p:childTnLst>
                              <p:par>
                                <p:cTn id="36" presetID="2" presetClass="entr" presetSubtype="4" fill="hold" nodeType="afterEffect">
                                  <p:stCondLst>
                                    <p:cond delay="0"/>
                                  </p:stCondLst>
                                  <p:childTnLst>
                                    <p:set>
                                      <p:cBhvr>
                                        <p:cTn id="37" dur="1" fill="hold">
                                          <p:stCondLst>
                                            <p:cond delay="0"/>
                                          </p:stCondLst>
                                        </p:cTn>
                                        <p:tgtEl>
                                          <p:spTgt spid="24">
                                            <p:txEl>
                                              <p:pRg st="6" end="6"/>
                                            </p:txEl>
                                          </p:spTgt>
                                        </p:tgtEl>
                                        <p:attrNameLst>
                                          <p:attrName>style.visibility</p:attrName>
                                        </p:attrNameLst>
                                      </p:cBhvr>
                                      <p:to>
                                        <p:strVal val="visible"/>
                                      </p:to>
                                    </p:set>
                                    <p:anim calcmode="lin" valueType="num">
                                      <p:cBhvr additive="base">
                                        <p:cTn id="38" dur="750"/>
                                        <p:tgtEl>
                                          <p:spTgt spid="24">
                                            <p:txEl>
                                              <p:pRg st="6" end="6"/>
                                            </p:txEl>
                                          </p:spTgt>
                                        </p:tgtEl>
                                        <p:attrNameLst>
                                          <p:attrName>ppt_y</p:attrName>
                                        </p:attrNameLst>
                                      </p:cBhvr>
                                      <p:tavLst>
                                        <p:tav tm="0">
                                          <p:val>
                                            <p:strVal val="#ppt_y+1"/>
                                          </p:val>
                                        </p:tav>
                                        <p:tav tm="100000">
                                          <p:val>
                                            <p:strVal val="#ppt_y"/>
                                          </p:val>
                                        </p:tav>
                                      </p:tavLst>
                                    </p:anim>
                                  </p:childTnLst>
                                </p:cTn>
                              </p:par>
                            </p:childTnLst>
                          </p:cTn>
                        </p:par>
                        <p:par>
                          <p:cTn id="39" fill="hold">
                            <p:stCondLst>
                              <p:cond delay="5750"/>
                            </p:stCondLst>
                            <p:childTnLst>
                              <p:par>
                                <p:cTn id="40" presetID="2" presetClass="entr" presetSubtype="4" fill="hold" nodeType="afterEffect">
                                  <p:stCondLst>
                                    <p:cond delay="0"/>
                                  </p:stCondLst>
                                  <p:childTnLst>
                                    <p:set>
                                      <p:cBhvr>
                                        <p:cTn id="41" dur="1" fill="hold">
                                          <p:stCondLst>
                                            <p:cond delay="0"/>
                                          </p:stCondLst>
                                        </p:cTn>
                                        <p:tgtEl>
                                          <p:spTgt spid="24">
                                            <p:txEl>
                                              <p:pRg st="7" end="7"/>
                                            </p:txEl>
                                          </p:spTgt>
                                        </p:tgtEl>
                                        <p:attrNameLst>
                                          <p:attrName>style.visibility</p:attrName>
                                        </p:attrNameLst>
                                      </p:cBhvr>
                                      <p:to>
                                        <p:strVal val="visible"/>
                                      </p:to>
                                    </p:set>
                                    <p:anim calcmode="lin" valueType="num">
                                      <p:cBhvr additive="base">
                                        <p:cTn id="42" dur="750"/>
                                        <p:tgtEl>
                                          <p:spTgt spid="24">
                                            <p:txEl>
                                              <p:pRg st="7" end="7"/>
                                            </p:txEl>
                                          </p:spTgt>
                                        </p:tgtEl>
                                        <p:attrNameLst>
                                          <p:attrName>ppt_y</p:attrName>
                                        </p:attrNameLst>
                                      </p:cBhvr>
                                      <p:tavLst>
                                        <p:tav tm="0">
                                          <p:val>
                                            <p:strVal val="#ppt_y+1"/>
                                          </p:val>
                                        </p:tav>
                                        <p:tav tm="100000">
                                          <p:val>
                                            <p:strVal val="#ppt_y"/>
                                          </p:val>
                                        </p:tav>
                                      </p:tavLst>
                                    </p:anim>
                                  </p:childTnLst>
                                </p:cTn>
                              </p:par>
                            </p:childTnLst>
                          </p:cTn>
                        </p:par>
                        <p:par>
                          <p:cTn id="43" fill="hold">
                            <p:stCondLst>
                              <p:cond delay="6500"/>
                            </p:stCondLst>
                            <p:childTnLst>
                              <p:par>
                                <p:cTn id="44" presetID="2" presetClass="entr" presetSubtype="4" fill="hold" nodeType="afterEffect">
                                  <p:stCondLst>
                                    <p:cond delay="0"/>
                                  </p:stCondLst>
                                  <p:childTnLst>
                                    <p:set>
                                      <p:cBhvr>
                                        <p:cTn id="45" dur="1" fill="hold">
                                          <p:stCondLst>
                                            <p:cond delay="0"/>
                                          </p:stCondLst>
                                        </p:cTn>
                                        <p:tgtEl>
                                          <p:spTgt spid="24">
                                            <p:txEl>
                                              <p:pRg st="8" end="8"/>
                                            </p:txEl>
                                          </p:spTgt>
                                        </p:tgtEl>
                                        <p:attrNameLst>
                                          <p:attrName>style.visibility</p:attrName>
                                        </p:attrNameLst>
                                      </p:cBhvr>
                                      <p:to>
                                        <p:strVal val="visible"/>
                                      </p:to>
                                    </p:set>
                                    <p:anim calcmode="lin" valueType="num">
                                      <p:cBhvr additive="base">
                                        <p:cTn id="46" dur="750"/>
                                        <p:tgtEl>
                                          <p:spTgt spid="24">
                                            <p:txEl>
                                              <p:pRg st="8" end="8"/>
                                            </p:txEl>
                                          </p:spTgt>
                                        </p:tgtEl>
                                        <p:attrNameLst>
                                          <p:attrName>ppt_y</p:attrName>
                                        </p:attrNameLst>
                                      </p:cBhvr>
                                      <p:tavLst>
                                        <p:tav tm="0">
                                          <p:val>
                                            <p:strVal val="#ppt_y+1"/>
                                          </p:val>
                                        </p:tav>
                                        <p:tav tm="100000">
                                          <p:val>
                                            <p:strVal val="#ppt_y"/>
                                          </p:val>
                                        </p:tav>
                                      </p:tavLst>
                                    </p:anim>
                                  </p:childTnLst>
                                </p:cTn>
                              </p:par>
                            </p:childTnLst>
                          </p:cTn>
                        </p:par>
                        <p:par>
                          <p:cTn id="47" fill="hold">
                            <p:stCondLst>
                              <p:cond delay="7250"/>
                            </p:stCondLst>
                            <p:childTnLst>
                              <p:par>
                                <p:cTn id="48" presetID="2" presetClass="entr" presetSubtype="4" fill="hold" nodeType="afterEffect">
                                  <p:stCondLst>
                                    <p:cond delay="100"/>
                                  </p:stCondLst>
                                  <p:childTnLst>
                                    <p:set>
                                      <p:cBhvr>
                                        <p:cTn id="49" dur="1" fill="hold">
                                          <p:stCondLst>
                                            <p:cond delay="0"/>
                                          </p:stCondLst>
                                        </p:cTn>
                                        <p:tgtEl>
                                          <p:spTgt spid="25"/>
                                        </p:tgtEl>
                                        <p:attrNameLst>
                                          <p:attrName>style.visibility</p:attrName>
                                        </p:attrNameLst>
                                      </p:cBhvr>
                                      <p:to>
                                        <p:strVal val="visible"/>
                                      </p:to>
                                    </p:set>
                                    <p:anim calcmode="lin" valueType="num">
                                      <p:cBhvr additive="base">
                                        <p:cTn id="50" dur="750"/>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gnifier">
  <p:cSld name="Magnifier">
    <p:spTree>
      <p:nvGrpSpPr>
        <p:cNvPr id="1" name="Shape 399"/>
        <p:cNvGrpSpPr/>
        <p:nvPr/>
      </p:nvGrpSpPr>
      <p:grpSpPr>
        <a:xfrm>
          <a:off x="0" y="0"/>
          <a:ext cx="0" cy="0"/>
          <a:chOff x="0" y="0"/>
          <a:chExt cx="0" cy="0"/>
        </a:xfrm>
      </p:grpSpPr>
      <p:grpSp>
        <p:nvGrpSpPr>
          <p:cNvPr id="400" name="Google Shape;400;p151"/>
          <p:cNvGrpSpPr/>
          <p:nvPr/>
        </p:nvGrpSpPr>
        <p:grpSpPr>
          <a:xfrm rot="2700000">
            <a:off x="6411772" y="4858399"/>
            <a:ext cx="8253871" cy="4290646"/>
            <a:chOff x="3411415" y="1828801"/>
            <a:chExt cx="8253869" cy="4290646"/>
          </a:xfrm>
        </p:grpSpPr>
        <p:sp>
          <p:nvSpPr>
            <p:cNvPr id="401" name="Google Shape;401;p151"/>
            <p:cNvSpPr/>
            <p:nvPr/>
          </p:nvSpPr>
          <p:spPr>
            <a:xfrm>
              <a:off x="3411415" y="1828801"/>
              <a:ext cx="4290646" cy="4290646"/>
            </a:xfrm>
            <a:prstGeom prst="donut">
              <a:avLst>
                <a:gd name="adj" fmla="val 6707"/>
              </a:avLst>
            </a:prstGeom>
            <a:solidFill>
              <a:srgbClr val="D6DBD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dk1"/>
                </a:solidFill>
                <a:latin typeface="Roboto"/>
                <a:ea typeface="Roboto"/>
                <a:cs typeface="Roboto"/>
                <a:sym typeface="Roboto"/>
              </a:endParaRPr>
            </a:p>
          </p:txBody>
        </p:sp>
        <p:sp>
          <p:nvSpPr>
            <p:cNvPr id="402" name="Google Shape;402;p151"/>
            <p:cNvSpPr/>
            <p:nvPr/>
          </p:nvSpPr>
          <p:spPr>
            <a:xfrm>
              <a:off x="7829933" y="3646611"/>
              <a:ext cx="176545" cy="655026"/>
            </a:xfrm>
            <a:prstGeom prst="roundRect">
              <a:avLst>
                <a:gd name="adj" fmla="val 16667"/>
              </a:avLst>
            </a:prstGeom>
            <a:solidFill>
              <a:srgbClr val="D6DBD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03" name="Google Shape;403;p151"/>
            <p:cNvSpPr/>
            <p:nvPr/>
          </p:nvSpPr>
          <p:spPr>
            <a:xfrm>
              <a:off x="8053055" y="3646611"/>
              <a:ext cx="176545" cy="655026"/>
            </a:xfrm>
            <a:prstGeom prst="roundRect">
              <a:avLst>
                <a:gd name="adj" fmla="val 16667"/>
              </a:avLst>
            </a:prstGeom>
            <a:solidFill>
              <a:srgbClr val="D6DBD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04" name="Google Shape;404;p151"/>
            <p:cNvSpPr/>
            <p:nvPr/>
          </p:nvSpPr>
          <p:spPr>
            <a:xfrm>
              <a:off x="7597284" y="3793149"/>
              <a:ext cx="4068000" cy="361950"/>
            </a:xfrm>
            <a:prstGeom prst="roundRect">
              <a:avLst>
                <a:gd name="adj" fmla="val 27458"/>
              </a:avLst>
            </a:prstGeom>
            <a:solidFill>
              <a:srgbClr val="D6DBD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sp>
        <p:nvSpPr>
          <p:cNvPr id="405" name="Google Shape;405;p151"/>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6" name="Google Shape;406;p151"/>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407" name="Google Shape;407;p151"/>
          <p:cNvSpPr/>
          <p:nvPr/>
        </p:nvSpPr>
        <p:spPr>
          <a:xfrm>
            <a:off x="9158514" y="2450655"/>
            <a:ext cx="3143230" cy="3142457"/>
          </a:xfrm>
          <a:custGeom>
            <a:avLst/>
            <a:gdLst/>
            <a:ahLst/>
            <a:cxnLst/>
            <a:rect l="l" t="t" r="r" b="b"/>
            <a:pathLst>
              <a:path w="3143230" h="3142457" extrusionOk="0">
                <a:moveTo>
                  <a:pt x="0" y="0"/>
                </a:moveTo>
                <a:cubicBezTo>
                  <a:pt x="1681720" y="0"/>
                  <a:pt x="3054974" y="1320700"/>
                  <a:pt x="3139160" y="2981499"/>
                </a:cubicBezTo>
                <a:lnTo>
                  <a:pt x="3143230" y="3142457"/>
                </a:lnTo>
                <a:lnTo>
                  <a:pt x="2177289" y="3142457"/>
                </a:lnTo>
                <a:lnTo>
                  <a:pt x="2166088" y="2920631"/>
                </a:lnTo>
                <a:cubicBezTo>
                  <a:pt x="2054587" y="1822699"/>
                  <a:pt x="1127349" y="965921"/>
                  <a:pt x="0" y="965921"/>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dk1"/>
              </a:solidFill>
              <a:latin typeface="Roboto"/>
              <a:ea typeface="Roboto"/>
              <a:cs typeface="Roboto"/>
              <a:sym typeface="Roboto"/>
            </a:endParaRPr>
          </a:p>
        </p:txBody>
      </p:sp>
      <p:sp>
        <p:nvSpPr>
          <p:cNvPr id="408" name="Google Shape;408;p151"/>
          <p:cNvSpPr/>
          <p:nvPr/>
        </p:nvSpPr>
        <p:spPr>
          <a:xfrm rot="-5400000">
            <a:off x="5986643" y="2450267"/>
            <a:ext cx="3143230" cy="3142457"/>
          </a:xfrm>
          <a:custGeom>
            <a:avLst/>
            <a:gdLst/>
            <a:ahLst/>
            <a:cxnLst/>
            <a:rect l="l" t="t" r="r" b="b"/>
            <a:pathLst>
              <a:path w="3143230" h="3142457" extrusionOk="0">
                <a:moveTo>
                  <a:pt x="0" y="0"/>
                </a:moveTo>
                <a:cubicBezTo>
                  <a:pt x="1681720" y="0"/>
                  <a:pt x="3054974" y="1320700"/>
                  <a:pt x="3139160" y="2981499"/>
                </a:cubicBezTo>
                <a:lnTo>
                  <a:pt x="3143230" y="3142457"/>
                </a:lnTo>
                <a:lnTo>
                  <a:pt x="2177289" y="3142457"/>
                </a:lnTo>
                <a:lnTo>
                  <a:pt x="2166088" y="2920631"/>
                </a:lnTo>
                <a:cubicBezTo>
                  <a:pt x="2054587" y="1822699"/>
                  <a:pt x="1127349" y="965921"/>
                  <a:pt x="0" y="965921"/>
                </a:cubicBezTo>
                <a:close/>
              </a:path>
            </a:pathLst>
          </a:cu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dk1"/>
              </a:solidFill>
              <a:latin typeface="Roboto"/>
              <a:ea typeface="Roboto"/>
              <a:cs typeface="Roboto"/>
              <a:sym typeface="Roboto"/>
            </a:endParaRPr>
          </a:p>
        </p:txBody>
      </p:sp>
      <p:sp>
        <p:nvSpPr>
          <p:cNvPr id="409" name="Google Shape;409;p151"/>
          <p:cNvSpPr/>
          <p:nvPr/>
        </p:nvSpPr>
        <p:spPr>
          <a:xfrm rot="10800000">
            <a:off x="5987028" y="5622139"/>
            <a:ext cx="3143230" cy="3142457"/>
          </a:xfrm>
          <a:custGeom>
            <a:avLst/>
            <a:gdLst/>
            <a:ahLst/>
            <a:cxnLst/>
            <a:rect l="l" t="t" r="r" b="b"/>
            <a:pathLst>
              <a:path w="3143230" h="3142457" extrusionOk="0">
                <a:moveTo>
                  <a:pt x="0" y="0"/>
                </a:moveTo>
                <a:cubicBezTo>
                  <a:pt x="1681720" y="0"/>
                  <a:pt x="3054974" y="1320700"/>
                  <a:pt x="3139160" y="2981499"/>
                </a:cubicBezTo>
                <a:lnTo>
                  <a:pt x="3143230" y="3142457"/>
                </a:lnTo>
                <a:lnTo>
                  <a:pt x="2177289" y="3142457"/>
                </a:lnTo>
                <a:lnTo>
                  <a:pt x="2166088" y="2920631"/>
                </a:lnTo>
                <a:cubicBezTo>
                  <a:pt x="2054587" y="1822699"/>
                  <a:pt x="1127349" y="965921"/>
                  <a:pt x="0" y="965921"/>
                </a:cubicBezTo>
                <a:close/>
              </a:path>
            </a:pathLst>
          </a:custGeom>
          <a:solidFill>
            <a:srgbClr val="95A6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dk1"/>
              </a:solidFill>
              <a:latin typeface="Roboto"/>
              <a:ea typeface="Roboto"/>
              <a:cs typeface="Roboto"/>
              <a:sym typeface="Roboto"/>
            </a:endParaRPr>
          </a:p>
        </p:txBody>
      </p:sp>
      <p:sp>
        <p:nvSpPr>
          <p:cNvPr id="410" name="Google Shape;410;p151"/>
          <p:cNvSpPr txBox="1">
            <a:spLocks noGrp="1"/>
          </p:cNvSpPr>
          <p:nvPr>
            <p:ph type="body" idx="1"/>
          </p:nvPr>
        </p:nvSpPr>
        <p:spPr>
          <a:xfrm>
            <a:off x="10568523" y="3321519"/>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11" name="Google Shape;411;p151"/>
          <p:cNvSpPr txBox="1">
            <a:spLocks noGrp="1"/>
          </p:cNvSpPr>
          <p:nvPr>
            <p:ph type="body" idx="2"/>
          </p:nvPr>
        </p:nvSpPr>
        <p:spPr>
          <a:xfrm>
            <a:off x="6730781" y="3321519"/>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12" name="Google Shape;412;p151"/>
          <p:cNvSpPr txBox="1">
            <a:spLocks noGrp="1"/>
          </p:cNvSpPr>
          <p:nvPr>
            <p:ph type="body" idx="3"/>
          </p:nvPr>
        </p:nvSpPr>
        <p:spPr>
          <a:xfrm>
            <a:off x="6730781" y="6978316"/>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13" name="Google Shape;413;p151"/>
          <p:cNvSpPr txBox="1">
            <a:spLocks noGrp="1"/>
          </p:cNvSpPr>
          <p:nvPr>
            <p:ph type="body" idx="4"/>
          </p:nvPr>
        </p:nvSpPr>
        <p:spPr>
          <a:xfrm>
            <a:off x="7717851" y="4576742"/>
            <a:ext cx="2839290" cy="2032737"/>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14" name="Google Shape;414;p151"/>
          <p:cNvSpPr txBox="1">
            <a:spLocks noGrp="1"/>
          </p:cNvSpPr>
          <p:nvPr>
            <p:ph type="body" idx="5"/>
          </p:nvPr>
        </p:nvSpPr>
        <p:spPr>
          <a:xfrm>
            <a:off x="12469641" y="4113277"/>
            <a:ext cx="4428361" cy="1828666"/>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15" name="Google Shape;415;p151"/>
          <p:cNvSpPr txBox="1">
            <a:spLocks noGrp="1"/>
          </p:cNvSpPr>
          <p:nvPr>
            <p:ph type="body" idx="6"/>
          </p:nvPr>
        </p:nvSpPr>
        <p:spPr>
          <a:xfrm>
            <a:off x="12469641" y="3417148"/>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16" name="Google Shape;416;p151"/>
          <p:cNvSpPr txBox="1">
            <a:spLocks noGrp="1"/>
          </p:cNvSpPr>
          <p:nvPr>
            <p:ph type="body" idx="7"/>
          </p:nvPr>
        </p:nvSpPr>
        <p:spPr>
          <a:xfrm>
            <a:off x="1361494" y="4122802"/>
            <a:ext cx="4428361" cy="1828666"/>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17" name="Google Shape;417;p151"/>
          <p:cNvSpPr txBox="1">
            <a:spLocks noGrp="1"/>
          </p:cNvSpPr>
          <p:nvPr>
            <p:ph type="body" idx="8"/>
          </p:nvPr>
        </p:nvSpPr>
        <p:spPr>
          <a:xfrm>
            <a:off x="1361494" y="3426673"/>
            <a:ext cx="4428361" cy="759629"/>
          </a:xfrm>
          <a:prstGeom prst="rect">
            <a:avLst/>
          </a:prstGeom>
          <a:noFill/>
          <a:ln>
            <a:noFill/>
          </a:ln>
        </p:spPr>
        <p:txBody>
          <a:bodyPr spcFirstLastPara="1" wrap="square" lIns="91425" tIns="45700" rIns="91425" bIns="45700" anchor="ctr" anchorCtr="0">
            <a:normAutofit/>
          </a:bodyPr>
          <a:lstStyle>
            <a:lvl1pPr marL="457200" lvl="0" indent="-228600" algn="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18" name="Google Shape;418;p151"/>
          <p:cNvSpPr txBox="1">
            <a:spLocks noGrp="1"/>
          </p:cNvSpPr>
          <p:nvPr>
            <p:ph type="body" idx="9"/>
          </p:nvPr>
        </p:nvSpPr>
        <p:spPr>
          <a:xfrm>
            <a:off x="1361494" y="7779461"/>
            <a:ext cx="4428361" cy="1828666"/>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19" name="Google Shape;419;p151"/>
          <p:cNvSpPr txBox="1">
            <a:spLocks noGrp="1"/>
          </p:cNvSpPr>
          <p:nvPr>
            <p:ph type="body" idx="13"/>
          </p:nvPr>
        </p:nvSpPr>
        <p:spPr>
          <a:xfrm>
            <a:off x="1361494" y="7083332"/>
            <a:ext cx="4428361" cy="759629"/>
          </a:xfrm>
          <a:prstGeom prst="rect">
            <a:avLst/>
          </a:prstGeom>
          <a:noFill/>
          <a:ln>
            <a:noFill/>
          </a:ln>
        </p:spPr>
        <p:txBody>
          <a:bodyPr spcFirstLastPara="1" wrap="square" lIns="91425" tIns="45700" rIns="91425" bIns="45700" anchor="ctr" anchorCtr="0">
            <a:normAutofit/>
          </a:bodyPr>
          <a:lstStyle>
            <a:lvl1pPr marL="457200" lvl="0" indent="-228600" algn="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20" name="Google Shape;420;p151"/>
          <p:cNvSpPr/>
          <p:nvPr/>
        </p:nvSpPr>
        <p:spPr>
          <a:xfrm>
            <a:off x="4955493" y="0"/>
            <a:ext cx="8938307" cy="2993922"/>
          </a:xfrm>
          <a:custGeom>
            <a:avLst/>
            <a:gdLst/>
            <a:ahLst/>
            <a:cxnLst/>
            <a:rect l="l" t="t" r="r" b="b"/>
            <a:pathLst>
              <a:path w="8938307" h="2993922" extrusionOk="0">
                <a:moveTo>
                  <a:pt x="6841406" y="2962151"/>
                </a:moveTo>
                <a:cubicBezTo>
                  <a:pt x="6883766" y="2969212"/>
                  <a:pt x="6912008" y="2979803"/>
                  <a:pt x="6926129" y="2993922"/>
                </a:cubicBezTo>
                <a:lnTo>
                  <a:pt x="6862587" y="2983332"/>
                </a:lnTo>
                <a:cubicBezTo>
                  <a:pt x="6855525" y="2976272"/>
                  <a:pt x="6848466" y="2969212"/>
                  <a:pt x="6841406" y="2962151"/>
                </a:cubicBezTo>
                <a:close/>
                <a:moveTo>
                  <a:pt x="7961341" y="2893314"/>
                </a:moveTo>
                <a:cubicBezTo>
                  <a:pt x="7963107" y="2893314"/>
                  <a:pt x="7963990" y="2895079"/>
                  <a:pt x="7963990" y="2898609"/>
                </a:cubicBezTo>
                <a:lnTo>
                  <a:pt x="7953398" y="2898609"/>
                </a:lnTo>
                <a:cubicBezTo>
                  <a:pt x="7956929" y="2895079"/>
                  <a:pt x="7959576" y="2893314"/>
                  <a:pt x="7961341" y="2893314"/>
                </a:cubicBezTo>
                <a:close/>
                <a:moveTo>
                  <a:pt x="7625096" y="2845657"/>
                </a:moveTo>
                <a:lnTo>
                  <a:pt x="7667457" y="2845657"/>
                </a:lnTo>
                <a:lnTo>
                  <a:pt x="7667457" y="2856247"/>
                </a:lnTo>
                <a:cubicBezTo>
                  <a:pt x="7660396" y="2856247"/>
                  <a:pt x="7653338" y="2856247"/>
                  <a:pt x="7646278" y="2856247"/>
                </a:cubicBezTo>
                <a:cubicBezTo>
                  <a:pt x="7639216" y="2849187"/>
                  <a:pt x="7632156" y="2845657"/>
                  <a:pt x="7625096" y="2845657"/>
                </a:cubicBezTo>
                <a:close/>
                <a:moveTo>
                  <a:pt x="7572144" y="2835066"/>
                </a:moveTo>
                <a:lnTo>
                  <a:pt x="7593326" y="2835066"/>
                </a:lnTo>
                <a:lnTo>
                  <a:pt x="7593326" y="2845657"/>
                </a:lnTo>
                <a:close/>
                <a:moveTo>
                  <a:pt x="7752182" y="2750343"/>
                </a:moveTo>
                <a:lnTo>
                  <a:pt x="7773361" y="2760933"/>
                </a:lnTo>
                <a:lnTo>
                  <a:pt x="7815724" y="2771524"/>
                </a:lnTo>
                <a:cubicBezTo>
                  <a:pt x="7829844" y="2778585"/>
                  <a:pt x="7845729" y="2787410"/>
                  <a:pt x="7863380" y="2798000"/>
                </a:cubicBezTo>
                <a:cubicBezTo>
                  <a:pt x="7881031" y="2808591"/>
                  <a:pt x="7907508" y="2820947"/>
                  <a:pt x="7942808" y="2835066"/>
                </a:cubicBezTo>
                <a:cubicBezTo>
                  <a:pt x="7985171" y="2856247"/>
                  <a:pt x="8020471" y="2873899"/>
                  <a:pt x="8048712" y="2888018"/>
                </a:cubicBezTo>
                <a:cubicBezTo>
                  <a:pt x="8062833" y="2888018"/>
                  <a:pt x="8078719" y="2895080"/>
                  <a:pt x="8096369" y="2909199"/>
                </a:cubicBezTo>
                <a:cubicBezTo>
                  <a:pt x="8114020" y="2923320"/>
                  <a:pt x="8124610" y="2930380"/>
                  <a:pt x="8128141" y="2930380"/>
                </a:cubicBezTo>
                <a:cubicBezTo>
                  <a:pt x="8131671" y="2930380"/>
                  <a:pt x="8133435" y="2933911"/>
                  <a:pt x="8133435" y="2940970"/>
                </a:cubicBezTo>
                <a:cubicBezTo>
                  <a:pt x="8133435" y="2948032"/>
                  <a:pt x="8133435" y="2955091"/>
                  <a:pt x="8133435" y="2962151"/>
                </a:cubicBezTo>
                <a:lnTo>
                  <a:pt x="8122846" y="2951561"/>
                </a:lnTo>
                <a:cubicBezTo>
                  <a:pt x="8115785" y="2951561"/>
                  <a:pt x="8110490" y="2949797"/>
                  <a:pt x="8106960" y="2946266"/>
                </a:cubicBezTo>
                <a:cubicBezTo>
                  <a:pt x="8103431" y="2942736"/>
                  <a:pt x="8101664" y="2940970"/>
                  <a:pt x="8101664" y="2940970"/>
                </a:cubicBezTo>
                <a:lnTo>
                  <a:pt x="8080483" y="2940970"/>
                </a:lnTo>
                <a:cubicBezTo>
                  <a:pt x="8080483" y="2933911"/>
                  <a:pt x="8073423" y="2926851"/>
                  <a:pt x="8059302" y="2919791"/>
                </a:cubicBezTo>
                <a:cubicBezTo>
                  <a:pt x="8045183" y="2912730"/>
                  <a:pt x="8036356" y="2909199"/>
                  <a:pt x="8032827" y="2909199"/>
                </a:cubicBezTo>
                <a:cubicBezTo>
                  <a:pt x="8029298" y="2909199"/>
                  <a:pt x="8029298" y="2910965"/>
                  <a:pt x="8032827" y="2914495"/>
                </a:cubicBezTo>
                <a:cubicBezTo>
                  <a:pt x="8036356" y="2918024"/>
                  <a:pt x="8038123" y="2921555"/>
                  <a:pt x="8038123" y="2925085"/>
                </a:cubicBezTo>
                <a:cubicBezTo>
                  <a:pt x="8038123" y="2928616"/>
                  <a:pt x="8029298" y="2923320"/>
                  <a:pt x="8011646" y="2909199"/>
                </a:cubicBezTo>
                <a:cubicBezTo>
                  <a:pt x="7993994" y="2895080"/>
                  <a:pt x="7985171" y="2884489"/>
                  <a:pt x="7985171" y="2877428"/>
                </a:cubicBezTo>
                <a:cubicBezTo>
                  <a:pt x="7985171" y="2870368"/>
                  <a:pt x="7963990" y="2859778"/>
                  <a:pt x="7921627" y="2845657"/>
                </a:cubicBezTo>
                <a:lnTo>
                  <a:pt x="7889856" y="2824476"/>
                </a:lnTo>
                <a:cubicBezTo>
                  <a:pt x="7889856" y="2824476"/>
                  <a:pt x="7886327" y="2824476"/>
                  <a:pt x="7879267" y="2824476"/>
                </a:cubicBezTo>
                <a:cubicBezTo>
                  <a:pt x="7872205" y="2824476"/>
                  <a:pt x="7868675" y="2824476"/>
                  <a:pt x="7868675" y="2824476"/>
                </a:cubicBezTo>
                <a:lnTo>
                  <a:pt x="7847494" y="2813885"/>
                </a:lnTo>
                <a:lnTo>
                  <a:pt x="7836904" y="2813885"/>
                </a:lnTo>
                <a:lnTo>
                  <a:pt x="7826313" y="2803295"/>
                </a:lnTo>
                <a:cubicBezTo>
                  <a:pt x="7826313" y="2803295"/>
                  <a:pt x="7822784" y="2803295"/>
                  <a:pt x="7815724" y="2803295"/>
                </a:cubicBezTo>
                <a:lnTo>
                  <a:pt x="7783952" y="2782114"/>
                </a:lnTo>
                <a:close/>
                <a:moveTo>
                  <a:pt x="6068305" y="2739753"/>
                </a:moveTo>
                <a:lnTo>
                  <a:pt x="6089486" y="2750343"/>
                </a:lnTo>
                <a:cubicBezTo>
                  <a:pt x="6082426" y="2750343"/>
                  <a:pt x="6077130" y="2748578"/>
                  <a:pt x="6073601" y="2745048"/>
                </a:cubicBezTo>
                <a:cubicBezTo>
                  <a:pt x="6070072" y="2741518"/>
                  <a:pt x="6068305" y="2739753"/>
                  <a:pt x="6068305" y="2739753"/>
                </a:cubicBezTo>
                <a:close/>
                <a:moveTo>
                  <a:pt x="7709820" y="2729162"/>
                </a:moveTo>
                <a:lnTo>
                  <a:pt x="7731000" y="2739753"/>
                </a:lnTo>
                <a:cubicBezTo>
                  <a:pt x="7738060" y="2746814"/>
                  <a:pt x="7738060" y="2750343"/>
                  <a:pt x="7731000" y="2750343"/>
                </a:cubicBezTo>
                <a:lnTo>
                  <a:pt x="7720409" y="2739753"/>
                </a:lnTo>
                <a:cubicBezTo>
                  <a:pt x="7720409" y="2739753"/>
                  <a:pt x="7718644" y="2737989"/>
                  <a:pt x="7715115" y="2734458"/>
                </a:cubicBezTo>
                <a:cubicBezTo>
                  <a:pt x="7711586" y="2730928"/>
                  <a:pt x="7709820" y="2729162"/>
                  <a:pt x="7709820" y="2729162"/>
                </a:cubicBezTo>
                <a:close/>
                <a:moveTo>
                  <a:pt x="7699230" y="2707981"/>
                </a:moveTo>
                <a:lnTo>
                  <a:pt x="7709820" y="2718572"/>
                </a:lnTo>
                <a:lnTo>
                  <a:pt x="7699230" y="2718572"/>
                </a:lnTo>
                <a:close/>
                <a:moveTo>
                  <a:pt x="5983582" y="2707981"/>
                </a:moveTo>
                <a:lnTo>
                  <a:pt x="5994172" y="2707981"/>
                </a:lnTo>
                <a:lnTo>
                  <a:pt x="6068305" y="2739753"/>
                </a:lnTo>
                <a:cubicBezTo>
                  <a:pt x="6061245" y="2746814"/>
                  <a:pt x="6033005" y="2736224"/>
                  <a:pt x="5983582" y="2707981"/>
                </a:cubicBezTo>
                <a:close/>
                <a:moveTo>
                  <a:pt x="7656867" y="2697391"/>
                </a:moveTo>
                <a:cubicBezTo>
                  <a:pt x="7663928" y="2697391"/>
                  <a:pt x="7667457" y="2699157"/>
                  <a:pt x="7667457" y="2702687"/>
                </a:cubicBezTo>
                <a:cubicBezTo>
                  <a:pt x="7667457" y="2706216"/>
                  <a:pt x="7669223" y="2707981"/>
                  <a:pt x="7672752" y="2707981"/>
                </a:cubicBezTo>
                <a:cubicBezTo>
                  <a:pt x="7676282" y="2707981"/>
                  <a:pt x="7681578" y="2711512"/>
                  <a:pt x="7688638" y="2718572"/>
                </a:cubicBezTo>
                <a:lnTo>
                  <a:pt x="7688638" y="2729162"/>
                </a:lnTo>
                <a:cubicBezTo>
                  <a:pt x="7688638" y="2729162"/>
                  <a:pt x="7686874" y="2729162"/>
                  <a:pt x="7683344" y="2729162"/>
                </a:cubicBezTo>
                <a:cubicBezTo>
                  <a:pt x="7679813" y="2729162"/>
                  <a:pt x="7678048" y="2725633"/>
                  <a:pt x="7678048" y="2718572"/>
                </a:cubicBezTo>
                <a:cubicBezTo>
                  <a:pt x="7670986" y="2718572"/>
                  <a:pt x="7663928" y="2715043"/>
                  <a:pt x="7656867" y="2707981"/>
                </a:cubicBezTo>
                <a:close/>
                <a:moveTo>
                  <a:pt x="6290704" y="2665620"/>
                </a:moveTo>
                <a:lnTo>
                  <a:pt x="6301294" y="2665620"/>
                </a:lnTo>
                <a:cubicBezTo>
                  <a:pt x="6315414" y="2672681"/>
                  <a:pt x="6322476" y="2676210"/>
                  <a:pt x="6322476" y="2676210"/>
                </a:cubicBezTo>
                <a:lnTo>
                  <a:pt x="6311884" y="2676210"/>
                </a:lnTo>
                <a:lnTo>
                  <a:pt x="6290704" y="2676210"/>
                </a:lnTo>
                <a:close/>
                <a:moveTo>
                  <a:pt x="6555464" y="2602077"/>
                </a:moveTo>
                <a:lnTo>
                  <a:pt x="6555464" y="2612668"/>
                </a:lnTo>
                <a:cubicBezTo>
                  <a:pt x="6548403" y="2612668"/>
                  <a:pt x="6544874" y="2612668"/>
                  <a:pt x="6544874" y="2612668"/>
                </a:cubicBezTo>
                <a:cubicBezTo>
                  <a:pt x="6544874" y="2605608"/>
                  <a:pt x="6548403" y="2602077"/>
                  <a:pt x="6555464" y="2602077"/>
                </a:cubicBezTo>
                <a:close/>
                <a:moveTo>
                  <a:pt x="7434468" y="2591487"/>
                </a:moveTo>
                <a:lnTo>
                  <a:pt x="7445059" y="2591487"/>
                </a:lnTo>
                <a:cubicBezTo>
                  <a:pt x="7452120" y="2598548"/>
                  <a:pt x="7453884" y="2602077"/>
                  <a:pt x="7450355" y="2602077"/>
                </a:cubicBezTo>
                <a:cubicBezTo>
                  <a:pt x="7446824" y="2602077"/>
                  <a:pt x="7441530" y="2598548"/>
                  <a:pt x="7434468" y="2591487"/>
                </a:cubicBezTo>
                <a:close/>
                <a:moveTo>
                  <a:pt x="6904948" y="2591487"/>
                </a:moveTo>
                <a:cubicBezTo>
                  <a:pt x="6912008" y="2591487"/>
                  <a:pt x="6922600" y="2595018"/>
                  <a:pt x="6936718" y="2602077"/>
                </a:cubicBezTo>
                <a:cubicBezTo>
                  <a:pt x="6943780" y="2602077"/>
                  <a:pt x="6949074" y="2602077"/>
                  <a:pt x="6952604" y="2602077"/>
                </a:cubicBezTo>
                <a:cubicBezTo>
                  <a:pt x="6956135" y="2602077"/>
                  <a:pt x="6957900" y="2602077"/>
                  <a:pt x="6957900" y="2602077"/>
                </a:cubicBezTo>
                <a:lnTo>
                  <a:pt x="6957900" y="2612668"/>
                </a:lnTo>
                <a:lnTo>
                  <a:pt x="6968491" y="2612668"/>
                </a:lnTo>
                <a:cubicBezTo>
                  <a:pt x="6968491" y="2612668"/>
                  <a:pt x="6973785" y="2612668"/>
                  <a:pt x="6984376" y="2612668"/>
                </a:cubicBezTo>
                <a:cubicBezTo>
                  <a:pt x="6994966" y="2612668"/>
                  <a:pt x="7003792" y="2612668"/>
                  <a:pt x="7010852" y="2612668"/>
                </a:cubicBezTo>
                <a:lnTo>
                  <a:pt x="7053214" y="2633849"/>
                </a:lnTo>
                <a:lnTo>
                  <a:pt x="7084985" y="2633849"/>
                </a:lnTo>
                <a:cubicBezTo>
                  <a:pt x="7092045" y="2633849"/>
                  <a:pt x="7095574" y="2637379"/>
                  <a:pt x="7095574" y="2644439"/>
                </a:cubicBezTo>
                <a:lnTo>
                  <a:pt x="7116756" y="2644439"/>
                </a:lnTo>
                <a:cubicBezTo>
                  <a:pt x="7123818" y="2644439"/>
                  <a:pt x="7127347" y="2647970"/>
                  <a:pt x="7127347" y="2655029"/>
                </a:cubicBezTo>
                <a:lnTo>
                  <a:pt x="7116756" y="2655029"/>
                </a:lnTo>
                <a:lnTo>
                  <a:pt x="7053214" y="2644439"/>
                </a:lnTo>
                <a:lnTo>
                  <a:pt x="7063804" y="2655029"/>
                </a:lnTo>
                <a:lnTo>
                  <a:pt x="7053214" y="2655029"/>
                </a:lnTo>
                <a:lnTo>
                  <a:pt x="7063804" y="2665620"/>
                </a:lnTo>
                <a:cubicBezTo>
                  <a:pt x="7084985" y="2665620"/>
                  <a:pt x="7095574" y="2663856"/>
                  <a:pt x="7095574" y="2660325"/>
                </a:cubicBezTo>
                <a:cubicBezTo>
                  <a:pt x="7095574" y="2656795"/>
                  <a:pt x="7097341" y="2655029"/>
                  <a:pt x="7100870" y="2655029"/>
                </a:cubicBezTo>
                <a:cubicBezTo>
                  <a:pt x="7104400" y="2655029"/>
                  <a:pt x="7102636" y="2658560"/>
                  <a:pt x="7095574" y="2665620"/>
                </a:cubicBezTo>
                <a:lnTo>
                  <a:pt x="7106166" y="2676210"/>
                </a:lnTo>
                <a:lnTo>
                  <a:pt x="7063804" y="2676210"/>
                </a:lnTo>
                <a:cubicBezTo>
                  <a:pt x="7035562" y="2676210"/>
                  <a:pt x="7017914" y="2672681"/>
                  <a:pt x="7010852" y="2665620"/>
                </a:cubicBezTo>
                <a:cubicBezTo>
                  <a:pt x="7010852" y="2665620"/>
                  <a:pt x="7010852" y="2662091"/>
                  <a:pt x="7010852" y="2655029"/>
                </a:cubicBezTo>
                <a:lnTo>
                  <a:pt x="7021443" y="2644439"/>
                </a:lnTo>
                <a:cubicBezTo>
                  <a:pt x="7021443" y="2644439"/>
                  <a:pt x="7019677" y="2644439"/>
                  <a:pt x="7016148" y="2644439"/>
                </a:cubicBezTo>
                <a:cubicBezTo>
                  <a:pt x="7012618" y="2644439"/>
                  <a:pt x="7007322" y="2644439"/>
                  <a:pt x="7000262" y="2644439"/>
                </a:cubicBezTo>
                <a:lnTo>
                  <a:pt x="6989670" y="2644439"/>
                </a:lnTo>
                <a:lnTo>
                  <a:pt x="6989670" y="2655029"/>
                </a:lnTo>
                <a:lnTo>
                  <a:pt x="6979081" y="2644439"/>
                </a:lnTo>
                <a:cubicBezTo>
                  <a:pt x="6979081" y="2630318"/>
                  <a:pt x="6975552" y="2626789"/>
                  <a:pt x="6968491" y="2633849"/>
                </a:cubicBezTo>
                <a:lnTo>
                  <a:pt x="6947310" y="2644439"/>
                </a:lnTo>
                <a:lnTo>
                  <a:pt x="6936718" y="2633849"/>
                </a:lnTo>
                <a:lnTo>
                  <a:pt x="6904948" y="2633849"/>
                </a:lnTo>
                <a:cubicBezTo>
                  <a:pt x="6904948" y="2633849"/>
                  <a:pt x="6903183" y="2633849"/>
                  <a:pt x="6899652" y="2633849"/>
                </a:cubicBezTo>
                <a:cubicBezTo>
                  <a:pt x="6896122" y="2633849"/>
                  <a:pt x="6890828" y="2633849"/>
                  <a:pt x="6883766" y="2633849"/>
                </a:cubicBezTo>
                <a:cubicBezTo>
                  <a:pt x="6869648" y="2633849"/>
                  <a:pt x="6862587" y="2637379"/>
                  <a:pt x="6862587" y="2644439"/>
                </a:cubicBezTo>
                <a:lnTo>
                  <a:pt x="6873177" y="2644439"/>
                </a:lnTo>
                <a:cubicBezTo>
                  <a:pt x="6880237" y="2644439"/>
                  <a:pt x="6880237" y="2646205"/>
                  <a:pt x="6873177" y="2649735"/>
                </a:cubicBezTo>
                <a:cubicBezTo>
                  <a:pt x="6866116" y="2653264"/>
                  <a:pt x="6857292" y="2653264"/>
                  <a:pt x="6846700" y="2649735"/>
                </a:cubicBezTo>
                <a:cubicBezTo>
                  <a:pt x="6836110" y="2646205"/>
                  <a:pt x="6820224" y="2640910"/>
                  <a:pt x="6799044" y="2633849"/>
                </a:cubicBezTo>
                <a:cubicBezTo>
                  <a:pt x="6777862" y="2626789"/>
                  <a:pt x="6767272" y="2619727"/>
                  <a:pt x="6767272" y="2612668"/>
                </a:cubicBezTo>
                <a:lnTo>
                  <a:pt x="6799044" y="2623258"/>
                </a:lnTo>
                <a:cubicBezTo>
                  <a:pt x="6806104" y="2630318"/>
                  <a:pt x="6811400" y="2632083"/>
                  <a:pt x="6814929" y="2628554"/>
                </a:cubicBezTo>
                <a:cubicBezTo>
                  <a:pt x="6818458" y="2625024"/>
                  <a:pt x="6823754" y="2626789"/>
                  <a:pt x="6830814" y="2633849"/>
                </a:cubicBezTo>
                <a:cubicBezTo>
                  <a:pt x="6837876" y="2626789"/>
                  <a:pt x="6841406" y="2623258"/>
                  <a:pt x="6841406" y="2623258"/>
                </a:cubicBezTo>
                <a:cubicBezTo>
                  <a:pt x="6841406" y="2623258"/>
                  <a:pt x="6844936" y="2623258"/>
                  <a:pt x="6851996" y="2623258"/>
                </a:cubicBezTo>
                <a:cubicBezTo>
                  <a:pt x="6859056" y="2623258"/>
                  <a:pt x="6862587" y="2623258"/>
                  <a:pt x="6862587" y="2623258"/>
                </a:cubicBezTo>
                <a:cubicBezTo>
                  <a:pt x="6876706" y="2623258"/>
                  <a:pt x="6883766" y="2621493"/>
                  <a:pt x="6883766" y="2617962"/>
                </a:cubicBezTo>
                <a:cubicBezTo>
                  <a:pt x="6883766" y="2614433"/>
                  <a:pt x="6885532" y="2609137"/>
                  <a:pt x="6889062" y="2602077"/>
                </a:cubicBezTo>
                <a:cubicBezTo>
                  <a:pt x="6892592" y="2595018"/>
                  <a:pt x="6897888" y="2591487"/>
                  <a:pt x="6904948" y="2591487"/>
                </a:cubicBezTo>
                <a:close/>
                <a:moveTo>
                  <a:pt x="6230187" y="2586949"/>
                </a:moveTo>
                <a:lnTo>
                  <a:pt x="6237752" y="2602077"/>
                </a:lnTo>
                <a:cubicBezTo>
                  <a:pt x="6237752" y="2602077"/>
                  <a:pt x="6234222" y="2598548"/>
                  <a:pt x="6227161" y="2591487"/>
                </a:cubicBezTo>
                <a:close/>
                <a:moveTo>
                  <a:pt x="7265022" y="2580897"/>
                </a:moveTo>
                <a:lnTo>
                  <a:pt x="7275612" y="2580897"/>
                </a:lnTo>
                <a:lnTo>
                  <a:pt x="7286203" y="2591487"/>
                </a:lnTo>
                <a:lnTo>
                  <a:pt x="7307384" y="2591487"/>
                </a:lnTo>
                <a:cubicBezTo>
                  <a:pt x="7314444" y="2591487"/>
                  <a:pt x="7317974" y="2595018"/>
                  <a:pt x="7317974" y="2602077"/>
                </a:cubicBezTo>
                <a:cubicBezTo>
                  <a:pt x="7317974" y="2602077"/>
                  <a:pt x="7314444" y="2602077"/>
                  <a:pt x="7307384" y="2602077"/>
                </a:cubicBezTo>
                <a:lnTo>
                  <a:pt x="7275612" y="2591487"/>
                </a:lnTo>
                <a:close/>
                <a:moveTo>
                  <a:pt x="6227161" y="2580897"/>
                </a:moveTo>
                <a:cubicBezTo>
                  <a:pt x="6230692" y="2580897"/>
                  <a:pt x="6232457" y="2581780"/>
                  <a:pt x="6232457" y="2583544"/>
                </a:cubicBezTo>
                <a:lnTo>
                  <a:pt x="6230187" y="2586949"/>
                </a:lnTo>
                <a:close/>
                <a:moveTo>
                  <a:pt x="7529782" y="2570306"/>
                </a:moveTo>
                <a:cubicBezTo>
                  <a:pt x="7529782" y="2577366"/>
                  <a:pt x="7533312" y="2580897"/>
                  <a:pt x="7540374" y="2580897"/>
                </a:cubicBezTo>
                <a:cubicBezTo>
                  <a:pt x="7547434" y="2580897"/>
                  <a:pt x="7550963" y="2580897"/>
                  <a:pt x="7550963" y="2580897"/>
                </a:cubicBezTo>
                <a:lnTo>
                  <a:pt x="7540374" y="2591487"/>
                </a:lnTo>
                <a:lnTo>
                  <a:pt x="7540374" y="2602077"/>
                </a:lnTo>
                <a:lnTo>
                  <a:pt x="7529782" y="2602077"/>
                </a:lnTo>
                <a:lnTo>
                  <a:pt x="7519192" y="2591487"/>
                </a:lnTo>
                <a:lnTo>
                  <a:pt x="7508601" y="2591487"/>
                </a:lnTo>
                <a:cubicBezTo>
                  <a:pt x="7515663" y="2591487"/>
                  <a:pt x="7519192" y="2587956"/>
                  <a:pt x="7519192" y="2580897"/>
                </a:cubicBezTo>
                <a:close/>
                <a:moveTo>
                  <a:pt x="7455649" y="2570306"/>
                </a:moveTo>
                <a:cubicBezTo>
                  <a:pt x="7455649" y="2570306"/>
                  <a:pt x="7459178" y="2573837"/>
                  <a:pt x="7466240" y="2580897"/>
                </a:cubicBezTo>
                <a:lnTo>
                  <a:pt x="7455649" y="2580897"/>
                </a:lnTo>
                <a:close/>
                <a:moveTo>
                  <a:pt x="6979081" y="2570306"/>
                </a:moveTo>
                <a:cubicBezTo>
                  <a:pt x="6986141" y="2577366"/>
                  <a:pt x="7000262" y="2582662"/>
                  <a:pt x="7021443" y="2586192"/>
                </a:cubicBezTo>
                <a:cubicBezTo>
                  <a:pt x="7042622" y="2589722"/>
                  <a:pt x="7053214" y="2591487"/>
                  <a:pt x="7053214" y="2591487"/>
                </a:cubicBezTo>
                <a:lnTo>
                  <a:pt x="6989670" y="2591487"/>
                </a:lnTo>
                <a:close/>
                <a:moveTo>
                  <a:pt x="5994172" y="2570306"/>
                </a:moveTo>
                <a:cubicBezTo>
                  <a:pt x="6001234" y="2570306"/>
                  <a:pt x="6008293" y="2572071"/>
                  <a:pt x="6015353" y="2575602"/>
                </a:cubicBezTo>
                <a:cubicBezTo>
                  <a:pt x="6022414" y="2579131"/>
                  <a:pt x="6027709" y="2579131"/>
                  <a:pt x="6031238" y="2575602"/>
                </a:cubicBezTo>
                <a:cubicBezTo>
                  <a:pt x="6034768" y="2572071"/>
                  <a:pt x="6052420" y="2575602"/>
                  <a:pt x="6084190" y="2586192"/>
                </a:cubicBezTo>
                <a:cubicBezTo>
                  <a:pt x="6115962" y="2596783"/>
                  <a:pt x="6135378" y="2605608"/>
                  <a:pt x="6142438" y="2612668"/>
                </a:cubicBezTo>
                <a:cubicBezTo>
                  <a:pt x="6149498" y="2619727"/>
                  <a:pt x="6156558" y="2623258"/>
                  <a:pt x="6163620" y="2623258"/>
                </a:cubicBezTo>
                <a:cubicBezTo>
                  <a:pt x="6163620" y="2623258"/>
                  <a:pt x="6167149" y="2623258"/>
                  <a:pt x="6174209" y="2623258"/>
                </a:cubicBezTo>
                <a:cubicBezTo>
                  <a:pt x="6181270" y="2623258"/>
                  <a:pt x="6184800" y="2626789"/>
                  <a:pt x="6184800" y="2633849"/>
                </a:cubicBezTo>
                <a:cubicBezTo>
                  <a:pt x="6198920" y="2633849"/>
                  <a:pt x="6211276" y="2637379"/>
                  <a:pt x="6221866" y="2644439"/>
                </a:cubicBezTo>
                <a:cubicBezTo>
                  <a:pt x="6232457" y="2651500"/>
                  <a:pt x="6237752" y="2655029"/>
                  <a:pt x="6237752" y="2655029"/>
                </a:cubicBezTo>
                <a:cubicBezTo>
                  <a:pt x="6230690" y="2655029"/>
                  <a:pt x="6216572" y="2651500"/>
                  <a:pt x="6195390" y="2644439"/>
                </a:cubicBezTo>
                <a:cubicBezTo>
                  <a:pt x="6174209" y="2637379"/>
                  <a:pt x="6158324" y="2632083"/>
                  <a:pt x="6147734" y="2628554"/>
                </a:cubicBezTo>
                <a:cubicBezTo>
                  <a:pt x="6137142" y="2625024"/>
                  <a:pt x="6128318" y="2623258"/>
                  <a:pt x="6121257" y="2623258"/>
                </a:cubicBezTo>
                <a:cubicBezTo>
                  <a:pt x="6114197" y="2623258"/>
                  <a:pt x="6110668" y="2623258"/>
                  <a:pt x="6110668" y="2623258"/>
                </a:cubicBezTo>
                <a:lnTo>
                  <a:pt x="6100076" y="2612668"/>
                </a:lnTo>
                <a:lnTo>
                  <a:pt x="6078895" y="2602077"/>
                </a:lnTo>
                <a:cubicBezTo>
                  <a:pt x="6078895" y="2595018"/>
                  <a:pt x="6061245" y="2591487"/>
                  <a:pt x="6025943" y="2591487"/>
                </a:cubicBezTo>
                <a:close/>
                <a:moveTo>
                  <a:pt x="5983582" y="2570306"/>
                </a:moveTo>
                <a:lnTo>
                  <a:pt x="5994172" y="2580897"/>
                </a:lnTo>
                <a:cubicBezTo>
                  <a:pt x="5987112" y="2580897"/>
                  <a:pt x="5983582" y="2579131"/>
                  <a:pt x="5983582" y="2575602"/>
                </a:cubicBezTo>
                <a:cubicBezTo>
                  <a:pt x="5983582" y="2572071"/>
                  <a:pt x="5983582" y="2570306"/>
                  <a:pt x="5983582" y="2570306"/>
                </a:cubicBezTo>
                <a:close/>
                <a:moveTo>
                  <a:pt x="7159118" y="2559716"/>
                </a:moveTo>
                <a:lnTo>
                  <a:pt x="7176327" y="2561040"/>
                </a:lnTo>
                <a:cubicBezTo>
                  <a:pt x="7194861" y="2563687"/>
                  <a:pt x="7217366" y="2570306"/>
                  <a:pt x="7243841" y="2580897"/>
                </a:cubicBezTo>
                <a:lnTo>
                  <a:pt x="7222660" y="2580897"/>
                </a:lnTo>
                <a:cubicBezTo>
                  <a:pt x="7205010" y="2577366"/>
                  <a:pt x="7189124" y="2572953"/>
                  <a:pt x="7175004" y="2567659"/>
                </a:cubicBezTo>
                <a:close/>
                <a:moveTo>
                  <a:pt x="7688638" y="2538535"/>
                </a:moveTo>
                <a:lnTo>
                  <a:pt x="7699230" y="2538535"/>
                </a:lnTo>
                <a:lnTo>
                  <a:pt x="7688638" y="2549125"/>
                </a:lnTo>
                <a:close/>
                <a:moveTo>
                  <a:pt x="7275612" y="2538535"/>
                </a:moveTo>
                <a:cubicBezTo>
                  <a:pt x="7282674" y="2538535"/>
                  <a:pt x="7289732" y="2538535"/>
                  <a:pt x="7296793" y="2538535"/>
                </a:cubicBezTo>
                <a:lnTo>
                  <a:pt x="7360336" y="2549125"/>
                </a:lnTo>
                <a:cubicBezTo>
                  <a:pt x="7360336" y="2549125"/>
                  <a:pt x="7363866" y="2545596"/>
                  <a:pt x="7370926" y="2538535"/>
                </a:cubicBezTo>
                <a:lnTo>
                  <a:pt x="7381516" y="2549125"/>
                </a:lnTo>
                <a:lnTo>
                  <a:pt x="7402697" y="2559716"/>
                </a:lnTo>
                <a:cubicBezTo>
                  <a:pt x="7416818" y="2566775"/>
                  <a:pt x="7423878" y="2568541"/>
                  <a:pt x="7423878" y="2565010"/>
                </a:cubicBezTo>
                <a:cubicBezTo>
                  <a:pt x="7423878" y="2561481"/>
                  <a:pt x="7427408" y="2559716"/>
                  <a:pt x="7434468" y="2559716"/>
                </a:cubicBezTo>
                <a:cubicBezTo>
                  <a:pt x="7434468" y="2566775"/>
                  <a:pt x="7434468" y="2570306"/>
                  <a:pt x="7434468" y="2570306"/>
                </a:cubicBezTo>
                <a:cubicBezTo>
                  <a:pt x="7434468" y="2577366"/>
                  <a:pt x="7430938" y="2580897"/>
                  <a:pt x="7423878" y="2580897"/>
                </a:cubicBezTo>
                <a:cubicBezTo>
                  <a:pt x="7416818" y="2580897"/>
                  <a:pt x="7406226" y="2577366"/>
                  <a:pt x="7392107" y="2570306"/>
                </a:cubicBezTo>
                <a:cubicBezTo>
                  <a:pt x="7370926" y="2570306"/>
                  <a:pt x="7360336" y="2570306"/>
                  <a:pt x="7360336" y="2570306"/>
                </a:cubicBezTo>
                <a:close/>
                <a:moveTo>
                  <a:pt x="7116756" y="2538535"/>
                </a:moveTo>
                <a:cubicBezTo>
                  <a:pt x="7123818" y="2538535"/>
                  <a:pt x="7129112" y="2540300"/>
                  <a:pt x="7132641" y="2543831"/>
                </a:cubicBezTo>
                <a:cubicBezTo>
                  <a:pt x="7134406" y="2545596"/>
                  <a:pt x="7137496" y="2547801"/>
                  <a:pt x="7141909" y="2550449"/>
                </a:cubicBezTo>
                <a:lnTo>
                  <a:pt x="7159116" y="2559715"/>
                </a:lnTo>
                <a:lnTo>
                  <a:pt x="7137937" y="2549125"/>
                </a:lnTo>
                <a:lnTo>
                  <a:pt x="7116756" y="2549125"/>
                </a:lnTo>
                <a:close/>
                <a:moveTo>
                  <a:pt x="6629598" y="2538535"/>
                </a:moveTo>
                <a:lnTo>
                  <a:pt x="6650778" y="2549125"/>
                </a:lnTo>
                <a:lnTo>
                  <a:pt x="6682550" y="2549125"/>
                </a:lnTo>
                <a:cubicBezTo>
                  <a:pt x="6668429" y="2542066"/>
                  <a:pt x="6671958" y="2538535"/>
                  <a:pt x="6693140" y="2538535"/>
                </a:cubicBezTo>
                <a:lnTo>
                  <a:pt x="6703730" y="2538535"/>
                </a:lnTo>
                <a:cubicBezTo>
                  <a:pt x="6696669" y="2538535"/>
                  <a:pt x="6696669" y="2542066"/>
                  <a:pt x="6703730" y="2549125"/>
                </a:cubicBezTo>
                <a:lnTo>
                  <a:pt x="6777862" y="2570306"/>
                </a:lnTo>
                <a:cubicBezTo>
                  <a:pt x="6806104" y="2577366"/>
                  <a:pt x="6816696" y="2584427"/>
                  <a:pt x="6809634" y="2591487"/>
                </a:cubicBezTo>
                <a:lnTo>
                  <a:pt x="6820224" y="2591487"/>
                </a:lnTo>
                <a:cubicBezTo>
                  <a:pt x="6820224" y="2584427"/>
                  <a:pt x="6829050" y="2584427"/>
                  <a:pt x="6846700" y="2591487"/>
                </a:cubicBezTo>
                <a:cubicBezTo>
                  <a:pt x="6864352" y="2598548"/>
                  <a:pt x="6873177" y="2602077"/>
                  <a:pt x="6873177" y="2602077"/>
                </a:cubicBezTo>
                <a:lnTo>
                  <a:pt x="6809634" y="2602077"/>
                </a:lnTo>
                <a:cubicBezTo>
                  <a:pt x="6802573" y="2595018"/>
                  <a:pt x="6793748" y="2591487"/>
                  <a:pt x="6783158" y="2591487"/>
                </a:cubicBezTo>
                <a:cubicBezTo>
                  <a:pt x="6772568" y="2591487"/>
                  <a:pt x="6763743" y="2595018"/>
                  <a:pt x="6756682" y="2602077"/>
                </a:cubicBezTo>
                <a:cubicBezTo>
                  <a:pt x="6749621" y="2602077"/>
                  <a:pt x="6742562" y="2602077"/>
                  <a:pt x="6735502" y="2602077"/>
                </a:cubicBezTo>
                <a:cubicBezTo>
                  <a:pt x="6721381" y="2602077"/>
                  <a:pt x="6714320" y="2603842"/>
                  <a:pt x="6714320" y="2607373"/>
                </a:cubicBezTo>
                <a:cubicBezTo>
                  <a:pt x="6714320" y="2610904"/>
                  <a:pt x="6710791" y="2612668"/>
                  <a:pt x="6703730" y="2612668"/>
                </a:cubicBezTo>
                <a:lnTo>
                  <a:pt x="6693140" y="2602077"/>
                </a:lnTo>
                <a:cubicBezTo>
                  <a:pt x="6693140" y="2595018"/>
                  <a:pt x="6689610" y="2591487"/>
                  <a:pt x="6682550" y="2591487"/>
                </a:cubicBezTo>
                <a:lnTo>
                  <a:pt x="6682550" y="2580897"/>
                </a:lnTo>
                <a:cubicBezTo>
                  <a:pt x="6675488" y="2580897"/>
                  <a:pt x="6671958" y="2577366"/>
                  <a:pt x="6671958" y="2570306"/>
                </a:cubicBezTo>
                <a:cubicBezTo>
                  <a:pt x="6671958" y="2570306"/>
                  <a:pt x="6668429" y="2570306"/>
                  <a:pt x="6661368" y="2570306"/>
                </a:cubicBezTo>
                <a:lnTo>
                  <a:pt x="6640188" y="2549125"/>
                </a:lnTo>
                <a:close/>
                <a:moveTo>
                  <a:pt x="6078895" y="2538535"/>
                </a:moveTo>
                <a:lnTo>
                  <a:pt x="6110668" y="2559716"/>
                </a:lnTo>
                <a:cubicBezTo>
                  <a:pt x="6124786" y="2573837"/>
                  <a:pt x="6131847" y="2573837"/>
                  <a:pt x="6131847" y="2559716"/>
                </a:cubicBezTo>
                <a:cubicBezTo>
                  <a:pt x="6131847" y="2559716"/>
                  <a:pt x="6137142" y="2559716"/>
                  <a:pt x="6147734" y="2559716"/>
                </a:cubicBezTo>
                <a:cubicBezTo>
                  <a:pt x="6158324" y="2559716"/>
                  <a:pt x="6167149" y="2559716"/>
                  <a:pt x="6174209" y="2559716"/>
                </a:cubicBezTo>
                <a:lnTo>
                  <a:pt x="6163620" y="2570306"/>
                </a:lnTo>
                <a:cubicBezTo>
                  <a:pt x="6156558" y="2570306"/>
                  <a:pt x="6151264" y="2572071"/>
                  <a:pt x="6147734" y="2575602"/>
                </a:cubicBezTo>
                <a:cubicBezTo>
                  <a:pt x="6144204" y="2579131"/>
                  <a:pt x="6142438" y="2580897"/>
                  <a:pt x="6142438" y="2580897"/>
                </a:cubicBezTo>
                <a:cubicBezTo>
                  <a:pt x="6135378" y="2573837"/>
                  <a:pt x="6131847" y="2573837"/>
                  <a:pt x="6131847" y="2580897"/>
                </a:cubicBezTo>
                <a:lnTo>
                  <a:pt x="6110668" y="2570306"/>
                </a:lnTo>
                <a:cubicBezTo>
                  <a:pt x="6103606" y="2563246"/>
                  <a:pt x="6100076" y="2559716"/>
                  <a:pt x="6100076" y="2559716"/>
                </a:cubicBezTo>
                <a:close/>
                <a:moveTo>
                  <a:pt x="5326977" y="2538535"/>
                </a:moveTo>
                <a:lnTo>
                  <a:pt x="5337566" y="2538535"/>
                </a:lnTo>
                <a:lnTo>
                  <a:pt x="5358748" y="2549125"/>
                </a:lnTo>
                <a:cubicBezTo>
                  <a:pt x="5344627" y="2549125"/>
                  <a:pt x="5334037" y="2545596"/>
                  <a:pt x="5326977" y="2538535"/>
                </a:cubicBezTo>
                <a:close/>
                <a:moveTo>
                  <a:pt x="6280114" y="2527944"/>
                </a:moveTo>
                <a:lnTo>
                  <a:pt x="6311884" y="2538535"/>
                </a:lnTo>
                <a:cubicBezTo>
                  <a:pt x="6304824" y="2545596"/>
                  <a:pt x="6297765" y="2545596"/>
                  <a:pt x="6290704" y="2538535"/>
                </a:cubicBezTo>
                <a:close/>
                <a:moveTo>
                  <a:pt x="7434468" y="2517354"/>
                </a:moveTo>
                <a:cubicBezTo>
                  <a:pt x="7448588" y="2517354"/>
                  <a:pt x="7448588" y="2524414"/>
                  <a:pt x="7434468" y="2538535"/>
                </a:cubicBezTo>
                <a:cubicBezTo>
                  <a:pt x="7427408" y="2538535"/>
                  <a:pt x="7423878" y="2535004"/>
                  <a:pt x="7423878" y="2527944"/>
                </a:cubicBezTo>
                <a:cubicBezTo>
                  <a:pt x="7423878" y="2520885"/>
                  <a:pt x="7427408" y="2517354"/>
                  <a:pt x="7434468" y="2517354"/>
                </a:cubicBezTo>
                <a:close/>
                <a:moveTo>
                  <a:pt x="6343656" y="2517354"/>
                </a:moveTo>
                <a:lnTo>
                  <a:pt x="6354246" y="2527944"/>
                </a:lnTo>
                <a:cubicBezTo>
                  <a:pt x="6354246" y="2527944"/>
                  <a:pt x="6350717" y="2527944"/>
                  <a:pt x="6343656" y="2527944"/>
                </a:cubicBezTo>
                <a:cubicBezTo>
                  <a:pt x="6343656" y="2520885"/>
                  <a:pt x="6343656" y="2517354"/>
                  <a:pt x="6343656" y="2517354"/>
                </a:cubicBezTo>
                <a:close/>
                <a:moveTo>
                  <a:pt x="7159118" y="2506764"/>
                </a:moveTo>
                <a:cubicBezTo>
                  <a:pt x="7166178" y="2506764"/>
                  <a:pt x="7169708" y="2506764"/>
                  <a:pt x="7169708" y="2506764"/>
                </a:cubicBezTo>
                <a:cubicBezTo>
                  <a:pt x="7169708" y="2506764"/>
                  <a:pt x="7173238" y="2506764"/>
                  <a:pt x="7180299" y="2506764"/>
                </a:cubicBezTo>
                <a:lnTo>
                  <a:pt x="7169708" y="2517354"/>
                </a:lnTo>
                <a:close/>
                <a:moveTo>
                  <a:pt x="7053214" y="2506764"/>
                </a:moveTo>
                <a:lnTo>
                  <a:pt x="7074395" y="2517354"/>
                </a:lnTo>
                <a:cubicBezTo>
                  <a:pt x="7074395" y="2517354"/>
                  <a:pt x="7077924" y="2520885"/>
                  <a:pt x="7084985" y="2527944"/>
                </a:cubicBezTo>
                <a:lnTo>
                  <a:pt x="7074395" y="2527944"/>
                </a:lnTo>
                <a:lnTo>
                  <a:pt x="7063804" y="2527944"/>
                </a:lnTo>
                <a:cubicBezTo>
                  <a:pt x="7056744" y="2527944"/>
                  <a:pt x="7049684" y="2527944"/>
                  <a:pt x="7042622" y="2527944"/>
                </a:cubicBezTo>
                <a:cubicBezTo>
                  <a:pt x="7035562" y="2527944"/>
                  <a:pt x="7032033" y="2527944"/>
                  <a:pt x="7032033" y="2527944"/>
                </a:cubicBezTo>
                <a:lnTo>
                  <a:pt x="7021443" y="2538535"/>
                </a:lnTo>
                <a:lnTo>
                  <a:pt x="7010852" y="2527944"/>
                </a:lnTo>
                <a:cubicBezTo>
                  <a:pt x="7010852" y="2527944"/>
                  <a:pt x="7014381" y="2527944"/>
                  <a:pt x="7021443" y="2527944"/>
                </a:cubicBezTo>
                <a:cubicBezTo>
                  <a:pt x="7028504" y="2527944"/>
                  <a:pt x="7035562" y="2524414"/>
                  <a:pt x="7042622" y="2517354"/>
                </a:cubicBezTo>
                <a:cubicBezTo>
                  <a:pt x="7049684" y="2510294"/>
                  <a:pt x="7053214" y="2506764"/>
                  <a:pt x="7053214" y="2506764"/>
                </a:cubicBezTo>
                <a:close/>
                <a:moveTo>
                  <a:pt x="6830814" y="2506764"/>
                </a:moveTo>
                <a:cubicBezTo>
                  <a:pt x="6837876" y="2506764"/>
                  <a:pt x="6844936" y="2506764"/>
                  <a:pt x="6851996" y="2506764"/>
                </a:cubicBezTo>
                <a:lnTo>
                  <a:pt x="6851996" y="2517354"/>
                </a:lnTo>
                <a:cubicBezTo>
                  <a:pt x="6844936" y="2517354"/>
                  <a:pt x="6837876" y="2513823"/>
                  <a:pt x="6830814" y="2506764"/>
                </a:cubicBezTo>
                <a:close/>
                <a:moveTo>
                  <a:pt x="6205980" y="2506764"/>
                </a:moveTo>
                <a:lnTo>
                  <a:pt x="6216572" y="2506764"/>
                </a:lnTo>
                <a:cubicBezTo>
                  <a:pt x="6230690" y="2506764"/>
                  <a:pt x="6237752" y="2510294"/>
                  <a:pt x="6237752" y="2517354"/>
                </a:cubicBezTo>
                <a:cubicBezTo>
                  <a:pt x="6223632" y="2517354"/>
                  <a:pt x="6213042" y="2513823"/>
                  <a:pt x="6205980" y="2506764"/>
                </a:cubicBezTo>
                <a:close/>
                <a:moveTo>
                  <a:pt x="8080483" y="2496173"/>
                </a:moveTo>
                <a:lnTo>
                  <a:pt x="8091075" y="2506764"/>
                </a:lnTo>
                <a:lnTo>
                  <a:pt x="8080483" y="2506764"/>
                </a:lnTo>
                <a:close/>
                <a:moveTo>
                  <a:pt x="7095574" y="2496173"/>
                </a:moveTo>
                <a:lnTo>
                  <a:pt x="7148526" y="2506764"/>
                </a:lnTo>
                <a:lnTo>
                  <a:pt x="7116756" y="2506764"/>
                </a:lnTo>
                <a:close/>
                <a:moveTo>
                  <a:pt x="6703730" y="2496173"/>
                </a:moveTo>
                <a:cubicBezTo>
                  <a:pt x="6710791" y="2496173"/>
                  <a:pt x="6714320" y="2497938"/>
                  <a:pt x="6714320" y="2501469"/>
                </a:cubicBezTo>
                <a:cubicBezTo>
                  <a:pt x="6714320" y="2504999"/>
                  <a:pt x="6712554" y="2506764"/>
                  <a:pt x="6709025" y="2506764"/>
                </a:cubicBezTo>
                <a:cubicBezTo>
                  <a:pt x="6705496" y="2506764"/>
                  <a:pt x="6703730" y="2503233"/>
                  <a:pt x="6703730" y="2496173"/>
                </a:cubicBezTo>
                <a:close/>
                <a:moveTo>
                  <a:pt x="5263434" y="2496173"/>
                </a:moveTo>
                <a:cubicBezTo>
                  <a:pt x="5270494" y="2503233"/>
                  <a:pt x="5274025" y="2510294"/>
                  <a:pt x="5274025" y="2517354"/>
                </a:cubicBezTo>
                <a:lnTo>
                  <a:pt x="5252844" y="2517354"/>
                </a:lnTo>
                <a:cubicBezTo>
                  <a:pt x="5245784" y="2517354"/>
                  <a:pt x="5242254" y="2513823"/>
                  <a:pt x="5242254" y="2506764"/>
                </a:cubicBezTo>
                <a:close/>
                <a:moveTo>
                  <a:pt x="7137937" y="2485583"/>
                </a:moveTo>
                <a:cubicBezTo>
                  <a:pt x="7144997" y="2485583"/>
                  <a:pt x="7152058" y="2487348"/>
                  <a:pt x="7159118" y="2490879"/>
                </a:cubicBezTo>
                <a:cubicBezTo>
                  <a:pt x="7166178" y="2494408"/>
                  <a:pt x="7169708" y="2496173"/>
                  <a:pt x="7169708" y="2496173"/>
                </a:cubicBezTo>
                <a:cubicBezTo>
                  <a:pt x="7162648" y="2503233"/>
                  <a:pt x="7159118" y="2506764"/>
                  <a:pt x="7159118" y="2506764"/>
                </a:cubicBezTo>
                <a:cubicBezTo>
                  <a:pt x="7159118" y="2506764"/>
                  <a:pt x="7159118" y="2503233"/>
                  <a:pt x="7159118" y="2496173"/>
                </a:cubicBezTo>
                <a:close/>
                <a:moveTo>
                  <a:pt x="6947310" y="2485583"/>
                </a:moveTo>
                <a:cubicBezTo>
                  <a:pt x="6954370" y="2485583"/>
                  <a:pt x="6959666" y="2485583"/>
                  <a:pt x="6963196" y="2485583"/>
                </a:cubicBezTo>
                <a:cubicBezTo>
                  <a:pt x="6966725" y="2485583"/>
                  <a:pt x="6968491" y="2485583"/>
                  <a:pt x="6968491" y="2485583"/>
                </a:cubicBezTo>
                <a:cubicBezTo>
                  <a:pt x="6968491" y="2492643"/>
                  <a:pt x="6961429" y="2496173"/>
                  <a:pt x="6947310" y="2496173"/>
                </a:cubicBezTo>
                <a:lnTo>
                  <a:pt x="6936718" y="2496173"/>
                </a:lnTo>
                <a:cubicBezTo>
                  <a:pt x="6936718" y="2489114"/>
                  <a:pt x="6940248" y="2485583"/>
                  <a:pt x="6947310" y="2485583"/>
                </a:cubicBezTo>
                <a:close/>
                <a:moveTo>
                  <a:pt x="5721469" y="2482273"/>
                </a:moveTo>
                <a:cubicBezTo>
                  <a:pt x="5742650" y="2480949"/>
                  <a:pt x="5755888" y="2485583"/>
                  <a:pt x="5761183" y="2496173"/>
                </a:cubicBezTo>
                <a:cubicBezTo>
                  <a:pt x="5747064" y="2496173"/>
                  <a:pt x="5736472" y="2496173"/>
                  <a:pt x="5729412" y="2496173"/>
                </a:cubicBezTo>
                <a:cubicBezTo>
                  <a:pt x="5715292" y="2489114"/>
                  <a:pt x="5704702" y="2485583"/>
                  <a:pt x="5697641" y="2485583"/>
                </a:cubicBezTo>
                <a:cubicBezTo>
                  <a:pt x="5706466" y="2483818"/>
                  <a:pt x="5714409" y="2482714"/>
                  <a:pt x="5721469" y="2482273"/>
                </a:cubicBezTo>
                <a:close/>
                <a:moveTo>
                  <a:pt x="5665870" y="2474992"/>
                </a:moveTo>
                <a:lnTo>
                  <a:pt x="5676460" y="2474992"/>
                </a:lnTo>
                <a:cubicBezTo>
                  <a:pt x="5676460" y="2482052"/>
                  <a:pt x="5674695" y="2485583"/>
                  <a:pt x="5671166" y="2485583"/>
                </a:cubicBezTo>
                <a:cubicBezTo>
                  <a:pt x="5667635" y="2485583"/>
                  <a:pt x="5665870" y="2482052"/>
                  <a:pt x="5665870" y="2474992"/>
                </a:cubicBezTo>
                <a:close/>
                <a:moveTo>
                  <a:pt x="7443736" y="2469698"/>
                </a:moveTo>
                <a:cubicBezTo>
                  <a:pt x="7444616" y="2469698"/>
                  <a:pt x="7445059" y="2471462"/>
                  <a:pt x="7445059" y="2474992"/>
                </a:cubicBezTo>
                <a:cubicBezTo>
                  <a:pt x="7452120" y="2474992"/>
                  <a:pt x="7452120" y="2478523"/>
                  <a:pt x="7445059" y="2485583"/>
                </a:cubicBezTo>
                <a:cubicBezTo>
                  <a:pt x="7437999" y="2485583"/>
                  <a:pt x="7436234" y="2482052"/>
                  <a:pt x="7439764" y="2474992"/>
                </a:cubicBezTo>
                <a:cubicBezTo>
                  <a:pt x="7441528" y="2471462"/>
                  <a:pt x="7442852" y="2469698"/>
                  <a:pt x="7443736" y="2469698"/>
                </a:cubicBezTo>
                <a:close/>
                <a:moveTo>
                  <a:pt x="7111462" y="2469698"/>
                </a:moveTo>
                <a:lnTo>
                  <a:pt x="7120728" y="2476317"/>
                </a:lnTo>
                <a:cubicBezTo>
                  <a:pt x="7125140" y="2478964"/>
                  <a:pt x="7130876" y="2482052"/>
                  <a:pt x="7137937" y="2485583"/>
                </a:cubicBezTo>
                <a:cubicBezTo>
                  <a:pt x="7130876" y="2485583"/>
                  <a:pt x="7125581" y="2485583"/>
                  <a:pt x="7122052" y="2485583"/>
                </a:cubicBezTo>
                <a:cubicBezTo>
                  <a:pt x="7118522" y="2485583"/>
                  <a:pt x="7116756" y="2482052"/>
                  <a:pt x="7116756" y="2474992"/>
                </a:cubicBezTo>
                <a:close/>
                <a:moveTo>
                  <a:pt x="6947310" y="2464402"/>
                </a:moveTo>
                <a:lnTo>
                  <a:pt x="6957900" y="2464402"/>
                </a:lnTo>
                <a:cubicBezTo>
                  <a:pt x="6957900" y="2471462"/>
                  <a:pt x="6956135" y="2474992"/>
                  <a:pt x="6952604" y="2474992"/>
                </a:cubicBezTo>
                <a:cubicBezTo>
                  <a:pt x="6949074" y="2474992"/>
                  <a:pt x="6947310" y="2471462"/>
                  <a:pt x="6947310" y="2464402"/>
                </a:cubicBezTo>
                <a:close/>
                <a:moveTo>
                  <a:pt x="6364836" y="2464402"/>
                </a:moveTo>
                <a:lnTo>
                  <a:pt x="6343656" y="2474992"/>
                </a:lnTo>
                <a:cubicBezTo>
                  <a:pt x="6357776" y="2474992"/>
                  <a:pt x="6364836" y="2474992"/>
                  <a:pt x="6364836" y="2474992"/>
                </a:cubicBezTo>
                <a:lnTo>
                  <a:pt x="6386018" y="2485583"/>
                </a:lnTo>
                <a:cubicBezTo>
                  <a:pt x="6386018" y="2492643"/>
                  <a:pt x="6384252" y="2496173"/>
                  <a:pt x="6380723" y="2496173"/>
                </a:cubicBezTo>
                <a:lnTo>
                  <a:pt x="6396608" y="2496173"/>
                </a:lnTo>
                <a:lnTo>
                  <a:pt x="6396608" y="2474992"/>
                </a:lnTo>
                <a:lnTo>
                  <a:pt x="6386018" y="2474992"/>
                </a:lnTo>
                <a:close/>
                <a:moveTo>
                  <a:pt x="6248342" y="2464402"/>
                </a:moveTo>
                <a:lnTo>
                  <a:pt x="6248342" y="2474992"/>
                </a:lnTo>
                <a:cubicBezTo>
                  <a:pt x="6248342" y="2474992"/>
                  <a:pt x="6244813" y="2474992"/>
                  <a:pt x="6237752" y="2474992"/>
                </a:cubicBezTo>
                <a:close/>
                <a:moveTo>
                  <a:pt x="6785806" y="2459106"/>
                </a:moveTo>
                <a:cubicBezTo>
                  <a:pt x="6787570" y="2459106"/>
                  <a:pt x="6788454" y="2460873"/>
                  <a:pt x="6788454" y="2464402"/>
                </a:cubicBezTo>
                <a:lnTo>
                  <a:pt x="6777862" y="2464402"/>
                </a:lnTo>
                <a:cubicBezTo>
                  <a:pt x="6781394" y="2460873"/>
                  <a:pt x="6784040" y="2459106"/>
                  <a:pt x="6785806" y="2459106"/>
                </a:cubicBezTo>
                <a:close/>
                <a:moveTo>
                  <a:pt x="6513102" y="2453812"/>
                </a:moveTo>
                <a:lnTo>
                  <a:pt x="6555464" y="2464402"/>
                </a:lnTo>
                <a:cubicBezTo>
                  <a:pt x="6548403" y="2464402"/>
                  <a:pt x="6541344" y="2464402"/>
                  <a:pt x="6534284" y="2464402"/>
                </a:cubicBezTo>
                <a:cubicBezTo>
                  <a:pt x="6527223" y="2464402"/>
                  <a:pt x="6520163" y="2460871"/>
                  <a:pt x="6513102" y="2453812"/>
                </a:cubicBezTo>
                <a:close/>
                <a:moveTo>
                  <a:pt x="6025943" y="2453812"/>
                </a:moveTo>
                <a:lnTo>
                  <a:pt x="6036534" y="2453812"/>
                </a:lnTo>
                <a:cubicBezTo>
                  <a:pt x="6050654" y="2453812"/>
                  <a:pt x="6061245" y="2457342"/>
                  <a:pt x="6068305" y="2464402"/>
                </a:cubicBezTo>
                <a:cubicBezTo>
                  <a:pt x="6054186" y="2464402"/>
                  <a:pt x="6043594" y="2464402"/>
                  <a:pt x="6036534" y="2464402"/>
                </a:cubicBezTo>
                <a:close/>
                <a:moveTo>
                  <a:pt x="7701876" y="2436602"/>
                </a:moveTo>
                <a:cubicBezTo>
                  <a:pt x="7703642" y="2435719"/>
                  <a:pt x="7706288" y="2436161"/>
                  <a:pt x="7709820" y="2437927"/>
                </a:cubicBezTo>
                <a:cubicBezTo>
                  <a:pt x="7716880" y="2441456"/>
                  <a:pt x="7731000" y="2443221"/>
                  <a:pt x="7752182" y="2443221"/>
                </a:cubicBezTo>
                <a:lnTo>
                  <a:pt x="7794542" y="2453812"/>
                </a:lnTo>
                <a:cubicBezTo>
                  <a:pt x="7794542" y="2460871"/>
                  <a:pt x="7791012" y="2464402"/>
                  <a:pt x="7783952" y="2464402"/>
                </a:cubicBezTo>
                <a:lnTo>
                  <a:pt x="7741590" y="2453812"/>
                </a:lnTo>
                <a:lnTo>
                  <a:pt x="7699230" y="2443221"/>
                </a:lnTo>
                <a:cubicBezTo>
                  <a:pt x="7699230" y="2439691"/>
                  <a:pt x="7700110" y="2437486"/>
                  <a:pt x="7701876" y="2436602"/>
                </a:cubicBezTo>
                <a:close/>
                <a:moveTo>
                  <a:pt x="7286203" y="2432631"/>
                </a:moveTo>
                <a:lnTo>
                  <a:pt x="7307384" y="2432631"/>
                </a:lnTo>
                <a:lnTo>
                  <a:pt x="7307384" y="2443221"/>
                </a:lnTo>
                <a:cubicBezTo>
                  <a:pt x="7300322" y="2443221"/>
                  <a:pt x="7295028" y="2443221"/>
                  <a:pt x="7291498" y="2443221"/>
                </a:cubicBezTo>
                <a:cubicBezTo>
                  <a:pt x="7287968" y="2443221"/>
                  <a:pt x="7286203" y="2439691"/>
                  <a:pt x="7286203" y="2432631"/>
                </a:cubicBezTo>
                <a:close/>
                <a:moveTo>
                  <a:pt x="7116756" y="2432631"/>
                </a:moveTo>
                <a:cubicBezTo>
                  <a:pt x="7116756" y="2432631"/>
                  <a:pt x="7120285" y="2436161"/>
                  <a:pt x="7127347" y="2443221"/>
                </a:cubicBezTo>
                <a:lnTo>
                  <a:pt x="7116756" y="2443221"/>
                </a:lnTo>
                <a:lnTo>
                  <a:pt x="7106166" y="2443221"/>
                </a:lnTo>
                <a:cubicBezTo>
                  <a:pt x="7113226" y="2436161"/>
                  <a:pt x="7116756" y="2432631"/>
                  <a:pt x="7116756" y="2432631"/>
                </a:cubicBezTo>
                <a:close/>
                <a:moveTo>
                  <a:pt x="5920039" y="2432631"/>
                </a:moveTo>
                <a:lnTo>
                  <a:pt x="5930630" y="2432631"/>
                </a:lnTo>
                <a:lnTo>
                  <a:pt x="6015353" y="2453812"/>
                </a:lnTo>
                <a:cubicBezTo>
                  <a:pt x="6001234" y="2453812"/>
                  <a:pt x="5994172" y="2453812"/>
                  <a:pt x="5994172" y="2453812"/>
                </a:cubicBezTo>
                <a:cubicBezTo>
                  <a:pt x="5980053" y="2446752"/>
                  <a:pt x="5965930" y="2443221"/>
                  <a:pt x="5951812" y="2443221"/>
                </a:cubicBezTo>
                <a:cubicBezTo>
                  <a:pt x="5944750" y="2443221"/>
                  <a:pt x="5937690" y="2441456"/>
                  <a:pt x="5930630" y="2437927"/>
                </a:cubicBezTo>
                <a:cubicBezTo>
                  <a:pt x="5923568" y="2434396"/>
                  <a:pt x="5920039" y="2432631"/>
                  <a:pt x="5920039" y="2432631"/>
                </a:cubicBezTo>
                <a:close/>
                <a:moveTo>
                  <a:pt x="6354246" y="2422040"/>
                </a:moveTo>
                <a:cubicBezTo>
                  <a:pt x="6361306" y="2429100"/>
                  <a:pt x="6364836" y="2432631"/>
                  <a:pt x="6364836" y="2432631"/>
                </a:cubicBezTo>
                <a:cubicBezTo>
                  <a:pt x="6364836" y="2432631"/>
                  <a:pt x="6364836" y="2434396"/>
                  <a:pt x="6364836" y="2437927"/>
                </a:cubicBezTo>
                <a:cubicBezTo>
                  <a:pt x="6364836" y="2441456"/>
                  <a:pt x="6368367" y="2443221"/>
                  <a:pt x="6375428" y="2443221"/>
                </a:cubicBezTo>
                <a:cubicBezTo>
                  <a:pt x="6382488" y="2443221"/>
                  <a:pt x="6386018" y="2446752"/>
                  <a:pt x="6386018" y="2453812"/>
                </a:cubicBezTo>
                <a:cubicBezTo>
                  <a:pt x="6393079" y="2460871"/>
                  <a:pt x="6414259" y="2467933"/>
                  <a:pt x="6449560" y="2474992"/>
                </a:cubicBezTo>
                <a:lnTo>
                  <a:pt x="6460150" y="2485583"/>
                </a:lnTo>
                <a:lnTo>
                  <a:pt x="6481332" y="2485583"/>
                </a:lnTo>
                <a:cubicBezTo>
                  <a:pt x="6495451" y="2485583"/>
                  <a:pt x="6513102" y="2489114"/>
                  <a:pt x="6534284" y="2496173"/>
                </a:cubicBezTo>
                <a:cubicBezTo>
                  <a:pt x="6555464" y="2503233"/>
                  <a:pt x="6573115" y="2506764"/>
                  <a:pt x="6587236" y="2506764"/>
                </a:cubicBezTo>
                <a:cubicBezTo>
                  <a:pt x="6594296" y="2513823"/>
                  <a:pt x="6601355" y="2517354"/>
                  <a:pt x="6608416" y="2517354"/>
                </a:cubicBezTo>
                <a:cubicBezTo>
                  <a:pt x="6608416" y="2517354"/>
                  <a:pt x="6611946" y="2517354"/>
                  <a:pt x="6619006" y="2517354"/>
                </a:cubicBezTo>
                <a:cubicBezTo>
                  <a:pt x="6626067" y="2517354"/>
                  <a:pt x="6633127" y="2520885"/>
                  <a:pt x="6640188" y="2527944"/>
                </a:cubicBezTo>
                <a:lnTo>
                  <a:pt x="6650778" y="2538535"/>
                </a:lnTo>
                <a:lnTo>
                  <a:pt x="6640188" y="2538535"/>
                </a:lnTo>
                <a:lnTo>
                  <a:pt x="6629598" y="2538535"/>
                </a:lnTo>
                <a:lnTo>
                  <a:pt x="6619006" y="2538535"/>
                </a:lnTo>
                <a:cubicBezTo>
                  <a:pt x="6626067" y="2545596"/>
                  <a:pt x="6627832" y="2550890"/>
                  <a:pt x="6624302" y="2554421"/>
                </a:cubicBezTo>
                <a:cubicBezTo>
                  <a:pt x="6620772" y="2557952"/>
                  <a:pt x="6617242" y="2559716"/>
                  <a:pt x="6613711" y="2559716"/>
                </a:cubicBezTo>
                <a:cubicBezTo>
                  <a:pt x="6610182" y="2559716"/>
                  <a:pt x="6608416" y="2556185"/>
                  <a:pt x="6608416" y="2549125"/>
                </a:cubicBezTo>
                <a:lnTo>
                  <a:pt x="6576646" y="2538535"/>
                </a:lnTo>
                <a:lnTo>
                  <a:pt x="6513102" y="2517354"/>
                </a:lnTo>
                <a:lnTo>
                  <a:pt x="6460150" y="2506764"/>
                </a:lnTo>
                <a:cubicBezTo>
                  <a:pt x="6460150" y="2506764"/>
                  <a:pt x="6458384" y="2503233"/>
                  <a:pt x="6454855" y="2496173"/>
                </a:cubicBezTo>
                <a:cubicBezTo>
                  <a:pt x="6451326" y="2489114"/>
                  <a:pt x="6449560" y="2483818"/>
                  <a:pt x="6449560" y="2480287"/>
                </a:cubicBezTo>
                <a:cubicBezTo>
                  <a:pt x="6449560" y="2476757"/>
                  <a:pt x="6446031" y="2474992"/>
                  <a:pt x="6438970" y="2474992"/>
                </a:cubicBezTo>
                <a:cubicBezTo>
                  <a:pt x="6431909" y="2474992"/>
                  <a:pt x="6430144" y="2478523"/>
                  <a:pt x="6433675" y="2485583"/>
                </a:cubicBezTo>
                <a:cubicBezTo>
                  <a:pt x="6437204" y="2492643"/>
                  <a:pt x="6433675" y="2497938"/>
                  <a:pt x="6423084" y="2501469"/>
                </a:cubicBezTo>
                <a:cubicBezTo>
                  <a:pt x="6412494" y="2504999"/>
                  <a:pt x="6407198" y="2506764"/>
                  <a:pt x="6407198" y="2506764"/>
                </a:cubicBezTo>
                <a:cubicBezTo>
                  <a:pt x="6400138" y="2506764"/>
                  <a:pt x="6396608" y="2510294"/>
                  <a:pt x="6396608" y="2517354"/>
                </a:cubicBezTo>
                <a:cubicBezTo>
                  <a:pt x="6389547" y="2524414"/>
                  <a:pt x="6382488" y="2524414"/>
                  <a:pt x="6375428" y="2517354"/>
                </a:cubicBezTo>
                <a:cubicBezTo>
                  <a:pt x="6368367" y="2517354"/>
                  <a:pt x="6364836" y="2517354"/>
                  <a:pt x="6364836" y="2517354"/>
                </a:cubicBezTo>
                <a:cubicBezTo>
                  <a:pt x="6364836" y="2517354"/>
                  <a:pt x="6363072" y="2515589"/>
                  <a:pt x="6359542" y="2512058"/>
                </a:cubicBezTo>
                <a:cubicBezTo>
                  <a:pt x="6356012" y="2508529"/>
                  <a:pt x="6354246" y="2506764"/>
                  <a:pt x="6354246" y="2506764"/>
                </a:cubicBezTo>
                <a:cubicBezTo>
                  <a:pt x="6354246" y="2499704"/>
                  <a:pt x="6352480" y="2496173"/>
                  <a:pt x="6348950" y="2496173"/>
                </a:cubicBezTo>
                <a:cubicBezTo>
                  <a:pt x="6345422" y="2496173"/>
                  <a:pt x="6343656" y="2496173"/>
                  <a:pt x="6343656" y="2496173"/>
                </a:cubicBezTo>
                <a:lnTo>
                  <a:pt x="6333066" y="2485583"/>
                </a:lnTo>
                <a:cubicBezTo>
                  <a:pt x="6333066" y="2478523"/>
                  <a:pt x="6333066" y="2471462"/>
                  <a:pt x="6333066" y="2464402"/>
                </a:cubicBezTo>
                <a:cubicBezTo>
                  <a:pt x="6333066" y="2450281"/>
                  <a:pt x="6322476" y="2443221"/>
                  <a:pt x="6301294" y="2443221"/>
                </a:cubicBezTo>
                <a:cubicBezTo>
                  <a:pt x="6294234" y="2443221"/>
                  <a:pt x="6287174" y="2439691"/>
                  <a:pt x="6280114" y="2432631"/>
                </a:cubicBezTo>
                <a:lnTo>
                  <a:pt x="6285409" y="2432631"/>
                </a:lnTo>
                <a:cubicBezTo>
                  <a:pt x="6288938" y="2432631"/>
                  <a:pt x="6290704" y="2432631"/>
                  <a:pt x="6290704" y="2432631"/>
                </a:cubicBezTo>
                <a:cubicBezTo>
                  <a:pt x="6297765" y="2432631"/>
                  <a:pt x="6311884" y="2432631"/>
                  <a:pt x="6333066" y="2432631"/>
                </a:cubicBezTo>
                <a:close/>
                <a:moveTo>
                  <a:pt x="6333066" y="2416746"/>
                </a:moveTo>
                <a:cubicBezTo>
                  <a:pt x="6336595" y="2416746"/>
                  <a:pt x="6340126" y="2418510"/>
                  <a:pt x="6343656" y="2422040"/>
                </a:cubicBezTo>
                <a:lnTo>
                  <a:pt x="6333066" y="2422040"/>
                </a:lnTo>
                <a:lnTo>
                  <a:pt x="6322476" y="2422040"/>
                </a:lnTo>
                <a:cubicBezTo>
                  <a:pt x="6326005" y="2418510"/>
                  <a:pt x="6329536" y="2416746"/>
                  <a:pt x="6333066" y="2416746"/>
                </a:cubicBezTo>
                <a:close/>
                <a:moveTo>
                  <a:pt x="6926129" y="2411450"/>
                </a:moveTo>
                <a:cubicBezTo>
                  <a:pt x="6933189" y="2411450"/>
                  <a:pt x="6943780" y="2413215"/>
                  <a:pt x="6957900" y="2416746"/>
                </a:cubicBezTo>
                <a:cubicBezTo>
                  <a:pt x="6972020" y="2420275"/>
                  <a:pt x="6982610" y="2422040"/>
                  <a:pt x="6989670" y="2422040"/>
                </a:cubicBezTo>
                <a:lnTo>
                  <a:pt x="6957900" y="2422040"/>
                </a:lnTo>
                <a:lnTo>
                  <a:pt x="6936718" y="2422040"/>
                </a:lnTo>
                <a:close/>
                <a:moveTo>
                  <a:pt x="6724910" y="2411450"/>
                </a:moveTo>
                <a:cubicBezTo>
                  <a:pt x="6724910" y="2418510"/>
                  <a:pt x="6726676" y="2422040"/>
                  <a:pt x="6730206" y="2422040"/>
                </a:cubicBezTo>
                <a:cubicBezTo>
                  <a:pt x="6733736" y="2422040"/>
                  <a:pt x="6735502" y="2422040"/>
                  <a:pt x="6735502" y="2422040"/>
                </a:cubicBezTo>
                <a:cubicBezTo>
                  <a:pt x="6735502" y="2429100"/>
                  <a:pt x="6733736" y="2432631"/>
                  <a:pt x="6730206" y="2432631"/>
                </a:cubicBezTo>
                <a:cubicBezTo>
                  <a:pt x="6726676" y="2432631"/>
                  <a:pt x="6724910" y="2432631"/>
                  <a:pt x="6724910" y="2432631"/>
                </a:cubicBezTo>
                <a:lnTo>
                  <a:pt x="6724910" y="2422040"/>
                </a:lnTo>
                <a:close/>
                <a:moveTo>
                  <a:pt x="6068305" y="2411450"/>
                </a:moveTo>
                <a:cubicBezTo>
                  <a:pt x="6068305" y="2411450"/>
                  <a:pt x="6073601" y="2411450"/>
                  <a:pt x="6084190" y="2411450"/>
                </a:cubicBezTo>
                <a:cubicBezTo>
                  <a:pt x="6094782" y="2411450"/>
                  <a:pt x="6103606" y="2411450"/>
                  <a:pt x="6110668" y="2411450"/>
                </a:cubicBezTo>
                <a:cubicBezTo>
                  <a:pt x="6124786" y="2418510"/>
                  <a:pt x="6135378" y="2422040"/>
                  <a:pt x="6142438" y="2422040"/>
                </a:cubicBezTo>
                <a:lnTo>
                  <a:pt x="6078895" y="2422040"/>
                </a:lnTo>
                <a:close/>
                <a:moveTo>
                  <a:pt x="5644689" y="2411450"/>
                </a:moveTo>
                <a:cubicBezTo>
                  <a:pt x="5651750" y="2411450"/>
                  <a:pt x="5655279" y="2414981"/>
                  <a:pt x="5655279" y="2422040"/>
                </a:cubicBezTo>
                <a:cubicBezTo>
                  <a:pt x="5655279" y="2422040"/>
                  <a:pt x="5653514" y="2423805"/>
                  <a:pt x="5649984" y="2427335"/>
                </a:cubicBezTo>
                <a:cubicBezTo>
                  <a:pt x="5646454" y="2430866"/>
                  <a:pt x="5641160" y="2429100"/>
                  <a:pt x="5634099" y="2422040"/>
                </a:cubicBezTo>
                <a:close/>
                <a:moveTo>
                  <a:pt x="7193536" y="2406154"/>
                </a:moveTo>
                <a:cubicBezTo>
                  <a:pt x="7195302" y="2406154"/>
                  <a:pt x="7197949" y="2407919"/>
                  <a:pt x="7201480" y="2411450"/>
                </a:cubicBezTo>
                <a:lnTo>
                  <a:pt x="7190889" y="2411450"/>
                </a:lnTo>
                <a:cubicBezTo>
                  <a:pt x="7190889" y="2407919"/>
                  <a:pt x="7191771" y="2406154"/>
                  <a:pt x="7193536" y="2406154"/>
                </a:cubicBezTo>
                <a:close/>
                <a:moveTo>
                  <a:pt x="6796396" y="2406154"/>
                </a:moveTo>
                <a:cubicBezTo>
                  <a:pt x="6798162" y="2406154"/>
                  <a:pt x="6799044" y="2407919"/>
                  <a:pt x="6799044" y="2411450"/>
                </a:cubicBezTo>
                <a:cubicBezTo>
                  <a:pt x="6799044" y="2411450"/>
                  <a:pt x="6795514" y="2411450"/>
                  <a:pt x="6788454" y="2411450"/>
                </a:cubicBezTo>
                <a:cubicBezTo>
                  <a:pt x="6791984" y="2407919"/>
                  <a:pt x="6794632" y="2406154"/>
                  <a:pt x="6796396" y="2406154"/>
                </a:cubicBezTo>
                <a:close/>
                <a:moveTo>
                  <a:pt x="6904948" y="2400860"/>
                </a:moveTo>
                <a:lnTo>
                  <a:pt x="6904948" y="2411450"/>
                </a:lnTo>
                <a:lnTo>
                  <a:pt x="6883766" y="2411450"/>
                </a:lnTo>
                <a:cubicBezTo>
                  <a:pt x="6890828" y="2404390"/>
                  <a:pt x="6897888" y="2400860"/>
                  <a:pt x="6904948" y="2400860"/>
                </a:cubicBezTo>
                <a:close/>
                <a:moveTo>
                  <a:pt x="6269524" y="2400860"/>
                </a:moveTo>
                <a:cubicBezTo>
                  <a:pt x="6276584" y="2400860"/>
                  <a:pt x="6280114" y="2402625"/>
                  <a:pt x="6280114" y="2406154"/>
                </a:cubicBezTo>
                <a:cubicBezTo>
                  <a:pt x="6280114" y="2409685"/>
                  <a:pt x="6276584" y="2411450"/>
                  <a:pt x="6269524" y="2411450"/>
                </a:cubicBezTo>
                <a:cubicBezTo>
                  <a:pt x="6269524" y="2404390"/>
                  <a:pt x="6269524" y="2400860"/>
                  <a:pt x="6269524" y="2400860"/>
                </a:cubicBezTo>
                <a:close/>
                <a:moveTo>
                  <a:pt x="6243046" y="2400860"/>
                </a:moveTo>
                <a:cubicBezTo>
                  <a:pt x="6246576" y="2400860"/>
                  <a:pt x="6250108" y="2400860"/>
                  <a:pt x="6253638" y="2400860"/>
                </a:cubicBezTo>
                <a:cubicBezTo>
                  <a:pt x="6257168" y="2400860"/>
                  <a:pt x="6255402" y="2404390"/>
                  <a:pt x="6248342" y="2411450"/>
                </a:cubicBezTo>
                <a:cubicBezTo>
                  <a:pt x="6241282" y="2418510"/>
                  <a:pt x="6237752" y="2418510"/>
                  <a:pt x="6237752" y="2411450"/>
                </a:cubicBezTo>
                <a:cubicBezTo>
                  <a:pt x="6237752" y="2404390"/>
                  <a:pt x="6239517" y="2400860"/>
                  <a:pt x="6243046" y="2400860"/>
                </a:cubicBezTo>
                <a:close/>
                <a:moveTo>
                  <a:pt x="6098752" y="2394241"/>
                </a:moveTo>
                <a:cubicBezTo>
                  <a:pt x="6099635" y="2395123"/>
                  <a:pt x="6100076" y="2397329"/>
                  <a:pt x="6100076" y="2400860"/>
                </a:cubicBezTo>
                <a:cubicBezTo>
                  <a:pt x="6093016" y="2400860"/>
                  <a:pt x="6089486" y="2400860"/>
                  <a:pt x="6089486" y="2400860"/>
                </a:cubicBezTo>
                <a:cubicBezTo>
                  <a:pt x="6089486" y="2400860"/>
                  <a:pt x="6091251" y="2399095"/>
                  <a:pt x="6094782" y="2395565"/>
                </a:cubicBezTo>
                <a:cubicBezTo>
                  <a:pt x="6096546" y="2393800"/>
                  <a:pt x="6097870" y="2393357"/>
                  <a:pt x="6098752" y="2394241"/>
                </a:cubicBezTo>
                <a:close/>
                <a:moveTo>
                  <a:pt x="6597826" y="2379679"/>
                </a:moveTo>
                <a:lnTo>
                  <a:pt x="6619006" y="2379679"/>
                </a:lnTo>
                <a:lnTo>
                  <a:pt x="6629598" y="2400860"/>
                </a:lnTo>
                <a:cubicBezTo>
                  <a:pt x="6629598" y="2400860"/>
                  <a:pt x="6631362" y="2400860"/>
                  <a:pt x="6634892" y="2400860"/>
                </a:cubicBezTo>
                <a:cubicBezTo>
                  <a:pt x="6638422" y="2400860"/>
                  <a:pt x="6643717" y="2400860"/>
                  <a:pt x="6650778" y="2400860"/>
                </a:cubicBezTo>
                <a:cubicBezTo>
                  <a:pt x="6657839" y="2400860"/>
                  <a:pt x="6661368" y="2400860"/>
                  <a:pt x="6661368" y="2400860"/>
                </a:cubicBezTo>
                <a:cubicBezTo>
                  <a:pt x="6661368" y="2400860"/>
                  <a:pt x="6661368" y="2397329"/>
                  <a:pt x="6661368" y="2390269"/>
                </a:cubicBezTo>
                <a:cubicBezTo>
                  <a:pt x="6661368" y="2390269"/>
                  <a:pt x="6664898" y="2390269"/>
                  <a:pt x="6671958" y="2390269"/>
                </a:cubicBezTo>
                <a:cubicBezTo>
                  <a:pt x="6679020" y="2390269"/>
                  <a:pt x="6679020" y="2393800"/>
                  <a:pt x="6671958" y="2400860"/>
                </a:cubicBezTo>
                <a:cubicBezTo>
                  <a:pt x="6671958" y="2400860"/>
                  <a:pt x="6675488" y="2400860"/>
                  <a:pt x="6682550" y="2400860"/>
                </a:cubicBezTo>
                <a:cubicBezTo>
                  <a:pt x="6689610" y="2400860"/>
                  <a:pt x="6693140" y="2404390"/>
                  <a:pt x="6693140" y="2411450"/>
                </a:cubicBezTo>
                <a:lnTo>
                  <a:pt x="6671958" y="2411450"/>
                </a:lnTo>
                <a:lnTo>
                  <a:pt x="6650778" y="2422040"/>
                </a:lnTo>
                <a:lnTo>
                  <a:pt x="6640188" y="2422040"/>
                </a:lnTo>
                <a:lnTo>
                  <a:pt x="6619006" y="2400860"/>
                </a:lnTo>
                <a:cubicBezTo>
                  <a:pt x="6619006" y="2393800"/>
                  <a:pt x="6615477" y="2388504"/>
                  <a:pt x="6608416" y="2384973"/>
                </a:cubicBezTo>
                <a:cubicBezTo>
                  <a:pt x="6601355" y="2381444"/>
                  <a:pt x="6597826" y="2379679"/>
                  <a:pt x="6597826" y="2379679"/>
                </a:cubicBezTo>
                <a:close/>
                <a:moveTo>
                  <a:pt x="6153028" y="2379679"/>
                </a:moveTo>
                <a:cubicBezTo>
                  <a:pt x="6153028" y="2379679"/>
                  <a:pt x="6167149" y="2383209"/>
                  <a:pt x="6195390" y="2390269"/>
                </a:cubicBezTo>
                <a:lnTo>
                  <a:pt x="6237752" y="2400860"/>
                </a:lnTo>
                <a:lnTo>
                  <a:pt x="6205980" y="2400860"/>
                </a:lnTo>
                <a:cubicBezTo>
                  <a:pt x="6198920" y="2400860"/>
                  <a:pt x="6191861" y="2400860"/>
                  <a:pt x="6184800" y="2400860"/>
                </a:cubicBezTo>
                <a:cubicBezTo>
                  <a:pt x="6177738" y="2400860"/>
                  <a:pt x="6170680" y="2400860"/>
                  <a:pt x="6163620" y="2400860"/>
                </a:cubicBezTo>
                <a:cubicBezTo>
                  <a:pt x="6163620" y="2400860"/>
                  <a:pt x="6163620" y="2399095"/>
                  <a:pt x="6163620" y="2395565"/>
                </a:cubicBezTo>
                <a:cubicBezTo>
                  <a:pt x="6163620" y="2392034"/>
                  <a:pt x="6160090" y="2390269"/>
                  <a:pt x="6153028" y="2390269"/>
                </a:cubicBezTo>
                <a:close/>
                <a:moveTo>
                  <a:pt x="6791101" y="2374383"/>
                </a:moveTo>
                <a:cubicBezTo>
                  <a:pt x="6789334" y="2374383"/>
                  <a:pt x="6788454" y="2376149"/>
                  <a:pt x="6788454" y="2379679"/>
                </a:cubicBezTo>
                <a:lnTo>
                  <a:pt x="6799044" y="2379679"/>
                </a:lnTo>
                <a:cubicBezTo>
                  <a:pt x="6795512" y="2376149"/>
                  <a:pt x="6792866" y="2374383"/>
                  <a:pt x="6791101" y="2374383"/>
                </a:cubicBezTo>
                <a:close/>
                <a:moveTo>
                  <a:pt x="7635686" y="2369088"/>
                </a:moveTo>
                <a:lnTo>
                  <a:pt x="7646278" y="2379679"/>
                </a:lnTo>
                <a:lnTo>
                  <a:pt x="7638334" y="2379679"/>
                </a:lnTo>
                <a:cubicBezTo>
                  <a:pt x="7633039" y="2379679"/>
                  <a:pt x="7628626" y="2379679"/>
                  <a:pt x="7625096" y="2379679"/>
                </a:cubicBezTo>
                <a:cubicBezTo>
                  <a:pt x="7632156" y="2379679"/>
                  <a:pt x="7633922" y="2377914"/>
                  <a:pt x="7630390" y="2374383"/>
                </a:cubicBezTo>
                <a:cubicBezTo>
                  <a:pt x="7626861" y="2370852"/>
                  <a:pt x="7628626" y="2369088"/>
                  <a:pt x="7635686" y="2369088"/>
                </a:cubicBezTo>
                <a:close/>
                <a:moveTo>
                  <a:pt x="7540374" y="2369088"/>
                </a:moveTo>
                <a:lnTo>
                  <a:pt x="7540374" y="2379679"/>
                </a:lnTo>
                <a:lnTo>
                  <a:pt x="7529782" y="2379679"/>
                </a:lnTo>
                <a:cubicBezTo>
                  <a:pt x="7529782" y="2372619"/>
                  <a:pt x="7533312" y="2369088"/>
                  <a:pt x="7540374" y="2369088"/>
                </a:cubicBezTo>
                <a:close/>
                <a:moveTo>
                  <a:pt x="7487420" y="2369088"/>
                </a:moveTo>
                <a:cubicBezTo>
                  <a:pt x="7487420" y="2369088"/>
                  <a:pt x="7490951" y="2369088"/>
                  <a:pt x="7498011" y="2369088"/>
                </a:cubicBezTo>
                <a:cubicBezTo>
                  <a:pt x="7505072" y="2369088"/>
                  <a:pt x="7508601" y="2369088"/>
                  <a:pt x="7508601" y="2369088"/>
                </a:cubicBezTo>
                <a:cubicBezTo>
                  <a:pt x="7508601" y="2369088"/>
                  <a:pt x="7505072" y="2372619"/>
                  <a:pt x="7498011" y="2379679"/>
                </a:cubicBezTo>
                <a:cubicBezTo>
                  <a:pt x="7490951" y="2379679"/>
                  <a:pt x="7487420" y="2379679"/>
                  <a:pt x="7487420" y="2379679"/>
                </a:cubicBezTo>
                <a:cubicBezTo>
                  <a:pt x="7487420" y="2379679"/>
                  <a:pt x="7487420" y="2376148"/>
                  <a:pt x="7487420" y="2369088"/>
                </a:cubicBezTo>
                <a:close/>
                <a:moveTo>
                  <a:pt x="5930630" y="2369088"/>
                </a:moveTo>
                <a:lnTo>
                  <a:pt x="5951812" y="2369088"/>
                </a:lnTo>
                <a:lnTo>
                  <a:pt x="5951812" y="2379679"/>
                </a:lnTo>
                <a:cubicBezTo>
                  <a:pt x="5944750" y="2379679"/>
                  <a:pt x="5937690" y="2376148"/>
                  <a:pt x="5930630" y="2369088"/>
                </a:cubicBezTo>
                <a:close/>
                <a:moveTo>
                  <a:pt x="5761183" y="2369088"/>
                </a:moveTo>
                <a:lnTo>
                  <a:pt x="5782364" y="2369088"/>
                </a:lnTo>
                <a:lnTo>
                  <a:pt x="5803545" y="2379679"/>
                </a:lnTo>
                <a:cubicBezTo>
                  <a:pt x="5803545" y="2379679"/>
                  <a:pt x="5801780" y="2381444"/>
                  <a:pt x="5798250" y="2384973"/>
                </a:cubicBezTo>
                <a:cubicBezTo>
                  <a:pt x="5794720" y="2388504"/>
                  <a:pt x="5791189" y="2388504"/>
                  <a:pt x="5787660" y="2384973"/>
                </a:cubicBezTo>
                <a:cubicBezTo>
                  <a:pt x="5784130" y="2381444"/>
                  <a:pt x="5778834" y="2379679"/>
                  <a:pt x="5771774" y="2379679"/>
                </a:cubicBezTo>
                <a:close/>
                <a:moveTo>
                  <a:pt x="5655279" y="2369088"/>
                </a:moveTo>
                <a:lnTo>
                  <a:pt x="5676460" y="2379679"/>
                </a:lnTo>
                <a:lnTo>
                  <a:pt x="5676460" y="2390269"/>
                </a:lnTo>
                <a:lnTo>
                  <a:pt x="5655279" y="2390269"/>
                </a:lnTo>
                <a:lnTo>
                  <a:pt x="5644689" y="2390269"/>
                </a:lnTo>
                <a:cubicBezTo>
                  <a:pt x="5644689" y="2390269"/>
                  <a:pt x="5648218" y="2386739"/>
                  <a:pt x="5655279" y="2379679"/>
                </a:cubicBezTo>
                <a:cubicBezTo>
                  <a:pt x="5655279" y="2372619"/>
                  <a:pt x="5655279" y="2369088"/>
                  <a:pt x="5655279" y="2369088"/>
                </a:cubicBezTo>
                <a:close/>
                <a:moveTo>
                  <a:pt x="5591737" y="2369088"/>
                </a:moveTo>
                <a:lnTo>
                  <a:pt x="5612918" y="2369088"/>
                </a:lnTo>
                <a:lnTo>
                  <a:pt x="5602327" y="2379679"/>
                </a:lnTo>
                <a:close/>
                <a:moveTo>
                  <a:pt x="7400050" y="2363793"/>
                </a:moveTo>
                <a:cubicBezTo>
                  <a:pt x="7401816" y="2363793"/>
                  <a:pt x="7402697" y="2365558"/>
                  <a:pt x="7402697" y="2369088"/>
                </a:cubicBezTo>
                <a:lnTo>
                  <a:pt x="7392107" y="2369088"/>
                </a:lnTo>
                <a:cubicBezTo>
                  <a:pt x="7395636" y="2365558"/>
                  <a:pt x="7398285" y="2363793"/>
                  <a:pt x="7400050" y="2363793"/>
                </a:cubicBezTo>
                <a:close/>
                <a:moveTo>
                  <a:pt x="7095574" y="2358498"/>
                </a:moveTo>
                <a:cubicBezTo>
                  <a:pt x="7095574" y="2358498"/>
                  <a:pt x="7099106" y="2358498"/>
                  <a:pt x="7106166" y="2358498"/>
                </a:cubicBezTo>
                <a:cubicBezTo>
                  <a:pt x="7113226" y="2358498"/>
                  <a:pt x="7116756" y="2358498"/>
                  <a:pt x="7116756" y="2358498"/>
                </a:cubicBezTo>
                <a:lnTo>
                  <a:pt x="7106166" y="2369088"/>
                </a:lnTo>
                <a:close/>
                <a:moveTo>
                  <a:pt x="6184800" y="2358498"/>
                </a:moveTo>
                <a:cubicBezTo>
                  <a:pt x="6184800" y="2358498"/>
                  <a:pt x="6188330" y="2358498"/>
                  <a:pt x="6195390" y="2358498"/>
                </a:cubicBezTo>
                <a:cubicBezTo>
                  <a:pt x="6195390" y="2358498"/>
                  <a:pt x="6195390" y="2360263"/>
                  <a:pt x="6195390" y="2363793"/>
                </a:cubicBezTo>
                <a:cubicBezTo>
                  <a:pt x="6195390" y="2367323"/>
                  <a:pt x="6195390" y="2369088"/>
                  <a:pt x="6195390" y="2369088"/>
                </a:cubicBezTo>
                <a:close/>
                <a:moveTo>
                  <a:pt x="6126553" y="2358498"/>
                </a:moveTo>
                <a:cubicBezTo>
                  <a:pt x="6130082" y="2358498"/>
                  <a:pt x="6133613" y="2362029"/>
                  <a:pt x="6137142" y="2369088"/>
                </a:cubicBezTo>
                <a:cubicBezTo>
                  <a:pt x="6140672" y="2376148"/>
                  <a:pt x="6135378" y="2379679"/>
                  <a:pt x="6121257" y="2379679"/>
                </a:cubicBezTo>
                <a:lnTo>
                  <a:pt x="6100076" y="2369088"/>
                </a:lnTo>
                <a:lnTo>
                  <a:pt x="6110668" y="2369088"/>
                </a:lnTo>
                <a:lnTo>
                  <a:pt x="6121257" y="2369088"/>
                </a:lnTo>
                <a:cubicBezTo>
                  <a:pt x="6121257" y="2362029"/>
                  <a:pt x="6123024" y="2358498"/>
                  <a:pt x="6126553" y="2358498"/>
                </a:cubicBezTo>
                <a:close/>
                <a:moveTo>
                  <a:pt x="5475243" y="2358498"/>
                </a:moveTo>
                <a:lnTo>
                  <a:pt x="5485833" y="2358498"/>
                </a:lnTo>
                <a:cubicBezTo>
                  <a:pt x="5499954" y="2365558"/>
                  <a:pt x="5507014" y="2369088"/>
                  <a:pt x="5507014" y="2369088"/>
                </a:cubicBezTo>
                <a:lnTo>
                  <a:pt x="5538785" y="2379679"/>
                </a:lnTo>
                <a:cubicBezTo>
                  <a:pt x="5545846" y="2379679"/>
                  <a:pt x="5552906" y="2379679"/>
                  <a:pt x="5559966" y="2379679"/>
                </a:cubicBezTo>
                <a:cubicBezTo>
                  <a:pt x="5567026" y="2379679"/>
                  <a:pt x="5574087" y="2379679"/>
                  <a:pt x="5581147" y="2379679"/>
                </a:cubicBezTo>
                <a:lnTo>
                  <a:pt x="5517604" y="2390269"/>
                </a:lnTo>
                <a:cubicBezTo>
                  <a:pt x="5510544" y="2383209"/>
                  <a:pt x="5503483" y="2379679"/>
                  <a:pt x="5496423" y="2379679"/>
                </a:cubicBezTo>
                <a:close/>
                <a:moveTo>
                  <a:pt x="7892505" y="2353202"/>
                </a:moveTo>
                <a:cubicBezTo>
                  <a:pt x="7897801" y="2353202"/>
                  <a:pt x="7903977" y="2354967"/>
                  <a:pt x="7911038" y="2358498"/>
                </a:cubicBezTo>
                <a:cubicBezTo>
                  <a:pt x="7925157" y="2365558"/>
                  <a:pt x="7932219" y="2369088"/>
                  <a:pt x="7932219" y="2369088"/>
                </a:cubicBezTo>
                <a:lnTo>
                  <a:pt x="7953398" y="2379679"/>
                </a:lnTo>
                <a:lnTo>
                  <a:pt x="7963990" y="2379679"/>
                </a:lnTo>
                <a:cubicBezTo>
                  <a:pt x="7956928" y="2379679"/>
                  <a:pt x="7953398" y="2383209"/>
                  <a:pt x="7953398" y="2390269"/>
                </a:cubicBezTo>
                <a:cubicBezTo>
                  <a:pt x="7953398" y="2390269"/>
                  <a:pt x="7956928" y="2392034"/>
                  <a:pt x="7963990" y="2395565"/>
                </a:cubicBezTo>
                <a:cubicBezTo>
                  <a:pt x="7971050" y="2399095"/>
                  <a:pt x="7978109" y="2400860"/>
                  <a:pt x="7985171" y="2400860"/>
                </a:cubicBezTo>
                <a:lnTo>
                  <a:pt x="8069894" y="2443221"/>
                </a:lnTo>
                <a:cubicBezTo>
                  <a:pt x="8112254" y="2464402"/>
                  <a:pt x="8147556" y="2478523"/>
                  <a:pt x="8175798" y="2485583"/>
                </a:cubicBezTo>
                <a:cubicBezTo>
                  <a:pt x="8189917" y="2492643"/>
                  <a:pt x="8205802" y="2503233"/>
                  <a:pt x="8223454" y="2517354"/>
                </a:cubicBezTo>
                <a:cubicBezTo>
                  <a:pt x="8241106" y="2531475"/>
                  <a:pt x="8249931" y="2538535"/>
                  <a:pt x="8249931" y="2538535"/>
                </a:cubicBezTo>
                <a:cubicBezTo>
                  <a:pt x="8249931" y="2538535"/>
                  <a:pt x="8251695" y="2542066"/>
                  <a:pt x="8255225" y="2549125"/>
                </a:cubicBezTo>
                <a:cubicBezTo>
                  <a:pt x="8258756" y="2556185"/>
                  <a:pt x="8260521" y="2559716"/>
                  <a:pt x="8260521" y="2559716"/>
                </a:cubicBezTo>
                <a:lnTo>
                  <a:pt x="8249931" y="2559716"/>
                </a:lnTo>
                <a:lnTo>
                  <a:pt x="8228750" y="2549125"/>
                </a:lnTo>
                <a:cubicBezTo>
                  <a:pt x="8221689" y="2556185"/>
                  <a:pt x="8216394" y="2557952"/>
                  <a:pt x="8212864" y="2554421"/>
                </a:cubicBezTo>
                <a:cubicBezTo>
                  <a:pt x="8209335" y="2550890"/>
                  <a:pt x="8207569" y="2547360"/>
                  <a:pt x="8207569" y="2543831"/>
                </a:cubicBezTo>
                <a:cubicBezTo>
                  <a:pt x="8207569" y="2540300"/>
                  <a:pt x="8200508" y="2533240"/>
                  <a:pt x="8186387" y="2522650"/>
                </a:cubicBezTo>
                <a:cubicBezTo>
                  <a:pt x="8172268" y="2512058"/>
                  <a:pt x="8161677" y="2510294"/>
                  <a:pt x="8154617" y="2517354"/>
                </a:cubicBezTo>
                <a:cubicBezTo>
                  <a:pt x="8161677" y="2524414"/>
                  <a:pt x="8165206" y="2527944"/>
                  <a:pt x="8165206" y="2527944"/>
                </a:cubicBezTo>
                <a:lnTo>
                  <a:pt x="8112254" y="2485583"/>
                </a:lnTo>
                <a:cubicBezTo>
                  <a:pt x="8112254" y="2478523"/>
                  <a:pt x="8091075" y="2467933"/>
                  <a:pt x="8048712" y="2453812"/>
                </a:cubicBezTo>
                <a:lnTo>
                  <a:pt x="8016942" y="2432631"/>
                </a:lnTo>
                <a:cubicBezTo>
                  <a:pt x="8009880" y="2432631"/>
                  <a:pt x="8004586" y="2430866"/>
                  <a:pt x="8001056" y="2427335"/>
                </a:cubicBezTo>
                <a:cubicBezTo>
                  <a:pt x="7997527" y="2423805"/>
                  <a:pt x="7993994" y="2422040"/>
                  <a:pt x="7990465" y="2422040"/>
                </a:cubicBezTo>
                <a:cubicBezTo>
                  <a:pt x="7986935" y="2422040"/>
                  <a:pt x="7981640" y="2422040"/>
                  <a:pt x="7974579" y="2422040"/>
                </a:cubicBezTo>
                <a:cubicBezTo>
                  <a:pt x="7974579" y="2414981"/>
                  <a:pt x="7971050" y="2411450"/>
                  <a:pt x="7963990" y="2411450"/>
                </a:cubicBezTo>
                <a:cubicBezTo>
                  <a:pt x="7956928" y="2411450"/>
                  <a:pt x="7953398" y="2411450"/>
                  <a:pt x="7953398" y="2411450"/>
                </a:cubicBezTo>
                <a:cubicBezTo>
                  <a:pt x="7946338" y="2404390"/>
                  <a:pt x="7942808" y="2400860"/>
                  <a:pt x="7942808" y="2400860"/>
                </a:cubicBezTo>
                <a:cubicBezTo>
                  <a:pt x="7935748" y="2400860"/>
                  <a:pt x="7928688" y="2397329"/>
                  <a:pt x="7921627" y="2390269"/>
                </a:cubicBezTo>
                <a:lnTo>
                  <a:pt x="7911038" y="2379679"/>
                </a:lnTo>
                <a:lnTo>
                  <a:pt x="7879267" y="2358498"/>
                </a:lnTo>
                <a:cubicBezTo>
                  <a:pt x="7882796" y="2354967"/>
                  <a:pt x="7887209" y="2353202"/>
                  <a:pt x="7892505" y="2353202"/>
                </a:cubicBezTo>
                <a:close/>
                <a:moveTo>
                  <a:pt x="7180299" y="2347908"/>
                </a:moveTo>
                <a:lnTo>
                  <a:pt x="7212070" y="2358498"/>
                </a:lnTo>
                <a:cubicBezTo>
                  <a:pt x="7219130" y="2365558"/>
                  <a:pt x="7224426" y="2369088"/>
                  <a:pt x="7227956" y="2369088"/>
                </a:cubicBezTo>
                <a:cubicBezTo>
                  <a:pt x="7231485" y="2369088"/>
                  <a:pt x="7233251" y="2372619"/>
                  <a:pt x="7233251" y="2379679"/>
                </a:cubicBezTo>
                <a:lnTo>
                  <a:pt x="7190889" y="2379679"/>
                </a:lnTo>
                <a:cubicBezTo>
                  <a:pt x="7190889" y="2372619"/>
                  <a:pt x="7187360" y="2369088"/>
                  <a:pt x="7180299" y="2369088"/>
                </a:cubicBezTo>
                <a:cubicBezTo>
                  <a:pt x="7180299" y="2362029"/>
                  <a:pt x="7183828" y="2358498"/>
                  <a:pt x="7190889" y="2358498"/>
                </a:cubicBezTo>
                <a:lnTo>
                  <a:pt x="7180299" y="2358498"/>
                </a:lnTo>
                <a:close/>
                <a:moveTo>
                  <a:pt x="5835316" y="2337317"/>
                </a:moveTo>
                <a:lnTo>
                  <a:pt x="5856497" y="2347908"/>
                </a:lnTo>
                <a:cubicBezTo>
                  <a:pt x="5849436" y="2347908"/>
                  <a:pt x="5838847" y="2347908"/>
                  <a:pt x="5824726" y="2347908"/>
                </a:cubicBezTo>
                <a:close/>
                <a:moveTo>
                  <a:pt x="5533490" y="2337317"/>
                </a:moveTo>
                <a:cubicBezTo>
                  <a:pt x="5537020" y="2337317"/>
                  <a:pt x="5538785" y="2337317"/>
                  <a:pt x="5538785" y="2337317"/>
                </a:cubicBezTo>
                <a:lnTo>
                  <a:pt x="5517604" y="2358498"/>
                </a:lnTo>
                <a:lnTo>
                  <a:pt x="5517604" y="2347908"/>
                </a:lnTo>
                <a:cubicBezTo>
                  <a:pt x="5524664" y="2340848"/>
                  <a:pt x="5529960" y="2337317"/>
                  <a:pt x="5533490" y="2337317"/>
                </a:cubicBezTo>
                <a:close/>
                <a:moveTo>
                  <a:pt x="7450355" y="2332021"/>
                </a:moveTo>
                <a:cubicBezTo>
                  <a:pt x="7453884" y="2332021"/>
                  <a:pt x="7455649" y="2333787"/>
                  <a:pt x="7455649" y="2337317"/>
                </a:cubicBezTo>
                <a:lnTo>
                  <a:pt x="7445059" y="2347908"/>
                </a:lnTo>
                <a:lnTo>
                  <a:pt x="7434468" y="2337317"/>
                </a:lnTo>
                <a:cubicBezTo>
                  <a:pt x="7441528" y="2333787"/>
                  <a:pt x="7446824" y="2332021"/>
                  <a:pt x="7450355" y="2332021"/>
                </a:cubicBezTo>
                <a:close/>
                <a:moveTo>
                  <a:pt x="7274290" y="2330698"/>
                </a:moveTo>
                <a:cubicBezTo>
                  <a:pt x="7276937" y="2329815"/>
                  <a:pt x="7279142" y="2330256"/>
                  <a:pt x="7280908" y="2332021"/>
                </a:cubicBezTo>
                <a:cubicBezTo>
                  <a:pt x="7284437" y="2335552"/>
                  <a:pt x="7284437" y="2339082"/>
                  <a:pt x="7280908" y="2342612"/>
                </a:cubicBezTo>
                <a:cubicBezTo>
                  <a:pt x="7277378" y="2346143"/>
                  <a:pt x="7272082" y="2347908"/>
                  <a:pt x="7265022" y="2347908"/>
                </a:cubicBezTo>
                <a:lnTo>
                  <a:pt x="7265022" y="2337317"/>
                </a:lnTo>
                <a:cubicBezTo>
                  <a:pt x="7268553" y="2333787"/>
                  <a:pt x="7271641" y="2331581"/>
                  <a:pt x="7274290" y="2330698"/>
                </a:cubicBezTo>
                <a:close/>
                <a:moveTo>
                  <a:pt x="7805134" y="2326727"/>
                </a:moveTo>
                <a:cubicBezTo>
                  <a:pt x="7805134" y="2326727"/>
                  <a:pt x="7808663" y="2326727"/>
                  <a:pt x="7815724" y="2326727"/>
                </a:cubicBezTo>
                <a:cubicBezTo>
                  <a:pt x="7815724" y="2326727"/>
                  <a:pt x="7815724" y="2330256"/>
                  <a:pt x="7815724" y="2337317"/>
                </a:cubicBezTo>
                <a:cubicBezTo>
                  <a:pt x="7815724" y="2337317"/>
                  <a:pt x="7813957" y="2337317"/>
                  <a:pt x="7810428" y="2337317"/>
                </a:cubicBezTo>
                <a:cubicBezTo>
                  <a:pt x="7806898" y="2337317"/>
                  <a:pt x="7805134" y="2337317"/>
                  <a:pt x="7805134" y="2337317"/>
                </a:cubicBezTo>
                <a:cubicBezTo>
                  <a:pt x="7805134" y="2330256"/>
                  <a:pt x="7805134" y="2326727"/>
                  <a:pt x="7805134" y="2326727"/>
                </a:cubicBezTo>
                <a:close/>
                <a:moveTo>
                  <a:pt x="7582734" y="2326727"/>
                </a:moveTo>
                <a:lnTo>
                  <a:pt x="7593326" y="2326727"/>
                </a:lnTo>
                <a:lnTo>
                  <a:pt x="7582734" y="2337317"/>
                </a:lnTo>
                <a:close/>
                <a:moveTo>
                  <a:pt x="7492716" y="2326727"/>
                </a:moveTo>
                <a:cubicBezTo>
                  <a:pt x="7503307" y="2326727"/>
                  <a:pt x="7512130" y="2326727"/>
                  <a:pt x="7519192" y="2326727"/>
                </a:cubicBezTo>
                <a:lnTo>
                  <a:pt x="7519192" y="2337317"/>
                </a:lnTo>
                <a:cubicBezTo>
                  <a:pt x="7490951" y="2344377"/>
                  <a:pt x="7476830" y="2344377"/>
                  <a:pt x="7476830" y="2337317"/>
                </a:cubicBezTo>
                <a:cubicBezTo>
                  <a:pt x="7476830" y="2330256"/>
                  <a:pt x="7482126" y="2326727"/>
                  <a:pt x="7492716" y="2326727"/>
                </a:cubicBezTo>
                <a:close/>
                <a:moveTo>
                  <a:pt x="7053214" y="2326727"/>
                </a:moveTo>
                <a:cubicBezTo>
                  <a:pt x="7060274" y="2326727"/>
                  <a:pt x="7063804" y="2330256"/>
                  <a:pt x="7063804" y="2337317"/>
                </a:cubicBezTo>
                <a:lnTo>
                  <a:pt x="7053214" y="2337317"/>
                </a:lnTo>
                <a:cubicBezTo>
                  <a:pt x="7046154" y="2330256"/>
                  <a:pt x="7046154" y="2326727"/>
                  <a:pt x="7053214" y="2326727"/>
                </a:cubicBezTo>
                <a:close/>
                <a:moveTo>
                  <a:pt x="5782364" y="2326727"/>
                </a:moveTo>
                <a:lnTo>
                  <a:pt x="5792954" y="2326727"/>
                </a:lnTo>
                <a:cubicBezTo>
                  <a:pt x="5800016" y="2326727"/>
                  <a:pt x="5805311" y="2328492"/>
                  <a:pt x="5808840" y="2332021"/>
                </a:cubicBezTo>
                <a:cubicBezTo>
                  <a:pt x="5812370" y="2335552"/>
                  <a:pt x="5814135" y="2337317"/>
                  <a:pt x="5814135" y="2337317"/>
                </a:cubicBezTo>
                <a:lnTo>
                  <a:pt x="5792954" y="2337317"/>
                </a:lnTo>
                <a:close/>
                <a:moveTo>
                  <a:pt x="5718822" y="2326727"/>
                </a:moveTo>
                <a:cubicBezTo>
                  <a:pt x="5725882" y="2326727"/>
                  <a:pt x="5725882" y="2330256"/>
                  <a:pt x="5718822" y="2337317"/>
                </a:cubicBezTo>
                <a:cubicBezTo>
                  <a:pt x="5718822" y="2337317"/>
                  <a:pt x="5718822" y="2339082"/>
                  <a:pt x="5718822" y="2342612"/>
                </a:cubicBezTo>
                <a:cubicBezTo>
                  <a:pt x="5718822" y="2346143"/>
                  <a:pt x="5722352" y="2347908"/>
                  <a:pt x="5729412" y="2347908"/>
                </a:cubicBezTo>
                <a:lnTo>
                  <a:pt x="5729412" y="2358498"/>
                </a:lnTo>
                <a:lnTo>
                  <a:pt x="5655279" y="2358498"/>
                </a:lnTo>
                <a:lnTo>
                  <a:pt x="5644689" y="2358498"/>
                </a:lnTo>
                <a:cubicBezTo>
                  <a:pt x="5644689" y="2358498"/>
                  <a:pt x="5644689" y="2356733"/>
                  <a:pt x="5644689" y="2353202"/>
                </a:cubicBezTo>
                <a:cubicBezTo>
                  <a:pt x="5644689" y="2349673"/>
                  <a:pt x="5641160" y="2347908"/>
                  <a:pt x="5634099" y="2347908"/>
                </a:cubicBezTo>
                <a:cubicBezTo>
                  <a:pt x="5627039" y="2347908"/>
                  <a:pt x="5623508" y="2347908"/>
                  <a:pt x="5623508" y="2347908"/>
                </a:cubicBezTo>
                <a:cubicBezTo>
                  <a:pt x="5623508" y="2347908"/>
                  <a:pt x="5621743" y="2347908"/>
                  <a:pt x="5618214" y="2347908"/>
                </a:cubicBezTo>
                <a:cubicBezTo>
                  <a:pt x="5614683" y="2347908"/>
                  <a:pt x="5609387" y="2344377"/>
                  <a:pt x="5602327" y="2337317"/>
                </a:cubicBezTo>
                <a:cubicBezTo>
                  <a:pt x="5616448" y="2337317"/>
                  <a:pt x="5634099" y="2340848"/>
                  <a:pt x="5655279" y="2347908"/>
                </a:cubicBezTo>
                <a:cubicBezTo>
                  <a:pt x="5690580" y="2347908"/>
                  <a:pt x="5708232" y="2344377"/>
                  <a:pt x="5708232" y="2337317"/>
                </a:cubicBezTo>
                <a:cubicBezTo>
                  <a:pt x="5708232" y="2330256"/>
                  <a:pt x="5711762" y="2326727"/>
                  <a:pt x="5718822" y="2326727"/>
                </a:cubicBezTo>
                <a:close/>
                <a:moveTo>
                  <a:pt x="5665870" y="2326727"/>
                </a:moveTo>
                <a:cubicBezTo>
                  <a:pt x="5665870" y="2326727"/>
                  <a:pt x="5665870" y="2330256"/>
                  <a:pt x="5665870" y="2337317"/>
                </a:cubicBezTo>
                <a:lnTo>
                  <a:pt x="5644689" y="2337317"/>
                </a:lnTo>
                <a:close/>
                <a:moveTo>
                  <a:pt x="6047124" y="2321431"/>
                </a:moveTo>
                <a:lnTo>
                  <a:pt x="6057716" y="2326727"/>
                </a:lnTo>
                <a:cubicBezTo>
                  <a:pt x="6054184" y="2326727"/>
                  <a:pt x="6051538" y="2326286"/>
                  <a:pt x="6049772" y="2325403"/>
                </a:cubicBezTo>
                <a:close/>
                <a:moveTo>
                  <a:pt x="7836904" y="2316136"/>
                </a:moveTo>
                <a:cubicBezTo>
                  <a:pt x="7836904" y="2323196"/>
                  <a:pt x="7843965" y="2330256"/>
                  <a:pt x="7858085" y="2337317"/>
                </a:cubicBezTo>
                <a:cubicBezTo>
                  <a:pt x="7865146" y="2344377"/>
                  <a:pt x="7868675" y="2349673"/>
                  <a:pt x="7868675" y="2353202"/>
                </a:cubicBezTo>
                <a:cubicBezTo>
                  <a:pt x="7868675" y="2356733"/>
                  <a:pt x="7865146" y="2358498"/>
                  <a:pt x="7858085" y="2358498"/>
                </a:cubicBezTo>
                <a:lnTo>
                  <a:pt x="7847494" y="2347908"/>
                </a:lnTo>
                <a:cubicBezTo>
                  <a:pt x="7840434" y="2340848"/>
                  <a:pt x="7836904" y="2335552"/>
                  <a:pt x="7836904" y="2332021"/>
                </a:cubicBezTo>
                <a:cubicBezTo>
                  <a:pt x="7836904" y="2328492"/>
                  <a:pt x="7833375" y="2326727"/>
                  <a:pt x="7826313" y="2326727"/>
                </a:cubicBezTo>
                <a:close/>
                <a:moveTo>
                  <a:pt x="7312678" y="2316136"/>
                </a:moveTo>
                <a:cubicBezTo>
                  <a:pt x="7316208" y="2316136"/>
                  <a:pt x="7317974" y="2316136"/>
                  <a:pt x="7317974" y="2316136"/>
                </a:cubicBezTo>
                <a:lnTo>
                  <a:pt x="7307384" y="2326727"/>
                </a:lnTo>
                <a:cubicBezTo>
                  <a:pt x="7300322" y="2326727"/>
                  <a:pt x="7298559" y="2324962"/>
                  <a:pt x="7302088" y="2321431"/>
                </a:cubicBezTo>
                <a:cubicBezTo>
                  <a:pt x="7305618" y="2317900"/>
                  <a:pt x="7309149" y="2316136"/>
                  <a:pt x="7312678" y="2316136"/>
                </a:cubicBezTo>
                <a:close/>
                <a:moveTo>
                  <a:pt x="7010852" y="2316136"/>
                </a:moveTo>
                <a:lnTo>
                  <a:pt x="7021443" y="2326727"/>
                </a:lnTo>
                <a:cubicBezTo>
                  <a:pt x="7021443" y="2333787"/>
                  <a:pt x="7017914" y="2337317"/>
                  <a:pt x="7010852" y="2337317"/>
                </a:cubicBezTo>
                <a:cubicBezTo>
                  <a:pt x="7003792" y="2330256"/>
                  <a:pt x="7000262" y="2326727"/>
                  <a:pt x="7000262" y="2326727"/>
                </a:cubicBezTo>
                <a:cubicBezTo>
                  <a:pt x="7000262" y="2319667"/>
                  <a:pt x="7003792" y="2316136"/>
                  <a:pt x="7010852" y="2316136"/>
                </a:cubicBezTo>
                <a:close/>
                <a:moveTo>
                  <a:pt x="6036534" y="2316136"/>
                </a:moveTo>
                <a:lnTo>
                  <a:pt x="6044477" y="2317461"/>
                </a:lnTo>
                <a:cubicBezTo>
                  <a:pt x="6046242" y="2318343"/>
                  <a:pt x="6047124" y="2319667"/>
                  <a:pt x="6047124" y="2321431"/>
                </a:cubicBezTo>
                <a:close/>
                <a:moveTo>
                  <a:pt x="6004764" y="2316136"/>
                </a:moveTo>
                <a:cubicBezTo>
                  <a:pt x="6004764" y="2323196"/>
                  <a:pt x="6004764" y="2326727"/>
                  <a:pt x="6004764" y="2326727"/>
                </a:cubicBezTo>
                <a:cubicBezTo>
                  <a:pt x="6011824" y="2326727"/>
                  <a:pt x="6015353" y="2324962"/>
                  <a:pt x="6015353" y="2321431"/>
                </a:cubicBezTo>
                <a:cubicBezTo>
                  <a:pt x="6015353" y="2317900"/>
                  <a:pt x="6011824" y="2316136"/>
                  <a:pt x="6004764" y="2316136"/>
                </a:cubicBezTo>
                <a:close/>
                <a:moveTo>
                  <a:pt x="5401110" y="2316136"/>
                </a:moveTo>
                <a:lnTo>
                  <a:pt x="5485833" y="2326727"/>
                </a:lnTo>
                <a:lnTo>
                  <a:pt x="5496423" y="2347908"/>
                </a:lnTo>
                <a:cubicBezTo>
                  <a:pt x="5496423" y="2347908"/>
                  <a:pt x="5491128" y="2346143"/>
                  <a:pt x="5480538" y="2342612"/>
                </a:cubicBezTo>
                <a:cubicBezTo>
                  <a:pt x="5469948" y="2339082"/>
                  <a:pt x="5459356" y="2335552"/>
                  <a:pt x="5448766" y="2332021"/>
                </a:cubicBezTo>
                <a:cubicBezTo>
                  <a:pt x="5438176" y="2328492"/>
                  <a:pt x="5427586" y="2324962"/>
                  <a:pt x="5416996" y="2321431"/>
                </a:cubicBezTo>
                <a:cubicBezTo>
                  <a:pt x="5406404" y="2317900"/>
                  <a:pt x="5401110" y="2316136"/>
                  <a:pt x="5401110" y="2316136"/>
                </a:cubicBezTo>
                <a:close/>
                <a:moveTo>
                  <a:pt x="7773361" y="2305546"/>
                </a:moveTo>
                <a:cubicBezTo>
                  <a:pt x="7780423" y="2305546"/>
                  <a:pt x="7783952" y="2305546"/>
                  <a:pt x="7783952" y="2305546"/>
                </a:cubicBezTo>
                <a:lnTo>
                  <a:pt x="7794542" y="2316136"/>
                </a:lnTo>
                <a:lnTo>
                  <a:pt x="7789248" y="2316136"/>
                </a:lnTo>
                <a:cubicBezTo>
                  <a:pt x="7785717" y="2316136"/>
                  <a:pt x="7783952" y="2316136"/>
                  <a:pt x="7783952" y="2316136"/>
                </a:cubicBezTo>
                <a:close/>
                <a:moveTo>
                  <a:pt x="7667457" y="2305546"/>
                </a:moveTo>
                <a:cubicBezTo>
                  <a:pt x="7674519" y="2305546"/>
                  <a:pt x="7678048" y="2305546"/>
                  <a:pt x="7678048" y="2305546"/>
                </a:cubicBezTo>
                <a:cubicBezTo>
                  <a:pt x="7678048" y="2305546"/>
                  <a:pt x="7679813" y="2307311"/>
                  <a:pt x="7683344" y="2310841"/>
                </a:cubicBezTo>
                <a:cubicBezTo>
                  <a:pt x="7686874" y="2314371"/>
                  <a:pt x="7692168" y="2316136"/>
                  <a:pt x="7699230" y="2316136"/>
                </a:cubicBezTo>
                <a:lnTo>
                  <a:pt x="7678048" y="2316136"/>
                </a:lnTo>
                <a:close/>
                <a:moveTo>
                  <a:pt x="7550963" y="2305546"/>
                </a:moveTo>
                <a:cubicBezTo>
                  <a:pt x="7550963" y="2305546"/>
                  <a:pt x="7554492" y="2305546"/>
                  <a:pt x="7561553" y="2305546"/>
                </a:cubicBezTo>
                <a:cubicBezTo>
                  <a:pt x="7561553" y="2312606"/>
                  <a:pt x="7558024" y="2316136"/>
                  <a:pt x="7550963" y="2316136"/>
                </a:cubicBezTo>
                <a:cubicBezTo>
                  <a:pt x="7550963" y="2309077"/>
                  <a:pt x="7550963" y="2305546"/>
                  <a:pt x="7550963" y="2305546"/>
                </a:cubicBezTo>
                <a:close/>
                <a:moveTo>
                  <a:pt x="5655279" y="2305546"/>
                </a:moveTo>
                <a:cubicBezTo>
                  <a:pt x="5662340" y="2305546"/>
                  <a:pt x="5669400" y="2309077"/>
                  <a:pt x="5676460" y="2316136"/>
                </a:cubicBezTo>
                <a:lnTo>
                  <a:pt x="5665870" y="2316136"/>
                </a:lnTo>
                <a:lnTo>
                  <a:pt x="5644689" y="2316136"/>
                </a:lnTo>
                <a:cubicBezTo>
                  <a:pt x="5644689" y="2309077"/>
                  <a:pt x="5648218" y="2305546"/>
                  <a:pt x="5655279" y="2305546"/>
                </a:cubicBezTo>
                <a:close/>
                <a:moveTo>
                  <a:pt x="4871588" y="2305546"/>
                </a:moveTo>
                <a:cubicBezTo>
                  <a:pt x="4878648" y="2305546"/>
                  <a:pt x="4882180" y="2309077"/>
                  <a:pt x="4882180" y="2316136"/>
                </a:cubicBezTo>
                <a:lnTo>
                  <a:pt x="4871588" y="2316136"/>
                </a:lnTo>
                <a:close/>
                <a:moveTo>
                  <a:pt x="4765684" y="2305546"/>
                </a:moveTo>
                <a:cubicBezTo>
                  <a:pt x="4772744" y="2305546"/>
                  <a:pt x="4776276" y="2305546"/>
                  <a:pt x="4776276" y="2305546"/>
                </a:cubicBezTo>
                <a:cubicBezTo>
                  <a:pt x="4776276" y="2305546"/>
                  <a:pt x="4776276" y="2309077"/>
                  <a:pt x="4776276" y="2316136"/>
                </a:cubicBezTo>
                <a:lnTo>
                  <a:pt x="4765684" y="2316136"/>
                </a:lnTo>
                <a:close/>
                <a:moveTo>
                  <a:pt x="6092134" y="2302237"/>
                </a:moveTo>
                <a:cubicBezTo>
                  <a:pt x="6097429" y="2300912"/>
                  <a:pt x="6110668" y="2305546"/>
                  <a:pt x="6131847" y="2316136"/>
                </a:cubicBezTo>
                <a:cubicBezTo>
                  <a:pt x="6167149" y="2330256"/>
                  <a:pt x="6188330" y="2337317"/>
                  <a:pt x="6195390" y="2337317"/>
                </a:cubicBezTo>
                <a:cubicBezTo>
                  <a:pt x="6202450" y="2337317"/>
                  <a:pt x="6205980" y="2340848"/>
                  <a:pt x="6205980" y="2347908"/>
                </a:cubicBezTo>
                <a:cubicBezTo>
                  <a:pt x="6198920" y="2347908"/>
                  <a:pt x="6191861" y="2347908"/>
                  <a:pt x="6184800" y="2347908"/>
                </a:cubicBezTo>
                <a:cubicBezTo>
                  <a:pt x="6177738" y="2347908"/>
                  <a:pt x="6168914" y="2346143"/>
                  <a:pt x="6158324" y="2342612"/>
                </a:cubicBezTo>
                <a:cubicBezTo>
                  <a:pt x="6147734" y="2339082"/>
                  <a:pt x="6135378" y="2333787"/>
                  <a:pt x="6121257" y="2326727"/>
                </a:cubicBezTo>
                <a:cubicBezTo>
                  <a:pt x="6100076" y="2312606"/>
                  <a:pt x="6089486" y="2305546"/>
                  <a:pt x="6089486" y="2305546"/>
                </a:cubicBezTo>
                <a:cubicBezTo>
                  <a:pt x="6089486" y="2303781"/>
                  <a:pt x="6090368" y="2302677"/>
                  <a:pt x="6092134" y="2302237"/>
                </a:cubicBezTo>
                <a:close/>
                <a:moveTo>
                  <a:pt x="6407198" y="2294956"/>
                </a:moveTo>
                <a:lnTo>
                  <a:pt x="6417788" y="2294956"/>
                </a:lnTo>
                <a:cubicBezTo>
                  <a:pt x="6424850" y="2302015"/>
                  <a:pt x="6426614" y="2305546"/>
                  <a:pt x="6423084" y="2305546"/>
                </a:cubicBezTo>
                <a:cubicBezTo>
                  <a:pt x="6419554" y="2305546"/>
                  <a:pt x="6417788" y="2305546"/>
                  <a:pt x="6417788" y="2305546"/>
                </a:cubicBezTo>
                <a:close/>
                <a:moveTo>
                  <a:pt x="5708232" y="2294956"/>
                </a:moveTo>
                <a:cubicBezTo>
                  <a:pt x="5708232" y="2294956"/>
                  <a:pt x="5711762" y="2294956"/>
                  <a:pt x="5718822" y="2294956"/>
                </a:cubicBezTo>
                <a:cubicBezTo>
                  <a:pt x="5725882" y="2294956"/>
                  <a:pt x="5729412" y="2296721"/>
                  <a:pt x="5729412" y="2300250"/>
                </a:cubicBezTo>
                <a:cubicBezTo>
                  <a:pt x="5729412" y="2303781"/>
                  <a:pt x="5725882" y="2305546"/>
                  <a:pt x="5718822" y="2305546"/>
                </a:cubicBezTo>
                <a:cubicBezTo>
                  <a:pt x="5718822" y="2305546"/>
                  <a:pt x="5717058" y="2303781"/>
                  <a:pt x="5713526" y="2300250"/>
                </a:cubicBezTo>
                <a:cubicBezTo>
                  <a:pt x="5709997" y="2296721"/>
                  <a:pt x="5708232" y="2294956"/>
                  <a:pt x="5708232" y="2294956"/>
                </a:cubicBezTo>
                <a:close/>
                <a:moveTo>
                  <a:pt x="7302088" y="2284365"/>
                </a:moveTo>
                <a:cubicBezTo>
                  <a:pt x="7305618" y="2284365"/>
                  <a:pt x="7307384" y="2284365"/>
                  <a:pt x="7307384" y="2284365"/>
                </a:cubicBezTo>
                <a:lnTo>
                  <a:pt x="7296793" y="2294956"/>
                </a:lnTo>
                <a:cubicBezTo>
                  <a:pt x="7296793" y="2287896"/>
                  <a:pt x="7298559" y="2284365"/>
                  <a:pt x="7302088" y="2284365"/>
                </a:cubicBezTo>
                <a:close/>
                <a:moveTo>
                  <a:pt x="5972991" y="2284365"/>
                </a:moveTo>
                <a:lnTo>
                  <a:pt x="5983582" y="2294956"/>
                </a:lnTo>
                <a:cubicBezTo>
                  <a:pt x="5997702" y="2302015"/>
                  <a:pt x="6008293" y="2305546"/>
                  <a:pt x="6015353" y="2305546"/>
                </a:cubicBezTo>
                <a:lnTo>
                  <a:pt x="6036534" y="2316136"/>
                </a:lnTo>
                <a:cubicBezTo>
                  <a:pt x="6036534" y="2316136"/>
                  <a:pt x="6036534" y="2319667"/>
                  <a:pt x="6036534" y="2326727"/>
                </a:cubicBezTo>
                <a:cubicBezTo>
                  <a:pt x="6036534" y="2333787"/>
                  <a:pt x="6036534" y="2337317"/>
                  <a:pt x="6036534" y="2337317"/>
                </a:cubicBezTo>
                <a:cubicBezTo>
                  <a:pt x="6036534" y="2337317"/>
                  <a:pt x="6040064" y="2337317"/>
                  <a:pt x="6047124" y="2337317"/>
                </a:cubicBezTo>
                <a:lnTo>
                  <a:pt x="6057716" y="2347908"/>
                </a:lnTo>
                <a:lnTo>
                  <a:pt x="6078895" y="2358498"/>
                </a:lnTo>
                <a:lnTo>
                  <a:pt x="6100076" y="2358498"/>
                </a:lnTo>
                <a:lnTo>
                  <a:pt x="6078895" y="2369088"/>
                </a:lnTo>
                <a:cubicBezTo>
                  <a:pt x="6064776" y="2362029"/>
                  <a:pt x="6054186" y="2358498"/>
                  <a:pt x="6047124" y="2358498"/>
                </a:cubicBezTo>
                <a:cubicBezTo>
                  <a:pt x="6047124" y="2358498"/>
                  <a:pt x="6047124" y="2354967"/>
                  <a:pt x="6047124" y="2347908"/>
                </a:cubicBezTo>
                <a:lnTo>
                  <a:pt x="6036534" y="2347908"/>
                </a:lnTo>
                <a:cubicBezTo>
                  <a:pt x="6036534" y="2354967"/>
                  <a:pt x="6029474" y="2356733"/>
                  <a:pt x="6015353" y="2353202"/>
                </a:cubicBezTo>
                <a:cubicBezTo>
                  <a:pt x="6001234" y="2349673"/>
                  <a:pt x="5992408" y="2346143"/>
                  <a:pt x="5988878" y="2342612"/>
                </a:cubicBezTo>
                <a:cubicBezTo>
                  <a:pt x="5985347" y="2339082"/>
                  <a:pt x="5976520" y="2337317"/>
                  <a:pt x="5962401" y="2337317"/>
                </a:cubicBezTo>
                <a:cubicBezTo>
                  <a:pt x="5948280" y="2337317"/>
                  <a:pt x="5941220" y="2337317"/>
                  <a:pt x="5941220" y="2337317"/>
                </a:cubicBezTo>
                <a:lnTo>
                  <a:pt x="5983582" y="2316136"/>
                </a:lnTo>
                <a:lnTo>
                  <a:pt x="5994172" y="2305546"/>
                </a:lnTo>
                <a:lnTo>
                  <a:pt x="5972991" y="2294956"/>
                </a:lnTo>
                <a:lnTo>
                  <a:pt x="5962401" y="2294956"/>
                </a:lnTo>
                <a:close/>
                <a:moveTo>
                  <a:pt x="4808046" y="2284365"/>
                </a:moveTo>
                <a:cubicBezTo>
                  <a:pt x="4808046" y="2291425"/>
                  <a:pt x="4808046" y="2294956"/>
                  <a:pt x="4808046" y="2294956"/>
                </a:cubicBezTo>
                <a:cubicBezTo>
                  <a:pt x="4800986" y="2294956"/>
                  <a:pt x="4797456" y="2294956"/>
                  <a:pt x="4797456" y="2294956"/>
                </a:cubicBezTo>
                <a:close/>
                <a:moveTo>
                  <a:pt x="7688638" y="2273775"/>
                </a:moveTo>
                <a:cubicBezTo>
                  <a:pt x="7695700" y="2273775"/>
                  <a:pt x="7702759" y="2273775"/>
                  <a:pt x="7709820" y="2273775"/>
                </a:cubicBezTo>
                <a:lnTo>
                  <a:pt x="7699230" y="2284365"/>
                </a:lnTo>
                <a:close/>
                <a:moveTo>
                  <a:pt x="7021443" y="2273775"/>
                </a:moveTo>
                <a:lnTo>
                  <a:pt x="7032033" y="2284365"/>
                </a:lnTo>
                <a:lnTo>
                  <a:pt x="7021443" y="2284365"/>
                </a:lnTo>
                <a:cubicBezTo>
                  <a:pt x="7021443" y="2284365"/>
                  <a:pt x="7021443" y="2280834"/>
                  <a:pt x="7021443" y="2273775"/>
                </a:cubicBezTo>
                <a:close/>
                <a:moveTo>
                  <a:pt x="6608416" y="2273775"/>
                </a:moveTo>
                <a:cubicBezTo>
                  <a:pt x="6608416" y="2273775"/>
                  <a:pt x="6611946" y="2277304"/>
                  <a:pt x="6619006" y="2284365"/>
                </a:cubicBezTo>
                <a:cubicBezTo>
                  <a:pt x="6611946" y="2284365"/>
                  <a:pt x="6608416" y="2284365"/>
                  <a:pt x="6608416" y="2284365"/>
                </a:cubicBezTo>
                <a:close/>
                <a:moveTo>
                  <a:pt x="5295206" y="2273775"/>
                </a:moveTo>
                <a:lnTo>
                  <a:pt x="5348158" y="2294956"/>
                </a:lnTo>
                <a:cubicBezTo>
                  <a:pt x="5355218" y="2294956"/>
                  <a:pt x="5358748" y="2294956"/>
                  <a:pt x="5358748" y="2294956"/>
                </a:cubicBezTo>
                <a:cubicBezTo>
                  <a:pt x="5358748" y="2294956"/>
                  <a:pt x="5362278" y="2294956"/>
                  <a:pt x="5369339" y="2294956"/>
                </a:cubicBezTo>
                <a:cubicBezTo>
                  <a:pt x="5369339" y="2294956"/>
                  <a:pt x="5369339" y="2298485"/>
                  <a:pt x="5369339" y="2305546"/>
                </a:cubicBezTo>
                <a:cubicBezTo>
                  <a:pt x="5369339" y="2305546"/>
                  <a:pt x="5360512" y="2305546"/>
                  <a:pt x="5342862" y="2305546"/>
                </a:cubicBezTo>
                <a:cubicBezTo>
                  <a:pt x="5325212" y="2305546"/>
                  <a:pt x="5314621" y="2302015"/>
                  <a:pt x="5311092" y="2294956"/>
                </a:cubicBezTo>
                <a:cubicBezTo>
                  <a:pt x="5307560" y="2287896"/>
                  <a:pt x="5302266" y="2284365"/>
                  <a:pt x="5295206" y="2284365"/>
                </a:cubicBezTo>
                <a:close/>
                <a:moveTo>
                  <a:pt x="8175798" y="2263184"/>
                </a:moveTo>
                <a:cubicBezTo>
                  <a:pt x="8175798" y="2263184"/>
                  <a:pt x="8177564" y="2263184"/>
                  <a:pt x="8181093" y="2263184"/>
                </a:cubicBezTo>
                <a:cubicBezTo>
                  <a:pt x="8184623" y="2263184"/>
                  <a:pt x="8186387" y="2264948"/>
                  <a:pt x="8186387" y="2268479"/>
                </a:cubicBezTo>
                <a:cubicBezTo>
                  <a:pt x="8186387" y="2272010"/>
                  <a:pt x="8182858" y="2273775"/>
                  <a:pt x="8175798" y="2273775"/>
                </a:cubicBezTo>
                <a:cubicBezTo>
                  <a:pt x="8175798" y="2266715"/>
                  <a:pt x="8175798" y="2263184"/>
                  <a:pt x="8175798" y="2263184"/>
                </a:cubicBezTo>
                <a:close/>
                <a:moveTo>
                  <a:pt x="6163620" y="2263184"/>
                </a:moveTo>
                <a:lnTo>
                  <a:pt x="6163620" y="2273775"/>
                </a:lnTo>
                <a:cubicBezTo>
                  <a:pt x="6170680" y="2273775"/>
                  <a:pt x="6174209" y="2272010"/>
                  <a:pt x="6174209" y="2268479"/>
                </a:cubicBezTo>
                <a:cubicBezTo>
                  <a:pt x="6174209" y="2264948"/>
                  <a:pt x="6174209" y="2263184"/>
                  <a:pt x="6174209" y="2263184"/>
                </a:cubicBezTo>
                <a:cubicBezTo>
                  <a:pt x="6174209" y="2263184"/>
                  <a:pt x="6170680" y="2263184"/>
                  <a:pt x="6163620" y="2263184"/>
                </a:cubicBezTo>
                <a:close/>
                <a:moveTo>
                  <a:pt x="5814135" y="2263184"/>
                </a:moveTo>
                <a:cubicBezTo>
                  <a:pt x="5814135" y="2270244"/>
                  <a:pt x="5821196" y="2273775"/>
                  <a:pt x="5835316" y="2273775"/>
                </a:cubicBezTo>
                <a:lnTo>
                  <a:pt x="5824726" y="2263184"/>
                </a:lnTo>
                <a:close/>
                <a:moveTo>
                  <a:pt x="5581147" y="2263184"/>
                </a:moveTo>
                <a:lnTo>
                  <a:pt x="5623508" y="2284365"/>
                </a:lnTo>
                <a:lnTo>
                  <a:pt x="5602327" y="2284365"/>
                </a:lnTo>
                <a:lnTo>
                  <a:pt x="5591737" y="2284365"/>
                </a:lnTo>
                <a:lnTo>
                  <a:pt x="5591737" y="2294956"/>
                </a:lnTo>
                <a:lnTo>
                  <a:pt x="5581147" y="2273775"/>
                </a:lnTo>
                <a:cubicBezTo>
                  <a:pt x="5581147" y="2266715"/>
                  <a:pt x="5581147" y="2263184"/>
                  <a:pt x="5581147" y="2263184"/>
                </a:cubicBezTo>
                <a:close/>
                <a:moveTo>
                  <a:pt x="5475243" y="2263184"/>
                </a:moveTo>
                <a:lnTo>
                  <a:pt x="5496423" y="2273775"/>
                </a:lnTo>
                <a:cubicBezTo>
                  <a:pt x="5489362" y="2273775"/>
                  <a:pt x="5485833" y="2273775"/>
                  <a:pt x="5485833" y="2273775"/>
                </a:cubicBezTo>
                <a:cubicBezTo>
                  <a:pt x="5471712" y="2273775"/>
                  <a:pt x="5468182" y="2277304"/>
                  <a:pt x="5475243" y="2284365"/>
                </a:cubicBezTo>
                <a:cubicBezTo>
                  <a:pt x="5482304" y="2291425"/>
                  <a:pt x="5482304" y="2294956"/>
                  <a:pt x="5475243" y="2294956"/>
                </a:cubicBezTo>
                <a:cubicBezTo>
                  <a:pt x="5468182" y="2294956"/>
                  <a:pt x="5464652" y="2293190"/>
                  <a:pt x="5464652" y="2289660"/>
                </a:cubicBezTo>
                <a:cubicBezTo>
                  <a:pt x="5464652" y="2286129"/>
                  <a:pt x="5464652" y="2284365"/>
                  <a:pt x="5464652" y="2284365"/>
                </a:cubicBezTo>
                <a:lnTo>
                  <a:pt x="5464652" y="2273775"/>
                </a:lnTo>
                <a:close/>
                <a:moveTo>
                  <a:pt x="8165206" y="2252594"/>
                </a:moveTo>
                <a:cubicBezTo>
                  <a:pt x="8165206" y="2252594"/>
                  <a:pt x="8165206" y="2256125"/>
                  <a:pt x="8165206" y="2263184"/>
                </a:cubicBezTo>
                <a:cubicBezTo>
                  <a:pt x="8158146" y="2263184"/>
                  <a:pt x="8154617" y="2263184"/>
                  <a:pt x="8154617" y="2263184"/>
                </a:cubicBezTo>
                <a:close/>
                <a:moveTo>
                  <a:pt x="7190889" y="2252594"/>
                </a:moveTo>
                <a:cubicBezTo>
                  <a:pt x="7190889" y="2252594"/>
                  <a:pt x="7190889" y="2256125"/>
                  <a:pt x="7190889" y="2263184"/>
                </a:cubicBezTo>
                <a:cubicBezTo>
                  <a:pt x="7190889" y="2270244"/>
                  <a:pt x="7194418" y="2270244"/>
                  <a:pt x="7201480" y="2263184"/>
                </a:cubicBezTo>
                <a:cubicBezTo>
                  <a:pt x="7208540" y="2263184"/>
                  <a:pt x="7212070" y="2259654"/>
                  <a:pt x="7212070" y="2252594"/>
                </a:cubicBezTo>
                <a:cubicBezTo>
                  <a:pt x="7212070" y="2252594"/>
                  <a:pt x="7208540" y="2252594"/>
                  <a:pt x="7201480" y="2252594"/>
                </a:cubicBezTo>
                <a:cubicBezTo>
                  <a:pt x="7194418" y="2252594"/>
                  <a:pt x="7190889" y="2252594"/>
                  <a:pt x="7190889" y="2252594"/>
                </a:cubicBezTo>
                <a:close/>
                <a:moveTo>
                  <a:pt x="7047918" y="2252594"/>
                </a:moveTo>
                <a:cubicBezTo>
                  <a:pt x="7051448" y="2252594"/>
                  <a:pt x="7053214" y="2252594"/>
                  <a:pt x="7053214" y="2252594"/>
                </a:cubicBezTo>
                <a:lnTo>
                  <a:pt x="7042622" y="2263184"/>
                </a:lnTo>
                <a:cubicBezTo>
                  <a:pt x="7035562" y="2263184"/>
                  <a:pt x="7033799" y="2261419"/>
                  <a:pt x="7037328" y="2257889"/>
                </a:cubicBezTo>
                <a:cubicBezTo>
                  <a:pt x="7040858" y="2254359"/>
                  <a:pt x="7044389" y="2252594"/>
                  <a:pt x="7047918" y="2252594"/>
                </a:cubicBezTo>
                <a:close/>
                <a:moveTo>
                  <a:pt x="6735502" y="2252594"/>
                </a:moveTo>
                <a:cubicBezTo>
                  <a:pt x="6735502" y="2252594"/>
                  <a:pt x="6737266" y="2254359"/>
                  <a:pt x="6740796" y="2257889"/>
                </a:cubicBezTo>
                <a:cubicBezTo>
                  <a:pt x="6744326" y="2261419"/>
                  <a:pt x="6746092" y="2263184"/>
                  <a:pt x="6746092" y="2263184"/>
                </a:cubicBezTo>
                <a:cubicBezTo>
                  <a:pt x="6739032" y="2263184"/>
                  <a:pt x="6735502" y="2263184"/>
                  <a:pt x="6735502" y="2263184"/>
                </a:cubicBezTo>
                <a:close/>
                <a:moveTo>
                  <a:pt x="6714320" y="2252594"/>
                </a:moveTo>
                <a:cubicBezTo>
                  <a:pt x="6721381" y="2252594"/>
                  <a:pt x="6724910" y="2254359"/>
                  <a:pt x="6724910" y="2257889"/>
                </a:cubicBezTo>
                <a:cubicBezTo>
                  <a:pt x="6724910" y="2261419"/>
                  <a:pt x="6721381" y="2263184"/>
                  <a:pt x="6714320" y="2263184"/>
                </a:cubicBezTo>
                <a:cubicBezTo>
                  <a:pt x="6714320" y="2263184"/>
                  <a:pt x="6714320" y="2259654"/>
                  <a:pt x="6714320" y="2252594"/>
                </a:cubicBezTo>
                <a:close/>
                <a:moveTo>
                  <a:pt x="6401903" y="2252594"/>
                </a:moveTo>
                <a:cubicBezTo>
                  <a:pt x="6405432" y="2252594"/>
                  <a:pt x="6407198" y="2254359"/>
                  <a:pt x="6407198" y="2257889"/>
                </a:cubicBezTo>
                <a:cubicBezTo>
                  <a:pt x="6407198" y="2261419"/>
                  <a:pt x="6410728" y="2263184"/>
                  <a:pt x="6417788" y="2263184"/>
                </a:cubicBezTo>
                <a:cubicBezTo>
                  <a:pt x="6424850" y="2263184"/>
                  <a:pt x="6430144" y="2266715"/>
                  <a:pt x="6433675" y="2273775"/>
                </a:cubicBezTo>
                <a:cubicBezTo>
                  <a:pt x="6437204" y="2280834"/>
                  <a:pt x="6444265" y="2284365"/>
                  <a:pt x="6454855" y="2284365"/>
                </a:cubicBezTo>
                <a:cubicBezTo>
                  <a:pt x="6465446" y="2284365"/>
                  <a:pt x="6472506" y="2286129"/>
                  <a:pt x="6476036" y="2289660"/>
                </a:cubicBezTo>
                <a:cubicBezTo>
                  <a:pt x="6479566" y="2293190"/>
                  <a:pt x="6483098" y="2294956"/>
                  <a:pt x="6486627" y="2294956"/>
                </a:cubicBezTo>
                <a:cubicBezTo>
                  <a:pt x="6490156" y="2294956"/>
                  <a:pt x="6502512" y="2296721"/>
                  <a:pt x="6523694" y="2300250"/>
                </a:cubicBezTo>
                <a:cubicBezTo>
                  <a:pt x="6544874" y="2303781"/>
                  <a:pt x="6558994" y="2309077"/>
                  <a:pt x="6566054" y="2316136"/>
                </a:cubicBezTo>
                <a:lnTo>
                  <a:pt x="6576646" y="2316136"/>
                </a:lnTo>
                <a:cubicBezTo>
                  <a:pt x="6583706" y="2316136"/>
                  <a:pt x="6592531" y="2317900"/>
                  <a:pt x="6603121" y="2321431"/>
                </a:cubicBezTo>
                <a:cubicBezTo>
                  <a:pt x="6613711" y="2324962"/>
                  <a:pt x="6622536" y="2326727"/>
                  <a:pt x="6629598" y="2326727"/>
                </a:cubicBezTo>
                <a:lnTo>
                  <a:pt x="6640188" y="2326727"/>
                </a:lnTo>
                <a:lnTo>
                  <a:pt x="6650778" y="2326727"/>
                </a:lnTo>
                <a:lnTo>
                  <a:pt x="6671958" y="2337317"/>
                </a:lnTo>
                <a:cubicBezTo>
                  <a:pt x="6686079" y="2337317"/>
                  <a:pt x="6696669" y="2340848"/>
                  <a:pt x="6703730" y="2347908"/>
                </a:cubicBezTo>
                <a:cubicBezTo>
                  <a:pt x="6710791" y="2347908"/>
                  <a:pt x="6716086" y="2347908"/>
                  <a:pt x="6719616" y="2347908"/>
                </a:cubicBezTo>
                <a:cubicBezTo>
                  <a:pt x="6723146" y="2347908"/>
                  <a:pt x="6724910" y="2347908"/>
                  <a:pt x="6724910" y="2347908"/>
                </a:cubicBezTo>
                <a:cubicBezTo>
                  <a:pt x="6731972" y="2347908"/>
                  <a:pt x="6735502" y="2351437"/>
                  <a:pt x="6735502" y="2358498"/>
                </a:cubicBezTo>
                <a:cubicBezTo>
                  <a:pt x="6742562" y="2365558"/>
                  <a:pt x="6746092" y="2369088"/>
                  <a:pt x="6746092" y="2369088"/>
                </a:cubicBezTo>
                <a:cubicBezTo>
                  <a:pt x="6753152" y="2369088"/>
                  <a:pt x="6753152" y="2372619"/>
                  <a:pt x="6746092" y="2379679"/>
                </a:cubicBezTo>
                <a:lnTo>
                  <a:pt x="6756682" y="2390269"/>
                </a:lnTo>
                <a:cubicBezTo>
                  <a:pt x="6763743" y="2390269"/>
                  <a:pt x="6767272" y="2388504"/>
                  <a:pt x="6767272" y="2384973"/>
                </a:cubicBezTo>
                <a:cubicBezTo>
                  <a:pt x="6767272" y="2381444"/>
                  <a:pt x="6770802" y="2376148"/>
                  <a:pt x="6777862" y="2369088"/>
                </a:cubicBezTo>
                <a:cubicBezTo>
                  <a:pt x="6784924" y="2362029"/>
                  <a:pt x="6777862" y="2354967"/>
                  <a:pt x="6756682" y="2347908"/>
                </a:cubicBezTo>
                <a:cubicBezTo>
                  <a:pt x="6749621" y="2340848"/>
                  <a:pt x="6740796" y="2335552"/>
                  <a:pt x="6730206" y="2332021"/>
                </a:cubicBezTo>
                <a:cubicBezTo>
                  <a:pt x="6719616" y="2328492"/>
                  <a:pt x="6710791" y="2326727"/>
                  <a:pt x="6703730" y="2326727"/>
                </a:cubicBezTo>
                <a:cubicBezTo>
                  <a:pt x="6689610" y="2326727"/>
                  <a:pt x="6682550" y="2326727"/>
                  <a:pt x="6682550" y="2326727"/>
                </a:cubicBezTo>
                <a:cubicBezTo>
                  <a:pt x="6689610" y="2326727"/>
                  <a:pt x="6696669" y="2324962"/>
                  <a:pt x="6703730" y="2321431"/>
                </a:cubicBezTo>
                <a:cubicBezTo>
                  <a:pt x="6710791" y="2317900"/>
                  <a:pt x="6717850" y="2316136"/>
                  <a:pt x="6724910" y="2316136"/>
                </a:cubicBezTo>
                <a:cubicBezTo>
                  <a:pt x="6724910" y="2323196"/>
                  <a:pt x="6726676" y="2326727"/>
                  <a:pt x="6730206" y="2326727"/>
                </a:cubicBezTo>
                <a:cubicBezTo>
                  <a:pt x="6733736" y="2326727"/>
                  <a:pt x="6739032" y="2326727"/>
                  <a:pt x="6746092" y="2326727"/>
                </a:cubicBezTo>
                <a:cubicBezTo>
                  <a:pt x="6753152" y="2326727"/>
                  <a:pt x="6760212" y="2330256"/>
                  <a:pt x="6767272" y="2337317"/>
                </a:cubicBezTo>
                <a:lnTo>
                  <a:pt x="6809634" y="2347908"/>
                </a:lnTo>
                <a:cubicBezTo>
                  <a:pt x="6859056" y="2362029"/>
                  <a:pt x="6887296" y="2372619"/>
                  <a:pt x="6894358" y="2379679"/>
                </a:cubicBezTo>
                <a:lnTo>
                  <a:pt x="6904948" y="2379679"/>
                </a:lnTo>
                <a:lnTo>
                  <a:pt x="6926129" y="2390269"/>
                </a:lnTo>
                <a:lnTo>
                  <a:pt x="6936718" y="2400860"/>
                </a:lnTo>
                <a:lnTo>
                  <a:pt x="6926129" y="2400860"/>
                </a:lnTo>
                <a:cubicBezTo>
                  <a:pt x="6912008" y="2393800"/>
                  <a:pt x="6901418" y="2390269"/>
                  <a:pt x="6894358" y="2390269"/>
                </a:cubicBezTo>
                <a:cubicBezTo>
                  <a:pt x="6887296" y="2390269"/>
                  <a:pt x="6883766" y="2393800"/>
                  <a:pt x="6883766" y="2400860"/>
                </a:cubicBezTo>
                <a:lnTo>
                  <a:pt x="6873177" y="2400860"/>
                </a:lnTo>
                <a:cubicBezTo>
                  <a:pt x="6873177" y="2400860"/>
                  <a:pt x="6867881" y="2400860"/>
                  <a:pt x="6857292" y="2400860"/>
                </a:cubicBezTo>
                <a:cubicBezTo>
                  <a:pt x="6846700" y="2400860"/>
                  <a:pt x="6841406" y="2402625"/>
                  <a:pt x="6841406" y="2406154"/>
                </a:cubicBezTo>
                <a:cubicBezTo>
                  <a:pt x="6841406" y="2409685"/>
                  <a:pt x="6844936" y="2411450"/>
                  <a:pt x="6851996" y="2411450"/>
                </a:cubicBezTo>
                <a:cubicBezTo>
                  <a:pt x="6851996" y="2411450"/>
                  <a:pt x="6853762" y="2413215"/>
                  <a:pt x="6857292" y="2416746"/>
                </a:cubicBezTo>
                <a:cubicBezTo>
                  <a:pt x="6860821" y="2420275"/>
                  <a:pt x="6862587" y="2422040"/>
                  <a:pt x="6862587" y="2422040"/>
                </a:cubicBezTo>
                <a:cubicBezTo>
                  <a:pt x="6862587" y="2429100"/>
                  <a:pt x="6866116" y="2429100"/>
                  <a:pt x="6873177" y="2422040"/>
                </a:cubicBezTo>
                <a:cubicBezTo>
                  <a:pt x="6880237" y="2422040"/>
                  <a:pt x="6885532" y="2423805"/>
                  <a:pt x="6889062" y="2427335"/>
                </a:cubicBezTo>
                <a:cubicBezTo>
                  <a:pt x="6892592" y="2430866"/>
                  <a:pt x="6894358" y="2432631"/>
                  <a:pt x="6894358" y="2432631"/>
                </a:cubicBezTo>
                <a:cubicBezTo>
                  <a:pt x="6894358" y="2432631"/>
                  <a:pt x="6897888" y="2436161"/>
                  <a:pt x="6904948" y="2443221"/>
                </a:cubicBezTo>
                <a:lnTo>
                  <a:pt x="6904948" y="2432631"/>
                </a:lnTo>
                <a:lnTo>
                  <a:pt x="6915539" y="2432631"/>
                </a:lnTo>
                <a:cubicBezTo>
                  <a:pt x="6922600" y="2432631"/>
                  <a:pt x="6929658" y="2432631"/>
                  <a:pt x="6936718" y="2432631"/>
                </a:cubicBezTo>
                <a:cubicBezTo>
                  <a:pt x="6936718" y="2432631"/>
                  <a:pt x="6940248" y="2434396"/>
                  <a:pt x="6947310" y="2437927"/>
                </a:cubicBezTo>
                <a:cubicBezTo>
                  <a:pt x="6954370" y="2441456"/>
                  <a:pt x="6961429" y="2443221"/>
                  <a:pt x="6968491" y="2443221"/>
                </a:cubicBezTo>
                <a:cubicBezTo>
                  <a:pt x="7003792" y="2443221"/>
                  <a:pt x="7024972" y="2446752"/>
                  <a:pt x="7032033" y="2453812"/>
                </a:cubicBezTo>
                <a:cubicBezTo>
                  <a:pt x="7032033" y="2453812"/>
                  <a:pt x="7035562" y="2453812"/>
                  <a:pt x="7042622" y="2453812"/>
                </a:cubicBezTo>
                <a:cubicBezTo>
                  <a:pt x="7049684" y="2453812"/>
                  <a:pt x="7056744" y="2453812"/>
                  <a:pt x="7063804" y="2453812"/>
                </a:cubicBezTo>
                <a:lnTo>
                  <a:pt x="7084985" y="2453812"/>
                </a:lnTo>
                <a:cubicBezTo>
                  <a:pt x="7084985" y="2460871"/>
                  <a:pt x="7088514" y="2467933"/>
                  <a:pt x="7095574" y="2474992"/>
                </a:cubicBezTo>
                <a:lnTo>
                  <a:pt x="7106166" y="2485583"/>
                </a:lnTo>
                <a:lnTo>
                  <a:pt x="7084985" y="2485583"/>
                </a:lnTo>
                <a:cubicBezTo>
                  <a:pt x="7077924" y="2471462"/>
                  <a:pt x="7067333" y="2464402"/>
                  <a:pt x="7053214" y="2464402"/>
                </a:cubicBezTo>
                <a:cubicBezTo>
                  <a:pt x="7046154" y="2464402"/>
                  <a:pt x="7039093" y="2462637"/>
                  <a:pt x="7032033" y="2459106"/>
                </a:cubicBezTo>
                <a:cubicBezTo>
                  <a:pt x="7024972" y="2455577"/>
                  <a:pt x="7014381" y="2453812"/>
                  <a:pt x="7000262" y="2453812"/>
                </a:cubicBezTo>
                <a:cubicBezTo>
                  <a:pt x="6979081" y="2460871"/>
                  <a:pt x="6954370" y="2462637"/>
                  <a:pt x="6926129" y="2459106"/>
                </a:cubicBezTo>
                <a:cubicBezTo>
                  <a:pt x="6897888" y="2455577"/>
                  <a:pt x="6883766" y="2452047"/>
                  <a:pt x="6883766" y="2448517"/>
                </a:cubicBezTo>
                <a:cubicBezTo>
                  <a:pt x="6883766" y="2444986"/>
                  <a:pt x="6880237" y="2446752"/>
                  <a:pt x="6873177" y="2453812"/>
                </a:cubicBezTo>
                <a:cubicBezTo>
                  <a:pt x="6866116" y="2460871"/>
                  <a:pt x="6859056" y="2464402"/>
                  <a:pt x="6851996" y="2464402"/>
                </a:cubicBezTo>
                <a:cubicBezTo>
                  <a:pt x="6844936" y="2464402"/>
                  <a:pt x="6841406" y="2460871"/>
                  <a:pt x="6841406" y="2453812"/>
                </a:cubicBezTo>
                <a:cubicBezTo>
                  <a:pt x="6841406" y="2453812"/>
                  <a:pt x="6843170" y="2452047"/>
                  <a:pt x="6846700" y="2448517"/>
                </a:cubicBezTo>
                <a:cubicBezTo>
                  <a:pt x="6850230" y="2444986"/>
                  <a:pt x="6855525" y="2443221"/>
                  <a:pt x="6862587" y="2443221"/>
                </a:cubicBezTo>
                <a:lnTo>
                  <a:pt x="6873177" y="2443221"/>
                </a:lnTo>
                <a:lnTo>
                  <a:pt x="6862587" y="2432631"/>
                </a:lnTo>
                <a:lnTo>
                  <a:pt x="6830814" y="2443221"/>
                </a:lnTo>
                <a:lnTo>
                  <a:pt x="6809634" y="2453812"/>
                </a:lnTo>
                <a:cubicBezTo>
                  <a:pt x="6809634" y="2446752"/>
                  <a:pt x="6802573" y="2443221"/>
                  <a:pt x="6788454" y="2443221"/>
                </a:cubicBezTo>
                <a:lnTo>
                  <a:pt x="6756682" y="2422040"/>
                </a:lnTo>
                <a:cubicBezTo>
                  <a:pt x="6756682" y="2422040"/>
                  <a:pt x="6760212" y="2423805"/>
                  <a:pt x="6767272" y="2427335"/>
                </a:cubicBezTo>
                <a:cubicBezTo>
                  <a:pt x="6774333" y="2430866"/>
                  <a:pt x="6788454" y="2432631"/>
                  <a:pt x="6809634" y="2432631"/>
                </a:cubicBezTo>
                <a:lnTo>
                  <a:pt x="6830814" y="2422040"/>
                </a:lnTo>
                <a:cubicBezTo>
                  <a:pt x="6830814" y="2422040"/>
                  <a:pt x="6827285" y="2422040"/>
                  <a:pt x="6820224" y="2422040"/>
                </a:cubicBezTo>
                <a:lnTo>
                  <a:pt x="6809634" y="2411450"/>
                </a:lnTo>
                <a:cubicBezTo>
                  <a:pt x="6809634" y="2404390"/>
                  <a:pt x="6813164" y="2400860"/>
                  <a:pt x="6820224" y="2400860"/>
                </a:cubicBezTo>
                <a:cubicBezTo>
                  <a:pt x="6820224" y="2400860"/>
                  <a:pt x="6821991" y="2400860"/>
                  <a:pt x="6825520" y="2400860"/>
                </a:cubicBezTo>
                <a:cubicBezTo>
                  <a:pt x="6829050" y="2400860"/>
                  <a:pt x="6830814" y="2397329"/>
                  <a:pt x="6830814" y="2390269"/>
                </a:cubicBezTo>
                <a:cubicBezTo>
                  <a:pt x="6837876" y="2390269"/>
                  <a:pt x="6837876" y="2386739"/>
                  <a:pt x="6830814" y="2379679"/>
                </a:cubicBezTo>
                <a:cubicBezTo>
                  <a:pt x="6823754" y="2372619"/>
                  <a:pt x="6818458" y="2370852"/>
                  <a:pt x="6814929" y="2374383"/>
                </a:cubicBezTo>
                <a:cubicBezTo>
                  <a:pt x="6811400" y="2377914"/>
                  <a:pt x="6809634" y="2381444"/>
                  <a:pt x="6809634" y="2384973"/>
                </a:cubicBezTo>
                <a:cubicBezTo>
                  <a:pt x="6809634" y="2388504"/>
                  <a:pt x="6806104" y="2388504"/>
                  <a:pt x="6799044" y="2384973"/>
                </a:cubicBezTo>
                <a:cubicBezTo>
                  <a:pt x="6791984" y="2381444"/>
                  <a:pt x="6786688" y="2383209"/>
                  <a:pt x="6783158" y="2390269"/>
                </a:cubicBezTo>
                <a:cubicBezTo>
                  <a:pt x="6779628" y="2397329"/>
                  <a:pt x="6772568" y="2400860"/>
                  <a:pt x="6761977" y="2400860"/>
                </a:cubicBezTo>
                <a:cubicBezTo>
                  <a:pt x="6751387" y="2400860"/>
                  <a:pt x="6742562" y="2397329"/>
                  <a:pt x="6735502" y="2390269"/>
                </a:cubicBezTo>
                <a:cubicBezTo>
                  <a:pt x="6728440" y="2390269"/>
                  <a:pt x="6724910" y="2390269"/>
                  <a:pt x="6724910" y="2390269"/>
                </a:cubicBezTo>
                <a:cubicBezTo>
                  <a:pt x="6703730" y="2397329"/>
                  <a:pt x="6675488" y="2393800"/>
                  <a:pt x="6640188" y="2379679"/>
                </a:cubicBezTo>
                <a:cubicBezTo>
                  <a:pt x="6626067" y="2372619"/>
                  <a:pt x="6608416" y="2365558"/>
                  <a:pt x="6587236" y="2358498"/>
                </a:cubicBezTo>
                <a:cubicBezTo>
                  <a:pt x="6573115" y="2358498"/>
                  <a:pt x="6562525" y="2354967"/>
                  <a:pt x="6555464" y="2347908"/>
                </a:cubicBezTo>
                <a:cubicBezTo>
                  <a:pt x="6548403" y="2347908"/>
                  <a:pt x="6541344" y="2347908"/>
                  <a:pt x="6534284" y="2347908"/>
                </a:cubicBezTo>
                <a:cubicBezTo>
                  <a:pt x="6534284" y="2354967"/>
                  <a:pt x="6537813" y="2362029"/>
                  <a:pt x="6544874" y="2369088"/>
                </a:cubicBezTo>
                <a:cubicBezTo>
                  <a:pt x="6551935" y="2376148"/>
                  <a:pt x="6548403" y="2379679"/>
                  <a:pt x="6534284" y="2379679"/>
                </a:cubicBezTo>
                <a:lnTo>
                  <a:pt x="6513102" y="2369088"/>
                </a:lnTo>
                <a:cubicBezTo>
                  <a:pt x="6513102" y="2369088"/>
                  <a:pt x="6516632" y="2369088"/>
                  <a:pt x="6523694" y="2369088"/>
                </a:cubicBezTo>
                <a:cubicBezTo>
                  <a:pt x="6523694" y="2369088"/>
                  <a:pt x="6523694" y="2365558"/>
                  <a:pt x="6523694" y="2358498"/>
                </a:cubicBezTo>
                <a:cubicBezTo>
                  <a:pt x="6523694" y="2351437"/>
                  <a:pt x="6523694" y="2347908"/>
                  <a:pt x="6523694" y="2347908"/>
                </a:cubicBezTo>
                <a:cubicBezTo>
                  <a:pt x="6523694" y="2347908"/>
                  <a:pt x="6520163" y="2347908"/>
                  <a:pt x="6513102" y="2347908"/>
                </a:cubicBezTo>
                <a:cubicBezTo>
                  <a:pt x="6513102" y="2354967"/>
                  <a:pt x="6509573" y="2358498"/>
                  <a:pt x="6502512" y="2358498"/>
                </a:cubicBezTo>
                <a:cubicBezTo>
                  <a:pt x="6495451" y="2358498"/>
                  <a:pt x="6491922" y="2354967"/>
                  <a:pt x="6491922" y="2347908"/>
                </a:cubicBezTo>
                <a:lnTo>
                  <a:pt x="6491922" y="2337317"/>
                </a:lnTo>
                <a:lnTo>
                  <a:pt x="6470740" y="2326727"/>
                </a:lnTo>
                <a:cubicBezTo>
                  <a:pt x="6463680" y="2326727"/>
                  <a:pt x="6460150" y="2326727"/>
                  <a:pt x="6460150" y="2326727"/>
                </a:cubicBezTo>
                <a:cubicBezTo>
                  <a:pt x="6460150" y="2333787"/>
                  <a:pt x="6460150" y="2337317"/>
                  <a:pt x="6460150" y="2337317"/>
                </a:cubicBezTo>
                <a:lnTo>
                  <a:pt x="6470740" y="2337317"/>
                </a:lnTo>
                <a:cubicBezTo>
                  <a:pt x="6470740" y="2351437"/>
                  <a:pt x="6442499" y="2351437"/>
                  <a:pt x="6386018" y="2337317"/>
                </a:cubicBezTo>
                <a:cubicBezTo>
                  <a:pt x="6371898" y="2330256"/>
                  <a:pt x="6357776" y="2330256"/>
                  <a:pt x="6343656" y="2337317"/>
                </a:cubicBezTo>
                <a:cubicBezTo>
                  <a:pt x="6343656" y="2337317"/>
                  <a:pt x="6338361" y="2335552"/>
                  <a:pt x="6327771" y="2332021"/>
                </a:cubicBezTo>
                <a:cubicBezTo>
                  <a:pt x="6317180" y="2328492"/>
                  <a:pt x="6308354" y="2324962"/>
                  <a:pt x="6301294" y="2321431"/>
                </a:cubicBezTo>
                <a:cubicBezTo>
                  <a:pt x="6294234" y="2317900"/>
                  <a:pt x="6287174" y="2316136"/>
                  <a:pt x="6280114" y="2316136"/>
                </a:cubicBezTo>
                <a:cubicBezTo>
                  <a:pt x="6273053" y="2316136"/>
                  <a:pt x="6269524" y="2316136"/>
                  <a:pt x="6269524" y="2316136"/>
                </a:cubicBezTo>
                <a:cubicBezTo>
                  <a:pt x="6269524" y="2316136"/>
                  <a:pt x="6267758" y="2316136"/>
                  <a:pt x="6264228" y="2316136"/>
                </a:cubicBezTo>
                <a:cubicBezTo>
                  <a:pt x="6260698" y="2316136"/>
                  <a:pt x="6255402" y="2312606"/>
                  <a:pt x="6248342" y="2305546"/>
                </a:cubicBezTo>
                <a:cubicBezTo>
                  <a:pt x="6255402" y="2305546"/>
                  <a:pt x="6260698" y="2305546"/>
                  <a:pt x="6264228" y="2305546"/>
                </a:cubicBezTo>
                <a:cubicBezTo>
                  <a:pt x="6267758" y="2305546"/>
                  <a:pt x="6265994" y="2302015"/>
                  <a:pt x="6258932" y="2294956"/>
                </a:cubicBezTo>
                <a:lnTo>
                  <a:pt x="6290704" y="2294956"/>
                </a:lnTo>
                <a:cubicBezTo>
                  <a:pt x="6297765" y="2294956"/>
                  <a:pt x="6306590" y="2296721"/>
                  <a:pt x="6317180" y="2300250"/>
                </a:cubicBezTo>
                <a:cubicBezTo>
                  <a:pt x="6327771" y="2303781"/>
                  <a:pt x="6336595" y="2305546"/>
                  <a:pt x="6343656" y="2305546"/>
                </a:cubicBezTo>
                <a:lnTo>
                  <a:pt x="6407198" y="2316136"/>
                </a:lnTo>
                <a:cubicBezTo>
                  <a:pt x="6421319" y="2316136"/>
                  <a:pt x="6431909" y="2316136"/>
                  <a:pt x="6438970" y="2316136"/>
                </a:cubicBezTo>
                <a:cubicBezTo>
                  <a:pt x="6431909" y="2309077"/>
                  <a:pt x="6428380" y="2303781"/>
                  <a:pt x="6428380" y="2300250"/>
                </a:cubicBezTo>
                <a:cubicBezTo>
                  <a:pt x="6428380" y="2296721"/>
                  <a:pt x="6428380" y="2294956"/>
                  <a:pt x="6428380" y="2294956"/>
                </a:cubicBezTo>
                <a:lnTo>
                  <a:pt x="6438970" y="2305546"/>
                </a:lnTo>
                <a:cubicBezTo>
                  <a:pt x="6446031" y="2305546"/>
                  <a:pt x="6449560" y="2303781"/>
                  <a:pt x="6449560" y="2300250"/>
                </a:cubicBezTo>
                <a:cubicBezTo>
                  <a:pt x="6449560" y="2296721"/>
                  <a:pt x="6449560" y="2294956"/>
                  <a:pt x="6449560" y="2294956"/>
                </a:cubicBezTo>
                <a:cubicBezTo>
                  <a:pt x="6449560" y="2294956"/>
                  <a:pt x="6446031" y="2294956"/>
                  <a:pt x="6438970" y="2294956"/>
                </a:cubicBezTo>
                <a:cubicBezTo>
                  <a:pt x="6431909" y="2294956"/>
                  <a:pt x="6428380" y="2294956"/>
                  <a:pt x="6428380" y="2294956"/>
                </a:cubicBezTo>
                <a:cubicBezTo>
                  <a:pt x="6428380" y="2287896"/>
                  <a:pt x="6424850" y="2284365"/>
                  <a:pt x="6417788" y="2284365"/>
                </a:cubicBezTo>
                <a:cubicBezTo>
                  <a:pt x="6410728" y="2284365"/>
                  <a:pt x="6405432" y="2282600"/>
                  <a:pt x="6401903" y="2279069"/>
                </a:cubicBezTo>
                <a:cubicBezTo>
                  <a:pt x="6398374" y="2275540"/>
                  <a:pt x="6396608" y="2270244"/>
                  <a:pt x="6396608" y="2263184"/>
                </a:cubicBezTo>
                <a:cubicBezTo>
                  <a:pt x="6396608" y="2256125"/>
                  <a:pt x="6398374" y="2252594"/>
                  <a:pt x="6401903" y="2252594"/>
                </a:cubicBezTo>
                <a:close/>
                <a:moveTo>
                  <a:pt x="5994172" y="2252594"/>
                </a:moveTo>
                <a:cubicBezTo>
                  <a:pt x="5994172" y="2252594"/>
                  <a:pt x="5997702" y="2252594"/>
                  <a:pt x="6004764" y="2252594"/>
                </a:cubicBezTo>
                <a:lnTo>
                  <a:pt x="5994172" y="2263184"/>
                </a:lnTo>
                <a:close/>
                <a:moveTo>
                  <a:pt x="4702142" y="2252594"/>
                </a:moveTo>
                <a:cubicBezTo>
                  <a:pt x="4709203" y="2252594"/>
                  <a:pt x="4716263" y="2252594"/>
                  <a:pt x="4723324" y="2252594"/>
                </a:cubicBezTo>
                <a:lnTo>
                  <a:pt x="4765684" y="2273775"/>
                </a:lnTo>
                <a:lnTo>
                  <a:pt x="4765684" y="2284365"/>
                </a:lnTo>
                <a:cubicBezTo>
                  <a:pt x="4758624" y="2284365"/>
                  <a:pt x="4751565" y="2282600"/>
                  <a:pt x="4744504" y="2279069"/>
                </a:cubicBezTo>
                <a:cubicBezTo>
                  <a:pt x="4737443" y="2275540"/>
                  <a:pt x="4733914" y="2273775"/>
                  <a:pt x="4733914" y="2273775"/>
                </a:cubicBezTo>
                <a:cubicBezTo>
                  <a:pt x="4726853" y="2266715"/>
                  <a:pt x="4716263" y="2263184"/>
                  <a:pt x="4702142" y="2263184"/>
                </a:cubicBezTo>
                <a:close/>
                <a:moveTo>
                  <a:pt x="7847494" y="2242004"/>
                </a:moveTo>
                <a:cubicBezTo>
                  <a:pt x="7854556" y="2242004"/>
                  <a:pt x="7858085" y="2242004"/>
                  <a:pt x="7858085" y="2242004"/>
                </a:cubicBezTo>
                <a:lnTo>
                  <a:pt x="7847494" y="2252594"/>
                </a:lnTo>
                <a:close/>
                <a:moveTo>
                  <a:pt x="7720409" y="2242004"/>
                </a:moveTo>
                <a:lnTo>
                  <a:pt x="7773361" y="2252594"/>
                </a:lnTo>
                <a:cubicBezTo>
                  <a:pt x="7773361" y="2259654"/>
                  <a:pt x="7762772" y="2259654"/>
                  <a:pt x="7741590" y="2252594"/>
                </a:cubicBezTo>
                <a:cubicBezTo>
                  <a:pt x="7734530" y="2252594"/>
                  <a:pt x="7727471" y="2249063"/>
                  <a:pt x="7720409" y="2242004"/>
                </a:cubicBezTo>
                <a:close/>
                <a:moveTo>
                  <a:pt x="7127347" y="2242004"/>
                </a:moveTo>
                <a:lnTo>
                  <a:pt x="7127347" y="2252594"/>
                </a:lnTo>
                <a:cubicBezTo>
                  <a:pt x="7141466" y="2259654"/>
                  <a:pt x="7148526" y="2259654"/>
                  <a:pt x="7148526" y="2252594"/>
                </a:cubicBezTo>
                <a:cubicBezTo>
                  <a:pt x="7148526" y="2245533"/>
                  <a:pt x="7141466" y="2242004"/>
                  <a:pt x="7127347" y="2242004"/>
                </a:cubicBezTo>
                <a:close/>
                <a:moveTo>
                  <a:pt x="6904948" y="2242004"/>
                </a:moveTo>
                <a:cubicBezTo>
                  <a:pt x="6904948" y="2249063"/>
                  <a:pt x="6904948" y="2252594"/>
                  <a:pt x="6904948" y="2252594"/>
                </a:cubicBezTo>
                <a:cubicBezTo>
                  <a:pt x="6904948" y="2252594"/>
                  <a:pt x="6908477" y="2254359"/>
                  <a:pt x="6915539" y="2257889"/>
                </a:cubicBezTo>
                <a:cubicBezTo>
                  <a:pt x="6922600" y="2261419"/>
                  <a:pt x="6922600" y="2266715"/>
                  <a:pt x="6915539" y="2273775"/>
                </a:cubicBezTo>
                <a:cubicBezTo>
                  <a:pt x="6908477" y="2273775"/>
                  <a:pt x="6904948" y="2275540"/>
                  <a:pt x="6904948" y="2279069"/>
                </a:cubicBezTo>
                <a:cubicBezTo>
                  <a:pt x="6904948" y="2282600"/>
                  <a:pt x="6906714" y="2284365"/>
                  <a:pt x="6910244" y="2284365"/>
                </a:cubicBezTo>
                <a:cubicBezTo>
                  <a:pt x="6913773" y="2284365"/>
                  <a:pt x="6917304" y="2284365"/>
                  <a:pt x="6920833" y="2284365"/>
                </a:cubicBezTo>
                <a:cubicBezTo>
                  <a:pt x="6924362" y="2284365"/>
                  <a:pt x="6926129" y="2282600"/>
                  <a:pt x="6926129" y="2279069"/>
                </a:cubicBezTo>
                <a:cubicBezTo>
                  <a:pt x="6926129" y="2275540"/>
                  <a:pt x="6929658" y="2273775"/>
                  <a:pt x="6936718" y="2273775"/>
                </a:cubicBezTo>
                <a:cubicBezTo>
                  <a:pt x="6936718" y="2266715"/>
                  <a:pt x="6940248" y="2264948"/>
                  <a:pt x="6947310" y="2268479"/>
                </a:cubicBezTo>
                <a:cubicBezTo>
                  <a:pt x="6954370" y="2272010"/>
                  <a:pt x="6957900" y="2270244"/>
                  <a:pt x="6957900" y="2263184"/>
                </a:cubicBezTo>
                <a:cubicBezTo>
                  <a:pt x="6957900" y="2256125"/>
                  <a:pt x="6957900" y="2252594"/>
                  <a:pt x="6957900" y="2252594"/>
                </a:cubicBezTo>
                <a:cubicBezTo>
                  <a:pt x="6957900" y="2252594"/>
                  <a:pt x="6954370" y="2254359"/>
                  <a:pt x="6947310" y="2257889"/>
                </a:cubicBezTo>
                <a:cubicBezTo>
                  <a:pt x="6940248" y="2261419"/>
                  <a:pt x="6936718" y="2259654"/>
                  <a:pt x="6936718" y="2252594"/>
                </a:cubicBezTo>
                <a:lnTo>
                  <a:pt x="6926129" y="2242004"/>
                </a:lnTo>
                <a:cubicBezTo>
                  <a:pt x="6926129" y="2249063"/>
                  <a:pt x="6922600" y="2249063"/>
                  <a:pt x="6915539" y="2242004"/>
                </a:cubicBezTo>
                <a:cubicBezTo>
                  <a:pt x="6915539" y="2242004"/>
                  <a:pt x="6913773" y="2242004"/>
                  <a:pt x="6910244" y="2242004"/>
                </a:cubicBezTo>
                <a:close/>
                <a:moveTo>
                  <a:pt x="6650778" y="2242004"/>
                </a:moveTo>
                <a:cubicBezTo>
                  <a:pt x="6657839" y="2242004"/>
                  <a:pt x="6661368" y="2242004"/>
                  <a:pt x="6661368" y="2242004"/>
                </a:cubicBezTo>
                <a:cubicBezTo>
                  <a:pt x="6661368" y="2256125"/>
                  <a:pt x="6657839" y="2259654"/>
                  <a:pt x="6650778" y="2252594"/>
                </a:cubicBezTo>
                <a:cubicBezTo>
                  <a:pt x="6643717" y="2252594"/>
                  <a:pt x="6640188" y="2250829"/>
                  <a:pt x="6640188" y="2247298"/>
                </a:cubicBezTo>
                <a:cubicBezTo>
                  <a:pt x="6640188" y="2243769"/>
                  <a:pt x="6643717" y="2242004"/>
                  <a:pt x="6650778" y="2242004"/>
                </a:cubicBezTo>
                <a:close/>
                <a:moveTo>
                  <a:pt x="6619006" y="2242004"/>
                </a:moveTo>
                <a:lnTo>
                  <a:pt x="6629598" y="2242004"/>
                </a:lnTo>
                <a:lnTo>
                  <a:pt x="6629598" y="2252594"/>
                </a:lnTo>
                <a:cubicBezTo>
                  <a:pt x="6629598" y="2252594"/>
                  <a:pt x="6626067" y="2249063"/>
                  <a:pt x="6619006" y="2242004"/>
                </a:cubicBezTo>
                <a:close/>
                <a:moveTo>
                  <a:pt x="6491922" y="2242004"/>
                </a:moveTo>
                <a:cubicBezTo>
                  <a:pt x="6498983" y="2242004"/>
                  <a:pt x="6509573" y="2245533"/>
                  <a:pt x="6523694" y="2252594"/>
                </a:cubicBezTo>
                <a:lnTo>
                  <a:pt x="6544874" y="2252594"/>
                </a:lnTo>
                <a:lnTo>
                  <a:pt x="6555464" y="2263184"/>
                </a:lnTo>
                <a:lnTo>
                  <a:pt x="6566054" y="2273775"/>
                </a:lnTo>
                <a:cubicBezTo>
                  <a:pt x="6551935" y="2273775"/>
                  <a:pt x="6537813" y="2270244"/>
                  <a:pt x="6523694" y="2263184"/>
                </a:cubicBezTo>
                <a:cubicBezTo>
                  <a:pt x="6502512" y="2256125"/>
                  <a:pt x="6491922" y="2249063"/>
                  <a:pt x="6491922" y="2242004"/>
                </a:cubicBezTo>
                <a:close/>
                <a:moveTo>
                  <a:pt x="7815724" y="2231413"/>
                </a:moveTo>
                <a:cubicBezTo>
                  <a:pt x="7815724" y="2231413"/>
                  <a:pt x="7817490" y="2233177"/>
                  <a:pt x="7821019" y="2236708"/>
                </a:cubicBezTo>
                <a:cubicBezTo>
                  <a:pt x="7824548" y="2240238"/>
                  <a:pt x="7826313" y="2242004"/>
                  <a:pt x="7826313" y="2242004"/>
                </a:cubicBezTo>
                <a:lnTo>
                  <a:pt x="7815724" y="2242004"/>
                </a:lnTo>
                <a:close/>
                <a:moveTo>
                  <a:pt x="6830814" y="2231413"/>
                </a:moveTo>
                <a:cubicBezTo>
                  <a:pt x="6823754" y="2231413"/>
                  <a:pt x="6821991" y="2233177"/>
                  <a:pt x="6825520" y="2236708"/>
                </a:cubicBezTo>
                <a:cubicBezTo>
                  <a:pt x="6829050" y="2240238"/>
                  <a:pt x="6839640" y="2242004"/>
                  <a:pt x="6857292" y="2242004"/>
                </a:cubicBezTo>
                <a:cubicBezTo>
                  <a:pt x="6874943" y="2242004"/>
                  <a:pt x="6883766" y="2240238"/>
                  <a:pt x="6883766" y="2236708"/>
                </a:cubicBezTo>
                <a:cubicBezTo>
                  <a:pt x="6883766" y="2233177"/>
                  <a:pt x="6876706" y="2231413"/>
                  <a:pt x="6862587" y="2231413"/>
                </a:cubicBezTo>
                <a:cubicBezTo>
                  <a:pt x="6848466" y="2231413"/>
                  <a:pt x="6837876" y="2231413"/>
                  <a:pt x="6830814" y="2231413"/>
                </a:cubicBezTo>
                <a:close/>
                <a:moveTo>
                  <a:pt x="6460150" y="2231413"/>
                </a:moveTo>
                <a:cubicBezTo>
                  <a:pt x="6460150" y="2231413"/>
                  <a:pt x="6463680" y="2234944"/>
                  <a:pt x="6470740" y="2242004"/>
                </a:cubicBezTo>
                <a:lnTo>
                  <a:pt x="6460150" y="2242004"/>
                </a:lnTo>
                <a:close/>
                <a:moveTo>
                  <a:pt x="4617420" y="2231413"/>
                </a:moveTo>
                <a:lnTo>
                  <a:pt x="4628010" y="2231413"/>
                </a:lnTo>
                <a:cubicBezTo>
                  <a:pt x="4642130" y="2238473"/>
                  <a:pt x="4649190" y="2243769"/>
                  <a:pt x="4649190" y="2247298"/>
                </a:cubicBezTo>
                <a:cubicBezTo>
                  <a:pt x="4649190" y="2250829"/>
                  <a:pt x="4649190" y="2252594"/>
                  <a:pt x="4649190" y="2252594"/>
                </a:cubicBezTo>
                <a:cubicBezTo>
                  <a:pt x="4649190" y="2252594"/>
                  <a:pt x="4645660" y="2249063"/>
                  <a:pt x="4638599" y="2242004"/>
                </a:cubicBezTo>
                <a:cubicBezTo>
                  <a:pt x="4631539" y="2242004"/>
                  <a:pt x="4624480" y="2238473"/>
                  <a:pt x="4617420" y="2231413"/>
                </a:cubicBezTo>
                <a:close/>
                <a:moveTo>
                  <a:pt x="6980404" y="2214204"/>
                </a:moveTo>
                <a:cubicBezTo>
                  <a:pt x="6977757" y="2213321"/>
                  <a:pt x="6975550" y="2213763"/>
                  <a:pt x="6973785" y="2215527"/>
                </a:cubicBezTo>
                <a:cubicBezTo>
                  <a:pt x="6970256" y="2219058"/>
                  <a:pt x="6963196" y="2220823"/>
                  <a:pt x="6952604" y="2220823"/>
                </a:cubicBezTo>
                <a:cubicBezTo>
                  <a:pt x="6942014" y="2220823"/>
                  <a:pt x="6936718" y="2220823"/>
                  <a:pt x="6936718" y="2220823"/>
                </a:cubicBezTo>
                <a:cubicBezTo>
                  <a:pt x="6950840" y="2227882"/>
                  <a:pt x="6968491" y="2231413"/>
                  <a:pt x="6989670" y="2231413"/>
                </a:cubicBezTo>
                <a:lnTo>
                  <a:pt x="6989670" y="2220823"/>
                </a:lnTo>
                <a:cubicBezTo>
                  <a:pt x="6986141" y="2217292"/>
                  <a:pt x="6983053" y="2215086"/>
                  <a:pt x="6980404" y="2214204"/>
                </a:cubicBezTo>
                <a:close/>
                <a:moveTo>
                  <a:pt x="7932219" y="2210232"/>
                </a:moveTo>
                <a:cubicBezTo>
                  <a:pt x="7932219" y="2217292"/>
                  <a:pt x="7933983" y="2220823"/>
                  <a:pt x="7937513" y="2220823"/>
                </a:cubicBezTo>
                <a:cubicBezTo>
                  <a:pt x="7941042" y="2220823"/>
                  <a:pt x="7942808" y="2219058"/>
                  <a:pt x="7942808" y="2215527"/>
                </a:cubicBezTo>
                <a:cubicBezTo>
                  <a:pt x="7942808" y="2211996"/>
                  <a:pt x="7939279" y="2210232"/>
                  <a:pt x="7932219" y="2210232"/>
                </a:cubicBezTo>
                <a:close/>
                <a:moveTo>
                  <a:pt x="6857292" y="2210232"/>
                </a:moveTo>
                <a:cubicBezTo>
                  <a:pt x="6853762" y="2210232"/>
                  <a:pt x="6851996" y="2213763"/>
                  <a:pt x="6851996" y="2220823"/>
                </a:cubicBezTo>
                <a:cubicBezTo>
                  <a:pt x="6851996" y="2220823"/>
                  <a:pt x="6853762" y="2219058"/>
                  <a:pt x="6857292" y="2215527"/>
                </a:cubicBezTo>
                <a:cubicBezTo>
                  <a:pt x="6860821" y="2211996"/>
                  <a:pt x="6860821" y="2210232"/>
                  <a:pt x="6857292" y="2210232"/>
                </a:cubicBezTo>
                <a:close/>
                <a:moveTo>
                  <a:pt x="5522900" y="2210232"/>
                </a:moveTo>
                <a:cubicBezTo>
                  <a:pt x="5519370" y="2210232"/>
                  <a:pt x="5514074" y="2213763"/>
                  <a:pt x="5507014" y="2220823"/>
                </a:cubicBezTo>
                <a:lnTo>
                  <a:pt x="5517604" y="2220823"/>
                </a:lnTo>
                <a:cubicBezTo>
                  <a:pt x="5531724" y="2220823"/>
                  <a:pt x="5538785" y="2220823"/>
                  <a:pt x="5538785" y="2220823"/>
                </a:cubicBezTo>
                <a:cubicBezTo>
                  <a:pt x="5538785" y="2220823"/>
                  <a:pt x="5535256" y="2217292"/>
                  <a:pt x="5528195" y="2210232"/>
                </a:cubicBezTo>
                <a:cubicBezTo>
                  <a:pt x="5528195" y="2210232"/>
                  <a:pt x="5526429" y="2210232"/>
                  <a:pt x="5522900" y="2210232"/>
                </a:cubicBezTo>
                <a:close/>
                <a:moveTo>
                  <a:pt x="5210482" y="2210232"/>
                </a:moveTo>
                <a:lnTo>
                  <a:pt x="5242254" y="2210232"/>
                </a:lnTo>
                <a:lnTo>
                  <a:pt x="5263434" y="2220823"/>
                </a:lnTo>
                <a:lnTo>
                  <a:pt x="5221073" y="2220823"/>
                </a:lnTo>
                <a:close/>
                <a:moveTo>
                  <a:pt x="7317974" y="2199642"/>
                </a:moveTo>
                <a:cubicBezTo>
                  <a:pt x="7346216" y="2199642"/>
                  <a:pt x="7360336" y="2206702"/>
                  <a:pt x="7360336" y="2220823"/>
                </a:cubicBezTo>
                <a:cubicBezTo>
                  <a:pt x="7353274" y="2220823"/>
                  <a:pt x="7342684" y="2217292"/>
                  <a:pt x="7328564" y="2210232"/>
                </a:cubicBezTo>
                <a:close/>
                <a:moveTo>
                  <a:pt x="6460150" y="2199642"/>
                </a:moveTo>
                <a:lnTo>
                  <a:pt x="6513102" y="2210232"/>
                </a:lnTo>
                <a:cubicBezTo>
                  <a:pt x="6513102" y="2210232"/>
                  <a:pt x="6518398" y="2208467"/>
                  <a:pt x="6528988" y="2204937"/>
                </a:cubicBezTo>
                <a:cubicBezTo>
                  <a:pt x="6539579" y="2201407"/>
                  <a:pt x="6544874" y="2203173"/>
                  <a:pt x="6544874" y="2210232"/>
                </a:cubicBezTo>
                <a:cubicBezTo>
                  <a:pt x="6544874" y="2210232"/>
                  <a:pt x="6544874" y="2211996"/>
                  <a:pt x="6544874" y="2215527"/>
                </a:cubicBezTo>
                <a:cubicBezTo>
                  <a:pt x="6544874" y="2219058"/>
                  <a:pt x="6544874" y="2220823"/>
                  <a:pt x="6544874" y="2220823"/>
                </a:cubicBezTo>
                <a:cubicBezTo>
                  <a:pt x="6551935" y="2220823"/>
                  <a:pt x="6555464" y="2220823"/>
                  <a:pt x="6555464" y="2220823"/>
                </a:cubicBezTo>
                <a:cubicBezTo>
                  <a:pt x="6562525" y="2220823"/>
                  <a:pt x="6566054" y="2224352"/>
                  <a:pt x="6566054" y="2231413"/>
                </a:cubicBezTo>
                <a:lnTo>
                  <a:pt x="6555464" y="2231413"/>
                </a:lnTo>
                <a:lnTo>
                  <a:pt x="6534284" y="2231413"/>
                </a:lnTo>
                <a:lnTo>
                  <a:pt x="6523694" y="2231413"/>
                </a:lnTo>
                <a:close/>
                <a:moveTo>
                  <a:pt x="4988084" y="2199642"/>
                </a:moveTo>
                <a:lnTo>
                  <a:pt x="4998674" y="2199642"/>
                </a:lnTo>
                <a:cubicBezTo>
                  <a:pt x="5005734" y="2206702"/>
                  <a:pt x="5009265" y="2210232"/>
                  <a:pt x="5009265" y="2210232"/>
                </a:cubicBezTo>
                <a:cubicBezTo>
                  <a:pt x="5016325" y="2203173"/>
                  <a:pt x="5025150" y="2201407"/>
                  <a:pt x="5035740" y="2204937"/>
                </a:cubicBezTo>
                <a:cubicBezTo>
                  <a:pt x="5046332" y="2208467"/>
                  <a:pt x="5060450" y="2211996"/>
                  <a:pt x="5078102" y="2215527"/>
                </a:cubicBezTo>
                <a:cubicBezTo>
                  <a:pt x="5095752" y="2219058"/>
                  <a:pt x="5108108" y="2224352"/>
                  <a:pt x="5115169" y="2231413"/>
                </a:cubicBezTo>
                <a:cubicBezTo>
                  <a:pt x="5108108" y="2231413"/>
                  <a:pt x="5104578" y="2231413"/>
                  <a:pt x="5104578" y="2231413"/>
                </a:cubicBezTo>
                <a:cubicBezTo>
                  <a:pt x="5104578" y="2238473"/>
                  <a:pt x="5104578" y="2242004"/>
                  <a:pt x="5104578" y="2242004"/>
                </a:cubicBezTo>
                <a:lnTo>
                  <a:pt x="5115169" y="2231413"/>
                </a:lnTo>
                <a:cubicBezTo>
                  <a:pt x="5136350" y="2238473"/>
                  <a:pt x="5150469" y="2242004"/>
                  <a:pt x="5157530" y="2242004"/>
                </a:cubicBezTo>
                <a:lnTo>
                  <a:pt x="5221073" y="2252594"/>
                </a:lnTo>
                <a:lnTo>
                  <a:pt x="5263434" y="2263184"/>
                </a:lnTo>
                <a:cubicBezTo>
                  <a:pt x="5256373" y="2270244"/>
                  <a:pt x="5256373" y="2280834"/>
                  <a:pt x="5263434" y="2294956"/>
                </a:cubicBezTo>
                <a:lnTo>
                  <a:pt x="5284614" y="2305546"/>
                </a:lnTo>
                <a:cubicBezTo>
                  <a:pt x="5284614" y="2312606"/>
                  <a:pt x="5288146" y="2312606"/>
                  <a:pt x="5295206" y="2305546"/>
                </a:cubicBezTo>
                <a:cubicBezTo>
                  <a:pt x="5302266" y="2298485"/>
                  <a:pt x="5309326" y="2298485"/>
                  <a:pt x="5316386" y="2305546"/>
                </a:cubicBezTo>
                <a:cubicBezTo>
                  <a:pt x="5316386" y="2312606"/>
                  <a:pt x="5318152" y="2316136"/>
                  <a:pt x="5321681" y="2316136"/>
                </a:cubicBezTo>
                <a:cubicBezTo>
                  <a:pt x="5325212" y="2316136"/>
                  <a:pt x="5326977" y="2316136"/>
                  <a:pt x="5326977" y="2316136"/>
                </a:cubicBezTo>
                <a:cubicBezTo>
                  <a:pt x="5326977" y="2316136"/>
                  <a:pt x="5330506" y="2316136"/>
                  <a:pt x="5337566" y="2316136"/>
                </a:cubicBezTo>
                <a:cubicBezTo>
                  <a:pt x="5379929" y="2330256"/>
                  <a:pt x="5408170" y="2337317"/>
                  <a:pt x="5422291" y="2337317"/>
                </a:cubicBezTo>
                <a:cubicBezTo>
                  <a:pt x="5429352" y="2337317"/>
                  <a:pt x="5432881" y="2339082"/>
                  <a:pt x="5432881" y="2342612"/>
                </a:cubicBezTo>
                <a:cubicBezTo>
                  <a:pt x="5432881" y="2346143"/>
                  <a:pt x="5429352" y="2349673"/>
                  <a:pt x="5422291" y="2353202"/>
                </a:cubicBezTo>
                <a:cubicBezTo>
                  <a:pt x="5415230" y="2356733"/>
                  <a:pt x="5404640" y="2356733"/>
                  <a:pt x="5390518" y="2353202"/>
                </a:cubicBezTo>
                <a:cubicBezTo>
                  <a:pt x="5376400" y="2349673"/>
                  <a:pt x="5362278" y="2346143"/>
                  <a:pt x="5348158" y="2342612"/>
                </a:cubicBezTo>
                <a:cubicBezTo>
                  <a:pt x="5334037" y="2339082"/>
                  <a:pt x="5323448" y="2333787"/>
                  <a:pt x="5316386" y="2326727"/>
                </a:cubicBezTo>
                <a:lnTo>
                  <a:pt x="5274025" y="2316136"/>
                </a:lnTo>
                <a:lnTo>
                  <a:pt x="5252844" y="2305546"/>
                </a:lnTo>
                <a:cubicBezTo>
                  <a:pt x="5245784" y="2298485"/>
                  <a:pt x="5235194" y="2294956"/>
                  <a:pt x="5221073" y="2294956"/>
                </a:cubicBezTo>
                <a:cubicBezTo>
                  <a:pt x="5199892" y="2294956"/>
                  <a:pt x="5184006" y="2293190"/>
                  <a:pt x="5173416" y="2289660"/>
                </a:cubicBezTo>
                <a:cubicBezTo>
                  <a:pt x="5162825" y="2286129"/>
                  <a:pt x="5146940" y="2282600"/>
                  <a:pt x="5125758" y="2279069"/>
                </a:cubicBezTo>
                <a:cubicBezTo>
                  <a:pt x="5104578" y="2275540"/>
                  <a:pt x="5090458" y="2270244"/>
                  <a:pt x="5083398" y="2263184"/>
                </a:cubicBezTo>
                <a:cubicBezTo>
                  <a:pt x="5076338" y="2263184"/>
                  <a:pt x="5067511" y="2261419"/>
                  <a:pt x="5056921" y="2257889"/>
                </a:cubicBezTo>
                <a:cubicBezTo>
                  <a:pt x="5046332" y="2254359"/>
                  <a:pt x="5041036" y="2252594"/>
                  <a:pt x="5041036" y="2252594"/>
                </a:cubicBezTo>
                <a:lnTo>
                  <a:pt x="4966902" y="2220823"/>
                </a:lnTo>
                <a:cubicBezTo>
                  <a:pt x="4973963" y="2220823"/>
                  <a:pt x="4973963" y="2217292"/>
                  <a:pt x="4966902" y="2210232"/>
                </a:cubicBezTo>
                <a:lnTo>
                  <a:pt x="4977492" y="2210232"/>
                </a:lnTo>
                <a:lnTo>
                  <a:pt x="4988084" y="2210232"/>
                </a:lnTo>
                <a:close/>
                <a:moveTo>
                  <a:pt x="4670372" y="2199642"/>
                </a:moveTo>
                <a:cubicBezTo>
                  <a:pt x="4670372" y="2199642"/>
                  <a:pt x="4672136" y="2201407"/>
                  <a:pt x="4675666" y="2204937"/>
                </a:cubicBezTo>
                <a:cubicBezTo>
                  <a:pt x="4679196" y="2208467"/>
                  <a:pt x="4684491" y="2210232"/>
                  <a:pt x="4691551" y="2210232"/>
                </a:cubicBezTo>
                <a:lnTo>
                  <a:pt x="4680962" y="2210232"/>
                </a:lnTo>
                <a:cubicBezTo>
                  <a:pt x="4673901" y="2210232"/>
                  <a:pt x="4670372" y="2210232"/>
                  <a:pt x="4670372" y="2210232"/>
                </a:cubicBezTo>
                <a:close/>
                <a:moveTo>
                  <a:pt x="5925334" y="2194346"/>
                </a:moveTo>
                <a:cubicBezTo>
                  <a:pt x="5921805" y="2194346"/>
                  <a:pt x="5920039" y="2196112"/>
                  <a:pt x="5920039" y="2199642"/>
                </a:cubicBezTo>
                <a:cubicBezTo>
                  <a:pt x="5920039" y="2199642"/>
                  <a:pt x="5923568" y="2199642"/>
                  <a:pt x="5930630" y="2199642"/>
                </a:cubicBezTo>
                <a:lnTo>
                  <a:pt x="5941220" y="2199642"/>
                </a:lnTo>
                <a:cubicBezTo>
                  <a:pt x="5934160" y="2196112"/>
                  <a:pt x="5928866" y="2194346"/>
                  <a:pt x="5925334" y="2194346"/>
                </a:cubicBezTo>
                <a:close/>
                <a:moveTo>
                  <a:pt x="7476830" y="2189051"/>
                </a:moveTo>
                <a:lnTo>
                  <a:pt x="7487420" y="2189051"/>
                </a:lnTo>
                <a:lnTo>
                  <a:pt x="7487420" y="2199642"/>
                </a:lnTo>
                <a:cubicBezTo>
                  <a:pt x="7480360" y="2199642"/>
                  <a:pt x="7476830" y="2196111"/>
                  <a:pt x="7476830" y="2189051"/>
                </a:cubicBezTo>
                <a:close/>
                <a:moveTo>
                  <a:pt x="6682550" y="2189051"/>
                </a:moveTo>
                <a:lnTo>
                  <a:pt x="6682550" y="2199642"/>
                </a:lnTo>
                <a:cubicBezTo>
                  <a:pt x="6675488" y="2199642"/>
                  <a:pt x="6671958" y="2199642"/>
                  <a:pt x="6671958" y="2199642"/>
                </a:cubicBezTo>
                <a:close/>
                <a:moveTo>
                  <a:pt x="6491922" y="2189051"/>
                </a:moveTo>
                <a:cubicBezTo>
                  <a:pt x="6498983" y="2189051"/>
                  <a:pt x="6502512" y="2192581"/>
                  <a:pt x="6502512" y="2199642"/>
                </a:cubicBezTo>
                <a:cubicBezTo>
                  <a:pt x="6502512" y="2199642"/>
                  <a:pt x="6500746" y="2199642"/>
                  <a:pt x="6497217" y="2199642"/>
                </a:cubicBezTo>
                <a:cubicBezTo>
                  <a:pt x="6493688" y="2199642"/>
                  <a:pt x="6491922" y="2197877"/>
                  <a:pt x="6491922" y="2194346"/>
                </a:cubicBezTo>
                <a:cubicBezTo>
                  <a:pt x="6491922" y="2190817"/>
                  <a:pt x="6491922" y="2189051"/>
                  <a:pt x="6491922" y="2189051"/>
                </a:cubicBezTo>
                <a:close/>
                <a:moveTo>
                  <a:pt x="6301294" y="2189051"/>
                </a:moveTo>
                <a:cubicBezTo>
                  <a:pt x="6308354" y="2189051"/>
                  <a:pt x="6311884" y="2189051"/>
                  <a:pt x="6311884" y="2189051"/>
                </a:cubicBezTo>
                <a:lnTo>
                  <a:pt x="6311884" y="2199642"/>
                </a:lnTo>
                <a:cubicBezTo>
                  <a:pt x="6311884" y="2199642"/>
                  <a:pt x="6308354" y="2196111"/>
                  <a:pt x="6301294" y="2189051"/>
                </a:cubicBezTo>
                <a:close/>
                <a:moveTo>
                  <a:pt x="5909449" y="2189051"/>
                </a:moveTo>
                <a:cubicBezTo>
                  <a:pt x="5909449" y="2196111"/>
                  <a:pt x="5909449" y="2199642"/>
                  <a:pt x="5909449" y="2199642"/>
                </a:cubicBezTo>
                <a:lnTo>
                  <a:pt x="5920039" y="2189051"/>
                </a:lnTo>
                <a:cubicBezTo>
                  <a:pt x="5912978" y="2189051"/>
                  <a:pt x="5909449" y="2189051"/>
                  <a:pt x="5909449" y="2189051"/>
                </a:cubicBezTo>
                <a:close/>
                <a:moveTo>
                  <a:pt x="4903360" y="2189051"/>
                </a:moveTo>
                <a:cubicBezTo>
                  <a:pt x="4910421" y="2189051"/>
                  <a:pt x="4913950" y="2189051"/>
                  <a:pt x="4913950" y="2189051"/>
                </a:cubicBezTo>
                <a:lnTo>
                  <a:pt x="4924540" y="2199642"/>
                </a:lnTo>
                <a:lnTo>
                  <a:pt x="4903360" y="2199642"/>
                </a:lnTo>
                <a:close/>
                <a:moveTo>
                  <a:pt x="4204393" y="2189051"/>
                </a:moveTo>
                <a:cubicBezTo>
                  <a:pt x="4218514" y="2189051"/>
                  <a:pt x="4236164" y="2194346"/>
                  <a:pt x="4257345" y="2204937"/>
                </a:cubicBezTo>
                <a:cubicBezTo>
                  <a:pt x="4278526" y="2215527"/>
                  <a:pt x="4289116" y="2220823"/>
                  <a:pt x="4289116" y="2220823"/>
                </a:cubicBezTo>
                <a:lnTo>
                  <a:pt x="4225574" y="2210232"/>
                </a:lnTo>
                <a:cubicBezTo>
                  <a:pt x="4211452" y="2196111"/>
                  <a:pt x="4204393" y="2189051"/>
                  <a:pt x="4204393" y="2189051"/>
                </a:cubicBezTo>
                <a:close/>
                <a:moveTo>
                  <a:pt x="7868675" y="2178461"/>
                </a:moveTo>
                <a:cubicBezTo>
                  <a:pt x="7875736" y="2178461"/>
                  <a:pt x="7879267" y="2180225"/>
                  <a:pt x="7879267" y="2183756"/>
                </a:cubicBezTo>
                <a:cubicBezTo>
                  <a:pt x="7879267" y="2187286"/>
                  <a:pt x="7875736" y="2189051"/>
                  <a:pt x="7868675" y="2189051"/>
                </a:cubicBezTo>
                <a:cubicBezTo>
                  <a:pt x="7861615" y="2189051"/>
                  <a:pt x="7858085" y="2187286"/>
                  <a:pt x="7858085" y="2183756"/>
                </a:cubicBezTo>
                <a:cubicBezTo>
                  <a:pt x="7858085" y="2180225"/>
                  <a:pt x="7861615" y="2178461"/>
                  <a:pt x="7868675" y="2178461"/>
                </a:cubicBezTo>
                <a:close/>
                <a:moveTo>
                  <a:pt x="7635686" y="2178461"/>
                </a:moveTo>
                <a:lnTo>
                  <a:pt x="7625096" y="2189051"/>
                </a:lnTo>
                <a:cubicBezTo>
                  <a:pt x="7632156" y="2189051"/>
                  <a:pt x="7635686" y="2189051"/>
                  <a:pt x="7635686" y="2189051"/>
                </a:cubicBezTo>
                <a:close/>
                <a:moveTo>
                  <a:pt x="6936718" y="2178461"/>
                </a:moveTo>
                <a:lnTo>
                  <a:pt x="6936718" y="2189051"/>
                </a:lnTo>
                <a:lnTo>
                  <a:pt x="6947310" y="2178461"/>
                </a:lnTo>
                <a:close/>
                <a:moveTo>
                  <a:pt x="6703730" y="2178461"/>
                </a:moveTo>
                <a:lnTo>
                  <a:pt x="6724910" y="2189051"/>
                </a:lnTo>
                <a:lnTo>
                  <a:pt x="6703730" y="2189051"/>
                </a:lnTo>
                <a:close/>
                <a:moveTo>
                  <a:pt x="5867087" y="2178461"/>
                </a:moveTo>
                <a:lnTo>
                  <a:pt x="5867087" y="2189051"/>
                </a:lnTo>
                <a:lnTo>
                  <a:pt x="5888268" y="2189051"/>
                </a:lnTo>
                <a:cubicBezTo>
                  <a:pt x="5888268" y="2181992"/>
                  <a:pt x="5881208" y="2178461"/>
                  <a:pt x="5867087" y="2178461"/>
                </a:cubicBezTo>
                <a:close/>
                <a:moveTo>
                  <a:pt x="7720409" y="2167871"/>
                </a:moveTo>
                <a:cubicBezTo>
                  <a:pt x="7720409" y="2167871"/>
                  <a:pt x="7720409" y="2171400"/>
                  <a:pt x="7720409" y="2178461"/>
                </a:cubicBezTo>
                <a:lnTo>
                  <a:pt x="7720409" y="2189051"/>
                </a:lnTo>
                <a:cubicBezTo>
                  <a:pt x="7720409" y="2189051"/>
                  <a:pt x="7716880" y="2185521"/>
                  <a:pt x="7709820" y="2178461"/>
                </a:cubicBezTo>
                <a:cubicBezTo>
                  <a:pt x="7709820" y="2171400"/>
                  <a:pt x="7713348" y="2167871"/>
                  <a:pt x="7720409" y="2167871"/>
                </a:cubicBezTo>
                <a:close/>
                <a:moveTo>
                  <a:pt x="6121257" y="2157280"/>
                </a:moveTo>
                <a:cubicBezTo>
                  <a:pt x="6114197" y="2157280"/>
                  <a:pt x="6114197" y="2160811"/>
                  <a:pt x="6121257" y="2167871"/>
                </a:cubicBezTo>
                <a:cubicBezTo>
                  <a:pt x="6128318" y="2174930"/>
                  <a:pt x="6138909" y="2178461"/>
                  <a:pt x="6153028" y="2178461"/>
                </a:cubicBezTo>
                <a:lnTo>
                  <a:pt x="6142438" y="2167871"/>
                </a:lnTo>
                <a:cubicBezTo>
                  <a:pt x="6135378" y="2160811"/>
                  <a:pt x="6128318" y="2157280"/>
                  <a:pt x="6121257" y="2157280"/>
                </a:cubicBezTo>
                <a:close/>
                <a:moveTo>
                  <a:pt x="7564202" y="2150660"/>
                </a:moveTo>
                <a:cubicBezTo>
                  <a:pt x="7562437" y="2149778"/>
                  <a:pt x="7561553" y="2150221"/>
                  <a:pt x="7561553" y="2151985"/>
                </a:cubicBezTo>
                <a:cubicBezTo>
                  <a:pt x="7561553" y="2155515"/>
                  <a:pt x="7565082" y="2160811"/>
                  <a:pt x="7572144" y="2167871"/>
                </a:cubicBezTo>
                <a:lnTo>
                  <a:pt x="7582734" y="2167871"/>
                </a:lnTo>
                <a:lnTo>
                  <a:pt x="7572144" y="2157280"/>
                </a:lnTo>
                <a:cubicBezTo>
                  <a:pt x="7568614" y="2153750"/>
                  <a:pt x="7565966" y="2151544"/>
                  <a:pt x="7564202" y="2150660"/>
                </a:cubicBezTo>
                <a:close/>
                <a:moveTo>
                  <a:pt x="7805134" y="2146690"/>
                </a:moveTo>
                <a:lnTo>
                  <a:pt x="7783952" y="2157280"/>
                </a:lnTo>
                <a:cubicBezTo>
                  <a:pt x="7791012" y="2164340"/>
                  <a:pt x="7798072" y="2164340"/>
                  <a:pt x="7805134" y="2157280"/>
                </a:cubicBezTo>
                <a:cubicBezTo>
                  <a:pt x="7812194" y="2157280"/>
                  <a:pt x="7812194" y="2153750"/>
                  <a:pt x="7805134" y="2146690"/>
                </a:cubicBezTo>
                <a:close/>
                <a:moveTo>
                  <a:pt x="6957900" y="2146690"/>
                </a:moveTo>
                <a:cubicBezTo>
                  <a:pt x="6964960" y="2146690"/>
                  <a:pt x="6968491" y="2150221"/>
                  <a:pt x="6968491" y="2157280"/>
                </a:cubicBezTo>
                <a:cubicBezTo>
                  <a:pt x="6968491" y="2164340"/>
                  <a:pt x="6964960" y="2164340"/>
                  <a:pt x="6957900" y="2157280"/>
                </a:cubicBezTo>
                <a:close/>
                <a:moveTo>
                  <a:pt x="4331478" y="2146690"/>
                </a:moveTo>
                <a:lnTo>
                  <a:pt x="4395020" y="2167871"/>
                </a:lnTo>
                <a:cubicBezTo>
                  <a:pt x="4409141" y="2167871"/>
                  <a:pt x="4419730" y="2171400"/>
                  <a:pt x="4426791" y="2178461"/>
                </a:cubicBezTo>
                <a:cubicBezTo>
                  <a:pt x="4455032" y="2178461"/>
                  <a:pt x="4465622" y="2181992"/>
                  <a:pt x="4458562" y="2189051"/>
                </a:cubicBezTo>
                <a:cubicBezTo>
                  <a:pt x="4458562" y="2196111"/>
                  <a:pt x="4455032" y="2199642"/>
                  <a:pt x="4447972" y="2199642"/>
                </a:cubicBezTo>
                <a:lnTo>
                  <a:pt x="4426791" y="2210232"/>
                </a:lnTo>
                <a:cubicBezTo>
                  <a:pt x="4412670" y="2203173"/>
                  <a:pt x="4398550" y="2196111"/>
                  <a:pt x="4384430" y="2189051"/>
                </a:cubicBezTo>
                <a:cubicBezTo>
                  <a:pt x="4363249" y="2181992"/>
                  <a:pt x="4352658" y="2174930"/>
                  <a:pt x="4352658" y="2167871"/>
                </a:cubicBezTo>
                <a:cubicBezTo>
                  <a:pt x="4352658" y="2160811"/>
                  <a:pt x="4349128" y="2157280"/>
                  <a:pt x="4342068" y="2157280"/>
                </a:cubicBezTo>
                <a:close/>
                <a:moveTo>
                  <a:pt x="7519192" y="2136099"/>
                </a:moveTo>
                <a:cubicBezTo>
                  <a:pt x="7512130" y="2136099"/>
                  <a:pt x="7508601" y="2139629"/>
                  <a:pt x="7508601" y="2146690"/>
                </a:cubicBezTo>
                <a:cubicBezTo>
                  <a:pt x="7508601" y="2153750"/>
                  <a:pt x="7512130" y="2157280"/>
                  <a:pt x="7519192" y="2157280"/>
                </a:cubicBezTo>
                <a:cubicBezTo>
                  <a:pt x="7519192" y="2157280"/>
                  <a:pt x="7519192" y="2153750"/>
                  <a:pt x="7519192" y="2146690"/>
                </a:cubicBezTo>
                <a:close/>
                <a:moveTo>
                  <a:pt x="6301294" y="2136099"/>
                </a:moveTo>
                <a:lnTo>
                  <a:pt x="6311884" y="2136099"/>
                </a:lnTo>
                <a:cubicBezTo>
                  <a:pt x="6311884" y="2143159"/>
                  <a:pt x="6311884" y="2150221"/>
                  <a:pt x="6311884" y="2157280"/>
                </a:cubicBezTo>
                <a:lnTo>
                  <a:pt x="6290704" y="2157280"/>
                </a:lnTo>
                <a:lnTo>
                  <a:pt x="6280114" y="2146690"/>
                </a:lnTo>
                <a:lnTo>
                  <a:pt x="6290704" y="2146690"/>
                </a:lnTo>
                <a:cubicBezTo>
                  <a:pt x="6290704" y="2146690"/>
                  <a:pt x="6292470" y="2146690"/>
                  <a:pt x="6295998" y="2146690"/>
                </a:cubicBezTo>
                <a:cubicBezTo>
                  <a:pt x="6299528" y="2146690"/>
                  <a:pt x="6301294" y="2143159"/>
                  <a:pt x="6301294" y="2136099"/>
                </a:cubicBezTo>
                <a:close/>
                <a:moveTo>
                  <a:pt x="5814135" y="2136099"/>
                </a:moveTo>
                <a:cubicBezTo>
                  <a:pt x="5814135" y="2136099"/>
                  <a:pt x="5815901" y="2137863"/>
                  <a:pt x="5819430" y="2141394"/>
                </a:cubicBezTo>
                <a:cubicBezTo>
                  <a:pt x="5822962" y="2144925"/>
                  <a:pt x="5828256" y="2146690"/>
                  <a:pt x="5835316" y="2146690"/>
                </a:cubicBezTo>
                <a:cubicBezTo>
                  <a:pt x="5842376" y="2146690"/>
                  <a:pt x="5849436" y="2146690"/>
                  <a:pt x="5856497" y="2146690"/>
                </a:cubicBezTo>
                <a:cubicBezTo>
                  <a:pt x="5863558" y="2146690"/>
                  <a:pt x="5867087" y="2150221"/>
                  <a:pt x="5867087" y="2157280"/>
                </a:cubicBezTo>
                <a:cubicBezTo>
                  <a:pt x="5874148" y="2178461"/>
                  <a:pt x="5891798" y="2185521"/>
                  <a:pt x="5920039" y="2178461"/>
                </a:cubicBezTo>
                <a:lnTo>
                  <a:pt x="5930630" y="2178461"/>
                </a:lnTo>
                <a:cubicBezTo>
                  <a:pt x="5937690" y="2178461"/>
                  <a:pt x="5948280" y="2181992"/>
                  <a:pt x="5962401" y="2189051"/>
                </a:cubicBezTo>
                <a:cubicBezTo>
                  <a:pt x="5962401" y="2189051"/>
                  <a:pt x="5965930" y="2189051"/>
                  <a:pt x="5972991" y="2189051"/>
                </a:cubicBezTo>
                <a:cubicBezTo>
                  <a:pt x="5980053" y="2189051"/>
                  <a:pt x="5983582" y="2189051"/>
                  <a:pt x="5983582" y="2189051"/>
                </a:cubicBezTo>
                <a:lnTo>
                  <a:pt x="5983582" y="2178461"/>
                </a:lnTo>
                <a:cubicBezTo>
                  <a:pt x="5983582" y="2178461"/>
                  <a:pt x="5980053" y="2178461"/>
                  <a:pt x="5972991" y="2178461"/>
                </a:cubicBezTo>
                <a:cubicBezTo>
                  <a:pt x="5958872" y="2178461"/>
                  <a:pt x="5944750" y="2174930"/>
                  <a:pt x="5930630" y="2167871"/>
                </a:cubicBezTo>
                <a:cubicBezTo>
                  <a:pt x="5916510" y="2160811"/>
                  <a:pt x="5909449" y="2153750"/>
                  <a:pt x="5909449" y="2146690"/>
                </a:cubicBezTo>
                <a:cubicBezTo>
                  <a:pt x="5902388" y="2146690"/>
                  <a:pt x="5898860" y="2146690"/>
                  <a:pt x="5898860" y="2146690"/>
                </a:cubicBezTo>
                <a:cubicBezTo>
                  <a:pt x="5891798" y="2146690"/>
                  <a:pt x="5879443" y="2144925"/>
                  <a:pt x="5861792" y="2141394"/>
                </a:cubicBezTo>
                <a:cubicBezTo>
                  <a:pt x="5844141" y="2137863"/>
                  <a:pt x="5831786" y="2136099"/>
                  <a:pt x="5824726" y="2136099"/>
                </a:cubicBezTo>
                <a:close/>
                <a:moveTo>
                  <a:pt x="5194596" y="2136099"/>
                </a:moveTo>
                <a:cubicBezTo>
                  <a:pt x="5184006" y="2136099"/>
                  <a:pt x="5178710" y="2137863"/>
                  <a:pt x="5178710" y="2141394"/>
                </a:cubicBezTo>
                <a:cubicBezTo>
                  <a:pt x="5178710" y="2144925"/>
                  <a:pt x="5178710" y="2146690"/>
                  <a:pt x="5178710" y="2146690"/>
                </a:cubicBezTo>
                <a:cubicBezTo>
                  <a:pt x="5178710" y="2153750"/>
                  <a:pt x="5196362" y="2157280"/>
                  <a:pt x="5231662" y="2157280"/>
                </a:cubicBezTo>
                <a:lnTo>
                  <a:pt x="5252844" y="2157280"/>
                </a:lnTo>
                <a:cubicBezTo>
                  <a:pt x="5252844" y="2157280"/>
                  <a:pt x="5245784" y="2155515"/>
                  <a:pt x="5231662" y="2151985"/>
                </a:cubicBezTo>
                <a:cubicBezTo>
                  <a:pt x="5217542" y="2148455"/>
                  <a:pt x="5210482" y="2144925"/>
                  <a:pt x="5210482" y="2141394"/>
                </a:cubicBezTo>
                <a:cubicBezTo>
                  <a:pt x="5210482" y="2137863"/>
                  <a:pt x="5205188" y="2136099"/>
                  <a:pt x="5194596" y="2136099"/>
                </a:cubicBezTo>
                <a:close/>
                <a:moveTo>
                  <a:pt x="6460150" y="2135216"/>
                </a:moveTo>
                <a:lnTo>
                  <a:pt x="6460150" y="2136099"/>
                </a:lnTo>
                <a:lnTo>
                  <a:pt x="6450884" y="2138747"/>
                </a:lnTo>
                <a:lnTo>
                  <a:pt x="6454855" y="2136099"/>
                </a:lnTo>
                <a:close/>
                <a:moveTo>
                  <a:pt x="5092664" y="2129481"/>
                </a:moveTo>
                <a:cubicBezTo>
                  <a:pt x="5091780" y="2128597"/>
                  <a:pt x="5090457" y="2129040"/>
                  <a:pt x="5088692" y="2130804"/>
                </a:cubicBezTo>
                <a:cubicBezTo>
                  <a:pt x="5085162" y="2134334"/>
                  <a:pt x="5086928" y="2136099"/>
                  <a:pt x="5093988" y="2136099"/>
                </a:cubicBezTo>
                <a:cubicBezTo>
                  <a:pt x="5093988" y="2132569"/>
                  <a:pt x="5093546" y="2130363"/>
                  <a:pt x="5092664" y="2129481"/>
                </a:cubicBezTo>
                <a:close/>
                <a:moveTo>
                  <a:pt x="7466240" y="2128156"/>
                </a:moveTo>
                <a:cubicBezTo>
                  <a:pt x="7468005" y="2128156"/>
                  <a:pt x="7469770" y="2129040"/>
                  <a:pt x="7471534" y="2130804"/>
                </a:cubicBezTo>
                <a:cubicBezTo>
                  <a:pt x="7475064" y="2134334"/>
                  <a:pt x="7476830" y="2136099"/>
                  <a:pt x="7476830" y="2136099"/>
                </a:cubicBezTo>
                <a:lnTo>
                  <a:pt x="7468888" y="2146690"/>
                </a:lnTo>
                <a:lnTo>
                  <a:pt x="7466240" y="2136099"/>
                </a:lnTo>
                <a:cubicBezTo>
                  <a:pt x="7459178" y="2136099"/>
                  <a:pt x="7457415" y="2134334"/>
                  <a:pt x="7460944" y="2130804"/>
                </a:cubicBezTo>
                <a:cubicBezTo>
                  <a:pt x="7462710" y="2129040"/>
                  <a:pt x="7464476" y="2128156"/>
                  <a:pt x="7466240" y="2128156"/>
                </a:cubicBezTo>
                <a:close/>
                <a:moveTo>
                  <a:pt x="6408522" y="2128156"/>
                </a:moveTo>
                <a:cubicBezTo>
                  <a:pt x="6411169" y="2128156"/>
                  <a:pt x="6414259" y="2129040"/>
                  <a:pt x="6417788" y="2130804"/>
                </a:cubicBezTo>
                <a:cubicBezTo>
                  <a:pt x="6424850" y="2134334"/>
                  <a:pt x="6428380" y="2136099"/>
                  <a:pt x="6428380" y="2136099"/>
                </a:cubicBezTo>
                <a:cubicBezTo>
                  <a:pt x="6428380" y="2141394"/>
                  <a:pt x="6434337" y="2142718"/>
                  <a:pt x="6446250" y="2140071"/>
                </a:cubicBezTo>
                <a:lnTo>
                  <a:pt x="6450884" y="2138747"/>
                </a:lnTo>
                <a:lnTo>
                  <a:pt x="6449560" y="2146690"/>
                </a:lnTo>
                <a:lnTo>
                  <a:pt x="6396608" y="2146690"/>
                </a:lnTo>
                <a:cubicBezTo>
                  <a:pt x="6396608" y="2139629"/>
                  <a:pt x="6398374" y="2134334"/>
                  <a:pt x="6401903" y="2130804"/>
                </a:cubicBezTo>
                <a:cubicBezTo>
                  <a:pt x="6403668" y="2129040"/>
                  <a:pt x="6405874" y="2128156"/>
                  <a:pt x="6408522" y="2128156"/>
                </a:cubicBezTo>
                <a:close/>
                <a:moveTo>
                  <a:pt x="6336324" y="2126731"/>
                </a:moveTo>
                <a:lnTo>
                  <a:pt x="6333066" y="2130804"/>
                </a:lnTo>
                <a:cubicBezTo>
                  <a:pt x="6333066" y="2129040"/>
                  <a:pt x="6333949" y="2127716"/>
                  <a:pt x="6335714" y="2126832"/>
                </a:cubicBezTo>
                <a:close/>
                <a:moveTo>
                  <a:pt x="7794542" y="2125509"/>
                </a:moveTo>
                <a:cubicBezTo>
                  <a:pt x="7787482" y="2132569"/>
                  <a:pt x="7785717" y="2136099"/>
                  <a:pt x="7789248" y="2136099"/>
                </a:cubicBezTo>
                <a:cubicBezTo>
                  <a:pt x="7792778" y="2136099"/>
                  <a:pt x="7801604" y="2139629"/>
                  <a:pt x="7815724" y="2146690"/>
                </a:cubicBezTo>
                <a:lnTo>
                  <a:pt x="7836904" y="2157280"/>
                </a:lnTo>
                <a:lnTo>
                  <a:pt x="7836904" y="2167871"/>
                </a:lnTo>
                <a:cubicBezTo>
                  <a:pt x="7836904" y="2167871"/>
                  <a:pt x="7836904" y="2171400"/>
                  <a:pt x="7836904" y="2178461"/>
                </a:cubicBezTo>
                <a:cubicBezTo>
                  <a:pt x="7836904" y="2178461"/>
                  <a:pt x="7836904" y="2180225"/>
                  <a:pt x="7836904" y="2183756"/>
                </a:cubicBezTo>
                <a:cubicBezTo>
                  <a:pt x="7836904" y="2187286"/>
                  <a:pt x="7840434" y="2192581"/>
                  <a:pt x="7847494" y="2199642"/>
                </a:cubicBezTo>
                <a:lnTo>
                  <a:pt x="7900446" y="2199642"/>
                </a:lnTo>
                <a:lnTo>
                  <a:pt x="7932219" y="2199642"/>
                </a:lnTo>
                <a:cubicBezTo>
                  <a:pt x="7946338" y="2206702"/>
                  <a:pt x="7949869" y="2203173"/>
                  <a:pt x="7942808" y="2189051"/>
                </a:cubicBezTo>
                <a:cubicBezTo>
                  <a:pt x="7935748" y="2181992"/>
                  <a:pt x="7928688" y="2178461"/>
                  <a:pt x="7921627" y="2178461"/>
                </a:cubicBezTo>
                <a:cubicBezTo>
                  <a:pt x="7914567" y="2178461"/>
                  <a:pt x="7909271" y="2176696"/>
                  <a:pt x="7905742" y="2173165"/>
                </a:cubicBezTo>
                <a:cubicBezTo>
                  <a:pt x="7902212" y="2169636"/>
                  <a:pt x="7896917" y="2167871"/>
                  <a:pt x="7889856" y="2167871"/>
                </a:cubicBezTo>
                <a:cubicBezTo>
                  <a:pt x="7882796" y="2167871"/>
                  <a:pt x="7877500" y="2167871"/>
                  <a:pt x="7873971" y="2167871"/>
                </a:cubicBezTo>
                <a:cubicBezTo>
                  <a:pt x="7870441" y="2167871"/>
                  <a:pt x="7865146" y="2164340"/>
                  <a:pt x="7858085" y="2157280"/>
                </a:cubicBezTo>
                <a:lnTo>
                  <a:pt x="7858085" y="2146690"/>
                </a:lnTo>
                <a:lnTo>
                  <a:pt x="7847494" y="2146690"/>
                </a:lnTo>
                <a:cubicBezTo>
                  <a:pt x="7840434" y="2139629"/>
                  <a:pt x="7833375" y="2136099"/>
                  <a:pt x="7826313" y="2136099"/>
                </a:cubicBezTo>
                <a:lnTo>
                  <a:pt x="7805134" y="2125509"/>
                </a:lnTo>
                <a:cubicBezTo>
                  <a:pt x="7805134" y="2125509"/>
                  <a:pt x="7801604" y="2125509"/>
                  <a:pt x="7794542" y="2125509"/>
                </a:cubicBezTo>
                <a:close/>
                <a:moveTo>
                  <a:pt x="5051626" y="2125509"/>
                </a:moveTo>
                <a:lnTo>
                  <a:pt x="5051626" y="2136099"/>
                </a:lnTo>
                <a:cubicBezTo>
                  <a:pt x="5051626" y="2136099"/>
                  <a:pt x="5055156" y="2132569"/>
                  <a:pt x="5062217" y="2125509"/>
                </a:cubicBezTo>
                <a:close/>
                <a:moveTo>
                  <a:pt x="4310297" y="2125509"/>
                </a:moveTo>
                <a:cubicBezTo>
                  <a:pt x="4310297" y="2125509"/>
                  <a:pt x="4313826" y="2129040"/>
                  <a:pt x="4320887" y="2136099"/>
                </a:cubicBezTo>
                <a:lnTo>
                  <a:pt x="4299706" y="2136099"/>
                </a:lnTo>
                <a:cubicBezTo>
                  <a:pt x="4299706" y="2136099"/>
                  <a:pt x="4303237" y="2132569"/>
                  <a:pt x="4310297" y="2125509"/>
                </a:cubicBezTo>
                <a:close/>
                <a:moveTo>
                  <a:pt x="6109342" y="2122200"/>
                </a:moveTo>
                <a:cubicBezTo>
                  <a:pt x="6117286" y="2120875"/>
                  <a:pt x="6121257" y="2125509"/>
                  <a:pt x="6121257" y="2136099"/>
                </a:cubicBezTo>
                <a:cubicBezTo>
                  <a:pt x="6121257" y="2143159"/>
                  <a:pt x="6114197" y="2143159"/>
                  <a:pt x="6100076" y="2136099"/>
                </a:cubicBezTo>
                <a:cubicBezTo>
                  <a:pt x="6093016" y="2129040"/>
                  <a:pt x="6093016" y="2125509"/>
                  <a:pt x="6100076" y="2125509"/>
                </a:cubicBezTo>
                <a:cubicBezTo>
                  <a:pt x="6103606" y="2123744"/>
                  <a:pt x="6106696" y="2122640"/>
                  <a:pt x="6109342" y="2122200"/>
                </a:cubicBezTo>
                <a:close/>
                <a:moveTo>
                  <a:pt x="6237752" y="2120213"/>
                </a:moveTo>
                <a:cubicBezTo>
                  <a:pt x="6237752" y="2123744"/>
                  <a:pt x="6239517" y="2125509"/>
                  <a:pt x="6243046" y="2125509"/>
                </a:cubicBezTo>
                <a:cubicBezTo>
                  <a:pt x="6246576" y="2125509"/>
                  <a:pt x="6248342" y="2129040"/>
                  <a:pt x="6248342" y="2136099"/>
                </a:cubicBezTo>
                <a:lnTo>
                  <a:pt x="6248342" y="2146690"/>
                </a:lnTo>
                <a:cubicBezTo>
                  <a:pt x="6241282" y="2139629"/>
                  <a:pt x="6237752" y="2134334"/>
                  <a:pt x="6237752" y="2130804"/>
                </a:cubicBezTo>
                <a:cubicBezTo>
                  <a:pt x="6237752" y="2129040"/>
                  <a:pt x="6237752" y="2126832"/>
                  <a:pt x="6237752" y="2124185"/>
                </a:cubicBezTo>
                <a:close/>
                <a:moveTo>
                  <a:pt x="5681756" y="2120213"/>
                </a:moveTo>
                <a:cubicBezTo>
                  <a:pt x="5678226" y="2120213"/>
                  <a:pt x="5676460" y="2121978"/>
                  <a:pt x="5676460" y="2125509"/>
                </a:cubicBezTo>
                <a:cubicBezTo>
                  <a:pt x="5676460" y="2125509"/>
                  <a:pt x="5679991" y="2127273"/>
                  <a:pt x="5687051" y="2130804"/>
                </a:cubicBezTo>
                <a:cubicBezTo>
                  <a:pt x="5694112" y="2134334"/>
                  <a:pt x="5701170" y="2136099"/>
                  <a:pt x="5708232" y="2136099"/>
                </a:cubicBezTo>
                <a:lnTo>
                  <a:pt x="5697641" y="2125509"/>
                </a:lnTo>
                <a:cubicBezTo>
                  <a:pt x="5690580" y="2121978"/>
                  <a:pt x="5685285" y="2120213"/>
                  <a:pt x="5681756" y="2120213"/>
                </a:cubicBezTo>
                <a:close/>
                <a:moveTo>
                  <a:pt x="7370926" y="2114919"/>
                </a:moveTo>
                <a:cubicBezTo>
                  <a:pt x="7377986" y="2114919"/>
                  <a:pt x="7379751" y="2116684"/>
                  <a:pt x="7376222" y="2120213"/>
                </a:cubicBezTo>
                <a:cubicBezTo>
                  <a:pt x="7372692" y="2123744"/>
                  <a:pt x="7372692" y="2125509"/>
                  <a:pt x="7376222" y="2125509"/>
                </a:cubicBezTo>
                <a:cubicBezTo>
                  <a:pt x="7379751" y="2125509"/>
                  <a:pt x="7383282" y="2127273"/>
                  <a:pt x="7386812" y="2130804"/>
                </a:cubicBezTo>
                <a:cubicBezTo>
                  <a:pt x="7390341" y="2134334"/>
                  <a:pt x="7392107" y="2139629"/>
                  <a:pt x="7392107" y="2146690"/>
                </a:cubicBezTo>
                <a:cubicBezTo>
                  <a:pt x="7392107" y="2139629"/>
                  <a:pt x="7386812" y="2134334"/>
                  <a:pt x="7376222" y="2130804"/>
                </a:cubicBezTo>
                <a:cubicBezTo>
                  <a:pt x="7365630" y="2127273"/>
                  <a:pt x="7360336" y="2125509"/>
                  <a:pt x="7360336" y="2125509"/>
                </a:cubicBezTo>
                <a:lnTo>
                  <a:pt x="7349745" y="2125509"/>
                </a:lnTo>
                <a:cubicBezTo>
                  <a:pt x="7356806" y="2118448"/>
                  <a:pt x="7363866" y="2114919"/>
                  <a:pt x="7370926" y="2114919"/>
                </a:cubicBezTo>
                <a:close/>
                <a:moveTo>
                  <a:pt x="6947310" y="2114919"/>
                </a:moveTo>
                <a:cubicBezTo>
                  <a:pt x="6947310" y="2114919"/>
                  <a:pt x="6954370" y="2114919"/>
                  <a:pt x="6968491" y="2114919"/>
                </a:cubicBezTo>
                <a:lnTo>
                  <a:pt x="6989670" y="2114919"/>
                </a:lnTo>
                <a:cubicBezTo>
                  <a:pt x="6989670" y="2121978"/>
                  <a:pt x="6986141" y="2125509"/>
                  <a:pt x="6979081" y="2125509"/>
                </a:cubicBezTo>
                <a:lnTo>
                  <a:pt x="6989670" y="2136099"/>
                </a:lnTo>
                <a:lnTo>
                  <a:pt x="7032033" y="2157280"/>
                </a:lnTo>
                <a:cubicBezTo>
                  <a:pt x="7017914" y="2150221"/>
                  <a:pt x="7007322" y="2146690"/>
                  <a:pt x="7000262" y="2146690"/>
                </a:cubicBezTo>
                <a:cubicBezTo>
                  <a:pt x="6979081" y="2132569"/>
                  <a:pt x="6964960" y="2125509"/>
                  <a:pt x="6957900" y="2125509"/>
                </a:cubicBezTo>
                <a:cubicBezTo>
                  <a:pt x="6950840" y="2125509"/>
                  <a:pt x="6947310" y="2121978"/>
                  <a:pt x="6947310" y="2114919"/>
                </a:cubicBezTo>
                <a:close/>
                <a:moveTo>
                  <a:pt x="6894358" y="2114919"/>
                </a:moveTo>
                <a:lnTo>
                  <a:pt x="6926129" y="2125509"/>
                </a:lnTo>
                <a:lnTo>
                  <a:pt x="6894358" y="2125509"/>
                </a:lnTo>
                <a:cubicBezTo>
                  <a:pt x="6887296" y="2125509"/>
                  <a:pt x="6887296" y="2121978"/>
                  <a:pt x="6894358" y="2114919"/>
                </a:cubicBezTo>
                <a:close/>
                <a:moveTo>
                  <a:pt x="6534284" y="2114919"/>
                </a:moveTo>
                <a:cubicBezTo>
                  <a:pt x="6527223" y="2114919"/>
                  <a:pt x="6527223" y="2118448"/>
                  <a:pt x="6534284" y="2125509"/>
                </a:cubicBezTo>
                <a:lnTo>
                  <a:pt x="6544874" y="2114919"/>
                </a:lnTo>
                <a:cubicBezTo>
                  <a:pt x="6544874" y="2114919"/>
                  <a:pt x="6541344" y="2114919"/>
                  <a:pt x="6534284" y="2114919"/>
                </a:cubicBezTo>
                <a:close/>
                <a:moveTo>
                  <a:pt x="7159118" y="2104328"/>
                </a:moveTo>
                <a:lnTo>
                  <a:pt x="7212070" y="2125509"/>
                </a:lnTo>
                <a:cubicBezTo>
                  <a:pt x="7212070" y="2132569"/>
                  <a:pt x="7217366" y="2137863"/>
                  <a:pt x="7227956" y="2141394"/>
                </a:cubicBezTo>
                <a:cubicBezTo>
                  <a:pt x="7238546" y="2144925"/>
                  <a:pt x="7243841" y="2143159"/>
                  <a:pt x="7243841" y="2136099"/>
                </a:cubicBezTo>
                <a:lnTo>
                  <a:pt x="7265022" y="2146690"/>
                </a:lnTo>
                <a:cubicBezTo>
                  <a:pt x="7265022" y="2153750"/>
                  <a:pt x="7266788" y="2157280"/>
                  <a:pt x="7270318" y="2157280"/>
                </a:cubicBezTo>
                <a:cubicBezTo>
                  <a:pt x="7273847" y="2157280"/>
                  <a:pt x="7275612" y="2157280"/>
                  <a:pt x="7275612" y="2157280"/>
                </a:cubicBezTo>
                <a:cubicBezTo>
                  <a:pt x="7282674" y="2150221"/>
                  <a:pt x="7287968" y="2148455"/>
                  <a:pt x="7291498" y="2151985"/>
                </a:cubicBezTo>
                <a:cubicBezTo>
                  <a:pt x="7295028" y="2155515"/>
                  <a:pt x="7300322" y="2157280"/>
                  <a:pt x="7307384" y="2157280"/>
                </a:cubicBezTo>
                <a:lnTo>
                  <a:pt x="7328564" y="2167871"/>
                </a:lnTo>
                <a:lnTo>
                  <a:pt x="7339155" y="2167871"/>
                </a:lnTo>
                <a:cubicBezTo>
                  <a:pt x="7339155" y="2160811"/>
                  <a:pt x="7340920" y="2157280"/>
                  <a:pt x="7344450" y="2157280"/>
                </a:cubicBezTo>
                <a:cubicBezTo>
                  <a:pt x="7347980" y="2157280"/>
                  <a:pt x="7349745" y="2160811"/>
                  <a:pt x="7349745" y="2167871"/>
                </a:cubicBezTo>
                <a:cubicBezTo>
                  <a:pt x="7349745" y="2174930"/>
                  <a:pt x="7360336" y="2178461"/>
                  <a:pt x="7381516" y="2178461"/>
                </a:cubicBezTo>
                <a:cubicBezTo>
                  <a:pt x="7388578" y="2178461"/>
                  <a:pt x="7395636" y="2178461"/>
                  <a:pt x="7402697" y="2178461"/>
                </a:cubicBezTo>
                <a:lnTo>
                  <a:pt x="7423878" y="2189051"/>
                </a:lnTo>
                <a:cubicBezTo>
                  <a:pt x="7430938" y="2189051"/>
                  <a:pt x="7437999" y="2192581"/>
                  <a:pt x="7445059" y="2199642"/>
                </a:cubicBezTo>
                <a:lnTo>
                  <a:pt x="7466240" y="2199642"/>
                </a:lnTo>
                <a:lnTo>
                  <a:pt x="7445059" y="2210232"/>
                </a:lnTo>
                <a:lnTo>
                  <a:pt x="7423878" y="2199642"/>
                </a:lnTo>
                <a:cubicBezTo>
                  <a:pt x="7409759" y="2199642"/>
                  <a:pt x="7400932" y="2197877"/>
                  <a:pt x="7397403" y="2194346"/>
                </a:cubicBezTo>
                <a:cubicBezTo>
                  <a:pt x="7393872" y="2190817"/>
                  <a:pt x="7388578" y="2189051"/>
                  <a:pt x="7381516" y="2189051"/>
                </a:cubicBezTo>
                <a:cubicBezTo>
                  <a:pt x="7381516" y="2196111"/>
                  <a:pt x="7379751" y="2197877"/>
                  <a:pt x="7376222" y="2194346"/>
                </a:cubicBezTo>
                <a:cubicBezTo>
                  <a:pt x="7372692" y="2190817"/>
                  <a:pt x="7369160" y="2189051"/>
                  <a:pt x="7365630" y="2189051"/>
                </a:cubicBezTo>
                <a:cubicBezTo>
                  <a:pt x="7362101" y="2189051"/>
                  <a:pt x="7356806" y="2189051"/>
                  <a:pt x="7349745" y="2189051"/>
                </a:cubicBezTo>
                <a:cubicBezTo>
                  <a:pt x="7342684" y="2189051"/>
                  <a:pt x="7339155" y="2189051"/>
                  <a:pt x="7339155" y="2189051"/>
                </a:cubicBezTo>
                <a:cubicBezTo>
                  <a:pt x="7325034" y="2189051"/>
                  <a:pt x="7310914" y="2185521"/>
                  <a:pt x="7296793" y="2178461"/>
                </a:cubicBezTo>
                <a:cubicBezTo>
                  <a:pt x="7254432" y="2157280"/>
                  <a:pt x="7229722" y="2146690"/>
                  <a:pt x="7222660" y="2146690"/>
                </a:cubicBezTo>
                <a:cubicBezTo>
                  <a:pt x="7222660" y="2146690"/>
                  <a:pt x="7220895" y="2144925"/>
                  <a:pt x="7217366" y="2141394"/>
                </a:cubicBezTo>
                <a:cubicBezTo>
                  <a:pt x="7213836" y="2137863"/>
                  <a:pt x="7208540" y="2136099"/>
                  <a:pt x="7201480" y="2136099"/>
                </a:cubicBezTo>
                <a:cubicBezTo>
                  <a:pt x="7194418" y="2136099"/>
                  <a:pt x="7189122" y="2137863"/>
                  <a:pt x="7185593" y="2141394"/>
                </a:cubicBezTo>
                <a:cubicBezTo>
                  <a:pt x="7182064" y="2144925"/>
                  <a:pt x="7176770" y="2146690"/>
                  <a:pt x="7169708" y="2146690"/>
                </a:cubicBezTo>
                <a:cubicBezTo>
                  <a:pt x="7155588" y="2139629"/>
                  <a:pt x="7148526" y="2139629"/>
                  <a:pt x="7148526" y="2146690"/>
                </a:cubicBezTo>
                <a:cubicBezTo>
                  <a:pt x="7148526" y="2153750"/>
                  <a:pt x="7144997" y="2153750"/>
                  <a:pt x="7137937" y="2146690"/>
                </a:cubicBezTo>
                <a:lnTo>
                  <a:pt x="7137937" y="2136099"/>
                </a:lnTo>
                <a:cubicBezTo>
                  <a:pt x="7137937" y="2136099"/>
                  <a:pt x="7137937" y="2132569"/>
                  <a:pt x="7137937" y="2125509"/>
                </a:cubicBezTo>
                <a:cubicBezTo>
                  <a:pt x="7137937" y="2125509"/>
                  <a:pt x="7139703" y="2125509"/>
                  <a:pt x="7143232" y="2125509"/>
                </a:cubicBezTo>
                <a:cubicBezTo>
                  <a:pt x="7146762" y="2125509"/>
                  <a:pt x="7152058" y="2125509"/>
                  <a:pt x="7159118" y="2125509"/>
                </a:cubicBezTo>
                <a:cubicBezTo>
                  <a:pt x="7159118" y="2125509"/>
                  <a:pt x="7160884" y="2123744"/>
                  <a:pt x="7164414" y="2120213"/>
                </a:cubicBezTo>
                <a:cubicBezTo>
                  <a:pt x="7167943" y="2116684"/>
                  <a:pt x="7166178" y="2114919"/>
                  <a:pt x="7159118" y="2114919"/>
                </a:cubicBezTo>
                <a:close/>
                <a:moveTo>
                  <a:pt x="6915539" y="2104328"/>
                </a:moveTo>
                <a:cubicBezTo>
                  <a:pt x="6915539" y="2104328"/>
                  <a:pt x="6917304" y="2104328"/>
                  <a:pt x="6920833" y="2104328"/>
                </a:cubicBezTo>
                <a:cubicBezTo>
                  <a:pt x="6924362" y="2104328"/>
                  <a:pt x="6926129" y="2107858"/>
                  <a:pt x="6926129" y="2114919"/>
                </a:cubicBezTo>
                <a:lnTo>
                  <a:pt x="6904948" y="2114919"/>
                </a:lnTo>
                <a:close/>
                <a:moveTo>
                  <a:pt x="4755094" y="2104328"/>
                </a:moveTo>
                <a:cubicBezTo>
                  <a:pt x="4762155" y="2104328"/>
                  <a:pt x="4765684" y="2107858"/>
                  <a:pt x="4765684" y="2114919"/>
                </a:cubicBezTo>
                <a:lnTo>
                  <a:pt x="4755094" y="2114919"/>
                </a:lnTo>
                <a:cubicBezTo>
                  <a:pt x="4755094" y="2107858"/>
                  <a:pt x="4755094" y="2104328"/>
                  <a:pt x="4755094" y="2104328"/>
                </a:cubicBezTo>
                <a:close/>
                <a:moveTo>
                  <a:pt x="3918452" y="2104328"/>
                </a:moveTo>
                <a:cubicBezTo>
                  <a:pt x="3918452" y="2104328"/>
                  <a:pt x="3925511" y="2106092"/>
                  <a:pt x="3939633" y="2109623"/>
                </a:cubicBezTo>
                <a:cubicBezTo>
                  <a:pt x="3953754" y="2113154"/>
                  <a:pt x="3960812" y="2118448"/>
                  <a:pt x="3960812" y="2125509"/>
                </a:cubicBezTo>
                <a:cubicBezTo>
                  <a:pt x="3946692" y="2118448"/>
                  <a:pt x="3937868" y="2114919"/>
                  <a:pt x="3934338" y="2114919"/>
                </a:cubicBezTo>
                <a:cubicBezTo>
                  <a:pt x="3930806" y="2114919"/>
                  <a:pt x="3927277" y="2113154"/>
                  <a:pt x="3923746" y="2109623"/>
                </a:cubicBezTo>
                <a:cubicBezTo>
                  <a:pt x="3920216" y="2106092"/>
                  <a:pt x="3918452" y="2104328"/>
                  <a:pt x="3918452" y="2104328"/>
                </a:cubicBezTo>
                <a:close/>
                <a:moveTo>
                  <a:pt x="8800632" y="2093738"/>
                </a:moveTo>
                <a:lnTo>
                  <a:pt x="8800632" y="2104328"/>
                </a:lnTo>
                <a:cubicBezTo>
                  <a:pt x="8800632" y="2104328"/>
                  <a:pt x="8797103" y="2104328"/>
                  <a:pt x="8790041" y="2104328"/>
                </a:cubicBezTo>
                <a:cubicBezTo>
                  <a:pt x="8790041" y="2097267"/>
                  <a:pt x="8793570" y="2093738"/>
                  <a:pt x="8800632" y="2093738"/>
                </a:cubicBezTo>
                <a:close/>
                <a:moveTo>
                  <a:pt x="7942808" y="2093738"/>
                </a:moveTo>
                <a:cubicBezTo>
                  <a:pt x="7949869" y="2093738"/>
                  <a:pt x="7953398" y="2093738"/>
                  <a:pt x="7953398" y="2093738"/>
                </a:cubicBezTo>
                <a:cubicBezTo>
                  <a:pt x="7953398" y="2093738"/>
                  <a:pt x="7953398" y="2097267"/>
                  <a:pt x="7953398" y="2104328"/>
                </a:cubicBezTo>
                <a:cubicBezTo>
                  <a:pt x="7946338" y="2104328"/>
                  <a:pt x="7941042" y="2102563"/>
                  <a:pt x="7937513" y="2099033"/>
                </a:cubicBezTo>
                <a:cubicBezTo>
                  <a:pt x="7933983" y="2095502"/>
                  <a:pt x="7935748" y="2093738"/>
                  <a:pt x="7942808" y="2093738"/>
                </a:cubicBezTo>
                <a:close/>
                <a:moveTo>
                  <a:pt x="7021443" y="2093738"/>
                </a:moveTo>
                <a:lnTo>
                  <a:pt x="7032033" y="2104328"/>
                </a:lnTo>
                <a:cubicBezTo>
                  <a:pt x="7032033" y="2104328"/>
                  <a:pt x="7028504" y="2104328"/>
                  <a:pt x="7021443" y="2104328"/>
                </a:cubicBezTo>
                <a:close/>
                <a:moveTo>
                  <a:pt x="6830814" y="2093738"/>
                </a:moveTo>
                <a:cubicBezTo>
                  <a:pt x="6837876" y="2093738"/>
                  <a:pt x="6841406" y="2093738"/>
                  <a:pt x="6841406" y="2093738"/>
                </a:cubicBezTo>
                <a:lnTo>
                  <a:pt x="6851996" y="2093738"/>
                </a:lnTo>
                <a:lnTo>
                  <a:pt x="6851996" y="2114919"/>
                </a:lnTo>
                <a:cubicBezTo>
                  <a:pt x="6844936" y="2107858"/>
                  <a:pt x="6837876" y="2104328"/>
                  <a:pt x="6830814" y="2104328"/>
                </a:cubicBezTo>
                <a:lnTo>
                  <a:pt x="6820224" y="2104328"/>
                </a:lnTo>
                <a:cubicBezTo>
                  <a:pt x="6820224" y="2097267"/>
                  <a:pt x="6823754" y="2093738"/>
                  <a:pt x="6830814" y="2093738"/>
                </a:cubicBezTo>
                <a:close/>
                <a:moveTo>
                  <a:pt x="5517604" y="2093738"/>
                </a:moveTo>
                <a:lnTo>
                  <a:pt x="5538785" y="2104328"/>
                </a:lnTo>
                <a:cubicBezTo>
                  <a:pt x="5545846" y="2104328"/>
                  <a:pt x="5551141" y="2104328"/>
                  <a:pt x="5554670" y="2104328"/>
                </a:cubicBezTo>
                <a:cubicBezTo>
                  <a:pt x="5558202" y="2104328"/>
                  <a:pt x="5559966" y="2107858"/>
                  <a:pt x="5559966" y="2114919"/>
                </a:cubicBezTo>
                <a:lnTo>
                  <a:pt x="5581147" y="2114919"/>
                </a:lnTo>
                <a:cubicBezTo>
                  <a:pt x="5581147" y="2121978"/>
                  <a:pt x="5602327" y="2129040"/>
                  <a:pt x="5644689" y="2136099"/>
                </a:cubicBezTo>
                <a:cubicBezTo>
                  <a:pt x="5644689" y="2136099"/>
                  <a:pt x="5648218" y="2136099"/>
                  <a:pt x="5655279" y="2136099"/>
                </a:cubicBezTo>
                <a:cubicBezTo>
                  <a:pt x="5662340" y="2136099"/>
                  <a:pt x="5665870" y="2137863"/>
                  <a:pt x="5665870" y="2141394"/>
                </a:cubicBezTo>
                <a:cubicBezTo>
                  <a:pt x="5665870" y="2144925"/>
                  <a:pt x="5667635" y="2146690"/>
                  <a:pt x="5671166" y="2146690"/>
                </a:cubicBezTo>
                <a:cubicBezTo>
                  <a:pt x="5674695" y="2146690"/>
                  <a:pt x="5679991" y="2146690"/>
                  <a:pt x="5687051" y="2146690"/>
                </a:cubicBezTo>
                <a:cubicBezTo>
                  <a:pt x="5708232" y="2153750"/>
                  <a:pt x="5732943" y="2160811"/>
                  <a:pt x="5761183" y="2167871"/>
                </a:cubicBezTo>
                <a:cubicBezTo>
                  <a:pt x="5803545" y="2181992"/>
                  <a:pt x="5824726" y="2185521"/>
                  <a:pt x="5824726" y="2178461"/>
                </a:cubicBezTo>
                <a:cubicBezTo>
                  <a:pt x="5824726" y="2171400"/>
                  <a:pt x="5822962" y="2167871"/>
                  <a:pt x="5819430" y="2167871"/>
                </a:cubicBezTo>
                <a:cubicBezTo>
                  <a:pt x="5815901" y="2167871"/>
                  <a:pt x="5814135" y="2166106"/>
                  <a:pt x="5814135" y="2162575"/>
                </a:cubicBezTo>
                <a:cubicBezTo>
                  <a:pt x="5814135" y="2159044"/>
                  <a:pt x="5810606" y="2160811"/>
                  <a:pt x="5803545" y="2167871"/>
                </a:cubicBezTo>
                <a:lnTo>
                  <a:pt x="5792954" y="2167871"/>
                </a:lnTo>
                <a:lnTo>
                  <a:pt x="5782364" y="2157280"/>
                </a:lnTo>
                <a:cubicBezTo>
                  <a:pt x="5775304" y="2164340"/>
                  <a:pt x="5768244" y="2166106"/>
                  <a:pt x="5761183" y="2162575"/>
                </a:cubicBezTo>
                <a:cubicBezTo>
                  <a:pt x="5754124" y="2159044"/>
                  <a:pt x="5747064" y="2157280"/>
                  <a:pt x="5740002" y="2157280"/>
                </a:cubicBezTo>
                <a:cubicBezTo>
                  <a:pt x="5704702" y="2150221"/>
                  <a:pt x="5679991" y="2139629"/>
                  <a:pt x="5665870" y="2125509"/>
                </a:cubicBezTo>
                <a:lnTo>
                  <a:pt x="5665870" y="2114919"/>
                </a:lnTo>
                <a:lnTo>
                  <a:pt x="5655279" y="2114919"/>
                </a:lnTo>
                <a:cubicBezTo>
                  <a:pt x="5662340" y="2121978"/>
                  <a:pt x="5665870" y="2125509"/>
                  <a:pt x="5665870" y="2125509"/>
                </a:cubicBezTo>
                <a:cubicBezTo>
                  <a:pt x="5658810" y="2125509"/>
                  <a:pt x="5648218" y="2121978"/>
                  <a:pt x="5634099" y="2114919"/>
                </a:cubicBezTo>
                <a:cubicBezTo>
                  <a:pt x="5641160" y="2114919"/>
                  <a:pt x="5644689" y="2114919"/>
                  <a:pt x="5644689" y="2114919"/>
                </a:cubicBezTo>
                <a:lnTo>
                  <a:pt x="5644689" y="2104328"/>
                </a:lnTo>
                <a:cubicBezTo>
                  <a:pt x="5644689" y="2104328"/>
                  <a:pt x="5642924" y="2104328"/>
                  <a:pt x="5639394" y="2104328"/>
                </a:cubicBezTo>
                <a:cubicBezTo>
                  <a:pt x="5635864" y="2104328"/>
                  <a:pt x="5634099" y="2107858"/>
                  <a:pt x="5634099" y="2114919"/>
                </a:cubicBezTo>
                <a:lnTo>
                  <a:pt x="5581147" y="2114919"/>
                </a:lnTo>
                <a:lnTo>
                  <a:pt x="5549375" y="2093738"/>
                </a:lnTo>
                <a:cubicBezTo>
                  <a:pt x="5535256" y="2093738"/>
                  <a:pt x="5526429" y="2093738"/>
                  <a:pt x="5522900" y="2093738"/>
                </a:cubicBezTo>
                <a:cubicBezTo>
                  <a:pt x="5519370" y="2093738"/>
                  <a:pt x="5517604" y="2093738"/>
                  <a:pt x="5517604" y="2093738"/>
                </a:cubicBezTo>
                <a:close/>
                <a:moveTo>
                  <a:pt x="4331478" y="2093738"/>
                </a:moveTo>
                <a:lnTo>
                  <a:pt x="4331478" y="2104328"/>
                </a:lnTo>
                <a:lnTo>
                  <a:pt x="4342068" y="2104328"/>
                </a:lnTo>
                <a:cubicBezTo>
                  <a:pt x="4342068" y="2104328"/>
                  <a:pt x="4338538" y="2100798"/>
                  <a:pt x="4331478" y="2093738"/>
                </a:cubicBezTo>
                <a:close/>
                <a:moveTo>
                  <a:pt x="8091075" y="2083146"/>
                </a:moveTo>
                <a:cubicBezTo>
                  <a:pt x="8091075" y="2090207"/>
                  <a:pt x="8091075" y="2093738"/>
                  <a:pt x="8091075" y="2093738"/>
                </a:cubicBezTo>
                <a:lnTo>
                  <a:pt x="8080483" y="2093738"/>
                </a:lnTo>
                <a:close/>
                <a:moveTo>
                  <a:pt x="7911038" y="2083146"/>
                </a:moveTo>
                <a:lnTo>
                  <a:pt x="7921627" y="2083146"/>
                </a:lnTo>
                <a:cubicBezTo>
                  <a:pt x="7921627" y="2083146"/>
                  <a:pt x="7923393" y="2083146"/>
                  <a:pt x="7926923" y="2083146"/>
                </a:cubicBezTo>
                <a:cubicBezTo>
                  <a:pt x="7930452" y="2083146"/>
                  <a:pt x="7928688" y="2086677"/>
                  <a:pt x="7921627" y="2093738"/>
                </a:cubicBezTo>
                <a:cubicBezTo>
                  <a:pt x="7921627" y="2086677"/>
                  <a:pt x="7918098" y="2083146"/>
                  <a:pt x="7911038" y="2083146"/>
                </a:cubicBezTo>
                <a:close/>
                <a:moveTo>
                  <a:pt x="7466240" y="2083146"/>
                </a:moveTo>
                <a:lnTo>
                  <a:pt x="7476830" y="2083146"/>
                </a:lnTo>
                <a:lnTo>
                  <a:pt x="7476830" y="2093738"/>
                </a:lnTo>
                <a:close/>
                <a:moveTo>
                  <a:pt x="7032033" y="2083146"/>
                </a:moveTo>
                <a:lnTo>
                  <a:pt x="7042622" y="2083146"/>
                </a:lnTo>
                <a:lnTo>
                  <a:pt x="7042622" y="2093738"/>
                </a:lnTo>
                <a:close/>
                <a:moveTo>
                  <a:pt x="6566054" y="2083146"/>
                </a:moveTo>
                <a:lnTo>
                  <a:pt x="6555464" y="2093738"/>
                </a:lnTo>
                <a:cubicBezTo>
                  <a:pt x="6562525" y="2093738"/>
                  <a:pt x="6566054" y="2093738"/>
                  <a:pt x="6566054" y="2093738"/>
                </a:cubicBezTo>
                <a:cubicBezTo>
                  <a:pt x="6566054" y="2086677"/>
                  <a:pt x="6566054" y="2083146"/>
                  <a:pt x="6566054" y="2083146"/>
                </a:cubicBezTo>
                <a:close/>
                <a:moveTo>
                  <a:pt x="5702936" y="2083146"/>
                </a:moveTo>
                <a:cubicBezTo>
                  <a:pt x="5692346" y="2083146"/>
                  <a:pt x="5687051" y="2086677"/>
                  <a:pt x="5687051" y="2093738"/>
                </a:cubicBezTo>
                <a:lnTo>
                  <a:pt x="5697641" y="2104328"/>
                </a:lnTo>
                <a:cubicBezTo>
                  <a:pt x="5704702" y="2104328"/>
                  <a:pt x="5711762" y="2104328"/>
                  <a:pt x="5718822" y="2104328"/>
                </a:cubicBezTo>
                <a:cubicBezTo>
                  <a:pt x="5725882" y="2097267"/>
                  <a:pt x="5727647" y="2091973"/>
                  <a:pt x="5724116" y="2088442"/>
                </a:cubicBezTo>
                <a:cubicBezTo>
                  <a:pt x="5720587" y="2084911"/>
                  <a:pt x="5713526" y="2083146"/>
                  <a:pt x="5702936" y="2083146"/>
                </a:cubicBezTo>
                <a:close/>
                <a:moveTo>
                  <a:pt x="4808046" y="2083146"/>
                </a:moveTo>
                <a:cubicBezTo>
                  <a:pt x="4822167" y="2083146"/>
                  <a:pt x="4829228" y="2084911"/>
                  <a:pt x="4829228" y="2088442"/>
                </a:cubicBezTo>
                <a:cubicBezTo>
                  <a:pt x="4829228" y="2091973"/>
                  <a:pt x="4832757" y="2093738"/>
                  <a:pt x="4839818" y="2093738"/>
                </a:cubicBezTo>
                <a:lnTo>
                  <a:pt x="4797456" y="2093738"/>
                </a:lnTo>
                <a:close/>
                <a:moveTo>
                  <a:pt x="4765684" y="2083146"/>
                </a:moveTo>
                <a:lnTo>
                  <a:pt x="4776276" y="2083146"/>
                </a:lnTo>
                <a:lnTo>
                  <a:pt x="4765684" y="2093738"/>
                </a:lnTo>
                <a:cubicBezTo>
                  <a:pt x="4758624" y="2093738"/>
                  <a:pt x="4755094" y="2091973"/>
                  <a:pt x="4755094" y="2088442"/>
                </a:cubicBezTo>
                <a:cubicBezTo>
                  <a:pt x="4755094" y="2084911"/>
                  <a:pt x="4758624" y="2083146"/>
                  <a:pt x="4765684" y="2083146"/>
                </a:cubicBezTo>
                <a:close/>
                <a:moveTo>
                  <a:pt x="4628010" y="2083146"/>
                </a:moveTo>
                <a:lnTo>
                  <a:pt x="4638599" y="2093738"/>
                </a:lnTo>
                <a:cubicBezTo>
                  <a:pt x="4631539" y="2093738"/>
                  <a:pt x="4628010" y="2093738"/>
                  <a:pt x="4628010" y="2093738"/>
                </a:cubicBezTo>
                <a:cubicBezTo>
                  <a:pt x="4628010" y="2086677"/>
                  <a:pt x="4628010" y="2083146"/>
                  <a:pt x="4628010" y="2083146"/>
                </a:cubicBezTo>
                <a:close/>
                <a:moveTo>
                  <a:pt x="4328830" y="2080169"/>
                </a:moveTo>
                <a:cubicBezTo>
                  <a:pt x="4344715" y="2079506"/>
                  <a:pt x="4352658" y="2085795"/>
                  <a:pt x="4352658" y="2099033"/>
                </a:cubicBezTo>
                <a:cubicBezTo>
                  <a:pt x="4352658" y="2116684"/>
                  <a:pt x="4363249" y="2121978"/>
                  <a:pt x="4384430" y="2114919"/>
                </a:cubicBezTo>
                <a:cubicBezTo>
                  <a:pt x="4391490" y="2107858"/>
                  <a:pt x="4412670" y="2107858"/>
                  <a:pt x="4447972" y="2114919"/>
                </a:cubicBezTo>
                <a:cubicBezTo>
                  <a:pt x="4469154" y="2129040"/>
                  <a:pt x="4490334" y="2139629"/>
                  <a:pt x="4511514" y="2146690"/>
                </a:cubicBezTo>
                <a:lnTo>
                  <a:pt x="4553876" y="2167871"/>
                </a:lnTo>
                <a:lnTo>
                  <a:pt x="4585647" y="2178461"/>
                </a:lnTo>
                <a:cubicBezTo>
                  <a:pt x="4635070" y="2178461"/>
                  <a:pt x="4659780" y="2185521"/>
                  <a:pt x="4659780" y="2199642"/>
                </a:cubicBezTo>
                <a:cubicBezTo>
                  <a:pt x="4659780" y="2206702"/>
                  <a:pt x="4631539" y="2203173"/>
                  <a:pt x="4575058" y="2189051"/>
                </a:cubicBezTo>
                <a:cubicBezTo>
                  <a:pt x="4440912" y="2146690"/>
                  <a:pt x="4363249" y="2125509"/>
                  <a:pt x="4342068" y="2125509"/>
                </a:cubicBezTo>
                <a:cubicBezTo>
                  <a:pt x="4313826" y="2125509"/>
                  <a:pt x="4299706" y="2118448"/>
                  <a:pt x="4299706" y="2104328"/>
                </a:cubicBezTo>
                <a:cubicBezTo>
                  <a:pt x="4292647" y="2104328"/>
                  <a:pt x="4289116" y="2104328"/>
                  <a:pt x="4289116" y="2104328"/>
                </a:cubicBezTo>
                <a:cubicBezTo>
                  <a:pt x="4282056" y="2104328"/>
                  <a:pt x="4278526" y="2100798"/>
                  <a:pt x="4278526" y="2093738"/>
                </a:cubicBezTo>
                <a:lnTo>
                  <a:pt x="4289116" y="2093738"/>
                </a:lnTo>
                <a:cubicBezTo>
                  <a:pt x="4296176" y="2093738"/>
                  <a:pt x="4303237" y="2090207"/>
                  <a:pt x="4310297" y="2083146"/>
                </a:cubicBezTo>
                <a:cubicBezTo>
                  <a:pt x="4317358" y="2081382"/>
                  <a:pt x="4323536" y="2080390"/>
                  <a:pt x="4328830" y="2080169"/>
                </a:cubicBezTo>
                <a:close/>
                <a:moveTo>
                  <a:pt x="7529782" y="2072557"/>
                </a:moveTo>
                <a:lnTo>
                  <a:pt x="7540374" y="2083146"/>
                </a:lnTo>
                <a:cubicBezTo>
                  <a:pt x="7540374" y="2083146"/>
                  <a:pt x="7536842" y="2083146"/>
                  <a:pt x="7529782" y="2083146"/>
                </a:cubicBezTo>
                <a:close/>
                <a:moveTo>
                  <a:pt x="7370926" y="2072557"/>
                </a:moveTo>
                <a:lnTo>
                  <a:pt x="7381516" y="2072557"/>
                </a:lnTo>
                <a:cubicBezTo>
                  <a:pt x="7381516" y="2079617"/>
                  <a:pt x="7377986" y="2083146"/>
                  <a:pt x="7370926" y="2083146"/>
                </a:cubicBezTo>
                <a:cubicBezTo>
                  <a:pt x="7370926" y="2090207"/>
                  <a:pt x="7372692" y="2093738"/>
                  <a:pt x="7376222" y="2093738"/>
                </a:cubicBezTo>
                <a:cubicBezTo>
                  <a:pt x="7379751" y="2093738"/>
                  <a:pt x="7385047" y="2093738"/>
                  <a:pt x="7392107" y="2093738"/>
                </a:cubicBezTo>
                <a:cubicBezTo>
                  <a:pt x="7399168" y="2093738"/>
                  <a:pt x="7406226" y="2095502"/>
                  <a:pt x="7413288" y="2099033"/>
                </a:cubicBezTo>
                <a:cubicBezTo>
                  <a:pt x="7420348" y="2102563"/>
                  <a:pt x="7423878" y="2104328"/>
                  <a:pt x="7423878" y="2104328"/>
                </a:cubicBezTo>
                <a:lnTo>
                  <a:pt x="7413288" y="2114919"/>
                </a:lnTo>
                <a:lnTo>
                  <a:pt x="7392107" y="2104328"/>
                </a:lnTo>
                <a:cubicBezTo>
                  <a:pt x="7370926" y="2104328"/>
                  <a:pt x="7356806" y="2104328"/>
                  <a:pt x="7349745" y="2104328"/>
                </a:cubicBezTo>
                <a:lnTo>
                  <a:pt x="7349745" y="2093738"/>
                </a:lnTo>
                <a:lnTo>
                  <a:pt x="7360336" y="2083146"/>
                </a:lnTo>
                <a:cubicBezTo>
                  <a:pt x="7360336" y="2083146"/>
                  <a:pt x="7363866" y="2079617"/>
                  <a:pt x="7370926" y="2072557"/>
                </a:cubicBezTo>
                <a:close/>
                <a:moveTo>
                  <a:pt x="7296793" y="2072557"/>
                </a:moveTo>
                <a:cubicBezTo>
                  <a:pt x="7310914" y="2079617"/>
                  <a:pt x="7319740" y="2083146"/>
                  <a:pt x="7323270" y="2083146"/>
                </a:cubicBezTo>
                <a:cubicBezTo>
                  <a:pt x="7326799" y="2083146"/>
                  <a:pt x="7328564" y="2086677"/>
                  <a:pt x="7328564" y="2093738"/>
                </a:cubicBezTo>
                <a:lnTo>
                  <a:pt x="7307384" y="2083146"/>
                </a:lnTo>
                <a:close/>
                <a:moveTo>
                  <a:pt x="6195390" y="2072557"/>
                </a:moveTo>
                <a:lnTo>
                  <a:pt x="6184800" y="2104328"/>
                </a:lnTo>
                <a:lnTo>
                  <a:pt x="6195390" y="2114919"/>
                </a:lnTo>
                <a:cubicBezTo>
                  <a:pt x="6195390" y="2107858"/>
                  <a:pt x="6198920" y="2104328"/>
                  <a:pt x="6205980" y="2104328"/>
                </a:cubicBezTo>
                <a:cubicBezTo>
                  <a:pt x="6205980" y="2097267"/>
                  <a:pt x="6205980" y="2090207"/>
                  <a:pt x="6205980" y="2083146"/>
                </a:cubicBezTo>
                <a:cubicBezTo>
                  <a:pt x="6198920" y="2083146"/>
                  <a:pt x="6195390" y="2079617"/>
                  <a:pt x="6195390" y="2072557"/>
                </a:cubicBezTo>
                <a:close/>
                <a:moveTo>
                  <a:pt x="5655279" y="2072557"/>
                </a:moveTo>
                <a:cubicBezTo>
                  <a:pt x="5655279" y="2079617"/>
                  <a:pt x="5657045" y="2084911"/>
                  <a:pt x="5660574" y="2088442"/>
                </a:cubicBezTo>
                <a:cubicBezTo>
                  <a:pt x="5664106" y="2091973"/>
                  <a:pt x="5665870" y="2091973"/>
                  <a:pt x="5665870" y="2088442"/>
                </a:cubicBezTo>
                <a:cubicBezTo>
                  <a:pt x="5665870" y="2084911"/>
                  <a:pt x="5665870" y="2079617"/>
                  <a:pt x="5665870" y="2072557"/>
                </a:cubicBezTo>
                <a:cubicBezTo>
                  <a:pt x="5665870" y="2072557"/>
                  <a:pt x="5662340" y="2072557"/>
                  <a:pt x="5655279" y="2072557"/>
                </a:cubicBezTo>
                <a:close/>
                <a:moveTo>
                  <a:pt x="7567510" y="2069248"/>
                </a:moveTo>
                <a:cubicBezTo>
                  <a:pt x="7568834" y="2069688"/>
                  <a:pt x="7570380" y="2070792"/>
                  <a:pt x="7572144" y="2072557"/>
                </a:cubicBezTo>
                <a:lnTo>
                  <a:pt x="7593326" y="2083146"/>
                </a:lnTo>
                <a:cubicBezTo>
                  <a:pt x="7600386" y="2083146"/>
                  <a:pt x="7605682" y="2083146"/>
                  <a:pt x="7609211" y="2083146"/>
                </a:cubicBezTo>
                <a:cubicBezTo>
                  <a:pt x="7612740" y="2083146"/>
                  <a:pt x="7614505" y="2083146"/>
                  <a:pt x="7614505" y="2083146"/>
                </a:cubicBezTo>
                <a:cubicBezTo>
                  <a:pt x="7614505" y="2090207"/>
                  <a:pt x="7618034" y="2093738"/>
                  <a:pt x="7625096" y="2093738"/>
                </a:cubicBezTo>
                <a:cubicBezTo>
                  <a:pt x="7632156" y="2093738"/>
                  <a:pt x="7635686" y="2090207"/>
                  <a:pt x="7635686" y="2083146"/>
                </a:cubicBezTo>
                <a:lnTo>
                  <a:pt x="7646278" y="2083146"/>
                </a:lnTo>
                <a:lnTo>
                  <a:pt x="7656867" y="2093738"/>
                </a:lnTo>
                <a:lnTo>
                  <a:pt x="7667457" y="2093738"/>
                </a:lnTo>
                <a:cubicBezTo>
                  <a:pt x="7667457" y="2100798"/>
                  <a:pt x="7670986" y="2104328"/>
                  <a:pt x="7678048" y="2104328"/>
                </a:cubicBezTo>
                <a:cubicBezTo>
                  <a:pt x="7685108" y="2104328"/>
                  <a:pt x="7688638" y="2107858"/>
                  <a:pt x="7688638" y="2114919"/>
                </a:cubicBezTo>
                <a:cubicBezTo>
                  <a:pt x="7688638" y="2121978"/>
                  <a:pt x="7692168" y="2125509"/>
                  <a:pt x="7699230" y="2125509"/>
                </a:cubicBezTo>
                <a:cubicBezTo>
                  <a:pt x="7706290" y="2125509"/>
                  <a:pt x="7706290" y="2121978"/>
                  <a:pt x="7699230" y="2114919"/>
                </a:cubicBezTo>
                <a:lnTo>
                  <a:pt x="7709820" y="2114919"/>
                </a:lnTo>
                <a:cubicBezTo>
                  <a:pt x="7716880" y="2121978"/>
                  <a:pt x="7720409" y="2125509"/>
                  <a:pt x="7720409" y="2125509"/>
                </a:cubicBezTo>
                <a:cubicBezTo>
                  <a:pt x="7720409" y="2132569"/>
                  <a:pt x="7720409" y="2136099"/>
                  <a:pt x="7720409" y="2136099"/>
                </a:cubicBezTo>
                <a:cubicBezTo>
                  <a:pt x="7720409" y="2136099"/>
                  <a:pt x="7723940" y="2136099"/>
                  <a:pt x="7731000" y="2136099"/>
                </a:cubicBezTo>
                <a:cubicBezTo>
                  <a:pt x="7731000" y="2136099"/>
                  <a:pt x="7731000" y="2137863"/>
                  <a:pt x="7731000" y="2141394"/>
                </a:cubicBezTo>
                <a:cubicBezTo>
                  <a:pt x="7731000" y="2144925"/>
                  <a:pt x="7729234" y="2146690"/>
                  <a:pt x="7725704" y="2146690"/>
                </a:cubicBezTo>
                <a:cubicBezTo>
                  <a:pt x="7722175" y="2146690"/>
                  <a:pt x="7720409" y="2146690"/>
                  <a:pt x="7720409" y="2146690"/>
                </a:cubicBezTo>
                <a:cubicBezTo>
                  <a:pt x="7720409" y="2146690"/>
                  <a:pt x="7716880" y="2150221"/>
                  <a:pt x="7709820" y="2157280"/>
                </a:cubicBezTo>
                <a:lnTo>
                  <a:pt x="7699230" y="2146690"/>
                </a:lnTo>
                <a:cubicBezTo>
                  <a:pt x="7678048" y="2118448"/>
                  <a:pt x="7667457" y="2107858"/>
                  <a:pt x="7667457" y="2114919"/>
                </a:cubicBezTo>
                <a:cubicBezTo>
                  <a:pt x="7667457" y="2121978"/>
                  <a:pt x="7670986" y="2125509"/>
                  <a:pt x="7678048" y="2125509"/>
                </a:cubicBezTo>
                <a:cubicBezTo>
                  <a:pt x="7670986" y="2125509"/>
                  <a:pt x="7663928" y="2125509"/>
                  <a:pt x="7656867" y="2125509"/>
                </a:cubicBezTo>
                <a:lnTo>
                  <a:pt x="7646278" y="2136099"/>
                </a:lnTo>
                <a:cubicBezTo>
                  <a:pt x="7653338" y="2136099"/>
                  <a:pt x="7656867" y="2137863"/>
                  <a:pt x="7656867" y="2141394"/>
                </a:cubicBezTo>
                <a:cubicBezTo>
                  <a:pt x="7656867" y="2144925"/>
                  <a:pt x="7653338" y="2150221"/>
                  <a:pt x="7646278" y="2157280"/>
                </a:cubicBezTo>
                <a:lnTo>
                  <a:pt x="7635686" y="2167871"/>
                </a:lnTo>
                <a:lnTo>
                  <a:pt x="7646278" y="2167871"/>
                </a:lnTo>
                <a:cubicBezTo>
                  <a:pt x="7660396" y="2167871"/>
                  <a:pt x="7669223" y="2166106"/>
                  <a:pt x="7672752" y="2162575"/>
                </a:cubicBezTo>
                <a:cubicBezTo>
                  <a:pt x="7676282" y="2159044"/>
                  <a:pt x="7678048" y="2167871"/>
                  <a:pt x="7678048" y="2189051"/>
                </a:cubicBezTo>
                <a:cubicBezTo>
                  <a:pt x="7678048" y="2210232"/>
                  <a:pt x="7681578" y="2220823"/>
                  <a:pt x="7688638" y="2220823"/>
                </a:cubicBezTo>
                <a:lnTo>
                  <a:pt x="7667457" y="2231413"/>
                </a:lnTo>
                <a:lnTo>
                  <a:pt x="7646278" y="2242004"/>
                </a:lnTo>
                <a:cubicBezTo>
                  <a:pt x="7653338" y="2242004"/>
                  <a:pt x="7656867" y="2243769"/>
                  <a:pt x="7656867" y="2247298"/>
                </a:cubicBezTo>
                <a:cubicBezTo>
                  <a:pt x="7656867" y="2250829"/>
                  <a:pt x="7656867" y="2252594"/>
                  <a:pt x="7656867" y="2252594"/>
                </a:cubicBezTo>
                <a:cubicBezTo>
                  <a:pt x="7656867" y="2252594"/>
                  <a:pt x="7653338" y="2252594"/>
                  <a:pt x="7646278" y="2252594"/>
                </a:cubicBezTo>
                <a:cubicBezTo>
                  <a:pt x="7639216" y="2252594"/>
                  <a:pt x="7635686" y="2252594"/>
                  <a:pt x="7635686" y="2252594"/>
                </a:cubicBezTo>
                <a:cubicBezTo>
                  <a:pt x="7635686" y="2252594"/>
                  <a:pt x="7632156" y="2252594"/>
                  <a:pt x="7625096" y="2252594"/>
                </a:cubicBezTo>
                <a:cubicBezTo>
                  <a:pt x="7618034" y="2252594"/>
                  <a:pt x="7610976" y="2252594"/>
                  <a:pt x="7603915" y="2252594"/>
                </a:cubicBezTo>
                <a:cubicBezTo>
                  <a:pt x="7582734" y="2245533"/>
                  <a:pt x="7568615" y="2242004"/>
                  <a:pt x="7561553" y="2242004"/>
                </a:cubicBezTo>
                <a:lnTo>
                  <a:pt x="7550963" y="2231413"/>
                </a:lnTo>
                <a:lnTo>
                  <a:pt x="7561553" y="2231413"/>
                </a:lnTo>
                <a:cubicBezTo>
                  <a:pt x="7568615" y="2231413"/>
                  <a:pt x="7580970" y="2233177"/>
                  <a:pt x="7598620" y="2236708"/>
                </a:cubicBezTo>
                <a:cubicBezTo>
                  <a:pt x="7616271" y="2240238"/>
                  <a:pt x="7628626" y="2238473"/>
                  <a:pt x="7635686" y="2231413"/>
                </a:cubicBezTo>
                <a:lnTo>
                  <a:pt x="7635686" y="2220823"/>
                </a:lnTo>
                <a:lnTo>
                  <a:pt x="7646278" y="2220823"/>
                </a:lnTo>
                <a:lnTo>
                  <a:pt x="7656867" y="2210232"/>
                </a:lnTo>
                <a:lnTo>
                  <a:pt x="7635686" y="2199642"/>
                </a:lnTo>
                <a:cubicBezTo>
                  <a:pt x="7628626" y="2192581"/>
                  <a:pt x="7618034" y="2190817"/>
                  <a:pt x="7603915" y="2194346"/>
                </a:cubicBezTo>
                <a:cubicBezTo>
                  <a:pt x="7589794" y="2197877"/>
                  <a:pt x="7580970" y="2196111"/>
                  <a:pt x="7577438" y="2189051"/>
                </a:cubicBezTo>
                <a:cubicBezTo>
                  <a:pt x="7573909" y="2181992"/>
                  <a:pt x="7572144" y="2178461"/>
                  <a:pt x="7572144" y="2178461"/>
                </a:cubicBezTo>
                <a:lnTo>
                  <a:pt x="7572144" y="2189051"/>
                </a:lnTo>
                <a:cubicBezTo>
                  <a:pt x="7579204" y="2196111"/>
                  <a:pt x="7579204" y="2203173"/>
                  <a:pt x="7572144" y="2210232"/>
                </a:cubicBezTo>
                <a:cubicBezTo>
                  <a:pt x="7572144" y="2210232"/>
                  <a:pt x="7570378" y="2210232"/>
                  <a:pt x="7566848" y="2210232"/>
                </a:cubicBezTo>
                <a:cubicBezTo>
                  <a:pt x="7563319" y="2210232"/>
                  <a:pt x="7561553" y="2206702"/>
                  <a:pt x="7561553" y="2199642"/>
                </a:cubicBezTo>
                <a:cubicBezTo>
                  <a:pt x="7561553" y="2192581"/>
                  <a:pt x="7559788" y="2189051"/>
                  <a:pt x="7556259" y="2189051"/>
                </a:cubicBezTo>
                <a:cubicBezTo>
                  <a:pt x="7552730" y="2189051"/>
                  <a:pt x="7547434" y="2187286"/>
                  <a:pt x="7540374" y="2183756"/>
                </a:cubicBezTo>
                <a:cubicBezTo>
                  <a:pt x="7533312" y="2180225"/>
                  <a:pt x="7519192" y="2178461"/>
                  <a:pt x="7498011" y="2178461"/>
                </a:cubicBezTo>
                <a:lnTo>
                  <a:pt x="7423878" y="2157280"/>
                </a:lnTo>
                <a:cubicBezTo>
                  <a:pt x="7416818" y="2157280"/>
                  <a:pt x="7411522" y="2157280"/>
                  <a:pt x="7407992" y="2157280"/>
                </a:cubicBezTo>
                <a:cubicBezTo>
                  <a:pt x="7404463" y="2157280"/>
                  <a:pt x="7402697" y="2153750"/>
                  <a:pt x="7402697" y="2146690"/>
                </a:cubicBezTo>
                <a:cubicBezTo>
                  <a:pt x="7402697" y="2139629"/>
                  <a:pt x="7406226" y="2136099"/>
                  <a:pt x="7413288" y="2136099"/>
                </a:cubicBezTo>
                <a:cubicBezTo>
                  <a:pt x="7420348" y="2136099"/>
                  <a:pt x="7423878" y="2136099"/>
                  <a:pt x="7423878" y="2136099"/>
                </a:cubicBezTo>
                <a:cubicBezTo>
                  <a:pt x="7416818" y="2129040"/>
                  <a:pt x="7416818" y="2125509"/>
                  <a:pt x="7423878" y="2125509"/>
                </a:cubicBezTo>
                <a:cubicBezTo>
                  <a:pt x="7437999" y="2118448"/>
                  <a:pt x="7445059" y="2121978"/>
                  <a:pt x="7445059" y="2136099"/>
                </a:cubicBezTo>
                <a:cubicBezTo>
                  <a:pt x="7445059" y="2136099"/>
                  <a:pt x="7441530" y="2136099"/>
                  <a:pt x="7434468" y="2136099"/>
                </a:cubicBezTo>
                <a:cubicBezTo>
                  <a:pt x="7427408" y="2136099"/>
                  <a:pt x="7423878" y="2139629"/>
                  <a:pt x="7423878" y="2146690"/>
                </a:cubicBezTo>
                <a:lnTo>
                  <a:pt x="7468888" y="2146690"/>
                </a:lnTo>
                <a:lnTo>
                  <a:pt x="7487420" y="2146690"/>
                </a:lnTo>
                <a:lnTo>
                  <a:pt x="7487420" y="2125509"/>
                </a:lnTo>
                <a:lnTo>
                  <a:pt x="7508601" y="2125509"/>
                </a:lnTo>
                <a:lnTo>
                  <a:pt x="7508601" y="2114919"/>
                </a:lnTo>
                <a:lnTo>
                  <a:pt x="7498011" y="2104328"/>
                </a:lnTo>
                <a:lnTo>
                  <a:pt x="7508601" y="2104328"/>
                </a:lnTo>
                <a:lnTo>
                  <a:pt x="7519192" y="2104328"/>
                </a:lnTo>
                <a:cubicBezTo>
                  <a:pt x="7519192" y="2111388"/>
                  <a:pt x="7520957" y="2118448"/>
                  <a:pt x="7524486" y="2125509"/>
                </a:cubicBezTo>
                <a:cubicBezTo>
                  <a:pt x="7528016" y="2132569"/>
                  <a:pt x="7531548" y="2134334"/>
                  <a:pt x="7535078" y="2130804"/>
                </a:cubicBezTo>
                <a:cubicBezTo>
                  <a:pt x="7538607" y="2127273"/>
                  <a:pt x="7540374" y="2121978"/>
                  <a:pt x="7540374" y="2114919"/>
                </a:cubicBezTo>
                <a:lnTo>
                  <a:pt x="7561553" y="2125509"/>
                </a:lnTo>
                <a:cubicBezTo>
                  <a:pt x="7582734" y="2139629"/>
                  <a:pt x="7596855" y="2143159"/>
                  <a:pt x="7603915" y="2136099"/>
                </a:cubicBezTo>
                <a:cubicBezTo>
                  <a:pt x="7603915" y="2129040"/>
                  <a:pt x="7603915" y="2125509"/>
                  <a:pt x="7603915" y="2125509"/>
                </a:cubicBezTo>
                <a:lnTo>
                  <a:pt x="7603915" y="2114919"/>
                </a:lnTo>
                <a:cubicBezTo>
                  <a:pt x="7610976" y="2121978"/>
                  <a:pt x="7618034" y="2123744"/>
                  <a:pt x="7625096" y="2120213"/>
                </a:cubicBezTo>
                <a:cubicBezTo>
                  <a:pt x="7632156" y="2116684"/>
                  <a:pt x="7633922" y="2113154"/>
                  <a:pt x="7630390" y="2109623"/>
                </a:cubicBezTo>
                <a:cubicBezTo>
                  <a:pt x="7626861" y="2106092"/>
                  <a:pt x="7621567" y="2104328"/>
                  <a:pt x="7614505" y="2104328"/>
                </a:cubicBezTo>
                <a:cubicBezTo>
                  <a:pt x="7607444" y="2104328"/>
                  <a:pt x="7602149" y="2102563"/>
                  <a:pt x="7598620" y="2099033"/>
                </a:cubicBezTo>
                <a:cubicBezTo>
                  <a:pt x="7595090" y="2095502"/>
                  <a:pt x="7593326" y="2093738"/>
                  <a:pt x="7593326" y="2093738"/>
                </a:cubicBezTo>
                <a:cubicBezTo>
                  <a:pt x="7579204" y="2086677"/>
                  <a:pt x="7568615" y="2083146"/>
                  <a:pt x="7561553" y="2083146"/>
                </a:cubicBezTo>
                <a:cubicBezTo>
                  <a:pt x="7561553" y="2072557"/>
                  <a:pt x="7563540" y="2067923"/>
                  <a:pt x="7567510" y="2069248"/>
                </a:cubicBezTo>
                <a:close/>
                <a:moveTo>
                  <a:pt x="7413288" y="2067261"/>
                </a:moveTo>
                <a:cubicBezTo>
                  <a:pt x="7415053" y="2067261"/>
                  <a:pt x="7416818" y="2069027"/>
                  <a:pt x="7418582" y="2072557"/>
                </a:cubicBezTo>
                <a:cubicBezTo>
                  <a:pt x="7422112" y="2079617"/>
                  <a:pt x="7420348" y="2083146"/>
                  <a:pt x="7413288" y="2083146"/>
                </a:cubicBezTo>
                <a:cubicBezTo>
                  <a:pt x="7406226" y="2083146"/>
                  <a:pt x="7404463" y="2079617"/>
                  <a:pt x="7407992" y="2072557"/>
                </a:cubicBezTo>
                <a:cubicBezTo>
                  <a:pt x="7409758" y="2069027"/>
                  <a:pt x="7411524" y="2067261"/>
                  <a:pt x="7413288" y="2067261"/>
                </a:cubicBezTo>
                <a:close/>
                <a:moveTo>
                  <a:pt x="7593326" y="2061967"/>
                </a:moveTo>
                <a:cubicBezTo>
                  <a:pt x="7600386" y="2061967"/>
                  <a:pt x="7603915" y="2061967"/>
                  <a:pt x="7603915" y="2061967"/>
                </a:cubicBezTo>
                <a:lnTo>
                  <a:pt x="7593326" y="2072557"/>
                </a:lnTo>
                <a:cubicBezTo>
                  <a:pt x="7593326" y="2072557"/>
                  <a:pt x="7593326" y="2069026"/>
                  <a:pt x="7593326" y="2061967"/>
                </a:cubicBezTo>
                <a:close/>
                <a:moveTo>
                  <a:pt x="7487420" y="2061967"/>
                </a:moveTo>
                <a:lnTo>
                  <a:pt x="7487420" y="2072557"/>
                </a:lnTo>
                <a:cubicBezTo>
                  <a:pt x="7480360" y="2072557"/>
                  <a:pt x="7476830" y="2072557"/>
                  <a:pt x="7476830" y="2072557"/>
                </a:cubicBezTo>
                <a:close/>
                <a:moveTo>
                  <a:pt x="6153028" y="2061967"/>
                </a:moveTo>
                <a:cubicBezTo>
                  <a:pt x="6145968" y="2061967"/>
                  <a:pt x="6138909" y="2065496"/>
                  <a:pt x="6131847" y="2072557"/>
                </a:cubicBezTo>
                <a:cubicBezTo>
                  <a:pt x="6138909" y="2072557"/>
                  <a:pt x="6144204" y="2072557"/>
                  <a:pt x="6147734" y="2072557"/>
                </a:cubicBezTo>
                <a:cubicBezTo>
                  <a:pt x="6151264" y="2072557"/>
                  <a:pt x="6153028" y="2072557"/>
                  <a:pt x="6153028" y="2072557"/>
                </a:cubicBezTo>
                <a:close/>
                <a:moveTo>
                  <a:pt x="4977492" y="2061967"/>
                </a:moveTo>
                <a:lnTo>
                  <a:pt x="4988084" y="2072557"/>
                </a:lnTo>
                <a:lnTo>
                  <a:pt x="4998674" y="2072557"/>
                </a:lnTo>
                <a:cubicBezTo>
                  <a:pt x="4991613" y="2065496"/>
                  <a:pt x="4988084" y="2061967"/>
                  <a:pt x="4988084" y="2061967"/>
                </a:cubicBezTo>
                <a:cubicBezTo>
                  <a:pt x="4988084" y="2061967"/>
                  <a:pt x="4984554" y="2061967"/>
                  <a:pt x="4977492" y="2061967"/>
                </a:cubicBezTo>
                <a:close/>
                <a:moveTo>
                  <a:pt x="7329889" y="2056671"/>
                </a:moveTo>
                <a:cubicBezTo>
                  <a:pt x="7330771" y="2056671"/>
                  <a:pt x="7332094" y="2058437"/>
                  <a:pt x="7333860" y="2061967"/>
                </a:cubicBezTo>
                <a:cubicBezTo>
                  <a:pt x="7337389" y="2069026"/>
                  <a:pt x="7342684" y="2070792"/>
                  <a:pt x="7349745" y="2067261"/>
                </a:cubicBezTo>
                <a:cubicBezTo>
                  <a:pt x="7356806" y="2063732"/>
                  <a:pt x="7360336" y="2065496"/>
                  <a:pt x="7360336" y="2072557"/>
                </a:cubicBezTo>
                <a:lnTo>
                  <a:pt x="7339155" y="2072557"/>
                </a:lnTo>
                <a:lnTo>
                  <a:pt x="7317974" y="2072557"/>
                </a:lnTo>
                <a:lnTo>
                  <a:pt x="7328564" y="2061967"/>
                </a:lnTo>
                <a:cubicBezTo>
                  <a:pt x="7328564" y="2058437"/>
                  <a:pt x="7329006" y="2056671"/>
                  <a:pt x="7329889" y="2056671"/>
                </a:cubicBezTo>
                <a:close/>
                <a:moveTo>
                  <a:pt x="6674607" y="2055348"/>
                </a:moveTo>
                <a:cubicBezTo>
                  <a:pt x="6676372" y="2056230"/>
                  <a:pt x="6679019" y="2058437"/>
                  <a:pt x="6682550" y="2061967"/>
                </a:cubicBezTo>
                <a:cubicBezTo>
                  <a:pt x="6689610" y="2069026"/>
                  <a:pt x="6689610" y="2072557"/>
                  <a:pt x="6682550" y="2072557"/>
                </a:cubicBezTo>
                <a:lnTo>
                  <a:pt x="6682550" y="2083146"/>
                </a:lnTo>
                <a:cubicBezTo>
                  <a:pt x="6689610" y="2083146"/>
                  <a:pt x="6689610" y="2086677"/>
                  <a:pt x="6682550" y="2093738"/>
                </a:cubicBezTo>
                <a:cubicBezTo>
                  <a:pt x="6668429" y="2093738"/>
                  <a:pt x="6657839" y="2093738"/>
                  <a:pt x="6650778" y="2093738"/>
                </a:cubicBezTo>
                <a:cubicBezTo>
                  <a:pt x="6643717" y="2086677"/>
                  <a:pt x="6643717" y="2083146"/>
                  <a:pt x="6650778" y="2083146"/>
                </a:cubicBezTo>
                <a:cubicBezTo>
                  <a:pt x="6657839" y="2083146"/>
                  <a:pt x="6663134" y="2083146"/>
                  <a:pt x="6666664" y="2083146"/>
                </a:cubicBezTo>
                <a:cubicBezTo>
                  <a:pt x="6670194" y="2083146"/>
                  <a:pt x="6671958" y="2083146"/>
                  <a:pt x="6671958" y="2083146"/>
                </a:cubicBezTo>
                <a:lnTo>
                  <a:pt x="6671958" y="2072557"/>
                </a:lnTo>
                <a:lnTo>
                  <a:pt x="6671958" y="2061967"/>
                </a:lnTo>
                <a:cubicBezTo>
                  <a:pt x="6671958" y="2061967"/>
                  <a:pt x="6671958" y="2060202"/>
                  <a:pt x="6671958" y="2056671"/>
                </a:cubicBezTo>
                <a:cubicBezTo>
                  <a:pt x="6671958" y="2054906"/>
                  <a:pt x="6672842" y="2054464"/>
                  <a:pt x="6674607" y="2055348"/>
                </a:cubicBezTo>
                <a:close/>
                <a:moveTo>
                  <a:pt x="5559966" y="2051376"/>
                </a:moveTo>
                <a:cubicBezTo>
                  <a:pt x="5567026" y="2058436"/>
                  <a:pt x="5570556" y="2061967"/>
                  <a:pt x="5570556" y="2061967"/>
                </a:cubicBezTo>
                <a:lnTo>
                  <a:pt x="5570556" y="2051376"/>
                </a:lnTo>
                <a:cubicBezTo>
                  <a:pt x="5570556" y="2051376"/>
                  <a:pt x="5567026" y="2051376"/>
                  <a:pt x="5559966" y="2051376"/>
                </a:cubicBezTo>
                <a:close/>
                <a:moveTo>
                  <a:pt x="4045537" y="2051376"/>
                </a:moveTo>
                <a:cubicBezTo>
                  <a:pt x="4059658" y="2051376"/>
                  <a:pt x="4073777" y="2054906"/>
                  <a:pt x="4087898" y="2061967"/>
                </a:cubicBezTo>
                <a:lnTo>
                  <a:pt x="4077308" y="2072557"/>
                </a:lnTo>
                <a:cubicBezTo>
                  <a:pt x="4056127" y="2072557"/>
                  <a:pt x="4045537" y="2072557"/>
                  <a:pt x="4045537" y="2072557"/>
                </a:cubicBezTo>
                <a:cubicBezTo>
                  <a:pt x="4052596" y="2065496"/>
                  <a:pt x="4052596" y="2061967"/>
                  <a:pt x="4045537" y="2061967"/>
                </a:cubicBezTo>
                <a:close/>
                <a:moveTo>
                  <a:pt x="7768067" y="2040786"/>
                </a:moveTo>
                <a:cubicBezTo>
                  <a:pt x="7771596" y="2040786"/>
                  <a:pt x="7773361" y="2044315"/>
                  <a:pt x="7773361" y="2051376"/>
                </a:cubicBezTo>
                <a:cubicBezTo>
                  <a:pt x="7766300" y="2051376"/>
                  <a:pt x="7762772" y="2049611"/>
                  <a:pt x="7762772" y="2046080"/>
                </a:cubicBezTo>
                <a:cubicBezTo>
                  <a:pt x="7762772" y="2042550"/>
                  <a:pt x="7764538" y="2040786"/>
                  <a:pt x="7768067" y="2040786"/>
                </a:cubicBezTo>
                <a:close/>
                <a:moveTo>
                  <a:pt x="6142438" y="2040786"/>
                </a:moveTo>
                <a:cubicBezTo>
                  <a:pt x="6142438" y="2040786"/>
                  <a:pt x="6142438" y="2042550"/>
                  <a:pt x="6142438" y="2046080"/>
                </a:cubicBezTo>
                <a:cubicBezTo>
                  <a:pt x="6142438" y="2049611"/>
                  <a:pt x="6145968" y="2047846"/>
                  <a:pt x="6153028" y="2040786"/>
                </a:cubicBezTo>
                <a:lnTo>
                  <a:pt x="6153028" y="2051376"/>
                </a:lnTo>
                <a:lnTo>
                  <a:pt x="6174209" y="2051376"/>
                </a:lnTo>
                <a:cubicBezTo>
                  <a:pt x="6174209" y="2051376"/>
                  <a:pt x="6181270" y="2054906"/>
                  <a:pt x="6195390" y="2061967"/>
                </a:cubicBezTo>
                <a:cubicBezTo>
                  <a:pt x="6202450" y="2069026"/>
                  <a:pt x="6209510" y="2072557"/>
                  <a:pt x="6216572" y="2072557"/>
                </a:cubicBezTo>
                <a:cubicBezTo>
                  <a:pt x="6223632" y="2065496"/>
                  <a:pt x="6223632" y="2061967"/>
                  <a:pt x="6216572" y="2061967"/>
                </a:cubicBezTo>
                <a:cubicBezTo>
                  <a:pt x="6209510" y="2061967"/>
                  <a:pt x="6202450" y="2060202"/>
                  <a:pt x="6195390" y="2056671"/>
                </a:cubicBezTo>
                <a:cubicBezTo>
                  <a:pt x="6188330" y="2053140"/>
                  <a:pt x="6181270" y="2051376"/>
                  <a:pt x="6174209" y="2051376"/>
                </a:cubicBezTo>
                <a:cubicBezTo>
                  <a:pt x="6167149" y="2051376"/>
                  <a:pt x="6163620" y="2049611"/>
                  <a:pt x="6163620" y="2046080"/>
                </a:cubicBezTo>
                <a:cubicBezTo>
                  <a:pt x="6163620" y="2042550"/>
                  <a:pt x="6163620" y="2040786"/>
                  <a:pt x="6163620" y="2040786"/>
                </a:cubicBezTo>
                <a:cubicBezTo>
                  <a:pt x="6163620" y="2040786"/>
                  <a:pt x="6160090" y="2040786"/>
                  <a:pt x="6153028" y="2040786"/>
                </a:cubicBezTo>
                <a:cubicBezTo>
                  <a:pt x="6145968" y="2040786"/>
                  <a:pt x="6142438" y="2040786"/>
                  <a:pt x="6142438" y="2040786"/>
                </a:cubicBezTo>
                <a:close/>
                <a:moveTo>
                  <a:pt x="4691551" y="2040786"/>
                </a:moveTo>
                <a:lnTo>
                  <a:pt x="4691551" y="2051376"/>
                </a:lnTo>
                <a:lnTo>
                  <a:pt x="4702142" y="2051376"/>
                </a:lnTo>
                <a:lnTo>
                  <a:pt x="4702142" y="2061967"/>
                </a:lnTo>
                <a:cubicBezTo>
                  <a:pt x="4688022" y="2061967"/>
                  <a:pt x="4677432" y="2061967"/>
                  <a:pt x="4670372" y="2061967"/>
                </a:cubicBezTo>
                <a:cubicBezTo>
                  <a:pt x="4663311" y="2047846"/>
                  <a:pt x="4670372" y="2040786"/>
                  <a:pt x="4691551" y="2040786"/>
                </a:cubicBezTo>
                <a:close/>
                <a:moveTo>
                  <a:pt x="4649190" y="2040786"/>
                </a:moveTo>
                <a:lnTo>
                  <a:pt x="4659780" y="2061967"/>
                </a:lnTo>
                <a:cubicBezTo>
                  <a:pt x="4652720" y="2069026"/>
                  <a:pt x="4645660" y="2069026"/>
                  <a:pt x="4638599" y="2061967"/>
                </a:cubicBezTo>
                <a:cubicBezTo>
                  <a:pt x="4617420" y="2047846"/>
                  <a:pt x="4620949" y="2040786"/>
                  <a:pt x="4649190" y="2040786"/>
                </a:cubicBezTo>
                <a:close/>
                <a:moveTo>
                  <a:pt x="7171032" y="2034167"/>
                </a:moveTo>
                <a:cubicBezTo>
                  <a:pt x="7170150" y="2035049"/>
                  <a:pt x="7169708" y="2037255"/>
                  <a:pt x="7169708" y="2040786"/>
                </a:cubicBezTo>
                <a:cubicBezTo>
                  <a:pt x="7169708" y="2040786"/>
                  <a:pt x="7173238" y="2040786"/>
                  <a:pt x="7180299" y="2040786"/>
                </a:cubicBezTo>
                <a:lnTo>
                  <a:pt x="7180299" y="2051376"/>
                </a:lnTo>
                <a:lnTo>
                  <a:pt x="7212070" y="2051376"/>
                </a:lnTo>
                <a:lnTo>
                  <a:pt x="7212070" y="2040786"/>
                </a:lnTo>
                <a:lnTo>
                  <a:pt x="7201480" y="2040786"/>
                </a:lnTo>
                <a:lnTo>
                  <a:pt x="7190889" y="2040786"/>
                </a:lnTo>
                <a:cubicBezTo>
                  <a:pt x="7183828" y="2040786"/>
                  <a:pt x="7178533" y="2039021"/>
                  <a:pt x="7175004" y="2035490"/>
                </a:cubicBezTo>
                <a:cubicBezTo>
                  <a:pt x="7173238" y="2033725"/>
                  <a:pt x="7171915" y="2033284"/>
                  <a:pt x="7171032" y="2034167"/>
                </a:cubicBezTo>
                <a:close/>
                <a:moveTo>
                  <a:pt x="7783952" y="2030194"/>
                </a:moveTo>
                <a:cubicBezTo>
                  <a:pt x="7783952" y="2030194"/>
                  <a:pt x="7785717" y="2030194"/>
                  <a:pt x="7789248" y="2030194"/>
                </a:cubicBezTo>
                <a:cubicBezTo>
                  <a:pt x="7792778" y="2030194"/>
                  <a:pt x="7794542" y="2033725"/>
                  <a:pt x="7794542" y="2040786"/>
                </a:cubicBezTo>
                <a:lnTo>
                  <a:pt x="7783952" y="2040786"/>
                </a:lnTo>
                <a:close/>
                <a:moveTo>
                  <a:pt x="7413288" y="2030194"/>
                </a:moveTo>
                <a:lnTo>
                  <a:pt x="7423878" y="2030194"/>
                </a:lnTo>
                <a:cubicBezTo>
                  <a:pt x="7423878" y="2037255"/>
                  <a:pt x="7425644" y="2039021"/>
                  <a:pt x="7429174" y="2035490"/>
                </a:cubicBezTo>
                <a:cubicBezTo>
                  <a:pt x="7432703" y="2031959"/>
                  <a:pt x="7434468" y="2033725"/>
                  <a:pt x="7434468" y="2040786"/>
                </a:cubicBezTo>
                <a:cubicBezTo>
                  <a:pt x="7434468" y="2047846"/>
                  <a:pt x="7430938" y="2051376"/>
                  <a:pt x="7423878" y="2051376"/>
                </a:cubicBezTo>
                <a:lnTo>
                  <a:pt x="7423878" y="2061967"/>
                </a:lnTo>
                <a:lnTo>
                  <a:pt x="7413288" y="2061967"/>
                </a:lnTo>
                <a:lnTo>
                  <a:pt x="7402697" y="2061967"/>
                </a:lnTo>
                <a:cubicBezTo>
                  <a:pt x="7402697" y="2061967"/>
                  <a:pt x="7404463" y="2060202"/>
                  <a:pt x="7407992" y="2056671"/>
                </a:cubicBezTo>
                <a:cubicBezTo>
                  <a:pt x="7411522" y="2053140"/>
                  <a:pt x="7411522" y="2049611"/>
                  <a:pt x="7407992" y="2046080"/>
                </a:cubicBezTo>
                <a:cubicBezTo>
                  <a:pt x="7404463" y="2042550"/>
                  <a:pt x="7406226" y="2037255"/>
                  <a:pt x="7413288" y="2030194"/>
                </a:cubicBezTo>
                <a:close/>
                <a:moveTo>
                  <a:pt x="6587236" y="2030194"/>
                </a:moveTo>
                <a:lnTo>
                  <a:pt x="6597826" y="2030194"/>
                </a:lnTo>
                <a:lnTo>
                  <a:pt x="6597826" y="2040786"/>
                </a:lnTo>
                <a:close/>
                <a:moveTo>
                  <a:pt x="5507014" y="2030194"/>
                </a:moveTo>
                <a:lnTo>
                  <a:pt x="5517604" y="2051376"/>
                </a:lnTo>
                <a:cubicBezTo>
                  <a:pt x="5524664" y="2051376"/>
                  <a:pt x="5528195" y="2047846"/>
                  <a:pt x="5528195" y="2040786"/>
                </a:cubicBezTo>
                <a:cubicBezTo>
                  <a:pt x="5528195" y="2040786"/>
                  <a:pt x="5526429" y="2039021"/>
                  <a:pt x="5522900" y="2035490"/>
                </a:cubicBezTo>
                <a:cubicBezTo>
                  <a:pt x="5519370" y="2031959"/>
                  <a:pt x="5514074" y="2030194"/>
                  <a:pt x="5507014" y="2030194"/>
                </a:cubicBezTo>
                <a:close/>
                <a:moveTo>
                  <a:pt x="4034946" y="2030194"/>
                </a:moveTo>
                <a:lnTo>
                  <a:pt x="4045537" y="2030194"/>
                </a:lnTo>
                <a:lnTo>
                  <a:pt x="4045537" y="2040786"/>
                </a:lnTo>
                <a:close/>
                <a:moveTo>
                  <a:pt x="3918452" y="2030194"/>
                </a:moveTo>
                <a:cubicBezTo>
                  <a:pt x="3918452" y="2030194"/>
                  <a:pt x="3921982" y="2030194"/>
                  <a:pt x="3929042" y="2030194"/>
                </a:cubicBezTo>
                <a:cubicBezTo>
                  <a:pt x="3936102" y="2030194"/>
                  <a:pt x="3939633" y="2033725"/>
                  <a:pt x="3939633" y="2040786"/>
                </a:cubicBezTo>
                <a:lnTo>
                  <a:pt x="3929042" y="2040786"/>
                </a:lnTo>
                <a:cubicBezTo>
                  <a:pt x="3921982" y="2033725"/>
                  <a:pt x="3918452" y="2030194"/>
                  <a:pt x="3918452" y="2030194"/>
                </a:cubicBezTo>
                <a:close/>
                <a:moveTo>
                  <a:pt x="5403757" y="2024900"/>
                </a:moveTo>
                <a:cubicBezTo>
                  <a:pt x="5401992" y="2024900"/>
                  <a:pt x="5401110" y="2026665"/>
                  <a:pt x="5401110" y="2030194"/>
                </a:cubicBezTo>
                <a:cubicBezTo>
                  <a:pt x="5401110" y="2037255"/>
                  <a:pt x="5404640" y="2037255"/>
                  <a:pt x="5411700" y="2030194"/>
                </a:cubicBezTo>
                <a:cubicBezTo>
                  <a:pt x="5408170" y="2026665"/>
                  <a:pt x="5405522" y="2024900"/>
                  <a:pt x="5403757" y="2024900"/>
                </a:cubicBezTo>
                <a:close/>
                <a:moveTo>
                  <a:pt x="7741590" y="2019605"/>
                </a:moveTo>
                <a:cubicBezTo>
                  <a:pt x="7748652" y="2026665"/>
                  <a:pt x="7755711" y="2033725"/>
                  <a:pt x="7762772" y="2040786"/>
                </a:cubicBezTo>
                <a:cubicBezTo>
                  <a:pt x="7755711" y="2040786"/>
                  <a:pt x="7752182" y="2040786"/>
                  <a:pt x="7752182" y="2040786"/>
                </a:cubicBezTo>
                <a:cubicBezTo>
                  <a:pt x="7752182" y="2040786"/>
                  <a:pt x="7746886" y="2039021"/>
                  <a:pt x="7736296" y="2035490"/>
                </a:cubicBezTo>
                <a:cubicBezTo>
                  <a:pt x="7725704" y="2031959"/>
                  <a:pt x="7720409" y="2028430"/>
                  <a:pt x="7720409" y="2024900"/>
                </a:cubicBezTo>
                <a:cubicBezTo>
                  <a:pt x="7720409" y="2021369"/>
                  <a:pt x="7727471" y="2019605"/>
                  <a:pt x="7741590" y="2019605"/>
                </a:cubicBezTo>
                <a:close/>
                <a:moveTo>
                  <a:pt x="7243841" y="2019605"/>
                </a:moveTo>
                <a:cubicBezTo>
                  <a:pt x="7250902" y="2019605"/>
                  <a:pt x="7254432" y="2021369"/>
                  <a:pt x="7254432" y="2024900"/>
                </a:cubicBezTo>
                <a:cubicBezTo>
                  <a:pt x="7254432" y="2028430"/>
                  <a:pt x="7252666" y="2030194"/>
                  <a:pt x="7249136" y="2030194"/>
                </a:cubicBezTo>
                <a:cubicBezTo>
                  <a:pt x="7245607" y="2030194"/>
                  <a:pt x="7243841" y="2026665"/>
                  <a:pt x="7243841" y="2019605"/>
                </a:cubicBezTo>
                <a:close/>
                <a:moveTo>
                  <a:pt x="5734708" y="2019605"/>
                </a:moveTo>
                <a:cubicBezTo>
                  <a:pt x="5738237" y="2019605"/>
                  <a:pt x="5740002" y="2023136"/>
                  <a:pt x="5740002" y="2030194"/>
                </a:cubicBezTo>
                <a:cubicBezTo>
                  <a:pt x="5740002" y="2030194"/>
                  <a:pt x="5736472" y="2030194"/>
                  <a:pt x="5729412" y="2030194"/>
                </a:cubicBezTo>
                <a:cubicBezTo>
                  <a:pt x="5729412" y="2023136"/>
                  <a:pt x="5731178" y="2019605"/>
                  <a:pt x="5734708" y="2019605"/>
                </a:cubicBezTo>
                <a:close/>
                <a:moveTo>
                  <a:pt x="3950223" y="2019605"/>
                </a:moveTo>
                <a:lnTo>
                  <a:pt x="4003175" y="2030194"/>
                </a:lnTo>
                <a:lnTo>
                  <a:pt x="4013765" y="2051376"/>
                </a:lnTo>
                <a:cubicBezTo>
                  <a:pt x="4006706" y="2051376"/>
                  <a:pt x="3992585" y="2044315"/>
                  <a:pt x="3971404" y="2030194"/>
                </a:cubicBezTo>
                <a:close/>
                <a:moveTo>
                  <a:pt x="7341802" y="2012985"/>
                </a:moveTo>
                <a:cubicBezTo>
                  <a:pt x="7343567" y="2012103"/>
                  <a:pt x="7346216" y="2012544"/>
                  <a:pt x="7349745" y="2014309"/>
                </a:cubicBezTo>
                <a:cubicBezTo>
                  <a:pt x="7356806" y="2017840"/>
                  <a:pt x="7360336" y="2019605"/>
                  <a:pt x="7360336" y="2019605"/>
                </a:cubicBezTo>
                <a:cubicBezTo>
                  <a:pt x="7374456" y="2019605"/>
                  <a:pt x="7377986" y="2026665"/>
                  <a:pt x="7370926" y="2040786"/>
                </a:cubicBezTo>
                <a:cubicBezTo>
                  <a:pt x="7363866" y="2047846"/>
                  <a:pt x="7358570" y="2047846"/>
                  <a:pt x="7355040" y="2040786"/>
                </a:cubicBezTo>
                <a:cubicBezTo>
                  <a:pt x="7351511" y="2033725"/>
                  <a:pt x="7349745" y="2030194"/>
                  <a:pt x="7349745" y="2030194"/>
                </a:cubicBezTo>
                <a:lnTo>
                  <a:pt x="7339155" y="2019605"/>
                </a:lnTo>
                <a:cubicBezTo>
                  <a:pt x="7339155" y="2016075"/>
                  <a:pt x="7340038" y="2013868"/>
                  <a:pt x="7341802" y="2012985"/>
                </a:cubicBezTo>
                <a:close/>
                <a:moveTo>
                  <a:pt x="7762772" y="2009015"/>
                </a:moveTo>
                <a:cubicBezTo>
                  <a:pt x="7762772" y="2009015"/>
                  <a:pt x="7766300" y="2009015"/>
                  <a:pt x="7773361" y="2009015"/>
                </a:cubicBezTo>
                <a:lnTo>
                  <a:pt x="7762772" y="2019605"/>
                </a:lnTo>
                <a:close/>
                <a:moveTo>
                  <a:pt x="7317974" y="2009015"/>
                </a:moveTo>
                <a:lnTo>
                  <a:pt x="7328564" y="2019605"/>
                </a:lnTo>
                <a:cubicBezTo>
                  <a:pt x="7335626" y="2026665"/>
                  <a:pt x="7335626" y="2030194"/>
                  <a:pt x="7328564" y="2030194"/>
                </a:cubicBezTo>
                <a:lnTo>
                  <a:pt x="7317974" y="2030194"/>
                </a:lnTo>
                <a:cubicBezTo>
                  <a:pt x="7317974" y="2023136"/>
                  <a:pt x="7317974" y="2019605"/>
                  <a:pt x="7317974" y="2019605"/>
                </a:cubicBezTo>
                <a:close/>
                <a:moveTo>
                  <a:pt x="6650778" y="2009015"/>
                </a:moveTo>
                <a:cubicBezTo>
                  <a:pt x="6643717" y="2016074"/>
                  <a:pt x="6643717" y="2019605"/>
                  <a:pt x="6650778" y="2019605"/>
                </a:cubicBezTo>
                <a:lnTo>
                  <a:pt x="6671958" y="2009015"/>
                </a:lnTo>
                <a:close/>
                <a:moveTo>
                  <a:pt x="6333066" y="2009015"/>
                </a:moveTo>
                <a:lnTo>
                  <a:pt x="6311884" y="2019605"/>
                </a:lnTo>
                <a:cubicBezTo>
                  <a:pt x="6311884" y="2026665"/>
                  <a:pt x="6311884" y="2030194"/>
                  <a:pt x="6311884" y="2030194"/>
                </a:cubicBezTo>
                <a:cubicBezTo>
                  <a:pt x="6326005" y="2030194"/>
                  <a:pt x="6336595" y="2031959"/>
                  <a:pt x="6343656" y="2035490"/>
                </a:cubicBezTo>
                <a:cubicBezTo>
                  <a:pt x="6350717" y="2039021"/>
                  <a:pt x="6357776" y="2040786"/>
                  <a:pt x="6364836" y="2040786"/>
                </a:cubicBezTo>
                <a:lnTo>
                  <a:pt x="6386018" y="2040786"/>
                </a:lnTo>
                <a:cubicBezTo>
                  <a:pt x="6386018" y="2033725"/>
                  <a:pt x="6386018" y="2030194"/>
                  <a:pt x="6386018" y="2030194"/>
                </a:cubicBezTo>
                <a:lnTo>
                  <a:pt x="6386018" y="2019605"/>
                </a:lnTo>
                <a:cubicBezTo>
                  <a:pt x="6378957" y="2012544"/>
                  <a:pt x="6373662" y="2010780"/>
                  <a:pt x="6370132" y="2014309"/>
                </a:cubicBezTo>
                <a:cubicBezTo>
                  <a:pt x="6366602" y="2017840"/>
                  <a:pt x="6361306" y="2019605"/>
                  <a:pt x="6354246" y="2019605"/>
                </a:cubicBezTo>
                <a:cubicBezTo>
                  <a:pt x="6347186" y="2019605"/>
                  <a:pt x="6340127" y="2016074"/>
                  <a:pt x="6333066" y="2009015"/>
                </a:cubicBezTo>
                <a:close/>
                <a:moveTo>
                  <a:pt x="5263434" y="2009015"/>
                </a:moveTo>
                <a:cubicBezTo>
                  <a:pt x="5270494" y="2009015"/>
                  <a:pt x="5274025" y="2009015"/>
                  <a:pt x="5274025" y="2009015"/>
                </a:cubicBezTo>
                <a:lnTo>
                  <a:pt x="5263434" y="2019605"/>
                </a:lnTo>
                <a:close/>
                <a:moveTo>
                  <a:pt x="3783424" y="2001072"/>
                </a:moveTo>
                <a:cubicBezTo>
                  <a:pt x="3785189" y="2001072"/>
                  <a:pt x="3787836" y="2001954"/>
                  <a:pt x="3791367" y="2003719"/>
                </a:cubicBezTo>
                <a:cubicBezTo>
                  <a:pt x="3798427" y="2007250"/>
                  <a:pt x="3801956" y="2009015"/>
                  <a:pt x="3801956" y="2009015"/>
                </a:cubicBezTo>
                <a:lnTo>
                  <a:pt x="3780776" y="2009015"/>
                </a:lnTo>
                <a:cubicBezTo>
                  <a:pt x="3780776" y="2009015"/>
                  <a:pt x="3780776" y="2007250"/>
                  <a:pt x="3780776" y="2003719"/>
                </a:cubicBezTo>
                <a:cubicBezTo>
                  <a:pt x="3780776" y="2001954"/>
                  <a:pt x="3781660" y="2001072"/>
                  <a:pt x="3783424" y="2001072"/>
                </a:cubicBezTo>
                <a:close/>
                <a:moveTo>
                  <a:pt x="7540374" y="1998424"/>
                </a:moveTo>
                <a:cubicBezTo>
                  <a:pt x="7540374" y="1998424"/>
                  <a:pt x="7543903" y="1998424"/>
                  <a:pt x="7550963" y="1998424"/>
                </a:cubicBezTo>
                <a:lnTo>
                  <a:pt x="7540374" y="2009015"/>
                </a:lnTo>
                <a:cubicBezTo>
                  <a:pt x="7540374" y="2009015"/>
                  <a:pt x="7540374" y="2005484"/>
                  <a:pt x="7540374" y="1998424"/>
                </a:cubicBezTo>
                <a:close/>
                <a:moveTo>
                  <a:pt x="7339155" y="1998424"/>
                </a:moveTo>
                <a:cubicBezTo>
                  <a:pt x="7339155" y="1998424"/>
                  <a:pt x="7342684" y="1998424"/>
                  <a:pt x="7349745" y="1998424"/>
                </a:cubicBezTo>
                <a:lnTo>
                  <a:pt x="7339155" y="2009015"/>
                </a:lnTo>
                <a:close/>
                <a:moveTo>
                  <a:pt x="7047918" y="1998424"/>
                </a:moveTo>
                <a:cubicBezTo>
                  <a:pt x="7044389" y="1998424"/>
                  <a:pt x="7044389" y="2000188"/>
                  <a:pt x="7047918" y="2003719"/>
                </a:cubicBezTo>
                <a:cubicBezTo>
                  <a:pt x="7051448" y="2007250"/>
                  <a:pt x="7060274" y="2010780"/>
                  <a:pt x="7074395" y="2014309"/>
                </a:cubicBezTo>
                <a:cubicBezTo>
                  <a:pt x="7088514" y="2017840"/>
                  <a:pt x="7097341" y="2019605"/>
                  <a:pt x="7100870" y="2019605"/>
                </a:cubicBezTo>
                <a:cubicBezTo>
                  <a:pt x="7104400" y="2019605"/>
                  <a:pt x="7109696" y="2019605"/>
                  <a:pt x="7116756" y="2019605"/>
                </a:cubicBezTo>
                <a:lnTo>
                  <a:pt x="7127347" y="2019605"/>
                </a:lnTo>
                <a:lnTo>
                  <a:pt x="7127347" y="2009015"/>
                </a:lnTo>
                <a:cubicBezTo>
                  <a:pt x="7134408" y="2009015"/>
                  <a:pt x="7137937" y="2009015"/>
                  <a:pt x="7137937" y="2009015"/>
                </a:cubicBezTo>
                <a:cubicBezTo>
                  <a:pt x="7130876" y="2001954"/>
                  <a:pt x="7116756" y="1998424"/>
                  <a:pt x="7095574" y="1998424"/>
                </a:cubicBezTo>
                <a:cubicBezTo>
                  <a:pt x="7088514" y="1998424"/>
                  <a:pt x="7081456" y="1998424"/>
                  <a:pt x="7074395" y="1998424"/>
                </a:cubicBezTo>
                <a:cubicBezTo>
                  <a:pt x="7067333" y="1998424"/>
                  <a:pt x="7060274" y="1998424"/>
                  <a:pt x="7053214" y="1998424"/>
                </a:cubicBezTo>
                <a:cubicBezTo>
                  <a:pt x="7053214" y="1998424"/>
                  <a:pt x="7051448" y="1998424"/>
                  <a:pt x="7047918" y="1998424"/>
                </a:cubicBezTo>
                <a:close/>
                <a:moveTo>
                  <a:pt x="8493510" y="1987834"/>
                </a:moveTo>
                <a:cubicBezTo>
                  <a:pt x="8493510" y="1987834"/>
                  <a:pt x="8497039" y="1987834"/>
                  <a:pt x="8504100" y="1987834"/>
                </a:cubicBezTo>
                <a:lnTo>
                  <a:pt x="8514691" y="1987834"/>
                </a:lnTo>
                <a:lnTo>
                  <a:pt x="8525281" y="1987834"/>
                </a:lnTo>
                <a:cubicBezTo>
                  <a:pt x="8532341" y="1994894"/>
                  <a:pt x="8537637" y="1998424"/>
                  <a:pt x="8541166" y="1998424"/>
                </a:cubicBezTo>
                <a:cubicBezTo>
                  <a:pt x="8544696" y="1998424"/>
                  <a:pt x="8546462" y="1998424"/>
                  <a:pt x="8546462" y="1998424"/>
                </a:cubicBezTo>
                <a:cubicBezTo>
                  <a:pt x="8567641" y="1998424"/>
                  <a:pt x="8595884" y="2009015"/>
                  <a:pt x="8631185" y="2030194"/>
                </a:cubicBezTo>
                <a:cubicBezTo>
                  <a:pt x="8638245" y="2030194"/>
                  <a:pt x="8643541" y="2031959"/>
                  <a:pt x="8647070" y="2035490"/>
                </a:cubicBezTo>
                <a:cubicBezTo>
                  <a:pt x="8650601" y="2039021"/>
                  <a:pt x="8655895" y="2040786"/>
                  <a:pt x="8662957" y="2040786"/>
                </a:cubicBezTo>
                <a:lnTo>
                  <a:pt x="8673545" y="2040786"/>
                </a:lnTo>
                <a:cubicBezTo>
                  <a:pt x="8673545" y="2047846"/>
                  <a:pt x="8680607" y="2054906"/>
                  <a:pt x="8694728" y="2061967"/>
                </a:cubicBezTo>
                <a:cubicBezTo>
                  <a:pt x="8708847" y="2069026"/>
                  <a:pt x="8715908" y="2072557"/>
                  <a:pt x="8715908" y="2072557"/>
                </a:cubicBezTo>
                <a:cubicBezTo>
                  <a:pt x="8708847" y="2072557"/>
                  <a:pt x="8698257" y="2072557"/>
                  <a:pt x="8684137" y="2072557"/>
                </a:cubicBezTo>
                <a:lnTo>
                  <a:pt x="8641775" y="2051376"/>
                </a:lnTo>
                <a:cubicBezTo>
                  <a:pt x="8620595" y="2044315"/>
                  <a:pt x="8610004" y="2040786"/>
                  <a:pt x="8610004" y="2040786"/>
                </a:cubicBezTo>
                <a:cubicBezTo>
                  <a:pt x="8610004" y="2033725"/>
                  <a:pt x="8599414" y="2030194"/>
                  <a:pt x="8578233" y="2030194"/>
                </a:cubicBezTo>
                <a:cubicBezTo>
                  <a:pt x="8578233" y="2030194"/>
                  <a:pt x="8574703" y="2028430"/>
                  <a:pt x="8567641" y="2024900"/>
                </a:cubicBezTo>
                <a:cubicBezTo>
                  <a:pt x="8560582" y="2021369"/>
                  <a:pt x="8542932" y="2016074"/>
                  <a:pt x="8514691" y="2009015"/>
                </a:cubicBezTo>
                <a:close/>
                <a:moveTo>
                  <a:pt x="7423878" y="1987834"/>
                </a:moveTo>
                <a:cubicBezTo>
                  <a:pt x="7430938" y="1987834"/>
                  <a:pt x="7434468" y="1989598"/>
                  <a:pt x="7434468" y="1993128"/>
                </a:cubicBezTo>
                <a:cubicBezTo>
                  <a:pt x="7434468" y="1996659"/>
                  <a:pt x="7430938" y="1998424"/>
                  <a:pt x="7423878" y="1998424"/>
                </a:cubicBezTo>
                <a:lnTo>
                  <a:pt x="7413288" y="1998424"/>
                </a:lnTo>
                <a:cubicBezTo>
                  <a:pt x="7413288" y="1991363"/>
                  <a:pt x="7416818" y="1987834"/>
                  <a:pt x="7423878" y="1987834"/>
                </a:cubicBezTo>
                <a:close/>
                <a:moveTo>
                  <a:pt x="5972991" y="1987834"/>
                </a:moveTo>
                <a:cubicBezTo>
                  <a:pt x="5987112" y="1994894"/>
                  <a:pt x="5987112" y="2001954"/>
                  <a:pt x="5972991" y="2009015"/>
                </a:cubicBezTo>
                <a:lnTo>
                  <a:pt x="6036534" y="2030194"/>
                </a:lnTo>
                <a:lnTo>
                  <a:pt x="6057716" y="2019605"/>
                </a:lnTo>
                <a:cubicBezTo>
                  <a:pt x="6064776" y="2026665"/>
                  <a:pt x="6068305" y="2030194"/>
                  <a:pt x="6068305" y="2030194"/>
                </a:cubicBezTo>
                <a:lnTo>
                  <a:pt x="6089486" y="2030194"/>
                </a:lnTo>
                <a:lnTo>
                  <a:pt x="6036534" y="2009015"/>
                </a:lnTo>
                <a:cubicBezTo>
                  <a:pt x="6036534" y="2009015"/>
                  <a:pt x="6033005" y="2009015"/>
                  <a:pt x="6025943" y="2009015"/>
                </a:cubicBezTo>
                <a:cubicBezTo>
                  <a:pt x="6018882" y="2009015"/>
                  <a:pt x="6015353" y="2007250"/>
                  <a:pt x="6015353" y="2003719"/>
                </a:cubicBezTo>
                <a:cubicBezTo>
                  <a:pt x="6015353" y="2000188"/>
                  <a:pt x="6018882" y="1998424"/>
                  <a:pt x="6025943" y="1998424"/>
                </a:cubicBezTo>
                <a:cubicBezTo>
                  <a:pt x="6018882" y="1991363"/>
                  <a:pt x="6008293" y="1987834"/>
                  <a:pt x="5994172" y="1987834"/>
                </a:cubicBezTo>
                <a:close/>
                <a:moveTo>
                  <a:pt x="5379929" y="1987834"/>
                </a:moveTo>
                <a:cubicBezTo>
                  <a:pt x="5372868" y="1987834"/>
                  <a:pt x="5369339" y="1989598"/>
                  <a:pt x="5369339" y="1993128"/>
                </a:cubicBezTo>
                <a:cubicBezTo>
                  <a:pt x="5369339" y="1996659"/>
                  <a:pt x="5372868" y="1998424"/>
                  <a:pt x="5379929" y="1998424"/>
                </a:cubicBezTo>
                <a:cubicBezTo>
                  <a:pt x="5386990" y="1998424"/>
                  <a:pt x="5394050" y="2001954"/>
                  <a:pt x="5401110" y="2009015"/>
                </a:cubicBezTo>
                <a:cubicBezTo>
                  <a:pt x="5401110" y="2009015"/>
                  <a:pt x="5404640" y="2010780"/>
                  <a:pt x="5411700" y="2014309"/>
                </a:cubicBezTo>
                <a:cubicBezTo>
                  <a:pt x="5418760" y="2017840"/>
                  <a:pt x="5425820" y="2019605"/>
                  <a:pt x="5432881" y="2019605"/>
                </a:cubicBezTo>
                <a:cubicBezTo>
                  <a:pt x="5439942" y="2019605"/>
                  <a:pt x="5447002" y="2019605"/>
                  <a:pt x="5454062" y="2019605"/>
                </a:cubicBezTo>
                <a:cubicBezTo>
                  <a:pt x="5454062" y="2019605"/>
                  <a:pt x="5450531" y="2017840"/>
                  <a:pt x="5443471" y="2014309"/>
                </a:cubicBezTo>
                <a:cubicBezTo>
                  <a:pt x="5436410" y="2010780"/>
                  <a:pt x="5429352" y="2009015"/>
                  <a:pt x="5422291" y="2009015"/>
                </a:cubicBezTo>
                <a:cubicBezTo>
                  <a:pt x="5408170" y="2001954"/>
                  <a:pt x="5399344" y="1996659"/>
                  <a:pt x="5395814" y="1993128"/>
                </a:cubicBezTo>
                <a:cubicBezTo>
                  <a:pt x="5392285" y="1989598"/>
                  <a:pt x="5386990" y="1987834"/>
                  <a:pt x="5379929" y="1987834"/>
                </a:cubicBezTo>
                <a:close/>
                <a:moveTo>
                  <a:pt x="4490334" y="1987834"/>
                </a:moveTo>
                <a:lnTo>
                  <a:pt x="4490334" y="1998424"/>
                </a:lnTo>
                <a:cubicBezTo>
                  <a:pt x="4483274" y="1998424"/>
                  <a:pt x="4479743" y="1998424"/>
                  <a:pt x="4479743" y="1998424"/>
                </a:cubicBezTo>
                <a:cubicBezTo>
                  <a:pt x="4479743" y="1998424"/>
                  <a:pt x="4479743" y="1996659"/>
                  <a:pt x="4479743" y="1993128"/>
                </a:cubicBezTo>
                <a:cubicBezTo>
                  <a:pt x="4479743" y="1989598"/>
                  <a:pt x="4483274" y="1987834"/>
                  <a:pt x="4490334" y="1987834"/>
                </a:cubicBezTo>
                <a:close/>
                <a:moveTo>
                  <a:pt x="4426791" y="1987834"/>
                </a:moveTo>
                <a:lnTo>
                  <a:pt x="4458562" y="2009015"/>
                </a:lnTo>
                <a:cubicBezTo>
                  <a:pt x="4444442" y="2009015"/>
                  <a:pt x="4433852" y="2009015"/>
                  <a:pt x="4426791" y="2009015"/>
                </a:cubicBezTo>
                <a:close/>
                <a:moveTo>
                  <a:pt x="7339155" y="1977242"/>
                </a:moveTo>
                <a:cubicBezTo>
                  <a:pt x="7339155" y="1977242"/>
                  <a:pt x="7342684" y="1977242"/>
                  <a:pt x="7349745" y="1977242"/>
                </a:cubicBezTo>
                <a:lnTo>
                  <a:pt x="7360336" y="1977242"/>
                </a:lnTo>
                <a:cubicBezTo>
                  <a:pt x="7360336" y="1977242"/>
                  <a:pt x="7360336" y="1979007"/>
                  <a:pt x="7360336" y="1982538"/>
                </a:cubicBezTo>
                <a:cubicBezTo>
                  <a:pt x="7360336" y="1986069"/>
                  <a:pt x="7356806" y="1987834"/>
                  <a:pt x="7349745" y="1987834"/>
                </a:cubicBezTo>
                <a:cubicBezTo>
                  <a:pt x="7349745" y="1980773"/>
                  <a:pt x="7346216" y="1977242"/>
                  <a:pt x="7339155" y="1977242"/>
                </a:cubicBezTo>
                <a:close/>
                <a:moveTo>
                  <a:pt x="6550169" y="1977242"/>
                </a:moveTo>
                <a:lnTo>
                  <a:pt x="6566054" y="1977242"/>
                </a:lnTo>
                <a:lnTo>
                  <a:pt x="6576646" y="1977242"/>
                </a:lnTo>
                <a:lnTo>
                  <a:pt x="6576646" y="1987834"/>
                </a:lnTo>
                <a:cubicBezTo>
                  <a:pt x="6562525" y="1994894"/>
                  <a:pt x="6558994" y="1994894"/>
                  <a:pt x="6566054" y="1987834"/>
                </a:cubicBezTo>
                <a:cubicBezTo>
                  <a:pt x="6566054" y="1980773"/>
                  <a:pt x="6560759" y="1977242"/>
                  <a:pt x="6550169" y="1977242"/>
                </a:cubicBezTo>
                <a:close/>
                <a:moveTo>
                  <a:pt x="6428380" y="1977242"/>
                </a:moveTo>
                <a:cubicBezTo>
                  <a:pt x="6435440" y="1977242"/>
                  <a:pt x="6438970" y="1977242"/>
                  <a:pt x="6438970" y="1977242"/>
                </a:cubicBezTo>
                <a:cubicBezTo>
                  <a:pt x="6453090" y="1977242"/>
                  <a:pt x="6467211" y="1977242"/>
                  <a:pt x="6481332" y="1977242"/>
                </a:cubicBezTo>
                <a:cubicBezTo>
                  <a:pt x="6495451" y="1977242"/>
                  <a:pt x="6509573" y="1977242"/>
                  <a:pt x="6523694" y="1977242"/>
                </a:cubicBezTo>
                <a:cubicBezTo>
                  <a:pt x="6530754" y="1977242"/>
                  <a:pt x="6534284" y="1977242"/>
                  <a:pt x="6534284" y="1977242"/>
                </a:cubicBezTo>
                <a:lnTo>
                  <a:pt x="6544874" y="1977242"/>
                </a:lnTo>
                <a:lnTo>
                  <a:pt x="6550169" y="1977242"/>
                </a:lnTo>
                <a:cubicBezTo>
                  <a:pt x="6539579" y="1977242"/>
                  <a:pt x="6534284" y="1979007"/>
                  <a:pt x="6534284" y="1982538"/>
                </a:cubicBezTo>
                <a:cubicBezTo>
                  <a:pt x="6534284" y="1986069"/>
                  <a:pt x="6536050" y="1987834"/>
                  <a:pt x="6539579" y="1987834"/>
                </a:cubicBezTo>
                <a:cubicBezTo>
                  <a:pt x="6543108" y="1987834"/>
                  <a:pt x="6544874" y="1991363"/>
                  <a:pt x="6544874" y="1998424"/>
                </a:cubicBezTo>
                <a:cubicBezTo>
                  <a:pt x="6544874" y="2005484"/>
                  <a:pt x="6548403" y="2009015"/>
                  <a:pt x="6555464" y="2009015"/>
                </a:cubicBezTo>
                <a:cubicBezTo>
                  <a:pt x="6562525" y="2009015"/>
                  <a:pt x="6564290" y="2010780"/>
                  <a:pt x="6560759" y="2014309"/>
                </a:cubicBezTo>
                <a:cubicBezTo>
                  <a:pt x="6557230" y="2017840"/>
                  <a:pt x="6548403" y="2016074"/>
                  <a:pt x="6534284" y="2009015"/>
                </a:cubicBezTo>
                <a:lnTo>
                  <a:pt x="6491922" y="1998424"/>
                </a:lnTo>
                <a:cubicBezTo>
                  <a:pt x="6484861" y="1998424"/>
                  <a:pt x="6479566" y="1996659"/>
                  <a:pt x="6476036" y="1993128"/>
                </a:cubicBezTo>
                <a:cubicBezTo>
                  <a:pt x="6472506" y="1989598"/>
                  <a:pt x="6470740" y="1987834"/>
                  <a:pt x="6470740" y="1987834"/>
                </a:cubicBezTo>
                <a:lnTo>
                  <a:pt x="6470740" y="1998424"/>
                </a:lnTo>
                <a:lnTo>
                  <a:pt x="6470740" y="2009015"/>
                </a:lnTo>
                <a:cubicBezTo>
                  <a:pt x="6463680" y="2009015"/>
                  <a:pt x="6456621" y="2003719"/>
                  <a:pt x="6449560" y="1993128"/>
                </a:cubicBezTo>
                <a:cubicBezTo>
                  <a:pt x="6442499" y="1982538"/>
                  <a:pt x="6435440" y="1977242"/>
                  <a:pt x="6428380" y="1977242"/>
                </a:cubicBezTo>
                <a:close/>
                <a:moveTo>
                  <a:pt x="5146940" y="1977242"/>
                </a:moveTo>
                <a:lnTo>
                  <a:pt x="5168121" y="1987834"/>
                </a:lnTo>
                <a:cubicBezTo>
                  <a:pt x="5161060" y="1987834"/>
                  <a:pt x="5157530" y="1987834"/>
                  <a:pt x="5157530" y="1987834"/>
                </a:cubicBezTo>
                <a:cubicBezTo>
                  <a:pt x="5157530" y="1987834"/>
                  <a:pt x="5154000" y="1987834"/>
                  <a:pt x="5146940" y="1987834"/>
                </a:cubicBezTo>
                <a:lnTo>
                  <a:pt x="5157530" y="1998424"/>
                </a:lnTo>
                <a:cubicBezTo>
                  <a:pt x="5171650" y="1998424"/>
                  <a:pt x="5178710" y="1994894"/>
                  <a:pt x="5178710" y="1987834"/>
                </a:cubicBezTo>
                <a:lnTo>
                  <a:pt x="5157530" y="1977242"/>
                </a:lnTo>
                <a:close/>
                <a:moveTo>
                  <a:pt x="5009265" y="1977242"/>
                </a:moveTo>
                <a:lnTo>
                  <a:pt x="5009265" y="1987834"/>
                </a:lnTo>
                <a:lnTo>
                  <a:pt x="5019854" y="1977242"/>
                </a:lnTo>
                <a:cubicBezTo>
                  <a:pt x="5019854" y="1977242"/>
                  <a:pt x="5016325" y="1977242"/>
                  <a:pt x="5009265" y="1977242"/>
                </a:cubicBezTo>
                <a:close/>
                <a:moveTo>
                  <a:pt x="7104842" y="1971948"/>
                </a:moveTo>
                <a:cubicBezTo>
                  <a:pt x="7102196" y="1971948"/>
                  <a:pt x="7099106" y="1973713"/>
                  <a:pt x="7095574" y="1977242"/>
                </a:cubicBezTo>
                <a:lnTo>
                  <a:pt x="7106166" y="1987834"/>
                </a:lnTo>
                <a:cubicBezTo>
                  <a:pt x="7113226" y="1987834"/>
                  <a:pt x="7116756" y="1987834"/>
                  <a:pt x="7116756" y="1987834"/>
                </a:cubicBezTo>
                <a:cubicBezTo>
                  <a:pt x="7116756" y="1987834"/>
                  <a:pt x="7114991" y="1984303"/>
                  <a:pt x="7111462" y="1977242"/>
                </a:cubicBezTo>
                <a:cubicBezTo>
                  <a:pt x="7109697" y="1973713"/>
                  <a:pt x="7107491" y="1971948"/>
                  <a:pt x="7104842" y="1971948"/>
                </a:cubicBezTo>
                <a:close/>
                <a:moveTo>
                  <a:pt x="7635686" y="1966653"/>
                </a:moveTo>
                <a:lnTo>
                  <a:pt x="7646278" y="1977242"/>
                </a:lnTo>
                <a:cubicBezTo>
                  <a:pt x="7653338" y="1970184"/>
                  <a:pt x="7660396" y="1966653"/>
                  <a:pt x="7667457" y="1966653"/>
                </a:cubicBezTo>
                <a:cubicBezTo>
                  <a:pt x="7667457" y="1966653"/>
                  <a:pt x="7662163" y="1966653"/>
                  <a:pt x="7651572" y="1966653"/>
                </a:cubicBezTo>
                <a:cubicBezTo>
                  <a:pt x="7640982" y="1966653"/>
                  <a:pt x="7635686" y="1966653"/>
                  <a:pt x="7635686" y="1966653"/>
                </a:cubicBezTo>
                <a:close/>
                <a:moveTo>
                  <a:pt x="6608416" y="1966653"/>
                </a:moveTo>
                <a:lnTo>
                  <a:pt x="6619006" y="1977242"/>
                </a:lnTo>
                <a:lnTo>
                  <a:pt x="6629598" y="1966653"/>
                </a:lnTo>
                <a:cubicBezTo>
                  <a:pt x="6629598" y="1966653"/>
                  <a:pt x="6626067" y="1966653"/>
                  <a:pt x="6619006" y="1966653"/>
                </a:cubicBezTo>
                <a:cubicBezTo>
                  <a:pt x="6611946" y="1966653"/>
                  <a:pt x="6608416" y="1966653"/>
                  <a:pt x="6608416" y="1966653"/>
                </a:cubicBezTo>
                <a:close/>
                <a:moveTo>
                  <a:pt x="6174209" y="1966653"/>
                </a:moveTo>
                <a:cubicBezTo>
                  <a:pt x="6167149" y="1966653"/>
                  <a:pt x="6167149" y="1970184"/>
                  <a:pt x="6174209" y="1977242"/>
                </a:cubicBezTo>
                <a:cubicBezTo>
                  <a:pt x="6174209" y="1977242"/>
                  <a:pt x="6177738" y="1977242"/>
                  <a:pt x="6184800" y="1977242"/>
                </a:cubicBezTo>
                <a:cubicBezTo>
                  <a:pt x="6184800" y="1970184"/>
                  <a:pt x="6181270" y="1966653"/>
                  <a:pt x="6174209" y="1966653"/>
                </a:cubicBezTo>
                <a:close/>
                <a:moveTo>
                  <a:pt x="5941220" y="1966653"/>
                </a:moveTo>
                <a:lnTo>
                  <a:pt x="5930630" y="1977242"/>
                </a:lnTo>
                <a:cubicBezTo>
                  <a:pt x="5937690" y="1977242"/>
                  <a:pt x="5937690" y="1980773"/>
                  <a:pt x="5930630" y="1987834"/>
                </a:cubicBezTo>
                <a:cubicBezTo>
                  <a:pt x="5930630" y="1987834"/>
                  <a:pt x="5934160" y="1987834"/>
                  <a:pt x="5941220" y="1987834"/>
                </a:cubicBezTo>
                <a:lnTo>
                  <a:pt x="5962401" y="1987834"/>
                </a:lnTo>
                <a:lnTo>
                  <a:pt x="5951812" y="1977242"/>
                </a:lnTo>
                <a:cubicBezTo>
                  <a:pt x="5951812" y="1970184"/>
                  <a:pt x="5948280" y="1966653"/>
                  <a:pt x="5941220" y="1966653"/>
                </a:cubicBezTo>
                <a:close/>
                <a:moveTo>
                  <a:pt x="5845908" y="1966653"/>
                </a:moveTo>
                <a:cubicBezTo>
                  <a:pt x="5838847" y="1966653"/>
                  <a:pt x="5833552" y="1970184"/>
                  <a:pt x="5830020" y="1977242"/>
                </a:cubicBezTo>
                <a:cubicBezTo>
                  <a:pt x="5826491" y="1984303"/>
                  <a:pt x="5831786" y="1991363"/>
                  <a:pt x="5845908" y="1998424"/>
                </a:cubicBezTo>
                <a:cubicBezTo>
                  <a:pt x="5860026" y="1998424"/>
                  <a:pt x="5870616" y="1998424"/>
                  <a:pt x="5877678" y="1998424"/>
                </a:cubicBezTo>
                <a:cubicBezTo>
                  <a:pt x="5884738" y="1991363"/>
                  <a:pt x="5886504" y="1984303"/>
                  <a:pt x="5882972" y="1977242"/>
                </a:cubicBezTo>
                <a:cubicBezTo>
                  <a:pt x="5879443" y="1970184"/>
                  <a:pt x="5874148" y="1970184"/>
                  <a:pt x="5867087" y="1977242"/>
                </a:cubicBezTo>
                <a:cubicBezTo>
                  <a:pt x="5860026" y="1977242"/>
                  <a:pt x="5856497" y="1973713"/>
                  <a:pt x="5856497" y="1966653"/>
                </a:cubicBezTo>
                <a:cubicBezTo>
                  <a:pt x="5856497" y="1966653"/>
                  <a:pt x="5852968" y="1966653"/>
                  <a:pt x="5845908" y="1966653"/>
                </a:cubicBezTo>
                <a:close/>
                <a:moveTo>
                  <a:pt x="5687051" y="1966653"/>
                </a:moveTo>
                <a:cubicBezTo>
                  <a:pt x="5665870" y="1966653"/>
                  <a:pt x="5662340" y="1970184"/>
                  <a:pt x="5676460" y="1977242"/>
                </a:cubicBezTo>
                <a:cubicBezTo>
                  <a:pt x="5676460" y="1984303"/>
                  <a:pt x="5678226" y="1987834"/>
                  <a:pt x="5681756" y="1987834"/>
                </a:cubicBezTo>
                <a:cubicBezTo>
                  <a:pt x="5685285" y="1987834"/>
                  <a:pt x="5687051" y="1984303"/>
                  <a:pt x="5687051" y="1977242"/>
                </a:cubicBezTo>
                <a:cubicBezTo>
                  <a:pt x="5687051" y="1970184"/>
                  <a:pt x="5687051" y="1966653"/>
                  <a:pt x="5687051" y="1966653"/>
                </a:cubicBezTo>
                <a:close/>
                <a:moveTo>
                  <a:pt x="8424672" y="1963344"/>
                </a:moveTo>
                <a:cubicBezTo>
                  <a:pt x="8429968" y="1962019"/>
                  <a:pt x="8435262" y="1966653"/>
                  <a:pt x="8440558" y="1977242"/>
                </a:cubicBezTo>
                <a:lnTo>
                  <a:pt x="8451148" y="1987834"/>
                </a:lnTo>
                <a:cubicBezTo>
                  <a:pt x="8451148" y="1987834"/>
                  <a:pt x="8444087" y="1984303"/>
                  <a:pt x="8429968" y="1977242"/>
                </a:cubicBezTo>
                <a:lnTo>
                  <a:pt x="8419377" y="1966653"/>
                </a:lnTo>
                <a:cubicBezTo>
                  <a:pt x="8421143" y="1964888"/>
                  <a:pt x="8422908" y="1963783"/>
                  <a:pt x="8424672" y="1963344"/>
                </a:cubicBezTo>
                <a:close/>
                <a:moveTo>
                  <a:pt x="7540374" y="1956063"/>
                </a:moveTo>
                <a:cubicBezTo>
                  <a:pt x="7533312" y="1956063"/>
                  <a:pt x="7529782" y="1959592"/>
                  <a:pt x="7529782" y="1966653"/>
                </a:cubicBezTo>
                <a:lnTo>
                  <a:pt x="7540374" y="1966653"/>
                </a:lnTo>
                <a:close/>
                <a:moveTo>
                  <a:pt x="7434468" y="1956063"/>
                </a:moveTo>
                <a:cubicBezTo>
                  <a:pt x="7441530" y="1956063"/>
                  <a:pt x="7445059" y="1959592"/>
                  <a:pt x="7445059" y="1966653"/>
                </a:cubicBezTo>
                <a:cubicBezTo>
                  <a:pt x="7445059" y="1973713"/>
                  <a:pt x="7448588" y="1977242"/>
                  <a:pt x="7455649" y="1977242"/>
                </a:cubicBezTo>
                <a:cubicBezTo>
                  <a:pt x="7462711" y="1977242"/>
                  <a:pt x="7466240" y="1979007"/>
                  <a:pt x="7466240" y="1982538"/>
                </a:cubicBezTo>
                <a:cubicBezTo>
                  <a:pt x="7466240" y="1986069"/>
                  <a:pt x="7462711" y="1987834"/>
                  <a:pt x="7455649" y="1987834"/>
                </a:cubicBezTo>
                <a:lnTo>
                  <a:pt x="7445059" y="1987834"/>
                </a:lnTo>
                <a:lnTo>
                  <a:pt x="7434468" y="1977242"/>
                </a:lnTo>
                <a:close/>
                <a:moveTo>
                  <a:pt x="7233251" y="1956063"/>
                </a:moveTo>
                <a:cubicBezTo>
                  <a:pt x="7233251" y="1963122"/>
                  <a:pt x="7233251" y="1966653"/>
                  <a:pt x="7233251" y="1966653"/>
                </a:cubicBezTo>
                <a:cubicBezTo>
                  <a:pt x="7233251" y="1973713"/>
                  <a:pt x="7236780" y="1975478"/>
                  <a:pt x="7243841" y="1971948"/>
                </a:cubicBezTo>
                <a:cubicBezTo>
                  <a:pt x="7250902" y="1968417"/>
                  <a:pt x="7254432" y="1966653"/>
                  <a:pt x="7254432" y="1966653"/>
                </a:cubicBezTo>
                <a:cubicBezTo>
                  <a:pt x="7254432" y="1959592"/>
                  <a:pt x="7254432" y="1956063"/>
                  <a:pt x="7254432" y="1956063"/>
                </a:cubicBezTo>
                <a:cubicBezTo>
                  <a:pt x="7254432" y="1956063"/>
                  <a:pt x="7250902" y="1956063"/>
                  <a:pt x="7243841" y="1956063"/>
                </a:cubicBezTo>
                <a:close/>
                <a:moveTo>
                  <a:pt x="5623508" y="1956063"/>
                </a:moveTo>
                <a:lnTo>
                  <a:pt x="5634099" y="1966653"/>
                </a:lnTo>
                <a:cubicBezTo>
                  <a:pt x="5641160" y="1973713"/>
                  <a:pt x="5646454" y="1977242"/>
                  <a:pt x="5649984" y="1977242"/>
                </a:cubicBezTo>
                <a:cubicBezTo>
                  <a:pt x="5653514" y="1977242"/>
                  <a:pt x="5655279" y="1973713"/>
                  <a:pt x="5655279" y="1966653"/>
                </a:cubicBezTo>
                <a:cubicBezTo>
                  <a:pt x="5655279" y="1959592"/>
                  <a:pt x="5644689" y="1956063"/>
                  <a:pt x="5623508" y="1956063"/>
                </a:cubicBezTo>
                <a:close/>
                <a:moveTo>
                  <a:pt x="5570556" y="1956063"/>
                </a:moveTo>
                <a:lnTo>
                  <a:pt x="5559966" y="1966653"/>
                </a:lnTo>
                <a:cubicBezTo>
                  <a:pt x="5567026" y="1966653"/>
                  <a:pt x="5570556" y="1964888"/>
                  <a:pt x="5570556" y="1961357"/>
                </a:cubicBezTo>
                <a:cubicBezTo>
                  <a:pt x="5570556" y="1957828"/>
                  <a:pt x="5570556" y="1956063"/>
                  <a:pt x="5570556" y="1956063"/>
                </a:cubicBezTo>
                <a:close/>
                <a:moveTo>
                  <a:pt x="5115169" y="1956063"/>
                </a:moveTo>
                <a:cubicBezTo>
                  <a:pt x="5108108" y="1963122"/>
                  <a:pt x="5104578" y="1966653"/>
                  <a:pt x="5104578" y="1966653"/>
                </a:cubicBezTo>
                <a:cubicBezTo>
                  <a:pt x="5104578" y="1973713"/>
                  <a:pt x="5104578" y="1977242"/>
                  <a:pt x="5104578" y="1977242"/>
                </a:cubicBezTo>
                <a:cubicBezTo>
                  <a:pt x="5104578" y="1977242"/>
                  <a:pt x="5108108" y="1977242"/>
                  <a:pt x="5115169" y="1977242"/>
                </a:cubicBezTo>
                <a:cubicBezTo>
                  <a:pt x="5122229" y="1977242"/>
                  <a:pt x="5125758" y="1973713"/>
                  <a:pt x="5125758" y="1966653"/>
                </a:cubicBezTo>
                <a:cubicBezTo>
                  <a:pt x="5125758" y="1966653"/>
                  <a:pt x="5125758" y="1964888"/>
                  <a:pt x="5125758" y="1961357"/>
                </a:cubicBezTo>
                <a:cubicBezTo>
                  <a:pt x="5125758" y="1957828"/>
                  <a:pt x="5122229" y="1956063"/>
                  <a:pt x="5115169" y="1956063"/>
                </a:cubicBezTo>
                <a:close/>
                <a:moveTo>
                  <a:pt x="4522106" y="1956063"/>
                </a:moveTo>
                <a:lnTo>
                  <a:pt x="4522106" y="1966653"/>
                </a:lnTo>
                <a:lnTo>
                  <a:pt x="4532695" y="1966653"/>
                </a:lnTo>
                <a:cubicBezTo>
                  <a:pt x="4525635" y="1959592"/>
                  <a:pt x="4522106" y="1956063"/>
                  <a:pt x="4522106" y="1956063"/>
                </a:cubicBezTo>
                <a:close/>
                <a:moveTo>
                  <a:pt x="4160708" y="1949444"/>
                </a:moveTo>
                <a:cubicBezTo>
                  <a:pt x="4159825" y="1948560"/>
                  <a:pt x="4158502" y="1949002"/>
                  <a:pt x="4156736" y="1950767"/>
                </a:cubicBezTo>
                <a:cubicBezTo>
                  <a:pt x="4153206" y="1954297"/>
                  <a:pt x="4154970" y="1957828"/>
                  <a:pt x="4162031" y="1961357"/>
                </a:cubicBezTo>
                <a:cubicBezTo>
                  <a:pt x="4169092" y="1964888"/>
                  <a:pt x="4172621" y="1966653"/>
                  <a:pt x="4172621" y="1966653"/>
                </a:cubicBezTo>
                <a:cubicBezTo>
                  <a:pt x="4172621" y="1959592"/>
                  <a:pt x="4169092" y="1956063"/>
                  <a:pt x="4162031" y="1956063"/>
                </a:cubicBezTo>
                <a:cubicBezTo>
                  <a:pt x="4162031" y="1952532"/>
                  <a:pt x="4161590" y="1950326"/>
                  <a:pt x="4160708" y="1949444"/>
                </a:cubicBezTo>
                <a:close/>
                <a:moveTo>
                  <a:pt x="7699230" y="1945472"/>
                </a:moveTo>
                <a:cubicBezTo>
                  <a:pt x="7692168" y="1945472"/>
                  <a:pt x="7692168" y="1952532"/>
                  <a:pt x="7699230" y="1966653"/>
                </a:cubicBezTo>
                <a:cubicBezTo>
                  <a:pt x="7706290" y="1966653"/>
                  <a:pt x="7713348" y="1966653"/>
                  <a:pt x="7720409" y="1966653"/>
                </a:cubicBezTo>
                <a:lnTo>
                  <a:pt x="7731000" y="1966653"/>
                </a:lnTo>
                <a:lnTo>
                  <a:pt x="7709820" y="1956063"/>
                </a:lnTo>
                <a:cubicBezTo>
                  <a:pt x="7709820" y="1949002"/>
                  <a:pt x="7706290" y="1945472"/>
                  <a:pt x="7699230" y="1945472"/>
                </a:cubicBezTo>
                <a:close/>
                <a:moveTo>
                  <a:pt x="7646278" y="1945472"/>
                </a:moveTo>
                <a:cubicBezTo>
                  <a:pt x="7646278" y="1952532"/>
                  <a:pt x="7649807" y="1956063"/>
                  <a:pt x="7656867" y="1956063"/>
                </a:cubicBezTo>
                <a:lnTo>
                  <a:pt x="7656867" y="1945472"/>
                </a:lnTo>
                <a:cubicBezTo>
                  <a:pt x="7649807" y="1945472"/>
                  <a:pt x="7646278" y="1945472"/>
                  <a:pt x="7646278" y="1945472"/>
                </a:cubicBezTo>
                <a:close/>
                <a:moveTo>
                  <a:pt x="7593326" y="1945472"/>
                </a:moveTo>
                <a:lnTo>
                  <a:pt x="7582734" y="1977242"/>
                </a:lnTo>
                <a:lnTo>
                  <a:pt x="7593326" y="1966653"/>
                </a:lnTo>
                <a:close/>
                <a:moveTo>
                  <a:pt x="7370926" y="1945472"/>
                </a:moveTo>
                <a:lnTo>
                  <a:pt x="7370926" y="1956063"/>
                </a:lnTo>
                <a:cubicBezTo>
                  <a:pt x="7377986" y="1956063"/>
                  <a:pt x="7381516" y="1956063"/>
                  <a:pt x="7381516" y="1956063"/>
                </a:cubicBezTo>
                <a:cubicBezTo>
                  <a:pt x="7381516" y="1949002"/>
                  <a:pt x="7379751" y="1945472"/>
                  <a:pt x="7376222" y="1945472"/>
                </a:cubicBezTo>
                <a:cubicBezTo>
                  <a:pt x="7372692" y="1945472"/>
                  <a:pt x="7370926" y="1945472"/>
                  <a:pt x="7370926" y="1945472"/>
                </a:cubicBezTo>
                <a:close/>
                <a:moveTo>
                  <a:pt x="3685463" y="1945472"/>
                </a:moveTo>
                <a:lnTo>
                  <a:pt x="3706644" y="1945472"/>
                </a:lnTo>
                <a:lnTo>
                  <a:pt x="3706644" y="1956063"/>
                </a:lnTo>
                <a:cubicBezTo>
                  <a:pt x="3692523" y="1949002"/>
                  <a:pt x="3685463" y="1945472"/>
                  <a:pt x="3685463" y="1945472"/>
                </a:cubicBezTo>
                <a:close/>
                <a:moveTo>
                  <a:pt x="7519192" y="1934882"/>
                </a:moveTo>
                <a:lnTo>
                  <a:pt x="7519192" y="1945472"/>
                </a:lnTo>
                <a:cubicBezTo>
                  <a:pt x="7519192" y="1945472"/>
                  <a:pt x="7519192" y="1949002"/>
                  <a:pt x="7519192" y="1956063"/>
                </a:cubicBezTo>
                <a:cubicBezTo>
                  <a:pt x="7526252" y="1956063"/>
                  <a:pt x="7529782" y="1952532"/>
                  <a:pt x="7529782" y="1945472"/>
                </a:cubicBezTo>
                <a:cubicBezTo>
                  <a:pt x="7529782" y="1945472"/>
                  <a:pt x="7526252" y="1941941"/>
                  <a:pt x="7519192" y="1934882"/>
                </a:cubicBezTo>
                <a:close/>
                <a:moveTo>
                  <a:pt x="7434468" y="1934882"/>
                </a:moveTo>
                <a:cubicBezTo>
                  <a:pt x="7441530" y="1934882"/>
                  <a:pt x="7445059" y="1934882"/>
                  <a:pt x="7445059" y="1934882"/>
                </a:cubicBezTo>
                <a:lnTo>
                  <a:pt x="7445059" y="1945472"/>
                </a:lnTo>
                <a:cubicBezTo>
                  <a:pt x="7437999" y="1945472"/>
                  <a:pt x="7434468" y="1941941"/>
                  <a:pt x="7434468" y="1934882"/>
                </a:cubicBezTo>
                <a:close/>
                <a:moveTo>
                  <a:pt x="7296793" y="1934882"/>
                </a:moveTo>
                <a:lnTo>
                  <a:pt x="7317974" y="1945472"/>
                </a:lnTo>
                <a:lnTo>
                  <a:pt x="7317974" y="1934882"/>
                </a:lnTo>
                <a:close/>
                <a:moveTo>
                  <a:pt x="7169708" y="1934882"/>
                </a:moveTo>
                <a:cubicBezTo>
                  <a:pt x="7169708" y="1941941"/>
                  <a:pt x="7171474" y="1947236"/>
                  <a:pt x="7175004" y="1950767"/>
                </a:cubicBezTo>
                <a:cubicBezTo>
                  <a:pt x="7178533" y="1954297"/>
                  <a:pt x="7183828" y="1956063"/>
                  <a:pt x="7190889" y="1956063"/>
                </a:cubicBezTo>
                <a:lnTo>
                  <a:pt x="7180299" y="1934882"/>
                </a:lnTo>
                <a:close/>
                <a:moveTo>
                  <a:pt x="7137937" y="1934882"/>
                </a:moveTo>
                <a:cubicBezTo>
                  <a:pt x="7137937" y="1941941"/>
                  <a:pt x="7141466" y="1945472"/>
                  <a:pt x="7148526" y="1945472"/>
                </a:cubicBezTo>
                <a:lnTo>
                  <a:pt x="7159118" y="1934882"/>
                </a:lnTo>
                <a:close/>
                <a:moveTo>
                  <a:pt x="5856497" y="1934882"/>
                </a:moveTo>
                <a:lnTo>
                  <a:pt x="5867087" y="1945472"/>
                </a:lnTo>
                <a:cubicBezTo>
                  <a:pt x="5867087" y="1945472"/>
                  <a:pt x="5867087" y="1941941"/>
                  <a:pt x="5867087" y="1934882"/>
                </a:cubicBezTo>
                <a:cubicBezTo>
                  <a:pt x="5860026" y="1934882"/>
                  <a:pt x="5856497" y="1934882"/>
                  <a:pt x="5856497" y="1934882"/>
                </a:cubicBezTo>
                <a:close/>
                <a:moveTo>
                  <a:pt x="5528195" y="1934882"/>
                </a:moveTo>
                <a:cubicBezTo>
                  <a:pt x="5528195" y="1941941"/>
                  <a:pt x="5528195" y="1945472"/>
                  <a:pt x="5528195" y="1945472"/>
                </a:cubicBezTo>
                <a:cubicBezTo>
                  <a:pt x="5528195" y="1945472"/>
                  <a:pt x="5531724" y="1945472"/>
                  <a:pt x="5538785" y="1945472"/>
                </a:cubicBezTo>
                <a:cubicBezTo>
                  <a:pt x="5538785" y="1945472"/>
                  <a:pt x="5538785" y="1941941"/>
                  <a:pt x="5538785" y="1934882"/>
                </a:cubicBezTo>
                <a:cubicBezTo>
                  <a:pt x="5531724" y="1934882"/>
                  <a:pt x="5528195" y="1934882"/>
                  <a:pt x="5528195" y="1934882"/>
                </a:cubicBezTo>
                <a:close/>
                <a:moveTo>
                  <a:pt x="5125758" y="1934882"/>
                </a:moveTo>
                <a:cubicBezTo>
                  <a:pt x="5125758" y="1941941"/>
                  <a:pt x="5129290" y="1945472"/>
                  <a:pt x="5136350" y="1945472"/>
                </a:cubicBezTo>
                <a:cubicBezTo>
                  <a:pt x="5143410" y="1945472"/>
                  <a:pt x="5146940" y="1945472"/>
                  <a:pt x="5146940" y="1945472"/>
                </a:cubicBezTo>
                <a:cubicBezTo>
                  <a:pt x="5146940" y="1945472"/>
                  <a:pt x="5146940" y="1941941"/>
                  <a:pt x="5146940" y="1934882"/>
                </a:cubicBezTo>
                <a:cubicBezTo>
                  <a:pt x="5146940" y="1934882"/>
                  <a:pt x="5143410" y="1934882"/>
                  <a:pt x="5136350" y="1934882"/>
                </a:cubicBezTo>
                <a:cubicBezTo>
                  <a:pt x="5129290" y="1934882"/>
                  <a:pt x="5125758" y="1934882"/>
                  <a:pt x="5125758" y="1934882"/>
                </a:cubicBezTo>
                <a:close/>
                <a:moveTo>
                  <a:pt x="4098489" y="1934882"/>
                </a:moveTo>
                <a:lnTo>
                  <a:pt x="4087898" y="1945472"/>
                </a:lnTo>
                <a:cubicBezTo>
                  <a:pt x="4087898" y="1952532"/>
                  <a:pt x="4091429" y="1952532"/>
                  <a:pt x="4098489" y="1945472"/>
                </a:cubicBezTo>
                <a:close/>
                <a:moveTo>
                  <a:pt x="7257080" y="1929586"/>
                </a:moveTo>
                <a:cubicBezTo>
                  <a:pt x="7255313" y="1929586"/>
                  <a:pt x="7254432" y="1931352"/>
                  <a:pt x="7254432" y="1934882"/>
                </a:cubicBezTo>
                <a:lnTo>
                  <a:pt x="7265022" y="1934882"/>
                </a:lnTo>
                <a:cubicBezTo>
                  <a:pt x="7261491" y="1931352"/>
                  <a:pt x="7258844" y="1929586"/>
                  <a:pt x="7257080" y="1929586"/>
                </a:cubicBezTo>
                <a:close/>
                <a:moveTo>
                  <a:pt x="6194067" y="1929586"/>
                </a:moveTo>
                <a:cubicBezTo>
                  <a:pt x="6191420" y="1929586"/>
                  <a:pt x="6188330" y="1931352"/>
                  <a:pt x="6184800" y="1934882"/>
                </a:cubicBezTo>
                <a:cubicBezTo>
                  <a:pt x="6184800" y="1941941"/>
                  <a:pt x="6190094" y="1947236"/>
                  <a:pt x="6200686" y="1950767"/>
                </a:cubicBezTo>
                <a:cubicBezTo>
                  <a:pt x="6211276" y="1954297"/>
                  <a:pt x="6227161" y="1956063"/>
                  <a:pt x="6248342" y="1956063"/>
                </a:cubicBezTo>
                <a:cubicBezTo>
                  <a:pt x="6241282" y="1956063"/>
                  <a:pt x="6237752" y="1952532"/>
                  <a:pt x="6237752" y="1945472"/>
                </a:cubicBezTo>
                <a:cubicBezTo>
                  <a:pt x="6237752" y="1931351"/>
                  <a:pt x="6230690" y="1927821"/>
                  <a:pt x="6216572" y="1934882"/>
                </a:cubicBezTo>
                <a:cubicBezTo>
                  <a:pt x="6209510" y="1941941"/>
                  <a:pt x="6204216" y="1941941"/>
                  <a:pt x="6200686" y="1934882"/>
                </a:cubicBezTo>
                <a:cubicBezTo>
                  <a:pt x="6198921" y="1931352"/>
                  <a:pt x="6196714" y="1929586"/>
                  <a:pt x="6194067" y="1929586"/>
                </a:cubicBezTo>
                <a:close/>
                <a:moveTo>
                  <a:pt x="7212070" y="1924290"/>
                </a:moveTo>
                <a:cubicBezTo>
                  <a:pt x="7212070" y="1931351"/>
                  <a:pt x="7208540" y="1934882"/>
                  <a:pt x="7201480" y="1934882"/>
                </a:cubicBezTo>
                <a:cubicBezTo>
                  <a:pt x="7201480" y="1941941"/>
                  <a:pt x="7199714" y="1945472"/>
                  <a:pt x="7196184" y="1945472"/>
                </a:cubicBezTo>
                <a:cubicBezTo>
                  <a:pt x="7192655" y="1945472"/>
                  <a:pt x="7190889" y="1947236"/>
                  <a:pt x="7190889" y="1950767"/>
                </a:cubicBezTo>
                <a:cubicBezTo>
                  <a:pt x="7190889" y="1954297"/>
                  <a:pt x="7196184" y="1954297"/>
                  <a:pt x="7206774" y="1950767"/>
                </a:cubicBezTo>
                <a:cubicBezTo>
                  <a:pt x="7217366" y="1947236"/>
                  <a:pt x="7222660" y="1945472"/>
                  <a:pt x="7222660" y="1945472"/>
                </a:cubicBezTo>
                <a:cubicBezTo>
                  <a:pt x="7222660" y="1945472"/>
                  <a:pt x="7222660" y="1941941"/>
                  <a:pt x="7222660" y="1934882"/>
                </a:cubicBezTo>
                <a:cubicBezTo>
                  <a:pt x="7229722" y="1934882"/>
                  <a:pt x="7233251" y="1933117"/>
                  <a:pt x="7233251" y="1929586"/>
                </a:cubicBezTo>
                <a:cubicBezTo>
                  <a:pt x="7233251" y="1926055"/>
                  <a:pt x="7229722" y="1924290"/>
                  <a:pt x="7222660" y="1924290"/>
                </a:cubicBezTo>
                <a:close/>
                <a:moveTo>
                  <a:pt x="5994172" y="1924290"/>
                </a:moveTo>
                <a:lnTo>
                  <a:pt x="6004764" y="1934882"/>
                </a:lnTo>
                <a:lnTo>
                  <a:pt x="6015353" y="1934882"/>
                </a:lnTo>
                <a:cubicBezTo>
                  <a:pt x="6008293" y="1927821"/>
                  <a:pt x="6001234" y="1924290"/>
                  <a:pt x="5994172" y="1924290"/>
                </a:cubicBezTo>
                <a:close/>
                <a:moveTo>
                  <a:pt x="5814135" y="1924290"/>
                </a:moveTo>
                <a:cubicBezTo>
                  <a:pt x="5807076" y="1924290"/>
                  <a:pt x="5803545" y="1927821"/>
                  <a:pt x="5803545" y="1934882"/>
                </a:cubicBezTo>
                <a:cubicBezTo>
                  <a:pt x="5810606" y="1934882"/>
                  <a:pt x="5810606" y="1938411"/>
                  <a:pt x="5803545" y="1945472"/>
                </a:cubicBezTo>
                <a:lnTo>
                  <a:pt x="5814135" y="1945472"/>
                </a:lnTo>
                <a:lnTo>
                  <a:pt x="5824726" y="1934882"/>
                </a:lnTo>
                <a:cubicBezTo>
                  <a:pt x="5831786" y="1934882"/>
                  <a:pt x="5833552" y="1933117"/>
                  <a:pt x="5830020" y="1929586"/>
                </a:cubicBezTo>
                <a:cubicBezTo>
                  <a:pt x="5826491" y="1926055"/>
                  <a:pt x="5821196" y="1924290"/>
                  <a:pt x="5814135" y="1924290"/>
                </a:cubicBezTo>
                <a:close/>
                <a:moveTo>
                  <a:pt x="5729412" y="1924290"/>
                </a:moveTo>
                <a:lnTo>
                  <a:pt x="5718822" y="1934882"/>
                </a:lnTo>
                <a:cubicBezTo>
                  <a:pt x="5725882" y="1934882"/>
                  <a:pt x="5736472" y="1938411"/>
                  <a:pt x="5750593" y="1945472"/>
                </a:cubicBezTo>
                <a:lnTo>
                  <a:pt x="5750593" y="1934882"/>
                </a:lnTo>
                <a:cubicBezTo>
                  <a:pt x="5743532" y="1934882"/>
                  <a:pt x="5738237" y="1934882"/>
                  <a:pt x="5734708" y="1934882"/>
                </a:cubicBezTo>
                <a:cubicBezTo>
                  <a:pt x="5731178" y="1934882"/>
                  <a:pt x="5729412" y="1931351"/>
                  <a:pt x="5729412" y="1924290"/>
                </a:cubicBezTo>
                <a:close/>
                <a:moveTo>
                  <a:pt x="5507014" y="1924290"/>
                </a:moveTo>
                <a:lnTo>
                  <a:pt x="5507014" y="1934882"/>
                </a:lnTo>
                <a:lnTo>
                  <a:pt x="5517604" y="1934882"/>
                </a:lnTo>
                <a:cubicBezTo>
                  <a:pt x="5517604" y="1934882"/>
                  <a:pt x="5517604" y="1931351"/>
                  <a:pt x="5517604" y="1924290"/>
                </a:cubicBezTo>
                <a:cubicBezTo>
                  <a:pt x="5517604" y="1924290"/>
                  <a:pt x="5514074" y="1924290"/>
                  <a:pt x="5507014" y="1924290"/>
                </a:cubicBezTo>
                <a:close/>
                <a:moveTo>
                  <a:pt x="5395814" y="1924290"/>
                </a:moveTo>
                <a:cubicBezTo>
                  <a:pt x="5392285" y="1924290"/>
                  <a:pt x="5394050" y="1927821"/>
                  <a:pt x="5401110" y="1934882"/>
                </a:cubicBezTo>
                <a:cubicBezTo>
                  <a:pt x="5408170" y="1941941"/>
                  <a:pt x="5413464" y="1945472"/>
                  <a:pt x="5416996" y="1945472"/>
                </a:cubicBezTo>
                <a:cubicBezTo>
                  <a:pt x="5420525" y="1945472"/>
                  <a:pt x="5422291" y="1941941"/>
                  <a:pt x="5422291" y="1934882"/>
                </a:cubicBezTo>
                <a:cubicBezTo>
                  <a:pt x="5422291" y="1934882"/>
                  <a:pt x="5418760" y="1934882"/>
                  <a:pt x="5411700" y="1934882"/>
                </a:cubicBezTo>
                <a:cubicBezTo>
                  <a:pt x="5411700" y="1934882"/>
                  <a:pt x="5409935" y="1934882"/>
                  <a:pt x="5406404" y="1934882"/>
                </a:cubicBezTo>
                <a:cubicBezTo>
                  <a:pt x="5402874" y="1934882"/>
                  <a:pt x="5401110" y="1931351"/>
                  <a:pt x="5401110" y="1924290"/>
                </a:cubicBezTo>
                <a:cubicBezTo>
                  <a:pt x="5401110" y="1924290"/>
                  <a:pt x="5399344" y="1924290"/>
                  <a:pt x="5395814" y="1924290"/>
                </a:cubicBezTo>
                <a:close/>
                <a:moveTo>
                  <a:pt x="4236164" y="1924290"/>
                </a:moveTo>
                <a:cubicBezTo>
                  <a:pt x="4236164" y="1924290"/>
                  <a:pt x="4239695" y="1924290"/>
                  <a:pt x="4246754" y="1924290"/>
                </a:cubicBezTo>
                <a:lnTo>
                  <a:pt x="4236164" y="1934882"/>
                </a:lnTo>
                <a:close/>
                <a:moveTo>
                  <a:pt x="7234573" y="1916348"/>
                </a:moveTo>
                <a:cubicBezTo>
                  <a:pt x="7231926" y="1916348"/>
                  <a:pt x="7229720" y="1917231"/>
                  <a:pt x="7227956" y="1918996"/>
                </a:cubicBezTo>
                <a:cubicBezTo>
                  <a:pt x="7224426" y="1922526"/>
                  <a:pt x="7227956" y="1924290"/>
                  <a:pt x="7238546" y="1924290"/>
                </a:cubicBezTo>
                <a:cubicBezTo>
                  <a:pt x="7249136" y="1924290"/>
                  <a:pt x="7250902" y="1922526"/>
                  <a:pt x="7243841" y="1918996"/>
                </a:cubicBezTo>
                <a:cubicBezTo>
                  <a:pt x="7240310" y="1917231"/>
                  <a:pt x="7237222" y="1916348"/>
                  <a:pt x="7234573" y="1916348"/>
                </a:cubicBezTo>
                <a:close/>
                <a:moveTo>
                  <a:pt x="7974579" y="1913701"/>
                </a:moveTo>
                <a:cubicBezTo>
                  <a:pt x="7981640" y="1913701"/>
                  <a:pt x="7985171" y="1917231"/>
                  <a:pt x="7985171" y="1924290"/>
                </a:cubicBezTo>
                <a:lnTo>
                  <a:pt x="7974579" y="1924290"/>
                </a:lnTo>
                <a:cubicBezTo>
                  <a:pt x="7974579" y="1924290"/>
                  <a:pt x="7974579" y="1920761"/>
                  <a:pt x="7974579" y="1913701"/>
                </a:cubicBezTo>
                <a:close/>
                <a:moveTo>
                  <a:pt x="5972991" y="1913701"/>
                </a:moveTo>
                <a:cubicBezTo>
                  <a:pt x="5972991" y="1920761"/>
                  <a:pt x="5976520" y="1924290"/>
                  <a:pt x="5983582" y="1924290"/>
                </a:cubicBezTo>
                <a:cubicBezTo>
                  <a:pt x="5983582" y="1917231"/>
                  <a:pt x="5983582" y="1913701"/>
                  <a:pt x="5983582" y="1913701"/>
                </a:cubicBezTo>
                <a:close/>
                <a:moveTo>
                  <a:pt x="5443471" y="1913701"/>
                </a:moveTo>
                <a:cubicBezTo>
                  <a:pt x="5443471" y="1920761"/>
                  <a:pt x="5445237" y="1924290"/>
                  <a:pt x="5448766" y="1924290"/>
                </a:cubicBezTo>
                <a:cubicBezTo>
                  <a:pt x="5452296" y="1924290"/>
                  <a:pt x="5454062" y="1920761"/>
                  <a:pt x="5454062" y="1913701"/>
                </a:cubicBezTo>
                <a:cubicBezTo>
                  <a:pt x="5447002" y="1913701"/>
                  <a:pt x="5443471" y="1913701"/>
                  <a:pt x="5443471" y="1913701"/>
                </a:cubicBezTo>
                <a:close/>
                <a:moveTo>
                  <a:pt x="5358748" y="1913701"/>
                </a:moveTo>
                <a:lnTo>
                  <a:pt x="5348158" y="1924290"/>
                </a:lnTo>
                <a:lnTo>
                  <a:pt x="5369339" y="1913701"/>
                </a:lnTo>
                <a:close/>
                <a:moveTo>
                  <a:pt x="7611858" y="1908405"/>
                </a:moveTo>
                <a:cubicBezTo>
                  <a:pt x="7610093" y="1908405"/>
                  <a:pt x="7607446" y="1910170"/>
                  <a:pt x="7603915" y="1913701"/>
                </a:cubicBezTo>
                <a:cubicBezTo>
                  <a:pt x="7603915" y="1913701"/>
                  <a:pt x="7607444" y="1913701"/>
                  <a:pt x="7614505" y="1913701"/>
                </a:cubicBezTo>
                <a:cubicBezTo>
                  <a:pt x="7614505" y="1910170"/>
                  <a:pt x="7613624" y="1908405"/>
                  <a:pt x="7611858" y="1908405"/>
                </a:cubicBezTo>
                <a:close/>
                <a:moveTo>
                  <a:pt x="5943868" y="1908405"/>
                </a:moveTo>
                <a:cubicBezTo>
                  <a:pt x="5942102" y="1908405"/>
                  <a:pt x="5941220" y="1910170"/>
                  <a:pt x="5941220" y="1913701"/>
                </a:cubicBezTo>
                <a:cubicBezTo>
                  <a:pt x="5941220" y="1920761"/>
                  <a:pt x="5942986" y="1924290"/>
                  <a:pt x="5946516" y="1924290"/>
                </a:cubicBezTo>
                <a:cubicBezTo>
                  <a:pt x="5950045" y="1924290"/>
                  <a:pt x="5951812" y="1920761"/>
                  <a:pt x="5951812" y="1913701"/>
                </a:cubicBezTo>
                <a:cubicBezTo>
                  <a:pt x="5948280" y="1910170"/>
                  <a:pt x="5945634" y="1908405"/>
                  <a:pt x="5943868" y="1908405"/>
                </a:cubicBezTo>
                <a:close/>
                <a:moveTo>
                  <a:pt x="7911038" y="1903111"/>
                </a:moveTo>
                <a:cubicBezTo>
                  <a:pt x="7918098" y="1903111"/>
                  <a:pt x="7921627" y="1906640"/>
                  <a:pt x="7921627" y="1913701"/>
                </a:cubicBezTo>
                <a:lnTo>
                  <a:pt x="7911038" y="1913701"/>
                </a:lnTo>
                <a:cubicBezTo>
                  <a:pt x="7911038" y="1913701"/>
                  <a:pt x="7911038" y="1910170"/>
                  <a:pt x="7911038" y="1903111"/>
                </a:cubicBezTo>
                <a:close/>
                <a:moveTo>
                  <a:pt x="7725704" y="1903111"/>
                </a:moveTo>
                <a:cubicBezTo>
                  <a:pt x="7722175" y="1903111"/>
                  <a:pt x="7720409" y="1906640"/>
                  <a:pt x="7720409" y="1913701"/>
                </a:cubicBezTo>
                <a:lnTo>
                  <a:pt x="7720409" y="1924290"/>
                </a:lnTo>
                <a:cubicBezTo>
                  <a:pt x="7727471" y="1924290"/>
                  <a:pt x="7731000" y="1920761"/>
                  <a:pt x="7731000" y="1913701"/>
                </a:cubicBezTo>
                <a:cubicBezTo>
                  <a:pt x="7731000" y="1906640"/>
                  <a:pt x="7729234" y="1903111"/>
                  <a:pt x="7725704" y="1903111"/>
                </a:cubicBezTo>
                <a:close/>
                <a:moveTo>
                  <a:pt x="7423878" y="1903111"/>
                </a:moveTo>
                <a:cubicBezTo>
                  <a:pt x="7416818" y="1903111"/>
                  <a:pt x="7413288" y="1906640"/>
                  <a:pt x="7413288" y="1913701"/>
                </a:cubicBezTo>
                <a:lnTo>
                  <a:pt x="7434468" y="1913701"/>
                </a:lnTo>
                <a:cubicBezTo>
                  <a:pt x="7434468" y="1906640"/>
                  <a:pt x="7430938" y="1903111"/>
                  <a:pt x="7423878" y="1903111"/>
                </a:cubicBezTo>
                <a:close/>
                <a:moveTo>
                  <a:pt x="7169708" y="1903111"/>
                </a:moveTo>
                <a:lnTo>
                  <a:pt x="7169708" y="1904434"/>
                </a:lnTo>
                <a:cubicBezTo>
                  <a:pt x="7169708" y="1907081"/>
                  <a:pt x="7169708" y="1910170"/>
                  <a:pt x="7169708" y="1913701"/>
                </a:cubicBezTo>
                <a:cubicBezTo>
                  <a:pt x="7169708" y="1920761"/>
                  <a:pt x="7175004" y="1924290"/>
                  <a:pt x="7185593" y="1924290"/>
                </a:cubicBezTo>
                <a:cubicBezTo>
                  <a:pt x="7196184" y="1924290"/>
                  <a:pt x="7201480" y="1920761"/>
                  <a:pt x="7201480" y="1913701"/>
                </a:cubicBezTo>
                <a:cubicBezTo>
                  <a:pt x="7201480" y="1906640"/>
                  <a:pt x="7201480" y="1903111"/>
                  <a:pt x="7201480" y="1903111"/>
                </a:cubicBezTo>
                <a:cubicBezTo>
                  <a:pt x="7201480" y="1903111"/>
                  <a:pt x="7197949" y="1903111"/>
                  <a:pt x="7190889" y="1903111"/>
                </a:cubicBezTo>
                <a:close/>
                <a:moveTo>
                  <a:pt x="7095574" y="1903111"/>
                </a:moveTo>
                <a:lnTo>
                  <a:pt x="7095574" y="1924290"/>
                </a:lnTo>
                <a:lnTo>
                  <a:pt x="7127347" y="1924290"/>
                </a:lnTo>
                <a:cubicBezTo>
                  <a:pt x="7127347" y="1917231"/>
                  <a:pt x="7123818" y="1913701"/>
                  <a:pt x="7116756" y="1913701"/>
                </a:cubicBezTo>
                <a:cubicBezTo>
                  <a:pt x="7109696" y="1913701"/>
                  <a:pt x="7106166" y="1913701"/>
                  <a:pt x="7106166" y="1913701"/>
                </a:cubicBezTo>
                <a:cubicBezTo>
                  <a:pt x="7106166" y="1906640"/>
                  <a:pt x="7102636" y="1903111"/>
                  <a:pt x="7095574" y="1903111"/>
                </a:cubicBezTo>
                <a:close/>
                <a:moveTo>
                  <a:pt x="6253638" y="1903111"/>
                </a:moveTo>
                <a:cubicBezTo>
                  <a:pt x="6250108" y="1903111"/>
                  <a:pt x="6248342" y="1904875"/>
                  <a:pt x="6248342" y="1908405"/>
                </a:cubicBezTo>
                <a:cubicBezTo>
                  <a:pt x="6248342" y="1911936"/>
                  <a:pt x="6251872" y="1913701"/>
                  <a:pt x="6258932" y="1913701"/>
                </a:cubicBezTo>
                <a:cubicBezTo>
                  <a:pt x="6258932" y="1906640"/>
                  <a:pt x="6257168" y="1903111"/>
                  <a:pt x="6253638" y="1903111"/>
                </a:cubicBezTo>
                <a:close/>
                <a:moveTo>
                  <a:pt x="5697641" y="1903111"/>
                </a:moveTo>
                <a:cubicBezTo>
                  <a:pt x="5704702" y="1910170"/>
                  <a:pt x="5708232" y="1913701"/>
                  <a:pt x="5708232" y="1913701"/>
                </a:cubicBezTo>
                <a:lnTo>
                  <a:pt x="5708232" y="1903111"/>
                </a:lnTo>
                <a:close/>
                <a:moveTo>
                  <a:pt x="7002910" y="1896491"/>
                </a:moveTo>
                <a:cubicBezTo>
                  <a:pt x="7001145" y="1897374"/>
                  <a:pt x="7000262" y="1899581"/>
                  <a:pt x="7000262" y="1903111"/>
                </a:cubicBezTo>
                <a:cubicBezTo>
                  <a:pt x="6993200" y="1903111"/>
                  <a:pt x="6984376" y="1901345"/>
                  <a:pt x="6973785" y="1897815"/>
                </a:cubicBezTo>
                <a:cubicBezTo>
                  <a:pt x="6968491" y="1896050"/>
                  <a:pt x="6964519" y="1895608"/>
                  <a:pt x="6961872" y="1896492"/>
                </a:cubicBezTo>
                <a:cubicBezTo>
                  <a:pt x="6959224" y="1897374"/>
                  <a:pt x="6957900" y="1899580"/>
                  <a:pt x="6957900" y="1903111"/>
                </a:cubicBezTo>
                <a:cubicBezTo>
                  <a:pt x="6957900" y="1903111"/>
                  <a:pt x="6964960" y="1903111"/>
                  <a:pt x="6979081" y="1903111"/>
                </a:cubicBezTo>
                <a:lnTo>
                  <a:pt x="7000262" y="1903111"/>
                </a:lnTo>
                <a:lnTo>
                  <a:pt x="7021443" y="1913701"/>
                </a:lnTo>
                <a:cubicBezTo>
                  <a:pt x="7021443" y="1906640"/>
                  <a:pt x="7017914" y="1901345"/>
                  <a:pt x="7010852" y="1897815"/>
                </a:cubicBezTo>
                <a:cubicBezTo>
                  <a:pt x="7007322" y="1896050"/>
                  <a:pt x="7004674" y="1895608"/>
                  <a:pt x="7002910" y="1896491"/>
                </a:cubicBezTo>
                <a:close/>
                <a:moveTo>
                  <a:pt x="7868675" y="1892520"/>
                </a:moveTo>
                <a:cubicBezTo>
                  <a:pt x="7868675" y="1892520"/>
                  <a:pt x="7870441" y="1894284"/>
                  <a:pt x="7873971" y="1897815"/>
                </a:cubicBezTo>
                <a:cubicBezTo>
                  <a:pt x="7877500" y="1901345"/>
                  <a:pt x="7879267" y="1903111"/>
                  <a:pt x="7879267" y="1903111"/>
                </a:cubicBezTo>
                <a:lnTo>
                  <a:pt x="7868675" y="1903111"/>
                </a:lnTo>
                <a:close/>
                <a:moveTo>
                  <a:pt x="7455649" y="1892520"/>
                </a:moveTo>
                <a:cubicBezTo>
                  <a:pt x="7448588" y="1892520"/>
                  <a:pt x="7446824" y="1897815"/>
                  <a:pt x="7450355" y="1908405"/>
                </a:cubicBezTo>
                <a:cubicBezTo>
                  <a:pt x="7453884" y="1918996"/>
                  <a:pt x="7459178" y="1920761"/>
                  <a:pt x="7466240" y="1913701"/>
                </a:cubicBezTo>
                <a:close/>
                <a:moveTo>
                  <a:pt x="7370926" y="1892520"/>
                </a:moveTo>
                <a:cubicBezTo>
                  <a:pt x="7370926" y="1899580"/>
                  <a:pt x="7372692" y="1903111"/>
                  <a:pt x="7376222" y="1903111"/>
                </a:cubicBezTo>
                <a:cubicBezTo>
                  <a:pt x="7379751" y="1903111"/>
                  <a:pt x="7381516" y="1899580"/>
                  <a:pt x="7381516" y="1892520"/>
                </a:cubicBezTo>
                <a:cubicBezTo>
                  <a:pt x="7374456" y="1892520"/>
                  <a:pt x="7370926" y="1892520"/>
                  <a:pt x="7370926" y="1892520"/>
                </a:cubicBezTo>
                <a:close/>
                <a:moveTo>
                  <a:pt x="7159118" y="1892520"/>
                </a:moveTo>
                <a:cubicBezTo>
                  <a:pt x="7166178" y="1892520"/>
                  <a:pt x="7169708" y="1894284"/>
                  <a:pt x="7169708" y="1897815"/>
                </a:cubicBezTo>
                <a:lnTo>
                  <a:pt x="7169708" y="1892520"/>
                </a:lnTo>
                <a:close/>
                <a:moveTo>
                  <a:pt x="6904948" y="1892520"/>
                </a:moveTo>
                <a:lnTo>
                  <a:pt x="6915539" y="1903111"/>
                </a:lnTo>
                <a:lnTo>
                  <a:pt x="6926129" y="1892520"/>
                </a:lnTo>
                <a:cubicBezTo>
                  <a:pt x="6926129" y="1892520"/>
                  <a:pt x="6919068" y="1892520"/>
                  <a:pt x="6904948" y="1892520"/>
                </a:cubicBezTo>
                <a:close/>
                <a:moveTo>
                  <a:pt x="5427586" y="1892520"/>
                </a:moveTo>
                <a:cubicBezTo>
                  <a:pt x="5424056" y="1892520"/>
                  <a:pt x="5422291" y="1896050"/>
                  <a:pt x="5422291" y="1903111"/>
                </a:cubicBezTo>
                <a:cubicBezTo>
                  <a:pt x="5429352" y="1903111"/>
                  <a:pt x="5432881" y="1901345"/>
                  <a:pt x="5432881" y="1897815"/>
                </a:cubicBezTo>
                <a:cubicBezTo>
                  <a:pt x="5432881" y="1894284"/>
                  <a:pt x="5431116" y="1892520"/>
                  <a:pt x="5427586" y="1892520"/>
                </a:cubicBezTo>
                <a:close/>
                <a:moveTo>
                  <a:pt x="7614505" y="1881930"/>
                </a:moveTo>
                <a:lnTo>
                  <a:pt x="7614505" y="1892520"/>
                </a:lnTo>
                <a:lnTo>
                  <a:pt x="7635686" y="1892520"/>
                </a:lnTo>
                <a:cubicBezTo>
                  <a:pt x="7635686" y="1892520"/>
                  <a:pt x="7632156" y="1890755"/>
                  <a:pt x="7625096" y="1887224"/>
                </a:cubicBezTo>
                <a:cubicBezTo>
                  <a:pt x="7618034" y="1883694"/>
                  <a:pt x="7614505" y="1881930"/>
                  <a:pt x="7614505" y="1881930"/>
                </a:cubicBezTo>
                <a:close/>
                <a:moveTo>
                  <a:pt x="6216572" y="1881930"/>
                </a:moveTo>
                <a:cubicBezTo>
                  <a:pt x="6216572" y="1888989"/>
                  <a:pt x="6216572" y="1892520"/>
                  <a:pt x="6216572" y="1892520"/>
                </a:cubicBezTo>
                <a:cubicBezTo>
                  <a:pt x="6223632" y="1892520"/>
                  <a:pt x="6227161" y="1892520"/>
                  <a:pt x="6227161" y="1892520"/>
                </a:cubicBezTo>
                <a:cubicBezTo>
                  <a:pt x="6227161" y="1885459"/>
                  <a:pt x="6223632" y="1881930"/>
                  <a:pt x="6216572" y="1881930"/>
                </a:cubicBezTo>
                <a:close/>
                <a:moveTo>
                  <a:pt x="6057716" y="1881930"/>
                </a:moveTo>
                <a:lnTo>
                  <a:pt x="6068305" y="1892520"/>
                </a:lnTo>
                <a:lnTo>
                  <a:pt x="6068305" y="1881930"/>
                </a:lnTo>
                <a:close/>
                <a:moveTo>
                  <a:pt x="4151441" y="1881930"/>
                </a:moveTo>
                <a:cubicBezTo>
                  <a:pt x="4158500" y="1881930"/>
                  <a:pt x="4162031" y="1885459"/>
                  <a:pt x="4162031" y="1892520"/>
                </a:cubicBezTo>
                <a:cubicBezTo>
                  <a:pt x="4162031" y="1892520"/>
                  <a:pt x="4158500" y="1892520"/>
                  <a:pt x="4151441" y="1892520"/>
                </a:cubicBezTo>
                <a:cubicBezTo>
                  <a:pt x="4144381" y="1892520"/>
                  <a:pt x="4140850" y="1892520"/>
                  <a:pt x="4140850" y="1892520"/>
                </a:cubicBezTo>
                <a:cubicBezTo>
                  <a:pt x="4147910" y="1885459"/>
                  <a:pt x="4151441" y="1881930"/>
                  <a:pt x="4151441" y="1881930"/>
                </a:cubicBezTo>
                <a:close/>
                <a:moveTo>
                  <a:pt x="3518664" y="1878619"/>
                </a:moveTo>
                <a:cubicBezTo>
                  <a:pt x="3523960" y="1877296"/>
                  <a:pt x="3537196" y="1881930"/>
                  <a:pt x="3558378" y="1892520"/>
                </a:cubicBezTo>
                <a:cubicBezTo>
                  <a:pt x="3565438" y="1899580"/>
                  <a:pt x="3572498" y="1903111"/>
                  <a:pt x="3579559" y="1903111"/>
                </a:cubicBezTo>
                <a:cubicBezTo>
                  <a:pt x="3586618" y="1896050"/>
                  <a:pt x="3590148" y="1896050"/>
                  <a:pt x="3590148" y="1903111"/>
                </a:cubicBezTo>
                <a:cubicBezTo>
                  <a:pt x="3590148" y="1903111"/>
                  <a:pt x="3595444" y="1906640"/>
                  <a:pt x="3606034" y="1913701"/>
                </a:cubicBezTo>
                <a:cubicBezTo>
                  <a:pt x="3616625" y="1920761"/>
                  <a:pt x="3628980" y="1926055"/>
                  <a:pt x="3643100" y="1929586"/>
                </a:cubicBezTo>
                <a:cubicBezTo>
                  <a:pt x="3657222" y="1933117"/>
                  <a:pt x="3667812" y="1934882"/>
                  <a:pt x="3674872" y="1934882"/>
                </a:cubicBezTo>
                <a:lnTo>
                  <a:pt x="3674872" y="1945472"/>
                </a:lnTo>
                <a:cubicBezTo>
                  <a:pt x="3674872" y="1945472"/>
                  <a:pt x="3658986" y="1941941"/>
                  <a:pt x="3627215" y="1934882"/>
                </a:cubicBezTo>
                <a:cubicBezTo>
                  <a:pt x="3595444" y="1927821"/>
                  <a:pt x="3574263" y="1920761"/>
                  <a:pt x="3563673" y="1913701"/>
                </a:cubicBezTo>
                <a:cubicBezTo>
                  <a:pt x="3553082" y="1906640"/>
                  <a:pt x="3544257" y="1899580"/>
                  <a:pt x="3537196" y="1892520"/>
                </a:cubicBezTo>
                <a:lnTo>
                  <a:pt x="3516016" y="1881930"/>
                </a:lnTo>
                <a:cubicBezTo>
                  <a:pt x="3516016" y="1880165"/>
                  <a:pt x="3516899" y="1879061"/>
                  <a:pt x="3518664" y="1878619"/>
                </a:cubicBezTo>
                <a:close/>
                <a:moveTo>
                  <a:pt x="6881120" y="1876634"/>
                </a:moveTo>
                <a:cubicBezTo>
                  <a:pt x="6879354" y="1876634"/>
                  <a:pt x="6876708" y="1878400"/>
                  <a:pt x="6873177" y="1881930"/>
                </a:cubicBezTo>
                <a:lnTo>
                  <a:pt x="6883766" y="1881930"/>
                </a:lnTo>
                <a:cubicBezTo>
                  <a:pt x="6883766" y="1878400"/>
                  <a:pt x="6882884" y="1876634"/>
                  <a:pt x="6881120" y="1876634"/>
                </a:cubicBezTo>
                <a:close/>
                <a:moveTo>
                  <a:pt x="5631782" y="1875641"/>
                </a:moveTo>
                <a:cubicBezTo>
                  <a:pt x="5630680" y="1875420"/>
                  <a:pt x="5629686" y="1875752"/>
                  <a:pt x="5628804" y="1876634"/>
                </a:cubicBezTo>
                <a:cubicBezTo>
                  <a:pt x="5625274" y="1880165"/>
                  <a:pt x="5623508" y="1883694"/>
                  <a:pt x="5623508" y="1887224"/>
                </a:cubicBezTo>
                <a:cubicBezTo>
                  <a:pt x="5623508" y="1890755"/>
                  <a:pt x="5619978" y="1892520"/>
                  <a:pt x="5612918" y="1892520"/>
                </a:cubicBezTo>
                <a:lnTo>
                  <a:pt x="5612918" y="1903111"/>
                </a:lnTo>
                <a:lnTo>
                  <a:pt x="5623508" y="1913701"/>
                </a:lnTo>
                <a:lnTo>
                  <a:pt x="5634099" y="1913701"/>
                </a:lnTo>
                <a:lnTo>
                  <a:pt x="5655279" y="1924290"/>
                </a:lnTo>
                <a:cubicBezTo>
                  <a:pt x="5662339" y="1924290"/>
                  <a:pt x="5668517" y="1924290"/>
                  <a:pt x="5673813" y="1924290"/>
                </a:cubicBezTo>
                <a:lnTo>
                  <a:pt x="5676460" y="1924290"/>
                </a:lnTo>
                <a:lnTo>
                  <a:pt x="5676460" y="1913701"/>
                </a:lnTo>
                <a:cubicBezTo>
                  <a:pt x="5683520" y="1913701"/>
                  <a:pt x="5687051" y="1911936"/>
                  <a:pt x="5687051" y="1908405"/>
                </a:cubicBezTo>
                <a:cubicBezTo>
                  <a:pt x="5687051" y="1904875"/>
                  <a:pt x="5683520" y="1901345"/>
                  <a:pt x="5676460" y="1897815"/>
                </a:cubicBezTo>
                <a:cubicBezTo>
                  <a:pt x="5669400" y="1894284"/>
                  <a:pt x="5665870" y="1892520"/>
                  <a:pt x="5665870" y="1892520"/>
                </a:cubicBezTo>
                <a:lnTo>
                  <a:pt x="5644689" y="1892520"/>
                </a:lnTo>
                <a:cubicBezTo>
                  <a:pt x="5639394" y="1881930"/>
                  <a:pt x="5635091" y="1876302"/>
                  <a:pt x="5631782" y="1875641"/>
                </a:cubicBezTo>
                <a:close/>
                <a:moveTo>
                  <a:pt x="7688638" y="1871338"/>
                </a:moveTo>
                <a:lnTo>
                  <a:pt x="7688638" y="1881930"/>
                </a:lnTo>
                <a:cubicBezTo>
                  <a:pt x="7688638" y="1881930"/>
                  <a:pt x="7692168" y="1881930"/>
                  <a:pt x="7699230" y="1881930"/>
                </a:cubicBezTo>
                <a:lnTo>
                  <a:pt x="7720409" y="1881930"/>
                </a:lnTo>
                <a:cubicBezTo>
                  <a:pt x="7720409" y="1881930"/>
                  <a:pt x="7718644" y="1880165"/>
                  <a:pt x="7715115" y="1876634"/>
                </a:cubicBezTo>
                <a:cubicBezTo>
                  <a:pt x="7711586" y="1873103"/>
                  <a:pt x="7706290" y="1871338"/>
                  <a:pt x="7699230" y="1871338"/>
                </a:cubicBezTo>
                <a:close/>
                <a:moveTo>
                  <a:pt x="7280908" y="1871338"/>
                </a:moveTo>
                <a:cubicBezTo>
                  <a:pt x="7277378" y="1871338"/>
                  <a:pt x="7275612" y="1873103"/>
                  <a:pt x="7275612" y="1876634"/>
                </a:cubicBezTo>
                <a:cubicBezTo>
                  <a:pt x="7275612" y="1880165"/>
                  <a:pt x="7279142" y="1881930"/>
                  <a:pt x="7286203" y="1881930"/>
                </a:cubicBezTo>
                <a:cubicBezTo>
                  <a:pt x="7286203" y="1874869"/>
                  <a:pt x="7284437" y="1871338"/>
                  <a:pt x="7280908" y="1871338"/>
                </a:cubicBezTo>
                <a:close/>
                <a:moveTo>
                  <a:pt x="7839551" y="1866044"/>
                </a:moveTo>
                <a:cubicBezTo>
                  <a:pt x="7841316" y="1866044"/>
                  <a:pt x="7843965" y="1867809"/>
                  <a:pt x="7847494" y="1871338"/>
                </a:cubicBezTo>
                <a:lnTo>
                  <a:pt x="7836904" y="1881930"/>
                </a:lnTo>
                <a:lnTo>
                  <a:pt x="7826313" y="1881930"/>
                </a:lnTo>
                <a:lnTo>
                  <a:pt x="7836904" y="1871338"/>
                </a:lnTo>
                <a:cubicBezTo>
                  <a:pt x="7836904" y="1867809"/>
                  <a:pt x="7837787" y="1866044"/>
                  <a:pt x="7839551" y="1866044"/>
                </a:cubicBezTo>
                <a:close/>
                <a:moveTo>
                  <a:pt x="6817578" y="1866044"/>
                </a:moveTo>
                <a:cubicBezTo>
                  <a:pt x="6815813" y="1866044"/>
                  <a:pt x="6813164" y="1867809"/>
                  <a:pt x="6809634" y="1871338"/>
                </a:cubicBezTo>
                <a:cubicBezTo>
                  <a:pt x="6816696" y="1871338"/>
                  <a:pt x="6820224" y="1871338"/>
                  <a:pt x="6820224" y="1871338"/>
                </a:cubicBezTo>
                <a:cubicBezTo>
                  <a:pt x="6820224" y="1867809"/>
                  <a:pt x="6819342" y="1866044"/>
                  <a:pt x="6817578" y="1866044"/>
                </a:cubicBezTo>
                <a:close/>
                <a:moveTo>
                  <a:pt x="4890122" y="1866044"/>
                </a:moveTo>
                <a:cubicBezTo>
                  <a:pt x="4888358" y="1866044"/>
                  <a:pt x="4885710" y="1867809"/>
                  <a:pt x="4882180" y="1871338"/>
                </a:cubicBezTo>
                <a:lnTo>
                  <a:pt x="4892770" y="1871338"/>
                </a:lnTo>
                <a:cubicBezTo>
                  <a:pt x="4892770" y="1867809"/>
                  <a:pt x="4891887" y="1866044"/>
                  <a:pt x="4890122" y="1866044"/>
                </a:cubicBezTo>
                <a:close/>
                <a:moveTo>
                  <a:pt x="4293087" y="1866044"/>
                </a:moveTo>
                <a:cubicBezTo>
                  <a:pt x="4295736" y="1866044"/>
                  <a:pt x="4299706" y="1867809"/>
                  <a:pt x="4305002" y="1871338"/>
                </a:cubicBezTo>
                <a:cubicBezTo>
                  <a:pt x="4315592" y="1878399"/>
                  <a:pt x="4320887" y="1881930"/>
                  <a:pt x="4320887" y="1881930"/>
                </a:cubicBezTo>
                <a:lnTo>
                  <a:pt x="4299706" y="1881930"/>
                </a:lnTo>
                <a:lnTo>
                  <a:pt x="4289116" y="1871338"/>
                </a:lnTo>
                <a:cubicBezTo>
                  <a:pt x="4289116" y="1867809"/>
                  <a:pt x="4290440" y="1866044"/>
                  <a:pt x="4293087" y="1866044"/>
                </a:cubicBezTo>
                <a:close/>
                <a:moveTo>
                  <a:pt x="7625096" y="1860749"/>
                </a:moveTo>
                <a:cubicBezTo>
                  <a:pt x="7610976" y="1860749"/>
                  <a:pt x="7607444" y="1864279"/>
                  <a:pt x="7614505" y="1871338"/>
                </a:cubicBezTo>
                <a:cubicBezTo>
                  <a:pt x="7621567" y="1878399"/>
                  <a:pt x="7628626" y="1874869"/>
                  <a:pt x="7635686" y="1860749"/>
                </a:cubicBezTo>
                <a:cubicBezTo>
                  <a:pt x="7635686" y="1860749"/>
                  <a:pt x="7632156" y="1860749"/>
                  <a:pt x="7625096" y="1860749"/>
                </a:cubicBezTo>
                <a:close/>
                <a:moveTo>
                  <a:pt x="7529782" y="1860749"/>
                </a:moveTo>
                <a:cubicBezTo>
                  <a:pt x="7529782" y="1867809"/>
                  <a:pt x="7533312" y="1871338"/>
                  <a:pt x="7540374" y="1871338"/>
                </a:cubicBezTo>
                <a:cubicBezTo>
                  <a:pt x="7540374" y="1871338"/>
                  <a:pt x="7540374" y="1867809"/>
                  <a:pt x="7540374" y="1860749"/>
                </a:cubicBezTo>
                <a:close/>
                <a:moveTo>
                  <a:pt x="6883766" y="1860749"/>
                </a:moveTo>
                <a:cubicBezTo>
                  <a:pt x="6883766" y="1860749"/>
                  <a:pt x="6887296" y="1864279"/>
                  <a:pt x="6894358" y="1871338"/>
                </a:cubicBezTo>
                <a:cubicBezTo>
                  <a:pt x="6901418" y="1878399"/>
                  <a:pt x="6908477" y="1881930"/>
                  <a:pt x="6915539" y="1881930"/>
                </a:cubicBezTo>
                <a:lnTo>
                  <a:pt x="6904948" y="1871338"/>
                </a:lnTo>
                <a:cubicBezTo>
                  <a:pt x="6897888" y="1864279"/>
                  <a:pt x="6897888" y="1860749"/>
                  <a:pt x="6904948" y="1860749"/>
                </a:cubicBezTo>
                <a:lnTo>
                  <a:pt x="6894358" y="1860749"/>
                </a:lnTo>
                <a:cubicBezTo>
                  <a:pt x="6887296" y="1860749"/>
                  <a:pt x="6883766" y="1860749"/>
                  <a:pt x="6883766" y="1860749"/>
                </a:cubicBezTo>
                <a:close/>
                <a:moveTo>
                  <a:pt x="6746092" y="1860749"/>
                </a:moveTo>
                <a:lnTo>
                  <a:pt x="6756682" y="1871338"/>
                </a:lnTo>
                <a:cubicBezTo>
                  <a:pt x="6756682" y="1871338"/>
                  <a:pt x="6756682" y="1869574"/>
                  <a:pt x="6756682" y="1866044"/>
                </a:cubicBezTo>
                <a:cubicBezTo>
                  <a:pt x="6756682" y="1862513"/>
                  <a:pt x="6753152" y="1860749"/>
                  <a:pt x="6746092" y="1860749"/>
                </a:cubicBezTo>
                <a:close/>
                <a:moveTo>
                  <a:pt x="6004764" y="1860749"/>
                </a:moveTo>
                <a:lnTo>
                  <a:pt x="6004764" y="1871338"/>
                </a:lnTo>
                <a:cubicBezTo>
                  <a:pt x="6011824" y="1871338"/>
                  <a:pt x="6015353" y="1867809"/>
                  <a:pt x="6015353" y="1860749"/>
                </a:cubicBezTo>
                <a:close/>
                <a:moveTo>
                  <a:pt x="5835316" y="1860749"/>
                </a:moveTo>
                <a:cubicBezTo>
                  <a:pt x="5835316" y="1860749"/>
                  <a:pt x="5833552" y="1862513"/>
                  <a:pt x="5830020" y="1866044"/>
                </a:cubicBezTo>
                <a:cubicBezTo>
                  <a:pt x="5826491" y="1869574"/>
                  <a:pt x="5828256" y="1871338"/>
                  <a:pt x="5835316" y="1871338"/>
                </a:cubicBezTo>
                <a:cubicBezTo>
                  <a:pt x="5835316" y="1864279"/>
                  <a:pt x="5835316" y="1860749"/>
                  <a:pt x="5835316" y="1860749"/>
                </a:cubicBezTo>
                <a:close/>
                <a:moveTo>
                  <a:pt x="4670372" y="1860749"/>
                </a:moveTo>
                <a:cubicBezTo>
                  <a:pt x="4663311" y="1860749"/>
                  <a:pt x="4659780" y="1864279"/>
                  <a:pt x="4659780" y="1871338"/>
                </a:cubicBezTo>
                <a:lnTo>
                  <a:pt x="4680962" y="1871338"/>
                </a:lnTo>
                <a:close/>
                <a:moveTo>
                  <a:pt x="8313473" y="1850157"/>
                </a:moveTo>
                <a:lnTo>
                  <a:pt x="8345244" y="1860749"/>
                </a:lnTo>
                <a:lnTo>
                  <a:pt x="8324064" y="1860749"/>
                </a:lnTo>
                <a:close/>
                <a:moveTo>
                  <a:pt x="7169708" y="1850157"/>
                </a:moveTo>
                <a:cubicBezTo>
                  <a:pt x="7169708" y="1857218"/>
                  <a:pt x="7173238" y="1860749"/>
                  <a:pt x="7180299" y="1860749"/>
                </a:cubicBezTo>
                <a:cubicBezTo>
                  <a:pt x="7180299" y="1853688"/>
                  <a:pt x="7180299" y="1850157"/>
                  <a:pt x="7180299" y="1850157"/>
                </a:cubicBezTo>
                <a:close/>
                <a:moveTo>
                  <a:pt x="5528195" y="1850157"/>
                </a:moveTo>
                <a:lnTo>
                  <a:pt x="5528195" y="1860749"/>
                </a:lnTo>
                <a:lnTo>
                  <a:pt x="5517604" y="1860749"/>
                </a:lnTo>
                <a:cubicBezTo>
                  <a:pt x="5524664" y="1853688"/>
                  <a:pt x="5528195" y="1850157"/>
                  <a:pt x="5528195" y="1850157"/>
                </a:cubicBezTo>
                <a:close/>
                <a:moveTo>
                  <a:pt x="4744504" y="1850157"/>
                </a:moveTo>
                <a:lnTo>
                  <a:pt x="4733914" y="1860749"/>
                </a:lnTo>
                <a:lnTo>
                  <a:pt x="4755094" y="1860749"/>
                </a:lnTo>
                <a:cubicBezTo>
                  <a:pt x="4755094" y="1867809"/>
                  <a:pt x="4762155" y="1871338"/>
                  <a:pt x="4776276" y="1871338"/>
                </a:cubicBezTo>
                <a:lnTo>
                  <a:pt x="4808046" y="1881930"/>
                </a:lnTo>
                <a:cubicBezTo>
                  <a:pt x="4808046" y="1888989"/>
                  <a:pt x="4816872" y="1894284"/>
                  <a:pt x="4834523" y="1897815"/>
                </a:cubicBezTo>
                <a:cubicBezTo>
                  <a:pt x="4852174" y="1901345"/>
                  <a:pt x="4868059" y="1903111"/>
                  <a:pt x="4882180" y="1903111"/>
                </a:cubicBezTo>
                <a:cubicBezTo>
                  <a:pt x="4882180" y="1903111"/>
                  <a:pt x="4885709" y="1904875"/>
                  <a:pt x="4892770" y="1908405"/>
                </a:cubicBezTo>
                <a:cubicBezTo>
                  <a:pt x="4899830" y="1911936"/>
                  <a:pt x="4903360" y="1913701"/>
                  <a:pt x="4903360" y="1913701"/>
                </a:cubicBezTo>
                <a:lnTo>
                  <a:pt x="4913950" y="1924290"/>
                </a:lnTo>
                <a:lnTo>
                  <a:pt x="4892770" y="1924290"/>
                </a:lnTo>
                <a:cubicBezTo>
                  <a:pt x="4885709" y="1917231"/>
                  <a:pt x="4878648" y="1911936"/>
                  <a:pt x="4871588" y="1908405"/>
                </a:cubicBezTo>
                <a:cubicBezTo>
                  <a:pt x="4864528" y="1904875"/>
                  <a:pt x="4860998" y="1906640"/>
                  <a:pt x="4860998" y="1913701"/>
                </a:cubicBezTo>
                <a:lnTo>
                  <a:pt x="4850408" y="1913701"/>
                </a:lnTo>
                <a:cubicBezTo>
                  <a:pt x="4850408" y="1906640"/>
                  <a:pt x="4846878" y="1903111"/>
                  <a:pt x="4839818" y="1903111"/>
                </a:cubicBezTo>
                <a:cubicBezTo>
                  <a:pt x="4818636" y="1910170"/>
                  <a:pt x="4797456" y="1906640"/>
                  <a:pt x="4776276" y="1892520"/>
                </a:cubicBezTo>
                <a:cubicBezTo>
                  <a:pt x="4776276" y="1892520"/>
                  <a:pt x="4772744" y="1892520"/>
                  <a:pt x="4765684" y="1892520"/>
                </a:cubicBezTo>
                <a:lnTo>
                  <a:pt x="4755094" y="1892520"/>
                </a:lnTo>
                <a:lnTo>
                  <a:pt x="4723324" y="1871338"/>
                </a:lnTo>
                <a:lnTo>
                  <a:pt x="4723324" y="1892520"/>
                </a:lnTo>
                <a:cubicBezTo>
                  <a:pt x="4737443" y="1892520"/>
                  <a:pt x="4744504" y="1894284"/>
                  <a:pt x="4744504" y="1897815"/>
                </a:cubicBezTo>
                <a:cubicBezTo>
                  <a:pt x="4744504" y="1901345"/>
                  <a:pt x="4749799" y="1904875"/>
                  <a:pt x="4760390" y="1908405"/>
                </a:cubicBezTo>
                <a:cubicBezTo>
                  <a:pt x="4770980" y="1911936"/>
                  <a:pt x="4779805" y="1913701"/>
                  <a:pt x="4786866" y="1913701"/>
                </a:cubicBezTo>
                <a:cubicBezTo>
                  <a:pt x="4793926" y="1913701"/>
                  <a:pt x="4799222" y="1915465"/>
                  <a:pt x="4802751" y="1918996"/>
                </a:cubicBezTo>
                <a:cubicBezTo>
                  <a:pt x="4806282" y="1922526"/>
                  <a:pt x="4808046" y="1924290"/>
                  <a:pt x="4808046" y="1924290"/>
                </a:cubicBezTo>
                <a:cubicBezTo>
                  <a:pt x="4822167" y="1931351"/>
                  <a:pt x="4829228" y="1934882"/>
                  <a:pt x="4829228" y="1934882"/>
                </a:cubicBezTo>
                <a:cubicBezTo>
                  <a:pt x="4836288" y="1934882"/>
                  <a:pt x="4839818" y="1934882"/>
                  <a:pt x="4839818" y="1934882"/>
                </a:cubicBezTo>
                <a:lnTo>
                  <a:pt x="4892770" y="1945472"/>
                </a:lnTo>
                <a:cubicBezTo>
                  <a:pt x="4892770" y="1938411"/>
                  <a:pt x="4894536" y="1934882"/>
                  <a:pt x="4898065" y="1934882"/>
                </a:cubicBezTo>
                <a:cubicBezTo>
                  <a:pt x="4901594" y="1934882"/>
                  <a:pt x="4903360" y="1938411"/>
                  <a:pt x="4903360" y="1945472"/>
                </a:cubicBezTo>
                <a:cubicBezTo>
                  <a:pt x="4903360" y="1959592"/>
                  <a:pt x="4921011" y="1966653"/>
                  <a:pt x="4956312" y="1966653"/>
                </a:cubicBezTo>
                <a:lnTo>
                  <a:pt x="4977492" y="1966653"/>
                </a:lnTo>
                <a:lnTo>
                  <a:pt x="4966902" y="1956063"/>
                </a:lnTo>
                <a:lnTo>
                  <a:pt x="4977492" y="1945472"/>
                </a:lnTo>
                <a:cubicBezTo>
                  <a:pt x="4977492" y="1952532"/>
                  <a:pt x="4988084" y="1957828"/>
                  <a:pt x="5009265" y="1961357"/>
                </a:cubicBezTo>
                <a:cubicBezTo>
                  <a:pt x="5030446" y="1964888"/>
                  <a:pt x="5048096" y="1966653"/>
                  <a:pt x="5062217" y="1966653"/>
                </a:cubicBezTo>
                <a:cubicBezTo>
                  <a:pt x="5076338" y="1966653"/>
                  <a:pt x="5086928" y="1966653"/>
                  <a:pt x="5093988" y="1966653"/>
                </a:cubicBezTo>
                <a:cubicBezTo>
                  <a:pt x="5093988" y="1966653"/>
                  <a:pt x="5092223" y="1964888"/>
                  <a:pt x="5088692" y="1961357"/>
                </a:cubicBezTo>
                <a:cubicBezTo>
                  <a:pt x="5085162" y="1957828"/>
                  <a:pt x="5079867" y="1956063"/>
                  <a:pt x="5072806" y="1956063"/>
                </a:cubicBezTo>
                <a:lnTo>
                  <a:pt x="5062217" y="1945472"/>
                </a:lnTo>
                <a:lnTo>
                  <a:pt x="5030446" y="1945472"/>
                </a:lnTo>
                <a:cubicBezTo>
                  <a:pt x="5023384" y="1959592"/>
                  <a:pt x="5016325" y="1956063"/>
                  <a:pt x="5009265" y="1934882"/>
                </a:cubicBezTo>
                <a:lnTo>
                  <a:pt x="4988084" y="1924290"/>
                </a:lnTo>
                <a:cubicBezTo>
                  <a:pt x="4988084" y="1931351"/>
                  <a:pt x="4986319" y="1936646"/>
                  <a:pt x="4982788" y="1940176"/>
                </a:cubicBezTo>
                <a:cubicBezTo>
                  <a:pt x="4979258" y="1943707"/>
                  <a:pt x="4977492" y="1941941"/>
                  <a:pt x="4977492" y="1934882"/>
                </a:cubicBezTo>
                <a:cubicBezTo>
                  <a:pt x="4977492" y="1927821"/>
                  <a:pt x="4977492" y="1924290"/>
                  <a:pt x="4977492" y="1924290"/>
                </a:cubicBezTo>
                <a:lnTo>
                  <a:pt x="4966902" y="1913701"/>
                </a:lnTo>
                <a:cubicBezTo>
                  <a:pt x="4959842" y="1913701"/>
                  <a:pt x="4959842" y="1910170"/>
                  <a:pt x="4966902" y="1903111"/>
                </a:cubicBezTo>
                <a:lnTo>
                  <a:pt x="4988084" y="1903111"/>
                </a:lnTo>
                <a:cubicBezTo>
                  <a:pt x="4988084" y="1910170"/>
                  <a:pt x="5002204" y="1913701"/>
                  <a:pt x="5030446" y="1913701"/>
                </a:cubicBezTo>
                <a:cubicBezTo>
                  <a:pt x="5030446" y="1913701"/>
                  <a:pt x="5030446" y="1917231"/>
                  <a:pt x="5030446" y="1924290"/>
                </a:cubicBezTo>
                <a:cubicBezTo>
                  <a:pt x="5030446" y="1924290"/>
                  <a:pt x="5033976" y="1926055"/>
                  <a:pt x="5041036" y="1929586"/>
                </a:cubicBezTo>
                <a:cubicBezTo>
                  <a:pt x="5048096" y="1933117"/>
                  <a:pt x="5051626" y="1934882"/>
                  <a:pt x="5051626" y="1934882"/>
                </a:cubicBezTo>
                <a:cubicBezTo>
                  <a:pt x="5065746" y="1934882"/>
                  <a:pt x="5074572" y="1936646"/>
                  <a:pt x="5078102" y="1940176"/>
                </a:cubicBezTo>
                <a:cubicBezTo>
                  <a:pt x="5081632" y="1943707"/>
                  <a:pt x="5088692" y="1941941"/>
                  <a:pt x="5099284" y="1934882"/>
                </a:cubicBezTo>
                <a:cubicBezTo>
                  <a:pt x="5109873" y="1927821"/>
                  <a:pt x="5115169" y="1924290"/>
                  <a:pt x="5115169" y="1924290"/>
                </a:cubicBezTo>
                <a:cubicBezTo>
                  <a:pt x="5115169" y="1910170"/>
                  <a:pt x="5090458" y="1903111"/>
                  <a:pt x="5041036" y="1903111"/>
                </a:cubicBezTo>
                <a:cubicBezTo>
                  <a:pt x="5033976" y="1903111"/>
                  <a:pt x="5030446" y="1906640"/>
                  <a:pt x="5030446" y="1913701"/>
                </a:cubicBezTo>
                <a:lnTo>
                  <a:pt x="5030446" y="1903111"/>
                </a:lnTo>
                <a:cubicBezTo>
                  <a:pt x="5016325" y="1896050"/>
                  <a:pt x="4998674" y="1892520"/>
                  <a:pt x="4977492" y="1892520"/>
                </a:cubicBezTo>
                <a:lnTo>
                  <a:pt x="4956312" y="1892520"/>
                </a:lnTo>
                <a:cubicBezTo>
                  <a:pt x="4956312" y="1899580"/>
                  <a:pt x="4949252" y="1903111"/>
                  <a:pt x="4935132" y="1903111"/>
                </a:cubicBezTo>
                <a:cubicBezTo>
                  <a:pt x="4921011" y="1903111"/>
                  <a:pt x="4910421" y="1903111"/>
                  <a:pt x="4903360" y="1903111"/>
                </a:cubicBezTo>
                <a:cubicBezTo>
                  <a:pt x="4889240" y="1896050"/>
                  <a:pt x="4875120" y="1888989"/>
                  <a:pt x="4860998" y="1881930"/>
                </a:cubicBezTo>
                <a:cubicBezTo>
                  <a:pt x="4853938" y="1881930"/>
                  <a:pt x="4845113" y="1880165"/>
                  <a:pt x="4834523" y="1876634"/>
                </a:cubicBezTo>
                <a:cubicBezTo>
                  <a:pt x="4823932" y="1873103"/>
                  <a:pt x="4815107" y="1871338"/>
                  <a:pt x="4808046" y="1871338"/>
                </a:cubicBezTo>
                <a:lnTo>
                  <a:pt x="4755094" y="1860749"/>
                </a:lnTo>
                <a:cubicBezTo>
                  <a:pt x="4755094" y="1860749"/>
                  <a:pt x="4751565" y="1857218"/>
                  <a:pt x="4744504" y="1850157"/>
                </a:cubicBezTo>
                <a:close/>
                <a:moveTo>
                  <a:pt x="7149852" y="1843540"/>
                </a:moveTo>
                <a:cubicBezTo>
                  <a:pt x="7148968" y="1844422"/>
                  <a:pt x="7148526" y="1846628"/>
                  <a:pt x="7148526" y="1850157"/>
                </a:cubicBezTo>
                <a:cubicBezTo>
                  <a:pt x="7155588" y="1850157"/>
                  <a:pt x="7159118" y="1850157"/>
                  <a:pt x="7159118" y="1850157"/>
                </a:cubicBezTo>
                <a:cubicBezTo>
                  <a:pt x="7159118" y="1850157"/>
                  <a:pt x="7157352" y="1848393"/>
                  <a:pt x="7153822" y="1844863"/>
                </a:cubicBezTo>
                <a:cubicBezTo>
                  <a:pt x="7152058" y="1843098"/>
                  <a:pt x="7150734" y="1842657"/>
                  <a:pt x="7149852" y="1843540"/>
                </a:cubicBezTo>
                <a:close/>
                <a:moveTo>
                  <a:pt x="7942808" y="1839567"/>
                </a:moveTo>
                <a:lnTo>
                  <a:pt x="7953398" y="1850157"/>
                </a:lnTo>
                <a:cubicBezTo>
                  <a:pt x="7946338" y="1850157"/>
                  <a:pt x="7942808" y="1850157"/>
                  <a:pt x="7942808" y="1850157"/>
                </a:cubicBezTo>
                <a:close/>
                <a:moveTo>
                  <a:pt x="7582734" y="1839567"/>
                </a:moveTo>
                <a:cubicBezTo>
                  <a:pt x="7582734" y="1839567"/>
                  <a:pt x="7582734" y="1841332"/>
                  <a:pt x="7582734" y="1844863"/>
                </a:cubicBezTo>
                <a:cubicBezTo>
                  <a:pt x="7582734" y="1848393"/>
                  <a:pt x="7579204" y="1850157"/>
                  <a:pt x="7572144" y="1850157"/>
                </a:cubicBezTo>
                <a:cubicBezTo>
                  <a:pt x="7558024" y="1850157"/>
                  <a:pt x="7554492" y="1857218"/>
                  <a:pt x="7561553" y="1871338"/>
                </a:cubicBezTo>
                <a:lnTo>
                  <a:pt x="7550963" y="1881930"/>
                </a:lnTo>
                <a:cubicBezTo>
                  <a:pt x="7543903" y="1881930"/>
                  <a:pt x="7536842" y="1885459"/>
                  <a:pt x="7529782" y="1892520"/>
                </a:cubicBezTo>
                <a:lnTo>
                  <a:pt x="7519192" y="1903111"/>
                </a:lnTo>
                <a:lnTo>
                  <a:pt x="7529782" y="1903111"/>
                </a:lnTo>
                <a:cubicBezTo>
                  <a:pt x="7543903" y="1903111"/>
                  <a:pt x="7550963" y="1903111"/>
                  <a:pt x="7550963" y="1903111"/>
                </a:cubicBezTo>
                <a:cubicBezTo>
                  <a:pt x="7565082" y="1896050"/>
                  <a:pt x="7575674" y="1888989"/>
                  <a:pt x="7582734" y="1881930"/>
                </a:cubicBezTo>
                <a:cubicBezTo>
                  <a:pt x="7582734" y="1881930"/>
                  <a:pt x="7580970" y="1880165"/>
                  <a:pt x="7577438" y="1876634"/>
                </a:cubicBezTo>
                <a:cubicBezTo>
                  <a:pt x="7573909" y="1873103"/>
                  <a:pt x="7572144" y="1867809"/>
                  <a:pt x="7572144" y="1860749"/>
                </a:cubicBezTo>
                <a:lnTo>
                  <a:pt x="7593326" y="1850157"/>
                </a:lnTo>
                <a:cubicBezTo>
                  <a:pt x="7586264" y="1843098"/>
                  <a:pt x="7582734" y="1839567"/>
                  <a:pt x="7582734" y="1839567"/>
                </a:cubicBezTo>
                <a:close/>
                <a:moveTo>
                  <a:pt x="4680962" y="1839567"/>
                </a:moveTo>
                <a:lnTo>
                  <a:pt x="4680962" y="1850157"/>
                </a:lnTo>
                <a:lnTo>
                  <a:pt x="4691551" y="1850157"/>
                </a:lnTo>
                <a:cubicBezTo>
                  <a:pt x="4691551" y="1843098"/>
                  <a:pt x="4688022" y="1839567"/>
                  <a:pt x="4680962" y="1839567"/>
                </a:cubicBezTo>
                <a:close/>
                <a:moveTo>
                  <a:pt x="3406141" y="1836920"/>
                </a:moveTo>
                <a:cubicBezTo>
                  <a:pt x="3429970" y="1836920"/>
                  <a:pt x="3441882" y="1844863"/>
                  <a:pt x="3441882" y="1860749"/>
                </a:cubicBezTo>
                <a:cubicBezTo>
                  <a:pt x="3441882" y="1860749"/>
                  <a:pt x="3445413" y="1860749"/>
                  <a:pt x="3452474" y="1860749"/>
                </a:cubicBezTo>
                <a:lnTo>
                  <a:pt x="3463064" y="1860749"/>
                </a:lnTo>
                <a:lnTo>
                  <a:pt x="3473655" y="1881930"/>
                </a:lnTo>
                <a:cubicBezTo>
                  <a:pt x="3473655" y="1881930"/>
                  <a:pt x="3470124" y="1881930"/>
                  <a:pt x="3463064" y="1881930"/>
                </a:cubicBezTo>
                <a:cubicBezTo>
                  <a:pt x="3456004" y="1881930"/>
                  <a:pt x="3448943" y="1881930"/>
                  <a:pt x="3441882" y="1881930"/>
                </a:cubicBezTo>
                <a:cubicBezTo>
                  <a:pt x="3420703" y="1874869"/>
                  <a:pt x="3410112" y="1874869"/>
                  <a:pt x="3410112" y="1881930"/>
                </a:cubicBezTo>
                <a:lnTo>
                  <a:pt x="3388931" y="1892520"/>
                </a:lnTo>
                <a:cubicBezTo>
                  <a:pt x="3381872" y="1885459"/>
                  <a:pt x="3378341" y="1881930"/>
                  <a:pt x="3378341" y="1881930"/>
                </a:cubicBezTo>
                <a:cubicBezTo>
                  <a:pt x="3364220" y="1874869"/>
                  <a:pt x="3353630" y="1867809"/>
                  <a:pt x="3346570" y="1860749"/>
                </a:cubicBezTo>
                <a:cubicBezTo>
                  <a:pt x="3346570" y="1846628"/>
                  <a:pt x="3364220" y="1846628"/>
                  <a:pt x="3399522" y="1860749"/>
                </a:cubicBezTo>
                <a:lnTo>
                  <a:pt x="3388931" y="1839567"/>
                </a:lnTo>
                <a:lnTo>
                  <a:pt x="3378341" y="1839567"/>
                </a:lnTo>
                <a:cubicBezTo>
                  <a:pt x="3388931" y="1837803"/>
                  <a:pt x="3398198" y="1836920"/>
                  <a:pt x="3406141" y="1836920"/>
                </a:cubicBezTo>
                <a:close/>
                <a:moveTo>
                  <a:pt x="4810694" y="1831625"/>
                </a:moveTo>
                <a:cubicBezTo>
                  <a:pt x="4805400" y="1831625"/>
                  <a:pt x="4800986" y="1832507"/>
                  <a:pt x="4797456" y="1834272"/>
                </a:cubicBezTo>
                <a:cubicBezTo>
                  <a:pt x="4790396" y="1837803"/>
                  <a:pt x="4786866" y="1839567"/>
                  <a:pt x="4786866" y="1839567"/>
                </a:cubicBezTo>
                <a:cubicBezTo>
                  <a:pt x="4786866" y="1839567"/>
                  <a:pt x="4790396" y="1843098"/>
                  <a:pt x="4797456" y="1850157"/>
                </a:cubicBezTo>
                <a:cubicBezTo>
                  <a:pt x="4811576" y="1857218"/>
                  <a:pt x="4818636" y="1860749"/>
                  <a:pt x="4818636" y="1860749"/>
                </a:cubicBezTo>
                <a:cubicBezTo>
                  <a:pt x="4818636" y="1860749"/>
                  <a:pt x="4822167" y="1857218"/>
                  <a:pt x="4829228" y="1850157"/>
                </a:cubicBezTo>
                <a:cubicBezTo>
                  <a:pt x="4836288" y="1850157"/>
                  <a:pt x="4839818" y="1850157"/>
                  <a:pt x="4839818" y="1850157"/>
                </a:cubicBezTo>
                <a:lnTo>
                  <a:pt x="4860998" y="1839567"/>
                </a:lnTo>
                <a:cubicBezTo>
                  <a:pt x="4853938" y="1839567"/>
                  <a:pt x="4843348" y="1837803"/>
                  <a:pt x="4829228" y="1834272"/>
                </a:cubicBezTo>
                <a:cubicBezTo>
                  <a:pt x="4822167" y="1832507"/>
                  <a:pt x="4815989" y="1831625"/>
                  <a:pt x="4810694" y="1831625"/>
                </a:cubicBezTo>
                <a:close/>
                <a:moveTo>
                  <a:pt x="7635686" y="1828978"/>
                </a:moveTo>
                <a:cubicBezTo>
                  <a:pt x="7635686" y="1828978"/>
                  <a:pt x="7637452" y="1830742"/>
                  <a:pt x="7640982" y="1834272"/>
                </a:cubicBezTo>
                <a:cubicBezTo>
                  <a:pt x="7644511" y="1837803"/>
                  <a:pt x="7646278" y="1839567"/>
                  <a:pt x="7646278" y="1839567"/>
                </a:cubicBezTo>
                <a:cubicBezTo>
                  <a:pt x="7653338" y="1839567"/>
                  <a:pt x="7656867" y="1837803"/>
                  <a:pt x="7656867" y="1834272"/>
                </a:cubicBezTo>
                <a:cubicBezTo>
                  <a:pt x="7656867" y="1830742"/>
                  <a:pt x="7653338" y="1828978"/>
                  <a:pt x="7646278" y="1828978"/>
                </a:cubicBezTo>
                <a:cubicBezTo>
                  <a:pt x="7639216" y="1828978"/>
                  <a:pt x="7635686" y="1828978"/>
                  <a:pt x="7635686" y="1828978"/>
                </a:cubicBezTo>
                <a:close/>
                <a:moveTo>
                  <a:pt x="7492716" y="1828978"/>
                </a:moveTo>
                <a:cubicBezTo>
                  <a:pt x="7460944" y="1828978"/>
                  <a:pt x="7445059" y="1832507"/>
                  <a:pt x="7445059" y="1839567"/>
                </a:cubicBezTo>
                <a:cubicBezTo>
                  <a:pt x="7445059" y="1839567"/>
                  <a:pt x="7446824" y="1841332"/>
                  <a:pt x="7450355" y="1844863"/>
                </a:cubicBezTo>
                <a:cubicBezTo>
                  <a:pt x="7453884" y="1848393"/>
                  <a:pt x="7457415" y="1850157"/>
                  <a:pt x="7460944" y="1850157"/>
                </a:cubicBezTo>
                <a:cubicBezTo>
                  <a:pt x="7464474" y="1850157"/>
                  <a:pt x="7466240" y="1850157"/>
                  <a:pt x="7466240" y="1850157"/>
                </a:cubicBezTo>
                <a:cubicBezTo>
                  <a:pt x="7466240" y="1850157"/>
                  <a:pt x="7466240" y="1853688"/>
                  <a:pt x="7466240" y="1860749"/>
                </a:cubicBezTo>
                <a:cubicBezTo>
                  <a:pt x="7466240" y="1860749"/>
                  <a:pt x="7471534" y="1858984"/>
                  <a:pt x="7482126" y="1855453"/>
                </a:cubicBezTo>
                <a:cubicBezTo>
                  <a:pt x="7492716" y="1851923"/>
                  <a:pt x="7503307" y="1850157"/>
                  <a:pt x="7513896" y="1850157"/>
                </a:cubicBezTo>
                <a:cubicBezTo>
                  <a:pt x="7524486" y="1850157"/>
                  <a:pt x="7529782" y="1848393"/>
                  <a:pt x="7529782" y="1844863"/>
                </a:cubicBezTo>
                <a:cubicBezTo>
                  <a:pt x="7529782" y="1841332"/>
                  <a:pt x="7531548" y="1837803"/>
                  <a:pt x="7535078" y="1834272"/>
                </a:cubicBezTo>
                <a:cubicBezTo>
                  <a:pt x="7538607" y="1830742"/>
                  <a:pt x="7524486" y="1828978"/>
                  <a:pt x="7492716" y="1828978"/>
                </a:cubicBezTo>
                <a:close/>
                <a:moveTo>
                  <a:pt x="6015353" y="1828978"/>
                </a:moveTo>
                <a:lnTo>
                  <a:pt x="6004764" y="1839567"/>
                </a:lnTo>
                <a:lnTo>
                  <a:pt x="6015353" y="1839567"/>
                </a:lnTo>
                <a:cubicBezTo>
                  <a:pt x="6008293" y="1839567"/>
                  <a:pt x="6004764" y="1843098"/>
                  <a:pt x="6004764" y="1850157"/>
                </a:cubicBezTo>
                <a:cubicBezTo>
                  <a:pt x="6011824" y="1850157"/>
                  <a:pt x="6015353" y="1850157"/>
                  <a:pt x="6015353" y="1850157"/>
                </a:cubicBezTo>
                <a:cubicBezTo>
                  <a:pt x="6015353" y="1850157"/>
                  <a:pt x="6017120" y="1848393"/>
                  <a:pt x="6020649" y="1844863"/>
                </a:cubicBezTo>
                <a:cubicBezTo>
                  <a:pt x="6024178" y="1841332"/>
                  <a:pt x="6025943" y="1837803"/>
                  <a:pt x="6025943" y="1834272"/>
                </a:cubicBezTo>
                <a:cubicBezTo>
                  <a:pt x="6025943" y="1830742"/>
                  <a:pt x="6022414" y="1828978"/>
                  <a:pt x="6015353" y="1828978"/>
                </a:cubicBezTo>
                <a:close/>
                <a:moveTo>
                  <a:pt x="5348158" y="1828978"/>
                </a:moveTo>
                <a:cubicBezTo>
                  <a:pt x="5341098" y="1828978"/>
                  <a:pt x="5337566" y="1830742"/>
                  <a:pt x="5337566" y="1834272"/>
                </a:cubicBezTo>
                <a:cubicBezTo>
                  <a:pt x="5337566" y="1837803"/>
                  <a:pt x="5341098" y="1839567"/>
                  <a:pt x="5348158" y="1839567"/>
                </a:cubicBezTo>
                <a:lnTo>
                  <a:pt x="5337566" y="1850157"/>
                </a:lnTo>
                <a:cubicBezTo>
                  <a:pt x="5337566" y="1850157"/>
                  <a:pt x="5341098" y="1850157"/>
                  <a:pt x="5348158" y="1850157"/>
                </a:cubicBezTo>
                <a:cubicBezTo>
                  <a:pt x="5348158" y="1850157"/>
                  <a:pt x="5348158" y="1846628"/>
                  <a:pt x="5348158" y="1839567"/>
                </a:cubicBezTo>
                <a:cubicBezTo>
                  <a:pt x="5355218" y="1839567"/>
                  <a:pt x="5358748" y="1837803"/>
                  <a:pt x="5358748" y="1834272"/>
                </a:cubicBezTo>
                <a:cubicBezTo>
                  <a:pt x="5358748" y="1830742"/>
                  <a:pt x="5355218" y="1828978"/>
                  <a:pt x="5348158" y="1828978"/>
                </a:cubicBezTo>
                <a:close/>
                <a:moveTo>
                  <a:pt x="4013765" y="1828978"/>
                </a:moveTo>
                <a:cubicBezTo>
                  <a:pt x="4006706" y="1828978"/>
                  <a:pt x="4003175" y="1830742"/>
                  <a:pt x="4003175" y="1834272"/>
                </a:cubicBezTo>
                <a:cubicBezTo>
                  <a:pt x="4003175" y="1837803"/>
                  <a:pt x="4004940" y="1839567"/>
                  <a:pt x="4008470" y="1839567"/>
                </a:cubicBezTo>
                <a:cubicBezTo>
                  <a:pt x="4012000" y="1839567"/>
                  <a:pt x="4013765" y="1836037"/>
                  <a:pt x="4013765" y="1828978"/>
                </a:cubicBezTo>
                <a:close/>
                <a:moveTo>
                  <a:pt x="5951812" y="1818386"/>
                </a:moveTo>
                <a:cubicBezTo>
                  <a:pt x="5951812" y="1818386"/>
                  <a:pt x="5953576" y="1820151"/>
                  <a:pt x="5957106" y="1823682"/>
                </a:cubicBezTo>
                <a:cubicBezTo>
                  <a:pt x="5960635" y="1827213"/>
                  <a:pt x="5962401" y="1828978"/>
                  <a:pt x="5962401" y="1828978"/>
                </a:cubicBezTo>
                <a:lnTo>
                  <a:pt x="5972991" y="1818386"/>
                </a:lnTo>
                <a:close/>
                <a:moveTo>
                  <a:pt x="5411700" y="1818386"/>
                </a:moveTo>
                <a:cubicBezTo>
                  <a:pt x="5404640" y="1825447"/>
                  <a:pt x="5404640" y="1832507"/>
                  <a:pt x="5411700" y="1839567"/>
                </a:cubicBezTo>
                <a:cubicBezTo>
                  <a:pt x="5411700" y="1839567"/>
                  <a:pt x="5415230" y="1839567"/>
                  <a:pt x="5422291" y="1839567"/>
                </a:cubicBezTo>
                <a:cubicBezTo>
                  <a:pt x="5422291" y="1839567"/>
                  <a:pt x="5434646" y="1844863"/>
                  <a:pt x="5459356" y="1855453"/>
                </a:cubicBezTo>
                <a:cubicBezTo>
                  <a:pt x="5484068" y="1866044"/>
                  <a:pt x="5496423" y="1874869"/>
                  <a:pt x="5496423" y="1881930"/>
                </a:cubicBezTo>
                <a:cubicBezTo>
                  <a:pt x="5496423" y="1881930"/>
                  <a:pt x="5503483" y="1881930"/>
                  <a:pt x="5517604" y="1881930"/>
                </a:cubicBezTo>
                <a:cubicBezTo>
                  <a:pt x="5531724" y="1881930"/>
                  <a:pt x="5538785" y="1883694"/>
                  <a:pt x="5538785" y="1887224"/>
                </a:cubicBezTo>
                <a:cubicBezTo>
                  <a:pt x="5538785" y="1890755"/>
                  <a:pt x="5542314" y="1892520"/>
                  <a:pt x="5549375" y="1892520"/>
                </a:cubicBezTo>
                <a:cubicBezTo>
                  <a:pt x="5556435" y="1892520"/>
                  <a:pt x="5563496" y="1888989"/>
                  <a:pt x="5570556" y="1881930"/>
                </a:cubicBezTo>
                <a:lnTo>
                  <a:pt x="5581147" y="1871338"/>
                </a:lnTo>
                <a:cubicBezTo>
                  <a:pt x="5588208" y="1864279"/>
                  <a:pt x="5591737" y="1864279"/>
                  <a:pt x="5591737" y="1871338"/>
                </a:cubicBezTo>
                <a:lnTo>
                  <a:pt x="5602327" y="1860749"/>
                </a:lnTo>
                <a:cubicBezTo>
                  <a:pt x="5595266" y="1853688"/>
                  <a:pt x="5589972" y="1851923"/>
                  <a:pt x="5586442" y="1855453"/>
                </a:cubicBezTo>
                <a:cubicBezTo>
                  <a:pt x="5582912" y="1858984"/>
                  <a:pt x="5581147" y="1857218"/>
                  <a:pt x="5581147" y="1850157"/>
                </a:cubicBezTo>
                <a:cubicBezTo>
                  <a:pt x="5581147" y="1843098"/>
                  <a:pt x="5574087" y="1843098"/>
                  <a:pt x="5559966" y="1850157"/>
                </a:cubicBezTo>
                <a:cubicBezTo>
                  <a:pt x="5552906" y="1850157"/>
                  <a:pt x="5547610" y="1850157"/>
                  <a:pt x="5544080" y="1850157"/>
                </a:cubicBezTo>
                <a:cubicBezTo>
                  <a:pt x="5540550" y="1850157"/>
                  <a:pt x="5537020" y="1848393"/>
                  <a:pt x="5533490" y="1844863"/>
                </a:cubicBezTo>
                <a:cubicBezTo>
                  <a:pt x="5529960" y="1841332"/>
                  <a:pt x="5524664" y="1839567"/>
                  <a:pt x="5517604" y="1839567"/>
                </a:cubicBezTo>
                <a:cubicBezTo>
                  <a:pt x="5510544" y="1839567"/>
                  <a:pt x="5505248" y="1836037"/>
                  <a:pt x="5501718" y="1828978"/>
                </a:cubicBezTo>
                <a:cubicBezTo>
                  <a:pt x="5498189" y="1821917"/>
                  <a:pt x="5487598" y="1818386"/>
                  <a:pt x="5469948" y="1818386"/>
                </a:cubicBezTo>
                <a:cubicBezTo>
                  <a:pt x="5452296" y="1818386"/>
                  <a:pt x="5441706" y="1820151"/>
                  <a:pt x="5438176" y="1823682"/>
                </a:cubicBezTo>
                <a:cubicBezTo>
                  <a:pt x="5434646" y="1827213"/>
                  <a:pt x="5429352" y="1828978"/>
                  <a:pt x="5422291" y="1828978"/>
                </a:cubicBezTo>
                <a:cubicBezTo>
                  <a:pt x="5415230" y="1828978"/>
                  <a:pt x="5411700" y="1825447"/>
                  <a:pt x="5411700" y="1818386"/>
                </a:cubicBezTo>
                <a:close/>
                <a:moveTo>
                  <a:pt x="5390518" y="1818386"/>
                </a:moveTo>
                <a:cubicBezTo>
                  <a:pt x="5390518" y="1825447"/>
                  <a:pt x="5392285" y="1828978"/>
                  <a:pt x="5395814" y="1828978"/>
                </a:cubicBezTo>
                <a:cubicBezTo>
                  <a:pt x="5399344" y="1828978"/>
                  <a:pt x="5401110" y="1827213"/>
                  <a:pt x="5401110" y="1823682"/>
                </a:cubicBezTo>
                <a:cubicBezTo>
                  <a:pt x="5401110" y="1820151"/>
                  <a:pt x="5397579" y="1818386"/>
                  <a:pt x="5390518" y="1818386"/>
                </a:cubicBezTo>
                <a:close/>
                <a:moveTo>
                  <a:pt x="4744504" y="1818386"/>
                </a:moveTo>
                <a:cubicBezTo>
                  <a:pt x="4744504" y="1818386"/>
                  <a:pt x="4748034" y="1821917"/>
                  <a:pt x="4755094" y="1828978"/>
                </a:cubicBezTo>
                <a:cubicBezTo>
                  <a:pt x="4762155" y="1828978"/>
                  <a:pt x="4762155" y="1827213"/>
                  <a:pt x="4755094" y="1823682"/>
                </a:cubicBezTo>
                <a:cubicBezTo>
                  <a:pt x="4748034" y="1820151"/>
                  <a:pt x="4744504" y="1818386"/>
                  <a:pt x="4744504" y="1818386"/>
                </a:cubicBezTo>
                <a:close/>
                <a:moveTo>
                  <a:pt x="4151441" y="1818386"/>
                </a:moveTo>
                <a:lnTo>
                  <a:pt x="4162031" y="1828978"/>
                </a:lnTo>
                <a:cubicBezTo>
                  <a:pt x="4169092" y="1828978"/>
                  <a:pt x="4169092" y="1825447"/>
                  <a:pt x="4162031" y="1818386"/>
                </a:cubicBezTo>
                <a:close/>
                <a:moveTo>
                  <a:pt x="4530048" y="1813092"/>
                </a:moveTo>
                <a:cubicBezTo>
                  <a:pt x="4521223" y="1813092"/>
                  <a:pt x="4515045" y="1814857"/>
                  <a:pt x="4511514" y="1818386"/>
                </a:cubicBezTo>
                <a:cubicBezTo>
                  <a:pt x="4511514" y="1818386"/>
                  <a:pt x="4520340" y="1821917"/>
                  <a:pt x="4537991" y="1828978"/>
                </a:cubicBezTo>
                <a:cubicBezTo>
                  <a:pt x="4555641" y="1836037"/>
                  <a:pt x="4575058" y="1841332"/>
                  <a:pt x="4596238" y="1844863"/>
                </a:cubicBezTo>
                <a:cubicBezTo>
                  <a:pt x="4617420" y="1848393"/>
                  <a:pt x="4629774" y="1850157"/>
                  <a:pt x="4633305" y="1850157"/>
                </a:cubicBezTo>
                <a:cubicBezTo>
                  <a:pt x="4636834" y="1850157"/>
                  <a:pt x="4636834" y="1848393"/>
                  <a:pt x="4633305" y="1844863"/>
                </a:cubicBezTo>
                <a:cubicBezTo>
                  <a:pt x="4629774" y="1841332"/>
                  <a:pt x="4624480" y="1839567"/>
                  <a:pt x="4617420" y="1839567"/>
                </a:cubicBezTo>
                <a:cubicBezTo>
                  <a:pt x="4610359" y="1839567"/>
                  <a:pt x="4606828" y="1839567"/>
                  <a:pt x="4606828" y="1839567"/>
                </a:cubicBezTo>
                <a:cubicBezTo>
                  <a:pt x="4606828" y="1832507"/>
                  <a:pt x="4592708" y="1825447"/>
                  <a:pt x="4564468" y="1818386"/>
                </a:cubicBezTo>
                <a:cubicBezTo>
                  <a:pt x="4550346" y="1814857"/>
                  <a:pt x="4538873" y="1813092"/>
                  <a:pt x="4530048" y="1813092"/>
                </a:cubicBezTo>
                <a:close/>
                <a:moveTo>
                  <a:pt x="7414612" y="1811767"/>
                </a:moveTo>
                <a:cubicBezTo>
                  <a:pt x="7411963" y="1810886"/>
                  <a:pt x="7409758" y="1811327"/>
                  <a:pt x="7407992" y="1813092"/>
                </a:cubicBezTo>
                <a:cubicBezTo>
                  <a:pt x="7404463" y="1816622"/>
                  <a:pt x="7406226" y="1821917"/>
                  <a:pt x="7413288" y="1828978"/>
                </a:cubicBezTo>
                <a:lnTo>
                  <a:pt x="7423878" y="1839567"/>
                </a:lnTo>
                <a:cubicBezTo>
                  <a:pt x="7430938" y="1832507"/>
                  <a:pt x="7430938" y="1825447"/>
                  <a:pt x="7423878" y="1818386"/>
                </a:cubicBezTo>
                <a:cubicBezTo>
                  <a:pt x="7420347" y="1814857"/>
                  <a:pt x="7417259" y="1812651"/>
                  <a:pt x="7414612" y="1811767"/>
                </a:cubicBezTo>
                <a:close/>
                <a:moveTo>
                  <a:pt x="5855174" y="1811767"/>
                </a:moveTo>
                <a:cubicBezTo>
                  <a:pt x="5854290" y="1810886"/>
                  <a:pt x="5852966" y="1811327"/>
                  <a:pt x="5851202" y="1813092"/>
                </a:cubicBezTo>
                <a:cubicBezTo>
                  <a:pt x="5847672" y="1816622"/>
                  <a:pt x="5845908" y="1818386"/>
                  <a:pt x="5845908" y="1818386"/>
                </a:cubicBezTo>
                <a:lnTo>
                  <a:pt x="5856497" y="1818386"/>
                </a:lnTo>
                <a:cubicBezTo>
                  <a:pt x="5856497" y="1814857"/>
                  <a:pt x="5856054" y="1812651"/>
                  <a:pt x="5855174" y="1811767"/>
                </a:cubicBezTo>
                <a:close/>
                <a:moveTo>
                  <a:pt x="7900446" y="1807797"/>
                </a:moveTo>
                <a:cubicBezTo>
                  <a:pt x="7900446" y="1807797"/>
                  <a:pt x="7902212" y="1807797"/>
                  <a:pt x="7905742" y="1807797"/>
                </a:cubicBezTo>
                <a:cubicBezTo>
                  <a:pt x="7909271" y="1807797"/>
                  <a:pt x="7918098" y="1807797"/>
                  <a:pt x="7932219" y="1807797"/>
                </a:cubicBezTo>
                <a:cubicBezTo>
                  <a:pt x="7953398" y="1814857"/>
                  <a:pt x="7965754" y="1820151"/>
                  <a:pt x="7969284" y="1823682"/>
                </a:cubicBezTo>
                <a:cubicBezTo>
                  <a:pt x="7972815" y="1827213"/>
                  <a:pt x="7978109" y="1828978"/>
                  <a:pt x="7985171" y="1828978"/>
                </a:cubicBezTo>
                <a:cubicBezTo>
                  <a:pt x="7992231" y="1828978"/>
                  <a:pt x="7995760" y="1830742"/>
                  <a:pt x="7995760" y="1834272"/>
                </a:cubicBezTo>
                <a:cubicBezTo>
                  <a:pt x="7995760" y="1837803"/>
                  <a:pt x="7999290" y="1839567"/>
                  <a:pt x="8006350" y="1839567"/>
                </a:cubicBezTo>
                <a:cubicBezTo>
                  <a:pt x="8013412" y="1839567"/>
                  <a:pt x="8016942" y="1843098"/>
                  <a:pt x="8016942" y="1850157"/>
                </a:cubicBezTo>
                <a:cubicBezTo>
                  <a:pt x="8002821" y="1850157"/>
                  <a:pt x="7995760" y="1846628"/>
                  <a:pt x="7995760" y="1839567"/>
                </a:cubicBezTo>
                <a:cubicBezTo>
                  <a:pt x="7988700" y="1839567"/>
                  <a:pt x="7963990" y="1836037"/>
                  <a:pt x="7921627" y="1828978"/>
                </a:cubicBezTo>
                <a:cubicBezTo>
                  <a:pt x="7914567" y="1821917"/>
                  <a:pt x="7911038" y="1821917"/>
                  <a:pt x="7911038" y="1828978"/>
                </a:cubicBezTo>
                <a:cubicBezTo>
                  <a:pt x="7911038" y="1836037"/>
                  <a:pt x="7909271" y="1839567"/>
                  <a:pt x="7905742" y="1839567"/>
                </a:cubicBezTo>
                <a:cubicBezTo>
                  <a:pt x="7902212" y="1839567"/>
                  <a:pt x="7900446" y="1836037"/>
                  <a:pt x="7900446" y="1828978"/>
                </a:cubicBezTo>
                <a:cubicBezTo>
                  <a:pt x="7900446" y="1821917"/>
                  <a:pt x="7900446" y="1818386"/>
                  <a:pt x="7900446" y="1818386"/>
                </a:cubicBezTo>
                <a:close/>
                <a:moveTo>
                  <a:pt x="7370926" y="1807797"/>
                </a:moveTo>
                <a:lnTo>
                  <a:pt x="7360336" y="1818386"/>
                </a:lnTo>
                <a:cubicBezTo>
                  <a:pt x="7360336" y="1818386"/>
                  <a:pt x="7363866" y="1818386"/>
                  <a:pt x="7370926" y="1818386"/>
                </a:cubicBezTo>
                <a:cubicBezTo>
                  <a:pt x="7370926" y="1811327"/>
                  <a:pt x="7370926" y="1807797"/>
                  <a:pt x="7370926" y="1807797"/>
                </a:cubicBezTo>
                <a:close/>
                <a:moveTo>
                  <a:pt x="5274025" y="1807797"/>
                </a:moveTo>
                <a:lnTo>
                  <a:pt x="5284614" y="1818386"/>
                </a:lnTo>
                <a:lnTo>
                  <a:pt x="5326977" y="1828978"/>
                </a:lnTo>
                <a:lnTo>
                  <a:pt x="5316386" y="1818386"/>
                </a:lnTo>
                <a:cubicBezTo>
                  <a:pt x="5309326" y="1818386"/>
                  <a:pt x="5304031" y="1816622"/>
                  <a:pt x="5300500" y="1813092"/>
                </a:cubicBezTo>
                <a:cubicBezTo>
                  <a:pt x="5296970" y="1809561"/>
                  <a:pt x="5293440" y="1807797"/>
                  <a:pt x="5289910" y="1807797"/>
                </a:cubicBezTo>
                <a:cubicBezTo>
                  <a:pt x="5286381" y="1807797"/>
                  <a:pt x="5284614" y="1807797"/>
                  <a:pt x="5284614" y="1807797"/>
                </a:cubicBezTo>
                <a:cubicBezTo>
                  <a:pt x="5277554" y="1807797"/>
                  <a:pt x="5274025" y="1807797"/>
                  <a:pt x="5274025" y="1807797"/>
                </a:cubicBezTo>
                <a:close/>
                <a:moveTo>
                  <a:pt x="4723324" y="1807797"/>
                </a:moveTo>
                <a:cubicBezTo>
                  <a:pt x="4716263" y="1807797"/>
                  <a:pt x="4710968" y="1809561"/>
                  <a:pt x="4707438" y="1813092"/>
                </a:cubicBezTo>
                <a:cubicBezTo>
                  <a:pt x="4703907" y="1816622"/>
                  <a:pt x="4705672" y="1818386"/>
                  <a:pt x="4712732" y="1818386"/>
                </a:cubicBezTo>
                <a:cubicBezTo>
                  <a:pt x="4719792" y="1825447"/>
                  <a:pt x="4723324" y="1825447"/>
                  <a:pt x="4723324" y="1818386"/>
                </a:cubicBezTo>
                <a:cubicBezTo>
                  <a:pt x="4723324" y="1818386"/>
                  <a:pt x="4723324" y="1814857"/>
                  <a:pt x="4723324" y="1807797"/>
                </a:cubicBezTo>
                <a:close/>
                <a:moveTo>
                  <a:pt x="3876090" y="1807797"/>
                </a:moveTo>
                <a:cubicBezTo>
                  <a:pt x="3883150" y="1821917"/>
                  <a:pt x="3890210" y="1825447"/>
                  <a:pt x="3897271" y="1818386"/>
                </a:cubicBezTo>
                <a:lnTo>
                  <a:pt x="3897271" y="1807797"/>
                </a:lnTo>
                <a:cubicBezTo>
                  <a:pt x="3890210" y="1807797"/>
                  <a:pt x="3886681" y="1807797"/>
                  <a:pt x="3886681" y="1807797"/>
                </a:cubicBezTo>
                <a:cubicBezTo>
                  <a:pt x="3879620" y="1807797"/>
                  <a:pt x="3876090" y="1807797"/>
                  <a:pt x="3876090" y="1807797"/>
                </a:cubicBezTo>
                <a:close/>
                <a:moveTo>
                  <a:pt x="7509924" y="1801177"/>
                </a:moveTo>
                <a:cubicBezTo>
                  <a:pt x="7507278" y="1800295"/>
                  <a:pt x="7505072" y="1800736"/>
                  <a:pt x="7503307" y="1802501"/>
                </a:cubicBezTo>
                <a:cubicBezTo>
                  <a:pt x="7499778" y="1806032"/>
                  <a:pt x="7487420" y="1807797"/>
                  <a:pt x="7466240" y="1807797"/>
                </a:cubicBezTo>
                <a:cubicBezTo>
                  <a:pt x="7459178" y="1807797"/>
                  <a:pt x="7455649" y="1807797"/>
                  <a:pt x="7455649" y="1807797"/>
                </a:cubicBezTo>
                <a:lnTo>
                  <a:pt x="7508601" y="1828978"/>
                </a:lnTo>
                <a:lnTo>
                  <a:pt x="7508601" y="1818386"/>
                </a:lnTo>
                <a:cubicBezTo>
                  <a:pt x="7508601" y="1811327"/>
                  <a:pt x="7512130" y="1807797"/>
                  <a:pt x="7519192" y="1807797"/>
                </a:cubicBezTo>
                <a:cubicBezTo>
                  <a:pt x="7515662" y="1804267"/>
                  <a:pt x="7512572" y="1802060"/>
                  <a:pt x="7509924" y="1801177"/>
                </a:cubicBezTo>
                <a:close/>
                <a:moveTo>
                  <a:pt x="7434468" y="1797205"/>
                </a:moveTo>
                <a:lnTo>
                  <a:pt x="7434468" y="1807797"/>
                </a:lnTo>
                <a:cubicBezTo>
                  <a:pt x="7434468" y="1807797"/>
                  <a:pt x="7437999" y="1807797"/>
                  <a:pt x="7445059" y="1807797"/>
                </a:cubicBezTo>
                <a:close/>
                <a:moveTo>
                  <a:pt x="7386812" y="1797205"/>
                </a:moveTo>
                <a:cubicBezTo>
                  <a:pt x="7383282" y="1797205"/>
                  <a:pt x="7381516" y="1800736"/>
                  <a:pt x="7381516" y="1807797"/>
                </a:cubicBezTo>
                <a:cubicBezTo>
                  <a:pt x="7381516" y="1814857"/>
                  <a:pt x="7385047" y="1818386"/>
                  <a:pt x="7392107" y="1818386"/>
                </a:cubicBezTo>
                <a:cubicBezTo>
                  <a:pt x="7392107" y="1818386"/>
                  <a:pt x="7393872" y="1816622"/>
                  <a:pt x="7397403" y="1813092"/>
                </a:cubicBezTo>
                <a:cubicBezTo>
                  <a:pt x="7400932" y="1809561"/>
                  <a:pt x="7402697" y="1807797"/>
                  <a:pt x="7402697" y="1807797"/>
                </a:cubicBezTo>
                <a:cubicBezTo>
                  <a:pt x="7402697" y="1800736"/>
                  <a:pt x="7399168" y="1797205"/>
                  <a:pt x="7392107" y="1797205"/>
                </a:cubicBezTo>
                <a:cubicBezTo>
                  <a:pt x="7392107" y="1797205"/>
                  <a:pt x="7390341" y="1797205"/>
                  <a:pt x="7386812" y="1797205"/>
                </a:cubicBezTo>
                <a:close/>
                <a:moveTo>
                  <a:pt x="7307384" y="1797205"/>
                </a:moveTo>
                <a:lnTo>
                  <a:pt x="7296793" y="1807797"/>
                </a:lnTo>
                <a:cubicBezTo>
                  <a:pt x="7296793" y="1807797"/>
                  <a:pt x="7296793" y="1811327"/>
                  <a:pt x="7296793" y="1818386"/>
                </a:cubicBezTo>
                <a:lnTo>
                  <a:pt x="7307384" y="1818386"/>
                </a:lnTo>
                <a:cubicBezTo>
                  <a:pt x="7307384" y="1811327"/>
                  <a:pt x="7310914" y="1807797"/>
                  <a:pt x="7317974" y="1807797"/>
                </a:cubicBezTo>
                <a:lnTo>
                  <a:pt x="7317974" y="1797205"/>
                </a:lnTo>
                <a:cubicBezTo>
                  <a:pt x="7310914" y="1797205"/>
                  <a:pt x="7307384" y="1797205"/>
                  <a:pt x="7307384" y="1797205"/>
                </a:cubicBezTo>
                <a:close/>
                <a:moveTo>
                  <a:pt x="4490334" y="1797205"/>
                </a:moveTo>
                <a:cubicBezTo>
                  <a:pt x="4476214" y="1804266"/>
                  <a:pt x="4476214" y="1811327"/>
                  <a:pt x="4490334" y="1818386"/>
                </a:cubicBezTo>
                <a:cubicBezTo>
                  <a:pt x="4497394" y="1818386"/>
                  <a:pt x="4500924" y="1818386"/>
                  <a:pt x="4500924" y="1818386"/>
                </a:cubicBezTo>
                <a:cubicBezTo>
                  <a:pt x="4500924" y="1811327"/>
                  <a:pt x="4500924" y="1807797"/>
                  <a:pt x="4500924" y="1807797"/>
                </a:cubicBezTo>
                <a:close/>
                <a:moveTo>
                  <a:pt x="2838230" y="1797205"/>
                </a:moveTo>
                <a:cubicBezTo>
                  <a:pt x="2845290" y="1804266"/>
                  <a:pt x="2857646" y="1809561"/>
                  <a:pt x="2875296" y="1813092"/>
                </a:cubicBezTo>
                <a:cubicBezTo>
                  <a:pt x="2892946" y="1816622"/>
                  <a:pt x="2908831" y="1821917"/>
                  <a:pt x="2922954" y="1828978"/>
                </a:cubicBezTo>
                <a:cubicBezTo>
                  <a:pt x="2937074" y="1836037"/>
                  <a:pt x="2947664" y="1843098"/>
                  <a:pt x="2954724" y="1850157"/>
                </a:cubicBezTo>
                <a:cubicBezTo>
                  <a:pt x="2968845" y="1850157"/>
                  <a:pt x="2990026" y="1857218"/>
                  <a:pt x="3018266" y="1871338"/>
                </a:cubicBezTo>
                <a:cubicBezTo>
                  <a:pt x="3025327" y="1878399"/>
                  <a:pt x="3035918" y="1883694"/>
                  <a:pt x="3050039" y="1887224"/>
                </a:cubicBezTo>
                <a:cubicBezTo>
                  <a:pt x="3064160" y="1890755"/>
                  <a:pt x="3071218" y="1892520"/>
                  <a:pt x="3071218" y="1892520"/>
                </a:cubicBezTo>
                <a:cubicBezTo>
                  <a:pt x="3085339" y="1899580"/>
                  <a:pt x="3102990" y="1908405"/>
                  <a:pt x="3124171" y="1918996"/>
                </a:cubicBezTo>
                <a:cubicBezTo>
                  <a:pt x="3145351" y="1929586"/>
                  <a:pt x="3155942" y="1934882"/>
                  <a:pt x="3155942" y="1934882"/>
                </a:cubicBezTo>
                <a:cubicBezTo>
                  <a:pt x="3155942" y="1941941"/>
                  <a:pt x="3145351" y="1941941"/>
                  <a:pt x="3124171" y="1934882"/>
                </a:cubicBezTo>
                <a:cubicBezTo>
                  <a:pt x="3074749" y="1906640"/>
                  <a:pt x="3039447" y="1892520"/>
                  <a:pt x="3018266" y="1892520"/>
                </a:cubicBezTo>
                <a:cubicBezTo>
                  <a:pt x="3018266" y="1892520"/>
                  <a:pt x="3011207" y="1888989"/>
                  <a:pt x="2997086" y="1881930"/>
                </a:cubicBezTo>
                <a:lnTo>
                  <a:pt x="2922954" y="1850157"/>
                </a:lnTo>
                <a:cubicBezTo>
                  <a:pt x="2887652" y="1836037"/>
                  <a:pt x="2870002" y="1828978"/>
                  <a:pt x="2870002" y="1828978"/>
                </a:cubicBezTo>
                <a:cubicBezTo>
                  <a:pt x="2862941" y="1828978"/>
                  <a:pt x="2857646" y="1827213"/>
                  <a:pt x="2854115" y="1823682"/>
                </a:cubicBezTo>
                <a:cubicBezTo>
                  <a:pt x="2850585" y="1820151"/>
                  <a:pt x="2845290" y="1818386"/>
                  <a:pt x="2838230" y="1818386"/>
                </a:cubicBezTo>
                <a:close/>
                <a:moveTo>
                  <a:pt x="4665738" y="1793896"/>
                </a:moveTo>
                <a:cubicBezTo>
                  <a:pt x="4663532" y="1794338"/>
                  <a:pt x="4661546" y="1795441"/>
                  <a:pt x="4659780" y="1797205"/>
                </a:cubicBezTo>
                <a:cubicBezTo>
                  <a:pt x="4652720" y="1804266"/>
                  <a:pt x="4652720" y="1809561"/>
                  <a:pt x="4659780" y="1813092"/>
                </a:cubicBezTo>
                <a:cubicBezTo>
                  <a:pt x="4666840" y="1816622"/>
                  <a:pt x="4670372" y="1814857"/>
                  <a:pt x="4670372" y="1807797"/>
                </a:cubicBezTo>
                <a:cubicBezTo>
                  <a:pt x="4670372" y="1807797"/>
                  <a:pt x="4672136" y="1807797"/>
                  <a:pt x="4675666" y="1807797"/>
                </a:cubicBezTo>
                <a:cubicBezTo>
                  <a:pt x="4679196" y="1807797"/>
                  <a:pt x="4680962" y="1811327"/>
                  <a:pt x="4680962" y="1818386"/>
                </a:cubicBezTo>
                <a:cubicBezTo>
                  <a:pt x="4695082" y="1818386"/>
                  <a:pt x="4702142" y="1818386"/>
                  <a:pt x="4702142" y="1818386"/>
                </a:cubicBezTo>
                <a:cubicBezTo>
                  <a:pt x="4702142" y="1818386"/>
                  <a:pt x="4698612" y="1814857"/>
                  <a:pt x="4691551" y="1807797"/>
                </a:cubicBezTo>
                <a:cubicBezTo>
                  <a:pt x="4680962" y="1797205"/>
                  <a:pt x="4672357" y="1792573"/>
                  <a:pt x="4665738" y="1793896"/>
                </a:cubicBezTo>
                <a:close/>
                <a:moveTo>
                  <a:pt x="7234574" y="1791911"/>
                </a:moveTo>
                <a:cubicBezTo>
                  <a:pt x="7235457" y="1791911"/>
                  <a:pt x="7236780" y="1793676"/>
                  <a:pt x="7238546" y="1797205"/>
                </a:cubicBezTo>
                <a:cubicBezTo>
                  <a:pt x="7242076" y="1804266"/>
                  <a:pt x="7240312" y="1804266"/>
                  <a:pt x="7233251" y="1797205"/>
                </a:cubicBezTo>
                <a:cubicBezTo>
                  <a:pt x="7233251" y="1793676"/>
                  <a:pt x="7233692" y="1791911"/>
                  <a:pt x="7234574" y="1791911"/>
                </a:cubicBezTo>
                <a:close/>
                <a:moveTo>
                  <a:pt x="7201480" y="1786615"/>
                </a:moveTo>
                <a:lnTo>
                  <a:pt x="7212070" y="1797205"/>
                </a:lnTo>
                <a:lnTo>
                  <a:pt x="7212070" y="1786615"/>
                </a:lnTo>
                <a:cubicBezTo>
                  <a:pt x="7212070" y="1786615"/>
                  <a:pt x="7208540" y="1786615"/>
                  <a:pt x="7201480" y="1786615"/>
                </a:cubicBezTo>
                <a:close/>
                <a:moveTo>
                  <a:pt x="5316386" y="1786615"/>
                </a:moveTo>
                <a:lnTo>
                  <a:pt x="5316386" y="1807797"/>
                </a:lnTo>
                <a:cubicBezTo>
                  <a:pt x="5330506" y="1807797"/>
                  <a:pt x="5341098" y="1807797"/>
                  <a:pt x="5348158" y="1807797"/>
                </a:cubicBezTo>
                <a:cubicBezTo>
                  <a:pt x="5341098" y="1807797"/>
                  <a:pt x="5337566" y="1804266"/>
                  <a:pt x="5337566" y="1797205"/>
                </a:cubicBezTo>
                <a:cubicBezTo>
                  <a:pt x="5337566" y="1790146"/>
                  <a:pt x="5334037" y="1786615"/>
                  <a:pt x="5326977" y="1786615"/>
                </a:cubicBezTo>
                <a:close/>
                <a:moveTo>
                  <a:pt x="3929042" y="1786615"/>
                </a:moveTo>
                <a:lnTo>
                  <a:pt x="3939633" y="1797205"/>
                </a:lnTo>
                <a:lnTo>
                  <a:pt x="3950223" y="1797205"/>
                </a:lnTo>
                <a:cubicBezTo>
                  <a:pt x="3950223" y="1790146"/>
                  <a:pt x="3948458" y="1786615"/>
                  <a:pt x="3944928" y="1786615"/>
                </a:cubicBezTo>
                <a:cubicBezTo>
                  <a:pt x="3941398" y="1786615"/>
                  <a:pt x="3936102" y="1786615"/>
                  <a:pt x="3929042" y="1786615"/>
                </a:cubicBezTo>
                <a:close/>
                <a:moveTo>
                  <a:pt x="3155942" y="1786615"/>
                </a:moveTo>
                <a:cubicBezTo>
                  <a:pt x="3163002" y="1786615"/>
                  <a:pt x="3168297" y="1790146"/>
                  <a:pt x="3171829" y="1797205"/>
                </a:cubicBezTo>
                <a:cubicBezTo>
                  <a:pt x="3175358" y="1804266"/>
                  <a:pt x="3175358" y="1807797"/>
                  <a:pt x="3171829" y="1807797"/>
                </a:cubicBezTo>
                <a:cubicBezTo>
                  <a:pt x="3168297" y="1807797"/>
                  <a:pt x="3163002" y="1807797"/>
                  <a:pt x="3155942" y="1807797"/>
                </a:cubicBezTo>
                <a:lnTo>
                  <a:pt x="3145351" y="1797205"/>
                </a:lnTo>
                <a:cubicBezTo>
                  <a:pt x="3138291" y="1797205"/>
                  <a:pt x="3141821" y="1793676"/>
                  <a:pt x="3155942" y="1786615"/>
                </a:cubicBezTo>
                <a:close/>
                <a:moveTo>
                  <a:pt x="7341802" y="1781320"/>
                </a:moveTo>
                <a:cubicBezTo>
                  <a:pt x="7340038" y="1781320"/>
                  <a:pt x="7339155" y="1783086"/>
                  <a:pt x="7339155" y="1786615"/>
                </a:cubicBezTo>
                <a:lnTo>
                  <a:pt x="7349745" y="1786615"/>
                </a:lnTo>
                <a:cubicBezTo>
                  <a:pt x="7346216" y="1783086"/>
                  <a:pt x="7343567" y="1781320"/>
                  <a:pt x="7341802" y="1781320"/>
                </a:cubicBezTo>
                <a:close/>
                <a:moveTo>
                  <a:pt x="7259726" y="1781320"/>
                </a:moveTo>
                <a:cubicBezTo>
                  <a:pt x="7256197" y="1781320"/>
                  <a:pt x="7250902" y="1783086"/>
                  <a:pt x="7243841" y="1786615"/>
                </a:cubicBezTo>
                <a:cubicBezTo>
                  <a:pt x="7229722" y="1786615"/>
                  <a:pt x="7222660" y="1786615"/>
                  <a:pt x="7222660" y="1786615"/>
                </a:cubicBezTo>
                <a:lnTo>
                  <a:pt x="7233251" y="1797205"/>
                </a:lnTo>
                <a:cubicBezTo>
                  <a:pt x="7226190" y="1797205"/>
                  <a:pt x="7222660" y="1800736"/>
                  <a:pt x="7222660" y="1807797"/>
                </a:cubicBezTo>
                <a:lnTo>
                  <a:pt x="7222660" y="1818386"/>
                </a:lnTo>
                <a:lnTo>
                  <a:pt x="7233251" y="1818386"/>
                </a:lnTo>
                <a:cubicBezTo>
                  <a:pt x="7240312" y="1818386"/>
                  <a:pt x="7249136" y="1816622"/>
                  <a:pt x="7259726" y="1813092"/>
                </a:cubicBezTo>
                <a:cubicBezTo>
                  <a:pt x="7270318" y="1809561"/>
                  <a:pt x="7273847" y="1806032"/>
                  <a:pt x="7270318" y="1802501"/>
                </a:cubicBezTo>
                <a:cubicBezTo>
                  <a:pt x="7266788" y="1798970"/>
                  <a:pt x="7265022" y="1793676"/>
                  <a:pt x="7265022" y="1786615"/>
                </a:cubicBezTo>
                <a:cubicBezTo>
                  <a:pt x="7265022" y="1783086"/>
                  <a:pt x="7263258" y="1781320"/>
                  <a:pt x="7259726" y="1781320"/>
                </a:cubicBezTo>
                <a:close/>
                <a:moveTo>
                  <a:pt x="7794542" y="1776026"/>
                </a:moveTo>
                <a:cubicBezTo>
                  <a:pt x="7787482" y="1776026"/>
                  <a:pt x="7783952" y="1777790"/>
                  <a:pt x="7783952" y="1781320"/>
                </a:cubicBezTo>
                <a:cubicBezTo>
                  <a:pt x="7783952" y="1784851"/>
                  <a:pt x="7785717" y="1786615"/>
                  <a:pt x="7789248" y="1786615"/>
                </a:cubicBezTo>
                <a:cubicBezTo>
                  <a:pt x="7792778" y="1786615"/>
                  <a:pt x="7794542" y="1783085"/>
                  <a:pt x="7794542" y="1776026"/>
                </a:cubicBezTo>
                <a:close/>
                <a:moveTo>
                  <a:pt x="7688638" y="1776026"/>
                </a:moveTo>
                <a:cubicBezTo>
                  <a:pt x="7688638" y="1776026"/>
                  <a:pt x="7688638" y="1779555"/>
                  <a:pt x="7688638" y="1786615"/>
                </a:cubicBezTo>
                <a:lnTo>
                  <a:pt x="7699230" y="1797205"/>
                </a:lnTo>
                <a:cubicBezTo>
                  <a:pt x="7706290" y="1790146"/>
                  <a:pt x="7709820" y="1784851"/>
                  <a:pt x="7709820" y="1781320"/>
                </a:cubicBezTo>
                <a:cubicBezTo>
                  <a:pt x="7709820" y="1777790"/>
                  <a:pt x="7706290" y="1776026"/>
                  <a:pt x="7699230" y="1776026"/>
                </a:cubicBezTo>
                <a:close/>
                <a:moveTo>
                  <a:pt x="7286203" y="1776026"/>
                </a:moveTo>
                <a:cubicBezTo>
                  <a:pt x="7286203" y="1776026"/>
                  <a:pt x="7282674" y="1779555"/>
                  <a:pt x="7275612" y="1786615"/>
                </a:cubicBezTo>
                <a:lnTo>
                  <a:pt x="7286203" y="1786615"/>
                </a:lnTo>
                <a:close/>
                <a:moveTo>
                  <a:pt x="5221073" y="1776026"/>
                </a:moveTo>
                <a:lnTo>
                  <a:pt x="5221073" y="1786615"/>
                </a:lnTo>
                <a:lnTo>
                  <a:pt x="5231662" y="1786615"/>
                </a:lnTo>
                <a:cubicBezTo>
                  <a:pt x="5231662" y="1779555"/>
                  <a:pt x="5228133" y="1776026"/>
                  <a:pt x="5221073" y="1776026"/>
                </a:cubicBezTo>
                <a:close/>
                <a:moveTo>
                  <a:pt x="4447972" y="1776026"/>
                </a:moveTo>
                <a:lnTo>
                  <a:pt x="4416202" y="1786615"/>
                </a:lnTo>
                <a:cubicBezTo>
                  <a:pt x="4416202" y="1793676"/>
                  <a:pt x="4430322" y="1793676"/>
                  <a:pt x="4458562" y="1786615"/>
                </a:cubicBezTo>
                <a:close/>
                <a:moveTo>
                  <a:pt x="3749004" y="1776026"/>
                </a:moveTo>
                <a:cubicBezTo>
                  <a:pt x="3749004" y="1783085"/>
                  <a:pt x="3749004" y="1786615"/>
                  <a:pt x="3749004" y="1786615"/>
                </a:cubicBezTo>
                <a:cubicBezTo>
                  <a:pt x="3749004" y="1786615"/>
                  <a:pt x="3747240" y="1786615"/>
                  <a:pt x="3743710" y="1786615"/>
                </a:cubicBezTo>
                <a:cubicBezTo>
                  <a:pt x="3740180" y="1786615"/>
                  <a:pt x="3738415" y="1784851"/>
                  <a:pt x="3738415" y="1781320"/>
                </a:cubicBezTo>
                <a:cubicBezTo>
                  <a:pt x="3738415" y="1777790"/>
                  <a:pt x="3741946" y="1776026"/>
                  <a:pt x="3749004" y="1776026"/>
                </a:cubicBezTo>
                <a:close/>
                <a:moveTo>
                  <a:pt x="3335979" y="1776026"/>
                </a:moveTo>
                <a:lnTo>
                  <a:pt x="3335979" y="1786615"/>
                </a:lnTo>
                <a:cubicBezTo>
                  <a:pt x="3328920" y="1786615"/>
                  <a:pt x="3327153" y="1788380"/>
                  <a:pt x="3330685" y="1791911"/>
                </a:cubicBezTo>
                <a:cubicBezTo>
                  <a:pt x="3334214" y="1795441"/>
                  <a:pt x="3339509" y="1797205"/>
                  <a:pt x="3346570" y="1797205"/>
                </a:cubicBezTo>
                <a:cubicBezTo>
                  <a:pt x="3353630" y="1804266"/>
                  <a:pt x="3360690" y="1807797"/>
                  <a:pt x="3367751" y="1807797"/>
                </a:cubicBezTo>
                <a:cubicBezTo>
                  <a:pt x="3374810" y="1807797"/>
                  <a:pt x="3378341" y="1804266"/>
                  <a:pt x="3378341" y="1797205"/>
                </a:cubicBezTo>
                <a:lnTo>
                  <a:pt x="3388931" y="1797205"/>
                </a:lnTo>
                <a:cubicBezTo>
                  <a:pt x="3388931" y="1804266"/>
                  <a:pt x="3395992" y="1804266"/>
                  <a:pt x="3410112" y="1797205"/>
                </a:cubicBezTo>
                <a:lnTo>
                  <a:pt x="3441882" y="1797205"/>
                </a:lnTo>
                <a:cubicBezTo>
                  <a:pt x="3448943" y="1804266"/>
                  <a:pt x="3456004" y="1807797"/>
                  <a:pt x="3463064" y="1807797"/>
                </a:cubicBezTo>
                <a:cubicBezTo>
                  <a:pt x="3498365" y="1821917"/>
                  <a:pt x="3519546" y="1832507"/>
                  <a:pt x="3526607" y="1839567"/>
                </a:cubicBezTo>
                <a:lnTo>
                  <a:pt x="3516016" y="1839567"/>
                </a:lnTo>
                <a:lnTo>
                  <a:pt x="3505426" y="1839567"/>
                </a:lnTo>
                <a:lnTo>
                  <a:pt x="3558378" y="1850157"/>
                </a:lnTo>
                <a:cubicBezTo>
                  <a:pt x="3572498" y="1843098"/>
                  <a:pt x="3607799" y="1853688"/>
                  <a:pt x="3664282" y="1881930"/>
                </a:cubicBezTo>
                <a:cubicBezTo>
                  <a:pt x="3671342" y="1881930"/>
                  <a:pt x="3680167" y="1883694"/>
                  <a:pt x="3690758" y="1887224"/>
                </a:cubicBezTo>
                <a:cubicBezTo>
                  <a:pt x="3701348" y="1890755"/>
                  <a:pt x="3706644" y="1892520"/>
                  <a:pt x="3706644" y="1892520"/>
                </a:cubicBezTo>
                <a:cubicBezTo>
                  <a:pt x="3763126" y="1899580"/>
                  <a:pt x="3801956" y="1913701"/>
                  <a:pt x="3823138" y="1934882"/>
                </a:cubicBezTo>
                <a:cubicBezTo>
                  <a:pt x="3830198" y="1934882"/>
                  <a:pt x="3840788" y="1936646"/>
                  <a:pt x="3854908" y="1940176"/>
                </a:cubicBezTo>
                <a:cubicBezTo>
                  <a:pt x="3869030" y="1943707"/>
                  <a:pt x="3876090" y="1941941"/>
                  <a:pt x="3876090" y="1934882"/>
                </a:cubicBezTo>
                <a:lnTo>
                  <a:pt x="3918452" y="1956063"/>
                </a:lnTo>
                <a:lnTo>
                  <a:pt x="3907860" y="1956063"/>
                </a:lnTo>
                <a:lnTo>
                  <a:pt x="3897271" y="1966653"/>
                </a:lnTo>
                <a:cubicBezTo>
                  <a:pt x="3911392" y="1966653"/>
                  <a:pt x="3921982" y="1966653"/>
                  <a:pt x="3929042" y="1966653"/>
                </a:cubicBezTo>
                <a:cubicBezTo>
                  <a:pt x="3936102" y="1966653"/>
                  <a:pt x="3939633" y="1968417"/>
                  <a:pt x="3939633" y="1971948"/>
                </a:cubicBezTo>
                <a:cubicBezTo>
                  <a:pt x="3939633" y="1975478"/>
                  <a:pt x="3946692" y="1979007"/>
                  <a:pt x="3960812" y="1982538"/>
                </a:cubicBezTo>
                <a:cubicBezTo>
                  <a:pt x="3974934" y="1986069"/>
                  <a:pt x="3981994" y="1987834"/>
                  <a:pt x="3981994" y="1987834"/>
                </a:cubicBezTo>
                <a:lnTo>
                  <a:pt x="4013765" y="1998424"/>
                </a:lnTo>
                <a:cubicBezTo>
                  <a:pt x="4027886" y="2012544"/>
                  <a:pt x="4042006" y="2019605"/>
                  <a:pt x="4056127" y="2019605"/>
                </a:cubicBezTo>
                <a:cubicBezTo>
                  <a:pt x="4091429" y="2026665"/>
                  <a:pt x="4116140" y="2033725"/>
                  <a:pt x="4130260" y="2040786"/>
                </a:cubicBezTo>
                <a:cubicBezTo>
                  <a:pt x="4137320" y="2047846"/>
                  <a:pt x="4147910" y="2051376"/>
                  <a:pt x="4162031" y="2051376"/>
                </a:cubicBezTo>
                <a:cubicBezTo>
                  <a:pt x="4176152" y="2051376"/>
                  <a:pt x="4183212" y="2049611"/>
                  <a:pt x="4183212" y="2046080"/>
                </a:cubicBezTo>
                <a:cubicBezTo>
                  <a:pt x="4183212" y="2042550"/>
                  <a:pt x="4186743" y="2040786"/>
                  <a:pt x="4193802" y="2040786"/>
                </a:cubicBezTo>
                <a:cubicBezTo>
                  <a:pt x="4200862" y="2040786"/>
                  <a:pt x="4206158" y="2040786"/>
                  <a:pt x="4209688" y="2040786"/>
                </a:cubicBezTo>
                <a:cubicBezTo>
                  <a:pt x="4213218" y="2040786"/>
                  <a:pt x="4214983" y="2040786"/>
                  <a:pt x="4214983" y="2040786"/>
                </a:cubicBezTo>
                <a:cubicBezTo>
                  <a:pt x="4222044" y="2040786"/>
                  <a:pt x="4225574" y="2044315"/>
                  <a:pt x="4225574" y="2051376"/>
                </a:cubicBezTo>
                <a:cubicBezTo>
                  <a:pt x="4225574" y="2058436"/>
                  <a:pt x="4227339" y="2063732"/>
                  <a:pt x="4230868" y="2067261"/>
                </a:cubicBezTo>
                <a:cubicBezTo>
                  <a:pt x="4234400" y="2070792"/>
                  <a:pt x="4239695" y="2072557"/>
                  <a:pt x="4246754" y="2072557"/>
                </a:cubicBezTo>
                <a:cubicBezTo>
                  <a:pt x="4253814" y="2072557"/>
                  <a:pt x="4260874" y="2076088"/>
                  <a:pt x="4267935" y="2083146"/>
                </a:cubicBezTo>
                <a:lnTo>
                  <a:pt x="4267935" y="2093738"/>
                </a:lnTo>
                <a:cubicBezTo>
                  <a:pt x="4260874" y="2086677"/>
                  <a:pt x="4246754" y="2083146"/>
                  <a:pt x="4225574" y="2083146"/>
                </a:cubicBezTo>
                <a:cubicBezTo>
                  <a:pt x="4204393" y="2076088"/>
                  <a:pt x="4183212" y="2069026"/>
                  <a:pt x="4162031" y="2061967"/>
                </a:cubicBezTo>
                <a:cubicBezTo>
                  <a:pt x="4154970" y="2061967"/>
                  <a:pt x="4144381" y="2058436"/>
                  <a:pt x="4130260" y="2051376"/>
                </a:cubicBezTo>
                <a:cubicBezTo>
                  <a:pt x="4116140" y="2044315"/>
                  <a:pt x="4103784" y="2039021"/>
                  <a:pt x="4093194" y="2035490"/>
                </a:cubicBezTo>
                <a:cubicBezTo>
                  <a:pt x="4082604" y="2031959"/>
                  <a:pt x="4070248" y="2028430"/>
                  <a:pt x="4056127" y="2024900"/>
                </a:cubicBezTo>
                <a:cubicBezTo>
                  <a:pt x="4042006" y="2021369"/>
                  <a:pt x="4027886" y="2019605"/>
                  <a:pt x="4013765" y="2019605"/>
                </a:cubicBezTo>
                <a:lnTo>
                  <a:pt x="3939633" y="1998424"/>
                </a:lnTo>
                <a:cubicBezTo>
                  <a:pt x="3925511" y="1998424"/>
                  <a:pt x="3914921" y="2001954"/>
                  <a:pt x="3907860" y="2009015"/>
                </a:cubicBezTo>
                <a:cubicBezTo>
                  <a:pt x="3900802" y="2009015"/>
                  <a:pt x="3890210" y="2005484"/>
                  <a:pt x="3876090" y="1998424"/>
                </a:cubicBezTo>
                <a:cubicBezTo>
                  <a:pt x="3861969" y="1998424"/>
                  <a:pt x="3853144" y="1996659"/>
                  <a:pt x="3849614" y="1993128"/>
                </a:cubicBezTo>
                <a:cubicBezTo>
                  <a:pt x="3846084" y="1989598"/>
                  <a:pt x="3844319" y="1987834"/>
                  <a:pt x="3844319" y="1987834"/>
                </a:cubicBezTo>
                <a:lnTo>
                  <a:pt x="3833728" y="1977242"/>
                </a:lnTo>
                <a:lnTo>
                  <a:pt x="3812548" y="1966653"/>
                </a:lnTo>
                <a:lnTo>
                  <a:pt x="3780776" y="1956063"/>
                </a:lnTo>
                <a:cubicBezTo>
                  <a:pt x="3780776" y="1963122"/>
                  <a:pt x="3784306" y="1966653"/>
                  <a:pt x="3791367" y="1966653"/>
                </a:cubicBezTo>
                <a:cubicBezTo>
                  <a:pt x="3791367" y="1966653"/>
                  <a:pt x="3793132" y="1968417"/>
                  <a:pt x="3796662" y="1971948"/>
                </a:cubicBezTo>
                <a:cubicBezTo>
                  <a:pt x="3800192" y="1975478"/>
                  <a:pt x="3805488" y="1977242"/>
                  <a:pt x="3812548" y="1977242"/>
                </a:cubicBezTo>
                <a:cubicBezTo>
                  <a:pt x="3819607" y="1977242"/>
                  <a:pt x="3823138" y="1980773"/>
                  <a:pt x="3823138" y="1987834"/>
                </a:cubicBezTo>
                <a:cubicBezTo>
                  <a:pt x="3823138" y="1994894"/>
                  <a:pt x="3823138" y="1998424"/>
                  <a:pt x="3823138" y="1998424"/>
                </a:cubicBezTo>
                <a:lnTo>
                  <a:pt x="3801956" y="1998424"/>
                </a:lnTo>
                <a:lnTo>
                  <a:pt x="3749004" y="1956063"/>
                </a:lnTo>
                <a:lnTo>
                  <a:pt x="3717234" y="1934882"/>
                </a:lnTo>
                <a:cubicBezTo>
                  <a:pt x="3717234" y="1934882"/>
                  <a:pt x="3713703" y="1934882"/>
                  <a:pt x="3706644" y="1934882"/>
                </a:cubicBezTo>
                <a:cubicBezTo>
                  <a:pt x="3699584" y="1934882"/>
                  <a:pt x="3696052" y="1931351"/>
                  <a:pt x="3696052" y="1924290"/>
                </a:cubicBezTo>
                <a:lnTo>
                  <a:pt x="3685463" y="1924290"/>
                </a:lnTo>
                <a:cubicBezTo>
                  <a:pt x="3678402" y="1917231"/>
                  <a:pt x="3658986" y="1908405"/>
                  <a:pt x="3627215" y="1897815"/>
                </a:cubicBezTo>
                <a:cubicBezTo>
                  <a:pt x="3595444" y="1887224"/>
                  <a:pt x="3568968" y="1881930"/>
                  <a:pt x="3547788" y="1881930"/>
                </a:cubicBezTo>
                <a:cubicBezTo>
                  <a:pt x="3540728" y="1874869"/>
                  <a:pt x="3526607" y="1867809"/>
                  <a:pt x="3505426" y="1860749"/>
                </a:cubicBezTo>
                <a:cubicBezTo>
                  <a:pt x="3484244" y="1853688"/>
                  <a:pt x="3463064" y="1846628"/>
                  <a:pt x="3441882" y="1839567"/>
                </a:cubicBezTo>
                <a:cubicBezTo>
                  <a:pt x="3350099" y="1811327"/>
                  <a:pt x="3300678" y="1797205"/>
                  <a:pt x="3293618" y="1797205"/>
                </a:cubicBezTo>
                <a:close/>
                <a:moveTo>
                  <a:pt x="7709820" y="1765434"/>
                </a:moveTo>
                <a:cubicBezTo>
                  <a:pt x="7709820" y="1765434"/>
                  <a:pt x="7713348" y="1768965"/>
                  <a:pt x="7720409" y="1776026"/>
                </a:cubicBezTo>
                <a:lnTo>
                  <a:pt x="7741590" y="1765434"/>
                </a:lnTo>
                <a:close/>
                <a:moveTo>
                  <a:pt x="6555464" y="1765434"/>
                </a:moveTo>
                <a:lnTo>
                  <a:pt x="6544874" y="1776026"/>
                </a:lnTo>
                <a:cubicBezTo>
                  <a:pt x="6558994" y="1776026"/>
                  <a:pt x="6566054" y="1776026"/>
                  <a:pt x="6566054" y="1776026"/>
                </a:cubicBezTo>
                <a:close/>
                <a:moveTo>
                  <a:pt x="5231662" y="1765434"/>
                </a:moveTo>
                <a:cubicBezTo>
                  <a:pt x="5231662" y="1772495"/>
                  <a:pt x="5235194" y="1776026"/>
                  <a:pt x="5242254" y="1776026"/>
                </a:cubicBezTo>
                <a:lnTo>
                  <a:pt x="5242254" y="1765434"/>
                </a:lnTo>
                <a:close/>
                <a:moveTo>
                  <a:pt x="3060629" y="1765434"/>
                </a:moveTo>
                <a:cubicBezTo>
                  <a:pt x="3067689" y="1765434"/>
                  <a:pt x="3071218" y="1767199"/>
                  <a:pt x="3071218" y="1770730"/>
                </a:cubicBezTo>
                <a:cubicBezTo>
                  <a:pt x="3071218" y="1774261"/>
                  <a:pt x="3067689" y="1776026"/>
                  <a:pt x="3060629" y="1776026"/>
                </a:cubicBezTo>
                <a:close/>
                <a:moveTo>
                  <a:pt x="5146940" y="1754845"/>
                </a:moveTo>
                <a:lnTo>
                  <a:pt x="5146940" y="1765434"/>
                </a:lnTo>
                <a:cubicBezTo>
                  <a:pt x="5146940" y="1765434"/>
                  <a:pt x="5154000" y="1761905"/>
                  <a:pt x="5168121" y="1754845"/>
                </a:cubicBezTo>
                <a:close/>
                <a:moveTo>
                  <a:pt x="4575058" y="1754845"/>
                </a:moveTo>
                <a:lnTo>
                  <a:pt x="4564468" y="1765434"/>
                </a:lnTo>
                <a:lnTo>
                  <a:pt x="4564468" y="1776026"/>
                </a:lnTo>
                <a:cubicBezTo>
                  <a:pt x="4564468" y="1776026"/>
                  <a:pt x="4566232" y="1776026"/>
                  <a:pt x="4569762" y="1776026"/>
                </a:cubicBezTo>
                <a:cubicBezTo>
                  <a:pt x="4573292" y="1776026"/>
                  <a:pt x="4578587" y="1776026"/>
                  <a:pt x="4585647" y="1776026"/>
                </a:cubicBezTo>
                <a:cubicBezTo>
                  <a:pt x="4585647" y="1783085"/>
                  <a:pt x="4590943" y="1788380"/>
                  <a:pt x="4601532" y="1791911"/>
                </a:cubicBezTo>
                <a:cubicBezTo>
                  <a:pt x="4612124" y="1795441"/>
                  <a:pt x="4620949" y="1797205"/>
                  <a:pt x="4628010" y="1797205"/>
                </a:cubicBezTo>
                <a:cubicBezTo>
                  <a:pt x="4635070" y="1797205"/>
                  <a:pt x="4640366" y="1797205"/>
                  <a:pt x="4643895" y="1797205"/>
                </a:cubicBezTo>
                <a:cubicBezTo>
                  <a:pt x="4647424" y="1797205"/>
                  <a:pt x="4649190" y="1793676"/>
                  <a:pt x="4649190" y="1786615"/>
                </a:cubicBezTo>
                <a:cubicBezTo>
                  <a:pt x="4649190" y="1779555"/>
                  <a:pt x="4643895" y="1774261"/>
                  <a:pt x="4633305" y="1770730"/>
                </a:cubicBezTo>
                <a:cubicBezTo>
                  <a:pt x="4622714" y="1767199"/>
                  <a:pt x="4610359" y="1765434"/>
                  <a:pt x="4596238" y="1765434"/>
                </a:cubicBezTo>
                <a:cubicBezTo>
                  <a:pt x="4589178" y="1765434"/>
                  <a:pt x="4585647" y="1763670"/>
                  <a:pt x="4585647" y="1760140"/>
                </a:cubicBezTo>
                <a:cubicBezTo>
                  <a:pt x="4585647" y="1756609"/>
                  <a:pt x="4582118" y="1754845"/>
                  <a:pt x="4575058" y="1754845"/>
                </a:cubicBezTo>
                <a:close/>
                <a:moveTo>
                  <a:pt x="4379134" y="1754845"/>
                </a:moveTo>
                <a:cubicBezTo>
                  <a:pt x="4375605" y="1754845"/>
                  <a:pt x="4373839" y="1756609"/>
                  <a:pt x="4373839" y="1760140"/>
                </a:cubicBezTo>
                <a:cubicBezTo>
                  <a:pt x="4373839" y="1763670"/>
                  <a:pt x="4377370" y="1767199"/>
                  <a:pt x="4384430" y="1770730"/>
                </a:cubicBezTo>
                <a:cubicBezTo>
                  <a:pt x="4391490" y="1774261"/>
                  <a:pt x="4396785" y="1774261"/>
                  <a:pt x="4400316" y="1770730"/>
                </a:cubicBezTo>
                <a:cubicBezTo>
                  <a:pt x="4403846" y="1767199"/>
                  <a:pt x="4405610" y="1765434"/>
                  <a:pt x="4405610" y="1765434"/>
                </a:cubicBezTo>
                <a:cubicBezTo>
                  <a:pt x="4405610" y="1765434"/>
                  <a:pt x="4403846" y="1765434"/>
                  <a:pt x="4400316" y="1765434"/>
                </a:cubicBezTo>
                <a:cubicBezTo>
                  <a:pt x="4396785" y="1765434"/>
                  <a:pt x="4393256" y="1763670"/>
                  <a:pt x="4389724" y="1760140"/>
                </a:cubicBezTo>
                <a:cubicBezTo>
                  <a:pt x="4386195" y="1756609"/>
                  <a:pt x="4382664" y="1754845"/>
                  <a:pt x="4379134" y="1754845"/>
                </a:cubicBezTo>
                <a:close/>
                <a:moveTo>
                  <a:pt x="4331478" y="1754845"/>
                </a:moveTo>
                <a:lnTo>
                  <a:pt x="4352658" y="1765434"/>
                </a:lnTo>
                <a:lnTo>
                  <a:pt x="4352658" y="1754845"/>
                </a:lnTo>
                <a:close/>
                <a:moveTo>
                  <a:pt x="7667457" y="1744253"/>
                </a:moveTo>
                <a:lnTo>
                  <a:pt x="7656867" y="1754845"/>
                </a:lnTo>
                <a:lnTo>
                  <a:pt x="7667457" y="1754845"/>
                </a:lnTo>
                <a:lnTo>
                  <a:pt x="7678048" y="1765434"/>
                </a:lnTo>
                <a:lnTo>
                  <a:pt x="7699230" y="1765434"/>
                </a:lnTo>
                <a:lnTo>
                  <a:pt x="7688638" y="1754845"/>
                </a:lnTo>
                <a:cubicBezTo>
                  <a:pt x="7688638" y="1754845"/>
                  <a:pt x="7686874" y="1753080"/>
                  <a:pt x="7683344" y="1749549"/>
                </a:cubicBezTo>
                <a:cubicBezTo>
                  <a:pt x="7679813" y="1746018"/>
                  <a:pt x="7674519" y="1744253"/>
                  <a:pt x="7667457" y="1744253"/>
                </a:cubicBezTo>
                <a:close/>
                <a:moveTo>
                  <a:pt x="7455649" y="1744253"/>
                </a:moveTo>
                <a:cubicBezTo>
                  <a:pt x="7448588" y="1744253"/>
                  <a:pt x="7443293" y="1746018"/>
                  <a:pt x="7439764" y="1749549"/>
                </a:cubicBezTo>
                <a:cubicBezTo>
                  <a:pt x="7436234" y="1753080"/>
                  <a:pt x="7436234" y="1756609"/>
                  <a:pt x="7439764" y="1760140"/>
                </a:cubicBezTo>
                <a:cubicBezTo>
                  <a:pt x="7443293" y="1763670"/>
                  <a:pt x="7446824" y="1765434"/>
                  <a:pt x="7450355" y="1765434"/>
                </a:cubicBezTo>
                <a:cubicBezTo>
                  <a:pt x="7453884" y="1765434"/>
                  <a:pt x="7455649" y="1761905"/>
                  <a:pt x="7455649" y="1754845"/>
                </a:cubicBezTo>
                <a:close/>
                <a:moveTo>
                  <a:pt x="7222660" y="1744253"/>
                </a:moveTo>
                <a:cubicBezTo>
                  <a:pt x="7215600" y="1744253"/>
                  <a:pt x="7208540" y="1747784"/>
                  <a:pt x="7201480" y="1754845"/>
                </a:cubicBezTo>
                <a:lnTo>
                  <a:pt x="7159118" y="1754845"/>
                </a:lnTo>
                <a:cubicBezTo>
                  <a:pt x="7159118" y="1754845"/>
                  <a:pt x="7152058" y="1754845"/>
                  <a:pt x="7137937" y="1754845"/>
                </a:cubicBezTo>
                <a:lnTo>
                  <a:pt x="7116756" y="1754845"/>
                </a:lnTo>
                <a:cubicBezTo>
                  <a:pt x="7116756" y="1761905"/>
                  <a:pt x="7113226" y="1765434"/>
                  <a:pt x="7106166" y="1765434"/>
                </a:cubicBezTo>
                <a:lnTo>
                  <a:pt x="7106166" y="1776026"/>
                </a:lnTo>
                <a:cubicBezTo>
                  <a:pt x="7113226" y="1776026"/>
                  <a:pt x="7118522" y="1774261"/>
                  <a:pt x="7122052" y="1770730"/>
                </a:cubicBezTo>
                <a:cubicBezTo>
                  <a:pt x="7125581" y="1767199"/>
                  <a:pt x="7134408" y="1765434"/>
                  <a:pt x="7148526" y="1765434"/>
                </a:cubicBezTo>
                <a:lnTo>
                  <a:pt x="7159118" y="1776026"/>
                </a:lnTo>
                <a:lnTo>
                  <a:pt x="7159118" y="1786615"/>
                </a:lnTo>
                <a:cubicBezTo>
                  <a:pt x="7166178" y="1786615"/>
                  <a:pt x="7171474" y="1784851"/>
                  <a:pt x="7175004" y="1781320"/>
                </a:cubicBezTo>
                <a:cubicBezTo>
                  <a:pt x="7178533" y="1777790"/>
                  <a:pt x="7182064" y="1776026"/>
                  <a:pt x="7185593" y="1776026"/>
                </a:cubicBezTo>
                <a:cubicBezTo>
                  <a:pt x="7189122" y="1776026"/>
                  <a:pt x="7190889" y="1779555"/>
                  <a:pt x="7190889" y="1786615"/>
                </a:cubicBezTo>
                <a:cubicBezTo>
                  <a:pt x="7190889" y="1793676"/>
                  <a:pt x="7192655" y="1793676"/>
                  <a:pt x="7196184" y="1786615"/>
                </a:cubicBezTo>
                <a:cubicBezTo>
                  <a:pt x="7199714" y="1779555"/>
                  <a:pt x="7201480" y="1776026"/>
                  <a:pt x="7201480" y="1776026"/>
                </a:cubicBezTo>
                <a:lnTo>
                  <a:pt x="7212070" y="1776026"/>
                </a:lnTo>
                <a:cubicBezTo>
                  <a:pt x="7212070" y="1776026"/>
                  <a:pt x="7213836" y="1776026"/>
                  <a:pt x="7217366" y="1776026"/>
                </a:cubicBezTo>
                <a:cubicBezTo>
                  <a:pt x="7220895" y="1776026"/>
                  <a:pt x="7219130" y="1772495"/>
                  <a:pt x="7212070" y="1765434"/>
                </a:cubicBezTo>
                <a:cubicBezTo>
                  <a:pt x="7212070" y="1758374"/>
                  <a:pt x="7212070" y="1754845"/>
                  <a:pt x="7212070" y="1754845"/>
                </a:cubicBezTo>
                <a:close/>
                <a:moveTo>
                  <a:pt x="4744504" y="1744253"/>
                </a:moveTo>
                <a:cubicBezTo>
                  <a:pt x="4744504" y="1751314"/>
                  <a:pt x="4748034" y="1754845"/>
                  <a:pt x="4755094" y="1754845"/>
                </a:cubicBezTo>
                <a:lnTo>
                  <a:pt x="4755094" y="1744253"/>
                </a:lnTo>
                <a:close/>
                <a:moveTo>
                  <a:pt x="3902566" y="1744253"/>
                </a:moveTo>
                <a:cubicBezTo>
                  <a:pt x="3899036" y="1744253"/>
                  <a:pt x="3897271" y="1747784"/>
                  <a:pt x="3897271" y="1754845"/>
                </a:cubicBezTo>
                <a:cubicBezTo>
                  <a:pt x="3897271" y="1754845"/>
                  <a:pt x="3900802" y="1754845"/>
                  <a:pt x="3907860" y="1754845"/>
                </a:cubicBezTo>
                <a:cubicBezTo>
                  <a:pt x="3907860" y="1747784"/>
                  <a:pt x="3906096" y="1744253"/>
                  <a:pt x="3902566" y="1744253"/>
                </a:cubicBezTo>
                <a:close/>
                <a:moveTo>
                  <a:pt x="8069894" y="1733663"/>
                </a:moveTo>
                <a:lnTo>
                  <a:pt x="8101664" y="1733663"/>
                </a:lnTo>
                <a:lnTo>
                  <a:pt x="8080483" y="1744253"/>
                </a:lnTo>
                <a:cubicBezTo>
                  <a:pt x="8073423" y="1744253"/>
                  <a:pt x="8069894" y="1740724"/>
                  <a:pt x="8069894" y="1733663"/>
                </a:cubicBezTo>
                <a:close/>
                <a:moveTo>
                  <a:pt x="7625096" y="1733663"/>
                </a:moveTo>
                <a:lnTo>
                  <a:pt x="7614505" y="1744253"/>
                </a:lnTo>
                <a:cubicBezTo>
                  <a:pt x="7621567" y="1744253"/>
                  <a:pt x="7625096" y="1744253"/>
                  <a:pt x="7625096" y="1744253"/>
                </a:cubicBezTo>
                <a:cubicBezTo>
                  <a:pt x="7632156" y="1744253"/>
                  <a:pt x="7635686" y="1742489"/>
                  <a:pt x="7635686" y="1738959"/>
                </a:cubicBezTo>
                <a:cubicBezTo>
                  <a:pt x="7635686" y="1735428"/>
                  <a:pt x="7632156" y="1733663"/>
                  <a:pt x="7625096" y="1733663"/>
                </a:cubicBezTo>
                <a:close/>
                <a:moveTo>
                  <a:pt x="7529782" y="1733663"/>
                </a:moveTo>
                <a:cubicBezTo>
                  <a:pt x="7522722" y="1733663"/>
                  <a:pt x="7522722" y="1737194"/>
                  <a:pt x="7529782" y="1744253"/>
                </a:cubicBezTo>
                <a:cubicBezTo>
                  <a:pt x="7529782" y="1744253"/>
                  <a:pt x="7529782" y="1747784"/>
                  <a:pt x="7529782" y="1754845"/>
                </a:cubicBezTo>
                <a:lnTo>
                  <a:pt x="7540374" y="1754845"/>
                </a:lnTo>
                <a:cubicBezTo>
                  <a:pt x="7547434" y="1754845"/>
                  <a:pt x="7552730" y="1754845"/>
                  <a:pt x="7556259" y="1754845"/>
                </a:cubicBezTo>
                <a:cubicBezTo>
                  <a:pt x="7559788" y="1754845"/>
                  <a:pt x="7561553" y="1758374"/>
                  <a:pt x="7561553" y="1765434"/>
                </a:cubicBezTo>
                <a:cubicBezTo>
                  <a:pt x="7561553" y="1765434"/>
                  <a:pt x="7565082" y="1765434"/>
                  <a:pt x="7572144" y="1765434"/>
                </a:cubicBezTo>
                <a:cubicBezTo>
                  <a:pt x="7579204" y="1765434"/>
                  <a:pt x="7579204" y="1761905"/>
                  <a:pt x="7572144" y="1754845"/>
                </a:cubicBezTo>
                <a:cubicBezTo>
                  <a:pt x="7572144" y="1754845"/>
                  <a:pt x="7570378" y="1753080"/>
                  <a:pt x="7566848" y="1749549"/>
                </a:cubicBezTo>
                <a:cubicBezTo>
                  <a:pt x="7563319" y="1746018"/>
                  <a:pt x="7561553" y="1744253"/>
                  <a:pt x="7561553" y="1744253"/>
                </a:cubicBezTo>
                <a:cubicBezTo>
                  <a:pt x="7554492" y="1744253"/>
                  <a:pt x="7549197" y="1742489"/>
                  <a:pt x="7545668" y="1738959"/>
                </a:cubicBezTo>
                <a:cubicBezTo>
                  <a:pt x="7542138" y="1735428"/>
                  <a:pt x="7536842" y="1733663"/>
                  <a:pt x="7529782" y="1733663"/>
                </a:cubicBezTo>
                <a:close/>
                <a:moveTo>
                  <a:pt x="7498011" y="1733663"/>
                </a:moveTo>
                <a:cubicBezTo>
                  <a:pt x="7490951" y="1733663"/>
                  <a:pt x="7483890" y="1737194"/>
                  <a:pt x="7476830" y="1744253"/>
                </a:cubicBezTo>
                <a:cubicBezTo>
                  <a:pt x="7469770" y="1751314"/>
                  <a:pt x="7469770" y="1754845"/>
                  <a:pt x="7476830" y="1754845"/>
                </a:cubicBezTo>
                <a:cubicBezTo>
                  <a:pt x="7483890" y="1761905"/>
                  <a:pt x="7494482" y="1761905"/>
                  <a:pt x="7508601" y="1754845"/>
                </a:cubicBezTo>
                <a:cubicBezTo>
                  <a:pt x="7515663" y="1747784"/>
                  <a:pt x="7517426" y="1742489"/>
                  <a:pt x="7513896" y="1738959"/>
                </a:cubicBezTo>
                <a:cubicBezTo>
                  <a:pt x="7510367" y="1735428"/>
                  <a:pt x="7505072" y="1733663"/>
                  <a:pt x="7498011" y="1733663"/>
                </a:cubicBezTo>
                <a:close/>
                <a:moveTo>
                  <a:pt x="7169708" y="1733663"/>
                </a:moveTo>
                <a:cubicBezTo>
                  <a:pt x="7162648" y="1733663"/>
                  <a:pt x="7159118" y="1737194"/>
                  <a:pt x="7159118" y="1744253"/>
                </a:cubicBezTo>
                <a:lnTo>
                  <a:pt x="7169708" y="1744253"/>
                </a:lnTo>
                <a:close/>
                <a:moveTo>
                  <a:pt x="5104578" y="1733663"/>
                </a:moveTo>
                <a:cubicBezTo>
                  <a:pt x="5104578" y="1747784"/>
                  <a:pt x="5108108" y="1751314"/>
                  <a:pt x="5115169" y="1744253"/>
                </a:cubicBezTo>
                <a:cubicBezTo>
                  <a:pt x="5115169" y="1737194"/>
                  <a:pt x="5111638" y="1733663"/>
                  <a:pt x="5104578" y="1733663"/>
                </a:cubicBezTo>
                <a:close/>
                <a:moveTo>
                  <a:pt x="4278526" y="1733663"/>
                </a:moveTo>
                <a:cubicBezTo>
                  <a:pt x="4285585" y="1733663"/>
                  <a:pt x="4289116" y="1733663"/>
                  <a:pt x="4289116" y="1733663"/>
                </a:cubicBezTo>
                <a:lnTo>
                  <a:pt x="4289116" y="1744253"/>
                </a:lnTo>
                <a:cubicBezTo>
                  <a:pt x="4282056" y="1744253"/>
                  <a:pt x="4278526" y="1740724"/>
                  <a:pt x="4278526" y="1733663"/>
                </a:cubicBezTo>
                <a:close/>
                <a:moveTo>
                  <a:pt x="3918452" y="1733663"/>
                </a:moveTo>
                <a:lnTo>
                  <a:pt x="3918452" y="1744253"/>
                </a:lnTo>
                <a:cubicBezTo>
                  <a:pt x="3918452" y="1751314"/>
                  <a:pt x="3921982" y="1754845"/>
                  <a:pt x="3929042" y="1754845"/>
                </a:cubicBezTo>
                <a:cubicBezTo>
                  <a:pt x="3929042" y="1754845"/>
                  <a:pt x="3929042" y="1751314"/>
                  <a:pt x="3929042" y="1744253"/>
                </a:cubicBezTo>
                <a:cubicBezTo>
                  <a:pt x="3921982" y="1737194"/>
                  <a:pt x="3918452" y="1733663"/>
                  <a:pt x="3918452" y="1733663"/>
                </a:cubicBezTo>
                <a:close/>
                <a:moveTo>
                  <a:pt x="3664282" y="1733663"/>
                </a:moveTo>
                <a:lnTo>
                  <a:pt x="3674872" y="1733663"/>
                </a:lnTo>
                <a:cubicBezTo>
                  <a:pt x="3674872" y="1733663"/>
                  <a:pt x="3676636" y="1733663"/>
                  <a:pt x="3680167" y="1733663"/>
                </a:cubicBezTo>
                <a:cubicBezTo>
                  <a:pt x="3683698" y="1733663"/>
                  <a:pt x="3685463" y="1737194"/>
                  <a:pt x="3685463" y="1744253"/>
                </a:cubicBezTo>
                <a:lnTo>
                  <a:pt x="3674872" y="1744253"/>
                </a:lnTo>
                <a:close/>
                <a:moveTo>
                  <a:pt x="3177123" y="1733663"/>
                </a:moveTo>
                <a:cubicBezTo>
                  <a:pt x="3184183" y="1733663"/>
                  <a:pt x="3187714" y="1737194"/>
                  <a:pt x="3187714" y="1744253"/>
                </a:cubicBezTo>
                <a:lnTo>
                  <a:pt x="3177123" y="1744253"/>
                </a:lnTo>
                <a:close/>
                <a:moveTo>
                  <a:pt x="8101664" y="1723074"/>
                </a:moveTo>
                <a:cubicBezTo>
                  <a:pt x="8115785" y="1723074"/>
                  <a:pt x="8129906" y="1726603"/>
                  <a:pt x="8144027" y="1733663"/>
                </a:cubicBezTo>
                <a:cubicBezTo>
                  <a:pt x="8129906" y="1733663"/>
                  <a:pt x="8122846" y="1733663"/>
                  <a:pt x="8122846" y="1733663"/>
                </a:cubicBezTo>
                <a:close/>
                <a:moveTo>
                  <a:pt x="7974579" y="1723074"/>
                </a:moveTo>
                <a:lnTo>
                  <a:pt x="7985171" y="1733663"/>
                </a:lnTo>
                <a:cubicBezTo>
                  <a:pt x="7985171" y="1733663"/>
                  <a:pt x="7981640" y="1733663"/>
                  <a:pt x="7974579" y="1733663"/>
                </a:cubicBezTo>
                <a:close/>
                <a:moveTo>
                  <a:pt x="5740002" y="1723074"/>
                </a:moveTo>
                <a:lnTo>
                  <a:pt x="5740002" y="1733663"/>
                </a:lnTo>
                <a:lnTo>
                  <a:pt x="5750593" y="1733663"/>
                </a:lnTo>
                <a:cubicBezTo>
                  <a:pt x="5750593" y="1733663"/>
                  <a:pt x="5750593" y="1731899"/>
                  <a:pt x="5750593" y="1728368"/>
                </a:cubicBezTo>
                <a:cubicBezTo>
                  <a:pt x="5750593" y="1724838"/>
                  <a:pt x="5747064" y="1723074"/>
                  <a:pt x="5740002" y="1723074"/>
                </a:cubicBezTo>
                <a:close/>
                <a:moveTo>
                  <a:pt x="4267935" y="1723074"/>
                </a:moveTo>
                <a:cubicBezTo>
                  <a:pt x="4267935" y="1730133"/>
                  <a:pt x="4266170" y="1735428"/>
                  <a:pt x="4262640" y="1738959"/>
                </a:cubicBezTo>
                <a:cubicBezTo>
                  <a:pt x="4259110" y="1742489"/>
                  <a:pt x="4260874" y="1744253"/>
                  <a:pt x="4267935" y="1744253"/>
                </a:cubicBezTo>
                <a:lnTo>
                  <a:pt x="4289116" y="1744253"/>
                </a:lnTo>
                <a:lnTo>
                  <a:pt x="4299706" y="1744253"/>
                </a:lnTo>
                <a:cubicBezTo>
                  <a:pt x="4299706" y="1751314"/>
                  <a:pt x="4303237" y="1754845"/>
                  <a:pt x="4310297" y="1754845"/>
                </a:cubicBezTo>
                <a:cubicBezTo>
                  <a:pt x="4310297" y="1754845"/>
                  <a:pt x="4313826" y="1751314"/>
                  <a:pt x="4320887" y="1744253"/>
                </a:cubicBezTo>
                <a:cubicBezTo>
                  <a:pt x="4327948" y="1744253"/>
                  <a:pt x="4327948" y="1742489"/>
                  <a:pt x="4320887" y="1738959"/>
                </a:cubicBezTo>
                <a:cubicBezTo>
                  <a:pt x="4313826" y="1735428"/>
                  <a:pt x="4306766" y="1730133"/>
                  <a:pt x="4299706" y="1723074"/>
                </a:cubicBezTo>
                <a:close/>
                <a:moveTo>
                  <a:pt x="4225574" y="1723074"/>
                </a:moveTo>
                <a:lnTo>
                  <a:pt x="4225574" y="1733663"/>
                </a:lnTo>
                <a:cubicBezTo>
                  <a:pt x="4232633" y="1733663"/>
                  <a:pt x="4237929" y="1733663"/>
                  <a:pt x="4241460" y="1733663"/>
                </a:cubicBezTo>
                <a:cubicBezTo>
                  <a:pt x="4244989" y="1733663"/>
                  <a:pt x="4246754" y="1733663"/>
                  <a:pt x="4246754" y="1733663"/>
                </a:cubicBezTo>
                <a:cubicBezTo>
                  <a:pt x="4246754" y="1733663"/>
                  <a:pt x="4244989" y="1731899"/>
                  <a:pt x="4241460" y="1728368"/>
                </a:cubicBezTo>
                <a:cubicBezTo>
                  <a:pt x="4237929" y="1724838"/>
                  <a:pt x="4232633" y="1723074"/>
                  <a:pt x="4225574" y="1723074"/>
                </a:cubicBezTo>
                <a:close/>
                <a:moveTo>
                  <a:pt x="7396078" y="1716454"/>
                </a:moveTo>
                <a:cubicBezTo>
                  <a:pt x="7393430" y="1717337"/>
                  <a:pt x="7392107" y="1719544"/>
                  <a:pt x="7392107" y="1723074"/>
                </a:cubicBezTo>
                <a:lnTo>
                  <a:pt x="7423878" y="1723074"/>
                </a:lnTo>
                <a:cubicBezTo>
                  <a:pt x="7423878" y="1723074"/>
                  <a:pt x="7418582" y="1721309"/>
                  <a:pt x="7407992" y="1717778"/>
                </a:cubicBezTo>
                <a:cubicBezTo>
                  <a:pt x="7402697" y="1716013"/>
                  <a:pt x="7398726" y="1715572"/>
                  <a:pt x="7396078" y="1716454"/>
                </a:cubicBezTo>
                <a:close/>
                <a:moveTo>
                  <a:pt x="7317974" y="1712482"/>
                </a:moveTo>
                <a:cubicBezTo>
                  <a:pt x="7303854" y="1719543"/>
                  <a:pt x="7303854" y="1726603"/>
                  <a:pt x="7317974" y="1733663"/>
                </a:cubicBezTo>
                <a:lnTo>
                  <a:pt x="7328564" y="1723074"/>
                </a:lnTo>
                <a:cubicBezTo>
                  <a:pt x="7328564" y="1716013"/>
                  <a:pt x="7328564" y="1712482"/>
                  <a:pt x="7328564" y="1712482"/>
                </a:cubicBezTo>
                <a:close/>
                <a:moveTo>
                  <a:pt x="7063804" y="1712482"/>
                </a:moveTo>
                <a:cubicBezTo>
                  <a:pt x="7056744" y="1712482"/>
                  <a:pt x="7053214" y="1716013"/>
                  <a:pt x="7053214" y="1723074"/>
                </a:cubicBezTo>
                <a:lnTo>
                  <a:pt x="7063804" y="1723074"/>
                </a:lnTo>
                <a:cubicBezTo>
                  <a:pt x="7070866" y="1723074"/>
                  <a:pt x="7074395" y="1723074"/>
                  <a:pt x="7074395" y="1723074"/>
                </a:cubicBezTo>
                <a:cubicBezTo>
                  <a:pt x="7074395" y="1716013"/>
                  <a:pt x="7070866" y="1712482"/>
                  <a:pt x="7063804" y="1712482"/>
                </a:cubicBezTo>
                <a:close/>
                <a:moveTo>
                  <a:pt x="4649190" y="1712482"/>
                </a:moveTo>
                <a:lnTo>
                  <a:pt x="4649190" y="1723074"/>
                </a:lnTo>
                <a:lnTo>
                  <a:pt x="4659780" y="1712482"/>
                </a:lnTo>
                <a:cubicBezTo>
                  <a:pt x="4652720" y="1712482"/>
                  <a:pt x="4649190" y="1712482"/>
                  <a:pt x="4649190" y="1712482"/>
                </a:cubicBezTo>
                <a:close/>
                <a:moveTo>
                  <a:pt x="3063276" y="1709173"/>
                </a:moveTo>
                <a:cubicBezTo>
                  <a:pt x="3068571" y="1707850"/>
                  <a:pt x="3081810" y="1712482"/>
                  <a:pt x="3102990" y="1723074"/>
                </a:cubicBezTo>
                <a:cubicBezTo>
                  <a:pt x="3117111" y="1730133"/>
                  <a:pt x="3127701" y="1730133"/>
                  <a:pt x="3134762" y="1723074"/>
                </a:cubicBezTo>
                <a:cubicBezTo>
                  <a:pt x="3148882" y="1723074"/>
                  <a:pt x="3159472" y="1726603"/>
                  <a:pt x="3166533" y="1733663"/>
                </a:cubicBezTo>
                <a:lnTo>
                  <a:pt x="3155942" y="1733663"/>
                </a:lnTo>
                <a:cubicBezTo>
                  <a:pt x="3155942" y="1747784"/>
                  <a:pt x="3145351" y="1751314"/>
                  <a:pt x="3124171" y="1744253"/>
                </a:cubicBezTo>
                <a:cubicBezTo>
                  <a:pt x="3110050" y="1737194"/>
                  <a:pt x="3102990" y="1733663"/>
                  <a:pt x="3102990" y="1733663"/>
                </a:cubicBezTo>
                <a:cubicBezTo>
                  <a:pt x="3088869" y="1726603"/>
                  <a:pt x="3078279" y="1721309"/>
                  <a:pt x="3071218" y="1717778"/>
                </a:cubicBezTo>
                <a:cubicBezTo>
                  <a:pt x="3064160" y="1714247"/>
                  <a:pt x="3060629" y="1712482"/>
                  <a:pt x="3060629" y="1712482"/>
                </a:cubicBezTo>
                <a:cubicBezTo>
                  <a:pt x="3060629" y="1710718"/>
                  <a:pt x="3061511" y="1709615"/>
                  <a:pt x="3063276" y="1709173"/>
                </a:cubicBezTo>
                <a:close/>
                <a:moveTo>
                  <a:pt x="8917126" y="1701893"/>
                </a:moveTo>
                <a:lnTo>
                  <a:pt x="8927716" y="1701893"/>
                </a:lnTo>
                <a:lnTo>
                  <a:pt x="8917126" y="1712482"/>
                </a:lnTo>
                <a:close/>
                <a:moveTo>
                  <a:pt x="4405610" y="1701893"/>
                </a:moveTo>
                <a:lnTo>
                  <a:pt x="4405610" y="1712482"/>
                </a:lnTo>
                <a:lnTo>
                  <a:pt x="4416202" y="1701893"/>
                </a:lnTo>
                <a:cubicBezTo>
                  <a:pt x="4416202" y="1701893"/>
                  <a:pt x="4412670" y="1701893"/>
                  <a:pt x="4405610" y="1701893"/>
                </a:cubicBezTo>
                <a:close/>
                <a:moveTo>
                  <a:pt x="3643100" y="1701893"/>
                </a:moveTo>
                <a:lnTo>
                  <a:pt x="3653692" y="1701893"/>
                </a:lnTo>
                <a:lnTo>
                  <a:pt x="3653692" y="1712482"/>
                </a:lnTo>
                <a:cubicBezTo>
                  <a:pt x="3653692" y="1712482"/>
                  <a:pt x="3653692" y="1716013"/>
                  <a:pt x="3653692" y="1723074"/>
                </a:cubicBezTo>
                <a:lnTo>
                  <a:pt x="3643100" y="1723074"/>
                </a:lnTo>
                <a:cubicBezTo>
                  <a:pt x="3636040" y="1716013"/>
                  <a:pt x="3636040" y="1712482"/>
                  <a:pt x="3643100" y="1712482"/>
                </a:cubicBezTo>
                <a:cubicBezTo>
                  <a:pt x="3650161" y="1712482"/>
                  <a:pt x="3650161" y="1708953"/>
                  <a:pt x="3643100" y="1701893"/>
                </a:cubicBezTo>
                <a:close/>
                <a:moveTo>
                  <a:pt x="2562879" y="1701893"/>
                </a:moveTo>
                <a:lnTo>
                  <a:pt x="2615831" y="1712482"/>
                </a:lnTo>
                <a:cubicBezTo>
                  <a:pt x="2622892" y="1712482"/>
                  <a:pt x="2633481" y="1714247"/>
                  <a:pt x="2647602" y="1717778"/>
                </a:cubicBezTo>
                <a:cubicBezTo>
                  <a:pt x="2661723" y="1721309"/>
                  <a:pt x="2675844" y="1726603"/>
                  <a:pt x="2689964" y="1733663"/>
                </a:cubicBezTo>
                <a:cubicBezTo>
                  <a:pt x="2746447" y="1747784"/>
                  <a:pt x="2774687" y="1758374"/>
                  <a:pt x="2774687" y="1765434"/>
                </a:cubicBezTo>
                <a:cubicBezTo>
                  <a:pt x="2774687" y="1765434"/>
                  <a:pt x="2776452" y="1767199"/>
                  <a:pt x="2779984" y="1770730"/>
                </a:cubicBezTo>
                <a:cubicBezTo>
                  <a:pt x="2783512" y="1774261"/>
                  <a:pt x="2788808" y="1779555"/>
                  <a:pt x="2795868" y="1786615"/>
                </a:cubicBezTo>
                <a:cubicBezTo>
                  <a:pt x="2817049" y="1793676"/>
                  <a:pt x="2827639" y="1797205"/>
                  <a:pt x="2827639" y="1797205"/>
                </a:cubicBezTo>
                <a:cubicBezTo>
                  <a:pt x="2813519" y="1797205"/>
                  <a:pt x="2799399" y="1793676"/>
                  <a:pt x="2785278" y="1786615"/>
                </a:cubicBezTo>
                <a:cubicBezTo>
                  <a:pt x="2771157" y="1779555"/>
                  <a:pt x="2751742" y="1772495"/>
                  <a:pt x="2727032" y="1765434"/>
                </a:cubicBezTo>
                <a:cubicBezTo>
                  <a:pt x="2702319" y="1758374"/>
                  <a:pt x="2684669" y="1751314"/>
                  <a:pt x="2674080" y="1744253"/>
                </a:cubicBezTo>
                <a:cubicBezTo>
                  <a:pt x="2663488" y="1737194"/>
                  <a:pt x="2654663" y="1733663"/>
                  <a:pt x="2647602" y="1733663"/>
                </a:cubicBezTo>
                <a:cubicBezTo>
                  <a:pt x="2640543" y="1733663"/>
                  <a:pt x="2629952" y="1730133"/>
                  <a:pt x="2615831" y="1723074"/>
                </a:cubicBezTo>
                <a:cubicBezTo>
                  <a:pt x="2615831" y="1723074"/>
                  <a:pt x="2612301" y="1721309"/>
                  <a:pt x="2605241" y="1717778"/>
                </a:cubicBezTo>
                <a:cubicBezTo>
                  <a:pt x="2598181" y="1714247"/>
                  <a:pt x="2591120" y="1712482"/>
                  <a:pt x="2584060" y="1712482"/>
                </a:cubicBezTo>
                <a:cubicBezTo>
                  <a:pt x="2577000" y="1712482"/>
                  <a:pt x="2569938" y="1708953"/>
                  <a:pt x="2562879" y="1701893"/>
                </a:cubicBezTo>
                <a:close/>
                <a:moveTo>
                  <a:pt x="7009528" y="1695273"/>
                </a:moveTo>
                <a:cubicBezTo>
                  <a:pt x="7008646" y="1694391"/>
                  <a:pt x="7007322" y="1694832"/>
                  <a:pt x="7005558" y="1696597"/>
                </a:cubicBezTo>
                <a:cubicBezTo>
                  <a:pt x="7002026" y="1700128"/>
                  <a:pt x="6996732" y="1701893"/>
                  <a:pt x="6989670" y="1701893"/>
                </a:cubicBezTo>
                <a:lnTo>
                  <a:pt x="6989670" y="1712482"/>
                </a:lnTo>
                <a:cubicBezTo>
                  <a:pt x="6996732" y="1705422"/>
                  <a:pt x="7003792" y="1705422"/>
                  <a:pt x="7010852" y="1712482"/>
                </a:cubicBezTo>
                <a:cubicBezTo>
                  <a:pt x="7017914" y="1712482"/>
                  <a:pt x="7023208" y="1712482"/>
                  <a:pt x="7026737" y="1712482"/>
                </a:cubicBezTo>
                <a:cubicBezTo>
                  <a:pt x="7030266" y="1712482"/>
                  <a:pt x="7032033" y="1710718"/>
                  <a:pt x="7032033" y="1707187"/>
                </a:cubicBezTo>
                <a:cubicBezTo>
                  <a:pt x="7032033" y="1703657"/>
                  <a:pt x="7032033" y="1701893"/>
                  <a:pt x="7032033" y="1701893"/>
                </a:cubicBezTo>
                <a:lnTo>
                  <a:pt x="7010852" y="1701893"/>
                </a:lnTo>
                <a:cubicBezTo>
                  <a:pt x="7010852" y="1698363"/>
                  <a:pt x="7010410" y="1696156"/>
                  <a:pt x="7009528" y="1695273"/>
                </a:cubicBezTo>
                <a:close/>
                <a:moveTo>
                  <a:pt x="8345244" y="1691301"/>
                </a:moveTo>
                <a:cubicBezTo>
                  <a:pt x="8352305" y="1691301"/>
                  <a:pt x="8361130" y="1693066"/>
                  <a:pt x="8371720" y="1696597"/>
                </a:cubicBezTo>
                <a:cubicBezTo>
                  <a:pt x="8382310" y="1700128"/>
                  <a:pt x="8389372" y="1703657"/>
                  <a:pt x="8392901" y="1707187"/>
                </a:cubicBezTo>
                <a:cubicBezTo>
                  <a:pt x="8396431" y="1710718"/>
                  <a:pt x="8394666" y="1716013"/>
                  <a:pt x="8387606" y="1723074"/>
                </a:cubicBezTo>
                <a:lnTo>
                  <a:pt x="8355835" y="1723074"/>
                </a:lnTo>
                <a:cubicBezTo>
                  <a:pt x="8362895" y="1716013"/>
                  <a:pt x="8369954" y="1712482"/>
                  <a:pt x="8377016" y="1712482"/>
                </a:cubicBezTo>
                <a:lnTo>
                  <a:pt x="8355835" y="1701893"/>
                </a:lnTo>
                <a:close/>
                <a:moveTo>
                  <a:pt x="7625096" y="1691301"/>
                </a:moveTo>
                <a:cubicBezTo>
                  <a:pt x="7618034" y="1691301"/>
                  <a:pt x="7614505" y="1694832"/>
                  <a:pt x="7614505" y="1701893"/>
                </a:cubicBezTo>
                <a:cubicBezTo>
                  <a:pt x="7621567" y="1701893"/>
                  <a:pt x="7632156" y="1698362"/>
                  <a:pt x="7646278" y="1691301"/>
                </a:cubicBezTo>
                <a:close/>
                <a:moveTo>
                  <a:pt x="4172621" y="1691301"/>
                </a:moveTo>
                <a:cubicBezTo>
                  <a:pt x="4172621" y="1698362"/>
                  <a:pt x="4169092" y="1701893"/>
                  <a:pt x="4162031" y="1701893"/>
                </a:cubicBezTo>
                <a:lnTo>
                  <a:pt x="4172621" y="1723074"/>
                </a:lnTo>
                <a:cubicBezTo>
                  <a:pt x="4200862" y="1723074"/>
                  <a:pt x="4214983" y="1723074"/>
                  <a:pt x="4214983" y="1723074"/>
                </a:cubicBezTo>
                <a:cubicBezTo>
                  <a:pt x="4214983" y="1716013"/>
                  <a:pt x="4207922" y="1712482"/>
                  <a:pt x="4193802" y="1712482"/>
                </a:cubicBezTo>
                <a:lnTo>
                  <a:pt x="4193802" y="1701893"/>
                </a:lnTo>
                <a:cubicBezTo>
                  <a:pt x="4186743" y="1701893"/>
                  <a:pt x="4183212" y="1698362"/>
                  <a:pt x="4183212" y="1691301"/>
                </a:cubicBezTo>
                <a:cubicBezTo>
                  <a:pt x="4176152" y="1691301"/>
                  <a:pt x="4172621" y="1691301"/>
                  <a:pt x="4172621" y="1691301"/>
                </a:cubicBezTo>
                <a:close/>
                <a:moveTo>
                  <a:pt x="7233251" y="1680711"/>
                </a:moveTo>
                <a:lnTo>
                  <a:pt x="7222660" y="1691301"/>
                </a:lnTo>
                <a:cubicBezTo>
                  <a:pt x="7250902" y="1698362"/>
                  <a:pt x="7272082" y="1703657"/>
                  <a:pt x="7286203" y="1707187"/>
                </a:cubicBezTo>
                <a:cubicBezTo>
                  <a:pt x="7300322" y="1710718"/>
                  <a:pt x="7314444" y="1708953"/>
                  <a:pt x="7328564" y="1701893"/>
                </a:cubicBezTo>
                <a:cubicBezTo>
                  <a:pt x="7335626" y="1701893"/>
                  <a:pt x="7339155" y="1701893"/>
                  <a:pt x="7339155" y="1701893"/>
                </a:cubicBezTo>
                <a:cubicBezTo>
                  <a:pt x="7339155" y="1694832"/>
                  <a:pt x="7335626" y="1691301"/>
                  <a:pt x="7328564" y="1691301"/>
                </a:cubicBezTo>
                <a:cubicBezTo>
                  <a:pt x="7321504" y="1691301"/>
                  <a:pt x="7312678" y="1693066"/>
                  <a:pt x="7302088" y="1696597"/>
                </a:cubicBezTo>
                <a:cubicBezTo>
                  <a:pt x="7291498" y="1700128"/>
                  <a:pt x="7284437" y="1701893"/>
                  <a:pt x="7280908" y="1701893"/>
                </a:cubicBezTo>
                <a:cubicBezTo>
                  <a:pt x="7277378" y="1701893"/>
                  <a:pt x="7275612" y="1698362"/>
                  <a:pt x="7275612" y="1691301"/>
                </a:cubicBezTo>
                <a:cubicBezTo>
                  <a:pt x="7275612" y="1684242"/>
                  <a:pt x="7261492" y="1680711"/>
                  <a:pt x="7233251" y="1680711"/>
                </a:cubicBezTo>
                <a:close/>
                <a:moveTo>
                  <a:pt x="4829228" y="1680711"/>
                </a:moveTo>
                <a:cubicBezTo>
                  <a:pt x="4829228" y="1687772"/>
                  <a:pt x="4829228" y="1691301"/>
                  <a:pt x="4829228" y="1691301"/>
                </a:cubicBezTo>
                <a:cubicBezTo>
                  <a:pt x="4829228" y="1691301"/>
                  <a:pt x="4832757" y="1687772"/>
                  <a:pt x="4839818" y="1680711"/>
                </a:cubicBezTo>
                <a:cubicBezTo>
                  <a:pt x="4832757" y="1680711"/>
                  <a:pt x="4829228" y="1680711"/>
                  <a:pt x="4829228" y="1680711"/>
                </a:cubicBezTo>
                <a:close/>
                <a:moveTo>
                  <a:pt x="2986495" y="1680711"/>
                </a:moveTo>
                <a:cubicBezTo>
                  <a:pt x="2993556" y="1680711"/>
                  <a:pt x="2997086" y="1684242"/>
                  <a:pt x="2997086" y="1691301"/>
                </a:cubicBezTo>
                <a:cubicBezTo>
                  <a:pt x="2997086" y="1691301"/>
                  <a:pt x="2993556" y="1691301"/>
                  <a:pt x="2986495" y="1691301"/>
                </a:cubicBezTo>
                <a:cubicBezTo>
                  <a:pt x="2979435" y="1691301"/>
                  <a:pt x="2975906" y="1691301"/>
                  <a:pt x="2975906" y="1691301"/>
                </a:cubicBezTo>
                <a:cubicBezTo>
                  <a:pt x="2975906" y="1691301"/>
                  <a:pt x="2979435" y="1687772"/>
                  <a:pt x="2986495" y="1680711"/>
                </a:cubicBezTo>
                <a:close/>
                <a:moveTo>
                  <a:pt x="4900712" y="1675416"/>
                </a:moveTo>
                <a:cubicBezTo>
                  <a:pt x="4898948" y="1675416"/>
                  <a:pt x="4896300" y="1677182"/>
                  <a:pt x="4892770" y="1680711"/>
                </a:cubicBezTo>
                <a:lnTo>
                  <a:pt x="4903360" y="1680711"/>
                </a:lnTo>
                <a:cubicBezTo>
                  <a:pt x="4903360" y="1677182"/>
                  <a:pt x="4902478" y="1675416"/>
                  <a:pt x="4900712" y="1675416"/>
                </a:cubicBezTo>
                <a:close/>
                <a:moveTo>
                  <a:pt x="7175004" y="1670122"/>
                </a:moveTo>
                <a:cubicBezTo>
                  <a:pt x="7171474" y="1670122"/>
                  <a:pt x="7169708" y="1671886"/>
                  <a:pt x="7169708" y="1675416"/>
                </a:cubicBezTo>
                <a:cubicBezTo>
                  <a:pt x="7169708" y="1678947"/>
                  <a:pt x="7173238" y="1680711"/>
                  <a:pt x="7180299" y="1680711"/>
                </a:cubicBezTo>
                <a:cubicBezTo>
                  <a:pt x="7180299" y="1673651"/>
                  <a:pt x="7178533" y="1670122"/>
                  <a:pt x="7175004" y="1670122"/>
                </a:cubicBezTo>
                <a:close/>
                <a:moveTo>
                  <a:pt x="4913950" y="1670122"/>
                </a:moveTo>
                <a:lnTo>
                  <a:pt x="4945722" y="1691301"/>
                </a:lnTo>
                <a:cubicBezTo>
                  <a:pt x="4952782" y="1691301"/>
                  <a:pt x="4956312" y="1689537"/>
                  <a:pt x="4956312" y="1686007"/>
                </a:cubicBezTo>
                <a:cubicBezTo>
                  <a:pt x="4956312" y="1682476"/>
                  <a:pt x="4952782" y="1680711"/>
                  <a:pt x="4945722" y="1680711"/>
                </a:cubicBezTo>
                <a:cubicBezTo>
                  <a:pt x="4938661" y="1680711"/>
                  <a:pt x="4935132" y="1680711"/>
                  <a:pt x="4935132" y="1680711"/>
                </a:cubicBezTo>
                <a:cubicBezTo>
                  <a:pt x="4935132" y="1680711"/>
                  <a:pt x="4931600" y="1677181"/>
                  <a:pt x="4924540" y="1670122"/>
                </a:cubicBezTo>
                <a:cubicBezTo>
                  <a:pt x="4917480" y="1670122"/>
                  <a:pt x="4913950" y="1670122"/>
                  <a:pt x="4913950" y="1670122"/>
                </a:cubicBezTo>
                <a:close/>
                <a:moveTo>
                  <a:pt x="8207569" y="1659530"/>
                </a:moveTo>
                <a:cubicBezTo>
                  <a:pt x="8228750" y="1659530"/>
                  <a:pt x="8246401" y="1663061"/>
                  <a:pt x="8260521" y="1670122"/>
                </a:cubicBezTo>
                <a:lnTo>
                  <a:pt x="8249931" y="1680711"/>
                </a:lnTo>
                <a:cubicBezTo>
                  <a:pt x="8235810" y="1673651"/>
                  <a:pt x="8228750" y="1670122"/>
                  <a:pt x="8228750" y="1670122"/>
                </a:cubicBezTo>
                <a:close/>
                <a:moveTo>
                  <a:pt x="7836904" y="1659530"/>
                </a:moveTo>
                <a:lnTo>
                  <a:pt x="7858085" y="1659530"/>
                </a:lnTo>
                <a:lnTo>
                  <a:pt x="7879267" y="1670122"/>
                </a:lnTo>
                <a:lnTo>
                  <a:pt x="7900446" y="1670122"/>
                </a:lnTo>
                <a:cubicBezTo>
                  <a:pt x="7907508" y="1677181"/>
                  <a:pt x="7911038" y="1680711"/>
                  <a:pt x="7911038" y="1680711"/>
                </a:cubicBezTo>
                <a:cubicBezTo>
                  <a:pt x="7911038" y="1680711"/>
                  <a:pt x="7916332" y="1680711"/>
                  <a:pt x="7926923" y="1680711"/>
                </a:cubicBezTo>
                <a:cubicBezTo>
                  <a:pt x="7937513" y="1680711"/>
                  <a:pt x="7946338" y="1684242"/>
                  <a:pt x="7953398" y="1691301"/>
                </a:cubicBezTo>
                <a:cubicBezTo>
                  <a:pt x="7981640" y="1698362"/>
                  <a:pt x="8002821" y="1705422"/>
                  <a:pt x="8016942" y="1712482"/>
                </a:cubicBezTo>
                <a:lnTo>
                  <a:pt x="8027531" y="1723074"/>
                </a:lnTo>
                <a:cubicBezTo>
                  <a:pt x="8013412" y="1716013"/>
                  <a:pt x="8002821" y="1712482"/>
                  <a:pt x="7995760" y="1712482"/>
                </a:cubicBezTo>
                <a:cubicBezTo>
                  <a:pt x="7981640" y="1705422"/>
                  <a:pt x="7974579" y="1703657"/>
                  <a:pt x="7974579" y="1707187"/>
                </a:cubicBezTo>
                <a:cubicBezTo>
                  <a:pt x="7974579" y="1710718"/>
                  <a:pt x="7967519" y="1708953"/>
                  <a:pt x="7953398" y="1701893"/>
                </a:cubicBezTo>
                <a:cubicBezTo>
                  <a:pt x="7946338" y="1694832"/>
                  <a:pt x="7918098" y="1687772"/>
                  <a:pt x="7868675" y="1680711"/>
                </a:cubicBezTo>
                <a:cubicBezTo>
                  <a:pt x="7847494" y="1673651"/>
                  <a:pt x="7836904" y="1666591"/>
                  <a:pt x="7836904" y="1659530"/>
                </a:cubicBezTo>
                <a:close/>
                <a:moveTo>
                  <a:pt x="7476830" y="1659530"/>
                </a:moveTo>
                <a:cubicBezTo>
                  <a:pt x="7498011" y="1666591"/>
                  <a:pt x="7512130" y="1670122"/>
                  <a:pt x="7519192" y="1670122"/>
                </a:cubicBezTo>
                <a:lnTo>
                  <a:pt x="7519192" y="1659530"/>
                </a:lnTo>
                <a:cubicBezTo>
                  <a:pt x="7505072" y="1659530"/>
                  <a:pt x="7496245" y="1659530"/>
                  <a:pt x="7492716" y="1659530"/>
                </a:cubicBezTo>
                <a:cubicBezTo>
                  <a:pt x="7490951" y="1659530"/>
                  <a:pt x="7487861" y="1659530"/>
                  <a:pt x="7483450" y="1659530"/>
                </a:cubicBezTo>
                <a:close/>
                <a:moveTo>
                  <a:pt x="7296793" y="1659530"/>
                </a:moveTo>
                <a:lnTo>
                  <a:pt x="7286203" y="1670122"/>
                </a:lnTo>
                <a:cubicBezTo>
                  <a:pt x="7286203" y="1670122"/>
                  <a:pt x="7291498" y="1670122"/>
                  <a:pt x="7302088" y="1670122"/>
                </a:cubicBezTo>
                <a:cubicBezTo>
                  <a:pt x="7312678" y="1670122"/>
                  <a:pt x="7317974" y="1668357"/>
                  <a:pt x="7317974" y="1664826"/>
                </a:cubicBezTo>
                <a:cubicBezTo>
                  <a:pt x="7317974" y="1661295"/>
                  <a:pt x="7316208" y="1659530"/>
                  <a:pt x="7312678" y="1659530"/>
                </a:cubicBezTo>
                <a:cubicBezTo>
                  <a:pt x="7309149" y="1659530"/>
                  <a:pt x="7303854" y="1659530"/>
                  <a:pt x="7296793" y="1659530"/>
                </a:cubicBezTo>
                <a:close/>
                <a:moveTo>
                  <a:pt x="4490334" y="1659530"/>
                </a:moveTo>
                <a:lnTo>
                  <a:pt x="4490334" y="1670122"/>
                </a:lnTo>
                <a:lnTo>
                  <a:pt x="4500924" y="1670122"/>
                </a:lnTo>
                <a:cubicBezTo>
                  <a:pt x="4500924" y="1663061"/>
                  <a:pt x="4497394" y="1659530"/>
                  <a:pt x="4490334" y="1659530"/>
                </a:cubicBezTo>
                <a:close/>
                <a:moveTo>
                  <a:pt x="3219485" y="1659530"/>
                </a:moveTo>
                <a:cubicBezTo>
                  <a:pt x="3219485" y="1666591"/>
                  <a:pt x="3219485" y="1670122"/>
                  <a:pt x="3219485" y="1670122"/>
                </a:cubicBezTo>
                <a:lnTo>
                  <a:pt x="3230075" y="1670122"/>
                </a:lnTo>
                <a:close/>
                <a:moveTo>
                  <a:pt x="4003175" y="1648940"/>
                </a:moveTo>
                <a:lnTo>
                  <a:pt x="4024356" y="1648940"/>
                </a:lnTo>
                <a:lnTo>
                  <a:pt x="4024356" y="1659530"/>
                </a:lnTo>
                <a:cubicBezTo>
                  <a:pt x="4017296" y="1659530"/>
                  <a:pt x="4010236" y="1656001"/>
                  <a:pt x="4003175" y="1648940"/>
                </a:cubicBezTo>
                <a:close/>
                <a:moveTo>
                  <a:pt x="7512964" y="1644577"/>
                </a:moveTo>
                <a:lnTo>
                  <a:pt x="7509924" y="1647617"/>
                </a:lnTo>
                <a:cubicBezTo>
                  <a:pt x="7509044" y="1648499"/>
                  <a:pt x="7508601" y="1648940"/>
                  <a:pt x="7508601" y="1648940"/>
                </a:cubicBezTo>
                <a:close/>
                <a:moveTo>
                  <a:pt x="8030180" y="1643646"/>
                </a:moveTo>
                <a:cubicBezTo>
                  <a:pt x="8031945" y="1643646"/>
                  <a:pt x="8034592" y="1645411"/>
                  <a:pt x="8038123" y="1648940"/>
                </a:cubicBezTo>
                <a:lnTo>
                  <a:pt x="8027531" y="1648940"/>
                </a:lnTo>
                <a:cubicBezTo>
                  <a:pt x="8027531" y="1645411"/>
                  <a:pt x="8028414" y="1643646"/>
                  <a:pt x="8030180" y="1643646"/>
                </a:cubicBezTo>
                <a:close/>
                <a:moveTo>
                  <a:pt x="8154617" y="1638349"/>
                </a:moveTo>
                <a:lnTo>
                  <a:pt x="8175798" y="1648940"/>
                </a:lnTo>
                <a:cubicBezTo>
                  <a:pt x="8168737" y="1648940"/>
                  <a:pt x="8161677" y="1648940"/>
                  <a:pt x="8154617" y="1648940"/>
                </a:cubicBezTo>
                <a:close/>
                <a:moveTo>
                  <a:pt x="7275612" y="1638349"/>
                </a:moveTo>
                <a:cubicBezTo>
                  <a:pt x="7275612" y="1645410"/>
                  <a:pt x="7275612" y="1652470"/>
                  <a:pt x="7275612" y="1659530"/>
                </a:cubicBezTo>
                <a:lnTo>
                  <a:pt x="7296793" y="1648940"/>
                </a:lnTo>
                <a:cubicBezTo>
                  <a:pt x="7303854" y="1648940"/>
                  <a:pt x="7309149" y="1650705"/>
                  <a:pt x="7312678" y="1654235"/>
                </a:cubicBezTo>
                <a:cubicBezTo>
                  <a:pt x="7316208" y="1657766"/>
                  <a:pt x="7321504" y="1659530"/>
                  <a:pt x="7328564" y="1659530"/>
                </a:cubicBezTo>
                <a:cubicBezTo>
                  <a:pt x="7342684" y="1652470"/>
                  <a:pt x="7339155" y="1645410"/>
                  <a:pt x="7317974" y="1638349"/>
                </a:cubicBezTo>
                <a:lnTo>
                  <a:pt x="7296793" y="1638349"/>
                </a:lnTo>
                <a:close/>
                <a:moveTo>
                  <a:pt x="2859410" y="1638349"/>
                </a:moveTo>
                <a:cubicBezTo>
                  <a:pt x="2859410" y="1638349"/>
                  <a:pt x="2862941" y="1638349"/>
                  <a:pt x="2870002" y="1638349"/>
                </a:cubicBezTo>
                <a:cubicBezTo>
                  <a:pt x="2870002" y="1645410"/>
                  <a:pt x="2866471" y="1648940"/>
                  <a:pt x="2859410" y="1648940"/>
                </a:cubicBezTo>
                <a:close/>
                <a:moveTo>
                  <a:pt x="7717762" y="1633055"/>
                </a:moveTo>
                <a:cubicBezTo>
                  <a:pt x="7719528" y="1633055"/>
                  <a:pt x="7720409" y="1634820"/>
                  <a:pt x="7720409" y="1638349"/>
                </a:cubicBezTo>
                <a:cubicBezTo>
                  <a:pt x="7720409" y="1638349"/>
                  <a:pt x="7722175" y="1638349"/>
                  <a:pt x="7725704" y="1638349"/>
                </a:cubicBezTo>
                <a:cubicBezTo>
                  <a:pt x="7729234" y="1638349"/>
                  <a:pt x="7734530" y="1638349"/>
                  <a:pt x="7741590" y="1638349"/>
                </a:cubicBezTo>
                <a:lnTo>
                  <a:pt x="7762772" y="1648940"/>
                </a:lnTo>
                <a:lnTo>
                  <a:pt x="7741590" y="1648940"/>
                </a:lnTo>
                <a:lnTo>
                  <a:pt x="7709820" y="1638349"/>
                </a:lnTo>
                <a:cubicBezTo>
                  <a:pt x="7713350" y="1634820"/>
                  <a:pt x="7715998" y="1633055"/>
                  <a:pt x="7717762" y="1633055"/>
                </a:cubicBezTo>
                <a:close/>
                <a:moveTo>
                  <a:pt x="7634362" y="1630406"/>
                </a:moveTo>
                <a:cubicBezTo>
                  <a:pt x="7631716" y="1630406"/>
                  <a:pt x="7628626" y="1631290"/>
                  <a:pt x="7625096" y="1633055"/>
                </a:cubicBezTo>
                <a:cubicBezTo>
                  <a:pt x="7618034" y="1636584"/>
                  <a:pt x="7618034" y="1641880"/>
                  <a:pt x="7625096" y="1648940"/>
                </a:cubicBezTo>
                <a:lnTo>
                  <a:pt x="7646278" y="1638349"/>
                </a:lnTo>
                <a:cubicBezTo>
                  <a:pt x="7646278" y="1638349"/>
                  <a:pt x="7644511" y="1636584"/>
                  <a:pt x="7640982" y="1633055"/>
                </a:cubicBezTo>
                <a:cubicBezTo>
                  <a:pt x="7639217" y="1631290"/>
                  <a:pt x="7637010" y="1630406"/>
                  <a:pt x="7634362" y="1630406"/>
                </a:cubicBezTo>
                <a:close/>
                <a:moveTo>
                  <a:pt x="7762772" y="1627759"/>
                </a:moveTo>
                <a:lnTo>
                  <a:pt x="7773361" y="1627759"/>
                </a:lnTo>
                <a:cubicBezTo>
                  <a:pt x="7773361" y="1634820"/>
                  <a:pt x="7778656" y="1636584"/>
                  <a:pt x="7789248" y="1633055"/>
                </a:cubicBezTo>
                <a:cubicBezTo>
                  <a:pt x="7799838" y="1629524"/>
                  <a:pt x="7806898" y="1631290"/>
                  <a:pt x="7810428" y="1638349"/>
                </a:cubicBezTo>
                <a:cubicBezTo>
                  <a:pt x="7813957" y="1645410"/>
                  <a:pt x="7819253" y="1648940"/>
                  <a:pt x="7826313" y="1648940"/>
                </a:cubicBezTo>
                <a:lnTo>
                  <a:pt x="7830285" y="1648940"/>
                </a:lnTo>
                <a:cubicBezTo>
                  <a:pt x="7829403" y="1648940"/>
                  <a:pt x="7829844" y="1648940"/>
                  <a:pt x="7831609" y="1648940"/>
                </a:cubicBezTo>
                <a:lnTo>
                  <a:pt x="7836904" y="1648940"/>
                </a:lnTo>
                <a:lnTo>
                  <a:pt x="7826313" y="1659530"/>
                </a:lnTo>
                <a:lnTo>
                  <a:pt x="7805134" y="1648940"/>
                </a:lnTo>
                <a:cubicBezTo>
                  <a:pt x="7805134" y="1641880"/>
                  <a:pt x="7801604" y="1641880"/>
                  <a:pt x="7794542" y="1648940"/>
                </a:cubicBezTo>
                <a:lnTo>
                  <a:pt x="7794542" y="1638349"/>
                </a:lnTo>
                <a:cubicBezTo>
                  <a:pt x="7794542" y="1638349"/>
                  <a:pt x="7791012" y="1638349"/>
                  <a:pt x="7783952" y="1638349"/>
                </a:cubicBezTo>
                <a:cubicBezTo>
                  <a:pt x="7776892" y="1638349"/>
                  <a:pt x="7771596" y="1638349"/>
                  <a:pt x="7768067" y="1638349"/>
                </a:cubicBezTo>
                <a:cubicBezTo>
                  <a:pt x="7764538" y="1638349"/>
                  <a:pt x="7762772" y="1634820"/>
                  <a:pt x="7762772" y="1627759"/>
                </a:cubicBezTo>
                <a:close/>
                <a:moveTo>
                  <a:pt x="7582734" y="1617170"/>
                </a:moveTo>
                <a:lnTo>
                  <a:pt x="7582734" y="1627759"/>
                </a:lnTo>
                <a:cubicBezTo>
                  <a:pt x="7589794" y="1627759"/>
                  <a:pt x="7593326" y="1629524"/>
                  <a:pt x="7593326" y="1633055"/>
                </a:cubicBezTo>
                <a:cubicBezTo>
                  <a:pt x="7593326" y="1636584"/>
                  <a:pt x="7593326" y="1638349"/>
                  <a:pt x="7593326" y="1638349"/>
                </a:cubicBezTo>
                <a:cubicBezTo>
                  <a:pt x="7600386" y="1638349"/>
                  <a:pt x="7603915" y="1638349"/>
                  <a:pt x="7603915" y="1638349"/>
                </a:cubicBezTo>
                <a:close/>
                <a:moveTo>
                  <a:pt x="2774687" y="1617170"/>
                </a:moveTo>
                <a:lnTo>
                  <a:pt x="2774687" y="1627759"/>
                </a:lnTo>
                <a:cubicBezTo>
                  <a:pt x="2774687" y="1634820"/>
                  <a:pt x="2772923" y="1636584"/>
                  <a:pt x="2769392" y="1633055"/>
                </a:cubicBezTo>
                <a:cubicBezTo>
                  <a:pt x="2765863" y="1629524"/>
                  <a:pt x="2764097" y="1625995"/>
                  <a:pt x="2764097" y="1622464"/>
                </a:cubicBezTo>
                <a:cubicBezTo>
                  <a:pt x="2764097" y="1618934"/>
                  <a:pt x="2767627" y="1617170"/>
                  <a:pt x="2774687" y="1617170"/>
                </a:cubicBezTo>
                <a:close/>
                <a:moveTo>
                  <a:pt x="8022237" y="1606578"/>
                </a:moveTo>
                <a:cubicBezTo>
                  <a:pt x="8025767" y="1606578"/>
                  <a:pt x="8027531" y="1606578"/>
                  <a:pt x="8027531" y="1606578"/>
                </a:cubicBezTo>
                <a:cubicBezTo>
                  <a:pt x="8027531" y="1606578"/>
                  <a:pt x="8031061" y="1606578"/>
                  <a:pt x="8038123" y="1606578"/>
                </a:cubicBezTo>
                <a:lnTo>
                  <a:pt x="8080483" y="1617170"/>
                </a:lnTo>
                <a:cubicBezTo>
                  <a:pt x="8101664" y="1624228"/>
                  <a:pt x="8112254" y="1631290"/>
                  <a:pt x="8112254" y="1638349"/>
                </a:cubicBezTo>
                <a:lnTo>
                  <a:pt x="8101664" y="1638349"/>
                </a:lnTo>
                <a:close/>
                <a:moveTo>
                  <a:pt x="7529782" y="1606578"/>
                </a:moveTo>
                <a:lnTo>
                  <a:pt x="7529782" y="1617170"/>
                </a:lnTo>
                <a:cubicBezTo>
                  <a:pt x="7529782" y="1617170"/>
                  <a:pt x="7533312" y="1613639"/>
                  <a:pt x="7540374" y="1606578"/>
                </a:cubicBezTo>
                <a:close/>
                <a:moveTo>
                  <a:pt x="3145351" y="1606578"/>
                </a:moveTo>
                <a:lnTo>
                  <a:pt x="3166533" y="1606578"/>
                </a:lnTo>
                <a:lnTo>
                  <a:pt x="3166533" y="1617170"/>
                </a:lnTo>
                <a:cubicBezTo>
                  <a:pt x="3152412" y="1617170"/>
                  <a:pt x="3145351" y="1613639"/>
                  <a:pt x="3145351" y="1606578"/>
                </a:cubicBezTo>
                <a:close/>
                <a:moveTo>
                  <a:pt x="8610004" y="1595988"/>
                </a:moveTo>
                <a:cubicBezTo>
                  <a:pt x="8610004" y="1595988"/>
                  <a:pt x="8613533" y="1595988"/>
                  <a:pt x="8620595" y="1595988"/>
                </a:cubicBezTo>
                <a:lnTo>
                  <a:pt x="8641775" y="1595988"/>
                </a:lnTo>
                <a:lnTo>
                  <a:pt x="8652366" y="1595988"/>
                </a:lnTo>
                <a:cubicBezTo>
                  <a:pt x="8652366" y="1595988"/>
                  <a:pt x="8654131" y="1597753"/>
                  <a:pt x="8657660" y="1601283"/>
                </a:cubicBezTo>
                <a:cubicBezTo>
                  <a:pt x="8661189" y="1604814"/>
                  <a:pt x="8666487" y="1606578"/>
                  <a:pt x="8673545" y="1606578"/>
                </a:cubicBezTo>
                <a:cubicBezTo>
                  <a:pt x="8680607" y="1606578"/>
                  <a:pt x="8692962" y="1610109"/>
                  <a:pt x="8710613" y="1617170"/>
                </a:cubicBezTo>
                <a:cubicBezTo>
                  <a:pt x="8728264" y="1624228"/>
                  <a:pt x="8744149" y="1631290"/>
                  <a:pt x="8758270" y="1638349"/>
                </a:cubicBezTo>
                <a:cubicBezTo>
                  <a:pt x="8765332" y="1638349"/>
                  <a:pt x="8770626" y="1638349"/>
                  <a:pt x="8774155" y="1638349"/>
                </a:cubicBezTo>
                <a:cubicBezTo>
                  <a:pt x="8777685" y="1638349"/>
                  <a:pt x="8781217" y="1638349"/>
                  <a:pt x="8784747" y="1638349"/>
                </a:cubicBezTo>
                <a:cubicBezTo>
                  <a:pt x="8788276" y="1638349"/>
                  <a:pt x="8791807" y="1640114"/>
                  <a:pt x="8795336" y="1643645"/>
                </a:cubicBezTo>
                <a:cubicBezTo>
                  <a:pt x="8798866" y="1647176"/>
                  <a:pt x="8800632" y="1648940"/>
                  <a:pt x="8800632" y="1648940"/>
                </a:cubicBezTo>
                <a:lnTo>
                  <a:pt x="8821812" y="1670122"/>
                </a:lnTo>
                <a:cubicBezTo>
                  <a:pt x="8835932" y="1677181"/>
                  <a:pt x="8842993" y="1680711"/>
                  <a:pt x="8842993" y="1680711"/>
                </a:cubicBezTo>
                <a:lnTo>
                  <a:pt x="8800632" y="1680711"/>
                </a:lnTo>
                <a:lnTo>
                  <a:pt x="8768861" y="1659530"/>
                </a:lnTo>
                <a:cubicBezTo>
                  <a:pt x="8761799" y="1659530"/>
                  <a:pt x="8754740" y="1657766"/>
                  <a:pt x="8747679" y="1654235"/>
                </a:cubicBezTo>
                <a:cubicBezTo>
                  <a:pt x="8740620" y="1650705"/>
                  <a:pt x="8737089" y="1648940"/>
                  <a:pt x="8737089" y="1648940"/>
                </a:cubicBezTo>
                <a:cubicBezTo>
                  <a:pt x="8737089" y="1648940"/>
                  <a:pt x="8731793" y="1647176"/>
                  <a:pt x="8721203" y="1643645"/>
                </a:cubicBezTo>
                <a:cubicBezTo>
                  <a:pt x="8710613" y="1640114"/>
                  <a:pt x="8705318" y="1638349"/>
                  <a:pt x="8705318" y="1638349"/>
                </a:cubicBezTo>
                <a:cubicBezTo>
                  <a:pt x="8705318" y="1638349"/>
                  <a:pt x="8701788" y="1634820"/>
                  <a:pt x="8694728" y="1627759"/>
                </a:cubicBezTo>
                <a:cubicBezTo>
                  <a:pt x="8694728" y="1627759"/>
                  <a:pt x="8692962" y="1625995"/>
                  <a:pt x="8689432" y="1622464"/>
                </a:cubicBezTo>
                <a:cubicBezTo>
                  <a:pt x="8685903" y="1618934"/>
                  <a:pt x="8682372" y="1617170"/>
                  <a:pt x="8678843" y="1617170"/>
                </a:cubicBezTo>
                <a:cubicBezTo>
                  <a:pt x="8675313" y="1617170"/>
                  <a:pt x="8670016" y="1617170"/>
                  <a:pt x="8662957" y="1617170"/>
                </a:cubicBezTo>
                <a:cubicBezTo>
                  <a:pt x="8662957" y="1617170"/>
                  <a:pt x="8655895" y="1617170"/>
                  <a:pt x="8641775" y="1617170"/>
                </a:cubicBezTo>
                <a:cubicBezTo>
                  <a:pt x="8634714" y="1617170"/>
                  <a:pt x="8627655" y="1615403"/>
                  <a:pt x="8620595" y="1611874"/>
                </a:cubicBezTo>
                <a:cubicBezTo>
                  <a:pt x="8613533" y="1608343"/>
                  <a:pt x="8610004" y="1603047"/>
                  <a:pt x="8610004" y="1595988"/>
                </a:cubicBezTo>
                <a:close/>
                <a:moveTo>
                  <a:pt x="7900446" y="1595988"/>
                </a:moveTo>
                <a:lnTo>
                  <a:pt x="7911038" y="1595988"/>
                </a:lnTo>
                <a:lnTo>
                  <a:pt x="7911038" y="1606578"/>
                </a:lnTo>
                <a:cubicBezTo>
                  <a:pt x="7911038" y="1606578"/>
                  <a:pt x="7907508" y="1603047"/>
                  <a:pt x="7900446" y="1595988"/>
                </a:cubicBezTo>
                <a:close/>
                <a:moveTo>
                  <a:pt x="7720409" y="1595988"/>
                </a:moveTo>
                <a:cubicBezTo>
                  <a:pt x="7727471" y="1595988"/>
                  <a:pt x="7731000" y="1597753"/>
                  <a:pt x="7731000" y="1601283"/>
                </a:cubicBezTo>
                <a:cubicBezTo>
                  <a:pt x="7731000" y="1604814"/>
                  <a:pt x="7731000" y="1610109"/>
                  <a:pt x="7731000" y="1617170"/>
                </a:cubicBezTo>
                <a:lnTo>
                  <a:pt x="7731000" y="1627759"/>
                </a:lnTo>
                <a:cubicBezTo>
                  <a:pt x="7731000" y="1627759"/>
                  <a:pt x="7727471" y="1625995"/>
                  <a:pt x="7720409" y="1622464"/>
                </a:cubicBezTo>
                <a:cubicBezTo>
                  <a:pt x="7713348" y="1618934"/>
                  <a:pt x="7709820" y="1613639"/>
                  <a:pt x="7709820" y="1606578"/>
                </a:cubicBezTo>
                <a:close/>
                <a:moveTo>
                  <a:pt x="3463064" y="1595988"/>
                </a:moveTo>
                <a:cubicBezTo>
                  <a:pt x="3477184" y="1595988"/>
                  <a:pt x="3484244" y="1599518"/>
                  <a:pt x="3484244" y="1606578"/>
                </a:cubicBezTo>
                <a:cubicBezTo>
                  <a:pt x="3484244" y="1606578"/>
                  <a:pt x="3487776" y="1606578"/>
                  <a:pt x="3494834" y="1606578"/>
                </a:cubicBezTo>
                <a:cubicBezTo>
                  <a:pt x="3501895" y="1606578"/>
                  <a:pt x="3505426" y="1610109"/>
                  <a:pt x="3505426" y="1617170"/>
                </a:cubicBezTo>
                <a:cubicBezTo>
                  <a:pt x="3505426" y="1624228"/>
                  <a:pt x="3519546" y="1631290"/>
                  <a:pt x="3547788" y="1638349"/>
                </a:cubicBezTo>
                <a:cubicBezTo>
                  <a:pt x="3568968" y="1638349"/>
                  <a:pt x="3593680" y="1645410"/>
                  <a:pt x="3621920" y="1659530"/>
                </a:cubicBezTo>
                <a:cubicBezTo>
                  <a:pt x="3628980" y="1659530"/>
                  <a:pt x="3636040" y="1661295"/>
                  <a:pt x="3643100" y="1664826"/>
                </a:cubicBezTo>
                <a:cubicBezTo>
                  <a:pt x="3650161" y="1668357"/>
                  <a:pt x="3657222" y="1670122"/>
                  <a:pt x="3664282" y="1670122"/>
                </a:cubicBezTo>
                <a:lnTo>
                  <a:pt x="3738415" y="1701893"/>
                </a:lnTo>
                <a:lnTo>
                  <a:pt x="3717234" y="1701893"/>
                </a:lnTo>
                <a:cubicBezTo>
                  <a:pt x="3703113" y="1701893"/>
                  <a:pt x="3685463" y="1698362"/>
                  <a:pt x="3664282" y="1691301"/>
                </a:cubicBezTo>
                <a:lnTo>
                  <a:pt x="3611330" y="1670122"/>
                </a:lnTo>
                <a:cubicBezTo>
                  <a:pt x="3611330" y="1663061"/>
                  <a:pt x="3606034" y="1661295"/>
                  <a:pt x="3595444" y="1664826"/>
                </a:cubicBezTo>
                <a:cubicBezTo>
                  <a:pt x="3584853" y="1668357"/>
                  <a:pt x="3576028" y="1668357"/>
                  <a:pt x="3568968" y="1664826"/>
                </a:cubicBezTo>
                <a:cubicBezTo>
                  <a:pt x="3561908" y="1661295"/>
                  <a:pt x="3549552" y="1656001"/>
                  <a:pt x="3531901" y="1648940"/>
                </a:cubicBezTo>
                <a:cubicBezTo>
                  <a:pt x="3514251" y="1641880"/>
                  <a:pt x="3505426" y="1638349"/>
                  <a:pt x="3505426" y="1638349"/>
                </a:cubicBezTo>
                <a:cubicBezTo>
                  <a:pt x="3498365" y="1638349"/>
                  <a:pt x="3493070" y="1638349"/>
                  <a:pt x="3489540" y="1638349"/>
                </a:cubicBezTo>
                <a:cubicBezTo>
                  <a:pt x="3486009" y="1638349"/>
                  <a:pt x="3480714" y="1634820"/>
                  <a:pt x="3473655" y="1627759"/>
                </a:cubicBezTo>
                <a:cubicBezTo>
                  <a:pt x="3459534" y="1613639"/>
                  <a:pt x="3456004" y="1603047"/>
                  <a:pt x="3463064" y="1595988"/>
                </a:cubicBezTo>
                <a:close/>
                <a:moveTo>
                  <a:pt x="2732326" y="1595988"/>
                </a:moveTo>
                <a:lnTo>
                  <a:pt x="2753506" y="1606578"/>
                </a:lnTo>
                <a:cubicBezTo>
                  <a:pt x="2753506" y="1606578"/>
                  <a:pt x="2751742" y="1606578"/>
                  <a:pt x="2748211" y="1606578"/>
                </a:cubicBezTo>
                <a:cubicBezTo>
                  <a:pt x="2744681" y="1606578"/>
                  <a:pt x="2739385" y="1606578"/>
                  <a:pt x="2732326" y="1606578"/>
                </a:cubicBezTo>
                <a:close/>
                <a:moveTo>
                  <a:pt x="7402697" y="1585397"/>
                </a:moveTo>
                <a:cubicBezTo>
                  <a:pt x="7395636" y="1592458"/>
                  <a:pt x="7385047" y="1595988"/>
                  <a:pt x="7370926" y="1595988"/>
                </a:cubicBezTo>
                <a:lnTo>
                  <a:pt x="7360336" y="1595988"/>
                </a:lnTo>
                <a:cubicBezTo>
                  <a:pt x="7360336" y="1595988"/>
                  <a:pt x="7356806" y="1599518"/>
                  <a:pt x="7349745" y="1606578"/>
                </a:cubicBezTo>
                <a:lnTo>
                  <a:pt x="7360336" y="1606578"/>
                </a:lnTo>
                <a:cubicBezTo>
                  <a:pt x="7360336" y="1606578"/>
                  <a:pt x="7363866" y="1606578"/>
                  <a:pt x="7370926" y="1606578"/>
                </a:cubicBezTo>
                <a:lnTo>
                  <a:pt x="7392107" y="1606578"/>
                </a:lnTo>
                <a:cubicBezTo>
                  <a:pt x="7399168" y="1613639"/>
                  <a:pt x="7402697" y="1617170"/>
                  <a:pt x="7402697" y="1617170"/>
                </a:cubicBezTo>
                <a:lnTo>
                  <a:pt x="7402697" y="1595988"/>
                </a:lnTo>
                <a:close/>
                <a:moveTo>
                  <a:pt x="3929042" y="1574807"/>
                </a:moveTo>
                <a:cubicBezTo>
                  <a:pt x="3929042" y="1574807"/>
                  <a:pt x="3930806" y="1576572"/>
                  <a:pt x="3934338" y="1580103"/>
                </a:cubicBezTo>
                <a:cubicBezTo>
                  <a:pt x="3937868" y="1583632"/>
                  <a:pt x="3939633" y="1585397"/>
                  <a:pt x="3939633" y="1585397"/>
                </a:cubicBezTo>
                <a:lnTo>
                  <a:pt x="3939633" y="1574807"/>
                </a:lnTo>
                <a:close/>
                <a:moveTo>
                  <a:pt x="8547785" y="1568188"/>
                </a:moveTo>
                <a:cubicBezTo>
                  <a:pt x="8548668" y="1567306"/>
                  <a:pt x="8549991" y="1567747"/>
                  <a:pt x="8551756" y="1569512"/>
                </a:cubicBezTo>
                <a:cubicBezTo>
                  <a:pt x="8555285" y="1573043"/>
                  <a:pt x="8560582" y="1574807"/>
                  <a:pt x="8567641" y="1574807"/>
                </a:cubicBezTo>
                <a:lnTo>
                  <a:pt x="8578233" y="1585397"/>
                </a:lnTo>
                <a:lnTo>
                  <a:pt x="8557053" y="1585397"/>
                </a:lnTo>
                <a:lnTo>
                  <a:pt x="8546462" y="1574807"/>
                </a:lnTo>
                <a:cubicBezTo>
                  <a:pt x="8546462" y="1571278"/>
                  <a:pt x="8546903" y="1569071"/>
                  <a:pt x="8547785" y="1568188"/>
                </a:cubicBezTo>
                <a:close/>
                <a:moveTo>
                  <a:pt x="7455649" y="1564218"/>
                </a:moveTo>
                <a:cubicBezTo>
                  <a:pt x="7455649" y="1571276"/>
                  <a:pt x="7452120" y="1574807"/>
                  <a:pt x="7445059" y="1574807"/>
                </a:cubicBezTo>
                <a:lnTo>
                  <a:pt x="7445059" y="1585397"/>
                </a:lnTo>
                <a:lnTo>
                  <a:pt x="7476830" y="1574807"/>
                </a:lnTo>
                <a:cubicBezTo>
                  <a:pt x="7469770" y="1574807"/>
                  <a:pt x="7462711" y="1571276"/>
                  <a:pt x="7455649" y="1564218"/>
                </a:cubicBezTo>
                <a:close/>
                <a:moveTo>
                  <a:pt x="2933543" y="1564218"/>
                </a:moveTo>
                <a:lnTo>
                  <a:pt x="2954724" y="1564218"/>
                </a:lnTo>
                <a:cubicBezTo>
                  <a:pt x="2968845" y="1571276"/>
                  <a:pt x="2979435" y="1576572"/>
                  <a:pt x="2986495" y="1580103"/>
                </a:cubicBezTo>
                <a:cubicBezTo>
                  <a:pt x="2993556" y="1583632"/>
                  <a:pt x="3000616" y="1585397"/>
                  <a:pt x="3007676" y="1585397"/>
                </a:cubicBezTo>
                <a:cubicBezTo>
                  <a:pt x="3021797" y="1585397"/>
                  <a:pt x="3035918" y="1592458"/>
                  <a:pt x="3050039" y="1606578"/>
                </a:cubicBezTo>
                <a:lnTo>
                  <a:pt x="3060629" y="1606578"/>
                </a:lnTo>
                <a:cubicBezTo>
                  <a:pt x="3067689" y="1599518"/>
                  <a:pt x="3085339" y="1603047"/>
                  <a:pt x="3113581" y="1617170"/>
                </a:cubicBezTo>
                <a:cubicBezTo>
                  <a:pt x="3127701" y="1624228"/>
                  <a:pt x="3147116" y="1631290"/>
                  <a:pt x="3171829" y="1638349"/>
                </a:cubicBezTo>
                <a:cubicBezTo>
                  <a:pt x="3196539" y="1645410"/>
                  <a:pt x="3208895" y="1648940"/>
                  <a:pt x="3208895" y="1648940"/>
                </a:cubicBezTo>
                <a:lnTo>
                  <a:pt x="3251255" y="1659530"/>
                </a:lnTo>
                <a:lnTo>
                  <a:pt x="3261847" y="1659530"/>
                </a:lnTo>
                <a:lnTo>
                  <a:pt x="3272437" y="1659530"/>
                </a:lnTo>
                <a:cubicBezTo>
                  <a:pt x="3279497" y="1659530"/>
                  <a:pt x="3283027" y="1659530"/>
                  <a:pt x="3283027" y="1659530"/>
                </a:cubicBezTo>
                <a:lnTo>
                  <a:pt x="3304208" y="1670122"/>
                </a:lnTo>
                <a:lnTo>
                  <a:pt x="3357160" y="1691301"/>
                </a:lnTo>
                <a:cubicBezTo>
                  <a:pt x="3357160" y="1698362"/>
                  <a:pt x="3360690" y="1701893"/>
                  <a:pt x="3367751" y="1701893"/>
                </a:cubicBezTo>
                <a:cubicBezTo>
                  <a:pt x="3367751" y="1708953"/>
                  <a:pt x="3369516" y="1712482"/>
                  <a:pt x="3373046" y="1712482"/>
                </a:cubicBezTo>
                <a:cubicBezTo>
                  <a:pt x="3376577" y="1712482"/>
                  <a:pt x="3378341" y="1708953"/>
                  <a:pt x="3378341" y="1701893"/>
                </a:cubicBezTo>
                <a:cubicBezTo>
                  <a:pt x="3378341" y="1701893"/>
                  <a:pt x="3385401" y="1701893"/>
                  <a:pt x="3399522" y="1701893"/>
                </a:cubicBezTo>
                <a:cubicBezTo>
                  <a:pt x="3399522" y="1708953"/>
                  <a:pt x="3401287" y="1710718"/>
                  <a:pt x="3404817" y="1707187"/>
                </a:cubicBezTo>
                <a:cubicBezTo>
                  <a:pt x="3408347" y="1703657"/>
                  <a:pt x="3411876" y="1703657"/>
                  <a:pt x="3415408" y="1707187"/>
                </a:cubicBezTo>
                <a:cubicBezTo>
                  <a:pt x="3418938" y="1710718"/>
                  <a:pt x="3424232" y="1712482"/>
                  <a:pt x="3431293" y="1712482"/>
                </a:cubicBezTo>
                <a:cubicBezTo>
                  <a:pt x="3438353" y="1719543"/>
                  <a:pt x="3448943" y="1723074"/>
                  <a:pt x="3463064" y="1723074"/>
                </a:cubicBezTo>
                <a:cubicBezTo>
                  <a:pt x="3512486" y="1730133"/>
                  <a:pt x="3547788" y="1740724"/>
                  <a:pt x="3568968" y="1754845"/>
                </a:cubicBezTo>
                <a:cubicBezTo>
                  <a:pt x="3576028" y="1761905"/>
                  <a:pt x="3584853" y="1765434"/>
                  <a:pt x="3595444" y="1765434"/>
                </a:cubicBezTo>
                <a:cubicBezTo>
                  <a:pt x="3606034" y="1765434"/>
                  <a:pt x="3618390" y="1765434"/>
                  <a:pt x="3632511" y="1765434"/>
                </a:cubicBezTo>
                <a:cubicBezTo>
                  <a:pt x="3639571" y="1772495"/>
                  <a:pt x="3643100" y="1774261"/>
                  <a:pt x="3643100" y="1770730"/>
                </a:cubicBezTo>
                <a:cubicBezTo>
                  <a:pt x="3643100" y="1767199"/>
                  <a:pt x="3646632" y="1765434"/>
                  <a:pt x="3653692" y="1765434"/>
                </a:cubicBezTo>
                <a:cubicBezTo>
                  <a:pt x="3653692" y="1758374"/>
                  <a:pt x="3657222" y="1754845"/>
                  <a:pt x="3664282" y="1754845"/>
                </a:cubicBezTo>
                <a:cubicBezTo>
                  <a:pt x="3671342" y="1754845"/>
                  <a:pt x="3676636" y="1756609"/>
                  <a:pt x="3680167" y="1760140"/>
                </a:cubicBezTo>
                <a:cubicBezTo>
                  <a:pt x="3683698" y="1763670"/>
                  <a:pt x="3692523" y="1768965"/>
                  <a:pt x="3706644" y="1776026"/>
                </a:cubicBezTo>
                <a:lnTo>
                  <a:pt x="3717234" y="1786615"/>
                </a:lnTo>
                <a:cubicBezTo>
                  <a:pt x="3710174" y="1786615"/>
                  <a:pt x="3704879" y="1786615"/>
                  <a:pt x="3701348" y="1786615"/>
                </a:cubicBezTo>
                <a:cubicBezTo>
                  <a:pt x="3697818" y="1786615"/>
                  <a:pt x="3696052" y="1786615"/>
                  <a:pt x="3696052" y="1786615"/>
                </a:cubicBezTo>
                <a:lnTo>
                  <a:pt x="3696052" y="1797205"/>
                </a:lnTo>
                <a:cubicBezTo>
                  <a:pt x="3696052" y="1797205"/>
                  <a:pt x="3699584" y="1797205"/>
                  <a:pt x="3706644" y="1797205"/>
                </a:cubicBezTo>
                <a:cubicBezTo>
                  <a:pt x="3713703" y="1797205"/>
                  <a:pt x="3717234" y="1797205"/>
                  <a:pt x="3717234" y="1797205"/>
                </a:cubicBezTo>
                <a:cubicBezTo>
                  <a:pt x="3731354" y="1797205"/>
                  <a:pt x="3738415" y="1800736"/>
                  <a:pt x="3738415" y="1807797"/>
                </a:cubicBezTo>
                <a:cubicBezTo>
                  <a:pt x="3759596" y="1821917"/>
                  <a:pt x="3777246" y="1828978"/>
                  <a:pt x="3791367" y="1828978"/>
                </a:cubicBezTo>
                <a:cubicBezTo>
                  <a:pt x="3798427" y="1821917"/>
                  <a:pt x="3816078" y="1828978"/>
                  <a:pt x="3844319" y="1850157"/>
                </a:cubicBezTo>
                <a:cubicBezTo>
                  <a:pt x="3844319" y="1850157"/>
                  <a:pt x="3847850" y="1850157"/>
                  <a:pt x="3854908" y="1850157"/>
                </a:cubicBezTo>
                <a:cubicBezTo>
                  <a:pt x="3861969" y="1850157"/>
                  <a:pt x="3865500" y="1853688"/>
                  <a:pt x="3865500" y="1860749"/>
                </a:cubicBezTo>
                <a:lnTo>
                  <a:pt x="3876090" y="1860749"/>
                </a:lnTo>
                <a:cubicBezTo>
                  <a:pt x="3876090" y="1860749"/>
                  <a:pt x="3886681" y="1860749"/>
                  <a:pt x="3907860" y="1860749"/>
                </a:cubicBezTo>
                <a:cubicBezTo>
                  <a:pt x="3929042" y="1860749"/>
                  <a:pt x="3950223" y="1864279"/>
                  <a:pt x="3971404" y="1871338"/>
                </a:cubicBezTo>
                <a:lnTo>
                  <a:pt x="4003175" y="1871338"/>
                </a:lnTo>
                <a:cubicBezTo>
                  <a:pt x="4017296" y="1878399"/>
                  <a:pt x="4024356" y="1881930"/>
                  <a:pt x="4024356" y="1881930"/>
                </a:cubicBezTo>
                <a:cubicBezTo>
                  <a:pt x="4031416" y="1881930"/>
                  <a:pt x="4036710" y="1883694"/>
                  <a:pt x="4040242" y="1887224"/>
                </a:cubicBezTo>
                <a:cubicBezTo>
                  <a:pt x="4043772" y="1890755"/>
                  <a:pt x="4049066" y="1892520"/>
                  <a:pt x="4056127" y="1892520"/>
                </a:cubicBezTo>
                <a:lnTo>
                  <a:pt x="4077308" y="1881930"/>
                </a:lnTo>
                <a:cubicBezTo>
                  <a:pt x="4070248" y="1874869"/>
                  <a:pt x="4063188" y="1871338"/>
                  <a:pt x="4056127" y="1871338"/>
                </a:cubicBezTo>
                <a:cubicBezTo>
                  <a:pt x="4056127" y="1864279"/>
                  <a:pt x="4063188" y="1864279"/>
                  <a:pt x="4077308" y="1871338"/>
                </a:cubicBezTo>
                <a:cubicBezTo>
                  <a:pt x="4091429" y="1878399"/>
                  <a:pt x="4102018" y="1881930"/>
                  <a:pt x="4109079" y="1881930"/>
                </a:cubicBezTo>
                <a:cubicBezTo>
                  <a:pt x="4102018" y="1881930"/>
                  <a:pt x="4098489" y="1881930"/>
                  <a:pt x="4098489" y="1881930"/>
                </a:cubicBezTo>
                <a:cubicBezTo>
                  <a:pt x="4091429" y="1888989"/>
                  <a:pt x="4087898" y="1892520"/>
                  <a:pt x="4087898" y="1892520"/>
                </a:cubicBezTo>
                <a:cubicBezTo>
                  <a:pt x="4087898" y="1892520"/>
                  <a:pt x="4091429" y="1896050"/>
                  <a:pt x="4098489" y="1903111"/>
                </a:cubicBezTo>
                <a:lnTo>
                  <a:pt x="4109079" y="1913701"/>
                </a:lnTo>
                <a:lnTo>
                  <a:pt x="4119669" y="1924290"/>
                </a:lnTo>
                <a:cubicBezTo>
                  <a:pt x="4119669" y="1931351"/>
                  <a:pt x="4130260" y="1934882"/>
                  <a:pt x="4151441" y="1934882"/>
                </a:cubicBezTo>
                <a:cubicBezTo>
                  <a:pt x="4172621" y="1934882"/>
                  <a:pt x="4190272" y="1934882"/>
                  <a:pt x="4204393" y="1934882"/>
                </a:cubicBezTo>
                <a:cubicBezTo>
                  <a:pt x="4218514" y="1934882"/>
                  <a:pt x="4230868" y="1936646"/>
                  <a:pt x="4241460" y="1940176"/>
                </a:cubicBezTo>
                <a:cubicBezTo>
                  <a:pt x="4252050" y="1943707"/>
                  <a:pt x="4257345" y="1949002"/>
                  <a:pt x="4257345" y="1956063"/>
                </a:cubicBezTo>
                <a:cubicBezTo>
                  <a:pt x="4264404" y="1956063"/>
                  <a:pt x="4274996" y="1956063"/>
                  <a:pt x="4289116" y="1956063"/>
                </a:cubicBezTo>
                <a:lnTo>
                  <a:pt x="4278526" y="1945472"/>
                </a:lnTo>
                <a:cubicBezTo>
                  <a:pt x="4278526" y="1945472"/>
                  <a:pt x="4282056" y="1945472"/>
                  <a:pt x="4289116" y="1945472"/>
                </a:cubicBezTo>
                <a:cubicBezTo>
                  <a:pt x="4296176" y="1945472"/>
                  <a:pt x="4299706" y="1945472"/>
                  <a:pt x="4299706" y="1945472"/>
                </a:cubicBezTo>
                <a:cubicBezTo>
                  <a:pt x="4299706" y="1938411"/>
                  <a:pt x="4301470" y="1936646"/>
                  <a:pt x="4305002" y="1940176"/>
                </a:cubicBezTo>
                <a:cubicBezTo>
                  <a:pt x="4308532" y="1943707"/>
                  <a:pt x="4313826" y="1945472"/>
                  <a:pt x="4320887" y="1945472"/>
                </a:cubicBezTo>
                <a:cubicBezTo>
                  <a:pt x="4335008" y="1952532"/>
                  <a:pt x="4345598" y="1959592"/>
                  <a:pt x="4352658" y="1966653"/>
                </a:cubicBezTo>
                <a:cubicBezTo>
                  <a:pt x="4359718" y="1966653"/>
                  <a:pt x="4366778" y="1966653"/>
                  <a:pt x="4373839" y="1966653"/>
                </a:cubicBezTo>
                <a:cubicBezTo>
                  <a:pt x="4380900" y="1966653"/>
                  <a:pt x="4387960" y="1966653"/>
                  <a:pt x="4395020" y="1966653"/>
                </a:cubicBezTo>
                <a:lnTo>
                  <a:pt x="4416202" y="1977242"/>
                </a:lnTo>
                <a:cubicBezTo>
                  <a:pt x="4416202" y="1977242"/>
                  <a:pt x="4409141" y="1979007"/>
                  <a:pt x="4395020" y="1982538"/>
                </a:cubicBezTo>
                <a:cubicBezTo>
                  <a:pt x="4380900" y="1986069"/>
                  <a:pt x="4370310" y="1984303"/>
                  <a:pt x="4363249" y="1977242"/>
                </a:cubicBezTo>
                <a:cubicBezTo>
                  <a:pt x="4349128" y="1970184"/>
                  <a:pt x="4335008" y="1966653"/>
                  <a:pt x="4320887" y="1966653"/>
                </a:cubicBezTo>
                <a:lnTo>
                  <a:pt x="4289116" y="1977242"/>
                </a:lnTo>
                <a:cubicBezTo>
                  <a:pt x="4274996" y="1984303"/>
                  <a:pt x="4267935" y="1984303"/>
                  <a:pt x="4267935" y="1977242"/>
                </a:cubicBezTo>
                <a:cubicBezTo>
                  <a:pt x="4267935" y="1970184"/>
                  <a:pt x="4264404" y="1966653"/>
                  <a:pt x="4257345" y="1966653"/>
                </a:cubicBezTo>
                <a:cubicBezTo>
                  <a:pt x="4257345" y="1973713"/>
                  <a:pt x="4264404" y="1984303"/>
                  <a:pt x="4278526" y="1998424"/>
                </a:cubicBezTo>
                <a:lnTo>
                  <a:pt x="4299706" y="2009015"/>
                </a:lnTo>
                <a:lnTo>
                  <a:pt x="4342068" y="2009015"/>
                </a:lnTo>
                <a:cubicBezTo>
                  <a:pt x="4342068" y="2001954"/>
                  <a:pt x="4342068" y="1998424"/>
                  <a:pt x="4342068" y="1998424"/>
                </a:cubicBezTo>
                <a:cubicBezTo>
                  <a:pt x="4356189" y="1998424"/>
                  <a:pt x="4377370" y="2009015"/>
                  <a:pt x="4405610" y="2030194"/>
                </a:cubicBezTo>
                <a:cubicBezTo>
                  <a:pt x="4426791" y="2037255"/>
                  <a:pt x="4437382" y="2039021"/>
                  <a:pt x="4437382" y="2035490"/>
                </a:cubicBezTo>
                <a:cubicBezTo>
                  <a:pt x="4437382" y="2031959"/>
                  <a:pt x="4444442" y="2030194"/>
                  <a:pt x="4458562" y="2030194"/>
                </a:cubicBezTo>
                <a:cubicBezTo>
                  <a:pt x="4472683" y="2030194"/>
                  <a:pt x="4486804" y="2033725"/>
                  <a:pt x="4500924" y="2040786"/>
                </a:cubicBezTo>
                <a:cubicBezTo>
                  <a:pt x="4507984" y="2040786"/>
                  <a:pt x="4515045" y="2040786"/>
                  <a:pt x="4522106" y="2040786"/>
                </a:cubicBezTo>
                <a:lnTo>
                  <a:pt x="4490334" y="2019605"/>
                </a:lnTo>
                <a:cubicBezTo>
                  <a:pt x="4469154" y="2019605"/>
                  <a:pt x="4462093" y="2017840"/>
                  <a:pt x="4469154" y="2014309"/>
                </a:cubicBezTo>
                <a:cubicBezTo>
                  <a:pt x="4476214" y="2010780"/>
                  <a:pt x="4483274" y="2010780"/>
                  <a:pt x="4490334" y="2014309"/>
                </a:cubicBezTo>
                <a:cubicBezTo>
                  <a:pt x="4497394" y="2017840"/>
                  <a:pt x="4500924" y="2016074"/>
                  <a:pt x="4500924" y="2009015"/>
                </a:cubicBezTo>
                <a:cubicBezTo>
                  <a:pt x="4500924" y="2001954"/>
                  <a:pt x="4504454" y="1998424"/>
                  <a:pt x="4511514" y="1998424"/>
                </a:cubicBezTo>
                <a:lnTo>
                  <a:pt x="4522106" y="2009015"/>
                </a:lnTo>
                <a:lnTo>
                  <a:pt x="4522106" y="2019605"/>
                </a:lnTo>
                <a:lnTo>
                  <a:pt x="4543286" y="2030194"/>
                </a:lnTo>
                <a:cubicBezTo>
                  <a:pt x="4543286" y="2037255"/>
                  <a:pt x="4545051" y="2040786"/>
                  <a:pt x="4548580" y="2040786"/>
                </a:cubicBezTo>
                <a:cubicBezTo>
                  <a:pt x="4552112" y="2040786"/>
                  <a:pt x="4553876" y="2040786"/>
                  <a:pt x="4553876" y="2040786"/>
                </a:cubicBezTo>
                <a:cubicBezTo>
                  <a:pt x="4553876" y="2040786"/>
                  <a:pt x="4555641" y="2042550"/>
                  <a:pt x="4559172" y="2046080"/>
                </a:cubicBezTo>
                <a:cubicBezTo>
                  <a:pt x="4562702" y="2049611"/>
                  <a:pt x="4564468" y="2051376"/>
                  <a:pt x="4564468" y="2051376"/>
                </a:cubicBezTo>
                <a:lnTo>
                  <a:pt x="4532695" y="2051376"/>
                </a:lnTo>
                <a:lnTo>
                  <a:pt x="4522106" y="2061967"/>
                </a:lnTo>
                <a:cubicBezTo>
                  <a:pt x="4522106" y="2069026"/>
                  <a:pt x="4522106" y="2072557"/>
                  <a:pt x="4522106" y="2072557"/>
                </a:cubicBezTo>
                <a:lnTo>
                  <a:pt x="4532695" y="2083146"/>
                </a:lnTo>
                <a:cubicBezTo>
                  <a:pt x="4539756" y="2083146"/>
                  <a:pt x="4550347" y="2086677"/>
                  <a:pt x="4564468" y="2093738"/>
                </a:cubicBezTo>
                <a:lnTo>
                  <a:pt x="4606828" y="2093738"/>
                </a:lnTo>
                <a:cubicBezTo>
                  <a:pt x="4606828" y="2086677"/>
                  <a:pt x="4603299" y="2083146"/>
                  <a:pt x="4596238" y="2083146"/>
                </a:cubicBezTo>
                <a:lnTo>
                  <a:pt x="4606828" y="2083146"/>
                </a:lnTo>
                <a:cubicBezTo>
                  <a:pt x="4620949" y="2090207"/>
                  <a:pt x="4620949" y="2097267"/>
                  <a:pt x="4606828" y="2104328"/>
                </a:cubicBezTo>
                <a:lnTo>
                  <a:pt x="4617420" y="2114919"/>
                </a:lnTo>
                <a:lnTo>
                  <a:pt x="4637592" y="2113910"/>
                </a:lnTo>
                <a:lnTo>
                  <a:pt x="4628010" y="2104328"/>
                </a:lnTo>
                <a:lnTo>
                  <a:pt x="4649190" y="2104328"/>
                </a:lnTo>
                <a:lnTo>
                  <a:pt x="4639715" y="2113805"/>
                </a:lnTo>
                <a:lnTo>
                  <a:pt x="4643895" y="2113594"/>
                </a:lnTo>
                <a:cubicBezTo>
                  <a:pt x="4650955" y="2112713"/>
                  <a:pt x="4656251" y="2111389"/>
                  <a:pt x="4659780" y="2109623"/>
                </a:cubicBezTo>
                <a:cubicBezTo>
                  <a:pt x="4666840" y="2106092"/>
                  <a:pt x="4673901" y="2107858"/>
                  <a:pt x="4680962" y="2114919"/>
                </a:cubicBezTo>
                <a:cubicBezTo>
                  <a:pt x="4688022" y="2121978"/>
                  <a:pt x="4695082" y="2125509"/>
                  <a:pt x="4702142" y="2125509"/>
                </a:cubicBezTo>
                <a:lnTo>
                  <a:pt x="4733914" y="2146690"/>
                </a:lnTo>
                <a:lnTo>
                  <a:pt x="4765684" y="2157280"/>
                </a:lnTo>
                <a:cubicBezTo>
                  <a:pt x="4786866" y="2157280"/>
                  <a:pt x="4804517" y="2159044"/>
                  <a:pt x="4818636" y="2162575"/>
                </a:cubicBezTo>
                <a:cubicBezTo>
                  <a:pt x="4832757" y="2166106"/>
                  <a:pt x="4843348" y="2167871"/>
                  <a:pt x="4850408" y="2167871"/>
                </a:cubicBezTo>
                <a:cubicBezTo>
                  <a:pt x="4857469" y="2174930"/>
                  <a:pt x="4857469" y="2181992"/>
                  <a:pt x="4850408" y="2189051"/>
                </a:cubicBezTo>
                <a:cubicBezTo>
                  <a:pt x="4850408" y="2189051"/>
                  <a:pt x="4846878" y="2187286"/>
                  <a:pt x="4839818" y="2183756"/>
                </a:cubicBezTo>
                <a:cubicBezTo>
                  <a:pt x="4832757" y="2180225"/>
                  <a:pt x="4825696" y="2178461"/>
                  <a:pt x="4818636" y="2178461"/>
                </a:cubicBezTo>
                <a:lnTo>
                  <a:pt x="4776276" y="2167871"/>
                </a:lnTo>
                <a:cubicBezTo>
                  <a:pt x="4762155" y="2153750"/>
                  <a:pt x="4730384" y="2146690"/>
                  <a:pt x="4680962" y="2146690"/>
                </a:cubicBezTo>
                <a:cubicBezTo>
                  <a:pt x="4673901" y="2146690"/>
                  <a:pt x="4666840" y="2144925"/>
                  <a:pt x="4659780" y="2141394"/>
                </a:cubicBezTo>
                <a:cubicBezTo>
                  <a:pt x="4652720" y="2137863"/>
                  <a:pt x="4649190" y="2136099"/>
                  <a:pt x="4649190" y="2136099"/>
                </a:cubicBezTo>
                <a:cubicBezTo>
                  <a:pt x="4649190" y="2136099"/>
                  <a:pt x="4633305" y="2132569"/>
                  <a:pt x="4601532" y="2125509"/>
                </a:cubicBezTo>
                <a:cubicBezTo>
                  <a:pt x="4569762" y="2118448"/>
                  <a:pt x="4537991" y="2111388"/>
                  <a:pt x="4506220" y="2104328"/>
                </a:cubicBezTo>
                <a:cubicBezTo>
                  <a:pt x="4474449" y="2097267"/>
                  <a:pt x="4455032" y="2090207"/>
                  <a:pt x="4447972" y="2083146"/>
                </a:cubicBezTo>
                <a:cubicBezTo>
                  <a:pt x="4426791" y="2076088"/>
                  <a:pt x="4412670" y="2072557"/>
                  <a:pt x="4405610" y="2072557"/>
                </a:cubicBezTo>
                <a:cubicBezTo>
                  <a:pt x="4398550" y="2072557"/>
                  <a:pt x="4391490" y="2069026"/>
                  <a:pt x="4384430" y="2061967"/>
                </a:cubicBezTo>
                <a:lnTo>
                  <a:pt x="4352658" y="2051376"/>
                </a:lnTo>
                <a:cubicBezTo>
                  <a:pt x="4345598" y="2051376"/>
                  <a:pt x="4336772" y="2049611"/>
                  <a:pt x="4326182" y="2046080"/>
                </a:cubicBezTo>
                <a:cubicBezTo>
                  <a:pt x="4315592" y="2042550"/>
                  <a:pt x="4303237" y="2039021"/>
                  <a:pt x="4289116" y="2035490"/>
                </a:cubicBezTo>
                <a:cubicBezTo>
                  <a:pt x="4274996" y="2031959"/>
                  <a:pt x="4259110" y="2026665"/>
                  <a:pt x="4241460" y="2019605"/>
                </a:cubicBezTo>
                <a:cubicBezTo>
                  <a:pt x="4223808" y="2012544"/>
                  <a:pt x="4209688" y="2007250"/>
                  <a:pt x="4199098" y="2003719"/>
                </a:cubicBezTo>
                <a:cubicBezTo>
                  <a:pt x="4188508" y="2000188"/>
                  <a:pt x="4179682" y="1996659"/>
                  <a:pt x="4172621" y="1993128"/>
                </a:cubicBezTo>
                <a:cubicBezTo>
                  <a:pt x="4165562" y="1989598"/>
                  <a:pt x="4158500" y="1986069"/>
                  <a:pt x="4151441" y="1982538"/>
                </a:cubicBezTo>
                <a:cubicBezTo>
                  <a:pt x="4144381" y="1979007"/>
                  <a:pt x="4133791" y="1977242"/>
                  <a:pt x="4119669" y="1977242"/>
                </a:cubicBezTo>
                <a:cubicBezTo>
                  <a:pt x="4098489" y="1970184"/>
                  <a:pt x="4084368" y="1964888"/>
                  <a:pt x="4077308" y="1961357"/>
                </a:cubicBezTo>
                <a:cubicBezTo>
                  <a:pt x="4070248" y="1957828"/>
                  <a:pt x="4063188" y="1956063"/>
                  <a:pt x="4056127" y="1956063"/>
                </a:cubicBezTo>
                <a:cubicBezTo>
                  <a:pt x="4027886" y="1949002"/>
                  <a:pt x="4003175" y="1943707"/>
                  <a:pt x="3981994" y="1940176"/>
                </a:cubicBezTo>
                <a:cubicBezTo>
                  <a:pt x="3960812" y="1936646"/>
                  <a:pt x="3946692" y="1931351"/>
                  <a:pt x="3939633" y="1924290"/>
                </a:cubicBezTo>
                <a:cubicBezTo>
                  <a:pt x="3932572" y="1910170"/>
                  <a:pt x="3907860" y="1899580"/>
                  <a:pt x="3865500" y="1892520"/>
                </a:cubicBezTo>
                <a:cubicBezTo>
                  <a:pt x="3858440" y="1892520"/>
                  <a:pt x="3854908" y="1888989"/>
                  <a:pt x="3854908" y="1881930"/>
                </a:cubicBezTo>
                <a:cubicBezTo>
                  <a:pt x="3847850" y="1881930"/>
                  <a:pt x="3840788" y="1880165"/>
                  <a:pt x="3833728" y="1876634"/>
                </a:cubicBezTo>
                <a:cubicBezTo>
                  <a:pt x="3826668" y="1873103"/>
                  <a:pt x="3819607" y="1871338"/>
                  <a:pt x="3812548" y="1871338"/>
                </a:cubicBezTo>
                <a:cubicBezTo>
                  <a:pt x="3784306" y="1864279"/>
                  <a:pt x="3756065" y="1857218"/>
                  <a:pt x="3727824" y="1850157"/>
                </a:cubicBezTo>
                <a:cubicBezTo>
                  <a:pt x="3699584" y="1843098"/>
                  <a:pt x="3669578" y="1834272"/>
                  <a:pt x="3637805" y="1823682"/>
                </a:cubicBezTo>
                <a:cubicBezTo>
                  <a:pt x="3606034" y="1813092"/>
                  <a:pt x="3583088" y="1804266"/>
                  <a:pt x="3568968" y="1797205"/>
                </a:cubicBezTo>
                <a:cubicBezTo>
                  <a:pt x="3554847" y="1790146"/>
                  <a:pt x="3544257" y="1786615"/>
                  <a:pt x="3537196" y="1786615"/>
                </a:cubicBezTo>
                <a:lnTo>
                  <a:pt x="3494834" y="1776026"/>
                </a:lnTo>
                <a:cubicBezTo>
                  <a:pt x="3473655" y="1768965"/>
                  <a:pt x="3459534" y="1765434"/>
                  <a:pt x="3452474" y="1765434"/>
                </a:cubicBezTo>
                <a:cubicBezTo>
                  <a:pt x="3445413" y="1765434"/>
                  <a:pt x="3424232" y="1758374"/>
                  <a:pt x="3388931" y="1744253"/>
                </a:cubicBezTo>
                <a:cubicBezTo>
                  <a:pt x="3374810" y="1744253"/>
                  <a:pt x="3360690" y="1740724"/>
                  <a:pt x="3346570" y="1733663"/>
                </a:cubicBezTo>
                <a:cubicBezTo>
                  <a:pt x="3332449" y="1726603"/>
                  <a:pt x="3321858" y="1723074"/>
                  <a:pt x="3314799" y="1723074"/>
                </a:cubicBezTo>
                <a:cubicBezTo>
                  <a:pt x="3293618" y="1716013"/>
                  <a:pt x="3275967" y="1708953"/>
                  <a:pt x="3261847" y="1701893"/>
                </a:cubicBezTo>
                <a:cubicBezTo>
                  <a:pt x="3247725" y="1694832"/>
                  <a:pt x="3224781" y="1687772"/>
                  <a:pt x="3193008" y="1680711"/>
                </a:cubicBezTo>
                <a:cubicBezTo>
                  <a:pt x="3161237" y="1673651"/>
                  <a:pt x="3134762" y="1663061"/>
                  <a:pt x="3113581" y="1648940"/>
                </a:cubicBezTo>
                <a:lnTo>
                  <a:pt x="3081810" y="1638349"/>
                </a:lnTo>
                <a:lnTo>
                  <a:pt x="3081810" y="1627759"/>
                </a:lnTo>
                <a:cubicBezTo>
                  <a:pt x="3081810" y="1620699"/>
                  <a:pt x="3067689" y="1617170"/>
                  <a:pt x="3039447" y="1617170"/>
                </a:cubicBezTo>
                <a:cubicBezTo>
                  <a:pt x="3032387" y="1617170"/>
                  <a:pt x="3025327" y="1617170"/>
                  <a:pt x="3018266" y="1617170"/>
                </a:cubicBezTo>
                <a:cubicBezTo>
                  <a:pt x="3011207" y="1617170"/>
                  <a:pt x="3000616" y="1617170"/>
                  <a:pt x="2986495" y="1617170"/>
                </a:cubicBezTo>
                <a:cubicBezTo>
                  <a:pt x="2965314" y="1610109"/>
                  <a:pt x="2951194" y="1604814"/>
                  <a:pt x="2944134" y="1601283"/>
                </a:cubicBezTo>
                <a:cubicBezTo>
                  <a:pt x="2937074" y="1597753"/>
                  <a:pt x="2933543" y="1592458"/>
                  <a:pt x="2933543" y="1585397"/>
                </a:cubicBezTo>
                <a:close/>
                <a:moveTo>
                  <a:pt x="2868489" y="1562705"/>
                </a:moveTo>
                <a:lnTo>
                  <a:pt x="2880591" y="1564218"/>
                </a:lnTo>
                <a:cubicBezTo>
                  <a:pt x="2880591" y="1564218"/>
                  <a:pt x="2877061" y="1564218"/>
                  <a:pt x="2870002" y="1564218"/>
                </a:cubicBezTo>
                <a:close/>
                <a:moveTo>
                  <a:pt x="7423878" y="1553626"/>
                </a:moveTo>
                <a:cubicBezTo>
                  <a:pt x="7423878" y="1560687"/>
                  <a:pt x="7423878" y="1564218"/>
                  <a:pt x="7423878" y="1564218"/>
                </a:cubicBezTo>
                <a:cubicBezTo>
                  <a:pt x="7423878" y="1571276"/>
                  <a:pt x="7423878" y="1574807"/>
                  <a:pt x="7423878" y="1574807"/>
                </a:cubicBezTo>
                <a:cubicBezTo>
                  <a:pt x="7430938" y="1574807"/>
                  <a:pt x="7434468" y="1574807"/>
                  <a:pt x="7434468" y="1574807"/>
                </a:cubicBezTo>
                <a:cubicBezTo>
                  <a:pt x="7434468" y="1574807"/>
                  <a:pt x="7434468" y="1571276"/>
                  <a:pt x="7434468" y="1564218"/>
                </a:cubicBezTo>
                <a:close/>
                <a:moveTo>
                  <a:pt x="7349745" y="1553626"/>
                </a:moveTo>
                <a:cubicBezTo>
                  <a:pt x="7349745" y="1553626"/>
                  <a:pt x="7349745" y="1557157"/>
                  <a:pt x="7349745" y="1564218"/>
                </a:cubicBezTo>
                <a:cubicBezTo>
                  <a:pt x="7356806" y="1571276"/>
                  <a:pt x="7349745" y="1574807"/>
                  <a:pt x="7328564" y="1574807"/>
                </a:cubicBezTo>
                <a:cubicBezTo>
                  <a:pt x="7321504" y="1574807"/>
                  <a:pt x="7317974" y="1576572"/>
                  <a:pt x="7317974" y="1580103"/>
                </a:cubicBezTo>
                <a:cubicBezTo>
                  <a:pt x="7317974" y="1583632"/>
                  <a:pt x="7312678" y="1585397"/>
                  <a:pt x="7302088" y="1585397"/>
                </a:cubicBezTo>
                <a:cubicBezTo>
                  <a:pt x="7291498" y="1585397"/>
                  <a:pt x="7286203" y="1583632"/>
                  <a:pt x="7286203" y="1580103"/>
                </a:cubicBezTo>
                <a:cubicBezTo>
                  <a:pt x="7286203" y="1576572"/>
                  <a:pt x="7280908" y="1574807"/>
                  <a:pt x="7270318" y="1574807"/>
                </a:cubicBezTo>
                <a:cubicBezTo>
                  <a:pt x="7259726" y="1574807"/>
                  <a:pt x="7254432" y="1571276"/>
                  <a:pt x="7254432" y="1564218"/>
                </a:cubicBezTo>
                <a:lnTo>
                  <a:pt x="7254432" y="1574807"/>
                </a:lnTo>
                <a:cubicBezTo>
                  <a:pt x="7254432" y="1581868"/>
                  <a:pt x="7257962" y="1585397"/>
                  <a:pt x="7265022" y="1585397"/>
                </a:cubicBezTo>
                <a:cubicBezTo>
                  <a:pt x="7279142" y="1592458"/>
                  <a:pt x="7291498" y="1595988"/>
                  <a:pt x="7302088" y="1595988"/>
                </a:cubicBezTo>
                <a:cubicBezTo>
                  <a:pt x="7312678" y="1595988"/>
                  <a:pt x="7319740" y="1594224"/>
                  <a:pt x="7323270" y="1590693"/>
                </a:cubicBezTo>
                <a:cubicBezTo>
                  <a:pt x="7326799" y="1587162"/>
                  <a:pt x="7332094" y="1585397"/>
                  <a:pt x="7339155" y="1585397"/>
                </a:cubicBezTo>
                <a:cubicBezTo>
                  <a:pt x="7367396" y="1585397"/>
                  <a:pt x="7374456" y="1578338"/>
                  <a:pt x="7360336" y="1564218"/>
                </a:cubicBezTo>
                <a:cubicBezTo>
                  <a:pt x="7353274" y="1557157"/>
                  <a:pt x="7349745" y="1553626"/>
                  <a:pt x="7349745" y="1553626"/>
                </a:cubicBezTo>
                <a:close/>
                <a:moveTo>
                  <a:pt x="7286203" y="1553626"/>
                </a:moveTo>
                <a:lnTo>
                  <a:pt x="7275612" y="1564218"/>
                </a:lnTo>
                <a:cubicBezTo>
                  <a:pt x="7275612" y="1564218"/>
                  <a:pt x="7279142" y="1564218"/>
                  <a:pt x="7286203" y="1564218"/>
                </a:cubicBezTo>
                <a:cubicBezTo>
                  <a:pt x="7293264" y="1564218"/>
                  <a:pt x="7296793" y="1564218"/>
                  <a:pt x="7296793" y="1564218"/>
                </a:cubicBezTo>
                <a:close/>
                <a:moveTo>
                  <a:pt x="3791367" y="1553626"/>
                </a:moveTo>
                <a:cubicBezTo>
                  <a:pt x="3791367" y="1553626"/>
                  <a:pt x="3794898" y="1557157"/>
                  <a:pt x="3801956" y="1564218"/>
                </a:cubicBezTo>
                <a:lnTo>
                  <a:pt x="3823138" y="1553626"/>
                </a:lnTo>
                <a:close/>
                <a:moveTo>
                  <a:pt x="2562879" y="1553626"/>
                </a:moveTo>
                <a:lnTo>
                  <a:pt x="2658193" y="1574807"/>
                </a:lnTo>
                <a:lnTo>
                  <a:pt x="2637012" y="1574807"/>
                </a:lnTo>
                <a:cubicBezTo>
                  <a:pt x="2622892" y="1567747"/>
                  <a:pt x="2612301" y="1564218"/>
                  <a:pt x="2605241" y="1564218"/>
                </a:cubicBezTo>
                <a:close/>
                <a:moveTo>
                  <a:pt x="7468888" y="1547007"/>
                </a:moveTo>
                <a:cubicBezTo>
                  <a:pt x="7467122" y="1546125"/>
                  <a:pt x="7466240" y="1546566"/>
                  <a:pt x="7466240" y="1548331"/>
                </a:cubicBezTo>
                <a:cubicBezTo>
                  <a:pt x="7466240" y="1551862"/>
                  <a:pt x="7466240" y="1557157"/>
                  <a:pt x="7466240" y="1564218"/>
                </a:cubicBezTo>
                <a:cubicBezTo>
                  <a:pt x="7473300" y="1571276"/>
                  <a:pt x="7476830" y="1571276"/>
                  <a:pt x="7476830" y="1564218"/>
                </a:cubicBezTo>
                <a:lnTo>
                  <a:pt x="7476830" y="1553626"/>
                </a:lnTo>
                <a:cubicBezTo>
                  <a:pt x="7473299" y="1550097"/>
                  <a:pt x="7470652" y="1547891"/>
                  <a:pt x="7468888" y="1547007"/>
                </a:cubicBezTo>
                <a:close/>
                <a:moveTo>
                  <a:pt x="7392107" y="1543036"/>
                </a:moveTo>
                <a:lnTo>
                  <a:pt x="7392107" y="1553626"/>
                </a:lnTo>
                <a:cubicBezTo>
                  <a:pt x="7399168" y="1553626"/>
                  <a:pt x="7402697" y="1551862"/>
                  <a:pt x="7402697" y="1548331"/>
                </a:cubicBezTo>
                <a:cubicBezTo>
                  <a:pt x="7402697" y="1544801"/>
                  <a:pt x="7399168" y="1543036"/>
                  <a:pt x="7392107" y="1543036"/>
                </a:cubicBezTo>
                <a:close/>
                <a:moveTo>
                  <a:pt x="2933543" y="1543036"/>
                </a:moveTo>
                <a:cubicBezTo>
                  <a:pt x="2940604" y="1543036"/>
                  <a:pt x="2944134" y="1543036"/>
                  <a:pt x="2944134" y="1543036"/>
                </a:cubicBezTo>
                <a:lnTo>
                  <a:pt x="2965314" y="1553626"/>
                </a:lnTo>
                <a:close/>
                <a:moveTo>
                  <a:pt x="2266347" y="1543036"/>
                </a:moveTo>
                <a:cubicBezTo>
                  <a:pt x="2280468" y="1543036"/>
                  <a:pt x="2291059" y="1543036"/>
                  <a:pt x="2298119" y="1543036"/>
                </a:cubicBezTo>
                <a:cubicBezTo>
                  <a:pt x="2305179" y="1543036"/>
                  <a:pt x="2312240" y="1546566"/>
                  <a:pt x="2319299" y="1553626"/>
                </a:cubicBezTo>
                <a:cubicBezTo>
                  <a:pt x="2326360" y="1553626"/>
                  <a:pt x="2331655" y="1555391"/>
                  <a:pt x="2335186" y="1558922"/>
                </a:cubicBezTo>
                <a:cubicBezTo>
                  <a:pt x="2338715" y="1562451"/>
                  <a:pt x="2342247" y="1564218"/>
                  <a:pt x="2345776" y="1564218"/>
                </a:cubicBezTo>
                <a:cubicBezTo>
                  <a:pt x="2349306" y="1564218"/>
                  <a:pt x="2352836" y="1564218"/>
                  <a:pt x="2356365" y="1564218"/>
                </a:cubicBezTo>
                <a:cubicBezTo>
                  <a:pt x="2359897" y="1564218"/>
                  <a:pt x="2365192" y="1567747"/>
                  <a:pt x="2372252" y="1574807"/>
                </a:cubicBezTo>
                <a:cubicBezTo>
                  <a:pt x="2386373" y="1581868"/>
                  <a:pt x="2404023" y="1587162"/>
                  <a:pt x="2425203" y="1590693"/>
                </a:cubicBezTo>
                <a:cubicBezTo>
                  <a:pt x="2446385" y="1594224"/>
                  <a:pt x="2460505" y="1595988"/>
                  <a:pt x="2467566" y="1595988"/>
                </a:cubicBezTo>
                <a:lnTo>
                  <a:pt x="2520518" y="1606578"/>
                </a:lnTo>
                <a:lnTo>
                  <a:pt x="2562879" y="1617170"/>
                </a:lnTo>
                <a:lnTo>
                  <a:pt x="2562879" y="1627759"/>
                </a:lnTo>
                <a:cubicBezTo>
                  <a:pt x="2577000" y="1634820"/>
                  <a:pt x="2587591" y="1641880"/>
                  <a:pt x="2594650" y="1648940"/>
                </a:cubicBezTo>
                <a:cubicBezTo>
                  <a:pt x="2601711" y="1656001"/>
                  <a:pt x="2615831" y="1663061"/>
                  <a:pt x="2637012" y="1670122"/>
                </a:cubicBezTo>
                <a:cubicBezTo>
                  <a:pt x="2658193" y="1677181"/>
                  <a:pt x="2670548" y="1684242"/>
                  <a:pt x="2674080" y="1691301"/>
                </a:cubicBezTo>
                <a:cubicBezTo>
                  <a:pt x="2677608" y="1698362"/>
                  <a:pt x="2681138" y="1701893"/>
                  <a:pt x="2684669" y="1701893"/>
                </a:cubicBezTo>
                <a:cubicBezTo>
                  <a:pt x="2688200" y="1701893"/>
                  <a:pt x="2695259" y="1703657"/>
                  <a:pt x="2705851" y="1707187"/>
                </a:cubicBezTo>
                <a:cubicBezTo>
                  <a:pt x="2716440" y="1710718"/>
                  <a:pt x="2721735" y="1712482"/>
                  <a:pt x="2721735" y="1712482"/>
                </a:cubicBezTo>
                <a:lnTo>
                  <a:pt x="2721735" y="1723074"/>
                </a:lnTo>
                <a:cubicBezTo>
                  <a:pt x="2721735" y="1723074"/>
                  <a:pt x="2714675" y="1719543"/>
                  <a:pt x="2700554" y="1712482"/>
                </a:cubicBezTo>
                <a:cubicBezTo>
                  <a:pt x="2693495" y="1712482"/>
                  <a:pt x="2682904" y="1710718"/>
                  <a:pt x="2668783" y="1707187"/>
                </a:cubicBezTo>
                <a:cubicBezTo>
                  <a:pt x="2654663" y="1703657"/>
                  <a:pt x="2647602" y="1700128"/>
                  <a:pt x="2647602" y="1696597"/>
                </a:cubicBezTo>
                <a:cubicBezTo>
                  <a:pt x="2647602" y="1693066"/>
                  <a:pt x="2644072" y="1691301"/>
                  <a:pt x="2637012" y="1691301"/>
                </a:cubicBezTo>
                <a:cubicBezTo>
                  <a:pt x="2629952" y="1691301"/>
                  <a:pt x="2624656" y="1689537"/>
                  <a:pt x="2621125" y="1686007"/>
                </a:cubicBezTo>
                <a:cubicBezTo>
                  <a:pt x="2617596" y="1682476"/>
                  <a:pt x="2615831" y="1680711"/>
                  <a:pt x="2615831" y="1680711"/>
                </a:cubicBezTo>
                <a:lnTo>
                  <a:pt x="2584060" y="1659530"/>
                </a:lnTo>
                <a:lnTo>
                  <a:pt x="2573470" y="1648940"/>
                </a:lnTo>
                <a:cubicBezTo>
                  <a:pt x="2559349" y="1641880"/>
                  <a:pt x="2552289" y="1640114"/>
                  <a:pt x="2552289" y="1643645"/>
                </a:cubicBezTo>
                <a:cubicBezTo>
                  <a:pt x="2552289" y="1647176"/>
                  <a:pt x="2546995" y="1648940"/>
                  <a:pt x="2536402" y="1648940"/>
                </a:cubicBezTo>
                <a:cubicBezTo>
                  <a:pt x="2525813" y="1648940"/>
                  <a:pt x="2520518" y="1648940"/>
                  <a:pt x="2520518" y="1648940"/>
                </a:cubicBezTo>
                <a:cubicBezTo>
                  <a:pt x="2499337" y="1641880"/>
                  <a:pt x="2481686" y="1634820"/>
                  <a:pt x="2467566" y="1627759"/>
                </a:cubicBezTo>
                <a:cubicBezTo>
                  <a:pt x="2453445" y="1613639"/>
                  <a:pt x="2442854" y="1606578"/>
                  <a:pt x="2435794" y="1606578"/>
                </a:cubicBezTo>
                <a:lnTo>
                  <a:pt x="2414614" y="1595988"/>
                </a:lnTo>
                <a:cubicBezTo>
                  <a:pt x="2407554" y="1595988"/>
                  <a:pt x="2400493" y="1595988"/>
                  <a:pt x="2393433" y="1595988"/>
                </a:cubicBezTo>
                <a:lnTo>
                  <a:pt x="2393433" y="1606578"/>
                </a:lnTo>
                <a:cubicBezTo>
                  <a:pt x="2379312" y="1599518"/>
                  <a:pt x="2368721" y="1594224"/>
                  <a:pt x="2361662" y="1590693"/>
                </a:cubicBezTo>
                <a:cubicBezTo>
                  <a:pt x="2354601" y="1587162"/>
                  <a:pt x="2351071" y="1583632"/>
                  <a:pt x="2351071" y="1580103"/>
                </a:cubicBezTo>
                <a:cubicBezTo>
                  <a:pt x="2351071" y="1576572"/>
                  <a:pt x="2344011" y="1573043"/>
                  <a:pt x="2329890" y="1569512"/>
                </a:cubicBezTo>
                <a:cubicBezTo>
                  <a:pt x="2315769" y="1565982"/>
                  <a:pt x="2294589" y="1564218"/>
                  <a:pt x="2266347" y="1564218"/>
                </a:cubicBezTo>
                <a:cubicBezTo>
                  <a:pt x="2266347" y="1564218"/>
                  <a:pt x="2266347" y="1562451"/>
                  <a:pt x="2266347" y="1558922"/>
                </a:cubicBezTo>
                <a:cubicBezTo>
                  <a:pt x="2266347" y="1555391"/>
                  <a:pt x="2269878" y="1553626"/>
                  <a:pt x="2276938" y="1553626"/>
                </a:cubicBezTo>
                <a:close/>
                <a:moveTo>
                  <a:pt x="7307384" y="1537741"/>
                </a:moveTo>
                <a:cubicBezTo>
                  <a:pt x="7303854" y="1537742"/>
                  <a:pt x="7300324" y="1539507"/>
                  <a:pt x="7296793" y="1543036"/>
                </a:cubicBezTo>
                <a:lnTo>
                  <a:pt x="7286203" y="1543036"/>
                </a:lnTo>
                <a:cubicBezTo>
                  <a:pt x="7286203" y="1543036"/>
                  <a:pt x="7296793" y="1546566"/>
                  <a:pt x="7317974" y="1553626"/>
                </a:cubicBezTo>
                <a:lnTo>
                  <a:pt x="7339155" y="1543036"/>
                </a:lnTo>
                <a:lnTo>
                  <a:pt x="7317974" y="1543036"/>
                </a:lnTo>
                <a:cubicBezTo>
                  <a:pt x="7314443" y="1539507"/>
                  <a:pt x="7310914" y="1537742"/>
                  <a:pt x="7307384" y="1537741"/>
                </a:cubicBezTo>
                <a:close/>
                <a:moveTo>
                  <a:pt x="7577438" y="1532445"/>
                </a:moveTo>
                <a:cubicBezTo>
                  <a:pt x="7573909" y="1532445"/>
                  <a:pt x="7572144" y="1535976"/>
                  <a:pt x="7572144" y="1543036"/>
                </a:cubicBezTo>
                <a:lnTo>
                  <a:pt x="7572144" y="1553626"/>
                </a:lnTo>
                <a:cubicBezTo>
                  <a:pt x="7565082" y="1553626"/>
                  <a:pt x="7561553" y="1550095"/>
                  <a:pt x="7561553" y="1543036"/>
                </a:cubicBezTo>
                <a:lnTo>
                  <a:pt x="7529782" y="1543036"/>
                </a:lnTo>
                <a:lnTo>
                  <a:pt x="7540374" y="1553626"/>
                </a:lnTo>
                <a:cubicBezTo>
                  <a:pt x="7547434" y="1560687"/>
                  <a:pt x="7550963" y="1560687"/>
                  <a:pt x="7550963" y="1553626"/>
                </a:cubicBezTo>
                <a:cubicBezTo>
                  <a:pt x="7550963" y="1553626"/>
                  <a:pt x="7554492" y="1555391"/>
                  <a:pt x="7561553" y="1558922"/>
                </a:cubicBezTo>
                <a:cubicBezTo>
                  <a:pt x="7568615" y="1562451"/>
                  <a:pt x="7573909" y="1564218"/>
                  <a:pt x="7577438" y="1564218"/>
                </a:cubicBezTo>
                <a:cubicBezTo>
                  <a:pt x="7580970" y="1564218"/>
                  <a:pt x="7586264" y="1565982"/>
                  <a:pt x="7593326" y="1569512"/>
                </a:cubicBezTo>
                <a:cubicBezTo>
                  <a:pt x="7600386" y="1573043"/>
                  <a:pt x="7603915" y="1574807"/>
                  <a:pt x="7603915" y="1574807"/>
                </a:cubicBezTo>
                <a:lnTo>
                  <a:pt x="7625096" y="1574807"/>
                </a:lnTo>
                <a:lnTo>
                  <a:pt x="7603915" y="1564218"/>
                </a:lnTo>
                <a:cubicBezTo>
                  <a:pt x="7603915" y="1557157"/>
                  <a:pt x="7602149" y="1551862"/>
                  <a:pt x="7598620" y="1548331"/>
                </a:cubicBezTo>
                <a:cubicBezTo>
                  <a:pt x="7595090" y="1544801"/>
                  <a:pt x="7589794" y="1543036"/>
                  <a:pt x="7582734" y="1543036"/>
                </a:cubicBezTo>
                <a:cubicBezTo>
                  <a:pt x="7582734" y="1535976"/>
                  <a:pt x="7580970" y="1532445"/>
                  <a:pt x="7577438" y="1532445"/>
                </a:cubicBezTo>
                <a:close/>
                <a:moveTo>
                  <a:pt x="7349745" y="1532445"/>
                </a:moveTo>
                <a:lnTo>
                  <a:pt x="7360336" y="1543036"/>
                </a:lnTo>
                <a:lnTo>
                  <a:pt x="7370926" y="1532445"/>
                </a:lnTo>
                <a:close/>
                <a:moveTo>
                  <a:pt x="3801956" y="1532445"/>
                </a:moveTo>
                <a:lnTo>
                  <a:pt x="3812548" y="1543036"/>
                </a:lnTo>
                <a:cubicBezTo>
                  <a:pt x="3830198" y="1546566"/>
                  <a:pt x="3842554" y="1549214"/>
                  <a:pt x="3849614" y="1550979"/>
                </a:cubicBezTo>
                <a:lnTo>
                  <a:pt x="3854178" y="1552348"/>
                </a:lnTo>
                <a:lnTo>
                  <a:pt x="3849614" y="1544360"/>
                </a:lnTo>
                <a:cubicBezTo>
                  <a:pt x="3846084" y="1541713"/>
                  <a:pt x="3840790" y="1539507"/>
                  <a:pt x="3833728" y="1537741"/>
                </a:cubicBezTo>
                <a:cubicBezTo>
                  <a:pt x="3819607" y="1534210"/>
                  <a:pt x="3809017" y="1532445"/>
                  <a:pt x="3801956" y="1532445"/>
                </a:cubicBezTo>
                <a:close/>
                <a:moveTo>
                  <a:pt x="2446385" y="1532445"/>
                </a:moveTo>
                <a:cubicBezTo>
                  <a:pt x="2446385" y="1532445"/>
                  <a:pt x="2449915" y="1532445"/>
                  <a:pt x="2456975" y="1532445"/>
                </a:cubicBezTo>
                <a:lnTo>
                  <a:pt x="2456975" y="1543036"/>
                </a:lnTo>
                <a:cubicBezTo>
                  <a:pt x="2456975" y="1543036"/>
                  <a:pt x="2453445" y="1539506"/>
                  <a:pt x="2446385" y="1532445"/>
                </a:cubicBezTo>
                <a:close/>
                <a:moveTo>
                  <a:pt x="7921627" y="1521855"/>
                </a:moveTo>
                <a:cubicBezTo>
                  <a:pt x="7928688" y="1521855"/>
                  <a:pt x="7935748" y="1525386"/>
                  <a:pt x="7942808" y="1532445"/>
                </a:cubicBezTo>
                <a:cubicBezTo>
                  <a:pt x="7935748" y="1532445"/>
                  <a:pt x="7928688" y="1532445"/>
                  <a:pt x="7921627" y="1532445"/>
                </a:cubicBezTo>
                <a:close/>
                <a:moveTo>
                  <a:pt x="2488746" y="1521855"/>
                </a:moveTo>
                <a:cubicBezTo>
                  <a:pt x="2495806" y="1521855"/>
                  <a:pt x="2502867" y="1525386"/>
                  <a:pt x="2509927" y="1532445"/>
                </a:cubicBezTo>
                <a:lnTo>
                  <a:pt x="2499337" y="1532445"/>
                </a:lnTo>
                <a:close/>
                <a:moveTo>
                  <a:pt x="7593326" y="1511264"/>
                </a:moveTo>
                <a:lnTo>
                  <a:pt x="7593326" y="1521855"/>
                </a:lnTo>
                <a:cubicBezTo>
                  <a:pt x="7600386" y="1521855"/>
                  <a:pt x="7607444" y="1521855"/>
                  <a:pt x="7614505" y="1521855"/>
                </a:cubicBezTo>
                <a:cubicBezTo>
                  <a:pt x="7607444" y="1514795"/>
                  <a:pt x="7600386" y="1511264"/>
                  <a:pt x="7593326" y="1511264"/>
                </a:cubicBezTo>
                <a:close/>
                <a:moveTo>
                  <a:pt x="3950223" y="1511264"/>
                </a:moveTo>
                <a:cubicBezTo>
                  <a:pt x="3950223" y="1511264"/>
                  <a:pt x="3946692" y="1514795"/>
                  <a:pt x="3939633" y="1521855"/>
                </a:cubicBezTo>
                <a:cubicBezTo>
                  <a:pt x="3939633" y="1521855"/>
                  <a:pt x="3941398" y="1523620"/>
                  <a:pt x="3944928" y="1527151"/>
                </a:cubicBezTo>
                <a:cubicBezTo>
                  <a:pt x="3948458" y="1530680"/>
                  <a:pt x="3950223" y="1532445"/>
                  <a:pt x="3950223" y="1532445"/>
                </a:cubicBezTo>
                <a:cubicBezTo>
                  <a:pt x="3971404" y="1539506"/>
                  <a:pt x="3981994" y="1539506"/>
                  <a:pt x="3981994" y="1532445"/>
                </a:cubicBezTo>
                <a:cubicBezTo>
                  <a:pt x="3981994" y="1525386"/>
                  <a:pt x="3978464" y="1521855"/>
                  <a:pt x="3971404" y="1521855"/>
                </a:cubicBezTo>
                <a:lnTo>
                  <a:pt x="3960812" y="1521855"/>
                </a:lnTo>
                <a:close/>
                <a:moveTo>
                  <a:pt x="7466240" y="1500674"/>
                </a:moveTo>
                <a:cubicBezTo>
                  <a:pt x="7466240" y="1500674"/>
                  <a:pt x="7469770" y="1500674"/>
                  <a:pt x="7476830" y="1500674"/>
                </a:cubicBezTo>
                <a:lnTo>
                  <a:pt x="7475135" y="1506605"/>
                </a:lnTo>
                <a:close/>
                <a:moveTo>
                  <a:pt x="3865500" y="1500674"/>
                </a:moveTo>
                <a:lnTo>
                  <a:pt x="3886681" y="1511264"/>
                </a:lnTo>
                <a:lnTo>
                  <a:pt x="3876090" y="1500674"/>
                </a:lnTo>
                <a:cubicBezTo>
                  <a:pt x="3869030" y="1500674"/>
                  <a:pt x="3865500" y="1500674"/>
                  <a:pt x="3865500" y="1500674"/>
                </a:cubicBezTo>
                <a:close/>
                <a:moveTo>
                  <a:pt x="2859410" y="1492576"/>
                </a:moveTo>
                <a:lnTo>
                  <a:pt x="2875296" y="1495379"/>
                </a:lnTo>
                <a:cubicBezTo>
                  <a:pt x="2892946" y="1498910"/>
                  <a:pt x="2903537" y="1500674"/>
                  <a:pt x="2907067" y="1500674"/>
                </a:cubicBezTo>
                <a:cubicBezTo>
                  <a:pt x="2910598" y="1500674"/>
                  <a:pt x="2915893" y="1502439"/>
                  <a:pt x="2922954" y="1505970"/>
                </a:cubicBezTo>
                <a:cubicBezTo>
                  <a:pt x="2930013" y="1509499"/>
                  <a:pt x="2940604" y="1511264"/>
                  <a:pt x="2954724" y="1511264"/>
                </a:cubicBezTo>
                <a:cubicBezTo>
                  <a:pt x="2997086" y="1518324"/>
                  <a:pt x="3035918" y="1528916"/>
                  <a:pt x="3071218" y="1543036"/>
                </a:cubicBezTo>
                <a:lnTo>
                  <a:pt x="3124171" y="1553626"/>
                </a:lnTo>
                <a:lnTo>
                  <a:pt x="3187714" y="1564218"/>
                </a:lnTo>
                <a:lnTo>
                  <a:pt x="3198303" y="1564218"/>
                </a:lnTo>
                <a:cubicBezTo>
                  <a:pt x="3205364" y="1564218"/>
                  <a:pt x="3208895" y="1567747"/>
                  <a:pt x="3208895" y="1574807"/>
                </a:cubicBezTo>
                <a:cubicBezTo>
                  <a:pt x="3230075" y="1588928"/>
                  <a:pt x="3268906" y="1595988"/>
                  <a:pt x="3325389" y="1595988"/>
                </a:cubicBezTo>
                <a:lnTo>
                  <a:pt x="3378341" y="1606578"/>
                </a:lnTo>
                <a:cubicBezTo>
                  <a:pt x="3427763" y="1634820"/>
                  <a:pt x="3456004" y="1645410"/>
                  <a:pt x="3463064" y="1638349"/>
                </a:cubicBezTo>
                <a:lnTo>
                  <a:pt x="3494834" y="1659530"/>
                </a:lnTo>
                <a:cubicBezTo>
                  <a:pt x="3494834" y="1666591"/>
                  <a:pt x="3501895" y="1670122"/>
                  <a:pt x="3516016" y="1670122"/>
                </a:cubicBezTo>
                <a:cubicBezTo>
                  <a:pt x="3530136" y="1670122"/>
                  <a:pt x="3540728" y="1671886"/>
                  <a:pt x="3547788" y="1675416"/>
                </a:cubicBezTo>
                <a:cubicBezTo>
                  <a:pt x="3554847" y="1678947"/>
                  <a:pt x="3563673" y="1680711"/>
                  <a:pt x="3574263" y="1680711"/>
                </a:cubicBezTo>
                <a:cubicBezTo>
                  <a:pt x="3584853" y="1680711"/>
                  <a:pt x="3590148" y="1682476"/>
                  <a:pt x="3590148" y="1686007"/>
                </a:cubicBezTo>
                <a:cubicBezTo>
                  <a:pt x="3590148" y="1689537"/>
                  <a:pt x="3593680" y="1691301"/>
                  <a:pt x="3600740" y="1691301"/>
                </a:cubicBezTo>
                <a:cubicBezTo>
                  <a:pt x="3628980" y="1691301"/>
                  <a:pt x="3636040" y="1698362"/>
                  <a:pt x="3621920" y="1712482"/>
                </a:cubicBezTo>
                <a:lnTo>
                  <a:pt x="3600740" y="1712482"/>
                </a:lnTo>
                <a:cubicBezTo>
                  <a:pt x="3600740" y="1705422"/>
                  <a:pt x="3593680" y="1705422"/>
                  <a:pt x="3579559" y="1712482"/>
                </a:cubicBezTo>
                <a:cubicBezTo>
                  <a:pt x="3579559" y="1712482"/>
                  <a:pt x="3577794" y="1710718"/>
                  <a:pt x="3574263" y="1707187"/>
                </a:cubicBezTo>
                <a:cubicBezTo>
                  <a:pt x="3570732" y="1703657"/>
                  <a:pt x="3567203" y="1701893"/>
                  <a:pt x="3563673" y="1701893"/>
                </a:cubicBezTo>
                <a:cubicBezTo>
                  <a:pt x="3560142" y="1701893"/>
                  <a:pt x="3556613" y="1701893"/>
                  <a:pt x="3553082" y="1701893"/>
                </a:cubicBezTo>
                <a:cubicBezTo>
                  <a:pt x="3549552" y="1701893"/>
                  <a:pt x="3544257" y="1701893"/>
                  <a:pt x="3537196" y="1701893"/>
                </a:cubicBezTo>
                <a:cubicBezTo>
                  <a:pt x="3537196" y="1701893"/>
                  <a:pt x="3537196" y="1698362"/>
                  <a:pt x="3537196" y="1691301"/>
                </a:cubicBezTo>
                <a:cubicBezTo>
                  <a:pt x="3537196" y="1684242"/>
                  <a:pt x="3533667" y="1680711"/>
                  <a:pt x="3526607" y="1680711"/>
                </a:cubicBezTo>
                <a:cubicBezTo>
                  <a:pt x="3519546" y="1687772"/>
                  <a:pt x="3519546" y="1691301"/>
                  <a:pt x="3526607" y="1691301"/>
                </a:cubicBezTo>
                <a:lnTo>
                  <a:pt x="3505426" y="1691301"/>
                </a:lnTo>
                <a:cubicBezTo>
                  <a:pt x="3505426" y="1684242"/>
                  <a:pt x="3500130" y="1680711"/>
                  <a:pt x="3489540" y="1680711"/>
                </a:cubicBezTo>
                <a:cubicBezTo>
                  <a:pt x="3478949" y="1680711"/>
                  <a:pt x="3473655" y="1678947"/>
                  <a:pt x="3473655" y="1675416"/>
                </a:cubicBezTo>
                <a:cubicBezTo>
                  <a:pt x="3473655" y="1671886"/>
                  <a:pt x="3470124" y="1670122"/>
                  <a:pt x="3463064" y="1670122"/>
                </a:cubicBezTo>
                <a:lnTo>
                  <a:pt x="3441882" y="1659530"/>
                </a:lnTo>
                <a:lnTo>
                  <a:pt x="3420703" y="1659530"/>
                </a:lnTo>
                <a:cubicBezTo>
                  <a:pt x="3420703" y="1659530"/>
                  <a:pt x="3415408" y="1659530"/>
                  <a:pt x="3404817" y="1659530"/>
                </a:cubicBezTo>
                <a:cubicBezTo>
                  <a:pt x="3394226" y="1659530"/>
                  <a:pt x="3383637" y="1657766"/>
                  <a:pt x="3373046" y="1654235"/>
                </a:cubicBezTo>
                <a:cubicBezTo>
                  <a:pt x="3362456" y="1650705"/>
                  <a:pt x="3357160" y="1647176"/>
                  <a:pt x="3357160" y="1643645"/>
                </a:cubicBezTo>
                <a:cubicBezTo>
                  <a:pt x="3357160" y="1640114"/>
                  <a:pt x="3351865" y="1638349"/>
                  <a:pt x="3341274" y="1638349"/>
                </a:cubicBezTo>
                <a:cubicBezTo>
                  <a:pt x="3330685" y="1638349"/>
                  <a:pt x="3314799" y="1633055"/>
                  <a:pt x="3293618" y="1622464"/>
                </a:cubicBezTo>
                <a:cubicBezTo>
                  <a:pt x="3272437" y="1611874"/>
                  <a:pt x="3253020" y="1606578"/>
                  <a:pt x="3235370" y="1606578"/>
                </a:cubicBezTo>
                <a:cubicBezTo>
                  <a:pt x="3217721" y="1606578"/>
                  <a:pt x="3208895" y="1603047"/>
                  <a:pt x="3208895" y="1595988"/>
                </a:cubicBezTo>
                <a:cubicBezTo>
                  <a:pt x="3208895" y="1595988"/>
                  <a:pt x="3205364" y="1595988"/>
                  <a:pt x="3198303" y="1595988"/>
                </a:cubicBezTo>
                <a:cubicBezTo>
                  <a:pt x="3191243" y="1595988"/>
                  <a:pt x="3187714" y="1595988"/>
                  <a:pt x="3187714" y="1595988"/>
                </a:cubicBezTo>
                <a:cubicBezTo>
                  <a:pt x="3173593" y="1595988"/>
                  <a:pt x="3163002" y="1592458"/>
                  <a:pt x="3155942" y="1585397"/>
                </a:cubicBezTo>
                <a:cubicBezTo>
                  <a:pt x="3148882" y="1585397"/>
                  <a:pt x="3141821" y="1583632"/>
                  <a:pt x="3134762" y="1580103"/>
                </a:cubicBezTo>
                <a:cubicBezTo>
                  <a:pt x="3127701" y="1576572"/>
                  <a:pt x="3120641" y="1574807"/>
                  <a:pt x="3113581" y="1574807"/>
                </a:cubicBezTo>
                <a:cubicBezTo>
                  <a:pt x="3106520" y="1574807"/>
                  <a:pt x="3097696" y="1573043"/>
                  <a:pt x="3087104" y="1569512"/>
                </a:cubicBezTo>
                <a:cubicBezTo>
                  <a:pt x="3076514" y="1565982"/>
                  <a:pt x="3067689" y="1560687"/>
                  <a:pt x="3060629" y="1553626"/>
                </a:cubicBezTo>
                <a:cubicBezTo>
                  <a:pt x="3046508" y="1546566"/>
                  <a:pt x="3030623" y="1543036"/>
                  <a:pt x="3012972" y="1543036"/>
                </a:cubicBezTo>
                <a:cubicBezTo>
                  <a:pt x="2995320" y="1543036"/>
                  <a:pt x="2986495" y="1543036"/>
                  <a:pt x="2986495" y="1543036"/>
                </a:cubicBezTo>
                <a:cubicBezTo>
                  <a:pt x="2979435" y="1535976"/>
                  <a:pt x="2975906" y="1532445"/>
                  <a:pt x="2975906" y="1532445"/>
                </a:cubicBezTo>
                <a:cubicBezTo>
                  <a:pt x="2968845" y="1532445"/>
                  <a:pt x="2965314" y="1532445"/>
                  <a:pt x="2965314" y="1532445"/>
                </a:cubicBezTo>
                <a:cubicBezTo>
                  <a:pt x="2965314" y="1532445"/>
                  <a:pt x="2961785" y="1532445"/>
                  <a:pt x="2954724" y="1532445"/>
                </a:cubicBezTo>
                <a:cubicBezTo>
                  <a:pt x="2947664" y="1532445"/>
                  <a:pt x="2942368" y="1530680"/>
                  <a:pt x="2938840" y="1527151"/>
                </a:cubicBezTo>
                <a:cubicBezTo>
                  <a:pt x="2935308" y="1523620"/>
                  <a:pt x="2931779" y="1520091"/>
                  <a:pt x="2928248" y="1516560"/>
                </a:cubicBezTo>
                <a:cubicBezTo>
                  <a:pt x="2924719" y="1513030"/>
                  <a:pt x="2919423" y="1511264"/>
                  <a:pt x="2912362" y="1511264"/>
                </a:cubicBezTo>
                <a:lnTo>
                  <a:pt x="2891182" y="1521855"/>
                </a:lnTo>
                <a:cubicBezTo>
                  <a:pt x="2877061" y="1514795"/>
                  <a:pt x="2866471" y="1511264"/>
                  <a:pt x="2859410" y="1511264"/>
                </a:cubicBezTo>
                <a:close/>
                <a:moveTo>
                  <a:pt x="8779451" y="1490084"/>
                </a:moveTo>
                <a:lnTo>
                  <a:pt x="8779451" y="1500674"/>
                </a:lnTo>
                <a:cubicBezTo>
                  <a:pt x="8779451" y="1500674"/>
                  <a:pt x="8775920" y="1500674"/>
                  <a:pt x="8768861" y="1500674"/>
                </a:cubicBezTo>
                <a:cubicBezTo>
                  <a:pt x="8775920" y="1493614"/>
                  <a:pt x="8779451" y="1490084"/>
                  <a:pt x="8779451" y="1490084"/>
                </a:cubicBezTo>
                <a:close/>
                <a:moveTo>
                  <a:pt x="7603915" y="1490084"/>
                </a:moveTo>
                <a:lnTo>
                  <a:pt x="7593326" y="1500674"/>
                </a:lnTo>
                <a:cubicBezTo>
                  <a:pt x="7593326" y="1500674"/>
                  <a:pt x="7596855" y="1500674"/>
                  <a:pt x="7603915" y="1500674"/>
                </a:cubicBezTo>
                <a:cubicBezTo>
                  <a:pt x="7603915" y="1500674"/>
                  <a:pt x="7603915" y="1497143"/>
                  <a:pt x="7603915" y="1490084"/>
                </a:cubicBezTo>
                <a:close/>
                <a:moveTo>
                  <a:pt x="7169708" y="1490084"/>
                </a:moveTo>
                <a:cubicBezTo>
                  <a:pt x="7169708" y="1497143"/>
                  <a:pt x="7173238" y="1500674"/>
                  <a:pt x="7180299" y="1500674"/>
                </a:cubicBezTo>
                <a:lnTo>
                  <a:pt x="7180299" y="1490084"/>
                </a:lnTo>
                <a:close/>
                <a:moveTo>
                  <a:pt x="7042622" y="1490084"/>
                </a:moveTo>
                <a:cubicBezTo>
                  <a:pt x="7042622" y="1490084"/>
                  <a:pt x="7044389" y="1493614"/>
                  <a:pt x="7047918" y="1500674"/>
                </a:cubicBezTo>
                <a:cubicBezTo>
                  <a:pt x="7051448" y="1507735"/>
                  <a:pt x="7062039" y="1513030"/>
                  <a:pt x="7079689" y="1516560"/>
                </a:cubicBezTo>
                <a:cubicBezTo>
                  <a:pt x="7097341" y="1520091"/>
                  <a:pt x="7106166" y="1521855"/>
                  <a:pt x="7106166" y="1521855"/>
                </a:cubicBezTo>
                <a:lnTo>
                  <a:pt x="7137937" y="1521855"/>
                </a:lnTo>
                <a:cubicBezTo>
                  <a:pt x="7137937" y="1528916"/>
                  <a:pt x="7141466" y="1532445"/>
                  <a:pt x="7148526" y="1532445"/>
                </a:cubicBezTo>
                <a:cubicBezTo>
                  <a:pt x="7155588" y="1532445"/>
                  <a:pt x="7162648" y="1532445"/>
                  <a:pt x="7169708" y="1532445"/>
                </a:cubicBezTo>
                <a:cubicBezTo>
                  <a:pt x="7169708" y="1539506"/>
                  <a:pt x="7171474" y="1543036"/>
                  <a:pt x="7175004" y="1543036"/>
                </a:cubicBezTo>
                <a:cubicBezTo>
                  <a:pt x="7178533" y="1543036"/>
                  <a:pt x="7183828" y="1539506"/>
                  <a:pt x="7190889" y="1532445"/>
                </a:cubicBezTo>
                <a:lnTo>
                  <a:pt x="7201480" y="1553626"/>
                </a:lnTo>
                <a:cubicBezTo>
                  <a:pt x="7194418" y="1560687"/>
                  <a:pt x="7197949" y="1560687"/>
                  <a:pt x="7212070" y="1553626"/>
                </a:cubicBezTo>
                <a:cubicBezTo>
                  <a:pt x="7219130" y="1553626"/>
                  <a:pt x="7222660" y="1557157"/>
                  <a:pt x="7222660" y="1564218"/>
                </a:cubicBezTo>
                <a:lnTo>
                  <a:pt x="7243841" y="1564218"/>
                </a:lnTo>
                <a:cubicBezTo>
                  <a:pt x="7243841" y="1564218"/>
                  <a:pt x="7245607" y="1562451"/>
                  <a:pt x="7249136" y="1558922"/>
                </a:cubicBezTo>
                <a:cubicBezTo>
                  <a:pt x="7252666" y="1555391"/>
                  <a:pt x="7254432" y="1553626"/>
                  <a:pt x="7254432" y="1553626"/>
                </a:cubicBezTo>
                <a:cubicBezTo>
                  <a:pt x="7254432" y="1546566"/>
                  <a:pt x="7254432" y="1543036"/>
                  <a:pt x="7254432" y="1543036"/>
                </a:cubicBezTo>
                <a:lnTo>
                  <a:pt x="7243841" y="1532445"/>
                </a:lnTo>
                <a:cubicBezTo>
                  <a:pt x="7236780" y="1532445"/>
                  <a:pt x="7233251" y="1532445"/>
                  <a:pt x="7233251" y="1532445"/>
                </a:cubicBezTo>
                <a:cubicBezTo>
                  <a:pt x="7233251" y="1532445"/>
                  <a:pt x="7233251" y="1535976"/>
                  <a:pt x="7233251" y="1543036"/>
                </a:cubicBezTo>
                <a:cubicBezTo>
                  <a:pt x="7226190" y="1535976"/>
                  <a:pt x="7222660" y="1532445"/>
                  <a:pt x="7222660" y="1532445"/>
                </a:cubicBezTo>
                <a:cubicBezTo>
                  <a:pt x="7222660" y="1532445"/>
                  <a:pt x="7219130" y="1528916"/>
                  <a:pt x="7212070" y="1521855"/>
                </a:cubicBezTo>
                <a:cubicBezTo>
                  <a:pt x="7212070" y="1514795"/>
                  <a:pt x="7210304" y="1513030"/>
                  <a:pt x="7206774" y="1516560"/>
                </a:cubicBezTo>
                <a:cubicBezTo>
                  <a:pt x="7203245" y="1520091"/>
                  <a:pt x="7197949" y="1521855"/>
                  <a:pt x="7190889" y="1521855"/>
                </a:cubicBezTo>
                <a:lnTo>
                  <a:pt x="7180299" y="1532445"/>
                </a:lnTo>
                <a:lnTo>
                  <a:pt x="7169708" y="1521855"/>
                </a:lnTo>
                <a:cubicBezTo>
                  <a:pt x="7162648" y="1514795"/>
                  <a:pt x="7159118" y="1511264"/>
                  <a:pt x="7159118" y="1511264"/>
                </a:cubicBezTo>
                <a:cubicBezTo>
                  <a:pt x="7159118" y="1511264"/>
                  <a:pt x="7155588" y="1507735"/>
                  <a:pt x="7148526" y="1500674"/>
                </a:cubicBezTo>
                <a:cubicBezTo>
                  <a:pt x="7141466" y="1500674"/>
                  <a:pt x="7136170" y="1500674"/>
                  <a:pt x="7132641" y="1500674"/>
                </a:cubicBezTo>
                <a:cubicBezTo>
                  <a:pt x="7129112" y="1500674"/>
                  <a:pt x="7127347" y="1500674"/>
                  <a:pt x="7127347" y="1500674"/>
                </a:cubicBezTo>
                <a:cubicBezTo>
                  <a:pt x="7120285" y="1500674"/>
                  <a:pt x="7116756" y="1500674"/>
                  <a:pt x="7116756" y="1500674"/>
                </a:cubicBezTo>
                <a:cubicBezTo>
                  <a:pt x="7109696" y="1493614"/>
                  <a:pt x="7099106" y="1490084"/>
                  <a:pt x="7084985" y="1490084"/>
                </a:cubicBezTo>
                <a:cubicBezTo>
                  <a:pt x="7070866" y="1490084"/>
                  <a:pt x="7056744" y="1490084"/>
                  <a:pt x="7042622" y="1490084"/>
                </a:cubicBezTo>
                <a:close/>
                <a:moveTo>
                  <a:pt x="3198303" y="1490084"/>
                </a:moveTo>
                <a:lnTo>
                  <a:pt x="3198303" y="1500674"/>
                </a:lnTo>
                <a:lnTo>
                  <a:pt x="3208895" y="1500674"/>
                </a:lnTo>
                <a:close/>
                <a:moveTo>
                  <a:pt x="2859410" y="1490084"/>
                </a:moveTo>
                <a:lnTo>
                  <a:pt x="2859410" y="1492576"/>
                </a:lnTo>
                <a:lnTo>
                  <a:pt x="2857293" y="1492202"/>
                </a:lnTo>
                <a:close/>
                <a:moveTo>
                  <a:pt x="2827639" y="1490084"/>
                </a:moveTo>
                <a:cubicBezTo>
                  <a:pt x="2827639" y="1490084"/>
                  <a:pt x="2831170" y="1490084"/>
                  <a:pt x="2838230" y="1490084"/>
                </a:cubicBezTo>
                <a:cubicBezTo>
                  <a:pt x="2841760" y="1490084"/>
                  <a:pt x="2846615" y="1490526"/>
                  <a:pt x="2852791" y="1491408"/>
                </a:cubicBezTo>
                <a:lnTo>
                  <a:pt x="2857293" y="1492202"/>
                </a:lnTo>
                <a:lnTo>
                  <a:pt x="2848820" y="1500674"/>
                </a:lnTo>
                <a:cubicBezTo>
                  <a:pt x="2841760" y="1507735"/>
                  <a:pt x="2841760" y="1511264"/>
                  <a:pt x="2848820" y="1511264"/>
                </a:cubicBezTo>
                <a:cubicBezTo>
                  <a:pt x="2855879" y="1511264"/>
                  <a:pt x="2859410" y="1513030"/>
                  <a:pt x="2859410" y="1516560"/>
                </a:cubicBezTo>
                <a:cubicBezTo>
                  <a:pt x="2859410" y="1520091"/>
                  <a:pt x="2855879" y="1521855"/>
                  <a:pt x="2848820" y="1521855"/>
                </a:cubicBezTo>
                <a:cubicBezTo>
                  <a:pt x="2841760" y="1521855"/>
                  <a:pt x="2834700" y="1521855"/>
                  <a:pt x="2827639" y="1521855"/>
                </a:cubicBezTo>
                <a:cubicBezTo>
                  <a:pt x="2820579" y="1521855"/>
                  <a:pt x="2818815" y="1516560"/>
                  <a:pt x="2822344" y="1505970"/>
                </a:cubicBezTo>
                <a:cubicBezTo>
                  <a:pt x="2825875" y="1495379"/>
                  <a:pt x="2827639" y="1490084"/>
                  <a:pt x="2827639" y="1490084"/>
                </a:cubicBezTo>
                <a:close/>
                <a:moveTo>
                  <a:pt x="3947576" y="1484789"/>
                </a:moveTo>
                <a:cubicBezTo>
                  <a:pt x="3942280" y="1484789"/>
                  <a:pt x="3939633" y="1486555"/>
                  <a:pt x="3939633" y="1490084"/>
                </a:cubicBezTo>
                <a:lnTo>
                  <a:pt x="3950223" y="1500674"/>
                </a:lnTo>
                <a:cubicBezTo>
                  <a:pt x="3964344" y="1500674"/>
                  <a:pt x="3971404" y="1500674"/>
                  <a:pt x="3971404" y="1500674"/>
                </a:cubicBezTo>
                <a:cubicBezTo>
                  <a:pt x="3971404" y="1500674"/>
                  <a:pt x="3974934" y="1500674"/>
                  <a:pt x="3981994" y="1500674"/>
                </a:cubicBezTo>
                <a:lnTo>
                  <a:pt x="4003175" y="1511264"/>
                </a:lnTo>
                <a:cubicBezTo>
                  <a:pt x="4003175" y="1504205"/>
                  <a:pt x="3992585" y="1497143"/>
                  <a:pt x="3971404" y="1490084"/>
                </a:cubicBezTo>
                <a:cubicBezTo>
                  <a:pt x="3960812" y="1486555"/>
                  <a:pt x="3952870" y="1484789"/>
                  <a:pt x="3947576" y="1484789"/>
                </a:cubicBezTo>
                <a:close/>
                <a:moveTo>
                  <a:pt x="8726499" y="1479493"/>
                </a:moveTo>
                <a:lnTo>
                  <a:pt x="8737089" y="1479493"/>
                </a:lnTo>
                <a:lnTo>
                  <a:pt x="8726499" y="1490084"/>
                </a:lnTo>
                <a:cubicBezTo>
                  <a:pt x="8726499" y="1483024"/>
                  <a:pt x="8726499" y="1479493"/>
                  <a:pt x="8726499" y="1479493"/>
                </a:cubicBezTo>
                <a:close/>
                <a:moveTo>
                  <a:pt x="8345244" y="1479493"/>
                </a:moveTo>
                <a:cubicBezTo>
                  <a:pt x="8352305" y="1479493"/>
                  <a:pt x="8355835" y="1479493"/>
                  <a:pt x="8355835" y="1479493"/>
                </a:cubicBezTo>
                <a:lnTo>
                  <a:pt x="8345244" y="1490084"/>
                </a:lnTo>
                <a:close/>
                <a:moveTo>
                  <a:pt x="3791367" y="1479493"/>
                </a:moveTo>
                <a:cubicBezTo>
                  <a:pt x="3791367" y="1479493"/>
                  <a:pt x="3794898" y="1481258"/>
                  <a:pt x="3801956" y="1484789"/>
                </a:cubicBezTo>
                <a:cubicBezTo>
                  <a:pt x="3809017" y="1488320"/>
                  <a:pt x="3812548" y="1490084"/>
                  <a:pt x="3812548" y="1490084"/>
                </a:cubicBezTo>
                <a:cubicBezTo>
                  <a:pt x="3812548" y="1490084"/>
                  <a:pt x="3812548" y="1488320"/>
                  <a:pt x="3812548" y="1484789"/>
                </a:cubicBezTo>
                <a:cubicBezTo>
                  <a:pt x="3812548" y="1481258"/>
                  <a:pt x="3809017" y="1479493"/>
                  <a:pt x="3801956" y="1479493"/>
                </a:cubicBezTo>
                <a:close/>
                <a:moveTo>
                  <a:pt x="3102990" y="1479493"/>
                </a:moveTo>
                <a:cubicBezTo>
                  <a:pt x="3095930" y="1479493"/>
                  <a:pt x="3092399" y="1481258"/>
                  <a:pt x="3092399" y="1484789"/>
                </a:cubicBezTo>
                <a:cubicBezTo>
                  <a:pt x="3092399" y="1488320"/>
                  <a:pt x="3092399" y="1490084"/>
                  <a:pt x="3092399" y="1490084"/>
                </a:cubicBezTo>
                <a:cubicBezTo>
                  <a:pt x="3092399" y="1490084"/>
                  <a:pt x="3095930" y="1490084"/>
                  <a:pt x="3102990" y="1490084"/>
                </a:cubicBezTo>
                <a:cubicBezTo>
                  <a:pt x="3110050" y="1490084"/>
                  <a:pt x="3113581" y="1488320"/>
                  <a:pt x="3113581" y="1484789"/>
                </a:cubicBezTo>
                <a:cubicBezTo>
                  <a:pt x="3113581" y="1481258"/>
                  <a:pt x="3110050" y="1479493"/>
                  <a:pt x="3102990" y="1479493"/>
                </a:cubicBezTo>
                <a:close/>
                <a:moveTo>
                  <a:pt x="8165206" y="1468903"/>
                </a:moveTo>
                <a:lnTo>
                  <a:pt x="8175798" y="1468903"/>
                </a:lnTo>
                <a:lnTo>
                  <a:pt x="8186387" y="1479493"/>
                </a:lnTo>
                <a:cubicBezTo>
                  <a:pt x="8179327" y="1479493"/>
                  <a:pt x="8174031" y="1477728"/>
                  <a:pt x="8170502" y="1474199"/>
                </a:cubicBezTo>
                <a:cubicBezTo>
                  <a:pt x="8166973" y="1470668"/>
                  <a:pt x="8165206" y="1468903"/>
                  <a:pt x="8165206" y="1468903"/>
                </a:cubicBezTo>
                <a:close/>
                <a:moveTo>
                  <a:pt x="7529782" y="1468903"/>
                </a:moveTo>
                <a:lnTo>
                  <a:pt x="7519192" y="1479493"/>
                </a:lnTo>
                <a:lnTo>
                  <a:pt x="7540374" y="1479493"/>
                </a:lnTo>
                <a:cubicBezTo>
                  <a:pt x="7540374" y="1479493"/>
                  <a:pt x="7536842" y="1475964"/>
                  <a:pt x="7529782" y="1468903"/>
                </a:cubicBezTo>
                <a:close/>
                <a:moveTo>
                  <a:pt x="2817049" y="1468903"/>
                </a:moveTo>
                <a:lnTo>
                  <a:pt x="2827639" y="1468903"/>
                </a:lnTo>
                <a:cubicBezTo>
                  <a:pt x="2827639" y="1475964"/>
                  <a:pt x="2824109" y="1479493"/>
                  <a:pt x="2817049" y="1479493"/>
                </a:cubicBezTo>
                <a:cubicBezTo>
                  <a:pt x="2809989" y="1479493"/>
                  <a:pt x="2806458" y="1479493"/>
                  <a:pt x="2806458" y="1479493"/>
                </a:cubicBezTo>
                <a:cubicBezTo>
                  <a:pt x="2806458" y="1479493"/>
                  <a:pt x="2808223" y="1477728"/>
                  <a:pt x="2811755" y="1474199"/>
                </a:cubicBezTo>
                <a:cubicBezTo>
                  <a:pt x="2815283" y="1470668"/>
                  <a:pt x="2817049" y="1468903"/>
                  <a:pt x="2817049" y="1468903"/>
                </a:cubicBezTo>
                <a:close/>
                <a:moveTo>
                  <a:pt x="7593326" y="1458312"/>
                </a:moveTo>
                <a:lnTo>
                  <a:pt x="7593326" y="1468903"/>
                </a:lnTo>
                <a:lnTo>
                  <a:pt x="7603915" y="1468903"/>
                </a:lnTo>
                <a:cubicBezTo>
                  <a:pt x="7603915" y="1461843"/>
                  <a:pt x="7600386" y="1458312"/>
                  <a:pt x="7593326" y="1458312"/>
                </a:cubicBezTo>
                <a:close/>
                <a:moveTo>
                  <a:pt x="6979081" y="1458312"/>
                </a:moveTo>
                <a:cubicBezTo>
                  <a:pt x="6972020" y="1458312"/>
                  <a:pt x="6968491" y="1461843"/>
                  <a:pt x="6968491" y="1468903"/>
                </a:cubicBezTo>
                <a:cubicBezTo>
                  <a:pt x="6968491" y="1468903"/>
                  <a:pt x="6964960" y="1468903"/>
                  <a:pt x="6957900" y="1468903"/>
                </a:cubicBezTo>
                <a:cubicBezTo>
                  <a:pt x="6950840" y="1461843"/>
                  <a:pt x="6947310" y="1461843"/>
                  <a:pt x="6947310" y="1468903"/>
                </a:cubicBezTo>
                <a:cubicBezTo>
                  <a:pt x="6947310" y="1475964"/>
                  <a:pt x="6947310" y="1481258"/>
                  <a:pt x="6947310" y="1484789"/>
                </a:cubicBezTo>
                <a:cubicBezTo>
                  <a:pt x="6947310" y="1488320"/>
                  <a:pt x="6949074" y="1488320"/>
                  <a:pt x="6952604" y="1484789"/>
                </a:cubicBezTo>
                <a:cubicBezTo>
                  <a:pt x="6956135" y="1481258"/>
                  <a:pt x="6961429" y="1483024"/>
                  <a:pt x="6968491" y="1490084"/>
                </a:cubicBezTo>
                <a:lnTo>
                  <a:pt x="7000262" y="1490084"/>
                </a:lnTo>
                <a:cubicBezTo>
                  <a:pt x="7000262" y="1490084"/>
                  <a:pt x="7003792" y="1490084"/>
                  <a:pt x="7010852" y="1490084"/>
                </a:cubicBezTo>
                <a:lnTo>
                  <a:pt x="7021443" y="1490084"/>
                </a:lnTo>
                <a:cubicBezTo>
                  <a:pt x="7014381" y="1483024"/>
                  <a:pt x="7014381" y="1479493"/>
                  <a:pt x="7021443" y="1479493"/>
                </a:cubicBezTo>
                <a:lnTo>
                  <a:pt x="7010852" y="1468903"/>
                </a:lnTo>
                <a:lnTo>
                  <a:pt x="6989670" y="1468903"/>
                </a:lnTo>
                <a:cubicBezTo>
                  <a:pt x="6989670" y="1461843"/>
                  <a:pt x="6986141" y="1458312"/>
                  <a:pt x="6979081" y="1458312"/>
                </a:cubicBezTo>
                <a:close/>
                <a:moveTo>
                  <a:pt x="2986495" y="1458312"/>
                </a:moveTo>
                <a:cubicBezTo>
                  <a:pt x="2986495" y="1458312"/>
                  <a:pt x="2986495" y="1461843"/>
                  <a:pt x="2986495" y="1468903"/>
                </a:cubicBezTo>
                <a:cubicBezTo>
                  <a:pt x="2986495" y="1468903"/>
                  <a:pt x="2990026" y="1468903"/>
                  <a:pt x="2997086" y="1468903"/>
                </a:cubicBezTo>
                <a:close/>
                <a:moveTo>
                  <a:pt x="8196979" y="1453018"/>
                </a:moveTo>
                <a:cubicBezTo>
                  <a:pt x="8204038" y="1453018"/>
                  <a:pt x="8214629" y="1454783"/>
                  <a:pt x="8228750" y="1458312"/>
                </a:cubicBezTo>
                <a:lnTo>
                  <a:pt x="8218160" y="1458312"/>
                </a:lnTo>
                <a:cubicBezTo>
                  <a:pt x="8211098" y="1458312"/>
                  <a:pt x="8205802" y="1458312"/>
                  <a:pt x="8202273" y="1458312"/>
                </a:cubicBezTo>
                <a:cubicBezTo>
                  <a:pt x="8198743" y="1458312"/>
                  <a:pt x="8193449" y="1458312"/>
                  <a:pt x="8186387" y="1458312"/>
                </a:cubicBezTo>
                <a:cubicBezTo>
                  <a:pt x="8186387" y="1454783"/>
                  <a:pt x="8189917" y="1453018"/>
                  <a:pt x="8196979" y="1453018"/>
                </a:cubicBezTo>
                <a:close/>
                <a:moveTo>
                  <a:pt x="7806457" y="1451694"/>
                </a:moveTo>
                <a:cubicBezTo>
                  <a:pt x="7805574" y="1452577"/>
                  <a:pt x="7805134" y="1454783"/>
                  <a:pt x="7805134" y="1458312"/>
                </a:cubicBezTo>
                <a:cubicBezTo>
                  <a:pt x="7798072" y="1465372"/>
                  <a:pt x="7808663" y="1472434"/>
                  <a:pt x="7836904" y="1479493"/>
                </a:cubicBezTo>
                <a:cubicBezTo>
                  <a:pt x="7843965" y="1479493"/>
                  <a:pt x="7851024" y="1481258"/>
                  <a:pt x="7858085" y="1484789"/>
                </a:cubicBezTo>
                <a:cubicBezTo>
                  <a:pt x="7865146" y="1488320"/>
                  <a:pt x="7872205" y="1490084"/>
                  <a:pt x="7879267" y="1490084"/>
                </a:cubicBezTo>
                <a:cubicBezTo>
                  <a:pt x="7879267" y="1490084"/>
                  <a:pt x="7882796" y="1490084"/>
                  <a:pt x="7889856" y="1490084"/>
                </a:cubicBezTo>
                <a:lnTo>
                  <a:pt x="7900446" y="1479493"/>
                </a:lnTo>
                <a:cubicBezTo>
                  <a:pt x="7893386" y="1479493"/>
                  <a:pt x="7882796" y="1479493"/>
                  <a:pt x="7868675" y="1479493"/>
                </a:cubicBezTo>
                <a:lnTo>
                  <a:pt x="7858085" y="1468903"/>
                </a:lnTo>
                <a:lnTo>
                  <a:pt x="7836904" y="1468903"/>
                </a:lnTo>
                <a:cubicBezTo>
                  <a:pt x="7822784" y="1461843"/>
                  <a:pt x="7813957" y="1456547"/>
                  <a:pt x="7810428" y="1453018"/>
                </a:cubicBezTo>
                <a:cubicBezTo>
                  <a:pt x="7808663" y="1451253"/>
                  <a:pt x="7807340" y="1450812"/>
                  <a:pt x="7806457" y="1451694"/>
                </a:cubicBezTo>
                <a:close/>
                <a:moveTo>
                  <a:pt x="7392107" y="1447722"/>
                </a:moveTo>
                <a:cubicBezTo>
                  <a:pt x="7399168" y="1454783"/>
                  <a:pt x="7402697" y="1458312"/>
                  <a:pt x="7402697" y="1458312"/>
                </a:cubicBezTo>
                <a:lnTo>
                  <a:pt x="7402697" y="1479493"/>
                </a:lnTo>
                <a:cubicBezTo>
                  <a:pt x="7409759" y="1486554"/>
                  <a:pt x="7411522" y="1491849"/>
                  <a:pt x="7407992" y="1495379"/>
                </a:cubicBezTo>
                <a:cubicBezTo>
                  <a:pt x="7404463" y="1498910"/>
                  <a:pt x="7402697" y="1502439"/>
                  <a:pt x="7402697" y="1505970"/>
                </a:cubicBezTo>
                <a:cubicBezTo>
                  <a:pt x="7402697" y="1509499"/>
                  <a:pt x="7406226" y="1511264"/>
                  <a:pt x="7413288" y="1511264"/>
                </a:cubicBezTo>
                <a:cubicBezTo>
                  <a:pt x="7420348" y="1511264"/>
                  <a:pt x="7423878" y="1504205"/>
                  <a:pt x="7423878" y="1490084"/>
                </a:cubicBezTo>
                <a:cubicBezTo>
                  <a:pt x="7416818" y="1483024"/>
                  <a:pt x="7430938" y="1486554"/>
                  <a:pt x="7466240" y="1500674"/>
                </a:cubicBezTo>
                <a:cubicBezTo>
                  <a:pt x="7466240" y="1500674"/>
                  <a:pt x="7466240" y="1504205"/>
                  <a:pt x="7466240" y="1511264"/>
                </a:cubicBezTo>
                <a:cubicBezTo>
                  <a:pt x="7459178" y="1511264"/>
                  <a:pt x="7455649" y="1511264"/>
                  <a:pt x="7455649" y="1511264"/>
                </a:cubicBezTo>
                <a:lnTo>
                  <a:pt x="7434468" y="1511264"/>
                </a:lnTo>
                <a:cubicBezTo>
                  <a:pt x="7434468" y="1511264"/>
                  <a:pt x="7434468" y="1513030"/>
                  <a:pt x="7434468" y="1516560"/>
                </a:cubicBezTo>
                <a:cubicBezTo>
                  <a:pt x="7434468" y="1520091"/>
                  <a:pt x="7437999" y="1521855"/>
                  <a:pt x="7445059" y="1521855"/>
                </a:cubicBezTo>
                <a:cubicBezTo>
                  <a:pt x="7452120" y="1521855"/>
                  <a:pt x="7459178" y="1520091"/>
                  <a:pt x="7466240" y="1516560"/>
                </a:cubicBezTo>
                <a:cubicBezTo>
                  <a:pt x="7469770" y="1514795"/>
                  <a:pt x="7472418" y="1512589"/>
                  <a:pt x="7474183" y="1509941"/>
                </a:cubicBezTo>
                <a:lnTo>
                  <a:pt x="7475135" y="1506605"/>
                </a:lnTo>
                <a:lnTo>
                  <a:pt x="7480140" y="1509941"/>
                </a:lnTo>
                <a:cubicBezTo>
                  <a:pt x="7492054" y="1517883"/>
                  <a:pt x="7498011" y="1521855"/>
                  <a:pt x="7498011" y="1521855"/>
                </a:cubicBezTo>
                <a:lnTo>
                  <a:pt x="7481067" y="1530328"/>
                </a:lnTo>
                <a:lnTo>
                  <a:pt x="7487420" y="1543036"/>
                </a:lnTo>
                <a:cubicBezTo>
                  <a:pt x="7494482" y="1543036"/>
                  <a:pt x="7503307" y="1539506"/>
                  <a:pt x="7513896" y="1532445"/>
                </a:cubicBezTo>
                <a:cubicBezTo>
                  <a:pt x="7524486" y="1525386"/>
                  <a:pt x="7529782" y="1521855"/>
                  <a:pt x="7529782" y="1521855"/>
                </a:cubicBezTo>
                <a:lnTo>
                  <a:pt x="7561553" y="1521855"/>
                </a:lnTo>
                <a:cubicBezTo>
                  <a:pt x="7568615" y="1507735"/>
                  <a:pt x="7565082" y="1504205"/>
                  <a:pt x="7550963" y="1511264"/>
                </a:cubicBezTo>
                <a:lnTo>
                  <a:pt x="7529782" y="1511264"/>
                </a:lnTo>
                <a:lnTo>
                  <a:pt x="7529782" y="1500674"/>
                </a:lnTo>
                <a:cubicBezTo>
                  <a:pt x="7522722" y="1500674"/>
                  <a:pt x="7517426" y="1498910"/>
                  <a:pt x="7513896" y="1495379"/>
                </a:cubicBezTo>
                <a:cubicBezTo>
                  <a:pt x="7510367" y="1491849"/>
                  <a:pt x="7505072" y="1490084"/>
                  <a:pt x="7498011" y="1490084"/>
                </a:cubicBezTo>
                <a:lnTo>
                  <a:pt x="7413288" y="1479493"/>
                </a:lnTo>
                <a:cubicBezTo>
                  <a:pt x="7413288" y="1479493"/>
                  <a:pt x="7413288" y="1475964"/>
                  <a:pt x="7413288" y="1468903"/>
                </a:cubicBezTo>
                <a:cubicBezTo>
                  <a:pt x="7413288" y="1461843"/>
                  <a:pt x="7415053" y="1458312"/>
                  <a:pt x="7418582" y="1458312"/>
                </a:cubicBezTo>
                <a:cubicBezTo>
                  <a:pt x="7422112" y="1458312"/>
                  <a:pt x="7420348" y="1454783"/>
                  <a:pt x="7413288" y="1447722"/>
                </a:cubicBezTo>
                <a:close/>
                <a:moveTo>
                  <a:pt x="7376222" y="1447722"/>
                </a:moveTo>
                <a:cubicBezTo>
                  <a:pt x="7372692" y="1447722"/>
                  <a:pt x="7363866" y="1451253"/>
                  <a:pt x="7349745" y="1458312"/>
                </a:cubicBezTo>
                <a:lnTo>
                  <a:pt x="7360336" y="1468903"/>
                </a:lnTo>
                <a:cubicBezTo>
                  <a:pt x="7367396" y="1468903"/>
                  <a:pt x="7374456" y="1472434"/>
                  <a:pt x="7381516" y="1479493"/>
                </a:cubicBezTo>
                <a:lnTo>
                  <a:pt x="7392107" y="1479493"/>
                </a:lnTo>
                <a:cubicBezTo>
                  <a:pt x="7385047" y="1472434"/>
                  <a:pt x="7381516" y="1465372"/>
                  <a:pt x="7381516" y="1458312"/>
                </a:cubicBezTo>
                <a:cubicBezTo>
                  <a:pt x="7381516" y="1451253"/>
                  <a:pt x="7379751" y="1447722"/>
                  <a:pt x="7376222" y="1447722"/>
                </a:cubicBezTo>
                <a:close/>
                <a:moveTo>
                  <a:pt x="2806458" y="1447722"/>
                </a:moveTo>
                <a:lnTo>
                  <a:pt x="2817049" y="1458312"/>
                </a:lnTo>
                <a:cubicBezTo>
                  <a:pt x="2809989" y="1458312"/>
                  <a:pt x="2806458" y="1458312"/>
                  <a:pt x="2806458" y="1458312"/>
                </a:cubicBezTo>
                <a:lnTo>
                  <a:pt x="2795868" y="1458312"/>
                </a:lnTo>
                <a:close/>
                <a:moveTo>
                  <a:pt x="2639660" y="1441103"/>
                </a:moveTo>
                <a:cubicBezTo>
                  <a:pt x="2637895" y="1441985"/>
                  <a:pt x="2637012" y="1444193"/>
                  <a:pt x="2637012" y="1447722"/>
                </a:cubicBezTo>
                <a:cubicBezTo>
                  <a:pt x="2629952" y="1454783"/>
                  <a:pt x="2629952" y="1458312"/>
                  <a:pt x="2637012" y="1458312"/>
                </a:cubicBezTo>
                <a:lnTo>
                  <a:pt x="2658193" y="1458312"/>
                </a:lnTo>
                <a:cubicBezTo>
                  <a:pt x="2658193" y="1451253"/>
                  <a:pt x="2654663" y="1445957"/>
                  <a:pt x="2647602" y="1442427"/>
                </a:cubicBezTo>
                <a:cubicBezTo>
                  <a:pt x="2644073" y="1440662"/>
                  <a:pt x="2641424" y="1440221"/>
                  <a:pt x="2639660" y="1441103"/>
                </a:cubicBezTo>
                <a:close/>
                <a:moveTo>
                  <a:pt x="8482920" y="1437132"/>
                </a:moveTo>
                <a:cubicBezTo>
                  <a:pt x="8489980" y="1437132"/>
                  <a:pt x="8497039" y="1437132"/>
                  <a:pt x="8504100" y="1437132"/>
                </a:cubicBezTo>
                <a:lnTo>
                  <a:pt x="8493510" y="1447722"/>
                </a:lnTo>
                <a:close/>
                <a:moveTo>
                  <a:pt x="7757476" y="1437132"/>
                </a:moveTo>
                <a:cubicBezTo>
                  <a:pt x="7753946" y="1437132"/>
                  <a:pt x="7752182" y="1440662"/>
                  <a:pt x="7752182" y="1447722"/>
                </a:cubicBezTo>
                <a:lnTo>
                  <a:pt x="7762772" y="1447722"/>
                </a:lnTo>
                <a:cubicBezTo>
                  <a:pt x="7762772" y="1440662"/>
                  <a:pt x="7761005" y="1437132"/>
                  <a:pt x="7757476" y="1437132"/>
                </a:cubicBezTo>
                <a:close/>
                <a:moveTo>
                  <a:pt x="1990997" y="1437132"/>
                </a:moveTo>
                <a:lnTo>
                  <a:pt x="2001587" y="1437132"/>
                </a:lnTo>
                <a:lnTo>
                  <a:pt x="2054540" y="1458312"/>
                </a:lnTo>
                <a:cubicBezTo>
                  <a:pt x="2047480" y="1458312"/>
                  <a:pt x="2045714" y="1461843"/>
                  <a:pt x="2049245" y="1468903"/>
                </a:cubicBezTo>
                <a:cubicBezTo>
                  <a:pt x="2052774" y="1475964"/>
                  <a:pt x="2058070" y="1479493"/>
                  <a:pt x="2065130" y="1479493"/>
                </a:cubicBezTo>
                <a:cubicBezTo>
                  <a:pt x="2065130" y="1479493"/>
                  <a:pt x="2066895" y="1481258"/>
                  <a:pt x="2070426" y="1484789"/>
                </a:cubicBezTo>
                <a:cubicBezTo>
                  <a:pt x="2073955" y="1488320"/>
                  <a:pt x="2082781" y="1490084"/>
                  <a:pt x="2096901" y="1490084"/>
                </a:cubicBezTo>
                <a:lnTo>
                  <a:pt x="2171034" y="1511264"/>
                </a:lnTo>
                <a:lnTo>
                  <a:pt x="2192215" y="1532445"/>
                </a:lnTo>
                <a:cubicBezTo>
                  <a:pt x="2185155" y="1532445"/>
                  <a:pt x="2181625" y="1532445"/>
                  <a:pt x="2181625" y="1532445"/>
                </a:cubicBezTo>
                <a:cubicBezTo>
                  <a:pt x="2181625" y="1532445"/>
                  <a:pt x="2176330" y="1532445"/>
                  <a:pt x="2165738" y="1532445"/>
                </a:cubicBezTo>
                <a:cubicBezTo>
                  <a:pt x="2155149" y="1532445"/>
                  <a:pt x="2148089" y="1528916"/>
                  <a:pt x="2144559" y="1521855"/>
                </a:cubicBezTo>
                <a:cubicBezTo>
                  <a:pt x="2141028" y="1514795"/>
                  <a:pt x="2139263" y="1511264"/>
                  <a:pt x="2139263" y="1511264"/>
                </a:cubicBezTo>
                <a:cubicBezTo>
                  <a:pt x="2132203" y="1511264"/>
                  <a:pt x="2126907" y="1511264"/>
                  <a:pt x="2123378" y="1511264"/>
                </a:cubicBezTo>
                <a:cubicBezTo>
                  <a:pt x="2119847" y="1511264"/>
                  <a:pt x="2114552" y="1511264"/>
                  <a:pt x="2107491" y="1511264"/>
                </a:cubicBezTo>
                <a:cubicBezTo>
                  <a:pt x="2093371" y="1504205"/>
                  <a:pt x="2086311" y="1500674"/>
                  <a:pt x="2086311" y="1500674"/>
                </a:cubicBezTo>
                <a:cubicBezTo>
                  <a:pt x="2079251" y="1500674"/>
                  <a:pt x="2075721" y="1500674"/>
                  <a:pt x="2075721" y="1500674"/>
                </a:cubicBezTo>
                <a:cubicBezTo>
                  <a:pt x="2075721" y="1493614"/>
                  <a:pt x="2068661" y="1490084"/>
                  <a:pt x="2054540" y="1490084"/>
                </a:cubicBezTo>
                <a:cubicBezTo>
                  <a:pt x="2040419" y="1490084"/>
                  <a:pt x="2029828" y="1486554"/>
                  <a:pt x="2022769" y="1479493"/>
                </a:cubicBezTo>
                <a:lnTo>
                  <a:pt x="2001587" y="1468903"/>
                </a:lnTo>
                <a:cubicBezTo>
                  <a:pt x="1994528" y="1468903"/>
                  <a:pt x="1990997" y="1467139"/>
                  <a:pt x="1990997" y="1463608"/>
                </a:cubicBezTo>
                <a:cubicBezTo>
                  <a:pt x="1990997" y="1460077"/>
                  <a:pt x="1983936" y="1458312"/>
                  <a:pt x="1969816" y="1458312"/>
                </a:cubicBezTo>
                <a:cubicBezTo>
                  <a:pt x="1955696" y="1458312"/>
                  <a:pt x="1948635" y="1454783"/>
                  <a:pt x="1948635" y="1447722"/>
                </a:cubicBezTo>
                <a:cubicBezTo>
                  <a:pt x="1948635" y="1447722"/>
                  <a:pt x="1952166" y="1447722"/>
                  <a:pt x="1959226" y="1447722"/>
                </a:cubicBezTo>
                <a:cubicBezTo>
                  <a:pt x="1980407" y="1447722"/>
                  <a:pt x="1990997" y="1444191"/>
                  <a:pt x="1990997" y="1437132"/>
                </a:cubicBezTo>
                <a:close/>
                <a:moveTo>
                  <a:pt x="7323270" y="1431837"/>
                </a:moveTo>
                <a:cubicBezTo>
                  <a:pt x="7319740" y="1431838"/>
                  <a:pt x="7317974" y="1433603"/>
                  <a:pt x="7317974" y="1437132"/>
                </a:cubicBezTo>
                <a:cubicBezTo>
                  <a:pt x="7317974" y="1444191"/>
                  <a:pt x="7316208" y="1449487"/>
                  <a:pt x="7312678" y="1453018"/>
                </a:cubicBezTo>
                <a:cubicBezTo>
                  <a:pt x="7309149" y="1456547"/>
                  <a:pt x="7307384" y="1458312"/>
                  <a:pt x="7307384" y="1458312"/>
                </a:cubicBezTo>
                <a:lnTo>
                  <a:pt x="7349745" y="1479493"/>
                </a:lnTo>
                <a:lnTo>
                  <a:pt x="7339155" y="1468903"/>
                </a:lnTo>
                <a:cubicBezTo>
                  <a:pt x="7332094" y="1468903"/>
                  <a:pt x="7328564" y="1467139"/>
                  <a:pt x="7328564" y="1463608"/>
                </a:cubicBezTo>
                <a:cubicBezTo>
                  <a:pt x="7328564" y="1460077"/>
                  <a:pt x="7328564" y="1458312"/>
                  <a:pt x="7328564" y="1458312"/>
                </a:cubicBezTo>
                <a:lnTo>
                  <a:pt x="7339155" y="1447722"/>
                </a:lnTo>
                <a:cubicBezTo>
                  <a:pt x="7346216" y="1447722"/>
                  <a:pt x="7349745" y="1445957"/>
                  <a:pt x="7349745" y="1442427"/>
                </a:cubicBezTo>
                <a:cubicBezTo>
                  <a:pt x="7349745" y="1438897"/>
                  <a:pt x="7346216" y="1437132"/>
                  <a:pt x="7339155" y="1437132"/>
                </a:cubicBezTo>
                <a:cubicBezTo>
                  <a:pt x="7332094" y="1433603"/>
                  <a:pt x="7326799" y="1431838"/>
                  <a:pt x="7323270" y="1431837"/>
                </a:cubicBezTo>
                <a:close/>
                <a:moveTo>
                  <a:pt x="8811222" y="1426541"/>
                </a:moveTo>
                <a:cubicBezTo>
                  <a:pt x="8818282" y="1426541"/>
                  <a:pt x="8821812" y="1426541"/>
                  <a:pt x="8821812" y="1426541"/>
                </a:cubicBezTo>
                <a:cubicBezTo>
                  <a:pt x="8821812" y="1426541"/>
                  <a:pt x="8820047" y="1428306"/>
                  <a:pt x="8816517" y="1431837"/>
                </a:cubicBezTo>
                <a:cubicBezTo>
                  <a:pt x="8812988" y="1435368"/>
                  <a:pt x="8811222" y="1437132"/>
                  <a:pt x="8811222" y="1437132"/>
                </a:cubicBezTo>
                <a:cubicBezTo>
                  <a:pt x="8804162" y="1430072"/>
                  <a:pt x="8804162" y="1426541"/>
                  <a:pt x="8811222" y="1426541"/>
                </a:cubicBezTo>
                <a:close/>
                <a:moveTo>
                  <a:pt x="8334654" y="1426541"/>
                </a:moveTo>
                <a:cubicBezTo>
                  <a:pt x="8327593" y="1433602"/>
                  <a:pt x="8327593" y="1437132"/>
                  <a:pt x="8334654" y="1437132"/>
                </a:cubicBezTo>
                <a:lnTo>
                  <a:pt x="8345244" y="1426541"/>
                </a:lnTo>
                <a:cubicBezTo>
                  <a:pt x="8345244" y="1426541"/>
                  <a:pt x="8341714" y="1426541"/>
                  <a:pt x="8334654" y="1426541"/>
                </a:cubicBezTo>
                <a:close/>
                <a:moveTo>
                  <a:pt x="7974579" y="1426541"/>
                </a:moveTo>
                <a:cubicBezTo>
                  <a:pt x="7974579" y="1433602"/>
                  <a:pt x="7974579" y="1437132"/>
                  <a:pt x="7974579" y="1437132"/>
                </a:cubicBezTo>
                <a:lnTo>
                  <a:pt x="7963990" y="1437132"/>
                </a:lnTo>
                <a:cubicBezTo>
                  <a:pt x="7963990" y="1430072"/>
                  <a:pt x="7967519" y="1426541"/>
                  <a:pt x="7974579" y="1426541"/>
                </a:cubicBezTo>
                <a:close/>
                <a:moveTo>
                  <a:pt x="6883766" y="1426541"/>
                </a:moveTo>
                <a:cubicBezTo>
                  <a:pt x="6883766" y="1426541"/>
                  <a:pt x="6880237" y="1430072"/>
                  <a:pt x="6873177" y="1437132"/>
                </a:cubicBezTo>
                <a:cubicBezTo>
                  <a:pt x="6880237" y="1437132"/>
                  <a:pt x="6883766" y="1437132"/>
                  <a:pt x="6883766" y="1437132"/>
                </a:cubicBezTo>
                <a:close/>
                <a:moveTo>
                  <a:pt x="6756682" y="1426541"/>
                </a:moveTo>
                <a:cubicBezTo>
                  <a:pt x="6749621" y="1426541"/>
                  <a:pt x="6746092" y="1430072"/>
                  <a:pt x="6746092" y="1437132"/>
                </a:cubicBezTo>
                <a:cubicBezTo>
                  <a:pt x="6753152" y="1437132"/>
                  <a:pt x="6756682" y="1437132"/>
                  <a:pt x="6756682" y="1437132"/>
                </a:cubicBezTo>
                <a:cubicBezTo>
                  <a:pt x="6756682" y="1430072"/>
                  <a:pt x="6756682" y="1426541"/>
                  <a:pt x="6756682" y="1426541"/>
                </a:cubicBezTo>
                <a:close/>
                <a:moveTo>
                  <a:pt x="2732326" y="1426541"/>
                </a:moveTo>
                <a:cubicBezTo>
                  <a:pt x="2739385" y="1426541"/>
                  <a:pt x="2742916" y="1428306"/>
                  <a:pt x="2742916" y="1431837"/>
                </a:cubicBezTo>
                <a:cubicBezTo>
                  <a:pt x="2742916" y="1435368"/>
                  <a:pt x="2739385" y="1437132"/>
                  <a:pt x="2732326" y="1437132"/>
                </a:cubicBezTo>
                <a:close/>
                <a:moveTo>
                  <a:pt x="2033359" y="1426541"/>
                </a:moveTo>
                <a:lnTo>
                  <a:pt x="2043949" y="1426541"/>
                </a:lnTo>
                <a:lnTo>
                  <a:pt x="2043949" y="1437132"/>
                </a:lnTo>
                <a:close/>
                <a:moveTo>
                  <a:pt x="7243841" y="1415951"/>
                </a:moveTo>
                <a:lnTo>
                  <a:pt x="7243841" y="1426541"/>
                </a:lnTo>
                <a:lnTo>
                  <a:pt x="7254432" y="1415951"/>
                </a:lnTo>
                <a:cubicBezTo>
                  <a:pt x="7247370" y="1415951"/>
                  <a:pt x="7243841" y="1415951"/>
                  <a:pt x="7243841" y="1415951"/>
                </a:cubicBezTo>
                <a:close/>
                <a:moveTo>
                  <a:pt x="6788454" y="1415951"/>
                </a:moveTo>
                <a:cubicBezTo>
                  <a:pt x="6767272" y="1430072"/>
                  <a:pt x="6767272" y="1437132"/>
                  <a:pt x="6788454" y="1437132"/>
                </a:cubicBezTo>
                <a:cubicBezTo>
                  <a:pt x="6795514" y="1437132"/>
                  <a:pt x="6800810" y="1438897"/>
                  <a:pt x="6804340" y="1442427"/>
                </a:cubicBezTo>
                <a:cubicBezTo>
                  <a:pt x="6807868" y="1445957"/>
                  <a:pt x="6809634" y="1447722"/>
                  <a:pt x="6809634" y="1447722"/>
                </a:cubicBezTo>
                <a:cubicBezTo>
                  <a:pt x="6816696" y="1447722"/>
                  <a:pt x="6820224" y="1447722"/>
                  <a:pt x="6820224" y="1447722"/>
                </a:cubicBezTo>
                <a:lnTo>
                  <a:pt x="6830814" y="1458312"/>
                </a:lnTo>
                <a:cubicBezTo>
                  <a:pt x="6837876" y="1458312"/>
                  <a:pt x="6841406" y="1454783"/>
                  <a:pt x="6841406" y="1447722"/>
                </a:cubicBezTo>
                <a:cubicBezTo>
                  <a:pt x="6841406" y="1440662"/>
                  <a:pt x="6841406" y="1435368"/>
                  <a:pt x="6841406" y="1431837"/>
                </a:cubicBezTo>
                <a:cubicBezTo>
                  <a:pt x="6841406" y="1428306"/>
                  <a:pt x="6837876" y="1426541"/>
                  <a:pt x="6830814" y="1426541"/>
                </a:cubicBezTo>
                <a:cubicBezTo>
                  <a:pt x="6830814" y="1426541"/>
                  <a:pt x="6825520" y="1424776"/>
                  <a:pt x="6814929" y="1421247"/>
                </a:cubicBezTo>
                <a:cubicBezTo>
                  <a:pt x="6804340" y="1417716"/>
                  <a:pt x="6795514" y="1415951"/>
                  <a:pt x="6788454" y="1415951"/>
                </a:cubicBezTo>
                <a:close/>
                <a:moveTo>
                  <a:pt x="7645375" y="1408740"/>
                </a:moveTo>
                <a:lnTo>
                  <a:pt x="7664148" y="1415290"/>
                </a:lnTo>
                <a:cubicBezTo>
                  <a:pt x="7689300" y="1424557"/>
                  <a:pt x="7704524" y="1431838"/>
                  <a:pt x="7709820" y="1437132"/>
                </a:cubicBezTo>
                <a:lnTo>
                  <a:pt x="7731000" y="1437132"/>
                </a:lnTo>
                <a:cubicBezTo>
                  <a:pt x="7731000" y="1430072"/>
                  <a:pt x="7725704" y="1424776"/>
                  <a:pt x="7715115" y="1421247"/>
                </a:cubicBezTo>
                <a:cubicBezTo>
                  <a:pt x="7704524" y="1417716"/>
                  <a:pt x="7695700" y="1415951"/>
                  <a:pt x="7688638" y="1415951"/>
                </a:cubicBezTo>
                <a:close/>
                <a:moveTo>
                  <a:pt x="7963990" y="1405360"/>
                </a:moveTo>
                <a:cubicBezTo>
                  <a:pt x="7963990" y="1412420"/>
                  <a:pt x="7963990" y="1415951"/>
                  <a:pt x="7963990" y="1415951"/>
                </a:cubicBezTo>
                <a:lnTo>
                  <a:pt x="7974579" y="1415951"/>
                </a:lnTo>
                <a:cubicBezTo>
                  <a:pt x="7974579" y="1408891"/>
                  <a:pt x="7971050" y="1405360"/>
                  <a:pt x="7963990" y="1405360"/>
                </a:cubicBezTo>
                <a:close/>
                <a:moveTo>
                  <a:pt x="3590148" y="1405360"/>
                </a:moveTo>
                <a:cubicBezTo>
                  <a:pt x="3590148" y="1412420"/>
                  <a:pt x="3593680" y="1415951"/>
                  <a:pt x="3600740" y="1415951"/>
                </a:cubicBezTo>
                <a:cubicBezTo>
                  <a:pt x="3607799" y="1415951"/>
                  <a:pt x="3611330" y="1412420"/>
                  <a:pt x="3611330" y="1405360"/>
                </a:cubicBezTo>
                <a:cubicBezTo>
                  <a:pt x="3611330" y="1405360"/>
                  <a:pt x="3607799" y="1405360"/>
                  <a:pt x="3600740" y="1405360"/>
                </a:cubicBezTo>
                <a:cubicBezTo>
                  <a:pt x="3593680" y="1405360"/>
                  <a:pt x="3590148" y="1405360"/>
                  <a:pt x="3590148" y="1405360"/>
                </a:cubicBezTo>
                <a:close/>
                <a:moveTo>
                  <a:pt x="3092399" y="1405360"/>
                </a:moveTo>
                <a:cubicBezTo>
                  <a:pt x="3092399" y="1412420"/>
                  <a:pt x="3095930" y="1415951"/>
                  <a:pt x="3102990" y="1415951"/>
                </a:cubicBezTo>
                <a:lnTo>
                  <a:pt x="3102990" y="1405360"/>
                </a:lnTo>
                <a:close/>
                <a:moveTo>
                  <a:pt x="8758270" y="1394770"/>
                </a:moveTo>
                <a:cubicBezTo>
                  <a:pt x="8758270" y="1394770"/>
                  <a:pt x="8760035" y="1396535"/>
                  <a:pt x="8763564" y="1400066"/>
                </a:cubicBezTo>
                <a:cubicBezTo>
                  <a:pt x="8767095" y="1403595"/>
                  <a:pt x="8765332" y="1408891"/>
                  <a:pt x="8758270" y="1415951"/>
                </a:cubicBezTo>
                <a:cubicBezTo>
                  <a:pt x="8751208" y="1415951"/>
                  <a:pt x="8747679" y="1412420"/>
                  <a:pt x="8747679" y="1405360"/>
                </a:cubicBezTo>
                <a:cubicBezTo>
                  <a:pt x="8740620" y="1398301"/>
                  <a:pt x="8744149" y="1394770"/>
                  <a:pt x="8758270" y="1394770"/>
                </a:cubicBezTo>
                <a:close/>
                <a:moveTo>
                  <a:pt x="8387606" y="1394770"/>
                </a:moveTo>
                <a:cubicBezTo>
                  <a:pt x="8387606" y="1394770"/>
                  <a:pt x="8387606" y="1398301"/>
                  <a:pt x="8387606" y="1405360"/>
                </a:cubicBezTo>
                <a:cubicBezTo>
                  <a:pt x="8387606" y="1405360"/>
                  <a:pt x="8384076" y="1405360"/>
                  <a:pt x="8377016" y="1405360"/>
                </a:cubicBezTo>
                <a:close/>
                <a:moveTo>
                  <a:pt x="7137937" y="1394770"/>
                </a:moveTo>
                <a:lnTo>
                  <a:pt x="7137937" y="1405360"/>
                </a:lnTo>
                <a:lnTo>
                  <a:pt x="7148526" y="1405360"/>
                </a:lnTo>
                <a:cubicBezTo>
                  <a:pt x="7141466" y="1398301"/>
                  <a:pt x="7137937" y="1394770"/>
                  <a:pt x="7137937" y="1394770"/>
                </a:cubicBezTo>
                <a:close/>
                <a:moveTo>
                  <a:pt x="6836110" y="1394770"/>
                </a:moveTo>
                <a:cubicBezTo>
                  <a:pt x="6832580" y="1394770"/>
                  <a:pt x="6830814" y="1396535"/>
                  <a:pt x="6830814" y="1400066"/>
                </a:cubicBezTo>
                <a:cubicBezTo>
                  <a:pt x="6830814" y="1403595"/>
                  <a:pt x="6834344" y="1405360"/>
                  <a:pt x="6841406" y="1405360"/>
                </a:cubicBezTo>
                <a:cubicBezTo>
                  <a:pt x="6841406" y="1398301"/>
                  <a:pt x="6839640" y="1394770"/>
                  <a:pt x="6836110" y="1394770"/>
                </a:cubicBezTo>
                <a:close/>
                <a:moveTo>
                  <a:pt x="6640188" y="1394770"/>
                </a:moveTo>
                <a:cubicBezTo>
                  <a:pt x="6633127" y="1394770"/>
                  <a:pt x="6629598" y="1398301"/>
                  <a:pt x="6629598" y="1405360"/>
                </a:cubicBezTo>
                <a:lnTo>
                  <a:pt x="6640188" y="1405360"/>
                </a:lnTo>
                <a:close/>
                <a:moveTo>
                  <a:pt x="6767272" y="1384180"/>
                </a:moveTo>
                <a:lnTo>
                  <a:pt x="6767272" y="1394770"/>
                </a:lnTo>
                <a:cubicBezTo>
                  <a:pt x="6774333" y="1394770"/>
                  <a:pt x="6777862" y="1394770"/>
                  <a:pt x="6777862" y="1394770"/>
                </a:cubicBezTo>
                <a:cubicBezTo>
                  <a:pt x="6777862" y="1394770"/>
                  <a:pt x="6777862" y="1391239"/>
                  <a:pt x="6777862" y="1384180"/>
                </a:cubicBezTo>
                <a:cubicBezTo>
                  <a:pt x="6770802" y="1384180"/>
                  <a:pt x="6767272" y="1384180"/>
                  <a:pt x="6767272" y="1384180"/>
                </a:cubicBezTo>
                <a:close/>
                <a:moveTo>
                  <a:pt x="3516016" y="1384180"/>
                </a:moveTo>
                <a:cubicBezTo>
                  <a:pt x="3516016" y="1391239"/>
                  <a:pt x="3517780" y="1394770"/>
                  <a:pt x="3521311" y="1394770"/>
                </a:cubicBezTo>
                <a:cubicBezTo>
                  <a:pt x="3524842" y="1394770"/>
                  <a:pt x="3526607" y="1394770"/>
                  <a:pt x="3526607" y="1394770"/>
                </a:cubicBezTo>
                <a:cubicBezTo>
                  <a:pt x="3526607" y="1394770"/>
                  <a:pt x="3526607" y="1391239"/>
                  <a:pt x="3526607" y="1384180"/>
                </a:cubicBezTo>
                <a:cubicBezTo>
                  <a:pt x="3519546" y="1384180"/>
                  <a:pt x="3516016" y="1384180"/>
                  <a:pt x="3516016" y="1384180"/>
                </a:cubicBezTo>
                <a:close/>
                <a:moveTo>
                  <a:pt x="2562879" y="1384180"/>
                </a:moveTo>
                <a:lnTo>
                  <a:pt x="2584060" y="1384180"/>
                </a:lnTo>
                <a:cubicBezTo>
                  <a:pt x="2598181" y="1384180"/>
                  <a:pt x="2608771" y="1385945"/>
                  <a:pt x="2615831" y="1389475"/>
                </a:cubicBezTo>
                <a:cubicBezTo>
                  <a:pt x="2622892" y="1393005"/>
                  <a:pt x="2629952" y="1394770"/>
                  <a:pt x="2637012" y="1394770"/>
                </a:cubicBezTo>
                <a:cubicBezTo>
                  <a:pt x="2644072" y="1394770"/>
                  <a:pt x="2654663" y="1398301"/>
                  <a:pt x="2668783" y="1405360"/>
                </a:cubicBezTo>
                <a:cubicBezTo>
                  <a:pt x="2668783" y="1405360"/>
                  <a:pt x="2672313" y="1407125"/>
                  <a:pt x="2679374" y="1410656"/>
                </a:cubicBezTo>
                <a:cubicBezTo>
                  <a:pt x="2686433" y="1414187"/>
                  <a:pt x="2691729" y="1415951"/>
                  <a:pt x="2695259" y="1415951"/>
                </a:cubicBezTo>
                <a:cubicBezTo>
                  <a:pt x="2698790" y="1415951"/>
                  <a:pt x="2702319" y="1415951"/>
                  <a:pt x="2705851" y="1415951"/>
                </a:cubicBezTo>
                <a:cubicBezTo>
                  <a:pt x="2709379" y="1415951"/>
                  <a:pt x="2711145" y="1419481"/>
                  <a:pt x="2711145" y="1426541"/>
                </a:cubicBezTo>
                <a:lnTo>
                  <a:pt x="2700554" y="1426541"/>
                </a:lnTo>
                <a:cubicBezTo>
                  <a:pt x="2700554" y="1426541"/>
                  <a:pt x="2697023" y="1424776"/>
                  <a:pt x="2689964" y="1421247"/>
                </a:cubicBezTo>
                <a:cubicBezTo>
                  <a:pt x="2682904" y="1417716"/>
                  <a:pt x="2672313" y="1415951"/>
                  <a:pt x="2658193" y="1415951"/>
                </a:cubicBezTo>
                <a:cubicBezTo>
                  <a:pt x="2637012" y="1408891"/>
                  <a:pt x="2617596" y="1403595"/>
                  <a:pt x="2599947" y="1400066"/>
                </a:cubicBezTo>
                <a:cubicBezTo>
                  <a:pt x="2582296" y="1396535"/>
                  <a:pt x="2569938" y="1391239"/>
                  <a:pt x="2562879" y="1384180"/>
                </a:cubicBezTo>
                <a:close/>
                <a:moveTo>
                  <a:pt x="1837435" y="1384180"/>
                </a:moveTo>
                <a:cubicBezTo>
                  <a:pt x="1840966" y="1384180"/>
                  <a:pt x="1844498" y="1385945"/>
                  <a:pt x="1848026" y="1389475"/>
                </a:cubicBezTo>
                <a:cubicBezTo>
                  <a:pt x="1851558" y="1393005"/>
                  <a:pt x="1856852" y="1394770"/>
                  <a:pt x="1863912" y="1394770"/>
                </a:cubicBezTo>
                <a:lnTo>
                  <a:pt x="1885093" y="1394770"/>
                </a:lnTo>
                <a:lnTo>
                  <a:pt x="1895684" y="1405360"/>
                </a:lnTo>
                <a:cubicBezTo>
                  <a:pt x="1888623" y="1405360"/>
                  <a:pt x="1885093" y="1408891"/>
                  <a:pt x="1885093" y="1415951"/>
                </a:cubicBezTo>
                <a:lnTo>
                  <a:pt x="1874503" y="1415951"/>
                </a:lnTo>
                <a:cubicBezTo>
                  <a:pt x="1867443" y="1415951"/>
                  <a:pt x="1860382" y="1412420"/>
                  <a:pt x="1853322" y="1405360"/>
                </a:cubicBezTo>
                <a:cubicBezTo>
                  <a:pt x="1839201" y="1398301"/>
                  <a:pt x="1832141" y="1393005"/>
                  <a:pt x="1832141" y="1389475"/>
                </a:cubicBezTo>
                <a:cubicBezTo>
                  <a:pt x="1832141" y="1385945"/>
                  <a:pt x="1833905" y="1384180"/>
                  <a:pt x="1837435" y="1384180"/>
                </a:cubicBezTo>
                <a:close/>
                <a:moveTo>
                  <a:pt x="8284349" y="1378885"/>
                </a:moveTo>
                <a:cubicBezTo>
                  <a:pt x="8286113" y="1378885"/>
                  <a:pt x="8288762" y="1380651"/>
                  <a:pt x="8292291" y="1384180"/>
                </a:cubicBezTo>
                <a:lnTo>
                  <a:pt x="8281702" y="1384180"/>
                </a:lnTo>
                <a:cubicBezTo>
                  <a:pt x="8281702" y="1380651"/>
                  <a:pt x="8282584" y="1378885"/>
                  <a:pt x="8284349" y="1378885"/>
                </a:cubicBezTo>
                <a:close/>
                <a:moveTo>
                  <a:pt x="8715908" y="1373589"/>
                </a:moveTo>
                <a:cubicBezTo>
                  <a:pt x="8722969" y="1373589"/>
                  <a:pt x="8726499" y="1377120"/>
                  <a:pt x="8726499" y="1384180"/>
                </a:cubicBezTo>
                <a:cubicBezTo>
                  <a:pt x="8726499" y="1391239"/>
                  <a:pt x="8722969" y="1394770"/>
                  <a:pt x="8715908" y="1394770"/>
                </a:cubicBezTo>
                <a:cubicBezTo>
                  <a:pt x="8708847" y="1394770"/>
                  <a:pt x="8703552" y="1394770"/>
                  <a:pt x="8700022" y="1394770"/>
                </a:cubicBezTo>
                <a:cubicBezTo>
                  <a:pt x="8696493" y="1394770"/>
                  <a:pt x="8694728" y="1394770"/>
                  <a:pt x="8694728" y="1394770"/>
                </a:cubicBezTo>
                <a:cubicBezTo>
                  <a:pt x="8694728" y="1380649"/>
                  <a:pt x="8701788" y="1373589"/>
                  <a:pt x="8715908" y="1373589"/>
                </a:cubicBezTo>
                <a:close/>
                <a:moveTo>
                  <a:pt x="7921627" y="1373589"/>
                </a:moveTo>
                <a:lnTo>
                  <a:pt x="7911038" y="1384180"/>
                </a:lnTo>
                <a:cubicBezTo>
                  <a:pt x="7918098" y="1384180"/>
                  <a:pt x="7921627" y="1384180"/>
                  <a:pt x="7921627" y="1384180"/>
                </a:cubicBezTo>
                <a:close/>
                <a:moveTo>
                  <a:pt x="6640188" y="1373589"/>
                </a:moveTo>
                <a:lnTo>
                  <a:pt x="6661368" y="1384180"/>
                </a:lnTo>
                <a:cubicBezTo>
                  <a:pt x="6675488" y="1391239"/>
                  <a:pt x="6682550" y="1394770"/>
                  <a:pt x="6682550" y="1394770"/>
                </a:cubicBezTo>
                <a:cubicBezTo>
                  <a:pt x="6689610" y="1394770"/>
                  <a:pt x="6693140" y="1394770"/>
                  <a:pt x="6693140" y="1394770"/>
                </a:cubicBezTo>
                <a:cubicBezTo>
                  <a:pt x="6693140" y="1401831"/>
                  <a:pt x="6691374" y="1405360"/>
                  <a:pt x="6687844" y="1405360"/>
                </a:cubicBezTo>
                <a:cubicBezTo>
                  <a:pt x="6698435" y="1405360"/>
                  <a:pt x="6705496" y="1407125"/>
                  <a:pt x="6709025" y="1410656"/>
                </a:cubicBezTo>
                <a:cubicBezTo>
                  <a:pt x="6712554" y="1414187"/>
                  <a:pt x="6717850" y="1415951"/>
                  <a:pt x="6724910" y="1415951"/>
                </a:cubicBezTo>
                <a:cubicBezTo>
                  <a:pt x="6724910" y="1415951"/>
                  <a:pt x="6726676" y="1415951"/>
                  <a:pt x="6730206" y="1415951"/>
                </a:cubicBezTo>
                <a:cubicBezTo>
                  <a:pt x="6733736" y="1415951"/>
                  <a:pt x="6739032" y="1415951"/>
                  <a:pt x="6746092" y="1415951"/>
                </a:cubicBezTo>
                <a:lnTo>
                  <a:pt x="6756682" y="1405360"/>
                </a:lnTo>
                <a:lnTo>
                  <a:pt x="6735502" y="1394770"/>
                </a:lnTo>
                <a:cubicBezTo>
                  <a:pt x="6728440" y="1394770"/>
                  <a:pt x="6717850" y="1393005"/>
                  <a:pt x="6703730" y="1389475"/>
                </a:cubicBezTo>
                <a:cubicBezTo>
                  <a:pt x="6689610" y="1385945"/>
                  <a:pt x="6671958" y="1380649"/>
                  <a:pt x="6650778" y="1373589"/>
                </a:cubicBezTo>
                <a:close/>
                <a:moveTo>
                  <a:pt x="3116228" y="1368295"/>
                </a:moveTo>
                <a:cubicBezTo>
                  <a:pt x="3117995" y="1368295"/>
                  <a:pt x="3120641" y="1370060"/>
                  <a:pt x="3124171" y="1373589"/>
                </a:cubicBezTo>
                <a:lnTo>
                  <a:pt x="3113581" y="1373589"/>
                </a:lnTo>
                <a:cubicBezTo>
                  <a:pt x="3113581" y="1370060"/>
                  <a:pt x="3114463" y="1368295"/>
                  <a:pt x="3116228" y="1368295"/>
                </a:cubicBezTo>
                <a:close/>
                <a:moveTo>
                  <a:pt x="1735503" y="1368295"/>
                </a:moveTo>
                <a:cubicBezTo>
                  <a:pt x="1738150" y="1368295"/>
                  <a:pt x="1740357" y="1370060"/>
                  <a:pt x="1742122" y="1373589"/>
                </a:cubicBezTo>
                <a:cubicBezTo>
                  <a:pt x="1745654" y="1380649"/>
                  <a:pt x="1749183" y="1382416"/>
                  <a:pt x="1752713" y="1378885"/>
                </a:cubicBezTo>
                <a:cubicBezTo>
                  <a:pt x="1756243" y="1375354"/>
                  <a:pt x="1759772" y="1375354"/>
                  <a:pt x="1763304" y="1378885"/>
                </a:cubicBezTo>
                <a:cubicBezTo>
                  <a:pt x="1766833" y="1382416"/>
                  <a:pt x="1772128" y="1384180"/>
                  <a:pt x="1779189" y="1384180"/>
                </a:cubicBezTo>
                <a:cubicBezTo>
                  <a:pt x="1800370" y="1391239"/>
                  <a:pt x="1810960" y="1391239"/>
                  <a:pt x="1810960" y="1384180"/>
                </a:cubicBezTo>
                <a:lnTo>
                  <a:pt x="1800370" y="1405360"/>
                </a:lnTo>
                <a:cubicBezTo>
                  <a:pt x="1800370" y="1405360"/>
                  <a:pt x="1796840" y="1401831"/>
                  <a:pt x="1789779" y="1394770"/>
                </a:cubicBezTo>
                <a:lnTo>
                  <a:pt x="1726237" y="1373589"/>
                </a:lnTo>
                <a:cubicBezTo>
                  <a:pt x="1729767" y="1370060"/>
                  <a:pt x="1732856" y="1368295"/>
                  <a:pt x="1735503" y="1368295"/>
                </a:cubicBezTo>
                <a:close/>
                <a:moveTo>
                  <a:pt x="7286203" y="1362999"/>
                </a:moveTo>
                <a:cubicBezTo>
                  <a:pt x="7279142" y="1370060"/>
                  <a:pt x="7282674" y="1373589"/>
                  <a:pt x="7296793" y="1373589"/>
                </a:cubicBezTo>
                <a:lnTo>
                  <a:pt x="7317974" y="1373589"/>
                </a:lnTo>
                <a:lnTo>
                  <a:pt x="7328564" y="1384180"/>
                </a:lnTo>
                <a:lnTo>
                  <a:pt x="7349745" y="1384180"/>
                </a:lnTo>
                <a:cubicBezTo>
                  <a:pt x="7349745" y="1391239"/>
                  <a:pt x="7356806" y="1400066"/>
                  <a:pt x="7370926" y="1410656"/>
                </a:cubicBezTo>
                <a:cubicBezTo>
                  <a:pt x="7385047" y="1421247"/>
                  <a:pt x="7393872" y="1426541"/>
                  <a:pt x="7397403" y="1426541"/>
                </a:cubicBezTo>
                <a:cubicBezTo>
                  <a:pt x="7400932" y="1426541"/>
                  <a:pt x="7404463" y="1424776"/>
                  <a:pt x="7407992" y="1421247"/>
                </a:cubicBezTo>
                <a:cubicBezTo>
                  <a:pt x="7411522" y="1417716"/>
                  <a:pt x="7413288" y="1419481"/>
                  <a:pt x="7413288" y="1426541"/>
                </a:cubicBezTo>
                <a:cubicBezTo>
                  <a:pt x="7413288" y="1433602"/>
                  <a:pt x="7416818" y="1437132"/>
                  <a:pt x="7423878" y="1437132"/>
                </a:cubicBezTo>
                <a:lnTo>
                  <a:pt x="7445059" y="1437132"/>
                </a:lnTo>
                <a:cubicBezTo>
                  <a:pt x="7445059" y="1444191"/>
                  <a:pt x="7445059" y="1447722"/>
                  <a:pt x="7445059" y="1447722"/>
                </a:cubicBezTo>
                <a:lnTo>
                  <a:pt x="7455649" y="1447722"/>
                </a:lnTo>
                <a:cubicBezTo>
                  <a:pt x="7455649" y="1447722"/>
                  <a:pt x="7452120" y="1451253"/>
                  <a:pt x="7445059" y="1458312"/>
                </a:cubicBezTo>
                <a:cubicBezTo>
                  <a:pt x="7452120" y="1458312"/>
                  <a:pt x="7455649" y="1458312"/>
                  <a:pt x="7455649" y="1458312"/>
                </a:cubicBezTo>
                <a:lnTo>
                  <a:pt x="7455649" y="1447722"/>
                </a:lnTo>
                <a:lnTo>
                  <a:pt x="7466240" y="1447722"/>
                </a:lnTo>
                <a:lnTo>
                  <a:pt x="7487420" y="1458312"/>
                </a:lnTo>
                <a:cubicBezTo>
                  <a:pt x="7522722" y="1458312"/>
                  <a:pt x="7543903" y="1461843"/>
                  <a:pt x="7550963" y="1468903"/>
                </a:cubicBezTo>
                <a:lnTo>
                  <a:pt x="7561553" y="1458312"/>
                </a:lnTo>
                <a:cubicBezTo>
                  <a:pt x="7554492" y="1437132"/>
                  <a:pt x="7508601" y="1415951"/>
                  <a:pt x="7423878" y="1394770"/>
                </a:cubicBezTo>
                <a:lnTo>
                  <a:pt x="7392107" y="1384180"/>
                </a:lnTo>
                <a:cubicBezTo>
                  <a:pt x="7370926" y="1377120"/>
                  <a:pt x="7349745" y="1370060"/>
                  <a:pt x="7328564" y="1362999"/>
                </a:cubicBezTo>
                <a:close/>
                <a:moveTo>
                  <a:pt x="6788454" y="1362999"/>
                </a:moveTo>
                <a:cubicBezTo>
                  <a:pt x="6788454" y="1370060"/>
                  <a:pt x="6788454" y="1373589"/>
                  <a:pt x="6788454" y="1373589"/>
                </a:cubicBezTo>
                <a:lnTo>
                  <a:pt x="6799044" y="1362999"/>
                </a:lnTo>
                <a:cubicBezTo>
                  <a:pt x="6799044" y="1362999"/>
                  <a:pt x="6795514" y="1362999"/>
                  <a:pt x="6788454" y="1362999"/>
                </a:cubicBezTo>
                <a:close/>
                <a:moveTo>
                  <a:pt x="6460150" y="1362999"/>
                </a:moveTo>
                <a:cubicBezTo>
                  <a:pt x="6460150" y="1362999"/>
                  <a:pt x="6460150" y="1366529"/>
                  <a:pt x="6460150" y="1373589"/>
                </a:cubicBezTo>
                <a:cubicBezTo>
                  <a:pt x="6467211" y="1366529"/>
                  <a:pt x="6470740" y="1362999"/>
                  <a:pt x="6470740" y="1362999"/>
                </a:cubicBezTo>
                <a:cubicBezTo>
                  <a:pt x="6470740" y="1362999"/>
                  <a:pt x="6467211" y="1362999"/>
                  <a:pt x="6460150" y="1362999"/>
                </a:cubicBezTo>
                <a:close/>
                <a:moveTo>
                  <a:pt x="1747418" y="1362999"/>
                </a:moveTo>
                <a:lnTo>
                  <a:pt x="1768598" y="1362999"/>
                </a:lnTo>
                <a:cubicBezTo>
                  <a:pt x="1775659" y="1370060"/>
                  <a:pt x="1775659" y="1373589"/>
                  <a:pt x="1768598" y="1373589"/>
                </a:cubicBezTo>
                <a:cubicBezTo>
                  <a:pt x="1761539" y="1373589"/>
                  <a:pt x="1754477" y="1370060"/>
                  <a:pt x="1747418" y="1362999"/>
                </a:cubicBezTo>
                <a:close/>
                <a:moveTo>
                  <a:pt x="3071218" y="1352408"/>
                </a:moveTo>
                <a:lnTo>
                  <a:pt x="3081810" y="1362999"/>
                </a:lnTo>
                <a:cubicBezTo>
                  <a:pt x="3081810" y="1362999"/>
                  <a:pt x="3080045" y="1362999"/>
                  <a:pt x="3076514" y="1362999"/>
                </a:cubicBezTo>
                <a:cubicBezTo>
                  <a:pt x="3072983" y="1362999"/>
                  <a:pt x="3069454" y="1361235"/>
                  <a:pt x="3065925" y="1357704"/>
                </a:cubicBezTo>
                <a:cubicBezTo>
                  <a:pt x="3062393" y="1354173"/>
                  <a:pt x="3064160" y="1352408"/>
                  <a:pt x="3071218" y="1352408"/>
                </a:cubicBezTo>
                <a:close/>
                <a:moveTo>
                  <a:pt x="3249271" y="1349099"/>
                </a:moveTo>
                <a:cubicBezTo>
                  <a:pt x="3240004" y="1347776"/>
                  <a:pt x="3240666" y="1352408"/>
                  <a:pt x="3251255" y="1362999"/>
                </a:cubicBezTo>
                <a:lnTo>
                  <a:pt x="3261847" y="1373589"/>
                </a:lnTo>
                <a:lnTo>
                  <a:pt x="3251255" y="1373589"/>
                </a:lnTo>
                <a:lnTo>
                  <a:pt x="3240666" y="1373589"/>
                </a:lnTo>
                <a:lnTo>
                  <a:pt x="3314799" y="1384180"/>
                </a:lnTo>
                <a:cubicBezTo>
                  <a:pt x="3321858" y="1377120"/>
                  <a:pt x="3332449" y="1378885"/>
                  <a:pt x="3346570" y="1389475"/>
                </a:cubicBezTo>
                <a:cubicBezTo>
                  <a:pt x="3360690" y="1400066"/>
                  <a:pt x="3367751" y="1405360"/>
                  <a:pt x="3367751" y="1405360"/>
                </a:cubicBezTo>
                <a:cubicBezTo>
                  <a:pt x="3374810" y="1405360"/>
                  <a:pt x="3378341" y="1405360"/>
                  <a:pt x="3378341" y="1405360"/>
                </a:cubicBezTo>
                <a:cubicBezTo>
                  <a:pt x="3385401" y="1405360"/>
                  <a:pt x="3390695" y="1407125"/>
                  <a:pt x="3394226" y="1410656"/>
                </a:cubicBezTo>
                <a:cubicBezTo>
                  <a:pt x="3397758" y="1414187"/>
                  <a:pt x="3399522" y="1415951"/>
                  <a:pt x="3399522" y="1415951"/>
                </a:cubicBezTo>
                <a:lnTo>
                  <a:pt x="3463064" y="1426541"/>
                </a:lnTo>
                <a:lnTo>
                  <a:pt x="3505426" y="1437132"/>
                </a:lnTo>
                <a:cubicBezTo>
                  <a:pt x="3505426" y="1430072"/>
                  <a:pt x="3498365" y="1424776"/>
                  <a:pt x="3484244" y="1421247"/>
                </a:cubicBezTo>
                <a:cubicBezTo>
                  <a:pt x="3470124" y="1417716"/>
                  <a:pt x="3459534" y="1415951"/>
                  <a:pt x="3452474" y="1415951"/>
                </a:cubicBezTo>
                <a:cubicBezTo>
                  <a:pt x="3452474" y="1415951"/>
                  <a:pt x="3448943" y="1415951"/>
                  <a:pt x="3441882" y="1415951"/>
                </a:cubicBezTo>
                <a:cubicBezTo>
                  <a:pt x="3434824" y="1415951"/>
                  <a:pt x="3431293" y="1412420"/>
                  <a:pt x="3431293" y="1405360"/>
                </a:cubicBezTo>
                <a:lnTo>
                  <a:pt x="3388931" y="1394770"/>
                </a:lnTo>
                <a:cubicBezTo>
                  <a:pt x="3381872" y="1394770"/>
                  <a:pt x="3378341" y="1394770"/>
                  <a:pt x="3378341" y="1394770"/>
                </a:cubicBezTo>
                <a:cubicBezTo>
                  <a:pt x="3378341" y="1394770"/>
                  <a:pt x="3376577" y="1393005"/>
                  <a:pt x="3373046" y="1389475"/>
                </a:cubicBezTo>
                <a:cubicBezTo>
                  <a:pt x="3369516" y="1385945"/>
                  <a:pt x="3364220" y="1384180"/>
                  <a:pt x="3357160" y="1384180"/>
                </a:cubicBezTo>
                <a:cubicBezTo>
                  <a:pt x="3350099" y="1384180"/>
                  <a:pt x="3346570" y="1384180"/>
                  <a:pt x="3346570" y="1384180"/>
                </a:cubicBezTo>
                <a:cubicBezTo>
                  <a:pt x="3346570" y="1384180"/>
                  <a:pt x="3339509" y="1380649"/>
                  <a:pt x="3325389" y="1373589"/>
                </a:cubicBezTo>
                <a:lnTo>
                  <a:pt x="3325389" y="1362999"/>
                </a:lnTo>
                <a:lnTo>
                  <a:pt x="3304208" y="1362999"/>
                </a:lnTo>
                <a:lnTo>
                  <a:pt x="3261847" y="1352408"/>
                </a:lnTo>
                <a:cubicBezTo>
                  <a:pt x="3256552" y="1350643"/>
                  <a:pt x="3252358" y="1349540"/>
                  <a:pt x="3249271" y="1349099"/>
                </a:cubicBezTo>
                <a:close/>
                <a:moveTo>
                  <a:pt x="6478684" y="1347114"/>
                </a:moveTo>
                <a:cubicBezTo>
                  <a:pt x="6476920" y="1347114"/>
                  <a:pt x="6474271" y="1348879"/>
                  <a:pt x="6470740" y="1352408"/>
                </a:cubicBezTo>
                <a:lnTo>
                  <a:pt x="6481332" y="1352408"/>
                </a:lnTo>
                <a:cubicBezTo>
                  <a:pt x="6481332" y="1348879"/>
                  <a:pt x="6480449" y="1347114"/>
                  <a:pt x="6478684" y="1347114"/>
                </a:cubicBezTo>
                <a:close/>
                <a:moveTo>
                  <a:pt x="6779186" y="1345790"/>
                </a:moveTo>
                <a:cubicBezTo>
                  <a:pt x="6776539" y="1344906"/>
                  <a:pt x="6774333" y="1345349"/>
                  <a:pt x="6772568" y="1347114"/>
                </a:cubicBezTo>
                <a:cubicBezTo>
                  <a:pt x="6769038" y="1350643"/>
                  <a:pt x="6767272" y="1352408"/>
                  <a:pt x="6767272" y="1352408"/>
                </a:cubicBezTo>
                <a:lnTo>
                  <a:pt x="6788454" y="1352408"/>
                </a:lnTo>
                <a:cubicBezTo>
                  <a:pt x="6784923" y="1348879"/>
                  <a:pt x="6781834" y="1346673"/>
                  <a:pt x="6779186" y="1345790"/>
                </a:cubicBezTo>
                <a:close/>
                <a:moveTo>
                  <a:pt x="8144027" y="1341818"/>
                </a:moveTo>
                <a:cubicBezTo>
                  <a:pt x="8151087" y="1341818"/>
                  <a:pt x="8161677" y="1341818"/>
                  <a:pt x="8175798" y="1341818"/>
                </a:cubicBezTo>
                <a:lnTo>
                  <a:pt x="8207569" y="1362999"/>
                </a:lnTo>
                <a:cubicBezTo>
                  <a:pt x="8193449" y="1362999"/>
                  <a:pt x="8182858" y="1362999"/>
                  <a:pt x="8175798" y="1362999"/>
                </a:cubicBezTo>
                <a:cubicBezTo>
                  <a:pt x="8168737" y="1362999"/>
                  <a:pt x="8161677" y="1359468"/>
                  <a:pt x="8154617" y="1352408"/>
                </a:cubicBezTo>
                <a:cubicBezTo>
                  <a:pt x="8154617" y="1352408"/>
                  <a:pt x="8151087" y="1348879"/>
                  <a:pt x="8144027" y="1341818"/>
                </a:cubicBezTo>
                <a:close/>
                <a:moveTo>
                  <a:pt x="2478156" y="1341818"/>
                </a:moveTo>
                <a:cubicBezTo>
                  <a:pt x="2485216" y="1355939"/>
                  <a:pt x="2488746" y="1355939"/>
                  <a:pt x="2488746" y="1341818"/>
                </a:cubicBezTo>
                <a:cubicBezTo>
                  <a:pt x="2488746" y="1341818"/>
                  <a:pt x="2485216" y="1341818"/>
                  <a:pt x="2478156" y="1341818"/>
                </a:cubicBezTo>
                <a:close/>
                <a:moveTo>
                  <a:pt x="8324064" y="1331228"/>
                </a:moveTo>
                <a:cubicBezTo>
                  <a:pt x="8331124" y="1331228"/>
                  <a:pt x="8334654" y="1331228"/>
                  <a:pt x="8334654" y="1331228"/>
                </a:cubicBezTo>
                <a:cubicBezTo>
                  <a:pt x="8334654" y="1338287"/>
                  <a:pt x="8338183" y="1341818"/>
                  <a:pt x="8345244" y="1341818"/>
                </a:cubicBezTo>
                <a:cubicBezTo>
                  <a:pt x="8345244" y="1341818"/>
                  <a:pt x="8366425" y="1343583"/>
                  <a:pt x="8408787" y="1347114"/>
                </a:cubicBezTo>
                <a:cubicBezTo>
                  <a:pt x="8451148" y="1350643"/>
                  <a:pt x="8475858" y="1355939"/>
                  <a:pt x="8482920" y="1362999"/>
                </a:cubicBezTo>
                <a:cubicBezTo>
                  <a:pt x="8482920" y="1362999"/>
                  <a:pt x="8489980" y="1362999"/>
                  <a:pt x="8504100" y="1362999"/>
                </a:cubicBezTo>
                <a:cubicBezTo>
                  <a:pt x="8504100" y="1362999"/>
                  <a:pt x="8505866" y="1364764"/>
                  <a:pt x="8509395" y="1368293"/>
                </a:cubicBezTo>
                <a:cubicBezTo>
                  <a:pt x="8512925" y="1371824"/>
                  <a:pt x="8514691" y="1377120"/>
                  <a:pt x="8514691" y="1384180"/>
                </a:cubicBezTo>
                <a:cubicBezTo>
                  <a:pt x="8514691" y="1391239"/>
                  <a:pt x="8518220" y="1394770"/>
                  <a:pt x="8525281" y="1394770"/>
                </a:cubicBezTo>
                <a:cubicBezTo>
                  <a:pt x="8532341" y="1394770"/>
                  <a:pt x="8539400" y="1396535"/>
                  <a:pt x="8546462" y="1400066"/>
                </a:cubicBezTo>
                <a:cubicBezTo>
                  <a:pt x="8553522" y="1403595"/>
                  <a:pt x="8562347" y="1407125"/>
                  <a:pt x="8572938" y="1410656"/>
                </a:cubicBezTo>
                <a:cubicBezTo>
                  <a:pt x="8583528" y="1414187"/>
                  <a:pt x="8595884" y="1419481"/>
                  <a:pt x="8610004" y="1426541"/>
                </a:cubicBezTo>
                <a:cubicBezTo>
                  <a:pt x="8624124" y="1433602"/>
                  <a:pt x="8634714" y="1437132"/>
                  <a:pt x="8641775" y="1437132"/>
                </a:cubicBezTo>
                <a:cubicBezTo>
                  <a:pt x="8648836" y="1437132"/>
                  <a:pt x="8652366" y="1438897"/>
                  <a:pt x="8652366" y="1442427"/>
                </a:cubicBezTo>
                <a:cubicBezTo>
                  <a:pt x="8652366" y="1445957"/>
                  <a:pt x="8659426" y="1451253"/>
                  <a:pt x="8673545" y="1458312"/>
                </a:cubicBezTo>
                <a:lnTo>
                  <a:pt x="8694728" y="1468903"/>
                </a:lnTo>
                <a:cubicBezTo>
                  <a:pt x="8687666" y="1475964"/>
                  <a:pt x="8673545" y="1475964"/>
                  <a:pt x="8652366" y="1468903"/>
                </a:cubicBezTo>
                <a:cubicBezTo>
                  <a:pt x="8638245" y="1461843"/>
                  <a:pt x="8631185" y="1458312"/>
                  <a:pt x="8631185" y="1458312"/>
                </a:cubicBezTo>
                <a:lnTo>
                  <a:pt x="8599414" y="1447722"/>
                </a:lnTo>
                <a:cubicBezTo>
                  <a:pt x="8585294" y="1440662"/>
                  <a:pt x="8576468" y="1435368"/>
                  <a:pt x="8572938" y="1431837"/>
                </a:cubicBezTo>
                <a:cubicBezTo>
                  <a:pt x="8569409" y="1428306"/>
                  <a:pt x="8564112" y="1426541"/>
                  <a:pt x="8557053" y="1426541"/>
                </a:cubicBezTo>
                <a:lnTo>
                  <a:pt x="8546462" y="1426541"/>
                </a:lnTo>
                <a:cubicBezTo>
                  <a:pt x="8546462" y="1412420"/>
                  <a:pt x="8532341" y="1405360"/>
                  <a:pt x="8504100" y="1405360"/>
                </a:cubicBezTo>
                <a:cubicBezTo>
                  <a:pt x="8475858" y="1405360"/>
                  <a:pt x="8461739" y="1398301"/>
                  <a:pt x="8461739" y="1384180"/>
                </a:cubicBezTo>
                <a:cubicBezTo>
                  <a:pt x="8461739" y="1377120"/>
                  <a:pt x="8458209" y="1373589"/>
                  <a:pt x="8451148" y="1373589"/>
                </a:cubicBezTo>
                <a:cubicBezTo>
                  <a:pt x="8444087" y="1373589"/>
                  <a:pt x="8440558" y="1373589"/>
                  <a:pt x="8440558" y="1373589"/>
                </a:cubicBezTo>
                <a:lnTo>
                  <a:pt x="8429968" y="1362999"/>
                </a:lnTo>
                <a:lnTo>
                  <a:pt x="8429968" y="1373589"/>
                </a:lnTo>
                <a:lnTo>
                  <a:pt x="8408787" y="1384180"/>
                </a:lnTo>
                <a:cubicBezTo>
                  <a:pt x="8394666" y="1377120"/>
                  <a:pt x="8389372" y="1370060"/>
                  <a:pt x="8392901" y="1362999"/>
                </a:cubicBezTo>
                <a:cubicBezTo>
                  <a:pt x="8396431" y="1355939"/>
                  <a:pt x="8391135" y="1352408"/>
                  <a:pt x="8377016" y="1352408"/>
                </a:cubicBezTo>
                <a:cubicBezTo>
                  <a:pt x="8341714" y="1352408"/>
                  <a:pt x="8324064" y="1345349"/>
                  <a:pt x="8324064" y="1331228"/>
                </a:cubicBezTo>
                <a:close/>
                <a:moveTo>
                  <a:pt x="7201480" y="1331228"/>
                </a:moveTo>
                <a:cubicBezTo>
                  <a:pt x="7201480" y="1338287"/>
                  <a:pt x="7201480" y="1341818"/>
                  <a:pt x="7201480" y="1341818"/>
                </a:cubicBezTo>
                <a:lnTo>
                  <a:pt x="7222660" y="1341818"/>
                </a:lnTo>
                <a:lnTo>
                  <a:pt x="7233251" y="1352408"/>
                </a:lnTo>
                <a:cubicBezTo>
                  <a:pt x="7233251" y="1352408"/>
                  <a:pt x="7240312" y="1352408"/>
                  <a:pt x="7254432" y="1352408"/>
                </a:cubicBezTo>
                <a:lnTo>
                  <a:pt x="7275612" y="1352408"/>
                </a:lnTo>
                <a:lnTo>
                  <a:pt x="7254432" y="1341818"/>
                </a:lnTo>
                <a:cubicBezTo>
                  <a:pt x="7233251" y="1334758"/>
                  <a:pt x="7215600" y="1331228"/>
                  <a:pt x="7201480" y="1331228"/>
                </a:cubicBezTo>
                <a:close/>
                <a:moveTo>
                  <a:pt x="3177123" y="1331228"/>
                </a:moveTo>
                <a:lnTo>
                  <a:pt x="3177123" y="1341818"/>
                </a:lnTo>
                <a:cubicBezTo>
                  <a:pt x="3184183" y="1348879"/>
                  <a:pt x="3191243" y="1352408"/>
                  <a:pt x="3198303" y="1352408"/>
                </a:cubicBezTo>
                <a:lnTo>
                  <a:pt x="3208895" y="1352408"/>
                </a:lnTo>
                <a:cubicBezTo>
                  <a:pt x="3201834" y="1345349"/>
                  <a:pt x="3198303" y="1341818"/>
                  <a:pt x="3198303" y="1341818"/>
                </a:cubicBezTo>
                <a:close/>
                <a:moveTo>
                  <a:pt x="8478683" y="1324874"/>
                </a:moveTo>
                <a:lnTo>
                  <a:pt x="8492546" y="1328339"/>
                </a:lnTo>
                <a:lnTo>
                  <a:pt x="8493510" y="1331228"/>
                </a:lnTo>
                <a:lnTo>
                  <a:pt x="8472329" y="1331228"/>
                </a:lnTo>
                <a:close/>
                <a:moveTo>
                  <a:pt x="7050566" y="1324609"/>
                </a:moveTo>
                <a:cubicBezTo>
                  <a:pt x="7052332" y="1323725"/>
                  <a:pt x="7053214" y="1324168"/>
                  <a:pt x="7053214" y="1325933"/>
                </a:cubicBezTo>
                <a:cubicBezTo>
                  <a:pt x="7053214" y="1329464"/>
                  <a:pt x="7049684" y="1331228"/>
                  <a:pt x="7042622" y="1331228"/>
                </a:cubicBezTo>
                <a:cubicBezTo>
                  <a:pt x="7046154" y="1327697"/>
                  <a:pt x="7048800" y="1325492"/>
                  <a:pt x="7050566" y="1324609"/>
                </a:cubicBezTo>
                <a:close/>
                <a:moveTo>
                  <a:pt x="7328564" y="1320637"/>
                </a:moveTo>
                <a:lnTo>
                  <a:pt x="7317974" y="1331228"/>
                </a:lnTo>
                <a:lnTo>
                  <a:pt x="7339155" y="1331228"/>
                </a:lnTo>
                <a:cubicBezTo>
                  <a:pt x="7339155" y="1331228"/>
                  <a:pt x="7337389" y="1329464"/>
                  <a:pt x="7333860" y="1325933"/>
                </a:cubicBezTo>
                <a:cubicBezTo>
                  <a:pt x="7330330" y="1322402"/>
                  <a:pt x="7328564" y="1320637"/>
                  <a:pt x="7328564" y="1320637"/>
                </a:cubicBezTo>
                <a:close/>
                <a:moveTo>
                  <a:pt x="6375428" y="1320637"/>
                </a:moveTo>
                <a:lnTo>
                  <a:pt x="6386018" y="1331228"/>
                </a:lnTo>
                <a:cubicBezTo>
                  <a:pt x="6386018" y="1331228"/>
                  <a:pt x="6386018" y="1327697"/>
                  <a:pt x="6386018" y="1320637"/>
                </a:cubicBezTo>
                <a:cubicBezTo>
                  <a:pt x="6378957" y="1320637"/>
                  <a:pt x="6375428" y="1320637"/>
                  <a:pt x="6375428" y="1320637"/>
                </a:cubicBezTo>
                <a:close/>
                <a:moveTo>
                  <a:pt x="6322476" y="1320637"/>
                </a:moveTo>
                <a:lnTo>
                  <a:pt x="6333066" y="1331228"/>
                </a:lnTo>
                <a:cubicBezTo>
                  <a:pt x="6333066" y="1331228"/>
                  <a:pt x="6333066" y="1329464"/>
                  <a:pt x="6333066" y="1325933"/>
                </a:cubicBezTo>
                <a:cubicBezTo>
                  <a:pt x="6333066" y="1322402"/>
                  <a:pt x="6329536" y="1320637"/>
                  <a:pt x="6322476" y="1320637"/>
                </a:cubicBezTo>
                <a:close/>
                <a:moveTo>
                  <a:pt x="2817049" y="1320637"/>
                </a:moveTo>
                <a:lnTo>
                  <a:pt x="2827639" y="1331228"/>
                </a:lnTo>
                <a:lnTo>
                  <a:pt x="2880591" y="1341818"/>
                </a:lnTo>
                <a:lnTo>
                  <a:pt x="2891182" y="1341818"/>
                </a:lnTo>
                <a:cubicBezTo>
                  <a:pt x="2884122" y="1327697"/>
                  <a:pt x="2859410" y="1320637"/>
                  <a:pt x="2817049" y="1320637"/>
                </a:cubicBezTo>
                <a:close/>
                <a:moveTo>
                  <a:pt x="6448236" y="1314018"/>
                </a:moveTo>
                <a:cubicBezTo>
                  <a:pt x="6447353" y="1313136"/>
                  <a:pt x="6446030" y="1313577"/>
                  <a:pt x="6444265" y="1315341"/>
                </a:cubicBezTo>
                <a:cubicBezTo>
                  <a:pt x="6440736" y="1318872"/>
                  <a:pt x="6438970" y="1324168"/>
                  <a:pt x="6438970" y="1331228"/>
                </a:cubicBezTo>
                <a:lnTo>
                  <a:pt x="6449560" y="1320637"/>
                </a:lnTo>
                <a:cubicBezTo>
                  <a:pt x="6449560" y="1317108"/>
                  <a:pt x="6449118" y="1314902"/>
                  <a:pt x="6448236" y="1314018"/>
                </a:cubicBezTo>
                <a:close/>
                <a:moveTo>
                  <a:pt x="8228750" y="1310047"/>
                </a:moveTo>
                <a:lnTo>
                  <a:pt x="8302883" y="1320637"/>
                </a:lnTo>
                <a:lnTo>
                  <a:pt x="8292291" y="1331228"/>
                </a:lnTo>
                <a:cubicBezTo>
                  <a:pt x="8285231" y="1331228"/>
                  <a:pt x="8276406" y="1331228"/>
                  <a:pt x="8265816" y="1331228"/>
                </a:cubicBezTo>
                <a:cubicBezTo>
                  <a:pt x="8255225" y="1331228"/>
                  <a:pt x="8244635" y="1329464"/>
                  <a:pt x="8234045" y="1325933"/>
                </a:cubicBezTo>
                <a:cubicBezTo>
                  <a:pt x="8223454" y="1322402"/>
                  <a:pt x="8221689" y="1317108"/>
                  <a:pt x="8228750" y="1310047"/>
                </a:cubicBezTo>
                <a:close/>
                <a:moveTo>
                  <a:pt x="3611330" y="1310047"/>
                </a:moveTo>
                <a:cubicBezTo>
                  <a:pt x="3604269" y="1310047"/>
                  <a:pt x="3600740" y="1311812"/>
                  <a:pt x="3600740" y="1315341"/>
                </a:cubicBezTo>
                <a:cubicBezTo>
                  <a:pt x="3600740" y="1318872"/>
                  <a:pt x="3602504" y="1320637"/>
                  <a:pt x="3606034" y="1320637"/>
                </a:cubicBezTo>
                <a:cubicBezTo>
                  <a:pt x="3609565" y="1320637"/>
                  <a:pt x="3611330" y="1317108"/>
                  <a:pt x="3611330" y="1310047"/>
                </a:cubicBezTo>
                <a:close/>
                <a:moveTo>
                  <a:pt x="3177123" y="1310047"/>
                </a:moveTo>
                <a:cubicBezTo>
                  <a:pt x="3170063" y="1310047"/>
                  <a:pt x="3166533" y="1313577"/>
                  <a:pt x="3166533" y="1320637"/>
                </a:cubicBezTo>
                <a:cubicBezTo>
                  <a:pt x="3166533" y="1320637"/>
                  <a:pt x="3170063" y="1318872"/>
                  <a:pt x="3177123" y="1315341"/>
                </a:cubicBezTo>
                <a:cubicBezTo>
                  <a:pt x="3184183" y="1311812"/>
                  <a:pt x="3187714" y="1310047"/>
                  <a:pt x="3187714" y="1310047"/>
                </a:cubicBezTo>
                <a:cubicBezTo>
                  <a:pt x="3187714" y="1310047"/>
                  <a:pt x="3184183" y="1310047"/>
                  <a:pt x="3177123" y="1310047"/>
                </a:cubicBezTo>
                <a:close/>
                <a:moveTo>
                  <a:pt x="3357160" y="1299456"/>
                </a:moveTo>
                <a:lnTo>
                  <a:pt x="3357160" y="1310047"/>
                </a:lnTo>
                <a:lnTo>
                  <a:pt x="3378341" y="1310047"/>
                </a:lnTo>
                <a:cubicBezTo>
                  <a:pt x="3371280" y="1302987"/>
                  <a:pt x="3364220" y="1299456"/>
                  <a:pt x="3357160" y="1299456"/>
                </a:cubicBezTo>
                <a:close/>
                <a:moveTo>
                  <a:pt x="2912362" y="1299456"/>
                </a:moveTo>
                <a:lnTo>
                  <a:pt x="2922954" y="1299456"/>
                </a:lnTo>
                <a:lnTo>
                  <a:pt x="2922954" y="1310047"/>
                </a:lnTo>
                <a:cubicBezTo>
                  <a:pt x="2922954" y="1310047"/>
                  <a:pt x="2919423" y="1306516"/>
                  <a:pt x="2912362" y="1299456"/>
                </a:cubicBezTo>
                <a:close/>
                <a:moveTo>
                  <a:pt x="2509927" y="1299456"/>
                </a:moveTo>
                <a:cubicBezTo>
                  <a:pt x="2509927" y="1299456"/>
                  <a:pt x="2513458" y="1301221"/>
                  <a:pt x="2520518" y="1304752"/>
                </a:cubicBezTo>
                <a:cubicBezTo>
                  <a:pt x="2527577" y="1308283"/>
                  <a:pt x="2534638" y="1310047"/>
                  <a:pt x="2541698" y="1310047"/>
                </a:cubicBezTo>
                <a:cubicBezTo>
                  <a:pt x="2562879" y="1317108"/>
                  <a:pt x="2573470" y="1320637"/>
                  <a:pt x="2573470" y="1320637"/>
                </a:cubicBezTo>
                <a:cubicBezTo>
                  <a:pt x="2580529" y="1320637"/>
                  <a:pt x="2585826" y="1322402"/>
                  <a:pt x="2589355" y="1325933"/>
                </a:cubicBezTo>
                <a:cubicBezTo>
                  <a:pt x="2592886" y="1329464"/>
                  <a:pt x="2598181" y="1331228"/>
                  <a:pt x="2605241" y="1331228"/>
                </a:cubicBezTo>
                <a:cubicBezTo>
                  <a:pt x="2612301" y="1331228"/>
                  <a:pt x="2619361" y="1334758"/>
                  <a:pt x="2626422" y="1341818"/>
                </a:cubicBezTo>
                <a:cubicBezTo>
                  <a:pt x="2633481" y="1341818"/>
                  <a:pt x="2638777" y="1341818"/>
                  <a:pt x="2642307" y="1341818"/>
                </a:cubicBezTo>
                <a:cubicBezTo>
                  <a:pt x="2645838" y="1341818"/>
                  <a:pt x="2651133" y="1345349"/>
                  <a:pt x="2658193" y="1352408"/>
                </a:cubicBezTo>
                <a:cubicBezTo>
                  <a:pt x="2672313" y="1352408"/>
                  <a:pt x="2682904" y="1352408"/>
                  <a:pt x="2689964" y="1352408"/>
                </a:cubicBezTo>
                <a:lnTo>
                  <a:pt x="2721735" y="1352408"/>
                </a:lnTo>
                <a:cubicBezTo>
                  <a:pt x="2721735" y="1352408"/>
                  <a:pt x="2716440" y="1350643"/>
                  <a:pt x="2705851" y="1347114"/>
                </a:cubicBezTo>
                <a:cubicBezTo>
                  <a:pt x="2695259" y="1343583"/>
                  <a:pt x="2686433" y="1338287"/>
                  <a:pt x="2679374" y="1331228"/>
                </a:cubicBezTo>
                <a:cubicBezTo>
                  <a:pt x="2651133" y="1324168"/>
                  <a:pt x="2629952" y="1320637"/>
                  <a:pt x="2615831" y="1320637"/>
                </a:cubicBezTo>
                <a:cubicBezTo>
                  <a:pt x="2608771" y="1320637"/>
                  <a:pt x="2594650" y="1317108"/>
                  <a:pt x="2573470" y="1310047"/>
                </a:cubicBezTo>
                <a:cubicBezTo>
                  <a:pt x="2552289" y="1302987"/>
                  <a:pt x="2534638" y="1299456"/>
                  <a:pt x="2520518" y="1299456"/>
                </a:cubicBezTo>
                <a:cubicBezTo>
                  <a:pt x="2513458" y="1299456"/>
                  <a:pt x="2509927" y="1299456"/>
                  <a:pt x="2509927" y="1299456"/>
                </a:cubicBezTo>
                <a:close/>
                <a:moveTo>
                  <a:pt x="2223986" y="1299456"/>
                </a:moveTo>
                <a:cubicBezTo>
                  <a:pt x="2231046" y="1299456"/>
                  <a:pt x="2234577" y="1299456"/>
                  <a:pt x="2234577" y="1299456"/>
                </a:cubicBezTo>
                <a:lnTo>
                  <a:pt x="2223986" y="1310047"/>
                </a:lnTo>
                <a:close/>
                <a:moveTo>
                  <a:pt x="8353186" y="1294162"/>
                </a:moveTo>
                <a:cubicBezTo>
                  <a:pt x="8354951" y="1294162"/>
                  <a:pt x="8355835" y="1295927"/>
                  <a:pt x="8355835" y="1299456"/>
                </a:cubicBezTo>
                <a:lnTo>
                  <a:pt x="8345244" y="1299456"/>
                </a:lnTo>
                <a:cubicBezTo>
                  <a:pt x="8348774" y="1295927"/>
                  <a:pt x="8351422" y="1294162"/>
                  <a:pt x="8353186" y="1294162"/>
                </a:cubicBezTo>
                <a:close/>
                <a:moveTo>
                  <a:pt x="7922951" y="1292837"/>
                </a:moveTo>
                <a:cubicBezTo>
                  <a:pt x="7922070" y="1293721"/>
                  <a:pt x="7921627" y="1295927"/>
                  <a:pt x="7921627" y="1299456"/>
                </a:cubicBezTo>
                <a:cubicBezTo>
                  <a:pt x="7928688" y="1299456"/>
                  <a:pt x="7932219" y="1299456"/>
                  <a:pt x="7932219" y="1299456"/>
                </a:cubicBezTo>
                <a:cubicBezTo>
                  <a:pt x="7932219" y="1299456"/>
                  <a:pt x="7930452" y="1297691"/>
                  <a:pt x="7926923" y="1294162"/>
                </a:cubicBezTo>
                <a:cubicBezTo>
                  <a:pt x="7925158" y="1292397"/>
                  <a:pt x="7923835" y="1291956"/>
                  <a:pt x="7922951" y="1292837"/>
                </a:cubicBezTo>
                <a:close/>
                <a:moveTo>
                  <a:pt x="6333066" y="1288866"/>
                </a:moveTo>
                <a:lnTo>
                  <a:pt x="6343656" y="1299456"/>
                </a:lnTo>
                <a:cubicBezTo>
                  <a:pt x="6343656" y="1299456"/>
                  <a:pt x="6347186" y="1299456"/>
                  <a:pt x="6354246" y="1299456"/>
                </a:cubicBezTo>
                <a:close/>
                <a:moveTo>
                  <a:pt x="3155942" y="1288866"/>
                </a:moveTo>
                <a:lnTo>
                  <a:pt x="3177123" y="1299456"/>
                </a:lnTo>
                <a:lnTo>
                  <a:pt x="3187714" y="1288866"/>
                </a:lnTo>
                <a:cubicBezTo>
                  <a:pt x="3180653" y="1288866"/>
                  <a:pt x="3173593" y="1288866"/>
                  <a:pt x="3166533" y="1288866"/>
                </a:cubicBezTo>
                <a:close/>
                <a:moveTo>
                  <a:pt x="3050039" y="1288866"/>
                </a:moveTo>
                <a:lnTo>
                  <a:pt x="3155942" y="1331228"/>
                </a:lnTo>
                <a:cubicBezTo>
                  <a:pt x="3155942" y="1324168"/>
                  <a:pt x="3154177" y="1320637"/>
                  <a:pt x="3150648" y="1320637"/>
                </a:cubicBezTo>
                <a:cubicBezTo>
                  <a:pt x="3147116" y="1320637"/>
                  <a:pt x="3141821" y="1317108"/>
                  <a:pt x="3134762" y="1310047"/>
                </a:cubicBezTo>
                <a:lnTo>
                  <a:pt x="3092399" y="1299456"/>
                </a:lnTo>
                <a:close/>
                <a:moveTo>
                  <a:pt x="2276938" y="1288866"/>
                </a:moveTo>
                <a:cubicBezTo>
                  <a:pt x="2276938" y="1288866"/>
                  <a:pt x="2285763" y="1290631"/>
                  <a:pt x="2303415" y="1294162"/>
                </a:cubicBezTo>
                <a:cubicBezTo>
                  <a:pt x="2321066" y="1297691"/>
                  <a:pt x="2329890" y="1302987"/>
                  <a:pt x="2329890" y="1310047"/>
                </a:cubicBezTo>
                <a:cubicBezTo>
                  <a:pt x="2344011" y="1317108"/>
                  <a:pt x="2344011" y="1320637"/>
                  <a:pt x="2329890" y="1320637"/>
                </a:cubicBezTo>
                <a:cubicBezTo>
                  <a:pt x="2322830" y="1320637"/>
                  <a:pt x="2315769" y="1324168"/>
                  <a:pt x="2308710" y="1331228"/>
                </a:cubicBezTo>
                <a:cubicBezTo>
                  <a:pt x="2308710" y="1324168"/>
                  <a:pt x="2308710" y="1320637"/>
                  <a:pt x="2308710" y="1320637"/>
                </a:cubicBezTo>
                <a:lnTo>
                  <a:pt x="2298119" y="1310047"/>
                </a:lnTo>
                <a:close/>
                <a:moveTo>
                  <a:pt x="8440558" y="1278276"/>
                </a:moveTo>
                <a:lnTo>
                  <a:pt x="8461739" y="1278276"/>
                </a:lnTo>
                <a:lnTo>
                  <a:pt x="8472329" y="1278276"/>
                </a:lnTo>
                <a:cubicBezTo>
                  <a:pt x="8479390" y="1278276"/>
                  <a:pt x="8486449" y="1281806"/>
                  <a:pt x="8493510" y="1288866"/>
                </a:cubicBezTo>
                <a:lnTo>
                  <a:pt x="8514691" y="1299456"/>
                </a:lnTo>
                <a:cubicBezTo>
                  <a:pt x="8514691" y="1299456"/>
                  <a:pt x="8521751" y="1301221"/>
                  <a:pt x="8535871" y="1304752"/>
                </a:cubicBezTo>
                <a:cubicBezTo>
                  <a:pt x="8549991" y="1308283"/>
                  <a:pt x="8560582" y="1313577"/>
                  <a:pt x="8567641" y="1320637"/>
                </a:cubicBezTo>
                <a:cubicBezTo>
                  <a:pt x="8595884" y="1327697"/>
                  <a:pt x="8613533" y="1331228"/>
                  <a:pt x="8620595" y="1331228"/>
                </a:cubicBezTo>
                <a:cubicBezTo>
                  <a:pt x="8620595" y="1331228"/>
                  <a:pt x="8622360" y="1332993"/>
                  <a:pt x="8625889" y="1336523"/>
                </a:cubicBezTo>
                <a:cubicBezTo>
                  <a:pt x="8629419" y="1340053"/>
                  <a:pt x="8634714" y="1345349"/>
                  <a:pt x="8641775" y="1352408"/>
                </a:cubicBezTo>
                <a:cubicBezTo>
                  <a:pt x="8648836" y="1359468"/>
                  <a:pt x="8655895" y="1362999"/>
                  <a:pt x="8662957" y="1362999"/>
                </a:cubicBezTo>
                <a:cubicBezTo>
                  <a:pt x="8691199" y="1362999"/>
                  <a:pt x="8698257" y="1370060"/>
                  <a:pt x="8684137" y="1384180"/>
                </a:cubicBezTo>
                <a:cubicBezTo>
                  <a:pt x="8670016" y="1391239"/>
                  <a:pt x="8652366" y="1387710"/>
                  <a:pt x="8631185" y="1373589"/>
                </a:cubicBezTo>
                <a:cubicBezTo>
                  <a:pt x="8610004" y="1366529"/>
                  <a:pt x="8595884" y="1361235"/>
                  <a:pt x="8588824" y="1357704"/>
                </a:cubicBezTo>
                <a:cubicBezTo>
                  <a:pt x="8581762" y="1354173"/>
                  <a:pt x="8567641" y="1352408"/>
                  <a:pt x="8546462" y="1352408"/>
                </a:cubicBezTo>
                <a:cubicBezTo>
                  <a:pt x="8532341" y="1345349"/>
                  <a:pt x="8523515" y="1341818"/>
                  <a:pt x="8519985" y="1341818"/>
                </a:cubicBezTo>
                <a:cubicBezTo>
                  <a:pt x="8516456" y="1341818"/>
                  <a:pt x="8514691" y="1338287"/>
                  <a:pt x="8514691" y="1331228"/>
                </a:cubicBezTo>
                <a:cubicBezTo>
                  <a:pt x="8507630" y="1331228"/>
                  <a:pt x="8504100" y="1331228"/>
                  <a:pt x="8504100" y="1331228"/>
                </a:cubicBezTo>
                <a:lnTo>
                  <a:pt x="8492546" y="1328339"/>
                </a:lnTo>
                <a:lnTo>
                  <a:pt x="8490863" y="1323286"/>
                </a:lnTo>
                <a:cubicBezTo>
                  <a:pt x="8489098" y="1321519"/>
                  <a:pt x="8486449" y="1320637"/>
                  <a:pt x="8482920" y="1320637"/>
                </a:cubicBezTo>
                <a:lnTo>
                  <a:pt x="8478683" y="1324874"/>
                </a:lnTo>
                <a:lnTo>
                  <a:pt x="8461739" y="1320637"/>
                </a:lnTo>
                <a:lnTo>
                  <a:pt x="8440558" y="1310047"/>
                </a:lnTo>
                <a:close/>
                <a:moveTo>
                  <a:pt x="8249931" y="1278276"/>
                </a:moveTo>
                <a:cubicBezTo>
                  <a:pt x="8249931" y="1278276"/>
                  <a:pt x="8253460" y="1278276"/>
                  <a:pt x="8260521" y="1278276"/>
                </a:cubicBezTo>
                <a:lnTo>
                  <a:pt x="8249931" y="1288866"/>
                </a:lnTo>
                <a:close/>
                <a:moveTo>
                  <a:pt x="8112254" y="1278276"/>
                </a:moveTo>
                <a:lnTo>
                  <a:pt x="8133435" y="1278276"/>
                </a:lnTo>
                <a:cubicBezTo>
                  <a:pt x="8147556" y="1285335"/>
                  <a:pt x="8158146" y="1288866"/>
                  <a:pt x="8165206" y="1288866"/>
                </a:cubicBezTo>
                <a:cubicBezTo>
                  <a:pt x="8165206" y="1295927"/>
                  <a:pt x="8170502" y="1299456"/>
                  <a:pt x="8181093" y="1299456"/>
                </a:cubicBezTo>
                <a:cubicBezTo>
                  <a:pt x="8191683" y="1299456"/>
                  <a:pt x="8198743" y="1302987"/>
                  <a:pt x="8202273" y="1310047"/>
                </a:cubicBezTo>
                <a:cubicBezTo>
                  <a:pt x="8205802" y="1317108"/>
                  <a:pt x="8204039" y="1320637"/>
                  <a:pt x="8196979" y="1320637"/>
                </a:cubicBezTo>
                <a:cubicBezTo>
                  <a:pt x="8189917" y="1320637"/>
                  <a:pt x="8182858" y="1317108"/>
                  <a:pt x="8175798" y="1310047"/>
                </a:cubicBezTo>
                <a:lnTo>
                  <a:pt x="8154617" y="1299456"/>
                </a:lnTo>
                <a:cubicBezTo>
                  <a:pt x="8147556" y="1299456"/>
                  <a:pt x="8140497" y="1295927"/>
                  <a:pt x="8133435" y="1288866"/>
                </a:cubicBezTo>
                <a:cubicBezTo>
                  <a:pt x="8126375" y="1288866"/>
                  <a:pt x="8121079" y="1287101"/>
                  <a:pt x="8117550" y="1283571"/>
                </a:cubicBezTo>
                <a:cubicBezTo>
                  <a:pt x="8114020" y="1280041"/>
                  <a:pt x="8112254" y="1278276"/>
                  <a:pt x="8112254" y="1278276"/>
                </a:cubicBezTo>
                <a:close/>
                <a:moveTo>
                  <a:pt x="8069894" y="1278276"/>
                </a:moveTo>
                <a:cubicBezTo>
                  <a:pt x="8069894" y="1278276"/>
                  <a:pt x="8073423" y="1278276"/>
                  <a:pt x="8080483" y="1278276"/>
                </a:cubicBezTo>
                <a:cubicBezTo>
                  <a:pt x="8080483" y="1285335"/>
                  <a:pt x="8076954" y="1288866"/>
                  <a:pt x="8069894" y="1288866"/>
                </a:cubicBezTo>
                <a:close/>
                <a:moveTo>
                  <a:pt x="6936718" y="1278276"/>
                </a:moveTo>
                <a:cubicBezTo>
                  <a:pt x="6943780" y="1278276"/>
                  <a:pt x="6947310" y="1278276"/>
                  <a:pt x="6947310" y="1278276"/>
                </a:cubicBezTo>
                <a:lnTo>
                  <a:pt x="6947310" y="1288866"/>
                </a:lnTo>
                <a:close/>
                <a:moveTo>
                  <a:pt x="2954724" y="1278276"/>
                </a:moveTo>
                <a:lnTo>
                  <a:pt x="2975906" y="1299456"/>
                </a:lnTo>
                <a:lnTo>
                  <a:pt x="2986495" y="1310047"/>
                </a:lnTo>
                <a:lnTo>
                  <a:pt x="3018266" y="1331228"/>
                </a:lnTo>
                <a:lnTo>
                  <a:pt x="3028858" y="1341818"/>
                </a:lnTo>
                <a:cubicBezTo>
                  <a:pt x="3028858" y="1341818"/>
                  <a:pt x="3021797" y="1341818"/>
                  <a:pt x="3007676" y="1341818"/>
                </a:cubicBezTo>
                <a:cubicBezTo>
                  <a:pt x="2993556" y="1341818"/>
                  <a:pt x="2979435" y="1338287"/>
                  <a:pt x="2965314" y="1331228"/>
                </a:cubicBezTo>
                <a:cubicBezTo>
                  <a:pt x="2965314" y="1331228"/>
                  <a:pt x="2963550" y="1329464"/>
                  <a:pt x="2960019" y="1325933"/>
                </a:cubicBezTo>
                <a:cubicBezTo>
                  <a:pt x="2956489" y="1322402"/>
                  <a:pt x="2951194" y="1320637"/>
                  <a:pt x="2944134" y="1320637"/>
                </a:cubicBezTo>
                <a:lnTo>
                  <a:pt x="2944134" y="1299456"/>
                </a:lnTo>
                <a:close/>
                <a:moveTo>
                  <a:pt x="2917658" y="1278276"/>
                </a:moveTo>
                <a:cubicBezTo>
                  <a:pt x="2921189" y="1278276"/>
                  <a:pt x="2926483" y="1278276"/>
                  <a:pt x="2933543" y="1278276"/>
                </a:cubicBezTo>
                <a:lnTo>
                  <a:pt x="2922954" y="1288866"/>
                </a:lnTo>
                <a:cubicBezTo>
                  <a:pt x="2915893" y="1288866"/>
                  <a:pt x="2912362" y="1288866"/>
                  <a:pt x="2912362" y="1288866"/>
                </a:cubicBezTo>
                <a:cubicBezTo>
                  <a:pt x="2912362" y="1281806"/>
                  <a:pt x="2914127" y="1278276"/>
                  <a:pt x="2917658" y="1278276"/>
                </a:cubicBezTo>
                <a:close/>
                <a:moveTo>
                  <a:pt x="2909715" y="1272981"/>
                </a:moveTo>
                <a:cubicBezTo>
                  <a:pt x="2911481" y="1272981"/>
                  <a:pt x="2912362" y="1274745"/>
                  <a:pt x="2912362" y="1278276"/>
                </a:cubicBezTo>
                <a:lnTo>
                  <a:pt x="2901772" y="1278276"/>
                </a:lnTo>
                <a:cubicBezTo>
                  <a:pt x="2905303" y="1274745"/>
                  <a:pt x="2907949" y="1272981"/>
                  <a:pt x="2909715" y="1272981"/>
                </a:cubicBezTo>
                <a:close/>
                <a:moveTo>
                  <a:pt x="8218160" y="1267685"/>
                </a:moveTo>
                <a:cubicBezTo>
                  <a:pt x="8225220" y="1267685"/>
                  <a:pt x="8228750" y="1271216"/>
                  <a:pt x="8228750" y="1278276"/>
                </a:cubicBezTo>
                <a:cubicBezTo>
                  <a:pt x="8228750" y="1278276"/>
                  <a:pt x="8226983" y="1278276"/>
                  <a:pt x="8223454" y="1278276"/>
                </a:cubicBezTo>
                <a:cubicBezTo>
                  <a:pt x="8219925" y="1278276"/>
                  <a:pt x="8218160" y="1278276"/>
                  <a:pt x="8218160" y="1278276"/>
                </a:cubicBezTo>
                <a:close/>
                <a:moveTo>
                  <a:pt x="6534284" y="1267685"/>
                </a:moveTo>
                <a:cubicBezTo>
                  <a:pt x="6534284" y="1267685"/>
                  <a:pt x="6536050" y="1269450"/>
                  <a:pt x="6539579" y="1272981"/>
                </a:cubicBezTo>
                <a:cubicBezTo>
                  <a:pt x="6543108" y="1276510"/>
                  <a:pt x="6544874" y="1278276"/>
                  <a:pt x="6544874" y="1278276"/>
                </a:cubicBezTo>
                <a:lnTo>
                  <a:pt x="6544874" y="1288866"/>
                </a:lnTo>
                <a:lnTo>
                  <a:pt x="6576646" y="1288866"/>
                </a:lnTo>
                <a:cubicBezTo>
                  <a:pt x="6576646" y="1281806"/>
                  <a:pt x="6580175" y="1281806"/>
                  <a:pt x="6587236" y="1288866"/>
                </a:cubicBezTo>
                <a:lnTo>
                  <a:pt x="6597826" y="1288866"/>
                </a:lnTo>
                <a:lnTo>
                  <a:pt x="6566054" y="1267685"/>
                </a:lnTo>
                <a:cubicBezTo>
                  <a:pt x="6558994" y="1267685"/>
                  <a:pt x="6551935" y="1267685"/>
                  <a:pt x="6544874" y="1267685"/>
                </a:cubicBezTo>
                <a:cubicBezTo>
                  <a:pt x="6537813" y="1267685"/>
                  <a:pt x="6534284" y="1267685"/>
                  <a:pt x="6534284" y="1267685"/>
                </a:cubicBezTo>
                <a:close/>
                <a:moveTo>
                  <a:pt x="6481332" y="1267685"/>
                </a:moveTo>
                <a:cubicBezTo>
                  <a:pt x="6481332" y="1274745"/>
                  <a:pt x="6484861" y="1278276"/>
                  <a:pt x="6491922" y="1278276"/>
                </a:cubicBezTo>
                <a:lnTo>
                  <a:pt x="6491922" y="1267685"/>
                </a:lnTo>
                <a:cubicBezTo>
                  <a:pt x="6484861" y="1267685"/>
                  <a:pt x="6481332" y="1267685"/>
                  <a:pt x="6481332" y="1267685"/>
                </a:cubicBezTo>
                <a:close/>
                <a:moveTo>
                  <a:pt x="3463064" y="1267685"/>
                </a:moveTo>
                <a:lnTo>
                  <a:pt x="3473655" y="1278276"/>
                </a:lnTo>
                <a:lnTo>
                  <a:pt x="3473655" y="1267685"/>
                </a:lnTo>
                <a:cubicBezTo>
                  <a:pt x="3473655" y="1267685"/>
                  <a:pt x="3470124" y="1267685"/>
                  <a:pt x="3463064" y="1267685"/>
                </a:cubicBezTo>
                <a:close/>
                <a:moveTo>
                  <a:pt x="2435794" y="1267685"/>
                </a:moveTo>
                <a:cubicBezTo>
                  <a:pt x="2442854" y="1274745"/>
                  <a:pt x="2448151" y="1278276"/>
                  <a:pt x="2451680" y="1278276"/>
                </a:cubicBezTo>
                <a:cubicBezTo>
                  <a:pt x="2455210" y="1278276"/>
                  <a:pt x="2460505" y="1278276"/>
                  <a:pt x="2467566" y="1278276"/>
                </a:cubicBezTo>
                <a:lnTo>
                  <a:pt x="2478156" y="1278276"/>
                </a:lnTo>
                <a:cubicBezTo>
                  <a:pt x="2478156" y="1278276"/>
                  <a:pt x="2474625" y="1274745"/>
                  <a:pt x="2467566" y="1267685"/>
                </a:cubicBezTo>
                <a:close/>
                <a:moveTo>
                  <a:pt x="3092399" y="1257095"/>
                </a:moveTo>
                <a:lnTo>
                  <a:pt x="3102990" y="1278276"/>
                </a:lnTo>
                <a:lnTo>
                  <a:pt x="3134762" y="1278276"/>
                </a:lnTo>
                <a:cubicBezTo>
                  <a:pt x="3134762" y="1278276"/>
                  <a:pt x="3129466" y="1274745"/>
                  <a:pt x="3118877" y="1267685"/>
                </a:cubicBezTo>
                <a:cubicBezTo>
                  <a:pt x="3108285" y="1260625"/>
                  <a:pt x="3099460" y="1257095"/>
                  <a:pt x="3092399" y="1257095"/>
                </a:cubicBezTo>
                <a:close/>
                <a:moveTo>
                  <a:pt x="2986495" y="1257095"/>
                </a:moveTo>
                <a:lnTo>
                  <a:pt x="3018266" y="1278276"/>
                </a:lnTo>
                <a:lnTo>
                  <a:pt x="3018266" y="1267685"/>
                </a:lnTo>
                <a:close/>
                <a:moveTo>
                  <a:pt x="2663488" y="1257095"/>
                </a:moveTo>
                <a:cubicBezTo>
                  <a:pt x="2652899" y="1257095"/>
                  <a:pt x="2651133" y="1260625"/>
                  <a:pt x="2658193" y="1267685"/>
                </a:cubicBezTo>
                <a:lnTo>
                  <a:pt x="2679374" y="1267685"/>
                </a:lnTo>
                <a:lnTo>
                  <a:pt x="2700554" y="1267685"/>
                </a:lnTo>
                <a:cubicBezTo>
                  <a:pt x="2700554" y="1267685"/>
                  <a:pt x="2697023" y="1264154"/>
                  <a:pt x="2689964" y="1257095"/>
                </a:cubicBezTo>
                <a:cubicBezTo>
                  <a:pt x="2682904" y="1257095"/>
                  <a:pt x="2674080" y="1257095"/>
                  <a:pt x="2663488" y="1257095"/>
                </a:cubicBezTo>
                <a:close/>
                <a:moveTo>
                  <a:pt x="2128673" y="1257095"/>
                </a:moveTo>
                <a:lnTo>
                  <a:pt x="2223986" y="1267685"/>
                </a:lnTo>
                <a:cubicBezTo>
                  <a:pt x="2245167" y="1281806"/>
                  <a:pt x="2255757" y="1288866"/>
                  <a:pt x="2255757" y="1288866"/>
                </a:cubicBezTo>
                <a:cubicBezTo>
                  <a:pt x="2255757" y="1295927"/>
                  <a:pt x="2252227" y="1297691"/>
                  <a:pt x="2245167" y="1294162"/>
                </a:cubicBezTo>
                <a:cubicBezTo>
                  <a:pt x="2238107" y="1290631"/>
                  <a:pt x="2229282" y="1287101"/>
                  <a:pt x="2218690" y="1283571"/>
                </a:cubicBezTo>
                <a:cubicBezTo>
                  <a:pt x="2208101" y="1280041"/>
                  <a:pt x="2195745" y="1278276"/>
                  <a:pt x="2181625" y="1278276"/>
                </a:cubicBezTo>
                <a:cubicBezTo>
                  <a:pt x="2174565" y="1278276"/>
                  <a:pt x="2165738" y="1276510"/>
                  <a:pt x="2155149" y="1272981"/>
                </a:cubicBezTo>
                <a:cubicBezTo>
                  <a:pt x="2144559" y="1269450"/>
                  <a:pt x="2135733" y="1264154"/>
                  <a:pt x="2128673" y="1257095"/>
                </a:cubicBezTo>
                <a:close/>
                <a:moveTo>
                  <a:pt x="1895684" y="1257095"/>
                </a:moveTo>
                <a:cubicBezTo>
                  <a:pt x="1888623" y="1257095"/>
                  <a:pt x="1885093" y="1258860"/>
                  <a:pt x="1885093" y="1262389"/>
                </a:cubicBezTo>
                <a:cubicBezTo>
                  <a:pt x="1885093" y="1265920"/>
                  <a:pt x="1888623" y="1267685"/>
                  <a:pt x="1895684" y="1267685"/>
                </a:cubicBezTo>
                <a:cubicBezTo>
                  <a:pt x="1902744" y="1267685"/>
                  <a:pt x="1909804" y="1267685"/>
                  <a:pt x="1916864" y="1267685"/>
                </a:cubicBezTo>
                <a:close/>
                <a:moveTo>
                  <a:pt x="6153028" y="1246504"/>
                </a:moveTo>
                <a:cubicBezTo>
                  <a:pt x="6153028" y="1246504"/>
                  <a:pt x="6153028" y="1248269"/>
                  <a:pt x="6153028" y="1251800"/>
                </a:cubicBezTo>
                <a:cubicBezTo>
                  <a:pt x="6153028" y="1255331"/>
                  <a:pt x="6153028" y="1257095"/>
                  <a:pt x="6153028" y="1257095"/>
                </a:cubicBezTo>
                <a:cubicBezTo>
                  <a:pt x="6160090" y="1257095"/>
                  <a:pt x="6163620" y="1255331"/>
                  <a:pt x="6163620" y="1251800"/>
                </a:cubicBezTo>
                <a:cubicBezTo>
                  <a:pt x="6163620" y="1248269"/>
                  <a:pt x="6160090" y="1246504"/>
                  <a:pt x="6153028" y="1246504"/>
                </a:cubicBezTo>
                <a:close/>
                <a:moveTo>
                  <a:pt x="2711145" y="1246504"/>
                </a:moveTo>
                <a:cubicBezTo>
                  <a:pt x="2725266" y="1253564"/>
                  <a:pt x="2735856" y="1257095"/>
                  <a:pt x="2742916" y="1257095"/>
                </a:cubicBezTo>
                <a:lnTo>
                  <a:pt x="2732326" y="1246504"/>
                </a:lnTo>
                <a:close/>
                <a:moveTo>
                  <a:pt x="1408525" y="1246504"/>
                </a:moveTo>
                <a:lnTo>
                  <a:pt x="1419114" y="1246504"/>
                </a:lnTo>
                <a:cubicBezTo>
                  <a:pt x="1426175" y="1253564"/>
                  <a:pt x="1433235" y="1255331"/>
                  <a:pt x="1440296" y="1251800"/>
                </a:cubicBezTo>
                <a:cubicBezTo>
                  <a:pt x="1447356" y="1248269"/>
                  <a:pt x="1457946" y="1250035"/>
                  <a:pt x="1472067" y="1257095"/>
                </a:cubicBezTo>
                <a:cubicBezTo>
                  <a:pt x="1479127" y="1264154"/>
                  <a:pt x="1486187" y="1267685"/>
                  <a:pt x="1493248" y="1267685"/>
                </a:cubicBezTo>
                <a:cubicBezTo>
                  <a:pt x="1500308" y="1267685"/>
                  <a:pt x="1503838" y="1267685"/>
                  <a:pt x="1503838" y="1267685"/>
                </a:cubicBezTo>
                <a:cubicBezTo>
                  <a:pt x="1510898" y="1267685"/>
                  <a:pt x="1517959" y="1271216"/>
                  <a:pt x="1525019" y="1278276"/>
                </a:cubicBezTo>
                <a:cubicBezTo>
                  <a:pt x="1532080" y="1285335"/>
                  <a:pt x="1537375" y="1288866"/>
                  <a:pt x="1540904" y="1288866"/>
                </a:cubicBezTo>
                <a:cubicBezTo>
                  <a:pt x="1544436" y="1288866"/>
                  <a:pt x="1556790" y="1292397"/>
                  <a:pt x="1577971" y="1299456"/>
                </a:cubicBezTo>
                <a:cubicBezTo>
                  <a:pt x="1599152" y="1306516"/>
                  <a:pt x="1634453" y="1317108"/>
                  <a:pt x="1683875" y="1331228"/>
                </a:cubicBezTo>
                <a:lnTo>
                  <a:pt x="1705056" y="1341818"/>
                </a:lnTo>
                <a:cubicBezTo>
                  <a:pt x="1697995" y="1341818"/>
                  <a:pt x="1689170" y="1341818"/>
                  <a:pt x="1678581" y="1341818"/>
                </a:cubicBezTo>
                <a:cubicBezTo>
                  <a:pt x="1667989" y="1341818"/>
                  <a:pt x="1659164" y="1338287"/>
                  <a:pt x="1652104" y="1331228"/>
                </a:cubicBezTo>
                <a:lnTo>
                  <a:pt x="1609742" y="1320637"/>
                </a:lnTo>
                <a:lnTo>
                  <a:pt x="1535610" y="1299456"/>
                </a:lnTo>
                <a:cubicBezTo>
                  <a:pt x="1521489" y="1299456"/>
                  <a:pt x="1514429" y="1299456"/>
                  <a:pt x="1514429" y="1299456"/>
                </a:cubicBezTo>
                <a:lnTo>
                  <a:pt x="1482658" y="1278276"/>
                </a:lnTo>
                <a:cubicBezTo>
                  <a:pt x="1482658" y="1264154"/>
                  <a:pt x="1465007" y="1257095"/>
                  <a:pt x="1429704" y="1257095"/>
                </a:cubicBezTo>
                <a:cubicBezTo>
                  <a:pt x="1415585" y="1257095"/>
                  <a:pt x="1408525" y="1253564"/>
                  <a:pt x="1408525" y="1246504"/>
                </a:cubicBezTo>
                <a:close/>
                <a:moveTo>
                  <a:pt x="2840878" y="1241210"/>
                </a:moveTo>
                <a:cubicBezTo>
                  <a:pt x="2839114" y="1241210"/>
                  <a:pt x="2838230" y="1242975"/>
                  <a:pt x="2838230" y="1246504"/>
                </a:cubicBezTo>
                <a:cubicBezTo>
                  <a:pt x="2838230" y="1253564"/>
                  <a:pt x="2838230" y="1257095"/>
                  <a:pt x="2838230" y="1257095"/>
                </a:cubicBezTo>
                <a:cubicBezTo>
                  <a:pt x="2852351" y="1250035"/>
                  <a:pt x="2866471" y="1253564"/>
                  <a:pt x="2880591" y="1267685"/>
                </a:cubicBezTo>
                <a:lnTo>
                  <a:pt x="2870002" y="1278276"/>
                </a:lnTo>
                <a:cubicBezTo>
                  <a:pt x="2855879" y="1271216"/>
                  <a:pt x="2845290" y="1271216"/>
                  <a:pt x="2838230" y="1278276"/>
                </a:cubicBezTo>
                <a:cubicBezTo>
                  <a:pt x="2831170" y="1278276"/>
                  <a:pt x="2827639" y="1278276"/>
                  <a:pt x="2827639" y="1278276"/>
                </a:cubicBezTo>
                <a:lnTo>
                  <a:pt x="2817049" y="1267685"/>
                </a:lnTo>
                <a:cubicBezTo>
                  <a:pt x="2817049" y="1274745"/>
                  <a:pt x="2820579" y="1280041"/>
                  <a:pt x="2827639" y="1283571"/>
                </a:cubicBezTo>
                <a:cubicBezTo>
                  <a:pt x="2834700" y="1287101"/>
                  <a:pt x="2841760" y="1288866"/>
                  <a:pt x="2848820" y="1288866"/>
                </a:cubicBezTo>
                <a:cubicBezTo>
                  <a:pt x="2870002" y="1302987"/>
                  <a:pt x="2880591" y="1310047"/>
                  <a:pt x="2880591" y="1310047"/>
                </a:cubicBezTo>
                <a:cubicBezTo>
                  <a:pt x="2880591" y="1310047"/>
                  <a:pt x="2870002" y="1306516"/>
                  <a:pt x="2848820" y="1299456"/>
                </a:cubicBezTo>
                <a:cubicBezTo>
                  <a:pt x="2827639" y="1292397"/>
                  <a:pt x="2817049" y="1285335"/>
                  <a:pt x="2817049" y="1278276"/>
                </a:cubicBezTo>
                <a:lnTo>
                  <a:pt x="2753506" y="1257095"/>
                </a:lnTo>
                <a:cubicBezTo>
                  <a:pt x="2753506" y="1264154"/>
                  <a:pt x="2760567" y="1267685"/>
                  <a:pt x="2774687" y="1267685"/>
                </a:cubicBezTo>
                <a:lnTo>
                  <a:pt x="2785278" y="1278276"/>
                </a:lnTo>
                <a:lnTo>
                  <a:pt x="2795868" y="1288866"/>
                </a:lnTo>
                <a:lnTo>
                  <a:pt x="2806458" y="1299456"/>
                </a:lnTo>
                <a:lnTo>
                  <a:pt x="2806458" y="1310047"/>
                </a:lnTo>
                <a:lnTo>
                  <a:pt x="2827639" y="1310047"/>
                </a:lnTo>
                <a:lnTo>
                  <a:pt x="2859410" y="1320637"/>
                </a:lnTo>
                <a:cubicBezTo>
                  <a:pt x="2866471" y="1320637"/>
                  <a:pt x="2877061" y="1324168"/>
                  <a:pt x="2891182" y="1331228"/>
                </a:cubicBezTo>
                <a:cubicBezTo>
                  <a:pt x="2891182" y="1331228"/>
                  <a:pt x="2896477" y="1332993"/>
                  <a:pt x="2907067" y="1336523"/>
                </a:cubicBezTo>
                <a:cubicBezTo>
                  <a:pt x="2917658" y="1340053"/>
                  <a:pt x="2926483" y="1345349"/>
                  <a:pt x="2933543" y="1352408"/>
                </a:cubicBezTo>
                <a:lnTo>
                  <a:pt x="2965314" y="1362999"/>
                </a:lnTo>
                <a:lnTo>
                  <a:pt x="2944134" y="1362999"/>
                </a:lnTo>
                <a:lnTo>
                  <a:pt x="2933543" y="1362999"/>
                </a:lnTo>
                <a:lnTo>
                  <a:pt x="2954724" y="1373589"/>
                </a:lnTo>
                <a:lnTo>
                  <a:pt x="2965314" y="1362999"/>
                </a:lnTo>
                <a:lnTo>
                  <a:pt x="2997086" y="1373589"/>
                </a:lnTo>
                <a:lnTo>
                  <a:pt x="3007676" y="1384180"/>
                </a:lnTo>
                <a:cubicBezTo>
                  <a:pt x="3014737" y="1384180"/>
                  <a:pt x="3020031" y="1384180"/>
                  <a:pt x="3023562" y="1384180"/>
                </a:cubicBezTo>
                <a:cubicBezTo>
                  <a:pt x="3027093" y="1384180"/>
                  <a:pt x="3032387" y="1387710"/>
                  <a:pt x="3039447" y="1394770"/>
                </a:cubicBezTo>
                <a:lnTo>
                  <a:pt x="3039447" y="1384180"/>
                </a:lnTo>
                <a:cubicBezTo>
                  <a:pt x="3046508" y="1384180"/>
                  <a:pt x="3057098" y="1384180"/>
                  <a:pt x="3071218" y="1384180"/>
                </a:cubicBezTo>
                <a:lnTo>
                  <a:pt x="3113581" y="1405360"/>
                </a:lnTo>
                <a:cubicBezTo>
                  <a:pt x="3113581" y="1412420"/>
                  <a:pt x="3113581" y="1415951"/>
                  <a:pt x="3113581" y="1415951"/>
                </a:cubicBezTo>
                <a:lnTo>
                  <a:pt x="3124171" y="1415951"/>
                </a:lnTo>
                <a:cubicBezTo>
                  <a:pt x="3124171" y="1408891"/>
                  <a:pt x="3125935" y="1405360"/>
                  <a:pt x="3129466" y="1405360"/>
                </a:cubicBezTo>
                <a:cubicBezTo>
                  <a:pt x="3132997" y="1405360"/>
                  <a:pt x="3132997" y="1408891"/>
                  <a:pt x="3129466" y="1415951"/>
                </a:cubicBezTo>
                <a:cubicBezTo>
                  <a:pt x="3125935" y="1423012"/>
                  <a:pt x="3127701" y="1426541"/>
                  <a:pt x="3134762" y="1426541"/>
                </a:cubicBezTo>
                <a:lnTo>
                  <a:pt x="3155942" y="1426541"/>
                </a:lnTo>
                <a:lnTo>
                  <a:pt x="3155942" y="1437132"/>
                </a:lnTo>
                <a:lnTo>
                  <a:pt x="3177123" y="1447722"/>
                </a:lnTo>
                <a:cubicBezTo>
                  <a:pt x="3177123" y="1454783"/>
                  <a:pt x="3184183" y="1458312"/>
                  <a:pt x="3198303" y="1458312"/>
                </a:cubicBezTo>
                <a:lnTo>
                  <a:pt x="3208895" y="1447722"/>
                </a:lnTo>
                <a:lnTo>
                  <a:pt x="3219485" y="1447722"/>
                </a:lnTo>
                <a:cubicBezTo>
                  <a:pt x="3226545" y="1447722"/>
                  <a:pt x="3231839" y="1447722"/>
                  <a:pt x="3235370" y="1447722"/>
                </a:cubicBezTo>
                <a:cubicBezTo>
                  <a:pt x="3238901" y="1447722"/>
                  <a:pt x="3244195" y="1444191"/>
                  <a:pt x="3251255" y="1437132"/>
                </a:cubicBezTo>
                <a:lnTo>
                  <a:pt x="3261847" y="1447722"/>
                </a:lnTo>
                <a:cubicBezTo>
                  <a:pt x="3261847" y="1447722"/>
                  <a:pt x="3258316" y="1447722"/>
                  <a:pt x="3251255" y="1447722"/>
                </a:cubicBezTo>
                <a:cubicBezTo>
                  <a:pt x="3244195" y="1447722"/>
                  <a:pt x="3244195" y="1451253"/>
                  <a:pt x="3251255" y="1458312"/>
                </a:cubicBezTo>
                <a:lnTo>
                  <a:pt x="3272437" y="1458312"/>
                </a:lnTo>
                <a:lnTo>
                  <a:pt x="3283027" y="1458312"/>
                </a:lnTo>
                <a:cubicBezTo>
                  <a:pt x="3283027" y="1465372"/>
                  <a:pt x="3290088" y="1468903"/>
                  <a:pt x="3304208" y="1468903"/>
                </a:cubicBezTo>
                <a:cubicBezTo>
                  <a:pt x="3325389" y="1475964"/>
                  <a:pt x="3332449" y="1475964"/>
                  <a:pt x="3325389" y="1468903"/>
                </a:cubicBezTo>
                <a:lnTo>
                  <a:pt x="3335979" y="1468903"/>
                </a:lnTo>
                <a:cubicBezTo>
                  <a:pt x="3335979" y="1468903"/>
                  <a:pt x="3337743" y="1468903"/>
                  <a:pt x="3341274" y="1468903"/>
                </a:cubicBezTo>
                <a:cubicBezTo>
                  <a:pt x="3344806" y="1468903"/>
                  <a:pt x="3350099" y="1468903"/>
                  <a:pt x="3357160" y="1468903"/>
                </a:cubicBezTo>
                <a:cubicBezTo>
                  <a:pt x="3364220" y="1468903"/>
                  <a:pt x="3367751" y="1470668"/>
                  <a:pt x="3367751" y="1474199"/>
                </a:cubicBezTo>
                <a:cubicBezTo>
                  <a:pt x="3367751" y="1477728"/>
                  <a:pt x="3365986" y="1479493"/>
                  <a:pt x="3362456" y="1479493"/>
                </a:cubicBezTo>
                <a:cubicBezTo>
                  <a:pt x="3358926" y="1479493"/>
                  <a:pt x="3353630" y="1479493"/>
                  <a:pt x="3346570" y="1479493"/>
                </a:cubicBezTo>
                <a:lnTo>
                  <a:pt x="3357160" y="1490084"/>
                </a:lnTo>
                <a:cubicBezTo>
                  <a:pt x="3378341" y="1497143"/>
                  <a:pt x="3392461" y="1502439"/>
                  <a:pt x="3399522" y="1505970"/>
                </a:cubicBezTo>
                <a:cubicBezTo>
                  <a:pt x="3406582" y="1509499"/>
                  <a:pt x="3417172" y="1513030"/>
                  <a:pt x="3431293" y="1516560"/>
                </a:cubicBezTo>
                <a:cubicBezTo>
                  <a:pt x="3445413" y="1520091"/>
                  <a:pt x="3461299" y="1523620"/>
                  <a:pt x="3478949" y="1527151"/>
                </a:cubicBezTo>
                <a:cubicBezTo>
                  <a:pt x="3496600" y="1530680"/>
                  <a:pt x="3508956" y="1532445"/>
                  <a:pt x="3516016" y="1532445"/>
                </a:cubicBezTo>
                <a:cubicBezTo>
                  <a:pt x="3544257" y="1546566"/>
                  <a:pt x="3574263" y="1553626"/>
                  <a:pt x="3606034" y="1553626"/>
                </a:cubicBezTo>
                <a:cubicBezTo>
                  <a:pt x="3637805" y="1553626"/>
                  <a:pt x="3657222" y="1560687"/>
                  <a:pt x="3664282" y="1574807"/>
                </a:cubicBezTo>
                <a:lnTo>
                  <a:pt x="3696052" y="1585397"/>
                </a:lnTo>
                <a:lnTo>
                  <a:pt x="3727824" y="1595988"/>
                </a:lnTo>
                <a:cubicBezTo>
                  <a:pt x="3741946" y="1603047"/>
                  <a:pt x="3759596" y="1606578"/>
                  <a:pt x="3780776" y="1606578"/>
                </a:cubicBezTo>
                <a:cubicBezTo>
                  <a:pt x="3787836" y="1606578"/>
                  <a:pt x="3791367" y="1610109"/>
                  <a:pt x="3791367" y="1617170"/>
                </a:cubicBezTo>
                <a:cubicBezTo>
                  <a:pt x="3798427" y="1617170"/>
                  <a:pt x="3816078" y="1620699"/>
                  <a:pt x="3844319" y="1627759"/>
                </a:cubicBezTo>
                <a:cubicBezTo>
                  <a:pt x="3851379" y="1627759"/>
                  <a:pt x="3860204" y="1629524"/>
                  <a:pt x="3870796" y="1633055"/>
                </a:cubicBezTo>
                <a:cubicBezTo>
                  <a:pt x="3881386" y="1636584"/>
                  <a:pt x="3886681" y="1638349"/>
                  <a:pt x="3886681" y="1638349"/>
                </a:cubicBezTo>
                <a:lnTo>
                  <a:pt x="3907860" y="1648940"/>
                </a:lnTo>
                <a:cubicBezTo>
                  <a:pt x="3914921" y="1656001"/>
                  <a:pt x="3921982" y="1659530"/>
                  <a:pt x="3929042" y="1659530"/>
                </a:cubicBezTo>
                <a:cubicBezTo>
                  <a:pt x="3964344" y="1645410"/>
                  <a:pt x="3996114" y="1652470"/>
                  <a:pt x="4024356" y="1680711"/>
                </a:cubicBezTo>
                <a:cubicBezTo>
                  <a:pt x="4031416" y="1687772"/>
                  <a:pt x="4036710" y="1691301"/>
                  <a:pt x="4040242" y="1691301"/>
                </a:cubicBezTo>
                <a:cubicBezTo>
                  <a:pt x="4043772" y="1691301"/>
                  <a:pt x="4049066" y="1691301"/>
                  <a:pt x="4056127" y="1691301"/>
                </a:cubicBezTo>
                <a:cubicBezTo>
                  <a:pt x="4070248" y="1684242"/>
                  <a:pt x="4079073" y="1682476"/>
                  <a:pt x="4082604" y="1686007"/>
                </a:cubicBezTo>
                <a:cubicBezTo>
                  <a:pt x="4086133" y="1689537"/>
                  <a:pt x="4091429" y="1691301"/>
                  <a:pt x="4098489" y="1691301"/>
                </a:cubicBezTo>
                <a:cubicBezTo>
                  <a:pt x="4105548" y="1691301"/>
                  <a:pt x="4110844" y="1693066"/>
                  <a:pt x="4114374" y="1696597"/>
                </a:cubicBezTo>
                <a:cubicBezTo>
                  <a:pt x="4117904" y="1700128"/>
                  <a:pt x="4123200" y="1701893"/>
                  <a:pt x="4130260" y="1701893"/>
                </a:cubicBezTo>
                <a:lnTo>
                  <a:pt x="4130260" y="1691301"/>
                </a:lnTo>
                <a:lnTo>
                  <a:pt x="4119669" y="1670122"/>
                </a:lnTo>
                <a:cubicBezTo>
                  <a:pt x="4119669" y="1656001"/>
                  <a:pt x="4105548" y="1652470"/>
                  <a:pt x="4077308" y="1659530"/>
                </a:cubicBezTo>
                <a:cubicBezTo>
                  <a:pt x="4070248" y="1659530"/>
                  <a:pt x="4064952" y="1659530"/>
                  <a:pt x="4061422" y="1659530"/>
                </a:cubicBezTo>
                <a:cubicBezTo>
                  <a:pt x="4057892" y="1659530"/>
                  <a:pt x="4056127" y="1659530"/>
                  <a:pt x="4056127" y="1659530"/>
                </a:cubicBezTo>
                <a:cubicBezTo>
                  <a:pt x="4049066" y="1645410"/>
                  <a:pt x="4027886" y="1641880"/>
                  <a:pt x="3992585" y="1648940"/>
                </a:cubicBezTo>
                <a:cubicBezTo>
                  <a:pt x="3985524" y="1648940"/>
                  <a:pt x="3978464" y="1645410"/>
                  <a:pt x="3971404" y="1638349"/>
                </a:cubicBezTo>
                <a:lnTo>
                  <a:pt x="3960812" y="1627759"/>
                </a:lnTo>
                <a:lnTo>
                  <a:pt x="3950223" y="1627759"/>
                </a:lnTo>
                <a:cubicBezTo>
                  <a:pt x="3957284" y="1634820"/>
                  <a:pt x="3953754" y="1634820"/>
                  <a:pt x="3939633" y="1627759"/>
                </a:cubicBezTo>
                <a:cubicBezTo>
                  <a:pt x="3932572" y="1627759"/>
                  <a:pt x="3921982" y="1624228"/>
                  <a:pt x="3907860" y="1617170"/>
                </a:cubicBezTo>
                <a:cubicBezTo>
                  <a:pt x="3865500" y="1603047"/>
                  <a:pt x="3844319" y="1595988"/>
                  <a:pt x="3844319" y="1595988"/>
                </a:cubicBezTo>
                <a:lnTo>
                  <a:pt x="3823138" y="1574807"/>
                </a:lnTo>
                <a:cubicBezTo>
                  <a:pt x="3816078" y="1574807"/>
                  <a:pt x="3805488" y="1571276"/>
                  <a:pt x="3791367" y="1564218"/>
                </a:cubicBezTo>
                <a:cubicBezTo>
                  <a:pt x="3763126" y="1543036"/>
                  <a:pt x="3738415" y="1535976"/>
                  <a:pt x="3717234" y="1543036"/>
                </a:cubicBezTo>
                <a:lnTo>
                  <a:pt x="3706644" y="1543036"/>
                </a:lnTo>
                <a:lnTo>
                  <a:pt x="3696052" y="1532445"/>
                </a:lnTo>
                <a:cubicBezTo>
                  <a:pt x="3696052" y="1539506"/>
                  <a:pt x="3696052" y="1543036"/>
                  <a:pt x="3696052" y="1543036"/>
                </a:cubicBezTo>
                <a:cubicBezTo>
                  <a:pt x="3696052" y="1543036"/>
                  <a:pt x="3696052" y="1546566"/>
                  <a:pt x="3696052" y="1553626"/>
                </a:cubicBezTo>
                <a:cubicBezTo>
                  <a:pt x="3688992" y="1553626"/>
                  <a:pt x="3678402" y="1550095"/>
                  <a:pt x="3664282" y="1543036"/>
                </a:cubicBezTo>
                <a:cubicBezTo>
                  <a:pt x="3643100" y="1528916"/>
                  <a:pt x="3618390" y="1518324"/>
                  <a:pt x="3590148" y="1511264"/>
                </a:cubicBezTo>
                <a:cubicBezTo>
                  <a:pt x="3576028" y="1511264"/>
                  <a:pt x="3565438" y="1509499"/>
                  <a:pt x="3558378" y="1505970"/>
                </a:cubicBezTo>
                <a:cubicBezTo>
                  <a:pt x="3551317" y="1502439"/>
                  <a:pt x="3544257" y="1500674"/>
                  <a:pt x="3537196" y="1500674"/>
                </a:cubicBezTo>
                <a:lnTo>
                  <a:pt x="3516016" y="1500674"/>
                </a:lnTo>
                <a:cubicBezTo>
                  <a:pt x="3487776" y="1486554"/>
                  <a:pt x="3470124" y="1479493"/>
                  <a:pt x="3463064" y="1479493"/>
                </a:cubicBezTo>
                <a:lnTo>
                  <a:pt x="3452474" y="1479493"/>
                </a:lnTo>
                <a:lnTo>
                  <a:pt x="3452474" y="1468903"/>
                </a:lnTo>
                <a:lnTo>
                  <a:pt x="3452474" y="1458312"/>
                </a:lnTo>
                <a:cubicBezTo>
                  <a:pt x="3452474" y="1458312"/>
                  <a:pt x="3447178" y="1454783"/>
                  <a:pt x="3436588" y="1447722"/>
                </a:cubicBezTo>
                <a:cubicBezTo>
                  <a:pt x="3425997" y="1440662"/>
                  <a:pt x="3420703" y="1440662"/>
                  <a:pt x="3420703" y="1447722"/>
                </a:cubicBezTo>
                <a:lnTo>
                  <a:pt x="3399522" y="1447722"/>
                </a:lnTo>
                <a:cubicBezTo>
                  <a:pt x="3399522" y="1447722"/>
                  <a:pt x="3397758" y="1445957"/>
                  <a:pt x="3394226" y="1442427"/>
                </a:cubicBezTo>
                <a:cubicBezTo>
                  <a:pt x="3390695" y="1438897"/>
                  <a:pt x="3388931" y="1437132"/>
                  <a:pt x="3388931" y="1437132"/>
                </a:cubicBezTo>
                <a:cubicBezTo>
                  <a:pt x="3387166" y="1438897"/>
                  <a:pt x="3385401" y="1440221"/>
                  <a:pt x="3383637" y="1441103"/>
                </a:cubicBezTo>
                <a:lnTo>
                  <a:pt x="3379970" y="1442020"/>
                </a:lnTo>
                <a:lnTo>
                  <a:pt x="3420703" y="1458312"/>
                </a:lnTo>
                <a:cubicBezTo>
                  <a:pt x="3420703" y="1465372"/>
                  <a:pt x="3420703" y="1468903"/>
                  <a:pt x="3420703" y="1468903"/>
                </a:cubicBezTo>
                <a:cubicBezTo>
                  <a:pt x="3364220" y="1468903"/>
                  <a:pt x="3321858" y="1458312"/>
                  <a:pt x="3293618" y="1437132"/>
                </a:cubicBezTo>
                <a:cubicBezTo>
                  <a:pt x="3293618" y="1430072"/>
                  <a:pt x="3288322" y="1426541"/>
                  <a:pt x="3277733" y="1426541"/>
                </a:cubicBezTo>
                <a:cubicBezTo>
                  <a:pt x="3267141" y="1426541"/>
                  <a:pt x="3261847" y="1426541"/>
                  <a:pt x="3261847" y="1426541"/>
                </a:cubicBezTo>
                <a:lnTo>
                  <a:pt x="3261847" y="1405360"/>
                </a:lnTo>
                <a:cubicBezTo>
                  <a:pt x="3254786" y="1405360"/>
                  <a:pt x="3251255" y="1405360"/>
                  <a:pt x="3251255" y="1405360"/>
                </a:cubicBezTo>
                <a:cubicBezTo>
                  <a:pt x="3251255" y="1405360"/>
                  <a:pt x="3251255" y="1408891"/>
                  <a:pt x="3251255" y="1415951"/>
                </a:cubicBezTo>
                <a:lnTo>
                  <a:pt x="3251255" y="1426541"/>
                </a:lnTo>
                <a:cubicBezTo>
                  <a:pt x="3244195" y="1419481"/>
                  <a:pt x="3238901" y="1415951"/>
                  <a:pt x="3235370" y="1415951"/>
                </a:cubicBezTo>
                <a:cubicBezTo>
                  <a:pt x="3231839" y="1415951"/>
                  <a:pt x="3226545" y="1412420"/>
                  <a:pt x="3219485" y="1405360"/>
                </a:cubicBezTo>
                <a:lnTo>
                  <a:pt x="3230075" y="1405360"/>
                </a:lnTo>
                <a:cubicBezTo>
                  <a:pt x="3237136" y="1405360"/>
                  <a:pt x="3240666" y="1403595"/>
                  <a:pt x="3240666" y="1400066"/>
                </a:cubicBezTo>
                <a:cubicBezTo>
                  <a:pt x="3240666" y="1396535"/>
                  <a:pt x="3235370" y="1394770"/>
                  <a:pt x="3224781" y="1394770"/>
                </a:cubicBezTo>
                <a:cubicBezTo>
                  <a:pt x="3214189" y="1394770"/>
                  <a:pt x="3208895" y="1391239"/>
                  <a:pt x="3208895" y="1384180"/>
                </a:cubicBezTo>
                <a:lnTo>
                  <a:pt x="3187714" y="1373589"/>
                </a:lnTo>
                <a:cubicBezTo>
                  <a:pt x="3180653" y="1373589"/>
                  <a:pt x="3177123" y="1371824"/>
                  <a:pt x="3177123" y="1368293"/>
                </a:cubicBezTo>
                <a:cubicBezTo>
                  <a:pt x="3177123" y="1364764"/>
                  <a:pt x="3163002" y="1357704"/>
                  <a:pt x="3134762" y="1347114"/>
                </a:cubicBezTo>
                <a:cubicBezTo>
                  <a:pt x="3106520" y="1336523"/>
                  <a:pt x="3085339" y="1331228"/>
                  <a:pt x="3071218" y="1331228"/>
                </a:cubicBezTo>
                <a:cubicBezTo>
                  <a:pt x="3071218" y="1331228"/>
                  <a:pt x="3071218" y="1327697"/>
                  <a:pt x="3071218" y="1320637"/>
                </a:cubicBezTo>
                <a:lnTo>
                  <a:pt x="3039447" y="1299456"/>
                </a:lnTo>
                <a:cubicBezTo>
                  <a:pt x="2975906" y="1278276"/>
                  <a:pt x="2926483" y="1264154"/>
                  <a:pt x="2891182" y="1257095"/>
                </a:cubicBezTo>
                <a:cubicBezTo>
                  <a:pt x="2884122" y="1250035"/>
                  <a:pt x="2877061" y="1246504"/>
                  <a:pt x="2870002" y="1246504"/>
                </a:cubicBezTo>
                <a:cubicBezTo>
                  <a:pt x="2862941" y="1246504"/>
                  <a:pt x="2855879" y="1246504"/>
                  <a:pt x="2848820" y="1246504"/>
                </a:cubicBezTo>
                <a:cubicBezTo>
                  <a:pt x="2845290" y="1242975"/>
                  <a:pt x="2842642" y="1241210"/>
                  <a:pt x="2840878" y="1241210"/>
                </a:cubicBezTo>
                <a:close/>
                <a:moveTo>
                  <a:pt x="8133435" y="1235914"/>
                </a:moveTo>
                <a:cubicBezTo>
                  <a:pt x="8140497" y="1235914"/>
                  <a:pt x="8147556" y="1235914"/>
                  <a:pt x="8154617" y="1235914"/>
                </a:cubicBezTo>
                <a:cubicBezTo>
                  <a:pt x="8161677" y="1235914"/>
                  <a:pt x="8165206" y="1239445"/>
                  <a:pt x="8165206" y="1246504"/>
                </a:cubicBezTo>
                <a:cubicBezTo>
                  <a:pt x="8151087" y="1246504"/>
                  <a:pt x="8140497" y="1242975"/>
                  <a:pt x="8133435" y="1235914"/>
                </a:cubicBezTo>
                <a:close/>
                <a:moveTo>
                  <a:pt x="6735502" y="1225324"/>
                </a:moveTo>
                <a:lnTo>
                  <a:pt x="6735502" y="1235914"/>
                </a:lnTo>
                <a:cubicBezTo>
                  <a:pt x="6742562" y="1242975"/>
                  <a:pt x="6751387" y="1244739"/>
                  <a:pt x="6761977" y="1241210"/>
                </a:cubicBezTo>
                <a:cubicBezTo>
                  <a:pt x="6772568" y="1237679"/>
                  <a:pt x="6777862" y="1239445"/>
                  <a:pt x="6777862" y="1246504"/>
                </a:cubicBezTo>
                <a:cubicBezTo>
                  <a:pt x="6777862" y="1253564"/>
                  <a:pt x="6779628" y="1257095"/>
                  <a:pt x="6783158" y="1257095"/>
                </a:cubicBezTo>
                <a:cubicBezTo>
                  <a:pt x="6786688" y="1257095"/>
                  <a:pt x="6791984" y="1257095"/>
                  <a:pt x="6799044" y="1257095"/>
                </a:cubicBezTo>
                <a:lnTo>
                  <a:pt x="6820224" y="1267685"/>
                </a:lnTo>
                <a:cubicBezTo>
                  <a:pt x="6827285" y="1274745"/>
                  <a:pt x="6832580" y="1276510"/>
                  <a:pt x="6836110" y="1272981"/>
                </a:cubicBezTo>
                <a:cubicBezTo>
                  <a:pt x="6839640" y="1269450"/>
                  <a:pt x="6843170" y="1269450"/>
                  <a:pt x="6846700" y="1272981"/>
                </a:cubicBezTo>
                <a:cubicBezTo>
                  <a:pt x="6850230" y="1276510"/>
                  <a:pt x="6859056" y="1280041"/>
                  <a:pt x="6873177" y="1283571"/>
                </a:cubicBezTo>
                <a:cubicBezTo>
                  <a:pt x="6887296" y="1287101"/>
                  <a:pt x="6897888" y="1288866"/>
                  <a:pt x="6904948" y="1288866"/>
                </a:cubicBezTo>
                <a:lnTo>
                  <a:pt x="6915539" y="1278276"/>
                </a:lnTo>
                <a:cubicBezTo>
                  <a:pt x="6908477" y="1285335"/>
                  <a:pt x="6908477" y="1290631"/>
                  <a:pt x="6915539" y="1294162"/>
                </a:cubicBezTo>
                <a:cubicBezTo>
                  <a:pt x="6922600" y="1297691"/>
                  <a:pt x="6929658" y="1299456"/>
                  <a:pt x="6936718" y="1299456"/>
                </a:cubicBezTo>
                <a:cubicBezTo>
                  <a:pt x="6943780" y="1299456"/>
                  <a:pt x="6950840" y="1301221"/>
                  <a:pt x="6957900" y="1304752"/>
                </a:cubicBezTo>
                <a:cubicBezTo>
                  <a:pt x="6964960" y="1308283"/>
                  <a:pt x="6968491" y="1313577"/>
                  <a:pt x="6968491" y="1320637"/>
                </a:cubicBezTo>
                <a:cubicBezTo>
                  <a:pt x="6972020" y="1320637"/>
                  <a:pt x="6973785" y="1320637"/>
                  <a:pt x="6973785" y="1320637"/>
                </a:cubicBezTo>
                <a:lnTo>
                  <a:pt x="6989670" y="1320637"/>
                </a:lnTo>
                <a:cubicBezTo>
                  <a:pt x="6989670" y="1327697"/>
                  <a:pt x="6994966" y="1329464"/>
                  <a:pt x="7005558" y="1325933"/>
                </a:cubicBezTo>
                <a:cubicBezTo>
                  <a:pt x="7016148" y="1322402"/>
                  <a:pt x="7023208" y="1322402"/>
                  <a:pt x="7026737" y="1325933"/>
                </a:cubicBezTo>
                <a:cubicBezTo>
                  <a:pt x="7030266" y="1329464"/>
                  <a:pt x="7035562" y="1331228"/>
                  <a:pt x="7042622" y="1331228"/>
                </a:cubicBezTo>
                <a:cubicBezTo>
                  <a:pt x="7042622" y="1338287"/>
                  <a:pt x="7044389" y="1341818"/>
                  <a:pt x="7047918" y="1341818"/>
                </a:cubicBezTo>
                <a:cubicBezTo>
                  <a:pt x="7051448" y="1341818"/>
                  <a:pt x="7058510" y="1341818"/>
                  <a:pt x="7069100" y="1341818"/>
                </a:cubicBezTo>
                <a:cubicBezTo>
                  <a:pt x="7079689" y="1341818"/>
                  <a:pt x="7090280" y="1345349"/>
                  <a:pt x="7100870" y="1352408"/>
                </a:cubicBezTo>
                <a:cubicBezTo>
                  <a:pt x="7111462" y="1359468"/>
                  <a:pt x="7116756" y="1359468"/>
                  <a:pt x="7116756" y="1352408"/>
                </a:cubicBezTo>
                <a:lnTo>
                  <a:pt x="7127347" y="1362999"/>
                </a:lnTo>
                <a:cubicBezTo>
                  <a:pt x="7134408" y="1370060"/>
                  <a:pt x="7143232" y="1373589"/>
                  <a:pt x="7153822" y="1373589"/>
                </a:cubicBezTo>
                <a:cubicBezTo>
                  <a:pt x="7164414" y="1373589"/>
                  <a:pt x="7176770" y="1377120"/>
                  <a:pt x="7190889" y="1384180"/>
                </a:cubicBezTo>
                <a:cubicBezTo>
                  <a:pt x="7212070" y="1391239"/>
                  <a:pt x="7231485" y="1396535"/>
                  <a:pt x="7249136" y="1400066"/>
                </a:cubicBezTo>
                <a:cubicBezTo>
                  <a:pt x="7266788" y="1403595"/>
                  <a:pt x="7279142" y="1405360"/>
                  <a:pt x="7286203" y="1405360"/>
                </a:cubicBezTo>
                <a:lnTo>
                  <a:pt x="7296793" y="1405360"/>
                </a:lnTo>
                <a:cubicBezTo>
                  <a:pt x="7303854" y="1412420"/>
                  <a:pt x="7310914" y="1415951"/>
                  <a:pt x="7317974" y="1415951"/>
                </a:cubicBezTo>
                <a:cubicBezTo>
                  <a:pt x="7325034" y="1415951"/>
                  <a:pt x="7342684" y="1419481"/>
                  <a:pt x="7370926" y="1426541"/>
                </a:cubicBezTo>
                <a:lnTo>
                  <a:pt x="7360336" y="1415951"/>
                </a:lnTo>
                <a:lnTo>
                  <a:pt x="7339155" y="1405360"/>
                </a:lnTo>
                <a:cubicBezTo>
                  <a:pt x="7346216" y="1412420"/>
                  <a:pt x="7335626" y="1408891"/>
                  <a:pt x="7307384" y="1394770"/>
                </a:cubicBezTo>
                <a:lnTo>
                  <a:pt x="7286203" y="1394770"/>
                </a:lnTo>
                <a:lnTo>
                  <a:pt x="7275612" y="1394770"/>
                </a:lnTo>
                <a:cubicBezTo>
                  <a:pt x="7268552" y="1387710"/>
                  <a:pt x="7252666" y="1378885"/>
                  <a:pt x="7227956" y="1368293"/>
                </a:cubicBezTo>
                <a:cubicBezTo>
                  <a:pt x="7203245" y="1357704"/>
                  <a:pt x="7180299" y="1352408"/>
                  <a:pt x="7159118" y="1352408"/>
                </a:cubicBezTo>
                <a:lnTo>
                  <a:pt x="7127347" y="1331228"/>
                </a:lnTo>
                <a:cubicBezTo>
                  <a:pt x="7127347" y="1331228"/>
                  <a:pt x="7122052" y="1329464"/>
                  <a:pt x="7111462" y="1325933"/>
                </a:cubicBezTo>
                <a:cubicBezTo>
                  <a:pt x="7100870" y="1322402"/>
                  <a:pt x="7088514" y="1317108"/>
                  <a:pt x="7074395" y="1310047"/>
                </a:cubicBezTo>
                <a:lnTo>
                  <a:pt x="7042622" y="1310047"/>
                </a:lnTo>
                <a:cubicBezTo>
                  <a:pt x="7035562" y="1302987"/>
                  <a:pt x="7026737" y="1297691"/>
                  <a:pt x="7016148" y="1294162"/>
                </a:cubicBezTo>
                <a:cubicBezTo>
                  <a:pt x="7005558" y="1290631"/>
                  <a:pt x="6998496" y="1288866"/>
                  <a:pt x="6994966" y="1288866"/>
                </a:cubicBezTo>
                <a:cubicBezTo>
                  <a:pt x="6991437" y="1288866"/>
                  <a:pt x="6987906" y="1288866"/>
                  <a:pt x="6984376" y="1288866"/>
                </a:cubicBezTo>
                <a:cubicBezTo>
                  <a:pt x="6980847" y="1288866"/>
                  <a:pt x="6975552" y="1288866"/>
                  <a:pt x="6968491" y="1288866"/>
                </a:cubicBezTo>
                <a:lnTo>
                  <a:pt x="6957900" y="1278276"/>
                </a:lnTo>
                <a:lnTo>
                  <a:pt x="6904948" y="1257095"/>
                </a:lnTo>
                <a:cubicBezTo>
                  <a:pt x="6897888" y="1264154"/>
                  <a:pt x="6890828" y="1265920"/>
                  <a:pt x="6883766" y="1262389"/>
                </a:cubicBezTo>
                <a:cubicBezTo>
                  <a:pt x="6876706" y="1258860"/>
                  <a:pt x="6873177" y="1257095"/>
                  <a:pt x="6873177" y="1257095"/>
                </a:cubicBezTo>
                <a:cubicBezTo>
                  <a:pt x="6866116" y="1250035"/>
                  <a:pt x="6859056" y="1248269"/>
                  <a:pt x="6851996" y="1251800"/>
                </a:cubicBezTo>
                <a:cubicBezTo>
                  <a:pt x="6844936" y="1255331"/>
                  <a:pt x="6836110" y="1253564"/>
                  <a:pt x="6825520" y="1246504"/>
                </a:cubicBezTo>
                <a:cubicBezTo>
                  <a:pt x="6814929" y="1239445"/>
                  <a:pt x="6806104" y="1239445"/>
                  <a:pt x="6799044" y="1246504"/>
                </a:cubicBezTo>
                <a:lnTo>
                  <a:pt x="6788454" y="1235914"/>
                </a:lnTo>
                <a:lnTo>
                  <a:pt x="6767272" y="1235914"/>
                </a:lnTo>
                <a:cubicBezTo>
                  <a:pt x="6753152" y="1235914"/>
                  <a:pt x="6744326" y="1234149"/>
                  <a:pt x="6740796" y="1230619"/>
                </a:cubicBezTo>
                <a:cubicBezTo>
                  <a:pt x="6737266" y="1227089"/>
                  <a:pt x="6735502" y="1225324"/>
                  <a:pt x="6735502" y="1225324"/>
                </a:cubicBezTo>
                <a:close/>
                <a:moveTo>
                  <a:pt x="3320093" y="1225324"/>
                </a:moveTo>
                <a:cubicBezTo>
                  <a:pt x="3316564" y="1225324"/>
                  <a:pt x="3314799" y="1228854"/>
                  <a:pt x="3314799" y="1235914"/>
                </a:cubicBezTo>
                <a:cubicBezTo>
                  <a:pt x="3321858" y="1235914"/>
                  <a:pt x="3325389" y="1234149"/>
                  <a:pt x="3325389" y="1230619"/>
                </a:cubicBezTo>
                <a:cubicBezTo>
                  <a:pt x="3325389" y="1227089"/>
                  <a:pt x="3323625" y="1225324"/>
                  <a:pt x="3320093" y="1225324"/>
                </a:cubicBezTo>
                <a:close/>
                <a:moveTo>
                  <a:pt x="3124171" y="1225324"/>
                </a:moveTo>
                <a:cubicBezTo>
                  <a:pt x="3124171" y="1225324"/>
                  <a:pt x="3124171" y="1228854"/>
                  <a:pt x="3124171" y="1235914"/>
                </a:cubicBezTo>
                <a:lnTo>
                  <a:pt x="3145351" y="1246504"/>
                </a:lnTo>
                <a:cubicBezTo>
                  <a:pt x="3152412" y="1239445"/>
                  <a:pt x="3152412" y="1235914"/>
                  <a:pt x="3145351" y="1235914"/>
                </a:cubicBezTo>
                <a:cubicBezTo>
                  <a:pt x="3145351" y="1235914"/>
                  <a:pt x="3141821" y="1235914"/>
                  <a:pt x="3134762" y="1235914"/>
                </a:cubicBezTo>
                <a:cubicBezTo>
                  <a:pt x="3127701" y="1228854"/>
                  <a:pt x="3124171" y="1225324"/>
                  <a:pt x="3124171" y="1225324"/>
                </a:cubicBezTo>
                <a:close/>
                <a:moveTo>
                  <a:pt x="2975906" y="1225324"/>
                </a:moveTo>
                <a:cubicBezTo>
                  <a:pt x="2982965" y="1232383"/>
                  <a:pt x="2986495" y="1235914"/>
                  <a:pt x="2986495" y="1235914"/>
                </a:cubicBezTo>
                <a:lnTo>
                  <a:pt x="2986495" y="1225324"/>
                </a:lnTo>
                <a:cubicBezTo>
                  <a:pt x="2986495" y="1225324"/>
                  <a:pt x="2982965" y="1225324"/>
                  <a:pt x="2975906" y="1225324"/>
                </a:cubicBezTo>
                <a:close/>
                <a:moveTo>
                  <a:pt x="1196717" y="1225324"/>
                </a:moveTo>
                <a:lnTo>
                  <a:pt x="1217897" y="1235914"/>
                </a:lnTo>
                <a:lnTo>
                  <a:pt x="1228487" y="1246504"/>
                </a:lnTo>
                <a:cubicBezTo>
                  <a:pt x="1221427" y="1246504"/>
                  <a:pt x="1214367" y="1246504"/>
                  <a:pt x="1207306" y="1246504"/>
                </a:cubicBezTo>
                <a:lnTo>
                  <a:pt x="1196717" y="1235914"/>
                </a:lnTo>
                <a:cubicBezTo>
                  <a:pt x="1196717" y="1228854"/>
                  <a:pt x="1196717" y="1225324"/>
                  <a:pt x="1196717" y="1225324"/>
                </a:cubicBezTo>
                <a:close/>
                <a:moveTo>
                  <a:pt x="8059302" y="1214733"/>
                </a:moveTo>
                <a:cubicBezTo>
                  <a:pt x="8066364" y="1214733"/>
                  <a:pt x="8073423" y="1214733"/>
                  <a:pt x="8080483" y="1214733"/>
                </a:cubicBezTo>
                <a:lnTo>
                  <a:pt x="8080483" y="1225324"/>
                </a:lnTo>
                <a:cubicBezTo>
                  <a:pt x="8073423" y="1225324"/>
                  <a:pt x="8068127" y="1223558"/>
                  <a:pt x="8064598" y="1220029"/>
                </a:cubicBezTo>
                <a:cubicBezTo>
                  <a:pt x="8061068" y="1216498"/>
                  <a:pt x="8059302" y="1214733"/>
                  <a:pt x="8059302" y="1214733"/>
                </a:cubicBezTo>
                <a:close/>
                <a:moveTo>
                  <a:pt x="6703730" y="1214733"/>
                </a:moveTo>
                <a:cubicBezTo>
                  <a:pt x="6696669" y="1221793"/>
                  <a:pt x="6694906" y="1227089"/>
                  <a:pt x="6698435" y="1230619"/>
                </a:cubicBezTo>
                <a:cubicBezTo>
                  <a:pt x="6701964" y="1234149"/>
                  <a:pt x="6705496" y="1235914"/>
                  <a:pt x="6709025" y="1235914"/>
                </a:cubicBezTo>
                <a:cubicBezTo>
                  <a:pt x="6712554" y="1235914"/>
                  <a:pt x="6714320" y="1235914"/>
                  <a:pt x="6714320" y="1235914"/>
                </a:cubicBezTo>
                <a:cubicBezTo>
                  <a:pt x="6714320" y="1235914"/>
                  <a:pt x="6714320" y="1232383"/>
                  <a:pt x="6714320" y="1225324"/>
                </a:cubicBezTo>
                <a:close/>
                <a:moveTo>
                  <a:pt x="2944134" y="1214733"/>
                </a:moveTo>
                <a:cubicBezTo>
                  <a:pt x="2944134" y="1221793"/>
                  <a:pt x="2945898" y="1225324"/>
                  <a:pt x="2949429" y="1225324"/>
                </a:cubicBezTo>
                <a:cubicBezTo>
                  <a:pt x="2952960" y="1225324"/>
                  <a:pt x="2954724" y="1223558"/>
                  <a:pt x="2954724" y="1220029"/>
                </a:cubicBezTo>
                <a:cubicBezTo>
                  <a:pt x="2954724" y="1216498"/>
                  <a:pt x="2951194" y="1214733"/>
                  <a:pt x="2944134" y="1214733"/>
                </a:cubicBezTo>
                <a:close/>
                <a:moveTo>
                  <a:pt x="2795868" y="1214733"/>
                </a:moveTo>
                <a:cubicBezTo>
                  <a:pt x="2795868" y="1221793"/>
                  <a:pt x="2797633" y="1225324"/>
                  <a:pt x="2801163" y="1225324"/>
                </a:cubicBezTo>
                <a:cubicBezTo>
                  <a:pt x="2804694" y="1225324"/>
                  <a:pt x="2806458" y="1223558"/>
                  <a:pt x="2806458" y="1220029"/>
                </a:cubicBezTo>
                <a:cubicBezTo>
                  <a:pt x="2806458" y="1216498"/>
                  <a:pt x="2802927" y="1214733"/>
                  <a:pt x="2795868" y="1214733"/>
                </a:cubicBezTo>
                <a:close/>
                <a:moveTo>
                  <a:pt x="2020121" y="1214733"/>
                </a:moveTo>
                <a:cubicBezTo>
                  <a:pt x="2025416" y="1214733"/>
                  <a:pt x="2029828" y="1218264"/>
                  <a:pt x="2033359" y="1225324"/>
                </a:cubicBezTo>
                <a:lnTo>
                  <a:pt x="2022769" y="1225324"/>
                </a:lnTo>
                <a:cubicBezTo>
                  <a:pt x="2015709" y="1225324"/>
                  <a:pt x="2012178" y="1225324"/>
                  <a:pt x="2012178" y="1225324"/>
                </a:cubicBezTo>
                <a:cubicBezTo>
                  <a:pt x="2012178" y="1232383"/>
                  <a:pt x="2008648" y="1235914"/>
                  <a:pt x="2001587" y="1235914"/>
                </a:cubicBezTo>
                <a:lnTo>
                  <a:pt x="2001587" y="1225324"/>
                </a:lnTo>
                <a:cubicBezTo>
                  <a:pt x="2008648" y="1218264"/>
                  <a:pt x="2014826" y="1214733"/>
                  <a:pt x="2020121" y="1214733"/>
                </a:cubicBezTo>
                <a:close/>
                <a:moveTo>
                  <a:pt x="1959226" y="1214733"/>
                </a:moveTo>
                <a:lnTo>
                  <a:pt x="1969816" y="1214733"/>
                </a:lnTo>
                <a:cubicBezTo>
                  <a:pt x="1969816" y="1221793"/>
                  <a:pt x="1968051" y="1225324"/>
                  <a:pt x="1964522" y="1225324"/>
                </a:cubicBezTo>
                <a:cubicBezTo>
                  <a:pt x="1960991" y="1225324"/>
                  <a:pt x="1957462" y="1223558"/>
                  <a:pt x="1953930" y="1220029"/>
                </a:cubicBezTo>
                <a:cubicBezTo>
                  <a:pt x="1950402" y="1216498"/>
                  <a:pt x="1952166" y="1214733"/>
                  <a:pt x="1959226" y="1214733"/>
                </a:cubicBezTo>
                <a:close/>
                <a:moveTo>
                  <a:pt x="8027531" y="1204143"/>
                </a:moveTo>
                <a:lnTo>
                  <a:pt x="8038123" y="1204143"/>
                </a:lnTo>
                <a:lnTo>
                  <a:pt x="8038123" y="1214733"/>
                </a:lnTo>
                <a:close/>
                <a:moveTo>
                  <a:pt x="7752182" y="1204143"/>
                </a:moveTo>
                <a:cubicBezTo>
                  <a:pt x="7759242" y="1204143"/>
                  <a:pt x="7762772" y="1204143"/>
                  <a:pt x="7762772" y="1204143"/>
                </a:cubicBezTo>
                <a:lnTo>
                  <a:pt x="7752182" y="1214733"/>
                </a:lnTo>
                <a:cubicBezTo>
                  <a:pt x="7752182" y="1207673"/>
                  <a:pt x="7752182" y="1204143"/>
                  <a:pt x="7752182" y="1204143"/>
                </a:cubicBezTo>
                <a:close/>
                <a:moveTo>
                  <a:pt x="6576646" y="1204143"/>
                </a:moveTo>
                <a:lnTo>
                  <a:pt x="6587236" y="1214733"/>
                </a:lnTo>
                <a:cubicBezTo>
                  <a:pt x="6587236" y="1214733"/>
                  <a:pt x="6587236" y="1212968"/>
                  <a:pt x="6587236" y="1209437"/>
                </a:cubicBezTo>
                <a:cubicBezTo>
                  <a:pt x="6587236" y="1205908"/>
                  <a:pt x="6583706" y="1204143"/>
                  <a:pt x="6576646" y="1204143"/>
                </a:cubicBezTo>
                <a:close/>
                <a:moveTo>
                  <a:pt x="2986495" y="1204143"/>
                </a:moveTo>
                <a:cubicBezTo>
                  <a:pt x="2986495" y="1204143"/>
                  <a:pt x="2986495" y="1207673"/>
                  <a:pt x="2986495" y="1214733"/>
                </a:cubicBezTo>
                <a:cubicBezTo>
                  <a:pt x="2993556" y="1214733"/>
                  <a:pt x="2997086" y="1212968"/>
                  <a:pt x="2997086" y="1209437"/>
                </a:cubicBezTo>
                <a:cubicBezTo>
                  <a:pt x="2997086" y="1205908"/>
                  <a:pt x="2993556" y="1204143"/>
                  <a:pt x="2986495" y="1204143"/>
                </a:cubicBezTo>
                <a:close/>
                <a:moveTo>
                  <a:pt x="2467566" y="1204143"/>
                </a:moveTo>
                <a:lnTo>
                  <a:pt x="2478156" y="1204143"/>
                </a:lnTo>
                <a:cubicBezTo>
                  <a:pt x="2478156" y="1204143"/>
                  <a:pt x="2478156" y="1207673"/>
                  <a:pt x="2478156" y="1214733"/>
                </a:cubicBezTo>
                <a:cubicBezTo>
                  <a:pt x="2471096" y="1214733"/>
                  <a:pt x="2467566" y="1211202"/>
                  <a:pt x="2467566" y="1204143"/>
                </a:cubicBezTo>
                <a:close/>
                <a:moveTo>
                  <a:pt x="2160443" y="1204143"/>
                </a:moveTo>
                <a:cubicBezTo>
                  <a:pt x="2160443" y="1204143"/>
                  <a:pt x="2163974" y="1207673"/>
                  <a:pt x="2171034" y="1214733"/>
                </a:cubicBezTo>
                <a:cubicBezTo>
                  <a:pt x="2178094" y="1214733"/>
                  <a:pt x="2181625" y="1212968"/>
                  <a:pt x="2181625" y="1209437"/>
                </a:cubicBezTo>
                <a:cubicBezTo>
                  <a:pt x="2181625" y="1205908"/>
                  <a:pt x="2178094" y="1204143"/>
                  <a:pt x="2171034" y="1204143"/>
                </a:cubicBezTo>
                <a:close/>
                <a:moveTo>
                  <a:pt x="1323802" y="1204143"/>
                </a:moveTo>
                <a:cubicBezTo>
                  <a:pt x="1330861" y="1204143"/>
                  <a:pt x="1344982" y="1207673"/>
                  <a:pt x="1366162" y="1214733"/>
                </a:cubicBezTo>
                <a:lnTo>
                  <a:pt x="1355573" y="1235914"/>
                </a:lnTo>
                <a:cubicBezTo>
                  <a:pt x="1341452" y="1228854"/>
                  <a:pt x="1330861" y="1225324"/>
                  <a:pt x="1323802" y="1225324"/>
                </a:cubicBezTo>
                <a:cubicBezTo>
                  <a:pt x="1316740" y="1218264"/>
                  <a:pt x="1314975" y="1214733"/>
                  <a:pt x="1318506" y="1214733"/>
                </a:cubicBezTo>
                <a:cubicBezTo>
                  <a:pt x="1322036" y="1214733"/>
                  <a:pt x="1323802" y="1211202"/>
                  <a:pt x="1323802" y="1204143"/>
                </a:cubicBezTo>
                <a:close/>
                <a:moveTo>
                  <a:pt x="7879267" y="1198849"/>
                </a:moveTo>
                <a:cubicBezTo>
                  <a:pt x="7875736" y="1198849"/>
                  <a:pt x="7872206" y="1200614"/>
                  <a:pt x="7868675" y="1204143"/>
                </a:cubicBezTo>
                <a:lnTo>
                  <a:pt x="7879267" y="1214733"/>
                </a:lnTo>
                <a:lnTo>
                  <a:pt x="7889856" y="1214733"/>
                </a:lnTo>
                <a:lnTo>
                  <a:pt x="7889856" y="1204143"/>
                </a:lnTo>
                <a:cubicBezTo>
                  <a:pt x="7886326" y="1200614"/>
                  <a:pt x="7882796" y="1198849"/>
                  <a:pt x="7879267" y="1198849"/>
                </a:cubicBezTo>
                <a:close/>
                <a:moveTo>
                  <a:pt x="7995760" y="1193552"/>
                </a:moveTo>
                <a:lnTo>
                  <a:pt x="8006350" y="1193552"/>
                </a:lnTo>
                <a:lnTo>
                  <a:pt x="8006350" y="1204143"/>
                </a:lnTo>
                <a:close/>
                <a:moveTo>
                  <a:pt x="1461477" y="1193552"/>
                </a:moveTo>
                <a:cubicBezTo>
                  <a:pt x="1468537" y="1193552"/>
                  <a:pt x="1472067" y="1193552"/>
                  <a:pt x="1472067" y="1193552"/>
                </a:cubicBezTo>
                <a:lnTo>
                  <a:pt x="1461477" y="1204143"/>
                </a:lnTo>
                <a:cubicBezTo>
                  <a:pt x="1461477" y="1197083"/>
                  <a:pt x="1461477" y="1193552"/>
                  <a:pt x="1461477" y="1193552"/>
                </a:cubicBezTo>
                <a:close/>
                <a:moveTo>
                  <a:pt x="1080222" y="1193552"/>
                </a:moveTo>
                <a:lnTo>
                  <a:pt x="1111993" y="1193552"/>
                </a:lnTo>
                <a:lnTo>
                  <a:pt x="1138469" y="1220029"/>
                </a:lnTo>
                <a:lnTo>
                  <a:pt x="1127878" y="1214733"/>
                </a:lnTo>
                <a:cubicBezTo>
                  <a:pt x="1124348" y="1214733"/>
                  <a:pt x="1115523" y="1211202"/>
                  <a:pt x="1101402" y="1204143"/>
                </a:cubicBezTo>
                <a:cubicBezTo>
                  <a:pt x="1087282" y="1197083"/>
                  <a:pt x="1080222" y="1193552"/>
                  <a:pt x="1080222" y="1193552"/>
                </a:cubicBezTo>
                <a:close/>
                <a:moveTo>
                  <a:pt x="2671431" y="1188258"/>
                </a:moveTo>
                <a:cubicBezTo>
                  <a:pt x="2673195" y="1188258"/>
                  <a:pt x="2675844" y="1190022"/>
                  <a:pt x="2679374" y="1193552"/>
                </a:cubicBezTo>
                <a:cubicBezTo>
                  <a:pt x="2679374" y="1200612"/>
                  <a:pt x="2677608" y="1204143"/>
                  <a:pt x="2674080" y="1204143"/>
                </a:cubicBezTo>
                <a:cubicBezTo>
                  <a:pt x="2670548" y="1204143"/>
                  <a:pt x="2668783" y="1200612"/>
                  <a:pt x="2668783" y="1193552"/>
                </a:cubicBezTo>
                <a:cubicBezTo>
                  <a:pt x="2668783" y="1190022"/>
                  <a:pt x="2669666" y="1188258"/>
                  <a:pt x="2671431" y="1188258"/>
                </a:cubicBezTo>
                <a:close/>
                <a:moveTo>
                  <a:pt x="8122846" y="1182962"/>
                </a:moveTo>
                <a:cubicBezTo>
                  <a:pt x="8122846" y="1182962"/>
                  <a:pt x="8122846" y="1186493"/>
                  <a:pt x="8122846" y="1193552"/>
                </a:cubicBezTo>
                <a:cubicBezTo>
                  <a:pt x="8122846" y="1193552"/>
                  <a:pt x="8119316" y="1193552"/>
                  <a:pt x="8112254" y="1193552"/>
                </a:cubicBezTo>
                <a:close/>
                <a:moveTo>
                  <a:pt x="7953398" y="1182962"/>
                </a:moveTo>
                <a:lnTo>
                  <a:pt x="7963990" y="1182962"/>
                </a:lnTo>
                <a:lnTo>
                  <a:pt x="7974579" y="1193552"/>
                </a:lnTo>
                <a:cubicBezTo>
                  <a:pt x="7967519" y="1193552"/>
                  <a:pt x="7962223" y="1191787"/>
                  <a:pt x="7958694" y="1188258"/>
                </a:cubicBezTo>
                <a:cubicBezTo>
                  <a:pt x="7955164" y="1184727"/>
                  <a:pt x="7953398" y="1182962"/>
                  <a:pt x="7953398" y="1182962"/>
                </a:cubicBezTo>
                <a:close/>
                <a:moveTo>
                  <a:pt x="2012178" y="1182962"/>
                </a:moveTo>
                <a:cubicBezTo>
                  <a:pt x="2019238" y="1190022"/>
                  <a:pt x="2022769" y="1193552"/>
                  <a:pt x="2022769" y="1193552"/>
                </a:cubicBezTo>
                <a:lnTo>
                  <a:pt x="2022769" y="1182962"/>
                </a:lnTo>
                <a:close/>
                <a:moveTo>
                  <a:pt x="1175535" y="1182962"/>
                </a:moveTo>
                <a:cubicBezTo>
                  <a:pt x="1182596" y="1182962"/>
                  <a:pt x="1186126" y="1186493"/>
                  <a:pt x="1186126" y="1193552"/>
                </a:cubicBezTo>
                <a:cubicBezTo>
                  <a:pt x="1186126" y="1193552"/>
                  <a:pt x="1182596" y="1193552"/>
                  <a:pt x="1175535" y="1193552"/>
                </a:cubicBezTo>
                <a:cubicBezTo>
                  <a:pt x="1175535" y="1193552"/>
                  <a:pt x="1173771" y="1191787"/>
                  <a:pt x="1170240" y="1188258"/>
                </a:cubicBezTo>
                <a:cubicBezTo>
                  <a:pt x="1166711" y="1184727"/>
                  <a:pt x="1168475" y="1182962"/>
                  <a:pt x="1175535" y="1182962"/>
                </a:cubicBezTo>
                <a:close/>
                <a:moveTo>
                  <a:pt x="7889856" y="1172371"/>
                </a:moveTo>
                <a:cubicBezTo>
                  <a:pt x="7889856" y="1179431"/>
                  <a:pt x="7893386" y="1182962"/>
                  <a:pt x="7900446" y="1182962"/>
                </a:cubicBezTo>
                <a:lnTo>
                  <a:pt x="7900446" y="1172371"/>
                </a:lnTo>
                <a:cubicBezTo>
                  <a:pt x="7900446" y="1172371"/>
                  <a:pt x="7896917" y="1172371"/>
                  <a:pt x="7889856" y="1172371"/>
                </a:cubicBezTo>
                <a:close/>
                <a:moveTo>
                  <a:pt x="7868675" y="1172371"/>
                </a:moveTo>
                <a:cubicBezTo>
                  <a:pt x="7868675" y="1179431"/>
                  <a:pt x="7870441" y="1182962"/>
                  <a:pt x="7873971" y="1182962"/>
                </a:cubicBezTo>
                <a:cubicBezTo>
                  <a:pt x="7877500" y="1182962"/>
                  <a:pt x="7879267" y="1181197"/>
                  <a:pt x="7879267" y="1177666"/>
                </a:cubicBezTo>
                <a:cubicBezTo>
                  <a:pt x="7879267" y="1174137"/>
                  <a:pt x="7875736" y="1172371"/>
                  <a:pt x="7868675" y="1172371"/>
                </a:cubicBezTo>
                <a:close/>
                <a:moveTo>
                  <a:pt x="6031238" y="1172371"/>
                </a:moveTo>
                <a:cubicBezTo>
                  <a:pt x="6027709" y="1172371"/>
                  <a:pt x="6025943" y="1175902"/>
                  <a:pt x="6025943" y="1182962"/>
                </a:cubicBezTo>
                <a:lnTo>
                  <a:pt x="6036534" y="1182962"/>
                </a:lnTo>
                <a:cubicBezTo>
                  <a:pt x="6036534" y="1182962"/>
                  <a:pt x="6036534" y="1181197"/>
                  <a:pt x="6036534" y="1177666"/>
                </a:cubicBezTo>
                <a:cubicBezTo>
                  <a:pt x="6036534" y="1174137"/>
                  <a:pt x="6034768" y="1172371"/>
                  <a:pt x="6031238" y="1172371"/>
                </a:cubicBezTo>
                <a:close/>
                <a:moveTo>
                  <a:pt x="1885093" y="1172371"/>
                </a:moveTo>
                <a:lnTo>
                  <a:pt x="1885093" y="1182962"/>
                </a:lnTo>
                <a:lnTo>
                  <a:pt x="1874503" y="1182962"/>
                </a:lnTo>
                <a:cubicBezTo>
                  <a:pt x="1874503" y="1175902"/>
                  <a:pt x="1878032" y="1172371"/>
                  <a:pt x="1885093" y="1172371"/>
                </a:cubicBezTo>
                <a:close/>
                <a:moveTo>
                  <a:pt x="8888002" y="1164428"/>
                </a:moveTo>
                <a:cubicBezTo>
                  <a:pt x="8889768" y="1164428"/>
                  <a:pt x="8892415" y="1165312"/>
                  <a:pt x="8895945" y="1167077"/>
                </a:cubicBezTo>
                <a:cubicBezTo>
                  <a:pt x="8903007" y="1170606"/>
                  <a:pt x="8906536" y="1172371"/>
                  <a:pt x="8906536" y="1172371"/>
                </a:cubicBezTo>
                <a:cubicBezTo>
                  <a:pt x="8906536" y="1172371"/>
                  <a:pt x="8903007" y="1172371"/>
                  <a:pt x="8895945" y="1172371"/>
                </a:cubicBezTo>
                <a:cubicBezTo>
                  <a:pt x="8888884" y="1172371"/>
                  <a:pt x="8885355" y="1170606"/>
                  <a:pt x="8885355" y="1167077"/>
                </a:cubicBezTo>
                <a:cubicBezTo>
                  <a:pt x="8885355" y="1165312"/>
                  <a:pt x="8886236" y="1164428"/>
                  <a:pt x="8888002" y="1164428"/>
                </a:cubicBezTo>
                <a:close/>
                <a:moveTo>
                  <a:pt x="2859410" y="1161781"/>
                </a:moveTo>
                <a:cubicBezTo>
                  <a:pt x="2852351" y="1161781"/>
                  <a:pt x="2850585" y="1163546"/>
                  <a:pt x="2854115" y="1167077"/>
                </a:cubicBezTo>
                <a:cubicBezTo>
                  <a:pt x="2857646" y="1170606"/>
                  <a:pt x="2861175" y="1172371"/>
                  <a:pt x="2864707" y="1172371"/>
                </a:cubicBezTo>
                <a:cubicBezTo>
                  <a:pt x="2868235" y="1172371"/>
                  <a:pt x="2870002" y="1168841"/>
                  <a:pt x="2870002" y="1161781"/>
                </a:cubicBezTo>
                <a:cubicBezTo>
                  <a:pt x="2870002" y="1161781"/>
                  <a:pt x="2866471" y="1161781"/>
                  <a:pt x="2859410" y="1161781"/>
                </a:cubicBezTo>
                <a:close/>
                <a:moveTo>
                  <a:pt x="2075721" y="1161781"/>
                </a:moveTo>
                <a:cubicBezTo>
                  <a:pt x="2082781" y="1168841"/>
                  <a:pt x="2086311" y="1172371"/>
                  <a:pt x="2086311" y="1172371"/>
                </a:cubicBezTo>
                <a:cubicBezTo>
                  <a:pt x="2086311" y="1172371"/>
                  <a:pt x="2086311" y="1175902"/>
                  <a:pt x="2086311" y="1182962"/>
                </a:cubicBezTo>
                <a:cubicBezTo>
                  <a:pt x="2086311" y="1182962"/>
                  <a:pt x="2089841" y="1182962"/>
                  <a:pt x="2096901" y="1182962"/>
                </a:cubicBezTo>
                <a:lnTo>
                  <a:pt x="2086311" y="1193552"/>
                </a:lnTo>
                <a:lnTo>
                  <a:pt x="2075721" y="1193552"/>
                </a:lnTo>
                <a:cubicBezTo>
                  <a:pt x="2082781" y="1200612"/>
                  <a:pt x="2096901" y="1204143"/>
                  <a:pt x="2118082" y="1204143"/>
                </a:cubicBezTo>
                <a:cubicBezTo>
                  <a:pt x="2111022" y="1197083"/>
                  <a:pt x="2107491" y="1193552"/>
                  <a:pt x="2107491" y="1193552"/>
                </a:cubicBezTo>
                <a:cubicBezTo>
                  <a:pt x="2107491" y="1186493"/>
                  <a:pt x="2107491" y="1182962"/>
                  <a:pt x="2107491" y="1182962"/>
                </a:cubicBezTo>
                <a:lnTo>
                  <a:pt x="2149853" y="1182962"/>
                </a:lnTo>
                <a:cubicBezTo>
                  <a:pt x="2163974" y="1190022"/>
                  <a:pt x="2178094" y="1193552"/>
                  <a:pt x="2192215" y="1193552"/>
                </a:cubicBezTo>
                <a:cubicBezTo>
                  <a:pt x="2178094" y="1186493"/>
                  <a:pt x="2167504" y="1182962"/>
                  <a:pt x="2160443" y="1182962"/>
                </a:cubicBezTo>
                <a:cubicBezTo>
                  <a:pt x="2153384" y="1182962"/>
                  <a:pt x="2142793" y="1179431"/>
                  <a:pt x="2128673" y="1172371"/>
                </a:cubicBezTo>
                <a:cubicBezTo>
                  <a:pt x="2114552" y="1165312"/>
                  <a:pt x="2096901" y="1161781"/>
                  <a:pt x="2075721" y="1161781"/>
                </a:cubicBezTo>
                <a:close/>
                <a:moveTo>
                  <a:pt x="6502512" y="1151191"/>
                </a:moveTo>
                <a:cubicBezTo>
                  <a:pt x="6495451" y="1151191"/>
                  <a:pt x="6490156" y="1152956"/>
                  <a:pt x="6486627" y="1156485"/>
                </a:cubicBezTo>
                <a:cubicBezTo>
                  <a:pt x="6483098" y="1160016"/>
                  <a:pt x="6484861" y="1163546"/>
                  <a:pt x="6491922" y="1167077"/>
                </a:cubicBezTo>
                <a:cubicBezTo>
                  <a:pt x="6498983" y="1170606"/>
                  <a:pt x="6507807" y="1174137"/>
                  <a:pt x="6518398" y="1177666"/>
                </a:cubicBezTo>
                <a:cubicBezTo>
                  <a:pt x="6528988" y="1181197"/>
                  <a:pt x="6537813" y="1186493"/>
                  <a:pt x="6544874" y="1193552"/>
                </a:cubicBezTo>
                <a:cubicBezTo>
                  <a:pt x="6551935" y="1186493"/>
                  <a:pt x="6557230" y="1184727"/>
                  <a:pt x="6560759" y="1188258"/>
                </a:cubicBezTo>
                <a:cubicBezTo>
                  <a:pt x="6564290" y="1191787"/>
                  <a:pt x="6566054" y="1193552"/>
                  <a:pt x="6566054" y="1193552"/>
                </a:cubicBezTo>
                <a:lnTo>
                  <a:pt x="6576646" y="1193552"/>
                </a:lnTo>
                <a:lnTo>
                  <a:pt x="6597826" y="1204143"/>
                </a:lnTo>
                <a:cubicBezTo>
                  <a:pt x="6604887" y="1211202"/>
                  <a:pt x="6615477" y="1218264"/>
                  <a:pt x="6629598" y="1225324"/>
                </a:cubicBezTo>
                <a:lnTo>
                  <a:pt x="6629598" y="1214733"/>
                </a:lnTo>
                <a:cubicBezTo>
                  <a:pt x="6629598" y="1214733"/>
                  <a:pt x="6629598" y="1212968"/>
                  <a:pt x="6629598" y="1209437"/>
                </a:cubicBezTo>
                <a:cubicBezTo>
                  <a:pt x="6629598" y="1205908"/>
                  <a:pt x="6629598" y="1200612"/>
                  <a:pt x="6629598" y="1193552"/>
                </a:cubicBezTo>
                <a:lnTo>
                  <a:pt x="6640188" y="1193552"/>
                </a:lnTo>
                <a:cubicBezTo>
                  <a:pt x="6640188" y="1207673"/>
                  <a:pt x="6640188" y="1214733"/>
                  <a:pt x="6640188" y="1214733"/>
                </a:cubicBezTo>
                <a:lnTo>
                  <a:pt x="6650778" y="1204143"/>
                </a:lnTo>
                <a:lnTo>
                  <a:pt x="6661368" y="1204143"/>
                </a:lnTo>
                <a:lnTo>
                  <a:pt x="6671958" y="1204143"/>
                </a:lnTo>
                <a:cubicBezTo>
                  <a:pt x="6664898" y="1204143"/>
                  <a:pt x="6661368" y="1207673"/>
                  <a:pt x="6661368" y="1214733"/>
                </a:cubicBezTo>
                <a:cubicBezTo>
                  <a:pt x="6661368" y="1214733"/>
                  <a:pt x="6663134" y="1214733"/>
                  <a:pt x="6666664" y="1214733"/>
                </a:cubicBezTo>
                <a:cubicBezTo>
                  <a:pt x="6670194" y="1214733"/>
                  <a:pt x="6675488" y="1214733"/>
                  <a:pt x="6682550" y="1214733"/>
                </a:cubicBezTo>
                <a:lnTo>
                  <a:pt x="6693140" y="1214733"/>
                </a:lnTo>
                <a:cubicBezTo>
                  <a:pt x="6686079" y="1214733"/>
                  <a:pt x="6686079" y="1211202"/>
                  <a:pt x="6693140" y="1204143"/>
                </a:cubicBezTo>
                <a:lnTo>
                  <a:pt x="6682550" y="1193552"/>
                </a:lnTo>
                <a:cubicBezTo>
                  <a:pt x="6675488" y="1193552"/>
                  <a:pt x="6668429" y="1193552"/>
                  <a:pt x="6661368" y="1193552"/>
                </a:cubicBezTo>
                <a:cubicBezTo>
                  <a:pt x="6654307" y="1193552"/>
                  <a:pt x="6649012" y="1191787"/>
                  <a:pt x="6645483" y="1188258"/>
                </a:cubicBezTo>
                <a:cubicBezTo>
                  <a:pt x="6641954" y="1184727"/>
                  <a:pt x="6640188" y="1182962"/>
                  <a:pt x="6640188" y="1182962"/>
                </a:cubicBezTo>
                <a:lnTo>
                  <a:pt x="6629598" y="1182962"/>
                </a:lnTo>
                <a:cubicBezTo>
                  <a:pt x="6629598" y="1175902"/>
                  <a:pt x="6629598" y="1172371"/>
                  <a:pt x="6629598" y="1172371"/>
                </a:cubicBezTo>
                <a:cubicBezTo>
                  <a:pt x="6629598" y="1172371"/>
                  <a:pt x="6629598" y="1168841"/>
                  <a:pt x="6629598" y="1161781"/>
                </a:cubicBezTo>
                <a:cubicBezTo>
                  <a:pt x="6629598" y="1161781"/>
                  <a:pt x="6627832" y="1161781"/>
                  <a:pt x="6624302" y="1161781"/>
                </a:cubicBezTo>
                <a:cubicBezTo>
                  <a:pt x="6620772" y="1161781"/>
                  <a:pt x="6615477" y="1161781"/>
                  <a:pt x="6608416" y="1161781"/>
                </a:cubicBezTo>
                <a:cubicBezTo>
                  <a:pt x="6601355" y="1161781"/>
                  <a:pt x="6592531" y="1160016"/>
                  <a:pt x="6581940" y="1156485"/>
                </a:cubicBezTo>
                <a:cubicBezTo>
                  <a:pt x="6571350" y="1152956"/>
                  <a:pt x="6562525" y="1151191"/>
                  <a:pt x="6555464" y="1151191"/>
                </a:cubicBezTo>
                <a:cubicBezTo>
                  <a:pt x="6548403" y="1151191"/>
                  <a:pt x="6541344" y="1151191"/>
                  <a:pt x="6534284" y="1151191"/>
                </a:cubicBezTo>
                <a:lnTo>
                  <a:pt x="6534284" y="1161781"/>
                </a:lnTo>
                <a:cubicBezTo>
                  <a:pt x="6527223" y="1161781"/>
                  <a:pt x="6516632" y="1161781"/>
                  <a:pt x="6502512" y="1161781"/>
                </a:cubicBezTo>
                <a:close/>
                <a:moveTo>
                  <a:pt x="6100076" y="1151191"/>
                </a:moveTo>
                <a:lnTo>
                  <a:pt x="6100076" y="1161781"/>
                </a:lnTo>
                <a:cubicBezTo>
                  <a:pt x="6107138" y="1161781"/>
                  <a:pt x="6110668" y="1161781"/>
                  <a:pt x="6110668" y="1161781"/>
                </a:cubicBezTo>
                <a:close/>
                <a:moveTo>
                  <a:pt x="2329890" y="1151191"/>
                </a:moveTo>
                <a:lnTo>
                  <a:pt x="2329890" y="1161781"/>
                </a:lnTo>
                <a:lnTo>
                  <a:pt x="2340481" y="1161781"/>
                </a:lnTo>
                <a:cubicBezTo>
                  <a:pt x="2340481" y="1154721"/>
                  <a:pt x="2336950" y="1151191"/>
                  <a:pt x="2329890" y="1151191"/>
                </a:cubicBezTo>
                <a:close/>
                <a:moveTo>
                  <a:pt x="1863912" y="1151191"/>
                </a:moveTo>
                <a:cubicBezTo>
                  <a:pt x="1863912" y="1158250"/>
                  <a:pt x="1862147" y="1161781"/>
                  <a:pt x="1858616" y="1161781"/>
                </a:cubicBezTo>
                <a:cubicBezTo>
                  <a:pt x="1855087" y="1161781"/>
                  <a:pt x="1853322" y="1160016"/>
                  <a:pt x="1853322" y="1156485"/>
                </a:cubicBezTo>
                <a:cubicBezTo>
                  <a:pt x="1853322" y="1152956"/>
                  <a:pt x="1856852" y="1151191"/>
                  <a:pt x="1863912" y="1151191"/>
                </a:cubicBezTo>
                <a:close/>
                <a:moveTo>
                  <a:pt x="7433144" y="1144572"/>
                </a:moveTo>
                <a:cubicBezTo>
                  <a:pt x="7432262" y="1143688"/>
                  <a:pt x="7430938" y="1144131"/>
                  <a:pt x="7429174" y="1145896"/>
                </a:cubicBezTo>
                <a:cubicBezTo>
                  <a:pt x="7425644" y="1149426"/>
                  <a:pt x="7427408" y="1151191"/>
                  <a:pt x="7434468" y="1151191"/>
                </a:cubicBezTo>
                <a:cubicBezTo>
                  <a:pt x="7434468" y="1147662"/>
                  <a:pt x="7434026" y="1145454"/>
                  <a:pt x="7433144" y="1144572"/>
                </a:cubicBezTo>
                <a:close/>
                <a:moveTo>
                  <a:pt x="8800632" y="1140600"/>
                </a:moveTo>
                <a:cubicBezTo>
                  <a:pt x="8800632" y="1140600"/>
                  <a:pt x="8812988" y="1144131"/>
                  <a:pt x="8837697" y="1151191"/>
                </a:cubicBezTo>
                <a:cubicBezTo>
                  <a:pt x="8862409" y="1158250"/>
                  <a:pt x="8874765" y="1165312"/>
                  <a:pt x="8874765" y="1172371"/>
                </a:cubicBezTo>
                <a:lnTo>
                  <a:pt x="8832403" y="1161781"/>
                </a:lnTo>
                <a:close/>
                <a:moveTo>
                  <a:pt x="6438970" y="1140600"/>
                </a:moveTo>
                <a:cubicBezTo>
                  <a:pt x="6446031" y="1147660"/>
                  <a:pt x="6449560" y="1151191"/>
                  <a:pt x="6449560" y="1151191"/>
                </a:cubicBezTo>
                <a:cubicBezTo>
                  <a:pt x="6449560" y="1151191"/>
                  <a:pt x="6451326" y="1152956"/>
                  <a:pt x="6454855" y="1156485"/>
                </a:cubicBezTo>
                <a:cubicBezTo>
                  <a:pt x="6458384" y="1160016"/>
                  <a:pt x="6460150" y="1161781"/>
                  <a:pt x="6460150" y="1161781"/>
                </a:cubicBezTo>
                <a:lnTo>
                  <a:pt x="6470740" y="1161781"/>
                </a:lnTo>
                <a:lnTo>
                  <a:pt x="6470740" y="1151191"/>
                </a:lnTo>
                <a:lnTo>
                  <a:pt x="6460150" y="1140600"/>
                </a:lnTo>
                <a:close/>
                <a:moveTo>
                  <a:pt x="3283027" y="1140600"/>
                </a:moveTo>
                <a:cubicBezTo>
                  <a:pt x="3283027" y="1147660"/>
                  <a:pt x="3286557" y="1151191"/>
                  <a:pt x="3293618" y="1151191"/>
                </a:cubicBezTo>
                <a:cubicBezTo>
                  <a:pt x="3293618" y="1144131"/>
                  <a:pt x="3293618" y="1140600"/>
                  <a:pt x="3293618" y="1140600"/>
                </a:cubicBezTo>
                <a:close/>
                <a:moveTo>
                  <a:pt x="3018266" y="1140600"/>
                </a:moveTo>
                <a:cubicBezTo>
                  <a:pt x="3011207" y="1140600"/>
                  <a:pt x="3007676" y="1142365"/>
                  <a:pt x="3007676" y="1145896"/>
                </a:cubicBezTo>
                <a:cubicBezTo>
                  <a:pt x="3007676" y="1149426"/>
                  <a:pt x="3004146" y="1151191"/>
                  <a:pt x="2997086" y="1151191"/>
                </a:cubicBezTo>
                <a:lnTo>
                  <a:pt x="2986495" y="1151191"/>
                </a:lnTo>
                <a:lnTo>
                  <a:pt x="2997086" y="1161781"/>
                </a:lnTo>
                <a:lnTo>
                  <a:pt x="3018266" y="1161781"/>
                </a:lnTo>
                <a:lnTo>
                  <a:pt x="3028858" y="1151191"/>
                </a:lnTo>
                <a:cubicBezTo>
                  <a:pt x="3028858" y="1144131"/>
                  <a:pt x="3025327" y="1140600"/>
                  <a:pt x="3018266" y="1140600"/>
                </a:cubicBezTo>
                <a:close/>
                <a:moveTo>
                  <a:pt x="3190361" y="1135306"/>
                </a:moveTo>
                <a:cubicBezTo>
                  <a:pt x="3188596" y="1135306"/>
                  <a:pt x="3187714" y="1137070"/>
                  <a:pt x="3187714" y="1140600"/>
                </a:cubicBezTo>
                <a:lnTo>
                  <a:pt x="3198303" y="1140600"/>
                </a:lnTo>
                <a:cubicBezTo>
                  <a:pt x="3194774" y="1137070"/>
                  <a:pt x="3192125" y="1135306"/>
                  <a:pt x="3190361" y="1135306"/>
                </a:cubicBezTo>
                <a:close/>
                <a:moveTo>
                  <a:pt x="8048712" y="1130010"/>
                </a:moveTo>
                <a:lnTo>
                  <a:pt x="8069894" y="1130010"/>
                </a:lnTo>
                <a:lnTo>
                  <a:pt x="8069894" y="1140600"/>
                </a:lnTo>
                <a:cubicBezTo>
                  <a:pt x="8062833" y="1140600"/>
                  <a:pt x="8055773" y="1137070"/>
                  <a:pt x="8048712" y="1130010"/>
                </a:cubicBezTo>
                <a:close/>
                <a:moveTo>
                  <a:pt x="7752182" y="1130010"/>
                </a:moveTo>
                <a:lnTo>
                  <a:pt x="7752182" y="1140600"/>
                </a:lnTo>
                <a:cubicBezTo>
                  <a:pt x="7759242" y="1140600"/>
                  <a:pt x="7762772" y="1140600"/>
                  <a:pt x="7762772" y="1140600"/>
                </a:cubicBezTo>
                <a:cubicBezTo>
                  <a:pt x="7762772" y="1133541"/>
                  <a:pt x="7759242" y="1130010"/>
                  <a:pt x="7752182" y="1130010"/>
                </a:cubicBezTo>
                <a:close/>
                <a:moveTo>
                  <a:pt x="6417788" y="1130010"/>
                </a:moveTo>
                <a:lnTo>
                  <a:pt x="6417788" y="1140600"/>
                </a:lnTo>
                <a:lnTo>
                  <a:pt x="6423084" y="1140600"/>
                </a:lnTo>
                <a:cubicBezTo>
                  <a:pt x="6419554" y="1140600"/>
                  <a:pt x="6417788" y="1137070"/>
                  <a:pt x="6417788" y="1130010"/>
                </a:cubicBezTo>
                <a:close/>
                <a:moveTo>
                  <a:pt x="2319299" y="1130010"/>
                </a:moveTo>
                <a:lnTo>
                  <a:pt x="2308710" y="1140600"/>
                </a:lnTo>
                <a:cubicBezTo>
                  <a:pt x="2315769" y="1140600"/>
                  <a:pt x="2319299" y="1140600"/>
                  <a:pt x="2319299" y="1140600"/>
                </a:cubicBezTo>
                <a:cubicBezTo>
                  <a:pt x="2319299" y="1133541"/>
                  <a:pt x="2319299" y="1130010"/>
                  <a:pt x="2319299" y="1130010"/>
                </a:cubicBezTo>
                <a:close/>
                <a:moveTo>
                  <a:pt x="2758803" y="1126700"/>
                </a:moveTo>
                <a:cubicBezTo>
                  <a:pt x="2753506" y="1127142"/>
                  <a:pt x="2748211" y="1128245"/>
                  <a:pt x="2742916" y="1130010"/>
                </a:cubicBezTo>
                <a:lnTo>
                  <a:pt x="2732326" y="1130010"/>
                </a:lnTo>
                <a:lnTo>
                  <a:pt x="2753506" y="1140600"/>
                </a:lnTo>
                <a:cubicBezTo>
                  <a:pt x="2767627" y="1140600"/>
                  <a:pt x="2778218" y="1140600"/>
                  <a:pt x="2785278" y="1140600"/>
                </a:cubicBezTo>
                <a:lnTo>
                  <a:pt x="2795868" y="1140600"/>
                </a:lnTo>
                <a:cubicBezTo>
                  <a:pt x="2802927" y="1147660"/>
                  <a:pt x="2806458" y="1151191"/>
                  <a:pt x="2806458" y="1151191"/>
                </a:cubicBezTo>
                <a:cubicBezTo>
                  <a:pt x="2806458" y="1151191"/>
                  <a:pt x="2809989" y="1151191"/>
                  <a:pt x="2817049" y="1151191"/>
                </a:cubicBezTo>
                <a:lnTo>
                  <a:pt x="2806458" y="1140600"/>
                </a:lnTo>
                <a:cubicBezTo>
                  <a:pt x="2790573" y="1130010"/>
                  <a:pt x="2774687" y="1125376"/>
                  <a:pt x="2758803" y="1126700"/>
                </a:cubicBezTo>
                <a:close/>
                <a:moveTo>
                  <a:pt x="6473389" y="1124714"/>
                </a:moveTo>
                <a:cubicBezTo>
                  <a:pt x="6471624" y="1124714"/>
                  <a:pt x="6470740" y="1126481"/>
                  <a:pt x="6470740" y="1130010"/>
                </a:cubicBezTo>
                <a:lnTo>
                  <a:pt x="6481332" y="1130010"/>
                </a:lnTo>
                <a:cubicBezTo>
                  <a:pt x="6477800" y="1126481"/>
                  <a:pt x="6475154" y="1124714"/>
                  <a:pt x="6473389" y="1124714"/>
                </a:cubicBezTo>
                <a:close/>
                <a:moveTo>
                  <a:pt x="5847231" y="1123391"/>
                </a:moveTo>
                <a:cubicBezTo>
                  <a:pt x="5846347" y="1124273"/>
                  <a:pt x="5845908" y="1126481"/>
                  <a:pt x="5845908" y="1130010"/>
                </a:cubicBezTo>
                <a:cubicBezTo>
                  <a:pt x="5845908" y="1137070"/>
                  <a:pt x="5845908" y="1140600"/>
                  <a:pt x="5845908" y="1140600"/>
                </a:cubicBezTo>
                <a:cubicBezTo>
                  <a:pt x="5845908" y="1140600"/>
                  <a:pt x="5847672" y="1138835"/>
                  <a:pt x="5851202" y="1135306"/>
                </a:cubicBezTo>
                <a:cubicBezTo>
                  <a:pt x="5854731" y="1131775"/>
                  <a:pt x="5854731" y="1128245"/>
                  <a:pt x="5851202" y="1124714"/>
                </a:cubicBezTo>
                <a:cubicBezTo>
                  <a:pt x="5849436" y="1122950"/>
                  <a:pt x="5848113" y="1122509"/>
                  <a:pt x="5847231" y="1123391"/>
                </a:cubicBezTo>
                <a:close/>
                <a:moveTo>
                  <a:pt x="2255757" y="1119419"/>
                </a:moveTo>
                <a:lnTo>
                  <a:pt x="2255757" y="1130010"/>
                </a:lnTo>
                <a:cubicBezTo>
                  <a:pt x="2241637" y="1130010"/>
                  <a:pt x="2245167" y="1137070"/>
                  <a:pt x="2266347" y="1151191"/>
                </a:cubicBezTo>
                <a:lnTo>
                  <a:pt x="2308710" y="1151191"/>
                </a:lnTo>
                <a:cubicBezTo>
                  <a:pt x="2308710" y="1151191"/>
                  <a:pt x="2306945" y="1147660"/>
                  <a:pt x="2303415" y="1140600"/>
                </a:cubicBezTo>
                <a:cubicBezTo>
                  <a:pt x="2299884" y="1133541"/>
                  <a:pt x="2294589" y="1130010"/>
                  <a:pt x="2287529" y="1130010"/>
                </a:cubicBezTo>
                <a:cubicBezTo>
                  <a:pt x="2280468" y="1130010"/>
                  <a:pt x="2273408" y="1130010"/>
                  <a:pt x="2266347" y="1130010"/>
                </a:cubicBezTo>
                <a:close/>
                <a:moveTo>
                  <a:pt x="1906274" y="1119419"/>
                </a:moveTo>
                <a:lnTo>
                  <a:pt x="1948635" y="1140600"/>
                </a:lnTo>
                <a:lnTo>
                  <a:pt x="2012178" y="1161781"/>
                </a:lnTo>
                <a:cubicBezTo>
                  <a:pt x="2033359" y="1161781"/>
                  <a:pt x="2051009" y="1161781"/>
                  <a:pt x="2065130" y="1161781"/>
                </a:cubicBezTo>
                <a:cubicBezTo>
                  <a:pt x="2065130" y="1154721"/>
                  <a:pt x="2061600" y="1151191"/>
                  <a:pt x="2054540" y="1151191"/>
                </a:cubicBezTo>
                <a:cubicBezTo>
                  <a:pt x="2061600" y="1144131"/>
                  <a:pt x="2061600" y="1138835"/>
                  <a:pt x="2054540" y="1135306"/>
                </a:cubicBezTo>
                <a:cubicBezTo>
                  <a:pt x="2047480" y="1131775"/>
                  <a:pt x="2040419" y="1130010"/>
                  <a:pt x="2033359" y="1130010"/>
                </a:cubicBezTo>
                <a:cubicBezTo>
                  <a:pt x="2026299" y="1130010"/>
                  <a:pt x="2017472" y="1128245"/>
                  <a:pt x="2006882" y="1124714"/>
                </a:cubicBezTo>
                <a:cubicBezTo>
                  <a:pt x="1996293" y="1121184"/>
                  <a:pt x="1987466" y="1119419"/>
                  <a:pt x="1980407" y="1119419"/>
                </a:cubicBezTo>
                <a:close/>
                <a:moveTo>
                  <a:pt x="1885093" y="1119419"/>
                </a:moveTo>
                <a:lnTo>
                  <a:pt x="1874503" y="1130010"/>
                </a:lnTo>
                <a:cubicBezTo>
                  <a:pt x="1874503" y="1130010"/>
                  <a:pt x="1878032" y="1130010"/>
                  <a:pt x="1885093" y="1130010"/>
                </a:cubicBezTo>
                <a:cubicBezTo>
                  <a:pt x="1892153" y="1130010"/>
                  <a:pt x="1895684" y="1130010"/>
                  <a:pt x="1895684" y="1130010"/>
                </a:cubicBezTo>
                <a:cubicBezTo>
                  <a:pt x="1895684" y="1122950"/>
                  <a:pt x="1892153" y="1119419"/>
                  <a:pt x="1885093" y="1119419"/>
                </a:cubicBezTo>
                <a:close/>
                <a:moveTo>
                  <a:pt x="1085517" y="1119419"/>
                </a:moveTo>
                <a:cubicBezTo>
                  <a:pt x="1092577" y="1119419"/>
                  <a:pt x="1101402" y="1122950"/>
                  <a:pt x="1111993" y="1130010"/>
                </a:cubicBezTo>
                <a:cubicBezTo>
                  <a:pt x="1119053" y="1137070"/>
                  <a:pt x="1126114" y="1140600"/>
                  <a:pt x="1133174" y="1140600"/>
                </a:cubicBezTo>
                <a:lnTo>
                  <a:pt x="1249669" y="1193552"/>
                </a:lnTo>
                <a:cubicBezTo>
                  <a:pt x="1221427" y="1193552"/>
                  <a:pt x="1232018" y="1204143"/>
                  <a:pt x="1281440" y="1225324"/>
                </a:cubicBezTo>
                <a:cubicBezTo>
                  <a:pt x="1309681" y="1232383"/>
                  <a:pt x="1323802" y="1239445"/>
                  <a:pt x="1323802" y="1246504"/>
                </a:cubicBezTo>
                <a:cubicBezTo>
                  <a:pt x="1330861" y="1246504"/>
                  <a:pt x="1337922" y="1246504"/>
                  <a:pt x="1344982" y="1246504"/>
                </a:cubicBezTo>
                <a:cubicBezTo>
                  <a:pt x="1352042" y="1246504"/>
                  <a:pt x="1355573" y="1246504"/>
                  <a:pt x="1355573" y="1246504"/>
                </a:cubicBezTo>
                <a:cubicBezTo>
                  <a:pt x="1355573" y="1246504"/>
                  <a:pt x="1352042" y="1250035"/>
                  <a:pt x="1344982" y="1257095"/>
                </a:cubicBezTo>
                <a:cubicBezTo>
                  <a:pt x="1330861" y="1257095"/>
                  <a:pt x="1320271" y="1253564"/>
                  <a:pt x="1313210" y="1246504"/>
                </a:cubicBezTo>
                <a:lnTo>
                  <a:pt x="1292030" y="1235914"/>
                </a:lnTo>
                <a:cubicBezTo>
                  <a:pt x="1277910" y="1235914"/>
                  <a:pt x="1267319" y="1234149"/>
                  <a:pt x="1260258" y="1230619"/>
                </a:cubicBezTo>
                <a:cubicBezTo>
                  <a:pt x="1253199" y="1227089"/>
                  <a:pt x="1242608" y="1221793"/>
                  <a:pt x="1228487" y="1214733"/>
                </a:cubicBezTo>
                <a:cubicBezTo>
                  <a:pt x="1214367" y="1207673"/>
                  <a:pt x="1203777" y="1200612"/>
                  <a:pt x="1196717" y="1193552"/>
                </a:cubicBezTo>
                <a:cubicBezTo>
                  <a:pt x="1189655" y="1186493"/>
                  <a:pt x="1180832" y="1179431"/>
                  <a:pt x="1170240" y="1172371"/>
                </a:cubicBezTo>
                <a:cubicBezTo>
                  <a:pt x="1159651" y="1165312"/>
                  <a:pt x="1150825" y="1161781"/>
                  <a:pt x="1143765" y="1161781"/>
                </a:cubicBezTo>
                <a:cubicBezTo>
                  <a:pt x="1136703" y="1161781"/>
                  <a:pt x="1126114" y="1158250"/>
                  <a:pt x="1111993" y="1151191"/>
                </a:cubicBezTo>
                <a:lnTo>
                  <a:pt x="1080222" y="1130010"/>
                </a:lnTo>
                <a:cubicBezTo>
                  <a:pt x="1073162" y="1130010"/>
                  <a:pt x="1069631" y="1130010"/>
                  <a:pt x="1069631" y="1130010"/>
                </a:cubicBezTo>
                <a:cubicBezTo>
                  <a:pt x="1073162" y="1122950"/>
                  <a:pt x="1078457" y="1119419"/>
                  <a:pt x="1085517" y="1119419"/>
                </a:cubicBezTo>
                <a:close/>
                <a:moveTo>
                  <a:pt x="921366" y="1119419"/>
                </a:moveTo>
                <a:lnTo>
                  <a:pt x="953137" y="1130010"/>
                </a:lnTo>
                <a:lnTo>
                  <a:pt x="995498" y="1151191"/>
                </a:lnTo>
                <a:cubicBezTo>
                  <a:pt x="1002559" y="1151191"/>
                  <a:pt x="1006089" y="1152956"/>
                  <a:pt x="1006089" y="1156485"/>
                </a:cubicBezTo>
                <a:cubicBezTo>
                  <a:pt x="1006089" y="1160016"/>
                  <a:pt x="1007855" y="1161781"/>
                  <a:pt x="1011384" y="1161781"/>
                </a:cubicBezTo>
                <a:cubicBezTo>
                  <a:pt x="1014913" y="1161781"/>
                  <a:pt x="1020210" y="1165312"/>
                  <a:pt x="1027270" y="1172371"/>
                </a:cubicBezTo>
                <a:cubicBezTo>
                  <a:pt x="1041391" y="1179431"/>
                  <a:pt x="1048450" y="1182962"/>
                  <a:pt x="1048450" y="1182962"/>
                </a:cubicBezTo>
                <a:lnTo>
                  <a:pt x="1037859" y="1182962"/>
                </a:lnTo>
                <a:cubicBezTo>
                  <a:pt x="1037859" y="1182962"/>
                  <a:pt x="1027270" y="1179431"/>
                  <a:pt x="1006089" y="1172371"/>
                </a:cubicBezTo>
                <a:cubicBezTo>
                  <a:pt x="984908" y="1165312"/>
                  <a:pt x="967257" y="1158250"/>
                  <a:pt x="953137" y="1151191"/>
                </a:cubicBezTo>
                <a:lnTo>
                  <a:pt x="931956" y="1140600"/>
                </a:lnTo>
                <a:cubicBezTo>
                  <a:pt x="931956" y="1140600"/>
                  <a:pt x="928426" y="1137070"/>
                  <a:pt x="921366" y="1130010"/>
                </a:cubicBezTo>
                <a:close/>
                <a:moveTo>
                  <a:pt x="3199628" y="1111476"/>
                </a:moveTo>
                <a:cubicBezTo>
                  <a:pt x="3196981" y="1111476"/>
                  <a:pt x="3194774" y="1112360"/>
                  <a:pt x="3193008" y="1114125"/>
                </a:cubicBezTo>
                <a:cubicBezTo>
                  <a:pt x="3189479" y="1117654"/>
                  <a:pt x="3191243" y="1119419"/>
                  <a:pt x="3198303" y="1119419"/>
                </a:cubicBezTo>
                <a:lnTo>
                  <a:pt x="3219485" y="1119419"/>
                </a:lnTo>
                <a:cubicBezTo>
                  <a:pt x="3219485" y="1119419"/>
                  <a:pt x="3215954" y="1117654"/>
                  <a:pt x="3208895" y="1114125"/>
                </a:cubicBezTo>
                <a:cubicBezTo>
                  <a:pt x="3205364" y="1112360"/>
                  <a:pt x="3202276" y="1111476"/>
                  <a:pt x="3199628" y="1111476"/>
                </a:cubicBezTo>
                <a:close/>
                <a:moveTo>
                  <a:pt x="7360336" y="1108829"/>
                </a:moveTo>
                <a:cubicBezTo>
                  <a:pt x="7367396" y="1108829"/>
                  <a:pt x="7370926" y="1110594"/>
                  <a:pt x="7370926" y="1114125"/>
                </a:cubicBezTo>
                <a:cubicBezTo>
                  <a:pt x="7370926" y="1117654"/>
                  <a:pt x="7367396" y="1119419"/>
                  <a:pt x="7360336" y="1119419"/>
                </a:cubicBezTo>
                <a:cubicBezTo>
                  <a:pt x="7360336" y="1112360"/>
                  <a:pt x="7360336" y="1108829"/>
                  <a:pt x="7360336" y="1108829"/>
                </a:cubicBezTo>
                <a:close/>
                <a:moveTo>
                  <a:pt x="5920039" y="1108829"/>
                </a:moveTo>
                <a:cubicBezTo>
                  <a:pt x="5920039" y="1115889"/>
                  <a:pt x="5920039" y="1119419"/>
                  <a:pt x="5920039" y="1119419"/>
                </a:cubicBezTo>
                <a:cubicBezTo>
                  <a:pt x="5920039" y="1119419"/>
                  <a:pt x="5923568" y="1119419"/>
                  <a:pt x="5930630" y="1119419"/>
                </a:cubicBezTo>
                <a:lnTo>
                  <a:pt x="5930630" y="1108829"/>
                </a:lnTo>
                <a:close/>
                <a:moveTo>
                  <a:pt x="2155149" y="1108829"/>
                </a:moveTo>
                <a:cubicBezTo>
                  <a:pt x="2151618" y="1108829"/>
                  <a:pt x="2149853" y="1112360"/>
                  <a:pt x="2149853" y="1119419"/>
                </a:cubicBezTo>
                <a:lnTo>
                  <a:pt x="2160443" y="1119419"/>
                </a:lnTo>
                <a:lnTo>
                  <a:pt x="2171034" y="1119419"/>
                </a:lnTo>
                <a:cubicBezTo>
                  <a:pt x="2163974" y="1112360"/>
                  <a:pt x="2158678" y="1108829"/>
                  <a:pt x="2155149" y="1108829"/>
                </a:cubicBezTo>
                <a:close/>
                <a:moveTo>
                  <a:pt x="5896211" y="1103535"/>
                </a:moveTo>
                <a:cubicBezTo>
                  <a:pt x="5894446" y="1103535"/>
                  <a:pt x="5891799" y="1105300"/>
                  <a:pt x="5888268" y="1108829"/>
                </a:cubicBezTo>
                <a:lnTo>
                  <a:pt x="5898860" y="1108829"/>
                </a:lnTo>
                <a:cubicBezTo>
                  <a:pt x="5898860" y="1105300"/>
                  <a:pt x="5897976" y="1103535"/>
                  <a:pt x="5896211" y="1103535"/>
                </a:cubicBezTo>
                <a:close/>
                <a:moveTo>
                  <a:pt x="8345244" y="1098239"/>
                </a:moveTo>
                <a:cubicBezTo>
                  <a:pt x="8352305" y="1098239"/>
                  <a:pt x="8359364" y="1100004"/>
                  <a:pt x="8366425" y="1103533"/>
                </a:cubicBezTo>
                <a:cubicBezTo>
                  <a:pt x="8373486" y="1107064"/>
                  <a:pt x="8377016" y="1108829"/>
                  <a:pt x="8377016" y="1108829"/>
                </a:cubicBezTo>
                <a:close/>
                <a:moveTo>
                  <a:pt x="7286203" y="1098239"/>
                </a:moveTo>
                <a:lnTo>
                  <a:pt x="7275612" y="1108829"/>
                </a:lnTo>
                <a:lnTo>
                  <a:pt x="7296793" y="1108829"/>
                </a:lnTo>
                <a:cubicBezTo>
                  <a:pt x="7296793" y="1108829"/>
                  <a:pt x="7295028" y="1107064"/>
                  <a:pt x="7291498" y="1103533"/>
                </a:cubicBezTo>
                <a:cubicBezTo>
                  <a:pt x="7287968" y="1100004"/>
                  <a:pt x="7286203" y="1098239"/>
                  <a:pt x="7286203" y="1098239"/>
                </a:cubicBezTo>
                <a:close/>
                <a:moveTo>
                  <a:pt x="6375428" y="1098239"/>
                </a:moveTo>
                <a:lnTo>
                  <a:pt x="6375428" y="1108829"/>
                </a:lnTo>
                <a:cubicBezTo>
                  <a:pt x="6375428" y="1115889"/>
                  <a:pt x="6373662" y="1119419"/>
                  <a:pt x="6370132" y="1119419"/>
                </a:cubicBezTo>
                <a:cubicBezTo>
                  <a:pt x="6366602" y="1119419"/>
                  <a:pt x="6364836" y="1115889"/>
                  <a:pt x="6364836" y="1108829"/>
                </a:cubicBezTo>
                <a:cubicBezTo>
                  <a:pt x="6364836" y="1101769"/>
                  <a:pt x="6368367" y="1098239"/>
                  <a:pt x="6375428" y="1098239"/>
                </a:cubicBezTo>
                <a:close/>
                <a:moveTo>
                  <a:pt x="6343656" y="1098239"/>
                </a:moveTo>
                <a:cubicBezTo>
                  <a:pt x="6350717" y="1098239"/>
                  <a:pt x="6354246" y="1098239"/>
                  <a:pt x="6354246" y="1098239"/>
                </a:cubicBezTo>
                <a:lnTo>
                  <a:pt x="6333066" y="1108829"/>
                </a:lnTo>
                <a:cubicBezTo>
                  <a:pt x="6333066" y="1108829"/>
                  <a:pt x="6333066" y="1107064"/>
                  <a:pt x="6333066" y="1103533"/>
                </a:cubicBezTo>
                <a:cubicBezTo>
                  <a:pt x="6333066" y="1100004"/>
                  <a:pt x="6336595" y="1098239"/>
                  <a:pt x="6343656" y="1098239"/>
                </a:cubicBezTo>
                <a:close/>
                <a:moveTo>
                  <a:pt x="3145351" y="1098239"/>
                </a:moveTo>
                <a:lnTo>
                  <a:pt x="3155942" y="1108829"/>
                </a:lnTo>
                <a:lnTo>
                  <a:pt x="3166533" y="1108829"/>
                </a:lnTo>
                <a:cubicBezTo>
                  <a:pt x="3166533" y="1101769"/>
                  <a:pt x="3163002" y="1098239"/>
                  <a:pt x="3155942" y="1098239"/>
                </a:cubicBezTo>
                <a:cubicBezTo>
                  <a:pt x="3148882" y="1098239"/>
                  <a:pt x="3145351" y="1098239"/>
                  <a:pt x="3145351" y="1098239"/>
                </a:cubicBezTo>
                <a:close/>
                <a:moveTo>
                  <a:pt x="2171034" y="1098239"/>
                </a:moveTo>
                <a:lnTo>
                  <a:pt x="2192215" y="1119419"/>
                </a:lnTo>
                <a:lnTo>
                  <a:pt x="2223986" y="1119419"/>
                </a:lnTo>
                <a:lnTo>
                  <a:pt x="2213396" y="1108829"/>
                </a:lnTo>
                <a:lnTo>
                  <a:pt x="2192215" y="1108829"/>
                </a:lnTo>
                <a:close/>
                <a:moveTo>
                  <a:pt x="1535610" y="1098239"/>
                </a:moveTo>
                <a:lnTo>
                  <a:pt x="1535610" y="1108829"/>
                </a:lnTo>
                <a:lnTo>
                  <a:pt x="1546200" y="1119419"/>
                </a:lnTo>
                <a:close/>
                <a:moveTo>
                  <a:pt x="1895684" y="1087648"/>
                </a:moveTo>
                <a:cubicBezTo>
                  <a:pt x="1888623" y="1087648"/>
                  <a:pt x="1885093" y="1089413"/>
                  <a:pt x="1885093" y="1092944"/>
                </a:cubicBezTo>
                <a:cubicBezTo>
                  <a:pt x="1885093" y="1096474"/>
                  <a:pt x="1888623" y="1098239"/>
                  <a:pt x="1895684" y="1098239"/>
                </a:cubicBezTo>
                <a:close/>
                <a:moveTo>
                  <a:pt x="7328564" y="1077058"/>
                </a:moveTo>
                <a:lnTo>
                  <a:pt x="7328564" y="1108829"/>
                </a:lnTo>
                <a:lnTo>
                  <a:pt x="7328564" y="1119419"/>
                </a:lnTo>
                <a:cubicBezTo>
                  <a:pt x="7328564" y="1126479"/>
                  <a:pt x="7342684" y="1130010"/>
                  <a:pt x="7370926" y="1130010"/>
                </a:cubicBezTo>
                <a:cubicBezTo>
                  <a:pt x="7377986" y="1130010"/>
                  <a:pt x="7385047" y="1130010"/>
                  <a:pt x="7392107" y="1130010"/>
                </a:cubicBezTo>
                <a:cubicBezTo>
                  <a:pt x="7399168" y="1130010"/>
                  <a:pt x="7406226" y="1130010"/>
                  <a:pt x="7413288" y="1130010"/>
                </a:cubicBezTo>
                <a:cubicBezTo>
                  <a:pt x="7427408" y="1130010"/>
                  <a:pt x="7434468" y="1130010"/>
                  <a:pt x="7434468" y="1130010"/>
                </a:cubicBezTo>
                <a:lnTo>
                  <a:pt x="7423878" y="1119419"/>
                </a:lnTo>
                <a:lnTo>
                  <a:pt x="7413288" y="1119419"/>
                </a:lnTo>
                <a:lnTo>
                  <a:pt x="7402697" y="1119419"/>
                </a:lnTo>
                <a:cubicBezTo>
                  <a:pt x="7402697" y="1112360"/>
                  <a:pt x="7397403" y="1108829"/>
                  <a:pt x="7386812" y="1108829"/>
                </a:cubicBezTo>
                <a:cubicBezTo>
                  <a:pt x="7376222" y="1108829"/>
                  <a:pt x="7369160" y="1105298"/>
                  <a:pt x="7365630" y="1098239"/>
                </a:cubicBezTo>
                <a:cubicBezTo>
                  <a:pt x="7362101" y="1091179"/>
                  <a:pt x="7356806" y="1089413"/>
                  <a:pt x="7349745" y="1092944"/>
                </a:cubicBezTo>
                <a:cubicBezTo>
                  <a:pt x="7342684" y="1096474"/>
                  <a:pt x="7339155" y="1094708"/>
                  <a:pt x="7339155" y="1087648"/>
                </a:cubicBezTo>
                <a:cubicBezTo>
                  <a:pt x="7339155" y="1087648"/>
                  <a:pt x="7337389" y="1085883"/>
                  <a:pt x="7333860" y="1082354"/>
                </a:cubicBezTo>
                <a:cubicBezTo>
                  <a:pt x="7330330" y="1078823"/>
                  <a:pt x="7328564" y="1077058"/>
                  <a:pt x="7328564" y="1077058"/>
                </a:cubicBezTo>
                <a:close/>
                <a:moveTo>
                  <a:pt x="2223986" y="1077058"/>
                </a:moveTo>
                <a:lnTo>
                  <a:pt x="2234577" y="1077058"/>
                </a:lnTo>
                <a:lnTo>
                  <a:pt x="2234577" y="1087648"/>
                </a:lnTo>
                <a:cubicBezTo>
                  <a:pt x="2227517" y="1087648"/>
                  <a:pt x="2223986" y="1084118"/>
                  <a:pt x="2223986" y="1077058"/>
                </a:cubicBezTo>
                <a:close/>
                <a:moveTo>
                  <a:pt x="1842731" y="1077058"/>
                </a:moveTo>
                <a:cubicBezTo>
                  <a:pt x="1842731" y="1077058"/>
                  <a:pt x="1844498" y="1078823"/>
                  <a:pt x="1848026" y="1082354"/>
                </a:cubicBezTo>
                <a:cubicBezTo>
                  <a:pt x="1851558" y="1085883"/>
                  <a:pt x="1853322" y="1085883"/>
                  <a:pt x="1853322" y="1082354"/>
                </a:cubicBezTo>
                <a:cubicBezTo>
                  <a:pt x="1853322" y="1078823"/>
                  <a:pt x="1853322" y="1077058"/>
                  <a:pt x="1853322" y="1077058"/>
                </a:cubicBezTo>
                <a:close/>
                <a:moveTo>
                  <a:pt x="942546" y="1077058"/>
                </a:moveTo>
                <a:cubicBezTo>
                  <a:pt x="949607" y="1077058"/>
                  <a:pt x="960197" y="1080588"/>
                  <a:pt x="974318" y="1087648"/>
                </a:cubicBezTo>
                <a:cubicBezTo>
                  <a:pt x="981378" y="1094708"/>
                  <a:pt x="986674" y="1100004"/>
                  <a:pt x="990203" y="1103533"/>
                </a:cubicBezTo>
                <a:cubicBezTo>
                  <a:pt x="993734" y="1107064"/>
                  <a:pt x="995498" y="1108829"/>
                  <a:pt x="995498" y="1108829"/>
                </a:cubicBezTo>
                <a:lnTo>
                  <a:pt x="963726" y="1108829"/>
                </a:lnTo>
                <a:cubicBezTo>
                  <a:pt x="956667" y="1108829"/>
                  <a:pt x="949607" y="1107064"/>
                  <a:pt x="942546" y="1103533"/>
                </a:cubicBezTo>
                <a:cubicBezTo>
                  <a:pt x="935486" y="1100004"/>
                  <a:pt x="931956" y="1096474"/>
                  <a:pt x="931956" y="1092944"/>
                </a:cubicBezTo>
                <a:cubicBezTo>
                  <a:pt x="931956" y="1089413"/>
                  <a:pt x="931956" y="1087648"/>
                  <a:pt x="931956" y="1087648"/>
                </a:cubicBezTo>
                <a:close/>
                <a:moveTo>
                  <a:pt x="8302883" y="1066467"/>
                </a:moveTo>
                <a:lnTo>
                  <a:pt x="8313473" y="1087648"/>
                </a:lnTo>
                <a:lnTo>
                  <a:pt x="8292291" y="1087648"/>
                </a:lnTo>
                <a:cubicBezTo>
                  <a:pt x="8285231" y="1080588"/>
                  <a:pt x="8283468" y="1075293"/>
                  <a:pt x="8286997" y="1071762"/>
                </a:cubicBezTo>
                <a:cubicBezTo>
                  <a:pt x="8290527" y="1068232"/>
                  <a:pt x="8295821" y="1066467"/>
                  <a:pt x="8302883" y="1066467"/>
                </a:cubicBezTo>
                <a:close/>
                <a:moveTo>
                  <a:pt x="7974579" y="1066467"/>
                </a:moveTo>
                <a:cubicBezTo>
                  <a:pt x="7967519" y="1066467"/>
                  <a:pt x="7963990" y="1069998"/>
                  <a:pt x="7963990" y="1077058"/>
                </a:cubicBezTo>
                <a:lnTo>
                  <a:pt x="8016942" y="1098239"/>
                </a:lnTo>
                <a:cubicBezTo>
                  <a:pt x="8024002" y="1098239"/>
                  <a:pt x="8025767" y="1096474"/>
                  <a:pt x="8022237" y="1092944"/>
                </a:cubicBezTo>
                <a:cubicBezTo>
                  <a:pt x="8018706" y="1089413"/>
                  <a:pt x="8011646" y="1085883"/>
                  <a:pt x="8001056" y="1082354"/>
                </a:cubicBezTo>
                <a:cubicBezTo>
                  <a:pt x="7990465" y="1078823"/>
                  <a:pt x="7985171" y="1075293"/>
                  <a:pt x="7985171" y="1071762"/>
                </a:cubicBezTo>
                <a:cubicBezTo>
                  <a:pt x="7985171" y="1068232"/>
                  <a:pt x="7981640" y="1066467"/>
                  <a:pt x="7974579" y="1066467"/>
                </a:cubicBezTo>
                <a:close/>
                <a:moveTo>
                  <a:pt x="7932219" y="1066467"/>
                </a:moveTo>
                <a:lnTo>
                  <a:pt x="7942808" y="1077058"/>
                </a:lnTo>
                <a:cubicBezTo>
                  <a:pt x="7949869" y="1077058"/>
                  <a:pt x="7953398" y="1077058"/>
                  <a:pt x="7953398" y="1077058"/>
                </a:cubicBezTo>
                <a:cubicBezTo>
                  <a:pt x="7953398" y="1077058"/>
                  <a:pt x="7949869" y="1073527"/>
                  <a:pt x="7942808" y="1066467"/>
                </a:cubicBezTo>
                <a:close/>
                <a:moveTo>
                  <a:pt x="6153028" y="1066467"/>
                </a:moveTo>
                <a:lnTo>
                  <a:pt x="6184800" y="1077058"/>
                </a:lnTo>
                <a:lnTo>
                  <a:pt x="6195390" y="1077058"/>
                </a:lnTo>
                <a:lnTo>
                  <a:pt x="6205980" y="1087648"/>
                </a:lnTo>
                <a:cubicBezTo>
                  <a:pt x="6213042" y="1094708"/>
                  <a:pt x="6218336" y="1100004"/>
                  <a:pt x="6221866" y="1103533"/>
                </a:cubicBezTo>
                <a:cubicBezTo>
                  <a:pt x="6225396" y="1107064"/>
                  <a:pt x="6237752" y="1108829"/>
                  <a:pt x="6258932" y="1108829"/>
                </a:cubicBezTo>
                <a:cubicBezTo>
                  <a:pt x="6265994" y="1108829"/>
                  <a:pt x="6273053" y="1108829"/>
                  <a:pt x="6280114" y="1108829"/>
                </a:cubicBezTo>
                <a:cubicBezTo>
                  <a:pt x="6287174" y="1108829"/>
                  <a:pt x="6290704" y="1108829"/>
                  <a:pt x="6290704" y="1108829"/>
                </a:cubicBezTo>
                <a:cubicBezTo>
                  <a:pt x="6297765" y="1115889"/>
                  <a:pt x="6301294" y="1117654"/>
                  <a:pt x="6301294" y="1114125"/>
                </a:cubicBezTo>
                <a:cubicBezTo>
                  <a:pt x="6301294" y="1110594"/>
                  <a:pt x="6308354" y="1112360"/>
                  <a:pt x="6322476" y="1119419"/>
                </a:cubicBezTo>
                <a:cubicBezTo>
                  <a:pt x="6329536" y="1119419"/>
                  <a:pt x="6338361" y="1121184"/>
                  <a:pt x="6348950" y="1124714"/>
                </a:cubicBezTo>
                <a:cubicBezTo>
                  <a:pt x="6359542" y="1128245"/>
                  <a:pt x="6368367" y="1130010"/>
                  <a:pt x="6375428" y="1130010"/>
                </a:cubicBezTo>
                <a:lnTo>
                  <a:pt x="6386018" y="1130010"/>
                </a:lnTo>
                <a:cubicBezTo>
                  <a:pt x="6378957" y="1122950"/>
                  <a:pt x="6386018" y="1119419"/>
                  <a:pt x="6407198" y="1119419"/>
                </a:cubicBezTo>
                <a:lnTo>
                  <a:pt x="6428380" y="1119419"/>
                </a:lnTo>
                <a:cubicBezTo>
                  <a:pt x="6428380" y="1112360"/>
                  <a:pt x="6424850" y="1108829"/>
                  <a:pt x="6417788" y="1108829"/>
                </a:cubicBezTo>
                <a:cubicBezTo>
                  <a:pt x="6410728" y="1108829"/>
                  <a:pt x="6407198" y="1108829"/>
                  <a:pt x="6407198" y="1108829"/>
                </a:cubicBezTo>
                <a:cubicBezTo>
                  <a:pt x="6400138" y="1108829"/>
                  <a:pt x="6393079" y="1105298"/>
                  <a:pt x="6386018" y="1098239"/>
                </a:cubicBezTo>
                <a:lnTo>
                  <a:pt x="6375428" y="1098239"/>
                </a:lnTo>
                <a:lnTo>
                  <a:pt x="6370132" y="1098239"/>
                </a:lnTo>
                <a:cubicBezTo>
                  <a:pt x="6366602" y="1098239"/>
                  <a:pt x="6364836" y="1098239"/>
                  <a:pt x="6364836" y="1098239"/>
                </a:cubicBezTo>
                <a:cubicBezTo>
                  <a:pt x="6357776" y="1098239"/>
                  <a:pt x="6354246" y="1096474"/>
                  <a:pt x="6354246" y="1092944"/>
                </a:cubicBezTo>
                <a:cubicBezTo>
                  <a:pt x="6354246" y="1089413"/>
                  <a:pt x="6347186" y="1087648"/>
                  <a:pt x="6333066" y="1087648"/>
                </a:cubicBezTo>
                <a:cubicBezTo>
                  <a:pt x="6318946" y="1087648"/>
                  <a:pt x="6311884" y="1089413"/>
                  <a:pt x="6311884" y="1092944"/>
                </a:cubicBezTo>
                <a:cubicBezTo>
                  <a:pt x="6311884" y="1096474"/>
                  <a:pt x="6310120" y="1098239"/>
                  <a:pt x="6306590" y="1098239"/>
                </a:cubicBezTo>
                <a:cubicBezTo>
                  <a:pt x="6303060" y="1098239"/>
                  <a:pt x="6301294" y="1094708"/>
                  <a:pt x="6301294" y="1087648"/>
                </a:cubicBezTo>
                <a:cubicBezTo>
                  <a:pt x="6287174" y="1094708"/>
                  <a:pt x="6265994" y="1094708"/>
                  <a:pt x="6237752" y="1087648"/>
                </a:cubicBezTo>
                <a:cubicBezTo>
                  <a:pt x="6223632" y="1080588"/>
                  <a:pt x="6214805" y="1078823"/>
                  <a:pt x="6211276" y="1082354"/>
                </a:cubicBezTo>
                <a:cubicBezTo>
                  <a:pt x="6207746" y="1085883"/>
                  <a:pt x="6204216" y="1084118"/>
                  <a:pt x="6200686" y="1077058"/>
                </a:cubicBezTo>
                <a:cubicBezTo>
                  <a:pt x="6197156" y="1069998"/>
                  <a:pt x="6188330" y="1066467"/>
                  <a:pt x="6174209" y="1066467"/>
                </a:cubicBezTo>
                <a:cubicBezTo>
                  <a:pt x="6160090" y="1066467"/>
                  <a:pt x="6153028" y="1066467"/>
                  <a:pt x="6153028" y="1066467"/>
                </a:cubicBezTo>
                <a:close/>
                <a:moveTo>
                  <a:pt x="2337833" y="1061173"/>
                </a:moveTo>
                <a:cubicBezTo>
                  <a:pt x="2336068" y="1061173"/>
                  <a:pt x="2333420" y="1062937"/>
                  <a:pt x="2329890" y="1066467"/>
                </a:cubicBezTo>
                <a:lnTo>
                  <a:pt x="2340481" y="1066467"/>
                </a:lnTo>
                <a:cubicBezTo>
                  <a:pt x="2340481" y="1062937"/>
                  <a:pt x="2339598" y="1061173"/>
                  <a:pt x="2337833" y="1061173"/>
                </a:cubicBezTo>
                <a:close/>
                <a:moveTo>
                  <a:pt x="8324064" y="1055877"/>
                </a:moveTo>
                <a:cubicBezTo>
                  <a:pt x="8359364" y="1055877"/>
                  <a:pt x="8377016" y="1062937"/>
                  <a:pt x="8377016" y="1077058"/>
                </a:cubicBezTo>
                <a:lnTo>
                  <a:pt x="8366425" y="1066467"/>
                </a:lnTo>
                <a:cubicBezTo>
                  <a:pt x="8359364" y="1066467"/>
                  <a:pt x="8348773" y="1066467"/>
                  <a:pt x="8334654" y="1066467"/>
                </a:cubicBezTo>
                <a:close/>
                <a:moveTo>
                  <a:pt x="8186387" y="1055877"/>
                </a:moveTo>
                <a:cubicBezTo>
                  <a:pt x="8193449" y="1055877"/>
                  <a:pt x="8200508" y="1055877"/>
                  <a:pt x="8207569" y="1055877"/>
                </a:cubicBezTo>
                <a:lnTo>
                  <a:pt x="8239339" y="1066467"/>
                </a:lnTo>
                <a:cubicBezTo>
                  <a:pt x="8239339" y="1073527"/>
                  <a:pt x="8228750" y="1073527"/>
                  <a:pt x="8207569" y="1066467"/>
                </a:cubicBezTo>
                <a:close/>
                <a:moveTo>
                  <a:pt x="1747418" y="1055877"/>
                </a:moveTo>
                <a:cubicBezTo>
                  <a:pt x="1754477" y="1062937"/>
                  <a:pt x="1765068" y="1066467"/>
                  <a:pt x="1779189" y="1066467"/>
                </a:cubicBezTo>
                <a:cubicBezTo>
                  <a:pt x="1793309" y="1066467"/>
                  <a:pt x="1803900" y="1069998"/>
                  <a:pt x="1810960" y="1077058"/>
                </a:cubicBezTo>
                <a:lnTo>
                  <a:pt x="1832141" y="1087648"/>
                </a:lnTo>
                <a:cubicBezTo>
                  <a:pt x="1825080" y="1066467"/>
                  <a:pt x="1814491" y="1055877"/>
                  <a:pt x="1800370" y="1055877"/>
                </a:cubicBezTo>
                <a:cubicBezTo>
                  <a:pt x="1786249" y="1062937"/>
                  <a:pt x="1779189" y="1062937"/>
                  <a:pt x="1779189" y="1055877"/>
                </a:cubicBezTo>
                <a:cubicBezTo>
                  <a:pt x="1779189" y="1055877"/>
                  <a:pt x="1777423" y="1055877"/>
                  <a:pt x="1773893" y="1055877"/>
                </a:cubicBezTo>
                <a:cubicBezTo>
                  <a:pt x="1770364" y="1055877"/>
                  <a:pt x="1765068" y="1055877"/>
                  <a:pt x="1758008" y="1055877"/>
                </a:cubicBezTo>
                <a:close/>
                <a:moveTo>
                  <a:pt x="7495894" y="1053759"/>
                </a:moveTo>
                <a:lnTo>
                  <a:pt x="7508601" y="1055877"/>
                </a:lnTo>
                <a:lnTo>
                  <a:pt x="7498011" y="1055877"/>
                </a:lnTo>
                <a:close/>
                <a:moveTo>
                  <a:pt x="7487420" y="1045287"/>
                </a:moveTo>
                <a:lnTo>
                  <a:pt x="7495894" y="1053759"/>
                </a:lnTo>
                <a:lnTo>
                  <a:pt x="7492716" y="1053230"/>
                </a:lnTo>
                <a:cubicBezTo>
                  <a:pt x="7489186" y="1051465"/>
                  <a:pt x="7487420" y="1048817"/>
                  <a:pt x="7487420" y="1045287"/>
                </a:cubicBezTo>
                <a:close/>
                <a:moveTo>
                  <a:pt x="7445059" y="1045287"/>
                </a:moveTo>
                <a:cubicBezTo>
                  <a:pt x="7445059" y="1045287"/>
                  <a:pt x="7445059" y="1048817"/>
                  <a:pt x="7445059" y="1055877"/>
                </a:cubicBezTo>
                <a:cubicBezTo>
                  <a:pt x="7452120" y="1055877"/>
                  <a:pt x="7455649" y="1055877"/>
                  <a:pt x="7455649" y="1055877"/>
                </a:cubicBezTo>
                <a:lnTo>
                  <a:pt x="7466240" y="1055877"/>
                </a:lnTo>
                <a:cubicBezTo>
                  <a:pt x="7466240" y="1048817"/>
                  <a:pt x="7464474" y="1045287"/>
                  <a:pt x="7460944" y="1045287"/>
                </a:cubicBezTo>
                <a:cubicBezTo>
                  <a:pt x="7457415" y="1045287"/>
                  <a:pt x="7453884" y="1045287"/>
                  <a:pt x="7450355" y="1045287"/>
                </a:cubicBezTo>
                <a:cubicBezTo>
                  <a:pt x="7446824" y="1045287"/>
                  <a:pt x="7445059" y="1045287"/>
                  <a:pt x="7445059" y="1045287"/>
                </a:cubicBezTo>
                <a:close/>
                <a:moveTo>
                  <a:pt x="6227161" y="1045287"/>
                </a:moveTo>
                <a:cubicBezTo>
                  <a:pt x="6220101" y="1045287"/>
                  <a:pt x="6216572" y="1048817"/>
                  <a:pt x="6216572" y="1055877"/>
                </a:cubicBezTo>
                <a:cubicBezTo>
                  <a:pt x="6216572" y="1055877"/>
                  <a:pt x="6220101" y="1055877"/>
                  <a:pt x="6227161" y="1055877"/>
                </a:cubicBezTo>
                <a:close/>
                <a:moveTo>
                  <a:pt x="8790041" y="1034696"/>
                </a:moveTo>
                <a:lnTo>
                  <a:pt x="8811222" y="1045287"/>
                </a:lnTo>
                <a:lnTo>
                  <a:pt x="8800632" y="1045287"/>
                </a:lnTo>
                <a:cubicBezTo>
                  <a:pt x="8793570" y="1038227"/>
                  <a:pt x="8790041" y="1034696"/>
                  <a:pt x="8790041" y="1034696"/>
                </a:cubicBezTo>
                <a:close/>
                <a:moveTo>
                  <a:pt x="8249931" y="1034696"/>
                </a:moveTo>
                <a:cubicBezTo>
                  <a:pt x="8256991" y="1034696"/>
                  <a:pt x="8260521" y="1038227"/>
                  <a:pt x="8260521" y="1045287"/>
                </a:cubicBezTo>
                <a:lnTo>
                  <a:pt x="8249931" y="1045287"/>
                </a:lnTo>
                <a:cubicBezTo>
                  <a:pt x="8242869" y="1038227"/>
                  <a:pt x="8242869" y="1034696"/>
                  <a:pt x="8249931" y="1034696"/>
                </a:cubicBezTo>
                <a:close/>
                <a:moveTo>
                  <a:pt x="2181625" y="1034696"/>
                </a:moveTo>
                <a:cubicBezTo>
                  <a:pt x="2188685" y="1034696"/>
                  <a:pt x="2192215" y="1036461"/>
                  <a:pt x="2192215" y="1039992"/>
                </a:cubicBezTo>
                <a:cubicBezTo>
                  <a:pt x="2192215" y="1043522"/>
                  <a:pt x="2188685" y="1045287"/>
                  <a:pt x="2181625" y="1045287"/>
                </a:cubicBezTo>
                <a:lnTo>
                  <a:pt x="2192215" y="1066467"/>
                </a:lnTo>
                <a:lnTo>
                  <a:pt x="2213396" y="1077058"/>
                </a:lnTo>
                <a:cubicBezTo>
                  <a:pt x="2213396" y="1084118"/>
                  <a:pt x="2216926" y="1089413"/>
                  <a:pt x="2223986" y="1092944"/>
                </a:cubicBezTo>
                <a:cubicBezTo>
                  <a:pt x="2231046" y="1096474"/>
                  <a:pt x="2241637" y="1098239"/>
                  <a:pt x="2255757" y="1098239"/>
                </a:cubicBezTo>
                <a:cubicBezTo>
                  <a:pt x="2262817" y="1098239"/>
                  <a:pt x="2268114" y="1100004"/>
                  <a:pt x="2271642" y="1103533"/>
                </a:cubicBezTo>
                <a:cubicBezTo>
                  <a:pt x="2275172" y="1107064"/>
                  <a:pt x="2280468" y="1108829"/>
                  <a:pt x="2287529" y="1108829"/>
                </a:cubicBezTo>
                <a:lnTo>
                  <a:pt x="2298119" y="1108829"/>
                </a:lnTo>
                <a:cubicBezTo>
                  <a:pt x="2305179" y="1101769"/>
                  <a:pt x="2310474" y="1100004"/>
                  <a:pt x="2314005" y="1103533"/>
                </a:cubicBezTo>
                <a:cubicBezTo>
                  <a:pt x="2317535" y="1107064"/>
                  <a:pt x="2324594" y="1108829"/>
                  <a:pt x="2335186" y="1108829"/>
                </a:cubicBezTo>
                <a:cubicBezTo>
                  <a:pt x="2345776" y="1108829"/>
                  <a:pt x="2351071" y="1108829"/>
                  <a:pt x="2351071" y="1108829"/>
                </a:cubicBezTo>
                <a:lnTo>
                  <a:pt x="2340481" y="1119419"/>
                </a:lnTo>
                <a:lnTo>
                  <a:pt x="2329890" y="1130010"/>
                </a:lnTo>
                <a:cubicBezTo>
                  <a:pt x="2336950" y="1130010"/>
                  <a:pt x="2340481" y="1133541"/>
                  <a:pt x="2340481" y="1140600"/>
                </a:cubicBezTo>
                <a:cubicBezTo>
                  <a:pt x="2340481" y="1147660"/>
                  <a:pt x="2347541" y="1154721"/>
                  <a:pt x="2361662" y="1161781"/>
                </a:cubicBezTo>
                <a:cubicBezTo>
                  <a:pt x="2347541" y="1161781"/>
                  <a:pt x="2340481" y="1163546"/>
                  <a:pt x="2340481" y="1167077"/>
                </a:cubicBezTo>
                <a:cubicBezTo>
                  <a:pt x="2340481" y="1170606"/>
                  <a:pt x="2347541" y="1172371"/>
                  <a:pt x="2361662" y="1172371"/>
                </a:cubicBezTo>
                <a:cubicBezTo>
                  <a:pt x="2361662" y="1179431"/>
                  <a:pt x="2365192" y="1182962"/>
                  <a:pt x="2372252" y="1182962"/>
                </a:cubicBezTo>
                <a:cubicBezTo>
                  <a:pt x="2372252" y="1182962"/>
                  <a:pt x="2375782" y="1184727"/>
                  <a:pt x="2382842" y="1188258"/>
                </a:cubicBezTo>
                <a:cubicBezTo>
                  <a:pt x="2389902" y="1191787"/>
                  <a:pt x="2400493" y="1193552"/>
                  <a:pt x="2414614" y="1193552"/>
                </a:cubicBezTo>
                <a:cubicBezTo>
                  <a:pt x="2421673" y="1193552"/>
                  <a:pt x="2428734" y="1195317"/>
                  <a:pt x="2435794" y="1198848"/>
                </a:cubicBezTo>
                <a:cubicBezTo>
                  <a:pt x="2442854" y="1202378"/>
                  <a:pt x="2449915" y="1204143"/>
                  <a:pt x="2456975" y="1204143"/>
                </a:cubicBezTo>
                <a:cubicBezTo>
                  <a:pt x="2464034" y="1225324"/>
                  <a:pt x="2474625" y="1228854"/>
                  <a:pt x="2488746" y="1214733"/>
                </a:cubicBezTo>
                <a:cubicBezTo>
                  <a:pt x="2495806" y="1214733"/>
                  <a:pt x="2501103" y="1216498"/>
                  <a:pt x="2504632" y="1220029"/>
                </a:cubicBezTo>
                <a:cubicBezTo>
                  <a:pt x="2508162" y="1223558"/>
                  <a:pt x="2513458" y="1221793"/>
                  <a:pt x="2520518" y="1214733"/>
                </a:cubicBezTo>
                <a:cubicBezTo>
                  <a:pt x="2527577" y="1214733"/>
                  <a:pt x="2532874" y="1216498"/>
                  <a:pt x="2536402" y="1220029"/>
                </a:cubicBezTo>
                <a:cubicBezTo>
                  <a:pt x="2539934" y="1223558"/>
                  <a:pt x="2541698" y="1225324"/>
                  <a:pt x="2541698" y="1225324"/>
                </a:cubicBezTo>
                <a:cubicBezTo>
                  <a:pt x="2555819" y="1232383"/>
                  <a:pt x="2566410" y="1235914"/>
                  <a:pt x="2573470" y="1235914"/>
                </a:cubicBezTo>
                <a:lnTo>
                  <a:pt x="2573470" y="1225324"/>
                </a:lnTo>
                <a:cubicBezTo>
                  <a:pt x="2566410" y="1225324"/>
                  <a:pt x="2548758" y="1220029"/>
                  <a:pt x="2520518" y="1209437"/>
                </a:cubicBezTo>
                <a:cubicBezTo>
                  <a:pt x="2492277" y="1198848"/>
                  <a:pt x="2474625" y="1190022"/>
                  <a:pt x="2467566" y="1182962"/>
                </a:cubicBezTo>
                <a:lnTo>
                  <a:pt x="2456975" y="1182962"/>
                </a:lnTo>
                <a:cubicBezTo>
                  <a:pt x="2456975" y="1190022"/>
                  <a:pt x="2446385" y="1190022"/>
                  <a:pt x="2425203" y="1182962"/>
                </a:cubicBezTo>
                <a:cubicBezTo>
                  <a:pt x="2425203" y="1182962"/>
                  <a:pt x="2421673" y="1181197"/>
                  <a:pt x="2414614" y="1177666"/>
                </a:cubicBezTo>
                <a:cubicBezTo>
                  <a:pt x="2407554" y="1174137"/>
                  <a:pt x="2404023" y="1172371"/>
                  <a:pt x="2404023" y="1172371"/>
                </a:cubicBezTo>
                <a:cubicBezTo>
                  <a:pt x="2404023" y="1172371"/>
                  <a:pt x="2400493" y="1170606"/>
                  <a:pt x="2393433" y="1167077"/>
                </a:cubicBezTo>
                <a:cubicBezTo>
                  <a:pt x="2386373" y="1163546"/>
                  <a:pt x="2382842" y="1158250"/>
                  <a:pt x="2382842" y="1151191"/>
                </a:cubicBezTo>
                <a:lnTo>
                  <a:pt x="2382842" y="1140600"/>
                </a:lnTo>
                <a:cubicBezTo>
                  <a:pt x="2396963" y="1140600"/>
                  <a:pt x="2411084" y="1144131"/>
                  <a:pt x="2425203" y="1151191"/>
                </a:cubicBezTo>
                <a:cubicBezTo>
                  <a:pt x="2460505" y="1158250"/>
                  <a:pt x="2488746" y="1168841"/>
                  <a:pt x="2509927" y="1182962"/>
                </a:cubicBezTo>
                <a:cubicBezTo>
                  <a:pt x="2516988" y="1190022"/>
                  <a:pt x="2525813" y="1193552"/>
                  <a:pt x="2536402" y="1193552"/>
                </a:cubicBezTo>
                <a:cubicBezTo>
                  <a:pt x="2546995" y="1193552"/>
                  <a:pt x="2555819" y="1193552"/>
                  <a:pt x="2562879" y="1193552"/>
                </a:cubicBezTo>
                <a:lnTo>
                  <a:pt x="2573470" y="1193552"/>
                </a:lnTo>
                <a:cubicBezTo>
                  <a:pt x="2573470" y="1186493"/>
                  <a:pt x="2569938" y="1182962"/>
                  <a:pt x="2562879" y="1182962"/>
                </a:cubicBezTo>
                <a:cubicBezTo>
                  <a:pt x="2555819" y="1182962"/>
                  <a:pt x="2538168" y="1179431"/>
                  <a:pt x="2509927" y="1172371"/>
                </a:cubicBezTo>
                <a:lnTo>
                  <a:pt x="2478156" y="1151191"/>
                </a:lnTo>
                <a:cubicBezTo>
                  <a:pt x="2478156" y="1144131"/>
                  <a:pt x="2479922" y="1140600"/>
                  <a:pt x="2483450" y="1140600"/>
                </a:cubicBezTo>
                <a:cubicBezTo>
                  <a:pt x="2486982" y="1140600"/>
                  <a:pt x="2488746" y="1144131"/>
                  <a:pt x="2488746" y="1151191"/>
                </a:cubicBezTo>
                <a:lnTo>
                  <a:pt x="2499337" y="1151191"/>
                </a:lnTo>
                <a:lnTo>
                  <a:pt x="2520518" y="1151191"/>
                </a:lnTo>
                <a:cubicBezTo>
                  <a:pt x="2527577" y="1158250"/>
                  <a:pt x="2532874" y="1158250"/>
                  <a:pt x="2536402" y="1151191"/>
                </a:cubicBezTo>
                <a:cubicBezTo>
                  <a:pt x="2539934" y="1144131"/>
                  <a:pt x="2545229" y="1144131"/>
                  <a:pt x="2552289" y="1151191"/>
                </a:cubicBezTo>
                <a:lnTo>
                  <a:pt x="2562879" y="1161781"/>
                </a:lnTo>
                <a:lnTo>
                  <a:pt x="2552289" y="1161781"/>
                </a:lnTo>
                <a:lnTo>
                  <a:pt x="2541698" y="1161781"/>
                </a:lnTo>
                <a:cubicBezTo>
                  <a:pt x="2541698" y="1161781"/>
                  <a:pt x="2545229" y="1163546"/>
                  <a:pt x="2552289" y="1167077"/>
                </a:cubicBezTo>
                <a:cubicBezTo>
                  <a:pt x="2559349" y="1170606"/>
                  <a:pt x="2566410" y="1172371"/>
                  <a:pt x="2573470" y="1172371"/>
                </a:cubicBezTo>
                <a:lnTo>
                  <a:pt x="2594650" y="1172371"/>
                </a:lnTo>
                <a:lnTo>
                  <a:pt x="2615831" y="1182962"/>
                </a:lnTo>
                <a:cubicBezTo>
                  <a:pt x="2622892" y="1182962"/>
                  <a:pt x="2629952" y="1184727"/>
                  <a:pt x="2637012" y="1188258"/>
                </a:cubicBezTo>
                <a:cubicBezTo>
                  <a:pt x="2644072" y="1191787"/>
                  <a:pt x="2647602" y="1193552"/>
                  <a:pt x="2647602" y="1193552"/>
                </a:cubicBezTo>
                <a:cubicBezTo>
                  <a:pt x="2647602" y="1193552"/>
                  <a:pt x="2652899" y="1197083"/>
                  <a:pt x="2663488" y="1204143"/>
                </a:cubicBezTo>
                <a:cubicBezTo>
                  <a:pt x="2674080" y="1211202"/>
                  <a:pt x="2681138" y="1212968"/>
                  <a:pt x="2684669" y="1209437"/>
                </a:cubicBezTo>
                <a:cubicBezTo>
                  <a:pt x="2688200" y="1205908"/>
                  <a:pt x="2691729" y="1205908"/>
                  <a:pt x="2695259" y="1209437"/>
                </a:cubicBezTo>
                <a:cubicBezTo>
                  <a:pt x="2698790" y="1212968"/>
                  <a:pt x="2704085" y="1216498"/>
                  <a:pt x="2711145" y="1220029"/>
                </a:cubicBezTo>
                <a:cubicBezTo>
                  <a:pt x="2718205" y="1223558"/>
                  <a:pt x="2719971" y="1221793"/>
                  <a:pt x="2716440" y="1214733"/>
                </a:cubicBezTo>
                <a:cubicBezTo>
                  <a:pt x="2712911" y="1207673"/>
                  <a:pt x="2718205" y="1204143"/>
                  <a:pt x="2732326" y="1204143"/>
                </a:cubicBezTo>
                <a:cubicBezTo>
                  <a:pt x="2746447" y="1204143"/>
                  <a:pt x="2753506" y="1204143"/>
                  <a:pt x="2753506" y="1204143"/>
                </a:cubicBezTo>
                <a:lnTo>
                  <a:pt x="2679374" y="1182962"/>
                </a:lnTo>
                <a:cubicBezTo>
                  <a:pt x="2672313" y="1175902"/>
                  <a:pt x="2667019" y="1172371"/>
                  <a:pt x="2663488" y="1172371"/>
                </a:cubicBezTo>
                <a:cubicBezTo>
                  <a:pt x="2659957" y="1172371"/>
                  <a:pt x="2658193" y="1172371"/>
                  <a:pt x="2658193" y="1172371"/>
                </a:cubicBezTo>
                <a:cubicBezTo>
                  <a:pt x="2658193" y="1172371"/>
                  <a:pt x="2647602" y="1172371"/>
                  <a:pt x="2626422" y="1172371"/>
                </a:cubicBezTo>
                <a:lnTo>
                  <a:pt x="2594650" y="1161781"/>
                </a:lnTo>
                <a:lnTo>
                  <a:pt x="2573470" y="1151191"/>
                </a:lnTo>
                <a:lnTo>
                  <a:pt x="2562879" y="1140600"/>
                </a:lnTo>
                <a:cubicBezTo>
                  <a:pt x="2562879" y="1140600"/>
                  <a:pt x="2554053" y="1137070"/>
                  <a:pt x="2536402" y="1130010"/>
                </a:cubicBezTo>
                <a:cubicBezTo>
                  <a:pt x="2518752" y="1122950"/>
                  <a:pt x="2502867" y="1119419"/>
                  <a:pt x="2488746" y="1119419"/>
                </a:cubicBezTo>
                <a:cubicBezTo>
                  <a:pt x="2481686" y="1119419"/>
                  <a:pt x="2478156" y="1119419"/>
                  <a:pt x="2478156" y="1119419"/>
                </a:cubicBezTo>
                <a:lnTo>
                  <a:pt x="2467566" y="1098239"/>
                </a:lnTo>
                <a:cubicBezTo>
                  <a:pt x="2460505" y="1098239"/>
                  <a:pt x="2455210" y="1096474"/>
                  <a:pt x="2451680" y="1092944"/>
                </a:cubicBezTo>
                <a:cubicBezTo>
                  <a:pt x="2448151" y="1089413"/>
                  <a:pt x="2441090" y="1087648"/>
                  <a:pt x="2430498" y="1087648"/>
                </a:cubicBezTo>
                <a:cubicBezTo>
                  <a:pt x="2419909" y="1087648"/>
                  <a:pt x="2412848" y="1087648"/>
                  <a:pt x="2409317" y="1087648"/>
                </a:cubicBezTo>
                <a:cubicBezTo>
                  <a:pt x="2405788" y="1087648"/>
                  <a:pt x="2400493" y="1087648"/>
                  <a:pt x="2393433" y="1087648"/>
                </a:cubicBezTo>
                <a:cubicBezTo>
                  <a:pt x="2372252" y="1073527"/>
                  <a:pt x="2351071" y="1069998"/>
                  <a:pt x="2329890" y="1077058"/>
                </a:cubicBezTo>
                <a:cubicBezTo>
                  <a:pt x="2322830" y="1077058"/>
                  <a:pt x="2317535" y="1073527"/>
                  <a:pt x="2314005" y="1066467"/>
                </a:cubicBezTo>
                <a:cubicBezTo>
                  <a:pt x="2310474" y="1059408"/>
                  <a:pt x="2305179" y="1057642"/>
                  <a:pt x="2298119" y="1061173"/>
                </a:cubicBezTo>
                <a:cubicBezTo>
                  <a:pt x="2291059" y="1064702"/>
                  <a:pt x="2283998" y="1062937"/>
                  <a:pt x="2276938" y="1055877"/>
                </a:cubicBezTo>
                <a:cubicBezTo>
                  <a:pt x="2269878" y="1048817"/>
                  <a:pt x="2261053" y="1045287"/>
                  <a:pt x="2250461" y="1045287"/>
                </a:cubicBezTo>
                <a:cubicBezTo>
                  <a:pt x="2239871" y="1045287"/>
                  <a:pt x="2229282" y="1043522"/>
                  <a:pt x="2218690" y="1039992"/>
                </a:cubicBezTo>
                <a:cubicBezTo>
                  <a:pt x="2208101" y="1036461"/>
                  <a:pt x="2199275" y="1034696"/>
                  <a:pt x="2192215" y="1034696"/>
                </a:cubicBezTo>
                <a:close/>
                <a:moveTo>
                  <a:pt x="667195" y="1034696"/>
                </a:moveTo>
                <a:cubicBezTo>
                  <a:pt x="667195" y="1034696"/>
                  <a:pt x="672491" y="1038227"/>
                  <a:pt x="683080" y="1045287"/>
                </a:cubicBezTo>
                <a:cubicBezTo>
                  <a:pt x="693672" y="1052346"/>
                  <a:pt x="702497" y="1059408"/>
                  <a:pt x="709557" y="1066467"/>
                </a:cubicBezTo>
                <a:lnTo>
                  <a:pt x="730738" y="1077058"/>
                </a:lnTo>
                <a:cubicBezTo>
                  <a:pt x="716617" y="1077058"/>
                  <a:pt x="709557" y="1077058"/>
                  <a:pt x="709557" y="1077058"/>
                </a:cubicBezTo>
                <a:close/>
                <a:moveTo>
                  <a:pt x="8768861" y="1024106"/>
                </a:moveTo>
                <a:cubicBezTo>
                  <a:pt x="8775920" y="1024106"/>
                  <a:pt x="8779451" y="1027636"/>
                  <a:pt x="8779451" y="1034696"/>
                </a:cubicBezTo>
                <a:cubicBezTo>
                  <a:pt x="8772391" y="1034696"/>
                  <a:pt x="8765332" y="1034696"/>
                  <a:pt x="8758270" y="1034696"/>
                </a:cubicBezTo>
                <a:close/>
                <a:moveTo>
                  <a:pt x="8218160" y="1024106"/>
                </a:moveTo>
                <a:lnTo>
                  <a:pt x="8228750" y="1034696"/>
                </a:lnTo>
                <a:lnTo>
                  <a:pt x="8218160" y="1034696"/>
                </a:lnTo>
                <a:cubicBezTo>
                  <a:pt x="8218160" y="1027636"/>
                  <a:pt x="8218160" y="1024106"/>
                  <a:pt x="8218160" y="1024106"/>
                </a:cubicBezTo>
                <a:close/>
                <a:moveTo>
                  <a:pt x="8133435" y="1024106"/>
                </a:moveTo>
                <a:cubicBezTo>
                  <a:pt x="8133435" y="1031166"/>
                  <a:pt x="8136965" y="1034696"/>
                  <a:pt x="8144027" y="1034696"/>
                </a:cubicBezTo>
                <a:lnTo>
                  <a:pt x="8154617" y="1024106"/>
                </a:lnTo>
                <a:close/>
                <a:moveTo>
                  <a:pt x="7445059" y="1024106"/>
                </a:moveTo>
                <a:cubicBezTo>
                  <a:pt x="7445059" y="1024106"/>
                  <a:pt x="7446824" y="1025871"/>
                  <a:pt x="7450355" y="1029400"/>
                </a:cubicBezTo>
                <a:cubicBezTo>
                  <a:pt x="7453884" y="1032931"/>
                  <a:pt x="7459178" y="1034696"/>
                  <a:pt x="7466240" y="1034696"/>
                </a:cubicBezTo>
                <a:cubicBezTo>
                  <a:pt x="7473300" y="1041756"/>
                  <a:pt x="7478596" y="1048817"/>
                  <a:pt x="7482126" y="1055877"/>
                </a:cubicBezTo>
                <a:cubicBezTo>
                  <a:pt x="7485655" y="1062937"/>
                  <a:pt x="7490951" y="1066467"/>
                  <a:pt x="7498011" y="1066467"/>
                </a:cubicBezTo>
                <a:cubicBezTo>
                  <a:pt x="7505072" y="1066467"/>
                  <a:pt x="7510367" y="1066467"/>
                  <a:pt x="7513896" y="1066467"/>
                </a:cubicBezTo>
                <a:cubicBezTo>
                  <a:pt x="7517426" y="1066467"/>
                  <a:pt x="7519192" y="1069998"/>
                  <a:pt x="7519192" y="1077058"/>
                </a:cubicBezTo>
                <a:lnTo>
                  <a:pt x="7529782" y="1077058"/>
                </a:lnTo>
                <a:lnTo>
                  <a:pt x="7508601" y="1055877"/>
                </a:lnTo>
                <a:lnTo>
                  <a:pt x="7519192" y="1055877"/>
                </a:lnTo>
                <a:lnTo>
                  <a:pt x="7572144" y="1066467"/>
                </a:lnTo>
                <a:cubicBezTo>
                  <a:pt x="7593326" y="1073527"/>
                  <a:pt x="7614505" y="1080588"/>
                  <a:pt x="7635686" y="1087648"/>
                </a:cubicBezTo>
                <a:cubicBezTo>
                  <a:pt x="7678048" y="1101769"/>
                  <a:pt x="7706290" y="1108829"/>
                  <a:pt x="7720409" y="1108829"/>
                </a:cubicBezTo>
                <a:cubicBezTo>
                  <a:pt x="7727471" y="1108829"/>
                  <a:pt x="7731000" y="1110594"/>
                  <a:pt x="7731000" y="1114125"/>
                </a:cubicBezTo>
                <a:cubicBezTo>
                  <a:pt x="7731000" y="1117654"/>
                  <a:pt x="7739826" y="1121184"/>
                  <a:pt x="7757476" y="1124714"/>
                </a:cubicBezTo>
                <a:cubicBezTo>
                  <a:pt x="7775128" y="1128245"/>
                  <a:pt x="7789248" y="1131775"/>
                  <a:pt x="7799838" y="1135306"/>
                </a:cubicBezTo>
                <a:cubicBezTo>
                  <a:pt x="7810428" y="1138835"/>
                  <a:pt x="7821019" y="1138835"/>
                  <a:pt x="7831609" y="1135306"/>
                </a:cubicBezTo>
                <a:cubicBezTo>
                  <a:pt x="7842200" y="1131775"/>
                  <a:pt x="7847494" y="1130010"/>
                  <a:pt x="7847494" y="1130010"/>
                </a:cubicBezTo>
                <a:cubicBezTo>
                  <a:pt x="7861615" y="1130010"/>
                  <a:pt x="7861615" y="1126479"/>
                  <a:pt x="7847494" y="1119419"/>
                </a:cubicBezTo>
                <a:cubicBezTo>
                  <a:pt x="7840434" y="1119419"/>
                  <a:pt x="7833375" y="1115889"/>
                  <a:pt x="7826313" y="1108829"/>
                </a:cubicBezTo>
                <a:cubicBezTo>
                  <a:pt x="7812194" y="1108829"/>
                  <a:pt x="7801604" y="1107064"/>
                  <a:pt x="7794542" y="1103533"/>
                </a:cubicBezTo>
                <a:cubicBezTo>
                  <a:pt x="7787482" y="1100004"/>
                  <a:pt x="7782186" y="1098239"/>
                  <a:pt x="7778656" y="1098239"/>
                </a:cubicBezTo>
                <a:cubicBezTo>
                  <a:pt x="7775128" y="1098239"/>
                  <a:pt x="7769832" y="1096474"/>
                  <a:pt x="7762772" y="1092944"/>
                </a:cubicBezTo>
                <a:cubicBezTo>
                  <a:pt x="7755711" y="1089413"/>
                  <a:pt x="7748652" y="1087648"/>
                  <a:pt x="7741590" y="1087648"/>
                </a:cubicBezTo>
                <a:cubicBezTo>
                  <a:pt x="7699230" y="1087648"/>
                  <a:pt x="7678048" y="1084118"/>
                  <a:pt x="7678048" y="1077058"/>
                </a:cubicBezTo>
                <a:lnTo>
                  <a:pt x="7678048" y="1066467"/>
                </a:lnTo>
                <a:cubicBezTo>
                  <a:pt x="7678048" y="1066467"/>
                  <a:pt x="7674519" y="1066467"/>
                  <a:pt x="7667457" y="1066467"/>
                </a:cubicBezTo>
                <a:lnTo>
                  <a:pt x="7646278" y="1066467"/>
                </a:lnTo>
                <a:cubicBezTo>
                  <a:pt x="7639216" y="1066467"/>
                  <a:pt x="7632156" y="1064702"/>
                  <a:pt x="7625096" y="1061173"/>
                </a:cubicBezTo>
                <a:cubicBezTo>
                  <a:pt x="7618034" y="1057642"/>
                  <a:pt x="7612740" y="1055877"/>
                  <a:pt x="7609211" y="1055877"/>
                </a:cubicBezTo>
                <a:cubicBezTo>
                  <a:pt x="7605682" y="1055877"/>
                  <a:pt x="7602149" y="1055877"/>
                  <a:pt x="7598620" y="1055877"/>
                </a:cubicBezTo>
                <a:cubicBezTo>
                  <a:pt x="7595090" y="1055877"/>
                  <a:pt x="7593326" y="1055877"/>
                  <a:pt x="7593326" y="1055877"/>
                </a:cubicBezTo>
                <a:lnTo>
                  <a:pt x="7561553" y="1045287"/>
                </a:lnTo>
                <a:lnTo>
                  <a:pt x="7519192" y="1034696"/>
                </a:lnTo>
                <a:lnTo>
                  <a:pt x="7487420" y="1024106"/>
                </a:lnTo>
                <a:cubicBezTo>
                  <a:pt x="7487420" y="1031166"/>
                  <a:pt x="7480360" y="1031166"/>
                  <a:pt x="7466240" y="1024106"/>
                </a:cubicBezTo>
                <a:close/>
                <a:moveTo>
                  <a:pt x="7032033" y="1024106"/>
                </a:moveTo>
                <a:lnTo>
                  <a:pt x="7084985" y="1045287"/>
                </a:lnTo>
                <a:cubicBezTo>
                  <a:pt x="7084985" y="1038227"/>
                  <a:pt x="7077924" y="1032931"/>
                  <a:pt x="7063804" y="1029400"/>
                </a:cubicBezTo>
                <a:cubicBezTo>
                  <a:pt x="7049684" y="1025871"/>
                  <a:pt x="7039093" y="1024106"/>
                  <a:pt x="7032033" y="1024106"/>
                </a:cubicBezTo>
                <a:close/>
                <a:moveTo>
                  <a:pt x="2891182" y="1024106"/>
                </a:moveTo>
                <a:lnTo>
                  <a:pt x="2901772" y="1034696"/>
                </a:lnTo>
                <a:lnTo>
                  <a:pt x="2901772" y="1024106"/>
                </a:lnTo>
                <a:cubicBezTo>
                  <a:pt x="2901772" y="1024106"/>
                  <a:pt x="2898242" y="1024106"/>
                  <a:pt x="2891182" y="1024106"/>
                </a:cubicBezTo>
                <a:close/>
                <a:moveTo>
                  <a:pt x="1503839" y="1024106"/>
                </a:moveTo>
                <a:lnTo>
                  <a:pt x="1514429" y="1032049"/>
                </a:lnTo>
                <a:cubicBezTo>
                  <a:pt x="1517959" y="1033814"/>
                  <a:pt x="1521489" y="1034696"/>
                  <a:pt x="1525019" y="1034696"/>
                </a:cubicBezTo>
                <a:close/>
                <a:moveTo>
                  <a:pt x="783690" y="1024106"/>
                </a:moveTo>
                <a:lnTo>
                  <a:pt x="804871" y="1024106"/>
                </a:lnTo>
                <a:cubicBezTo>
                  <a:pt x="811932" y="1031166"/>
                  <a:pt x="818991" y="1034696"/>
                  <a:pt x="826051" y="1034696"/>
                </a:cubicBezTo>
                <a:lnTo>
                  <a:pt x="826051" y="1045287"/>
                </a:lnTo>
                <a:cubicBezTo>
                  <a:pt x="811932" y="1038227"/>
                  <a:pt x="803105" y="1034696"/>
                  <a:pt x="799576" y="1034696"/>
                </a:cubicBezTo>
                <a:cubicBezTo>
                  <a:pt x="796047" y="1034696"/>
                  <a:pt x="790751" y="1031166"/>
                  <a:pt x="783690" y="1024106"/>
                </a:cubicBezTo>
                <a:close/>
                <a:moveTo>
                  <a:pt x="8737089" y="1013515"/>
                </a:moveTo>
                <a:lnTo>
                  <a:pt x="8747679" y="1024106"/>
                </a:lnTo>
                <a:lnTo>
                  <a:pt x="8737089" y="1024106"/>
                </a:lnTo>
                <a:close/>
                <a:moveTo>
                  <a:pt x="8112254" y="1013515"/>
                </a:moveTo>
                <a:lnTo>
                  <a:pt x="8112254" y="1024106"/>
                </a:lnTo>
                <a:lnTo>
                  <a:pt x="8122846" y="1024106"/>
                </a:lnTo>
                <a:cubicBezTo>
                  <a:pt x="8122846" y="1024106"/>
                  <a:pt x="8119316" y="1020575"/>
                  <a:pt x="8112254" y="1013515"/>
                </a:cubicBezTo>
                <a:close/>
                <a:moveTo>
                  <a:pt x="8091075" y="1013515"/>
                </a:moveTo>
                <a:cubicBezTo>
                  <a:pt x="8091075" y="1020575"/>
                  <a:pt x="8092839" y="1024106"/>
                  <a:pt x="8096369" y="1024106"/>
                </a:cubicBezTo>
                <a:cubicBezTo>
                  <a:pt x="8099898" y="1024106"/>
                  <a:pt x="8101664" y="1022341"/>
                  <a:pt x="8101664" y="1018810"/>
                </a:cubicBezTo>
                <a:cubicBezTo>
                  <a:pt x="8101664" y="1015279"/>
                  <a:pt x="8098135" y="1013515"/>
                  <a:pt x="8091075" y="1013515"/>
                </a:cubicBezTo>
                <a:close/>
                <a:moveTo>
                  <a:pt x="7783952" y="1013515"/>
                </a:moveTo>
                <a:lnTo>
                  <a:pt x="7794542" y="1024106"/>
                </a:lnTo>
                <a:lnTo>
                  <a:pt x="7826313" y="1034696"/>
                </a:lnTo>
                <a:lnTo>
                  <a:pt x="7836904" y="1034696"/>
                </a:lnTo>
                <a:cubicBezTo>
                  <a:pt x="7836904" y="1027636"/>
                  <a:pt x="7829844" y="1022341"/>
                  <a:pt x="7815724" y="1018810"/>
                </a:cubicBezTo>
                <a:cubicBezTo>
                  <a:pt x="7801604" y="1015279"/>
                  <a:pt x="7791012" y="1013515"/>
                  <a:pt x="7783952" y="1013515"/>
                </a:cubicBezTo>
                <a:close/>
                <a:moveTo>
                  <a:pt x="2340481" y="1013515"/>
                </a:moveTo>
                <a:cubicBezTo>
                  <a:pt x="2340481" y="1013515"/>
                  <a:pt x="2351071" y="1017046"/>
                  <a:pt x="2372252" y="1024106"/>
                </a:cubicBezTo>
                <a:cubicBezTo>
                  <a:pt x="2393433" y="1031166"/>
                  <a:pt x="2411084" y="1038227"/>
                  <a:pt x="2425203" y="1045287"/>
                </a:cubicBezTo>
                <a:lnTo>
                  <a:pt x="2446385" y="1055877"/>
                </a:lnTo>
                <a:cubicBezTo>
                  <a:pt x="2460505" y="1055877"/>
                  <a:pt x="2467566" y="1057642"/>
                  <a:pt x="2467566" y="1061173"/>
                </a:cubicBezTo>
                <a:cubicBezTo>
                  <a:pt x="2467566" y="1064702"/>
                  <a:pt x="2474625" y="1066467"/>
                  <a:pt x="2488746" y="1066467"/>
                </a:cubicBezTo>
                <a:lnTo>
                  <a:pt x="2499337" y="1066467"/>
                </a:lnTo>
                <a:cubicBezTo>
                  <a:pt x="2499337" y="1073527"/>
                  <a:pt x="2506397" y="1077058"/>
                  <a:pt x="2520518" y="1077058"/>
                </a:cubicBezTo>
                <a:cubicBezTo>
                  <a:pt x="2534638" y="1077058"/>
                  <a:pt x="2552289" y="1080588"/>
                  <a:pt x="2573470" y="1087648"/>
                </a:cubicBezTo>
                <a:lnTo>
                  <a:pt x="2594650" y="1087648"/>
                </a:lnTo>
                <a:cubicBezTo>
                  <a:pt x="2587591" y="1080588"/>
                  <a:pt x="2575234" y="1075293"/>
                  <a:pt x="2557584" y="1071762"/>
                </a:cubicBezTo>
                <a:cubicBezTo>
                  <a:pt x="2539934" y="1068232"/>
                  <a:pt x="2524048" y="1062937"/>
                  <a:pt x="2509927" y="1055877"/>
                </a:cubicBezTo>
                <a:cubicBezTo>
                  <a:pt x="2481686" y="1048817"/>
                  <a:pt x="2464034" y="1045287"/>
                  <a:pt x="2456975" y="1045287"/>
                </a:cubicBezTo>
                <a:lnTo>
                  <a:pt x="2446385" y="1045287"/>
                </a:lnTo>
                <a:cubicBezTo>
                  <a:pt x="2453445" y="1045287"/>
                  <a:pt x="2453445" y="1041756"/>
                  <a:pt x="2446385" y="1034696"/>
                </a:cubicBezTo>
                <a:cubicBezTo>
                  <a:pt x="2432264" y="1034696"/>
                  <a:pt x="2411084" y="1031166"/>
                  <a:pt x="2382842" y="1024106"/>
                </a:cubicBezTo>
                <a:cubicBezTo>
                  <a:pt x="2354601" y="1017046"/>
                  <a:pt x="2340481" y="1013515"/>
                  <a:pt x="2340481" y="1013515"/>
                </a:cubicBezTo>
                <a:close/>
                <a:moveTo>
                  <a:pt x="8504100" y="1002925"/>
                </a:moveTo>
                <a:cubicBezTo>
                  <a:pt x="8511161" y="1002925"/>
                  <a:pt x="8514691" y="1002925"/>
                  <a:pt x="8514691" y="1002925"/>
                </a:cubicBezTo>
                <a:cubicBezTo>
                  <a:pt x="8514691" y="1002925"/>
                  <a:pt x="8514691" y="1006456"/>
                  <a:pt x="8514691" y="1013515"/>
                </a:cubicBezTo>
                <a:cubicBezTo>
                  <a:pt x="8514691" y="1013515"/>
                  <a:pt x="8511161" y="1013515"/>
                  <a:pt x="8504100" y="1013515"/>
                </a:cubicBezTo>
                <a:close/>
                <a:moveTo>
                  <a:pt x="7640982" y="1002925"/>
                </a:moveTo>
                <a:cubicBezTo>
                  <a:pt x="7637452" y="1002925"/>
                  <a:pt x="7635686" y="1004689"/>
                  <a:pt x="7635686" y="1008220"/>
                </a:cubicBezTo>
                <a:cubicBezTo>
                  <a:pt x="7635686" y="1011750"/>
                  <a:pt x="7646278" y="1017046"/>
                  <a:pt x="7667457" y="1024106"/>
                </a:cubicBezTo>
                <a:cubicBezTo>
                  <a:pt x="7688638" y="1031166"/>
                  <a:pt x="7702759" y="1034696"/>
                  <a:pt x="7709820" y="1034696"/>
                </a:cubicBezTo>
                <a:cubicBezTo>
                  <a:pt x="7716880" y="1034696"/>
                  <a:pt x="7722175" y="1034696"/>
                  <a:pt x="7725704" y="1034696"/>
                </a:cubicBezTo>
                <a:cubicBezTo>
                  <a:pt x="7729234" y="1034696"/>
                  <a:pt x="7731000" y="1038227"/>
                  <a:pt x="7731000" y="1045287"/>
                </a:cubicBezTo>
                <a:cubicBezTo>
                  <a:pt x="7738060" y="1045287"/>
                  <a:pt x="7757476" y="1050581"/>
                  <a:pt x="7789248" y="1061173"/>
                </a:cubicBezTo>
                <a:cubicBezTo>
                  <a:pt x="7805134" y="1066467"/>
                  <a:pt x="7817930" y="1070439"/>
                  <a:pt x="7827638" y="1073086"/>
                </a:cubicBezTo>
                <a:lnTo>
                  <a:pt x="7835275" y="1074613"/>
                </a:lnTo>
                <a:lnTo>
                  <a:pt x="7831609" y="1069115"/>
                </a:lnTo>
                <a:cubicBezTo>
                  <a:pt x="7831609" y="1067351"/>
                  <a:pt x="7833373" y="1066467"/>
                  <a:pt x="7836904" y="1066467"/>
                </a:cubicBezTo>
                <a:lnTo>
                  <a:pt x="7836904" y="1055877"/>
                </a:lnTo>
                <a:cubicBezTo>
                  <a:pt x="7829844" y="1055877"/>
                  <a:pt x="7826313" y="1055877"/>
                  <a:pt x="7826313" y="1055877"/>
                </a:cubicBezTo>
                <a:cubicBezTo>
                  <a:pt x="7819253" y="1055877"/>
                  <a:pt x="7808663" y="1054112"/>
                  <a:pt x="7794542" y="1050581"/>
                </a:cubicBezTo>
                <a:cubicBezTo>
                  <a:pt x="7780423" y="1047052"/>
                  <a:pt x="7766300" y="1043522"/>
                  <a:pt x="7752182" y="1039992"/>
                </a:cubicBezTo>
                <a:cubicBezTo>
                  <a:pt x="7738060" y="1036461"/>
                  <a:pt x="7727471" y="1031166"/>
                  <a:pt x="7720409" y="1024106"/>
                </a:cubicBezTo>
                <a:lnTo>
                  <a:pt x="7688638" y="1013515"/>
                </a:lnTo>
                <a:cubicBezTo>
                  <a:pt x="7667457" y="1006456"/>
                  <a:pt x="7655101" y="1002925"/>
                  <a:pt x="7651572" y="1002925"/>
                </a:cubicBezTo>
                <a:cubicBezTo>
                  <a:pt x="7648042" y="1002925"/>
                  <a:pt x="7644511" y="1002925"/>
                  <a:pt x="7640982" y="1002925"/>
                </a:cubicBezTo>
                <a:close/>
                <a:moveTo>
                  <a:pt x="6989670" y="1002925"/>
                </a:moveTo>
                <a:lnTo>
                  <a:pt x="6989670" y="1013515"/>
                </a:lnTo>
                <a:cubicBezTo>
                  <a:pt x="6989670" y="1013515"/>
                  <a:pt x="6993200" y="1013515"/>
                  <a:pt x="7000262" y="1013515"/>
                </a:cubicBezTo>
                <a:cubicBezTo>
                  <a:pt x="7000262" y="1006456"/>
                  <a:pt x="6998496" y="1002925"/>
                  <a:pt x="6994966" y="1002925"/>
                </a:cubicBezTo>
                <a:cubicBezTo>
                  <a:pt x="6991437" y="1002925"/>
                  <a:pt x="6989670" y="1002925"/>
                  <a:pt x="6989670" y="1002925"/>
                </a:cubicBezTo>
                <a:close/>
                <a:moveTo>
                  <a:pt x="730738" y="1002925"/>
                </a:moveTo>
                <a:lnTo>
                  <a:pt x="741329" y="1002925"/>
                </a:lnTo>
                <a:cubicBezTo>
                  <a:pt x="741329" y="1009985"/>
                  <a:pt x="737799" y="1013515"/>
                  <a:pt x="730738" y="1013515"/>
                </a:cubicBezTo>
                <a:close/>
                <a:moveTo>
                  <a:pt x="7308708" y="996306"/>
                </a:moveTo>
                <a:cubicBezTo>
                  <a:pt x="7307826" y="997188"/>
                  <a:pt x="7307384" y="999395"/>
                  <a:pt x="7307384" y="1002925"/>
                </a:cubicBezTo>
                <a:cubicBezTo>
                  <a:pt x="7314444" y="1002925"/>
                  <a:pt x="7317974" y="1002925"/>
                  <a:pt x="7317974" y="1002925"/>
                </a:cubicBezTo>
                <a:cubicBezTo>
                  <a:pt x="7317974" y="1002925"/>
                  <a:pt x="7316208" y="1001160"/>
                  <a:pt x="7312678" y="997629"/>
                </a:cubicBezTo>
                <a:cubicBezTo>
                  <a:pt x="7310914" y="995865"/>
                  <a:pt x="7309590" y="995423"/>
                  <a:pt x="7308708" y="996306"/>
                </a:cubicBezTo>
                <a:close/>
                <a:moveTo>
                  <a:pt x="5358748" y="992335"/>
                </a:moveTo>
                <a:cubicBezTo>
                  <a:pt x="5358748" y="992335"/>
                  <a:pt x="5358748" y="994100"/>
                  <a:pt x="5358748" y="997629"/>
                </a:cubicBezTo>
                <a:cubicBezTo>
                  <a:pt x="5358748" y="1001160"/>
                  <a:pt x="5362278" y="1002925"/>
                  <a:pt x="5369339" y="1002925"/>
                </a:cubicBezTo>
                <a:cubicBezTo>
                  <a:pt x="5376400" y="1002925"/>
                  <a:pt x="5379929" y="1002925"/>
                  <a:pt x="5379929" y="1002925"/>
                </a:cubicBezTo>
                <a:lnTo>
                  <a:pt x="5369339" y="992335"/>
                </a:lnTo>
                <a:cubicBezTo>
                  <a:pt x="5362278" y="992335"/>
                  <a:pt x="5358748" y="992335"/>
                  <a:pt x="5358748" y="992335"/>
                </a:cubicBezTo>
                <a:close/>
                <a:moveTo>
                  <a:pt x="1980407" y="992335"/>
                </a:moveTo>
                <a:cubicBezTo>
                  <a:pt x="1987466" y="992335"/>
                  <a:pt x="1998057" y="994100"/>
                  <a:pt x="2012178" y="997629"/>
                </a:cubicBezTo>
                <a:cubicBezTo>
                  <a:pt x="2026299" y="1001160"/>
                  <a:pt x="2035124" y="1004689"/>
                  <a:pt x="2038653" y="1008220"/>
                </a:cubicBezTo>
                <a:cubicBezTo>
                  <a:pt x="2042185" y="1011750"/>
                  <a:pt x="2047480" y="1013515"/>
                  <a:pt x="2054540" y="1013515"/>
                </a:cubicBezTo>
                <a:cubicBezTo>
                  <a:pt x="2061600" y="1013515"/>
                  <a:pt x="2065130" y="1017046"/>
                  <a:pt x="2065130" y="1024106"/>
                </a:cubicBezTo>
                <a:lnTo>
                  <a:pt x="2012178" y="1013515"/>
                </a:lnTo>
                <a:lnTo>
                  <a:pt x="2022769" y="1034696"/>
                </a:lnTo>
                <a:lnTo>
                  <a:pt x="2022769" y="1045287"/>
                </a:lnTo>
                <a:lnTo>
                  <a:pt x="2012178" y="1034696"/>
                </a:lnTo>
                <a:cubicBezTo>
                  <a:pt x="2005118" y="1027636"/>
                  <a:pt x="1998057" y="1024106"/>
                  <a:pt x="1990997" y="1024106"/>
                </a:cubicBezTo>
                <a:lnTo>
                  <a:pt x="1969816" y="1013515"/>
                </a:lnTo>
                <a:lnTo>
                  <a:pt x="1959226" y="1013515"/>
                </a:lnTo>
                <a:cubicBezTo>
                  <a:pt x="1952166" y="1013515"/>
                  <a:pt x="1948635" y="1009985"/>
                  <a:pt x="1948635" y="1002925"/>
                </a:cubicBezTo>
                <a:cubicBezTo>
                  <a:pt x="1948635" y="995865"/>
                  <a:pt x="1959226" y="992335"/>
                  <a:pt x="1980407" y="992335"/>
                </a:cubicBezTo>
                <a:close/>
                <a:moveTo>
                  <a:pt x="1577971" y="992335"/>
                </a:moveTo>
                <a:lnTo>
                  <a:pt x="1583266" y="992335"/>
                </a:lnTo>
                <a:cubicBezTo>
                  <a:pt x="1586796" y="992335"/>
                  <a:pt x="1588562" y="995865"/>
                  <a:pt x="1588562" y="1002925"/>
                </a:cubicBezTo>
                <a:close/>
                <a:moveTo>
                  <a:pt x="1270849" y="992335"/>
                </a:moveTo>
                <a:cubicBezTo>
                  <a:pt x="1277910" y="992335"/>
                  <a:pt x="1281440" y="992335"/>
                  <a:pt x="1281440" y="992335"/>
                </a:cubicBezTo>
                <a:lnTo>
                  <a:pt x="1270849" y="1002925"/>
                </a:lnTo>
                <a:cubicBezTo>
                  <a:pt x="1270849" y="1002925"/>
                  <a:pt x="1270849" y="999394"/>
                  <a:pt x="1270849" y="992335"/>
                </a:cubicBezTo>
                <a:close/>
                <a:moveTo>
                  <a:pt x="7995760" y="981744"/>
                </a:moveTo>
                <a:lnTo>
                  <a:pt x="7995760" y="992335"/>
                </a:lnTo>
                <a:lnTo>
                  <a:pt x="8006350" y="992335"/>
                </a:lnTo>
                <a:close/>
                <a:moveTo>
                  <a:pt x="1895684" y="981744"/>
                </a:moveTo>
                <a:cubicBezTo>
                  <a:pt x="1902744" y="988804"/>
                  <a:pt x="1906274" y="992335"/>
                  <a:pt x="1906274" y="992335"/>
                </a:cubicBezTo>
                <a:lnTo>
                  <a:pt x="1906274" y="981744"/>
                </a:lnTo>
                <a:cubicBezTo>
                  <a:pt x="1899214" y="981744"/>
                  <a:pt x="1895684" y="981744"/>
                  <a:pt x="1895684" y="981744"/>
                </a:cubicBezTo>
                <a:close/>
                <a:moveTo>
                  <a:pt x="543291" y="974333"/>
                </a:moveTo>
                <a:lnTo>
                  <a:pt x="545405" y="976448"/>
                </a:lnTo>
                <a:cubicBezTo>
                  <a:pt x="548937" y="979979"/>
                  <a:pt x="550701" y="981744"/>
                  <a:pt x="550701" y="981744"/>
                </a:cubicBezTo>
                <a:cubicBezTo>
                  <a:pt x="550701" y="981744"/>
                  <a:pt x="549819" y="980862"/>
                  <a:pt x="548053" y="979097"/>
                </a:cubicBezTo>
                <a:close/>
                <a:moveTo>
                  <a:pt x="7328564" y="971154"/>
                </a:moveTo>
                <a:lnTo>
                  <a:pt x="7317974" y="981744"/>
                </a:lnTo>
                <a:cubicBezTo>
                  <a:pt x="7325034" y="981744"/>
                  <a:pt x="7332094" y="983509"/>
                  <a:pt x="7339155" y="987040"/>
                </a:cubicBezTo>
                <a:cubicBezTo>
                  <a:pt x="7346216" y="990570"/>
                  <a:pt x="7353274" y="992335"/>
                  <a:pt x="7360336" y="992335"/>
                </a:cubicBezTo>
                <a:cubicBezTo>
                  <a:pt x="7367396" y="992335"/>
                  <a:pt x="7369160" y="990570"/>
                  <a:pt x="7365630" y="987040"/>
                </a:cubicBezTo>
                <a:cubicBezTo>
                  <a:pt x="7362101" y="983509"/>
                  <a:pt x="7349745" y="978214"/>
                  <a:pt x="7328564" y="971154"/>
                </a:cubicBezTo>
                <a:close/>
                <a:moveTo>
                  <a:pt x="2716440" y="971154"/>
                </a:moveTo>
                <a:cubicBezTo>
                  <a:pt x="2712911" y="971154"/>
                  <a:pt x="2711145" y="972919"/>
                  <a:pt x="2711145" y="976448"/>
                </a:cubicBezTo>
                <a:cubicBezTo>
                  <a:pt x="2711145" y="979979"/>
                  <a:pt x="2714675" y="981744"/>
                  <a:pt x="2721735" y="981744"/>
                </a:cubicBezTo>
                <a:cubicBezTo>
                  <a:pt x="2721735" y="974683"/>
                  <a:pt x="2719971" y="971154"/>
                  <a:pt x="2716440" y="971154"/>
                </a:cubicBezTo>
                <a:close/>
                <a:moveTo>
                  <a:pt x="1281440" y="971154"/>
                </a:moveTo>
                <a:lnTo>
                  <a:pt x="1302621" y="981744"/>
                </a:lnTo>
                <a:lnTo>
                  <a:pt x="1292030" y="981744"/>
                </a:lnTo>
                <a:cubicBezTo>
                  <a:pt x="1292030" y="974683"/>
                  <a:pt x="1288500" y="974683"/>
                  <a:pt x="1281440" y="981744"/>
                </a:cubicBezTo>
                <a:close/>
                <a:moveTo>
                  <a:pt x="1217897" y="971154"/>
                </a:moveTo>
                <a:lnTo>
                  <a:pt x="1228487" y="971154"/>
                </a:lnTo>
                <a:lnTo>
                  <a:pt x="1239078" y="981744"/>
                </a:lnTo>
                <a:close/>
                <a:moveTo>
                  <a:pt x="540110" y="971154"/>
                </a:moveTo>
                <a:cubicBezTo>
                  <a:pt x="540110" y="971154"/>
                  <a:pt x="540551" y="971595"/>
                  <a:pt x="541435" y="972478"/>
                </a:cubicBezTo>
                <a:lnTo>
                  <a:pt x="543291" y="974333"/>
                </a:lnTo>
                <a:close/>
                <a:moveTo>
                  <a:pt x="2139263" y="960563"/>
                </a:moveTo>
                <a:cubicBezTo>
                  <a:pt x="2139263" y="967623"/>
                  <a:pt x="2141028" y="971154"/>
                  <a:pt x="2144559" y="971154"/>
                </a:cubicBezTo>
                <a:cubicBezTo>
                  <a:pt x="2148089" y="971154"/>
                  <a:pt x="2149853" y="974683"/>
                  <a:pt x="2149853" y="981744"/>
                </a:cubicBezTo>
                <a:cubicBezTo>
                  <a:pt x="2149853" y="981744"/>
                  <a:pt x="2153384" y="981744"/>
                  <a:pt x="2160443" y="981744"/>
                </a:cubicBezTo>
                <a:cubicBezTo>
                  <a:pt x="2167504" y="981744"/>
                  <a:pt x="2179859" y="983509"/>
                  <a:pt x="2197509" y="987040"/>
                </a:cubicBezTo>
                <a:cubicBezTo>
                  <a:pt x="2215162" y="990570"/>
                  <a:pt x="2223986" y="992335"/>
                  <a:pt x="2223986" y="992335"/>
                </a:cubicBezTo>
                <a:cubicBezTo>
                  <a:pt x="2223986" y="999394"/>
                  <a:pt x="2234577" y="1002925"/>
                  <a:pt x="2255757" y="1002925"/>
                </a:cubicBezTo>
                <a:cubicBezTo>
                  <a:pt x="2269878" y="1002925"/>
                  <a:pt x="2276938" y="1006456"/>
                  <a:pt x="2276938" y="1013515"/>
                </a:cubicBezTo>
                <a:cubicBezTo>
                  <a:pt x="2283998" y="1006456"/>
                  <a:pt x="2294589" y="1006456"/>
                  <a:pt x="2308710" y="1013515"/>
                </a:cubicBezTo>
                <a:lnTo>
                  <a:pt x="2319299" y="1002925"/>
                </a:lnTo>
                <a:lnTo>
                  <a:pt x="2308710" y="1002925"/>
                </a:lnTo>
                <a:cubicBezTo>
                  <a:pt x="2315769" y="1002925"/>
                  <a:pt x="2317535" y="1001160"/>
                  <a:pt x="2314005" y="997629"/>
                </a:cubicBezTo>
                <a:cubicBezTo>
                  <a:pt x="2310474" y="994100"/>
                  <a:pt x="2305179" y="992335"/>
                  <a:pt x="2298119" y="992335"/>
                </a:cubicBezTo>
                <a:lnTo>
                  <a:pt x="2287529" y="992335"/>
                </a:lnTo>
                <a:lnTo>
                  <a:pt x="2287529" y="981744"/>
                </a:lnTo>
                <a:cubicBezTo>
                  <a:pt x="2245167" y="981744"/>
                  <a:pt x="2215162" y="978214"/>
                  <a:pt x="2197509" y="971154"/>
                </a:cubicBezTo>
                <a:cubicBezTo>
                  <a:pt x="2179859" y="964094"/>
                  <a:pt x="2163974" y="960563"/>
                  <a:pt x="2149853" y="960563"/>
                </a:cubicBezTo>
                <a:close/>
                <a:moveTo>
                  <a:pt x="1853322" y="960563"/>
                </a:moveTo>
                <a:cubicBezTo>
                  <a:pt x="1853322" y="960563"/>
                  <a:pt x="1855087" y="960563"/>
                  <a:pt x="1858616" y="960563"/>
                </a:cubicBezTo>
                <a:cubicBezTo>
                  <a:pt x="1862147" y="960563"/>
                  <a:pt x="1867443" y="960563"/>
                  <a:pt x="1874503" y="960563"/>
                </a:cubicBezTo>
                <a:lnTo>
                  <a:pt x="1916864" y="981744"/>
                </a:lnTo>
                <a:cubicBezTo>
                  <a:pt x="1909804" y="981744"/>
                  <a:pt x="1909804" y="985275"/>
                  <a:pt x="1916864" y="992335"/>
                </a:cubicBezTo>
                <a:lnTo>
                  <a:pt x="1927455" y="992335"/>
                </a:lnTo>
                <a:lnTo>
                  <a:pt x="1938045" y="981744"/>
                </a:lnTo>
                <a:lnTo>
                  <a:pt x="1938045" y="992335"/>
                </a:lnTo>
                <a:cubicBezTo>
                  <a:pt x="1938045" y="999394"/>
                  <a:pt x="1938045" y="1002925"/>
                  <a:pt x="1938045" y="1002925"/>
                </a:cubicBezTo>
                <a:cubicBezTo>
                  <a:pt x="1923924" y="1002925"/>
                  <a:pt x="1909804" y="1002925"/>
                  <a:pt x="1895684" y="1002925"/>
                </a:cubicBezTo>
                <a:cubicBezTo>
                  <a:pt x="1881563" y="995865"/>
                  <a:pt x="1867443" y="990570"/>
                  <a:pt x="1853322" y="987040"/>
                </a:cubicBezTo>
                <a:cubicBezTo>
                  <a:pt x="1839201" y="983509"/>
                  <a:pt x="1832141" y="978214"/>
                  <a:pt x="1832141" y="971154"/>
                </a:cubicBezTo>
                <a:cubicBezTo>
                  <a:pt x="1832141" y="971154"/>
                  <a:pt x="1835672" y="971154"/>
                  <a:pt x="1842731" y="971154"/>
                </a:cubicBezTo>
                <a:cubicBezTo>
                  <a:pt x="1849792" y="971154"/>
                  <a:pt x="1853322" y="967623"/>
                  <a:pt x="1853322" y="960563"/>
                </a:cubicBezTo>
                <a:close/>
                <a:moveTo>
                  <a:pt x="1472067" y="960563"/>
                </a:moveTo>
                <a:lnTo>
                  <a:pt x="1472067" y="971154"/>
                </a:lnTo>
                <a:lnTo>
                  <a:pt x="1482658" y="971154"/>
                </a:lnTo>
                <a:lnTo>
                  <a:pt x="1535610" y="992335"/>
                </a:lnTo>
                <a:cubicBezTo>
                  <a:pt x="1542670" y="992335"/>
                  <a:pt x="1546200" y="995865"/>
                  <a:pt x="1546200" y="1002925"/>
                </a:cubicBezTo>
                <a:cubicBezTo>
                  <a:pt x="1546200" y="1002925"/>
                  <a:pt x="1547964" y="1002925"/>
                  <a:pt x="1551496" y="1002925"/>
                </a:cubicBezTo>
                <a:cubicBezTo>
                  <a:pt x="1555025" y="1002925"/>
                  <a:pt x="1560320" y="1002925"/>
                  <a:pt x="1567381" y="1002925"/>
                </a:cubicBezTo>
                <a:cubicBezTo>
                  <a:pt x="1574441" y="1002925"/>
                  <a:pt x="1577971" y="1002925"/>
                  <a:pt x="1577971" y="1002925"/>
                </a:cubicBezTo>
                <a:cubicBezTo>
                  <a:pt x="1577971" y="1002925"/>
                  <a:pt x="1577971" y="1006456"/>
                  <a:pt x="1577971" y="1013515"/>
                </a:cubicBezTo>
                <a:cubicBezTo>
                  <a:pt x="1577971" y="1020575"/>
                  <a:pt x="1588562" y="1020575"/>
                  <a:pt x="1609742" y="1013515"/>
                </a:cubicBezTo>
                <a:cubicBezTo>
                  <a:pt x="1616803" y="1013515"/>
                  <a:pt x="1623863" y="1013515"/>
                  <a:pt x="1630923" y="1013515"/>
                </a:cubicBezTo>
                <a:cubicBezTo>
                  <a:pt x="1623863" y="1013515"/>
                  <a:pt x="1623863" y="1017046"/>
                  <a:pt x="1630923" y="1024106"/>
                </a:cubicBezTo>
                <a:lnTo>
                  <a:pt x="1652104" y="1024106"/>
                </a:lnTo>
                <a:lnTo>
                  <a:pt x="1662694" y="1024106"/>
                </a:lnTo>
                <a:lnTo>
                  <a:pt x="1662694" y="1034696"/>
                </a:lnTo>
                <a:lnTo>
                  <a:pt x="1683875" y="1055877"/>
                </a:lnTo>
                <a:lnTo>
                  <a:pt x="1715646" y="1066467"/>
                </a:lnTo>
                <a:lnTo>
                  <a:pt x="1673285" y="1066467"/>
                </a:lnTo>
                <a:lnTo>
                  <a:pt x="1620333" y="1055877"/>
                </a:lnTo>
                <a:cubicBezTo>
                  <a:pt x="1620333" y="1055877"/>
                  <a:pt x="1620333" y="1052346"/>
                  <a:pt x="1620333" y="1045287"/>
                </a:cubicBezTo>
                <a:cubicBezTo>
                  <a:pt x="1613272" y="1045287"/>
                  <a:pt x="1609742" y="1045287"/>
                  <a:pt x="1609742" y="1045287"/>
                </a:cubicBezTo>
                <a:cubicBezTo>
                  <a:pt x="1609742" y="1052346"/>
                  <a:pt x="1607977" y="1054112"/>
                  <a:pt x="1604448" y="1050581"/>
                </a:cubicBezTo>
                <a:cubicBezTo>
                  <a:pt x="1600916" y="1047052"/>
                  <a:pt x="1595621" y="1045287"/>
                  <a:pt x="1588562" y="1045287"/>
                </a:cubicBezTo>
                <a:cubicBezTo>
                  <a:pt x="1581501" y="1038227"/>
                  <a:pt x="1576206" y="1038227"/>
                  <a:pt x="1572677" y="1045287"/>
                </a:cubicBezTo>
                <a:cubicBezTo>
                  <a:pt x="1569145" y="1052346"/>
                  <a:pt x="1560320" y="1052346"/>
                  <a:pt x="1546200" y="1045287"/>
                </a:cubicBezTo>
                <a:cubicBezTo>
                  <a:pt x="1517959" y="1045287"/>
                  <a:pt x="1502073" y="1043522"/>
                  <a:pt x="1498544" y="1039992"/>
                </a:cubicBezTo>
                <a:cubicBezTo>
                  <a:pt x="1495012" y="1036461"/>
                  <a:pt x="1493248" y="1034696"/>
                  <a:pt x="1493248" y="1034696"/>
                </a:cubicBezTo>
                <a:cubicBezTo>
                  <a:pt x="1493248" y="1031166"/>
                  <a:pt x="1494130" y="1028519"/>
                  <a:pt x="1495895" y="1026753"/>
                </a:cubicBezTo>
                <a:lnTo>
                  <a:pt x="1503838" y="1024106"/>
                </a:lnTo>
                <a:lnTo>
                  <a:pt x="1482658" y="1013515"/>
                </a:lnTo>
                <a:cubicBezTo>
                  <a:pt x="1482658" y="1013515"/>
                  <a:pt x="1479127" y="1017046"/>
                  <a:pt x="1472067" y="1024106"/>
                </a:cubicBezTo>
                <a:cubicBezTo>
                  <a:pt x="1465007" y="1031166"/>
                  <a:pt x="1461477" y="1034696"/>
                  <a:pt x="1461477" y="1034696"/>
                </a:cubicBezTo>
                <a:lnTo>
                  <a:pt x="1450886" y="1024106"/>
                </a:lnTo>
                <a:lnTo>
                  <a:pt x="1408525" y="1034696"/>
                </a:lnTo>
                <a:cubicBezTo>
                  <a:pt x="1408525" y="1034696"/>
                  <a:pt x="1404994" y="1034696"/>
                  <a:pt x="1397934" y="1034696"/>
                </a:cubicBezTo>
                <a:cubicBezTo>
                  <a:pt x="1390874" y="1034696"/>
                  <a:pt x="1387344" y="1034696"/>
                  <a:pt x="1387344" y="1034696"/>
                </a:cubicBezTo>
                <a:cubicBezTo>
                  <a:pt x="1387344" y="1048817"/>
                  <a:pt x="1394404" y="1055877"/>
                  <a:pt x="1408525" y="1055877"/>
                </a:cubicBezTo>
                <a:lnTo>
                  <a:pt x="1419114" y="1066467"/>
                </a:lnTo>
                <a:lnTo>
                  <a:pt x="1461477" y="1077058"/>
                </a:lnTo>
                <a:cubicBezTo>
                  <a:pt x="1482658" y="1077058"/>
                  <a:pt x="1496778" y="1080588"/>
                  <a:pt x="1503838" y="1087648"/>
                </a:cubicBezTo>
                <a:cubicBezTo>
                  <a:pt x="1510898" y="1094708"/>
                  <a:pt x="1517959" y="1096474"/>
                  <a:pt x="1525019" y="1092944"/>
                </a:cubicBezTo>
                <a:cubicBezTo>
                  <a:pt x="1532080" y="1089413"/>
                  <a:pt x="1533844" y="1084118"/>
                  <a:pt x="1530314" y="1077058"/>
                </a:cubicBezTo>
                <a:cubicBezTo>
                  <a:pt x="1526783" y="1069998"/>
                  <a:pt x="1521489" y="1069998"/>
                  <a:pt x="1514429" y="1077058"/>
                </a:cubicBezTo>
                <a:lnTo>
                  <a:pt x="1514429" y="1066467"/>
                </a:lnTo>
                <a:cubicBezTo>
                  <a:pt x="1521489" y="1059408"/>
                  <a:pt x="1526783" y="1055877"/>
                  <a:pt x="1530314" y="1055877"/>
                </a:cubicBezTo>
                <a:cubicBezTo>
                  <a:pt x="1533844" y="1055877"/>
                  <a:pt x="1535610" y="1059408"/>
                  <a:pt x="1535610" y="1066467"/>
                </a:cubicBezTo>
                <a:cubicBezTo>
                  <a:pt x="1542670" y="1066467"/>
                  <a:pt x="1546200" y="1068232"/>
                  <a:pt x="1546200" y="1071762"/>
                </a:cubicBezTo>
                <a:cubicBezTo>
                  <a:pt x="1546200" y="1075293"/>
                  <a:pt x="1549730" y="1077058"/>
                  <a:pt x="1556790" y="1077058"/>
                </a:cubicBezTo>
                <a:cubicBezTo>
                  <a:pt x="1563851" y="1077058"/>
                  <a:pt x="1569145" y="1078823"/>
                  <a:pt x="1572677" y="1082354"/>
                </a:cubicBezTo>
                <a:cubicBezTo>
                  <a:pt x="1576206" y="1085883"/>
                  <a:pt x="1583266" y="1087648"/>
                  <a:pt x="1593856" y="1087648"/>
                </a:cubicBezTo>
                <a:cubicBezTo>
                  <a:pt x="1604448" y="1087648"/>
                  <a:pt x="1609742" y="1087648"/>
                  <a:pt x="1609742" y="1087648"/>
                </a:cubicBezTo>
                <a:lnTo>
                  <a:pt x="1599152" y="1098239"/>
                </a:lnTo>
                <a:cubicBezTo>
                  <a:pt x="1570911" y="1091179"/>
                  <a:pt x="1556790" y="1087648"/>
                  <a:pt x="1556790" y="1087648"/>
                </a:cubicBezTo>
                <a:cubicBezTo>
                  <a:pt x="1556790" y="1094708"/>
                  <a:pt x="1570911" y="1101769"/>
                  <a:pt x="1599152" y="1108829"/>
                </a:cubicBezTo>
                <a:cubicBezTo>
                  <a:pt x="1627393" y="1115889"/>
                  <a:pt x="1648573" y="1119419"/>
                  <a:pt x="1662694" y="1119419"/>
                </a:cubicBezTo>
                <a:lnTo>
                  <a:pt x="1673285" y="1108829"/>
                </a:lnTo>
                <a:cubicBezTo>
                  <a:pt x="1680345" y="1101769"/>
                  <a:pt x="1683875" y="1096474"/>
                  <a:pt x="1683875" y="1092944"/>
                </a:cubicBezTo>
                <a:cubicBezTo>
                  <a:pt x="1683875" y="1089413"/>
                  <a:pt x="1687405" y="1087648"/>
                  <a:pt x="1694466" y="1087648"/>
                </a:cubicBezTo>
                <a:cubicBezTo>
                  <a:pt x="1701526" y="1087648"/>
                  <a:pt x="1705056" y="1084118"/>
                  <a:pt x="1705056" y="1077058"/>
                </a:cubicBezTo>
                <a:cubicBezTo>
                  <a:pt x="1719176" y="1062937"/>
                  <a:pt x="1726237" y="1055877"/>
                  <a:pt x="1726237" y="1055877"/>
                </a:cubicBezTo>
                <a:cubicBezTo>
                  <a:pt x="1726237" y="1048817"/>
                  <a:pt x="1719176" y="1045287"/>
                  <a:pt x="1705056" y="1045287"/>
                </a:cubicBezTo>
                <a:lnTo>
                  <a:pt x="1705056" y="1034696"/>
                </a:lnTo>
                <a:cubicBezTo>
                  <a:pt x="1705056" y="1034696"/>
                  <a:pt x="1708585" y="1034696"/>
                  <a:pt x="1715646" y="1034696"/>
                </a:cubicBezTo>
                <a:cubicBezTo>
                  <a:pt x="1722707" y="1041756"/>
                  <a:pt x="1733297" y="1045287"/>
                  <a:pt x="1747418" y="1045287"/>
                </a:cubicBezTo>
                <a:cubicBezTo>
                  <a:pt x="1740357" y="1038227"/>
                  <a:pt x="1733297" y="1034696"/>
                  <a:pt x="1726237" y="1034696"/>
                </a:cubicBezTo>
                <a:lnTo>
                  <a:pt x="1715646" y="1034696"/>
                </a:lnTo>
                <a:cubicBezTo>
                  <a:pt x="1715646" y="1027636"/>
                  <a:pt x="1715646" y="1024106"/>
                  <a:pt x="1715646" y="1024106"/>
                </a:cubicBezTo>
                <a:cubicBezTo>
                  <a:pt x="1715646" y="1024106"/>
                  <a:pt x="1712116" y="1024106"/>
                  <a:pt x="1705056" y="1024106"/>
                </a:cubicBezTo>
                <a:cubicBezTo>
                  <a:pt x="1697995" y="1017046"/>
                  <a:pt x="1689170" y="1013515"/>
                  <a:pt x="1678581" y="1013515"/>
                </a:cubicBezTo>
                <a:cubicBezTo>
                  <a:pt x="1667989" y="1013515"/>
                  <a:pt x="1662694" y="1013515"/>
                  <a:pt x="1662694" y="1013515"/>
                </a:cubicBezTo>
                <a:cubicBezTo>
                  <a:pt x="1655634" y="1020575"/>
                  <a:pt x="1652104" y="1024106"/>
                  <a:pt x="1652104" y="1024106"/>
                </a:cubicBezTo>
                <a:lnTo>
                  <a:pt x="1652104" y="1013515"/>
                </a:lnTo>
                <a:lnTo>
                  <a:pt x="1641514" y="1002925"/>
                </a:lnTo>
                <a:cubicBezTo>
                  <a:pt x="1641514" y="1002925"/>
                  <a:pt x="1639748" y="1001160"/>
                  <a:pt x="1636218" y="997629"/>
                </a:cubicBezTo>
                <a:cubicBezTo>
                  <a:pt x="1632689" y="994100"/>
                  <a:pt x="1627393" y="992335"/>
                  <a:pt x="1620333" y="992335"/>
                </a:cubicBezTo>
                <a:cubicBezTo>
                  <a:pt x="1613272" y="985275"/>
                  <a:pt x="1600916" y="979979"/>
                  <a:pt x="1583266" y="976448"/>
                </a:cubicBezTo>
                <a:cubicBezTo>
                  <a:pt x="1565614" y="972919"/>
                  <a:pt x="1549730" y="971154"/>
                  <a:pt x="1535610" y="971154"/>
                </a:cubicBezTo>
                <a:cubicBezTo>
                  <a:pt x="1521489" y="971154"/>
                  <a:pt x="1507368" y="971154"/>
                  <a:pt x="1493248" y="971154"/>
                </a:cubicBezTo>
                <a:cubicBezTo>
                  <a:pt x="1500308" y="964094"/>
                  <a:pt x="1500308" y="960563"/>
                  <a:pt x="1493248" y="960563"/>
                </a:cubicBezTo>
                <a:cubicBezTo>
                  <a:pt x="1486187" y="960563"/>
                  <a:pt x="1479127" y="960563"/>
                  <a:pt x="1472067" y="960563"/>
                </a:cubicBezTo>
                <a:close/>
                <a:moveTo>
                  <a:pt x="1450886" y="960563"/>
                </a:moveTo>
                <a:cubicBezTo>
                  <a:pt x="1443826" y="960563"/>
                  <a:pt x="1440296" y="962328"/>
                  <a:pt x="1440296" y="965858"/>
                </a:cubicBezTo>
                <a:cubicBezTo>
                  <a:pt x="1440296" y="969389"/>
                  <a:pt x="1443826" y="971154"/>
                  <a:pt x="1450886" y="971154"/>
                </a:cubicBezTo>
                <a:cubicBezTo>
                  <a:pt x="1457946" y="971154"/>
                  <a:pt x="1461477" y="971154"/>
                  <a:pt x="1461477" y="971154"/>
                </a:cubicBezTo>
                <a:close/>
                <a:moveTo>
                  <a:pt x="1175535" y="960563"/>
                </a:moveTo>
                <a:lnTo>
                  <a:pt x="1186126" y="960563"/>
                </a:lnTo>
                <a:lnTo>
                  <a:pt x="1196717" y="971154"/>
                </a:lnTo>
                <a:lnTo>
                  <a:pt x="1186126" y="971154"/>
                </a:lnTo>
                <a:cubicBezTo>
                  <a:pt x="1186126" y="971154"/>
                  <a:pt x="1184361" y="969389"/>
                  <a:pt x="1180832" y="965858"/>
                </a:cubicBezTo>
                <a:cubicBezTo>
                  <a:pt x="1177300" y="962328"/>
                  <a:pt x="1175535" y="960563"/>
                  <a:pt x="1175535" y="960563"/>
                </a:cubicBezTo>
                <a:close/>
                <a:moveTo>
                  <a:pt x="2478156" y="953944"/>
                </a:moveTo>
                <a:cubicBezTo>
                  <a:pt x="2474625" y="954827"/>
                  <a:pt x="2471096" y="957033"/>
                  <a:pt x="2467566" y="960563"/>
                </a:cubicBezTo>
                <a:lnTo>
                  <a:pt x="2456975" y="960563"/>
                </a:lnTo>
                <a:cubicBezTo>
                  <a:pt x="2471096" y="960563"/>
                  <a:pt x="2479922" y="962328"/>
                  <a:pt x="2483450" y="965858"/>
                </a:cubicBezTo>
                <a:cubicBezTo>
                  <a:pt x="2486982" y="969389"/>
                  <a:pt x="2488746" y="971154"/>
                  <a:pt x="2488746" y="971154"/>
                </a:cubicBezTo>
                <a:lnTo>
                  <a:pt x="2552289" y="981744"/>
                </a:lnTo>
                <a:lnTo>
                  <a:pt x="2509927" y="960563"/>
                </a:lnTo>
                <a:cubicBezTo>
                  <a:pt x="2502867" y="960563"/>
                  <a:pt x="2495806" y="958798"/>
                  <a:pt x="2488746" y="955269"/>
                </a:cubicBezTo>
                <a:cubicBezTo>
                  <a:pt x="2485217" y="953504"/>
                  <a:pt x="2481686" y="953063"/>
                  <a:pt x="2478156" y="953944"/>
                </a:cubicBezTo>
                <a:close/>
                <a:moveTo>
                  <a:pt x="8832403" y="949973"/>
                </a:moveTo>
                <a:cubicBezTo>
                  <a:pt x="8832403" y="949973"/>
                  <a:pt x="8839463" y="951738"/>
                  <a:pt x="8853583" y="955269"/>
                </a:cubicBezTo>
                <a:cubicBezTo>
                  <a:pt x="8867703" y="958798"/>
                  <a:pt x="8883589" y="964094"/>
                  <a:pt x="8901240" y="971154"/>
                </a:cubicBezTo>
                <a:cubicBezTo>
                  <a:pt x="8918892" y="978214"/>
                  <a:pt x="8931245" y="981744"/>
                  <a:pt x="8938307" y="981744"/>
                </a:cubicBezTo>
                <a:lnTo>
                  <a:pt x="8917126" y="981744"/>
                </a:lnTo>
                <a:cubicBezTo>
                  <a:pt x="8910066" y="981744"/>
                  <a:pt x="8903007" y="979979"/>
                  <a:pt x="8895945" y="976448"/>
                </a:cubicBezTo>
                <a:cubicBezTo>
                  <a:pt x="8888884" y="972919"/>
                  <a:pt x="8881826" y="971154"/>
                  <a:pt x="8874765" y="971154"/>
                </a:cubicBezTo>
                <a:cubicBezTo>
                  <a:pt x="8853583" y="964094"/>
                  <a:pt x="8839463" y="957033"/>
                  <a:pt x="8832403" y="949973"/>
                </a:cubicBezTo>
                <a:close/>
                <a:moveTo>
                  <a:pt x="8271112" y="949973"/>
                </a:moveTo>
                <a:lnTo>
                  <a:pt x="8334654" y="960563"/>
                </a:lnTo>
                <a:cubicBezTo>
                  <a:pt x="8334654" y="967623"/>
                  <a:pt x="8331124" y="967623"/>
                  <a:pt x="8324064" y="960563"/>
                </a:cubicBezTo>
                <a:cubicBezTo>
                  <a:pt x="8324064" y="960563"/>
                  <a:pt x="8317002" y="960563"/>
                  <a:pt x="8302883" y="960563"/>
                </a:cubicBezTo>
                <a:cubicBezTo>
                  <a:pt x="8288762" y="960563"/>
                  <a:pt x="8281702" y="960563"/>
                  <a:pt x="8281702" y="960563"/>
                </a:cubicBezTo>
                <a:cubicBezTo>
                  <a:pt x="8281702" y="953504"/>
                  <a:pt x="8278172" y="949973"/>
                  <a:pt x="8271112" y="949973"/>
                </a:cubicBezTo>
                <a:close/>
                <a:moveTo>
                  <a:pt x="7254432" y="949973"/>
                </a:moveTo>
                <a:lnTo>
                  <a:pt x="7275612" y="960563"/>
                </a:lnTo>
                <a:lnTo>
                  <a:pt x="7286203" y="960563"/>
                </a:lnTo>
                <a:close/>
                <a:moveTo>
                  <a:pt x="2435794" y="949973"/>
                </a:moveTo>
                <a:lnTo>
                  <a:pt x="2435794" y="960563"/>
                </a:lnTo>
                <a:cubicBezTo>
                  <a:pt x="2435794" y="960563"/>
                  <a:pt x="2439325" y="960563"/>
                  <a:pt x="2446385" y="960563"/>
                </a:cubicBezTo>
                <a:cubicBezTo>
                  <a:pt x="2446385" y="953504"/>
                  <a:pt x="2442854" y="949973"/>
                  <a:pt x="2435794" y="949973"/>
                </a:cubicBezTo>
                <a:close/>
                <a:moveTo>
                  <a:pt x="603653" y="939383"/>
                </a:moveTo>
                <a:cubicBezTo>
                  <a:pt x="610713" y="939383"/>
                  <a:pt x="619539" y="941148"/>
                  <a:pt x="630128" y="944677"/>
                </a:cubicBezTo>
                <a:cubicBezTo>
                  <a:pt x="640720" y="948208"/>
                  <a:pt x="646015" y="953504"/>
                  <a:pt x="646015" y="960563"/>
                </a:cubicBezTo>
                <a:lnTo>
                  <a:pt x="656605" y="981744"/>
                </a:lnTo>
                <a:lnTo>
                  <a:pt x="667195" y="992335"/>
                </a:lnTo>
                <a:lnTo>
                  <a:pt x="656605" y="992335"/>
                </a:lnTo>
                <a:cubicBezTo>
                  <a:pt x="642485" y="985275"/>
                  <a:pt x="628364" y="978214"/>
                  <a:pt x="614243" y="971154"/>
                </a:cubicBezTo>
                <a:cubicBezTo>
                  <a:pt x="593062" y="957033"/>
                  <a:pt x="589533" y="946442"/>
                  <a:pt x="603653" y="939383"/>
                </a:cubicBezTo>
                <a:close/>
                <a:moveTo>
                  <a:pt x="8461739" y="928792"/>
                </a:moveTo>
                <a:lnTo>
                  <a:pt x="8482920" y="939383"/>
                </a:lnTo>
                <a:lnTo>
                  <a:pt x="8546462" y="949973"/>
                </a:lnTo>
                <a:cubicBezTo>
                  <a:pt x="8581762" y="957033"/>
                  <a:pt x="8599414" y="964094"/>
                  <a:pt x="8599414" y="971154"/>
                </a:cubicBezTo>
                <a:cubicBezTo>
                  <a:pt x="8606474" y="971154"/>
                  <a:pt x="8611770" y="971154"/>
                  <a:pt x="8615299" y="971154"/>
                </a:cubicBezTo>
                <a:cubicBezTo>
                  <a:pt x="8618829" y="971154"/>
                  <a:pt x="8622360" y="971154"/>
                  <a:pt x="8625889" y="971154"/>
                </a:cubicBezTo>
                <a:cubicBezTo>
                  <a:pt x="8629419" y="971154"/>
                  <a:pt x="8632951" y="971154"/>
                  <a:pt x="8636480" y="971154"/>
                </a:cubicBezTo>
                <a:cubicBezTo>
                  <a:pt x="8640010" y="971154"/>
                  <a:pt x="8641775" y="974683"/>
                  <a:pt x="8641775" y="981744"/>
                </a:cubicBezTo>
                <a:cubicBezTo>
                  <a:pt x="8641775" y="981744"/>
                  <a:pt x="8645304" y="981744"/>
                  <a:pt x="8652366" y="981744"/>
                </a:cubicBezTo>
                <a:lnTo>
                  <a:pt x="8662957" y="981744"/>
                </a:lnTo>
                <a:lnTo>
                  <a:pt x="8662957" y="992335"/>
                </a:lnTo>
                <a:lnTo>
                  <a:pt x="8726499" y="1013515"/>
                </a:lnTo>
                <a:cubicBezTo>
                  <a:pt x="8719437" y="1013515"/>
                  <a:pt x="8714143" y="1013515"/>
                  <a:pt x="8710613" y="1013515"/>
                </a:cubicBezTo>
                <a:cubicBezTo>
                  <a:pt x="8707084" y="1013515"/>
                  <a:pt x="8696493" y="1011750"/>
                  <a:pt x="8678843" y="1008220"/>
                </a:cubicBezTo>
                <a:cubicBezTo>
                  <a:pt x="8661189" y="1004689"/>
                  <a:pt x="8648836" y="1001160"/>
                  <a:pt x="8641775" y="997629"/>
                </a:cubicBezTo>
                <a:cubicBezTo>
                  <a:pt x="8634714" y="994100"/>
                  <a:pt x="8620595" y="992335"/>
                  <a:pt x="8599414" y="992335"/>
                </a:cubicBezTo>
                <a:lnTo>
                  <a:pt x="8557053" y="981744"/>
                </a:lnTo>
                <a:cubicBezTo>
                  <a:pt x="8557053" y="974683"/>
                  <a:pt x="8553522" y="971154"/>
                  <a:pt x="8546462" y="971154"/>
                </a:cubicBezTo>
                <a:cubicBezTo>
                  <a:pt x="8546462" y="971154"/>
                  <a:pt x="8542932" y="971154"/>
                  <a:pt x="8535871" y="971154"/>
                </a:cubicBezTo>
                <a:cubicBezTo>
                  <a:pt x="8528810" y="971154"/>
                  <a:pt x="8525281" y="971154"/>
                  <a:pt x="8525281" y="971154"/>
                </a:cubicBezTo>
                <a:cubicBezTo>
                  <a:pt x="8511161" y="964094"/>
                  <a:pt x="8495276" y="958798"/>
                  <a:pt x="8477624" y="955269"/>
                </a:cubicBezTo>
                <a:cubicBezTo>
                  <a:pt x="8459973" y="951738"/>
                  <a:pt x="8451148" y="946442"/>
                  <a:pt x="8451148" y="939383"/>
                </a:cubicBezTo>
                <a:close/>
                <a:moveTo>
                  <a:pt x="1376752" y="928792"/>
                </a:moveTo>
                <a:cubicBezTo>
                  <a:pt x="1369692" y="928792"/>
                  <a:pt x="1366162" y="930557"/>
                  <a:pt x="1366162" y="934087"/>
                </a:cubicBezTo>
                <a:cubicBezTo>
                  <a:pt x="1366162" y="937617"/>
                  <a:pt x="1369692" y="939383"/>
                  <a:pt x="1376752" y="939383"/>
                </a:cubicBezTo>
                <a:cubicBezTo>
                  <a:pt x="1390874" y="946442"/>
                  <a:pt x="1397934" y="946442"/>
                  <a:pt x="1397934" y="939383"/>
                </a:cubicBezTo>
                <a:close/>
                <a:moveTo>
                  <a:pt x="1313210" y="918202"/>
                </a:moveTo>
                <a:lnTo>
                  <a:pt x="1323802" y="928792"/>
                </a:lnTo>
                <a:cubicBezTo>
                  <a:pt x="1337922" y="935852"/>
                  <a:pt x="1348512" y="935852"/>
                  <a:pt x="1355573" y="928792"/>
                </a:cubicBezTo>
                <a:close/>
                <a:moveTo>
                  <a:pt x="1260258" y="918202"/>
                </a:moveTo>
                <a:lnTo>
                  <a:pt x="1260258" y="928792"/>
                </a:lnTo>
                <a:lnTo>
                  <a:pt x="1270849" y="918202"/>
                </a:lnTo>
                <a:cubicBezTo>
                  <a:pt x="1270849" y="918202"/>
                  <a:pt x="1267319" y="918202"/>
                  <a:pt x="1260258" y="918202"/>
                </a:cubicBezTo>
                <a:close/>
                <a:moveTo>
                  <a:pt x="1980407" y="907611"/>
                </a:moveTo>
                <a:cubicBezTo>
                  <a:pt x="1973347" y="907611"/>
                  <a:pt x="1969816" y="911142"/>
                  <a:pt x="1969816" y="918202"/>
                </a:cubicBezTo>
                <a:cubicBezTo>
                  <a:pt x="1976876" y="918202"/>
                  <a:pt x="1980407" y="918202"/>
                  <a:pt x="1980407" y="918202"/>
                </a:cubicBezTo>
                <a:cubicBezTo>
                  <a:pt x="1980407" y="918202"/>
                  <a:pt x="1980407" y="914671"/>
                  <a:pt x="1980407" y="907611"/>
                </a:cubicBezTo>
                <a:close/>
                <a:moveTo>
                  <a:pt x="381254" y="907611"/>
                </a:moveTo>
                <a:lnTo>
                  <a:pt x="413026" y="918202"/>
                </a:lnTo>
                <a:cubicBezTo>
                  <a:pt x="462448" y="932323"/>
                  <a:pt x="501279" y="953504"/>
                  <a:pt x="529521" y="981744"/>
                </a:cubicBezTo>
                <a:cubicBezTo>
                  <a:pt x="536581" y="988804"/>
                  <a:pt x="550701" y="995865"/>
                  <a:pt x="571882" y="1002925"/>
                </a:cubicBezTo>
                <a:cubicBezTo>
                  <a:pt x="578941" y="1002925"/>
                  <a:pt x="586001" y="1004689"/>
                  <a:pt x="593062" y="1008220"/>
                </a:cubicBezTo>
                <a:cubicBezTo>
                  <a:pt x="600122" y="1011750"/>
                  <a:pt x="607183" y="1013515"/>
                  <a:pt x="614243" y="1013515"/>
                </a:cubicBezTo>
                <a:cubicBezTo>
                  <a:pt x="628364" y="1027636"/>
                  <a:pt x="635425" y="1034696"/>
                  <a:pt x="635425" y="1034696"/>
                </a:cubicBezTo>
                <a:cubicBezTo>
                  <a:pt x="649545" y="1027636"/>
                  <a:pt x="656605" y="1031166"/>
                  <a:pt x="656605" y="1045287"/>
                </a:cubicBezTo>
                <a:lnTo>
                  <a:pt x="656605" y="1055877"/>
                </a:lnTo>
                <a:cubicBezTo>
                  <a:pt x="642485" y="1048817"/>
                  <a:pt x="624833" y="1041756"/>
                  <a:pt x="603653" y="1034696"/>
                </a:cubicBezTo>
                <a:cubicBezTo>
                  <a:pt x="575412" y="1020575"/>
                  <a:pt x="552466" y="1008220"/>
                  <a:pt x="534816" y="997629"/>
                </a:cubicBezTo>
                <a:cubicBezTo>
                  <a:pt x="517164" y="987040"/>
                  <a:pt x="504809" y="981744"/>
                  <a:pt x="497749" y="981744"/>
                </a:cubicBezTo>
                <a:cubicBezTo>
                  <a:pt x="490689" y="981744"/>
                  <a:pt x="462448" y="971154"/>
                  <a:pt x="413026" y="949973"/>
                </a:cubicBezTo>
                <a:cubicBezTo>
                  <a:pt x="413026" y="942913"/>
                  <a:pt x="409496" y="939383"/>
                  <a:pt x="402435" y="939383"/>
                </a:cubicBezTo>
                <a:cubicBezTo>
                  <a:pt x="395375" y="939383"/>
                  <a:pt x="388314" y="939383"/>
                  <a:pt x="381254" y="939383"/>
                </a:cubicBezTo>
                <a:cubicBezTo>
                  <a:pt x="374193" y="939383"/>
                  <a:pt x="368899" y="935852"/>
                  <a:pt x="365368" y="928792"/>
                </a:cubicBezTo>
                <a:cubicBezTo>
                  <a:pt x="361839" y="921731"/>
                  <a:pt x="361839" y="916437"/>
                  <a:pt x="365368" y="912906"/>
                </a:cubicBezTo>
                <a:cubicBezTo>
                  <a:pt x="368899" y="909375"/>
                  <a:pt x="374193" y="907611"/>
                  <a:pt x="381254" y="907611"/>
                </a:cubicBezTo>
                <a:close/>
                <a:moveTo>
                  <a:pt x="1993645" y="899668"/>
                </a:moveTo>
                <a:cubicBezTo>
                  <a:pt x="1991879" y="899668"/>
                  <a:pt x="1990997" y="900552"/>
                  <a:pt x="1990997" y="902317"/>
                </a:cubicBezTo>
                <a:cubicBezTo>
                  <a:pt x="1990997" y="905846"/>
                  <a:pt x="1998057" y="907611"/>
                  <a:pt x="2012178" y="907611"/>
                </a:cubicBezTo>
                <a:cubicBezTo>
                  <a:pt x="2026299" y="907611"/>
                  <a:pt x="2033359" y="911142"/>
                  <a:pt x="2033359" y="918202"/>
                </a:cubicBezTo>
                <a:lnTo>
                  <a:pt x="2012178" y="928792"/>
                </a:lnTo>
                <a:cubicBezTo>
                  <a:pt x="2019238" y="935852"/>
                  <a:pt x="2022769" y="939383"/>
                  <a:pt x="2022769" y="939383"/>
                </a:cubicBezTo>
                <a:cubicBezTo>
                  <a:pt x="2022769" y="946442"/>
                  <a:pt x="2033359" y="949973"/>
                  <a:pt x="2054540" y="949973"/>
                </a:cubicBezTo>
                <a:cubicBezTo>
                  <a:pt x="2075721" y="949973"/>
                  <a:pt x="2086311" y="949973"/>
                  <a:pt x="2086311" y="949973"/>
                </a:cubicBezTo>
                <a:lnTo>
                  <a:pt x="2107491" y="949973"/>
                </a:lnTo>
                <a:lnTo>
                  <a:pt x="2096901" y="939383"/>
                </a:lnTo>
                <a:lnTo>
                  <a:pt x="2086311" y="939383"/>
                </a:lnTo>
                <a:lnTo>
                  <a:pt x="2075721" y="939383"/>
                </a:lnTo>
                <a:lnTo>
                  <a:pt x="2075721" y="918202"/>
                </a:lnTo>
                <a:lnTo>
                  <a:pt x="2086311" y="918202"/>
                </a:lnTo>
                <a:cubicBezTo>
                  <a:pt x="2093371" y="918202"/>
                  <a:pt x="2089841" y="914671"/>
                  <a:pt x="2075721" y="907611"/>
                </a:cubicBezTo>
                <a:cubicBezTo>
                  <a:pt x="2068661" y="907611"/>
                  <a:pt x="2058070" y="907611"/>
                  <a:pt x="2043949" y="907611"/>
                </a:cubicBezTo>
                <a:cubicBezTo>
                  <a:pt x="2022769" y="900552"/>
                  <a:pt x="2012178" y="898786"/>
                  <a:pt x="2012178" y="902317"/>
                </a:cubicBezTo>
                <a:cubicBezTo>
                  <a:pt x="2012178" y="905846"/>
                  <a:pt x="2008648" y="905846"/>
                  <a:pt x="2001587" y="902317"/>
                </a:cubicBezTo>
                <a:cubicBezTo>
                  <a:pt x="1998057" y="900552"/>
                  <a:pt x="1995409" y="899668"/>
                  <a:pt x="1993645" y="899668"/>
                </a:cubicBezTo>
                <a:close/>
                <a:moveTo>
                  <a:pt x="8472329" y="897021"/>
                </a:moveTo>
                <a:cubicBezTo>
                  <a:pt x="8479390" y="897021"/>
                  <a:pt x="8482920" y="897021"/>
                  <a:pt x="8482920" y="897021"/>
                </a:cubicBezTo>
                <a:lnTo>
                  <a:pt x="8472329" y="907611"/>
                </a:lnTo>
                <a:close/>
                <a:moveTo>
                  <a:pt x="2425203" y="886431"/>
                </a:moveTo>
                <a:cubicBezTo>
                  <a:pt x="2425203" y="893490"/>
                  <a:pt x="2428734" y="897021"/>
                  <a:pt x="2435794" y="897021"/>
                </a:cubicBezTo>
                <a:lnTo>
                  <a:pt x="2435794" y="886431"/>
                </a:lnTo>
                <a:cubicBezTo>
                  <a:pt x="2435794" y="886431"/>
                  <a:pt x="2432264" y="886431"/>
                  <a:pt x="2425203" y="886431"/>
                </a:cubicBezTo>
                <a:close/>
                <a:moveTo>
                  <a:pt x="1874503" y="886431"/>
                </a:moveTo>
                <a:lnTo>
                  <a:pt x="1874503" y="897021"/>
                </a:lnTo>
                <a:lnTo>
                  <a:pt x="1885093" y="886431"/>
                </a:lnTo>
                <a:close/>
                <a:moveTo>
                  <a:pt x="1334392" y="886431"/>
                </a:moveTo>
                <a:lnTo>
                  <a:pt x="1323802" y="897021"/>
                </a:lnTo>
                <a:lnTo>
                  <a:pt x="1313210" y="897021"/>
                </a:lnTo>
                <a:lnTo>
                  <a:pt x="1334392" y="907611"/>
                </a:lnTo>
                <a:cubicBezTo>
                  <a:pt x="1348512" y="907611"/>
                  <a:pt x="1355573" y="909375"/>
                  <a:pt x="1355573" y="912906"/>
                </a:cubicBezTo>
                <a:cubicBezTo>
                  <a:pt x="1355573" y="916437"/>
                  <a:pt x="1357337" y="916437"/>
                  <a:pt x="1360867" y="912906"/>
                </a:cubicBezTo>
                <a:cubicBezTo>
                  <a:pt x="1364398" y="909375"/>
                  <a:pt x="1364398" y="905846"/>
                  <a:pt x="1360867" y="902317"/>
                </a:cubicBezTo>
                <a:cubicBezTo>
                  <a:pt x="1357337" y="898786"/>
                  <a:pt x="1352042" y="897021"/>
                  <a:pt x="1344982" y="897021"/>
                </a:cubicBezTo>
                <a:cubicBezTo>
                  <a:pt x="1337922" y="897021"/>
                  <a:pt x="1334392" y="893490"/>
                  <a:pt x="1334392" y="886431"/>
                </a:cubicBezTo>
                <a:close/>
                <a:moveTo>
                  <a:pt x="1281440" y="886431"/>
                </a:moveTo>
                <a:lnTo>
                  <a:pt x="1292030" y="897021"/>
                </a:lnTo>
                <a:lnTo>
                  <a:pt x="1302621" y="886431"/>
                </a:lnTo>
                <a:cubicBezTo>
                  <a:pt x="1295560" y="886431"/>
                  <a:pt x="1292030" y="886431"/>
                  <a:pt x="1292030" y="886431"/>
                </a:cubicBezTo>
                <a:cubicBezTo>
                  <a:pt x="1292030" y="886431"/>
                  <a:pt x="1288500" y="886431"/>
                  <a:pt x="1281440" y="886431"/>
                </a:cubicBezTo>
                <a:close/>
                <a:moveTo>
                  <a:pt x="8387606" y="875840"/>
                </a:moveTo>
                <a:lnTo>
                  <a:pt x="8429968" y="886431"/>
                </a:lnTo>
                <a:lnTo>
                  <a:pt x="8408787" y="886431"/>
                </a:lnTo>
                <a:cubicBezTo>
                  <a:pt x="8394666" y="879371"/>
                  <a:pt x="8387606" y="875840"/>
                  <a:pt x="8387606" y="875840"/>
                </a:cubicBezTo>
                <a:close/>
                <a:moveTo>
                  <a:pt x="6973785" y="875840"/>
                </a:moveTo>
                <a:cubicBezTo>
                  <a:pt x="6970256" y="875840"/>
                  <a:pt x="6968491" y="879371"/>
                  <a:pt x="6968491" y="886431"/>
                </a:cubicBezTo>
                <a:lnTo>
                  <a:pt x="6979081" y="886431"/>
                </a:lnTo>
                <a:cubicBezTo>
                  <a:pt x="6979081" y="879371"/>
                  <a:pt x="6977314" y="875840"/>
                  <a:pt x="6973785" y="875840"/>
                </a:cubicBezTo>
                <a:close/>
                <a:moveTo>
                  <a:pt x="2404023" y="875840"/>
                </a:moveTo>
                <a:lnTo>
                  <a:pt x="2404023" y="886431"/>
                </a:lnTo>
                <a:lnTo>
                  <a:pt x="2414614" y="886431"/>
                </a:lnTo>
                <a:cubicBezTo>
                  <a:pt x="2407554" y="879371"/>
                  <a:pt x="2404023" y="875840"/>
                  <a:pt x="2404023" y="875840"/>
                </a:cubicBezTo>
                <a:close/>
                <a:moveTo>
                  <a:pt x="2202805" y="875840"/>
                </a:moveTo>
                <a:cubicBezTo>
                  <a:pt x="2202805" y="889961"/>
                  <a:pt x="2209865" y="897021"/>
                  <a:pt x="2223986" y="897021"/>
                </a:cubicBezTo>
                <a:cubicBezTo>
                  <a:pt x="2223986" y="897021"/>
                  <a:pt x="2227517" y="897021"/>
                  <a:pt x="2234577" y="897021"/>
                </a:cubicBezTo>
                <a:cubicBezTo>
                  <a:pt x="2241637" y="897021"/>
                  <a:pt x="2248697" y="897021"/>
                  <a:pt x="2255757" y="897021"/>
                </a:cubicBezTo>
                <a:cubicBezTo>
                  <a:pt x="2262817" y="904081"/>
                  <a:pt x="2271642" y="907611"/>
                  <a:pt x="2282234" y="907611"/>
                </a:cubicBezTo>
                <a:lnTo>
                  <a:pt x="2287529" y="907611"/>
                </a:lnTo>
                <a:lnTo>
                  <a:pt x="2287529" y="897021"/>
                </a:lnTo>
                <a:cubicBezTo>
                  <a:pt x="2301649" y="904081"/>
                  <a:pt x="2305179" y="907611"/>
                  <a:pt x="2298119" y="907611"/>
                </a:cubicBezTo>
                <a:lnTo>
                  <a:pt x="2308710" y="918202"/>
                </a:lnTo>
                <a:cubicBezTo>
                  <a:pt x="2308710" y="925261"/>
                  <a:pt x="2319299" y="928792"/>
                  <a:pt x="2340481" y="928792"/>
                </a:cubicBezTo>
                <a:cubicBezTo>
                  <a:pt x="2361662" y="928792"/>
                  <a:pt x="2375782" y="932323"/>
                  <a:pt x="2382842" y="939383"/>
                </a:cubicBezTo>
                <a:lnTo>
                  <a:pt x="2393433" y="939383"/>
                </a:lnTo>
                <a:cubicBezTo>
                  <a:pt x="2393433" y="932323"/>
                  <a:pt x="2389902" y="927027"/>
                  <a:pt x="2382842" y="923496"/>
                </a:cubicBezTo>
                <a:cubicBezTo>
                  <a:pt x="2375782" y="919967"/>
                  <a:pt x="2368721" y="918202"/>
                  <a:pt x="2361662" y="918202"/>
                </a:cubicBezTo>
                <a:cubicBezTo>
                  <a:pt x="2354601" y="918202"/>
                  <a:pt x="2347541" y="914671"/>
                  <a:pt x="2340481" y="907611"/>
                </a:cubicBezTo>
                <a:cubicBezTo>
                  <a:pt x="2333421" y="907611"/>
                  <a:pt x="2328126" y="907611"/>
                  <a:pt x="2324594" y="907611"/>
                </a:cubicBezTo>
                <a:cubicBezTo>
                  <a:pt x="2321066" y="907611"/>
                  <a:pt x="2317535" y="905846"/>
                  <a:pt x="2314005" y="902317"/>
                </a:cubicBezTo>
                <a:cubicBezTo>
                  <a:pt x="2310474" y="898786"/>
                  <a:pt x="2308710" y="897021"/>
                  <a:pt x="2308710" y="897021"/>
                </a:cubicBezTo>
                <a:cubicBezTo>
                  <a:pt x="2301649" y="889961"/>
                  <a:pt x="2291059" y="886431"/>
                  <a:pt x="2276938" y="886431"/>
                </a:cubicBezTo>
                <a:lnTo>
                  <a:pt x="2223986" y="875840"/>
                </a:lnTo>
                <a:close/>
                <a:moveTo>
                  <a:pt x="2340481" y="865250"/>
                </a:moveTo>
                <a:cubicBezTo>
                  <a:pt x="2347541" y="872309"/>
                  <a:pt x="2354601" y="875840"/>
                  <a:pt x="2361662" y="875840"/>
                </a:cubicBezTo>
                <a:lnTo>
                  <a:pt x="2361662" y="865250"/>
                </a:lnTo>
                <a:close/>
                <a:moveTo>
                  <a:pt x="2186919" y="865250"/>
                </a:moveTo>
                <a:cubicBezTo>
                  <a:pt x="2183391" y="865250"/>
                  <a:pt x="2181625" y="868779"/>
                  <a:pt x="2181625" y="875840"/>
                </a:cubicBezTo>
                <a:cubicBezTo>
                  <a:pt x="2188685" y="875840"/>
                  <a:pt x="2192215" y="874075"/>
                  <a:pt x="2192215" y="870544"/>
                </a:cubicBezTo>
                <a:cubicBezTo>
                  <a:pt x="2192215" y="867015"/>
                  <a:pt x="2190449" y="865250"/>
                  <a:pt x="2186919" y="865250"/>
                </a:cubicBezTo>
                <a:close/>
                <a:moveTo>
                  <a:pt x="1525019" y="865250"/>
                </a:moveTo>
                <a:lnTo>
                  <a:pt x="1535610" y="875840"/>
                </a:lnTo>
                <a:cubicBezTo>
                  <a:pt x="1535610" y="882900"/>
                  <a:pt x="1535610" y="886431"/>
                  <a:pt x="1535610" y="886431"/>
                </a:cubicBezTo>
                <a:cubicBezTo>
                  <a:pt x="1535610" y="886431"/>
                  <a:pt x="1532080" y="886431"/>
                  <a:pt x="1525019" y="886431"/>
                </a:cubicBezTo>
                <a:cubicBezTo>
                  <a:pt x="1525019" y="886431"/>
                  <a:pt x="1525019" y="882900"/>
                  <a:pt x="1525019" y="875840"/>
                </a:cubicBezTo>
                <a:cubicBezTo>
                  <a:pt x="1525019" y="868779"/>
                  <a:pt x="1525019" y="865250"/>
                  <a:pt x="1525019" y="865250"/>
                </a:cubicBezTo>
                <a:close/>
                <a:moveTo>
                  <a:pt x="1228487" y="865250"/>
                </a:moveTo>
                <a:cubicBezTo>
                  <a:pt x="1235548" y="872309"/>
                  <a:pt x="1242608" y="875840"/>
                  <a:pt x="1249669" y="875840"/>
                </a:cubicBezTo>
                <a:lnTo>
                  <a:pt x="1239078" y="865250"/>
                </a:lnTo>
                <a:close/>
                <a:moveTo>
                  <a:pt x="1207306" y="865250"/>
                </a:moveTo>
                <a:cubicBezTo>
                  <a:pt x="1200247" y="872309"/>
                  <a:pt x="1200247" y="875840"/>
                  <a:pt x="1207306" y="875840"/>
                </a:cubicBezTo>
                <a:lnTo>
                  <a:pt x="1217897" y="865250"/>
                </a:lnTo>
                <a:close/>
                <a:moveTo>
                  <a:pt x="1143765" y="854659"/>
                </a:moveTo>
                <a:cubicBezTo>
                  <a:pt x="1143765" y="868779"/>
                  <a:pt x="1154354" y="875840"/>
                  <a:pt x="1175535" y="875840"/>
                </a:cubicBezTo>
                <a:lnTo>
                  <a:pt x="1186126" y="875840"/>
                </a:lnTo>
                <a:cubicBezTo>
                  <a:pt x="1179066" y="868779"/>
                  <a:pt x="1172005" y="865250"/>
                  <a:pt x="1164945" y="865250"/>
                </a:cubicBezTo>
                <a:close/>
                <a:moveTo>
                  <a:pt x="1556790" y="844069"/>
                </a:moveTo>
                <a:lnTo>
                  <a:pt x="1556790" y="854659"/>
                </a:lnTo>
                <a:cubicBezTo>
                  <a:pt x="1556790" y="854659"/>
                  <a:pt x="1560320" y="854659"/>
                  <a:pt x="1567381" y="854659"/>
                </a:cubicBezTo>
                <a:cubicBezTo>
                  <a:pt x="1560320" y="847600"/>
                  <a:pt x="1556790" y="844069"/>
                  <a:pt x="1556790" y="844069"/>
                </a:cubicBezTo>
                <a:close/>
                <a:moveTo>
                  <a:pt x="952474" y="837450"/>
                </a:moveTo>
                <a:cubicBezTo>
                  <a:pt x="940561" y="838332"/>
                  <a:pt x="926661" y="840538"/>
                  <a:pt x="910775" y="844069"/>
                </a:cubicBezTo>
                <a:lnTo>
                  <a:pt x="900185" y="854659"/>
                </a:lnTo>
                <a:lnTo>
                  <a:pt x="921366" y="865250"/>
                </a:lnTo>
                <a:cubicBezTo>
                  <a:pt x="935486" y="872309"/>
                  <a:pt x="946076" y="875840"/>
                  <a:pt x="953137" y="875840"/>
                </a:cubicBezTo>
                <a:lnTo>
                  <a:pt x="974318" y="886431"/>
                </a:lnTo>
                <a:cubicBezTo>
                  <a:pt x="974318" y="886431"/>
                  <a:pt x="988439" y="889961"/>
                  <a:pt x="1016678" y="897021"/>
                </a:cubicBezTo>
                <a:lnTo>
                  <a:pt x="1037859" y="918202"/>
                </a:lnTo>
                <a:lnTo>
                  <a:pt x="1048450" y="918202"/>
                </a:lnTo>
                <a:cubicBezTo>
                  <a:pt x="1069631" y="911142"/>
                  <a:pt x="1087282" y="918202"/>
                  <a:pt x="1101402" y="939383"/>
                </a:cubicBezTo>
                <a:cubicBezTo>
                  <a:pt x="1094343" y="939383"/>
                  <a:pt x="1090813" y="939383"/>
                  <a:pt x="1090813" y="939383"/>
                </a:cubicBezTo>
                <a:cubicBezTo>
                  <a:pt x="1069631" y="939383"/>
                  <a:pt x="1069631" y="942913"/>
                  <a:pt x="1090813" y="949973"/>
                </a:cubicBezTo>
                <a:lnTo>
                  <a:pt x="1122583" y="960563"/>
                </a:lnTo>
                <a:lnTo>
                  <a:pt x="1164945" y="971154"/>
                </a:lnTo>
                <a:cubicBezTo>
                  <a:pt x="1172005" y="971154"/>
                  <a:pt x="1179066" y="971154"/>
                  <a:pt x="1186126" y="971154"/>
                </a:cubicBezTo>
                <a:cubicBezTo>
                  <a:pt x="1186126" y="978214"/>
                  <a:pt x="1189655" y="981744"/>
                  <a:pt x="1196717" y="981744"/>
                </a:cubicBezTo>
                <a:cubicBezTo>
                  <a:pt x="1203777" y="981744"/>
                  <a:pt x="1210836" y="981744"/>
                  <a:pt x="1217897" y="981744"/>
                </a:cubicBezTo>
                <a:cubicBezTo>
                  <a:pt x="1224958" y="988804"/>
                  <a:pt x="1232018" y="992335"/>
                  <a:pt x="1239078" y="992335"/>
                </a:cubicBezTo>
                <a:lnTo>
                  <a:pt x="1260258" y="1002925"/>
                </a:lnTo>
                <a:lnTo>
                  <a:pt x="1270849" y="1002925"/>
                </a:lnTo>
                <a:lnTo>
                  <a:pt x="1281440" y="1002925"/>
                </a:lnTo>
                <a:lnTo>
                  <a:pt x="1260258" y="1013515"/>
                </a:lnTo>
                <a:lnTo>
                  <a:pt x="1249669" y="1013515"/>
                </a:lnTo>
                <a:cubicBezTo>
                  <a:pt x="1249669" y="1006456"/>
                  <a:pt x="1246138" y="1002925"/>
                  <a:pt x="1239078" y="1002925"/>
                </a:cubicBezTo>
                <a:cubicBezTo>
                  <a:pt x="1232018" y="1002925"/>
                  <a:pt x="1224958" y="999394"/>
                  <a:pt x="1217897" y="992335"/>
                </a:cubicBezTo>
                <a:cubicBezTo>
                  <a:pt x="1217897" y="992335"/>
                  <a:pt x="1217897" y="995865"/>
                  <a:pt x="1217897" y="1002925"/>
                </a:cubicBezTo>
                <a:cubicBezTo>
                  <a:pt x="1217897" y="1009985"/>
                  <a:pt x="1214367" y="1009985"/>
                  <a:pt x="1207306" y="1002925"/>
                </a:cubicBezTo>
                <a:lnTo>
                  <a:pt x="1207306" y="1013515"/>
                </a:lnTo>
                <a:cubicBezTo>
                  <a:pt x="1214367" y="1013515"/>
                  <a:pt x="1219663" y="1011750"/>
                  <a:pt x="1223192" y="1008220"/>
                </a:cubicBezTo>
                <a:cubicBezTo>
                  <a:pt x="1226721" y="1004689"/>
                  <a:pt x="1230252" y="1006456"/>
                  <a:pt x="1233784" y="1013515"/>
                </a:cubicBezTo>
                <a:cubicBezTo>
                  <a:pt x="1237313" y="1020575"/>
                  <a:pt x="1246138" y="1024106"/>
                  <a:pt x="1260258" y="1024106"/>
                </a:cubicBezTo>
                <a:cubicBezTo>
                  <a:pt x="1274379" y="1024106"/>
                  <a:pt x="1281440" y="1025871"/>
                  <a:pt x="1281440" y="1029400"/>
                </a:cubicBezTo>
                <a:cubicBezTo>
                  <a:pt x="1281440" y="1032931"/>
                  <a:pt x="1284970" y="1031166"/>
                  <a:pt x="1292030" y="1024106"/>
                </a:cubicBezTo>
                <a:lnTo>
                  <a:pt x="1313210" y="1034696"/>
                </a:lnTo>
                <a:cubicBezTo>
                  <a:pt x="1320271" y="1034696"/>
                  <a:pt x="1334392" y="1034696"/>
                  <a:pt x="1355573" y="1034696"/>
                </a:cubicBezTo>
                <a:lnTo>
                  <a:pt x="1366162" y="1024106"/>
                </a:lnTo>
                <a:cubicBezTo>
                  <a:pt x="1359103" y="1024106"/>
                  <a:pt x="1348512" y="1020575"/>
                  <a:pt x="1334392" y="1013515"/>
                </a:cubicBezTo>
                <a:lnTo>
                  <a:pt x="1313210" y="1002925"/>
                </a:lnTo>
                <a:lnTo>
                  <a:pt x="1323802" y="1002925"/>
                </a:lnTo>
                <a:lnTo>
                  <a:pt x="1355573" y="1013515"/>
                </a:lnTo>
                <a:lnTo>
                  <a:pt x="1376752" y="1013515"/>
                </a:lnTo>
                <a:cubicBezTo>
                  <a:pt x="1369692" y="1006456"/>
                  <a:pt x="1366162" y="1002925"/>
                  <a:pt x="1366162" y="1002925"/>
                </a:cubicBezTo>
                <a:lnTo>
                  <a:pt x="1355573" y="1002925"/>
                </a:lnTo>
                <a:cubicBezTo>
                  <a:pt x="1341452" y="1002925"/>
                  <a:pt x="1334392" y="997629"/>
                  <a:pt x="1334392" y="987040"/>
                </a:cubicBezTo>
                <a:cubicBezTo>
                  <a:pt x="1334392" y="976448"/>
                  <a:pt x="1337922" y="971154"/>
                  <a:pt x="1344982" y="971154"/>
                </a:cubicBezTo>
                <a:lnTo>
                  <a:pt x="1344982" y="960563"/>
                </a:lnTo>
                <a:lnTo>
                  <a:pt x="1323802" y="949973"/>
                </a:lnTo>
                <a:cubicBezTo>
                  <a:pt x="1309681" y="949973"/>
                  <a:pt x="1297325" y="946442"/>
                  <a:pt x="1286734" y="939383"/>
                </a:cubicBezTo>
                <a:cubicBezTo>
                  <a:pt x="1276144" y="932323"/>
                  <a:pt x="1263788" y="932323"/>
                  <a:pt x="1249669" y="939383"/>
                </a:cubicBezTo>
                <a:lnTo>
                  <a:pt x="1228487" y="928792"/>
                </a:lnTo>
                <a:cubicBezTo>
                  <a:pt x="1228487" y="921731"/>
                  <a:pt x="1224958" y="918202"/>
                  <a:pt x="1217897" y="918202"/>
                </a:cubicBezTo>
                <a:lnTo>
                  <a:pt x="1217897" y="928792"/>
                </a:lnTo>
                <a:cubicBezTo>
                  <a:pt x="1210836" y="928792"/>
                  <a:pt x="1203777" y="928792"/>
                  <a:pt x="1196717" y="928792"/>
                </a:cubicBezTo>
                <a:lnTo>
                  <a:pt x="1196717" y="918202"/>
                </a:lnTo>
                <a:lnTo>
                  <a:pt x="1196717" y="907611"/>
                </a:lnTo>
                <a:cubicBezTo>
                  <a:pt x="1189655" y="914671"/>
                  <a:pt x="1182596" y="914671"/>
                  <a:pt x="1175535" y="907611"/>
                </a:cubicBezTo>
                <a:lnTo>
                  <a:pt x="1154354" y="907611"/>
                </a:lnTo>
                <a:lnTo>
                  <a:pt x="1154354" y="918202"/>
                </a:lnTo>
                <a:lnTo>
                  <a:pt x="1143765" y="907611"/>
                </a:lnTo>
                <a:cubicBezTo>
                  <a:pt x="1150825" y="907611"/>
                  <a:pt x="1150825" y="904081"/>
                  <a:pt x="1143765" y="897021"/>
                </a:cubicBezTo>
                <a:lnTo>
                  <a:pt x="1122583" y="886431"/>
                </a:lnTo>
                <a:cubicBezTo>
                  <a:pt x="1122583" y="886431"/>
                  <a:pt x="1119053" y="882900"/>
                  <a:pt x="1111993" y="875840"/>
                </a:cubicBezTo>
                <a:lnTo>
                  <a:pt x="1074928" y="875840"/>
                </a:lnTo>
                <a:cubicBezTo>
                  <a:pt x="1078457" y="875840"/>
                  <a:pt x="1083751" y="879371"/>
                  <a:pt x="1090813" y="886431"/>
                </a:cubicBezTo>
                <a:cubicBezTo>
                  <a:pt x="1097872" y="886431"/>
                  <a:pt x="1101402" y="886431"/>
                  <a:pt x="1101402" y="886431"/>
                </a:cubicBezTo>
                <a:lnTo>
                  <a:pt x="1048450" y="897021"/>
                </a:lnTo>
                <a:cubicBezTo>
                  <a:pt x="1020210" y="889961"/>
                  <a:pt x="1006089" y="879371"/>
                  <a:pt x="1006089" y="865250"/>
                </a:cubicBezTo>
                <a:cubicBezTo>
                  <a:pt x="1006089" y="844069"/>
                  <a:pt x="988217" y="834803"/>
                  <a:pt x="952474" y="837450"/>
                </a:cubicBezTo>
                <a:close/>
                <a:moveTo>
                  <a:pt x="1736827" y="833478"/>
                </a:moveTo>
                <a:lnTo>
                  <a:pt x="1747418" y="833478"/>
                </a:lnTo>
                <a:lnTo>
                  <a:pt x="1745300" y="834538"/>
                </a:lnTo>
                <a:close/>
                <a:moveTo>
                  <a:pt x="1323802" y="830169"/>
                </a:moveTo>
                <a:cubicBezTo>
                  <a:pt x="1334392" y="828845"/>
                  <a:pt x="1344982" y="833478"/>
                  <a:pt x="1355573" y="844069"/>
                </a:cubicBezTo>
                <a:lnTo>
                  <a:pt x="1355573" y="854659"/>
                </a:lnTo>
                <a:cubicBezTo>
                  <a:pt x="1355573" y="854659"/>
                  <a:pt x="1352042" y="854659"/>
                  <a:pt x="1344982" y="854659"/>
                </a:cubicBezTo>
                <a:cubicBezTo>
                  <a:pt x="1344982" y="854659"/>
                  <a:pt x="1343217" y="852894"/>
                  <a:pt x="1339688" y="849365"/>
                </a:cubicBezTo>
                <a:cubicBezTo>
                  <a:pt x="1336156" y="845834"/>
                  <a:pt x="1330861" y="844069"/>
                  <a:pt x="1323802" y="844069"/>
                </a:cubicBezTo>
                <a:lnTo>
                  <a:pt x="1313210" y="833478"/>
                </a:lnTo>
                <a:cubicBezTo>
                  <a:pt x="1316740" y="831713"/>
                  <a:pt x="1320271" y="830610"/>
                  <a:pt x="1323802" y="830169"/>
                </a:cubicBezTo>
                <a:close/>
                <a:moveTo>
                  <a:pt x="2221339" y="828183"/>
                </a:moveTo>
                <a:cubicBezTo>
                  <a:pt x="2219573" y="828183"/>
                  <a:pt x="2216926" y="829948"/>
                  <a:pt x="2213396" y="833478"/>
                </a:cubicBezTo>
                <a:lnTo>
                  <a:pt x="2223986" y="833478"/>
                </a:lnTo>
                <a:cubicBezTo>
                  <a:pt x="2223986" y="829948"/>
                  <a:pt x="2223104" y="828183"/>
                  <a:pt x="2221339" y="828183"/>
                </a:cubicBezTo>
                <a:close/>
                <a:moveTo>
                  <a:pt x="2065130" y="822888"/>
                </a:moveTo>
                <a:lnTo>
                  <a:pt x="2054540" y="833478"/>
                </a:lnTo>
                <a:cubicBezTo>
                  <a:pt x="2061600" y="847600"/>
                  <a:pt x="2075721" y="856423"/>
                  <a:pt x="2096901" y="859954"/>
                </a:cubicBezTo>
                <a:cubicBezTo>
                  <a:pt x="2118082" y="863485"/>
                  <a:pt x="2132203" y="861719"/>
                  <a:pt x="2139263" y="854659"/>
                </a:cubicBezTo>
                <a:lnTo>
                  <a:pt x="2086311" y="833478"/>
                </a:lnTo>
                <a:cubicBezTo>
                  <a:pt x="2079251" y="833478"/>
                  <a:pt x="2072190" y="829948"/>
                  <a:pt x="2065130" y="822888"/>
                </a:cubicBezTo>
                <a:close/>
                <a:moveTo>
                  <a:pt x="1111993" y="822888"/>
                </a:moveTo>
                <a:cubicBezTo>
                  <a:pt x="1111993" y="829948"/>
                  <a:pt x="1115523" y="833478"/>
                  <a:pt x="1122583" y="833478"/>
                </a:cubicBezTo>
                <a:cubicBezTo>
                  <a:pt x="1129644" y="833478"/>
                  <a:pt x="1133174" y="829948"/>
                  <a:pt x="1133174" y="822888"/>
                </a:cubicBezTo>
                <a:close/>
                <a:moveTo>
                  <a:pt x="873709" y="817592"/>
                </a:moveTo>
                <a:cubicBezTo>
                  <a:pt x="870178" y="817593"/>
                  <a:pt x="868414" y="819358"/>
                  <a:pt x="868414" y="822888"/>
                </a:cubicBezTo>
                <a:cubicBezTo>
                  <a:pt x="868414" y="822888"/>
                  <a:pt x="871943" y="822888"/>
                  <a:pt x="879003" y="822888"/>
                </a:cubicBezTo>
                <a:cubicBezTo>
                  <a:pt x="893124" y="822888"/>
                  <a:pt x="900185" y="824652"/>
                  <a:pt x="900185" y="828183"/>
                </a:cubicBezTo>
                <a:cubicBezTo>
                  <a:pt x="900185" y="831713"/>
                  <a:pt x="905480" y="833478"/>
                  <a:pt x="916070" y="833478"/>
                </a:cubicBezTo>
                <a:cubicBezTo>
                  <a:pt x="926661" y="833478"/>
                  <a:pt x="931956" y="829948"/>
                  <a:pt x="931956" y="822888"/>
                </a:cubicBezTo>
                <a:lnTo>
                  <a:pt x="921366" y="822888"/>
                </a:lnTo>
                <a:lnTo>
                  <a:pt x="889594" y="822888"/>
                </a:lnTo>
                <a:cubicBezTo>
                  <a:pt x="882534" y="819358"/>
                  <a:pt x="877238" y="817593"/>
                  <a:pt x="873709" y="817592"/>
                </a:cubicBezTo>
                <a:close/>
                <a:moveTo>
                  <a:pt x="1376752" y="812298"/>
                </a:moveTo>
                <a:cubicBezTo>
                  <a:pt x="1376752" y="819357"/>
                  <a:pt x="1392640" y="828183"/>
                  <a:pt x="1424410" y="838773"/>
                </a:cubicBezTo>
                <a:cubicBezTo>
                  <a:pt x="1456181" y="849365"/>
                  <a:pt x="1475596" y="854659"/>
                  <a:pt x="1482658" y="854659"/>
                </a:cubicBezTo>
                <a:lnTo>
                  <a:pt x="1493248" y="844069"/>
                </a:lnTo>
                <a:cubicBezTo>
                  <a:pt x="1493248" y="844069"/>
                  <a:pt x="1486187" y="842304"/>
                  <a:pt x="1472067" y="838773"/>
                </a:cubicBezTo>
                <a:cubicBezTo>
                  <a:pt x="1457946" y="835244"/>
                  <a:pt x="1449121" y="831713"/>
                  <a:pt x="1445590" y="828183"/>
                </a:cubicBezTo>
                <a:cubicBezTo>
                  <a:pt x="1442060" y="824652"/>
                  <a:pt x="1435000" y="822888"/>
                  <a:pt x="1424410" y="822888"/>
                </a:cubicBezTo>
                <a:cubicBezTo>
                  <a:pt x="1413820" y="822888"/>
                  <a:pt x="1408525" y="819357"/>
                  <a:pt x="1408525" y="812298"/>
                </a:cubicBezTo>
                <a:close/>
                <a:moveTo>
                  <a:pt x="836642" y="812298"/>
                </a:moveTo>
                <a:cubicBezTo>
                  <a:pt x="829582" y="812298"/>
                  <a:pt x="829582" y="815827"/>
                  <a:pt x="836642" y="822888"/>
                </a:cubicBezTo>
                <a:cubicBezTo>
                  <a:pt x="850763" y="837009"/>
                  <a:pt x="864884" y="844069"/>
                  <a:pt x="879003" y="844069"/>
                </a:cubicBezTo>
                <a:lnTo>
                  <a:pt x="879003" y="833478"/>
                </a:lnTo>
                <a:cubicBezTo>
                  <a:pt x="871943" y="833478"/>
                  <a:pt x="864884" y="829948"/>
                  <a:pt x="857823" y="822888"/>
                </a:cubicBezTo>
                <a:cubicBezTo>
                  <a:pt x="850763" y="815827"/>
                  <a:pt x="843703" y="812298"/>
                  <a:pt x="836642" y="812298"/>
                </a:cubicBezTo>
                <a:close/>
                <a:moveTo>
                  <a:pt x="8175798" y="801707"/>
                </a:moveTo>
                <a:lnTo>
                  <a:pt x="8175798" y="812298"/>
                </a:lnTo>
                <a:cubicBezTo>
                  <a:pt x="8182858" y="812298"/>
                  <a:pt x="8189917" y="812298"/>
                  <a:pt x="8196979" y="812298"/>
                </a:cubicBezTo>
                <a:cubicBezTo>
                  <a:pt x="8189917" y="805238"/>
                  <a:pt x="8182858" y="801707"/>
                  <a:pt x="8175798" y="801707"/>
                </a:cubicBezTo>
                <a:close/>
                <a:moveTo>
                  <a:pt x="8112254" y="801707"/>
                </a:moveTo>
                <a:lnTo>
                  <a:pt x="8080483" y="812298"/>
                </a:lnTo>
                <a:lnTo>
                  <a:pt x="8112254" y="812298"/>
                </a:lnTo>
                <a:cubicBezTo>
                  <a:pt x="8112254" y="805238"/>
                  <a:pt x="8112254" y="801707"/>
                  <a:pt x="8112254" y="801707"/>
                </a:cubicBezTo>
                <a:close/>
                <a:moveTo>
                  <a:pt x="794281" y="801707"/>
                </a:moveTo>
                <a:cubicBezTo>
                  <a:pt x="794281" y="808767"/>
                  <a:pt x="794281" y="812298"/>
                  <a:pt x="794281" y="812298"/>
                </a:cubicBezTo>
                <a:lnTo>
                  <a:pt x="804871" y="812298"/>
                </a:lnTo>
                <a:close/>
                <a:moveTo>
                  <a:pt x="1419114" y="791117"/>
                </a:moveTo>
                <a:lnTo>
                  <a:pt x="1461477" y="801707"/>
                </a:lnTo>
                <a:cubicBezTo>
                  <a:pt x="1461477" y="794648"/>
                  <a:pt x="1457946" y="791117"/>
                  <a:pt x="1450886" y="791117"/>
                </a:cubicBezTo>
                <a:cubicBezTo>
                  <a:pt x="1443826" y="791117"/>
                  <a:pt x="1436766" y="791117"/>
                  <a:pt x="1429704" y="791117"/>
                </a:cubicBezTo>
                <a:close/>
                <a:moveTo>
                  <a:pt x="836642" y="791117"/>
                </a:moveTo>
                <a:lnTo>
                  <a:pt x="826051" y="801707"/>
                </a:lnTo>
                <a:cubicBezTo>
                  <a:pt x="833112" y="801707"/>
                  <a:pt x="836642" y="801707"/>
                  <a:pt x="836642" y="801707"/>
                </a:cubicBezTo>
                <a:lnTo>
                  <a:pt x="857823" y="801707"/>
                </a:lnTo>
                <a:close/>
                <a:moveTo>
                  <a:pt x="762510" y="791117"/>
                </a:moveTo>
                <a:lnTo>
                  <a:pt x="751919" y="801707"/>
                </a:lnTo>
                <a:cubicBezTo>
                  <a:pt x="758980" y="801707"/>
                  <a:pt x="764274" y="803471"/>
                  <a:pt x="767805" y="807002"/>
                </a:cubicBezTo>
                <a:cubicBezTo>
                  <a:pt x="771334" y="810533"/>
                  <a:pt x="773099" y="808767"/>
                  <a:pt x="773099" y="801707"/>
                </a:cubicBezTo>
                <a:close/>
                <a:moveTo>
                  <a:pt x="1450886" y="780526"/>
                </a:moveTo>
                <a:cubicBezTo>
                  <a:pt x="1450886" y="787586"/>
                  <a:pt x="1454416" y="791117"/>
                  <a:pt x="1461477" y="791117"/>
                </a:cubicBezTo>
                <a:lnTo>
                  <a:pt x="1472067" y="780526"/>
                </a:lnTo>
                <a:cubicBezTo>
                  <a:pt x="1472067" y="780526"/>
                  <a:pt x="1468537" y="780526"/>
                  <a:pt x="1461477" y="780526"/>
                </a:cubicBezTo>
                <a:close/>
                <a:moveTo>
                  <a:pt x="8083132" y="775231"/>
                </a:moveTo>
                <a:cubicBezTo>
                  <a:pt x="8081366" y="775231"/>
                  <a:pt x="8080483" y="776996"/>
                  <a:pt x="8080483" y="780526"/>
                </a:cubicBezTo>
                <a:lnTo>
                  <a:pt x="8091075" y="780526"/>
                </a:lnTo>
                <a:cubicBezTo>
                  <a:pt x="8087544" y="776996"/>
                  <a:pt x="8084897" y="775231"/>
                  <a:pt x="8083132" y="775231"/>
                </a:cubicBezTo>
                <a:close/>
                <a:moveTo>
                  <a:pt x="8271112" y="769936"/>
                </a:moveTo>
                <a:cubicBezTo>
                  <a:pt x="8285231" y="769936"/>
                  <a:pt x="8295821" y="771701"/>
                  <a:pt x="8302883" y="775231"/>
                </a:cubicBezTo>
                <a:cubicBezTo>
                  <a:pt x="8309943" y="778761"/>
                  <a:pt x="8313473" y="780526"/>
                  <a:pt x="8313473" y="780526"/>
                </a:cubicBezTo>
                <a:cubicBezTo>
                  <a:pt x="8320533" y="780526"/>
                  <a:pt x="8324064" y="780526"/>
                  <a:pt x="8324064" y="780526"/>
                </a:cubicBezTo>
                <a:cubicBezTo>
                  <a:pt x="8324064" y="780526"/>
                  <a:pt x="8327593" y="780526"/>
                  <a:pt x="8334654" y="780526"/>
                </a:cubicBezTo>
                <a:cubicBezTo>
                  <a:pt x="8334654" y="787586"/>
                  <a:pt x="8341714" y="791117"/>
                  <a:pt x="8355835" y="791117"/>
                </a:cubicBezTo>
                <a:lnTo>
                  <a:pt x="8366425" y="791117"/>
                </a:lnTo>
                <a:cubicBezTo>
                  <a:pt x="8359364" y="784057"/>
                  <a:pt x="8359364" y="780526"/>
                  <a:pt x="8366425" y="780526"/>
                </a:cubicBezTo>
                <a:lnTo>
                  <a:pt x="8377016" y="780526"/>
                </a:lnTo>
                <a:cubicBezTo>
                  <a:pt x="8377016" y="787586"/>
                  <a:pt x="8377016" y="791117"/>
                  <a:pt x="8377016" y="791117"/>
                </a:cubicBezTo>
                <a:cubicBezTo>
                  <a:pt x="8377016" y="791117"/>
                  <a:pt x="8380545" y="791117"/>
                  <a:pt x="8387606" y="791117"/>
                </a:cubicBezTo>
                <a:lnTo>
                  <a:pt x="8398196" y="801707"/>
                </a:lnTo>
                <a:cubicBezTo>
                  <a:pt x="8391135" y="801707"/>
                  <a:pt x="8384076" y="801707"/>
                  <a:pt x="8377016" y="801707"/>
                </a:cubicBezTo>
                <a:cubicBezTo>
                  <a:pt x="8362895" y="801707"/>
                  <a:pt x="8352305" y="801707"/>
                  <a:pt x="8345244" y="801707"/>
                </a:cubicBezTo>
                <a:lnTo>
                  <a:pt x="8271112" y="791117"/>
                </a:lnTo>
                <a:cubicBezTo>
                  <a:pt x="8264050" y="784057"/>
                  <a:pt x="8260521" y="780526"/>
                  <a:pt x="8260521" y="780526"/>
                </a:cubicBezTo>
                <a:cubicBezTo>
                  <a:pt x="8253460" y="787586"/>
                  <a:pt x="8249931" y="787586"/>
                  <a:pt x="8249931" y="780526"/>
                </a:cubicBezTo>
                <a:cubicBezTo>
                  <a:pt x="8249931" y="773467"/>
                  <a:pt x="8256991" y="769936"/>
                  <a:pt x="8271112" y="769936"/>
                </a:cubicBezTo>
                <a:close/>
                <a:moveTo>
                  <a:pt x="1387344" y="769936"/>
                </a:moveTo>
                <a:lnTo>
                  <a:pt x="1376752" y="780526"/>
                </a:lnTo>
                <a:lnTo>
                  <a:pt x="1397934" y="780526"/>
                </a:lnTo>
                <a:cubicBezTo>
                  <a:pt x="1397934" y="773467"/>
                  <a:pt x="1394404" y="769936"/>
                  <a:pt x="1387344" y="769936"/>
                </a:cubicBezTo>
                <a:close/>
                <a:moveTo>
                  <a:pt x="931956" y="769936"/>
                </a:moveTo>
                <a:cubicBezTo>
                  <a:pt x="931956" y="769936"/>
                  <a:pt x="931956" y="773467"/>
                  <a:pt x="931956" y="780526"/>
                </a:cubicBezTo>
                <a:cubicBezTo>
                  <a:pt x="939016" y="780526"/>
                  <a:pt x="942546" y="778761"/>
                  <a:pt x="942546" y="775231"/>
                </a:cubicBezTo>
                <a:cubicBezTo>
                  <a:pt x="942546" y="771701"/>
                  <a:pt x="939016" y="769936"/>
                  <a:pt x="931956" y="769936"/>
                </a:cubicBezTo>
                <a:close/>
                <a:moveTo>
                  <a:pt x="901508" y="763317"/>
                </a:moveTo>
                <a:cubicBezTo>
                  <a:pt x="900626" y="764199"/>
                  <a:pt x="900185" y="766406"/>
                  <a:pt x="900185" y="769936"/>
                </a:cubicBezTo>
                <a:cubicBezTo>
                  <a:pt x="900185" y="769936"/>
                  <a:pt x="901951" y="769936"/>
                  <a:pt x="905480" y="769936"/>
                </a:cubicBezTo>
                <a:cubicBezTo>
                  <a:pt x="909009" y="769936"/>
                  <a:pt x="910775" y="769936"/>
                  <a:pt x="910775" y="769936"/>
                </a:cubicBezTo>
                <a:cubicBezTo>
                  <a:pt x="910775" y="769936"/>
                  <a:pt x="909009" y="768171"/>
                  <a:pt x="905480" y="764640"/>
                </a:cubicBezTo>
                <a:cubicBezTo>
                  <a:pt x="903715" y="762875"/>
                  <a:pt x="902391" y="762434"/>
                  <a:pt x="901508" y="763317"/>
                </a:cubicBezTo>
                <a:close/>
                <a:moveTo>
                  <a:pt x="1816256" y="756036"/>
                </a:moveTo>
                <a:cubicBezTo>
                  <a:pt x="1814491" y="756478"/>
                  <a:pt x="1812724" y="757581"/>
                  <a:pt x="1810960" y="759346"/>
                </a:cubicBezTo>
                <a:cubicBezTo>
                  <a:pt x="1810960" y="766405"/>
                  <a:pt x="1814491" y="769936"/>
                  <a:pt x="1821551" y="769936"/>
                </a:cubicBezTo>
                <a:lnTo>
                  <a:pt x="1832141" y="769936"/>
                </a:lnTo>
                <a:cubicBezTo>
                  <a:pt x="1826845" y="759346"/>
                  <a:pt x="1821551" y="754712"/>
                  <a:pt x="1816256" y="756036"/>
                </a:cubicBezTo>
                <a:close/>
                <a:moveTo>
                  <a:pt x="1239078" y="727574"/>
                </a:moveTo>
                <a:lnTo>
                  <a:pt x="1239078" y="738165"/>
                </a:lnTo>
                <a:cubicBezTo>
                  <a:pt x="1239078" y="738165"/>
                  <a:pt x="1242608" y="738165"/>
                  <a:pt x="1249669" y="738165"/>
                </a:cubicBezTo>
                <a:cubicBezTo>
                  <a:pt x="1242608" y="731104"/>
                  <a:pt x="1239078" y="727574"/>
                  <a:pt x="1239078" y="727574"/>
                </a:cubicBezTo>
                <a:close/>
                <a:moveTo>
                  <a:pt x="984908" y="727574"/>
                </a:moveTo>
                <a:cubicBezTo>
                  <a:pt x="984908" y="727574"/>
                  <a:pt x="988439" y="727574"/>
                  <a:pt x="995498" y="727574"/>
                </a:cubicBezTo>
                <a:lnTo>
                  <a:pt x="1006089" y="727574"/>
                </a:lnTo>
                <a:cubicBezTo>
                  <a:pt x="1006089" y="727574"/>
                  <a:pt x="1002559" y="731104"/>
                  <a:pt x="995498" y="738165"/>
                </a:cubicBezTo>
                <a:cubicBezTo>
                  <a:pt x="988439" y="738165"/>
                  <a:pt x="984908" y="738165"/>
                  <a:pt x="984908" y="738165"/>
                </a:cubicBezTo>
                <a:cubicBezTo>
                  <a:pt x="984908" y="731104"/>
                  <a:pt x="984908" y="727574"/>
                  <a:pt x="984908" y="727574"/>
                </a:cubicBezTo>
                <a:close/>
                <a:moveTo>
                  <a:pt x="8652366" y="716984"/>
                </a:moveTo>
                <a:cubicBezTo>
                  <a:pt x="8652366" y="716984"/>
                  <a:pt x="8655895" y="716984"/>
                  <a:pt x="8662957" y="716984"/>
                </a:cubicBezTo>
                <a:lnTo>
                  <a:pt x="8652366" y="727574"/>
                </a:lnTo>
                <a:cubicBezTo>
                  <a:pt x="8652366" y="720515"/>
                  <a:pt x="8652366" y="716984"/>
                  <a:pt x="8652366" y="716984"/>
                </a:cubicBezTo>
                <a:close/>
                <a:moveTo>
                  <a:pt x="8377016" y="716984"/>
                </a:moveTo>
                <a:lnTo>
                  <a:pt x="8387606" y="727574"/>
                </a:lnTo>
                <a:lnTo>
                  <a:pt x="8408787" y="727574"/>
                </a:lnTo>
                <a:cubicBezTo>
                  <a:pt x="8408787" y="720515"/>
                  <a:pt x="8405257" y="716984"/>
                  <a:pt x="8398196" y="716984"/>
                </a:cubicBezTo>
                <a:cubicBezTo>
                  <a:pt x="8391135" y="716984"/>
                  <a:pt x="8384076" y="716984"/>
                  <a:pt x="8377016" y="716984"/>
                </a:cubicBezTo>
                <a:close/>
                <a:moveTo>
                  <a:pt x="8122846" y="716984"/>
                </a:moveTo>
                <a:lnTo>
                  <a:pt x="8112254" y="738165"/>
                </a:lnTo>
                <a:lnTo>
                  <a:pt x="8154617" y="738165"/>
                </a:lnTo>
                <a:cubicBezTo>
                  <a:pt x="8154617" y="731104"/>
                  <a:pt x="8152850" y="725809"/>
                  <a:pt x="8149321" y="722279"/>
                </a:cubicBezTo>
                <a:cubicBezTo>
                  <a:pt x="8145791" y="718748"/>
                  <a:pt x="8136965" y="716984"/>
                  <a:pt x="8122846" y="716984"/>
                </a:cubicBezTo>
                <a:close/>
                <a:moveTo>
                  <a:pt x="8069894" y="716984"/>
                </a:moveTo>
                <a:cubicBezTo>
                  <a:pt x="8084013" y="731104"/>
                  <a:pt x="8091075" y="731104"/>
                  <a:pt x="8091075" y="716984"/>
                </a:cubicBezTo>
                <a:cubicBezTo>
                  <a:pt x="8084013" y="716984"/>
                  <a:pt x="8080483" y="716984"/>
                  <a:pt x="8080483" y="716984"/>
                </a:cubicBezTo>
                <a:close/>
                <a:moveTo>
                  <a:pt x="8610004" y="706394"/>
                </a:moveTo>
                <a:lnTo>
                  <a:pt x="8620595" y="706394"/>
                </a:lnTo>
                <a:cubicBezTo>
                  <a:pt x="8620595" y="713453"/>
                  <a:pt x="8617065" y="716984"/>
                  <a:pt x="8610004" y="716984"/>
                </a:cubicBezTo>
                <a:close/>
                <a:moveTo>
                  <a:pt x="8504100" y="706394"/>
                </a:moveTo>
                <a:lnTo>
                  <a:pt x="8514691" y="706394"/>
                </a:lnTo>
                <a:cubicBezTo>
                  <a:pt x="8514691" y="713453"/>
                  <a:pt x="8511161" y="716984"/>
                  <a:pt x="8504100" y="716984"/>
                </a:cubicBezTo>
                <a:close/>
                <a:moveTo>
                  <a:pt x="8546462" y="702864"/>
                </a:moveTo>
                <a:lnTo>
                  <a:pt x="8546462" y="706394"/>
                </a:lnTo>
                <a:cubicBezTo>
                  <a:pt x="8539400" y="706394"/>
                  <a:pt x="8535871" y="706394"/>
                  <a:pt x="8535871" y="706394"/>
                </a:cubicBezTo>
                <a:close/>
                <a:moveTo>
                  <a:pt x="1207306" y="695803"/>
                </a:moveTo>
                <a:lnTo>
                  <a:pt x="1196717" y="706394"/>
                </a:lnTo>
                <a:lnTo>
                  <a:pt x="1207306" y="706394"/>
                </a:lnTo>
                <a:cubicBezTo>
                  <a:pt x="1214367" y="706394"/>
                  <a:pt x="1217897" y="704629"/>
                  <a:pt x="1217897" y="701098"/>
                </a:cubicBezTo>
                <a:cubicBezTo>
                  <a:pt x="1217897" y="697567"/>
                  <a:pt x="1214367" y="695803"/>
                  <a:pt x="1207306" y="695803"/>
                </a:cubicBezTo>
                <a:close/>
                <a:moveTo>
                  <a:pt x="1111993" y="695803"/>
                </a:moveTo>
                <a:lnTo>
                  <a:pt x="1111993" y="706394"/>
                </a:lnTo>
                <a:lnTo>
                  <a:pt x="1133174" y="706394"/>
                </a:lnTo>
                <a:close/>
                <a:moveTo>
                  <a:pt x="921366" y="695803"/>
                </a:moveTo>
                <a:lnTo>
                  <a:pt x="910775" y="706394"/>
                </a:lnTo>
                <a:lnTo>
                  <a:pt x="931956" y="716984"/>
                </a:lnTo>
                <a:lnTo>
                  <a:pt x="953137" y="727574"/>
                </a:lnTo>
                <a:lnTo>
                  <a:pt x="931956" y="727574"/>
                </a:lnTo>
                <a:lnTo>
                  <a:pt x="953137" y="738165"/>
                </a:lnTo>
                <a:lnTo>
                  <a:pt x="953137" y="727574"/>
                </a:lnTo>
                <a:cubicBezTo>
                  <a:pt x="953137" y="727574"/>
                  <a:pt x="956667" y="725809"/>
                  <a:pt x="963726" y="722279"/>
                </a:cubicBezTo>
                <a:cubicBezTo>
                  <a:pt x="970788" y="718748"/>
                  <a:pt x="974318" y="720515"/>
                  <a:pt x="974318" y="727574"/>
                </a:cubicBezTo>
                <a:lnTo>
                  <a:pt x="984908" y="738165"/>
                </a:lnTo>
                <a:lnTo>
                  <a:pt x="1006089" y="748755"/>
                </a:lnTo>
                <a:lnTo>
                  <a:pt x="1037859" y="769936"/>
                </a:lnTo>
                <a:cubicBezTo>
                  <a:pt x="1037859" y="769936"/>
                  <a:pt x="1046686" y="773467"/>
                  <a:pt x="1064336" y="780526"/>
                </a:cubicBezTo>
                <a:cubicBezTo>
                  <a:pt x="1081986" y="787586"/>
                  <a:pt x="1097872" y="794648"/>
                  <a:pt x="1111993" y="801707"/>
                </a:cubicBezTo>
                <a:cubicBezTo>
                  <a:pt x="1119053" y="801707"/>
                  <a:pt x="1127878" y="805238"/>
                  <a:pt x="1138469" y="812298"/>
                </a:cubicBezTo>
                <a:cubicBezTo>
                  <a:pt x="1149059" y="819357"/>
                  <a:pt x="1150825" y="822888"/>
                  <a:pt x="1143765" y="822888"/>
                </a:cubicBezTo>
                <a:cubicBezTo>
                  <a:pt x="1143765" y="829948"/>
                  <a:pt x="1145529" y="833478"/>
                  <a:pt x="1149059" y="833478"/>
                </a:cubicBezTo>
                <a:cubicBezTo>
                  <a:pt x="1152590" y="833478"/>
                  <a:pt x="1154354" y="833478"/>
                  <a:pt x="1154354" y="833478"/>
                </a:cubicBezTo>
                <a:cubicBezTo>
                  <a:pt x="1161415" y="833478"/>
                  <a:pt x="1161415" y="829948"/>
                  <a:pt x="1154354" y="822888"/>
                </a:cubicBezTo>
                <a:lnTo>
                  <a:pt x="1164945" y="822888"/>
                </a:lnTo>
                <a:cubicBezTo>
                  <a:pt x="1164945" y="822888"/>
                  <a:pt x="1177300" y="826419"/>
                  <a:pt x="1202011" y="833478"/>
                </a:cubicBezTo>
                <a:cubicBezTo>
                  <a:pt x="1226721" y="840538"/>
                  <a:pt x="1242608" y="840538"/>
                  <a:pt x="1249669" y="833478"/>
                </a:cubicBezTo>
                <a:cubicBezTo>
                  <a:pt x="1249669" y="833478"/>
                  <a:pt x="1253199" y="835244"/>
                  <a:pt x="1260258" y="838773"/>
                </a:cubicBezTo>
                <a:cubicBezTo>
                  <a:pt x="1267319" y="842304"/>
                  <a:pt x="1272615" y="842304"/>
                  <a:pt x="1276144" y="838773"/>
                </a:cubicBezTo>
                <a:cubicBezTo>
                  <a:pt x="1279675" y="835244"/>
                  <a:pt x="1284970" y="835244"/>
                  <a:pt x="1292030" y="838773"/>
                </a:cubicBezTo>
                <a:cubicBezTo>
                  <a:pt x="1299090" y="842304"/>
                  <a:pt x="1304385" y="844069"/>
                  <a:pt x="1307915" y="844069"/>
                </a:cubicBezTo>
                <a:cubicBezTo>
                  <a:pt x="1311446" y="844069"/>
                  <a:pt x="1318506" y="847600"/>
                  <a:pt x="1329096" y="854659"/>
                </a:cubicBezTo>
                <a:cubicBezTo>
                  <a:pt x="1339688" y="861719"/>
                  <a:pt x="1348512" y="868779"/>
                  <a:pt x="1355573" y="875840"/>
                </a:cubicBezTo>
                <a:lnTo>
                  <a:pt x="1376752" y="886431"/>
                </a:lnTo>
                <a:cubicBezTo>
                  <a:pt x="1376752" y="900552"/>
                  <a:pt x="1404994" y="907611"/>
                  <a:pt x="1461477" y="907611"/>
                </a:cubicBezTo>
                <a:lnTo>
                  <a:pt x="1450886" y="897021"/>
                </a:lnTo>
                <a:lnTo>
                  <a:pt x="1461477" y="897021"/>
                </a:lnTo>
                <a:lnTo>
                  <a:pt x="1482658" y="907611"/>
                </a:lnTo>
                <a:cubicBezTo>
                  <a:pt x="1510898" y="928792"/>
                  <a:pt x="1539139" y="939383"/>
                  <a:pt x="1567381" y="939383"/>
                </a:cubicBezTo>
                <a:cubicBezTo>
                  <a:pt x="1581501" y="939383"/>
                  <a:pt x="1588562" y="941148"/>
                  <a:pt x="1588562" y="944677"/>
                </a:cubicBezTo>
                <a:cubicBezTo>
                  <a:pt x="1588562" y="948208"/>
                  <a:pt x="1593856" y="949973"/>
                  <a:pt x="1604448" y="949973"/>
                </a:cubicBezTo>
                <a:cubicBezTo>
                  <a:pt x="1615037" y="949973"/>
                  <a:pt x="1630923" y="955269"/>
                  <a:pt x="1652104" y="965858"/>
                </a:cubicBezTo>
                <a:cubicBezTo>
                  <a:pt x="1673285" y="976448"/>
                  <a:pt x="1692701" y="983509"/>
                  <a:pt x="1710352" y="987040"/>
                </a:cubicBezTo>
                <a:cubicBezTo>
                  <a:pt x="1728001" y="990570"/>
                  <a:pt x="1740357" y="994100"/>
                  <a:pt x="1747418" y="997629"/>
                </a:cubicBezTo>
                <a:cubicBezTo>
                  <a:pt x="1754477" y="1001160"/>
                  <a:pt x="1759772" y="1002925"/>
                  <a:pt x="1763304" y="1002925"/>
                </a:cubicBezTo>
                <a:cubicBezTo>
                  <a:pt x="1766833" y="1002925"/>
                  <a:pt x="1772128" y="1006456"/>
                  <a:pt x="1779189" y="1013515"/>
                </a:cubicBezTo>
                <a:cubicBezTo>
                  <a:pt x="1786249" y="1020575"/>
                  <a:pt x="1796840" y="1024106"/>
                  <a:pt x="1810960" y="1024106"/>
                </a:cubicBezTo>
                <a:lnTo>
                  <a:pt x="1832141" y="1024106"/>
                </a:lnTo>
                <a:cubicBezTo>
                  <a:pt x="1846261" y="1031166"/>
                  <a:pt x="1855087" y="1032931"/>
                  <a:pt x="1858616" y="1029400"/>
                </a:cubicBezTo>
                <a:cubicBezTo>
                  <a:pt x="1862147" y="1025871"/>
                  <a:pt x="1869208" y="1027636"/>
                  <a:pt x="1879797" y="1034696"/>
                </a:cubicBezTo>
                <a:cubicBezTo>
                  <a:pt x="1890389" y="1041756"/>
                  <a:pt x="1899214" y="1045287"/>
                  <a:pt x="1906274" y="1045287"/>
                </a:cubicBezTo>
                <a:cubicBezTo>
                  <a:pt x="1913334" y="1038227"/>
                  <a:pt x="1920395" y="1038227"/>
                  <a:pt x="1927455" y="1045287"/>
                </a:cubicBezTo>
                <a:cubicBezTo>
                  <a:pt x="1934515" y="1052346"/>
                  <a:pt x="1938045" y="1055877"/>
                  <a:pt x="1938045" y="1055877"/>
                </a:cubicBezTo>
                <a:cubicBezTo>
                  <a:pt x="1945105" y="1048817"/>
                  <a:pt x="1952166" y="1045287"/>
                  <a:pt x="1959226" y="1045287"/>
                </a:cubicBezTo>
                <a:cubicBezTo>
                  <a:pt x="1952166" y="1038227"/>
                  <a:pt x="1952166" y="1031166"/>
                  <a:pt x="1959226" y="1024106"/>
                </a:cubicBezTo>
                <a:cubicBezTo>
                  <a:pt x="1966286" y="1017046"/>
                  <a:pt x="1976876" y="1024106"/>
                  <a:pt x="1990997" y="1045287"/>
                </a:cubicBezTo>
                <a:lnTo>
                  <a:pt x="1980407" y="1045287"/>
                </a:lnTo>
                <a:cubicBezTo>
                  <a:pt x="1980407" y="1045287"/>
                  <a:pt x="1980407" y="1048817"/>
                  <a:pt x="1980407" y="1055877"/>
                </a:cubicBezTo>
                <a:lnTo>
                  <a:pt x="2054540" y="1077058"/>
                </a:lnTo>
                <a:cubicBezTo>
                  <a:pt x="2061600" y="1077058"/>
                  <a:pt x="2066895" y="1077058"/>
                  <a:pt x="2070426" y="1077058"/>
                </a:cubicBezTo>
                <a:cubicBezTo>
                  <a:pt x="2073955" y="1077058"/>
                  <a:pt x="2077485" y="1077058"/>
                  <a:pt x="2081016" y="1077058"/>
                </a:cubicBezTo>
                <a:cubicBezTo>
                  <a:pt x="2084546" y="1077058"/>
                  <a:pt x="2089841" y="1077058"/>
                  <a:pt x="2096901" y="1077058"/>
                </a:cubicBezTo>
                <a:cubicBezTo>
                  <a:pt x="2096901" y="1069998"/>
                  <a:pt x="2093371" y="1066467"/>
                  <a:pt x="2086311" y="1066467"/>
                </a:cubicBezTo>
                <a:cubicBezTo>
                  <a:pt x="2079251" y="1066467"/>
                  <a:pt x="2073955" y="1064702"/>
                  <a:pt x="2070426" y="1061173"/>
                </a:cubicBezTo>
                <a:cubicBezTo>
                  <a:pt x="2066895" y="1057642"/>
                  <a:pt x="2061600" y="1052346"/>
                  <a:pt x="2054540" y="1045287"/>
                </a:cubicBezTo>
                <a:lnTo>
                  <a:pt x="2065130" y="1045287"/>
                </a:lnTo>
                <a:lnTo>
                  <a:pt x="2075721" y="1045287"/>
                </a:lnTo>
                <a:lnTo>
                  <a:pt x="2078367" y="1045287"/>
                </a:lnTo>
                <a:cubicBezTo>
                  <a:pt x="2083663" y="1045287"/>
                  <a:pt x="2089841" y="1045287"/>
                  <a:pt x="2096901" y="1045287"/>
                </a:cubicBezTo>
                <a:cubicBezTo>
                  <a:pt x="2111022" y="1045287"/>
                  <a:pt x="2121612" y="1041756"/>
                  <a:pt x="2128673" y="1034696"/>
                </a:cubicBezTo>
                <a:lnTo>
                  <a:pt x="2139263" y="1034696"/>
                </a:lnTo>
                <a:lnTo>
                  <a:pt x="2118082" y="1013515"/>
                </a:lnTo>
                <a:cubicBezTo>
                  <a:pt x="2111022" y="1013515"/>
                  <a:pt x="2105726" y="1011750"/>
                  <a:pt x="2102197" y="1008220"/>
                </a:cubicBezTo>
                <a:cubicBezTo>
                  <a:pt x="2098666" y="1004689"/>
                  <a:pt x="2096901" y="1002925"/>
                  <a:pt x="2096901" y="1002925"/>
                </a:cubicBezTo>
                <a:cubicBezTo>
                  <a:pt x="2096901" y="1002925"/>
                  <a:pt x="2086311" y="999394"/>
                  <a:pt x="2065130" y="992335"/>
                </a:cubicBezTo>
                <a:lnTo>
                  <a:pt x="2012178" y="981744"/>
                </a:lnTo>
                <a:cubicBezTo>
                  <a:pt x="2005118" y="974683"/>
                  <a:pt x="1994528" y="971154"/>
                  <a:pt x="1980407" y="971154"/>
                </a:cubicBezTo>
                <a:cubicBezTo>
                  <a:pt x="1966286" y="964094"/>
                  <a:pt x="1955696" y="960563"/>
                  <a:pt x="1948635" y="960563"/>
                </a:cubicBezTo>
                <a:cubicBezTo>
                  <a:pt x="1941576" y="960563"/>
                  <a:pt x="1936281" y="958798"/>
                  <a:pt x="1932749" y="955269"/>
                </a:cubicBezTo>
                <a:cubicBezTo>
                  <a:pt x="1929220" y="951738"/>
                  <a:pt x="1911570" y="944677"/>
                  <a:pt x="1879797" y="934087"/>
                </a:cubicBezTo>
                <a:cubicBezTo>
                  <a:pt x="1848026" y="923496"/>
                  <a:pt x="1818020" y="914671"/>
                  <a:pt x="1789779" y="907611"/>
                </a:cubicBezTo>
                <a:cubicBezTo>
                  <a:pt x="1733297" y="893490"/>
                  <a:pt x="1705056" y="886431"/>
                  <a:pt x="1705056" y="886431"/>
                </a:cubicBezTo>
                <a:lnTo>
                  <a:pt x="1683875" y="875840"/>
                </a:lnTo>
                <a:cubicBezTo>
                  <a:pt x="1676815" y="875840"/>
                  <a:pt x="1666224" y="875840"/>
                  <a:pt x="1652104" y="875840"/>
                </a:cubicBezTo>
                <a:lnTo>
                  <a:pt x="1641514" y="875840"/>
                </a:lnTo>
                <a:lnTo>
                  <a:pt x="1662694" y="886431"/>
                </a:lnTo>
                <a:cubicBezTo>
                  <a:pt x="1669755" y="886431"/>
                  <a:pt x="1680345" y="889961"/>
                  <a:pt x="1694466" y="897021"/>
                </a:cubicBezTo>
                <a:cubicBezTo>
                  <a:pt x="1701526" y="904081"/>
                  <a:pt x="1708585" y="909375"/>
                  <a:pt x="1715646" y="912906"/>
                </a:cubicBezTo>
                <a:cubicBezTo>
                  <a:pt x="1722707" y="916437"/>
                  <a:pt x="1726237" y="918202"/>
                  <a:pt x="1726237" y="918202"/>
                </a:cubicBezTo>
                <a:cubicBezTo>
                  <a:pt x="1733297" y="918202"/>
                  <a:pt x="1754477" y="923496"/>
                  <a:pt x="1789779" y="934087"/>
                </a:cubicBezTo>
                <a:cubicBezTo>
                  <a:pt x="1825080" y="944677"/>
                  <a:pt x="1835672" y="949973"/>
                  <a:pt x="1821551" y="949973"/>
                </a:cubicBezTo>
                <a:lnTo>
                  <a:pt x="1800370" y="960563"/>
                </a:lnTo>
                <a:cubicBezTo>
                  <a:pt x="1800370" y="960563"/>
                  <a:pt x="1796840" y="957033"/>
                  <a:pt x="1789779" y="949973"/>
                </a:cubicBezTo>
                <a:lnTo>
                  <a:pt x="1747418" y="939383"/>
                </a:lnTo>
                <a:lnTo>
                  <a:pt x="1736827" y="928792"/>
                </a:lnTo>
                <a:cubicBezTo>
                  <a:pt x="1729767" y="921731"/>
                  <a:pt x="1722707" y="921731"/>
                  <a:pt x="1715646" y="928792"/>
                </a:cubicBezTo>
                <a:lnTo>
                  <a:pt x="1715646" y="918202"/>
                </a:lnTo>
                <a:lnTo>
                  <a:pt x="1705056" y="918202"/>
                </a:lnTo>
                <a:cubicBezTo>
                  <a:pt x="1697995" y="918202"/>
                  <a:pt x="1690936" y="918202"/>
                  <a:pt x="1683875" y="918202"/>
                </a:cubicBezTo>
                <a:cubicBezTo>
                  <a:pt x="1683875" y="925261"/>
                  <a:pt x="1683875" y="928792"/>
                  <a:pt x="1683875" y="928792"/>
                </a:cubicBezTo>
                <a:lnTo>
                  <a:pt x="1673285" y="918202"/>
                </a:lnTo>
                <a:cubicBezTo>
                  <a:pt x="1680345" y="918202"/>
                  <a:pt x="1683875" y="916437"/>
                  <a:pt x="1683875" y="912906"/>
                </a:cubicBezTo>
                <a:cubicBezTo>
                  <a:pt x="1683875" y="909375"/>
                  <a:pt x="1683875" y="907611"/>
                  <a:pt x="1683875" y="907611"/>
                </a:cubicBezTo>
                <a:lnTo>
                  <a:pt x="1652104" y="907611"/>
                </a:lnTo>
                <a:lnTo>
                  <a:pt x="1620333" y="907611"/>
                </a:lnTo>
                <a:lnTo>
                  <a:pt x="1599152" y="897021"/>
                </a:lnTo>
                <a:cubicBezTo>
                  <a:pt x="1592091" y="897021"/>
                  <a:pt x="1585032" y="897021"/>
                  <a:pt x="1577971" y="897021"/>
                </a:cubicBezTo>
                <a:lnTo>
                  <a:pt x="1599152" y="886431"/>
                </a:lnTo>
                <a:cubicBezTo>
                  <a:pt x="1599152" y="893490"/>
                  <a:pt x="1602682" y="897021"/>
                  <a:pt x="1609742" y="897021"/>
                </a:cubicBezTo>
                <a:lnTo>
                  <a:pt x="1609742" y="886431"/>
                </a:lnTo>
                <a:cubicBezTo>
                  <a:pt x="1602682" y="886431"/>
                  <a:pt x="1599152" y="882900"/>
                  <a:pt x="1599152" y="875840"/>
                </a:cubicBezTo>
                <a:lnTo>
                  <a:pt x="1567381" y="865250"/>
                </a:lnTo>
                <a:lnTo>
                  <a:pt x="1525019" y="854659"/>
                </a:lnTo>
                <a:lnTo>
                  <a:pt x="1503838" y="854659"/>
                </a:lnTo>
                <a:cubicBezTo>
                  <a:pt x="1503838" y="861719"/>
                  <a:pt x="1493248" y="865250"/>
                  <a:pt x="1472067" y="865250"/>
                </a:cubicBezTo>
                <a:lnTo>
                  <a:pt x="1440296" y="854659"/>
                </a:lnTo>
                <a:cubicBezTo>
                  <a:pt x="1433235" y="847600"/>
                  <a:pt x="1424410" y="842304"/>
                  <a:pt x="1413820" y="838773"/>
                </a:cubicBezTo>
                <a:cubicBezTo>
                  <a:pt x="1403229" y="835244"/>
                  <a:pt x="1394404" y="833478"/>
                  <a:pt x="1387344" y="833478"/>
                </a:cubicBezTo>
                <a:lnTo>
                  <a:pt x="1292030" y="801707"/>
                </a:lnTo>
                <a:cubicBezTo>
                  <a:pt x="1292030" y="801707"/>
                  <a:pt x="1292030" y="798177"/>
                  <a:pt x="1292030" y="791117"/>
                </a:cubicBezTo>
                <a:lnTo>
                  <a:pt x="1270849" y="780526"/>
                </a:lnTo>
                <a:lnTo>
                  <a:pt x="1228487" y="769936"/>
                </a:lnTo>
                <a:cubicBezTo>
                  <a:pt x="1221427" y="769936"/>
                  <a:pt x="1217897" y="769936"/>
                  <a:pt x="1217897" y="769936"/>
                </a:cubicBezTo>
                <a:cubicBezTo>
                  <a:pt x="1217897" y="776996"/>
                  <a:pt x="1217897" y="782290"/>
                  <a:pt x="1217897" y="785821"/>
                </a:cubicBezTo>
                <a:cubicBezTo>
                  <a:pt x="1217897" y="789352"/>
                  <a:pt x="1221427" y="794648"/>
                  <a:pt x="1228487" y="801707"/>
                </a:cubicBezTo>
                <a:cubicBezTo>
                  <a:pt x="1242608" y="808767"/>
                  <a:pt x="1253199" y="814062"/>
                  <a:pt x="1260258" y="817592"/>
                </a:cubicBezTo>
                <a:cubicBezTo>
                  <a:pt x="1267319" y="821123"/>
                  <a:pt x="1270849" y="824652"/>
                  <a:pt x="1270849" y="828183"/>
                </a:cubicBezTo>
                <a:cubicBezTo>
                  <a:pt x="1270849" y="831713"/>
                  <a:pt x="1269084" y="831713"/>
                  <a:pt x="1265555" y="828183"/>
                </a:cubicBezTo>
                <a:cubicBezTo>
                  <a:pt x="1262023" y="824652"/>
                  <a:pt x="1249669" y="819357"/>
                  <a:pt x="1228487" y="812298"/>
                </a:cubicBezTo>
                <a:lnTo>
                  <a:pt x="1196717" y="791117"/>
                </a:lnTo>
                <a:cubicBezTo>
                  <a:pt x="1203777" y="791117"/>
                  <a:pt x="1207306" y="784057"/>
                  <a:pt x="1207306" y="769936"/>
                </a:cubicBezTo>
                <a:lnTo>
                  <a:pt x="1196717" y="759346"/>
                </a:lnTo>
                <a:lnTo>
                  <a:pt x="1196717" y="748755"/>
                </a:lnTo>
                <a:lnTo>
                  <a:pt x="1207306" y="748755"/>
                </a:lnTo>
                <a:cubicBezTo>
                  <a:pt x="1207306" y="748755"/>
                  <a:pt x="1205541" y="746990"/>
                  <a:pt x="1202011" y="743460"/>
                </a:cubicBezTo>
                <a:cubicBezTo>
                  <a:pt x="1198481" y="739930"/>
                  <a:pt x="1193186" y="738165"/>
                  <a:pt x="1186126" y="738165"/>
                </a:cubicBezTo>
                <a:cubicBezTo>
                  <a:pt x="1179066" y="731104"/>
                  <a:pt x="1172005" y="725809"/>
                  <a:pt x="1164945" y="722279"/>
                </a:cubicBezTo>
                <a:cubicBezTo>
                  <a:pt x="1157884" y="718748"/>
                  <a:pt x="1150825" y="716984"/>
                  <a:pt x="1143765" y="716984"/>
                </a:cubicBezTo>
                <a:lnTo>
                  <a:pt x="1122583" y="727574"/>
                </a:lnTo>
                <a:lnTo>
                  <a:pt x="1143765" y="727574"/>
                </a:lnTo>
                <a:lnTo>
                  <a:pt x="1164945" y="738165"/>
                </a:lnTo>
                <a:cubicBezTo>
                  <a:pt x="1179066" y="738165"/>
                  <a:pt x="1182596" y="745225"/>
                  <a:pt x="1175535" y="759346"/>
                </a:cubicBezTo>
                <a:cubicBezTo>
                  <a:pt x="1175535" y="759346"/>
                  <a:pt x="1164945" y="755815"/>
                  <a:pt x="1143765" y="748755"/>
                </a:cubicBezTo>
                <a:cubicBezTo>
                  <a:pt x="1129644" y="748755"/>
                  <a:pt x="1119053" y="748755"/>
                  <a:pt x="1111993" y="748755"/>
                </a:cubicBezTo>
                <a:lnTo>
                  <a:pt x="1133174" y="769936"/>
                </a:lnTo>
                <a:lnTo>
                  <a:pt x="1143765" y="769936"/>
                </a:lnTo>
                <a:lnTo>
                  <a:pt x="1154354" y="769936"/>
                </a:lnTo>
                <a:cubicBezTo>
                  <a:pt x="1161415" y="769936"/>
                  <a:pt x="1163179" y="771701"/>
                  <a:pt x="1159651" y="775231"/>
                </a:cubicBezTo>
                <a:cubicBezTo>
                  <a:pt x="1156119" y="778761"/>
                  <a:pt x="1157884" y="784057"/>
                  <a:pt x="1164945" y="791117"/>
                </a:cubicBezTo>
                <a:lnTo>
                  <a:pt x="1154354" y="791117"/>
                </a:lnTo>
                <a:lnTo>
                  <a:pt x="1133174" y="780526"/>
                </a:lnTo>
                <a:cubicBezTo>
                  <a:pt x="1133174" y="794648"/>
                  <a:pt x="1111993" y="791117"/>
                  <a:pt x="1069631" y="769936"/>
                </a:cubicBezTo>
                <a:cubicBezTo>
                  <a:pt x="1055511" y="762875"/>
                  <a:pt x="1046686" y="759346"/>
                  <a:pt x="1043155" y="759346"/>
                </a:cubicBezTo>
                <a:cubicBezTo>
                  <a:pt x="1039626" y="759346"/>
                  <a:pt x="1034330" y="755815"/>
                  <a:pt x="1027270" y="748755"/>
                </a:cubicBezTo>
                <a:lnTo>
                  <a:pt x="1037859" y="748755"/>
                </a:lnTo>
                <a:cubicBezTo>
                  <a:pt x="1037859" y="741694"/>
                  <a:pt x="1034330" y="738165"/>
                  <a:pt x="1027270" y="738165"/>
                </a:cubicBezTo>
                <a:cubicBezTo>
                  <a:pt x="1020210" y="738165"/>
                  <a:pt x="1016678" y="736400"/>
                  <a:pt x="1016678" y="732869"/>
                </a:cubicBezTo>
                <a:cubicBezTo>
                  <a:pt x="1016678" y="729338"/>
                  <a:pt x="1013149" y="724044"/>
                  <a:pt x="1006089" y="716984"/>
                </a:cubicBezTo>
                <a:cubicBezTo>
                  <a:pt x="999028" y="709923"/>
                  <a:pt x="988439" y="706394"/>
                  <a:pt x="974318" y="706394"/>
                </a:cubicBezTo>
                <a:lnTo>
                  <a:pt x="953137" y="706394"/>
                </a:lnTo>
                <a:cubicBezTo>
                  <a:pt x="953137" y="699334"/>
                  <a:pt x="949607" y="695803"/>
                  <a:pt x="942546" y="695803"/>
                </a:cubicBezTo>
                <a:close/>
                <a:moveTo>
                  <a:pt x="8673545" y="685213"/>
                </a:moveTo>
                <a:lnTo>
                  <a:pt x="8684137" y="695803"/>
                </a:lnTo>
                <a:cubicBezTo>
                  <a:pt x="8684137" y="695803"/>
                  <a:pt x="8680607" y="695803"/>
                  <a:pt x="8673545" y="695803"/>
                </a:cubicBezTo>
                <a:cubicBezTo>
                  <a:pt x="8673545" y="695803"/>
                  <a:pt x="8670016" y="695803"/>
                  <a:pt x="8662957" y="695803"/>
                </a:cubicBezTo>
                <a:cubicBezTo>
                  <a:pt x="8662957" y="688742"/>
                  <a:pt x="8666487" y="685213"/>
                  <a:pt x="8673545" y="685213"/>
                </a:cubicBezTo>
                <a:close/>
                <a:moveTo>
                  <a:pt x="8535871" y="685213"/>
                </a:moveTo>
                <a:lnTo>
                  <a:pt x="8567641" y="695803"/>
                </a:lnTo>
                <a:lnTo>
                  <a:pt x="8546462" y="702864"/>
                </a:lnTo>
                <a:lnTo>
                  <a:pt x="8546462" y="695803"/>
                </a:lnTo>
                <a:cubicBezTo>
                  <a:pt x="8532341" y="695803"/>
                  <a:pt x="8528810" y="692273"/>
                  <a:pt x="8535871" y="685213"/>
                </a:cubicBezTo>
                <a:close/>
                <a:moveTo>
                  <a:pt x="8207569" y="685213"/>
                </a:moveTo>
                <a:cubicBezTo>
                  <a:pt x="8200508" y="692273"/>
                  <a:pt x="8200508" y="695803"/>
                  <a:pt x="8207569" y="695803"/>
                </a:cubicBezTo>
                <a:cubicBezTo>
                  <a:pt x="8214629" y="695803"/>
                  <a:pt x="8218160" y="692273"/>
                  <a:pt x="8218160" y="685213"/>
                </a:cubicBezTo>
                <a:cubicBezTo>
                  <a:pt x="8211098" y="685213"/>
                  <a:pt x="8207569" y="685213"/>
                  <a:pt x="8207569" y="685213"/>
                </a:cubicBezTo>
                <a:close/>
                <a:moveTo>
                  <a:pt x="7974579" y="685213"/>
                </a:moveTo>
                <a:lnTo>
                  <a:pt x="7974579" y="695803"/>
                </a:lnTo>
                <a:cubicBezTo>
                  <a:pt x="7988700" y="695803"/>
                  <a:pt x="7995760" y="695803"/>
                  <a:pt x="7995760" y="695803"/>
                </a:cubicBezTo>
                <a:cubicBezTo>
                  <a:pt x="7995760" y="688742"/>
                  <a:pt x="7993994" y="685213"/>
                  <a:pt x="7990465" y="685213"/>
                </a:cubicBezTo>
                <a:cubicBezTo>
                  <a:pt x="7986935" y="685213"/>
                  <a:pt x="7981640" y="685213"/>
                  <a:pt x="7974579" y="685213"/>
                </a:cubicBezTo>
                <a:close/>
                <a:moveTo>
                  <a:pt x="1630923" y="685213"/>
                </a:moveTo>
                <a:cubicBezTo>
                  <a:pt x="1630923" y="692273"/>
                  <a:pt x="1634453" y="695803"/>
                  <a:pt x="1641514" y="695803"/>
                </a:cubicBezTo>
                <a:lnTo>
                  <a:pt x="1641514" y="685213"/>
                </a:lnTo>
                <a:close/>
                <a:moveTo>
                  <a:pt x="1164945" y="685213"/>
                </a:moveTo>
                <a:lnTo>
                  <a:pt x="1175535" y="695803"/>
                </a:lnTo>
                <a:cubicBezTo>
                  <a:pt x="1182596" y="688742"/>
                  <a:pt x="1182596" y="685213"/>
                  <a:pt x="1175535" y="685213"/>
                </a:cubicBezTo>
                <a:cubicBezTo>
                  <a:pt x="1175535" y="685213"/>
                  <a:pt x="1172005" y="685213"/>
                  <a:pt x="1164945" y="685213"/>
                </a:cubicBezTo>
                <a:close/>
                <a:moveTo>
                  <a:pt x="1037859" y="685213"/>
                </a:moveTo>
                <a:lnTo>
                  <a:pt x="1048450" y="706394"/>
                </a:lnTo>
                <a:cubicBezTo>
                  <a:pt x="1048450" y="706394"/>
                  <a:pt x="1048450" y="702863"/>
                  <a:pt x="1048450" y="695803"/>
                </a:cubicBezTo>
                <a:close/>
                <a:moveTo>
                  <a:pt x="455387" y="685213"/>
                </a:moveTo>
                <a:cubicBezTo>
                  <a:pt x="441266" y="685213"/>
                  <a:pt x="434206" y="688742"/>
                  <a:pt x="434206" y="695803"/>
                </a:cubicBezTo>
                <a:cubicBezTo>
                  <a:pt x="441266" y="709923"/>
                  <a:pt x="465977" y="716984"/>
                  <a:pt x="508339" y="716984"/>
                </a:cubicBezTo>
                <a:cubicBezTo>
                  <a:pt x="515400" y="716984"/>
                  <a:pt x="520695" y="716984"/>
                  <a:pt x="524224" y="716984"/>
                </a:cubicBezTo>
                <a:cubicBezTo>
                  <a:pt x="527755" y="716984"/>
                  <a:pt x="529521" y="720515"/>
                  <a:pt x="529521" y="727574"/>
                </a:cubicBezTo>
                <a:lnTo>
                  <a:pt x="550701" y="727574"/>
                </a:lnTo>
                <a:cubicBezTo>
                  <a:pt x="550701" y="720515"/>
                  <a:pt x="550701" y="716984"/>
                  <a:pt x="550701" y="716984"/>
                </a:cubicBezTo>
                <a:cubicBezTo>
                  <a:pt x="550701" y="709923"/>
                  <a:pt x="545405" y="706394"/>
                  <a:pt x="534816" y="706394"/>
                </a:cubicBezTo>
                <a:cubicBezTo>
                  <a:pt x="524224" y="706394"/>
                  <a:pt x="515400" y="702863"/>
                  <a:pt x="508339" y="695803"/>
                </a:cubicBezTo>
                <a:cubicBezTo>
                  <a:pt x="508339" y="695803"/>
                  <a:pt x="504809" y="695803"/>
                  <a:pt x="497749" y="695803"/>
                </a:cubicBezTo>
                <a:cubicBezTo>
                  <a:pt x="490689" y="695803"/>
                  <a:pt x="483629" y="695803"/>
                  <a:pt x="476569" y="695803"/>
                </a:cubicBezTo>
                <a:cubicBezTo>
                  <a:pt x="469508" y="695803"/>
                  <a:pt x="462448" y="692273"/>
                  <a:pt x="455387" y="685213"/>
                </a:cubicBezTo>
                <a:close/>
                <a:moveTo>
                  <a:pt x="8832403" y="674621"/>
                </a:moveTo>
                <a:cubicBezTo>
                  <a:pt x="8832403" y="681682"/>
                  <a:pt x="8832403" y="685213"/>
                  <a:pt x="8832403" y="685213"/>
                </a:cubicBezTo>
                <a:cubicBezTo>
                  <a:pt x="8825341" y="685213"/>
                  <a:pt x="8821812" y="685213"/>
                  <a:pt x="8821812" y="685213"/>
                </a:cubicBezTo>
                <a:close/>
                <a:moveTo>
                  <a:pt x="1607094" y="658738"/>
                </a:moveTo>
                <a:cubicBezTo>
                  <a:pt x="1605330" y="658738"/>
                  <a:pt x="1602682" y="660502"/>
                  <a:pt x="1599152" y="664031"/>
                </a:cubicBezTo>
                <a:lnTo>
                  <a:pt x="1599152" y="674621"/>
                </a:lnTo>
                <a:cubicBezTo>
                  <a:pt x="1606212" y="674621"/>
                  <a:pt x="1609742" y="672857"/>
                  <a:pt x="1609742" y="669327"/>
                </a:cubicBezTo>
                <a:cubicBezTo>
                  <a:pt x="1609742" y="665796"/>
                  <a:pt x="1609742" y="664031"/>
                  <a:pt x="1609742" y="664031"/>
                </a:cubicBezTo>
                <a:cubicBezTo>
                  <a:pt x="1609742" y="660502"/>
                  <a:pt x="1608859" y="658738"/>
                  <a:pt x="1607094" y="658738"/>
                </a:cubicBezTo>
                <a:close/>
                <a:moveTo>
                  <a:pt x="8673545" y="642851"/>
                </a:moveTo>
                <a:lnTo>
                  <a:pt x="8684137" y="642851"/>
                </a:lnTo>
                <a:lnTo>
                  <a:pt x="8673545" y="653442"/>
                </a:lnTo>
                <a:close/>
                <a:moveTo>
                  <a:pt x="783690" y="632261"/>
                </a:moveTo>
                <a:lnTo>
                  <a:pt x="804871" y="642851"/>
                </a:lnTo>
                <a:cubicBezTo>
                  <a:pt x="818991" y="656971"/>
                  <a:pt x="826051" y="664031"/>
                  <a:pt x="826051" y="664031"/>
                </a:cubicBezTo>
                <a:cubicBezTo>
                  <a:pt x="833112" y="664031"/>
                  <a:pt x="841936" y="665796"/>
                  <a:pt x="852528" y="669327"/>
                </a:cubicBezTo>
                <a:cubicBezTo>
                  <a:pt x="863118" y="672857"/>
                  <a:pt x="868414" y="678152"/>
                  <a:pt x="868414" y="685213"/>
                </a:cubicBezTo>
                <a:cubicBezTo>
                  <a:pt x="868414" y="692273"/>
                  <a:pt x="857823" y="692273"/>
                  <a:pt x="836642" y="685213"/>
                </a:cubicBezTo>
                <a:cubicBezTo>
                  <a:pt x="815462" y="678152"/>
                  <a:pt x="801341" y="669327"/>
                  <a:pt x="794281" y="658736"/>
                </a:cubicBezTo>
                <a:cubicBezTo>
                  <a:pt x="787220" y="648146"/>
                  <a:pt x="783690" y="642851"/>
                  <a:pt x="783690" y="642851"/>
                </a:cubicBezTo>
                <a:lnTo>
                  <a:pt x="783690" y="653442"/>
                </a:lnTo>
                <a:cubicBezTo>
                  <a:pt x="797810" y="653442"/>
                  <a:pt x="794281" y="656971"/>
                  <a:pt x="773099" y="664031"/>
                </a:cubicBezTo>
                <a:lnTo>
                  <a:pt x="783690" y="674621"/>
                </a:lnTo>
                <a:cubicBezTo>
                  <a:pt x="826051" y="702863"/>
                  <a:pt x="854293" y="709923"/>
                  <a:pt x="868414" y="695803"/>
                </a:cubicBezTo>
                <a:cubicBezTo>
                  <a:pt x="868414" y="695803"/>
                  <a:pt x="870178" y="697567"/>
                  <a:pt x="873709" y="701098"/>
                </a:cubicBezTo>
                <a:cubicBezTo>
                  <a:pt x="877238" y="704629"/>
                  <a:pt x="882534" y="706394"/>
                  <a:pt x="889594" y="706394"/>
                </a:cubicBezTo>
                <a:lnTo>
                  <a:pt x="900185" y="706394"/>
                </a:lnTo>
                <a:lnTo>
                  <a:pt x="900185" y="695803"/>
                </a:lnTo>
                <a:lnTo>
                  <a:pt x="889594" y="706394"/>
                </a:lnTo>
                <a:lnTo>
                  <a:pt x="879003" y="685213"/>
                </a:lnTo>
                <a:lnTo>
                  <a:pt x="900185" y="685213"/>
                </a:lnTo>
                <a:cubicBezTo>
                  <a:pt x="907245" y="685213"/>
                  <a:pt x="909009" y="681682"/>
                  <a:pt x="905480" y="674621"/>
                </a:cubicBezTo>
                <a:cubicBezTo>
                  <a:pt x="901951" y="667562"/>
                  <a:pt x="900185" y="664031"/>
                  <a:pt x="900185" y="664031"/>
                </a:cubicBezTo>
                <a:cubicBezTo>
                  <a:pt x="900185" y="664031"/>
                  <a:pt x="903715" y="664031"/>
                  <a:pt x="910775" y="664031"/>
                </a:cubicBezTo>
                <a:cubicBezTo>
                  <a:pt x="917836" y="664031"/>
                  <a:pt x="921366" y="667562"/>
                  <a:pt x="921366" y="674621"/>
                </a:cubicBezTo>
                <a:lnTo>
                  <a:pt x="931956" y="685213"/>
                </a:lnTo>
                <a:cubicBezTo>
                  <a:pt x="939016" y="685213"/>
                  <a:pt x="942546" y="685213"/>
                  <a:pt x="942546" y="685213"/>
                </a:cubicBezTo>
                <a:cubicBezTo>
                  <a:pt x="949607" y="685213"/>
                  <a:pt x="961961" y="686978"/>
                  <a:pt x="979613" y="690507"/>
                </a:cubicBezTo>
                <a:cubicBezTo>
                  <a:pt x="997263" y="694038"/>
                  <a:pt x="1009619" y="695803"/>
                  <a:pt x="1016678" y="695803"/>
                </a:cubicBezTo>
                <a:lnTo>
                  <a:pt x="1006089" y="674621"/>
                </a:lnTo>
                <a:cubicBezTo>
                  <a:pt x="984908" y="674621"/>
                  <a:pt x="967257" y="671092"/>
                  <a:pt x="953137" y="664031"/>
                </a:cubicBezTo>
                <a:cubicBezTo>
                  <a:pt x="946076" y="664031"/>
                  <a:pt x="937251" y="662267"/>
                  <a:pt x="926661" y="658736"/>
                </a:cubicBezTo>
                <a:cubicBezTo>
                  <a:pt x="916070" y="655207"/>
                  <a:pt x="907245" y="653442"/>
                  <a:pt x="900185" y="653442"/>
                </a:cubicBezTo>
                <a:cubicBezTo>
                  <a:pt x="886065" y="653442"/>
                  <a:pt x="877238" y="651677"/>
                  <a:pt x="873709" y="648146"/>
                </a:cubicBezTo>
                <a:cubicBezTo>
                  <a:pt x="870178" y="644615"/>
                  <a:pt x="861353" y="642851"/>
                  <a:pt x="847233" y="642851"/>
                </a:cubicBezTo>
                <a:lnTo>
                  <a:pt x="826051" y="632261"/>
                </a:lnTo>
                <a:lnTo>
                  <a:pt x="804871" y="632261"/>
                </a:lnTo>
                <a:close/>
                <a:moveTo>
                  <a:pt x="296531" y="613727"/>
                </a:moveTo>
                <a:cubicBezTo>
                  <a:pt x="298296" y="613727"/>
                  <a:pt x="300060" y="614611"/>
                  <a:pt x="301826" y="616375"/>
                </a:cubicBezTo>
                <a:cubicBezTo>
                  <a:pt x="305356" y="619905"/>
                  <a:pt x="307121" y="621670"/>
                  <a:pt x="307121" y="621670"/>
                </a:cubicBezTo>
                <a:lnTo>
                  <a:pt x="296531" y="621670"/>
                </a:lnTo>
                <a:cubicBezTo>
                  <a:pt x="289471" y="621670"/>
                  <a:pt x="287706" y="619905"/>
                  <a:pt x="291235" y="616375"/>
                </a:cubicBezTo>
                <a:cubicBezTo>
                  <a:pt x="293001" y="614611"/>
                  <a:pt x="294766" y="613727"/>
                  <a:pt x="296531" y="613727"/>
                </a:cubicBezTo>
                <a:close/>
                <a:moveTo>
                  <a:pt x="730738" y="611080"/>
                </a:moveTo>
                <a:cubicBezTo>
                  <a:pt x="730738" y="611080"/>
                  <a:pt x="734268" y="614611"/>
                  <a:pt x="741329" y="621670"/>
                </a:cubicBezTo>
                <a:cubicBezTo>
                  <a:pt x="741329" y="621670"/>
                  <a:pt x="744858" y="621670"/>
                  <a:pt x="751919" y="621670"/>
                </a:cubicBezTo>
                <a:lnTo>
                  <a:pt x="741329" y="611080"/>
                </a:lnTo>
                <a:cubicBezTo>
                  <a:pt x="734268" y="611080"/>
                  <a:pt x="730738" y="611080"/>
                  <a:pt x="730738" y="611080"/>
                </a:cubicBezTo>
                <a:close/>
                <a:moveTo>
                  <a:pt x="8006350" y="589899"/>
                </a:moveTo>
                <a:lnTo>
                  <a:pt x="8016942" y="600490"/>
                </a:lnTo>
                <a:cubicBezTo>
                  <a:pt x="8038123" y="607549"/>
                  <a:pt x="8048712" y="607549"/>
                  <a:pt x="8048712" y="600490"/>
                </a:cubicBezTo>
                <a:cubicBezTo>
                  <a:pt x="8048712" y="593430"/>
                  <a:pt x="8043417" y="589899"/>
                  <a:pt x="8032827" y="589899"/>
                </a:cubicBezTo>
                <a:cubicBezTo>
                  <a:pt x="8022237" y="589899"/>
                  <a:pt x="8016942" y="589899"/>
                  <a:pt x="8016942" y="589899"/>
                </a:cubicBezTo>
                <a:close/>
                <a:moveTo>
                  <a:pt x="667195" y="589899"/>
                </a:moveTo>
                <a:lnTo>
                  <a:pt x="656605" y="600490"/>
                </a:lnTo>
                <a:cubicBezTo>
                  <a:pt x="663665" y="600490"/>
                  <a:pt x="670726" y="596959"/>
                  <a:pt x="677786" y="589899"/>
                </a:cubicBezTo>
                <a:close/>
                <a:moveTo>
                  <a:pt x="487158" y="589899"/>
                </a:moveTo>
                <a:cubicBezTo>
                  <a:pt x="487158" y="596959"/>
                  <a:pt x="490689" y="600490"/>
                  <a:pt x="497749" y="600490"/>
                </a:cubicBezTo>
                <a:lnTo>
                  <a:pt x="497749" y="589899"/>
                </a:lnTo>
                <a:cubicBezTo>
                  <a:pt x="497749" y="589899"/>
                  <a:pt x="494218" y="589899"/>
                  <a:pt x="487158" y="589899"/>
                </a:cubicBezTo>
                <a:close/>
                <a:moveTo>
                  <a:pt x="8377016" y="579309"/>
                </a:moveTo>
                <a:lnTo>
                  <a:pt x="8398196" y="589899"/>
                </a:lnTo>
                <a:lnTo>
                  <a:pt x="8387606" y="589899"/>
                </a:lnTo>
                <a:close/>
                <a:moveTo>
                  <a:pt x="465977" y="579309"/>
                </a:moveTo>
                <a:lnTo>
                  <a:pt x="465977" y="589899"/>
                </a:lnTo>
                <a:cubicBezTo>
                  <a:pt x="473037" y="589899"/>
                  <a:pt x="476569" y="589899"/>
                  <a:pt x="476569" y="589899"/>
                </a:cubicBezTo>
                <a:cubicBezTo>
                  <a:pt x="476569" y="582838"/>
                  <a:pt x="473037" y="579309"/>
                  <a:pt x="465977" y="579309"/>
                </a:cubicBezTo>
                <a:close/>
                <a:moveTo>
                  <a:pt x="8324064" y="558128"/>
                </a:moveTo>
                <a:cubicBezTo>
                  <a:pt x="8324064" y="558128"/>
                  <a:pt x="8327593" y="559892"/>
                  <a:pt x="8334654" y="563423"/>
                </a:cubicBezTo>
                <a:cubicBezTo>
                  <a:pt x="8341714" y="566953"/>
                  <a:pt x="8345244" y="568718"/>
                  <a:pt x="8345244" y="568718"/>
                </a:cubicBezTo>
                <a:lnTo>
                  <a:pt x="8334654" y="568718"/>
                </a:lnTo>
                <a:close/>
                <a:moveTo>
                  <a:pt x="931956" y="558128"/>
                </a:moveTo>
                <a:cubicBezTo>
                  <a:pt x="931956" y="565188"/>
                  <a:pt x="931956" y="568718"/>
                  <a:pt x="931956" y="568718"/>
                </a:cubicBezTo>
                <a:cubicBezTo>
                  <a:pt x="939016" y="568718"/>
                  <a:pt x="942546" y="568718"/>
                  <a:pt x="942546" y="568718"/>
                </a:cubicBezTo>
                <a:cubicBezTo>
                  <a:pt x="942546" y="568718"/>
                  <a:pt x="942546" y="572248"/>
                  <a:pt x="942546" y="579309"/>
                </a:cubicBezTo>
                <a:cubicBezTo>
                  <a:pt x="935486" y="579309"/>
                  <a:pt x="924895" y="579309"/>
                  <a:pt x="910775" y="579309"/>
                </a:cubicBezTo>
                <a:lnTo>
                  <a:pt x="889594" y="579309"/>
                </a:lnTo>
                <a:lnTo>
                  <a:pt x="910775" y="589899"/>
                </a:lnTo>
                <a:cubicBezTo>
                  <a:pt x="917836" y="589899"/>
                  <a:pt x="924895" y="589899"/>
                  <a:pt x="931956" y="589899"/>
                </a:cubicBezTo>
                <a:lnTo>
                  <a:pt x="942546" y="600490"/>
                </a:lnTo>
                <a:cubicBezTo>
                  <a:pt x="949607" y="593430"/>
                  <a:pt x="953137" y="589899"/>
                  <a:pt x="953137" y="589899"/>
                </a:cubicBezTo>
                <a:cubicBezTo>
                  <a:pt x="953137" y="589899"/>
                  <a:pt x="953137" y="593430"/>
                  <a:pt x="953137" y="600490"/>
                </a:cubicBezTo>
                <a:lnTo>
                  <a:pt x="974318" y="600490"/>
                </a:lnTo>
                <a:cubicBezTo>
                  <a:pt x="988439" y="600490"/>
                  <a:pt x="995498" y="604019"/>
                  <a:pt x="995498" y="611080"/>
                </a:cubicBezTo>
                <a:cubicBezTo>
                  <a:pt x="995498" y="611080"/>
                  <a:pt x="997263" y="611080"/>
                  <a:pt x="1000795" y="611080"/>
                </a:cubicBezTo>
                <a:cubicBezTo>
                  <a:pt x="1004323" y="611080"/>
                  <a:pt x="1009619" y="611080"/>
                  <a:pt x="1016678" y="611080"/>
                </a:cubicBezTo>
                <a:lnTo>
                  <a:pt x="1016678" y="621670"/>
                </a:lnTo>
                <a:lnTo>
                  <a:pt x="1006089" y="632261"/>
                </a:lnTo>
                <a:cubicBezTo>
                  <a:pt x="1013149" y="639321"/>
                  <a:pt x="1023740" y="642851"/>
                  <a:pt x="1037859" y="642851"/>
                </a:cubicBezTo>
                <a:cubicBezTo>
                  <a:pt x="1044920" y="642851"/>
                  <a:pt x="1050215" y="644615"/>
                  <a:pt x="1053747" y="648146"/>
                </a:cubicBezTo>
                <a:cubicBezTo>
                  <a:pt x="1057275" y="651677"/>
                  <a:pt x="1059041" y="653442"/>
                  <a:pt x="1059041" y="653442"/>
                </a:cubicBezTo>
                <a:cubicBezTo>
                  <a:pt x="1066101" y="653442"/>
                  <a:pt x="1069631" y="653442"/>
                  <a:pt x="1069631" y="653442"/>
                </a:cubicBezTo>
                <a:lnTo>
                  <a:pt x="1069631" y="642851"/>
                </a:lnTo>
                <a:lnTo>
                  <a:pt x="1059041" y="632261"/>
                </a:lnTo>
                <a:lnTo>
                  <a:pt x="1111993" y="653442"/>
                </a:lnTo>
                <a:cubicBezTo>
                  <a:pt x="1111993" y="660501"/>
                  <a:pt x="1111993" y="664031"/>
                  <a:pt x="1111993" y="664031"/>
                </a:cubicBezTo>
                <a:cubicBezTo>
                  <a:pt x="1111993" y="664031"/>
                  <a:pt x="1115523" y="664031"/>
                  <a:pt x="1122583" y="664031"/>
                </a:cubicBezTo>
                <a:cubicBezTo>
                  <a:pt x="1122583" y="656971"/>
                  <a:pt x="1129644" y="655207"/>
                  <a:pt x="1143765" y="658736"/>
                </a:cubicBezTo>
                <a:cubicBezTo>
                  <a:pt x="1157884" y="662267"/>
                  <a:pt x="1168475" y="664031"/>
                  <a:pt x="1175535" y="664031"/>
                </a:cubicBezTo>
                <a:cubicBezTo>
                  <a:pt x="1175535" y="664031"/>
                  <a:pt x="1175535" y="667562"/>
                  <a:pt x="1175535" y="674621"/>
                </a:cubicBezTo>
                <a:cubicBezTo>
                  <a:pt x="1182596" y="674621"/>
                  <a:pt x="1186126" y="674621"/>
                  <a:pt x="1186126" y="674621"/>
                </a:cubicBezTo>
                <a:lnTo>
                  <a:pt x="1217897" y="685213"/>
                </a:lnTo>
                <a:lnTo>
                  <a:pt x="1260258" y="695803"/>
                </a:lnTo>
                <a:cubicBezTo>
                  <a:pt x="1274379" y="702863"/>
                  <a:pt x="1302621" y="709923"/>
                  <a:pt x="1344982" y="716984"/>
                </a:cubicBezTo>
                <a:cubicBezTo>
                  <a:pt x="1352042" y="716984"/>
                  <a:pt x="1355573" y="720515"/>
                  <a:pt x="1355573" y="727574"/>
                </a:cubicBezTo>
                <a:cubicBezTo>
                  <a:pt x="1355573" y="727574"/>
                  <a:pt x="1362633" y="729338"/>
                  <a:pt x="1376752" y="732869"/>
                </a:cubicBezTo>
                <a:cubicBezTo>
                  <a:pt x="1390874" y="736400"/>
                  <a:pt x="1408525" y="741694"/>
                  <a:pt x="1429704" y="748755"/>
                </a:cubicBezTo>
                <a:cubicBezTo>
                  <a:pt x="1472067" y="762875"/>
                  <a:pt x="1498544" y="771701"/>
                  <a:pt x="1509133" y="775231"/>
                </a:cubicBezTo>
                <a:cubicBezTo>
                  <a:pt x="1519723" y="778761"/>
                  <a:pt x="1537375" y="784057"/>
                  <a:pt x="1562085" y="791117"/>
                </a:cubicBezTo>
                <a:cubicBezTo>
                  <a:pt x="1586796" y="798177"/>
                  <a:pt x="1602682" y="801707"/>
                  <a:pt x="1609742" y="801707"/>
                </a:cubicBezTo>
                <a:cubicBezTo>
                  <a:pt x="1637984" y="815827"/>
                  <a:pt x="1662694" y="822888"/>
                  <a:pt x="1683875" y="822888"/>
                </a:cubicBezTo>
                <a:lnTo>
                  <a:pt x="1673285" y="812298"/>
                </a:lnTo>
                <a:lnTo>
                  <a:pt x="1715646" y="833478"/>
                </a:lnTo>
                <a:lnTo>
                  <a:pt x="1726237" y="844069"/>
                </a:lnTo>
                <a:lnTo>
                  <a:pt x="1745300" y="834538"/>
                </a:lnTo>
                <a:lnTo>
                  <a:pt x="1747418" y="834803"/>
                </a:lnTo>
                <a:cubicBezTo>
                  <a:pt x="1750947" y="835685"/>
                  <a:pt x="1754477" y="837009"/>
                  <a:pt x="1758008" y="838773"/>
                </a:cubicBezTo>
                <a:cubicBezTo>
                  <a:pt x="1765068" y="842304"/>
                  <a:pt x="1772128" y="845834"/>
                  <a:pt x="1779189" y="849365"/>
                </a:cubicBezTo>
                <a:cubicBezTo>
                  <a:pt x="1786249" y="852894"/>
                  <a:pt x="1793309" y="854659"/>
                  <a:pt x="1800370" y="854659"/>
                </a:cubicBezTo>
                <a:cubicBezTo>
                  <a:pt x="1814491" y="854659"/>
                  <a:pt x="1830377" y="856423"/>
                  <a:pt x="1848026" y="859954"/>
                </a:cubicBezTo>
                <a:cubicBezTo>
                  <a:pt x="1865678" y="863485"/>
                  <a:pt x="1876268" y="867015"/>
                  <a:pt x="1879797" y="870544"/>
                </a:cubicBezTo>
                <a:cubicBezTo>
                  <a:pt x="1883329" y="874075"/>
                  <a:pt x="1892153" y="875840"/>
                  <a:pt x="1906274" y="875840"/>
                </a:cubicBezTo>
                <a:cubicBezTo>
                  <a:pt x="1913334" y="875840"/>
                  <a:pt x="1918628" y="877605"/>
                  <a:pt x="1922160" y="881135"/>
                </a:cubicBezTo>
                <a:cubicBezTo>
                  <a:pt x="1925689" y="884665"/>
                  <a:pt x="1927455" y="886431"/>
                  <a:pt x="1927455" y="886431"/>
                </a:cubicBezTo>
                <a:lnTo>
                  <a:pt x="1938045" y="886431"/>
                </a:lnTo>
                <a:cubicBezTo>
                  <a:pt x="1938045" y="893490"/>
                  <a:pt x="1948635" y="897021"/>
                  <a:pt x="1969816" y="897021"/>
                </a:cubicBezTo>
                <a:lnTo>
                  <a:pt x="2001587" y="897021"/>
                </a:lnTo>
                <a:lnTo>
                  <a:pt x="1980407" y="886431"/>
                </a:lnTo>
                <a:cubicBezTo>
                  <a:pt x="1966286" y="879371"/>
                  <a:pt x="1952166" y="874075"/>
                  <a:pt x="1938045" y="870544"/>
                </a:cubicBezTo>
                <a:cubicBezTo>
                  <a:pt x="1923924" y="867015"/>
                  <a:pt x="1913334" y="865250"/>
                  <a:pt x="1906274" y="865250"/>
                </a:cubicBezTo>
                <a:cubicBezTo>
                  <a:pt x="1906274" y="858190"/>
                  <a:pt x="1902744" y="854659"/>
                  <a:pt x="1895684" y="854659"/>
                </a:cubicBezTo>
                <a:lnTo>
                  <a:pt x="1832141" y="833478"/>
                </a:lnTo>
                <a:cubicBezTo>
                  <a:pt x="1825080" y="833478"/>
                  <a:pt x="1816256" y="829948"/>
                  <a:pt x="1805665" y="822888"/>
                </a:cubicBezTo>
                <a:cubicBezTo>
                  <a:pt x="1795074" y="815827"/>
                  <a:pt x="1786249" y="812298"/>
                  <a:pt x="1779189" y="812298"/>
                </a:cubicBezTo>
                <a:cubicBezTo>
                  <a:pt x="1772128" y="812298"/>
                  <a:pt x="1763304" y="810533"/>
                  <a:pt x="1752713" y="807002"/>
                </a:cubicBezTo>
                <a:cubicBezTo>
                  <a:pt x="1742122" y="803471"/>
                  <a:pt x="1733297" y="801707"/>
                  <a:pt x="1726237" y="801707"/>
                </a:cubicBezTo>
                <a:cubicBezTo>
                  <a:pt x="1705056" y="794648"/>
                  <a:pt x="1680345" y="785821"/>
                  <a:pt x="1652104" y="775231"/>
                </a:cubicBezTo>
                <a:cubicBezTo>
                  <a:pt x="1623863" y="764640"/>
                  <a:pt x="1606212" y="759346"/>
                  <a:pt x="1599152" y="759346"/>
                </a:cubicBezTo>
                <a:cubicBezTo>
                  <a:pt x="1599152" y="759346"/>
                  <a:pt x="1595621" y="759346"/>
                  <a:pt x="1588562" y="759346"/>
                </a:cubicBezTo>
                <a:lnTo>
                  <a:pt x="1514429" y="727574"/>
                </a:lnTo>
                <a:cubicBezTo>
                  <a:pt x="1514429" y="727574"/>
                  <a:pt x="1512663" y="727574"/>
                  <a:pt x="1509133" y="727574"/>
                </a:cubicBezTo>
                <a:cubicBezTo>
                  <a:pt x="1505604" y="727574"/>
                  <a:pt x="1500308" y="724044"/>
                  <a:pt x="1493248" y="716984"/>
                </a:cubicBezTo>
                <a:lnTo>
                  <a:pt x="1472067" y="716984"/>
                </a:lnTo>
                <a:cubicBezTo>
                  <a:pt x="1457946" y="716984"/>
                  <a:pt x="1450886" y="713453"/>
                  <a:pt x="1450886" y="706394"/>
                </a:cubicBezTo>
                <a:lnTo>
                  <a:pt x="1355573" y="674621"/>
                </a:lnTo>
                <a:cubicBezTo>
                  <a:pt x="1348512" y="674621"/>
                  <a:pt x="1343217" y="674621"/>
                  <a:pt x="1339688" y="674621"/>
                </a:cubicBezTo>
                <a:cubicBezTo>
                  <a:pt x="1336156" y="674621"/>
                  <a:pt x="1334392" y="671092"/>
                  <a:pt x="1334392" y="664031"/>
                </a:cubicBezTo>
                <a:cubicBezTo>
                  <a:pt x="1327331" y="664031"/>
                  <a:pt x="1322036" y="665796"/>
                  <a:pt x="1318506" y="669327"/>
                </a:cubicBezTo>
                <a:cubicBezTo>
                  <a:pt x="1314975" y="672857"/>
                  <a:pt x="1309681" y="672857"/>
                  <a:pt x="1302621" y="669327"/>
                </a:cubicBezTo>
                <a:cubicBezTo>
                  <a:pt x="1295560" y="665796"/>
                  <a:pt x="1292030" y="660501"/>
                  <a:pt x="1292030" y="653442"/>
                </a:cubicBezTo>
                <a:cubicBezTo>
                  <a:pt x="1292030" y="653442"/>
                  <a:pt x="1288500" y="653442"/>
                  <a:pt x="1281440" y="653442"/>
                </a:cubicBezTo>
                <a:lnTo>
                  <a:pt x="1270849" y="653442"/>
                </a:lnTo>
                <a:lnTo>
                  <a:pt x="1260258" y="642851"/>
                </a:lnTo>
                <a:lnTo>
                  <a:pt x="1249669" y="642851"/>
                </a:lnTo>
                <a:lnTo>
                  <a:pt x="1239078" y="653442"/>
                </a:lnTo>
                <a:lnTo>
                  <a:pt x="1228487" y="653442"/>
                </a:lnTo>
                <a:cubicBezTo>
                  <a:pt x="1193186" y="646382"/>
                  <a:pt x="1168475" y="635790"/>
                  <a:pt x="1154354" y="621670"/>
                </a:cubicBezTo>
                <a:lnTo>
                  <a:pt x="1196717" y="632261"/>
                </a:lnTo>
                <a:cubicBezTo>
                  <a:pt x="1203777" y="632261"/>
                  <a:pt x="1207306" y="632261"/>
                  <a:pt x="1207306" y="632261"/>
                </a:cubicBezTo>
                <a:lnTo>
                  <a:pt x="1186126" y="611080"/>
                </a:lnTo>
                <a:lnTo>
                  <a:pt x="1175535" y="611080"/>
                </a:lnTo>
                <a:cubicBezTo>
                  <a:pt x="1175535" y="611080"/>
                  <a:pt x="1172005" y="609315"/>
                  <a:pt x="1164945" y="605784"/>
                </a:cubicBezTo>
                <a:cubicBezTo>
                  <a:pt x="1157884" y="602255"/>
                  <a:pt x="1154354" y="600490"/>
                  <a:pt x="1154354" y="600490"/>
                </a:cubicBezTo>
                <a:cubicBezTo>
                  <a:pt x="1133174" y="600490"/>
                  <a:pt x="1119053" y="596959"/>
                  <a:pt x="1111993" y="589899"/>
                </a:cubicBezTo>
                <a:cubicBezTo>
                  <a:pt x="1104932" y="582838"/>
                  <a:pt x="1097872" y="579309"/>
                  <a:pt x="1090813" y="579309"/>
                </a:cubicBezTo>
                <a:lnTo>
                  <a:pt x="1101402" y="600490"/>
                </a:lnTo>
                <a:cubicBezTo>
                  <a:pt x="1122583" y="607549"/>
                  <a:pt x="1133174" y="614611"/>
                  <a:pt x="1133174" y="621670"/>
                </a:cubicBezTo>
                <a:cubicBezTo>
                  <a:pt x="1133174" y="628730"/>
                  <a:pt x="1129644" y="628730"/>
                  <a:pt x="1122583" y="621670"/>
                </a:cubicBezTo>
                <a:lnTo>
                  <a:pt x="1101402" y="621670"/>
                </a:lnTo>
                <a:cubicBezTo>
                  <a:pt x="1094343" y="621670"/>
                  <a:pt x="1089046" y="618140"/>
                  <a:pt x="1085517" y="611080"/>
                </a:cubicBezTo>
                <a:cubicBezTo>
                  <a:pt x="1081986" y="604019"/>
                  <a:pt x="1074928" y="600490"/>
                  <a:pt x="1064336" y="600490"/>
                </a:cubicBezTo>
                <a:cubicBezTo>
                  <a:pt x="1053747" y="600490"/>
                  <a:pt x="1051980" y="596959"/>
                  <a:pt x="1059041" y="589899"/>
                </a:cubicBezTo>
                <a:lnTo>
                  <a:pt x="1037859" y="568718"/>
                </a:lnTo>
                <a:lnTo>
                  <a:pt x="1027270" y="579309"/>
                </a:lnTo>
                <a:lnTo>
                  <a:pt x="1016678" y="589899"/>
                </a:lnTo>
                <a:cubicBezTo>
                  <a:pt x="1009619" y="582838"/>
                  <a:pt x="997263" y="575778"/>
                  <a:pt x="979613" y="568718"/>
                </a:cubicBezTo>
                <a:cubicBezTo>
                  <a:pt x="961961" y="561659"/>
                  <a:pt x="949607" y="558128"/>
                  <a:pt x="942546" y="558128"/>
                </a:cubicBezTo>
                <a:close/>
                <a:moveTo>
                  <a:pt x="7929570" y="554817"/>
                </a:moveTo>
                <a:cubicBezTo>
                  <a:pt x="7924274" y="555260"/>
                  <a:pt x="7918098" y="556363"/>
                  <a:pt x="7911038" y="558128"/>
                </a:cubicBezTo>
                <a:lnTo>
                  <a:pt x="7932219" y="568718"/>
                </a:lnTo>
                <a:lnTo>
                  <a:pt x="7953398" y="568718"/>
                </a:lnTo>
                <a:cubicBezTo>
                  <a:pt x="7953398" y="558128"/>
                  <a:pt x="7945456" y="553494"/>
                  <a:pt x="7929570" y="554817"/>
                </a:cubicBezTo>
                <a:close/>
                <a:moveTo>
                  <a:pt x="7847494" y="547538"/>
                </a:moveTo>
                <a:cubicBezTo>
                  <a:pt x="7847494" y="547538"/>
                  <a:pt x="7851024" y="551067"/>
                  <a:pt x="7858085" y="558128"/>
                </a:cubicBezTo>
                <a:cubicBezTo>
                  <a:pt x="7865146" y="558128"/>
                  <a:pt x="7872205" y="554597"/>
                  <a:pt x="7879267" y="547538"/>
                </a:cubicBezTo>
                <a:lnTo>
                  <a:pt x="7858085" y="547538"/>
                </a:lnTo>
                <a:cubicBezTo>
                  <a:pt x="7851024" y="547538"/>
                  <a:pt x="7847494" y="547538"/>
                  <a:pt x="7847494" y="547538"/>
                </a:cubicBezTo>
                <a:close/>
                <a:moveTo>
                  <a:pt x="1016678" y="547538"/>
                </a:moveTo>
                <a:lnTo>
                  <a:pt x="1027270" y="558128"/>
                </a:lnTo>
                <a:lnTo>
                  <a:pt x="1037859" y="547538"/>
                </a:lnTo>
                <a:cubicBezTo>
                  <a:pt x="1037859" y="547538"/>
                  <a:pt x="1030799" y="547538"/>
                  <a:pt x="1016678" y="547538"/>
                </a:cubicBezTo>
                <a:close/>
                <a:moveTo>
                  <a:pt x="7834257" y="542242"/>
                </a:moveTo>
                <a:cubicBezTo>
                  <a:pt x="7832493" y="542242"/>
                  <a:pt x="7829844" y="544007"/>
                  <a:pt x="7826313" y="547538"/>
                </a:cubicBezTo>
                <a:lnTo>
                  <a:pt x="7836904" y="547538"/>
                </a:lnTo>
                <a:cubicBezTo>
                  <a:pt x="7836904" y="544007"/>
                  <a:pt x="7836022" y="542242"/>
                  <a:pt x="7834257" y="542242"/>
                </a:cubicBezTo>
                <a:close/>
                <a:moveTo>
                  <a:pt x="828700" y="540919"/>
                </a:moveTo>
                <a:cubicBezTo>
                  <a:pt x="826934" y="540036"/>
                  <a:pt x="826051" y="540477"/>
                  <a:pt x="826051" y="542242"/>
                </a:cubicBezTo>
                <a:cubicBezTo>
                  <a:pt x="826051" y="545772"/>
                  <a:pt x="829582" y="551067"/>
                  <a:pt x="836642" y="558128"/>
                </a:cubicBezTo>
                <a:cubicBezTo>
                  <a:pt x="843703" y="565188"/>
                  <a:pt x="854293" y="565188"/>
                  <a:pt x="868414" y="558128"/>
                </a:cubicBezTo>
                <a:cubicBezTo>
                  <a:pt x="875474" y="558128"/>
                  <a:pt x="875474" y="554597"/>
                  <a:pt x="868414" y="547538"/>
                </a:cubicBezTo>
                <a:cubicBezTo>
                  <a:pt x="861353" y="547538"/>
                  <a:pt x="850763" y="547538"/>
                  <a:pt x="836642" y="547538"/>
                </a:cubicBezTo>
                <a:cubicBezTo>
                  <a:pt x="833112" y="544007"/>
                  <a:pt x="830464" y="541801"/>
                  <a:pt x="828700" y="540919"/>
                </a:cubicBezTo>
                <a:close/>
                <a:moveTo>
                  <a:pt x="8271112" y="536947"/>
                </a:moveTo>
                <a:cubicBezTo>
                  <a:pt x="8271112" y="536947"/>
                  <a:pt x="8274641" y="540477"/>
                  <a:pt x="8281702" y="547538"/>
                </a:cubicBezTo>
                <a:lnTo>
                  <a:pt x="8271112" y="547538"/>
                </a:lnTo>
                <a:close/>
                <a:moveTo>
                  <a:pt x="900185" y="536947"/>
                </a:moveTo>
                <a:lnTo>
                  <a:pt x="910775" y="558128"/>
                </a:lnTo>
                <a:cubicBezTo>
                  <a:pt x="910775" y="558128"/>
                  <a:pt x="914305" y="558128"/>
                  <a:pt x="921366" y="558128"/>
                </a:cubicBezTo>
                <a:cubicBezTo>
                  <a:pt x="914305" y="558128"/>
                  <a:pt x="910775" y="554597"/>
                  <a:pt x="910775" y="547538"/>
                </a:cubicBezTo>
                <a:cubicBezTo>
                  <a:pt x="910775" y="540477"/>
                  <a:pt x="907245" y="536947"/>
                  <a:pt x="900185" y="536947"/>
                </a:cubicBezTo>
                <a:close/>
                <a:moveTo>
                  <a:pt x="7794542" y="526357"/>
                </a:moveTo>
                <a:lnTo>
                  <a:pt x="7794542" y="536947"/>
                </a:lnTo>
                <a:lnTo>
                  <a:pt x="7805134" y="526357"/>
                </a:lnTo>
                <a:cubicBezTo>
                  <a:pt x="7798072" y="526357"/>
                  <a:pt x="7794542" y="526357"/>
                  <a:pt x="7794542" y="526357"/>
                </a:cubicBezTo>
                <a:close/>
                <a:moveTo>
                  <a:pt x="957108" y="519737"/>
                </a:moveTo>
                <a:cubicBezTo>
                  <a:pt x="954462" y="520620"/>
                  <a:pt x="953137" y="522827"/>
                  <a:pt x="953137" y="526357"/>
                </a:cubicBezTo>
                <a:lnTo>
                  <a:pt x="939016" y="526357"/>
                </a:lnTo>
                <a:lnTo>
                  <a:pt x="974318" y="547538"/>
                </a:lnTo>
                <a:cubicBezTo>
                  <a:pt x="974318" y="547538"/>
                  <a:pt x="976082" y="544007"/>
                  <a:pt x="979613" y="536947"/>
                </a:cubicBezTo>
                <a:cubicBezTo>
                  <a:pt x="983142" y="529886"/>
                  <a:pt x="979613" y="524592"/>
                  <a:pt x="969022" y="521061"/>
                </a:cubicBezTo>
                <a:cubicBezTo>
                  <a:pt x="963727" y="519296"/>
                  <a:pt x="959756" y="518855"/>
                  <a:pt x="957108" y="519737"/>
                </a:cubicBezTo>
                <a:close/>
                <a:moveTo>
                  <a:pt x="7900446" y="515766"/>
                </a:moveTo>
                <a:lnTo>
                  <a:pt x="7911038" y="526357"/>
                </a:lnTo>
                <a:cubicBezTo>
                  <a:pt x="7911038" y="526357"/>
                  <a:pt x="7911038" y="522826"/>
                  <a:pt x="7911038" y="515766"/>
                </a:cubicBezTo>
                <a:cubicBezTo>
                  <a:pt x="7903976" y="515766"/>
                  <a:pt x="7900446" y="515766"/>
                  <a:pt x="7900446" y="515766"/>
                </a:cubicBezTo>
                <a:close/>
                <a:moveTo>
                  <a:pt x="921366" y="515766"/>
                </a:moveTo>
                <a:lnTo>
                  <a:pt x="930190" y="521061"/>
                </a:lnTo>
                <a:lnTo>
                  <a:pt x="929308" y="518414"/>
                </a:lnTo>
                <a:cubicBezTo>
                  <a:pt x="927544" y="516649"/>
                  <a:pt x="924896" y="515766"/>
                  <a:pt x="921366" y="515766"/>
                </a:cubicBezTo>
                <a:close/>
                <a:moveTo>
                  <a:pt x="7921627" y="494584"/>
                </a:moveTo>
                <a:lnTo>
                  <a:pt x="7942808" y="515766"/>
                </a:lnTo>
                <a:lnTo>
                  <a:pt x="7942808" y="505176"/>
                </a:lnTo>
                <a:cubicBezTo>
                  <a:pt x="7935748" y="505176"/>
                  <a:pt x="7932219" y="503411"/>
                  <a:pt x="7932219" y="499880"/>
                </a:cubicBezTo>
                <a:cubicBezTo>
                  <a:pt x="7932219" y="496351"/>
                  <a:pt x="7928688" y="494584"/>
                  <a:pt x="7921627" y="494584"/>
                </a:cubicBezTo>
                <a:close/>
                <a:moveTo>
                  <a:pt x="7646278" y="494584"/>
                </a:moveTo>
                <a:cubicBezTo>
                  <a:pt x="7653338" y="501645"/>
                  <a:pt x="7656867" y="505176"/>
                  <a:pt x="7656867" y="505176"/>
                </a:cubicBezTo>
                <a:cubicBezTo>
                  <a:pt x="7663928" y="505176"/>
                  <a:pt x="7663928" y="501645"/>
                  <a:pt x="7656867" y="494584"/>
                </a:cubicBezTo>
                <a:cubicBezTo>
                  <a:pt x="7649807" y="494584"/>
                  <a:pt x="7646278" y="494584"/>
                  <a:pt x="7646278" y="494584"/>
                </a:cubicBezTo>
                <a:close/>
                <a:moveTo>
                  <a:pt x="444797" y="494584"/>
                </a:moveTo>
                <a:cubicBezTo>
                  <a:pt x="451857" y="494584"/>
                  <a:pt x="458918" y="494584"/>
                  <a:pt x="465977" y="494584"/>
                </a:cubicBezTo>
                <a:cubicBezTo>
                  <a:pt x="473037" y="494584"/>
                  <a:pt x="476569" y="498115"/>
                  <a:pt x="476569" y="505176"/>
                </a:cubicBezTo>
                <a:lnTo>
                  <a:pt x="476569" y="515766"/>
                </a:lnTo>
                <a:cubicBezTo>
                  <a:pt x="476569" y="515766"/>
                  <a:pt x="473037" y="512236"/>
                  <a:pt x="465977" y="505176"/>
                </a:cubicBezTo>
                <a:cubicBezTo>
                  <a:pt x="458918" y="505176"/>
                  <a:pt x="448327" y="505176"/>
                  <a:pt x="434206" y="505176"/>
                </a:cubicBezTo>
                <a:close/>
                <a:moveTo>
                  <a:pt x="614243" y="483994"/>
                </a:moveTo>
                <a:cubicBezTo>
                  <a:pt x="614243" y="491055"/>
                  <a:pt x="612478" y="494584"/>
                  <a:pt x="608947" y="494584"/>
                </a:cubicBezTo>
                <a:cubicBezTo>
                  <a:pt x="605418" y="494584"/>
                  <a:pt x="603653" y="492820"/>
                  <a:pt x="603653" y="489290"/>
                </a:cubicBezTo>
                <a:cubicBezTo>
                  <a:pt x="603653" y="485759"/>
                  <a:pt x="607183" y="483994"/>
                  <a:pt x="614243" y="483994"/>
                </a:cubicBezTo>
                <a:close/>
                <a:moveTo>
                  <a:pt x="296531" y="483994"/>
                </a:moveTo>
                <a:cubicBezTo>
                  <a:pt x="310652" y="483994"/>
                  <a:pt x="323008" y="485759"/>
                  <a:pt x="333597" y="489290"/>
                </a:cubicBezTo>
                <a:cubicBezTo>
                  <a:pt x="344187" y="492820"/>
                  <a:pt x="354778" y="496351"/>
                  <a:pt x="365368" y="499880"/>
                </a:cubicBezTo>
                <a:cubicBezTo>
                  <a:pt x="375959" y="503411"/>
                  <a:pt x="381254" y="506940"/>
                  <a:pt x="381254" y="510471"/>
                </a:cubicBezTo>
                <a:cubicBezTo>
                  <a:pt x="381254" y="514001"/>
                  <a:pt x="379489" y="515766"/>
                  <a:pt x="375959" y="515766"/>
                </a:cubicBezTo>
                <a:cubicBezTo>
                  <a:pt x="372429" y="515766"/>
                  <a:pt x="367133" y="515766"/>
                  <a:pt x="360074" y="515766"/>
                </a:cubicBezTo>
                <a:lnTo>
                  <a:pt x="338893" y="515766"/>
                </a:lnTo>
                <a:lnTo>
                  <a:pt x="317712" y="505176"/>
                </a:lnTo>
                <a:cubicBezTo>
                  <a:pt x="317712" y="505176"/>
                  <a:pt x="315946" y="503411"/>
                  <a:pt x="312416" y="499880"/>
                </a:cubicBezTo>
                <a:cubicBezTo>
                  <a:pt x="308887" y="496351"/>
                  <a:pt x="303592" y="494584"/>
                  <a:pt x="296531" y="494584"/>
                </a:cubicBezTo>
                <a:close/>
                <a:moveTo>
                  <a:pt x="773099" y="481642"/>
                </a:moveTo>
                <a:lnTo>
                  <a:pt x="782367" y="482671"/>
                </a:lnTo>
                <a:lnTo>
                  <a:pt x="783690" y="483994"/>
                </a:lnTo>
                <a:cubicBezTo>
                  <a:pt x="776630" y="483994"/>
                  <a:pt x="773099" y="483994"/>
                  <a:pt x="773099" y="483994"/>
                </a:cubicBezTo>
                <a:close/>
                <a:moveTo>
                  <a:pt x="7762772" y="473405"/>
                </a:moveTo>
                <a:lnTo>
                  <a:pt x="7773361" y="483994"/>
                </a:lnTo>
                <a:lnTo>
                  <a:pt x="7805134" y="483994"/>
                </a:lnTo>
                <a:cubicBezTo>
                  <a:pt x="7805134" y="483994"/>
                  <a:pt x="7801604" y="482230"/>
                  <a:pt x="7794542" y="478699"/>
                </a:cubicBezTo>
                <a:cubicBezTo>
                  <a:pt x="7787482" y="475169"/>
                  <a:pt x="7783952" y="473405"/>
                  <a:pt x="7783952" y="473405"/>
                </a:cubicBezTo>
                <a:close/>
                <a:moveTo>
                  <a:pt x="667195" y="473405"/>
                </a:moveTo>
                <a:cubicBezTo>
                  <a:pt x="667195" y="480463"/>
                  <a:pt x="670726" y="483994"/>
                  <a:pt x="677786" y="483994"/>
                </a:cubicBezTo>
                <a:lnTo>
                  <a:pt x="688377" y="473405"/>
                </a:lnTo>
                <a:cubicBezTo>
                  <a:pt x="681316" y="473405"/>
                  <a:pt x="676020" y="473405"/>
                  <a:pt x="672491" y="473405"/>
                </a:cubicBezTo>
                <a:cubicBezTo>
                  <a:pt x="668962" y="473405"/>
                  <a:pt x="667195" y="473405"/>
                  <a:pt x="667195" y="473405"/>
                </a:cubicBezTo>
                <a:close/>
                <a:moveTo>
                  <a:pt x="582473" y="473405"/>
                </a:moveTo>
                <a:cubicBezTo>
                  <a:pt x="589533" y="473405"/>
                  <a:pt x="593062" y="473405"/>
                  <a:pt x="593062" y="473405"/>
                </a:cubicBezTo>
                <a:cubicBezTo>
                  <a:pt x="593062" y="473405"/>
                  <a:pt x="593062" y="476934"/>
                  <a:pt x="593062" y="483994"/>
                </a:cubicBezTo>
                <a:cubicBezTo>
                  <a:pt x="593062" y="483994"/>
                  <a:pt x="589533" y="483994"/>
                  <a:pt x="582473" y="483994"/>
                </a:cubicBezTo>
                <a:close/>
                <a:moveTo>
                  <a:pt x="773099" y="452224"/>
                </a:moveTo>
                <a:lnTo>
                  <a:pt x="783690" y="462813"/>
                </a:lnTo>
                <a:cubicBezTo>
                  <a:pt x="797810" y="462813"/>
                  <a:pt x="804871" y="464578"/>
                  <a:pt x="804871" y="468109"/>
                </a:cubicBezTo>
                <a:cubicBezTo>
                  <a:pt x="804871" y="464578"/>
                  <a:pt x="808401" y="462813"/>
                  <a:pt x="815462" y="462813"/>
                </a:cubicBezTo>
                <a:close/>
                <a:moveTo>
                  <a:pt x="487158" y="441632"/>
                </a:moveTo>
                <a:lnTo>
                  <a:pt x="561291" y="462813"/>
                </a:lnTo>
                <a:cubicBezTo>
                  <a:pt x="554231" y="469874"/>
                  <a:pt x="547170" y="469874"/>
                  <a:pt x="540110" y="462813"/>
                </a:cubicBezTo>
                <a:cubicBezTo>
                  <a:pt x="533049" y="462813"/>
                  <a:pt x="527755" y="461049"/>
                  <a:pt x="524224" y="457519"/>
                </a:cubicBezTo>
                <a:cubicBezTo>
                  <a:pt x="520695" y="453988"/>
                  <a:pt x="515400" y="452224"/>
                  <a:pt x="508339" y="452224"/>
                </a:cubicBezTo>
                <a:cubicBezTo>
                  <a:pt x="501279" y="452224"/>
                  <a:pt x="494218" y="448693"/>
                  <a:pt x="487158" y="441632"/>
                </a:cubicBezTo>
                <a:close/>
                <a:moveTo>
                  <a:pt x="730738" y="431043"/>
                </a:moveTo>
                <a:cubicBezTo>
                  <a:pt x="737799" y="431043"/>
                  <a:pt x="743095" y="432807"/>
                  <a:pt x="746624" y="436338"/>
                </a:cubicBezTo>
                <a:cubicBezTo>
                  <a:pt x="750153" y="439868"/>
                  <a:pt x="751919" y="441632"/>
                  <a:pt x="751919" y="441632"/>
                </a:cubicBezTo>
                <a:lnTo>
                  <a:pt x="751919" y="431043"/>
                </a:lnTo>
                <a:close/>
                <a:moveTo>
                  <a:pt x="646015" y="420453"/>
                </a:moveTo>
                <a:cubicBezTo>
                  <a:pt x="646015" y="427512"/>
                  <a:pt x="646015" y="431043"/>
                  <a:pt x="646015" y="431043"/>
                </a:cubicBezTo>
                <a:lnTo>
                  <a:pt x="656605" y="420453"/>
                </a:lnTo>
                <a:cubicBezTo>
                  <a:pt x="656605" y="420453"/>
                  <a:pt x="653074" y="420453"/>
                  <a:pt x="646015" y="420453"/>
                </a:cubicBezTo>
                <a:close/>
                <a:moveTo>
                  <a:pt x="593062" y="409861"/>
                </a:moveTo>
                <a:cubicBezTo>
                  <a:pt x="593062" y="409861"/>
                  <a:pt x="593062" y="413392"/>
                  <a:pt x="593062" y="420453"/>
                </a:cubicBezTo>
                <a:lnTo>
                  <a:pt x="614243" y="420453"/>
                </a:lnTo>
                <a:lnTo>
                  <a:pt x="603653" y="409861"/>
                </a:lnTo>
                <a:lnTo>
                  <a:pt x="598357" y="409861"/>
                </a:lnTo>
                <a:close/>
                <a:moveTo>
                  <a:pt x="614243" y="388680"/>
                </a:moveTo>
                <a:cubicBezTo>
                  <a:pt x="607183" y="388680"/>
                  <a:pt x="603653" y="392211"/>
                  <a:pt x="603653" y="399272"/>
                </a:cubicBezTo>
                <a:cubicBezTo>
                  <a:pt x="610713" y="399272"/>
                  <a:pt x="614243" y="399272"/>
                  <a:pt x="614243" y="399272"/>
                </a:cubicBezTo>
                <a:close/>
                <a:moveTo>
                  <a:pt x="402435" y="388680"/>
                </a:moveTo>
                <a:cubicBezTo>
                  <a:pt x="409496" y="388680"/>
                  <a:pt x="416556" y="392211"/>
                  <a:pt x="423617" y="399272"/>
                </a:cubicBezTo>
                <a:cubicBezTo>
                  <a:pt x="430676" y="406332"/>
                  <a:pt x="434206" y="409861"/>
                  <a:pt x="434206" y="409861"/>
                </a:cubicBezTo>
                <a:lnTo>
                  <a:pt x="444797" y="420453"/>
                </a:lnTo>
                <a:lnTo>
                  <a:pt x="465977" y="431043"/>
                </a:lnTo>
                <a:cubicBezTo>
                  <a:pt x="451857" y="431043"/>
                  <a:pt x="444797" y="429278"/>
                  <a:pt x="444797" y="425747"/>
                </a:cubicBezTo>
                <a:cubicBezTo>
                  <a:pt x="444797" y="422217"/>
                  <a:pt x="441266" y="420453"/>
                  <a:pt x="434206" y="420453"/>
                </a:cubicBezTo>
                <a:lnTo>
                  <a:pt x="381254" y="399272"/>
                </a:lnTo>
                <a:cubicBezTo>
                  <a:pt x="388314" y="392211"/>
                  <a:pt x="395375" y="388680"/>
                  <a:pt x="402435" y="388680"/>
                </a:cubicBezTo>
                <a:close/>
                <a:moveTo>
                  <a:pt x="0" y="388680"/>
                </a:moveTo>
                <a:lnTo>
                  <a:pt x="10590" y="388680"/>
                </a:lnTo>
                <a:lnTo>
                  <a:pt x="10590" y="399272"/>
                </a:lnTo>
                <a:cubicBezTo>
                  <a:pt x="10590" y="399272"/>
                  <a:pt x="8825" y="397507"/>
                  <a:pt x="5295" y="393976"/>
                </a:cubicBezTo>
                <a:cubicBezTo>
                  <a:pt x="1765" y="390445"/>
                  <a:pt x="0" y="388680"/>
                  <a:pt x="0" y="388680"/>
                </a:cubicBezTo>
                <a:close/>
                <a:moveTo>
                  <a:pt x="542759" y="383386"/>
                </a:moveTo>
                <a:cubicBezTo>
                  <a:pt x="540994" y="383386"/>
                  <a:pt x="540110" y="385151"/>
                  <a:pt x="540110" y="388680"/>
                </a:cubicBezTo>
                <a:lnTo>
                  <a:pt x="550701" y="388680"/>
                </a:lnTo>
                <a:cubicBezTo>
                  <a:pt x="547170" y="385151"/>
                  <a:pt x="544523" y="383386"/>
                  <a:pt x="542759" y="383386"/>
                </a:cubicBezTo>
                <a:close/>
                <a:moveTo>
                  <a:pt x="413026" y="367501"/>
                </a:moveTo>
                <a:cubicBezTo>
                  <a:pt x="420085" y="367501"/>
                  <a:pt x="427145" y="371030"/>
                  <a:pt x="434206" y="378091"/>
                </a:cubicBezTo>
                <a:cubicBezTo>
                  <a:pt x="413026" y="378091"/>
                  <a:pt x="402435" y="376326"/>
                  <a:pt x="402435" y="372795"/>
                </a:cubicBezTo>
                <a:cubicBezTo>
                  <a:pt x="402435" y="369265"/>
                  <a:pt x="405964" y="367501"/>
                  <a:pt x="413026" y="367501"/>
                </a:cubicBezTo>
                <a:close/>
                <a:moveTo>
                  <a:pt x="338893" y="367501"/>
                </a:moveTo>
                <a:lnTo>
                  <a:pt x="360074" y="367501"/>
                </a:lnTo>
                <a:cubicBezTo>
                  <a:pt x="367133" y="374560"/>
                  <a:pt x="372429" y="379855"/>
                  <a:pt x="375959" y="383386"/>
                </a:cubicBezTo>
                <a:cubicBezTo>
                  <a:pt x="379489" y="386916"/>
                  <a:pt x="381254" y="388680"/>
                  <a:pt x="381254" y="388680"/>
                </a:cubicBezTo>
                <a:lnTo>
                  <a:pt x="360074" y="388680"/>
                </a:lnTo>
                <a:cubicBezTo>
                  <a:pt x="360074" y="381621"/>
                  <a:pt x="356544" y="378091"/>
                  <a:pt x="349483" y="378091"/>
                </a:cubicBezTo>
                <a:lnTo>
                  <a:pt x="338893" y="378091"/>
                </a:lnTo>
                <a:cubicBezTo>
                  <a:pt x="345953" y="378091"/>
                  <a:pt x="345953" y="374560"/>
                  <a:pt x="338893" y="367501"/>
                </a:cubicBezTo>
                <a:close/>
                <a:moveTo>
                  <a:pt x="370664" y="356909"/>
                </a:moveTo>
                <a:cubicBezTo>
                  <a:pt x="377724" y="363970"/>
                  <a:pt x="377724" y="367501"/>
                  <a:pt x="370664" y="367501"/>
                </a:cubicBezTo>
                <a:cubicBezTo>
                  <a:pt x="363604" y="367501"/>
                  <a:pt x="360074" y="365736"/>
                  <a:pt x="360074" y="362205"/>
                </a:cubicBezTo>
                <a:cubicBezTo>
                  <a:pt x="360074" y="358674"/>
                  <a:pt x="363604" y="356909"/>
                  <a:pt x="370664" y="356909"/>
                </a:cubicBezTo>
                <a:close/>
                <a:moveTo>
                  <a:pt x="7508601" y="335728"/>
                </a:moveTo>
                <a:lnTo>
                  <a:pt x="7508601" y="346320"/>
                </a:lnTo>
                <a:lnTo>
                  <a:pt x="7498011" y="346320"/>
                </a:lnTo>
                <a:close/>
                <a:moveTo>
                  <a:pt x="476569" y="335728"/>
                </a:moveTo>
                <a:lnTo>
                  <a:pt x="476569" y="346320"/>
                </a:lnTo>
                <a:cubicBezTo>
                  <a:pt x="483629" y="353380"/>
                  <a:pt x="488924" y="356909"/>
                  <a:pt x="492453" y="356909"/>
                </a:cubicBezTo>
                <a:cubicBezTo>
                  <a:pt x="495984" y="356909"/>
                  <a:pt x="497749" y="353380"/>
                  <a:pt x="497749" y="346320"/>
                </a:cubicBezTo>
                <a:lnTo>
                  <a:pt x="487158" y="335728"/>
                </a:lnTo>
                <a:cubicBezTo>
                  <a:pt x="480097" y="335728"/>
                  <a:pt x="476569" y="335728"/>
                  <a:pt x="476569" y="335728"/>
                </a:cubicBezTo>
                <a:close/>
                <a:moveTo>
                  <a:pt x="532167" y="330434"/>
                </a:moveTo>
                <a:cubicBezTo>
                  <a:pt x="530402" y="330434"/>
                  <a:pt x="529521" y="332199"/>
                  <a:pt x="529521" y="335728"/>
                </a:cubicBezTo>
                <a:lnTo>
                  <a:pt x="540110" y="335728"/>
                </a:lnTo>
                <a:cubicBezTo>
                  <a:pt x="536581" y="332199"/>
                  <a:pt x="533933" y="330434"/>
                  <a:pt x="532167" y="330434"/>
                </a:cubicBezTo>
                <a:close/>
                <a:moveTo>
                  <a:pt x="497749" y="325139"/>
                </a:moveTo>
                <a:lnTo>
                  <a:pt x="508339" y="335728"/>
                </a:lnTo>
                <a:cubicBezTo>
                  <a:pt x="508339" y="335728"/>
                  <a:pt x="508339" y="332199"/>
                  <a:pt x="508339" y="325139"/>
                </a:cubicBezTo>
                <a:close/>
                <a:moveTo>
                  <a:pt x="413026" y="293368"/>
                </a:moveTo>
                <a:cubicBezTo>
                  <a:pt x="420085" y="300428"/>
                  <a:pt x="423617" y="303957"/>
                  <a:pt x="423617" y="303957"/>
                </a:cubicBezTo>
                <a:cubicBezTo>
                  <a:pt x="423617" y="303957"/>
                  <a:pt x="421851" y="303957"/>
                  <a:pt x="418320" y="303957"/>
                </a:cubicBezTo>
                <a:cubicBezTo>
                  <a:pt x="414791" y="303957"/>
                  <a:pt x="411260" y="303957"/>
                  <a:pt x="407730" y="303957"/>
                </a:cubicBezTo>
                <a:cubicBezTo>
                  <a:pt x="404200" y="303957"/>
                  <a:pt x="402435" y="302193"/>
                  <a:pt x="402435" y="298662"/>
                </a:cubicBezTo>
                <a:cubicBezTo>
                  <a:pt x="402435" y="295132"/>
                  <a:pt x="405964" y="293368"/>
                  <a:pt x="413026" y="293368"/>
                </a:cubicBezTo>
                <a:close/>
                <a:moveTo>
                  <a:pt x="275350" y="282776"/>
                </a:moveTo>
                <a:cubicBezTo>
                  <a:pt x="275350" y="282776"/>
                  <a:pt x="282411" y="282776"/>
                  <a:pt x="296531" y="282776"/>
                </a:cubicBezTo>
                <a:lnTo>
                  <a:pt x="296531" y="293368"/>
                </a:lnTo>
                <a:cubicBezTo>
                  <a:pt x="282411" y="293368"/>
                  <a:pt x="275350" y="289837"/>
                  <a:pt x="275350" y="282776"/>
                </a:cubicBezTo>
                <a:close/>
                <a:moveTo>
                  <a:pt x="643367" y="256301"/>
                </a:moveTo>
                <a:cubicBezTo>
                  <a:pt x="641603" y="256301"/>
                  <a:pt x="638955" y="258066"/>
                  <a:pt x="635425" y="261597"/>
                </a:cubicBezTo>
                <a:cubicBezTo>
                  <a:pt x="635425" y="261597"/>
                  <a:pt x="635425" y="263361"/>
                  <a:pt x="635425" y="266891"/>
                </a:cubicBezTo>
                <a:cubicBezTo>
                  <a:pt x="635425" y="270422"/>
                  <a:pt x="631895" y="272186"/>
                  <a:pt x="624833" y="272186"/>
                </a:cubicBezTo>
                <a:cubicBezTo>
                  <a:pt x="610713" y="272186"/>
                  <a:pt x="614243" y="275717"/>
                  <a:pt x="635425" y="282776"/>
                </a:cubicBezTo>
                <a:cubicBezTo>
                  <a:pt x="642485" y="282776"/>
                  <a:pt x="656605" y="286307"/>
                  <a:pt x="677786" y="293368"/>
                </a:cubicBezTo>
                <a:lnTo>
                  <a:pt x="720147" y="293368"/>
                </a:lnTo>
                <a:cubicBezTo>
                  <a:pt x="713087" y="286307"/>
                  <a:pt x="691905" y="279247"/>
                  <a:pt x="656605" y="272186"/>
                </a:cubicBezTo>
                <a:cubicBezTo>
                  <a:pt x="649545" y="272186"/>
                  <a:pt x="644249" y="272186"/>
                  <a:pt x="640720" y="272186"/>
                </a:cubicBezTo>
                <a:cubicBezTo>
                  <a:pt x="637189" y="272186"/>
                  <a:pt x="638953" y="268656"/>
                  <a:pt x="646015" y="261597"/>
                </a:cubicBezTo>
                <a:cubicBezTo>
                  <a:pt x="646015" y="258066"/>
                  <a:pt x="645131" y="256301"/>
                  <a:pt x="643367" y="256301"/>
                </a:cubicBezTo>
                <a:close/>
                <a:moveTo>
                  <a:pt x="7212070" y="240416"/>
                </a:moveTo>
                <a:cubicBezTo>
                  <a:pt x="7212070" y="240416"/>
                  <a:pt x="7213836" y="242180"/>
                  <a:pt x="7217366" y="245710"/>
                </a:cubicBezTo>
                <a:cubicBezTo>
                  <a:pt x="7220895" y="249241"/>
                  <a:pt x="7222660" y="251005"/>
                  <a:pt x="7222660" y="251005"/>
                </a:cubicBezTo>
                <a:lnTo>
                  <a:pt x="7222660" y="240416"/>
                </a:lnTo>
                <a:close/>
                <a:moveTo>
                  <a:pt x="21179" y="240416"/>
                </a:moveTo>
                <a:lnTo>
                  <a:pt x="31771" y="240416"/>
                </a:lnTo>
                <a:lnTo>
                  <a:pt x="31771" y="251005"/>
                </a:lnTo>
                <a:close/>
                <a:moveTo>
                  <a:pt x="529521" y="229824"/>
                </a:moveTo>
                <a:lnTo>
                  <a:pt x="550701" y="240416"/>
                </a:lnTo>
                <a:cubicBezTo>
                  <a:pt x="550701" y="233355"/>
                  <a:pt x="548937" y="229824"/>
                  <a:pt x="545405" y="229824"/>
                </a:cubicBezTo>
                <a:cubicBezTo>
                  <a:pt x="541876" y="229824"/>
                  <a:pt x="536581" y="229824"/>
                  <a:pt x="529521" y="229824"/>
                </a:cubicBezTo>
                <a:close/>
                <a:moveTo>
                  <a:pt x="42361" y="219234"/>
                </a:moveTo>
                <a:lnTo>
                  <a:pt x="52952" y="229824"/>
                </a:lnTo>
                <a:lnTo>
                  <a:pt x="42361" y="229824"/>
                </a:lnTo>
                <a:cubicBezTo>
                  <a:pt x="35300" y="222765"/>
                  <a:pt x="35300" y="219234"/>
                  <a:pt x="42361" y="219234"/>
                </a:cubicBezTo>
                <a:close/>
                <a:moveTo>
                  <a:pt x="455387" y="208645"/>
                </a:moveTo>
                <a:cubicBezTo>
                  <a:pt x="441266" y="208645"/>
                  <a:pt x="434206" y="210409"/>
                  <a:pt x="434206" y="213939"/>
                </a:cubicBezTo>
                <a:cubicBezTo>
                  <a:pt x="434206" y="217470"/>
                  <a:pt x="437737" y="222765"/>
                  <a:pt x="444797" y="229824"/>
                </a:cubicBezTo>
                <a:cubicBezTo>
                  <a:pt x="451857" y="222765"/>
                  <a:pt x="462448" y="219234"/>
                  <a:pt x="476569" y="219234"/>
                </a:cubicBezTo>
                <a:cubicBezTo>
                  <a:pt x="476569" y="219234"/>
                  <a:pt x="476569" y="217470"/>
                  <a:pt x="476569" y="213939"/>
                </a:cubicBezTo>
                <a:cubicBezTo>
                  <a:pt x="476569" y="210409"/>
                  <a:pt x="469508" y="208645"/>
                  <a:pt x="455387" y="208645"/>
                </a:cubicBezTo>
                <a:close/>
                <a:moveTo>
                  <a:pt x="317712" y="198053"/>
                </a:moveTo>
                <a:lnTo>
                  <a:pt x="349483" y="208645"/>
                </a:lnTo>
                <a:cubicBezTo>
                  <a:pt x="370664" y="215704"/>
                  <a:pt x="381254" y="219234"/>
                  <a:pt x="381254" y="219234"/>
                </a:cubicBezTo>
                <a:cubicBezTo>
                  <a:pt x="381254" y="205114"/>
                  <a:pt x="363604" y="198053"/>
                  <a:pt x="328302" y="198053"/>
                </a:cubicBezTo>
                <a:close/>
                <a:moveTo>
                  <a:pt x="296531" y="187463"/>
                </a:moveTo>
                <a:lnTo>
                  <a:pt x="307121" y="198053"/>
                </a:lnTo>
                <a:lnTo>
                  <a:pt x="307121" y="187463"/>
                </a:lnTo>
                <a:cubicBezTo>
                  <a:pt x="307121" y="187463"/>
                  <a:pt x="303592" y="187463"/>
                  <a:pt x="296531" y="187463"/>
                </a:cubicBezTo>
                <a:close/>
                <a:moveTo>
                  <a:pt x="476569" y="166282"/>
                </a:moveTo>
                <a:lnTo>
                  <a:pt x="476569" y="176872"/>
                </a:lnTo>
                <a:cubicBezTo>
                  <a:pt x="483629" y="176872"/>
                  <a:pt x="490689" y="176872"/>
                  <a:pt x="497749" y="176872"/>
                </a:cubicBezTo>
                <a:lnTo>
                  <a:pt x="487158" y="166282"/>
                </a:lnTo>
                <a:cubicBezTo>
                  <a:pt x="480097" y="166282"/>
                  <a:pt x="476569" y="166282"/>
                  <a:pt x="476569" y="166282"/>
                </a:cubicBezTo>
                <a:close/>
                <a:moveTo>
                  <a:pt x="7137937" y="155691"/>
                </a:moveTo>
                <a:lnTo>
                  <a:pt x="7159118" y="176872"/>
                </a:lnTo>
                <a:cubicBezTo>
                  <a:pt x="7152058" y="183933"/>
                  <a:pt x="7144997" y="180403"/>
                  <a:pt x="7137937" y="166282"/>
                </a:cubicBezTo>
                <a:cubicBezTo>
                  <a:pt x="7137937" y="166282"/>
                  <a:pt x="7137937" y="162751"/>
                  <a:pt x="7137937" y="155691"/>
                </a:cubicBezTo>
                <a:close/>
                <a:moveTo>
                  <a:pt x="7042622" y="155691"/>
                </a:moveTo>
                <a:cubicBezTo>
                  <a:pt x="7042622" y="155691"/>
                  <a:pt x="7046154" y="155691"/>
                  <a:pt x="7053214" y="155691"/>
                </a:cubicBezTo>
                <a:cubicBezTo>
                  <a:pt x="7060274" y="155691"/>
                  <a:pt x="7063804" y="157457"/>
                  <a:pt x="7063804" y="160987"/>
                </a:cubicBezTo>
                <a:cubicBezTo>
                  <a:pt x="7063804" y="164518"/>
                  <a:pt x="7056744" y="166282"/>
                  <a:pt x="7042622" y="166282"/>
                </a:cubicBezTo>
                <a:cubicBezTo>
                  <a:pt x="7035562" y="166282"/>
                  <a:pt x="7032033" y="164518"/>
                  <a:pt x="7032033" y="160987"/>
                </a:cubicBezTo>
                <a:cubicBezTo>
                  <a:pt x="7032033" y="157457"/>
                  <a:pt x="7035562" y="155691"/>
                  <a:pt x="7042622" y="155691"/>
                </a:cubicBezTo>
                <a:close/>
                <a:moveTo>
                  <a:pt x="7053214" y="123920"/>
                </a:moveTo>
                <a:lnTo>
                  <a:pt x="7116756" y="145101"/>
                </a:lnTo>
                <a:lnTo>
                  <a:pt x="7084985" y="145101"/>
                </a:lnTo>
                <a:cubicBezTo>
                  <a:pt x="7063804" y="138041"/>
                  <a:pt x="7053214" y="130981"/>
                  <a:pt x="7053214" y="123920"/>
                </a:cubicBezTo>
                <a:close/>
                <a:moveTo>
                  <a:pt x="6979081" y="102739"/>
                </a:moveTo>
                <a:lnTo>
                  <a:pt x="6989670" y="102739"/>
                </a:lnTo>
                <a:cubicBezTo>
                  <a:pt x="6989670" y="102739"/>
                  <a:pt x="6989670" y="106270"/>
                  <a:pt x="6989670" y="113330"/>
                </a:cubicBezTo>
                <a:cubicBezTo>
                  <a:pt x="6982610" y="113330"/>
                  <a:pt x="6979081" y="109799"/>
                  <a:pt x="6979081" y="102739"/>
                </a:cubicBezTo>
                <a:close/>
                <a:moveTo>
                  <a:pt x="64866" y="96121"/>
                </a:moveTo>
                <a:cubicBezTo>
                  <a:pt x="69278" y="95239"/>
                  <a:pt x="74133" y="95680"/>
                  <a:pt x="79427" y="97445"/>
                </a:cubicBezTo>
                <a:cubicBezTo>
                  <a:pt x="90018" y="100974"/>
                  <a:pt x="97078" y="104504"/>
                  <a:pt x="100608" y="108035"/>
                </a:cubicBezTo>
                <a:cubicBezTo>
                  <a:pt x="104139" y="111566"/>
                  <a:pt x="109433" y="113330"/>
                  <a:pt x="116494" y="113330"/>
                </a:cubicBezTo>
                <a:cubicBezTo>
                  <a:pt x="109433" y="120391"/>
                  <a:pt x="98843" y="120391"/>
                  <a:pt x="84723" y="113330"/>
                </a:cubicBezTo>
                <a:lnTo>
                  <a:pt x="63542" y="102739"/>
                </a:lnTo>
                <a:lnTo>
                  <a:pt x="52952" y="102739"/>
                </a:lnTo>
                <a:cubicBezTo>
                  <a:pt x="56481" y="99210"/>
                  <a:pt x="60453" y="97004"/>
                  <a:pt x="64866" y="96121"/>
                </a:cubicBezTo>
                <a:close/>
                <a:moveTo>
                  <a:pt x="6883766" y="60378"/>
                </a:moveTo>
                <a:lnTo>
                  <a:pt x="6926129" y="81559"/>
                </a:lnTo>
                <a:cubicBezTo>
                  <a:pt x="6919068" y="81559"/>
                  <a:pt x="6904948" y="81559"/>
                  <a:pt x="6883766" y="81559"/>
                </a:cubicBezTo>
                <a:cubicBezTo>
                  <a:pt x="6876706" y="74499"/>
                  <a:pt x="6876706" y="67439"/>
                  <a:pt x="6883766" y="60378"/>
                </a:cubicBezTo>
                <a:close/>
                <a:moveTo>
                  <a:pt x="6862587" y="60378"/>
                </a:moveTo>
                <a:cubicBezTo>
                  <a:pt x="6869648" y="60378"/>
                  <a:pt x="6873177" y="63908"/>
                  <a:pt x="6873177" y="70968"/>
                </a:cubicBezTo>
                <a:lnTo>
                  <a:pt x="6862587" y="70968"/>
                </a:lnTo>
                <a:cubicBezTo>
                  <a:pt x="6862587" y="70968"/>
                  <a:pt x="6862587" y="67439"/>
                  <a:pt x="6862587" y="60378"/>
                </a:cubicBezTo>
                <a:close/>
                <a:moveTo>
                  <a:pt x="232989" y="60378"/>
                </a:moveTo>
                <a:cubicBezTo>
                  <a:pt x="240048" y="60378"/>
                  <a:pt x="243579" y="63908"/>
                  <a:pt x="243579" y="70968"/>
                </a:cubicBezTo>
                <a:cubicBezTo>
                  <a:pt x="243579" y="78029"/>
                  <a:pt x="240048" y="81559"/>
                  <a:pt x="232989" y="81559"/>
                </a:cubicBezTo>
                <a:close/>
                <a:moveTo>
                  <a:pt x="148265" y="60378"/>
                </a:moveTo>
                <a:cubicBezTo>
                  <a:pt x="155325" y="60378"/>
                  <a:pt x="158856" y="60378"/>
                  <a:pt x="158856" y="60378"/>
                </a:cubicBezTo>
                <a:cubicBezTo>
                  <a:pt x="158856" y="60378"/>
                  <a:pt x="158856" y="62143"/>
                  <a:pt x="158856" y="65674"/>
                </a:cubicBezTo>
                <a:cubicBezTo>
                  <a:pt x="158856" y="69203"/>
                  <a:pt x="158856" y="70968"/>
                  <a:pt x="158856" y="70968"/>
                </a:cubicBezTo>
                <a:cubicBezTo>
                  <a:pt x="158856" y="70968"/>
                  <a:pt x="155325" y="67439"/>
                  <a:pt x="148265" y="60378"/>
                </a:cubicBezTo>
                <a:close/>
                <a:moveTo>
                  <a:pt x="190627" y="49787"/>
                </a:moveTo>
                <a:lnTo>
                  <a:pt x="201217" y="49787"/>
                </a:lnTo>
                <a:cubicBezTo>
                  <a:pt x="201217" y="49787"/>
                  <a:pt x="202983" y="51552"/>
                  <a:pt x="206512" y="55083"/>
                </a:cubicBezTo>
                <a:cubicBezTo>
                  <a:pt x="210043" y="58614"/>
                  <a:pt x="211808" y="60378"/>
                  <a:pt x="211808" y="60378"/>
                </a:cubicBezTo>
                <a:cubicBezTo>
                  <a:pt x="211808" y="60378"/>
                  <a:pt x="208277" y="62143"/>
                  <a:pt x="201217" y="65674"/>
                </a:cubicBezTo>
                <a:cubicBezTo>
                  <a:pt x="194158" y="69203"/>
                  <a:pt x="187096" y="70968"/>
                  <a:pt x="180037" y="70968"/>
                </a:cubicBezTo>
                <a:cubicBezTo>
                  <a:pt x="194158" y="63908"/>
                  <a:pt x="197688" y="56847"/>
                  <a:pt x="190627" y="49787"/>
                </a:cubicBezTo>
                <a:close/>
                <a:moveTo>
                  <a:pt x="308703" y="0"/>
                </a:moveTo>
                <a:lnTo>
                  <a:pt x="6631666" y="0"/>
                </a:lnTo>
                <a:lnTo>
                  <a:pt x="6640188" y="2131"/>
                </a:lnTo>
                <a:cubicBezTo>
                  <a:pt x="6647248" y="5662"/>
                  <a:pt x="6654307" y="7426"/>
                  <a:pt x="6661368" y="7426"/>
                </a:cubicBezTo>
                <a:cubicBezTo>
                  <a:pt x="6682550" y="21547"/>
                  <a:pt x="6696669" y="28607"/>
                  <a:pt x="6703730" y="28607"/>
                </a:cubicBezTo>
                <a:cubicBezTo>
                  <a:pt x="6710791" y="35666"/>
                  <a:pt x="6717850" y="40962"/>
                  <a:pt x="6724910" y="44493"/>
                </a:cubicBezTo>
                <a:cubicBezTo>
                  <a:pt x="6731972" y="48022"/>
                  <a:pt x="6735502" y="49787"/>
                  <a:pt x="6735502" y="49787"/>
                </a:cubicBezTo>
                <a:cubicBezTo>
                  <a:pt x="6742562" y="56847"/>
                  <a:pt x="6749621" y="60378"/>
                  <a:pt x="6756682" y="60378"/>
                </a:cubicBezTo>
                <a:cubicBezTo>
                  <a:pt x="6799044" y="60378"/>
                  <a:pt x="6820224" y="67439"/>
                  <a:pt x="6820224" y="81559"/>
                </a:cubicBezTo>
                <a:cubicBezTo>
                  <a:pt x="6820224" y="81559"/>
                  <a:pt x="6827285" y="81559"/>
                  <a:pt x="6841406" y="81559"/>
                </a:cubicBezTo>
                <a:cubicBezTo>
                  <a:pt x="6841406" y="81559"/>
                  <a:pt x="6843170" y="83324"/>
                  <a:pt x="6846700" y="86854"/>
                </a:cubicBezTo>
                <a:cubicBezTo>
                  <a:pt x="6850230" y="90385"/>
                  <a:pt x="6855525" y="92149"/>
                  <a:pt x="6862587" y="92149"/>
                </a:cubicBezTo>
                <a:cubicBezTo>
                  <a:pt x="6869648" y="99210"/>
                  <a:pt x="6876706" y="102739"/>
                  <a:pt x="6883766" y="102739"/>
                </a:cubicBezTo>
                <a:cubicBezTo>
                  <a:pt x="6890828" y="102739"/>
                  <a:pt x="6896122" y="104504"/>
                  <a:pt x="6899652" y="108035"/>
                </a:cubicBezTo>
                <a:cubicBezTo>
                  <a:pt x="6903183" y="111566"/>
                  <a:pt x="6908477" y="113330"/>
                  <a:pt x="6915539" y="113330"/>
                </a:cubicBezTo>
                <a:cubicBezTo>
                  <a:pt x="6922600" y="113330"/>
                  <a:pt x="6926129" y="113330"/>
                  <a:pt x="6926129" y="113330"/>
                </a:cubicBezTo>
                <a:cubicBezTo>
                  <a:pt x="6919068" y="120391"/>
                  <a:pt x="6920833" y="125685"/>
                  <a:pt x="6931424" y="129216"/>
                </a:cubicBezTo>
                <a:cubicBezTo>
                  <a:pt x="6942014" y="132747"/>
                  <a:pt x="6950840" y="134511"/>
                  <a:pt x="6957900" y="134511"/>
                </a:cubicBezTo>
                <a:lnTo>
                  <a:pt x="6968491" y="134511"/>
                </a:lnTo>
                <a:lnTo>
                  <a:pt x="6957900" y="145101"/>
                </a:lnTo>
                <a:cubicBezTo>
                  <a:pt x="6964960" y="145101"/>
                  <a:pt x="6987906" y="152162"/>
                  <a:pt x="7026737" y="166282"/>
                </a:cubicBezTo>
                <a:cubicBezTo>
                  <a:pt x="7065570" y="180403"/>
                  <a:pt x="7081456" y="183933"/>
                  <a:pt x="7074395" y="176872"/>
                </a:cubicBezTo>
                <a:lnTo>
                  <a:pt x="7084985" y="166282"/>
                </a:lnTo>
                <a:cubicBezTo>
                  <a:pt x="7099106" y="173343"/>
                  <a:pt x="7109696" y="178637"/>
                  <a:pt x="7116756" y="182168"/>
                </a:cubicBezTo>
                <a:cubicBezTo>
                  <a:pt x="7123818" y="185699"/>
                  <a:pt x="7127347" y="190993"/>
                  <a:pt x="7127347" y="198053"/>
                </a:cubicBezTo>
                <a:lnTo>
                  <a:pt x="7137937" y="208645"/>
                </a:lnTo>
                <a:lnTo>
                  <a:pt x="7137937" y="198053"/>
                </a:lnTo>
                <a:lnTo>
                  <a:pt x="7159118" y="208645"/>
                </a:lnTo>
                <a:lnTo>
                  <a:pt x="7180299" y="219234"/>
                </a:lnTo>
                <a:lnTo>
                  <a:pt x="7222660" y="229824"/>
                </a:lnTo>
                <a:cubicBezTo>
                  <a:pt x="7236780" y="236885"/>
                  <a:pt x="7245607" y="243945"/>
                  <a:pt x="7249136" y="251005"/>
                </a:cubicBezTo>
                <a:cubicBezTo>
                  <a:pt x="7252666" y="258066"/>
                  <a:pt x="7261492" y="261597"/>
                  <a:pt x="7275612" y="261597"/>
                </a:cubicBezTo>
                <a:cubicBezTo>
                  <a:pt x="7289732" y="261597"/>
                  <a:pt x="7300322" y="265126"/>
                  <a:pt x="7307384" y="272186"/>
                </a:cubicBezTo>
                <a:lnTo>
                  <a:pt x="7307384" y="282776"/>
                </a:lnTo>
                <a:lnTo>
                  <a:pt x="7317974" y="282776"/>
                </a:lnTo>
                <a:lnTo>
                  <a:pt x="7370926" y="293368"/>
                </a:lnTo>
                <a:cubicBezTo>
                  <a:pt x="7377986" y="293368"/>
                  <a:pt x="7385047" y="295132"/>
                  <a:pt x="7392107" y="298662"/>
                </a:cubicBezTo>
                <a:cubicBezTo>
                  <a:pt x="7399168" y="302193"/>
                  <a:pt x="7402697" y="303957"/>
                  <a:pt x="7402697" y="303957"/>
                </a:cubicBezTo>
                <a:cubicBezTo>
                  <a:pt x="7430938" y="303957"/>
                  <a:pt x="7437999" y="311018"/>
                  <a:pt x="7423878" y="325139"/>
                </a:cubicBezTo>
                <a:cubicBezTo>
                  <a:pt x="7423878" y="318078"/>
                  <a:pt x="7420348" y="314549"/>
                  <a:pt x="7413288" y="314549"/>
                </a:cubicBezTo>
                <a:lnTo>
                  <a:pt x="7413288" y="325139"/>
                </a:lnTo>
                <a:cubicBezTo>
                  <a:pt x="7420348" y="332199"/>
                  <a:pt x="7423878" y="332199"/>
                  <a:pt x="7423878" y="325139"/>
                </a:cubicBezTo>
                <a:cubicBezTo>
                  <a:pt x="7423878" y="332199"/>
                  <a:pt x="7423878" y="335728"/>
                  <a:pt x="7423878" y="335728"/>
                </a:cubicBezTo>
                <a:cubicBezTo>
                  <a:pt x="7423878" y="335728"/>
                  <a:pt x="7427408" y="339259"/>
                  <a:pt x="7434468" y="346320"/>
                </a:cubicBezTo>
                <a:cubicBezTo>
                  <a:pt x="7434468" y="360440"/>
                  <a:pt x="7437999" y="369265"/>
                  <a:pt x="7445059" y="372795"/>
                </a:cubicBezTo>
                <a:cubicBezTo>
                  <a:pt x="7452120" y="376326"/>
                  <a:pt x="7459178" y="378091"/>
                  <a:pt x="7466240" y="378091"/>
                </a:cubicBezTo>
                <a:lnTo>
                  <a:pt x="7487420" y="378091"/>
                </a:lnTo>
                <a:lnTo>
                  <a:pt x="7466240" y="367501"/>
                </a:lnTo>
                <a:cubicBezTo>
                  <a:pt x="7452120" y="367501"/>
                  <a:pt x="7445059" y="363970"/>
                  <a:pt x="7445059" y="356909"/>
                </a:cubicBezTo>
                <a:cubicBezTo>
                  <a:pt x="7445059" y="356909"/>
                  <a:pt x="7445059" y="355145"/>
                  <a:pt x="7445059" y="351614"/>
                </a:cubicBezTo>
                <a:cubicBezTo>
                  <a:pt x="7445059" y="348084"/>
                  <a:pt x="7441530" y="342789"/>
                  <a:pt x="7434468" y="335728"/>
                </a:cubicBezTo>
                <a:lnTo>
                  <a:pt x="7445059" y="335728"/>
                </a:lnTo>
                <a:cubicBezTo>
                  <a:pt x="7466240" y="342789"/>
                  <a:pt x="7473300" y="346320"/>
                  <a:pt x="7466240" y="346320"/>
                </a:cubicBezTo>
                <a:lnTo>
                  <a:pt x="7490068" y="354262"/>
                </a:lnTo>
                <a:lnTo>
                  <a:pt x="7498011" y="346320"/>
                </a:lnTo>
                <a:cubicBezTo>
                  <a:pt x="7505072" y="346320"/>
                  <a:pt x="7508601" y="349849"/>
                  <a:pt x="7508601" y="356909"/>
                </a:cubicBezTo>
                <a:lnTo>
                  <a:pt x="7498011" y="356909"/>
                </a:lnTo>
                <a:cubicBezTo>
                  <a:pt x="7505072" y="363970"/>
                  <a:pt x="7512130" y="367501"/>
                  <a:pt x="7519192" y="367501"/>
                </a:cubicBezTo>
                <a:lnTo>
                  <a:pt x="7529782" y="367501"/>
                </a:lnTo>
                <a:cubicBezTo>
                  <a:pt x="7529782" y="367501"/>
                  <a:pt x="7529782" y="363970"/>
                  <a:pt x="7529782" y="356909"/>
                </a:cubicBezTo>
                <a:lnTo>
                  <a:pt x="7540374" y="367501"/>
                </a:lnTo>
                <a:lnTo>
                  <a:pt x="7572144" y="378091"/>
                </a:lnTo>
                <a:cubicBezTo>
                  <a:pt x="7579204" y="378091"/>
                  <a:pt x="7584500" y="379855"/>
                  <a:pt x="7588030" y="383386"/>
                </a:cubicBezTo>
                <a:cubicBezTo>
                  <a:pt x="7591559" y="386916"/>
                  <a:pt x="7603915" y="392211"/>
                  <a:pt x="7625096" y="399272"/>
                </a:cubicBezTo>
                <a:cubicBezTo>
                  <a:pt x="7766300" y="434573"/>
                  <a:pt x="7889856" y="469874"/>
                  <a:pt x="7995760" y="505176"/>
                </a:cubicBezTo>
                <a:lnTo>
                  <a:pt x="8080483" y="526357"/>
                </a:lnTo>
                <a:cubicBezTo>
                  <a:pt x="8101664" y="533416"/>
                  <a:pt x="8136965" y="544007"/>
                  <a:pt x="8186387" y="558128"/>
                </a:cubicBezTo>
                <a:cubicBezTo>
                  <a:pt x="8186387" y="558128"/>
                  <a:pt x="8188154" y="559892"/>
                  <a:pt x="8191683" y="563423"/>
                </a:cubicBezTo>
                <a:cubicBezTo>
                  <a:pt x="8195213" y="566953"/>
                  <a:pt x="8200508" y="568718"/>
                  <a:pt x="8207569" y="568718"/>
                </a:cubicBezTo>
                <a:cubicBezTo>
                  <a:pt x="8214629" y="568718"/>
                  <a:pt x="8232279" y="572248"/>
                  <a:pt x="8260521" y="579309"/>
                </a:cubicBezTo>
                <a:cubicBezTo>
                  <a:pt x="8352305" y="607549"/>
                  <a:pt x="8408787" y="625200"/>
                  <a:pt x="8429968" y="632261"/>
                </a:cubicBezTo>
                <a:cubicBezTo>
                  <a:pt x="8437028" y="632261"/>
                  <a:pt x="8447618" y="634026"/>
                  <a:pt x="8461739" y="637555"/>
                </a:cubicBezTo>
                <a:cubicBezTo>
                  <a:pt x="8475858" y="641086"/>
                  <a:pt x="8488214" y="644615"/>
                  <a:pt x="8498805" y="648146"/>
                </a:cubicBezTo>
                <a:cubicBezTo>
                  <a:pt x="8509395" y="651677"/>
                  <a:pt x="8514691" y="653442"/>
                  <a:pt x="8514691" y="653442"/>
                </a:cubicBezTo>
                <a:cubicBezTo>
                  <a:pt x="8514691" y="653442"/>
                  <a:pt x="8504100" y="653442"/>
                  <a:pt x="8482920" y="653442"/>
                </a:cubicBezTo>
                <a:cubicBezTo>
                  <a:pt x="8482920" y="653442"/>
                  <a:pt x="8479390" y="653442"/>
                  <a:pt x="8472329" y="653442"/>
                </a:cubicBezTo>
                <a:cubicBezTo>
                  <a:pt x="8465268" y="653442"/>
                  <a:pt x="8458209" y="653442"/>
                  <a:pt x="8451148" y="653442"/>
                </a:cubicBezTo>
                <a:cubicBezTo>
                  <a:pt x="8444087" y="653442"/>
                  <a:pt x="8438792" y="651677"/>
                  <a:pt x="8435262" y="648146"/>
                </a:cubicBezTo>
                <a:cubicBezTo>
                  <a:pt x="8431733" y="644615"/>
                  <a:pt x="8429968" y="642851"/>
                  <a:pt x="8429968" y="642851"/>
                </a:cubicBezTo>
                <a:cubicBezTo>
                  <a:pt x="8422906" y="635790"/>
                  <a:pt x="8414082" y="632261"/>
                  <a:pt x="8403491" y="632261"/>
                </a:cubicBezTo>
                <a:cubicBezTo>
                  <a:pt x="8392901" y="632261"/>
                  <a:pt x="8384076" y="632261"/>
                  <a:pt x="8377016" y="632261"/>
                </a:cubicBezTo>
                <a:cubicBezTo>
                  <a:pt x="8369954" y="625200"/>
                  <a:pt x="8362895" y="621670"/>
                  <a:pt x="8355835" y="621670"/>
                </a:cubicBezTo>
                <a:cubicBezTo>
                  <a:pt x="8348773" y="621670"/>
                  <a:pt x="8338183" y="621670"/>
                  <a:pt x="8324064" y="621670"/>
                </a:cubicBezTo>
                <a:cubicBezTo>
                  <a:pt x="8302883" y="614611"/>
                  <a:pt x="8288762" y="611080"/>
                  <a:pt x="8281702" y="611080"/>
                </a:cubicBezTo>
                <a:cubicBezTo>
                  <a:pt x="8274641" y="611080"/>
                  <a:pt x="8271112" y="611080"/>
                  <a:pt x="8271112" y="611080"/>
                </a:cubicBezTo>
                <a:lnTo>
                  <a:pt x="8207569" y="589899"/>
                </a:lnTo>
                <a:cubicBezTo>
                  <a:pt x="8179327" y="582838"/>
                  <a:pt x="8161677" y="577544"/>
                  <a:pt x="8154617" y="574013"/>
                </a:cubicBezTo>
                <a:cubicBezTo>
                  <a:pt x="8147556" y="570482"/>
                  <a:pt x="8144027" y="568718"/>
                  <a:pt x="8144027" y="568718"/>
                </a:cubicBezTo>
                <a:cubicBezTo>
                  <a:pt x="8144027" y="561659"/>
                  <a:pt x="8142261" y="558128"/>
                  <a:pt x="8138731" y="558128"/>
                </a:cubicBezTo>
                <a:cubicBezTo>
                  <a:pt x="8135202" y="558128"/>
                  <a:pt x="8133435" y="558128"/>
                  <a:pt x="8133435" y="558128"/>
                </a:cubicBezTo>
                <a:lnTo>
                  <a:pt x="8101664" y="558128"/>
                </a:lnTo>
                <a:cubicBezTo>
                  <a:pt x="8094604" y="551067"/>
                  <a:pt x="8091075" y="551067"/>
                  <a:pt x="8091075" y="558128"/>
                </a:cubicBezTo>
                <a:lnTo>
                  <a:pt x="8059302" y="536947"/>
                </a:lnTo>
                <a:lnTo>
                  <a:pt x="8048712" y="536947"/>
                </a:lnTo>
                <a:cubicBezTo>
                  <a:pt x="8041652" y="536947"/>
                  <a:pt x="8034593" y="536947"/>
                  <a:pt x="8027531" y="536947"/>
                </a:cubicBezTo>
                <a:cubicBezTo>
                  <a:pt x="8020471" y="536947"/>
                  <a:pt x="8013412" y="536947"/>
                  <a:pt x="8006350" y="536947"/>
                </a:cubicBezTo>
                <a:cubicBezTo>
                  <a:pt x="7999290" y="536947"/>
                  <a:pt x="7993994" y="535182"/>
                  <a:pt x="7990465" y="531651"/>
                </a:cubicBezTo>
                <a:cubicBezTo>
                  <a:pt x="7986935" y="528122"/>
                  <a:pt x="7983404" y="526357"/>
                  <a:pt x="7979875" y="526357"/>
                </a:cubicBezTo>
                <a:cubicBezTo>
                  <a:pt x="7976346" y="526357"/>
                  <a:pt x="7971050" y="526357"/>
                  <a:pt x="7963990" y="526357"/>
                </a:cubicBezTo>
                <a:cubicBezTo>
                  <a:pt x="7956928" y="526357"/>
                  <a:pt x="7953398" y="526357"/>
                  <a:pt x="7953398" y="526357"/>
                </a:cubicBezTo>
                <a:lnTo>
                  <a:pt x="7921627" y="515766"/>
                </a:lnTo>
                <a:cubicBezTo>
                  <a:pt x="7921627" y="515766"/>
                  <a:pt x="7921627" y="517530"/>
                  <a:pt x="7921627" y="521061"/>
                </a:cubicBezTo>
                <a:cubicBezTo>
                  <a:pt x="7921627" y="524592"/>
                  <a:pt x="7925157" y="526357"/>
                  <a:pt x="7932219" y="526357"/>
                </a:cubicBezTo>
                <a:cubicBezTo>
                  <a:pt x="7939279" y="526357"/>
                  <a:pt x="7944575" y="528122"/>
                  <a:pt x="7948104" y="531651"/>
                </a:cubicBezTo>
                <a:cubicBezTo>
                  <a:pt x="7951634" y="535182"/>
                  <a:pt x="7953398" y="536947"/>
                  <a:pt x="7953398" y="536947"/>
                </a:cubicBezTo>
                <a:cubicBezTo>
                  <a:pt x="7953398" y="536947"/>
                  <a:pt x="7955164" y="536947"/>
                  <a:pt x="7958694" y="536947"/>
                </a:cubicBezTo>
                <a:cubicBezTo>
                  <a:pt x="7962223" y="536947"/>
                  <a:pt x="7965754" y="536947"/>
                  <a:pt x="7969284" y="536947"/>
                </a:cubicBezTo>
                <a:cubicBezTo>
                  <a:pt x="7972815" y="536947"/>
                  <a:pt x="7978109" y="538711"/>
                  <a:pt x="7985171" y="542242"/>
                </a:cubicBezTo>
                <a:cubicBezTo>
                  <a:pt x="7992231" y="545772"/>
                  <a:pt x="7999290" y="549303"/>
                  <a:pt x="8006350" y="552832"/>
                </a:cubicBezTo>
                <a:cubicBezTo>
                  <a:pt x="8013412" y="556363"/>
                  <a:pt x="8016942" y="556363"/>
                  <a:pt x="8016942" y="552832"/>
                </a:cubicBezTo>
                <a:cubicBezTo>
                  <a:pt x="8016942" y="549303"/>
                  <a:pt x="8020471" y="551067"/>
                  <a:pt x="8027531" y="558128"/>
                </a:cubicBezTo>
                <a:cubicBezTo>
                  <a:pt x="8034593" y="558128"/>
                  <a:pt x="8039887" y="559892"/>
                  <a:pt x="8043417" y="563423"/>
                </a:cubicBezTo>
                <a:cubicBezTo>
                  <a:pt x="8046946" y="566953"/>
                  <a:pt x="8052242" y="568718"/>
                  <a:pt x="8059302" y="568718"/>
                </a:cubicBezTo>
                <a:cubicBezTo>
                  <a:pt x="8080483" y="568718"/>
                  <a:pt x="8096369" y="570482"/>
                  <a:pt x="8106960" y="574013"/>
                </a:cubicBezTo>
                <a:cubicBezTo>
                  <a:pt x="8117550" y="577544"/>
                  <a:pt x="8124610" y="581074"/>
                  <a:pt x="8128141" y="584603"/>
                </a:cubicBezTo>
                <a:cubicBezTo>
                  <a:pt x="8131671" y="588134"/>
                  <a:pt x="8136965" y="589899"/>
                  <a:pt x="8144027" y="589899"/>
                </a:cubicBezTo>
                <a:lnTo>
                  <a:pt x="8154617" y="589899"/>
                </a:lnTo>
                <a:lnTo>
                  <a:pt x="8154617" y="600490"/>
                </a:lnTo>
                <a:lnTo>
                  <a:pt x="8165206" y="600490"/>
                </a:lnTo>
                <a:lnTo>
                  <a:pt x="8165206" y="589899"/>
                </a:lnTo>
                <a:cubicBezTo>
                  <a:pt x="8172268" y="596959"/>
                  <a:pt x="8175798" y="600490"/>
                  <a:pt x="8175798" y="600490"/>
                </a:cubicBezTo>
                <a:lnTo>
                  <a:pt x="8196979" y="611080"/>
                </a:lnTo>
                <a:cubicBezTo>
                  <a:pt x="8204039" y="604019"/>
                  <a:pt x="8216394" y="604019"/>
                  <a:pt x="8234045" y="611080"/>
                </a:cubicBezTo>
                <a:cubicBezTo>
                  <a:pt x="8251695" y="618140"/>
                  <a:pt x="8281702" y="625200"/>
                  <a:pt x="8324064" y="632261"/>
                </a:cubicBezTo>
                <a:cubicBezTo>
                  <a:pt x="8338183" y="639321"/>
                  <a:pt x="8350539" y="642851"/>
                  <a:pt x="8361130" y="642851"/>
                </a:cubicBezTo>
                <a:cubicBezTo>
                  <a:pt x="8371720" y="642851"/>
                  <a:pt x="8378781" y="644615"/>
                  <a:pt x="8382310" y="648146"/>
                </a:cubicBezTo>
                <a:cubicBezTo>
                  <a:pt x="8385840" y="651677"/>
                  <a:pt x="8391135" y="649911"/>
                  <a:pt x="8398196" y="642851"/>
                </a:cubicBezTo>
                <a:lnTo>
                  <a:pt x="8398196" y="653442"/>
                </a:lnTo>
                <a:cubicBezTo>
                  <a:pt x="8398196" y="653442"/>
                  <a:pt x="8408787" y="656971"/>
                  <a:pt x="8429968" y="664031"/>
                </a:cubicBezTo>
                <a:cubicBezTo>
                  <a:pt x="8444087" y="664031"/>
                  <a:pt x="8454678" y="664031"/>
                  <a:pt x="8461739" y="664031"/>
                </a:cubicBezTo>
                <a:cubicBezTo>
                  <a:pt x="8468799" y="664031"/>
                  <a:pt x="8472329" y="664031"/>
                  <a:pt x="8472329" y="664031"/>
                </a:cubicBezTo>
                <a:cubicBezTo>
                  <a:pt x="8472329" y="671092"/>
                  <a:pt x="8479390" y="674621"/>
                  <a:pt x="8493510" y="674621"/>
                </a:cubicBezTo>
                <a:lnTo>
                  <a:pt x="8525281" y="685213"/>
                </a:lnTo>
                <a:cubicBezTo>
                  <a:pt x="8518220" y="685213"/>
                  <a:pt x="8514691" y="685213"/>
                  <a:pt x="8514691" y="685213"/>
                </a:cubicBezTo>
                <a:cubicBezTo>
                  <a:pt x="8514691" y="692273"/>
                  <a:pt x="8511161" y="695803"/>
                  <a:pt x="8504100" y="695803"/>
                </a:cubicBezTo>
                <a:cubicBezTo>
                  <a:pt x="8497039" y="695803"/>
                  <a:pt x="8493510" y="695803"/>
                  <a:pt x="8493510" y="695803"/>
                </a:cubicBezTo>
                <a:cubicBezTo>
                  <a:pt x="8493510" y="702863"/>
                  <a:pt x="8493510" y="706394"/>
                  <a:pt x="8493510" y="706394"/>
                </a:cubicBezTo>
                <a:cubicBezTo>
                  <a:pt x="8493510" y="706394"/>
                  <a:pt x="8489980" y="706394"/>
                  <a:pt x="8482920" y="706394"/>
                </a:cubicBezTo>
                <a:lnTo>
                  <a:pt x="8472329" y="706394"/>
                </a:lnTo>
                <a:cubicBezTo>
                  <a:pt x="8479390" y="699334"/>
                  <a:pt x="8479390" y="695803"/>
                  <a:pt x="8472329" y="695803"/>
                </a:cubicBezTo>
                <a:cubicBezTo>
                  <a:pt x="8465268" y="695803"/>
                  <a:pt x="8459973" y="695803"/>
                  <a:pt x="8456443" y="695803"/>
                </a:cubicBezTo>
                <a:cubicBezTo>
                  <a:pt x="8452914" y="695803"/>
                  <a:pt x="8445853" y="699334"/>
                  <a:pt x="8435262" y="706394"/>
                </a:cubicBezTo>
                <a:cubicBezTo>
                  <a:pt x="8424672" y="713453"/>
                  <a:pt x="8419377" y="713453"/>
                  <a:pt x="8419377" y="706394"/>
                </a:cubicBezTo>
                <a:cubicBezTo>
                  <a:pt x="8419377" y="699334"/>
                  <a:pt x="8419377" y="695803"/>
                  <a:pt x="8419377" y="695803"/>
                </a:cubicBezTo>
                <a:lnTo>
                  <a:pt x="8408787" y="685213"/>
                </a:lnTo>
                <a:cubicBezTo>
                  <a:pt x="8408787" y="685213"/>
                  <a:pt x="8407021" y="685213"/>
                  <a:pt x="8403491" y="685213"/>
                </a:cubicBezTo>
                <a:cubicBezTo>
                  <a:pt x="8399962" y="685213"/>
                  <a:pt x="8394666" y="685213"/>
                  <a:pt x="8387606" y="685213"/>
                </a:cubicBezTo>
                <a:cubicBezTo>
                  <a:pt x="8387606" y="678152"/>
                  <a:pt x="8384076" y="678152"/>
                  <a:pt x="8377016" y="685213"/>
                </a:cubicBezTo>
                <a:lnTo>
                  <a:pt x="8366425" y="685213"/>
                </a:lnTo>
                <a:lnTo>
                  <a:pt x="8302883" y="653442"/>
                </a:lnTo>
                <a:cubicBezTo>
                  <a:pt x="8281702" y="653442"/>
                  <a:pt x="8264050" y="651677"/>
                  <a:pt x="8249931" y="648146"/>
                </a:cubicBezTo>
                <a:cubicBezTo>
                  <a:pt x="8235810" y="644615"/>
                  <a:pt x="8223454" y="642851"/>
                  <a:pt x="8212864" y="642851"/>
                </a:cubicBezTo>
                <a:cubicBezTo>
                  <a:pt x="8202273" y="642851"/>
                  <a:pt x="8191683" y="639321"/>
                  <a:pt x="8181093" y="632261"/>
                </a:cubicBezTo>
                <a:cubicBezTo>
                  <a:pt x="8170502" y="625200"/>
                  <a:pt x="8156383" y="621670"/>
                  <a:pt x="8138731" y="621670"/>
                </a:cubicBezTo>
                <a:cubicBezTo>
                  <a:pt x="8121079" y="621670"/>
                  <a:pt x="8110490" y="619905"/>
                  <a:pt x="8106960" y="616375"/>
                </a:cubicBezTo>
                <a:cubicBezTo>
                  <a:pt x="8103431" y="612844"/>
                  <a:pt x="8098135" y="609315"/>
                  <a:pt x="8091075" y="605784"/>
                </a:cubicBezTo>
                <a:cubicBezTo>
                  <a:pt x="8084013" y="602255"/>
                  <a:pt x="8076954" y="604019"/>
                  <a:pt x="8069894" y="611080"/>
                </a:cubicBezTo>
                <a:cubicBezTo>
                  <a:pt x="8084013" y="611080"/>
                  <a:pt x="8092839" y="614611"/>
                  <a:pt x="8096369" y="621670"/>
                </a:cubicBezTo>
                <a:cubicBezTo>
                  <a:pt x="8099898" y="628730"/>
                  <a:pt x="8105194" y="632261"/>
                  <a:pt x="8112254" y="632261"/>
                </a:cubicBezTo>
                <a:cubicBezTo>
                  <a:pt x="8140497" y="632261"/>
                  <a:pt x="8154617" y="635790"/>
                  <a:pt x="8154617" y="642851"/>
                </a:cubicBezTo>
                <a:cubicBezTo>
                  <a:pt x="8154617" y="649911"/>
                  <a:pt x="8158146" y="653442"/>
                  <a:pt x="8165206" y="653442"/>
                </a:cubicBezTo>
                <a:lnTo>
                  <a:pt x="8207569" y="664031"/>
                </a:lnTo>
                <a:cubicBezTo>
                  <a:pt x="8214629" y="664031"/>
                  <a:pt x="8221689" y="664031"/>
                  <a:pt x="8228750" y="664031"/>
                </a:cubicBezTo>
                <a:cubicBezTo>
                  <a:pt x="8228750" y="656971"/>
                  <a:pt x="8230516" y="655207"/>
                  <a:pt x="8234045" y="658736"/>
                </a:cubicBezTo>
                <a:cubicBezTo>
                  <a:pt x="8237575" y="662267"/>
                  <a:pt x="8242869" y="664031"/>
                  <a:pt x="8249931" y="664031"/>
                </a:cubicBezTo>
                <a:cubicBezTo>
                  <a:pt x="8256991" y="671092"/>
                  <a:pt x="8264050" y="674621"/>
                  <a:pt x="8271112" y="674621"/>
                </a:cubicBezTo>
                <a:cubicBezTo>
                  <a:pt x="8292291" y="674621"/>
                  <a:pt x="8295821" y="678152"/>
                  <a:pt x="8281702" y="685213"/>
                </a:cubicBezTo>
                <a:lnTo>
                  <a:pt x="8260521" y="695803"/>
                </a:lnTo>
                <a:lnTo>
                  <a:pt x="8271112" y="706394"/>
                </a:lnTo>
                <a:cubicBezTo>
                  <a:pt x="8334654" y="727574"/>
                  <a:pt x="8369954" y="734634"/>
                  <a:pt x="8377016" y="727574"/>
                </a:cubicBezTo>
                <a:lnTo>
                  <a:pt x="8355835" y="716984"/>
                </a:lnTo>
                <a:lnTo>
                  <a:pt x="8313473" y="706394"/>
                </a:lnTo>
                <a:cubicBezTo>
                  <a:pt x="8313473" y="706394"/>
                  <a:pt x="8309943" y="704629"/>
                  <a:pt x="8302883" y="701098"/>
                </a:cubicBezTo>
                <a:cubicBezTo>
                  <a:pt x="8295821" y="697567"/>
                  <a:pt x="8292291" y="699334"/>
                  <a:pt x="8292291" y="706394"/>
                </a:cubicBezTo>
                <a:lnTo>
                  <a:pt x="8292291" y="695803"/>
                </a:lnTo>
                <a:cubicBezTo>
                  <a:pt x="8299353" y="688742"/>
                  <a:pt x="8302883" y="685213"/>
                  <a:pt x="8302883" y="685213"/>
                </a:cubicBezTo>
                <a:lnTo>
                  <a:pt x="8324064" y="685213"/>
                </a:lnTo>
                <a:cubicBezTo>
                  <a:pt x="8345244" y="685213"/>
                  <a:pt x="8355835" y="688742"/>
                  <a:pt x="8355835" y="695803"/>
                </a:cubicBezTo>
                <a:cubicBezTo>
                  <a:pt x="8362895" y="702863"/>
                  <a:pt x="8373486" y="702863"/>
                  <a:pt x="8387606" y="695803"/>
                </a:cubicBezTo>
                <a:lnTo>
                  <a:pt x="8408787" y="716984"/>
                </a:lnTo>
                <a:lnTo>
                  <a:pt x="8419377" y="727574"/>
                </a:lnTo>
                <a:lnTo>
                  <a:pt x="8429968" y="727574"/>
                </a:lnTo>
                <a:cubicBezTo>
                  <a:pt x="8429968" y="727574"/>
                  <a:pt x="8433497" y="727574"/>
                  <a:pt x="8440558" y="727574"/>
                </a:cubicBezTo>
                <a:lnTo>
                  <a:pt x="8461739" y="727574"/>
                </a:lnTo>
                <a:lnTo>
                  <a:pt x="8472329" y="738165"/>
                </a:lnTo>
                <a:cubicBezTo>
                  <a:pt x="8472329" y="752286"/>
                  <a:pt x="8472329" y="759346"/>
                  <a:pt x="8472329" y="759346"/>
                </a:cubicBezTo>
                <a:cubicBezTo>
                  <a:pt x="8479390" y="759346"/>
                  <a:pt x="8486449" y="762875"/>
                  <a:pt x="8493510" y="769936"/>
                </a:cubicBezTo>
                <a:cubicBezTo>
                  <a:pt x="8479390" y="776996"/>
                  <a:pt x="8468799" y="780526"/>
                  <a:pt x="8461739" y="780526"/>
                </a:cubicBezTo>
                <a:lnTo>
                  <a:pt x="8461739" y="769936"/>
                </a:lnTo>
                <a:cubicBezTo>
                  <a:pt x="8461739" y="769936"/>
                  <a:pt x="8458209" y="773467"/>
                  <a:pt x="8451148" y="780526"/>
                </a:cubicBezTo>
                <a:lnTo>
                  <a:pt x="8408787" y="769936"/>
                </a:lnTo>
                <a:cubicBezTo>
                  <a:pt x="8394666" y="769936"/>
                  <a:pt x="8373486" y="769936"/>
                  <a:pt x="8345244" y="769936"/>
                </a:cubicBezTo>
                <a:cubicBezTo>
                  <a:pt x="8317002" y="769936"/>
                  <a:pt x="8302883" y="769936"/>
                  <a:pt x="8302883" y="769936"/>
                </a:cubicBezTo>
                <a:cubicBezTo>
                  <a:pt x="8295821" y="769936"/>
                  <a:pt x="8292291" y="766405"/>
                  <a:pt x="8292291" y="759346"/>
                </a:cubicBezTo>
                <a:cubicBezTo>
                  <a:pt x="8292291" y="752286"/>
                  <a:pt x="8292291" y="748755"/>
                  <a:pt x="8292291" y="748755"/>
                </a:cubicBezTo>
                <a:cubicBezTo>
                  <a:pt x="8292291" y="748755"/>
                  <a:pt x="8288762" y="752286"/>
                  <a:pt x="8281702" y="759346"/>
                </a:cubicBezTo>
                <a:lnTo>
                  <a:pt x="8249931" y="748755"/>
                </a:lnTo>
                <a:cubicBezTo>
                  <a:pt x="8249931" y="748755"/>
                  <a:pt x="8246401" y="748755"/>
                  <a:pt x="8239339" y="748755"/>
                </a:cubicBezTo>
                <a:cubicBezTo>
                  <a:pt x="8232279" y="748755"/>
                  <a:pt x="8226983" y="748755"/>
                  <a:pt x="8223454" y="748755"/>
                </a:cubicBezTo>
                <a:cubicBezTo>
                  <a:pt x="8219925" y="748755"/>
                  <a:pt x="8216394" y="748755"/>
                  <a:pt x="8212864" y="748755"/>
                </a:cubicBezTo>
                <a:cubicBezTo>
                  <a:pt x="8209335" y="748755"/>
                  <a:pt x="8207569" y="748755"/>
                  <a:pt x="8207569" y="748755"/>
                </a:cubicBezTo>
                <a:lnTo>
                  <a:pt x="8175798" y="738165"/>
                </a:lnTo>
                <a:cubicBezTo>
                  <a:pt x="8175798" y="745225"/>
                  <a:pt x="8177564" y="748755"/>
                  <a:pt x="8181093" y="748755"/>
                </a:cubicBezTo>
                <a:cubicBezTo>
                  <a:pt x="8184623" y="748755"/>
                  <a:pt x="8189917" y="748755"/>
                  <a:pt x="8196979" y="748755"/>
                </a:cubicBezTo>
                <a:lnTo>
                  <a:pt x="8218160" y="759346"/>
                </a:lnTo>
                <a:cubicBezTo>
                  <a:pt x="8225220" y="759346"/>
                  <a:pt x="8230516" y="759346"/>
                  <a:pt x="8234045" y="759346"/>
                </a:cubicBezTo>
                <a:cubicBezTo>
                  <a:pt x="8237575" y="759346"/>
                  <a:pt x="8239339" y="762875"/>
                  <a:pt x="8239339" y="769936"/>
                </a:cubicBezTo>
                <a:cubicBezTo>
                  <a:pt x="8239339" y="769936"/>
                  <a:pt x="8237575" y="771701"/>
                  <a:pt x="8234045" y="775231"/>
                </a:cubicBezTo>
                <a:cubicBezTo>
                  <a:pt x="8230516" y="778761"/>
                  <a:pt x="8225220" y="780526"/>
                  <a:pt x="8218160" y="780526"/>
                </a:cubicBezTo>
                <a:cubicBezTo>
                  <a:pt x="8211098" y="780526"/>
                  <a:pt x="8207569" y="780526"/>
                  <a:pt x="8207569" y="780526"/>
                </a:cubicBezTo>
                <a:lnTo>
                  <a:pt x="8398196" y="822888"/>
                </a:lnTo>
                <a:cubicBezTo>
                  <a:pt x="8426438" y="829948"/>
                  <a:pt x="8447618" y="833478"/>
                  <a:pt x="8461739" y="833478"/>
                </a:cubicBezTo>
                <a:lnTo>
                  <a:pt x="8482920" y="844069"/>
                </a:lnTo>
                <a:lnTo>
                  <a:pt x="8461739" y="844069"/>
                </a:lnTo>
                <a:lnTo>
                  <a:pt x="8398196" y="854659"/>
                </a:lnTo>
                <a:lnTo>
                  <a:pt x="8377016" y="854659"/>
                </a:lnTo>
                <a:cubicBezTo>
                  <a:pt x="8369954" y="854659"/>
                  <a:pt x="8362895" y="854659"/>
                  <a:pt x="8355835" y="854659"/>
                </a:cubicBezTo>
                <a:cubicBezTo>
                  <a:pt x="8348773" y="854659"/>
                  <a:pt x="8345244" y="851129"/>
                  <a:pt x="8345244" y="844069"/>
                </a:cubicBezTo>
                <a:cubicBezTo>
                  <a:pt x="8338183" y="844069"/>
                  <a:pt x="8331124" y="844069"/>
                  <a:pt x="8324064" y="844069"/>
                </a:cubicBezTo>
                <a:cubicBezTo>
                  <a:pt x="8281702" y="851129"/>
                  <a:pt x="8246401" y="847600"/>
                  <a:pt x="8218160" y="833478"/>
                </a:cubicBezTo>
                <a:cubicBezTo>
                  <a:pt x="8218160" y="833478"/>
                  <a:pt x="8216394" y="833478"/>
                  <a:pt x="8212864" y="833478"/>
                </a:cubicBezTo>
                <a:cubicBezTo>
                  <a:pt x="8209335" y="833478"/>
                  <a:pt x="8204039" y="833478"/>
                  <a:pt x="8196979" y="833478"/>
                </a:cubicBezTo>
                <a:lnTo>
                  <a:pt x="8196979" y="844069"/>
                </a:lnTo>
                <a:cubicBezTo>
                  <a:pt x="8204039" y="844069"/>
                  <a:pt x="8214629" y="847600"/>
                  <a:pt x="8228750" y="854659"/>
                </a:cubicBezTo>
                <a:cubicBezTo>
                  <a:pt x="8242869" y="861719"/>
                  <a:pt x="8253460" y="865250"/>
                  <a:pt x="8260521" y="865250"/>
                </a:cubicBezTo>
                <a:cubicBezTo>
                  <a:pt x="8288762" y="879371"/>
                  <a:pt x="8306412" y="882900"/>
                  <a:pt x="8313473" y="875840"/>
                </a:cubicBezTo>
                <a:cubicBezTo>
                  <a:pt x="8320533" y="868779"/>
                  <a:pt x="8334654" y="868779"/>
                  <a:pt x="8355835" y="875840"/>
                </a:cubicBezTo>
                <a:cubicBezTo>
                  <a:pt x="8369954" y="882900"/>
                  <a:pt x="8377016" y="889961"/>
                  <a:pt x="8377016" y="897021"/>
                </a:cubicBezTo>
                <a:cubicBezTo>
                  <a:pt x="8362895" y="897021"/>
                  <a:pt x="8355835" y="893490"/>
                  <a:pt x="8355835" y="886431"/>
                </a:cubicBezTo>
                <a:lnTo>
                  <a:pt x="8334654" y="886431"/>
                </a:lnTo>
                <a:lnTo>
                  <a:pt x="8408787" y="918202"/>
                </a:lnTo>
                <a:lnTo>
                  <a:pt x="8440558" y="928792"/>
                </a:lnTo>
                <a:cubicBezTo>
                  <a:pt x="8440558" y="935852"/>
                  <a:pt x="8437028" y="939383"/>
                  <a:pt x="8429968" y="939383"/>
                </a:cubicBezTo>
                <a:cubicBezTo>
                  <a:pt x="8422906" y="939383"/>
                  <a:pt x="8408787" y="939383"/>
                  <a:pt x="8387606" y="939383"/>
                </a:cubicBezTo>
                <a:cubicBezTo>
                  <a:pt x="8380545" y="939383"/>
                  <a:pt x="8371720" y="937617"/>
                  <a:pt x="8361130" y="934087"/>
                </a:cubicBezTo>
                <a:cubicBezTo>
                  <a:pt x="8350539" y="930557"/>
                  <a:pt x="8345244" y="928792"/>
                  <a:pt x="8345244" y="928792"/>
                </a:cubicBezTo>
                <a:cubicBezTo>
                  <a:pt x="8338183" y="921731"/>
                  <a:pt x="8332888" y="919967"/>
                  <a:pt x="8329358" y="923496"/>
                </a:cubicBezTo>
                <a:cubicBezTo>
                  <a:pt x="8325829" y="927027"/>
                  <a:pt x="8317002" y="925261"/>
                  <a:pt x="8302883" y="918202"/>
                </a:cubicBezTo>
                <a:cubicBezTo>
                  <a:pt x="8302883" y="918202"/>
                  <a:pt x="8299353" y="916437"/>
                  <a:pt x="8292291" y="912906"/>
                </a:cubicBezTo>
                <a:cubicBezTo>
                  <a:pt x="8285231" y="909375"/>
                  <a:pt x="8281702" y="907611"/>
                  <a:pt x="8281702" y="907611"/>
                </a:cubicBezTo>
                <a:cubicBezTo>
                  <a:pt x="8274641" y="907611"/>
                  <a:pt x="8271112" y="907611"/>
                  <a:pt x="8271112" y="907611"/>
                </a:cubicBezTo>
                <a:lnTo>
                  <a:pt x="8260521" y="897021"/>
                </a:lnTo>
                <a:lnTo>
                  <a:pt x="8249931" y="897021"/>
                </a:lnTo>
                <a:cubicBezTo>
                  <a:pt x="8242869" y="897021"/>
                  <a:pt x="8232279" y="895256"/>
                  <a:pt x="8218160" y="891725"/>
                </a:cubicBezTo>
                <a:cubicBezTo>
                  <a:pt x="8204039" y="888196"/>
                  <a:pt x="8191683" y="886431"/>
                  <a:pt x="8181093" y="886431"/>
                </a:cubicBezTo>
                <a:cubicBezTo>
                  <a:pt x="8170502" y="886431"/>
                  <a:pt x="8165206" y="886431"/>
                  <a:pt x="8165206" y="886431"/>
                </a:cubicBezTo>
                <a:cubicBezTo>
                  <a:pt x="8151087" y="886431"/>
                  <a:pt x="8136965" y="879371"/>
                  <a:pt x="8122846" y="865250"/>
                </a:cubicBezTo>
                <a:cubicBezTo>
                  <a:pt x="8115785" y="858190"/>
                  <a:pt x="8110490" y="856423"/>
                  <a:pt x="8106960" y="859954"/>
                </a:cubicBezTo>
                <a:cubicBezTo>
                  <a:pt x="8103431" y="863485"/>
                  <a:pt x="8094604" y="865250"/>
                  <a:pt x="8080483" y="865250"/>
                </a:cubicBezTo>
                <a:cubicBezTo>
                  <a:pt x="8066364" y="865250"/>
                  <a:pt x="8055773" y="863485"/>
                  <a:pt x="8048712" y="859954"/>
                </a:cubicBezTo>
                <a:cubicBezTo>
                  <a:pt x="8041652" y="856423"/>
                  <a:pt x="8024002" y="851129"/>
                  <a:pt x="7995760" y="844069"/>
                </a:cubicBezTo>
                <a:lnTo>
                  <a:pt x="7974579" y="844069"/>
                </a:lnTo>
                <a:lnTo>
                  <a:pt x="7889856" y="812298"/>
                </a:lnTo>
                <a:lnTo>
                  <a:pt x="7900446" y="822888"/>
                </a:lnTo>
                <a:cubicBezTo>
                  <a:pt x="7900446" y="822888"/>
                  <a:pt x="7907508" y="824652"/>
                  <a:pt x="7921627" y="828183"/>
                </a:cubicBezTo>
                <a:cubicBezTo>
                  <a:pt x="7935748" y="831713"/>
                  <a:pt x="7949869" y="837009"/>
                  <a:pt x="7963990" y="844069"/>
                </a:cubicBezTo>
                <a:cubicBezTo>
                  <a:pt x="7971050" y="851129"/>
                  <a:pt x="7979875" y="856423"/>
                  <a:pt x="7990465" y="859954"/>
                </a:cubicBezTo>
                <a:cubicBezTo>
                  <a:pt x="8001056" y="863485"/>
                  <a:pt x="8011646" y="865250"/>
                  <a:pt x="8022237" y="865250"/>
                </a:cubicBezTo>
                <a:cubicBezTo>
                  <a:pt x="8032827" y="865250"/>
                  <a:pt x="8038123" y="868779"/>
                  <a:pt x="8038123" y="875840"/>
                </a:cubicBezTo>
                <a:lnTo>
                  <a:pt x="8069894" y="886431"/>
                </a:lnTo>
                <a:cubicBezTo>
                  <a:pt x="8069894" y="886431"/>
                  <a:pt x="8071658" y="886431"/>
                  <a:pt x="8075189" y="886431"/>
                </a:cubicBezTo>
                <a:cubicBezTo>
                  <a:pt x="8078719" y="886431"/>
                  <a:pt x="8084013" y="886431"/>
                  <a:pt x="8091075" y="886431"/>
                </a:cubicBezTo>
                <a:cubicBezTo>
                  <a:pt x="8098135" y="886431"/>
                  <a:pt x="8103431" y="888196"/>
                  <a:pt x="8106960" y="891725"/>
                </a:cubicBezTo>
                <a:cubicBezTo>
                  <a:pt x="8110490" y="895256"/>
                  <a:pt x="8108725" y="897021"/>
                  <a:pt x="8101664" y="897021"/>
                </a:cubicBezTo>
                <a:cubicBezTo>
                  <a:pt x="8094604" y="897021"/>
                  <a:pt x="8091075" y="900552"/>
                  <a:pt x="8091075" y="907611"/>
                </a:cubicBezTo>
                <a:cubicBezTo>
                  <a:pt x="8091075" y="907611"/>
                  <a:pt x="8094604" y="907611"/>
                  <a:pt x="8101664" y="907611"/>
                </a:cubicBezTo>
                <a:cubicBezTo>
                  <a:pt x="8108725" y="907611"/>
                  <a:pt x="8119316" y="907611"/>
                  <a:pt x="8133435" y="907611"/>
                </a:cubicBezTo>
                <a:cubicBezTo>
                  <a:pt x="8147556" y="907611"/>
                  <a:pt x="8158146" y="911142"/>
                  <a:pt x="8165206" y="918202"/>
                </a:cubicBezTo>
                <a:cubicBezTo>
                  <a:pt x="8172268" y="939383"/>
                  <a:pt x="8179327" y="942913"/>
                  <a:pt x="8186387" y="928792"/>
                </a:cubicBezTo>
                <a:lnTo>
                  <a:pt x="8218160" y="928792"/>
                </a:lnTo>
                <a:lnTo>
                  <a:pt x="8239339" y="939383"/>
                </a:lnTo>
                <a:lnTo>
                  <a:pt x="8281702" y="960563"/>
                </a:lnTo>
                <a:lnTo>
                  <a:pt x="8292291" y="971154"/>
                </a:lnTo>
                <a:lnTo>
                  <a:pt x="8334654" y="981744"/>
                </a:lnTo>
                <a:cubicBezTo>
                  <a:pt x="8377016" y="995865"/>
                  <a:pt x="8417612" y="1008220"/>
                  <a:pt x="8456443" y="1018810"/>
                </a:cubicBezTo>
                <a:cubicBezTo>
                  <a:pt x="8495276" y="1029400"/>
                  <a:pt x="8532341" y="1034696"/>
                  <a:pt x="8567641" y="1034696"/>
                </a:cubicBezTo>
                <a:cubicBezTo>
                  <a:pt x="8588824" y="1034696"/>
                  <a:pt x="8599414" y="1038227"/>
                  <a:pt x="8599414" y="1045287"/>
                </a:cubicBezTo>
                <a:lnTo>
                  <a:pt x="8610004" y="1045287"/>
                </a:lnTo>
                <a:cubicBezTo>
                  <a:pt x="8595884" y="1045287"/>
                  <a:pt x="8585294" y="1047052"/>
                  <a:pt x="8578233" y="1050581"/>
                </a:cubicBezTo>
                <a:cubicBezTo>
                  <a:pt x="8571172" y="1054112"/>
                  <a:pt x="8567641" y="1055877"/>
                  <a:pt x="8567641" y="1055877"/>
                </a:cubicBezTo>
                <a:cubicBezTo>
                  <a:pt x="8567641" y="1062937"/>
                  <a:pt x="8567641" y="1066467"/>
                  <a:pt x="8567641" y="1066467"/>
                </a:cubicBezTo>
                <a:cubicBezTo>
                  <a:pt x="8567641" y="1066467"/>
                  <a:pt x="8571172" y="1066467"/>
                  <a:pt x="8578233" y="1066467"/>
                </a:cubicBezTo>
                <a:cubicBezTo>
                  <a:pt x="8578233" y="1073527"/>
                  <a:pt x="8581762" y="1077058"/>
                  <a:pt x="8588824" y="1077058"/>
                </a:cubicBezTo>
                <a:cubicBezTo>
                  <a:pt x="8595884" y="1077058"/>
                  <a:pt x="8604709" y="1078823"/>
                  <a:pt x="8615299" y="1082354"/>
                </a:cubicBezTo>
                <a:cubicBezTo>
                  <a:pt x="8625889" y="1085883"/>
                  <a:pt x="8634714" y="1087648"/>
                  <a:pt x="8641775" y="1087648"/>
                </a:cubicBezTo>
                <a:lnTo>
                  <a:pt x="8662957" y="1098239"/>
                </a:lnTo>
                <a:cubicBezTo>
                  <a:pt x="8670016" y="1098239"/>
                  <a:pt x="8687666" y="1105298"/>
                  <a:pt x="8715908" y="1119419"/>
                </a:cubicBezTo>
                <a:lnTo>
                  <a:pt x="8790041" y="1140600"/>
                </a:lnTo>
                <a:cubicBezTo>
                  <a:pt x="8790041" y="1147660"/>
                  <a:pt x="8744149" y="1137070"/>
                  <a:pt x="8652366" y="1108829"/>
                </a:cubicBezTo>
                <a:cubicBezTo>
                  <a:pt x="8638245" y="1101769"/>
                  <a:pt x="8624124" y="1096474"/>
                  <a:pt x="8610004" y="1092944"/>
                </a:cubicBezTo>
                <a:cubicBezTo>
                  <a:pt x="8595884" y="1089413"/>
                  <a:pt x="8583528" y="1085883"/>
                  <a:pt x="8572938" y="1082354"/>
                </a:cubicBezTo>
                <a:cubicBezTo>
                  <a:pt x="8562347" y="1078823"/>
                  <a:pt x="8553522" y="1077058"/>
                  <a:pt x="8546462" y="1077058"/>
                </a:cubicBezTo>
                <a:lnTo>
                  <a:pt x="8493510" y="1055877"/>
                </a:lnTo>
                <a:cubicBezTo>
                  <a:pt x="8472329" y="1055877"/>
                  <a:pt x="8454678" y="1055877"/>
                  <a:pt x="8440558" y="1055877"/>
                </a:cubicBezTo>
                <a:cubicBezTo>
                  <a:pt x="8426438" y="1055877"/>
                  <a:pt x="8419377" y="1054112"/>
                  <a:pt x="8419377" y="1050581"/>
                </a:cubicBezTo>
                <a:cubicBezTo>
                  <a:pt x="8419377" y="1047052"/>
                  <a:pt x="8410552" y="1043522"/>
                  <a:pt x="8392901" y="1039992"/>
                </a:cubicBezTo>
                <a:cubicBezTo>
                  <a:pt x="8375250" y="1036461"/>
                  <a:pt x="8364660" y="1034696"/>
                  <a:pt x="8361130" y="1034696"/>
                </a:cubicBezTo>
                <a:cubicBezTo>
                  <a:pt x="8357600" y="1034696"/>
                  <a:pt x="8348773" y="1031166"/>
                  <a:pt x="8334654" y="1024106"/>
                </a:cubicBezTo>
                <a:lnTo>
                  <a:pt x="8302883" y="1013515"/>
                </a:lnTo>
                <a:lnTo>
                  <a:pt x="8271112" y="1013515"/>
                </a:lnTo>
                <a:cubicBezTo>
                  <a:pt x="8256991" y="1006456"/>
                  <a:pt x="8248165" y="1004689"/>
                  <a:pt x="8244635" y="1008220"/>
                </a:cubicBezTo>
                <a:cubicBezTo>
                  <a:pt x="8241106" y="1011750"/>
                  <a:pt x="8235810" y="1008220"/>
                  <a:pt x="8228750" y="997629"/>
                </a:cubicBezTo>
                <a:cubicBezTo>
                  <a:pt x="8221689" y="987040"/>
                  <a:pt x="8216394" y="985275"/>
                  <a:pt x="8212864" y="992335"/>
                </a:cubicBezTo>
                <a:cubicBezTo>
                  <a:pt x="8209335" y="999394"/>
                  <a:pt x="8198743" y="997629"/>
                  <a:pt x="8181093" y="987040"/>
                </a:cubicBezTo>
                <a:cubicBezTo>
                  <a:pt x="8163442" y="976448"/>
                  <a:pt x="8152850" y="972919"/>
                  <a:pt x="8149321" y="976448"/>
                </a:cubicBezTo>
                <a:cubicBezTo>
                  <a:pt x="8145791" y="979979"/>
                  <a:pt x="8138731" y="981744"/>
                  <a:pt x="8128141" y="981744"/>
                </a:cubicBezTo>
                <a:cubicBezTo>
                  <a:pt x="8117550" y="981744"/>
                  <a:pt x="8110490" y="979979"/>
                  <a:pt x="8106960" y="976448"/>
                </a:cubicBezTo>
                <a:cubicBezTo>
                  <a:pt x="8103431" y="972919"/>
                  <a:pt x="8096369" y="971154"/>
                  <a:pt x="8085779" y="971154"/>
                </a:cubicBezTo>
                <a:cubicBezTo>
                  <a:pt x="8075189" y="971154"/>
                  <a:pt x="8069894" y="967623"/>
                  <a:pt x="8069894" y="960563"/>
                </a:cubicBezTo>
                <a:lnTo>
                  <a:pt x="8038123" y="960563"/>
                </a:lnTo>
                <a:cubicBezTo>
                  <a:pt x="8024002" y="953504"/>
                  <a:pt x="8009880" y="949973"/>
                  <a:pt x="7995760" y="949973"/>
                </a:cubicBezTo>
                <a:cubicBezTo>
                  <a:pt x="7995760" y="949973"/>
                  <a:pt x="7993994" y="949973"/>
                  <a:pt x="7990465" y="949973"/>
                </a:cubicBezTo>
                <a:cubicBezTo>
                  <a:pt x="7986935" y="949973"/>
                  <a:pt x="7985171" y="953504"/>
                  <a:pt x="7985171" y="960563"/>
                </a:cubicBezTo>
                <a:cubicBezTo>
                  <a:pt x="7985171" y="960563"/>
                  <a:pt x="7995760" y="965858"/>
                  <a:pt x="8016942" y="976448"/>
                </a:cubicBezTo>
                <a:cubicBezTo>
                  <a:pt x="8038123" y="987040"/>
                  <a:pt x="8052242" y="992335"/>
                  <a:pt x="8059302" y="992335"/>
                </a:cubicBezTo>
                <a:lnTo>
                  <a:pt x="8080483" y="992335"/>
                </a:lnTo>
                <a:cubicBezTo>
                  <a:pt x="8087545" y="992335"/>
                  <a:pt x="8108725" y="997629"/>
                  <a:pt x="8144027" y="1008220"/>
                </a:cubicBezTo>
                <a:cubicBezTo>
                  <a:pt x="8179327" y="1018810"/>
                  <a:pt x="8196979" y="1024106"/>
                  <a:pt x="8196979" y="1024106"/>
                </a:cubicBezTo>
                <a:lnTo>
                  <a:pt x="8196979" y="1034696"/>
                </a:lnTo>
                <a:cubicBezTo>
                  <a:pt x="8189917" y="1027636"/>
                  <a:pt x="8182858" y="1025871"/>
                  <a:pt x="8175798" y="1029400"/>
                </a:cubicBezTo>
                <a:cubicBezTo>
                  <a:pt x="8168737" y="1032931"/>
                  <a:pt x="8165206" y="1034696"/>
                  <a:pt x="8165206" y="1034696"/>
                </a:cubicBezTo>
                <a:cubicBezTo>
                  <a:pt x="8165206" y="1048817"/>
                  <a:pt x="8154617" y="1052346"/>
                  <a:pt x="8133435" y="1045287"/>
                </a:cubicBezTo>
                <a:cubicBezTo>
                  <a:pt x="8119316" y="1038227"/>
                  <a:pt x="8108725" y="1034696"/>
                  <a:pt x="8101664" y="1034696"/>
                </a:cubicBezTo>
                <a:cubicBezTo>
                  <a:pt x="8094604" y="1034696"/>
                  <a:pt x="8076954" y="1031166"/>
                  <a:pt x="8048712" y="1024106"/>
                </a:cubicBezTo>
                <a:cubicBezTo>
                  <a:pt x="7992231" y="1002925"/>
                  <a:pt x="7960460" y="995865"/>
                  <a:pt x="7953398" y="1002925"/>
                </a:cubicBezTo>
                <a:lnTo>
                  <a:pt x="8144027" y="1066467"/>
                </a:lnTo>
                <a:lnTo>
                  <a:pt x="8196979" y="1087648"/>
                </a:lnTo>
                <a:lnTo>
                  <a:pt x="8175798" y="1087648"/>
                </a:lnTo>
                <a:lnTo>
                  <a:pt x="8165206" y="1087648"/>
                </a:lnTo>
                <a:cubicBezTo>
                  <a:pt x="8172268" y="1094708"/>
                  <a:pt x="8182858" y="1100004"/>
                  <a:pt x="8196979" y="1103533"/>
                </a:cubicBezTo>
                <a:cubicBezTo>
                  <a:pt x="8211098" y="1107064"/>
                  <a:pt x="8221689" y="1112360"/>
                  <a:pt x="8228750" y="1119419"/>
                </a:cubicBezTo>
                <a:lnTo>
                  <a:pt x="8260521" y="1130010"/>
                </a:lnTo>
                <a:lnTo>
                  <a:pt x="8281702" y="1130010"/>
                </a:lnTo>
                <a:lnTo>
                  <a:pt x="8302883" y="1140600"/>
                </a:lnTo>
                <a:cubicBezTo>
                  <a:pt x="8352305" y="1147660"/>
                  <a:pt x="8387606" y="1158250"/>
                  <a:pt x="8408787" y="1172371"/>
                </a:cubicBezTo>
                <a:cubicBezTo>
                  <a:pt x="8415847" y="1172371"/>
                  <a:pt x="8424672" y="1172371"/>
                  <a:pt x="8435262" y="1172371"/>
                </a:cubicBezTo>
                <a:cubicBezTo>
                  <a:pt x="8445853" y="1172371"/>
                  <a:pt x="8451148" y="1175902"/>
                  <a:pt x="8451148" y="1182962"/>
                </a:cubicBezTo>
                <a:cubicBezTo>
                  <a:pt x="8451148" y="1182962"/>
                  <a:pt x="8454678" y="1184727"/>
                  <a:pt x="8461739" y="1188258"/>
                </a:cubicBezTo>
                <a:cubicBezTo>
                  <a:pt x="8468799" y="1191787"/>
                  <a:pt x="8479390" y="1193552"/>
                  <a:pt x="8493510" y="1193552"/>
                </a:cubicBezTo>
                <a:cubicBezTo>
                  <a:pt x="8514691" y="1200612"/>
                  <a:pt x="8528810" y="1207673"/>
                  <a:pt x="8535871" y="1214733"/>
                </a:cubicBezTo>
                <a:cubicBezTo>
                  <a:pt x="8535871" y="1214733"/>
                  <a:pt x="8532341" y="1214733"/>
                  <a:pt x="8525281" y="1214733"/>
                </a:cubicBezTo>
                <a:cubicBezTo>
                  <a:pt x="8518220" y="1214733"/>
                  <a:pt x="8511161" y="1214733"/>
                  <a:pt x="8504100" y="1214733"/>
                </a:cubicBezTo>
                <a:cubicBezTo>
                  <a:pt x="8489980" y="1207673"/>
                  <a:pt x="8475858" y="1204143"/>
                  <a:pt x="8461739" y="1204143"/>
                </a:cubicBezTo>
                <a:cubicBezTo>
                  <a:pt x="8454678" y="1197083"/>
                  <a:pt x="8447618" y="1193552"/>
                  <a:pt x="8440558" y="1193552"/>
                </a:cubicBezTo>
                <a:cubicBezTo>
                  <a:pt x="8433497" y="1193552"/>
                  <a:pt x="8426438" y="1193552"/>
                  <a:pt x="8419377" y="1193552"/>
                </a:cubicBezTo>
                <a:lnTo>
                  <a:pt x="8355835" y="1172371"/>
                </a:lnTo>
                <a:cubicBezTo>
                  <a:pt x="8327593" y="1165312"/>
                  <a:pt x="8309943" y="1160016"/>
                  <a:pt x="8302883" y="1156485"/>
                </a:cubicBezTo>
                <a:cubicBezTo>
                  <a:pt x="8295821" y="1152956"/>
                  <a:pt x="8288762" y="1151191"/>
                  <a:pt x="8281702" y="1151191"/>
                </a:cubicBezTo>
                <a:lnTo>
                  <a:pt x="8207569" y="1130010"/>
                </a:lnTo>
                <a:cubicBezTo>
                  <a:pt x="8207569" y="1130010"/>
                  <a:pt x="8200508" y="1130010"/>
                  <a:pt x="8186387" y="1130010"/>
                </a:cubicBezTo>
                <a:lnTo>
                  <a:pt x="8133435" y="1119419"/>
                </a:lnTo>
                <a:cubicBezTo>
                  <a:pt x="8126375" y="1112360"/>
                  <a:pt x="8119316" y="1108829"/>
                  <a:pt x="8112254" y="1108829"/>
                </a:cubicBezTo>
                <a:cubicBezTo>
                  <a:pt x="8105194" y="1108829"/>
                  <a:pt x="8096369" y="1107064"/>
                  <a:pt x="8085779" y="1103533"/>
                </a:cubicBezTo>
                <a:cubicBezTo>
                  <a:pt x="8075189" y="1100004"/>
                  <a:pt x="8069894" y="1098239"/>
                  <a:pt x="8069894" y="1098239"/>
                </a:cubicBezTo>
                <a:cubicBezTo>
                  <a:pt x="8062833" y="1105298"/>
                  <a:pt x="8059302" y="1108829"/>
                  <a:pt x="8059302" y="1108829"/>
                </a:cubicBezTo>
                <a:cubicBezTo>
                  <a:pt x="8059302" y="1108829"/>
                  <a:pt x="8059302" y="1105298"/>
                  <a:pt x="8059302" y="1098239"/>
                </a:cubicBezTo>
                <a:cubicBezTo>
                  <a:pt x="8052242" y="1098239"/>
                  <a:pt x="8046946" y="1098239"/>
                  <a:pt x="8043417" y="1098239"/>
                </a:cubicBezTo>
                <a:cubicBezTo>
                  <a:pt x="8039887" y="1098239"/>
                  <a:pt x="8038123" y="1098239"/>
                  <a:pt x="8038123" y="1098239"/>
                </a:cubicBezTo>
                <a:lnTo>
                  <a:pt x="8027531" y="1108829"/>
                </a:lnTo>
                <a:lnTo>
                  <a:pt x="8016942" y="1108829"/>
                </a:lnTo>
                <a:lnTo>
                  <a:pt x="8016942" y="1119419"/>
                </a:lnTo>
                <a:cubicBezTo>
                  <a:pt x="7981640" y="1119419"/>
                  <a:pt x="7953398" y="1108829"/>
                  <a:pt x="7932219" y="1087648"/>
                </a:cubicBezTo>
                <a:lnTo>
                  <a:pt x="7921627" y="1087648"/>
                </a:lnTo>
                <a:cubicBezTo>
                  <a:pt x="7914567" y="1087648"/>
                  <a:pt x="7911038" y="1087648"/>
                  <a:pt x="7911038" y="1087648"/>
                </a:cubicBezTo>
                <a:cubicBezTo>
                  <a:pt x="7911038" y="1087648"/>
                  <a:pt x="7907508" y="1084118"/>
                  <a:pt x="7900446" y="1077058"/>
                </a:cubicBezTo>
                <a:cubicBezTo>
                  <a:pt x="7900446" y="1077058"/>
                  <a:pt x="7893386" y="1077058"/>
                  <a:pt x="7879267" y="1077058"/>
                </a:cubicBezTo>
                <a:lnTo>
                  <a:pt x="7868675" y="1077058"/>
                </a:lnTo>
                <a:cubicBezTo>
                  <a:pt x="7868675" y="1077058"/>
                  <a:pt x="7872205" y="1080588"/>
                  <a:pt x="7879267" y="1087648"/>
                </a:cubicBezTo>
                <a:cubicBezTo>
                  <a:pt x="7879267" y="1087648"/>
                  <a:pt x="7879267" y="1091179"/>
                  <a:pt x="7879267" y="1098239"/>
                </a:cubicBezTo>
                <a:cubicBezTo>
                  <a:pt x="7886327" y="1091179"/>
                  <a:pt x="7893386" y="1091179"/>
                  <a:pt x="7900446" y="1098239"/>
                </a:cubicBezTo>
                <a:cubicBezTo>
                  <a:pt x="7907508" y="1105298"/>
                  <a:pt x="7914567" y="1108829"/>
                  <a:pt x="7921627" y="1108829"/>
                </a:cubicBezTo>
                <a:cubicBezTo>
                  <a:pt x="7928688" y="1108829"/>
                  <a:pt x="7933983" y="1108829"/>
                  <a:pt x="7937513" y="1108829"/>
                </a:cubicBezTo>
                <a:cubicBezTo>
                  <a:pt x="7941042" y="1108829"/>
                  <a:pt x="7942808" y="1108829"/>
                  <a:pt x="7942808" y="1108829"/>
                </a:cubicBezTo>
                <a:cubicBezTo>
                  <a:pt x="7949869" y="1122950"/>
                  <a:pt x="7967519" y="1130010"/>
                  <a:pt x="7995760" y="1130010"/>
                </a:cubicBezTo>
                <a:cubicBezTo>
                  <a:pt x="8045183" y="1130010"/>
                  <a:pt x="8069894" y="1137070"/>
                  <a:pt x="8069894" y="1151191"/>
                </a:cubicBezTo>
                <a:cubicBezTo>
                  <a:pt x="8069894" y="1158250"/>
                  <a:pt x="8062833" y="1161781"/>
                  <a:pt x="8048712" y="1161781"/>
                </a:cubicBezTo>
                <a:cubicBezTo>
                  <a:pt x="8027531" y="1161781"/>
                  <a:pt x="8031061" y="1165312"/>
                  <a:pt x="8059302" y="1172371"/>
                </a:cubicBezTo>
                <a:cubicBezTo>
                  <a:pt x="8066364" y="1179431"/>
                  <a:pt x="8076954" y="1184727"/>
                  <a:pt x="8091075" y="1188258"/>
                </a:cubicBezTo>
                <a:cubicBezTo>
                  <a:pt x="8105194" y="1191787"/>
                  <a:pt x="8117550" y="1195317"/>
                  <a:pt x="8128141" y="1198848"/>
                </a:cubicBezTo>
                <a:cubicBezTo>
                  <a:pt x="8138731" y="1202378"/>
                  <a:pt x="8144027" y="1204143"/>
                  <a:pt x="8144027" y="1204143"/>
                </a:cubicBezTo>
                <a:lnTo>
                  <a:pt x="8154617" y="1204143"/>
                </a:lnTo>
                <a:lnTo>
                  <a:pt x="8154617" y="1214733"/>
                </a:lnTo>
                <a:cubicBezTo>
                  <a:pt x="8161677" y="1214733"/>
                  <a:pt x="8166973" y="1214733"/>
                  <a:pt x="8170502" y="1214733"/>
                </a:cubicBezTo>
                <a:cubicBezTo>
                  <a:pt x="8174031" y="1214733"/>
                  <a:pt x="8179327" y="1212968"/>
                  <a:pt x="8186387" y="1209437"/>
                </a:cubicBezTo>
                <a:cubicBezTo>
                  <a:pt x="8193449" y="1205908"/>
                  <a:pt x="8198743" y="1204143"/>
                  <a:pt x="8202273" y="1204143"/>
                </a:cubicBezTo>
                <a:cubicBezTo>
                  <a:pt x="8205802" y="1204143"/>
                  <a:pt x="8207569" y="1207673"/>
                  <a:pt x="8207569" y="1214733"/>
                </a:cubicBezTo>
                <a:lnTo>
                  <a:pt x="8218160" y="1225324"/>
                </a:lnTo>
                <a:cubicBezTo>
                  <a:pt x="8218160" y="1218264"/>
                  <a:pt x="8218160" y="1214733"/>
                  <a:pt x="8218160" y="1214733"/>
                </a:cubicBezTo>
                <a:lnTo>
                  <a:pt x="8228750" y="1214733"/>
                </a:lnTo>
                <a:cubicBezTo>
                  <a:pt x="8242869" y="1214733"/>
                  <a:pt x="8249931" y="1218264"/>
                  <a:pt x="8249931" y="1225324"/>
                </a:cubicBezTo>
                <a:cubicBezTo>
                  <a:pt x="8249931" y="1239445"/>
                  <a:pt x="8267581" y="1246504"/>
                  <a:pt x="8302883" y="1246504"/>
                </a:cubicBezTo>
                <a:lnTo>
                  <a:pt x="8334654" y="1257095"/>
                </a:lnTo>
                <a:cubicBezTo>
                  <a:pt x="8348773" y="1264154"/>
                  <a:pt x="8361130" y="1265920"/>
                  <a:pt x="8371720" y="1262389"/>
                </a:cubicBezTo>
                <a:cubicBezTo>
                  <a:pt x="8382310" y="1258860"/>
                  <a:pt x="8394666" y="1260625"/>
                  <a:pt x="8408787" y="1267685"/>
                </a:cubicBezTo>
                <a:cubicBezTo>
                  <a:pt x="8422906" y="1274745"/>
                  <a:pt x="8429968" y="1281806"/>
                  <a:pt x="8429968" y="1288866"/>
                </a:cubicBezTo>
                <a:lnTo>
                  <a:pt x="8355835" y="1278276"/>
                </a:lnTo>
                <a:cubicBezTo>
                  <a:pt x="8348773" y="1271216"/>
                  <a:pt x="8338183" y="1267685"/>
                  <a:pt x="8324064" y="1267685"/>
                </a:cubicBezTo>
                <a:lnTo>
                  <a:pt x="8281702" y="1257095"/>
                </a:lnTo>
                <a:cubicBezTo>
                  <a:pt x="8267581" y="1250035"/>
                  <a:pt x="8256991" y="1246504"/>
                  <a:pt x="8249931" y="1246504"/>
                </a:cubicBezTo>
                <a:cubicBezTo>
                  <a:pt x="8242869" y="1246504"/>
                  <a:pt x="8221689" y="1239445"/>
                  <a:pt x="8186387" y="1225324"/>
                </a:cubicBezTo>
                <a:cubicBezTo>
                  <a:pt x="8094604" y="1197083"/>
                  <a:pt x="8024002" y="1175902"/>
                  <a:pt x="7974579" y="1161781"/>
                </a:cubicBezTo>
                <a:cubicBezTo>
                  <a:pt x="7946338" y="1147660"/>
                  <a:pt x="7928688" y="1144131"/>
                  <a:pt x="7921627" y="1151191"/>
                </a:cubicBezTo>
                <a:lnTo>
                  <a:pt x="7911038" y="1140600"/>
                </a:lnTo>
                <a:cubicBezTo>
                  <a:pt x="7903976" y="1133541"/>
                  <a:pt x="7893386" y="1133541"/>
                  <a:pt x="7879267" y="1140600"/>
                </a:cubicBezTo>
                <a:lnTo>
                  <a:pt x="7847494" y="1140600"/>
                </a:lnTo>
                <a:lnTo>
                  <a:pt x="7868675" y="1151191"/>
                </a:lnTo>
                <a:cubicBezTo>
                  <a:pt x="7875736" y="1158250"/>
                  <a:pt x="7889856" y="1165312"/>
                  <a:pt x="7911038" y="1172371"/>
                </a:cubicBezTo>
                <a:lnTo>
                  <a:pt x="7932219" y="1182962"/>
                </a:lnTo>
                <a:lnTo>
                  <a:pt x="7942808" y="1193552"/>
                </a:lnTo>
                <a:lnTo>
                  <a:pt x="7953398" y="1204143"/>
                </a:lnTo>
                <a:lnTo>
                  <a:pt x="7900446" y="1193552"/>
                </a:lnTo>
                <a:cubicBezTo>
                  <a:pt x="7893386" y="1186493"/>
                  <a:pt x="7889856" y="1186493"/>
                  <a:pt x="7889856" y="1193552"/>
                </a:cubicBezTo>
                <a:lnTo>
                  <a:pt x="7911038" y="1204143"/>
                </a:lnTo>
                <a:cubicBezTo>
                  <a:pt x="7918098" y="1204143"/>
                  <a:pt x="7925157" y="1205908"/>
                  <a:pt x="7932219" y="1209437"/>
                </a:cubicBezTo>
                <a:cubicBezTo>
                  <a:pt x="7939279" y="1212968"/>
                  <a:pt x="7942808" y="1214733"/>
                  <a:pt x="7942808" y="1214733"/>
                </a:cubicBezTo>
                <a:cubicBezTo>
                  <a:pt x="7949869" y="1221793"/>
                  <a:pt x="7956928" y="1225324"/>
                  <a:pt x="7963990" y="1225324"/>
                </a:cubicBezTo>
                <a:cubicBezTo>
                  <a:pt x="7971050" y="1225324"/>
                  <a:pt x="7976346" y="1225324"/>
                  <a:pt x="7979875" y="1225324"/>
                </a:cubicBezTo>
                <a:cubicBezTo>
                  <a:pt x="7983404" y="1225324"/>
                  <a:pt x="7985171" y="1225324"/>
                  <a:pt x="7985171" y="1225324"/>
                </a:cubicBezTo>
                <a:cubicBezTo>
                  <a:pt x="7985171" y="1232383"/>
                  <a:pt x="7995760" y="1239445"/>
                  <a:pt x="8016942" y="1246504"/>
                </a:cubicBezTo>
                <a:cubicBezTo>
                  <a:pt x="8038123" y="1253564"/>
                  <a:pt x="8052242" y="1257095"/>
                  <a:pt x="8059302" y="1257095"/>
                </a:cubicBezTo>
                <a:lnTo>
                  <a:pt x="8069894" y="1267685"/>
                </a:lnTo>
                <a:cubicBezTo>
                  <a:pt x="8062833" y="1274745"/>
                  <a:pt x="8055773" y="1274745"/>
                  <a:pt x="8048712" y="1267685"/>
                </a:cubicBezTo>
                <a:cubicBezTo>
                  <a:pt x="8048712" y="1267685"/>
                  <a:pt x="8045183" y="1267685"/>
                  <a:pt x="8038123" y="1267685"/>
                </a:cubicBezTo>
                <a:lnTo>
                  <a:pt x="8027531" y="1267685"/>
                </a:lnTo>
                <a:cubicBezTo>
                  <a:pt x="8020471" y="1253564"/>
                  <a:pt x="7995760" y="1246504"/>
                  <a:pt x="7953398" y="1246504"/>
                </a:cubicBezTo>
                <a:cubicBezTo>
                  <a:pt x="7946338" y="1246504"/>
                  <a:pt x="7939279" y="1244739"/>
                  <a:pt x="7932219" y="1241210"/>
                </a:cubicBezTo>
                <a:cubicBezTo>
                  <a:pt x="7925157" y="1237679"/>
                  <a:pt x="7921627" y="1235914"/>
                  <a:pt x="7921627" y="1235914"/>
                </a:cubicBezTo>
                <a:cubicBezTo>
                  <a:pt x="7914567" y="1235914"/>
                  <a:pt x="7903976" y="1235914"/>
                  <a:pt x="7889856" y="1235914"/>
                </a:cubicBezTo>
                <a:lnTo>
                  <a:pt x="7868675" y="1225324"/>
                </a:lnTo>
                <a:cubicBezTo>
                  <a:pt x="7854556" y="1218264"/>
                  <a:pt x="7847494" y="1218264"/>
                  <a:pt x="7847494" y="1225324"/>
                </a:cubicBezTo>
                <a:cubicBezTo>
                  <a:pt x="7840434" y="1225324"/>
                  <a:pt x="7836904" y="1221793"/>
                  <a:pt x="7836904" y="1214733"/>
                </a:cubicBezTo>
                <a:cubicBezTo>
                  <a:pt x="7836904" y="1214733"/>
                  <a:pt x="7829844" y="1214733"/>
                  <a:pt x="7815724" y="1214733"/>
                </a:cubicBezTo>
                <a:cubicBezTo>
                  <a:pt x="7808663" y="1214733"/>
                  <a:pt x="7801604" y="1212968"/>
                  <a:pt x="7794542" y="1209437"/>
                </a:cubicBezTo>
                <a:cubicBezTo>
                  <a:pt x="7787482" y="1205908"/>
                  <a:pt x="7783952" y="1204143"/>
                  <a:pt x="7783952" y="1204143"/>
                </a:cubicBezTo>
                <a:cubicBezTo>
                  <a:pt x="7755711" y="1190022"/>
                  <a:pt x="7738060" y="1186493"/>
                  <a:pt x="7731000" y="1193552"/>
                </a:cubicBezTo>
                <a:cubicBezTo>
                  <a:pt x="7731000" y="1207673"/>
                  <a:pt x="7716880" y="1207673"/>
                  <a:pt x="7688638" y="1193552"/>
                </a:cubicBezTo>
                <a:cubicBezTo>
                  <a:pt x="7681578" y="1186493"/>
                  <a:pt x="7663928" y="1179431"/>
                  <a:pt x="7635686" y="1172371"/>
                </a:cubicBezTo>
                <a:cubicBezTo>
                  <a:pt x="7628626" y="1172371"/>
                  <a:pt x="7621567" y="1170606"/>
                  <a:pt x="7614505" y="1167077"/>
                </a:cubicBezTo>
                <a:cubicBezTo>
                  <a:pt x="7607444" y="1163546"/>
                  <a:pt x="7600386" y="1160016"/>
                  <a:pt x="7593326" y="1156485"/>
                </a:cubicBezTo>
                <a:cubicBezTo>
                  <a:pt x="7586264" y="1152956"/>
                  <a:pt x="7577438" y="1149426"/>
                  <a:pt x="7566848" y="1145896"/>
                </a:cubicBezTo>
                <a:cubicBezTo>
                  <a:pt x="7556259" y="1142365"/>
                  <a:pt x="7547434" y="1140600"/>
                  <a:pt x="7540374" y="1140600"/>
                </a:cubicBezTo>
                <a:cubicBezTo>
                  <a:pt x="7519192" y="1140600"/>
                  <a:pt x="7501540" y="1137070"/>
                  <a:pt x="7487420" y="1130010"/>
                </a:cubicBezTo>
                <a:lnTo>
                  <a:pt x="7466240" y="1140600"/>
                </a:lnTo>
                <a:cubicBezTo>
                  <a:pt x="7473300" y="1147660"/>
                  <a:pt x="7494482" y="1151191"/>
                  <a:pt x="7529782" y="1151191"/>
                </a:cubicBezTo>
                <a:cubicBezTo>
                  <a:pt x="7536842" y="1158250"/>
                  <a:pt x="7540374" y="1163546"/>
                  <a:pt x="7540374" y="1167077"/>
                </a:cubicBezTo>
                <a:cubicBezTo>
                  <a:pt x="7540374" y="1170606"/>
                  <a:pt x="7547434" y="1168841"/>
                  <a:pt x="7561553" y="1161781"/>
                </a:cubicBezTo>
                <a:lnTo>
                  <a:pt x="7572144" y="1172371"/>
                </a:lnTo>
                <a:lnTo>
                  <a:pt x="7593326" y="1182962"/>
                </a:lnTo>
                <a:cubicBezTo>
                  <a:pt x="7607444" y="1182962"/>
                  <a:pt x="7618034" y="1184727"/>
                  <a:pt x="7625096" y="1188258"/>
                </a:cubicBezTo>
                <a:cubicBezTo>
                  <a:pt x="7632156" y="1191787"/>
                  <a:pt x="7640982" y="1193552"/>
                  <a:pt x="7651572" y="1193552"/>
                </a:cubicBezTo>
                <a:cubicBezTo>
                  <a:pt x="7662163" y="1193552"/>
                  <a:pt x="7667457" y="1197083"/>
                  <a:pt x="7667457" y="1204143"/>
                </a:cubicBezTo>
                <a:cubicBezTo>
                  <a:pt x="7674519" y="1204143"/>
                  <a:pt x="7678048" y="1204143"/>
                  <a:pt x="7678048" y="1204143"/>
                </a:cubicBezTo>
                <a:cubicBezTo>
                  <a:pt x="7678048" y="1204143"/>
                  <a:pt x="7678048" y="1207673"/>
                  <a:pt x="7678048" y="1214733"/>
                </a:cubicBezTo>
                <a:lnTo>
                  <a:pt x="7688638" y="1214733"/>
                </a:lnTo>
                <a:lnTo>
                  <a:pt x="7773361" y="1235914"/>
                </a:lnTo>
                <a:lnTo>
                  <a:pt x="7783952" y="1235914"/>
                </a:lnTo>
                <a:cubicBezTo>
                  <a:pt x="7783952" y="1235914"/>
                  <a:pt x="7785717" y="1235914"/>
                  <a:pt x="7789248" y="1235914"/>
                </a:cubicBezTo>
                <a:cubicBezTo>
                  <a:pt x="7792778" y="1235914"/>
                  <a:pt x="7801604" y="1239445"/>
                  <a:pt x="7815724" y="1246504"/>
                </a:cubicBezTo>
                <a:lnTo>
                  <a:pt x="7847494" y="1257095"/>
                </a:lnTo>
                <a:cubicBezTo>
                  <a:pt x="7854556" y="1257095"/>
                  <a:pt x="7861615" y="1258860"/>
                  <a:pt x="7868675" y="1262389"/>
                </a:cubicBezTo>
                <a:cubicBezTo>
                  <a:pt x="7875736" y="1265920"/>
                  <a:pt x="7879267" y="1267685"/>
                  <a:pt x="7879267" y="1267685"/>
                </a:cubicBezTo>
                <a:cubicBezTo>
                  <a:pt x="7879267" y="1267685"/>
                  <a:pt x="7882796" y="1269450"/>
                  <a:pt x="7889856" y="1272981"/>
                </a:cubicBezTo>
                <a:cubicBezTo>
                  <a:pt x="7896917" y="1276510"/>
                  <a:pt x="7914567" y="1278276"/>
                  <a:pt x="7942808" y="1278276"/>
                </a:cubicBezTo>
                <a:lnTo>
                  <a:pt x="7974579" y="1288866"/>
                </a:lnTo>
                <a:cubicBezTo>
                  <a:pt x="7967519" y="1295927"/>
                  <a:pt x="7963990" y="1299456"/>
                  <a:pt x="7963990" y="1299456"/>
                </a:cubicBezTo>
                <a:cubicBezTo>
                  <a:pt x="7963990" y="1306516"/>
                  <a:pt x="7960460" y="1310047"/>
                  <a:pt x="7953398" y="1310047"/>
                </a:cubicBezTo>
                <a:lnTo>
                  <a:pt x="7985171" y="1310047"/>
                </a:lnTo>
                <a:cubicBezTo>
                  <a:pt x="7992231" y="1302987"/>
                  <a:pt x="8001056" y="1301221"/>
                  <a:pt x="8011646" y="1304752"/>
                </a:cubicBezTo>
                <a:cubicBezTo>
                  <a:pt x="8022237" y="1308283"/>
                  <a:pt x="8031061" y="1313577"/>
                  <a:pt x="8038123" y="1320637"/>
                </a:cubicBezTo>
                <a:cubicBezTo>
                  <a:pt x="8038123" y="1320637"/>
                  <a:pt x="8041652" y="1322402"/>
                  <a:pt x="8048712" y="1325933"/>
                </a:cubicBezTo>
                <a:cubicBezTo>
                  <a:pt x="8055773" y="1329464"/>
                  <a:pt x="8062833" y="1327697"/>
                  <a:pt x="8069894" y="1320637"/>
                </a:cubicBezTo>
                <a:lnTo>
                  <a:pt x="8122846" y="1341818"/>
                </a:lnTo>
                <a:cubicBezTo>
                  <a:pt x="8122846" y="1341818"/>
                  <a:pt x="8119316" y="1341818"/>
                  <a:pt x="8112254" y="1341818"/>
                </a:cubicBezTo>
                <a:cubicBezTo>
                  <a:pt x="8105194" y="1341818"/>
                  <a:pt x="8101664" y="1341818"/>
                  <a:pt x="8101664" y="1341818"/>
                </a:cubicBezTo>
                <a:cubicBezTo>
                  <a:pt x="8101664" y="1348879"/>
                  <a:pt x="8122846" y="1359468"/>
                  <a:pt x="8165206" y="1373589"/>
                </a:cubicBezTo>
                <a:cubicBezTo>
                  <a:pt x="8172268" y="1373589"/>
                  <a:pt x="8177564" y="1373589"/>
                  <a:pt x="8181093" y="1373589"/>
                </a:cubicBezTo>
                <a:cubicBezTo>
                  <a:pt x="8184623" y="1373589"/>
                  <a:pt x="8186387" y="1373589"/>
                  <a:pt x="8186387" y="1373589"/>
                </a:cubicBezTo>
                <a:cubicBezTo>
                  <a:pt x="8193449" y="1373589"/>
                  <a:pt x="8196979" y="1377120"/>
                  <a:pt x="8196979" y="1384180"/>
                </a:cubicBezTo>
                <a:cubicBezTo>
                  <a:pt x="8274641" y="1405360"/>
                  <a:pt x="8341714" y="1419481"/>
                  <a:pt x="8398196" y="1426541"/>
                </a:cubicBezTo>
                <a:cubicBezTo>
                  <a:pt x="8426438" y="1426541"/>
                  <a:pt x="8447618" y="1430072"/>
                  <a:pt x="8461739" y="1437132"/>
                </a:cubicBezTo>
                <a:lnTo>
                  <a:pt x="8472329" y="1437132"/>
                </a:lnTo>
                <a:lnTo>
                  <a:pt x="8461739" y="1447722"/>
                </a:lnTo>
                <a:cubicBezTo>
                  <a:pt x="8454678" y="1447722"/>
                  <a:pt x="8447618" y="1447722"/>
                  <a:pt x="8440558" y="1447722"/>
                </a:cubicBezTo>
                <a:cubicBezTo>
                  <a:pt x="8433497" y="1447722"/>
                  <a:pt x="8429968" y="1447722"/>
                  <a:pt x="8429968" y="1447722"/>
                </a:cubicBezTo>
                <a:lnTo>
                  <a:pt x="8408787" y="1458312"/>
                </a:lnTo>
                <a:lnTo>
                  <a:pt x="8387606" y="1458312"/>
                </a:lnTo>
                <a:cubicBezTo>
                  <a:pt x="8373486" y="1451253"/>
                  <a:pt x="8359364" y="1445957"/>
                  <a:pt x="8345244" y="1442427"/>
                </a:cubicBezTo>
                <a:cubicBezTo>
                  <a:pt x="8331124" y="1438897"/>
                  <a:pt x="8320533" y="1438897"/>
                  <a:pt x="8313473" y="1442427"/>
                </a:cubicBezTo>
                <a:cubicBezTo>
                  <a:pt x="8306412" y="1445957"/>
                  <a:pt x="8299353" y="1444191"/>
                  <a:pt x="8292291" y="1437132"/>
                </a:cubicBezTo>
                <a:cubicBezTo>
                  <a:pt x="8285231" y="1430072"/>
                  <a:pt x="8278172" y="1430072"/>
                  <a:pt x="8271112" y="1437132"/>
                </a:cubicBezTo>
                <a:cubicBezTo>
                  <a:pt x="8264050" y="1437132"/>
                  <a:pt x="8258756" y="1435368"/>
                  <a:pt x="8255225" y="1431837"/>
                </a:cubicBezTo>
                <a:cubicBezTo>
                  <a:pt x="8251695" y="1428306"/>
                  <a:pt x="8249931" y="1426541"/>
                  <a:pt x="8249931" y="1426541"/>
                </a:cubicBezTo>
                <a:cubicBezTo>
                  <a:pt x="8249931" y="1426541"/>
                  <a:pt x="8246401" y="1426541"/>
                  <a:pt x="8239339" y="1426541"/>
                </a:cubicBezTo>
                <a:cubicBezTo>
                  <a:pt x="8232279" y="1426541"/>
                  <a:pt x="8225220" y="1423012"/>
                  <a:pt x="8218160" y="1415951"/>
                </a:cubicBezTo>
                <a:cubicBezTo>
                  <a:pt x="8211098" y="1408891"/>
                  <a:pt x="8200508" y="1405360"/>
                  <a:pt x="8186387" y="1405360"/>
                </a:cubicBezTo>
                <a:cubicBezTo>
                  <a:pt x="8179327" y="1412420"/>
                  <a:pt x="8172268" y="1414187"/>
                  <a:pt x="8165206" y="1410656"/>
                </a:cubicBezTo>
                <a:cubicBezTo>
                  <a:pt x="8158146" y="1407125"/>
                  <a:pt x="8151087" y="1405360"/>
                  <a:pt x="8144027" y="1405360"/>
                </a:cubicBezTo>
                <a:cubicBezTo>
                  <a:pt x="8129906" y="1405360"/>
                  <a:pt x="8119316" y="1405360"/>
                  <a:pt x="8112254" y="1405360"/>
                </a:cubicBezTo>
                <a:lnTo>
                  <a:pt x="8112254" y="1384180"/>
                </a:lnTo>
                <a:lnTo>
                  <a:pt x="8112254" y="1373589"/>
                </a:lnTo>
                <a:lnTo>
                  <a:pt x="8101664" y="1373589"/>
                </a:lnTo>
                <a:cubicBezTo>
                  <a:pt x="8101664" y="1359468"/>
                  <a:pt x="8098135" y="1362999"/>
                  <a:pt x="8091075" y="1384180"/>
                </a:cubicBezTo>
                <a:lnTo>
                  <a:pt x="8091075" y="1394770"/>
                </a:lnTo>
                <a:cubicBezTo>
                  <a:pt x="8084013" y="1394770"/>
                  <a:pt x="8071658" y="1389475"/>
                  <a:pt x="8054008" y="1378885"/>
                </a:cubicBezTo>
                <a:cubicBezTo>
                  <a:pt x="8036356" y="1368293"/>
                  <a:pt x="8025767" y="1364764"/>
                  <a:pt x="8022237" y="1368293"/>
                </a:cubicBezTo>
                <a:cubicBezTo>
                  <a:pt x="8018706" y="1371824"/>
                  <a:pt x="8011646" y="1373589"/>
                  <a:pt x="8001056" y="1373589"/>
                </a:cubicBezTo>
                <a:cubicBezTo>
                  <a:pt x="7990465" y="1373589"/>
                  <a:pt x="7985171" y="1370060"/>
                  <a:pt x="7985171" y="1362999"/>
                </a:cubicBezTo>
                <a:cubicBezTo>
                  <a:pt x="7985171" y="1362999"/>
                  <a:pt x="7981640" y="1362999"/>
                  <a:pt x="7974579" y="1362999"/>
                </a:cubicBezTo>
                <a:cubicBezTo>
                  <a:pt x="7967519" y="1362999"/>
                  <a:pt x="7963990" y="1362999"/>
                  <a:pt x="7963990" y="1362999"/>
                </a:cubicBezTo>
                <a:lnTo>
                  <a:pt x="7942808" y="1352408"/>
                </a:lnTo>
                <a:cubicBezTo>
                  <a:pt x="7942808" y="1352408"/>
                  <a:pt x="7939279" y="1352408"/>
                  <a:pt x="7932219" y="1352408"/>
                </a:cubicBezTo>
                <a:cubicBezTo>
                  <a:pt x="7925157" y="1352408"/>
                  <a:pt x="7925157" y="1355939"/>
                  <a:pt x="7932219" y="1362999"/>
                </a:cubicBezTo>
                <a:lnTo>
                  <a:pt x="7953398" y="1373589"/>
                </a:lnTo>
                <a:cubicBezTo>
                  <a:pt x="7960460" y="1373589"/>
                  <a:pt x="7963990" y="1375354"/>
                  <a:pt x="7963990" y="1378885"/>
                </a:cubicBezTo>
                <a:cubicBezTo>
                  <a:pt x="7963990" y="1382416"/>
                  <a:pt x="7974579" y="1384180"/>
                  <a:pt x="7995760" y="1384180"/>
                </a:cubicBezTo>
                <a:cubicBezTo>
                  <a:pt x="8002821" y="1384180"/>
                  <a:pt x="8009880" y="1385945"/>
                  <a:pt x="8016942" y="1389475"/>
                </a:cubicBezTo>
                <a:cubicBezTo>
                  <a:pt x="8024002" y="1393005"/>
                  <a:pt x="8029298" y="1396535"/>
                  <a:pt x="8032827" y="1400066"/>
                </a:cubicBezTo>
                <a:cubicBezTo>
                  <a:pt x="8036356" y="1403595"/>
                  <a:pt x="8043417" y="1407125"/>
                  <a:pt x="8054008" y="1410656"/>
                </a:cubicBezTo>
                <a:cubicBezTo>
                  <a:pt x="8064598" y="1414187"/>
                  <a:pt x="8073423" y="1415951"/>
                  <a:pt x="8080483" y="1415951"/>
                </a:cubicBezTo>
                <a:cubicBezTo>
                  <a:pt x="8108725" y="1423012"/>
                  <a:pt x="8129906" y="1430072"/>
                  <a:pt x="8144027" y="1437132"/>
                </a:cubicBezTo>
                <a:lnTo>
                  <a:pt x="8154617" y="1447722"/>
                </a:lnTo>
                <a:cubicBezTo>
                  <a:pt x="8140497" y="1440662"/>
                  <a:pt x="8133435" y="1438897"/>
                  <a:pt x="8133435" y="1442427"/>
                </a:cubicBezTo>
                <a:cubicBezTo>
                  <a:pt x="8133435" y="1445957"/>
                  <a:pt x="8129906" y="1447722"/>
                  <a:pt x="8122846" y="1447722"/>
                </a:cubicBezTo>
                <a:cubicBezTo>
                  <a:pt x="8115785" y="1447722"/>
                  <a:pt x="8112254" y="1447722"/>
                  <a:pt x="8112254" y="1447722"/>
                </a:cubicBezTo>
                <a:cubicBezTo>
                  <a:pt x="8112254" y="1447722"/>
                  <a:pt x="8112254" y="1451253"/>
                  <a:pt x="8112254" y="1458312"/>
                </a:cubicBezTo>
                <a:cubicBezTo>
                  <a:pt x="8112254" y="1465372"/>
                  <a:pt x="8108725" y="1465372"/>
                  <a:pt x="8101664" y="1458312"/>
                </a:cubicBezTo>
                <a:lnTo>
                  <a:pt x="8091075" y="1447722"/>
                </a:lnTo>
                <a:lnTo>
                  <a:pt x="8080483" y="1437132"/>
                </a:lnTo>
                <a:lnTo>
                  <a:pt x="8069894" y="1426541"/>
                </a:lnTo>
                <a:cubicBezTo>
                  <a:pt x="8055773" y="1426541"/>
                  <a:pt x="8045183" y="1430072"/>
                  <a:pt x="8038123" y="1437132"/>
                </a:cubicBezTo>
                <a:cubicBezTo>
                  <a:pt x="8031061" y="1437132"/>
                  <a:pt x="8027531" y="1435368"/>
                  <a:pt x="8027531" y="1431837"/>
                </a:cubicBezTo>
                <a:cubicBezTo>
                  <a:pt x="8027531" y="1428306"/>
                  <a:pt x="8024002" y="1426541"/>
                  <a:pt x="8016942" y="1426541"/>
                </a:cubicBezTo>
                <a:lnTo>
                  <a:pt x="8016942" y="1415951"/>
                </a:lnTo>
                <a:cubicBezTo>
                  <a:pt x="8009880" y="1415951"/>
                  <a:pt x="8006350" y="1417716"/>
                  <a:pt x="8006350" y="1421247"/>
                </a:cubicBezTo>
                <a:cubicBezTo>
                  <a:pt x="8006350" y="1424776"/>
                  <a:pt x="7995760" y="1426541"/>
                  <a:pt x="7974579" y="1426541"/>
                </a:cubicBezTo>
                <a:cubicBezTo>
                  <a:pt x="7960460" y="1419481"/>
                  <a:pt x="7953398" y="1419481"/>
                  <a:pt x="7953398" y="1426541"/>
                </a:cubicBezTo>
                <a:lnTo>
                  <a:pt x="7932219" y="1426541"/>
                </a:lnTo>
                <a:lnTo>
                  <a:pt x="7932219" y="1415951"/>
                </a:lnTo>
                <a:cubicBezTo>
                  <a:pt x="7925157" y="1408891"/>
                  <a:pt x="7907508" y="1405360"/>
                  <a:pt x="7879267" y="1405360"/>
                </a:cubicBezTo>
                <a:cubicBezTo>
                  <a:pt x="7872205" y="1405360"/>
                  <a:pt x="7868675" y="1403595"/>
                  <a:pt x="7868675" y="1400066"/>
                </a:cubicBezTo>
                <a:cubicBezTo>
                  <a:pt x="7868675" y="1396535"/>
                  <a:pt x="7861615" y="1394770"/>
                  <a:pt x="7847494" y="1394770"/>
                </a:cubicBezTo>
                <a:cubicBezTo>
                  <a:pt x="7826313" y="1394770"/>
                  <a:pt x="7822784" y="1398301"/>
                  <a:pt x="7836904" y="1405360"/>
                </a:cubicBezTo>
                <a:cubicBezTo>
                  <a:pt x="7843965" y="1412420"/>
                  <a:pt x="7889856" y="1426541"/>
                  <a:pt x="7974579" y="1447722"/>
                </a:cubicBezTo>
                <a:lnTo>
                  <a:pt x="8069894" y="1479493"/>
                </a:lnTo>
                <a:lnTo>
                  <a:pt x="8059302" y="1479493"/>
                </a:lnTo>
                <a:lnTo>
                  <a:pt x="8038123" y="1479493"/>
                </a:lnTo>
                <a:cubicBezTo>
                  <a:pt x="8045183" y="1486554"/>
                  <a:pt x="8059302" y="1493614"/>
                  <a:pt x="8080483" y="1500674"/>
                </a:cubicBezTo>
                <a:cubicBezTo>
                  <a:pt x="8087545" y="1507735"/>
                  <a:pt x="8094604" y="1513030"/>
                  <a:pt x="8101664" y="1516560"/>
                </a:cubicBezTo>
                <a:cubicBezTo>
                  <a:pt x="8108725" y="1520091"/>
                  <a:pt x="8112254" y="1521855"/>
                  <a:pt x="8112254" y="1521855"/>
                </a:cubicBezTo>
                <a:cubicBezTo>
                  <a:pt x="8119316" y="1521855"/>
                  <a:pt x="8126375" y="1521855"/>
                  <a:pt x="8133435" y="1521855"/>
                </a:cubicBezTo>
                <a:lnTo>
                  <a:pt x="8154617" y="1532445"/>
                </a:lnTo>
                <a:lnTo>
                  <a:pt x="8175798" y="1532445"/>
                </a:lnTo>
                <a:cubicBezTo>
                  <a:pt x="8225220" y="1539506"/>
                  <a:pt x="8264050" y="1550095"/>
                  <a:pt x="8292291" y="1564218"/>
                </a:cubicBezTo>
                <a:cubicBezTo>
                  <a:pt x="8292291" y="1571276"/>
                  <a:pt x="8295821" y="1574807"/>
                  <a:pt x="8302883" y="1574807"/>
                </a:cubicBezTo>
                <a:cubicBezTo>
                  <a:pt x="8309943" y="1574807"/>
                  <a:pt x="8317002" y="1574807"/>
                  <a:pt x="8324064" y="1574807"/>
                </a:cubicBezTo>
                <a:lnTo>
                  <a:pt x="8334654" y="1585397"/>
                </a:lnTo>
                <a:lnTo>
                  <a:pt x="8377016" y="1595988"/>
                </a:lnTo>
                <a:cubicBezTo>
                  <a:pt x="8398196" y="1603047"/>
                  <a:pt x="8412316" y="1606578"/>
                  <a:pt x="8419377" y="1606578"/>
                </a:cubicBezTo>
                <a:cubicBezTo>
                  <a:pt x="8412316" y="1606578"/>
                  <a:pt x="8405257" y="1606578"/>
                  <a:pt x="8398196" y="1606578"/>
                </a:cubicBezTo>
                <a:cubicBezTo>
                  <a:pt x="8391135" y="1606578"/>
                  <a:pt x="8384076" y="1606578"/>
                  <a:pt x="8377016" y="1606578"/>
                </a:cubicBezTo>
                <a:cubicBezTo>
                  <a:pt x="8362895" y="1599518"/>
                  <a:pt x="8341714" y="1592458"/>
                  <a:pt x="8313473" y="1585397"/>
                </a:cubicBezTo>
                <a:cubicBezTo>
                  <a:pt x="8256991" y="1571276"/>
                  <a:pt x="8211098" y="1557157"/>
                  <a:pt x="8175798" y="1543036"/>
                </a:cubicBezTo>
                <a:cubicBezTo>
                  <a:pt x="8168737" y="1543036"/>
                  <a:pt x="8161677" y="1543036"/>
                  <a:pt x="8154617" y="1543036"/>
                </a:cubicBezTo>
                <a:lnTo>
                  <a:pt x="8091075" y="1532445"/>
                </a:lnTo>
                <a:cubicBezTo>
                  <a:pt x="8084013" y="1525386"/>
                  <a:pt x="8073423" y="1521855"/>
                  <a:pt x="8059302" y="1521855"/>
                </a:cubicBezTo>
                <a:cubicBezTo>
                  <a:pt x="8045183" y="1521855"/>
                  <a:pt x="8038123" y="1520091"/>
                  <a:pt x="8038123" y="1516560"/>
                </a:cubicBezTo>
                <a:cubicBezTo>
                  <a:pt x="8038123" y="1513030"/>
                  <a:pt x="8034593" y="1511264"/>
                  <a:pt x="8027531" y="1511264"/>
                </a:cubicBezTo>
                <a:lnTo>
                  <a:pt x="7963990" y="1500674"/>
                </a:lnTo>
                <a:cubicBezTo>
                  <a:pt x="7949869" y="1493614"/>
                  <a:pt x="7942808" y="1493614"/>
                  <a:pt x="7942808" y="1500674"/>
                </a:cubicBezTo>
                <a:cubicBezTo>
                  <a:pt x="7935748" y="1500674"/>
                  <a:pt x="7932219" y="1500674"/>
                  <a:pt x="7932219" y="1500674"/>
                </a:cubicBezTo>
                <a:cubicBezTo>
                  <a:pt x="7925157" y="1493614"/>
                  <a:pt x="7918098" y="1490084"/>
                  <a:pt x="7911038" y="1490084"/>
                </a:cubicBezTo>
                <a:cubicBezTo>
                  <a:pt x="7903976" y="1490084"/>
                  <a:pt x="7903976" y="1493614"/>
                  <a:pt x="7911038" y="1500674"/>
                </a:cubicBezTo>
                <a:cubicBezTo>
                  <a:pt x="7903976" y="1500674"/>
                  <a:pt x="7898682" y="1500674"/>
                  <a:pt x="7895152" y="1500674"/>
                </a:cubicBezTo>
                <a:cubicBezTo>
                  <a:pt x="7891623" y="1500674"/>
                  <a:pt x="7889856" y="1502439"/>
                  <a:pt x="7889856" y="1505970"/>
                </a:cubicBezTo>
                <a:cubicBezTo>
                  <a:pt x="7889856" y="1509499"/>
                  <a:pt x="7886327" y="1511264"/>
                  <a:pt x="7879267" y="1511264"/>
                </a:cubicBezTo>
                <a:cubicBezTo>
                  <a:pt x="7872205" y="1511264"/>
                  <a:pt x="7858085" y="1507735"/>
                  <a:pt x="7836904" y="1500674"/>
                </a:cubicBezTo>
                <a:cubicBezTo>
                  <a:pt x="7808663" y="1486554"/>
                  <a:pt x="7791012" y="1479493"/>
                  <a:pt x="7783952" y="1479493"/>
                </a:cubicBezTo>
                <a:cubicBezTo>
                  <a:pt x="7776892" y="1479493"/>
                  <a:pt x="7771596" y="1477728"/>
                  <a:pt x="7768067" y="1474199"/>
                </a:cubicBezTo>
                <a:cubicBezTo>
                  <a:pt x="7764538" y="1470668"/>
                  <a:pt x="7759242" y="1468903"/>
                  <a:pt x="7752182" y="1468903"/>
                </a:cubicBezTo>
                <a:cubicBezTo>
                  <a:pt x="7738060" y="1468903"/>
                  <a:pt x="7725704" y="1465372"/>
                  <a:pt x="7715115" y="1458312"/>
                </a:cubicBezTo>
                <a:cubicBezTo>
                  <a:pt x="7704524" y="1451253"/>
                  <a:pt x="7697464" y="1449487"/>
                  <a:pt x="7693934" y="1453018"/>
                </a:cubicBezTo>
                <a:cubicBezTo>
                  <a:pt x="7690404" y="1456547"/>
                  <a:pt x="7685108" y="1454783"/>
                  <a:pt x="7678048" y="1447722"/>
                </a:cubicBezTo>
                <a:cubicBezTo>
                  <a:pt x="7670986" y="1440662"/>
                  <a:pt x="7660396" y="1437132"/>
                  <a:pt x="7646278" y="1437132"/>
                </a:cubicBezTo>
                <a:lnTo>
                  <a:pt x="7603915" y="1415951"/>
                </a:lnTo>
                <a:cubicBezTo>
                  <a:pt x="7589794" y="1415951"/>
                  <a:pt x="7579204" y="1415951"/>
                  <a:pt x="7572144" y="1415951"/>
                </a:cubicBezTo>
                <a:lnTo>
                  <a:pt x="7519192" y="1394770"/>
                </a:lnTo>
                <a:cubicBezTo>
                  <a:pt x="7512130" y="1387710"/>
                  <a:pt x="7501540" y="1384180"/>
                  <a:pt x="7487420" y="1384180"/>
                </a:cubicBezTo>
                <a:lnTo>
                  <a:pt x="7476830" y="1394770"/>
                </a:lnTo>
                <a:cubicBezTo>
                  <a:pt x="7476830" y="1401831"/>
                  <a:pt x="7483890" y="1405360"/>
                  <a:pt x="7498011" y="1405360"/>
                </a:cubicBezTo>
                <a:cubicBezTo>
                  <a:pt x="7512130" y="1405360"/>
                  <a:pt x="7519192" y="1407125"/>
                  <a:pt x="7519192" y="1410656"/>
                </a:cubicBezTo>
                <a:cubicBezTo>
                  <a:pt x="7519192" y="1414187"/>
                  <a:pt x="7522722" y="1417716"/>
                  <a:pt x="7529782" y="1421247"/>
                </a:cubicBezTo>
                <a:cubicBezTo>
                  <a:pt x="7536842" y="1424776"/>
                  <a:pt x="7543903" y="1424776"/>
                  <a:pt x="7550963" y="1421247"/>
                </a:cubicBezTo>
                <a:cubicBezTo>
                  <a:pt x="7558024" y="1417716"/>
                  <a:pt x="7568615" y="1419481"/>
                  <a:pt x="7582734" y="1426541"/>
                </a:cubicBezTo>
                <a:lnTo>
                  <a:pt x="7635686" y="1437132"/>
                </a:lnTo>
                <a:cubicBezTo>
                  <a:pt x="7635686" y="1444191"/>
                  <a:pt x="7635686" y="1447722"/>
                  <a:pt x="7635686" y="1447722"/>
                </a:cubicBezTo>
                <a:cubicBezTo>
                  <a:pt x="7635686" y="1447722"/>
                  <a:pt x="7637452" y="1449487"/>
                  <a:pt x="7640982" y="1453018"/>
                </a:cubicBezTo>
                <a:cubicBezTo>
                  <a:pt x="7644511" y="1456547"/>
                  <a:pt x="7649807" y="1458312"/>
                  <a:pt x="7656867" y="1458312"/>
                </a:cubicBezTo>
                <a:cubicBezTo>
                  <a:pt x="7663928" y="1458312"/>
                  <a:pt x="7676282" y="1463608"/>
                  <a:pt x="7693934" y="1474199"/>
                </a:cubicBezTo>
                <a:cubicBezTo>
                  <a:pt x="7711586" y="1484789"/>
                  <a:pt x="7722175" y="1486554"/>
                  <a:pt x="7725704" y="1479493"/>
                </a:cubicBezTo>
                <a:cubicBezTo>
                  <a:pt x="7729234" y="1472434"/>
                  <a:pt x="7732765" y="1468903"/>
                  <a:pt x="7736296" y="1468903"/>
                </a:cubicBezTo>
                <a:cubicBezTo>
                  <a:pt x="7739826" y="1468903"/>
                  <a:pt x="7741590" y="1472434"/>
                  <a:pt x="7741590" y="1479493"/>
                </a:cubicBezTo>
                <a:lnTo>
                  <a:pt x="7773361" y="1511264"/>
                </a:lnTo>
                <a:cubicBezTo>
                  <a:pt x="7801604" y="1518324"/>
                  <a:pt x="7815724" y="1523620"/>
                  <a:pt x="7815724" y="1527151"/>
                </a:cubicBezTo>
                <a:cubicBezTo>
                  <a:pt x="7815724" y="1530680"/>
                  <a:pt x="7819253" y="1532445"/>
                  <a:pt x="7826313" y="1532445"/>
                </a:cubicBezTo>
                <a:lnTo>
                  <a:pt x="7879267" y="1543036"/>
                </a:lnTo>
                <a:cubicBezTo>
                  <a:pt x="7886327" y="1550095"/>
                  <a:pt x="7907508" y="1560687"/>
                  <a:pt x="7942808" y="1574807"/>
                </a:cubicBezTo>
                <a:cubicBezTo>
                  <a:pt x="7978109" y="1588928"/>
                  <a:pt x="7999290" y="1595988"/>
                  <a:pt x="8006350" y="1595988"/>
                </a:cubicBezTo>
                <a:cubicBezTo>
                  <a:pt x="8013412" y="1595988"/>
                  <a:pt x="8016942" y="1595988"/>
                  <a:pt x="8016942" y="1595988"/>
                </a:cubicBezTo>
                <a:cubicBezTo>
                  <a:pt x="8016942" y="1603047"/>
                  <a:pt x="8018706" y="1606578"/>
                  <a:pt x="8022237" y="1606578"/>
                </a:cubicBezTo>
                <a:lnTo>
                  <a:pt x="7995760" y="1595988"/>
                </a:lnTo>
                <a:cubicBezTo>
                  <a:pt x="7981640" y="1595988"/>
                  <a:pt x="7960460" y="1590693"/>
                  <a:pt x="7932219" y="1580103"/>
                </a:cubicBezTo>
                <a:cubicBezTo>
                  <a:pt x="7903976" y="1569512"/>
                  <a:pt x="7888090" y="1567747"/>
                  <a:pt x="7884561" y="1574807"/>
                </a:cubicBezTo>
                <a:cubicBezTo>
                  <a:pt x="7881031" y="1581868"/>
                  <a:pt x="7877500" y="1581868"/>
                  <a:pt x="7873971" y="1574807"/>
                </a:cubicBezTo>
                <a:cubicBezTo>
                  <a:pt x="7870441" y="1567747"/>
                  <a:pt x="7861615" y="1560687"/>
                  <a:pt x="7847494" y="1553626"/>
                </a:cubicBezTo>
                <a:cubicBezTo>
                  <a:pt x="7833375" y="1546566"/>
                  <a:pt x="7822784" y="1543036"/>
                  <a:pt x="7815724" y="1543036"/>
                </a:cubicBezTo>
                <a:lnTo>
                  <a:pt x="7826313" y="1553626"/>
                </a:lnTo>
                <a:cubicBezTo>
                  <a:pt x="7833375" y="1553626"/>
                  <a:pt x="7833375" y="1557157"/>
                  <a:pt x="7826313" y="1564218"/>
                </a:cubicBezTo>
                <a:lnTo>
                  <a:pt x="7836904" y="1574807"/>
                </a:lnTo>
                <a:lnTo>
                  <a:pt x="7826313" y="1574807"/>
                </a:lnTo>
                <a:cubicBezTo>
                  <a:pt x="7812194" y="1567747"/>
                  <a:pt x="7805134" y="1562451"/>
                  <a:pt x="7805134" y="1558922"/>
                </a:cubicBezTo>
                <a:cubicBezTo>
                  <a:pt x="7805134" y="1555391"/>
                  <a:pt x="7801604" y="1553626"/>
                  <a:pt x="7794542" y="1553626"/>
                </a:cubicBezTo>
                <a:lnTo>
                  <a:pt x="7794542" y="1564218"/>
                </a:lnTo>
                <a:lnTo>
                  <a:pt x="7783952" y="1553626"/>
                </a:lnTo>
                <a:lnTo>
                  <a:pt x="7752182" y="1543036"/>
                </a:lnTo>
                <a:cubicBezTo>
                  <a:pt x="7752182" y="1543036"/>
                  <a:pt x="7748652" y="1541272"/>
                  <a:pt x="7741590" y="1537741"/>
                </a:cubicBezTo>
                <a:cubicBezTo>
                  <a:pt x="7734530" y="1534210"/>
                  <a:pt x="7731000" y="1532445"/>
                  <a:pt x="7731000" y="1532445"/>
                </a:cubicBezTo>
                <a:cubicBezTo>
                  <a:pt x="7716880" y="1532445"/>
                  <a:pt x="7713348" y="1535976"/>
                  <a:pt x="7720409" y="1543036"/>
                </a:cubicBezTo>
                <a:lnTo>
                  <a:pt x="7709820" y="1543036"/>
                </a:lnTo>
                <a:cubicBezTo>
                  <a:pt x="7709820" y="1535976"/>
                  <a:pt x="7704524" y="1532445"/>
                  <a:pt x="7693934" y="1532445"/>
                </a:cubicBezTo>
                <a:cubicBezTo>
                  <a:pt x="7683344" y="1532445"/>
                  <a:pt x="7678048" y="1525386"/>
                  <a:pt x="7678048" y="1511264"/>
                </a:cubicBezTo>
                <a:cubicBezTo>
                  <a:pt x="7678048" y="1497143"/>
                  <a:pt x="7674519" y="1490084"/>
                  <a:pt x="7667457" y="1490084"/>
                </a:cubicBezTo>
                <a:lnTo>
                  <a:pt x="7651572" y="1490084"/>
                </a:lnTo>
                <a:cubicBezTo>
                  <a:pt x="7655101" y="1490084"/>
                  <a:pt x="7660396" y="1493614"/>
                  <a:pt x="7667457" y="1500674"/>
                </a:cubicBezTo>
                <a:lnTo>
                  <a:pt x="7667457" y="1511264"/>
                </a:lnTo>
                <a:cubicBezTo>
                  <a:pt x="7667457" y="1511264"/>
                  <a:pt x="7663928" y="1516560"/>
                  <a:pt x="7656867" y="1527151"/>
                </a:cubicBezTo>
                <a:cubicBezTo>
                  <a:pt x="7649807" y="1537741"/>
                  <a:pt x="7640982" y="1543036"/>
                  <a:pt x="7630390" y="1543036"/>
                </a:cubicBezTo>
                <a:cubicBezTo>
                  <a:pt x="7619800" y="1543036"/>
                  <a:pt x="7614505" y="1544801"/>
                  <a:pt x="7614505" y="1548331"/>
                </a:cubicBezTo>
                <a:cubicBezTo>
                  <a:pt x="7614505" y="1551862"/>
                  <a:pt x="7618034" y="1555391"/>
                  <a:pt x="7625096" y="1558922"/>
                </a:cubicBezTo>
                <a:cubicBezTo>
                  <a:pt x="7632156" y="1562451"/>
                  <a:pt x="7639216" y="1564218"/>
                  <a:pt x="7646278" y="1564218"/>
                </a:cubicBezTo>
                <a:cubicBezTo>
                  <a:pt x="7639216" y="1571276"/>
                  <a:pt x="7642746" y="1574807"/>
                  <a:pt x="7656867" y="1574807"/>
                </a:cubicBezTo>
                <a:cubicBezTo>
                  <a:pt x="7678048" y="1574807"/>
                  <a:pt x="7688638" y="1578338"/>
                  <a:pt x="7688638" y="1585397"/>
                </a:cubicBezTo>
                <a:lnTo>
                  <a:pt x="7667457" y="1585397"/>
                </a:lnTo>
                <a:cubicBezTo>
                  <a:pt x="7667457" y="1592458"/>
                  <a:pt x="7667457" y="1595988"/>
                  <a:pt x="7667457" y="1595988"/>
                </a:cubicBezTo>
                <a:lnTo>
                  <a:pt x="7667457" y="1606578"/>
                </a:lnTo>
                <a:cubicBezTo>
                  <a:pt x="7667457" y="1606578"/>
                  <a:pt x="7665692" y="1604814"/>
                  <a:pt x="7662163" y="1601283"/>
                </a:cubicBezTo>
                <a:cubicBezTo>
                  <a:pt x="7658634" y="1597753"/>
                  <a:pt x="7649807" y="1592458"/>
                  <a:pt x="7635686" y="1585397"/>
                </a:cubicBezTo>
                <a:lnTo>
                  <a:pt x="7614505" y="1595988"/>
                </a:lnTo>
                <a:lnTo>
                  <a:pt x="7656867" y="1606578"/>
                </a:lnTo>
                <a:cubicBezTo>
                  <a:pt x="7663928" y="1613639"/>
                  <a:pt x="7670986" y="1620699"/>
                  <a:pt x="7678048" y="1627759"/>
                </a:cubicBezTo>
                <a:lnTo>
                  <a:pt x="7678048" y="1638349"/>
                </a:lnTo>
                <a:lnTo>
                  <a:pt x="7667457" y="1638349"/>
                </a:lnTo>
                <a:cubicBezTo>
                  <a:pt x="7667457" y="1645410"/>
                  <a:pt x="7663928" y="1648940"/>
                  <a:pt x="7656867" y="1648940"/>
                </a:cubicBezTo>
                <a:lnTo>
                  <a:pt x="7688638" y="1670122"/>
                </a:lnTo>
                <a:lnTo>
                  <a:pt x="7699230" y="1680711"/>
                </a:lnTo>
                <a:lnTo>
                  <a:pt x="7678048" y="1691301"/>
                </a:lnTo>
                <a:cubicBezTo>
                  <a:pt x="7670986" y="1691301"/>
                  <a:pt x="7665692" y="1691301"/>
                  <a:pt x="7662163" y="1691301"/>
                </a:cubicBezTo>
                <a:cubicBezTo>
                  <a:pt x="7658634" y="1691301"/>
                  <a:pt x="7656867" y="1694832"/>
                  <a:pt x="7656867" y="1701893"/>
                </a:cubicBezTo>
                <a:cubicBezTo>
                  <a:pt x="7656867" y="1701893"/>
                  <a:pt x="7660396" y="1701893"/>
                  <a:pt x="7667457" y="1701893"/>
                </a:cubicBezTo>
                <a:lnTo>
                  <a:pt x="7678048" y="1712482"/>
                </a:lnTo>
                <a:cubicBezTo>
                  <a:pt x="7678048" y="1712482"/>
                  <a:pt x="7678048" y="1716013"/>
                  <a:pt x="7678048" y="1723074"/>
                </a:cubicBezTo>
                <a:lnTo>
                  <a:pt x="7667457" y="1723074"/>
                </a:lnTo>
                <a:lnTo>
                  <a:pt x="7646278" y="1723074"/>
                </a:lnTo>
                <a:lnTo>
                  <a:pt x="7667457" y="1733663"/>
                </a:lnTo>
                <a:cubicBezTo>
                  <a:pt x="7674519" y="1733663"/>
                  <a:pt x="7679813" y="1733663"/>
                  <a:pt x="7683344" y="1733663"/>
                </a:cubicBezTo>
                <a:cubicBezTo>
                  <a:pt x="7686874" y="1733663"/>
                  <a:pt x="7692168" y="1733663"/>
                  <a:pt x="7699230" y="1733663"/>
                </a:cubicBezTo>
                <a:cubicBezTo>
                  <a:pt x="7706290" y="1733663"/>
                  <a:pt x="7709820" y="1733663"/>
                  <a:pt x="7709820" y="1733663"/>
                </a:cubicBezTo>
                <a:cubicBezTo>
                  <a:pt x="7716880" y="1733663"/>
                  <a:pt x="7720409" y="1735428"/>
                  <a:pt x="7720409" y="1738959"/>
                </a:cubicBezTo>
                <a:cubicBezTo>
                  <a:pt x="7720409" y="1742489"/>
                  <a:pt x="7720409" y="1744253"/>
                  <a:pt x="7720409" y="1744253"/>
                </a:cubicBezTo>
                <a:lnTo>
                  <a:pt x="7731000" y="1744253"/>
                </a:lnTo>
                <a:cubicBezTo>
                  <a:pt x="7731000" y="1737194"/>
                  <a:pt x="7727471" y="1733663"/>
                  <a:pt x="7720409" y="1733663"/>
                </a:cubicBezTo>
                <a:cubicBezTo>
                  <a:pt x="7720409" y="1726603"/>
                  <a:pt x="7720409" y="1723074"/>
                  <a:pt x="7720409" y="1723074"/>
                </a:cubicBezTo>
                <a:cubicBezTo>
                  <a:pt x="7720409" y="1723074"/>
                  <a:pt x="7725704" y="1724838"/>
                  <a:pt x="7736296" y="1728368"/>
                </a:cubicBezTo>
                <a:cubicBezTo>
                  <a:pt x="7746886" y="1731899"/>
                  <a:pt x="7759242" y="1737194"/>
                  <a:pt x="7773361" y="1744253"/>
                </a:cubicBezTo>
                <a:cubicBezTo>
                  <a:pt x="7787482" y="1751314"/>
                  <a:pt x="7798072" y="1754845"/>
                  <a:pt x="7805134" y="1754845"/>
                </a:cubicBezTo>
                <a:cubicBezTo>
                  <a:pt x="7812194" y="1761905"/>
                  <a:pt x="7819253" y="1765434"/>
                  <a:pt x="7826313" y="1765434"/>
                </a:cubicBezTo>
                <a:cubicBezTo>
                  <a:pt x="7833375" y="1765434"/>
                  <a:pt x="7838671" y="1767199"/>
                  <a:pt x="7842200" y="1770730"/>
                </a:cubicBezTo>
                <a:cubicBezTo>
                  <a:pt x="7845729" y="1774261"/>
                  <a:pt x="7854556" y="1777790"/>
                  <a:pt x="7868675" y="1781320"/>
                </a:cubicBezTo>
                <a:cubicBezTo>
                  <a:pt x="7882796" y="1784851"/>
                  <a:pt x="7893386" y="1786615"/>
                  <a:pt x="7900446" y="1786615"/>
                </a:cubicBezTo>
                <a:cubicBezTo>
                  <a:pt x="7907508" y="1786615"/>
                  <a:pt x="7909271" y="1790146"/>
                  <a:pt x="7905742" y="1797205"/>
                </a:cubicBezTo>
                <a:cubicBezTo>
                  <a:pt x="7902212" y="1804266"/>
                  <a:pt x="7896917" y="1807797"/>
                  <a:pt x="7889856" y="1807797"/>
                </a:cubicBezTo>
                <a:cubicBezTo>
                  <a:pt x="7889856" y="1814857"/>
                  <a:pt x="7886327" y="1818386"/>
                  <a:pt x="7879267" y="1818386"/>
                </a:cubicBezTo>
                <a:cubicBezTo>
                  <a:pt x="7872205" y="1818386"/>
                  <a:pt x="7868675" y="1818386"/>
                  <a:pt x="7868675" y="1818386"/>
                </a:cubicBezTo>
                <a:lnTo>
                  <a:pt x="7858085" y="1818386"/>
                </a:lnTo>
                <a:cubicBezTo>
                  <a:pt x="7858085" y="1811327"/>
                  <a:pt x="7854556" y="1807797"/>
                  <a:pt x="7847494" y="1807797"/>
                </a:cubicBezTo>
                <a:cubicBezTo>
                  <a:pt x="7840434" y="1807797"/>
                  <a:pt x="7838671" y="1806032"/>
                  <a:pt x="7842200" y="1802501"/>
                </a:cubicBezTo>
                <a:cubicBezTo>
                  <a:pt x="7845729" y="1798970"/>
                  <a:pt x="7843965" y="1795441"/>
                  <a:pt x="7836904" y="1791911"/>
                </a:cubicBezTo>
                <a:cubicBezTo>
                  <a:pt x="7829844" y="1788380"/>
                  <a:pt x="7822784" y="1784851"/>
                  <a:pt x="7815724" y="1781320"/>
                </a:cubicBezTo>
                <a:cubicBezTo>
                  <a:pt x="7808663" y="1777790"/>
                  <a:pt x="7801604" y="1779555"/>
                  <a:pt x="7794542" y="1786615"/>
                </a:cubicBezTo>
                <a:cubicBezTo>
                  <a:pt x="7794542" y="1793676"/>
                  <a:pt x="7792778" y="1797205"/>
                  <a:pt x="7789248" y="1797205"/>
                </a:cubicBezTo>
                <a:cubicBezTo>
                  <a:pt x="7785717" y="1797205"/>
                  <a:pt x="7780423" y="1795441"/>
                  <a:pt x="7773361" y="1791911"/>
                </a:cubicBezTo>
                <a:cubicBezTo>
                  <a:pt x="7766300" y="1788380"/>
                  <a:pt x="7761005" y="1786615"/>
                  <a:pt x="7757476" y="1786615"/>
                </a:cubicBezTo>
                <a:cubicBezTo>
                  <a:pt x="7753946" y="1786615"/>
                  <a:pt x="7752182" y="1790146"/>
                  <a:pt x="7752182" y="1797205"/>
                </a:cubicBezTo>
                <a:lnTo>
                  <a:pt x="7741590" y="1797205"/>
                </a:lnTo>
                <a:cubicBezTo>
                  <a:pt x="7734530" y="1790146"/>
                  <a:pt x="7731000" y="1786615"/>
                  <a:pt x="7731000" y="1786615"/>
                </a:cubicBezTo>
                <a:lnTo>
                  <a:pt x="7731000" y="1797205"/>
                </a:lnTo>
                <a:cubicBezTo>
                  <a:pt x="7731000" y="1804266"/>
                  <a:pt x="7731000" y="1811327"/>
                  <a:pt x="7731000" y="1818386"/>
                </a:cubicBezTo>
                <a:lnTo>
                  <a:pt x="7741590" y="1828978"/>
                </a:lnTo>
                <a:cubicBezTo>
                  <a:pt x="7741590" y="1828978"/>
                  <a:pt x="7738060" y="1828978"/>
                  <a:pt x="7731000" y="1828978"/>
                </a:cubicBezTo>
                <a:cubicBezTo>
                  <a:pt x="7731000" y="1836037"/>
                  <a:pt x="7731000" y="1839567"/>
                  <a:pt x="7731000" y="1839567"/>
                </a:cubicBezTo>
                <a:lnTo>
                  <a:pt x="7752182" y="1860749"/>
                </a:lnTo>
                <a:cubicBezTo>
                  <a:pt x="7759242" y="1867809"/>
                  <a:pt x="7761005" y="1873103"/>
                  <a:pt x="7757476" y="1876634"/>
                </a:cubicBezTo>
                <a:cubicBezTo>
                  <a:pt x="7753946" y="1880165"/>
                  <a:pt x="7755711" y="1885459"/>
                  <a:pt x="7762772" y="1892520"/>
                </a:cubicBezTo>
                <a:lnTo>
                  <a:pt x="7752182" y="1903111"/>
                </a:lnTo>
                <a:cubicBezTo>
                  <a:pt x="7745120" y="1896050"/>
                  <a:pt x="7739826" y="1894284"/>
                  <a:pt x="7736296" y="1897815"/>
                </a:cubicBezTo>
                <a:cubicBezTo>
                  <a:pt x="7732765" y="1901345"/>
                  <a:pt x="7732765" y="1906640"/>
                  <a:pt x="7736296" y="1913701"/>
                </a:cubicBezTo>
                <a:cubicBezTo>
                  <a:pt x="7739826" y="1920761"/>
                  <a:pt x="7741590" y="1924290"/>
                  <a:pt x="7741590" y="1924290"/>
                </a:cubicBezTo>
                <a:lnTo>
                  <a:pt x="7752182" y="1934882"/>
                </a:lnTo>
                <a:cubicBezTo>
                  <a:pt x="7759242" y="1934882"/>
                  <a:pt x="7764538" y="1931351"/>
                  <a:pt x="7768067" y="1924290"/>
                </a:cubicBezTo>
                <a:cubicBezTo>
                  <a:pt x="7771596" y="1917231"/>
                  <a:pt x="7773361" y="1910170"/>
                  <a:pt x="7773361" y="1903111"/>
                </a:cubicBezTo>
                <a:lnTo>
                  <a:pt x="7783952" y="1903111"/>
                </a:lnTo>
                <a:cubicBezTo>
                  <a:pt x="7783952" y="1910170"/>
                  <a:pt x="7787482" y="1913701"/>
                  <a:pt x="7794542" y="1913701"/>
                </a:cubicBezTo>
                <a:cubicBezTo>
                  <a:pt x="7794542" y="1913701"/>
                  <a:pt x="7798072" y="1913701"/>
                  <a:pt x="7805134" y="1913701"/>
                </a:cubicBezTo>
                <a:cubicBezTo>
                  <a:pt x="7805134" y="1920761"/>
                  <a:pt x="7808663" y="1924290"/>
                  <a:pt x="7815724" y="1924290"/>
                </a:cubicBezTo>
                <a:lnTo>
                  <a:pt x="7805134" y="1924290"/>
                </a:lnTo>
                <a:cubicBezTo>
                  <a:pt x="7791012" y="1917231"/>
                  <a:pt x="7782186" y="1917231"/>
                  <a:pt x="7778656" y="1924290"/>
                </a:cubicBezTo>
                <a:cubicBezTo>
                  <a:pt x="7775128" y="1931351"/>
                  <a:pt x="7775128" y="1936646"/>
                  <a:pt x="7778656" y="1940176"/>
                </a:cubicBezTo>
                <a:cubicBezTo>
                  <a:pt x="7782186" y="1943707"/>
                  <a:pt x="7780423" y="1945472"/>
                  <a:pt x="7773361" y="1945472"/>
                </a:cubicBezTo>
                <a:lnTo>
                  <a:pt x="7773361" y="1956063"/>
                </a:lnTo>
                <a:lnTo>
                  <a:pt x="7762772" y="1956063"/>
                </a:lnTo>
                <a:lnTo>
                  <a:pt x="7783952" y="1966653"/>
                </a:lnTo>
                <a:lnTo>
                  <a:pt x="7783952" y="1956063"/>
                </a:lnTo>
                <a:lnTo>
                  <a:pt x="7783952" y="1945472"/>
                </a:lnTo>
                <a:cubicBezTo>
                  <a:pt x="7791012" y="1945472"/>
                  <a:pt x="7796308" y="1947236"/>
                  <a:pt x="7799838" y="1950767"/>
                </a:cubicBezTo>
                <a:cubicBezTo>
                  <a:pt x="7803368" y="1954297"/>
                  <a:pt x="7801604" y="1956063"/>
                  <a:pt x="7794542" y="1956063"/>
                </a:cubicBezTo>
                <a:lnTo>
                  <a:pt x="7794542" y="1977242"/>
                </a:lnTo>
                <a:cubicBezTo>
                  <a:pt x="7780423" y="1977242"/>
                  <a:pt x="7775128" y="1980773"/>
                  <a:pt x="7778656" y="1987834"/>
                </a:cubicBezTo>
                <a:cubicBezTo>
                  <a:pt x="7782186" y="1994894"/>
                  <a:pt x="7776892" y="1998424"/>
                  <a:pt x="7762772" y="1998424"/>
                </a:cubicBezTo>
                <a:cubicBezTo>
                  <a:pt x="7748652" y="1998424"/>
                  <a:pt x="7741590" y="1994894"/>
                  <a:pt x="7741590" y="1987834"/>
                </a:cubicBezTo>
                <a:cubicBezTo>
                  <a:pt x="7734530" y="1987834"/>
                  <a:pt x="7729234" y="1987834"/>
                  <a:pt x="7725704" y="1987834"/>
                </a:cubicBezTo>
                <a:cubicBezTo>
                  <a:pt x="7722175" y="1987834"/>
                  <a:pt x="7716880" y="1987834"/>
                  <a:pt x="7709820" y="1987834"/>
                </a:cubicBezTo>
                <a:cubicBezTo>
                  <a:pt x="7716880" y="1994894"/>
                  <a:pt x="7713348" y="1998424"/>
                  <a:pt x="7699230" y="1998424"/>
                </a:cubicBezTo>
                <a:cubicBezTo>
                  <a:pt x="7692168" y="1991363"/>
                  <a:pt x="7681578" y="1987834"/>
                  <a:pt x="7667457" y="1987834"/>
                </a:cubicBezTo>
                <a:cubicBezTo>
                  <a:pt x="7653338" y="1980773"/>
                  <a:pt x="7642746" y="1977242"/>
                  <a:pt x="7635686" y="1977242"/>
                </a:cubicBezTo>
                <a:lnTo>
                  <a:pt x="7646278" y="1987834"/>
                </a:lnTo>
                <a:lnTo>
                  <a:pt x="7656867" y="1998424"/>
                </a:lnTo>
                <a:cubicBezTo>
                  <a:pt x="7663928" y="1998424"/>
                  <a:pt x="7670986" y="2001954"/>
                  <a:pt x="7678048" y="2009015"/>
                </a:cubicBezTo>
                <a:cubicBezTo>
                  <a:pt x="7685108" y="2016074"/>
                  <a:pt x="7692168" y="2019605"/>
                  <a:pt x="7699230" y="2019605"/>
                </a:cubicBezTo>
                <a:lnTo>
                  <a:pt x="7709820" y="2030194"/>
                </a:lnTo>
                <a:lnTo>
                  <a:pt x="7709820" y="2040786"/>
                </a:lnTo>
                <a:lnTo>
                  <a:pt x="7731000" y="2051376"/>
                </a:lnTo>
                <a:lnTo>
                  <a:pt x="7783952" y="2061967"/>
                </a:lnTo>
                <a:cubicBezTo>
                  <a:pt x="7783952" y="2061967"/>
                  <a:pt x="7785717" y="2063732"/>
                  <a:pt x="7789248" y="2067261"/>
                </a:cubicBezTo>
                <a:cubicBezTo>
                  <a:pt x="7792778" y="2070792"/>
                  <a:pt x="7798072" y="2076088"/>
                  <a:pt x="7805134" y="2083146"/>
                </a:cubicBezTo>
                <a:lnTo>
                  <a:pt x="7815724" y="2093738"/>
                </a:lnTo>
                <a:cubicBezTo>
                  <a:pt x="7822784" y="2093738"/>
                  <a:pt x="7828079" y="2095502"/>
                  <a:pt x="7831609" y="2099033"/>
                </a:cubicBezTo>
                <a:cubicBezTo>
                  <a:pt x="7835138" y="2102563"/>
                  <a:pt x="7838671" y="2102563"/>
                  <a:pt x="7842200" y="2099033"/>
                </a:cubicBezTo>
                <a:cubicBezTo>
                  <a:pt x="7845729" y="2095502"/>
                  <a:pt x="7849260" y="2097267"/>
                  <a:pt x="7852790" y="2104328"/>
                </a:cubicBezTo>
                <a:cubicBezTo>
                  <a:pt x="7856319" y="2111388"/>
                  <a:pt x="7859850" y="2113154"/>
                  <a:pt x="7863380" y="2109623"/>
                </a:cubicBezTo>
                <a:cubicBezTo>
                  <a:pt x="7866909" y="2106092"/>
                  <a:pt x="7872205" y="2107858"/>
                  <a:pt x="7879267" y="2114919"/>
                </a:cubicBezTo>
                <a:cubicBezTo>
                  <a:pt x="7893386" y="2129040"/>
                  <a:pt x="7905742" y="2137863"/>
                  <a:pt x="7916332" y="2141394"/>
                </a:cubicBezTo>
                <a:cubicBezTo>
                  <a:pt x="7926923" y="2144925"/>
                  <a:pt x="7949869" y="2157280"/>
                  <a:pt x="7985171" y="2178461"/>
                </a:cubicBezTo>
                <a:cubicBezTo>
                  <a:pt x="8013412" y="2185521"/>
                  <a:pt x="8039887" y="2197877"/>
                  <a:pt x="8064598" y="2215527"/>
                </a:cubicBezTo>
                <a:cubicBezTo>
                  <a:pt x="8089309" y="2233177"/>
                  <a:pt x="8101664" y="2249063"/>
                  <a:pt x="8101664" y="2263184"/>
                </a:cubicBezTo>
                <a:cubicBezTo>
                  <a:pt x="8101664" y="2270244"/>
                  <a:pt x="8103431" y="2275540"/>
                  <a:pt x="8106960" y="2279069"/>
                </a:cubicBezTo>
                <a:cubicBezTo>
                  <a:pt x="8110490" y="2282600"/>
                  <a:pt x="8110490" y="2284365"/>
                  <a:pt x="8106960" y="2284365"/>
                </a:cubicBezTo>
                <a:cubicBezTo>
                  <a:pt x="8103431" y="2284365"/>
                  <a:pt x="8101664" y="2280834"/>
                  <a:pt x="8101664" y="2273775"/>
                </a:cubicBezTo>
                <a:cubicBezTo>
                  <a:pt x="8101664" y="2266715"/>
                  <a:pt x="8091075" y="2263184"/>
                  <a:pt x="8069894" y="2263184"/>
                </a:cubicBezTo>
                <a:cubicBezTo>
                  <a:pt x="8062833" y="2263184"/>
                  <a:pt x="8059302" y="2263184"/>
                  <a:pt x="8059302" y="2263184"/>
                </a:cubicBezTo>
                <a:cubicBezTo>
                  <a:pt x="8052242" y="2263184"/>
                  <a:pt x="8045183" y="2259654"/>
                  <a:pt x="8038123" y="2252594"/>
                </a:cubicBezTo>
                <a:lnTo>
                  <a:pt x="8006350" y="2242004"/>
                </a:lnTo>
                <a:cubicBezTo>
                  <a:pt x="8006350" y="2242004"/>
                  <a:pt x="8002821" y="2242004"/>
                  <a:pt x="7995760" y="2242004"/>
                </a:cubicBezTo>
                <a:lnTo>
                  <a:pt x="7953398" y="2220823"/>
                </a:lnTo>
                <a:cubicBezTo>
                  <a:pt x="7946338" y="2227882"/>
                  <a:pt x="7941042" y="2231413"/>
                  <a:pt x="7937513" y="2231413"/>
                </a:cubicBezTo>
                <a:cubicBezTo>
                  <a:pt x="7933983" y="2231413"/>
                  <a:pt x="7928688" y="2227882"/>
                  <a:pt x="7921627" y="2220823"/>
                </a:cubicBezTo>
                <a:lnTo>
                  <a:pt x="7911038" y="2220823"/>
                </a:lnTo>
                <a:cubicBezTo>
                  <a:pt x="7918098" y="2227882"/>
                  <a:pt x="7960460" y="2249063"/>
                  <a:pt x="8038123" y="2284365"/>
                </a:cubicBezTo>
                <a:lnTo>
                  <a:pt x="8080483" y="2316136"/>
                </a:lnTo>
                <a:lnTo>
                  <a:pt x="8101664" y="2337317"/>
                </a:lnTo>
                <a:lnTo>
                  <a:pt x="8112254" y="2358498"/>
                </a:lnTo>
                <a:cubicBezTo>
                  <a:pt x="8105194" y="2358498"/>
                  <a:pt x="8098135" y="2354967"/>
                  <a:pt x="8091075" y="2347908"/>
                </a:cubicBezTo>
                <a:lnTo>
                  <a:pt x="8080483" y="2347908"/>
                </a:lnTo>
                <a:cubicBezTo>
                  <a:pt x="8080483" y="2347908"/>
                  <a:pt x="8076954" y="2347908"/>
                  <a:pt x="8069894" y="2347908"/>
                </a:cubicBezTo>
                <a:cubicBezTo>
                  <a:pt x="8062833" y="2340848"/>
                  <a:pt x="8059302" y="2337317"/>
                  <a:pt x="8059302" y="2337317"/>
                </a:cubicBezTo>
                <a:lnTo>
                  <a:pt x="8006350" y="2305546"/>
                </a:lnTo>
                <a:cubicBezTo>
                  <a:pt x="8006350" y="2305546"/>
                  <a:pt x="8008116" y="2307311"/>
                  <a:pt x="8011646" y="2310841"/>
                </a:cubicBezTo>
                <a:cubicBezTo>
                  <a:pt x="8015175" y="2314371"/>
                  <a:pt x="8016942" y="2316136"/>
                  <a:pt x="8016942" y="2316136"/>
                </a:cubicBezTo>
                <a:lnTo>
                  <a:pt x="7995760" y="2316136"/>
                </a:lnTo>
                <a:cubicBezTo>
                  <a:pt x="7995760" y="2316136"/>
                  <a:pt x="7995760" y="2314371"/>
                  <a:pt x="7995760" y="2310841"/>
                </a:cubicBezTo>
                <a:cubicBezTo>
                  <a:pt x="7995760" y="2307311"/>
                  <a:pt x="7992231" y="2303781"/>
                  <a:pt x="7985171" y="2300250"/>
                </a:cubicBezTo>
                <a:cubicBezTo>
                  <a:pt x="7978109" y="2296721"/>
                  <a:pt x="7972815" y="2293190"/>
                  <a:pt x="7969284" y="2289660"/>
                </a:cubicBezTo>
                <a:cubicBezTo>
                  <a:pt x="7965754" y="2286129"/>
                  <a:pt x="7963990" y="2280834"/>
                  <a:pt x="7963990" y="2273775"/>
                </a:cubicBezTo>
                <a:cubicBezTo>
                  <a:pt x="7963990" y="2266715"/>
                  <a:pt x="7946338" y="2259654"/>
                  <a:pt x="7911038" y="2252594"/>
                </a:cubicBezTo>
                <a:cubicBezTo>
                  <a:pt x="7889856" y="2245533"/>
                  <a:pt x="7875736" y="2238473"/>
                  <a:pt x="7868675" y="2231413"/>
                </a:cubicBezTo>
                <a:cubicBezTo>
                  <a:pt x="7868675" y="2231413"/>
                  <a:pt x="7866909" y="2229648"/>
                  <a:pt x="7863380" y="2226117"/>
                </a:cubicBezTo>
                <a:cubicBezTo>
                  <a:pt x="7859850" y="2222588"/>
                  <a:pt x="7854556" y="2220823"/>
                  <a:pt x="7847494" y="2220823"/>
                </a:cubicBezTo>
                <a:cubicBezTo>
                  <a:pt x="7833375" y="2220823"/>
                  <a:pt x="7826313" y="2219058"/>
                  <a:pt x="7826313" y="2215527"/>
                </a:cubicBezTo>
                <a:cubicBezTo>
                  <a:pt x="7826313" y="2211996"/>
                  <a:pt x="7824548" y="2210232"/>
                  <a:pt x="7821019" y="2210232"/>
                </a:cubicBezTo>
                <a:cubicBezTo>
                  <a:pt x="7817490" y="2210232"/>
                  <a:pt x="7815724" y="2213763"/>
                  <a:pt x="7815724" y="2220823"/>
                </a:cubicBezTo>
                <a:lnTo>
                  <a:pt x="7783952" y="2199642"/>
                </a:lnTo>
                <a:lnTo>
                  <a:pt x="7762772" y="2189051"/>
                </a:lnTo>
                <a:cubicBezTo>
                  <a:pt x="7748652" y="2181992"/>
                  <a:pt x="7739826" y="2176696"/>
                  <a:pt x="7736296" y="2173165"/>
                </a:cubicBezTo>
                <a:cubicBezTo>
                  <a:pt x="7732765" y="2169636"/>
                  <a:pt x="7734530" y="2167871"/>
                  <a:pt x="7741590" y="2167871"/>
                </a:cubicBezTo>
                <a:cubicBezTo>
                  <a:pt x="7741590" y="2160811"/>
                  <a:pt x="7741590" y="2157280"/>
                  <a:pt x="7741590" y="2157280"/>
                </a:cubicBezTo>
                <a:cubicBezTo>
                  <a:pt x="7741590" y="2157280"/>
                  <a:pt x="7738060" y="2157280"/>
                  <a:pt x="7731000" y="2157280"/>
                </a:cubicBezTo>
                <a:lnTo>
                  <a:pt x="7752182" y="2146690"/>
                </a:lnTo>
                <a:cubicBezTo>
                  <a:pt x="7766300" y="2146690"/>
                  <a:pt x="7769832" y="2143159"/>
                  <a:pt x="7762772" y="2136099"/>
                </a:cubicBezTo>
                <a:lnTo>
                  <a:pt x="7773361" y="2125509"/>
                </a:lnTo>
                <a:lnTo>
                  <a:pt x="7773361" y="2114919"/>
                </a:lnTo>
                <a:lnTo>
                  <a:pt x="7752182" y="2114919"/>
                </a:lnTo>
                <a:cubicBezTo>
                  <a:pt x="7752182" y="2114919"/>
                  <a:pt x="7748652" y="2118448"/>
                  <a:pt x="7741590" y="2125509"/>
                </a:cubicBezTo>
                <a:lnTo>
                  <a:pt x="7731000" y="2125509"/>
                </a:lnTo>
                <a:cubicBezTo>
                  <a:pt x="7731000" y="2118448"/>
                  <a:pt x="7734530" y="2114919"/>
                  <a:pt x="7741590" y="2114919"/>
                </a:cubicBezTo>
                <a:lnTo>
                  <a:pt x="7741590" y="2104328"/>
                </a:lnTo>
                <a:lnTo>
                  <a:pt x="7752182" y="2093738"/>
                </a:lnTo>
                <a:cubicBezTo>
                  <a:pt x="7731000" y="2079617"/>
                  <a:pt x="7713348" y="2072557"/>
                  <a:pt x="7699230" y="2072557"/>
                </a:cubicBezTo>
                <a:lnTo>
                  <a:pt x="7678048" y="2061967"/>
                </a:lnTo>
                <a:cubicBezTo>
                  <a:pt x="7670986" y="2054906"/>
                  <a:pt x="7663928" y="2049611"/>
                  <a:pt x="7656867" y="2046080"/>
                </a:cubicBezTo>
                <a:cubicBezTo>
                  <a:pt x="7649807" y="2042550"/>
                  <a:pt x="7640982" y="2037255"/>
                  <a:pt x="7630390" y="2030194"/>
                </a:cubicBezTo>
                <a:cubicBezTo>
                  <a:pt x="7619800" y="2023136"/>
                  <a:pt x="7605682" y="2016074"/>
                  <a:pt x="7588030" y="2009015"/>
                </a:cubicBezTo>
                <a:cubicBezTo>
                  <a:pt x="7570378" y="2001954"/>
                  <a:pt x="7561553" y="1994894"/>
                  <a:pt x="7561553" y="1987834"/>
                </a:cubicBezTo>
                <a:lnTo>
                  <a:pt x="7550963" y="1977242"/>
                </a:lnTo>
                <a:cubicBezTo>
                  <a:pt x="7550963" y="1984303"/>
                  <a:pt x="7547434" y="1987834"/>
                  <a:pt x="7540374" y="1987834"/>
                </a:cubicBezTo>
                <a:lnTo>
                  <a:pt x="7529782" y="1987834"/>
                </a:lnTo>
                <a:cubicBezTo>
                  <a:pt x="7536842" y="1987834"/>
                  <a:pt x="7538607" y="1989598"/>
                  <a:pt x="7535078" y="1993128"/>
                </a:cubicBezTo>
                <a:cubicBezTo>
                  <a:pt x="7531548" y="1996659"/>
                  <a:pt x="7529782" y="1998424"/>
                  <a:pt x="7529782" y="1998424"/>
                </a:cubicBezTo>
                <a:cubicBezTo>
                  <a:pt x="7529782" y="2005484"/>
                  <a:pt x="7526252" y="2005484"/>
                  <a:pt x="7519192" y="1998424"/>
                </a:cubicBezTo>
                <a:cubicBezTo>
                  <a:pt x="7512130" y="1991363"/>
                  <a:pt x="7508601" y="1987834"/>
                  <a:pt x="7508601" y="1987834"/>
                </a:cubicBezTo>
                <a:lnTo>
                  <a:pt x="7508601" y="1998424"/>
                </a:lnTo>
                <a:cubicBezTo>
                  <a:pt x="7508601" y="1998424"/>
                  <a:pt x="7508601" y="2001954"/>
                  <a:pt x="7508601" y="2009015"/>
                </a:cubicBezTo>
                <a:lnTo>
                  <a:pt x="7498011" y="1998424"/>
                </a:lnTo>
                <a:cubicBezTo>
                  <a:pt x="7490951" y="1991363"/>
                  <a:pt x="7487420" y="1987834"/>
                  <a:pt x="7487420" y="1987834"/>
                </a:cubicBezTo>
                <a:cubicBezTo>
                  <a:pt x="7487420" y="1987834"/>
                  <a:pt x="7489186" y="1986069"/>
                  <a:pt x="7492716" y="1982538"/>
                </a:cubicBezTo>
                <a:cubicBezTo>
                  <a:pt x="7496245" y="1979007"/>
                  <a:pt x="7496245" y="1977242"/>
                  <a:pt x="7492716" y="1977242"/>
                </a:cubicBezTo>
                <a:cubicBezTo>
                  <a:pt x="7489186" y="1977242"/>
                  <a:pt x="7487420" y="1977242"/>
                  <a:pt x="7487420" y="1977242"/>
                </a:cubicBezTo>
                <a:cubicBezTo>
                  <a:pt x="7480360" y="1970184"/>
                  <a:pt x="7480360" y="1966653"/>
                  <a:pt x="7487420" y="1966653"/>
                </a:cubicBezTo>
                <a:lnTo>
                  <a:pt x="7476830" y="1966653"/>
                </a:lnTo>
                <a:lnTo>
                  <a:pt x="7466240" y="1945472"/>
                </a:lnTo>
                <a:cubicBezTo>
                  <a:pt x="7473300" y="1945472"/>
                  <a:pt x="7480360" y="1949002"/>
                  <a:pt x="7487420" y="1956063"/>
                </a:cubicBezTo>
                <a:cubicBezTo>
                  <a:pt x="7494482" y="1963122"/>
                  <a:pt x="7501540" y="1964888"/>
                  <a:pt x="7508601" y="1961357"/>
                </a:cubicBezTo>
                <a:cubicBezTo>
                  <a:pt x="7515663" y="1957828"/>
                  <a:pt x="7515663" y="1952532"/>
                  <a:pt x="7508601" y="1945472"/>
                </a:cubicBezTo>
                <a:lnTo>
                  <a:pt x="7487420" y="1924290"/>
                </a:lnTo>
                <a:cubicBezTo>
                  <a:pt x="7487420" y="1924290"/>
                  <a:pt x="7483890" y="1924290"/>
                  <a:pt x="7476830" y="1924290"/>
                </a:cubicBezTo>
                <a:lnTo>
                  <a:pt x="7466240" y="1924290"/>
                </a:lnTo>
                <a:cubicBezTo>
                  <a:pt x="7459178" y="1924290"/>
                  <a:pt x="7452120" y="1924290"/>
                  <a:pt x="7445059" y="1924290"/>
                </a:cubicBezTo>
                <a:cubicBezTo>
                  <a:pt x="7445059" y="1924290"/>
                  <a:pt x="7441530" y="1926055"/>
                  <a:pt x="7434468" y="1929586"/>
                </a:cubicBezTo>
                <a:cubicBezTo>
                  <a:pt x="7427408" y="1933117"/>
                  <a:pt x="7423878" y="1938411"/>
                  <a:pt x="7423878" y="1945472"/>
                </a:cubicBezTo>
                <a:lnTo>
                  <a:pt x="7413288" y="1956063"/>
                </a:lnTo>
                <a:cubicBezTo>
                  <a:pt x="7420348" y="1956063"/>
                  <a:pt x="7423878" y="1959592"/>
                  <a:pt x="7423878" y="1966653"/>
                </a:cubicBezTo>
                <a:cubicBezTo>
                  <a:pt x="7423878" y="1973713"/>
                  <a:pt x="7415053" y="1977242"/>
                  <a:pt x="7397403" y="1977242"/>
                </a:cubicBezTo>
                <a:cubicBezTo>
                  <a:pt x="7379751" y="1977242"/>
                  <a:pt x="7360336" y="1975478"/>
                  <a:pt x="7339155" y="1971948"/>
                </a:cubicBezTo>
                <a:cubicBezTo>
                  <a:pt x="7317974" y="1968417"/>
                  <a:pt x="7303854" y="1964888"/>
                  <a:pt x="7296793" y="1961357"/>
                </a:cubicBezTo>
                <a:cubicBezTo>
                  <a:pt x="7289732" y="1957828"/>
                  <a:pt x="7284437" y="1956063"/>
                  <a:pt x="7280908" y="1956063"/>
                </a:cubicBezTo>
                <a:cubicBezTo>
                  <a:pt x="7277378" y="1956063"/>
                  <a:pt x="7272082" y="1956063"/>
                  <a:pt x="7265022" y="1956063"/>
                </a:cubicBezTo>
                <a:lnTo>
                  <a:pt x="7265022" y="1966653"/>
                </a:lnTo>
                <a:cubicBezTo>
                  <a:pt x="7279142" y="1966653"/>
                  <a:pt x="7289732" y="1973713"/>
                  <a:pt x="7296793" y="1987834"/>
                </a:cubicBezTo>
                <a:lnTo>
                  <a:pt x="7317974" y="1998424"/>
                </a:lnTo>
                <a:lnTo>
                  <a:pt x="7286203" y="1998424"/>
                </a:lnTo>
                <a:cubicBezTo>
                  <a:pt x="7265022" y="1998424"/>
                  <a:pt x="7254432" y="1994894"/>
                  <a:pt x="7254432" y="1987834"/>
                </a:cubicBezTo>
                <a:cubicBezTo>
                  <a:pt x="7247370" y="1987834"/>
                  <a:pt x="7243841" y="1987834"/>
                  <a:pt x="7243841" y="1987834"/>
                </a:cubicBezTo>
                <a:cubicBezTo>
                  <a:pt x="7243841" y="1987834"/>
                  <a:pt x="7243841" y="1991363"/>
                  <a:pt x="7243841" y="1998424"/>
                </a:cubicBezTo>
                <a:lnTo>
                  <a:pt x="7201480" y="2009015"/>
                </a:lnTo>
                <a:lnTo>
                  <a:pt x="7201480" y="1987834"/>
                </a:lnTo>
                <a:cubicBezTo>
                  <a:pt x="7194418" y="1987834"/>
                  <a:pt x="7187360" y="1986069"/>
                  <a:pt x="7180299" y="1982538"/>
                </a:cubicBezTo>
                <a:cubicBezTo>
                  <a:pt x="7173238" y="1979007"/>
                  <a:pt x="7169708" y="1977242"/>
                  <a:pt x="7169708" y="1977242"/>
                </a:cubicBezTo>
                <a:cubicBezTo>
                  <a:pt x="7169708" y="1977242"/>
                  <a:pt x="7169708" y="1980773"/>
                  <a:pt x="7169708" y="1987834"/>
                </a:cubicBezTo>
                <a:lnTo>
                  <a:pt x="7159118" y="1998424"/>
                </a:lnTo>
                <a:cubicBezTo>
                  <a:pt x="7159118" y="1998424"/>
                  <a:pt x="7157352" y="2000188"/>
                  <a:pt x="7153822" y="2003719"/>
                </a:cubicBezTo>
                <a:cubicBezTo>
                  <a:pt x="7150293" y="2007250"/>
                  <a:pt x="7148526" y="2012544"/>
                  <a:pt x="7148526" y="2019605"/>
                </a:cubicBezTo>
                <a:cubicBezTo>
                  <a:pt x="7148526" y="2033725"/>
                  <a:pt x="7155588" y="2033725"/>
                  <a:pt x="7169708" y="2019605"/>
                </a:cubicBezTo>
                <a:cubicBezTo>
                  <a:pt x="7169708" y="2012544"/>
                  <a:pt x="7173238" y="2012544"/>
                  <a:pt x="7180299" y="2019605"/>
                </a:cubicBezTo>
                <a:cubicBezTo>
                  <a:pt x="7187360" y="2026665"/>
                  <a:pt x="7190889" y="2026665"/>
                  <a:pt x="7190889" y="2019605"/>
                </a:cubicBezTo>
                <a:cubicBezTo>
                  <a:pt x="7197949" y="2019605"/>
                  <a:pt x="7201480" y="2021369"/>
                  <a:pt x="7201480" y="2024900"/>
                </a:cubicBezTo>
                <a:cubicBezTo>
                  <a:pt x="7201480" y="2028430"/>
                  <a:pt x="7205010" y="2030194"/>
                  <a:pt x="7212070" y="2030194"/>
                </a:cubicBezTo>
                <a:cubicBezTo>
                  <a:pt x="7212070" y="2044315"/>
                  <a:pt x="7226190" y="2044315"/>
                  <a:pt x="7254432" y="2030194"/>
                </a:cubicBezTo>
                <a:lnTo>
                  <a:pt x="7265022" y="2030194"/>
                </a:lnTo>
                <a:lnTo>
                  <a:pt x="7265022" y="2040786"/>
                </a:lnTo>
                <a:lnTo>
                  <a:pt x="7286203" y="2030194"/>
                </a:lnTo>
                <a:lnTo>
                  <a:pt x="7292822" y="2030194"/>
                </a:lnTo>
                <a:cubicBezTo>
                  <a:pt x="7295470" y="2030194"/>
                  <a:pt x="7296793" y="2030194"/>
                  <a:pt x="7296793" y="2030194"/>
                </a:cubicBezTo>
                <a:lnTo>
                  <a:pt x="7265022" y="2051376"/>
                </a:lnTo>
                <a:cubicBezTo>
                  <a:pt x="7250902" y="2051376"/>
                  <a:pt x="7243841" y="2054906"/>
                  <a:pt x="7243841" y="2061967"/>
                </a:cubicBezTo>
                <a:lnTo>
                  <a:pt x="7243841" y="2072557"/>
                </a:lnTo>
                <a:lnTo>
                  <a:pt x="7275612" y="2093738"/>
                </a:lnTo>
                <a:cubicBezTo>
                  <a:pt x="7289732" y="2093738"/>
                  <a:pt x="7300322" y="2097267"/>
                  <a:pt x="7307384" y="2104328"/>
                </a:cubicBezTo>
                <a:cubicBezTo>
                  <a:pt x="7314444" y="2104328"/>
                  <a:pt x="7317974" y="2104328"/>
                  <a:pt x="7317974" y="2104328"/>
                </a:cubicBezTo>
                <a:cubicBezTo>
                  <a:pt x="7317974" y="2104328"/>
                  <a:pt x="7321504" y="2104328"/>
                  <a:pt x="7328564" y="2104328"/>
                </a:cubicBezTo>
                <a:cubicBezTo>
                  <a:pt x="7328564" y="2104328"/>
                  <a:pt x="7330330" y="2107858"/>
                  <a:pt x="7333860" y="2114919"/>
                </a:cubicBezTo>
                <a:cubicBezTo>
                  <a:pt x="7337389" y="2121978"/>
                  <a:pt x="7335626" y="2125509"/>
                  <a:pt x="7328564" y="2125509"/>
                </a:cubicBezTo>
                <a:lnTo>
                  <a:pt x="7307384" y="2125509"/>
                </a:lnTo>
                <a:cubicBezTo>
                  <a:pt x="7300322" y="2132569"/>
                  <a:pt x="7293264" y="2136099"/>
                  <a:pt x="7286203" y="2136099"/>
                </a:cubicBezTo>
                <a:lnTo>
                  <a:pt x="7286203" y="2125509"/>
                </a:lnTo>
                <a:lnTo>
                  <a:pt x="7275612" y="2114919"/>
                </a:lnTo>
                <a:cubicBezTo>
                  <a:pt x="7268552" y="2114919"/>
                  <a:pt x="7266788" y="2118448"/>
                  <a:pt x="7270318" y="2125509"/>
                </a:cubicBezTo>
                <a:cubicBezTo>
                  <a:pt x="7273847" y="2132569"/>
                  <a:pt x="7272082" y="2136099"/>
                  <a:pt x="7265022" y="2136099"/>
                </a:cubicBezTo>
                <a:cubicBezTo>
                  <a:pt x="7265022" y="2129040"/>
                  <a:pt x="7259726" y="2123744"/>
                  <a:pt x="7249136" y="2120213"/>
                </a:cubicBezTo>
                <a:cubicBezTo>
                  <a:pt x="7238546" y="2116684"/>
                  <a:pt x="7231485" y="2113154"/>
                  <a:pt x="7227956" y="2109623"/>
                </a:cubicBezTo>
                <a:cubicBezTo>
                  <a:pt x="7224426" y="2106092"/>
                  <a:pt x="7222660" y="2104328"/>
                  <a:pt x="7222660" y="2104328"/>
                </a:cubicBezTo>
                <a:lnTo>
                  <a:pt x="7201480" y="2104328"/>
                </a:lnTo>
                <a:lnTo>
                  <a:pt x="7148526" y="2093738"/>
                </a:lnTo>
                <a:lnTo>
                  <a:pt x="7132641" y="2093738"/>
                </a:lnTo>
                <a:cubicBezTo>
                  <a:pt x="7136170" y="2093738"/>
                  <a:pt x="7137937" y="2091973"/>
                  <a:pt x="7137937" y="2088442"/>
                </a:cubicBezTo>
                <a:cubicBezTo>
                  <a:pt x="7137937" y="2084911"/>
                  <a:pt x="7136170" y="2081382"/>
                  <a:pt x="7132641" y="2077852"/>
                </a:cubicBezTo>
                <a:cubicBezTo>
                  <a:pt x="7129112" y="2074321"/>
                  <a:pt x="7125581" y="2074321"/>
                  <a:pt x="7122052" y="2077852"/>
                </a:cubicBezTo>
                <a:cubicBezTo>
                  <a:pt x="7118522" y="2081382"/>
                  <a:pt x="7118522" y="2084911"/>
                  <a:pt x="7122052" y="2088442"/>
                </a:cubicBezTo>
                <a:cubicBezTo>
                  <a:pt x="7125581" y="2091973"/>
                  <a:pt x="7129112" y="2093738"/>
                  <a:pt x="7132641" y="2093738"/>
                </a:cubicBezTo>
                <a:lnTo>
                  <a:pt x="7111462" y="2093738"/>
                </a:lnTo>
                <a:cubicBezTo>
                  <a:pt x="7100870" y="2093738"/>
                  <a:pt x="7095574" y="2095502"/>
                  <a:pt x="7095574" y="2099033"/>
                </a:cubicBezTo>
                <a:cubicBezTo>
                  <a:pt x="7095574" y="2102563"/>
                  <a:pt x="7093810" y="2104328"/>
                  <a:pt x="7090280" y="2104328"/>
                </a:cubicBezTo>
                <a:cubicBezTo>
                  <a:pt x="7086751" y="2104328"/>
                  <a:pt x="7081456" y="2104328"/>
                  <a:pt x="7074395" y="2104328"/>
                </a:cubicBezTo>
                <a:lnTo>
                  <a:pt x="7063804" y="2104328"/>
                </a:lnTo>
                <a:lnTo>
                  <a:pt x="7063804" y="2114919"/>
                </a:lnTo>
                <a:cubicBezTo>
                  <a:pt x="7056744" y="2114919"/>
                  <a:pt x="7053214" y="2111388"/>
                  <a:pt x="7053214" y="2104328"/>
                </a:cubicBezTo>
                <a:cubicBezTo>
                  <a:pt x="7053214" y="2090207"/>
                  <a:pt x="7056744" y="2086677"/>
                  <a:pt x="7063804" y="2093738"/>
                </a:cubicBezTo>
                <a:cubicBezTo>
                  <a:pt x="7070866" y="2093738"/>
                  <a:pt x="7076160" y="2091973"/>
                  <a:pt x="7079689" y="2088442"/>
                </a:cubicBezTo>
                <a:cubicBezTo>
                  <a:pt x="7083218" y="2084911"/>
                  <a:pt x="7081456" y="2083146"/>
                  <a:pt x="7074395" y="2083146"/>
                </a:cubicBezTo>
                <a:cubicBezTo>
                  <a:pt x="7067333" y="2083146"/>
                  <a:pt x="7063804" y="2083146"/>
                  <a:pt x="7063804" y="2083146"/>
                </a:cubicBezTo>
                <a:cubicBezTo>
                  <a:pt x="7063804" y="2076088"/>
                  <a:pt x="7062039" y="2072557"/>
                  <a:pt x="7058510" y="2072557"/>
                </a:cubicBezTo>
                <a:cubicBezTo>
                  <a:pt x="7054978" y="2072557"/>
                  <a:pt x="7051448" y="2072557"/>
                  <a:pt x="7047918" y="2072557"/>
                </a:cubicBezTo>
                <a:cubicBezTo>
                  <a:pt x="7044389" y="2072557"/>
                  <a:pt x="7040858" y="2074321"/>
                  <a:pt x="7037328" y="2077852"/>
                </a:cubicBezTo>
                <a:cubicBezTo>
                  <a:pt x="7033799" y="2081382"/>
                  <a:pt x="7028504" y="2083146"/>
                  <a:pt x="7021443" y="2083146"/>
                </a:cubicBezTo>
                <a:cubicBezTo>
                  <a:pt x="7014381" y="2083146"/>
                  <a:pt x="7010852" y="2083146"/>
                  <a:pt x="7010852" y="2083146"/>
                </a:cubicBezTo>
                <a:cubicBezTo>
                  <a:pt x="7010852" y="2090207"/>
                  <a:pt x="7000262" y="2093738"/>
                  <a:pt x="6979081" y="2093738"/>
                </a:cubicBezTo>
                <a:lnTo>
                  <a:pt x="6968491" y="2093738"/>
                </a:lnTo>
                <a:cubicBezTo>
                  <a:pt x="6968491" y="2086677"/>
                  <a:pt x="6966725" y="2083146"/>
                  <a:pt x="6963196" y="2083146"/>
                </a:cubicBezTo>
                <a:cubicBezTo>
                  <a:pt x="6959666" y="2083146"/>
                  <a:pt x="6957900" y="2083146"/>
                  <a:pt x="6957900" y="2083146"/>
                </a:cubicBezTo>
                <a:cubicBezTo>
                  <a:pt x="6943780" y="2083146"/>
                  <a:pt x="6936718" y="2083146"/>
                  <a:pt x="6936718" y="2083146"/>
                </a:cubicBezTo>
                <a:cubicBezTo>
                  <a:pt x="6936718" y="2076088"/>
                  <a:pt x="6934954" y="2072557"/>
                  <a:pt x="6931424" y="2072557"/>
                </a:cubicBezTo>
                <a:cubicBezTo>
                  <a:pt x="6927895" y="2072557"/>
                  <a:pt x="6926129" y="2072557"/>
                  <a:pt x="6926129" y="2072557"/>
                </a:cubicBezTo>
                <a:lnTo>
                  <a:pt x="6894358" y="2072557"/>
                </a:lnTo>
                <a:cubicBezTo>
                  <a:pt x="6894358" y="2065496"/>
                  <a:pt x="6890828" y="2061967"/>
                  <a:pt x="6883766" y="2061967"/>
                </a:cubicBezTo>
                <a:cubicBezTo>
                  <a:pt x="6876706" y="2061967"/>
                  <a:pt x="6873177" y="2058436"/>
                  <a:pt x="6873177" y="2051376"/>
                </a:cubicBezTo>
                <a:cubicBezTo>
                  <a:pt x="6873177" y="2051376"/>
                  <a:pt x="6871410" y="2051376"/>
                  <a:pt x="6867881" y="2051376"/>
                </a:cubicBezTo>
                <a:cubicBezTo>
                  <a:pt x="6864352" y="2051376"/>
                  <a:pt x="6859056" y="2051376"/>
                  <a:pt x="6851996" y="2051376"/>
                </a:cubicBezTo>
                <a:lnTo>
                  <a:pt x="6820224" y="2051376"/>
                </a:lnTo>
                <a:cubicBezTo>
                  <a:pt x="6813164" y="2044315"/>
                  <a:pt x="6799044" y="2037255"/>
                  <a:pt x="6777862" y="2030194"/>
                </a:cubicBezTo>
                <a:cubicBezTo>
                  <a:pt x="6770802" y="2030194"/>
                  <a:pt x="6761977" y="2030194"/>
                  <a:pt x="6751387" y="2030194"/>
                </a:cubicBezTo>
                <a:cubicBezTo>
                  <a:pt x="6740796" y="2030194"/>
                  <a:pt x="6730206" y="2028430"/>
                  <a:pt x="6719616" y="2024900"/>
                </a:cubicBezTo>
                <a:cubicBezTo>
                  <a:pt x="6709025" y="2021369"/>
                  <a:pt x="6700200" y="2019605"/>
                  <a:pt x="6693140" y="2019605"/>
                </a:cubicBezTo>
                <a:lnTo>
                  <a:pt x="6693140" y="2030194"/>
                </a:lnTo>
                <a:cubicBezTo>
                  <a:pt x="6714320" y="2044315"/>
                  <a:pt x="6728440" y="2047846"/>
                  <a:pt x="6735502" y="2040786"/>
                </a:cubicBezTo>
                <a:lnTo>
                  <a:pt x="6746092" y="2040786"/>
                </a:lnTo>
                <a:cubicBezTo>
                  <a:pt x="6753152" y="2047846"/>
                  <a:pt x="6754916" y="2051376"/>
                  <a:pt x="6751387" y="2051376"/>
                </a:cubicBezTo>
                <a:cubicBezTo>
                  <a:pt x="6747858" y="2051376"/>
                  <a:pt x="6739032" y="2051376"/>
                  <a:pt x="6724910" y="2051376"/>
                </a:cubicBezTo>
                <a:cubicBezTo>
                  <a:pt x="6703730" y="2051376"/>
                  <a:pt x="6686079" y="2051376"/>
                  <a:pt x="6671958" y="2051376"/>
                </a:cubicBezTo>
                <a:lnTo>
                  <a:pt x="6661368" y="2030194"/>
                </a:lnTo>
                <a:lnTo>
                  <a:pt x="6650778" y="2030194"/>
                </a:lnTo>
                <a:cubicBezTo>
                  <a:pt x="6643717" y="2030194"/>
                  <a:pt x="6640188" y="2033725"/>
                  <a:pt x="6640188" y="2040786"/>
                </a:cubicBezTo>
                <a:lnTo>
                  <a:pt x="6640188" y="2035490"/>
                </a:lnTo>
                <a:cubicBezTo>
                  <a:pt x="6640188" y="2031959"/>
                  <a:pt x="6640188" y="2030194"/>
                  <a:pt x="6640188" y="2030194"/>
                </a:cubicBezTo>
                <a:cubicBezTo>
                  <a:pt x="6640188" y="2009015"/>
                  <a:pt x="6633127" y="1998424"/>
                  <a:pt x="6619006" y="1998424"/>
                </a:cubicBezTo>
                <a:lnTo>
                  <a:pt x="6576646" y="1987834"/>
                </a:lnTo>
                <a:cubicBezTo>
                  <a:pt x="6583706" y="1987834"/>
                  <a:pt x="6589002" y="1984303"/>
                  <a:pt x="6592531" y="1977242"/>
                </a:cubicBezTo>
                <a:cubicBezTo>
                  <a:pt x="6596060" y="1970184"/>
                  <a:pt x="6594296" y="1966653"/>
                  <a:pt x="6587236" y="1966653"/>
                </a:cubicBezTo>
                <a:lnTo>
                  <a:pt x="6576646" y="1966653"/>
                </a:lnTo>
                <a:lnTo>
                  <a:pt x="6513102" y="1956063"/>
                </a:lnTo>
                <a:lnTo>
                  <a:pt x="6502512" y="1956063"/>
                </a:lnTo>
                <a:cubicBezTo>
                  <a:pt x="6502512" y="1963122"/>
                  <a:pt x="6498983" y="1966653"/>
                  <a:pt x="6491922" y="1966653"/>
                </a:cubicBezTo>
                <a:cubicBezTo>
                  <a:pt x="6484861" y="1966653"/>
                  <a:pt x="6484861" y="1963122"/>
                  <a:pt x="6491922" y="1956063"/>
                </a:cubicBezTo>
                <a:lnTo>
                  <a:pt x="6481332" y="1945472"/>
                </a:lnTo>
                <a:cubicBezTo>
                  <a:pt x="6474271" y="1945472"/>
                  <a:pt x="6470740" y="1945472"/>
                  <a:pt x="6470740" y="1945472"/>
                </a:cubicBezTo>
                <a:cubicBezTo>
                  <a:pt x="6470740" y="1945472"/>
                  <a:pt x="6470740" y="1943707"/>
                  <a:pt x="6470740" y="1940176"/>
                </a:cubicBezTo>
                <a:cubicBezTo>
                  <a:pt x="6470740" y="1936646"/>
                  <a:pt x="6467211" y="1938411"/>
                  <a:pt x="6460150" y="1945472"/>
                </a:cubicBezTo>
                <a:cubicBezTo>
                  <a:pt x="6460150" y="1945472"/>
                  <a:pt x="6463680" y="1947236"/>
                  <a:pt x="6470740" y="1950767"/>
                </a:cubicBezTo>
                <a:cubicBezTo>
                  <a:pt x="6477802" y="1954297"/>
                  <a:pt x="6477802" y="1959592"/>
                  <a:pt x="6470740" y="1966653"/>
                </a:cubicBezTo>
                <a:cubicBezTo>
                  <a:pt x="6470740" y="1959592"/>
                  <a:pt x="6463680" y="1956063"/>
                  <a:pt x="6449560" y="1956063"/>
                </a:cubicBezTo>
                <a:lnTo>
                  <a:pt x="6438970" y="1945472"/>
                </a:lnTo>
                <a:cubicBezTo>
                  <a:pt x="6446031" y="1945472"/>
                  <a:pt x="6446031" y="1941941"/>
                  <a:pt x="6438970" y="1934882"/>
                </a:cubicBezTo>
                <a:cubicBezTo>
                  <a:pt x="6424850" y="1927821"/>
                  <a:pt x="6414259" y="1931351"/>
                  <a:pt x="6407198" y="1945472"/>
                </a:cubicBezTo>
                <a:cubicBezTo>
                  <a:pt x="6407198" y="1952532"/>
                  <a:pt x="6401903" y="1952532"/>
                  <a:pt x="6391313" y="1945472"/>
                </a:cubicBezTo>
                <a:cubicBezTo>
                  <a:pt x="6380723" y="1938411"/>
                  <a:pt x="6375428" y="1931351"/>
                  <a:pt x="6375428" y="1924290"/>
                </a:cubicBezTo>
                <a:lnTo>
                  <a:pt x="6333066" y="1934882"/>
                </a:lnTo>
                <a:lnTo>
                  <a:pt x="6343656" y="1945472"/>
                </a:lnTo>
                <a:lnTo>
                  <a:pt x="6354246" y="1934882"/>
                </a:lnTo>
                <a:cubicBezTo>
                  <a:pt x="6361306" y="1934882"/>
                  <a:pt x="6368367" y="1934882"/>
                  <a:pt x="6375428" y="1934882"/>
                </a:cubicBezTo>
                <a:lnTo>
                  <a:pt x="6375428" y="1945472"/>
                </a:lnTo>
                <a:cubicBezTo>
                  <a:pt x="6375428" y="1952532"/>
                  <a:pt x="6378957" y="1956063"/>
                  <a:pt x="6386018" y="1956063"/>
                </a:cubicBezTo>
                <a:cubicBezTo>
                  <a:pt x="6400138" y="1963122"/>
                  <a:pt x="6403669" y="1970184"/>
                  <a:pt x="6396608" y="1977242"/>
                </a:cubicBezTo>
                <a:lnTo>
                  <a:pt x="6364836" y="1977242"/>
                </a:lnTo>
                <a:lnTo>
                  <a:pt x="6311884" y="1966653"/>
                </a:lnTo>
                <a:cubicBezTo>
                  <a:pt x="6311884" y="1959592"/>
                  <a:pt x="6306590" y="1954297"/>
                  <a:pt x="6295998" y="1950767"/>
                </a:cubicBezTo>
                <a:cubicBezTo>
                  <a:pt x="6285409" y="1947236"/>
                  <a:pt x="6276584" y="1949002"/>
                  <a:pt x="6269524" y="1956063"/>
                </a:cubicBezTo>
                <a:lnTo>
                  <a:pt x="6311884" y="1977242"/>
                </a:lnTo>
                <a:cubicBezTo>
                  <a:pt x="6318946" y="1977242"/>
                  <a:pt x="6322476" y="1977242"/>
                  <a:pt x="6322476" y="1977242"/>
                </a:cubicBezTo>
                <a:cubicBezTo>
                  <a:pt x="6322476" y="1977242"/>
                  <a:pt x="6326005" y="1977242"/>
                  <a:pt x="6333066" y="1977242"/>
                </a:cubicBezTo>
                <a:cubicBezTo>
                  <a:pt x="6347186" y="1991363"/>
                  <a:pt x="6357776" y="1998424"/>
                  <a:pt x="6364836" y="1998424"/>
                </a:cubicBezTo>
                <a:lnTo>
                  <a:pt x="6375428" y="1998424"/>
                </a:lnTo>
                <a:lnTo>
                  <a:pt x="6386018" y="2009015"/>
                </a:lnTo>
                <a:cubicBezTo>
                  <a:pt x="6393079" y="2009015"/>
                  <a:pt x="6400138" y="2009015"/>
                  <a:pt x="6407198" y="2009015"/>
                </a:cubicBezTo>
                <a:cubicBezTo>
                  <a:pt x="6414259" y="2009015"/>
                  <a:pt x="6417788" y="2012544"/>
                  <a:pt x="6417788" y="2019605"/>
                </a:cubicBezTo>
                <a:lnTo>
                  <a:pt x="6446030" y="2026665"/>
                </a:lnTo>
                <a:lnTo>
                  <a:pt x="6438970" y="2019605"/>
                </a:lnTo>
                <a:cubicBezTo>
                  <a:pt x="6438970" y="2019605"/>
                  <a:pt x="6444265" y="2019605"/>
                  <a:pt x="6454855" y="2019605"/>
                </a:cubicBezTo>
                <a:cubicBezTo>
                  <a:pt x="6465446" y="2019605"/>
                  <a:pt x="6470740" y="2023136"/>
                  <a:pt x="6470740" y="2030194"/>
                </a:cubicBezTo>
                <a:lnTo>
                  <a:pt x="6460150" y="2030194"/>
                </a:lnTo>
                <a:cubicBezTo>
                  <a:pt x="6474271" y="2030194"/>
                  <a:pt x="6483098" y="2033725"/>
                  <a:pt x="6486627" y="2040786"/>
                </a:cubicBezTo>
                <a:cubicBezTo>
                  <a:pt x="6490156" y="2047846"/>
                  <a:pt x="6491922" y="2051376"/>
                  <a:pt x="6491922" y="2051376"/>
                </a:cubicBezTo>
                <a:lnTo>
                  <a:pt x="6491922" y="2040786"/>
                </a:lnTo>
                <a:lnTo>
                  <a:pt x="6513102" y="2040786"/>
                </a:lnTo>
                <a:lnTo>
                  <a:pt x="6513102" y="2051376"/>
                </a:lnTo>
                <a:lnTo>
                  <a:pt x="6513102" y="2061967"/>
                </a:lnTo>
                <a:cubicBezTo>
                  <a:pt x="6513102" y="2061967"/>
                  <a:pt x="6527223" y="2065496"/>
                  <a:pt x="6555464" y="2072557"/>
                </a:cubicBezTo>
                <a:lnTo>
                  <a:pt x="6608416" y="2083146"/>
                </a:lnTo>
                <a:lnTo>
                  <a:pt x="6597826" y="2072557"/>
                </a:lnTo>
                <a:lnTo>
                  <a:pt x="6597826" y="2061967"/>
                </a:lnTo>
                <a:cubicBezTo>
                  <a:pt x="6597826" y="2069026"/>
                  <a:pt x="6604887" y="2072557"/>
                  <a:pt x="6619006" y="2072557"/>
                </a:cubicBezTo>
                <a:lnTo>
                  <a:pt x="6640188" y="2093738"/>
                </a:lnTo>
                <a:lnTo>
                  <a:pt x="6650778" y="2093738"/>
                </a:lnTo>
                <a:cubicBezTo>
                  <a:pt x="6650778" y="2093738"/>
                  <a:pt x="6656073" y="2095502"/>
                  <a:pt x="6666664" y="2099033"/>
                </a:cubicBezTo>
                <a:cubicBezTo>
                  <a:pt x="6677254" y="2102563"/>
                  <a:pt x="6686079" y="2106092"/>
                  <a:pt x="6693140" y="2109623"/>
                </a:cubicBezTo>
                <a:cubicBezTo>
                  <a:pt x="6700200" y="2113154"/>
                  <a:pt x="6709025" y="2116684"/>
                  <a:pt x="6719616" y="2120213"/>
                </a:cubicBezTo>
                <a:cubicBezTo>
                  <a:pt x="6730206" y="2123744"/>
                  <a:pt x="6735502" y="2125509"/>
                  <a:pt x="6735502" y="2125509"/>
                </a:cubicBezTo>
                <a:cubicBezTo>
                  <a:pt x="6749621" y="2125509"/>
                  <a:pt x="6760212" y="2125509"/>
                  <a:pt x="6767272" y="2125509"/>
                </a:cubicBezTo>
                <a:lnTo>
                  <a:pt x="6777862" y="2136099"/>
                </a:lnTo>
                <a:lnTo>
                  <a:pt x="6756682" y="2136099"/>
                </a:lnTo>
                <a:lnTo>
                  <a:pt x="6767272" y="2146690"/>
                </a:lnTo>
                <a:cubicBezTo>
                  <a:pt x="6781392" y="2153750"/>
                  <a:pt x="6791984" y="2157280"/>
                  <a:pt x="6799044" y="2157280"/>
                </a:cubicBezTo>
                <a:lnTo>
                  <a:pt x="6799044" y="2146690"/>
                </a:lnTo>
                <a:lnTo>
                  <a:pt x="6809634" y="2136099"/>
                </a:lnTo>
                <a:cubicBezTo>
                  <a:pt x="6816696" y="2136099"/>
                  <a:pt x="6820224" y="2136099"/>
                  <a:pt x="6820224" y="2136099"/>
                </a:cubicBezTo>
                <a:lnTo>
                  <a:pt x="6830814" y="2136099"/>
                </a:lnTo>
                <a:cubicBezTo>
                  <a:pt x="6830814" y="2143159"/>
                  <a:pt x="6830814" y="2146690"/>
                  <a:pt x="6830814" y="2146690"/>
                </a:cubicBezTo>
                <a:cubicBezTo>
                  <a:pt x="6837876" y="2146690"/>
                  <a:pt x="6837876" y="2150221"/>
                  <a:pt x="6830814" y="2157280"/>
                </a:cubicBezTo>
                <a:cubicBezTo>
                  <a:pt x="6830814" y="2164340"/>
                  <a:pt x="6844936" y="2171400"/>
                  <a:pt x="6873177" y="2178461"/>
                </a:cubicBezTo>
                <a:cubicBezTo>
                  <a:pt x="6880237" y="2178461"/>
                  <a:pt x="6885532" y="2178461"/>
                  <a:pt x="6889062" y="2178461"/>
                </a:cubicBezTo>
                <a:cubicBezTo>
                  <a:pt x="6892592" y="2178461"/>
                  <a:pt x="6894358" y="2174930"/>
                  <a:pt x="6894358" y="2167871"/>
                </a:cubicBezTo>
                <a:lnTo>
                  <a:pt x="6915539" y="2167871"/>
                </a:lnTo>
                <a:cubicBezTo>
                  <a:pt x="6936718" y="2174930"/>
                  <a:pt x="6950840" y="2178461"/>
                  <a:pt x="6957900" y="2178461"/>
                </a:cubicBezTo>
                <a:lnTo>
                  <a:pt x="6968491" y="2178461"/>
                </a:lnTo>
                <a:lnTo>
                  <a:pt x="6968491" y="2189051"/>
                </a:lnTo>
                <a:cubicBezTo>
                  <a:pt x="6975552" y="2196111"/>
                  <a:pt x="6980847" y="2197877"/>
                  <a:pt x="6984376" y="2194346"/>
                </a:cubicBezTo>
                <a:cubicBezTo>
                  <a:pt x="6987906" y="2190817"/>
                  <a:pt x="6991437" y="2189051"/>
                  <a:pt x="6994966" y="2189051"/>
                </a:cubicBezTo>
                <a:cubicBezTo>
                  <a:pt x="6998496" y="2189051"/>
                  <a:pt x="7000262" y="2190817"/>
                  <a:pt x="7000262" y="2194346"/>
                </a:cubicBezTo>
                <a:cubicBezTo>
                  <a:pt x="7000262" y="2197877"/>
                  <a:pt x="7000262" y="2199642"/>
                  <a:pt x="7000262" y="2199642"/>
                </a:cubicBezTo>
                <a:cubicBezTo>
                  <a:pt x="6993200" y="2199642"/>
                  <a:pt x="6989670" y="2199642"/>
                  <a:pt x="6989670" y="2199642"/>
                </a:cubicBezTo>
                <a:cubicBezTo>
                  <a:pt x="6989670" y="2199642"/>
                  <a:pt x="6989670" y="2203173"/>
                  <a:pt x="6989670" y="2210232"/>
                </a:cubicBezTo>
                <a:cubicBezTo>
                  <a:pt x="6996732" y="2210232"/>
                  <a:pt x="7002026" y="2208467"/>
                  <a:pt x="7005558" y="2204937"/>
                </a:cubicBezTo>
                <a:cubicBezTo>
                  <a:pt x="7009087" y="2201407"/>
                  <a:pt x="7017914" y="2199642"/>
                  <a:pt x="7032033" y="2199642"/>
                </a:cubicBezTo>
                <a:cubicBezTo>
                  <a:pt x="7039093" y="2199642"/>
                  <a:pt x="7046154" y="2201407"/>
                  <a:pt x="7053214" y="2204937"/>
                </a:cubicBezTo>
                <a:cubicBezTo>
                  <a:pt x="7060274" y="2208467"/>
                  <a:pt x="7067333" y="2210232"/>
                  <a:pt x="7074395" y="2210232"/>
                </a:cubicBezTo>
                <a:lnTo>
                  <a:pt x="7084985" y="2220823"/>
                </a:lnTo>
                <a:cubicBezTo>
                  <a:pt x="7092045" y="2220823"/>
                  <a:pt x="7097341" y="2219058"/>
                  <a:pt x="7100870" y="2215527"/>
                </a:cubicBezTo>
                <a:cubicBezTo>
                  <a:pt x="7104400" y="2211996"/>
                  <a:pt x="7109696" y="2213763"/>
                  <a:pt x="7116756" y="2220823"/>
                </a:cubicBezTo>
                <a:cubicBezTo>
                  <a:pt x="7130876" y="2220823"/>
                  <a:pt x="7141466" y="2220823"/>
                  <a:pt x="7148526" y="2220823"/>
                </a:cubicBezTo>
                <a:cubicBezTo>
                  <a:pt x="7155588" y="2220823"/>
                  <a:pt x="7162648" y="2224352"/>
                  <a:pt x="7169708" y="2231413"/>
                </a:cubicBezTo>
                <a:cubicBezTo>
                  <a:pt x="7183828" y="2231413"/>
                  <a:pt x="7190889" y="2231413"/>
                  <a:pt x="7190889" y="2231413"/>
                </a:cubicBezTo>
                <a:lnTo>
                  <a:pt x="7201480" y="2242004"/>
                </a:lnTo>
                <a:cubicBezTo>
                  <a:pt x="7215600" y="2242004"/>
                  <a:pt x="7224426" y="2243769"/>
                  <a:pt x="7227956" y="2247298"/>
                </a:cubicBezTo>
                <a:cubicBezTo>
                  <a:pt x="7231485" y="2250829"/>
                  <a:pt x="7240312" y="2252594"/>
                  <a:pt x="7254432" y="2252594"/>
                </a:cubicBezTo>
                <a:lnTo>
                  <a:pt x="7254432" y="2263184"/>
                </a:lnTo>
                <a:cubicBezTo>
                  <a:pt x="7261492" y="2263184"/>
                  <a:pt x="7265022" y="2266715"/>
                  <a:pt x="7265022" y="2273775"/>
                </a:cubicBezTo>
                <a:cubicBezTo>
                  <a:pt x="7265022" y="2280834"/>
                  <a:pt x="7252666" y="2284365"/>
                  <a:pt x="7227956" y="2284365"/>
                </a:cubicBezTo>
                <a:cubicBezTo>
                  <a:pt x="7203245" y="2284365"/>
                  <a:pt x="7187360" y="2284365"/>
                  <a:pt x="7180299" y="2284365"/>
                </a:cubicBezTo>
                <a:cubicBezTo>
                  <a:pt x="7173238" y="2284365"/>
                  <a:pt x="7166178" y="2284365"/>
                  <a:pt x="7159118" y="2284365"/>
                </a:cubicBezTo>
                <a:cubicBezTo>
                  <a:pt x="7152058" y="2284365"/>
                  <a:pt x="7144997" y="2284365"/>
                  <a:pt x="7137937" y="2284365"/>
                </a:cubicBezTo>
                <a:lnTo>
                  <a:pt x="7169708" y="2294956"/>
                </a:lnTo>
                <a:cubicBezTo>
                  <a:pt x="7205010" y="2294956"/>
                  <a:pt x="7222660" y="2294956"/>
                  <a:pt x="7222660" y="2294956"/>
                </a:cubicBezTo>
                <a:lnTo>
                  <a:pt x="7222660" y="2305546"/>
                </a:lnTo>
                <a:lnTo>
                  <a:pt x="7233251" y="2316136"/>
                </a:lnTo>
                <a:lnTo>
                  <a:pt x="7254432" y="2326727"/>
                </a:lnTo>
                <a:lnTo>
                  <a:pt x="7243841" y="2326727"/>
                </a:lnTo>
                <a:lnTo>
                  <a:pt x="7233251" y="2326727"/>
                </a:lnTo>
                <a:cubicBezTo>
                  <a:pt x="7240312" y="2326727"/>
                  <a:pt x="7240312" y="2330256"/>
                  <a:pt x="7233251" y="2337317"/>
                </a:cubicBezTo>
                <a:lnTo>
                  <a:pt x="7212070" y="2326727"/>
                </a:lnTo>
                <a:lnTo>
                  <a:pt x="7212070" y="2321431"/>
                </a:lnTo>
                <a:cubicBezTo>
                  <a:pt x="7212070" y="2324962"/>
                  <a:pt x="7208540" y="2326727"/>
                  <a:pt x="7201480" y="2326727"/>
                </a:cubicBezTo>
                <a:lnTo>
                  <a:pt x="7190889" y="2326727"/>
                </a:lnTo>
                <a:lnTo>
                  <a:pt x="7159118" y="2316136"/>
                </a:lnTo>
                <a:lnTo>
                  <a:pt x="7084985" y="2294956"/>
                </a:lnTo>
                <a:cubicBezTo>
                  <a:pt x="7070866" y="2294956"/>
                  <a:pt x="7060274" y="2291425"/>
                  <a:pt x="7053214" y="2284365"/>
                </a:cubicBezTo>
                <a:cubicBezTo>
                  <a:pt x="7046154" y="2277304"/>
                  <a:pt x="7042622" y="2273775"/>
                  <a:pt x="7042622" y="2273775"/>
                </a:cubicBezTo>
                <a:cubicBezTo>
                  <a:pt x="7042622" y="2273775"/>
                  <a:pt x="7046154" y="2270244"/>
                  <a:pt x="7053214" y="2263184"/>
                </a:cubicBezTo>
                <a:lnTo>
                  <a:pt x="7063804" y="2252594"/>
                </a:lnTo>
                <a:cubicBezTo>
                  <a:pt x="7063804" y="2252594"/>
                  <a:pt x="7063804" y="2256125"/>
                  <a:pt x="7063804" y="2263184"/>
                </a:cubicBezTo>
                <a:cubicBezTo>
                  <a:pt x="7063804" y="2270244"/>
                  <a:pt x="7067333" y="2273775"/>
                  <a:pt x="7074395" y="2273775"/>
                </a:cubicBezTo>
                <a:cubicBezTo>
                  <a:pt x="7081456" y="2280834"/>
                  <a:pt x="7088514" y="2284365"/>
                  <a:pt x="7095574" y="2284365"/>
                </a:cubicBezTo>
                <a:cubicBezTo>
                  <a:pt x="7102636" y="2284365"/>
                  <a:pt x="7109696" y="2280834"/>
                  <a:pt x="7116756" y="2273775"/>
                </a:cubicBezTo>
                <a:lnTo>
                  <a:pt x="7127347" y="2263184"/>
                </a:lnTo>
                <a:cubicBezTo>
                  <a:pt x="7120285" y="2263184"/>
                  <a:pt x="7113226" y="2263184"/>
                  <a:pt x="7106166" y="2263184"/>
                </a:cubicBezTo>
                <a:cubicBezTo>
                  <a:pt x="7077924" y="2256125"/>
                  <a:pt x="7063804" y="2249063"/>
                  <a:pt x="7063804" y="2242004"/>
                </a:cubicBezTo>
                <a:lnTo>
                  <a:pt x="7042622" y="2231413"/>
                </a:lnTo>
                <a:lnTo>
                  <a:pt x="7042622" y="2242004"/>
                </a:lnTo>
                <a:lnTo>
                  <a:pt x="7021443" y="2242004"/>
                </a:lnTo>
                <a:cubicBezTo>
                  <a:pt x="7014381" y="2242004"/>
                  <a:pt x="7007322" y="2242004"/>
                  <a:pt x="7000262" y="2242004"/>
                </a:cubicBezTo>
                <a:cubicBezTo>
                  <a:pt x="7000262" y="2249063"/>
                  <a:pt x="7007322" y="2256125"/>
                  <a:pt x="7021443" y="2263184"/>
                </a:cubicBezTo>
                <a:lnTo>
                  <a:pt x="7010852" y="2263184"/>
                </a:lnTo>
                <a:cubicBezTo>
                  <a:pt x="7010852" y="2263184"/>
                  <a:pt x="7007322" y="2263184"/>
                  <a:pt x="7000262" y="2263184"/>
                </a:cubicBezTo>
                <a:cubicBezTo>
                  <a:pt x="7000262" y="2270244"/>
                  <a:pt x="6994966" y="2272010"/>
                  <a:pt x="6984376" y="2268479"/>
                </a:cubicBezTo>
                <a:cubicBezTo>
                  <a:pt x="6973785" y="2264948"/>
                  <a:pt x="6968491" y="2266715"/>
                  <a:pt x="6968491" y="2273775"/>
                </a:cubicBezTo>
                <a:lnTo>
                  <a:pt x="6957900" y="2284365"/>
                </a:lnTo>
                <a:cubicBezTo>
                  <a:pt x="6964960" y="2291425"/>
                  <a:pt x="6968491" y="2294956"/>
                  <a:pt x="6968491" y="2294956"/>
                </a:cubicBezTo>
                <a:cubicBezTo>
                  <a:pt x="6968491" y="2294956"/>
                  <a:pt x="6964960" y="2294956"/>
                  <a:pt x="6957900" y="2294956"/>
                </a:cubicBezTo>
                <a:lnTo>
                  <a:pt x="6957900" y="2305546"/>
                </a:lnTo>
                <a:cubicBezTo>
                  <a:pt x="6964960" y="2305546"/>
                  <a:pt x="6966725" y="2309077"/>
                  <a:pt x="6963196" y="2316136"/>
                </a:cubicBezTo>
                <a:cubicBezTo>
                  <a:pt x="6959666" y="2323196"/>
                  <a:pt x="6961429" y="2326727"/>
                  <a:pt x="6968491" y="2326727"/>
                </a:cubicBezTo>
                <a:cubicBezTo>
                  <a:pt x="6975552" y="2326727"/>
                  <a:pt x="6975552" y="2330256"/>
                  <a:pt x="6968491" y="2337317"/>
                </a:cubicBezTo>
                <a:cubicBezTo>
                  <a:pt x="6961429" y="2337317"/>
                  <a:pt x="6957900" y="2333787"/>
                  <a:pt x="6957900" y="2326727"/>
                </a:cubicBezTo>
                <a:lnTo>
                  <a:pt x="6873177" y="2305546"/>
                </a:lnTo>
                <a:cubicBezTo>
                  <a:pt x="6851996" y="2305546"/>
                  <a:pt x="6841406" y="2302015"/>
                  <a:pt x="6841406" y="2294956"/>
                </a:cubicBezTo>
                <a:cubicBezTo>
                  <a:pt x="6834344" y="2294956"/>
                  <a:pt x="6830814" y="2294956"/>
                  <a:pt x="6830814" y="2294956"/>
                </a:cubicBezTo>
                <a:cubicBezTo>
                  <a:pt x="6830814" y="2294956"/>
                  <a:pt x="6827285" y="2298485"/>
                  <a:pt x="6820224" y="2305546"/>
                </a:cubicBezTo>
                <a:cubicBezTo>
                  <a:pt x="6820224" y="2305546"/>
                  <a:pt x="6818458" y="2303781"/>
                  <a:pt x="6814929" y="2300250"/>
                </a:cubicBezTo>
                <a:cubicBezTo>
                  <a:pt x="6811400" y="2296721"/>
                  <a:pt x="6802573" y="2294956"/>
                  <a:pt x="6788454" y="2294956"/>
                </a:cubicBezTo>
                <a:cubicBezTo>
                  <a:pt x="6795514" y="2287896"/>
                  <a:pt x="6795514" y="2284365"/>
                  <a:pt x="6788454" y="2284365"/>
                </a:cubicBezTo>
                <a:lnTo>
                  <a:pt x="6799044" y="2252594"/>
                </a:lnTo>
                <a:cubicBezTo>
                  <a:pt x="6813164" y="2259654"/>
                  <a:pt x="6830814" y="2266715"/>
                  <a:pt x="6851996" y="2273775"/>
                </a:cubicBezTo>
                <a:cubicBezTo>
                  <a:pt x="6859056" y="2273775"/>
                  <a:pt x="6864352" y="2275540"/>
                  <a:pt x="6867881" y="2279069"/>
                </a:cubicBezTo>
                <a:cubicBezTo>
                  <a:pt x="6871410" y="2282600"/>
                  <a:pt x="6876706" y="2284365"/>
                  <a:pt x="6883766" y="2284365"/>
                </a:cubicBezTo>
                <a:lnTo>
                  <a:pt x="6894358" y="2284365"/>
                </a:lnTo>
                <a:cubicBezTo>
                  <a:pt x="6880237" y="2270244"/>
                  <a:pt x="6859056" y="2263184"/>
                  <a:pt x="6830814" y="2263184"/>
                </a:cubicBezTo>
                <a:cubicBezTo>
                  <a:pt x="6816696" y="2256125"/>
                  <a:pt x="6809634" y="2249063"/>
                  <a:pt x="6809634" y="2242004"/>
                </a:cubicBezTo>
                <a:cubicBezTo>
                  <a:pt x="6809634" y="2242004"/>
                  <a:pt x="6806104" y="2242004"/>
                  <a:pt x="6799044" y="2242004"/>
                </a:cubicBezTo>
                <a:cubicBezTo>
                  <a:pt x="6791984" y="2242004"/>
                  <a:pt x="6788454" y="2234944"/>
                  <a:pt x="6788454" y="2220823"/>
                </a:cubicBezTo>
                <a:cubicBezTo>
                  <a:pt x="6788454" y="2213763"/>
                  <a:pt x="6791984" y="2210232"/>
                  <a:pt x="6799044" y="2210232"/>
                </a:cubicBezTo>
                <a:cubicBezTo>
                  <a:pt x="6806104" y="2210232"/>
                  <a:pt x="6809634" y="2210232"/>
                  <a:pt x="6809634" y="2210232"/>
                </a:cubicBezTo>
                <a:lnTo>
                  <a:pt x="6777862" y="2199642"/>
                </a:lnTo>
                <a:cubicBezTo>
                  <a:pt x="6777862" y="2199642"/>
                  <a:pt x="6777862" y="2203173"/>
                  <a:pt x="6777862" y="2210232"/>
                </a:cubicBezTo>
                <a:cubicBezTo>
                  <a:pt x="6770802" y="2210232"/>
                  <a:pt x="6765506" y="2210232"/>
                  <a:pt x="6761977" y="2210232"/>
                </a:cubicBezTo>
                <a:cubicBezTo>
                  <a:pt x="6758448" y="2210232"/>
                  <a:pt x="6760212" y="2213763"/>
                  <a:pt x="6767272" y="2220823"/>
                </a:cubicBezTo>
                <a:cubicBezTo>
                  <a:pt x="6767272" y="2227882"/>
                  <a:pt x="6767272" y="2231413"/>
                  <a:pt x="6767272" y="2231413"/>
                </a:cubicBezTo>
                <a:lnTo>
                  <a:pt x="6735502" y="2231413"/>
                </a:lnTo>
                <a:lnTo>
                  <a:pt x="6724910" y="2231413"/>
                </a:lnTo>
                <a:cubicBezTo>
                  <a:pt x="6724910" y="2231413"/>
                  <a:pt x="6723146" y="2231413"/>
                  <a:pt x="6719616" y="2231413"/>
                </a:cubicBezTo>
                <a:cubicBezTo>
                  <a:pt x="6716086" y="2231413"/>
                  <a:pt x="6710791" y="2231413"/>
                  <a:pt x="6703730" y="2231413"/>
                </a:cubicBezTo>
                <a:cubicBezTo>
                  <a:pt x="6703730" y="2231413"/>
                  <a:pt x="6701964" y="2233177"/>
                  <a:pt x="6698435" y="2236708"/>
                </a:cubicBezTo>
                <a:cubicBezTo>
                  <a:pt x="6694906" y="2240238"/>
                  <a:pt x="6693140" y="2242004"/>
                  <a:pt x="6693140" y="2242004"/>
                </a:cubicBezTo>
                <a:lnTo>
                  <a:pt x="6693140" y="2252594"/>
                </a:lnTo>
                <a:cubicBezTo>
                  <a:pt x="6686079" y="2245533"/>
                  <a:pt x="6682550" y="2238473"/>
                  <a:pt x="6682550" y="2231413"/>
                </a:cubicBezTo>
                <a:lnTo>
                  <a:pt x="6680785" y="2228766"/>
                </a:lnTo>
                <a:lnTo>
                  <a:pt x="6679901" y="2230089"/>
                </a:lnTo>
                <a:cubicBezTo>
                  <a:pt x="6678136" y="2230972"/>
                  <a:pt x="6675490" y="2231413"/>
                  <a:pt x="6671958" y="2231413"/>
                </a:cubicBezTo>
                <a:cubicBezTo>
                  <a:pt x="6671958" y="2227882"/>
                  <a:pt x="6672401" y="2225235"/>
                  <a:pt x="6673282" y="2223470"/>
                </a:cubicBezTo>
                <a:lnTo>
                  <a:pt x="6674076" y="2222941"/>
                </a:lnTo>
                <a:lnTo>
                  <a:pt x="6661368" y="2220823"/>
                </a:lnTo>
                <a:lnTo>
                  <a:pt x="6629598" y="2220823"/>
                </a:lnTo>
                <a:cubicBezTo>
                  <a:pt x="6629598" y="2206702"/>
                  <a:pt x="6636658" y="2203173"/>
                  <a:pt x="6650778" y="2210232"/>
                </a:cubicBezTo>
                <a:cubicBezTo>
                  <a:pt x="6657839" y="2210232"/>
                  <a:pt x="6664898" y="2210232"/>
                  <a:pt x="6671958" y="2210232"/>
                </a:cubicBezTo>
                <a:cubicBezTo>
                  <a:pt x="6671958" y="2210232"/>
                  <a:pt x="6675488" y="2210232"/>
                  <a:pt x="6682550" y="2210232"/>
                </a:cubicBezTo>
                <a:lnTo>
                  <a:pt x="6724910" y="2210232"/>
                </a:lnTo>
                <a:cubicBezTo>
                  <a:pt x="6731972" y="2210232"/>
                  <a:pt x="6737266" y="2208467"/>
                  <a:pt x="6740796" y="2204937"/>
                </a:cubicBezTo>
                <a:cubicBezTo>
                  <a:pt x="6744326" y="2201407"/>
                  <a:pt x="6742562" y="2199642"/>
                  <a:pt x="6735502" y="2199642"/>
                </a:cubicBezTo>
                <a:lnTo>
                  <a:pt x="6735502" y="2189051"/>
                </a:lnTo>
                <a:cubicBezTo>
                  <a:pt x="6742562" y="2189051"/>
                  <a:pt x="6746092" y="2185521"/>
                  <a:pt x="6746092" y="2178461"/>
                </a:cubicBezTo>
                <a:cubicBezTo>
                  <a:pt x="6746092" y="2171400"/>
                  <a:pt x="6744326" y="2167871"/>
                  <a:pt x="6740796" y="2167871"/>
                </a:cubicBezTo>
                <a:cubicBezTo>
                  <a:pt x="6737266" y="2167871"/>
                  <a:pt x="6731972" y="2167871"/>
                  <a:pt x="6724910" y="2167871"/>
                </a:cubicBezTo>
                <a:cubicBezTo>
                  <a:pt x="6717850" y="2160811"/>
                  <a:pt x="6707260" y="2157280"/>
                  <a:pt x="6693140" y="2157280"/>
                </a:cubicBezTo>
                <a:lnTo>
                  <a:pt x="6661368" y="2157280"/>
                </a:lnTo>
                <a:lnTo>
                  <a:pt x="6650778" y="2157280"/>
                </a:lnTo>
                <a:cubicBezTo>
                  <a:pt x="6643717" y="2164340"/>
                  <a:pt x="6643717" y="2167871"/>
                  <a:pt x="6650778" y="2167871"/>
                </a:cubicBezTo>
                <a:cubicBezTo>
                  <a:pt x="6657839" y="2167871"/>
                  <a:pt x="6663134" y="2169636"/>
                  <a:pt x="6666664" y="2173165"/>
                </a:cubicBezTo>
                <a:cubicBezTo>
                  <a:pt x="6670194" y="2176696"/>
                  <a:pt x="6675488" y="2178461"/>
                  <a:pt x="6682550" y="2178461"/>
                </a:cubicBezTo>
                <a:lnTo>
                  <a:pt x="6661368" y="2178461"/>
                </a:lnTo>
                <a:cubicBezTo>
                  <a:pt x="6654307" y="2178461"/>
                  <a:pt x="6645483" y="2176696"/>
                  <a:pt x="6634892" y="2173165"/>
                </a:cubicBezTo>
                <a:cubicBezTo>
                  <a:pt x="6624302" y="2169636"/>
                  <a:pt x="6622536" y="2171400"/>
                  <a:pt x="6629598" y="2178461"/>
                </a:cubicBezTo>
                <a:lnTo>
                  <a:pt x="6619006" y="2189051"/>
                </a:lnTo>
                <a:lnTo>
                  <a:pt x="6587236" y="2199642"/>
                </a:lnTo>
                <a:lnTo>
                  <a:pt x="6587236" y="2189051"/>
                </a:lnTo>
                <a:lnTo>
                  <a:pt x="6576646" y="2178461"/>
                </a:lnTo>
                <a:lnTo>
                  <a:pt x="6566054" y="2189051"/>
                </a:lnTo>
                <a:lnTo>
                  <a:pt x="6555464" y="2189051"/>
                </a:lnTo>
                <a:cubicBezTo>
                  <a:pt x="6541344" y="2181992"/>
                  <a:pt x="6523694" y="2178461"/>
                  <a:pt x="6502512" y="2178461"/>
                </a:cubicBezTo>
                <a:lnTo>
                  <a:pt x="6491922" y="2167871"/>
                </a:lnTo>
                <a:lnTo>
                  <a:pt x="6491922" y="2157280"/>
                </a:lnTo>
                <a:cubicBezTo>
                  <a:pt x="6498983" y="2150221"/>
                  <a:pt x="6502512" y="2146690"/>
                  <a:pt x="6502512" y="2146690"/>
                </a:cubicBezTo>
                <a:lnTo>
                  <a:pt x="6523694" y="2167871"/>
                </a:lnTo>
                <a:cubicBezTo>
                  <a:pt x="6530754" y="2174930"/>
                  <a:pt x="6537813" y="2178461"/>
                  <a:pt x="6544874" y="2178461"/>
                </a:cubicBezTo>
                <a:cubicBezTo>
                  <a:pt x="6551935" y="2178461"/>
                  <a:pt x="6558994" y="2174930"/>
                  <a:pt x="6566054" y="2167871"/>
                </a:cubicBezTo>
                <a:cubicBezTo>
                  <a:pt x="6587236" y="2167871"/>
                  <a:pt x="6601355" y="2167871"/>
                  <a:pt x="6608416" y="2167871"/>
                </a:cubicBezTo>
                <a:lnTo>
                  <a:pt x="6597826" y="2146690"/>
                </a:lnTo>
                <a:cubicBezTo>
                  <a:pt x="6590765" y="2146690"/>
                  <a:pt x="6585470" y="2144925"/>
                  <a:pt x="6581940" y="2141394"/>
                </a:cubicBezTo>
                <a:cubicBezTo>
                  <a:pt x="6578410" y="2137863"/>
                  <a:pt x="6564290" y="2136099"/>
                  <a:pt x="6539579" y="2136099"/>
                </a:cubicBezTo>
                <a:cubicBezTo>
                  <a:pt x="6514868" y="2136099"/>
                  <a:pt x="6500746" y="2134334"/>
                  <a:pt x="6497217" y="2130804"/>
                </a:cubicBezTo>
                <a:cubicBezTo>
                  <a:pt x="6493688" y="2127273"/>
                  <a:pt x="6486627" y="2127273"/>
                  <a:pt x="6476036" y="2130804"/>
                </a:cubicBezTo>
                <a:cubicBezTo>
                  <a:pt x="6470740" y="2132569"/>
                  <a:pt x="6466328" y="2133894"/>
                  <a:pt x="6462798" y="2134775"/>
                </a:cubicBezTo>
                <a:lnTo>
                  <a:pt x="6460150" y="2135216"/>
                </a:lnTo>
                <a:lnTo>
                  <a:pt x="6460150" y="2104328"/>
                </a:lnTo>
                <a:cubicBezTo>
                  <a:pt x="6460150" y="2104328"/>
                  <a:pt x="6460150" y="2100798"/>
                  <a:pt x="6460150" y="2093738"/>
                </a:cubicBezTo>
                <a:lnTo>
                  <a:pt x="6417788" y="2072557"/>
                </a:lnTo>
                <a:lnTo>
                  <a:pt x="6428380" y="2083146"/>
                </a:lnTo>
                <a:cubicBezTo>
                  <a:pt x="6435440" y="2090207"/>
                  <a:pt x="6438970" y="2093738"/>
                  <a:pt x="6438970" y="2093738"/>
                </a:cubicBezTo>
                <a:lnTo>
                  <a:pt x="6428380" y="2114919"/>
                </a:lnTo>
                <a:lnTo>
                  <a:pt x="6407198" y="2104328"/>
                </a:lnTo>
                <a:cubicBezTo>
                  <a:pt x="6400138" y="2097267"/>
                  <a:pt x="6389547" y="2093738"/>
                  <a:pt x="6375428" y="2093738"/>
                </a:cubicBezTo>
                <a:cubicBezTo>
                  <a:pt x="6368367" y="2093738"/>
                  <a:pt x="6364836" y="2093738"/>
                  <a:pt x="6364836" y="2093738"/>
                </a:cubicBezTo>
                <a:lnTo>
                  <a:pt x="6343656" y="2104328"/>
                </a:lnTo>
                <a:cubicBezTo>
                  <a:pt x="6364836" y="2111388"/>
                  <a:pt x="6375428" y="2118448"/>
                  <a:pt x="6375428" y="2125509"/>
                </a:cubicBezTo>
                <a:lnTo>
                  <a:pt x="6386018" y="2136099"/>
                </a:lnTo>
                <a:lnTo>
                  <a:pt x="6396608" y="2146690"/>
                </a:lnTo>
                <a:lnTo>
                  <a:pt x="6407198" y="2157280"/>
                </a:lnTo>
                <a:lnTo>
                  <a:pt x="6428380" y="2167871"/>
                </a:lnTo>
                <a:lnTo>
                  <a:pt x="6470740" y="2189051"/>
                </a:lnTo>
                <a:cubicBezTo>
                  <a:pt x="6470740" y="2189051"/>
                  <a:pt x="6467211" y="2189051"/>
                  <a:pt x="6460150" y="2189051"/>
                </a:cubicBezTo>
                <a:cubicBezTo>
                  <a:pt x="6453090" y="2181992"/>
                  <a:pt x="6446031" y="2181992"/>
                  <a:pt x="6438970" y="2189051"/>
                </a:cubicBezTo>
                <a:lnTo>
                  <a:pt x="6428380" y="2199642"/>
                </a:lnTo>
                <a:lnTo>
                  <a:pt x="6396608" y="2189051"/>
                </a:lnTo>
                <a:cubicBezTo>
                  <a:pt x="6389547" y="2189051"/>
                  <a:pt x="6386018" y="2189051"/>
                  <a:pt x="6386018" y="2189051"/>
                </a:cubicBezTo>
                <a:cubicBezTo>
                  <a:pt x="6378957" y="2181992"/>
                  <a:pt x="6371898" y="2178461"/>
                  <a:pt x="6364836" y="2178461"/>
                </a:cubicBezTo>
                <a:lnTo>
                  <a:pt x="6364836" y="2189051"/>
                </a:lnTo>
                <a:lnTo>
                  <a:pt x="6364836" y="2210232"/>
                </a:lnTo>
                <a:lnTo>
                  <a:pt x="6354246" y="2210232"/>
                </a:lnTo>
                <a:cubicBezTo>
                  <a:pt x="6340127" y="2203173"/>
                  <a:pt x="6334832" y="2197877"/>
                  <a:pt x="6338361" y="2194346"/>
                </a:cubicBezTo>
                <a:cubicBezTo>
                  <a:pt x="6341890" y="2190817"/>
                  <a:pt x="6343656" y="2185521"/>
                  <a:pt x="6343656" y="2178461"/>
                </a:cubicBezTo>
                <a:cubicBezTo>
                  <a:pt x="6343656" y="2171400"/>
                  <a:pt x="6347186" y="2167871"/>
                  <a:pt x="6354246" y="2167871"/>
                </a:cubicBezTo>
                <a:lnTo>
                  <a:pt x="6343656" y="2157280"/>
                </a:lnTo>
                <a:lnTo>
                  <a:pt x="6333066" y="2146690"/>
                </a:lnTo>
                <a:cubicBezTo>
                  <a:pt x="6333066" y="2139629"/>
                  <a:pt x="6333066" y="2136099"/>
                  <a:pt x="6333066" y="2136099"/>
                </a:cubicBezTo>
                <a:cubicBezTo>
                  <a:pt x="6326005" y="2136099"/>
                  <a:pt x="6326005" y="2134334"/>
                  <a:pt x="6333066" y="2130804"/>
                </a:cubicBezTo>
                <a:cubicBezTo>
                  <a:pt x="6333066" y="2134334"/>
                  <a:pt x="6336595" y="2136099"/>
                  <a:pt x="6343656" y="2136099"/>
                </a:cubicBezTo>
                <a:lnTo>
                  <a:pt x="6354246" y="2125509"/>
                </a:lnTo>
                <a:cubicBezTo>
                  <a:pt x="6354246" y="2125509"/>
                  <a:pt x="6350717" y="2125509"/>
                  <a:pt x="6343656" y="2125509"/>
                </a:cubicBezTo>
                <a:lnTo>
                  <a:pt x="6336324" y="2126731"/>
                </a:lnTo>
                <a:lnTo>
                  <a:pt x="6338361" y="2124185"/>
                </a:lnTo>
                <a:cubicBezTo>
                  <a:pt x="6338361" y="2121538"/>
                  <a:pt x="6336596" y="2118448"/>
                  <a:pt x="6333066" y="2114919"/>
                </a:cubicBezTo>
                <a:cubicBezTo>
                  <a:pt x="6333066" y="2114919"/>
                  <a:pt x="6331300" y="2114919"/>
                  <a:pt x="6327771" y="2114919"/>
                </a:cubicBezTo>
                <a:cubicBezTo>
                  <a:pt x="6324240" y="2114919"/>
                  <a:pt x="6322476" y="2118448"/>
                  <a:pt x="6322476" y="2125509"/>
                </a:cubicBezTo>
                <a:cubicBezTo>
                  <a:pt x="6315414" y="2132569"/>
                  <a:pt x="6311884" y="2132569"/>
                  <a:pt x="6311884" y="2125509"/>
                </a:cubicBezTo>
                <a:lnTo>
                  <a:pt x="6280114" y="2104328"/>
                </a:lnTo>
                <a:cubicBezTo>
                  <a:pt x="6273053" y="2104328"/>
                  <a:pt x="6265994" y="2100798"/>
                  <a:pt x="6258932" y="2093738"/>
                </a:cubicBezTo>
                <a:cubicBezTo>
                  <a:pt x="6251872" y="2093738"/>
                  <a:pt x="6248342" y="2095502"/>
                  <a:pt x="6248342" y="2099033"/>
                </a:cubicBezTo>
                <a:cubicBezTo>
                  <a:pt x="6248342" y="2102563"/>
                  <a:pt x="6251872" y="2104328"/>
                  <a:pt x="6258932" y="2104328"/>
                </a:cubicBezTo>
                <a:cubicBezTo>
                  <a:pt x="6265994" y="2104328"/>
                  <a:pt x="6269524" y="2107858"/>
                  <a:pt x="6269524" y="2114919"/>
                </a:cubicBezTo>
                <a:lnTo>
                  <a:pt x="6258932" y="2114919"/>
                </a:lnTo>
                <a:cubicBezTo>
                  <a:pt x="6244813" y="2114919"/>
                  <a:pt x="6237752" y="2116684"/>
                  <a:pt x="6237752" y="2120213"/>
                </a:cubicBezTo>
                <a:lnTo>
                  <a:pt x="6237752" y="2114919"/>
                </a:lnTo>
                <a:lnTo>
                  <a:pt x="6227161" y="2093738"/>
                </a:lnTo>
                <a:lnTo>
                  <a:pt x="6216572" y="2114919"/>
                </a:lnTo>
                <a:cubicBezTo>
                  <a:pt x="6216572" y="2121978"/>
                  <a:pt x="6216572" y="2127273"/>
                  <a:pt x="6216572" y="2130804"/>
                </a:cubicBezTo>
                <a:cubicBezTo>
                  <a:pt x="6216572" y="2134334"/>
                  <a:pt x="6213042" y="2136099"/>
                  <a:pt x="6205980" y="2136099"/>
                </a:cubicBezTo>
                <a:cubicBezTo>
                  <a:pt x="6198920" y="2136099"/>
                  <a:pt x="6193624" y="2134334"/>
                  <a:pt x="6190094" y="2130804"/>
                </a:cubicBezTo>
                <a:cubicBezTo>
                  <a:pt x="6186565" y="2127273"/>
                  <a:pt x="6181270" y="2123744"/>
                  <a:pt x="6174209" y="2120213"/>
                </a:cubicBezTo>
                <a:cubicBezTo>
                  <a:pt x="6167149" y="2116684"/>
                  <a:pt x="6161853" y="2114919"/>
                  <a:pt x="6158324" y="2114919"/>
                </a:cubicBezTo>
                <a:cubicBezTo>
                  <a:pt x="6154794" y="2114919"/>
                  <a:pt x="6149498" y="2111388"/>
                  <a:pt x="6142438" y="2104328"/>
                </a:cubicBezTo>
                <a:lnTo>
                  <a:pt x="6153028" y="2093738"/>
                </a:lnTo>
                <a:lnTo>
                  <a:pt x="6142438" y="2083146"/>
                </a:lnTo>
                <a:lnTo>
                  <a:pt x="6131847" y="2083146"/>
                </a:lnTo>
                <a:cubicBezTo>
                  <a:pt x="6124786" y="2083146"/>
                  <a:pt x="6124786" y="2086677"/>
                  <a:pt x="6131847" y="2093738"/>
                </a:cubicBezTo>
                <a:lnTo>
                  <a:pt x="6110668" y="2083146"/>
                </a:lnTo>
                <a:cubicBezTo>
                  <a:pt x="6107136" y="2079617"/>
                  <a:pt x="6102724" y="2076970"/>
                  <a:pt x="6097429" y="2075204"/>
                </a:cubicBezTo>
                <a:lnTo>
                  <a:pt x="6091251" y="2074323"/>
                </a:lnTo>
                <a:lnTo>
                  <a:pt x="6098752" y="2081823"/>
                </a:lnTo>
                <a:cubicBezTo>
                  <a:pt x="6101401" y="2084471"/>
                  <a:pt x="6103607" y="2086677"/>
                  <a:pt x="6105372" y="2088442"/>
                </a:cubicBezTo>
                <a:cubicBezTo>
                  <a:pt x="6108901" y="2091973"/>
                  <a:pt x="6110668" y="2093738"/>
                  <a:pt x="6110668" y="2093738"/>
                </a:cubicBezTo>
                <a:cubicBezTo>
                  <a:pt x="6103606" y="2093738"/>
                  <a:pt x="6093016" y="2093738"/>
                  <a:pt x="6078895" y="2093738"/>
                </a:cubicBezTo>
                <a:cubicBezTo>
                  <a:pt x="6071834" y="2093738"/>
                  <a:pt x="6064776" y="2091973"/>
                  <a:pt x="6057716" y="2088442"/>
                </a:cubicBezTo>
                <a:cubicBezTo>
                  <a:pt x="6050654" y="2084911"/>
                  <a:pt x="6043594" y="2083146"/>
                  <a:pt x="6036534" y="2083146"/>
                </a:cubicBezTo>
                <a:lnTo>
                  <a:pt x="5994172" y="2072557"/>
                </a:lnTo>
                <a:cubicBezTo>
                  <a:pt x="5987112" y="2072557"/>
                  <a:pt x="5974757" y="2067261"/>
                  <a:pt x="5957106" y="2056671"/>
                </a:cubicBezTo>
                <a:cubicBezTo>
                  <a:pt x="5939456" y="2046080"/>
                  <a:pt x="5927100" y="2040786"/>
                  <a:pt x="5920039" y="2040786"/>
                </a:cubicBezTo>
                <a:cubicBezTo>
                  <a:pt x="5912978" y="2040786"/>
                  <a:pt x="5909449" y="2039021"/>
                  <a:pt x="5909449" y="2035490"/>
                </a:cubicBezTo>
                <a:cubicBezTo>
                  <a:pt x="5909449" y="2031959"/>
                  <a:pt x="5898860" y="2030194"/>
                  <a:pt x="5877678" y="2030194"/>
                </a:cubicBezTo>
                <a:lnTo>
                  <a:pt x="5835316" y="2019605"/>
                </a:lnTo>
                <a:lnTo>
                  <a:pt x="5803545" y="2019605"/>
                </a:lnTo>
                <a:cubicBezTo>
                  <a:pt x="5803545" y="2026665"/>
                  <a:pt x="5800016" y="2026665"/>
                  <a:pt x="5792954" y="2019605"/>
                </a:cubicBezTo>
                <a:lnTo>
                  <a:pt x="5782364" y="2030194"/>
                </a:lnTo>
                <a:cubicBezTo>
                  <a:pt x="5782364" y="2030194"/>
                  <a:pt x="5778834" y="2030194"/>
                  <a:pt x="5771774" y="2030194"/>
                </a:cubicBezTo>
                <a:cubicBezTo>
                  <a:pt x="5764714" y="2030194"/>
                  <a:pt x="5761183" y="2026665"/>
                  <a:pt x="5761183" y="2019605"/>
                </a:cubicBezTo>
                <a:cubicBezTo>
                  <a:pt x="5761183" y="2012544"/>
                  <a:pt x="5757654" y="2009015"/>
                  <a:pt x="5750593" y="2009015"/>
                </a:cubicBezTo>
                <a:cubicBezTo>
                  <a:pt x="5750593" y="2009015"/>
                  <a:pt x="5748828" y="2007250"/>
                  <a:pt x="5745298" y="2003719"/>
                </a:cubicBezTo>
                <a:cubicBezTo>
                  <a:pt x="5741768" y="2000188"/>
                  <a:pt x="5736472" y="1998424"/>
                  <a:pt x="5729412" y="1998424"/>
                </a:cubicBezTo>
                <a:cubicBezTo>
                  <a:pt x="5729412" y="1991363"/>
                  <a:pt x="5724116" y="1989598"/>
                  <a:pt x="5713526" y="1993128"/>
                </a:cubicBezTo>
                <a:cubicBezTo>
                  <a:pt x="5702936" y="1996659"/>
                  <a:pt x="5695876" y="2000188"/>
                  <a:pt x="5692346" y="2003719"/>
                </a:cubicBezTo>
                <a:cubicBezTo>
                  <a:pt x="5688816" y="2007250"/>
                  <a:pt x="5672930" y="2007250"/>
                  <a:pt x="5644689" y="2003719"/>
                </a:cubicBezTo>
                <a:cubicBezTo>
                  <a:pt x="5616448" y="2000188"/>
                  <a:pt x="5598798" y="1998424"/>
                  <a:pt x="5591737" y="1998424"/>
                </a:cubicBezTo>
                <a:lnTo>
                  <a:pt x="5581147" y="1987834"/>
                </a:lnTo>
                <a:lnTo>
                  <a:pt x="5591737" y="1987834"/>
                </a:lnTo>
                <a:lnTo>
                  <a:pt x="5591737" y="1977242"/>
                </a:lnTo>
                <a:cubicBezTo>
                  <a:pt x="5591737" y="1977242"/>
                  <a:pt x="5591737" y="1973713"/>
                  <a:pt x="5591737" y="1966653"/>
                </a:cubicBezTo>
                <a:lnTo>
                  <a:pt x="5602327" y="1966653"/>
                </a:lnTo>
                <a:lnTo>
                  <a:pt x="5612918" y="1956063"/>
                </a:lnTo>
                <a:cubicBezTo>
                  <a:pt x="5612918" y="1956063"/>
                  <a:pt x="5609387" y="1956063"/>
                  <a:pt x="5602327" y="1956063"/>
                </a:cubicBezTo>
                <a:lnTo>
                  <a:pt x="5591737" y="1956063"/>
                </a:lnTo>
                <a:cubicBezTo>
                  <a:pt x="5591737" y="1956063"/>
                  <a:pt x="5588208" y="1959592"/>
                  <a:pt x="5581147" y="1966653"/>
                </a:cubicBezTo>
                <a:lnTo>
                  <a:pt x="5581147" y="1977242"/>
                </a:lnTo>
                <a:lnTo>
                  <a:pt x="5538785" y="1966653"/>
                </a:lnTo>
                <a:cubicBezTo>
                  <a:pt x="5524664" y="1959592"/>
                  <a:pt x="5514074" y="1959592"/>
                  <a:pt x="5507014" y="1966653"/>
                </a:cubicBezTo>
                <a:lnTo>
                  <a:pt x="5496423" y="1956063"/>
                </a:lnTo>
                <a:cubicBezTo>
                  <a:pt x="5496423" y="1949002"/>
                  <a:pt x="5492894" y="1945472"/>
                  <a:pt x="5485833" y="1945472"/>
                </a:cubicBezTo>
                <a:lnTo>
                  <a:pt x="5485833" y="1956063"/>
                </a:lnTo>
                <a:lnTo>
                  <a:pt x="5475243" y="1956063"/>
                </a:lnTo>
                <a:lnTo>
                  <a:pt x="5454062" y="1945472"/>
                </a:lnTo>
                <a:lnTo>
                  <a:pt x="5443471" y="1945472"/>
                </a:lnTo>
                <a:cubicBezTo>
                  <a:pt x="5450531" y="1952532"/>
                  <a:pt x="5450531" y="1956063"/>
                  <a:pt x="5443471" y="1956063"/>
                </a:cubicBezTo>
                <a:lnTo>
                  <a:pt x="5454062" y="1966653"/>
                </a:lnTo>
                <a:lnTo>
                  <a:pt x="5475243" y="1966653"/>
                </a:lnTo>
                <a:cubicBezTo>
                  <a:pt x="5475243" y="1973713"/>
                  <a:pt x="5478772" y="1977242"/>
                  <a:pt x="5485833" y="1977242"/>
                </a:cubicBezTo>
                <a:lnTo>
                  <a:pt x="5496423" y="1977242"/>
                </a:lnTo>
                <a:cubicBezTo>
                  <a:pt x="5496423" y="1977242"/>
                  <a:pt x="5503483" y="1980773"/>
                  <a:pt x="5517604" y="1987834"/>
                </a:cubicBezTo>
                <a:cubicBezTo>
                  <a:pt x="5531724" y="1994894"/>
                  <a:pt x="5542314" y="1994894"/>
                  <a:pt x="5549375" y="1987834"/>
                </a:cubicBezTo>
                <a:cubicBezTo>
                  <a:pt x="5549375" y="1994894"/>
                  <a:pt x="5552906" y="2000188"/>
                  <a:pt x="5559966" y="2003719"/>
                </a:cubicBezTo>
                <a:cubicBezTo>
                  <a:pt x="5567026" y="2007250"/>
                  <a:pt x="5570556" y="2005484"/>
                  <a:pt x="5570556" y="1998424"/>
                </a:cubicBezTo>
                <a:lnTo>
                  <a:pt x="5591737" y="1998424"/>
                </a:lnTo>
                <a:cubicBezTo>
                  <a:pt x="5591737" y="2005484"/>
                  <a:pt x="5597032" y="2010780"/>
                  <a:pt x="5607622" y="2014309"/>
                </a:cubicBezTo>
                <a:cubicBezTo>
                  <a:pt x="5618214" y="2017840"/>
                  <a:pt x="5630568" y="2019605"/>
                  <a:pt x="5644689" y="2019605"/>
                </a:cubicBezTo>
                <a:cubicBezTo>
                  <a:pt x="5651750" y="2019605"/>
                  <a:pt x="5657045" y="2021369"/>
                  <a:pt x="5660574" y="2024900"/>
                </a:cubicBezTo>
                <a:cubicBezTo>
                  <a:pt x="5664106" y="2028430"/>
                  <a:pt x="5674695" y="2031959"/>
                  <a:pt x="5692346" y="2035490"/>
                </a:cubicBezTo>
                <a:cubicBezTo>
                  <a:pt x="5709997" y="2039021"/>
                  <a:pt x="5718822" y="2040786"/>
                  <a:pt x="5718822" y="2040786"/>
                </a:cubicBezTo>
                <a:cubicBezTo>
                  <a:pt x="5725882" y="2040786"/>
                  <a:pt x="5732943" y="2042550"/>
                  <a:pt x="5740002" y="2046080"/>
                </a:cubicBezTo>
                <a:cubicBezTo>
                  <a:pt x="5747064" y="2049611"/>
                  <a:pt x="5754124" y="2051376"/>
                  <a:pt x="5761183" y="2051376"/>
                </a:cubicBezTo>
                <a:cubicBezTo>
                  <a:pt x="5803545" y="2065496"/>
                  <a:pt x="5828256" y="2072557"/>
                  <a:pt x="5835316" y="2072557"/>
                </a:cubicBezTo>
                <a:cubicBezTo>
                  <a:pt x="5842376" y="2072557"/>
                  <a:pt x="5845908" y="2072557"/>
                  <a:pt x="5845908" y="2072557"/>
                </a:cubicBezTo>
                <a:cubicBezTo>
                  <a:pt x="5852968" y="2072557"/>
                  <a:pt x="5856497" y="2076088"/>
                  <a:pt x="5856497" y="2083146"/>
                </a:cubicBezTo>
                <a:cubicBezTo>
                  <a:pt x="5856497" y="2083146"/>
                  <a:pt x="5860026" y="2084911"/>
                  <a:pt x="5867087" y="2088442"/>
                </a:cubicBezTo>
                <a:cubicBezTo>
                  <a:pt x="5874148" y="2091973"/>
                  <a:pt x="5884738" y="2093738"/>
                  <a:pt x="5898860" y="2093738"/>
                </a:cubicBezTo>
                <a:lnTo>
                  <a:pt x="5930630" y="2104328"/>
                </a:lnTo>
                <a:lnTo>
                  <a:pt x="5951812" y="2104328"/>
                </a:lnTo>
                <a:cubicBezTo>
                  <a:pt x="5951812" y="2104328"/>
                  <a:pt x="5948280" y="2100798"/>
                  <a:pt x="5941220" y="2093738"/>
                </a:cubicBezTo>
                <a:lnTo>
                  <a:pt x="5951812" y="2093738"/>
                </a:lnTo>
                <a:lnTo>
                  <a:pt x="5962401" y="2093738"/>
                </a:lnTo>
                <a:lnTo>
                  <a:pt x="5951812" y="2083146"/>
                </a:lnTo>
                <a:cubicBezTo>
                  <a:pt x="5958872" y="2083146"/>
                  <a:pt x="5972991" y="2086677"/>
                  <a:pt x="5994172" y="2093738"/>
                </a:cubicBezTo>
                <a:cubicBezTo>
                  <a:pt x="6001234" y="2093738"/>
                  <a:pt x="6004764" y="2093738"/>
                  <a:pt x="6004764" y="2093738"/>
                </a:cubicBezTo>
                <a:cubicBezTo>
                  <a:pt x="6004764" y="2093738"/>
                  <a:pt x="6004764" y="2095502"/>
                  <a:pt x="6004764" y="2099033"/>
                </a:cubicBezTo>
                <a:cubicBezTo>
                  <a:pt x="6004764" y="2102563"/>
                  <a:pt x="6006528" y="2106092"/>
                  <a:pt x="6010058" y="2109623"/>
                </a:cubicBezTo>
                <a:cubicBezTo>
                  <a:pt x="6013587" y="2113154"/>
                  <a:pt x="6018882" y="2116684"/>
                  <a:pt x="6025943" y="2120213"/>
                </a:cubicBezTo>
                <a:cubicBezTo>
                  <a:pt x="6033005" y="2123744"/>
                  <a:pt x="6038299" y="2125509"/>
                  <a:pt x="6041830" y="2125509"/>
                </a:cubicBezTo>
                <a:cubicBezTo>
                  <a:pt x="6045360" y="2125509"/>
                  <a:pt x="6047124" y="2129040"/>
                  <a:pt x="6047124" y="2136099"/>
                </a:cubicBezTo>
                <a:cubicBezTo>
                  <a:pt x="6054186" y="2129040"/>
                  <a:pt x="6078895" y="2132569"/>
                  <a:pt x="6121257" y="2146690"/>
                </a:cubicBezTo>
                <a:lnTo>
                  <a:pt x="6153028" y="2167871"/>
                </a:lnTo>
                <a:lnTo>
                  <a:pt x="6184800" y="2178461"/>
                </a:lnTo>
                <a:cubicBezTo>
                  <a:pt x="6191861" y="2185521"/>
                  <a:pt x="6204216" y="2192581"/>
                  <a:pt x="6221866" y="2199642"/>
                </a:cubicBezTo>
                <a:cubicBezTo>
                  <a:pt x="6239517" y="2206702"/>
                  <a:pt x="6251872" y="2206702"/>
                  <a:pt x="6258932" y="2199642"/>
                </a:cubicBezTo>
                <a:lnTo>
                  <a:pt x="6216572" y="2167871"/>
                </a:lnTo>
                <a:lnTo>
                  <a:pt x="6195390" y="2146690"/>
                </a:lnTo>
                <a:cubicBezTo>
                  <a:pt x="6195390" y="2139629"/>
                  <a:pt x="6202450" y="2139629"/>
                  <a:pt x="6216572" y="2146690"/>
                </a:cubicBezTo>
                <a:cubicBezTo>
                  <a:pt x="6230690" y="2146690"/>
                  <a:pt x="6234222" y="2150221"/>
                  <a:pt x="6227161" y="2157280"/>
                </a:cubicBezTo>
                <a:cubicBezTo>
                  <a:pt x="6227161" y="2157280"/>
                  <a:pt x="6230690" y="2160811"/>
                  <a:pt x="6237752" y="2167871"/>
                </a:cubicBezTo>
                <a:cubicBezTo>
                  <a:pt x="6244813" y="2174930"/>
                  <a:pt x="6250108" y="2176696"/>
                  <a:pt x="6253638" y="2173165"/>
                </a:cubicBezTo>
                <a:cubicBezTo>
                  <a:pt x="6257168" y="2169636"/>
                  <a:pt x="6262462" y="2166106"/>
                  <a:pt x="6269524" y="2162575"/>
                </a:cubicBezTo>
                <a:cubicBezTo>
                  <a:pt x="6276584" y="2159044"/>
                  <a:pt x="6283642" y="2160811"/>
                  <a:pt x="6290704" y="2167871"/>
                </a:cubicBezTo>
                <a:lnTo>
                  <a:pt x="6269524" y="2189051"/>
                </a:lnTo>
                <a:lnTo>
                  <a:pt x="6258932" y="2189051"/>
                </a:lnTo>
                <a:cubicBezTo>
                  <a:pt x="6287174" y="2196111"/>
                  <a:pt x="6297765" y="2206702"/>
                  <a:pt x="6290704" y="2220823"/>
                </a:cubicBezTo>
                <a:lnTo>
                  <a:pt x="6343656" y="2242004"/>
                </a:lnTo>
                <a:cubicBezTo>
                  <a:pt x="6350717" y="2242004"/>
                  <a:pt x="6354246" y="2240238"/>
                  <a:pt x="6354246" y="2236708"/>
                </a:cubicBezTo>
                <a:cubicBezTo>
                  <a:pt x="6354246" y="2233177"/>
                  <a:pt x="6354246" y="2231413"/>
                  <a:pt x="6354246" y="2231413"/>
                </a:cubicBezTo>
                <a:cubicBezTo>
                  <a:pt x="6354246" y="2224352"/>
                  <a:pt x="6357776" y="2220823"/>
                  <a:pt x="6364836" y="2220823"/>
                </a:cubicBezTo>
                <a:cubicBezTo>
                  <a:pt x="6371898" y="2220823"/>
                  <a:pt x="6371898" y="2224352"/>
                  <a:pt x="6364836" y="2231413"/>
                </a:cubicBezTo>
                <a:cubicBezTo>
                  <a:pt x="6364836" y="2238473"/>
                  <a:pt x="6364836" y="2242004"/>
                  <a:pt x="6364836" y="2242004"/>
                </a:cubicBezTo>
                <a:lnTo>
                  <a:pt x="6375428" y="2252594"/>
                </a:lnTo>
                <a:cubicBezTo>
                  <a:pt x="6389547" y="2273775"/>
                  <a:pt x="6389547" y="2280834"/>
                  <a:pt x="6375428" y="2273775"/>
                </a:cubicBezTo>
                <a:cubicBezTo>
                  <a:pt x="6375428" y="2273775"/>
                  <a:pt x="6375428" y="2277304"/>
                  <a:pt x="6375428" y="2284365"/>
                </a:cubicBezTo>
                <a:cubicBezTo>
                  <a:pt x="6368367" y="2284365"/>
                  <a:pt x="6361306" y="2284365"/>
                  <a:pt x="6354246" y="2284365"/>
                </a:cubicBezTo>
                <a:cubicBezTo>
                  <a:pt x="6347186" y="2284365"/>
                  <a:pt x="6340127" y="2284365"/>
                  <a:pt x="6333066" y="2284365"/>
                </a:cubicBezTo>
                <a:cubicBezTo>
                  <a:pt x="6326005" y="2284365"/>
                  <a:pt x="6322476" y="2284365"/>
                  <a:pt x="6322476" y="2284365"/>
                </a:cubicBezTo>
                <a:cubicBezTo>
                  <a:pt x="6322476" y="2284365"/>
                  <a:pt x="6318946" y="2280834"/>
                  <a:pt x="6311884" y="2273775"/>
                </a:cubicBezTo>
                <a:cubicBezTo>
                  <a:pt x="6304824" y="2266715"/>
                  <a:pt x="6295998" y="2263184"/>
                  <a:pt x="6285409" y="2263184"/>
                </a:cubicBezTo>
                <a:cubicBezTo>
                  <a:pt x="6274818" y="2263184"/>
                  <a:pt x="6269524" y="2261419"/>
                  <a:pt x="6269524" y="2257889"/>
                </a:cubicBezTo>
                <a:cubicBezTo>
                  <a:pt x="6269524" y="2254359"/>
                  <a:pt x="6265994" y="2252594"/>
                  <a:pt x="6258932" y="2252594"/>
                </a:cubicBezTo>
                <a:lnTo>
                  <a:pt x="6237752" y="2252594"/>
                </a:lnTo>
                <a:cubicBezTo>
                  <a:pt x="6237752" y="2252594"/>
                  <a:pt x="6234222" y="2250829"/>
                  <a:pt x="6227161" y="2247298"/>
                </a:cubicBezTo>
                <a:cubicBezTo>
                  <a:pt x="6220101" y="2243769"/>
                  <a:pt x="6216572" y="2242004"/>
                  <a:pt x="6216572" y="2242004"/>
                </a:cubicBezTo>
                <a:cubicBezTo>
                  <a:pt x="6202450" y="2242004"/>
                  <a:pt x="6193624" y="2240238"/>
                  <a:pt x="6190094" y="2236708"/>
                </a:cubicBezTo>
                <a:cubicBezTo>
                  <a:pt x="6186565" y="2233177"/>
                  <a:pt x="6177738" y="2231413"/>
                  <a:pt x="6163620" y="2231413"/>
                </a:cubicBezTo>
                <a:cubicBezTo>
                  <a:pt x="6142438" y="2224352"/>
                  <a:pt x="6126553" y="2220823"/>
                  <a:pt x="6115962" y="2220823"/>
                </a:cubicBezTo>
                <a:cubicBezTo>
                  <a:pt x="6105372" y="2220823"/>
                  <a:pt x="6096546" y="2217292"/>
                  <a:pt x="6089486" y="2210232"/>
                </a:cubicBezTo>
                <a:cubicBezTo>
                  <a:pt x="6082426" y="2203173"/>
                  <a:pt x="6075366" y="2199642"/>
                  <a:pt x="6068305" y="2199642"/>
                </a:cubicBezTo>
                <a:cubicBezTo>
                  <a:pt x="6068305" y="2199642"/>
                  <a:pt x="6064776" y="2197877"/>
                  <a:pt x="6057716" y="2194346"/>
                </a:cubicBezTo>
                <a:cubicBezTo>
                  <a:pt x="6050654" y="2190817"/>
                  <a:pt x="6043594" y="2189051"/>
                  <a:pt x="6036534" y="2189051"/>
                </a:cubicBezTo>
                <a:cubicBezTo>
                  <a:pt x="6008293" y="2181992"/>
                  <a:pt x="5994172" y="2185521"/>
                  <a:pt x="5994172" y="2199642"/>
                </a:cubicBezTo>
                <a:cubicBezTo>
                  <a:pt x="5994172" y="2199642"/>
                  <a:pt x="6001234" y="2201407"/>
                  <a:pt x="6015353" y="2204937"/>
                </a:cubicBezTo>
                <a:cubicBezTo>
                  <a:pt x="6029474" y="2208467"/>
                  <a:pt x="6040064" y="2206702"/>
                  <a:pt x="6047124" y="2199642"/>
                </a:cubicBezTo>
                <a:lnTo>
                  <a:pt x="6068305" y="2220823"/>
                </a:lnTo>
                <a:cubicBezTo>
                  <a:pt x="6068305" y="2234944"/>
                  <a:pt x="6085957" y="2242004"/>
                  <a:pt x="6121257" y="2242004"/>
                </a:cubicBezTo>
                <a:cubicBezTo>
                  <a:pt x="6128318" y="2242004"/>
                  <a:pt x="6133613" y="2243769"/>
                  <a:pt x="6137142" y="2247298"/>
                </a:cubicBezTo>
                <a:cubicBezTo>
                  <a:pt x="6140672" y="2250829"/>
                  <a:pt x="6149498" y="2252594"/>
                  <a:pt x="6163620" y="2252594"/>
                </a:cubicBezTo>
                <a:lnTo>
                  <a:pt x="6227161" y="2273775"/>
                </a:lnTo>
                <a:cubicBezTo>
                  <a:pt x="6234222" y="2280834"/>
                  <a:pt x="6237752" y="2284365"/>
                  <a:pt x="6237752" y="2284365"/>
                </a:cubicBezTo>
                <a:cubicBezTo>
                  <a:pt x="6237752" y="2277304"/>
                  <a:pt x="6239517" y="2275540"/>
                  <a:pt x="6243046" y="2279069"/>
                </a:cubicBezTo>
                <a:cubicBezTo>
                  <a:pt x="6246576" y="2282600"/>
                  <a:pt x="6248342" y="2284365"/>
                  <a:pt x="6248342" y="2284365"/>
                </a:cubicBezTo>
                <a:cubicBezTo>
                  <a:pt x="6248342" y="2291425"/>
                  <a:pt x="6244813" y="2294956"/>
                  <a:pt x="6237752" y="2294956"/>
                </a:cubicBezTo>
                <a:cubicBezTo>
                  <a:pt x="6230690" y="2294956"/>
                  <a:pt x="6225396" y="2294956"/>
                  <a:pt x="6221866" y="2294956"/>
                </a:cubicBezTo>
                <a:cubicBezTo>
                  <a:pt x="6218336" y="2294956"/>
                  <a:pt x="6216572" y="2294956"/>
                  <a:pt x="6216572" y="2294956"/>
                </a:cubicBezTo>
                <a:lnTo>
                  <a:pt x="6216572" y="2305546"/>
                </a:lnTo>
                <a:cubicBezTo>
                  <a:pt x="6223632" y="2312606"/>
                  <a:pt x="6223632" y="2316136"/>
                  <a:pt x="6216572" y="2316136"/>
                </a:cubicBezTo>
                <a:cubicBezTo>
                  <a:pt x="6209510" y="2316136"/>
                  <a:pt x="6205980" y="2314371"/>
                  <a:pt x="6205980" y="2310841"/>
                </a:cubicBezTo>
                <a:cubicBezTo>
                  <a:pt x="6205980" y="2307311"/>
                  <a:pt x="6202450" y="2305546"/>
                  <a:pt x="6195390" y="2305546"/>
                </a:cubicBezTo>
                <a:cubicBezTo>
                  <a:pt x="6195390" y="2298485"/>
                  <a:pt x="6191861" y="2294956"/>
                  <a:pt x="6184800" y="2294956"/>
                </a:cubicBezTo>
                <a:cubicBezTo>
                  <a:pt x="6177738" y="2294956"/>
                  <a:pt x="6175976" y="2293190"/>
                  <a:pt x="6179505" y="2289660"/>
                </a:cubicBezTo>
                <a:cubicBezTo>
                  <a:pt x="6183034" y="2286129"/>
                  <a:pt x="6181270" y="2284365"/>
                  <a:pt x="6174209" y="2284365"/>
                </a:cubicBezTo>
                <a:lnTo>
                  <a:pt x="6142438" y="2263184"/>
                </a:lnTo>
                <a:cubicBezTo>
                  <a:pt x="6128318" y="2256125"/>
                  <a:pt x="6117728" y="2252594"/>
                  <a:pt x="6110668" y="2252594"/>
                </a:cubicBezTo>
                <a:cubicBezTo>
                  <a:pt x="6103606" y="2252594"/>
                  <a:pt x="6093016" y="2252594"/>
                  <a:pt x="6078895" y="2252594"/>
                </a:cubicBezTo>
                <a:lnTo>
                  <a:pt x="6057716" y="2242004"/>
                </a:lnTo>
                <a:lnTo>
                  <a:pt x="6047124" y="2242004"/>
                </a:lnTo>
                <a:cubicBezTo>
                  <a:pt x="6040064" y="2242004"/>
                  <a:pt x="6033005" y="2242004"/>
                  <a:pt x="6025943" y="2242004"/>
                </a:cubicBezTo>
                <a:lnTo>
                  <a:pt x="5983582" y="2231413"/>
                </a:lnTo>
                <a:cubicBezTo>
                  <a:pt x="5983582" y="2231413"/>
                  <a:pt x="5976520" y="2229648"/>
                  <a:pt x="5962401" y="2226117"/>
                </a:cubicBezTo>
                <a:cubicBezTo>
                  <a:pt x="5948280" y="2222588"/>
                  <a:pt x="5923568" y="2217292"/>
                  <a:pt x="5888268" y="2210232"/>
                </a:cubicBezTo>
                <a:cubicBezTo>
                  <a:pt x="5831786" y="2203173"/>
                  <a:pt x="5778834" y="2192581"/>
                  <a:pt x="5729412" y="2178461"/>
                </a:cubicBezTo>
                <a:cubicBezTo>
                  <a:pt x="5701170" y="2171400"/>
                  <a:pt x="5676460" y="2164340"/>
                  <a:pt x="5655279" y="2157280"/>
                </a:cubicBezTo>
                <a:lnTo>
                  <a:pt x="5623508" y="2157280"/>
                </a:lnTo>
                <a:lnTo>
                  <a:pt x="5581147" y="2125509"/>
                </a:lnTo>
                <a:cubicBezTo>
                  <a:pt x="5545846" y="2125509"/>
                  <a:pt x="5521135" y="2118448"/>
                  <a:pt x="5507014" y="2104328"/>
                </a:cubicBezTo>
                <a:cubicBezTo>
                  <a:pt x="5507014" y="2104328"/>
                  <a:pt x="5503483" y="2104328"/>
                  <a:pt x="5496423" y="2104328"/>
                </a:cubicBezTo>
                <a:lnTo>
                  <a:pt x="5475243" y="2093738"/>
                </a:lnTo>
                <a:cubicBezTo>
                  <a:pt x="5475243" y="2093738"/>
                  <a:pt x="5475243" y="2090207"/>
                  <a:pt x="5475243" y="2083146"/>
                </a:cubicBezTo>
                <a:lnTo>
                  <a:pt x="5432881" y="2061967"/>
                </a:lnTo>
                <a:cubicBezTo>
                  <a:pt x="5425820" y="2054906"/>
                  <a:pt x="5415230" y="2051376"/>
                  <a:pt x="5401110" y="2051376"/>
                </a:cubicBezTo>
                <a:lnTo>
                  <a:pt x="5369339" y="2040786"/>
                </a:lnTo>
                <a:lnTo>
                  <a:pt x="5348158" y="2030194"/>
                </a:lnTo>
                <a:cubicBezTo>
                  <a:pt x="5341098" y="2030194"/>
                  <a:pt x="5334037" y="2030194"/>
                  <a:pt x="5326977" y="2030194"/>
                </a:cubicBezTo>
                <a:lnTo>
                  <a:pt x="5326977" y="2019605"/>
                </a:lnTo>
                <a:lnTo>
                  <a:pt x="5348158" y="2009015"/>
                </a:lnTo>
                <a:lnTo>
                  <a:pt x="5326977" y="2009015"/>
                </a:lnTo>
                <a:cubicBezTo>
                  <a:pt x="5305796" y="1994894"/>
                  <a:pt x="5291675" y="1991363"/>
                  <a:pt x="5284614" y="1998424"/>
                </a:cubicBezTo>
                <a:lnTo>
                  <a:pt x="5274025" y="2009015"/>
                </a:lnTo>
                <a:cubicBezTo>
                  <a:pt x="5274025" y="2001954"/>
                  <a:pt x="5274025" y="1998424"/>
                  <a:pt x="5274025" y="1998424"/>
                </a:cubicBezTo>
                <a:lnTo>
                  <a:pt x="5252844" y="1998424"/>
                </a:lnTo>
                <a:cubicBezTo>
                  <a:pt x="5238723" y="1998424"/>
                  <a:pt x="5231662" y="1998424"/>
                  <a:pt x="5231662" y="1998424"/>
                </a:cubicBezTo>
                <a:lnTo>
                  <a:pt x="5231662" y="2009015"/>
                </a:lnTo>
                <a:cubicBezTo>
                  <a:pt x="5252844" y="2016074"/>
                  <a:pt x="5266964" y="2021369"/>
                  <a:pt x="5274025" y="2024900"/>
                </a:cubicBezTo>
                <a:cubicBezTo>
                  <a:pt x="5281085" y="2028430"/>
                  <a:pt x="5284614" y="2031959"/>
                  <a:pt x="5284614" y="2035490"/>
                </a:cubicBezTo>
                <a:cubicBezTo>
                  <a:pt x="5284614" y="2039021"/>
                  <a:pt x="5289910" y="2044315"/>
                  <a:pt x="5300500" y="2051376"/>
                </a:cubicBezTo>
                <a:cubicBezTo>
                  <a:pt x="5311092" y="2058436"/>
                  <a:pt x="5319916" y="2061967"/>
                  <a:pt x="5326977" y="2061967"/>
                </a:cubicBezTo>
                <a:lnTo>
                  <a:pt x="5326977" y="2051376"/>
                </a:lnTo>
                <a:lnTo>
                  <a:pt x="5337566" y="2040786"/>
                </a:lnTo>
                <a:cubicBezTo>
                  <a:pt x="5344627" y="2047846"/>
                  <a:pt x="5351688" y="2051376"/>
                  <a:pt x="5358748" y="2051376"/>
                </a:cubicBezTo>
                <a:cubicBezTo>
                  <a:pt x="5365808" y="2051376"/>
                  <a:pt x="5369339" y="2053140"/>
                  <a:pt x="5369339" y="2056671"/>
                </a:cubicBezTo>
                <a:cubicBezTo>
                  <a:pt x="5369339" y="2060202"/>
                  <a:pt x="5371104" y="2061967"/>
                  <a:pt x="5374634" y="2061967"/>
                </a:cubicBezTo>
                <a:cubicBezTo>
                  <a:pt x="5378164" y="2061967"/>
                  <a:pt x="5383458" y="2061967"/>
                  <a:pt x="5390518" y="2061967"/>
                </a:cubicBezTo>
                <a:cubicBezTo>
                  <a:pt x="5404640" y="2069026"/>
                  <a:pt x="5416996" y="2074321"/>
                  <a:pt x="5427586" y="2077852"/>
                </a:cubicBezTo>
                <a:cubicBezTo>
                  <a:pt x="5438176" y="2081382"/>
                  <a:pt x="5447002" y="2090207"/>
                  <a:pt x="5454062" y="2104328"/>
                </a:cubicBezTo>
                <a:cubicBezTo>
                  <a:pt x="5454062" y="2104328"/>
                  <a:pt x="5457592" y="2106092"/>
                  <a:pt x="5464652" y="2109623"/>
                </a:cubicBezTo>
                <a:cubicBezTo>
                  <a:pt x="5471712" y="2113154"/>
                  <a:pt x="5475243" y="2114919"/>
                  <a:pt x="5475243" y="2114919"/>
                </a:cubicBezTo>
                <a:cubicBezTo>
                  <a:pt x="5482304" y="2114919"/>
                  <a:pt x="5485833" y="2114919"/>
                  <a:pt x="5485833" y="2114919"/>
                </a:cubicBezTo>
                <a:cubicBezTo>
                  <a:pt x="5492894" y="2114919"/>
                  <a:pt x="5496423" y="2114919"/>
                  <a:pt x="5496423" y="2114919"/>
                </a:cubicBezTo>
                <a:cubicBezTo>
                  <a:pt x="5510544" y="2114919"/>
                  <a:pt x="5535256" y="2125509"/>
                  <a:pt x="5570556" y="2146690"/>
                </a:cubicBezTo>
                <a:lnTo>
                  <a:pt x="5612918" y="2157280"/>
                </a:lnTo>
                <a:cubicBezTo>
                  <a:pt x="5627039" y="2157280"/>
                  <a:pt x="5642924" y="2160811"/>
                  <a:pt x="5660574" y="2167871"/>
                </a:cubicBezTo>
                <a:cubicBezTo>
                  <a:pt x="5678226" y="2174930"/>
                  <a:pt x="5697641" y="2181992"/>
                  <a:pt x="5718822" y="2189051"/>
                </a:cubicBezTo>
                <a:lnTo>
                  <a:pt x="5803545" y="2231413"/>
                </a:lnTo>
                <a:cubicBezTo>
                  <a:pt x="5796484" y="2231413"/>
                  <a:pt x="5792954" y="2231413"/>
                  <a:pt x="5792954" y="2231413"/>
                </a:cubicBezTo>
                <a:cubicBezTo>
                  <a:pt x="5792954" y="2231413"/>
                  <a:pt x="5789424" y="2231413"/>
                  <a:pt x="5782364" y="2231413"/>
                </a:cubicBezTo>
                <a:cubicBezTo>
                  <a:pt x="5782364" y="2224352"/>
                  <a:pt x="5778834" y="2220823"/>
                  <a:pt x="5771774" y="2220823"/>
                </a:cubicBezTo>
                <a:cubicBezTo>
                  <a:pt x="5764714" y="2220823"/>
                  <a:pt x="5759418" y="2219058"/>
                  <a:pt x="5755888" y="2215527"/>
                </a:cubicBezTo>
                <a:cubicBezTo>
                  <a:pt x="5752358" y="2211996"/>
                  <a:pt x="5745298" y="2208467"/>
                  <a:pt x="5734708" y="2204937"/>
                </a:cubicBezTo>
                <a:cubicBezTo>
                  <a:pt x="5724116" y="2201407"/>
                  <a:pt x="5715292" y="2199642"/>
                  <a:pt x="5708232" y="2199642"/>
                </a:cubicBezTo>
                <a:lnTo>
                  <a:pt x="5729412" y="2220823"/>
                </a:lnTo>
                <a:cubicBezTo>
                  <a:pt x="5736472" y="2213763"/>
                  <a:pt x="5740002" y="2213763"/>
                  <a:pt x="5740002" y="2220823"/>
                </a:cubicBezTo>
                <a:cubicBezTo>
                  <a:pt x="5740002" y="2227882"/>
                  <a:pt x="5750593" y="2233177"/>
                  <a:pt x="5771774" y="2236708"/>
                </a:cubicBezTo>
                <a:cubicBezTo>
                  <a:pt x="5792954" y="2240238"/>
                  <a:pt x="5807076" y="2242004"/>
                  <a:pt x="5814135" y="2242004"/>
                </a:cubicBezTo>
                <a:cubicBezTo>
                  <a:pt x="5814135" y="2242004"/>
                  <a:pt x="5815901" y="2240238"/>
                  <a:pt x="5819430" y="2236708"/>
                </a:cubicBezTo>
                <a:cubicBezTo>
                  <a:pt x="5822962" y="2233177"/>
                  <a:pt x="5824726" y="2231413"/>
                  <a:pt x="5824726" y="2231413"/>
                </a:cubicBezTo>
                <a:cubicBezTo>
                  <a:pt x="5838847" y="2231413"/>
                  <a:pt x="5849436" y="2234944"/>
                  <a:pt x="5856497" y="2242004"/>
                </a:cubicBezTo>
                <a:cubicBezTo>
                  <a:pt x="5863558" y="2249063"/>
                  <a:pt x="5867087" y="2254359"/>
                  <a:pt x="5867087" y="2257889"/>
                </a:cubicBezTo>
                <a:cubicBezTo>
                  <a:pt x="5867087" y="2261419"/>
                  <a:pt x="5870616" y="2264948"/>
                  <a:pt x="5877678" y="2268479"/>
                </a:cubicBezTo>
                <a:cubicBezTo>
                  <a:pt x="5884738" y="2272010"/>
                  <a:pt x="5891798" y="2273775"/>
                  <a:pt x="5898860" y="2273775"/>
                </a:cubicBezTo>
                <a:lnTo>
                  <a:pt x="5920039" y="2273775"/>
                </a:lnTo>
                <a:cubicBezTo>
                  <a:pt x="5920039" y="2280834"/>
                  <a:pt x="5927100" y="2284365"/>
                  <a:pt x="5941220" y="2284365"/>
                </a:cubicBezTo>
                <a:lnTo>
                  <a:pt x="5941220" y="2294956"/>
                </a:lnTo>
                <a:lnTo>
                  <a:pt x="5951812" y="2305546"/>
                </a:lnTo>
                <a:cubicBezTo>
                  <a:pt x="5958872" y="2305546"/>
                  <a:pt x="5962401" y="2307311"/>
                  <a:pt x="5962401" y="2310841"/>
                </a:cubicBezTo>
                <a:cubicBezTo>
                  <a:pt x="5962401" y="2314371"/>
                  <a:pt x="5937690" y="2312606"/>
                  <a:pt x="5888268" y="2305546"/>
                </a:cubicBezTo>
                <a:cubicBezTo>
                  <a:pt x="5874148" y="2305546"/>
                  <a:pt x="5860026" y="2305546"/>
                  <a:pt x="5845908" y="2305546"/>
                </a:cubicBezTo>
                <a:lnTo>
                  <a:pt x="5824726" y="2294956"/>
                </a:lnTo>
                <a:cubicBezTo>
                  <a:pt x="5817666" y="2294956"/>
                  <a:pt x="5814135" y="2294956"/>
                  <a:pt x="5814135" y="2294956"/>
                </a:cubicBezTo>
                <a:cubicBezTo>
                  <a:pt x="5814135" y="2294956"/>
                  <a:pt x="5814135" y="2298485"/>
                  <a:pt x="5814135" y="2305546"/>
                </a:cubicBezTo>
                <a:cubicBezTo>
                  <a:pt x="5814135" y="2312606"/>
                  <a:pt x="5812370" y="2316136"/>
                  <a:pt x="5808840" y="2316136"/>
                </a:cubicBezTo>
                <a:cubicBezTo>
                  <a:pt x="5805311" y="2316136"/>
                  <a:pt x="5800016" y="2312606"/>
                  <a:pt x="5792954" y="2305546"/>
                </a:cubicBezTo>
                <a:cubicBezTo>
                  <a:pt x="5785895" y="2305546"/>
                  <a:pt x="5782364" y="2305546"/>
                  <a:pt x="5782364" y="2305546"/>
                </a:cubicBezTo>
                <a:lnTo>
                  <a:pt x="5771774" y="2305546"/>
                </a:lnTo>
                <a:cubicBezTo>
                  <a:pt x="5764714" y="2305546"/>
                  <a:pt x="5762949" y="2302015"/>
                  <a:pt x="5766478" y="2294956"/>
                </a:cubicBezTo>
                <a:cubicBezTo>
                  <a:pt x="5770010" y="2287896"/>
                  <a:pt x="5770010" y="2284365"/>
                  <a:pt x="5766478" y="2284365"/>
                </a:cubicBezTo>
                <a:cubicBezTo>
                  <a:pt x="5762949" y="2284365"/>
                  <a:pt x="5761183" y="2287896"/>
                  <a:pt x="5761183" y="2294956"/>
                </a:cubicBezTo>
                <a:cubicBezTo>
                  <a:pt x="5754124" y="2294956"/>
                  <a:pt x="5750593" y="2291425"/>
                  <a:pt x="5750593" y="2284365"/>
                </a:cubicBezTo>
                <a:cubicBezTo>
                  <a:pt x="5750593" y="2277304"/>
                  <a:pt x="5743532" y="2277304"/>
                  <a:pt x="5729412" y="2284365"/>
                </a:cubicBezTo>
                <a:lnTo>
                  <a:pt x="5718822" y="2284365"/>
                </a:lnTo>
                <a:cubicBezTo>
                  <a:pt x="5718822" y="2277304"/>
                  <a:pt x="5722352" y="2273775"/>
                  <a:pt x="5729412" y="2273775"/>
                </a:cubicBezTo>
                <a:lnTo>
                  <a:pt x="5708232" y="2263184"/>
                </a:lnTo>
                <a:lnTo>
                  <a:pt x="5687051" y="2263184"/>
                </a:lnTo>
                <a:lnTo>
                  <a:pt x="5697641" y="2273775"/>
                </a:lnTo>
                <a:lnTo>
                  <a:pt x="5676460" y="2273775"/>
                </a:lnTo>
                <a:cubicBezTo>
                  <a:pt x="5669400" y="2273775"/>
                  <a:pt x="5664106" y="2273775"/>
                  <a:pt x="5660574" y="2273775"/>
                </a:cubicBezTo>
                <a:cubicBezTo>
                  <a:pt x="5657045" y="2273775"/>
                  <a:pt x="5658810" y="2277304"/>
                  <a:pt x="5665870" y="2284365"/>
                </a:cubicBezTo>
                <a:lnTo>
                  <a:pt x="5655279" y="2294956"/>
                </a:lnTo>
                <a:cubicBezTo>
                  <a:pt x="5655279" y="2287896"/>
                  <a:pt x="5653514" y="2284365"/>
                  <a:pt x="5649984" y="2284365"/>
                </a:cubicBezTo>
                <a:cubicBezTo>
                  <a:pt x="5646454" y="2284365"/>
                  <a:pt x="5644689" y="2280834"/>
                  <a:pt x="5644689" y="2273775"/>
                </a:cubicBezTo>
                <a:cubicBezTo>
                  <a:pt x="5644689" y="2273775"/>
                  <a:pt x="5641160" y="2270244"/>
                  <a:pt x="5634099" y="2263184"/>
                </a:cubicBezTo>
                <a:cubicBezTo>
                  <a:pt x="5641160" y="2263184"/>
                  <a:pt x="5644689" y="2259654"/>
                  <a:pt x="5644689" y="2252594"/>
                </a:cubicBezTo>
                <a:cubicBezTo>
                  <a:pt x="5644689" y="2245533"/>
                  <a:pt x="5630568" y="2242004"/>
                  <a:pt x="5602327" y="2242004"/>
                </a:cubicBezTo>
                <a:cubicBezTo>
                  <a:pt x="5581147" y="2242004"/>
                  <a:pt x="5563496" y="2242004"/>
                  <a:pt x="5549375" y="2242004"/>
                </a:cubicBezTo>
                <a:lnTo>
                  <a:pt x="5528195" y="2242004"/>
                </a:lnTo>
                <a:cubicBezTo>
                  <a:pt x="5542314" y="2242004"/>
                  <a:pt x="5549375" y="2243769"/>
                  <a:pt x="5549375" y="2247298"/>
                </a:cubicBezTo>
                <a:cubicBezTo>
                  <a:pt x="5549375" y="2250829"/>
                  <a:pt x="5552906" y="2252594"/>
                  <a:pt x="5559966" y="2252594"/>
                </a:cubicBezTo>
                <a:lnTo>
                  <a:pt x="5549375" y="2263184"/>
                </a:lnTo>
                <a:lnTo>
                  <a:pt x="5507014" y="2252594"/>
                </a:lnTo>
                <a:lnTo>
                  <a:pt x="5507014" y="2242004"/>
                </a:lnTo>
                <a:lnTo>
                  <a:pt x="5496423" y="2220823"/>
                </a:lnTo>
                <a:cubicBezTo>
                  <a:pt x="5489362" y="2213763"/>
                  <a:pt x="5485833" y="2210232"/>
                  <a:pt x="5485833" y="2210232"/>
                </a:cubicBezTo>
                <a:lnTo>
                  <a:pt x="5443471" y="2210232"/>
                </a:lnTo>
                <a:lnTo>
                  <a:pt x="5422291" y="2220823"/>
                </a:lnTo>
                <a:lnTo>
                  <a:pt x="5432881" y="2220823"/>
                </a:lnTo>
                <a:cubicBezTo>
                  <a:pt x="5439942" y="2220823"/>
                  <a:pt x="5447002" y="2224352"/>
                  <a:pt x="5454062" y="2231413"/>
                </a:cubicBezTo>
                <a:lnTo>
                  <a:pt x="5454062" y="2242004"/>
                </a:lnTo>
                <a:cubicBezTo>
                  <a:pt x="5447002" y="2234944"/>
                  <a:pt x="5436410" y="2231413"/>
                  <a:pt x="5422291" y="2231413"/>
                </a:cubicBezTo>
                <a:cubicBezTo>
                  <a:pt x="5401110" y="2231413"/>
                  <a:pt x="5388754" y="2231413"/>
                  <a:pt x="5385224" y="2231413"/>
                </a:cubicBezTo>
                <a:cubicBezTo>
                  <a:pt x="5381694" y="2231413"/>
                  <a:pt x="5379929" y="2227882"/>
                  <a:pt x="5379929" y="2220823"/>
                </a:cubicBezTo>
                <a:cubicBezTo>
                  <a:pt x="5379929" y="2213763"/>
                  <a:pt x="5383458" y="2210232"/>
                  <a:pt x="5390518" y="2210232"/>
                </a:cubicBezTo>
                <a:cubicBezTo>
                  <a:pt x="5397579" y="2210232"/>
                  <a:pt x="5401110" y="2206702"/>
                  <a:pt x="5401110" y="2199642"/>
                </a:cubicBezTo>
                <a:lnTo>
                  <a:pt x="5411700" y="2199642"/>
                </a:lnTo>
                <a:cubicBezTo>
                  <a:pt x="5411700" y="2199642"/>
                  <a:pt x="5413464" y="2199642"/>
                  <a:pt x="5416996" y="2199642"/>
                </a:cubicBezTo>
                <a:cubicBezTo>
                  <a:pt x="5420525" y="2199642"/>
                  <a:pt x="5422291" y="2197877"/>
                  <a:pt x="5422291" y="2194346"/>
                </a:cubicBezTo>
                <a:cubicBezTo>
                  <a:pt x="5422291" y="2190817"/>
                  <a:pt x="5418760" y="2189051"/>
                  <a:pt x="5411700" y="2189051"/>
                </a:cubicBezTo>
                <a:cubicBezTo>
                  <a:pt x="5404640" y="2189051"/>
                  <a:pt x="5397579" y="2189051"/>
                  <a:pt x="5390518" y="2189051"/>
                </a:cubicBezTo>
                <a:cubicBezTo>
                  <a:pt x="5383458" y="2189051"/>
                  <a:pt x="5376400" y="2187286"/>
                  <a:pt x="5369339" y="2183756"/>
                </a:cubicBezTo>
                <a:cubicBezTo>
                  <a:pt x="5362278" y="2180225"/>
                  <a:pt x="5358748" y="2178461"/>
                  <a:pt x="5358748" y="2178461"/>
                </a:cubicBezTo>
                <a:cubicBezTo>
                  <a:pt x="5337566" y="2171400"/>
                  <a:pt x="5319916" y="2167871"/>
                  <a:pt x="5305796" y="2167871"/>
                </a:cubicBezTo>
                <a:lnTo>
                  <a:pt x="5295206" y="2167871"/>
                </a:lnTo>
                <a:lnTo>
                  <a:pt x="5326977" y="2189051"/>
                </a:lnTo>
                <a:cubicBezTo>
                  <a:pt x="5376400" y="2203173"/>
                  <a:pt x="5376400" y="2210232"/>
                  <a:pt x="5326977" y="2210232"/>
                </a:cubicBezTo>
                <a:cubicBezTo>
                  <a:pt x="5298736" y="2210232"/>
                  <a:pt x="5282850" y="2208467"/>
                  <a:pt x="5279320" y="2204937"/>
                </a:cubicBezTo>
                <a:cubicBezTo>
                  <a:pt x="5275790" y="2201407"/>
                  <a:pt x="5270494" y="2199642"/>
                  <a:pt x="5263434" y="2199642"/>
                </a:cubicBezTo>
                <a:cubicBezTo>
                  <a:pt x="5256373" y="2199642"/>
                  <a:pt x="5249314" y="2199642"/>
                  <a:pt x="5242254" y="2199642"/>
                </a:cubicBezTo>
                <a:cubicBezTo>
                  <a:pt x="5242254" y="2192581"/>
                  <a:pt x="5238723" y="2189051"/>
                  <a:pt x="5231662" y="2189051"/>
                </a:cubicBezTo>
                <a:cubicBezTo>
                  <a:pt x="5224602" y="2181992"/>
                  <a:pt x="5221073" y="2178461"/>
                  <a:pt x="5221073" y="2178461"/>
                </a:cubicBezTo>
                <a:lnTo>
                  <a:pt x="5157530" y="2167871"/>
                </a:lnTo>
                <a:cubicBezTo>
                  <a:pt x="5157530" y="2174930"/>
                  <a:pt x="5164590" y="2181992"/>
                  <a:pt x="5178710" y="2189051"/>
                </a:cubicBezTo>
                <a:lnTo>
                  <a:pt x="5189302" y="2199642"/>
                </a:lnTo>
                <a:cubicBezTo>
                  <a:pt x="5182242" y="2192581"/>
                  <a:pt x="5178710" y="2192581"/>
                  <a:pt x="5178710" y="2199642"/>
                </a:cubicBezTo>
                <a:cubicBezTo>
                  <a:pt x="5171650" y="2199642"/>
                  <a:pt x="5168121" y="2199642"/>
                  <a:pt x="5168121" y="2199642"/>
                </a:cubicBezTo>
                <a:lnTo>
                  <a:pt x="5146940" y="2189051"/>
                </a:lnTo>
                <a:lnTo>
                  <a:pt x="5115169" y="2189051"/>
                </a:lnTo>
                <a:cubicBezTo>
                  <a:pt x="5115169" y="2181992"/>
                  <a:pt x="5115169" y="2178461"/>
                  <a:pt x="5115169" y="2178461"/>
                </a:cubicBezTo>
                <a:cubicBezTo>
                  <a:pt x="5108108" y="2178461"/>
                  <a:pt x="5104578" y="2174930"/>
                  <a:pt x="5104578" y="2167871"/>
                </a:cubicBezTo>
                <a:lnTo>
                  <a:pt x="5136350" y="2178461"/>
                </a:lnTo>
                <a:cubicBezTo>
                  <a:pt x="5143410" y="2185521"/>
                  <a:pt x="5146940" y="2185521"/>
                  <a:pt x="5146940" y="2178461"/>
                </a:cubicBezTo>
                <a:cubicBezTo>
                  <a:pt x="5154000" y="2171400"/>
                  <a:pt x="5143410" y="2164340"/>
                  <a:pt x="5115169" y="2157280"/>
                </a:cubicBezTo>
                <a:cubicBezTo>
                  <a:pt x="5101048" y="2157280"/>
                  <a:pt x="5090458" y="2160811"/>
                  <a:pt x="5083398" y="2167871"/>
                </a:cubicBezTo>
                <a:lnTo>
                  <a:pt x="5072806" y="2167871"/>
                </a:lnTo>
                <a:lnTo>
                  <a:pt x="5051626" y="2167871"/>
                </a:lnTo>
                <a:cubicBezTo>
                  <a:pt x="5044565" y="2167871"/>
                  <a:pt x="5041036" y="2166106"/>
                  <a:pt x="5041036" y="2162575"/>
                </a:cubicBezTo>
                <a:cubicBezTo>
                  <a:pt x="5041036" y="2159044"/>
                  <a:pt x="5042800" y="2157280"/>
                  <a:pt x="5046332" y="2157280"/>
                </a:cubicBezTo>
                <a:cubicBezTo>
                  <a:pt x="5049861" y="2157280"/>
                  <a:pt x="5055156" y="2157280"/>
                  <a:pt x="5062217" y="2157280"/>
                </a:cubicBezTo>
                <a:cubicBezTo>
                  <a:pt x="5069277" y="2157280"/>
                  <a:pt x="5072806" y="2157280"/>
                  <a:pt x="5072806" y="2157280"/>
                </a:cubicBezTo>
                <a:cubicBezTo>
                  <a:pt x="5072806" y="2143159"/>
                  <a:pt x="5058686" y="2136099"/>
                  <a:pt x="5030446" y="2136099"/>
                </a:cubicBezTo>
                <a:lnTo>
                  <a:pt x="4988084" y="2136099"/>
                </a:lnTo>
                <a:cubicBezTo>
                  <a:pt x="4995144" y="2136099"/>
                  <a:pt x="4998674" y="2132569"/>
                  <a:pt x="4998674" y="2125509"/>
                </a:cubicBezTo>
                <a:lnTo>
                  <a:pt x="4966902" y="2136099"/>
                </a:lnTo>
                <a:lnTo>
                  <a:pt x="4966902" y="2125509"/>
                </a:lnTo>
                <a:cubicBezTo>
                  <a:pt x="4959842" y="2125509"/>
                  <a:pt x="4951017" y="2125509"/>
                  <a:pt x="4940428" y="2125509"/>
                </a:cubicBezTo>
                <a:cubicBezTo>
                  <a:pt x="4929836" y="2125509"/>
                  <a:pt x="4924540" y="2121978"/>
                  <a:pt x="4924540" y="2114919"/>
                </a:cubicBezTo>
                <a:cubicBezTo>
                  <a:pt x="4924540" y="2100798"/>
                  <a:pt x="4942192" y="2100798"/>
                  <a:pt x="4977492" y="2114919"/>
                </a:cubicBezTo>
                <a:cubicBezTo>
                  <a:pt x="5012794" y="2121978"/>
                  <a:pt x="5037506" y="2121978"/>
                  <a:pt x="5051626" y="2114919"/>
                </a:cubicBezTo>
                <a:cubicBezTo>
                  <a:pt x="5065746" y="2114919"/>
                  <a:pt x="5065746" y="2111388"/>
                  <a:pt x="5051626" y="2104328"/>
                </a:cubicBezTo>
                <a:cubicBezTo>
                  <a:pt x="5044565" y="2104328"/>
                  <a:pt x="5035740" y="2106092"/>
                  <a:pt x="5025150" y="2109623"/>
                </a:cubicBezTo>
                <a:cubicBezTo>
                  <a:pt x="5014559" y="2113154"/>
                  <a:pt x="5005734" y="2113154"/>
                  <a:pt x="4998674" y="2109623"/>
                </a:cubicBezTo>
                <a:cubicBezTo>
                  <a:pt x="4991613" y="2106092"/>
                  <a:pt x="4988084" y="2104328"/>
                  <a:pt x="4988084" y="2104328"/>
                </a:cubicBezTo>
                <a:cubicBezTo>
                  <a:pt x="4981024" y="2097267"/>
                  <a:pt x="4970432" y="2093738"/>
                  <a:pt x="4956312" y="2093738"/>
                </a:cubicBezTo>
                <a:cubicBezTo>
                  <a:pt x="4942192" y="2086677"/>
                  <a:pt x="4931600" y="2079617"/>
                  <a:pt x="4924540" y="2072557"/>
                </a:cubicBezTo>
                <a:cubicBezTo>
                  <a:pt x="4924540" y="2065496"/>
                  <a:pt x="4921011" y="2061967"/>
                  <a:pt x="4913950" y="2061967"/>
                </a:cubicBezTo>
                <a:lnTo>
                  <a:pt x="4903360" y="2061967"/>
                </a:lnTo>
                <a:cubicBezTo>
                  <a:pt x="4889240" y="2061967"/>
                  <a:pt x="4880415" y="2060202"/>
                  <a:pt x="4876884" y="2056671"/>
                </a:cubicBezTo>
                <a:cubicBezTo>
                  <a:pt x="4873354" y="2053140"/>
                  <a:pt x="4868059" y="2051376"/>
                  <a:pt x="4860998" y="2051376"/>
                </a:cubicBezTo>
                <a:cubicBezTo>
                  <a:pt x="4853938" y="2051376"/>
                  <a:pt x="4846878" y="2051376"/>
                  <a:pt x="4839818" y="2051376"/>
                </a:cubicBezTo>
                <a:cubicBezTo>
                  <a:pt x="4832757" y="2051376"/>
                  <a:pt x="4822167" y="2047846"/>
                  <a:pt x="4808046" y="2040786"/>
                </a:cubicBezTo>
                <a:cubicBezTo>
                  <a:pt x="4808046" y="2040786"/>
                  <a:pt x="4804517" y="2040786"/>
                  <a:pt x="4797456" y="2040786"/>
                </a:cubicBezTo>
                <a:cubicBezTo>
                  <a:pt x="4790396" y="2040786"/>
                  <a:pt x="4786866" y="2040786"/>
                  <a:pt x="4786866" y="2040786"/>
                </a:cubicBezTo>
                <a:cubicBezTo>
                  <a:pt x="4779805" y="2033725"/>
                  <a:pt x="4772744" y="2030194"/>
                  <a:pt x="4765684" y="2030194"/>
                </a:cubicBezTo>
                <a:cubicBezTo>
                  <a:pt x="4765684" y="2037255"/>
                  <a:pt x="4763920" y="2039021"/>
                  <a:pt x="4760390" y="2035490"/>
                </a:cubicBezTo>
                <a:cubicBezTo>
                  <a:pt x="4756859" y="2031959"/>
                  <a:pt x="4755094" y="2030194"/>
                  <a:pt x="4755094" y="2030194"/>
                </a:cubicBezTo>
                <a:cubicBezTo>
                  <a:pt x="4748034" y="2030194"/>
                  <a:pt x="4744504" y="2030194"/>
                  <a:pt x="4744504" y="2030194"/>
                </a:cubicBezTo>
                <a:cubicBezTo>
                  <a:pt x="4730384" y="2030194"/>
                  <a:pt x="4723324" y="2028430"/>
                  <a:pt x="4723324" y="2024900"/>
                </a:cubicBezTo>
                <a:cubicBezTo>
                  <a:pt x="4723324" y="2021369"/>
                  <a:pt x="4719792" y="2019605"/>
                  <a:pt x="4712732" y="2019605"/>
                </a:cubicBezTo>
                <a:lnTo>
                  <a:pt x="4649190" y="1998424"/>
                </a:lnTo>
                <a:cubicBezTo>
                  <a:pt x="4642130" y="1998424"/>
                  <a:pt x="4629774" y="1998424"/>
                  <a:pt x="4612124" y="1998424"/>
                </a:cubicBezTo>
                <a:cubicBezTo>
                  <a:pt x="4594472" y="1998424"/>
                  <a:pt x="4585647" y="1998424"/>
                  <a:pt x="4585647" y="1998424"/>
                </a:cubicBezTo>
                <a:lnTo>
                  <a:pt x="4575058" y="1998424"/>
                </a:lnTo>
                <a:cubicBezTo>
                  <a:pt x="4567997" y="1998424"/>
                  <a:pt x="4557406" y="1994894"/>
                  <a:pt x="4543286" y="1987834"/>
                </a:cubicBezTo>
                <a:cubicBezTo>
                  <a:pt x="4543286" y="1987834"/>
                  <a:pt x="4539756" y="1986069"/>
                  <a:pt x="4532695" y="1982538"/>
                </a:cubicBezTo>
                <a:cubicBezTo>
                  <a:pt x="4525635" y="1979007"/>
                  <a:pt x="4522106" y="1977242"/>
                  <a:pt x="4522106" y="1977242"/>
                </a:cubicBezTo>
                <a:lnTo>
                  <a:pt x="4500924" y="1966653"/>
                </a:lnTo>
                <a:cubicBezTo>
                  <a:pt x="4493864" y="1966653"/>
                  <a:pt x="4490334" y="1964888"/>
                  <a:pt x="4490334" y="1961357"/>
                </a:cubicBezTo>
                <a:cubicBezTo>
                  <a:pt x="4490334" y="1957828"/>
                  <a:pt x="4490334" y="1956063"/>
                  <a:pt x="4490334" y="1956063"/>
                </a:cubicBezTo>
                <a:cubicBezTo>
                  <a:pt x="4490334" y="1956063"/>
                  <a:pt x="4486804" y="1952532"/>
                  <a:pt x="4479743" y="1945472"/>
                </a:cubicBezTo>
                <a:lnTo>
                  <a:pt x="4458562" y="1934882"/>
                </a:lnTo>
                <a:cubicBezTo>
                  <a:pt x="4458562" y="1927821"/>
                  <a:pt x="4463858" y="1924290"/>
                  <a:pt x="4474449" y="1924290"/>
                </a:cubicBezTo>
                <a:cubicBezTo>
                  <a:pt x="4485038" y="1924290"/>
                  <a:pt x="4490334" y="1924290"/>
                  <a:pt x="4490334" y="1924290"/>
                </a:cubicBezTo>
                <a:cubicBezTo>
                  <a:pt x="4490334" y="1931351"/>
                  <a:pt x="4493864" y="1934882"/>
                  <a:pt x="4500924" y="1934882"/>
                </a:cubicBezTo>
                <a:cubicBezTo>
                  <a:pt x="4507984" y="1934882"/>
                  <a:pt x="4515045" y="1934882"/>
                  <a:pt x="4522106" y="1934882"/>
                </a:cubicBezTo>
                <a:lnTo>
                  <a:pt x="4553876" y="1934882"/>
                </a:lnTo>
                <a:lnTo>
                  <a:pt x="4532695" y="1924290"/>
                </a:lnTo>
                <a:cubicBezTo>
                  <a:pt x="4518576" y="1917231"/>
                  <a:pt x="4507984" y="1913701"/>
                  <a:pt x="4500924" y="1913701"/>
                </a:cubicBezTo>
                <a:lnTo>
                  <a:pt x="4500924" y="1903111"/>
                </a:lnTo>
                <a:lnTo>
                  <a:pt x="4458562" y="1903111"/>
                </a:lnTo>
                <a:cubicBezTo>
                  <a:pt x="4451502" y="1903111"/>
                  <a:pt x="4447972" y="1906640"/>
                  <a:pt x="4447972" y="1913701"/>
                </a:cubicBezTo>
                <a:cubicBezTo>
                  <a:pt x="4447972" y="1920761"/>
                  <a:pt x="4446208" y="1922526"/>
                  <a:pt x="4442676" y="1918996"/>
                </a:cubicBezTo>
                <a:cubicBezTo>
                  <a:pt x="4439147" y="1915465"/>
                  <a:pt x="4437382" y="1913701"/>
                  <a:pt x="4437382" y="1913701"/>
                </a:cubicBezTo>
                <a:cubicBezTo>
                  <a:pt x="4437382" y="1913701"/>
                  <a:pt x="4437382" y="1917231"/>
                  <a:pt x="4437382" y="1924290"/>
                </a:cubicBezTo>
                <a:cubicBezTo>
                  <a:pt x="4437382" y="1931351"/>
                  <a:pt x="4433852" y="1931351"/>
                  <a:pt x="4426791" y="1924290"/>
                </a:cubicBezTo>
                <a:lnTo>
                  <a:pt x="4395020" y="1913701"/>
                </a:lnTo>
                <a:cubicBezTo>
                  <a:pt x="4387960" y="1913701"/>
                  <a:pt x="4384430" y="1917231"/>
                  <a:pt x="4384430" y="1924290"/>
                </a:cubicBezTo>
                <a:cubicBezTo>
                  <a:pt x="4384430" y="1931351"/>
                  <a:pt x="4391490" y="1934882"/>
                  <a:pt x="4405610" y="1934882"/>
                </a:cubicBezTo>
                <a:cubicBezTo>
                  <a:pt x="4412670" y="1934882"/>
                  <a:pt x="4419730" y="1938411"/>
                  <a:pt x="4426791" y="1945472"/>
                </a:cubicBezTo>
                <a:cubicBezTo>
                  <a:pt x="4426791" y="1945472"/>
                  <a:pt x="4425026" y="1945472"/>
                  <a:pt x="4421497" y="1945472"/>
                </a:cubicBezTo>
                <a:cubicBezTo>
                  <a:pt x="4417966" y="1945472"/>
                  <a:pt x="4416202" y="1945472"/>
                  <a:pt x="4416202" y="1945472"/>
                </a:cubicBezTo>
                <a:cubicBezTo>
                  <a:pt x="4409141" y="1945472"/>
                  <a:pt x="4398550" y="1943707"/>
                  <a:pt x="4384430" y="1940176"/>
                </a:cubicBezTo>
                <a:cubicBezTo>
                  <a:pt x="4370310" y="1936646"/>
                  <a:pt x="4361483" y="1933117"/>
                  <a:pt x="4357954" y="1929586"/>
                </a:cubicBezTo>
                <a:cubicBezTo>
                  <a:pt x="4354424" y="1926055"/>
                  <a:pt x="4345598" y="1924290"/>
                  <a:pt x="4331478" y="1924290"/>
                </a:cubicBezTo>
                <a:lnTo>
                  <a:pt x="4320887" y="1913701"/>
                </a:lnTo>
                <a:cubicBezTo>
                  <a:pt x="4335008" y="1913701"/>
                  <a:pt x="4338538" y="1906640"/>
                  <a:pt x="4331478" y="1892520"/>
                </a:cubicBezTo>
                <a:cubicBezTo>
                  <a:pt x="4331478" y="1885459"/>
                  <a:pt x="4333243" y="1881930"/>
                  <a:pt x="4336772" y="1881930"/>
                </a:cubicBezTo>
                <a:cubicBezTo>
                  <a:pt x="4340304" y="1881930"/>
                  <a:pt x="4345598" y="1881930"/>
                  <a:pt x="4352658" y="1881930"/>
                </a:cubicBezTo>
                <a:lnTo>
                  <a:pt x="4363249" y="1871338"/>
                </a:lnTo>
                <a:cubicBezTo>
                  <a:pt x="4356189" y="1871338"/>
                  <a:pt x="4352658" y="1869574"/>
                  <a:pt x="4352658" y="1866044"/>
                </a:cubicBezTo>
                <a:cubicBezTo>
                  <a:pt x="4352658" y="1862513"/>
                  <a:pt x="4347364" y="1860749"/>
                  <a:pt x="4336772" y="1860749"/>
                </a:cubicBezTo>
                <a:cubicBezTo>
                  <a:pt x="4326182" y="1860749"/>
                  <a:pt x="4320887" y="1860749"/>
                  <a:pt x="4320887" y="1860749"/>
                </a:cubicBezTo>
                <a:cubicBezTo>
                  <a:pt x="4313826" y="1853688"/>
                  <a:pt x="4308532" y="1850157"/>
                  <a:pt x="4305002" y="1850157"/>
                </a:cubicBezTo>
                <a:cubicBezTo>
                  <a:pt x="4301470" y="1850157"/>
                  <a:pt x="4296176" y="1850157"/>
                  <a:pt x="4289116" y="1850157"/>
                </a:cubicBezTo>
                <a:cubicBezTo>
                  <a:pt x="4274996" y="1843098"/>
                  <a:pt x="4264404" y="1837803"/>
                  <a:pt x="4257345" y="1834272"/>
                </a:cubicBezTo>
                <a:cubicBezTo>
                  <a:pt x="4250285" y="1830742"/>
                  <a:pt x="4246754" y="1832507"/>
                  <a:pt x="4246754" y="1839567"/>
                </a:cubicBezTo>
                <a:cubicBezTo>
                  <a:pt x="4246754" y="1846628"/>
                  <a:pt x="4246754" y="1850157"/>
                  <a:pt x="4246754" y="1850157"/>
                </a:cubicBezTo>
                <a:lnTo>
                  <a:pt x="4257345" y="1860749"/>
                </a:lnTo>
                <a:cubicBezTo>
                  <a:pt x="4264404" y="1860749"/>
                  <a:pt x="4267935" y="1860749"/>
                  <a:pt x="4267935" y="1860749"/>
                </a:cubicBezTo>
                <a:lnTo>
                  <a:pt x="4278526" y="1871338"/>
                </a:lnTo>
                <a:lnTo>
                  <a:pt x="4278526" y="1881930"/>
                </a:lnTo>
                <a:lnTo>
                  <a:pt x="4246754" y="1871338"/>
                </a:lnTo>
                <a:lnTo>
                  <a:pt x="4225574" y="1860749"/>
                </a:lnTo>
                <a:lnTo>
                  <a:pt x="4246754" y="1860749"/>
                </a:lnTo>
                <a:lnTo>
                  <a:pt x="4225574" y="1850157"/>
                </a:lnTo>
                <a:cubicBezTo>
                  <a:pt x="4218514" y="1850157"/>
                  <a:pt x="4213218" y="1850157"/>
                  <a:pt x="4209688" y="1850157"/>
                </a:cubicBezTo>
                <a:cubicBezTo>
                  <a:pt x="4206158" y="1850157"/>
                  <a:pt x="4204393" y="1853688"/>
                  <a:pt x="4204393" y="1860749"/>
                </a:cubicBezTo>
                <a:lnTo>
                  <a:pt x="4193802" y="1871338"/>
                </a:lnTo>
                <a:lnTo>
                  <a:pt x="4246754" y="1881930"/>
                </a:lnTo>
                <a:cubicBezTo>
                  <a:pt x="4260874" y="1896050"/>
                  <a:pt x="4267935" y="1903111"/>
                  <a:pt x="4267935" y="1903111"/>
                </a:cubicBezTo>
                <a:lnTo>
                  <a:pt x="4214983" y="1892520"/>
                </a:lnTo>
                <a:cubicBezTo>
                  <a:pt x="4207922" y="1892520"/>
                  <a:pt x="4197333" y="1890755"/>
                  <a:pt x="4183212" y="1887224"/>
                </a:cubicBezTo>
                <a:cubicBezTo>
                  <a:pt x="4169092" y="1883694"/>
                  <a:pt x="4158500" y="1878399"/>
                  <a:pt x="4151441" y="1871338"/>
                </a:cubicBezTo>
                <a:lnTo>
                  <a:pt x="4140850" y="1860749"/>
                </a:lnTo>
                <a:cubicBezTo>
                  <a:pt x="4154970" y="1860749"/>
                  <a:pt x="4162031" y="1860749"/>
                  <a:pt x="4162031" y="1860749"/>
                </a:cubicBezTo>
                <a:cubicBezTo>
                  <a:pt x="4162031" y="1853688"/>
                  <a:pt x="4160266" y="1848393"/>
                  <a:pt x="4156736" y="1844863"/>
                </a:cubicBezTo>
                <a:cubicBezTo>
                  <a:pt x="4153206" y="1841332"/>
                  <a:pt x="4154970" y="1839567"/>
                  <a:pt x="4162031" y="1839567"/>
                </a:cubicBezTo>
                <a:lnTo>
                  <a:pt x="4140850" y="1839567"/>
                </a:lnTo>
                <a:cubicBezTo>
                  <a:pt x="4133791" y="1839567"/>
                  <a:pt x="4128496" y="1837803"/>
                  <a:pt x="4124964" y="1834272"/>
                </a:cubicBezTo>
                <a:cubicBezTo>
                  <a:pt x="4121435" y="1830742"/>
                  <a:pt x="4119669" y="1828978"/>
                  <a:pt x="4119669" y="1828978"/>
                </a:cubicBezTo>
                <a:lnTo>
                  <a:pt x="4130260" y="1828978"/>
                </a:lnTo>
                <a:cubicBezTo>
                  <a:pt x="4130260" y="1821917"/>
                  <a:pt x="4126729" y="1818386"/>
                  <a:pt x="4119669" y="1818386"/>
                </a:cubicBezTo>
                <a:cubicBezTo>
                  <a:pt x="4112610" y="1818386"/>
                  <a:pt x="4105548" y="1821917"/>
                  <a:pt x="4098489" y="1828978"/>
                </a:cubicBezTo>
                <a:cubicBezTo>
                  <a:pt x="4098489" y="1828978"/>
                  <a:pt x="4094958" y="1828978"/>
                  <a:pt x="4087898" y="1828978"/>
                </a:cubicBezTo>
                <a:cubicBezTo>
                  <a:pt x="4080839" y="1821917"/>
                  <a:pt x="4077308" y="1821917"/>
                  <a:pt x="4077308" y="1828978"/>
                </a:cubicBezTo>
                <a:lnTo>
                  <a:pt x="4087898" y="1839567"/>
                </a:lnTo>
                <a:lnTo>
                  <a:pt x="4098489" y="1850157"/>
                </a:lnTo>
                <a:lnTo>
                  <a:pt x="4066717" y="1839567"/>
                </a:lnTo>
                <a:lnTo>
                  <a:pt x="4056127" y="1839567"/>
                </a:lnTo>
                <a:cubicBezTo>
                  <a:pt x="4056127" y="1846628"/>
                  <a:pt x="4054362" y="1850157"/>
                  <a:pt x="4050832" y="1850157"/>
                </a:cubicBezTo>
                <a:cubicBezTo>
                  <a:pt x="4047302" y="1850157"/>
                  <a:pt x="4045537" y="1851923"/>
                  <a:pt x="4045537" y="1855453"/>
                </a:cubicBezTo>
                <a:cubicBezTo>
                  <a:pt x="4045537" y="1858984"/>
                  <a:pt x="4034946" y="1860749"/>
                  <a:pt x="4013765" y="1860749"/>
                </a:cubicBezTo>
                <a:cubicBezTo>
                  <a:pt x="4006706" y="1860749"/>
                  <a:pt x="3997880" y="1860749"/>
                  <a:pt x="3987290" y="1860749"/>
                </a:cubicBezTo>
                <a:cubicBezTo>
                  <a:pt x="3976698" y="1860749"/>
                  <a:pt x="3971404" y="1860749"/>
                  <a:pt x="3971404" y="1860749"/>
                </a:cubicBezTo>
                <a:cubicBezTo>
                  <a:pt x="3943162" y="1846628"/>
                  <a:pt x="3921982" y="1839567"/>
                  <a:pt x="3907860" y="1839567"/>
                </a:cubicBezTo>
                <a:cubicBezTo>
                  <a:pt x="3907860" y="1839567"/>
                  <a:pt x="3900802" y="1836037"/>
                  <a:pt x="3886681" y="1828978"/>
                </a:cubicBezTo>
                <a:cubicBezTo>
                  <a:pt x="3886681" y="1828978"/>
                  <a:pt x="3883150" y="1827213"/>
                  <a:pt x="3876090" y="1823682"/>
                </a:cubicBezTo>
                <a:cubicBezTo>
                  <a:pt x="3869030" y="1820151"/>
                  <a:pt x="3865500" y="1818386"/>
                  <a:pt x="3865500" y="1818386"/>
                </a:cubicBezTo>
                <a:lnTo>
                  <a:pt x="3844319" y="1818386"/>
                </a:lnTo>
                <a:lnTo>
                  <a:pt x="3823138" y="1807797"/>
                </a:lnTo>
                <a:cubicBezTo>
                  <a:pt x="3801956" y="1807797"/>
                  <a:pt x="3780776" y="1800736"/>
                  <a:pt x="3759596" y="1786615"/>
                </a:cubicBezTo>
                <a:lnTo>
                  <a:pt x="3770186" y="1786615"/>
                </a:lnTo>
                <a:lnTo>
                  <a:pt x="3791367" y="1786615"/>
                </a:lnTo>
                <a:lnTo>
                  <a:pt x="3770186" y="1776026"/>
                </a:lnTo>
                <a:cubicBezTo>
                  <a:pt x="3763126" y="1768965"/>
                  <a:pt x="3756065" y="1765434"/>
                  <a:pt x="3749004" y="1765434"/>
                </a:cubicBezTo>
                <a:lnTo>
                  <a:pt x="3706644" y="1744253"/>
                </a:lnTo>
                <a:cubicBezTo>
                  <a:pt x="3706644" y="1744253"/>
                  <a:pt x="3715469" y="1746018"/>
                  <a:pt x="3733119" y="1749549"/>
                </a:cubicBezTo>
                <a:cubicBezTo>
                  <a:pt x="3750770" y="1753080"/>
                  <a:pt x="3763126" y="1751314"/>
                  <a:pt x="3770186" y="1744253"/>
                </a:cubicBezTo>
                <a:cubicBezTo>
                  <a:pt x="3805488" y="1730133"/>
                  <a:pt x="3821373" y="1716013"/>
                  <a:pt x="3817842" y="1701893"/>
                </a:cubicBezTo>
                <a:cubicBezTo>
                  <a:pt x="3814312" y="1687772"/>
                  <a:pt x="3784306" y="1677181"/>
                  <a:pt x="3727824" y="1670122"/>
                </a:cubicBezTo>
                <a:cubicBezTo>
                  <a:pt x="3713703" y="1663061"/>
                  <a:pt x="3703113" y="1659530"/>
                  <a:pt x="3696052" y="1659530"/>
                </a:cubicBezTo>
                <a:cubicBezTo>
                  <a:pt x="3688992" y="1659530"/>
                  <a:pt x="3680167" y="1657766"/>
                  <a:pt x="3669578" y="1654235"/>
                </a:cubicBezTo>
                <a:cubicBezTo>
                  <a:pt x="3658986" y="1650705"/>
                  <a:pt x="3650161" y="1648940"/>
                  <a:pt x="3643100" y="1648940"/>
                </a:cubicBezTo>
                <a:lnTo>
                  <a:pt x="3621920" y="1638349"/>
                </a:lnTo>
                <a:lnTo>
                  <a:pt x="3579559" y="1627759"/>
                </a:lnTo>
                <a:cubicBezTo>
                  <a:pt x="3579559" y="1627759"/>
                  <a:pt x="3577794" y="1625995"/>
                  <a:pt x="3574263" y="1622464"/>
                </a:cubicBezTo>
                <a:cubicBezTo>
                  <a:pt x="3570732" y="1618934"/>
                  <a:pt x="3568968" y="1617170"/>
                  <a:pt x="3568968" y="1617170"/>
                </a:cubicBezTo>
                <a:cubicBezTo>
                  <a:pt x="3561908" y="1617170"/>
                  <a:pt x="3556613" y="1615403"/>
                  <a:pt x="3553082" y="1611874"/>
                </a:cubicBezTo>
                <a:cubicBezTo>
                  <a:pt x="3549552" y="1608343"/>
                  <a:pt x="3544257" y="1606578"/>
                  <a:pt x="3537196" y="1606578"/>
                </a:cubicBezTo>
                <a:cubicBezTo>
                  <a:pt x="3530136" y="1606578"/>
                  <a:pt x="3517780" y="1603047"/>
                  <a:pt x="3500130" y="1595988"/>
                </a:cubicBezTo>
                <a:cubicBezTo>
                  <a:pt x="3482480" y="1588928"/>
                  <a:pt x="3463064" y="1578338"/>
                  <a:pt x="3441882" y="1564218"/>
                </a:cubicBezTo>
                <a:cubicBezTo>
                  <a:pt x="3434824" y="1564218"/>
                  <a:pt x="3429529" y="1564218"/>
                  <a:pt x="3425997" y="1564218"/>
                </a:cubicBezTo>
                <a:cubicBezTo>
                  <a:pt x="3422468" y="1564218"/>
                  <a:pt x="3418938" y="1564218"/>
                  <a:pt x="3415408" y="1564218"/>
                </a:cubicBezTo>
                <a:cubicBezTo>
                  <a:pt x="3411876" y="1564218"/>
                  <a:pt x="3408347" y="1564218"/>
                  <a:pt x="3404817" y="1564218"/>
                </a:cubicBezTo>
                <a:cubicBezTo>
                  <a:pt x="3401287" y="1564218"/>
                  <a:pt x="3399522" y="1560687"/>
                  <a:pt x="3399522" y="1553626"/>
                </a:cubicBezTo>
                <a:cubicBezTo>
                  <a:pt x="3392461" y="1553626"/>
                  <a:pt x="3381872" y="1550095"/>
                  <a:pt x="3367751" y="1543036"/>
                </a:cubicBezTo>
                <a:cubicBezTo>
                  <a:pt x="3360690" y="1543036"/>
                  <a:pt x="3353630" y="1543036"/>
                  <a:pt x="3346570" y="1543036"/>
                </a:cubicBezTo>
                <a:cubicBezTo>
                  <a:pt x="3339509" y="1543036"/>
                  <a:pt x="3332449" y="1539506"/>
                  <a:pt x="3325389" y="1532445"/>
                </a:cubicBezTo>
                <a:lnTo>
                  <a:pt x="3293618" y="1532445"/>
                </a:lnTo>
                <a:cubicBezTo>
                  <a:pt x="3293618" y="1532445"/>
                  <a:pt x="3293618" y="1535976"/>
                  <a:pt x="3293618" y="1543036"/>
                </a:cubicBezTo>
                <a:lnTo>
                  <a:pt x="3335979" y="1564218"/>
                </a:lnTo>
                <a:cubicBezTo>
                  <a:pt x="3350099" y="1564218"/>
                  <a:pt x="3357160" y="1564218"/>
                  <a:pt x="3357160" y="1564218"/>
                </a:cubicBezTo>
                <a:cubicBezTo>
                  <a:pt x="3357160" y="1564218"/>
                  <a:pt x="3358926" y="1565982"/>
                  <a:pt x="3362456" y="1569512"/>
                </a:cubicBezTo>
                <a:cubicBezTo>
                  <a:pt x="3365986" y="1573043"/>
                  <a:pt x="3367751" y="1574807"/>
                  <a:pt x="3367751" y="1574807"/>
                </a:cubicBezTo>
                <a:lnTo>
                  <a:pt x="3378341" y="1595988"/>
                </a:lnTo>
                <a:lnTo>
                  <a:pt x="3357160" y="1595988"/>
                </a:lnTo>
                <a:cubicBezTo>
                  <a:pt x="3350099" y="1595988"/>
                  <a:pt x="3348335" y="1592458"/>
                  <a:pt x="3351865" y="1585397"/>
                </a:cubicBezTo>
                <a:cubicBezTo>
                  <a:pt x="3355395" y="1578338"/>
                  <a:pt x="3346570" y="1574807"/>
                  <a:pt x="3325389" y="1574807"/>
                </a:cubicBezTo>
                <a:lnTo>
                  <a:pt x="3283027" y="1564218"/>
                </a:lnTo>
                <a:lnTo>
                  <a:pt x="3261847" y="1553626"/>
                </a:lnTo>
                <a:lnTo>
                  <a:pt x="3166533" y="1521855"/>
                </a:lnTo>
                <a:cubicBezTo>
                  <a:pt x="3159472" y="1514795"/>
                  <a:pt x="3154177" y="1513030"/>
                  <a:pt x="3150648" y="1516560"/>
                </a:cubicBezTo>
                <a:cubicBezTo>
                  <a:pt x="3147116" y="1520091"/>
                  <a:pt x="3143587" y="1521855"/>
                  <a:pt x="3140056" y="1521855"/>
                </a:cubicBezTo>
                <a:cubicBezTo>
                  <a:pt x="3136527" y="1521855"/>
                  <a:pt x="3134762" y="1518324"/>
                  <a:pt x="3134762" y="1511264"/>
                </a:cubicBezTo>
                <a:lnTo>
                  <a:pt x="3124171" y="1500674"/>
                </a:lnTo>
                <a:cubicBezTo>
                  <a:pt x="3124171" y="1500674"/>
                  <a:pt x="3124171" y="1504205"/>
                  <a:pt x="3124171" y="1511264"/>
                </a:cubicBezTo>
                <a:cubicBezTo>
                  <a:pt x="3124171" y="1518324"/>
                  <a:pt x="3110050" y="1514795"/>
                  <a:pt x="3081810" y="1500674"/>
                </a:cubicBezTo>
                <a:lnTo>
                  <a:pt x="3050039" y="1490084"/>
                </a:lnTo>
                <a:cubicBezTo>
                  <a:pt x="3050039" y="1490084"/>
                  <a:pt x="3046508" y="1490084"/>
                  <a:pt x="3039447" y="1490084"/>
                </a:cubicBezTo>
                <a:cubicBezTo>
                  <a:pt x="3032387" y="1490084"/>
                  <a:pt x="3028858" y="1490084"/>
                  <a:pt x="3028858" y="1490084"/>
                </a:cubicBezTo>
                <a:lnTo>
                  <a:pt x="3018266" y="1479493"/>
                </a:lnTo>
                <a:cubicBezTo>
                  <a:pt x="3025327" y="1479493"/>
                  <a:pt x="3028858" y="1477728"/>
                  <a:pt x="3028858" y="1474199"/>
                </a:cubicBezTo>
                <a:cubicBezTo>
                  <a:pt x="3028858" y="1470668"/>
                  <a:pt x="3025327" y="1468903"/>
                  <a:pt x="3018266" y="1468903"/>
                </a:cubicBezTo>
                <a:cubicBezTo>
                  <a:pt x="2990026" y="1475964"/>
                  <a:pt x="2975906" y="1472434"/>
                  <a:pt x="2975906" y="1458312"/>
                </a:cubicBezTo>
                <a:cubicBezTo>
                  <a:pt x="2968845" y="1451253"/>
                  <a:pt x="2961785" y="1447722"/>
                  <a:pt x="2954724" y="1447722"/>
                </a:cubicBezTo>
                <a:lnTo>
                  <a:pt x="2933543" y="1437132"/>
                </a:lnTo>
                <a:lnTo>
                  <a:pt x="2944134" y="1437132"/>
                </a:lnTo>
                <a:lnTo>
                  <a:pt x="2975906" y="1437132"/>
                </a:lnTo>
                <a:lnTo>
                  <a:pt x="2965314" y="1426541"/>
                </a:lnTo>
                <a:cubicBezTo>
                  <a:pt x="2972375" y="1426541"/>
                  <a:pt x="2967079" y="1423012"/>
                  <a:pt x="2949429" y="1415951"/>
                </a:cubicBezTo>
                <a:cubicBezTo>
                  <a:pt x="2931779" y="1408891"/>
                  <a:pt x="2914127" y="1403595"/>
                  <a:pt x="2896477" y="1400066"/>
                </a:cubicBezTo>
                <a:cubicBezTo>
                  <a:pt x="2878827" y="1396535"/>
                  <a:pt x="2870002" y="1394770"/>
                  <a:pt x="2870002" y="1394770"/>
                </a:cubicBezTo>
                <a:lnTo>
                  <a:pt x="2880591" y="1405360"/>
                </a:lnTo>
                <a:cubicBezTo>
                  <a:pt x="2887652" y="1405360"/>
                  <a:pt x="2891182" y="1407125"/>
                  <a:pt x="2891182" y="1410656"/>
                </a:cubicBezTo>
                <a:cubicBezTo>
                  <a:pt x="2891182" y="1414187"/>
                  <a:pt x="2891182" y="1415951"/>
                  <a:pt x="2891182" y="1415951"/>
                </a:cubicBezTo>
                <a:lnTo>
                  <a:pt x="2901772" y="1426541"/>
                </a:lnTo>
                <a:cubicBezTo>
                  <a:pt x="2894712" y="1426541"/>
                  <a:pt x="2891182" y="1426541"/>
                  <a:pt x="2891182" y="1426541"/>
                </a:cubicBezTo>
                <a:lnTo>
                  <a:pt x="2817049" y="1426541"/>
                </a:lnTo>
                <a:cubicBezTo>
                  <a:pt x="2817049" y="1426541"/>
                  <a:pt x="2806458" y="1423012"/>
                  <a:pt x="2785278" y="1415951"/>
                </a:cubicBezTo>
                <a:cubicBezTo>
                  <a:pt x="2771157" y="1415951"/>
                  <a:pt x="2758803" y="1414187"/>
                  <a:pt x="2748211" y="1410656"/>
                </a:cubicBezTo>
                <a:cubicBezTo>
                  <a:pt x="2737621" y="1407125"/>
                  <a:pt x="2730560" y="1405360"/>
                  <a:pt x="2727032" y="1405360"/>
                </a:cubicBezTo>
                <a:cubicBezTo>
                  <a:pt x="2723500" y="1405360"/>
                  <a:pt x="2714675" y="1403595"/>
                  <a:pt x="2700554" y="1400066"/>
                </a:cubicBezTo>
                <a:cubicBezTo>
                  <a:pt x="2686433" y="1396535"/>
                  <a:pt x="2672313" y="1394770"/>
                  <a:pt x="2658193" y="1394770"/>
                </a:cubicBezTo>
                <a:cubicBezTo>
                  <a:pt x="2629952" y="1387710"/>
                  <a:pt x="2612301" y="1380649"/>
                  <a:pt x="2605241" y="1373589"/>
                </a:cubicBezTo>
                <a:cubicBezTo>
                  <a:pt x="2598181" y="1366529"/>
                  <a:pt x="2589355" y="1362999"/>
                  <a:pt x="2578765" y="1362999"/>
                </a:cubicBezTo>
                <a:cubicBezTo>
                  <a:pt x="2568173" y="1362999"/>
                  <a:pt x="2555819" y="1362999"/>
                  <a:pt x="2541698" y="1362999"/>
                </a:cubicBezTo>
                <a:cubicBezTo>
                  <a:pt x="2513458" y="1348879"/>
                  <a:pt x="2499337" y="1348879"/>
                  <a:pt x="2499337" y="1362999"/>
                </a:cubicBezTo>
                <a:cubicBezTo>
                  <a:pt x="2492277" y="1362999"/>
                  <a:pt x="2483450" y="1359468"/>
                  <a:pt x="2472861" y="1352408"/>
                </a:cubicBezTo>
                <a:cubicBezTo>
                  <a:pt x="2462272" y="1345349"/>
                  <a:pt x="2456975" y="1343583"/>
                  <a:pt x="2456975" y="1347114"/>
                </a:cubicBezTo>
                <a:cubicBezTo>
                  <a:pt x="2456975" y="1350643"/>
                  <a:pt x="2451680" y="1348879"/>
                  <a:pt x="2441090" y="1341818"/>
                </a:cubicBezTo>
                <a:cubicBezTo>
                  <a:pt x="2430498" y="1334758"/>
                  <a:pt x="2421673" y="1334758"/>
                  <a:pt x="2414614" y="1341818"/>
                </a:cubicBezTo>
                <a:cubicBezTo>
                  <a:pt x="2386373" y="1341818"/>
                  <a:pt x="2368721" y="1331228"/>
                  <a:pt x="2361662" y="1310047"/>
                </a:cubicBezTo>
                <a:cubicBezTo>
                  <a:pt x="2361662" y="1302987"/>
                  <a:pt x="2361662" y="1299456"/>
                  <a:pt x="2361662" y="1299456"/>
                </a:cubicBezTo>
                <a:cubicBezTo>
                  <a:pt x="2361662" y="1292397"/>
                  <a:pt x="2359897" y="1288866"/>
                  <a:pt x="2356365" y="1288866"/>
                </a:cubicBezTo>
                <a:cubicBezTo>
                  <a:pt x="2352836" y="1288866"/>
                  <a:pt x="2347541" y="1288866"/>
                  <a:pt x="2340481" y="1288866"/>
                </a:cubicBezTo>
                <a:cubicBezTo>
                  <a:pt x="2333421" y="1288866"/>
                  <a:pt x="2328126" y="1285335"/>
                  <a:pt x="2324594" y="1278276"/>
                </a:cubicBezTo>
                <a:cubicBezTo>
                  <a:pt x="2321066" y="1271216"/>
                  <a:pt x="2305179" y="1267685"/>
                  <a:pt x="2276938" y="1267685"/>
                </a:cubicBezTo>
                <a:lnTo>
                  <a:pt x="2234577" y="1257095"/>
                </a:lnTo>
                <a:lnTo>
                  <a:pt x="2245167" y="1246504"/>
                </a:lnTo>
                <a:cubicBezTo>
                  <a:pt x="2259288" y="1253564"/>
                  <a:pt x="2269878" y="1255331"/>
                  <a:pt x="2276938" y="1251800"/>
                </a:cubicBezTo>
                <a:cubicBezTo>
                  <a:pt x="2283998" y="1248269"/>
                  <a:pt x="2291059" y="1246504"/>
                  <a:pt x="2298119" y="1246504"/>
                </a:cubicBezTo>
                <a:lnTo>
                  <a:pt x="2319299" y="1246504"/>
                </a:lnTo>
                <a:lnTo>
                  <a:pt x="2329890" y="1246504"/>
                </a:lnTo>
                <a:lnTo>
                  <a:pt x="2340481" y="1257095"/>
                </a:lnTo>
                <a:cubicBezTo>
                  <a:pt x="2347541" y="1257095"/>
                  <a:pt x="2354601" y="1257095"/>
                  <a:pt x="2361662" y="1257095"/>
                </a:cubicBezTo>
                <a:cubicBezTo>
                  <a:pt x="2382842" y="1257095"/>
                  <a:pt x="2393433" y="1260625"/>
                  <a:pt x="2393433" y="1267685"/>
                </a:cubicBezTo>
                <a:cubicBezTo>
                  <a:pt x="2393433" y="1274745"/>
                  <a:pt x="2400493" y="1278276"/>
                  <a:pt x="2414614" y="1278276"/>
                </a:cubicBezTo>
                <a:lnTo>
                  <a:pt x="2414614" y="1267685"/>
                </a:lnTo>
                <a:lnTo>
                  <a:pt x="2414614" y="1257095"/>
                </a:lnTo>
                <a:cubicBezTo>
                  <a:pt x="2414614" y="1257095"/>
                  <a:pt x="2411084" y="1255331"/>
                  <a:pt x="2404023" y="1251800"/>
                </a:cubicBezTo>
                <a:cubicBezTo>
                  <a:pt x="2396963" y="1248269"/>
                  <a:pt x="2388138" y="1248269"/>
                  <a:pt x="2377546" y="1251800"/>
                </a:cubicBezTo>
                <a:cubicBezTo>
                  <a:pt x="2366957" y="1255331"/>
                  <a:pt x="2361662" y="1253564"/>
                  <a:pt x="2361662" y="1246504"/>
                </a:cubicBezTo>
                <a:cubicBezTo>
                  <a:pt x="2361662" y="1246504"/>
                  <a:pt x="2361662" y="1244739"/>
                  <a:pt x="2361662" y="1241210"/>
                </a:cubicBezTo>
                <a:cubicBezTo>
                  <a:pt x="2361662" y="1237679"/>
                  <a:pt x="2358132" y="1235914"/>
                  <a:pt x="2351071" y="1235914"/>
                </a:cubicBezTo>
                <a:cubicBezTo>
                  <a:pt x="2344011" y="1235914"/>
                  <a:pt x="2336950" y="1234149"/>
                  <a:pt x="2329890" y="1230619"/>
                </a:cubicBezTo>
                <a:cubicBezTo>
                  <a:pt x="2322830" y="1227089"/>
                  <a:pt x="2315769" y="1225324"/>
                  <a:pt x="2308710" y="1225324"/>
                </a:cubicBezTo>
                <a:cubicBezTo>
                  <a:pt x="2287529" y="1218264"/>
                  <a:pt x="2273408" y="1211202"/>
                  <a:pt x="2266347" y="1204143"/>
                </a:cubicBezTo>
                <a:cubicBezTo>
                  <a:pt x="2259288" y="1204143"/>
                  <a:pt x="2252227" y="1204143"/>
                  <a:pt x="2245167" y="1204143"/>
                </a:cubicBezTo>
                <a:cubicBezTo>
                  <a:pt x="2238107" y="1204143"/>
                  <a:pt x="2231046" y="1204143"/>
                  <a:pt x="2223986" y="1204143"/>
                </a:cubicBezTo>
                <a:lnTo>
                  <a:pt x="2213396" y="1204143"/>
                </a:lnTo>
                <a:cubicBezTo>
                  <a:pt x="2220456" y="1204143"/>
                  <a:pt x="2225751" y="1207673"/>
                  <a:pt x="2229282" y="1214733"/>
                </a:cubicBezTo>
                <a:cubicBezTo>
                  <a:pt x="2232811" y="1221793"/>
                  <a:pt x="2234577" y="1225324"/>
                  <a:pt x="2234577" y="1225324"/>
                </a:cubicBezTo>
                <a:lnTo>
                  <a:pt x="2234577" y="1246504"/>
                </a:lnTo>
                <a:cubicBezTo>
                  <a:pt x="2227517" y="1246504"/>
                  <a:pt x="2223986" y="1246504"/>
                  <a:pt x="2223986" y="1246504"/>
                </a:cubicBezTo>
                <a:cubicBezTo>
                  <a:pt x="2223986" y="1246504"/>
                  <a:pt x="2223986" y="1242975"/>
                  <a:pt x="2223986" y="1235914"/>
                </a:cubicBezTo>
                <a:cubicBezTo>
                  <a:pt x="2223986" y="1228854"/>
                  <a:pt x="2220456" y="1225324"/>
                  <a:pt x="2213396" y="1225324"/>
                </a:cubicBezTo>
                <a:cubicBezTo>
                  <a:pt x="2206335" y="1225324"/>
                  <a:pt x="2202805" y="1228854"/>
                  <a:pt x="2202805" y="1235914"/>
                </a:cubicBezTo>
                <a:lnTo>
                  <a:pt x="2181625" y="1246504"/>
                </a:lnTo>
                <a:lnTo>
                  <a:pt x="2171034" y="1246504"/>
                </a:lnTo>
                <a:cubicBezTo>
                  <a:pt x="2171034" y="1246504"/>
                  <a:pt x="2167504" y="1244739"/>
                  <a:pt x="2160443" y="1241210"/>
                </a:cubicBezTo>
                <a:cubicBezTo>
                  <a:pt x="2153384" y="1237679"/>
                  <a:pt x="2146323" y="1235914"/>
                  <a:pt x="2139263" y="1235914"/>
                </a:cubicBezTo>
                <a:cubicBezTo>
                  <a:pt x="2132203" y="1228854"/>
                  <a:pt x="2121612" y="1225324"/>
                  <a:pt x="2107491" y="1225324"/>
                </a:cubicBezTo>
                <a:cubicBezTo>
                  <a:pt x="2093371" y="1225324"/>
                  <a:pt x="2082781" y="1221793"/>
                  <a:pt x="2075721" y="1214733"/>
                </a:cubicBezTo>
                <a:cubicBezTo>
                  <a:pt x="2075721" y="1214733"/>
                  <a:pt x="2072190" y="1214733"/>
                  <a:pt x="2065130" y="1214733"/>
                </a:cubicBezTo>
                <a:cubicBezTo>
                  <a:pt x="2058070" y="1214733"/>
                  <a:pt x="2051009" y="1211202"/>
                  <a:pt x="2043949" y="1204143"/>
                </a:cubicBezTo>
                <a:cubicBezTo>
                  <a:pt x="2029828" y="1204143"/>
                  <a:pt x="2021003" y="1202378"/>
                  <a:pt x="2017472" y="1198848"/>
                </a:cubicBezTo>
                <a:cubicBezTo>
                  <a:pt x="2013943" y="1195317"/>
                  <a:pt x="2001587" y="1193552"/>
                  <a:pt x="1980407" y="1193552"/>
                </a:cubicBezTo>
                <a:cubicBezTo>
                  <a:pt x="1980407" y="1193552"/>
                  <a:pt x="1976876" y="1193552"/>
                  <a:pt x="1969816" y="1193552"/>
                </a:cubicBezTo>
                <a:cubicBezTo>
                  <a:pt x="1962756" y="1193552"/>
                  <a:pt x="1959226" y="1190022"/>
                  <a:pt x="1959226" y="1182962"/>
                </a:cubicBezTo>
                <a:lnTo>
                  <a:pt x="1938045" y="1193552"/>
                </a:lnTo>
                <a:cubicBezTo>
                  <a:pt x="1938045" y="1186493"/>
                  <a:pt x="1934515" y="1186493"/>
                  <a:pt x="1927455" y="1193552"/>
                </a:cubicBezTo>
                <a:lnTo>
                  <a:pt x="1927455" y="1204143"/>
                </a:lnTo>
                <a:lnTo>
                  <a:pt x="1916864" y="1214733"/>
                </a:lnTo>
                <a:lnTo>
                  <a:pt x="1906274" y="1193552"/>
                </a:lnTo>
                <a:cubicBezTo>
                  <a:pt x="1920395" y="1193552"/>
                  <a:pt x="1923924" y="1186493"/>
                  <a:pt x="1916864" y="1172371"/>
                </a:cubicBezTo>
                <a:cubicBezTo>
                  <a:pt x="1909804" y="1165312"/>
                  <a:pt x="1902744" y="1163546"/>
                  <a:pt x="1895684" y="1167077"/>
                </a:cubicBezTo>
                <a:cubicBezTo>
                  <a:pt x="1888623" y="1170606"/>
                  <a:pt x="1881563" y="1167077"/>
                  <a:pt x="1874503" y="1156485"/>
                </a:cubicBezTo>
                <a:cubicBezTo>
                  <a:pt x="1867443" y="1145896"/>
                  <a:pt x="1863912" y="1137070"/>
                  <a:pt x="1863912" y="1130010"/>
                </a:cubicBezTo>
                <a:cubicBezTo>
                  <a:pt x="1870972" y="1130010"/>
                  <a:pt x="1874503" y="1126479"/>
                  <a:pt x="1874503" y="1119419"/>
                </a:cubicBezTo>
                <a:lnTo>
                  <a:pt x="1853322" y="1119419"/>
                </a:lnTo>
                <a:cubicBezTo>
                  <a:pt x="1853322" y="1126479"/>
                  <a:pt x="1851558" y="1130010"/>
                  <a:pt x="1848026" y="1130010"/>
                </a:cubicBezTo>
                <a:cubicBezTo>
                  <a:pt x="1844498" y="1130010"/>
                  <a:pt x="1835672" y="1130010"/>
                  <a:pt x="1821551" y="1130010"/>
                </a:cubicBezTo>
                <a:cubicBezTo>
                  <a:pt x="1814491" y="1130010"/>
                  <a:pt x="1807430" y="1130010"/>
                  <a:pt x="1800370" y="1130010"/>
                </a:cubicBezTo>
                <a:cubicBezTo>
                  <a:pt x="1807430" y="1130010"/>
                  <a:pt x="1810960" y="1133541"/>
                  <a:pt x="1810960" y="1140600"/>
                </a:cubicBezTo>
                <a:lnTo>
                  <a:pt x="1821551" y="1151191"/>
                </a:lnTo>
                <a:cubicBezTo>
                  <a:pt x="1835672" y="1151191"/>
                  <a:pt x="1839201" y="1158250"/>
                  <a:pt x="1832141" y="1172371"/>
                </a:cubicBezTo>
                <a:cubicBezTo>
                  <a:pt x="1825080" y="1179431"/>
                  <a:pt x="1807430" y="1179431"/>
                  <a:pt x="1779189" y="1172371"/>
                </a:cubicBezTo>
                <a:cubicBezTo>
                  <a:pt x="1772128" y="1172371"/>
                  <a:pt x="1758008" y="1168841"/>
                  <a:pt x="1736827" y="1161781"/>
                </a:cubicBezTo>
                <a:lnTo>
                  <a:pt x="1726237" y="1161781"/>
                </a:lnTo>
                <a:cubicBezTo>
                  <a:pt x="1740357" y="1161781"/>
                  <a:pt x="1747418" y="1158250"/>
                  <a:pt x="1747418" y="1151191"/>
                </a:cubicBezTo>
                <a:cubicBezTo>
                  <a:pt x="1747418" y="1144131"/>
                  <a:pt x="1743888" y="1140600"/>
                  <a:pt x="1736827" y="1140600"/>
                </a:cubicBezTo>
                <a:lnTo>
                  <a:pt x="1694466" y="1140600"/>
                </a:lnTo>
                <a:lnTo>
                  <a:pt x="1673285" y="1140600"/>
                </a:lnTo>
                <a:lnTo>
                  <a:pt x="1652104" y="1140600"/>
                </a:lnTo>
                <a:cubicBezTo>
                  <a:pt x="1652104" y="1147660"/>
                  <a:pt x="1655634" y="1151191"/>
                  <a:pt x="1662694" y="1151191"/>
                </a:cubicBezTo>
                <a:cubicBezTo>
                  <a:pt x="1669755" y="1151191"/>
                  <a:pt x="1673285" y="1154721"/>
                  <a:pt x="1673285" y="1161781"/>
                </a:cubicBezTo>
                <a:cubicBezTo>
                  <a:pt x="1680345" y="1161781"/>
                  <a:pt x="1690936" y="1163546"/>
                  <a:pt x="1705056" y="1167077"/>
                </a:cubicBezTo>
                <a:cubicBezTo>
                  <a:pt x="1719176" y="1170606"/>
                  <a:pt x="1726237" y="1172371"/>
                  <a:pt x="1726237" y="1172371"/>
                </a:cubicBezTo>
                <a:lnTo>
                  <a:pt x="1736827" y="1172371"/>
                </a:lnTo>
                <a:cubicBezTo>
                  <a:pt x="1736827" y="1172371"/>
                  <a:pt x="1736827" y="1174137"/>
                  <a:pt x="1736827" y="1177666"/>
                </a:cubicBezTo>
                <a:cubicBezTo>
                  <a:pt x="1736827" y="1181197"/>
                  <a:pt x="1740357" y="1182962"/>
                  <a:pt x="1747418" y="1182962"/>
                </a:cubicBezTo>
                <a:lnTo>
                  <a:pt x="1758008" y="1182962"/>
                </a:lnTo>
                <a:cubicBezTo>
                  <a:pt x="1765068" y="1190022"/>
                  <a:pt x="1772128" y="1193552"/>
                  <a:pt x="1779189" y="1193552"/>
                </a:cubicBezTo>
                <a:lnTo>
                  <a:pt x="1810960" y="1193552"/>
                </a:lnTo>
                <a:cubicBezTo>
                  <a:pt x="1818020" y="1200612"/>
                  <a:pt x="1828611" y="1204143"/>
                  <a:pt x="1842731" y="1204143"/>
                </a:cubicBezTo>
                <a:lnTo>
                  <a:pt x="1853322" y="1214733"/>
                </a:lnTo>
                <a:lnTo>
                  <a:pt x="1895684" y="1225324"/>
                </a:lnTo>
                <a:cubicBezTo>
                  <a:pt x="1909804" y="1225324"/>
                  <a:pt x="1923924" y="1232383"/>
                  <a:pt x="1938045" y="1246504"/>
                </a:cubicBezTo>
                <a:cubicBezTo>
                  <a:pt x="1952166" y="1253564"/>
                  <a:pt x="1959226" y="1253564"/>
                  <a:pt x="1959226" y="1246504"/>
                </a:cubicBezTo>
                <a:cubicBezTo>
                  <a:pt x="1966286" y="1246504"/>
                  <a:pt x="1990997" y="1253564"/>
                  <a:pt x="2033359" y="1267685"/>
                </a:cubicBezTo>
                <a:cubicBezTo>
                  <a:pt x="2047480" y="1274745"/>
                  <a:pt x="2054540" y="1278276"/>
                  <a:pt x="2054540" y="1278276"/>
                </a:cubicBezTo>
                <a:lnTo>
                  <a:pt x="2086311" y="1288866"/>
                </a:lnTo>
                <a:cubicBezTo>
                  <a:pt x="2093371" y="1288866"/>
                  <a:pt x="2098666" y="1290631"/>
                  <a:pt x="2102197" y="1294162"/>
                </a:cubicBezTo>
                <a:cubicBezTo>
                  <a:pt x="2105726" y="1297691"/>
                  <a:pt x="2111022" y="1299456"/>
                  <a:pt x="2118082" y="1299456"/>
                </a:cubicBezTo>
                <a:cubicBezTo>
                  <a:pt x="2125142" y="1299456"/>
                  <a:pt x="2128673" y="1299456"/>
                  <a:pt x="2128673" y="1299456"/>
                </a:cubicBezTo>
                <a:lnTo>
                  <a:pt x="2149853" y="1310047"/>
                </a:lnTo>
                <a:cubicBezTo>
                  <a:pt x="2163974" y="1310047"/>
                  <a:pt x="2174565" y="1313577"/>
                  <a:pt x="2181625" y="1320637"/>
                </a:cubicBezTo>
                <a:cubicBezTo>
                  <a:pt x="2188685" y="1327697"/>
                  <a:pt x="2199275" y="1331228"/>
                  <a:pt x="2213396" y="1331228"/>
                </a:cubicBezTo>
                <a:cubicBezTo>
                  <a:pt x="2234577" y="1317108"/>
                  <a:pt x="2248697" y="1320637"/>
                  <a:pt x="2255757" y="1341818"/>
                </a:cubicBezTo>
                <a:cubicBezTo>
                  <a:pt x="2262817" y="1348879"/>
                  <a:pt x="2273408" y="1355939"/>
                  <a:pt x="2287529" y="1362999"/>
                </a:cubicBezTo>
                <a:cubicBezTo>
                  <a:pt x="2301649" y="1370060"/>
                  <a:pt x="2310474" y="1371824"/>
                  <a:pt x="2314005" y="1368293"/>
                </a:cubicBezTo>
                <a:cubicBezTo>
                  <a:pt x="2317535" y="1364764"/>
                  <a:pt x="2326360" y="1362999"/>
                  <a:pt x="2340481" y="1362999"/>
                </a:cubicBezTo>
                <a:cubicBezTo>
                  <a:pt x="2340481" y="1362999"/>
                  <a:pt x="2342247" y="1364764"/>
                  <a:pt x="2345776" y="1368293"/>
                </a:cubicBezTo>
                <a:cubicBezTo>
                  <a:pt x="2349306" y="1371824"/>
                  <a:pt x="2354601" y="1373589"/>
                  <a:pt x="2361662" y="1373589"/>
                </a:cubicBezTo>
                <a:cubicBezTo>
                  <a:pt x="2361662" y="1380649"/>
                  <a:pt x="2372252" y="1387710"/>
                  <a:pt x="2393433" y="1394770"/>
                </a:cubicBezTo>
                <a:lnTo>
                  <a:pt x="2425203" y="1405360"/>
                </a:lnTo>
                <a:cubicBezTo>
                  <a:pt x="2425203" y="1412420"/>
                  <a:pt x="2430498" y="1415951"/>
                  <a:pt x="2441090" y="1415951"/>
                </a:cubicBezTo>
                <a:cubicBezTo>
                  <a:pt x="2451680" y="1415951"/>
                  <a:pt x="2458740" y="1417716"/>
                  <a:pt x="2462272" y="1421247"/>
                </a:cubicBezTo>
                <a:cubicBezTo>
                  <a:pt x="2465800" y="1424776"/>
                  <a:pt x="2481686" y="1430072"/>
                  <a:pt x="2509927" y="1437132"/>
                </a:cubicBezTo>
                <a:cubicBezTo>
                  <a:pt x="2516988" y="1437132"/>
                  <a:pt x="2525813" y="1437132"/>
                  <a:pt x="2536402" y="1437132"/>
                </a:cubicBezTo>
                <a:cubicBezTo>
                  <a:pt x="2546995" y="1437132"/>
                  <a:pt x="2552289" y="1437132"/>
                  <a:pt x="2552289" y="1437132"/>
                </a:cubicBezTo>
                <a:cubicBezTo>
                  <a:pt x="2559349" y="1444191"/>
                  <a:pt x="2566410" y="1447722"/>
                  <a:pt x="2573470" y="1447722"/>
                </a:cubicBezTo>
                <a:lnTo>
                  <a:pt x="2562879" y="1415951"/>
                </a:lnTo>
                <a:lnTo>
                  <a:pt x="2552289" y="1405360"/>
                </a:lnTo>
                <a:cubicBezTo>
                  <a:pt x="2559349" y="1405360"/>
                  <a:pt x="2575234" y="1407125"/>
                  <a:pt x="2599947" y="1410656"/>
                </a:cubicBezTo>
                <a:cubicBezTo>
                  <a:pt x="2624656" y="1414187"/>
                  <a:pt x="2640543" y="1419481"/>
                  <a:pt x="2647602" y="1426541"/>
                </a:cubicBezTo>
                <a:lnTo>
                  <a:pt x="2658193" y="1426541"/>
                </a:lnTo>
                <a:cubicBezTo>
                  <a:pt x="2672313" y="1426541"/>
                  <a:pt x="2688200" y="1430072"/>
                  <a:pt x="2705851" y="1437132"/>
                </a:cubicBezTo>
                <a:cubicBezTo>
                  <a:pt x="2723500" y="1444191"/>
                  <a:pt x="2735856" y="1447722"/>
                  <a:pt x="2742916" y="1447722"/>
                </a:cubicBezTo>
                <a:lnTo>
                  <a:pt x="2764097" y="1458312"/>
                </a:lnTo>
                <a:cubicBezTo>
                  <a:pt x="2785278" y="1458312"/>
                  <a:pt x="2795868" y="1461843"/>
                  <a:pt x="2795868" y="1468903"/>
                </a:cubicBezTo>
                <a:cubicBezTo>
                  <a:pt x="2788808" y="1468903"/>
                  <a:pt x="2778218" y="1468903"/>
                  <a:pt x="2764097" y="1468903"/>
                </a:cubicBezTo>
                <a:cubicBezTo>
                  <a:pt x="2749975" y="1468903"/>
                  <a:pt x="2742916" y="1465372"/>
                  <a:pt x="2742916" y="1458312"/>
                </a:cubicBezTo>
                <a:lnTo>
                  <a:pt x="2700554" y="1458312"/>
                </a:lnTo>
                <a:cubicBezTo>
                  <a:pt x="2686433" y="1465372"/>
                  <a:pt x="2679374" y="1468903"/>
                  <a:pt x="2679374" y="1468903"/>
                </a:cubicBezTo>
                <a:cubicBezTo>
                  <a:pt x="2693495" y="1483024"/>
                  <a:pt x="2732326" y="1490084"/>
                  <a:pt x="2795868" y="1490084"/>
                </a:cubicBezTo>
                <a:cubicBezTo>
                  <a:pt x="2802927" y="1490084"/>
                  <a:pt x="2806458" y="1493614"/>
                  <a:pt x="2806458" y="1500674"/>
                </a:cubicBezTo>
                <a:cubicBezTo>
                  <a:pt x="2806458" y="1521855"/>
                  <a:pt x="2809989" y="1534210"/>
                  <a:pt x="2817049" y="1537741"/>
                </a:cubicBezTo>
                <a:cubicBezTo>
                  <a:pt x="2824109" y="1541272"/>
                  <a:pt x="2829404" y="1544801"/>
                  <a:pt x="2832936" y="1548331"/>
                </a:cubicBezTo>
                <a:cubicBezTo>
                  <a:pt x="2836464" y="1551862"/>
                  <a:pt x="2841760" y="1550095"/>
                  <a:pt x="2848820" y="1543036"/>
                </a:cubicBezTo>
                <a:lnTo>
                  <a:pt x="2870002" y="1543036"/>
                </a:lnTo>
                <a:cubicBezTo>
                  <a:pt x="2862941" y="1543036"/>
                  <a:pt x="2859410" y="1546566"/>
                  <a:pt x="2859410" y="1553626"/>
                </a:cubicBezTo>
                <a:cubicBezTo>
                  <a:pt x="2862940" y="1557157"/>
                  <a:pt x="2865589" y="1559804"/>
                  <a:pt x="2867353" y="1561569"/>
                </a:cubicBezTo>
                <a:lnTo>
                  <a:pt x="2868489" y="1562705"/>
                </a:lnTo>
                <a:lnTo>
                  <a:pt x="2795868" y="1553626"/>
                </a:lnTo>
                <a:cubicBezTo>
                  <a:pt x="2788808" y="1546566"/>
                  <a:pt x="2774687" y="1543036"/>
                  <a:pt x="2753506" y="1543036"/>
                </a:cubicBezTo>
                <a:cubicBezTo>
                  <a:pt x="2746447" y="1543036"/>
                  <a:pt x="2735856" y="1541272"/>
                  <a:pt x="2721735" y="1537741"/>
                </a:cubicBezTo>
                <a:cubicBezTo>
                  <a:pt x="2707615" y="1534210"/>
                  <a:pt x="2697023" y="1528916"/>
                  <a:pt x="2689964" y="1521855"/>
                </a:cubicBezTo>
                <a:cubicBezTo>
                  <a:pt x="2661723" y="1514795"/>
                  <a:pt x="2644072" y="1511264"/>
                  <a:pt x="2637012" y="1511264"/>
                </a:cubicBezTo>
                <a:cubicBezTo>
                  <a:pt x="2637012" y="1511264"/>
                  <a:pt x="2633481" y="1511264"/>
                  <a:pt x="2626422" y="1511264"/>
                </a:cubicBezTo>
                <a:cubicBezTo>
                  <a:pt x="2619361" y="1511264"/>
                  <a:pt x="2612301" y="1507735"/>
                  <a:pt x="2605241" y="1500674"/>
                </a:cubicBezTo>
                <a:cubicBezTo>
                  <a:pt x="2591120" y="1500674"/>
                  <a:pt x="2566410" y="1493614"/>
                  <a:pt x="2531108" y="1479493"/>
                </a:cubicBezTo>
                <a:lnTo>
                  <a:pt x="2478156" y="1458312"/>
                </a:lnTo>
                <a:cubicBezTo>
                  <a:pt x="2471096" y="1458312"/>
                  <a:pt x="2465800" y="1458312"/>
                  <a:pt x="2462272" y="1458312"/>
                </a:cubicBezTo>
                <a:cubicBezTo>
                  <a:pt x="2458740" y="1458312"/>
                  <a:pt x="2453445" y="1458312"/>
                  <a:pt x="2446385" y="1458312"/>
                </a:cubicBezTo>
                <a:cubicBezTo>
                  <a:pt x="2418144" y="1458312"/>
                  <a:pt x="2386373" y="1447722"/>
                  <a:pt x="2351071" y="1426541"/>
                </a:cubicBezTo>
                <a:cubicBezTo>
                  <a:pt x="2351071" y="1426541"/>
                  <a:pt x="2345776" y="1426541"/>
                  <a:pt x="2335186" y="1426541"/>
                </a:cubicBezTo>
                <a:cubicBezTo>
                  <a:pt x="2324594" y="1426541"/>
                  <a:pt x="2319299" y="1423012"/>
                  <a:pt x="2319299" y="1415951"/>
                </a:cubicBezTo>
                <a:cubicBezTo>
                  <a:pt x="2319299" y="1408891"/>
                  <a:pt x="2315769" y="1405360"/>
                  <a:pt x="2308710" y="1405360"/>
                </a:cubicBezTo>
                <a:lnTo>
                  <a:pt x="2298119" y="1405360"/>
                </a:lnTo>
                <a:cubicBezTo>
                  <a:pt x="2298119" y="1398301"/>
                  <a:pt x="2285763" y="1394770"/>
                  <a:pt x="2261053" y="1394770"/>
                </a:cubicBezTo>
                <a:cubicBezTo>
                  <a:pt x="2236341" y="1394770"/>
                  <a:pt x="2223986" y="1394770"/>
                  <a:pt x="2223986" y="1394770"/>
                </a:cubicBezTo>
                <a:lnTo>
                  <a:pt x="2171034" y="1362999"/>
                </a:lnTo>
                <a:cubicBezTo>
                  <a:pt x="2171034" y="1362999"/>
                  <a:pt x="2158679" y="1359468"/>
                  <a:pt x="2133967" y="1352408"/>
                </a:cubicBezTo>
                <a:cubicBezTo>
                  <a:pt x="2109258" y="1345349"/>
                  <a:pt x="2089841" y="1341818"/>
                  <a:pt x="2075721" y="1341818"/>
                </a:cubicBezTo>
                <a:cubicBezTo>
                  <a:pt x="1906274" y="1299456"/>
                  <a:pt x="1810960" y="1271216"/>
                  <a:pt x="1789779" y="1257095"/>
                </a:cubicBezTo>
                <a:lnTo>
                  <a:pt x="1747418" y="1235914"/>
                </a:lnTo>
                <a:cubicBezTo>
                  <a:pt x="1726237" y="1228854"/>
                  <a:pt x="1712116" y="1225324"/>
                  <a:pt x="1705056" y="1225324"/>
                </a:cubicBezTo>
                <a:cubicBezTo>
                  <a:pt x="1705056" y="1218264"/>
                  <a:pt x="1703291" y="1214733"/>
                  <a:pt x="1699760" y="1214733"/>
                </a:cubicBezTo>
                <a:cubicBezTo>
                  <a:pt x="1696231" y="1214733"/>
                  <a:pt x="1690936" y="1214733"/>
                  <a:pt x="1683875" y="1214733"/>
                </a:cubicBezTo>
                <a:cubicBezTo>
                  <a:pt x="1669755" y="1214733"/>
                  <a:pt x="1611508" y="1197083"/>
                  <a:pt x="1509133" y="1161781"/>
                </a:cubicBezTo>
                <a:cubicBezTo>
                  <a:pt x="1406758" y="1126479"/>
                  <a:pt x="1344982" y="1105298"/>
                  <a:pt x="1323802" y="1098239"/>
                </a:cubicBezTo>
                <a:cubicBezTo>
                  <a:pt x="1323802" y="1091179"/>
                  <a:pt x="1318506" y="1085883"/>
                  <a:pt x="1307915" y="1082354"/>
                </a:cubicBezTo>
                <a:cubicBezTo>
                  <a:pt x="1297325" y="1078823"/>
                  <a:pt x="1288500" y="1077058"/>
                  <a:pt x="1281440" y="1077058"/>
                </a:cubicBezTo>
                <a:cubicBezTo>
                  <a:pt x="1203777" y="1048817"/>
                  <a:pt x="1157884" y="1031166"/>
                  <a:pt x="1143765" y="1024106"/>
                </a:cubicBezTo>
                <a:cubicBezTo>
                  <a:pt x="1136703" y="1017046"/>
                  <a:pt x="1129644" y="1015279"/>
                  <a:pt x="1122583" y="1018810"/>
                </a:cubicBezTo>
                <a:cubicBezTo>
                  <a:pt x="1115523" y="1022341"/>
                  <a:pt x="1111993" y="1022341"/>
                  <a:pt x="1111993" y="1018810"/>
                </a:cubicBezTo>
                <a:cubicBezTo>
                  <a:pt x="1111993" y="1015279"/>
                  <a:pt x="1108463" y="1013515"/>
                  <a:pt x="1101402" y="1013515"/>
                </a:cubicBezTo>
                <a:cubicBezTo>
                  <a:pt x="1094343" y="1013515"/>
                  <a:pt x="1067865" y="1002925"/>
                  <a:pt x="1021974" y="981744"/>
                </a:cubicBezTo>
                <a:cubicBezTo>
                  <a:pt x="976082" y="960563"/>
                  <a:pt x="935486" y="944677"/>
                  <a:pt x="900185" y="934087"/>
                </a:cubicBezTo>
                <a:cubicBezTo>
                  <a:pt x="864884" y="923496"/>
                  <a:pt x="833112" y="911142"/>
                  <a:pt x="804871" y="897021"/>
                </a:cubicBezTo>
                <a:cubicBezTo>
                  <a:pt x="776630" y="882900"/>
                  <a:pt x="758980" y="875840"/>
                  <a:pt x="751919" y="875840"/>
                </a:cubicBezTo>
                <a:cubicBezTo>
                  <a:pt x="751919" y="875840"/>
                  <a:pt x="748389" y="874075"/>
                  <a:pt x="741329" y="870544"/>
                </a:cubicBezTo>
                <a:cubicBezTo>
                  <a:pt x="734268" y="867015"/>
                  <a:pt x="723678" y="865250"/>
                  <a:pt x="709557" y="865250"/>
                </a:cubicBezTo>
                <a:cubicBezTo>
                  <a:pt x="688377" y="851129"/>
                  <a:pt x="674256" y="844069"/>
                  <a:pt x="667195" y="844069"/>
                </a:cubicBezTo>
                <a:cubicBezTo>
                  <a:pt x="660135" y="844069"/>
                  <a:pt x="656605" y="840538"/>
                  <a:pt x="656605" y="833478"/>
                </a:cubicBezTo>
                <a:cubicBezTo>
                  <a:pt x="656605" y="833478"/>
                  <a:pt x="654840" y="833478"/>
                  <a:pt x="651309" y="833478"/>
                </a:cubicBezTo>
                <a:cubicBezTo>
                  <a:pt x="647780" y="833478"/>
                  <a:pt x="642485" y="829948"/>
                  <a:pt x="635425" y="822888"/>
                </a:cubicBezTo>
                <a:cubicBezTo>
                  <a:pt x="621304" y="822888"/>
                  <a:pt x="600122" y="815827"/>
                  <a:pt x="571882" y="801707"/>
                </a:cubicBezTo>
                <a:cubicBezTo>
                  <a:pt x="543641" y="787586"/>
                  <a:pt x="511870" y="769936"/>
                  <a:pt x="476569" y="748755"/>
                </a:cubicBezTo>
                <a:cubicBezTo>
                  <a:pt x="441266" y="727574"/>
                  <a:pt x="413026" y="711688"/>
                  <a:pt x="391845" y="701098"/>
                </a:cubicBezTo>
                <a:cubicBezTo>
                  <a:pt x="370664" y="690507"/>
                  <a:pt x="353014" y="685213"/>
                  <a:pt x="338893" y="685213"/>
                </a:cubicBezTo>
                <a:cubicBezTo>
                  <a:pt x="338893" y="678152"/>
                  <a:pt x="338893" y="674621"/>
                  <a:pt x="338893" y="674621"/>
                </a:cubicBezTo>
                <a:cubicBezTo>
                  <a:pt x="338893" y="667562"/>
                  <a:pt x="335362" y="664031"/>
                  <a:pt x="328302" y="664031"/>
                </a:cubicBezTo>
                <a:lnTo>
                  <a:pt x="285940" y="642851"/>
                </a:lnTo>
                <a:lnTo>
                  <a:pt x="328302" y="653442"/>
                </a:lnTo>
                <a:cubicBezTo>
                  <a:pt x="349483" y="660501"/>
                  <a:pt x="374193" y="667562"/>
                  <a:pt x="402435" y="674621"/>
                </a:cubicBezTo>
                <a:lnTo>
                  <a:pt x="455387" y="674621"/>
                </a:lnTo>
                <a:cubicBezTo>
                  <a:pt x="455387" y="674621"/>
                  <a:pt x="458918" y="674621"/>
                  <a:pt x="465977" y="674621"/>
                </a:cubicBezTo>
                <a:cubicBezTo>
                  <a:pt x="473037" y="674621"/>
                  <a:pt x="480097" y="674621"/>
                  <a:pt x="487158" y="674621"/>
                </a:cubicBezTo>
                <a:lnTo>
                  <a:pt x="603653" y="685213"/>
                </a:lnTo>
                <a:cubicBezTo>
                  <a:pt x="596593" y="685213"/>
                  <a:pt x="586001" y="683448"/>
                  <a:pt x="571882" y="679917"/>
                </a:cubicBezTo>
                <a:cubicBezTo>
                  <a:pt x="557761" y="676386"/>
                  <a:pt x="540110" y="667562"/>
                  <a:pt x="518930" y="653442"/>
                </a:cubicBezTo>
                <a:cubicBezTo>
                  <a:pt x="511870" y="646382"/>
                  <a:pt x="504809" y="641086"/>
                  <a:pt x="497749" y="637555"/>
                </a:cubicBezTo>
                <a:cubicBezTo>
                  <a:pt x="490689" y="634026"/>
                  <a:pt x="483629" y="628730"/>
                  <a:pt x="476569" y="621670"/>
                </a:cubicBezTo>
                <a:cubicBezTo>
                  <a:pt x="469508" y="621670"/>
                  <a:pt x="460683" y="618140"/>
                  <a:pt x="450091" y="611080"/>
                </a:cubicBezTo>
                <a:cubicBezTo>
                  <a:pt x="439501" y="604019"/>
                  <a:pt x="434206" y="600490"/>
                  <a:pt x="434206" y="600490"/>
                </a:cubicBezTo>
                <a:lnTo>
                  <a:pt x="402435" y="579309"/>
                </a:lnTo>
                <a:cubicBezTo>
                  <a:pt x="395375" y="565188"/>
                  <a:pt x="388314" y="559892"/>
                  <a:pt x="381254" y="563423"/>
                </a:cubicBezTo>
                <a:cubicBezTo>
                  <a:pt x="374193" y="566953"/>
                  <a:pt x="372429" y="566953"/>
                  <a:pt x="375959" y="563423"/>
                </a:cubicBezTo>
                <a:cubicBezTo>
                  <a:pt x="379489" y="559892"/>
                  <a:pt x="374193" y="554597"/>
                  <a:pt x="360074" y="547538"/>
                </a:cubicBezTo>
                <a:cubicBezTo>
                  <a:pt x="374193" y="547538"/>
                  <a:pt x="388314" y="551067"/>
                  <a:pt x="402435" y="558128"/>
                </a:cubicBezTo>
                <a:lnTo>
                  <a:pt x="423617" y="568718"/>
                </a:lnTo>
                <a:cubicBezTo>
                  <a:pt x="423617" y="561659"/>
                  <a:pt x="427145" y="558128"/>
                  <a:pt x="434206" y="558128"/>
                </a:cubicBezTo>
                <a:lnTo>
                  <a:pt x="444797" y="558128"/>
                </a:lnTo>
                <a:lnTo>
                  <a:pt x="455387" y="568718"/>
                </a:lnTo>
                <a:lnTo>
                  <a:pt x="487158" y="568718"/>
                </a:lnTo>
                <a:lnTo>
                  <a:pt x="434206" y="547538"/>
                </a:lnTo>
                <a:lnTo>
                  <a:pt x="434206" y="536947"/>
                </a:lnTo>
                <a:cubicBezTo>
                  <a:pt x="427145" y="536947"/>
                  <a:pt x="421851" y="535182"/>
                  <a:pt x="418320" y="531651"/>
                </a:cubicBezTo>
                <a:cubicBezTo>
                  <a:pt x="414791" y="528122"/>
                  <a:pt x="413026" y="526357"/>
                  <a:pt x="413026" y="526357"/>
                </a:cubicBezTo>
                <a:cubicBezTo>
                  <a:pt x="398905" y="526357"/>
                  <a:pt x="391845" y="526357"/>
                  <a:pt x="391845" y="526357"/>
                </a:cubicBezTo>
                <a:cubicBezTo>
                  <a:pt x="391845" y="519296"/>
                  <a:pt x="393610" y="515766"/>
                  <a:pt x="397139" y="515766"/>
                </a:cubicBezTo>
                <a:cubicBezTo>
                  <a:pt x="400670" y="515766"/>
                  <a:pt x="409496" y="515766"/>
                  <a:pt x="423617" y="515766"/>
                </a:cubicBezTo>
                <a:cubicBezTo>
                  <a:pt x="437737" y="522826"/>
                  <a:pt x="448327" y="526357"/>
                  <a:pt x="455387" y="526357"/>
                </a:cubicBezTo>
                <a:lnTo>
                  <a:pt x="444797" y="536947"/>
                </a:lnTo>
                <a:lnTo>
                  <a:pt x="508339" y="568718"/>
                </a:lnTo>
                <a:cubicBezTo>
                  <a:pt x="508339" y="568718"/>
                  <a:pt x="506574" y="568718"/>
                  <a:pt x="503043" y="568718"/>
                </a:cubicBezTo>
                <a:cubicBezTo>
                  <a:pt x="499514" y="568718"/>
                  <a:pt x="497749" y="572248"/>
                  <a:pt x="497749" y="579309"/>
                </a:cubicBezTo>
                <a:cubicBezTo>
                  <a:pt x="497749" y="579309"/>
                  <a:pt x="501279" y="579309"/>
                  <a:pt x="508339" y="579309"/>
                </a:cubicBezTo>
                <a:cubicBezTo>
                  <a:pt x="508339" y="586368"/>
                  <a:pt x="508339" y="589899"/>
                  <a:pt x="508339" y="589899"/>
                </a:cubicBezTo>
                <a:cubicBezTo>
                  <a:pt x="508339" y="589899"/>
                  <a:pt x="511870" y="586368"/>
                  <a:pt x="518930" y="579309"/>
                </a:cubicBezTo>
                <a:lnTo>
                  <a:pt x="550701" y="579309"/>
                </a:lnTo>
                <a:cubicBezTo>
                  <a:pt x="557761" y="586368"/>
                  <a:pt x="563056" y="589899"/>
                  <a:pt x="566587" y="589899"/>
                </a:cubicBezTo>
                <a:cubicBezTo>
                  <a:pt x="570116" y="589899"/>
                  <a:pt x="575412" y="589899"/>
                  <a:pt x="582473" y="589899"/>
                </a:cubicBezTo>
                <a:lnTo>
                  <a:pt x="582473" y="600490"/>
                </a:lnTo>
                <a:cubicBezTo>
                  <a:pt x="582473" y="600490"/>
                  <a:pt x="601889" y="605784"/>
                  <a:pt x="640720" y="616375"/>
                </a:cubicBezTo>
                <a:cubicBezTo>
                  <a:pt x="679551" y="626965"/>
                  <a:pt x="702497" y="632261"/>
                  <a:pt x="709557" y="632261"/>
                </a:cubicBezTo>
                <a:lnTo>
                  <a:pt x="614243" y="589899"/>
                </a:lnTo>
                <a:cubicBezTo>
                  <a:pt x="600122" y="582838"/>
                  <a:pt x="586001" y="575778"/>
                  <a:pt x="571882" y="568718"/>
                </a:cubicBezTo>
                <a:lnTo>
                  <a:pt x="540110" y="558128"/>
                </a:lnTo>
                <a:cubicBezTo>
                  <a:pt x="540110" y="558128"/>
                  <a:pt x="538345" y="556363"/>
                  <a:pt x="534816" y="552832"/>
                </a:cubicBezTo>
                <a:cubicBezTo>
                  <a:pt x="531285" y="549303"/>
                  <a:pt x="522460" y="544007"/>
                  <a:pt x="508339" y="536947"/>
                </a:cubicBezTo>
                <a:lnTo>
                  <a:pt x="487158" y="526357"/>
                </a:lnTo>
                <a:lnTo>
                  <a:pt x="540110" y="526357"/>
                </a:lnTo>
                <a:cubicBezTo>
                  <a:pt x="617774" y="540477"/>
                  <a:pt x="656605" y="547538"/>
                  <a:pt x="656605" y="547538"/>
                </a:cubicBezTo>
                <a:cubicBezTo>
                  <a:pt x="656605" y="547538"/>
                  <a:pt x="656605" y="545772"/>
                  <a:pt x="656605" y="542242"/>
                </a:cubicBezTo>
                <a:cubicBezTo>
                  <a:pt x="656605" y="538711"/>
                  <a:pt x="653074" y="536947"/>
                  <a:pt x="646015" y="536947"/>
                </a:cubicBezTo>
                <a:lnTo>
                  <a:pt x="656605" y="526357"/>
                </a:lnTo>
                <a:cubicBezTo>
                  <a:pt x="670726" y="533416"/>
                  <a:pt x="683080" y="538711"/>
                  <a:pt x="693672" y="542242"/>
                </a:cubicBezTo>
                <a:cubicBezTo>
                  <a:pt x="704261" y="545772"/>
                  <a:pt x="713087" y="547538"/>
                  <a:pt x="720147" y="547538"/>
                </a:cubicBezTo>
                <a:lnTo>
                  <a:pt x="730738" y="547538"/>
                </a:lnTo>
                <a:lnTo>
                  <a:pt x="720147" y="536947"/>
                </a:lnTo>
                <a:lnTo>
                  <a:pt x="741329" y="536947"/>
                </a:lnTo>
                <a:lnTo>
                  <a:pt x="730738" y="526357"/>
                </a:lnTo>
                <a:lnTo>
                  <a:pt x="741329" y="526357"/>
                </a:lnTo>
                <a:cubicBezTo>
                  <a:pt x="755449" y="533416"/>
                  <a:pt x="767805" y="536947"/>
                  <a:pt x="778395" y="536947"/>
                </a:cubicBezTo>
                <a:cubicBezTo>
                  <a:pt x="788984" y="536947"/>
                  <a:pt x="790751" y="533416"/>
                  <a:pt x="783690" y="526357"/>
                </a:cubicBezTo>
                <a:lnTo>
                  <a:pt x="783690" y="515766"/>
                </a:lnTo>
                <a:cubicBezTo>
                  <a:pt x="783690" y="515766"/>
                  <a:pt x="787220" y="515766"/>
                  <a:pt x="794281" y="515766"/>
                </a:cubicBezTo>
                <a:lnTo>
                  <a:pt x="836642" y="515766"/>
                </a:lnTo>
                <a:lnTo>
                  <a:pt x="847233" y="536947"/>
                </a:lnTo>
                <a:lnTo>
                  <a:pt x="879003" y="536947"/>
                </a:lnTo>
                <a:cubicBezTo>
                  <a:pt x="879003" y="536947"/>
                  <a:pt x="873709" y="535182"/>
                  <a:pt x="863118" y="531651"/>
                </a:cubicBezTo>
                <a:cubicBezTo>
                  <a:pt x="852528" y="528122"/>
                  <a:pt x="847233" y="522826"/>
                  <a:pt x="847233" y="515766"/>
                </a:cubicBezTo>
                <a:lnTo>
                  <a:pt x="868414" y="515766"/>
                </a:lnTo>
                <a:lnTo>
                  <a:pt x="879003" y="505176"/>
                </a:lnTo>
                <a:cubicBezTo>
                  <a:pt x="879003" y="505176"/>
                  <a:pt x="875474" y="501645"/>
                  <a:pt x="868414" y="494584"/>
                </a:cubicBezTo>
                <a:cubicBezTo>
                  <a:pt x="840172" y="487525"/>
                  <a:pt x="815462" y="483994"/>
                  <a:pt x="794281" y="483994"/>
                </a:cubicBezTo>
                <a:lnTo>
                  <a:pt x="782367" y="482671"/>
                </a:lnTo>
                <a:lnTo>
                  <a:pt x="773099" y="473405"/>
                </a:lnTo>
                <a:lnTo>
                  <a:pt x="773099" y="481642"/>
                </a:lnTo>
                <a:lnTo>
                  <a:pt x="770452" y="481347"/>
                </a:lnTo>
                <a:cubicBezTo>
                  <a:pt x="765156" y="479583"/>
                  <a:pt x="762510" y="476934"/>
                  <a:pt x="762510" y="473405"/>
                </a:cubicBezTo>
                <a:cubicBezTo>
                  <a:pt x="755449" y="459284"/>
                  <a:pt x="734268" y="448693"/>
                  <a:pt x="698966" y="441632"/>
                </a:cubicBezTo>
                <a:cubicBezTo>
                  <a:pt x="691905" y="441632"/>
                  <a:pt x="684847" y="438103"/>
                  <a:pt x="677786" y="431043"/>
                </a:cubicBezTo>
                <a:cubicBezTo>
                  <a:pt x="677786" y="423982"/>
                  <a:pt x="677786" y="420453"/>
                  <a:pt x="677786" y="420453"/>
                </a:cubicBezTo>
                <a:cubicBezTo>
                  <a:pt x="684847" y="420453"/>
                  <a:pt x="688377" y="416922"/>
                  <a:pt x="688377" y="409861"/>
                </a:cubicBezTo>
                <a:cubicBezTo>
                  <a:pt x="681316" y="409861"/>
                  <a:pt x="677786" y="409861"/>
                  <a:pt x="677786" y="409861"/>
                </a:cubicBezTo>
                <a:cubicBezTo>
                  <a:pt x="663665" y="416922"/>
                  <a:pt x="667195" y="431043"/>
                  <a:pt x="688377" y="452224"/>
                </a:cubicBezTo>
                <a:cubicBezTo>
                  <a:pt x="695437" y="452224"/>
                  <a:pt x="700732" y="453988"/>
                  <a:pt x="704261" y="457519"/>
                </a:cubicBezTo>
                <a:cubicBezTo>
                  <a:pt x="707793" y="461049"/>
                  <a:pt x="709557" y="462813"/>
                  <a:pt x="709557" y="462813"/>
                </a:cubicBezTo>
                <a:cubicBezTo>
                  <a:pt x="716617" y="469874"/>
                  <a:pt x="720147" y="469874"/>
                  <a:pt x="720147" y="462813"/>
                </a:cubicBezTo>
                <a:cubicBezTo>
                  <a:pt x="727208" y="462813"/>
                  <a:pt x="730738" y="462813"/>
                  <a:pt x="730738" y="462813"/>
                </a:cubicBezTo>
                <a:cubicBezTo>
                  <a:pt x="730738" y="462813"/>
                  <a:pt x="730738" y="466344"/>
                  <a:pt x="730738" y="473405"/>
                </a:cubicBezTo>
                <a:cubicBezTo>
                  <a:pt x="723678" y="480463"/>
                  <a:pt x="725443" y="482230"/>
                  <a:pt x="736034" y="478699"/>
                </a:cubicBezTo>
                <a:cubicBezTo>
                  <a:pt x="746624" y="475169"/>
                  <a:pt x="751919" y="475169"/>
                  <a:pt x="751919" y="478699"/>
                </a:cubicBezTo>
                <a:cubicBezTo>
                  <a:pt x="751919" y="482230"/>
                  <a:pt x="755449" y="487525"/>
                  <a:pt x="762510" y="494584"/>
                </a:cubicBezTo>
                <a:lnTo>
                  <a:pt x="762510" y="515766"/>
                </a:lnTo>
                <a:cubicBezTo>
                  <a:pt x="762510" y="515766"/>
                  <a:pt x="755449" y="512236"/>
                  <a:pt x="741329" y="505176"/>
                </a:cubicBezTo>
                <a:cubicBezTo>
                  <a:pt x="734268" y="505176"/>
                  <a:pt x="727208" y="503411"/>
                  <a:pt x="720147" y="499880"/>
                </a:cubicBezTo>
                <a:cubicBezTo>
                  <a:pt x="713087" y="496351"/>
                  <a:pt x="709557" y="498115"/>
                  <a:pt x="709557" y="505176"/>
                </a:cubicBezTo>
                <a:lnTo>
                  <a:pt x="667195" y="494584"/>
                </a:lnTo>
                <a:cubicBezTo>
                  <a:pt x="667195" y="487525"/>
                  <a:pt x="663665" y="483994"/>
                  <a:pt x="656605" y="483994"/>
                </a:cubicBezTo>
                <a:cubicBezTo>
                  <a:pt x="649545" y="483994"/>
                  <a:pt x="646015" y="483994"/>
                  <a:pt x="646015" y="483994"/>
                </a:cubicBezTo>
                <a:cubicBezTo>
                  <a:pt x="638953" y="483994"/>
                  <a:pt x="635425" y="480463"/>
                  <a:pt x="635425" y="473405"/>
                </a:cubicBezTo>
                <a:cubicBezTo>
                  <a:pt x="635425" y="466344"/>
                  <a:pt x="638953" y="462813"/>
                  <a:pt x="646015" y="462813"/>
                </a:cubicBezTo>
                <a:cubicBezTo>
                  <a:pt x="653074" y="462813"/>
                  <a:pt x="656605" y="462813"/>
                  <a:pt x="656605" y="462813"/>
                </a:cubicBezTo>
                <a:lnTo>
                  <a:pt x="635425" y="452224"/>
                </a:lnTo>
                <a:cubicBezTo>
                  <a:pt x="635425" y="452224"/>
                  <a:pt x="631895" y="452224"/>
                  <a:pt x="624833" y="452224"/>
                </a:cubicBezTo>
                <a:cubicBezTo>
                  <a:pt x="596593" y="423982"/>
                  <a:pt x="564822" y="413392"/>
                  <a:pt x="529521" y="420453"/>
                </a:cubicBezTo>
                <a:lnTo>
                  <a:pt x="508339" y="409861"/>
                </a:lnTo>
                <a:cubicBezTo>
                  <a:pt x="515400" y="402801"/>
                  <a:pt x="515400" y="397507"/>
                  <a:pt x="508339" y="393976"/>
                </a:cubicBezTo>
                <a:cubicBezTo>
                  <a:pt x="501279" y="390445"/>
                  <a:pt x="476569" y="385151"/>
                  <a:pt x="434206" y="378091"/>
                </a:cubicBezTo>
                <a:lnTo>
                  <a:pt x="423617" y="356909"/>
                </a:lnTo>
                <a:lnTo>
                  <a:pt x="381254" y="346320"/>
                </a:lnTo>
                <a:cubicBezTo>
                  <a:pt x="374193" y="339259"/>
                  <a:pt x="370664" y="335728"/>
                  <a:pt x="370664" y="335728"/>
                </a:cubicBezTo>
                <a:lnTo>
                  <a:pt x="360074" y="335728"/>
                </a:lnTo>
                <a:lnTo>
                  <a:pt x="349483" y="335728"/>
                </a:lnTo>
                <a:lnTo>
                  <a:pt x="338893" y="325139"/>
                </a:lnTo>
                <a:cubicBezTo>
                  <a:pt x="331833" y="325139"/>
                  <a:pt x="331833" y="321608"/>
                  <a:pt x="338893" y="314549"/>
                </a:cubicBezTo>
                <a:cubicBezTo>
                  <a:pt x="345953" y="307488"/>
                  <a:pt x="360074" y="307488"/>
                  <a:pt x="381254" y="314549"/>
                </a:cubicBezTo>
                <a:cubicBezTo>
                  <a:pt x="388314" y="314549"/>
                  <a:pt x="400670" y="316313"/>
                  <a:pt x="418320" y="319843"/>
                </a:cubicBezTo>
                <a:cubicBezTo>
                  <a:pt x="435971" y="323374"/>
                  <a:pt x="451857" y="323374"/>
                  <a:pt x="465977" y="319843"/>
                </a:cubicBezTo>
                <a:cubicBezTo>
                  <a:pt x="480097" y="316313"/>
                  <a:pt x="487158" y="314549"/>
                  <a:pt x="487158" y="314549"/>
                </a:cubicBezTo>
                <a:lnTo>
                  <a:pt x="455387" y="293368"/>
                </a:lnTo>
                <a:cubicBezTo>
                  <a:pt x="455387" y="293368"/>
                  <a:pt x="451857" y="291603"/>
                  <a:pt x="444797" y="288072"/>
                </a:cubicBezTo>
                <a:cubicBezTo>
                  <a:pt x="437737" y="284541"/>
                  <a:pt x="427145" y="279247"/>
                  <a:pt x="413026" y="272186"/>
                </a:cubicBezTo>
                <a:cubicBezTo>
                  <a:pt x="391845" y="265126"/>
                  <a:pt x="377724" y="265126"/>
                  <a:pt x="370664" y="272186"/>
                </a:cubicBezTo>
                <a:cubicBezTo>
                  <a:pt x="363604" y="272186"/>
                  <a:pt x="360074" y="272186"/>
                  <a:pt x="360074" y="272186"/>
                </a:cubicBezTo>
                <a:lnTo>
                  <a:pt x="360074" y="261597"/>
                </a:lnTo>
                <a:lnTo>
                  <a:pt x="338893" y="251005"/>
                </a:lnTo>
                <a:cubicBezTo>
                  <a:pt x="324772" y="243945"/>
                  <a:pt x="315946" y="235120"/>
                  <a:pt x="312416" y="224530"/>
                </a:cubicBezTo>
                <a:cubicBezTo>
                  <a:pt x="308887" y="213939"/>
                  <a:pt x="303592" y="208645"/>
                  <a:pt x="296531" y="208645"/>
                </a:cubicBezTo>
                <a:cubicBezTo>
                  <a:pt x="289471" y="208645"/>
                  <a:pt x="282411" y="205114"/>
                  <a:pt x="275350" y="198053"/>
                </a:cubicBezTo>
                <a:lnTo>
                  <a:pt x="275350" y="187463"/>
                </a:lnTo>
                <a:lnTo>
                  <a:pt x="264760" y="176872"/>
                </a:lnTo>
                <a:cubicBezTo>
                  <a:pt x="243579" y="169813"/>
                  <a:pt x="232989" y="166282"/>
                  <a:pt x="232989" y="166282"/>
                </a:cubicBezTo>
                <a:cubicBezTo>
                  <a:pt x="232989" y="159222"/>
                  <a:pt x="231223" y="155691"/>
                  <a:pt x="227693" y="155691"/>
                </a:cubicBezTo>
                <a:cubicBezTo>
                  <a:pt x="224162" y="155691"/>
                  <a:pt x="222398" y="155691"/>
                  <a:pt x="222398" y="155691"/>
                </a:cubicBezTo>
                <a:cubicBezTo>
                  <a:pt x="208277" y="155691"/>
                  <a:pt x="197688" y="155691"/>
                  <a:pt x="190627" y="155691"/>
                </a:cubicBezTo>
                <a:lnTo>
                  <a:pt x="201217" y="145101"/>
                </a:lnTo>
                <a:cubicBezTo>
                  <a:pt x="208277" y="145101"/>
                  <a:pt x="215337" y="145101"/>
                  <a:pt x="222398" y="145101"/>
                </a:cubicBezTo>
                <a:lnTo>
                  <a:pt x="243579" y="145101"/>
                </a:lnTo>
                <a:cubicBezTo>
                  <a:pt x="250640" y="152162"/>
                  <a:pt x="268289" y="155691"/>
                  <a:pt x="296531" y="155691"/>
                </a:cubicBezTo>
                <a:lnTo>
                  <a:pt x="338893" y="166282"/>
                </a:lnTo>
                <a:lnTo>
                  <a:pt x="349483" y="176872"/>
                </a:lnTo>
                <a:cubicBezTo>
                  <a:pt x="349483" y="176872"/>
                  <a:pt x="356544" y="180403"/>
                  <a:pt x="370664" y="187463"/>
                </a:cubicBezTo>
                <a:lnTo>
                  <a:pt x="391845" y="208645"/>
                </a:lnTo>
                <a:cubicBezTo>
                  <a:pt x="405964" y="208645"/>
                  <a:pt x="409496" y="205114"/>
                  <a:pt x="402435" y="198053"/>
                </a:cubicBezTo>
                <a:lnTo>
                  <a:pt x="402435" y="176872"/>
                </a:lnTo>
                <a:lnTo>
                  <a:pt x="413026" y="166282"/>
                </a:lnTo>
                <a:lnTo>
                  <a:pt x="423617" y="166282"/>
                </a:lnTo>
                <a:cubicBezTo>
                  <a:pt x="423617" y="166282"/>
                  <a:pt x="425381" y="168047"/>
                  <a:pt x="428912" y="171578"/>
                </a:cubicBezTo>
                <a:cubicBezTo>
                  <a:pt x="432441" y="175107"/>
                  <a:pt x="437737" y="176872"/>
                  <a:pt x="444797" y="176872"/>
                </a:cubicBezTo>
                <a:lnTo>
                  <a:pt x="455387" y="176872"/>
                </a:lnTo>
                <a:lnTo>
                  <a:pt x="444797" y="166282"/>
                </a:lnTo>
                <a:lnTo>
                  <a:pt x="423617" y="145101"/>
                </a:lnTo>
                <a:lnTo>
                  <a:pt x="370664" y="113330"/>
                </a:lnTo>
                <a:cubicBezTo>
                  <a:pt x="363604" y="113330"/>
                  <a:pt x="360074" y="109799"/>
                  <a:pt x="360074" y="102739"/>
                </a:cubicBezTo>
                <a:lnTo>
                  <a:pt x="338893" y="102739"/>
                </a:lnTo>
                <a:cubicBezTo>
                  <a:pt x="338893" y="109799"/>
                  <a:pt x="331833" y="109799"/>
                  <a:pt x="317712" y="102739"/>
                </a:cubicBezTo>
                <a:lnTo>
                  <a:pt x="296531" y="102739"/>
                </a:lnTo>
                <a:cubicBezTo>
                  <a:pt x="289471" y="102739"/>
                  <a:pt x="285940" y="102739"/>
                  <a:pt x="285940" y="102739"/>
                </a:cubicBezTo>
                <a:lnTo>
                  <a:pt x="264760" y="92149"/>
                </a:lnTo>
                <a:lnTo>
                  <a:pt x="254169" y="81559"/>
                </a:lnTo>
                <a:cubicBezTo>
                  <a:pt x="254169" y="74499"/>
                  <a:pt x="257700" y="74499"/>
                  <a:pt x="264760" y="81559"/>
                </a:cubicBezTo>
                <a:lnTo>
                  <a:pt x="307121" y="70968"/>
                </a:lnTo>
                <a:lnTo>
                  <a:pt x="307121" y="60378"/>
                </a:lnTo>
                <a:cubicBezTo>
                  <a:pt x="300060" y="60378"/>
                  <a:pt x="289471" y="56847"/>
                  <a:pt x="275350" y="49787"/>
                </a:cubicBezTo>
                <a:lnTo>
                  <a:pt x="264760" y="28607"/>
                </a:lnTo>
                <a:cubicBezTo>
                  <a:pt x="271820" y="28607"/>
                  <a:pt x="275350" y="28607"/>
                  <a:pt x="275350" y="28607"/>
                </a:cubicBezTo>
                <a:cubicBezTo>
                  <a:pt x="275350" y="28607"/>
                  <a:pt x="271820" y="25077"/>
                  <a:pt x="264760" y="18016"/>
                </a:cubicBezTo>
                <a:cubicBezTo>
                  <a:pt x="264760" y="10956"/>
                  <a:pt x="266525" y="7426"/>
                  <a:pt x="270055" y="7426"/>
                </a:cubicBezTo>
                <a:cubicBezTo>
                  <a:pt x="273585" y="7426"/>
                  <a:pt x="278881" y="10956"/>
                  <a:pt x="285940" y="18016"/>
                </a:cubicBezTo>
                <a:cubicBezTo>
                  <a:pt x="293001" y="25077"/>
                  <a:pt x="294766" y="30372"/>
                  <a:pt x="291235" y="33902"/>
                </a:cubicBezTo>
                <a:cubicBezTo>
                  <a:pt x="287706" y="37433"/>
                  <a:pt x="289471" y="40962"/>
                  <a:pt x="296531" y="44493"/>
                </a:cubicBezTo>
                <a:cubicBezTo>
                  <a:pt x="303592" y="48022"/>
                  <a:pt x="307121" y="46258"/>
                  <a:pt x="307121" y="39197"/>
                </a:cubicBezTo>
                <a:cubicBezTo>
                  <a:pt x="307121" y="32137"/>
                  <a:pt x="307121" y="25077"/>
                  <a:pt x="307121" y="18016"/>
                </a:cubicBezTo>
                <a:lnTo>
                  <a:pt x="317712" y="39197"/>
                </a:lnTo>
                <a:cubicBezTo>
                  <a:pt x="324772" y="74499"/>
                  <a:pt x="342423" y="78029"/>
                  <a:pt x="370664" y="49787"/>
                </a:cubicBezTo>
                <a:cubicBezTo>
                  <a:pt x="370664" y="49787"/>
                  <a:pt x="372429" y="51552"/>
                  <a:pt x="375959" y="55083"/>
                </a:cubicBezTo>
                <a:cubicBezTo>
                  <a:pt x="379489" y="58614"/>
                  <a:pt x="388314" y="60378"/>
                  <a:pt x="402435" y="60378"/>
                </a:cubicBezTo>
                <a:cubicBezTo>
                  <a:pt x="402435" y="60378"/>
                  <a:pt x="405964" y="60378"/>
                  <a:pt x="413026" y="60378"/>
                </a:cubicBezTo>
                <a:cubicBezTo>
                  <a:pt x="413026" y="53318"/>
                  <a:pt x="409496" y="48022"/>
                  <a:pt x="402435" y="44493"/>
                </a:cubicBezTo>
                <a:cubicBezTo>
                  <a:pt x="395375" y="40962"/>
                  <a:pt x="388314" y="42728"/>
                  <a:pt x="381254" y="49787"/>
                </a:cubicBezTo>
                <a:lnTo>
                  <a:pt x="370664" y="49787"/>
                </a:lnTo>
                <a:cubicBezTo>
                  <a:pt x="377724" y="49787"/>
                  <a:pt x="377724" y="46258"/>
                  <a:pt x="370664" y="39197"/>
                </a:cubicBezTo>
                <a:cubicBezTo>
                  <a:pt x="363604" y="32137"/>
                  <a:pt x="353014" y="25077"/>
                  <a:pt x="338893" y="18016"/>
                </a:cubicBezTo>
                <a:cubicBezTo>
                  <a:pt x="338893" y="18016"/>
                  <a:pt x="335362" y="16251"/>
                  <a:pt x="328302" y="12721"/>
                </a:cubicBezTo>
                <a:cubicBezTo>
                  <a:pt x="321241" y="9191"/>
                  <a:pt x="317712" y="7426"/>
                  <a:pt x="317712" y="7426"/>
                </a:cubicBezTo>
                <a:cubicBezTo>
                  <a:pt x="317712" y="7426"/>
                  <a:pt x="315946" y="7426"/>
                  <a:pt x="312416" y="7426"/>
                </a:cubicBezTo>
                <a:close/>
                <a:moveTo>
                  <a:pt x="285940" y="0"/>
                </a:moveTo>
                <a:lnTo>
                  <a:pt x="296531" y="0"/>
                </a:lnTo>
                <a:lnTo>
                  <a:pt x="296531" y="7426"/>
                </a:lnTo>
                <a:cubicBezTo>
                  <a:pt x="296531" y="7426"/>
                  <a:pt x="293001" y="7426"/>
                  <a:pt x="285940" y="7426"/>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21" name="Google Shape;421;p151"/>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421"/>
                                        </p:tgtEl>
                                        <p:attrNameLst>
                                          <p:attrName>style.visibility</p:attrName>
                                        </p:attrNameLst>
                                      </p:cBhvr>
                                      <p:to>
                                        <p:strVal val="visible"/>
                                      </p:to>
                                    </p:set>
                                    <p:anim calcmode="lin" valueType="num">
                                      <p:cBhvr additive="base">
                                        <p:cTn id="7" dur="750"/>
                                        <p:tgtEl>
                                          <p:spTgt spid="421"/>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420"/>
                                        </p:tgtEl>
                                        <p:attrNameLst>
                                          <p:attrName>style.visibility</p:attrName>
                                        </p:attrNameLst>
                                      </p:cBhvr>
                                      <p:to>
                                        <p:strVal val="visible"/>
                                      </p:to>
                                    </p:set>
                                    <p:animEffect transition="in" filter="fade">
                                      <p:cBhvr>
                                        <p:cTn id="10" dur="500"/>
                                        <p:tgtEl>
                                          <p:spTgt spid="420"/>
                                        </p:tgtEl>
                                      </p:cBhvr>
                                    </p:animEffect>
                                  </p:childTnLst>
                                </p:cTn>
                              </p:par>
                            </p:childTnLst>
                          </p:cTn>
                        </p:par>
                        <p:par>
                          <p:cTn id="11" fill="hold">
                            <p:stCondLst>
                              <p:cond delay="750"/>
                            </p:stCondLst>
                            <p:childTnLst>
                              <p:par>
                                <p:cTn id="12" presetID="23" presetClass="entr" presetSubtype="16" fill="hold" nodeType="afterEffect">
                                  <p:stCondLst>
                                    <p:cond delay="500"/>
                                  </p:stCondLst>
                                  <p:childTnLst>
                                    <p:set>
                                      <p:cBhvr>
                                        <p:cTn id="13" dur="1" fill="hold">
                                          <p:stCondLst>
                                            <p:cond delay="0"/>
                                          </p:stCondLst>
                                        </p:cTn>
                                        <p:tgtEl>
                                          <p:spTgt spid="413">
                                            <p:txEl>
                                              <p:pRg st="0" end="0"/>
                                            </p:txEl>
                                          </p:spTgt>
                                        </p:tgtEl>
                                        <p:attrNameLst>
                                          <p:attrName>style.visibility</p:attrName>
                                        </p:attrNameLst>
                                      </p:cBhvr>
                                      <p:to>
                                        <p:strVal val="visible"/>
                                      </p:to>
                                    </p:set>
                                    <p:anim calcmode="lin" valueType="num">
                                      <p:cBhvr additive="base">
                                        <p:cTn id="14" dur="500"/>
                                        <p:tgtEl>
                                          <p:spTgt spid="413">
                                            <p:txEl>
                                              <p:pRg st="0" end="0"/>
                                            </p:txEl>
                                          </p:spTgt>
                                        </p:tgtEl>
                                        <p:attrNameLst>
                                          <p:attrName>ppt_w</p:attrName>
                                        </p:attrNameLst>
                                      </p:cBhvr>
                                      <p:tavLst>
                                        <p:tav tm="0">
                                          <p:val>
                                            <p:strVal val="0"/>
                                          </p:val>
                                        </p:tav>
                                        <p:tav tm="100000">
                                          <p:val>
                                            <p:strVal val="#ppt_w"/>
                                          </p:val>
                                        </p:tav>
                                      </p:tavLst>
                                    </p:anim>
                                    <p:anim calcmode="lin" valueType="num">
                                      <p:cBhvr additive="base">
                                        <p:cTn id="15" dur="500"/>
                                        <p:tgtEl>
                                          <p:spTgt spid="413">
                                            <p:txEl>
                                              <p:pRg st="0" end="0"/>
                                            </p:txEl>
                                          </p:spTgt>
                                        </p:tgtEl>
                                        <p:attrNameLst>
                                          <p:attrName>ppt_h</p:attrName>
                                        </p:attrNameLst>
                                      </p:cBhvr>
                                      <p:tavLst>
                                        <p:tav tm="0">
                                          <p:val>
                                            <p:strVal val="0"/>
                                          </p:val>
                                        </p:tav>
                                        <p:tav tm="100000">
                                          <p:val>
                                            <p:strVal val="#ppt_h"/>
                                          </p:val>
                                        </p:tav>
                                      </p:tavLst>
                                    </p:anim>
                                  </p:childTnLst>
                                </p:cTn>
                              </p:par>
                            </p:childTnLst>
                          </p:cTn>
                        </p:par>
                        <p:par>
                          <p:cTn id="16" fill="hold">
                            <p:stCondLst>
                              <p:cond delay="1250"/>
                            </p:stCondLst>
                            <p:childTnLst>
                              <p:par>
                                <p:cTn id="17" presetID="23" presetClass="entr" presetSubtype="16" fill="hold" nodeType="afterEffect">
                                  <p:stCondLst>
                                    <p:cond delay="500"/>
                                  </p:stCondLst>
                                  <p:childTnLst>
                                    <p:set>
                                      <p:cBhvr>
                                        <p:cTn id="18" dur="1" fill="hold">
                                          <p:stCondLst>
                                            <p:cond delay="0"/>
                                          </p:stCondLst>
                                        </p:cTn>
                                        <p:tgtEl>
                                          <p:spTgt spid="413">
                                            <p:txEl>
                                              <p:pRg st="1" end="1"/>
                                            </p:txEl>
                                          </p:spTgt>
                                        </p:tgtEl>
                                        <p:attrNameLst>
                                          <p:attrName>style.visibility</p:attrName>
                                        </p:attrNameLst>
                                      </p:cBhvr>
                                      <p:to>
                                        <p:strVal val="visible"/>
                                      </p:to>
                                    </p:set>
                                    <p:anim calcmode="lin" valueType="num">
                                      <p:cBhvr additive="base">
                                        <p:cTn id="19" dur="500"/>
                                        <p:tgtEl>
                                          <p:spTgt spid="413">
                                            <p:txEl>
                                              <p:pRg st="1" end="1"/>
                                            </p:txEl>
                                          </p:spTgt>
                                        </p:tgtEl>
                                        <p:attrNameLst>
                                          <p:attrName>ppt_w</p:attrName>
                                        </p:attrNameLst>
                                      </p:cBhvr>
                                      <p:tavLst>
                                        <p:tav tm="0">
                                          <p:val>
                                            <p:strVal val="0"/>
                                          </p:val>
                                        </p:tav>
                                        <p:tav tm="100000">
                                          <p:val>
                                            <p:strVal val="#ppt_w"/>
                                          </p:val>
                                        </p:tav>
                                      </p:tavLst>
                                    </p:anim>
                                    <p:anim calcmode="lin" valueType="num">
                                      <p:cBhvr additive="base">
                                        <p:cTn id="20" dur="500"/>
                                        <p:tgtEl>
                                          <p:spTgt spid="413">
                                            <p:txEl>
                                              <p:pRg st="1" end="1"/>
                                            </p:txEl>
                                          </p:spTgt>
                                        </p:tgtEl>
                                        <p:attrNameLst>
                                          <p:attrName>ppt_h</p:attrName>
                                        </p:attrNameLst>
                                      </p:cBhvr>
                                      <p:tavLst>
                                        <p:tav tm="0">
                                          <p:val>
                                            <p:strVal val="0"/>
                                          </p:val>
                                        </p:tav>
                                        <p:tav tm="100000">
                                          <p:val>
                                            <p:strVal val="#ppt_h"/>
                                          </p:val>
                                        </p:tav>
                                      </p:tavLst>
                                    </p:anim>
                                  </p:childTnLst>
                                </p:cTn>
                              </p:par>
                            </p:childTnLst>
                          </p:cTn>
                        </p:par>
                        <p:par>
                          <p:cTn id="21" fill="hold">
                            <p:stCondLst>
                              <p:cond delay="1750"/>
                            </p:stCondLst>
                            <p:childTnLst>
                              <p:par>
                                <p:cTn id="22" presetID="23" presetClass="entr" presetSubtype="16" fill="hold" nodeType="afterEffect">
                                  <p:stCondLst>
                                    <p:cond delay="500"/>
                                  </p:stCondLst>
                                  <p:childTnLst>
                                    <p:set>
                                      <p:cBhvr>
                                        <p:cTn id="23" dur="1" fill="hold">
                                          <p:stCondLst>
                                            <p:cond delay="0"/>
                                          </p:stCondLst>
                                        </p:cTn>
                                        <p:tgtEl>
                                          <p:spTgt spid="413">
                                            <p:txEl>
                                              <p:pRg st="2" end="2"/>
                                            </p:txEl>
                                          </p:spTgt>
                                        </p:tgtEl>
                                        <p:attrNameLst>
                                          <p:attrName>style.visibility</p:attrName>
                                        </p:attrNameLst>
                                      </p:cBhvr>
                                      <p:to>
                                        <p:strVal val="visible"/>
                                      </p:to>
                                    </p:set>
                                    <p:anim calcmode="lin" valueType="num">
                                      <p:cBhvr additive="base">
                                        <p:cTn id="24" dur="500"/>
                                        <p:tgtEl>
                                          <p:spTgt spid="413">
                                            <p:txEl>
                                              <p:pRg st="2" end="2"/>
                                            </p:txEl>
                                          </p:spTgt>
                                        </p:tgtEl>
                                        <p:attrNameLst>
                                          <p:attrName>ppt_w</p:attrName>
                                        </p:attrNameLst>
                                      </p:cBhvr>
                                      <p:tavLst>
                                        <p:tav tm="0">
                                          <p:val>
                                            <p:strVal val="0"/>
                                          </p:val>
                                        </p:tav>
                                        <p:tav tm="100000">
                                          <p:val>
                                            <p:strVal val="#ppt_w"/>
                                          </p:val>
                                        </p:tav>
                                      </p:tavLst>
                                    </p:anim>
                                    <p:anim calcmode="lin" valueType="num">
                                      <p:cBhvr additive="base">
                                        <p:cTn id="25" dur="500"/>
                                        <p:tgtEl>
                                          <p:spTgt spid="413">
                                            <p:txEl>
                                              <p:pRg st="2" end="2"/>
                                            </p:txEl>
                                          </p:spTgt>
                                        </p:tgtEl>
                                        <p:attrNameLst>
                                          <p:attrName>ppt_h</p:attrName>
                                        </p:attrNameLst>
                                      </p:cBhvr>
                                      <p:tavLst>
                                        <p:tav tm="0">
                                          <p:val>
                                            <p:strVal val="0"/>
                                          </p:val>
                                        </p:tav>
                                        <p:tav tm="100000">
                                          <p:val>
                                            <p:strVal val="#ppt_h"/>
                                          </p:val>
                                        </p:tav>
                                      </p:tavLst>
                                    </p:anim>
                                  </p:childTnLst>
                                </p:cTn>
                              </p:par>
                            </p:childTnLst>
                          </p:cTn>
                        </p:par>
                        <p:par>
                          <p:cTn id="26" fill="hold">
                            <p:stCondLst>
                              <p:cond delay="2250"/>
                            </p:stCondLst>
                            <p:childTnLst>
                              <p:par>
                                <p:cTn id="27" presetID="23" presetClass="entr" presetSubtype="16" fill="hold" nodeType="afterEffect">
                                  <p:stCondLst>
                                    <p:cond delay="500"/>
                                  </p:stCondLst>
                                  <p:childTnLst>
                                    <p:set>
                                      <p:cBhvr>
                                        <p:cTn id="28" dur="1" fill="hold">
                                          <p:stCondLst>
                                            <p:cond delay="0"/>
                                          </p:stCondLst>
                                        </p:cTn>
                                        <p:tgtEl>
                                          <p:spTgt spid="413">
                                            <p:txEl>
                                              <p:pRg st="3" end="3"/>
                                            </p:txEl>
                                          </p:spTgt>
                                        </p:tgtEl>
                                        <p:attrNameLst>
                                          <p:attrName>style.visibility</p:attrName>
                                        </p:attrNameLst>
                                      </p:cBhvr>
                                      <p:to>
                                        <p:strVal val="visible"/>
                                      </p:to>
                                    </p:set>
                                    <p:anim calcmode="lin" valueType="num">
                                      <p:cBhvr additive="base">
                                        <p:cTn id="29" dur="500"/>
                                        <p:tgtEl>
                                          <p:spTgt spid="413">
                                            <p:txEl>
                                              <p:pRg st="3" end="3"/>
                                            </p:txEl>
                                          </p:spTgt>
                                        </p:tgtEl>
                                        <p:attrNameLst>
                                          <p:attrName>ppt_w</p:attrName>
                                        </p:attrNameLst>
                                      </p:cBhvr>
                                      <p:tavLst>
                                        <p:tav tm="0">
                                          <p:val>
                                            <p:strVal val="0"/>
                                          </p:val>
                                        </p:tav>
                                        <p:tav tm="100000">
                                          <p:val>
                                            <p:strVal val="#ppt_w"/>
                                          </p:val>
                                        </p:tav>
                                      </p:tavLst>
                                    </p:anim>
                                    <p:anim calcmode="lin" valueType="num">
                                      <p:cBhvr additive="base">
                                        <p:cTn id="30" dur="500"/>
                                        <p:tgtEl>
                                          <p:spTgt spid="413">
                                            <p:txEl>
                                              <p:pRg st="3" end="3"/>
                                            </p:txEl>
                                          </p:spTgt>
                                        </p:tgtEl>
                                        <p:attrNameLst>
                                          <p:attrName>ppt_h</p:attrName>
                                        </p:attrNameLst>
                                      </p:cBhvr>
                                      <p:tavLst>
                                        <p:tav tm="0">
                                          <p:val>
                                            <p:strVal val="0"/>
                                          </p:val>
                                        </p:tav>
                                        <p:tav tm="100000">
                                          <p:val>
                                            <p:strVal val="#ppt_h"/>
                                          </p:val>
                                        </p:tav>
                                      </p:tavLst>
                                    </p:anim>
                                  </p:childTnLst>
                                </p:cTn>
                              </p:par>
                            </p:childTnLst>
                          </p:cTn>
                        </p:par>
                        <p:par>
                          <p:cTn id="31" fill="hold">
                            <p:stCondLst>
                              <p:cond delay="2750"/>
                            </p:stCondLst>
                            <p:childTnLst>
                              <p:par>
                                <p:cTn id="32" presetID="23" presetClass="entr" presetSubtype="16" fill="hold" nodeType="afterEffect">
                                  <p:stCondLst>
                                    <p:cond delay="500"/>
                                  </p:stCondLst>
                                  <p:childTnLst>
                                    <p:set>
                                      <p:cBhvr>
                                        <p:cTn id="33" dur="1" fill="hold">
                                          <p:stCondLst>
                                            <p:cond delay="0"/>
                                          </p:stCondLst>
                                        </p:cTn>
                                        <p:tgtEl>
                                          <p:spTgt spid="413">
                                            <p:txEl>
                                              <p:pRg st="4" end="4"/>
                                            </p:txEl>
                                          </p:spTgt>
                                        </p:tgtEl>
                                        <p:attrNameLst>
                                          <p:attrName>style.visibility</p:attrName>
                                        </p:attrNameLst>
                                      </p:cBhvr>
                                      <p:to>
                                        <p:strVal val="visible"/>
                                      </p:to>
                                    </p:set>
                                    <p:anim calcmode="lin" valueType="num">
                                      <p:cBhvr additive="base">
                                        <p:cTn id="34" dur="500"/>
                                        <p:tgtEl>
                                          <p:spTgt spid="413">
                                            <p:txEl>
                                              <p:pRg st="4" end="4"/>
                                            </p:txEl>
                                          </p:spTgt>
                                        </p:tgtEl>
                                        <p:attrNameLst>
                                          <p:attrName>ppt_w</p:attrName>
                                        </p:attrNameLst>
                                      </p:cBhvr>
                                      <p:tavLst>
                                        <p:tav tm="0">
                                          <p:val>
                                            <p:strVal val="0"/>
                                          </p:val>
                                        </p:tav>
                                        <p:tav tm="100000">
                                          <p:val>
                                            <p:strVal val="#ppt_w"/>
                                          </p:val>
                                        </p:tav>
                                      </p:tavLst>
                                    </p:anim>
                                    <p:anim calcmode="lin" valueType="num">
                                      <p:cBhvr additive="base">
                                        <p:cTn id="35" dur="500"/>
                                        <p:tgtEl>
                                          <p:spTgt spid="413">
                                            <p:txEl>
                                              <p:pRg st="4" end="4"/>
                                            </p:txEl>
                                          </p:spTgt>
                                        </p:tgtEl>
                                        <p:attrNameLst>
                                          <p:attrName>ppt_h</p:attrName>
                                        </p:attrNameLst>
                                      </p:cBhvr>
                                      <p:tavLst>
                                        <p:tav tm="0">
                                          <p:val>
                                            <p:strVal val="0"/>
                                          </p:val>
                                        </p:tav>
                                        <p:tav tm="100000">
                                          <p:val>
                                            <p:strVal val="#ppt_h"/>
                                          </p:val>
                                        </p:tav>
                                      </p:tavLst>
                                    </p:anim>
                                  </p:childTnLst>
                                </p:cTn>
                              </p:par>
                            </p:childTnLst>
                          </p:cTn>
                        </p:par>
                        <p:par>
                          <p:cTn id="36" fill="hold">
                            <p:stCondLst>
                              <p:cond delay="3250"/>
                            </p:stCondLst>
                            <p:childTnLst>
                              <p:par>
                                <p:cTn id="37" presetID="23" presetClass="entr" presetSubtype="16" fill="hold" nodeType="afterEffect">
                                  <p:stCondLst>
                                    <p:cond delay="500"/>
                                  </p:stCondLst>
                                  <p:childTnLst>
                                    <p:set>
                                      <p:cBhvr>
                                        <p:cTn id="38" dur="1" fill="hold">
                                          <p:stCondLst>
                                            <p:cond delay="0"/>
                                          </p:stCondLst>
                                        </p:cTn>
                                        <p:tgtEl>
                                          <p:spTgt spid="413">
                                            <p:txEl>
                                              <p:pRg st="5" end="5"/>
                                            </p:txEl>
                                          </p:spTgt>
                                        </p:tgtEl>
                                        <p:attrNameLst>
                                          <p:attrName>style.visibility</p:attrName>
                                        </p:attrNameLst>
                                      </p:cBhvr>
                                      <p:to>
                                        <p:strVal val="visible"/>
                                      </p:to>
                                    </p:set>
                                    <p:anim calcmode="lin" valueType="num">
                                      <p:cBhvr additive="base">
                                        <p:cTn id="39" dur="500"/>
                                        <p:tgtEl>
                                          <p:spTgt spid="413">
                                            <p:txEl>
                                              <p:pRg st="5" end="5"/>
                                            </p:txEl>
                                          </p:spTgt>
                                        </p:tgtEl>
                                        <p:attrNameLst>
                                          <p:attrName>ppt_w</p:attrName>
                                        </p:attrNameLst>
                                      </p:cBhvr>
                                      <p:tavLst>
                                        <p:tav tm="0">
                                          <p:val>
                                            <p:strVal val="0"/>
                                          </p:val>
                                        </p:tav>
                                        <p:tav tm="100000">
                                          <p:val>
                                            <p:strVal val="#ppt_w"/>
                                          </p:val>
                                        </p:tav>
                                      </p:tavLst>
                                    </p:anim>
                                    <p:anim calcmode="lin" valueType="num">
                                      <p:cBhvr additive="base">
                                        <p:cTn id="40" dur="500"/>
                                        <p:tgtEl>
                                          <p:spTgt spid="413">
                                            <p:txEl>
                                              <p:pRg st="5" end="5"/>
                                            </p:txEl>
                                          </p:spTgt>
                                        </p:tgtEl>
                                        <p:attrNameLst>
                                          <p:attrName>ppt_h</p:attrName>
                                        </p:attrNameLst>
                                      </p:cBhvr>
                                      <p:tavLst>
                                        <p:tav tm="0">
                                          <p:val>
                                            <p:strVal val="0"/>
                                          </p:val>
                                        </p:tav>
                                        <p:tav tm="100000">
                                          <p:val>
                                            <p:strVal val="#ppt_h"/>
                                          </p:val>
                                        </p:tav>
                                      </p:tavLst>
                                    </p:anim>
                                  </p:childTnLst>
                                </p:cTn>
                              </p:par>
                            </p:childTnLst>
                          </p:cTn>
                        </p:par>
                        <p:par>
                          <p:cTn id="41" fill="hold">
                            <p:stCondLst>
                              <p:cond delay="3750"/>
                            </p:stCondLst>
                            <p:childTnLst>
                              <p:par>
                                <p:cTn id="42" presetID="23" presetClass="entr" presetSubtype="16" fill="hold" nodeType="afterEffect">
                                  <p:stCondLst>
                                    <p:cond delay="500"/>
                                  </p:stCondLst>
                                  <p:childTnLst>
                                    <p:set>
                                      <p:cBhvr>
                                        <p:cTn id="43" dur="1" fill="hold">
                                          <p:stCondLst>
                                            <p:cond delay="0"/>
                                          </p:stCondLst>
                                        </p:cTn>
                                        <p:tgtEl>
                                          <p:spTgt spid="413">
                                            <p:txEl>
                                              <p:pRg st="6" end="6"/>
                                            </p:txEl>
                                          </p:spTgt>
                                        </p:tgtEl>
                                        <p:attrNameLst>
                                          <p:attrName>style.visibility</p:attrName>
                                        </p:attrNameLst>
                                      </p:cBhvr>
                                      <p:to>
                                        <p:strVal val="visible"/>
                                      </p:to>
                                    </p:set>
                                    <p:anim calcmode="lin" valueType="num">
                                      <p:cBhvr additive="base">
                                        <p:cTn id="44" dur="500"/>
                                        <p:tgtEl>
                                          <p:spTgt spid="413">
                                            <p:txEl>
                                              <p:pRg st="6" end="6"/>
                                            </p:txEl>
                                          </p:spTgt>
                                        </p:tgtEl>
                                        <p:attrNameLst>
                                          <p:attrName>ppt_w</p:attrName>
                                        </p:attrNameLst>
                                      </p:cBhvr>
                                      <p:tavLst>
                                        <p:tav tm="0">
                                          <p:val>
                                            <p:strVal val="0"/>
                                          </p:val>
                                        </p:tav>
                                        <p:tav tm="100000">
                                          <p:val>
                                            <p:strVal val="#ppt_w"/>
                                          </p:val>
                                        </p:tav>
                                      </p:tavLst>
                                    </p:anim>
                                    <p:anim calcmode="lin" valueType="num">
                                      <p:cBhvr additive="base">
                                        <p:cTn id="45" dur="500"/>
                                        <p:tgtEl>
                                          <p:spTgt spid="413">
                                            <p:txEl>
                                              <p:pRg st="6" end="6"/>
                                            </p:txEl>
                                          </p:spTgt>
                                        </p:tgtEl>
                                        <p:attrNameLst>
                                          <p:attrName>ppt_h</p:attrName>
                                        </p:attrNameLst>
                                      </p:cBhvr>
                                      <p:tavLst>
                                        <p:tav tm="0">
                                          <p:val>
                                            <p:strVal val="0"/>
                                          </p:val>
                                        </p:tav>
                                        <p:tav tm="100000">
                                          <p:val>
                                            <p:strVal val="#ppt_h"/>
                                          </p:val>
                                        </p:tav>
                                      </p:tavLst>
                                    </p:anim>
                                  </p:childTnLst>
                                </p:cTn>
                              </p:par>
                            </p:childTnLst>
                          </p:cTn>
                        </p:par>
                        <p:par>
                          <p:cTn id="46" fill="hold">
                            <p:stCondLst>
                              <p:cond delay="4250"/>
                            </p:stCondLst>
                            <p:childTnLst>
                              <p:par>
                                <p:cTn id="47" presetID="23" presetClass="entr" presetSubtype="16" fill="hold" nodeType="afterEffect">
                                  <p:stCondLst>
                                    <p:cond delay="500"/>
                                  </p:stCondLst>
                                  <p:childTnLst>
                                    <p:set>
                                      <p:cBhvr>
                                        <p:cTn id="48" dur="1" fill="hold">
                                          <p:stCondLst>
                                            <p:cond delay="0"/>
                                          </p:stCondLst>
                                        </p:cTn>
                                        <p:tgtEl>
                                          <p:spTgt spid="413">
                                            <p:txEl>
                                              <p:pRg st="7" end="7"/>
                                            </p:txEl>
                                          </p:spTgt>
                                        </p:tgtEl>
                                        <p:attrNameLst>
                                          <p:attrName>style.visibility</p:attrName>
                                        </p:attrNameLst>
                                      </p:cBhvr>
                                      <p:to>
                                        <p:strVal val="visible"/>
                                      </p:to>
                                    </p:set>
                                    <p:anim calcmode="lin" valueType="num">
                                      <p:cBhvr additive="base">
                                        <p:cTn id="49" dur="500"/>
                                        <p:tgtEl>
                                          <p:spTgt spid="413">
                                            <p:txEl>
                                              <p:pRg st="7" end="7"/>
                                            </p:txEl>
                                          </p:spTgt>
                                        </p:tgtEl>
                                        <p:attrNameLst>
                                          <p:attrName>ppt_w</p:attrName>
                                        </p:attrNameLst>
                                      </p:cBhvr>
                                      <p:tavLst>
                                        <p:tav tm="0">
                                          <p:val>
                                            <p:strVal val="0"/>
                                          </p:val>
                                        </p:tav>
                                        <p:tav tm="100000">
                                          <p:val>
                                            <p:strVal val="#ppt_w"/>
                                          </p:val>
                                        </p:tav>
                                      </p:tavLst>
                                    </p:anim>
                                    <p:anim calcmode="lin" valueType="num">
                                      <p:cBhvr additive="base">
                                        <p:cTn id="50" dur="500"/>
                                        <p:tgtEl>
                                          <p:spTgt spid="413">
                                            <p:txEl>
                                              <p:pRg st="7" end="7"/>
                                            </p:txEl>
                                          </p:spTgt>
                                        </p:tgtEl>
                                        <p:attrNameLst>
                                          <p:attrName>ppt_h</p:attrName>
                                        </p:attrNameLst>
                                      </p:cBhvr>
                                      <p:tavLst>
                                        <p:tav tm="0">
                                          <p:val>
                                            <p:strVal val="0"/>
                                          </p:val>
                                        </p:tav>
                                        <p:tav tm="100000">
                                          <p:val>
                                            <p:strVal val="#ppt_h"/>
                                          </p:val>
                                        </p:tav>
                                      </p:tavLst>
                                    </p:anim>
                                  </p:childTnLst>
                                </p:cTn>
                              </p:par>
                            </p:childTnLst>
                          </p:cTn>
                        </p:par>
                        <p:par>
                          <p:cTn id="51" fill="hold">
                            <p:stCondLst>
                              <p:cond delay="4750"/>
                            </p:stCondLst>
                            <p:childTnLst>
                              <p:par>
                                <p:cTn id="52" presetID="23" presetClass="entr" presetSubtype="16" fill="hold" nodeType="afterEffect">
                                  <p:stCondLst>
                                    <p:cond delay="500"/>
                                  </p:stCondLst>
                                  <p:childTnLst>
                                    <p:set>
                                      <p:cBhvr>
                                        <p:cTn id="53" dur="1" fill="hold">
                                          <p:stCondLst>
                                            <p:cond delay="0"/>
                                          </p:stCondLst>
                                        </p:cTn>
                                        <p:tgtEl>
                                          <p:spTgt spid="413">
                                            <p:txEl>
                                              <p:pRg st="8" end="8"/>
                                            </p:txEl>
                                          </p:spTgt>
                                        </p:tgtEl>
                                        <p:attrNameLst>
                                          <p:attrName>style.visibility</p:attrName>
                                        </p:attrNameLst>
                                      </p:cBhvr>
                                      <p:to>
                                        <p:strVal val="visible"/>
                                      </p:to>
                                    </p:set>
                                    <p:anim calcmode="lin" valueType="num">
                                      <p:cBhvr additive="base">
                                        <p:cTn id="54" dur="500"/>
                                        <p:tgtEl>
                                          <p:spTgt spid="413">
                                            <p:txEl>
                                              <p:pRg st="8" end="8"/>
                                            </p:txEl>
                                          </p:spTgt>
                                        </p:tgtEl>
                                        <p:attrNameLst>
                                          <p:attrName>ppt_w</p:attrName>
                                        </p:attrNameLst>
                                      </p:cBhvr>
                                      <p:tavLst>
                                        <p:tav tm="0">
                                          <p:val>
                                            <p:strVal val="0"/>
                                          </p:val>
                                        </p:tav>
                                        <p:tav tm="100000">
                                          <p:val>
                                            <p:strVal val="#ppt_w"/>
                                          </p:val>
                                        </p:tav>
                                      </p:tavLst>
                                    </p:anim>
                                    <p:anim calcmode="lin" valueType="num">
                                      <p:cBhvr additive="base">
                                        <p:cTn id="55" dur="500"/>
                                        <p:tgtEl>
                                          <p:spTgt spid="413">
                                            <p:txEl>
                                              <p:pRg st="8" end="8"/>
                                            </p:txEl>
                                          </p:spTgt>
                                        </p:tgtEl>
                                        <p:attrNameLst>
                                          <p:attrName>ppt_h</p:attrName>
                                        </p:attrNameLst>
                                      </p:cBhvr>
                                      <p:tavLst>
                                        <p:tav tm="0">
                                          <p:val>
                                            <p:strVal val="0"/>
                                          </p:val>
                                        </p:tav>
                                        <p:tav tm="100000">
                                          <p:val>
                                            <p:strVal val="#ppt_h"/>
                                          </p:val>
                                        </p:tav>
                                      </p:tavLst>
                                    </p:anim>
                                  </p:childTnLst>
                                </p:cTn>
                              </p:par>
                            </p:childTnLst>
                          </p:cTn>
                        </p:par>
                        <p:par>
                          <p:cTn id="56" fill="hold">
                            <p:stCondLst>
                              <p:cond delay="5250"/>
                            </p:stCondLst>
                            <p:childTnLst>
                              <p:par>
                                <p:cTn id="57" presetID="2" presetClass="entr" presetSubtype="2" fill="hold" nodeType="afterEffect">
                                  <p:stCondLst>
                                    <p:cond delay="0"/>
                                  </p:stCondLst>
                                  <p:childTnLst>
                                    <p:set>
                                      <p:cBhvr>
                                        <p:cTn id="58" dur="1" fill="hold">
                                          <p:stCondLst>
                                            <p:cond delay="0"/>
                                          </p:stCondLst>
                                        </p:cTn>
                                        <p:tgtEl>
                                          <p:spTgt spid="400"/>
                                        </p:tgtEl>
                                        <p:attrNameLst>
                                          <p:attrName>style.visibility</p:attrName>
                                        </p:attrNameLst>
                                      </p:cBhvr>
                                      <p:to>
                                        <p:strVal val="visible"/>
                                      </p:to>
                                    </p:set>
                                    <p:anim calcmode="lin" valueType="num">
                                      <p:cBhvr additive="base">
                                        <p:cTn id="59" dur="1000"/>
                                        <p:tgtEl>
                                          <p:spTgt spid="400"/>
                                        </p:tgtEl>
                                        <p:attrNameLst>
                                          <p:attrName>ppt_x</p:attrName>
                                        </p:attrNameLst>
                                      </p:cBhvr>
                                      <p:tavLst>
                                        <p:tav tm="0">
                                          <p:val>
                                            <p:strVal val="#ppt_x+1"/>
                                          </p:val>
                                        </p:tav>
                                        <p:tav tm="100000">
                                          <p:val>
                                            <p:strVal val="#ppt_x"/>
                                          </p:val>
                                        </p:tav>
                                      </p:tavLst>
                                    </p:anim>
                                  </p:childTnLst>
                                </p:cTn>
                              </p:par>
                              <p:par>
                                <p:cTn id="60" presetID="10" presetClass="entr" presetSubtype="0" fill="hold" nodeType="withEffect">
                                  <p:stCondLst>
                                    <p:cond delay="0"/>
                                  </p:stCondLst>
                                  <p:childTnLst>
                                    <p:set>
                                      <p:cBhvr>
                                        <p:cTn id="61" dur="1" fill="hold">
                                          <p:stCondLst>
                                            <p:cond delay="0"/>
                                          </p:stCondLst>
                                        </p:cTn>
                                        <p:tgtEl>
                                          <p:spTgt spid="400"/>
                                        </p:tgtEl>
                                        <p:attrNameLst>
                                          <p:attrName>style.visibility</p:attrName>
                                        </p:attrNameLst>
                                      </p:cBhvr>
                                      <p:to>
                                        <p:strVal val="visible"/>
                                      </p:to>
                                    </p:set>
                                    <p:animEffect transition="in" filter="fade">
                                      <p:cBhvr>
                                        <p:cTn id="62" dur="1000"/>
                                        <p:tgtEl>
                                          <p:spTgt spid="400"/>
                                        </p:tgtEl>
                                      </p:cBhvr>
                                    </p:animEffect>
                                  </p:childTnLst>
                                </p:cTn>
                              </p:par>
                            </p:childTnLst>
                          </p:cTn>
                        </p:par>
                        <p:par>
                          <p:cTn id="63" fill="hold">
                            <p:stCondLst>
                              <p:cond delay="6250"/>
                            </p:stCondLst>
                            <p:childTnLst>
                              <p:par>
                                <p:cTn id="64" presetID="10" presetClass="entr" presetSubtype="0" fill="hold" nodeType="afterEffect">
                                  <p:stCondLst>
                                    <p:cond delay="250"/>
                                  </p:stCondLst>
                                  <p:childTnLst>
                                    <p:set>
                                      <p:cBhvr>
                                        <p:cTn id="65" dur="1" fill="hold">
                                          <p:stCondLst>
                                            <p:cond delay="0"/>
                                          </p:stCondLst>
                                        </p:cTn>
                                        <p:tgtEl>
                                          <p:spTgt spid="410">
                                            <p:txEl>
                                              <p:pRg st="0" end="0"/>
                                            </p:txEl>
                                          </p:spTgt>
                                        </p:tgtEl>
                                        <p:attrNameLst>
                                          <p:attrName>style.visibility</p:attrName>
                                        </p:attrNameLst>
                                      </p:cBhvr>
                                      <p:to>
                                        <p:strVal val="visible"/>
                                      </p:to>
                                    </p:set>
                                    <p:animEffect transition="in" filter="fade">
                                      <p:cBhvr>
                                        <p:cTn id="66" dur="500"/>
                                        <p:tgtEl>
                                          <p:spTgt spid="410">
                                            <p:txEl>
                                              <p:pRg st="0" end="0"/>
                                            </p:txEl>
                                          </p:spTgt>
                                        </p:tgtEl>
                                      </p:cBhvr>
                                    </p:animEffect>
                                  </p:childTnLst>
                                </p:cTn>
                              </p:par>
                            </p:childTnLst>
                          </p:cTn>
                        </p:par>
                        <p:par>
                          <p:cTn id="67" fill="hold">
                            <p:stCondLst>
                              <p:cond delay="6750"/>
                            </p:stCondLst>
                            <p:childTnLst>
                              <p:par>
                                <p:cTn id="68" presetID="10" presetClass="entr" presetSubtype="0" fill="hold" nodeType="afterEffect">
                                  <p:stCondLst>
                                    <p:cond delay="250"/>
                                  </p:stCondLst>
                                  <p:childTnLst>
                                    <p:set>
                                      <p:cBhvr>
                                        <p:cTn id="69" dur="1" fill="hold">
                                          <p:stCondLst>
                                            <p:cond delay="0"/>
                                          </p:stCondLst>
                                        </p:cTn>
                                        <p:tgtEl>
                                          <p:spTgt spid="410">
                                            <p:txEl>
                                              <p:pRg st="1" end="1"/>
                                            </p:txEl>
                                          </p:spTgt>
                                        </p:tgtEl>
                                        <p:attrNameLst>
                                          <p:attrName>style.visibility</p:attrName>
                                        </p:attrNameLst>
                                      </p:cBhvr>
                                      <p:to>
                                        <p:strVal val="visible"/>
                                      </p:to>
                                    </p:set>
                                    <p:animEffect transition="in" filter="fade">
                                      <p:cBhvr>
                                        <p:cTn id="70" dur="500"/>
                                        <p:tgtEl>
                                          <p:spTgt spid="410">
                                            <p:txEl>
                                              <p:pRg st="1" end="1"/>
                                            </p:txEl>
                                          </p:spTgt>
                                        </p:tgtEl>
                                      </p:cBhvr>
                                    </p:animEffect>
                                  </p:childTnLst>
                                </p:cTn>
                              </p:par>
                            </p:childTnLst>
                          </p:cTn>
                        </p:par>
                        <p:par>
                          <p:cTn id="71" fill="hold">
                            <p:stCondLst>
                              <p:cond delay="7250"/>
                            </p:stCondLst>
                            <p:childTnLst>
                              <p:par>
                                <p:cTn id="72" presetID="10" presetClass="entr" presetSubtype="0" fill="hold" nodeType="afterEffect">
                                  <p:stCondLst>
                                    <p:cond delay="250"/>
                                  </p:stCondLst>
                                  <p:childTnLst>
                                    <p:set>
                                      <p:cBhvr>
                                        <p:cTn id="73" dur="1" fill="hold">
                                          <p:stCondLst>
                                            <p:cond delay="0"/>
                                          </p:stCondLst>
                                        </p:cTn>
                                        <p:tgtEl>
                                          <p:spTgt spid="410">
                                            <p:txEl>
                                              <p:pRg st="2" end="2"/>
                                            </p:txEl>
                                          </p:spTgt>
                                        </p:tgtEl>
                                        <p:attrNameLst>
                                          <p:attrName>style.visibility</p:attrName>
                                        </p:attrNameLst>
                                      </p:cBhvr>
                                      <p:to>
                                        <p:strVal val="visible"/>
                                      </p:to>
                                    </p:set>
                                    <p:animEffect transition="in" filter="fade">
                                      <p:cBhvr>
                                        <p:cTn id="74" dur="500"/>
                                        <p:tgtEl>
                                          <p:spTgt spid="410">
                                            <p:txEl>
                                              <p:pRg st="2" end="2"/>
                                            </p:txEl>
                                          </p:spTgt>
                                        </p:tgtEl>
                                      </p:cBhvr>
                                    </p:animEffect>
                                  </p:childTnLst>
                                </p:cTn>
                              </p:par>
                            </p:childTnLst>
                          </p:cTn>
                        </p:par>
                        <p:par>
                          <p:cTn id="75" fill="hold">
                            <p:stCondLst>
                              <p:cond delay="7750"/>
                            </p:stCondLst>
                            <p:childTnLst>
                              <p:par>
                                <p:cTn id="76" presetID="10" presetClass="entr" presetSubtype="0" fill="hold" nodeType="afterEffect">
                                  <p:stCondLst>
                                    <p:cond delay="250"/>
                                  </p:stCondLst>
                                  <p:childTnLst>
                                    <p:set>
                                      <p:cBhvr>
                                        <p:cTn id="77" dur="1" fill="hold">
                                          <p:stCondLst>
                                            <p:cond delay="0"/>
                                          </p:stCondLst>
                                        </p:cTn>
                                        <p:tgtEl>
                                          <p:spTgt spid="410">
                                            <p:txEl>
                                              <p:pRg st="3" end="3"/>
                                            </p:txEl>
                                          </p:spTgt>
                                        </p:tgtEl>
                                        <p:attrNameLst>
                                          <p:attrName>style.visibility</p:attrName>
                                        </p:attrNameLst>
                                      </p:cBhvr>
                                      <p:to>
                                        <p:strVal val="visible"/>
                                      </p:to>
                                    </p:set>
                                    <p:animEffect transition="in" filter="fade">
                                      <p:cBhvr>
                                        <p:cTn id="78" dur="500"/>
                                        <p:tgtEl>
                                          <p:spTgt spid="410">
                                            <p:txEl>
                                              <p:pRg st="3" end="3"/>
                                            </p:txEl>
                                          </p:spTgt>
                                        </p:tgtEl>
                                      </p:cBhvr>
                                    </p:animEffect>
                                  </p:childTnLst>
                                </p:cTn>
                              </p:par>
                            </p:childTnLst>
                          </p:cTn>
                        </p:par>
                        <p:par>
                          <p:cTn id="79" fill="hold">
                            <p:stCondLst>
                              <p:cond delay="8250"/>
                            </p:stCondLst>
                            <p:childTnLst>
                              <p:par>
                                <p:cTn id="80" presetID="10" presetClass="entr" presetSubtype="0" fill="hold" nodeType="afterEffect">
                                  <p:stCondLst>
                                    <p:cond delay="250"/>
                                  </p:stCondLst>
                                  <p:childTnLst>
                                    <p:set>
                                      <p:cBhvr>
                                        <p:cTn id="81" dur="1" fill="hold">
                                          <p:stCondLst>
                                            <p:cond delay="0"/>
                                          </p:stCondLst>
                                        </p:cTn>
                                        <p:tgtEl>
                                          <p:spTgt spid="410">
                                            <p:txEl>
                                              <p:pRg st="4" end="4"/>
                                            </p:txEl>
                                          </p:spTgt>
                                        </p:tgtEl>
                                        <p:attrNameLst>
                                          <p:attrName>style.visibility</p:attrName>
                                        </p:attrNameLst>
                                      </p:cBhvr>
                                      <p:to>
                                        <p:strVal val="visible"/>
                                      </p:to>
                                    </p:set>
                                    <p:animEffect transition="in" filter="fade">
                                      <p:cBhvr>
                                        <p:cTn id="82" dur="500"/>
                                        <p:tgtEl>
                                          <p:spTgt spid="410">
                                            <p:txEl>
                                              <p:pRg st="4" end="4"/>
                                            </p:txEl>
                                          </p:spTgt>
                                        </p:tgtEl>
                                      </p:cBhvr>
                                    </p:animEffect>
                                  </p:childTnLst>
                                </p:cTn>
                              </p:par>
                            </p:childTnLst>
                          </p:cTn>
                        </p:par>
                        <p:par>
                          <p:cTn id="83" fill="hold">
                            <p:stCondLst>
                              <p:cond delay="8750"/>
                            </p:stCondLst>
                            <p:childTnLst>
                              <p:par>
                                <p:cTn id="84" presetID="10" presetClass="entr" presetSubtype="0" fill="hold" nodeType="afterEffect">
                                  <p:stCondLst>
                                    <p:cond delay="250"/>
                                  </p:stCondLst>
                                  <p:childTnLst>
                                    <p:set>
                                      <p:cBhvr>
                                        <p:cTn id="85" dur="1" fill="hold">
                                          <p:stCondLst>
                                            <p:cond delay="0"/>
                                          </p:stCondLst>
                                        </p:cTn>
                                        <p:tgtEl>
                                          <p:spTgt spid="410">
                                            <p:txEl>
                                              <p:pRg st="5" end="5"/>
                                            </p:txEl>
                                          </p:spTgt>
                                        </p:tgtEl>
                                        <p:attrNameLst>
                                          <p:attrName>style.visibility</p:attrName>
                                        </p:attrNameLst>
                                      </p:cBhvr>
                                      <p:to>
                                        <p:strVal val="visible"/>
                                      </p:to>
                                    </p:set>
                                    <p:animEffect transition="in" filter="fade">
                                      <p:cBhvr>
                                        <p:cTn id="86" dur="500"/>
                                        <p:tgtEl>
                                          <p:spTgt spid="410">
                                            <p:txEl>
                                              <p:pRg st="5" end="5"/>
                                            </p:txEl>
                                          </p:spTgt>
                                        </p:tgtEl>
                                      </p:cBhvr>
                                    </p:animEffect>
                                  </p:childTnLst>
                                </p:cTn>
                              </p:par>
                            </p:childTnLst>
                          </p:cTn>
                        </p:par>
                        <p:par>
                          <p:cTn id="87" fill="hold">
                            <p:stCondLst>
                              <p:cond delay="9250"/>
                            </p:stCondLst>
                            <p:childTnLst>
                              <p:par>
                                <p:cTn id="88" presetID="10" presetClass="entr" presetSubtype="0" fill="hold" nodeType="afterEffect">
                                  <p:stCondLst>
                                    <p:cond delay="250"/>
                                  </p:stCondLst>
                                  <p:childTnLst>
                                    <p:set>
                                      <p:cBhvr>
                                        <p:cTn id="89" dur="1" fill="hold">
                                          <p:stCondLst>
                                            <p:cond delay="0"/>
                                          </p:stCondLst>
                                        </p:cTn>
                                        <p:tgtEl>
                                          <p:spTgt spid="410">
                                            <p:txEl>
                                              <p:pRg st="6" end="6"/>
                                            </p:txEl>
                                          </p:spTgt>
                                        </p:tgtEl>
                                        <p:attrNameLst>
                                          <p:attrName>style.visibility</p:attrName>
                                        </p:attrNameLst>
                                      </p:cBhvr>
                                      <p:to>
                                        <p:strVal val="visible"/>
                                      </p:to>
                                    </p:set>
                                    <p:animEffect transition="in" filter="fade">
                                      <p:cBhvr>
                                        <p:cTn id="90" dur="500"/>
                                        <p:tgtEl>
                                          <p:spTgt spid="410">
                                            <p:txEl>
                                              <p:pRg st="6" end="6"/>
                                            </p:txEl>
                                          </p:spTgt>
                                        </p:tgtEl>
                                      </p:cBhvr>
                                    </p:animEffect>
                                  </p:childTnLst>
                                </p:cTn>
                              </p:par>
                            </p:childTnLst>
                          </p:cTn>
                        </p:par>
                        <p:par>
                          <p:cTn id="91" fill="hold">
                            <p:stCondLst>
                              <p:cond delay="9750"/>
                            </p:stCondLst>
                            <p:childTnLst>
                              <p:par>
                                <p:cTn id="92" presetID="10" presetClass="entr" presetSubtype="0" fill="hold" nodeType="afterEffect">
                                  <p:stCondLst>
                                    <p:cond delay="250"/>
                                  </p:stCondLst>
                                  <p:childTnLst>
                                    <p:set>
                                      <p:cBhvr>
                                        <p:cTn id="93" dur="1" fill="hold">
                                          <p:stCondLst>
                                            <p:cond delay="0"/>
                                          </p:stCondLst>
                                        </p:cTn>
                                        <p:tgtEl>
                                          <p:spTgt spid="410">
                                            <p:txEl>
                                              <p:pRg st="7" end="7"/>
                                            </p:txEl>
                                          </p:spTgt>
                                        </p:tgtEl>
                                        <p:attrNameLst>
                                          <p:attrName>style.visibility</p:attrName>
                                        </p:attrNameLst>
                                      </p:cBhvr>
                                      <p:to>
                                        <p:strVal val="visible"/>
                                      </p:to>
                                    </p:set>
                                    <p:animEffect transition="in" filter="fade">
                                      <p:cBhvr>
                                        <p:cTn id="94" dur="500"/>
                                        <p:tgtEl>
                                          <p:spTgt spid="410">
                                            <p:txEl>
                                              <p:pRg st="7" end="7"/>
                                            </p:txEl>
                                          </p:spTgt>
                                        </p:tgtEl>
                                      </p:cBhvr>
                                    </p:animEffect>
                                  </p:childTnLst>
                                </p:cTn>
                              </p:par>
                            </p:childTnLst>
                          </p:cTn>
                        </p:par>
                        <p:par>
                          <p:cTn id="95" fill="hold">
                            <p:stCondLst>
                              <p:cond delay="10250"/>
                            </p:stCondLst>
                            <p:childTnLst>
                              <p:par>
                                <p:cTn id="96" presetID="10" presetClass="entr" presetSubtype="0" fill="hold" nodeType="afterEffect">
                                  <p:stCondLst>
                                    <p:cond delay="250"/>
                                  </p:stCondLst>
                                  <p:childTnLst>
                                    <p:set>
                                      <p:cBhvr>
                                        <p:cTn id="97" dur="1" fill="hold">
                                          <p:stCondLst>
                                            <p:cond delay="0"/>
                                          </p:stCondLst>
                                        </p:cTn>
                                        <p:tgtEl>
                                          <p:spTgt spid="410">
                                            <p:txEl>
                                              <p:pRg st="8" end="8"/>
                                            </p:txEl>
                                          </p:spTgt>
                                        </p:tgtEl>
                                        <p:attrNameLst>
                                          <p:attrName>style.visibility</p:attrName>
                                        </p:attrNameLst>
                                      </p:cBhvr>
                                      <p:to>
                                        <p:strVal val="visible"/>
                                      </p:to>
                                    </p:set>
                                    <p:animEffect transition="in" filter="fade">
                                      <p:cBhvr>
                                        <p:cTn id="98" dur="500"/>
                                        <p:tgtEl>
                                          <p:spTgt spid="410">
                                            <p:txEl>
                                              <p:pRg st="8" end="8"/>
                                            </p:txEl>
                                          </p:spTgt>
                                        </p:tgtEl>
                                      </p:cBhvr>
                                    </p:animEffect>
                                  </p:childTnLst>
                                </p:cTn>
                              </p:par>
                            </p:childTnLst>
                          </p:cTn>
                        </p:par>
                        <p:par>
                          <p:cTn id="99" fill="hold">
                            <p:stCondLst>
                              <p:cond delay="10750"/>
                            </p:stCondLst>
                            <p:childTnLst>
                              <p:par>
                                <p:cTn id="100" presetID="10" presetClass="entr" presetSubtype="0" fill="hold" nodeType="afterEffect">
                                  <p:stCondLst>
                                    <p:cond delay="250"/>
                                  </p:stCondLst>
                                  <p:childTnLst>
                                    <p:set>
                                      <p:cBhvr>
                                        <p:cTn id="101" dur="1" fill="hold">
                                          <p:stCondLst>
                                            <p:cond delay="0"/>
                                          </p:stCondLst>
                                        </p:cTn>
                                        <p:tgtEl>
                                          <p:spTgt spid="407"/>
                                        </p:tgtEl>
                                        <p:attrNameLst>
                                          <p:attrName>style.visibility</p:attrName>
                                        </p:attrNameLst>
                                      </p:cBhvr>
                                      <p:to>
                                        <p:strVal val="visible"/>
                                      </p:to>
                                    </p:set>
                                    <p:animEffect transition="in" filter="fade">
                                      <p:cBhvr>
                                        <p:cTn id="102" dur="500"/>
                                        <p:tgtEl>
                                          <p:spTgt spid="407"/>
                                        </p:tgtEl>
                                      </p:cBhvr>
                                    </p:animEffect>
                                  </p:childTnLst>
                                </p:cTn>
                              </p:par>
                            </p:childTnLst>
                          </p:cTn>
                        </p:par>
                        <p:par>
                          <p:cTn id="103" fill="hold">
                            <p:stCondLst>
                              <p:cond delay="11250"/>
                            </p:stCondLst>
                            <p:childTnLst>
                              <p:par>
                                <p:cTn id="104" presetID="2" presetClass="entr" presetSubtype="2" fill="hold" nodeType="afterEffect">
                                  <p:stCondLst>
                                    <p:cond delay="0"/>
                                  </p:stCondLst>
                                  <p:childTnLst>
                                    <p:set>
                                      <p:cBhvr>
                                        <p:cTn id="105" dur="1" fill="hold">
                                          <p:stCondLst>
                                            <p:cond delay="0"/>
                                          </p:stCondLst>
                                        </p:cTn>
                                        <p:tgtEl>
                                          <p:spTgt spid="415">
                                            <p:txEl>
                                              <p:pRg st="0" end="0"/>
                                            </p:txEl>
                                          </p:spTgt>
                                        </p:tgtEl>
                                        <p:attrNameLst>
                                          <p:attrName>style.visibility</p:attrName>
                                        </p:attrNameLst>
                                      </p:cBhvr>
                                      <p:to>
                                        <p:strVal val="visible"/>
                                      </p:to>
                                    </p:set>
                                    <p:anim calcmode="lin" valueType="num">
                                      <p:cBhvr additive="base">
                                        <p:cTn id="106" dur="750"/>
                                        <p:tgtEl>
                                          <p:spTgt spid="415">
                                            <p:txEl>
                                              <p:pRg st="0" end="0"/>
                                            </p:txEl>
                                          </p:spTgt>
                                        </p:tgtEl>
                                        <p:attrNameLst>
                                          <p:attrName>ppt_x</p:attrName>
                                        </p:attrNameLst>
                                      </p:cBhvr>
                                      <p:tavLst>
                                        <p:tav tm="0">
                                          <p:val>
                                            <p:strVal val="#ppt_x+1"/>
                                          </p:val>
                                        </p:tav>
                                        <p:tav tm="100000">
                                          <p:val>
                                            <p:strVal val="#ppt_x"/>
                                          </p:val>
                                        </p:tav>
                                      </p:tavLst>
                                    </p:anim>
                                  </p:childTnLst>
                                </p:cTn>
                              </p:par>
                            </p:childTnLst>
                          </p:cTn>
                        </p:par>
                        <p:par>
                          <p:cTn id="107" fill="hold">
                            <p:stCondLst>
                              <p:cond delay="12000"/>
                            </p:stCondLst>
                            <p:childTnLst>
                              <p:par>
                                <p:cTn id="108" presetID="2" presetClass="entr" presetSubtype="2" fill="hold" nodeType="afterEffect">
                                  <p:stCondLst>
                                    <p:cond delay="0"/>
                                  </p:stCondLst>
                                  <p:childTnLst>
                                    <p:set>
                                      <p:cBhvr>
                                        <p:cTn id="109" dur="1" fill="hold">
                                          <p:stCondLst>
                                            <p:cond delay="0"/>
                                          </p:stCondLst>
                                        </p:cTn>
                                        <p:tgtEl>
                                          <p:spTgt spid="415">
                                            <p:txEl>
                                              <p:pRg st="1" end="1"/>
                                            </p:txEl>
                                          </p:spTgt>
                                        </p:tgtEl>
                                        <p:attrNameLst>
                                          <p:attrName>style.visibility</p:attrName>
                                        </p:attrNameLst>
                                      </p:cBhvr>
                                      <p:to>
                                        <p:strVal val="visible"/>
                                      </p:to>
                                    </p:set>
                                    <p:anim calcmode="lin" valueType="num">
                                      <p:cBhvr additive="base">
                                        <p:cTn id="110" dur="750"/>
                                        <p:tgtEl>
                                          <p:spTgt spid="415">
                                            <p:txEl>
                                              <p:pRg st="1" end="1"/>
                                            </p:txEl>
                                          </p:spTgt>
                                        </p:tgtEl>
                                        <p:attrNameLst>
                                          <p:attrName>ppt_x</p:attrName>
                                        </p:attrNameLst>
                                      </p:cBhvr>
                                      <p:tavLst>
                                        <p:tav tm="0">
                                          <p:val>
                                            <p:strVal val="#ppt_x+1"/>
                                          </p:val>
                                        </p:tav>
                                        <p:tav tm="100000">
                                          <p:val>
                                            <p:strVal val="#ppt_x"/>
                                          </p:val>
                                        </p:tav>
                                      </p:tavLst>
                                    </p:anim>
                                  </p:childTnLst>
                                </p:cTn>
                              </p:par>
                            </p:childTnLst>
                          </p:cTn>
                        </p:par>
                        <p:par>
                          <p:cTn id="111" fill="hold">
                            <p:stCondLst>
                              <p:cond delay="12750"/>
                            </p:stCondLst>
                            <p:childTnLst>
                              <p:par>
                                <p:cTn id="112" presetID="2" presetClass="entr" presetSubtype="2" fill="hold" nodeType="afterEffect">
                                  <p:stCondLst>
                                    <p:cond delay="0"/>
                                  </p:stCondLst>
                                  <p:childTnLst>
                                    <p:set>
                                      <p:cBhvr>
                                        <p:cTn id="113" dur="1" fill="hold">
                                          <p:stCondLst>
                                            <p:cond delay="0"/>
                                          </p:stCondLst>
                                        </p:cTn>
                                        <p:tgtEl>
                                          <p:spTgt spid="415">
                                            <p:txEl>
                                              <p:pRg st="2" end="2"/>
                                            </p:txEl>
                                          </p:spTgt>
                                        </p:tgtEl>
                                        <p:attrNameLst>
                                          <p:attrName>style.visibility</p:attrName>
                                        </p:attrNameLst>
                                      </p:cBhvr>
                                      <p:to>
                                        <p:strVal val="visible"/>
                                      </p:to>
                                    </p:set>
                                    <p:anim calcmode="lin" valueType="num">
                                      <p:cBhvr additive="base">
                                        <p:cTn id="114" dur="750"/>
                                        <p:tgtEl>
                                          <p:spTgt spid="415">
                                            <p:txEl>
                                              <p:pRg st="2" end="2"/>
                                            </p:txEl>
                                          </p:spTgt>
                                        </p:tgtEl>
                                        <p:attrNameLst>
                                          <p:attrName>ppt_x</p:attrName>
                                        </p:attrNameLst>
                                      </p:cBhvr>
                                      <p:tavLst>
                                        <p:tav tm="0">
                                          <p:val>
                                            <p:strVal val="#ppt_x+1"/>
                                          </p:val>
                                        </p:tav>
                                        <p:tav tm="100000">
                                          <p:val>
                                            <p:strVal val="#ppt_x"/>
                                          </p:val>
                                        </p:tav>
                                      </p:tavLst>
                                    </p:anim>
                                  </p:childTnLst>
                                </p:cTn>
                              </p:par>
                            </p:childTnLst>
                          </p:cTn>
                        </p:par>
                        <p:par>
                          <p:cTn id="115" fill="hold">
                            <p:stCondLst>
                              <p:cond delay="13500"/>
                            </p:stCondLst>
                            <p:childTnLst>
                              <p:par>
                                <p:cTn id="116" presetID="2" presetClass="entr" presetSubtype="2" fill="hold" nodeType="afterEffect">
                                  <p:stCondLst>
                                    <p:cond delay="0"/>
                                  </p:stCondLst>
                                  <p:childTnLst>
                                    <p:set>
                                      <p:cBhvr>
                                        <p:cTn id="117" dur="1" fill="hold">
                                          <p:stCondLst>
                                            <p:cond delay="0"/>
                                          </p:stCondLst>
                                        </p:cTn>
                                        <p:tgtEl>
                                          <p:spTgt spid="415">
                                            <p:txEl>
                                              <p:pRg st="3" end="3"/>
                                            </p:txEl>
                                          </p:spTgt>
                                        </p:tgtEl>
                                        <p:attrNameLst>
                                          <p:attrName>style.visibility</p:attrName>
                                        </p:attrNameLst>
                                      </p:cBhvr>
                                      <p:to>
                                        <p:strVal val="visible"/>
                                      </p:to>
                                    </p:set>
                                    <p:anim calcmode="lin" valueType="num">
                                      <p:cBhvr additive="base">
                                        <p:cTn id="118" dur="750"/>
                                        <p:tgtEl>
                                          <p:spTgt spid="415">
                                            <p:txEl>
                                              <p:pRg st="3" end="3"/>
                                            </p:txEl>
                                          </p:spTgt>
                                        </p:tgtEl>
                                        <p:attrNameLst>
                                          <p:attrName>ppt_x</p:attrName>
                                        </p:attrNameLst>
                                      </p:cBhvr>
                                      <p:tavLst>
                                        <p:tav tm="0">
                                          <p:val>
                                            <p:strVal val="#ppt_x+1"/>
                                          </p:val>
                                        </p:tav>
                                        <p:tav tm="100000">
                                          <p:val>
                                            <p:strVal val="#ppt_x"/>
                                          </p:val>
                                        </p:tav>
                                      </p:tavLst>
                                    </p:anim>
                                  </p:childTnLst>
                                </p:cTn>
                              </p:par>
                            </p:childTnLst>
                          </p:cTn>
                        </p:par>
                        <p:par>
                          <p:cTn id="119" fill="hold">
                            <p:stCondLst>
                              <p:cond delay="14250"/>
                            </p:stCondLst>
                            <p:childTnLst>
                              <p:par>
                                <p:cTn id="120" presetID="2" presetClass="entr" presetSubtype="2" fill="hold" nodeType="afterEffect">
                                  <p:stCondLst>
                                    <p:cond delay="0"/>
                                  </p:stCondLst>
                                  <p:childTnLst>
                                    <p:set>
                                      <p:cBhvr>
                                        <p:cTn id="121" dur="1" fill="hold">
                                          <p:stCondLst>
                                            <p:cond delay="0"/>
                                          </p:stCondLst>
                                        </p:cTn>
                                        <p:tgtEl>
                                          <p:spTgt spid="415">
                                            <p:txEl>
                                              <p:pRg st="4" end="4"/>
                                            </p:txEl>
                                          </p:spTgt>
                                        </p:tgtEl>
                                        <p:attrNameLst>
                                          <p:attrName>style.visibility</p:attrName>
                                        </p:attrNameLst>
                                      </p:cBhvr>
                                      <p:to>
                                        <p:strVal val="visible"/>
                                      </p:to>
                                    </p:set>
                                    <p:anim calcmode="lin" valueType="num">
                                      <p:cBhvr additive="base">
                                        <p:cTn id="122" dur="750"/>
                                        <p:tgtEl>
                                          <p:spTgt spid="415">
                                            <p:txEl>
                                              <p:pRg st="4" end="4"/>
                                            </p:txEl>
                                          </p:spTgt>
                                        </p:tgtEl>
                                        <p:attrNameLst>
                                          <p:attrName>ppt_x</p:attrName>
                                        </p:attrNameLst>
                                      </p:cBhvr>
                                      <p:tavLst>
                                        <p:tav tm="0">
                                          <p:val>
                                            <p:strVal val="#ppt_x+1"/>
                                          </p:val>
                                        </p:tav>
                                        <p:tav tm="100000">
                                          <p:val>
                                            <p:strVal val="#ppt_x"/>
                                          </p:val>
                                        </p:tav>
                                      </p:tavLst>
                                    </p:anim>
                                  </p:childTnLst>
                                </p:cTn>
                              </p:par>
                            </p:childTnLst>
                          </p:cTn>
                        </p:par>
                        <p:par>
                          <p:cTn id="123" fill="hold">
                            <p:stCondLst>
                              <p:cond delay="15000"/>
                            </p:stCondLst>
                            <p:childTnLst>
                              <p:par>
                                <p:cTn id="124" presetID="2" presetClass="entr" presetSubtype="2" fill="hold" nodeType="afterEffect">
                                  <p:stCondLst>
                                    <p:cond delay="0"/>
                                  </p:stCondLst>
                                  <p:childTnLst>
                                    <p:set>
                                      <p:cBhvr>
                                        <p:cTn id="125" dur="1" fill="hold">
                                          <p:stCondLst>
                                            <p:cond delay="0"/>
                                          </p:stCondLst>
                                        </p:cTn>
                                        <p:tgtEl>
                                          <p:spTgt spid="415">
                                            <p:txEl>
                                              <p:pRg st="5" end="5"/>
                                            </p:txEl>
                                          </p:spTgt>
                                        </p:tgtEl>
                                        <p:attrNameLst>
                                          <p:attrName>style.visibility</p:attrName>
                                        </p:attrNameLst>
                                      </p:cBhvr>
                                      <p:to>
                                        <p:strVal val="visible"/>
                                      </p:to>
                                    </p:set>
                                    <p:anim calcmode="lin" valueType="num">
                                      <p:cBhvr additive="base">
                                        <p:cTn id="126" dur="750"/>
                                        <p:tgtEl>
                                          <p:spTgt spid="415">
                                            <p:txEl>
                                              <p:pRg st="5" end="5"/>
                                            </p:txEl>
                                          </p:spTgt>
                                        </p:tgtEl>
                                        <p:attrNameLst>
                                          <p:attrName>ppt_x</p:attrName>
                                        </p:attrNameLst>
                                      </p:cBhvr>
                                      <p:tavLst>
                                        <p:tav tm="0">
                                          <p:val>
                                            <p:strVal val="#ppt_x+1"/>
                                          </p:val>
                                        </p:tav>
                                        <p:tav tm="100000">
                                          <p:val>
                                            <p:strVal val="#ppt_x"/>
                                          </p:val>
                                        </p:tav>
                                      </p:tavLst>
                                    </p:anim>
                                  </p:childTnLst>
                                </p:cTn>
                              </p:par>
                            </p:childTnLst>
                          </p:cTn>
                        </p:par>
                        <p:par>
                          <p:cTn id="127" fill="hold">
                            <p:stCondLst>
                              <p:cond delay="15750"/>
                            </p:stCondLst>
                            <p:childTnLst>
                              <p:par>
                                <p:cTn id="128" presetID="2" presetClass="entr" presetSubtype="2" fill="hold" nodeType="afterEffect">
                                  <p:stCondLst>
                                    <p:cond delay="0"/>
                                  </p:stCondLst>
                                  <p:childTnLst>
                                    <p:set>
                                      <p:cBhvr>
                                        <p:cTn id="129" dur="1" fill="hold">
                                          <p:stCondLst>
                                            <p:cond delay="0"/>
                                          </p:stCondLst>
                                        </p:cTn>
                                        <p:tgtEl>
                                          <p:spTgt spid="415">
                                            <p:txEl>
                                              <p:pRg st="6" end="6"/>
                                            </p:txEl>
                                          </p:spTgt>
                                        </p:tgtEl>
                                        <p:attrNameLst>
                                          <p:attrName>style.visibility</p:attrName>
                                        </p:attrNameLst>
                                      </p:cBhvr>
                                      <p:to>
                                        <p:strVal val="visible"/>
                                      </p:to>
                                    </p:set>
                                    <p:anim calcmode="lin" valueType="num">
                                      <p:cBhvr additive="base">
                                        <p:cTn id="130" dur="750"/>
                                        <p:tgtEl>
                                          <p:spTgt spid="415">
                                            <p:txEl>
                                              <p:pRg st="6" end="6"/>
                                            </p:txEl>
                                          </p:spTgt>
                                        </p:tgtEl>
                                        <p:attrNameLst>
                                          <p:attrName>ppt_x</p:attrName>
                                        </p:attrNameLst>
                                      </p:cBhvr>
                                      <p:tavLst>
                                        <p:tav tm="0">
                                          <p:val>
                                            <p:strVal val="#ppt_x+1"/>
                                          </p:val>
                                        </p:tav>
                                        <p:tav tm="100000">
                                          <p:val>
                                            <p:strVal val="#ppt_x"/>
                                          </p:val>
                                        </p:tav>
                                      </p:tavLst>
                                    </p:anim>
                                  </p:childTnLst>
                                </p:cTn>
                              </p:par>
                            </p:childTnLst>
                          </p:cTn>
                        </p:par>
                        <p:par>
                          <p:cTn id="131" fill="hold">
                            <p:stCondLst>
                              <p:cond delay="16500"/>
                            </p:stCondLst>
                            <p:childTnLst>
                              <p:par>
                                <p:cTn id="132" presetID="2" presetClass="entr" presetSubtype="2" fill="hold" nodeType="afterEffect">
                                  <p:stCondLst>
                                    <p:cond delay="0"/>
                                  </p:stCondLst>
                                  <p:childTnLst>
                                    <p:set>
                                      <p:cBhvr>
                                        <p:cTn id="133" dur="1" fill="hold">
                                          <p:stCondLst>
                                            <p:cond delay="0"/>
                                          </p:stCondLst>
                                        </p:cTn>
                                        <p:tgtEl>
                                          <p:spTgt spid="415">
                                            <p:txEl>
                                              <p:pRg st="7" end="7"/>
                                            </p:txEl>
                                          </p:spTgt>
                                        </p:tgtEl>
                                        <p:attrNameLst>
                                          <p:attrName>style.visibility</p:attrName>
                                        </p:attrNameLst>
                                      </p:cBhvr>
                                      <p:to>
                                        <p:strVal val="visible"/>
                                      </p:to>
                                    </p:set>
                                    <p:anim calcmode="lin" valueType="num">
                                      <p:cBhvr additive="base">
                                        <p:cTn id="134" dur="750"/>
                                        <p:tgtEl>
                                          <p:spTgt spid="415">
                                            <p:txEl>
                                              <p:pRg st="7" end="7"/>
                                            </p:txEl>
                                          </p:spTgt>
                                        </p:tgtEl>
                                        <p:attrNameLst>
                                          <p:attrName>ppt_x</p:attrName>
                                        </p:attrNameLst>
                                      </p:cBhvr>
                                      <p:tavLst>
                                        <p:tav tm="0">
                                          <p:val>
                                            <p:strVal val="#ppt_x+1"/>
                                          </p:val>
                                        </p:tav>
                                        <p:tav tm="100000">
                                          <p:val>
                                            <p:strVal val="#ppt_x"/>
                                          </p:val>
                                        </p:tav>
                                      </p:tavLst>
                                    </p:anim>
                                  </p:childTnLst>
                                </p:cTn>
                              </p:par>
                            </p:childTnLst>
                          </p:cTn>
                        </p:par>
                        <p:par>
                          <p:cTn id="135" fill="hold">
                            <p:stCondLst>
                              <p:cond delay="17250"/>
                            </p:stCondLst>
                            <p:childTnLst>
                              <p:par>
                                <p:cTn id="136" presetID="2" presetClass="entr" presetSubtype="2" fill="hold" nodeType="afterEffect">
                                  <p:stCondLst>
                                    <p:cond delay="0"/>
                                  </p:stCondLst>
                                  <p:childTnLst>
                                    <p:set>
                                      <p:cBhvr>
                                        <p:cTn id="137" dur="1" fill="hold">
                                          <p:stCondLst>
                                            <p:cond delay="0"/>
                                          </p:stCondLst>
                                        </p:cTn>
                                        <p:tgtEl>
                                          <p:spTgt spid="415">
                                            <p:txEl>
                                              <p:pRg st="8" end="8"/>
                                            </p:txEl>
                                          </p:spTgt>
                                        </p:tgtEl>
                                        <p:attrNameLst>
                                          <p:attrName>style.visibility</p:attrName>
                                        </p:attrNameLst>
                                      </p:cBhvr>
                                      <p:to>
                                        <p:strVal val="visible"/>
                                      </p:to>
                                    </p:set>
                                    <p:anim calcmode="lin" valueType="num">
                                      <p:cBhvr additive="base">
                                        <p:cTn id="138" dur="750"/>
                                        <p:tgtEl>
                                          <p:spTgt spid="415">
                                            <p:txEl>
                                              <p:pRg st="8" end="8"/>
                                            </p:txEl>
                                          </p:spTgt>
                                        </p:tgtEl>
                                        <p:attrNameLst>
                                          <p:attrName>ppt_x</p:attrName>
                                        </p:attrNameLst>
                                      </p:cBhvr>
                                      <p:tavLst>
                                        <p:tav tm="0">
                                          <p:val>
                                            <p:strVal val="#ppt_x+1"/>
                                          </p:val>
                                        </p:tav>
                                        <p:tav tm="100000">
                                          <p:val>
                                            <p:strVal val="#ppt_x"/>
                                          </p:val>
                                        </p:tav>
                                      </p:tavLst>
                                    </p:anim>
                                  </p:childTnLst>
                                </p:cTn>
                              </p:par>
                            </p:childTnLst>
                          </p:cTn>
                        </p:par>
                        <p:par>
                          <p:cTn id="139" fill="hold">
                            <p:stCondLst>
                              <p:cond delay="18000"/>
                            </p:stCondLst>
                            <p:childTnLst>
                              <p:par>
                                <p:cTn id="140" presetID="10" presetClass="entr" presetSubtype="0" fill="hold" nodeType="afterEffect">
                                  <p:stCondLst>
                                    <p:cond delay="0"/>
                                  </p:stCondLst>
                                  <p:childTnLst>
                                    <p:set>
                                      <p:cBhvr>
                                        <p:cTn id="141" dur="1" fill="hold">
                                          <p:stCondLst>
                                            <p:cond delay="0"/>
                                          </p:stCondLst>
                                        </p:cTn>
                                        <p:tgtEl>
                                          <p:spTgt spid="414"/>
                                        </p:tgtEl>
                                        <p:attrNameLst>
                                          <p:attrName>style.visibility</p:attrName>
                                        </p:attrNameLst>
                                      </p:cBhvr>
                                      <p:to>
                                        <p:strVal val="visible"/>
                                      </p:to>
                                    </p:set>
                                    <p:animEffect transition="in" filter="fade">
                                      <p:cBhvr>
                                        <p:cTn id="142" dur="500"/>
                                        <p:tgtEl>
                                          <p:spTgt spid="414"/>
                                        </p:tgtEl>
                                      </p:cBhvr>
                                    </p:animEffect>
                                  </p:childTnLst>
                                </p:cTn>
                              </p:par>
                            </p:childTnLst>
                          </p:cTn>
                        </p:par>
                        <p:par>
                          <p:cTn id="143" fill="hold">
                            <p:stCondLst>
                              <p:cond delay="18500"/>
                            </p:stCondLst>
                            <p:childTnLst>
                              <p:par>
                                <p:cTn id="144" presetID="10" presetClass="entr" presetSubtype="0" fill="hold" nodeType="afterEffect">
                                  <p:stCondLst>
                                    <p:cond delay="250"/>
                                  </p:stCondLst>
                                  <p:childTnLst>
                                    <p:set>
                                      <p:cBhvr>
                                        <p:cTn id="145" dur="1" fill="hold">
                                          <p:stCondLst>
                                            <p:cond delay="0"/>
                                          </p:stCondLst>
                                        </p:cTn>
                                        <p:tgtEl>
                                          <p:spTgt spid="411">
                                            <p:txEl>
                                              <p:pRg st="0" end="0"/>
                                            </p:txEl>
                                          </p:spTgt>
                                        </p:tgtEl>
                                        <p:attrNameLst>
                                          <p:attrName>style.visibility</p:attrName>
                                        </p:attrNameLst>
                                      </p:cBhvr>
                                      <p:to>
                                        <p:strVal val="visible"/>
                                      </p:to>
                                    </p:set>
                                    <p:animEffect transition="in" filter="fade">
                                      <p:cBhvr>
                                        <p:cTn id="146" dur="500"/>
                                        <p:tgtEl>
                                          <p:spTgt spid="411">
                                            <p:txEl>
                                              <p:pRg st="0" end="0"/>
                                            </p:txEl>
                                          </p:spTgt>
                                        </p:tgtEl>
                                      </p:cBhvr>
                                    </p:animEffect>
                                  </p:childTnLst>
                                </p:cTn>
                              </p:par>
                            </p:childTnLst>
                          </p:cTn>
                        </p:par>
                        <p:par>
                          <p:cTn id="147" fill="hold">
                            <p:stCondLst>
                              <p:cond delay="19000"/>
                            </p:stCondLst>
                            <p:childTnLst>
                              <p:par>
                                <p:cTn id="148" presetID="10" presetClass="entr" presetSubtype="0" fill="hold" nodeType="afterEffect">
                                  <p:stCondLst>
                                    <p:cond delay="250"/>
                                  </p:stCondLst>
                                  <p:childTnLst>
                                    <p:set>
                                      <p:cBhvr>
                                        <p:cTn id="149" dur="1" fill="hold">
                                          <p:stCondLst>
                                            <p:cond delay="0"/>
                                          </p:stCondLst>
                                        </p:cTn>
                                        <p:tgtEl>
                                          <p:spTgt spid="411">
                                            <p:txEl>
                                              <p:pRg st="1" end="1"/>
                                            </p:txEl>
                                          </p:spTgt>
                                        </p:tgtEl>
                                        <p:attrNameLst>
                                          <p:attrName>style.visibility</p:attrName>
                                        </p:attrNameLst>
                                      </p:cBhvr>
                                      <p:to>
                                        <p:strVal val="visible"/>
                                      </p:to>
                                    </p:set>
                                    <p:animEffect transition="in" filter="fade">
                                      <p:cBhvr>
                                        <p:cTn id="150" dur="500"/>
                                        <p:tgtEl>
                                          <p:spTgt spid="411">
                                            <p:txEl>
                                              <p:pRg st="1" end="1"/>
                                            </p:txEl>
                                          </p:spTgt>
                                        </p:tgtEl>
                                      </p:cBhvr>
                                    </p:animEffect>
                                  </p:childTnLst>
                                </p:cTn>
                              </p:par>
                            </p:childTnLst>
                          </p:cTn>
                        </p:par>
                        <p:par>
                          <p:cTn id="151" fill="hold">
                            <p:stCondLst>
                              <p:cond delay="19500"/>
                            </p:stCondLst>
                            <p:childTnLst>
                              <p:par>
                                <p:cTn id="152" presetID="10" presetClass="entr" presetSubtype="0" fill="hold" nodeType="afterEffect">
                                  <p:stCondLst>
                                    <p:cond delay="250"/>
                                  </p:stCondLst>
                                  <p:childTnLst>
                                    <p:set>
                                      <p:cBhvr>
                                        <p:cTn id="153" dur="1" fill="hold">
                                          <p:stCondLst>
                                            <p:cond delay="0"/>
                                          </p:stCondLst>
                                        </p:cTn>
                                        <p:tgtEl>
                                          <p:spTgt spid="411">
                                            <p:txEl>
                                              <p:pRg st="2" end="2"/>
                                            </p:txEl>
                                          </p:spTgt>
                                        </p:tgtEl>
                                        <p:attrNameLst>
                                          <p:attrName>style.visibility</p:attrName>
                                        </p:attrNameLst>
                                      </p:cBhvr>
                                      <p:to>
                                        <p:strVal val="visible"/>
                                      </p:to>
                                    </p:set>
                                    <p:animEffect transition="in" filter="fade">
                                      <p:cBhvr>
                                        <p:cTn id="154" dur="500"/>
                                        <p:tgtEl>
                                          <p:spTgt spid="411">
                                            <p:txEl>
                                              <p:pRg st="2" end="2"/>
                                            </p:txEl>
                                          </p:spTgt>
                                        </p:tgtEl>
                                      </p:cBhvr>
                                    </p:animEffect>
                                  </p:childTnLst>
                                </p:cTn>
                              </p:par>
                            </p:childTnLst>
                          </p:cTn>
                        </p:par>
                        <p:par>
                          <p:cTn id="155" fill="hold">
                            <p:stCondLst>
                              <p:cond delay="20000"/>
                            </p:stCondLst>
                            <p:childTnLst>
                              <p:par>
                                <p:cTn id="156" presetID="10" presetClass="entr" presetSubtype="0" fill="hold" nodeType="afterEffect">
                                  <p:stCondLst>
                                    <p:cond delay="250"/>
                                  </p:stCondLst>
                                  <p:childTnLst>
                                    <p:set>
                                      <p:cBhvr>
                                        <p:cTn id="157" dur="1" fill="hold">
                                          <p:stCondLst>
                                            <p:cond delay="0"/>
                                          </p:stCondLst>
                                        </p:cTn>
                                        <p:tgtEl>
                                          <p:spTgt spid="411">
                                            <p:txEl>
                                              <p:pRg st="3" end="3"/>
                                            </p:txEl>
                                          </p:spTgt>
                                        </p:tgtEl>
                                        <p:attrNameLst>
                                          <p:attrName>style.visibility</p:attrName>
                                        </p:attrNameLst>
                                      </p:cBhvr>
                                      <p:to>
                                        <p:strVal val="visible"/>
                                      </p:to>
                                    </p:set>
                                    <p:animEffect transition="in" filter="fade">
                                      <p:cBhvr>
                                        <p:cTn id="158" dur="500"/>
                                        <p:tgtEl>
                                          <p:spTgt spid="411">
                                            <p:txEl>
                                              <p:pRg st="3" end="3"/>
                                            </p:txEl>
                                          </p:spTgt>
                                        </p:tgtEl>
                                      </p:cBhvr>
                                    </p:animEffect>
                                  </p:childTnLst>
                                </p:cTn>
                              </p:par>
                            </p:childTnLst>
                          </p:cTn>
                        </p:par>
                        <p:par>
                          <p:cTn id="159" fill="hold">
                            <p:stCondLst>
                              <p:cond delay="20500"/>
                            </p:stCondLst>
                            <p:childTnLst>
                              <p:par>
                                <p:cTn id="160" presetID="10" presetClass="entr" presetSubtype="0" fill="hold" nodeType="afterEffect">
                                  <p:stCondLst>
                                    <p:cond delay="250"/>
                                  </p:stCondLst>
                                  <p:childTnLst>
                                    <p:set>
                                      <p:cBhvr>
                                        <p:cTn id="161" dur="1" fill="hold">
                                          <p:stCondLst>
                                            <p:cond delay="0"/>
                                          </p:stCondLst>
                                        </p:cTn>
                                        <p:tgtEl>
                                          <p:spTgt spid="411">
                                            <p:txEl>
                                              <p:pRg st="4" end="4"/>
                                            </p:txEl>
                                          </p:spTgt>
                                        </p:tgtEl>
                                        <p:attrNameLst>
                                          <p:attrName>style.visibility</p:attrName>
                                        </p:attrNameLst>
                                      </p:cBhvr>
                                      <p:to>
                                        <p:strVal val="visible"/>
                                      </p:to>
                                    </p:set>
                                    <p:animEffect transition="in" filter="fade">
                                      <p:cBhvr>
                                        <p:cTn id="162" dur="500"/>
                                        <p:tgtEl>
                                          <p:spTgt spid="411">
                                            <p:txEl>
                                              <p:pRg st="4" end="4"/>
                                            </p:txEl>
                                          </p:spTgt>
                                        </p:tgtEl>
                                      </p:cBhvr>
                                    </p:animEffect>
                                  </p:childTnLst>
                                </p:cTn>
                              </p:par>
                            </p:childTnLst>
                          </p:cTn>
                        </p:par>
                        <p:par>
                          <p:cTn id="163" fill="hold">
                            <p:stCondLst>
                              <p:cond delay="21000"/>
                            </p:stCondLst>
                            <p:childTnLst>
                              <p:par>
                                <p:cTn id="164" presetID="10" presetClass="entr" presetSubtype="0" fill="hold" nodeType="afterEffect">
                                  <p:stCondLst>
                                    <p:cond delay="250"/>
                                  </p:stCondLst>
                                  <p:childTnLst>
                                    <p:set>
                                      <p:cBhvr>
                                        <p:cTn id="165" dur="1" fill="hold">
                                          <p:stCondLst>
                                            <p:cond delay="0"/>
                                          </p:stCondLst>
                                        </p:cTn>
                                        <p:tgtEl>
                                          <p:spTgt spid="411">
                                            <p:txEl>
                                              <p:pRg st="5" end="5"/>
                                            </p:txEl>
                                          </p:spTgt>
                                        </p:tgtEl>
                                        <p:attrNameLst>
                                          <p:attrName>style.visibility</p:attrName>
                                        </p:attrNameLst>
                                      </p:cBhvr>
                                      <p:to>
                                        <p:strVal val="visible"/>
                                      </p:to>
                                    </p:set>
                                    <p:animEffect transition="in" filter="fade">
                                      <p:cBhvr>
                                        <p:cTn id="166" dur="500"/>
                                        <p:tgtEl>
                                          <p:spTgt spid="411">
                                            <p:txEl>
                                              <p:pRg st="5" end="5"/>
                                            </p:txEl>
                                          </p:spTgt>
                                        </p:tgtEl>
                                      </p:cBhvr>
                                    </p:animEffect>
                                  </p:childTnLst>
                                </p:cTn>
                              </p:par>
                            </p:childTnLst>
                          </p:cTn>
                        </p:par>
                        <p:par>
                          <p:cTn id="167" fill="hold">
                            <p:stCondLst>
                              <p:cond delay="21500"/>
                            </p:stCondLst>
                            <p:childTnLst>
                              <p:par>
                                <p:cTn id="168" presetID="10" presetClass="entr" presetSubtype="0" fill="hold" nodeType="afterEffect">
                                  <p:stCondLst>
                                    <p:cond delay="250"/>
                                  </p:stCondLst>
                                  <p:childTnLst>
                                    <p:set>
                                      <p:cBhvr>
                                        <p:cTn id="169" dur="1" fill="hold">
                                          <p:stCondLst>
                                            <p:cond delay="0"/>
                                          </p:stCondLst>
                                        </p:cTn>
                                        <p:tgtEl>
                                          <p:spTgt spid="411">
                                            <p:txEl>
                                              <p:pRg st="6" end="6"/>
                                            </p:txEl>
                                          </p:spTgt>
                                        </p:tgtEl>
                                        <p:attrNameLst>
                                          <p:attrName>style.visibility</p:attrName>
                                        </p:attrNameLst>
                                      </p:cBhvr>
                                      <p:to>
                                        <p:strVal val="visible"/>
                                      </p:to>
                                    </p:set>
                                    <p:animEffect transition="in" filter="fade">
                                      <p:cBhvr>
                                        <p:cTn id="170" dur="500"/>
                                        <p:tgtEl>
                                          <p:spTgt spid="411">
                                            <p:txEl>
                                              <p:pRg st="6" end="6"/>
                                            </p:txEl>
                                          </p:spTgt>
                                        </p:tgtEl>
                                      </p:cBhvr>
                                    </p:animEffect>
                                  </p:childTnLst>
                                </p:cTn>
                              </p:par>
                            </p:childTnLst>
                          </p:cTn>
                        </p:par>
                        <p:par>
                          <p:cTn id="171" fill="hold">
                            <p:stCondLst>
                              <p:cond delay="22000"/>
                            </p:stCondLst>
                            <p:childTnLst>
                              <p:par>
                                <p:cTn id="172" presetID="10" presetClass="entr" presetSubtype="0" fill="hold" nodeType="afterEffect">
                                  <p:stCondLst>
                                    <p:cond delay="250"/>
                                  </p:stCondLst>
                                  <p:childTnLst>
                                    <p:set>
                                      <p:cBhvr>
                                        <p:cTn id="173" dur="1" fill="hold">
                                          <p:stCondLst>
                                            <p:cond delay="0"/>
                                          </p:stCondLst>
                                        </p:cTn>
                                        <p:tgtEl>
                                          <p:spTgt spid="411">
                                            <p:txEl>
                                              <p:pRg st="7" end="7"/>
                                            </p:txEl>
                                          </p:spTgt>
                                        </p:tgtEl>
                                        <p:attrNameLst>
                                          <p:attrName>style.visibility</p:attrName>
                                        </p:attrNameLst>
                                      </p:cBhvr>
                                      <p:to>
                                        <p:strVal val="visible"/>
                                      </p:to>
                                    </p:set>
                                    <p:animEffect transition="in" filter="fade">
                                      <p:cBhvr>
                                        <p:cTn id="174" dur="500"/>
                                        <p:tgtEl>
                                          <p:spTgt spid="411">
                                            <p:txEl>
                                              <p:pRg st="7" end="7"/>
                                            </p:txEl>
                                          </p:spTgt>
                                        </p:tgtEl>
                                      </p:cBhvr>
                                    </p:animEffect>
                                  </p:childTnLst>
                                </p:cTn>
                              </p:par>
                            </p:childTnLst>
                          </p:cTn>
                        </p:par>
                        <p:par>
                          <p:cTn id="175" fill="hold">
                            <p:stCondLst>
                              <p:cond delay="22500"/>
                            </p:stCondLst>
                            <p:childTnLst>
                              <p:par>
                                <p:cTn id="176" presetID="10" presetClass="entr" presetSubtype="0" fill="hold" nodeType="afterEffect">
                                  <p:stCondLst>
                                    <p:cond delay="250"/>
                                  </p:stCondLst>
                                  <p:childTnLst>
                                    <p:set>
                                      <p:cBhvr>
                                        <p:cTn id="177" dur="1" fill="hold">
                                          <p:stCondLst>
                                            <p:cond delay="0"/>
                                          </p:stCondLst>
                                        </p:cTn>
                                        <p:tgtEl>
                                          <p:spTgt spid="411">
                                            <p:txEl>
                                              <p:pRg st="8" end="8"/>
                                            </p:txEl>
                                          </p:spTgt>
                                        </p:tgtEl>
                                        <p:attrNameLst>
                                          <p:attrName>style.visibility</p:attrName>
                                        </p:attrNameLst>
                                      </p:cBhvr>
                                      <p:to>
                                        <p:strVal val="visible"/>
                                      </p:to>
                                    </p:set>
                                    <p:animEffect transition="in" filter="fade">
                                      <p:cBhvr>
                                        <p:cTn id="178" dur="500"/>
                                        <p:tgtEl>
                                          <p:spTgt spid="411">
                                            <p:txEl>
                                              <p:pRg st="8" end="8"/>
                                            </p:txEl>
                                          </p:spTgt>
                                        </p:tgtEl>
                                      </p:cBhvr>
                                    </p:animEffect>
                                  </p:childTnLst>
                                </p:cTn>
                              </p:par>
                            </p:childTnLst>
                          </p:cTn>
                        </p:par>
                        <p:par>
                          <p:cTn id="179" fill="hold">
                            <p:stCondLst>
                              <p:cond delay="23000"/>
                            </p:stCondLst>
                            <p:childTnLst>
                              <p:par>
                                <p:cTn id="180" presetID="10" presetClass="entr" presetSubtype="0" fill="hold" nodeType="afterEffect">
                                  <p:stCondLst>
                                    <p:cond delay="250"/>
                                  </p:stCondLst>
                                  <p:childTnLst>
                                    <p:set>
                                      <p:cBhvr>
                                        <p:cTn id="181" dur="1" fill="hold">
                                          <p:stCondLst>
                                            <p:cond delay="0"/>
                                          </p:stCondLst>
                                        </p:cTn>
                                        <p:tgtEl>
                                          <p:spTgt spid="408"/>
                                        </p:tgtEl>
                                        <p:attrNameLst>
                                          <p:attrName>style.visibility</p:attrName>
                                        </p:attrNameLst>
                                      </p:cBhvr>
                                      <p:to>
                                        <p:strVal val="visible"/>
                                      </p:to>
                                    </p:set>
                                    <p:animEffect transition="in" filter="fade">
                                      <p:cBhvr>
                                        <p:cTn id="182" dur="500"/>
                                        <p:tgtEl>
                                          <p:spTgt spid="408"/>
                                        </p:tgtEl>
                                      </p:cBhvr>
                                    </p:animEffect>
                                  </p:childTnLst>
                                </p:cTn>
                              </p:par>
                            </p:childTnLst>
                          </p:cTn>
                        </p:par>
                        <p:par>
                          <p:cTn id="183" fill="hold">
                            <p:stCondLst>
                              <p:cond delay="23500"/>
                            </p:stCondLst>
                            <p:childTnLst>
                              <p:par>
                                <p:cTn id="184" presetID="2" presetClass="entr" presetSubtype="8" fill="hold" nodeType="afterEffect">
                                  <p:stCondLst>
                                    <p:cond delay="0"/>
                                  </p:stCondLst>
                                  <p:childTnLst>
                                    <p:set>
                                      <p:cBhvr>
                                        <p:cTn id="185" dur="1" fill="hold">
                                          <p:stCondLst>
                                            <p:cond delay="0"/>
                                          </p:stCondLst>
                                        </p:cTn>
                                        <p:tgtEl>
                                          <p:spTgt spid="417">
                                            <p:txEl>
                                              <p:pRg st="0" end="0"/>
                                            </p:txEl>
                                          </p:spTgt>
                                        </p:tgtEl>
                                        <p:attrNameLst>
                                          <p:attrName>style.visibility</p:attrName>
                                        </p:attrNameLst>
                                      </p:cBhvr>
                                      <p:to>
                                        <p:strVal val="visible"/>
                                      </p:to>
                                    </p:set>
                                    <p:anim calcmode="lin" valueType="num">
                                      <p:cBhvr additive="base">
                                        <p:cTn id="186" dur="750"/>
                                        <p:tgtEl>
                                          <p:spTgt spid="417">
                                            <p:txEl>
                                              <p:pRg st="0" end="0"/>
                                            </p:txEl>
                                          </p:spTgt>
                                        </p:tgtEl>
                                        <p:attrNameLst>
                                          <p:attrName>ppt_x</p:attrName>
                                        </p:attrNameLst>
                                      </p:cBhvr>
                                      <p:tavLst>
                                        <p:tav tm="0">
                                          <p:val>
                                            <p:strVal val="#ppt_x-1"/>
                                          </p:val>
                                        </p:tav>
                                        <p:tav tm="100000">
                                          <p:val>
                                            <p:strVal val="#ppt_x"/>
                                          </p:val>
                                        </p:tav>
                                      </p:tavLst>
                                    </p:anim>
                                  </p:childTnLst>
                                </p:cTn>
                              </p:par>
                            </p:childTnLst>
                          </p:cTn>
                        </p:par>
                        <p:par>
                          <p:cTn id="187" fill="hold">
                            <p:stCondLst>
                              <p:cond delay="24250"/>
                            </p:stCondLst>
                            <p:childTnLst>
                              <p:par>
                                <p:cTn id="188" presetID="2" presetClass="entr" presetSubtype="8" fill="hold" nodeType="afterEffect">
                                  <p:stCondLst>
                                    <p:cond delay="0"/>
                                  </p:stCondLst>
                                  <p:childTnLst>
                                    <p:set>
                                      <p:cBhvr>
                                        <p:cTn id="189" dur="1" fill="hold">
                                          <p:stCondLst>
                                            <p:cond delay="0"/>
                                          </p:stCondLst>
                                        </p:cTn>
                                        <p:tgtEl>
                                          <p:spTgt spid="417">
                                            <p:txEl>
                                              <p:pRg st="1" end="1"/>
                                            </p:txEl>
                                          </p:spTgt>
                                        </p:tgtEl>
                                        <p:attrNameLst>
                                          <p:attrName>style.visibility</p:attrName>
                                        </p:attrNameLst>
                                      </p:cBhvr>
                                      <p:to>
                                        <p:strVal val="visible"/>
                                      </p:to>
                                    </p:set>
                                    <p:anim calcmode="lin" valueType="num">
                                      <p:cBhvr additive="base">
                                        <p:cTn id="190" dur="750"/>
                                        <p:tgtEl>
                                          <p:spTgt spid="417">
                                            <p:txEl>
                                              <p:pRg st="1" end="1"/>
                                            </p:txEl>
                                          </p:spTgt>
                                        </p:tgtEl>
                                        <p:attrNameLst>
                                          <p:attrName>ppt_x</p:attrName>
                                        </p:attrNameLst>
                                      </p:cBhvr>
                                      <p:tavLst>
                                        <p:tav tm="0">
                                          <p:val>
                                            <p:strVal val="#ppt_x-1"/>
                                          </p:val>
                                        </p:tav>
                                        <p:tav tm="100000">
                                          <p:val>
                                            <p:strVal val="#ppt_x"/>
                                          </p:val>
                                        </p:tav>
                                      </p:tavLst>
                                    </p:anim>
                                  </p:childTnLst>
                                </p:cTn>
                              </p:par>
                            </p:childTnLst>
                          </p:cTn>
                        </p:par>
                        <p:par>
                          <p:cTn id="191" fill="hold">
                            <p:stCondLst>
                              <p:cond delay="25000"/>
                            </p:stCondLst>
                            <p:childTnLst>
                              <p:par>
                                <p:cTn id="192" presetID="2" presetClass="entr" presetSubtype="8" fill="hold" nodeType="afterEffect">
                                  <p:stCondLst>
                                    <p:cond delay="0"/>
                                  </p:stCondLst>
                                  <p:childTnLst>
                                    <p:set>
                                      <p:cBhvr>
                                        <p:cTn id="193" dur="1" fill="hold">
                                          <p:stCondLst>
                                            <p:cond delay="0"/>
                                          </p:stCondLst>
                                        </p:cTn>
                                        <p:tgtEl>
                                          <p:spTgt spid="417">
                                            <p:txEl>
                                              <p:pRg st="2" end="2"/>
                                            </p:txEl>
                                          </p:spTgt>
                                        </p:tgtEl>
                                        <p:attrNameLst>
                                          <p:attrName>style.visibility</p:attrName>
                                        </p:attrNameLst>
                                      </p:cBhvr>
                                      <p:to>
                                        <p:strVal val="visible"/>
                                      </p:to>
                                    </p:set>
                                    <p:anim calcmode="lin" valueType="num">
                                      <p:cBhvr additive="base">
                                        <p:cTn id="194" dur="750"/>
                                        <p:tgtEl>
                                          <p:spTgt spid="417">
                                            <p:txEl>
                                              <p:pRg st="2" end="2"/>
                                            </p:txEl>
                                          </p:spTgt>
                                        </p:tgtEl>
                                        <p:attrNameLst>
                                          <p:attrName>ppt_x</p:attrName>
                                        </p:attrNameLst>
                                      </p:cBhvr>
                                      <p:tavLst>
                                        <p:tav tm="0">
                                          <p:val>
                                            <p:strVal val="#ppt_x-1"/>
                                          </p:val>
                                        </p:tav>
                                        <p:tav tm="100000">
                                          <p:val>
                                            <p:strVal val="#ppt_x"/>
                                          </p:val>
                                        </p:tav>
                                      </p:tavLst>
                                    </p:anim>
                                  </p:childTnLst>
                                </p:cTn>
                              </p:par>
                            </p:childTnLst>
                          </p:cTn>
                        </p:par>
                        <p:par>
                          <p:cTn id="195" fill="hold">
                            <p:stCondLst>
                              <p:cond delay="25750"/>
                            </p:stCondLst>
                            <p:childTnLst>
                              <p:par>
                                <p:cTn id="196" presetID="2" presetClass="entr" presetSubtype="8" fill="hold" nodeType="afterEffect">
                                  <p:stCondLst>
                                    <p:cond delay="0"/>
                                  </p:stCondLst>
                                  <p:childTnLst>
                                    <p:set>
                                      <p:cBhvr>
                                        <p:cTn id="197" dur="1" fill="hold">
                                          <p:stCondLst>
                                            <p:cond delay="0"/>
                                          </p:stCondLst>
                                        </p:cTn>
                                        <p:tgtEl>
                                          <p:spTgt spid="417">
                                            <p:txEl>
                                              <p:pRg st="3" end="3"/>
                                            </p:txEl>
                                          </p:spTgt>
                                        </p:tgtEl>
                                        <p:attrNameLst>
                                          <p:attrName>style.visibility</p:attrName>
                                        </p:attrNameLst>
                                      </p:cBhvr>
                                      <p:to>
                                        <p:strVal val="visible"/>
                                      </p:to>
                                    </p:set>
                                    <p:anim calcmode="lin" valueType="num">
                                      <p:cBhvr additive="base">
                                        <p:cTn id="198" dur="750"/>
                                        <p:tgtEl>
                                          <p:spTgt spid="417">
                                            <p:txEl>
                                              <p:pRg st="3" end="3"/>
                                            </p:txEl>
                                          </p:spTgt>
                                        </p:tgtEl>
                                        <p:attrNameLst>
                                          <p:attrName>ppt_x</p:attrName>
                                        </p:attrNameLst>
                                      </p:cBhvr>
                                      <p:tavLst>
                                        <p:tav tm="0">
                                          <p:val>
                                            <p:strVal val="#ppt_x-1"/>
                                          </p:val>
                                        </p:tav>
                                        <p:tav tm="100000">
                                          <p:val>
                                            <p:strVal val="#ppt_x"/>
                                          </p:val>
                                        </p:tav>
                                      </p:tavLst>
                                    </p:anim>
                                  </p:childTnLst>
                                </p:cTn>
                              </p:par>
                            </p:childTnLst>
                          </p:cTn>
                        </p:par>
                        <p:par>
                          <p:cTn id="199" fill="hold">
                            <p:stCondLst>
                              <p:cond delay="26500"/>
                            </p:stCondLst>
                            <p:childTnLst>
                              <p:par>
                                <p:cTn id="200" presetID="2" presetClass="entr" presetSubtype="8" fill="hold" nodeType="afterEffect">
                                  <p:stCondLst>
                                    <p:cond delay="0"/>
                                  </p:stCondLst>
                                  <p:childTnLst>
                                    <p:set>
                                      <p:cBhvr>
                                        <p:cTn id="201" dur="1" fill="hold">
                                          <p:stCondLst>
                                            <p:cond delay="0"/>
                                          </p:stCondLst>
                                        </p:cTn>
                                        <p:tgtEl>
                                          <p:spTgt spid="417">
                                            <p:txEl>
                                              <p:pRg st="4" end="4"/>
                                            </p:txEl>
                                          </p:spTgt>
                                        </p:tgtEl>
                                        <p:attrNameLst>
                                          <p:attrName>style.visibility</p:attrName>
                                        </p:attrNameLst>
                                      </p:cBhvr>
                                      <p:to>
                                        <p:strVal val="visible"/>
                                      </p:to>
                                    </p:set>
                                    <p:anim calcmode="lin" valueType="num">
                                      <p:cBhvr additive="base">
                                        <p:cTn id="202" dur="750"/>
                                        <p:tgtEl>
                                          <p:spTgt spid="417">
                                            <p:txEl>
                                              <p:pRg st="4" end="4"/>
                                            </p:txEl>
                                          </p:spTgt>
                                        </p:tgtEl>
                                        <p:attrNameLst>
                                          <p:attrName>ppt_x</p:attrName>
                                        </p:attrNameLst>
                                      </p:cBhvr>
                                      <p:tavLst>
                                        <p:tav tm="0">
                                          <p:val>
                                            <p:strVal val="#ppt_x-1"/>
                                          </p:val>
                                        </p:tav>
                                        <p:tav tm="100000">
                                          <p:val>
                                            <p:strVal val="#ppt_x"/>
                                          </p:val>
                                        </p:tav>
                                      </p:tavLst>
                                    </p:anim>
                                  </p:childTnLst>
                                </p:cTn>
                              </p:par>
                            </p:childTnLst>
                          </p:cTn>
                        </p:par>
                        <p:par>
                          <p:cTn id="203" fill="hold">
                            <p:stCondLst>
                              <p:cond delay="27250"/>
                            </p:stCondLst>
                            <p:childTnLst>
                              <p:par>
                                <p:cTn id="204" presetID="2" presetClass="entr" presetSubtype="8" fill="hold" nodeType="afterEffect">
                                  <p:stCondLst>
                                    <p:cond delay="0"/>
                                  </p:stCondLst>
                                  <p:childTnLst>
                                    <p:set>
                                      <p:cBhvr>
                                        <p:cTn id="205" dur="1" fill="hold">
                                          <p:stCondLst>
                                            <p:cond delay="0"/>
                                          </p:stCondLst>
                                        </p:cTn>
                                        <p:tgtEl>
                                          <p:spTgt spid="417">
                                            <p:txEl>
                                              <p:pRg st="5" end="5"/>
                                            </p:txEl>
                                          </p:spTgt>
                                        </p:tgtEl>
                                        <p:attrNameLst>
                                          <p:attrName>style.visibility</p:attrName>
                                        </p:attrNameLst>
                                      </p:cBhvr>
                                      <p:to>
                                        <p:strVal val="visible"/>
                                      </p:to>
                                    </p:set>
                                    <p:anim calcmode="lin" valueType="num">
                                      <p:cBhvr additive="base">
                                        <p:cTn id="206" dur="750"/>
                                        <p:tgtEl>
                                          <p:spTgt spid="417">
                                            <p:txEl>
                                              <p:pRg st="5" end="5"/>
                                            </p:txEl>
                                          </p:spTgt>
                                        </p:tgtEl>
                                        <p:attrNameLst>
                                          <p:attrName>ppt_x</p:attrName>
                                        </p:attrNameLst>
                                      </p:cBhvr>
                                      <p:tavLst>
                                        <p:tav tm="0">
                                          <p:val>
                                            <p:strVal val="#ppt_x-1"/>
                                          </p:val>
                                        </p:tav>
                                        <p:tav tm="100000">
                                          <p:val>
                                            <p:strVal val="#ppt_x"/>
                                          </p:val>
                                        </p:tav>
                                      </p:tavLst>
                                    </p:anim>
                                  </p:childTnLst>
                                </p:cTn>
                              </p:par>
                            </p:childTnLst>
                          </p:cTn>
                        </p:par>
                        <p:par>
                          <p:cTn id="207" fill="hold">
                            <p:stCondLst>
                              <p:cond delay="28000"/>
                            </p:stCondLst>
                            <p:childTnLst>
                              <p:par>
                                <p:cTn id="208" presetID="2" presetClass="entr" presetSubtype="8" fill="hold" nodeType="afterEffect">
                                  <p:stCondLst>
                                    <p:cond delay="0"/>
                                  </p:stCondLst>
                                  <p:childTnLst>
                                    <p:set>
                                      <p:cBhvr>
                                        <p:cTn id="209" dur="1" fill="hold">
                                          <p:stCondLst>
                                            <p:cond delay="0"/>
                                          </p:stCondLst>
                                        </p:cTn>
                                        <p:tgtEl>
                                          <p:spTgt spid="417">
                                            <p:txEl>
                                              <p:pRg st="6" end="6"/>
                                            </p:txEl>
                                          </p:spTgt>
                                        </p:tgtEl>
                                        <p:attrNameLst>
                                          <p:attrName>style.visibility</p:attrName>
                                        </p:attrNameLst>
                                      </p:cBhvr>
                                      <p:to>
                                        <p:strVal val="visible"/>
                                      </p:to>
                                    </p:set>
                                    <p:anim calcmode="lin" valueType="num">
                                      <p:cBhvr additive="base">
                                        <p:cTn id="210" dur="750"/>
                                        <p:tgtEl>
                                          <p:spTgt spid="417">
                                            <p:txEl>
                                              <p:pRg st="6" end="6"/>
                                            </p:txEl>
                                          </p:spTgt>
                                        </p:tgtEl>
                                        <p:attrNameLst>
                                          <p:attrName>ppt_x</p:attrName>
                                        </p:attrNameLst>
                                      </p:cBhvr>
                                      <p:tavLst>
                                        <p:tav tm="0">
                                          <p:val>
                                            <p:strVal val="#ppt_x-1"/>
                                          </p:val>
                                        </p:tav>
                                        <p:tav tm="100000">
                                          <p:val>
                                            <p:strVal val="#ppt_x"/>
                                          </p:val>
                                        </p:tav>
                                      </p:tavLst>
                                    </p:anim>
                                  </p:childTnLst>
                                </p:cTn>
                              </p:par>
                            </p:childTnLst>
                          </p:cTn>
                        </p:par>
                        <p:par>
                          <p:cTn id="211" fill="hold">
                            <p:stCondLst>
                              <p:cond delay="28750"/>
                            </p:stCondLst>
                            <p:childTnLst>
                              <p:par>
                                <p:cTn id="212" presetID="2" presetClass="entr" presetSubtype="8" fill="hold" nodeType="afterEffect">
                                  <p:stCondLst>
                                    <p:cond delay="0"/>
                                  </p:stCondLst>
                                  <p:childTnLst>
                                    <p:set>
                                      <p:cBhvr>
                                        <p:cTn id="213" dur="1" fill="hold">
                                          <p:stCondLst>
                                            <p:cond delay="0"/>
                                          </p:stCondLst>
                                        </p:cTn>
                                        <p:tgtEl>
                                          <p:spTgt spid="417">
                                            <p:txEl>
                                              <p:pRg st="7" end="7"/>
                                            </p:txEl>
                                          </p:spTgt>
                                        </p:tgtEl>
                                        <p:attrNameLst>
                                          <p:attrName>style.visibility</p:attrName>
                                        </p:attrNameLst>
                                      </p:cBhvr>
                                      <p:to>
                                        <p:strVal val="visible"/>
                                      </p:to>
                                    </p:set>
                                    <p:anim calcmode="lin" valueType="num">
                                      <p:cBhvr additive="base">
                                        <p:cTn id="214" dur="750"/>
                                        <p:tgtEl>
                                          <p:spTgt spid="417">
                                            <p:txEl>
                                              <p:pRg st="7" end="7"/>
                                            </p:txEl>
                                          </p:spTgt>
                                        </p:tgtEl>
                                        <p:attrNameLst>
                                          <p:attrName>ppt_x</p:attrName>
                                        </p:attrNameLst>
                                      </p:cBhvr>
                                      <p:tavLst>
                                        <p:tav tm="0">
                                          <p:val>
                                            <p:strVal val="#ppt_x-1"/>
                                          </p:val>
                                        </p:tav>
                                        <p:tav tm="100000">
                                          <p:val>
                                            <p:strVal val="#ppt_x"/>
                                          </p:val>
                                        </p:tav>
                                      </p:tavLst>
                                    </p:anim>
                                  </p:childTnLst>
                                </p:cTn>
                              </p:par>
                            </p:childTnLst>
                          </p:cTn>
                        </p:par>
                        <p:par>
                          <p:cTn id="215" fill="hold">
                            <p:stCondLst>
                              <p:cond delay="29500"/>
                            </p:stCondLst>
                            <p:childTnLst>
                              <p:par>
                                <p:cTn id="216" presetID="2" presetClass="entr" presetSubtype="8" fill="hold" nodeType="afterEffect">
                                  <p:stCondLst>
                                    <p:cond delay="0"/>
                                  </p:stCondLst>
                                  <p:childTnLst>
                                    <p:set>
                                      <p:cBhvr>
                                        <p:cTn id="217" dur="1" fill="hold">
                                          <p:stCondLst>
                                            <p:cond delay="0"/>
                                          </p:stCondLst>
                                        </p:cTn>
                                        <p:tgtEl>
                                          <p:spTgt spid="417">
                                            <p:txEl>
                                              <p:pRg st="8" end="8"/>
                                            </p:txEl>
                                          </p:spTgt>
                                        </p:tgtEl>
                                        <p:attrNameLst>
                                          <p:attrName>style.visibility</p:attrName>
                                        </p:attrNameLst>
                                      </p:cBhvr>
                                      <p:to>
                                        <p:strVal val="visible"/>
                                      </p:to>
                                    </p:set>
                                    <p:anim calcmode="lin" valueType="num">
                                      <p:cBhvr additive="base">
                                        <p:cTn id="218" dur="750"/>
                                        <p:tgtEl>
                                          <p:spTgt spid="417">
                                            <p:txEl>
                                              <p:pRg st="8" end="8"/>
                                            </p:txEl>
                                          </p:spTgt>
                                        </p:tgtEl>
                                        <p:attrNameLst>
                                          <p:attrName>ppt_x</p:attrName>
                                        </p:attrNameLst>
                                      </p:cBhvr>
                                      <p:tavLst>
                                        <p:tav tm="0">
                                          <p:val>
                                            <p:strVal val="#ppt_x-1"/>
                                          </p:val>
                                        </p:tav>
                                        <p:tav tm="100000">
                                          <p:val>
                                            <p:strVal val="#ppt_x"/>
                                          </p:val>
                                        </p:tav>
                                      </p:tavLst>
                                    </p:anim>
                                  </p:childTnLst>
                                </p:cTn>
                              </p:par>
                            </p:childTnLst>
                          </p:cTn>
                        </p:par>
                        <p:par>
                          <p:cTn id="219" fill="hold">
                            <p:stCondLst>
                              <p:cond delay="30250"/>
                            </p:stCondLst>
                            <p:childTnLst>
                              <p:par>
                                <p:cTn id="220" presetID="10" presetClass="entr" presetSubtype="0" fill="hold" nodeType="afterEffect">
                                  <p:stCondLst>
                                    <p:cond delay="0"/>
                                  </p:stCondLst>
                                  <p:childTnLst>
                                    <p:set>
                                      <p:cBhvr>
                                        <p:cTn id="221" dur="1" fill="hold">
                                          <p:stCondLst>
                                            <p:cond delay="0"/>
                                          </p:stCondLst>
                                        </p:cTn>
                                        <p:tgtEl>
                                          <p:spTgt spid="416"/>
                                        </p:tgtEl>
                                        <p:attrNameLst>
                                          <p:attrName>style.visibility</p:attrName>
                                        </p:attrNameLst>
                                      </p:cBhvr>
                                      <p:to>
                                        <p:strVal val="visible"/>
                                      </p:to>
                                    </p:set>
                                    <p:animEffect transition="in" filter="fade">
                                      <p:cBhvr>
                                        <p:cTn id="222" dur="500"/>
                                        <p:tgtEl>
                                          <p:spTgt spid="416"/>
                                        </p:tgtEl>
                                      </p:cBhvr>
                                    </p:animEffect>
                                  </p:childTnLst>
                                </p:cTn>
                              </p:par>
                            </p:childTnLst>
                          </p:cTn>
                        </p:par>
                        <p:par>
                          <p:cTn id="223" fill="hold">
                            <p:stCondLst>
                              <p:cond delay="30750"/>
                            </p:stCondLst>
                            <p:childTnLst>
                              <p:par>
                                <p:cTn id="224" presetID="10" presetClass="entr" presetSubtype="0" fill="hold" nodeType="afterEffect">
                                  <p:stCondLst>
                                    <p:cond delay="250"/>
                                  </p:stCondLst>
                                  <p:childTnLst>
                                    <p:set>
                                      <p:cBhvr>
                                        <p:cTn id="225" dur="1" fill="hold">
                                          <p:stCondLst>
                                            <p:cond delay="0"/>
                                          </p:stCondLst>
                                        </p:cTn>
                                        <p:tgtEl>
                                          <p:spTgt spid="412">
                                            <p:txEl>
                                              <p:pRg st="0" end="0"/>
                                            </p:txEl>
                                          </p:spTgt>
                                        </p:tgtEl>
                                        <p:attrNameLst>
                                          <p:attrName>style.visibility</p:attrName>
                                        </p:attrNameLst>
                                      </p:cBhvr>
                                      <p:to>
                                        <p:strVal val="visible"/>
                                      </p:to>
                                    </p:set>
                                    <p:animEffect transition="in" filter="fade">
                                      <p:cBhvr>
                                        <p:cTn id="226" dur="500"/>
                                        <p:tgtEl>
                                          <p:spTgt spid="412">
                                            <p:txEl>
                                              <p:pRg st="0" end="0"/>
                                            </p:txEl>
                                          </p:spTgt>
                                        </p:tgtEl>
                                      </p:cBhvr>
                                    </p:animEffect>
                                  </p:childTnLst>
                                </p:cTn>
                              </p:par>
                            </p:childTnLst>
                          </p:cTn>
                        </p:par>
                        <p:par>
                          <p:cTn id="227" fill="hold">
                            <p:stCondLst>
                              <p:cond delay="31250"/>
                            </p:stCondLst>
                            <p:childTnLst>
                              <p:par>
                                <p:cTn id="228" presetID="10" presetClass="entr" presetSubtype="0" fill="hold" nodeType="afterEffect">
                                  <p:stCondLst>
                                    <p:cond delay="250"/>
                                  </p:stCondLst>
                                  <p:childTnLst>
                                    <p:set>
                                      <p:cBhvr>
                                        <p:cTn id="229" dur="1" fill="hold">
                                          <p:stCondLst>
                                            <p:cond delay="0"/>
                                          </p:stCondLst>
                                        </p:cTn>
                                        <p:tgtEl>
                                          <p:spTgt spid="412">
                                            <p:txEl>
                                              <p:pRg st="1" end="1"/>
                                            </p:txEl>
                                          </p:spTgt>
                                        </p:tgtEl>
                                        <p:attrNameLst>
                                          <p:attrName>style.visibility</p:attrName>
                                        </p:attrNameLst>
                                      </p:cBhvr>
                                      <p:to>
                                        <p:strVal val="visible"/>
                                      </p:to>
                                    </p:set>
                                    <p:animEffect transition="in" filter="fade">
                                      <p:cBhvr>
                                        <p:cTn id="230" dur="500"/>
                                        <p:tgtEl>
                                          <p:spTgt spid="412">
                                            <p:txEl>
                                              <p:pRg st="1" end="1"/>
                                            </p:txEl>
                                          </p:spTgt>
                                        </p:tgtEl>
                                      </p:cBhvr>
                                    </p:animEffect>
                                  </p:childTnLst>
                                </p:cTn>
                              </p:par>
                            </p:childTnLst>
                          </p:cTn>
                        </p:par>
                        <p:par>
                          <p:cTn id="231" fill="hold">
                            <p:stCondLst>
                              <p:cond delay="31750"/>
                            </p:stCondLst>
                            <p:childTnLst>
                              <p:par>
                                <p:cTn id="232" presetID="10" presetClass="entr" presetSubtype="0" fill="hold" nodeType="afterEffect">
                                  <p:stCondLst>
                                    <p:cond delay="250"/>
                                  </p:stCondLst>
                                  <p:childTnLst>
                                    <p:set>
                                      <p:cBhvr>
                                        <p:cTn id="233" dur="1" fill="hold">
                                          <p:stCondLst>
                                            <p:cond delay="0"/>
                                          </p:stCondLst>
                                        </p:cTn>
                                        <p:tgtEl>
                                          <p:spTgt spid="412">
                                            <p:txEl>
                                              <p:pRg st="2" end="2"/>
                                            </p:txEl>
                                          </p:spTgt>
                                        </p:tgtEl>
                                        <p:attrNameLst>
                                          <p:attrName>style.visibility</p:attrName>
                                        </p:attrNameLst>
                                      </p:cBhvr>
                                      <p:to>
                                        <p:strVal val="visible"/>
                                      </p:to>
                                    </p:set>
                                    <p:animEffect transition="in" filter="fade">
                                      <p:cBhvr>
                                        <p:cTn id="234" dur="500"/>
                                        <p:tgtEl>
                                          <p:spTgt spid="412">
                                            <p:txEl>
                                              <p:pRg st="2" end="2"/>
                                            </p:txEl>
                                          </p:spTgt>
                                        </p:tgtEl>
                                      </p:cBhvr>
                                    </p:animEffect>
                                  </p:childTnLst>
                                </p:cTn>
                              </p:par>
                            </p:childTnLst>
                          </p:cTn>
                        </p:par>
                        <p:par>
                          <p:cTn id="235" fill="hold">
                            <p:stCondLst>
                              <p:cond delay="32250"/>
                            </p:stCondLst>
                            <p:childTnLst>
                              <p:par>
                                <p:cTn id="236" presetID="10" presetClass="entr" presetSubtype="0" fill="hold" nodeType="afterEffect">
                                  <p:stCondLst>
                                    <p:cond delay="250"/>
                                  </p:stCondLst>
                                  <p:childTnLst>
                                    <p:set>
                                      <p:cBhvr>
                                        <p:cTn id="237" dur="1" fill="hold">
                                          <p:stCondLst>
                                            <p:cond delay="0"/>
                                          </p:stCondLst>
                                        </p:cTn>
                                        <p:tgtEl>
                                          <p:spTgt spid="412">
                                            <p:txEl>
                                              <p:pRg st="3" end="3"/>
                                            </p:txEl>
                                          </p:spTgt>
                                        </p:tgtEl>
                                        <p:attrNameLst>
                                          <p:attrName>style.visibility</p:attrName>
                                        </p:attrNameLst>
                                      </p:cBhvr>
                                      <p:to>
                                        <p:strVal val="visible"/>
                                      </p:to>
                                    </p:set>
                                    <p:animEffect transition="in" filter="fade">
                                      <p:cBhvr>
                                        <p:cTn id="238" dur="500"/>
                                        <p:tgtEl>
                                          <p:spTgt spid="412">
                                            <p:txEl>
                                              <p:pRg st="3" end="3"/>
                                            </p:txEl>
                                          </p:spTgt>
                                        </p:tgtEl>
                                      </p:cBhvr>
                                    </p:animEffect>
                                  </p:childTnLst>
                                </p:cTn>
                              </p:par>
                            </p:childTnLst>
                          </p:cTn>
                        </p:par>
                        <p:par>
                          <p:cTn id="239" fill="hold">
                            <p:stCondLst>
                              <p:cond delay="32750"/>
                            </p:stCondLst>
                            <p:childTnLst>
                              <p:par>
                                <p:cTn id="240" presetID="10" presetClass="entr" presetSubtype="0" fill="hold" nodeType="afterEffect">
                                  <p:stCondLst>
                                    <p:cond delay="250"/>
                                  </p:stCondLst>
                                  <p:childTnLst>
                                    <p:set>
                                      <p:cBhvr>
                                        <p:cTn id="241" dur="1" fill="hold">
                                          <p:stCondLst>
                                            <p:cond delay="0"/>
                                          </p:stCondLst>
                                        </p:cTn>
                                        <p:tgtEl>
                                          <p:spTgt spid="412">
                                            <p:txEl>
                                              <p:pRg st="4" end="4"/>
                                            </p:txEl>
                                          </p:spTgt>
                                        </p:tgtEl>
                                        <p:attrNameLst>
                                          <p:attrName>style.visibility</p:attrName>
                                        </p:attrNameLst>
                                      </p:cBhvr>
                                      <p:to>
                                        <p:strVal val="visible"/>
                                      </p:to>
                                    </p:set>
                                    <p:animEffect transition="in" filter="fade">
                                      <p:cBhvr>
                                        <p:cTn id="242" dur="500"/>
                                        <p:tgtEl>
                                          <p:spTgt spid="412">
                                            <p:txEl>
                                              <p:pRg st="4" end="4"/>
                                            </p:txEl>
                                          </p:spTgt>
                                        </p:tgtEl>
                                      </p:cBhvr>
                                    </p:animEffect>
                                  </p:childTnLst>
                                </p:cTn>
                              </p:par>
                            </p:childTnLst>
                          </p:cTn>
                        </p:par>
                        <p:par>
                          <p:cTn id="243" fill="hold">
                            <p:stCondLst>
                              <p:cond delay="33250"/>
                            </p:stCondLst>
                            <p:childTnLst>
                              <p:par>
                                <p:cTn id="244" presetID="10" presetClass="entr" presetSubtype="0" fill="hold" nodeType="afterEffect">
                                  <p:stCondLst>
                                    <p:cond delay="250"/>
                                  </p:stCondLst>
                                  <p:childTnLst>
                                    <p:set>
                                      <p:cBhvr>
                                        <p:cTn id="245" dur="1" fill="hold">
                                          <p:stCondLst>
                                            <p:cond delay="0"/>
                                          </p:stCondLst>
                                        </p:cTn>
                                        <p:tgtEl>
                                          <p:spTgt spid="412">
                                            <p:txEl>
                                              <p:pRg st="5" end="5"/>
                                            </p:txEl>
                                          </p:spTgt>
                                        </p:tgtEl>
                                        <p:attrNameLst>
                                          <p:attrName>style.visibility</p:attrName>
                                        </p:attrNameLst>
                                      </p:cBhvr>
                                      <p:to>
                                        <p:strVal val="visible"/>
                                      </p:to>
                                    </p:set>
                                    <p:animEffect transition="in" filter="fade">
                                      <p:cBhvr>
                                        <p:cTn id="246" dur="500"/>
                                        <p:tgtEl>
                                          <p:spTgt spid="412">
                                            <p:txEl>
                                              <p:pRg st="5" end="5"/>
                                            </p:txEl>
                                          </p:spTgt>
                                        </p:tgtEl>
                                      </p:cBhvr>
                                    </p:animEffect>
                                  </p:childTnLst>
                                </p:cTn>
                              </p:par>
                            </p:childTnLst>
                          </p:cTn>
                        </p:par>
                        <p:par>
                          <p:cTn id="247" fill="hold">
                            <p:stCondLst>
                              <p:cond delay="33750"/>
                            </p:stCondLst>
                            <p:childTnLst>
                              <p:par>
                                <p:cTn id="248" presetID="10" presetClass="entr" presetSubtype="0" fill="hold" nodeType="afterEffect">
                                  <p:stCondLst>
                                    <p:cond delay="250"/>
                                  </p:stCondLst>
                                  <p:childTnLst>
                                    <p:set>
                                      <p:cBhvr>
                                        <p:cTn id="249" dur="1" fill="hold">
                                          <p:stCondLst>
                                            <p:cond delay="0"/>
                                          </p:stCondLst>
                                        </p:cTn>
                                        <p:tgtEl>
                                          <p:spTgt spid="412">
                                            <p:txEl>
                                              <p:pRg st="6" end="6"/>
                                            </p:txEl>
                                          </p:spTgt>
                                        </p:tgtEl>
                                        <p:attrNameLst>
                                          <p:attrName>style.visibility</p:attrName>
                                        </p:attrNameLst>
                                      </p:cBhvr>
                                      <p:to>
                                        <p:strVal val="visible"/>
                                      </p:to>
                                    </p:set>
                                    <p:animEffect transition="in" filter="fade">
                                      <p:cBhvr>
                                        <p:cTn id="250" dur="500"/>
                                        <p:tgtEl>
                                          <p:spTgt spid="412">
                                            <p:txEl>
                                              <p:pRg st="6" end="6"/>
                                            </p:txEl>
                                          </p:spTgt>
                                        </p:tgtEl>
                                      </p:cBhvr>
                                    </p:animEffect>
                                  </p:childTnLst>
                                </p:cTn>
                              </p:par>
                            </p:childTnLst>
                          </p:cTn>
                        </p:par>
                        <p:par>
                          <p:cTn id="251" fill="hold">
                            <p:stCondLst>
                              <p:cond delay="34250"/>
                            </p:stCondLst>
                            <p:childTnLst>
                              <p:par>
                                <p:cTn id="252" presetID="10" presetClass="entr" presetSubtype="0" fill="hold" nodeType="afterEffect">
                                  <p:stCondLst>
                                    <p:cond delay="250"/>
                                  </p:stCondLst>
                                  <p:childTnLst>
                                    <p:set>
                                      <p:cBhvr>
                                        <p:cTn id="253" dur="1" fill="hold">
                                          <p:stCondLst>
                                            <p:cond delay="0"/>
                                          </p:stCondLst>
                                        </p:cTn>
                                        <p:tgtEl>
                                          <p:spTgt spid="412">
                                            <p:txEl>
                                              <p:pRg st="7" end="7"/>
                                            </p:txEl>
                                          </p:spTgt>
                                        </p:tgtEl>
                                        <p:attrNameLst>
                                          <p:attrName>style.visibility</p:attrName>
                                        </p:attrNameLst>
                                      </p:cBhvr>
                                      <p:to>
                                        <p:strVal val="visible"/>
                                      </p:to>
                                    </p:set>
                                    <p:animEffect transition="in" filter="fade">
                                      <p:cBhvr>
                                        <p:cTn id="254" dur="500"/>
                                        <p:tgtEl>
                                          <p:spTgt spid="412">
                                            <p:txEl>
                                              <p:pRg st="7" end="7"/>
                                            </p:txEl>
                                          </p:spTgt>
                                        </p:tgtEl>
                                      </p:cBhvr>
                                    </p:animEffect>
                                  </p:childTnLst>
                                </p:cTn>
                              </p:par>
                            </p:childTnLst>
                          </p:cTn>
                        </p:par>
                        <p:par>
                          <p:cTn id="255" fill="hold">
                            <p:stCondLst>
                              <p:cond delay="34750"/>
                            </p:stCondLst>
                            <p:childTnLst>
                              <p:par>
                                <p:cTn id="256" presetID="10" presetClass="entr" presetSubtype="0" fill="hold" nodeType="afterEffect">
                                  <p:stCondLst>
                                    <p:cond delay="250"/>
                                  </p:stCondLst>
                                  <p:childTnLst>
                                    <p:set>
                                      <p:cBhvr>
                                        <p:cTn id="257" dur="1" fill="hold">
                                          <p:stCondLst>
                                            <p:cond delay="0"/>
                                          </p:stCondLst>
                                        </p:cTn>
                                        <p:tgtEl>
                                          <p:spTgt spid="412">
                                            <p:txEl>
                                              <p:pRg st="8" end="8"/>
                                            </p:txEl>
                                          </p:spTgt>
                                        </p:tgtEl>
                                        <p:attrNameLst>
                                          <p:attrName>style.visibility</p:attrName>
                                        </p:attrNameLst>
                                      </p:cBhvr>
                                      <p:to>
                                        <p:strVal val="visible"/>
                                      </p:to>
                                    </p:set>
                                    <p:animEffect transition="in" filter="fade">
                                      <p:cBhvr>
                                        <p:cTn id="258" dur="500"/>
                                        <p:tgtEl>
                                          <p:spTgt spid="412">
                                            <p:txEl>
                                              <p:pRg st="8" end="8"/>
                                            </p:txEl>
                                          </p:spTgt>
                                        </p:tgtEl>
                                      </p:cBhvr>
                                    </p:animEffect>
                                  </p:childTnLst>
                                </p:cTn>
                              </p:par>
                            </p:childTnLst>
                          </p:cTn>
                        </p:par>
                        <p:par>
                          <p:cTn id="259" fill="hold">
                            <p:stCondLst>
                              <p:cond delay="35250"/>
                            </p:stCondLst>
                            <p:childTnLst>
                              <p:par>
                                <p:cTn id="260" presetID="10" presetClass="entr" presetSubtype="0" fill="hold" nodeType="afterEffect">
                                  <p:stCondLst>
                                    <p:cond delay="250"/>
                                  </p:stCondLst>
                                  <p:childTnLst>
                                    <p:set>
                                      <p:cBhvr>
                                        <p:cTn id="261" dur="1" fill="hold">
                                          <p:stCondLst>
                                            <p:cond delay="0"/>
                                          </p:stCondLst>
                                        </p:cTn>
                                        <p:tgtEl>
                                          <p:spTgt spid="409"/>
                                        </p:tgtEl>
                                        <p:attrNameLst>
                                          <p:attrName>style.visibility</p:attrName>
                                        </p:attrNameLst>
                                      </p:cBhvr>
                                      <p:to>
                                        <p:strVal val="visible"/>
                                      </p:to>
                                    </p:set>
                                    <p:animEffect transition="in" filter="fade">
                                      <p:cBhvr>
                                        <p:cTn id="262" dur="500"/>
                                        <p:tgtEl>
                                          <p:spTgt spid="409"/>
                                        </p:tgtEl>
                                      </p:cBhvr>
                                    </p:animEffect>
                                  </p:childTnLst>
                                </p:cTn>
                              </p:par>
                            </p:childTnLst>
                          </p:cTn>
                        </p:par>
                        <p:par>
                          <p:cTn id="263" fill="hold">
                            <p:stCondLst>
                              <p:cond delay="35750"/>
                            </p:stCondLst>
                            <p:childTnLst>
                              <p:par>
                                <p:cTn id="264" presetID="2" presetClass="entr" presetSubtype="8" fill="hold" nodeType="afterEffect">
                                  <p:stCondLst>
                                    <p:cond delay="0"/>
                                  </p:stCondLst>
                                  <p:childTnLst>
                                    <p:set>
                                      <p:cBhvr>
                                        <p:cTn id="265" dur="1" fill="hold">
                                          <p:stCondLst>
                                            <p:cond delay="0"/>
                                          </p:stCondLst>
                                        </p:cTn>
                                        <p:tgtEl>
                                          <p:spTgt spid="419">
                                            <p:txEl>
                                              <p:pRg st="0" end="0"/>
                                            </p:txEl>
                                          </p:spTgt>
                                        </p:tgtEl>
                                        <p:attrNameLst>
                                          <p:attrName>style.visibility</p:attrName>
                                        </p:attrNameLst>
                                      </p:cBhvr>
                                      <p:to>
                                        <p:strVal val="visible"/>
                                      </p:to>
                                    </p:set>
                                    <p:anim calcmode="lin" valueType="num">
                                      <p:cBhvr additive="base">
                                        <p:cTn id="266" dur="750"/>
                                        <p:tgtEl>
                                          <p:spTgt spid="419">
                                            <p:txEl>
                                              <p:pRg st="0" end="0"/>
                                            </p:txEl>
                                          </p:spTgt>
                                        </p:tgtEl>
                                        <p:attrNameLst>
                                          <p:attrName>ppt_x</p:attrName>
                                        </p:attrNameLst>
                                      </p:cBhvr>
                                      <p:tavLst>
                                        <p:tav tm="0">
                                          <p:val>
                                            <p:strVal val="#ppt_x-1"/>
                                          </p:val>
                                        </p:tav>
                                        <p:tav tm="100000">
                                          <p:val>
                                            <p:strVal val="#ppt_x"/>
                                          </p:val>
                                        </p:tav>
                                      </p:tavLst>
                                    </p:anim>
                                  </p:childTnLst>
                                </p:cTn>
                              </p:par>
                            </p:childTnLst>
                          </p:cTn>
                        </p:par>
                        <p:par>
                          <p:cTn id="267" fill="hold">
                            <p:stCondLst>
                              <p:cond delay="36500"/>
                            </p:stCondLst>
                            <p:childTnLst>
                              <p:par>
                                <p:cTn id="268" presetID="2" presetClass="entr" presetSubtype="8" fill="hold" nodeType="afterEffect">
                                  <p:stCondLst>
                                    <p:cond delay="0"/>
                                  </p:stCondLst>
                                  <p:childTnLst>
                                    <p:set>
                                      <p:cBhvr>
                                        <p:cTn id="269" dur="1" fill="hold">
                                          <p:stCondLst>
                                            <p:cond delay="0"/>
                                          </p:stCondLst>
                                        </p:cTn>
                                        <p:tgtEl>
                                          <p:spTgt spid="419">
                                            <p:txEl>
                                              <p:pRg st="1" end="1"/>
                                            </p:txEl>
                                          </p:spTgt>
                                        </p:tgtEl>
                                        <p:attrNameLst>
                                          <p:attrName>style.visibility</p:attrName>
                                        </p:attrNameLst>
                                      </p:cBhvr>
                                      <p:to>
                                        <p:strVal val="visible"/>
                                      </p:to>
                                    </p:set>
                                    <p:anim calcmode="lin" valueType="num">
                                      <p:cBhvr additive="base">
                                        <p:cTn id="270" dur="750"/>
                                        <p:tgtEl>
                                          <p:spTgt spid="419">
                                            <p:txEl>
                                              <p:pRg st="1" end="1"/>
                                            </p:txEl>
                                          </p:spTgt>
                                        </p:tgtEl>
                                        <p:attrNameLst>
                                          <p:attrName>ppt_x</p:attrName>
                                        </p:attrNameLst>
                                      </p:cBhvr>
                                      <p:tavLst>
                                        <p:tav tm="0">
                                          <p:val>
                                            <p:strVal val="#ppt_x-1"/>
                                          </p:val>
                                        </p:tav>
                                        <p:tav tm="100000">
                                          <p:val>
                                            <p:strVal val="#ppt_x"/>
                                          </p:val>
                                        </p:tav>
                                      </p:tavLst>
                                    </p:anim>
                                  </p:childTnLst>
                                </p:cTn>
                              </p:par>
                            </p:childTnLst>
                          </p:cTn>
                        </p:par>
                        <p:par>
                          <p:cTn id="271" fill="hold">
                            <p:stCondLst>
                              <p:cond delay="37250"/>
                            </p:stCondLst>
                            <p:childTnLst>
                              <p:par>
                                <p:cTn id="272" presetID="2" presetClass="entr" presetSubtype="8" fill="hold" nodeType="afterEffect">
                                  <p:stCondLst>
                                    <p:cond delay="0"/>
                                  </p:stCondLst>
                                  <p:childTnLst>
                                    <p:set>
                                      <p:cBhvr>
                                        <p:cTn id="273" dur="1" fill="hold">
                                          <p:stCondLst>
                                            <p:cond delay="0"/>
                                          </p:stCondLst>
                                        </p:cTn>
                                        <p:tgtEl>
                                          <p:spTgt spid="419">
                                            <p:txEl>
                                              <p:pRg st="2" end="2"/>
                                            </p:txEl>
                                          </p:spTgt>
                                        </p:tgtEl>
                                        <p:attrNameLst>
                                          <p:attrName>style.visibility</p:attrName>
                                        </p:attrNameLst>
                                      </p:cBhvr>
                                      <p:to>
                                        <p:strVal val="visible"/>
                                      </p:to>
                                    </p:set>
                                    <p:anim calcmode="lin" valueType="num">
                                      <p:cBhvr additive="base">
                                        <p:cTn id="274" dur="750"/>
                                        <p:tgtEl>
                                          <p:spTgt spid="419">
                                            <p:txEl>
                                              <p:pRg st="2" end="2"/>
                                            </p:txEl>
                                          </p:spTgt>
                                        </p:tgtEl>
                                        <p:attrNameLst>
                                          <p:attrName>ppt_x</p:attrName>
                                        </p:attrNameLst>
                                      </p:cBhvr>
                                      <p:tavLst>
                                        <p:tav tm="0">
                                          <p:val>
                                            <p:strVal val="#ppt_x-1"/>
                                          </p:val>
                                        </p:tav>
                                        <p:tav tm="100000">
                                          <p:val>
                                            <p:strVal val="#ppt_x"/>
                                          </p:val>
                                        </p:tav>
                                      </p:tavLst>
                                    </p:anim>
                                  </p:childTnLst>
                                </p:cTn>
                              </p:par>
                            </p:childTnLst>
                          </p:cTn>
                        </p:par>
                        <p:par>
                          <p:cTn id="275" fill="hold">
                            <p:stCondLst>
                              <p:cond delay="38000"/>
                            </p:stCondLst>
                            <p:childTnLst>
                              <p:par>
                                <p:cTn id="276" presetID="2" presetClass="entr" presetSubtype="8" fill="hold" nodeType="afterEffect">
                                  <p:stCondLst>
                                    <p:cond delay="0"/>
                                  </p:stCondLst>
                                  <p:childTnLst>
                                    <p:set>
                                      <p:cBhvr>
                                        <p:cTn id="277" dur="1" fill="hold">
                                          <p:stCondLst>
                                            <p:cond delay="0"/>
                                          </p:stCondLst>
                                        </p:cTn>
                                        <p:tgtEl>
                                          <p:spTgt spid="419">
                                            <p:txEl>
                                              <p:pRg st="3" end="3"/>
                                            </p:txEl>
                                          </p:spTgt>
                                        </p:tgtEl>
                                        <p:attrNameLst>
                                          <p:attrName>style.visibility</p:attrName>
                                        </p:attrNameLst>
                                      </p:cBhvr>
                                      <p:to>
                                        <p:strVal val="visible"/>
                                      </p:to>
                                    </p:set>
                                    <p:anim calcmode="lin" valueType="num">
                                      <p:cBhvr additive="base">
                                        <p:cTn id="278" dur="750"/>
                                        <p:tgtEl>
                                          <p:spTgt spid="419">
                                            <p:txEl>
                                              <p:pRg st="3" end="3"/>
                                            </p:txEl>
                                          </p:spTgt>
                                        </p:tgtEl>
                                        <p:attrNameLst>
                                          <p:attrName>ppt_x</p:attrName>
                                        </p:attrNameLst>
                                      </p:cBhvr>
                                      <p:tavLst>
                                        <p:tav tm="0">
                                          <p:val>
                                            <p:strVal val="#ppt_x-1"/>
                                          </p:val>
                                        </p:tav>
                                        <p:tav tm="100000">
                                          <p:val>
                                            <p:strVal val="#ppt_x"/>
                                          </p:val>
                                        </p:tav>
                                      </p:tavLst>
                                    </p:anim>
                                  </p:childTnLst>
                                </p:cTn>
                              </p:par>
                            </p:childTnLst>
                          </p:cTn>
                        </p:par>
                        <p:par>
                          <p:cTn id="279" fill="hold">
                            <p:stCondLst>
                              <p:cond delay="38750"/>
                            </p:stCondLst>
                            <p:childTnLst>
                              <p:par>
                                <p:cTn id="280" presetID="2" presetClass="entr" presetSubtype="8" fill="hold" nodeType="afterEffect">
                                  <p:stCondLst>
                                    <p:cond delay="0"/>
                                  </p:stCondLst>
                                  <p:childTnLst>
                                    <p:set>
                                      <p:cBhvr>
                                        <p:cTn id="281" dur="1" fill="hold">
                                          <p:stCondLst>
                                            <p:cond delay="0"/>
                                          </p:stCondLst>
                                        </p:cTn>
                                        <p:tgtEl>
                                          <p:spTgt spid="419">
                                            <p:txEl>
                                              <p:pRg st="4" end="4"/>
                                            </p:txEl>
                                          </p:spTgt>
                                        </p:tgtEl>
                                        <p:attrNameLst>
                                          <p:attrName>style.visibility</p:attrName>
                                        </p:attrNameLst>
                                      </p:cBhvr>
                                      <p:to>
                                        <p:strVal val="visible"/>
                                      </p:to>
                                    </p:set>
                                    <p:anim calcmode="lin" valueType="num">
                                      <p:cBhvr additive="base">
                                        <p:cTn id="282" dur="750"/>
                                        <p:tgtEl>
                                          <p:spTgt spid="419">
                                            <p:txEl>
                                              <p:pRg st="4" end="4"/>
                                            </p:txEl>
                                          </p:spTgt>
                                        </p:tgtEl>
                                        <p:attrNameLst>
                                          <p:attrName>ppt_x</p:attrName>
                                        </p:attrNameLst>
                                      </p:cBhvr>
                                      <p:tavLst>
                                        <p:tav tm="0">
                                          <p:val>
                                            <p:strVal val="#ppt_x-1"/>
                                          </p:val>
                                        </p:tav>
                                        <p:tav tm="100000">
                                          <p:val>
                                            <p:strVal val="#ppt_x"/>
                                          </p:val>
                                        </p:tav>
                                      </p:tavLst>
                                    </p:anim>
                                  </p:childTnLst>
                                </p:cTn>
                              </p:par>
                            </p:childTnLst>
                          </p:cTn>
                        </p:par>
                        <p:par>
                          <p:cTn id="283" fill="hold">
                            <p:stCondLst>
                              <p:cond delay="39500"/>
                            </p:stCondLst>
                            <p:childTnLst>
                              <p:par>
                                <p:cTn id="284" presetID="2" presetClass="entr" presetSubtype="8" fill="hold" nodeType="afterEffect">
                                  <p:stCondLst>
                                    <p:cond delay="0"/>
                                  </p:stCondLst>
                                  <p:childTnLst>
                                    <p:set>
                                      <p:cBhvr>
                                        <p:cTn id="285" dur="1" fill="hold">
                                          <p:stCondLst>
                                            <p:cond delay="0"/>
                                          </p:stCondLst>
                                        </p:cTn>
                                        <p:tgtEl>
                                          <p:spTgt spid="419">
                                            <p:txEl>
                                              <p:pRg st="5" end="5"/>
                                            </p:txEl>
                                          </p:spTgt>
                                        </p:tgtEl>
                                        <p:attrNameLst>
                                          <p:attrName>style.visibility</p:attrName>
                                        </p:attrNameLst>
                                      </p:cBhvr>
                                      <p:to>
                                        <p:strVal val="visible"/>
                                      </p:to>
                                    </p:set>
                                    <p:anim calcmode="lin" valueType="num">
                                      <p:cBhvr additive="base">
                                        <p:cTn id="286" dur="750"/>
                                        <p:tgtEl>
                                          <p:spTgt spid="419">
                                            <p:txEl>
                                              <p:pRg st="5" end="5"/>
                                            </p:txEl>
                                          </p:spTgt>
                                        </p:tgtEl>
                                        <p:attrNameLst>
                                          <p:attrName>ppt_x</p:attrName>
                                        </p:attrNameLst>
                                      </p:cBhvr>
                                      <p:tavLst>
                                        <p:tav tm="0">
                                          <p:val>
                                            <p:strVal val="#ppt_x-1"/>
                                          </p:val>
                                        </p:tav>
                                        <p:tav tm="100000">
                                          <p:val>
                                            <p:strVal val="#ppt_x"/>
                                          </p:val>
                                        </p:tav>
                                      </p:tavLst>
                                    </p:anim>
                                  </p:childTnLst>
                                </p:cTn>
                              </p:par>
                            </p:childTnLst>
                          </p:cTn>
                        </p:par>
                        <p:par>
                          <p:cTn id="287" fill="hold">
                            <p:stCondLst>
                              <p:cond delay="40250"/>
                            </p:stCondLst>
                            <p:childTnLst>
                              <p:par>
                                <p:cTn id="288" presetID="2" presetClass="entr" presetSubtype="8" fill="hold" nodeType="afterEffect">
                                  <p:stCondLst>
                                    <p:cond delay="0"/>
                                  </p:stCondLst>
                                  <p:childTnLst>
                                    <p:set>
                                      <p:cBhvr>
                                        <p:cTn id="289" dur="1" fill="hold">
                                          <p:stCondLst>
                                            <p:cond delay="0"/>
                                          </p:stCondLst>
                                        </p:cTn>
                                        <p:tgtEl>
                                          <p:spTgt spid="419">
                                            <p:txEl>
                                              <p:pRg st="6" end="6"/>
                                            </p:txEl>
                                          </p:spTgt>
                                        </p:tgtEl>
                                        <p:attrNameLst>
                                          <p:attrName>style.visibility</p:attrName>
                                        </p:attrNameLst>
                                      </p:cBhvr>
                                      <p:to>
                                        <p:strVal val="visible"/>
                                      </p:to>
                                    </p:set>
                                    <p:anim calcmode="lin" valueType="num">
                                      <p:cBhvr additive="base">
                                        <p:cTn id="290" dur="750"/>
                                        <p:tgtEl>
                                          <p:spTgt spid="419">
                                            <p:txEl>
                                              <p:pRg st="6" end="6"/>
                                            </p:txEl>
                                          </p:spTgt>
                                        </p:tgtEl>
                                        <p:attrNameLst>
                                          <p:attrName>ppt_x</p:attrName>
                                        </p:attrNameLst>
                                      </p:cBhvr>
                                      <p:tavLst>
                                        <p:tav tm="0">
                                          <p:val>
                                            <p:strVal val="#ppt_x-1"/>
                                          </p:val>
                                        </p:tav>
                                        <p:tav tm="100000">
                                          <p:val>
                                            <p:strVal val="#ppt_x"/>
                                          </p:val>
                                        </p:tav>
                                      </p:tavLst>
                                    </p:anim>
                                  </p:childTnLst>
                                </p:cTn>
                              </p:par>
                            </p:childTnLst>
                          </p:cTn>
                        </p:par>
                        <p:par>
                          <p:cTn id="291" fill="hold">
                            <p:stCondLst>
                              <p:cond delay="41000"/>
                            </p:stCondLst>
                            <p:childTnLst>
                              <p:par>
                                <p:cTn id="292" presetID="2" presetClass="entr" presetSubtype="8" fill="hold" nodeType="afterEffect">
                                  <p:stCondLst>
                                    <p:cond delay="0"/>
                                  </p:stCondLst>
                                  <p:childTnLst>
                                    <p:set>
                                      <p:cBhvr>
                                        <p:cTn id="293" dur="1" fill="hold">
                                          <p:stCondLst>
                                            <p:cond delay="0"/>
                                          </p:stCondLst>
                                        </p:cTn>
                                        <p:tgtEl>
                                          <p:spTgt spid="419">
                                            <p:txEl>
                                              <p:pRg st="7" end="7"/>
                                            </p:txEl>
                                          </p:spTgt>
                                        </p:tgtEl>
                                        <p:attrNameLst>
                                          <p:attrName>style.visibility</p:attrName>
                                        </p:attrNameLst>
                                      </p:cBhvr>
                                      <p:to>
                                        <p:strVal val="visible"/>
                                      </p:to>
                                    </p:set>
                                    <p:anim calcmode="lin" valueType="num">
                                      <p:cBhvr additive="base">
                                        <p:cTn id="294" dur="750"/>
                                        <p:tgtEl>
                                          <p:spTgt spid="419">
                                            <p:txEl>
                                              <p:pRg st="7" end="7"/>
                                            </p:txEl>
                                          </p:spTgt>
                                        </p:tgtEl>
                                        <p:attrNameLst>
                                          <p:attrName>ppt_x</p:attrName>
                                        </p:attrNameLst>
                                      </p:cBhvr>
                                      <p:tavLst>
                                        <p:tav tm="0">
                                          <p:val>
                                            <p:strVal val="#ppt_x-1"/>
                                          </p:val>
                                        </p:tav>
                                        <p:tav tm="100000">
                                          <p:val>
                                            <p:strVal val="#ppt_x"/>
                                          </p:val>
                                        </p:tav>
                                      </p:tavLst>
                                    </p:anim>
                                  </p:childTnLst>
                                </p:cTn>
                              </p:par>
                            </p:childTnLst>
                          </p:cTn>
                        </p:par>
                        <p:par>
                          <p:cTn id="295" fill="hold">
                            <p:stCondLst>
                              <p:cond delay="41750"/>
                            </p:stCondLst>
                            <p:childTnLst>
                              <p:par>
                                <p:cTn id="296" presetID="2" presetClass="entr" presetSubtype="8" fill="hold" nodeType="afterEffect">
                                  <p:stCondLst>
                                    <p:cond delay="0"/>
                                  </p:stCondLst>
                                  <p:childTnLst>
                                    <p:set>
                                      <p:cBhvr>
                                        <p:cTn id="297" dur="1" fill="hold">
                                          <p:stCondLst>
                                            <p:cond delay="0"/>
                                          </p:stCondLst>
                                        </p:cTn>
                                        <p:tgtEl>
                                          <p:spTgt spid="419">
                                            <p:txEl>
                                              <p:pRg st="8" end="8"/>
                                            </p:txEl>
                                          </p:spTgt>
                                        </p:tgtEl>
                                        <p:attrNameLst>
                                          <p:attrName>style.visibility</p:attrName>
                                        </p:attrNameLst>
                                      </p:cBhvr>
                                      <p:to>
                                        <p:strVal val="visible"/>
                                      </p:to>
                                    </p:set>
                                    <p:anim calcmode="lin" valueType="num">
                                      <p:cBhvr additive="base">
                                        <p:cTn id="298" dur="750"/>
                                        <p:tgtEl>
                                          <p:spTgt spid="419">
                                            <p:txEl>
                                              <p:pRg st="8" end="8"/>
                                            </p:txEl>
                                          </p:spTgt>
                                        </p:tgtEl>
                                        <p:attrNameLst>
                                          <p:attrName>ppt_x</p:attrName>
                                        </p:attrNameLst>
                                      </p:cBhvr>
                                      <p:tavLst>
                                        <p:tav tm="0">
                                          <p:val>
                                            <p:strVal val="#ppt_x-1"/>
                                          </p:val>
                                        </p:tav>
                                        <p:tav tm="100000">
                                          <p:val>
                                            <p:strVal val="#ppt_x"/>
                                          </p:val>
                                        </p:tav>
                                      </p:tavLst>
                                    </p:anim>
                                  </p:childTnLst>
                                </p:cTn>
                              </p:par>
                            </p:childTnLst>
                          </p:cTn>
                        </p:par>
                        <p:par>
                          <p:cTn id="299" fill="hold">
                            <p:stCondLst>
                              <p:cond delay="42500"/>
                            </p:stCondLst>
                            <p:childTnLst>
                              <p:par>
                                <p:cTn id="300" presetID="10" presetClass="entr" presetSubtype="0" fill="hold" nodeType="afterEffect">
                                  <p:stCondLst>
                                    <p:cond delay="0"/>
                                  </p:stCondLst>
                                  <p:childTnLst>
                                    <p:set>
                                      <p:cBhvr>
                                        <p:cTn id="301" dur="1" fill="hold">
                                          <p:stCondLst>
                                            <p:cond delay="0"/>
                                          </p:stCondLst>
                                        </p:cTn>
                                        <p:tgtEl>
                                          <p:spTgt spid="418"/>
                                        </p:tgtEl>
                                        <p:attrNameLst>
                                          <p:attrName>style.visibility</p:attrName>
                                        </p:attrNameLst>
                                      </p:cBhvr>
                                      <p:to>
                                        <p:strVal val="visible"/>
                                      </p:to>
                                    </p:set>
                                    <p:animEffect transition="in" filter="fade">
                                      <p:cBhvr>
                                        <p:cTn id="302" dur="500"/>
                                        <p:tgtEl>
                                          <p:spTgt spid="4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3 keys">
  <p:cSld name="3 keys">
    <p:spTree>
      <p:nvGrpSpPr>
        <p:cNvPr id="1" name="Shape 422"/>
        <p:cNvGrpSpPr/>
        <p:nvPr/>
      </p:nvGrpSpPr>
      <p:grpSpPr>
        <a:xfrm>
          <a:off x="0" y="0"/>
          <a:ext cx="0" cy="0"/>
          <a:chOff x="0" y="0"/>
          <a:chExt cx="0" cy="0"/>
        </a:xfrm>
      </p:grpSpPr>
      <p:sp>
        <p:nvSpPr>
          <p:cNvPr id="423" name="Google Shape;423;p141"/>
          <p:cNvSpPr/>
          <p:nvPr/>
        </p:nvSpPr>
        <p:spPr>
          <a:xfrm>
            <a:off x="1" y="0"/>
            <a:ext cx="5122981" cy="3980623"/>
          </a:xfrm>
          <a:custGeom>
            <a:avLst/>
            <a:gdLst/>
            <a:ahLst/>
            <a:cxnLst/>
            <a:rect l="l" t="t" r="r" b="b"/>
            <a:pathLst>
              <a:path w="5122981" h="3980623" extrusionOk="0">
                <a:moveTo>
                  <a:pt x="4848579" y="3975972"/>
                </a:moveTo>
                <a:cubicBezTo>
                  <a:pt x="4849199" y="3975352"/>
                  <a:pt x="4850130" y="3975662"/>
                  <a:pt x="4851370" y="3976902"/>
                </a:cubicBezTo>
                <a:cubicBezTo>
                  <a:pt x="4853850" y="3979383"/>
                  <a:pt x="4855091" y="3980623"/>
                  <a:pt x="4855091" y="3980623"/>
                </a:cubicBezTo>
                <a:lnTo>
                  <a:pt x="4847649" y="3980623"/>
                </a:lnTo>
                <a:cubicBezTo>
                  <a:pt x="4847649" y="3978143"/>
                  <a:pt x="4847959" y="3976592"/>
                  <a:pt x="4848579" y="3975972"/>
                </a:cubicBezTo>
                <a:close/>
                <a:moveTo>
                  <a:pt x="4282103" y="3950857"/>
                </a:moveTo>
                <a:cubicBezTo>
                  <a:pt x="4287064" y="3955818"/>
                  <a:pt x="4289544" y="3958299"/>
                  <a:pt x="4289544" y="3958299"/>
                </a:cubicBezTo>
                <a:cubicBezTo>
                  <a:pt x="4284583" y="3958299"/>
                  <a:pt x="4282103" y="3958299"/>
                  <a:pt x="4282103" y="3958299"/>
                </a:cubicBezTo>
                <a:close/>
                <a:moveTo>
                  <a:pt x="4282103" y="3928533"/>
                </a:moveTo>
                <a:cubicBezTo>
                  <a:pt x="4282103" y="3928533"/>
                  <a:pt x="4284583" y="3928533"/>
                  <a:pt x="4289544" y="3928533"/>
                </a:cubicBezTo>
                <a:lnTo>
                  <a:pt x="4282103" y="3935974"/>
                </a:lnTo>
                <a:close/>
                <a:moveTo>
                  <a:pt x="4743469" y="3906209"/>
                </a:moveTo>
                <a:cubicBezTo>
                  <a:pt x="4748431" y="3906209"/>
                  <a:pt x="4750911" y="3906209"/>
                  <a:pt x="4750911" y="3906209"/>
                </a:cubicBezTo>
                <a:lnTo>
                  <a:pt x="4750911" y="3913650"/>
                </a:lnTo>
                <a:cubicBezTo>
                  <a:pt x="4745949" y="3913650"/>
                  <a:pt x="4743469" y="3911169"/>
                  <a:pt x="4743469" y="3906209"/>
                </a:cubicBezTo>
                <a:close/>
                <a:moveTo>
                  <a:pt x="4793699" y="3895047"/>
                </a:moveTo>
                <a:cubicBezTo>
                  <a:pt x="4794939" y="3895047"/>
                  <a:pt x="4795559" y="3896287"/>
                  <a:pt x="4795559" y="3898767"/>
                </a:cubicBezTo>
                <a:lnTo>
                  <a:pt x="4788118" y="3898767"/>
                </a:lnTo>
                <a:cubicBezTo>
                  <a:pt x="4790599" y="3896287"/>
                  <a:pt x="4792459" y="3895047"/>
                  <a:pt x="4793699" y="3895047"/>
                </a:cubicBezTo>
                <a:close/>
                <a:moveTo>
                  <a:pt x="4177923" y="3876443"/>
                </a:moveTo>
                <a:cubicBezTo>
                  <a:pt x="4177923" y="3876443"/>
                  <a:pt x="4179164" y="3877683"/>
                  <a:pt x="4181644" y="3880164"/>
                </a:cubicBezTo>
                <a:cubicBezTo>
                  <a:pt x="4184124" y="3882644"/>
                  <a:pt x="4185364" y="3886365"/>
                  <a:pt x="4185364" y="3891326"/>
                </a:cubicBezTo>
                <a:lnTo>
                  <a:pt x="4177923" y="3883884"/>
                </a:lnTo>
                <a:close/>
                <a:moveTo>
                  <a:pt x="4721145" y="3861560"/>
                </a:moveTo>
                <a:cubicBezTo>
                  <a:pt x="4721145" y="3861560"/>
                  <a:pt x="4723625" y="3861560"/>
                  <a:pt x="4728587" y="3861560"/>
                </a:cubicBezTo>
                <a:lnTo>
                  <a:pt x="4736028" y="3861560"/>
                </a:lnTo>
                <a:cubicBezTo>
                  <a:pt x="4736028" y="3866521"/>
                  <a:pt x="4733548" y="3869002"/>
                  <a:pt x="4728587" y="3869002"/>
                </a:cubicBezTo>
                <a:close/>
                <a:moveTo>
                  <a:pt x="4624407" y="3854119"/>
                </a:moveTo>
                <a:lnTo>
                  <a:pt x="4654173" y="3869002"/>
                </a:lnTo>
                <a:lnTo>
                  <a:pt x="4639290" y="3869002"/>
                </a:lnTo>
                <a:lnTo>
                  <a:pt x="4631849" y="3869002"/>
                </a:lnTo>
                <a:cubicBezTo>
                  <a:pt x="4626887" y="3864041"/>
                  <a:pt x="4624407" y="3859080"/>
                  <a:pt x="4624407" y="3854119"/>
                </a:cubicBezTo>
                <a:close/>
                <a:moveTo>
                  <a:pt x="4029095" y="3854119"/>
                </a:moveTo>
                <a:cubicBezTo>
                  <a:pt x="4029095" y="3854119"/>
                  <a:pt x="4029095" y="3856599"/>
                  <a:pt x="4029095" y="3861560"/>
                </a:cubicBezTo>
                <a:lnTo>
                  <a:pt x="4021653" y="3861560"/>
                </a:lnTo>
                <a:cubicBezTo>
                  <a:pt x="4021653" y="3861560"/>
                  <a:pt x="4021653" y="3860320"/>
                  <a:pt x="4021653" y="3857840"/>
                </a:cubicBezTo>
                <a:cubicBezTo>
                  <a:pt x="4021653" y="3855359"/>
                  <a:pt x="4024133" y="3854119"/>
                  <a:pt x="4029095" y="3854119"/>
                </a:cubicBezTo>
                <a:close/>
                <a:moveTo>
                  <a:pt x="4654173" y="3846677"/>
                </a:moveTo>
                <a:cubicBezTo>
                  <a:pt x="4659134" y="3851639"/>
                  <a:pt x="4661614" y="3854119"/>
                  <a:pt x="4661614" y="3854119"/>
                </a:cubicBezTo>
                <a:lnTo>
                  <a:pt x="4661614" y="3861560"/>
                </a:lnTo>
                <a:lnTo>
                  <a:pt x="4654173" y="3854119"/>
                </a:lnTo>
                <a:close/>
                <a:moveTo>
                  <a:pt x="4078704" y="3846677"/>
                </a:moveTo>
                <a:lnTo>
                  <a:pt x="4081185" y="3846677"/>
                </a:lnTo>
                <a:lnTo>
                  <a:pt x="4088626" y="3854119"/>
                </a:lnTo>
                <a:close/>
                <a:moveTo>
                  <a:pt x="4587200" y="3839236"/>
                </a:moveTo>
                <a:lnTo>
                  <a:pt x="4594642" y="3846677"/>
                </a:lnTo>
                <a:cubicBezTo>
                  <a:pt x="4594642" y="3851639"/>
                  <a:pt x="4592162" y="3851639"/>
                  <a:pt x="4587200" y="3846677"/>
                </a:cubicBezTo>
                <a:cubicBezTo>
                  <a:pt x="4587200" y="3841717"/>
                  <a:pt x="4587200" y="3839236"/>
                  <a:pt x="4587200" y="3839236"/>
                </a:cubicBezTo>
                <a:close/>
                <a:moveTo>
                  <a:pt x="4155599" y="3839236"/>
                </a:moveTo>
                <a:cubicBezTo>
                  <a:pt x="4160560" y="3839236"/>
                  <a:pt x="4163040" y="3839236"/>
                  <a:pt x="4163040" y="3839236"/>
                </a:cubicBezTo>
                <a:lnTo>
                  <a:pt x="4163040" y="3846677"/>
                </a:lnTo>
                <a:cubicBezTo>
                  <a:pt x="4158079" y="3846677"/>
                  <a:pt x="4155599" y="3844197"/>
                  <a:pt x="4155599" y="3839236"/>
                </a:cubicBezTo>
                <a:close/>
                <a:moveTo>
                  <a:pt x="4058860" y="3831795"/>
                </a:moveTo>
                <a:lnTo>
                  <a:pt x="4078704" y="3846677"/>
                </a:lnTo>
                <a:lnTo>
                  <a:pt x="4073743" y="3846677"/>
                </a:lnTo>
                <a:lnTo>
                  <a:pt x="4066302" y="3846677"/>
                </a:lnTo>
                <a:cubicBezTo>
                  <a:pt x="4061340" y="3836756"/>
                  <a:pt x="4058860" y="3831795"/>
                  <a:pt x="4058860" y="3831795"/>
                </a:cubicBezTo>
                <a:close/>
                <a:moveTo>
                  <a:pt x="4569837" y="3824353"/>
                </a:moveTo>
                <a:lnTo>
                  <a:pt x="4572317" y="3824353"/>
                </a:lnTo>
                <a:lnTo>
                  <a:pt x="4587200" y="3831795"/>
                </a:lnTo>
                <a:close/>
                <a:moveTo>
                  <a:pt x="4088626" y="3824353"/>
                </a:moveTo>
                <a:cubicBezTo>
                  <a:pt x="4088626" y="3824353"/>
                  <a:pt x="4089867" y="3826834"/>
                  <a:pt x="4092347" y="3831795"/>
                </a:cubicBezTo>
                <a:cubicBezTo>
                  <a:pt x="4094827" y="3836756"/>
                  <a:pt x="4094827" y="3839236"/>
                  <a:pt x="4092347" y="3839236"/>
                </a:cubicBezTo>
                <a:cubicBezTo>
                  <a:pt x="4089867" y="3839236"/>
                  <a:pt x="4088626" y="3836756"/>
                  <a:pt x="4088626" y="3831795"/>
                </a:cubicBezTo>
                <a:close/>
                <a:moveTo>
                  <a:pt x="4706263" y="3816912"/>
                </a:moveTo>
                <a:lnTo>
                  <a:pt x="4736028" y="3839236"/>
                </a:lnTo>
                <a:lnTo>
                  <a:pt x="4721145" y="3831795"/>
                </a:lnTo>
                <a:cubicBezTo>
                  <a:pt x="4711224" y="3826834"/>
                  <a:pt x="4706263" y="3821873"/>
                  <a:pt x="4706263" y="3816912"/>
                </a:cubicBezTo>
                <a:close/>
                <a:moveTo>
                  <a:pt x="4021653" y="3816912"/>
                </a:moveTo>
                <a:cubicBezTo>
                  <a:pt x="4021653" y="3816912"/>
                  <a:pt x="4022894" y="3818152"/>
                  <a:pt x="4025374" y="3820632"/>
                </a:cubicBezTo>
                <a:cubicBezTo>
                  <a:pt x="4027854" y="3823113"/>
                  <a:pt x="4029095" y="3824353"/>
                  <a:pt x="4029095" y="3824353"/>
                </a:cubicBezTo>
                <a:cubicBezTo>
                  <a:pt x="4024133" y="3824353"/>
                  <a:pt x="4021653" y="3824353"/>
                  <a:pt x="4021653" y="3824353"/>
                </a:cubicBezTo>
                <a:close/>
                <a:moveTo>
                  <a:pt x="4548133" y="3815051"/>
                </a:moveTo>
                <a:lnTo>
                  <a:pt x="4569837" y="3824353"/>
                </a:lnTo>
                <a:lnTo>
                  <a:pt x="4564876" y="3824353"/>
                </a:lnTo>
                <a:lnTo>
                  <a:pt x="4557435" y="3824353"/>
                </a:lnTo>
                <a:close/>
                <a:moveTo>
                  <a:pt x="4698821" y="3809470"/>
                </a:moveTo>
                <a:lnTo>
                  <a:pt x="4706263" y="3809470"/>
                </a:lnTo>
                <a:cubicBezTo>
                  <a:pt x="4706263" y="3814432"/>
                  <a:pt x="4706263" y="3816912"/>
                  <a:pt x="4706263" y="3816912"/>
                </a:cubicBezTo>
                <a:close/>
                <a:moveTo>
                  <a:pt x="4535110" y="3809470"/>
                </a:moveTo>
                <a:lnTo>
                  <a:pt x="4542552" y="3809470"/>
                </a:lnTo>
                <a:lnTo>
                  <a:pt x="4548133" y="3815051"/>
                </a:lnTo>
                <a:close/>
                <a:moveTo>
                  <a:pt x="4618826" y="3797378"/>
                </a:moveTo>
                <a:cubicBezTo>
                  <a:pt x="4620066" y="3797999"/>
                  <a:pt x="4621927" y="3799549"/>
                  <a:pt x="4624407" y="3802029"/>
                </a:cubicBezTo>
                <a:lnTo>
                  <a:pt x="4616966" y="3802029"/>
                </a:lnTo>
                <a:cubicBezTo>
                  <a:pt x="4616966" y="3802029"/>
                  <a:pt x="4616966" y="3800789"/>
                  <a:pt x="4616966" y="3798309"/>
                </a:cubicBezTo>
                <a:cubicBezTo>
                  <a:pt x="4616966" y="3797068"/>
                  <a:pt x="4617586" y="3796759"/>
                  <a:pt x="4618826" y="3797378"/>
                </a:cubicBezTo>
                <a:close/>
                <a:moveTo>
                  <a:pt x="4661614" y="3794588"/>
                </a:moveTo>
                <a:lnTo>
                  <a:pt x="4683939" y="3809470"/>
                </a:lnTo>
                <a:lnTo>
                  <a:pt x="4669055" y="3802029"/>
                </a:lnTo>
                <a:close/>
                <a:moveTo>
                  <a:pt x="4572317" y="3794588"/>
                </a:moveTo>
                <a:cubicBezTo>
                  <a:pt x="4572317" y="3799549"/>
                  <a:pt x="4572317" y="3802029"/>
                  <a:pt x="4572317" y="3802029"/>
                </a:cubicBezTo>
                <a:cubicBezTo>
                  <a:pt x="4567356" y="3802029"/>
                  <a:pt x="4564876" y="3802029"/>
                  <a:pt x="4564876" y="3802029"/>
                </a:cubicBezTo>
                <a:cubicBezTo>
                  <a:pt x="4564876" y="3802029"/>
                  <a:pt x="4564876" y="3800789"/>
                  <a:pt x="4564876" y="3798309"/>
                </a:cubicBezTo>
                <a:cubicBezTo>
                  <a:pt x="4564876" y="3795828"/>
                  <a:pt x="4567356" y="3794588"/>
                  <a:pt x="4572317" y="3794588"/>
                </a:cubicBezTo>
                <a:close/>
                <a:moveTo>
                  <a:pt x="4140716" y="3794588"/>
                </a:moveTo>
                <a:cubicBezTo>
                  <a:pt x="4145677" y="3794588"/>
                  <a:pt x="4150637" y="3799549"/>
                  <a:pt x="4155599" y="3809470"/>
                </a:cubicBezTo>
                <a:cubicBezTo>
                  <a:pt x="4155599" y="3809470"/>
                  <a:pt x="4153119" y="3808230"/>
                  <a:pt x="4148157" y="3805750"/>
                </a:cubicBezTo>
                <a:cubicBezTo>
                  <a:pt x="4143196" y="3803270"/>
                  <a:pt x="4140716" y="3802029"/>
                  <a:pt x="4140716" y="3802029"/>
                </a:cubicBezTo>
                <a:close/>
                <a:moveTo>
                  <a:pt x="3932356" y="3794588"/>
                </a:moveTo>
                <a:cubicBezTo>
                  <a:pt x="3937318" y="3794588"/>
                  <a:pt x="3939798" y="3794588"/>
                  <a:pt x="3939798" y="3794588"/>
                </a:cubicBezTo>
                <a:cubicBezTo>
                  <a:pt x="3939798" y="3794588"/>
                  <a:pt x="3939798" y="3797068"/>
                  <a:pt x="3939798" y="3802029"/>
                </a:cubicBezTo>
                <a:close/>
                <a:moveTo>
                  <a:pt x="4512786" y="3787146"/>
                </a:moveTo>
                <a:cubicBezTo>
                  <a:pt x="4512786" y="3787146"/>
                  <a:pt x="4515266" y="3787146"/>
                  <a:pt x="4520228" y="3787146"/>
                </a:cubicBezTo>
                <a:lnTo>
                  <a:pt x="4520228" y="3794588"/>
                </a:lnTo>
                <a:cubicBezTo>
                  <a:pt x="4520228" y="3794588"/>
                  <a:pt x="4517747" y="3792107"/>
                  <a:pt x="4512786" y="3787146"/>
                </a:cubicBezTo>
                <a:close/>
                <a:moveTo>
                  <a:pt x="3977935" y="3783426"/>
                </a:moveTo>
                <a:cubicBezTo>
                  <a:pt x="3981035" y="3783426"/>
                  <a:pt x="3984446" y="3784666"/>
                  <a:pt x="3988167" y="3787146"/>
                </a:cubicBezTo>
                <a:cubicBezTo>
                  <a:pt x="3995608" y="3792107"/>
                  <a:pt x="4003050" y="3795828"/>
                  <a:pt x="4010491" y="3798309"/>
                </a:cubicBezTo>
                <a:cubicBezTo>
                  <a:pt x="4017933" y="3800789"/>
                  <a:pt x="4021653" y="3804510"/>
                  <a:pt x="4021653" y="3809470"/>
                </a:cubicBezTo>
                <a:lnTo>
                  <a:pt x="4006771" y="3809470"/>
                </a:lnTo>
                <a:cubicBezTo>
                  <a:pt x="4001809" y="3804510"/>
                  <a:pt x="3996849" y="3802029"/>
                  <a:pt x="3991888" y="3802029"/>
                </a:cubicBezTo>
                <a:cubicBezTo>
                  <a:pt x="3991888" y="3797068"/>
                  <a:pt x="3986926" y="3794588"/>
                  <a:pt x="3977005" y="3794588"/>
                </a:cubicBezTo>
                <a:lnTo>
                  <a:pt x="3969564" y="3787146"/>
                </a:lnTo>
                <a:cubicBezTo>
                  <a:pt x="3972044" y="3784666"/>
                  <a:pt x="3974835" y="3783426"/>
                  <a:pt x="3977935" y="3783426"/>
                </a:cubicBezTo>
                <a:close/>
                <a:moveTo>
                  <a:pt x="4520228" y="3779705"/>
                </a:moveTo>
                <a:lnTo>
                  <a:pt x="4535110" y="3779705"/>
                </a:lnTo>
                <a:cubicBezTo>
                  <a:pt x="4540072" y="3779705"/>
                  <a:pt x="4542552" y="3782186"/>
                  <a:pt x="4542552" y="3787146"/>
                </a:cubicBezTo>
                <a:cubicBezTo>
                  <a:pt x="4542552" y="3792107"/>
                  <a:pt x="4542552" y="3794588"/>
                  <a:pt x="4542552" y="3794588"/>
                </a:cubicBezTo>
                <a:cubicBezTo>
                  <a:pt x="4542552" y="3794588"/>
                  <a:pt x="4540072" y="3792107"/>
                  <a:pt x="4535110" y="3787146"/>
                </a:cubicBezTo>
                <a:close/>
                <a:moveTo>
                  <a:pt x="4445814" y="3779705"/>
                </a:moveTo>
                <a:cubicBezTo>
                  <a:pt x="4445814" y="3779705"/>
                  <a:pt x="4448294" y="3779705"/>
                  <a:pt x="4453255" y="3779705"/>
                </a:cubicBezTo>
                <a:lnTo>
                  <a:pt x="4453255" y="3787146"/>
                </a:lnTo>
                <a:cubicBezTo>
                  <a:pt x="4448294" y="3787146"/>
                  <a:pt x="4445814" y="3784666"/>
                  <a:pt x="4445814" y="3779705"/>
                </a:cubicBezTo>
                <a:close/>
                <a:moveTo>
                  <a:pt x="4047698" y="3772264"/>
                </a:moveTo>
                <a:cubicBezTo>
                  <a:pt x="4050178" y="3772264"/>
                  <a:pt x="4053899" y="3774744"/>
                  <a:pt x="4058860" y="3779705"/>
                </a:cubicBezTo>
                <a:lnTo>
                  <a:pt x="4051419" y="3779705"/>
                </a:lnTo>
                <a:cubicBezTo>
                  <a:pt x="4046458" y="3774744"/>
                  <a:pt x="4045218" y="3772264"/>
                  <a:pt x="4047698" y="3772264"/>
                </a:cubicBezTo>
                <a:close/>
                <a:moveTo>
                  <a:pt x="4669055" y="3764822"/>
                </a:moveTo>
                <a:lnTo>
                  <a:pt x="4676497" y="3764822"/>
                </a:lnTo>
                <a:cubicBezTo>
                  <a:pt x="4676497" y="3769783"/>
                  <a:pt x="4675256" y="3772264"/>
                  <a:pt x="4672776" y="3772264"/>
                </a:cubicBezTo>
                <a:cubicBezTo>
                  <a:pt x="4670296" y="3772264"/>
                  <a:pt x="4669055" y="3769783"/>
                  <a:pt x="4669055" y="3764822"/>
                </a:cubicBezTo>
                <a:close/>
                <a:moveTo>
                  <a:pt x="4408606" y="3764822"/>
                </a:moveTo>
                <a:lnTo>
                  <a:pt x="4423489" y="3764822"/>
                </a:lnTo>
                <a:lnTo>
                  <a:pt x="4430931" y="3772264"/>
                </a:lnTo>
                <a:lnTo>
                  <a:pt x="4423489" y="3772264"/>
                </a:lnTo>
                <a:cubicBezTo>
                  <a:pt x="4418528" y="3767303"/>
                  <a:pt x="4413568" y="3764822"/>
                  <a:pt x="4408606" y="3764822"/>
                </a:cubicBezTo>
                <a:close/>
                <a:moveTo>
                  <a:pt x="4549993" y="3757381"/>
                </a:moveTo>
                <a:lnTo>
                  <a:pt x="4557435" y="3764822"/>
                </a:lnTo>
                <a:cubicBezTo>
                  <a:pt x="4557435" y="3764822"/>
                  <a:pt x="4554955" y="3764822"/>
                  <a:pt x="4549993" y="3764822"/>
                </a:cubicBezTo>
                <a:cubicBezTo>
                  <a:pt x="4549993" y="3764822"/>
                  <a:pt x="4549993" y="3762342"/>
                  <a:pt x="4549993" y="3757381"/>
                </a:cubicBezTo>
                <a:close/>
                <a:moveTo>
                  <a:pt x="4490462" y="3757381"/>
                </a:moveTo>
                <a:cubicBezTo>
                  <a:pt x="4490462" y="3757381"/>
                  <a:pt x="4490462" y="3759861"/>
                  <a:pt x="4490462" y="3764822"/>
                </a:cubicBezTo>
                <a:cubicBezTo>
                  <a:pt x="4490462" y="3764822"/>
                  <a:pt x="4490462" y="3766062"/>
                  <a:pt x="4490462" y="3768543"/>
                </a:cubicBezTo>
                <a:cubicBezTo>
                  <a:pt x="4490462" y="3771024"/>
                  <a:pt x="4492942" y="3772264"/>
                  <a:pt x="4497903" y="3772264"/>
                </a:cubicBezTo>
                <a:cubicBezTo>
                  <a:pt x="4497903" y="3772264"/>
                  <a:pt x="4497903" y="3769783"/>
                  <a:pt x="4497903" y="3764822"/>
                </a:cubicBezTo>
                <a:close/>
                <a:moveTo>
                  <a:pt x="4487206" y="3752730"/>
                </a:moveTo>
                <a:cubicBezTo>
                  <a:pt x="4488137" y="3752730"/>
                  <a:pt x="4489221" y="3753040"/>
                  <a:pt x="4490462" y="3753660"/>
                </a:cubicBezTo>
                <a:cubicBezTo>
                  <a:pt x="4495423" y="3756141"/>
                  <a:pt x="4500383" y="3759861"/>
                  <a:pt x="4505345" y="3764822"/>
                </a:cubicBezTo>
                <a:cubicBezTo>
                  <a:pt x="4510306" y="3769783"/>
                  <a:pt x="4512786" y="3773504"/>
                  <a:pt x="4512786" y="3775984"/>
                </a:cubicBezTo>
                <a:cubicBezTo>
                  <a:pt x="4512786" y="3778465"/>
                  <a:pt x="4511546" y="3779705"/>
                  <a:pt x="4509065" y="3779705"/>
                </a:cubicBezTo>
                <a:cubicBezTo>
                  <a:pt x="4506585" y="3779705"/>
                  <a:pt x="4501624" y="3778465"/>
                  <a:pt x="4494183" y="3775984"/>
                </a:cubicBezTo>
                <a:cubicBezTo>
                  <a:pt x="4486741" y="3773504"/>
                  <a:pt x="4483021" y="3768543"/>
                  <a:pt x="4483021" y="3761101"/>
                </a:cubicBezTo>
                <a:cubicBezTo>
                  <a:pt x="4483021" y="3755520"/>
                  <a:pt x="4484416" y="3752730"/>
                  <a:pt x="4487206" y="3752730"/>
                </a:cubicBezTo>
                <a:close/>
                <a:moveTo>
                  <a:pt x="4542552" y="3742498"/>
                </a:moveTo>
                <a:lnTo>
                  <a:pt x="4557435" y="3742498"/>
                </a:lnTo>
                <a:cubicBezTo>
                  <a:pt x="4552473" y="3747459"/>
                  <a:pt x="4554955" y="3752420"/>
                  <a:pt x="4564876" y="3757381"/>
                </a:cubicBezTo>
                <a:lnTo>
                  <a:pt x="4572317" y="3764822"/>
                </a:lnTo>
                <a:cubicBezTo>
                  <a:pt x="4567356" y="3764822"/>
                  <a:pt x="4562396" y="3762342"/>
                  <a:pt x="4557435" y="3757381"/>
                </a:cubicBezTo>
                <a:lnTo>
                  <a:pt x="4542552" y="3749939"/>
                </a:lnTo>
                <a:lnTo>
                  <a:pt x="4535110" y="3757381"/>
                </a:lnTo>
                <a:cubicBezTo>
                  <a:pt x="4535110" y="3752420"/>
                  <a:pt x="4537590" y="3747459"/>
                  <a:pt x="4542552" y="3742498"/>
                </a:cubicBezTo>
                <a:close/>
                <a:moveTo>
                  <a:pt x="4520228" y="3742498"/>
                </a:moveTo>
                <a:lnTo>
                  <a:pt x="4527669" y="3742498"/>
                </a:lnTo>
                <a:cubicBezTo>
                  <a:pt x="4527669" y="3747459"/>
                  <a:pt x="4527669" y="3749939"/>
                  <a:pt x="4527669" y="3749939"/>
                </a:cubicBezTo>
                <a:cubicBezTo>
                  <a:pt x="4527669" y="3749939"/>
                  <a:pt x="4525189" y="3747459"/>
                  <a:pt x="4520228" y="3742498"/>
                </a:cubicBezTo>
                <a:close/>
                <a:moveTo>
                  <a:pt x="3924915" y="3742498"/>
                </a:moveTo>
                <a:cubicBezTo>
                  <a:pt x="3929876" y="3742498"/>
                  <a:pt x="3932356" y="3742498"/>
                  <a:pt x="3932356" y="3742498"/>
                </a:cubicBezTo>
                <a:cubicBezTo>
                  <a:pt x="3937318" y="3747459"/>
                  <a:pt x="3941039" y="3751179"/>
                  <a:pt x="3943519" y="3753660"/>
                </a:cubicBezTo>
                <a:cubicBezTo>
                  <a:pt x="3945999" y="3756141"/>
                  <a:pt x="3947239" y="3759861"/>
                  <a:pt x="3947239" y="3764822"/>
                </a:cubicBezTo>
                <a:cubicBezTo>
                  <a:pt x="3952201" y="3764822"/>
                  <a:pt x="3954681" y="3767303"/>
                  <a:pt x="3954681" y="3772264"/>
                </a:cubicBezTo>
                <a:cubicBezTo>
                  <a:pt x="3954681" y="3772264"/>
                  <a:pt x="3952201" y="3771024"/>
                  <a:pt x="3947239" y="3768543"/>
                </a:cubicBezTo>
                <a:cubicBezTo>
                  <a:pt x="3942278" y="3766062"/>
                  <a:pt x="3939798" y="3762342"/>
                  <a:pt x="3939798" y="3757381"/>
                </a:cubicBezTo>
                <a:close/>
                <a:moveTo>
                  <a:pt x="4042117" y="3738777"/>
                </a:moveTo>
                <a:cubicBezTo>
                  <a:pt x="4043357" y="3738777"/>
                  <a:pt x="4043978" y="3740018"/>
                  <a:pt x="4043978" y="3742498"/>
                </a:cubicBezTo>
                <a:lnTo>
                  <a:pt x="4036536" y="3742498"/>
                </a:lnTo>
                <a:cubicBezTo>
                  <a:pt x="4039017" y="3740018"/>
                  <a:pt x="4040877" y="3738777"/>
                  <a:pt x="4042117" y="3738777"/>
                </a:cubicBezTo>
                <a:close/>
                <a:moveTo>
                  <a:pt x="4430931" y="3735057"/>
                </a:moveTo>
                <a:lnTo>
                  <a:pt x="4445814" y="3735057"/>
                </a:lnTo>
                <a:cubicBezTo>
                  <a:pt x="4450775" y="3740017"/>
                  <a:pt x="4455735" y="3742498"/>
                  <a:pt x="4460696" y="3742498"/>
                </a:cubicBezTo>
                <a:cubicBezTo>
                  <a:pt x="4465658" y="3742498"/>
                  <a:pt x="4468138" y="3744979"/>
                  <a:pt x="4468138" y="3749939"/>
                </a:cubicBezTo>
                <a:lnTo>
                  <a:pt x="4453255" y="3749939"/>
                </a:lnTo>
                <a:cubicBezTo>
                  <a:pt x="4448294" y="3744979"/>
                  <a:pt x="4444573" y="3741258"/>
                  <a:pt x="4442093" y="3738777"/>
                </a:cubicBezTo>
                <a:cubicBezTo>
                  <a:pt x="4439613" y="3736297"/>
                  <a:pt x="4435892" y="3735057"/>
                  <a:pt x="4430931" y="3735057"/>
                </a:cubicBezTo>
                <a:close/>
                <a:moveTo>
                  <a:pt x="3910032" y="3735057"/>
                </a:moveTo>
                <a:lnTo>
                  <a:pt x="3917474" y="3735057"/>
                </a:lnTo>
                <a:cubicBezTo>
                  <a:pt x="3922435" y="3735057"/>
                  <a:pt x="3927395" y="3737537"/>
                  <a:pt x="3932356" y="3742498"/>
                </a:cubicBezTo>
                <a:close/>
                <a:moveTo>
                  <a:pt x="3835618" y="3735057"/>
                </a:moveTo>
                <a:lnTo>
                  <a:pt x="3857942" y="3742498"/>
                </a:lnTo>
                <a:lnTo>
                  <a:pt x="3865384" y="3742498"/>
                </a:lnTo>
                <a:cubicBezTo>
                  <a:pt x="3865384" y="3742498"/>
                  <a:pt x="3866624" y="3743738"/>
                  <a:pt x="3869105" y="3746219"/>
                </a:cubicBezTo>
                <a:cubicBezTo>
                  <a:pt x="3871585" y="3748699"/>
                  <a:pt x="3872825" y="3749939"/>
                  <a:pt x="3872825" y="3749939"/>
                </a:cubicBezTo>
                <a:cubicBezTo>
                  <a:pt x="3862904" y="3749939"/>
                  <a:pt x="3855462" y="3747459"/>
                  <a:pt x="3850501" y="3742498"/>
                </a:cubicBezTo>
                <a:cubicBezTo>
                  <a:pt x="3845540" y="3737537"/>
                  <a:pt x="3841819" y="3736297"/>
                  <a:pt x="3839339" y="3738777"/>
                </a:cubicBezTo>
                <a:cubicBezTo>
                  <a:pt x="3836859" y="3741258"/>
                  <a:pt x="3835618" y="3740017"/>
                  <a:pt x="3835618" y="3735057"/>
                </a:cubicBezTo>
                <a:close/>
                <a:moveTo>
                  <a:pt x="4408606" y="3720174"/>
                </a:moveTo>
                <a:cubicBezTo>
                  <a:pt x="4408606" y="3720174"/>
                  <a:pt x="4411087" y="3720174"/>
                  <a:pt x="4416048" y="3720174"/>
                </a:cubicBezTo>
                <a:lnTo>
                  <a:pt x="4416048" y="3727615"/>
                </a:lnTo>
                <a:close/>
                <a:moveTo>
                  <a:pt x="4535110" y="3712732"/>
                </a:moveTo>
                <a:cubicBezTo>
                  <a:pt x="4540072" y="3712732"/>
                  <a:pt x="4542552" y="3715213"/>
                  <a:pt x="4542552" y="3720174"/>
                </a:cubicBezTo>
                <a:cubicBezTo>
                  <a:pt x="4537590" y="3720174"/>
                  <a:pt x="4535110" y="3720174"/>
                  <a:pt x="4535110" y="3720174"/>
                </a:cubicBezTo>
                <a:cubicBezTo>
                  <a:pt x="4535110" y="3715213"/>
                  <a:pt x="4535110" y="3712732"/>
                  <a:pt x="4535110" y="3712732"/>
                </a:cubicBezTo>
                <a:close/>
                <a:moveTo>
                  <a:pt x="4468138" y="3712732"/>
                </a:moveTo>
                <a:cubicBezTo>
                  <a:pt x="4483021" y="3717693"/>
                  <a:pt x="4490462" y="3722654"/>
                  <a:pt x="4490462" y="3727615"/>
                </a:cubicBezTo>
                <a:lnTo>
                  <a:pt x="4475579" y="3727615"/>
                </a:lnTo>
                <a:cubicBezTo>
                  <a:pt x="4475579" y="3722654"/>
                  <a:pt x="4473099" y="3721414"/>
                  <a:pt x="4468138" y="3723894"/>
                </a:cubicBezTo>
                <a:cubicBezTo>
                  <a:pt x="4463176" y="3726375"/>
                  <a:pt x="4460696" y="3725135"/>
                  <a:pt x="4460696" y="3720174"/>
                </a:cubicBezTo>
                <a:cubicBezTo>
                  <a:pt x="4460696" y="3715213"/>
                  <a:pt x="4463176" y="3712732"/>
                  <a:pt x="4468138" y="3712732"/>
                </a:cubicBezTo>
                <a:close/>
                <a:moveTo>
                  <a:pt x="3861663" y="3705291"/>
                </a:moveTo>
                <a:cubicBezTo>
                  <a:pt x="3864143" y="3705291"/>
                  <a:pt x="3867864" y="3707772"/>
                  <a:pt x="3872825" y="3712732"/>
                </a:cubicBezTo>
                <a:lnTo>
                  <a:pt x="3865384" y="3712732"/>
                </a:lnTo>
                <a:cubicBezTo>
                  <a:pt x="3860423" y="3712732"/>
                  <a:pt x="3857942" y="3711492"/>
                  <a:pt x="3857942" y="3709012"/>
                </a:cubicBezTo>
                <a:cubicBezTo>
                  <a:pt x="3857942" y="3706531"/>
                  <a:pt x="3859183" y="3705291"/>
                  <a:pt x="3861663" y="3705291"/>
                </a:cubicBezTo>
                <a:close/>
                <a:moveTo>
                  <a:pt x="4341634" y="3697850"/>
                </a:moveTo>
                <a:lnTo>
                  <a:pt x="4371399" y="3720174"/>
                </a:lnTo>
                <a:cubicBezTo>
                  <a:pt x="4371399" y="3720174"/>
                  <a:pt x="4373880" y="3721414"/>
                  <a:pt x="4378841" y="3723894"/>
                </a:cubicBezTo>
                <a:cubicBezTo>
                  <a:pt x="4383802" y="3726375"/>
                  <a:pt x="4386282" y="3725135"/>
                  <a:pt x="4386282" y="3720174"/>
                </a:cubicBezTo>
                <a:lnTo>
                  <a:pt x="4386282" y="3727615"/>
                </a:lnTo>
                <a:cubicBezTo>
                  <a:pt x="4386282" y="3727615"/>
                  <a:pt x="4391244" y="3730096"/>
                  <a:pt x="4401165" y="3735057"/>
                </a:cubicBezTo>
                <a:lnTo>
                  <a:pt x="4401165" y="3742498"/>
                </a:lnTo>
                <a:lnTo>
                  <a:pt x="4386282" y="3742498"/>
                </a:lnTo>
                <a:cubicBezTo>
                  <a:pt x="4381321" y="3742498"/>
                  <a:pt x="4378841" y="3741258"/>
                  <a:pt x="4378841" y="3738777"/>
                </a:cubicBezTo>
                <a:cubicBezTo>
                  <a:pt x="4378841" y="3736297"/>
                  <a:pt x="4373880" y="3732576"/>
                  <a:pt x="4363958" y="3727615"/>
                </a:cubicBezTo>
                <a:cubicBezTo>
                  <a:pt x="4354037" y="3722654"/>
                  <a:pt x="4349075" y="3717693"/>
                  <a:pt x="4349075" y="3712732"/>
                </a:cubicBezTo>
                <a:lnTo>
                  <a:pt x="4341634" y="3705291"/>
                </a:lnTo>
                <a:cubicBezTo>
                  <a:pt x="4341634" y="3705291"/>
                  <a:pt x="4340393" y="3705291"/>
                  <a:pt x="4337913" y="3705291"/>
                </a:cubicBezTo>
                <a:lnTo>
                  <a:pt x="4334192" y="3705291"/>
                </a:lnTo>
                <a:cubicBezTo>
                  <a:pt x="4339154" y="3705291"/>
                  <a:pt x="4341634" y="3702810"/>
                  <a:pt x="4341634" y="3697850"/>
                </a:cubicBezTo>
                <a:close/>
                <a:moveTo>
                  <a:pt x="3895149" y="3697850"/>
                </a:moveTo>
                <a:lnTo>
                  <a:pt x="3917474" y="3697850"/>
                </a:lnTo>
                <a:lnTo>
                  <a:pt x="3917474" y="3705291"/>
                </a:lnTo>
                <a:cubicBezTo>
                  <a:pt x="3912512" y="3705291"/>
                  <a:pt x="3910032" y="3704051"/>
                  <a:pt x="3910032" y="3701570"/>
                </a:cubicBezTo>
                <a:cubicBezTo>
                  <a:pt x="3910032" y="3699090"/>
                  <a:pt x="3905071" y="3697850"/>
                  <a:pt x="3895149" y="3697850"/>
                </a:cubicBezTo>
                <a:close/>
                <a:moveTo>
                  <a:pt x="4564876" y="3690408"/>
                </a:moveTo>
                <a:cubicBezTo>
                  <a:pt x="4569837" y="3690408"/>
                  <a:pt x="4572317" y="3691648"/>
                  <a:pt x="4572317" y="3694129"/>
                </a:cubicBezTo>
                <a:cubicBezTo>
                  <a:pt x="4572317" y="3696609"/>
                  <a:pt x="4572317" y="3699090"/>
                  <a:pt x="4572317" y="3701570"/>
                </a:cubicBezTo>
                <a:cubicBezTo>
                  <a:pt x="4572317" y="3704051"/>
                  <a:pt x="4569837" y="3702810"/>
                  <a:pt x="4564876" y="3697850"/>
                </a:cubicBezTo>
                <a:close/>
                <a:moveTo>
                  <a:pt x="4512786" y="3690408"/>
                </a:moveTo>
                <a:cubicBezTo>
                  <a:pt x="4512786" y="3690408"/>
                  <a:pt x="4515266" y="3692889"/>
                  <a:pt x="4520228" y="3697850"/>
                </a:cubicBezTo>
                <a:lnTo>
                  <a:pt x="4520228" y="3705291"/>
                </a:lnTo>
                <a:cubicBezTo>
                  <a:pt x="4520228" y="3705291"/>
                  <a:pt x="4517747" y="3702810"/>
                  <a:pt x="4512786" y="3697850"/>
                </a:cubicBezTo>
                <a:close/>
                <a:moveTo>
                  <a:pt x="4475579" y="3690408"/>
                </a:moveTo>
                <a:cubicBezTo>
                  <a:pt x="4475579" y="3690408"/>
                  <a:pt x="4478059" y="3690408"/>
                  <a:pt x="4483021" y="3690408"/>
                </a:cubicBezTo>
                <a:cubicBezTo>
                  <a:pt x="4483021" y="3690408"/>
                  <a:pt x="4483021" y="3691648"/>
                  <a:pt x="4483021" y="3694129"/>
                </a:cubicBezTo>
                <a:cubicBezTo>
                  <a:pt x="4483021" y="3696609"/>
                  <a:pt x="4483021" y="3697850"/>
                  <a:pt x="4483021" y="3697850"/>
                </a:cubicBezTo>
                <a:cubicBezTo>
                  <a:pt x="4478059" y="3697850"/>
                  <a:pt x="4475579" y="3697850"/>
                  <a:pt x="4475579" y="3697850"/>
                </a:cubicBezTo>
                <a:cubicBezTo>
                  <a:pt x="4475579" y="3697850"/>
                  <a:pt x="4475579" y="3695369"/>
                  <a:pt x="4475579" y="3690408"/>
                </a:cubicBezTo>
                <a:close/>
                <a:moveTo>
                  <a:pt x="3969564" y="3690408"/>
                </a:moveTo>
                <a:cubicBezTo>
                  <a:pt x="3969564" y="3690408"/>
                  <a:pt x="3970804" y="3691648"/>
                  <a:pt x="3973284" y="3694129"/>
                </a:cubicBezTo>
                <a:cubicBezTo>
                  <a:pt x="3975764" y="3696609"/>
                  <a:pt x="3977005" y="3697850"/>
                  <a:pt x="3977005" y="3697850"/>
                </a:cubicBezTo>
                <a:cubicBezTo>
                  <a:pt x="3977005" y="3697850"/>
                  <a:pt x="3974525" y="3697850"/>
                  <a:pt x="3969564" y="3697850"/>
                </a:cubicBezTo>
                <a:cubicBezTo>
                  <a:pt x="3969564" y="3697850"/>
                  <a:pt x="3969564" y="3695369"/>
                  <a:pt x="3969564" y="3690408"/>
                </a:cubicBezTo>
                <a:close/>
                <a:moveTo>
                  <a:pt x="3782133" y="3685757"/>
                </a:moveTo>
                <a:cubicBezTo>
                  <a:pt x="3784924" y="3685757"/>
                  <a:pt x="3789109" y="3688548"/>
                  <a:pt x="3794690" y="3694129"/>
                </a:cubicBezTo>
                <a:cubicBezTo>
                  <a:pt x="3802132" y="3701570"/>
                  <a:pt x="3807093" y="3704051"/>
                  <a:pt x="3809573" y="3701570"/>
                </a:cubicBezTo>
                <a:cubicBezTo>
                  <a:pt x="3812053" y="3699090"/>
                  <a:pt x="3815774" y="3700330"/>
                  <a:pt x="3820735" y="3705291"/>
                </a:cubicBezTo>
                <a:cubicBezTo>
                  <a:pt x="3825697" y="3710252"/>
                  <a:pt x="3826936" y="3713972"/>
                  <a:pt x="3824456" y="3716453"/>
                </a:cubicBezTo>
                <a:cubicBezTo>
                  <a:pt x="3821976" y="3718934"/>
                  <a:pt x="3819495" y="3718934"/>
                  <a:pt x="3817015" y="3716453"/>
                </a:cubicBezTo>
                <a:cubicBezTo>
                  <a:pt x="3814535" y="3713972"/>
                  <a:pt x="3810814" y="3710252"/>
                  <a:pt x="3805853" y="3705291"/>
                </a:cubicBezTo>
                <a:cubicBezTo>
                  <a:pt x="3786008" y="3695369"/>
                  <a:pt x="3777328" y="3689168"/>
                  <a:pt x="3779808" y="3686687"/>
                </a:cubicBezTo>
                <a:cubicBezTo>
                  <a:pt x="3780428" y="3686067"/>
                  <a:pt x="3781203" y="3685757"/>
                  <a:pt x="3782133" y="3685757"/>
                </a:cubicBezTo>
                <a:close/>
                <a:moveTo>
                  <a:pt x="4349075" y="3682967"/>
                </a:moveTo>
                <a:lnTo>
                  <a:pt x="4349075" y="3690408"/>
                </a:lnTo>
                <a:cubicBezTo>
                  <a:pt x="4349075" y="3690408"/>
                  <a:pt x="4347835" y="3689168"/>
                  <a:pt x="4345355" y="3686687"/>
                </a:cubicBezTo>
                <a:cubicBezTo>
                  <a:pt x="4342874" y="3684207"/>
                  <a:pt x="4344114" y="3682967"/>
                  <a:pt x="4349075" y="3682967"/>
                </a:cubicBezTo>
                <a:close/>
                <a:moveTo>
                  <a:pt x="4304427" y="3682967"/>
                </a:moveTo>
                <a:cubicBezTo>
                  <a:pt x="4309388" y="3687927"/>
                  <a:pt x="4311868" y="3690408"/>
                  <a:pt x="4311868" y="3690408"/>
                </a:cubicBezTo>
                <a:cubicBezTo>
                  <a:pt x="4311868" y="3690408"/>
                  <a:pt x="4310628" y="3690408"/>
                  <a:pt x="4308148" y="3690408"/>
                </a:cubicBezTo>
                <a:cubicBezTo>
                  <a:pt x="4305667" y="3690408"/>
                  <a:pt x="4304427" y="3687927"/>
                  <a:pt x="4304427" y="3682967"/>
                </a:cubicBezTo>
                <a:close/>
                <a:moveTo>
                  <a:pt x="4496043" y="3679246"/>
                </a:moveTo>
                <a:cubicBezTo>
                  <a:pt x="4497283" y="3679246"/>
                  <a:pt x="4497903" y="3680487"/>
                  <a:pt x="4497903" y="3682967"/>
                </a:cubicBezTo>
                <a:lnTo>
                  <a:pt x="4490462" y="3682967"/>
                </a:lnTo>
                <a:cubicBezTo>
                  <a:pt x="4492943" y="3680487"/>
                  <a:pt x="4494803" y="3679246"/>
                  <a:pt x="4496043" y="3679246"/>
                </a:cubicBezTo>
                <a:close/>
                <a:moveTo>
                  <a:pt x="4549993" y="3675525"/>
                </a:moveTo>
                <a:cubicBezTo>
                  <a:pt x="4549993" y="3675525"/>
                  <a:pt x="4552473" y="3678006"/>
                  <a:pt x="4557435" y="3682967"/>
                </a:cubicBezTo>
                <a:cubicBezTo>
                  <a:pt x="4557435" y="3687927"/>
                  <a:pt x="4557435" y="3690408"/>
                  <a:pt x="4557435" y="3690408"/>
                </a:cubicBezTo>
                <a:cubicBezTo>
                  <a:pt x="4552473" y="3690408"/>
                  <a:pt x="4547513" y="3687927"/>
                  <a:pt x="4542552" y="3682967"/>
                </a:cubicBezTo>
                <a:cubicBezTo>
                  <a:pt x="4542552" y="3678006"/>
                  <a:pt x="4545032" y="3675525"/>
                  <a:pt x="4549993" y="3675525"/>
                </a:cubicBezTo>
                <a:close/>
                <a:moveTo>
                  <a:pt x="4311868" y="3675525"/>
                </a:moveTo>
                <a:cubicBezTo>
                  <a:pt x="4311868" y="3675525"/>
                  <a:pt x="4315589" y="3678006"/>
                  <a:pt x="4323030" y="3682967"/>
                </a:cubicBezTo>
                <a:cubicBezTo>
                  <a:pt x="4330472" y="3687927"/>
                  <a:pt x="4332952" y="3690408"/>
                  <a:pt x="4330472" y="3690408"/>
                </a:cubicBezTo>
                <a:cubicBezTo>
                  <a:pt x="4327992" y="3690408"/>
                  <a:pt x="4326751" y="3690408"/>
                  <a:pt x="4326751" y="3690408"/>
                </a:cubicBezTo>
                <a:cubicBezTo>
                  <a:pt x="4321790" y="3685447"/>
                  <a:pt x="4319310" y="3682967"/>
                  <a:pt x="4319310" y="3682967"/>
                </a:cubicBezTo>
                <a:cubicBezTo>
                  <a:pt x="4319310" y="3682967"/>
                  <a:pt x="4318069" y="3682967"/>
                  <a:pt x="4315589" y="3682967"/>
                </a:cubicBezTo>
                <a:cubicBezTo>
                  <a:pt x="4313109" y="3682967"/>
                  <a:pt x="4311868" y="3680486"/>
                  <a:pt x="4311868" y="3675525"/>
                </a:cubicBezTo>
                <a:close/>
                <a:moveTo>
                  <a:pt x="4237454" y="3675525"/>
                </a:moveTo>
                <a:lnTo>
                  <a:pt x="4252337" y="3675525"/>
                </a:lnTo>
                <a:cubicBezTo>
                  <a:pt x="4257298" y="3680486"/>
                  <a:pt x="4257298" y="3682967"/>
                  <a:pt x="4252337" y="3682967"/>
                </a:cubicBezTo>
                <a:cubicBezTo>
                  <a:pt x="4247376" y="3682967"/>
                  <a:pt x="4243655" y="3681727"/>
                  <a:pt x="4241175" y="3679246"/>
                </a:cubicBezTo>
                <a:cubicBezTo>
                  <a:pt x="4238695" y="3676765"/>
                  <a:pt x="4237454" y="3675525"/>
                  <a:pt x="4237454" y="3675525"/>
                </a:cubicBezTo>
                <a:close/>
                <a:moveTo>
                  <a:pt x="4363958" y="3668084"/>
                </a:moveTo>
                <a:cubicBezTo>
                  <a:pt x="4363958" y="3673045"/>
                  <a:pt x="4363958" y="3675525"/>
                  <a:pt x="4363958" y="3675525"/>
                </a:cubicBezTo>
                <a:cubicBezTo>
                  <a:pt x="4363958" y="3675525"/>
                  <a:pt x="4363958" y="3678006"/>
                  <a:pt x="4363958" y="3682967"/>
                </a:cubicBezTo>
                <a:lnTo>
                  <a:pt x="4371399" y="3690408"/>
                </a:lnTo>
                <a:cubicBezTo>
                  <a:pt x="4371399" y="3690408"/>
                  <a:pt x="4371399" y="3689168"/>
                  <a:pt x="4371399" y="3686687"/>
                </a:cubicBezTo>
                <a:cubicBezTo>
                  <a:pt x="4371399" y="3684207"/>
                  <a:pt x="4371399" y="3680486"/>
                  <a:pt x="4371399" y="3675525"/>
                </a:cubicBezTo>
                <a:close/>
                <a:moveTo>
                  <a:pt x="3939798" y="3668084"/>
                </a:moveTo>
                <a:lnTo>
                  <a:pt x="3947239" y="3668084"/>
                </a:lnTo>
                <a:cubicBezTo>
                  <a:pt x="3947239" y="3673045"/>
                  <a:pt x="3945999" y="3675525"/>
                  <a:pt x="3943519" y="3675525"/>
                </a:cubicBezTo>
                <a:cubicBezTo>
                  <a:pt x="3941039" y="3675525"/>
                  <a:pt x="3939798" y="3675525"/>
                  <a:pt x="3939798" y="3675525"/>
                </a:cubicBezTo>
                <a:cubicBezTo>
                  <a:pt x="3939798" y="3675525"/>
                  <a:pt x="3939798" y="3673045"/>
                  <a:pt x="3939798" y="3668084"/>
                </a:cubicBezTo>
                <a:close/>
                <a:moveTo>
                  <a:pt x="4475579" y="3660643"/>
                </a:moveTo>
                <a:cubicBezTo>
                  <a:pt x="4480540" y="3665603"/>
                  <a:pt x="4481780" y="3669324"/>
                  <a:pt x="4479300" y="3671805"/>
                </a:cubicBezTo>
                <a:cubicBezTo>
                  <a:pt x="4476820" y="3674285"/>
                  <a:pt x="4473099" y="3673045"/>
                  <a:pt x="4468138" y="3668084"/>
                </a:cubicBezTo>
                <a:close/>
                <a:moveTo>
                  <a:pt x="4412327" y="3653201"/>
                </a:moveTo>
                <a:cubicBezTo>
                  <a:pt x="4414807" y="3653201"/>
                  <a:pt x="4418528" y="3654441"/>
                  <a:pt x="4423489" y="3656922"/>
                </a:cubicBezTo>
                <a:cubicBezTo>
                  <a:pt x="4428451" y="3659402"/>
                  <a:pt x="4435892" y="3665603"/>
                  <a:pt x="4445814" y="3675525"/>
                </a:cubicBezTo>
                <a:lnTo>
                  <a:pt x="4438372" y="3675525"/>
                </a:lnTo>
                <a:cubicBezTo>
                  <a:pt x="4418528" y="3660643"/>
                  <a:pt x="4409847" y="3653201"/>
                  <a:pt x="4412327" y="3653201"/>
                </a:cubicBezTo>
                <a:close/>
                <a:moveTo>
                  <a:pt x="3850501" y="3653201"/>
                </a:moveTo>
                <a:lnTo>
                  <a:pt x="3857942" y="3653201"/>
                </a:lnTo>
                <a:lnTo>
                  <a:pt x="3850501" y="3660643"/>
                </a:lnTo>
                <a:cubicBezTo>
                  <a:pt x="3850501" y="3660643"/>
                  <a:pt x="3850501" y="3658162"/>
                  <a:pt x="3850501" y="3653201"/>
                </a:cubicBezTo>
                <a:close/>
                <a:moveTo>
                  <a:pt x="3790970" y="3653201"/>
                </a:moveTo>
                <a:lnTo>
                  <a:pt x="3798411" y="3660643"/>
                </a:lnTo>
                <a:lnTo>
                  <a:pt x="3790970" y="3660643"/>
                </a:lnTo>
                <a:cubicBezTo>
                  <a:pt x="3786008" y="3660643"/>
                  <a:pt x="3786008" y="3658162"/>
                  <a:pt x="3790970" y="3653201"/>
                </a:cubicBezTo>
                <a:close/>
                <a:moveTo>
                  <a:pt x="4549993" y="3645760"/>
                </a:moveTo>
                <a:lnTo>
                  <a:pt x="4557435" y="3653201"/>
                </a:lnTo>
                <a:lnTo>
                  <a:pt x="4549993" y="3653201"/>
                </a:lnTo>
                <a:cubicBezTo>
                  <a:pt x="4549993" y="3648240"/>
                  <a:pt x="4549993" y="3645760"/>
                  <a:pt x="4549993" y="3645760"/>
                </a:cubicBezTo>
                <a:close/>
                <a:moveTo>
                  <a:pt x="4192806" y="3645760"/>
                </a:moveTo>
                <a:lnTo>
                  <a:pt x="4207689" y="3645760"/>
                </a:lnTo>
                <a:cubicBezTo>
                  <a:pt x="4212650" y="3645760"/>
                  <a:pt x="4215130" y="3648240"/>
                  <a:pt x="4215130" y="3653201"/>
                </a:cubicBezTo>
                <a:cubicBezTo>
                  <a:pt x="4215130" y="3658162"/>
                  <a:pt x="4217610" y="3660643"/>
                  <a:pt x="4222571" y="3660643"/>
                </a:cubicBezTo>
                <a:lnTo>
                  <a:pt x="4222571" y="3668084"/>
                </a:lnTo>
                <a:lnTo>
                  <a:pt x="4215130" y="3660643"/>
                </a:lnTo>
                <a:cubicBezTo>
                  <a:pt x="4210169" y="3655682"/>
                  <a:pt x="4205208" y="3653201"/>
                  <a:pt x="4200247" y="3653201"/>
                </a:cubicBezTo>
                <a:cubicBezTo>
                  <a:pt x="4195286" y="3653201"/>
                  <a:pt x="4192806" y="3650720"/>
                  <a:pt x="4192806" y="3645760"/>
                </a:cubicBezTo>
                <a:close/>
                <a:moveTo>
                  <a:pt x="3671907" y="3645760"/>
                </a:moveTo>
                <a:cubicBezTo>
                  <a:pt x="3671907" y="3645760"/>
                  <a:pt x="3674387" y="3648240"/>
                  <a:pt x="3679349" y="3653201"/>
                </a:cubicBezTo>
                <a:lnTo>
                  <a:pt x="3671907" y="3653201"/>
                </a:lnTo>
                <a:close/>
                <a:moveTo>
                  <a:pt x="4475579" y="3638318"/>
                </a:moveTo>
                <a:lnTo>
                  <a:pt x="4483021" y="3645760"/>
                </a:lnTo>
                <a:cubicBezTo>
                  <a:pt x="4483021" y="3650720"/>
                  <a:pt x="4480540" y="3650720"/>
                  <a:pt x="4475579" y="3645760"/>
                </a:cubicBezTo>
                <a:close/>
                <a:moveTo>
                  <a:pt x="4430931" y="3638318"/>
                </a:moveTo>
                <a:cubicBezTo>
                  <a:pt x="4435892" y="3638318"/>
                  <a:pt x="4439613" y="3639559"/>
                  <a:pt x="4442093" y="3642039"/>
                </a:cubicBezTo>
                <a:cubicBezTo>
                  <a:pt x="4444573" y="3644520"/>
                  <a:pt x="4445814" y="3645760"/>
                  <a:pt x="4445814" y="3645760"/>
                </a:cubicBezTo>
                <a:cubicBezTo>
                  <a:pt x="4450775" y="3645760"/>
                  <a:pt x="4454496" y="3647000"/>
                  <a:pt x="4456976" y="3649480"/>
                </a:cubicBezTo>
                <a:cubicBezTo>
                  <a:pt x="4459456" y="3651961"/>
                  <a:pt x="4460696" y="3654441"/>
                  <a:pt x="4460696" y="3656922"/>
                </a:cubicBezTo>
                <a:cubicBezTo>
                  <a:pt x="4460696" y="3659402"/>
                  <a:pt x="4458216" y="3658162"/>
                  <a:pt x="4453255" y="3653201"/>
                </a:cubicBezTo>
                <a:cubicBezTo>
                  <a:pt x="4448294" y="3648240"/>
                  <a:pt x="4444573" y="3645760"/>
                  <a:pt x="4442093" y="3645760"/>
                </a:cubicBezTo>
                <a:cubicBezTo>
                  <a:pt x="4439613" y="3645760"/>
                  <a:pt x="4440852" y="3648240"/>
                  <a:pt x="4445814" y="3653201"/>
                </a:cubicBezTo>
                <a:lnTo>
                  <a:pt x="4438372" y="3645760"/>
                </a:lnTo>
                <a:cubicBezTo>
                  <a:pt x="4433411" y="3645760"/>
                  <a:pt x="4430931" y="3644520"/>
                  <a:pt x="4430931" y="3642039"/>
                </a:cubicBezTo>
                <a:cubicBezTo>
                  <a:pt x="4430931" y="3639559"/>
                  <a:pt x="4430931" y="3638318"/>
                  <a:pt x="4430931" y="3638318"/>
                </a:cubicBezTo>
                <a:close/>
                <a:moveTo>
                  <a:pt x="4542552" y="3623435"/>
                </a:moveTo>
                <a:cubicBezTo>
                  <a:pt x="4542552" y="3623435"/>
                  <a:pt x="4542552" y="3624676"/>
                  <a:pt x="4542552" y="3627156"/>
                </a:cubicBezTo>
                <a:cubicBezTo>
                  <a:pt x="4542552" y="3629637"/>
                  <a:pt x="4542552" y="3630877"/>
                  <a:pt x="4542552" y="3630877"/>
                </a:cubicBezTo>
                <a:cubicBezTo>
                  <a:pt x="4542552" y="3630877"/>
                  <a:pt x="4541311" y="3629637"/>
                  <a:pt x="4538831" y="3627156"/>
                </a:cubicBezTo>
                <a:cubicBezTo>
                  <a:pt x="4536351" y="3624676"/>
                  <a:pt x="4537590" y="3623435"/>
                  <a:pt x="4542552" y="3623435"/>
                </a:cubicBezTo>
                <a:close/>
                <a:moveTo>
                  <a:pt x="4177923" y="3623435"/>
                </a:moveTo>
                <a:lnTo>
                  <a:pt x="4185364" y="3623435"/>
                </a:lnTo>
                <a:cubicBezTo>
                  <a:pt x="4185364" y="3628397"/>
                  <a:pt x="4185364" y="3630877"/>
                  <a:pt x="4185364" y="3630877"/>
                </a:cubicBezTo>
                <a:cubicBezTo>
                  <a:pt x="4185364" y="3630877"/>
                  <a:pt x="4184124" y="3630877"/>
                  <a:pt x="4181644" y="3630877"/>
                </a:cubicBezTo>
                <a:cubicBezTo>
                  <a:pt x="4179164" y="3630877"/>
                  <a:pt x="4177923" y="3628397"/>
                  <a:pt x="4177923" y="3623435"/>
                </a:cubicBezTo>
                <a:close/>
                <a:moveTo>
                  <a:pt x="4259778" y="3619715"/>
                </a:moveTo>
                <a:cubicBezTo>
                  <a:pt x="4262258" y="3619715"/>
                  <a:pt x="4264739" y="3620955"/>
                  <a:pt x="4267220" y="3623435"/>
                </a:cubicBezTo>
                <a:cubicBezTo>
                  <a:pt x="4272181" y="3628397"/>
                  <a:pt x="4279622" y="3634598"/>
                  <a:pt x="4289544" y="3642039"/>
                </a:cubicBezTo>
                <a:cubicBezTo>
                  <a:pt x="4299465" y="3649480"/>
                  <a:pt x="4306907" y="3653201"/>
                  <a:pt x="4311868" y="3653201"/>
                </a:cubicBezTo>
                <a:cubicBezTo>
                  <a:pt x="4316830" y="3653201"/>
                  <a:pt x="4319310" y="3655682"/>
                  <a:pt x="4319310" y="3660643"/>
                </a:cubicBezTo>
                <a:lnTo>
                  <a:pt x="4311868" y="3660643"/>
                </a:lnTo>
                <a:lnTo>
                  <a:pt x="4304427" y="3660643"/>
                </a:lnTo>
                <a:cubicBezTo>
                  <a:pt x="4294505" y="3650720"/>
                  <a:pt x="4287064" y="3645760"/>
                  <a:pt x="4282103" y="3645760"/>
                </a:cubicBezTo>
                <a:cubicBezTo>
                  <a:pt x="4277141" y="3645760"/>
                  <a:pt x="4272181" y="3643279"/>
                  <a:pt x="4267220" y="3638318"/>
                </a:cubicBezTo>
                <a:cubicBezTo>
                  <a:pt x="4272181" y="3648240"/>
                  <a:pt x="4277141" y="3653201"/>
                  <a:pt x="4282103" y="3653201"/>
                </a:cubicBezTo>
                <a:cubicBezTo>
                  <a:pt x="4287064" y="3653201"/>
                  <a:pt x="4292024" y="3655682"/>
                  <a:pt x="4296985" y="3660643"/>
                </a:cubicBezTo>
                <a:lnTo>
                  <a:pt x="4289544" y="3675525"/>
                </a:lnTo>
                <a:cubicBezTo>
                  <a:pt x="4284583" y="3670565"/>
                  <a:pt x="4279622" y="3668084"/>
                  <a:pt x="4274661" y="3668084"/>
                </a:cubicBezTo>
                <a:lnTo>
                  <a:pt x="4259778" y="3653201"/>
                </a:lnTo>
                <a:cubicBezTo>
                  <a:pt x="4259778" y="3653201"/>
                  <a:pt x="4258538" y="3653201"/>
                  <a:pt x="4256058" y="3653201"/>
                </a:cubicBezTo>
                <a:cubicBezTo>
                  <a:pt x="4253578" y="3653201"/>
                  <a:pt x="4252337" y="3650720"/>
                  <a:pt x="4252337" y="3645760"/>
                </a:cubicBezTo>
                <a:cubicBezTo>
                  <a:pt x="4247376" y="3645760"/>
                  <a:pt x="4242415" y="3645760"/>
                  <a:pt x="4237454" y="3645760"/>
                </a:cubicBezTo>
                <a:lnTo>
                  <a:pt x="4230013" y="3638318"/>
                </a:lnTo>
                <a:cubicBezTo>
                  <a:pt x="4230013" y="3638318"/>
                  <a:pt x="4228772" y="3638318"/>
                  <a:pt x="4226292" y="3638318"/>
                </a:cubicBezTo>
                <a:cubicBezTo>
                  <a:pt x="4223812" y="3638318"/>
                  <a:pt x="4222571" y="3637078"/>
                  <a:pt x="4222571" y="3634598"/>
                </a:cubicBezTo>
                <a:cubicBezTo>
                  <a:pt x="4222571" y="3632118"/>
                  <a:pt x="4220091" y="3630877"/>
                  <a:pt x="4215130" y="3630877"/>
                </a:cubicBezTo>
                <a:lnTo>
                  <a:pt x="4222571" y="3630877"/>
                </a:lnTo>
                <a:cubicBezTo>
                  <a:pt x="4227533" y="3630877"/>
                  <a:pt x="4230013" y="3630877"/>
                  <a:pt x="4230013" y="3630877"/>
                </a:cubicBezTo>
                <a:cubicBezTo>
                  <a:pt x="4234974" y="3630877"/>
                  <a:pt x="4238695" y="3630877"/>
                  <a:pt x="4241175" y="3630877"/>
                </a:cubicBezTo>
                <a:cubicBezTo>
                  <a:pt x="4243655" y="3630877"/>
                  <a:pt x="4247376" y="3628397"/>
                  <a:pt x="4252337" y="3623435"/>
                </a:cubicBezTo>
                <a:cubicBezTo>
                  <a:pt x="4254818" y="3620955"/>
                  <a:pt x="4257298" y="3619715"/>
                  <a:pt x="4259778" y="3619715"/>
                </a:cubicBezTo>
                <a:close/>
                <a:moveTo>
                  <a:pt x="3843060" y="3615994"/>
                </a:moveTo>
                <a:cubicBezTo>
                  <a:pt x="3843060" y="3615994"/>
                  <a:pt x="3845540" y="3615994"/>
                  <a:pt x="3850501" y="3615994"/>
                </a:cubicBezTo>
                <a:cubicBezTo>
                  <a:pt x="3850501" y="3615994"/>
                  <a:pt x="3850501" y="3618475"/>
                  <a:pt x="3850501" y="3623435"/>
                </a:cubicBezTo>
                <a:close/>
                <a:moveTo>
                  <a:pt x="3627259" y="3615994"/>
                </a:moveTo>
                <a:cubicBezTo>
                  <a:pt x="3632220" y="3615994"/>
                  <a:pt x="3635941" y="3617234"/>
                  <a:pt x="3638421" y="3619715"/>
                </a:cubicBezTo>
                <a:cubicBezTo>
                  <a:pt x="3640901" y="3622195"/>
                  <a:pt x="3642142" y="3623435"/>
                  <a:pt x="3642142" y="3623435"/>
                </a:cubicBezTo>
                <a:lnTo>
                  <a:pt x="3642142" y="3630877"/>
                </a:lnTo>
                <a:cubicBezTo>
                  <a:pt x="3642142" y="3630877"/>
                  <a:pt x="3639662" y="3628397"/>
                  <a:pt x="3634700" y="3623435"/>
                </a:cubicBezTo>
                <a:close/>
                <a:moveTo>
                  <a:pt x="4527669" y="3608553"/>
                </a:moveTo>
                <a:lnTo>
                  <a:pt x="4549993" y="3615994"/>
                </a:lnTo>
                <a:lnTo>
                  <a:pt x="4542552" y="3615994"/>
                </a:lnTo>
                <a:cubicBezTo>
                  <a:pt x="4537590" y="3611033"/>
                  <a:pt x="4532630" y="3611033"/>
                  <a:pt x="4527669" y="3615994"/>
                </a:cubicBezTo>
                <a:close/>
                <a:moveTo>
                  <a:pt x="4319310" y="3608553"/>
                </a:moveTo>
                <a:lnTo>
                  <a:pt x="4326751" y="3623435"/>
                </a:lnTo>
                <a:cubicBezTo>
                  <a:pt x="4336673" y="3628397"/>
                  <a:pt x="4341634" y="3630877"/>
                  <a:pt x="4341634" y="3630877"/>
                </a:cubicBezTo>
                <a:cubicBezTo>
                  <a:pt x="4346595" y="3630877"/>
                  <a:pt x="4349075" y="3630877"/>
                  <a:pt x="4349075" y="3630877"/>
                </a:cubicBezTo>
                <a:cubicBezTo>
                  <a:pt x="4349075" y="3635838"/>
                  <a:pt x="4351555" y="3638318"/>
                  <a:pt x="4356517" y="3638318"/>
                </a:cubicBezTo>
                <a:lnTo>
                  <a:pt x="4349075" y="3623435"/>
                </a:lnTo>
                <a:cubicBezTo>
                  <a:pt x="4339154" y="3618475"/>
                  <a:pt x="4331712" y="3615994"/>
                  <a:pt x="4326751" y="3615994"/>
                </a:cubicBezTo>
                <a:close/>
                <a:moveTo>
                  <a:pt x="4163040" y="3608553"/>
                </a:moveTo>
                <a:lnTo>
                  <a:pt x="4170481" y="3615994"/>
                </a:lnTo>
                <a:cubicBezTo>
                  <a:pt x="4175443" y="3620955"/>
                  <a:pt x="4172962" y="3623435"/>
                  <a:pt x="4163040" y="3623435"/>
                </a:cubicBezTo>
                <a:cubicBezTo>
                  <a:pt x="4163040" y="3618475"/>
                  <a:pt x="4163040" y="3615994"/>
                  <a:pt x="4163040" y="3615994"/>
                </a:cubicBezTo>
                <a:cubicBezTo>
                  <a:pt x="4158079" y="3615994"/>
                  <a:pt x="4158079" y="3613513"/>
                  <a:pt x="4163040" y="3608553"/>
                </a:cubicBezTo>
                <a:close/>
                <a:moveTo>
                  <a:pt x="4371399" y="3601111"/>
                </a:moveTo>
                <a:cubicBezTo>
                  <a:pt x="4371399" y="3601111"/>
                  <a:pt x="4371399" y="3602351"/>
                  <a:pt x="4371399" y="3604832"/>
                </a:cubicBezTo>
                <a:cubicBezTo>
                  <a:pt x="4371399" y="3607313"/>
                  <a:pt x="4373880" y="3608553"/>
                  <a:pt x="4378841" y="3608553"/>
                </a:cubicBezTo>
                <a:cubicBezTo>
                  <a:pt x="4378841" y="3608553"/>
                  <a:pt x="4377600" y="3607313"/>
                  <a:pt x="4375120" y="3604832"/>
                </a:cubicBezTo>
                <a:cubicBezTo>
                  <a:pt x="4372640" y="3602351"/>
                  <a:pt x="4371399" y="3601111"/>
                  <a:pt x="4371399" y="3601111"/>
                </a:cubicBezTo>
                <a:close/>
                <a:moveTo>
                  <a:pt x="3687720" y="3597391"/>
                </a:moveTo>
                <a:cubicBezTo>
                  <a:pt x="3689580" y="3597391"/>
                  <a:pt x="3691751" y="3598631"/>
                  <a:pt x="3694231" y="3601111"/>
                </a:cubicBezTo>
                <a:cubicBezTo>
                  <a:pt x="3704153" y="3611033"/>
                  <a:pt x="3716556" y="3618475"/>
                  <a:pt x="3731439" y="3623435"/>
                </a:cubicBezTo>
                <a:cubicBezTo>
                  <a:pt x="3741360" y="3628397"/>
                  <a:pt x="3746321" y="3630877"/>
                  <a:pt x="3746321" y="3630877"/>
                </a:cubicBezTo>
                <a:lnTo>
                  <a:pt x="3716556" y="3623435"/>
                </a:lnTo>
                <a:lnTo>
                  <a:pt x="3701673" y="3615994"/>
                </a:lnTo>
                <a:lnTo>
                  <a:pt x="3723997" y="3645760"/>
                </a:lnTo>
                <a:cubicBezTo>
                  <a:pt x="3719036" y="3645760"/>
                  <a:pt x="3716556" y="3643279"/>
                  <a:pt x="3716556" y="3638318"/>
                </a:cubicBezTo>
                <a:lnTo>
                  <a:pt x="3671907" y="3623435"/>
                </a:lnTo>
                <a:cubicBezTo>
                  <a:pt x="3661986" y="3618475"/>
                  <a:pt x="3661986" y="3615994"/>
                  <a:pt x="3671907" y="3615994"/>
                </a:cubicBezTo>
                <a:cubicBezTo>
                  <a:pt x="3676869" y="3611033"/>
                  <a:pt x="3680589" y="3606072"/>
                  <a:pt x="3683069" y="3601111"/>
                </a:cubicBezTo>
                <a:cubicBezTo>
                  <a:pt x="3684309" y="3598631"/>
                  <a:pt x="3685859" y="3597391"/>
                  <a:pt x="3687720" y="3597391"/>
                </a:cubicBezTo>
                <a:close/>
                <a:moveTo>
                  <a:pt x="4133274" y="3593670"/>
                </a:moveTo>
                <a:cubicBezTo>
                  <a:pt x="4143196" y="3593670"/>
                  <a:pt x="4146917" y="3596151"/>
                  <a:pt x="4144437" y="3601111"/>
                </a:cubicBezTo>
                <a:cubicBezTo>
                  <a:pt x="4141956" y="3606072"/>
                  <a:pt x="4143196" y="3608553"/>
                  <a:pt x="4148157" y="3608553"/>
                </a:cubicBezTo>
                <a:cubicBezTo>
                  <a:pt x="4153119" y="3608553"/>
                  <a:pt x="4155599" y="3611033"/>
                  <a:pt x="4155599" y="3615994"/>
                </a:cubicBezTo>
                <a:cubicBezTo>
                  <a:pt x="4145677" y="3615994"/>
                  <a:pt x="4138236" y="3613513"/>
                  <a:pt x="4133274" y="3608553"/>
                </a:cubicBezTo>
                <a:cubicBezTo>
                  <a:pt x="4128313" y="3603592"/>
                  <a:pt x="4124592" y="3602351"/>
                  <a:pt x="4122112" y="3604832"/>
                </a:cubicBezTo>
                <a:cubicBezTo>
                  <a:pt x="4119632" y="3607313"/>
                  <a:pt x="4118392" y="3607313"/>
                  <a:pt x="4118392" y="3604832"/>
                </a:cubicBezTo>
                <a:cubicBezTo>
                  <a:pt x="4118392" y="3602351"/>
                  <a:pt x="4120872" y="3601111"/>
                  <a:pt x="4125833" y="3601111"/>
                </a:cubicBezTo>
                <a:close/>
                <a:moveTo>
                  <a:pt x="4289544" y="3586228"/>
                </a:moveTo>
                <a:cubicBezTo>
                  <a:pt x="4289544" y="3591189"/>
                  <a:pt x="4290785" y="3593670"/>
                  <a:pt x="4293265" y="3593670"/>
                </a:cubicBezTo>
                <a:cubicBezTo>
                  <a:pt x="4295745" y="3593670"/>
                  <a:pt x="4296985" y="3593670"/>
                  <a:pt x="4296985" y="3593670"/>
                </a:cubicBezTo>
                <a:cubicBezTo>
                  <a:pt x="4296985" y="3593670"/>
                  <a:pt x="4296985" y="3591189"/>
                  <a:pt x="4296985" y="3586228"/>
                </a:cubicBezTo>
                <a:cubicBezTo>
                  <a:pt x="4296985" y="3586228"/>
                  <a:pt x="4294505" y="3586228"/>
                  <a:pt x="4289544" y="3586228"/>
                </a:cubicBezTo>
                <a:close/>
                <a:moveTo>
                  <a:pt x="4267220" y="3586228"/>
                </a:moveTo>
                <a:cubicBezTo>
                  <a:pt x="4267220" y="3591189"/>
                  <a:pt x="4269700" y="3593670"/>
                  <a:pt x="4274661" y="3593670"/>
                </a:cubicBezTo>
                <a:cubicBezTo>
                  <a:pt x="4274661" y="3588709"/>
                  <a:pt x="4274661" y="3586228"/>
                  <a:pt x="4274661" y="3586228"/>
                </a:cubicBezTo>
                <a:cubicBezTo>
                  <a:pt x="4274661" y="3586228"/>
                  <a:pt x="4273421" y="3586228"/>
                  <a:pt x="4270940" y="3586228"/>
                </a:cubicBezTo>
                <a:cubicBezTo>
                  <a:pt x="4268460" y="3586228"/>
                  <a:pt x="4267220" y="3586228"/>
                  <a:pt x="4267220" y="3586228"/>
                </a:cubicBezTo>
                <a:close/>
                <a:moveTo>
                  <a:pt x="3597493" y="3586228"/>
                </a:moveTo>
                <a:cubicBezTo>
                  <a:pt x="3597493" y="3586228"/>
                  <a:pt x="3597493" y="3587468"/>
                  <a:pt x="3597493" y="3589949"/>
                </a:cubicBezTo>
                <a:cubicBezTo>
                  <a:pt x="3597493" y="3592430"/>
                  <a:pt x="3595013" y="3593670"/>
                  <a:pt x="3590052" y="3593670"/>
                </a:cubicBezTo>
                <a:cubicBezTo>
                  <a:pt x="3590052" y="3593670"/>
                  <a:pt x="3591292" y="3592430"/>
                  <a:pt x="3593773" y="3589949"/>
                </a:cubicBezTo>
                <a:cubicBezTo>
                  <a:pt x="3596253" y="3587468"/>
                  <a:pt x="3597493" y="3586228"/>
                  <a:pt x="3597493" y="3586228"/>
                </a:cubicBezTo>
                <a:close/>
                <a:moveTo>
                  <a:pt x="4356517" y="3578787"/>
                </a:moveTo>
                <a:lnTo>
                  <a:pt x="4371399" y="3578787"/>
                </a:lnTo>
                <a:lnTo>
                  <a:pt x="4371399" y="3586228"/>
                </a:lnTo>
                <a:cubicBezTo>
                  <a:pt x="4371399" y="3586228"/>
                  <a:pt x="4370159" y="3586228"/>
                  <a:pt x="4367679" y="3586228"/>
                </a:cubicBezTo>
                <a:cubicBezTo>
                  <a:pt x="4365199" y="3586228"/>
                  <a:pt x="4361478" y="3583748"/>
                  <a:pt x="4356517" y="3578787"/>
                </a:cubicBezTo>
                <a:close/>
                <a:moveTo>
                  <a:pt x="4475579" y="3571346"/>
                </a:moveTo>
                <a:lnTo>
                  <a:pt x="4505345" y="3593670"/>
                </a:lnTo>
                <a:lnTo>
                  <a:pt x="4490462" y="3586228"/>
                </a:lnTo>
                <a:cubicBezTo>
                  <a:pt x="4485501" y="3581268"/>
                  <a:pt x="4480540" y="3578787"/>
                  <a:pt x="4475579" y="3578787"/>
                </a:cubicBezTo>
                <a:close/>
                <a:moveTo>
                  <a:pt x="4207689" y="3571346"/>
                </a:moveTo>
                <a:lnTo>
                  <a:pt x="4200247" y="3578787"/>
                </a:lnTo>
                <a:cubicBezTo>
                  <a:pt x="4205208" y="3578787"/>
                  <a:pt x="4207689" y="3578787"/>
                  <a:pt x="4207689" y="3578787"/>
                </a:cubicBezTo>
                <a:lnTo>
                  <a:pt x="4207689" y="3586228"/>
                </a:lnTo>
                <a:lnTo>
                  <a:pt x="4230013" y="3593670"/>
                </a:lnTo>
                <a:lnTo>
                  <a:pt x="4222571" y="3578787"/>
                </a:lnTo>
                <a:cubicBezTo>
                  <a:pt x="4222571" y="3573826"/>
                  <a:pt x="4222571" y="3571346"/>
                  <a:pt x="4222571" y="3571346"/>
                </a:cubicBezTo>
                <a:close/>
                <a:moveTo>
                  <a:pt x="4066302" y="3563904"/>
                </a:moveTo>
                <a:cubicBezTo>
                  <a:pt x="4066302" y="3568865"/>
                  <a:pt x="4066302" y="3571346"/>
                  <a:pt x="4066302" y="3571346"/>
                </a:cubicBezTo>
                <a:cubicBezTo>
                  <a:pt x="4066302" y="3576306"/>
                  <a:pt x="4063822" y="3576306"/>
                  <a:pt x="4058860" y="3571346"/>
                </a:cubicBezTo>
                <a:close/>
                <a:moveTo>
                  <a:pt x="4029095" y="3563904"/>
                </a:moveTo>
                <a:cubicBezTo>
                  <a:pt x="4034056" y="3563904"/>
                  <a:pt x="4036536" y="3566385"/>
                  <a:pt x="4036536" y="3571346"/>
                </a:cubicBezTo>
                <a:lnTo>
                  <a:pt x="4029095" y="3571346"/>
                </a:lnTo>
                <a:close/>
                <a:moveTo>
                  <a:pt x="3567728" y="3563904"/>
                </a:moveTo>
                <a:cubicBezTo>
                  <a:pt x="3572689" y="3568865"/>
                  <a:pt x="3575169" y="3572586"/>
                  <a:pt x="3575169" y="3575066"/>
                </a:cubicBezTo>
                <a:cubicBezTo>
                  <a:pt x="3575169" y="3577547"/>
                  <a:pt x="3570208" y="3576306"/>
                  <a:pt x="3560286" y="3571346"/>
                </a:cubicBezTo>
                <a:close/>
                <a:moveTo>
                  <a:pt x="3803992" y="3560184"/>
                </a:moveTo>
                <a:cubicBezTo>
                  <a:pt x="3805233" y="3560184"/>
                  <a:pt x="3805853" y="3561424"/>
                  <a:pt x="3805853" y="3563904"/>
                </a:cubicBezTo>
                <a:lnTo>
                  <a:pt x="3798411" y="3563904"/>
                </a:lnTo>
                <a:cubicBezTo>
                  <a:pt x="3800892" y="3561424"/>
                  <a:pt x="3802752" y="3560184"/>
                  <a:pt x="3803992" y="3560184"/>
                </a:cubicBezTo>
                <a:close/>
                <a:moveTo>
                  <a:pt x="3768646" y="3556463"/>
                </a:moveTo>
                <a:cubicBezTo>
                  <a:pt x="3768646" y="3556463"/>
                  <a:pt x="3771126" y="3557703"/>
                  <a:pt x="3776087" y="3560184"/>
                </a:cubicBezTo>
                <a:cubicBezTo>
                  <a:pt x="3781048" y="3562664"/>
                  <a:pt x="3786008" y="3566385"/>
                  <a:pt x="3790970" y="3571346"/>
                </a:cubicBezTo>
                <a:lnTo>
                  <a:pt x="3828177" y="3601111"/>
                </a:lnTo>
                <a:lnTo>
                  <a:pt x="3835618" y="3608553"/>
                </a:lnTo>
                <a:cubicBezTo>
                  <a:pt x="3825697" y="3603592"/>
                  <a:pt x="3820735" y="3601111"/>
                  <a:pt x="3820735" y="3601111"/>
                </a:cubicBezTo>
                <a:close/>
                <a:moveTo>
                  <a:pt x="3701673" y="3556463"/>
                </a:moveTo>
                <a:lnTo>
                  <a:pt x="3694231" y="3563904"/>
                </a:lnTo>
                <a:lnTo>
                  <a:pt x="3701673" y="3571346"/>
                </a:lnTo>
                <a:close/>
                <a:moveTo>
                  <a:pt x="3723067" y="3552742"/>
                </a:moveTo>
                <a:cubicBezTo>
                  <a:pt x="3721207" y="3552742"/>
                  <a:pt x="3719036" y="3553983"/>
                  <a:pt x="3716556" y="3556463"/>
                </a:cubicBezTo>
                <a:cubicBezTo>
                  <a:pt x="3711594" y="3561424"/>
                  <a:pt x="3711594" y="3565144"/>
                  <a:pt x="3716556" y="3567625"/>
                </a:cubicBezTo>
                <a:cubicBezTo>
                  <a:pt x="3721517" y="3570106"/>
                  <a:pt x="3725238" y="3570106"/>
                  <a:pt x="3727718" y="3567625"/>
                </a:cubicBezTo>
                <a:cubicBezTo>
                  <a:pt x="3730198" y="3565144"/>
                  <a:pt x="3730198" y="3561424"/>
                  <a:pt x="3727718" y="3556463"/>
                </a:cubicBezTo>
                <a:cubicBezTo>
                  <a:pt x="3726478" y="3553983"/>
                  <a:pt x="3724927" y="3552742"/>
                  <a:pt x="3723067" y="3552742"/>
                </a:cubicBezTo>
                <a:close/>
                <a:moveTo>
                  <a:pt x="4430931" y="3549021"/>
                </a:moveTo>
                <a:cubicBezTo>
                  <a:pt x="4435892" y="3549021"/>
                  <a:pt x="4438372" y="3550261"/>
                  <a:pt x="4438372" y="3552742"/>
                </a:cubicBezTo>
                <a:cubicBezTo>
                  <a:pt x="4438372" y="3555223"/>
                  <a:pt x="4438372" y="3556463"/>
                  <a:pt x="4438372" y="3556463"/>
                </a:cubicBezTo>
                <a:cubicBezTo>
                  <a:pt x="4438372" y="3556463"/>
                  <a:pt x="4435892" y="3556463"/>
                  <a:pt x="4430931" y="3556463"/>
                </a:cubicBezTo>
                <a:cubicBezTo>
                  <a:pt x="4430931" y="3556463"/>
                  <a:pt x="4430931" y="3553982"/>
                  <a:pt x="4430931" y="3549021"/>
                </a:cubicBezTo>
                <a:close/>
                <a:moveTo>
                  <a:pt x="3537962" y="3549021"/>
                </a:moveTo>
                <a:lnTo>
                  <a:pt x="3545403" y="3549021"/>
                </a:lnTo>
                <a:cubicBezTo>
                  <a:pt x="3545403" y="3553982"/>
                  <a:pt x="3545403" y="3556463"/>
                  <a:pt x="3545403" y="3556463"/>
                </a:cubicBezTo>
                <a:close/>
                <a:moveTo>
                  <a:pt x="4051419" y="3541580"/>
                </a:moveTo>
                <a:lnTo>
                  <a:pt x="4058860" y="3541580"/>
                </a:lnTo>
                <a:lnTo>
                  <a:pt x="4073743" y="3541580"/>
                </a:lnTo>
                <a:cubicBezTo>
                  <a:pt x="4073743" y="3541580"/>
                  <a:pt x="4073743" y="3544061"/>
                  <a:pt x="4073743" y="3549021"/>
                </a:cubicBezTo>
                <a:lnTo>
                  <a:pt x="4081185" y="3556463"/>
                </a:lnTo>
                <a:lnTo>
                  <a:pt x="4088626" y="3556463"/>
                </a:lnTo>
                <a:lnTo>
                  <a:pt x="4088626" y="3549021"/>
                </a:lnTo>
                <a:cubicBezTo>
                  <a:pt x="4093587" y="3553982"/>
                  <a:pt x="4096067" y="3556463"/>
                  <a:pt x="4096067" y="3556463"/>
                </a:cubicBezTo>
                <a:lnTo>
                  <a:pt x="4103509" y="3556463"/>
                </a:lnTo>
                <a:lnTo>
                  <a:pt x="4103509" y="3563904"/>
                </a:lnTo>
                <a:lnTo>
                  <a:pt x="4103509" y="3571346"/>
                </a:lnTo>
                <a:lnTo>
                  <a:pt x="4110950" y="3571346"/>
                </a:lnTo>
                <a:lnTo>
                  <a:pt x="4118392" y="3578787"/>
                </a:lnTo>
                <a:cubicBezTo>
                  <a:pt x="4118392" y="3578787"/>
                  <a:pt x="4115912" y="3578787"/>
                  <a:pt x="4110950" y="3578787"/>
                </a:cubicBezTo>
                <a:cubicBezTo>
                  <a:pt x="4101029" y="3578787"/>
                  <a:pt x="4093587" y="3578787"/>
                  <a:pt x="4088626" y="3578787"/>
                </a:cubicBezTo>
                <a:lnTo>
                  <a:pt x="4073743" y="3571346"/>
                </a:lnTo>
                <a:lnTo>
                  <a:pt x="4073743" y="3578787"/>
                </a:lnTo>
                <a:cubicBezTo>
                  <a:pt x="4073743" y="3578787"/>
                  <a:pt x="4071263" y="3571346"/>
                  <a:pt x="4066302" y="3556463"/>
                </a:cubicBezTo>
                <a:close/>
                <a:moveTo>
                  <a:pt x="4222571" y="3534139"/>
                </a:moveTo>
                <a:lnTo>
                  <a:pt x="4215130" y="3541580"/>
                </a:lnTo>
                <a:cubicBezTo>
                  <a:pt x="4215130" y="3541580"/>
                  <a:pt x="4217610" y="3541580"/>
                  <a:pt x="4222571" y="3541580"/>
                </a:cubicBezTo>
                <a:cubicBezTo>
                  <a:pt x="4222571" y="3536619"/>
                  <a:pt x="4222571" y="3534139"/>
                  <a:pt x="4222571" y="3534139"/>
                </a:cubicBezTo>
                <a:close/>
                <a:moveTo>
                  <a:pt x="3738880" y="3534139"/>
                </a:moveTo>
                <a:cubicBezTo>
                  <a:pt x="3738880" y="3534139"/>
                  <a:pt x="3741360" y="3536619"/>
                  <a:pt x="3746321" y="3541580"/>
                </a:cubicBezTo>
                <a:lnTo>
                  <a:pt x="3738880" y="3541580"/>
                </a:lnTo>
                <a:close/>
                <a:moveTo>
                  <a:pt x="3515638" y="3534139"/>
                </a:moveTo>
                <a:cubicBezTo>
                  <a:pt x="3515638" y="3534139"/>
                  <a:pt x="3516878" y="3534139"/>
                  <a:pt x="3519358" y="3534139"/>
                </a:cubicBezTo>
                <a:cubicBezTo>
                  <a:pt x="3521839" y="3534139"/>
                  <a:pt x="3525559" y="3534139"/>
                  <a:pt x="3530521" y="3534139"/>
                </a:cubicBezTo>
                <a:cubicBezTo>
                  <a:pt x="3535482" y="3534139"/>
                  <a:pt x="3537962" y="3534139"/>
                  <a:pt x="3537962" y="3534139"/>
                </a:cubicBezTo>
                <a:lnTo>
                  <a:pt x="3530521" y="3541580"/>
                </a:lnTo>
                <a:close/>
                <a:moveTo>
                  <a:pt x="4341634" y="3526697"/>
                </a:moveTo>
                <a:cubicBezTo>
                  <a:pt x="4341634" y="3526697"/>
                  <a:pt x="4344114" y="3526697"/>
                  <a:pt x="4349075" y="3526697"/>
                </a:cubicBezTo>
                <a:cubicBezTo>
                  <a:pt x="4349075" y="3526697"/>
                  <a:pt x="4349075" y="3529178"/>
                  <a:pt x="4349075" y="3534139"/>
                </a:cubicBezTo>
                <a:close/>
                <a:moveTo>
                  <a:pt x="3746321" y="3526697"/>
                </a:moveTo>
                <a:cubicBezTo>
                  <a:pt x="3746321" y="3526697"/>
                  <a:pt x="3748801" y="3526697"/>
                  <a:pt x="3753763" y="3526697"/>
                </a:cubicBezTo>
                <a:cubicBezTo>
                  <a:pt x="3753763" y="3526697"/>
                  <a:pt x="3752522" y="3527937"/>
                  <a:pt x="3750042" y="3530418"/>
                </a:cubicBezTo>
                <a:cubicBezTo>
                  <a:pt x="3747562" y="3532899"/>
                  <a:pt x="3746321" y="3534139"/>
                  <a:pt x="3746321" y="3534139"/>
                </a:cubicBezTo>
                <a:close/>
                <a:moveTo>
                  <a:pt x="4386282" y="3519256"/>
                </a:moveTo>
                <a:lnTo>
                  <a:pt x="4393724" y="3519256"/>
                </a:lnTo>
                <a:lnTo>
                  <a:pt x="4393724" y="3526697"/>
                </a:lnTo>
                <a:cubicBezTo>
                  <a:pt x="4388762" y="3526697"/>
                  <a:pt x="4386282" y="3524217"/>
                  <a:pt x="4386282" y="3519256"/>
                </a:cubicBezTo>
                <a:close/>
                <a:moveTo>
                  <a:pt x="3384836" y="3514786"/>
                </a:moveTo>
                <a:cubicBezTo>
                  <a:pt x="3385451" y="3514456"/>
                  <a:pt x="3386161" y="3514862"/>
                  <a:pt x="3386964" y="3516003"/>
                </a:cubicBezTo>
                <a:cubicBezTo>
                  <a:pt x="3388572" y="3518284"/>
                  <a:pt x="3389376" y="3519425"/>
                  <a:pt x="3389376" y="3519425"/>
                </a:cubicBezTo>
                <a:lnTo>
                  <a:pt x="3383275" y="3517980"/>
                </a:lnTo>
                <a:cubicBezTo>
                  <a:pt x="3383701" y="3516181"/>
                  <a:pt x="3384221" y="3515116"/>
                  <a:pt x="3384836" y="3514786"/>
                </a:cubicBezTo>
                <a:close/>
                <a:moveTo>
                  <a:pt x="3954681" y="3511814"/>
                </a:moveTo>
                <a:cubicBezTo>
                  <a:pt x="3959642" y="3511814"/>
                  <a:pt x="3962122" y="3514295"/>
                  <a:pt x="3962122" y="3519256"/>
                </a:cubicBezTo>
                <a:lnTo>
                  <a:pt x="3954681" y="3519256"/>
                </a:lnTo>
                <a:close/>
                <a:moveTo>
                  <a:pt x="3645862" y="3511814"/>
                </a:moveTo>
                <a:cubicBezTo>
                  <a:pt x="3643382" y="3511814"/>
                  <a:pt x="3644622" y="3514295"/>
                  <a:pt x="3649583" y="3519256"/>
                </a:cubicBezTo>
                <a:lnTo>
                  <a:pt x="3657024" y="3511814"/>
                </a:lnTo>
                <a:cubicBezTo>
                  <a:pt x="3652063" y="3511814"/>
                  <a:pt x="3648342" y="3511814"/>
                  <a:pt x="3645862" y="3511814"/>
                </a:cubicBezTo>
                <a:close/>
                <a:moveTo>
                  <a:pt x="4356517" y="3504373"/>
                </a:moveTo>
                <a:cubicBezTo>
                  <a:pt x="4356517" y="3504373"/>
                  <a:pt x="4358997" y="3504373"/>
                  <a:pt x="4363958" y="3504373"/>
                </a:cubicBezTo>
                <a:cubicBezTo>
                  <a:pt x="4363958" y="3504373"/>
                  <a:pt x="4363958" y="3505613"/>
                  <a:pt x="4363958" y="3508094"/>
                </a:cubicBezTo>
                <a:cubicBezTo>
                  <a:pt x="4363958" y="3510574"/>
                  <a:pt x="4363958" y="3511814"/>
                  <a:pt x="4363958" y="3511814"/>
                </a:cubicBezTo>
                <a:cubicBezTo>
                  <a:pt x="4358997" y="3511814"/>
                  <a:pt x="4356517" y="3509334"/>
                  <a:pt x="4356517" y="3504373"/>
                </a:cubicBezTo>
                <a:close/>
                <a:moveTo>
                  <a:pt x="3493314" y="3504373"/>
                </a:moveTo>
                <a:cubicBezTo>
                  <a:pt x="3493314" y="3504373"/>
                  <a:pt x="3494554" y="3504373"/>
                  <a:pt x="3497034" y="3504373"/>
                </a:cubicBezTo>
                <a:cubicBezTo>
                  <a:pt x="3499514" y="3504373"/>
                  <a:pt x="3498275" y="3506854"/>
                  <a:pt x="3493314" y="3511814"/>
                </a:cubicBezTo>
                <a:cubicBezTo>
                  <a:pt x="3493314" y="3511814"/>
                  <a:pt x="3493314" y="3510574"/>
                  <a:pt x="3493314" y="3508094"/>
                </a:cubicBezTo>
                <a:cubicBezTo>
                  <a:pt x="3493314" y="3505613"/>
                  <a:pt x="3493314" y="3504373"/>
                  <a:pt x="3493314" y="3504373"/>
                </a:cubicBezTo>
                <a:close/>
                <a:moveTo>
                  <a:pt x="4285823" y="3498792"/>
                </a:moveTo>
                <a:cubicBezTo>
                  <a:pt x="4290785" y="3497552"/>
                  <a:pt x="4296985" y="3499412"/>
                  <a:pt x="4304427" y="3504373"/>
                </a:cubicBezTo>
                <a:cubicBezTo>
                  <a:pt x="4309388" y="3504373"/>
                  <a:pt x="4311868" y="3506854"/>
                  <a:pt x="4311868" y="3511814"/>
                </a:cubicBezTo>
                <a:cubicBezTo>
                  <a:pt x="4311868" y="3516775"/>
                  <a:pt x="4310628" y="3519256"/>
                  <a:pt x="4308148" y="3519256"/>
                </a:cubicBezTo>
                <a:cubicBezTo>
                  <a:pt x="4305667" y="3519256"/>
                  <a:pt x="4304427" y="3516775"/>
                  <a:pt x="4304427" y="3511814"/>
                </a:cubicBezTo>
                <a:cubicBezTo>
                  <a:pt x="4299465" y="3506854"/>
                  <a:pt x="4292024" y="3506854"/>
                  <a:pt x="4282103" y="3511814"/>
                </a:cubicBezTo>
                <a:cubicBezTo>
                  <a:pt x="4277141" y="3516775"/>
                  <a:pt x="4277141" y="3521736"/>
                  <a:pt x="4282103" y="3526697"/>
                </a:cubicBezTo>
                <a:cubicBezTo>
                  <a:pt x="4282103" y="3531658"/>
                  <a:pt x="4283343" y="3534139"/>
                  <a:pt x="4285823" y="3534139"/>
                </a:cubicBezTo>
                <a:cubicBezTo>
                  <a:pt x="4288303" y="3534139"/>
                  <a:pt x="4289544" y="3534139"/>
                  <a:pt x="4289544" y="3534139"/>
                </a:cubicBezTo>
                <a:lnTo>
                  <a:pt x="4296985" y="3534139"/>
                </a:lnTo>
                <a:cubicBezTo>
                  <a:pt x="4301947" y="3539099"/>
                  <a:pt x="4308148" y="3541580"/>
                  <a:pt x="4315589" y="3541580"/>
                </a:cubicBezTo>
                <a:cubicBezTo>
                  <a:pt x="4323030" y="3541580"/>
                  <a:pt x="4326751" y="3544061"/>
                  <a:pt x="4326751" y="3549021"/>
                </a:cubicBezTo>
                <a:cubicBezTo>
                  <a:pt x="4326751" y="3553982"/>
                  <a:pt x="4327992" y="3556463"/>
                  <a:pt x="4330472" y="3556463"/>
                </a:cubicBezTo>
                <a:cubicBezTo>
                  <a:pt x="4332952" y="3556463"/>
                  <a:pt x="4334192" y="3556463"/>
                  <a:pt x="4334192" y="3556463"/>
                </a:cubicBezTo>
                <a:lnTo>
                  <a:pt x="4341634" y="3563904"/>
                </a:lnTo>
                <a:lnTo>
                  <a:pt x="4334192" y="3563904"/>
                </a:lnTo>
                <a:lnTo>
                  <a:pt x="4341634" y="3578787"/>
                </a:lnTo>
                <a:cubicBezTo>
                  <a:pt x="4346595" y="3578787"/>
                  <a:pt x="4351555" y="3581268"/>
                  <a:pt x="4356517" y="3586228"/>
                </a:cubicBezTo>
                <a:cubicBezTo>
                  <a:pt x="4361478" y="3591189"/>
                  <a:pt x="4366438" y="3593670"/>
                  <a:pt x="4371399" y="3593670"/>
                </a:cubicBezTo>
                <a:cubicBezTo>
                  <a:pt x="4381321" y="3598631"/>
                  <a:pt x="4386282" y="3603592"/>
                  <a:pt x="4386282" y="3608553"/>
                </a:cubicBezTo>
                <a:cubicBezTo>
                  <a:pt x="4391244" y="3608553"/>
                  <a:pt x="4394964" y="3608553"/>
                  <a:pt x="4397444" y="3608553"/>
                </a:cubicBezTo>
                <a:cubicBezTo>
                  <a:pt x="4399924" y="3608553"/>
                  <a:pt x="4401165" y="3611033"/>
                  <a:pt x="4401165" y="3615994"/>
                </a:cubicBezTo>
                <a:lnTo>
                  <a:pt x="4393724" y="3615994"/>
                </a:lnTo>
                <a:lnTo>
                  <a:pt x="4392356" y="3614627"/>
                </a:lnTo>
                <a:lnTo>
                  <a:pt x="4401165" y="3623435"/>
                </a:lnTo>
                <a:cubicBezTo>
                  <a:pt x="4421009" y="3628397"/>
                  <a:pt x="4425969" y="3635838"/>
                  <a:pt x="4416048" y="3645760"/>
                </a:cubicBezTo>
                <a:cubicBezTo>
                  <a:pt x="4416048" y="3640799"/>
                  <a:pt x="4411087" y="3635838"/>
                  <a:pt x="4401165" y="3630877"/>
                </a:cubicBezTo>
                <a:cubicBezTo>
                  <a:pt x="4381321" y="3620955"/>
                  <a:pt x="4361478" y="3606072"/>
                  <a:pt x="4341634" y="3586228"/>
                </a:cubicBezTo>
                <a:lnTo>
                  <a:pt x="4326751" y="3578787"/>
                </a:lnTo>
                <a:cubicBezTo>
                  <a:pt x="4321790" y="3578787"/>
                  <a:pt x="4321790" y="3576306"/>
                  <a:pt x="4326751" y="3571346"/>
                </a:cubicBezTo>
                <a:cubicBezTo>
                  <a:pt x="4321790" y="3571346"/>
                  <a:pt x="4316830" y="3568865"/>
                  <a:pt x="4311868" y="3563904"/>
                </a:cubicBezTo>
                <a:lnTo>
                  <a:pt x="4311868" y="3556463"/>
                </a:lnTo>
                <a:cubicBezTo>
                  <a:pt x="4311868" y="3556463"/>
                  <a:pt x="4311868" y="3553982"/>
                  <a:pt x="4311868" y="3549021"/>
                </a:cubicBezTo>
                <a:lnTo>
                  <a:pt x="4289544" y="3549021"/>
                </a:lnTo>
                <a:cubicBezTo>
                  <a:pt x="4289544" y="3549021"/>
                  <a:pt x="4285823" y="3545301"/>
                  <a:pt x="4278382" y="3537859"/>
                </a:cubicBezTo>
                <a:cubicBezTo>
                  <a:pt x="4270940" y="3530418"/>
                  <a:pt x="4262258" y="3526697"/>
                  <a:pt x="4252337" y="3526697"/>
                </a:cubicBezTo>
                <a:cubicBezTo>
                  <a:pt x="4247376" y="3521736"/>
                  <a:pt x="4247376" y="3519256"/>
                  <a:pt x="4252337" y="3519256"/>
                </a:cubicBezTo>
                <a:lnTo>
                  <a:pt x="4267220" y="3511814"/>
                </a:lnTo>
                <a:cubicBezTo>
                  <a:pt x="4272181" y="3511814"/>
                  <a:pt x="4274661" y="3511814"/>
                  <a:pt x="4274661" y="3511814"/>
                </a:cubicBezTo>
                <a:cubicBezTo>
                  <a:pt x="4277142" y="3504373"/>
                  <a:pt x="4280863" y="3500033"/>
                  <a:pt x="4285823" y="3498792"/>
                </a:cubicBezTo>
                <a:close/>
                <a:moveTo>
                  <a:pt x="3694231" y="3489490"/>
                </a:moveTo>
                <a:lnTo>
                  <a:pt x="3709114" y="3496932"/>
                </a:lnTo>
                <a:lnTo>
                  <a:pt x="3709114" y="3504373"/>
                </a:lnTo>
                <a:cubicBezTo>
                  <a:pt x="3714076" y="3514295"/>
                  <a:pt x="3719036" y="3516775"/>
                  <a:pt x="3723997" y="3511814"/>
                </a:cubicBezTo>
                <a:lnTo>
                  <a:pt x="3731439" y="3519256"/>
                </a:lnTo>
                <a:cubicBezTo>
                  <a:pt x="3726477" y="3519256"/>
                  <a:pt x="3721517" y="3519256"/>
                  <a:pt x="3716556" y="3519256"/>
                </a:cubicBezTo>
                <a:cubicBezTo>
                  <a:pt x="3711594" y="3519256"/>
                  <a:pt x="3709114" y="3516775"/>
                  <a:pt x="3709114" y="3511814"/>
                </a:cubicBezTo>
                <a:cubicBezTo>
                  <a:pt x="3704153" y="3511814"/>
                  <a:pt x="3700432" y="3510574"/>
                  <a:pt x="3697952" y="3508094"/>
                </a:cubicBezTo>
                <a:cubicBezTo>
                  <a:pt x="3695472" y="3505613"/>
                  <a:pt x="3694231" y="3504373"/>
                  <a:pt x="3694231" y="3504373"/>
                </a:cubicBezTo>
                <a:cubicBezTo>
                  <a:pt x="3689270" y="3499412"/>
                  <a:pt x="3686790" y="3495692"/>
                  <a:pt x="3686790" y="3493211"/>
                </a:cubicBezTo>
                <a:cubicBezTo>
                  <a:pt x="3686790" y="3490730"/>
                  <a:pt x="3689270" y="3489490"/>
                  <a:pt x="3694231" y="3489490"/>
                </a:cubicBezTo>
                <a:close/>
                <a:moveTo>
                  <a:pt x="4371399" y="3485769"/>
                </a:moveTo>
                <a:cubicBezTo>
                  <a:pt x="4371399" y="3483289"/>
                  <a:pt x="4388762" y="3496932"/>
                  <a:pt x="4423489" y="3526697"/>
                </a:cubicBezTo>
                <a:lnTo>
                  <a:pt x="4423489" y="3534139"/>
                </a:lnTo>
                <a:cubicBezTo>
                  <a:pt x="4418528" y="3529178"/>
                  <a:pt x="4413568" y="3529178"/>
                  <a:pt x="4408606" y="3534139"/>
                </a:cubicBezTo>
                <a:lnTo>
                  <a:pt x="4393724" y="3519256"/>
                </a:lnTo>
                <a:cubicBezTo>
                  <a:pt x="4388762" y="3519256"/>
                  <a:pt x="4388762" y="3516775"/>
                  <a:pt x="4393724" y="3511814"/>
                </a:cubicBezTo>
                <a:cubicBezTo>
                  <a:pt x="4393724" y="3511814"/>
                  <a:pt x="4392483" y="3510574"/>
                  <a:pt x="4390003" y="3508094"/>
                </a:cubicBezTo>
                <a:cubicBezTo>
                  <a:pt x="4387523" y="3505613"/>
                  <a:pt x="4386282" y="3501892"/>
                  <a:pt x="4386282" y="3496932"/>
                </a:cubicBezTo>
                <a:cubicBezTo>
                  <a:pt x="4376361" y="3491971"/>
                  <a:pt x="4371399" y="3488250"/>
                  <a:pt x="4371399" y="3485769"/>
                </a:cubicBezTo>
                <a:close/>
                <a:moveTo>
                  <a:pt x="4280242" y="3485769"/>
                </a:moveTo>
                <a:cubicBezTo>
                  <a:pt x="4281482" y="3485769"/>
                  <a:pt x="4282103" y="3487010"/>
                  <a:pt x="4282103" y="3489490"/>
                </a:cubicBezTo>
                <a:lnTo>
                  <a:pt x="4274661" y="3489490"/>
                </a:lnTo>
                <a:cubicBezTo>
                  <a:pt x="4277142" y="3487010"/>
                  <a:pt x="4279002" y="3485769"/>
                  <a:pt x="4280242" y="3485769"/>
                </a:cubicBezTo>
                <a:close/>
                <a:moveTo>
                  <a:pt x="3910032" y="3482049"/>
                </a:moveTo>
                <a:cubicBezTo>
                  <a:pt x="3914994" y="3482049"/>
                  <a:pt x="3919954" y="3484529"/>
                  <a:pt x="3924915" y="3489490"/>
                </a:cubicBezTo>
                <a:lnTo>
                  <a:pt x="3924915" y="3496932"/>
                </a:lnTo>
                <a:cubicBezTo>
                  <a:pt x="3924915" y="3496932"/>
                  <a:pt x="3922435" y="3494451"/>
                  <a:pt x="3917474" y="3489490"/>
                </a:cubicBezTo>
                <a:close/>
                <a:moveTo>
                  <a:pt x="3732115" y="3478666"/>
                </a:moveTo>
                <a:lnTo>
                  <a:pt x="3738880" y="3482049"/>
                </a:lnTo>
                <a:cubicBezTo>
                  <a:pt x="3738880" y="3482049"/>
                  <a:pt x="3737639" y="3482049"/>
                  <a:pt x="3735159" y="3482049"/>
                </a:cubicBezTo>
                <a:cubicBezTo>
                  <a:pt x="3733919" y="3482049"/>
                  <a:pt x="3732989" y="3481429"/>
                  <a:pt x="3732369" y="3480188"/>
                </a:cubicBezTo>
                <a:close/>
                <a:moveTo>
                  <a:pt x="4326751" y="3474607"/>
                </a:moveTo>
                <a:lnTo>
                  <a:pt x="4334192" y="3482049"/>
                </a:lnTo>
                <a:cubicBezTo>
                  <a:pt x="4334192" y="3487010"/>
                  <a:pt x="4332952" y="3487010"/>
                  <a:pt x="4330472" y="3482049"/>
                </a:cubicBezTo>
                <a:cubicBezTo>
                  <a:pt x="4327992" y="3477088"/>
                  <a:pt x="4326751" y="3474607"/>
                  <a:pt x="4326751" y="3474607"/>
                </a:cubicBezTo>
                <a:close/>
                <a:moveTo>
                  <a:pt x="4296985" y="3474607"/>
                </a:moveTo>
                <a:cubicBezTo>
                  <a:pt x="4296985" y="3474607"/>
                  <a:pt x="4299465" y="3474607"/>
                  <a:pt x="4304427" y="3474607"/>
                </a:cubicBezTo>
                <a:cubicBezTo>
                  <a:pt x="4304427" y="3474607"/>
                  <a:pt x="4304427" y="3477088"/>
                  <a:pt x="4304427" y="3482049"/>
                </a:cubicBezTo>
                <a:cubicBezTo>
                  <a:pt x="4299465" y="3482049"/>
                  <a:pt x="4296985" y="3479568"/>
                  <a:pt x="4296985" y="3474607"/>
                </a:cubicBezTo>
                <a:close/>
                <a:moveTo>
                  <a:pt x="3723997" y="3474607"/>
                </a:moveTo>
                <a:lnTo>
                  <a:pt x="3731439" y="3474607"/>
                </a:lnTo>
                <a:lnTo>
                  <a:pt x="3732115" y="3478666"/>
                </a:lnTo>
                <a:close/>
                <a:moveTo>
                  <a:pt x="3411458" y="3474607"/>
                </a:moveTo>
                <a:cubicBezTo>
                  <a:pt x="3411458" y="3474607"/>
                  <a:pt x="3413938" y="3474607"/>
                  <a:pt x="3418899" y="3474607"/>
                </a:cubicBezTo>
                <a:cubicBezTo>
                  <a:pt x="3418899" y="3474607"/>
                  <a:pt x="3418899" y="3477088"/>
                  <a:pt x="3418899" y="3482049"/>
                </a:cubicBezTo>
                <a:close/>
                <a:moveTo>
                  <a:pt x="4311868" y="3467166"/>
                </a:moveTo>
                <a:cubicBezTo>
                  <a:pt x="4316830" y="3467166"/>
                  <a:pt x="4320550" y="3468406"/>
                  <a:pt x="4323030" y="3470887"/>
                </a:cubicBezTo>
                <a:cubicBezTo>
                  <a:pt x="4325510" y="3473367"/>
                  <a:pt x="4324271" y="3477088"/>
                  <a:pt x="4319310" y="3482049"/>
                </a:cubicBezTo>
                <a:cubicBezTo>
                  <a:pt x="4319310" y="3477088"/>
                  <a:pt x="4316830" y="3474607"/>
                  <a:pt x="4311868" y="3474607"/>
                </a:cubicBezTo>
                <a:close/>
                <a:moveTo>
                  <a:pt x="4282103" y="3467166"/>
                </a:moveTo>
                <a:cubicBezTo>
                  <a:pt x="4282103" y="3467166"/>
                  <a:pt x="4284583" y="3467166"/>
                  <a:pt x="4289544" y="3467166"/>
                </a:cubicBezTo>
                <a:cubicBezTo>
                  <a:pt x="4289544" y="3467166"/>
                  <a:pt x="4288303" y="3468406"/>
                  <a:pt x="4285823" y="3470887"/>
                </a:cubicBezTo>
                <a:cubicBezTo>
                  <a:pt x="4283343" y="3473367"/>
                  <a:pt x="4282103" y="3474607"/>
                  <a:pt x="4282103" y="3474607"/>
                </a:cubicBezTo>
                <a:close/>
                <a:moveTo>
                  <a:pt x="3433782" y="3467166"/>
                </a:moveTo>
                <a:lnTo>
                  <a:pt x="3456106" y="3467166"/>
                </a:lnTo>
                <a:cubicBezTo>
                  <a:pt x="3475951" y="3487010"/>
                  <a:pt x="3485872" y="3496932"/>
                  <a:pt x="3485872" y="3496932"/>
                </a:cubicBezTo>
                <a:lnTo>
                  <a:pt x="3470989" y="3496932"/>
                </a:lnTo>
                <a:cubicBezTo>
                  <a:pt x="3466028" y="3491971"/>
                  <a:pt x="3463548" y="3488250"/>
                  <a:pt x="3463548" y="3485769"/>
                </a:cubicBezTo>
                <a:cubicBezTo>
                  <a:pt x="3463548" y="3483289"/>
                  <a:pt x="3458587" y="3479568"/>
                  <a:pt x="3448665" y="3474607"/>
                </a:cubicBezTo>
                <a:cubicBezTo>
                  <a:pt x="3438744" y="3469647"/>
                  <a:pt x="3433782" y="3467166"/>
                  <a:pt x="3433782" y="3467166"/>
                </a:cubicBezTo>
                <a:close/>
                <a:moveTo>
                  <a:pt x="3651443" y="3456004"/>
                </a:moveTo>
                <a:cubicBezTo>
                  <a:pt x="3652683" y="3456004"/>
                  <a:pt x="3654544" y="3457244"/>
                  <a:pt x="3657024" y="3459725"/>
                </a:cubicBezTo>
                <a:lnTo>
                  <a:pt x="3657024" y="3467166"/>
                </a:lnTo>
                <a:cubicBezTo>
                  <a:pt x="3657024" y="3467166"/>
                  <a:pt x="3655784" y="3465926"/>
                  <a:pt x="3653304" y="3463445"/>
                </a:cubicBezTo>
                <a:cubicBezTo>
                  <a:pt x="3650824" y="3460965"/>
                  <a:pt x="3649583" y="3459725"/>
                  <a:pt x="3649583" y="3459725"/>
                </a:cubicBezTo>
                <a:cubicBezTo>
                  <a:pt x="3649583" y="3457244"/>
                  <a:pt x="3650203" y="3456004"/>
                  <a:pt x="3651443" y="3456004"/>
                </a:cubicBezTo>
                <a:close/>
                <a:moveTo>
                  <a:pt x="3800272" y="3454143"/>
                </a:moveTo>
                <a:cubicBezTo>
                  <a:pt x="3801512" y="3454143"/>
                  <a:pt x="3803372" y="3454764"/>
                  <a:pt x="3805853" y="3456004"/>
                </a:cubicBezTo>
                <a:cubicBezTo>
                  <a:pt x="3810814" y="3458484"/>
                  <a:pt x="3815774" y="3462205"/>
                  <a:pt x="3820735" y="3467166"/>
                </a:cubicBezTo>
                <a:lnTo>
                  <a:pt x="3857942" y="3504373"/>
                </a:lnTo>
                <a:lnTo>
                  <a:pt x="3850501" y="3504373"/>
                </a:lnTo>
                <a:cubicBezTo>
                  <a:pt x="3840580" y="3494451"/>
                  <a:pt x="3831898" y="3489490"/>
                  <a:pt x="3824456" y="3489490"/>
                </a:cubicBezTo>
                <a:cubicBezTo>
                  <a:pt x="3817015" y="3489490"/>
                  <a:pt x="3815774" y="3488250"/>
                  <a:pt x="3820735" y="3485769"/>
                </a:cubicBezTo>
                <a:cubicBezTo>
                  <a:pt x="3825697" y="3483289"/>
                  <a:pt x="3823215" y="3478328"/>
                  <a:pt x="3813294" y="3470887"/>
                </a:cubicBezTo>
                <a:cubicBezTo>
                  <a:pt x="3803372" y="3463445"/>
                  <a:pt x="3798411" y="3458484"/>
                  <a:pt x="3798411" y="3456004"/>
                </a:cubicBezTo>
                <a:cubicBezTo>
                  <a:pt x="3798411" y="3454764"/>
                  <a:pt x="3799031" y="3454143"/>
                  <a:pt x="3800272" y="3454143"/>
                </a:cubicBezTo>
                <a:close/>
                <a:moveTo>
                  <a:pt x="4311868" y="3452283"/>
                </a:moveTo>
                <a:lnTo>
                  <a:pt x="4319310" y="3452283"/>
                </a:lnTo>
                <a:lnTo>
                  <a:pt x="4319310" y="3459725"/>
                </a:lnTo>
                <a:cubicBezTo>
                  <a:pt x="4314348" y="3454764"/>
                  <a:pt x="4311868" y="3452283"/>
                  <a:pt x="4311868" y="3452283"/>
                </a:cubicBezTo>
                <a:close/>
                <a:moveTo>
                  <a:pt x="4207689" y="3452283"/>
                </a:moveTo>
                <a:lnTo>
                  <a:pt x="4222571" y="3467166"/>
                </a:lnTo>
                <a:cubicBezTo>
                  <a:pt x="4227533" y="3467166"/>
                  <a:pt x="4230013" y="3467166"/>
                  <a:pt x="4230013" y="3467166"/>
                </a:cubicBezTo>
                <a:lnTo>
                  <a:pt x="4237454" y="3467166"/>
                </a:lnTo>
                <a:cubicBezTo>
                  <a:pt x="4237454" y="3462205"/>
                  <a:pt x="4237454" y="3459725"/>
                  <a:pt x="4237454" y="3459725"/>
                </a:cubicBezTo>
                <a:lnTo>
                  <a:pt x="4230013" y="3459725"/>
                </a:lnTo>
                <a:lnTo>
                  <a:pt x="4222571" y="3459725"/>
                </a:lnTo>
                <a:cubicBezTo>
                  <a:pt x="4217610" y="3454764"/>
                  <a:pt x="4215130" y="3452283"/>
                  <a:pt x="4215130" y="3452283"/>
                </a:cubicBezTo>
                <a:cubicBezTo>
                  <a:pt x="4215130" y="3452283"/>
                  <a:pt x="4212650" y="3452283"/>
                  <a:pt x="4207689" y="3452283"/>
                </a:cubicBezTo>
                <a:close/>
                <a:moveTo>
                  <a:pt x="3969564" y="3452283"/>
                </a:moveTo>
                <a:cubicBezTo>
                  <a:pt x="3974525" y="3457244"/>
                  <a:pt x="3978246" y="3459725"/>
                  <a:pt x="3980726" y="3459725"/>
                </a:cubicBezTo>
                <a:cubicBezTo>
                  <a:pt x="3983206" y="3459725"/>
                  <a:pt x="3984446" y="3459725"/>
                  <a:pt x="3984446" y="3459725"/>
                </a:cubicBezTo>
                <a:lnTo>
                  <a:pt x="3984446" y="3452283"/>
                </a:lnTo>
                <a:cubicBezTo>
                  <a:pt x="3984446" y="3457244"/>
                  <a:pt x="3981966" y="3457244"/>
                  <a:pt x="3977005" y="3452283"/>
                </a:cubicBezTo>
                <a:close/>
                <a:moveTo>
                  <a:pt x="3872825" y="3452283"/>
                </a:moveTo>
                <a:lnTo>
                  <a:pt x="3880267" y="3459725"/>
                </a:lnTo>
                <a:lnTo>
                  <a:pt x="3872825" y="3459725"/>
                </a:lnTo>
                <a:cubicBezTo>
                  <a:pt x="3872825" y="3454764"/>
                  <a:pt x="3872825" y="3452283"/>
                  <a:pt x="3872825" y="3452283"/>
                </a:cubicBezTo>
                <a:close/>
                <a:moveTo>
                  <a:pt x="3456106" y="3452283"/>
                </a:moveTo>
                <a:lnTo>
                  <a:pt x="3463548" y="3452283"/>
                </a:lnTo>
                <a:lnTo>
                  <a:pt x="3463548" y="3459725"/>
                </a:lnTo>
                <a:cubicBezTo>
                  <a:pt x="3463548" y="3459725"/>
                  <a:pt x="3461068" y="3457244"/>
                  <a:pt x="3456106" y="3452283"/>
                </a:cubicBezTo>
                <a:close/>
                <a:moveTo>
                  <a:pt x="3353742" y="3445418"/>
                </a:moveTo>
                <a:cubicBezTo>
                  <a:pt x="3354759" y="3445658"/>
                  <a:pt x="3355054" y="3446678"/>
                  <a:pt x="3354628" y="3448478"/>
                </a:cubicBezTo>
                <a:lnTo>
                  <a:pt x="3348527" y="3447034"/>
                </a:lnTo>
                <a:cubicBezTo>
                  <a:pt x="3350988" y="3445716"/>
                  <a:pt x="3352726" y="3445177"/>
                  <a:pt x="3353742" y="3445418"/>
                </a:cubicBezTo>
                <a:close/>
                <a:moveTo>
                  <a:pt x="4289544" y="3444842"/>
                </a:moveTo>
                <a:lnTo>
                  <a:pt x="4296985" y="3459725"/>
                </a:lnTo>
                <a:cubicBezTo>
                  <a:pt x="4292024" y="3459725"/>
                  <a:pt x="4289544" y="3457244"/>
                  <a:pt x="4289544" y="3452283"/>
                </a:cubicBezTo>
                <a:cubicBezTo>
                  <a:pt x="4289544" y="3447322"/>
                  <a:pt x="4289544" y="3444842"/>
                  <a:pt x="4289544" y="3444842"/>
                </a:cubicBezTo>
                <a:close/>
                <a:moveTo>
                  <a:pt x="4096067" y="3444842"/>
                </a:moveTo>
                <a:lnTo>
                  <a:pt x="4110950" y="3459725"/>
                </a:lnTo>
                <a:lnTo>
                  <a:pt x="4110950" y="3452283"/>
                </a:lnTo>
                <a:cubicBezTo>
                  <a:pt x="4105989" y="3447322"/>
                  <a:pt x="4101029" y="3444842"/>
                  <a:pt x="4096067" y="3444842"/>
                </a:cubicBezTo>
                <a:close/>
                <a:moveTo>
                  <a:pt x="3686790" y="3444842"/>
                </a:moveTo>
                <a:cubicBezTo>
                  <a:pt x="3691751" y="3444842"/>
                  <a:pt x="3692991" y="3447322"/>
                  <a:pt x="3690511" y="3452283"/>
                </a:cubicBezTo>
                <a:cubicBezTo>
                  <a:pt x="3688031" y="3457244"/>
                  <a:pt x="3689270" y="3459725"/>
                  <a:pt x="3694231" y="3459725"/>
                </a:cubicBezTo>
                <a:lnTo>
                  <a:pt x="3686790" y="3459725"/>
                </a:lnTo>
                <a:cubicBezTo>
                  <a:pt x="3686790" y="3459725"/>
                  <a:pt x="3686790" y="3457244"/>
                  <a:pt x="3686790" y="3452283"/>
                </a:cubicBezTo>
                <a:cubicBezTo>
                  <a:pt x="3686790" y="3447322"/>
                  <a:pt x="3686790" y="3444842"/>
                  <a:pt x="3686790" y="3444842"/>
                </a:cubicBezTo>
                <a:close/>
                <a:moveTo>
                  <a:pt x="3310645" y="3443770"/>
                </a:moveTo>
                <a:cubicBezTo>
                  <a:pt x="3314713" y="3444732"/>
                  <a:pt x="3316746" y="3445214"/>
                  <a:pt x="3316746" y="3445214"/>
                </a:cubicBezTo>
                <a:lnTo>
                  <a:pt x="3315468" y="3450613"/>
                </a:lnTo>
                <a:cubicBezTo>
                  <a:pt x="3311400" y="3449650"/>
                  <a:pt x="3309793" y="3447369"/>
                  <a:pt x="3310645" y="3443770"/>
                </a:cubicBezTo>
                <a:close/>
                <a:moveTo>
                  <a:pt x="4202107" y="3441121"/>
                </a:moveTo>
                <a:cubicBezTo>
                  <a:pt x="4200867" y="3441121"/>
                  <a:pt x="4200247" y="3442362"/>
                  <a:pt x="4200247" y="3444842"/>
                </a:cubicBezTo>
                <a:lnTo>
                  <a:pt x="4200247" y="3452283"/>
                </a:lnTo>
                <a:lnTo>
                  <a:pt x="4207689" y="3444842"/>
                </a:lnTo>
                <a:cubicBezTo>
                  <a:pt x="4205208" y="3442362"/>
                  <a:pt x="4203348" y="3441121"/>
                  <a:pt x="4202107" y="3441121"/>
                </a:cubicBezTo>
                <a:close/>
                <a:moveTo>
                  <a:pt x="4300706" y="3437400"/>
                </a:moveTo>
                <a:cubicBezTo>
                  <a:pt x="4303186" y="3437400"/>
                  <a:pt x="4304427" y="3439881"/>
                  <a:pt x="4304427" y="3444842"/>
                </a:cubicBezTo>
                <a:cubicBezTo>
                  <a:pt x="4299465" y="3444842"/>
                  <a:pt x="4296985" y="3443602"/>
                  <a:pt x="4296985" y="3441121"/>
                </a:cubicBezTo>
                <a:cubicBezTo>
                  <a:pt x="4296985" y="3438641"/>
                  <a:pt x="4298226" y="3437400"/>
                  <a:pt x="4300706" y="3437400"/>
                </a:cubicBezTo>
                <a:close/>
                <a:moveTo>
                  <a:pt x="4043978" y="3437400"/>
                </a:moveTo>
                <a:lnTo>
                  <a:pt x="4066302" y="3459725"/>
                </a:lnTo>
                <a:cubicBezTo>
                  <a:pt x="4081185" y="3469647"/>
                  <a:pt x="4093587" y="3479568"/>
                  <a:pt x="4103509" y="3489490"/>
                </a:cubicBezTo>
                <a:cubicBezTo>
                  <a:pt x="4108470" y="3494451"/>
                  <a:pt x="4113430" y="3498172"/>
                  <a:pt x="4118392" y="3500652"/>
                </a:cubicBezTo>
                <a:cubicBezTo>
                  <a:pt x="4123353" y="3503133"/>
                  <a:pt x="4125833" y="3504373"/>
                  <a:pt x="4125833" y="3504373"/>
                </a:cubicBezTo>
                <a:lnTo>
                  <a:pt x="4125833" y="3511814"/>
                </a:lnTo>
                <a:cubicBezTo>
                  <a:pt x="4120872" y="3511814"/>
                  <a:pt x="4120872" y="3514295"/>
                  <a:pt x="4125833" y="3519256"/>
                </a:cubicBezTo>
                <a:cubicBezTo>
                  <a:pt x="4130794" y="3524217"/>
                  <a:pt x="4133274" y="3524217"/>
                  <a:pt x="4133274" y="3519256"/>
                </a:cubicBezTo>
                <a:cubicBezTo>
                  <a:pt x="4138236" y="3514295"/>
                  <a:pt x="4140716" y="3513054"/>
                  <a:pt x="4140716" y="3515535"/>
                </a:cubicBezTo>
                <a:cubicBezTo>
                  <a:pt x="4140716" y="3518016"/>
                  <a:pt x="4140716" y="3519256"/>
                  <a:pt x="4140716" y="3519256"/>
                </a:cubicBezTo>
                <a:cubicBezTo>
                  <a:pt x="4140716" y="3529178"/>
                  <a:pt x="4140716" y="3534139"/>
                  <a:pt x="4140716" y="3534139"/>
                </a:cubicBezTo>
                <a:cubicBezTo>
                  <a:pt x="4145677" y="3534139"/>
                  <a:pt x="4149398" y="3536619"/>
                  <a:pt x="4151878" y="3541580"/>
                </a:cubicBezTo>
                <a:cubicBezTo>
                  <a:pt x="4154358" y="3546541"/>
                  <a:pt x="4155599" y="3547781"/>
                  <a:pt x="4155599" y="3545301"/>
                </a:cubicBezTo>
                <a:cubicBezTo>
                  <a:pt x="4155599" y="3542820"/>
                  <a:pt x="4158079" y="3544061"/>
                  <a:pt x="4163040" y="3549021"/>
                </a:cubicBezTo>
                <a:cubicBezTo>
                  <a:pt x="4168001" y="3553982"/>
                  <a:pt x="4171722" y="3556463"/>
                  <a:pt x="4174202" y="3556463"/>
                </a:cubicBezTo>
                <a:cubicBezTo>
                  <a:pt x="4176682" y="3556463"/>
                  <a:pt x="4180403" y="3556463"/>
                  <a:pt x="4185364" y="3556463"/>
                </a:cubicBezTo>
                <a:cubicBezTo>
                  <a:pt x="4195286" y="3561424"/>
                  <a:pt x="4200247" y="3563904"/>
                  <a:pt x="4200247" y="3563904"/>
                </a:cubicBezTo>
                <a:lnTo>
                  <a:pt x="4200247" y="3556463"/>
                </a:lnTo>
                <a:cubicBezTo>
                  <a:pt x="4200247" y="3556463"/>
                  <a:pt x="4196526" y="3553982"/>
                  <a:pt x="4189085" y="3549021"/>
                </a:cubicBezTo>
                <a:cubicBezTo>
                  <a:pt x="4181644" y="3544061"/>
                  <a:pt x="4177923" y="3539099"/>
                  <a:pt x="4177923" y="3534139"/>
                </a:cubicBezTo>
                <a:cubicBezTo>
                  <a:pt x="4177923" y="3534139"/>
                  <a:pt x="4176682" y="3532899"/>
                  <a:pt x="4174202" y="3530418"/>
                </a:cubicBezTo>
                <a:cubicBezTo>
                  <a:pt x="4171722" y="3527937"/>
                  <a:pt x="4168001" y="3526697"/>
                  <a:pt x="4163040" y="3526697"/>
                </a:cubicBezTo>
                <a:cubicBezTo>
                  <a:pt x="4158079" y="3521736"/>
                  <a:pt x="4153119" y="3516775"/>
                  <a:pt x="4148157" y="3511814"/>
                </a:cubicBezTo>
                <a:cubicBezTo>
                  <a:pt x="4143196" y="3506854"/>
                  <a:pt x="4138236" y="3503133"/>
                  <a:pt x="4133274" y="3500652"/>
                </a:cubicBezTo>
                <a:cubicBezTo>
                  <a:pt x="4128313" y="3498172"/>
                  <a:pt x="4124592" y="3495692"/>
                  <a:pt x="4122112" y="3493211"/>
                </a:cubicBezTo>
                <a:cubicBezTo>
                  <a:pt x="4119632" y="3490730"/>
                  <a:pt x="4118392" y="3489490"/>
                  <a:pt x="4118392" y="3489490"/>
                </a:cubicBezTo>
                <a:lnTo>
                  <a:pt x="4110950" y="3482049"/>
                </a:lnTo>
                <a:cubicBezTo>
                  <a:pt x="4105989" y="3482049"/>
                  <a:pt x="4102268" y="3480809"/>
                  <a:pt x="4099788" y="3478328"/>
                </a:cubicBezTo>
                <a:cubicBezTo>
                  <a:pt x="4097308" y="3475847"/>
                  <a:pt x="4093587" y="3472127"/>
                  <a:pt x="4088626" y="3467166"/>
                </a:cubicBezTo>
                <a:lnTo>
                  <a:pt x="4073743" y="3452283"/>
                </a:lnTo>
                <a:cubicBezTo>
                  <a:pt x="4073743" y="3452283"/>
                  <a:pt x="4070023" y="3449803"/>
                  <a:pt x="4062581" y="3444842"/>
                </a:cubicBezTo>
                <a:cubicBezTo>
                  <a:pt x="4055140" y="3439881"/>
                  <a:pt x="4048939" y="3437400"/>
                  <a:pt x="4043978" y="3437400"/>
                </a:cubicBezTo>
                <a:close/>
                <a:moveTo>
                  <a:pt x="3947239" y="3437400"/>
                </a:moveTo>
                <a:cubicBezTo>
                  <a:pt x="3942278" y="3437400"/>
                  <a:pt x="3942278" y="3439881"/>
                  <a:pt x="3947239" y="3444842"/>
                </a:cubicBezTo>
                <a:lnTo>
                  <a:pt x="3954681" y="3437400"/>
                </a:lnTo>
                <a:cubicBezTo>
                  <a:pt x="3954681" y="3437400"/>
                  <a:pt x="3952201" y="3437400"/>
                  <a:pt x="3947239" y="3437400"/>
                </a:cubicBezTo>
                <a:close/>
                <a:moveTo>
                  <a:pt x="4237454" y="3429959"/>
                </a:moveTo>
                <a:cubicBezTo>
                  <a:pt x="4242415" y="3429959"/>
                  <a:pt x="4244896" y="3429959"/>
                  <a:pt x="4244896" y="3429959"/>
                </a:cubicBezTo>
                <a:cubicBezTo>
                  <a:pt x="4244896" y="3434920"/>
                  <a:pt x="4242415" y="3437400"/>
                  <a:pt x="4237454" y="3437400"/>
                </a:cubicBezTo>
                <a:close/>
                <a:moveTo>
                  <a:pt x="4118392" y="3429959"/>
                </a:moveTo>
                <a:lnTo>
                  <a:pt x="4125833" y="3437400"/>
                </a:lnTo>
                <a:cubicBezTo>
                  <a:pt x="4125833" y="3437400"/>
                  <a:pt x="4128313" y="3438641"/>
                  <a:pt x="4133274" y="3441121"/>
                </a:cubicBezTo>
                <a:cubicBezTo>
                  <a:pt x="4138236" y="3443602"/>
                  <a:pt x="4143196" y="3447322"/>
                  <a:pt x="4148157" y="3452283"/>
                </a:cubicBezTo>
                <a:cubicBezTo>
                  <a:pt x="4163040" y="3467166"/>
                  <a:pt x="4172962" y="3472127"/>
                  <a:pt x="4177923" y="3467166"/>
                </a:cubicBezTo>
                <a:lnTo>
                  <a:pt x="4170481" y="3452283"/>
                </a:lnTo>
                <a:cubicBezTo>
                  <a:pt x="4165520" y="3452283"/>
                  <a:pt x="4163040" y="3452283"/>
                  <a:pt x="4163040" y="3452283"/>
                </a:cubicBezTo>
                <a:cubicBezTo>
                  <a:pt x="4163040" y="3452283"/>
                  <a:pt x="4161799" y="3449803"/>
                  <a:pt x="4159319" y="3444842"/>
                </a:cubicBezTo>
                <a:cubicBezTo>
                  <a:pt x="4156839" y="3439881"/>
                  <a:pt x="4153119" y="3437400"/>
                  <a:pt x="4148157" y="3437400"/>
                </a:cubicBezTo>
                <a:close/>
                <a:moveTo>
                  <a:pt x="3850501" y="3429959"/>
                </a:moveTo>
                <a:cubicBezTo>
                  <a:pt x="3860423" y="3434920"/>
                  <a:pt x="3864143" y="3438641"/>
                  <a:pt x="3861663" y="3441121"/>
                </a:cubicBezTo>
                <a:cubicBezTo>
                  <a:pt x="3859183" y="3443602"/>
                  <a:pt x="3852981" y="3442362"/>
                  <a:pt x="3843060" y="3437400"/>
                </a:cubicBezTo>
                <a:close/>
                <a:moveTo>
                  <a:pt x="3649583" y="3429959"/>
                </a:moveTo>
                <a:cubicBezTo>
                  <a:pt x="3649583" y="3429959"/>
                  <a:pt x="3650824" y="3429959"/>
                  <a:pt x="3653304" y="3429959"/>
                </a:cubicBezTo>
                <a:cubicBezTo>
                  <a:pt x="3655784" y="3429959"/>
                  <a:pt x="3657024" y="3432440"/>
                  <a:pt x="3657024" y="3437400"/>
                </a:cubicBezTo>
                <a:close/>
                <a:moveTo>
                  <a:pt x="4287019" y="3427434"/>
                </a:moveTo>
                <a:lnTo>
                  <a:pt x="4289544" y="3429959"/>
                </a:lnTo>
                <a:cubicBezTo>
                  <a:pt x="4289544" y="3429959"/>
                  <a:pt x="4289234" y="3429649"/>
                  <a:pt x="4288614" y="3429029"/>
                </a:cubicBezTo>
                <a:close/>
                <a:moveTo>
                  <a:pt x="4282103" y="3422518"/>
                </a:moveTo>
                <a:lnTo>
                  <a:pt x="4287019" y="3427434"/>
                </a:lnTo>
                <a:lnTo>
                  <a:pt x="4285823" y="3426238"/>
                </a:lnTo>
                <a:cubicBezTo>
                  <a:pt x="4283343" y="3423758"/>
                  <a:pt x="4282103" y="3422518"/>
                  <a:pt x="4282103" y="3422518"/>
                </a:cubicBezTo>
                <a:close/>
                <a:moveTo>
                  <a:pt x="4170481" y="3422518"/>
                </a:moveTo>
                <a:cubicBezTo>
                  <a:pt x="4170481" y="3427479"/>
                  <a:pt x="4170481" y="3429959"/>
                  <a:pt x="4170481" y="3429959"/>
                </a:cubicBezTo>
                <a:lnTo>
                  <a:pt x="4177923" y="3437400"/>
                </a:lnTo>
                <a:lnTo>
                  <a:pt x="4177923" y="3444842"/>
                </a:lnTo>
                <a:cubicBezTo>
                  <a:pt x="4182884" y="3444842"/>
                  <a:pt x="4185364" y="3442362"/>
                  <a:pt x="4185364" y="3437400"/>
                </a:cubicBezTo>
                <a:lnTo>
                  <a:pt x="4192806" y="3437400"/>
                </a:lnTo>
                <a:cubicBezTo>
                  <a:pt x="4197767" y="3432440"/>
                  <a:pt x="4195286" y="3427479"/>
                  <a:pt x="4185364" y="3422518"/>
                </a:cubicBezTo>
                <a:close/>
                <a:moveTo>
                  <a:pt x="3977005" y="3422518"/>
                </a:moveTo>
                <a:cubicBezTo>
                  <a:pt x="3972044" y="3432440"/>
                  <a:pt x="3974525" y="3437400"/>
                  <a:pt x="3984446" y="3437400"/>
                </a:cubicBezTo>
                <a:lnTo>
                  <a:pt x="3984446" y="3429959"/>
                </a:lnTo>
                <a:cubicBezTo>
                  <a:pt x="3979485" y="3424998"/>
                  <a:pt x="3977005" y="3422518"/>
                  <a:pt x="3977005" y="3422518"/>
                </a:cubicBezTo>
                <a:close/>
                <a:moveTo>
                  <a:pt x="3530521" y="3422518"/>
                </a:moveTo>
                <a:lnTo>
                  <a:pt x="3545403" y="3437400"/>
                </a:lnTo>
                <a:lnTo>
                  <a:pt x="3545403" y="3429959"/>
                </a:lnTo>
                <a:cubicBezTo>
                  <a:pt x="3535482" y="3424998"/>
                  <a:pt x="3530521" y="3422518"/>
                  <a:pt x="3530521" y="3422518"/>
                </a:cubicBezTo>
                <a:close/>
                <a:moveTo>
                  <a:pt x="3385413" y="3418099"/>
                </a:moveTo>
                <a:cubicBezTo>
                  <a:pt x="3389134" y="3418564"/>
                  <a:pt x="3392854" y="3422518"/>
                  <a:pt x="3396575" y="3429959"/>
                </a:cubicBezTo>
                <a:cubicBezTo>
                  <a:pt x="3401537" y="3429959"/>
                  <a:pt x="3405257" y="3431200"/>
                  <a:pt x="3407737" y="3433680"/>
                </a:cubicBezTo>
                <a:cubicBezTo>
                  <a:pt x="3410217" y="3436160"/>
                  <a:pt x="3411458" y="3437400"/>
                  <a:pt x="3411458" y="3437400"/>
                </a:cubicBezTo>
                <a:lnTo>
                  <a:pt x="3426341" y="3452283"/>
                </a:lnTo>
                <a:cubicBezTo>
                  <a:pt x="3421380" y="3452283"/>
                  <a:pt x="3416419" y="3451043"/>
                  <a:pt x="3411458" y="3448562"/>
                </a:cubicBezTo>
                <a:cubicBezTo>
                  <a:pt x="3406497" y="3446082"/>
                  <a:pt x="3401537" y="3442362"/>
                  <a:pt x="3396575" y="3437400"/>
                </a:cubicBezTo>
                <a:cubicBezTo>
                  <a:pt x="3381692" y="3427479"/>
                  <a:pt x="3376731" y="3421277"/>
                  <a:pt x="3381692" y="3418797"/>
                </a:cubicBezTo>
                <a:cubicBezTo>
                  <a:pt x="3382932" y="3418177"/>
                  <a:pt x="3384173" y="3417945"/>
                  <a:pt x="3385413" y="3418099"/>
                </a:cubicBezTo>
                <a:close/>
                <a:moveTo>
                  <a:pt x="3828177" y="3415076"/>
                </a:moveTo>
                <a:cubicBezTo>
                  <a:pt x="3828177" y="3420037"/>
                  <a:pt x="3828177" y="3422518"/>
                  <a:pt x="3828177" y="3422518"/>
                </a:cubicBezTo>
                <a:cubicBezTo>
                  <a:pt x="3828177" y="3422518"/>
                  <a:pt x="3826936" y="3421277"/>
                  <a:pt x="3824456" y="3418797"/>
                </a:cubicBezTo>
                <a:cubicBezTo>
                  <a:pt x="3821976" y="3416317"/>
                  <a:pt x="3823215" y="3415076"/>
                  <a:pt x="3828177" y="3415076"/>
                </a:cubicBezTo>
                <a:close/>
                <a:moveTo>
                  <a:pt x="3731439" y="3415076"/>
                </a:moveTo>
                <a:lnTo>
                  <a:pt x="3738880" y="3415076"/>
                </a:lnTo>
                <a:lnTo>
                  <a:pt x="3738880" y="3422518"/>
                </a:lnTo>
                <a:cubicBezTo>
                  <a:pt x="3733919" y="3422518"/>
                  <a:pt x="3731439" y="3420037"/>
                  <a:pt x="3731439" y="3415076"/>
                </a:cubicBezTo>
                <a:close/>
                <a:moveTo>
                  <a:pt x="3619817" y="3415076"/>
                </a:moveTo>
                <a:lnTo>
                  <a:pt x="3627259" y="3422518"/>
                </a:lnTo>
                <a:cubicBezTo>
                  <a:pt x="3622298" y="3427479"/>
                  <a:pt x="3619817" y="3428719"/>
                  <a:pt x="3619817" y="3426238"/>
                </a:cubicBezTo>
                <a:cubicBezTo>
                  <a:pt x="3619817" y="3423758"/>
                  <a:pt x="3619817" y="3420037"/>
                  <a:pt x="3619817" y="3415076"/>
                </a:cubicBezTo>
                <a:close/>
                <a:moveTo>
                  <a:pt x="3783528" y="3407635"/>
                </a:moveTo>
                <a:cubicBezTo>
                  <a:pt x="3788490" y="3412596"/>
                  <a:pt x="3790970" y="3415076"/>
                  <a:pt x="3790970" y="3415076"/>
                </a:cubicBezTo>
                <a:lnTo>
                  <a:pt x="3776087" y="3415076"/>
                </a:lnTo>
                <a:close/>
                <a:moveTo>
                  <a:pt x="3300011" y="3407041"/>
                </a:moveTo>
                <a:cubicBezTo>
                  <a:pt x="3300011" y="3407041"/>
                  <a:pt x="3302044" y="3407522"/>
                  <a:pt x="3306112" y="3408485"/>
                </a:cubicBezTo>
                <a:lnTo>
                  <a:pt x="3312213" y="3409929"/>
                </a:lnTo>
                <a:cubicBezTo>
                  <a:pt x="3311361" y="3413528"/>
                  <a:pt x="3308901" y="3414847"/>
                  <a:pt x="3304834" y="3413885"/>
                </a:cubicBezTo>
                <a:close/>
                <a:moveTo>
                  <a:pt x="4274661" y="3400193"/>
                </a:moveTo>
                <a:cubicBezTo>
                  <a:pt x="4279622" y="3405155"/>
                  <a:pt x="4288303" y="3411355"/>
                  <a:pt x="4300706" y="3418797"/>
                </a:cubicBezTo>
                <a:cubicBezTo>
                  <a:pt x="4313109" y="3426238"/>
                  <a:pt x="4325510" y="3436160"/>
                  <a:pt x="4337913" y="3448562"/>
                </a:cubicBezTo>
                <a:cubicBezTo>
                  <a:pt x="4350316" y="3460965"/>
                  <a:pt x="4357757" y="3465926"/>
                  <a:pt x="4360237" y="3463445"/>
                </a:cubicBezTo>
                <a:cubicBezTo>
                  <a:pt x="4362717" y="3460965"/>
                  <a:pt x="4366438" y="3462205"/>
                  <a:pt x="4371399" y="3467166"/>
                </a:cubicBezTo>
                <a:cubicBezTo>
                  <a:pt x="4371399" y="3472127"/>
                  <a:pt x="4370159" y="3473367"/>
                  <a:pt x="4367679" y="3470887"/>
                </a:cubicBezTo>
                <a:cubicBezTo>
                  <a:pt x="4365199" y="3468406"/>
                  <a:pt x="4363958" y="3469647"/>
                  <a:pt x="4363958" y="3474607"/>
                </a:cubicBezTo>
                <a:cubicBezTo>
                  <a:pt x="4363958" y="3479568"/>
                  <a:pt x="4356517" y="3474607"/>
                  <a:pt x="4341634" y="3459725"/>
                </a:cubicBezTo>
                <a:cubicBezTo>
                  <a:pt x="4331712" y="3454764"/>
                  <a:pt x="4323030" y="3448562"/>
                  <a:pt x="4315589" y="3441121"/>
                </a:cubicBezTo>
                <a:cubicBezTo>
                  <a:pt x="4308148" y="3433680"/>
                  <a:pt x="4301947" y="3427479"/>
                  <a:pt x="4296985" y="3422518"/>
                </a:cubicBezTo>
                <a:cubicBezTo>
                  <a:pt x="4292024" y="3417557"/>
                  <a:pt x="4287064" y="3412596"/>
                  <a:pt x="4282103" y="3407635"/>
                </a:cubicBezTo>
                <a:cubicBezTo>
                  <a:pt x="4277141" y="3402674"/>
                  <a:pt x="4274661" y="3400193"/>
                  <a:pt x="4274661" y="3400193"/>
                </a:cubicBezTo>
                <a:close/>
                <a:moveTo>
                  <a:pt x="4140716" y="3400193"/>
                </a:moveTo>
                <a:lnTo>
                  <a:pt x="4148157" y="3407635"/>
                </a:lnTo>
                <a:cubicBezTo>
                  <a:pt x="4158079" y="3417557"/>
                  <a:pt x="4163040" y="3417557"/>
                  <a:pt x="4163040" y="3407635"/>
                </a:cubicBezTo>
                <a:cubicBezTo>
                  <a:pt x="4163040" y="3402674"/>
                  <a:pt x="4163040" y="3400193"/>
                  <a:pt x="4163040" y="3400193"/>
                </a:cubicBezTo>
                <a:cubicBezTo>
                  <a:pt x="4158079" y="3400193"/>
                  <a:pt x="4155599" y="3400193"/>
                  <a:pt x="4155599" y="3400193"/>
                </a:cubicBezTo>
                <a:cubicBezTo>
                  <a:pt x="4155599" y="3400193"/>
                  <a:pt x="4153119" y="3400193"/>
                  <a:pt x="4148157" y="3400193"/>
                </a:cubicBezTo>
                <a:close/>
                <a:moveTo>
                  <a:pt x="3805853" y="3400193"/>
                </a:moveTo>
                <a:cubicBezTo>
                  <a:pt x="3805853" y="3400193"/>
                  <a:pt x="3808333" y="3400193"/>
                  <a:pt x="3813294" y="3400193"/>
                </a:cubicBezTo>
                <a:cubicBezTo>
                  <a:pt x="3818255" y="3400193"/>
                  <a:pt x="3820735" y="3400193"/>
                  <a:pt x="3820735" y="3400193"/>
                </a:cubicBezTo>
                <a:lnTo>
                  <a:pt x="3813294" y="3407635"/>
                </a:lnTo>
                <a:cubicBezTo>
                  <a:pt x="3808333" y="3407635"/>
                  <a:pt x="3805853" y="3406395"/>
                  <a:pt x="3805853" y="3403914"/>
                </a:cubicBezTo>
                <a:cubicBezTo>
                  <a:pt x="3805853" y="3401434"/>
                  <a:pt x="3805853" y="3400193"/>
                  <a:pt x="3805853" y="3400193"/>
                </a:cubicBezTo>
                <a:close/>
                <a:moveTo>
                  <a:pt x="3709114" y="3400193"/>
                </a:moveTo>
                <a:lnTo>
                  <a:pt x="3716556" y="3400193"/>
                </a:lnTo>
                <a:lnTo>
                  <a:pt x="3716556" y="3407635"/>
                </a:lnTo>
                <a:close/>
                <a:moveTo>
                  <a:pt x="3523079" y="3400193"/>
                </a:moveTo>
                <a:lnTo>
                  <a:pt x="3523079" y="3407635"/>
                </a:lnTo>
                <a:lnTo>
                  <a:pt x="3537962" y="3415076"/>
                </a:lnTo>
                <a:lnTo>
                  <a:pt x="3530521" y="3407635"/>
                </a:lnTo>
                <a:close/>
                <a:moveTo>
                  <a:pt x="4269080" y="3395542"/>
                </a:moveTo>
                <a:cubicBezTo>
                  <a:pt x="4270320" y="3396163"/>
                  <a:pt x="4272181" y="3397713"/>
                  <a:pt x="4274661" y="3400193"/>
                </a:cubicBezTo>
                <a:cubicBezTo>
                  <a:pt x="4269700" y="3400193"/>
                  <a:pt x="4267220" y="3398953"/>
                  <a:pt x="4267220" y="3396473"/>
                </a:cubicBezTo>
                <a:cubicBezTo>
                  <a:pt x="4267220" y="3395233"/>
                  <a:pt x="4267839" y="3394923"/>
                  <a:pt x="4269080" y="3395542"/>
                </a:cubicBezTo>
                <a:close/>
                <a:moveTo>
                  <a:pt x="3750042" y="3392752"/>
                </a:moveTo>
                <a:cubicBezTo>
                  <a:pt x="3752522" y="3392752"/>
                  <a:pt x="3753763" y="3395233"/>
                  <a:pt x="3753763" y="3400193"/>
                </a:cubicBezTo>
                <a:cubicBezTo>
                  <a:pt x="3753763" y="3400193"/>
                  <a:pt x="3752522" y="3398953"/>
                  <a:pt x="3750042" y="3396473"/>
                </a:cubicBezTo>
                <a:cubicBezTo>
                  <a:pt x="3747562" y="3393993"/>
                  <a:pt x="3747562" y="3392752"/>
                  <a:pt x="3750042" y="3392752"/>
                </a:cubicBezTo>
                <a:close/>
                <a:moveTo>
                  <a:pt x="3344485" y="3392752"/>
                </a:moveTo>
                <a:lnTo>
                  <a:pt x="3359368" y="3400193"/>
                </a:lnTo>
                <a:cubicBezTo>
                  <a:pt x="3359368" y="3405155"/>
                  <a:pt x="3364330" y="3407635"/>
                  <a:pt x="3374251" y="3407635"/>
                </a:cubicBezTo>
                <a:cubicBezTo>
                  <a:pt x="3364330" y="3407635"/>
                  <a:pt x="3356888" y="3405155"/>
                  <a:pt x="3351927" y="3400193"/>
                </a:cubicBezTo>
                <a:cubicBezTo>
                  <a:pt x="3342005" y="3395233"/>
                  <a:pt x="3339524" y="3392752"/>
                  <a:pt x="3344485" y="3392752"/>
                </a:cubicBezTo>
                <a:close/>
                <a:moveTo>
                  <a:pt x="2924731" y="3386634"/>
                </a:moveTo>
                <a:cubicBezTo>
                  <a:pt x="2927946" y="3391197"/>
                  <a:pt x="2929553" y="3393478"/>
                  <a:pt x="2929553" y="3393478"/>
                </a:cubicBezTo>
                <a:cubicBezTo>
                  <a:pt x="2925486" y="3392515"/>
                  <a:pt x="2923453" y="3392034"/>
                  <a:pt x="2923453" y="3392034"/>
                </a:cubicBezTo>
                <a:close/>
                <a:moveTo>
                  <a:pt x="3828177" y="3385310"/>
                </a:moveTo>
                <a:cubicBezTo>
                  <a:pt x="3833138" y="3385310"/>
                  <a:pt x="3833138" y="3387791"/>
                  <a:pt x="3828177" y="3392752"/>
                </a:cubicBezTo>
                <a:cubicBezTo>
                  <a:pt x="3828177" y="3392752"/>
                  <a:pt x="3825697" y="3392752"/>
                  <a:pt x="3820735" y="3392752"/>
                </a:cubicBezTo>
                <a:cubicBezTo>
                  <a:pt x="3820735" y="3387791"/>
                  <a:pt x="3823215" y="3385310"/>
                  <a:pt x="3828177" y="3385310"/>
                </a:cubicBezTo>
                <a:close/>
                <a:moveTo>
                  <a:pt x="3731439" y="3385310"/>
                </a:moveTo>
                <a:lnTo>
                  <a:pt x="3738880" y="3385310"/>
                </a:lnTo>
                <a:cubicBezTo>
                  <a:pt x="3743841" y="3385310"/>
                  <a:pt x="3746321" y="3385310"/>
                  <a:pt x="3746321" y="3385310"/>
                </a:cubicBezTo>
                <a:cubicBezTo>
                  <a:pt x="3746321" y="3385310"/>
                  <a:pt x="3743841" y="3387791"/>
                  <a:pt x="3738880" y="3392752"/>
                </a:cubicBezTo>
                <a:cubicBezTo>
                  <a:pt x="3738880" y="3392752"/>
                  <a:pt x="3736400" y="3390272"/>
                  <a:pt x="3731439" y="3385310"/>
                </a:cubicBezTo>
                <a:close/>
                <a:moveTo>
                  <a:pt x="3716556" y="3385310"/>
                </a:moveTo>
                <a:cubicBezTo>
                  <a:pt x="3731439" y="3395233"/>
                  <a:pt x="3748801" y="3407635"/>
                  <a:pt x="3768646" y="3422518"/>
                </a:cubicBezTo>
                <a:cubicBezTo>
                  <a:pt x="3778567" y="3437400"/>
                  <a:pt x="3786008" y="3444842"/>
                  <a:pt x="3790970" y="3444842"/>
                </a:cubicBezTo>
                <a:lnTo>
                  <a:pt x="3790970" y="3452283"/>
                </a:lnTo>
                <a:cubicBezTo>
                  <a:pt x="3790970" y="3452283"/>
                  <a:pt x="3788490" y="3451043"/>
                  <a:pt x="3783528" y="3448562"/>
                </a:cubicBezTo>
                <a:cubicBezTo>
                  <a:pt x="3778567" y="3446082"/>
                  <a:pt x="3773607" y="3442362"/>
                  <a:pt x="3768646" y="3437400"/>
                </a:cubicBezTo>
                <a:cubicBezTo>
                  <a:pt x="3758724" y="3427479"/>
                  <a:pt x="3748801" y="3420037"/>
                  <a:pt x="3738880" y="3415076"/>
                </a:cubicBezTo>
                <a:close/>
                <a:moveTo>
                  <a:pt x="3623538" y="3385310"/>
                </a:moveTo>
                <a:cubicBezTo>
                  <a:pt x="3626018" y="3385310"/>
                  <a:pt x="3627259" y="3387791"/>
                  <a:pt x="3627259" y="3392752"/>
                </a:cubicBezTo>
                <a:cubicBezTo>
                  <a:pt x="3627259" y="3392752"/>
                  <a:pt x="3626018" y="3391512"/>
                  <a:pt x="3623538" y="3389031"/>
                </a:cubicBezTo>
                <a:cubicBezTo>
                  <a:pt x="3621058" y="3386551"/>
                  <a:pt x="3621058" y="3385310"/>
                  <a:pt x="3623538" y="3385310"/>
                </a:cubicBezTo>
                <a:close/>
                <a:moveTo>
                  <a:pt x="3612376" y="3385310"/>
                </a:moveTo>
                <a:cubicBezTo>
                  <a:pt x="3617337" y="3390272"/>
                  <a:pt x="3619817" y="3392752"/>
                  <a:pt x="3619817" y="3392752"/>
                </a:cubicBezTo>
                <a:lnTo>
                  <a:pt x="3612376" y="3392752"/>
                </a:lnTo>
                <a:cubicBezTo>
                  <a:pt x="3612376" y="3387791"/>
                  <a:pt x="3612376" y="3385310"/>
                  <a:pt x="3612376" y="3385310"/>
                </a:cubicBezTo>
                <a:close/>
                <a:moveTo>
                  <a:pt x="3597493" y="3385310"/>
                </a:moveTo>
                <a:cubicBezTo>
                  <a:pt x="3602455" y="3385310"/>
                  <a:pt x="3604935" y="3385310"/>
                  <a:pt x="3604935" y="3385310"/>
                </a:cubicBezTo>
                <a:cubicBezTo>
                  <a:pt x="3604935" y="3385310"/>
                  <a:pt x="3604935" y="3387791"/>
                  <a:pt x="3604935" y="3392752"/>
                </a:cubicBezTo>
                <a:cubicBezTo>
                  <a:pt x="3604935" y="3392752"/>
                  <a:pt x="3603694" y="3392752"/>
                  <a:pt x="3601214" y="3392752"/>
                </a:cubicBezTo>
                <a:cubicBezTo>
                  <a:pt x="3598734" y="3392752"/>
                  <a:pt x="3597493" y="3392752"/>
                  <a:pt x="3597493" y="3392752"/>
                </a:cubicBezTo>
                <a:cubicBezTo>
                  <a:pt x="3597493" y="3387791"/>
                  <a:pt x="3597493" y="3385310"/>
                  <a:pt x="3597493" y="3385310"/>
                </a:cubicBezTo>
                <a:close/>
                <a:moveTo>
                  <a:pt x="3497034" y="3385310"/>
                </a:moveTo>
                <a:cubicBezTo>
                  <a:pt x="3494554" y="3385310"/>
                  <a:pt x="3494554" y="3386551"/>
                  <a:pt x="3497034" y="3389031"/>
                </a:cubicBezTo>
                <a:cubicBezTo>
                  <a:pt x="3499514" y="3391512"/>
                  <a:pt x="3500755" y="3392752"/>
                  <a:pt x="3500755" y="3392752"/>
                </a:cubicBezTo>
                <a:cubicBezTo>
                  <a:pt x="3500755" y="3387791"/>
                  <a:pt x="3499514" y="3385310"/>
                  <a:pt x="3497034" y="3385310"/>
                </a:cubicBezTo>
                <a:close/>
                <a:moveTo>
                  <a:pt x="3247661" y="3383245"/>
                </a:moveTo>
                <a:cubicBezTo>
                  <a:pt x="3250876" y="3387808"/>
                  <a:pt x="3252483" y="3390089"/>
                  <a:pt x="3252483" y="3390089"/>
                </a:cubicBezTo>
                <a:lnTo>
                  <a:pt x="3251205" y="3395488"/>
                </a:lnTo>
                <a:lnTo>
                  <a:pt x="3246383" y="3388645"/>
                </a:lnTo>
                <a:close/>
                <a:moveTo>
                  <a:pt x="3221979" y="3382869"/>
                </a:moveTo>
                <a:lnTo>
                  <a:pt x="3243826" y="3399444"/>
                </a:lnTo>
                <a:lnTo>
                  <a:pt x="3231625" y="3396556"/>
                </a:lnTo>
                <a:lnTo>
                  <a:pt x="3225525" y="3395112"/>
                </a:lnTo>
                <a:cubicBezTo>
                  <a:pt x="3222309" y="3390549"/>
                  <a:pt x="3221127" y="3386468"/>
                  <a:pt x="3221979" y="3382869"/>
                </a:cubicBezTo>
                <a:close/>
                <a:moveTo>
                  <a:pt x="4244896" y="3377869"/>
                </a:moveTo>
                <a:cubicBezTo>
                  <a:pt x="4249857" y="3377869"/>
                  <a:pt x="4254817" y="3380350"/>
                  <a:pt x="4259778" y="3385310"/>
                </a:cubicBezTo>
                <a:cubicBezTo>
                  <a:pt x="4259778" y="3390272"/>
                  <a:pt x="4259778" y="3392752"/>
                  <a:pt x="4259778" y="3392752"/>
                </a:cubicBezTo>
                <a:cubicBezTo>
                  <a:pt x="4259778" y="3392752"/>
                  <a:pt x="4257298" y="3392752"/>
                  <a:pt x="4252337" y="3392752"/>
                </a:cubicBezTo>
                <a:cubicBezTo>
                  <a:pt x="4252337" y="3392752"/>
                  <a:pt x="4249857" y="3390272"/>
                  <a:pt x="4244896" y="3385310"/>
                </a:cubicBezTo>
                <a:cubicBezTo>
                  <a:pt x="4239934" y="3380350"/>
                  <a:pt x="4239934" y="3377869"/>
                  <a:pt x="4244896" y="3377869"/>
                </a:cubicBezTo>
                <a:close/>
                <a:moveTo>
                  <a:pt x="3295478" y="3371756"/>
                </a:moveTo>
                <a:lnTo>
                  <a:pt x="3316047" y="3393730"/>
                </a:lnTo>
                <a:lnTo>
                  <a:pt x="3305123" y="3385443"/>
                </a:lnTo>
                <a:cubicBezTo>
                  <a:pt x="3297841" y="3379919"/>
                  <a:pt x="3294626" y="3375356"/>
                  <a:pt x="3295478" y="3371756"/>
                </a:cubicBezTo>
                <a:close/>
                <a:moveTo>
                  <a:pt x="2928565" y="3370436"/>
                </a:moveTo>
                <a:cubicBezTo>
                  <a:pt x="2928565" y="3370436"/>
                  <a:pt x="2930598" y="3370917"/>
                  <a:pt x="2934666" y="3371880"/>
                </a:cubicBezTo>
                <a:lnTo>
                  <a:pt x="2927287" y="3375835"/>
                </a:lnTo>
                <a:close/>
                <a:moveTo>
                  <a:pt x="4230013" y="3370428"/>
                </a:moveTo>
                <a:cubicBezTo>
                  <a:pt x="4234974" y="3370428"/>
                  <a:pt x="4237454" y="3370428"/>
                  <a:pt x="4237454" y="3370428"/>
                </a:cubicBezTo>
                <a:cubicBezTo>
                  <a:pt x="4237454" y="3375389"/>
                  <a:pt x="4234974" y="3377869"/>
                  <a:pt x="4230013" y="3377869"/>
                </a:cubicBezTo>
                <a:cubicBezTo>
                  <a:pt x="4225051" y="3377869"/>
                  <a:pt x="4222571" y="3376629"/>
                  <a:pt x="4222571" y="3374148"/>
                </a:cubicBezTo>
                <a:cubicBezTo>
                  <a:pt x="4222571" y="3371668"/>
                  <a:pt x="4225051" y="3370428"/>
                  <a:pt x="4230013" y="3370428"/>
                </a:cubicBezTo>
                <a:close/>
                <a:moveTo>
                  <a:pt x="4185364" y="3370428"/>
                </a:moveTo>
                <a:cubicBezTo>
                  <a:pt x="4190326" y="3370428"/>
                  <a:pt x="4192806" y="3370428"/>
                  <a:pt x="4192806" y="3370428"/>
                </a:cubicBezTo>
                <a:lnTo>
                  <a:pt x="4192806" y="3377869"/>
                </a:lnTo>
                <a:close/>
                <a:moveTo>
                  <a:pt x="4103509" y="3370428"/>
                </a:moveTo>
                <a:cubicBezTo>
                  <a:pt x="4103509" y="3375389"/>
                  <a:pt x="4105989" y="3377869"/>
                  <a:pt x="4110950" y="3377869"/>
                </a:cubicBezTo>
                <a:cubicBezTo>
                  <a:pt x="4115912" y="3377869"/>
                  <a:pt x="4117151" y="3376629"/>
                  <a:pt x="4114671" y="3374148"/>
                </a:cubicBezTo>
                <a:cubicBezTo>
                  <a:pt x="4112191" y="3371668"/>
                  <a:pt x="4110950" y="3370428"/>
                  <a:pt x="4110950" y="3370428"/>
                </a:cubicBezTo>
                <a:cubicBezTo>
                  <a:pt x="4110950" y="3370428"/>
                  <a:pt x="4108470" y="3370428"/>
                  <a:pt x="4103509" y="3370428"/>
                </a:cubicBezTo>
                <a:close/>
                <a:moveTo>
                  <a:pt x="4088626" y="3370428"/>
                </a:moveTo>
                <a:cubicBezTo>
                  <a:pt x="4083665" y="3370428"/>
                  <a:pt x="4083665" y="3372908"/>
                  <a:pt x="4088626" y="3377869"/>
                </a:cubicBezTo>
                <a:lnTo>
                  <a:pt x="4096067" y="3370428"/>
                </a:lnTo>
                <a:close/>
                <a:moveTo>
                  <a:pt x="3776087" y="3370428"/>
                </a:moveTo>
                <a:cubicBezTo>
                  <a:pt x="3781048" y="3370428"/>
                  <a:pt x="3783528" y="3372908"/>
                  <a:pt x="3783528" y="3377869"/>
                </a:cubicBezTo>
                <a:lnTo>
                  <a:pt x="3776087" y="3377869"/>
                </a:lnTo>
                <a:cubicBezTo>
                  <a:pt x="3776087" y="3372908"/>
                  <a:pt x="3776087" y="3370428"/>
                  <a:pt x="3776087" y="3370428"/>
                </a:cubicBezTo>
                <a:close/>
                <a:moveTo>
                  <a:pt x="3701673" y="3370428"/>
                </a:moveTo>
                <a:lnTo>
                  <a:pt x="3709114" y="3377869"/>
                </a:lnTo>
                <a:cubicBezTo>
                  <a:pt x="3709114" y="3382830"/>
                  <a:pt x="3706634" y="3382830"/>
                  <a:pt x="3701673" y="3377869"/>
                </a:cubicBezTo>
                <a:close/>
                <a:moveTo>
                  <a:pt x="3314720" y="3370428"/>
                </a:moveTo>
                <a:cubicBezTo>
                  <a:pt x="3319681" y="3375389"/>
                  <a:pt x="3322161" y="3377869"/>
                  <a:pt x="3322161" y="3377869"/>
                </a:cubicBezTo>
                <a:lnTo>
                  <a:pt x="3314720" y="3377869"/>
                </a:lnTo>
                <a:close/>
                <a:moveTo>
                  <a:pt x="3290655" y="3364912"/>
                </a:moveTo>
                <a:lnTo>
                  <a:pt x="3296756" y="3366356"/>
                </a:lnTo>
                <a:cubicBezTo>
                  <a:pt x="3295904" y="3369957"/>
                  <a:pt x="3295478" y="3371756"/>
                  <a:pt x="3295478" y="3371756"/>
                </a:cubicBezTo>
                <a:close/>
                <a:moveTo>
                  <a:pt x="3194032" y="3364849"/>
                </a:moveTo>
                <a:lnTo>
                  <a:pt x="3198855" y="3371693"/>
                </a:lnTo>
                <a:cubicBezTo>
                  <a:pt x="3198003" y="3375293"/>
                  <a:pt x="3195970" y="3374812"/>
                  <a:pt x="3192754" y="3370248"/>
                </a:cubicBezTo>
                <a:cubicBezTo>
                  <a:pt x="3193606" y="3366649"/>
                  <a:pt x="3194032" y="3364849"/>
                  <a:pt x="3194032" y="3364849"/>
                </a:cubicBezTo>
                <a:close/>
                <a:moveTo>
                  <a:pt x="3582610" y="3362986"/>
                </a:moveTo>
                <a:cubicBezTo>
                  <a:pt x="3587572" y="3362986"/>
                  <a:pt x="3590052" y="3365467"/>
                  <a:pt x="3590052" y="3370428"/>
                </a:cubicBezTo>
                <a:cubicBezTo>
                  <a:pt x="3590052" y="3375389"/>
                  <a:pt x="3590052" y="3377869"/>
                  <a:pt x="3590052" y="3377869"/>
                </a:cubicBezTo>
                <a:cubicBezTo>
                  <a:pt x="3590052" y="3377869"/>
                  <a:pt x="3587572" y="3375389"/>
                  <a:pt x="3582610" y="3370428"/>
                </a:cubicBezTo>
                <a:cubicBezTo>
                  <a:pt x="3572689" y="3365467"/>
                  <a:pt x="3572689" y="3362986"/>
                  <a:pt x="3582610" y="3362986"/>
                </a:cubicBezTo>
                <a:close/>
                <a:moveTo>
                  <a:pt x="3255189" y="3362986"/>
                </a:moveTo>
                <a:cubicBezTo>
                  <a:pt x="3260150" y="3362986"/>
                  <a:pt x="3262630" y="3362986"/>
                  <a:pt x="3262630" y="3362986"/>
                </a:cubicBezTo>
                <a:cubicBezTo>
                  <a:pt x="3262630" y="3362986"/>
                  <a:pt x="3262630" y="3365467"/>
                  <a:pt x="3262630" y="3370428"/>
                </a:cubicBezTo>
                <a:cubicBezTo>
                  <a:pt x="3262630" y="3370428"/>
                  <a:pt x="3260150" y="3370428"/>
                  <a:pt x="3255189" y="3370428"/>
                </a:cubicBezTo>
                <a:cubicBezTo>
                  <a:pt x="3255189" y="3365467"/>
                  <a:pt x="3255189" y="3362986"/>
                  <a:pt x="3255189" y="3362986"/>
                </a:cubicBezTo>
                <a:close/>
                <a:moveTo>
                  <a:pt x="3671907" y="3355545"/>
                </a:moveTo>
                <a:lnTo>
                  <a:pt x="3686790" y="3362986"/>
                </a:lnTo>
                <a:cubicBezTo>
                  <a:pt x="3686790" y="3367948"/>
                  <a:pt x="3684310" y="3367948"/>
                  <a:pt x="3679349" y="3362986"/>
                </a:cubicBezTo>
                <a:cubicBezTo>
                  <a:pt x="3674387" y="3358026"/>
                  <a:pt x="3671907" y="3355545"/>
                  <a:pt x="3671907" y="3355545"/>
                </a:cubicBezTo>
                <a:close/>
                <a:moveTo>
                  <a:pt x="3182353" y="3350681"/>
                </a:moveTo>
                <a:lnTo>
                  <a:pt x="3184386" y="3351162"/>
                </a:lnTo>
                <a:lnTo>
                  <a:pt x="3195310" y="3359450"/>
                </a:lnTo>
                <a:close/>
                <a:moveTo>
                  <a:pt x="3390063" y="3349964"/>
                </a:moveTo>
                <a:cubicBezTo>
                  <a:pt x="3388203" y="3349964"/>
                  <a:pt x="3386653" y="3350584"/>
                  <a:pt x="3385413" y="3351824"/>
                </a:cubicBezTo>
                <a:cubicBezTo>
                  <a:pt x="3382933" y="3354305"/>
                  <a:pt x="3386654" y="3359266"/>
                  <a:pt x="3396575" y="3366707"/>
                </a:cubicBezTo>
                <a:cubicBezTo>
                  <a:pt x="3406497" y="3374148"/>
                  <a:pt x="3415179" y="3380350"/>
                  <a:pt x="3422620" y="3385310"/>
                </a:cubicBezTo>
                <a:cubicBezTo>
                  <a:pt x="3430062" y="3390272"/>
                  <a:pt x="3436262" y="3392752"/>
                  <a:pt x="3441224" y="3392752"/>
                </a:cubicBezTo>
                <a:cubicBezTo>
                  <a:pt x="3441224" y="3397713"/>
                  <a:pt x="3442464" y="3401434"/>
                  <a:pt x="3444944" y="3403914"/>
                </a:cubicBezTo>
                <a:cubicBezTo>
                  <a:pt x="3447424" y="3406395"/>
                  <a:pt x="3448665" y="3410115"/>
                  <a:pt x="3448665" y="3415076"/>
                </a:cubicBezTo>
                <a:cubicBezTo>
                  <a:pt x="3458587" y="3420037"/>
                  <a:pt x="3464789" y="3421277"/>
                  <a:pt x="3467269" y="3418797"/>
                </a:cubicBezTo>
                <a:cubicBezTo>
                  <a:pt x="3469749" y="3416317"/>
                  <a:pt x="3470989" y="3413836"/>
                  <a:pt x="3470989" y="3411355"/>
                </a:cubicBezTo>
                <a:cubicBezTo>
                  <a:pt x="3470989" y="3408875"/>
                  <a:pt x="3468509" y="3406395"/>
                  <a:pt x="3463548" y="3403914"/>
                </a:cubicBezTo>
                <a:cubicBezTo>
                  <a:pt x="3458587" y="3401434"/>
                  <a:pt x="3452386" y="3396473"/>
                  <a:pt x="3444944" y="3389031"/>
                </a:cubicBezTo>
                <a:cubicBezTo>
                  <a:pt x="3437503" y="3381590"/>
                  <a:pt x="3431302" y="3377869"/>
                  <a:pt x="3426341" y="3377869"/>
                </a:cubicBezTo>
                <a:lnTo>
                  <a:pt x="3426341" y="3370428"/>
                </a:lnTo>
                <a:cubicBezTo>
                  <a:pt x="3426341" y="3370428"/>
                  <a:pt x="3423861" y="3370428"/>
                  <a:pt x="3418899" y="3370428"/>
                </a:cubicBezTo>
                <a:cubicBezTo>
                  <a:pt x="3413938" y="3370428"/>
                  <a:pt x="3410217" y="3367948"/>
                  <a:pt x="3407737" y="3362986"/>
                </a:cubicBezTo>
                <a:cubicBezTo>
                  <a:pt x="3405257" y="3358026"/>
                  <a:pt x="3401537" y="3354305"/>
                  <a:pt x="3396575" y="3351824"/>
                </a:cubicBezTo>
                <a:cubicBezTo>
                  <a:pt x="3394095" y="3350584"/>
                  <a:pt x="3391924" y="3349964"/>
                  <a:pt x="3390063" y="3349964"/>
                </a:cubicBezTo>
                <a:close/>
                <a:moveTo>
                  <a:pt x="4207689" y="3348103"/>
                </a:moveTo>
                <a:cubicBezTo>
                  <a:pt x="4212650" y="3348103"/>
                  <a:pt x="4215130" y="3348103"/>
                  <a:pt x="4215130" y="3348103"/>
                </a:cubicBezTo>
                <a:cubicBezTo>
                  <a:pt x="4215130" y="3348103"/>
                  <a:pt x="4217610" y="3350584"/>
                  <a:pt x="4222571" y="3355545"/>
                </a:cubicBezTo>
                <a:lnTo>
                  <a:pt x="4215130" y="3362986"/>
                </a:lnTo>
                <a:cubicBezTo>
                  <a:pt x="4215130" y="3358026"/>
                  <a:pt x="4215130" y="3355545"/>
                  <a:pt x="4215130" y="3355545"/>
                </a:cubicBezTo>
                <a:close/>
                <a:moveTo>
                  <a:pt x="4155599" y="3348103"/>
                </a:moveTo>
                <a:cubicBezTo>
                  <a:pt x="4160560" y="3348103"/>
                  <a:pt x="4163040" y="3349344"/>
                  <a:pt x="4163040" y="3351824"/>
                </a:cubicBezTo>
                <a:cubicBezTo>
                  <a:pt x="4163040" y="3354305"/>
                  <a:pt x="4161799" y="3355545"/>
                  <a:pt x="4159319" y="3355545"/>
                </a:cubicBezTo>
                <a:cubicBezTo>
                  <a:pt x="4156839" y="3355545"/>
                  <a:pt x="4155599" y="3353065"/>
                  <a:pt x="4155599" y="3348103"/>
                </a:cubicBezTo>
                <a:close/>
                <a:moveTo>
                  <a:pt x="3932356" y="3348103"/>
                </a:moveTo>
                <a:cubicBezTo>
                  <a:pt x="3937318" y="3353065"/>
                  <a:pt x="3941039" y="3355545"/>
                  <a:pt x="3943519" y="3355545"/>
                </a:cubicBezTo>
                <a:cubicBezTo>
                  <a:pt x="3945999" y="3355545"/>
                  <a:pt x="3945999" y="3354305"/>
                  <a:pt x="3943519" y="3351824"/>
                </a:cubicBezTo>
                <a:cubicBezTo>
                  <a:pt x="3941039" y="3349344"/>
                  <a:pt x="3937318" y="3348103"/>
                  <a:pt x="3932356" y="3348103"/>
                </a:cubicBezTo>
                <a:close/>
                <a:moveTo>
                  <a:pt x="3545403" y="3348103"/>
                </a:moveTo>
                <a:lnTo>
                  <a:pt x="3552845" y="3348103"/>
                </a:lnTo>
                <a:cubicBezTo>
                  <a:pt x="3557806" y="3353065"/>
                  <a:pt x="3562766" y="3355545"/>
                  <a:pt x="3567728" y="3355545"/>
                </a:cubicBezTo>
                <a:cubicBezTo>
                  <a:pt x="3562766" y="3355545"/>
                  <a:pt x="3555325" y="3353065"/>
                  <a:pt x="3545403" y="3348103"/>
                </a:cubicBezTo>
                <a:close/>
                <a:moveTo>
                  <a:pt x="3262707" y="3346894"/>
                </a:moveTo>
                <a:lnTo>
                  <a:pt x="3278455" y="3362024"/>
                </a:lnTo>
                <a:lnTo>
                  <a:pt x="3267530" y="3353737"/>
                </a:lnTo>
                <a:close/>
                <a:moveTo>
                  <a:pt x="4177923" y="3340662"/>
                </a:moveTo>
                <a:cubicBezTo>
                  <a:pt x="4192806" y="3345623"/>
                  <a:pt x="4197767" y="3345623"/>
                  <a:pt x="4192806" y="3340662"/>
                </a:cubicBezTo>
                <a:lnTo>
                  <a:pt x="4200247" y="3340662"/>
                </a:lnTo>
                <a:lnTo>
                  <a:pt x="4192806" y="3348103"/>
                </a:lnTo>
                <a:cubicBezTo>
                  <a:pt x="4192806" y="3348103"/>
                  <a:pt x="4187844" y="3345623"/>
                  <a:pt x="4177923" y="3340662"/>
                </a:cubicBezTo>
                <a:close/>
                <a:moveTo>
                  <a:pt x="4125833" y="3340662"/>
                </a:moveTo>
                <a:lnTo>
                  <a:pt x="4140716" y="3348103"/>
                </a:lnTo>
                <a:cubicBezTo>
                  <a:pt x="4145677" y="3353065"/>
                  <a:pt x="4149398" y="3355545"/>
                  <a:pt x="4151878" y="3355545"/>
                </a:cubicBezTo>
                <a:cubicBezTo>
                  <a:pt x="4154358" y="3355545"/>
                  <a:pt x="4163040" y="3362986"/>
                  <a:pt x="4177923" y="3377869"/>
                </a:cubicBezTo>
                <a:cubicBezTo>
                  <a:pt x="4192806" y="3392752"/>
                  <a:pt x="4205208" y="3402674"/>
                  <a:pt x="4215130" y="3407635"/>
                </a:cubicBezTo>
                <a:cubicBezTo>
                  <a:pt x="4225051" y="3412596"/>
                  <a:pt x="4230013" y="3416317"/>
                  <a:pt x="4230013" y="3418797"/>
                </a:cubicBezTo>
                <a:cubicBezTo>
                  <a:pt x="4230013" y="3421277"/>
                  <a:pt x="4222571" y="3420037"/>
                  <a:pt x="4207689" y="3415076"/>
                </a:cubicBezTo>
                <a:lnTo>
                  <a:pt x="4207689" y="3407635"/>
                </a:lnTo>
                <a:cubicBezTo>
                  <a:pt x="4202727" y="3407635"/>
                  <a:pt x="4196526" y="3405155"/>
                  <a:pt x="4189085" y="3400193"/>
                </a:cubicBezTo>
                <a:cubicBezTo>
                  <a:pt x="4181644" y="3395233"/>
                  <a:pt x="4175443" y="3390272"/>
                  <a:pt x="4170481" y="3385310"/>
                </a:cubicBezTo>
                <a:cubicBezTo>
                  <a:pt x="4160560" y="3375389"/>
                  <a:pt x="4153119" y="3367948"/>
                  <a:pt x="4148157" y="3362986"/>
                </a:cubicBezTo>
                <a:close/>
                <a:moveTo>
                  <a:pt x="3776087" y="3340662"/>
                </a:moveTo>
                <a:cubicBezTo>
                  <a:pt x="3781048" y="3340662"/>
                  <a:pt x="3783528" y="3341903"/>
                  <a:pt x="3783528" y="3344383"/>
                </a:cubicBezTo>
                <a:cubicBezTo>
                  <a:pt x="3783528" y="3346863"/>
                  <a:pt x="3783528" y="3348103"/>
                  <a:pt x="3783528" y="3348103"/>
                </a:cubicBezTo>
                <a:cubicBezTo>
                  <a:pt x="3783528" y="3348103"/>
                  <a:pt x="3781048" y="3348103"/>
                  <a:pt x="3776087" y="3348103"/>
                </a:cubicBezTo>
                <a:cubicBezTo>
                  <a:pt x="3776087" y="3348103"/>
                  <a:pt x="3776087" y="3345623"/>
                  <a:pt x="3776087" y="3340662"/>
                </a:cubicBezTo>
                <a:close/>
                <a:moveTo>
                  <a:pt x="3694231" y="3340662"/>
                </a:moveTo>
                <a:cubicBezTo>
                  <a:pt x="3699193" y="3340662"/>
                  <a:pt x="3701673" y="3340662"/>
                  <a:pt x="3701673" y="3340662"/>
                </a:cubicBezTo>
                <a:cubicBezTo>
                  <a:pt x="3701673" y="3345623"/>
                  <a:pt x="3701673" y="3348103"/>
                  <a:pt x="3701673" y="3348103"/>
                </a:cubicBezTo>
                <a:close/>
                <a:moveTo>
                  <a:pt x="3657024" y="3340662"/>
                </a:moveTo>
                <a:cubicBezTo>
                  <a:pt x="3661986" y="3340662"/>
                  <a:pt x="3665706" y="3341903"/>
                  <a:pt x="3668187" y="3344383"/>
                </a:cubicBezTo>
                <a:cubicBezTo>
                  <a:pt x="3670667" y="3346863"/>
                  <a:pt x="3671907" y="3348103"/>
                  <a:pt x="3671907" y="3348103"/>
                </a:cubicBezTo>
                <a:cubicBezTo>
                  <a:pt x="3671907" y="3348103"/>
                  <a:pt x="3669427" y="3348103"/>
                  <a:pt x="3664466" y="3348103"/>
                </a:cubicBezTo>
                <a:cubicBezTo>
                  <a:pt x="3659505" y="3348103"/>
                  <a:pt x="3657024" y="3348103"/>
                  <a:pt x="3657024" y="3348103"/>
                </a:cubicBezTo>
                <a:close/>
                <a:moveTo>
                  <a:pt x="3227149" y="3340615"/>
                </a:moveTo>
                <a:cubicBezTo>
                  <a:pt x="3228059" y="3341306"/>
                  <a:pt x="3229318" y="3342792"/>
                  <a:pt x="3230926" y="3345072"/>
                </a:cubicBezTo>
                <a:lnTo>
                  <a:pt x="3224825" y="3343628"/>
                </a:lnTo>
                <a:cubicBezTo>
                  <a:pt x="3224825" y="3343628"/>
                  <a:pt x="3225038" y="3342729"/>
                  <a:pt x="3225464" y="3340930"/>
                </a:cubicBezTo>
                <a:cubicBezTo>
                  <a:pt x="3225677" y="3340029"/>
                  <a:pt x="3226239" y="3339925"/>
                  <a:pt x="3227149" y="3340615"/>
                </a:cubicBezTo>
                <a:close/>
                <a:moveTo>
                  <a:pt x="3166157" y="3339720"/>
                </a:moveTo>
                <a:lnTo>
                  <a:pt x="3182353" y="3350681"/>
                </a:lnTo>
                <a:lnTo>
                  <a:pt x="3178286" y="3349718"/>
                </a:lnTo>
                <a:lnTo>
                  <a:pt x="3172185" y="3348274"/>
                </a:lnTo>
                <a:close/>
                <a:moveTo>
                  <a:pt x="3836548" y="3338337"/>
                </a:moveTo>
                <a:cubicBezTo>
                  <a:pt x="3830967" y="3337406"/>
                  <a:pt x="3828177" y="3340662"/>
                  <a:pt x="3828177" y="3348103"/>
                </a:cubicBezTo>
                <a:cubicBezTo>
                  <a:pt x="3828177" y="3358026"/>
                  <a:pt x="3843060" y="3367948"/>
                  <a:pt x="3872825" y="3377869"/>
                </a:cubicBezTo>
                <a:cubicBezTo>
                  <a:pt x="3877787" y="3377869"/>
                  <a:pt x="3877787" y="3380350"/>
                  <a:pt x="3872825" y="3385310"/>
                </a:cubicBezTo>
                <a:lnTo>
                  <a:pt x="3880267" y="3392752"/>
                </a:lnTo>
                <a:cubicBezTo>
                  <a:pt x="3890188" y="3397713"/>
                  <a:pt x="3896390" y="3402674"/>
                  <a:pt x="3898870" y="3407635"/>
                </a:cubicBezTo>
                <a:cubicBezTo>
                  <a:pt x="3901350" y="3412596"/>
                  <a:pt x="3907552" y="3415076"/>
                  <a:pt x="3917474" y="3415076"/>
                </a:cubicBezTo>
                <a:cubicBezTo>
                  <a:pt x="3922435" y="3415076"/>
                  <a:pt x="3924915" y="3417557"/>
                  <a:pt x="3924915" y="3422518"/>
                </a:cubicBezTo>
                <a:cubicBezTo>
                  <a:pt x="3924915" y="3427479"/>
                  <a:pt x="3929876" y="3429959"/>
                  <a:pt x="3939798" y="3429959"/>
                </a:cubicBezTo>
                <a:cubicBezTo>
                  <a:pt x="3944759" y="3429959"/>
                  <a:pt x="3947239" y="3429959"/>
                  <a:pt x="3947239" y="3429959"/>
                </a:cubicBezTo>
                <a:cubicBezTo>
                  <a:pt x="3947239" y="3429959"/>
                  <a:pt x="3944759" y="3427479"/>
                  <a:pt x="3939798" y="3422518"/>
                </a:cubicBezTo>
                <a:cubicBezTo>
                  <a:pt x="3939798" y="3422518"/>
                  <a:pt x="3939798" y="3420037"/>
                  <a:pt x="3939798" y="3415076"/>
                </a:cubicBezTo>
                <a:cubicBezTo>
                  <a:pt x="3939798" y="3410115"/>
                  <a:pt x="3934837" y="3407635"/>
                  <a:pt x="3924915" y="3407635"/>
                </a:cubicBezTo>
                <a:lnTo>
                  <a:pt x="3917474" y="3407635"/>
                </a:lnTo>
                <a:lnTo>
                  <a:pt x="3887708" y="3377869"/>
                </a:lnTo>
                <a:cubicBezTo>
                  <a:pt x="3882747" y="3377869"/>
                  <a:pt x="3880267" y="3375389"/>
                  <a:pt x="3880267" y="3370428"/>
                </a:cubicBezTo>
                <a:lnTo>
                  <a:pt x="3872825" y="3370428"/>
                </a:lnTo>
                <a:cubicBezTo>
                  <a:pt x="3872825" y="3370428"/>
                  <a:pt x="3871585" y="3369188"/>
                  <a:pt x="3869105" y="3366707"/>
                </a:cubicBezTo>
                <a:cubicBezTo>
                  <a:pt x="3866624" y="3364227"/>
                  <a:pt x="3865384" y="3362986"/>
                  <a:pt x="3865384" y="3362986"/>
                </a:cubicBezTo>
                <a:cubicBezTo>
                  <a:pt x="3860423" y="3358026"/>
                  <a:pt x="3855462" y="3355545"/>
                  <a:pt x="3850501" y="3355545"/>
                </a:cubicBezTo>
                <a:lnTo>
                  <a:pt x="3843060" y="3340662"/>
                </a:lnTo>
                <a:cubicBezTo>
                  <a:pt x="3840580" y="3339422"/>
                  <a:pt x="3838409" y="3338647"/>
                  <a:pt x="3836548" y="3338337"/>
                </a:cubicBezTo>
                <a:close/>
                <a:moveTo>
                  <a:pt x="3583541" y="3338337"/>
                </a:moveTo>
                <a:cubicBezTo>
                  <a:pt x="3585401" y="3337406"/>
                  <a:pt x="3590052" y="3340662"/>
                  <a:pt x="3597493" y="3348103"/>
                </a:cubicBezTo>
                <a:lnTo>
                  <a:pt x="3590052" y="3348103"/>
                </a:lnTo>
                <a:lnTo>
                  <a:pt x="3582610" y="3340662"/>
                </a:lnTo>
                <a:cubicBezTo>
                  <a:pt x="3582610" y="3339422"/>
                  <a:pt x="3582920" y="3338647"/>
                  <a:pt x="3583541" y="3338337"/>
                </a:cubicBezTo>
                <a:close/>
                <a:moveTo>
                  <a:pt x="4140716" y="3333221"/>
                </a:moveTo>
                <a:lnTo>
                  <a:pt x="4148157" y="3340662"/>
                </a:lnTo>
                <a:cubicBezTo>
                  <a:pt x="4148157" y="3340662"/>
                  <a:pt x="4145677" y="3340662"/>
                  <a:pt x="4140716" y="3340662"/>
                </a:cubicBezTo>
                <a:cubicBezTo>
                  <a:pt x="4140716" y="3340662"/>
                  <a:pt x="4140716" y="3338182"/>
                  <a:pt x="4140716" y="3333221"/>
                </a:cubicBezTo>
                <a:close/>
                <a:moveTo>
                  <a:pt x="3156439" y="3333143"/>
                </a:moveTo>
                <a:lnTo>
                  <a:pt x="3162540" y="3334587"/>
                </a:lnTo>
                <a:lnTo>
                  <a:pt x="3166157" y="3339720"/>
                </a:lnTo>
                <a:close/>
                <a:moveTo>
                  <a:pt x="3756739" y="3331732"/>
                </a:moveTo>
                <a:lnTo>
                  <a:pt x="3761204" y="3340662"/>
                </a:lnTo>
                <a:lnTo>
                  <a:pt x="3753763" y="3333221"/>
                </a:lnTo>
                <a:close/>
                <a:moveTo>
                  <a:pt x="3189498" y="3329565"/>
                </a:moveTo>
                <a:cubicBezTo>
                  <a:pt x="3188646" y="3333165"/>
                  <a:pt x="3188220" y="3334964"/>
                  <a:pt x="3188220" y="3334964"/>
                </a:cubicBezTo>
                <a:cubicBezTo>
                  <a:pt x="3184153" y="3334001"/>
                  <a:pt x="3182120" y="3333520"/>
                  <a:pt x="3182120" y="3333520"/>
                </a:cubicBezTo>
                <a:cubicBezTo>
                  <a:pt x="3182120" y="3333520"/>
                  <a:pt x="3182333" y="3332620"/>
                  <a:pt x="3182759" y="3330821"/>
                </a:cubicBezTo>
                <a:cubicBezTo>
                  <a:pt x="3183185" y="3329021"/>
                  <a:pt x="3185431" y="3328602"/>
                  <a:pt x="3189498" y="3329565"/>
                </a:cubicBezTo>
                <a:close/>
                <a:moveTo>
                  <a:pt x="3273920" y="3326740"/>
                </a:moveTo>
                <a:lnTo>
                  <a:pt x="3280021" y="3328184"/>
                </a:lnTo>
                <a:cubicBezTo>
                  <a:pt x="3279169" y="3331784"/>
                  <a:pt x="3277726" y="3333343"/>
                  <a:pt x="3275693" y="3332862"/>
                </a:cubicBezTo>
                <a:cubicBezTo>
                  <a:pt x="3273659" y="3332381"/>
                  <a:pt x="3273068" y="3330339"/>
                  <a:pt x="3273920" y="3326740"/>
                </a:cubicBezTo>
                <a:close/>
                <a:moveTo>
                  <a:pt x="4036536" y="3325779"/>
                </a:moveTo>
                <a:cubicBezTo>
                  <a:pt x="4036536" y="3330741"/>
                  <a:pt x="4039016" y="3333221"/>
                  <a:pt x="4043978" y="3333221"/>
                </a:cubicBezTo>
                <a:cubicBezTo>
                  <a:pt x="4048939" y="3333221"/>
                  <a:pt x="4052660" y="3333221"/>
                  <a:pt x="4055140" y="3333221"/>
                </a:cubicBezTo>
                <a:cubicBezTo>
                  <a:pt x="4057620" y="3333221"/>
                  <a:pt x="4056380" y="3330741"/>
                  <a:pt x="4051419" y="3325779"/>
                </a:cubicBezTo>
                <a:close/>
                <a:moveTo>
                  <a:pt x="3910032" y="3325779"/>
                </a:moveTo>
                <a:lnTo>
                  <a:pt x="3924915" y="3340662"/>
                </a:lnTo>
                <a:lnTo>
                  <a:pt x="3924915" y="3333221"/>
                </a:lnTo>
                <a:cubicBezTo>
                  <a:pt x="3919954" y="3328260"/>
                  <a:pt x="3914994" y="3325779"/>
                  <a:pt x="3910032" y="3325779"/>
                </a:cubicBezTo>
                <a:close/>
                <a:moveTo>
                  <a:pt x="3753763" y="3325779"/>
                </a:moveTo>
                <a:cubicBezTo>
                  <a:pt x="3756243" y="3328260"/>
                  <a:pt x="3757484" y="3330120"/>
                  <a:pt x="3757483" y="3331360"/>
                </a:cubicBezTo>
                <a:lnTo>
                  <a:pt x="3756739" y="3331732"/>
                </a:lnTo>
                <a:close/>
                <a:moveTo>
                  <a:pt x="3642142" y="3325779"/>
                </a:moveTo>
                <a:lnTo>
                  <a:pt x="3649583" y="3325779"/>
                </a:lnTo>
                <a:lnTo>
                  <a:pt x="3649583" y="3333221"/>
                </a:lnTo>
                <a:cubicBezTo>
                  <a:pt x="3644622" y="3333221"/>
                  <a:pt x="3642142" y="3330741"/>
                  <a:pt x="3642142" y="3325779"/>
                </a:cubicBezTo>
                <a:close/>
                <a:moveTo>
                  <a:pt x="3481137" y="3325103"/>
                </a:moveTo>
                <a:lnTo>
                  <a:pt x="3485872" y="3325779"/>
                </a:lnTo>
                <a:cubicBezTo>
                  <a:pt x="3490833" y="3325779"/>
                  <a:pt x="3504476" y="3334461"/>
                  <a:pt x="3526800" y="3351824"/>
                </a:cubicBezTo>
                <a:cubicBezTo>
                  <a:pt x="3549124" y="3369188"/>
                  <a:pt x="3560286" y="3380350"/>
                  <a:pt x="3560286" y="3385310"/>
                </a:cubicBezTo>
                <a:cubicBezTo>
                  <a:pt x="3565247" y="3390272"/>
                  <a:pt x="3567728" y="3392752"/>
                  <a:pt x="3567728" y="3392752"/>
                </a:cubicBezTo>
                <a:lnTo>
                  <a:pt x="3575169" y="3392752"/>
                </a:lnTo>
                <a:cubicBezTo>
                  <a:pt x="3580130" y="3397713"/>
                  <a:pt x="3585090" y="3401434"/>
                  <a:pt x="3590052" y="3403914"/>
                </a:cubicBezTo>
                <a:cubicBezTo>
                  <a:pt x="3595013" y="3406395"/>
                  <a:pt x="3599973" y="3410115"/>
                  <a:pt x="3604935" y="3415076"/>
                </a:cubicBezTo>
                <a:cubicBezTo>
                  <a:pt x="3614856" y="3429959"/>
                  <a:pt x="3622298" y="3436160"/>
                  <a:pt x="3627259" y="3433680"/>
                </a:cubicBezTo>
                <a:cubicBezTo>
                  <a:pt x="3632220" y="3431200"/>
                  <a:pt x="3634700" y="3431200"/>
                  <a:pt x="3634700" y="3433680"/>
                </a:cubicBezTo>
                <a:cubicBezTo>
                  <a:pt x="3634700" y="3436160"/>
                  <a:pt x="3632220" y="3439881"/>
                  <a:pt x="3627259" y="3444842"/>
                </a:cubicBezTo>
                <a:cubicBezTo>
                  <a:pt x="3617337" y="3439881"/>
                  <a:pt x="3609896" y="3434920"/>
                  <a:pt x="3604935" y="3429959"/>
                </a:cubicBezTo>
                <a:lnTo>
                  <a:pt x="3590052" y="3415076"/>
                </a:lnTo>
                <a:cubicBezTo>
                  <a:pt x="3575169" y="3415076"/>
                  <a:pt x="3562766" y="3402674"/>
                  <a:pt x="3552845" y="3377869"/>
                </a:cubicBezTo>
                <a:cubicBezTo>
                  <a:pt x="3552845" y="3377869"/>
                  <a:pt x="3550365" y="3377869"/>
                  <a:pt x="3545403" y="3377869"/>
                </a:cubicBezTo>
                <a:lnTo>
                  <a:pt x="3500755" y="3340662"/>
                </a:lnTo>
                <a:cubicBezTo>
                  <a:pt x="3500755" y="3340662"/>
                  <a:pt x="3498275" y="3338182"/>
                  <a:pt x="3493314" y="3333221"/>
                </a:cubicBezTo>
                <a:close/>
                <a:moveTo>
                  <a:pt x="4105113" y="3323153"/>
                </a:moveTo>
                <a:lnTo>
                  <a:pt x="4110485" y="3324849"/>
                </a:lnTo>
                <a:lnTo>
                  <a:pt x="4110950" y="3324904"/>
                </a:lnTo>
                <a:lnTo>
                  <a:pt x="4110950" y="3325779"/>
                </a:lnTo>
                <a:cubicBezTo>
                  <a:pt x="4108470" y="3325779"/>
                  <a:pt x="4106609" y="3325159"/>
                  <a:pt x="4105369" y="3323919"/>
                </a:cubicBezTo>
                <a:close/>
                <a:moveTo>
                  <a:pt x="3474179" y="3320464"/>
                </a:moveTo>
                <a:lnTo>
                  <a:pt x="3481137" y="3325103"/>
                </a:lnTo>
                <a:lnTo>
                  <a:pt x="3479360" y="3324849"/>
                </a:lnTo>
                <a:cubicBezTo>
                  <a:pt x="3477500" y="3324229"/>
                  <a:pt x="3475950" y="3323299"/>
                  <a:pt x="3474710" y="3322059"/>
                </a:cubicBezTo>
                <a:close/>
                <a:moveTo>
                  <a:pt x="4163040" y="3318338"/>
                </a:moveTo>
                <a:cubicBezTo>
                  <a:pt x="4168001" y="3318338"/>
                  <a:pt x="4170481" y="3318338"/>
                  <a:pt x="4170481" y="3318338"/>
                </a:cubicBezTo>
                <a:cubicBezTo>
                  <a:pt x="4170481" y="3318338"/>
                  <a:pt x="4170481" y="3320818"/>
                  <a:pt x="4170481" y="3325779"/>
                </a:cubicBezTo>
                <a:cubicBezTo>
                  <a:pt x="4165520" y="3325779"/>
                  <a:pt x="4163040" y="3323299"/>
                  <a:pt x="4163040" y="3318338"/>
                </a:cubicBezTo>
                <a:close/>
                <a:moveTo>
                  <a:pt x="4110950" y="3318338"/>
                </a:moveTo>
                <a:lnTo>
                  <a:pt x="4118392" y="3318338"/>
                </a:lnTo>
                <a:lnTo>
                  <a:pt x="4118392" y="3325779"/>
                </a:lnTo>
                <a:lnTo>
                  <a:pt x="4110950" y="3324904"/>
                </a:lnTo>
                <a:lnTo>
                  <a:pt x="4110950" y="3323919"/>
                </a:lnTo>
                <a:cubicBezTo>
                  <a:pt x="4110950" y="3322679"/>
                  <a:pt x="4110950" y="3320818"/>
                  <a:pt x="4110950" y="3318338"/>
                </a:cubicBezTo>
                <a:close/>
                <a:moveTo>
                  <a:pt x="3515638" y="3318338"/>
                </a:moveTo>
                <a:cubicBezTo>
                  <a:pt x="3520599" y="3318338"/>
                  <a:pt x="3523079" y="3320818"/>
                  <a:pt x="3523079" y="3325779"/>
                </a:cubicBezTo>
                <a:cubicBezTo>
                  <a:pt x="3518118" y="3325779"/>
                  <a:pt x="3515638" y="3325779"/>
                  <a:pt x="3515638" y="3325779"/>
                </a:cubicBezTo>
                <a:cubicBezTo>
                  <a:pt x="3515638" y="3320818"/>
                  <a:pt x="3515638" y="3318338"/>
                  <a:pt x="3515638" y="3318338"/>
                </a:cubicBezTo>
                <a:close/>
                <a:moveTo>
                  <a:pt x="3141971" y="3312613"/>
                </a:moveTo>
                <a:cubicBezTo>
                  <a:pt x="3141971" y="3312613"/>
                  <a:pt x="3144004" y="3313094"/>
                  <a:pt x="3148072" y="3314057"/>
                </a:cubicBezTo>
                <a:lnTo>
                  <a:pt x="3146794" y="3319457"/>
                </a:lnTo>
                <a:cubicBezTo>
                  <a:pt x="3146794" y="3319457"/>
                  <a:pt x="3145186" y="3317175"/>
                  <a:pt x="3141971" y="3312613"/>
                </a:cubicBezTo>
                <a:close/>
                <a:moveTo>
                  <a:pt x="2852101" y="3312423"/>
                </a:moveTo>
                <a:cubicBezTo>
                  <a:pt x="2852101" y="3312423"/>
                  <a:pt x="2852905" y="3313564"/>
                  <a:pt x="2854512" y="3315845"/>
                </a:cubicBezTo>
                <a:cubicBezTo>
                  <a:pt x="2856120" y="3318126"/>
                  <a:pt x="2856497" y="3321067"/>
                  <a:pt x="2855645" y="3324666"/>
                </a:cubicBezTo>
                <a:lnTo>
                  <a:pt x="2850823" y="3317822"/>
                </a:lnTo>
                <a:close/>
                <a:moveTo>
                  <a:pt x="3984446" y="3310896"/>
                </a:moveTo>
                <a:lnTo>
                  <a:pt x="3991888" y="3325779"/>
                </a:lnTo>
                <a:lnTo>
                  <a:pt x="3999329" y="3333221"/>
                </a:lnTo>
                <a:cubicBezTo>
                  <a:pt x="3999329" y="3343143"/>
                  <a:pt x="4006771" y="3348103"/>
                  <a:pt x="4021653" y="3348103"/>
                </a:cubicBezTo>
                <a:cubicBezTo>
                  <a:pt x="4016692" y="3338182"/>
                  <a:pt x="4011732" y="3330741"/>
                  <a:pt x="4006771" y="3325779"/>
                </a:cubicBezTo>
                <a:cubicBezTo>
                  <a:pt x="4001809" y="3320818"/>
                  <a:pt x="3996849" y="3317098"/>
                  <a:pt x="3991888" y="3314617"/>
                </a:cubicBezTo>
                <a:cubicBezTo>
                  <a:pt x="3986926" y="3312137"/>
                  <a:pt x="3984446" y="3310896"/>
                  <a:pt x="3984446" y="3310896"/>
                </a:cubicBezTo>
                <a:close/>
                <a:moveTo>
                  <a:pt x="3731439" y="3310896"/>
                </a:moveTo>
                <a:lnTo>
                  <a:pt x="3746321" y="3318338"/>
                </a:lnTo>
                <a:lnTo>
                  <a:pt x="3746321" y="3325779"/>
                </a:lnTo>
                <a:cubicBezTo>
                  <a:pt x="3746321" y="3325779"/>
                  <a:pt x="3745081" y="3324539"/>
                  <a:pt x="3742601" y="3322059"/>
                </a:cubicBezTo>
                <a:cubicBezTo>
                  <a:pt x="3740121" y="3319578"/>
                  <a:pt x="3738880" y="3318338"/>
                  <a:pt x="3738880" y="3318338"/>
                </a:cubicBezTo>
                <a:close/>
                <a:moveTo>
                  <a:pt x="3627259" y="3310896"/>
                </a:moveTo>
                <a:cubicBezTo>
                  <a:pt x="3627259" y="3310896"/>
                  <a:pt x="3629739" y="3313377"/>
                  <a:pt x="3634700" y="3318338"/>
                </a:cubicBezTo>
                <a:lnTo>
                  <a:pt x="3627259" y="3325779"/>
                </a:lnTo>
                <a:cubicBezTo>
                  <a:pt x="3617337" y="3320818"/>
                  <a:pt x="3612376" y="3318338"/>
                  <a:pt x="3612376" y="3318338"/>
                </a:cubicBezTo>
                <a:lnTo>
                  <a:pt x="3619817" y="3318338"/>
                </a:lnTo>
                <a:close/>
                <a:moveTo>
                  <a:pt x="3478431" y="3310896"/>
                </a:moveTo>
                <a:cubicBezTo>
                  <a:pt x="3478431" y="3310896"/>
                  <a:pt x="3478431" y="3313377"/>
                  <a:pt x="3478431" y="3318338"/>
                </a:cubicBezTo>
                <a:cubicBezTo>
                  <a:pt x="3475950" y="3318338"/>
                  <a:pt x="3474400" y="3318648"/>
                  <a:pt x="3473780" y="3319268"/>
                </a:cubicBezTo>
                <a:lnTo>
                  <a:pt x="3474179" y="3320464"/>
                </a:lnTo>
                <a:lnTo>
                  <a:pt x="3470989" y="3318338"/>
                </a:lnTo>
                <a:cubicBezTo>
                  <a:pt x="3470989" y="3318338"/>
                  <a:pt x="3472230" y="3317098"/>
                  <a:pt x="3474710" y="3314617"/>
                </a:cubicBezTo>
                <a:cubicBezTo>
                  <a:pt x="3477190" y="3312137"/>
                  <a:pt x="3478431" y="3310896"/>
                  <a:pt x="3478431" y="3310896"/>
                </a:cubicBezTo>
                <a:close/>
                <a:moveTo>
                  <a:pt x="3262630" y="3310896"/>
                </a:moveTo>
                <a:lnTo>
                  <a:pt x="3277513" y="3310896"/>
                </a:lnTo>
                <a:lnTo>
                  <a:pt x="3284954" y="3310896"/>
                </a:lnTo>
                <a:cubicBezTo>
                  <a:pt x="3284954" y="3310896"/>
                  <a:pt x="3283714" y="3312137"/>
                  <a:pt x="3281233" y="3314617"/>
                </a:cubicBezTo>
                <a:cubicBezTo>
                  <a:pt x="3278753" y="3317098"/>
                  <a:pt x="3277513" y="3318338"/>
                  <a:pt x="3277513" y="3318338"/>
                </a:cubicBezTo>
                <a:cubicBezTo>
                  <a:pt x="3267591" y="3318338"/>
                  <a:pt x="3262630" y="3315858"/>
                  <a:pt x="3262630" y="3310896"/>
                </a:cubicBezTo>
                <a:close/>
                <a:moveTo>
                  <a:pt x="3240306" y="3310896"/>
                </a:moveTo>
                <a:cubicBezTo>
                  <a:pt x="3240306" y="3310896"/>
                  <a:pt x="3242786" y="3312137"/>
                  <a:pt x="3247747" y="3314617"/>
                </a:cubicBezTo>
                <a:cubicBezTo>
                  <a:pt x="3252708" y="3317098"/>
                  <a:pt x="3257669" y="3320818"/>
                  <a:pt x="3262630" y="3325779"/>
                </a:cubicBezTo>
                <a:cubicBezTo>
                  <a:pt x="3272551" y="3335701"/>
                  <a:pt x="3282474" y="3343143"/>
                  <a:pt x="3292396" y="3348103"/>
                </a:cubicBezTo>
                <a:lnTo>
                  <a:pt x="3299837" y="3355545"/>
                </a:lnTo>
                <a:cubicBezTo>
                  <a:pt x="3294876" y="3355545"/>
                  <a:pt x="3292396" y="3355545"/>
                  <a:pt x="3292396" y="3355545"/>
                </a:cubicBezTo>
                <a:cubicBezTo>
                  <a:pt x="3287434" y="3350584"/>
                  <a:pt x="3282474" y="3348103"/>
                  <a:pt x="3277513" y="3348103"/>
                </a:cubicBezTo>
                <a:cubicBezTo>
                  <a:pt x="3272551" y="3348103"/>
                  <a:pt x="3270071" y="3346863"/>
                  <a:pt x="3270071" y="3344383"/>
                </a:cubicBezTo>
                <a:cubicBezTo>
                  <a:pt x="3270071" y="3341903"/>
                  <a:pt x="3267591" y="3340662"/>
                  <a:pt x="3262630" y="3340662"/>
                </a:cubicBezTo>
                <a:lnTo>
                  <a:pt x="3255189" y="3333221"/>
                </a:lnTo>
                <a:cubicBezTo>
                  <a:pt x="3250227" y="3328260"/>
                  <a:pt x="3246506" y="3325779"/>
                  <a:pt x="3244026" y="3325779"/>
                </a:cubicBezTo>
                <a:cubicBezTo>
                  <a:pt x="3241546" y="3325779"/>
                  <a:pt x="3240306" y="3324539"/>
                  <a:pt x="3240306" y="3322059"/>
                </a:cubicBezTo>
                <a:cubicBezTo>
                  <a:pt x="3240306" y="3319578"/>
                  <a:pt x="3240306" y="3315858"/>
                  <a:pt x="3240306" y="3310896"/>
                </a:cubicBezTo>
                <a:close/>
                <a:moveTo>
                  <a:pt x="3149350" y="3308658"/>
                </a:moveTo>
                <a:lnTo>
                  <a:pt x="3161551" y="3311546"/>
                </a:lnTo>
                <a:cubicBezTo>
                  <a:pt x="3165619" y="3312509"/>
                  <a:pt x="3167226" y="3314790"/>
                  <a:pt x="3166374" y="3318389"/>
                </a:cubicBezTo>
                <a:cubicBezTo>
                  <a:pt x="3165522" y="3321989"/>
                  <a:pt x="3165096" y="3323789"/>
                  <a:pt x="3165096" y="3323789"/>
                </a:cubicBezTo>
                <a:cubicBezTo>
                  <a:pt x="3165096" y="3323789"/>
                  <a:pt x="3163489" y="3321508"/>
                  <a:pt x="3160273" y="3316945"/>
                </a:cubicBezTo>
                <a:close/>
                <a:moveTo>
                  <a:pt x="3396575" y="3303455"/>
                </a:moveTo>
                <a:lnTo>
                  <a:pt x="3396575" y="3310896"/>
                </a:lnTo>
                <a:lnTo>
                  <a:pt x="3404017" y="3310896"/>
                </a:lnTo>
                <a:cubicBezTo>
                  <a:pt x="3404017" y="3305936"/>
                  <a:pt x="3401537" y="3303455"/>
                  <a:pt x="3396575" y="3303455"/>
                </a:cubicBezTo>
                <a:close/>
                <a:moveTo>
                  <a:pt x="3225423" y="3303455"/>
                </a:moveTo>
                <a:cubicBezTo>
                  <a:pt x="3230384" y="3303455"/>
                  <a:pt x="3232864" y="3305936"/>
                  <a:pt x="3232864" y="3310896"/>
                </a:cubicBezTo>
                <a:cubicBezTo>
                  <a:pt x="3232864" y="3310896"/>
                  <a:pt x="3231624" y="3310896"/>
                  <a:pt x="3229144" y="3310896"/>
                </a:cubicBezTo>
                <a:cubicBezTo>
                  <a:pt x="3226664" y="3310896"/>
                  <a:pt x="3225423" y="3308416"/>
                  <a:pt x="3225423" y="3303455"/>
                </a:cubicBezTo>
                <a:close/>
                <a:moveTo>
                  <a:pt x="3177587" y="3298236"/>
                </a:moveTo>
                <a:lnTo>
                  <a:pt x="3182410" y="3305079"/>
                </a:lnTo>
                <a:cubicBezTo>
                  <a:pt x="3182410" y="3305079"/>
                  <a:pt x="3180377" y="3304598"/>
                  <a:pt x="3176309" y="3303635"/>
                </a:cubicBezTo>
                <a:cubicBezTo>
                  <a:pt x="3176309" y="3303635"/>
                  <a:pt x="3176735" y="3301836"/>
                  <a:pt x="3177587" y="3298236"/>
                </a:cubicBezTo>
                <a:close/>
                <a:moveTo>
                  <a:pt x="4081185" y="3296014"/>
                </a:moveTo>
                <a:cubicBezTo>
                  <a:pt x="4081185" y="3300975"/>
                  <a:pt x="4082425" y="3303455"/>
                  <a:pt x="4084905" y="3303455"/>
                </a:cubicBezTo>
                <a:cubicBezTo>
                  <a:pt x="4087385" y="3303455"/>
                  <a:pt x="4091106" y="3303455"/>
                  <a:pt x="4096067" y="3303455"/>
                </a:cubicBezTo>
                <a:lnTo>
                  <a:pt x="4096067" y="3310896"/>
                </a:lnTo>
                <a:cubicBezTo>
                  <a:pt x="4101029" y="3310896"/>
                  <a:pt x="4103509" y="3313377"/>
                  <a:pt x="4103509" y="3318338"/>
                </a:cubicBezTo>
                <a:lnTo>
                  <a:pt x="4105113" y="3323153"/>
                </a:lnTo>
                <a:lnTo>
                  <a:pt x="4101648" y="3322059"/>
                </a:lnTo>
                <a:cubicBezTo>
                  <a:pt x="4095448" y="3319578"/>
                  <a:pt x="4088626" y="3315857"/>
                  <a:pt x="4081185" y="3310896"/>
                </a:cubicBezTo>
                <a:close/>
                <a:moveTo>
                  <a:pt x="3642142" y="3296014"/>
                </a:moveTo>
                <a:cubicBezTo>
                  <a:pt x="3642142" y="3296014"/>
                  <a:pt x="3644622" y="3296014"/>
                  <a:pt x="3649583" y="3296014"/>
                </a:cubicBezTo>
                <a:lnTo>
                  <a:pt x="3642142" y="3303455"/>
                </a:lnTo>
                <a:cubicBezTo>
                  <a:pt x="3642142" y="3303455"/>
                  <a:pt x="3642142" y="3300975"/>
                  <a:pt x="3642142" y="3296014"/>
                </a:cubicBezTo>
                <a:close/>
                <a:moveTo>
                  <a:pt x="3088343" y="3294217"/>
                </a:moveTo>
                <a:cubicBezTo>
                  <a:pt x="3088343" y="3294217"/>
                  <a:pt x="3090376" y="3294699"/>
                  <a:pt x="3094443" y="3295661"/>
                </a:cubicBezTo>
                <a:lnTo>
                  <a:pt x="3093165" y="3301061"/>
                </a:lnTo>
                <a:cubicBezTo>
                  <a:pt x="3089098" y="3300098"/>
                  <a:pt x="3087491" y="3297817"/>
                  <a:pt x="3088343" y="3294217"/>
                </a:cubicBezTo>
                <a:close/>
                <a:moveTo>
                  <a:pt x="3664466" y="3288572"/>
                </a:moveTo>
                <a:cubicBezTo>
                  <a:pt x="3669427" y="3288572"/>
                  <a:pt x="3673148" y="3288572"/>
                  <a:pt x="3675628" y="3288572"/>
                </a:cubicBezTo>
                <a:cubicBezTo>
                  <a:pt x="3678108" y="3288572"/>
                  <a:pt x="3679349" y="3288572"/>
                  <a:pt x="3679349" y="3288572"/>
                </a:cubicBezTo>
                <a:cubicBezTo>
                  <a:pt x="3679349" y="3293534"/>
                  <a:pt x="3686790" y="3298494"/>
                  <a:pt x="3701673" y="3303455"/>
                </a:cubicBezTo>
                <a:lnTo>
                  <a:pt x="3716556" y="3318338"/>
                </a:lnTo>
                <a:lnTo>
                  <a:pt x="3723997" y="3325779"/>
                </a:lnTo>
                <a:lnTo>
                  <a:pt x="3746321" y="3340662"/>
                </a:lnTo>
                <a:lnTo>
                  <a:pt x="3768646" y="3355545"/>
                </a:lnTo>
                <a:lnTo>
                  <a:pt x="3753763" y="3355545"/>
                </a:lnTo>
                <a:cubicBezTo>
                  <a:pt x="3748801" y="3350584"/>
                  <a:pt x="3745081" y="3348103"/>
                  <a:pt x="3742601" y="3348103"/>
                </a:cubicBezTo>
                <a:cubicBezTo>
                  <a:pt x="3740121" y="3348103"/>
                  <a:pt x="3733919" y="3345623"/>
                  <a:pt x="3723997" y="3340662"/>
                </a:cubicBezTo>
                <a:cubicBezTo>
                  <a:pt x="3719036" y="3335701"/>
                  <a:pt x="3715315" y="3331981"/>
                  <a:pt x="3712835" y="3329500"/>
                </a:cubicBezTo>
                <a:cubicBezTo>
                  <a:pt x="3710355" y="3327020"/>
                  <a:pt x="3706634" y="3325779"/>
                  <a:pt x="3701673" y="3325779"/>
                </a:cubicBezTo>
                <a:lnTo>
                  <a:pt x="3686790" y="3310896"/>
                </a:lnTo>
                <a:lnTo>
                  <a:pt x="3701673" y="3318338"/>
                </a:lnTo>
                <a:cubicBezTo>
                  <a:pt x="3696712" y="3313377"/>
                  <a:pt x="3694231" y="3310896"/>
                  <a:pt x="3694231" y="3310896"/>
                </a:cubicBezTo>
                <a:lnTo>
                  <a:pt x="3686790" y="3310896"/>
                </a:lnTo>
                <a:lnTo>
                  <a:pt x="3679349" y="3303455"/>
                </a:lnTo>
                <a:cubicBezTo>
                  <a:pt x="3664466" y="3293534"/>
                  <a:pt x="3659505" y="3288572"/>
                  <a:pt x="3664466" y="3288572"/>
                </a:cubicBezTo>
                <a:close/>
                <a:moveTo>
                  <a:pt x="3597493" y="3288572"/>
                </a:moveTo>
                <a:cubicBezTo>
                  <a:pt x="3597493" y="3288572"/>
                  <a:pt x="3598734" y="3289812"/>
                  <a:pt x="3601214" y="3292293"/>
                </a:cubicBezTo>
                <a:cubicBezTo>
                  <a:pt x="3603694" y="3294774"/>
                  <a:pt x="3604935" y="3296014"/>
                  <a:pt x="3604935" y="3296014"/>
                </a:cubicBezTo>
                <a:lnTo>
                  <a:pt x="3590052" y="3296014"/>
                </a:lnTo>
                <a:close/>
                <a:moveTo>
                  <a:pt x="3128781" y="3286684"/>
                </a:moveTo>
                <a:cubicBezTo>
                  <a:pt x="3128781" y="3286684"/>
                  <a:pt x="3128355" y="3288483"/>
                  <a:pt x="3127503" y="3292083"/>
                </a:cubicBezTo>
                <a:cubicBezTo>
                  <a:pt x="3127503" y="3292083"/>
                  <a:pt x="3127290" y="3292982"/>
                  <a:pt x="3126864" y="3294783"/>
                </a:cubicBezTo>
                <a:cubicBezTo>
                  <a:pt x="3126438" y="3296583"/>
                  <a:pt x="3128258" y="3297964"/>
                  <a:pt x="3132325" y="3298927"/>
                </a:cubicBezTo>
                <a:lnTo>
                  <a:pt x="3133015" y="3296014"/>
                </a:lnTo>
                <a:lnTo>
                  <a:pt x="3128685" y="3296014"/>
                </a:lnTo>
                <a:lnTo>
                  <a:pt x="3133596" y="3293559"/>
                </a:lnTo>
                <a:lnTo>
                  <a:pt x="3133603" y="3293527"/>
                </a:lnTo>
                <a:close/>
                <a:moveTo>
                  <a:pt x="3174042" y="3285993"/>
                </a:moveTo>
                <a:lnTo>
                  <a:pt x="3186244" y="3288881"/>
                </a:lnTo>
                <a:cubicBezTo>
                  <a:pt x="3181324" y="3291518"/>
                  <a:pt x="3182507" y="3295599"/>
                  <a:pt x="3189788" y="3301124"/>
                </a:cubicBezTo>
                <a:lnTo>
                  <a:pt x="3194611" y="3307967"/>
                </a:lnTo>
                <a:cubicBezTo>
                  <a:pt x="3190543" y="3307004"/>
                  <a:pt x="3186903" y="3304242"/>
                  <a:pt x="3183688" y="3299680"/>
                </a:cubicBezTo>
                <a:lnTo>
                  <a:pt x="3172764" y="3291392"/>
                </a:lnTo>
                <a:lnTo>
                  <a:pt x="3165385" y="3295348"/>
                </a:lnTo>
                <a:cubicBezTo>
                  <a:pt x="3166237" y="3291748"/>
                  <a:pt x="3169122" y="3288630"/>
                  <a:pt x="3174042" y="3285993"/>
                </a:cubicBezTo>
                <a:close/>
                <a:moveTo>
                  <a:pt x="4208833" y="3285710"/>
                </a:moveTo>
                <a:lnTo>
                  <a:pt x="4252337" y="3318338"/>
                </a:lnTo>
                <a:lnTo>
                  <a:pt x="4244896" y="3318338"/>
                </a:lnTo>
                <a:cubicBezTo>
                  <a:pt x="4230013" y="3308416"/>
                  <a:pt x="4220091" y="3303455"/>
                  <a:pt x="4215130" y="3303455"/>
                </a:cubicBezTo>
                <a:cubicBezTo>
                  <a:pt x="4210169" y="3303455"/>
                  <a:pt x="4210169" y="3300975"/>
                  <a:pt x="4215130" y="3296014"/>
                </a:cubicBezTo>
                <a:cubicBezTo>
                  <a:pt x="4212649" y="3293533"/>
                  <a:pt x="4210789" y="3291053"/>
                  <a:pt x="4209549" y="3288572"/>
                </a:cubicBezTo>
                <a:close/>
                <a:moveTo>
                  <a:pt x="3126910" y="3282677"/>
                </a:moveTo>
                <a:cubicBezTo>
                  <a:pt x="3127674" y="3282858"/>
                  <a:pt x="3128509" y="3283293"/>
                  <a:pt x="3129420" y="3283984"/>
                </a:cubicBezTo>
                <a:lnTo>
                  <a:pt x="3136856" y="3291928"/>
                </a:lnTo>
                <a:lnTo>
                  <a:pt x="3143567" y="3288572"/>
                </a:lnTo>
                <a:cubicBezTo>
                  <a:pt x="3148529" y="3293534"/>
                  <a:pt x="3148529" y="3296014"/>
                  <a:pt x="3143567" y="3296014"/>
                </a:cubicBezTo>
                <a:lnTo>
                  <a:pt x="3140162" y="3296014"/>
                </a:lnTo>
                <a:lnTo>
                  <a:pt x="3143888" y="3304514"/>
                </a:lnTo>
                <a:cubicBezTo>
                  <a:pt x="3143462" y="3306314"/>
                  <a:pt x="3142232" y="3306973"/>
                  <a:pt x="3140198" y="3306492"/>
                </a:cubicBezTo>
                <a:cubicBezTo>
                  <a:pt x="3138165" y="3306010"/>
                  <a:pt x="3134311" y="3304148"/>
                  <a:pt x="3128637" y="3300904"/>
                </a:cubicBezTo>
                <a:cubicBezTo>
                  <a:pt x="3122961" y="3297660"/>
                  <a:pt x="3120763" y="3293339"/>
                  <a:pt x="3122041" y="3287939"/>
                </a:cubicBezTo>
                <a:cubicBezTo>
                  <a:pt x="3123000" y="3283889"/>
                  <a:pt x="3124623" y="3282136"/>
                  <a:pt x="3126910" y="3282677"/>
                </a:cubicBezTo>
                <a:close/>
                <a:moveTo>
                  <a:pt x="3155740" y="3281661"/>
                </a:moveTo>
                <a:lnTo>
                  <a:pt x="3161841" y="3283105"/>
                </a:lnTo>
                <a:cubicBezTo>
                  <a:pt x="3160989" y="3286705"/>
                  <a:pt x="3160563" y="3288504"/>
                  <a:pt x="3160563" y="3288504"/>
                </a:cubicBezTo>
                <a:cubicBezTo>
                  <a:pt x="3160563" y="3288504"/>
                  <a:pt x="3158956" y="3286223"/>
                  <a:pt x="3155740" y="3281661"/>
                </a:cubicBezTo>
                <a:close/>
                <a:moveTo>
                  <a:pt x="3113802" y="3281131"/>
                </a:moveTo>
                <a:cubicBezTo>
                  <a:pt x="3118763" y="3286092"/>
                  <a:pt x="3121243" y="3291053"/>
                  <a:pt x="3121243" y="3296014"/>
                </a:cubicBezTo>
                <a:lnTo>
                  <a:pt x="3113802" y="3288572"/>
                </a:lnTo>
                <a:close/>
                <a:moveTo>
                  <a:pt x="2840189" y="3281094"/>
                </a:moveTo>
                <a:cubicBezTo>
                  <a:pt x="2844256" y="3282057"/>
                  <a:pt x="2846290" y="3282538"/>
                  <a:pt x="2846290" y="3282538"/>
                </a:cubicBezTo>
                <a:lnTo>
                  <a:pt x="2845012" y="3287937"/>
                </a:lnTo>
                <a:cubicBezTo>
                  <a:pt x="2840944" y="3286974"/>
                  <a:pt x="2839337" y="3284694"/>
                  <a:pt x="2840189" y="3281094"/>
                </a:cubicBezTo>
                <a:close/>
                <a:moveTo>
                  <a:pt x="3060394" y="3276198"/>
                </a:moveTo>
                <a:lnTo>
                  <a:pt x="3072596" y="3279086"/>
                </a:lnTo>
                <a:lnTo>
                  <a:pt x="3077419" y="3285930"/>
                </a:lnTo>
                <a:lnTo>
                  <a:pt x="3071318" y="3284486"/>
                </a:lnTo>
                <a:cubicBezTo>
                  <a:pt x="3068103" y="3279924"/>
                  <a:pt x="3064462" y="3277161"/>
                  <a:pt x="3060394" y="3276198"/>
                </a:cubicBezTo>
                <a:close/>
                <a:moveTo>
                  <a:pt x="4192806" y="3273689"/>
                </a:moveTo>
                <a:lnTo>
                  <a:pt x="4207689" y="3281131"/>
                </a:lnTo>
                <a:lnTo>
                  <a:pt x="4208833" y="3285710"/>
                </a:lnTo>
                <a:close/>
                <a:moveTo>
                  <a:pt x="4058860" y="3273689"/>
                </a:moveTo>
                <a:cubicBezTo>
                  <a:pt x="4063822" y="3273689"/>
                  <a:pt x="4065061" y="3274930"/>
                  <a:pt x="4062581" y="3277410"/>
                </a:cubicBezTo>
                <a:cubicBezTo>
                  <a:pt x="4060101" y="3279891"/>
                  <a:pt x="4056380" y="3281131"/>
                  <a:pt x="4051419" y="3281131"/>
                </a:cubicBezTo>
                <a:cubicBezTo>
                  <a:pt x="4051419" y="3276170"/>
                  <a:pt x="4053899" y="3273689"/>
                  <a:pt x="4058860" y="3273689"/>
                </a:cubicBezTo>
                <a:close/>
                <a:moveTo>
                  <a:pt x="3924915" y="3273689"/>
                </a:moveTo>
                <a:cubicBezTo>
                  <a:pt x="3924915" y="3278650"/>
                  <a:pt x="3926156" y="3279891"/>
                  <a:pt x="3928636" y="3277410"/>
                </a:cubicBezTo>
                <a:lnTo>
                  <a:pt x="3931294" y="3276879"/>
                </a:lnTo>
                <a:lnTo>
                  <a:pt x="3928636" y="3275550"/>
                </a:lnTo>
                <a:cubicBezTo>
                  <a:pt x="3926155" y="3274310"/>
                  <a:pt x="3924915" y="3273689"/>
                  <a:pt x="3924915" y="3273689"/>
                </a:cubicBezTo>
                <a:close/>
                <a:moveTo>
                  <a:pt x="2775870" y="3271571"/>
                </a:moveTo>
                <a:lnTo>
                  <a:pt x="2777904" y="3272053"/>
                </a:lnTo>
                <a:lnTo>
                  <a:pt x="2782726" y="3278896"/>
                </a:lnTo>
                <a:close/>
                <a:moveTo>
                  <a:pt x="2733920" y="3267344"/>
                </a:moveTo>
                <a:cubicBezTo>
                  <a:pt x="2733920" y="3267344"/>
                  <a:pt x="2733494" y="3269144"/>
                  <a:pt x="2732642" y="3272743"/>
                </a:cubicBezTo>
                <a:lnTo>
                  <a:pt x="2726541" y="3271299"/>
                </a:lnTo>
                <a:cubicBezTo>
                  <a:pt x="2726541" y="3271299"/>
                  <a:pt x="2726754" y="3270399"/>
                  <a:pt x="2727180" y="3268600"/>
                </a:cubicBezTo>
                <a:cubicBezTo>
                  <a:pt x="2727606" y="3266799"/>
                  <a:pt x="2729852" y="3266381"/>
                  <a:pt x="2733920" y="3267344"/>
                </a:cubicBezTo>
                <a:close/>
                <a:moveTo>
                  <a:pt x="3545403" y="3266248"/>
                </a:moveTo>
                <a:cubicBezTo>
                  <a:pt x="3550365" y="3266248"/>
                  <a:pt x="3552845" y="3266248"/>
                  <a:pt x="3552845" y="3266248"/>
                </a:cubicBezTo>
                <a:cubicBezTo>
                  <a:pt x="3552845" y="3266248"/>
                  <a:pt x="3555325" y="3266248"/>
                  <a:pt x="3560286" y="3266248"/>
                </a:cubicBezTo>
                <a:lnTo>
                  <a:pt x="3575169" y="3281131"/>
                </a:lnTo>
                <a:cubicBezTo>
                  <a:pt x="3580130" y="3281131"/>
                  <a:pt x="3582610" y="3282371"/>
                  <a:pt x="3582610" y="3284851"/>
                </a:cubicBezTo>
                <a:cubicBezTo>
                  <a:pt x="3582610" y="3287332"/>
                  <a:pt x="3581370" y="3288572"/>
                  <a:pt x="3578890" y="3288572"/>
                </a:cubicBezTo>
                <a:cubicBezTo>
                  <a:pt x="3576410" y="3288572"/>
                  <a:pt x="3572689" y="3288572"/>
                  <a:pt x="3567728" y="3288572"/>
                </a:cubicBezTo>
                <a:cubicBezTo>
                  <a:pt x="3567728" y="3283611"/>
                  <a:pt x="3565247" y="3281131"/>
                  <a:pt x="3560286" y="3281131"/>
                </a:cubicBezTo>
                <a:cubicBezTo>
                  <a:pt x="3560286" y="3276170"/>
                  <a:pt x="3557806" y="3273689"/>
                  <a:pt x="3552845" y="3273689"/>
                </a:cubicBezTo>
                <a:close/>
                <a:moveTo>
                  <a:pt x="3448665" y="3266248"/>
                </a:moveTo>
                <a:cubicBezTo>
                  <a:pt x="3453626" y="3266248"/>
                  <a:pt x="3456106" y="3267489"/>
                  <a:pt x="3456106" y="3269969"/>
                </a:cubicBezTo>
                <a:cubicBezTo>
                  <a:pt x="3456106" y="3272449"/>
                  <a:pt x="3459827" y="3274930"/>
                  <a:pt x="3467269" y="3277410"/>
                </a:cubicBezTo>
                <a:cubicBezTo>
                  <a:pt x="3474710" y="3279891"/>
                  <a:pt x="3478431" y="3281131"/>
                  <a:pt x="3478431" y="3281131"/>
                </a:cubicBezTo>
                <a:lnTo>
                  <a:pt x="3463548" y="3281131"/>
                </a:lnTo>
                <a:close/>
                <a:moveTo>
                  <a:pt x="3083809" y="3258933"/>
                </a:moveTo>
                <a:lnTo>
                  <a:pt x="3096011" y="3261821"/>
                </a:lnTo>
                <a:cubicBezTo>
                  <a:pt x="3099226" y="3266383"/>
                  <a:pt x="3102867" y="3269146"/>
                  <a:pt x="3106934" y="3270108"/>
                </a:cubicBezTo>
                <a:cubicBezTo>
                  <a:pt x="3111002" y="3271071"/>
                  <a:pt x="3112609" y="3273353"/>
                  <a:pt x="3111757" y="3276951"/>
                </a:cubicBezTo>
                <a:lnTo>
                  <a:pt x="3099555" y="3274063"/>
                </a:lnTo>
                <a:cubicBezTo>
                  <a:pt x="3096340" y="3269502"/>
                  <a:pt x="3093928" y="3266080"/>
                  <a:pt x="3092321" y="3263798"/>
                </a:cubicBezTo>
                <a:cubicBezTo>
                  <a:pt x="3090714" y="3261517"/>
                  <a:pt x="3087877" y="3259896"/>
                  <a:pt x="3083809" y="3258933"/>
                </a:cubicBezTo>
                <a:close/>
                <a:moveTo>
                  <a:pt x="5033685" y="3258807"/>
                </a:moveTo>
                <a:cubicBezTo>
                  <a:pt x="5038645" y="3263768"/>
                  <a:pt x="5041126" y="3266248"/>
                  <a:pt x="5041126" y="3266248"/>
                </a:cubicBezTo>
                <a:cubicBezTo>
                  <a:pt x="5041126" y="3266248"/>
                  <a:pt x="5039885" y="3266248"/>
                  <a:pt x="5037405" y="3266248"/>
                </a:cubicBezTo>
                <a:cubicBezTo>
                  <a:pt x="5034925" y="3266248"/>
                  <a:pt x="5033685" y="3263768"/>
                  <a:pt x="5033685" y="3258807"/>
                </a:cubicBezTo>
                <a:close/>
                <a:moveTo>
                  <a:pt x="3436263" y="3258807"/>
                </a:moveTo>
                <a:lnTo>
                  <a:pt x="3441224" y="3258807"/>
                </a:lnTo>
                <a:cubicBezTo>
                  <a:pt x="3441224" y="3263768"/>
                  <a:pt x="3441224" y="3266248"/>
                  <a:pt x="3441224" y="3266248"/>
                </a:cubicBezTo>
                <a:close/>
                <a:moveTo>
                  <a:pt x="2787838" y="3257299"/>
                </a:moveTo>
                <a:cubicBezTo>
                  <a:pt x="2787838" y="3257299"/>
                  <a:pt x="2788429" y="3259340"/>
                  <a:pt x="2789611" y="3263421"/>
                </a:cubicBezTo>
                <a:cubicBezTo>
                  <a:pt x="2790792" y="3267501"/>
                  <a:pt x="2790366" y="3269301"/>
                  <a:pt x="2788333" y="3268819"/>
                </a:cubicBezTo>
                <a:cubicBezTo>
                  <a:pt x="2786299" y="3268338"/>
                  <a:pt x="2785708" y="3266298"/>
                  <a:pt x="2786560" y="3262698"/>
                </a:cubicBezTo>
                <a:close/>
                <a:moveTo>
                  <a:pt x="2762157" y="3256922"/>
                </a:moveTo>
                <a:lnTo>
                  <a:pt x="2775870" y="3271571"/>
                </a:lnTo>
                <a:lnTo>
                  <a:pt x="2771803" y="3270608"/>
                </a:lnTo>
                <a:lnTo>
                  <a:pt x="2765702" y="3269164"/>
                </a:lnTo>
                <a:cubicBezTo>
                  <a:pt x="2763338" y="3261003"/>
                  <a:pt x="2762157" y="3256922"/>
                  <a:pt x="2762157" y="3256922"/>
                </a:cubicBezTo>
                <a:close/>
                <a:moveTo>
                  <a:pt x="3118147" y="3249954"/>
                </a:moveTo>
                <a:cubicBezTo>
                  <a:pt x="3129497" y="3256442"/>
                  <a:pt x="3134745" y="3261486"/>
                  <a:pt x="3133893" y="3265086"/>
                </a:cubicBezTo>
                <a:lnTo>
                  <a:pt x="3121692" y="3262198"/>
                </a:lnTo>
                <a:cubicBezTo>
                  <a:pt x="3122544" y="3258598"/>
                  <a:pt x="3120723" y="3257217"/>
                  <a:pt x="3116230" y="3258054"/>
                </a:cubicBezTo>
                <a:cubicBezTo>
                  <a:pt x="3111736" y="3258891"/>
                  <a:pt x="3109916" y="3257510"/>
                  <a:pt x="3110768" y="3253910"/>
                </a:cubicBezTo>
                <a:cubicBezTo>
                  <a:pt x="3111620" y="3250311"/>
                  <a:pt x="3114079" y="3248992"/>
                  <a:pt x="3118147" y="3249954"/>
                </a:cubicBezTo>
                <a:close/>
                <a:moveTo>
                  <a:pt x="3621131" y="3248739"/>
                </a:moveTo>
                <a:lnTo>
                  <a:pt x="3627259" y="3251365"/>
                </a:lnTo>
                <a:lnTo>
                  <a:pt x="3642142" y="3258807"/>
                </a:lnTo>
                <a:cubicBezTo>
                  <a:pt x="3642142" y="3258807"/>
                  <a:pt x="3642142" y="3261287"/>
                  <a:pt x="3642142" y="3266248"/>
                </a:cubicBezTo>
                <a:cubicBezTo>
                  <a:pt x="3642142" y="3271209"/>
                  <a:pt x="3644622" y="3273689"/>
                  <a:pt x="3649583" y="3273689"/>
                </a:cubicBezTo>
                <a:lnTo>
                  <a:pt x="3627259" y="3273689"/>
                </a:lnTo>
                <a:cubicBezTo>
                  <a:pt x="3627259" y="3273689"/>
                  <a:pt x="3626018" y="3272449"/>
                  <a:pt x="3623538" y="3269969"/>
                </a:cubicBezTo>
                <a:cubicBezTo>
                  <a:pt x="3621058" y="3267489"/>
                  <a:pt x="3619817" y="3266248"/>
                  <a:pt x="3619817" y="3266248"/>
                </a:cubicBezTo>
                <a:cubicBezTo>
                  <a:pt x="3614856" y="3266248"/>
                  <a:pt x="3613617" y="3265008"/>
                  <a:pt x="3616097" y="3262527"/>
                </a:cubicBezTo>
                <a:cubicBezTo>
                  <a:pt x="3618577" y="3260047"/>
                  <a:pt x="3619817" y="3258807"/>
                  <a:pt x="3619817" y="3258807"/>
                </a:cubicBezTo>
                <a:lnTo>
                  <a:pt x="3627259" y="3258807"/>
                </a:lnTo>
                <a:cubicBezTo>
                  <a:pt x="3627259" y="3256326"/>
                  <a:pt x="3626639" y="3254156"/>
                  <a:pt x="3625398" y="3252295"/>
                </a:cubicBezTo>
                <a:close/>
                <a:moveTo>
                  <a:pt x="3617788" y="3247307"/>
                </a:moveTo>
                <a:lnTo>
                  <a:pt x="3619817" y="3247644"/>
                </a:lnTo>
                <a:lnTo>
                  <a:pt x="3621131" y="3248739"/>
                </a:lnTo>
                <a:close/>
                <a:moveTo>
                  <a:pt x="2835656" y="3245810"/>
                </a:moveTo>
                <a:cubicBezTo>
                  <a:pt x="2839723" y="3246773"/>
                  <a:pt x="2842937" y="3251335"/>
                  <a:pt x="2845302" y="3259496"/>
                </a:cubicBezTo>
                <a:cubicBezTo>
                  <a:pt x="2845302" y="3259496"/>
                  <a:pt x="2843481" y="3258115"/>
                  <a:pt x="2839839" y="3255353"/>
                </a:cubicBezTo>
                <a:cubicBezTo>
                  <a:pt x="2836198" y="3252591"/>
                  <a:pt x="2834378" y="3251209"/>
                  <a:pt x="2834378" y="3251209"/>
                </a:cubicBezTo>
                <a:close/>
                <a:moveTo>
                  <a:pt x="3426341" y="3243924"/>
                </a:moveTo>
                <a:lnTo>
                  <a:pt x="3436263" y="3258807"/>
                </a:lnTo>
                <a:lnTo>
                  <a:pt x="3435643" y="3258807"/>
                </a:lnTo>
                <a:cubicBezTo>
                  <a:pt x="3434402" y="3258807"/>
                  <a:pt x="3433782" y="3258807"/>
                  <a:pt x="3433782" y="3258807"/>
                </a:cubicBezTo>
                <a:cubicBezTo>
                  <a:pt x="3433782" y="3258807"/>
                  <a:pt x="3432542" y="3258807"/>
                  <a:pt x="3430062" y="3258807"/>
                </a:cubicBezTo>
                <a:cubicBezTo>
                  <a:pt x="3427581" y="3258807"/>
                  <a:pt x="3425100" y="3257567"/>
                  <a:pt x="3422620" y="3255086"/>
                </a:cubicBezTo>
                <a:cubicBezTo>
                  <a:pt x="3420140" y="3252606"/>
                  <a:pt x="3416419" y="3251365"/>
                  <a:pt x="3411458" y="3251365"/>
                </a:cubicBezTo>
                <a:close/>
                <a:moveTo>
                  <a:pt x="3068062" y="3243802"/>
                </a:moveTo>
                <a:cubicBezTo>
                  <a:pt x="3068062" y="3243802"/>
                  <a:pt x="3070097" y="3244283"/>
                  <a:pt x="3074164" y="3245246"/>
                </a:cubicBezTo>
                <a:lnTo>
                  <a:pt x="3072886" y="3250645"/>
                </a:lnTo>
                <a:close/>
                <a:moveTo>
                  <a:pt x="3894219" y="3241598"/>
                </a:moveTo>
                <a:cubicBezTo>
                  <a:pt x="3892359" y="3241909"/>
                  <a:pt x="3890189" y="3242684"/>
                  <a:pt x="3887708" y="3243924"/>
                </a:cubicBezTo>
                <a:lnTo>
                  <a:pt x="3895149" y="3251365"/>
                </a:lnTo>
                <a:cubicBezTo>
                  <a:pt x="3900111" y="3256326"/>
                  <a:pt x="3902591" y="3256326"/>
                  <a:pt x="3902591" y="3251365"/>
                </a:cubicBezTo>
                <a:cubicBezTo>
                  <a:pt x="3902591" y="3243924"/>
                  <a:pt x="3899800" y="3240668"/>
                  <a:pt x="3894219" y="3241598"/>
                </a:cubicBezTo>
                <a:close/>
                <a:moveTo>
                  <a:pt x="2734209" y="3238903"/>
                </a:moveTo>
                <a:cubicBezTo>
                  <a:pt x="2734209" y="3238903"/>
                  <a:pt x="2735014" y="3240043"/>
                  <a:pt x="2736621" y="3242324"/>
                </a:cubicBezTo>
                <a:cubicBezTo>
                  <a:pt x="2738228" y="3244606"/>
                  <a:pt x="2739032" y="3245746"/>
                  <a:pt x="2739032" y="3245746"/>
                </a:cubicBezTo>
                <a:cubicBezTo>
                  <a:pt x="2734965" y="3244783"/>
                  <a:pt x="2732931" y="3244302"/>
                  <a:pt x="2732931" y="3244302"/>
                </a:cubicBezTo>
                <a:close/>
                <a:moveTo>
                  <a:pt x="5003919" y="3236482"/>
                </a:moveTo>
                <a:lnTo>
                  <a:pt x="5011360" y="3236482"/>
                </a:lnTo>
                <a:lnTo>
                  <a:pt x="5011360" y="3243924"/>
                </a:lnTo>
                <a:close/>
                <a:moveTo>
                  <a:pt x="3232864" y="3236482"/>
                </a:moveTo>
                <a:lnTo>
                  <a:pt x="3247747" y="3251365"/>
                </a:lnTo>
                <a:cubicBezTo>
                  <a:pt x="3252708" y="3261287"/>
                  <a:pt x="3255189" y="3266248"/>
                  <a:pt x="3255189" y="3266248"/>
                </a:cubicBezTo>
                <a:cubicBezTo>
                  <a:pt x="3255189" y="3266248"/>
                  <a:pt x="3256429" y="3267489"/>
                  <a:pt x="3258909" y="3269969"/>
                </a:cubicBezTo>
                <a:cubicBezTo>
                  <a:pt x="3261389" y="3272449"/>
                  <a:pt x="3263871" y="3273689"/>
                  <a:pt x="3266351" y="3273689"/>
                </a:cubicBezTo>
                <a:cubicBezTo>
                  <a:pt x="3268831" y="3273689"/>
                  <a:pt x="3271312" y="3274930"/>
                  <a:pt x="3273792" y="3277410"/>
                </a:cubicBezTo>
                <a:cubicBezTo>
                  <a:pt x="3276272" y="3279891"/>
                  <a:pt x="3279993" y="3281131"/>
                  <a:pt x="3284954" y="3281131"/>
                </a:cubicBezTo>
                <a:cubicBezTo>
                  <a:pt x="3284954" y="3286092"/>
                  <a:pt x="3288675" y="3289812"/>
                  <a:pt x="3296116" y="3292293"/>
                </a:cubicBezTo>
                <a:cubicBezTo>
                  <a:pt x="3303558" y="3294774"/>
                  <a:pt x="3312240" y="3300975"/>
                  <a:pt x="3322161" y="3310896"/>
                </a:cubicBezTo>
                <a:cubicBezTo>
                  <a:pt x="3332083" y="3320818"/>
                  <a:pt x="3342005" y="3328260"/>
                  <a:pt x="3351927" y="3333221"/>
                </a:cubicBezTo>
                <a:cubicBezTo>
                  <a:pt x="3361848" y="3338182"/>
                  <a:pt x="3369290" y="3340662"/>
                  <a:pt x="3374251" y="3340662"/>
                </a:cubicBezTo>
                <a:lnTo>
                  <a:pt x="3374251" y="3333221"/>
                </a:lnTo>
                <a:cubicBezTo>
                  <a:pt x="3374251" y="3328260"/>
                  <a:pt x="3371771" y="3324539"/>
                  <a:pt x="3366810" y="3322059"/>
                </a:cubicBezTo>
                <a:cubicBezTo>
                  <a:pt x="3361848" y="3319578"/>
                  <a:pt x="3358128" y="3315858"/>
                  <a:pt x="3355648" y="3310896"/>
                </a:cubicBezTo>
                <a:cubicBezTo>
                  <a:pt x="3353167" y="3305936"/>
                  <a:pt x="3349447" y="3303455"/>
                  <a:pt x="3344485" y="3303455"/>
                </a:cubicBezTo>
                <a:lnTo>
                  <a:pt x="3329603" y="3303455"/>
                </a:lnTo>
                <a:lnTo>
                  <a:pt x="3322161" y="3288572"/>
                </a:lnTo>
                <a:cubicBezTo>
                  <a:pt x="3322161" y="3283611"/>
                  <a:pt x="3320921" y="3281131"/>
                  <a:pt x="3318440" y="3281131"/>
                </a:cubicBezTo>
                <a:cubicBezTo>
                  <a:pt x="3315960" y="3281131"/>
                  <a:pt x="3314720" y="3283611"/>
                  <a:pt x="3314720" y="3288572"/>
                </a:cubicBezTo>
                <a:lnTo>
                  <a:pt x="3307278" y="3288572"/>
                </a:lnTo>
                <a:cubicBezTo>
                  <a:pt x="3302317" y="3288572"/>
                  <a:pt x="3297357" y="3286092"/>
                  <a:pt x="3292396" y="3281131"/>
                </a:cubicBezTo>
                <a:cubicBezTo>
                  <a:pt x="3297357" y="3281131"/>
                  <a:pt x="3299837" y="3278650"/>
                  <a:pt x="3299837" y="3273689"/>
                </a:cubicBezTo>
                <a:cubicBezTo>
                  <a:pt x="3299837" y="3263768"/>
                  <a:pt x="3294876" y="3261287"/>
                  <a:pt x="3284954" y="3266248"/>
                </a:cubicBezTo>
                <a:lnTo>
                  <a:pt x="3270071" y="3258807"/>
                </a:lnTo>
                <a:lnTo>
                  <a:pt x="3262630" y="3251365"/>
                </a:lnTo>
                <a:cubicBezTo>
                  <a:pt x="3257669" y="3251365"/>
                  <a:pt x="3252708" y="3248885"/>
                  <a:pt x="3247747" y="3243924"/>
                </a:cubicBezTo>
                <a:close/>
                <a:moveTo>
                  <a:pt x="3924915" y="3231831"/>
                </a:moveTo>
                <a:cubicBezTo>
                  <a:pt x="3923675" y="3231212"/>
                  <a:pt x="3922434" y="3231522"/>
                  <a:pt x="3921194" y="3232762"/>
                </a:cubicBezTo>
                <a:cubicBezTo>
                  <a:pt x="3918714" y="3235242"/>
                  <a:pt x="3919954" y="3238963"/>
                  <a:pt x="3924915" y="3243924"/>
                </a:cubicBezTo>
                <a:cubicBezTo>
                  <a:pt x="3929876" y="3248885"/>
                  <a:pt x="3932356" y="3250125"/>
                  <a:pt x="3932356" y="3247644"/>
                </a:cubicBezTo>
                <a:cubicBezTo>
                  <a:pt x="3932356" y="3245164"/>
                  <a:pt x="3931116" y="3241444"/>
                  <a:pt x="3928636" y="3236482"/>
                </a:cubicBezTo>
                <a:cubicBezTo>
                  <a:pt x="3927396" y="3234002"/>
                  <a:pt x="3926155" y="3232452"/>
                  <a:pt x="3924915" y="3231831"/>
                </a:cubicBezTo>
                <a:close/>
                <a:moveTo>
                  <a:pt x="3146776" y="3231072"/>
                </a:moveTo>
                <a:cubicBezTo>
                  <a:pt x="3147792" y="3231313"/>
                  <a:pt x="3148088" y="3232334"/>
                  <a:pt x="3147662" y="3234133"/>
                </a:cubicBezTo>
                <a:lnTo>
                  <a:pt x="3141561" y="3232689"/>
                </a:lnTo>
                <a:cubicBezTo>
                  <a:pt x="3144022" y="3231372"/>
                  <a:pt x="3145760" y="3230832"/>
                  <a:pt x="3146776" y="3231072"/>
                </a:cubicBezTo>
                <a:close/>
                <a:moveTo>
                  <a:pt x="3374251" y="3229041"/>
                </a:moveTo>
                <a:cubicBezTo>
                  <a:pt x="3379212" y="3229041"/>
                  <a:pt x="3381692" y="3231522"/>
                  <a:pt x="3381692" y="3236482"/>
                </a:cubicBezTo>
                <a:cubicBezTo>
                  <a:pt x="3381692" y="3236482"/>
                  <a:pt x="3379212" y="3236482"/>
                  <a:pt x="3374251" y="3236482"/>
                </a:cubicBezTo>
                <a:cubicBezTo>
                  <a:pt x="3374251" y="3236482"/>
                  <a:pt x="3374251" y="3234002"/>
                  <a:pt x="3374251" y="3229041"/>
                </a:cubicBezTo>
                <a:close/>
                <a:moveTo>
                  <a:pt x="4027234" y="3225320"/>
                </a:moveTo>
                <a:cubicBezTo>
                  <a:pt x="4028475" y="3225320"/>
                  <a:pt x="4029095" y="3226561"/>
                  <a:pt x="4029095" y="3229041"/>
                </a:cubicBezTo>
                <a:lnTo>
                  <a:pt x="4025905" y="3225852"/>
                </a:lnTo>
                <a:close/>
                <a:moveTo>
                  <a:pt x="3977005" y="3221600"/>
                </a:moveTo>
                <a:cubicBezTo>
                  <a:pt x="3972044" y="3221600"/>
                  <a:pt x="3969564" y="3226561"/>
                  <a:pt x="3969564" y="3236482"/>
                </a:cubicBezTo>
                <a:lnTo>
                  <a:pt x="3984446" y="3251365"/>
                </a:lnTo>
                <a:cubicBezTo>
                  <a:pt x="3984446" y="3251365"/>
                  <a:pt x="3985687" y="3252606"/>
                  <a:pt x="3988167" y="3255086"/>
                </a:cubicBezTo>
                <a:cubicBezTo>
                  <a:pt x="3990647" y="3257567"/>
                  <a:pt x="3994368" y="3258807"/>
                  <a:pt x="3999329" y="3258807"/>
                </a:cubicBezTo>
                <a:lnTo>
                  <a:pt x="4000697" y="3260174"/>
                </a:lnTo>
                <a:lnTo>
                  <a:pt x="3991888" y="3251365"/>
                </a:lnTo>
                <a:cubicBezTo>
                  <a:pt x="3986926" y="3246404"/>
                  <a:pt x="3984446" y="3238963"/>
                  <a:pt x="3984446" y="3229041"/>
                </a:cubicBezTo>
                <a:cubicBezTo>
                  <a:pt x="3984446" y="3224080"/>
                  <a:pt x="3981966" y="3221600"/>
                  <a:pt x="3977005" y="3221600"/>
                </a:cubicBezTo>
                <a:close/>
                <a:moveTo>
                  <a:pt x="3671907" y="3221600"/>
                </a:moveTo>
                <a:lnTo>
                  <a:pt x="3679349" y="3229041"/>
                </a:lnTo>
                <a:cubicBezTo>
                  <a:pt x="3684310" y="3234002"/>
                  <a:pt x="3691751" y="3238963"/>
                  <a:pt x="3701673" y="3243924"/>
                </a:cubicBezTo>
                <a:cubicBezTo>
                  <a:pt x="3701673" y="3248885"/>
                  <a:pt x="3704153" y="3252606"/>
                  <a:pt x="3709114" y="3255086"/>
                </a:cubicBezTo>
                <a:cubicBezTo>
                  <a:pt x="3714076" y="3257567"/>
                  <a:pt x="3716556" y="3258807"/>
                  <a:pt x="3716556" y="3258807"/>
                </a:cubicBezTo>
                <a:lnTo>
                  <a:pt x="3723997" y="3258807"/>
                </a:lnTo>
                <a:cubicBezTo>
                  <a:pt x="3723997" y="3263768"/>
                  <a:pt x="3730198" y="3272449"/>
                  <a:pt x="3742601" y="3284851"/>
                </a:cubicBezTo>
                <a:cubicBezTo>
                  <a:pt x="3755003" y="3297254"/>
                  <a:pt x="3766165" y="3303455"/>
                  <a:pt x="3776087" y="3303455"/>
                </a:cubicBezTo>
                <a:cubicBezTo>
                  <a:pt x="3781048" y="3308416"/>
                  <a:pt x="3783528" y="3313377"/>
                  <a:pt x="3783528" y="3318338"/>
                </a:cubicBezTo>
                <a:cubicBezTo>
                  <a:pt x="3783528" y="3318338"/>
                  <a:pt x="3784769" y="3318338"/>
                  <a:pt x="3787249" y="3318338"/>
                </a:cubicBezTo>
                <a:cubicBezTo>
                  <a:pt x="3789729" y="3318338"/>
                  <a:pt x="3793450" y="3318338"/>
                  <a:pt x="3798411" y="3318338"/>
                </a:cubicBezTo>
                <a:cubicBezTo>
                  <a:pt x="3798411" y="3323299"/>
                  <a:pt x="3803372" y="3328260"/>
                  <a:pt x="3813294" y="3333221"/>
                </a:cubicBezTo>
                <a:cubicBezTo>
                  <a:pt x="3818255" y="3333221"/>
                  <a:pt x="3823215" y="3333221"/>
                  <a:pt x="3828177" y="3333221"/>
                </a:cubicBezTo>
                <a:cubicBezTo>
                  <a:pt x="3828177" y="3328260"/>
                  <a:pt x="3826936" y="3325779"/>
                  <a:pt x="3824456" y="3325779"/>
                </a:cubicBezTo>
                <a:cubicBezTo>
                  <a:pt x="3821976" y="3325779"/>
                  <a:pt x="3820735" y="3325779"/>
                  <a:pt x="3820735" y="3325779"/>
                </a:cubicBezTo>
                <a:cubicBezTo>
                  <a:pt x="3810814" y="3325779"/>
                  <a:pt x="3807093" y="3324539"/>
                  <a:pt x="3809573" y="3322059"/>
                </a:cubicBezTo>
                <a:cubicBezTo>
                  <a:pt x="3812053" y="3319578"/>
                  <a:pt x="3810814" y="3317098"/>
                  <a:pt x="3805853" y="3314617"/>
                </a:cubicBezTo>
                <a:cubicBezTo>
                  <a:pt x="3800891" y="3312137"/>
                  <a:pt x="3798411" y="3307176"/>
                  <a:pt x="3798411" y="3299734"/>
                </a:cubicBezTo>
                <a:cubicBezTo>
                  <a:pt x="3798411" y="3292293"/>
                  <a:pt x="3795931" y="3289812"/>
                  <a:pt x="3790970" y="3292293"/>
                </a:cubicBezTo>
                <a:cubicBezTo>
                  <a:pt x="3786008" y="3294774"/>
                  <a:pt x="3779808" y="3293534"/>
                  <a:pt x="3772366" y="3288572"/>
                </a:cubicBezTo>
                <a:cubicBezTo>
                  <a:pt x="3764925" y="3283611"/>
                  <a:pt x="3758724" y="3281131"/>
                  <a:pt x="3753763" y="3281131"/>
                </a:cubicBezTo>
                <a:cubicBezTo>
                  <a:pt x="3753763" y="3276170"/>
                  <a:pt x="3751283" y="3272449"/>
                  <a:pt x="3746321" y="3269969"/>
                </a:cubicBezTo>
                <a:cubicBezTo>
                  <a:pt x="3741360" y="3267489"/>
                  <a:pt x="3736400" y="3263768"/>
                  <a:pt x="3731439" y="3258807"/>
                </a:cubicBezTo>
                <a:cubicBezTo>
                  <a:pt x="3726477" y="3253846"/>
                  <a:pt x="3721517" y="3251365"/>
                  <a:pt x="3716556" y="3251365"/>
                </a:cubicBezTo>
                <a:cubicBezTo>
                  <a:pt x="3716556" y="3251365"/>
                  <a:pt x="3715315" y="3250125"/>
                  <a:pt x="3712835" y="3247644"/>
                </a:cubicBezTo>
                <a:cubicBezTo>
                  <a:pt x="3710355" y="3245164"/>
                  <a:pt x="3707874" y="3242684"/>
                  <a:pt x="3705394" y="3240203"/>
                </a:cubicBezTo>
                <a:cubicBezTo>
                  <a:pt x="3702914" y="3237723"/>
                  <a:pt x="3701673" y="3236482"/>
                  <a:pt x="3701673" y="3236482"/>
                </a:cubicBezTo>
                <a:cubicBezTo>
                  <a:pt x="3696712" y="3236482"/>
                  <a:pt x="3691751" y="3234002"/>
                  <a:pt x="3686790" y="3229041"/>
                </a:cubicBezTo>
                <a:cubicBezTo>
                  <a:pt x="3681829" y="3224080"/>
                  <a:pt x="3676869" y="3221600"/>
                  <a:pt x="3671907" y="3221600"/>
                </a:cubicBezTo>
                <a:close/>
                <a:moveTo>
                  <a:pt x="3537962" y="3221600"/>
                </a:moveTo>
                <a:cubicBezTo>
                  <a:pt x="3537962" y="3221600"/>
                  <a:pt x="3540442" y="3221600"/>
                  <a:pt x="3545403" y="3221600"/>
                </a:cubicBezTo>
                <a:cubicBezTo>
                  <a:pt x="3550365" y="3226561"/>
                  <a:pt x="3550365" y="3231522"/>
                  <a:pt x="3545403" y="3236482"/>
                </a:cubicBezTo>
                <a:cubicBezTo>
                  <a:pt x="3540442" y="3241444"/>
                  <a:pt x="3537962" y="3238963"/>
                  <a:pt x="3537962" y="3229041"/>
                </a:cubicBezTo>
                <a:cubicBezTo>
                  <a:pt x="3537962" y="3224080"/>
                  <a:pt x="3537962" y="3221600"/>
                  <a:pt x="3537962" y="3221600"/>
                </a:cubicBezTo>
                <a:close/>
                <a:moveTo>
                  <a:pt x="3345881" y="3219274"/>
                </a:moveTo>
                <a:cubicBezTo>
                  <a:pt x="3348671" y="3218344"/>
                  <a:pt x="3355648" y="3221600"/>
                  <a:pt x="3366810" y="3229041"/>
                </a:cubicBezTo>
                <a:cubicBezTo>
                  <a:pt x="3376731" y="3238963"/>
                  <a:pt x="3381692" y="3243924"/>
                  <a:pt x="3381692" y="3243924"/>
                </a:cubicBezTo>
                <a:cubicBezTo>
                  <a:pt x="3386654" y="3243924"/>
                  <a:pt x="3389134" y="3246404"/>
                  <a:pt x="3389134" y="3251365"/>
                </a:cubicBezTo>
                <a:lnTo>
                  <a:pt x="3404017" y="3258807"/>
                </a:lnTo>
                <a:lnTo>
                  <a:pt x="3418899" y="3273689"/>
                </a:lnTo>
                <a:cubicBezTo>
                  <a:pt x="3423861" y="3278650"/>
                  <a:pt x="3428821" y="3281131"/>
                  <a:pt x="3433782" y="3281131"/>
                </a:cubicBezTo>
                <a:lnTo>
                  <a:pt x="3448665" y="3296014"/>
                </a:lnTo>
                <a:cubicBezTo>
                  <a:pt x="3458587" y="3300975"/>
                  <a:pt x="3461068" y="3305936"/>
                  <a:pt x="3456106" y="3310896"/>
                </a:cubicBezTo>
                <a:lnTo>
                  <a:pt x="3448665" y="3303455"/>
                </a:lnTo>
                <a:cubicBezTo>
                  <a:pt x="3443704" y="3303455"/>
                  <a:pt x="3441224" y="3300975"/>
                  <a:pt x="3441224" y="3296014"/>
                </a:cubicBezTo>
                <a:cubicBezTo>
                  <a:pt x="3436262" y="3291053"/>
                  <a:pt x="3433782" y="3288572"/>
                  <a:pt x="3433782" y="3288572"/>
                </a:cubicBezTo>
                <a:cubicBezTo>
                  <a:pt x="3428821" y="3288572"/>
                  <a:pt x="3426341" y="3287332"/>
                  <a:pt x="3426341" y="3284851"/>
                </a:cubicBezTo>
                <a:cubicBezTo>
                  <a:pt x="3426341" y="3282371"/>
                  <a:pt x="3423861" y="3281131"/>
                  <a:pt x="3418899" y="3281131"/>
                </a:cubicBezTo>
                <a:lnTo>
                  <a:pt x="3381692" y="3251365"/>
                </a:lnTo>
                <a:cubicBezTo>
                  <a:pt x="3366810" y="3241444"/>
                  <a:pt x="3358128" y="3236482"/>
                  <a:pt x="3355648" y="3236482"/>
                </a:cubicBezTo>
                <a:cubicBezTo>
                  <a:pt x="3353167" y="3236482"/>
                  <a:pt x="3351927" y="3234002"/>
                  <a:pt x="3351927" y="3229041"/>
                </a:cubicBezTo>
                <a:lnTo>
                  <a:pt x="3344485" y="3229041"/>
                </a:lnTo>
                <a:cubicBezTo>
                  <a:pt x="3344485" y="3229041"/>
                  <a:pt x="3344485" y="3226561"/>
                  <a:pt x="3344485" y="3221600"/>
                </a:cubicBezTo>
                <a:cubicBezTo>
                  <a:pt x="3344485" y="3220359"/>
                  <a:pt x="3344950" y="3219585"/>
                  <a:pt x="3345881" y="3219274"/>
                </a:cubicBezTo>
                <a:close/>
                <a:moveTo>
                  <a:pt x="3016990" y="3214607"/>
                </a:moveTo>
                <a:lnTo>
                  <a:pt x="3037559" y="3236582"/>
                </a:lnTo>
                <a:cubicBezTo>
                  <a:pt x="3037559" y="3236582"/>
                  <a:pt x="3039380" y="3237963"/>
                  <a:pt x="3043021" y="3240725"/>
                </a:cubicBezTo>
                <a:cubicBezTo>
                  <a:pt x="3046662" y="3243488"/>
                  <a:pt x="3048909" y="3243069"/>
                  <a:pt x="3049761" y="3239470"/>
                </a:cubicBezTo>
                <a:lnTo>
                  <a:pt x="3048483" y="3244869"/>
                </a:lnTo>
                <a:cubicBezTo>
                  <a:pt x="3048483" y="3244869"/>
                  <a:pt x="3052124" y="3247632"/>
                  <a:pt x="3059406" y="3253157"/>
                </a:cubicBezTo>
                <a:lnTo>
                  <a:pt x="3058128" y="3258556"/>
                </a:lnTo>
                <a:lnTo>
                  <a:pt x="3045927" y="3255668"/>
                </a:lnTo>
                <a:cubicBezTo>
                  <a:pt x="3041859" y="3254705"/>
                  <a:pt x="3040039" y="3253324"/>
                  <a:pt x="3040465" y="3251524"/>
                </a:cubicBezTo>
                <a:cubicBezTo>
                  <a:pt x="3040891" y="3249724"/>
                  <a:pt x="3037463" y="3246062"/>
                  <a:pt x="3030180" y="3240537"/>
                </a:cubicBezTo>
                <a:cubicBezTo>
                  <a:pt x="3022899" y="3235012"/>
                  <a:pt x="3019683" y="3230449"/>
                  <a:pt x="3020535" y="3226849"/>
                </a:cubicBezTo>
                <a:lnTo>
                  <a:pt x="3015712" y="3220006"/>
                </a:lnTo>
                <a:cubicBezTo>
                  <a:pt x="3015712" y="3220006"/>
                  <a:pt x="3014695" y="3219765"/>
                  <a:pt x="3012662" y="3219284"/>
                </a:cubicBezTo>
                <a:lnTo>
                  <a:pt x="3009611" y="3218562"/>
                </a:lnTo>
                <a:cubicBezTo>
                  <a:pt x="3013679" y="3219525"/>
                  <a:pt x="3016138" y="3218206"/>
                  <a:pt x="3016990" y="3214607"/>
                </a:cubicBezTo>
                <a:close/>
                <a:moveTo>
                  <a:pt x="4810442" y="3214158"/>
                </a:moveTo>
                <a:lnTo>
                  <a:pt x="4817883" y="3221600"/>
                </a:lnTo>
                <a:lnTo>
                  <a:pt x="4810442" y="3221600"/>
                </a:lnTo>
                <a:cubicBezTo>
                  <a:pt x="4810442" y="3216639"/>
                  <a:pt x="4810442" y="3214158"/>
                  <a:pt x="4810442" y="3214158"/>
                </a:cubicBezTo>
                <a:close/>
                <a:moveTo>
                  <a:pt x="4014212" y="3214158"/>
                </a:moveTo>
                <a:lnTo>
                  <a:pt x="4025905" y="3225852"/>
                </a:lnTo>
                <a:lnTo>
                  <a:pt x="4024909" y="3226250"/>
                </a:lnTo>
                <a:cubicBezTo>
                  <a:pt x="4023979" y="3226871"/>
                  <a:pt x="4022894" y="3227801"/>
                  <a:pt x="4021653" y="3229041"/>
                </a:cubicBezTo>
                <a:cubicBezTo>
                  <a:pt x="4021653" y="3234002"/>
                  <a:pt x="4019173" y="3236482"/>
                  <a:pt x="4014212" y="3236482"/>
                </a:cubicBezTo>
                <a:cubicBezTo>
                  <a:pt x="4009251" y="3236482"/>
                  <a:pt x="4006771" y="3234002"/>
                  <a:pt x="4006771" y="3229041"/>
                </a:cubicBezTo>
                <a:cubicBezTo>
                  <a:pt x="4006771" y="3224080"/>
                  <a:pt x="4008011" y="3220359"/>
                  <a:pt x="4010491" y="3217879"/>
                </a:cubicBezTo>
                <a:cubicBezTo>
                  <a:pt x="4012971" y="3215399"/>
                  <a:pt x="4014212" y="3214158"/>
                  <a:pt x="4014212" y="3214158"/>
                </a:cubicBezTo>
                <a:close/>
                <a:moveTo>
                  <a:pt x="3917474" y="3214158"/>
                </a:moveTo>
                <a:cubicBezTo>
                  <a:pt x="3917474" y="3219119"/>
                  <a:pt x="3917474" y="3221600"/>
                  <a:pt x="3917474" y="3221600"/>
                </a:cubicBezTo>
                <a:cubicBezTo>
                  <a:pt x="3922435" y="3221600"/>
                  <a:pt x="3924915" y="3221600"/>
                  <a:pt x="3924915" y="3221600"/>
                </a:cubicBezTo>
                <a:cubicBezTo>
                  <a:pt x="3924915" y="3216639"/>
                  <a:pt x="3922435" y="3214158"/>
                  <a:pt x="3917474" y="3214158"/>
                </a:cubicBezTo>
                <a:close/>
                <a:moveTo>
                  <a:pt x="3203099" y="3214158"/>
                </a:moveTo>
                <a:cubicBezTo>
                  <a:pt x="3203099" y="3214158"/>
                  <a:pt x="3203099" y="3216639"/>
                  <a:pt x="3203099" y="3221600"/>
                </a:cubicBezTo>
                <a:cubicBezTo>
                  <a:pt x="3203099" y="3221600"/>
                  <a:pt x="3205579" y="3221600"/>
                  <a:pt x="3210540" y="3221600"/>
                </a:cubicBezTo>
                <a:cubicBezTo>
                  <a:pt x="3210540" y="3216639"/>
                  <a:pt x="3210540" y="3214158"/>
                  <a:pt x="3210540" y="3214158"/>
                </a:cubicBezTo>
                <a:cubicBezTo>
                  <a:pt x="3205579" y="3214158"/>
                  <a:pt x="3203099" y="3214158"/>
                  <a:pt x="3203099" y="3214158"/>
                </a:cubicBezTo>
                <a:close/>
                <a:moveTo>
                  <a:pt x="3133194" y="3213603"/>
                </a:moveTo>
                <a:cubicBezTo>
                  <a:pt x="3136409" y="3218165"/>
                  <a:pt x="3136787" y="3221105"/>
                  <a:pt x="3134327" y="3222424"/>
                </a:cubicBezTo>
                <a:cubicBezTo>
                  <a:pt x="3131869" y="3223743"/>
                  <a:pt x="3129031" y="3222121"/>
                  <a:pt x="3125816" y="3217558"/>
                </a:cubicBezTo>
                <a:close/>
                <a:moveTo>
                  <a:pt x="2763230" y="3211561"/>
                </a:moveTo>
                <a:cubicBezTo>
                  <a:pt x="2765263" y="3212042"/>
                  <a:pt x="2767888" y="3214564"/>
                  <a:pt x="2771103" y="3219126"/>
                </a:cubicBezTo>
                <a:lnTo>
                  <a:pt x="2765003" y="3217682"/>
                </a:lnTo>
                <a:cubicBezTo>
                  <a:pt x="2761788" y="3213120"/>
                  <a:pt x="2761197" y="3211080"/>
                  <a:pt x="2763230" y="3211561"/>
                </a:cubicBezTo>
                <a:close/>
                <a:moveTo>
                  <a:pt x="2704119" y="3206122"/>
                </a:moveTo>
                <a:cubicBezTo>
                  <a:pt x="2706660" y="3206723"/>
                  <a:pt x="2709244" y="3208285"/>
                  <a:pt x="2711868" y="3210807"/>
                </a:cubicBezTo>
                <a:cubicBezTo>
                  <a:pt x="2717117" y="3215850"/>
                  <a:pt x="2722579" y="3219994"/>
                  <a:pt x="2728253" y="3223239"/>
                </a:cubicBezTo>
                <a:cubicBezTo>
                  <a:pt x="2733929" y="3226482"/>
                  <a:pt x="2736339" y="3229904"/>
                  <a:pt x="2735487" y="3233503"/>
                </a:cubicBezTo>
                <a:lnTo>
                  <a:pt x="2723287" y="3230615"/>
                </a:lnTo>
                <a:cubicBezTo>
                  <a:pt x="2720070" y="3226053"/>
                  <a:pt x="2716430" y="3223290"/>
                  <a:pt x="2712363" y="3222327"/>
                </a:cubicBezTo>
                <a:cubicBezTo>
                  <a:pt x="2713215" y="3218728"/>
                  <a:pt x="2709573" y="3215966"/>
                  <a:pt x="2701439" y="3214041"/>
                </a:cubicBezTo>
                <a:lnTo>
                  <a:pt x="2696617" y="3207197"/>
                </a:lnTo>
                <a:cubicBezTo>
                  <a:pt x="2699076" y="3205878"/>
                  <a:pt x="2701577" y="3205520"/>
                  <a:pt x="2704119" y="3206122"/>
                </a:cubicBezTo>
                <a:close/>
                <a:moveTo>
                  <a:pt x="2664834" y="3205376"/>
                </a:moveTo>
                <a:cubicBezTo>
                  <a:pt x="2668902" y="3206339"/>
                  <a:pt x="2670936" y="3206820"/>
                  <a:pt x="2670936" y="3206820"/>
                </a:cubicBezTo>
                <a:cubicBezTo>
                  <a:pt x="2670936" y="3206820"/>
                  <a:pt x="2670510" y="3208620"/>
                  <a:pt x="2669658" y="3212219"/>
                </a:cubicBezTo>
                <a:close/>
                <a:moveTo>
                  <a:pt x="3025647" y="3205252"/>
                </a:moveTo>
                <a:lnTo>
                  <a:pt x="3024369" y="3210651"/>
                </a:lnTo>
                <a:cubicBezTo>
                  <a:pt x="3024369" y="3210651"/>
                  <a:pt x="3023565" y="3209511"/>
                  <a:pt x="3021958" y="3207230"/>
                </a:cubicBezTo>
                <a:cubicBezTo>
                  <a:pt x="3020350" y="3204949"/>
                  <a:pt x="3021580" y="3204289"/>
                  <a:pt x="3025647" y="3205252"/>
                </a:cubicBezTo>
                <a:close/>
                <a:moveTo>
                  <a:pt x="3939798" y="3199275"/>
                </a:moveTo>
                <a:lnTo>
                  <a:pt x="3947239" y="3206717"/>
                </a:lnTo>
                <a:lnTo>
                  <a:pt x="3947239" y="3214158"/>
                </a:lnTo>
                <a:lnTo>
                  <a:pt x="3954681" y="3221600"/>
                </a:lnTo>
                <a:cubicBezTo>
                  <a:pt x="3959642" y="3221600"/>
                  <a:pt x="3960881" y="3219119"/>
                  <a:pt x="3958401" y="3214158"/>
                </a:cubicBezTo>
                <a:cubicBezTo>
                  <a:pt x="3955921" y="3209197"/>
                  <a:pt x="3949719" y="3204237"/>
                  <a:pt x="3939798" y="3199275"/>
                </a:cubicBezTo>
                <a:close/>
                <a:moveTo>
                  <a:pt x="3180774" y="3199275"/>
                </a:moveTo>
                <a:lnTo>
                  <a:pt x="3180774" y="3206717"/>
                </a:lnTo>
                <a:lnTo>
                  <a:pt x="3188216" y="3214158"/>
                </a:lnTo>
                <a:lnTo>
                  <a:pt x="3195657" y="3214158"/>
                </a:lnTo>
                <a:cubicBezTo>
                  <a:pt x="3195657" y="3214158"/>
                  <a:pt x="3193177" y="3211678"/>
                  <a:pt x="3188216" y="3206717"/>
                </a:cubicBezTo>
                <a:cubicBezTo>
                  <a:pt x="3183255" y="3201756"/>
                  <a:pt x="3180774" y="3199275"/>
                  <a:pt x="3180774" y="3199275"/>
                </a:cubicBezTo>
                <a:close/>
                <a:moveTo>
                  <a:pt x="3040405" y="3197341"/>
                </a:moveTo>
                <a:cubicBezTo>
                  <a:pt x="3039553" y="3200941"/>
                  <a:pt x="3039127" y="3202741"/>
                  <a:pt x="3039127" y="3202741"/>
                </a:cubicBezTo>
                <a:cubicBezTo>
                  <a:pt x="3039127" y="3202741"/>
                  <a:pt x="3038701" y="3204541"/>
                  <a:pt x="3037849" y="3208140"/>
                </a:cubicBezTo>
                <a:lnTo>
                  <a:pt x="3042671" y="3214984"/>
                </a:lnTo>
                <a:cubicBezTo>
                  <a:pt x="3042671" y="3214984"/>
                  <a:pt x="3042884" y="3214084"/>
                  <a:pt x="3043310" y="3212284"/>
                </a:cubicBezTo>
                <a:cubicBezTo>
                  <a:pt x="3043736" y="3210484"/>
                  <a:pt x="3044375" y="3207784"/>
                  <a:pt x="3045227" y="3204185"/>
                </a:cubicBezTo>
                <a:close/>
                <a:moveTo>
                  <a:pt x="2989043" y="3196588"/>
                </a:moveTo>
                <a:cubicBezTo>
                  <a:pt x="2992258" y="3201150"/>
                  <a:pt x="2993865" y="3203431"/>
                  <a:pt x="2993865" y="3203431"/>
                </a:cubicBezTo>
                <a:cubicBezTo>
                  <a:pt x="2993865" y="3203431"/>
                  <a:pt x="2992849" y="3203191"/>
                  <a:pt x="2990815" y="3202709"/>
                </a:cubicBezTo>
                <a:cubicBezTo>
                  <a:pt x="2988782" y="3202228"/>
                  <a:pt x="2988191" y="3200187"/>
                  <a:pt x="2989043" y="3196588"/>
                </a:cubicBezTo>
                <a:close/>
                <a:moveTo>
                  <a:pt x="4103509" y="3191834"/>
                </a:moveTo>
                <a:cubicBezTo>
                  <a:pt x="4158079" y="3226561"/>
                  <a:pt x="4185364" y="3248885"/>
                  <a:pt x="4185364" y="3258807"/>
                </a:cubicBezTo>
                <a:cubicBezTo>
                  <a:pt x="4185364" y="3263768"/>
                  <a:pt x="4177923" y="3261287"/>
                  <a:pt x="4163040" y="3251365"/>
                </a:cubicBezTo>
                <a:cubicBezTo>
                  <a:pt x="4158079" y="3246404"/>
                  <a:pt x="4151878" y="3241444"/>
                  <a:pt x="4144437" y="3236482"/>
                </a:cubicBezTo>
                <a:cubicBezTo>
                  <a:pt x="4136995" y="3231522"/>
                  <a:pt x="4133274" y="3226561"/>
                  <a:pt x="4133274" y="3221600"/>
                </a:cubicBezTo>
                <a:close/>
                <a:moveTo>
                  <a:pt x="2994739" y="3191834"/>
                </a:moveTo>
                <a:lnTo>
                  <a:pt x="2996436" y="3192682"/>
                </a:lnTo>
                <a:lnTo>
                  <a:pt x="2996421" y="3192632"/>
                </a:lnTo>
                <a:lnTo>
                  <a:pt x="2996514" y="3192722"/>
                </a:lnTo>
                <a:lnTo>
                  <a:pt x="3002181" y="3195555"/>
                </a:lnTo>
                <a:lnTo>
                  <a:pt x="3002181" y="3198167"/>
                </a:lnTo>
                <a:lnTo>
                  <a:pt x="3004294" y="3200198"/>
                </a:lnTo>
                <a:cubicBezTo>
                  <a:pt x="3009544" y="3205241"/>
                  <a:pt x="3011151" y="3207523"/>
                  <a:pt x="3009118" y="3207041"/>
                </a:cubicBezTo>
                <a:cubicBezTo>
                  <a:pt x="3007084" y="3206560"/>
                  <a:pt x="3006067" y="3206319"/>
                  <a:pt x="3006067" y="3206319"/>
                </a:cubicBezTo>
                <a:cubicBezTo>
                  <a:pt x="3002852" y="3201757"/>
                  <a:pt x="3001245" y="3199476"/>
                  <a:pt x="3001245" y="3199476"/>
                </a:cubicBezTo>
                <a:lnTo>
                  <a:pt x="3000396" y="3199275"/>
                </a:lnTo>
                <a:lnTo>
                  <a:pt x="2994739" y="3199275"/>
                </a:lnTo>
                <a:cubicBezTo>
                  <a:pt x="2994739" y="3199275"/>
                  <a:pt x="2994739" y="3196795"/>
                  <a:pt x="2994739" y="3191834"/>
                </a:cubicBezTo>
                <a:close/>
                <a:moveTo>
                  <a:pt x="3933286" y="3187183"/>
                </a:moveTo>
                <a:cubicBezTo>
                  <a:pt x="3931426" y="3186563"/>
                  <a:pt x="3929876" y="3186873"/>
                  <a:pt x="3928636" y="3188113"/>
                </a:cubicBezTo>
                <a:cubicBezTo>
                  <a:pt x="3926156" y="3190594"/>
                  <a:pt x="3927395" y="3191834"/>
                  <a:pt x="3932356" y="3191834"/>
                </a:cubicBezTo>
                <a:lnTo>
                  <a:pt x="3939798" y="3191834"/>
                </a:lnTo>
                <a:cubicBezTo>
                  <a:pt x="3937317" y="3189353"/>
                  <a:pt x="3935146" y="3187803"/>
                  <a:pt x="3933286" y="3187183"/>
                </a:cubicBezTo>
                <a:close/>
                <a:moveTo>
                  <a:pt x="2764406" y="3186180"/>
                </a:moveTo>
                <a:cubicBezTo>
                  <a:pt x="2765423" y="3186421"/>
                  <a:pt x="2765719" y="3187442"/>
                  <a:pt x="2765293" y="3189241"/>
                </a:cubicBezTo>
                <a:lnTo>
                  <a:pt x="2759191" y="3187797"/>
                </a:lnTo>
                <a:cubicBezTo>
                  <a:pt x="2761651" y="3186479"/>
                  <a:pt x="2763389" y="3185939"/>
                  <a:pt x="2764406" y="3186180"/>
                </a:cubicBezTo>
                <a:close/>
                <a:moveTo>
                  <a:pt x="4951829" y="3184393"/>
                </a:moveTo>
                <a:cubicBezTo>
                  <a:pt x="4951829" y="3184393"/>
                  <a:pt x="4953069" y="3184393"/>
                  <a:pt x="4955549" y="3184393"/>
                </a:cubicBezTo>
                <a:cubicBezTo>
                  <a:pt x="4958029" y="3184393"/>
                  <a:pt x="4959271" y="3186873"/>
                  <a:pt x="4959271" y="3191834"/>
                </a:cubicBezTo>
                <a:lnTo>
                  <a:pt x="4951829" y="3191834"/>
                </a:lnTo>
                <a:cubicBezTo>
                  <a:pt x="4951829" y="3186873"/>
                  <a:pt x="4951829" y="3184393"/>
                  <a:pt x="4951829" y="3184393"/>
                </a:cubicBezTo>
                <a:close/>
                <a:moveTo>
                  <a:pt x="4088626" y="3184393"/>
                </a:moveTo>
                <a:cubicBezTo>
                  <a:pt x="4093587" y="3184393"/>
                  <a:pt x="4096067" y="3185633"/>
                  <a:pt x="4096067" y="3188113"/>
                </a:cubicBezTo>
                <a:cubicBezTo>
                  <a:pt x="4096067" y="3190594"/>
                  <a:pt x="4094827" y="3191834"/>
                  <a:pt x="4092347" y="3191834"/>
                </a:cubicBezTo>
                <a:cubicBezTo>
                  <a:pt x="4089867" y="3191834"/>
                  <a:pt x="4088626" y="3189354"/>
                  <a:pt x="4088626" y="3184393"/>
                </a:cubicBezTo>
                <a:close/>
                <a:moveTo>
                  <a:pt x="3813294" y="3184393"/>
                </a:moveTo>
                <a:cubicBezTo>
                  <a:pt x="3813294" y="3189354"/>
                  <a:pt x="3814535" y="3191834"/>
                  <a:pt x="3817015" y="3191834"/>
                </a:cubicBezTo>
                <a:cubicBezTo>
                  <a:pt x="3819495" y="3191834"/>
                  <a:pt x="3820735" y="3191834"/>
                  <a:pt x="3820735" y="3191834"/>
                </a:cubicBezTo>
                <a:close/>
                <a:moveTo>
                  <a:pt x="3619817" y="3184393"/>
                </a:moveTo>
                <a:lnTo>
                  <a:pt x="3657024" y="3206717"/>
                </a:lnTo>
                <a:lnTo>
                  <a:pt x="3649583" y="3199275"/>
                </a:lnTo>
                <a:cubicBezTo>
                  <a:pt x="3639662" y="3194315"/>
                  <a:pt x="3632220" y="3190594"/>
                  <a:pt x="3627259" y="3188113"/>
                </a:cubicBezTo>
                <a:cubicBezTo>
                  <a:pt x="3622298" y="3185633"/>
                  <a:pt x="3619817" y="3184393"/>
                  <a:pt x="3619817" y="3184393"/>
                </a:cubicBezTo>
                <a:close/>
                <a:moveTo>
                  <a:pt x="2935414" y="3178192"/>
                </a:moveTo>
                <a:lnTo>
                  <a:pt x="2947615" y="3181080"/>
                </a:lnTo>
                <a:cubicBezTo>
                  <a:pt x="2950831" y="3185642"/>
                  <a:pt x="2950405" y="3187442"/>
                  <a:pt x="2946337" y="3186479"/>
                </a:cubicBezTo>
                <a:cubicBezTo>
                  <a:pt x="2942270" y="3185517"/>
                  <a:pt x="2939432" y="3183895"/>
                  <a:pt x="2937826" y="3181614"/>
                </a:cubicBezTo>
                <a:cubicBezTo>
                  <a:pt x="2936219" y="3179332"/>
                  <a:pt x="2935414" y="3178192"/>
                  <a:pt x="2935414" y="3178192"/>
                </a:cubicBezTo>
                <a:close/>
                <a:moveTo>
                  <a:pt x="4014212" y="3169510"/>
                </a:moveTo>
                <a:cubicBezTo>
                  <a:pt x="4043978" y="3189354"/>
                  <a:pt x="4058860" y="3204237"/>
                  <a:pt x="4058860" y="3214158"/>
                </a:cubicBezTo>
                <a:cubicBezTo>
                  <a:pt x="4058860" y="3214158"/>
                  <a:pt x="4051419" y="3206717"/>
                  <a:pt x="4036536" y="3191834"/>
                </a:cubicBezTo>
                <a:cubicBezTo>
                  <a:pt x="4021653" y="3181912"/>
                  <a:pt x="4014212" y="3174471"/>
                  <a:pt x="4014212" y="3169510"/>
                </a:cubicBezTo>
                <a:close/>
                <a:moveTo>
                  <a:pt x="3463548" y="3169510"/>
                </a:moveTo>
                <a:lnTo>
                  <a:pt x="3485872" y="3180672"/>
                </a:lnTo>
                <a:cubicBezTo>
                  <a:pt x="3490833" y="3183152"/>
                  <a:pt x="3493314" y="3184393"/>
                  <a:pt x="3493314" y="3184393"/>
                </a:cubicBezTo>
                <a:lnTo>
                  <a:pt x="3493314" y="3191834"/>
                </a:lnTo>
                <a:cubicBezTo>
                  <a:pt x="3493314" y="3191834"/>
                  <a:pt x="3488352" y="3189354"/>
                  <a:pt x="3478431" y="3184393"/>
                </a:cubicBezTo>
                <a:lnTo>
                  <a:pt x="3470989" y="3176951"/>
                </a:lnTo>
                <a:close/>
                <a:moveTo>
                  <a:pt x="2667680" y="3166136"/>
                </a:moveTo>
                <a:cubicBezTo>
                  <a:pt x="2671747" y="3167099"/>
                  <a:pt x="2673781" y="3167580"/>
                  <a:pt x="2673781" y="3167580"/>
                </a:cubicBezTo>
                <a:cubicBezTo>
                  <a:pt x="2676997" y="3172143"/>
                  <a:pt x="2679409" y="3175564"/>
                  <a:pt x="2681015" y="3177845"/>
                </a:cubicBezTo>
                <a:cubicBezTo>
                  <a:pt x="2682623" y="3180127"/>
                  <a:pt x="2683000" y="3183066"/>
                  <a:pt x="2682148" y="3186666"/>
                </a:cubicBezTo>
                <a:cubicBezTo>
                  <a:pt x="2686216" y="3187629"/>
                  <a:pt x="2687823" y="3189911"/>
                  <a:pt x="2686971" y="3193510"/>
                </a:cubicBezTo>
                <a:cubicBezTo>
                  <a:pt x="2686971" y="3193510"/>
                  <a:pt x="2685151" y="3192129"/>
                  <a:pt x="2681509" y="3189366"/>
                </a:cubicBezTo>
                <a:cubicBezTo>
                  <a:pt x="2677868" y="3186603"/>
                  <a:pt x="2676474" y="3183423"/>
                  <a:pt x="2677326" y="3179823"/>
                </a:cubicBezTo>
                <a:close/>
                <a:moveTo>
                  <a:pt x="3508196" y="3165789"/>
                </a:moveTo>
                <a:cubicBezTo>
                  <a:pt x="3510676" y="3165789"/>
                  <a:pt x="3513157" y="3167029"/>
                  <a:pt x="3515638" y="3169510"/>
                </a:cubicBezTo>
                <a:lnTo>
                  <a:pt x="3523079" y="3176951"/>
                </a:lnTo>
                <a:cubicBezTo>
                  <a:pt x="3523079" y="3171990"/>
                  <a:pt x="3528040" y="3174471"/>
                  <a:pt x="3537962" y="3184393"/>
                </a:cubicBezTo>
                <a:cubicBezTo>
                  <a:pt x="3547883" y="3194315"/>
                  <a:pt x="3557806" y="3201756"/>
                  <a:pt x="3567728" y="3206717"/>
                </a:cubicBezTo>
                <a:lnTo>
                  <a:pt x="3597493" y="3229041"/>
                </a:lnTo>
                <a:cubicBezTo>
                  <a:pt x="3597493" y="3238963"/>
                  <a:pt x="3599973" y="3243924"/>
                  <a:pt x="3604935" y="3243924"/>
                </a:cubicBezTo>
                <a:cubicBezTo>
                  <a:pt x="3607415" y="3243924"/>
                  <a:pt x="3610516" y="3244544"/>
                  <a:pt x="3614236" y="3245784"/>
                </a:cubicBezTo>
                <a:lnTo>
                  <a:pt x="3617788" y="3247307"/>
                </a:lnTo>
                <a:lnTo>
                  <a:pt x="3614236" y="3246714"/>
                </a:lnTo>
                <a:cubicBezTo>
                  <a:pt x="3612996" y="3247335"/>
                  <a:pt x="3612376" y="3248885"/>
                  <a:pt x="3612376" y="3251365"/>
                </a:cubicBezTo>
                <a:lnTo>
                  <a:pt x="3597493" y="3251365"/>
                </a:lnTo>
                <a:lnTo>
                  <a:pt x="3590052" y="3236482"/>
                </a:lnTo>
                <a:cubicBezTo>
                  <a:pt x="3590052" y="3226561"/>
                  <a:pt x="3582610" y="3221600"/>
                  <a:pt x="3567728" y="3221600"/>
                </a:cubicBezTo>
                <a:lnTo>
                  <a:pt x="3560286" y="3221600"/>
                </a:lnTo>
                <a:cubicBezTo>
                  <a:pt x="3560286" y="3216639"/>
                  <a:pt x="3560286" y="3214158"/>
                  <a:pt x="3560286" y="3214158"/>
                </a:cubicBezTo>
                <a:cubicBezTo>
                  <a:pt x="3555325" y="3214158"/>
                  <a:pt x="3552845" y="3214158"/>
                  <a:pt x="3552845" y="3214158"/>
                </a:cubicBezTo>
                <a:cubicBezTo>
                  <a:pt x="3542923" y="3209197"/>
                  <a:pt x="3525559" y="3194315"/>
                  <a:pt x="3500755" y="3169510"/>
                </a:cubicBezTo>
                <a:cubicBezTo>
                  <a:pt x="3503236" y="3167029"/>
                  <a:pt x="3505716" y="3165789"/>
                  <a:pt x="3508196" y="3165789"/>
                </a:cubicBezTo>
                <a:close/>
                <a:moveTo>
                  <a:pt x="4067231" y="3163929"/>
                </a:moveTo>
                <a:cubicBezTo>
                  <a:pt x="4069092" y="3163929"/>
                  <a:pt x="4071263" y="3164549"/>
                  <a:pt x="4073743" y="3165789"/>
                </a:cubicBezTo>
                <a:cubicBezTo>
                  <a:pt x="4078705" y="3168270"/>
                  <a:pt x="4081185" y="3171990"/>
                  <a:pt x="4081185" y="3176951"/>
                </a:cubicBezTo>
                <a:cubicBezTo>
                  <a:pt x="4081185" y="3181912"/>
                  <a:pt x="4076223" y="3181912"/>
                  <a:pt x="4066302" y="3176951"/>
                </a:cubicBezTo>
                <a:cubicBezTo>
                  <a:pt x="4061340" y="3171990"/>
                  <a:pt x="4060101" y="3168270"/>
                  <a:pt x="4062581" y="3165789"/>
                </a:cubicBezTo>
                <a:cubicBezTo>
                  <a:pt x="4063821" y="3164549"/>
                  <a:pt x="4065372" y="3163929"/>
                  <a:pt x="4067231" y="3163929"/>
                </a:cubicBezTo>
                <a:close/>
                <a:moveTo>
                  <a:pt x="4966711" y="3162068"/>
                </a:moveTo>
                <a:cubicBezTo>
                  <a:pt x="4976633" y="3162068"/>
                  <a:pt x="4981595" y="3167030"/>
                  <a:pt x="4981595" y="3176951"/>
                </a:cubicBezTo>
                <a:lnTo>
                  <a:pt x="4974153" y="3176951"/>
                </a:lnTo>
                <a:close/>
                <a:moveTo>
                  <a:pt x="2656756" y="3157849"/>
                </a:moveTo>
                <a:lnTo>
                  <a:pt x="2662858" y="3159293"/>
                </a:lnTo>
                <a:cubicBezTo>
                  <a:pt x="2666925" y="3160256"/>
                  <a:pt x="2670566" y="3163018"/>
                  <a:pt x="2673781" y="3167580"/>
                </a:cubicBezTo>
                <a:close/>
                <a:moveTo>
                  <a:pt x="4043978" y="3154627"/>
                </a:moveTo>
                <a:lnTo>
                  <a:pt x="4051419" y="3154627"/>
                </a:lnTo>
                <a:cubicBezTo>
                  <a:pt x="4056380" y="3154627"/>
                  <a:pt x="4058860" y="3154627"/>
                  <a:pt x="4058860" y="3154627"/>
                </a:cubicBezTo>
                <a:cubicBezTo>
                  <a:pt x="4058860" y="3159588"/>
                  <a:pt x="4058860" y="3162068"/>
                  <a:pt x="4058860" y="3162068"/>
                </a:cubicBezTo>
                <a:cubicBezTo>
                  <a:pt x="4058860" y="3162068"/>
                  <a:pt x="4056380" y="3162068"/>
                  <a:pt x="4051419" y="3162068"/>
                </a:cubicBezTo>
                <a:close/>
                <a:moveTo>
                  <a:pt x="3240306" y="3154627"/>
                </a:moveTo>
                <a:lnTo>
                  <a:pt x="3232864" y="3162068"/>
                </a:lnTo>
                <a:cubicBezTo>
                  <a:pt x="3242786" y="3171990"/>
                  <a:pt x="3252708" y="3176951"/>
                  <a:pt x="3262630" y="3176951"/>
                </a:cubicBezTo>
                <a:lnTo>
                  <a:pt x="3262630" y="3169510"/>
                </a:lnTo>
                <a:cubicBezTo>
                  <a:pt x="3257669" y="3164549"/>
                  <a:pt x="3250227" y="3159588"/>
                  <a:pt x="3240306" y="3154627"/>
                </a:cubicBezTo>
                <a:close/>
                <a:moveTo>
                  <a:pt x="2903922" y="3147930"/>
                </a:moveTo>
                <a:lnTo>
                  <a:pt x="2916124" y="3150818"/>
                </a:lnTo>
                <a:cubicBezTo>
                  <a:pt x="2920191" y="3151781"/>
                  <a:pt x="2921798" y="3154062"/>
                  <a:pt x="2920946" y="3157661"/>
                </a:cubicBezTo>
                <a:cubicBezTo>
                  <a:pt x="2920094" y="3161261"/>
                  <a:pt x="2921701" y="3163542"/>
                  <a:pt x="2925768" y="3164505"/>
                </a:cubicBezTo>
                <a:lnTo>
                  <a:pt x="2924490" y="3169904"/>
                </a:lnTo>
                <a:lnTo>
                  <a:pt x="2919668" y="3163061"/>
                </a:lnTo>
                <a:cubicBezTo>
                  <a:pt x="2916453" y="3158499"/>
                  <a:pt x="2912812" y="3155736"/>
                  <a:pt x="2908745" y="3154773"/>
                </a:cubicBezTo>
                <a:cubicBezTo>
                  <a:pt x="2904677" y="3153811"/>
                  <a:pt x="2903070" y="3151529"/>
                  <a:pt x="2903922" y="3147930"/>
                </a:cubicBezTo>
                <a:close/>
                <a:moveTo>
                  <a:pt x="3597493" y="3147185"/>
                </a:moveTo>
                <a:lnTo>
                  <a:pt x="3597493" y="3154627"/>
                </a:lnTo>
                <a:lnTo>
                  <a:pt x="3604935" y="3154627"/>
                </a:lnTo>
                <a:cubicBezTo>
                  <a:pt x="3599973" y="3149666"/>
                  <a:pt x="3597493" y="3147185"/>
                  <a:pt x="3597493" y="3147185"/>
                </a:cubicBezTo>
                <a:close/>
                <a:moveTo>
                  <a:pt x="3292396" y="3147185"/>
                </a:moveTo>
                <a:lnTo>
                  <a:pt x="3299837" y="3154627"/>
                </a:lnTo>
                <a:cubicBezTo>
                  <a:pt x="3304798" y="3154627"/>
                  <a:pt x="3307278" y="3155868"/>
                  <a:pt x="3307278" y="3158348"/>
                </a:cubicBezTo>
                <a:cubicBezTo>
                  <a:pt x="3307278" y="3160828"/>
                  <a:pt x="3309758" y="3162068"/>
                  <a:pt x="3314720" y="3162068"/>
                </a:cubicBezTo>
                <a:cubicBezTo>
                  <a:pt x="3324641" y="3167030"/>
                  <a:pt x="3332083" y="3171990"/>
                  <a:pt x="3337044" y="3176951"/>
                </a:cubicBezTo>
                <a:cubicBezTo>
                  <a:pt x="3332083" y="3176951"/>
                  <a:pt x="3329603" y="3176951"/>
                  <a:pt x="3329603" y="3176951"/>
                </a:cubicBezTo>
                <a:cubicBezTo>
                  <a:pt x="3329603" y="3171990"/>
                  <a:pt x="3327122" y="3169510"/>
                  <a:pt x="3322161" y="3169510"/>
                </a:cubicBezTo>
                <a:cubicBezTo>
                  <a:pt x="3302317" y="3169510"/>
                  <a:pt x="3292396" y="3162068"/>
                  <a:pt x="3292396" y="3147185"/>
                </a:cubicBezTo>
                <a:close/>
                <a:moveTo>
                  <a:pt x="2595749" y="3143408"/>
                </a:moveTo>
                <a:lnTo>
                  <a:pt x="2612774" y="3153139"/>
                </a:lnTo>
                <a:lnTo>
                  <a:pt x="2618874" y="3154584"/>
                </a:lnTo>
                <a:cubicBezTo>
                  <a:pt x="2618874" y="3154584"/>
                  <a:pt x="2619678" y="3155724"/>
                  <a:pt x="2621286" y="3158006"/>
                </a:cubicBezTo>
                <a:cubicBezTo>
                  <a:pt x="2622893" y="3160286"/>
                  <a:pt x="2623697" y="3161427"/>
                  <a:pt x="2623697" y="3161427"/>
                </a:cubicBezTo>
                <a:cubicBezTo>
                  <a:pt x="2615563" y="3159501"/>
                  <a:pt x="2609888" y="3156258"/>
                  <a:pt x="2606673" y="3151695"/>
                </a:cubicBezTo>
                <a:cubicBezTo>
                  <a:pt x="2603458" y="3147133"/>
                  <a:pt x="2600620" y="3145511"/>
                  <a:pt x="2598161" y="3146829"/>
                </a:cubicBezTo>
                <a:cubicBezTo>
                  <a:pt x="2595702" y="3148148"/>
                  <a:pt x="2594897" y="3147007"/>
                  <a:pt x="2595749" y="3143408"/>
                </a:cubicBezTo>
                <a:close/>
                <a:moveTo>
                  <a:pt x="2924780" y="3141463"/>
                </a:moveTo>
                <a:lnTo>
                  <a:pt x="2930881" y="3142907"/>
                </a:lnTo>
                <a:cubicBezTo>
                  <a:pt x="2934949" y="3143870"/>
                  <a:pt x="2936982" y="3144351"/>
                  <a:pt x="2936982" y="3144351"/>
                </a:cubicBezTo>
                <a:lnTo>
                  <a:pt x="2938249" y="3144651"/>
                </a:lnTo>
                <a:lnTo>
                  <a:pt x="2940789" y="3142535"/>
                </a:lnTo>
                <a:cubicBezTo>
                  <a:pt x="2942029" y="3141915"/>
                  <a:pt x="2942649" y="3142225"/>
                  <a:pt x="2942649" y="3143465"/>
                </a:cubicBezTo>
                <a:lnTo>
                  <a:pt x="2941653" y="3145457"/>
                </a:lnTo>
                <a:lnTo>
                  <a:pt x="2946133" y="3146518"/>
                </a:lnTo>
                <a:cubicBezTo>
                  <a:pt x="2948166" y="3146999"/>
                  <a:pt x="2951643" y="3145921"/>
                  <a:pt x="2956562" y="3143284"/>
                </a:cubicBezTo>
                <a:cubicBezTo>
                  <a:pt x="2959022" y="3141966"/>
                  <a:pt x="2961268" y="3141547"/>
                  <a:pt x="2963301" y="3142029"/>
                </a:cubicBezTo>
                <a:cubicBezTo>
                  <a:pt x="2965334" y="3142510"/>
                  <a:pt x="2967156" y="3143891"/>
                  <a:pt x="2968764" y="3146172"/>
                </a:cubicBezTo>
                <a:cubicBezTo>
                  <a:pt x="2971979" y="3150735"/>
                  <a:pt x="2977014" y="3156678"/>
                  <a:pt x="2983871" y="3164003"/>
                </a:cubicBezTo>
                <a:cubicBezTo>
                  <a:pt x="2990726" y="3171327"/>
                  <a:pt x="2996188" y="3175471"/>
                  <a:pt x="3000255" y="3176434"/>
                </a:cubicBezTo>
                <a:lnTo>
                  <a:pt x="3004917" y="3183049"/>
                </a:lnTo>
                <a:lnTo>
                  <a:pt x="3009622" y="3184393"/>
                </a:lnTo>
                <a:lnTo>
                  <a:pt x="3009622" y="3199275"/>
                </a:lnTo>
                <a:lnTo>
                  <a:pt x="3002181" y="3191834"/>
                </a:lnTo>
                <a:cubicBezTo>
                  <a:pt x="3002181" y="3186873"/>
                  <a:pt x="3000940" y="3184393"/>
                  <a:pt x="2998460" y="3184393"/>
                </a:cubicBezTo>
                <a:cubicBezTo>
                  <a:pt x="2995980" y="3184393"/>
                  <a:pt x="2992259" y="3184393"/>
                  <a:pt x="2987298" y="3184393"/>
                </a:cubicBezTo>
                <a:lnTo>
                  <a:pt x="2995660" y="3181048"/>
                </a:lnTo>
                <a:lnTo>
                  <a:pt x="2992877" y="3180390"/>
                </a:lnTo>
                <a:cubicBezTo>
                  <a:pt x="2986447" y="3171265"/>
                  <a:pt x="2981198" y="3166221"/>
                  <a:pt x="2977131" y="3165259"/>
                </a:cubicBezTo>
                <a:cubicBezTo>
                  <a:pt x="2973063" y="3164296"/>
                  <a:pt x="2969423" y="3161533"/>
                  <a:pt x="2966208" y="3156971"/>
                </a:cubicBezTo>
                <a:cubicBezTo>
                  <a:pt x="2968571" y="3165133"/>
                  <a:pt x="2971785" y="3169695"/>
                  <a:pt x="2975853" y="3170658"/>
                </a:cubicBezTo>
                <a:cubicBezTo>
                  <a:pt x="2979920" y="3171621"/>
                  <a:pt x="2983560" y="3174383"/>
                  <a:pt x="2986776" y="3178946"/>
                </a:cubicBezTo>
                <a:lnTo>
                  <a:pt x="2978120" y="3188300"/>
                </a:lnTo>
                <a:lnTo>
                  <a:pt x="2977963" y="3188181"/>
                </a:lnTo>
                <a:lnTo>
                  <a:pt x="2976136" y="3191834"/>
                </a:lnTo>
                <a:cubicBezTo>
                  <a:pt x="2973656" y="3191834"/>
                  <a:pt x="2972415" y="3189354"/>
                  <a:pt x="2972415" y="3184393"/>
                </a:cubicBezTo>
                <a:lnTo>
                  <a:pt x="2972970" y="3184393"/>
                </a:lnTo>
                <a:lnTo>
                  <a:pt x="2967196" y="3180013"/>
                </a:lnTo>
                <a:lnTo>
                  <a:pt x="2957550" y="3166326"/>
                </a:lnTo>
                <a:cubicBezTo>
                  <a:pt x="2957550" y="3166326"/>
                  <a:pt x="2956534" y="3166085"/>
                  <a:pt x="2954500" y="3165604"/>
                </a:cubicBezTo>
                <a:lnTo>
                  <a:pt x="2953477" y="3162068"/>
                </a:lnTo>
                <a:lnTo>
                  <a:pt x="2950091" y="3162068"/>
                </a:lnTo>
                <a:lnTo>
                  <a:pt x="2951526" y="3159198"/>
                </a:lnTo>
                <a:lnTo>
                  <a:pt x="2940526" y="3156594"/>
                </a:lnTo>
                <a:lnTo>
                  <a:pt x="2935704" y="3149751"/>
                </a:lnTo>
                <a:cubicBezTo>
                  <a:pt x="2935704" y="3149751"/>
                  <a:pt x="2934687" y="3149510"/>
                  <a:pt x="2932653" y="3149028"/>
                </a:cubicBezTo>
                <a:cubicBezTo>
                  <a:pt x="2930620" y="3148547"/>
                  <a:pt x="2929815" y="3147407"/>
                  <a:pt x="2930241" y="3145607"/>
                </a:cubicBezTo>
                <a:cubicBezTo>
                  <a:pt x="2930667" y="3143808"/>
                  <a:pt x="2928848" y="3142426"/>
                  <a:pt x="2924780" y="3141463"/>
                </a:cubicBezTo>
                <a:close/>
                <a:moveTo>
                  <a:pt x="3418899" y="3139744"/>
                </a:moveTo>
                <a:cubicBezTo>
                  <a:pt x="3418899" y="3139744"/>
                  <a:pt x="3421380" y="3139744"/>
                  <a:pt x="3426341" y="3139744"/>
                </a:cubicBezTo>
                <a:cubicBezTo>
                  <a:pt x="3431302" y="3139744"/>
                  <a:pt x="3433782" y="3139744"/>
                  <a:pt x="3433782" y="3139744"/>
                </a:cubicBezTo>
                <a:cubicBezTo>
                  <a:pt x="3433782" y="3144705"/>
                  <a:pt x="3431302" y="3147185"/>
                  <a:pt x="3426341" y="3147185"/>
                </a:cubicBezTo>
                <a:close/>
                <a:moveTo>
                  <a:pt x="2713232" y="3137005"/>
                </a:moveTo>
                <a:cubicBezTo>
                  <a:pt x="2713232" y="3137005"/>
                  <a:pt x="2714035" y="3138145"/>
                  <a:pt x="2715642" y="3140426"/>
                </a:cubicBezTo>
                <a:cubicBezTo>
                  <a:pt x="2717250" y="3142707"/>
                  <a:pt x="2718054" y="3143848"/>
                  <a:pt x="2718054" y="3143848"/>
                </a:cubicBezTo>
                <a:cubicBezTo>
                  <a:pt x="2718054" y="3143848"/>
                  <a:pt x="2716021" y="3143367"/>
                  <a:pt x="2711954" y="3142404"/>
                </a:cubicBezTo>
                <a:cubicBezTo>
                  <a:pt x="2711954" y="3142404"/>
                  <a:pt x="2712380" y="3140604"/>
                  <a:pt x="2713232" y="3137005"/>
                </a:cubicBezTo>
                <a:close/>
                <a:moveTo>
                  <a:pt x="2895555" y="3128843"/>
                </a:moveTo>
                <a:lnTo>
                  <a:pt x="2901655" y="3130287"/>
                </a:lnTo>
                <a:cubicBezTo>
                  <a:pt x="2900803" y="3133887"/>
                  <a:pt x="2900377" y="3135687"/>
                  <a:pt x="2900377" y="3135687"/>
                </a:cubicBezTo>
                <a:cubicBezTo>
                  <a:pt x="2900377" y="3135687"/>
                  <a:pt x="2899360" y="3135446"/>
                  <a:pt x="2897327" y="3134965"/>
                </a:cubicBezTo>
                <a:cubicBezTo>
                  <a:pt x="2895294" y="3134484"/>
                  <a:pt x="2894702" y="3132443"/>
                  <a:pt x="2895555" y="3128843"/>
                </a:cubicBezTo>
                <a:close/>
                <a:moveTo>
                  <a:pt x="2650945" y="3127964"/>
                </a:moveTo>
                <a:lnTo>
                  <a:pt x="2669248" y="3132296"/>
                </a:lnTo>
                <a:lnTo>
                  <a:pt x="2667970" y="3137695"/>
                </a:lnTo>
                <a:cubicBezTo>
                  <a:pt x="2663902" y="3136732"/>
                  <a:pt x="2662082" y="3135351"/>
                  <a:pt x="2662508" y="3133551"/>
                </a:cubicBezTo>
                <a:cubicBezTo>
                  <a:pt x="2662934" y="3131751"/>
                  <a:pt x="2659080" y="3129889"/>
                  <a:pt x="2650945" y="3127964"/>
                </a:cubicBezTo>
                <a:close/>
                <a:moveTo>
                  <a:pt x="2622214" y="3126864"/>
                </a:moveTo>
                <a:cubicBezTo>
                  <a:pt x="2624247" y="3127346"/>
                  <a:pt x="2626872" y="3129868"/>
                  <a:pt x="2630087" y="3134430"/>
                </a:cubicBezTo>
                <a:lnTo>
                  <a:pt x="2623987" y="3132986"/>
                </a:lnTo>
                <a:cubicBezTo>
                  <a:pt x="2619920" y="3132023"/>
                  <a:pt x="2618099" y="3130642"/>
                  <a:pt x="2618525" y="3128842"/>
                </a:cubicBezTo>
                <a:cubicBezTo>
                  <a:pt x="2618951" y="3127042"/>
                  <a:pt x="2620181" y="3126383"/>
                  <a:pt x="2622214" y="3126864"/>
                </a:cubicBezTo>
                <a:close/>
                <a:moveTo>
                  <a:pt x="4743469" y="3124861"/>
                </a:moveTo>
                <a:cubicBezTo>
                  <a:pt x="4743469" y="3124861"/>
                  <a:pt x="4748431" y="3127342"/>
                  <a:pt x="4758353" y="3132303"/>
                </a:cubicBezTo>
                <a:cubicBezTo>
                  <a:pt x="4768274" y="3137264"/>
                  <a:pt x="4776956" y="3143465"/>
                  <a:pt x="4784397" y="3150906"/>
                </a:cubicBezTo>
                <a:cubicBezTo>
                  <a:pt x="4791839" y="3158348"/>
                  <a:pt x="4795559" y="3164549"/>
                  <a:pt x="4795559" y="3169510"/>
                </a:cubicBezTo>
                <a:lnTo>
                  <a:pt x="4765793" y="3154627"/>
                </a:lnTo>
                <a:close/>
                <a:moveTo>
                  <a:pt x="4698821" y="3124861"/>
                </a:moveTo>
                <a:lnTo>
                  <a:pt x="4721145" y="3139744"/>
                </a:lnTo>
                <a:cubicBezTo>
                  <a:pt x="4726107" y="3139744"/>
                  <a:pt x="4729827" y="3142225"/>
                  <a:pt x="4732307" y="3147185"/>
                </a:cubicBezTo>
                <a:cubicBezTo>
                  <a:pt x="4734787" y="3152147"/>
                  <a:pt x="4736028" y="3154627"/>
                  <a:pt x="4736028" y="3154627"/>
                </a:cubicBezTo>
                <a:close/>
                <a:moveTo>
                  <a:pt x="4006771" y="3124861"/>
                </a:moveTo>
                <a:cubicBezTo>
                  <a:pt x="4011732" y="3129823"/>
                  <a:pt x="4014212" y="3129823"/>
                  <a:pt x="4014212" y="3124861"/>
                </a:cubicBezTo>
                <a:cubicBezTo>
                  <a:pt x="4014212" y="3124861"/>
                  <a:pt x="4016692" y="3124861"/>
                  <a:pt x="4021653" y="3124861"/>
                </a:cubicBezTo>
                <a:lnTo>
                  <a:pt x="4021653" y="3132303"/>
                </a:lnTo>
                <a:cubicBezTo>
                  <a:pt x="4011732" y="3132303"/>
                  <a:pt x="4004290" y="3132303"/>
                  <a:pt x="3999329" y="3132303"/>
                </a:cubicBezTo>
                <a:close/>
                <a:moveTo>
                  <a:pt x="3876546" y="3124861"/>
                </a:moveTo>
                <a:cubicBezTo>
                  <a:pt x="3879026" y="3124861"/>
                  <a:pt x="3880267" y="3127342"/>
                  <a:pt x="3880267" y="3132303"/>
                </a:cubicBezTo>
                <a:cubicBezTo>
                  <a:pt x="3880267" y="3132303"/>
                  <a:pt x="3879026" y="3131063"/>
                  <a:pt x="3876546" y="3128582"/>
                </a:cubicBezTo>
                <a:cubicBezTo>
                  <a:pt x="3874066" y="3126102"/>
                  <a:pt x="3874066" y="3124861"/>
                  <a:pt x="3876546" y="3124861"/>
                </a:cubicBezTo>
                <a:close/>
                <a:moveTo>
                  <a:pt x="2905442" y="3124861"/>
                </a:moveTo>
                <a:lnTo>
                  <a:pt x="2920325" y="3132303"/>
                </a:lnTo>
                <a:lnTo>
                  <a:pt x="2912884" y="3132303"/>
                </a:lnTo>
                <a:close/>
                <a:moveTo>
                  <a:pt x="2993456" y="3123507"/>
                </a:moveTo>
                <a:lnTo>
                  <a:pt x="2994327" y="3126515"/>
                </a:lnTo>
                <a:lnTo>
                  <a:pt x="2998460" y="3128582"/>
                </a:lnTo>
                <a:lnTo>
                  <a:pt x="2998668" y="3128707"/>
                </a:lnTo>
                <a:lnTo>
                  <a:pt x="2999557" y="3124951"/>
                </a:lnTo>
                <a:cubicBezTo>
                  <a:pt x="2999557" y="3124951"/>
                  <a:pt x="2997523" y="3124470"/>
                  <a:pt x="2993456" y="3123507"/>
                </a:cubicBezTo>
                <a:close/>
                <a:moveTo>
                  <a:pt x="3190076" y="3121141"/>
                </a:moveTo>
                <a:cubicBezTo>
                  <a:pt x="3188836" y="3121141"/>
                  <a:pt x="3188216" y="3122381"/>
                  <a:pt x="3188216" y="3124861"/>
                </a:cubicBezTo>
                <a:lnTo>
                  <a:pt x="3210540" y="3139744"/>
                </a:lnTo>
                <a:lnTo>
                  <a:pt x="3217981" y="3139744"/>
                </a:lnTo>
                <a:cubicBezTo>
                  <a:pt x="3213020" y="3134783"/>
                  <a:pt x="3208060" y="3132303"/>
                  <a:pt x="3203099" y="3132303"/>
                </a:cubicBezTo>
                <a:cubicBezTo>
                  <a:pt x="3203099" y="3132303"/>
                  <a:pt x="3200619" y="3129823"/>
                  <a:pt x="3195657" y="3124861"/>
                </a:cubicBezTo>
                <a:cubicBezTo>
                  <a:pt x="3193177" y="3122381"/>
                  <a:pt x="3191316" y="3121141"/>
                  <a:pt x="3190076" y="3121141"/>
                </a:cubicBezTo>
                <a:close/>
                <a:moveTo>
                  <a:pt x="4163040" y="3117420"/>
                </a:moveTo>
                <a:cubicBezTo>
                  <a:pt x="4163040" y="3117420"/>
                  <a:pt x="4165520" y="3119901"/>
                  <a:pt x="4170481" y="3124861"/>
                </a:cubicBezTo>
                <a:cubicBezTo>
                  <a:pt x="4165520" y="3124861"/>
                  <a:pt x="4163040" y="3124861"/>
                  <a:pt x="4163040" y="3124861"/>
                </a:cubicBezTo>
                <a:cubicBezTo>
                  <a:pt x="4158079" y="3124861"/>
                  <a:pt x="4155599" y="3124861"/>
                  <a:pt x="4155599" y="3124861"/>
                </a:cubicBezTo>
                <a:close/>
                <a:moveTo>
                  <a:pt x="3530521" y="3117420"/>
                </a:moveTo>
                <a:lnTo>
                  <a:pt x="3537962" y="3124861"/>
                </a:lnTo>
                <a:cubicBezTo>
                  <a:pt x="3547883" y="3134783"/>
                  <a:pt x="3555325" y="3139744"/>
                  <a:pt x="3560286" y="3139744"/>
                </a:cubicBezTo>
                <a:lnTo>
                  <a:pt x="3567728" y="3147185"/>
                </a:lnTo>
                <a:lnTo>
                  <a:pt x="3590052" y="3162068"/>
                </a:lnTo>
                <a:cubicBezTo>
                  <a:pt x="3595013" y="3162068"/>
                  <a:pt x="3597493" y="3164549"/>
                  <a:pt x="3597493" y="3169510"/>
                </a:cubicBezTo>
                <a:lnTo>
                  <a:pt x="3597493" y="3162068"/>
                </a:lnTo>
                <a:cubicBezTo>
                  <a:pt x="3592532" y="3157108"/>
                  <a:pt x="3587572" y="3153387"/>
                  <a:pt x="3582610" y="3150906"/>
                </a:cubicBezTo>
                <a:cubicBezTo>
                  <a:pt x="3577649" y="3148426"/>
                  <a:pt x="3575169" y="3147185"/>
                  <a:pt x="3575169" y="3147185"/>
                </a:cubicBezTo>
                <a:cubicBezTo>
                  <a:pt x="3575169" y="3142225"/>
                  <a:pt x="3573928" y="3139744"/>
                  <a:pt x="3571448" y="3139744"/>
                </a:cubicBezTo>
                <a:cubicBezTo>
                  <a:pt x="3568968" y="3139744"/>
                  <a:pt x="3565247" y="3139744"/>
                  <a:pt x="3560286" y="3139744"/>
                </a:cubicBezTo>
                <a:cubicBezTo>
                  <a:pt x="3555325" y="3139744"/>
                  <a:pt x="3550365" y="3134783"/>
                  <a:pt x="3545403" y="3124861"/>
                </a:cubicBezTo>
                <a:close/>
                <a:moveTo>
                  <a:pt x="3284954" y="3117420"/>
                </a:moveTo>
                <a:lnTo>
                  <a:pt x="3299837" y="3124861"/>
                </a:lnTo>
                <a:cubicBezTo>
                  <a:pt x="3299837" y="3124861"/>
                  <a:pt x="3302317" y="3127342"/>
                  <a:pt x="3307278" y="3132303"/>
                </a:cubicBezTo>
                <a:lnTo>
                  <a:pt x="3292396" y="3124861"/>
                </a:lnTo>
                <a:close/>
                <a:moveTo>
                  <a:pt x="2885909" y="3115157"/>
                </a:moveTo>
                <a:lnTo>
                  <a:pt x="2890731" y="3122000"/>
                </a:lnTo>
                <a:cubicBezTo>
                  <a:pt x="2893947" y="3126562"/>
                  <a:pt x="2891487" y="3127880"/>
                  <a:pt x="2883353" y="3125955"/>
                </a:cubicBezTo>
                <a:cubicBezTo>
                  <a:pt x="2884205" y="3122356"/>
                  <a:pt x="2884631" y="3120556"/>
                  <a:pt x="2884631" y="3120556"/>
                </a:cubicBezTo>
                <a:cubicBezTo>
                  <a:pt x="2880564" y="3119593"/>
                  <a:pt x="2880990" y="3117793"/>
                  <a:pt x="2885909" y="3115157"/>
                </a:cubicBezTo>
                <a:close/>
                <a:moveTo>
                  <a:pt x="2692663" y="3115030"/>
                </a:moveTo>
                <a:lnTo>
                  <a:pt x="2698763" y="3116474"/>
                </a:lnTo>
                <a:cubicBezTo>
                  <a:pt x="2697911" y="3120074"/>
                  <a:pt x="2696468" y="3121633"/>
                  <a:pt x="2694435" y="3121151"/>
                </a:cubicBezTo>
                <a:cubicBezTo>
                  <a:pt x="2692402" y="3120670"/>
                  <a:pt x="2691385" y="3120429"/>
                  <a:pt x="2691385" y="3120429"/>
                </a:cubicBezTo>
                <a:cubicBezTo>
                  <a:pt x="2691385" y="3120429"/>
                  <a:pt x="2691811" y="3118630"/>
                  <a:pt x="2692663" y="3115030"/>
                </a:cubicBezTo>
                <a:close/>
                <a:moveTo>
                  <a:pt x="3247747" y="3109978"/>
                </a:moveTo>
                <a:cubicBezTo>
                  <a:pt x="3247747" y="3114940"/>
                  <a:pt x="3251468" y="3117420"/>
                  <a:pt x="3258909" y="3117420"/>
                </a:cubicBezTo>
                <a:cubicBezTo>
                  <a:pt x="3266351" y="3117420"/>
                  <a:pt x="3267591" y="3119901"/>
                  <a:pt x="3262630" y="3124861"/>
                </a:cubicBezTo>
                <a:cubicBezTo>
                  <a:pt x="3252708" y="3124861"/>
                  <a:pt x="3247747" y="3124861"/>
                  <a:pt x="3247747" y="3124861"/>
                </a:cubicBezTo>
                <a:lnTo>
                  <a:pt x="3240306" y="3117420"/>
                </a:lnTo>
                <a:cubicBezTo>
                  <a:pt x="3245267" y="3117420"/>
                  <a:pt x="3247747" y="3114940"/>
                  <a:pt x="3247747" y="3109978"/>
                </a:cubicBezTo>
                <a:close/>
                <a:moveTo>
                  <a:pt x="2999171" y="3109978"/>
                </a:moveTo>
                <a:lnTo>
                  <a:pt x="2999701" y="3110731"/>
                </a:lnTo>
                <a:cubicBezTo>
                  <a:pt x="3001309" y="3113012"/>
                  <a:pt x="3002113" y="3114153"/>
                  <a:pt x="3002113" y="3114153"/>
                </a:cubicBezTo>
                <a:lnTo>
                  <a:pt x="3006996" y="3117857"/>
                </a:lnTo>
                <a:lnTo>
                  <a:pt x="3009622" y="3109978"/>
                </a:lnTo>
                <a:close/>
                <a:moveTo>
                  <a:pt x="3984446" y="3102537"/>
                </a:moveTo>
                <a:lnTo>
                  <a:pt x="3991888" y="3109978"/>
                </a:lnTo>
                <a:lnTo>
                  <a:pt x="3984446" y="3109978"/>
                </a:lnTo>
                <a:close/>
                <a:moveTo>
                  <a:pt x="3448665" y="3102537"/>
                </a:moveTo>
                <a:cubicBezTo>
                  <a:pt x="3453626" y="3102537"/>
                  <a:pt x="3456106" y="3105018"/>
                  <a:pt x="3456106" y="3109978"/>
                </a:cubicBezTo>
                <a:cubicBezTo>
                  <a:pt x="3456106" y="3109978"/>
                  <a:pt x="3453626" y="3109978"/>
                  <a:pt x="3448665" y="3109978"/>
                </a:cubicBezTo>
                <a:cubicBezTo>
                  <a:pt x="3448665" y="3105018"/>
                  <a:pt x="3448665" y="3102537"/>
                  <a:pt x="3448665" y="3102537"/>
                </a:cubicBezTo>
                <a:close/>
                <a:moveTo>
                  <a:pt x="2864062" y="3098581"/>
                </a:moveTo>
                <a:cubicBezTo>
                  <a:pt x="2872196" y="3100507"/>
                  <a:pt x="2874821" y="3103029"/>
                  <a:pt x="2871936" y="3106147"/>
                </a:cubicBezTo>
                <a:cubicBezTo>
                  <a:pt x="2869049" y="3109265"/>
                  <a:pt x="2869640" y="3111306"/>
                  <a:pt x="2873707" y="3112269"/>
                </a:cubicBezTo>
                <a:cubicBezTo>
                  <a:pt x="2877776" y="3113231"/>
                  <a:pt x="2879383" y="3115512"/>
                  <a:pt x="2878531" y="3119112"/>
                </a:cubicBezTo>
                <a:cubicBezTo>
                  <a:pt x="2870396" y="3117187"/>
                  <a:pt x="2864722" y="3113942"/>
                  <a:pt x="2861506" y="3109380"/>
                </a:cubicBezTo>
                <a:cubicBezTo>
                  <a:pt x="2858290" y="3104818"/>
                  <a:pt x="2855453" y="3103196"/>
                  <a:pt x="2852994" y="3104514"/>
                </a:cubicBezTo>
                <a:cubicBezTo>
                  <a:pt x="2850535" y="3105833"/>
                  <a:pt x="2849518" y="3105593"/>
                  <a:pt x="2849944" y="3103792"/>
                </a:cubicBezTo>
                <a:cubicBezTo>
                  <a:pt x="2850370" y="3101992"/>
                  <a:pt x="2852616" y="3101574"/>
                  <a:pt x="2856683" y="3102537"/>
                </a:cubicBezTo>
                <a:close/>
                <a:moveTo>
                  <a:pt x="2560368" y="3097258"/>
                </a:moveTo>
                <a:cubicBezTo>
                  <a:pt x="2562655" y="3097799"/>
                  <a:pt x="2565607" y="3100636"/>
                  <a:pt x="2569224" y="3105769"/>
                </a:cubicBezTo>
                <a:cubicBezTo>
                  <a:pt x="2574048" y="3112612"/>
                  <a:pt x="2577689" y="3115375"/>
                  <a:pt x="2580148" y="3114056"/>
                </a:cubicBezTo>
                <a:cubicBezTo>
                  <a:pt x="2582607" y="3112738"/>
                  <a:pt x="2585445" y="3114360"/>
                  <a:pt x="2588660" y="3118922"/>
                </a:cubicBezTo>
                <a:cubicBezTo>
                  <a:pt x="2591876" y="3123485"/>
                  <a:pt x="2592253" y="3126424"/>
                  <a:pt x="2589793" y="3127743"/>
                </a:cubicBezTo>
                <a:cubicBezTo>
                  <a:pt x="2587334" y="3129062"/>
                  <a:pt x="2585300" y="3128581"/>
                  <a:pt x="2583693" y="3126299"/>
                </a:cubicBezTo>
                <a:cubicBezTo>
                  <a:pt x="2582086" y="3124018"/>
                  <a:pt x="2579674" y="3120597"/>
                  <a:pt x="2576459" y="3116034"/>
                </a:cubicBezTo>
                <a:cubicBezTo>
                  <a:pt x="2561893" y="3104984"/>
                  <a:pt x="2555842" y="3098800"/>
                  <a:pt x="2558301" y="3097481"/>
                </a:cubicBezTo>
                <a:cubicBezTo>
                  <a:pt x="2558916" y="3097151"/>
                  <a:pt x="2559605" y="3097077"/>
                  <a:pt x="2560368" y="3097258"/>
                </a:cubicBezTo>
                <a:close/>
                <a:moveTo>
                  <a:pt x="2928904" y="3096824"/>
                </a:moveTo>
                <a:lnTo>
                  <a:pt x="2921525" y="3100779"/>
                </a:lnTo>
                <a:cubicBezTo>
                  <a:pt x="2925592" y="3101742"/>
                  <a:pt x="2927626" y="3102223"/>
                  <a:pt x="2927626" y="3102223"/>
                </a:cubicBezTo>
                <a:lnTo>
                  <a:pt x="2926348" y="3107622"/>
                </a:lnTo>
                <a:lnTo>
                  <a:pt x="2943372" y="3117354"/>
                </a:lnTo>
                <a:lnTo>
                  <a:pt x="2940151" y="3106231"/>
                </a:lnTo>
                <a:lnTo>
                  <a:pt x="2935208" y="3098816"/>
                </a:lnTo>
                <a:lnTo>
                  <a:pt x="2934235" y="3098086"/>
                </a:lnTo>
                <a:close/>
                <a:moveTo>
                  <a:pt x="3054271" y="3095096"/>
                </a:moveTo>
                <a:lnTo>
                  <a:pt x="3046829" y="3102537"/>
                </a:lnTo>
                <a:lnTo>
                  <a:pt x="3054271" y="3109978"/>
                </a:lnTo>
                <a:cubicBezTo>
                  <a:pt x="3054271" y="3109978"/>
                  <a:pt x="3060471" y="3114940"/>
                  <a:pt x="3072874" y="3124861"/>
                </a:cubicBezTo>
                <a:cubicBezTo>
                  <a:pt x="3085277" y="3134783"/>
                  <a:pt x="3093958" y="3142225"/>
                  <a:pt x="3098919" y="3147185"/>
                </a:cubicBezTo>
                <a:cubicBezTo>
                  <a:pt x="3113802" y="3157108"/>
                  <a:pt x="3126205" y="3159588"/>
                  <a:pt x="3136126" y="3154627"/>
                </a:cubicBezTo>
                <a:cubicBezTo>
                  <a:pt x="3136126" y="3154627"/>
                  <a:pt x="3133646" y="3153387"/>
                  <a:pt x="3128685" y="3150906"/>
                </a:cubicBezTo>
                <a:cubicBezTo>
                  <a:pt x="3123723" y="3148426"/>
                  <a:pt x="3121243" y="3147185"/>
                  <a:pt x="3121243" y="3147185"/>
                </a:cubicBezTo>
                <a:lnTo>
                  <a:pt x="3106360" y="3139744"/>
                </a:lnTo>
                <a:cubicBezTo>
                  <a:pt x="3096439" y="3129823"/>
                  <a:pt x="3091478" y="3124861"/>
                  <a:pt x="3091478" y="3124861"/>
                </a:cubicBezTo>
                <a:cubicBezTo>
                  <a:pt x="3086516" y="3124861"/>
                  <a:pt x="3074115" y="3114940"/>
                  <a:pt x="3054271" y="3095096"/>
                </a:cubicBezTo>
                <a:close/>
                <a:moveTo>
                  <a:pt x="4646731" y="3087654"/>
                </a:moveTo>
                <a:cubicBezTo>
                  <a:pt x="4651693" y="3087654"/>
                  <a:pt x="4656653" y="3090135"/>
                  <a:pt x="4661614" y="3095096"/>
                </a:cubicBezTo>
                <a:cubicBezTo>
                  <a:pt x="4666575" y="3100057"/>
                  <a:pt x="4674017" y="3102537"/>
                  <a:pt x="4683939" y="3102537"/>
                </a:cubicBezTo>
                <a:cubicBezTo>
                  <a:pt x="4693860" y="3102537"/>
                  <a:pt x="4701301" y="3102537"/>
                  <a:pt x="4706263" y="3102537"/>
                </a:cubicBezTo>
                <a:cubicBezTo>
                  <a:pt x="4706263" y="3097576"/>
                  <a:pt x="4708743" y="3097576"/>
                  <a:pt x="4713704" y="3102537"/>
                </a:cubicBezTo>
                <a:cubicBezTo>
                  <a:pt x="4718665" y="3107498"/>
                  <a:pt x="4721145" y="3109978"/>
                  <a:pt x="4721145" y="3109978"/>
                </a:cubicBezTo>
                <a:lnTo>
                  <a:pt x="4713704" y="3109978"/>
                </a:lnTo>
                <a:cubicBezTo>
                  <a:pt x="4708743" y="3109978"/>
                  <a:pt x="4705022" y="3109978"/>
                  <a:pt x="4702542" y="3109978"/>
                </a:cubicBezTo>
                <a:cubicBezTo>
                  <a:pt x="4700061" y="3109978"/>
                  <a:pt x="4698821" y="3112459"/>
                  <a:pt x="4698821" y="3117420"/>
                </a:cubicBezTo>
                <a:cubicBezTo>
                  <a:pt x="4688899" y="3117420"/>
                  <a:pt x="4683939" y="3117420"/>
                  <a:pt x="4683939" y="3117420"/>
                </a:cubicBezTo>
                <a:cubicBezTo>
                  <a:pt x="4678977" y="3117420"/>
                  <a:pt x="4675256" y="3116180"/>
                  <a:pt x="4672776" y="3113699"/>
                </a:cubicBezTo>
                <a:cubicBezTo>
                  <a:pt x="4670296" y="3111219"/>
                  <a:pt x="4666575" y="3109978"/>
                  <a:pt x="4661614" y="3109978"/>
                </a:cubicBezTo>
                <a:cubicBezTo>
                  <a:pt x="4661614" y="3109978"/>
                  <a:pt x="4659134" y="3107498"/>
                  <a:pt x="4654173" y="3102537"/>
                </a:cubicBezTo>
                <a:cubicBezTo>
                  <a:pt x="4654173" y="3102537"/>
                  <a:pt x="4654173" y="3101297"/>
                  <a:pt x="4654173" y="3098816"/>
                </a:cubicBezTo>
                <a:cubicBezTo>
                  <a:pt x="4654173" y="3096336"/>
                  <a:pt x="4651693" y="3095096"/>
                  <a:pt x="4646731" y="3095096"/>
                </a:cubicBezTo>
                <a:close/>
                <a:moveTo>
                  <a:pt x="3798411" y="3087654"/>
                </a:moveTo>
                <a:lnTo>
                  <a:pt x="3805853" y="3102537"/>
                </a:lnTo>
                <a:cubicBezTo>
                  <a:pt x="3815774" y="3107498"/>
                  <a:pt x="3823215" y="3112459"/>
                  <a:pt x="3828177" y="3117420"/>
                </a:cubicBezTo>
                <a:lnTo>
                  <a:pt x="3828177" y="3109978"/>
                </a:lnTo>
                <a:lnTo>
                  <a:pt x="3820735" y="3102537"/>
                </a:lnTo>
                <a:lnTo>
                  <a:pt x="3805853" y="3095096"/>
                </a:lnTo>
                <a:close/>
                <a:moveTo>
                  <a:pt x="2622010" y="3086903"/>
                </a:moveTo>
                <a:lnTo>
                  <a:pt x="2628110" y="3088347"/>
                </a:lnTo>
                <a:lnTo>
                  <a:pt x="2620732" y="3092302"/>
                </a:lnTo>
                <a:cubicBezTo>
                  <a:pt x="2620732" y="3092302"/>
                  <a:pt x="2621158" y="3090502"/>
                  <a:pt x="2622010" y="3086903"/>
                </a:cubicBezTo>
                <a:close/>
                <a:moveTo>
                  <a:pt x="3426341" y="3080213"/>
                </a:moveTo>
                <a:cubicBezTo>
                  <a:pt x="3426341" y="3085174"/>
                  <a:pt x="3426341" y="3087654"/>
                  <a:pt x="3426341" y="3087654"/>
                </a:cubicBezTo>
                <a:cubicBezTo>
                  <a:pt x="3426341" y="3087654"/>
                  <a:pt x="3427581" y="3087654"/>
                  <a:pt x="3430062" y="3087654"/>
                </a:cubicBezTo>
                <a:cubicBezTo>
                  <a:pt x="3432542" y="3087654"/>
                  <a:pt x="3433782" y="3090135"/>
                  <a:pt x="3433782" y="3095096"/>
                </a:cubicBezTo>
                <a:lnTo>
                  <a:pt x="3448665" y="3117420"/>
                </a:lnTo>
                <a:lnTo>
                  <a:pt x="3448665" y="3124861"/>
                </a:lnTo>
                <a:lnTo>
                  <a:pt x="3456106" y="3124861"/>
                </a:lnTo>
                <a:cubicBezTo>
                  <a:pt x="3456106" y="3124861"/>
                  <a:pt x="3453626" y="3122381"/>
                  <a:pt x="3448665" y="3117420"/>
                </a:cubicBezTo>
                <a:cubicBezTo>
                  <a:pt x="3458587" y="3122381"/>
                  <a:pt x="3468509" y="3122381"/>
                  <a:pt x="3478431" y="3117420"/>
                </a:cubicBezTo>
                <a:cubicBezTo>
                  <a:pt x="3478431" y="3117420"/>
                  <a:pt x="3475951" y="3112459"/>
                  <a:pt x="3470989" y="3102537"/>
                </a:cubicBezTo>
                <a:cubicBezTo>
                  <a:pt x="3466028" y="3102537"/>
                  <a:pt x="3462307" y="3101297"/>
                  <a:pt x="3459827" y="3098816"/>
                </a:cubicBezTo>
                <a:cubicBezTo>
                  <a:pt x="3457347" y="3096336"/>
                  <a:pt x="3454866" y="3095096"/>
                  <a:pt x="3452386" y="3095096"/>
                </a:cubicBezTo>
                <a:cubicBezTo>
                  <a:pt x="3449906" y="3095096"/>
                  <a:pt x="3446185" y="3093856"/>
                  <a:pt x="3441224" y="3091375"/>
                </a:cubicBezTo>
                <a:cubicBezTo>
                  <a:pt x="3436262" y="3088895"/>
                  <a:pt x="3433782" y="3087654"/>
                  <a:pt x="3433782" y="3087654"/>
                </a:cubicBezTo>
                <a:close/>
                <a:moveTo>
                  <a:pt x="2573204" y="3075350"/>
                </a:moveTo>
                <a:lnTo>
                  <a:pt x="2578026" y="3082194"/>
                </a:lnTo>
                <a:lnTo>
                  <a:pt x="2571926" y="3080750"/>
                </a:lnTo>
                <a:cubicBezTo>
                  <a:pt x="2567858" y="3079787"/>
                  <a:pt x="2568284" y="3077987"/>
                  <a:pt x="2573204" y="3075350"/>
                </a:cubicBezTo>
                <a:close/>
                <a:moveTo>
                  <a:pt x="2945102" y="3073998"/>
                </a:moveTo>
                <a:lnTo>
                  <a:pt x="2940117" y="3076670"/>
                </a:lnTo>
                <a:cubicBezTo>
                  <a:pt x="2940117" y="3076670"/>
                  <a:pt x="2942150" y="3077151"/>
                  <a:pt x="2946217" y="3078114"/>
                </a:cubicBezTo>
                <a:lnTo>
                  <a:pt x="2946971" y="3074932"/>
                </a:lnTo>
                <a:close/>
                <a:moveTo>
                  <a:pt x="3939798" y="3072771"/>
                </a:moveTo>
                <a:cubicBezTo>
                  <a:pt x="3939798" y="3072771"/>
                  <a:pt x="3942278" y="3075252"/>
                  <a:pt x="3947239" y="3080213"/>
                </a:cubicBezTo>
                <a:cubicBezTo>
                  <a:pt x="3952201" y="3085174"/>
                  <a:pt x="3957161" y="3087654"/>
                  <a:pt x="3962122" y="3087654"/>
                </a:cubicBezTo>
                <a:cubicBezTo>
                  <a:pt x="3967083" y="3087654"/>
                  <a:pt x="3969564" y="3090135"/>
                  <a:pt x="3969564" y="3095096"/>
                </a:cubicBezTo>
                <a:lnTo>
                  <a:pt x="3962122" y="3095096"/>
                </a:lnTo>
                <a:cubicBezTo>
                  <a:pt x="3957161" y="3095096"/>
                  <a:pt x="3954681" y="3095096"/>
                  <a:pt x="3954681" y="3095096"/>
                </a:cubicBezTo>
                <a:cubicBezTo>
                  <a:pt x="3954681" y="3095096"/>
                  <a:pt x="3954681" y="3092616"/>
                  <a:pt x="3954681" y="3087654"/>
                </a:cubicBezTo>
                <a:cubicBezTo>
                  <a:pt x="3954681" y="3087654"/>
                  <a:pt x="3949719" y="3085174"/>
                  <a:pt x="3939798" y="3080213"/>
                </a:cubicBezTo>
                <a:close/>
                <a:moveTo>
                  <a:pt x="3000136" y="3068069"/>
                </a:moveTo>
                <a:lnTo>
                  <a:pt x="2999628" y="3070218"/>
                </a:lnTo>
                <a:lnTo>
                  <a:pt x="3002181" y="3072771"/>
                </a:lnTo>
                <a:lnTo>
                  <a:pt x="3009622" y="3080213"/>
                </a:lnTo>
                <a:lnTo>
                  <a:pt x="3039388" y="3087654"/>
                </a:lnTo>
                <a:cubicBezTo>
                  <a:pt x="3039388" y="3085174"/>
                  <a:pt x="3037838" y="3082383"/>
                  <a:pt x="3034737" y="3079283"/>
                </a:cubicBezTo>
                <a:lnTo>
                  <a:pt x="3021562" y="3069622"/>
                </a:lnTo>
                <a:lnTo>
                  <a:pt x="3024538" y="3073845"/>
                </a:lnTo>
                <a:cubicBezTo>
                  <a:pt x="3023686" y="3077445"/>
                  <a:pt x="3022244" y="3079004"/>
                  <a:pt x="3020211" y="3078523"/>
                </a:cubicBezTo>
                <a:cubicBezTo>
                  <a:pt x="3018177" y="3078042"/>
                  <a:pt x="3017586" y="3076001"/>
                  <a:pt x="3018438" y="3072401"/>
                </a:cubicBezTo>
                <a:cubicBezTo>
                  <a:pt x="3015222" y="3067839"/>
                  <a:pt x="3009121" y="3066395"/>
                  <a:pt x="3000136" y="3068069"/>
                </a:cubicBezTo>
                <a:close/>
                <a:moveTo>
                  <a:pt x="4847649" y="3065330"/>
                </a:moveTo>
                <a:cubicBezTo>
                  <a:pt x="4872453" y="3080213"/>
                  <a:pt x="4887337" y="3090135"/>
                  <a:pt x="4892297" y="3095096"/>
                </a:cubicBezTo>
                <a:cubicBezTo>
                  <a:pt x="4892297" y="3100057"/>
                  <a:pt x="4894777" y="3102537"/>
                  <a:pt x="4899739" y="3102537"/>
                </a:cubicBezTo>
                <a:lnTo>
                  <a:pt x="4907181" y="3117420"/>
                </a:lnTo>
                <a:cubicBezTo>
                  <a:pt x="4912142" y="3117420"/>
                  <a:pt x="4915863" y="3118660"/>
                  <a:pt x="4918343" y="3121141"/>
                </a:cubicBezTo>
                <a:cubicBezTo>
                  <a:pt x="4920823" y="3123621"/>
                  <a:pt x="4922063" y="3124861"/>
                  <a:pt x="4922063" y="3124861"/>
                </a:cubicBezTo>
                <a:lnTo>
                  <a:pt x="4936946" y="3139744"/>
                </a:lnTo>
                <a:cubicBezTo>
                  <a:pt x="4936946" y="3139744"/>
                  <a:pt x="4934466" y="3139744"/>
                  <a:pt x="4929505" y="3139744"/>
                </a:cubicBezTo>
                <a:lnTo>
                  <a:pt x="4922063" y="3139744"/>
                </a:lnTo>
                <a:cubicBezTo>
                  <a:pt x="4922063" y="3134783"/>
                  <a:pt x="4914622" y="3124861"/>
                  <a:pt x="4899739" y="3109978"/>
                </a:cubicBezTo>
                <a:close/>
                <a:moveTo>
                  <a:pt x="4616966" y="3065330"/>
                </a:moveTo>
                <a:cubicBezTo>
                  <a:pt x="4621927" y="3065330"/>
                  <a:pt x="4624407" y="3066571"/>
                  <a:pt x="4624407" y="3069051"/>
                </a:cubicBezTo>
                <a:cubicBezTo>
                  <a:pt x="4624407" y="3071531"/>
                  <a:pt x="4623167" y="3072771"/>
                  <a:pt x="4620687" y="3072771"/>
                </a:cubicBezTo>
                <a:cubicBezTo>
                  <a:pt x="4618206" y="3072771"/>
                  <a:pt x="4616966" y="3070291"/>
                  <a:pt x="4616966" y="3065330"/>
                </a:cubicBezTo>
                <a:close/>
                <a:moveTo>
                  <a:pt x="3467269" y="3065330"/>
                </a:moveTo>
                <a:cubicBezTo>
                  <a:pt x="3464789" y="3065330"/>
                  <a:pt x="3464789" y="3066571"/>
                  <a:pt x="3467269" y="3069051"/>
                </a:cubicBezTo>
                <a:cubicBezTo>
                  <a:pt x="3469749" y="3071531"/>
                  <a:pt x="3470989" y="3072771"/>
                  <a:pt x="3470989" y="3072771"/>
                </a:cubicBezTo>
                <a:cubicBezTo>
                  <a:pt x="3470989" y="3067811"/>
                  <a:pt x="3469749" y="3065330"/>
                  <a:pt x="3467269" y="3065330"/>
                </a:cubicBezTo>
                <a:close/>
                <a:moveTo>
                  <a:pt x="3404017" y="3065330"/>
                </a:moveTo>
                <a:lnTo>
                  <a:pt x="3404017" y="3072771"/>
                </a:lnTo>
                <a:cubicBezTo>
                  <a:pt x="3408978" y="3077733"/>
                  <a:pt x="3412699" y="3080213"/>
                  <a:pt x="3415179" y="3080213"/>
                </a:cubicBezTo>
                <a:cubicBezTo>
                  <a:pt x="3417659" y="3080213"/>
                  <a:pt x="3418899" y="3082693"/>
                  <a:pt x="3418899" y="3087654"/>
                </a:cubicBezTo>
                <a:lnTo>
                  <a:pt x="3418899" y="3072771"/>
                </a:lnTo>
                <a:cubicBezTo>
                  <a:pt x="3418899" y="3072771"/>
                  <a:pt x="3417659" y="3071531"/>
                  <a:pt x="3415179" y="3069051"/>
                </a:cubicBezTo>
                <a:cubicBezTo>
                  <a:pt x="3412699" y="3066571"/>
                  <a:pt x="3408978" y="3065330"/>
                  <a:pt x="3404017" y="3065330"/>
                </a:cubicBezTo>
                <a:close/>
                <a:moveTo>
                  <a:pt x="3344485" y="3065330"/>
                </a:moveTo>
                <a:lnTo>
                  <a:pt x="3351927" y="3065330"/>
                </a:lnTo>
                <a:lnTo>
                  <a:pt x="3351927" y="3072771"/>
                </a:lnTo>
                <a:cubicBezTo>
                  <a:pt x="3346965" y="3072771"/>
                  <a:pt x="3344485" y="3070291"/>
                  <a:pt x="3344485" y="3065330"/>
                </a:cubicBezTo>
                <a:close/>
                <a:moveTo>
                  <a:pt x="2814268" y="3063987"/>
                </a:moveTo>
                <a:cubicBezTo>
                  <a:pt x="2813416" y="3067587"/>
                  <a:pt x="2812990" y="3069387"/>
                  <a:pt x="2812990" y="3069387"/>
                </a:cubicBezTo>
                <a:cubicBezTo>
                  <a:pt x="2812138" y="3072986"/>
                  <a:pt x="2810105" y="3072505"/>
                  <a:pt x="2806889" y="3067943"/>
                </a:cubicBezTo>
                <a:close/>
                <a:moveTo>
                  <a:pt x="2622300" y="3058462"/>
                </a:moveTo>
                <a:cubicBezTo>
                  <a:pt x="2622300" y="3058462"/>
                  <a:pt x="2624332" y="3058943"/>
                  <a:pt x="2628400" y="3059906"/>
                </a:cubicBezTo>
                <a:cubicBezTo>
                  <a:pt x="2628400" y="3059906"/>
                  <a:pt x="2627974" y="3061706"/>
                  <a:pt x="2627122" y="3065305"/>
                </a:cubicBezTo>
                <a:close/>
                <a:moveTo>
                  <a:pt x="3374251" y="3057889"/>
                </a:moveTo>
                <a:cubicBezTo>
                  <a:pt x="3379212" y="3067811"/>
                  <a:pt x="3384173" y="3075252"/>
                  <a:pt x="3389134" y="3080213"/>
                </a:cubicBezTo>
                <a:cubicBezTo>
                  <a:pt x="3404017" y="3090135"/>
                  <a:pt x="3411458" y="3092616"/>
                  <a:pt x="3411458" y="3087654"/>
                </a:cubicBezTo>
                <a:cubicBezTo>
                  <a:pt x="3411458" y="3082693"/>
                  <a:pt x="3404017" y="3077733"/>
                  <a:pt x="3389134" y="3072771"/>
                </a:cubicBezTo>
                <a:lnTo>
                  <a:pt x="3381692" y="3065330"/>
                </a:lnTo>
                <a:lnTo>
                  <a:pt x="3381692" y="3057889"/>
                </a:lnTo>
                <a:cubicBezTo>
                  <a:pt x="3381692" y="3057889"/>
                  <a:pt x="3379212" y="3057889"/>
                  <a:pt x="3374251" y="3057889"/>
                </a:cubicBezTo>
                <a:close/>
                <a:moveTo>
                  <a:pt x="2998460" y="3057889"/>
                </a:moveTo>
                <a:cubicBezTo>
                  <a:pt x="2995980" y="3057889"/>
                  <a:pt x="2994739" y="3060369"/>
                  <a:pt x="2994739" y="3065330"/>
                </a:cubicBezTo>
                <a:lnTo>
                  <a:pt x="2995254" y="3065845"/>
                </a:lnTo>
                <a:lnTo>
                  <a:pt x="3003643" y="3060481"/>
                </a:lnTo>
                <a:close/>
                <a:moveTo>
                  <a:pt x="2783764" y="3056767"/>
                </a:moveTo>
                <a:cubicBezTo>
                  <a:pt x="2787832" y="3057730"/>
                  <a:pt x="2789438" y="3060011"/>
                  <a:pt x="2788586" y="3063611"/>
                </a:cubicBezTo>
                <a:lnTo>
                  <a:pt x="2782486" y="3062167"/>
                </a:lnTo>
                <a:close/>
                <a:moveTo>
                  <a:pt x="2880506" y="3056331"/>
                </a:moveTo>
                <a:lnTo>
                  <a:pt x="2880387" y="3056831"/>
                </a:lnTo>
                <a:cubicBezTo>
                  <a:pt x="2884455" y="3057793"/>
                  <a:pt x="2887079" y="3060315"/>
                  <a:pt x="2888261" y="3064396"/>
                </a:cubicBezTo>
                <a:cubicBezTo>
                  <a:pt x="2889442" y="3068477"/>
                  <a:pt x="2890246" y="3069617"/>
                  <a:pt x="2890672" y="3067818"/>
                </a:cubicBezTo>
                <a:cubicBezTo>
                  <a:pt x="2891098" y="3066018"/>
                  <a:pt x="2892918" y="3067399"/>
                  <a:pt x="2896134" y="3071961"/>
                </a:cubicBezTo>
                <a:cubicBezTo>
                  <a:pt x="2899349" y="3076523"/>
                  <a:pt x="2901973" y="3079046"/>
                  <a:pt x="2904006" y="3079527"/>
                </a:cubicBezTo>
                <a:lnTo>
                  <a:pt x="2912443" y="3081524"/>
                </a:lnTo>
                <a:lnTo>
                  <a:pt x="2886839" y="3061609"/>
                </a:lnTo>
                <a:close/>
                <a:moveTo>
                  <a:pt x="2823853" y="3050713"/>
                </a:moveTo>
                <a:lnTo>
                  <a:pt x="2822925" y="3054632"/>
                </a:lnTo>
                <a:lnTo>
                  <a:pt x="2827747" y="3061476"/>
                </a:lnTo>
                <a:lnTo>
                  <a:pt x="2833848" y="3062920"/>
                </a:lnTo>
                <a:lnTo>
                  <a:pt x="2834271" y="3061131"/>
                </a:lnTo>
                <a:close/>
                <a:moveTo>
                  <a:pt x="4051419" y="3050447"/>
                </a:moveTo>
                <a:cubicBezTo>
                  <a:pt x="4051419" y="3050447"/>
                  <a:pt x="4052660" y="3051688"/>
                  <a:pt x="4055140" y="3054168"/>
                </a:cubicBezTo>
                <a:cubicBezTo>
                  <a:pt x="4057620" y="3056649"/>
                  <a:pt x="4057620" y="3057889"/>
                  <a:pt x="4055140" y="3057889"/>
                </a:cubicBezTo>
                <a:cubicBezTo>
                  <a:pt x="4052660" y="3057889"/>
                  <a:pt x="4051419" y="3055409"/>
                  <a:pt x="4051419" y="3050447"/>
                </a:cubicBezTo>
                <a:close/>
                <a:moveTo>
                  <a:pt x="2476870" y="3046846"/>
                </a:moveTo>
                <a:cubicBezTo>
                  <a:pt x="2476870" y="3046846"/>
                  <a:pt x="2478476" y="3049126"/>
                  <a:pt x="2481692" y="3053689"/>
                </a:cubicBezTo>
                <a:lnTo>
                  <a:pt x="2475592" y="3052245"/>
                </a:lnTo>
                <a:close/>
                <a:moveTo>
                  <a:pt x="4639290" y="3043006"/>
                </a:moveTo>
                <a:cubicBezTo>
                  <a:pt x="4639290" y="3043006"/>
                  <a:pt x="4641770" y="3043006"/>
                  <a:pt x="4646731" y="3043006"/>
                </a:cubicBezTo>
                <a:lnTo>
                  <a:pt x="4646731" y="3050447"/>
                </a:lnTo>
                <a:cubicBezTo>
                  <a:pt x="4641770" y="3050447"/>
                  <a:pt x="4639290" y="3047967"/>
                  <a:pt x="4639290" y="3043006"/>
                </a:cubicBezTo>
                <a:close/>
                <a:moveTo>
                  <a:pt x="3828177" y="3043006"/>
                </a:moveTo>
                <a:lnTo>
                  <a:pt x="3820735" y="3050447"/>
                </a:lnTo>
                <a:lnTo>
                  <a:pt x="3828177" y="3050447"/>
                </a:lnTo>
                <a:close/>
                <a:moveTo>
                  <a:pt x="3381692" y="3043006"/>
                </a:moveTo>
                <a:cubicBezTo>
                  <a:pt x="3376731" y="3043006"/>
                  <a:pt x="3374251" y="3045486"/>
                  <a:pt x="3374251" y="3050447"/>
                </a:cubicBezTo>
                <a:lnTo>
                  <a:pt x="3381692" y="3050447"/>
                </a:lnTo>
                <a:cubicBezTo>
                  <a:pt x="3386654" y="3050447"/>
                  <a:pt x="3389134" y="3049207"/>
                  <a:pt x="3389134" y="3046726"/>
                </a:cubicBezTo>
                <a:cubicBezTo>
                  <a:pt x="3389134" y="3044246"/>
                  <a:pt x="3386654" y="3043006"/>
                  <a:pt x="3381692" y="3043006"/>
                </a:cubicBezTo>
                <a:close/>
                <a:moveTo>
                  <a:pt x="3771552" y="3042308"/>
                </a:moveTo>
                <a:cubicBezTo>
                  <a:pt x="3770235" y="3042153"/>
                  <a:pt x="3769266" y="3042385"/>
                  <a:pt x="3768646" y="3043006"/>
                </a:cubicBezTo>
                <a:cubicBezTo>
                  <a:pt x="3768646" y="3047967"/>
                  <a:pt x="3771126" y="3051688"/>
                  <a:pt x="3776087" y="3054168"/>
                </a:cubicBezTo>
                <a:cubicBezTo>
                  <a:pt x="3781048" y="3056649"/>
                  <a:pt x="3783528" y="3057889"/>
                  <a:pt x="3783528" y="3057889"/>
                </a:cubicBezTo>
                <a:lnTo>
                  <a:pt x="3783528" y="3065330"/>
                </a:lnTo>
                <a:cubicBezTo>
                  <a:pt x="3788490" y="3065330"/>
                  <a:pt x="3798411" y="3070291"/>
                  <a:pt x="3813294" y="3080213"/>
                </a:cubicBezTo>
                <a:cubicBezTo>
                  <a:pt x="3828177" y="3090135"/>
                  <a:pt x="3835618" y="3095096"/>
                  <a:pt x="3835618" y="3095096"/>
                </a:cubicBezTo>
                <a:lnTo>
                  <a:pt x="3828177" y="3095096"/>
                </a:lnTo>
                <a:lnTo>
                  <a:pt x="3828177" y="3102537"/>
                </a:lnTo>
                <a:cubicBezTo>
                  <a:pt x="3828177" y="3102537"/>
                  <a:pt x="3830657" y="3103778"/>
                  <a:pt x="3835618" y="3106258"/>
                </a:cubicBezTo>
                <a:cubicBezTo>
                  <a:pt x="3840580" y="3108738"/>
                  <a:pt x="3845540" y="3109978"/>
                  <a:pt x="3850501" y="3109978"/>
                </a:cubicBezTo>
                <a:cubicBezTo>
                  <a:pt x="3855462" y="3112459"/>
                  <a:pt x="3859803" y="3114319"/>
                  <a:pt x="3863523" y="3115560"/>
                </a:cubicBezTo>
                <a:lnTo>
                  <a:pt x="3868639" y="3116583"/>
                </a:lnTo>
                <a:lnTo>
                  <a:pt x="3866547" y="3113932"/>
                </a:lnTo>
                <a:cubicBezTo>
                  <a:pt x="3865772" y="3112536"/>
                  <a:pt x="3865384" y="3111218"/>
                  <a:pt x="3865384" y="3109978"/>
                </a:cubicBezTo>
                <a:cubicBezTo>
                  <a:pt x="3865384" y="3109978"/>
                  <a:pt x="3864143" y="3109978"/>
                  <a:pt x="3861663" y="3109978"/>
                </a:cubicBezTo>
                <a:cubicBezTo>
                  <a:pt x="3859183" y="3109978"/>
                  <a:pt x="3855462" y="3107498"/>
                  <a:pt x="3850501" y="3102537"/>
                </a:cubicBezTo>
                <a:cubicBezTo>
                  <a:pt x="3807093" y="3063470"/>
                  <a:pt x="3780777" y="3043394"/>
                  <a:pt x="3771552" y="3042308"/>
                </a:cubicBezTo>
                <a:close/>
                <a:moveTo>
                  <a:pt x="3805853" y="3028123"/>
                </a:moveTo>
                <a:lnTo>
                  <a:pt x="3798411" y="3035564"/>
                </a:lnTo>
                <a:lnTo>
                  <a:pt x="3813294" y="3035564"/>
                </a:lnTo>
                <a:cubicBezTo>
                  <a:pt x="3808333" y="3035564"/>
                  <a:pt x="3805853" y="3033084"/>
                  <a:pt x="3805853" y="3028123"/>
                </a:cubicBezTo>
                <a:close/>
                <a:moveTo>
                  <a:pt x="3761204" y="3028123"/>
                </a:moveTo>
                <a:cubicBezTo>
                  <a:pt x="3761204" y="3028123"/>
                  <a:pt x="3761204" y="3030604"/>
                  <a:pt x="3761204" y="3035564"/>
                </a:cubicBezTo>
                <a:cubicBezTo>
                  <a:pt x="3761204" y="3040526"/>
                  <a:pt x="3761204" y="3043006"/>
                  <a:pt x="3761204" y="3043006"/>
                </a:cubicBezTo>
                <a:lnTo>
                  <a:pt x="3768646" y="3035564"/>
                </a:lnTo>
                <a:cubicBezTo>
                  <a:pt x="3763684" y="3030604"/>
                  <a:pt x="3761204" y="3028123"/>
                  <a:pt x="3761204" y="3028123"/>
                </a:cubicBezTo>
                <a:close/>
                <a:moveTo>
                  <a:pt x="3723997" y="3028123"/>
                </a:moveTo>
                <a:cubicBezTo>
                  <a:pt x="3714076" y="3028123"/>
                  <a:pt x="3714076" y="3030604"/>
                  <a:pt x="3723997" y="3035564"/>
                </a:cubicBezTo>
                <a:lnTo>
                  <a:pt x="3738880" y="3050447"/>
                </a:lnTo>
                <a:cubicBezTo>
                  <a:pt x="3753763" y="3055409"/>
                  <a:pt x="3761204" y="3057889"/>
                  <a:pt x="3761204" y="3057889"/>
                </a:cubicBezTo>
                <a:cubicBezTo>
                  <a:pt x="3756243" y="3052928"/>
                  <a:pt x="3752522" y="3050447"/>
                  <a:pt x="3750042" y="3050447"/>
                </a:cubicBezTo>
                <a:cubicBezTo>
                  <a:pt x="3747562" y="3050447"/>
                  <a:pt x="3742601" y="3047967"/>
                  <a:pt x="3735159" y="3043006"/>
                </a:cubicBezTo>
                <a:cubicBezTo>
                  <a:pt x="3727718" y="3038045"/>
                  <a:pt x="3726477" y="3033084"/>
                  <a:pt x="3731439" y="3028123"/>
                </a:cubicBezTo>
                <a:close/>
                <a:moveTo>
                  <a:pt x="4877415" y="3020682"/>
                </a:moveTo>
                <a:cubicBezTo>
                  <a:pt x="4877415" y="3020682"/>
                  <a:pt x="4879895" y="3023162"/>
                  <a:pt x="4884856" y="3028123"/>
                </a:cubicBezTo>
                <a:lnTo>
                  <a:pt x="4877415" y="3028123"/>
                </a:lnTo>
                <a:close/>
                <a:moveTo>
                  <a:pt x="3850501" y="3020682"/>
                </a:moveTo>
                <a:lnTo>
                  <a:pt x="3865384" y="3020682"/>
                </a:lnTo>
                <a:cubicBezTo>
                  <a:pt x="3865384" y="3020682"/>
                  <a:pt x="3862904" y="3023162"/>
                  <a:pt x="3857942" y="3028123"/>
                </a:cubicBezTo>
                <a:cubicBezTo>
                  <a:pt x="3857942" y="3028123"/>
                  <a:pt x="3856702" y="3028123"/>
                  <a:pt x="3854222" y="3028123"/>
                </a:cubicBezTo>
                <a:cubicBezTo>
                  <a:pt x="3851742" y="3028123"/>
                  <a:pt x="3850501" y="3025643"/>
                  <a:pt x="3850501" y="3020682"/>
                </a:cubicBezTo>
                <a:close/>
                <a:moveTo>
                  <a:pt x="3121243" y="3020682"/>
                </a:moveTo>
                <a:cubicBezTo>
                  <a:pt x="3121243" y="3025643"/>
                  <a:pt x="3123723" y="3028123"/>
                  <a:pt x="3128685" y="3028123"/>
                </a:cubicBezTo>
                <a:cubicBezTo>
                  <a:pt x="3133646" y="3028123"/>
                  <a:pt x="3134885" y="3026883"/>
                  <a:pt x="3132405" y="3024402"/>
                </a:cubicBezTo>
                <a:cubicBezTo>
                  <a:pt x="3129925" y="3021922"/>
                  <a:pt x="3126205" y="3020682"/>
                  <a:pt x="3121243" y="3020682"/>
                </a:cubicBezTo>
                <a:close/>
                <a:moveTo>
                  <a:pt x="2445378" y="3016584"/>
                </a:moveTo>
                <a:cubicBezTo>
                  <a:pt x="2449445" y="3017547"/>
                  <a:pt x="2452283" y="3019168"/>
                  <a:pt x="2453889" y="3021450"/>
                </a:cubicBezTo>
                <a:cubicBezTo>
                  <a:pt x="2455497" y="3023730"/>
                  <a:pt x="2456301" y="3024871"/>
                  <a:pt x="2456301" y="3024871"/>
                </a:cubicBezTo>
                <a:lnTo>
                  <a:pt x="2455023" y="3030271"/>
                </a:lnTo>
                <a:cubicBezTo>
                  <a:pt x="2455023" y="3030271"/>
                  <a:pt x="2453416" y="3027990"/>
                  <a:pt x="2450200" y="3023427"/>
                </a:cubicBezTo>
                <a:close/>
                <a:moveTo>
                  <a:pt x="2498141" y="3014818"/>
                </a:moveTo>
                <a:cubicBezTo>
                  <a:pt x="2499666" y="3015179"/>
                  <a:pt x="2501232" y="3016500"/>
                  <a:pt x="2502840" y="3018781"/>
                </a:cubicBezTo>
                <a:cubicBezTo>
                  <a:pt x="2509270" y="3027906"/>
                  <a:pt x="2518160" y="3035712"/>
                  <a:pt x="2529510" y="3042200"/>
                </a:cubicBezTo>
                <a:cubicBezTo>
                  <a:pt x="2536792" y="3047725"/>
                  <a:pt x="2540433" y="3050487"/>
                  <a:pt x="2540433" y="3050487"/>
                </a:cubicBezTo>
                <a:lnTo>
                  <a:pt x="2517308" y="3039312"/>
                </a:lnTo>
                <a:lnTo>
                  <a:pt x="2506385" y="3031024"/>
                </a:lnTo>
                <a:lnTo>
                  <a:pt x="2519575" y="3056954"/>
                </a:lnTo>
                <a:cubicBezTo>
                  <a:pt x="2515507" y="3055991"/>
                  <a:pt x="2513900" y="3053710"/>
                  <a:pt x="2514752" y="3050110"/>
                </a:cubicBezTo>
                <a:lnTo>
                  <a:pt x="2480704" y="3030647"/>
                </a:lnTo>
                <a:cubicBezTo>
                  <a:pt x="2473422" y="3025123"/>
                  <a:pt x="2473848" y="3023323"/>
                  <a:pt x="2481982" y="3025248"/>
                </a:cubicBezTo>
                <a:cubicBezTo>
                  <a:pt x="2486902" y="3022611"/>
                  <a:pt x="2490804" y="3019734"/>
                  <a:pt x="2493689" y="3016615"/>
                </a:cubicBezTo>
                <a:cubicBezTo>
                  <a:pt x="2495131" y="3015056"/>
                  <a:pt x="2496615" y="3014457"/>
                  <a:pt x="2498141" y="3014818"/>
                </a:cubicBezTo>
                <a:close/>
                <a:moveTo>
                  <a:pt x="3407737" y="3013240"/>
                </a:moveTo>
                <a:cubicBezTo>
                  <a:pt x="3405257" y="3013240"/>
                  <a:pt x="3404017" y="3015721"/>
                  <a:pt x="3404017" y="3020682"/>
                </a:cubicBezTo>
                <a:cubicBezTo>
                  <a:pt x="3404017" y="3020682"/>
                  <a:pt x="3406497" y="3020682"/>
                  <a:pt x="3411458" y="3020682"/>
                </a:cubicBezTo>
                <a:cubicBezTo>
                  <a:pt x="3411458" y="3015721"/>
                  <a:pt x="3410217" y="3013240"/>
                  <a:pt x="3407737" y="3013240"/>
                </a:cubicBezTo>
                <a:close/>
                <a:moveTo>
                  <a:pt x="3076595" y="3013240"/>
                </a:moveTo>
                <a:lnTo>
                  <a:pt x="3091478" y="3020682"/>
                </a:lnTo>
                <a:lnTo>
                  <a:pt x="3106360" y="3028123"/>
                </a:lnTo>
                <a:cubicBezTo>
                  <a:pt x="3106360" y="3028123"/>
                  <a:pt x="3106360" y="3026883"/>
                  <a:pt x="3106360" y="3024402"/>
                </a:cubicBezTo>
                <a:cubicBezTo>
                  <a:pt x="3106360" y="3021922"/>
                  <a:pt x="3101399" y="3020682"/>
                  <a:pt x="3091478" y="3020682"/>
                </a:cubicBezTo>
                <a:lnTo>
                  <a:pt x="3084036" y="3013240"/>
                </a:lnTo>
                <a:cubicBezTo>
                  <a:pt x="3084036" y="3013240"/>
                  <a:pt x="3081556" y="3013240"/>
                  <a:pt x="3076595" y="3013240"/>
                </a:cubicBezTo>
                <a:close/>
                <a:moveTo>
                  <a:pt x="2599855" y="3010385"/>
                </a:moveTo>
                <a:cubicBezTo>
                  <a:pt x="2600873" y="3010626"/>
                  <a:pt x="2601168" y="3011646"/>
                  <a:pt x="2600742" y="3013445"/>
                </a:cubicBezTo>
                <a:lnTo>
                  <a:pt x="2594641" y="3012001"/>
                </a:lnTo>
                <a:cubicBezTo>
                  <a:pt x="2597101" y="3010683"/>
                  <a:pt x="2598838" y="3010144"/>
                  <a:pt x="2599855" y="3010385"/>
                </a:cubicBezTo>
                <a:close/>
                <a:moveTo>
                  <a:pt x="3828177" y="3005799"/>
                </a:moveTo>
                <a:cubicBezTo>
                  <a:pt x="3828177" y="3005799"/>
                  <a:pt x="3830657" y="3005799"/>
                  <a:pt x="3835618" y="3005799"/>
                </a:cubicBezTo>
                <a:cubicBezTo>
                  <a:pt x="3840580" y="3005799"/>
                  <a:pt x="3843060" y="3007039"/>
                  <a:pt x="3843060" y="3009519"/>
                </a:cubicBezTo>
                <a:cubicBezTo>
                  <a:pt x="3843060" y="3012000"/>
                  <a:pt x="3841819" y="3013240"/>
                  <a:pt x="3839339" y="3013240"/>
                </a:cubicBezTo>
                <a:cubicBezTo>
                  <a:pt x="3836859" y="3013240"/>
                  <a:pt x="3833138" y="3010760"/>
                  <a:pt x="3828177" y="3005799"/>
                </a:cubicBezTo>
                <a:close/>
                <a:moveTo>
                  <a:pt x="3232864" y="3005799"/>
                </a:moveTo>
                <a:cubicBezTo>
                  <a:pt x="3232864" y="3005799"/>
                  <a:pt x="3232864" y="3008279"/>
                  <a:pt x="3232864" y="3013240"/>
                </a:cubicBezTo>
                <a:lnTo>
                  <a:pt x="3240306" y="3013240"/>
                </a:lnTo>
                <a:cubicBezTo>
                  <a:pt x="3240306" y="3008279"/>
                  <a:pt x="3239065" y="3005799"/>
                  <a:pt x="3236585" y="3005799"/>
                </a:cubicBezTo>
                <a:cubicBezTo>
                  <a:pt x="3234105" y="3005799"/>
                  <a:pt x="3232864" y="3005799"/>
                  <a:pt x="3232864" y="3005799"/>
                </a:cubicBezTo>
                <a:close/>
                <a:moveTo>
                  <a:pt x="2731703" y="3004530"/>
                </a:moveTo>
                <a:cubicBezTo>
                  <a:pt x="2735770" y="3005493"/>
                  <a:pt x="2737378" y="3007774"/>
                  <a:pt x="2736525" y="3011374"/>
                </a:cubicBezTo>
                <a:lnTo>
                  <a:pt x="2730425" y="3009930"/>
                </a:lnTo>
                <a:close/>
                <a:moveTo>
                  <a:pt x="3267281" y="3004403"/>
                </a:moveTo>
                <a:cubicBezTo>
                  <a:pt x="3265420" y="3004094"/>
                  <a:pt x="3263871" y="3004559"/>
                  <a:pt x="3262630" y="3005799"/>
                </a:cubicBezTo>
                <a:cubicBezTo>
                  <a:pt x="3262630" y="3005799"/>
                  <a:pt x="3265110" y="3008279"/>
                  <a:pt x="3270071" y="3013240"/>
                </a:cubicBezTo>
                <a:cubicBezTo>
                  <a:pt x="3275033" y="3018201"/>
                  <a:pt x="3279993" y="3023162"/>
                  <a:pt x="3284954" y="3028123"/>
                </a:cubicBezTo>
                <a:lnTo>
                  <a:pt x="3292396" y="3028123"/>
                </a:lnTo>
                <a:cubicBezTo>
                  <a:pt x="3281233" y="3013240"/>
                  <a:pt x="3272862" y="3005334"/>
                  <a:pt x="3267281" y="3004403"/>
                </a:cubicBezTo>
                <a:close/>
                <a:moveTo>
                  <a:pt x="2571516" y="3000826"/>
                </a:moveTo>
                <a:cubicBezTo>
                  <a:pt x="2571516" y="3000826"/>
                  <a:pt x="2573337" y="3002207"/>
                  <a:pt x="2576978" y="3004970"/>
                </a:cubicBezTo>
                <a:cubicBezTo>
                  <a:pt x="2580619" y="3007732"/>
                  <a:pt x="2584046" y="3011394"/>
                  <a:pt x="2587262" y="3015957"/>
                </a:cubicBezTo>
                <a:lnTo>
                  <a:pt x="2612654" y="3044774"/>
                </a:lnTo>
                <a:lnTo>
                  <a:pt x="2617476" y="3051618"/>
                </a:lnTo>
                <a:cubicBezTo>
                  <a:pt x="2610194" y="3046093"/>
                  <a:pt x="2606552" y="3043330"/>
                  <a:pt x="2606552" y="3043330"/>
                </a:cubicBezTo>
                <a:close/>
                <a:moveTo>
                  <a:pt x="4490462" y="2998357"/>
                </a:moveTo>
                <a:lnTo>
                  <a:pt x="4497903" y="2998357"/>
                </a:lnTo>
                <a:lnTo>
                  <a:pt x="4497903" y="3005799"/>
                </a:lnTo>
                <a:cubicBezTo>
                  <a:pt x="4492942" y="3005799"/>
                  <a:pt x="4490462" y="3003319"/>
                  <a:pt x="4490462" y="2998357"/>
                </a:cubicBezTo>
                <a:close/>
                <a:moveTo>
                  <a:pt x="3709114" y="2998357"/>
                </a:moveTo>
                <a:lnTo>
                  <a:pt x="3709114" y="3000484"/>
                </a:lnTo>
                <a:lnTo>
                  <a:pt x="3707719" y="2999288"/>
                </a:lnTo>
                <a:cubicBezTo>
                  <a:pt x="3707409" y="2998667"/>
                  <a:pt x="3707874" y="2998357"/>
                  <a:pt x="3709114" y="2998357"/>
                </a:cubicBezTo>
                <a:close/>
                <a:moveTo>
                  <a:pt x="3694231" y="2998357"/>
                </a:moveTo>
                <a:cubicBezTo>
                  <a:pt x="3694231" y="3003319"/>
                  <a:pt x="3699193" y="3005799"/>
                  <a:pt x="3709114" y="3005799"/>
                </a:cubicBezTo>
                <a:lnTo>
                  <a:pt x="3709114" y="3000484"/>
                </a:lnTo>
                <a:lnTo>
                  <a:pt x="3710974" y="3002078"/>
                </a:lnTo>
                <a:cubicBezTo>
                  <a:pt x="3714695" y="3004559"/>
                  <a:pt x="3721516" y="3008279"/>
                  <a:pt x="3731439" y="3013240"/>
                </a:cubicBezTo>
                <a:lnTo>
                  <a:pt x="3738880" y="3013240"/>
                </a:lnTo>
                <a:cubicBezTo>
                  <a:pt x="3733919" y="3008279"/>
                  <a:pt x="3728958" y="3004559"/>
                  <a:pt x="3723997" y="3002078"/>
                </a:cubicBezTo>
                <a:cubicBezTo>
                  <a:pt x="3719036" y="2999598"/>
                  <a:pt x="3714076" y="2998357"/>
                  <a:pt x="3709114" y="2998357"/>
                </a:cubicBezTo>
                <a:close/>
                <a:moveTo>
                  <a:pt x="3322161" y="2998357"/>
                </a:moveTo>
                <a:cubicBezTo>
                  <a:pt x="3317200" y="2998357"/>
                  <a:pt x="3317200" y="3000838"/>
                  <a:pt x="3322161" y="3005799"/>
                </a:cubicBezTo>
                <a:cubicBezTo>
                  <a:pt x="3327122" y="3010760"/>
                  <a:pt x="3329603" y="3010760"/>
                  <a:pt x="3329603" y="3005799"/>
                </a:cubicBezTo>
                <a:close/>
                <a:moveTo>
                  <a:pt x="3292396" y="2990916"/>
                </a:moveTo>
                <a:lnTo>
                  <a:pt x="3307278" y="3013240"/>
                </a:lnTo>
                <a:cubicBezTo>
                  <a:pt x="3312240" y="3018201"/>
                  <a:pt x="3314720" y="3020682"/>
                  <a:pt x="3314720" y="3020682"/>
                </a:cubicBezTo>
                <a:lnTo>
                  <a:pt x="3322161" y="3028123"/>
                </a:lnTo>
                <a:cubicBezTo>
                  <a:pt x="3322161" y="3028123"/>
                  <a:pt x="3324641" y="3028123"/>
                  <a:pt x="3329603" y="3028123"/>
                </a:cubicBezTo>
                <a:lnTo>
                  <a:pt x="3334755" y="3031558"/>
                </a:lnTo>
                <a:lnTo>
                  <a:pt x="3324022" y="3022542"/>
                </a:lnTo>
                <a:cubicBezTo>
                  <a:pt x="3317820" y="3016341"/>
                  <a:pt x="3314720" y="3010760"/>
                  <a:pt x="3314720" y="3005799"/>
                </a:cubicBezTo>
                <a:lnTo>
                  <a:pt x="3307278" y="2998357"/>
                </a:lnTo>
                <a:close/>
                <a:moveTo>
                  <a:pt x="3247747" y="2990916"/>
                </a:moveTo>
                <a:lnTo>
                  <a:pt x="3247747" y="2998357"/>
                </a:lnTo>
                <a:cubicBezTo>
                  <a:pt x="3247747" y="2998357"/>
                  <a:pt x="3250227" y="2998357"/>
                  <a:pt x="3255189" y="2998357"/>
                </a:cubicBezTo>
                <a:cubicBezTo>
                  <a:pt x="3255189" y="2993397"/>
                  <a:pt x="3252708" y="2990916"/>
                  <a:pt x="3247747" y="2990916"/>
                </a:cubicBezTo>
                <a:close/>
                <a:moveTo>
                  <a:pt x="3147288" y="2990916"/>
                </a:moveTo>
                <a:cubicBezTo>
                  <a:pt x="3149768" y="2990916"/>
                  <a:pt x="3153489" y="2990916"/>
                  <a:pt x="3158450" y="2990916"/>
                </a:cubicBezTo>
                <a:lnTo>
                  <a:pt x="3151009" y="2998357"/>
                </a:lnTo>
                <a:cubicBezTo>
                  <a:pt x="3146048" y="2993397"/>
                  <a:pt x="3144808" y="2990916"/>
                  <a:pt x="3147288" y="2990916"/>
                </a:cubicBezTo>
                <a:close/>
                <a:moveTo>
                  <a:pt x="2534788" y="2989281"/>
                </a:moveTo>
                <a:cubicBezTo>
                  <a:pt x="2533263" y="2988920"/>
                  <a:pt x="2531270" y="2989399"/>
                  <a:pt x="2528811" y="2990717"/>
                </a:cubicBezTo>
                <a:cubicBezTo>
                  <a:pt x="2523891" y="2993354"/>
                  <a:pt x="2523252" y="2996053"/>
                  <a:pt x="2526894" y="2998816"/>
                </a:cubicBezTo>
                <a:cubicBezTo>
                  <a:pt x="2530535" y="3001579"/>
                  <a:pt x="2533586" y="3002301"/>
                  <a:pt x="2536045" y="3000982"/>
                </a:cubicBezTo>
                <a:cubicBezTo>
                  <a:pt x="2538504" y="2999663"/>
                  <a:pt x="2539143" y="2996964"/>
                  <a:pt x="2537962" y="2992883"/>
                </a:cubicBezTo>
                <a:cubicBezTo>
                  <a:pt x="2537371" y="2990843"/>
                  <a:pt x="2536313" y="2989642"/>
                  <a:pt x="2534788" y="2989281"/>
                </a:cubicBezTo>
                <a:close/>
                <a:moveTo>
                  <a:pt x="2426086" y="2989209"/>
                </a:moveTo>
                <a:cubicBezTo>
                  <a:pt x="2426086" y="2989209"/>
                  <a:pt x="2425873" y="2990109"/>
                  <a:pt x="2425447" y="2991909"/>
                </a:cubicBezTo>
                <a:cubicBezTo>
                  <a:pt x="2425021" y="2993710"/>
                  <a:pt x="2422775" y="2994128"/>
                  <a:pt x="2418708" y="2993165"/>
                </a:cubicBezTo>
                <a:cubicBezTo>
                  <a:pt x="2418708" y="2993165"/>
                  <a:pt x="2419938" y="2992506"/>
                  <a:pt x="2422398" y="2991188"/>
                </a:cubicBezTo>
                <a:cubicBezTo>
                  <a:pt x="2424857" y="2989869"/>
                  <a:pt x="2426086" y="2989209"/>
                  <a:pt x="2426086" y="2989209"/>
                </a:cubicBezTo>
                <a:close/>
                <a:moveTo>
                  <a:pt x="2761218" y="2988709"/>
                </a:moveTo>
                <a:lnTo>
                  <a:pt x="2762756" y="2992217"/>
                </a:lnTo>
                <a:lnTo>
                  <a:pt x="2763304" y="2991669"/>
                </a:lnTo>
                <a:close/>
                <a:moveTo>
                  <a:pt x="2516609" y="2987829"/>
                </a:moveTo>
                <a:lnTo>
                  <a:pt x="2509230" y="2991784"/>
                </a:lnTo>
                <a:lnTo>
                  <a:pt x="2514053" y="2998628"/>
                </a:lnTo>
                <a:close/>
                <a:moveTo>
                  <a:pt x="2902145" y="2987619"/>
                </a:moveTo>
                <a:lnTo>
                  <a:pt x="2905442" y="2990916"/>
                </a:lnTo>
                <a:lnTo>
                  <a:pt x="2905442" y="2990330"/>
                </a:lnTo>
                <a:lnTo>
                  <a:pt x="2903103" y="2988082"/>
                </a:lnTo>
                <a:close/>
                <a:moveTo>
                  <a:pt x="2771497" y="2984214"/>
                </a:moveTo>
                <a:lnTo>
                  <a:pt x="2768597" y="2984754"/>
                </a:lnTo>
                <a:lnTo>
                  <a:pt x="2771497" y="2986624"/>
                </a:lnTo>
                <a:close/>
                <a:moveTo>
                  <a:pt x="4542552" y="2983475"/>
                </a:moveTo>
                <a:cubicBezTo>
                  <a:pt x="4547513" y="2988436"/>
                  <a:pt x="4549993" y="2993397"/>
                  <a:pt x="4549993" y="2998357"/>
                </a:cubicBezTo>
                <a:cubicBezTo>
                  <a:pt x="4549993" y="3003319"/>
                  <a:pt x="4549993" y="3007039"/>
                  <a:pt x="4549993" y="3009519"/>
                </a:cubicBezTo>
                <a:cubicBezTo>
                  <a:pt x="4549993" y="3012000"/>
                  <a:pt x="4552473" y="3013240"/>
                  <a:pt x="4557435" y="3013240"/>
                </a:cubicBezTo>
                <a:cubicBezTo>
                  <a:pt x="4557435" y="3013240"/>
                  <a:pt x="4557435" y="3015721"/>
                  <a:pt x="4557435" y="3020682"/>
                </a:cubicBezTo>
                <a:lnTo>
                  <a:pt x="4542552" y="3013240"/>
                </a:lnTo>
                <a:lnTo>
                  <a:pt x="4535110" y="2998357"/>
                </a:lnTo>
                <a:cubicBezTo>
                  <a:pt x="4545032" y="3003319"/>
                  <a:pt x="4547513" y="3000838"/>
                  <a:pt x="4542552" y="2990916"/>
                </a:cubicBezTo>
                <a:close/>
                <a:moveTo>
                  <a:pt x="4512786" y="2983475"/>
                </a:moveTo>
                <a:cubicBezTo>
                  <a:pt x="4512786" y="2983475"/>
                  <a:pt x="4514027" y="2983475"/>
                  <a:pt x="4516507" y="2983475"/>
                </a:cubicBezTo>
                <a:cubicBezTo>
                  <a:pt x="4518987" y="2983475"/>
                  <a:pt x="4520228" y="2983475"/>
                  <a:pt x="4520228" y="2983475"/>
                </a:cubicBezTo>
                <a:lnTo>
                  <a:pt x="4520228" y="2990916"/>
                </a:lnTo>
                <a:cubicBezTo>
                  <a:pt x="4520228" y="2990916"/>
                  <a:pt x="4518987" y="2990916"/>
                  <a:pt x="4516507" y="2990916"/>
                </a:cubicBezTo>
                <a:cubicBezTo>
                  <a:pt x="4514027" y="2990916"/>
                  <a:pt x="4512786" y="2988436"/>
                  <a:pt x="4512786" y="2983475"/>
                </a:cubicBezTo>
                <a:close/>
                <a:moveTo>
                  <a:pt x="3694231" y="2983475"/>
                </a:moveTo>
                <a:lnTo>
                  <a:pt x="3694231" y="2990916"/>
                </a:lnTo>
                <a:lnTo>
                  <a:pt x="3709114" y="2990916"/>
                </a:lnTo>
                <a:cubicBezTo>
                  <a:pt x="3709114" y="2985955"/>
                  <a:pt x="3704153" y="2983475"/>
                  <a:pt x="3694231" y="2983475"/>
                </a:cubicBezTo>
                <a:close/>
                <a:moveTo>
                  <a:pt x="3307278" y="2983475"/>
                </a:moveTo>
                <a:lnTo>
                  <a:pt x="3307278" y="2990916"/>
                </a:lnTo>
                <a:lnTo>
                  <a:pt x="3314720" y="2990916"/>
                </a:lnTo>
                <a:cubicBezTo>
                  <a:pt x="3314720" y="2990916"/>
                  <a:pt x="3312240" y="2988436"/>
                  <a:pt x="3307278" y="2983475"/>
                </a:cubicBezTo>
                <a:close/>
                <a:moveTo>
                  <a:pt x="3121243" y="2983475"/>
                </a:moveTo>
                <a:lnTo>
                  <a:pt x="3128685" y="2990916"/>
                </a:lnTo>
                <a:cubicBezTo>
                  <a:pt x="3128685" y="2990916"/>
                  <a:pt x="3131165" y="2992157"/>
                  <a:pt x="3136126" y="2994637"/>
                </a:cubicBezTo>
                <a:cubicBezTo>
                  <a:pt x="3141087" y="2997117"/>
                  <a:pt x="3144808" y="3000838"/>
                  <a:pt x="3147288" y="3005799"/>
                </a:cubicBezTo>
                <a:cubicBezTo>
                  <a:pt x="3149768" y="3010760"/>
                  <a:pt x="3152249" y="3014481"/>
                  <a:pt x="3154730" y="3016961"/>
                </a:cubicBezTo>
                <a:cubicBezTo>
                  <a:pt x="3157210" y="3019442"/>
                  <a:pt x="3158450" y="3020682"/>
                  <a:pt x="3158450" y="3020682"/>
                </a:cubicBezTo>
                <a:lnTo>
                  <a:pt x="3195657" y="3043006"/>
                </a:lnTo>
                <a:lnTo>
                  <a:pt x="3203099" y="3057889"/>
                </a:lnTo>
                <a:cubicBezTo>
                  <a:pt x="3188216" y="3047967"/>
                  <a:pt x="3180774" y="3043006"/>
                  <a:pt x="3180774" y="3043006"/>
                </a:cubicBezTo>
                <a:lnTo>
                  <a:pt x="3173333" y="3035564"/>
                </a:lnTo>
                <a:cubicBezTo>
                  <a:pt x="3168372" y="3030604"/>
                  <a:pt x="3163412" y="3028123"/>
                  <a:pt x="3158450" y="3028123"/>
                </a:cubicBezTo>
                <a:cubicBezTo>
                  <a:pt x="3153489" y="3028123"/>
                  <a:pt x="3148529" y="3023162"/>
                  <a:pt x="3143567" y="3013240"/>
                </a:cubicBezTo>
                <a:cubicBezTo>
                  <a:pt x="3138606" y="3003319"/>
                  <a:pt x="3133646" y="2998357"/>
                  <a:pt x="3128685" y="2998357"/>
                </a:cubicBezTo>
                <a:cubicBezTo>
                  <a:pt x="3123723" y="2998357"/>
                  <a:pt x="3118763" y="2995877"/>
                  <a:pt x="3113802" y="2990916"/>
                </a:cubicBezTo>
                <a:close/>
                <a:moveTo>
                  <a:pt x="3031946" y="2983475"/>
                </a:moveTo>
                <a:lnTo>
                  <a:pt x="3046829" y="2990916"/>
                </a:lnTo>
                <a:lnTo>
                  <a:pt x="3061712" y="2983475"/>
                </a:lnTo>
                <a:close/>
                <a:moveTo>
                  <a:pt x="3826579" y="2982105"/>
                </a:moveTo>
                <a:lnTo>
                  <a:pt x="3850501" y="2998357"/>
                </a:lnTo>
                <a:cubicBezTo>
                  <a:pt x="3895149" y="3028123"/>
                  <a:pt x="3917474" y="3045486"/>
                  <a:pt x="3917474" y="3050447"/>
                </a:cubicBezTo>
                <a:lnTo>
                  <a:pt x="3917474" y="3057889"/>
                </a:lnTo>
                <a:lnTo>
                  <a:pt x="3939798" y="3065330"/>
                </a:lnTo>
                <a:lnTo>
                  <a:pt x="3910032" y="3057889"/>
                </a:lnTo>
                <a:lnTo>
                  <a:pt x="3887708" y="3043006"/>
                </a:lnTo>
                <a:cubicBezTo>
                  <a:pt x="3882747" y="3043006"/>
                  <a:pt x="3879026" y="3039285"/>
                  <a:pt x="3876546" y="3031844"/>
                </a:cubicBezTo>
                <a:cubicBezTo>
                  <a:pt x="3874066" y="3024402"/>
                  <a:pt x="3865384" y="3015721"/>
                  <a:pt x="3850501" y="3005799"/>
                </a:cubicBezTo>
                <a:cubicBezTo>
                  <a:pt x="3845540" y="3000838"/>
                  <a:pt x="3840580" y="2997117"/>
                  <a:pt x="3835618" y="2994637"/>
                </a:cubicBezTo>
                <a:cubicBezTo>
                  <a:pt x="3830657" y="2992157"/>
                  <a:pt x="3828177" y="2988436"/>
                  <a:pt x="3828177" y="2983475"/>
                </a:cubicBezTo>
                <a:close/>
                <a:moveTo>
                  <a:pt x="2826624" y="2980538"/>
                </a:moveTo>
                <a:lnTo>
                  <a:pt x="2832161" y="2988396"/>
                </a:lnTo>
                <a:lnTo>
                  <a:pt x="2849239" y="3007778"/>
                </a:lnTo>
                <a:lnTo>
                  <a:pt x="2866375" y="3018822"/>
                </a:lnTo>
                <a:lnTo>
                  <a:pt x="2869849" y="3020237"/>
                </a:lnTo>
                <a:lnTo>
                  <a:pt x="2869754" y="3020102"/>
                </a:lnTo>
                <a:lnTo>
                  <a:pt x="2864931" y="3013258"/>
                </a:lnTo>
                <a:cubicBezTo>
                  <a:pt x="2860864" y="3012296"/>
                  <a:pt x="2858026" y="3010674"/>
                  <a:pt x="2856419" y="3008392"/>
                </a:cubicBezTo>
                <a:cubicBezTo>
                  <a:pt x="2854811" y="3006111"/>
                  <a:pt x="2852400" y="3002690"/>
                  <a:pt x="2849185" y="2998127"/>
                </a:cubicBezTo>
                <a:lnTo>
                  <a:pt x="2845393" y="2992746"/>
                </a:lnTo>
                <a:lnTo>
                  <a:pt x="2842190" y="2990916"/>
                </a:lnTo>
                <a:close/>
                <a:moveTo>
                  <a:pt x="3823867" y="2980262"/>
                </a:moveTo>
                <a:lnTo>
                  <a:pt x="3824921" y="2980684"/>
                </a:lnTo>
                <a:lnTo>
                  <a:pt x="3826579" y="2982105"/>
                </a:lnTo>
                <a:close/>
                <a:moveTo>
                  <a:pt x="2550947" y="2978851"/>
                </a:moveTo>
                <a:cubicBezTo>
                  <a:pt x="2550947" y="2978851"/>
                  <a:pt x="2552554" y="2981132"/>
                  <a:pt x="2555770" y="2985694"/>
                </a:cubicBezTo>
                <a:lnTo>
                  <a:pt x="2549669" y="2984250"/>
                </a:lnTo>
                <a:close/>
                <a:moveTo>
                  <a:pt x="4749981" y="2978824"/>
                </a:moveTo>
                <a:cubicBezTo>
                  <a:pt x="4750601" y="2979444"/>
                  <a:pt x="4750911" y="2980994"/>
                  <a:pt x="4750911" y="2983475"/>
                </a:cubicBezTo>
                <a:cubicBezTo>
                  <a:pt x="4745949" y="2983475"/>
                  <a:pt x="4744710" y="2982234"/>
                  <a:pt x="4747190" y="2979754"/>
                </a:cubicBezTo>
                <a:cubicBezTo>
                  <a:pt x="4748431" y="2978514"/>
                  <a:pt x="4749361" y="2978204"/>
                  <a:pt x="4749981" y="2978824"/>
                </a:cubicBezTo>
                <a:close/>
                <a:moveTo>
                  <a:pt x="3277513" y="2978824"/>
                </a:moveTo>
                <a:cubicBezTo>
                  <a:pt x="3275032" y="2978204"/>
                  <a:pt x="3272552" y="2978514"/>
                  <a:pt x="3270071" y="2979754"/>
                </a:cubicBezTo>
                <a:cubicBezTo>
                  <a:pt x="3265110" y="2982234"/>
                  <a:pt x="3266351" y="2985955"/>
                  <a:pt x="3273792" y="2990916"/>
                </a:cubicBezTo>
                <a:cubicBezTo>
                  <a:pt x="3281233" y="2995877"/>
                  <a:pt x="3284954" y="2995877"/>
                  <a:pt x="3284954" y="2990916"/>
                </a:cubicBezTo>
                <a:cubicBezTo>
                  <a:pt x="3284954" y="2985955"/>
                  <a:pt x="3284954" y="2983475"/>
                  <a:pt x="3284954" y="2983475"/>
                </a:cubicBezTo>
                <a:cubicBezTo>
                  <a:pt x="3282473" y="2980994"/>
                  <a:pt x="3279993" y="2979444"/>
                  <a:pt x="3277513" y="2978824"/>
                </a:cubicBezTo>
                <a:close/>
                <a:moveTo>
                  <a:pt x="3232864" y="2976033"/>
                </a:moveTo>
                <a:lnTo>
                  <a:pt x="3232864" y="2983475"/>
                </a:lnTo>
                <a:lnTo>
                  <a:pt x="3240306" y="2990916"/>
                </a:lnTo>
                <a:lnTo>
                  <a:pt x="3240306" y="2983475"/>
                </a:lnTo>
                <a:cubicBezTo>
                  <a:pt x="3235344" y="2983475"/>
                  <a:pt x="3232864" y="2980994"/>
                  <a:pt x="3232864" y="2976033"/>
                </a:cubicBezTo>
                <a:close/>
                <a:moveTo>
                  <a:pt x="2558326" y="2974896"/>
                </a:moveTo>
                <a:cubicBezTo>
                  <a:pt x="2558326" y="2974896"/>
                  <a:pt x="2560359" y="2975377"/>
                  <a:pt x="2564427" y="2976340"/>
                </a:cubicBezTo>
                <a:cubicBezTo>
                  <a:pt x="2564427" y="2976340"/>
                  <a:pt x="2563197" y="2976999"/>
                  <a:pt x="2560737" y="2978318"/>
                </a:cubicBezTo>
                <a:cubicBezTo>
                  <a:pt x="2558278" y="2979636"/>
                  <a:pt x="2557048" y="2980295"/>
                  <a:pt x="2557048" y="2980295"/>
                </a:cubicBezTo>
                <a:close/>
                <a:moveTo>
                  <a:pt x="2700210" y="2974269"/>
                </a:moveTo>
                <a:cubicBezTo>
                  <a:pt x="2704278" y="2975232"/>
                  <a:pt x="2707919" y="2977993"/>
                  <a:pt x="2711134" y="2982556"/>
                </a:cubicBezTo>
                <a:lnTo>
                  <a:pt x="2709856" y="2987956"/>
                </a:lnTo>
                <a:cubicBezTo>
                  <a:pt x="2709856" y="2987956"/>
                  <a:pt x="2708249" y="2985674"/>
                  <a:pt x="2705034" y="2981112"/>
                </a:cubicBezTo>
                <a:close/>
                <a:moveTo>
                  <a:pt x="4810442" y="2968592"/>
                </a:moveTo>
                <a:cubicBezTo>
                  <a:pt x="4810442" y="2968592"/>
                  <a:pt x="4811683" y="2968592"/>
                  <a:pt x="4814163" y="2968592"/>
                </a:cubicBezTo>
                <a:cubicBezTo>
                  <a:pt x="4816643" y="2968592"/>
                  <a:pt x="4820363" y="2971072"/>
                  <a:pt x="4825325" y="2976033"/>
                </a:cubicBezTo>
                <a:lnTo>
                  <a:pt x="4840208" y="2983475"/>
                </a:lnTo>
                <a:lnTo>
                  <a:pt x="4832767" y="2990916"/>
                </a:lnTo>
                <a:cubicBezTo>
                  <a:pt x="4827805" y="2985955"/>
                  <a:pt x="4822845" y="2980994"/>
                  <a:pt x="4817883" y="2976033"/>
                </a:cubicBezTo>
                <a:cubicBezTo>
                  <a:pt x="4812923" y="2971072"/>
                  <a:pt x="4810442" y="2968592"/>
                  <a:pt x="4810442" y="2968592"/>
                </a:cubicBezTo>
                <a:close/>
                <a:moveTo>
                  <a:pt x="3671907" y="2968592"/>
                </a:moveTo>
                <a:cubicBezTo>
                  <a:pt x="3671907" y="2973553"/>
                  <a:pt x="3674387" y="2976033"/>
                  <a:pt x="3679349" y="2976033"/>
                </a:cubicBezTo>
                <a:lnTo>
                  <a:pt x="3679349" y="2968592"/>
                </a:lnTo>
                <a:close/>
                <a:moveTo>
                  <a:pt x="2405518" y="2967235"/>
                </a:moveTo>
                <a:cubicBezTo>
                  <a:pt x="2408733" y="2971798"/>
                  <a:pt x="2410128" y="2974979"/>
                  <a:pt x="2409702" y="2976778"/>
                </a:cubicBezTo>
                <a:cubicBezTo>
                  <a:pt x="2409276" y="2978578"/>
                  <a:pt x="2405422" y="2976715"/>
                  <a:pt x="2398139" y="2971191"/>
                </a:cubicBezTo>
                <a:close/>
                <a:moveTo>
                  <a:pt x="2754129" y="2964223"/>
                </a:moveTo>
                <a:cubicBezTo>
                  <a:pt x="2757344" y="2968786"/>
                  <a:pt x="2759969" y="2971308"/>
                  <a:pt x="2762002" y="2971789"/>
                </a:cubicBezTo>
                <a:cubicBezTo>
                  <a:pt x="2764035" y="2972270"/>
                  <a:pt x="2765052" y="2972511"/>
                  <a:pt x="2765052" y="2972511"/>
                </a:cubicBezTo>
                <a:lnTo>
                  <a:pt x="2766330" y="2967111"/>
                </a:lnTo>
                <a:cubicBezTo>
                  <a:pt x="2765478" y="2970711"/>
                  <a:pt x="2763445" y="2970230"/>
                  <a:pt x="2760230" y="2965667"/>
                </a:cubicBezTo>
                <a:close/>
                <a:moveTo>
                  <a:pt x="3113802" y="2961150"/>
                </a:moveTo>
                <a:lnTo>
                  <a:pt x="3121243" y="2976033"/>
                </a:lnTo>
                <a:cubicBezTo>
                  <a:pt x="3116282" y="2971072"/>
                  <a:pt x="3113802" y="2968592"/>
                  <a:pt x="3113802" y="2968592"/>
                </a:cubicBezTo>
                <a:close/>
                <a:moveTo>
                  <a:pt x="2932200" y="2956717"/>
                </a:moveTo>
                <a:lnTo>
                  <a:pt x="2928547" y="2960371"/>
                </a:lnTo>
                <a:lnTo>
                  <a:pt x="2929189" y="2961150"/>
                </a:lnTo>
                <a:lnTo>
                  <a:pt x="2935208" y="2961150"/>
                </a:lnTo>
                <a:lnTo>
                  <a:pt x="2935208" y="2960130"/>
                </a:lnTo>
                <a:close/>
                <a:moveTo>
                  <a:pt x="4803001" y="2953709"/>
                </a:moveTo>
                <a:lnTo>
                  <a:pt x="4803001" y="2961150"/>
                </a:lnTo>
                <a:lnTo>
                  <a:pt x="4795559" y="2961150"/>
                </a:lnTo>
                <a:close/>
                <a:moveTo>
                  <a:pt x="4468138" y="2953709"/>
                </a:moveTo>
                <a:lnTo>
                  <a:pt x="4483021" y="2961150"/>
                </a:lnTo>
                <a:lnTo>
                  <a:pt x="4475579" y="2961150"/>
                </a:lnTo>
                <a:close/>
                <a:moveTo>
                  <a:pt x="3232864" y="2953709"/>
                </a:moveTo>
                <a:cubicBezTo>
                  <a:pt x="3237826" y="2953709"/>
                  <a:pt x="3242786" y="2958670"/>
                  <a:pt x="3247747" y="2968592"/>
                </a:cubicBezTo>
                <a:lnTo>
                  <a:pt x="3262630" y="2976033"/>
                </a:lnTo>
                <a:cubicBezTo>
                  <a:pt x="3257669" y="2971072"/>
                  <a:pt x="3257669" y="2966112"/>
                  <a:pt x="3262630" y="2961150"/>
                </a:cubicBezTo>
                <a:cubicBezTo>
                  <a:pt x="3262630" y="2961150"/>
                  <a:pt x="3261389" y="2959910"/>
                  <a:pt x="3258909" y="2957430"/>
                </a:cubicBezTo>
                <a:cubicBezTo>
                  <a:pt x="3256429" y="2954950"/>
                  <a:pt x="3252708" y="2953709"/>
                  <a:pt x="3247747" y="2953709"/>
                </a:cubicBezTo>
                <a:close/>
                <a:moveTo>
                  <a:pt x="2383671" y="2950660"/>
                </a:moveTo>
                <a:lnTo>
                  <a:pt x="2389772" y="2952104"/>
                </a:lnTo>
                <a:cubicBezTo>
                  <a:pt x="2388920" y="2955704"/>
                  <a:pt x="2388493" y="2957504"/>
                  <a:pt x="2388493" y="2957504"/>
                </a:cubicBezTo>
                <a:close/>
                <a:moveTo>
                  <a:pt x="2738382" y="2949092"/>
                </a:moveTo>
                <a:cubicBezTo>
                  <a:pt x="2734315" y="2948129"/>
                  <a:pt x="2733889" y="2949929"/>
                  <a:pt x="2737104" y="2954492"/>
                </a:cubicBezTo>
                <a:lnTo>
                  <a:pt x="2744484" y="2950536"/>
                </a:lnTo>
                <a:cubicBezTo>
                  <a:pt x="2744484" y="2950536"/>
                  <a:pt x="2742450" y="2950055"/>
                  <a:pt x="2738382" y="2949092"/>
                </a:cubicBezTo>
                <a:close/>
                <a:moveTo>
                  <a:pt x="2716391" y="2946738"/>
                </a:moveTo>
                <a:lnTo>
                  <a:pt x="2713533" y="2948270"/>
                </a:lnTo>
                <a:lnTo>
                  <a:pt x="2721268" y="2949989"/>
                </a:lnTo>
                <a:cubicBezTo>
                  <a:pt x="2724989" y="2952469"/>
                  <a:pt x="2726849" y="2956190"/>
                  <a:pt x="2726849" y="2961150"/>
                </a:cubicBezTo>
                <a:lnTo>
                  <a:pt x="2739054" y="2967253"/>
                </a:lnTo>
                <a:lnTo>
                  <a:pt x="2735826" y="2959891"/>
                </a:lnTo>
                <a:cubicBezTo>
                  <a:pt x="2736678" y="2956291"/>
                  <a:pt x="2734645" y="2955810"/>
                  <a:pt x="2729726" y="2958447"/>
                </a:cubicBezTo>
                <a:cubicBezTo>
                  <a:pt x="2729726" y="2958447"/>
                  <a:pt x="2728119" y="2956166"/>
                  <a:pt x="2724903" y="2951604"/>
                </a:cubicBezTo>
                <a:cubicBezTo>
                  <a:pt x="2725755" y="2948004"/>
                  <a:pt x="2722918" y="2946383"/>
                  <a:pt x="2716391" y="2946738"/>
                </a:cubicBezTo>
                <a:close/>
                <a:moveTo>
                  <a:pt x="2674819" y="2945450"/>
                </a:moveTo>
                <a:lnTo>
                  <a:pt x="2679642" y="2952294"/>
                </a:lnTo>
                <a:lnTo>
                  <a:pt x="2673541" y="2950850"/>
                </a:lnTo>
                <a:cubicBezTo>
                  <a:pt x="2674393" y="2947251"/>
                  <a:pt x="2674819" y="2945450"/>
                  <a:pt x="2674819" y="2945450"/>
                </a:cubicBezTo>
                <a:close/>
                <a:moveTo>
                  <a:pt x="3183100" y="2944872"/>
                </a:moveTo>
                <a:cubicBezTo>
                  <a:pt x="3181549" y="2944562"/>
                  <a:pt x="3180774" y="2945027"/>
                  <a:pt x="3180774" y="2946268"/>
                </a:cubicBezTo>
                <a:cubicBezTo>
                  <a:pt x="3180774" y="2946268"/>
                  <a:pt x="3186975" y="2949988"/>
                  <a:pt x="3199378" y="2957430"/>
                </a:cubicBezTo>
                <a:cubicBezTo>
                  <a:pt x="3211781" y="2964871"/>
                  <a:pt x="3217981" y="2968592"/>
                  <a:pt x="3217981" y="2968592"/>
                </a:cubicBezTo>
                <a:cubicBezTo>
                  <a:pt x="3199378" y="2953709"/>
                  <a:pt x="3187751" y="2945802"/>
                  <a:pt x="3183100" y="2944872"/>
                </a:cubicBezTo>
                <a:close/>
                <a:moveTo>
                  <a:pt x="2478522" y="2944602"/>
                </a:moveTo>
                <a:cubicBezTo>
                  <a:pt x="2476489" y="2944121"/>
                  <a:pt x="2477079" y="2946161"/>
                  <a:pt x="2480294" y="2950724"/>
                </a:cubicBezTo>
                <a:lnTo>
                  <a:pt x="2487673" y="2946768"/>
                </a:lnTo>
                <a:cubicBezTo>
                  <a:pt x="2483606" y="2945805"/>
                  <a:pt x="2480555" y="2945083"/>
                  <a:pt x="2478522" y="2944602"/>
                </a:cubicBezTo>
                <a:close/>
                <a:moveTo>
                  <a:pt x="2994739" y="2938826"/>
                </a:moveTo>
                <a:lnTo>
                  <a:pt x="3002181" y="2946268"/>
                </a:lnTo>
                <a:cubicBezTo>
                  <a:pt x="3007142" y="2946268"/>
                  <a:pt x="3009622" y="2945027"/>
                  <a:pt x="3009622" y="2942547"/>
                </a:cubicBezTo>
                <a:cubicBezTo>
                  <a:pt x="3009622" y="2940067"/>
                  <a:pt x="3007142" y="2938826"/>
                  <a:pt x="3002181" y="2938826"/>
                </a:cubicBezTo>
                <a:close/>
                <a:moveTo>
                  <a:pt x="2979856" y="2938826"/>
                </a:moveTo>
                <a:cubicBezTo>
                  <a:pt x="2984818" y="2943787"/>
                  <a:pt x="2987298" y="2945027"/>
                  <a:pt x="2987298" y="2942547"/>
                </a:cubicBezTo>
                <a:cubicBezTo>
                  <a:pt x="2987298" y="2940067"/>
                  <a:pt x="2987298" y="2938826"/>
                  <a:pt x="2987298" y="2938826"/>
                </a:cubicBezTo>
                <a:close/>
                <a:moveTo>
                  <a:pt x="2522010" y="2937790"/>
                </a:moveTo>
                <a:lnTo>
                  <a:pt x="2532934" y="2946078"/>
                </a:lnTo>
                <a:lnTo>
                  <a:pt x="2531656" y="2951477"/>
                </a:lnTo>
                <a:cubicBezTo>
                  <a:pt x="2534020" y="2959639"/>
                  <a:pt x="2537660" y="2962401"/>
                  <a:pt x="2542580" y="2959764"/>
                </a:cubicBezTo>
                <a:lnTo>
                  <a:pt x="2547403" y="2966608"/>
                </a:lnTo>
                <a:cubicBezTo>
                  <a:pt x="2543335" y="2965646"/>
                  <a:pt x="2539269" y="2964683"/>
                  <a:pt x="2535201" y="2963720"/>
                </a:cubicBezTo>
                <a:cubicBezTo>
                  <a:pt x="2531133" y="2962757"/>
                  <a:pt x="2529526" y="2960476"/>
                  <a:pt x="2530378" y="2956876"/>
                </a:cubicBezTo>
                <a:cubicBezTo>
                  <a:pt x="2526311" y="2955914"/>
                  <a:pt x="2523473" y="2954292"/>
                  <a:pt x="2521866" y="2952011"/>
                </a:cubicBezTo>
                <a:cubicBezTo>
                  <a:pt x="2520259" y="2949730"/>
                  <a:pt x="2519454" y="2948589"/>
                  <a:pt x="2519454" y="2948589"/>
                </a:cubicBezTo>
                <a:cubicBezTo>
                  <a:pt x="2516239" y="2944027"/>
                  <a:pt x="2514845" y="2940846"/>
                  <a:pt x="2515271" y="2939046"/>
                </a:cubicBezTo>
                <a:cubicBezTo>
                  <a:pt x="2515697" y="2937246"/>
                  <a:pt x="2517943" y="2936827"/>
                  <a:pt x="2522010" y="2937790"/>
                </a:cubicBezTo>
                <a:close/>
                <a:moveTo>
                  <a:pt x="2554928" y="2937288"/>
                </a:moveTo>
                <a:lnTo>
                  <a:pt x="2559893" y="2941055"/>
                </a:lnTo>
                <a:cubicBezTo>
                  <a:pt x="2559893" y="2941055"/>
                  <a:pt x="2558876" y="2940815"/>
                  <a:pt x="2556843" y="2940333"/>
                </a:cubicBezTo>
                <a:cubicBezTo>
                  <a:pt x="2555826" y="2940093"/>
                  <a:pt x="2555170" y="2939462"/>
                  <a:pt x="2554875" y="2938441"/>
                </a:cubicBezTo>
                <a:close/>
                <a:moveTo>
                  <a:pt x="2367925" y="2935530"/>
                </a:moveTo>
                <a:cubicBezTo>
                  <a:pt x="2367925" y="2935530"/>
                  <a:pt x="2368941" y="2935770"/>
                  <a:pt x="2370975" y="2936251"/>
                </a:cubicBezTo>
                <a:cubicBezTo>
                  <a:pt x="2373009" y="2936733"/>
                  <a:pt x="2376059" y="2937455"/>
                  <a:pt x="2380127" y="2938418"/>
                </a:cubicBezTo>
                <a:cubicBezTo>
                  <a:pt x="2384194" y="2939380"/>
                  <a:pt x="2386227" y="2939862"/>
                  <a:pt x="2386227" y="2939862"/>
                </a:cubicBezTo>
                <a:lnTo>
                  <a:pt x="2378849" y="2943817"/>
                </a:lnTo>
                <a:close/>
                <a:moveTo>
                  <a:pt x="2548970" y="2932767"/>
                </a:moveTo>
                <a:lnTo>
                  <a:pt x="2555071" y="2934212"/>
                </a:lnTo>
                <a:lnTo>
                  <a:pt x="2554928" y="2937288"/>
                </a:lnTo>
                <a:close/>
                <a:moveTo>
                  <a:pt x="2615018" y="2932721"/>
                </a:moveTo>
                <a:cubicBezTo>
                  <a:pt x="2616034" y="2932961"/>
                  <a:pt x="2617453" y="2933773"/>
                  <a:pt x="2619274" y="2935154"/>
                </a:cubicBezTo>
                <a:cubicBezTo>
                  <a:pt x="2622915" y="2937916"/>
                  <a:pt x="2626342" y="2941579"/>
                  <a:pt x="2629557" y="2946141"/>
                </a:cubicBezTo>
                <a:lnTo>
                  <a:pt x="2653671" y="2980358"/>
                </a:lnTo>
                <a:lnTo>
                  <a:pt x="2647571" y="2978914"/>
                </a:lnTo>
                <a:cubicBezTo>
                  <a:pt x="2641141" y="2969790"/>
                  <a:pt x="2634875" y="2964505"/>
                  <a:pt x="2628774" y="2963061"/>
                </a:cubicBezTo>
                <a:cubicBezTo>
                  <a:pt x="2622673" y="2961617"/>
                  <a:pt x="2621869" y="2960477"/>
                  <a:pt x="2626362" y="2959639"/>
                </a:cubicBezTo>
                <a:cubicBezTo>
                  <a:pt x="2630856" y="2958803"/>
                  <a:pt x="2629674" y="2954721"/>
                  <a:pt x="2622818" y="2947397"/>
                </a:cubicBezTo>
                <a:cubicBezTo>
                  <a:pt x="2615962" y="2940072"/>
                  <a:pt x="2612747" y="2935509"/>
                  <a:pt x="2613173" y="2933710"/>
                </a:cubicBezTo>
                <a:cubicBezTo>
                  <a:pt x="2613386" y="2932810"/>
                  <a:pt x="2614000" y="2932480"/>
                  <a:pt x="2615018" y="2932721"/>
                </a:cubicBezTo>
                <a:close/>
                <a:moveTo>
                  <a:pt x="3210540" y="2931385"/>
                </a:moveTo>
                <a:cubicBezTo>
                  <a:pt x="3205579" y="2931385"/>
                  <a:pt x="3205579" y="2933865"/>
                  <a:pt x="3210540" y="2938826"/>
                </a:cubicBezTo>
                <a:cubicBezTo>
                  <a:pt x="3215501" y="2943787"/>
                  <a:pt x="3220462" y="2946268"/>
                  <a:pt x="3225423" y="2946268"/>
                </a:cubicBezTo>
                <a:lnTo>
                  <a:pt x="3225423" y="2938826"/>
                </a:lnTo>
                <a:cubicBezTo>
                  <a:pt x="3220462" y="2933865"/>
                  <a:pt x="3215501" y="2931385"/>
                  <a:pt x="3210540" y="2931385"/>
                </a:cubicBezTo>
                <a:close/>
                <a:moveTo>
                  <a:pt x="3069153" y="2931385"/>
                </a:moveTo>
                <a:lnTo>
                  <a:pt x="3076595" y="2931385"/>
                </a:lnTo>
                <a:cubicBezTo>
                  <a:pt x="3081556" y="2931385"/>
                  <a:pt x="3086516" y="2933865"/>
                  <a:pt x="3091478" y="2938826"/>
                </a:cubicBezTo>
                <a:cubicBezTo>
                  <a:pt x="3096439" y="2943787"/>
                  <a:pt x="3101399" y="2948748"/>
                  <a:pt x="3106360" y="2953709"/>
                </a:cubicBezTo>
                <a:cubicBezTo>
                  <a:pt x="3106360" y="2958670"/>
                  <a:pt x="3105120" y="2961150"/>
                  <a:pt x="3102640" y="2961150"/>
                </a:cubicBezTo>
                <a:cubicBezTo>
                  <a:pt x="3100160" y="2961150"/>
                  <a:pt x="3098919" y="2958670"/>
                  <a:pt x="3098919" y="2953709"/>
                </a:cubicBezTo>
                <a:cubicBezTo>
                  <a:pt x="3098919" y="2948748"/>
                  <a:pt x="3096439" y="2946268"/>
                  <a:pt x="3091478" y="2946268"/>
                </a:cubicBezTo>
                <a:lnTo>
                  <a:pt x="3076595" y="2938826"/>
                </a:lnTo>
                <a:close/>
                <a:moveTo>
                  <a:pt x="2684375" y="2926118"/>
                </a:moveTo>
                <a:lnTo>
                  <a:pt x="2685921" y="2927664"/>
                </a:lnTo>
                <a:cubicBezTo>
                  <a:pt x="2688402" y="2930145"/>
                  <a:pt x="2689642" y="2931385"/>
                  <a:pt x="2689642" y="2931385"/>
                </a:cubicBezTo>
                <a:close/>
                <a:moveTo>
                  <a:pt x="3790293" y="2925973"/>
                </a:moveTo>
                <a:lnTo>
                  <a:pt x="3792830" y="2926734"/>
                </a:lnTo>
                <a:cubicBezTo>
                  <a:pt x="3796551" y="2928594"/>
                  <a:pt x="3800892" y="2931385"/>
                  <a:pt x="3805853" y="2935105"/>
                </a:cubicBezTo>
                <a:cubicBezTo>
                  <a:pt x="3815774" y="2942547"/>
                  <a:pt x="3820735" y="2948748"/>
                  <a:pt x="3820735" y="2953709"/>
                </a:cubicBezTo>
                <a:cubicBezTo>
                  <a:pt x="3815775" y="2946268"/>
                  <a:pt x="3808333" y="2938826"/>
                  <a:pt x="3798411" y="2931385"/>
                </a:cubicBezTo>
                <a:close/>
                <a:moveTo>
                  <a:pt x="2660351" y="2924920"/>
                </a:moveTo>
                <a:lnTo>
                  <a:pt x="2665535" y="2932277"/>
                </a:lnTo>
                <a:lnTo>
                  <a:pt x="2667318" y="2931385"/>
                </a:lnTo>
                <a:lnTo>
                  <a:pt x="2674759" y="2938826"/>
                </a:lnTo>
                <a:lnTo>
                  <a:pt x="2667318" y="2938826"/>
                </a:lnTo>
                <a:cubicBezTo>
                  <a:pt x="2662357" y="2938826"/>
                  <a:pt x="2659876" y="2937586"/>
                  <a:pt x="2659876" y="2935105"/>
                </a:cubicBezTo>
                <a:lnTo>
                  <a:pt x="2663363" y="2933362"/>
                </a:lnTo>
                <a:lnTo>
                  <a:pt x="2652973" y="2928875"/>
                </a:lnTo>
                <a:close/>
                <a:moveTo>
                  <a:pt x="4773235" y="2923943"/>
                </a:moveTo>
                <a:lnTo>
                  <a:pt x="4780677" y="2931385"/>
                </a:lnTo>
                <a:lnTo>
                  <a:pt x="4773235" y="2931385"/>
                </a:lnTo>
                <a:close/>
                <a:moveTo>
                  <a:pt x="2652435" y="2923943"/>
                </a:moveTo>
                <a:cubicBezTo>
                  <a:pt x="2657396" y="2923943"/>
                  <a:pt x="2659876" y="2923943"/>
                  <a:pt x="2659876" y="2923943"/>
                </a:cubicBezTo>
                <a:cubicBezTo>
                  <a:pt x="2654915" y="2928905"/>
                  <a:pt x="2649955" y="2931385"/>
                  <a:pt x="2644993" y="2931385"/>
                </a:cubicBezTo>
                <a:close/>
                <a:moveTo>
                  <a:pt x="3781480" y="2920120"/>
                </a:moveTo>
                <a:lnTo>
                  <a:pt x="3781668" y="2920223"/>
                </a:lnTo>
                <a:lnTo>
                  <a:pt x="3790293" y="2925973"/>
                </a:lnTo>
                <a:lnTo>
                  <a:pt x="3783528" y="2923943"/>
                </a:lnTo>
                <a:close/>
                <a:moveTo>
                  <a:pt x="4356517" y="2916502"/>
                </a:moveTo>
                <a:cubicBezTo>
                  <a:pt x="4361478" y="2916502"/>
                  <a:pt x="4363958" y="2917743"/>
                  <a:pt x="4363958" y="2920223"/>
                </a:cubicBezTo>
                <a:cubicBezTo>
                  <a:pt x="4363958" y="2922703"/>
                  <a:pt x="4362717" y="2923943"/>
                  <a:pt x="4360237" y="2923943"/>
                </a:cubicBezTo>
                <a:cubicBezTo>
                  <a:pt x="4357757" y="2923943"/>
                  <a:pt x="4356517" y="2921463"/>
                  <a:pt x="4356517" y="2916502"/>
                </a:cubicBezTo>
                <a:close/>
                <a:moveTo>
                  <a:pt x="3136126" y="2916502"/>
                </a:moveTo>
                <a:cubicBezTo>
                  <a:pt x="3136126" y="2916502"/>
                  <a:pt x="3136126" y="2918983"/>
                  <a:pt x="3136126" y="2923943"/>
                </a:cubicBezTo>
                <a:cubicBezTo>
                  <a:pt x="3136126" y="2923943"/>
                  <a:pt x="3138606" y="2923943"/>
                  <a:pt x="3143567" y="2923943"/>
                </a:cubicBezTo>
                <a:lnTo>
                  <a:pt x="3143567" y="2916502"/>
                </a:lnTo>
                <a:cubicBezTo>
                  <a:pt x="3138606" y="2916502"/>
                  <a:pt x="3136126" y="2916502"/>
                  <a:pt x="3136126" y="2916502"/>
                </a:cubicBezTo>
                <a:close/>
                <a:moveTo>
                  <a:pt x="2994739" y="2916502"/>
                </a:moveTo>
                <a:lnTo>
                  <a:pt x="2994739" y="2923943"/>
                </a:lnTo>
                <a:cubicBezTo>
                  <a:pt x="2999701" y="2923943"/>
                  <a:pt x="3002181" y="2923943"/>
                  <a:pt x="3002181" y="2923943"/>
                </a:cubicBezTo>
                <a:lnTo>
                  <a:pt x="3002181" y="2919948"/>
                </a:lnTo>
                <a:lnTo>
                  <a:pt x="2997639" y="2916502"/>
                </a:lnTo>
                <a:close/>
                <a:moveTo>
                  <a:pt x="2555697" y="2916502"/>
                </a:moveTo>
                <a:cubicBezTo>
                  <a:pt x="2555697" y="2916502"/>
                  <a:pt x="2555697" y="2918983"/>
                  <a:pt x="2555697" y="2923943"/>
                </a:cubicBezTo>
                <a:cubicBezTo>
                  <a:pt x="2550736" y="2923943"/>
                  <a:pt x="2548255" y="2923943"/>
                  <a:pt x="2548255" y="2923943"/>
                </a:cubicBezTo>
                <a:close/>
                <a:moveTo>
                  <a:pt x="2706385" y="2910921"/>
                </a:moveTo>
                <a:lnTo>
                  <a:pt x="2700577" y="2914406"/>
                </a:lnTo>
                <a:lnTo>
                  <a:pt x="2703840" y="2918109"/>
                </a:lnTo>
                <a:cubicBezTo>
                  <a:pt x="2705021" y="2922189"/>
                  <a:pt x="2709680" y="2925193"/>
                  <a:pt x="2717814" y="2927118"/>
                </a:cubicBezTo>
                <a:cubicBezTo>
                  <a:pt x="2721881" y="2928081"/>
                  <a:pt x="2723488" y="2930362"/>
                  <a:pt x="2722636" y="2933962"/>
                </a:cubicBezTo>
                <a:cubicBezTo>
                  <a:pt x="2721784" y="2937561"/>
                  <a:pt x="2725426" y="2940323"/>
                  <a:pt x="2733560" y="2942249"/>
                </a:cubicBezTo>
                <a:cubicBezTo>
                  <a:pt x="2737627" y="2943212"/>
                  <a:pt x="2739660" y="2943693"/>
                  <a:pt x="2739660" y="2943693"/>
                </a:cubicBezTo>
                <a:cubicBezTo>
                  <a:pt x="2739660" y="2943693"/>
                  <a:pt x="2738053" y="2941412"/>
                  <a:pt x="2734838" y="2936850"/>
                </a:cubicBezTo>
                <a:lnTo>
                  <a:pt x="2735779" y="2932874"/>
                </a:lnTo>
                <a:lnTo>
                  <a:pt x="2734290" y="2931385"/>
                </a:lnTo>
                <a:lnTo>
                  <a:pt x="2719407" y="2923943"/>
                </a:lnTo>
                <a:cubicBezTo>
                  <a:pt x="2714447" y="2916502"/>
                  <a:pt x="2710106" y="2912161"/>
                  <a:pt x="2706385" y="2910921"/>
                </a:cubicBezTo>
                <a:close/>
                <a:moveTo>
                  <a:pt x="2644605" y="2909789"/>
                </a:moveTo>
                <a:cubicBezTo>
                  <a:pt x="2643753" y="2913389"/>
                  <a:pt x="2643327" y="2915189"/>
                  <a:pt x="2643327" y="2915189"/>
                </a:cubicBezTo>
                <a:cubicBezTo>
                  <a:pt x="2643327" y="2915189"/>
                  <a:pt x="2642523" y="2914048"/>
                  <a:pt x="2640915" y="2911767"/>
                </a:cubicBezTo>
                <a:cubicBezTo>
                  <a:pt x="2639308" y="2909486"/>
                  <a:pt x="2640537" y="2908826"/>
                  <a:pt x="2644605" y="2909789"/>
                </a:cubicBezTo>
                <a:close/>
                <a:moveTo>
                  <a:pt x="2354735" y="2909599"/>
                </a:moveTo>
                <a:cubicBezTo>
                  <a:pt x="2354735" y="2909599"/>
                  <a:pt x="2355752" y="2909840"/>
                  <a:pt x="2357785" y="2910321"/>
                </a:cubicBezTo>
                <a:cubicBezTo>
                  <a:pt x="2359818" y="2910803"/>
                  <a:pt x="2358376" y="2912363"/>
                  <a:pt x="2353457" y="2914999"/>
                </a:cubicBezTo>
                <a:cubicBezTo>
                  <a:pt x="2353457" y="2914999"/>
                  <a:pt x="2353670" y="2914099"/>
                  <a:pt x="2354096" y="2912299"/>
                </a:cubicBezTo>
                <a:cubicBezTo>
                  <a:pt x="2354522" y="2910499"/>
                  <a:pt x="2354735" y="2909599"/>
                  <a:pt x="2354735" y="2909599"/>
                </a:cubicBezTo>
                <a:close/>
                <a:moveTo>
                  <a:pt x="4616966" y="2909060"/>
                </a:moveTo>
                <a:cubicBezTo>
                  <a:pt x="4621927" y="2909060"/>
                  <a:pt x="4629369" y="2911541"/>
                  <a:pt x="4639290" y="2916502"/>
                </a:cubicBezTo>
                <a:cubicBezTo>
                  <a:pt x="4644251" y="2926424"/>
                  <a:pt x="4647972" y="2931385"/>
                  <a:pt x="4650452" y="2931385"/>
                </a:cubicBezTo>
                <a:cubicBezTo>
                  <a:pt x="4652932" y="2931385"/>
                  <a:pt x="4654173" y="2932625"/>
                  <a:pt x="4654173" y="2935105"/>
                </a:cubicBezTo>
                <a:cubicBezTo>
                  <a:pt x="4654173" y="2937586"/>
                  <a:pt x="4660373" y="2945027"/>
                  <a:pt x="4672776" y="2957430"/>
                </a:cubicBezTo>
                <a:cubicBezTo>
                  <a:pt x="4685179" y="2969832"/>
                  <a:pt x="4690139" y="2976033"/>
                  <a:pt x="4687659" y="2976033"/>
                </a:cubicBezTo>
                <a:cubicBezTo>
                  <a:pt x="4685179" y="2976033"/>
                  <a:pt x="4674017" y="2966112"/>
                  <a:pt x="4654173" y="2946268"/>
                </a:cubicBezTo>
                <a:cubicBezTo>
                  <a:pt x="4649212" y="2941307"/>
                  <a:pt x="4644251" y="2936346"/>
                  <a:pt x="4639290" y="2931385"/>
                </a:cubicBezTo>
                <a:cubicBezTo>
                  <a:pt x="4634329" y="2926424"/>
                  <a:pt x="4630608" y="2923943"/>
                  <a:pt x="4628128" y="2923943"/>
                </a:cubicBezTo>
                <a:cubicBezTo>
                  <a:pt x="4625648" y="2923943"/>
                  <a:pt x="4621927" y="2921463"/>
                  <a:pt x="4616966" y="2916502"/>
                </a:cubicBezTo>
                <a:close/>
                <a:moveTo>
                  <a:pt x="3657024" y="2909060"/>
                </a:moveTo>
                <a:lnTo>
                  <a:pt x="3664466" y="2916502"/>
                </a:lnTo>
                <a:cubicBezTo>
                  <a:pt x="3674387" y="2926424"/>
                  <a:pt x="3681829" y="2931385"/>
                  <a:pt x="3686790" y="2931385"/>
                </a:cubicBezTo>
                <a:lnTo>
                  <a:pt x="3694231" y="2938826"/>
                </a:lnTo>
                <a:cubicBezTo>
                  <a:pt x="3699193" y="2938826"/>
                  <a:pt x="3701673" y="2941307"/>
                  <a:pt x="3701673" y="2946268"/>
                </a:cubicBezTo>
                <a:lnTo>
                  <a:pt x="3709114" y="2946268"/>
                </a:lnTo>
                <a:lnTo>
                  <a:pt x="3716556" y="2946268"/>
                </a:lnTo>
                <a:cubicBezTo>
                  <a:pt x="3681829" y="2921463"/>
                  <a:pt x="3661986" y="2909060"/>
                  <a:pt x="3657024" y="2909060"/>
                </a:cubicBezTo>
                <a:close/>
                <a:moveTo>
                  <a:pt x="3597493" y="2909060"/>
                </a:moveTo>
                <a:lnTo>
                  <a:pt x="3592087" y="2912665"/>
                </a:lnTo>
                <a:lnTo>
                  <a:pt x="3592560" y="2913337"/>
                </a:lnTo>
                <a:lnTo>
                  <a:pt x="3604935" y="2923943"/>
                </a:lnTo>
                <a:cubicBezTo>
                  <a:pt x="3609896" y="2923943"/>
                  <a:pt x="3613617" y="2925184"/>
                  <a:pt x="3616097" y="2927664"/>
                </a:cubicBezTo>
                <a:cubicBezTo>
                  <a:pt x="3618577" y="2930145"/>
                  <a:pt x="3619817" y="2931385"/>
                  <a:pt x="3619817" y="2931385"/>
                </a:cubicBezTo>
                <a:cubicBezTo>
                  <a:pt x="3619817" y="2931385"/>
                  <a:pt x="3624779" y="2933865"/>
                  <a:pt x="3634700" y="2938826"/>
                </a:cubicBezTo>
                <a:cubicBezTo>
                  <a:pt x="3644622" y="2948748"/>
                  <a:pt x="3652063" y="2953709"/>
                  <a:pt x="3657024" y="2953709"/>
                </a:cubicBezTo>
                <a:lnTo>
                  <a:pt x="3642142" y="2938826"/>
                </a:lnTo>
                <a:cubicBezTo>
                  <a:pt x="3632220" y="2933865"/>
                  <a:pt x="3624779" y="2926424"/>
                  <a:pt x="3619817" y="2916502"/>
                </a:cubicBezTo>
                <a:lnTo>
                  <a:pt x="3612376" y="2909060"/>
                </a:lnTo>
                <a:cubicBezTo>
                  <a:pt x="3612376" y="2914022"/>
                  <a:pt x="3609896" y="2915262"/>
                  <a:pt x="3604935" y="2912781"/>
                </a:cubicBezTo>
                <a:cubicBezTo>
                  <a:pt x="3599973" y="2910301"/>
                  <a:pt x="3597493" y="2909060"/>
                  <a:pt x="3597493" y="2909060"/>
                </a:cubicBezTo>
                <a:close/>
                <a:moveTo>
                  <a:pt x="3151009" y="2909060"/>
                </a:moveTo>
                <a:lnTo>
                  <a:pt x="3158450" y="2923943"/>
                </a:lnTo>
                <a:cubicBezTo>
                  <a:pt x="3168372" y="2928905"/>
                  <a:pt x="3173333" y="2931385"/>
                  <a:pt x="3173333" y="2931385"/>
                </a:cubicBezTo>
                <a:lnTo>
                  <a:pt x="3165892" y="2923943"/>
                </a:lnTo>
                <a:cubicBezTo>
                  <a:pt x="3160930" y="2923943"/>
                  <a:pt x="3158450" y="2922703"/>
                  <a:pt x="3158450" y="2920223"/>
                </a:cubicBezTo>
                <a:cubicBezTo>
                  <a:pt x="3158450" y="2917743"/>
                  <a:pt x="3155970" y="2914022"/>
                  <a:pt x="3151009" y="2909060"/>
                </a:cubicBezTo>
                <a:close/>
                <a:moveTo>
                  <a:pt x="2492682" y="2905190"/>
                </a:moveTo>
                <a:cubicBezTo>
                  <a:pt x="2493699" y="2905430"/>
                  <a:pt x="2495012" y="2906691"/>
                  <a:pt x="2496619" y="2908973"/>
                </a:cubicBezTo>
                <a:lnTo>
                  <a:pt x="2495341" y="2914372"/>
                </a:lnTo>
                <a:cubicBezTo>
                  <a:pt x="2495341" y="2914372"/>
                  <a:pt x="2494538" y="2913231"/>
                  <a:pt x="2492930" y="2910950"/>
                </a:cubicBezTo>
                <a:cubicBezTo>
                  <a:pt x="2491323" y="2908669"/>
                  <a:pt x="2490519" y="2907529"/>
                  <a:pt x="2490519" y="2907529"/>
                </a:cubicBezTo>
                <a:cubicBezTo>
                  <a:pt x="2490945" y="2905728"/>
                  <a:pt x="2491666" y="2904949"/>
                  <a:pt x="2492682" y="2905190"/>
                </a:cubicBezTo>
                <a:close/>
                <a:moveTo>
                  <a:pt x="2523578" y="2903950"/>
                </a:moveTo>
                <a:cubicBezTo>
                  <a:pt x="2527645" y="2904913"/>
                  <a:pt x="2528236" y="2906953"/>
                  <a:pt x="2525351" y="2910071"/>
                </a:cubicBezTo>
                <a:cubicBezTo>
                  <a:pt x="2522466" y="2913189"/>
                  <a:pt x="2523055" y="2915230"/>
                  <a:pt x="2527123" y="2916193"/>
                </a:cubicBezTo>
                <a:lnTo>
                  <a:pt x="2521022" y="2914749"/>
                </a:lnTo>
                <a:cubicBezTo>
                  <a:pt x="2521022" y="2914749"/>
                  <a:pt x="2521448" y="2912949"/>
                  <a:pt x="2522300" y="2909349"/>
                </a:cubicBezTo>
                <a:cubicBezTo>
                  <a:pt x="2523152" y="2905749"/>
                  <a:pt x="2523578" y="2903950"/>
                  <a:pt x="2523578" y="2903950"/>
                </a:cubicBezTo>
                <a:close/>
                <a:moveTo>
                  <a:pt x="3180774" y="2901619"/>
                </a:moveTo>
                <a:cubicBezTo>
                  <a:pt x="3165892" y="2901619"/>
                  <a:pt x="3167132" y="2907820"/>
                  <a:pt x="3184495" y="2920223"/>
                </a:cubicBezTo>
                <a:cubicBezTo>
                  <a:pt x="3201858" y="2932625"/>
                  <a:pt x="3210540" y="2933865"/>
                  <a:pt x="3210540" y="2923943"/>
                </a:cubicBezTo>
                <a:cubicBezTo>
                  <a:pt x="3210540" y="2923943"/>
                  <a:pt x="3205579" y="2921463"/>
                  <a:pt x="3195657" y="2916502"/>
                </a:cubicBezTo>
                <a:cubicBezTo>
                  <a:pt x="3190696" y="2916502"/>
                  <a:pt x="3188216" y="2915262"/>
                  <a:pt x="3188216" y="2912781"/>
                </a:cubicBezTo>
                <a:cubicBezTo>
                  <a:pt x="3188216" y="2910301"/>
                  <a:pt x="3188216" y="2906580"/>
                  <a:pt x="3188216" y="2901619"/>
                </a:cubicBezTo>
                <a:cubicBezTo>
                  <a:pt x="3183255" y="2901619"/>
                  <a:pt x="3180774" y="2901619"/>
                  <a:pt x="3180774" y="2901619"/>
                </a:cubicBezTo>
                <a:close/>
                <a:moveTo>
                  <a:pt x="2686413" y="2896986"/>
                </a:moveTo>
                <a:lnTo>
                  <a:pt x="2691145" y="2903700"/>
                </a:lnTo>
                <a:lnTo>
                  <a:pt x="2693362" y="2906216"/>
                </a:lnTo>
                <a:lnTo>
                  <a:pt x="2693362" y="2901619"/>
                </a:lnTo>
                <a:close/>
                <a:moveTo>
                  <a:pt x="2609278" y="2895726"/>
                </a:moveTo>
                <a:cubicBezTo>
                  <a:pt x="2612494" y="2900288"/>
                  <a:pt x="2614101" y="2902569"/>
                  <a:pt x="2614101" y="2902569"/>
                </a:cubicBezTo>
                <a:lnTo>
                  <a:pt x="2601900" y="2899681"/>
                </a:lnTo>
                <a:close/>
                <a:moveTo>
                  <a:pt x="2628859" y="2894658"/>
                </a:moveTo>
                <a:cubicBezTo>
                  <a:pt x="2628859" y="2894658"/>
                  <a:pt x="2630892" y="2895139"/>
                  <a:pt x="2634959" y="2896102"/>
                </a:cubicBezTo>
                <a:cubicBezTo>
                  <a:pt x="2639027" y="2897065"/>
                  <a:pt x="2641060" y="2897546"/>
                  <a:pt x="2641060" y="2897546"/>
                </a:cubicBezTo>
                <a:lnTo>
                  <a:pt x="2633681" y="2901502"/>
                </a:lnTo>
                <a:cubicBezTo>
                  <a:pt x="2629614" y="2900539"/>
                  <a:pt x="2627794" y="2899158"/>
                  <a:pt x="2628220" y="2897358"/>
                </a:cubicBezTo>
                <a:cubicBezTo>
                  <a:pt x="2628646" y="2895559"/>
                  <a:pt x="2628859" y="2894658"/>
                  <a:pt x="2628859" y="2894658"/>
                </a:cubicBezTo>
                <a:close/>
                <a:moveTo>
                  <a:pt x="4736028" y="2894178"/>
                </a:moveTo>
                <a:lnTo>
                  <a:pt x="4750911" y="2909060"/>
                </a:lnTo>
                <a:lnTo>
                  <a:pt x="4743469" y="2909060"/>
                </a:lnTo>
                <a:close/>
                <a:moveTo>
                  <a:pt x="3106360" y="2894178"/>
                </a:moveTo>
                <a:lnTo>
                  <a:pt x="3128685" y="2916502"/>
                </a:lnTo>
                <a:lnTo>
                  <a:pt x="3121243" y="2901619"/>
                </a:lnTo>
                <a:cubicBezTo>
                  <a:pt x="3111322" y="2896658"/>
                  <a:pt x="3106360" y="2894178"/>
                  <a:pt x="3106360" y="2894178"/>
                </a:cubicBezTo>
                <a:close/>
                <a:moveTo>
                  <a:pt x="2618949" y="2894178"/>
                </a:moveTo>
                <a:cubicBezTo>
                  <a:pt x="2621429" y="2894178"/>
                  <a:pt x="2622669" y="2896658"/>
                  <a:pt x="2622669" y="2901619"/>
                </a:cubicBezTo>
                <a:cubicBezTo>
                  <a:pt x="2622669" y="2906580"/>
                  <a:pt x="2622669" y="2909060"/>
                  <a:pt x="2622669" y="2909060"/>
                </a:cubicBezTo>
                <a:cubicBezTo>
                  <a:pt x="2617708" y="2909060"/>
                  <a:pt x="2615228" y="2906580"/>
                  <a:pt x="2615228" y="2901619"/>
                </a:cubicBezTo>
                <a:cubicBezTo>
                  <a:pt x="2615228" y="2896658"/>
                  <a:pt x="2616468" y="2894178"/>
                  <a:pt x="2618949" y="2894178"/>
                </a:cubicBezTo>
                <a:close/>
                <a:moveTo>
                  <a:pt x="3036863" y="2891653"/>
                </a:moveTo>
                <a:lnTo>
                  <a:pt x="3038458" y="2893247"/>
                </a:lnTo>
                <a:cubicBezTo>
                  <a:pt x="3039077" y="2893868"/>
                  <a:pt x="3039388" y="2894178"/>
                  <a:pt x="3039388" y="2894178"/>
                </a:cubicBezTo>
                <a:close/>
                <a:moveTo>
                  <a:pt x="2565296" y="2891016"/>
                </a:moveTo>
                <a:lnTo>
                  <a:pt x="2571396" y="2892460"/>
                </a:lnTo>
                <a:lnTo>
                  <a:pt x="2570118" y="2897860"/>
                </a:lnTo>
                <a:cubicBezTo>
                  <a:pt x="2566051" y="2896898"/>
                  <a:pt x="2564444" y="2894616"/>
                  <a:pt x="2565296" y="2891016"/>
                </a:cubicBezTo>
                <a:close/>
                <a:moveTo>
                  <a:pt x="2810564" y="2890457"/>
                </a:moveTo>
                <a:lnTo>
                  <a:pt x="2803086" y="2893449"/>
                </a:lnTo>
                <a:lnTo>
                  <a:pt x="2809885" y="2896539"/>
                </a:lnTo>
                <a:lnTo>
                  <a:pt x="2808704" y="2894178"/>
                </a:lnTo>
                <a:lnTo>
                  <a:pt x="2812049" y="2897523"/>
                </a:lnTo>
                <a:lnTo>
                  <a:pt x="2814727" y="2898740"/>
                </a:lnTo>
                <a:lnTo>
                  <a:pt x="2811172" y="2890631"/>
                </a:lnTo>
                <a:close/>
                <a:moveTo>
                  <a:pt x="2924055" y="2887980"/>
                </a:moveTo>
                <a:lnTo>
                  <a:pt x="2926108" y="2890893"/>
                </a:lnTo>
                <a:lnTo>
                  <a:pt x="2925797" y="2892208"/>
                </a:lnTo>
                <a:lnTo>
                  <a:pt x="2927767" y="2894178"/>
                </a:lnTo>
                <a:cubicBezTo>
                  <a:pt x="2932728" y="2894178"/>
                  <a:pt x="2936449" y="2894178"/>
                  <a:pt x="2938929" y="2894178"/>
                </a:cubicBezTo>
                <a:cubicBezTo>
                  <a:pt x="2941409" y="2894178"/>
                  <a:pt x="2942649" y="2895418"/>
                  <a:pt x="2942649" y="2897898"/>
                </a:cubicBezTo>
                <a:cubicBezTo>
                  <a:pt x="2942649" y="2900379"/>
                  <a:pt x="2942649" y="2901619"/>
                  <a:pt x="2942649" y="2901619"/>
                </a:cubicBezTo>
                <a:cubicBezTo>
                  <a:pt x="2947611" y="2901619"/>
                  <a:pt x="2950091" y="2901619"/>
                  <a:pt x="2950091" y="2901619"/>
                </a:cubicBezTo>
                <a:lnTo>
                  <a:pt x="2942649" y="2894178"/>
                </a:lnTo>
                <a:close/>
                <a:moveTo>
                  <a:pt x="2838764" y="2887324"/>
                </a:moveTo>
                <a:lnTo>
                  <a:pt x="2841997" y="2893791"/>
                </a:lnTo>
                <a:lnTo>
                  <a:pt x="2842466" y="2893902"/>
                </a:lnTo>
                <a:lnTo>
                  <a:pt x="2844106" y="2892262"/>
                </a:lnTo>
                <a:lnTo>
                  <a:pt x="2843189" y="2889096"/>
                </a:lnTo>
                <a:lnTo>
                  <a:pt x="2840437" y="2887720"/>
                </a:lnTo>
                <a:close/>
                <a:moveTo>
                  <a:pt x="4326751" y="2886736"/>
                </a:moveTo>
                <a:lnTo>
                  <a:pt x="4334192" y="2886736"/>
                </a:lnTo>
                <a:cubicBezTo>
                  <a:pt x="4349075" y="2901619"/>
                  <a:pt x="4351555" y="2909060"/>
                  <a:pt x="4341634" y="2909060"/>
                </a:cubicBezTo>
                <a:cubicBezTo>
                  <a:pt x="4341634" y="2904100"/>
                  <a:pt x="4340393" y="2901619"/>
                  <a:pt x="4337913" y="2901619"/>
                </a:cubicBezTo>
                <a:cubicBezTo>
                  <a:pt x="4335433" y="2901619"/>
                  <a:pt x="4334192" y="2899139"/>
                  <a:pt x="4334192" y="2894178"/>
                </a:cubicBezTo>
                <a:close/>
                <a:moveTo>
                  <a:pt x="3575169" y="2886736"/>
                </a:moveTo>
                <a:lnTo>
                  <a:pt x="3575169" y="2888659"/>
                </a:lnTo>
                <a:lnTo>
                  <a:pt x="3576790" y="2890958"/>
                </a:lnTo>
                <a:lnTo>
                  <a:pt x="3578763" y="2897772"/>
                </a:lnTo>
                <a:lnTo>
                  <a:pt x="3582610" y="2901619"/>
                </a:lnTo>
                <a:lnTo>
                  <a:pt x="3582610" y="2894178"/>
                </a:lnTo>
                <a:cubicBezTo>
                  <a:pt x="3582610" y="2894178"/>
                  <a:pt x="3581370" y="2892938"/>
                  <a:pt x="3578890" y="2890457"/>
                </a:cubicBezTo>
                <a:cubicBezTo>
                  <a:pt x="3576410" y="2887977"/>
                  <a:pt x="3575169" y="2886736"/>
                  <a:pt x="3575169" y="2886736"/>
                </a:cubicBezTo>
                <a:close/>
                <a:moveTo>
                  <a:pt x="3031946" y="2886736"/>
                </a:moveTo>
                <a:cubicBezTo>
                  <a:pt x="3031946" y="2886736"/>
                  <a:pt x="3033187" y="2887977"/>
                  <a:pt x="3035667" y="2890457"/>
                </a:cubicBezTo>
                <a:lnTo>
                  <a:pt x="3036863" y="2891653"/>
                </a:lnTo>
                <a:close/>
                <a:moveTo>
                  <a:pt x="2957532" y="2886736"/>
                </a:moveTo>
                <a:lnTo>
                  <a:pt x="2957532" y="2894178"/>
                </a:lnTo>
                <a:cubicBezTo>
                  <a:pt x="2957532" y="2894178"/>
                  <a:pt x="2958773" y="2894178"/>
                  <a:pt x="2961253" y="2894178"/>
                </a:cubicBezTo>
                <a:cubicBezTo>
                  <a:pt x="2963733" y="2894178"/>
                  <a:pt x="2964974" y="2892938"/>
                  <a:pt x="2964974" y="2890457"/>
                </a:cubicBezTo>
                <a:cubicBezTo>
                  <a:pt x="2964974" y="2887977"/>
                  <a:pt x="2962494" y="2886736"/>
                  <a:pt x="2957532" y="2886736"/>
                </a:cubicBezTo>
                <a:close/>
                <a:moveTo>
                  <a:pt x="2680805" y="2886736"/>
                </a:moveTo>
                <a:lnTo>
                  <a:pt x="2682201" y="2887706"/>
                </a:lnTo>
                <a:lnTo>
                  <a:pt x="2682201" y="2886736"/>
                </a:lnTo>
                <a:close/>
                <a:moveTo>
                  <a:pt x="2495631" y="2885931"/>
                </a:moveTo>
                <a:cubicBezTo>
                  <a:pt x="2495631" y="2885931"/>
                  <a:pt x="2496648" y="2886171"/>
                  <a:pt x="2498682" y="2886653"/>
                </a:cubicBezTo>
                <a:cubicBezTo>
                  <a:pt x="2500715" y="2887134"/>
                  <a:pt x="2501305" y="2889175"/>
                  <a:pt x="2500453" y="2892774"/>
                </a:cubicBezTo>
                <a:close/>
                <a:moveTo>
                  <a:pt x="3093338" y="2883016"/>
                </a:moveTo>
                <a:cubicBezTo>
                  <a:pt x="3092098" y="2883016"/>
                  <a:pt x="3091478" y="2884256"/>
                  <a:pt x="3091478" y="2886736"/>
                </a:cubicBezTo>
                <a:cubicBezTo>
                  <a:pt x="3091478" y="2891698"/>
                  <a:pt x="3093958" y="2894178"/>
                  <a:pt x="3098919" y="2894178"/>
                </a:cubicBezTo>
                <a:lnTo>
                  <a:pt x="3098919" y="2886736"/>
                </a:lnTo>
                <a:cubicBezTo>
                  <a:pt x="3096438" y="2884256"/>
                  <a:pt x="3094578" y="2883016"/>
                  <a:pt x="3093338" y="2883016"/>
                </a:cubicBezTo>
                <a:close/>
                <a:moveTo>
                  <a:pt x="3567003" y="2878812"/>
                </a:moveTo>
                <a:lnTo>
                  <a:pt x="3567455" y="2879295"/>
                </a:lnTo>
                <a:lnTo>
                  <a:pt x="3567728" y="2879295"/>
                </a:lnTo>
                <a:close/>
                <a:moveTo>
                  <a:pt x="2584381" y="2878428"/>
                </a:moveTo>
                <a:cubicBezTo>
                  <a:pt x="2586415" y="2878910"/>
                  <a:pt x="2587006" y="2880951"/>
                  <a:pt x="2586154" y="2884550"/>
                </a:cubicBezTo>
                <a:cubicBezTo>
                  <a:pt x="2586154" y="2884550"/>
                  <a:pt x="2585350" y="2883409"/>
                  <a:pt x="2583742" y="2881128"/>
                </a:cubicBezTo>
                <a:cubicBezTo>
                  <a:pt x="2582135" y="2878848"/>
                  <a:pt x="2582348" y="2877947"/>
                  <a:pt x="2584381" y="2878428"/>
                </a:cubicBezTo>
                <a:close/>
                <a:moveTo>
                  <a:pt x="3560725" y="2878418"/>
                </a:moveTo>
                <a:lnTo>
                  <a:pt x="3560286" y="2879295"/>
                </a:lnTo>
                <a:lnTo>
                  <a:pt x="3561448" y="2879295"/>
                </a:lnTo>
                <a:close/>
                <a:moveTo>
                  <a:pt x="2967825" y="2877959"/>
                </a:moveTo>
                <a:lnTo>
                  <a:pt x="2978748" y="2886247"/>
                </a:lnTo>
                <a:lnTo>
                  <a:pt x="2978900" y="2889792"/>
                </a:lnTo>
                <a:close/>
                <a:moveTo>
                  <a:pt x="2900974" y="2877799"/>
                </a:moveTo>
                <a:lnTo>
                  <a:pt x="2905442" y="2886736"/>
                </a:lnTo>
                <a:cubicBezTo>
                  <a:pt x="2907923" y="2889217"/>
                  <a:pt x="2909164" y="2889838"/>
                  <a:pt x="2909164" y="2888597"/>
                </a:cubicBezTo>
                <a:lnTo>
                  <a:pt x="2906189" y="2881162"/>
                </a:lnTo>
                <a:close/>
                <a:moveTo>
                  <a:pt x="2651308" y="2876362"/>
                </a:moveTo>
                <a:lnTo>
                  <a:pt x="2648715" y="2886737"/>
                </a:lnTo>
                <a:cubicBezTo>
                  <a:pt x="2651195" y="2891698"/>
                  <a:pt x="2657396" y="2896659"/>
                  <a:pt x="2667318" y="2901619"/>
                </a:cubicBezTo>
                <a:lnTo>
                  <a:pt x="2673471" y="2901619"/>
                </a:lnTo>
                <a:lnTo>
                  <a:pt x="2662558" y="2888380"/>
                </a:lnTo>
                <a:cubicBezTo>
                  <a:pt x="2655702" y="2881055"/>
                  <a:pt x="2652273" y="2877393"/>
                  <a:pt x="2652273" y="2877393"/>
                </a:cubicBezTo>
                <a:close/>
                <a:moveTo>
                  <a:pt x="2549549" y="2875885"/>
                </a:moveTo>
                <a:lnTo>
                  <a:pt x="2555650" y="2877329"/>
                </a:lnTo>
                <a:lnTo>
                  <a:pt x="2554372" y="2882729"/>
                </a:lnTo>
                <a:close/>
                <a:moveTo>
                  <a:pt x="2292739" y="2872117"/>
                </a:moveTo>
                <a:cubicBezTo>
                  <a:pt x="2292739" y="2872117"/>
                  <a:pt x="2294772" y="2872598"/>
                  <a:pt x="2298839" y="2873561"/>
                </a:cubicBezTo>
                <a:cubicBezTo>
                  <a:pt x="2298839" y="2873561"/>
                  <a:pt x="2298413" y="2875361"/>
                  <a:pt x="2297561" y="2878961"/>
                </a:cubicBezTo>
                <a:close/>
                <a:moveTo>
                  <a:pt x="4709983" y="2871853"/>
                </a:moveTo>
                <a:cubicBezTo>
                  <a:pt x="4712463" y="2871853"/>
                  <a:pt x="4713704" y="2874334"/>
                  <a:pt x="4713704" y="2879295"/>
                </a:cubicBezTo>
                <a:cubicBezTo>
                  <a:pt x="4708743" y="2879295"/>
                  <a:pt x="4706263" y="2878055"/>
                  <a:pt x="4706263" y="2875574"/>
                </a:cubicBezTo>
                <a:cubicBezTo>
                  <a:pt x="4706263" y="2873094"/>
                  <a:pt x="4707503" y="2871853"/>
                  <a:pt x="4709983" y="2871853"/>
                </a:cubicBezTo>
                <a:close/>
                <a:moveTo>
                  <a:pt x="3110081" y="2871853"/>
                </a:moveTo>
                <a:cubicBezTo>
                  <a:pt x="3107601" y="2871853"/>
                  <a:pt x="3108840" y="2874334"/>
                  <a:pt x="3113802" y="2879295"/>
                </a:cubicBezTo>
                <a:lnTo>
                  <a:pt x="3113802" y="2871853"/>
                </a:lnTo>
                <a:cubicBezTo>
                  <a:pt x="3113802" y="2871853"/>
                  <a:pt x="3112561" y="2871853"/>
                  <a:pt x="3110081" y="2871853"/>
                </a:cubicBezTo>
                <a:close/>
                <a:moveTo>
                  <a:pt x="2920325" y="2871853"/>
                </a:moveTo>
                <a:lnTo>
                  <a:pt x="2912915" y="2879264"/>
                </a:lnTo>
                <a:lnTo>
                  <a:pt x="2913562" y="2879634"/>
                </a:lnTo>
                <a:lnTo>
                  <a:pt x="2920325" y="2883016"/>
                </a:lnTo>
                <a:cubicBezTo>
                  <a:pt x="2920325" y="2880535"/>
                  <a:pt x="2920325" y="2876815"/>
                  <a:pt x="2920325" y="2871853"/>
                </a:cubicBezTo>
                <a:close/>
                <a:moveTo>
                  <a:pt x="2312319" y="2871050"/>
                </a:moveTo>
                <a:lnTo>
                  <a:pt x="2330621" y="2875382"/>
                </a:lnTo>
                <a:cubicBezTo>
                  <a:pt x="2343482" y="2893632"/>
                  <a:pt x="2349912" y="2902756"/>
                  <a:pt x="2349912" y="2902756"/>
                </a:cubicBezTo>
                <a:lnTo>
                  <a:pt x="2337710" y="2899868"/>
                </a:lnTo>
                <a:cubicBezTo>
                  <a:pt x="2334495" y="2895306"/>
                  <a:pt x="2333101" y="2892125"/>
                  <a:pt x="2333527" y="2890324"/>
                </a:cubicBezTo>
                <a:cubicBezTo>
                  <a:pt x="2333953" y="2888525"/>
                  <a:pt x="2330525" y="2884862"/>
                  <a:pt x="2323243" y="2879337"/>
                </a:cubicBezTo>
                <a:cubicBezTo>
                  <a:pt x="2315961" y="2873813"/>
                  <a:pt x="2312319" y="2871050"/>
                  <a:pt x="2312319" y="2871050"/>
                </a:cubicBezTo>
                <a:close/>
                <a:moveTo>
                  <a:pt x="2570408" y="2869419"/>
                </a:moveTo>
                <a:lnTo>
                  <a:pt x="2576508" y="2870863"/>
                </a:lnTo>
                <a:cubicBezTo>
                  <a:pt x="2580575" y="2871825"/>
                  <a:pt x="2582609" y="2872307"/>
                  <a:pt x="2582609" y="2872307"/>
                </a:cubicBezTo>
                <a:cubicBezTo>
                  <a:pt x="2582609" y="2872307"/>
                  <a:pt x="2580149" y="2873625"/>
                  <a:pt x="2575230" y="2876262"/>
                </a:cubicBezTo>
                <a:cubicBezTo>
                  <a:pt x="2575230" y="2876262"/>
                  <a:pt x="2573623" y="2873982"/>
                  <a:pt x="2570408" y="2869419"/>
                </a:cubicBezTo>
                <a:close/>
                <a:moveTo>
                  <a:pt x="2473784" y="2869355"/>
                </a:moveTo>
                <a:lnTo>
                  <a:pt x="2478607" y="2876199"/>
                </a:lnTo>
                <a:cubicBezTo>
                  <a:pt x="2473687" y="2878836"/>
                  <a:pt x="2471441" y="2879255"/>
                  <a:pt x="2471867" y="2877454"/>
                </a:cubicBezTo>
                <a:cubicBezTo>
                  <a:pt x="2472293" y="2875655"/>
                  <a:pt x="2472932" y="2872955"/>
                  <a:pt x="2473784" y="2869355"/>
                </a:cubicBezTo>
                <a:close/>
                <a:moveTo>
                  <a:pt x="2558206" y="2866530"/>
                </a:moveTo>
                <a:cubicBezTo>
                  <a:pt x="2568704" y="2876619"/>
                  <a:pt x="2580808" y="2888987"/>
                  <a:pt x="2594521" y="2903637"/>
                </a:cubicBezTo>
                <a:cubicBezTo>
                  <a:pt x="2600099" y="2916360"/>
                  <a:pt x="2604921" y="2923204"/>
                  <a:pt x="2608989" y="2924167"/>
                </a:cubicBezTo>
                <a:lnTo>
                  <a:pt x="2607711" y="2929566"/>
                </a:lnTo>
                <a:cubicBezTo>
                  <a:pt x="2607711" y="2929566"/>
                  <a:pt x="2605891" y="2928185"/>
                  <a:pt x="2602249" y="2925422"/>
                </a:cubicBezTo>
                <a:cubicBezTo>
                  <a:pt x="2598608" y="2922660"/>
                  <a:pt x="2595180" y="2918998"/>
                  <a:pt x="2591965" y="2914435"/>
                </a:cubicBezTo>
                <a:cubicBezTo>
                  <a:pt x="2585535" y="2905311"/>
                  <a:pt x="2578678" y="2897985"/>
                  <a:pt x="2571396" y="2892460"/>
                </a:cubicBezTo>
                <a:close/>
                <a:moveTo>
                  <a:pt x="2333177" y="2864583"/>
                </a:moveTo>
                <a:lnTo>
                  <a:pt x="2339278" y="2866027"/>
                </a:lnTo>
                <a:lnTo>
                  <a:pt x="2338000" y="2871427"/>
                </a:lnTo>
                <a:cubicBezTo>
                  <a:pt x="2338000" y="2871427"/>
                  <a:pt x="2336393" y="2869146"/>
                  <a:pt x="2333177" y="2864583"/>
                </a:cubicBezTo>
                <a:close/>
                <a:moveTo>
                  <a:pt x="3084036" y="2864412"/>
                </a:moveTo>
                <a:cubicBezTo>
                  <a:pt x="3084036" y="2869373"/>
                  <a:pt x="3091478" y="2871853"/>
                  <a:pt x="3106360" y="2871853"/>
                </a:cubicBezTo>
                <a:lnTo>
                  <a:pt x="3098919" y="2864412"/>
                </a:lnTo>
                <a:close/>
                <a:moveTo>
                  <a:pt x="2640070" y="2864356"/>
                </a:moveTo>
                <a:lnTo>
                  <a:pt x="2637552" y="2868133"/>
                </a:lnTo>
                <a:lnTo>
                  <a:pt x="2635692" y="2876504"/>
                </a:lnTo>
                <a:lnTo>
                  <a:pt x="2644993" y="2871853"/>
                </a:lnTo>
                <a:lnTo>
                  <a:pt x="2644993" y="2869615"/>
                </a:lnTo>
                <a:close/>
                <a:moveTo>
                  <a:pt x="2399298" y="2857427"/>
                </a:moveTo>
                <a:lnTo>
                  <a:pt x="2408942" y="2871113"/>
                </a:lnTo>
                <a:lnTo>
                  <a:pt x="2410220" y="2865714"/>
                </a:lnTo>
                <a:cubicBezTo>
                  <a:pt x="2402939" y="2860189"/>
                  <a:pt x="2399298" y="2857427"/>
                  <a:pt x="2399298" y="2857427"/>
                </a:cubicBezTo>
                <a:close/>
                <a:moveTo>
                  <a:pt x="4557435" y="2856971"/>
                </a:moveTo>
                <a:cubicBezTo>
                  <a:pt x="4557435" y="2856971"/>
                  <a:pt x="4559915" y="2858211"/>
                  <a:pt x="4564876" y="2860691"/>
                </a:cubicBezTo>
                <a:cubicBezTo>
                  <a:pt x="4569837" y="2863172"/>
                  <a:pt x="4573558" y="2864412"/>
                  <a:pt x="4576038" y="2864412"/>
                </a:cubicBezTo>
                <a:cubicBezTo>
                  <a:pt x="4578518" y="2864412"/>
                  <a:pt x="4579759" y="2866893"/>
                  <a:pt x="4579759" y="2871853"/>
                </a:cubicBezTo>
                <a:cubicBezTo>
                  <a:pt x="4579759" y="2876815"/>
                  <a:pt x="4582239" y="2879295"/>
                  <a:pt x="4587200" y="2879295"/>
                </a:cubicBezTo>
                <a:lnTo>
                  <a:pt x="4616966" y="2894178"/>
                </a:lnTo>
                <a:cubicBezTo>
                  <a:pt x="4607044" y="2894178"/>
                  <a:pt x="4594642" y="2889217"/>
                  <a:pt x="4579759" y="2879295"/>
                </a:cubicBezTo>
                <a:cubicBezTo>
                  <a:pt x="4564876" y="2864412"/>
                  <a:pt x="4557435" y="2856971"/>
                  <a:pt x="4557435" y="2856971"/>
                </a:cubicBezTo>
                <a:close/>
                <a:moveTo>
                  <a:pt x="3612376" y="2849529"/>
                </a:moveTo>
                <a:lnTo>
                  <a:pt x="3612376" y="2856971"/>
                </a:lnTo>
                <a:lnTo>
                  <a:pt x="3604935" y="2856971"/>
                </a:lnTo>
                <a:cubicBezTo>
                  <a:pt x="3604935" y="2852010"/>
                  <a:pt x="3607415" y="2849529"/>
                  <a:pt x="3612376" y="2849529"/>
                </a:cubicBezTo>
                <a:close/>
                <a:moveTo>
                  <a:pt x="2972415" y="2849529"/>
                </a:moveTo>
                <a:lnTo>
                  <a:pt x="3009622" y="2879295"/>
                </a:lnTo>
                <a:cubicBezTo>
                  <a:pt x="3029466" y="2899139"/>
                  <a:pt x="3041868" y="2909060"/>
                  <a:pt x="3046829" y="2909060"/>
                </a:cubicBezTo>
                <a:cubicBezTo>
                  <a:pt x="3051790" y="2909060"/>
                  <a:pt x="3055511" y="2911541"/>
                  <a:pt x="3057991" y="2916502"/>
                </a:cubicBezTo>
                <a:cubicBezTo>
                  <a:pt x="3060471" y="2921463"/>
                  <a:pt x="3061712" y="2923943"/>
                  <a:pt x="3061712" y="2923943"/>
                </a:cubicBezTo>
                <a:lnTo>
                  <a:pt x="3054271" y="2916502"/>
                </a:lnTo>
                <a:cubicBezTo>
                  <a:pt x="3054271" y="2916502"/>
                  <a:pt x="3053030" y="2915262"/>
                  <a:pt x="3050550" y="2912781"/>
                </a:cubicBezTo>
                <a:cubicBezTo>
                  <a:pt x="3048070" y="2910301"/>
                  <a:pt x="3045589" y="2909060"/>
                  <a:pt x="3043108" y="2909060"/>
                </a:cubicBezTo>
                <a:cubicBezTo>
                  <a:pt x="3040628" y="2909060"/>
                  <a:pt x="3035667" y="2906580"/>
                  <a:pt x="3028226" y="2901619"/>
                </a:cubicBezTo>
                <a:cubicBezTo>
                  <a:pt x="3020784" y="2896658"/>
                  <a:pt x="3014583" y="2891698"/>
                  <a:pt x="3009622" y="2886736"/>
                </a:cubicBezTo>
                <a:lnTo>
                  <a:pt x="2987298" y="2864412"/>
                </a:lnTo>
                <a:cubicBezTo>
                  <a:pt x="2977376" y="2859451"/>
                  <a:pt x="2972415" y="2854491"/>
                  <a:pt x="2972415" y="2849529"/>
                </a:cubicBezTo>
                <a:close/>
                <a:moveTo>
                  <a:pt x="2905442" y="2849529"/>
                </a:moveTo>
                <a:cubicBezTo>
                  <a:pt x="2905442" y="2849529"/>
                  <a:pt x="2905442" y="2850770"/>
                  <a:pt x="2905442" y="2853250"/>
                </a:cubicBezTo>
                <a:cubicBezTo>
                  <a:pt x="2905442" y="2855731"/>
                  <a:pt x="2906683" y="2856971"/>
                  <a:pt x="2909163" y="2856971"/>
                </a:cubicBezTo>
                <a:cubicBezTo>
                  <a:pt x="2911643" y="2856971"/>
                  <a:pt x="2912884" y="2854491"/>
                  <a:pt x="2912884" y="2849529"/>
                </a:cubicBezTo>
                <a:cubicBezTo>
                  <a:pt x="2907923" y="2849529"/>
                  <a:pt x="2905442" y="2849529"/>
                  <a:pt x="2905442" y="2849529"/>
                </a:cubicBezTo>
                <a:close/>
                <a:moveTo>
                  <a:pt x="2525931" y="2849529"/>
                </a:moveTo>
                <a:cubicBezTo>
                  <a:pt x="2530892" y="2849529"/>
                  <a:pt x="2534613" y="2850770"/>
                  <a:pt x="2537093" y="2853250"/>
                </a:cubicBezTo>
                <a:lnTo>
                  <a:pt x="2547633" y="2856764"/>
                </a:lnTo>
                <a:lnTo>
                  <a:pt x="2548561" y="2852844"/>
                </a:lnTo>
                <a:lnTo>
                  <a:pt x="2553217" y="2859452"/>
                </a:lnTo>
                <a:lnTo>
                  <a:pt x="2555697" y="2860691"/>
                </a:lnTo>
                <a:cubicBezTo>
                  <a:pt x="2555697" y="2863172"/>
                  <a:pt x="2555697" y="2864412"/>
                  <a:pt x="2555697" y="2864412"/>
                </a:cubicBezTo>
                <a:cubicBezTo>
                  <a:pt x="2555697" y="2869373"/>
                  <a:pt x="2555697" y="2871853"/>
                  <a:pt x="2555697" y="2871853"/>
                </a:cubicBezTo>
                <a:cubicBezTo>
                  <a:pt x="2555697" y="2871853"/>
                  <a:pt x="2553216" y="2871853"/>
                  <a:pt x="2548255" y="2871853"/>
                </a:cubicBezTo>
                <a:cubicBezTo>
                  <a:pt x="2543294" y="2871853"/>
                  <a:pt x="2540814" y="2869373"/>
                  <a:pt x="2540814" y="2864412"/>
                </a:cubicBezTo>
                <a:lnTo>
                  <a:pt x="2533372" y="2856971"/>
                </a:lnTo>
                <a:close/>
                <a:moveTo>
                  <a:pt x="2481947" y="2848480"/>
                </a:moveTo>
                <a:cubicBezTo>
                  <a:pt x="2483980" y="2848961"/>
                  <a:pt x="2484571" y="2851002"/>
                  <a:pt x="2483719" y="2854602"/>
                </a:cubicBezTo>
                <a:cubicBezTo>
                  <a:pt x="2483719" y="2854602"/>
                  <a:pt x="2482914" y="2853461"/>
                  <a:pt x="2481308" y="2851180"/>
                </a:cubicBezTo>
                <a:cubicBezTo>
                  <a:pt x="2479700" y="2848899"/>
                  <a:pt x="2479913" y="2847998"/>
                  <a:pt x="2481947" y="2848480"/>
                </a:cubicBezTo>
                <a:close/>
                <a:moveTo>
                  <a:pt x="2472796" y="2846314"/>
                </a:moveTo>
                <a:cubicBezTo>
                  <a:pt x="2476011" y="2850876"/>
                  <a:pt x="2477618" y="2853157"/>
                  <a:pt x="2477618" y="2853157"/>
                </a:cubicBezTo>
                <a:lnTo>
                  <a:pt x="2471517" y="2851713"/>
                </a:lnTo>
                <a:cubicBezTo>
                  <a:pt x="2472369" y="2848114"/>
                  <a:pt x="2472796" y="2846314"/>
                  <a:pt x="2472796" y="2846314"/>
                </a:cubicBezTo>
                <a:close/>
                <a:moveTo>
                  <a:pt x="2614680" y="2845687"/>
                </a:moveTo>
                <a:cubicBezTo>
                  <a:pt x="2618747" y="2846649"/>
                  <a:pt x="2620567" y="2848031"/>
                  <a:pt x="2620141" y="2849831"/>
                </a:cubicBezTo>
                <a:cubicBezTo>
                  <a:pt x="2619716" y="2851630"/>
                  <a:pt x="2619503" y="2852530"/>
                  <a:pt x="2619503" y="2852530"/>
                </a:cubicBezTo>
                <a:cubicBezTo>
                  <a:pt x="2619503" y="2852530"/>
                  <a:pt x="2617469" y="2852048"/>
                  <a:pt x="2613402" y="2851086"/>
                </a:cubicBezTo>
                <a:cubicBezTo>
                  <a:pt x="2613402" y="2851086"/>
                  <a:pt x="2613828" y="2849286"/>
                  <a:pt x="2614680" y="2845687"/>
                </a:cubicBezTo>
                <a:close/>
                <a:moveTo>
                  <a:pt x="2460594" y="2843425"/>
                </a:moveTo>
                <a:cubicBezTo>
                  <a:pt x="2464662" y="2844388"/>
                  <a:pt x="2466695" y="2844870"/>
                  <a:pt x="2466695" y="2844870"/>
                </a:cubicBezTo>
                <a:cubicBezTo>
                  <a:pt x="2466695" y="2844870"/>
                  <a:pt x="2466269" y="2846670"/>
                  <a:pt x="2465417" y="2850269"/>
                </a:cubicBezTo>
                <a:cubicBezTo>
                  <a:pt x="2465417" y="2850269"/>
                  <a:pt x="2464400" y="2850029"/>
                  <a:pt x="2462366" y="2849547"/>
                </a:cubicBezTo>
                <a:cubicBezTo>
                  <a:pt x="2460333" y="2849066"/>
                  <a:pt x="2459316" y="2848825"/>
                  <a:pt x="2459316" y="2848825"/>
                </a:cubicBezTo>
                <a:cubicBezTo>
                  <a:pt x="2460168" y="2845226"/>
                  <a:pt x="2460594" y="2843425"/>
                  <a:pt x="2460594" y="2843425"/>
                </a:cubicBezTo>
                <a:close/>
                <a:moveTo>
                  <a:pt x="2935208" y="2842311"/>
                </a:moveTo>
                <a:lnTo>
                  <a:pt x="2935208" y="2849529"/>
                </a:lnTo>
                <a:cubicBezTo>
                  <a:pt x="2935208" y="2854491"/>
                  <a:pt x="2936449" y="2856971"/>
                  <a:pt x="2938929" y="2856971"/>
                </a:cubicBezTo>
                <a:cubicBezTo>
                  <a:pt x="2941409" y="2856971"/>
                  <a:pt x="2942649" y="2856971"/>
                  <a:pt x="2942649" y="2856971"/>
                </a:cubicBezTo>
                <a:lnTo>
                  <a:pt x="2957396" y="2864344"/>
                </a:lnTo>
                <a:lnTo>
                  <a:pt x="2947256" y="2855985"/>
                </a:lnTo>
                <a:close/>
                <a:moveTo>
                  <a:pt x="4602083" y="2842088"/>
                </a:moveTo>
                <a:cubicBezTo>
                  <a:pt x="4602083" y="2842088"/>
                  <a:pt x="4604563" y="2842088"/>
                  <a:pt x="4609524" y="2842088"/>
                </a:cubicBezTo>
                <a:lnTo>
                  <a:pt x="4602083" y="2849529"/>
                </a:lnTo>
                <a:close/>
                <a:moveTo>
                  <a:pt x="3069153" y="2842088"/>
                </a:moveTo>
                <a:lnTo>
                  <a:pt x="3069153" y="2849529"/>
                </a:lnTo>
                <a:lnTo>
                  <a:pt x="3076595" y="2849529"/>
                </a:lnTo>
                <a:cubicBezTo>
                  <a:pt x="3071633" y="2844568"/>
                  <a:pt x="3069153" y="2842088"/>
                  <a:pt x="3069153" y="2842088"/>
                </a:cubicBezTo>
                <a:close/>
                <a:moveTo>
                  <a:pt x="2890560" y="2842088"/>
                </a:moveTo>
                <a:lnTo>
                  <a:pt x="2885273" y="2847375"/>
                </a:lnTo>
                <a:lnTo>
                  <a:pt x="2889792" y="2853787"/>
                </a:lnTo>
                <a:lnTo>
                  <a:pt x="2891488" y="2854189"/>
                </a:lnTo>
                <a:lnTo>
                  <a:pt x="2894280" y="2845809"/>
                </a:lnTo>
                <a:cubicBezTo>
                  <a:pt x="2896760" y="2843328"/>
                  <a:pt x="2895521" y="2842088"/>
                  <a:pt x="2890560" y="2842088"/>
                </a:cubicBezTo>
                <a:close/>
                <a:moveTo>
                  <a:pt x="2857788" y="2840510"/>
                </a:moveTo>
                <a:lnTo>
                  <a:pt x="2860794" y="2849529"/>
                </a:lnTo>
                <a:cubicBezTo>
                  <a:pt x="2860794" y="2854491"/>
                  <a:pt x="2862035" y="2856971"/>
                  <a:pt x="2864515" y="2856971"/>
                </a:cubicBezTo>
                <a:lnTo>
                  <a:pt x="2868024" y="2842933"/>
                </a:lnTo>
                <a:lnTo>
                  <a:pt x="2866668" y="2842612"/>
                </a:lnTo>
                <a:lnTo>
                  <a:pt x="2860567" y="2841168"/>
                </a:lnTo>
                <a:close/>
                <a:moveTo>
                  <a:pt x="2397030" y="2839784"/>
                </a:moveTo>
                <a:lnTo>
                  <a:pt x="2395752" y="2845184"/>
                </a:lnTo>
                <a:lnTo>
                  <a:pt x="2406676" y="2853471"/>
                </a:lnTo>
                <a:lnTo>
                  <a:pt x="2401854" y="2846628"/>
                </a:lnTo>
                <a:close/>
                <a:moveTo>
                  <a:pt x="2512909" y="2836507"/>
                </a:moveTo>
                <a:lnTo>
                  <a:pt x="2511048" y="2842088"/>
                </a:lnTo>
                <a:cubicBezTo>
                  <a:pt x="2511048" y="2847049"/>
                  <a:pt x="2508568" y="2849529"/>
                  <a:pt x="2503607" y="2849529"/>
                </a:cubicBezTo>
                <a:cubicBezTo>
                  <a:pt x="2498646" y="2849529"/>
                  <a:pt x="2496165" y="2847049"/>
                  <a:pt x="2496165" y="2842088"/>
                </a:cubicBezTo>
                <a:close/>
                <a:moveTo>
                  <a:pt x="2526714" y="2836269"/>
                </a:moveTo>
                <a:lnTo>
                  <a:pt x="2537637" y="2844556"/>
                </a:lnTo>
                <a:cubicBezTo>
                  <a:pt x="2536785" y="2848156"/>
                  <a:pt x="2534752" y="2847675"/>
                  <a:pt x="2531537" y="2843112"/>
                </a:cubicBezTo>
                <a:cubicBezTo>
                  <a:pt x="2528320" y="2838550"/>
                  <a:pt x="2526714" y="2836269"/>
                  <a:pt x="2526714" y="2836269"/>
                </a:cubicBezTo>
                <a:close/>
                <a:moveTo>
                  <a:pt x="2600352" y="2835452"/>
                </a:moveTo>
                <a:lnTo>
                  <a:pt x="2602479" y="2842799"/>
                </a:lnTo>
                <a:lnTo>
                  <a:pt x="2597656" y="2835955"/>
                </a:lnTo>
                <a:close/>
                <a:moveTo>
                  <a:pt x="2547571" y="2829802"/>
                </a:moveTo>
                <a:cubicBezTo>
                  <a:pt x="2551640" y="2830765"/>
                  <a:pt x="2553673" y="2831246"/>
                  <a:pt x="2553673" y="2831246"/>
                </a:cubicBezTo>
                <a:cubicBezTo>
                  <a:pt x="2552821" y="2834846"/>
                  <a:pt x="2552395" y="2836645"/>
                  <a:pt x="2552395" y="2836645"/>
                </a:cubicBezTo>
                <a:close/>
                <a:moveTo>
                  <a:pt x="2853661" y="2828129"/>
                </a:moveTo>
                <a:lnTo>
                  <a:pt x="2855729" y="2834332"/>
                </a:lnTo>
                <a:lnTo>
                  <a:pt x="2855744" y="2834324"/>
                </a:lnTo>
                <a:lnTo>
                  <a:pt x="2857022" y="2828925"/>
                </a:lnTo>
                <a:close/>
                <a:moveTo>
                  <a:pt x="3572546" y="2827233"/>
                </a:moveTo>
                <a:cubicBezTo>
                  <a:pt x="3572546" y="2827233"/>
                  <a:pt x="3574154" y="2829514"/>
                  <a:pt x="3577369" y="2834076"/>
                </a:cubicBezTo>
                <a:lnTo>
                  <a:pt x="3571268" y="2832632"/>
                </a:lnTo>
                <a:close/>
                <a:moveTo>
                  <a:pt x="4311868" y="2827205"/>
                </a:moveTo>
                <a:cubicBezTo>
                  <a:pt x="4316830" y="2827205"/>
                  <a:pt x="4321790" y="2829686"/>
                  <a:pt x="4326751" y="2834646"/>
                </a:cubicBezTo>
                <a:cubicBezTo>
                  <a:pt x="4331712" y="2839608"/>
                  <a:pt x="4334192" y="2842088"/>
                  <a:pt x="4334192" y="2842088"/>
                </a:cubicBezTo>
                <a:lnTo>
                  <a:pt x="4319310" y="2842088"/>
                </a:lnTo>
                <a:close/>
                <a:moveTo>
                  <a:pt x="3076595" y="2827205"/>
                </a:moveTo>
                <a:lnTo>
                  <a:pt x="3098919" y="2849529"/>
                </a:lnTo>
                <a:cubicBezTo>
                  <a:pt x="3098919" y="2849529"/>
                  <a:pt x="3101399" y="2850770"/>
                  <a:pt x="3106360" y="2853250"/>
                </a:cubicBezTo>
                <a:cubicBezTo>
                  <a:pt x="3111322" y="2855731"/>
                  <a:pt x="3116282" y="2859451"/>
                  <a:pt x="3121243" y="2864412"/>
                </a:cubicBezTo>
                <a:cubicBezTo>
                  <a:pt x="3136126" y="2879295"/>
                  <a:pt x="3143567" y="2884256"/>
                  <a:pt x="3143567" y="2879295"/>
                </a:cubicBezTo>
                <a:cubicBezTo>
                  <a:pt x="3143567" y="2874334"/>
                  <a:pt x="3142327" y="2871853"/>
                  <a:pt x="3139847" y="2871853"/>
                </a:cubicBezTo>
                <a:cubicBezTo>
                  <a:pt x="3137367" y="2871853"/>
                  <a:pt x="3136126" y="2871853"/>
                  <a:pt x="3136126" y="2871853"/>
                </a:cubicBezTo>
                <a:cubicBezTo>
                  <a:pt x="3126205" y="2866893"/>
                  <a:pt x="3121243" y="2861932"/>
                  <a:pt x="3121243" y="2856971"/>
                </a:cubicBezTo>
                <a:cubicBezTo>
                  <a:pt x="3116282" y="2856971"/>
                  <a:pt x="3106360" y="2849529"/>
                  <a:pt x="3091478" y="2834646"/>
                </a:cubicBezTo>
                <a:cubicBezTo>
                  <a:pt x="3086516" y="2829686"/>
                  <a:pt x="3082796" y="2827205"/>
                  <a:pt x="3080315" y="2827205"/>
                </a:cubicBezTo>
                <a:cubicBezTo>
                  <a:pt x="3077835" y="2827205"/>
                  <a:pt x="3076595" y="2827205"/>
                  <a:pt x="3076595" y="2827205"/>
                </a:cubicBezTo>
                <a:close/>
                <a:moveTo>
                  <a:pt x="2277921" y="2825845"/>
                </a:moveTo>
                <a:cubicBezTo>
                  <a:pt x="2279044" y="2825636"/>
                  <a:pt x="2280101" y="2825709"/>
                  <a:pt x="2281091" y="2826061"/>
                </a:cubicBezTo>
                <a:cubicBezTo>
                  <a:pt x="2284062" y="2827121"/>
                  <a:pt x="2286433" y="2830711"/>
                  <a:pt x="2288205" y="2836833"/>
                </a:cubicBezTo>
                <a:cubicBezTo>
                  <a:pt x="2292274" y="2837796"/>
                  <a:pt x="2295110" y="2839418"/>
                  <a:pt x="2296718" y="2841699"/>
                </a:cubicBezTo>
                <a:cubicBezTo>
                  <a:pt x="2298324" y="2843979"/>
                  <a:pt x="2299129" y="2845120"/>
                  <a:pt x="2299129" y="2845120"/>
                </a:cubicBezTo>
                <a:lnTo>
                  <a:pt x="2308774" y="2858807"/>
                </a:lnTo>
                <a:cubicBezTo>
                  <a:pt x="2304707" y="2857844"/>
                  <a:pt x="2300853" y="2855982"/>
                  <a:pt x="2297212" y="2853219"/>
                </a:cubicBezTo>
                <a:cubicBezTo>
                  <a:pt x="2293571" y="2850457"/>
                  <a:pt x="2290143" y="2846795"/>
                  <a:pt x="2286927" y="2842232"/>
                </a:cubicBezTo>
                <a:cubicBezTo>
                  <a:pt x="2276430" y="2832145"/>
                  <a:pt x="2273428" y="2826682"/>
                  <a:pt x="2277921" y="2825845"/>
                </a:cubicBezTo>
                <a:close/>
                <a:moveTo>
                  <a:pt x="2445807" y="2824245"/>
                </a:moveTo>
                <a:cubicBezTo>
                  <a:pt x="2446020" y="2823345"/>
                  <a:pt x="2448160" y="2823376"/>
                  <a:pt x="2452227" y="2824339"/>
                </a:cubicBezTo>
                <a:cubicBezTo>
                  <a:pt x="2456295" y="2825302"/>
                  <a:pt x="2457901" y="2827583"/>
                  <a:pt x="2457049" y="2831183"/>
                </a:cubicBezTo>
                <a:cubicBezTo>
                  <a:pt x="2456197" y="2834783"/>
                  <a:pt x="2455771" y="2836582"/>
                  <a:pt x="2455771" y="2836582"/>
                </a:cubicBezTo>
                <a:cubicBezTo>
                  <a:pt x="2455771" y="2836582"/>
                  <a:pt x="2454164" y="2834302"/>
                  <a:pt x="2450948" y="2829739"/>
                </a:cubicBezTo>
                <a:cubicBezTo>
                  <a:pt x="2447307" y="2826977"/>
                  <a:pt x="2445594" y="2825145"/>
                  <a:pt x="2445807" y="2824245"/>
                </a:cubicBezTo>
                <a:close/>
                <a:moveTo>
                  <a:pt x="2378234" y="2823931"/>
                </a:moveTo>
                <a:cubicBezTo>
                  <a:pt x="2376201" y="2823449"/>
                  <a:pt x="2375988" y="2824350"/>
                  <a:pt x="2377595" y="2826630"/>
                </a:cubicBezTo>
                <a:cubicBezTo>
                  <a:pt x="2379202" y="2828912"/>
                  <a:pt x="2380006" y="2830052"/>
                  <a:pt x="2380006" y="2830052"/>
                </a:cubicBezTo>
                <a:cubicBezTo>
                  <a:pt x="2380858" y="2826453"/>
                  <a:pt x="2380267" y="2824412"/>
                  <a:pt x="2378234" y="2823931"/>
                </a:cubicBezTo>
                <a:close/>
                <a:moveTo>
                  <a:pt x="3566239" y="2822740"/>
                </a:moveTo>
                <a:lnTo>
                  <a:pt x="3575169" y="2827205"/>
                </a:lnTo>
                <a:lnTo>
                  <a:pt x="3567728" y="2827205"/>
                </a:lnTo>
                <a:close/>
                <a:moveTo>
                  <a:pt x="2517068" y="2822582"/>
                </a:moveTo>
                <a:cubicBezTo>
                  <a:pt x="2521136" y="2823545"/>
                  <a:pt x="2523973" y="2825167"/>
                  <a:pt x="2525581" y="2827448"/>
                </a:cubicBezTo>
                <a:cubicBezTo>
                  <a:pt x="2527188" y="2829729"/>
                  <a:pt x="2527992" y="2830869"/>
                  <a:pt x="2527992" y="2830869"/>
                </a:cubicBezTo>
                <a:cubicBezTo>
                  <a:pt x="2527992" y="2830869"/>
                  <a:pt x="2525958" y="2830388"/>
                  <a:pt x="2521891" y="2829425"/>
                </a:cubicBezTo>
                <a:cubicBezTo>
                  <a:pt x="2517824" y="2828462"/>
                  <a:pt x="2515790" y="2827981"/>
                  <a:pt x="2515790" y="2827981"/>
                </a:cubicBezTo>
                <a:close/>
                <a:moveTo>
                  <a:pt x="2461749" y="2822554"/>
                </a:moveTo>
                <a:cubicBezTo>
                  <a:pt x="2464850" y="2823174"/>
                  <a:pt x="2468880" y="2824724"/>
                  <a:pt x="2473841" y="2827205"/>
                </a:cubicBezTo>
                <a:lnTo>
                  <a:pt x="2473841" y="2834646"/>
                </a:lnTo>
                <a:cubicBezTo>
                  <a:pt x="2458958" y="2829686"/>
                  <a:pt x="2452757" y="2825965"/>
                  <a:pt x="2455238" y="2823484"/>
                </a:cubicBezTo>
                <a:cubicBezTo>
                  <a:pt x="2456478" y="2822244"/>
                  <a:pt x="2458648" y="2821934"/>
                  <a:pt x="2461749" y="2822554"/>
                </a:cubicBezTo>
                <a:close/>
                <a:moveTo>
                  <a:pt x="2856483" y="2820945"/>
                </a:moveTo>
                <a:lnTo>
                  <a:pt x="2854055" y="2825801"/>
                </a:lnTo>
                <a:lnTo>
                  <a:pt x="2858301" y="2823525"/>
                </a:lnTo>
                <a:close/>
                <a:moveTo>
                  <a:pt x="3560286" y="2819764"/>
                </a:moveTo>
                <a:cubicBezTo>
                  <a:pt x="3562767" y="2819764"/>
                  <a:pt x="3564627" y="2820384"/>
                  <a:pt x="3565867" y="2821624"/>
                </a:cubicBezTo>
                <a:lnTo>
                  <a:pt x="3566239" y="2822740"/>
                </a:lnTo>
                <a:close/>
                <a:moveTo>
                  <a:pt x="4505577" y="2815810"/>
                </a:moveTo>
                <a:cubicBezTo>
                  <a:pt x="4506042" y="2815345"/>
                  <a:pt x="4507205" y="2815423"/>
                  <a:pt x="4509065" y="2816043"/>
                </a:cubicBezTo>
                <a:cubicBezTo>
                  <a:pt x="4516507" y="2818524"/>
                  <a:pt x="4526428" y="2823484"/>
                  <a:pt x="4538831" y="2830926"/>
                </a:cubicBezTo>
                <a:cubicBezTo>
                  <a:pt x="4551234" y="2838367"/>
                  <a:pt x="4554955" y="2844568"/>
                  <a:pt x="4549993" y="2849529"/>
                </a:cubicBezTo>
                <a:lnTo>
                  <a:pt x="4520228" y="2834646"/>
                </a:lnTo>
                <a:cubicBezTo>
                  <a:pt x="4509065" y="2823484"/>
                  <a:pt x="4504182" y="2817206"/>
                  <a:pt x="4505577" y="2815810"/>
                </a:cubicBezTo>
                <a:close/>
                <a:moveTo>
                  <a:pt x="3679349" y="2812322"/>
                </a:moveTo>
                <a:lnTo>
                  <a:pt x="3701673" y="2827205"/>
                </a:lnTo>
                <a:cubicBezTo>
                  <a:pt x="3696712" y="2827205"/>
                  <a:pt x="3691751" y="2824725"/>
                  <a:pt x="3686790" y="2819764"/>
                </a:cubicBezTo>
                <a:close/>
                <a:moveTo>
                  <a:pt x="3069153" y="2812322"/>
                </a:moveTo>
                <a:cubicBezTo>
                  <a:pt x="3069153" y="2817284"/>
                  <a:pt x="3069153" y="2819764"/>
                  <a:pt x="3069153" y="2819764"/>
                </a:cubicBezTo>
                <a:cubicBezTo>
                  <a:pt x="3069153" y="2819764"/>
                  <a:pt x="3070394" y="2819764"/>
                  <a:pt x="3072874" y="2819764"/>
                </a:cubicBezTo>
                <a:cubicBezTo>
                  <a:pt x="3075354" y="2819764"/>
                  <a:pt x="3076595" y="2819764"/>
                  <a:pt x="3076595" y="2819764"/>
                </a:cubicBezTo>
                <a:cubicBezTo>
                  <a:pt x="3076595" y="2814803"/>
                  <a:pt x="3074115" y="2812322"/>
                  <a:pt x="3069153" y="2812322"/>
                </a:cubicBezTo>
                <a:close/>
                <a:moveTo>
                  <a:pt x="2507423" y="2808895"/>
                </a:moveTo>
                <a:lnTo>
                  <a:pt x="2513524" y="2810339"/>
                </a:lnTo>
                <a:lnTo>
                  <a:pt x="2512245" y="2815738"/>
                </a:lnTo>
                <a:cubicBezTo>
                  <a:pt x="2508178" y="2814776"/>
                  <a:pt x="2506571" y="2812495"/>
                  <a:pt x="2507423" y="2808895"/>
                </a:cubicBezTo>
                <a:close/>
                <a:moveTo>
                  <a:pt x="2551235" y="2807861"/>
                </a:moveTo>
                <a:lnTo>
                  <a:pt x="2555323" y="2811949"/>
                </a:lnTo>
                <a:lnTo>
                  <a:pt x="2552684" y="2808204"/>
                </a:lnTo>
                <a:close/>
                <a:moveTo>
                  <a:pt x="2861724" y="2806741"/>
                </a:moveTo>
                <a:cubicBezTo>
                  <a:pt x="2861104" y="2806741"/>
                  <a:pt x="2860794" y="2807361"/>
                  <a:pt x="2860794" y="2808601"/>
                </a:cubicBezTo>
                <a:cubicBezTo>
                  <a:pt x="2860794" y="2811082"/>
                  <a:pt x="2860794" y="2812322"/>
                  <a:pt x="2860794" y="2812322"/>
                </a:cubicBezTo>
                <a:lnTo>
                  <a:pt x="2868235" y="2812322"/>
                </a:lnTo>
                <a:cubicBezTo>
                  <a:pt x="2868235" y="2812322"/>
                  <a:pt x="2866995" y="2811082"/>
                  <a:pt x="2864515" y="2808601"/>
                </a:cubicBezTo>
                <a:cubicBezTo>
                  <a:pt x="2863275" y="2807361"/>
                  <a:pt x="2862344" y="2806741"/>
                  <a:pt x="2861724" y="2806741"/>
                </a:cubicBezTo>
                <a:close/>
                <a:moveTo>
                  <a:pt x="2457223" y="2806635"/>
                </a:moveTo>
                <a:cubicBezTo>
                  <a:pt x="2458908" y="2806320"/>
                  <a:pt x="2462162" y="2809585"/>
                  <a:pt x="2466984" y="2816428"/>
                </a:cubicBezTo>
                <a:lnTo>
                  <a:pt x="2460884" y="2814984"/>
                </a:lnTo>
                <a:lnTo>
                  <a:pt x="2456061" y="2808141"/>
                </a:lnTo>
                <a:cubicBezTo>
                  <a:pt x="2456274" y="2807241"/>
                  <a:pt x="2456661" y="2806739"/>
                  <a:pt x="2457223" y="2806635"/>
                </a:cubicBezTo>
                <a:close/>
                <a:moveTo>
                  <a:pt x="2424279" y="2806320"/>
                </a:moveTo>
                <a:lnTo>
                  <a:pt x="2430380" y="2807764"/>
                </a:lnTo>
                <a:cubicBezTo>
                  <a:pt x="2433595" y="2812327"/>
                  <a:pt x="2437236" y="2815089"/>
                  <a:pt x="2441304" y="2816052"/>
                </a:cubicBezTo>
                <a:cubicBezTo>
                  <a:pt x="2437236" y="2815089"/>
                  <a:pt x="2431561" y="2811846"/>
                  <a:pt x="2424279" y="2806320"/>
                </a:cubicBezTo>
                <a:close/>
                <a:moveTo>
                  <a:pt x="4549993" y="2804881"/>
                </a:moveTo>
                <a:cubicBezTo>
                  <a:pt x="4554955" y="2804881"/>
                  <a:pt x="4557435" y="2804881"/>
                  <a:pt x="4557435" y="2804881"/>
                </a:cubicBezTo>
                <a:lnTo>
                  <a:pt x="4549993" y="2812322"/>
                </a:lnTo>
                <a:cubicBezTo>
                  <a:pt x="4549993" y="2812322"/>
                  <a:pt x="4549993" y="2809842"/>
                  <a:pt x="4549993" y="2804881"/>
                </a:cubicBezTo>
                <a:close/>
                <a:moveTo>
                  <a:pt x="2611961" y="2801614"/>
                </a:moveTo>
                <a:lnTo>
                  <a:pt x="2615228" y="2804881"/>
                </a:lnTo>
                <a:lnTo>
                  <a:pt x="2615228" y="2803720"/>
                </a:lnTo>
                <a:close/>
                <a:moveTo>
                  <a:pt x="2251890" y="2799727"/>
                </a:moveTo>
                <a:lnTo>
                  <a:pt x="2262814" y="2808014"/>
                </a:lnTo>
                <a:cubicBezTo>
                  <a:pt x="2261962" y="2811615"/>
                  <a:pt x="2265604" y="2814377"/>
                  <a:pt x="2273737" y="2816302"/>
                </a:cubicBezTo>
                <a:cubicBezTo>
                  <a:pt x="2265604" y="2814377"/>
                  <a:pt x="2259929" y="2811134"/>
                  <a:pt x="2256714" y="2806570"/>
                </a:cubicBezTo>
                <a:cubicBezTo>
                  <a:pt x="2249431" y="2801046"/>
                  <a:pt x="2247823" y="2798764"/>
                  <a:pt x="2251890" y="2799727"/>
                </a:cubicBezTo>
                <a:close/>
                <a:moveTo>
                  <a:pt x="2808704" y="2797439"/>
                </a:moveTo>
                <a:lnTo>
                  <a:pt x="2808704" y="2800167"/>
                </a:lnTo>
                <a:lnTo>
                  <a:pt x="2813610" y="2804881"/>
                </a:lnTo>
                <a:lnTo>
                  <a:pt x="2816146" y="2804881"/>
                </a:lnTo>
                <a:lnTo>
                  <a:pt x="2826857" y="2815592"/>
                </a:lnTo>
                <a:lnTo>
                  <a:pt x="2828491" y="2816832"/>
                </a:lnTo>
                <a:lnTo>
                  <a:pt x="2838470" y="2823484"/>
                </a:lnTo>
                <a:lnTo>
                  <a:pt x="2843372" y="2821034"/>
                </a:lnTo>
                <a:lnTo>
                  <a:pt x="2841820" y="2815673"/>
                </a:lnTo>
                <a:lnTo>
                  <a:pt x="2838470" y="2812322"/>
                </a:lnTo>
                <a:lnTo>
                  <a:pt x="2837884" y="2811151"/>
                </a:lnTo>
                <a:lnTo>
                  <a:pt x="2835175" y="2812349"/>
                </a:lnTo>
                <a:cubicBezTo>
                  <a:pt x="2834323" y="2815949"/>
                  <a:pt x="2831864" y="2817267"/>
                  <a:pt x="2827797" y="2816305"/>
                </a:cubicBezTo>
                <a:cubicBezTo>
                  <a:pt x="2823730" y="2815342"/>
                  <a:pt x="2822122" y="2813061"/>
                  <a:pt x="2822975" y="2809461"/>
                </a:cubicBezTo>
                <a:cubicBezTo>
                  <a:pt x="2823827" y="2805862"/>
                  <a:pt x="2825482" y="2803403"/>
                  <a:pt x="2827941" y="2802084"/>
                </a:cubicBezTo>
                <a:cubicBezTo>
                  <a:pt x="2830401" y="2800766"/>
                  <a:pt x="2831631" y="2800107"/>
                  <a:pt x="2831631" y="2800107"/>
                </a:cubicBezTo>
                <a:lnTo>
                  <a:pt x="2834149" y="2803679"/>
                </a:lnTo>
                <a:lnTo>
                  <a:pt x="2831028" y="2797439"/>
                </a:lnTo>
                <a:lnTo>
                  <a:pt x="2823587" y="2797439"/>
                </a:lnTo>
                <a:cubicBezTo>
                  <a:pt x="2818626" y="2797439"/>
                  <a:pt x="2816146" y="2797439"/>
                  <a:pt x="2816146" y="2797439"/>
                </a:cubicBezTo>
                <a:cubicBezTo>
                  <a:pt x="2811184" y="2797439"/>
                  <a:pt x="2808704" y="2797439"/>
                  <a:pt x="2808704" y="2797439"/>
                </a:cubicBezTo>
                <a:close/>
                <a:moveTo>
                  <a:pt x="2497778" y="2795208"/>
                </a:moveTo>
                <a:cubicBezTo>
                  <a:pt x="2497778" y="2795208"/>
                  <a:pt x="2499385" y="2797489"/>
                  <a:pt x="2502600" y="2802051"/>
                </a:cubicBezTo>
                <a:lnTo>
                  <a:pt x="2495222" y="2806007"/>
                </a:lnTo>
                <a:cubicBezTo>
                  <a:pt x="2487939" y="2800482"/>
                  <a:pt x="2484298" y="2797719"/>
                  <a:pt x="2484298" y="2797719"/>
                </a:cubicBezTo>
                <a:lnTo>
                  <a:pt x="2490398" y="2799163"/>
                </a:lnTo>
                <a:close/>
                <a:moveTo>
                  <a:pt x="2897750" y="2792950"/>
                </a:moveTo>
                <a:cubicBezTo>
                  <a:pt x="2901818" y="2793913"/>
                  <a:pt x="2903638" y="2795294"/>
                  <a:pt x="2903212" y="2797093"/>
                </a:cubicBezTo>
                <a:cubicBezTo>
                  <a:pt x="2902786" y="2798893"/>
                  <a:pt x="2901556" y="2799552"/>
                  <a:pt x="2899523" y="2799071"/>
                </a:cubicBezTo>
                <a:cubicBezTo>
                  <a:pt x="2897490" y="2798590"/>
                  <a:pt x="2896898" y="2796550"/>
                  <a:pt x="2897750" y="2792950"/>
                </a:cubicBezTo>
                <a:close/>
                <a:moveTo>
                  <a:pt x="2546112" y="2792647"/>
                </a:moveTo>
                <a:lnTo>
                  <a:pt x="2547614" y="2795601"/>
                </a:lnTo>
                <a:lnTo>
                  <a:pt x="2556840" y="2802010"/>
                </a:lnTo>
                <a:lnTo>
                  <a:pt x="2555697" y="2797439"/>
                </a:lnTo>
                <a:close/>
                <a:moveTo>
                  <a:pt x="3529207" y="2790874"/>
                </a:moveTo>
                <a:lnTo>
                  <a:pt x="3529591" y="2790928"/>
                </a:lnTo>
                <a:cubicBezTo>
                  <a:pt x="3531451" y="2791548"/>
                  <a:pt x="3533001" y="2792479"/>
                  <a:pt x="3534241" y="2793719"/>
                </a:cubicBezTo>
                <a:cubicBezTo>
                  <a:pt x="3536721" y="2796199"/>
                  <a:pt x="3537962" y="2797439"/>
                  <a:pt x="3537962" y="2797439"/>
                </a:cubicBezTo>
                <a:close/>
                <a:moveTo>
                  <a:pt x="4468138" y="2789998"/>
                </a:moveTo>
                <a:cubicBezTo>
                  <a:pt x="4473099" y="2789998"/>
                  <a:pt x="4475579" y="2789998"/>
                  <a:pt x="4475579" y="2789998"/>
                </a:cubicBezTo>
                <a:cubicBezTo>
                  <a:pt x="4475579" y="2789998"/>
                  <a:pt x="4476820" y="2791239"/>
                  <a:pt x="4479300" y="2793719"/>
                </a:cubicBezTo>
                <a:cubicBezTo>
                  <a:pt x="4481780" y="2796199"/>
                  <a:pt x="4483021" y="2797439"/>
                  <a:pt x="4483021" y="2797439"/>
                </a:cubicBezTo>
                <a:cubicBezTo>
                  <a:pt x="4487982" y="2797439"/>
                  <a:pt x="4490462" y="2797439"/>
                  <a:pt x="4490462" y="2797439"/>
                </a:cubicBezTo>
                <a:lnTo>
                  <a:pt x="4497903" y="2804881"/>
                </a:lnTo>
                <a:cubicBezTo>
                  <a:pt x="4497903" y="2814803"/>
                  <a:pt x="4490462" y="2812322"/>
                  <a:pt x="4475579" y="2797439"/>
                </a:cubicBezTo>
                <a:close/>
                <a:moveTo>
                  <a:pt x="4237454" y="2789998"/>
                </a:moveTo>
                <a:cubicBezTo>
                  <a:pt x="4242415" y="2789998"/>
                  <a:pt x="4244896" y="2792479"/>
                  <a:pt x="4244896" y="2797439"/>
                </a:cubicBezTo>
                <a:lnTo>
                  <a:pt x="4237454" y="2797439"/>
                </a:lnTo>
                <a:close/>
                <a:moveTo>
                  <a:pt x="3843060" y="2789998"/>
                </a:moveTo>
                <a:cubicBezTo>
                  <a:pt x="3848021" y="2789998"/>
                  <a:pt x="3850501" y="2789998"/>
                  <a:pt x="3850501" y="2789998"/>
                </a:cubicBezTo>
                <a:lnTo>
                  <a:pt x="3850501" y="2797439"/>
                </a:lnTo>
                <a:cubicBezTo>
                  <a:pt x="3845540" y="2797439"/>
                  <a:pt x="3843060" y="2794959"/>
                  <a:pt x="3843060" y="2789998"/>
                </a:cubicBezTo>
                <a:close/>
                <a:moveTo>
                  <a:pt x="2421751" y="2789998"/>
                </a:moveTo>
                <a:lnTo>
                  <a:pt x="2429193" y="2789998"/>
                </a:lnTo>
                <a:lnTo>
                  <a:pt x="2436634" y="2797439"/>
                </a:lnTo>
                <a:close/>
                <a:moveTo>
                  <a:pt x="4899739" y="2782557"/>
                </a:moveTo>
                <a:cubicBezTo>
                  <a:pt x="4904701" y="2782557"/>
                  <a:pt x="4907181" y="2782557"/>
                  <a:pt x="4907181" y="2782557"/>
                </a:cubicBezTo>
                <a:cubicBezTo>
                  <a:pt x="4912142" y="2787518"/>
                  <a:pt x="4913381" y="2791239"/>
                  <a:pt x="4910901" y="2793719"/>
                </a:cubicBezTo>
                <a:cubicBezTo>
                  <a:pt x="4908421" y="2796199"/>
                  <a:pt x="4905940" y="2794959"/>
                  <a:pt x="4903460" y="2789998"/>
                </a:cubicBezTo>
                <a:cubicBezTo>
                  <a:pt x="4900979" y="2785037"/>
                  <a:pt x="4899739" y="2782557"/>
                  <a:pt x="4899739" y="2782557"/>
                </a:cubicBezTo>
                <a:close/>
                <a:moveTo>
                  <a:pt x="2898001" y="2782557"/>
                </a:moveTo>
                <a:cubicBezTo>
                  <a:pt x="2902962" y="2782557"/>
                  <a:pt x="2905442" y="2783797"/>
                  <a:pt x="2905442" y="2786277"/>
                </a:cubicBezTo>
                <a:cubicBezTo>
                  <a:pt x="2905442" y="2788758"/>
                  <a:pt x="2904202" y="2789998"/>
                  <a:pt x="2901722" y="2789998"/>
                </a:cubicBezTo>
                <a:cubicBezTo>
                  <a:pt x="2899242" y="2789998"/>
                  <a:pt x="2898001" y="2787518"/>
                  <a:pt x="2898001" y="2782557"/>
                </a:cubicBezTo>
                <a:close/>
                <a:moveTo>
                  <a:pt x="2831028" y="2782557"/>
                </a:moveTo>
                <a:cubicBezTo>
                  <a:pt x="2835990" y="2782557"/>
                  <a:pt x="2839710" y="2785037"/>
                  <a:pt x="2842190" y="2789998"/>
                </a:cubicBezTo>
                <a:lnTo>
                  <a:pt x="2843920" y="2796915"/>
                </a:lnTo>
                <a:lnTo>
                  <a:pt x="2845110" y="2797596"/>
                </a:lnTo>
                <a:lnTo>
                  <a:pt x="2848819" y="2801973"/>
                </a:lnTo>
                <a:lnTo>
                  <a:pt x="2853353" y="2797439"/>
                </a:lnTo>
                <a:lnTo>
                  <a:pt x="2864003" y="2802765"/>
                </a:lnTo>
                <a:lnTo>
                  <a:pt x="2853767" y="2788240"/>
                </a:lnTo>
                <a:lnTo>
                  <a:pt x="2853229" y="2787477"/>
                </a:lnTo>
                <a:lnTo>
                  <a:pt x="2838470" y="2782557"/>
                </a:lnTo>
                <a:close/>
                <a:moveTo>
                  <a:pt x="2404988" y="2778947"/>
                </a:moveTo>
                <a:cubicBezTo>
                  <a:pt x="2409056" y="2779909"/>
                  <a:pt x="2410663" y="2782190"/>
                  <a:pt x="2409811" y="2785790"/>
                </a:cubicBezTo>
                <a:cubicBezTo>
                  <a:pt x="2405744" y="2784827"/>
                  <a:pt x="2403710" y="2784346"/>
                  <a:pt x="2403710" y="2784346"/>
                </a:cubicBezTo>
                <a:cubicBezTo>
                  <a:pt x="2404562" y="2780746"/>
                  <a:pt x="2404988" y="2778947"/>
                  <a:pt x="2404988" y="2778947"/>
                </a:cubicBezTo>
                <a:close/>
                <a:moveTo>
                  <a:pt x="2231322" y="2777753"/>
                </a:moveTo>
                <a:cubicBezTo>
                  <a:pt x="2234537" y="2782315"/>
                  <a:pt x="2236145" y="2784596"/>
                  <a:pt x="2236145" y="2784596"/>
                </a:cubicBezTo>
                <a:lnTo>
                  <a:pt x="2230044" y="2783152"/>
                </a:lnTo>
                <a:close/>
                <a:moveTo>
                  <a:pt x="2296606" y="2777525"/>
                </a:moveTo>
                <a:cubicBezTo>
                  <a:pt x="2295081" y="2777164"/>
                  <a:pt x="2293703" y="2777314"/>
                  <a:pt x="2292474" y="2777973"/>
                </a:cubicBezTo>
                <a:cubicBezTo>
                  <a:pt x="2290014" y="2779292"/>
                  <a:pt x="2292213" y="2783613"/>
                  <a:pt x="2299069" y="2790938"/>
                </a:cubicBezTo>
                <a:cubicBezTo>
                  <a:pt x="2305925" y="2798262"/>
                  <a:pt x="2311978" y="2804447"/>
                  <a:pt x="2317226" y="2809490"/>
                </a:cubicBezTo>
                <a:cubicBezTo>
                  <a:pt x="2322476" y="2814534"/>
                  <a:pt x="2327133" y="2817537"/>
                  <a:pt x="2331201" y="2818500"/>
                </a:cubicBezTo>
                <a:cubicBezTo>
                  <a:pt x="2330349" y="2822100"/>
                  <a:pt x="2330726" y="2825040"/>
                  <a:pt x="2332333" y="2827321"/>
                </a:cubicBezTo>
                <a:cubicBezTo>
                  <a:pt x="2333941" y="2829602"/>
                  <a:pt x="2334319" y="2832542"/>
                  <a:pt x="2333467" y="2836142"/>
                </a:cubicBezTo>
                <a:cubicBezTo>
                  <a:pt x="2340749" y="2841667"/>
                  <a:pt x="2345621" y="2843771"/>
                  <a:pt x="2348080" y="2842452"/>
                </a:cubicBezTo>
                <a:cubicBezTo>
                  <a:pt x="2350539" y="2841134"/>
                  <a:pt x="2351982" y="2839574"/>
                  <a:pt x="2352408" y="2837774"/>
                </a:cubicBezTo>
                <a:cubicBezTo>
                  <a:pt x="2352834" y="2835975"/>
                  <a:pt x="2351226" y="2833694"/>
                  <a:pt x="2347585" y="2830931"/>
                </a:cubicBezTo>
                <a:cubicBezTo>
                  <a:pt x="2343944" y="2828169"/>
                  <a:pt x="2339712" y="2823366"/>
                  <a:pt x="2334890" y="2816522"/>
                </a:cubicBezTo>
                <a:cubicBezTo>
                  <a:pt x="2330067" y="2809679"/>
                  <a:pt x="2325622" y="2805776"/>
                  <a:pt x="2321555" y="2804813"/>
                </a:cubicBezTo>
                <a:lnTo>
                  <a:pt x="2322833" y="2799414"/>
                </a:lnTo>
                <a:cubicBezTo>
                  <a:pt x="2322833" y="2799414"/>
                  <a:pt x="2320800" y="2798933"/>
                  <a:pt x="2316732" y="2797970"/>
                </a:cubicBezTo>
                <a:cubicBezTo>
                  <a:pt x="2312664" y="2797007"/>
                  <a:pt x="2310040" y="2794485"/>
                  <a:pt x="2308859" y="2790404"/>
                </a:cubicBezTo>
                <a:cubicBezTo>
                  <a:pt x="2307678" y="2786324"/>
                  <a:pt x="2305267" y="2782902"/>
                  <a:pt x="2301625" y="2780139"/>
                </a:cubicBezTo>
                <a:cubicBezTo>
                  <a:pt x="2299805" y="2778758"/>
                  <a:pt x="2298131" y="2777886"/>
                  <a:pt x="2296606" y="2777525"/>
                </a:cubicBezTo>
                <a:close/>
                <a:moveTo>
                  <a:pt x="2375541" y="2777160"/>
                </a:moveTo>
                <a:lnTo>
                  <a:pt x="2379307" y="2778569"/>
                </a:lnTo>
                <a:cubicBezTo>
                  <a:pt x="2383374" y="2779532"/>
                  <a:pt x="2393068" y="2788479"/>
                  <a:pt x="2408388" y="2805410"/>
                </a:cubicBezTo>
                <a:cubicBezTo>
                  <a:pt x="2423708" y="2822341"/>
                  <a:pt x="2430942" y="2832606"/>
                  <a:pt x="2430090" y="2836205"/>
                </a:cubicBezTo>
                <a:cubicBezTo>
                  <a:pt x="2433305" y="2840768"/>
                  <a:pt x="2434913" y="2843049"/>
                  <a:pt x="2434913" y="2843049"/>
                </a:cubicBezTo>
                <a:lnTo>
                  <a:pt x="2441014" y="2844493"/>
                </a:lnTo>
                <a:cubicBezTo>
                  <a:pt x="2444229" y="2849056"/>
                  <a:pt x="2447656" y="2852718"/>
                  <a:pt x="2451298" y="2855480"/>
                </a:cubicBezTo>
                <a:cubicBezTo>
                  <a:pt x="2454940" y="2858243"/>
                  <a:pt x="2458367" y="2861905"/>
                  <a:pt x="2461583" y="2866467"/>
                </a:cubicBezTo>
                <a:cubicBezTo>
                  <a:pt x="2467161" y="2879192"/>
                  <a:pt x="2472196" y="2885135"/>
                  <a:pt x="2476690" y="2884298"/>
                </a:cubicBezTo>
                <a:cubicBezTo>
                  <a:pt x="2481183" y="2883462"/>
                  <a:pt x="2483216" y="2883943"/>
                  <a:pt x="2482790" y="2885742"/>
                </a:cubicBezTo>
                <a:cubicBezTo>
                  <a:pt x="2482364" y="2887542"/>
                  <a:pt x="2479692" y="2889761"/>
                  <a:pt x="2474773" y="2892398"/>
                </a:cubicBezTo>
                <a:cubicBezTo>
                  <a:pt x="2467490" y="2886872"/>
                  <a:pt x="2462242" y="2881829"/>
                  <a:pt x="2459027" y="2877266"/>
                </a:cubicBezTo>
                <a:lnTo>
                  <a:pt x="2449381" y="2863579"/>
                </a:lnTo>
                <a:cubicBezTo>
                  <a:pt x="2437180" y="2860691"/>
                  <a:pt x="2429141" y="2849285"/>
                  <a:pt x="2425268" y="2829362"/>
                </a:cubicBezTo>
                <a:cubicBezTo>
                  <a:pt x="2425268" y="2829362"/>
                  <a:pt x="2423234" y="2828881"/>
                  <a:pt x="2419167" y="2827918"/>
                </a:cubicBezTo>
                <a:lnTo>
                  <a:pt x="2388952" y="2792257"/>
                </a:lnTo>
                <a:cubicBezTo>
                  <a:pt x="2388952" y="2792257"/>
                  <a:pt x="2387346" y="2789976"/>
                  <a:pt x="2384130" y="2785413"/>
                </a:cubicBezTo>
                <a:close/>
                <a:moveTo>
                  <a:pt x="2987298" y="2775115"/>
                </a:moveTo>
                <a:cubicBezTo>
                  <a:pt x="2987298" y="2775115"/>
                  <a:pt x="2987298" y="2777596"/>
                  <a:pt x="2987298" y="2782557"/>
                </a:cubicBezTo>
                <a:cubicBezTo>
                  <a:pt x="2987298" y="2782557"/>
                  <a:pt x="2986057" y="2783797"/>
                  <a:pt x="2983577" y="2786277"/>
                </a:cubicBezTo>
                <a:cubicBezTo>
                  <a:pt x="2981097" y="2788758"/>
                  <a:pt x="2979856" y="2789998"/>
                  <a:pt x="2979856" y="2789998"/>
                </a:cubicBezTo>
                <a:lnTo>
                  <a:pt x="2972415" y="2797439"/>
                </a:lnTo>
                <a:cubicBezTo>
                  <a:pt x="2972415" y="2797439"/>
                  <a:pt x="2974895" y="2797439"/>
                  <a:pt x="2979856" y="2797439"/>
                </a:cubicBezTo>
                <a:lnTo>
                  <a:pt x="3002181" y="2797439"/>
                </a:lnTo>
                <a:cubicBezTo>
                  <a:pt x="3017064" y="2807361"/>
                  <a:pt x="3022025" y="2812322"/>
                  <a:pt x="3017064" y="2812322"/>
                </a:cubicBezTo>
                <a:cubicBezTo>
                  <a:pt x="3017064" y="2812322"/>
                  <a:pt x="3014583" y="2812322"/>
                  <a:pt x="3009622" y="2812322"/>
                </a:cubicBezTo>
                <a:lnTo>
                  <a:pt x="3009622" y="2819764"/>
                </a:lnTo>
                <a:cubicBezTo>
                  <a:pt x="3019544" y="2824725"/>
                  <a:pt x="3024505" y="2827205"/>
                  <a:pt x="3024505" y="2827205"/>
                </a:cubicBezTo>
                <a:lnTo>
                  <a:pt x="3039388" y="2827205"/>
                </a:lnTo>
                <a:lnTo>
                  <a:pt x="3054271" y="2834646"/>
                </a:lnTo>
                <a:lnTo>
                  <a:pt x="3054271" y="2827205"/>
                </a:lnTo>
                <a:cubicBezTo>
                  <a:pt x="3049309" y="2822244"/>
                  <a:pt x="3044349" y="2819764"/>
                  <a:pt x="3039388" y="2819764"/>
                </a:cubicBezTo>
                <a:lnTo>
                  <a:pt x="3031946" y="2812322"/>
                </a:lnTo>
                <a:lnTo>
                  <a:pt x="3017064" y="2797439"/>
                </a:lnTo>
                <a:cubicBezTo>
                  <a:pt x="3012102" y="2797439"/>
                  <a:pt x="3009622" y="2794959"/>
                  <a:pt x="3009622" y="2789998"/>
                </a:cubicBezTo>
                <a:cubicBezTo>
                  <a:pt x="3004661" y="2785037"/>
                  <a:pt x="2999701" y="2782557"/>
                  <a:pt x="2994739" y="2782557"/>
                </a:cubicBezTo>
                <a:cubicBezTo>
                  <a:pt x="2989778" y="2777596"/>
                  <a:pt x="2987298" y="2775115"/>
                  <a:pt x="2987298" y="2775115"/>
                </a:cubicBezTo>
                <a:close/>
                <a:moveTo>
                  <a:pt x="2883725" y="2773950"/>
                </a:moveTo>
                <a:cubicBezTo>
                  <a:pt x="2885251" y="2774311"/>
                  <a:pt x="2886924" y="2775182"/>
                  <a:pt x="2888744" y="2776563"/>
                </a:cubicBezTo>
                <a:cubicBezTo>
                  <a:pt x="2892386" y="2779326"/>
                  <a:pt x="2893780" y="2782507"/>
                  <a:pt x="2892928" y="2786106"/>
                </a:cubicBezTo>
                <a:cubicBezTo>
                  <a:pt x="2892076" y="2789706"/>
                  <a:pt x="2888008" y="2788743"/>
                  <a:pt x="2880727" y="2783218"/>
                </a:cubicBezTo>
                <a:cubicBezTo>
                  <a:pt x="2877511" y="2778656"/>
                  <a:pt x="2877134" y="2775716"/>
                  <a:pt x="2879593" y="2774397"/>
                </a:cubicBezTo>
                <a:cubicBezTo>
                  <a:pt x="2880823" y="2773738"/>
                  <a:pt x="2882201" y="2773589"/>
                  <a:pt x="2883725" y="2773950"/>
                </a:cubicBezTo>
                <a:close/>
                <a:moveTo>
                  <a:pt x="2477208" y="2773233"/>
                </a:moveTo>
                <a:cubicBezTo>
                  <a:pt x="2477208" y="2773233"/>
                  <a:pt x="2478013" y="2774374"/>
                  <a:pt x="2479620" y="2776655"/>
                </a:cubicBezTo>
                <a:cubicBezTo>
                  <a:pt x="2481227" y="2778937"/>
                  <a:pt x="2482032" y="2780077"/>
                  <a:pt x="2482032" y="2780077"/>
                </a:cubicBezTo>
                <a:lnTo>
                  <a:pt x="2471192" y="2777511"/>
                </a:lnTo>
                <a:lnTo>
                  <a:pt x="2481283" y="2782557"/>
                </a:lnTo>
                <a:lnTo>
                  <a:pt x="2473841" y="2782557"/>
                </a:lnTo>
                <a:lnTo>
                  <a:pt x="2466400" y="2775115"/>
                </a:lnTo>
                <a:lnTo>
                  <a:pt x="2470176" y="2777003"/>
                </a:lnTo>
                <a:close/>
                <a:moveTo>
                  <a:pt x="2370634" y="2772444"/>
                </a:moveTo>
                <a:lnTo>
                  <a:pt x="2375541" y="2777160"/>
                </a:lnTo>
                <a:lnTo>
                  <a:pt x="2374128" y="2776631"/>
                </a:lnTo>
                <a:cubicBezTo>
                  <a:pt x="2372710" y="2775820"/>
                  <a:pt x="2371598" y="2774845"/>
                  <a:pt x="2370795" y="2773704"/>
                </a:cubicBezTo>
                <a:close/>
                <a:moveTo>
                  <a:pt x="3493314" y="2767674"/>
                </a:moveTo>
                <a:lnTo>
                  <a:pt x="3495906" y="2768970"/>
                </a:lnTo>
                <a:lnTo>
                  <a:pt x="3494993" y="2767674"/>
                </a:lnTo>
                <a:close/>
                <a:moveTo>
                  <a:pt x="3478431" y="2767674"/>
                </a:moveTo>
                <a:cubicBezTo>
                  <a:pt x="3478431" y="2767674"/>
                  <a:pt x="3478431" y="2770154"/>
                  <a:pt x="3478431" y="2775115"/>
                </a:cubicBezTo>
                <a:lnTo>
                  <a:pt x="3485872" y="2775115"/>
                </a:lnTo>
                <a:cubicBezTo>
                  <a:pt x="3485872" y="2770154"/>
                  <a:pt x="3483392" y="2767674"/>
                  <a:pt x="3478431" y="2767674"/>
                </a:cubicBezTo>
                <a:close/>
                <a:moveTo>
                  <a:pt x="2375763" y="2766326"/>
                </a:moveTo>
                <a:lnTo>
                  <a:pt x="2375444" y="2767674"/>
                </a:lnTo>
                <a:lnTo>
                  <a:pt x="2377103" y="2767674"/>
                </a:lnTo>
                <a:lnTo>
                  <a:pt x="2384544" y="2775115"/>
                </a:lnTo>
                <a:lnTo>
                  <a:pt x="2374832" y="2770259"/>
                </a:lnTo>
                <a:lnTo>
                  <a:pt x="2374485" y="2771726"/>
                </a:lnTo>
                <a:cubicBezTo>
                  <a:pt x="2372451" y="2771245"/>
                  <a:pt x="2371127" y="2771169"/>
                  <a:pt x="2370512" y="2771499"/>
                </a:cubicBezTo>
                <a:lnTo>
                  <a:pt x="2370634" y="2772444"/>
                </a:lnTo>
                <a:lnTo>
                  <a:pt x="2368383" y="2770282"/>
                </a:lnTo>
                <a:lnTo>
                  <a:pt x="2371517" y="2768602"/>
                </a:lnTo>
                <a:lnTo>
                  <a:pt x="2369661" y="2767674"/>
                </a:lnTo>
                <a:lnTo>
                  <a:pt x="2373248" y="2767674"/>
                </a:lnTo>
                <a:close/>
                <a:moveTo>
                  <a:pt x="2183794" y="2760801"/>
                </a:moveTo>
                <a:cubicBezTo>
                  <a:pt x="2187862" y="2761763"/>
                  <a:pt x="2189895" y="2762245"/>
                  <a:pt x="2189895" y="2762245"/>
                </a:cubicBezTo>
                <a:cubicBezTo>
                  <a:pt x="2189895" y="2762245"/>
                  <a:pt x="2189469" y="2764045"/>
                  <a:pt x="2188617" y="2767645"/>
                </a:cubicBezTo>
                <a:cubicBezTo>
                  <a:pt x="2188617" y="2767645"/>
                  <a:pt x="2186583" y="2767163"/>
                  <a:pt x="2182516" y="2766201"/>
                </a:cubicBezTo>
                <a:cubicBezTo>
                  <a:pt x="2183368" y="2762601"/>
                  <a:pt x="2183794" y="2760801"/>
                  <a:pt x="2183794" y="2760801"/>
                </a:cubicBezTo>
                <a:close/>
                <a:moveTo>
                  <a:pt x="4877415" y="2760232"/>
                </a:moveTo>
                <a:lnTo>
                  <a:pt x="4884856" y="2760232"/>
                </a:lnTo>
                <a:lnTo>
                  <a:pt x="4884856" y="2767674"/>
                </a:lnTo>
                <a:close/>
                <a:moveTo>
                  <a:pt x="4616966" y="2760232"/>
                </a:moveTo>
                <a:lnTo>
                  <a:pt x="4631849" y="2760232"/>
                </a:lnTo>
                <a:lnTo>
                  <a:pt x="4639290" y="2775115"/>
                </a:lnTo>
                <a:cubicBezTo>
                  <a:pt x="4634329" y="2775115"/>
                  <a:pt x="4629369" y="2772635"/>
                  <a:pt x="4624407" y="2767674"/>
                </a:cubicBezTo>
                <a:cubicBezTo>
                  <a:pt x="4619446" y="2762713"/>
                  <a:pt x="4616966" y="2760232"/>
                  <a:pt x="4616966" y="2760232"/>
                </a:cubicBezTo>
                <a:close/>
                <a:moveTo>
                  <a:pt x="4442093" y="2760232"/>
                </a:moveTo>
                <a:cubicBezTo>
                  <a:pt x="4444573" y="2760232"/>
                  <a:pt x="4445814" y="2762713"/>
                  <a:pt x="4445814" y="2767674"/>
                </a:cubicBezTo>
                <a:cubicBezTo>
                  <a:pt x="4445814" y="2772635"/>
                  <a:pt x="4445814" y="2775115"/>
                  <a:pt x="4445814" y="2775115"/>
                </a:cubicBezTo>
                <a:cubicBezTo>
                  <a:pt x="4440852" y="2775115"/>
                  <a:pt x="4438372" y="2772635"/>
                  <a:pt x="4438372" y="2767674"/>
                </a:cubicBezTo>
                <a:cubicBezTo>
                  <a:pt x="4438372" y="2762713"/>
                  <a:pt x="4439613" y="2760232"/>
                  <a:pt x="4442093" y="2760232"/>
                </a:cubicBezTo>
                <a:close/>
                <a:moveTo>
                  <a:pt x="3642142" y="2760232"/>
                </a:moveTo>
                <a:lnTo>
                  <a:pt x="3649583" y="2775115"/>
                </a:lnTo>
                <a:cubicBezTo>
                  <a:pt x="3649583" y="2775115"/>
                  <a:pt x="3648342" y="2773875"/>
                  <a:pt x="3645862" y="2771394"/>
                </a:cubicBezTo>
                <a:cubicBezTo>
                  <a:pt x="3643382" y="2768914"/>
                  <a:pt x="3642142" y="2765194"/>
                  <a:pt x="3642142" y="2760232"/>
                </a:cubicBezTo>
                <a:close/>
                <a:moveTo>
                  <a:pt x="3604935" y="2760232"/>
                </a:moveTo>
                <a:lnTo>
                  <a:pt x="3642142" y="2782557"/>
                </a:lnTo>
                <a:cubicBezTo>
                  <a:pt x="3661986" y="2797439"/>
                  <a:pt x="3673148" y="2804881"/>
                  <a:pt x="3675628" y="2804881"/>
                </a:cubicBezTo>
                <a:cubicBezTo>
                  <a:pt x="3678108" y="2804881"/>
                  <a:pt x="3678108" y="2806121"/>
                  <a:pt x="3675628" y="2808601"/>
                </a:cubicBezTo>
                <a:cubicBezTo>
                  <a:pt x="3673148" y="2811082"/>
                  <a:pt x="3668187" y="2809842"/>
                  <a:pt x="3660745" y="2804881"/>
                </a:cubicBezTo>
                <a:cubicBezTo>
                  <a:pt x="3653304" y="2799920"/>
                  <a:pt x="3649583" y="2797439"/>
                  <a:pt x="3649583" y="2797439"/>
                </a:cubicBezTo>
                <a:lnTo>
                  <a:pt x="3619817" y="2775115"/>
                </a:lnTo>
                <a:cubicBezTo>
                  <a:pt x="3619817" y="2770154"/>
                  <a:pt x="3617337" y="2767674"/>
                  <a:pt x="3612376" y="2767674"/>
                </a:cubicBezTo>
                <a:cubicBezTo>
                  <a:pt x="3607415" y="2767674"/>
                  <a:pt x="3604935" y="2765194"/>
                  <a:pt x="3604935" y="2760232"/>
                </a:cubicBezTo>
                <a:close/>
                <a:moveTo>
                  <a:pt x="2860794" y="2760232"/>
                </a:moveTo>
                <a:cubicBezTo>
                  <a:pt x="2865755" y="2760232"/>
                  <a:pt x="2868235" y="2760232"/>
                  <a:pt x="2868235" y="2760232"/>
                </a:cubicBezTo>
                <a:lnTo>
                  <a:pt x="2868235" y="2763156"/>
                </a:lnTo>
                <a:lnTo>
                  <a:pt x="2872359" y="2764132"/>
                </a:lnTo>
                <a:cubicBezTo>
                  <a:pt x="2876426" y="2765094"/>
                  <a:pt x="2878460" y="2765576"/>
                  <a:pt x="2878460" y="2765576"/>
                </a:cubicBezTo>
                <a:cubicBezTo>
                  <a:pt x="2877607" y="2769175"/>
                  <a:pt x="2877181" y="2770975"/>
                  <a:pt x="2877181" y="2770975"/>
                </a:cubicBezTo>
                <a:cubicBezTo>
                  <a:pt x="2877181" y="2770975"/>
                  <a:pt x="2875148" y="2770494"/>
                  <a:pt x="2871081" y="2769531"/>
                </a:cubicBezTo>
                <a:lnTo>
                  <a:pt x="2868235" y="2765492"/>
                </a:lnTo>
                <a:lnTo>
                  <a:pt x="2868235" y="2767674"/>
                </a:lnTo>
                <a:cubicBezTo>
                  <a:pt x="2868235" y="2767674"/>
                  <a:pt x="2865755" y="2767674"/>
                  <a:pt x="2860794" y="2767674"/>
                </a:cubicBezTo>
                <a:cubicBezTo>
                  <a:pt x="2860794" y="2767674"/>
                  <a:pt x="2860794" y="2765194"/>
                  <a:pt x="2860794" y="2760232"/>
                </a:cubicBezTo>
                <a:close/>
                <a:moveTo>
                  <a:pt x="2970261" y="2758796"/>
                </a:moveTo>
                <a:cubicBezTo>
                  <a:pt x="2970261" y="2758796"/>
                  <a:pt x="2971867" y="2761077"/>
                  <a:pt x="2975083" y="2765639"/>
                </a:cubicBezTo>
                <a:cubicBezTo>
                  <a:pt x="2971015" y="2764676"/>
                  <a:pt x="2968983" y="2764195"/>
                  <a:pt x="2968983" y="2764195"/>
                </a:cubicBezTo>
                <a:cubicBezTo>
                  <a:pt x="2964915" y="2763232"/>
                  <a:pt x="2962882" y="2762751"/>
                  <a:pt x="2962882" y="2762751"/>
                </a:cubicBezTo>
                <a:close/>
                <a:moveTo>
                  <a:pt x="2957532" y="2752791"/>
                </a:moveTo>
                <a:lnTo>
                  <a:pt x="2957532" y="2760232"/>
                </a:lnTo>
                <a:lnTo>
                  <a:pt x="2950091" y="2760232"/>
                </a:lnTo>
                <a:cubicBezTo>
                  <a:pt x="2950091" y="2765194"/>
                  <a:pt x="2952571" y="2766434"/>
                  <a:pt x="2957532" y="2763953"/>
                </a:cubicBezTo>
                <a:cubicBezTo>
                  <a:pt x="2962494" y="2761473"/>
                  <a:pt x="2964974" y="2762713"/>
                  <a:pt x="2964974" y="2767674"/>
                </a:cubicBezTo>
                <a:lnTo>
                  <a:pt x="2979856" y="2775115"/>
                </a:lnTo>
                <a:cubicBezTo>
                  <a:pt x="2979856" y="2760232"/>
                  <a:pt x="2972415" y="2752791"/>
                  <a:pt x="2957532" y="2752791"/>
                </a:cubicBezTo>
                <a:close/>
                <a:moveTo>
                  <a:pt x="2391986" y="2752791"/>
                </a:moveTo>
                <a:lnTo>
                  <a:pt x="2406868" y="2760232"/>
                </a:lnTo>
                <a:cubicBezTo>
                  <a:pt x="2401907" y="2760232"/>
                  <a:pt x="2399427" y="2760232"/>
                  <a:pt x="2399427" y="2760232"/>
                </a:cubicBezTo>
                <a:close/>
                <a:moveTo>
                  <a:pt x="2762249" y="2750453"/>
                </a:moveTo>
                <a:lnTo>
                  <a:pt x="2775343" y="2765907"/>
                </a:lnTo>
                <a:lnTo>
                  <a:pt x="2782659" y="2771394"/>
                </a:lnTo>
                <a:cubicBezTo>
                  <a:pt x="2790101" y="2778836"/>
                  <a:pt x="2793821" y="2780076"/>
                  <a:pt x="2793821" y="2775115"/>
                </a:cubicBezTo>
                <a:lnTo>
                  <a:pt x="2786380" y="2767674"/>
                </a:lnTo>
                <a:cubicBezTo>
                  <a:pt x="2776458" y="2760233"/>
                  <a:pt x="2768707" y="2754652"/>
                  <a:pt x="2763126" y="2750931"/>
                </a:cubicBezTo>
                <a:close/>
                <a:moveTo>
                  <a:pt x="2563138" y="2749261"/>
                </a:moveTo>
                <a:lnTo>
                  <a:pt x="2563138" y="2752791"/>
                </a:lnTo>
                <a:cubicBezTo>
                  <a:pt x="2563138" y="2757752"/>
                  <a:pt x="2565618" y="2760232"/>
                  <a:pt x="2570579" y="2760232"/>
                </a:cubicBezTo>
                <a:lnTo>
                  <a:pt x="2566288" y="2751651"/>
                </a:lnTo>
                <a:close/>
                <a:moveTo>
                  <a:pt x="2438338" y="2746927"/>
                </a:moveTo>
                <a:cubicBezTo>
                  <a:pt x="2442405" y="2747890"/>
                  <a:pt x="2444438" y="2748371"/>
                  <a:pt x="2444438" y="2748371"/>
                </a:cubicBezTo>
                <a:cubicBezTo>
                  <a:pt x="2444438" y="2748371"/>
                  <a:pt x="2446472" y="2748852"/>
                  <a:pt x="2450539" y="2749815"/>
                </a:cubicBezTo>
                <a:lnTo>
                  <a:pt x="2460185" y="2763502"/>
                </a:lnTo>
                <a:cubicBezTo>
                  <a:pt x="2464252" y="2764465"/>
                  <a:pt x="2466072" y="2765846"/>
                  <a:pt x="2465646" y="2767645"/>
                </a:cubicBezTo>
                <a:cubicBezTo>
                  <a:pt x="2465220" y="2769445"/>
                  <a:pt x="2463990" y="2770104"/>
                  <a:pt x="2461957" y="2769623"/>
                </a:cubicBezTo>
                <a:cubicBezTo>
                  <a:pt x="2459924" y="2769142"/>
                  <a:pt x="2456873" y="2768420"/>
                  <a:pt x="2452806" y="2767457"/>
                </a:cubicBezTo>
                <a:cubicBezTo>
                  <a:pt x="2453658" y="2763858"/>
                  <a:pt x="2452050" y="2761576"/>
                  <a:pt x="2447983" y="2760614"/>
                </a:cubicBezTo>
                <a:cubicBezTo>
                  <a:pt x="2448835" y="2757014"/>
                  <a:pt x="2447228" y="2754733"/>
                  <a:pt x="2443160" y="2753770"/>
                </a:cubicBezTo>
                <a:close/>
                <a:moveTo>
                  <a:pt x="4133274" y="2745350"/>
                </a:moveTo>
                <a:lnTo>
                  <a:pt x="4148157" y="2745350"/>
                </a:lnTo>
                <a:cubicBezTo>
                  <a:pt x="4158079" y="2745350"/>
                  <a:pt x="4166761" y="2745350"/>
                  <a:pt x="4174202" y="2745350"/>
                </a:cubicBezTo>
                <a:cubicBezTo>
                  <a:pt x="4181644" y="2745350"/>
                  <a:pt x="4185364" y="2747830"/>
                  <a:pt x="4185364" y="2752791"/>
                </a:cubicBezTo>
                <a:cubicBezTo>
                  <a:pt x="4185364" y="2757752"/>
                  <a:pt x="4187844" y="2760232"/>
                  <a:pt x="4192806" y="2760232"/>
                </a:cubicBezTo>
                <a:lnTo>
                  <a:pt x="4200247" y="2775115"/>
                </a:lnTo>
                <a:cubicBezTo>
                  <a:pt x="4195286" y="2775115"/>
                  <a:pt x="4190326" y="2772635"/>
                  <a:pt x="4185364" y="2767674"/>
                </a:cubicBezTo>
                <a:lnTo>
                  <a:pt x="4170481" y="2767674"/>
                </a:lnTo>
                <a:cubicBezTo>
                  <a:pt x="4170481" y="2772635"/>
                  <a:pt x="4168001" y="2773875"/>
                  <a:pt x="4163040" y="2771394"/>
                </a:cubicBezTo>
                <a:cubicBezTo>
                  <a:pt x="4158079" y="2768914"/>
                  <a:pt x="4155599" y="2765194"/>
                  <a:pt x="4155599" y="2760232"/>
                </a:cubicBezTo>
                <a:lnTo>
                  <a:pt x="4148157" y="2752791"/>
                </a:lnTo>
                <a:close/>
                <a:moveTo>
                  <a:pt x="3448665" y="2745350"/>
                </a:moveTo>
                <a:cubicBezTo>
                  <a:pt x="3448665" y="2750311"/>
                  <a:pt x="3448665" y="2752791"/>
                  <a:pt x="3448665" y="2752791"/>
                </a:cubicBezTo>
                <a:cubicBezTo>
                  <a:pt x="3448665" y="2752791"/>
                  <a:pt x="3451145" y="2752791"/>
                  <a:pt x="3456106" y="2752791"/>
                </a:cubicBezTo>
                <a:cubicBezTo>
                  <a:pt x="3456106" y="2747830"/>
                  <a:pt x="3453626" y="2745350"/>
                  <a:pt x="3448665" y="2745350"/>
                </a:cubicBezTo>
                <a:close/>
                <a:moveTo>
                  <a:pt x="2935208" y="2745350"/>
                </a:moveTo>
                <a:lnTo>
                  <a:pt x="2935208" y="2752791"/>
                </a:lnTo>
                <a:lnTo>
                  <a:pt x="2942649" y="2745350"/>
                </a:lnTo>
                <a:cubicBezTo>
                  <a:pt x="2937688" y="2745350"/>
                  <a:pt x="2935208" y="2745350"/>
                  <a:pt x="2935208" y="2745350"/>
                </a:cubicBezTo>
                <a:close/>
                <a:moveTo>
                  <a:pt x="2377103" y="2745350"/>
                </a:moveTo>
                <a:lnTo>
                  <a:pt x="2391986" y="2752791"/>
                </a:lnTo>
                <a:cubicBezTo>
                  <a:pt x="2387025" y="2752791"/>
                  <a:pt x="2383304" y="2752791"/>
                  <a:pt x="2380824" y="2752791"/>
                </a:cubicBezTo>
                <a:cubicBezTo>
                  <a:pt x="2378343" y="2752791"/>
                  <a:pt x="2377103" y="2750311"/>
                  <a:pt x="2377103" y="2745350"/>
                </a:cubicBezTo>
                <a:close/>
                <a:moveTo>
                  <a:pt x="2309932" y="2745043"/>
                </a:moveTo>
                <a:lnTo>
                  <a:pt x="2308654" y="2750442"/>
                </a:lnTo>
                <a:lnTo>
                  <a:pt x="2314756" y="2751886"/>
                </a:lnTo>
                <a:cubicBezTo>
                  <a:pt x="2315608" y="2748287"/>
                  <a:pt x="2314000" y="2746006"/>
                  <a:pt x="2309932" y="2745043"/>
                </a:cubicBezTo>
                <a:close/>
                <a:moveTo>
                  <a:pt x="3582610" y="2737908"/>
                </a:moveTo>
                <a:lnTo>
                  <a:pt x="3582610" y="2745350"/>
                </a:lnTo>
                <a:lnTo>
                  <a:pt x="3575169" y="2745350"/>
                </a:lnTo>
                <a:cubicBezTo>
                  <a:pt x="3575169" y="2740389"/>
                  <a:pt x="3577649" y="2737908"/>
                  <a:pt x="3582610" y="2737908"/>
                </a:cubicBezTo>
                <a:close/>
                <a:moveTo>
                  <a:pt x="2444076" y="2737908"/>
                </a:moveTo>
                <a:lnTo>
                  <a:pt x="2451517" y="2745350"/>
                </a:lnTo>
                <a:cubicBezTo>
                  <a:pt x="2451517" y="2745350"/>
                  <a:pt x="2450277" y="2744109"/>
                  <a:pt x="2447796" y="2741629"/>
                </a:cubicBezTo>
                <a:cubicBezTo>
                  <a:pt x="2445316" y="2739149"/>
                  <a:pt x="2444076" y="2737908"/>
                  <a:pt x="2444076" y="2737908"/>
                </a:cubicBezTo>
                <a:close/>
                <a:moveTo>
                  <a:pt x="3483263" y="2736603"/>
                </a:moveTo>
                <a:lnTo>
                  <a:pt x="3486581" y="2741312"/>
                </a:lnTo>
                <a:lnTo>
                  <a:pt x="3495772" y="2752160"/>
                </a:lnTo>
                <a:lnTo>
                  <a:pt x="3504476" y="2756512"/>
                </a:lnTo>
                <a:cubicBezTo>
                  <a:pt x="3506956" y="2754032"/>
                  <a:pt x="3505716" y="2752791"/>
                  <a:pt x="3500755" y="2752791"/>
                </a:cubicBezTo>
                <a:lnTo>
                  <a:pt x="3493314" y="2745350"/>
                </a:lnTo>
                <a:lnTo>
                  <a:pt x="3485872" y="2737908"/>
                </a:lnTo>
                <a:close/>
                <a:moveTo>
                  <a:pt x="4215130" y="2730467"/>
                </a:moveTo>
                <a:lnTo>
                  <a:pt x="4230013" y="2737908"/>
                </a:lnTo>
                <a:lnTo>
                  <a:pt x="4230013" y="2752791"/>
                </a:lnTo>
                <a:cubicBezTo>
                  <a:pt x="4225051" y="2752791"/>
                  <a:pt x="4222571" y="2751551"/>
                  <a:pt x="4222571" y="2749070"/>
                </a:cubicBezTo>
                <a:cubicBezTo>
                  <a:pt x="4222571" y="2746590"/>
                  <a:pt x="4220091" y="2746590"/>
                  <a:pt x="4215130" y="2749070"/>
                </a:cubicBezTo>
                <a:cubicBezTo>
                  <a:pt x="4210169" y="2751551"/>
                  <a:pt x="4206448" y="2751551"/>
                  <a:pt x="4203968" y="2749070"/>
                </a:cubicBezTo>
                <a:cubicBezTo>
                  <a:pt x="4201488" y="2746590"/>
                  <a:pt x="4202727" y="2742869"/>
                  <a:pt x="4207689" y="2737908"/>
                </a:cubicBezTo>
                <a:close/>
                <a:moveTo>
                  <a:pt x="2920325" y="2730467"/>
                </a:moveTo>
                <a:lnTo>
                  <a:pt x="2920325" y="2737908"/>
                </a:lnTo>
                <a:cubicBezTo>
                  <a:pt x="2920325" y="2737908"/>
                  <a:pt x="2921566" y="2737908"/>
                  <a:pt x="2924046" y="2737908"/>
                </a:cubicBezTo>
                <a:cubicBezTo>
                  <a:pt x="2926526" y="2737908"/>
                  <a:pt x="2927767" y="2737908"/>
                  <a:pt x="2927767" y="2737908"/>
                </a:cubicBezTo>
                <a:cubicBezTo>
                  <a:pt x="2927767" y="2737908"/>
                  <a:pt x="2925287" y="2735428"/>
                  <a:pt x="2920325" y="2730467"/>
                </a:cubicBezTo>
                <a:close/>
                <a:moveTo>
                  <a:pt x="2790101" y="2730467"/>
                </a:moveTo>
                <a:cubicBezTo>
                  <a:pt x="2787621" y="2730467"/>
                  <a:pt x="2786380" y="2731707"/>
                  <a:pt x="2786380" y="2734187"/>
                </a:cubicBezTo>
                <a:lnTo>
                  <a:pt x="2786380" y="2735895"/>
                </a:lnTo>
                <a:lnTo>
                  <a:pt x="2793050" y="2745359"/>
                </a:lnTo>
                <a:cubicBezTo>
                  <a:pt x="2792198" y="2748959"/>
                  <a:pt x="2793805" y="2751239"/>
                  <a:pt x="2797872" y="2752202"/>
                </a:cubicBezTo>
                <a:lnTo>
                  <a:pt x="2799598" y="2754162"/>
                </a:lnTo>
                <a:lnTo>
                  <a:pt x="2808704" y="2760232"/>
                </a:lnTo>
                <a:cubicBezTo>
                  <a:pt x="2813665" y="2760232"/>
                  <a:pt x="2816146" y="2760232"/>
                  <a:pt x="2816146" y="2760232"/>
                </a:cubicBezTo>
                <a:lnTo>
                  <a:pt x="2838470" y="2767674"/>
                </a:lnTo>
                <a:cubicBezTo>
                  <a:pt x="2838470" y="2762713"/>
                  <a:pt x="2835990" y="2758992"/>
                  <a:pt x="2831029" y="2756512"/>
                </a:cubicBezTo>
                <a:lnTo>
                  <a:pt x="2819939" y="2754664"/>
                </a:lnTo>
                <a:lnTo>
                  <a:pt x="2822275" y="2757978"/>
                </a:lnTo>
                <a:lnTo>
                  <a:pt x="2815051" y="2753849"/>
                </a:lnTo>
                <a:lnTo>
                  <a:pt x="2808704" y="2752791"/>
                </a:lnTo>
                <a:cubicBezTo>
                  <a:pt x="2798783" y="2752791"/>
                  <a:pt x="2793821" y="2749070"/>
                  <a:pt x="2793821" y="2741629"/>
                </a:cubicBezTo>
                <a:cubicBezTo>
                  <a:pt x="2793821" y="2734187"/>
                  <a:pt x="2792581" y="2730467"/>
                  <a:pt x="2790101" y="2730467"/>
                </a:cubicBezTo>
                <a:close/>
                <a:moveTo>
                  <a:pt x="2764056" y="2729731"/>
                </a:moveTo>
                <a:lnTo>
                  <a:pt x="2764056" y="2730467"/>
                </a:lnTo>
                <a:lnTo>
                  <a:pt x="2765027" y="2730467"/>
                </a:lnTo>
                <a:close/>
                <a:moveTo>
                  <a:pt x="4431861" y="2728141"/>
                </a:moveTo>
                <a:cubicBezTo>
                  <a:pt x="4433721" y="2728451"/>
                  <a:pt x="4435892" y="2729227"/>
                  <a:pt x="4438372" y="2730467"/>
                </a:cubicBezTo>
                <a:lnTo>
                  <a:pt x="4438372" y="2745350"/>
                </a:lnTo>
                <a:cubicBezTo>
                  <a:pt x="4433411" y="2745350"/>
                  <a:pt x="4430931" y="2746590"/>
                  <a:pt x="4430931" y="2749070"/>
                </a:cubicBezTo>
                <a:cubicBezTo>
                  <a:pt x="4430931" y="2751551"/>
                  <a:pt x="4429690" y="2752791"/>
                  <a:pt x="4427210" y="2752791"/>
                </a:cubicBezTo>
                <a:cubicBezTo>
                  <a:pt x="4424730" y="2752791"/>
                  <a:pt x="4423489" y="2747830"/>
                  <a:pt x="4423489" y="2737908"/>
                </a:cubicBezTo>
                <a:cubicBezTo>
                  <a:pt x="4423489" y="2730467"/>
                  <a:pt x="4426280" y="2727211"/>
                  <a:pt x="4431861" y="2728141"/>
                </a:cubicBezTo>
                <a:close/>
                <a:moveTo>
                  <a:pt x="4589991" y="2725816"/>
                </a:moveTo>
                <a:cubicBezTo>
                  <a:pt x="4593092" y="2726436"/>
                  <a:pt x="4597122" y="2727986"/>
                  <a:pt x="4602083" y="2730467"/>
                </a:cubicBezTo>
                <a:cubicBezTo>
                  <a:pt x="4607044" y="2735428"/>
                  <a:pt x="4609524" y="2737908"/>
                  <a:pt x="4609524" y="2737908"/>
                </a:cubicBezTo>
                <a:cubicBezTo>
                  <a:pt x="4609524" y="2737908"/>
                  <a:pt x="4609524" y="2740389"/>
                  <a:pt x="4609524" y="2745350"/>
                </a:cubicBezTo>
                <a:lnTo>
                  <a:pt x="4594642" y="2745350"/>
                </a:lnTo>
                <a:cubicBezTo>
                  <a:pt x="4584720" y="2735428"/>
                  <a:pt x="4580999" y="2729227"/>
                  <a:pt x="4583480" y="2726746"/>
                </a:cubicBezTo>
                <a:cubicBezTo>
                  <a:pt x="4584720" y="2725506"/>
                  <a:pt x="4586890" y="2725196"/>
                  <a:pt x="4589991" y="2725816"/>
                </a:cubicBezTo>
                <a:close/>
                <a:moveTo>
                  <a:pt x="2198841" y="2724449"/>
                </a:moveTo>
                <a:lnTo>
                  <a:pt x="2211043" y="2727337"/>
                </a:lnTo>
                <a:lnTo>
                  <a:pt x="2217143" y="2728781"/>
                </a:lnTo>
                <a:cubicBezTo>
                  <a:pt x="2217143" y="2728781"/>
                  <a:pt x="2215913" y="2729441"/>
                  <a:pt x="2213454" y="2730759"/>
                </a:cubicBezTo>
                <a:cubicBezTo>
                  <a:pt x="2210994" y="2732078"/>
                  <a:pt x="2209764" y="2732737"/>
                  <a:pt x="2209764" y="2732737"/>
                </a:cubicBezTo>
                <a:cubicBezTo>
                  <a:pt x="2201630" y="2730811"/>
                  <a:pt x="2197989" y="2728049"/>
                  <a:pt x="2198841" y="2724449"/>
                </a:cubicBezTo>
                <a:close/>
                <a:moveTo>
                  <a:pt x="4661614" y="2723025"/>
                </a:moveTo>
                <a:cubicBezTo>
                  <a:pt x="4666575" y="2723025"/>
                  <a:pt x="4672776" y="2726746"/>
                  <a:pt x="4680217" y="2734187"/>
                </a:cubicBezTo>
                <a:cubicBezTo>
                  <a:pt x="4687659" y="2741629"/>
                  <a:pt x="4691379" y="2747830"/>
                  <a:pt x="4691379" y="2752791"/>
                </a:cubicBezTo>
                <a:lnTo>
                  <a:pt x="4683939" y="2745350"/>
                </a:lnTo>
                <a:cubicBezTo>
                  <a:pt x="4678977" y="2740389"/>
                  <a:pt x="4674017" y="2735428"/>
                  <a:pt x="4669055" y="2730467"/>
                </a:cubicBezTo>
                <a:close/>
                <a:moveTo>
                  <a:pt x="4140716" y="2723025"/>
                </a:moveTo>
                <a:lnTo>
                  <a:pt x="4163040" y="2737908"/>
                </a:lnTo>
                <a:cubicBezTo>
                  <a:pt x="4158079" y="2737908"/>
                  <a:pt x="4153119" y="2735428"/>
                  <a:pt x="4148157" y="2730467"/>
                </a:cubicBezTo>
                <a:close/>
                <a:moveTo>
                  <a:pt x="4125833" y="2723025"/>
                </a:moveTo>
                <a:lnTo>
                  <a:pt x="4133274" y="2723025"/>
                </a:lnTo>
                <a:cubicBezTo>
                  <a:pt x="4128313" y="2723025"/>
                  <a:pt x="4123353" y="2727987"/>
                  <a:pt x="4118392" y="2737908"/>
                </a:cubicBezTo>
                <a:close/>
                <a:moveTo>
                  <a:pt x="3910032" y="2723025"/>
                </a:moveTo>
                <a:cubicBezTo>
                  <a:pt x="3910032" y="2723025"/>
                  <a:pt x="3912512" y="2723025"/>
                  <a:pt x="3917474" y="2723025"/>
                </a:cubicBezTo>
                <a:lnTo>
                  <a:pt x="3924915" y="2752791"/>
                </a:lnTo>
                <a:cubicBezTo>
                  <a:pt x="3919954" y="2752791"/>
                  <a:pt x="3917474" y="2750311"/>
                  <a:pt x="3917474" y="2745350"/>
                </a:cubicBezTo>
                <a:cubicBezTo>
                  <a:pt x="3917474" y="2740389"/>
                  <a:pt x="3916233" y="2735428"/>
                  <a:pt x="3913753" y="2730467"/>
                </a:cubicBezTo>
                <a:cubicBezTo>
                  <a:pt x="3911273" y="2725506"/>
                  <a:pt x="3910032" y="2723025"/>
                  <a:pt x="3910032" y="2723025"/>
                </a:cubicBezTo>
                <a:close/>
                <a:moveTo>
                  <a:pt x="3716556" y="2723025"/>
                </a:moveTo>
                <a:lnTo>
                  <a:pt x="3723997" y="2723025"/>
                </a:lnTo>
                <a:lnTo>
                  <a:pt x="3723997" y="2730467"/>
                </a:lnTo>
                <a:close/>
                <a:moveTo>
                  <a:pt x="3545403" y="2723025"/>
                </a:moveTo>
                <a:cubicBezTo>
                  <a:pt x="3545403" y="2727987"/>
                  <a:pt x="3546644" y="2730467"/>
                  <a:pt x="3549124" y="2730467"/>
                </a:cubicBezTo>
                <a:cubicBezTo>
                  <a:pt x="3551604" y="2730467"/>
                  <a:pt x="3552845" y="2729227"/>
                  <a:pt x="3552845" y="2726746"/>
                </a:cubicBezTo>
                <a:cubicBezTo>
                  <a:pt x="3552845" y="2724266"/>
                  <a:pt x="3550365" y="2723025"/>
                  <a:pt x="3545403" y="2723025"/>
                </a:cubicBezTo>
                <a:close/>
                <a:moveTo>
                  <a:pt x="2350138" y="2720348"/>
                </a:moveTo>
                <a:lnTo>
                  <a:pt x="2354206" y="2721311"/>
                </a:lnTo>
                <a:cubicBezTo>
                  <a:pt x="2353354" y="2724911"/>
                  <a:pt x="2352928" y="2726710"/>
                  <a:pt x="2352928" y="2726710"/>
                </a:cubicBezTo>
                <a:close/>
                <a:moveTo>
                  <a:pt x="2180539" y="2720117"/>
                </a:moveTo>
                <a:cubicBezTo>
                  <a:pt x="2180539" y="2720117"/>
                  <a:pt x="2182359" y="2721498"/>
                  <a:pt x="2186000" y="2724260"/>
                </a:cubicBezTo>
                <a:cubicBezTo>
                  <a:pt x="2189641" y="2727023"/>
                  <a:pt x="2193070" y="2730685"/>
                  <a:pt x="2196285" y="2735248"/>
                </a:cubicBezTo>
                <a:cubicBezTo>
                  <a:pt x="2202715" y="2744372"/>
                  <a:pt x="2209572" y="2751698"/>
                  <a:pt x="2216854" y="2757222"/>
                </a:cubicBezTo>
                <a:lnTo>
                  <a:pt x="2221676" y="2764066"/>
                </a:lnTo>
                <a:cubicBezTo>
                  <a:pt x="2217609" y="2763103"/>
                  <a:pt x="2215576" y="2762622"/>
                  <a:pt x="2215576" y="2762622"/>
                </a:cubicBezTo>
                <a:cubicBezTo>
                  <a:pt x="2212360" y="2758059"/>
                  <a:pt x="2208720" y="2755297"/>
                  <a:pt x="2204652" y="2754334"/>
                </a:cubicBezTo>
                <a:cubicBezTo>
                  <a:pt x="2200585" y="2753371"/>
                  <a:pt x="2198764" y="2751990"/>
                  <a:pt x="2199190" y="2750191"/>
                </a:cubicBezTo>
                <a:cubicBezTo>
                  <a:pt x="2199616" y="2748391"/>
                  <a:pt x="2197796" y="2747009"/>
                  <a:pt x="2193729" y="2746047"/>
                </a:cubicBezTo>
                <a:lnTo>
                  <a:pt x="2188907" y="2739203"/>
                </a:lnTo>
                <a:cubicBezTo>
                  <a:pt x="2185690" y="2734641"/>
                  <a:pt x="2183066" y="2732119"/>
                  <a:pt x="2181033" y="2731637"/>
                </a:cubicBezTo>
                <a:cubicBezTo>
                  <a:pt x="2179000" y="2731156"/>
                  <a:pt x="2178196" y="2730016"/>
                  <a:pt x="2178622" y="2728216"/>
                </a:cubicBezTo>
                <a:cubicBezTo>
                  <a:pt x="2179048" y="2726416"/>
                  <a:pt x="2179687" y="2723717"/>
                  <a:pt x="2180539" y="2720117"/>
                </a:cubicBezTo>
                <a:close/>
                <a:moveTo>
                  <a:pt x="2778033" y="2716037"/>
                </a:moveTo>
                <a:lnTo>
                  <a:pt x="2770110" y="2719998"/>
                </a:lnTo>
                <a:lnTo>
                  <a:pt x="2774712" y="2724039"/>
                </a:lnTo>
                <a:lnTo>
                  <a:pt x="2778511" y="2716441"/>
                </a:lnTo>
                <a:close/>
                <a:moveTo>
                  <a:pt x="4825325" y="2715584"/>
                </a:moveTo>
                <a:cubicBezTo>
                  <a:pt x="4825325" y="2720545"/>
                  <a:pt x="4825325" y="2723025"/>
                  <a:pt x="4825325" y="2723025"/>
                </a:cubicBezTo>
                <a:cubicBezTo>
                  <a:pt x="4825325" y="2723025"/>
                  <a:pt x="4824085" y="2721785"/>
                  <a:pt x="4821605" y="2719305"/>
                </a:cubicBezTo>
                <a:cubicBezTo>
                  <a:pt x="4819124" y="2716825"/>
                  <a:pt x="4820363" y="2715584"/>
                  <a:pt x="4825325" y="2715584"/>
                </a:cubicBezTo>
                <a:close/>
                <a:moveTo>
                  <a:pt x="3515638" y="2715584"/>
                </a:moveTo>
                <a:cubicBezTo>
                  <a:pt x="3510676" y="2715584"/>
                  <a:pt x="3508196" y="2718065"/>
                  <a:pt x="3508196" y="2723025"/>
                </a:cubicBezTo>
                <a:lnTo>
                  <a:pt x="3515638" y="2723025"/>
                </a:lnTo>
                <a:cubicBezTo>
                  <a:pt x="3515638" y="2718065"/>
                  <a:pt x="3515638" y="2715584"/>
                  <a:pt x="3515638" y="2715584"/>
                </a:cubicBezTo>
                <a:close/>
                <a:moveTo>
                  <a:pt x="2838470" y="2715584"/>
                </a:moveTo>
                <a:cubicBezTo>
                  <a:pt x="2833508" y="2715584"/>
                  <a:pt x="2832269" y="2716825"/>
                  <a:pt x="2834749" y="2719305"/>
                </a:cubicBezTo>
                <a:cubicBezTo>
                  <a:pt x="2837229" y="2721785"/>
                  <a:pt x="2839710" y="2723025"/>
                  <a:pt x="2842190" y="2723025"/>
                </a:cubicBezTo>
                <a:cubicBezTo>
                  <a:pt x="2844671" y="2723025"/>
                  <a:pt x="2845911" y="2721785"/>
                  <a:pt x="2845911" y="2719305"/>
                </a:cubicBezTo>
                <a:cubicBezTo>
                  <a:pt x="2845911" y="2716825"/>
                  <a:pt x="2843431" y="2715584"/>
                  <a:pt x="2838470" y="2715584"/>
                </a:cubicBezTo>
                <a:close/>
                <a:moveTo>
                  <a:pt x="2369661" y="2715584"/>
                </a:moveTo>
                <a:cubicBezTo>
                  <a:pt x="2369661" y="2715584"/>
                  <a:pt x="2370902" y="2716825"/>
                  <a:pt x="2373382" y="2719305"/>
                </a:cubicBezTo>
                <a:cubicBezTo>
                  <a:pt x="2375863" y="2721785"/>
                  <a:pt x="2375863" y="2723025"/>
                  <a:pt x="2373382" y="2723025"/>
                </a:cubicBezTo>
                <a:cubicBezTo>
                  <a:pt x="2370902" y="2723025"/>
                  <a:pt x="2369661" y="2723025"/>
                  <a:pt x="2369661" y="2723025"/>
                </a:cubicBezTo>
                <a:cubicBezTo>
                  <a:pt x="2369661" y="2718065"/>
                  <a:pt x="2369661" y="2715584"/>
                  <a:pt x="2369661" y="2715584"/>
                </a:cubicBezTo>
                <a:close/>
                <a:moveTo>
                  <a:pt x="2332454" y="2715584"/>
                </a:moveTo>
                <a:lnTo>
                  <a:pt x="2339896" y="2715584"/>
                </a:lnTo>
                <a:lnTo>
                  <a:pt x="2347337" y="2723025"/>
                </a:lnTo>
                <a:lnTo>
                  <a:pt x="2364468" y="2735873"/>
                </a:lnTo>
                <a:lnTo>
                  <a:pt x="2359028" y="2728154"/>
                </a:lnTo>
                <a:cubicBezTo>
                  <a:pt x="2363095" y="2729117"/>
                  <a:pt x="2364915" y="2730498"/>
                  <a:pt x="2364489" y="2732298"/>
                </a:cubicBezTo>
                <a:cubicBezTo>
                  <a:pt x="2364063" y="2734097"/>
                  <a:pt x="2366688" y="2736620"/>
                  <a:pt x="2372363" y="2739863"/>
                </a:cubicBezTo>
                <a:cubicBezTo>
                  <a:pt x="2378037" y="2743108"/>
                  <a:pt x="2380875" y="2744729"/>
                  <a:pt x="2380875" y="2744729"/>
                </a:cubicBezTo>
                <a:lnTo>
                  <a:pt x="2368673" y="2741841"/>
                </a:lnTo>
                <a:lnTo>
                  <a:pt x="2366689" y="2739025"/>
                </a:lnTo>
                <a:lnTo>
                  <a:pt x="2362220" y="2737908"/>
                </a:lnTo>
                <a:lnTo>
                  <a:pt x="2354779" y="2737908"/>
                </a:lnTo>
                <a:lnTo>
                  <a:pt x="2347337" y="2730467"/>
                </a:lnTo>
                <a:cubicBezTo>
                  <a:pt x="2342376" y="2725506"/>
                  <a:pt x="2337415" y="2720545"/>
                  <a:pt x="2332454" y="2715584"/>
                </a:cubicBezTo>
                <a:close/>
                <a:moveTo>
                  <a:pt x="3569216" y="2714096"/>
                </a:moveTo>
                <a:lnTo>
                  <a:pt x="3590052" y="2723025"/>
                </a:lnTo>
                <a:cubicBezTo>
                  <a:pt x="3590052" y="2723025"/>
                  <a:pt x="3587572" y="2723025"/>
                  <a:pt x="3582610" y="2723025"/>
                </a:cubicBezTo>
                <a:close/>
                <a:moveTo>
                  <a:pt x="2169616" y="2711829"/>
                </a:moveTo>
                <a:cubicBezTo>
                  <a:pt x="2173683" y="2712792"/>
                  <a:pt x="2175290" y="2715073"/>
                  <a:pt x="2174438" y="2718672"/>
                </a:cubicBezTo>
                <a:cubicBezTo>
                  <a:pt x="2174438" y="2718672"/>
                  <a:pt x="2173421" y="2718432"/>
                  <a:pt x="2171388" y="2717950"/>
                </a:cubicBezTo>
                <a:cubicBezTo>
                  <a:pt x="2169355" y="2717469"/>
                  <a:pt x="2168764" y="2715429"/>
                  <a:pt x="2169616" y="2711829"/>
                </a:cubicBezTo>
                <a:close/>
                <a:moveTo>
                  <a:pt x="2344560" y="2707624"/>
                </a:moveTo>
                <a:lnTo>
                  <a:pt x="2350138" y="2720348"/>
                </a:lnTo>
                <a:lnTo>
                  <a:pt x="2349630" y="2720228"/>
                </a:lnTo>
                <a:cubicBezTo>
                  <a:pt x="2348613" y="2719987"/>
                  <a:pt x="2348104" y="2719867"/>
                  <a:pt x="2348104" y="2719867"/>
                </a:cubicBezTo>
                <a:cubicBezTo>
                  <a:pt x="2348104" y="2719867"/>
                  <a:pt x="2347088" y="2719626"/>
                  <a:pt x="2345054" y="2719145"/>
                </a:cubicBezTo>
                <a:cubicBezTo>
                  <a:pt x="2343020" y="2718663"/>
                  <a:pt x="2341199" y="2717282"/>
                  <a:pt x="2339592" y="2715001"/>
                </a:cubicBezTo>
                <a:cubicBezTo>
                  <a:pt x="2337985" y="2712720"/>
                  <a:pt x="2335148" y="2711097"/>
                  <a:pt x="2331080" y="2710135"/>
                </a:cubicBezTo>
                <a:close/>
                <a:moveTo>
                  <a:pt x="2829168" y="2704422"/>
                </a:moveTo>
                <a:cubicBezTo>
                  <a:pt x="2827928" y="2704422"/>
                  <a:pt x="2826068" y="2705662"/>
                  <a:pt x="2823587" y="2708143"/>
                </a:cubicBezTo>
                <a:cubicBezTo>
                  <a:pt x="2823587" y="2708143"/>
                  <a:pt x="2823587" y="2710623"/>
                  <a:pt x="2823587" y="2715584"/>
                </a:cubicBezTo>
                <a:cubicBezTo>
                  <a:pt x="2823587" y="2715584"/>
                  <a:pt x="2826067" y="2713104"/>
                  <a:pt x="2831028" y="2708143"/>
                </a:cubicBezTo>
                <a:cubicBezTo>
                  <a:pt x="2831028" y="2705662"/>
                  <a:pt x="2830409" y="2704422"/>
                  <a:pt x="2829168" y="2704422"/>
                </a:cubicBezTo>
                <a:close/>
                <a:moveTo>
                  <a:pt x="2802193" y="2704422"/>
                </a:moveTo>
                <a:cubicBezTo>
                  <a:pt x="2801573" y="2704422"/>
                  <a:pt x="2801263" y="2705662"/>
                  <a:pt x="2801263" y="2708143"/>
                </a:cubicBezTo>
                <a:lnTo>
                  <a:pt x="2786380" y="2715584"/>
                </a:lnTo>
                <a:lnTo>
                  <a:pt x="2787093" y="2717010"/>
                </a:lnTo>
                <a:lnTo>
                  <a:pt x="2792060" y="2722317"/>
                </a:lnTo>
                <a:lnTo>
                  <a:pt x="2795724" y="2725837"/>
                </a:lnTo>
                <a:lnTo>
                  <a:pt x="2797542" y="2726746"/>
                </a:lnTo>
                <a:cubicBezTo>
                  <a:pt x="2800022" y="2729227"/>
                  <a:pt x="2803743" y="2730467"/>
                  <a:pt x="2808704" y="2730467"/>
                </a:cubicBezTo>
                <a:lnTo>
                  <a:pt x="2823587" y="2737908"/>
                </a:lnTo>
                <a:cubicBezTo>
                  <a:pt x="2823587" y="2732947"/>
                  <a:pt x="2823587" y="2730467"/>
                  <a:pt x="2823587" y="2730467"/>
                </a:cubicBezTo>
                <a:lnTo>
                  <a:pt x="2801263" y="2715584"/>
                </a:lnTo>
                <a:cubicBezTo>
                  <a:pt x="2806224" y="2715584"/>
                  <a:pt x="2807464" y="2713104"/>
                  <a:pt x="2804983" y="2708143"/>
                </a:cubicBezTo>
                <a:cubicBezTo>
                  <a:pt x="2803743" y="2705662"/>
                  <a:pt x="2802813" y="2704422"/>
                  <a:pt x="2802193" y="2704422"/>
                </a:cubicBezTo>
                <a:close/>
                <a:moveTo>
                  <a:pt x="4587200" y="2700701"/>
                </a:moveTo>
                <a:cubicBezTo>
                  <a:pt x="4592162" y="2700701"/>
                  <a:pt x="4597122" y="2703182"/>
                  <a:pt x="4602083" y="2708143"/>
                </a:cubicBezTo>
                <a:cubicBezTo>
                  <a:pt x="4607044" y="2713104"/>
                  <a:pt x="4609524" y="2718065"/>
                  <a:pt x="4609524" y="2723025"/>
                </a:cubicBezTo>
                <a:lnTo>
                  <a:pt x="4594642" y="2715584"/>
                </a:lnTo>
                <a:close/>
                <a:moveTo>
                  <a:pt x="4103509" y="2700701"/>
                </a:moveTo>
                <a:cubicBezTo>
                  <a:pt x="4108470" y="2700701"/>
                  <a:pt x="4110950" y="2703182"/>
                  <a:pt x="4110950" y="2708143"/>
                </a:cubicBezTo>
                <a:cubicBezTo>
                  <a:pt x="4110950" y="2708143"/>
                  <a:pt x="4108470" y="2708143"/>
                  <a:pt x="4103509" y="2708143"/>
                </a:cubicBezTo>
                <a:close/>
                <a:moveTo>
                  <a:pt x="2883118" y="2700701"/>
                </a:moveTo>
                <a:lnTo>
                  <a:pt x="2890560" y="2715584"/>
                </a:lnTo>
                <a:cubicBezTo>
                  <a:pt x="2895521" y="2720545"/>
                  <a:pt x="2898001" y="2723025"/>
                  <a:pt x="2898001" y="2723025"/>
                </a:cubicBezTo>
                <a:cubicBezTo>
                  <a:pt x="2902962" y="2727987"/>
                  <a:pt x="2905442" y="2725506"/>
                  <a:pt x="2905442" y="2715584"/>
                </a:cubicBezTo>
                <a:cubicBezTo>
                  <a:pt x="2900481" y="2710623"/>
                  <a:pt x="2895521" y="2708143"/>
                  <a:pt x="2890560" y="2708143"/>
                </a:cubicBezTo>
                <a:close/>
                <a:moveTo>
                  <a:pt x="2751413" y="2700701"/>
                </a:moveTo>
                <a:lnTo>
                  <a:pt x="2756614" y="2708083"/>
                </a:lnTo>
                <a:lnTo>
                  <a:pt x="2756614" y="2700701"/>
                </a:lnTo>
                <a:close/>
                <a:moveTo>
                  <a:pt x="4840208" y="2693260"/>
                </a:moveTo>
                <a:lnTo>
                  <a:pt x="4855091" y="2708143"/>
                </a:lnTo>
                <a:lnTo>
                  <a:pt x="4840208" y="2700701"/>
                </a:lnTo>
                <a:close/>
                <a:moveTo>
                  <a:pt x="3411458" y="2693260"/>
                </a:moveTo>
                <a:cubicBezTo>
                  <a:pt x="3411458" y="2693260"/>
                  <a:pt x="3413938" y="2696980"/>
                  <a:pt x="3418899" y="2704422"/>
                </a:cubicBezTo>
                <a:cubicBezTo>
                  <a:pt x="3423861" y="2711863"/>
                  <a:pt x="3428821" y="2715584"/>
                  <a:pt x="3433782" y="2715584"/>
                </a:cubicBezTo>
                <a:cubicBezTo>
                  <a:pt x="3438744" y="2715584"/>
                  <a:pt x="3442464" y="2716825"/>
                  <a:pt x="3444944" y="2719305"/>
                </a:cubicBezTo>
                <a:cubicBezTo>
                  <a:pt x="3447424" y="2721785"/>
                  <a:pt x="3451145" y="2725506"/>
                  <a:pt x="3456106" y="2730467"/>
                </a:cubicBezTo>
                <a:cubicBezTo>
                  <a:pt x="3456106" y="2735428"/>
                  <a:pt x="3459827" y="2737908"/>
                  <a:pt x="3467269" y="2737908"/>
                </a:cubicBezTo>
                <a:lnTo>
                  <a:pt x="3484256" y="2746402"/>
                </a:lnTo>
                <a:lnTo>
                  <a:pt x="3482892" y="2743290"/>
                </a:lnTo>
                <a:cubicBezTo>
                  <a:pt x="3482892" y="2743290"/>
                  <a:pt x="3481073" y="2741909"/>
                  <a:pt x="3477431" y="2739146"/>
                </a:cubicBezTo>
                <a:cubicBezTo>
                  <a:pt x="3473789" y="2736384"/>
                  <a:pt x="3467901" y="2734040"/>
                  <a:pt x="3459767" y="2732115"/>
                </a:cubicBezTo>
                <a:lnTo>
                  <a:pt x="3440572" y="2715258"/>
                </a:lnTo>
                <a:lnTo>
                  <a:pt x="3426341" y="2708143"/>
                </a:lnTo>
                <a:cubicBezTo>
                  <a:pt x="3426341" y="2708143"/>
                  <a:pt x="3426341" y="2706902"/>
                  <a:pt x="3426341" y="2704422"/>
                </a:cubicBezTo>
                <a:lnTo>
                  <a:pt x="3426341" y="2701477"/>
                </a:lnTo>
                <a:lnTo>
                  <a:pt x="3418650" y="2693260"/>
                </a:lnTo>
                <a:close/>
                <a:moveTo>
                  <a:pt x="3351927" y="2693260"/>
                </a:moveTo>
                <a:cubicBezTo>
                  <a:pt x="3346965" y="2693260"/>
                  <a:pt x="3344485" y="2695740"/>
                  <a:pt x="3344485" y="2700701"/>
                </a:cubicBezTo>
                <a:lnTo>
                  <a:pt x="3351927" y="2708143"/>
                </a:lnTo>
                <a:cubicBezTo>
                  <a:pt x="3351927" y="2708143"/>
                  <a:pt x="3351927" y="2705662"/>
                  <a:pt x="3351927" y="2700701"/>
                </a:cubicBezTo>
                <a:cubicBezTo>
                  <a:pt x="3351927" y="2695740"/>
                  <a:pt x="3351927" y="2693260"/>
                  <a:pt x="3351927" y="2693260"/>
                </a:cubicBezTo>
                <a:close/>
                <a:moveTo>
                  <a:pt x="3898405" y="2690934"/>
                </a:moveTo>
                <a:cubicBezTo>
                  <a:pt x="3901196" y="2690004"/>
                  <a:pt x="3902591" y="2693260"/>
                  <a:pt x="3902591" y="2700701"/>
                </a:cubicBezTo>
                <a:lnTo>
                  <a:pt x="3895149" y="2693260"/>
                </a:lnTo>
                <a:cubicBezTo>
                  <a:pt x="3896390" y="2692020"/>
                  <a:pt x="3897475" y="2691244"/>
                  <a:pt x="3898405" y="2690934"/>
                </a:cubicBezTo>
                <a:close/>
                <a:moveTo>
                  <a:pt x="4241175" y="2685818"/>
                </a:moveTo>
                <a:cubicBezTo>
                  <a:pt x="4243655" y="2685818"/>
                  <a:pt x="4244896" y="2688299"/>
                  <a:pt x="4244896" y="2693260"/>
                </a:cubicBezTo>
                <a:cubicBezTo>
                  <a:pt x="4249857" y="2693260"/>
                  <a:pt x="4256058" y="2695740"/>
                  <a:pt x="4263499" y="2700701"/>
                </a:cubicBezTo>
                <a:cubicBezTo>
                  <a:pt x="4270940" y="2705662"/>
                  <a:pt x="4277141" y="2708143"/>
                  <a:pt x="4282103" y="2708143"/>
                </a:cubicBezTo>
                <a:cubicBezTo>
                  <a:pt x="4282103" y="2708143"/>
                  <a:pt x="4284583" y="2709383"/>
                  <a:pt x="4289544" y="2711863"/>
                </a:cubicBezTo>
                <a:cubicBezTo>
                  <a:pt x="4294505" y="2714344"/>
                  <a:pt x="4299465" y="2718065"/>
                  <a:pt x="4304427" y="2723025"/>
                </a:cubicBezTo>
                <a:cubicBezTo>
                  <a:pt x="4314348" y="2732947"/>
                  <a:pt x="4323030" y="2739149"/>
                  <a:pt x="4330472" y="2741629"/>
                </a:cubicBezTo>
                <a:cubicBezTo>
                  <a:pt x="4337913" y="2744109"/>
                  <a:pt x="4358997" y="2755272"/>
                  <a:pt x="4393724" y="2775115"/>
                </a:cubicBezTo>
                <a:cubicBezTo>
                  <a:pt x="4413568" y="2785037"/>
                  <a:pt x="4413568" y="2789998"/>
                  <a:pt x="4393724" y="2789998"/>
                </a:cubicBezTo>
                <a:lnTo>
                  <a:pt x="4378841" y="2782557"/>
                </a:lnTo>
                <a:cubicBezTo>
                  <a:pt x="4383802" y="2772635"/>
                  <a:pt x="4368919" y="2762713"/>
                  <a:pt x="4334192" y="2752791"/>
                </a:cubicBezTo>
                <a:cubicBezTo>
                  <a:pt x="4319310" y="2747830"/>
                  <a:pt x="4306907" y="2740389"/>
                  <a:pt x="4296985" y="2730467"/>
                </a:cubicBezTo>
                <a:lnTo>
                  <a:pt x="4274661" y="2715584"/>
                </a:lnTo>
                <a:cubicBezTo>
                  <a:pt x="4269700" y="2715584"/>
                  <a:pt x="4264740" y="2715584"/>
                  <a:pt x="4259778" y="2715584"/>
                </a:cubicBezTo>
                <a:cubicBezTo>
                  <a:pt x="4259778" y="2705662"/>
                  <a:pt x="4252337" y="2700701"/>
                  <a:pt x="4237454" y="2700701"/>
                </a:cubicBezTo>
                <a:cubicBezTo>
                  <a:pt x="4232493" y="2700701"/>
                  <a:pt x="4230013" y="2698221"/>
                  <a:pt x="4230013" y="2693260"/>
                </a:cubicBezTo>
                <a:cubicBezTo>
                  <a:pt x="4234973" y="2688299"/>
                  <a:pt x="4238694" y="2685818"/>
                  <a:pt x="4241175" y="2685818"/>
                </a:cubicBezTo>
                <a:close/>
                <a:moveTo>
                  <a:pt x="2105063" y="2685146"/>
                </a:moveTo>
                <a:cubicBezTo>
                  <a:pt x="2108279" y="2689709"/>
                  <a:pt x="2107853" y="2691508"/>
                  <a:pt x="2103785" y="2690545"/>
                </a:cubicBezTo>
                <a:cubicBezTo>
                  <a:pt x="2099717" y="2689583"/>
                  <a:pt x="2095651" y="2688620"/>
                  <a:pt x="2091584" y="2687657"/>
                </a:cubicBezTo>
                <a:close/>
                <a:moveTo>
                  <a:pt x="3366810" y="2678377"/>
                </a:moveTo>
                <a:lnTo>
                  <a:pt x="3374251" y="2685818"/>
                </a:lnTo>
                <a:lnTo>
                  <a:pt x="3381692" y="2685818"/>
                </a:lnTo>
                <a:close/>
                <a:moveTo>
                  <a:pt x="2678952" y="2675128"/>
                </a:moveTo>
                <a:lnTo>
                  <a:pt x="2679893" y="2678377"/>
                </a:lnTo>
                <a:lnTo>
                  <a:pt x="2682201" y="2678377"/>
                </a:lnTo>
                <a:close/>
                <a:moveTo>
                  <a:pt x="2081938" y="2673970"/>
                </a:moveTo>
                <a:cubicBezTo>
                  <a:pt x="2085153" y="2678533"/>
                  <a:pt x="2086335" y="2682614"/>
                  <a:pt x="2085483" y="2686213"/>
                </a:cubicBezTo>
                <a:lnTo>
                  <a:pt x="2080660" y="2679369"/>
                </a:lnTo>
                <a:close/>
                <a:moveTo>
                  <a:pt x="2382500" y="2672052"/>
                </a:moveTo>
                <a:lnTo>
                  <a:pt x="2384649" y="2674348"/>
                </a:lnTo>
                <a:cubicBezTo>
                  <a:pt x="2387438" y="2680711"/>
                  <a:pt x="2390866" y="2684373"/>
                  <a:pt x="2394934" y="2685335"/>
                </a:cubicBezTo>
                <a:lnTo>
                  <a:pt x="2401034" y="2686779"/>
                </a:lnTo>
                <a:lnTo>
                  <a:pt x="2404770" y="2693260"/>
                </a:lnTo>
                <a:lnTo>
                  <a:pt x="2406868" y="2693260"/>
                </a:lnTo>
                <a:cubicBezTo>
                  <a:pt x="2406868" y="2693260"/>
                  <a:pt x="2408109" y="2693260"/>
                  <a:pt x="2410589" y="2693260"/>
                </a:cubicBezTo>
                <a:cubicBezTo>
                  <a:pt x="2413070" y="2693260"/>
                  <a:pt x="2416790" y="2693260"/>
                  <a:pt x="2421751" y="2693260"/>
                </a:cubicBezTo>
                <a:lnTo>
                  <a:pt x="2406868" y="2685818"/>
                </a:lnTo>
                <a:lnTo>
                  <a:pt x="2391986" y="2678377"/>
                </a:lnTo>
                <a:close/>
                <a:moveTo>
                  <a:pt x="4516507" y="2670935"/>
                </a:moveTo>
                <a:cubicBezTo>
                  <a:pt x="4518987" y="2670935"/>
                  <a:pt x="4525189" y="2674656"/>
                  <a:pt x="4535110" y="2682098"/>
                </a:cubicBezTo>
                <a:cubicBezTo>
                  <a:pt x="4545032" y="2689539"/>
                  <a:pt x="4549993" y="2695740"/>
                  <a:pt x="4549993" y="2700701"/>
                </a:cubicBezTo>
                <a:cubicBezTo>
                  <a:pt x="4545032" y="2695740"/>
                  <a:pt x="4537590" y="2690780"/>
                  <a:pt x="4527669" y="2685818"/>
                </a:cubicBezTo>
                <a:cubicBezTo>
                  <a:pt x="4517747" y="2675897"/>
                  <a:pt x="4514027" y="2670935"/>
                  <a:pt x="4516507" y="2670935"/>
                </a:cubicBezTo>
                <a:close/>
                <a:moveTo>
                  <a:pt x="3389134" y="2670935"/>
                </a:moveTo>
                <a:lnTo>
                  <a:pt x="3396575" y="2678377"/>
                </a:lnTo>
                <a:cubicBezTo>
                  <a:pt x="3401537" y="2683338"/>
                  <a:pt x="3405257" y="2684578"/>
                  <a:pt x="3407737" y="2682098"/>
                </a:cubicBezTo>
                <a:cubicBezTo>
                  <a:pt x="3410217" y="2679618"/>
                  <a:pt x="3410217" y="2677137"/>
                  <a:pt x="3407737" y="2674656"/>
                </a:cubicBezTo>
                <a:cubicBezTo>
                  <a:pt x="3405257" y="2672176"/>
                  <a:pt x="3402776" y="2670935"/>
                  <a:pt x="3400296" y="2670935"/>
                </a:cubicBezTo>
                <a:cubicBezTo>
                  <a:pt x="3397816" y="2670935"/>
                  <a:pt x="3399055" y="2673416"/>
                  <a:pt x="3404017" y="2678377"/>
                </a:cubicBezTo>
                <a:cubicBezTo>
                  <a:pt x="3399055" y="2678377"/>
                  <a:pt x="3396575" y="2677137"/>
                  <a:pt x="3396575" y="2674656"/>
                </a:cubicBezTo>
                <a:cubicBezTo>
                  <a:pt x="3396575" y="2672176"/>
                  <a:pt x="3394095" y="2670935"/>
                  <a:pt x="3389134" y="2670935"/>
                </a:cubicBezTo>
                <a:close/>
                <a:moveTo>
                  <a:pt x="2784389" y="2670935"/>
                </a:moveTo>
                <a:lnTo>
                  <a:pt x="2789036" y="2673592"/>
                </a:lnTo>
                <a:lnTo>
                  <a:pt x="2786380" y="2670935"/>
                </a:lnTo>
                <a:close/>
                <a:moveTo>
                  <a:pt x="2287806" y="2670935"/>
                </a:moveTo>
                <a:lnTo>
                  <a:pt x="2291527" y="2670935"/>
                </a:lnTo>
                <a:cubicBezTo>
                  <a:pt x="2294007" y="2670935"/>
                  <a:pt x="2295247" y="2673416"/>
                  <a:pt x="2295247" y="2678377"/>
                </a:cubicBezTo>
                <a:lnTo>
                  <a:pt x="2304253" y="2687383"/>
                </a:lnTo>
                <a:lnTo>
                  <a:pt x="2304411" y="2686716"/>
                </a:lnTo>
                <a:lnTo>
                  <a:pt x="2306378" y="2689508"/>
                </a:lnTo>
                <a:lnTo>
                  <a:pt x="2310130" y="2693260"/>
                </a:lnTo>
                <a:lnTo>
                  <a:pt x="2309022" y="2693260"/>
                </a:lnTo>
                <a:lnTo>
                  <a:pt x="2309233" y="2693560"/>
                </a:lnTo>
                <a:lnTo>
                  <a:pt x="2307968" y="2693260"/>
                </a:lnTo>
                <a:lnTo>
                  <a:pt x="2303939" y="2693260"/>
                </a:lnTo>
                <a:lnTo>
                  <a:pt x="2307955" y="2698959"/>
                </a:lnTo>
                <a:cubicBezTo>
                  <a:pt x="2312023" y="2699922"/>
                  <a:pt x="2313630" y="2702203"/>
                  <a:pt x="2312778" y="2705803"/>
                </a:cubicBezTo>
                <a:lnTo>
                  <a:pt x="2323702" y="2714091"/>
                </a:lnTo>
                <a:lnTo>
                  <a:pt x="2333346" y="2727777"/>
                </a:lnTo>
                <a:cubicBezTo>
                  <a:pt x="2336562" y="2732339"/>
                  <a:pt x="2340203" y="2735102"/>
                  <a:pt x="2344270" y="2736065"/>
                </a:cubicBezTo>
                <a:lnTo>
                  <a:pt x="2353916" y="2749752"/>
                </a:lnTo>
                <a:cubicBezTo>
                  <a:pt x="2361198" y="2755277"/>
                  <a:pt x="2362380" y="2759358"/>
                  <a:pt x="2357460" y="2761994"/>
                </a:cubicBezTo>
                <a:lnTo>
                  <a:pt x="2352638" y="2755151"/>
                </a:lnTo>
                <a:lnTo>
                  <a:pt x="2350975" y="2752791"/>
                </a:lnTo>
                <a:lnTo>
                  <a:pt x="2347337" y="2752791"/>
                </a:lnTo>
                <a:lnTo>
                  <a:pt x="2339896" y="2745350"/>
                </a:lnTo>
                <a:lnTo>
                  <a:pt x="2348905" y="2749854"/>
                </a:lnTo>
                <a:lnTo>
                  <a:pt x="2347815" y="2748308"/>
                </a:lnTo>
                <a:cubicBezTo>
                  <a:pt x="2344599" y="2743745"/>
                  <a:pt x="2342992" y="2741464"/>
                  <a:pt x="2342992" y="2741464"/>
                </a:cubicBezTo>
                <a:cubicBezTo>
                  <a:pt x="2338925" y="2740501"/>
                  <a:pt x="2337105" y="2739120"/>
                  <a:pt x="2337531" y="2737320"/>
                </a:cubicBezTo>
                <a:cubicBezTo>
                  <a:pt x="2337957" y="2735520"/>
                  <a:pt x="2336136" y="2734140"/>
                  <a:pt x="2332068" y="2733177"/>
                </a:cubicBezTo>
                <a:lnTo>
                  <a:pt x="2306677" y="2704358"/>
                </a:lnTo>
                <a:cubicBezTo>
                  <a:pt x="2296180" y="2694272"/>
                  <a:pt x="2289914" y="2688987"/>
                  <a:pt x="2287881" y="2688506"/>
                </a:cubicBezTo>
                <a:cubicBezTo>
                  <a:pt x="2285847" y="2688024"/>
                  <a:pt x="2285257" y="2685984"/>
                  <a:pt x="2286109" y="2682384"/>
                </a:cubicBezTo>
                <a:lnTo>
                  <a:pt x="2280007" y="2680940"/>
                </a:lnTo>
                <a:cubicBezTo>
                  <a:pt x="2280007" y="2680940"/>
                  <a:pt x="2280433" y="2679141"/>
                  <a:pt x="2281285" y="2675541"/>
                </a:cubicBezTo>
                <a:cubicBezTo>
                  <a:pt x="2281498" y="2674641"/>
                  <a:pt x="2282013" y="2674169"/>
                  <a:pt x="2282829" y="2674124"/>
                </a:cubicBezTo>
                <a:lnTo>
                  <a:pt x="2290777" y="2679847"/>
                </a:lnTo>
                <a:close/>
                <a:moveTo>
                  <a:pt x="2187219" y="2664678"/>
                </a:moveTo>
                <a:lnTo>
                  <a:pt x="2196864" y="2678365"/>
                </a:lnTo>
                <a:cubicBezTo>
                  <a:pt x="2199227" y="2686527"/>
                  <a:pt x="2200409" y="2690609"/>
                  <a:pt x="2200409" y="2690609"/>
                </a:cubicBezTo>
                <a:cubicBezTo>
                  <a:pt x="2200409" y="2690609"/>
                  <a:pt x="2201212" y="2691750"/>
                  <a:pt x="2202820" y="2694030"/>
                </a:cubicBezTo>
                <a:cubicBezTo>
                  <a:pt x="2204427" y="2696311"/>
                  <a:pt x="2206249" y="2697693"/>
                  <a:pt x="2208282" y="2698174"/>
                </a:cubicBezTo>
                <a:cubicBezTo>
                  <a:pt x="2210315" y="2698655"/>
                  <a:pt x="2212136" y="2700037"/>
                  <a:pt x="2213744" y="2702318"/>
                </a:cubicBezTo>
                <a:cubicBezTo>
                  <a:pt x="2215350" y="2704599"/>
                  <a:pt x="2218188" y="2706221"/>
                  <a:pt x="2222255" y="2707184"/>
                </a:cubicBezTo>
                <a:cubicBezTo>
                  <a:pt x="2221403" y="2710783"/>
                  <a:pt x="2223815" y="2714205"/>
                  <a:pt x="2229489" y="2717449"/>
                </a:cubicBezTo>
                <a:cubicBezTo>
                  <a:pt x="2235164" y="2720693"/>
                  <a:pt x="2241217" y="2726877"/>
                  <a:pt x="2247647" y="2736001"/>
                </a:cubicBezTo>
                <a:cubicBezTo>
                  <a:pt x="2254077" y="2745126"/>
                  <a:pt x="2260933" y="2752451"/>
                  <a:pt x="2268216" y="2757976"/>
                </a:cubicBezTo>
                <a:cubicBezTo>
                  <a:pt x="2275497" y="2763501"/>
                  <a:pt x="2281173" y="2766745"/>
                  <a:pt x="2285240" y="2767708"/>
                </a:cubicBezTo>
                <a:lnTo>
                  <a:pt x="2286518" y="2762308"/>
                </a:lnTo>
                <a:cubicBezTo>
                  <a:pt x="2287370" y="2758709"/>
                  <a:pt x="2285976" y="2755528"/>
                  <a:pt x="2282334" y="2752765"/>
                </a:cubicBezTo>
                <a:cubicBezTo>
                  <a:pt x="2278692" y="2750002"/>
                  <a:pt x="2276282" y="2746581"/>
                  <a:pt x="2275101" y="2742500"/>
                </a:cubicBezTo>
                <a:cubicBezTo>
                  <a:pt x="2273919" y="2738419"/>
                  <a:pt x="2271295" y="2735897"/>
                  <a:pt x="2267227" y="2734934"/>
                </a:cubicBezTo>
                <a:lnTo>
                  <a:pt x="2255026" y="2732046"/>
                </a:lnTo>
                <a:lnTo>
                  <a:pt x="2251481" y="2719803"/>
                </a:lnTo>
                <a:cubicBezTo>
                  <a:pt x="2252333" y="2716204"/>
                  <a:pt x="2251742" y="2714163"/>
                  <a:pt x="2249708" y="2713682"/>
                </a:cubicBezTo>
                <a:cubicBezTo>
                  <a:pt x="2247675" y="2713201"/>
                  <a:pt x="2246233" y="2714760"/>
                  <a:pt x="2245381" y="2718359"/>
                </a:cubicBezTo>
                <a:lnTo>
                  <a:pt x="2239279" y="2716915"/>
                </a:lnTo>
                <a:cubicBezTo>
                  <a:pt x="2235212" y="2715952"/>
                  <a:pt x="2231572" y="2713190"/>
                  <a:pt x="2228356" y="2708628"/>
                </a:cubicBezTo>
                <a:cubicBezTo>
                  <a:pt x="2232424" y="2709591"/>
                  <a:pt x="2234883" y="2708272"/>
                  <a:pt x="2235735" y="2704672"/>
                </a:cubicBezTo>
                <a:cubicBezTo>
                  <a:pt x="2237439" y="2697473"/>
                  <a:pt x="2233798" y="2694710"/>
                  <a:pt x="2224811" y="2696385"/>
                </a:cubicBezTo>
                <a:lnTo>
                  <a:pt x="2213888" y="2688097"/>
                </a:lnTo>
                <a:lnTo>
                  <a:pt x="2209066" y="2681254"/>
                </a:lnTo>
                <a:cubicBezTo>
                  <a:pt x="2204998" y="2680291"/>
                  <a:pt x="2201357" y="2677529"/>
                  <a:pt x="2198142" y="2672966"/>
                </a:cubicBezTo>
                <a:close/>
                <a:moveTo>
                  <a:pt x="3441224" y="2663494"/>
                </a:moveTo>
                <a:cubicBezTo>
                  <a:pt x="3441224" y="2668455"/>
                  <a:pt x="3443704" y="2670935"/>
                  <a:pt x="3448665" y="2670935"/>
                </a:cubicBezTo>
                <a:cubicBezTo>
                  <a:pt x="3453626" y="2670935"/>
                  <a:pt x="3456106" y="2670935"/>
                  <a:pt x="3456106" y="2670935"/>
                </a:cubicBezTo>
                <a:cubicBezTo>
                  <a:pt x="3451145" y="2670935"/>
                  <a:pt x="3448665" y="2669695"/>
                  <a:pt x="3448665" y="2667215"/>
                </a:cubicBezTo>
                <a:cubicBezTo>
                  <a:pt x="3448665" y="2664735"/>
                  <a:pt x="3446185" y="2663494"/>
                  <a:pt x="3441224" y="2663494"/>
                </a:cubicBezTo>
                <a:close/>
                <a:moveTo>
                  <a:pt x="3631746" y="2658784"/>
                </a:moveTo>
                <a:cubicBezTo>
                  <a:pt x="3635814" y="2659747"/>
                  <a:pt x="3637848" y="2660228"/>
                  <a:pt x="3637848" y="2660228"/>
                </a:cubicBezTo>
                <a:cubicBezTo>
                  <a:pt x="3641063" y="2664791"/>
                  <a:pt x="3641440" y="2667731"/>
                  <a:pt x="3638980" y="2669049"/>
                </a:cubicBezTo>
                <a:cubicBezTo>
                  <a:pt x="3636521" y="2670367"/>
                  <a:pt x="3634700" y="2668986"/>
                  <a:pt x="3633519" y="2664905"/>
                </a:cubicBezTo>
                <a:cubicBezTo>
                  <a:pt x="3632337" y="2660824"/>
                  <a:pt x="3631746" y="2658784"/>
                  <a:pt x="3631746" y="2658784"/>
                </a:cubicBezTo>
                <a:close/>
                <a:moveTo>
                  <a:pt x="3872825" y="2656053"/>
                </a:moveTo>
                <a:cubicBezTo>
                  <a:pt x="3877787" y="2656053"/>
                  <a:pt x="3880267" y="2661014"/>
                  <a:pt x="3880267" y="2670935"/>
                </a:cubicBezTo>
                <a:cubicBezTo>
                  <a:pt x="3880267" y="2675897"/>
                  <a:pt x="3880267" y="2679618"/>
                  <a:pt x="3880267" y="2682098"/>
                </a:cubicBezTo>
                <a:cubicBezTo>
                  <a:pt x="3880267" y="2684578"/>
                  <a:pt x="3880267" y="2685818"/>
                  <a:pt x="3880267" y="2685818"/>
                </a:cubicBezTo>
                <a:cubicBezTo>
                  <a:pt x="3880267" y="2685818"/>
                  <a:pt x="3880267" y="2688299"/>
                  <a:pt x="3880267" y="2693260"/>
                </a:cubicBezTo>
                <a:cubicBezTo>
                  <a:pt x="3875305" y="2693260"/>
                  <a:pt x="3872825" y="2692020"/>
                  <a:pt x="3872825" y="2689539"/>
                </a:cubicBezTo>
                <a:cubicBezTo>
                  <a:pt x="3872825" y="2687059"/>
                  <a:pt x="3869105" y="2683338"/>
                  <a:pt x="3861663" y="2678377"/>
                </a:cubicBezTo>
                <a:cubicBezTo>
                  <a:pt x="3854222" y="2673416"/>
                  <a:pt x="3852981" y="2668455"/>
                  <a:pt x="3857942" y="2663494"/>
                </a:cubicBezTo>
                <a:cubicBezTo>
                  <a:pt x="3857942" y="2663494"/>
                  <a:pt x="3859183" y="2662254"/>
                  <a:pt x="3861663" y="2659773"/>
                </a:cubicBezTo>
                <a:cubicBezTo>
                  <a:pt x="3864143" y="2657293"/>
                  <a:pt x="3867864" y="2656053"/>
                  <a:pt x="3872825" y="2656053"/>
                </a:cubicBezTo>
                <a:close/>
                <a:moveTo>
                  <a:pt x="3835618" y="2656053"/>
                </a:moveTo>
                <a:cubicBezTo>
                  <a:pt x="3835618" y="2656053"/>
                  <a:pt x="3836859" y="2657293"/>
                  <a:pt x="3839339" y="2659773"/>
                </a:cubicBezTo>
                <a:cubicBezTo>
                  <a:pt x="3841819" y="2662254"/>
                  <a:pt x="3843060" y="2665975"/>
                  <a:pt x="3843060" y="2670935"/>
                </a:cubicBezTo>
                <a:lnTo>
                  <a:pt x="3835618" y="2663494"/>
                </a:lnTo>
                <a:close/>
                <a:moveTo>
                  <a:pt x="2823587" y="2656053"/>
                </a:moveTo>
                <a:cubicBezTo>
                  <a:pt x="2823587" y="2656053"/>
                  <a:pt x="2823587" y="2658533"/>
                  <a:pt x="2823587" y="2663494"/>
                </a:cubicBezTo>
                <a:lnTo>
                  <a:pt x="2831028" y="2670935"/>
                </a:lnTo>
                <a:cubicBezTo>
                  <a:pt x="2831028" y="2670935"/>
                  <a:pt x="2831028" y="2668455"/>
                  <a:pt x="2831028" y="2663494"/>
                </a:cubicBezTo>
                <a:close/>
                <a:moveTo>
                  <a:pt x="4609524" y="2648611"/>
                </a:moveTo>
                <a:lnTo>
                  <a:pt x="4669055" y="2693260"/>
                </a:lnTo>
                <a:cubicBezTo>
                  <a:pt x="4659134" y="2688299"/>
                  <a:pt x="4649212" y="2683338"/>
                  <a:pt x="4639290" y="2678377"/>
                </a:cubicBezTo>
                <a:close/>
                <a:moveTo>
                  <a:pt x="3820735" y="2648611"/>
                </a:moveTo>
                <a:cubicBezTo>
                  <a:pt x="3825697" y="2653573"/>
                  <a:pt x="3823215" y="2656053"/>
                  <a:pt x="3813294" y="2656053"/>
                </a:cubicBezTo>
                <a:cubicBezTo>
                  <a:pt x="3813294" y="2651092"/>
                  <a:pt x="3815774" y="2648611"/>
                  <a:pt x="3820735" y="2648611"/>
                </a:cubicBezTo>
                <a:close/>
                <a:moveTo>
                  <a:pt x="2166650" y="2642704"/>
                </a:moveTo>
                <a:cubicBezTo>
                  <a:pt x="2166650" y="2642704"/>
                  <a:pt x="2166224" y="2644504"/>
                  <a:pt x="2165372" y="2648104"/>
                </a:cubicBezTo>
                <a:cubicBezTo>
                  <a:pt x="2165372" y="2648104"/>
                  <a:pt x="2167405" y="2648585"/>
                  <a:pt x="2171472" y="2649548"/>
                </a:cubicBezTo>
                <a:cubicBezTo>
                  <a:pt x="2172324" y="2645948"/>
                  <a:pt x="2172750" y="2644148"/>
                  <a:pt x="2172750" y="2644148"/>
                </a:cubicBezTo>
                <a:cubicBezTo>
                  <a:pt x="2168683" y="2643185"/>
                  <a:pt x="2166650" y="2642704"/>
                  <a:pt x="2166650" y="2642704"/>
                </a:cubicBezTo>
                <a:close/>
                <a:moveTo>
                  <a:pt x="3567728" y="2641170"/>
                </a:moveTo>
                <a:lnTo>
                  <a:pt x="3567728" y="2648611"/>
                </a:lnTo>
                <a:cubicBezTo>
                  <a:pt x="3567728" y="2648611"/>
                  <a:pt x="3565247" y="2648611"/>
                  <a:pt x="3560286" y="2648611"/>
                </a:cubicBezTo>
                <a:cubicBezTo>
                  <a:pt x="3560286" y="2643651"/>
                  <a:pt x="3562766" y="2641170"/>
                  <a:pt x="3567728" y="2641170"/>
                </a:cubicBezTo>
                <a:close/>
                <a:moveTo>
                  <a:pt x="2801263" y="2641170"/>
                </a:moveTo>
                <a:lnTo>
                  <a:pt x="2801263" y="2648611"/>
                </a:lnTo>
                <a:lnTo>
                  <a:pt x="2808704" y="2648611"/>
                </a:lnTo>
                <a:cubicBezTo>
                  <a:pt x="2803743" y="2643651"/>
                  <a:pt x="2801263" y="2641170"/>
                  <a:pt x="2801263" y="2641170"/>
                </a:cubicBezTo>
                <a:close/>
                <a:moveTo>
                  <a:pt x="3617278" y="2638253"/>
                </a:moveTo>
                <a:lnTo>
                  <a:pt x="3623379" y="2639697"/>
                </a:lnTo>
                <a:lnTo>
                  <a:pt x="3622101" y="2645097"/>
                </a:lnTo>
                <a:close/>
                <a:moveTo>
                  <a:pt x="4043978" y="2633728"/>
                </a:moveTo>
                <a:lnTo>
                  <a:pt x="4036536" y="2641170"/>
                </a:lnTo>
                <a:cubicBezTo>
                  <a:pt x="4046458" y="2646131"/>
                  <a:pt x="4051419" y="2648611"/>
                  <a:pt x="4051419" y="2648611"/>
                </a:cubicBezTo>
                <a:cubicBezTo>
                  <a:pt x="4051419" y="2648611"/>
                  <a:pt x="4053899" y="2648611"/>
                  <a:pt x="4058860" y="2648611"/>
                </a:cubicBezTo>
                <a:cubicBezTo>
                  <a:pt x="4058860" y="2643651"/>
                  <a:pt x="4053899" y="2638690"/>
                  <a:pt x="4043978" y="2633728"/>
                </a:cubicBezTo>
                <a:close/>
                <a:moveTo>
                  <a:pt x="2730569" y="2633728"/>
                </a:moveTo>
                <a:cubicBezTo>
                  <a:pt x="2728089" y="2633728"/>
                  <a:pt x="2728089" y="2636209"/>
                  <a:pt x="2730569" y="2641170"/>
                </a:cubicBezTo>
                <a:cubicBezTo>
                  <a:pt x="2733050" y="2646131"/>
                  <a:pt x="2731810" y="2648611"/>
                  <a:pt x="2726849" y="2648611"/>
                </a:cubicBezTo>
                <a:lnTo>
                  <a:pt x="2724766" y="2648611"/>
                </a:lnTo>
                <a:lnTo>
                  <a:pt x="2725532" y="2649550"/>
                </a:lnTo>
                <a:lnTo>
                  <a:pt x="2740043" y="2663494"/>
                </a:lnTo>
                <a:lnTo>
                  <a:pt x="2764056" y="2663494"/>
                </a:lnTo>
                <a:cubicBezTo>
                  <a:pt x="2769017" y="2668455"/>
                  <a:pt x="2771497" y="2673416"/>
                  <a:pt x="2771497" y="2678377"/>
                </a:cubicBezTo>
                <a:cubicBezTo>
                  <a:pt x="2781419" y="2678377"/>
                  <a:pt x="2786380" y="2680858"/>
                  <a:pt x="2786380" y="2685818"/>
                </a:cubicBezTo>
                <a:lnTo>
                  <a:pt x="2793821" y="2685818"/>
                </a:lnTo>
                <a:lnTo>
                  <a:pt x="2794174" y="2686171"/>
                </a:lnTo>
                <a:lnTo>
                  <a:pt x="2794907" y="2683077"/>
                </a:lnTo>
                <a:cubicBezTo>
                  <a:pt x="2794907" y="2683077"/>
                  <a:pt x="2796514" y="2685358"/>
                  <a:pt x="2799729" y="2689921"/>
                </a:cubicBezTo>
                <a:lnTo>
                  <a:pt x="2809674" y="2697466"/>
                </a:lnTo>
                <a:lnTo>
                  <a:pt x="2816146" y="2700701"/>
                </a:lnTo>
                <a:lnTo>
                  <a:pt x="2823587" y="2700701"/>
                </a:lnTo>
                <a:lnTo>
                  <a:pt x="2816146" y="2693260"/>
                </a:lnTo>
                <a:cubicBezTo>
                  <a:pt x="2811184" y="2693260"/>
                  <a:pt x="2806224" y="2690780"/>
                  <a:pt x="2801263" y="2685818"/>
                </a:cubicBezTo>
                <a:cubicBezTo>
                  <a:pt x="2796301" y="2680858"/>
                  <a:pt x="2793821" y="2678377"/>
                  <a:pt x="2793821" y="2678377"/>
                </a:cubicBezTo>
                <a:lnTo>
                  <a:pt x="2790258" y="2674814"/>
                </a:lnTo>
                <a:lnTo>
                  <a:pt x="2782233" y="2670935"/>
                </a:lnTo>
                <a:lnTo>
                  <a:pt x="2778939" y="2670935"/>
                </a:lnTo>
                <a:lnTo>
                  <a:pt x="2775859" y="2667855"/>
                </a:lnTo>
                <a:lnTo>
                  <a:pt x="2773059" y="2666502"/>
                </a:lnTo>
                <a:lnTo>
                  <a:pt x="2757314" y="2651371"/>
                </a:lnTo>
                <a:lnTo>
                  <a:pt x="2755369" y="2648611"/>
                </a:lnTo>
                <a:lnTo>
                  <a:pt x="2749173" y="2648611"/>
                </a:lnTo>
                <a:lnTo>
                  <a:pt x="2741731" y="2648611"/>
                </a:lnTo>
                <a:cubicBezTo>
                  <a:pt x="2736771" y="2638690"/>
                  <a:pt x="2733050" y="2633728"/>
                  <a:pt x="2730569" y="2633728"/>
                </a:cubicBezTo>
                <a:close/>
                <a:moveTo>
                  <a:pt x="2150903" y="2627573"/>
                </a:moveTo>
                <a:lnTo>
                  <a:pt x="2149625" y="2632973"/>
                </a:lnTo>
                <a:lnTo>
                  <a:pt x="2154448" y="2639816"/>
                </a:lnTo>
                <a:lnTo>
                  <a:pt x="2160549" y="2641260"/>
                </a:lnTo>
                <a:cubicBezTo>
                  <a:pt x="2160549" y="2641260"/>
                  <a:pt x="2158942" y="2638979"/>
                  <a:pt x="2155726" y="2634417"/>
                </a:cubicBezTo>
                <a:cubicBezTo>
                  <a:pt x="2152511" y="2629854"/>
                  <a:pt x="2150903" y="2627573"/>
                  <a:pt x="2150903" y="2627573"/>
                </a:cubicBezTo>
                <a:close/>
                <a:moveTo>
                  <a:pt x="2304084" y="2627217"/>
                </a:moveTo>
                <a:lnTo>
                  <a:pt x="2325013" y="2641170"/>
                </a:lnTo>
                <a:cubicBezTo>
                  <a:pt x="2325013" y="2646131"/>
                  <a:pt x="2320052" y="2643651"/>
                  <a:pt x="2310130" y="2633728"/>
                </a:cubicBezTo>
                <a:close/>
                <a:moveTo>
                  <a:pt x="4073743" y="2626287"/>
                </a:moveTo>
                <a:cubicBezTo>
                  <a:pt x="4068782" y="2626287"/>
                  <a:pt x="4066302" y="2628768"/>
                  <a:pt x="4066302" y="2633728"/>
                </a:cubicBezTo>
                <a:lnTo>
                  <a:pt x="4073743" y="2633728"/>
                </a:lnTo>
                <a:cubicBezTo>
                  <a:pt x="4078705" y="2633728"/>
                  <a:pt x="4081185" y="2633728"/>
                  <a:pt x="4081185" y="2633728"/>
                </a:cubicBezTo>
                <a:cubicBezTo>
                  <a:pt x="4081185" y="2633728"/>
                  <a:pt x="4079944" y="2632488"/>
                  <a:pt x="4077464" y="2630008"/>
                </a:cubicBezTo>
                <a:cubicBezTo>
                  <a:pt x="4074984" y="2627528"/>
                  <a:pt x="4073743" y="2626287"/>
                  <a:pt x="4073743" y="2626287"/>
                </a:cubicBezTo>
                <a:close/>
                <a:moveTo>
                  <a:pt x="3642142" y="2626287"/>
                </a:moveTo>
                <a:cubicBezTo>
                  <a:pt x="3647103" y="2626287"/>
                  <a:pt x="3648342" y="2627528"/>
                  <a:pt x="3645862" y="2630008"/>
                </a:cubicBezTo>
                <a:cubicBezTo>
                  <a:pt x="3643382" y="2632488"/>
                  <a:pt x="3642142" y="2633728"/>
                  <a:pt x="3642142" y="2633728"/>
                </a:cubicBezTo>
                <a:cubicBezTo>
                  <a:pt x="3637180" y="2628768"/>
                  <a:pt x="3637180" y="2626287"/>
                  <a:pt x="3642142" y="2626287"/>
                </a:cubicBezTo>
                <a:close/>
                <a:moveTo>
                  <a:pt x="3329603" y="2626287"/>
                </a:moveTo>
                <a:lnTo>
                  <a:pt x="3329603" y="2626299"/>
                </a:lnTo>
                <a:lnTo>
                  <a:pt x="3335710" y="2633614"/>
                </a:lnTo>
                <a:lnTo>
                  <a:pt x="3335668" y="2633728"/>
                </a:lnTo>
                <a:lnTo>
                  <a:pt x="3337044" y="2633728"/>
                </a:lnTo>
                <a:cubicBezTo>
                  <a:pt x="3332083" y="2628768"/>
                  <a:pt x="3329603" y="2626287"/>
                  <a:pt x="3329603" y="2626287"/>
                </a:cubicBezTo>
                <a:close/>
                <a:moveTo>
                  <a:pt x="2302689" y="2625715"/>
                </a:moveTo>
                <a:lnTo>
                  <a:pt x="2304084" y="2627217"/>
                </a:lnTo>
                <a:lnTo>
                  <a:pt x="2302689" y="2626287"/>
                </a:lnTo>
                <a:close/>
                <a:moveTo>
                  <a:pt x="2705657" y="2624184"/>
                </a:moveTo>
                <a:lnTo>
                  <a:pt x="2706808" y="2626587"/>
                </a:lnTo>
                <a:lnTo>
                  <a:pt x="2718211" y="2640572"/>
                </a:lnTo>
                <a:lnTo>
                  <a:pt x="2719407" y="2641170"/>
                </a:lnTo>
                <a:lnTo>
                  <a:pt x="2711966" y="2626287"/>
                </a:lnTo>
                <a:close/>
                <a:moveTo>
                  <a:pt x="2018954" y="2613446"/>
                </a:moveTo>
                <a:cubicBezTo>
                  <a:pt x="2023021" y="2614409"/>
                  <a:pt x="2025054" y="2614890"/>
                  <a:pt x="2025054" y="2614890"/>
                </a:cubicBezTo>
                <a:cubicBezTo>
                  <a:pt x="2025054" y="2614890"/>
                  <a:pt x="2027087" y="2615372"/>
                  <a:pt x="2031155" y="2616335"/>
                </a:cubicBezTo>
                <a:lnTo>
                  <a:pt x="2029878" y="2621734"/>
                </a:lnTo>
                <a:cubicBezTo>
                  <a:pt x="2025809" y="2620771"/>
                  <a:pt x="2022169" y="2618009"/>
                  <a:pt x="2018954" y="2613446"/>
                </a:cubicBezTo>
                <a:close/>
                <a:moveTo>
                  <a:pt x="2251362" y="2611438"/>
                </a:moveTo>
                <a:lnTo>
                  <a:pt x="2256184" y="2618282"/>
                </a:lnTo>
                <a:cubicBezTo>
                  <a:pt x="2260251" y="2619244"/>
                  <a:pt x="2262071" y="2620626"/>
                  <a:pt x="2261645" y="2622426"/>
                </a:cubicBezTo>
                <a:cubicBezTo>
                  <a:pt x="2261219" y="2624225"/>
                  <a:pt x="2263040" y="2625606"/>
                  <a:pt x="2267108" y="2626569"/>
                </a:cubicBezTo>
                <a:cubicBezTo>
                  <a:pt x="2274389" y="2632095"/>
                  <a:pt x="2279638" y="2637138"/>
                  <a:pt x="2282853" y="2641700"/>
                </a:cubicBezTo>
                <a:cubicBezTo>
                  <a:pt x="2278786" y="2640737"/>
                  <a:pt x="2276753" y="2640256"/>
                  <a:pt x="2276753" y="2640256"/>
                </a:cubicBezTo>
                <a:cubicBezTo>
                  <a:pt x="2277605" y="2636657"/>
                  <a:pt x="2275997" y="2634376"/>
                  <a:pt x="2271930" y="2633413"/>
                </a:cubicBezTo>
                <a:cubicBezTo>
                  <a:pt x="2255661" y="2629562"/>
                  <a:pt x="2248805" y="2622237"/>
                  <a:pt x="2251362" y="2611438"/>
                </a:cubicBezTo>
                <a:close/>
                <a:moveTo>
                  <a:pt x="3991888" y="2611404"/>
                </a:moveTo>
                <a:lnTo>
                  <a:pt x="3991888" y="2626287"/>
                </a:lnTo>
                <a:cubicBezTo>
                  <a:pt x="4001809" y="2626287"/>
                  <a:pt x="4009251" y="2626287"/>
                  <a:pt x="4014212" y="2626287"/>
                </a:cubicBezTo>
                <a:lnTo>
                  <a:pt x="4006771" y="2618846"/>
                </a:lnTo>
                <a:cubicBezTo>
                  <a:pt x="4001809" y="2618846"/>
                  <a:pt x="3996849" y="2616366"/>
                  <a:pt x="3991888" y="2611404"/>
                </a:cubicBezTo>
                <a:close/>
                <a:moveTo>
                  <a:pt x="3485872" y="2611404"/>
                </a:moveTo>
                <a:cubicBezTo>
                  <a:pt x="3485872" y="2616366"/>
                  <a:pt x="3485872" y="2618846"/>
                  <a:pt x="3485872" y="2618846"/>
                </a:cubicBezTo>
                <a:cubicBezTo>
                  <a:pt x="3485872" y="2618846"/>
                  <a:pt x="3488352" y="2618846"/>
                  <a:pt x="3493314" y="2618846"/>
                </a:cubicBezTo>
                <a:cubicBezTo>
                  <a:pt x="3493314" y="2613885"/>
                  <a:pt x="3490833" y="2611404"/>
                  <a:pt x="3485872" y="2611404"/>
                </a:cubicBezTo>
                <a:close/>
                <a:moveTo>
                  <a:pt x="2202176" y="2609517"/>
                </a:moveTo>
                <a:lnTo>
                  <a:pt x="2199999" y="2610684"/>
                </a:lnTo>
                <a:cubicBezTo>
                  <a:pt x="2206429" y="2619809"/>
                  <a:pt x="2213711" y="2625334"/>
                  <a:pt x="2221846" y="2627260"/>
                </a:cubicBezTo>
                <a:lnTo>
                  <a:pt x="2223051" y="2622172"/>
                </a:lnTo>
                <a:lnTo>
                  <a:pt x="2222341" y="2621108"/>
                </a:lnTo>
                <a:lnTo>
                  <a:pt x="2219070" y="2617965"/>
                </a:lnTo>
                <a:close/>
                <a:moveTo>
                  <a:pt x="2053292" y="2604468"/>
                </a:moveTo>
                <a:lnTo>
                  <a:pt x="2058114" y="2611312"/>
                </a:lnTo>
                <a:lnTo>
                  <a:pt x="2052014" y="2609868"/>
                </a:lnTo>
                <a:cubicBezTo>
                  <a:pt x="2052866" y="2606268"/>
                  <a:pt x="2053292" y="2604468"/>
                  <a:pt x="2053292" y="2604468"/>
                </a:cubicBezTo>
                <a:close/>
                <a:moveTo>
                  <a:pt x="3679349" y="2603963"/>
                </a:moveTo>
                <a:cubicBezTo>
                  <a:pt x="3679349" y="2603963"/>
                  <a:pt x="3681829" y="2603963"/>
                  <a:pt x="3686790" y="2603963"/>
                </a:cubicBezTo>
                <a:cubicBezTo>
                  <a:pt x="3686790" y="2608924"/>
                  <a:pt x="3686790" y="2611404"/>
                  <a:pt x="3686790" y="2611404"/>
                </a:cubicBezTo>
                <a:cubicBezTo>
                  <a:pt x="3681829" y="2606443"/>
                  <a:pt x="3679349" y="2603963"/>
                  <a:pt x="3679349" y="2603963"/>
                </a:cubicBezTo>
                <a:close/>
                <a:moveTo>
                  <a:pt x="3299837" y="2603963"/>
                </a:moveTo>
                <a:lnTo>
                  <a:pt x="3299837" y="2611404"/>
                </a:lnTo>
                <a:lnTo>
                  <a:pt x="3307597" y="2615285"/>
                </a:lnTo>
                <a:lnTo>
                  <a:pt x="3302886" y="2606422"/>
                </a:lnTo>
                <a:cubicBezTo>
                  <a:pt x="3303347" y="2606175"/>
                  <a:pt x="3304288" y="2606457"/>
                  <a:pt x="3305706" y="2607268"/>
                </a:cubicBezTo>
                <a:lnTo>
                  <a:pt x="3314720" y="2614107"/>
                </a:lnTo>
                <a:lnTo>
                  <a:pt x="3314720" y="2611404"/>
                </a:lnTo>
                <a:cubicBezTo>
                  <a:pt x="3309758" y="2611404"/>
                  <a:pt x="3307278" y="2610164"/>
                  <a:pt x="3307278" y="2607684"/>
                </a:cubicBezTo>
                <a:cubicBezTo>
                  <a:pt x="3307278" y="2605203"/>
                  <a:pt x="3304798" y="2603963"/>
                  <a:pt x="3299837" y="2603963"/>
                </a:cubicBezTo>
                <a:close/>
                <a:moveTo>
                  <a:pt x="4275591" y="2599312"/>
                </a:moveTo>
                <a:cubicBezTo>
                  <a:pt x="4273730" y="2598692"/>
                  <a:pt x="4272181" y="2599002"/>
                  <a:pt x="4270940" y="2600242"/>
                </a:cubicBezTo>
                <a:cubicBezTo>
                  <a:pt x="4268460" y="2602723"/>
                  <a:pt x="4267220" y="2606443"/>
                  <a:pt x="4267220" y="2611404"/>
                </a:cubicBezTo>
                <a:cubicBezTo>
                  <a:pt x="4272181" y="2611404"/>
                  <a:pt x="4274661" y="2613885"/>
                  <a:pt x="4274661" y="2618846"/>
                </a:cubicBezTo>
                <a:cubicBezTo>
                  <a:pt x="4279622" y="2618846"/>
                  <a:pt x="4283343" y="2620086"/>
                  <a:pt x="4285823" y="2622566"/>
                </a:cubicBezTo>
                <a:cubicBezTo>
                  <a:pt x="4288303" y="2625047"/>
                  <a:pt x="4292024" y="2626287"/>
                  <a:pt x="4296985" y="2626287"/>
                </a:cubicBezTo>
                <a:cubicBezTo>
                  <a:pt x="4306907" y="2636209"/>
                  <a:pt x="4314348" y="2641170"/>
                  <a:pt x="4319310" y="2641170"/>
                </a:cubicBezTo>
                <a:cubicBezTo>
                  <a:pt x="4324271" y="2636209"/>
                  <a:pt x="4324271" y="2631248"/>
                  <a:pt x="4319310" y="2626287"/>
                </a:cubicBezTo>
                <a:cubicBezTo>
                  <a:pt x="4314348" y="2621326"/>
                  <a:pt x="4310628" y="2618846"/>
                  <a:pt x="4308148" y="2618846"/>
                </a:cubicBezTo>
                <a:cubicBezTo>
                  <a:pt x="4305667" y="2618846"/>
                  <a:pt x="4303186" y="2617606"/>
                  <a:pt x="4300706" y="2615125"/>
                </a:cubicBezTo>
                <a:cubicBezTo>
                  <a:pt x="4298226" y="2612645"/>
                  <a:pt x="4292024" y="2608924"/>
                  <a:pt x="4282103" y="2603963"/>
                </a:cubicBezTo>
                <a:cubicBezTo>
                  <a:pt x="4279622" y="2601482"/>
                  <a:pt x="4277451" y="2599932"/>
                  <a:pt x="4275591" y="2599312"/>
                </a:cubicBezTo>
                <a:close/>
                <a:moveTo>
                  <a:pt x="2632783" y="2598207"/>
                </a:moveTo>
                <a:lnTo>
                  <a:pt x="2634310" y="2599448"/>
                </a:lnTo>
                <a:lnTo>
                  <a:pt x="2634585" y="2599513"/>
                </a:lnTo>
                <a:lnTo>
                  <a:pt x="2633831" y="2598382"/>
                </a:lnTo>
                <a:close/>
                <a:moveTo>
                  <a:pt x="3493314" y="2596521"/>
                </a:moveTo>
                <a:cubicBezTo>
                  <a:pt x="3493314" y="2601483"/>
                  <a:pt x="3494554" y="2603963"/>
                  <a:pt x="3497034" y="2603963"/>
                </a:cubicBezTo>
                <a:cubicBezTo>
                  <a:pt x="3499514" y="2603963"/>
                  <a:pt x="3500755" y="2601483"/>
                  <a:pt x="3500755" y="2596521"/>
                </a:cubicBezTo>
                <a:close/>
                <a:moveTo>
                  <a:pt x="2042368" y="2596181"/>
                </a:moveTo>
                <a:lnTo>
                  <a:pt x="2047191" y="2603024"/>
                </a:lnTo>
                <a:cubicBezTo>
                  <a:pt x="2047191" y="2603024"/>
                  <a:pt x="2046765" y="2604824"/>
                  <a:pt x="2045913" y="2608424"/>
                </a:cubicBezTo>
                <a:cubicBezTo>
                  <a:pt x="2041845" y="2607461"/>
                  <a:pt x="2039221" y="2604940"/>
                  <a:pt x="2038039" y="2600858"/>
                </a:cubicBezTo>
                <a:cubicBezTo>
                  <a:pt x="2036858" y="2596778"/>
                  <a:pt x="2038301" y="2595218"/>
                  <a:pt x="2042368" y="2596181"/>
                </a:cubicBezTo>
                <a:close/>
                <a:moveTo>
                  <a:pt x="3582242" y="2595749"/>
                </a:moveTo>
                <a:cubicBezTo>
                  <a:pt x="3581390" y="2599348"/>
                  <a:pt x="3580964" y="2601148"/>
                  <a:pt x="3580964" y="2601148"/>
                </a:cubicBezTo>
                <a:cubicBezTo>
                  <a:pt x="3580964" y="2601148"/>
                  <a:pt x="3580160" y="2600007"/>
                  <a:pt x="3578553" y="2597727"/>
                </a:cubicBezTo>
                <a:cubicBezTo>
                  <a:pt x="3576944" y="2595446"/>
                  <a:pt x="3578174" y="2594786"/>
                  <a:pt x="3582242" y="2595749"/>
                </a:cubicBezTo>
                <a:close/>
                <a:moveTo>
                  <a:pt x="3227283" y="2591871"/>
                </a:moveTo>
                <a:cubicBezTo>
                  <a:pt x="3226043" y="2591250"/>
                  <a:pt x="3225423" y="2591561"/>
                  <a:pt x="3225423" y="2592801"/>
                </a:cubicBezTo>
                <a:cubicBezTo>
                  <a:pt x="3225423" y="2595281"/>
                  <a:pt x="3227903" y="2599002"/>
                  <a:pt x="3232864" y="2603963"/>
                </a:cubicBezTo>
                <a:lnTo>
                  <a:pt x="3240306" y="2603963"/>
                </a:lnTo>
                <a:cubicBezTo>
                  <a:pt x="3240306" y="2603963"/>
                  <a:pt x="3237826" y="2601483"/>
                  <a:pt x="3232864" y="2596521"/>
                </a:cubicBezTo>
                <a:cubicBezTo>
                  <a:pt x="3230384" y="2594041"/>
                  <a:pt x="3228523" y="2592491"/>
                  <a:pt x="3227283" y="2591871"/>
                </a:cubicBezTo>
                <a:close/>
                <a:moveTo>
                  <a:pt x="4721145" y="2589080"/>
                </a:moveTo>
                <a:cubicBezTo>
                  <a:pt x="4745949" y="2603963"/>
                  <a:pt x="4760833" y="2616366"/>
                  <a:pt x="4765793" y="2626287"/>
                </a:cubicBezTo>
                <a:cubicBezTo>
                  <a:pt x="4765793" y="2631248"/>
                  <a:pt x="4765793" y="2633728"/>
                  <a:pt x="4765793" y="2633728"/>
                </a:cubicBezTo>
                <a:cubicBezTo>
                  <a:pt x="4765793" y="2633728"/>
                  <a:pt x="4767035" y="2634969"/>
                  <a:pt x="4769515" y="2637449"/>
                </a:cubicBezTo>
                <a:cubicBezTo>
                  <a:pt x="4771995" y="2639930"/>
                  <a:pt x="4775715" y="2641170"/>
                  <a:pt x="4780677" y="2641170"/>
                </a:cubicBezTo>
                <a:cubicBezTo>
                  <a:pt x="4785638" y="2646131"/>
                  <a:pt x="4790598" y="2648611"/>
                  <a:pt x="4795559" y="2648611"/>
                </a:cubicBezTo>
                <a:cubicBezTo>
                  <a:pt x="4795559" y="2648611"/>
                  <a:pt x="4798039" y="2651092"/>
                  <a:pt x="4803001" y="2656053"/>
                </a:cubicBezTo>
                <a:cubicBezTo>
                  <a:pt x="4807962" y="2661014"/>
                  <a:pt x="4810442" y="2663494"/>
                  <a:pt x="4810442" y="2663494"/>
                </a:cubicBezTo>
                <a:cubicBezTo>
                  <a:pt x="4810442" y="2668455"/>
                  <a:pt x="4807962" y="2670935"/>
                  <a:pt x="4803001" y="2670935"/>
                </a:cubicBezTo>
                <a:cubicBezTo>
                  <a:pt x="4793079" y="2670935"/>
                  <a:pt x="4788118" y="2669695"/>
                  <a:pt x="4788118" y="2667215"/>
                </a:cubicBezTo>
                <a:cubicBezTo>
                  <a:pt x="4788118" y="2664735"/>
                  <a:pt x="4780677" y="2656053"/>
                  <a:pt x="4765793" y="2641170"/>
                </a:cubicBezTo>
                <a:close/>
                <a:moveTo>
                  <a:pt x="3723997" y="2589080"/>
                </a:moveTo>
                <a:lnTo>
                  <a:pt x="3731439" y="2589080"/>
                </a:lnTo>
                <a:lnTo>
                  <a:pt x="3731439" y="2596521"/>
                </a:lnTo>
                <a:cubicBezTo>
                  <a:pt x="3731439" y="2596521"/>
                  <a:pt x="3728958" y="2594041"/>
                  <a:pt x="3723997" y="2589080"/>
                </a:cubicBezTo>
                <a:close/>
                <a:moveTo>
                  <a:pt x="2250372" y="2588396"/>
                </a:moveTo>
                <a:lnTo>
                  <a:pt x="2261296" y="2596684"/>
                </a:lnTo>
                <a:cubicBezTo>
                  <a:pt x="2261296" y="2596684"/>
                  <a:pt x="2262903" y="2598965"/>
                  <a:pt x="2266118" y="2603528"/>
                </a:cubicBezTo>
                <a:lnTo>
                  <a:pt x="2255196" y="2595240"/>
                </a:lnTo>
                <a:close/>
                <a:moveTo>
                  <a:pt x="3403753" y="2587711"/>
                </a:moveTo>
                <a:lnTo>
                  <a:pt x="3415954" y="2590599"/>
                </a:lnTo>
                <a:lnTo>
                  <a:pt x="3419499" y="2602842"/>
                </a:lnTo>
                <a:cubicBezTo>
                  <a:pt x="3415432" y="2601879"/>
                  <a:pt x="3411791" y="2599118"/>
                  <a:pt x="3408575" y="2594555"/>
                </a:cubicBezTo>
                <a:cubicBezTo>
                  <a:pt x="3405360" y="2589993"/>
                  <a:pt x="3403753" y="2587711"/>
                  <a:pt x="3403753" y="2587711"/>
                </a:cubicBezTo>
                <a:close/>
                <a:moveTo>
                  <a:pt x="1999663" y="2586072"/>
                </a:moveTo>
                <a:cubicBezTo>
                  <a:pt x="2003731" y="2587035"/>
                  <a:pt x="2005551" y="2588417"/>
                  <a:pt x="2005125" y="2590216"/>
                </a:cubicBezTo>
                <a:cubicBezTo>
                  <a:pt x="2004699" y="2592016"/>
                  <a:pt x="2004486" y="2592916"/>
                  <a:pt x="2004486" y="2592916"/>
                </a:cubicBezTo>
                <a:cubicBezTo>
                  <a:pt x="2004486" y="2592916"/>
                  <a:pt x="2002453" y="2592434"/>
                  <a:pt x="1998385" y="2591471"/>
                </a:cubicBezTo>
                <a:cubicBezTo>
                  <a:pt x="1998385" y="2591471"/>
                  <a:pt x="1998811" y="2589672"/>
                  <a:pt x="1999663" y="2586072"/>
                </a:cubicBezTo>
                <a:close/>
                <a:moveTo>
                  <a:pt x="3598277" y="2582439"/>
                </a:moveTo>
                <a:lnTo>
                  <a:pt x="3607923" y="2596126"/>
                </a:lnTo>
                <a:lnTo>
                  <a:pt x="3596999" y="2587838"/>
                </a:lnTo>
                <a:close/>
                <a:moveTo>
                  <a:pt x="3913753" y="2581639"/>
                </a:moveTo>
                <a:cubicBezTo>
                  <a:pt x="3911273" y="2581639"/>
                  <a:pt x="3910032" y="2584119"/>
                  <a:pt x="3910032" y="2589080"/>
                </a:cubicBezTo>
                <a:lnTo>
                  <a:pt x="3917474" y="2589080"/>
                </a:lnTo>
                <a:cubicBezTo>
                  <a:pt x="3922435" y="2589080"/>
                  <a:pt x="3923674" y="2587840"/>
                  <a:pt x="3921194" y="2585359"/>
                </a:cubicBezTo>
                <a:cubicBezTo>
                  <a:pt x="3918714" y="2582879"/>
                  <a:pt x="3916233" y="2581639"/>
                  <a:pt x="3913753" y="2581639"/>
                </a:cubicBezTo>
                <a:close/>
                <a:moveTo>
                  <a:pt x="3679349" y="2581639"/>
                </a:moveTo>
                <a:lnTo>
                  <a:pt x="3686790" y="2581639"/>
                </a:lnTo>
                <a:cubicBezTo>
                  <a:pt x="3686790" y="2586600"/>
                  <a:pt x="3686790" y="2589080"/>
                  <a:pt x="3686790" y="2589080"/>
                </a:cubicBezTo>
                <a:cubicBezTo>
                  <a:pt x="3686790" y="2589080"/>
                  <a:pt x="3685549" y="2587840"/>
                  <a:pt x="3683069" y="2585359"/>
                </a:cubicBezTo>
                <a:cubicBezTo>
                  <a:pt x="3680589" y="2582879"/>
                  <a:pt x="3679349" y="2581639"/>
                  <a:pt x="3679349" y="2581639"/>
                </a:cubicBezTo>
                <a:close/>
                <a:moveTo>
                  <a:pt x="3426341" y="2581639"/>
                </a:moveTo>
                <a:cubicBezTo>
                  <a:pt x="3431302" y="2581639"/>
                  <a:pt x="3436262" y="2581639"/>
                  <a:pt x="3441224" y="2581639"/>
                </a:cubicBezTo>
                <a:cubicBezTo>
                  <a:pt x="3441224" y="2581639"/>
                  <a:pt x="3443704" y="2581639"/>
                  <a:pt x="3448665" y="2581639"/>
                </a:cubicBezTo>
                <a:cubicBezTo>
                  <a:pt x="3458587" y="2581639"/>
                  <a:pt x="3458587" y="2584119"/>
                  <a:pt x="3448665" y="2589080"/>
                </a:cubicBezTo>
                <a:cubicBezTo>
                  <a:pt x="3443704" y="2594041"/>
                  <a:pt x="3438744" y="2594041"/>
                  <a:pt x="3433782" y="2589080"/>
                </a:cubicBezTo>
                <a:close/>
                <a:moveTo>
                  <a:pt x="2669880" y="2581639"/>
                </a:moveTo>
                <a:lnTo>
                  <a:pt x="2670565" y="2582371"/>
                </a:lnTo>
                <a:lnTo>
                  <a:pt x="2676845" y="2589080"/>
                </a:lnTo>
                <a:lnTo>
                  <a:pt x="2682201" y="2589080"/>
                </a:lnTo>
                <a:lnTo>
                  <a:pt x="2682201" y="2594803"/>
                </a:lnTo>
                <a:lnTo>
                  <a:pt x="2683810" y="2596521"/>
                </a:lnTo>
                <a:lnTo>
                  <a:pt x="2689642" y="2596521"/>
                </a:lnTo>
                <a:cubicBezTo>
                  <a:pt x="2689642" y="2591561"/>
                  <a:pt x="2689642" y="2589080"/>
                  <a:pt x="2689642" y="2589080"/>
                </a:cubicBezTo>
                <a:cubicBezTo>
                  <a:pt x="2684681" y="2589080"/>
                  <a:pt x="2682201" y="2589080"/>
                  <a:pt x="2682201" y="2589080"/>
                </a:cubicBezTo>
                <a:cubicBezTo>
                  <a:pt x="2682201" y="2584119"/>
                  <a:pt x="2679720" y="2581639"/>
                  <a:pt x="2674759" y="2581639"/>
                </a:cubicBezTo>
                <a:close/>
                <a:moveTo>
                  <a:pt x="2606362" y="2581429"/>
                </a:moveTo>
                <a:lnTo>
                  <a:pt x="2607291" y="2582134"/>
                </a:lnTo>
                <a:lnTo>
                  <a:pt x="2607684" y="2581742"/>
                </a:lnTo>
                <a:close/>
                <a:moveTo>
                  <a:pt x="2003105" y="2578334"/>
                </a:moveTo>
                <a:cubicBezTo>
                  <a:pt x="2006156" y="2579056"/>
                  <a:pt x="2009501" y="2580798"/>
                  <a:pt x="2013142" y="2583561"/>
                </a:cubicBezTo>
                <a:lnTo>
                  <a:pt x="2010586" y="2594360"/>
                </a:lnTo>
                <a:lnTo>
                  <a:pt x="2005764" y="2587516"/>
                </a:lnTo>
                <a:cubicBezTo>
                  <a:pt x="2006616" y="2583917"/>
                  <a:pt x="2006024" y="2581876"/>
                  <a:pt x="2003991" y="2581395"/>
                </a:cubicBezTo>
                <a:cubicBezTo>
                  <a:pt x="2001958" y="2580914"/>
                  <a:pt x="1998907" y="2580192"/>
                  <a:pt x="1994840" y="2579229"/>
                </a:cubicBezTo>
                <a:cubicBezTo>
                  <a:pt x="1997300" y="2577910"/>
                  <a:pt x="2000056" y="2577612"/>
                  <a:pt x="2003105" y="2578334"/>
                </a:cubicBezTo>
                <a:close/>
                <a:moveTo>
                  <a:pt x="1982639" y="2576341"/>
                </a:moveTo>
                <a:lnTo>
                  <a:pt x="1988739" y="2577785"/>
                </a:lnTo>
                <a:cubicBezTo>
                  <a:pt x="1987887" y="2581385"/>
                  <a:pt x="1986445" y="2582943"/>
                  <a:pt x="1984411" y="2582462"/>
                </a:cubicBezTo>
                <a:cubicBezTo>
                  <a:pt x="1982378" y="2581981"/>
                  <a:pt x="1981787" y="2579941"/>
                  <a:pt x="1982639" y="2576341"/>
                </a:cubicBezTo>
                <a:close/>
                <a:moveTo>
                  <a:pt x="4136065" y="2570476"/>
                </a:moveTo>
                <a:cubicBezTo>
                  <a:pt x="4136685" y="2570476"/>
                  <a:pt x="4138235" y="2571717"/>
                  <a:pt x="4140716" y="2574197"/>
                </a:cubicBezTo>
                <a:lnTo>
                  <a:pt x="4155599" y="2589080"/>
                </a:lnTo>
                <a:cubicBezTo>
                  <a:pt x="4150637" y="2589080"/>
                  <a:pt x="4148157" y="2589080"/>
                  <a:pt x="4148157" y="2589080"/>
                </a:cubicBezTo>
                <a:cubicBezTo>
                  <a:pt x="4143196" y="2584119"/>
                  <a:pt x="4139475" y="2579159"/>
                  <a:pt x="4136995" y="2574197"/>
                </a:cubicBezTo>
                <a:cubicBezTo>
                  <a:pt x="4135755" y="2571717"/>
                  <a:pt x="4135445" y="2570476"/>
                  <a:pt x="4136065" y="2570476"/>
                </a:cubicBezTo>
                <a:close/>
                <a:moveTo>
                  <a:pt x="3446747" y="2569378"/>
                </a:moveTo>
                <a:cubicBezTo>
                  <a:pt x="3450814" y="2570341"/>
                  <a:pt x="3455259" y="2574244"/>
                  <a:pt x="3460081" y="2581087"/>
                </a:cubicBezTo>
                <a:lnTo>
                  <a:pt x="3465949" y="2596521"/>
                </a:lnTo>
                <a:lnTo>
                  <a:pt x="3478431" y="2596521"/>
                </a:lnTo>
                <a:cubicBezTo>
                  <a:pt x="3478431" y="2596521"/>
                  <a:pt x="3479671" y="2596521"/>
                  <a:pt x="3482151" y="2596521"/>
                </a:cubicBezTo>
                <a:cubicBezTo>
                  <a:pt x="3484631" y="2596521"/>
                  <a:pt x="3485872" y="2594041"/>
                  <a:pt x="3485872" y="2589080"/>
                </a:cubicBezTo>
                <a:cubicBezTo>
                  <a:pt x="3484631" y="2587840"/>
                  <a:pt x="3484166" y="2587064"/>
                  <a:pt x="3484477" y="2586755"/>
                </a:cubicBezTo>
                <a:cubicBezTo>
                  <a:pt x="3485406" y="2585824"/>
                  <a:pt x="3493313" y="2589080"/>
                  <a:pt x="3508196" y="2596521"/>
                </a:cubicBezTo>
                <a:cubicBezTo>
                  <a:pt x="3518118" y="2606443"/>
                  <a:pt x="3525559" y="2612645"/>
                  <a:pt x="3530521" y="2615125"/>
                </a:cubicBezTo>
                <a:cubicBezTo>
                  <a:pt x="3535482" y="2617606"/>
                  <a:pt x="3539203" y="2620086"/>
                  <a:pt x="3541683" y="2622566"/>
                </a:cubicBezTo>
                <a:cubicBezTo>
                  <a:pt x="3544163" y="2625047"/>
                  <a:pt x="3547883" y="2626287"/>
                  <a:pt x="3552845" y="2626287"/>
                </a:cubicBezTo>
                <a:cubicBezTo>
                  <a:pt x="3557806" y="2626287"/>
                  <a:pt x="3560286" y="2628768"/>
                  <a:pt x="3560286" y="2633728"/>
                </a:cubicBezTo>
                <a:cubicBezTo>
                  <a:pt x="3560286" y="2638690"/>
                  <a:pt x="3559046" y="2642410"/>
                  <a:pt x="3556565" y="2644891"/>
                </a:cubicBezTo>
                <a:cubicBezTo>
                  <a:pt x="3554085" y="2647371"/>
                  <a:pt x="3550365" y="2648611"/>
                  <a:pt x="3545403" y="2648611"/>
                </a:cubicBezTo>
                <a:cubicBezTo>
                  <a:pt x="3540442" y="2648611"/>
                  <a:pt x="3537962" y="2647371"/>
                  <a:pt x="3537962" y="2644891"/>
                </a:cubicBezTo>
                <a:cubicBezTo>
                  <a:pt x="3537962" y="2642410"/>
                  <a:pt x="3537962" y="2641170"/>
                  <a:pt x="3537962" y="2641170"/>
                </a:cubicBezTo>
                <a:cubicBezTo>
                  <a:pt x="3537962" y="2636209"/>
                  <a:pt x="3535482" y="2633728"/>
                  <a:pt x="3530521" y="2633728"/>
                </a:cubicBezTo>
                <a:cubicBezTo>
                  <a:pt x="3525559" y="2633728"/>
                  <a:pt x="3520599" y="2630008"/>
                  <a:pt x="3515638" y="2622566"/>
                </a:cubicBezTo>
                <a:cubicBezTo>
                  <a:pt x="3510676" y="2615125"/>
                  <a:pt x="3510676" y="2611404"/>
                  <a:pt x="3515638" y="2611404"/>
                </a:cubicBezTo>
                <a:cubicBezTo>
                  <a:pt x="3500755" y="2611404"/>
                  <a:pt x="3495794" y="2616366"/>
                  <a:pt x="3500755" y="2626287"/>
                </a:cubicBezTo>
                <a:cubicBezTo>
                  <a:pt x="3500755" y="2631248"/>
                  <a:pt x="3498275" y="2633728"/>
                  <a:pt x="3493314" y="2633728"/>
                </a:cubicBezTo>
                <a:cubicBezTo>
                  <a:pt x="3488352" y="2633728"/>
                  <a:pt x="3484631" y="2633728"/>
                  <a:pt x="3482151" y="2633728"/>
                </a:cubicBezTo>
                <a:cubicBezTo>
                  <a:pt x="3479671" y="2633728"/>
                  <a:pt x="3478431" y="2636209"/>
                  <a:pt x="3478431" y="2641170"/>
                </a:cubicBezTo>
                <a:lnTo>
                  <a:pt x="3470989" y="2648611"/>
                </a:lnTo>
                <a:cubicBezTo>
                  <a:pt x="3466028" y="2643651"/>
                  <a:pt x="3463548" y="2638690"/>
                  <a:pt x="3463548" y="2633728"/>
                </a:cubicBezTo>
                <a:cubicBezTo>
                  <a:pt x="3463548" y="2628768"/>
                  <a:pt x="3463548" y="2625047"/>
                  <a:pt x="3463548" y="2622566"/>
                </a:cubicBezTo>
                <a:cubicBezTo>
                  <a:pt x="3463548" y="2620086"/>
                  <a:pt x="3461068" y="2616366"/>
                  <a:pt x="3456106" y="2611404"/>
                </a:cubicBezTo>
                <a:lnTo>
                  <a:pt x="3456106" y="2603963"/>
                </a:lnTo>
                <a:cubicBezTo>
                  <a:pt x="3461068" y="2603963"/>
                  <a:pt x="3461068" y="2601483"/>
                  <a:pt x="3456106" y="2596521"/>
                </a:cubicBezTo>
                <a:lnTo>
                  <a:pt x="3463548" y="2596521"/>
                </a:lnTo>
                <a:lnTo>
                  <a:pt x="3465874" y="2596521"/>
                </a:lnTo>
                <a:lnTo>
                  <a:pt x="3461216" y="2589910"/>
                </a:lnTo>
                <a:cubicBezTo>
                  <a:pt x="3458000" y="2585347"/>
                  <a:pt x="3454785" y="2580785"/>
                  <a:pt x="3451569" y="2576222"/>
                </a:cubicBezTo>
                <a:close/>
                <a:moveTo>
                  <a:pt x="4512786" y="2566756"/>
                </a:moveTo>
                <a:cubicBezTo>
                  <a:pt x="4517747" y="2566756"/>
                  <a:pt x="4520228" y="2567996"/>
                  <a:pt x="4520228" y="2570476"/>
                </a:cubicBezTo>
                <a:cubicBezTo>
                  <a:pt x="4520228" y="2572957"/>
                  <a:pt x="4520228" y="2574197"/>
                  <a:pt x="4520228" y="2574197"/>
                </a:cubicBezTo>
                <a:cubicBezTo>
                  <a:pt x="4520228" y="2574197"/>
                  <a:pt x="4517747" y="2574197"/>
                  <a:pt x="4512786" y="2574197"/>
                </a:cubicBezTo>
                <a:cubicBezTo>
                  <a:pt x="4507825" y="2574197"/>
                  <a:pt x="4505345" y="2572957"/>
                  <a:pt x="4505345" y="2570476"/>
                </a:cubicBezTo>
                <a:cubicBezTo>
                  <a:pt x="4505345" y="2567996"/>
                  <a:pt x="4507825" y="2566756"/>
                  <a:pt x="4512786" y="2566756"/>
                </a:cubicBezTo>
                <a:close/>
                <a:moveTo>
                  <a:pt x="3433782" y="2566756"/>
                </a:moveTo>
                <a:lnTo>
                  <a:pt x="3441224" y="2574197"/>
                </a:lnTo>
                <a:lnTo>
                  <a:pt x="3426341" y="2574197"/>
                </a:lnTo>
                <a:close/>
                <a:moveTo>
                  <a:pt x="2235716" y="2566756"/>
                </a:moveTo>
                <a:cubicBezTo>
                  <a:pt x="2235716" y="2566756"/>
                  <a:pt x="2238197" y="2566756"/>
                  <a:pt x="2243158" y="2566756"/>
                </a:cubicBezTo>
                <a:cubicBezTo>
                  <a:pt x="2243158" y="2571717"/>
                  <a:pt x="2241917" y="2574197"/>
                  <a:pt x="2239437" y="2574197"/>
                </a:cubicBezTo>
                <a:cubicBezTo>
                  <a:pt x="2236956" y="2574197"/>
                  <a:pt x="2235716" y="2574197"/>
                  <a:pt x="2235716" y="2574197"/>
                </a:cubicBezTo>
                <a:cubicBezTo>
                  <a:pt x="2235716" y="2574197"/>
                  <a:pt x="2235716" y="2571717"/>
                  <a:pt x="2235716" y="2566756"/>
                </a:cubicBezTo>
                <a:close/>
                <a:moveTo>
                  <a:pt x="3500755" y="2563035"/>
                </a:moveTo>
                <a:cubicBezTo>
                  <a:pt x="3503236" y="2563035"/>
                  <a:pt x="3505716" y="2564275"/>
                  <a:pt x="3508196" y="2566756"/>
                </a:cubicBezTo>
                <a:lnTo>
                  <a:pt x="3530521" y="2574197"/>
                </a:lnTo>
                <a:cubicBezTo>
                  <a:pt x="3535482" y="2569236"/>
                  <a:pt x="3540442" y="2571717"/>
                  <a:pt x="3545403" y="2581639"/>
                </a:cubicBezTo>
                <a:cubicBezTo>
                  <a:pt x="3545403" y="2581639"/>
                  <a:pt x="3545403" y="2582879"/>
                  <a:pt x="3545403" y="2585359"/>
                </a:cubicBezTo>
                <a:cubicBezTo>
                  <a:pt x="3545403" y="2587840"/>
                  <a:pt x="3547883" y="2589080"/>
                  <a:pt x="3552845" y="2589080"/>
                </a:cubicBezTo>
                <a:lnTo>
                  <a:pt x="3537962" y="2589080"/>
                </a:lnTo>
                <a:lnTo>
                  <a:pt x="3523079" y="2589080"/>
                </a:lnTo>
                <a:lnTo>
                  <a:pt x="3515638" y="2589080"/>
                </a:lnTo>
                <a:cubicBezTo>
                  <a:pt x="3510676" y="2584119"/>
                  <a:pt x="3506956" y="2580399"/>
                  <a:pt x="3504476" y="2577918"/>
                </a:cubicBezTo>
                <a:cubicBezTo>
                  <a:pt x="3501996" y="2575438"/>
                  <a:pt x="3498275" y="2574197"/>
                  <a:pt x="3493314" y="2574197"/>
                </a:cubicBezTo>
                <a:cubicBezTo>
                  <a:pt x="3488352" y="2574197"/>
                  <a:pt x="3488352" y="2571717"/>
                  <a:pt x="3493314" y="2566756"/>
                </a:cubicBezTo>
                <a:cubicBezTo>
                  <a:pt x="3495794" y="2564275"/>
                  <a:pt x="3498274" y="2563035"/>
                  <a:pt x="3500755" y="2563035"/>
                </a:cubicBezTo>
                <a:close/>
                <a:moveTo>
                  <a:pt x="3880267" y="2559314"/>
                </a:moveTo>
                <a:cubicBezTo>
                  <a:pt x="3875305" y="2559314"/>
                  <a:pt x="3872825" y="2560555"/>
                  <a:pt x="3872825" y="2563035"/>
                </a:cubicBezTo>
                <a:cubicBezTo>
                  <a:pt x="3872825" y="2565516"/>
                  <a:pt x="3872825" y="2566756"/>
                  <a:pt x="3872825" y="2566756"/>
                </a:cubicBezTo>
                <a:lnTo>
                  <a:pt x="3887708" y="2566756"/>
                </a:lnTo>
                <a:cubicBezTo>
                  <a:pt x="3887708" y="2561795"/>
                  <a:pt x="3887708" y="2559314"/>
                  <a:pt x="3887708" y="2559314"/>
                </a:cubicBezTo>
                <a:cubicBezTo>
                  <a:pt x="3887708" y="2559314"/>
                  <a:pt x="3885228" y="2559314"/>
                  <a:pt x="3880267" y="2559314"/>
                </a:cubicBezTo>
                <a:close/>
                <a:moveTo>
                  <a:pt x="2656156" y="2559314"/>
                </a:moveTo>
                <a:lnTo>
                  <a:pt x="2653557" y="2564514"/>
                </a:lnTo>
                <a:lnTo>
                  <a:pt x="2660281" y="2571384"/>
                </a:lnTo>
                <a:lnTo>
                  <a:pt x="2666385" y="2577905"/>
                </a:lnTo>
                <a:lnTo>
                  <a:pt x="2663597" y="2566756"/>
                </a:lnTo>
                <a:cubicBezTo>
                  <a:pt x="2661117" y="2561795"/>
                  <a:pt x="2658636" y="2559314"/>
                  <a:pt x="2656156" y="2559314"/>
                </a:cubicBezTo>
                <a:close/>
                <a:moveTo>
                  <a:pt x="3382051" y="2556916"/>
                </a:moveTo>
                <a:cubicBezTo>
                  <a:pt x="3383280" y="2556257"/>
                  <a:pt x="3385113" y="2556453"/>
                  <a:pt x="3387549" y="2557504"/>
                </a:cubicBezTo>
                <a:cubicBezTo>
                  <a:pt x="3389984" y="2558556"/>
                  <a:pt x="3393022" y="2560463"/>
                  <a:pt x="3396663" y="2563226"/>
                </a:cubicBezTo>
                <a:cubicBezTo>
                  <a:pt x="3399878" y="2567788"/>
                  <a:pt x="3401486" y="2570069"/>
                  <a:pt x="3401486" y="2570069"/>
                </a:cubicBezTo>
                <a:cubicBezTo>
                  <a:pt x="3401486" y="2570069"/>
                  <a:pt x="3401060" y="2571869"/>
                  <a:pt x="3400208" y="2575469"/>
                </a:cubicBezTo>
                <a:lnTo>
                  <a:pt x="3388007" y="2572581"/>
                </a:lnTo>
                <a:cubicBezTo>
                  <a:pt x="3381576" y="2563456"/>
                  <a:pt x="3379590" y="2558235"/>
                  <a:pt x="3382051" y="2556916"/>
                </a:cubicBezTo>
                <a:close/>
                <a:moveTo>
                  <a:pt x="4750911" y="2551873"/>
                </a:moveTo>
                <a:cubicBezTo>
                  <a:pt x="4750911" y="2551873"/>
                  <a:pt x="4753391" y="2554354"/>
                  <a:pt x="4758353" y="2559314"/>
                </a:cubicBezTo>
                <a:lnTo>
                  <a:pt x="4750911" y="2559314"/>
                </a:lnTo>
                <a:close/>
                <a:moveTo>
                  <a:pt x="1976828" y="2546455"/>
                </a:moveTo>
                <a:cubicBezTo>
                  <a:pt x="1980043" y="2551018"/>
                  <a:pt x="1981651" y="2553299"/>
                  <a:pt x="1981651" y="2553299"/>
                </a:cubicBezTo>
                <a:cubicBezTo>
                  <a:pt x="1981651" y="2553299"/>
                  <a:pt x="1981224" y="2555099"/>
                  <a:pt x="1980373" y="2558698"/>
                </a:cubicBezTo>
                <a:lnTo>
                  <a:pt x="1968171" y="2555810"/>
                </a:lnTo>
                <a:close/>
                <a:moveTo>
                  <a:pt x="3627259" y="2544432"/>
                </a:moveTo>
                <a:lnTo>
                  <a:pt x="3634700" y="2544432"/>
                </a:lnTo>
                <a:cubicBezTo>
                  <a:pt x="3634700" y="2549393"/>
                  <a:pt x="3633460" y="2551873"/>
                  <a:pt x="3630980" y="2551873"/>
                </a:cubicBezTo>
                <a:cubicBezTo>
                  <a:pt x="3628499" y="2551873"/>
                  <a:pt x="3627259" y="2549393"/>
                  <a:pt x="3627259" y="2544432"/>
                </a:cubicBezTo>
                <a:close/>
                <a:moveTo>
                  <a:pt x="3530521" y="2544432"/>
                </a:moveTo>
                <a:lnTo>
                  <a:pt x="3530521" y="2551873"/>
                </a:lnTo>
                <a:cubicBezTo>
                  <a:pt x="3525559" y="2551873"/>
                  <a:pt x="3523079" y="2551873"/>
                  <a:pt x="3523079" y="2551873"/>
                </a:cubicBezTo>
                <a:cubicBezTo>
                  <a:pt x="3523079" y="2546912"/>
                  <a:pt x="3525559" y="2544432"/>
                  <a:pt x="3530521" y="2544432"/>
                </a:cubicBezTo>
                <a:close/>
                <a:moveTo>
                  <a:pt x="2622669" y="2544432"/>
                </a:moveTo>
                <a:lnTo>
                  <a:pt x="2622669" y="2545376"/>
                </a:lnTo>
                <a:lnTo>
                  <a:pt x="2627510" y="2546522"/>
                </a:lnTo>
                <a:lnTo>
                  <a:pt x="2633611" y="2547966"/>
                </a:lnTo>
                <a:lnTo>
                  <a:pt x="2630006" y="2544432"/>
                </a:lnTo>
                <a:close/>
                <a:moveTo>
                  <a:pt x="1963899" y="2539832"/>
                </a:moveTo>
                <a:cubicBezTo>
                  <a:pt x="1965023" y="2539623"/>
                  <a:pt x="1965478" y="2539968"/>
                  <a:pt x="1965265" y="2540868"/>
                </a:cubicBezTo>
                <a:cubicBezTo>
                  <a:pt x="1964839" y="2542667"/>
                  <a:pt x="1963396" y="2544227"/>
                  <a:pt x="1960937" y="2545545"/>
                </a:cubicBezTo>
                <a:cubicBezTo>
                  <a:pt x="1958478" y="2546864"/>
                  <a:pt x="1957673" y="2545723"/>
                  <a:pt x="1958525" y="2542123"/>
                </a:cubicBezTo>
                <a:cubicBezTo>
                  <a:pt x="1960985" y="2540805"/>
                  <a:pt x="1962777" y="2540041"/>
                  <a:pt x="1963899" y="2539832"/>
                </a:cubicBezTo>
                <a:close/>
                <a:moveTo>
                  <a:pt x="3457967" y="2539781"/>
                </a:moveTo>
                <a:cubicBezTo>
                  <a:pt x="3459207" y="2540401"/>
                  <a:pt x="3461067" y="2541951"/>
                  <a:pt x="3463548" y="2544432"/>
                </a:cubicBezTo>
                <a:cubicBezTo>
                  <a:pt x="3468509" y="2549393"/>
                  <a:pt x="3470989" y="2553114"/>
                  <a:pt x="3470989" y="2555594"/>
                </a:cubicBezTo>
                <a:cubicBezTo>
                  <a:pt x="3470989" y="2558074"/>
                  <a:pt x="3470989" y="2559314"/>
                  <a:pt x="3470989" y="2559314"/>
                </a:cubicBezTo>
                <a:cubicBezTo>
                  <a:pt x="3470989" y="2559314"/>
                  <a:pt x="3468509" y="2556834"/>
                  <a:pt x="3463548" y="2551873"/>
                </a:cubicBezTo>
                <a:cubicBezTo>
                  <a:pt x="3458587" y="2546912"/>
                  <a:pt x="3456106" y="2543192"/>
                  <a:pt x="3456106" y="2540711"/>
                </a:cubicBezTo>
                <a:cubicBezTo>
                  <a:pt x="3456106" y="2539471"/>
                  <a:pt x="3456727" y="2539160"/>
                  <a:pt x="3457967" y="2539781"/>
                </a:cubicBezTo>
                <a:close/>
                <a:moveTo>
                  <a:pt x="3389574" y="2538740"/>
                </a:moveTo>
                <a:cubicBezTo>
                  <a:pt x="3393642" y="2539703"/>
                  <a:pt x="3397282" y="2542465"/>
                  <a:pt x="3400497" y="2547028"/>
                </a:cubicBezTo>
                <a:cubicBezTo>
                  <a:pt x="3403712" y="2551590"/>
                  <a:pt x="3404894" y="2555671"/>
                  <a:pt x="3404042" y="2559270"/>
                </a:cubicBezTo>
                <a:lnTo>
                  <a:pt x="3393119" y="2550983"/>
                </a:lnTo>
                <a:close/>
                <a:moveTo>
                  <a:pt x="3820735" y="2536990"/>
                </a:moveTo>
                <a:cubicBezTo>
                  <a:pt x="3820735" y="2541951"/>
                  <a:pt x="3821976" y="2544432"/>
                  <a:pt x="3824456" y="2544432"/>
                </a:cubicBezTo>
                <a:cubicBezTo>
                  <a:pt x="3826936" y="2544432"/>
                  <a:pt x="3828177" y="2543192"/>
                  <a:pt x="3828177" y="2540711"/>
                </a:cubicBezTo>
                <a:cubicBezTo>
                  <a:pt x="3828177" y="2538231"/>
                  <a:pt x="3825697" y="2536990"/>
                  <a:pt x="3820735" y="2536990"/>
                </a:cubicBezTo>
                <a:close/>
                <a:moveTo>
                  <a:pt x="3701673" y="2536990"/>
                </a:moveTo>
                <a:lnTo>
                  <a:pt x="3709114" y="2536990"/>
                </a:lnTo>
                <a:lnTo>
                  <a:pt x="3709114" y="2544432"/>
                </a:lnTo>
                <a:cubicBezTo>
                  <a:pt x="3704153" y="2544432"/>
                  <a:pt x="3701673" y="2541951"/>
                  <a:pt x="3701673" y="2536990"/>
                </a:cubicBezTo>
                <a:close/>
                <a:moveTo>
                  <a:pt x="3374251" y="2536990"/>
                </a:moveTo>
                <a:cubicBezTo>
                  <a:pt x="3379212" y="2536990"/>
                  <a:pt x="3381692" y="2539471"/>
                  <a:pt x="3381692" y="2544432"/>
                </a:cubicBezTo>
                <a:lnTo>
                  <a:pt x="3374251" y="2544432"/>
                </a:lnTo>
                <a:close/>
                <a:moveTo>
                  <a:pt x="3893289" y="2533269"/>
                </a:moveTo>
                <a:cubicBezTo>
                  <a:pt x="3892049" y="2533269"/>
                  <a:pt x="3890189" y="2534510"/>
                  <a:pt x="3887708" y="2536990"/>
                </a:cubicBezTo>
                <a:lnTo>
                  <a:pt x="3880267" y="2544432"/>
                </a:lnTo>
                <a:cubicBezTo>
                  <a:pt x="3885228" y="2544432"/>
                  <a:pt x="3887708" y="2546912"/>
                  <a:pt x="3887708" y="2551873"/>
                </a:cubicBezTo>
                <a:cubicBezTo>
                  <a:pt x="3892669" y="2551873"/>
                  <a:pt x="3895149" y="2554354"/>
                  <a:pt x="3895149" y="2559314"/>
                </a:cubicBezTo>
                <a:cubicBezTo>
                  <a:pt x="3900111" y="2554354"/>
                  <a:pt x="3906312" y="2555594"/>
                  <a:pt x="3913753" y="2563035"/>
                </a:cubicBezTo>
                <a:cubicBezTo>
                  <a:pt x="3921194" y="2570476"/>
                  <a:pt x="3927395" y="2574197"/>
                  <a:pt x="3932356" y="2574197"/>
                </a:cubicBezTo>
                <a:cubicBezTo>
                  <a:pt x="3937318" y="2574197"/>
                  <a:pt x="3941039" y="2575438"/>
                  <a:pt x="3943519" y="2577918"/>
                </a:cubicBezTo>
                <a:cubicBezTo>
                  <a:pt x="3945999" y="2580399"/>
                  <a:pt x="3944759" y="2581639"/>
                  <a:pt x="3939798" y="2581639"/>
                </a:cubicBezTo>
                <a:cubicBezTo>
                  <a:pt x="3919954" y="2586600"/>
                  <a:pt x="3919954" y="2591561"/>
                  <a:pt x="3939798" y="2596521"/>
                </a:cubicBezTo>
                <a:cubicBezTo>
                  <a:pt x="3949719" y="2601483"/>
                  <a:pt x="3957161" y="2603963"/>
                  <a:pt x="3962122" y="2603963"/>
                </a:cubicBezTo>
                <a:lnTo>
                  <a:pt x="3977005" y="2596521"/>
                </a:lnTo>
                <a:lnTo>
                  <a:pt x="3969564" y="2596521"/>
                </a:lnTo>
                <a:cubicBezTo>
                  <a:pt x="3964602" y="2596521"/>
                  <a:pt x="3960881" y="2592801"/>
                  <a:pt x="3958401" y="2585359"/>
                </a:cubicBezTo>
                <a:cubicBezTo>
                  <a:pt x="3955921" y="2577918"/>
                  <a:pt x="3952201" y="2572957"/>
                  <a:pt x="3947239" y="2570476"/>
                </a:cubicBezTo>
                <a:cubicBezTo>
                  <a:pt x="3942278" y="2567996"/>
                  <a:pt x="3934837" y="2561795"/>
                  <a:pt x="3924915" y="2551873"/>
                </a:cubicBezTo>
                <a:cubicBezTo>
                  <a:pt x="3919954" y="2551873"/>
                  <a:pt x="3914994" y="2550633"/>
                  <a:pt x="3910032" y="2548152"/>
                </a:cubicBezTo>
                <a:cubicBezTo>
                  <a:pt x="3905071" y="2545672"/>
                  <a:pt x="3902591" y="2544432"/>
                  <a:pt x="3902591" y="2544432"/>
                </a:cubicBezTo>
                <a:cubicBezTo>
                  <a:pt x="3902591" y="2544432"/>
                  <a:pt x="3901350" y="2544432"/>
                  <a:pt x="3898870" y="2544432"/>
                </a:cubicBezTo>
                <a:cubicBezTo>
                  <a:pt x="3896390" y="2544432"/>
                  <a:pt x="3895149" y="2541951"/>
                  <a:pt x="3895149" y="2536990"/>
                </a:cubicBezTo>
                <a:cubicBezTo>
                  <a:pt x="3895149" y="2534510"/>
                  <a:pt x="3894530" y="2533269"/>
                  <a:pt x="3893289" y="2533269"/>
                </a:cubicBezTo>
                <a:close/>
                <a:moveTo>
                  <a:pt x="4099788" y="2529549"/>
                </a:moveTo>
                <a:cubicBezTo>
                  <a:pt x="4102268" y="2529549"/>
                  <a:pt x="4104749" y="2530789"/>
                  <a:pt x="4107230" y="2533269"/>
                </a:cubicBezTo>
                <a:cubicBezTo>
                  <a:pt x="4109710" y="2535750"/>
                  <a:pt x="4108470" y="2536990"/>
                  <a:pt x="4103509" y="2536990"/>
                </a:cubicBezTo>
                <a:cubicBezTo>
                  <a:pt x="4098548" y="2532029"/>
                  <a:pt x="4097308" y="2529549"/>
                  <a:pt x="4099788" y="2529549"/>
                </a:cubicBezTo>
                <a:close/>
                <a:moveTo>
                  <a:pt x="3642142" y="2529549"/>
                </a:moveTo>
                <a:cubicBezTo>
                  <a:pt x="3652063" y="2529549"/>
                  <a:pt x="3661986" y="2534510"/>
                  <a:pt x="3671907" y="2544432"/>
                </a:cubicBezTo>
                <a:cubicBezTo>
                  <a:pt x="3681829" y="2559314"/>
                  <a:pt x="3679349" y="2561795"/>
                  <a:pt x="3664466" y="2551873"/>
                </a:cubicBezTo>
                <a:lnTo>
                  <a:pt x="3642142" y="2544432"/>
                </a:lnTo>
                <a:cubicBezTo>
                  <a:pt x="3637180" y="2539471"/>
                  <a:pt x="3634700" y="2535750"/>
                  <a:pt x="3634700" y="2533269"/>
                </a:cubicBezTo>
                <a:cubicBezTo>
                  <a:pt x="3634700" y="2530789"/>
                  <a:pt x="3637180" y="2529549"/>
                  <a:pt x="3642142" y="2529549"/>
                </a:cubicBezTo>
                <a:close/>
                <a:moveTo>
                  <a:pt x="2065084" y="2527433"/>
                </a:moveTo>
                <a:lnTo>
                  <a:pt x="2057705" y="2531388"/>
                </a:lnTo>
                <a:lnTo>
                  <a:pt x="2062528" y="2538231"/>
                </a:lnTo>
                <a:lnTo>
                  <a:pt x="2067574" y="2543958"/>
                </a:lnTo>
                <a:lnTo>
                  <a:pt x="2068285" y="2544432"/>
                </a:lnTo>
                <a:cubicBezTo>
                  <a:pt x="2070765" y="2544432"/>
                  <a:pt x="2074486" y="2546912"/>
                  <a:pt x="2079447" y="2551873"/>
                </a:cubicBezTo>
                <a:lnTo>
                  <a:pt x="2079447" y="2557764"/>
                </a:lnTo>
                <a:lnTo>
                  <a:pt x="2086888" y="2566791"/>
                </a:lnTo>
                <a:lnTo>
                  <a:pt x="2086888" y="2566756"/>
                </a:lnTo>
                <a:lnTo>
                  <a:pt x="2094329" y="2566756"/>
                </a:lnTo>
                <a:lnTo>
                  <a:pt x="2090235" y="2570851"/>
                </a:lnTo>
                <a:lnTo>
                  <a:pt x="2092742" y="2573892"/>
                </a:lnTo>
                <a:cubicBezTo>
                  <a:pt x="2097991" y="2578936"/>
                  <a:pt x="2103051" y="2582510"/>
                  <a:pt x="2107922" y="2584613"/>
                </a:cubicBezTo>
                <a:lnTo>
                  <a:pt x="2110696" y="2584988"/>
                </a:lnTo>
                <a:lnTo>
                  <a:pt x="2117664" y="2583247"/>
                </a:lnTo>
                <a:lnTo>
                  <a:pt x="2116506" y="2582368"/>
                </a:lnTo>
                <a:cubicBezTo>
                  <a:pt x="2112864" y="2579606"/>
                  <a:pt x="2111044" y="2578224"/>
                  <a:pt x="2111044" y="2578224"/>
                </a:cubicBezTo>
                <a:lnTo>
                  <a:pt x="2100120" y="2569937"/>
                </a:lnTo>
                <a:cubicBezTo>
                  <a:pt x="2093691" y="2560813"/>
                  <a:pt x="2090475" y="2556250"/>
                  <a:pt x="2090475" y="2556250"/>
                </a:cubicBezTo>
                <a:cubicBezTo>
                  <a:pt x="2086407" y="2555287"/>
                  <a:pt x="2077944" y="2545682"/>
                  <a:pt x="2065084" y="2527433"/>
                </a:cubicBezTo>
                <a:close/>
                <a:moveTo>
                  <a:pt x="4043978" y="2522107"/>
                </a:moveTo>
                <a:lnTo>
                  <a:pt x="4044085" y="2522323"/>
                </a:lnTo>
                <a:lnTo>
                  <a:pt x="4043978" y="2522320"/>
                </a:lnTo>
                <a:close/>
                <a:moveTo>
                  <a:pt x="3895149" y="2522107"/>
                </a:moveTo>
                <a:cubicBezTo>
                  <a:pt x="3895149" y="2527069"/>
                  <a:pt x="3896390" y="2529549"/>
                  <a:pt x="3898870" y="2529549"/>
                </a:cubicBezTo>
                <a:cubicBezTo>
                  <a:pt x="3901350" y="2529549"/>
                  <a:pt x="3902591" y="2528309"/>
                  <a:pt x="3902591" y="2525828"/>
                </a:cubicBezTo>
                <a:cubicBezTo>
                  <a:pt x="3902591" y="2523348"/>
                  <a:pt x="3902591" y="2522107"/>
                  <a:pt x="3902591" y="2522107"/>
                </a:cubicBezTo>
                <a:cubicBezTo>
                  <a:pt x="3902591" y="2522107"/>
                  <a:pt x="3900111" y="2522107"/>
                  <a:pt x="3895149" y="2522107"/>
                </a:cubicBezTo>
                <a:close/>
                <a:moveTo>
                  <a:pt x="2563138" y="2522107"/>
                </a:moveTo>
                <a:lnTo>
                  <a:pt x="2567494" y="2526464"/>
                </a:lnTo>
                <a:lnTo>
                  <a:pt x="2567781" y="2526681"/>
                </a:lnTo>
                <a:lnTo>
                  <a:pt x="2570967" y="2529743"/>
                </a:lnTo>
                <a:lnTo>
                  <a:pt x="2577228" y="2532873"/>
                </a:lnTo>
                <a:lnTo>
                  <a:pt x="2573882" y="2528125"/>
                </a:lnTo>
                <a:lnTo>
                  <a:pt x="2569641" y="2522107"/>
                </a:lnTo>
                <a:close/>
                <a:moveTo>
                  <a:pt x="1937956" y="2520149"/>
                </a:moveTo>
                <a:lnTo>
                  <a:pt x="1948880" y="2528437"/>
                </a:lnTo>
                <a:lnTo>
                  <a:pt x="1942779" y="2526993"/>
                </a:lnTo>
                <a:close/>
                <a:moveTo>
                  <a:pt x="4936946" y="2514666"/>
                </a:moveTo>
                <a:lnTo>
                  <a:pt x="4944387" y="2522107"/>
                </a:lnTo>
                <a:cubicBezTo>
                  <a:pt x="4939426" y="2522107"/>
                  <a:pt x="4936946" y="2520867"/>
                  <a:pt x="4936946" y="2518387"/>
                </a:cubicBezTo>
                <a:cubicBezTo>
                  <a:pt x="4936946" y="2515907"/>
                  <a:pt x="4936946" y="2514666"/>
                  <a:pt x="4936946" y="2514666"/>
                </a:cubicBezTo>
                <a:close/>
                <a:moveTo>
                  <a:pt x="4408606" y="2514666"/>
                </a:moveTo>
                <a:lnTo>
                  <a:pt x="4416048" y="2514666"/>
                </a:lnTo>
                <a:cubicBezTo>
                  <a:pt x="4421009" y="2519627"/>
                  <a:pt x="4421009" y="2524588"/>
                  <a:pt x="4416048" y="2529549"/>
                </a:cubicBezTo>
                <a:cubicBezTo>
                  <a:pt x="4421009" y="2534510"/>
                  <a:pt x="4423489" y="2536990"/>
                  <a:pt x="4423489" y="2536990"/>
                </a:cubicBezTo>
                <a:lnTo>
                  <a:pt x="4416048" y="2536990"/>
                </a:lnTo>
                <a:cubicBezTo>
                  <a:pt x="4406126" y="2532029"/>
                  <a:pt x="4401165" y="2529549"/>
                  <a:pt x="4401165" y="2529549"/>
                </a:cubicBezTo>
                <a:lnTo>
                  <a:pt x="4408606" y="2529549"/>
                </a:lnTo>
                <a:close/>
                <a:moveTo>
                  <a:pt x="3835618" y="2514666"/>
                </a:moveTo>
                <a:lnTo>
                  <a:pt x="3820735" y="2522107"/>
                </a:lnTo>
                <a:lnTo>
                  <a:pt x="3839339" y="2522107"/>
                </a:lnTo>
                <a:cubicBezTo>
                  <a:pt x="3836859" y="2522107"/>
                  <a:pt x="3835618" y="2519627"/>
                  <a:pt x="3835618" y="2514666"/>
                </a:cubicBezTo>
                <a:close/>
                <a:moveTo>
                  <a:pt x="3790970" y="2514666"/>
                </a:moveTo>
                <a:cubicBezTo>
                  <a:pt x="3786008" y="2519627"/>
                  <a:pt x="3786008" y="2523348"/>
                  <a:pt x="3790970" y="2525828"/>
                </a:cubicBezTo>
                <a:cubicBezTo>
                  <a:pt x="3795931" y="2528309"/>
                  <a:pt x="3799652" y="2529549"/>
                  <a:pt x="3802132" y="2529549"/>
                </a:cubicBezTo>
                <a:cubicBezTo>
                  <a:pt x="3804612" y="2529549"/>
                  <a:pt x="3805853" y="2529549"/>
                  <a:pt x="3805853" y="2529549"/>
                </a:cubicBezTo>
                <a:close/>
                <a:moveTo>
                  <a:pt x="3543821" y="2511421"/>
                </a:moveTo>
                <a:lnTo>
                  <a:pt x="3545404" y="2513973"/>
                </a:lnTo>
                <a:lnTo>
                  <a:pt x="3545404" y="2512806"/>
                </a:lnTo>
                <a:close/>
                <a:moveTo>
                  <a:pt x="2593548" y="2511201"/>
                </a:moveTo>
                <a:lnTo>
                  <a:pt x="2592707" y="2511561"/>
                </a:lnTo>
                <a:lnTo>
                  <a:pt x="2596018" y="2516260"/>
                </a:lnTo>
                <a:lnTo>
                  <a:pt x="2605942" y="2525796"/>
                </a:lnTo>
                <a:lnTo>
                  <a:pt x="2607603" y="2522474"/>
                </a:lnTo>
                <a:lnTo>
                  <a:pt x="2604850" y="2519775"/>
                </a:lnTo>
                <a:close/>
                <a:moveTo>
                  <a:pt x="3299606" y="2510829"/>
                </a:moveTo>
                <a:lnTo>
                  <a:pt x="3299837" y="2511052"/>
                </a:lnTo>
                <a:lnTo>
                  <a:pt x="3299837" y="2510945"/>
                </a:lnTo>
                <a:close/>
                <a:moveTo>
                  <a:pt x="4616966" y="2507225"/>
                </a:moveTo>
                <a:cubicBezTo>
                  <a:pt x="4616966" y="2507225"/>
                  <a:pt x="4619446" y="2507225"/>
                  <a:pt x="4624407" y="2507225"/>
                </a:cubicBezTo>
                <a:lnTo>
                  <a:pt x="4616966" y="2514666"/>
                </a:lnTo>
                <a:cubicBezTo>
                  <a:pt x="4616966" y="2509705"/>
                  <a:pt x="4616966" y="2507225"/>
                  <a:pt x="4616966" y="2507225"/>
                </a:cubicBezTo>
                <a:close/>
                <a:moveTo>
                  <a:pt x="3416822" y="2505276"/>
                </a:moveTo>
                <a:lnTo>
                  <a:pt x="3432577" y="2522107"/>
                </a:lnTo>
                <a:lnTo>
                  <a:pt x="3433782" y="2522107"/>
                </a:lnTo>
                <a:lnTo>
                  <a:pt x="3433782" y="2523395"/>
                </a:lnTo>
                <a:lnTo>
                  <a:pt x="3457959" y="2549225"/>
                </a:lnTo>
                <a:cubicBezTo>
                  <a:pt x="3450678" y="2543700"/>
                  <a:pt x="3443396" y="2538175"/>
                  <a:pt x="3436113" y="2532650"/>
                </a:cubicBezTo>
                <a:lnTo>
                  <a:pt x="3433782" y="2529343"/>
                </a:lnTo>
                <a:lnTo>
                  <a:pt x="3433782" y="2529549"/>
                </a:lnTo>
                <a:cubicBezTo>
                  <a:pt x="3428821" y="2529549"/>
                  <a:pt x="3426341" y="2529549"/>
                  <a:pt x="3426341" y="2529549"/>
                </a:cubicBezTo>
                <a:cubicBezTo>
                  <a:pt x="3426341" y="2524588"/>
                  <a:pt x="3426341" y="2522107"/>
                  <a:pt x="3426341" y="2522107"/>
                </a:cubicBezTo>
                <a:lnTo>
                  <a:pt x="3428683" y="2522107"/>
                </a:lnTo>
                <a:close/>
                <a:moveTo>
                  <a:pt x="3336729" y="2503423"/>
                </a:moveTo>
                <a:cubicBezTo>
                  <a:pt x="3338762" y="2503905"/>
                  <a:pt x="3343208" y="2507808"/>
                  <a:pt x="3350063" y="2515133"/>
                </a:cubicBezTo>
                <a:lnTo>
                  <a:pt x="3351000" y="2516838"/>
                </a:lnTo>
                <a:lnTo>
                  <a:pt x="3355648" y="2518387"/>
                </a:lnTo>
                <a:cubicBezTo>
                  <a:pt x="3358128" y="2520867"/>
                  <a:pt x="3359368" y="2522107"/>
                  <a:pt x="3359368" y="2522107"/>
                </a:cubicBezTo>
                <a:lnTo>
                  <a:pt x="3352669" y="2519874"/>
                </a:lnTo>
                <a:lnTo>
                  <a:pt x="3355597" y="2525200"/>
                </a:lnTo>
                <a:lnTo>
                  <a:pt x="3359368" y="2525828"/>
                </a:lnTo>
                <a:cubicBezTo>
                  <a:pt x="3364330" y="2528309"/>
                  <a:pt x="3364330" y="2532029"/>
                  <a:pt x="3359368" y="2536990"/>
                </a:cubicBezTo>
                <a:lnTo>
                  <a:pt x="3351927" y="2529549"/>
                </a:lnTo>
                <a:lnTo>
                  <a:pt x="3353341" y="2526014"/>
                </a:lnTo>
                <a:lnTo>
                  <a:pt x="3343915" y="2516956"/>
                </a:lnTo>
                <a:lnTo>
                  <a:pt x="3337044" y="2514666"/>
                </a:lnTo>
                <a:lnTo>
                  <a:pt x="3342448" y="2514666"/>
                </a:lnTo>
                <a:close/>
                <a:moveTo>
                  <a:pt x="3686790" y="2499783"/>
                </a:moveTo>
                <a:cubicBezTo>
                  <a:pt x="3686790" y="2504744"/>
                  <a:pt x="3686790" y="2507225"/>
                  <a:pt x="3686790" y="2507225"/>
                </a:cubicBezTo>
                <a:lnTo>
                  <a:pt x="3679349" y="2507225"/>
                </a:lnTo>
                <a:cubicBezTo>
                  <a:pt x="3679349" y="2502264"/>
                  <a:pt x="3681829" y="2499783"/>
                  <a:pt x="3686790" y="2499783"/>
                </a:cubicBezTo>
                <a:close/>
                <a:moveTo>
                  <a:pt x="3366810" y="2499783"/>
                </a:moveTo>
                <a:lnTo>
                  <a:pt x="3381692" y="2514666"/>
                </a:lnTo>
                <a:cubicBezTo>
                  <a:pt x="3391614" y="2519627"/>
                  <a:pt x="3395335" y="2523348"/>
                  <a:pt x="3392855" y="2525828"/>
                </a:cubicBezTo>
                <a:cubicBezTo>
                  <a:pt x="3390374" y="2528309"/>
                  <a:pt x="3386654" y="2527069"/>
                  <a:pt x="3381692" y="2522107"/>
                </a:cubicBezTo>
                <a:cubicBezTo>
                  <a:pt x="3376731" y="2517147"/>
                  <a:pt x="3373010" y="2513426"/>
                  <a:pt x="3370530" y="2510945"/>
                </a:cubicBezTo>
                <a:cubicBezTo>
                  <a:pt x="3368050" y="2508465"/>
                  <a:pt x="3364330" y="2507225"/>
                  <a:pt x="3359368" y="2507225"/>
                </a:cubicBezTo>
                <a:cubicBezTo>
                  <a:pt x="3354407" y="2507225"/>
                  <a:pt x="3354407" y="2505984"/>
                  <a:pt x="3359368" y="2503504"/>
                </a:cubicBezTo>
                <a:cubicBezTo>
                  <a:pt x="3364330" y="2501024"/>
                  <a:pt x="3366810" y="2499783"/>
                  <a:pt x="3366810" y="2499783"/>
                </a:cubicBezTo>
                <a:close/>
                <a:moveTo>
                  <a:pt x="2123008" y="2493930"/>
                </a:moveTo>
                <a:lnTo>
                  <a:pt x="2120424" y="2497767"/>
                </a:lnTo>
                <a:cubicBezTo>
                  <a:pt x="2121180" y="2503647"/>
                  <a:pt x="2122575" y="2506829"/>
                  <a:pt x="2124609" y="2507310"/>
                </a:cubicBezTo>
                <a:lnTo>
                  <a:pt x="2124796" y="2507575"/>
                </a:lnTo>
                <a:lnTo>
                  <a:pt x="2138978" y="2514666"/>
                </a:lnTo>
                <a:lnTo>
                  <a:pt x="2142447" y="2511198"/>
                </a:lnTo>
                <a:lnTo>
                  <a:pt x="2135038" y="2504077"/>
                </a:lnTo>
                <a:cubicBezTo>
                  <a:pt x="2130970" y="2503114"/>
                  <a:pt x="2128936" y="2502633"/>
                  <a:pt x="2128936" y="2502633"/>
                </a:cubicBezTo>
                <a:cubicBezTo>
                  <a:pt x="2128936" y="2502633"/>
                  <a:pt x="2129362" y="2500834"/>
                  <a:pt x="2130215" y="2497233"/>
                </a:cubicBezTo>
                <a:lnTo>
                  <a:pt x="2128930" y="2495411"/>
                </a:lnTo>
                <a:close/>
                <a:moveTo>
                  <a:pt x="4683939" y="2492342"/>
                </a:moveTo>
                <a:cubicBezTo>
                  <a:pt x="4683939" y="2492342"/>
                  <a:pt x="4687659" y="2494822"/>
                  <a:pt x="4695101" y="2499783"/>
                </a:cubicBezTo>
                <a:cubicBezTo>
                  <a:pt x="4702542" y="2504744"/>
                  <a:pt x="4708743" y="2509705"/>
                  <a:pt x="4713704" y="2514666"/>
                </a:cubicBezTo>
                <a:lnTo>
                  <a:pt x="4706263" y="2514666"/>
                </a:lnTo>
                <a:cubicBezTo>
                  <a:pt x="4686419" y="2504744"/>
                  <a:pt x="4678977" y="2497302"/>
                  <a:pt x="4683939" y="2492342"/>
                </a:cubicBezTo>
                <a:close/>
                <a:moveTo>
                  <a:pt x="2025718" y="2489605"/>
                </a:moveTo>
                <a:cubicBezTo>
                  <a:pt x="2023685" y="2489124"/>
                  <a:pt x="2022242" y="2490683"/>
                  <a:pt x="2021390" y="2494282"/>
                </a:cubicBezTo>
                <a:cubicBezTo>
                  <a:pt x="2020538" y="2497882"/>
                  <a:pt x="2022145" y="2500163"/>
                  <a:pt x="2026213" y="2501126"/>
                </a:cubicBezTo>
                <a:lnTo>
                  <a:pt x="2031035" y="2507969"/>
                </a:lnTo>
                <a:lnTo>
                  <a:pt x="2054161" y="2519145"/>
                </a:lnTo>
                <a:cubicBezTo>
                  <a:pt x="2055013" y="2515545"/>
                  <a:pt x="2050994" y="2509842"/>
                  <a:pt x="2042103" y="2502036"/>
                </a:cubicBezTo>
                <a:cubicBezTo>
                  <a:pt x="2033213" y="2494230"/>
                  <a:pt x="2027751" y="2490087"/>
                  <a:pt x="2025718" y="2489605"/>
                </a:cubicBezTo>
                <a:close/>
                <a:moveTo>
                  <a:pt x="3625398" y="2488621"/>
                </a:moveTo>
                <a:cubicBezTo>
                  <a:pt x="3626639" y="2488621"/>
                  <a:pt x="3627259" y="2489862"/>
                  <a:pt x="3627259" y="2492342"/>
                </a:cubicBezTo>
                <a:cubicBezTo>
                  <a:pt x="3632220" y="2492342"/>
                  <a:pt x="3634700" y="2492342"/>
                  <a:pt x="3634700" y="2492342"/>
                </a:cubicBezTo>
                <a:cubicBezTo>
                  <a:pt x="3639662" y="2492342"/>
                  <a:pt x="3642142" y="2492342"/>
                  <a:pt x="3642142" y="2492342"/>
                </a:cubicBezTo>
                <a:lnTo>
                  <a:pt x="3634700" y="2499783"/>
                </a:lnTo>
                <a:lnTo>
                  <a:pt x="3619817" y="2492342"/>
                </a:lnTo>
                <a:cubicBezTo>
                  <a:pt x="3622298" y="2489862"/>
                  <a:pt x="3624158" y="2488621"/>
                  <a:pt x="3625398" y="2488621"/>
                </a:cubicBezTo>
                <a:close/>
                <a:moveTo>
                  <a:pt x="1919944" y="2487375"/>
                </a:moveTo>
                <a:cubicBezTo>
                  <a:pt x="1940279" y="2492189"/>
                  <a:pt x="1949169" y="2499996"/>
                  <a:pt x="1946613" y="2510794"/>
                </a:cubicBezTo>
                <a:cubicBezTo>
                  <a:pt x="1945761" y="2514394"/>
                  <a:pt x="1940086" y="2511150"/>
                  <a:pt x="1929589" y="2501063"/>
                </a:cubicBezTo>
                <a:close/>
                <a:moveTo>
                  <a:pt x="4907181" y="2484900"/>
                </a:moveTo>
                <a:lnTo>
                  <a:pt x="4922063" y="2492342"/>
                </a:lnTo>
                <a:lnTo>
                  <a:pt x="4922063" y="2499783"/>
                </a:lnTo>
                <a:close/>
                <a:moveTo>
                  <a:pt x="4669055" y="2484900"/>
                </a:moveTo>
                <a:cubicBezTo>
                  <a:pt x="4674017" y="2484900"/>
                  <a:pt x="4676497" y="2486140"/>
                  <a:pt x="4676497" y="2488621"/>
                </a:cubicBezTo>
                <a:cubicBezTo>
                  <a:pt x="4676497" y="2491102"/>
                  <a:pt x="4676497" y="2492342"/>
                  <a:pt x="4676497" y="2492342"/>
                </a:cubicBezTo>
                <a:close/>
                <a:moveTo>
                  <a:pt x="4341634" y="2484900"/>
                </a:moveTo>
                <a:lnTo>
                  <a:pt x="4356517" y="2484900"/>
                </a:lnTo>
                <a:lnTo>
                  <a:pt x="4341634" y="2492342"/>
                </a:lnTo>
                <a:cubicBezTo>
                  <a:pt x="4341634" y="2487381"/>
                  <a:pt x="4341634" y="2484900"/>
                  <a:pt x="4341634" y="2484900"/>
                </a:cubicBezTo>
                <a:close/>
                <a:moveTo>
                  <a:pt x="3276957" y="2484900"/>
                </a:moveTo>
                <a:lnTo>
                  <a:pt x="3279411" y="2487006"/>
                </a:lnTo>
                <a:lnTo>
                  <a:pt x="3286719" y="2495871"/>
                </a:lnTo>
                <a:lnTo>
                  <a:pt x="3284954" y="2492342"/>
                </a:lnTo>
                <a:lnTo>
                  <a:pt x="3284954" y="2484900"/>
                </a:lnTo>
                <a:close/>
                <a:moveTo>
                  <a:pt x="2528171" y="2484900"/>
                </a:moveTo>
                <a:lnTo>
                  <a:pt x="2531466" y="2489576"/>
                </a:lnTo>
                <a:lnTo>
                  <a:pt x="2532572" y="2484900"/>
                </a:lnTo>
                <a:close/>
                <a:moveTo>
                  <a:pt x="3329603" y="2477459"/>
                </a:moveTo>
                <a:cubicBezTo>
                  <a:pt x="3334564" y="2477459"/>
                  <a:pt x="3337044" y="2479940"/>
                  <a:pt x="3337044" y="2484900"/>
                </a:cubicBezTo>
                <a:lnTo>
                  <a:pt x="3329603" y="2492342"/>
                </a:lnTo>
                <a:cubicBezTo>
                  <a:pt x="3324641" y="2482420"/>
                  <a:pt x="3324641" y="2477459"/>
                  <a:pt x="3329603" y="2477459"/>
                </a:cubicBezTo>
                <a:close/>
                <a:moveTo>
                  <a:pt x="3895149" y="2473738"/>
                </a:moveTo>
                <a:cubicBezTo>
                  <a:pt x="3892669" y="2473738"/>
                  <a:pt x="3890189" y="2474978"/>
                  <a:pt x="3887708" y="2477459"/>
                </a:cubicBezTo>
                <a:lnTo>
                  <a:pt x="3895149" y="2484900"/>
                </a:lnTo>
                <a:lnTo>
                  <a:pt x="3910032" y="2484900"/>
                </a:lnTo>
                <a:cubicBezTo>
                  <a:pt x="3905071" y="2479940"/>
                  <a:pt x="3902591" y="2477459"/>
                  <a:pt x="3902591" y="2477459"/>
                </a:cubicBezTo>
                <a:cubicBezTo>
                  <a:pt x="3900110" y="2474978"/>
                  <a:pt x="3897630" y="2473738"/>
                  <a:pt x="3895149" y="2473738"/>
                </a:cubicBezTo>
                <a:close/>
                <a:moveTo>
                  <a:pt x="5115540" y="2472808"/>
                </a:moveTo>
                <a:cubicBezTo>
                  <a:pt x="5116780" y="2473428"/>
                  <a:pt x="5118021" y="2474978"/>
                  <a:pt x="5119261" y="2477459"/>
                </a:cubicBezTo>
                <a:cubicBezTo>
                  <a:pt x="5121741" y="2482420"/>
                  <a:pt x="5122981" y="2484900"/>
                  <a:pt x="5122981" y="2484900"/>
                </a:cubicBezTo>
                <a:lnTo>
                  <a:pt x="5115540" y="2484900"/>
                </a:lnTo>
                <a:cubicBezTo>
                  <a:pt x="5110579" y="2479940"/>
                  <a:pt x="5109339" y="2476219"/>
                  <a:pt x="5111819" y="2473738"/>
                </a:cubicBezTo>
                <a:cubicBezTo>
                  <a:pt x="5113059" y="2472498"/>
                  <a:pt x="5114299" y="2472188"/>
                  <a:pt x="5115540" y="2472808"/>
                </a:cubicBezTo>
                <a:close/>
                <a:moveTo>
                  <a:pt x="2097445" y="2472371"/>
                </a:moveTo>
                <a:lnTo>
                  <a:pt x="2107820" y="2480244"/>
                </a:lnTo>
                <a:lnTo>
                  <a:pt x="2107926" y="2480032"/>
                </a:lnTo>
                <a:lnTo>
                  <a:pt x="2103545" y="2473815"/>
                </a:lnTo>
                <a:cubicBezTo>
                  <a:pt x="2103545" y="2473815"/>
                  <a:pt x="2101512" y="2473334"/>
                  <a:pt x="2097445" y="2472371"/>
                </a:cubicBezTo>
                <a:close/>
                <a:moveTo>
                  <a:pt x="3969564" y="2470018"/>
                </a:moveTo>
                <a:cubicBezTo>
                  <a:pt x="3969564" y="2470018"/>
                  <a:pt x="3969564" y="2472498"/>
                  <a:pt x="3969564" y="2477459"/>
                </a:cubicBezTo>
                <a:cubicBezTo>
                  <a:pt x="3969564" y="2482420"/>
                  <a:pt x="3972044" y="2486140"/>
                  <a:pt x="3977005" y="2488621"/>
                </a:cubicBezTo>
                <a:cubicBezTo>
                  <a:pt x="3981966" y="2491102"/>
                  <a:pt x="3989408" y="2492342"/>
                  <a:pt x="3999329" y="2492342"/>
                </a:cubicBezTo>
                <a:cubicBezTo>
                  <a:pt x="4004290" y="2492342"/>
                  <a:pt x="4009251" y="2494822"/>
                  <a:pt x="4014212" y="2499783"/>
                </a:cubicBezTo>
                <a:lnTo>
                  <a:pt x="4021653" y="2499783"/>
                </a:lnTo>
                <a:cubicBezTo>
                  <a:pt x="4021653" y="2499783"/>
                  <a:pt x="4016692" y="2494822"/>
                  <a:pt x="4006771" y="2484900"/>
                </a:cubicBezTo>
                <a:lnTo>
                  <a:pt x="3977005" y="2477459"/>
                </a:lnTo>
                <a:cubicBezTo>
                  <a:pt x="3972044" y="2472498"/>
                  <a:pt x="3969564" y="2470018"/>
                  <a:pt x="3969564" y="2470018"/>
                </a:cubicBezTo>
                <a:close/>
                <a:moveTo>
                  <a:pt x="3359368" y="2462576"/>
                </a:moveTo>
                <a:cubicBezTo>
                  <a:pt x="3364330" y="2462576"/>
                  <a:pt x="3365569" y="2463816"/>
                  <a:pt x="3363089" y="2466297"/>
                </a:cubicBezTo>
                <a:cubicBezTo>
                  <a:pt x="3360609" y="2468777"/>
                  <a:pt x="3359368" y="2468777"/>
                  <a:pt x="3359368" y="2466297"/>
                </a:cubicBezTo>
                <a:close/>
                <a:moveTo>
                  <a:pt x="2109804" y="2456317"/>
                </a:moveTo>
                <a:lnTo>
                  <a:pt x="2107379" y="2457617"/>
                </a:lnTo>
                <a:lnTo>
                  <a:pt x="2112333" y="2461375"/>
                </a:lnTo>
                <a:close/>
                <a:moveTo>
                  <a:pt x="5085774" y="2455135"/>
                </a:moveTo>
                <a:lnTo>
                  <a:pt x="5100657" y="2455135"/>
                </a:lnTo>
                <a:lnTo>
                  <a:pt x="5093215" y="2462576"/>
                </a:lnTo>
                <a:close/>
                <a:moveTo>
                  <a:pt x="4639290" y="2455135"/>
                </a:moveTo>
                <a:lnTo>
                  <a:pt x="4646731" y="2455135"/>
                </a:lnTo>
                <a:cubicBezTo>
                  <a:pt x="4646731" y="2455135"/>
                  <a:pt x="4646731" y="2457615"/>
                  <a:pt x="4646731" y="2462576"/>
                </a:cubicBezTo>
                <a:close/>
                <a:moveTo>
                  <a:pt x="3790970" y="2455135"/>
                </a:moveTo>
                <a:cubicBezTo>
                  <a:pt x="3781048" y="2455135"/>
                  <a:pt x="3778567" y="2456375"/>
                  <a:pt x="3783528" y="2458855"/>
                </a:cubicBezTo>
                <a:cubicBezTo>
                  <a:pt x="3788490" y="2461336"/>
                  <a:pt x="3788490" y="2465057"/>
                  <a:pt x="3783528" y="2470018"/>
                </a:cubicBezTo>
                <a:lnTo>
                  <a:pt x="3776087" y="2462576"/>
                </a:lnTo>
                <a:lnTo>
                  <a:pt x="3761204" y="2462576"/>
                </a:lnTo>
                <a:lnTo>
                  <a:pt x="3790970" y="2477459"/>
                </a:lnTo>
                <a:cubicBezTo>
                  <a:pt x="3800891" y="2477459"/>
                  <a:pt x="3803372" y="2482420"/>
                  <a:pt x="3798411" y="2492342"/>
                </a:cubicBezTo>
                <a:cubicBezTo>
                  <a:pt x="3798411" y="2492342"/>
                  <a:pt x="3795931" y="2492342"/>
                  <a:pt x="3790970" y="2492342"/>
                </a:cubicBezTo>
                <a:cubicBezTo>
                  <a:pt x="3786008" y="2492342"/>
                  <a:pt x="3782288" y="2492342"/>
                  <a:pt x="3779808" y="2492342"/>
                </a:cubicBezTo>
                <a:cubicBezTo>
                  <a:pt x="3777328" y="2492342"/>
                  <a:pt x="3776087" y="2494822"/>
                  <a:pt x="3776087" y="2499783"/>
                </a:cubicBezTo>
                <a:cubicBezTo>
                  <a:pt x="3776087" y="2504744"/>
                  <a:pt x="3781048" y="2507225"/>
                  <a:pt x="3790970" y="2507225"/>
                </a:cubicBezTo>
                <a:lnTo>
                  <a:pt x="3820735" y="2507225"/>
                </a:lnTo>
                <a:cubicBezTo>
                  <a:pt x="3830657" y="2512186"/>
                  <a:pt x="3836859" y="2512186"/>
                  <a:pt x="3839339" y="2507225"/>
                </a:cubicBezTo>
                <a:cubicBezTo>
                  <a:pt x="3841819" y="2502264"/>
                  <a:pt x="3840580" y="2499783"/>
                  <a:pt x="3835618" y="2499783"/>
                </a:cubicBezTo>
                <a:lnTo>
                  <a:pt x="3835618" y="2484900"/>
                </a:lnTo>
                <a:cubicBezTo>
                  <a:pt x="3835618" y="2484900"/>
                  <a:pt x="3840580" y="2487381"/>
                  <a:pt x="3850501" y="2492342"/>
                </a:cubicBezTo>
                <a:lnTo>
                  <a:pt x="3857942" y="2499783"/>
                </a:lnTo>
                <a:cubicBezTo>
                  <a:pt x="3843060" y="2499783"/>
                  <a:pt x="3840580" y="2507225"/>
                  <a:pt x="3850501" y="2522107"/>
                </a:cubicBezTo>
                <a:lnTo>
                  <a:pt x="3857942" y="2536990"/>
                </a:lnTo>
                <a:lnTo>
                  <a:pt x="3857942" y="2522107"/>
                </a:lnTo>
                <a:cubicBezTo>
                  <a:pt x="3862904" y="2512186"/>
                  <a:pt x="3865384" y="2507225"/>
                  <a:pt x="3865384" y="2507225"/>
                </a:cubicBezTo>
                <a:cubicBezTo>
                  <a:pt x="3865384" y="2507225"/>
                  <a:pt x="3870345" y="2509705"/>
                  <a:pt x="3880267" y="2514666"/>
                </a:cubicBezTo>
                <a:cubicBezTo>
                  <a:pt x="3875305" y="2514666"/>
                  <a:pt x="3872825" y="2515907"/>
                  <a:pt x="3872825" y="2518387"/>
                </a:cubicBezTo>
                <a:cubicBezTo>
                  <a:pt x="3872825" y="2520867"/>
                  <a:pt x="3872825" y="2522107"/>
                  <a:pt x="3872825" y="2522107"/>
                </a:cubicBezTo>
                <a:lnTo>
                  <a:pt x="3887708" y="2522107"/>
                </a:lnTo>
                <a:cubicBezTo>
                  <a:pt x="3892669" y="2522107"/>
                  <a:pt x="3895149" y="2520867"/>
                  <a:pt x="3895149" y="2518387"/>
                </a:cubicBezTo>
                <a:cubicBezTo>
                  <a:pt x="3895149" y="2515907"/>
                  <a:pt x="3897630" y="2514666"/>
                  <a:pt x="3902591" y="2514666"/>
                </a:cubicBezTo>
                <a:cubicBezTo>
                  <a:pt x="3907552" y="2514666"/>
                  <a:pt x="3912512" y="2514666"/>
                  <a:pt x="3917474" y="2514666"/>
                </a:cubicBezTo>
                <a:lnTo>
                  <a:pt x="3880267" y="2492342"/>
                </a:lnTo>
                <a:lnTo>
                  <a:pt x="3865561" y="2484988"/>
                </a:lnTo>
                <a:lnTo>
                  <a:pt x="3865891" y="2486129"/>
                </a:lnTo>
                <a:lnTo>
                  <a:pt x="3859790" y="2484685"/>
                </a:lnTo>
                <a:lnTo>
                  <a:pt x="3859436" y="2481926"/>
                </a:lnTo>
                <a:lnTo>
                  <a:pt x="3850501" y="2477459"/>
                </a:lnTo>
                <a:cubicBezTo>
                  <a:pt x="3850501" y="2477459"/>
                  <a:pt x="3848021" y="2476219"/>
                  <a:pt x="3843060" y="2473738"/>
                </a:cubicBezTo>
                <a:cubicBezTo>
                  <a:pt x="3838098" y="2471258"/>
                  <a:pt x="3834378" y="2468777"/>
                  <a:pt x="3831898" y="2466297"/>
                </a:cubicBezTo>
                <a:cubicBezTo>
                  <a:pt x="3829417" y="2463816"/>
                  <a:pt x="3826936" y="2462576"/>
                  <a:pt x="3824456" y="2462576"/>
                </a:cubicBezTo>
                <a:cubicBezTo>
                  <a:pt x="3821976" y="2462576"/>
                  <a:pt x="3818255" y="2462576"/>
                  <a:pt x="3813294" y="2462576"/>
                </a:cubicBezTo>
                <a:cubicBezTo>
                  <a:pt x="3813294" y="2462576"/>
                  <a:pt x="3810814" y="2462576"/>
                  <a:pt x="3805853" y="2462576"/>
                </a:cubicBezTo>
                <a:close/>
                <a:moveTo>
                  <a:pt x="4699751" y="2452344"/>
                </a:moveTo>
                <a:cubicBezTo>
                  <a:pt x="4702851" y="2452964"/>
                  <a:pt x="4706263" y="2455135"/>
                  <a:pt x="4709983" y="2458855"/>
                </a:cubicBezTo>
                <a:cubicBezTo>
                  <a:pt x="4717425" y="2466297"/>
                  <a:pt x="4723625" y="2472498"/>
                  <a:pt x="4728587" y="2477459"/>
                </a:cubicBezTo>
                <a:lnTo>
                  <a:pt x="4713704" y="2470018"/>
                </a:lnTo>
                <a:cubicBezTo>
                  <a:pt x="4708743" y="2465057"/>
                  <a:pt x="4703783" y="2460095"/>
                  <a:pt x="4698821" y="2455135"/>
                </a:cubicBezTo>
                <a:lnTo>
                  <a:pt x="4691379" y="2455135"/>
                </a:lnTo>
                <a:cubicBezTo>
                  <a:pt x="4693861" y="2452655"/>
                  <a:pt x="4696651" y="2451724"/>
                  <a:pt x="4699751" y="2452344"/>
                </a:cubicBezTo>
                <a:close/>
                <a:moveTo>
                  <a:pt x="3688970" y="2444251"/>
                </a:moveTo>
                <a:lnTo>
                  <a:pt x="3699893" y="2452539"/>
                </a:lnTo>
                <a:lnTo>
                  <a:pt x="3698615" y="2457938"/>
                </a:lnTo>
                <a:close/>
                <a:moveTo>
                  <a:pt x="1883240" y="2443407"/>
                </a:moveTo>
                <a:cubicBezTo>
                  <a:pt x="1888419" y="2445346"/>
                  <a:pt x="1895830" y="2453158"/>
                  <a:pt x="1905476" y="2466845"/>
                </a:cubicBezTo>
                <a:cubicBezTo>
                  <a:pt x="1908691" y="2471408"/>
                  <a:pt x="1908265" y="2473207"/>
                  <a:pt x="1904198" y="2472244"/>
                </a:cubicBezTo>
                <a:lnTo>
                  <a:pt x="1891996" y="2469356"/>
                </a:lnTo>
                <a:cubicBezTo>
                  <a:pt x="1892848" y="2465757"/>
                  <a:pt x="1893274" y="2463957"/>
                  <a:pt x="1893274" y="2463957"/>
                </a:cubicBezTo>
                <a:lnTo>
                  <a:pt x="1883629" y="2450270"/>
                </a:lnTo>
                <a:lnTo>
                  <a:pt x="1878807" y="2443427"/>
                </a:lnTo>
                <a:cubicBezTo>
                  <a:pt x="1880036" y="2442768"/>
                  <a:pt x="1881514" y="2442761"/>
                  <a:pt x="1883240" y="2443407"/>
                </a:cubicBezTo>
                <a:close/>
                <a:moveTo>
                  <a:pt x="2065952" y="2442109"/>
                </a:moveTo>
                <a:lnTo>
                  <a:pt x="2076876" y="2450397"/>
                </a:lnTo>
                <a:lnTo>
                  <a:pt x="2090355" y="2447886"/>
                </a:lnTo>
                <a:close/>
                <a:moveTo>
                  <a:pt x="4855091" y="2440252"/>
                </a:moveTo>
                <a:lnTo>
                  <a:pt x="4862532" y="2447693"/>
                </a:lnTo>
                <a:lnTo>
                  <a:pt x="4855091" y="2447693"/>
                </a:lnTo>
                <a:cubicBezTo>
                  <a:pt x="4855091" y="2442733"/>
                  <a:pt x="4855091" y="2440252"/>
                  <a:pt x="4855091" y="2440252"/>
                </a:cubicBezTo>
                <a:close/>
                <a:moveTo>
                  <a:pt x="2110084" y="2439816"/>
                </a:moveTo>
                <a:lnTo>
                  <a:pt x="2109212" y="2440252"/>
                </a:lnTo>
                <a:lnTo>
                  <a:pt x="2111033" y="2441162"/>
                </a:lnTo>
                <a:close/>
                <a:moveTo>
                  <a:pt x="3391924" y="2436531"/>
                </a:moveTo>
                <a:cubicBezTo>
                  <a:pt x="3395025" y="2436531"/>
                  <a:pt x="3399056" y="2437771"/>
                  <a:pt x="3404017" y="2440252"/>
                </a:cubicBezTo>
                <a:cubicBezTo>
                  <a:pt x="3408978" y="2440252"/>
                  <a:pt x="3413938" y="2441492"/>
                  <a:pt x="3418899" y="2443973"/>
                </a:cubicBezTo>
                <a:cubicBezTo>
                  <a:pt x="3423861" y="2446453"/>
                  <a:pt x="3428821" y="2447693"/>
                  <a:pt x="3433782" y="2447693"/>
                </a:cubicBezTo>
                <a:cubicBezTo>
                  <a:pt x="3443704" y="2447693"/>
                  <a:pt x="3451145" y="2447693"/>
                  <a:pt x="3456106" y="2447693"/>
                </a:cubicBezTo>
                <a:cubicBezTo>
                  <a:pt x="3461068" y="2452654"/>
                  <a:pt x="3463548" y="2455135"/>
                  <a:pt x="3463548" y="2455135"/>
                </a:cubicBezTo>
                <a:cubicBezTo>
                  <a:pt x="3463548" y="2455135"/>
                  <a:pt x="3464789" y="2455135"/>
                  <a:pt x="3467269" y="2455135"/>
                </a:cubicBezTo>
                <a:cubicBezTo>
                  <a:pt x="3469749" y="2455135"/>
                  <a:pt x="3470989" y="2457615"/>
                  <a:pt x="3470989" y="2462576"/>
                </a:cubicBezTo>
                <a:lnTo>
                  <a:pt x="3493314" y="2477459"/>
                </a:lnTo>
                <a:cubicBezTo>
                  <a:pt x="3503235" y="2482420"/>
                  <a:pt x="3508196" y="2484900"/>
                  <a:pt x="3508196" y="2484900"/>
                </a:cubicBezTo>
                <a:lnTo>
                  <a:pt x="3500755" y="2492342"/>
                </a:lnTo>
                <a:lnTo>
                  <a:pt x="3485872" y="2499783"/>
                </a:lnTo>
                <a:cubicBezTo>
                  <a:pt x="3475951" y="2494822"/>
                  <a:pt x="3468509" y="2489861"/>
                  <a:pt x="3463548" y="2484900"/>
                </a:cubicBezTo>
                <a:cubicBezTo>
                  <a:pt x="3453626" y="2470018"/>
                  <a:pt x="3443704" y="2462576"/>
                  <a:pt x="3433782" y="2462576"/>
                </a:cubicBezTo>
                <a:cubicBezTo>
                  <a:pt x="3433782" y="2467537"/>
                  <a:pt x="3431302" y="2470018"/>
                  <a:pt x="3426341" y="2470018"/>
                </a:cubicBezTo>
                <a:cubicBezTo>
                  <a:pt x="3421380" y="2470018"/>
                  <a:pt x="3417659" y="2471258"/>
                  <a:pt x="3415179" y="2473738"/>
                </a:cubicBezTo>
                <a:cubicBezTo>
                  <a:pt x="3412699" y="2476219"/>
                  <a:pt x="3408978" y="2476219"/>
                  <a:pt x="3404017" y="2473738"/>
                </a:cubicBezTo>
                <a:cubicBezTo>
                  <a:pt x="3399055" y="2471258"/>
                  <a:pt x="3396575" y="2465057"/>
                  <a:pt x="3396575" y="2455135"/>
                </a:cubicBezTo>
                <a:lnTo>
                  <a:pt x="3389134" y="2447693"/>
                </a:lnTo>
                <a:cubicBezTo>
                  <a:pt x="3384173" y="2447693"/>
                  <a:pt x="3382933" y="2445213"/>
                  <a:pt x="3385413" y="2440252"/>
                </a:cubicBezTo>
                <a:cubicBezTo>
                  <a:pt x="3386653" y="2437771"/>
                  <a:pt x="3388824" y="2436531"/>
                  <a:pt x="3391924" y="2436531"/>
                </a:cubicBezTo>
                <a:close/>
                <a:moveTo>
                  <a:pt x="2116654" y="2436531"/>
                </a:moveTo>
                <a:lnTo>
                  <a:pt x="2112970" y="2438373"/>
                </a:lnTo>
                <a:lnTo>
                  <a:pt x="2113377" y="2439080"/>
                </a:lnTo>
                <a:lnTo>
                  <a:pt x="2111318" y="2441305"/>
                </a:lnTo>
                <a:lnTo>
                  <a:pt x="2124095" y="2447693"/>
                </a:lnTo>
                <a:cubicBezTo>
                  <a:pt x="2129056" y="2457615"/>
                  <a:pt x="2131536" y="2463816"/>
                  <a:pt x="2131536" y="2466297"/>
                </a:cubicBezTo>
                <a:cubicBezTo>
                  <a:pt x="2131536" y="2468777"/>
                  <a:pt x="2134017" y="2470018"/>
                  <a:pt x="2138978" y="2470018"/>
                </a:cubicBezTo>
                <a:lnTo>
                  <a:pt x="2142925" y="2471992"/>
                </a:lnTo>
                <a:lnTo>
                  <a:pt x="2142706" y="2471681"/>
                </a:lnTo>
                <a:cubicBezTo>
                  <a:pt x="2138638" y="2470718"/>
                  <a:pt x="2134997" y="2467956"/>
                  <a:pt x="2131782" y="2463393"/>
                </a:cubicBezTo>
                <a:lnTo>
                  <a:pt x="2139161" y="2459438"/>
                </a:lnTo>
                <a:lnTo>
                  <a:pt x="2143984" y="2466281"/>
                </a:lnTo>
                <a:cubicBezTo>
                  <a:pt x="2143984" y="2466281"/>
                  <a:pt x="2145804" y="2467663"/>
                  <a:pt x="2149446" y="2470425"/>
                </a:cubicBezTo>
                <a:lnTo>
                  <a:pt x="2154402" y="2477459"/>
                </a:lnTo>
                <a:lnTo>
                  <a:pt x="2161302" y="2477459"/>
                </a:lnTo>
                <a:cubicBezTo>
                  <a:pt x="2156341" y="2477459"/>
                  <a:pt x="2148900" y="2467537"/>
                  <a:pt x="2138978" y="2447693"/>
                </a:cubicBezTo>
                <a:lnTo>
                  <a:pt x="2138602" y="2447693"/>
                </a:lnTo>
                <a:lnTo>
                  <a:pt x="2140439" y="2454038"/>
                </a:lnTo>
                <a:lnTo>
                  <a:pt x="2135968" y="2447693"/>
                </a:lnTo>
                <a:lnTo>
                  <a:pt x="2135257" y="2447693"/>
                </a:lnTo>
                <a:cubicBezTo>
                  <a:pt x="2132777" y="2447693"/>
                  <a:pt x="2129056" y="2445213"/>
                  <a:pt x="2124095" y="2440252"/>
                </a:cubicBezTo>
                <a:cubicBezTo>
                  <a:pt x="2121615" y="2437771"/>
                  <a:pt x="2119134" y="2436531"/>
                  <a:pt x="2116654" y="2436531"/>
                </a:cubicBezTo>
                <a:close/>
                <a:moveTo>
                  <a:pt x="4490462" y="2432810"/>
                </a:moveTo>
                <a:lnTo>
                  <a:pt x="4505345" y="2440252"/>
                </a:lnTo>
                <a:cubicBezTo>
                  <a:pt x="4510306" y="2445213"/>
                  <a:pt x="4515266" y="2448933"/>
                  <a:pt x="4520228" y="2451414"/>
                </a:cubicBezTo>
                <a:cubicBezTo>
                  <a:pt x="4525189" y="2453895"/>
                  <a:pt x="4527669" y="2457615"/>
                  <a:pt x="4527669" y="2462576"/>
                </a:cubicBezTo>
                <a:cubicBezTo>
                  <a:pt x="4527669" y="2462576"/>
                  <a:pt x="4528910" y="2465057"/>
                  <a:pt x="4531390" y="2470018"/>
                </a:cubicBezTo>
                <a:cubicBezTo>
                  <a:pt x="4533870" y="2474978"/>
                  <a:pt x="4537590" y="2479940"/>
                  <a:pt x="4542552" y="2484900"/>
                </a:cubicBezTo>
                <a:lnTo>
                  <a:pt x="4557435" y="2499783"/>
                </a:lnTo>
                <a:cubicBezTo>
                  <a:pt x="4547513" y="2494822"/>
                  <a:pt x="4537590" y="2487381"/>
                  <a:pt x="4527669" y="2477459"/>
                </a:cubicBezTo>
                <a:cubicBezTo>
                  <a:pt x="4522708" y="2467537"/>
                  <a:pt x="4516507" y="2461336"/>
                  <a:pt x="4509065" y="2458855"/>
                </a:cubicBezTo>
                <a:cubicBezTo>
                  <a:pt x="4501624" y="2456375"/>
                  <a:pt x="4497903" y="2455135"/>
                  <a:pt x="4497903" y="2455135"/>
                </a:cubicBezTo>
                <a:cubicBezTo>
                  <a:pt x="4497903" y="2455135"/>
                  <a:pt x="4495423" y="2452654"/>
                  <a:pt x="4490462" y="2447693"/>
                </a:cubicBezTo>
                <a:close/>
                <a:moveTo>
                  <a:pt x="3366810" y="2427229"/>
                </a:moveTo>
                <a:cubicBezTo>
                  <a:pt x="3368050" y="2427229"/>
                  <a:pt x="3369290" y="2427850"/>
                  <a:pt x="3370530" y="2429090"/>
                </a:cubicBezTo>
                <a:cubicBezTo>
                  <a:pt x="3373010" y="2431570"/>
                  <a:pt x="3374251" y="2434051"/>
                  <a:pt x="3374251" y="2436531"/>
                </a:cubicBezTo>
                <a:cubicBezTo>
                  <a:pt x="3374251" y="2439012"/>
                  <a:pt x="3371771" y="2439012"/>
                  <a:pt x="3366810" y="2436531"/>
                </a:cubicBezTo>
                <a:cubicBezTo>
                  <a:pt x="3361848" y="2434051"/>
                  <a:pt x="3360609" y="2431570"/>
                  <a:pt x="3363089" y="2429090"/>
                </a:cubicBezTo>
                <a:cubicBezTo>
                  <a:pt x="3364329" y="2427850"/>
                  <a:pt x="3365570" y="2427229"/>
                  <a:pt x="3366810" y="2427229"/>
                </a:cubicBezTo>
                <a:close/>
                <a:moveTo>
                  <a:pt x="3277579" y="2426701"/>
                </a:moveTo>
                <a:lnTo>
                  <a:pt x="3270920" y="2428765"/>
                </a:lnTo>
                <a:lnTo>
                  <a:pt x="3273792" y="2440252"/>
                </a:lnTo>
                <a:cubicBezTo>
                  <a:pt x="3276272" y="2440252"/>
                  <a:pt x="3277513" y="2437771"/>
                  <a:pt x="3277513" y="2432810"/>
                </a:cubicBezTo>
                <a:lnTo>
                  <a:pt x="3283936" y="2432810"/>
                </a:lnTo>
                <a:close/>
                <a:moveTo>
                  <a:pt x="4609524" y="2425369"/>
                </a:moveTo>
                <a:lnTo>
                  <a:pt x="4624407" y="2440252"/>
                </a:lnTo>
                <a:cubicBezTo>
                  <a:pt x="4624407" y="2440252"/>
                  <a:pt x="4619446" y="2437771"/>
                  <a:pt x="4609524" y="2432810"/>
                </a:cubicBezTo>
                <a:close/>
                <a:moveTo>
                  <a:pt x="3850501" y="2425369"/>
                </a:moveTo>
                <a:cubicBezTo>
                  <a:pt x="3850501" y="2425369"/>
                  <a:pt x="3851742" y="2426609"/>
                  <a:pt x="3854222" y="2429090"/>
                </a:cubicBezTo>
                <a:cubicBezTo>
                  <a:pt x="3856702" y="2431570"/>
                  <a:pt x="3860423" y="2432810"/>
                  <a:pt x="3865384" y="2432810"/>
                </a:cubicBezTo>
                <a:cubicBezTo>
                  <a:pt x="3870345" y="2432810"/>
                  <a:pt x="3872825" y="2435291"/>
                  <a:pt x="3872825" y="2440252"/>
                </a:cubicBezTo>
                <a:cubicBezTo>
                  <a:pt x="3872825" y="2445213"/>
                  <a:pt x="3875305" y="2447693"/>
                  <a:pt x="3880267" y="2447693"/>
                </a:cubicBezTo>
                <a:cubicBezTo>
                  <a:pt x="3885228" y="2447693"/>
                  <a:pt x="3892669" y="2450174"/>
                  <a:pt x="3902591" y="2455135"/>
                </a:cubicBezTo>
                <a:lnTo>
                  <a:pt x="3917474" y="2462576"/>
                </a:lnTo>
                <a:lnTo>
                  <a:pt x="3924915" y="2462576"/>
                </a:lnTo>
                <a:cubicBezTo>
                  <a:pt x="3924915" y="2462576"/>
                  <a:pt x="3924915" y="2465057"/>
                  <a:pt x="3924915" y="2470018"/>
                </a:cubicBezTo>
                <a:cubicBezTo>
                  <a:pt x="3924915" y="2470018"/>
                  <a:pt x="3924915" y="2472498"/>
                  <a:pt x="3924915" y="2477459"/>
                </a:cubicBezTo>
                <a:cubicBezTo>
                  <a:pt x="3924915" y="2477459"/>
                  <a:pt x="3923674" y="2477459"/>
                  <a:pt x="3921194" y="2477459"/>
                </a:cubicBezTo>
                <a:cubicBezTo>
                  <a:pt x="3918714" y="2477459"/>
                  <a:pt x="3917474" y="2479940"/>
                  <a:pt x="3917474" y="2484900"/>
                </a:cubicBezTo>
                <a:cubicBezTo>
                  <a:pt x="3917474" y="2489861"/>
                  <a:pt x="3919954" y="2494822"/>
                  <a:pt x="3924915" y="2499783"/>
                </a:cubicBezTo>
                <a:cubicBezTo>
                  <a:pt x="3939798" y="2504744"/>
                  <a:pt x="3947239" y="2502264"/>
                  <a:pt x="3947239" y="2492342"/>
                </a:cubicBezTo>
                <a:cubicBezTo>
                  <a:pt x="3947239" y="2487381"/>
                  <a:pt x="3944759" y="2484900"/>
                  <a:pt x="3939798" y="2484900"/>
                </a:cubicBezTo>
                <a:lnTo>
                  <a:pt x="3947239" y="2477459"/>
                </a:lnTo>
                <a:lnTo>
                  <a:pt x="3962122" y="2470018"/>
                </a:lnTo>
                <a:cubicBezTo>
                  <a:pt x="3957161" y="2465057"/>
                  <a:pt x="3960881" y="2462576"/>
                  <a:pt x="3973284" y="2462576"/>
                </a:cubicBezTo>
                <a:cubicBezTo>
                  <a:pt x="3985687" y="2462576"/>
                  <a:pt x="3994368" y="2465057"/>
                  <a:pt x="3999329" y="2470018"/>
                </a:cubicBezTo>
                <a:cubicBezTo>
                  <a:pt x="3999329" y="2474978"/>
                  <a:pt x="4001809" y="2477459"/>
                  <a:pt x="4006771" y="2477459"/>
                </a:cubicBezTo>
                <a:cubicBezTo>
                  <a:pt x="4011732" y="2472498"/>
                  <a:pt x="4011732" y="2470018"/>
                  <a:pt x="4006771" y="2470018"/>
                </a:cubicBezTo>
                <a:lnTo>
                  <a:pt x="3999329" y="2462576"/>
                </a:lnTo>
                <a:cubicBezTo>
                  <a:pt x="3999329" y="2457615"/>
                  <a:pt x="3994368" y="2452654"/>
                  <a:pt x="3984446" y="2447693"/>
                </a:cubicBezTo>
                <a:cubicBezTo>
                  <a:pt x="3974525" y="2442733"/>
                  <a:pt x="3964602" y="2440252"/>
                  <a:pt x="3954681" y="2440252"/>
                </a:cubicBezTo>
                <a:lnTo>
                  <a:pt x="3947239" y="2455135"/>
                </a:lnTo>
                <a:lnTo>
                  <a:pt x="3939798" y="2462576"/>
                </a:lnTo>
                <a:cubicBezTo>
                  <a:pt x="3929876" y="2462576"/>
                  <a:pt x="3924915" y="2458855"/>
                  <a:pt x="3924915" y="2451414"/>
                </a:cubicBezTo>
                <a:cubicBezTo>
                  <a:pt x="3924915" y="2443973"/>
                  <a:pt x="3923674" y="2439012"/>
                  <a:pt x="3921194" y="2436531"/>
                </a:cubicBezTo>
                <a:cubicBezTo>
                  <a:pt x="3918714" y="2434051"/>
                  <a:pt x="3917474" y="2435291"/>
                  <a:pt x="3917474" y="2440252"/>
                </a:cubicBezTo>
                <a:cubicBezTo>
                  <a:pt x="3912512" y="2445213"/>
                  <a:pt x="3910032" y="2447693"/>
                  <a:pt x="3910032" y="2447693"/>
                </a:cubicBezTo>
                <a:cubicBezTo>
                  <a:pt x="3910032" y="2447693"/>
                  <a:pt x="3910032" y="2445213"/>
                  <a:pt x="3910032" y="2440252"/>
                </a:cubicBezTo>
                <a:cubicBezTo>
                  <a:pt x="3905071" y="2435291"/>
                  <a:pt x="3900111" y="2432810"/>
                  <a:pt x="3895149" y="2432810"/>
                </a:cubicBezTo>
                <a:lnTo>
                  <a:pt x="3872825" y="2425369"/>
                </a:lnTo>
                <a:close/>
                <a:moveTo>
                  <a:pt x="1858237" y="2421453"/>
                </a:moveTo>
                <a:lnTo>
                  <a:pt x="1875261" y="2431184"/>
                </a:lnTo>
                <a:lnTo>
                  <a:pt x="1863060" y="2428296"/>
                </a:lnTo>
                <a:close/>
                <a:moveTo>
                  <a:pt x="3906312" y="2417928"/>
                </a:moveTo>
                <a:cubicBezTo>
                  <a:pt x="3903831" y="2417928"/>
                  <a:pt x="3902591" y="2420408"/>
                  <a:pt x="3902591" y="2425369"/>
                </a:cubicBezTo>
                <a:cubicBezTo>
                  <a:pt x="3902591" y="2425369"/>
                  <a:pt x="3903831" y="2425369"/>
                  <a:pt x="3906312" y="2425369"/>
                </a:cubicBezTo>
                <a:cubicBezTo>
                  <a:pt x="3908792" y="2425369"/>
                  <a:pt x="3910032" y="2424129"/>
                  <a:pt x="3910032" y="2421648"/>
                </a:cubicBezTo>
                <a:cubicBezTo>
                  <a:pt x="3910032" y="2419168"/>
                  <a:pt x="3908792" y="2417928"/>
                  <a:pt x="3906312" y="2417928"/>
                </a:cubicBezTo>
                <a:close/>
                <a:moveTo>
                  <a:pt x="3516096" y="2417928"/>
                </a:moveTo>
                <a:lnTo>
                  <a:pt x="3525238" y="2428304"/>
                </a:lnTo>
                <a:lnTo>
                  <a:pt x="3519137" y="2426860"/>
                </a:lnTo>
                <a:lnTo>
                  <a:pt x="3512673" y="2420893"/>
                </a:lnTo>
                <a:lnTo>
                  <a:pt x="3511917" y="2421648"/>
                </a:lnTo>
                <a:cubicBezTo>
                  <a:pt x="3509437" y="2424129"/>
                  <a:pt x="3508196" y="2425369"/>
                  <a:pt x="3508196" y="2425369"/>
                </a:cubicBezTo>
                <a:lnTo>
                  <a:pt x="3515638" y="2440252"/>
                </a:lnTo>
                <a:cubicBezTo>
                  <a:pt x="3520599" y="2445213"/>
                  <a:pt x="3525559" y="2446453"/>
                  <a:pt x="3530521" y="2443973"/>
                </a:cubicBezTo>
                <a:cubicBezTo>
                  <a:pt x="3535482" y="2441492"/>
                  <a:pt x="3539203" y="2442733"/>
                  <a:pt x="3541683" y="2447693"/>
                </a:cubicBezTo>
                <a:cubicBezTo>
                  <a:pt x="3544163" y="2452654"/>
                  <a:pt x="3549124" y="2455135"/>
                  <a:pt x="3556565" y="2455135"/>
                </a:cubicBezTo>
                <a:cubicBezTo>
                  <a:pt x="3564007" y="2455135"/>
                  <a:pt x="3575169" y="2455135"/>
                  <a:pt x="3590052" y="2455135"/>
                </a:cubicBezTo>
                <a:cubicBezTo>
                  <a:pt x="3595013" y="2455135"/>
                  <a:pt x="3598734" y="2455135"/>
                  <a:pt x="3601214" y="2455135"/>
                </a:cubicBezTo>
                <a:cubicBezTo>
                  <a:pt x="3603694" y="2455135"/>
                  <a:pt x="3604935" y="2452654"/>
                  <a:pt x="3604935" y="2447693"/>
                </a:cubicBezTo>
                <a:cubicBezTo>
                  <a:pt x="3604935" y="2447693"/>
                  <a:pt x="3601214" y="2447693"/>
                  <a:pt x="3593773" y="2447693"/>
                </a:cubicBezTo>
                <a:cubicBezTo>
                  <a:pt x="3586331" y="2447693"/>
                  <a:pt x="3582610" y="2445213"/>
                  <a:pt x="3582610" y="2440252"/>
                </a:cubicBezTo>
                <a:cubicBezTo>
                  <a:pt x="3582610" y="2435291"/>
                  <a:pt x="3577649" y="2432810"/>
                  <a:pt x="3567728" y="2432810"/>
                </a:cubicBezTo>
                <a:cubicBezTo>
                  <a:pt x="3562766" y="2432810"/>
                  <a:pt x="3557806" y="2432810"/>
                  <a:pt x="3552845" y="2432810"/>
                </a:cubicBezTo>
                <a:cubicBezTo>
                  <a:pt x="3547883" y="2432810"/>
                  <a:pt x="3545403" y="2432810"/>
                  <a:pt x="3545403" y="2432810"/>
                </a:cubicBezTo>
                <a:lnTo>
                  <a:pt x="3537962" y="2417928"/>
                </a:lnTo>
                <a:close/>
                <a:moveTo>
                  <a:pt x="3303558" y="2410486"/>
                </a:moveTo>
                <a:cubicBezTo>
                  <a:pt x="3306038" y="2410486"/>
                  <a:pt x="3307278" y="2412967"/>
                  <a:pt x="3307278" y="2417928"/>
                </a:cubicBezTo>
                <a:lnTo>
                  <a:pt x="3299837" y="2417928"/>
                </a:lnTo>
                <a:cubicBezTo>
                  <a:pt x="3299837" y="2412967"/>
                  <a:pt x="3301078" y="2410486"/>
                  <a:pt x="3303558" y="2410486"/>
                </a:cubicBezTo>
                <a:close/>
                <a:moveTo>
                  <a:pt x="2046528" y="2407333"/>
                </a:moveTo>
                <a:lnTo>
                  <a:pt x="2047940" y="2409336"/>
                </a:lnTo>
                <a:lnTo>
                  <a:pt x="2048438" y="2409243"/>
                </a:lnTo>
                <a:close/>
                <a:moveTo>
                  <a:pt x="3452832" y="2405830"/>
                </a:moveTo>
                <a:lnTo>
                  <a:pt x="3445928" y="2409531"/>
                </a:lnTo>
                <a:lnTo>
                  <a:pt x="3446754" y="2406042"/>
                </a:lnTo>
                <a:lnTo>
                  <a:pt x="3444944" y="2406766"/>
                </a:lnTo>
                <a:cubicBezTo>
                  <a:pt x="3442464" y="2409246"/>
                  <a:pt x="3441224" y="2410486"/>
                  <a:pt x="3441224" y="2410486"/>
                </a:cubicBezTo>
                <a:lnTo>
                  <a:pt x="3463548" y="2410486"/>
                </a:lnTo>
                <a:cubicBezTo>
                  <a:pt x="3463548" y="2410486"/>
                  <a:pt x="3461068" y="2409246"/>
                  <a:pt x="3456106" y="2406766"/>
                </a:cubicBezTo>
                <a:close/>
                <a:moveTo>
                  <a:pt x="5037405" y="2403045"/>
                </a:moveTo>
                <a:cubicBezTo>
                  <a:pt x="5039885" y="2403045"/>
                  <a:pt x="5041126" y="2405526"/>
                  <a:pt x="5041126" y="2410486"/>
                </a:cubicBezTo>
                <a:cubicBezTo>
                  <a:pt x="5036165" y="2410486"/>
                  <a:pt x="5033685" y="2409246"/>
                  <a:pt x="5033685" y="2406766"/>
                </a:cubicBezTo>
                <a:cubicBezTo>
                  <a:pt x="5033685" y="2404285"/>
                  <a:pt x="5034925" y="2403045"/>
                  <a:pt x="5037405" y="2403045"/>
                </a:cubicBezTo>
                <a:close/>
                <a:moveTo>
                  <a:pt x="4579759" y="2403045"/>
                </a:moveTo>
                <a:cubicBezTo>
                  <a:pt x="4584720" y="2403045"/>
                  <a:pt x="4587200" y="2404285"/>
                  <a:pt x="4587200" y="2406766"/>
                </a:cubicBezTo>
                <a:cubicBezTo>
                  <a:pt x="4587200" y="2409246"/>
                  <a:pt x="4585960" y="2410486"/>
                  <a:pt x="4583480" y="2410486"/>
                </a:cubicBezTo>
                <a:cubicBezTo>
                  <a:pt x="4580999" y="2410486"/>
                  <a:pt x="4579759" y="2408006"/>
                  <a:pt x="4579759" y="2403045"/>
                </a:cubicBezTo>
                <a:close/>
                <a:moveTo>
                  <a:pt x="3619817" y="2403045"/>
                </a:moveTo>
                <a:lnTo>
                  <a:pt x="3627259" y="2403045"/>
                </a:lnTo>
                <a:lnTo>
                  <a:pt x="3634700" y="2410486"/>
                </a:lnTo>
                <a:cubicBezTo>
                  <a:pt x="3639662" y="2410486"/>
                  <a:pt x="3647103" y="2411726"/>
                  <a:pt x="3657024" y="2414207"/>
                </a:cubicBezTo>
                <a:cubicBezTo>
                  <a:pt x="3666946" y="2416688"/>
                  <a:pt x="3675628" y="2420408"/>
                  <a:pt x="3683069" y="2425369"/>
                </a:cubicBezTo>
                <a:cubicBezTo>
                  <a:pt x="3690511" y="2430330"/>
                  <a:pt x="3694231" y="2432810"/>
                  <a:pt x="3694231" y="2432810"/>
                </a:cubicBezTo>
                <a:cubicBezTo>
                  <a:pt x="3694231" y="2442733"/>
                  <a:pt x="3686790" y="2442733"/>
                  <a:pt x="3671907" y="2432810"/>
                </a:cubicBezTo>
                <a:cubicBezTo>
                  <a:pt x="3666946" y="2427850"/>
                  <a:pt x="3661986" y="2424129"/>
                  <a:pt x="3657024" y="2421648"/>
                </a:cubicBezTo>
                <a:cubicBezTo>
                  <a:pt x="3652063" y="2419168"/>
                  <a:pt x="3647103" y="2417928"/>
                  <a:pt x="3642142" y="2417928"/>
                </a:cubicBezTo>
                <a:cubicBezTo>
                  <a:pt x="3637180" y="2417928"/>
                  <a:pt x="3633460" y="2416688"/>
                  <a:pt x="3630980" y="2414207"/>
                </a:cubicBezTo>
                <a:cubicBezTo>
                  <a:pt x="3628499" y="2411726"/>
                  <a:pt x="3624779" y="2410486"/>
                  <a:pt x="3619817" y="2410486"/>
                </a:cubicBezTo>
                <a:cubicBezTo>
                  <a:pt x="3609896" y="2410486"/>
                  <a:pt x="3609896" y="2408006"/>
                  <a:pt x="3619817" y="2403045"/>
                </a:cubicBezTo>
                <a:close/>
                <a:moveTo>
                  <a:pt x="3653933" y="2401747"/>
                </a:moveTo>
                <a:lnTo>
                  <a:pt x="3658755" y="2408590"/>
                </a:lnTo>
                <a:lnTo>
                  <a:pt x="3652655" y="2407146"/>
                </a:lnTo>
                <a:cubicBezTo>
                  <a:pt x="3653507" y="2403547"/>
                  <a:pt x="3653933" y="2401747"/>
                  <a:pt x="3653933" y="2401747"/>
                </a:cubicBezTo>
                <a:close/>
                <a:moveTo>
                  <a:pt x="3821498" y="2401496"/>
                </a:moveTo>
                <a:cubicBezTo>
                  <a:pt x="3833700" y="2404384"/>
                  <a:pt x="3839374" y="2407628"/>
                  <a:pt x="3838522" y="2411227"/>
                </a:cubicBezTo>
                <a:lnTo>
                  <a:pt x="3826321" y="2408339"/>
                </a:lnTo>
                <a:close/>
                <a:moveTo>
                  <a:pt x="2030915" y="2399604"/>
                </a:moveTo>
                <a:cubicBezTo>
                  <a:pt x="2034131" y="2404167"/>
                  <a:pt x="2035951" y="2405548"/>
                  <a:pt x="2036377" y="2403748"/>
                </a:cubicBezTo>
                <a:cubicBezTo>
                  <a:pt x="2036803" y="2401949"/>
                  <a:pt x="2037016" y="2401048"/>
                  <a:pt x="2037016" y="2401048"/>
                </a:cubicBezTo>
                <a:close/>
                <a:moveTo>
                  <a:pt x="4237454" y="2395603"/>
                </a:moveTo>
                <a:lnTo>
                  <a:pt x="4244896" y="2395603"/>
                </a:lnTo>
                <a:cubicBezTo>
                  <a:pt x="4244896" y="2400564"/>
                  <a:pt x="4243655" y="2403045"/>
                  <a:pt x="4241175" y="2403045"/>
                </a:cubicBezTo>
                <a:cubicBezTo>
                  <a:pt x="4238695" y="2403045"/>
                  <a:pt x="4237454" y="2400564"/>
                  <a:pt x="4237454" y="2395603"/>
                </a:cubicBezTo>
                <a:close/>
                <a:moveTo>
                  <a:pt x="1845047" y="2395523"/>
                </a:moveTo>
                <a:cubicBezTo>
                  <a:pt x="1849115" y="2396485"/>
                  <a:pt x="1850935" y="2397867"/>
                  <a:pt x="1850509" y="2399666"/>
                </a:cubicBezTo>
                <a:cubicBezTo>
                  <a:pt x="1850083" y="2401466"/>
                  <a:pt x="1849870" y="2402366"/>
                  <a:pt x="1849870" y="2402366"/>
                </a:cubicBezTo>
                <a:lnTo>
                  <a:pt x="1854693" y="2409210"/>
                </a:lnTo>
                <a:lnTo>
                  <a:pt x="1848592" y="2407765"/>
                </a:lnTo>
                <a:lnTo>
                  <a:pt x="1837668" y="2399477"/>
                </a:lnTo>
                <a:close/>
                <a:moveTo>
                  <a:pt x="4627384" y="2392627"/>
                </a:moveTo>
                <a:lnTo>
                  <a:pt x="4631849" y="2395603"/>
                </a:lnTo>
                <a:lnTo>
                  <a:pt x="4639290" y="2403045"/>
                </a:lnTo>
                <a:cubicBezTo>
                  <a:pt x="4639290" y="2403045"/>
                  <a:pt x="4639290" y="2405526"/>
                  <a:pt x="4639290" y="2410486"/>
                </a:cubicBezTo>
                <a:close/>
                <a:moveTo>
                  <a:pt x="1852426" y="2391567"/>
                </a:moveTo>
                <a:lnTo>
                  <a:pt x="1863350" y="2399855"/>
                </a:lnTo>
                <a:cubicBezTo>
                  <a:pt x="1859282" y="2398892"/>
                  <a:pt x="1858856" y="2400692"/>
                  <a:pt x="1862072" y="2405254"/>
                </a:cubicBezTo>
                <a:lnTo>
                  <a:pt x="1855971" y="2403810"/>
                </a:lnTo>
                <a:cubicBezTo>
                  <a:pt x="1855971" y="2403810"/>
                  <a:pt x="1854363" y="2401529"/>
                  <a:pt x="1851148" y="2396967"/>
                </a:cubicBezTo>
                <a:close/>
                <a:moveTo>
                  <a:pt x="1936848" y="2388742"/>
                </a:moveTo>
                <a:cubicBezTo>
                  <a:pt x="1935996" y="2392342"/>
                  <a:pt x="1937603" y="2394623"/>
                  <a:pt x="1941671" y="2395585"/>
                </a:cubicBezTo>
                <a:cubicBezTo>
                  <a:pt x="1947248" y="2408310"/>
                  <a:pt x="1953680" y="2417435"/>
                  <a:pt x="1960961" y="2422960"/>
                </a:cubicBezTo>
                <a:lnTo>
                  <a:pt x="1963517" y="2412160"/>
                </a:lnTo>
                <a:cubicBezTo>
                  <a:pt x="1953872" y="2398474"/>
                  <a:pt x="1947016" y="2391149"/>
                  <a:pt x="1942949" y="2390186"/>
                </a:cubicBezTo>
                <a:cubicBezTo>
                  <a:pt x="1938881" y="2389223"/>
                  <a:pt x="1936848" y="2388742"/>
                  <a:pt x="1936848" y="2388742"/>
                </a:cubicBezTo>
                <a:close/>
                <a:moveTo>
                  <a:pt x="5048567" y="2388162"/>
                </a:moveTo>
                <a:cubicBezTo>
                  <a:pt x="5063450" y="2388162"/>
                  <a:pt x="5070891" y="2390643"/>
                  <a:pt x="5070891" y="2395603"/>
                </a:cubicBezTo>
                <a:lnTo>
                  <a:pt x="5056009" y="2395603"/>
                </a:lnTo>
                <a:close/>
                <a:moveTo>
                  <a:pt x="4430931" y="2388162"/>
                </a:moveTo>
                <a:cubicBezTo>
                  <a:pt x="4435892" y="2388162"/>
                  <a:pt x="4439613" y="2389402"/>
                  <a:pt x="4442093" y="2391883"/>
                </a:cubicBezTo>
                <a:cubicBezTo>
                  <a:pt x="4444573" y="2394363"/>
                  <a:pt x="4445814" y="2395603"/>
                  <a:pt x="4445814" y="2395603"/>
                </a:cubicBezTo>
                <a:cubicBezTo>
                  <a:pt x="4445814" y="2395603"/>
                  <a:pt x="4448294" y="2395603"/>
                  <a:pt x="4453255" y="2395603"/>
                </a:cubicBezTo>
                <a:cubicBezTo>
                  <a:pt x="4453255" y="2400564"/>
                  <a:pt x="4453255" y="2403045"/>
                  <a:pt x="4453255" y="2403045"/>
                </a:cubicBezTo>
                <a:cubicBezTo>
                  <a:pt x="4453255" y="2403045"/>
                  <a:pt x="4455735" y="2403045"/>
                  <a:pt x="4460696" y="2403045"/>
                </a:cubicBezTo>
                <a:lnTo>
                  <a:pt x="4468138" y="2395603"/>
                </a:lnTo>
                <a:lnTo>
                  <a:pt x="4475579" y="2403045"/>
                </a:lnTo>
                <a:lnTo>
                  <a:pt x="4497903" y="2425369"/>
                </a:lnTo>
                <a:cubicBezTo>
                  <a:pt x="4497903" y="2425369"/>
                  <a:pt x="4492942" y="2425369"/>
                  <a:pt x="4483021" y="2425369"/>
                </a:cubicBezTo>
                <a:cubicBezTo>
                  <a:pt x="4473099" y="2420408"/>
                  <a:pt x="4463176" y="2415447"/>
                  <a:pt x="4453255" y="2410486"/>
                </a:cubicBezTo>
                <a:cubicBezTo>
                  <a:pt x="4433411" y="2395603"/>
                  <a:pt x="4425969" y="2388162"/>
                  <a:pt x="4430931" y="2388162"/>
                </a:cubicBezTo>
                <a:close/>
                <a:moveTo>
                  <a:pt x="2048081" y="2386562"/>
                </a:moveTo>
                <a:lnTo>
                  <a:pt x="2049681" y="2388162"/>
                </a:lnTo>
                <a:lnTo>
                  <a:pt x="2051825" y="2387448"/>
                </a:lnTo>
                <a:close/>
                <a:moveTo>
                  <a:pt x="1892865" y="2384033"/>
                </a:moveTo>
                <a:lnTo>
                  <a:pt x="1892179" y="2386930"/>
                </a:lnTo>
                <a:lnTo>
                  <a:pt x="1893411" y="2388162"/>
                </a:lnTo>
                <a:lnTo>
                  <a:pt x="1892077" y="2387362"/>
                </a:lnTo>
                <a:lnTo>
                  <a:pt x="1891587" y="2389433"/>
                </a:lnTo>
                <a:lnTo>
                  <a:pt x="1898965" y="2385477"/>
                </a:lnTo>
                <a:cubicBezTo>
                  <a:pt x="1898965" y="2385477"/>
                  <a:pt x="1896932" y="2384996"/>
                  <a:pt x="1892865" y="2384033"/>
                </a:cubicBezTo>
                <a:close/>
                <a:moveTo>
                  <a:pt x="4609524" y="2380721"/>
                </a:moveTo>
                <a:cubicBezTo>
                  <a:pt x="4609524" y="2380721"/>
                  <a:pt x="4614486" y="2383201"/>
                  <a:pt x="4624407" y="2388162"/>
                </a:cubicBezTo>
                <a:lnTo>
                  <a:pt x="4627384" y="2392627"/>
                </a:lnTo>
                <a:close/>
                <a:moveTo>
                  <a:pt x="3567728" y="2380721"/>
                </a:moveTo>
                <a:lnTo>
                  <a:pt x="3560286" y="2388162"/>
                </a:lnTo>
                <a:cubicBezTo>
                  <a:pt x="3565247" y="2388162"/>
                  <a:pt x="3570208" y="2388162"/>
                  <a:pt x="3575169" y="2388162"/>
                </a:cubicBezTo>
                <a:cubicBezTo>
                  <a:pt x="3575169" y="2383201"/>
                  <a:pt x="3572689" y="2380721"/>
                  <a:pt x="3567728" y="2380721"/>
                </a:cubicBezTo>
                <a:close/>
                <a:moveTo>
                  <a:pt x="3396575" y="2380721"/>
                </a:moveTo>
                <a:lnTo>
                  <a:pt x="3404017" y="2395603"/>
                </a:lnTo>
                <a:lnTo>
                  <a:pt x="3441224" y="2395603"/>
                </a:lnTo>
                <a:cubicBezTo>
                  <a:pt x="3441224" y="2395603"/>
                  <a:pt x="3435023" y="2393123"/>
                  <a:pt x="3422620" y="2388162"/>
                </a:cubicBezTo>
                <a:cubicBezTo>
                  <a:pt x="3410217" y="2383201"/>
                  <a:pt x="3401537" y="2380721"/>
                  <a:pt x="3396575" y="2380721"/>
                </a:cubicBezTo>
                <a:close/>
                <a:moveTo>
                  <a:pt x="1878701" y="2379336"/>
                </a:moveTo>
                <a:lnTo>
                  <a:pt x="1874562" y="2379701"/>
                </a:lnTo>
                <a:cubicBezTo>
                  <a:pt x="1873710" y="2383301"/>
                  <a:pt x="1878533" y="2390144"/>
                  <a:pt x="1889031" y="2400232"/>
                </a:cubicBezTo>
                <a:cubicBezTo>
                  <a:pt x="1919671" y="2434093"/>
                  <a:pt x="1935843" y="2447424"/>
                  <a:pt x="1937547" y="2440225"/>
                </a:cubicBezTo>
                <a:cubicBezTo>
                  <a:pt x="1937547" y="2440225"/>
                  <a:pt x="1935513" y="2439744"/>
                  <a:pt x="1931446" y="2438781"/>
                </a:cubicBezTo>
                <a:cubicBezTo>
                  <a:pt x="1927378" y="2437818"/>
                  <a:pt x="1927804" y="2436018"/>
                  <a:pt x="1932724" y="2433381"/>
                </a:cubicBezTo>
                <a:cubicBezTo>
                  <a:pt x="1933577" y="2429782"/>
                  <a:pt x="1931969" y="2427501"/>
                  <a:pt x="1927901" y="2426538"/>
                </a:cubicBezTo>
                <a:cubicBezTo>
                  <a:pt x="1923834" y="2425575"/>
                  <a:pt x="1917569" y="2420291"/>
                  <a:pt x="1909105" y="2410685"/>
                </a:cubicBezTo>
                <a:cubicBezTo>
                  <a:pt x="1900641" y="2401079"/>
                  <a:pt x="1895392" y="2396035"/>
                  <a:pt x="1893359" y="2395554"/>
                </a:cubicBezTo>
                <a:cubicBezTo>
                  <a:pt x="1891326" y="2395073"/>
                  <a:pt x="1888914" y="2391651"/>
                  <a:pt x="1886125" y="2385289"/>
                </a:cubicBezTo>
                <a:lnTo>
                  <a:pt x="1883776" y="2382381"/>
                </a:lnTo>
                <a:close/>
                <a:moveTo>
                  <a:pt x="4646731" y="2373279"/>
                </a:moveTo>
                <a:cubicBezTo>
                  <a:pt x="4646731" y="2373279"/>
                  <a:pt x="4651693" y="2378240"/>
                  <a:pt x="4661614" y="2388162"/>
                </a:cubicBezTo>
                <a:cubicBezTo>
                  <a:pt x="4666575" y="2388162"/>
                  <a:pt x="4671535" y="2390643"/>
                  <a:pt x="4676497" y="2395603"/>
                </a:cubicBezTo>
                <a:cubicBezTo>
                  <a:pt x="4681458" y="2400564"/>
                  <a:pt x="4686419" y="2405526"/>
                  <a:pt x="4691379" y="2410486"/>
                </a:cubicBezTo>
                <a:cubicBezTo>
                  <a:pt x="4701301" y="2420408"/>
                  <a:pt x="4703783" y="2425369"/>
                  <a:pt x="4698821" y="2425369"/>
                </a:cubicBezTo>
                <a:cubicBezTo>
                  <a:pt x="4698821" y="2425369"/>
                  <a:pt x="4696341" y="2422888"/>
                  <a:pt x="4691379" y="2417928"/>
                </a:cubicBezTo>
                <a:cubicBezTo>
                  <a:pt x="4686419" y="2412967"/>
                  <a:pt x="4678977" y="2408006"/>
                  <a:pt x="4669055" y="2403045"/>
                </a:cubicBezTo>
                <a:cubicBezTo>
                  <a:pt x="4649212" y="2388162"/>
                  <a:pt x="4641770" y="2378240"/>
                  <a:pt x="4646731" y="2373279"/>
                </a:cubicBezTo>
                <a:close/>
                <a:moveTo>
                  <a:pt x="3493314" y="2373279"/>
                </a:moveTo>
                <a:lnTo>
                  <a:pt x="3493314" y="2380721"/>
                </a:lnTo>
                <a:cubicBezTo>
                  <a:pt x="3493314" y="2385681"/>
                  <a:pt x="3493314" y="2388162"/>
                  <a:pt x="3493314" y="2388162"/>
                </a:cubicBezTo>
                <a:lnTo>
                  <a:pt x="3500755" y="2380721"/>
                </a:lnTo>
                <a:cubicBezTo>
                  <a:pt x="3500755" y="2375760"/>
                  <a:pt x="3499514" y="2373279"/>
                  <a:pt x="3497034" y="2373279"/>
                </a:cubicBezTo>
                <a:cubicBezTo>
                  <a:pt x="3494554" y="2373279"/>
                  <a:pt x="3493314" y="2373279"/>
                  <a:pt x="3493314" y="2373279"/>
                </a:cubicBezTo>
                <a:close/>
                <a:moveTo>
                  <a:pt x="2064564" y="2373279"/>
                </a:moveTo>
                <a:lnTo>
                  <a:pt x="2064564" y="2380721"/>
                </a:lnTo>
                <a:cubicBezTo>
                  <a:pt x="2064564" y="2380721"/>
                  <a:pt x="2063323" y="2379481"/>
                  <a:pt x="2060843" y="2377000"/>
                </a:cubicBezTo>
                <a:lnTo>
                  <a:pt x="2060290" y="2376816"/>
                </a:lnTo>
                <a:lnTo>
                  <a:pt x="2061708" y="2378383"/>
                </a:lnTo>
                <a:lnTo>
                  <a:pt x="2066167" y="2382667"/>
                </a:lnTo>
                <a:lnTo>
                  <a:pt x="2072005" y="2380721"/>
                </a:lnTo>
                <a:close/>
                <a:moveTo>
                  <a:pt x="4473719" y="2369559"/>
                </a:moveTo>
                <a:cubicBezTo>
                  <a:pt x="4474959" y="2369559"/>
                  <a:pt x="4475579" y="2370799"/>
                  <a:pt x="4475579" y="2373279"/>
                </a:cubicBezTo>
                <a:lnTo>
                  <a:pt x="4468138" y="2373279"/>
                </a:lnTo>
                <a:cubicBezTo>
                  <a:pt x="4470618" y="2370799"/>
                  <a:pt x="4472479" y="2369559"/>
                  <a:pt x="4473719" y="2369559"/>
                </a:cubicBezTo>
                <a:close/>
                <a:moveTo>
                  <a:pt x="3275107" y="2369097"/>
                </a:moveTo>
                <a:lnTo>
                  <a:pt x="3281208" y="2370541"/>
                </a:lnTo>
                <a:cubicBezTo>
                  <a:pt x="3284423" y="2375104"/>
                  <a:pt x="3283571" y="2378703"/>
                  <a:pt x="3278652" y="2381340"/>
                </a:cubicBezTo>
                <a:cubicBezTo>
                  <a:pt x="3281867" y="2385903"/>
                  <a:pt x="3283475" y="2388183"/>
                  <a:pt x="3283475" y="2388183"/>
                </a:cubicBezTo>
                <a:lnTo>
                  <a:pt x="3277374" y="2386739"/>
                </a:lnTo>
                <a:cubicBezTo>
                  <a:pt x="3270091" y="2381214"/>
                  <a:pt x="3266450" y="2378452"/>
                  <a:pt x="3266450" y="2378452"/>
                </a:cubicBezTo>
                <a:lnTo>
                  <a:pt x="3272551" y="2379896"/>
                </a:lnTo>
                <a:close/>
                <a:moveTo>
                  <a:pt x="1870244" y="2367873"/>
                </a:moveTo>
                <a:lnTo>
                  <a:pt x="1863639" y="2371414"/>
                </a:lnTo>
                <a:cubicBezTo>
                  <a:pt x="1867707" y="2372376"/>
                  <a:pt x="1869740" y="2372858"/>
                  <a:pt x="1869740" y="2372858"/>
                </a:cubicBezTo>
                <a:lnTo>
                  <a:pt x="1870703" y="2368790"/>
                </a:lnTo>
                <a:close/>
                <a:moveTo>
                  <a:pt x="2008709" y="2365838"/>
                </a:moveTo>
                <a:lnTo>
                  <a:pt x="2012474" y="2366729"/>
                </a:lnTo>
                <a:lnTo>
                  <a:pt x="2012474" y="2366223"/>
                </a:lnTo>
                <a:lnTo>
                  <a:pt x="2012203" y="2365838"/>
                </a:lnTo>
                <a:close/>
                <a:moveTo>
                  <a:pt x="2031645" y="2360540"/>
                </a:moveTo>
                <a:lnTo>
                  <a:pt x="2034647" y="2363425"/>
                </a:lnTo>
                <a:cubicBezTo>
                  <a:pt x="2037271" y="2365947"/>
                  <a:pt x="2038583" y="2367208"/>
                  <a:pt x="2038583" y="2367208"/>
                </a:cubicBezTo>
                <a:lnTo>
                  <a:pt x="2043406" y="2374051"/>
                </a:lnTo>
                <a:cubicBezTo>
                  <a:pt x="2047473" y="2375014"/>
                  <a:pt x="2051114" y="2377777"/>
                  <a:pt x="2054330" y="2382338"/>
                </a:cubicBezTo>
                <a:cubicBezTo>
                  <a:pt x="2057545" y="2386902"/>
                  <a:pt x="2059578" y="2387383"/>
                  <a:pt x="2060430" y="2383782"/>
                </a:cubicBezTo>
                <a:lnTo>
                  <a:pt x="2054056" y="2374738"/>
                </a:lnTo>
                <a:lnTo>
                  <a:pt x="2049681" y="2373279"/>
                </a:lnTo>
                <a:lnTo>
                  <a:pt x="2045169" y="2368767"/>
                </a:lnTo>
                <a:lnTo>
                  <a:pt x="2044684" y="2368652"/>
                </a:lnTo>
                <a:lnTo>
                  <a:pt x="2044925" y="2368523"/>
                </a:lnTo>
                <a:lnTo>
                  <a:pt x="2042240" y="2365838"/>
                </a:lnTo>
                <a:close/>
                <a:moveTo>
                  <a:pt x="3731439" y="2358396"/>
                </a:moveTo>
                <a:cubicBezTo>
                  <a:pt x="3721517" y="2358396"/>
                  <a:pt x="3716556" y="2359636"/>
                  <a:pt x="3716556" y="2362117"/>
                </a:cubicBezTo>
                <a:cubicBezTo>
                  <a:pt x="3716556" y="2364598"/>
                  <a:pt x="3717796" y="2364598"/>
                  <a:pt x="3720276" y="2362117"/>
                </a:cubicBezTo>
                <a:cubicBezTo>
                  <a:pt x="3722756" y="2359636"/>
                  <a:pt x="3726477" y="2360877"/>
                  <a:pt x="3731439" y="2365838"/>
                </a:cubicBezTo>
                <a:lnTo>
                  <a:pt x="3746321" y="2365838"/>
                </a:lnTo>
                <a:close/>
                <a:moveTo>
                  <a:pt x="1994886" y="2355691"/>
                </a:moveTo>
                <a:lnTo>
                  <a:pt x="1995879" y="2357100"/>
                </a:lnTo>
                <a:lnTo>
                  <a:pt x="1996424" y="2357229"/>
                </a:lnTo>
                <a:close/>
                <a:moveTo>
                  <a:pt x="1803909" y="2351574"/>
                </a:moveTo>
                <a:cubicBezTo>
                  <a:pt x="1816111" y="2354462"/>
                  <a:pt x="1821360" y="2359506"/>
                  <a:pt x="1819656" y="2366704"/>
                </a:cubicBezTo>
                <a:cubicBezTo>
                  <a:pt x="1819656" y="2366704"/>
                  <a:pt x="1823297" y="2369467"/>
                  <a:pt x="1830579" y="2374992"/>
                </a:cubicBezTo>
                <a:lnTo>
                  <a:pt x="1837958" y="2371036"/>
                </a:lnTo>
                <a:cubicBezTo>
                  <a:pt x="1841173" y="2375599"/>
                  <a:pt x="1842568" y="2378780"/>
                  <a:pt x="1842142" y="2380579"/>
                </a:cubicBezTo>
                <a:cubicBezTo>
                  <a:pt x="1841715" y="2382380"/>
                  <a:pt x="1839469" y="2382798"/>
                  <a:pt x="1835402" y="2381835"/>
                </a:cubicBezTo>
                <a:lnTo>
                  <a:pt x="1834124" y="2387235"/>
                </a:lnTo>
                <a:cubicBezTo>
                  <a:pt x="1834976" y="2383636"/>
                  <a:pt x="1833369" y="2381354"/>
                  <a:pt x="1829301" y="2380391"/>
                </a:cubicBezTo>
                <a:cubicBezTo>
                  <a:pt x="1825234" y="2379429"/>
                  <a:pt x="1822610" y="2376907"/>
                  <a:pt x="1821428" y="2372826"/>
                </a:cubicBezTo>
                <a:cubicBezTo>
                  <a:pt x="1820246" y="2368745"/>
                  <a:pt x="1816015" y="2363942"/>
                  <a:pt x="1808732" y="2358417"/>
                </a:cubicBezTo>
                <a:close/>
                <a:moveTo>
                  <a:pt x="1907912" y="2347681"/>
                </a:moveTo>
                <a:cubicBezTo>
                  <a:pt x="1907912" y="2347681"/>
                  <a:pt x="1908716" y="2348822"/>
                  <a:pt x="1910323" y="2351103"/>
                </a:cubicBezTo>
                <a:cubicBezTo>
                  <a:pt x="1911931" y="2353384"/>
                  <a:pt x="1913752" y="2354766"/>
                  <a:pt x="1915785" y="2355247"/>
                </a:cubicBezTo>
                <a:cubicBezTo>
                  <a:pt x="1917818" y="2355728"/>
                  <a:pt x="1919048" y="2355069"/>
                  <a:pt x="1919475" y="2353269"/>
                </a:cubicBezTo>
                <a:lnTo>
                  <a:pt x="1916965" y="2351365"/>
                </a:lnTo>
                <a:lnTo>
                  <a:pt x="1915736" y="2350955"/>
                </a:lnTo>
                <a:lnTo>
                  <a:pt x="1913873" y="2349092"/>
                </a:lnTo>
                <a:close/>
                <a:moveTo>
                  <a:pt x="4817883" y="2343514"/>
                </a:moveTo>
                <a:cubicBezTo>
                  <a:pt x="4817883" y="2343514"/>
                  <a:pt x="4822845" y="2345994"/>
                  <a:pt x="4832767" y="2350955"/>
                </a:cubicBezTo>
                <a:cubicBezTo>
                  <a:pt x="4842688" y="2355916"/>
                  <a:pt x="4852611" y="2362117"/>
                  <a:pt x="4862532" y="2369559"/>
                </a:cubicBezTo>
                <a:cubicBezTo>
                  <a:pt x="4872453" y="2377000"/>
                  <a:pt x="4877415" y="2383201"/>
                  <a:pt x="4877415" y="2388162"/>
                </a:cubicBezTo>
                <a:lnTo>
                  <a:pt x="4862532" y="2380721"/>
                </a:lnTo>
                <a:cubicBezTo>
                  <a:pt x="4862532" y="2380721"/>
                  <a:pt x="4860052" y="2379481"/>
                  <a:pt x="4855091" y="2377000"/>
                </a:cubicBezTo>
                <a:cubicBezTo>
                  <a:pt x="4850129" y="2374519"/>
                  <a:pt x="4847649" y="2373279"/>
                  <a:pt x="4847649" y="2373279"/>
                </a:cubicBezTo>
                <a:cubicBezTo>
                  <a:pt x="4842688" y="2363357"/>
                  <a:pt x="4836487" y="2355916"/>
                  <a:pt x="4829045" y="2350955"/>
                </a:cubicBezTo>
                <a:cubicBezTo>
                  <a:pt x="4821605" y="2345994"/>
                  <a:pt x="4817883" y="2343514"/>
                  <a:pt x="4817883" y="2343514"/>
                </a:cubicBezTo>
                <a:close/>
                <a:moveTo>
                  <a:pt x="4549993" y="2343514"/>
                </a:moveTo>
                <a:cubicBezTo>
                  <a:pt x="4549993" y="2343514"/>
                  <a:pt x="4554955" y="2345994"/>
                  <a:pt x="4564876" y="2350955"/>
                </a:cubicBezTo>
                <a:cubicBezTo>
                  <a:pt x="4579759" y="2360877"/>
                  <a:pt x="4594642" y="2360877"/>
                  <a:pt x="4609524" y="2350955"/>
                </a:cubicBezTo>
                <a:lnTo>
                  <a:pt x="4616966" y="2358396"/>
                </a:lnTo>
                <a:cubicBezTo>
                  <a:pt x="4621927" y="2358396"/>
                  <a:pt x="4625648" y="2358396"/>
                  <a:pt x="4628128" y="2358396"/>
                </a:cubicBezTo>
                <a:cubicBezTo>
                  <a:pt x="4630608" y="2358396"/>
                  <a:pt x="4631849" y="2360877"/>
                  <a:pt x="4631849" y="2365838"/>
                </a:cubicBezTo>
                <a:cubicBezTo>
                  <a:pt x="4631849" y="2370799"/>
                  <a:pt x="4626887" y="2370799"/>
                  <a:pt x="4616966" y="2365838"/>
                </a:cubicBezTo>
                <a:cubicBezTo>
                  <a:pt x="4612005" y="2365838"/>
                  <a:pt x="4608284" y="2365838"/>
                  <a:pt x="4605804" y="2365838"/>
                </a:cubicBezTo>
                <a:cubicBezTo>
                  <a:pt x="4603324" y="2365838"/>
                  <a:pt x="4602083" y="2368318"/>
                  <a:pt x="4602083" y="2373279"/>
                </a:cubicBezTo>
                <a:cubicBezTo>
                  <a:pt x="4602083" y="2378240"/>
                  <a:pt x="4600842" y="2380721"/>
                  <a:pt x="4598362" y="2380721"/>
                </a:cubicBezTo>
                <a:cubicBezTo>
                  <a:pt x="4595882" y="2380721"/>
                  <a:pt x="4592162" y="2378240"/>
                  <a:pt x="4587200" y="2373279"/>
                </a:cubicBezTo>
                <a:lnTo>
                  <a:pt x="4572317" y="2365838"/>
                </a:lnTo>
                <a:cubicBezTo>
                  <a:pt x="4552473" y="2355916"/>
                  <a:pt x="4545032" y="2348474"/>
                  <a:pt x="4549993" y="2343514"/>
                </a:cubicBezTo>
                <a:close/>
                <a:moveTo>
                  <a:pt x="4412327" y="2343514"/>
                </a:moveTo>
                <a:cubicBezTo>
                  <a:pt x="4414807" y="2343514"/>
                  <a:pt x="4416048" y="2345994"/>
                  <a:pt x="4416048" y="2350955"/>
                </a:cubicBezTo>
                <a:cubicBezTo>
                  <a:pt x="4416048" y="2350955"/>
                  <a:pt x="4413568" y="2350955"/>
                  <a:pt x="4408606" y="2350955"/>
                </a:cubicBezTo>
                <a:cubicBezTo>
                  <a:pt x="4408606" y="2345994"/>
                  <a:pt x="4409847" y="2343514"/>
                  <a:pt x="4412327" y="2343514"/>
                </a:cubicBezTo>
                <a:close/>
                <a:moveTo>
                  <a:pt x="4378841" y="2343514"/>
                </a:moveTo>
                <a:lnTo>
                  <a:pt x="4423489" y="2373279"/>
                </a:lnTo>
                <a:cubicBezTo>
                  <a:pt x="4418528" y="2378240"/>
                  <a:pt x="4406126" y="2373279"/>
                  <a:pt x="4386282" y="2358396"/>
                </a:cubicBezTo>
                <a:cubicBezTo>
                  <a:pt x="4376361" y="2348474"/>
                  <a:pt x="4373880" y="2343514"/>
                  <a:pt x="4378841" y="2343514"/>
                </a:cubicBezTo>
                <a:close/>
                <a:moveTo>
                  <a:pt x="3809573" y="2343514"/>
                </a:moveTo>
                <a:cubicBezTo>
                  <a:pt x="3807093" y="2343514"/>
                  <a:pt x="3808333" y="2345994"/>
                  <a:pt x="3813294" y="2350955"/>
                </a:cubicBezTo>
                <a:cubicBezTo>
                  <a:pt x="3818255" y="2355916"/>
                  <a:pt x="3820735" y="2358396"/>
                  <a:pt x="3820735" y="2358396"/>
                </a:cubicBezTo>
                <a:cubicBezTo>
                  <a:pt x="3820735" y="2358396"/>
                  <a:pt x="3821976" y="2358396"/>
                  <a:pt x="3824456" y="2358396"/>
                </a:cubicBezTo>
                <a:cubicBezTo>
                  <a:pt x="3826936" y="2358396"/>
                  <a:pt x="3825697" y="2355916"/>
                  <a:pt x="3820735" y="2350955"/>
                </a:cubicBezTo>
                <a:cubicBezTo>
                  <a:pt x="3815774" y="2345994"/>
                  <a:pt x="3812053" y="2343514"/>
                  <a:pt x="3809573" y="2343514"/>
                </a:cubicBezTo>
                <a:close/>
                <a:moveTo>
                  <a:pt x="3761204" y="2343514"/>
                </a:moveTo>
                <a:cubicBezTo>
                  <a:pt x="3756243" y="2353436"/>
                  <a:pt x="3755003" y="2360877"/>
                  <a:pt x="3757483" y="2365838"/>
                </a:cubicBezTo>
                <a:cubicBezTo>
                  <a:pt x="3759964" y="2370799"/>
                  <a:pt x="3763684" y="2375760"/>
                  <a:pt x="3768646" y="2380721"/>
                </a:cubicBezTo>
                <a:cubicBezTo>
                  <a:pt x="3773607" y="2385681"/>
                  <a:pt x="3781048" y="2390643"/>
                  <a:pt x="3790970" y="2395603"/>
                </a:cubicBezTo>
                <a:cubicBezTo>
                  <a:pt x="3805853" y="2405526"/>
                  <a:pt x="3815774" y="2410486"/>
                  <a:pt x="3820735" y="2410486"/>
                </a:cubicBezTo>
                <a:lnTo>
                  <a:pt x="3835618" y="2417928"/>
                </a:lnTo>
                <a:lnTo>
                  <a:pt x="3843060" y="2417928"/>
                </a:lnTo>
                <a:cubicBezTo>
                  <a:pt x="3843060" y="2412967"/>
                  <a:pt x="3845540" y="2410486"/>
                  <a:pt x="3850501" y="2410486"/>
                </a:cubicBezTo>
                <a:lnTo>
                  <a:pt x="3850501" y="2403045"/>
                </a:lnTo>
                <a:lnTo>
                  <a:pt x="3835618" y="2395603"/>
                </a:lnTo>
                <a:lnTo>
                  <a:pt x="3835618" y="2380721"/>
                </a:lnTo>
                <a:lnTo>
                  <a:pt x="3813294" y="2365838"/>
                </a:lnTo>
                <a:cubicBezTo>
                  <a:pt x="3813294" y="2365838"/>
                  <a:pt x="3810814" y="2365838"/>
                  <a:pt x="3805853" y="2365838"/>
                </a:cubicBezTo>
                <a:cubicBezTo>
                  <a:pt x="3810814" y="2365838"/>
                  <a:pt x="3809573" y="2362117"/>
                  <a:pt x="3802132" y="2354676"/>
                </a:cubicBezTo>
                <a:cubicBezTo>
                  <a:pt x="3798411" y="2350955"/>
                  <a:pt x="3794380" y="2348785"/>
                  <a:pt x="3790039" y="2348165"/>
                </a:cubicBezTo>
                <a:lnTo>
                  <a:pt x="3782558" y="2349661"/>
                </a:lnTo>
                <a:lnTo>
                  <a:pt x="3787739" y="2353592"/>
                </a:lnTo>
                <a:cubicBezTo>
                  <a:pt x="3790955" y="2358154"/>
                  <a:pt x="3792562" y="2360436"/>
                  <a:pt x="3792562" y="2360436"/>
                </a:cubicBezTo>
                <a:cubicBezTo>
                  <a:pt x="3796629" y="2361398"/>
                  <a:pt x="3799254" y="2363920"/>
                  <a:pt x="3800435" y="2368001"/>
                </a:cubicBezTo>
                <a:cubicBezTo>
                  <a:pt x="3801616" y="2372082"/>
                  <a:pt x="3802207" y="2374122"/>
                  <a:pt x="3802207" y="2374122"/>
                </a:cubicBezTo>
                <a:cubicBezTo>
                  <a:pt x="3802207" y="2374122"/>
                  <a:pt x="3800174" y="2373641"/>
                  <a:pt x="3796106" y="2372678"/>
                </a:cubicBezTo>
                <a:cubicBezTo>
                  <a:pt x="3792039" y="2371715"/>
                  <a:pt x="3790006" y="2371234"/>
                  <a:pt x="3790006" y="2371234"/>
                </a:cubicBezTo>
                <a:lnTo>
                  <a:pt x="3775715" y="2350955"/>
                </a:lnTo>
                <a:lnTo>
                  <a:pt x="3768646" y="2350955"/>
                </a:lnTo>
                <a:cubicBezTo>
                  <a:pt x="3768646" y="2350955"/>
                  <a:pt x="3768646" y="2348474"/>
                  <a:pt x="3768646" y="2343514"/>
                </a:cubicBezTo>
                <a:close/>
                <a:moveTo>
                  <a:pt x="3455164" y="2343294"/>
                </a:moveTo>
                <a:lnTo>
                  <a:pt x="3464809" y="2356981"/>
                </a:lnTo>
                <a:cubicBezTo>
                  <a:pt x="3464809" y="2356981"/>
                  <a:pt x="3461168" y="2354218"/>
                  <a:pt x="3453886" y="2348693"/>
                </a:cubicBezTo>
                <a:close/>
                <a:moveTo>
                  <a:pt x="1812566" y="2342219"/>
                </a:moveTo>
                <a:cubicBezTo>
                  <a:pt x="1811714" y="2345818"/>
                  <a:pt x="1810272" y="2347377"/>
                  <a:pt x="1808238" y="2346896"/>
                </a:cubicBezTo>
                <a:cubicBezTo>
                  <a:pt x="1806205" y="2346415"/>
                  <a:pt x="1805400" y="2345274"/>
                  <a:pt x="1805826" y="2343474"/>
                </a:cubicBezTo>
                <a:cubicBezTo>
                  <a:pt x="1806252" y="2341674"/>
                  <a:pt x="1808499" y="2341256"/>
                  <a:pt x="1812566" y="2342219"/>
                </a:cubicBezTo>
                <a:close/>
                <a:moveTo>
                  <a:pt x="1901887" y="2339132"/>
                </a:moveTo>
                <a:lnTo>
                  <a:pt x="1903090" y="2340838"/>
                </a:lnTo>
                <a:lnTo>
                  <a:pt x="1904410" y="2341150"/>
                </a:lnTo>
                <a:close/>
                <a:moveTo>
                  <a:pt x="1977739" y="2338572"/>
                </a:moveTo>
                <a:lnTo>
                  <a:pt x="1976832" y="2340384"/>
                </a:lnTo>
                <a:lnTo>
                  <a:pt x="1978854" y="2347368"/>
                </a:lnTo>
                <a:cubicBezTo>
                  <a:pt x="1982070" y="2351931"/>
                  <a:pt x="1982496" y="2350130"/>
                  <a:pt x="1980132" y="2341968"/>
                </a:cubicBezTo>
                <a:close/>
                <a:moveTo>
                  <a:pt x="4043978" y="2336072"/>
                </a:moveTo>
                <a:cubicBezTo>
                  <a:pt x="4043978" y="2336072"/>
                  <a:pt x="4043978" y="2338553"/>
                  <a:pt x="4043978" y="2343514"/>
                </a:cubicBezTo>
                <a:lnTo>
                  <a:pt x="4051419" y="2343514"/>
                </a:lnTo>
                <a:cubicBezTo>
                  <a:pt x="4051419" y="2338553"/>
                  <a:pt x="4051419" y="2336072"/>
                  <a:pt x="4051419" y="2336072"/>
                </a:cubicBezTo>
                <a:cubicBezTo>
                  <a:pt x="4051419" y="2336072"/>
                  <a:pt x="4048939" y="2336072"/>
                  <a:pt x="4043978" y="2336072"/>
                </a:cubicBezTo>
                <a:close/>
                <a:moveTo>
                  <a:pt x="3954681" y="2336072"/>
                </a:moveTo>
                <a:lnTo>
                  <a:pt x="3947239" y="2343514"/>
                </a:lnTo>
                <a:cubicBezTo>
                  <a:pt x="3952201" y="2343514"/>
                  <a:pt x="3957161" y="2341033"/>
                  <a:pt x="3962122" y="2336072"/>
                </a:cubicBezTo>
                <a:cubicBezTo>
                  <a:pt x="3957161" y="2336072"/>
                  <a:pt x="3954681" y="2336072"/>
                  <a:pt x="3954681" y="2336072"/>
                </a:cubicBezTo>
                <a:close/>
                <a:moveTo>
                  <a:pt x="3456106" y="2336072"/>
                </a:moveTo>
                <a:lnTo>
                  <a:pt x="3448665" y="2350955"/>
                </a:lnTo>
                <a:lnTo>
                  <a:pt x="3456106" y="2358396"/>
                </a:lnTo>
                <a:cubicBezTo>
                  <a:pt x="3456106" y="2363357"/>
                  <a:pt x="3461068" y="2363357"/>
                  <a:pt x="3470989" y="2358396"/>
                </a:cubicBezTo>
                <a:cubicBezTo>
                  <a:pt x="3485872" y="2348474"/>
                  <a:pt x="3480911" y="2341033"/>
                  <a:pt x="3456106" y="2336072"/>
                </a:cubicBezTo>
                <a:close/>
                <a:moveTo>
                  <a:pt x="1975310" y="2335124"/>
                </a:moveTo>
                <a:lnTo>
                  <a:pt x="1975584" y="2336072"/>
                </a:lnTo>
                <a:lnTo>
                  <a:pt x="1975978" y="2336072"/>
                </a:lnTo>
                <a:close/>
                <a:moveTo>
                  <a:pt x="1775962" y="2333555"/>
                </a:moveTo>
                <a:lnTo>
                  <a:pt x="1780785" y="2340398"/>
                </a:lnTo>
                <a:lnTo>
                  <a:pt x="1774684" y="2338954"/>
                </a:lnTo>
                <a:cubicBezTo>
                  <a:pt x="1770617" y="2337991"/>
                  <a:pt x="1768796" y="2336610"/>
                  <a:pt x="1769222" y="2334810"/>
                </a:cubicBezTo>
                <a:cubicBezTo>
                  <a:pt x="1769648" y="2333010"/>
                  <a:pt x="1771895" y="2332592"/>
                  <a:pt x="1775962" y="2333555"/>
                </a:cubicBezTo>
                <a:close/>
                <a:moveTo>
                  <a:pt x="1790851" y="2333043"/>
                </a:moveTo>
                <a:lnTo>
                  <a:pt x="1791853" y="2334465"/>
                </a:lnTo>
                <a:cubicBezTo>
                  <a:pt x="1793461" y="2336747"/>
                  <a:pt x="1794264" y="2337887"/>
                  <a:pt x="1794264" y="2337887"/>
                </a:cubicBezTo>
                <a:close/>
                <a:moveTo>
                  <a:pt x="1893482" y="2332408"/>
                </a:moveTo>
                <a:lnTo>
                  <a:pt x="1892166" y="2332551"/>
                </a:lnTo>
                <a:cubicBezTo>
                  <a:pt x="1892166" y="2332551"/>
                  <a:pt x="1891953" y="2333450"/>
                  <a:pt x="1891527" y="2335250"/>
                </a:cubicBezTo>
                <a:cubicBezTo>
                  <a:pt x="1891101" y="2337050"/>
                  <a:pt x="1892495" y="2340231"/>
                  <a:pt x="1895710" y="2344793"/>
                </a:cubicBezTo>
                <a:cubicBezTo>
                  <a:pt x="1898925" y="2349356"/>
                  <a:pt x="1900533" y="2351637"/>
                  <a:pt x="1900533" y="2351637"/>
                </a:cubicBezTo>
                <a:lnTo>
                  <a:pt x="1901812" y="2346237"/>
                </a:lnTo>
                <a:lnTo>
                  <a:pt x="1899111" y="2336911"/>
                </a:lnTo>
                <a:close/>
                <a:moveTo>
                  <a:pt x="1765039" y="2325267"/>
                </a:moveTo>
                <a:cubicBezTo>
                  <a:pt x="1769106" y="2326229"/>
                  <a:pt x="1771139" y="2326711"/>
                  <a:pt x="1771139" y="2326711"/>
                </a:cubicBezTo>
                <a:cubicBezTo>
                  <a:pt x="1766220" y="2329348"/>
                  <a:pt x="1761727" y="2330185"/>
                  <a:pt x="1757660" y="2329222"/>
                </a:cubicBezTo>
                <a:close/>
                <a:moveTo>
                  <a:pt x="3194543" y="2323299"/>
                </a:moveTo>
                <a:lnTo>
                  <a:pt x="3195448" y="2324583"/>
                </a:lnTo>
                <a:cubicBezTo>
                  <a:pt x="3199089" y="2327345"/>
                  <a:pt x="3204339" y="2332389"/>
                  <a:pt x="3211194" y="2339714"/>
                </a:cubicBezTo>
                <a:lnTo>
                  <a:pt x="3221645" y="2350199"/>
                </a:lnTo>
                <a:lnTo>
                  <a:pt x="3225423" y="2350955"/>
                </a:lnTo>
                <a:lnTo>
                  <a:pt x="3247747" y="2350955"/>
                </a:lnTo>
                <a:cubicBezTo>
                  <a:pt x="3247747" y="2348475"/>
                  <a:pt x="3246197" y="2345994"/>
                  <a:pt x="3243097" y="2343514"/>
                </a:cubicBezTo>
                <a:lnTo>
                  <a:pt x="3233143" y="2338205"/>
                </a:lnTo>
                <a:lnTo>
                  <a:pt x="3224035" y="2339902"/>
                </a:lnTo>
                <a:lnTo>
                  <a:pt x="3225305" y="2334537"/>
                </a:lnTo>
                <a:lnTo>
                  <a:pt x="3215191" y="2330491"/>
                </a:lnTo>
                <a:cubicBezTo>
                  <a:pt x="3212091" y="2329251"/>
                  <a:pt x="3210540" y="2328631"/>
                  <a:pt x="3210540" y="2328631"/>
                </a:cubicBezTo>
                <a:close/>
                <a:moveTo>
                  <a:pt x="4341634" y="2321189"/>
                </a:moveTo>
                <a:cubicBezTo>
                  <a:pt x="4341634" y="2321189"/>
                  <a:pt x="4342874" y="2321189"/>
                  <a:pt x="4345355" y="2321189"/>
                </a:cubicBezTo>
                <a:cubicBezTo>
                  <a:pt x="4347835" y="2321189"/>
                  <a:pt x="4351555" y="2321189"/>
                  <a:pt x="4356517" y="2321189"/>
                </a:cubicBezTo>
                <a:cubicBezTo>
                  <a:pt x="4361478" y="2321189"/>
                  <a:pt x="4363958" y="2321189"/>
                  <a:pt x="4363958" y="2321189"/>
                </a:cubicBezTo>
                <a:lnTo>
                  <a:pt x="4363958" y="2328631"/>
                </a:lnTo>
                <a:cubicBezTo>
                  <a:pt x="4358997" y="2328631"/>
                  <a:pt x="4354037" y="2328631"/>
                  <a:pt x="4349075" y="2328631"/>
                </a:cubicBezTo>
                <a:close/>
                <a:moveTo>
                  <a:pt x="1960842" y="2314594"/>
                </a:moveTo>
                <a:lnTo>
                  <a:pt x="1967247" y="2319454"/>
                </a:lnTo>
                <a:lnTo>
                  <a:pt x="1966037" y="2315824"/>
                </a:lnTo>
                <a:close/>
                <a:moveTo>
                  <a:pt x="4728587" y="2313748"/>
                </a:moveTo>
                <a:lnTo>
                  <a:pt x="4736028" y="2313748"/>
                </a:lnTo>
                <a:lnTo>
                  <a:pt x="4765793" y="2321189"/>
                </a:lnTo>
                <a:cubicBezTo>
                  <a:pt x="4775715" y="2326150"/>
                  <a:pt x="4780677" y="2326150"/>
                  <a:pt x="4780677" y="2321189"/>
                </a:cubicBezTo>
                <a:cubicBezTo>
                  <a:pt x="4783157" y="2316229"/>
                  <a:pt x="4786257" y="2313748"/>
                  <a:pt x="4789979" y="2313748"/>
                </a:cubicBezTo>
                <a:cubicBezTo>
                  <a:pt x="4793699" y="2313748"/>
                  <a:pt x="4798040" y="2316229"/>
                  <a:pt x="4803001" y="2321189"/>
                </a:cubicBezTo>
                <a:lnTo>
                  <a:pt x="4803001" y="2336072"/>
                </a:lnTo>
                <a:lnTo>
                  <a:pt x="4795559" y="2343514"/>
                </a:lnTo>
                <a:cubicBezTo>
                  <a:pt x="4805481" y="2353436"/>
                  <a:pt x="4820363" y="2368318"/>
                  <a:pt x="4840208" y="2388162"/>
                </a:cubicBezTo>
                <a:cubicBezTo>
                  <a:pt x="4850129" y="2393123"/>
                  <a:pt x="4858811" y="2399324"/>
                  <a:pt x="4866253" y="2406766"/>
                </a:cubicBezTo>
                <a:cubicBezTo>
                  <a:pt x="4873694" y="2414207"/>
                  <a:pt x="4879895" y="2420408"/>
                  <a:pt x="4884856" y="2425369"/>
                </a:cubicBezTo>
                <a:cubicBezTo>
                  <a:pt x="4904701" y="2435291"/>
                  <a:pt x="4909661" y="2442733"/>
                  <a:pt x="4899739" y="2447693"/>
                </a:cubicBezTo>
                <a:cubicBezTo>
                  <a:pt x="4899739" y="2447693"/>
                  <a:pt x="4897259" y="2445213"/>
                  <a:pt x="4892297" y="2440252"/>
                </a:cubicBezTo>
                <a:cubicBezTo>
                  <a:pt x="4892297" y="2440252"/>
                  <a:pt x="4887337" y="2436531"/>
                  <a:pt x="4877415" y="2429090"/>
                </a:cubicBezTo>
                <a:cubicBezTo>
                  <a:pt x="4867493" y="2421648"/>
                  <a:pt x="4858811" y="2415447"/>
                  <a:pt x="4851370" y="2410486"/>
                </a:cubicBezTo>
                <a:cubicBezTo>
                  <a:pt x="4843929" y="2405526"/>
                  <a:pt x="4838967" y="2401805"/>
                  <a:pt x="4836487" y="2399324"/>
                </a:cubicBezTo>
                <a:cubicBezTo>
                  <a:pt x="4834007" y="2396843"/>
                  <a:pt x="4831526" y="2394363"/>
                  <a:pt x="4829045" y="2391883"/>
                </a:cubicBezTo>
                <a:cubicBezTo>
                  <a:pt x="4826565" y="2389402"/>
                  <a:pt x="4825325" y="2388162"/>
                  <a:pt x="4825325" y="2388162"/>
                </a:cubicBezTo>
                <a:cubicBezTo>
                  <a:pt x="4825325" y="2383201"/>
                  <a:pt x="4814163" y="2373279"/>
                  <a:pt x="4791839" y="2358396"/>
                </a:cubicBezTo>
                <a:cubicBezTo>
                  <a:pt x="4769515" y="2343514"/>
                  <a:pt x="4753391" y="2336072"/>
                  <a:pt x="4743469" y="2336072"/>
                </a:cubicBezTo>
                <a:cubicBezTo>
                  <a:pt x="4743469" y="2336072"/>
                  <a:pt x="4740989" y="2333592"/>
                  <a:pt x="4736028" y="2328631"/>
                </a:cubicBezTo>
                <a:close/>
                <a:moveTo>
                  <a:pt x="4520228" y="2313748"/>
                </a:moveTo>
                <a:cubicBezTo>
                  <a:pt x="4520228" y="2313748"/>
                  <a:pt x="4522708" y="2316229"/>
                  <a:pt x="4527669" y="2321189"/>
                </a:cubicBezTo>
                <a:lnTo>
                  <a:pt x="4535110" y="2328631"/>
                </a:lnTo>
                <a:cubicBezTo>
                  <a:pt x="4530149" y="2328631"/>
                  <a:pt x="4525189" y="2326150"/>
                  <a:pt x="4520228" y="2321189"/>
                </a:cubicBezTo>
                <a:close/>
                <a:moveTo>
                  <a:pt x="4825325" y="2306307"/>
                </a:moveTo>
                <a:cubicBezTo>
                  <a:pt x="4835247" y="2306307"/>
                  <a:pt x="4840208" y="2311267"/>
                  <a:pt x="4840208" y="2321189"/>
                </a:cubicBezTo>
                <a:lnTo>
                  <a:pt x="4825325" y="2313748"/>
                </a:lnTo>
                <a:close/>
                <a:moveTo>
                  <a:pt x="3366810" y="2306307"/>
                </a:moveTo>
                <a:lnTo>
                  <a:pt x="3366810" y="2321189"/>
                </a:lnTo>
                <a:lnTo>
                  <a:pt x="3381692" y="2321189"/>
                </a:lnTo>
                <a:cubicBezTo>
                  <a:pt x="3381692" y="2321189"/>
                  <a:pt x="3379212" y="2318709"/>
                  <a:pt x="3374251" y="2313748"/>
                </a:cubicBezTo>
                <a:cubicBezTo>
                  <a:pt x="3369290" y="2308787"/>
                  <a:pt x="3366810" y="2306307"/>
                  <a:pt x="3366810" y="2306307"/>
                </a:cubicBezTo>
                <a:close/>
                <a:moveTo>
                  <a:pt x="1990014" y="2306307"/>
                </a:moveTo>
                <a:lnTo>
                  <a:pt x="1990150" y="2306617"/>
                </a:lnTo>
                <a:lnTo>
                  <a:pt x="1990150" y="2306307"/>
                </a:lnTo>
                <a:close/>
                <a:moveTo>
                  <a:pt x="1687007" y="2301095"/>
                </a:moveTo>
                <a:cubicBezTo>
                  <a:pt x="1687007" y="2301095"/>
                  <a:pt x="1686581" y="2302895"/>
                  <a:pt x="1685729" y="2306494"/>
                </a:cubicBezTo>
                <a:cubicBezTo>
                  <a:pt x="1681662" y="2305531"/>
                  <a:pt x="1679628" y="2305050"/>
                  <a:pt x="1679628" y="2305050"/>
                </a:cubicBezTo>
                <a:close/>
                <a:moveTo>
                  <a:pt x="4058860" y="2298865"/>
                </a:moveTo>
                <a:lnTo>
                  <a:pt x="4073743" y="2321189"/>
                </a:lnTo>
                <a:lnTo>
                  <a:pt x="4066302" y="2306307"/>
                </a:lnTo>
                <a:close/>
                <a:moveTo>
                  <a:pt x="1742698" y="2297171"/>
                </a:moveTo>
                <a:cubicBezTo>
                  <a:pt x="1744731" y="2297653"/>
                  <a:pt x="1745322" y="2299693"/>
                  <a:pt x="1744470" y="2303292"/>
                </a:cubicBezTo>
                <a:cubicBezTo>
                  <a:pt x="1743618" y="2306892"/>
                  <a:pt x="1743192" y="2308691"/>
                  <a:pt x="1743192" y="2308691"/>
                </a:cubicBezTo>
                <a:cubicBezTo>
                  <a:pt x="1739125" y="2307729"/>
                  <a:pt x="1737517" y="2305448"/>
                  <a:pt x="1738369" y="2301848"/>
                </a:cubicBezTo>
                <a:cubicBezTo>
                  <a:pt x="1739221" y="2298249"/>
                  <a:pt x="1740664" y="2296690"/>
                  <a:pt x="1742698" y="2297171"/>
                </a:cubicBezTo>
                <a:close/>
                <a:moveTo>
                  <a:pt x="4544412" y="2294214"/>
                </a:moveTo>
                <a:cubicBezTo>
                  <a:pt x="4545652" y="2293594"/>
                  <a:pt x="4547513" y="2293904"/>
                  <a:pt x="4549993" y="2295144"/>
                </a:cubicBezTo>
                <a:cubicBezTo>
                  <a:pt x="4554955" y="2297625"/>
                  <a:pt x="4557435" y="2298865"/>
                  <a:pt x="4557435" y="2298865"/>
                </a:cubicBezTo>
                <a:lnTo>
                  <a:pt x="4549993" y="2298865"/>
                </a:lnTo>
                <a:cubicBezTo>
                  <a:pt x="4549993" y="2298865"/>
                  <a:pt x="4547513" y="2298865"/>
                  <a:pt x="4542552" y="2298865"/>
                </a:cubicBezTo>
                <a:cubicBezTo>
                  <a:pt x="4542552" y="2296385"/>
                  <a:pt x="4543172" y="2294835"/>
                  <a:pt x="4544412" y="2294214"/>
                </a:cubicBezTo>
                <a:close/>
                <a:moveTo>
                  <a:pt x="1952943" y="2293276"/>
                </a:moveTo>
                <a:lnTo>
                  <a:pt x="1952943" y="2306307"/>
                </a:lnTo>
                <a:lnTo>
                  <a:pt x="1949222" y="2306307"/>
                </a:lnTo>
                <a:lnTo>
                  <a:pt x="1947947" y="2306307"/>
                </a:lnTo>
                <a:lnTo>
                  <a:pt x="1948207" y="2308337"/>
                </a:lnTo>
                <a:lnTo>
                  <a:pt x="1949222" y="2306307"/>
                </a:lnTo>
                <a:lnTo>
                  <a:pt x="1952820" y="2313501"/>
                </a:lnTo>
                <a:lnTo>
                  <a:pt x="1956018" y="2307751"/>
                </a:lnTo>
                <a:cubicBezTo>
                  <a:pt x="1955263" y="2301870"/>
                  <a:pt x="1954442" y="2297399"/>
                  <a:pt x="1953556" y="2294339"/>
                </a:cubicBezTo>
                <a:close/>
                <a:moveTo>
                  <a:pt x="4490462" y="2291424"/>
                </a:moveTo>
                <a:lnTo>
                  <a:pt x="4497903" y="2291424"/>
                </a:lnTo>
                <a:cubicBezTo>
                  <a:pt x="4502865" y="2296385"/>
                  <a:pt x="4505345" y="2298865"/>
                  <a:pt x="4505345" y="2298865"/>
                </a:cubicBezTo>
                <a:close/>
                <a:moveTo>
                  <a:pt x="1855004" y="2291424"/>
                </a:moveTo>
                <a:lnTo>
                  <a:pt x="1855851" y="2295445"/>
                </a:lnTo>
                <a:lnTo>
                  <a:pt x="1860673" y="2302288"/>
                </a:lnTo>
                <a:cubicBezTo>
                  <a:pt x="1860673" y="2302288"/>
                  <a:pt x="1862707" y="2302770"/>
                  <a:pt x="1866774" y="2303732"/>
                </a:cubicBezTo>
                <a:cubicBezTo>
                  <a:pt x="1865922" y="2307332"/>
                  <a:pt x="1867530" y="2309613"/>
                  <a:pt x="1871597" y="2310575"/>
                </a:cubicBezTo>
                <a:lnTo>
                  <a:pt x="1877280" y="2307530"/>
                </a:lnTo>
                <a:lnTo>
                  <a:pt x="1875511" y="2303992"/>
                </a:lnTo>
                <a:lnTo>
                  <a:pt x="1869309" y="2299287"/>
                </a:lnTo>
                <a:lnTo>
                  <a:pt x="1856204" y="2291424"/>
                </a:lnTo>
                <a:close/>
                <a:moveTo>
                  <a:pt x="1853987" y="2286594"/>
                </a:moveTo>
                <a:lnTo>
                  <a:pt x="1854409" y="2288601"/>
                </a:lnTo>
                <a:lnTo>
                  <a:pt x="1856204" y="2287703"/>
                </a:lnTo>
                <a:close/>
                <a:moveTo>
                  <a:pt x="1777054" y="2286416"/>
                </a:moveTo>
                <a:cubicBezTo>
                  <a:pt x="1776237" y="2286460"/>
                  <a:pt x="1775215" y="2286812"/>
                  <a:pt x="1773985" y="2287471"/>
                </a:cubicBezTo>
                <a:cubicBezTo>
                  <a:pt x="1764147" y="2292745"/>
                  <a:pt x="1766510" y="2300907"/>
                  <a:pt x="1781075" y="2311957"/>
                </a:cubicBezTo>
                <a:cubicBezTo>
                  <a:pt x="1785142" y="2312919"/>
                  <a:pt x="1788192" y="2313641"/>
                  <a:pt x="1790226" y="2314123"/>
                </a:cubicBezTo>
                <a:cubicBezTo>
                  <a:pt x="1792259" y="2314604"/>
                  <a:pt x="1793276" y="2314845"/>
                  <a:pt x="1793276" y="2314845"/>
                </a:cubicBezTo>
                <a:cubicBezTo>
                  <a:pt x="1792424" y="2318445"/>
                  <a:pt x="1793015" y="2320485"/>
                  <a:pt x="1795048" y="2320966"/>
                </a:cubicBezTo>
                <a:cubicBezTo>
                  <a:pt x="1797082" y="2321447"/>
                  <a:pt x="1799115" y="2321929"/>
                  <a:pt x="1801149" y="2322410"/>
                </a:cubicBezTo>
                <a:cubicBezTo>
                  <a:pt x="1803182" y="2322891"/>
                  <a:pt x="1803608" y="2321092"/>
                  <a:pt x="1802427" y="2317011"/>
                </a:cubicBezTo>
                <a:cubicBezTo>
                  <a:pt x="1801245" y="2312930"/>
                  <a:pt x="1798622" y="2310409"/>
                  <a:pt x="1794554" y="2309446"/>
                </a:cubicBezTo>
                <a:cubicBezTo>
                  <a:pt x="1794554" y="2309446"/>
                  <a:pt x="1794980" y="2307646"/>
                  <a:pt x="1795832" y="2304046"/>
                </a:cubicBezTo>
                <a:cubicBezTo>
                  <a:pt x="1795832" y="2304046"/>
                  <a:pt x="1792782" y="2303324"/>
                  <a:pt x="1786680" y="2301880"/>
                </a:cubicBezTo>
                <a:cubicBezTo>
                  <a:pt x="1780580" y="2300436"/>
                  <a:pt x="1777956" y="2297914"/>
                  <a:pt x="1778808" y="2294314"/>
                </a:cubicBezTo>
                <a:cubicBezTo>
                  <a:pt x="1780086" y="2288915"/>
                  <a:pt x="1779501" y="2286282"/>
                  <a:pt x="1777054" y="2286416"/>
                </a:cubicBezTo>
                <a:close/>
                <a:moveTo>
                  <a:pt x="4929505" y="2283982"/>
                </a:moveTo>
                <a:cubicBezTo>
                  <a:pt x="4954309" y="2298865"/>
                  <a:pt x="4969192" y="2308787"/>
                  <a:pt x="4974153" y="2313748"/>
                </a:cubicBezTo>
                <a:cubicBezTo>
                  <a:pt x="4974153" y="2318709"/>
                  <a:pt x="4976633" y="2323670"/>
                  <a:pt x="4981595" y="2328631"/>
                </a:cubicBezTo>
                <a:lnTo>
                  <a:pt x="4996477" y="2336072"/>
                </a:lnTo>
                <a:cubicBezTo>
                  <a:pt x="5001439" y="2341033"/>
                  <a:pt x="5003919" y="2343514"/>
                  <a:pt x="5003919" y="2343514"/>
                </a:cubicBezTo>
                <a:cubicBezTo>
                  <a:pt x="5008880" y="2343514"/>
                  <a:pt x="5012601" y="2345994"/>
                  <a:pt x="5015081" y="2350955"/>
                </a:cubicBezTo>
                <a:cubicBezTo>
                  <a:pt x="5017561" y="2355916"/>
                  <a:pt x="5018801" y="2358396"/>
                  <a:pt x="5018801" y="2358396"/>
                </a:cubicBezTo>
                <a:cubicBezTo>
                  <a:pt x="5018801" y="2358396"/>
                  <a:pt x="5016321" y="2358396"/>
                  <a:pt x="5011360" y="2358396"/>
                </a:cubicBezTo>
                <a:cubicBezTo>
                  <a:pt x="5006399" y="2358396"/>
                  <a:pt x="5003919" y="2358396"/>
                  <a:pt x="5003919" y="2358396"/>
                </a:cubicBezTo>
                <a:lnTo>
                  <a:pt x="4981595" y="2336072"/>
                </a:lnTo>
                <a:close/>
                <a:moveTo>
                  <a:pt x="4803001" y="2283982"/>
                </a:moveTo>
                <a:lnTo>
                  <a:pt x="4810442" y="2291424"/>
                </a:lnTo>
                <a:lnTo>
                  <a:pt x="4810442" y="2298865"/>
                </a:lnTo>
                <a:cubicBezTo>
                  <a:pt x="4810442" y="2298865"/>
                  <a:pt x="4809201" y="2297625"/>
                  <a:pt x="4806721" y="2295144"/>
                </a:cubicBezTo>
                <a:cubicBezTo>
                  <a:pt x="4804241" y="2292664"/>
                  <a:pt x="4803001" y="2288943"/>
                  <a:pt x="4803001" y="2283982"/>
                </a:cubicBezTo>
                <a:close/>
                <a:moveTo>
                  <a:pt x="4311868" y="2283982"/>
                </a:moveTo>
                <a:lnTo>
                  <a:pt x="4319310" y="2298865"/>
                </a:lnTo>
                <a:cubicBezTo>
                  <a:pt x="4319310" y="2298865"/>
                  <a:pt x="4316830" y="2298865"/>
                  <a:pt x="4311868" y="2298865"/>
                </a:cubicBezTo>
                <a:close/>
                <a:moveTo>
                  <a:pt x="3534241" y="2283982"/>
                </a:moveTo>
                <a:cubicBezTo>
                  <a:pt x="3531761" y="2283982"/>
                  <a:pt x="3530521" y="2286463"/>
                  <a:pt x="3530521" y="2291424"/>
                </a:cubicBezTo>
                <a:cubicBezTo>
                  <a:pt x="3530521" y="2291424"/>
                  <a:pt x="3531761" y="2290184"/>
                  <a:pt x="3534241" y="2287703"/>
                </a:cubicBezTo>
                <a:cubicBezTo>
                  <a:pt x="3536721" y="2285222"/>
                  <a:pt x="3536721" y="2283982"/>
                  <a:pt x="3534241" y="2283982"/>
                </a:cubicBezTo>
                <a:close/>
                <a:moveTo>
                  <a:pt x="3658885" y="2279331"/>
                </a:moveTo>
                <a:cubicBezTo>
                  <a:pt x="3657644" y="2279952"/>
                  <a:pt x="3657024" y="2281502"/>
                  <a:pt x="3657024" y="2283982"/>
                </a:cubicBezTo>
                <a:lnTo>
                  <a:pt x="3657024" y="2291424"/>
                </a:lnTo>
                <a:cubicBezTo>
                  <a:pt x="3661986" y="2291424"/>
                  <a:pt x="3665706" y="2290184"/>
                  <a:pt x="3668187" y="2287703"/>
                </a:cubicBezTo>
                <a:cubicBezTo>
                  <a:pt x="3670667" y="2285222"/>
                  <a:pt x="3669427" y="2282742"/>
                  <a:pt x="3664466" y="2280262"/>
                </a:cubicBezTo>
                <a:cubicBezTo>
                  <a:pt x="3661985" y="2279022"/>
                  <a:pt x="3660125" y="2278711"/>
                  <a:pt x="3658885" y="2279331"/>
                </a:cubicBezTo>
                <a:close/>
                <a:moveTo>
                  <a:pt x="4780677" y="2276541"/>
                </a:moveTo>
                <a:cubicBezTo>
                  <a:pt x="4785638" y="2281502"/>
                  <a:pt x="4788118" y="2286463"/>
                  <a:pt x="4788118" y="2291424"/>
                </a:cubicBezTo>
                <a:lnTo>
                  <a:pt x="4780677" y="2283982"/>
                </a:lnTo>
                <a:close/>
                <a:moveTo>
                  <a:pt x="4657893" y="2276541"/>
                </a:moveTo>
                <a:cubicBezTo>
                  <a:pt x="4660373" y="2276541"/>
                  <a:pt x="4661614" y="2279022"/>
                  <a:pt x="4661614" y="2283982"/>
                </a:cubicBezTo>
                <a:cubicBezTo>
                  <a:pt x="4661614" y="2283982"/>
                  <a:pt x="4660373" y="2282742"/>
                  <a:pt x="4657893" y="2280262"/>
                </a:cubicBezTo>
                <a:cubicBezTo>
                  <a:pt x="4655413" y="2277781"/>
                  <a:pt x="4655413" y="2276541"/>
                  <a:pt x="4657893" y="2276541"/>
                </a:cubicBezTo>
                <a:close/>
                <a:moveTo>
                  <a:pt x="1770405" y="2275375"/>
                </a:moveTo>
                <a:lnTo>
                  <a:pt x="1770168" y="2275454"/>
                </a:lnTo>
                <a:lnTo>
                  <a:pt x="1762423" y="2281883"/>
                </a:lnTo>
                <a:lnTo>
                  <a:pt x="1759460" y="2287596"/>
                </a:lnTo>
                <a:lnTo>
                  <a:pt x="1767884" y="2286026"/>
                </a:lnTo>
                <a:close/>
                <a:moveTo>
                  <a:pt x="4724866" y="2269100"/>
                </a:moveTo>
                <a:cubicBezTo>
                  <a:pt x="4722386" y="2269100"/>
                  <a:pt x="4722386" y="2270340"/>
                  <a:pt x="4724866" y="2272820"/>
                </a:cubicBezTo>
                <a:cubicBezTo>
                  <a:pt x="4727346" y="2275301"/>
                  <a:pt x="4728587" y="2276541"/>
                  <a:pt x="4728587" y="2276541"/>
                </a:cubicBezTo>
                <a:cubicBezTo>
                  <a:pt x="4728587" y="2271580"/>
                  <a:pt x="4727346" y="2269100"/>
                  <a:pt x="4724866" y="2269100"/>
                </a:cubicBezTo>
                <a:close/>
                <a:moveTo>
                  <a:pt x="4609524" y="2269100"/>
                </a:moveTo>
                <a:lnTo>
                  <a:pt x="4616966" y="2276541"/>
                </a:lnTo>
                <a:lnTo>
                  <a:pt x="4609524" y="2276541"/>
                </a:lnTo>
                <a:cubicBezTo>
                  <a:pt x="4609524" y="2271580"/>
                  <a:pt x="4609524" y="2269100"/>
                  <a:pt x="4609524" y="2269100"/>
                </a:cubicBezTo>
                <a:close/>
                <a:moveTo>
                  <a:pt x="4155599" y="2269100"/>
                </a:moveTo>
                <a:lnTo>
                  <a:pt x="4177923" y="2291424"/>
                </a:lnTo>
                <a:lnTo>
                  <a:pt x="4192806" y="2283982"/>
                </a:lnTo>
                <a:cubicBezTo>
                  <a:pt x="4192806" y="2283982"/>
                  <a:pt x="4187844" y="2281502"/>
                  <a:pt x="4177923" y="2276541"/>
                </a:cubicBezTo>
                <a:cubicBezTo>
                  <a:pt x="4168001" y="2271580"/>
                  <a:pt x="4160560" y="2269100"/>
                  <a:pt x="4155599" y="2269100"/>
                </a:cubicBezTo>
                <a:close/>
                <a:moveTo>
                  <a:pt x="3511917" y="2269100"/>
                </a:moveTo>
                <a:cubicBezTo>
                  <a:pt x="3509437" y="2269100"/>
                  <a:pt x="3508196" y="2271580"/>
                  <a:pt x="3508196" y="2276541"/>
                </a:cubicBezTo>
                <a:cubicBezTo>
                  <a:pt x="3513158" y="2276541"/>
                  <a:pt x="3515638" y="2274060"/>
                  <a:pt x="3515638" y="2269100"/>
                </a:cubicBezTo>
                <a:cubicBezTo>
                  <a:pt x="3515638" y="2269100"/>
                  <a:pt x="3514397" y="2269100"/>
                  <a:pt x="3511917" y="2269100"/>
                </a:cubicBezTo>
                <a:close/>
                <a:moveTo>
                  <a:pt x="3277513" y="2269100"/>
                </a:moveTo>
                <a:cubicBezTo>
                  <a:pt x="3277513" y="2269100"/>
                  <a:pt x="3279993" y="2271580"/>
                  <a:pt x="3284954" y="2276541"/>
                </a:cubicBezTo>
                <a:cubicBezTo>
                  <a:pt x="3284954" y="2276541"/>
                  <a:pt x="3284954" y="2274060"/>
                  <a:pt x="3284954" y="2269100"/>
                </a:cubicBezTo>
                <a:cubicBezTo>
                  <a:pt x="3279993" y="2269100"/>
                  <a:pt x="3277513" y="2269100"/>
                  <a:pt x="3277513" y="2269100"/>
                </a:cubicBezTo>
                <a:close/>
                <a:moveTo>
                  <a:pt x="4758353" y="2261658"/>
                </a:moveTo>
                <a:cubicBezTo>
                  <a:pt x="4758353" y="2261658"/>
                  <a:pt x="4760833" y="2261658"/>
                  <a:pt x="4765793" y="2261658"/>
                </a:cubicBezTo>
                <a:lnTo>
                  <a:pt x="4765793" y="2269100"/>
                </a:lnTo>
                <a:cubicBezTo>
                  <a:pt x="4760833" y="2264139"/>
                  <a:pt x="4758353" y="2261658"/>
                  <a:pt x="4758353" y="2261658"/>
                </a:cubicBezTo>
                <a:close/>
                <a:moveTo>
                  <a:pt x="1829388" y="2258289"/>
                </a:moveTo>
                <a:lnTo>
                  <a:pt x="1830459" y="2266627"/>
                </a:lnTo>
                <a:lnTo>
                  <a:pt x="1835564" y="2268394"/>
                </a:lnTo>
                <a:lnTo>
                  <a:pt x="1833880" y="2261658"/>
                </a:lnTo>
                <a:close/>
                <a:moveTo>
                  <a:pt x="4293265" y="2254217"/>
                </a:moveTo>
                <a:cubicBezTo>
                  <a:pt x="4295745" y="2254217"/>
                  <a:pt x="4299465" y="2256697"/>
                  <a:pt x="4304427" y="2261658"/>
                </a:cubicBezTo>
                <a:cubicBezTo>
                  <a:pt x="4309388" y="2266619"/>
                  <a:pt x="4309388" y="2271580"/>
                  <a:pt x="4304427" y="2276541"/>
                </a:cubicBezTo>
                <a:cubicBezTo>
                  <a:pt x="4294505" y="2281502"/>
                  <a:pt x="4289544" y="2279022"/>
                  <a:pt x="4289544" y="2269100"/>
                </a:cubicBezTo>
                <a:cubicBezTo>
                  <a:pt x="4289544" y="2259177"/>
                  <a:pt x="4290785" y="2254217"/>
                  <a:pt x="4293265" y="2254217"/>
                </a:cubicBezTo>
                <a:close/>
                <a:moveTo>
                  <a:pt x="3716556" y="2254217"/>
                </a:moveTo>
                <a:cubicBezTo>
                  <a:pt x="3716556" y="2259177"/>
                  <a:pt x="3717796" y="2261658"/>
                  <a:pt x="3720276" y="2261658"/>
                </a:cubicBezTo>
                <a:lnTo>
                  <a:pt x="3723497" y="2255218"/>
                </a:lnTo>
                <a:lnTo>
                  <a:pt x="3722792" y="2254217"/>
                </a:lnTo>
                <a:lnTo>
                  <a:pt x="3720276" y="2254217"/>
                </a:lnTo>
                <a:cubicBezTo>
                  <a:pt x="3717796" y="2254217"/>
                  <a:pt x="3716556" y="2254217"/>
                  <a:pt x="3716556" y="2254217"/>
                </a:cubicBezTo>
                <a:close/>
                <a:moveTo>
                  <a:pt x="3433782" y="2254217"/>
                </a:moveTo>
                <a:cubicBezTo>
                  <a:pt x="3428821" y="2254217"/>
                  <a:pt x="3427581" y="2255457"/>
                  <a:pt x="3430062" y="2257937"/>
                </a:cubicBezTo>
                <a:cubicBezTo>
                  <a:pt x="3432542" y="2260418"/>
                  <a:pt x="3433782" y="2261658"/>
                  <a:pt x="3433782" y="2261658"/>
                </a:cubicBezTo>
                <a:cubicBezTo>
                  <a:pt x="3433782" y="2261658"/>
                  <a:pt x="3433782" y="2259177"/>
                  <a:pt x="3433782" y="2254217"/>
                </a:cubicBezTo>
                <a:close/>
                <a:moveTo>
                  <a:pt x="4959271" y="2246775"/>
                </a:moveTo>
                <a:cubicBezTo>
                  <a:pt x="4964231" y="2246775"/>
                  <a:pt x="4966711" y="2246775"/>
                  <a:pt x="4966711" y="2246775"/>
                </a:cubicBezTo>
                <a:lnTo>
                  <a:pt x="4959271" y="2254217"/>
                </a:lnTo>
                <a:close/>
                <a:moveTo>
                  <a:pt x="4148157" y="2246775"/>
                </a:moveTo>
                <a:cubicBezTo>
                  <a:pt x="4143196" y="2246775"/>
                  <a:pt x="4140716" y="2248015"/>
                  <a:pt x="4140716" y="2250496"/>
                </a:cubicBezTo>
                <a:cubicBezTo>
                  <a:pt x="4140716" y="2252977"/>
                  <a:pt x="4143196" y="2254217"/>
                  <a:pt x="4148157" y="2254217"/>
                </a:cubicBezTo>
                <a:cubicBezTo>
                  <a:pt x="4148157" y="2264139"/>
                  <a:pt x="4150637" y="2266619"/>
                  <a:pt x="4155599" y="2261658"/>
                </a:cubicBezTo>
                <a:cubicBezTo>
                  <a:pt x="4155599" y="2261658"/>
                  <a:pt x="4156839" y="2260418"/>
                  <a:pt x="4159319" y="2257937"/>
                </a:cubicBezTo>
                <a:cubicBezTo>
                  <a:pt x="4161799" y="2255457"/>
                  <a:pt x="4160560" y="2254217"/>
                  <a:pt x="4155599" y="2254217"/>
                </a:cubicBezTo>
                <a:cubicBezTo>
                  <a:pt x="4155599" y="2249256"/>
                  <a:pt x="4153119" y="2246775"/>
                  <a:pt x="4148157" y="2246775"/>
                </a:cubicBezTo>
                <a:close/>
                <a:moveTo>
                  <a:pt x="4081185" y="2246775"/>
                </a:moveTo>
                <a:lnTo>
                  <a:pt x="4081185" y="2254217"/>
                </a:lnTo>
                <a:cubicBezTo>
                  <a:pt x="4081185" y="2254217"/>
                  <a:pt x="4083665" y="2255457"/>
                  <a:pt x="4088626" y="2257937"/>
                </a:cubicBezTo>
                <a:cubicBezTo>
                  <a:pt x="4093587" y="2260418"/>
                  <a:pt x="4096067" y="2264139"/>
                  <a:pt x="4096067" y="2269100"/>
                </a:cubicBezTo>
                <a:lnTo>
                  <a:pt x="4110950" y="2276541"/>
                </a:lnTo>
                <a:close/>
                <a:moveTo>
                  <a:pt x="4043978" y="2246775"/>
                </a:moveTo>
                <a:lnTo>
                  <a:pt x="4051419" y="2254217"/>
                </a:lnTo>
                <a:cubicBezTo>
                  <a:pt x="4051419" y="2254217"/>
                  <a:pt x="4048939" y="2254217"/>
                  <a:pt x="4043978" y="2254217"/>
                </a:cubicBezTo>
                <a:close/>
                <a:moveTo>
                  <a:pt x="1674107" y="2246724"/>
                </a:moveTo>
                <a:cubicBezTo>
                  <a:pt x="1678174" y="2247686"/>
                  <a:pt x="1681011" y="2249309"/>
                  <a:pt x="1682619" y="2251590"/>
                </a:cubicBezTo>
                <a:cubicBezTo>
                  <a:pt x="1684226" y="2253871"/>
                  <a:pt x="1687063" y="2255493"/>
                  <a:pt x="1691131" y="2256456"/>
                </a:cubicBezTo>
                <a:cubicBezTo>
                  <a:pt x="1695198" y="2257418"/>
                  <a:pt x="1697019" y="2258799"/>
                  <a:pt x="1696593" y="2260599"/>
                </a:cubicBezTo>
                <a:cubicBezTo>
                  <a:pt x="1696167" y="2262399"/>
                  <a:pt x="1695954" y="2263299"/>
                  <a:pt x="1695954" y="2263299"/>
                </a:cubicBezTo>
                <a:cubicBezTo>
                  <a:pt x="1695102" y="2266899"/>
                  <a:pt x="1694676" y="2268698"/>
                  <a:pt x="1694676" y="2268698"/>
                </a:cubicBezTo>
                <a:cubicBezTo>
                  <a:pt x="1694676" y="2268698"/>
                  <a:pt x="1692642" y="2268216"/>
                  <a:pt x="1688575" y="2267254"/>
                </a:cubicBezTo>
                <a:cubicBezTo>
                  <a:pt x="1684507" y="2266291"/>
                  <a:pt x="1682900" y="2264010"/>
                  <a:pt x="1683752" y="2260411"/>
                </a:cubicBezTo>
                <a:lnTo>
                  <a:pt x="1678929" y="2253567"/>
                </a:lnTo>
                <a:close/>
                <a:moveTo>
                  <a:pt x="4453255" y="2239334"/>
                </a:moveTo>
                <a:cubicBezTo>
                  <a:pt x="4453255" y="2244295"/>
                  <a:pt x="4455735" y="2248015"/>
                  <a:pt x="4460696" y="2250496"/>
                </a:cubicBezTo>
                <a:cubicBezTo>
                  <a:pt x="4465658" y="2252977"/>
                  <a:pt x="4468138" y="2254217"/>
                  <a:pt x="4468138" y="2254217"/>
                </a:cubicBezTo>
                <a:cubicBezTo>
                  <a:pt x="4478059" y="2264139"/>
                  <a:pt x="4481780" y="2270340"/>
                  <a:pt x="4479300" y="2272820"/>
                </a:cubicBezTo>
                <a:cubicBezTo>
                  <a:pt x="4476820" y="2275301"/>
                  <a:pt x="4470618" y="2276541"/>
                  <a:pt x="4460696" y="2276541"/>
                </a:cubicBezTo>
                <a:lnTo>
                  <a:pt x="4460696" y="2269100"/>
                </a:lnTo>
                <a:lnTo>
                  <a:pt x="4438372" y="2254217"/>
                </a:lnTo>
                <a:cubicBezTo>
                  <a:pt x="4443333" y="2254217"/>
                  <a:pt x="4443333" y="2251736"/>
                  <a:pt x="4438372" y="2246775"/>
                </a:cubicBezTo>
                <a:close/>
                <a:moveTo>
                  <a:pt x="4416048" y="2239334"/>
                </a:moveTo>
                <a:lnTo>
                  <a:pt x="4423489" y="2239334"/>
                </a:lnTo>
                <a:lnTo>
                  <a:pt x="4423489" y="2246775"/>
                </a:lnTo>
                <a:cubicBezTo>
                  <a:pt x="4423489" y="2246775"/>
                  <a:pt x="4421009" y="2244295"/>
                  <a:pt x="4416048" y="2239334"/>
                </a:cubicBezTo>
                <a:close/>
                <a:moveTo>
                  <a:pt x="4215130" y="2239334"/>
                </a:moveTo>
                <a:cubicBezTo>
                  <a:pt x="4215130" y="2244295"/>
                  <a:pt x="4215130" y="2246775"/>
                  <a:pt x="4215130" y="2246775"/>
                </a:cubicBezTo>
                <a:cubicBezTo>
                  <a:pt x="4210169" y="2246775"/>
                  <a:pt x="4207689" y="2246775"/>
                  <a:pt x="4207689" y="2246775"/>
                </a:cubicBezTo>
                <a:close/>
                <a:moveTo>
                  <a:pt x="3523079" y="2239334"/>
                </a:moveTo>
                <a:cubicBezTo>
                  <a:pt x="3523079" y="2239334"/>
                  <a:pt x="3523079" y="2241815"/>
                  <a:pt x="3523079" y="2246775"/>
                </a:cubicBezTo>
                <a:cubicBezTo>
                  <a:pt x="3523079" y="2251736"/>
                  <a:pt x="3525559" y="2251736"/>
                  <a:pt x="3530521" y="2246775"/>
                </a:cubicBezTo>
                <a:lnTo>
                  <a:pt x="3530521" y="2239334"/>
                </a:lnTo>
                <a:cubicBezTo>
                  <a:pt x="3525559" y="2239334"/>
                  <a:pt x="3523079" y="2239334"/>
                  <a:pt x="3523079" y="2239334"/>
                </a:cubicBezTo>
                <a:close/>
                <a:moveTo>
                  <a:pt x="3803992" y="2235613"/>
                </a:moveTo>
                <a:cubicBezTo>
                  <a:pt x="3802752" y="2235613"/>
                  <a:pt x="3800892" y="2236853"/>
                  <a:pt x="3798411" y="2239334"/>
                </a:cubicBezTo>
                <a:lnTo>
                  <a:pt x="3798411" y="2246775"/>
                </a:lnTo>
                <a:cubicBezTo>
                  <a:pt x="3798411" y="2246775"/>
                  <a:pt x="3800891" y="2244295"/>
                  <a:pt x="3805853" y="2239334"/>
                </a:cubicBezTo>
                <a:cubicBezTo>
                  <a:pt x="3805853" y="2236853"/>
                  <a:pt x="3805233" y="2235613"/>
                  <a:pt x="3803992" y="2235613"/>
                </a:cubicBezTo>
                <a:close/>
                <a:moveTo>
                  <a:pt x="3237515" y="2235613"/>
                </a:moveTo>
                <a:cubicBezTo>
                  <a:pt x="3235655" y="2235613"/>
                  <a:pt x="3232864" y="2236853"/>
                  <a:pt x="3229144" y="2239334"/>
                </a:cubicBezTo>
                <a:cubicBezTo>
                  <a:pt x="3221702" y="2244295"/>
                  <a:pt x="3217981" y="2246775"/>
                  <a:pt x="3217981" y="2246775"/>
                </a:cubicBezTo>
                <a:cubicBezTo>
                  <a:pt x="3217981" y="2251736"/>
                  <a:pt x="3220462" y="2254217"/>
                  <a:pt x="3225423" y="2254217"/>
                </a:cubicBezTo>
                <a:lnTo>
                  <a:pt x="3225423" y="2246775"/>
                </a:lnTo>
                <a:cubicBezTo>
                  <a:pt x="3225423" y="2246775"/>
                  <a:pt x="3227903" y="2246775"/>
                  <a:pt x="3232864" y="2246775"/>
                </a:cubicBezTo>
                <a:lnTo>
                  <a:pt x="3240306" y="2239334"/>
                </a:lnTo>
                <a:cubicBezTo>
                  <a:pt x="3240306" y="2236853"/>
                  <a:pt x="3239376" y="2235613"/>
                  <a:pt x="3237515" y="2235613"/>
                </a:cubicBezTo>
                <a:close/>
                <a:moveTo>
                  <a:pt x="1665667" y="2234748"/>
                </a:moveTo>
                <a:lnTo>
                  <a:pt x="1663183" y="2238436"/>
                </a:lnTo>
                <a:cubicBezTo>
                  <a:pt x="1662331" y="2242036"/>
                  <a:pt x="1659872" y="2243354"/>
                  <a:pt x="1655805" y="2242392"/>
                </a:cubicBezTo>
                <a:cubicBezTo>
                  <a:pt x="1651737" y="2241429"/>
                  <a:pt x="1650129" y="2239148"/>
                  <a:pt x="1650981" y="2235548"/>
                </a:cubicBezTo>
                <a:close/>
                <a:moveTo>
                  <a:pt x="4646731" y="2224451"/>
                </a:moveTo>
                <a:cubicBezTo>
                  <a:pt x="4651693" y="2229412"/>
                  <a:pt x="4656653" y="2234373"/>
                  <a:pt x="4661614" y="2239334"/>
                </a:cubicBezTo>
                <a:cubicBezTo>
                  <a:pt x="4661614" y="2244295"/>
                  <a:pt x="4659134" y="2244295"/>
                  <a:pt x="4654173" y="2239334"/>
                </a:cubicBezTo>
                <a:cubicBezTo>
                  <a:pt x="4654173" y="2239334"/>
                  <a:pt x="4651693" y="2236853"/>
                  <a:pt x="4646731" y="2231893"/>
                </a:cubicBezTo>
                <a:close/>
                <a:moveTo>
                  <a:pt x="3947239" y="2224451"/>
                </a:moveTo>
                <a:lnTo>
                  <a:pt x="3932356" y="2231893"/>
                </a:lnTo>
                <a:cubicBezTo>
                  <a:pt x="3937318" y="2231893"/>
                  <a:pt x="3942278" y="2231893"/>
                  <a:pt x="3947239" y="2231893"/>
                </a:cubicBezTo>
                <a:lnTo>
                  <a:pt x="3954681" y="2231893"/>
                </a:lnTo>
                <a:close/>
                <a:moveTo>
                  <a:pt x="3753763" y="2224451"/>
                </a:moveTo>
                <a:lnTo>
                  <a:pt x="3746321" y="2231893"/>
                </a:lnTo>
                <a:cubicBezTo>
                  <a:pt x="3751283" y="2231893"/>
                  <a:pt x="3753763" y="2230652"/>
                  <a:pt x="3753763" y="2228172"/>
                </a:cubicBezTo>
                <a:cubicBezTo>
                  <a:pt x="3753763" y="2225691"/>
                  <a:pt x="3753763" y="2224451"/>
                  <a:pt x="3753763" y="2224451"/>
                </a:cubicBezTo>
                <a:close/>
                <a:moveTo>
                  <a:pt x="3426341" y="2224451"/>
                </a:moveTo>
                <a:cubicBezTo>
                  <a:pt x="3421380" y="2224451"/>
                  <a:pt x="3418899" y="2226932"/>
                  <a:pt x="3418899" y="2231893"/>
                </a:cubicBezTo>
                <a:cubicBezTo>
                  <a:pt x="3423861" y="2231893"/>
                  <a:pt x="3426341" y="2231893"/>
                  <a:pt x="3426341" y="2231893"/>
                </a:cubicBezTo>
                <a:close/>
                <a:moveTo>
                  <a:pt x="1751439" y="2219413"/>
                </a:moveTo>
                <a:lnTo>
                  <a:pt x="1750326" y="2224116"/>
                </a:lnTo>
                <a:lnTo>
                  <a:pt x="1754815" y="2228172"/>
                </a:lnTo>
                <a:lnTo>
                  <a:pt x="1755626" y="2228944"/>
                </a:lnTo>
                <a:lnTo>
                  <a:pt x="1756262" y="2226256"/>
                </a:lnTo>
                <a:cubicBezTo>
                  <a:pt x="1757114" y="2222657"/>
                  <a:pt x="1756524" y="2220617"/>
                  <a:pt x="1754489" y="2220135"/>
                </a:cubicBezTo>
                <a:cubicBezTo>
                  <a:pt x="1752456" y="2219654"/>
                  <a:pt x="1751439" y="2219413"/>
                  <a:pt x="1751439" y="2219413"/>
                </a:cubicBezTo>
                <a:close/>
                <a:moveTo>
                  <a:pt x="4765793" y="2217010"/>
                </a:moveTo>
                <a:cubicBezTo>
                  <a:pt x="4770755" y="2217010"/>
                  <a:pt x="4774476" y="2219490"/>
                  <a:pt x="4776956" y="2224451"/>
                </a:cubicBezTo>
                <a:cubicBezTo>
                  <a:pt x="4779436" y="2229412"/>
                  <a:pt x="4780677" y="2231893"/>
                  <a:pt x="4780677" y="2231893"/>
                </a:cubicBezTo>
                <a:lnTo>
                  <a:pt x="4773235" y="2224451"/>
                </a:lnTo>
                <a:close/>
                <a:moveTo>
                  <a:pt x="4244896" y="2217010"/>
                </a:moveTo>
                <a:cubicBezTo>
                  <a:pt x="4244896" y="2221970"/>
                  <a:pt x="4247376" y="2224451"/>
                  <a:pt x="4252337" y="2224451"/>
                </a:cubicBezTo>
                <a:cubicBezTo>
                  <a:pt x="4252337" y="2219490"/>
                  <a:pt x="4252337" y="2217010"/>
                  <a:pt x="4252337" y="2217010"/>
                </a:cubicBezTo>
                <a:cubicBezTo>
                  <a:pt x="4247376" y="2217010"/>
                  <a:pt x="4244896" y="2217010"/>
                  <a:pt x="4244896" y="2217010"/>
                </a:cubicBezTo>
                <a:close/>
                <a:moveTo>
                  <a:pt x="3381692" y="2217010"/>
                </a:moveTo>
                <a:lnTo>
                  <a:pt x="3385242" y="2224109"/>
                </a:lnTo>
                <a:lnTo>
                  <a:pt x="3385548" y="2224181"/>
                </a:lnTo>
                <a:lnTo>
                  <a:pt x="3389134" y="2217010"/>
                </a:lnTo>
                <a:close/>
                <a:moveTo>
                  <a:pt x="1620623" y="2214107"/>
                </a:moveTo>
                <a:cubicBezTo>
                  <a:pt x="1621853" y="2213448"/>
                  <a:pt x="1623685" y="2213644"/>
                  <a:pt x="1626121" y="2214696"/>
                </a:cubicBezTo>
                <a:cubicBezTo>
                  <a:pt x="1628557" y="2215747"/>
                  <a:pt x="1631594" y="2217654"/>
                  <a:pt x="1635235" y="2220417"/>
                </a:cubicBezTo>
                <a:lnTo>
                  <a:pt x="1633957" y="2225816"/>
                </a:lnTo>
                <a:cubicBezTo>
                  <a:pt x="1622608" y="2219329"/>
                  <a:pt x="1618163" y="2215426"/>
                  <a:pt x="1620623" y="2214107"/>
                </a:cubicBezTo>
                <a:close/>
                <a:moveTo>
                  <a:pt x="3813294" y="2209568"/>
                </a:moveTo>
                <a:cubicBezTo>
                  <a:pt x="3813294" y="2214529"/>
                  <a:pt x="3813294" y="2217010"/>
                  <a:pt x="3813294" y="2217010"/>
                </a:cubicBezTo>
                <a:cubicBezTo>
                  <a:pt x="3813294" y="2217010"/>
                  <a:pt x="3815774" y="2217010"/>
                  <a:pt x="3820735" y="2217010"/>
                </a:cubicBezTo>
                <a:cubicBezTo>
                  <a:pt x="3825697" y="2217010"/>
                  <a:pt x="3828177" y="2214529"/>
                  <a:pt x="3828177" y="2209568"/>
                </a:cubicBezTo>
                <a:cubicBezTo>
                  <a:pt x="3828177" y="2209568"/>
                  <a:pt x="3826936" y="2209568"/>
                  <a:pt x="3824456" y="2209568"/>
                </a:cubicBezTo>
                <a:cubicBezTo>
                  <a:pt x="3821976" y="2209568"/>
                  <a:pt x="3818255" y="2209568"/>
                  <a:pt x="3813294" y="2209568"/>
                </a:cubicBezTo>
                <a:close/>
                <a:moveTo>
                  <a:pt x="3642142" y="2209568"/>
                </a:moveTo>
                <a:lnTo>
                  <a:pt x="3642142" y="2217010"/>
                </a:lnTo>
                <a:cubicBezTo>
                  <a:pt x="3647103" y="2217010"/>
                  <a:pt x="3649583" y="2214529"/>
                  <a:pt x="3649583" y="2209568"/>
                </a:cubicBezTo>
                <a:close/>
                <a:moveTo>
                  <a:pt x="4616966" y="2202127"/>
                </a:moveTo>
                <a:lnTo>
                  <a:pt x="4624407" y="2202127"/>
                </a:lnTo>
                <a:cubicBezTo>
                  <a:pt x="4629369" y="2207088"/>
                  <a:pt x="4631849" y="2213289"/>
                  <a:pt x="4631849" y="2220730"/>
                </a:cubicBezTo>
                <a:cubicBezTo>
                  <a:pt x="4631849" y="2228172"/>
                  <a:pt x="4634329" y="2231893"/>
                  <a:pt x="4639290" y="2231893"/>
                </a:cubicBezTo>
                <a:lnTo>
                  <a:pt x="4624407" y="2231893"/>
                </a:lnTo>
                <a:lnTo>
                  <a:pt x="4616966" y="2217010"/>
                </a:lnTo>
                <a:cubicBezTo>
                  <a:pt x="4621927" y="2212049"/>
                  <a:pt x="4624407" y="2209568"/>
                  <a:pt x="4624407" y="2209568"/>
                </a:cubicBezTo>
                <a:close/>
                <a:moveTo>
                  <a:pt x="4051419" y="2202127"/>
                </a:moveTo>
                <a:cubicBezTo>
                  <a:pt x="4051419" y="2207088"/>
                  <a:pt x="4052660" y="2210808"/>
                  <a:pt x="4055140" y="2213289"/>
                </a:cubicBezTo>
                <a:cubicBezTo>
                  <a:pt x="4057620" y="2215770"/>
                  <a:pt x="4061340" y="2217010"/>
                  <a:pt x="4066302" y="2217010"/>
                </a:cubicBezTo>
                <a:cubicBezTo>
                  <a:pt x="4076223" y="2221970"/>
                  <a:pt x="4081185" y="2221970"/>
                  <a:pt x="4081185" y="2217010"/>
                </a:cubicBezTo>
                <a:close/>
                <a:moveTo>
                  <a:pt x="3995608" y="2202127"/>
                </a:moveTo>
                <a:cubicBezTo>
                  <a:pt x="3993128" y="2202127"/>
                  <a:pt x="3991888" y="2204608"/>
                  <a:pt x="3991888" y="2209568"/>
                </a:cubicBezTo>
                <a:cubicBezTo>
                  <a:pt x="3991888" y="2214529"/>
                  <a:pt x="3994368" y="2217010"/>
                  <a:pt x="3999329" y="2217010"/>
                </a:cubicBezTo>
                <a:cubicBezTo>
                  <a:pt x="4004290" y="2217010"/>
                  <a:pt x="4008011" y="2219490"/>
                  <a:pt x="4010491" y="2224451"/>
                </a:cubicBezTo>
                <a:cubicBezTo>
                  <a:pt x="4012971" y="2229412"/>
                  <a:pt x="4016692" y="2234373"/>
                  <a:pt x="4021653" y="2239334"/>
                </a:cubicBezTo>
                <a:lnTo>
                  <a:pt x="4021653" y="2246775"/>
                </a:lnTo>
                <a:cubicBezTo>
                  <a:pt x="4021653" y="2246775"/>
                  <a:pt x="4019173" y="2246775"/>
                  <a:pt x="4014212" y="2246775"/>
                </a:cubicBezTo>
                <a:cubicBezTo>
                  <a:pt x="4009251" y="2246775"/>
                  <a:pt x="4004290" y="2244295"/>
                  <a:pt x="3999329" y="2239334"/>
                </a:cubicBezTo>
                <a:cubicBezTo>
                  <a:pt x="3984446" y="2224451"/>
                  <a:pt x="3974525" y="2219490"/>
                  <a:pt x="3969564" y="2224451"/>
                </a:cubicBezTo>
                <a:cubicBezTo>
                  <a:pt x="3969564" y="2224451"/>
                  <a:pt x="3972044" y="2226932"/>
                  <a:pt x="3977005" y="2231893"/>
                </a:cubicBezTo>
                <a:lnTo>
                  <a:pt x="3969564" y="2231893"/>
                </a:lnTo>
                <a:lnTo>
                  <a:pt x="3962122" y="2239334"/>
                </a:lnTo>
                <a:cubicBezTo>
                  <a:pt x="3962122" y="2244295"/>
                  <a:pt x="3965843" y="2248015"/>
                  <a:pt x="3973284" y="2250496"/>
                </a:cubicBezTo>
                <a:cubicBezTo>
                  <a:pt x="3980726" y="2252977"/>
                  <a:pt x="3986926" y="2251736"/>
                  <a:pt x="3991888" y="2246775"/>
                </a:cubicBezTo>
                <a:lnTo>
                  <a:pt x="4014212" y="2254217"/>
                </a:lnTo>
                <a:lnTo>
                  <a:pt x="4014212" y="2257937"/>
                </a:lnTo>
                <a:cubicBezTo>
                  <a:pt x="4014212" y="2255457"/>
                  <a:pt x="4011732" y="2254217"/>
                  <a:pt x="4006771" y="2254217"/>
                </a:cubicBezTo>
                <a:lnTo>
                  <a:pt x="3999329" y="2261658"/>
                </a:lnTo>
                <a:cubicBezTo>
                  <a:pt x="3999329" y="2261658"/>
                  <a:pt x="4001809" y="2262898"/>
                  <a:pt x="4006771" y="2265379"/>
                </a:cubicBezTo>
                <a:cubicBezTo>
                  <a:pt x="4011732" y="2267859"/>
                  <a:pt x="4016692" y="2269100"/>
                  <a:pt x="4021653" y="2269100"/>
                </a:cubicBezTo>
                <a:lnTo>
                  <a:pt x="4029095" y="2261658"/>
                </a:lnTo>
                <a:lnTo>
                  <a:pt x="4036536" y="2261658"/>
                </a:lnTo>
                <a:cubicBezTo>
                  <a:pt x="4046458" y="2271580"/>
                  <a:pt x="4056380" y="2269100"/>
                  <a:pt x="4066302" y="2254217"/>
                </a:cubicBezTo>
                <a:cubicBezTo>
                  <a:pt x="4071263" y="2249256"/>
                  <a:pt x="4071263" y="2244295"/>
                  <a:pt x="4066302" y="2239334"/>
                </a:cubicBezTo>
                <a:lnTo>
                  <a:pt x="4051419" y="2239334"/>
                </a:lnTo>
                <a:lnTo>
                  <a:pt x="4021653" y="2224451"/>
                </a:lnTo>
                <a:cubicBezTo>
                  <a:pt x="4016692" y="2219490"/>
                  <a:pt x="4012971" y="2217010"/>
                  <a:pt x="4010491" y="2217010"/>
                </a:cubicBezTo>
                <a:cubicBezTo>
                  <a:pt x="4008011" y="2217010"/>
                  <a:pt x="4005530" y="2214529"/>
                  <a:pt x="4003050" y="2209568"/>
                </a:cubicBezTo>
                <a:cubicBezTo>
                  <a:pt x="4000570" y="2204608"/>
                  <a:pt x="3998089" y="2202127"/>
                  <a:pt x="3995608" y="2202127"/>
                </a:cubicBezTo>
                <a:close/>
                <a:moveTo>
                  <a:pt x="4831836" y="2197476"/>
                </a:moveTo>
                <a:cubicBezTo>
                  <a:pt x="4832457" y="2198096"/>
                  <a:pt x="4832767" y="2199646"/>
                  <a:pt x="4832767" y="2202127"/>
                </a:cubicBezTo>
                <a:cubicBezTo>
                  <a:pt x="4827805" y="2202127"/>
                  <a:pt x="4826565" y="2200887"/>
                  <a:pt x="4829045" y="2198406"/>
                </a:cubicBezTo>
                <a:cubicBezTo>
                  <a:pt x="4830285" y="2197166"/>
                  <a:pt x="4831216" y="2196856"/>
                  <a:pt x="4831836" y="2197476"/>
                </a:cubicBezTo>
                <a:close/>
                <a:moveTo>
                  <a:pt x="4391863" y="2196546"/>
                </a:moveTo>
                <a:cubicBezTo>
                  <a:pt x="4395584" y="2197786"/>
                  <a:pt x="4401165" y="2202127"/>
                  <a:pt x="4408606" y="2209568"/>
                </a:cubicBezTo>
                <a:cubicBezTo>
                  <a:pt x="4418528" y="2219490"/>
                  <a:pt x="4422249" y="2224451"/>
                  <a:pt x="4419769" y="2224451"/>
                </a:cubicBezTo>
                <a:cubicBezTo>
                  <a:pt x="4417289" y="2224451"/>
                  <a:pt x="4413568" y="2224451"/>
                  <a:pt x="4408606" y="2224451"/>
                </a:cubicBezTo>
                <a:lnTo>
                  <a:pt x="4393724" y="2217010"/>
                </a:lnTo>
                <a:lnTo>
                  <a:pt x="4371399" y="2209568"/>
                </a:lnTo>
                <a:cubicBezTo>
                  <a:pt x="4376361" y="2209568"/>
                  <a:pt x="4378841" y="2209568"/>
                  <a:pt x="4378841" y="2209568"/>
                </a:cubicBezTo>
                <a:cubicBezTo>
                  <a:pt x="4378841" y="2209568"/>
                  <a:pt x="4381321" y="2209568"/>
                  <a:pt x="4386282" y="2209568"/>
                </a:cubicBezTo>
                <a:cubicBezTo>
                  <a:pt x="4386282" y="2214529"/>
                  <a:pt x="4387523" y="2215770"/>
                  <a:pt x="4390003" y="2213289"/>
                </a:cubicBezTo>
                <a:cubicBezTo>
                  <a:pt x="4392483" y="2210808"/>
                  <a:pt x="4391244" y="2207088"/>
                  <a:pt x="4386282" y="2202127"/>
                </a:cubicBezTo>
                <a:cubicBezTo>
                  <a:pt x="4386282" y="2197166"/>
                  <a:pt x="4388143" y="2195306"/>
                  <a:pt x="4391863" y="2196546"/>
                </a:cubicBezTo>
                <a:close/>
                <a:moveTo>
                  <a:pt x="4587200" y="2194685"/>
                </a:moveTo>
                <a:lnTo>
                  <a:pt x="4602083" y="2202127"/>
                </a:lnTo>
                <a:lnTo>
                  <a:pt x="4587200" y="2202127"/>
                </a:lnTo>
                <a:close/>
                <a:moveTo>
                  <a:pt x="4892297" y="2187244"/>
                </a:moveTo>
                <a:lnTo>
                  <a:pt x="4907181" y="2194685"/>
                </a:lnTo>
                <a:lnTo>
                  <a:pt x="4922063" y="2209568"/>
                </a:lnTo>
                <a:lnTo>
                  <a:pt x="4914622" y="2209568"/>
                </a:lnTo>
                <a:cubicBezTo>
                  <a:pt x="4909661" y="2204608"/>
                  <a:pt x="4904701" y="2199646"/>
                  <a:pt x="4899739" y="2194685"/>
                </a:cubicBezTo>
                <a:cubicBezTo>
                  <a:pt x="4894777" y="2189725"/>
                  <a:pt x="4892297" y="2187244"/>
                  <a:pt x="4892297" y="2187244"/>
                </a:cubicBezTo>
                <a:close/>
                <a:moveTo>
                  <a:pt x="4230013" y="2187244"/>
                </a:moveTo>
                <a:lnTo>
                  <a:pt x="4230013" y="2194685"/>
                </a:lnTo>
                <a:lnTo>
                  <a:pt x="4244896" y="2202127"/>
                </a:lnTo>
                <a:cubicBezTo>
                  <a:pt x="4244896" y="2197166"/>
                  <a:pt x="4243655" y="2193445"/>
                  <a:pt x="4241175" y="2190965"/>
                </a:cubicBezTo>
                <a:cubicBezTo>
                  <a:pt x="4238695" y="2188484"/>
                  <a:pt x="4234974" y="2187244"/>
                  <a:pt x="4230013" y="2187244"/>
                </a:cubicBezTo>
                <a:close/>
                <a:moveTo>
                  <a:pt x="3969564" y="2187244"/>
                </a:moveTo>
                <a:lnTo>
                  <a:pt x="3969564" y="2202127"/>
                </a:lnTo>
                <a:cubicBezTo>
                  <a:pt x="3979485" y="2207088"/>
                  <a:pt x="3984446" y="2207088"/>
                  <a:pt x="3984446" y="2202127"/>
                </a:cubicBezTo>
                <a:cubicBezTo>
                  <a:pt x="3984446" y="2197166"/>
                  <a:pt x="3984446" y="2193445"/>
                  <a:pt x="3984446" y="2190965"/>
                </a:cubicBezTo>
                <a:cubicBezTo>
                  <a:pt x="3984446" y="2188484"/>
                  <a:pt x="3981966" y="2187244"/>
                  <a:pt x="3977005" y="2187244"/>
                </a:cubicBezTo>
                <a:cubicBezTo>
                  <a:pt x="3977005" y="2187244"/>
                  <a:pt x="3974525" y="2187244"/>
                  <a:pt x="3969564" y="2187244"/>
                </a:cubicBezTo>
                <a:close/>
                <a:moveTo>
                  <a:pt x="1598920" y="2183312"/>
                </a:moveTo>
                <a:lnTo>
                  <a:pt x="1605022" y="2184756"/>
                </a:lnTo>
                <a:lnTo>
                  <a:pt x="1609844" y="2191599"/>
                </a:lnTo>
                <a:close/>
                <a:moveTo>
                  <a:pt x="1638081" y="2181177"/>
                </a:moveTo>
                <a:lnTo>
                  <a:pt x="1649005" y="2189465"/>
                </a:lnTo>
                <a:lnTo>
                  <a:pt x="1642904" y="2188021"/>
                </a:lnTo>
                <a:close/>
                <a:moveTo>
                  <a:pt x="1721959" y="2180651"/>
                </a:moveTo>
                <a:lnTo>
                  <a:pt x="1721225" y="2183752"/>
                </a:lnTo>
                <a:cubicBezTo>
                  <a:pt x="1720373" y="2187351"/>
                  <a:pt x="1721980" y="2189632"/>
                  <a:pt x="1726047" y="2190595"/>
                </a:cubicBezTo>
                <a:lnTo>
                  <a:pt x="1723484" y="2181740"/>
                </a:lnTo>
                <a:close/>
                <a:moveTo>
                  <a:pt x="3984446" y="2179803"/>
                </a:moveTo>
                <a:lnTo>
                  <a:pt x="3991888" y="2194685"/>
                </a:lnTo>
                <a:lnTo>
                  <a:pt x="4006771" y="2194685"/>
                </a:lnTo>
                <a:cubicBezTo>
                  <a:pt x="4006771" y="2184763"/>
                  <a:pt x="3999329" y="2179803"/>
                  <a:pt x="3984446" y="2179803"/>
                </a:cubicBezTo>
                <a:close/>
                <a:moveTo>
                  <a:pt x="3843060" y="2179803"/>
                </a:moveTo>
                <a:lnTo>
                  <a:pt x="3843060" y="2187244"/>
                </a:lnTo>
                <a:cubicBezTo>
                  <a:pt x="3843060" y="2192205"/>
                  <a:pt x="3843060" y="2194685"/>
                  <a:pt x="3843060" y="2194685"/>
                </a:cubicBezTo>
                <a:cubicBezTo>
                  <a:pt x="3848021" y="2194685"/>
                  <a:pt x="3850501" y="2192205"/>
                  <a:pt x="3850501" y="2187244"/>
                </a:cubicBezTo>
                <a:cubicBezTo>
                  <a:pt x="3850501" y="2182283"/>
                  <a:pt x="3848021" y="2179803"/>
                  <a:pt x="3843060" y="2179803"/>
                </a:cubicBezTo>
                <a:close/>
                <a:moveTo>
                  <a:pt x="3656094" y="2175152"/>
                </a:moveTo>
                <a:cubicBezTo>
                  <a:pt x="3655474" y="2174531"/>
                  <a:pt x="3654544" y="2174842"/>
                  <a:pt x="3653304" y="2176082"/>
                </a:cubicBezTo>
                <a:cubicBezTo>
                  <a:pt x="3650824" y="2178563"/>
                  <a:pt x="3649583" y="2181043"/>
                  <a:pt x="3649583" y="2183523"/>
                </a:cubicBezTo>
                <a:cubicBezTo>
                  <a:pt x="3649583" y="2186004"/>
                  <a:pt x="3650824" y="2187244"/>
                  <a:pt x="3653304" y="2187244"/>
                </a:cubicBezTo>
                <a:cubicBezTo>
                  <a:pt x="3655784" y="2187244"/>
                  <a:pt x="3657024" y="2184763"/>
                  <a:pt x="3657024" y="2179803"/>
                </a:cubicBezTo>
                <a:cubicBezTo>
                  <a:pt x="3657024" y="2177323"/>
                  <a:pt x="3656714" y="2175772"/>
                  <a:pt x="3656094" y="2175152"/>
                </a:cubicBezTo>
                <a:close/>
                <a:moveTo>
                  <a:pt x="4884856" y="2172361"/>
                </a:moveTo>
                <a:lnTo>
                  <a:pt x="4892297" y="2187244"/>
                </a:lnTo>
                <a:lnTo>
                  <a:pt x="4884856" y="2179803"/>
                </a:lnTo>
                <a:close/>
                <a:moveTo>
                  <a:pt x="4408606" y="2172361"/>
                </a:moveTo>
                <a:lnTo>
                  <a:pt x="4408606" y="2179803"/>
                </a:lnTo>
                <a:lnTo>
                  <a:pt x="4416048" y="2187244"/>
                </a:lnTo>
                <a:close/>
                <a:moveTo>
                  <a:pt x="4110950" y="2172361"/>
                </a:moveTo>
                <a:lnTo>
                  <a:pt x="4110950" y="2179803"/>
                </a:lnTo>
                <a:lnTo>
                  <a:pt x="4103509" y="2179803"/>
                </a:lnTo>
                <a:cubicBezTo>
                  <a:pt x="4103509" y="2174842"/>
                  <a:pt x="4105989" y="2172361"/>
                  <a:pt x="4110950" y="2172361"/>
                </a:cubicBezTo>
                <a:close/>
                <a:moveTo>
                  <a:pt x="3969564" y="2172361"/>
                </a:moveTo>
                <a:cubicBezTo>
                  <a:pt x="3969564" y="2177322"/>
                  <a:pt x="3969564" y="2179803"/>
                  <a:pt x="3969564" y="2179803"/>
                </a:cubicBezTo>
                <a:cubicBezTo>
                  <a:pt x="3974525" y="2179803"/>
                  <a:pt x="3977005" y="2177322"/>
                  <a:pt x="3977005" y="2172361"/>
                </a:cubicBezTo>
                <a:cubicBezTo>
                  <a:pt x="3977005" y="2172361"/>
                  <a:pt x="3974525" y="2172361"/>
                  <a:pt x="3969564" y="2172361"/>
                </a:cubicBezTo>
                <a:close/>
                <a:moveTo>
                  <a:pt x="3009622" y="2169410"/>
                </a:moveTo>
                <a:lnTo>
                  <a:pt x="3009622" y="2172361"/>
                </a:lnTo>
                <a:lnTo>
                  <a:pt x="3012432" y="2172361"/>
                </a:lnTo>
                <a:lnTo>
                  <a:pt x="3012945" y="2170196"/>
                </a:lnTo>
                <a:close/>
                <a:moveTo>
                  <a:pt x="4564876" y="2164920"/>
                </a:moveTo>
                <a:lnTo>
                  <a:pt x="4572317" y="2164920"/>
                </a:lnTo>
                <a:cubicBezTo>
                  <a:pt x="4577279" y="2164920"/>
                  <a:pt x="4577279" y="2167401"/>
                  <a:pt x="4572317" y="2172361"/>
                </a:cubicBezTo>
                <a:cubicBezTo>
                  <a:pt x="4567356" y="2167401"/>
                  <a:pt x="4564876" y="2164920"/>
                  <a:pt x="4564876" y="2164920"/>
                </a:cubicBezTo>
                <a:close/>
                <a:moveTo>
                  <a:pt x="3917474" y="2164920"/>
                </a:moveTo>
                <a:lnTo>
                  <a:pt x="3917474" y="2172361"/>
                </a:lnTo>
                <a:cubicBezTo>
                  <a:pt x="3922435" y="2172361"/>
                  <a:pt x="3924915" y="2171121"/>
                  <a:pt x="3924915" y="2168641"/>
                </a:cubicBezTo>
                <a:cubicBezTo>
                  <a:pt x="3924915" y="2166160"/>
                  <a:pt x="3923674" y="2164920"/>
                  <a:pt x="3921194" y="2164920"/>
                </a:cubicBezTo>
                <a:cubicBezTo>
                  <a:pt x="3918714" y="2164920"/>
                  <a:pt x="3917474" y="2164920"/>
                  <a:pt x="3917474" y="2164920"/>
                </a:cubicBezTo>
                <a:close/>
                <a:moveTo>
                  <a:pt x="3534015" y="2159452"/>
                </a:moveTo>
                <a:lnTo>
                  <a:pt x="3530521" y="2161199"/>
                </a:lnTo>
                <a:lnTo>
                  <a:pt x="3537818" y="2164848"/>
                </a:lnTo>
                <a:close/>
                <a:moveTo>
                  <a:pt x="3559047" y="2158718"/>
                </a:moveTo>
                <a:lnTo>
                  <a:pt x="3552845" y="2164920"/>
                </a:lnTo>
                <a:cubicBezTo>
                  <a:pt x="3547883" y="2169881"/>
                  <a:pt x="3545403" y="2172361"/>
                  <a:pt x="3545403" y="2172361"/>
                </a:cubicBezTo>
                <a:cubicBezTo>
                  <a:pt x="3545403" y="2172361"/>
                  <a:pt x="3549124" y="2171121"/>
                  <a:pt x="3556565" y="2168641"/>
                </a:cubicBezTo>
                <a:lnTo>
                  <a:pt x="3564595" y="2165965"/>
                </a:lnTo>
                <a:close/>
                <a:moveTo>
                  <a:pt x="3634700" y="2157870"/>
                </a:moveTo>
                <a:lnTo>
                  <a:pt x="3634700" y="2164920"/>
                </a:lnTo>
                <a:lnTo>
                  <a:pt x="3642142" y="2164920"/>
                </a:lnTo>
                <a:lnTo>
                  <a:pt x="3642472" y="2163766"/>
                </a:lnTo>
                <a:close/>
                <a:moveTo>
                  <a:pt x="4390003" y="2157478"/>
                </a:moveTo>
                <a:cubicBezTo>
                  <a:pt x="4387523" y="2157478"/>
                  <a:pt x="4387523" y="2158718"/>
                  <a:pt x="4390003" y="2161199"/>
                </a:cubicBezTo>
                <a:cubicBezTo>
                  <a:pt x="4392483" y="2163680"/>
                  <a:pt x="4393724" y="2164920"/>
                  <a:pt x="4393724" y="2164920"/>
                </a:cubicBezTo>
                <a:cubicBezTo>
                  <a:pt x="4393724" y="2159959"/>
                  <a:pt x="4392483" y="2157478"/>
                  <a:pt x="4390003" y="2157478"/>
                </a:cubicBezTo>
                <a:close/>
                <a:moveTo>
                  <a:pt x="3537962" y="2157478"/>
                </a:moveTo>
                <a:lnTo>
                  <a:pt x="3537771" y="2157574"/>
                </a:lnTo>
                <a:lnTo>
                  <a:pt x="3537778" y="2157579"/>
                </a:lnTo>
                <a:lnTo>
                  <a:pt x="3539468" y="2163415"/>
                </a:lnTo>
                <a:lnTo>
                  <a:pt x="3545403" y="2157478"/>
                </a:lnTo>
                <a:cubicBezTo>
                  <a:pt x="3545403" y="2157478"/>
                  <a:pt x="3542923" y="2157478"/>
                  <a:pt x="3537962" y="2157478"/>
                </a:cubicBezTo>
                <a:close/>
                <a:moveTo>
                  <a:pt x="1560049" y="2157005"/>
                </a:moveTo>
                <a:lnTo>
                  <a:pt x="1566150" y="2158449"/>
                </a:lnTo>
                <a:lnTo>
                  <a:pt x="1570973" y="2165292"/>
                </a:lnTo>
                <a:close/>
                <a:moveTo>
                  <a:pt x="4019793" y="2153758"/>
                </a:moveTo>
                <a:cubicBezTo>
                  <a:pt x="4016072" y="2153758"/>
                  <a:pt x="4011731" y="2154998"/>
                  <a:pt x="4006771" y="2157478"/>
                </a:cubicBezTo>
                <a:lnTo>
                  <a:pt x="4014212" y="2164920"/>
                </a:lnTo>
                <a:cubicBezTo>
                  <a:pt x="4024133" y="2164920"/>
                  <a:pt x="4029095" y="2164920"/>
                  <a:pt x="4029095" y="2164920"/>
                </a:cubicBezTo>
                <a:cubicBezTo>
                  <a:pt x="4029095" y="2164920"/>
                  <a:pt x="4029095" y="2162439"/>
                  <a:pt x="4029095" y="2157478"/>
                </a:cubicBezTo>
                <a:cubicBezTo>
                  <a:pt x="4026614" y="2154998"/>
                  <a:pt x="4023513" y="2153758"/>
                  <a:pt x="4019793" y="2153758"/>
                </a:cubicBezTo>
                <a:close/>
                <a:moveTo>
                  <a:pt x="3791899" y="2152828"/>
                </a:moveTo>
                <a:cubicBezTo>
                  <a:pt x="3790039" y="2153448"/>
                  <a:pt x="3788489" y="2154998"/>
                  <a:pt x="3787249" y="2157478"/>
                </a:cubicBezTo>
                <a:cubicBezTo>
                  <a:pt x="3784769" y="2162439"/>
                  <a:pt x="3786008" y="2164920"/>
                  <a:pt x="3790970" y="2164920"/>
                </a:cubicBezTo>
                <a:cubicBezTo>
                  <a:pt x="3800891" y="2169881"/>
                  <a:pt x="3805853" y="2169881"/>
                  <a:pt x="3805853" y="2164920"/>
                </a:cubicBezTo>
                <a:cubicBezTo>
                  <a:pt x="3805853" y="2159959"/>
                  <a:pt x="3803372" y="2156238"/>
                  <a:pt x="3798411" y="2153758"/>
                </a:cubicBezTo>
                <a:cubicBezTo>
                  <a:pt x="3795931" y="2152518"/>
                  <a:pt x="3793760" y="2152207"/>
                  <a:pt x="3791899" y="2152828"/>
                </a:cubicBezTo>
                <a:close/>
                <a:moveTo>
                  <a:pt x="1580908" y="2150538"/>
                </a:moveTo>
                <a:lnTo>
                  <a:pt x="1591831" y="2158825"/>
                </a:lnTo>
                <a:cubicBezTo>
                  <a:pt x="1587764" y="2157863"/>
                  <a:pt x="1585731" y="2157382"/>
                  <a:pt x="1585731" y="2157382"/>
                </a:cubicBezTo>
                <a:close/>
                <a:moveTo>
                  <a:pt x="4639290" y="2150037"/>
                </a:moveTo>
                <a:lnTo>
                  <a:pt x="4654173" y="2157478"/>
                </a:lnTo>
                <a:lnTo>
                  <a:pt x="4661614" y="2172361"/>
                </a:lnTo>
                <a:lnTo>
                  <a:pt x="4646731" y="2157478"/>
                </a:lnTo>
                <a:close/>
                <a:moveTo>
                  <a:pt x="1626303" y="2150037"/>
                </a:moveTo>
                <a:lnTo>
                  <a:pt x="1630992" y="2156692"/>
                </a:lnTo>
                <a:cubicBezTo>
                  <a:pt x="1630992" y="2156692"/>
                  <a:pt x="1630188" y="2155551"/>
                  <a:pt x="1628580" y="2153270"/>
                </a:cubicBezTo>
                <a:close/>
                <a:moveTo>
                  <a:pt x="3753763" y="2142596"/>
                </a:moveTo>
                <a:cubicBezTo>
                  <a:pt x="3753763" y="2142596"/>
                  <a:pt x="3753763" y="2145076"/>
                  <a:pt x="3753763" y="2150037"/>
                </a:cubicBezTo>
                <a:cubicBezTo>
                  <a:pt x="3758724" y="2150037"/>
                  <a:pt x="3761204" y="2150037"/>
                  <a:pt x="3761204" y="2150037"/>
                </a:cubicBezTo>
                <a:close/>
                <a:moveTo>
                  <a:pt x="3158450" y="2142596"/>
                </a:moveTo>
                <a:lnTo>
                  <a:pt x="3151009" y="2150037"/>
                </a:lnTo>
                <a:cubicBezTo>
                  <a:pt x="3155970" y="2154998"/>
                  <a:pt x="3158450" y="2156238"/>
                  <a:pt x="3158450" y="2153758"/>
                </a:cubicBezTo>
                <a:cubicBezTo>
                  <a:pt x="3158450" y="2151277"/>
                  <a:pt x="3158450" y="2147556"/>
                  <a:pt x="3158450" y="2142596"/>
                </a:cubicBezTo>
                <a:close/>
                <a:moveTo>
                  <a:pt x="1569984" y="2142251"/>
                </a:moveTo>
                <a:lnTo>
                  <a:pt x="1580908" y="2150538"/>
                </a:lnTo>
                <a:cubicBezTo>
                  <a:pt x="1576841" y="2149576"/>
                  <a:pt x="1573790" y="2148854"/>
                  <a:pt x="1571757" y="2148372"/>
                </a:cubicBezTo>
                <a:cubicBezTo>
                  <a:pt x="1569723" y="2147891"/>
                  <a:pt x="1569132" y="2145851"/>
                  <a:pt x="1569984" y="2142251"/>
                </a:cubicBezTo>
                <a:close/>
                <a:moveTo>
                  <a:pt x="3679349" y="2135154"/>
                </a:moveTo>
                <a:cubicBezTo>
                  <a:pt x="3679349" y="2135154"/>
                  <a:pt x="3679349" y="2137635"/>
                  <a:pt x="3679349" y="2142596"/>
                </a:cubicBezTo>
                <a:cubicBezTo>
                  <a:pt x="3679349" y="2142596"/>
                  <a:pt x="3681829" y="2142596"/>
                  <a:pt x="3686790" y="2142596"/>
                </a:cubicBezTo>
                <a:cubicBezTo>
                  <a:pt x="3686790" y="2142596"/>
                  <a:pt x="3686790" y="2140115"/>
                  <a:pt x="3686790" y="2135154"/>
                </a:cubicBezTo>
                <a:cubicBezTo>
                  <a:pt x="3681829" y="2135154"/>
                  <a:pt x="3679349" y="2135154"/>
                  <a:pt x="3679349" y="2135154"/>
                </a:cubicBezTo>
                <a:close/>
                <a:moveTo>
                  <a:pt x="3604935" y="2135154"/>
                </a:moveTo>
                <a:cubicBezTo>
                  <a:pt x="3604935" y="2135154"/>
                  <a:pt x="3602455" y="2137635"/>
                  <a:pt x="3597493" y="2142596"/>
                </a:cubicBezTo>
                <a:lnTo>
                  <a:pt x="3604935" y="2142596"/>
                </a:lnTo>
                <a:lnTo>
                  <a:pt x="3612376" y="2135154"/>
                </a:lnTo>
                <a:cubicBezTo>
                  <a:pt x="3612376" y="2135154"/>
                  <a:pt x="3609896" y="2135154"/>
                  <a:pt x="3604935" y="2135154"/>
                </a:cubicBezTo>
                <a:close/>
                <a:moveTo>
                  <a:pt x="1539481" y="2135031"/>
                </a:moveTo>
                <a:lnTo>
                  <a:pt x="1550404" y="2143318"/>
                </a:lnTo>
                <a:lnTo>
                  <a:pt x="1544303" y="2141874"/>
                </a:lnTo>
                <a:close/>
                <a:moveTo>
                  <a:pt x="4140716" y="2127713"/>
                </a:moveTo>
                <a:lnTo>
                  <a:pt x="4140716" y="2135154"/>
                </a:lnTo>
                <a:cubicBezTo>
                  <a:pt x="4135755" y="2135154"/>
                  <a:pt x="4133274" y="2135154"/>
                  <a:pt x="4133274" y="2135154"/>
                </a:cubicBezTo>
                <a:lnTo>
                  <a:pt x="4148157" y="2142596"/>
                </a:lnTo>
                <a:lnTo>
                  <a:pt x="4163040" y="2150037"/>
                </a:lnTo>
                <a:lnTo>
                  <a:pt x="4170481" y="2157478"/>
                </a:lnTo>
                <a:cubicBezTo>
                  <a:pt x="4180403" y="2162439"/>
                  <a:pt x="4187844" y="2162439"/>
                  <a:pt x="4192806" y="2157478"/>
                </a:cubicBezTo>
                <a:cubicBezTo>
                  <a:pt x="4192806" y="2157478"/>
                  <a:pt x="4190326" y="2154998"/>
                  <a:pt x="4185364" y="2150037"/>
                </a:cubicBezTo>
                <a:cubicBezTo>
                  <a:pt x="4175443" y="2145076"/>
                  <a:pt x="4165520" y="2137635"/>
                  <a:pt x="4155599" y="2127713"/>
                </a:cubicBezTo>
                <a:close/>
                <a:moveTo>
                  <a:pt x="3843060" y="2127713"/>
                </a:moveTo>
                <a:cubicBezTo>
                  <a:pt x="3838098" y="2127713"/>
                  <a:pt x="3835618" y="2128953"/>
                  <a:pt x="3835618" y="2131434"/>
                </a:cubicBezTo>
                <a:cubicBezTo>
                  <a:pt x="3835618" y="2133914"/>
                  <a:pt x="3836859" y="2135154"/>
                  <a:pt x="3839339" y="2135154"/>
                </a:cubicBezTo>
                <a:cubicBezTo>
                  <a:pt x="3841819" y="2135154"/>
                  <a:pt x="3843060" y="2132674"/>
                  <a:pt x="3843060" y="2127713"/>
                </a:cubicBezTo>
                <a:close/>
                <a:moveTo>
                  <a:pt x="4825325" y="2120271"/>
                </a:moveTo>
                <a:cubicBezTo>
                  <a:pt x="4830287" y="2120271"/>
                  <a:pt x="4832767" y="2122752"/>
                  <a:pt x="4832767" y="2127713"/>
                </a:cubicBezTo>
                <a:lnTo>
                  <a:pt x="4825325" y="2127713"/>
                </a:lnTo>
                <a:close/>
                <a:moveTo>
                  <a:pt x="4639290" y="2120271"/>
                </a:moveTo>
                <a:lnTo>
                  <a:pt x="4661614" y="2120271"/>
                </a:lnTo>
                <a:cubicBezTo>
                  <a:pt x="4666575" y="2125232"/>
                  <a:pt x="4671535" y="2127713"/>
                  <a:pt x="4676497" y="2127713"/>
                </a:cubicBezTo>
                <a:cubicBezTo>
                  <a:pt x="4681458" y="2127713"/>
                  <a:pt x="4686419" y="2135154"/>
                  <a:pt x="4691379" y="2150037"/>
                </a:cubicBezTo>
                <a:cubicBezTo>
                  <a:pt x="4691379" y="2150037"/>
                  <a:pt x="4692621" y="2151277"/>
                  <a:pt x="4695101" y="2153758"/>
                </a:cubicBezTo>
                <a:cubicBezTo>
                  <a:pt x="4697581" y="2156238"/>
                  <a:pt x="4698821" y="2157478"/>
                  <a:pt x="4698821" y="2157478"/>
                </a:cubicBezTo>
                <a:cubicBezTo>
                  <a:pt x="4698821" y="2157478"/>
                  <a:pt x="4702542" y="2161199"/>
                  <a:pt x="4709983" y="2168641"/>
                </a:cubicBezTo>
                <a:cubicBezTo>
                  <a:pt x="4717425" y="2176082"/>
                  <a:pt x="4721145" y="2179803"/>
                  <a:pt x="4721145" y="2179803"/>
                </a:cubicBezTo>
                <a:lnTo>
                  <a:pt x="4736028" y="2194685"/>
                </a:lnTo>
                <a:cubicBezTo>
                  <a:pt x="4736028" y="2194685"/>
                  <a:pt x="4733548" y="2194685"/>
                  <a:pt x="4728587" y="2194685"/>
                </a:cubicBezTo>
                <a:lnTo>
                  <a:pt x="4713704" y="2187244"/>
                </a:lnTo>
                <a:cubicBezTo>
                  <a:pt x="4713704" y="2182283"/>
                  <a:pt x="4713704" y="2179803"/>
                  <a:pt x="4713704" y="2179803"/>
                </a:cubicBezTo>
                <a:cubicBezTo>
                  <a:pt x="4708743" y="2179803"/>
                  <a:pt x="4696341" y="2169881"/>
                  <a:pt x="4676497" y="2150037"/>
                </a:cubicBezTo>
                <a:close/>
                <a:moveTo>
                  <a:pt x="3716556" y="2120271"/>
                </a:moveTo>
                <a:lnTo>
                  <a:pt x="3716556" y="2127713"/>
                </a:lnTo>
                <a:cubicBezTo>
                  <a:pt x="3716556" y="2132674"/>
                  <a:pt x="3716556" y="2135154"/>
                  <a:pt x="3716556" y="2135154"/>
                </a:cubicBezTo>
                <a:lnTo>
                  <a:pt x="3723997" y="2127713"/>
                </a:lnTo>
                <a:cubicBezTo>
                  <a:pt x="3723997" y="2122752"/>
                  <a:pt x="3721517" y="2120271"/>
                  <a:pt x="3716556" y="2120271"/>
                </a:cubicBezTo>
                <a:close/>
                <a:moveTo>
                  <a:pt x="3575169" y="2120271"/>
                </a:moveTo>
                <a:lnTo>
                  <a:pt x="3575169" y="2126324"/>
                </a:lnTo>
                <a:lnTo>
                  <a:pt x="3575348" y="2127713"/>
                </a:lnTo>
                <a:lnTo>
                  <a:pt x="3582610" y="2127713"/>
                </a:lnTo>
                <a:close/>
                <a:moveTo>
                  <a:pt x="1568995" y="2119209"/>
                </a:moveTo>
                <a:cubicBezTo>
                  <a:pt x="1568995" y="2119209"/>
                  <a:pt x="1569800" y="2120350"/>
                  <a:pt x="1571407" y="2122631"/>
                </a:cubicBezTo>
                <a:cubicBezTo>
                  <a:pt x="1573015" y="2124912"/>
                  <a:pt x="1572802" y="2125812"/>
                  <a:pt x="1570768" y="2125330"/>
                </a:cubicBezTo>
                <a:cubicBezTo>
                  <a:pt x="1568735" y="2124849"/>
                  <a:pt x="1567718" y="2124608"/>
                  <a:pt x="1567718" y="2124608"/>
                </a:cubicBezTo>
                <a:cubicBezTo>
                  <a:pt x="1568569" y="2121009"/>
                  <a:pt x="1568995" y="2119209"/>
                  <a:pt x="1568995" y="2119209"/>
                </a:cubicBezTo>
                <a:close/>
                <a:moveTo>
                  <a:pt x="4259778" y="2112830"/>
                </a:moveTo>
                <a:lnTo>
                  <a:pt x="4267220" y="2120271"/>
                </a:lnTo>
                <a:lnTo>
                  <a:pt x="4252337" y="2120271"/>
                </a:lnTo>
                <a:close/>
                <a:moveTo>
                  <a:pt x="3820735" y="2112830"/>
                </a:moveTo>
                <a:cubicBezTo>
                  <a:pt x="3820735" y="2112830"/>
                  <a:pt x="3820735" y="2115311"/>
                  <a:pt x="3820735" y="2120271"/>
                </a:cubicBezTo>
                <a:cubicBezTo>
                  <a:pt x="3820735" y="2120271"/>
                  <a:pt x="3821976" y="2120271"/>
                  <a:pt x="3824456" y="2120271"/>
                </a:cubicBezTo>
                <a:cubicBezTo>
                  <a:pt x="3826936" y="2120271"/>
                  <a:pt x="3828177" y="2120271"/>
                  <a:pt x="3828177" y="2120271"/>
                </a:cubicBezTo>
                <a:cubicBezTo>
                  <a:pt x="3828177" y="2120271"/>
                  <a:pt x="3828177" y="2117791"/>
                  <a:pt x="3828177" y="2112830"/>
                </a:cubicBezTo>
                <a:cubicBezTo>
                  <a:pt x="3823215" y="2112830"/>
                  <a:pt x="3820735" y="2112830"/>
                  <a:pt x="3820735" y="2112830"/>
                </a:cubicBezTo>
                <a:close/>
                <a:moveTo>
                  <a:pt x="3567728" y="2112830"/>
                </a:moveTo>
                <a:lnTo>
                  <a:pt x="3567041" y="2113517"/>
                </a:lnTo>
                <a:lnTo>
                  <a:pt x="3567583" y="2113317"/>
                </a:lnTo>
                <a:lnTo>
                  <a:pt x="3567728" y="2113239"/>
                </a:lnTo>
                <a:close/>
                <a:moveTo>
                  <a:pt x="1538492" y="2111989"/>
                </a:moveTo>
                <a:lnTo>
                  <a:pt x="1544593" y="2113433"/>
                </a:lnTo>
                <a:lnTo>
                  <a:pt x="1549415" y="2120276"/>
                </a:lnTo>
                <a:lnTo>
                  <a:pt x="1564842" y="2136757"/>
                </a:lnTo>
                <a:lnTo>
                  <a:pt x="1559061" y="2133963"/>
                </a:lnTo>
                <a:lnTo>
                  <a:pt x="1552961" y="2132519"/>
                </a:lnTo>
                <a:lnTo>
                  <a:pt x="1548137" y="2125676"/>
                </a:lnTo>
                <a:cubicBezTo>
                  <a:pt x="1544922" y="2121114"/>
                  <a:pt x="1541707" y="2116551"/>
                  <a:pt x="1538492" y="2111989"/>
                </a:cubicBezTo>
                <a:close/>
                <a:moveTo>
                  <a:pt x="3969564" y="2105389"/>
                </a:moveTo>
                <a:lnTo>
                  <a:pt x="3999329" y="2120271"/>
                </a:lnTo>
                <a:cubicBezTo>
                  <a:pt x="4004290" y="2120271"/>
                  <a:pt x="4004290" y="2117791"/>
                  <a:pt x="3999329" y="2112830"/>
                </a:cubicBezTo>
                <a:close/>
                <a:moveTo>
                  <a:pt x="3686790" y="2105389"/>
                </a:moveTo>
                <a:lnTo>
                  <a:pt x="3679349" y="2112830"/>
                </a:lnTo>
                <a:cubicBezTo>
                  <a:pt x="3684310" y="2117791"/>
                  <a:pt x="3689270" y="2117791"/>
                  <a:pt x="3694231" y="2112830"/>
                </a:cubicBezTo>
                <a:cubicBezTo>
                  <a:pt x="3694231" y="2112830"/>
                  <a:pt x="3691751" y="2110349"/>
                  <a:pt x="3686790" y="2105389"/>
                </a:cubicBezTo>
                <a:close/>
                <a:moveTo>
                  <a:pt x="4795559" y="2090506"/>
                </a:moveTo>
                <a:cubicBezTo>
                  <a:pt x="4800521" y="2090506"/>
                  <a:pt x="4803001" y="2092986"/>
                  <a:pt x="4803001" y="2097947"/>
                </a:cubicBezTo>
                <a:cubicBezTo>
                  <a:pt x="4803001" y="2097947"/>
                  <a:pt x="4800521" y="2097947"/>
                  <a:pt x="4795559" y="2097947"/>
                </a:cubicBezTo>
                <a:cubicBezTo>
                  <a:pt x="4795559" y="2097947"/>
                  <a:pt x="4794319" y="2096707"/>
                  <a:pt x="4791839" y="2094226"/>
                </a:cubicBezTo>
                <a:cubicBezTo>
                  <a:pt x="4789359" y="2091746"/>
                  <a:pt x="4790598" y="2090506"/>
                  <a:pt x="4795559" y="2090506"/>
                </a:cubicBezTo>
                <a:close/>
                <a:moveTo>
                  <a:pt x="3500755" y="2090506"/>
                </a:moveTo>
                <a:lnTo>
                  <a:pt x="3508196" y="2097947"/>
                </a:lnTo>
                <a:cubicBezTo>
                  <a:pt x="3508196" y="2097947"/>
                  <a:pt x="3508196" y="2095467"/>
                  <a:pt x="3508196" y="2090506"/>
                </a:cubicBezTo>
                <a:cubicBezTo>
                  <a:pt x="3503235" y="2090506"/>
                  <a:pt x="3500755" y="2090506"/>
                  <a:pt x="3500755" y="2090506"/>
                </a:cubicBezTo>
                <a:close/>
                <a:moveTo>
                  <a:pt x="3776087" y="2083064"/>
                </a:moveTo>
                <a:lnTo>
                  <a:pt x="3798411" y="2097947"/>
                </a:lnTo>
                <a:lnTo>
                  <a:pt x="3805853" y="2097947"/>
                </a:lnTo>
                <a:cubicBezTo>
                  <a:pt x="3805853" y="2097947"/>
                  <a:pt x="3800891" y="2095467"/>
                  <a:pt x="3790970" y="2090506"/>
                </a:cubicBezTo>
                <a:cubicBezTo>
                  <a:pt x="3781048" y="2085545"/>
                  <a:pt x="3776087" y="2083064"/>
                  <a:pt x="3776087" y="2083064"/>
                </a:cubicBezTo>
                <a:close/>
                <a:moveTo>
                  <a:pt x="3648653" y="2078414"/>
                </a:moveTo>
                <a:cubicBezTo>
                  <a:pt x="3646793" y="2079034"/>
                  <a:pt x="3644622" y="2080584"/>
                  <a:pt x="3642142" y="2083064"/>
                </a:cubicBezTo>
                <a:lnTo>
                  <a:pt x="3649583" y="2090506"/>
                </a:lnTo>
                <a:lnTo>
                  <a:pt x="3657024" y="2090506"/>
                </a:lnTo>
                <a:cubicBezTo>
                  <a:pt x="3657024" y="2085545"/>
                  <a:pt x="3655784" y="2081824"/>
                  <a:pt x="3653304" y="2079344"/>
                </a:cubicBezTo>
                <a:cubicBezTo>
                  <a:pt x="3652064" y="2078104"/>
                  <a:pt x="3650514" y="2077793"/>
                  <a:pt x="3648653" y="2078414"/>
                </a:cubicBezTo>
                <a:close/>
                <a:moveTo>
                  <a:pt x="3761204" y="2075623"/>
                </a:moveTo>
                <a:cubicBezTo>
                  <a:pt x="3761204" y="2080584"/>
                  <a:pt x="3762445" y="2083064"/>
                  <a:pt x="3764925" y="2083064"/>
                </a:cubicBezTo>
                <a:cubicBezTo>
                  <a:pt x="3767405" y="2083064"/>
                  <a:pt x="3768646" y="2080584"/>
                  <a:pt x="3768646" y="2075623"/>
                </a:cubicBezTo>
                <a:close/>
                <a:moveTo>
                  <a:pt x="1509556" y="2070928"/>
                </a:moveTo>
                <a:lnTo>
                  <a:pt x="1512607" y="2071650"/>
                </a:lnTo>
                <a:cubicBezTo>
                  <a:pt x="1514640" y="2072131"/>
                  <a:pt x="1515230" y="2074172"/>
                  <a:pt x="1514378" y="2077772"/>
                </a:cubicBezTo>
                <a:cubicBezTo>
                  <a:pt x="1517594" y="2082334"/>
                  <a:pt x="1520809" y="2086896"/>
                  <a:pt x="1524024" y="2091459"/>
                </a:cubicBezTo>
                <a:lnTo>
                  <a:pt x="1517924" y="2090015"/>
                </a:lnTo>
                <a:cubicBezTo>
                  <a:pt x="1510641" y="2084490"/>
                  <a:pt x="1508229" y="2081068"/>
                  <a:pt x="1510689" y="2079750"/>
                </a:cubicBezTo>
                <a:cubicBezTo>
                  <a:pt x="1513149" y="2078431"/>
                  <a:pt x="1512771" y="2075491"/>
                  <a:pt x="1509556" y="2070928"/>
                </a:cubicBezTo>
                <a:close/>
                <a:moveTo>
                  <a:pt x="3746321" y="2068182"/>
                </a:moveTo>
                <a:lnTo>
                  <a:pt x="3753763" y="2075623"/>
                </a:lnTo>
                <a:lnTo>
                  <a:pt x="3753763" y="2068182"/>
                </a:lnTo>
                <a:cubicBezTo>
                  <a:pt x="3748801" y="2068182"/>
                  <a:pt x="3746321" y="2068182"/>
                  <a:pt x="3746321" y="2068182"/>
                </a:cubicBezTo>
                <a:close/>
                <a:moveTo>
                  <a:pt x="1528782" y="2068182"/>
                </a:moveTo>
                <a:lnTo>
                  <a:pt x="1536224" y="2075623"/>
                </a:lnTo>
                <a:cubicBezTo>
                  <a:pt x="1536224" y="2075623"/>
                  <a:pt x="1533743" y="2075623"/>
                  <a:pt x="1528782" y="2075623"/>
                </a:cubicBezTo>
                <a:lnTo>
                  <a:pt x="1521341" y="2075623"/>
                </a:lnTo>
                <a:cubicBezTo>
                  <a:pt x="1521341" y="2070662"/>
                  <a:pt x="1523822" y="2068182"/>
                  <a:pt x="1528782" y="2068182"/>
                </a:cubicBezTo>
                <a:close/>
                <a:moveTo>
                  <a:pt x="1459472" y="2064775"/>
                </a:moveTo>
                <a:lnTo>
                  <a:pt x="1465573" y="2066219"/>
                </a:lnTo>
                <a:cubicBezTo>
                  <a:pt x="1469640" y="2067182"/>
                  <a:pt x="1473281" y="2069945"/>
                  <a:pt x="1476496" y="2074506"/>
                </a:cubicBezTo>
                <a:lnTo>
                  <a:pt x="1464295" y="2071618"/>
                </a:lnTo>
                <a:cubicBezTo>
                  <a:pt x="1464295" y="2071618"/>
                  <a:pt x="1463491" y="2070478"/>
                  <a:pt x="1461883" y="2068197"/>
                </a:cubicBezTo>
                <a:cubicBezTo>
                  <a:pt x="1460276" y="2065916"/>
                  <a:pt x="1459472" y="2064775"/>
                  <a:pt x="1459472" y="2064775"/>
                </a:cubicBezTo>
                <a:close/>
                <a:moveTo>
                  <a:pt x="4683939" y="2060740"/>
                </a:moveTo>
                <a:cubicBezTo>
                  <a:pt x="4688899" y="2060740"/>
                  <a:pt x="4691379" y="2060740"/>
                  <a:pt x="4691379" y="2060740"/>
                </a:cubicBezTo>
                <a:lnTo>
                  <a:pt x="4683939" y="2068182"/>
                </a:lnTo>
                <a:close/>
                <a:moveTo>
                  <a:pt x="4006771" y="2060740"/>
                </a:moveTo>
                <a:cubicBezTo>
                  <a:pt x="4006771" y="2060740"/>
                  <a:pt x="4006771" y="2063221"/>
                  <a:pt x="4006771" y="2068182"/>
                </a:cubicBezTo>
                <a:lnTo>
                  <a:pt x="4014212" y="2068182"/>
                </a:lnTo>
                <a:close/>
                <a:moveTo>
                  <a:pt x="1507388" y="2055159"/>
                </a:moveTo>
                <a:cubicBezTo>
                  <a:pt x="1508008" y="2055159"/>
                  <a:pt x="1508939" y="2055779"/>
                  <a:pt x="1510179" y="2057019"/>
                </a:cubicBezTo>
                <a:cubicBezTo>
                  <a:pt x="1512660" y="2059500"/>
                  <a:pt x="1513900" y="2060740"/>
                  <a:pt x="1513900" y="2060740"/>
                </a:cubicBezTo>
                <a:cubicBezTo>
                  <a:pt x="1508939" y="2060740"/>
                  <a:pt x="1506458" y="2059500"/>
                  <a:pt x="1506458" y="2057019"/>
                </a:cubicBezTo>
                <a:cubicBezTo>
                  <a:pt x="1506458" y="2055779"/>
                  <a:pt x="1506768" y="2055159"/>
                  <a:pt x="1507388" y="2055159"/>
                </a:cubicBezTo>
                <a:close/>
                <a:moveTo>
                  <a:pt x="4284825" y="2050576"/>
                </a:moveTo>
                <a:lnTo>
                  <a:pt x="4289544" y="2053299"/>
                </a:lnTo>
                <a:lnTo>
                  <a:pt x="4282103" y="2053299"/>
                </a:lnTo>
                <a:close/>
                <a:moveTo>
                  <a:pt x="3694231" y="2038416"/>
                </a:moveTo>
                <a:lnTo>
                  <a:pt x="3701673" y="2053299"/>
                </a:lnTo>
                <a:cubicBezTo>
                  <a:pt x="3706634" y="2053299"/>
                  <a:pt x="3709114" y="2053299"/>
                  <a:pt x="3709114" y="2053299"/>
                </a:cubicBezTo>
                <a:cubicBezTo>
                  <a:pt x="3709114" y="2043377"/>
                  <a:pt x="3704153" y="2038416"/>
                  <a:pt x="3694231" y="2038416"/>
                </a:cubicBezTo>
                <a:close/>
                <a:moveTo>
                  <a:pt x="3950030" y="2032835"/>
                </a:moveTo>
                <a:cubicBezTo>
                  <a:pt x="3948169" y="2032835"/>
                  <a:pt x="3947239" y="2033455"/>
                  <a:pt x="3947239" y="2034695"/>
                </a:cubicBezTo>
                <a:cubicBezTo>
                  <a:pt x="3947239" y="2037176"/>
                  <a:pt x="3949719" y="2040897"/>
                  <a:pt x="3954681" y="2045857"/>
                </a:cubicBezTo>
                <a:lnTo>
                  <a:pt x="3969564" y="2045857"/>
                </a:lnTo>
                <a:cubicBezTo>
                  <a:pt x="3969564" y="2040897"/>
                  <a:pt x="3965843" y="2037176"/>
                  <a:pt x="3958401" y="2034695"/>
                </a:cubicBezTo>
                <a:cubicBezTo>
                  <a:pt x="3954681" y="2033455"/>
                  <a:pt x="3951890" y="2032835"/>
                  <a:pt x="3950030" y="2032835"/>
                </a:cubicBezTo>
                <a:close/>
                <a:moveTo>
                  <a:pt x="4215130" y="2030975"/>
                </a:moveTo>
                <a:cubicBezTo>
                  <a:pt x="4210169" y="2030975"/>
                  <a:pt x="4208929" y="2032215"/>
                  <a:pt x="4211409" y="2034695"/>
                </a:cubicBezTo>
                <a:cubicBezTo>
                  <a:pt x="4213889" y="2037176"/>
                  <a:pt x="4216371" y="2038416"/>
                  <a:pt x="4218851" y="2038416"/>
                </a:cubicBezTo>
                <a:cubicBezTo>
                  <a:pt x="4221331" y="2038416"/>
                  <a:pt x="4220091" y="2035935"/>
                  <a:pt x="4215130" y="2030975"/>
                </a:cubicBezTo>
                <a:close/>
                <a:moveTo>
                  <a:pt x="4639290" y="2023533"/>
                </a:moveTo>
                <a:cubicBezTo>
                  <a:pt x="4639290" y="2028494"/>
                  <a:pt x="4639290" y="2030975"/>
                  <a:pt x="4639290" y="2030975"/>
                </a:cubicBezTo>
                <a:cubicBezTo>
                  <a:pt x="4639290" y="2030975"/>
                  <a:pt x="4638670" y="2030975"/>
                  <a:pt x="4637430" y="2030975"/>
                </a:cubicBezTo>
                <a:lnTo>
                  <a:pt x="4631849" y="2030975"/>
                </a:lnTo>
                <a:lnTo>
                  <a:pt x="4631849" y="2030044"/>
                </a:lnTo>
                <a:cubicBezTo>
                  <a:pt x="4631849" y="2029424"/>
                  <a:pt x="4631849" y="2028494"/>
                  <a:pt x="4631849" y="2027254"/>
                </a:cubicBezTo>
                <a:cubicBezTo>
                  <a:pt x="4631849" y="2024773"/>
                  <a:pt x="4634329" y="2023533"/>
                  <a:pt x="4639290" y="2023533"/>
                </a:cubicBezTo>
                <a:close/>
                <a:moveTo>
                  <a:pt x="3671907" y="2023533"/>
                </a:moveTo>
                <a:cubicBezTo>
                  <a:pt x="3671907" y="2028494"/>
                  <a:pt x="3673148" y="2030975"/>
                  <a:pt x="3675628" y="2030975"/>
                </a:cubicBezTo>
                <a:cubicBezTo>
                  <a:pt x="3678108" y="2030975"/>
                  <a:pt x="3679349" y="2028494"/>
                  <a:pt x="3679349" y="2023533"/>
                </a:cubicBezTo>
                <a:close/>
                <a:moveTo>
                  <a:pt x="4616966" y="2016092"/>
                </a:moveTo>
                <a:lnTo>
                  <a:pt x="4631849" y="2030975"/>
                </a:lnTo>
                <a:lnTo>
                  <a:pt x="4646731" y="2045857"/>
                </a:lnTo>
                <a:cubicBezTo>
                  <a:pt x="4646731" y="2045857"/>
                  <a:pt x="4641770" y="2045857"/>
                  <a:pt x="4631849" y="2045857"/>
                </a:cubicBezTo>
                <a:close/>
                <a:moveTo>
                  <a:pt x="4512786" y="1986326"/>
                </a:moveTo>
                <a:cubicBezTo>
                  <a:pt x="4512786" y="1991287"/>
                  <a:pt x="4512786" y="1996248"/>
                  <a:pt x="4512786" y="2001209"/>
                </a:cubicBezTo>
                <a:lnTo>
                  <a:pt x="4520228" y="2008650"/>
                </a:lnTo>
                <a:cubicBezTo>
                  <a:pt x="4525189" y="2008650"/>
                  <a:pt x="4528910" y="2008650"/>
                  <a:pt x="4531390" y="2008650"/>
                </a:cubicBezTo>
                <a:cubicBezTo>
                  <a:pt x="4533870" y="2008650"/>
                  <a:pt x="4535110" y="2011131"/>
                  <a:pt x="4535110" y="2016092"/>
                </a:cubicBezTo>
                <a:cubicBezTo>
                  <a:pt x="4535110" y="2016092"/>
                  <a:pt x="4537590" y="2017332"/>
                  <a:pt x="4542552" y="2019812"/>
                </a:cubicBezTo>
                <a:cubicBezTo>
                  <a:pt x="4547513" y="2022293"/>
                  <a:pt x="4549993" y="2026014"/>
                  <a:pt x="4549993" y="2030975"/>
                </a:cubicBezTo>
                <a:cubicBezTo>
                  <a:pt x="4554955" y="2035935"/>
                  <a:pt x="4558675" y="2039656"/>
                  <a:pt x="4561155" y="2042137"/>
                </a:cubicBezTo>
                <a:cubicBezTo>
                  <a:pt x="4563635" y="2044617"/>
                  <a:pt x="4566117" y="2045857"/>
                  <a:pt x="4568597" y="2045857"/>
                </a:cubicBezTo>
                <a:cubicBezTo>
                  <a:pt x="4571077" y="2045857"/>
                  <a:pt x="4573558" y="2045857"/>
                  <a:pt x="4576038" y="2045857"/>
                </a:cubicBezTo>
                <a:cubicBezTo>
                  <a:pt x="4578518" y="2045857"/>
                  <a:pt x="4579759" y="2048338"/>
                  <a:pt x="4579759" y="2053299"/>
                </a:cubicBezTo>
                <a:cubicBezTo>
                  <a:pt x="4579759" y="2053299"/>
                  <a:pt x="4582239" y="2053299"/>
                  <a:pt x="4587200" y="2053299"/>
                </a:cubicBezTo>
                <a:lnTo>
                  <a:pt x="4587200" y="2060740"/>
                </a:lnTo>
                <a:cubicBezTo>
                  <a:pt x="4587200" y="2060740"/>
                  <a:pt x="4599603" y="2065701"/>
                  <a:pt x="4624407" y="2075623"/>
                </a:cubicBezTo>
                <a:lnTo>
                  <a:pt x="4616966" y="2068182"/>
                </a:lnTo>
                <a:cubicBezTo>
                  <a:pt x="4612005" y="2063221"/>
                  <a:pt x="4604563" y="2055779"/>
                  <a:pt x="4594642" y="2045857"/>
                </a:cubicBezTo>
                <a:cubicBezTo>
                  <a:pt x="4584720" y="2035935"/>
                  <a:pt x="4577279" y="2028494"/>
                  <a:pt x="4572317" y="2023533"/>
                </a:cubicBezTo>
                <a:cubicBezTo>
                  <a:pt x="4567356" y="2023533"/>
                  <a:pt x="4562396" y="2022293"/>
                  <a:pt x="4557435" y="2019812"/>
                </a:cubicBezTo>
                <a:cubicBezTo>
                  <a:pt x="4552473" y="2017332"/>
                  <a:pt x="4549993" y="2016092"/>
                  <a:pt x="4549993" y="2016092"/>
                </a:cubicBezTo>
                <a:cubicBezTo>
                  <a:pt x="4540072" y="2011131"/>
                  <a:pt x="4537590" y="2006170"/>
                  <a:pt x="4542552" y="2001209"/>
                </a:cubicBezTo>
                <a:lnTo>
                  <a:pt x="4535110" y="1993768"/>
                </a:lnTo>
                <a:cubicBezTo>
                  <a:pt x="4535110" y="1993768"/>
                  <a:pt x="4533870" y="1993768"/>
                  <a:pt x="4531390" y="1993768"/>
                </a:cubicBezTo>
                <a:cubicBezTo>
                  <a:pt x="4528910" y="1993768"/>
                  <a:pt x="4525189" y="1991287"/>
                  <a:pt x="4520228" y="1986326"/>
                </a:cubicBezTo>
                <a:close/>
                <a:moveTo>
                  <a:pt x="4140716" y="1986326"/>
                </a:moveTo>
                <a:lnTo>
                  <a:pt x="4140716" y="1993768"/>
                </a:lnTo>
                <a:lnTo>
                  <a:pt x="4148157" y="1993768"/>
                </a:lnTo>
                <a:cubicBezTo>
                  <a:pt x="4148157" y="1988807"/>
                  <a:pt x="4145677" y="1986326"/>
                  <a:pt x="4140716" y="1986326"/>
                </a:cubicBezTo>
                <a:close/>
                <a:moveTo>
                  <a:pt x="3604935" y="1986326"/>
                </a:moveTo>
                <a:lnTo>
                  <a:pt x="3598813" y="1992448"/>
                </a:lnTo>
                <a:lnTo>
                  <a:pt x="3600892" y="1994901"/>
                </a:lnTo>
                <a:lnTo>
                  <a:pt x="3619817" y="2001209"/>
                </a:lnTo>
                <a:cubicBezTo>
                  <a:pt x="3619817" y="1996248"/>
                  <a:pt x="3614856" y="1991287"/>
                  <a:pt x="3604935" y="1986326"/>
                </a:cubicBezTo>
                <a:close/>
                <a:moveTo>
                  <a:pt x="4698821" y="1978885"/>
                </a:moveTo>
                <a:lnTo>
                  <a:pt x="4713704" y="1986326"/>
                </a:lnTo>
                <a:cubicBezTo>
                  <a:pt x="4718665" y="1991287"/>
                  <a:pt x="4721145" y="1993768"/>
                  <a:pt x="4721145" y="1993768"/>
                </a:cubicBezTo>
                <a:cubicBezTo>
                  <a:pt x="4721145" y="1993768"/>
                  <a:pt x="4717425" y="1991287"/>
                  <a:pt x="4709983" y="1986326"/>
                </a:cubicBezTo>
                <a:cubicBezTo>
                  <a:pt x="4702542" y="1981365"/>
                  <a:pt x="4698821" y="1978885"/>
                  <a:pt x="4698821" y="1978885"/>
                </a:cubicBezTo>
                <a:close/>
                <a:moveTo>
                  <a:pt x="4572317" y="1978885"/>
                </a:moveTo>
                <a:cubicBezTo>
                  <a:pt x="4572317" y="1978885"/>
                  <a:pt x="4576038" y="1981365"/>
                  <a:pt x="4583480" y="1986326"/>
                </a:cubicBezTo>
                <a:cubicBezTo>
                  <a:pt x="4590921" y="1991287"/>
                  <a:pt x="4592162" y="1996248"/>
                  <a:pt x="4587200" y="2001209"/>
                </a:cubicBezTo>
                <a:lnTo>
                  <a:pt x="4579759" y="1993768"/>
                </a:lnTo>
                <a:close/>
                <a:moveTo>
                  <a:pt x="4334192" y="1971443"/>
                </a:moveTo>
                <a:cubicBezTo>
                  <a:pt x="4334192" y="1971443"/>
                  <a:pt x="4334192" y="1972683"/>
                  <a:pt x="4334192" y="1975164"/>
                </a:cubicBezTo>
                <a:cubicBezTo>
                  <a:pt x="4334192" y="1977645"/>
                  <a:pt x="4336673" y="1982605"/>
                  <a:pt x="4341634" y="1990047"/>
                </a:cubicBezTo>
                <a:cubicBezTo>
                  <a:pt x="4346595" y="1997488"/>
                  <a:pt x="4351555" y="2001209"/>
                  <a:pt x="4356517" y="2001209"/>
                </a:cubicBezTo>
                <a:cubicBezTo>
                  <a:pt x="4361478" y="2001209"/>
                  <a:pt x="4363958" y="2003690"/>
                  <a:pt x="4363958" y="2008650"/>
                </a:cubicBezTo>
                <a:cubicBezTo>
                  <a:pt x="4368919" y="2018572"/>
                  <a:pt x="4381321" y="2023533"/>
                  <a:pt x="4401165" y="2023533"/>
                </a:cubicBezTo>
                <a:lnTo>
                  <a:pt x="4408606" y="2016092"/>
                </a:lnTo>
                <a:cubicBezTo>
                  <a:pt x="4408606" y="2011131"/>
                  <a:pt x="4403645" y="2007410"/>
                  <a:pt x="4393724" y="2004930"/>
                </a:cubicBezTo>
                <a:cubicBezTo>
                  <a:pt x="4383802" y="2002449"/>
                  <a:pt x="4378841" y="1998728"/>
                  <a:pt x="4378841" y="1993768"/>
                </a:cubicBezTo>
                <a:close/>
                <a:moveTo>
                  <a:pt x="1409720" y="1971443"/>
                </a:moveTo>
                <a:lnTo>
                  <a:pt x="1409720" y="1978885"/>
                </a:lnTo>
                <a:cubicBezTo>
                  <a:pt x="1414681" y="1983845"/>
                  <a:pt x="1417161" y="1986326"/>
                  <a:pt x="1417161" y="1986326"/>
                </a:cubicBezTo>
                <a:lnTo>
                  <a:pt x="1419751" y="1987621"/>
                </a:lnTo>
                <a:lnTo>
                  <a:pt x="1421180" y="1981586"/>
                </a:lnTo>
                <a:lnTo>
                  <a:pt x="1422382" y="1976508"/>
                </a:lnTo>
                <a:close/>
                <a:moveTo>
                  <a:pt x="1391954" y="1968966"/>
                </a:moveTo>
                <a:lnTo>
                  <a:pt x="1390676" y="1974366"/>
                </a:lnTo>
                <a:cubicBezTo>
                  <a:pt x="1390676" y="1974366"/>
                  <a:pt x="1388643" y="1973885"/>
                  <a:pt x="1384576" y="1972922"/>
                </a:cubicBezTo>
                <a:cubicBezTo>
                  <a:pt x="1385428" y="1969322"/>
                  <a:pt x="1387887" y="1968004"/>
                  <a:pt x="1391954" y="1968966"/>
                </a:cubicBezTo>
                <a:close/>
                <a:moveTo>
                  <a:pt x="4319310" y="1964002"/>
                </a:moveTo>
                <a:cubicBezTo>
                  <a:pt x="4319310" y="1968963"/>
                  <a:pt x="4320550" y="1971443"/>
                  <a:pt x="4323030" y="1971443"/>
                </a:cubicBezTo>
                <a:cubicBezTo>
                  <a:pt x="4325510" y="1971443"/>
                  <a:pt x="4326751" y="1968963"/>
                  <a:pt x="4326751" y="1964002"/>
                </a:cubicBezTo>
                <a:close/>
                <a:moveTo>
                  <a:pt x="4159319" y="1964002"/>
                </a:moveTo>
                <a:cubicBezTo>
                  <a:pt x="4156839" y="1964002"/>
                  <a:pt x="4156839" y="1965242"/>
                  <a:pt x="4159319" y="1967723"/>
                </a:cubicBezTo>
                <a:cubicBezTo>
                  <a:pt x="4161799" y="1970203"/>
                  <a:pt x="4164281" y="1971443"/>
                  <a:pt x="4166761" y="1971443"/>
                </a:cubicBezTo>
                <a:cubicBezTo>
                  <a:pt x="4169241" y="1971443"/>
                  <a:pt x="4169241" y="1970203"/>
                  <a:pt x="4166761" y="1967723"/>
                </a:cubicBezTo>
                <a:cubicBezTo>
                  <a:pt x="4164281" y="1965242"/>
                  <a:pt x="4161799" y="1964002"/>
                  <a:pt x="4159319" y="1964002"/>
                </a:cubicBezTo>
                <a:close/>
                <a:moveTo>
                  <a:pt x="3508196" y="1956560"/>
                </a:moveTo>
                <a:lnTo>
                  <a:pt x="3504764" y="1961709"/>
                </a:lnTo>
                <a:lnTo>
                  <a:pt x="3506106" y="1964770"/>
                </a:lnTo>
                <a:cubicBezTo>
                  <a:pt x="3509747" y="1967532"/>
                  <a:pt x="3515209" y="1971676"/>
                  <a:pt x="3522491" y="1977201"/>
                </a:cubicBezTo>
                <a:cubicBezTo>
                  <a:pt x="3521639" y="1980801"/>
                  <a:pt x="3523246" y="1983081"/>
                  <a:pt x="3527315" y="1984044"/>
                </a:cubicBezTo>
                <a:lnTo>
                  <a:pt x="3527681" y="1984565"/>
                </a:lnTo>
                <a:lnTo>
                  <a:pt x="3530521" y="1978885"/>
                </a:lnTo>
                <a:cubicBezTo>
                  <a:pt x="3530521" y="1964002"/>
                  <a:pt x="3523079" y="1956560"/>
                  <a:pt x="3508196" y="1956560"/>
                </a:cubicBezTo>
                <a:close/>
                <a:moveTo>
                  <a:pt x="1362729" y="1956347"/>
                </a:moveTo>
                <a:lnTo>
                  <a:pt x="1368829" y="1957791"/>
                </a:lnTo>
                <a:cubicBezTo>
                  <a:pt x="1368829" y="1957791"/>
                  <a:pt x="1366370" y="1959109"/>
                  <a:pt x="1361451" y="1961746"/>
                </a:cubicBezTo>
                <a:close/>
                <a:moveTo>
                  <a:pt x="4671846" y="1944468"/>
                </a:moveTo>
                <a:cubicBezTo>
                  <a:pt x="4674947" y="1945089"/>
                  <a:pt x="4678977" y="1946639"/>
                  <a:pt x="4683939" y="1949119"/>
                </a:cubicBezTo>
                <a:cubicBezTo>
                  <a:pt x="4688899" y="1954080"/>
                  <a:pt x="4691379" y="1959041"/>
                  <a:pt x="4691379" y="1964002"/>
                </a:cubicBezTo>
                <a:cubicBezTo>
                  <a:pt x="4681458" y="1964002"/>
                  <a:pt x="4676497" y="1964002"/>
                  <a:pt x="4676497" y="1964002"/>
                </a:cubicBezTo>
                <a:cubicBezTo>
                  <a:pt x="4666575" y="1954080"/>
                  <a:pt x="4662855" y="1947879"/>
                  <a:pt x="4665335" y="1945398"/>
                </a:cubicBezTo>
                <a:cubicBezTo>
                  <a:pt x="4666575" y="1944158"/>
                  <a:pt x="4668745" y="1943848"/>
                  <a:pt x="4671846" y="1944468"/>
                </a:cubicBezTo>
                <a:close/>
                <a:moveTo>
                  <a:pt x="4215130" y="1941678"/>
                </a:moveTo>
                <a:lnTo>
                  <a:pt x="4207689" y="1949119"/>
                </a:lnTo>
                <a:lnTo>
                  <a:pt x="4207689" y="1956560"/>
                </a:lnTo>
                <a:cubicBezTo>
                  <a:pt x="4207689" y="1961521"/>
                  <a:pt x="4205208" y="1964002"/>
                  <a:pt x="4200247" y="1964002"/>
                </a:cubicBezTo>
                <a:cubicBezTo>
                  <a:pt x="4195286" y="1964002"/>
                  <a:pt x="4195286" y="1961521"/>
                  <a:pt x="4200247" y="1956560"/>
                </a:cubicBezTo>
                <a:cubicBezTo>
                  <a:pt x="4200247" y="1951600"/>
                  <a:pt x="4201488" y="1947879"/>
                  <a:pt x="4203968" y="1945398"/>
                </a:cubicBezTo>
                <a:cubicBezTo>
                  <a:pt x="4206448" y="1942918"/>
                  <a:pt x="4210169" y="1941678"/>
                  <a:pt x="4215130" y="1941678"/>
                </a:cubicBezTo>
                <a:close/>
                <a:moveTo>
                  <a:pt x="4520228" y="1934236"/>
                </a:moveTo>
                <a:cubicBezTo>
                  <a:pt x="4515266" y="1939197"/>
                  <a:pt x="4511546" y="1940438"/>
                  <a:pt x="4509065" y="1937957"/>
                </a:cubicBezTo>
                <a:cubicBezTo>
                  <a:pt x="4506585" y="1935476"/>
                  <a:pt x="4505345" y="1936717"/>
                  <a:pt x="4505345" y="1941678"/>
                </a:cubicBezTo>
                <a:lnTo>
                  <a:pt x="4505345" y="1949119"/>
                </a:lnTo>
                <a:cubicBezTo>
                  <a:pt x="4515266" y="1954080"/>
                  <a:pt x="4520228" y="1951600"/>
                  <a:pt x="4520228" y="1941678"/>
                </a:cubicBezTo>
                <a:close/>
                <a:moveTo>
                  <a:pt x="4096067" y="1934236"/>
                </a:moveTo>
                <a:lnTo>
                  <a:pt x="4096067" y="1941678"/>
                </a:lnTo>
                <a:cubicBezTo>
                  <a:pt x="4105989" y="1941678"/>
                  <a:pt x="4110950" y="1941678"/>
                  <a:pt x="4110950" y="1941678"/>
                </a:cubicBezTo>
                <a:cubicBezTo>
                  <a:pt x="4110950" y="1936717"/>
                  <a:pt x="4108470" y="1934236"/>
                  <a:pt x="4103509" y="1934236"/>
                </a:cubicBezTo>
                <a:cubicBezTo>
                  <a:pt x="4098548" y="1934236"/>
                  <a:pt x="4096067" y="1934236"/>
                  <a:pt x="4096067" y="1934236"/>
                </a:cubicBezTo>
                <a:close/>
                <a:moveTo>
                  <a:pt x="1343437" y="1928973"/>
                </a:moveTo>
                <a:cubicBezTo>
                  <a:pt x="1346653" y="1933535"/>
                  <a:pt x="1349277" y="1936057"/>
                  <a:pt x="1351311" y="1936539"/>
                </a:cubicBezTo>
                <a:cubicBezTo>
                  <a:pt x="1353345" y="1937020"/>
                  <a:pt x="1355969" y="1939542"/>
                  <a:pt x="1359184" y="1944104"/>
                </a:cubicBezTo>
                <a:lnTo>
                  <a:pt x="1357906" y="1949503"/>
                </a:lnTo>
                <a:cubicBezTo>
                  <a:pt x="1357906" y="1949503"/>
                  <a:pt x="1354265" y="1946741"/>
                  <a:pt x="1346983" y="1941216"/>
                </a:cubicBezTo>
                <a:close/>
                <a:moveTo>
                  <a:pt x="4678357" y="1922144"/>
                </a:moveTo>
                <a:cubicBezTo>
                  <a:pt x="4679597" y="1922764"/>
                  <a:pt x="4681457" y="1924315"/>
                  <a:pt x="4683939" y="1926795"/>
                </a:cubicBezTo>
                <a:cubicBezTo>
                  <a:pt x="4688899" y="1931756"/>
                  <a:pt x="4691379" y="1936717"/>
                  <a:pt x="4691379" y="1941678"/>
                </a:cubicBezTo>
                <a:lnTo>
                  <a:pt x="4683939" y="1934236"/>
                </a:lnTo>
                <a:cubicBezTo>
                  <a:pt x="4678977" y="1929276"/>
                  <a:pt x="4676497" y="1925555"/>
                  <a:pt x="4676497" y="1923074"/>
                </a:cubicBezTo>
                <a:cubicBezTo>
                  <a:pt x="4676497" y="1921834"/>
                  <a:pt x="4677117" y="1921524"/>
                  <a:pt x="4678357" y="1922144"/>
                </a:cubicBezTo>
                <a:close/>
                <a:moveTo>
                  <a:pt x="4713704" y="1911912"/>
                </a:moveTo>
                <a:cubicBezTo>
                  <a:pt x="4713704" y="1911912"/>
                  <a:pt x="4716184" y="1914393"/>
                  <a:pt x="4721145" y="1919353"/>
                </a:cubicBezTo>
                <a:lnTo>
                  <a:pt x="4728587" y="1934236"/>
                </a:lnTo>
                <a:cubicBezTo>
                  <a:pt x="4728587" y="1934236"/>
                  <a:pt x="4727346" y="1932996"/>
                  <a:pt x="4724866" y="1930516"/>
                </a:cubicBezTo>
                <a:cubicBezTo>
                  <a:pt x="4722386" y="1928035"/>
                  <a:pt x="4721145" y="1926795"/>
                  <a:pt x="4721145" y="1926795"/>
                </a:cubicBezTo>
                <a:close/>
                <a:moveTo>
                  <a:pt x="4602083" y="1889588"/>
                </a:moveTo>
                <a:lnTo>
                  <a:pt x="4631849" y="1919353"/>
                </a:lnTo>
                <a:cubicBezTo>
                  <a:pt x="4631849" y="1924314"/>
                  <a:pt x="4624407" y="1919353"/>
                  <a:pt x="4609524" y="1904471"/>
                </a:cubicBezTo>
                <a:cubicBezTo>
                  <a:pt x="4599603" y="1894549"/>
                  <a:pt x="4597122" y="1889588"/>
                  <a:pt x="4602083" y="1889588"/>
                </a:cubicBezTo>
                <a:close/>
                <a:moveTo>
                  <a:pt x="4178853" y="1884937"/>
                </a:moveTo>
                <a:cubicBezTo>
                  <a:pt x="4178233" y="1885557"/>
                  <a:pt x="4177923" y="1887108"/>
                  <a:pt x="4177923" y="1889588"/>
                </a:cubicBezTo>
                <a:lnTo>
                  <a:pt x="4185364" y="1889588"/>
                </a:lnTo>
                <a:cubicBezTo>
                  <a:pt x="4185364" y="1889588"/>
                  <a:pt x="4184124" y="1888348"/>
                  <a:pt x="4181644" y="1885867"/>
                </a:cubicBezTo>
                <a:cubicBezTo>
                  <a:pt x="4180404" y="1884627"/>
                  <a:pt x="4179473" y="1884317"/>
                  <a:pt x="4178853" y="1884937"/>
                </a:cubicBezTo>
                <a:close/>
                <a:moveTo>
                  <a:pt x="4215130" y="1874705"/>
                </a:moveTo>
                <a:lnTo>
                  <a:pt x="4207689" y="1882146"/>
                </a:lnTo>
                <a:cubicBezTo>
                  <a:pt x="4212650" y="1887107"/>
                  <a:pt x="4216371" y="1888348"/>
                  <a:pt x="4218851" y="1885867"/>
                </a:cubicBezTo>
                <a:cubicBezTo>
                  <a:pt x="4221331" y="1883386"/>
                  <a:pt x="4220091" y="1879666"/>
                  <a:pt x="4215130" y="1874705"/>
                </a:cubicBezTo>
                <a:close/>
                <a:moveTo>
                  <a:pt x="4306752" y="1872845"/>
                </a:moveTo>
                <a:cubicBezTo>
                  <a:pt x="4307682" y="1872845"/>
                  <a:pt x="4309388" y="1873465"/>
                  <a:pt x="4311868" y="1874705"/>
                </a:cubicBezTo>
                <a:cubicBezTo>
                  <a:pt x="4341634" y="1879666"/>
                  <a:pt x="4356517" y="1887107"/>
                  <a:pt x="4356517" y="1897029"/>
                </a:cubicBezTo>
                <a:lnTo>
                  <a:pt x="4319310" y="1889588"/>
                </a:lnTo>
                <a:cubicBezTo>
                  <a:pt x="4308148" y="1878426"/>
                  <a:pt x="4303962" y="1872845"/>
                  <a:pt x="4306752" y="1872845"/>
                </a:cubicBezTo>
                <a:close/>
                <a:moveTo>
                  <a:pt x="4140716" y="1867264"/>
                </a:moveTo>
                <a:cubicBezTo>
                  <a:pt x="4140716" y="1872224"/>
                  <a:pt x="4141956" y="1874705"/>
                  <a:pt x="4144437" y="1874705"/>
                </a:cubicBezTo>
                <a:cubicBezTo>
                  <a:pt x="4146917" y="1874705"/>
                  <a:pt x="4148157" y="1872224"/>
                  <a:pt x="4148157" y="1867264"/>
                </a:cubicBezTo>
                <a:close/>
                <a:moveTo>
                  <a:pt x="1223685" y="1867264"/>
                </a:moveTo>
                <a:cubicBezTo>
                  <a:pt x="1223685" y="1872224"/>
                  <a:pt x="1222445" y="1874705"/>
                  <a:pt x="1219964" y="1874705"/>
                </a:cubicBezTo>
                <a:cubicBezTo>
                  <a:pt x="1217483" y="1874705"/>
                  <a:pt x="1216243" y="1873465"/>
                  <a:pt x="1216243" y="1870984"/>
                </a:cubicBezTo>
                <a:cubicBezTo>
                  <a:pt x="1216243" y="1868504"/>
                  <a:pt x="1218724" y="1867264"/>
                  <a:pt x="1223685" y="1867264"/>
                </a:cubicBezTo>
                <a:close/>
                <a:moveTo>
                  <a:pt x="4174202" y="1859822"/>
                </a:moveTo>
                <a:cubicBezTo>
                  <a:pt x="4171722" y="1859822"/>
                  <a:pt x="4170481" y="1861062"/>
                  <a:pt x="4170481" y="1863543"/>
                </a:cubicBezTo>
                <a:cubicBezTo>
                  <a:pt x="4170481" y="1866024"/>
                  <a:pt x="4172962" y="1867264"/>
                  <a:pt x="4177923" y="1867264"/>
                </a:cubicBezTo>
                <a:cubicBezTo>
                  <a:pt x="4182884" y="1867264"/>
                  <a:pt x="4184124" y="1866024"/>
                  <a:pt x="4181644" y="1863543"/>
                </a:cubicBezTo>
                <a:cubicBezTo>
                  <a:pt x="4179164" y="1861062"/>
                  <a:pt x="4176682" y="1859822"/>
                  <a:pt x="4174202" y="1859822"/>
                </a:cubicBezTo>
                <a:close/>
                <a:moveTo>
                  <a:pt x="3964913" y="1848661"/>
                </a:moveTo>
                <a:cubicBezTo>
                  <a:pt x="3963052" y="1848661"/>
                  <a:pt x="3962122" y="1849901"/>
                  <a:pt x="3962122" y="1852381"/>
                </a:cubicBezTo>
                <a:lnTo>
                  <a:pt x="3962122" y="1859822"/>
                </a:lnTo>
                <a:cubicBezTo>
                  <a:pt x="3967083" y="1864783"/>
                  <a:pt x="3972044" y="1867264"/>
                  <a:pt x="3977005" y="1867264"/>
                </a:cubicBezTo>
                <a:cubicBezTo>
                  <a:pt x="3981966" y="1867264"/>
                  <a:pt x="3984446" y="1867264"/>
                  <a:pt x="3984446" y="1867264"/>
                </a:cubicBezTo>
                <a:lnTo>
                  <a:pt x="3991888" y="1867264"/>
                </a:lnTo>
                <a:cubicBezTo>
                  <a:pt x="3991888" y="1867264"/>
                  <a:pt x="3990647" y="1866024"/>
                  <a:pt x="3988167" y="1863543"/>
                </a:cubicBezTo>
                <a:cubicBezTo>
                  <a:pt x="3985687" y="1861062"/>
                  <a:pt x="3984446" y="1859822"/>
                  <a:pt x="3984446" y="1859822"/>
                </a:cubicBezTo>
                <a:cubicBezTo>
                  <a:pt x="3984446" y="1859822"/>
                  <a:pt x="3980726" y="1857342"/>
                  <a:pt x="3973284" y="1852381"/>
                </a:cubicBezTo>
                <a:cubicBezTo>
                  <a:pt x="3969564" y="1849901"/>
                  <a:pt x="3966773" y="1848661"/>
                  <a:pt x="3964913" y="1848661"/>
                </a:cubicBezTo>
                <a:close/>
                <a:moveTo>
                  <a:pt x="4103509" y="1844939"/>
                </a:moveTo>
                <a:cubicBezTo>
                  <a:pt x="4103509" y="1859822"/>
                  <a:pt x="4110950" y="1867264"/>
                  <a:pt x="4125833" y="1867264"/>
                </a:cubicBezTo>
                <a:lnTo>
                  <a:pt x="4125833" y="1859822"/>
                </a:lnTo>
                <a:close/>
                <a:moveTo>
                  <a:pt x="3947239" y="1837498"/>
                </a:moveTo>
                <a:lnTo>
                  <a:pt x="3939798" y="1844939"/>
                </a:lnTo>
                <a:cubicBezTo>
                  <a:pt x="3939798" y="1849900"/>
                  <a:pt x="3939798" y="1852381"/>
                  <a:pt x="3939798" y="1852381"/>
                </a:cubicBezTo>
                <a:lnTo>
                  <a:pt x="3947239" y="1844939"/>
                </a:lnTo>
                <a:cubicBezTo>
                  <a:pt x="3947239" y="1839979"/>
                  <a:pt x="3947239" y="1837498"/>
                  <a:pt x="3947239" y="1837498"/>
                </a:cubicBezTo>
                <a:close/>
                <a:moveTo>
                  <a:pt x="3962122" y="1830057"/>
                </a:moveTo>
                <a:lnTo>
                  <a:pt x="3962122" y="1837498"/>
                </a:lnTo>
                <a:cubicBezTo>
                  <a:pt x="3967083" y="1837498"/>
                  <a:pt x="3972044" y="1839979"/>
                  <a:pt x="3977005" y="1844939"/>
                </a:cubicBezTo>
                <a:lnTo>
                  <a:pt x="3969564" y="1837498"/>
                </a:lnTo>
                <a:cubicBezTo>
                  <a:pt x="3969564" y="1832537"/>
                  <a:pt x="3967083" y="1830057"/>
                  <a:pt x="3962122" y="1830057"/>
                </a:cubicBezTo>
                <a:close/>
                <a:moveTo>
                  <a:pt x="4296055" y="1825638"/>
                </a:moveTo>
                <a:cubicBezTo>
                  <a:pt x="4294195" y="1825483"/>
                  <a:pt x="4292025" y="1825716"/>
                  <a:pt x="4289544" y="1826336"/>
                </a:cubicBezTo>
                <a:cubicBezTo>
                  <a:pt x="4279622" y="1828817"/>
                  <a:pt x="4269700" y="1830057"/>
                  <a:pt x="4259778" y="1830057"/>
                </a:cubicBezTo>
                <a:lnTo>
                  <a:pt x="4244896" y="1837498"/>
                </a:lnTo>
                <a:lnTo>
                  <a:pt x="4252337" y="1844939"/>
                </a:lnTo>
                <a:cubicBezTo>
                  <a:pt x="4257298" y="1849900"/>
                  <a:pt x="4262258" y="1852381"/>
                  <a:pt x="4267220" y="1852381"/>
                </a:cubicBezTo>
                <a:lnTo>
                  <a:pt x="4267220" y="1844939"/>
                </a:lnTo>
                <a:lnTo>
                  <a:pt x="4267220" y="1837498"/>
                </a:lnTo>
                <a:lnTo>
                  <a:pt x="4274661" y="1844939"/>
                </a:lnTo>
                <a:cubicBezTo>
                  <a:pt x="4279622" y="1844939"/>
                  <a:pt x="4282103" y="1844939"/>
                  <a:pt x="4282103" y="1844939"/>
                </a:cubicBezTo>
                <a:cubicBezTo>
                  <a:pt x="4287064" y="1844939"/>
                  <a:pt x="4289544" y="1847420"/>
                  <a:pt x="4289544" y="1852381"/>
                </a:cubicBezTo>
                <a:lnTo>
                  <a:pt x="4289544" y="1859822"/>
                </a:lnTo>
                <a:cubicBezTo>
                  <a:pt x="4284583" y="1854861"/>
                  <a:pt x="4280862" y="1853621"/>
                  <a:pt x="4278382" y="1856101"/>
                </a:cubicBezTo>
                <a:cubicBezTo>
                  <a:pt x="4275902" y="1858582"/>
                  <a:pt x="4274661" y="1862303"/>
                  <a:pt x="4274661" y="1867264"/>
                </a:cubicBezTo>
                <a:cubicBezTo>
                  <a:pt x="4274661" y="1872224"/>
                  <a:pt x="4282103" y="1879666"/>
                  <a:pt x="4296985" y="1889588"/>
                </a:cubicBezTo>
                <a:cubicBezTo>
                  <a:pt x="4331712" y="1909431"/>
                  <a:pt x="4349075" y="1919353"/>
                  <a:pt x="4349075" y="1919353"/>
                </a:cubicBezTo>
                <a:lnTo>
                  <a:pt x="4363958" y="1911912"/>
                </a:lnTo>
                <a:cubicBezTo>
                  <a:pt x="4363958" y="1916873"/>
                  <a:pt x="4366438" y="1919353"/>
                  <a:pt x="4371399" y="1919353"/>
                </a:cubicBezTo>
                <a:cubicBezTo>
                  <a:pt x="4376361" y="1919353"/>
                  <a:pt x="4378841" y="1920593"/>
                  <a:pt x="4378841" y="1923074"/>
                </a:cubicBezTo>
                <a:cubicBezTo>
                  <a:pt x="4378841" y="1925555"/>
                  <a:pt x="4378841" y="1926795"/>
                  <a:pt x="4378841" y="1926795"/>
                </a:cubicBezTo>
                <a:cubicBezTo>
                  <a:pt x="4378841" y="1926795"/>
                  <a:pt x="4380081" y="1928035"/>
                  <a:pt x="4382562" y="1930516"/>
                </a:cubicBezTo>
                <a:cubicBezTo>
                  <a:pt x="4385042" y="1932996"/>
                  <a:pt x="4386282" y="1934236"/>
                  <a:pt x="4386282" y="1934236"/>
                </a:cubicBezTo>
                <a:lnTo>
                  <a:pt x="4408606" y="1956560"/>
                </a:lnTo>
                <a:lnTo>
                  <a:pt x="4423489" y="1964002"/>
                </a:lnTo>
                <a:cubicBezTo>
                  <a:pt x="4438372" y="1968963"/>
                  <a:pt x="4453255" y="1976404"/>
                  <a:pt x="4468138" y="1986326"/>
                </a:cubicBezTo>
                <a:cubicBezTo>
                  <a:pt x="4478059" y="1991287"/>
                  <a:pt x="4485501" y="1991287"/>
                  <a:pt x="4490462" y="1986326"/>
                </a:cubicBezTo>
                <a:cubicBezTo>
                  <a:pt x="4490462" y="1981365"/>
                  <a:pt x="4491703" y="1978885"/>
                  <a:pt x="4494183" y="1978885"/>
                </a:cubicBezTo>
                <a:cubicBezTo>
                  <a:pt x="4496663" y="1978885"/>
                  <a:pt x="4492942" y="1973924"/>
                  <a:pt x="4483021" y="1964002"/>
                </a:cubicBezTo>
                <a:cubicBezTo>
                  <a:pt x="4463176" y="1944158"/>
                  <a:pt x="4455735" y="1939197"/>
                  <a:pt x="4460696" y="1949119"/>
                </a:cubicBezTo>
                <a:lnTo>
                  <a:pt x="4430931" y="1941678"/>
                </a:lnTo>
                <a:lnTo>
                  <a:pt x="4438372" y="1934236"/>
                </a:lnTo>
                <a:cubicBezTo>
                  <a:pt x="4448294" y="1939197"/>
                  <a:pt x="4454496" y="1940438"/>
                  <a:pt x="4456976" y="1937957"/>
                </a:cubicBezTo>
                <a:cubicBezTo>
                  <a:pt x="4459456" y="1935476"/>
                  <a:pt x="4453255" y="1928035"/>
                  <a:pt x="4438372" y="1915633"/>
                </a:cubicBezTo>
                <a:cubicBezTo>
                  <a:pt x="4423489" y="1903231"/>
                  <a:pt x="4413568" y="1897029"/>
                  <a:pt x="4408606" y="1897029"/>
                </a:cubicBezTo>
                <a:lnTo>
                  <a:pt x="4401165" y="1897029"/>
                </a:lnTo>
                <a:cubicBezTo>
                  <a:pt x="4401165" y="1892068"/>
                  <a:pt x="4401165" y="1889588"/>
                  <a:pt x="4401165" y="1889588"/>
                </a:cubicBezTo>
                <a:lnTo>
                  <a:pt x="4378841" y="1882146"/>
                </a:lnTo>
                <a:cubicBezTo>
                  <a:pt x="4378841" y="1877186"/>
                  <a:pt x="4376361" y="1874705"/>
                  <a:pt x="4371399" y="1874705"/>
                </a:cubicBezTo>
                <a:lnTo>
                  <a:pt x="4363958" y="1867264"/>
                </a:lnTo>
                <a:cubicBezTo>
                  <a:pt x="4358997" y="1867264"/>
                  <a:pt x="4355276" y="1867264"/>
                  <a:pt x="4352796" y="1867264"/>
                </a:cubicBezTo>
                <a:cubicBezTo>
                  <a:pt x="4350316" y="1867264"/>
                  <a:pt x="4349075" y="1866024"/>
                  <a:pt x="4349075" y="1863543"/>
                </a:cubicBezTo>
                <a:cubicBezTo>
                  <a:pt x="4349075" y="1861062"/>
                  <a:pt x="4346595" y="1857342"/>
                  <a:pt x="4341634" y="1852381"/>
                </a:cubicBezTo>
                <a:cubicBezTo>
                  <a:pt x="4336673" y="1847420"/>
                  <a:pt x="4331712" y="1844939"/>
                  <a:pt x="4326751" y="1844939"/>
                </a:cubicBezTo>
                <a:cubicBezTo>
                  <a:pt x="4311868" y="1854861"/>
                  <a:pt x="4304427" y="1852381"/>
                  <a:pt x="4304427" y="1837498"/>
                </a:cubicBezTo>
                <a:cubicBezTo>
                  <a:pt x="4304427" y="1830057"/>
                  <a:pt x="4301636" y="1826103"/>
                  <a:pt x="4296055" y="1825638"/>
                </a:cubicBezTo>
                <a:close/>
                <a:moveTo>
                  <a:pt x="3969564" y="1822615"/>
                </a:moveTo>
                <a:cubicBezTo>
                  <a:pt x="3969564" y="1827576"/>
                  <a:pt x="3973284" y="1831297"/>
                  <a:pt x="3980726" y="1833777"/>
                </a:cubicBezTo>
                <a:cubicBezTo>
                  <a:pt x="3988167" y="1836258"/>
                  <a:pt x="3995608" y="1842459"/>
                  <a:pt x="4003050" y="1852381"/>
                </a:cubicBezTo>
                <a:cubicBezTo>
                  <a:pt x="4010491" y="1862303"/>
                  <a:pt x="4017933" y="1867264"/>
                  <a:pt x="4025374" y="1867264"/>
                </a:cubicBezTo>
                <a:cubicBezTo>
                  <a:pt x="4032815" y="1867264"/>
                  <a:pt x="4036536" y="1869744"/>
                  <a:pt x="4036536" y="1874705"/>
                </a:cubicBezTo>
                <a:lnTo>
                  <a:pt x="4051419" y="1874705"/>
                </a:lnTo>
                <a:cubicBezTo>
                  <a:pt x="4046458" y="1869744"/>
                  <a:pt x="4045218" y="1866024"/>
                  <a:pt x="4047698" y="1863543"/>
                </a:cubicBezTo>
                <a:cubicBezTo>
                  <a:pt x="4050178" y="1861062"/>
                  <a:pt x="4050178" y="1857342"/>
                  <a:pt x="4047698" y="1852381"/>
                </a:cubicBezTo>
                <a:cubicBezTo>
                  <a:pt x="4045218" y="1847420"/>
                  <a:pt x="4043978" y="1844939"/>
                  <a:pt x="4043978" y="1844939"/>
                </a:cubicBezTo>
                <a:lnTo>
                  <a:pt x="4036536" y="1844939"/>
                </a:lnTo>
                <a:cubicBezTo>
                  <a:pt x="4031575" y="1839979"/>
                  <a:pt x="4029095" y="1837498"/>
                  <a:pt x="4029095" y="1837498"/>
                </a:cubicBezTo>
                <a:cubicBezTo>
                  <a:pt x="4029095" y="1837498"/>
                  <a:pt x="4026615" y="1837498"/>
                  <a:pt x="4021653" y="1837498"/>
                </a:cubicBezTo>
                <a:cubicBezTo>
                  <a:pt x="4021653" y="1842459"/>
                  <a:pt x="4019173" y="1842459"/>
                  <a:pt x="4014212" y="1837498"/>
                </a:cubicBezTo>
                <a:close/>
                <a:moveTo>
                  <a:pt x="3928636" y="1822615"/>
                </a:moveTo>
                <a:cubicBezTo>
                  <a:pt x="3926156" y="1822615"/>
                  <a:pt x="3924915" y="1823855"/>
                  <a:pt x="3924915" y="1826336"/>
                </a:cubicBezTo>
                <a:cubicBezTo>
                  <a:pt x="3924915" y="1828817"/>
                  <a:pt x="3927395" y="1830057"/>
                  <a:pt x="3932356" y="1830057"/>
                </a:cubicBezTo>
                <a:cubicBezTo>
                  <a:pt x="3932356" y="1825096"/>
                  <a:pt x="3931116" y="1822615"/>
                  <a:pt x="3928636" y="1822615"/>
                </a:cubicBezTo>
                <a:close/>
                <a:moveTo>
                  <a:pt x="4051419" y="1815174"/>
                </a:moveTo>
                <a:lnTo>
                  <a:pt x="4051419" y="1822615"/>
                </a:lnTo>
                <a:lnTo>
                  <a:pt x="4058860" y="1822615"/>
                </a:lnTo>
                <a:cubicBezTo>
                  <a:pt x="4053899" y="1817654"/>
                  <a:pt x="4051419" y="1815174"/>
                  <a:pt x="4051419" y="1815174"/>
                </a:cubicBezTo>
                <a:close/>
                <a:moveTo>
                  <a:pt x="4029095" y="1807732"/>
                </a:moveTo>
                <a:cubicBezTo>
                  <a:pt x="4029095" y="1807732"/>
                  <a:pt x="4029095" y="1808972"/>
                  <a:pt x="4029095" y="1811453"/>
                </a:cubicBezTo>
                <a:cubicBezTo>
                  <a:pt x="4029095" y="1813934"/>
                  <a:pt x="4031575" y="1815174"/>
                  <a:pt x="4036536" y="1815174"/>
                </a:cubicBezTo>
                <a:cubicBezTo>
                  <a:pt x="4036536" y="1810213"/>
                  <a:pt x="4035296" y="1807732"/>
                  <a:pt x="4032815" y="1807732"/>
                </a:cubicBezTo>
                <a:cubicBezTo>
                  <a:pt x="4030335" y="1807732"/>
                  <a:pt x="4029095" y="1807732"/>
                  <a:pt x="4029095" y="1807732"/>
                </a:cubicBezTo>
                <a:close/>
                <a:moveTo>
                  <a:pt x="3910032" y="1807732"/>
                </a:moveTo>
                <a:cubicBezTo>
                  <a:pt x="3910032" y="1807732"/>
                  <a:pt x="3907552" y="1810213"/>
                  <a:pt x="3902591" y="1815174"/>
                </a:cubicBezTo>
                <a:cubicBezTo>
                  <a:pt x="3902591" y="1815174"/>
                  <a:pt x="3905071" y="1815174"/>
                  <a:pt x="3910032" y="1815174"/>
                </a:cubicBezTo>
                <a:lnTo>
                  <a:pt x="3917474" y="1815174"/>
                </a:lnTo>
                <a:cubicBezTo>
                  <a:pt x="3917474" y="1810213"/>
                  <a:pt x="3914994" y="1807732"/>
                  <a:pt x="3910032" y="1807732"/>
                </a:cubicBezTo>
                <a:close/>
                <a:moveTo>
                  <a:pt x="4029095" y="1792850"/>
                </a:moveTo>
                <a:cubicBezTo>
                  <a:pt x="4029095" y="1797810"/>
                  <a:pt x="4030335" y="1800291"/>
                  <a:pt x="4032815" y="1800291"/>
                </a:cubicBezTo>
                <a:cubicBezTo>
                  <a:pt x="4035296" y="1800291"/>
                  <a:pt x="4036536" y="1799051"/>
                  <a:pt x="4036536" y="1796570"/>
                </a:cubicBezTo>
                <a:cubicBezTo>
                  <a:pt x="4036536" y="1794090"/>
                  <a:pt x="4034056" y="1792850"/>
                  <a:pt x="4029095" y="1792850"/>
                </a:cubicBezTo>
                <a:close/>
                <a:moveTo>
                  <a:pt x="3881196" y="1787268"/>
                </a:moveTo>
                <a:cubicBezTo>
                  <a:pt x="3879336" y="1787268"/>
                  <a:pt x="3877786" y="1787889"/>
                  <a:pt x="3876546" y="1789129"/>
                </a:cubicBezTo>
                <a:cubicBezTo>
                  <a:pt x="3874066" y="1791609"/>
                  <a:pt x="3880267" y="1795330"/>
                  <a:pt x="3895149" y="1800291"/>
                </a:cubicBezTo>
                <a:cubicBezTo>
                  <a:pt x="3895149" y="1795330"/>
                  <a:pt x="3895149" y="1792850"/>
                  <a:pt x="3895149" y="1792850"/>
                </a:cubicBezTo>
                <a:cubicBezTo>
                  <a:pt x="3895149" y="1792850"/>
                  <a:pt x="3892669" y="1791609"/>
                  <a:pt x="3887708" y="1789129"/>
                </a:cubicBezTo>
                <a:cubicBezTo>
                  <a:pt x="3885227" y="1787889"/>
                  <a:pt x="3883057" y="1787268"/>
                  <a:pt x="3881196" y="1787268"/>
                </a:cubicBezTo>
                <a:close/>
                <a:moveTo>
                  <a:pt x="3857942" y="1777967"/>
                </a:moveTo>
                <a:cubicBezTo>
                  <a:pt x="3857942" y="1782927"/>
                  <a:pt x="3859183" y="1785408"/>
                  <a:pt x="3861663" y="1785408"/>
                </a:cubicBezTo>
                <a:cubicBezTo>
                  <a:pt x="3864143" y="1785408"/>
                  <a:pt x="3865384" y="1785408"/>
                  <a:pt x="3865384" y="1785408"/>
                </a:cubicBezTo>
                <a:lnTo>
                  <a:pt x="3872825" y="1785408"/>
                </a:lnTo>
                <a:cubicBezTo>
                  <a:pt x="3872825" y="1780447"/>
                  <a:pt x="3871585" y="1777967"/>
                  <a:pt x="3869105" y="1777967"/>
                </a:cubicBezTo>
                <a:cubicBezTo>
                  <a:pt x="3866624" y="1777967"/>
                  <a:pt x="3862904" y="1777967"/>
                  <a:pt x="3857942" y="1777967"/>
                </a:cubicBezTo>
                <a:close/>
                <a:moveTo>
                  <a:pt x="3843060" y="1748201"/>
                </a:moveTo>
                <a:cubicBezTo>
                  <a:pt x="3838098" y="1748201"/>
                  <a:pt x="3838098" y="1750682"/>
                  <a:pt x="3843060" y="1755643"/>
                </a:cubicBezTo>
                <a:lnTo>
                  <a:pt x="3850501" y="1755643"/>
                </a:lnTo>
                <a:cubicBezTo>
                  <a:pt x="3850501" y="1750682"/>
                  <a:pt x="3848021" y="1748201"/>
                  <a:pt x="3843060" y="1748201"/>
                </a:cubicBezTo>
                <a:close/>
                <a:moveTo>
                  <a:pt x="959515" y="1688670"/>
                </a:moveTo>
                <a:cubicBezTo>
                  <a:pt x="957034" y="1688670"/>
                  <a:pt x="955794" y="1691151"/>
                  <a:pt x="955794" y="1696111"/>
                </a:cubicBezTo>
                <a:cubicBezTo>
                  <a:pt x="960755" y="1696111"/>
                  <a:pt x="963236" y="1694871"/>
                  <a:pt x="963236" y="1692391"/>
                </a:cubicBezTo>
                <a:cubicBezTo>
                  <a:pt x="963236" y="1689910"/>
                  <a:pt x="961996" y="1688670"/>
                  <a:pt x="959515" y="1688670"/>
                </a:cubicBezTo>
                <a:close/>
                <a:moveTo>
                  <a:pt x="948353" y="1666346"/>
                </a:moveTo>
                <a:cubicBezTo>
                  <a:pt x="953313" y="1671306"/>
                  <a:pt x="955794" y="1673787"/>
                  <a:pt x="955794" y="1673787"/>
                </a:cubicBezTo>
                <a:lnTo>
                  <a:pt x="963236" y="1673787"/>
                </a:lnTo>
                <a:lnTo>
                  <a:pt x="955794" y="1666346"/>
                </a:lnTo>
                <a:close/>
                <a:moveTo>
                  <a:pt x="971607" y="1646812"/>
                </a:moveTo>
                <a:cubicBezTo>
                  <a:pt x="969747" y="1646192"/>
                  <a:pt x="968197" y="1646502"/>
                  <a:pt x="966956" y="1647742"/>
                </a:cubicBezTo>
                <a:cubicBezTo>
                  <a:pt x="964476" y="1650223"/>
                  <a:pt x="960755" y="1651463"/>
                  <a:pt x="955794" y="1651463"/>
                </a:cubicBezTo>
                <a:cubicBezTo>
                  <a:pt x="955794" y="1651463"/>
                  <a:pt x="959515" y="1652703"/>
                  <a:pt x="966956" y="1655184"/>
                </a:cubicBezTo>
                <a:cubicBezTo>
                  <a:pt x="974398" y="1657664"/>
                  <a:pt x="978119" y="1658904"/>
                  <a:pt x="978119" y="1658904"/>
                </a:cubicBezTo>
                <a:lnTo>
                  <a:pt x="978119" y="1651463"/>
                </a:lnTo>
                <a:cubicBezTo>
                  <a:pt x="975638" y="1648983"/>
                  <a:pt x="973468" y="1647432"/>
                  <a:pt x="971607" y="1646812"/>
                </a:cubicBezTo>
                <a:close/>
                <a:moveTo>
                  <a:pt x="859056" y="1584490"/>
                </a:moveTo>
                <a:cubicBezTo>
                  <a:pt x="859056" y="1584490"/>
                  <a:pt x="859056" y="1586971"/>
                  <a:pt x="859056" y="1591932"/>
                </a:cubicBezTo>
                <a:cubicBezTo>
                  <a:pt x="864017" y="1591932"/>
                  <a:pt x="866497" y="1591932"/>
                  <a:pt x="866497" y="1591932"/>
                </a:cubicBezTo>
                <a:close/>
                <a:moveTo>
                  <a:pt x="866497" y="1577049"/>
                </a:moveTo>
                <a:lnTo>
                  <a:pt x="873939" y="1591932"/>
                </a:lnTo>
                <a:cubicBezTo>
                  <a:pt x="878899" y="1591932"/>
                  <a:pt x="881380" y="1590692"/>
                  <a:pt x="881380" y="1588211"/>
                </a:cubicBezTo>
                <a:cubicBezTo>
                  <a:pt x="881380" y="1585730"/>
                  <a:pt x="878899" y="1583250"/>
                  <a:pt x="873939" y="1580769"/>
                </a:cubicBezTo>
                <a:cubicBezTo>
                  <a:pt x="868978" y="1578289"/>
                  <a:pt x="866497" y="1577049"/>
                  <a:pt x="866497" y="1577049"/>
                </a:cubicBezTo>
                <a:close/>
                <a:moveTo>
                  <a:pt x="4177923" y="1539842"/>
                </a:moveTo>
                <a:lnTo>
                  <a:pt x="4185364" y="1539842"/>
                </a:lnTo>
                <a:lnTo>
                  <a:pt x="4185364" y="1547283"/>
                </a:lnTo>
                <a:close/>
                <a:moveTo>
                  <a:pt x="4311868" y="1517518"/>
                </a:moveTo>
                <a:lnTo>
                  <a:pt x="4311868" y="1524959"/>
                </a:lnTo>
                <a:cubicBezTo>
                  <a:pt x="4311868" y="1549764"/>
                  <a:pt x="4306907" y="1562166"/>
                  <a:pt x="4296985" y="1562166"/>
                </a:cubicBezTo>
                <a:cubicBezTo>
                  <a:pt x="4296985" y="1562166"/>
                  <a:pt x="4296985" y="1558445"/>
                  <a:pt x="4296985" y="1551004"/>
                </a:cubicBezTo>
                <a:cubicBezTo>
                  <a:pt x="4296985" y="1543562"/>
                  <a:pt x="4294505" y="1537361"/>
                  <a:pt x="4289544" y="1532400"/>
                </a:cubicBezTo>
                <a:cubicBezTo>
                  <a:pt x="4284583" y="1527440"/>
                  <a:pt x="4285823" y="1524959"/>
                  <a:pt x="4293265" y="1524959"/>
                </a:cubicBezTo>
                <a:cubicBezTo>
                  <a:pt x="4300706" y="1524959"/>
                  <a:pt x="4306907" y="1522478"/>
                  <a:pt x="4311868" y="1517518"/>
                </a:cubicBezTo>
                <a:close/>
                <a:moveTo>
                  <a:pt x="680462" y="1510076"/>
                </a:moveTo>
                <a:lnTo>
                  <a:pt x="673021" y="1517518"/>
                </a:lnTo>
                <a:cubicBezTo>
                  <a:pt x="673021" y="1517518"/>
                  <a:pt x="677981" y="1517518"/>
                  <a:pt x="687904" y="1517518"/>
                </a:cubicBezTo>
                <a:close/>
                <a:moveTo>
                  <a:pt x="763248" y="1505425"/>
                </a:moveTo>
                <a:cubicBezTo>
                  <a:pt x="761388" y="1504805"/>
                  <a:pt x="759837" y="1505115"/>
                  <a:pt x="758597" y="1506355"/>
                </a:cubicBezTo>
                <a:cubicBezTo>
                  <a:pt x="756116" y="1508836"/>
                  <a:pt x="754876" y="1511316"/>
                  <a:pt x="754876" y="1513797"/>
                </a:cubicBezTo>
                <a:cubicBezTo>
                  <a:pt x="754876" y="1516277"/>
                  <a:pt x="757357" y="1517518"/>
                  <a:pt x="762318" y="1517518"/>
                </a:cubicBezTo>
                <a:cubicBezTo>
                  <a:pt x="762318" y="1517518"/>
                  <a:pt x="764798" y="1517518"/>
                  <a:pt x="769759" y="1517518"/>
                </a:cubicBezTo>
                <a:cubicBezTo>
                  <a:pt x="774720" y="1522478"/>
                  <a:pt x="777200" y="1523719"/>
                  <a:pt x="777200" y="1521238"/>
                </a:cubicBezTo>
                <a:cubicBezTo>
                  <a:pt x="777200" y="1518758"/>
                  <a:pt x="777200" y="1517518"/>
                  <a:pt x="777200" y="1517518"/>
                </a:cubicBezTo>
                <a:lnTo>
                  <a:pt x="769759" y="1510076"/>
                </a:lnTo>
                <a:cubicBezTo>
                  <a:pt x="767279" y="1507596"/>
                  <a:pt x="765108" y="1506046"/>
                  <a:pt x="763248" y="1505425"/>
                </a:cubicBezTo>
                <a:close/>
                <a:moveTo>
                  <a:pt x="4123043" y="1500774"/>
                </a:moveTo>
                <a:cubicBezTo>
                  <a:pt x="4121182" y="1500774"/>
                  <a:pt x="4119632" y="1501395"/>
                  <a:pt x="4118392" y="1502635"/>
                </a:cubicBezTo>
                <a:lnTo>
                  <a:pt x="4125833" y="1517518"/>
                </a:lnTo>
                <a:lnTo>
                  <a:pt x="4148157" y="1532400"/>
                </a:lnTo>
                <a:lnTo>
                  <a:pt x="4148157" y="1517518"/>
                </a:lnTo>
                <a:cubicBezTo>
                  <a:pt x="4136995" y="1506355"/>
                  <a:pt x="4128624" y="1500774"/>
                  <a:pt x="4123043" y="1500774"/>
                </a:cubicBezTo>
                <a:close/>
                <a:moveTo>
                  <a:pt x="4289544" y="1487752"/>
                </a:moveTo>
                <a:lnTo>
                  <a:pt x="4296985" y="1495193"/>
                </a:lnTo>
                <a:lnTo>
                  <a:pt x="4296985" y="1502635"/>
                </a:lnTo>
                <a:lnTo>
                  <a:pt x="4289544" y="1502635"/>
                </a:lnTo>
                <a:cubicBezTo>
                  <a:pt x="4284583" y="1502635"/>
                  <a:pt x="4282103" y="1500154"/>
                  <a:pt x="4282103" y="1495193"/>
                </a:cubicBezTo>
                <a:close/>
                <a:moveTo>
                  <a:pt x="4155599" y="1480310"/>
                </a:moveTo>
                <a:cubicBezTo>
                  <a:pt x="4160560" y="1480310"/>
                  <a:pt x="4163040" y="1481551"/>
                  <a:pt x="4163040" y="1484031"/>
                </a:cubicBezTo>
                <a:cubicBezTo>
                  <a:pt x="4163040" y="1486512"/>
                  <a:pt x="4160560" y="1487752"/>
                  <a:pt x="4155599" y="1487752"/>
                </a:cubicBezTo>
                <a:cubicBezTo>
                  <a:pt x="4155599" y="1487752"/>
                  <a:pt x="4155599" y="1486512"/>
                  <a:pt x="4155599" y="1484031"/>
                </a:cubicBezTo>
                <a:cubicBezTo>
                  <a:pt x="4155599" y="1481551"/>
                  <a:pt x="4155599" y="1480310"/>
                  <a:pt x="4155599" y="1480310"/>
                </a:cubicBezTo>
                <a:close/>
                <a:moveTo>
                  <a:pt x="4296985" y="1465428"/>
                </a:moveTo>
                <a:cubicBezTo>
                  <a:pt x="4296985" y="1465428"/>
                  <a:pt x="4296985" y="1466668"/>
                  <a:pt x="4296985" y="1469148"/>
                </a:cubicBezTo>
                <a:cubicBezTo>
                  <a:pt x="4296985" y="1471629"/>
                  <a:pt x="4295745" y="1472869"/>
                  <a:pt x="4293265" y="1472869"/>
                </a:cubicBezTo>
                <a:cubicBezTo>
                  <a:pt x="4290785" y="1472869"/>
                  <a:pt x="4289544" y="1471629"/>
                  <a:pt x="4289544" y="1469148"/>
                </a:cubicBezTo>
                <a:cubicBezTo>
                  <a:pt x="4289544" y="1466668"/>
                  <a:pt x="4292024" y="1465428"/>
                  <a:pt x="4296985" y="1465428"/>
                </a:cubicBezTo>
                <a:close/>
                <a:moveTo>
                  <a:pt x="650696" y="1465428"/>
                </a:moveTo>
                <a:cubicBezTo>
                  <a:pt x="650696" y="1470388"/>
                  <a:pt x="653177" y="1472869"/>
                  <a:pt x="658138" y="1472869"/>
                </a:cubicBezTo>
                <a:cubicBezTo>
                  <a:pt x="663099" y="1472869"/>
                  <a:pt x="665580" y="1470388"/>
                  <a:pt x="665580" y="1465428"/>
                </a:cubicBezTo>
                <a:cubicBezTo>
                  <a:pt x="660619" y="1465428"/>
                  <a:pt x="658138" y="1465428"/>
                  <a:pt x="658138" y="1465428"/>
                </a:cubicBezTo>
                <a:cubicBezTo>
                  <a:pt x="658138" y="1465428"/>
                  <a:pt x="655657" y="1465428"/>
                  <a:pt x="650696" y="1465428"/>
                </a:cubicBezTo>
                <a:close/>
                <a:moveTo>
                  <a:pt x="4207689" y="1443103"/>
                </a:moveTo>
                <a:lnTo>
                  <a:pt x="4215130" y="1450545"/>
                </a:lnTo>
                <a:lnTo>
                  <a:pt x="4222571" y="1465428"/>
                </a:lnTo>
                <a:lnTo>
                  <a:pt x="4230013" y="1472869"/>
                </a:lnTo>
                <a:lnTo>
                  <a:pt x="4222571" y="1480310"/>
                </a:lnTo>
                <a:cubicBezTo>
                  <a:pt x="4217610" y="1485271"/>
                  <a:pt x="4213889" y="1488992"/>
                  <a:pt x="4211409" y="1491473"/>
                </a:cubicBezTo>
                <a:cubicBezTo>
                  <a:pt x="4208929" y="1493953"/>
                  <a:pt x="4205208" y="1497674"/>
                  <a:pt x="4200247" y="1502635"/>
                </a:cubicBezTo>
                <a:cubicBezTo>
                  <a:pt x="4195286" y="1512557"/>
                  <a:pt x="4190326" y="1515037"/>
                  <a:pt x="4185364" y="1510076"/>
                </a:cubicBezTo>
                <a:lnTo>
                  <a:pt x="4185364" y="1502635"/>
                </a:lnTo>
                <a:cubicBezTo>
                  <a:pt x="4190326" y="1492713"/>
                  <a:pt x="4190326" y="1485271"/>
                  <a:pt x="4185364" y="1480310"/>
                </a:cubicBezTo>
                <a:lnTo>
                  <a:pt x="4163040" y="1465428"/>
                </a:lnTo>
                <a:cubicBezTo>
                  <a:pt x="4158079" y="1465428"/>
                  <a:pt x="4153119" y="1462947"/>
                  <a:pt x="4148157" y="1457986"/>
                </a:cubicBezTo>
                <a:lnTo>
                  <a:pt x="4155599" y="1457986"/>
                </a:lnTo>
                <a:cubicBezTo>
                  <a:pt x="4165520" y="1457986"/>
                  <a:pt x="4170481" y="1455506"/>
                  <a:pt x="4170481" y="1450545"/>
                </a:cubicBezTo>
                <a:cubicBezTo>
                  <a:pt x="4170481" y="1445584"/>
                  <a:pt x="4172962" y="1444343"/>
                  <a:pt x="4177923" y="1446824"/>
                </a:cubicBezTo>
                <a:cubicBezTo>
                  <a:pt x="4182884" y="1449305"/>
                  <a:pt x="4186605" y="1449305"/>
                  <a:pt x="4189085" y="1446824"/>
                </a:cubicBezTo>
                <a:cubicBezTo>
                  <a:pt x="4191565" y="1444343"/>
                  <a:pt x="4195286" y="1445584"/>
                  <a:pt x="4200247" y="1450545"/>
                </a:cubicBezTo>
                <a:close/>
                <a:moveTo>
                  <a:pt x="535355" y="1443103"/>
                </a:moveTo>
                <a:cubicBezTo>
                  <a:pt x="532874" y="1443103"/>
                  <a:pt x="531634" y="1444343"/>
                  <a:pt x="531634" y="1446824"/>
                </a:cubicBezTo>
                <a:cubicBezTo>
                  <a:pt x="531634" y="1449305"/>
                  <a:pt x="534115" y="1450545"/>
                  <a:pt x="539075" y="1450545"/>
                </a:cubicBezTo>
                <a:cubicBezTo>
                  <a:pt x="539075" y="1445584"/>
                  <a:pt x="537835" y="1443103"/>
                  <a:pt x="535355" y="1443103"/>
                </a:cubicBezTo>
                <a:close/>
                <a:moveTo>
                  <a:pt x="583724" y="1435662"/>
                </a:moveTo>
                <a:cubicBezTo>
                  <a:pt x="583724" y="1435662"/>
                  <a:pt x="583724" y="1438143"/>
                  <a:pt x="583724" y="1443103"/>
                </a:cubicBezTo>
                <a:lnTo>
                  <a:pt x="598607" y="1443103"/>
                </a:lnTo>
                <a:cubicBezTo>
                  <a:pt x="598607" y="1438143"/>
                  <a:pt x="596126" y="1435662"/>
                  <a:pt x="591165" y="1435662"/>
                </a:cubicBezTo>
                <a:cubicBezTo>
                  <a:pt x="586205" y="1435662"/>
                  <a:pt x="583724" y="1435662"/>
                  <a:pt x="583724" y="1435662"/>
                </a:cubicBezTo>
                <a:close/>
                <a:moveTo>
                  <a:pt x="412572" y="1435662"/>
                </a:moveTo>
                <a:lnTo>
                  <a:pt x="427454" y="1443103"/>
                </a:lnTo>
                <a:cubicBezTo>
                  <a:pt x="437377" y="1457986"/>
                  <a:pt x="439856" y="1465428"/>
                  <a:pt x="434896" y="1465428"/>
                </a:cubicBezTo>
                <a:lnTo>
                  <a:pt x="427454" y="1450545"/>
                </a:lnTo>
                <a:cubicBezTo>
                  <a:pt x="427454" y="1450545"/>
                  <a:pt x="424974" y="1448064"/>
                  <a:pt x="420013" y="1443103"/>
                </a:cubicBezTo>
                <a:cubicBezTo>
                  <a:pt x="415052" y="1443103"/>
                  <a:pt x="412572" y="1440623"/>
                  <a:pt x="412572" y="1435662"/>
                </a:cubicBezTo>
                <a:close/>
                <a:moveTo>
                  <a:pt x="576282" y="1428221"/>
                </a:moveTo>
                <a:cubicBezTo>
                  <a:pt x="571322" y="1428221"/>
                  <a:pt x="568841" y="1429461"/>
                  <a:pt x="568841" y="1431941"/>
                </a:cubicBezTo>
                <a:cubicBezTo>
                  <a:pt x="568841" y="1434422"/>
                  <a:pt x="568841" y="1435662"/>
                  <a:pt x="568841" y="1435662"/>
                </a:cubicBezTo>
                <a:close/>
                <a:moveTo>
                  <a:pt x="546517" y="1428221"/>
                </a:moveTo>
                <a:cubicBezTo>
                  <a:pt x="541556" y="1428221"/>
                  <a:pt x="539075" y="1429461"/>
                  <a:pt x="539075" y="1431941"/>
                </a:cubicBezTo>
                <a:cubicBezTo>
                  <a:pt x="539075" y="1434422"/>
                  <a:pt x="539075" y="1435662"/>
                  <a:pt x="539075" y="1435662"/>
                </a:cubicBezTo>
                <a:cubicBezTo>
                  <a:pt x="544036" y="1435662"/>
                  <a:pt x="546517" y="1435662"/>
                  <a:pt x="546517" y="1435662"/>
                </a:cubicBezTo>
                <a:cubicBezTo>
                  <a:pt x="546517" y="1435662"/>
                  <a:pt x="546517" y="1433181"/>
                  <a:pt x="546517" y="1428221"/>
                </a:cubicBezTo>
                <a:close/>
                <a:moveTo>
                  <a:pt x="4125833" y="1413338"/>
                </a:moveTo>
                <a:lnTo>
                  <a:pt x="4140716" y="1413338"/>
                </a:lnTo>
                <a:cubicBezTo>
                  <a:pt x="4150637" y="1418299"/>
                  <a:pt x="4155599" y="1420779"/>
                  <a:pt x="4155599" y="1420779"/>
                </a:cubicBezTo>
                <a:lnTo>
                  <a:pt x="4140716" y="1420779"/>
                </a:lnTo>
                <a:lnTo>
                  <a:pt x="4133274" y="1420779"/>
                </a:lnTo>
                <a:cubicBezTo>
                  <a:pt x="4128313" y="1415818"/>
                  <a:pt x="4125833" y="1413338"/>
                  <a:pt x="4125833" y="1413338"/>
                </a:cubicBezTo>
                <a:close/>
                <a:moveTo>
                  <a:pt x="4125833" y="1392874"/>
                </a:moveTo>
                <a:cubicBezTo>
                  <a:pt x="4127073" y="1392874"/>
                  <a:pt x="4128314" y="1393494"/>
                  <a:pt x="4129554" y="1394734"/>
                </a:cubicBezTo>
                <a:cubicBezTo>
                  <a:pt x="4132034" y="1397215"/>
                  <a:pt x="4133274" y="1398455"/>
                  <a:pt x="4133274" y="1398455"/>
                </a:cubicBezTo>
                <a:lnTo>
                  <a:pt x="4125833" y="1398455"/>
                </a:lnTo>
                <a:cubicBezTo>
                  <a:pt x="4120872" y="1398455"/>
                  <a:pt x="4119632" y="1397215"/>
                  <a:pt x="4122112" y="1394734"/>
                </a:cubicBezTo>
                <a:cubicBezTo>
                  <a:pt x="4123352" y="1393494"/>
                  <a:pt x="4124592" y="1392874"/>
                  <a:pt x="4125833" y="1392874"/>
                </a:cubicBezTo>
                <a:close/>
                <a:moveTo>
                  <a:pt x="0" y="1392396"/>
                </a:moveTo>
                <a:lnTo>
                  <a:pt x="18177" y="1398455"/>
                </a:lnTo>
                <a:lnTo>
                  <a:pt x="25619" y="1405896"/>
                </a:lnTo>
                <a:cubicBezTo>
                  <a:pt x="20658" y="1405896"/>
                  <a:pt x="13216" y="1403416"/>
                  <a:pt x="3294" y="1398455"/>
                </a:cubicBezTo>
                <a:lnTo>
                  <a:pt x="0" y="1397357"/>
                </a:lnTo>
                <a:close/>
                <a:moveTo>
                  <a:pt x="438151" y="1373805"/>
                </a:moveTo>
                <a:cubicBezTo>
                  <a:pt x="437221" y="1374116"/>
                  <a:pt x="436136" y="1374891"/>
                  <a:pt x="434896" y="1376131"/>
                </a:cubicBezTo>
                <a:cubicBezTo>
                  <a:pt x="429935" y="1376131"/>
                  <a:pt x="428695" y="1377371"/>
                  <a:pt x="431175" y="1379851"/>
                </a:cubicBezTo>
                <a:cubicBezTo>
                  <a:pt x="433656" y="1382332"/>
                  <a:pt x="436136" y="1383572"/>
                  <a:pt x="438617" y="1383572"/>
                </a:cubicBezTo>
                <a:cubicBezTo>
                  <a:pt x="441097" y="1383572"/>
                  <a:pt x="442337" y="1383572"/>
                  <a:pt x="442337" y="1383572"/>
                </a:cubicBezTo>
                <a:cubicBezTo>
                  <a:pt x="442337" y="1376131"/>
                  <a:pt x="440942" y="1372875"/>
                  <a:pt x="438151" y="1373805"/>
                </a:cubicBezTo>
                <a:close/>
                <a:moveTo>
                  <a:pt x="59105" y="1373340"/>
                </a:moveTo>
                <a:cubicBezTo>
                  <a:pt x="61585" y="1373961"/>
                  <a:pt x="65306" y="1376131"/>
                  <a:pt x="70267" y="1379851"/>
                </a:cubicBezTo>
                <a:cubicBezTo>
                  <a:pt x="80189" y="1387293"/>
                  <a:pt x="87631" y="1389774"/>
                  <a:pt x="92591" y="1387293"/>
                </a:cubicBezTo>
                <a:cubicBezTo>
                  <a:pt x="97552" y="1384812"/>
                  <a:pt x="107474" y="1386053"/>
                  <a:pt x="122357" y="1391014"/>
                </a:cubicBezTo>
                <a:cubicBezTo>
                  <a:pt x="137240" y="1395974"/>
                  <a:pt x="145921" y="1399695"/>
                  <a:pt x="148402" y="1402176"/>
                </a:cubicBezTo>
                <a:cubicBezTo>
                  <a:pt x="150882" y="1404656"/>
                  <a:pt x="154603" y="1405896"/>
                  <a:pt x="159564" y="1405896"/>
                </a:cubicBezTo>
                <a:cubicBezTo>
                  <a:pt x="164525" y="1405896"/>
                  <a:pt x="170726" y="1408377"/>
                  <a:pt x="178168" y="1413338"/>
                </a:cubicBezTo>
                <a:cubicBezTo>
                  <a:pt x="185609" y="1418299"/>
                  <a:pt x="190570" y="1420779"/>
                  <a:pt x="193050" y="1420779"/>
                </a:cubicBezTo>
                <a:cubicBezTo>
                  <a:pt x="195531" y="1420779"/>
                  <a:pt x="199252" y="1422019"/>
                  <a:pt x="204212" y="1424500"/>
                </a:cubicBezTo>
                <a:cubicBezTo>
                  <a:pt x="209173" y="1426981"/>
                  <a:pt x="216615" y="1428221"/>
                  <a:pt x="226537" y="1428221"/>
                </a:cubicBezTo>
                <a:cubicBezTo>
                  <a:pt x="256302" y="1428221"/>
                  <a:pt x="273666" y="1435662"/>
                  <a:pt x="278626" y="1450545"/>
                </a:cubicBezTo>
                <a:cubicBezTo>
                  <a:pt x="278626" y="1455506"/>
                  <a:pt x="281107" y="1457986"/>
                  <a:pt x="286068" y="1457986"/>
                </a:cubicBezTo>
                <a:lnTo>
                  <a:pt x="263744" y="1450545"/>
                </a:lnTo>
                <a:cubicBezTo>
                  <a:pt x="253822" y="1450545"/>
                  <a:pt x="246380" y="1450545"/>
                  <a:pt x="241420" y="1450545"/>
                </a:cubicBezTo>
                <a:lnTo>
                  <a:pt x="211654" y="1435662"/>
                </a:lnTo>
                <a:cubicBezTo>
                  <a:pt x="191810" y="1430701"/>
                  <a:pt x="180648" y="1425740"/>
                  <a:pt x="178168" y="1420779"/>
                </a:cubicBezTo>
                <a:cubicBezTo>
                  <a:pt x="175687" y="1415818"/>
                  <a:pt x="171966" y="1413338"/>
                  <a:pt x="167005" y="1413338"/>
                </a:cubicBezTo>
                <a:cubicBezTo>
                  <a:pt x="162044" y="1413338"/>
                  <a:pt x="157083" y="1413338"/>
                  <a:pt x="152123" y="1413338"/>
                </a:cubicBezTo>
                <a:cubicBezTo>
                  <a:pt x="152123" y="1413338"/>
                  <a:pt x="150882" y="1412098"/>
                  <a:pt x="148402" y="1409617"/>
                </a:cubicBezTo>
                <a:cubicBezTo>
                  <a:pt x="145921" y="1407136"/>
                  <a:pt x="142200" y="1405896"/>
                  <a:pt x="137240" y="1405896"/>
                </a:cubicBezTo>
                <a:cubicBezTo>
                  <a:pt x="132279" y="1405896"/>
                  <a:pt x="128558" y="1405896"/>
                  <a:pt x="126078" y="1405896"/>
                </a:cubicBezTo>
                <a:cubicBezTo>
                  <a:pt x="123597" y="1405896"/>
                  <a:pt x="119876" y="1403416"/>
                  <a:pt x="114916" y="1398455"/>
                </a:cubicBezTo>
                <a:cubicBezTo>
                  <a:pt x="109955" y="1398455"/>
                  <a:pt x="106234" y="1398455"/>
                  <a:pt x="103753" y="1398455"/>
                </a:cubicBezTo>
                <a:cubicBezTo>
                  <a:pt x="101273" y="1398455"/>
                  <a:pt x="98792" y="1397215"/>
                  <a:pt x="96312" y="1394734"/>
                </a:cubicBezTo>
                <a:cubicBezTo>
                  <a:pt x="93832" y="1392254"/>
                  <a:pt x="92591" y="1391014"/>
                  <a:pt x="92591" y="1391014"/>
                </a:cubicBezTo>
                <a:lnTo>
                  <a:pt x="70267" y="1391014"/>
                </a:lnTo>
                <a:cubicBezTo>
                  <a:pt x="60345" y="1386053"/>
                  <a:pt x="55384" y="1381092"/>
                  <a:pt x="55384" y="1376131"/>
                </a:cubicBezTo>
                <a:cubicBezTo>
                  <a:pt x="55384" y="1373651"/>
                  <a:pt x="56624" y="1372721"/>
                  <a:pt x="59105" y="1373340"/>
                </a:cubicBezTo>
                <a:close/>
                <a:moveTo>
                  <a:pt x="390248" y="1361248"/>
                </a:moveTo>
                <a:cubicBezTo>
                  <a:pt x="390248" y="1366209"/>
                  <a:pt x="391488" y="1368689"/>
                  <a:pt x="393968" y="1368689"/>
                </a:cubicBezTo>
                <a:cubicBezTo>
                  <a:pt x="396449" y="1368689"/>
                  <a:pt x="397689" y="1368689"/>
                  <a:pt x="397689" y="1368689"/>
                </a:cubicBezTo>
                <a:cubicBezTo>
                  <a:pt x="397689" y="1363729"/>
                  <a:pt x="396449" y="1361248"/>
                  <a:pt x="393968" y="1361248"/>
                </a:cubicBezTo>
                <a:cubicBezTo>
                  <a:pt x="391488" y="1361248"/>
                  <a:pt x="390248" y="1361248"/>
                  <a:pt x="390248" y="1361248"/>
                </a:cubicBezTo>
                <a:close/>
                <a:moveTo>
                  <a:pt x="0" y="1351421"/>
                </a:moveTo>
                <a:lnTo>
                  <a:pt x="10736" y="1353807"/>
                </a:lnTo>
                <a:lnTo>
                  <a:pt x="47943" y="1368689"/>
                </a:lnTo>
                <a:cubicBezTo>
                  <a:pt x="47943" y="1373650"/>
                  <a:pt x="46703" y="1377371"/>
                  <a:pt x="44222" y="1379851"/>
                </a:cubicBezTo>
                <a:cubicBezTo>
                  <a:pt x="41742" y="1382332"/>
                  <a:pt x="38021" y="1381092"/>
                  <a:pt x="33060" y="1376131"/>
                </a:cubicBezTo>
                <a:cubicBezTo>
                  <a:pt x="33060" y="1376131"/>
                  <a:pt x="31820" y="1374891"/>
                  <a:pt x="29339" y="1372410"/>
                </a:cubicBezTo>
                <a:cubicBezTo>
                  <a:pt x="26859" y="1369929"/>
                  <a:pt x="25619" y="1368689"/>
                  <a:pt x="25619" y="1368689"/>
                </a:cubicBezTo>
                <a:cubicBezTo>
                  <a:pt x="20658" y="1363729"/>
                  <a:pt x="16937" y="1362488"/>
                  <a:pt x="14457" y="1364969"/>
                </a:cubicBezTo>
                <a:lnTo>
                  <a:pt x="0" y="1364969"/>
                </a:lnTo>
                <a:close/>
                <a:moveTo>
                  <a:pt x="360482" y="1338924"/>
                </a:moveTo>
                <a:cubicBezTo>
                  <a:pt x="360482" y="1338924"/>
                  <a:pt x="359242" y="1340164"/>
                  <a:pt x="356761" y="1342644"/>
                </a:cubicBezTo>
                <a:cubicBezTo>
                  <a:pt x="354280" y="1345125"/>
                  <a:pt x="355521" y="1346365"/>
                  <a:pt x="360482" y="1346365"/>
                </a:cubicBezTo>
                <a:cubicBezTo>
                  <a:pt x="365443" y="1346365"/>
                  <a:pt x="367923" y="1346365"/>
                  <a:pt x="367923" y="1346365"/>
                </a:cubicBezTo>
                <a:close/>
                <a:moveTo>
                  <a:pt x="247000" y="1311018"/>
                </a:moveTo>
                <a:cubicBezTo>
                  <a:pt x="245760" y="1311018"/>
                  <a:pt x="243900" y="1311639"/>
                  <a:pt x="241420" y="1312879"/>
                </a:cubicBezTo>
                <a:cubicBezTo>
                  <a:pt x="236458" y="1315359"/>
                  <a:pt x="236458" y="1319080"/>
                  <a:pt x="241420" y="1324041"/>
                </a:cubicBezTo>
                <a:cubicBezTo>
                  <a:pt x="251341" y="1333963"/>
                  <a:pt x="261263" y="1336443"/>
                  <a:pt x="271185" y="1331482"/>
                </a:cubicBezTo>
                <a:cubicBezTo>
                  <a:pt x="276146" y="1326522"/>
                  <a:pt x="277386" y="1322801"/>
                  <a:pt x="274905" y="1320320"/>
                </a:cubicBezTo>
                <a:cubicBezTo>
                  <a:pt x="272425" y="1317840"/>
                  <a:pt x="267464" y="1316600"/>
                  <a:pt x="260023" y="1316600"/>
                </a:cubicBezTo>
                <a:cubicBezTo>
                  <a:pt x="252582" y="1316600"/>
                  <a:pt x="248861" y="1315359"/>
                  <a:pt x="248861" y="1312879"/>
                </a:cubicBezTo>
                <a:cubicBezTo>
                  <a:pt x="248861" y="1311639"/>
                  <a:pt x="248241" y="1311018"/>
                  <a:pt x="247000" y="1311018"/>
                </a:cubicBezTo>
                <a:close/>
                <a:moveTo>
                  <a:pt x="4055140" y="1309158"/>
                </a:moveTo>
                <a:cubicBezTo>
                  <a:pt x="4052660" y="1309158"/>
                  <a:pt x="4051419" y="1311639"/>
                  <a:pt x="4051419" y="1316600"/>
                </a:cubicBezTo>
                <a:cubicBezTo>
                  <a:pt x="4051419" y="1326522"/>
                  <a:pt x="4056380" y="1331482"/>
                  <a:pt x="4066302" y="1331482"/>
                </a:cubicBezTo>
                <a:cubicBezTo>
                  <a:pt x="4081185" y="1341404"/>
                  <a:pt x="4088626" y="1341404"/>
                  <a:pt x="4088626" y="1331482"/>
                </a:cubicBezTo>
                <a:cubicBezTo>
                  <a:pt x="4093587" y="1326522"/>
                  <a:pt x="4093587" y="1321560"/>
                  <a:pt x="4088626" y="1316600"/>
                </a:cubicBezTo>
                <a:cubicBezTo>
                  <a:pt x="4083665" y="1311639"/>
                  <a:pt x="4078705" y="1310398"/>
                  <a:pt x="4073743" y="1312879"/>
                </a:cubicBezTo>
                <a:cubicBezTo>
                  <a:pt x="4068782" y="1315359"/>
                  <a:pt x="4066302" y="1316600"/>
                  <a:pt x="4066302" y="1316600"/>
                </a:cubicBezTo>
                <a:cubicBezTo>
                  <a:pt x="4061340" y="1311639"/>
                  <a:pt x="4057620" y="1309158"/>
                  <a:pt x="4055140" y="1309158"/>
                </a:cubicBezTo>
                <a:close/>
                <a:moveTo>
                  <a:pt x="107474" y="1257068"/>
                </a:moveTo>
                <a:cubicBezTo>
                  <a:pt x="97552" y="1257068"/>
                  <a:pt x="100033" y="1262029"/>
                  <a:pt x="114916" y="1271951"/>
                </a:cubicBezTo>
                <a:lnTo>
                  <a:pt x="137240" y="1279393"/>
                </a:lnTo>
                <a:cubicBezTo>
                  <a:pt x="137240" y="1264510"/>
                  <a:pt x="127318" y="1257068"/>
                  <a:pt x="107474" y="1257068"/>
                </a:cubicBezTo>
                <a:close/>
                <a:moveTo>
                  <a:pt x="51664" y="1227303"/>
                </a:moveTo>
                <a:cubicBezTo>
                  <a:pt x="49183" y="1227303"/>
                  <a:pt x="47943" y="1228543"/>
                  <a:pt x="47943" y="1231023"/>
                </a:cubicBezTo>
                <a:cubicBezTo>
                  <a:pt x="47943" y="1233504"/>
                  <a:pt x="50423" y="1234744"/>
                  <a:pt x="55384" y="1234744"/>
                </a:cubicBezTo>
                <a:cubicBezTo>
                  <a:pt x="55384" y="1229783"/>
                  <a:pt x="54144" y="1227303"/>
                  <a:pt x="51664" y="1227303"/>
                </a:cubicBezTo>
                <a:close/>
                <a:moveTo>
                  <a:pt x="3895149" y="1212420"/>
                </a:moveTo>
                <a:cubicBezTo>
                  <a:pt x="3895149" y="1212420"/>
                  <a:pt x="3895149" y="1214901"/>
                  <a:pt x="3895149" y="1219861"/>
                </a:cubicBezTo>
                <a:cubicBezTo>
                  <a:pt x="3895149" y="1224822"/>
                  <a:pt x="3897630" y="1227303"/>
                  <a:pt x="3902591" y="1227303"/>
                </a:cubicBezTo>
                <a:lnTo>
                  <a:pt x="3910032" y="1219861"/>
                </a:lnTo>
                <a:cubicBezTo>
                  <a:pt x="3900111" y="1214901"/>
                  <a:pt x="3895149" y="1212420"/>
                  <a:pt x="3895149" y="1212420"/>
                </a:cubicBezTo>
                <a:close/>
                <a:moveTo>
                  <a:pt x="4113276" y="1210094"/>
                </a:moveTo>
                <a:cubicBezTo>
                  <a:pt x="4121647" y="1209164"/>
                  <a:pt x="4125833" y="1212420"/>
                  <a:pt x="4125833" y="1219861"/>
                </a:cubicBezTo>
                <a:cubicBezTo>
                  <a:pt x="4125833" y="1224822"/>
                  <a:pt x="4122112" y="1227303"/>
                  <a:pt x="4114671" y="1227303"/>
                </a:cubicBezTo>
                <a:cubicBezTo>
                  <a:pt x="4107230" y="1227303"/>
                  <a:pt x="4102268" y="1226063"/>
                  <a:pt x="4099788" y="1223582"/>
                </a:cubicBezTo>
                <a:cubicBezTo>
                  <a:pt x="4097308" y="1221101"/>
                  <a:pt x="4097308" y="1218621"/>
                  <a:pt x="4099788" y="1216141"/>
                </a:cubicBezTo>
                <a:cubicBezTo>
                  <a:pt x="4102268" y="1213660"/>
                  <a:pt x="4103509" y="1212420"/>
                  <a:pt x="4103509" y="1212420"/>
                </a:cubicBezTo>
                <a:cubicBezTo>
                  <a:pt x="4107230" y="1211180"/>
                  <a:pt x="4110485" y="1210405"/>
                  <a:pt x="4113276" y="1210094"/>
                </a:cubicBezTo>
                <a:close/>
                <a:moveTo>
                  <a:pt x="3895149" y="1190096"/>
                </a:moveTo>
                <a:cubicBezTo>
                  <a:pt x="3895149" y="1190096"/>
                  <a:pt x="3895149" y="1191336"/>
                  <a:pt x="3895149" y="1193816"/>
                </a:cubicBezTo>
                <a:cubicBezTo>
                  <a:pt x="3895149" y="1196297"/>
                  <a:pt x="3895149" y="1197537"/>
                  <a:pt x="3895149" y="1197537"/>
                </a:cubicBezTo>
                <a:lnTo>
                  <a:pt x="3902591" y="1212420"/>
                </a:lnTo>
                <a:lnTo>
                  <a:pt x="3910032" y="1204978"/>
                </a:lnTo>
                <a:cubicBezTo>
                  <a:pt x="3910032" y="1204978"/>
                  <a:pt x="3908792" y="1203738"/>
                  <a:pt x="3906312" y="1201258"/>
                </a:cubicBezTo>
                <a:cubicBezTo>
                  <a:pt x="3903831" y="1198777"/>
                  <a:pt x="3900111" y="1197537"/>
                  <a:pt x="3895149" y="1197537"/>
                </a:cubicBezTo>
                <a:lnTo>
                  <a:pt x="3902591" y="1190096"/>
                </a:lnTo>
                <a:cubicBezTo>
                  <a:pt x="3902591" y="1190096"/>
                  <a:pt x="3900111" y="1190096"/>
                  <a:pt x="3895149" y="1190096"/>
                </a:cubicBezTo>
                <a:close/>
                <a:moveTo>
                  <a:pt x="4014212" y="1115682"/>
                </a:moveTo>
                <a:lnTo>
                  <a:pt x="4021653" y="1123123"/>
                </a:lnTo>
                <a:lnTo>
                  <a:pt x="4014212" y="1123123"/>
                </a:lnTo>
                <a:cubicBezTo>
                  <a:pt x="4014212" y="1118162"/>
                  <a:pt x="4014212" y="1115682"/>
                  <a:pt x="4014212" y="1115682"/>
                </a:cubicBezTo>
                <a:close/>
                <a:moveTo>
                  <a:pt x="25619" y="1108240"/>
                </a:moveTo>
                <a:cubicBezTo>
                  <a:pt x="20658" y="1108240"/>
                  <a:pt x="19418" y="1110721"/>
                  <a:pt x="21898" y="1115682"/>
                </a:cubicBezTo>
                <a:cubicBezTo>
                  <a:pt x="24378" y="1120642"/>
                  <a:pt x="26859" y="1123123"/>
                  <a:pt x="29339" y="1123123"/>
                </a:cubicBezTo>
                <a:cubicBezTo>
                  <a:pt x="31820" y="1123123"/>
                  <a:pt x="33060" y="1120642"/>
                  <a:pt x="33060" y="1115682"/>
                </a:cubicBezTo>
                <a:cubicBezTo>
                  <a:pt x="33060" y="1115682"/>
                  <a:pt x="31820" y="1114442"/>
                  <a:pt x="29339" y="1111961"/>
                </a:cubicBezTo>
                <a:cubicBezTo>
                  <a:pt x="26859" y="1109480"/>
                  <a:pt x="25619" y="1108240"/>
                  <a:pt x="25619" y="1108240"/>
                </a:cubicBezTo>
                <a:close/>
                <a:moveTo>
                  <a:pt x="44222" y="1084056"/>
                </a:moveTo>
                <a:cubicBezTo>
                  <a:pt x="41742" y="1082816"/>
                  <a:pt x="40502" y="1085916"/>
                  <a:pt x="40502" y="1093357"/>
                </a:cubicBezTo>
                <a:cubicBezTo>
                  <a:pt x="45462" y="1093357"/>
                  <a:pt x="49183" y="1094597"/>
                  <a:pt x="51664" y="1097078"/>
                </a:cubicBezTo>
                <a:cubicBezTo>
                  <a:pt x="54144" y="1099559"/>
                  <a:pt x="55384" y="1103279"/>
                  <a:pt x="55384" y="1108240"/>
                </a:cubicBezTo>
                <a:lnTo>
                  <a:pt x="55384" y="1100799"/>
                </a:lnTo>
                <a:cubicBezTo>
                  <a:pt x="50423" y="1090877"/>
                  <a:pt x="46703" y="1085296"/>
                  <a:pt x="44222" y="1084056"/>
                </a:cubicBezTo>
                <a:close/>
                <a:moveTo>
                  <a:pt x="25619" y="1063592"/>
                </a:moveTo>
                <a:cubicBezTo>
                  <a:pt x="20658" y="1063592"/>
                  <a:pt x="19418" y="1064832"/>
                  <a:pt x="21898" y="1067312"/>
                </a:cubicBezTo>
                <a:cubicBezTo>
                  <a:pt x="24378" y="1069793"/>
                  <a:pt x="26859" y="1071033"/>
                  <a:pt x="29339" y="1071033"/>
                </a:cubicBezTo>
                <a:cubicBezTo>
                  <a:pt x="31820" y="1071033"/>
                  <a:pt x="33060" y="1069793"/>
                  <a:pt x="33060" y="1067312"/>
                </a:cubicBezTo>
                <a:cubicBezTo>
                  <a:pt x="33060" y="1064832"/>
                  <a:pt x="30579" y="1063592"/>
                  <a:pt x="25619" y="1063592"/>
                </a:cubicBezTo>
                <a:close/>
                <a:moveTo>
                  <a:pt x="3917474" y="1056150"/>
                </a:moveTo>
                <a:lnTo>
                  <a:pt x="3932356" y="1056150"/>
                </a:lnTo>
                <a:cubicBezTo>
                  <a:pt x="3932356" y="1061111"/>
                  <a:pt x="3929876" y="1063592"/>
                  <a:pt x="3924915" y="1063592"/>
                </a:cubicBezTo>
                <a:cubicBezTo>
                  <a:pt x="3924915" y="1063592"/>
                  <a:pt x="3923674" y="1062352"/>
                  <a:pt x="3921194" y="1059871"/>
                </a:cubicBezTo>
                <a:cubicBezTo>
                  <a:pt x="3918714" y="1057390"/>
                  <a:pt x="3917474" y="1056150"/>
                  <a:pt x="3917474" y="1056150"/>
                </a:cubicBezTo>
                <a:close/>
                <a:moveTo>
                  <a:pt x="4021653" y="974295"/>
                </a:moveTo>
                <a:lnTo>
                  <a:pt x="4029095" y="974295"/>
                </a:lnTo>
                <a:cubicBezTo>
                  <a:pt x="4029095" y="974295"/>
                  <a:pt x="4030335" y="975535"/>
                  <a:pt x="4032815" y="978016"/>
                </a:cubicBezTo>
                <a:cubicBezTo>
                  <a:pt x="4035296" y="980496"/>
                  <a:pt x="4036536" y="981736"/>
                  <a:pt x="4036536" y="981736"/>
                </a:cubicBezTo>
                <a:cubicBezTo>
                  <a:pt x="4041497" y="991658"/>
                  <a:pt x="4041497" y="999100"/>
                  <a:pt x="4036536" y="1004060"/>
                </a:cubicBezTo>
                <a:cubicBezTo>
                  <a:pt x="4031575" y="1009021"/>
                  <a:pt x="4029095" y="1011502"/>
                  <a:pt x="4029095" y="1011502"/>
                </a:cubicBezTo>
                <a:cubicBezTo>
                  <a:pt x="4029095" y="1011502"/>
                  <a:pt x="4026615" y="1011502"/>
                  <a:pt x="4021653" y="1011502"/>
                </a:cubicBezTo>
                <a:cubicBezTo>
                  <a:pt x="4016692" y="1006541"/>
                  <a:pt x="4016692" y="999100"/>
                  <a:pt x="4021653" y="989178"/>
                </a:cubicBezTo>
                <a:close/>
                <a:moveTo>
                  <a:pt x="3642142" y="884998"/>
                </a:moveTo>
                <a:lnTo>
                  <a:pt x="3642142" y="892439"/>
                </a:lnTo>
                <a:lnTo>
                  <a:pt x="3634700" y="892439"/>
                </a:lnTo>
                <a:close/>
                <a:moveTo>
                  <a:pt x="3738880" y="803143"/>
                </a:moveTo>
                <a:lnTo>
                  <a:pt x="3746321" y="803143"/>
                </a:lnTo>
                <a:cubicBezTo>
                  <a:pt x="3746321" y="813065"/>
                  <a:pt x="3748801" y="819265"/>
                  <a:pt x="3753763" y="821746"/>
                </a:cubicBezTo>
                <a:cubicBezTo>
                  <a:pt x="3758724" y="824227"/>
                  <a:pt x="3761204" y="826707"/>
                  <a:pt x="3761204" y="829187"/>
                </a:cubicBezTo>
                <a:cubicBezTo>
                  <a:pt x="3761204" y="831668"/>
                  <a:pt x="3758724" y="835389"/>
                  <a:pt x="3753763" y="840350"/>
                </a:cubicBezTo>
                <a:cubicBezTo>
                  <a:pt x="3748801" y="845310"/>
                  <a:pt x="3743841" y="846551"/>
                  <a:pt x="3738880" y="844070"/>
                </a:cubicBezTo>
                <a:cubicBezTo>
                  <a:pt x="3733919" y="841590"/>
                  <a:pt x="3732679" y="835389"/>
                  <a:pt x="3735159" y="825467"/>
                </a:cubicBezTo>
                <a:cubicBezTo>
                  <a:pt x="3737639" y="815545"/>
                  <a:pt x="3738880" y="808103"/>
                  <a:pt x="3738880" y="803143"/>
                </a:cubicBezTo>
                <a:close/>
                <a:moveTo>
                  <a:pt x="3404017" y="698963"/>
                </a:moveTo>
                <a:lnTo>
                  <a:pt x="3418899" y="706404"/>
                </a:lnTo>
                <a:cubicBezTo>
                  <a:pt x="3413938" y="706404"/>
                  <a:pt x="3412699" y="707644"/>
                  <a:pt x="3415179" y="710125"/>
                </a:cubicBezTo>
                <a:cubicBezTo>
                  <a:pt x="3417659" y="712606"/>
                  <a:pt x="3423861" y="716326"/>
                  <a:pt x="3433782" y="721287"/>
                </a:cubicBezTo>
                <a:lnTo>
                  <a:pt x="3456106" y="736170"/>
                </a:lnTo>
                <a:cubicBezTo>
                  <a:pt x="3451145" y="736170"/>
                  <a:pt x="3446185" y="733689"/>
                  <a:pt x="3441224" y="728728"/>
                </a:cubicBezTo>
                <a:cubicBezTo>
                  <a:pt x="3436262" y="728728"/>
                  <a:pt x="3432542" y="728728"/>
                  <a:pt x="3430062" y="728728"/>
                </a:cubicBezTo>
                <a:cubicBezTo>
                  <a:pt x="3427581" y="728728"/>
                  <a:pt x="3423861" y="728728"/>
                  <a:pt x="3418899" y="728728"/>
                </a:cubicBezTo>
                <a:cubicBezTo>
                  <a:pt x="3404017" y="728728"/>
                  <a:pt x="3396575" y="723768"/>
                  <a:pt x="3396575" y="713846"/>
                </a:cubicBezTo>
                <a:cubicBezTo>
                  <a:pt x="3396575" y="708885"/>
                  <a:pt x="3399055" y="703924"/>
                  <a:pt x="3404017" y="698963"/>
                </a:cubicBezTo>
                <a:close/>
                <a:moveTo>
                  <a:pt x="3329603" y="698963"/>
                </a:moveTo>
                <a:lnTo>
                  <a:pt x="3322161" y="706404"/>
                </a:lnTo>
                <a:cubicBezTo>
                  <a:pt x="3322161" y="711365"/>
                  <a:pt x="3322161" y="713846"/>
                  <a:pt x="3322161" y="713846"/>
                </a:cubicBezTo>
                <a:cubicBezTo>
                  <a:pt x="3327122" y="713846"/>
                  <a:pt x="3329603" y="711365"/>
                  <a:pt x="3329603" y="706404"/>
                </a:cubicBezTo>
                <a:cubicBezTo>
                  <a:pt x="3329603" y="701443"/>
                  <a:pt x="3329603" y="698963"/>
                  <a:pt x="3329603" y="698963"/>
                </a:cubicBezTo>
                <a:close/>
                <a:moveTo>
                  <a:pt x="3121243" y="535252"/>
                </a:moveTo>
                <a:lnTo>
                  <a:pt x="3128685" y="535252"/>
                </a:lnTo>
                <a:cubicBezTo>
                  <a:pt x="3128685" y="540213"/>
                  <a:pt x="3129925" y="543934"/>
                  <a:pt x="3132405" y="546414"/>
                </a:cubicBezTo>
                <a:cubicBezTo>
                  <a:pt x="3134885" y="548895"/>
                  <a:pt x="3138606" y="550135"/>
                  <a:pt x="3143567" y="550135"/>
                </a:cubicBezTo>
                <a:lnTo>
                  <a:pt x="3173333" y="572459"/>
                </a:lnTo>
                <a:cubicBezTo>
                  <a:pt x="3168372" y="572459"/>
                  <a:pt x="3164651" y="571219"/>
                  <a:pt x="3162171" y="568738"/>
                </a:cubicBezTo>
                <a:cubicBezTo>
                  <a:pt x="3159691" y="566258"/>
                  <a:pt x="3157210" y="565018"/>
                  <a:pt x="3154730" y="565018"/>
                </a:cubicBezTo>
                <a:cubicBezTo>
                  <a:pt x="3152249" y="565018"/>
                  <a:pt x="3149768" y="563777"/>
                  <a:pt x="3147288" y="561297"/>
                </a:cubicBezTo>
                <a:cubicBezTo>
                  <a:pt x="3144808" y="558817"/>
                  <a:pt x="3141087" y="557576"/>
                  <a:pt x="3136126" y="557576"/>
                </a:cubicBezTo>
                <a:cubicBezTo>
                  <a:pt x="3131165" y="557576"/>
                  <a:pt x="3126205" y="556336"/>
                  <a:pt x="3121243" y="553855"/>
                </a:cubicBezTo>
                <a:cubicBezTo>
                  <a:pt x="3116282" y="551375"/>
                  <a:pt x="3113802" y="550135"/>
                  <a:pt x="3113802" y="550135"/>
                </a:cubicBezTo>
                <a:cubicBezTo>
                  <a:pt x="3113802" y="540213"/>
                  <a:pt x="3116282" y="535252"/>
                  <a:pt x="3121243" y="535252"/>
                </a:cubicBezTo>
                <a:close/>
                <a:moveTo>
                  <a:pt x="2950091" y="468279"/>
                </a:moveTo>
                <a:lnTo>
                  <a:pt x="2950091" y="475721"/>
                </a:lnTo>
                <a:cubicBezTo>
                  <a:pt x="2955052" y="475721"/>
                  <a:pt x="2957532" y="473241"/>
                  <a:pt x="2957532" y="468279"/>
                </a:cubicBezTo>
                <a:cubicBezTo>
                  <a:pt x="2957532" y="468279"/>
                  <a:pt x="2955052" y="468279"/>
                  <a:pt x="2950091" y="468279"/>
                </a:cubicBezTo>
                <a:close/>
                <a:moveTo>
                  <a:pt x="2943580" y="396656"/>
                </a:moveTo>
                <a:lnTo>
                  <a:pt x="2957532" y="401307"/>
                </a:lnTo>
                <a:cubicBezTo>
                  <a:pt x="2957532" y="401307"/>
                  <a:pt x="2955052" y="401307"/>
                  <a:pt x="2950091" y="401307"/>
                </a:cubicBezTo>
                <a:cubicBezTo>
                  <a:pt x="2947610" y="401307"/>
                  <a:pt x="2945750" y="400687"/>
                  <a:pt x="2944510" y="399446"/>
                </a:cubicBezTo>
                <a:close/>
                <a:moveTo>
                  <a:pt x="2637552" y="267361"/>
                </a:moveTo>
                <a:cubicBezTo>
                  <a:pt x="2632591" y="267361"/>
                  <a:pt x="2630111" y="269842"/>
                  <a:pt x="2630111" y="274803"/>
                </a:cubicBezTo>
                <a:cubicBezTo>
                  <a:pt x="2635072" y="274803"/>
                  <a:pt x="2637552" y="274803"/>
                  <a:pt x="2637552" y="274803"/>
                </a:cubicBezTo>
                <a:lnTo>
                  <a:pt x="2644993" y="274803"/>
                </a:lnTo>
                <a:close/>
                <a:moveTo>
                  <a:pt x="2697083" y="261780"/>
                </a:moveTo>
                <a:cubicBezTo>
                  <a:pt x="2695843" y="261780"/>
                  <a:pt x="2694602" y="262401"/>
                  <a:pt x="2693362" y="263641"/>
                </a:cubicBezTo>
                <a:cubicBezTo>
                  <a:pt x="2690882" y="266121"/>
                  <a:pt x="2690882" y="268602"/>
                  <a:pt x="2693362" y="271082"/>
                </a:cubicBezTo>
                <a:cubicBezTo>
                  <a:pt x="2695843" y="273562"/>
                  <a:pt x="2698324" y="274803"/>
                  <a:pt x="2700804" y="274803"/>
                </a:cubicBezTo>
                <a:cubicBezTo>
                  <a:pt x="2703284" y="274803"/>
                  <a:pt x="2704524" y="273562"/>
                  <a:pt x="2704524" y="271082"/>
                </a:cubicBezTo>
                <a:cubicBezTo>
                  <a:pt x="2704524" y="268602"/>
                  <a:pt x="2703284" y="266121"/>
                  <a:pt x="2700804" y="263641"/>
                </a:cubicBezTo>
                <a:cubicBezTo>
                  <a:pt x="2699564" y="262401"/>
                  <a:pt x="2698324" y="261780"/>
                  <a:pt x="2697083" y="261780"/>
                </a:cubicBezTo>
                <a:close/>
                <a:moveTo>
                  <a:pt x="2600345" y="215271"/>
                </a:moveTo>
                <a:cubicBezTo>
                  <a:pt x="2605306" y="220232"/>
                  <a:pt x="2607786" y="222713"/>
                  <a:pt x="2607786" y="222713"/>
                </a:cubicBezTo>
                <a:lnTo>
                  <a:pt x="2615228" y="215271"/>
                </a:lnTo>
                <a:close/>
                <a:moveTo>
                  <a:pt x="2578021" y="207830"/>
                </a:moveTo>
                <a:cubicBezTo>
                  <a:pt x="2578021" y="207830"/>
                  <a:pt x="2578021" y="210310"/>
                  <a:pt x="2578021" y="215271"/>
                </a:cubicBezTo>
                <a:cubicBezTo>
                  <a:pt x="2582982" y="215271"/>
                  <a:pt x="2585462" y="212791"/>
                  <a:pt x="2585462" y="207830"/>
                </a:cubicBezTo>
                <a:cubicBezTo>
                  <a:pt x="2585462" y="207830"/>
                  <a:pt x="2582982" y="207830"/>
                  <a:pt x="2578021" y="207830"/>
                </a:cubicBezTo>
                <a:close/>
                <a:moveTo>
                  <a:pt x="2413202" y="49667"/>
                </a:moveTo>
                <a:lnTo>
                  <a:pt x="2418024" y="56510"/>
                </a:lnTo>
                <a:lnTo>
                  <a:pt x="2409367" y="65865"/>
                </a:lnTo>
                <a:cubicBezTo>
                  <a:pt x="2406152" y="61302"/>
                  <a:pt x="2407430" y="55903"/>
                  <a:pt x="2413202" y="49667"/>
                </a:cubicBezTo>
                <a:close/>
                <a:moveTo>
                  <a:pt x="0" y="0"/>
                </a:moveTo>
                <a:lnTo>
                  <a:pt x="2227460" y="0"/>
                </a:lnTo>
                <a:lnTo>
                  <a:pt x="2231457" y="946"/>
                </a:lnTo>
                <a:lnTo>
                  <a:pt x="2231681" y="0"/>
                </a:lnTo>
                <a:lnTo>
                  <a:pt x="2379860" y="0"/>
                </a:lnTo>
                <a:lnTo>
                  <a:pt x="2379443" y="1762"/>
                </a:lnTo>
                <a:lnTo>
                  <a:pt x="2372063" y="5718"/>
                </a:lnTo>
                <a:cubicBezTo>
                  <a:pt x="2376131" y="6681"/>
                  <a:pt x="2377739" y="8962"/>
                  <a:pt x="2376887" y="12562"/>
                </a:cubicBezTo>
                <a:cubicBezTo>
                  <a:pt x="2376035" y="16161"/>
                  <a:pt x="2375183" y="19761"/>
                  <a:pt x="2374330" y="23360"/>
                </a:cubicBezTo>
                <a:lnTo>
                  <a:pt x="2381709" y="19405"/>
                </a:lnTo>
                <a:lnTo>
                  <a:pt x="2393911" y="22293"/>
                </a:lnTo>
                <a:cubicBezTo>
                  <a:pt x="2393058" y="25893"/>
                  <a:pt x="2391780" y="31292"/>
                  <a:pt x="2390076" y="38491"/>
                </a:cubicBezTo>
                <a:lnTo>
                  <a:pt x="2383555" y="66042"/>
                </a:lnTo>
                <a:lnTo>
                  <a:pt x="2572151" y="87433"/>
                </a:lnTo>
                <a:lnTo>
                  <a:pt x="2605673" y="87667"/>
                </a:lnTo>
                <a:lnTo>
                  <a:pt x="2604066" y="92488"/>
                </a:lnTo>
                <a:cubicBezTo>
                  <a:pt x="2601585" y="94969"/>
                  <a:pt x="2600345" y="96209"/>
                  <a:pt x="2600345" y="96209"/>
                </a:cubicBezTo>
                <a:cubicBezTo>
                  <a:pt x="2600345" y="111092"/>
                  <a:pt x="2590423" y="116053"/>
                  <a:pt x="2570579" y="111092"/>
                </a:cubicBezTo>
                <a:cubicBezTo>
                  <a:pt x="2565618" y="106131"/>
                  <a:pt x="2560658" y="106131"/>
                  <a:pt x="2555697" y="111092"/>
                </a:cubicBezTo>
                <a:cubicBezTo>
                  <a:pt x="2550736" y="116053"/>
                  <a:pt x="2550736" y="121014"/>
                  <a:pt x="2555697" y="125975"/>
                </a:cubicBezTo>
                <a:cubicBezTo>
                  <a:pt x="2555697" y="130936"/>
                  <a:pt x="2556937" y="134656"/>
                  <a:pt x="2559417" y="137137"/>
                </a:cubicBezTo>
                <a:cubicBezTo>
                  <a:pt x="2561898" y="139617"/>
                  <a:pt x="2563138" y="143338"/>
                  <a:pt x="2563138" y="148299"/>
                </a:cubicBezTo>
                <a:cubicBezTo>
                  <a:pt x="2568099" y="158221"/>
                  <a:pt x="2578021" y="165662"/>
                  <a:pt x="2592904" y="170623"/>
                </a:cubicBezTo>
                <a:lnTo>
                  <a:pt x="2630111" y="192947"/>
                </a:lnTo>
                <a:cubicBezTo>
                  <a:pt x="2635072" y="202869"/>
                  <a:pt x="2642513" y="207830"/>
                  <a:pt x="2652435" y="207830"/>
                </a:cubicBezTo>
                <a:lnTo>
                  <a:pt x="2682201" y="222713"/>
                </a:lnTo>
                <a:cubicBezTo>
                  <a:pt x="2677239" y="222713"/>
                  <a:pt x="2674759" y="225193"/>
                  <a:pt x="2674759" y="230154"/>
                </a:cubicBezTo>
                <a:lnTo>
                  <a:pt x="2704524" y="245037"/>
                </a:lnTo>
                <a:lnTo>
                  <a:pt x="2704524" y="252478"/>
                </a:lnTo>
                <a:lnTo>
                  <a:pt x="2734290" y="267361"/>
                </a:lnTo>
                <a:lnTo>
                  <a:pt x="2764056" y="297127"/>
                </a:lnTo>
                <a:cubicBezTo>
                  <a:pt x="2764056" y="297127"/>
                  <a:pt x="2761576" y="295887"/>
                  <a:pt x="2756614" y="293406"/>
                </a:cubicBezTo>
                <a:cubicBezTo>
                  <a:pt x="2751654" y="290926"/>
                  <a:pt x="2749173" y="289685"/>
                  <a:pt x="2749173" y="289685"/>
                </a:cubicBezTo>
                <a:lnTo>
                  <a:pt x="2726849" y="289685"/>
                </a:lnTo>
                <a:cubicBezTo>
                  <a:pt x="2726849" y="299608"/>
                  <a:pt x="2736771" y="304568"/>
                  <a:pt x="2756614" y="304568"/>
                </a:cubicBezTo>
                <a:cubicBezTo>
                  <a:pt x="2766536" y="304568"/>
                  <a:pt x="2773978" y="307049"/>
                  <a:pt x="2778939" y="312010"/>
                </a:cubicBezTo>
                <a:cubicBezTo>
                  <a:pt x="2783900" y="316971"/>
                  <a:pt x="2787621" y="319451"/>
                  <a:pt x="2790101" y="319451"/>
                </a:cubicBezTo>
                <a:cubicBezTo>
                  <a:pt x="2792581" y="319451"/>
                  <a:pt x="2795062" y="319451"/>
                  <a:pt x="2797542" y="319451"/>
                </a:cubicBezTo>
                <a:cubicBezTo>
                  <a:pt x="2800022" y="319451"/>
                  <a:pt x="2803743" y="319451"/>
                  <a:pt x="2808704" y="319451"/>
                </a:cubicBezTo>
                <a:cubicBezTo>
                  <a:pt x="2813665" y="319451"/>
                  <a:pt x="2816146" y="321932"/>
                  <a:pt x="2816146" y="326893"/>
                </a:cubicBezTo>
                <a:cubicBezTo>
                  <a:pt x="2855833" y="346737"/>
                  <a:pt x="2883118" y="356658"/>
                  <a:pt x="2898001" y="356658"/>
                </a:cubicBezTo>
                <a:lnTo>
                  <a:pt x="2942649" y="393865"/>
                </a:lnTo>
                <a:lnTo>
                  <a:pt x="2943580" y="396656"/>
                </a:lnTo>
                <a:lnTo>
                  <a:pt x="2935208" y="393865"/>
                </a:lnTo>
                <a:cubicBezTo>
                  <a:pt x="2910404" y="374022"/>
                  <a:pt x="2888080" y="361619"/>
                  <a:pt x="2868235" y="356658"/>
                </a:cubicBezTo>
                <a:cubicBezTo>
                  <a:pt x="2858314" y="356658"/>
                  <a:pt x="2850872" y="354178"/>
                  <a:pt x="2845911" y="349217"/>
                </a:cubicBezTo>
                <a:cubicBezTo>
                  <a:pt x="2840950" y="344256"/>
                  <a:pt x="2837229" y="344256"/>
                  <a:pt x="2834749" y="349217"/>
                </a:cubicBezTo>
                <a:cubicBezTo>
                  <a:pt x="2832269" y="354178"/>
                  <a:pt x="2832269" y="357899"/>
                  <a:pt x="2834749" y="360379"/>
                </a:cubicBezTo>
                <a:cubicBezTo>
                  <a:pt x="2837229" y="362859"/>
                  <a:pt x="2838470" y="366580"/>
                  <a:pt x="2838470" y="371541"/>
                </a:cubicBezTo>
                <a:cubicBezTo>
                  <a:pt x="2838470" y="376502"/>
                  <a:pt x="2842190" y="381463"/>
                  <a:pt x="2849632" y="386424"/>
                </a:cubicBezTo>
                <a:cubicBezTo>
                  <a:pt x="2857073" y="391385"/>
                  <a:pt x="2858314" y="393865"/>
                  <a:pt x="2853353" y="393865"/>
                </a:cubicBezTo>
                <a:lnTo>
                  <a:pt x="2860794" y="408748"/>
                </a:lnTo>
                <a:cubicBezTo>
                  <a:pt x="2865755" y="418670"/>
                  <a:pt x="2870715" y="423631"/>
                  <a:pt x="2875677" y="423631"/>
                </a:cubicBezTo>
                <a:cubicBezTo>
                  <a:pt x="2875677" y="423631"/>
                  <a:pt x="2876917" y="423631"/>
                  <a:pt x="2879398" y="423631"/>
                </a:cubicBezTo>
                <a:cubicBezTo>
                  <a:pt x="2881878" y="423631"/>
                  <a:pt x="2885598" y="426111"/>
                  <a:pt x="2890560" y="431072"/>
                </a:cubicBezTo>
                <a:cubicBezTo>
                  <a:pt x="2890560" y="436034"/>
                  <a:pt x="2895521" y="438514"/>
                  <a:pt x="2905442" y="438514"/>
                </a:cubicBezTo>
                <a:cubicBezTo>
                  <a:pt x="2915364" y="443475"/>
                  <a:pt x="2921566" y="444715"/>
                  <a:pt x="2924046" y="442234"/>
                </a:cubicBezTo>
                <a:cubicBezTo>
                  <a:pt x="2926526" y="439754"/>
                  <a:pt x="2930247" y="436034"/>
                  <a:pt x="2935208" y="431072"/>
                </a:cubicBezTo>
                <a:lnTo>
                  <a:pt x="2942649" y="431072"/>
                </a:lnTo>
                <a:cubicBezTo>
                  <a:pt x="2932728" y="450916"/>
                  <a:pt x="2935208" y="460838"/>
                  <a:pt x="2950091" y="460838"/>
                </a:cubicBezTo>
                <a:cubicBezTo>
                  <a:pt x="2955052" y="460838"/>
                  <a:pt x="2958773" y="462078"/>
                  <a:pt x="2961253" y="464559"/>
                </a:cubicBezTo>
                <a:cubicBezTo>
                  <a:pt x="2963733" y="467039"/>
                  <a:pt x="2967454" y="465799"/>
                  <a:pt x="2972415" y="460838"/>
                </a:cubicBezTo>
                <a:lnTo>
                  <a:pt x="2979856" y="445955"/>
                </a:lnTo>
                <a:lnTo>
                  <a:pt x="2994739" y="460838"/>
                </a:lnTo>
                <a:cubicBezTo>
                  <a:pt x="3004661" y="475721"/>
                  <a:pt x="3012102" y="483162"/>
                  <a:pt x="3017064" y="483162"/>
                </a:cubicBezTo>
                <a:lnTo>
                  <a:pt x="3039388" y="498045"/>
                </a:lnTo>
                <a:cubicBezTo>
                  <a:pt x="3044349" y="507967"/>
                  <a:pt x="3049309" y="512928"/>
                  <a:pt x="3054271" y="512928"/>
                </a:cubicBezTo>
                <a:lnTo>
                  <a:pt x="3069153" y="512928"/>
                </a:lnTo>
                <a:lnTo>
                  <a:pt x="3098919" y="512928"/>
                </a:lnTo>
                <a:lnTo>
                  <a:pt x="3098919" y="535252"/>
                </a:lnTo>
                <a:cubicBezTo>
                  <a:pt x="3098919" y="565018"/>
                  <a:pt x="3108840" y="579900"/>
                  <a:pt x="3128685" y="579900"/>
                </a:cubicBezTo>
                <a:cubicBezTo>
                  <a:pt x="3138606" y="584862"/>
                  <a:pt x="3146048" y="587342"/>
                  <a:pt x="3151009" y="587342"/>
                </a:cubicBezTo>
                <a:cubicBezTo>
                  <a:pt x="3155970" y="592303"/>
                  <a:pt x="3164651" y="594783"/>
                  <a:pt x="3177054" y="594783"/>
                </a:cubicBezTo>
                <a:cubicBezTo>
                  <a:pt x="3189456" y="594783"/>
                  <a:pt x="3195657" y="594783"/>
                  <a:pt x="3195657" y="594783"/>
                </a:cubicBezTo>
                <a:lnTo>
                  <a:pt x="3203099" y="594783"/>
                </a:lnTo>
                <a:cubicBezTo>
                  <a:pt x="3208060" y="599744"/>
                  <a:pt x="3213020" y="602225"/>
                  <a:pt x="3217981" y="602225"/>
                </a:cubicBezTo>
                <a:cubicBezTo>
                  <a:pt x="3222943" y="602225"/>
                  <a:pt x="3227903" y="607185"/>
                  <a:pt x="3232864" y="617107"/>
                </a:cubicBezTo>
                <a:cubicBezTo>
                  <a:pt x="3247747" y="631990"/>
                  <a:pt x="3257669" y="634471"/>
                  <a:pt x="3262630" y="624549"/>
                </a:cubicBezTo>
                <a:cubicBezTo>
                  <a:pt x="3267591" y="619588"/>
                  <a:pt x="3273792" y="620828"/>
                  <a:pt x="3281233" y="628269"/>
                </a:cubicBezTo>
                <a:cubicBezTo>
                  <a:pt x="3288675" y="635711"/>
                  <a:pt x="3294876" y="641912"/>
                  <a:pt x="3299837" y="646873"/>
                </a:cubicBezTo>
                <a:cubicBezTo>
                  <a:pt x="3299837" y="646873"/>
                  <a:pt x="3302317" y="648113"/>
                  <a:pt x="3307278" y="650594"/>
                </a:cubicBezTo>
                <a:cubicBezTo>
                  <a:pt x="3312240" y="653074"/>
                  <a:pt x="3317200" y="656795"/>
                  <a:pt x="3322161" y="661756"/>
                </a:cubicBezTo>
                <a:cubicBezTo>
                  <a:pt x="3327122" y="671678"/>
                  <a:pt x="3334564" y="676639"/>
                  <a:pt x="3344485" y="676639"/>
                </a:cubicBezTo>
                <a:lnTo>
                  <a:pt x="3351927" y="676639"/>
                </a:lnTo>
                <a:cubicBezTo>
                  <a:pt x="3356888" y="681599"/>
                  <a:pt x="3361848" y="682840"/>
                  <a:pt x="3366810" y="680359"/>
                </a:cubicBezTo>
                <a:cubicBezTo>
                  <a:pt x="3371771" y="677879"/>
                  <a:pt x="3374251" y="679119"/>
                  <a:pt x="3374251" y="684080"/>
                </a:cubicBezTo>
                <a:lnTo>
                  <a:pt x="3381692" y="691521"/>
                </a:lnTo>
                <a:cubicBezTo>
                  <a:pt x="3381692" y="696482"/>
                  <a:pt x="3382933" y="706404"/>
                  <a:pt x="3385413" y="721287"/>
                </a:cubicBezTo>
                <a:cubicBezTo>
                  <a:pt x="3387893" y="736170"/>
                  <a:pt x="3386654" y="743611"/>
                  <a:pt x="3381692" y="743611"/>
                </a:cubicBezTo>
                <a:cubicBezTo>
                  <a:pt x="3376731" y="748572"/>
                  <a:pt x="3374251" y="751053"/>
                  <a:pt x="3374251" y="751053"/>
                </a:cubicBezTo>
                <a:cubicBezTo>
                  <a:pt x="3374251" y="751053"/>
                  <a:pt x="3376731" y="751053"/>
                  <a:pt x="3381692" y="751053"/>
                </a:cubicBezTo>
                <a:cubicBezTo>
                  <a:pt x="3381692" y="751053"/>
                  <a:pt x="3384173" y="751053"/>
                  <a:pt x="3389134" y="751053"/>
                </a:cubicBezTo>
                <a:cubicBezTo>
                  <a:pt x="3394095" y="746092"/>
                  <a:pt x="3406497" y="746092"/>
                  <a:pt x="3426341" y="751053"/>
                </a:cubicBezTo>
                <a:cubicBezTo>
                  <a:pt x="3456106" y="765935"/>
                  <a:pt x="3473469" y="768416"/>
                  <a:pt x="3478431" y="758494"/>
                </a:cubicBezTo>
                <a:cubicBezTo>
                  <a:pt x="3483392" y="758494"/>
                  <a:pt x="3485872" y="758494"/>
                  <a:pt x="3485872" y="758494"/>
                </a:cubicBezTo>
                <a:lnTo>
                  <a:pt x="3493314" y="780818"/>
                </a:lnTo>
                <a:cubicBezTo>
                  <a:pt x="3488352" y="780818"/>
                  <a:pt x="3485872" y="780818"/>
                  <a:pt x="3485872" y="780818"/>
                </a:cubicBezTo>
                <a:cubicBezTo>
                  <a:pt x="3485872" y="780818"/>
                  <a:pt x="3485872" y="783299"/>
                  <a:pt x="3485872" y="788260"/>
                </a:cubicBezTo>
                <a:lnTo>
                  <a:pt x="3493314" y="788260"/>
                </a:lnTo>
                <a:cubicBezTo>
                  <a:pt x="3498275" y="783299"/>
                  <a:pt x="3500755" y="778338"/>
                  <a:pt x="3500755" y="773377"/>
                </a:cubicBezTo>
                <a:cubicBezTo>
                  <a:pt x="3500755" y="763455"/>
                  <a:pt x="3508196" y="765935"/>
                  <a:pt x="3523079" y="780818"/>
                </a:cubicBezTo>
                <a:cubicBezTo>
                  <a:pt x="3528040" y="790740"/>
                  <a:pt x="3530521" y="798182"/>
                  <a:pt x="3530521" y="803143"/>
                </a:cubicBezTo>
                <a:lnTo>
                  <a:pt x="3545403" y="840350"/>
                </a:lnTo>
                <a:cubicBezTo>
                  <a:pt x="3550365" y="845310"/>
                  <a:pt x="3552845" y="847791"/>
                  <a:pt x="3552845" y="847791"/>
                </a:cubicBezTo>
                <a:cubicBezTo>
                  <a:pt x="3552845" y="852752"/>
                  <a:pt x="3555325" y="856472"/>
                  <a:pt x="3560286" y="858953"/>
                </a:cubicBezTo>
                <a:cubicBezTo>
                  <a:pt x="3565247" y="861434"/>
                  <a:pt x="3570208" y="862674"/>
                  <a:pt x="3575169" y="862674"/>
                </a:cubicBezTo>
                <a:cubicBezTo>
                  <a:pt x="3580130" y="862674"/>
                  <a:pt x="3585090" y="865154"/>
                  <a:pt x="3590052" y="870115"/>
                </a:cubicBezTo>
                <a:cubicBezTo>
                  <a:pt x="3595013" y="875076"/>
                  <a:pt x="3597493" y="877557"/>
                  <a:pt x="3597493" y="877557"/>
                </a:cubicBezTo>
                <a:cubicBezTo>
                  <a:pt x="3607415" y="887479"/>
                  <a:pt x="3619817" y="894920"/>
                  <a:pt x="3634700" y="899881"/>
                </a:cubicBezTo>
                <a:lnTo>
                  <a:pt x="3657024" y="922205"/>
                </a:lnTo>
                <a:lnTo>
                  <a:pt x="3664466" y="922205"/>
                </a:lnTo>
                <a:cubicBezTo>
                  <a:pt x="3669427" y="922205"/>
                  <a:pt x="3673148" y="923445"/>
                  <a:pt x="3675628" y="925926"/>
                </a:cubicBezTo>
                <a:cubicBezTo>
                  <a:pt x="3678108" y="928406"/>
                  <a:pt x="3686790" y="934607"/>
                  <a:pt x="3701673" y="944529"/>
                </a:cubicBezTo>
                <a:cubicBezTo>
                  <a:pt x="3716556" y="954451"/>
                  <a:pt x="3725238" y="959412"/>
                  <a:pt x="3727718" y="959412"/>
                </a:cubicBezTo>
                <a:cubicBezTo>
                  <a:pt x="3730198" y="959412"/>
                  <a:pt x="3731439" y="959412"/>
                  <a:pt x="3731439" y="959412"/>
                </a:cubicBezTo>
                <a:lnTo>
                  <a:pt x="3731439" y="951971"/>
                </a:lnTo>
                <a:cubicBezTo>
                  <a:pt x="3736400" y="951971"/>
                  <a:pt x="3738880" y="954451"/>
                  <a:pt x="3738880" y="959412"/>
                </a:cubicBezTo>
                <a:cubicBezTo>
                  <a:pt x="3738880" y="964373"/>
                  <a:pt x="3743841" y="971814"/>
                  <a:pt x="3753763" y="981736"/>
                </a:cubicBezTo>
                <a:cubicBezTo>
                  <a:pt x="3773607" y="996619"/>
                  <a:pt x="3783528" y="1001580"/>
                  <a:pt x="3783528" y="996619"/>
                </a:cubicBezTo>
                <a:lnTo>
                  <a:pt x="3790970" y="1004060"/>
                </a:lnTo>
                <a:cubicBezTo>
                  <a:pt x="3795931" y="1009021"/>
                  <a:pt x="3804612" y="1015223"/>
                  <a:pt x="3817015" y="1022664"/>
                </a:cubicBezTo>
                <a:cubicBezTo>
                  <a:pt x="3829417" y="1030105"/>
                  <a:pt x="3836859" y="1031345"/>
                  <a:pt x="3839339" y="1026385"/>
                </a:cubicBezTo>
                <a:cubicBezTo>
                  <a:pt x="3841819" y="1021424"/>
                  <a:pt x="3843060" y="1016463"/>
                  <a:pt x="3843060" y="1011502"/>
                </a:cubicBezTo>
                <a:lnTo>
                  <a:pt x="3850501" y="1004060"/>
                </a:lnTo>
                <a:cubicBezTo>
                  <a:pt x="3850501" y="1009021"/>
                  <a:pt x="3851742" y="1012742"/>
                  <a:pt x="3854222" y="1015223"/>
                </a:cubicBezTo>
                <a:cubicBezTo>
                  <a:pt x="3856702" y="1017703"/>
                  <a:pt x="3857942" y="1018943"/>
                  <a:pt x="3857942" y="1018943"/>
                </a:cubicBezTo>
                <a:cubicBezTo>
                  <a:pt x="3862904" y="1023904"/>
                  <a:pt x="3864143" y="1030105"/>
                  <a:pt x="3861663" y="1037547"/>
                </a:cubicBezTo>
                <a:cubicBezTo>
                  <a:pt x="3859183" y="1044988"/>
                  <a:pt x="3862904" y="1051190"/>
                  <a:pt x="3872825" y="1056150"/>
                </a:cubicBezTo>
                <a:cubicBezTo>
                  <a:pt x="3872825" y="1061111"/>
                  <a:pt x="3875305" y="1063592"/>
                  <a:pt x="3880267" y="1063592"/>
                </a:cubicBezTo>
                <a:cubicBezTo>
                  <a:pt x="3885228" y="1063592"/>
                  <a:pt x="3890188" y="1066072"/>
                  <a:pt x="3895149" y="1071033"/>
                </a:cubicBezTo>
                <a:cubicBezTo>
                  <a:pt x="3905071" y="1071033"/>
                  <a:pt x="3914994" y="1075994"/>
                  <a:pt x="3924915" y="1085916"/>
                </a:cubicBezTo>
                <a:cubicBezTo>
                  <a:pt x="3934837" y="1095838"/>
                  <a:pt x="3942278" y="1100799"/>
                  <a:pt x="3947239" y="1100799"/>
                </a:cubicBezTo>
                <a:cubicBezTo>
                  <a:pt x="3962122" y="1100799"/>
                  <a:pt x="3964602" y="1110721"/>
                  <a:pt x="3954681" y="1130564"/>
                </a:cubicBezTo>
                <a:cubicBezTo>
                  <a:pt x="3954681" y="1135525"/>
                  <a:pt x="3955921" y="1138006"/>
                  <a:pt x="3958401" y="1138006"/>
                </a:cubicBezTo>
                <a:cubicBezTo>
                  <a:pt x="3960881" y="1138006"/>
                  <a:pt x="3967083" y="1138006"/>
                  <a:pt x="3977005" y="1138006"/>
                </a:cubicBezTo>
                <a:cubicBezTo>
                  <a:pt x="3991888" y="1142967"/>
                  <a:pt x="4003050" y="1149168"/>
                  <a:pt x="4010491" y="1156609"/>
                </a:cubicBezTo>
                <a:cubicBezTo>
                  <a:pt x="4017933" y="1164051"/>
                  <a:pt x="4024133" y="1165291"/>
                  <a:pt x="4029095" y="1160330"/>
                </a:cubicBezTo>
                <a:cubicBezTo>
                  <a:pt x="4034056" y="1160330"/>
                  <a:pt x="4039016" y="1162811"/>
                  <a:pt x="4043978" y="1167771"/>
                </a:cubicBezTo>
                <a:cubicBezTo>
                  <a:pt x="4039016" y="1182654"/>
                  <a:pt x="4034056" y="1190096"/>
                  <a:pt x="4029095" y="1190096"/>
                </a:cubicBezTo>
                <a:cubicBezTo>
                  <a:pt x="4024133" y="1190096"/>
                  <a:pt x="4021653" y="1192576"/>
                  <a:pt x="4021653" y="1197537"/>
                </a:cubicBezTo>
                <a:cubicBezTo>
                  <a:pt x="4021653" y="1202498"/>
                  <a:pt x="4021653" y="1207459"/>
                  <a:pt x="4021653" y="1212420"/>
                </a:cubicBezTo>
                <a:lnTo>
                  <a:pt x="4029095" y="1219861"/>
                </a:lnTo>
                <a:cubicBezTo>
                  <a:pt x="4029095" y="1224822"/>
                  <a:pt x="4031575" y="1227303"/>
                  <a:pt x="4036536" y="1227303"/>
                </a:cubicBezTo>
                <a:cubicBezTo>
                  <a:pt x="4041497" y="1227303"/>
                  <a:pt x="4046458" y="1224822"/>
                  <a:pt x="4051419" y="1219861"/>
                </a:cubicBezTo>
                <a:lnTo>
                  <a:pt x="4058860" y="1212420"/>
                </a:lnTo>
                <a:cubicBezTo>
                  <a:pt x="4053899" y="1217381"/>
                  <a:pt x="4051419" y="1224822"/>
                  <a:pt x="4051419" y="1234744"/>
                </a:cubicBezTo>
                <a:cubicBezTo>
                  <a:pt x="4051419" y="1244666"/>
                  <a:pt x="4043978" y="1247146"/>
                  <a:pt x="4029095" y="1242185"/>
                </a:cubicBezTo>
                <a:lnTo>
                  <a:pt x="4021653" y="1242185"/>
                </a:lnTo>
                <a:cubicBezTo>
                  <a:pt x="4016692" y="1242185"/>
                  <a:pt x="4014212" y="1244666"/>
                  <a:pt x="4014212" y="1249627"/>
                </a:cubicBezTo>
                <a:cubicBezTo>
                  <a:pt x="4009251" y="1249627"/>
                  <a:pt x="4009251" y="1252108"/>
                  <a:pt x="4014212" y="1257068"/>
                </a:cubicBezTo>
                <a:lnTo>
                  <a:pt x="4029095" y="1264510"/>
                </a:lnTo>
                <a:cubicBezTo>
                  <a:pt x="4043978" y="1269470"/>
                  <a:pt x="4052660" y="1269470"/>
                  <a:pt x="4055140" y="1264510"/>
                </a:cubicBezTo>
                <a:cubicBezTo>
                  <a:pt x="4057620" y="1259549"/>
                  <a:pt x="4066302" y="1257068"/>
                  <a:pt x="4081185" y="1257068"/>
                </a:cubicBezTo>
                <a:lnTo>
                  <a:pt x="4088626" y="1271951"/>
                </a:lnTo>
                <a:cubicBezTo>
                  <a:pt x="4088626" y="1276912"/>
                  <a:pt x="4088626" y="1281873"/>
                  <a:pt x="4088626" y="1286834"/>
                </a:cubicBezTo>
                <a:lnTo>
                  <a:pt x="4096067" y="1286834"/>
                </a:lnTo>
                <a:cubicBezTo>
                  <a:pt x="4101029" y="1286834"/>
                  <a:pt x="4108470" y="1286834"/>
                  <a:pt x="4118392" y="1286834"/>
                </a:cubicBezTo>
                <a:cubicBezTo>
                  <a:pt x="4118392" y="1291795"/>
                  <a:pt x="4120872" y="1294275"/>
                  <a:pt x="4125833" y="1294275"/>
                </a:cubicBezTo>
                <a:cubicBezTo>
                  <a:pt x="4140716" y="1304197"/>
                  <a:pt x="4150637" y="1314119"/>
                  <a:pt x="4155599" y="1324041"/>
                </a:cubicBezTo>
                <a:cubicBezTo>
                  <a:pt x="4150637" y="1338924"/>
                  <a:pt x="4155599" y="1351326"/>
                  <a:pt x="4170481" y="1361248"/>
                </a:cubicBezTo>
                <a:cubicBezTo>
                  <a:pt x="4175443" y="1366209"/>
                  <a:pt x="4177923" y="1368689"/>
                  <a:pt x="4177923" y="1368689"/>
                </a:cubicBezTo>
                <a:cubicBezTo>
                  <a:pt x="4177923" y="1368689"/>
                  <a:pt x="4175443" y="1371170"/>
                  <a:pt x="4170481" y="1376131"/>
                </a:cubicBezTo>
                <a:cubicBezTo>
                  <a:pt x="4170481" y="1381092"/>
                  <a:pt x="4168001" y="1383572"/>
                  <a:pt x="4163040" y="1383572"/>
                </a:cubicBezTo>
                <a:cubicBezTo>
                  <a:pt x="4163040" y="1383572"/>
                  <a:pt x="4160560" y="1383572"/>
                  <a:pt x="4155599" y="1383572"/>
                </a:cubicBezTo>
                <a:lnTo>
                  <a:pt x="4148157" y="1383572"/>
                </a:lnTo>
                <a:cubicBezTo>
                  <a:pt x="4148157" y="1378611"/>
                  <a:pt x="4150637" y="1373650"/>
                  <a:pt x="4155599" y="1368689"/>
                </a:cubicBezTo>
                <a:cubicBezTo>
                  <a:pt x="4165520" y="1363729"/>
                  <a:pt x="4165520" y="1361248"/>
                  <a:pt x="4155599" y="1361248"/>
                </a:cubicBezTo>
                <a:cubicBezTo>
                  <a:pt x="4135755" y="1356287"/>
                  <a:pt x="4125833" y="1361248"/>
                  <a:pt x="4125833" y="1376131"/>
                </a:cubicBezTo>
                <a:cubicBezTo>
                  <a:pt x="4125833" y="1381092"/>
                  <a:pt x="4122112" y="1381092"/>
                  <a:pt x="4114671" y="1376131"/>
                </a:cubicBezTo>
                <a:cubicBezTo>
                  <a:pt x="4107230" y="1371170"/>
                  <a:pt x="4097308" y="1369929"/>
                  <a:pt x="4084905" y="1372410"/>
                </a:cubicBezTo>
                <a:cubicBezTo>
                  <a:pt x="4072503" y="1374891"/>
                  <a:pt x="4062581" y="1373650"/>
                  <a:pt x="4055140" y="1368689"/>
                </a:cubicBezTo>
                <a:cubicBezTo>
                  <a:pt x="4047698" y="1363729"/>
                  <a:pt x="4043978" y="1363729"/>
                  <a:pt x="4043978" y="1368689"/>
                </a:cubicBezTo>
                <a:cubicBezTo>
                  <a:pt x="4043978" y="1373650"/>
                  <a:pt x="4045218" y="1377371"/>
                  <a:pt x="4047698" y="1379851"/>
                </a:cubicBezTo>
                <a:cubicBezTo>
                  <a:pt x="4050178" y="1382332"/>
                  <a:pt x="4052660" y="1382332"/>
                  <a:pt x="4055140" y="1379851"/>
                </a:cubicBezTo>
                <a:cubicBezTo>
                  <a:pt x="4057620" y="1377371"/>
                  <a:pt x="4060101" y="1377371"/>
                  <a:pt x="4062581" y="1379851"/>
                </a:cubicBezTo>
                <a:cubicBezTo>
                  <a:pt x="4065061" y="1382332"/>
                  <a:pt x="4056380" y="1383572"/>
                  <a:pt x="4036536" y="1383572"/>
                </a:cubicBezTo>
                <a:cubicBezTo>
                  <a:pt x="4036536" y="1383572"/>
                  <a:pt x="4034056" y="1384812"/>
                  <a:pt x="4029095" y="1387293"/>
                </a:cubicBezTo>
                <a:cubicBezTo>
                  <a:pt x="4024133" y="1389774"/>
                  <a:pt x="4021653" y="1391014"/>
                  <a:pt x="4021653" y="1391014"/>
                </a:cubicBezTo>
                <a:lnTo>
                  <a:pt x="4006771" y="1391014"/>
                </a:lnTo>
                <a:cubicBezTo>
                  <a:pt x="4006771" y="1376131"/>
                  <a:pt x="4001809" y="1373650"/>
                  <a:pt x="3991888" y="1383572"/>
                </a:cubicBezTo>
                <a:lnTo>
                  <a:pt x="3984446" y="1391014"/>
                </a:lnTo>
                <a:lnTo>
                  <a:pt x="3991888" y="1398455"/>
                </a:lnTo>
                <a:cubicBezTo>
                  <a:pt x="4001809" y="1403416"/>
                  <a:pt x="4006771" y="1408377"/>
                  <a:pt x="4006771" y="1413338"/>
                </a:cubicBezTo>
                <a:lnTo>
                  <a:pt x="3999329" y="1420779"/>
                </a:lnTo>
                <a:cubicBezTo>
                  <a:pt x="4004290" y="1420779"/>
                  <a:pt x="4006771" y="1420779"/>
                  <a:pt x="4006771" y="1420779"/>
                </a:cubicBezTo>
                <a:cubicBezTo>
                  <a:pt x="4011732" y="1420779"/>
                  <a:pt x="4016692" y="1423260"/>
                  <a:pt x="4021653" y="1428221"/>
                </a:cubicBezTo>
                <a:lnTo>
                  <a:pt x="4036536" y="1428221"/>
                </a:lnTo>
                <a:lnTo>
                  <a:pt x="4066302" y="1435662"/>
                </a:lnTo>
                <a:cubicBezTo>
                  <a:pt x="4066302" y="1440623"/>
                  <a:pt x="4061340" y="1443103"/>
                  <a:pt x="4051419" y="1443103"/>
                </a:cubicBezTo>
                <a:lnTo>
                  <a:pt x="4029095" y="1435662"/>
                </a:lnTo>
                <a:lnTo>
                  <a:pt x="4021653" y="1443103"/>
                </a:lnTo>
                <a:cubicBezTo>
                  <a:pt x="4021653" y="1448064"/>
                  <a:pt x="4024133" y="1453026"/>
                  <a:pt x="4029095" y="1457986"/>
                </a:cubicBezTo>
                <a:cubicBezTo>
                  <a:pt x="4034056" y="1457986"/>
                  <a:pt x="4036536" y="1456746"/>
                  <a:pt x="4036536" y="1454266"/>
                </a:cubicBezTo>
                <a:cubicBezTo>
                  <a:pt x="4036536" y="1451785"/>
                  <a:pt x="4039016" y="1450545"/>
                  <a:pt x="4043978" y="1450545"/>
                </a:cubicBezTo>
                <a:cubicBezTo>
                  <a:pt x="4043978" y="1455506"/>
                  <a:pt x="4043978" y="1457986"/>
                  <a:pt x="4043978" y="1457986"/>
                </a:cubicBezTo>
                <a:lnTo>
                  <a:pt x="4051419" y="1465428"/>
                </a:lnTo>
                <a:cubicBezTo>
                  <a:pt x="4056380" y="1465428"/>
                  <a:pt x="4060101" y="1466668"/>
                  <a:pt x="4062581" y="1469148"/>
                </a:cubicBezTo>
                <a:cubicBezTo>
                  <a:pt x="4065061" y="1471629"/>
                  <a:pt x="4066302" y="1472869"/>
                  <a:pt x="4066302" y="1472869"/>
                </a:cubicBezTo>
                <a:cubicBezTo>
                  <a:pt x="4066302" y="1477830"/>
                  <a:pt x="4068782" y="1480310"/>
                  <a:pt x="4073743" y="1480310"/>
                </a:cubicBezTo>
                <a:cubicBezTo>
                  <a:pt x="4078705" y="1480310"/>
                  <a:pt x="4081185" y="1480310"/>
                  <a:pt x="4081185" y="1480310"/>
                </a:cubicBezTo>
                <a:cubicBezTo>
                  <a:pt x="4081185" y="1480310"/>
                  <a:pt x="4081185" y="1482791"/>
                  <a:pt x="4081185" y="1487752"/>
                </a:cubicBezTo>
                <a:cubicBezTo>
                  <a:pt x="4086146" y="1492713"/>
                  <a:pt x="4098548" y="1492713"/>
                  <a:pt x="4118392" y="1487752"/>
                </a:cubicBezTo>
                <a:lnTo>
                  <a:pt x="4140716" y="1495193"/>
                </a:lnTo>
                <a:cubicBezTo>
                  <a:pt x="4135755" y="1505115"/>
                  <a:pt x="4140716" y="1510076"/>
                  <a:pt x="4155599" y="1510076"/>
                </a:cubicBezTo>
                <a:cubicBezTo>
                  <a:pt x="4165520" y="1515037"/>
                  <a:pt x="4170481" y="1522478"/>
                  <a:pt x="4170481" y="1532400"/>
                </a:cubicBezTo>
                <a:cubicBezTo>
                  <a:pt x="4170481" y="1547283"/>
                  <a:pt x="4177923" y="1557205"/>
                  <a:pt x="4192806" y="1562166"/>
                </a:cubicBezTo>
                <a:cubicBezTo>
                  <a:pt x="4207689" y="1567127"/>
                  <a:pt x="4215130" y="1567127"/>
                  <a:pt x="4215130" y="1562166"/>
                </a:cubicBezTo>
                <a:lnTo>
                  <a:pt x="4207689" y="1554725"/>
                </a:lnTo>
                <a:cubicBezTo>
                  <a:pt x="4202727" y="1554725"/>
                  <a:pt x="4197767" y="1554725"/>
                  <a:pt x="4192806" y="1554725"/>
                </a:cubicBezTo>
                <a:lnTo>
                  <a:pt x="4207689" y="1547283"/>
                </a:lnTo>
                <a:cubicBezTo>
                  <a:pt x="4222571" y="1557205"/>
                  <a:pt x="4232493" y="1560926"/>
                  <a:pt x="4237454" y="1558445"/>
                </a:cubicBezTo>
                <a:cubicBezTo>
                  <a:pt x="4242415" y="1555965"/>
                  <a:pt x="4246136" y="1557205"/>
                  <a:pt x="4248616" y="1562166"/>
                </a:cubicBezTo>
                <a:cubicBezTo>
                  <a:pt x="4251096" y="1567127"/>
                  <a:pt x="4254817" y="1569607"/>
                  <a:pt x="4259778" y="1569607"/>
                </a:cubicBezTo>
                <a:lnTo>
                  <a:pt x="4282103" y="1591932"/>
                </a:lnTo>
                <a:cubicBezTo>
                  <a:pt x="4282103" y="1596892"/>
                  <a:pt x="4284583" y="1601854"/>
                  <a:pt x="4289544" y="1606814"/>
                </a:cubicBezTo>
                <a:cubicBezTo>
                  <a:pt x="4294505" y="1611775"/>
                  <a:pt x="4296985" y="1616736"/>
                  <a:pt x="4296985" y="1621697"/>
                </a:cubicBezTo>
                <a:lnTo>
                  <a:pt x="4326751" y="1636580"/>
                </a:lnTo>
                <a:cubicBezTo>
                  <a:pt x="4341634" y="1646502"/>
                  <a:pt x="4349075" y="1653943"/>
                  <a:pt x="4349075" y="1658904"/>
                </a:cubicBezTo>
                <a:cubicBezTo>
                  <a:pt x="4349075" y="1663865"/>
                  <a:pt x="4349075" y="1668826"/>
                  <a:pt x="4349075" y="1673787"/>
                </a:cubicBezTo>
                <a:cubicBezTo>
                  <a:pt x="4349075" y="1673787"/>
                  <a:pt x="4350316" y="1675027"/>
                  <a:pt x="4352796" y="1677508"/>
                </a:cubicBezTo>
                <a:cubicBezTo>
                  <a:pt x="4355276" y="1679988"/>
                  <a:pt x="4358997" y="1683709"/>
                  <a:pt x="4363958" y="1688670"/>
                </a:cubicBezTo>
                <a:lnTo>
                  <a:pt x="4408606" y="1718435"/>
                </a:lnTo>
                <a:cubicBezTo>
                  <a:pt x="4423489" y="1728358"/>
                  <a:pt x="4435892" y="1735799"/>
                  <a:pt x="4445814" y="1740760"/>
                </a:cubicBezTo>
                <a:cubicBezTo>
                  <a:pt x="4455735" y="1745720"/>
                  <a:pt x="4465658" y="1750682"/>
                  <a:pt x="4475579" y="1755643"/>
                </a:cubicBezTo>
                <a:cubicBezTo>
                  <a:pt x="4480540" y="1760603"/>
                  <a:pt x="4484261" y="1763084"/>
                  <a:pt x="4486741" y="1763084"/>
                </a:cubicBezTo>
                <a:cubicBezTo>
                  <a:pt x="4489221" y="1763084"/>
                  <a:pt x="4490462" y="1763084"/>
                  <a:pt x="4490462" y="1763084"/>
                </a:cubicBezTo>
                <a:cubicBezTo>
                  <a:pt x="4495423" y="1763084"/>
                  <a:pt x="4502865" y="1768045"/>
                  <a:pt x="4512786" y="1777967"/>
                </a:cubicBezTo>
                <a:cubicBezTo>
                  <a:pt x="4522708" y="1787889"/>
                  <a:pt x="4527669" y="1795330"/>
                  <a:pt x="4527669" y="1800291"/>
                </a:cubicBezTo>
                <a:lnTo>
                  <a:pt x="4535110" y="1800291"/>
                </a:lnTo>
                <a:cubicBezTo>
                  <a:pt x="4535110" y="1800291"/>
                  <a:pt x="4536351" y="1800291"/>
                  <a:pt x="4538831" y="1800291"/>
                </a:cubicBezTo>
                <a:cubicBezTo>
                  <a:pt x="4541311" y="1800291"/>
                  <a:pt x="4542552" y="1802772"/>
                  <a:pt x="4542552" y="1807732"/>
                </a:cubicBezTo>
                <a:cubicBezTo>
                  <a:pt x="4547513" y="1807732"/>
                  <a:pt x="4558675" y="1812693"/>
                  <a:pt x="4576038" y="1822615"/>
                </a:cubicBezTo>
                <a:cubicBezTo>
                  <a:pt x="4593401" y="1832537"/>
                  <a:pt x="4604563" y="1837498"/>
                  <a:pt x="4609524" y="1837498"/>
                </a:cubicBezTo>
                <a:lnTo>
                  <a:pt x="4676497" y="1889588"/>
                </a:lnTo>
                <a:lnTo>
                  <a:pt x="4639290" y="1874705"/>
                </a:lnTo>
                <a:cubicBezTo>
                  <a:pt x="4624407" y="1869744"/>
                  <a:pt x="4616966" y="1867264"/>
                  <a:pt x="4616966" y="1867264"/>
                </a:cubicBezTo>
                <a:lnTo>
                  <a:pt x="4609524" y="1867264"/>
                </a:lnTo>
                <a:lnTo>
                  <a:pt x="4602083" y="1859822"/>
                </a:lnTo>
                <a:lnTo>
                  <a:pt x="4587200" y="1852381"/>
                </a:lnTo>
                <a:cubicBezTo>
                  <a:pt x="4582239" y="1852381"/>
                  <a:pt x="4577279" y="1848660"/>
                  <a:pt x="4572317" y="1841219"/>
                </a:cubicBezTo>
                <a:cubicBezTo>
                  <a:pt x="4567356" y="1833777"/>
                  <a:pt x="4561155" y="1830057"/>
                  <a:pt x="4553714" y="1830057"/>
                </a:cubicBezTo>
                <a:cubicBezTo>
                  <a:pt x="4546273" y="1830057"/>
                  <a:pt x="4542552" y="1828817"/>
                  <a:pt x="4542552" y="1826336"/>
                </a:cubicBezTo>
                <a:cubicBezTo>
                  <a:pt x="4542552" y="1823855"/>
                  <a:pt x="4537590" y="1820135"/>
                  <a:pt x="4527669" y="1815174"/>
                </a:cubicBezTo>
                <a:cubicBezTo>
                  <a:pt x="4517747" y="1810213"/>
                  <a:pt x="4507825" y="1810213"/>
                  <a:pt x="4497903" y="1815174"/>
                </a:cubicBezTo>
                <a:cubicBezTo>
                  <a:pt x="4487982" y="1820135"/>
                  <a:pt x="4483021" y="1815174"/>
                  <a:pt x="4483021" y="1800291"/>
                </a:cubicBezTo>
                <a:cubicBezTo>
                  <a:pt x="4483021" y="1795330"/>
                  <a:pt x="4473099" y="1792850"/>
                  <a:pt x="4453255" y="1792850"/>
                </a:cubicBezTo>
                <a:cubicBezTo>
                  <a:pt x="4433411" y="1792850"/>
                  <a:pt x="4423489" y="1792850"/>
                  <a:pt x="4423489" y="1792850"/>
                </a:cubicBezTo>
                <a:cubicBezTo>
                  <a:pt x="4423489" y="1802772"/>
                  <a:pt x="4433411" y="1810213"/>
                  <a:pt x="4453255" y="1815174"/>
                </a:cubicBezTo>
                <a:cubicBezTo>
                  <a:pt x="4453255" y="1815174"/>
                  <a:pt x="4453255" y="1820135"/>
                  <a:pt x="4453255" y="1830057"/>
                </a:cubicBezTo>
                <a:cubicBezTo>
                  <a:pt x="4453255" y="1835017"/>
                  <a:pt x="4463176" y="1844939"/>
                  <a:pt x="4483021" y="1859822"/>
                </a:cubicBezTo>
                <a:cubicBezTo>
                  <a:pt x="4492942" y="1864783"/>
                  <a:pt x="4502865" y="1870984"/>
                  <a:pt x="4512786" y="1878426"/>
                </a:cubicBezTo>
                <a:cubicBezTo>
                  <a:pt x="4522708" y="1885867"/>
                  <a:pt x="4531390" y="1892068"/>
                  <a:pt x="4538831" y="1897029"/>
                </a:cubicBezTo>
                <a:cubicBezTo>
                  <a:pt x="4546273" y="1901990"/>
                  <a:pt x="4552473" y="1904471"/>
                  <a:pt x="4557435" y="1904471"/>
                </a:cubicBezTo>
                <a:cubicBezTo>
                  <a:pt x="4557435" y="1909431"/>
                  <a:pt x="4559915" y="1913152"/>
                  <a:pt x="4564876" y="1915633"/>
                </a:cubicBezTo>
                <a:cubicBezTo>
                  <a:pt x="4569837" y="1918113"/>
                  <a:pt x="4577279" y="1921834"/>
                  <a:pt x="4587200" y="1926795"/>
                </a:cubicBezTo>
                <a:cubicBezTo>
                  <a:pt x="4587200" y="1931756"/>
                  <a:pt x="4589680" y="1934236"/>
                  <a:pt x="4594642" y="1934236"/>
                </a:cubicBezTo>
                <a:cubicBezTo>
                  <a:pt x="4594642" y="1934236"/>
                  <a:pt x="4595882" y="1935476"/>
                  <a:pt x="4598362" y="1937957"/>
                </a:cubicBezTo>
                <a:cubicBezTo>
                  <a:pt x="4600842" y="1940438"/>
                  <a:pt x="4604563" y="1941678"/>
                  <a:pt x="4609524" y="1941678"/>
                </a:cubicBezTo>
                <a:cubicBezTo>
                  <a:pt x="4614486" y="1946638"/>
                  <a:pt x="4621927" y="1951600"/>
                  <a:pt x="4631849" y="1956560"/>
                </a:cubicBezTo>
                <a:cubicBezTo>
                  <a:pt x="4641770" y="1961521"/>
                  <a:pt x="4649212" y="1964002"/>
                  <a:pt x="4654173" y="1964002"/>
                </a:cubicBezTo>
                <a:lnTo>
                  <a:pt x="4661614" y="1978885"/>
                </a:lnTo>
                <a:cubicBezTo>
                  <a:pt x="4651693" y="1988807"/>
                  <a:pt x="4656653" y="1993768"/>
                  <a:pt x="4676497" y="1993768"/>
                </a:cubicBezTo>
                <a:cubicBezTo>
                  <a:pt x="4681458" y="1998728"/>
                  <a:pt x="4686419" y="2003690"/>
                  <a:pt x="4691379" y="2008650"/>
                </a:cubicBezTo>
                <a:lnTo>
                  <a:pt x="4713704" y="2023533"/>
                </a:lnTo>
                <a:lnTo>
                  <a:pt x="4721145" y="2038416"/>
                </a:lnTo>
                <a:cubicBezTo>
                  <a:pt x="4716184" y="2038416"/>
                  <a:pt x="4713704" y="2038416"/>
                  <a:pt x="4713704" y="2038416"/>
                </a:cubicBezTo>
                <a:cubicBezTo>
                  <a:pt x="4713704" y="2043377"/>
                  <a:pt x="4721145" y="2050818"/>
                  <a:pt x="4736028" y="2060740"/>
                </a:cubicBezTo>
                <a:lnTo>
                  <a:pt x="4780677" y="2097947"/>
                </a:lnTo>
                <a:cubicBezTo>
                  <a:pt x="4775715" y="2097947"/>
                  <a:pt x="4774476" y="2099187"/>
                  <a:pt x="4776956" y="2101668"/>
                </a:cubicBezTo>
                <a:cubicBezTo>
                  <a:pt x="4779436" y="2104149"/>
                  <a:pt x="4783157" y="2107869"/>
                  <a:pt x="4788118" y="2112830"/>
                </a:cubicBezTo>
                <a:cubicBezTo>
                  <a:pt x="4793079" y="2122752"/>
                  <a:pt x="4798039" y="2125232"/>
                  <a:pt x="4803001" y="2120271"/>
                </a:cubicBezTo>
                <a:lnTo>
                  <a:pt x="4817883" y="2135154"/>
                </a:lnTo>
                <a:cubicBezTo>
                  <a:pt x="4817883" y="2135154"/>
                  <a:pt x="4819124" y="2136394"/>
                  <a:pt x="4821605" y="2138875"/>
                </a:cubicBezTo>
                <a:cubicBezTo>
                  <a:pt x="4824085" y="2141356"/>
                  <a:pt x="4825325" y="2142596"/>
                  <a:pt x="4825325" y="2142596"/>
                </a:cubicBezTo>
                <a:cubicBezTo>
                  <a:pt x="4830287" y="2142596"/>
                  <a:pt x="4834007" y="2146316"/>
                  <a:pt x="4836487" y="2153758"/>
                </a:cubicBezTo>
                <a:cubicBezTo>
                  <a:pt x="4838967" y="2161199"/>
                  <a:pt x="4846409" y="2167401"/>
                  <a:pt x="4858811" y="2172361"/>
                </a:cubicBezTo>
                <a:cubicBezTo>
                  <a:pt x="4871214" y="2177322"/>
                  <a:pt x="4877415" y="2182283"/>
                  <a:pt x="4877415" y="2187244"/>
                </a:cubicBezTo>
                <a:cubicBezTo>
                  <a:pt x="4877415" y="2187244"/>
                  <a:pt x="4879895" y="2189725"/>
                  <a:pt x="4884856" y="2194685"/>
                </a:cubicBezTo>
                <a:cubicBezTo>
                  <a:pt x="4889817" y="2199646"/>
                  <a:pt x="4892297" y="2202127"/>
                  <a:pt x="4892297" y="2202127"/>
                </a:cubicBezTo>
                <a:cubicBezTo>
                  <a:pt x="4902219" y="2207088"/>
                  <a:pt x="4907181" y="2212049"/>
                  <a:pt x="4907181" y="2217010"/>
                </a:cubicBezTo>
                <a:cubicBezTo>
                  <a:pt x="4912142" y="2221970"/>
                  <a:pt x="4917102" y="2226932"/>
                  <a:pt x="4922063" y="2231893"/>
                </a:cubicBezTo>
                <a:cubicBezTo>
                  <a:pt x="4927025" y="2236853"/>
                  <a:pt x="4931985" y="2241815"/>
                  <a:pt x="4936946" y="2246775"/>
                </a:cubicBezTo>
                <a:lnTo>
                  <a:pt x="4959271" y="2269100"/>
                </a:lnTo>
                <a:cubicBezTo>
                  <a:pt x="4959271" y="2269100"/>
                  <a:pt x="4954309" y="2266619"/>
                  <a:pt x="4944387" y="2261658"/>
                </a:cubicBezTo>
                <a:cubicBezTo>
                  <a:pt x="4924543" y="2246775"/>
                  <a:pt x="4914622" y="2241815"/>
                  <a:pt x="4914622" y="2246775"/>
                </a:cubicBezTo>
                <a:cubicBezTo>
                  <a:pt x="4909661" y="2251736"/>
                  <a:pt x="4899739" y="2251736"/>
                  <a:pt x="4884856" y="2246775"/>
                </a:cubicBezTo>
                <a:lnTo>
                  <a:pt x="4847649" y="2209568"/>
                </a:lnTo>
                <a:lnTo>
                  <a:pt x="4869973" y="2224451"/>
                </a:lnTo>
                <a:cubicBezTo>
                  <a:pt x="4889817" y="2239334"/>
                  <a:pt x="4902219" y="2244295"/>
                  <a:pt x="4907181" y="2239334"/>
                </a:cubicBezTo>
                <a:lnTo>
                  <a:pt x="4847649" y="2179803"/>
                </a:lnTo>
                <a:cubicBezTo>
                  <a:pt x="4837727" y="2169881"/>
                  <a:pt x="4832767" y="2162439"/>
                  <a:pt x="4832767" y="2157478"/>
                </a:cubicBezTo>
                <a:lnTo>
                  <a:pt x="4810442" y="2150037"/>
                </a:lnTo>
                <a:lnTo>
                  <a:pt x="4765793" y="2127713"/>
                </a:lnTo>
                <a:cubicBezTo>
                  <a:pt x="4760833" y="2122752"/>
                  <a:pt x="4755872" y="2117791"/>
                  <a:pt x="4750911" y="2112830"/>
                </a:cubicBezTo>
                <a:cubicBezTo>
                  <a:pt x="4745949" y="2107869"/>
                  <a:pt x="4743469" y="2105389"/>
                  <a:pt x="4743469" y="2105389"/>
                </a:cubicBezTo>
                <a:lnTo>
                  <a:pt x="4736028" y="2090506"/>
                </a:lnTo>
                <a:cubicBezTo>
                  <a:pt x="4731067" y="2090506"/>
                  <a:pt x="4727346" y="2088025"/>
                  <a:pt x="4724866" y="2083064"/>
                </a:cubicBezTo>
                <a:cubicBezTo>
                  <a:pt x="4722386" y="2078104"/>
                  <a:pt x="4718665" y="2073142"/>
                  <a:pt x="4713704" y="2068182"/>
                </a:cubicBezTo>
                <a:cubicBezTo>
                  <a:pt x="4708743" y="2068182"/>
                  <a:pt x="4705022" y="2066942"/>
                  <a:pt x="4702542" y="2064461"/>
                </a:cubicBezTo>
                <a:cubicBezTo>
                  <a:pt x="4700061" y="2061980"/>
                  <a:pt x="4698821" y="2060740"/>
                  <a:pt x="4698821" y="2060740"/>
                </a:cubicBezTo>
                <a:lnTo>
                  <a:pt x="4676497" y="2038416"/>
                </a:lnTo>
                <a:lnTo>
                  <a:pt x="4661614" y="2038416"/>
                </a:lnTo>
                <a:cubicBezTo>
                  <a:pt x="4656653" y="2033455"/>
                  <a:pt x="4652932" y="2030975"/>
                  <a:pt x="4650452" y="2030975"/>
                </a:cubicBezTo>
                <a:cubicBezTo>
                  <a:pt x="4647972" y="2030975"/>
                  <a:pt x="4646731" y="2028494"/>
                  <a:pt x="4646731" y="2023533"/>
                </a:cubicBezTo>
                <a:lnTo>
                  <a:pt x="4654173" y="2016092"/>
                </a:lnTo>
                <a:cubicBezTo>
                  <a:pt x="4654173" y="2011131"/>
                  <a:pt x="4646731" y="2008650"/>
                  <a:pt x="4631849" y="2008650"/>
                </a:cubicBezTo>
                <a:cubicBezTo>
                  <a:pt x="4626887" y="2008650"/>
                  <a:pt x="4624407" y="2006170"/>
                  <a:pt x="4624407" y="2001209"/>
                </a:cubicBezTo>
                <a:cubicBezTo>
                  <a:pt x="4624407" y="1996248"/>
                  <a:pt x="4619446" y="1992527"/>
                  <a:pt x="4609524" y="1990047"/>
                </a:cubicBezTo>
                <a:cubicBezTo>
                  <a:pt x="4599603" y="1987566"/>
                  <a:pt x="4589680" y="1983845"/>
                  <a:pt x="4579759" y="1978885"/>
                </a:cubicBezTo>
                <a:cubicBezTo>
                  <a:pt x="4569837" y="1964002"/>
                  <a:pt x="4564876" y="1961521"/>
                  <a:pt x="4564876" y="1971443"/>
                </a:cubicBezTo>
                <a:cubicBezTo>
                  <a:pt x="4564876" y="1976404"/>
                  <a:pt x="4562396" y="1976404"/>
                  <a:pt x="4557435" y="1971443"/>
                </a:cubicBezTo>
                <a:cubicBezTo>
                  <a:pt x="4557435" y="1971443"/>
                  <a:pt x="4556194" y="1971443"/>
                  <a:pt x="4553714" y="1971443"/>
                </a:cubicBezTo>
                <a:cubicBezTo>
                  <a:pt x="4551234" y="1971443"/>
                  <a:pt x="4547513" y="1971443"/>
                  <a:pt x="4542552" y="1971443"/>
                </a:cubicBezTo>
                <a:cubicBezTo>
                  <a:pt x="4542552" y="1976404"/>
                  <a:pt x="4542552" y="1978885"/>
                  <a:pt x="4542552" y="1978885"/>
                </a:cubicBezTo>
                <a:cubicBezTo>
                  <a:pt x="4547513" y="1978885"/>
                  <a:pt x="4549993" y="1980125"/>
                  <a:pt x="4549993" y="1982605"/>
                </a:cubicBezTo>
                <a:cubicBezTo>
                  <a:pt x="4549993" y="1985086"/>
                  <a:pt x="4552473" y="1986326"/>
                  <a:pt x="4557435" y="1986326"/>
                </a:cubicBezTo>
                <a:cubicBezTo>
                  <a:pt x="4562396" y="2001209"/>
                  <a:pt x="4574798" y="2008650"/>
                  <a:pt x="4594642" y="2008650"/>
                </a:cubicBezTo>
                <a:lnTo>
                  <a:pt x="4602083" y="2016092"/>
                </a:lnTo>
                <a:cubicBezTo>
                  <a:pt x="4597122" y="2011131"/>
                  <a:pt x="4594642" y="2011131"/>
                  <a:pt x="4594642" y="2016092"/>
                </a:cubicBezTo>
                <a:cubicBezTo>
                  <a:pt x="4594642" y="2021052"/>
                  <a:pt x="4595882" y="2024773"/>
                  <a:pt x="4598362" y="2027254"/>
                </a:cubicBezTo>
                <a:cubicBezTo>
                  <a:pt x="4600842" y="2029734"/>
                  <a:pt x="4602083" y="2030975"/>
                  <a:pt x="4602083" y="2030975"/>
                </a:cubicBezTo>
                <a:cubicBezTo>
                  <a:pt x="4612005" y="2035935"/>
                  <a:pt x="4621927" y="2045857"/>
                  <a:pt x="4631849" y="2060740"/>
                </a:cubicBezTo>
                <a:cubicBezTo>
                  <a:pt x="4641770" y="2070662"/>
                  <a:pt x="4651693" y="2079344"/>
                  <a:pt x="4661614" y="2086785"/>
                </a:cubicBezTo>
                <a:cubicBezTo>
                  <a:pt x="4671535" y="2094226"/>
                  <a:pt x="4676497" y="2095467"/>
                  <a:pt x="4676497" y="2090506"/>
                </a:cubicBezTo>
                <a:cubicBezTo>
                  <a:pt x="4681458" y="2090506"/>
                  <a:pt x="4682697" y="2089266"/>
                  <a:pt x="4680217" y="2086785"/>
                </a:cubicBezTo>
                <a:cubicBezTo>
                  <a:pt x="4677737" y="2084304"/>
                  <a:pt x="4676497" y="2083064"/>
                  <a:pt x="4676497" y="2083064"/>
                </a:cubicBezTo>
                <a:lnTo>
                  <a:pt x="4676497" y="2075623"/>
                </a:lnTo>
                <a:cubicBezTo>
                  <a:pt x="4676497" y="2075623"/>
                  <a:pt x="4677737" y="2078104"/>
                  <a:pt x="4680217" y="2083064"/>
                </a:cubicBezTo>
                <a:cubicBezTo>
                  <a:pt x="4682697" y="2088025"/>
                  <a:pt x="4683939" y="2091746"/>
                  <a:pt x="4683939" y="2094226"/>
                </a:cubicBezTo>
                <a:cubicBezTo>
                  <a:pt x="4683939" y="2096707"/>
                  <a:pt x="4685179" y="2099187"/>
                  <a:pt x="4687659" y="2101668"/>
                </a:cubicBezTo>
                <a:cubicBezTo>
                  <a:pt x="4690139" y="2104149"/>
                  <a:pt x="4691379" y="2107869"/>
                  <a:pt x="4691379" y="2112830"/>
                </a:cubicBezTo>
                <a:lnTo>
                  <a:pt x="4698821" y="2120271"/>
                </a:lnTo>
                <a:cubicBezTo>
                  <a:pt x="4698821" y="2125232"/>
                  <a:pt x="4700061" y="2127713"/>
                  <a:pt x="4702542" y="2127713"/>
                </a:cubicBezTo>
                <a:cubicBezTo>
                  <a:pt x="4705022" y="2127713"/>
                  <a:pt x="4709983" y="2131434"/>
                  <a:pt x="4717425" y="2138875"/>
                </a:cubicBezTo>
                <a:cubicBezTo>
                  <a:pt x="4724866" y="2146316"/>
                  <a:pt x="4731067" y="2150037"/>
                  <a:pt x="4736028" y="2150037"/>
                </a:cubicBezTo>
                <a:lnTo>
                  <a:pt x="4743469" y="2157478"/>
                </a:lnTo>
                <a:cubicBezTo>
                  <a:pt x="4743469" y="2162439"/>
                  <a:pt x="4745949" y="2166160"/>
                  <a:pt x="4750911" y="2168641"/>
                </a:cubicBezTo>
                <a:cubicBezTo>
                  <a:pt x="4755872" y="2171121"/>
                  <a:pt x="4758353" y="2173601"/>
                  <a:pt x="4758353" y="2176082"/>
                </a:cubicBezTo>
                <a:cubicBezTo>
                  <a:pt x="4758353" y="2178563"/>
                  <a:pt x="4760833" y="2182283"/>
                  <a:pt x="4765793" y="2187244"/>
                </a:cubicBezTo>
                <a:lnTo>
                  <a:pt x="4765793" y="2194685"/>
                </a:lnTo>
                <a:cubicBezTo>
                  <a:pt x="4765793" y="2194685"/>
                  <a:pt x="4755872" y="2184763"/>
                  <a:pt x="4736028" y="2164920"/>
                </a:cubicBezTo>
                <a:cubicBezTo>
                  <a:pt x="4716184" y="2145076"/>
                  <a:pt x="4705022" y="2135154"/>
                  <a:pt x="4702542" y="2135154"/>
                </a:cubicBezTo>
                <a:cubicBezTo>
                  <a:pt x="4700061" y="2135154"/>
                  <a:pt x="4697581" y="2132674"/>
                  <a:pt x="4695101" y="2127713"/>
                </a:cubicBezTo>
                <a:cubicBezTo>
                  <a:pt x="4692621" y="2122752"/>
                  <a:pt x="4688899" y="2120271"/>
                  <a:pt x="4683939" y="2120271"/>
                </a:cubicBezTo>
                <a:cubicBezTo>
                  <a:pt x="4683939" y="2115311"/>
                  <a:pt x="4678977" y="2110349"/>
                  <a:pt x="4669055" y="2105389"/>
                </a:cubicBezTo>
                <a:cubicBezTo>
                  <a:pt x="4659134" y="2100428"/>
                  <a:pt x="4654173" y="2096707"/>
                  <a:pt x="4654173" y="2094226"/>
                </a:cubicBezTo>
                <a:cubicBezTo>
                  <a:pt x="4654173" y="2091746"/>
                  <a:pt x="4649212" y="2088025"/>
                  <a:pt x="4639290" y="2083064"/>
                </a:cubicBezTo>
                <a:cubicBezTo>
                  <a:pt x="4634329" y="2083064"/>
                  <a:pt x="4630608" y="2083064"/>
                  <a:pt x="4628128" y="2083064"/>
                </a:cubicBezTo>
                <a:cubicBezTo>
                  <a:pt x="4625648" y="2083064"/>
                  <a:pt x="4624407" y="2083064"/>
                  <a:pt x="4624407" y="2083064"/>
                </a:cubicBezTo>
                <a:cubicBezTo>
                  <a:pt x="4624407" y="2088025"/>
                  <a:pt x="4621927" y="2089266"/>
                  <a:pt x="4616966" y="2086785"/>
                </a:cubicBezTo>
                <a:cubicBezTo>
                  <a:pt x="4612005" y="2084304"/>
                  <a:pt x="4609524" y="2083064"/>
                  <a:pt x="4609524" y="2083064"/>
                </a:cubicBezTo>
                <a:lnTo>
                  <a:pt x="4542552" y="2038416"/>
                </a:lnTo>
                <a:lnTo>
                  <a:pt x="4490462" y="2001209"/>
                </a:lnTo>
                <a:cubicBezTo>
                  <a:pt x="4490462" y="2006170"/>
                  <a:pt x="4490462" y="2008650"/>
                  <a:pt x="4490462" y="2008650"/>
                </a:cubicBezTo>
                <a:lnTo>
                  <a:pt x="4490462" y="2016092"/>
                </a:lnTo>
                <a:lnTo>
                  <a:pt x="4497903" y="2030975"/>
                </a:lnTo>
                <a:cubicBezTo>
                  <a:pt x="4502865" y="2030975"/>
                  <a:pt x="4506585" y="2033455"/>
                  <a:pt x="4509065" y="2038416"/>
                </a:cubicBezTo>
                <a:cubicBezTo>
                  <a:pt x="4511546" y="2043377"/>
                  <a:pt x="4512786" y="2045857"/>
                  <a:pt x="4512786" y="2045857"/>
                </a:cubicBezTo>
                <a:cubicBezTo>
                  <a:pt x="4512786" y="2050818"/>
                  <a:pt x="4517747" y="2053299"/>
                  <a:pt x="4527669" y="2053299"/>
                </a:cubicBezTo>
                <a:cubicBezTo>
                  <a:pt x="4547513" y="2063221"/>
                  <a:pt x="4557435" y="2068182"/>
                  <a:pt x="4557435" y="2068182"/>
                </a:cubicBezTo>
                <a:cubicBezTo>
                  <a:pt x="4557435" y="2073142"/>
                  <a:pt x="4552473" y="2075623"/>
                  <a:pt x="4542552" y="2075623"/>
                </a:cubicBezTo>
                <a:lnTo>
                  <a:pt x="4549993" y="2083064"/>
                </a:lnTo>
                <a:cubicBezTo>
                  <a:pt x="4559915" y="2088025"/>
                  <a:pt x="4569837" y="2095467"/>
                  <a:pt x="4579759" y="2105389"/>
                </a:cubicBezTo>
                <a:cubicBezTo>
                  <a:pt x="4579759" y="2105389"/>
                  <a:pt x="4582239" y="2106629"/>
                  <a:pt x="4587200" y="2109109"/>
                </a:cubicBezTo>
                <a:cubicBezTo>
                  <a:pt x="4592162" y="2111590"/>
                  <a:pt x="4597122" y="2115311"/>
                  <a:pt x="4602083" y="2120271"/>
                </a:cubicBezTo>
                <a:lnTo>
                  <a:pt x="4624407" y="2135154"/>
                </a:lnTo>
                <a:lnTo>
                  <a:pt x="4616966" y="2135154"/>
                </a:lnTo>
                <a:cubicBezTo>
                  <a:pt x="4607044" y="2130193"/>
                  <a:pt x="4602083" y="2130193"/>
                  <a:pt x="4602083" y="2135154"/>
                </a:cubicBezTo>
                <a:cubicBezTo>
                  <a:pt x="4602083" y="2135154"/>
                  <a:pt x="4602083" y="2136394"/>
                  <a:pt x="4602083" y="2138875"/>
                </a:cubicBezTo>
                <a:cubicBezTo>
                  <a:pt x="4602083" y="2141356"/>
                  <a:pt x="4604563" y="2142596"/>
                  <a:pt x="4609524" y="2142596"/>
                </a:cubicBezTo>
                <a:lnTo>
                  <a:pt x="4616966" y="2150037"/>
                </a:lnTo>
                <a:lnTo>
                  <a:pt x="4639290" y="2150037"/>
                </a:lnTo>
                <a:lnTo>
                  <a:pt x="4639290" y="2157478"/>
                </a:lnTo>
                <a:cubicBezTo>
                  <a:pt x="4644251" y="2172361"/>
                  <a:pt x="4649212" y="2179803"/>
                  <a:pt x="4654173" y="2179803"/>
                </a:cubicBezTo>
                <a:cubicBezTo>
                  <a:pt x="4659134" y="2179803"/>
                  <a:pt x="4664094" y="2182283"/>
                  <a:pt x="4669055" y="2187244"/>
                </a:cubicBezTo>
                <a:lnTo>
                  <a:pt x="4676497" y="2194685"/>
                </a:lnTo>
                <a:cubicBezTo>
                  <a:pt x="4681458" y="2194685"/>
                  <a:pt x="4681458" y="2192205"/>
                  <a:pt x="4676497" y="2187244"/>
                </a:cubicBezTo>
                <a:lnTo>
                  <a:pt x="4706263" y="2209568"/>
                </a:lnTo>
                <a:cubicBezTo>
                  <a:pt x="4721145" y="2219490"/>
                  <a:pt x="4733548" y="2226932"/>
                  <a:pt x="4743469" y="2231893"/>
                </a:cubicBezTo>
                <a:cubicBezTo>
                  <a:pt x="4758353" y="2241815"/>
                  <a:pt x="4760833" y="2249256"/>
                  <a:pt x="4750911" y="2254217"/>
                </a:cubicBezTo>
                <a:cubicBezTo>
                  <a:pt x="4750911" y="2254217"/>
                  <a:pt x="4743469" y="2249256"/>
                  <a:pt x="4728587" y="2239334"/>
                </a:cubicBezTo>
                <a:lnTo>
                  <a:pt x="4698821" y="2224451"/>
                </a:lnTo>
                <a:cubicBezTo>
                  <a:pt x="4703783" y="2229412"/>
                  <a:pt x="4708743" y="2234373"/>
                  <a:pt x="4713704" y="2239334"/>
                </a:cubicBezTo>
                <a:lnTo>
                  <a:pt x="4736028" y="2254217"/>
                </a:lnTo>
                <a:cubicBezTo>
                  <a:pt x="4740989" y="2264139"/>
                  <a:pt x="4750911" y="2274060"/>
                  <a:pt x="4765793" y="2283982"/>
                </a:cubicBezTo>
                <a:cubicBezTo>
                  <a:pt x="4770755" y="2288943"/>
                  <a:pt x="4775715" y="2292664"/>
                  <a:pt x="4780677" y="2295144"/>
                </a:cubicBezTo>
                <a:cubicBezTo>
                  <a:pt x="4785638" y="2297625"/>
                  <a:pt x="4788118" y="2301346"/>
                  <a:pt x="4788118" y="2306307"/>
                </a:cubicBezTo>
                <a:lnTo>
                  <a:pt x="4773235" y="2298865"/>
                </a:lnTo>
                <a:cubicBezTo>
                  <a:pt x="4753391" y="2283982"/>
                  <a:pt x="4740989" y="2279022"/>
                  <a:pt x="4736028" y="2283982"/>
                </a:cubicBezTo>
                <a:cubicBezTo>
                  <a:pt x="4731067" y="2288943"/>
                  <a:pt x="4726107" y="2288943"/>
                  <a:pt x="4721145" y="2283982"/>
                </a:cubicBezTo>
                <a:lnTo>
                  <a:pt x="4713704" y="2291424"/>
                </a:lnTo>
                <a:lnTo>
                  <a:pt x="4706263" y="2291424"/>
                </a:lnTo>
                <a:lnTo>
                  <a:pt x="4698821" y="2276541"/>
                </a:lnTo>
                <a:cubicBezTo>
                  <a:pt x="4698821" y="2271580"/>
                  <a:pt x="4696341" y="2269100"/>
                  <a:pt x="4691379" y="2269100"/>
                </a:cubicBezTo>
                <a:cubicBezTo>
                  <a:pt x="4686419" y="2269100"/>
                  <a:pt x="4683939" y="2269100"/>
                  <a:pt x="4683939" y="2269100"/>
                </a:cubicBezTo>
                <a:cubicBezTo>
                  <a:pt x="4683939" y="2264139"/>
                  <a:pt x="4682697" y="2260418"/>
                  <a:pt x="4680217" y="2257937"/>
                </a:cubicBezTo>
                <a:cubicBezTo>
                  <a:pt x="4677737" y="2255457"/>
                  <a:pt x="4674017" y="2254217"/>
                  <a:pt x="4669055" y="2254217"/>
                </a:cubicBezTo>
                <a:lnTo>
                  <a:pt x="4661614" y="2246775"/>
                </a:lnTo>
                <a:lnTo>
                  <a:pt x="4676497" y="2246775"/>
                </a:lnTo>
                <a:cubicBezTo>
                  <a:pt x="4681458" y="2246775"/>
                  <a:pt x="4683939" y="2248015"/>
                  <a:pt x="4683939" y="2250496"/>
                </a:cubicBezTo>
                <a:cubicBezTo>
                  <a:pt x="4683939" y="2252977"/>
                  <a:pt x="4690139" y="2256697"/>
                  <a:pt x="4702542" y="2261658"/>
                </a:cubicBezTo>
                <a:cubicBezTo>
                  <a:pt x="4714945" y="2266619"/>
                  <a:pt x="4718665" y="2266619"/>
                  <a:pt x="4713704" y="2261658"/>
                </a:cubicBezTo>
                <a:cubicBezTo>
                  <a:pt x="4713704" y="2251736"/>
                  <a:pt x="4698821" y="2236853"/>
                  <a:pt x="4669055" y="2217010"/>
                </a:cubicBezTo>
                <a:lnTo>
                  <a:pt x="4654173" y="2194685"/>
                </a:lnTo>
                <a:lnTo>
                  <a:pt x="4616966" y="2179803"/>
                </a:lnTo>
                <a:cubicBezTo>
                  <a:pt x="4607044" y="2179803"/>
                  <a:pt x="4597122" y="2173601"/>
                  <a:pt x="4587200" y="2161199"/>
                </a:cubicBezTo>
                <a:cubicBezTo>
                  <a:pt x="4577279" y="2148797"/>
                  <a:pt x="4569837" y="2142596"/>
                  <a:pt x="4564876" y="2142596"/>
                </a:cubicBezTo>
                <a:lnTo>
                  <a:pt x="4564876" y="2135154"/>
                </a:lnTo>
                <a:cubicBezTo>
                  <a:pt x="4564876" y="2130193"/>
                  <a:pt x="4563635" y="2128953"/>
                  <a:pt x="4561155" y="2131434"/>
                </a:cubicBezTo>
                <a:cubicBezTo>
                  <a:pt x="4558675" y="2133914"/>
                  <a:pt x="4554955" y="2130193"/>
                  <a:pt x="4549993" y="2120271"/>
                </a:cubicBezTo>
                <a:cubicBezTo>
                  <a:pt x="4545032" y="2105389"/>
                  <a:pt x="4532630" y="2100428"/>
                  <a:pt x="4512786" y="2105389"/>
                </a:cubicBezTo>
                <a:cubicBezTo>
                  <a:pt x="4507825" y="2105389"/>
                  <a:pt x="4505345" y="2105389"/>
                  <a:pt x="4505345" y="2105389"/>
                </a:cubicBezTo>
                <a:cubicBezTo>
                  <a:pt x="4505345" y="2105389"/>
                  <a:pt x="4505345" y="2102908"/>
                  <a:pt x="4505345" y="2097947"/>
                </a:cubicBezTo>
                <a:lnTo>
                  <a:pt x="4512786" y="2097947"/>
                </a:lnTo>
                <a:lnTo>
                  <a:pt x="4505345" y="2090506"/>
                </a:lnTo>
                <a:lnTo>
                  <a:pt x="4483021" y="2090506"/>
                </a:lnTo>
                <a:cubicBezTo>
                  <a:pt x="4483021" y="2085545"/>
                  <a:pt x="4480540" y="2083064"/>
                  <a:pt x="4475579" y="2083064"/>
                </a:cubicBezTo>
                <a:cubicBezTo>
                  <a:pt x="4470618" y="2083064"/>
                  <a:pt x="4465658" y="2080584"/>
                  <a:pt x="4460696" y="2075623"/>
                </a:cubicBezTo>
                <a:cubicBezTo>
                  <a:pt x="4440852" y="2070662"/>
                  <a:pt x="4438372" y="2065701"/>
                  <a:pt x="4453255" y="2060740"/>
                </a:cubicBezTo>
                <a:cubicBezTo>
                  <a:pt x="4458216" y="2060740"/>
                  <a:pt x="4463176" y="2063221"/>
                  <a:pt x="4468138" y="2068182"/>
                </a:cubicBezTo>
                <a:lnTo>
                  <a:pt x="4475579" y="2060740"/>
                </a:lnTo>
                <a:lnTo>
                  <a:pt x="4460696" y="2045857"/>
                </a:lnTo>
                <a:cubicBezTo>
                  <a:pt x="4455735" y="2045857"/>
                  <a:pt x="4450775" y="2043377"/>
                  <a:pt x="4445814" y="2038416"/>
                </a:cubicBezTo>
                <a:cubicBezTo>
                  <a:pt x="4440852" y="2038416"/>
                  <a:pt x="4437131" y="2037176"/>
                  <a:pt x="4434651" y="2034695"/>
                </a:cubicBezTo>
                <a:cubicBezTo>
                  <a:pt x="4432171" y="2032215"/>
                  <a:pt x="4430931" y="2030975"/>
                  <a:pt x="4430931" y="2030975"/>
                </a:cubicBezTo>
                <a:cubicBezTo>
                  <a:pt x="4425969" y="2030975"/>
                  <a:pt x="4421009" y="2030975"/>
                  <a:pt x="4416048" y="2030975"/>
                </a:cubicBezTo>
                <a:lnTo>
                  <a:pt x="4423489" y="2045857"/>
                </a:lnTo>
                <a:lnTo>
                  <a:pt x="4430931" y="2045857"/>
                </a:lnTo>
                <a:cubicBezTo>
                  <a:pt x="4425969" y="2050818"/>
                  <a:pt x="4423489" y="2052059"/>
                  <a:pt x="4423489" y="2049578"/>
                </a:cubicBezTo>
                <a:cubicBezTo>
                  <a:pt x="4423489" y="2047097"/>
                  <a:pt x="4422249" y="2045857"/>
                  <a:pt x="4419769" y="2045857"/>
                </a:cubicBezTo>
                <a:cubicBezTo>
                  <a:pt x="4417289" y="2045857"/>
                  <a:pt x="4414807" y="2045857"/>
                  <a:pt x="4412327" y="2045857"/>
                </a:cubicBezTo>
                <a:cubicBezTo>
                  <a:pt x="4409847" y="2045857"/>
                  <a:pt x="4406126" y="2045857"/>
                  <a:pt x="4401165" y="2045857"/>
                </a:cubicBezTo>
                <a:lnTo>
                  <a:pt x="4408606" y="2053299"/>
                </a:lnTo>
                <a:cubicBezTo>
                  <a:pt x="4428451" y="2073142"/>
                  <a:pt x="4443333" y="2083064"/>
                  <a:pt x="4453255" y="2083064"/>
                </a:cubicBezTo>
                <a:cubicBezTo>
                  <a:pt x="4463176" y="2083064"/>
                  <a:pt x="4465658" y="2088025"/>
                  <a:pt x="4460696" y="2097947"/>
                </a:cubicBezTo>
                <a:cubicBezTo>
                  <a:pt x="4455735" y="2102908"/>
                  <a:pt x="4456976" y="2107869"/>
                  <a:pt x="4464417" y="2112830"/>
                </a:cubicBezTo>
                <a:cubicBezTo>
                  <a:pt x="4471858" y="2117791"/>
                  <a:pt x="4478059" y="2120271"/>
                  <a:pt x="4483021" y="2120271"/>
                </a:cubicBezTo>
                <a:cubicBezTo>
                  <a:pt x="4487982" y="2120271"/>
                  <a:pt x="4490462" y="2122752"/>
                  <a:pt x="4490462" y="2127713"/>
                </a:cubicBezTo>
                <a:cubicBezTo>
                  <a:pt x="4490462" y="2132674"/>
                  <a:pt x="4492942" y="2132674"/>
                  <a:pt x="4497903" y="2127713"/>
                </a:cubicBezTo>
                <a:cubicBezTo>
                  <a:pt x="4497903" y="2127713"/>
                  <a:pt x="4500383" y="2128953"/>
                  <a:pt x="4505345" y="2131434"/>
                </a:cubicBezTo>
                <a:cubicBezTo>
                  <a:pt x="4510306" y="2133914"/>
                  <a:pt x="4512786" y="2140115"/>
                  <a:pt x="4512786" y="2150037"/>
                </a:cubicBezTo>
                <a:cubicBezTo>
                  <a:pt x="4532630" y="2164920"/>
                  <a:pt x="4547513" y="2172361"/>
                  <a:pt x="4557435" y="2172361"/>
                </a:cubicBezTo>
                <a:lnTo>
                  <a:pt x="4572317" y="2187244"/>
                </a:lnTo>
                <a:lnTo>
                  <a:pt x="4579759" y="2209568"/>
                </a:lnTo>
                <a:cubicBezTo>
                  <a:pt x="4599603" y="2224451"/>
                  <a:pt x="4604563" y="2231893"/>
                  <a:pt x="4594642" y="2231893"/>
                </a:cubicBezTo>
                <a:cubicBezTo>
                  <a:pt x="4574798" y="2231893"/>
                  <a:pt x="4564876" y="2226932"/>
                  <a:pt x="4564876" y="2217010"/>
                </a:cubicBezTo>
                <a:lnTo>
                  <a:pt x="4542552" y="2187244"/>
                </a:lnTo>
                <a:lnTo>
                  <a:pt x="4512786" y="2172361"/>
                </a:lnTo>
                <a:lnTo>
                  <a:pt x="4497903" y="2172361"/>
                </a:lnTo>
                <a:cubicBezTo>
                  <a:pt x="4497903" y="2177322"/>
                  <a:pt x="4502865" y="2182283"/>
                  <a:pt x="4512786" y="2187244"/>
                </a:cubicBezTo>
                <a:cubicBezTo>
                  <a:pt x="4522708" y="2187244"/>
                  <a:pt x="4528910" y="2189725"/>
                  <a:pt x="4531390" y="2194685"/>
                </a:cubicBezTo>
                <a:cubicBezTo>
                  <a:pt x="4533870" y="2199646"/>
                  <a:pt x="4535110" y="2202127"/>
                  <a:pt x="4535110" y="2202127"/>
                </a:cubicBezTo>
                <a:cubicBezTo>
                  <a:pt x="4530149" y="2197166"/>
                  <a:pt x="4510306" y="2187244"/>
                  <a:pt x="4475579" y="2172361"/>
                </a:cubicBezTo>
                <a:cubicBezTo>
                  <a:pt x="4465658" y="2167401"/>
                  <a:pt x="4452014" y="2156238"/>
                  <a:pt x="4434651" y="2138875"/>
                </a:cubicBezTo>
                <a:cubicBezTo>
                  <a:pt x="4417289" y="2121511"/>
                  <a:pt x="4403645" y="2110349"/>
                  <a:pt x="4393724" y="2105389"/>
                </a:cubicBezTo>
                <a:lnTo>
                  <a:pt x="4371399" y="2090506"/>
                </a:lnTo>
                <a:lnTo>
                  <a:pt x="4393724" y="2090506"/>
                </a:lnTo>
                <a:cubicBezTo>
                  <a:pt x="4398685" y="2100428"/>
                  <a:pt x="4406126" y="2102908"/>
                  <a:pt x="4416048" y="2097947"/>
                </a:cubicBezTo>
                <a:lnTo>
                  <a:pt x="4423489" y="2105389"/>
                </a:lnTo>
                <a:lnTo>
                  <a:pt x="4475579" y="2157478"/>
                </a:lnTo>
                <a:cubicBezTo>
                  <a:pt x="4480540" y="2157478"/>
                  <a:pt x="4483021" y="2154998"/>
                  <a:pt x="4483021" y="2150037"/>
                </a:cubicBezTo>
                <a:lnTo>
                  <a:pt x="4490462" y="2150037"/>
                </a:lnTo>
                <a:cubicBezTo>
                  <a:pt x="4495423" y="2154998"/>
                  <a:pt x="4497903" y="2157478"/>
                  <a:pt x="4497903" y="2157478"/>
                </a:cubicBezTo>
                <a:cubicBezTo>
                  <a:pt x="4497903" y="2157478"/>
                  <a:pt x="4497903" y="2154998"/>
                  <a:pt x="4497903" y="2150037"/>
                </a:cubicBezTo>
                <a:lnTo>
                  <a:pt x="4497903" y="2142596"/>
                </a:lnTo>
                <a:cubicBezTo>
                  <a:pt x="4497903" y="2142596"/>
                  <a:pt x="4495423" y="2141356"/>
                  <a:pt x="4490462" y="2138875"/>
                </a:cubicBezTo>
                <a:cubicBezTo>
                  <a:pt x="4485501" y="2136394"/>
                  <a:pt x="4481780" y="2133914"/>
                  <a:pt x="4479300" y="2131434"/>
                </a:cubicBezTo>
                <a:cubicBezTo>
                  <a:pt x="4476820" y="2128953"/>
                  <a:pt x="4474339" y="2126473"/>
                  <a:pt x="4471858" y="2123992"/>
                </a:cubicBezTo>
                <a:cubicBezTo>
                  <a:pt x="4469378" y="2121511"/>
                  <a:pt x="4466897" y="2120271"/>
                  <a:pt x="4464417" y="2120271"/>
                </a:cubicBezTo>
                <a:cubicBezTo>
                  <a:pt x="4461937" y="2120271"/>
                  <a:pt x="4459456" y="2119031"/>
                  <a:pt x="4456976" y="2116551"/>
                </a:cubicBezTo>
                <a:cubicBezTo>
                  <a:pt x="4454496" y="2114070"/>
                  <a:pt x="4452014" y="2111590"/>
                  <a:pt x="4449534" y="2109109"/>
                </a:cubicBezTo>
                <a:cubicBezTo>
                  <a:pt x="4447054" y="2106629"/>
                  <a:pt x="4443333" y="2102908"/>
                  <a:pt x="4438372" y="2097947"/>
                </a:cubicBezTo>
                <a:cubicBezTo>
                  <a:pt x="4433411" y="2092986"/>
                  <a:pt x="4428451" y="2090506"/>
                  <a:pt x="4423489" y="2090506"/>
                </a:cubicBezTo>
                <a:cubicBezTo>
                  <a:pt x="4413568" y="2075623"/>
                  <a:pt x="4408606" y="2068182"/>
                  <a:pt x="4408606" y="2068182"/>
                </a:cubicBezTo>
                <a:lnTo>
                  <a:pt x="4393724" y="2068182"/>
                </a:lnTo>
                <a:lnTo>
                  <a:pt x="4386282" y="2060740"/>
                </a:lnTo>
                <a:cubicBezTo>
                  <a:pt x="4391244" y="2060740"/>
                  <a:pt x="4388762" y="2058260"/>
                  <a:pt x="4378841" y="2053299"/>
                </a:cubicBezTo>
                <a:cubicBezTo>
                  <a:pt x="4378841" y="2048338"/>
                  <a:pt x="4378841" y="2043377"/>
                  <a:pt x="4378841" y="2038416"/>
                </a:cubicBezTo>
                <a:lnTo>
                  <a:pt x="4378841" y="2030975"/>
                </a:lnTo>
                <a:cubicBezTo>
                  <a:pt x="4378841" y="2026014"/>
                  <a:pt x="4373880" y="2024773"/>
                  <a:pt x="4363958" y="2027254"/>
                </a:cubicBezTo>
                <a:cubicBezTo>
                  <a:pt x="4354037" y="2029734"/>
                  <a:pt x="4346595" y="2028494"/>
                  <a:pt x="4341634" y="2023533"/>
                </a:cubicBezTo>
                <a:lnTo>
                  <a:pt x="4334192" y="2016092"/>
                </a:lnTo>
                <a:lnTo>
                  <a:pt x="4349075" y="2023533"/>
                </a:lnTo>
                <a:cubicBezTo>
                  <a:pt x="4354037" y="2023533"/>
                  <a:pt x="4357757" y="2023533"/>
                  <a:pt x="4360237" y="2023533"/>
                </a:cubicBezTo>
                <a:cubicBezTo>
                  <a:pt x="4362717" y="2023533"/>
                  <a:pt x="4360237" y="2019812"/>
                  <a:pt x="4352796" y="2012371"/>
                </a:cubicBezTo>
                <a:cubicBezTo>
                  <a:pt x="4345355" y="2004930"/>
                  <a:pt x="4340393" y="2002449"/>
                  <a:pt x="4337913" y="2004930"/>
                </a:cubicBezTo>
                <a:cubicBezTo>
                  <a:pt x="4335433" y="2007410"/>
                  <a:pt x="4332952" y="2008650"/>
                  <a:pt x="4330472" y="2008650"/>
                </a:cubicBezTo>
                <a:cubicBezTo>
                  <a:pt x="4327992" y="2008650"/>
                  <a:pt x="4324271" y="2008650"/>
                  <a:pt x="4319310" y="2008650"/>
                </a:cubicBezTo>
                <a:lnTo>
                  <a:pt x="4311868" y="1986326"/>
                </a:lnTo>
                <a:cubicBezTo>
                  <a:pt x="4306907" y="1986326"/>
                  <a:pt x="4304427" y="1983845"/>
                  <a:pt x="4304427" y="1978885"/>
                </a:cubicBezTo>
                <a:cubicBezTo>
                  <a:pt x="4304427" y="1978885"/>
                  <a:pt x="4303186" y="1977645"/>
                  <a:pt x="4300706" y="1975164"/>
                </a:cubicBezTo>
                <a:cubicBezTo>
                  <a:pt x="4298226" y="1972683"/>
                  <a:pt x="4296985" y="1971443"/>
                  <a:pt x="4296985" y="1971443"/>
                </a:cubicBezTo>
                <a:cubicBezTo>
                  <a:pt x="4287064" y="1976404"/>
                  <a:pt x="4282103" y="1976404"/>
                  <a:pt x="4282103" y="1971443"/>
                </a:cubicBezTo>
                <a:lnTo>
                  <a:pt x="4274661" y="1964002"/>
                </a:lnTo>
                <a:lnTo>
                  <a:pt x="4274661" y="1971443"/>
                </a:lnTo>
                <a:cubicBezTo>
                  <a:pt x="4274661" y="1976404"/>
                  <a:pt x="4275902" y="1980125"/>
                  <a:pt x="4278382" y="1982605"/>
                </a:cubicBezTo>
                <a:cubicBezTo>
                  <a:pt x="4280862" y="1985086"/>
                  <a:pt x="4282103" y="1986326"/>
                  <a:pt x="4282103" y="1986326"/>
                </a:cubicBezTo>
                <a:cubicBezTo>
                  <a:pt x="4282103" y="1991287"/>
                  <a:pt x="4282103" y="1993768"/>
                  <a:pt x="4282103" y="1993768"/>
                </a:cubicBezTo>
                <a:cubicBezTo>
                  <a:pt x="4282103" y="1993768"/>
                  <a:pt x="4279622" y="1993768"/>
                  <a:pt x="4274661" y="1993768"/>
                </a:cubicBezTo>
                <a:lnTo>
                  <a:pt x="4252337" y="1993768"/>
                </a:lnTo>
                <a:cubicBezTo>
                  <a:pt x="4252337" y="1993768"/>
                  <a:pt x="4249857" y="1993768"/>
                  <a:pt x="4244896" y="1993768"/>
                </a:cubicBezTo>
                <a:cubicBezTo>
                  <a:pt x="4239934" y="1988807"/>
                  <a:pt x="4237454" y="1986326"/>
                  <a:pt x="4237454" y="1986326"/>
                </a:cubicBezTo>
                <a:cubicBezTo>
                  <a:pt x="4237454" y="1986326"/>
                  <a:pt x="4237454" y="1983845"/>
                  <a:pt x="4237454" y="1978885"/>
                </a:cubicBezTo>
                <a:cubicBezTo>
                  <a:pt x="4237454" y="1973924"/>
                  <a:pt x="4232493" y="1971443"/>
                  <a:pt x="4222571" y="1971443"/>
                </a:cubicBezTo>
                <a:cubicBezTo>
                  <a:pt x="4217610" y="1971443"/>
                  <a:pt x="4215130" y="1968963"/>
                  <a:pt x="4215130" y="1964002"/>
                </a:cubicBezTo>
                <a:cubicBezTo>
                  <a:pt x="4220091" y="1959041"/>
                  <a:pt x="4222571" y="1956560"/>
                  <a:pt x="4222571" y="1956560"/>
                </a:cubicBezTo>
                <a:cubicBezTo>
                  <a:pt x="4222571" y="1956560"/>
                  <a:pt x="4225051" y="1956560"/>
                  <a:pt x="4230013" y="1956560"/>
                </a:cubicBezTo>
                <a:cubicBezTo>
                  <a:pt x="4234974" y="1961521"/>
                  <a:pt x="4237454" y="1961521"/>
                  <a:pt x="4237454" y="1956560"/>
                </a:cubicBezTo>
                <a:lnTo>
                  <a:pt x="4244896" y="1956560"/>
                </a:lnTo>
                <a:cubicBezTo>
                  <a:pt x="4249857" y="1961521"/>
                  <a:pt x="4254817" y="1964002"/>
                  <a:pt x="4259778" y="1964002"/>
                </a:cubicBezTo>
                <a:cubicBezTo>
                  <a:pt x="4264740" y="1964002"/>
                  <a:pt x="4267220" y="1961521"/>
                  <a:pt x="4267220" y="1956560"/>
                </a:cubicBezTo>
                <a:cubicBezTo>
                  <a:pt x="4267220" y="1936717"/>
                  <a:pt x="4259778" y="1931756"/>
                  <a:pt x="4244896" y="1941678"/>
                </a:cubicBezTo>
                <a:cubicBezTo>
                  <a:pt x="4239934" y="1941678"/>
                  <a:pt x="4234974" y="1939197"/>
                  <a:pt x="4230013" y="1934236"/>
                </a:cubicBezTo>
                <a:lnTo>
                  <a:pt x="4200247" y="1919353"/>
                </a:lnTo>
                <a:lnTo>
                  <a:pt x="4192806" y="1926795"/>
                </a:lnTo>
                <a:cubicBezTo>
                  <a:pt x="4197767" y="1931756"/>
                  <a:pt x="4199006" y="1935476"/>
                  <a:pt x="4196526" y="1937957"/>
                </a:cubicBezTo>
                <a:cubicBezTo>
                  <a:pt x="4194046" y="1940438"/>
                  <a:pt x="4191565" y="1939197"/>
                  <a:pt x="4189085" y="1934236"/>
                </a:cubicBezTo>
                <a:cubicBezTo>
                  <a:pt x="4186605" y="1929276"/>
                  <a:pt x="4181644" y="1926795"/>
                  <a:pt x="4174202" y="1926795"/>
                </a:cubicBezTo>
                <a:cubicBezTo>
                  <a:pt x="4166761" y="1926795"/>
                  <a:pt x="4160560" y="1923074"/>
                  <a:pt x="4155599" y="1915633"/>
                </a:cubicBezTo>
                <a:cubicBezTo>
                  <a:pt x="4150637" y="1908191"/>
                  <a:pt x="4143196" y="1903231"/>
                  <a:pt x="4133274" y="1900750"/>
                </a:cubicBezTo>
                <a:cubicBezTo>
                  <a:pt x="4123353" y="1898269"/>
                  <a:pt x="4113430" y="1894549"/>
                  <a:pt x="4103509" y="1889588"/>
                </a:cubicBezTo>
                <a:cubicBezTo>
                  <a:pt x="4083665" y="1859822"/>
                  <a:pt x="4068782" y="1849900"/>
                  <a:pt x="4058860" y="1859822"/>
                </a:cubicBezTo>
                <a:cubicBezTo>
                  <a:pt x="4058860" y="1859822"/>
                  <a:pt x="4060101" y="1863543"/>
                  <a:pt x="4062581" y="1870984"/>
                </a:cubicBezTo>
                <a:cubicBezTo>
                  <a:pt x="4065061" y="1878426"/>
                  <a:pt x="4066302" y="1882146"/>
                  <a:pt x="4066302" y="1882146"/>
                </a:cubicBezTo>
                <a:cubicBezTo>
                  <a:pt x="4091106" y="1882146"/>
                  <a:pt x="4103509" y="1889588"/>
                  <a:pt x="4103509" y="1904471"/>
                </a:cubicBezTo>
                <a:lnTo>
                  <a:pt x="4081185" y="1897029"/>
                </a:lnTo>
                <a:cubicBezTo>
                  <a:pt x="4081185" y="1897029"/>
                  <a:pt x="4078705" y="1897029"/>
                  <a:pt x="4073743" y="1897029"/>
                </a:cubicBezTo>
                <a:lnTo>
                  <a:pt x="4096067" y="1911912"/>
                </a:lnTo>
                <a:cubicBezTo>
                  <a:pt x="4096067" y="1911912"/>
                  <a:pt x="4097308" y="1913152"/>
                  <a:pt x="4099788" y="1915633"/>
                </a:cubicBezTo>
                <a:cubicBezTo>
                  <a:pt x="4102268" y="1918113"/>
                  <a:pt x="4105989" y="1919353"/>
                  <a:pt x="4110950" y="1919353"/>
                </a:cubicBezTo>
                <a:cubicBezTo>
                  <a:pt x="4115912" y="1924314"/>
                  <a:pt x="4118392" y="1928035"/>
                  <a:pt x="4118392" y="1930516"/>
                </a:cubicBezTo>
                <a:cubicBezTo>
                  <a:pt x="4118392" y="1932996"/>
                  <a:pt x="4123353" y="1936717"/>
                  <a:pt x="4133274" y="1941678"/>
                </a:cubicBezTo>
                <a:lnTo>
                  <a:pt x="4163040" y="1956560"/>
                </a:lnTo>
                <a:cubicBezTo>
                  <a:pt x="4168001" y="1956560"/>
                  <a:pt x="4172962" y="1957801"/>
                  <a:pt x="4177923" y="1960281"/>
                </a:cubicBezTo>
                <a:cubicBezTo>
                  <a:pt x="4182884" y="1962762"/>
                  <a:pt x="4185364" y="1964002"/>
                  <a:pt x="4185364" y="1964002"/>
                </a:cubicBezTo>
                <a:cubicBezTo>
                  <a:pt x="4190326" y="1964002"/>
                  <a:pt x="4195286" y="1966483"/>
                  <a:pt x="4200247" y="1971443"/>
                </a:cubicBezTo>
                <a:cubicBezTo>
                  <a:pt x="4220091" y="1991287"/>
                  <a:pt x="4239934" y="2001209"/>
                  <a:pt x="4259778" y="2001209"/>
                </a:cubicBezTo>
                <a:lnTo>
                  <a:pt x="4289544" y="2023533"/>
                </a:lnTo>
                <a:cubicBezTo>
                  <a:pt x="4289544" y="2023533"/>
                  <a:pt x="4292024" y="2023533"/>
                  <a:pt x="4296985" y="2023533"/>
                </a:cubicBezTo>
                <a:cubicBezTo>
                  <a:pt x="4301947" y="2023533"/>
                  <a:pt x="4309388" y="2028494"/>
                  <a:pt x="4319310" y="2038416"/>
                </a:cubicBezTo>
                <a:cubicBezTo>
                  <a:pt x="4329231" y="2043377"/>
                  <a:pt x="4336673" y="2045857"/>
                  <a:pt x="4341634" y="2045857"/>
                </a:cubicBezTo>
                <a:lnTo>
                  <a:pt x="4349075" y="2045857"/>
                </a:lnTo>
                <a:lnTo>
                  <a:pt x="4356517" y="2060740"/>
                </a:lnTo>
                <a:lnTo>
                  <a:pt x="4349075" y="2060740"/>
                </a:lnTo>
                <a:cubicBezTo>
                  <a:pt x="4349075" y="2065701"/>
                  <a:pt x="4351555" y="2068182"/>
                  <a:pt x="4356517" y="2068182"/>
                </a:cubicBezTo>
                <a:cubicBezTo>
                  <a:pt x="4361478" y="2068182"/>
                  <a:pt x="4363958" y="2070662"/>
                  <a:pt x="4363958" y="2075623"/>
                </a:cubicBezTo>
                <a:cubicBezTo>
                  <a:pt x="4368919" y="2080584"/>
                  <a:pt x="4368919" y="2083064"/>
                  <a:pt x="4363958" y="2083064"/>
                </a:cubicBezTo>
                <a:lnTo>
                  <a:pt x="4349075" y="2068182"/>
                </a:lnTo>
                <a:cubicBezTo>
                  <a:pt x="4334192" y="2063221"/>
                  <a:pt x="4325510" y="2058260"/>
                  <a:pt x="4323030" y="2053299"/>
                </a:cubicBezTo>
                <a:cubicBezTo>
                  <a:pt x="4320550" y="2048338"/>
                  <a:pt x="4315589" y="2045857"/>
                  <a:pt x="4308148" y="2045857"/>
                </a:cubicBezTo>
                <a:cubicBezTo>
                  <a:pt x="4300706" y="2045857"/>
                  <a:pt x="4294505" y="2045857"/>
                  <a:pt x="4289544" y="2045857"/>
                </a:cubicBezTo>
                <a:lnTo>
                  <a:pt x="4284825" y="2050576"/>
                </a:lnTo>
                <a:lnTo>
                  <a:pt x="4283498" y="2049811"/>
                </a:lnTo>
                <a:cubicBezTo>
                  <a:pt x="4278847" y="2046555"/>
                  <a:pt x="4278381" y="2043997"/>
                  <a:pt x="4282103" y="2042137"/>
                </a:cubicBezTo>
                <a:cubicBezTo>
                  <a:pt x="4287064" y="2039656"/>
                  <a:pt x="4289544" y="2035935"/>
                  <a:pt x="4289544" y="2030975"/>
                </a:cubicBezTo>
                <a:cubicBezTo>
                  <a:pt x="4289544" y="2030975"/>
                  <a:pt x="4280862" y="2026014"/>
                  <a:pt x="4263499" y="2016092"/>
                </a:cubicBezTo>
                <a:cubicBezTo>
                  <a:pt x="4246136" y="2006170"/>
                  <a:pt x="4234974" y="2003690"/>
                  <a:pt x="4230013" y="2008650"/>
                </a:cubicBezTo>
                <a:cubicBezTo>
                  <a:pt x="4225051" y="2008650"/>
                  <a:pt x="4221331" y="2007410"/>
                  <a:pt x="4218851" y="2004930"/>
                </a:cubicBezTo>
                <a:cubicBezTo>
                  <a:pt x="4216371" y="2002449"/>
                  <a:pt x="4212650" y="1998728"/>
                  <a:pt x="4207689" y="1993768"/>
                </a:cubicBezTo>
                <a:cubicBezTo>
                  <a:pt x="4197767" y="1983845"/>
                  <a:pt x="4186605" y="1978885"/>
                  <a:pt x="4174202" y="1978885"/>
                </a:cubicBezTo>
                <a:cubicBezTo>
                  <a:pt x="4161799" y="1978885"/>
                  <a:pt x="4155599" y="1976404"/>
                  <a:pt x="4155599" y="1971443"/>
                </a:cubicBezTo>
                <a:cubicBezTo>
                  <a:pt x="4150637" y="1971443"/>
                  <a:pt x="4146917" y="1971443"/>
                  <a:pt x="4144437" y="1971443"/>
                </a:cubicBezTo>
                <a:cubicBezTo>
                  <a:pt x="4141956" y="1971443"/>
                  <a:pt x="4140716" y="1971443"/>
                  <a:pt x="4140716" y="1971443"/>
                </a:cubicBezTo>
                <a:cubicBezTo>
                  <a:pt x="4135755" y="1971443"/>
                  <a:pt x="4136995" y="1973924"/>
                  <a:pt x="4144437" y="1978885"/>
                </a:cubicBezTo>
                <a:cubicBezTo>
                  <a:pt x="4151878" y="1983845"/>
                  <a:pt x="4160560" y="1988807"/>
                  <a:pt x="4170481" y="1993768"/>
                </a:cubicBezTo>
                <a:cubicBezTo>
                  <a:pt x="4170481" y="1998728"/>
                  <a:pt x="4176682" y="2003690"/>
                  <a:pt x="4189085" y="2008650"/>
                </a:cubicBezTo>
                <a:cubicBezTo>
                  <a:pt x="4201488" y="2013611"/>
                  <a:pt x="4212650" y="2018572"/>
                  <a:pt x="4222571" y="2023533"/>
                </a:cubicBezTo>
                <a:cubicBezTo>
                  <a:pt x="4227533" y="2023533"/>
                  <a:pt x="4234974" y="2027254"/>
                  <a:pt x="4244896" y="2034695"/>
                </a:cubicBezTo>
                <a:cubicBezTo>
                  <a:pt x="4254817" y="2042137"/>
                  <a:pt x="4259778" y="2045857"/>
                  <a:pt x="4259778" y="2045857"/>
                </a:cubicBezTo>
                <a:cubicBezTo>
                  <a:pt x="4264740" y="2045857"/>
                  <a:pt x="4267220" y="2045857"/>
                  <a:pt x="4267220" y="2045857"/>
                </a:cubicBezTo>
                <a:cubicBezTo>
                  <a:pt x="4267220" y="2045857"/>
                  <a:pt x="4267220" y="2048338"/>
                  <a:pt x="4267220" y="2053299"/>
                </a:cubicBezTo>
                <a:cubicBezTo>
                  <a:pt x="4272181" y="2058260"/>
                  <a:pt x="4277141" y="2063221"/>
                  <a:pt x="4282103" y="2068182"/>
                </a:cubicBezTo>
                <a:cubicBezTo>
                  <a:pt x="4292024" y="2073142"/>
                  <a:pt x="4301947" y="2078104"/>
                  <a:pt x="4311868" y="2083064"/>
                </a:cubicBezTo>
                <a:cubicBezTo>
                  <a:pt x="4316830" y="2088025"/>
                  <a:pt x="4320550" y="2091746"/>
                  <a:pt x="4323030" y="2094226"/>
                </a:cubicBezTo>
                <a:cubicBezTo>
                  <a:pt x="4325510" y="2096707"/>
                  <a:pt x="4327992" y="2097947"/>
                  <a:pt x="4330472" y="2097947"/>
                </a:cubicBezTo>
                <a:cubicBezTo>
                  <a:pt x="4332952" y="2097947"/>
                  <a:pt x="4335433" y="2099187"/>
                  <a:pt x="4337913" y="2101668"/>
                </a:cubicBezTo>
                <a:cubicBezTo>
                  <a:pt x="4340393" y="2104149"/>
                  <a:pt x="4344114" y="2105389"/>
                  <a:pt x="4349075" y="2105389"/>
                </a:cubicBezTo>
                <a:cubicBezTo>
                  <a:pt x="4363958" y="2115311"/>
                  <a:pt x="4376361" y="2120271"/>
                  <a:pt x="4386282" y="2120271"/>
                </a:cubicBezTo>
                <a:lnTo>
                  <a:pt x="4393724" y="2127713"/>
                </a:lnTo>
                <a:cubicBezTo>
                  <a:pt x="4393724" y="2132674"/>
                  <a:pt x="4397444" y="2137635"/>
                  <a:pt x="4404886" y="2142596"/>
                </a:cubicBezTo>
                <a:cubicBezTo>
                  <a:pt x="4412327" y="2147556"/>
                  <a:pt x="4418528" y="2150037"/>
                  <a:pt x="4423489" y="2150037"/>
                </a:cubicBezTo>
                <a:cubicBezTo>
                  <a:pt x="4433411" y="2154998"/>
                  <a:pt x="4438372" y="2158718"/>
                  <a:pt x="4438372" y="2161199"/>
                </a:cubicBezTo>
                <a:cubicBezTo>
                  <a:pt x="4438372" y="2163680"/>
                  <a:pt x="4435892" y="2164920"/>
                  <a:pt x="4430931" y="2164920"/>
                </a:cubicBezTo>
                <a:lnTo>
                  <a:pt x="4423489" y="2164920"/>
                </a:lnTo>
                <a:cubicBezTo>
                  <a:pt x="4423489" y="2164920"/>
                  <a:pt x="4425969" y="2167401"/>
                  <a:pt x="4430931" y="2172361"/>
                </a:cubicBezTo>
                <a:cubicBezTo>
                  <a:pt x="4435892" y="2177322"/>
                  <a:pt x="4443333" y="2182283"/>
                  <a:pt x="4453255" y="2187244"/>
                </a:cubicBezTo>
                <a:lnTo>
                  <a:pt x="4497903" y="2217010"/>
                </a:lnTo>
                <a:cubicBezTo>
                  <a:pt x="4507825" y="2221970"/>
                  <a:pt x="4515266" y="2226932"/>
                  <a:pt x="4520228" y="2231893"/>
                </a:cubicBezTo>
                <a:cubicBezTo>
                  <a:pt x="4520228" y="2231893"/>
                  <a:pt x="4521468" y="2233133"/>
                  <a:pt x="4523948" y="2235613"/>
                </a:cubicBezTo>
                <a:cubicBezTo>
                  <a:pt x="4526428" y="2238094"/>
                  <a:pt x="4527669" y="2241815"/>
                  <a:pt x="4527669" y="2246775"/>
                </a:cubicBezTo>
                <a:lnTo>
                  <a:pt x="4505345" y="2254217"/>
                </a:lnTo>
                <a:cubicBezTo>
                  <a:pt x="4505345" y="2259177"/>
                  <a:pt x="4502865" y="2259177"/>
                  <a:pt x="4497903" y="2254217"/>
                </a:cubicBezTo>
                <a:cubicBezTo>
                  <a:pt x="4492942" y="2249256"/>
                  <a:pt x="4490462" y="2245535"/>
                  <a:pt x="4490462" y="2243055"/>
                </a:cubicBezTo>
                <a:cubicBezTo>
                  <a:pt x="4490462" y="2240574"/>
                  <a:pt x="4489221" y="2236853"/>
                  <a:pt x="4486741" y="2231893"/>
                </a:cubicBezTo>
                <a:cubicBezTo>
                  <a:pt x="4484261" y="2226932"/>
                  <a:pt x="4481780" y="2224451"/>
                  <a:pt x="4479300" y="2224451"/>
                </a:cubicBezTo>
                <a:cubicBezTo>
                  <a:pt x="4476820" y="2224451"/>
                  <a:pt x="4475579" y="2226932"/>
                  <a:pt x="4475579" y="2231893"/>
                </a:cubicBezTo>
                <a:lnTo>
                  <a:pt x="4468138" y="2239334"/>
                </a:lnTo>
                <a:lnTo>
                  <a:pt x="4460696" y="2231893"/>
                </a:lnTo>
                <a:cubicBezTo>
                  <a:pt x="4475579" y="2226932"/>
                  <a:pt x="4475579" y="2219490"/>
                  <a:pt x="4460696" y="2209568"/>
                </a:cubicBezTo>
                <a:cubicBezTo>
                  <a:pt x="4455735" y="2209568"/>
                  <a:pt x="4448294" y="2204608"/>
                  <a:pt x="4438372" y="2194685"/>
                </a:cubicBezTo>
                <a:lnTo>
                  <a:pt x="4430931" y="2194685"/>
                </a:lnTo>
                <a:lnTo>
                  <a:pt x="4423489" y="2202127"/>
                </a:lnTo>
                <a:lnTo>
                  <a:pt x="4408606" y="2187244"/>
                </a:lnTo>
                <a:cubicBezTo>
                  <a:pt x="4393724" y="2177322"/>
                  <a:pt x="4385042" y="2172361"/>
                  <a:pt x="4382562" y="2172361"/>
                </a:cubicBezTo>
                <a:cubicBezTo>
                  <a:pt x="4380081" y="2172361"/>
                  <a:pt x="4378841" y="2171121"/>
                  <a:pt x="4378841" y="2168641"/>
                </a:cubicBezTo>
                <a:cubicBezTo>
                  <a:pt x="4378841" y="2166160"/>
                  <a:pt x="4375120" y="2163680"/>
                  <a:pt x="4367679" y="2161199"/>
                </a:cubicBezTo>
                <a:cubicBezTo>
                  <a:pt x="4360237" y="2158718"/>
                  <a:pt x="4356517" y="2154998"/>
                  <a:pt x="4356517" y="2150037"/>
                </a:cubicBezTo>
                <a:cubicBezTo>
                  <a:pt x="4356517" y="2145076"/>
                  <a:pt x="4349075" y="2142596"/>
                  <a:pt x="4334192" y="2142596"/>
                </a:cubicBezTo>
                <a:cubicBezTo>
                  <a:pt x="4329231" y="2142596"/>
                  <a:pt x="4326751" y="2140115"/>
                  <a:pt x="4326751" y="2135154"/>
                </a:cubicBezTo>
                <a:cubicBezTo>
                  <a:pt x="4326751" y="2130193"/>
                  <a:pt x="4321790" y="2125232"/>
                  <a:pt x="4311868" y="2120271"/>
                </a:cubicBezTo>
                <a:cubicBezTo>
                  <a:pt x="4306907" y="2120271"/>
                  <a:pt x="4301947" y="2120271"/>
                  <a:pt x="4296985" y="2120271"/>
                </a:cubicBezTo>
                <a:cubicBezTo>
                  <a:pt x="4292024" y="2120271"/>
                  <a:pt x="4289544" y="2120271"/>
                  <a:pt x="4289544" y="2120271"/>
                </a:cubicBezTo>
                <a:cubicBezTo>
                  <a:pt x="4284583" y="2125232"/>
                  <a:pt x="4282103" y="2128953"/>
                  <a:pt x="4282103" y="2131434"/>
                </a:cubicBezTo>
                <a:cubicBezTo>
                  <a:pt x="4282103" y="2133914"/>
                  <a:pt x="4284583" y="2137635"/>
                  <a:pt x="4289544" y="2142596"/>
                </a:cubicBezTo>
                <a:lnTo>
                  <a:pt x="4289544" y="2150037"/>
                </a:lnTo>
                <a:cubicBezTo>
                  <a:pt x="4289544" y="2150037"/>
                  <a:pt x="4288303" y="2148797"/>
                  <a:pt x="4285823" y="2146316"/>
                </a:cubicBezTo>
                <a:cubicBezTo>
                  <a:pt x="4283343" y="2143836"/>
                  <a:pt x="4279622" y="2142596"/>
                  <a:pt x="4274661" y="2142596"/>
                </a:cubicBezTo>
                <a:lnTo>
                  <a:pt x="4267220" y="2112830"/>
                </a:lnTo>
                <a:cubicBezTo>
                  <a:pt x="4267220" y="2102908"/>
                  <a:pt x="4263499" y="2097947"/>
                  <a:pt x="4256058" y="2097947"/>
                </a:cubicBezTo>
                <a:cubicBezTo>
                  <a:pt x="4248616" y="2097947"/>
                  <a:pt x="4247376" y="2100428"/>
                  <a:pt x="4252337" y="2105389"/>
                </a:cubicBezTo>
                <a:lnTo>
                  <a:pt x="4237454" y="2105389"/>
                </a:lnTo>
                <a:cubicBezTo>
                  <a:pt x="4227533" y="2100428"/>
                  <a:pt x="4222571" y="2097947"/>
                  <a:pt x="4222571" y="2097947"/>
                </a:cubicBezTo>
                <a:cubicBezTo>
                  <a:pt x="4222571" y="2102908"/>
                  <a:pt x="4223812" y="2106629"/>
                  <a:pt x="4226292" y="2109109"/>
                </a:cubicBezTo>
                <a:cubicBezTo>
                  <a:pt x="4228772" y="2111590"/>
                  <a:pt x="4232493" y="2112830"/>
                  <a:pt x="4237454" y="2112830"/>
                </a:cubicBezTo>
                <a:cubicBezTo>
                  <a:pt x="4242415" y="2112830"/>
                  <a:pt x="4246136" y="2115311"/>
                  <a:pt x="4248616" y="2120271"/>
                </a:cubicBezTo>
                <a:cubicBezTo>
                  <a:pt x="4251096" y="2125232"/>
                  <a:pt x="4252337" y="2127713"/>
                  <a:pt x="4252337" y="2127713"/>
                </a:cubicBezTo>
                <a:cubicBezTo>
                  <a:pt x="4252337" y="2132674"/>
                  <a:pt x="4256058" y="2137635"/>
                  <a:pt x="4263499" y="2142596"/>
                </a:cubicBezTo>
                <a:cubicBezTo>
                  <a:pt x="4270940" y="2147556"/>
                  <a:pt x="4274661" y="2150037"/>
                  <a:pt x="4274661" y="2150037"/>
                </a:cubicBezTo>
                <a:cubicBezTo>
                  <a:pt x="4289544" y="2164920"/>
                  <a:pt x="4304427" y="2177322"/>
                  <a:pt x="4319310" y="2187244"/>
                </a:cubicBezTo>
                <a:cubicBezTo>
                  <a:pt x="4324271" y="2187244"/>
                  <a:pt x="4329231" y="2187244"/>
                  <a:pt x="4334192" y="2187244"/>
                </a:cubicBezTo>
                <a:cubicBezTo>
                  <a:pt x="4339154" y="2187244"/>
                  <a:pt x="4341634" y="2192205"/>
                  <a:pt x="4341634" y="2202127"/>
                </a:cubicBezTo>
                <a:cubicBezTo>
                  <a:pt x="4341634" y="2207088"/>
                  <a:pt x="4342874" y="2210808"/>
                  <a:pt x="4345355" y="2213289"/>
                </a:cubicBezTo>
                <a:cubicBezTo>
                  <a:pt x="4347835" y="2215770"/>
                  <a:pt x="4352796" y="2219490"/>
                  <a:pt x="4360237" y="2224451"/>
                </a:cubicBezTo>
                <a:cubicBezTo>
                  <a:pt x="4367679" y="2229412"/>
                  <a:pt x="4378841" y="2236853"/>
                  <a:pt x="4393724" y="2246775"/>
                </a:cubicBezTo>
                <a:cubicBezTo>
                  <a:pt x="4408606" y="2256697"/>
                  <a:pt x="4417289" y="2262898"/>
                  <a:pt x="4419769" y="2265379"/>
                </a:cubicBezTo>
                <a:cubicBezTo>
                  <a:pt x="4422249" y="2267859"/>
                  <a:pt x="4428451" y="2269100"/>
                  <a:pt x="4438372" y="2269100"/>
                </a:cubicBezTo>
                <a:cubicBezTo>
                  <a:pt x="4453255" y="2279022"/>
                  <a:pt x="4455735" y="2286463"/>
                  <a:pt x="4445814" y="2291424"/>
                </a:cubicBezTo>
                <a:lnTo>
                  <a:pt x="4468138" y="2306307"/>
                </a:lnTo>
                <a:cubicBezTo>
                  <a:pt x="4478059" y="2306307"/>
                  <a:pt x="4483021" y="2311267"/>
                  <a:pt x="4483021" y="2321189"/>
                </a:cubicBezTo>
                <a:lnTo>
                  <a:pt x="4490462" y="2328631"/>
                </a:lnTo>
                <a:cubicBezTo>
                  <a:pt x="4500383" y="2328631"/>
                  <a:pt x="4507825" y="2331111"/>
                  <a:pt x="4512786" y="2336072"/>
                </a:cubicBezTo>
                <a:cubicBezTo>
                  <a:pt x="4517747" y="2341033"/>
                  <a:pt x="4520228" y="2343514"/>
                  <a:pt x="4520228" y="2343514"/>
                </a:cubicBezTo>
                <a:cubicBezTo>
                  <a:pt x="4520228" y="2343514"/>
                  <a:pt x="4517747" y="2343514"/>
                  <a:pt x="4512786" y="2343514"/>
                </a:cubicBezTo>
                <a:cubicBezTo>
                  <a:pt x="4492942" y="2343514"/>
                  <a:pt x="4495423" y="2350955"/>
                  <a:pt x="4520228" y="2365838"/>
                </a:cubicBezTo>
                <a:cubicBezTo>
                  <a:pt x="4545032" y="2380721"/>
                  <a:pt x="4558675" y="2389402"/>
                  <a:pt x="4561155" y="2391883"/>
                </a:cubicBezTo>
                <a:cubicBezTo>
                  <a:pt x="4563635" y="2394363"/>
                  <a:pt x="4564876" y="2398084"/>
                  <a:pt x="4564876" y="2403045"/>
                </a:cubicBezTo>
                <a:lnTo>
                  <a:pt x="4572317" y="2417928"/>
                </a:lnTo>
                <a:cubicBezTo>
                  <a:pt x="4582239" y="2427850"/>
                  <a:pt x="4588441" y="2431570"/>
                  <a:pt x="4590921" y="2429090"/>
                </a:cubicBezTo>
                <a:cubicBezTo>
                  <a:pt x="4593401" y="2426609"/>
                  <a:pt x="4595882" y="2426609"/>
                  <a:pt x="4598362" y="2429090"/>
                </a:cubicBezTo>
                <a:cubicBezTo>
                  <a:pt x="4600842" y="2431570"/>
                  <a:pt x="4602083" y="2435291"/>
                  <a:pt x="4602083" y="2440252"/>
                </a:cubicBezTo>
                <a:cubicBezTo>
                  <a:pt x="4602083" y="2445213"/>
                  <a:pt x="4607044" y="2450174"/>
                  <a:pt x="4616966" y="2455135"/>
                </a:cubicBezTo>
                <a:lnTo>
                  <a:pt x="4624407" y="2462576"/>
                </a:lnTo>
                <a:cubicBezTo>
                  <a:pt x="4629369" y="2467537"/>
                  <a:pt x="4636810" y="2472498"/>
                  <a:pt x="4646731" y="2477459"/>
                </a:cubicBezTo>
                <a:cubicBezTo>
                  <a:pt x="4656653" y="2482420"/>
                  <a:pt x="4664094" y="2487381"/>
                  <a:pt x="4669055" y="2492342"/>
                </a:cubicBezTo>
                <a:cubicBezTo>
                  <a:pt x="4669055" y="2497302"/>
                  <a:pt x="4670296" y="2501024"/>
                  <a:pt x="4672776" y="2503504"/>
                </a:cubicBezTo>
                <a:cubicBezTo>
                  <a:pt x="4675256" y="2505984"/>
                  <a:pt x="4678977" y="2507225"/>
                  <a:pt x="4683939" y="2507225"/>
                </a:cubicBezTo>
                <a:cubicBezTo>
                  <a:pt x="4688899" y="2512186"/>
                  <a:pt x="4692621" y="2518387"/>
                  <a:pt x="4695101" y="2525828"/>
                </a:cubicBezTo>
                <a:cubicBezTo>
                  <a:pt x="4697581" y="2533269"/>
                  <a:pt x="4708743" y="2541951"/>
                  <a:pt x="4728587" y="2551873"/>
                </a:cubicBezTo>
                <a:lnTo>
                  <a:pt x="4750911" y="2581639"/>
                </a:lnTo>
                <a:cubicBezTo>
                  <a:pt x="4750911" y="2581639"/>
                  <a:pt x="4749671" y="2580399"/>
                  <a:pt x="4747190" y="2577918"/>
                </a:cubicBezTo>
                <a:cubicBezTo>
                  <a:pt x="4744710" y="2575438"/>
                  <a:pt x="4740989" y="2571717"/>
                  <a:pt x="4736028" y="2566756"/>
                </a:cubicBezTo>
                <a:lnTo>
                  <a:pt x="4698821" y="2559314"/>
                </a:lnTo>
                <a:cubicBezTo>
                  <a:pt x="4698821" y="2559314"/>
                  <a:pt x="4696341" y="2559314"/>
                  <a:pt x="4691379" y="2559314"/>
                </a:cubicBezTo>
                <a:cubicBezTo>
                  <a:pt x="4686419" y="2559314"/>
                  <a:pt x="4681458" y="2556834"/>
                  <a:pt x="4676497" y="2551873"/>
                </a:cubicBezTo>
                <a:lnTo>
                  <a:pt x="4639290" y="2522107"/>
                </a:lnTo>
                <a:lnTo>
                  <a:pt x="4654173" y="2529549"/>
                </a:lnTo>
                <a:cubicBezTo>
                  <a:pt x="4678977" y="2544432"/>
                  <a:pt x="4693860" y="2551873"/>
                  <a:pt x="4698821" y="2551873"/>
                </a:cubicBezTo>
                <a:cubicBezTo>
                  <a:pt x="4698821" y="2546912"/>
                  <a:pt x="4695101" y="2540711"/>
                  <a:pt x="4687659" y="2533269"/>
                </a:cubicBezTo>
                <a:cubicBezTo>
                  <a:pt x="4680217" y="2525828"/>
                  <a:pt x="4671535" y="2517147"/>
                  <a:pt x="4661614" y="2507225"/>
                </a:cubicBezTo>
                <a:cubicBezTo>
                  <a:pt x="4651693" y="2497302"/>
                  <a:pt x="4641770" y="2489861"/>
                  <a:pt x="4631849" y="2484900"/>
                </a:cubicBezTo>
                <a:lnTo>
                  <a:pt x="4616966" y="2470018"/>
                </a:lnTo>
                <a:cubicBezTo>
                  <a:pt x="4616966" y="2465057"/>
                  <a:pt x="4615725" y="2462576"/>
                  <a:pt x="4613245" y="2462576"/>
                </a:cubicBezTo>
                <a:cubicBezTo>
                  <a:pt x="4610765" y="2462576"/>
                  <a:pt x="4604563" y="2460095"/>
                  <a:pt x="4594642" y="2455135"/>
                </a:cubicBezTo>
                <a:cubicBezTo>
                  <a:pt x="4579759" y="2450174"/>
                  <a:pt x="4564876" y="2442733"/>
                  <a:pt x="4549993" y="2432810"/>
                </a:cubicBezTo>
                <a:cubicBezTo>
                  <a:pt x="4545032" y="2427850"/>
                  <a:pt x="4540072" y="2424129"/>
                  <a:pt x="4535110" y="2421648"/>
                </a:cubicBezTo>
                <a:cubicBezTo>
                  <a:pt x="4530149" y="2419168"/>
                  <a:pt x="4527669" y="2417928"/>
                  <a:pt x="4527669" y="2417928"/>
                </a:cubicBezTo>
                <a:lnTo>
                  <a:pt x="4527669" y="2410486"/>
                </a:lnTo>
                <a:cubicBezTo>
                  <a:pt x="4532630" y="2405526"/>
                  <a:pt x="4532630" y="2403045"/>
                  <a:pt x="4527669" y="2403045"/>
                </a:cubicBezTo>
                <a:cubicBezTo>
                  <a:pt x="4527669" y="2403045"/>
                  <a:pt x="4526428" y="2401805"/>
                  <a:pt x="4523948" y="2399324"/>
                </a:cubicBezTo>
                <a:cubicBezTo>
                  <a:pt x="4521468" y="2396843"/>
                  <a:pt x="4517747" y="2393123"/>
                  <a:pt x="4512786" y="2388162"/>
                </a:cubicBezTo>
                <a:cubicBezTo>
                  <a:pt x="4507825" y="2383201"/>
                  <a:pt x="4502865" y="2380721"/>
                  <a:pt x="4497903" y="2380721"/>
                </a:cubicBezTo>
                <a:cubicBezTo>
                  <a:pt x="4492942" y="2375760"/>
                  <a:pt x="4489221" y="2373279"/>
                  <a:pt x="4486741" y="2373279"/>
                </a:cubicBezTo>
                <a:cubicBezTo>
                  <a:pt x="4484261" y="2373279"/>
                  <a:pt x="4483021" y="2370799"/>
                  <a:pt x="4483021" y="2365838"/>
                </a:cubicBezTo>
                <a:cubicBezTo>
                  <a:pt x="4483021" y="2365838"/>
                  <a:pt x="4480540" y="2360877"/>
                  <a:pt x="4475579" y="2350955"/>
                </a:cubicBezTo>
                <a:lnTo>
                  <a:pt x="4468138" y="2343514"/>
                </a:lnTo>
                <a:lnTo>
                  <a:pt x="4460696" y="2350955"/>
                </a:lnTo>
                <a:cubicBezTo>
                  <a:pt x="4450775" y="2355916"/>
                  <a:pt x="4440852" y="2353436"/>
                  <a:pt x="4430931" y="2343514"/>
                </a:cubicBezTo>
                <a:cubicBezTo>
                  <a:pt x="4430931" y="2338553"/>
                  <a:pt x="4428451" y="2336072"/>
                  <a:pt x="4423489" y="2336072"/>
                </a:cubicBezTo>
                <a:cubicBezTo>
                  <a:pt x="4423489" y="2336072"/>
                  <a:pt x="4421009" y="2336072"/>
                  <a:pt x="4416048" y="2336072"/>
                </a:cubicBezTo>
                <a:cubicBezTo>
                  <a:pt x="4421009" y="2331111"/>
                  <a:pt x="4425969" y="2328631"/>
                  <a:pt x="4430931" y="2328631"/>
                </a:cubicBezTo>
                <a:cubicBezTo>
                  <a:pt x="4435892" y="2328631"/>
                  <a:pt x="4438372" y="2326150"/>
                  <a:pt x="4438372" y="2321189"/>
                </a:cubicBezTo>
                <a:cubicBezTo>
                  <a:pt x="4433411" y="2316229"/>
                  <a:pt x="4425969" y="2313748"/>
                  <a:pt x="4416048" y="2313748"/>
                </a:cubicBezTo>
                <a:cubicBezTo>
                  <a:pt x="4411087" y="2313748"/>
                  <a:pt x="4408606" y="2311267"/>
                  <a:pt x="4408606" y="2306307"/>
                </a:cubicBezTo>
                <a:cubicBezTo>
                  <a:pt x="4408606" y="2301346"/>
                  <a:pt x="4407366" y="2298865"/>
                  <a:pt x="4404886" y="2298865"/>
                </a:cubicBezTo>
                <a:cubicBezTo>
                  <a:pt x="4402406" y="2298865"/>
                  <a:pt x="4398685" y="2298865"/>
                  <a:pt x="4393724" y="2298865"/>
                </a:cubicBezTo>
                <a:lnTo>
                  <a:pt x="4371399" y="2298865"/>
                </a:lnTo>
                <a:cubicBezTo>
                  <a:pt x="4371399" y="2288943"/>
                  <a:pt x="4368919" y="2283982"/>
                  <a:pt x="4363958" y="2283982"/>
                </a:cubicBezTo>
                <a:lnTo>
                  <a:pt x="4334192" y="2261658"/>
                </a:lnTo>
                <a:cubicBezTo>
                  <a:pt x="4304427" y="2241815"/>
                  <a:pt x="4284583" y="2234373"/>
                  <a:pt x="4274661" y="2239334"/>
                </a:cubicBezTo>
                <a:lnTo>
                  <a:pt x="4282103" y="2246775"/>
                </a:lnTo>
                <a:cubicBezTo>
                  <a:pt x="4277141" y="2246775"/>
                  <a:pt x="4267220" y="2243055"/>
                  <a:pt x="4252337" y="2235613"/>
                </a:cubicBezTo>
                <a:cubicBezTo>
                  <a:pt x="4237454" y="2228172"/>
                  <a:pt x="4230013" y="2224451"/>
                  <a:pt x="4230013" y="2224451"/>
                </a:cubicBezTo>
                <a:lnTo>
                  <a:pt x="4230013" y="2217010"/>
                </a:lnTo>
                <a:cubicBezTo>
                  <a:pt x="4225051" y="2217010"/>
                  <a:pt x="4220091" y="2213289"/>
                  <a:pt x="4215130" y="2205848"/>
                </a:cubicBezTo>
                <a:cubicBezTo>
                  <a:pt x="4210169" y="2198406"/>
                  <a:pt x="4205208" y="2194685"/>
                  <a:pt x="4200247" y="2194685"/>
                </a:cubicBezTo>
                <a:cubicBezTo>
                  <a:pt x="4195286" y="2194685"/>
                  <a:pt x="4190326" y="2194685"/>
                  <a:pt x="4185364" y="2194685"/>
                </a:cubicBezTo>
                <a:lnTo>
                  <a:pt x="4177923" y="2187244"/>
                </a:lnTo>
                <a:lnTo>
                  <a:pt x="4177923" y="2179803"/>
                </a:lnTo>
                <a:cubicBezTo>
                  <a:pt x="4177923" y="2174842"/>
                  <a:pt x="4175443" y="2172361"/>
                  <a:pt x="4170481" y="2172361"/>
                </a:cubicBezTo>
                <a:cubicBezTo>
                  <a:pt x="4170481" y="2172361"/>
                  <a:pt x="4169241" y="2171121"/>
                  <a:pt x="4166761" y="2168641"/>
                </a:cubicBezTo>
                <a:cubicBezTo>
                  <a:pt x="4164281" y="2166160"/>
                  <a:pt x="4160560" y="2164920"/>
                  <a:pt x="4155599" y="2164920"/>
                </a:cubicBezTo>
                <a:cubicBezTo>
                  <a:pt x="4145677" y="2154998"/>
                  <a:pt x="4138236" y="2150037"/>
                  <a:pt x="4133274" y="2150037"/>
                </a:cubicBezTo>
                <a:cubicBezTo>
                  <a:pt x="4128313" y="2150037"/>
                  <a:pt x="4124592" y="2147556"/>
                  <a:pt x="4122112" y="2142596"/>
                </a:cubicBezTo>
                <a:cubicBezTo>
                  <a:pt x="4119632" y="2137635"/>
                  <a:pt x="4114671" y="2133914"/>
                  <a:pt x="4107230" y="2131434"/>
                </a:cubicBezTo>
                <a:cubicBezTo>
                  <a:pt x="4099788" y="2128953"/>
                  <a:pt x="4097308" y="2125232"/>
                  <a:pt x="4099788" y="2120271"/>
                </a:cubicBezTo>
                <a:cubicBezTo>
                  <a:pt x="4102268" y="2115311"/>
                  <a:pt x="4103509" y="2112830"/>
                  <a:pt x="4103509" y="2112830"/>
                </a:cubicBezTo>
                <a:lnTo>
                  <a:pt x="4096067" y="2112830"/>
                </a:lnTo>
                <a:cubicBezTo>
                  <a:pt x="4096067" y="2117791"/>
                  <a:pt x="4093587" y="2116551"/>
                  <a:pt x="4088626" y="2109109"/>
                </a:cubicBezTo>
                <a:cubicBezTo>
                  <a:pt x="4083665" y="2101668"/>
                  <a:pt x="4078705" y="2100428"/>
                  <a:pt x="4073743" y="2105389"/>
                </a:cubicBezTo>
                <a:cubicBezTo>
                  <a:pt x="4073743" y="2120271"/>
                  <a:pt x="4078705" y="2132674"/>
                  <a:pt x="4088626" y="2142596"/>
                </a:cubicBezTo>
                <a:lnTo>
                  <a:pt x="4096067" y="2157478"/>
                </a:lnTo>
                <a:lnTo>
                  <a:pt x="4088626" y="2157478"/>
                </a:lnTo>
                <a:cubicBezTo>
                  <a:pt x="4078705" y="2162439"/>
                  <a:pt x="4072503" y="2166160"/>
                  <a:pt x="4070023" y="2168641"/>
                </a:cubicBezTo>
                <a:cubicBezTo>
                  <a:pt x="4067542" y="2171121"/>
                  <a:pt x="4066302" y="2169881"/>
                  <a:pt x="4066302" y="2164920"/>
                </a:cubicBezTo>
                <a:cubicBezTo>
                  <a:pt x="4066302" y="2150037"/>
                  <a:pt x="4061340" y="2145076"/>
                  <a:pt x="4051419" y="2150037"/>
                </a:cubicBezTo>
                <a:cubicBezTo>
                  <a:pt x="4046458" y="2150037"/>
                  <a:pt x="4046458" y="2157478"/>
                  <a:pt x="4051419" y="2172361"/>
                </a:cubicBezTo>
                <a:lnTo>
                  <a:pt x="4036536" y="2179803"/>
                </a:lnTo>
                <a:cubicBezTo>
                  <a:pt x="4031575" y="2174842"/>
                  <a:pt x="4026615" y="2172361"/>
                  <a:pt x="4021653" y="2172361"/>
                </a:cubicBezTo>
                <a:cubicBezTo>
                  <a:pt x="4016692" y="2172361"/>
                  <a:pt x="4014212" y="2177322"/>
                  <a:pt x="4014212" y="2187244"/>
                </a:cubicBezTo>
                <a:cubicBezTo>
                  <a:pt x="4014212" y="2192205"/>
                  <a:pt x="4016692" y="2195926"/>
                  <a:pt x="4021653" y="2198406"/>
                </a:cubicBezTo>
                <a:cubicBezTo>
                  <a:pt x="4026615" y="2200887"/>
                  <a:pt x="4031575" y="2199646"/>
                  <a:pt x="4036536" y="2194685"/>
                </a:cubicBezTo>
                <a:lnTo>
                  <a:pt x="4043978" y="2194685"/>
                </a:lnTo>
                <a:cubicBezTo>
                  <a:pt x="4043978" y="2194685"/>
                  <a:pt x="4051419" y="2194685"/>
                  <a:pt x="4066302" y="2194685"/>
                </a:cubicBezTo>
                <a:lnTo>
                  <a:pt x="4103509" y="2209568"/>
                </a:lnTo>
                <a:lnTo>
                  <a:pt x="4096067" y="2209568"/>
                </a:lnTo>
                <a:lnTo>
                  <a:pt x="4103509" y="2217010"/>
                </a:lnTo>
                <a:cubicBezTo>
                  <a:pt x="4118392" y="2217010"/>
                  <a:pt x="4125833" y="2217010"/>
                  <a:pt x="4125833" y="2217010"/>
                </a:cubicBezTo>
                <a:lnTo>
                  <a:pt x="4140716" y="2224451"/>
                </a:lnTo>
                <a:cubicBezTo>
                  <a:pt x="4140716" y="2229412"/>
                  <a:pt x="4143196" y="2231893"/>
                  <a:pt x="4148157" y="2231893"/>
                </a:cubicBezTo>
                <a:lnTo>
                  <a:pt x="4170481" y="2246775"/>
                </a:lnTo>
                <a:cubicBezTo>
                  <a:pt x="4175443" y="2251736"/>
                  <a:pt x="4181644" y="2256697"/>
                  <a:pt x="4189085" y="2261658"/>
                </a:cubicBezTo>
                <a:cubicBezTo>
                  <a:pt x="4196526" y="2266619"/>
                  <a:pt x="4202727" y="2269100"/>
                  <a:pt x="4207689" y="2269100"/>
                </a:cubicBezTo>
                <a:cubicBezTo>
                  <a:pt x="4207689" y="2269100"/>
                  <a:pt x="4220091" y="2276541"/>
                  <a:pt x="4244896" y="2291424"/>
                </a:cubicBezTo>
                <a:cubicBezTo>
                  <a:pt x="4274661" y="2311267"/>
                  <a:pt x="4279622" y="2318709"/>
                  <a:pt x="4259778" y="2313748"/>
                </a:cubicBezTo>
                <a:cubicBezTo>
                  <a:pt x="4254817" y="2313748"/>
                  <a:pt x="4252337" y="2313748"/>
                  <a:pt x="4252337" y="2313748"/>
                </a:cubicBezTo>
                <a:cubicBezTo>
                  <a:pt x="4252337" y="2313748"/>
                  <a:pt x="4252337" y="2311267"/>
                  <a:pt x="4252337" y="2306307"/>
                </a:cubicBezTo>
                <a:cubicBezTo>
                  <a:pt x="4252337" y="2301346"/>
                  <a:pt x="4247376" y="2296385"/>
                  <a:pt x="4237454" y="2291424"/>
                </a:cubicBezTo>
                <a:lnTo>
                  <a:pt x="4215130" y="2291424"/>
                </a:lnTo>
                <a:cubicBezTo>
                  <a:pt x="4220091" y="2296385"/>
                  <a:pt x="4222571" y="2298865"/>
                  <a:pt x="4222571" y="2298865"/>
                </a:cubicBezTo>
                <a:cubicBezTo>
                  <a:pt x="4227533" y="2298865"/>
                  <a:pt x="4230013" y="2300105"/>
                  <a:pt x="4230013" y="2302586"/>
                </a:cubicBezTo>
                <a:cubicBezTo>
                  <a:pt x="4230013" y="2305067"/>
                  <a:pt x="4234974" y="2308787"/>
                  <a:pt x="4244896" y="2313748"/>
                </a:cubicBezTo>
                <a:lnTo>
                  <a:pt x="4244896" y="2328631"/>
                </a:lnTo>
                <a:lnTo>
                  <a:pt x="4259778" y="2343514"/>
                </a:lnTo>
                <a:cubicBezTo>
                  <a:pt x="4264740" y="2348474"/>
                  <a:pt x="4269700" y="2352195"/>
                  <a:pt x="4274661" y="2354676"/>
                </a:cubicBezTo>
                <a:cubicBezTo>
                  <a:pt x="4279622" y="2357156"/>
                  <a:pt x="4282103" y="2358396"/>
                  <a:pt x="4282103" y="2358396"/>
                </a:cubicBezTo>
                <a:cubicBezTo>
                  <a:pt x="4282103" y="2358396"/>
                  <a:pt x="4292024" y="2364598"/>
                  <a:pt x="4311868" y="2377000"/>
                </a:cubicBezTo>
                <a:cubicBezTo>
                  <a:pt x="4331712" y="2389402"/>
                  <a:pt x="4342874" y="2395603"/>
                  <a:pt x="4345355" y="2395603"/>
                </a:cubicBezTo>
                <a:cubicBezTo>
                  <a:pt x="4347835" y="2395603"/>
                  <a:pt x="4351555" y="2398084"/>
                  <a:pt x="4356517" y="2403045"/>
                </a:cubicBezTo>
                <a:lnTo>
                  <a:pt x="4386282" y="2425369"/>
                </a:lnTo>
                <a:lnTo>
                  <a:pt x="4401165" y="2432810"/>
                </a:lnTo>
                <a:lnTo>
                  <a:pt x="4393724" y="2447693"/>
                </a:lnTo>
                <a:cubicBezTo>
                  <a:pt x="4403645" y="2447693"/>
                  <a:pt x="4408606" y="2452654"/>
                  <a:pt x="4408606" y="2462576"/>
                </a:cubicBezTo>
                <a:cubicBezTo>
                  <a:pt x="4423489" y="2487381"/>
                  <a:pt x="4443333" y="2499783"/>
                  <a:pt x="4468138" y="2499783"/>
                </a:cubicBezTo>
                <a:cubicBezTo>
                  <a:pt x="4473099" y="2499783"/>
                  <a:pt x="4480540" y="2504744"/>
                  <a:pt x="4490462" y="2514666"/>
                </a:cubicBezTo>
                <a:lnTo>
                  <a:pt x="4490462" y="2522107"/>
                </a:lnTo>
                <a:cubicBezTo>
                  <a:pt x="4485501" y="2517147"/>
                  <a:pt x="4478059" y="2514666"/>
                  <a:pt x="4468138" y="2514666"/>
                </a:cubicBezTo>
                <a:cubicBezTo>
                  <a:pt x="4463176" y="2519627"/>
                  <a:pt x="4459456" y="2520867"/>
                  <a:pt x="4456976" y="2518387"/>
                </a:cubicBezTo>
                <a:cubicBezTo>
                  <a:pt x="4454496" y="2515907"/>
                  <a:pt x="4453255" y="2514666"/>
                  <a:pt x="4453255" y="2514666"/>
                </a:cubicBezTo>
                <a:cubicBezTo>
                  <a:pt x="4453255" y="2509705"/>
                  <a:pt x="4450775" y="2504744"/>
                  <a:pt x="4445814" y="2499783"/>
                </a:cubicBezTo>
                <a:lnTo>
                  <a:pt x="4430931" y="2492342"/>
                </a:lnTo>
                <a:lnTo>
                  <a:pt x="4408606" y="2470018"/>
                </a:lnTo>
                <a:cubicBezTo>
                  <a:pt x="4403645" y="2465057"/>
                  <a:pt x="4398685" y="2461336"/>
                  <a:pt x="4393724" y="2458855"/>
                </a:cubicBezTo>
                <a:cubicBezTo>
                  <a:pt x="4388762" y="2456375"/>
                  <a:pt x="4383802" y="2452654"/>
                  <a:pt x="4378841" y="2447693"/>
                </a:cubicBezTo>
                <a:cubicBezTo>
                  <a:pt x="4378841" y="2442733"/>
                  <a:pt x="4373880" y="2437771"/>
                  <a:pt x="4363958" y="2432810"/>
                </a:cubicBezTo>
                <a:cubicBezTo>
                  <a:pt x="4354037" y="2427850"/>
                  <a:pt x="4346595" y="2422888"/>
                  <a:pt x="4341634" y="2417928"/>
                </a:cubicBezTo>
                <a:cubicBezTo>
                  <a:pt x="4336673" y="2408006"/>
                  <a:pt x="4329231" y="2405526"/>
                  <a:pt x="4319310" y="2410486"/>
                </a:cubicBezTo>
                <a:cubicBezTo>
                  <a:pt x="4314348" y="2410486"/>
                  <a:pt x="4311868" y="2410486"/>
                  <a:pt x="4311868" y="2410486"/>
                </a:cubicBezTo>
                <a:cubicBezTo>
                  <a:pt x="4311868" y="2410486"/>
                  <a:pt x="4311868" y="2408006"/>
                  <a:pt x="4311868" y="2403045"/>
                </a:cubicBezTo>
                <a:cubicBezTo>
                  <a:pt x="4311868" y="2403045"/>
                  <a:pt x="4306907" y="2400564"/>
                  <a:pt x="4296985" y="2395603"/>
                </a:cubicBezTo>
                <a:lnTo>
                  <a:pt x="4282103" y="2388162"/>
                </a:lnTo>
                <a:cubicBezTo>
                  <a:pt x="4282103" y="2388162"/>
                  <a:pt x="4279622" y="2388162"/>
                  <a:pt x="4274661" y="2388162"/>
                </a:cubicBezTo>
                <a:lnTo>
                  <a:pt x="4259778" y="2373279"/>
                </a:lnTo>
                <a:lnTo>
                  <a:pt x="4274661" y="2373279"/>
                </a:lnTo>
                <a:cubicBezTo>
                  <a:pt x="4279622" y="2373279"/>
                  <a:pt x="4282103" y="2373279"/>
                  <a:pt x="4282103" y="2373279"/>
                </a:cubicBezTo>
                <a:lnTo>
                  <a:pt x="4244896" y="2350955"/>
                </a:lnTo>
                <a:cubicBezTo>
                  <a:pt x="4234974" y="2350955"/>
                  <a:pt x="4226292" y="2349715"/>
                  <a:pt x="4218851" y="2347234"/>
                </a:cubicBezTo>
                <a:cubicBezTo>
                  <a:pt x="4211409" y="2344754"/>
                  <a:pt x="4207689" y="2341033"/>
                  <a:pt x="4207689" y="2336072"/>
                </a:cubicBezTo>
                <a:cubicBezTo>
                  <a:pt x="4207689" y="2326150"/>
                  <a:pt x="4190326" y="2311267"/>
                  <a:pt x="4155599" y="2291424"/>
                </a:cubicBezTo>
                <a:cubicBezTo>
                  <a:pt x="4145677" y="2286463"/>
                  <a:pt x="4138236" y="2283982"/>
                  <a:pt x="4133274" y="2283982"/>
                </a:cubicBezTo>
                <a:cubicBezTo>
                  <a:pt x="4128313" y="2283982"/>
                  <a:pt x="4123353" y="2286463"/>
                  <a:pt x="4118392" y="2291424"/>
                </a:cubicBezTo>
                <a:lnTo>
                  <a:pt x="4096067" y="2283982"/>
                </a:lnTo>
                <a:lnTo>
                  <a:pt x="4081185" y="2276541"/>
                </a:lnTo>
                <a:lnTo>
                  <a:pt x="4088626" y="2283982"/>
                </a:lnTo>
                <a:lnTo>
                  <a:pt x="4066302" y="2276541"/>
                </a:lnTo>
                <a:lnTo>
                  <a:pt x="4058860" y="2276541"/>
                </a:lnTo>
                <a:cubicBezTo>
                  <a:pt x="4058860" y="2281502"/>
                  <a:pt x="4061340" y="2283982"/>
                  <a:pt x="4066302" y="2283982"/>
                </a:cubicBezTo>
                <a:cubicBezTo>
                  <a:pt x="4071263" y="2283982"/>
                  <a:pt x="4073743" y="2285222"/>
                  <a:pt x="4073743" y="2287703"/>
                </a:cubicBezTo>
                <a:cubicBezTo>
                  <a:pt x="4073743" y="2290184"/>
                  <a:pt x="4076223" y="2293904"/>
                  <a:pt x="4081185" y="2298865"/>
                </a:cubicBezTo>
                <a:cubicBezTo>
                  <a:pt x="4086146" y="2298865"/>
                  <a:pt x="4088626" y="2300105"/>
                  <a:pt x="4088626" y="2302586"/>
                </a:cubicBezTo>
                <a:cubicBezTo>
                  <a:pt x="4088626" y="2305067"/>
                  <a:pt x="4088626" y="2308787"/>
                  <a:pt x="4088626" y="2313748"/>
                </a:cubicBezTo>
                <a:cubicBezTo>
                  <a:pt x="4093587" y="2328631"/>
                  <a:pt x="4101029" y="2338553"/>
                  <a:pt x="4110950" y="2343514"/>
                </a:cubicBezTo>
                <a:lnTo>
                  <a:pt x="4110950" y="2328631"/>
                </a:lnTo>
                <a:lnTo>
                  <a:pt x="4096067" y="2313748"/>
                </a:lnTo>
                <a:lnTo>
                  <a:pt x="4110950" y="2321189"/>
                </a:lnTo>
                <a:cubicBezTo>
                  <a:pt x="4110950" y="2326150"/>
                  <a:pt x="4114671" y="2329871"/>
                  <a:pt x="4122112" y="2332351"/>
                </a:cubicBezTo>
                <a:cubicBezTo>
                  <a:pt x="4129554" y="2334832"/>
                  <a:pt x="4133274" y="2336072"/>
                  <a:pt x="4133274" y="2336072"/>
                </a:cubicBezTo>
                <a:cubicBezTo>
                  <a:pt x="4138236" y="2336072"/>
                  <a:pt x="4140716" y="2337312"/>
                  <a:pt x="4140716" y="2339793"/>
                </a:cubicBezTo>
                <a:cubicBezTo>
                  <a:pt x="4140716" y="2342274"/>
                  <a:pt x="4143196" y="2341033"/>
                  <a:pt x="4148157" y="2336072"/>
                </a:cubicBezTo>
                <a:cubicBezTo>
                  <a:pt x="4153119" y="2336072"/>
                  <a:pt x="4156839" y="2337312"/>
                  <a:pt x="4159319" y="2339793"/>
                </a:cubicBezTo>
                <a:cubicBezTo>
                  <a:pt x="4161799" y="2342274"/>
                  <a:pt x="4163040" y="2343514"/>
                  <a:pt x="4163040" y="2343514"/>
                </a:cubicBezTo>
                <a:lnTo>
                  <a:pt x="4177923" y="2350955"/>
                </a:lnTo>
                <a:cubicBezTo>
                  <a:pt x="4182884" y="2350955"/>
                  <a:pt x="4189085" y="2354676"/>
                  <a:pt x="4196526" y="2362117"/>
                </a:cubicBezTo>
                <a:cubicBezTo>
                  <a:pt x="4203968" y="2369559"/>
                  <a:pt x="4206448" y="2375760"/>
                  <a:pt x="4203968" y="2380721"/>
                </a:cubicBezTo>
                <a:cubicBezTo>
                  <a:pt x="4201488" y="2385681"/>
                  <a:pt x="4202727" y="2388162"/>
                  <a:pt x="4207689" y="2388162"/>
                </a:cubicBezTo>
                <a:cubicBezTo>
                  <a:pt x="4212650" y="2388162"/>
                  <a:pt x="4215130" y="2390643"/>
                  <a:pt x="4215130" y="2395603"/>
                </a:cubicBezTo>
                <a:cubicBezTo>
                  <a:pt x="4215130" y="2400564"/>
                  <a:pt x="4217610" y="2405526"/>
                  <a:pt x="4222571" y="2410486"/>
                </a:cubicBezTo>
                <a:cubicBezTo>
                  <a:pt x="4227533" y="2415447"/>
                  <a:pt x="4232493" y="2417928"/>
                  <a:pt x="4237454" y="2417928"/>
                </a:cubicBezTo>
                <a:cubicBezTo>
                  <a:pt x="4252337" y="2427850"/>
                  <a:pt x="4262258" y="2437771"/>
                  <a:pt x="4267220" y="2447693"/>
                </a:cubicBezTo>
                <a:cubicBezTo>
                  <a:pt x="4267220" y="2452654"/>
                  <a:pt x="4269700" y="2457615"/>
                  <a:pt x="4274661" y="2462576"/>
                </a:cubicBezTo>
                <a:cubicBezTo>
                  <a:pt x="4279622" y="2467537"/>
                  <a:pt x="4284583" y="2470018"/>
                  <a:pt x="4289544" y="2470018"/>
                </a:cubicBezTo>
                <a:cubicBezTo>
                  <a:pt x="4294505" y="2470018"/>
                  <a:pt x="4296985" y="2471258"/>
                  <a:pt x="4296985" y="2473738"/>
                </a:cubicBezTo>
                <a:cubicBezTo>
                  <a:pt x="4296985" y="2476219"/>
                  <a:pt x="4299465" y="2478699"/>
                  <a:pt x="4304427" y="2481180"/>
                </a:cubicBezTo>
                <a:cubicBezTo>
                  <a:pt x="4309388" y="2483660"/>
                  <a:pt x="4316830" y="2488621"/>
                  <a:pt x="4326751" y="2496062"/>
                </a:cubicBezTo>
                <a:cubicBezTo>
                  <a:pt x="4336673" y="2503504"/>
                  <a:pt x="4349075" y="2512186"/>
                  <a:pt x="4363958" y="2522107"/>
                </a:cubicBezTo>
                <a:lnTo>
                  <a:pt x="4393724" y="2536990"/>
                </a:lnTo>
                <a:cubicBezTo>
                  <a:pt x="4398685" y="2541951"/>
                  <a:pt x="4403645" y="2544432"/>
                  <a:pt x="4408606" y="2544432"/>
                </a:cubicBezTo>
                <a:cubicBezTo>
                  <a:pt x="4413568" y="2544432"/>
                  <a:pt x="4421009" y="2549393"/>
                  <a:pt x="4430931" y="2559314"/>
                </a:cubicBezTo>
                <a:cubicBezTo>
                  <a:pt x="4440852" y="2569236"/>
                  <a:pt x="4445814" y="2574197"/>
                  <a:pt x="4445814" y="2574197"/>
                </a:cubicBezTo>
                <a:cubicBezTo>
                  <a:pt x="4445814" y="2579159"/>
                  <a:pt x="4445814" y="2581639"/>
                  <a:pt x="4445814" y="2581639"/>
                </a:cubicBezTo>
                <a:cubicBezTo>
                  <a:pt x="4445814" y="2581639"/>
                  <a:pt x="4448294" y="2581639"/>
                  <a:pt x="4453255" y="2581639"/>
                </a:cubicBezTo>
                <a:lnTo>
                  <a:pt x="4468138" y="2589080"/>
                </a:lnTo>
                <a:lnTo>
                  <a:pt x="4483021" y="2596521"/>
                </a:lnTo>
                <a:lnTo>
                  <a:pt x="4497903" y="2596521"/>
                </a:lnTo>
                <a:cubicBezTo>
                  <a:pt x="4497903" y="2601483"/>
                  <a:pt x="4500383" y="2603963"/>
                  <a:pt x="4505345" y="2603963"/>
                </a:cubicBezTo>
                <a:cubicBezTo>
                  <a:pt x="4510306" y="2603963"/>
                  <a:pt x="4512786" y="2603963"/>
                  <a:pt x="4512786" y="2603963"/>
                </a:cubicBezTo>
                <a:cubicBezTo>
                  <a:pt x="4512786" y="2613885"/>
                  <a:pt x="4527669" y="2621326"/>
                  <a:pt x="4557435" y="2626287"/>
                </a:cubicBezTo>
                <a:lnTo>
                  <a:pt x="4572317" y="2626287"/>
                </a:lnTo>
                <a:cubicBezTo>
                  <a:pt x="4577279" y="2621326"/>
                  <a:pt x="4579759" y="2621326"/>
                  <a:pt x="4579759" y="2626287"/>
                </a:cubicBezTo>
                <a:lnTo>
                  <a:pt x="4594642" y="2633728"/>
                </a:lnTo>
                <a:cubicBezTo>
                  <a:pt x="4599603" y="2633728"/>
                  <a:pt x="4602083" y="2633728"/>
                  <a:pt x="4602083" y="2633728"/>
                </a:cubicBezTo>
                <a:lnTo>
                  <a:pt x="4587200" y="2641170"/>
                </a:lnTo>
                <a:lnTo>
                  <a:pt x="4579759" y="2656053"/>
                </a:lnTo>
                <a:lnTo>
                  <a:pt x="4616966" y="2685818"/>
                </a:lnTo>
                <a:cubicBezTo>
                  <a:pt x="4616966" y="2690780"/>
                  <a:pt x="4619446" y="2693260"/>
                  <a:pt x="4624407" y="2693260"/>
                </a:cubicBezTo>
                <a:cubicBezTo>
                  <a:pt x="4629369" y="2693260"/>
                  <a:pt x="4635569" y="2696980"/>
                  <a:pt x="4643011" y="2704422"/>
                </a:cubicBezTo>
                <a:cubicBezTo>
                  <a:pt x="4650452" y="2711863"/>
                  <a:pt x="4654173" y="2715584"/>
                  <a:pt x="4654173" y="2715584"/>
                </a:cubicBezTo>
                <a:lnTo>
                  <a:pt x="4624407" y="2700701"/>
                </a:lnTo>
                <a:cubicBezTo>
                  <a:pt x="4599603" y="2680858"/>
                  <a:pt x="4584720" y="2670935"/>
                  <a:pt x="4579759" y="2670935"/>
                </a:cubicBezTo>
                <a:cubicBezTo>
                  <a:pt x="4579759" y="2670935"/>
                  <a:pt x="4572317" y="2665975"/>
                  <a:pt x="4557435" y="2656053"/>
                </a:cubicBezTo>
                <a:cubicBezTo>
                  <a:pt x="4542552" y="2651092"/>
                  <a:pt x="4535110" y="2648611"/>
                  <a:pt x="4535110" y="2648611"/>
                </a:cubicBezTo>
                <a:lnTo>
                  <a:pt x="4527669" y="2648611"/>
                </a:lnTo>
                <a:cubicBezTo>
                  <a:pt x="4522708" y="2643651"/>
                  <a:pt x="4520228" y="2641170"/>
                  <a:pt x="4520228" y="2641170"/>
                </a:cubicBezTo>
                <a:lnTo>
                  <a:pt x="4505345" y="2633728"/>
                </a:lnTo>
                <a:lnTo>
                  <a:pt x="4490462" y="2626287"/>
                </a:lnTo>
                <a:cubicBezTo>
                  <a:pt x="4485501" y="2621326"/>
                  <a:pt x="4481780" y="2617606"/>
                  <a:pt x="4479300" y="2615125"/>
                </a:cubicBezTo>
                <a:cubicBezTo>
                  <a:pt x="4476820" y="2612645"/>
                  <a:pt x="4473099" y="2611404"/>
                  <a:pt x="4468138" y="2611404"/>
                </a:cubicBezTo>
                <a:cubicBezTo>
                  <a:pt x="4458216" y="2611404"/>
                  <a:pt x="4453255" y="2610164"/>
                  <a:pt x="4453255" y="2607684"/>
                </a:cubicBezTo>
                <a:cubicBezTo>
                  <a:pt x="4453255" y="2605203"/>
                  <a:pt x="4448294" y="2601483"/>
                  <a:pt x="4438372" y="2596521"/>
                </a:cubicBezTo>
                <a:cubicBezTo>
                  <a:pt x="4433411" y="2591561"/>
                  <a:pt x="4429690" y="2589080"/>
                  <a:pt x="4427210" y="2589080"/>
                </a:cubicBezTo>
                <a:cubicBezTo>
                  <a:pt x="4424730" y="2589080"/>
                  <a:pt x="4421009" y="2591561"/>
                  <a:pt x="4416048" y="2596521"/>
                </a:cubicBezTo>
                <a:cubicBezTo>
                  <a:pt x="4411087" y="2596521"/>
                  <a:pt x="4406126" y="2594041"/>
                  <a:pt x="4401165" y="2589080"/>
                </a:cubicBezTo>
                <a:lnTo>
                  <a:pt x="4401165" y="2581639"/>
                </a:lnTo>
                <a:cubicBezTo>
                  <a:pt x="4401165" y="2576678"/>
                  <a:pt x="4391244" y="2574197"/>
                  <a:pt x="4371399" y="2574197"/>
                </a:cubicBezTo>
                <a:cubicBezTo>
                  <a:pt x="4351555" y="2574197"/>
                  <a:pt x="4341634" y="2576678"/>
                  <a:pt x="4341634" y="2581639"/>
                </a:cubicBezTo>
                <a:lnTo>
                  <a:pt x="4356517" y="2596521"/>
                </a:lnTo>
                <a:cubicBezTo>
                  <a:pt x="4361478" y="2596521"/>
                  <a:pt x="4365199" y="2597762"/>
                  <a:pt x="4367679" y="2600242"/>
                </a:cubicBezTo>
                <a:cubicBezTo>
                  <a:pt x="4370159" y="2602723"/>
                  <a:pt x="4371399" y="2606443"/>
                  <a:pt x="4371399" y="2611404"/>
                </a:cubicBezTo>
                <a:cubicBezTo>
                  <a:pt x="4371399" y="2621326"/>
                  <a:pt x="4376361" y="2626287"/>
                  <a:pt x="4386282" y="2626287"/>
                </a:cubicBezTo>
                <a:cubicBezTo>
                  <a:pt x="4386282" y="2626287"/>
                  <a:pt x="4387523" y="2627528"/>
                  <a:pt x="4390003" y="2630008"/>
                </a:cubicBezTo>
                <a:cubicBezTo>
                  <a:pt x="4392483" y="2632488"/>
                  <a:pt x="4396204" y="2636209"/>
                  <a:pt x="4401165" y="2641170"/>
                </a:cubicBezTo>
                <a:cubicBezTo>
                  <a:pt x="4416048" y="2646131"/>
                  <a:pt x="4430931" y="2654813"/>
                  <a:pt x="4445814" y="2667215"/>
                </a:cubicBezTo>
                <a:cubicBezTo>
                  <a:pt x="4460696" y="2679618"/>
                  <a:pt x="4469378" y="2687059"/>
                  <a:pt x="4471858" y="2689539"/>
                </a:cubicBezTo>
                <a:cubicBezTo>
                  <a:pt x="4474339" y="2692020"/>
                  <a:pt x="4478059" y="2694500"/>
                  <a:pt x="4483021" y="2696980"/>
                </a:cubicBezTo>
                <a:cubicBezTo>
                  <a:pt x="4487982" y="2699461"/>
                  <a:pt x="4494183" y="2703182"/>
                  <a:pt x="4501624" y="2708143"/>
                </a:cubicBezTo>
                <a:cubicBezTo>
                  <a:pt x="4509065" y="2713104"/>
                  <a:pt x="4514027" y="2715584"/>
                  <a:pt x="4516507" y="2715584"/>
                </a:cubicBezTo>
                <a:cubicBezTo>
                  <a:pt x="4518987" y="2715584"/>
                  <a:pt x="4520228" y="2718065"/>
                  <a:pt x="4520228" y="2723025"/>
                </a:cubicBezTo>
                <a:cubicBezTo>
                  <a:pt x="4540072" y="2737908"/>
                  <a:pt x="4557435" y="2745350"/>
                  <a:pt x="4572317" y="2745350"/>
                </a:cubicBezTo>
                <a:lnTo>
                  <a:pt x="4579759" y="2760232"/>
                </a:lnTo>
                <a:cubicBezTo>
                  <a:pt x="4564876" y="2765194"/>
                  <a:pt x="4567356" y="2770154"/>
                  <a:pt x="4587200" y="2775115"/>
                </a:cubicBezTo>
                <a:cubicBezTo>
                  <a:pt x="4597122" y="2780076"/>
                  <a:pt x="4603324" y="2785037"/>
                  <a:pt x="4605804" y="2789998"/>
                </a:cubicBezTo>
                <a:cubicBezTo>
                  <a:pt x="4608284" y="2794959"/>
                  <a:pt x="4616966" y="2799920"/>
                  <a:pt x="4631849" y="2804881"/>
                </a:cubicBezTo>
                <a:lnTo>
                  <a:pt x="4639290" y="2819764"/>
                </a:lnTo>
                <a:cubicBezTo>
                  <a:pt x="4634329" y="2819764"/>
                  <a:pt x="4631849" y="2819764"/>
                  <a:pt x="4631849" y="2819764"/>
                </a:cubicBezTo>
                <a:cubicBezTo>
                  <a:pt x="4631849" y="2824725"/>
                  <a:pt x="4639290" y="2832166"/>
                  <a:pt x="4654173" y="2842088"/>
                </a:cubicBezTo>
                <a:lnTo>
                  <a:pt x="4691379" y="2879295"/>
                </a:lnTo>
                <a:cubicBezTo>
                  <a:pt x="4691379" y="2879295"/>
                  <a:pt x="4695101" y="2883016"/>
                  <a:pt x="4702542" y="2890457"/>
                </a:cubicBezTo>
                <a:cubicBezTo>
                  <a:pt x="4709983" y="2897898"/>
                  <a:pt x="4716184" y="2901619"/>
                  <a:pt x="4721145" y="2901619"/>
                </a:cubicBezTo>
                <a:cubicBezTo>
                  <a:pt x="4726107" y="2901619"/>
                  <a:pt x="4729827" y="2902860"/>
                  <a:pt x="4732307" y="2905340"/>
                </a:cubicBezTo>
                <a:cubicBezTo>
                  <a:pt x="4734787" y="2907820"/>
                  <a:pt x="4736028" y="2911541"/>
                  <a:pt x="4736028" y="2916502"/>
                </a:cubicBezTo>
                <a:cubicBezTo>
                  <a:pt x="4736028" y="2921463"/>
                  <a:pt x="4738508" y="2923943"/>
                  <a:pt x="4743469" y="2923943"/>
                </a:cubicBezTo>
                <a:cubicBezTo>
                  <a:pt x="4748431" y="2923943"/>
                  <a:pt x="4752151" y="2927664"/>
                  <a:pt x="4754631" y="2935105"/>
                </a:cubicBezTo>
                <a:cubicBezTo>
                  <a:pt x="4757111" y="2942547"/>
                  <a:pt x="4764553" y="2948748"/>
                  <a:pt x="4776956" y="2953709"/>
                </a:cubicBezTo>
                <a:cubicBezTo>
                  <a:pt x="4789359" y="2958670"/>
                  <a:pt x="4796800" y="2963631"/>
                  <a:pt x="4799280" y="2968592"/>
                </a:cubicBezTo>
                <a:cubicBezTo>
                  <a:pt x="4801760" y="2973553"/>
                  <a:pt x="4806721" y="2978514"/>
                  <a:pt x="4814163" y="2983475"/>
                </a:cubicBezTo>
                <a:cubicBezTo>
                  <a:pt x="4821605" y="2988436"/>
                  <a:pt x="4826565" y="2993397"/>
                  <a:pt x="4829045" y="2998357"/>
                </a:cubicBezTo>
                <a:cubicBezTo>
                  <a:pt x="4831526" y="3003319"/>
                  <a:pt x="4840208" y="3013240"/>
                  <a:pt x="4855091" y="3028123"/>
                </a:cubicBezTo>
                <a:lnTo>
                  <a:pt x="4877415" y="3050447"/>
                </a:lnTo>
                <a:cubicBezTo>
                  <a:pt x="4877415" y="3050447"/>
                  <a:pt x="4872453" y="3047967"/>
                  <a:pt x="4862532" y="3043006"/>
                </a:cubicBezTo>
                <a:cubicBezTo>
                  <a:pt x="4842688" y="3028123"/>
                  <a:pt x="4830287" y="3023162"/>
                  <a:pt x="4825325" y="3028123"/>
                </a:cubicBezTo>
                <a:cubicBezTo>
                  <a:pt x="4825325" y="3033084"/>
                  <a:pt x="4817883" y="3033084"/>
                  <a:pt x="4803001" y="3028123"/>
                </a:cubicBezTo>
                <a:lnTo>
                  <a:pt x="4765793" y="2990916"/>
                </a:lnTo>
                <a:cubicBezTo>
                  <a:pt x="4765793" y="2990916"/>
                  <a:pt x="4768274" y="2992157"/>
                  <a:pt x="4773235" y="2994637"/>
                </a:cubicBezTo>
                <a:cubicBezTo>
                  <a:pt x="4778197" y="2997117"/>
                  <a:pt x="4783157" y="2998357"/>
                  <a:pt x="4788118" y="2998357"/>
                </a:cubicBezTo>
                <a:cubicBezTo>
                  <a:pt x="4807962" y="3018201"/>
                  <a:pt x="4820363" y="3025643"/>
                  <a:pt x="4825325" y="3020682"/>
                </a:cubicBezTo>
                <a:lnTo>
                  <a:pt x="4765793" y="2961150"/>
                </a:lnTo>
                <a:cubicBezTo>
                  <a:pt x="4755872" y="2951229"/>
                  <a:pt x="4750911" y="2943787"/>
                  <a:pt x="4750911" y="2938826"/>
                </a:cubicBezTo>
                <a:cubicBezTo>
                  <a:pt x="4750911" y="2938826"/>
                  <a:pt x="4748431" y="2937586"/>
                  <a:pt x="4743469" y="2935105"/>
                </a:cubicBezTo>
                <a:cubicBezTo>
                  <a:pt x="4738508" y="2932625"/>
                  <a:pt x="4731067" y="2931385"/>
                  <a:pt x="4721145" y="2931385"/>
                </a:cubicBezTo>
                <a:lnTo>
                  <a:pt x="4683939" y="2909060"/>
                </a:lnTo>
                <a:cubicBezTo>
                  <a:pt x="4669055" y="2899139"/>
                  <a:pt x="4659134" y="2891698"/>
                  <a:pt x="4654173" y="2886736"/>
                </a:cubicBezTo>
                <a:lnTo>
                  <a:pt x="4661614" y="2886736"/>
                </a:lnTo>
                <a:cubicBezTo>
                  <a:pt x="4666575" y="2886736"/>
                  <a:pt x="4669055" y="2884256"/>
                  <a:pt x="4669055" y="2879295"/>
                </a:cubicBezTo>
                <a:cubicBezTo>
                  <a:pt x="4664094" y="2869373"/>
                  <a:pt x="4649212" y="2859451"/>
                  <a:pt x="4624407" y="2849529"/>
                </a:cubicBezTo>
                <a:cubicBezTo>
                  <a:pt x="4619446" y="2849529"/>
                  <a:pt x="4616966" y="2847049"/>
                  <a:pt x="4616966" y="2842088"/>
                </a:cubicBezTo>
                <a:lnTo>
                  <a:pt x="4594642" y="2819764"/>
                </a:lnTo>
                <a:lnTo>
                  <a:pt x="4579759" y="2819764"/>
                </a:lnTo>
                <a:lnTo>
                  <a:pt x="4572317" y="2812322"/>
                </a:lnTo>
                <a:cubicBezTo>
                  <a:pt x="4567356" y="2812322"/>
                  <a:pt x="4564876" y="2811082"/>
                  <a:pt x="4564876" y="2808601"/>
                </a:cubicBezTo>
                <a:cubicBezTo>
                  <a:pt x="4564876" y="2806121"/>
                  <a:pt x="4564876" y="2804881"/>
                  <a:pt x="4564876" y="2804881"/>
                </a:cubicBezTo>
                <a:cubicBezTo>
                  <a:pt x="4569837" y="2804881"/>
                  <a:pt x="4572317" y="2803641"/>
                  <a:pt x="4572317" y="2801160"/>
                </a:cubicBezTo>
                <a:cubicBezTo>
                  <a:pt x="4572317" y="2798680"/>
                  <a:pt x="4572317" y="2797439"/>
                  <a:pt x="4572317" y="2797439"/>
                </a:cubicBezTo>
                <a:lnTo>
                  <a:pt x="4557435" y="2789998"/>
                </a:lnTo>
                <a:cubicBezTo>
                  <a:pt x="4547513" y="2789998"/>
                  <a:pt x="4542552" y="2787518"/>
                  <a:pt x="4542552" y="2782557"/>
                </a:cubicBezTo>
                <a:lnTo>
                  <a:pt x="4527669" y="2775115"/>
                </a:lnTo>
                <a:cubicBezTo>
                  <a:pt x="4517747" y="2775115"/>
                  <a:pt x="4507825" y="2770154"/>
                  <a:pt x="4497903" y="2760232"/>
                </a:cubicBezTo>
                <a:cubicBezTo>
                  <a:pt x="4497903" y="2755272"/>
                  <a:pt x="4495423" y="2751551"/>
                  <a:pt x="4490462" y="2749070"/>
                </a:cubicBezTo>
                <a:cubicBezTo>
                  <a:pt x="4485501" y="2746590"/>
                  <a:pt x="4483021" y="2745350"/>
                  <a:pt x="4483021" y="2745350"/>
                </a:cubicBezTo>
                <a:cubicBezTo>
                  <a:pt x="4478059" y="2745350"/>
                  <a:pt x="4473099" y="2742869"/>
                  <a:pt x="4468138" y="2737908"/>
                </a:cubicBezTo>
                <a:cubicBezTo>
                  <a:pt x="4453255" y="2723025"/>
                  <a:pt x="4438372" y="2713104"/>
                  <a:pt x="4423489" y="2708143"/>
                </a:cubicBezTo>
                <a:cubicBezTo>
                  <a:pt x="4413568" y="2708143"/>
                  <a:pt x="4408606" y="2708143"/>
                  <a:pt x="4408606" y="2708143"/>
                </a:cubicBezTo>
                <a:lnTo>
                  <a:pt x="4408606" y="2723025"/>
                </a:lnTo>
                <a:cubicBezTo>
                  <a:pt x="4403645" y="2723025"/>
                  <a:pt x="4394964" y="2719305"/>
                  <a:pt x="4382562" y="2711863"/>
                </a:cubicBezTo>
                <a:cubicBezTo>
                  <a:pt x="4370159" y="2704422"/>
                  <a:pt x="4363958" y="2698221"/>
                  <a:pt x="4363958" y="2693260"/>
                </a:cubicBezTo>
                <a:cubicBezTo>
                  <a:pt x="4363958" y="2688299"/>
                  <a:pt x="4361478" y="2685818"/>
                  <a:pt x="4356517" y="2685818"/>
                </a:cubicBezTo>
                <a:cubicBezTo>
                  <a:pt x="4351555" y="2680858"/>
                  <a:pt x="4349075" y="2678377"/>
                  <a:pt x="4349075" y="2678377"/>
                </a:cubicBezTo>
                <a:cubicBezTo>
                  <a:pt x="4344114" y="2673416"/>
                  <a:pt x="4340393" y="2669695"/>
                  <a:pt x="4337913" y="2667215"/>
                </a:cubicBezTo>
                <a:cubicBezTo>
                  <a:pt x="4335433" y="2664735"/>
                  <a:pt x="4331712" y="2663494"/>
                  <a:pt x="4326751" y="2663494"/>
                </a:cubicBezTo>
                <a:cubicBezTo>
                  <a:pt x="4326751" y="2663494"/>
                  <a:pt x="4329231" y="2661014"/>
                  <a:pt x="4334192" y="2656053"/>
                </a:cubicBezTo>
                <a:cubicBezTo>
                  <a:pt x="4329231" y="2656053"/>
                  <a:pt x="4326751" y="2657293"/>
                  <a:pt x="4326751" y="2659773"/>
                </a:cubicBezTo>
                <a:cubicBezTo>
                  <a:pt x="4326751" y="2662254"/>
                  <a:pt x="4326751" y="2663494"/>
                  <a:pt x="4326751" y="2663494"/>
                </a:cubicBezTo>
                <a:cubicBezTo>
                  <a:pt x="4321790" y="2668455"/>
                  <a:pt x="4316830" y="2668455"/>
                  <a:pt x="4311868" y="2663494"/>
                </a:cubicBezTo>
                <a:cubicBezTo>
                  <a:pt x="4306907" y="2658533"/>
                  <a:pt x="4304427" y="2653573"/>
                  <a:pt x="4304427" y="2648611"/>
                </a:cubicBezTo>
                <a:lnTo>
                  <a:pt x="4304427" y="2641170"/>
                </a:lnTo>
                <a:cubicBezTo>
                  <a:pt x="4304427" y="2641170"/>
                  <a:pt x="4301947" y="2641170"/>
                  <a:pt x="4296985" y="2641170"/>
                </a:cubicBezTo>
                <a:cubicBezTo>
                  <a:pt x="4292024" y="2641170"/>
                  <a:pt x="4288303" y="2639930"/>
                  <a:pt x="4285823" y="2637449"/>
                </a:cubicBezTo>
                <a:cubicBezTo>
                  <a:pt x="4283343" y="2634969"/>
                  <a:pt x="4279622" y="2632488"/>
                  <a:pt x="4274661" y="2630008"/>
                </a:cubicBezTo>
                <a:cubicBezTo>
                  <a:pt x="4269700" y="2627528"/>
                  <a:pt x="4265979" y="2626287"/>
                  <a:pt x="4263499" y="2626287"/>
                </a:cubicBezTo>
                <a:cubicBezTo>
                  <a:pt x="4261019" y="2626287"/>
                  <a:pt x="4258538" y="2625047"/>
                  <a:pt x="4256058" y="2622566"/>
                </a:cubicBezTo>
                <a:cubicBezTo>
                  <a:pt x="4253578" y="2620086"/>
                  <a:pt x="4252337" y="2618846"/>
                  <a:pt x="4252337" y="2618846"/>
                </a:cubicBezTo>
                <a:cubicBezTo>
                  <a:pt x="4252337" y="2618846"/>
                  <a:pt x="4249857" y="2617606"/>
                  <a:pt x="4244896" y="2615125"/>
                </a:cubicBezTo>
                <a:cubicBezTo>
                  <a:pt x="4239934" y="2612645"/>
                  <a:pt x="4237454" y="2608924"/>
                  <a:pt x="4237454" y="2603963"/>
                </a:cubicBezTo>
                <a:cubicBezTo>
                  <a:pt x="4232493" y="2603963"/>
                  <a:pt x="4230013" y="2602723"/>
                  <a:pt x="4230013" y="2600242"/>
                </a:cubicBezTo>
                <a:cubicBezTo>
                  <a:pt x="4230013" y="2597762"/>
                  <a:pt x="4230013" y="2594041"/>
                  <a:pt x="4230013" y="2589080"/>
                </a:cubicBezTo>
                <a:cubicBezTo>
                  <a:pt x="4230013" y="2589080"/>
                  <a:pt x="4228772" y="2589080"/>
                  <a:pt x="4226292" y="2589080"/>
                </a:cubicBezTo>
                <a:cubicBezTo>
                  <a:pt x="4223812" y="2589080"/>
                  <a:pt x="4220091" y="2586600"/>
                  <a:pt x="4215130" y="2581639"/>
                </a:cubicBezTo>
                <a:cubicBezTo>
                  <a:pt x="4215130" y="2576678"/>
                  <a:pt x="4212650" y="2576678"/>
                  <a:pt x="4207689" y="2581639"/>
                </a:cubicBezTo>
                <a:lnTo>
                  <a:pt x="4200247" y="2581639"/>
                </a:lnTo>
                <a:cubicBezTo>
                  <a:pt x="4195286" y="2581639"/>
                  <a:pt x="4191565" y="2580399"/>
                  <a:pt x="4189085" y="2577918"/>
                </a:cubicBezTo>
                <a:cubicBezTo>
                  <a:pt x="4186605" y="2575438"/>
                  <a:pt x="4184124" y="2571717"/>
                  <a:pt x="4181644" y="2566756"/>
                </a:cubicBezTo>
                <a:cubicBezTo>
                  <a:pt x="4179164" y="2561795"/>
                  <a:pt x="4175443" y="2558074"/>
                  <a:pt x="4170481" y="2555594"/>
                </a:cubicBezTo>
                <a:cubicBezTo>
                  <a:pt x="4165520" y="2553114"/>
                  <a:pt x="4161799" y="2550633"/>
                  <a:pt x="4159319" y="2548152"/>
                </a:cubicBezTo>
                <a:cubicBezTo>
                  <a:pt x="4156839" y="2545672"/>
                  <a:pt x="4154358" y="2543192"/>
                  <a:pt x="4151878" y="2540711"/>
                </a:cubicBezTo>
                <a:cubicBezTo>
                  <a:pt x="4149398" y="2538231"/>
                  <a:pt x="4148157" y="2536990"/>
                  <a:pt x="4148157" y="2536990"/>
                </a:cubicBezTo>
                <a:cubicBezTo>
                  <a:pt x="4148157" y="2532029"/>
                  <a:pt x="4144437" y="2529549"/>
                  <a:pt x="4136995" y="2529549"/>
                </a:cubicBezTo>
                <a:cubicBezTo>
                  <a:pt x="4129554" y="2529549"/>
                  <a:pt x="4125833" y="2527069"/>
                  <a:pt x="4125833" y="2522107"/>
                </a:cubicBezTo>
                <a:cubicBezTo>
                  <a:pt x="4110950" y="2507225"/>
                  <a:pt x="4098548" y="2499783"/>
                  <a:pt x="4088626" y="2499783"/>
                </a:cubicBezTo>
                <a:lnTo>
                  <a:pt x="4081185" y="2499783"/>
                </a:lnTo>
                <a:cubicBezTo>
                  <a:pt x="4086146" y="2494822"/>
                  <a:pt x="4088626" y="2491102"/>
                  <a:pt x="4088626" y="2488621"/>
                </a:cubicBezTo>
                <a:cubicBezTo>
                  <a:pt x="4088626" y="2486140"/>
                  <a:pt x="4086146" y="2484900"/>
                  <a:pt x="4081185" y="2484900"/>
                </a:cubicBezTo>
                <a:cubicBezTo>
                  <a:pt x="4061340" y="2484900"/>
                  <a:pt x="4050178" y="2484900"/>
                  <a:pt x="4047698" y="2484900"/>
                </a:cubicBezTo>
                <a:cubicBezTo>
                  <a:pt x="4045218" y="2484900"/>
                  <a:pt x="4043978" y="2482420"/>
                  <a:pt x="4043978" y="2477459"/>
                </a:cubicBezTo>
                <a:cubicBezTo>
                  <a:pt x="4043978" y="2472498"/>
                  <a:pt x="4042737" y="2470018"/>
                  <a:pt x="4040257" y="2470018"/>
                </a:cubicBezTo>
                <a:cubicBezTo>
                  <a:pt x="4037777" y="2470018"/>
                  <a:pt x="4035296" y="2471258"/>
                  <a:pt x="4032815" y="2473738"/>
                </a:cubicBezTo>
                <a:cubicBezTo>
                  <a:pt x="4030335" y="2476219"/>
                  <a:pt x="4030335" y="2479940"/>
                  <a:pt x="4032815" y="2484900"/>
                </a:cubicBezTo>
                <a:cubicBezTo>
                  <a:pt x="4035296" y="2489861"/>
                  <a:pt x="4039016" y="2492342"/>
                  <a:pt x="4043978" y="2492342"/>
                </a:cubicBezTo>
                <a:lnTo>
                  <a:pt x="4036536" y="2499783"/>
                </a:lnTo>
                <a:lnTo>
                  <a:pt x="4021653" y="2514666"/>
                </a:lnTo>
                <a:cubicBezTo>
                  <a:pt x="4021653" y="2514666"/>
                  <a:pt x="4022894" y="2515907"/>
                  <a:pt x="4025374" y="2518387"/>
                </a:cubicBezTo>
                <a:cubicBezTo>
                  <a:pt x="4027854" y="2520867"/>
                  <a:pt x="4031575" y="2522107"/>
                  <a:pt x="4036536" y="2522107"/>
                </a:cubicBezTo>
                <a:lnTo>
                  <a:pt x="4043978" y="2522320"/>
                </a:lnTo>
                <a:lnTo>
                  <a:pt x="4043978" y="2523968"/>
                </a:lnTo>
                <a:cubicBezTo>
                  <a:pt x="4043978" y="2525208"/>
                  <a:pt x="4043978" y="2527068"/>
                  <a:pt x="4043978" y="2529549"/>
                </a:cubicBezTo>
                <a:lnTo>
                  <a:pt x="4051419" y="2536990"/>
                </a:lnTo>
                <a:cubicBezTo>
                  <a:pt x="4051419" y="2536990"/>
                  <a:pt x="4050178" y="2534510"/>
                  <a:pt x="4047698" y="2529549"/>
                </a:cubicBezTo>
                <a:cubicBezTo>
                  <a:pt x="4046458" y="2527068"/>
                  <a:pt x="4045528" y="2525208"/>
                  <a:pt x="4044908" y="2523968"/>
                </a:cubicBezTo>
                <a:lnTo>
                  <a:pt x="4044085" y="2522323"/>
                </a:lnTo>
                <a:lnTo>
                  <a:pt x="4052814" y="2522572"/>
                </a:lnTo>
                <a:cubicBezTo>
                  <a:pt x="4066767" y="2523503"/>
                  <a:pt x="4073743" y="2525828"/>
                  <a:pt x="4073743" y="2529549"/>
                </a:cubicBezTo>
                <a:cubicBezTo>
                  <a:pt x="4073743" y="2529549"/>
                  <a:pt x="4071263" y="2529549"/>
                  <a:pt x="4066302" y="2529549"/>
                </a:cubicBezTo>
                <a:lnTo>
                  <a:pt x="4066302" y="2551873"/>
                </a:lnTo>
                <a:cubicBezTo>
                  <a:pt x="4071263" y="2551873"/>
                  <a:pt x="4076223" y="2553114"/>
                  <a:pt x="4081185" y="2555594"/>
                </a:cubicBezTo>
                <a:cubicBezTo>
                  <a:pt x="4086146" y="2558074"/>
                  <a:pt x="4091106" y="2559314"/>
                  <a:pt x="4096067" y="2559314"/>
                </a:cubicBezTo>
                <a:lnTo>
                  <a:pt x="4125833" y="2574197"/>
                </a:lnTo>
                <a:cubicBezTo>
                  <a:pt x="4115912" y="2579159"/>
                  <a:pt x="4103509" y="2576678"/>
                  <a:pt x="4088626" y="2566756"/>
                </a:cubicBezTo>
                <a:cubicBezTo>
                  <a:pt x="4083665" y="2561795"/>
                  <a:pt x="4076223" y="2560555"/>
                  <a:pt x="4066302" y="2563035"/>
                </a:cubicBezTo>
                <a:cubicBezTo>
                  <a:pt x="4056380" y="2565516"/>
                  <a:pt x="4046458" y="2564276"/>
                  <a:pt x="4036536" y="2559314"/>
                </a:cubicBezTo>
                <a:cubicBezTo>
                  <a:pt x="4031575" y="2554354"/>
                  <a:pt x="4026615" y="2551873"/>
                  <a:pt x="4021653" y="2551873"/>
                </a:cubicBezTo>
                <a:cubicBezTo>
                  <a:pt x="4016692" y="2551873"/>
                  <a:pt x="4014212" y="2551873"/>
                  <a:pt x="4014212" y="2551873"/>
                </a:cubicBezTo>
                <a:lnTo>
                  <a:pt x="3999329" y="2544432"/>
                </a:lnTo>
                <a:cubicBezTo>
                  <a:pt x="3994368" y="2539471"/>
                  <a:pt x="3986926" y="2534510"/>
                  <a:pt x="3977005" y="2529549"/>
                </a:cubicBezTo>
                <a:cubicBezTo>
                  <a:pt x="3967083" y="2524588"/>
                  <a:pt x="3960881" y="2523348"/>
                  <a:pt x="3958401" y="2525828"/>
                </a:cubicBezTo>
                <a:cubicBezTo>
                  <a:pt x="3955921" y="2528309"/>
                  <a:pt x="3952201" y="2528309"/>
                  <a:pt x="3947239" y="2525828"/>
                </a:cubicBezTo>
                <a:cubicBezTo>
                  <a:pt x="3942278" y="2523348"/>
                  <a:pt x="3938557" y="2523348"/>
                  <a:pt x="3936077" y="2525828"/>
                </a:cubicBezTo>
                <a:cubicBezTo>
                  <a:pt x="3933597" y="2528309"/>
                  <a:pt x="3932356" y="2527069"/>
                  <a:pt x="3932356" y="2522107"/>
                </a:cubicBezTo>
                <a:lnTo>
                  <a:pt x="3917474" y="2529549"/>
                </a:lnTo>
                <a:cubicBezTo>
                  <a:pt x="3912512" y="2529549"/>
                  <a:pt x="3912512" y="2532029"/>
                  <a:pt x="3917474" y="2536990"/>
                </a:cubicBezTo>
                <a:lnTo>
                  <a:pt x="3924915" y="2544432"/>
                </a:lnTo>
                <a:cubicBezTo>
                  <a:pt x="3934837" y="2544432"/>
                  <a:pt x="3939798" y="2546912"/>
                  <a:pt x="3939798" y="2551873"/>
                </a:cubicBezTo>
                <a:lnTo>
                  <a:pt x="3954681" y="2566756"/>
                </a:lnTo>
                <a:cubicBezTo>
                  <a:pt x="3964602" y="2576678"/>
                  <a:pt x="3972044" y="2581639"/>
                  <a:pt x="3977005" y="2581639"/>
                </a:cubicBezTo>
                <a:cubicBezTo>
                  <a:pt x="3977005" y="2591561"/>
                  <a:pt x="3979485" y="2596521"/>
                  <a:pt x="3984446" y="2596521"/>
                </a:cubicBezTo>
                <a:cubicBezTo>
                  <a:pt x="3984446" y="2596521"/>
                  <a:pt x="3986926" y="2599002"/>
                  <a:pt x="3991888" y="2603963"/>
                </a:cubicBezTo>
                <a:lnTo>
                  <a:pt x="3991888" y="2596521"/>
                </a:lnTo>
                <a:cubicBezTo>
                  <a:pt x="3991888" y="2586600"/>
                  <a:pt x="3999329" y="2584119"/>
                  <a:pt x="4014212" y="2589080"/>
                </a:cubicBezTo>
                <a:cubicBezTo>
                  <a:pt x="4019173" y="2594041"/>
                  <a:pt x="4019173" y="2597762"/>
                  <a:pt x="4014212" y="2600242"/>
                </a:cubicBezTo>
                <a:cubicBezTo>
                  <a:pt x="4009251" y="2602723"/>
                  <a:pt x="4009251" y="2606443"/>
                  <a:pt x="4014212" y="2611404"/>
                </a:cubicBezTo>
                <a:cubicBezTo>
                  <a:pt x="4019173" y="2616366"/>
                  <a:pt x="4024133" y="2616366"/>
                  <a:pt x="4029095" y="2611404"/>
                </a:cubicBezTo>
                <a:cubicBezTo>
                  <a:pt x="4034056" y="2606443"/>
                  <a:pt x="4039016" y="2603963"/>
                  <a:pt x="4043978" y="2603963"/>
                </a:cubicBezTo>
                <a:cubicBezTo>
                  <a:pt x="4048939" y="2603963"/>
                  <a:pt x="4052660" y="2606443"/>
                  <a:pt x="4055140" y="2611404"/>
                </a:cubicBezTo>
                <a:cubicBezTo>
                  <a:pt x="4057620" y="2616366"/>
                  <a:pt x="4063822" y="2620086"/>
                  <a:pt x="4073743" y="2622566"/>
                </a:cubicBezTo>
                <a:cubicBezTo>
                  <a:pt x="4083665" y="2625047"/>
                  <a:pt x="4088626" y="2626287"/>
                  <a:pt x="4088626" y="2626287"/>
                </a:cubicBezTo>
                <a:cubicBezTo>
                  <a:pt x="4093587" y="2626287"/>
                  <a:pt x="4099788" y="2630008"/>
                  <a:pt x="4107230" y="2637449"/>
                </a:cubicBezTo>
                <a:cubicBezTo>
                  <a:pt x="4114671" y="2644891"/>
                  <a:pt x="4118392" y="2651092"/>
                  <a:pt x="4118392" y="2656053"/>
                </a:cubicBezTo>
                <a:cubicBezTo>
                  <a:pt x="4113430" y="2656053"/>
                  <a:pt x="4110950" y="2656053"/>
                  <a:pt x="4110950" y="2656053"/>
                </a:cubicBezTo>
                <a:cubicBezTo>
                  <a:pt x="4110950" y="2656053"/>
                  <a:pt x="4108470" y="2653573"/>
                  <a:pt x="4103509" y="2648611"/>
                </a:cubicBezTo>
                <a:cubicBezTo>
                  <a:pt x="4103509" y="2643651"/>
                  <a:pt x="4101029" y="2639930"/>
                  <a:pt x="4096067" y="2637449"/>
                </a:cubicBezTo>
                <a:cubicBezTo>
                  <a:pt x="4091106" y="2634969"/>
                  <a:pt x="4088626" y="2638690"/>
                  <a:pt x="4088626" y="2648611"/>
                </a:cubicBezTo>
                <a:cubicBezTo>
                  <a:pt x="4088626" y="2658533"/>
                  <a:pt x="4091106" y="2665975"/>
                  <a:pt x="4096067" y="2670935"/>
                </a:cubicBezTo>
                <a:cubicBezTo>
                  <a:pt x="4101029" y="2675897"/>
                  <a:pt x="4105989" y="2678377"/>
                  <a:pt x="4110950" y="2678377"/>
                </a:cubicBezTo>
                <a:cubicBezTo>
                  <a:pt x="4115912" y="2678377"/>
                  <a:pt x="4117151" y="2675897"/>
                  <a:pt x="4114671" y="2670935"/>
                </a:cubicBezTo>
                <a:cubicBezTo>
                  <a:pt x="4112191" y="2665975"/>
                  <a:pt x="4115912" y="2663494"/>
                  <a:pt x="4125833" y="2663494"/>
                </a:cubicBezTo>
                <a:lnTo>
                  <a:pt x="4133274" y="2656053"/>
                </a:lnTo>
                <a:cubicBezTo>
                  <a:pt x="4128313" y="2656053"/>
                  <a:pt x="4127074" y="2653573"/>
                  <a:pt x="4129554" y="2648611"/>
                </a:cubicBezTo>
                <a:cubicBezTo>
                  <a:pt x="4132034" y="2643651"/>
                  <a:pt x="4135755" y="2644891"/>
                  <a:pt x="4140716" y="2652332"/>
                </a:cubicBezTo>
                <a:cubicBezTo>
                  <a:pt x="4145677" y="2659773"/>
                  <a:pt x="4148157" y="2665975"/>
                  <a:pt x="4148157" y="2670935"/>
                </a:cubicBezTo>
                <a:cubicBezTo>
                  <a:pt x="4153119" y="2675897"/>
                  <a:pt x="4155599" y="2678377"/>
                  <a:pt x="4155599" y="2678377"/>
                </a:cubicBezTo>
                <a:lnTo>
                  <a:pt x="4177923" y="2685818"/>
                </a:lnTo>
                <a:lnTo>
                  <a:pt x="4200247" y="2693260"/>
                </a:lnTo>
                <a:cubicBezTo>
                  <a:pt x="4205208" y="2693260"/>
                  <a:pt x="4207689" y="2695740"/>
                  <a:pt x="4207689" y="2700701"/>
                </a:cubicBezTo>
                <a:cubicBezTo>
                  <a:pt x="4207689" y="2700701"/>
                  <a:pt x="4210169" y="2703182"/>
                  <a:pt x="4215130" y="2708143"/>
                </a:cubicBezTo>
                <a:cubicBezTo>
                  <a:pt x="4220091" y="2708143"/>
                  <a:pt x="4222571" y="2708143"/>
                  <a:pt x="4222571" y="2708143"/>
                </a:cubicBezTo>
                <a:lnTo>
                  <a:pt x="4237454" y="2723025"/>
                </a:lnTo>
                <a:cubicBezTo>
                  <a:pt x="4247376" y="2727987"/>
                  <a:pt x="4254817" y="2732947"/>
                  <a:pt x="4259778" y="2737908"/>
                </a:cubicBezTo>
                <a:lnTo>
                  <a:pt x="4311868" y="2767674"/>
                </a:lnTo>
                <a:cubicBezTo>
                  <a:pt x="4316830" y="2767674"/>
                  <a:pt x="4321790" y="2768914"/>
                  <a:pt x="4326751" y="2771394"/>
                </a:cubicBezTo>
                <a:cubicBezTo>
                  <a:pt x="4331712" y="2773875"/>
                  <a:pt x="4336673" y="2777596"/>
                  <a:pt x="4341634" y="2782557"/>
                </a:cubicBezTo>
                <a:cubicBezTo>
                  <a:pt x="4376361" y="2817284"/>
                  <a:pt x="4418528" y="2844568"/>
                  <a:pt x="4468138" y="2864412"/>
                </a:cubicBezTo>
                <a:cubicBezTo>
                  <a:pt x="4478059" y="2869373"/>
                  <a:pt x="4485501" y="2874334"/>
                  <a:pt x="4490462" y="2879295"/>
                </a:cubicBezTo>
                <a:cubicBezTo>
                  <a:pt x="4495423" y="2884256"/>
                  <a:pt x="4502865" y="2889217"/>
                  <a:pt x="4512786" y="2894178"/>
                </a:cubicBezTo>
                <a:lnTo>
                  <a:pt x="4527669" y="2909060"/>
                </a:lnTo>
                <a:lnTo>
                  <a:pt x="4520228" y="2916502"/>
                </a:lnTo>
                <a:cubicBezTo>
                  <a:pt x="4525189" y="2921463"/>
                  <a:pt x="4535110" y="2931385"/>
                  <a:pt x="4549993" y="2946268"/>
                </a:cubicBezTo>
                <a:lnTo>
                  <a:pt x="4602083" y="2976033"/>
                </a:lnTo>
                <a:lnTo>
                  <a:pt x="4616966" y="2976033"/>
                </a:lnTo>
                <a:cubicBezTo>
                  <a:pt x="4616966" y="2980994"/>
                  <a:pt x="4619446" y="2985955"/>
                  <a:pt x="4624407" y="2990916"/>
                </a:cubicBezTo>
                <a:lnTo>
                  <a:pt x="4624407" y="2998357"/>
                </a:lnTo>
                <a:cubicBezTo>
                  <a:pt x="4619446" y="2998357"/>
                  <a:pt x="4616966" y="2997117"/>
                  <a:pt x="4616966" y="2994637"/>
                </a:cubicBezTo>
                <a:cubicBezTo>
                  <a:pt x="4616966" y="2992157"/>
                  <a:pt x="4613245" y="2990916"/>
                  <a:pt x="4605804" y="2990916"/>
                </a:cubicBezTo>
                <a:cubicBezTo>
                  <a:pt x="4598362" y="2990916"/>
                  <a:pt x="4592162" y="2988436"/>
                  <a:pt x="4587200" y="2983475"/>
                </a:cubicBezTo>
                <a:lnTo>
                  <a:pt x="4572317" y="2976033"/>
                </a:lnTo>
                <a:cubicBezTo>
                  <a:pt x="4567356" y="2976033"/>
                  <a:pt x="4563635" y="2973553"/>
                  <a:pt x="4561155" y="2968592"/>
                </a:cubicBezTo>
                <a:cubicBezTo>
                  <a:pt x="4558675" y="2963631"/>
                  <a:pt x="4549993" y="2956190"/>
                  <a:pt x="4535110" y="2946268"/>
                </a:cubicBezTo>
                <a:cubicBezTo>
                  <a:pt x="4530149" y="2941307"/>
                  <a:pt x="4525189" y="2936346"/>
                  <a:pt x="4520228" y="2931385"/>
                </a:cubicBezTo>
                <a:cubicBezTo>
                  <a:pt x="4515266" y="2926424"/>
                  <a:pt x="4512786" y="2922703"/>
                  <a:pt x="4512786" y="2920223"/>
                </a:cubicBezTo>
                <a:cubicBezTo>
                  <a:pt x="4512786" y="2917743"/>
                  <a:pt x="4510306" y="2915262"/>
                  <a:pt x="4505345" y="2912781"/>
                </a:cubicBezTo>
                <a:cubicBezTo>
                  <a:pt x="4500383" y="2910301"/>
                  <a:pt x="4495423" y="2909060"/>
                  <a:pt x="4490462" y="2909060"/>
                </a:cubicBezTo>
                <a:cubicBezTo>
                  <a:pt x="4480540" y="2904100"/>
                  <a:pt x="4475579" y="2899139"/>
                  <a:pt x="4475579" y="2894178"/>
                </a:cubicBezTo>
                <a:cubicBezTo>
                  <a:pt x="4470618" y="2884256"/>
                  <a:pt x="4460696" y="2879295"/>
                  <a:pt x="4445814" y="2879295"/>
                </a:cubicBezTo>
                <a:cubicBezTo>
                  <a:pt x="4440852" y="2879295"/>
                  <a:pt x="4438372" y="2879295"/>
                  <a:pt x="4438372" y="2879295"/>
                </a:cubicBezTo>
                <a:cubicBezTo>
                  <a:pt x="4438372" y="2879295"/>
                  <a:pt x="4438372" y="2876815"/>
                  <a:pt x="4438372" y="2871853"/>
                </a:cubicBezTo>
                <a:cubicBezTo>
                  <a:pt x="4433411" y="2871853"/>
                  <a:pt x="4429690" y="2871853"/>
                  <a:pt x="4427210" y="2871853"/>
                </a:cubicBezTo>
                <a:cubicBezTo>
                  <a:pt x="4424730" y="2871853"/>
                  <a:pt x="4423489" y="2869373"/>
                  <a:pt x="4423489" y="2864412"/>
                </a:cubicBezTo>
                <a:cubicBezTo>
                  <a:pt x="4413568" y="2859451"/>
                  <a:pt x="4407366" y="2856971"/>
                  <a:pt x="4404886" y="2856971"/>
                </a:cubicBezTo>
                <a:cubicBezTo>
                  <a:pt x="4402406" y="2856971"/>
                  <a:pt x="4398685" y="2856971"/>
                  <a:pt x="4393724" y="2856971"/>
                </a:cubicBezTo>
                <a:lnTo>
                  <a:pt x="4401165" y="2849529"/>
                </a:lnTo>
                <a:cubicBezTo>
                  <a:pt x="4406126" y="2849529"/>
                  <a:pt x="4408606" y="2847049"/>
                  <a:pt x="4408606" y="2842088"/>
                </a:cubicBezTo>
                <a:lnTo>
                  <a:pt x="4386282" y="2827205"/>
                </a:lnTo>
                <a:cubicBezTo>
                  <a:pt x="4366438" y="2827205"/>
                  <a:pt x="4344114" y="2813563"/>
                  <a:pt x="4319310" y="2786277"/>
                </a:cubicBezTo>
                <a:cubicBezTo>
                  <a:pt x="4294505" y="2758992"/>
                  <a:pt x="4272181" y="2747830"/>
                  <a:pt x="4252337" y="2752791"/>
                </a:cubicBezTo>
                <a:cubicBezTo>
                  <a:pt x="4247376" y="2752791"/>
                  <a:pt x="4244896" y="2750311"/>
                  <a:pt x="4244896" y="2745350"/>
                </a:cubicBezTo>
                <a:cubicBezTo>
                  <a:pt x="4244896" y="2740389"/>
                  <a:pt x="4239934" y="2735428"/>
                  <a:pt x="4230013" y="2730467"/>
                </a:cubicBezTo>
                <a:cubicBezTo>
                  <a:pt x="4210169" y="2715584"/>
                  <a:pt x="4190326" y="2705662"/>
                  <a:pt x="4170481" y="2700701"/>
                </a:cubicBezTo>
                <a:cubicBezTo>
                  <a:pt x="4160560" y="2700701"/>
                  <a:pt x="4153119" y="2698221"/>
                  <a:pt x="4148157" y="2693260"/>
                </a:cubicBezTo>
                <a:lnTo>
                  <a:pt x="4140716" y="2685818"/>
                </a:lnTo>
                <a:cubicBezTo>
                  <a:pt x="4135755" y="2685818"/>
                  <a:pt x="4133274" y="2684578"/>
                  <a:pt x="4133274" y="2682098"/>
                </a:cubicBezTo>
                <a:cubicBezTo>
                  <a:pt x="4133274" y="2679618"/>
                  <a:pt x="4133274" y="2675897"/>
                  <a:pt x="4133274" y="2670935"/>
                </a:cubicBezTo>
                <a:cubicBezTo>
                  <a:pt x="4128313" y="2670935"/>
                  <a:pt x="4125833" y="2672176"/>
                  <a:pt x="4125833" y="2674656"/>
                </a:cubicBezTo>
                <a:cubicBezTo>
                  <a:pt x="4125833" y="2677137"/>
                  <a:pt x="4125833" y="2680858"/>
                  <a:pt x="4125833" y="2685818"/>
                </a:cubicBezTo>
                <a:cubicBezTo>
                  <a:pt x="4125833" y="2690780"/>
                  <a:pt x="4125833" y="2693260"/>
                  <a:pt x="4125833" y="2693260"/>
                </a:cubicBezTo>
                <a:cubicBezTo>
                  <a:pt x="4125833" y="2693260"/>
                  <a:pt x="4128313" y="2693260"/>
                  <a:pt x="4133274" y="2693260"/>
                </a:cubicBezTo>
                <a:cubicBezTo>
                  <a:pt x="4133274" y="2693260"/>
                  <a:pt x="4134515" y="2695740"/>
                  <a:pt x="4136995" y="2700701"/>
                </a:cubicBezTo>
                <a:cubicBezTo>
                  <a:pt x="4139475" y="2705662"/>
                  <a:pt x="4140716" y="2708143"/>
                  <a:pt x="4140716" y="2708143"/>
                </a:cubicBezTo>
                <a:lnTo>
                  <a:pt x="4125833" y="2700701"/>
                </a:lnTo>
                <a:cubicBezTo>
                  <a:pt x="4105989" y="2685818"/>
                  <a:pt x="4096067" y="2683338"/>
                  <a:pt x="4096067" y="2693260"/>
                </a:cubicBezTo>
                <a:cubicBezTo>
                  <a:pt x="4091106" y="2698221"/>
                  <a:pt x="4081185" y="2698221"/>
                  <a:pt x="4066302" y="2693260"/>
                </a:cubicBezTo>
                <a:lnTo>
                  <a:pt x="4043978" y="2678377"/>
                </a:lnTo>
                <a:cubicBezTo>
                  <a:pt x="4039016" y="2678377"/>
                  <a:pt x="4035296" y="2677137"/>
                  <a:pt x="4032815" y="2674656"/>
                </a:cubicBezTo>
                <a:cubicBezTo>
                  <a:pt x="4030335" y="2672176"/>
                  <a:pt x="4029095" y="2670935"/>
                  <a:pt x="4029095" y="2670935"/>
                </a:cubicBezTo>
                <a:lnTo>
                  <a:pt x="3991888" y="2641170"/>
                </a:lnTo>
                <a:cubicBezTo>
                  <a:pt x="3986926" y="2641170"/>
                  <a:pt x="3981966" y="2639930"/>
                  <a:pt x="3977005" y="2637449"/>
                </a:cubicBezTo>
                <a:cubicBezTo>
                  <a:pt x="3972044" y="2634969"/>
                  <a:pt x="3969564" y="2633728"/>
                  <a:pt x="3969564" y="2633728"/>
                </a:cubicBezTo>
                <a:lnTo>
                  <a:pt x="3939798" y="2618846"/>
                </a:lnTo>
                <a:cubicBezTo>
                  <a:pt x="3914994" y="2613885"/>
                  <a:pt x="3902591" y="2603963"/>
                  <a:pt x="3902591" y="2589080"/>
                </a:cubicBezTo>
                <a:cubicBezTo>
                  <a:pt x="3902591" y="2584119"/>
                  <a:pt x="3890188" y="2581639"/>
                  <a:pt x="3865384" y="2581639"/>
                </a:cubicBezTo>
                <a:cubicBezTo>
                  <a:pt x="3835618" y="2581639"/>
                  <a:pt x="3815774" y="2571717"/>
                  <a:pt x="3805853" y="2551873"/>
                </a:cubicBezTo>
                <a:cubicBezTo>
                  <a:pt x="3805853" y="2546912"/>
                  <a:pt x="3797171" y="2539471"/>
                  <a:pt x="3779808" y="2529549"/>
                </a:cubicBezTo>
                <a:cubicBezTo>
                  <a:pt x="3762445" y="2519627"/>
                  <a:pt x="3751283" y="2514666"/>
                  <a:pt x="3746321" y="2514666"/>
                </a:cubicBezTo>
                <a:cubicBezTo>
                  <a:pt x="3741360" y="2514666"/>
                  <a:pt x="3737639" y="2513426"/>
                  <a:pt x="3735159" y="2510945"/>
                </a:cubicBezTo>
                <a:cubicBezTo>
                  <a:pt x="3732679" y="2508465"/>
                  <a:pt x="3731439" y="2507225"/>
                  <a:pt x="3731439" y="2507225"/>
                </a:cubicBezTo>
                <a:lnTo>
                  <a:pt x="3731439" y="2499783"/>
                </a:lnTo>
                <a:cubicBezTo>
                  <a:pt x="3726477" y="2499783"/>
                  <a:pt x="3720276" y="2497302"/>
                  <a:pt x="3712835" y="2492342"/>
                </a:cubicBezTo>
                <a:cubicBezTo>
                  <a:pt x="3705394" y="2487381"/>
                  <a:pt x="3696712" y="2484900"/>
                  <a:pt x="3686790" y="2484900"/>
                </a:cubicBezTo>
                <a:cubicBezTo>
                  <a:pt x="3676869" y="2484900"/>
                  <a:pt x="3671907" y="2483660"/>
                  <a:pt x="3671907" y="2481180"/>
                </a:cubicBezTo>
                <a:cubicBezTo>
                  <a:pt x="3671907" y="2478699"/>
                  <a:pt x="3666946" y="2474978"/>
                  <a:pt x="3657024" y="2470018"/>
                </a:cubicBezTo>
                <a:lnTo>
                  <a:pt x="3657024" y="2462576"/>
                </a:lnTo>
                <a:cubicBezTo>
                  <a:pt x="3661986" y="2462576"/>
                  <a:pt x="3666946" y="2463816"/>
                  <a:pt x="3671907" y="2466297"/>
                </a:cubicBezTo>
                <a:cubicBezTo>
                  <a:pt x="3676869" y="2468777"/>
                  <a:pt x="3684310" y="2470018"/>
                  <a:pt x="3694231" y="2470018"/>
                </a:cubicBezTo>
                <a:lnTo>
                  <a:pt x="3709722" y="2475919"/>
                </a:lnTo>
                <a:lnTo>
                  <a:pt x="3707621" y="2474325"/>
                </a:lnTo>
                <a:cubicBezTo>
                  <a:pt x="3708047" y="2472526"/>
                  <a:pt x="3708260" y="2471625"/>
                  <a:pt x="3708260" y="2471625"/>
                </a:cubicBezTo>
                <a:lnTo>
                  <a:pt x="3711860" y="2476734"/>
                </a:lnTo>
                <a:lnTo>
                  <a:pt x="3733299" y="2484901"/>
                </a:lnTo>
                <a:cubicBezTo>
                  <a:pt x="3741980" y="2489862"/>
                  <a:pt x="3746321" y="2494822"/>
                  <a:pt x="3746321" y="2499783"/>
                </a:cubicBezTo>
                <a:cubicBezTo>
                  <a:pt x="3746321" y="2499783"/>
                  <a:pt x="3747562" y="2499783"/>
                  <a:pt x="3750042" y="2499783"/>
                </a:cubicBezTo>
                <a:cubicBezTo>
                  <a:pt x="3752522" y="2499783"/>
                  <a:pt x="3756243" y="2499783"/>
                  <a:pt x="3761204" y="2499783"/>
                </a:cubicBezTo>
                <a:cubicBezTo>
                  <a:pt x="3771126" y="2499783"/>
                  <a:pt x="3773607" y="2494822"/>
                  <a:pt x="3768646" y="2484900"/>
                </a:cubicBezTo>
                <a:lnTo>
                  <a:pt x="3716556" y="2455135"/>
                </a:lnTo>
                <a:cubicBezTo>
                  <a:pt x="3711594" y="2455135"/>
                  <a:pt x="3704153" y="2452654"/>
                  <a:pt x="3694231" y="2447693"/>
                </a:cubicBezTo>
                <a:lnTo>
                  <a:pt x="3723997" y="2447693"/>
                </a:lnTo>
                <a:cubicBezTo>
                  <a:pt x="3743841" y="2447693"/>
                  <a:pt x="3752522" y="2446453"/>
                  <a:pt x="3750042" y="2443973"/>
                </a:cubicBezTo>
                <a:cubicBezTo>
                  <a:pt x="3747562" y="2441492"/>
                  <a:pt x="3745081" y="2440252"/>
                  <a:pt x="3742601" y="2440252"/>
                </a:cubicBezTo>
                <a:cubicBezTo>
                  <a:pt x="3740121" y="2440252"/>
                  <a:pt x="3738880" y="2437771"/>
                  <a:pt x="3738880" y="2432810"/>
                </a:cubicBezTo>
                <a:cubicBezTo>
                  <a:pt x="3733919" y="2422888"/>
                  <a:pt x="3721517" y="2417928"/>
                  <a:pt x="3701673" y="2417928"/>
                </a:cubicBezTo>
                <a:lnTo>
                  <a:pt x="3691535" y="2412859"/>
                </a:lnTo>
                <a:lnTo>
                  <a:pt x="3689259" y="2415810"/>
                </a:lnTo>
                <a:lnTo>
                  <a:pt x="3684807" y="2409495"/>
                </a:lnTo>
                <a:lnTo>
                  <a:pt x="3657024" y="2395603"/>
                </a:lnTo>
                <a:cubicBezTo>
                  <a:pt x="3632220" y="2385681"/>
                  <a:pt x="3619817" y="2380721"/>
                  <a:pt x="3619817" y="2380721"/>
                </a:cubicBezTo>
                <a:cubicBezTo>
                  <a:pt x="3619817" y="2380721"/>
                  <a:pt x="3617337" y="2385681"/>
                  <a:pt x="3612376" y="2395603"/>
                </a:cubicBezTo>
                <a:cubicBezTo>
                  <a:pt x="3607415" y="2410486"/>
                  <a:pt x="3602455" y="2412967"/>
                  <a:pt x="3597493" y="2403045"/>
                </a:cubicBezTo>
                <a:cubicBezTo>
                  <a:pt x="3592532" y="2403045"/>
                  <a:pt x="3585090" y="2403045"/>
                  <a:pt x="3575169" y="2403045"/>
                </a:cubicBezTo>
                <a:cubicBezTo>
                  <a:pt x="3570208" y="2403045"/>
                  <a:pt x="3565247" y="2401805"/>
                  <a:pt x="3560286" y="2399324"/>
                </a:cubicBezTo>
                <a:cubicBezTo>
                  <a:pt x="3555325" y="2396843"/>
                  <a:pt x="3550365" y="2393123"/>
                  <a:pt x="3545403" y="2388162"/>
                </a:cubicBezTo>
                <a:lnTo>
                  <a:pt x="3532531" y="2388162"/>
                </a:lnTo>
                <a:lnTo>
                  <a:pt x="3543830" y="2404195"/>
                </a:lnTo>
                <a:lnTo>
                  <a:pt x="3532906" y="2395907"/>
                </a:lnTo>
                <a:lnTo>
                  <a:pt x="3527448" y="2388162"/>
                </a:lnTo>
                <a:lnTo>
                  <a:pt x="3515638" y="2388162"/>
                </a:lnTo>
                <a:cubicBezTo>
                  <a:pt x="3515638" y="2403045"/>
                  <a:pt x="3523079" y="2408006"/>
                  <a:pt x="3537962" y="2403045"/>
                </a:cubicBezTo>
                <a:cubicBezTo>
                  <a:pt x="3547883" y="2403045"/>
                  <a:pt x="3552845" y="2405526"/>
                  <a:pt x="3552845" y="2410486"/>
                </a:cubicBezTo>
                <a:cubicBezTo>
                  <a:pt x="3557806" y="2420408"/>
                  <a:pt x="3565247" y="2422888"/>
                  <a:pt x="3575169" y="2417928"/>
                </a:cubicBezTo>
                <a:cubicBezTo>
                  <a:pt x="3580130" y="2417928"/>
                  <a:pt x="3585090" y="2420408"/>
                  <a:pt x="3590052" y="2425369"/>
                </a:cubicBezTo>
                <a:lnTo>
                  <a:pt x="3597493" y="2425369"/>
                </a:lnTo>
                <a:lnTo>
                  <a:pt x="3619817" y="2440252"/>
                </a:lnTo>
                <a:cubicBezTo>
                  <a:pt x="3644622" y="2450174"/>
                  <a:pt x="3649583" y="2460095"/>
                  <a:pt x="3634700" y="2470018"/>
                </a:cubicBezTo>
                <a:cubicBezTo>
                  <a:pt x="3624779" y="2474978"/>
                  <a:pt x="3619817" y="2472498"/>
                  <a:pt x="3619817" y="2462576"/>
                </a:cubicBezTo>
                <a:lnTo>
                  <a:pt x="3604935" y="2462576"/>
                </a:lnTo>
                <a:lnTo>
                  <a:pt x="3604935" y="2477459"/>
                </a:lnTo>
                <a:cubicBezTo>
                  <a:pt x="3609896" y="2477459"/>
                  <a:pt x="3612376" y="2479940"/>
                  <a:pt x="3612376" y="2484900"/>
                </a:cubicBezTo>
                <a:cubicBezTo>
                  <a:pt x="3612376" y="2484900"/>
                  <a:pt x="3609896" y="2484900"/>
                  <a:pt x="3604935" y="2484900"/>
                </a:cubicBezTo>
                <a:lnTo>
                  <a:pt x="3604935" y="2514666"/>
                </a:lnTo>
                <a:lnTo>
                  <a:pt x="3604935" y="2529549"/>
                </a:lnTo>
                <a:cubicBezTo>
                  <a:pt x="3599973" y="2534510"/>
                  <a:pt x="3595013" y="2535750"/>
                  <a:pt x="3590052" y="2533269"/>
                </a:cubicBezTo>
                <a:cubicBezTo>
                  <a:pt x="3585090" y="2530789"/>
                  <a:pt x="3582610" y="2522107"/>
                  <a:pt x="3582610" y="2507225"/>
                </a:cubicBezTo>
                <a:cubicBezTo>
                  <a:pt x="3582610" y="2502264"/>
                  <a:pt x="3581370" y="2499783"/>
                  <a:pt x="3578890" y="2499783"/>
                </a:cubicBezTo>
                <a:cubicBezTo>
                  <a:pt x="3576410" y="2499783"/>
                  <a:pt x="3572689" y="2502264"/>
                  <a:pt x="3567728" y="2507225"/>
                </a:cubicBezTo>
                <a:lnTo>
                  <a:pt x="3560286" y="2522107"/>
                </a:lnTo>
                <a:cubicBezTo>
                  <a:pt x="3565247" y="2522107"/>
                  <a:pt x="3567728" y="2524588"/>
                  <a:pt x="3567728" y="2529549"/>
                </a:cubicBezTo>
                <a:lnTo>
                  <a:pt x="3582610" y="2536990"/>
                </a:lnTo>
                <a:lnTo>
                  <a:pt x="3590052" y="2544432"/>
                </a:lnTo>
                <a:lnTo>
                  <a:pt x="3604935" y="2544432"/>
                </a:lnTo>
                <a:cubicBezTo>
                  <a:pt x="3609896" y="2549393"/>
                  <a:pt x="3614856" y="2554354"/>
                  <a:pt x="3619817" y="2559314"/>
                </a:cubicBezTo>
                <a:cubicBezTo>
                  <a:pt x="3619817" y="2569236"/>
                  <a:pt x="3609896" y="2574197"/>
                  <a:pt x="3590052" y="2574197"/>
                </a:cubicBezTo>
                <a:cubicBezTo>
                  <a:pt x="3580130" y="2569236"/>
                  <a:pt x="3575169" y="2564276"/>
                  <a:pt x="3575169" y="2559314"/>
                </a:cubicBezTo>
                <a:lnTo>
                  <a:pt x="3573734" y="2557880"/>
                </a:lnTo>
                <a:lnTo>
                  <a:pt x="3571608" y="2559020"/>
                </a:lnTo>
                <a:cubicBezTo>
                  <a:pt x="3563474" y="2557094"/>
                  <a:pt x="3559619" y="2555232"/>
                  <a:pt x="3560045" y="2553432"/>
                </a:cubicBezTo>
                <a:cubicBezTo>
                  <a:pt x="3560258" y="2552532"/>
                  <a:pt x="3559212" y="2550147"/>
                  <a:pt x="3556907" y="2546275"/>
                </a:cubicBezTo>
                <a:lnTo>
                  <a:pt x="3553386" y="2540982"/>
                </a:lnTo>
                <a:lnTo>
                  <a:pt x="3545403" y="2536990"/>
                </a:lnTo>
                <a:cubicBezTo>
                  <a:pt x="3545403" y="2536990"/>
                  <a:pt x="3544163" y="2536990"/>
                  <a:pt x="3541683" y="2536990"/>
                </a:cubicBezTo>
                <a:cubicBezTo>
                  <a:pt x="3539203" y="2536990"/>
                  <a:pt x="3535482" y="2536990"/>
                  <a:pt x="3530521" y="2536990"/>
                </a:cubicBezTo>
                <a:lnTo>
                  <a:pt x="3523079" y="2522107"/>
                </a:lnTo>
                <a:lnTo>
                  <a:pt x="3508196" y="2522107"/>
                </a:lnTo>
                <a:lnTo>
                  <a:pt x="3485872" y="2514666"/>
                </a:lnTo>
                <a:cubicBezTo>
                  <a:pt x="3485872" y="2514666"/>
                  <a:pt x="3493314" y="2513426"/>
                  <a:pt x="3508196" y="2510945"/>
                </a:cubicBezTo>
                <a:cubicBezTo>
                  <a:pt x="3523079" y="2508465"/>
                  <a:pt x="3530521" y="2509705"/>
                  <a:pt x="3530521" y="2514666"/>
                </a:cubicBezTo>
                <a:cubicBezTo>
                  <a:pt x="3530521" y="2519627"/>
                  <a:pt x="3531761" y="2522728"/>
                  <a:pt x="3534242" y="2523968"/>
                </a:cubicBezTo>
                <a:lnTo>
                  <a:pt x="3541758" y="2522715"/>
                </a:lnTo>
                <a:lnTo>
                  <a:pt x="3526383" y="2496887"/>
                </a:lnTo>
                <a:lnTo>
                  <a:pt x="3521219" y="2493272"/>
                </a:lnTo>
                <a:lnTo>
                  <a:pt x="3522430" y="2490246"/>
                </a:lnTo>
                <a:lnTo>
                  <a:pt x="3518558" y="2483742"/>
                </a:lnTo>
                <a:lnTo>
                  <a:pt x="3523500" y="2488621"/>
                </a:lnTo>
                <a:lnTo>
                  <a:pt x="3534241" y="2488621"/>
                </a:lnTo>
                <a:cubicBezTo>
                  <a:pt x="3536721" y="2491102"/>
                  <a:pt x="3537962" y="2489861"/>
                  <a:pt x="3537962" y="2484900"/>
                </a:cubicBezTo>
                <a:lnTo>
                  <a:pt x="3545403" y="2492342"/>
                </a:lnTo>
                <a:cubicBezTo>
                  <a:pt x="3545403" y="2492342"/>
                  <a:pt x="3546644" y="2493582"/>
                  <a:pt x="3549124" y="2496062"/>
                </a:cubicBezTo>
                <a:cubicBezTo>
                  <a:pt x="3551604" y="2498543"/>
                  <a:pt x="3552845" y="2499783"/>
                  <a:pt x="3552845" y="2499783"/>
                </a:cubicBezTo>
                <a:lnTo>
                  <a:pt x="3552845" y="2492342"/>
                </a:lnTo>
                <a:cubicBezTo>
                  <a:pt x="3552845" y="2487381"/>
                  <a:pt x="3555325" y="2484900"/>
                  <a:pt x="3560286" y="2484900"/>
                </a:cubicBezTo>
                <a:lnTo>
                  <a:pt x="3567728" y="2492342"/>
                </a:lnTo>
                <a:cubicBezTo>
                  <a:pt x="3567728" y="2492342"/>
                  <a:pt x="3570208" y="2492342"/>
                  <a:pt x="3575169" y="2492342"/>
                </a:cubicBezTo>
                <a:cubicBezTo>
                  <a:pt x="3575169" y="2487381"/>
                  <a:pt x="3572689" y="2482420"/>
                  <a:pt x="3567728" y="2477459"/>
                </a:cubicBezTo>
                <a:lnTo>
                  <a:pt x="3552845" y="2477459"/>
                </a:lnTo>
                <a:lnTo>
                  <a:pt x="3537962" y="2470018"/>
                </a:lnTo>
                <a:lnTo>
                  <a:pt x="3536761" y="2469418"/>
                </a:lnTo>
                <a:lnTo>
                  <a:pt x="3544239" y="2484119"/>
                </a:lnTo>
                <a:cubicBezTo>
                  <a:pt x="3544239" y="2484119"/>
                  <a:pt x="3543435" y="2482979"/>
                  <a:pt x="3541827" y="2480697"/>
                </a:cubicBezTo>
                <a:cubicBezTo>
                  <a:pt x="3540220" y="2478416"/>
                  <a:pt x="3537809" y="2474994"/>
                  <a:pt x="3534594" y="2470432"/>
                </a:cubicBezTo>
                <a:lnTo>
                  <a:pt x="3505368" y="2457812"/>
                </a:lnTo>
                <a:cubicBezTo>
                  <a:pt x="3505368" y="2457812"/>
                  <a:pt x="3503335" y="2457330"/>
                  <a:pt x="3499267" y="2456367"/>
                </a:cubicBezTo>
                <a:lnTo>
                  <a:pt x="3488798" y="2448425"/>
                </a:lnTo>
                <a:lnTo>
                  <a:pt x="3485872" y="2447693"/>
                </a:lnTo>
                <a:cubicBezTo>
                  <a:pt x="3461068" y="2427850"/>
                  <a:pt x="3441224" y="2417928"/>
                  <a:pt x="3426341" y="2417928"/>
                </a:cubicBezTo>
                <a:cubicBezTo>
                  <a:pt x="3401537" y="2417928"/>
                  <a:pt x="3386654" y="2412967"/>
                  <a:pt x="3381692" y="2403045"/>
                </a:cubicBezTo>
                <a:cubicBezTo>
                  <a:pt x="3381692" y="2398084"/>
                  <a:pt x="3379212" y="2395603"/>
                  <a:pt x="3374251" y="2395603"/>
                </a:cubicBezTo>
                <a:lnTo>
                  <a:pt x="3351927" y="2388162"/>
                </a:lnTo>
                <a:cubicBezTo>
                  <a:pt x="3351927" y="2385682"/>
                  <a:pt x="3350067" y="2383821"/>
                  <a:pt x="3346346" y="2382581"/>
                </a:cubicBezTo>
                <a:lnTo>
                  <a:pt x="3338851" y="2381749"/>
                </a:lnTo>
                <a:lnTo>
                  <a:pt x="3342215" y="2384982"/>
                </a:lnTo>
                <a:lnTo>
                  <a:pt x="3340938" y="2390381"/>
                </a:lnTo>
                <a:lnTo>
                  <a:pt x="3324039" y="2380721"/>
                </a:lnTo>
                <a:lnTo>
                  <a:pt x="3322602" y="2380721"/>
                </a:lnTo>
                <a:lnTo>
                  <a:pt x="3314124" y="2381184"/>
                </a:lnTo>
                <a:lnTo>
                  <a:pt x="3313798" y="2380721"/>
                </a:lnTo>
                <a:lnTo>
                  <a:pt x="3311930" y="2380721"/>
                </a:lnTo>
                <a:cubicBezTo>
                  <a:pt x="3307589" y="2380721"/>
                  <a:pt x="3304798" y="2380721"/>
                  <a:pt x="3303558" y="2380721"/>
                </a:cubicBezTo>
                <a:cubicBezTo>
                  <a:pt x="3301078" y="2380721"/>
                  <a:pt x="3299837" y="2378240"/>
                  <a:pt x="3299837" y="2373279"/>
                </a:cubicBezTo>
                <a:cubicBezTo>
                  <a:pt x="3299837" y="2363357"/>
                  <a:pt x="3289915" y="2358396"/>
                  <a:pt x="3270071" y="2358396"/>
                </a:cubicBezTo>
                <a:cubicBezTo>
                  <a:pt x="3265110" y="2358396"/>
                  <a:pt x="3261389" y="2363357"/>
                  <a:pt x="3258909" y="2373279"/>
                </a:cubicBezTo>
                <a:lnTo>
                  <a:pt x="3258073" y="2381649"/>
                </a:lnTo>
                <a:lnTo>
                  <a:pt x="3258845" y="2382235"/>
                </a:lnTo>
                <a:lnTo>
                  <a:pt x="3262630" y="2380721"/>
                </a:lnTo>
                <a:cubicBezTo>
                  <a:pt x="3267591" y="2380721"/>
                  <a:pt x="3270071" y="2383201"/>
                  <a:pt x="3270071" y="2388162"/>
                </a:cubicBezTo>
                <a:lnTo>
                  <a:pt x="3270071" y="2390769"/>
                </a:lnTo>
                <a:lnTo>
                  <a:pt x="3285741" y="2405825"/>
                </a:lnTo>
                <a:cubicBezTo>
                  <a:pt x="3292171" y="2414950"/>
                  <a:pt x="3295387" y="2419513"/>
                  <a:pt x="3295387" y="2419513"/>
                </a:cubicBezTo>
                <a:cubicBezTo>
                  <a:pt x="3294535" y="2423113"/>
                  <a:pt x="3294109" y="2424913"/>
                  <a:pt x="3294109" y="2424913"/>
                </a:cubicBezTo>
                <a:cubicBezTo>
                  <a:pt x="3294109" y="2424913"/>
                  <a:pt x="3296142" y="2425394"/>
                  <a:pt x="3300209" y="2426357"/>
                </a:cubicBezTo>
                <a:lnTo>
                  <a:pt x="3311133" y="2434644"/>
                </a:lnTo>
                <a:lnTo>
                  <a:pt x="3322057" y="2442931"/>
                </a:lnTo>
                <a:lnTo>
                  <a:pt x="3326461" y="2443973"/>
                </a:lnTo>
                <a:lnTo>
                  <a:pt x="3337044" y="2443973"/>
                </a:lnTo>
                <a:cubicBezTo>
                  <a:pt x="3337044" y="2441492"/>
                  <a:pt x="3334564" y="2437771"/>
                  <a:pt x="3329603" y="2432810"/>
                </a:cubicBezTo>
                <a:cubicBezTo>
                  <a:pt x="3324641" y="2427850"/>
                  <a:pt x="3320921" y="2424129"/>
                  <a:pt x="3318440" y="2421648"/>
                </a:cubicBezTo>
                <a:cubicBezTo>
                  <a:pt x="3315960" y="2419168"/>
                  <a:pt x="3314720" y="2417928"/>
                  <a:pt x="3314720" y="2417928"/>
                </a:cubicBezTo>
                <a:cubicBezTo>
                  <a:pt x="3317201" y="2415448"/>
                  <a:pt x="3321541" y="2415448"/>
                  <a:pt x="3327743" y="2417928"/>
                </a:cubicBezTo>
                <a:lnTo>
                  <a:pt x="3345383" y="2428783"/>
                </a:lnTo>
                <a:lnTo>
                  <a:pt x="3344832" y="2428365"/>
                </a:lnTo>
                <a:cubicBezTo>
                  <a:pt x="3345258" y="2426566"/>
                  <a:pt x="3347504" y="2426147"/>
                  <a:pt x="3351571" y="2427110"/>
                </a:cubicBezTo>
                <a:cubicBezTo>
                  <a:pt x="3355638" y="2428073"/>
                  <a:pt x="3357459" y="2429454"/>
                  <a:pt x="3357033" y="2431253"/>
                </a:cubicBezTo>
                <a:cubicBezTo>
                  <a:pt x="3356607" y="2433053"/>
                  <a:pt x="3356394" y="2433953"/>
                  <a:pt x="3356394" y="2433953"/>
                </a:cubicBezTo>
                <a:lnTo>
                  <a:pt x="3351858" y="2432880"/>
                </a:lnTo>
                <a:lnTo>
                  <a:pt x="3344485" y="2440252"/>
                </a:lnTo>
                <a:cubicBezTo>
                  <a:pt x="3344485" y="2445213"/>
                  <a:pt x="3343245" y="2448933"/>
                  <a:pt x="3340765" y="2451414"/>
                </a:cubicBezTo>
                <a:lnTo>
                  <a:pt x="3338517" y="2451864"/>
                </a:lnTo>
                <a:lnTo>
                  <a:pt x="3339081" y="2452663"/>
                </a:lnTo>
                <a:cubicBezTo>
                  <a:pt x="3343148" y="2453626"/>
                  <a:pt x="3345181" y="2454107"/>
                  <a:pt x="3345181" y="2454107"/>
                </a:cubicBezTo>
                <a:cubicBezTo>
                  <a:pt x="3343477" y="2461306"/>
                  <a:pt x="3354400" y="2469594"/>
                  <a:pt x="3377952" y="2478969"/>
                </a:cubicBezTo>
                <a:lnTo>
                  <a:pt x="3390152" y="2481857"/>
                </a:lnTo>
                <a:cubicBezTo>
                  <a:pt x="3395073" y="2479221"/>
                  <a:pt x="3397106" y="2479702"/>
                  <a:pt x="3396254" y="2483302"/>
                </a:cubicBezTo>
                <a:lnTo>
                  <a:pt x="3407178" y="2491589"/>
                </a:lnTo>
                <a:cubicBezTo>
                  <a:pt x="3411245" y="2492552"/>
                  <a:pt x="3413278" y="2493033"/>
                  <a:pt x="3413278" y="2493033"/>
                </a:cubicBezTo>
                <a:lnTo>
                  <a:pt x="3399798" y="2495545"/>
                </a:lnTo>
                <a:lnTo>
                  <a:pt x="3393744" y="2502088"/>
                </a:lnTo>
                <a:lnTo>
                  <a:pt x="3404017" y="2507225"/>
                </a:lnTo>
                <a:cubicBezTo>
                  <a:pt x="3404017" y="2507225"/>
                  <a:pt x="3406497" y="2509705"/>
                  <a:pt x="3411458" y="2514666"/>
                </a:cubicBezTo>
                <a:lnTo>
                  <a:pt x="3394878" y="2509140"/>
                </a:lnTo>
                <a:lnTo>
                  <a:pt x="3416533" y="2533717"/>
                </a:lnTo>
                <a:cubicBezTo>
                  <a:pt x="3415681" y="2537317"/>
                  <a:pt x="3417288" y="2539598"/>
                  <a:pt x="3421355" y="2540561"/>
                </a:cubicBezTo>
                <a:lnTo>
                  <a:pt x="3426341" y="2544939"/>
                </a:lnTo>
                <a:lnTo>
                  <a:pt x="3426341" y="2544432"/>
                </a:lnTo>
                <a:cubicBezTo>
                  <a:pt x="3431302" y="2544432"/>
                  <a:pt x="3441224" y="2550633"/>
                  <a:pt x="3456106" y="2563035"/>
                </a:cubicBezTo>
                <a:cubicBezTo>
                  <a:pt x="3470989" y="2575438"/>
                  <a:pt x="3478431" y="2581639"/>
                  <a:pt x="3478431" y="2581639"/>
                </a:cubicBezTo>
                <a:cubicBezTo>
                  <a:pt x="3473469" y="2581639"/>
                  <a:pt x="3466028" y="2579159"/>
                  <a:pt x="3456106" y="2574197"/>
                </a:cubicBezTo>
                <a:lnTo>
                  <a:pt x="3435911" y="2554002"/>
                </a:lnTo>
                <a:lnTo>
                  <a:pt x="3441924" y="2562535"/>
                </a:lnTo>
                <a:lnTo>
                  <a:pt x="3427871" y="2551873"/>
                </a:lnTo>
                <a:lnTo>
                  <a:pt x="3426341" y="2551873"/>
                </a:lnTo>
                <a:lnTo>
                  <a:pt x="3426341" y="2550712"/>
                </a:lnTo>
                <a:lnTo>
                  <a:pt x="3420077" y="2545960"/>
                </a:lnTo>
                <a:lnTo>
                  <a:pt x="3409775" y="2534953"/>
                </a:lnTo>
                <a:lnTo>
                  <a:pt x="3407737" y="2536990"/>
                </a:lnTo>
                <a:cubicBezTo>
                  <a:pt x="3405257" y="2536990"/>
                  <a:pt x="3401537" y="2534510"/>
                  <a:pt x="3396575" y="2529549"/>
                </a:cubicBezTo>
                <a:cubicBezTo>
                  <a:pt x="3396575" y="2529549"/>
                  <a:pt x="3399055" y="2529549"/>
                  <a:pt x="3404017" y="2529549"/>
                </a:cubicBezTo>
                <a:lnTo>
                  <a:pt x="3405332" y="2530206"/>
                </a:lnTo>
                <a:lnTo>
                  <a:pt x="3399509" y="2523986"/>
                </a:lnTo>
                <a:cubicBezTo>
                  <a:pt x="3394260" y="2518942"/>
                  <a:pt x="3390619" y="2516179"/>
                  <a:pt x="3388586" y="2515698"/>
                </a:cubicBezTo>
                <a:cubicBezTo>
                  <a:pt x="3388586" y="2515698"/>
                  <a:pt x="3383336" y="2510655"/>
                  <a:pt x="3372839" y="2500567"/>
                </a:cubicBezTo>
                <a:cubicBezTo>
                  <a:pt x="3361490" y="2494080"/>
                  <a:pt x="3355815" y="2490835"/>
                  <a:pt x="3355815" y="2490835"/>
                </a:cubicBezTo>
                <a:lnTo>
                  <a:pt x="3350551" y="2489589"/>
                </a:lnTo>
                <a:lnTo>
                  <a:pt x="3351927" y="2492342"/>
                </a:lnTo>
                <a:cubicBezTo>
                  <a:pt x="3351927" y="2492342"/>
                  <a:pt x="3349447" y="2492342"/>
                  <a:pt x="3344485" y="2492342"/>
                </a:cubicBezTo>
                <a:cubicBezTo>
                  <a:pt x="3344485" y="2487381"/>
                  <a:pt x="3344485" y="2484900"/>
                  <a:pt x="3344485" y="2484900"/>
                </a:cubicBezTo>
                <a:lnTo>
                  <a:pt x="3346549" y="2484900"/>
                </a:lnTo>
                <a:lnTo>
                  <a:pt x="3344892" y="2482548"/>
                </a:lnTo>
                <a:lnTo>
                  <a:pt x="3333969" y="2474260"/>
                </a:lnTo>
                <a:lnTo>
                  <a:pt x="3323045" y="2465973"/>
                </a:lnTo>
                <a:cubicBezTo>
                  <a:pt x="3319830" y="2461411"/>
                  <a:pt x="3317418" y="2457989"/>
                  <a:pt x="3315811" y="2455708"/>
                </a:cubicBezTo>
                <a:lnTo>
                  <a:pt x="3314809" y="2455135"/>
                </a:lnTo>
                <a:lnTo>
                  <a:pt x="3310999" y="2455135"/>
                </a:lnTo>
                <a:cubicBezTo>
                  <a:pt x="3308519" y="2455135"/>
                  <a:pt x="3307278" y="2455135"/>
                  <a:pt x="3307278" y="2455135"/>
                </a:cubicBezTo>
                <a:lnTo>
                  <a:pt x="3299837" y="2462576"/>
                </a:lnTo>
                <a:cubicBezTo>
                  <a:pt x="3304798" y="2462576"/>
                  <a:pt x="3310999" y="2463816"/>
                  <a:pt x="3318440" y="2466297"/>
                </a:cubicBezTo>
                <a:cubicBezTo>
                  <a:pt x="3325882" y="2468777"/>
                  <a:pt x="3325882" y="2471258"/>
                  <a:pt x="3318440" y="2473738"/>
                </a:cubicBezTo>
                <a:cubicBezTo>
                  <a:pt x="3310999" y="2476219"/>
                  <a:pt x="3302317" y="2473738"/>
                  <a:pt x="3292396" y="2466297"/>
                </a:cubicBezTo>
                <a:cubicBezTo>
                  <a:pt x="3282474" y="2458855"/>
                  <a:pt x="3277513" y="2455135"/>
                  <a:pt x="3277513" y="2455135"/>
                </a:cubicBezTo>
                <a:lnTo>
                  <a:pt x="3262630" y="2447693"/>
                </a:lnTo>
                <a:cubicBezTo>
                  <a:pt x="3257669" y="2442733"/>
                  <a:pt x="3251468" y="2440252"/>
                  <a:pt x="3244026" y="2440252"/>
                </a:cubicBezTo>
                <a:cubicBezTo>
                  <a:pt x="3236585" y="2440252"/>
                  <a:pt x="3232864" y="2439012"/>
                  <a:pt x="3232864" y="2436531"/>
                </a:cubicBezTo>
                <a:lnTo>
                  <a:pt x="3227535" y="2428537"/>
                </a:lnTo>
                <a:lnTo>
                  <a:pt x="3227989" y="2432069"/>
                </a:lnTo>
                <a:cubicBezTo>
                  <a:pt x="3226284" y="2439268"/>
                  <a:pt x="3229501" y="2443831"/>
                  <a:pt x="3237634" y="2445756"/>
                </a:cubicBezTo>
                <a:cubicBezTo>
                  <a:pt x="3237634" y="2445756"/>
                  <a:pt x="3238439" y="2446897"/>
                  <a:pt x="3240045" y="2449178"/>
                </a:cubicBezTo>
                <a:lnTo>
                  <a:pt x="3244244" y="2455135"/>
                </a:lnTo>
                <a:lnTo>
                  <a:pt x="3247747" y="2455135"/>
                </a:lnTo>
                <a:lnTo>
                  <a:pt x="3245692" y="2457190"/>
                </a:lnTo>
                <a:lnTo>
                  <a:pt x="3247280" y="2459443"/>
                </a:lnTo>
                <a:lnTo>
                  <a:pt x="3259608" y="2470018"/>
                </a:lnTo>
                <a:lnTo>
                  <a:pt x="3262630" y="2470018"/>
                </a:lnTo>
                <a:cubicBezTo>
                  <a:pt x="3267591" y="2470018"/>
                  <a:pt x="3268831" y="2471258"/>
                  <a:pt x="3266351" y="2473738"/>
                </a:cubicBezTo>
                <a:lnTo>
                  <a:pt x="3265240" y="2474850"/>
                </a:lnTo>
                <a:lnTo>
                  <a:pt x="3273251" y="2481721"/>
                </a:lnTo>
                <a:lnTo>
                  <a:pt x="3277513" y="2477459"/>
                </a:lnTo>
                <a:cubicBezTo>
                  <a:pt x="3287434" y="2477459"/>
                  <a:pt x="3292396" y="2479940"/>
                  <a:pt x="3292396" y="2484900"/>
                </a:cubicBezTo>
                <a:lnTo>
                  <a:pt x="3299837" y="2484900"/>
                </a:lnTo>
                <a:lnTo>
                  <a:pt x="3299837" y="2492342"/>
                </a:lnTo>
                <a:cubicBezTo>
                  <a:pt x="3299837" y="2497302"/>
                  <a:pt x="3302317" y="2499783"/>
                  <a:pt x="3307278" y="2499783"/>
                </a:cubicBezTo>
                <a:lnTo>
                  <a:pt x="3314720" y="2507225"/>
                </a:lnTo>
                <a:cubicBezTo>
                  <a:pt x="3314720" y="2517147"/>
                  <a:pt x="3317200" y="2522107"/>
                  <a:pt x="3322161" y="2522107"/>
                </a:cubicBezTo>
                <a:cubicBezTo>
                  <a:pt x="3322161" y="2527069"/>
                  <a:pt x="3322161" y="2529549"/>
                  <a:pt x="3322161" y="2529549"/>
                </a:cubicBezTo>
                <a:lnTo>
                  <a:pt x="3326459" y="2533846"/>
                </a:lnTo>
                <a:lnTo>
                  <a:pt x="3329061" y="2535820"/>
                </a:lnTo>
                <a:lnTo>
                  <a:pt x="3329317" y="2536704"/>
                </a:lnTo>
                <a:lnTo>
                  <a:pt x="3329603" y="2536990"/>
                </a:lnTo>
                <a:cubicBezTo>
                  <a:pt x="3334564" y="2536990"/>
                  <a:pt x="3337044" y="2536990"/>
                  <a:pt x="3337044" y="2536990"/>
                </a:cubicBezTo>
                <a:cubicBezTo>
                  <a:pt x="3337044" y="2536990"/>
                  <a:pt x="3337044" y="2539471"/>
                  <a:pt x="3337044" y="2544432"/>
                </a:cubicBezTo>
                <a:lnTo>
                  <a:pt x="3333670" y="2544432"/>
                </a:lnTo>
                <a:lnTo>
                  <a:pt x="3350835" y="2559505"/>
                </a:lnTo>
                <a:lnTo>
                  <a:pt x="3359368" y="2563459"/>
                </a:lnTo>
                <a:lnTo>
                  <a:pt x="3359368" y="2559314"/>
                </a:lnTo>
                <a:lnTo>
                  <a:pt x="3362066" y="2564709"/>
                </a:lnTo>
                <a:lnTo>
                  <a:pt x="3369703" y="2568248"/>
                </a:lnTo>
                <a:lnTo>
                  <a:pt x="3373249" y="2580491"/>
                </a:lnTo>
                <a:lnTo>
                  <a:pt x="3373145" y="2580533"/>
                </a:lnTo>
                <a:lnTo>
                  <a:pt x="3381692" y="2589080"/>
                </a:lnTo>
                <a:lnTo>
                  <a:pt x="3389134" y="2603963"/>
                </a:lnTo>
                <a:lnTo>
                  <a:pt x="3404017" y="2603963"/>
                </a:lnTo>
                <a:cubicBezTo>
                  <a:pt x="3408978" y="2603963"/>
                  <a:pt x="3413938" y="2606443"/>
                  <a:pt x="3418899" y="2611404"/>
                </a:cubicBezTo>
                <a:cubicBezTo>
                  <a:pt x="3423861" y="2616366"/>
                  <a:pt x="3426341" y="2620086"/>
                  <a:pt x="3426341" y="2622566"/>
                </a:cubicBezTo>
                <a:cubicBezTo>
                  <a:pt x="3426341" y="2625047"/>
                  <a:pt x="3428821" y="2626287"/>
                  <a:pt x="3433782" y="2626287"/>
                </a:cubicBezTo>
                <a:cubicBezTo>
                  <a:pt x="3448665" y="2626287"/>
                  <a:pt x="3453626" y="2631248"/>
                  <a:pt x="3448665" y="2641170"/>
                </a:cubicBezTo>
                <a:cubicBezTo>
                  <a:pt x="3448665" y="2646131"/>
                  <a:pt x="3448665" y="2648611"/>
                  <a:pt x="3448665" y="2648611"/>
                </a:cubicBezTo>
                <a:cubicBezTo>
                  <a:pt x="3448665" y="2648611"/>
                  <a:pt x="3448665" y="2651092"/>
                  <a:pt x="3448665" y="2656053"/>
                </a:cubicBezTo>
                <a:lnTo>
                  <a:pt x="3463548" y="2656053"/>
                </a:lnTo>
                <a:lnTo>
                  <a:pt x="3478431" y="2656053"/>
                </a:lnTo>
                <a:lnTo>
                  <a:pt x="3493314" y="2670935"/>
                </a:lnTo>
                <a:cubicBezTo>
                  <a:pt x="3488352" y="2670935"/>
                  <a:pt x="3485872" y="2670935"/>
                  <a:pt x="3485872" y="2670935"/>
                </a:cubicBezTo>
                <a:cubicBezTo>
                  <a:pt x="3485872" y="2670935"/>
                  <a:pt x="3483392" y="2668455"/>
                  <a:pt x="3478431" y="2663494"/>
                </a:cubicBezTo>
                <a:lnTo>
                  <a:pt x="3478431" y="2670935"/>
                </a:lnTo>
                <a:cubicBezTo>
                  <a:pt x="3483392" y="2675897"/>
                  <a:pt x="3488352" y="2678377"/>
                  <a:pt x="3493314" y="2678377"/>
                </a:cubicBezTo>
                <a:cubicBezTo>
                  <a:pt x="3498275" y="2678377"/>
                  <a:pt x="3501996" y="2677137"/>
                  <a:pt x="3504476" y="2674656"/>
                </a:cubicBezTo>
                <a:cubicBezTo>
                  <a:pt x="3506956" y="2672176"/>
                  <a:pt x="3510676" y="2673416"/>
                  <a:pt x="3515638" y="2678377"/>
                </a:cubicBezTo>
                <a:cubicBezTo>
                  <a:pt x="3520599" y="2683338"/>
                  <a:pt x="3523079" y="2688299"/>
                  <a:pt x="3523079" y="2693260"/>
                </a:cubicBezTo>
                <a:cubicBezTo>
                  <a:pt x="3523079" y="2688299"/>
                  <a:pt x="3520599" y="2684578"/>
                  <a:pt x="3515638" y="2682098"/>
                </a:cubicBezTo>
                <a:cubicBezTo>
                  <a:pt x="3510676" y="2679618"/>
                  <a:pt x="3505716" y="2680858"/>
                  <a:pt x="3500755" y="2685818"/>
                </a:cubicBezTo>
                <a:cubicBezTo>
                  <a:pt x="3500755" y="2690780"/>
                  <a:pt x="3500755" y="2693260"/>
                  <a:pt x="3500755" y="2693260"/>
                </a:cubicBezTo>
                <a:cubicBezTo>
                  <a:pt x="3505716" y="2693260"/>
                  <a:pt x="3513158" y="2693260"/>
                  <a:pt x="3523079" y="2693260"/>
                </a:cubicBezTo>
                <a:lnTo>
                  <a:pt x="3560286" y="2708143"/>
                </a:lnTo>
                <a:lnTo>
                  <a:pt x="3569216" y="2714096"/>
                </a:lnTo>
                <a:lnTo>
                  <a:pt x="3537962" y="2700701"/>
                </a:lnTo>
                <a:lnTo>
                  <a:pt x="3530521" y="2700701"/>
                </a:lnTo>
                <a:cubicBezTo>
                  <a:pt x="3530521" y="2705662"/>
                  <a:pt x="3528040" y="2705662"/>
                  <a:pt x="3523079" y="2700701"/>
                </a:cubicBezTo>
                <a:lnTo>
                  <a:pt x="3523079" y="2715584"/>
                </a:lnTo>
                <a:cubicBezTo>
                  <a:pt x="3528040" y="2715584"/>
                  <a:pt x="3531761" y="2715584"/>
                  <a:pt x="3534241" y="2715584"/>
                </a:cubicBezTo>
                <a:cubicBezTo>
                  <a:pt x="3536721" y="2715584"/>
                  <a:pt x="3537962" y="2715584"/>
                  <a:pt x="3537962" y="2715584"/>
                </a:cubicBezTo>
                <a:cubicBezTo>
                  <a:pt x="3537962" y="2710623"/>
                  <a:pt x="3544163" y="2711863"/>
                  <a:pt x="3556565" y="2719305"/>
                </a:cubicBezTo>
                <a:cubicBezTo>
                  <a:pt x="3568968" y="2726746"/>
                  <a:pt x="3575169" y="2732947"/>
                  <a:pt x="3575169" y="2737908"/>
                </a:cubicBezTo>
                <a:cubicBezTo>
                  <a:pt x="3575169" y="2742869"/>
                  <a:pt x="3572689" y="2742869"/>
                  <a:pt x="3567728" y="2737908"/>
                </a:cubicBezTo>
                <a:cubicBezTo>
                  <a:pt x="3562766" y="2737908"/>
                  <a:pt x="3559046" y="2737908"/>
                  <a:pt x="3556565" y="2737908"/>
                </a:cubicBezTo>
                <a:cubicBezTo>
                  <a:pt x="3554085" y="2737908"/>
                  <a:pt x="3555325" y="2740389"/>
                  <a:pt x="3560286" y="2745350"/>
                </a:cubicBezTo>
                <a:cubicBezTo>
                  <a:pt x="3565247" y="2750311"/>
                  <a:pt x="3570208" y="2752791"/>
                  <a:pt x="3575169" y="2752791"/>
                </a:cubicBezTo>
                <a:cubicBezTo>
                  <a:pt x="3580130" y="2752791"/>
                  <a:pt x="3582610" y="2755272"/>
                  <a:pt x="3582610" y="2760232"/>
                </a:cubicBezTo>
                <a:lnTo>
                  <a:pt x="3604935" y="2775115"/>
                </a:lnTo>
                <a:cubicBezTo>
                  <a:pt x="3609896" y="2780076"/>
                  <a:pt x="3613617" y="2783797"/>
                  <a:pt x="3616097" y="2786277"/>
                </a:cubicBezTo>
                <a:cubicBezTo>
                  <a:pt x="3618577" y="2788758"/>
                  <a:pt x="3619817" y="2789998"/>
                  <a:pt x="3619817" y="2789998"/>
                </a:cubicBezTo>
                <a:lnTo>
                  <a:pt x="3627259" y="2789998"/>
                </a:lnTo>
                <a:lnTo>
                  <a:pt x="3634700" y="2797439"/>
                </a:lnTo>
                <a:cubicBezTo>
                  <a:pt x="3629739" y="2802401"/>
                  <a:pt x="3634700" y="2807361"/>
                  <a:pt x="3649583" y="2812322"/>
                </a:cubicBezTo>
                <a:lnTo>
                  <a:pt x="3664466" y="2819764"/>
                </a:lnTo>
                <a:cubicBezTo>
                  <a:pt x="3659505" y="2824725"/>
                  <a:pt x="3671907" y="2837127"/>
                  <a:pt x="3701673" y="2856971"/>
                </a:cubicBezTo>
                <a:cubicBezTo>
                  <a:pt x="3711594" y="2866893"/>
                  <a:pt x="3721517" y="2875574"/>
                  <a:pt x="3731439" y="2883016"/>
                </a:cubicBezTo>
                <a:cubicBezTo>
                  <a:pt x="3741360" y="2890457"/>
                  <a:pt x="3748801" y="2896658"/>
                  <a:pt x="3753763" y="2901619"/>
                </a:cubicBezTo>
                <a:cubicBezTo>
                  <a:pt x="3758724" y="2906580"/>
                  <a:pt x="3762445" y="2909060"/>
                  <a:pt x="3764925" y="2909060"/>
                </a:cubicBezTo>
                <a:cubicBezTo>
                  <a:pt x="3767405" y="2909060"/>
                  <a:pt x="3769886" y="2909060"/>
                  <a:pt x="3772366" y="2909060"/>
                </a:cubicBezTo>
                <a:cubicBezTo>
                  <a:pt x="3774226" y="2909060"/>
                  <a:pt x="3776784" y="2911851"/>
                  <a:pt x="3780040" y="2917432"/>
                </a:cubicBezTo>
                <a:lnTo>
                  <a:pt x="3781480" y="2920120"/>
                </a:lnTo>
                <a:lnTo>
                  <a:pt x="3761204" y="2909060"/>
                </a:lnTo>
                <a:cubicBezTo>
                  <a:pt x="3751283" y="2909060"/>
                  <a:pt x="3745081" y="2906580"/>
                  <a:pt x="3742601" y="2901619"/>
                </a:cubicBezTo>
                <a:cubicBezTo>
                  <a:pt x="3740121" y="2896658"/>
                  <a:pt x="3736400" y="2894178"/>
                  <a:pt x="3731439" y="2894178"/>
                </a:cubicBezTo>
                <a:cubicBezTo>
                  <a:pt x="3731439" y="2894178"/>
                  <a:pt x="3728958" y="2892938"/>
                  <a:pt x="3723997" y="2890457"/>
                </a:cubicBezTo>
                <a:cubicBezTo>
                  <a:pt x="3719036" y="2887977"/>
                  <a:pt x="3712835" y="2884256"/>
                  <a:pt x="3705394" y="2879295"/>
                </a:cubicBezTo>
                <a:cubicBezTo>
                  <a:pt x="3697952" y="2874334"/>
                  <a:pt x="3689270" y="2868133"/>
                  <a:pt x="3679349" y="2860691"/>
                </a:cubicBezTo>
                <a:cubicBezTo>
                  <a:pt x="3669427" y="2853250"/>
                  <a:pt x="3664466" y="2849529"/>
                  <a:pt x="3664466" y="2849529"/>
                </a:cubicBezTo>
                <a:lnTo>
                  <a:pt x="3709114" y="2886736"/>
                </a:lnTo>
                <a:cubicBezTo>
                  <a:pt x="3714076" y="2891698"/>
                  <a:pt x="3720276" y="2896658"/>
                  <a:pt x="3727718" y="2901619"/>
                </a:cubicBezTo>
                <a:cubicBezTo>
                  <a:pt x="3735159" y="2906580"/>
                  <a:pt x="3738880" y="2911541"/>
                  <a:pt x="3738880" y="2916502"/>
                </a:cubicBezTo>
                <a:cubicBezTo>
                  <a:pt x="3743841" y="2916502"/>
                  <a:pt x="3752522" y="2922703"/>
                  <a:pt x="3764925" y="2935105"/>
                </a:cubicBezTo>
                <a:cubicBezTo>
                  <a:pt x="3774227" y="2944407"/>
                  <a:pt x="3792598" y="2958592"/>
                  <a:pt x="3820038" y="2977661"/>
                </a:cubicBezTo>
                <a:lnTo>
                  <a:pt x="3823867" y="2980262"/>
                </a:lnTo>
                <a:lnTo>
                  <a:pt x="3822596" y="2979754"/>
                </a:lnTo>
                <a:cubicBezTo>
                  <a:pt x="3821355" y="2979754"/>
                  <a:pt x="3820735" y="2980994"/>
                  <a:pt x="3820735" y="2983475"/>
                </a:cubicBezTo>
                <a:cubicBezTo>
                  <a:pt x="3810814" y="2988436"/>
                  <a:pt x="3800891" y="2983475"/>
                  <a:pt x="3790970" y="2968592"/>
                </a:cubicBezTo>
                <a:cubicBezTo>
                  <a:pt x="3786008" y="2958670"/>
                  <a:pt x="3783528" y="2956190"/>
                  <a:pt x="3783528" y="2961150"/>
                </a:cubicBezTo>
                <a:cubicBezTo>
                  <a:pt x="3778567" y="2966112"/>
                  <a:pt x="3766165" y="2958670"/>
                  <a:pt x="3746321" y="2938826"/>
                </a:cubicBezTo>
                <a:cubicBezTo>
                  <a:pt x="3741360" y="2933865"/>
                  <a:pt x="3736400" y="2931385"/>
                  <a:pt x="3731439" y="2931385"/>
                </a:cubicBezTo>
                <a:cubicBezTo>
                  <a:pt x="3731439" y="2931385"/>
                  <a:pt x="3728958" y="2928905"/>
                  <a:pt x="3723997" y="2923943"/>
                </a:cubicBezTo>
                <a:cubicBezTo>
                  <a:pt x="3719036" y="2918983"/>
                  <a:pt x="3714076" y="2914022"/>
                  <a:pt x="3709114" y="2909060"/>
                </a:cubicBezTo>
                <a:cubicBezTo>
                  <a:pt x="3694231" y="2899139"/>
                  <a:pt x="3684310" y="2894178"/>
                  <a:pt x="3679349" y="2894178"/>
                </a:cubicBezTo>
                <a:cubicBezTo>
                  <a:pt x="3669427" y="2889217"/>
                  <a:pt x="3652063" y="2874334"/>
                  <a:pt x="3627259" y="2849529"/>
                </a:cubicBezTo>
                <a:cubicBezTo>
                  <a:pt x="3622298" y="2844568"/>
                  <a:pt x="3617337" y="2842088"/>
                  <a:pt x="3612376" y="2842088"/>
                </a:cubicBezTo>
                <a:cubicBezTo>
                  <a:pt x="3612376" y="2842088"/>
                  <a:pt x="3612376" y="2840848"/>
                  <a:pt x="3612376" y="2838367"/>
                </a:cubicBezTo>
                <a:cubicBezTo>
                  <a:pt x="3612376" y="2835887"/>
                  <a:pt x="3609896" y="2834646"/>
                  <a:pt x="3604935" y="2834646"/>
                </a:cubicBezTo>
                <a:lnTo>
                  <a:pt x="3590052" y="2827205"/>
                </a:lnTo>
                <a:cubicBezTo>
                  <a:pt x="3590052" y="2822244"/>
                  <a:pt x="3588811" y="2819764"/>
                  <a:pt x="3586331" y="2819764"/>
                </a:cubicBezTo>
                <a:cubicBezTo>
                  <a:pt x="3583851" y="2819764"/>
                  <a:pt x="3582610" y="2819764"/>
                  <a:pt x="3582610" y="2819764"/>
                </a:cubicBezTo>
                <a:cubicBezTo>
                  <a:pt x="3582610" y="2819764"/>
                  <a:pt x="3581370" y="2818524"/>
                  <a:pt x="3578890" y="2816043"/>
                </a:cubicBezTo>
                <a:cubicBezTo>
                  <a:pt x="3576410" y="2813563"/>
                  <a:pt x="3572689" y="2812322"/>
                  <a:pt x="3567728" y="2812322"/>
                </a:cubicBezTo>
                <a:lnTo>
                  <a:pt x="3560286" y="2804881"/>
                </a:lnTo>
                <a:lnTo>
                  <a:pt x="3552845" y="2797439"/>
                </a:lnTo>
                <a:lnTo>
                  <a:pt x="3548425" y="2793020"/>
                </a:lnTo>
                <a:lnTo>
                  <a:pt x="3541055" y="2796971"/>
                </a:lnTo>
                <a:cubicBezTo>
                  <a:pt x="3537839" y="2792408"/>
                  <a:pt x="3534624" y="2787846"/>
                  <a:pt x="3531408" y="2783284"/>
                </a:cubicBezTo>
                <a:cubicBezTo>
                  <a:pt x="3528194" y="2778721"/>
                  <a:pt x="3526586" y="2776440"/>
                  <a:pt x="3526586" y="2776440"/>
                </a:cubicBezTo>
                <a:cubicBezTo>
                  <a:pt x="3526586" y="2776440"/>
                  <a:pt x="3527603" y="2776681"/>
                  <a:pt x="3529637" y="2777163"/>
                </a:cubicBezTo>
                <a:cubicBezTo>
                  <a:pt x="3531670" y="2777644"/>
                  <a:pt x="3534294" y="2780165"/>
                  <a:pt x="3537510" y="2784728"/>
                </a:cubicBezTo>
                <a:lnTo>
                  <a:pt x="3548383" y="2792978"/>
                </a:lnTo>
                <a:lnTo>
                  <a:pt x="3545403" y="2789998"/>
                </a:lnTo>
                <a:cubicBezTo>
                  <a:pt x="3545403" y="2789998"/>
                  <a:pt x="3544163" y="2788758"/>
                  <a:pt x="3541683" y="2786277"/>
                </a:cubicBezTo>
                <a:cubicBezTo>
                  <a:pt x="3539203" y="2783797"/>
                  <a:pt x="3537962" y="2782557"/>
                  <a:pt x="3537962" y="2782557"/>
                </a:cubicBezTo>
                <a:lnTo>
                  <a:pt x="3516737" y="2768407"/>
                </a:lnTo>
                <a:lnTo>
                  <a:pt x="3515662" y="2768152"/>
                </a:lnTo>
                <a:lnTo>
                  <a:pt x="3516047" y="2767946"/>
                </a:lnTo>
                <a:lnTo>
                  <a:pt x="3515638" y="2767674"/>
                </a:lnTo>
                <a:lnTo>
                  <a:pt x="3510567" y="2767674"/>
                </a:lnTo>
                <a:lnTo>
                  <a:pt x="3517435" y="2774274"/>
                </a:lnTo>
                <a:cubicBezTo>
                  <a:pt x="3518616" y="2778355"/>
                  <a:pt x="3521831" y="2782918"/>
                  <a:pt x="3527081" y="2787961"/>
                </a:cubicBezTo>
                <a:lnTo>
                  <a:pt x="3529051" y="2790757"/>
                </a:lnTo>
                <a:lnTo>
                  <a:pt x="3529207" y="2790874"/>
                </a:lnTo>
                <a:lnTo>
                  <a:pt x="3529125" y="2790862"/>
                </a:lnTo>
                <a:lnTo>
                  <a:pt x="3531474" y="2794195"/>
                </a:lnTo>
                <a:lnTo>
                  <a:pt x="3537962" y="2797439"/>
                </a:lnTo>
                <a:lnTo>
                  <a:pt x="3545403" y="2804881"/>
                </a:lnTo>
                <a:cubicBezTo>
                  <a:pt x="3550365" y="2809842"/>
                  <a:pt x="3552845" y="2812322"/>
                  <a:pt x="3552845" y="2812322"/>
                </a:cubicBezTo>
                <a:cubicBezTo>
                  <a:pt x="3552845" y="2812322"/>
                  <a:pt x="3550365" y="2812322"/>
                  <a:pt x="3545403" y="2812322"/>
                </a:cubicBezTo>
                <a:lnTo>
                  <a:pt x="3542840" y="2811681"/>
                </a:lnTo>
                <a:lnTo>
                  <a:pt x="3545403" y="2815888"/>
                </a:lnTo>
                <a:lnTo>
                  <a:pt x="3545403" y="2812322"/>
                </a:lnTo>
                <a:lnTo>
                  <a:pt x="3560286" y="2819764"/>
                </a:lnTo>
                <a:cubicBezTo>
                  <a:pt x="3565247" y="2829686"/>
                  <a:pt x="3568968" y="2837127"/>
                  <a:pt x="3571448" y="2842088"/>
                </a:cubicBezTo>
                <a:cubicBezTo>
                  <a:pt x="3573928" y="2847049"/>
                  <a:pt x="3576410" y="2848289"/>
                  <a:pt x="3578890" y="2845809"/>
                </a:cubicBezTo>
                <a:cubicBezTo>
                  <a:pt x="3581370" y="2843328"/>
                  <a:pt x="3582610" y="2839608"/>
                  <a:pt x="3582610" y="2834646"/>
                </a:cubicBezTo>
                <a:lnTo>
                  <a:pt x="3582610" y="2827205"/>
                </a:lnTo>
                <a:cubicBezTo>
                  <a:pt x="3587572" y="2832166"/>
                  <a:pt x="3588811" y="2837127"/>
                  <a:pt x="3586331" y="2842088"/>
                </a:cubicBezTo>
                <a:cubicBezTo>
                  <a:pt x="3583851" y="2847049"/>
                  <a:pt x="3588811" y="2853250"/>
                  <a:pt x="3601214" y="2860691"/>
                </a:cubicBezTo>
                <a:cubicBezTo>
                  <a:pt x="3613617" y="2868133"/>
                  <a:pt x="3619817" y="2873094"/>
                  <a:pt x="3619817" y="2875574"/>
                </a:cubicBezTo>
                <a:cubicBezTo>
                  <a:pt x="3619817" y="2878055"/>
                  <a:pt x="3624779" y="2881776"/>
                  <a:pt x="3634700" y="2886736"/>
                </a:cubicBezTo>
                <a:lnTo>
                  <a:pt x="3627259" y="2879295"/>
                </a:lnTo>
                <a:lnTo>
                  <a:pt x="3634700" y="2871853"/>
                </a:lnTo>
                <a:cubicBezTo>
                  <a:pt x="3634700" y="2871853"/>
                  <a:pt x="3639662" y="2875574"/>
                  <a:pt x="3649583" y="2883016"/>
                </a:cubicBezTo>
                <a:cubicBezTo>
                  <a:pt x="3659505" y="2890457"/>
                  <a:pt x="3669427" y="2899139"/>
                  <a:pt x="3679349" y="2909060"/>
                </a:cubicBezTo>
                <a:cubicBezTo>
                  <a:pt x="3704153" y="2928905"/>
                  <a:pt x="3720276" y="2942547"/>
                  <a:pt x="3727718" y="2949988"/>
                </a:cubicBezTo>
                <a:cubicBezTo>
                  <a:pt x="3735159" y="2957430"/>
                  <a:pt x="3743841" y="2963631"/>
                  <a:pt x="3753763" y="2968592"/>
                </a:cubicBezTo>
                <a:cubicBezTo>
                  <a:pt x="3753763" y="2968592"/>
                  <a:pt x="3758724" y="2972312"/>
                  <a:pt x="3768646" y="2979754"/>
                </a:cubicBezTo>
                <a:cubicBezTo>
                  <a:pt x="3778567" y="2987195"/>
                  <a:pt x="3793450" y="2998357"/>
                  <a:pt x="3813294" y="3013240"/>
                </a:cubicBezTo>
                <a:cubicBezTo>
                  <a:pt x="3813294" y="3018201"/>
                  <a:pt x="3825697" y="3030604"/>
                  <a:pt x="3850501" y="3050447"/>
                </a:cubicBezTo>
                <a:cubicBezTo>
                  <a:pt x="3860423" y="3055409"/>
                  <a:pt x="3867864" y="3060369"/>
                  <a:pt x="3872825" y="3065330"/>
                </a:cubicBezTo>
                <a:cubicBezTo>
                  <a:pt x="3877787" y="3070291"/>
                  <a:pt x="3882747" y="3075252"/>
                  <a:pt x="3887708" y="3080213"/>
                </a:cubicBezTo>
                <a:cubicBezTo>
                  <a:pt x="3892669" y="3085174"/>
                  <a:pt x="3897630" y="3087654"/>
                  <a:pt x="3902591" y="3087654"/>
                </a:cubicBezTo>
                <a:cubicBezTo>
                  <a:pt x="3907552" y="3092616"/>
                  <a:pt x="3912512" y="3097576"/>
                  <a:pt x="3917474" y="3102537"/>
                </a:cubicBezTo>
                <a:cubicBezTo>
                  <a:pt x="3922435" y="3107498"/>
                  <a:pt x="3932356" y="3114940"/>
                  <a:pt x="3947239" y="3124861"/>
                </a:cubicBezTo>
                <a:cubicBezTo>
                  <a:pt x="3962122" y="3134783"/>
                  <a:pt x="3969564" y="3139744"/>
                  <a:pt x="3969564" y="3139744"/>
                </a:cubicBezTo>
                <a:lnTo>
                  <a:pt x="3969564" y="3147185"/>
                </a:lnTo>
                <a:cubicBezTo>
                  <a:pt x="3974525" y="3142225"/>
                  <a:pt x="3979485" y="3144705"/>
                  <a:pt x="3984446" y="3154627"/>
                </a:cubicBezTo>
                <a:lnTo>
                  <a:pt x="3991888" y="3162068"/>
                </a:lnTo>
                <a:cubicBezTo>
                  <a:pt x="3986926" y="3157108"/>
                  <a:pt x="3979485" y="3154627"/>
                  <a:pt x="3969564" y="3154627"/>
                </a:cubicBezTo>
                <a:lnTo>
                  <a:pt x="3962122" y="3139744"/>
                </a:lnTo>
                <a:cubicBezTo>
                  <a:pt x="3957161" y="3139744"/>
                  <a:pt x="3948480" y="3134783"/>
                  <a:pt x="3936077" y="3124861"/>
                </a:cubicBezTo>
                <a:cubicBezTo>
                  <a:pt x="3923674" y="3114940"/>
                  <a:pt x="3914994" y="3109978"/>
                  <a:pt x="3910032" y="3109978"/>
                </a:cubicBezTo>
                <a:cubicBezTo>
                  <a:pt x="3910032" y="3109978"/>
                  <a:pt x="3907552" y="3107498"/>
                  <a:pt x="3902591" y="3102537"/>
                </a:cubicBezTo>
                <a:cubicBezTo>
                  <a:pt x="3897630" y="3097576"/>
                  <a:pt x="3892669" y="3095096"/>
                  <a:pt x="3887708" y="3095096"/>
                </a:cubicBezTo>
                <a:cubicBezTo>
                  <a:pt x="3867864" y="3080213"/>
                  <a:pt x="3860423" y="3075252"/>
                  <a:pt x="3865384" y="3080213"/>
                </a:cubicBezTo>
                <a:lnTo>
                  <a:pt x="3887708" y="3102537"/>
                </a:lnTo>
                <a:lnTo>
                  <a:pt x="3902591" y="3117420"/>
                </a:lnTo>
                <a:cubicBezTo>
                  <a:pt x="3912512" y="3127342"/>
                  <a:pt x="3924915" y="3134783"/>
                  <a:pt x="3939798" y="3139744"/>
                </a:cubicBezTo>
                <a:lnTo>
                  <a:pt x="3954681" y="3154627"/>
                </a:lnTo>
                <a:cubicBezTo>
                  <a:pt x="3954681" y="3159588"/>
                  <a:pt x="3957161" y="3162068"/>
                  <a:pt x="3962122" y="3162068"/>
                </a:cubicBezTo>
                <a:lnTo>
                  <a:pt x="3999329" y="3191834"/>
                </a:lnTo>
                <a:cubicBezTo>
                  <a:pt x="3999329" y="3191834"/>
                  <a:pt x="3999329" y="3193075"/>
                  <a:pt x="3999329" y="3195555"/>
                </a:cubicBezTo>
                <a:cubicBezTo>
                  <a:pt x="3999329" y="3198035"/>
                  <a:pt x="4001809" y="3199275"/>
                  <a:pt x="4006771" y="3199275"/>
                </a:cubicBezTo>
                <a:lnTo>
                  <a:pt x="4029095" y="3206717"/>
                </a:lnTo>
                <a:lnTo>
                  <a:pt x="4073743" y="3243924"/>
                </a:lnTo>
                <a:cubicBezTo>
                  <a:pt x="4088626" y="3253846"/>
                  <a:pt x="4096067" y="3261287"/>
                  <a:pt x="4096067" y="3266248"/>
                </a:cubicBezTo>
                <a:cubicBezTo>
                  <a:pt x="4101029" y="3266248"/>
                  <a:pt x="4105989" y="3266248"/>
                  <a:pt x="4110950" y="3266248"/>
                </a:cubicBezTo>
                <a:lnTo>
                  <a:pt x="4118392" y="3273689"/>
                </a:lnTo>
                <a:cubicBezTo>
                  <a:pt x="4118392" y="3278650"/>
                  <a:pt x="4115912" y="3281131"/>
                  <a:pt x="4110950" y="3281131"/>
                </a:cubicBezTo>
                <a:lnTo>
                  <a:pt x="4118392" y="3288572"/>
                </a:lnTo>
                <a:lnTo>
                  <a:pt x="4140716" y="3296014"/>
                </a:lnTo>
                <a:cubicBezTo>
                  <a:pt x="4145677" y="3300975"/>
                  <a:pt x="4148157" y="3303455"/>
                  <a:pt x="4148157" y="3303455"/>
                </a:cubicBezTo>
                <a:lnTo>
                  <a:pt x="4148157" y="3310896"/>
                </a:lnTo>
                <a:lnTo>
                  <a:pt x="4148157" y="3318338"/>
                </a:lnTo>
                <a:cubicBezTo>
                  <a:pt x="4148157" y="3313377"/>
                  <a:pt x="4141956" y="3307176"/>
                  <a:pt x="4129554" y="3299734"/>
                </a:cubicBezTo>
                <a:cubicBezTo>
                  <a:pt x="4117151" y="3292293"/>
                  <a:pt x="4110950" y="3289812"/>
                  <a:pt x="4110950" y="3292293"/>
                </a:cubicBezTo>
                <a:cubicBezTo>
                  <a:pt x="4110950" y="3294774"/>
                  <a:pt x="4108470" y="3293534"/>
                  <a:pt x="4103509" y="3288572"/>
                </a:cubicBezTo>
                <a:cubicBezTo>
                  <a:pt x="4103509" y="3283611"/>
                  <a:pt x="4101029" y="3279891"/>
                  <a:pt x="4096067" y="3277410"/>
                </a:cubicBezTo>
                <a:cubicBezTo>
                  <a:pt x="4091106" y="3274930"/>
                  <a:pt x="4088626" y="3273689"/>
                  <a:pt x="4088626" y="3273689"/>
                </a:cubicBezTo>
                <a:cubicBezTo>
                  <a:pt x="4078705" y="3273689"/>
                  <a:pt x="4073743" y="3271209"/>
                  <a:pt x="4073743" y="3266248"/>
                </a:cubicBezTo>
                <a:cubicBezTo>
                  <a:pt x="4073743" y="3266248"/>
                  <a:pt x="4073743" y="3263768"/>
                  <a:pt x="4073743" y="3258807"/>
                </a:cubicBezTo>
                <a:cubicBezTo>
                  <a:pt x="4068782" y="3258807"/>
                  <a:pt x="4066302" y="3258807"/>
                  <a:pt x="4066302" y="3258807"/>
                </a:cubicBezTo>
                <a:lnTo>
                  <a:pt x="4058860" y="3258807"/>
                </a:lnTo>
                <a:cubicBezTo>
                  <a:pt x="4053899" y="3253846"/>
                  <a:pt x="4051419" y="3253846"/>
                  <a:pt x="4051419" y="3258807"/>
                </a:cubicBezTo>
                <a:cubicBezTo>
                  <a:pt x="4051419" y="3258807"/>
                  <a:pt x="4048939" y="3258807"/>
                  <a:pt x="4043978" y="3258807"/>
                </a:cubicBezTo>
                <a:lnTo>
                  <a:pt x="4051419" y="3251365"/>
                </a:lnTo>
                <a:lnTo>
                  <a:pt x="4051419" y="3243924"/>
                </a:lnTo>
                <a:lnTo>
                  <a:pt x="4043978" y="3243924"/>
                </a:lnTo>
                <a:cubicBezTo>
                  <a:pt x="4048939" y="3243924"/>
                  <a:pt x="4051419" y="3241444"/>
                  <a:pt x="4051419" y="3236482"/>
                </a:cubicBezTo>
                <a:lnTo>
                  <a:pt x="4043978" y="3229041"/>
                </a:lnTo>
                <a:cubicBezTo>
                  <a:pt x="4043978" y="3229041"/>
                  <a:pt x="4043978" y="3231522"/>
                  <a:pt x="4043978" y="3236482"/>
                </a:cubicBezTo>
                <a:cubicBezTo>
                  <a:pt x="4043978" y="3241444"/>
                  <a:pt x="4043978" y="3243924"/>
                  <a:pt x="4043978" y="3243924"/>
                </a:cubicBezTo>
                <a:lnTo>
                  <a:pt x="4036536" y="3243924"/>
                </a:lnTo>
                <a:cubicBezTo>
                  <a:pt x="4031575" y="3238963"/>
                  <a:pt x="4029095" y="3234002"/>
                  <a:pt x="4029095" y="3229041"/>
                </a:cubicBezTo>
                <a:lnTo>
                  <a:pt x="4036536" y="3229041"/>
                </a:lnTo>
                <a:cubicBezTo>
                  <a:pt x="4036536" y="3214158"/>
                  <a:pt x="4024133" y="3206717"/>
                  <a:pt x="3999329" y="3206717"/>
                </a:cubicBezTo>
                <a:lnTo>
                  <a:pt x="3962122" y="3176951"/>
                </a:lnTo>
                <a:cubicBezTo>
                  <a:pt x="3962122" y="3181912"/>
                  <a:pt x="3960881" y="3184393"/>
                  <a:pt x="3958401" y="3184393"/>
                </a:cubicBezTo>
                <a:cubicBezTo>
                  <a:pt x="3955921" y="3184393"/>
                  <a:pt x="3953440" y="3181912"/>
                  <a:pt x="3950960" y="3176951"/>
                </a:cubicBezTo>
                <a:cubicBezTo>
                  <a:pt x="3948480" y="3171990"/>
                  <a:pt x="3942278" y="3167030"/>
                  <a:pt x="3932356" y="3162068"/>
                </a:cubicBezTo>
                <a:lnTo>
                  <a:pt x="3924915" y="3154627"/>
                </a:lnTo>
                <a:lnTo>
                  <a:pt x="3924915" y="3147185"/>
                </a:lnTo>
                <a:cubicBezTo>
                  <a:pt x="3919954" y="3142225"/>
                  <a:pt x="3914994" y="3139744"/>
                  <a:pt x="3910032" y="3139744"/>
                </a:cubicBezTo>
                <a:cubicBezTo>
                  <a:pt x="3905071" y="3139744"/>
                  <a:pt x="3896390" y="3136023"/>
                  <a:pt x="3883987" y="3128582"/>
                </a:cubicBezTo>
                <a:cubicBezTo>
                  <a:pt x="3877786" y="3124861"/>
                  <a:pt x="3873135" y="3121450"/>
                  <a:pt x="3870035" y="3118350"/>
                </a:cubicBezTo>
                <a:lnTo>
                  <a:pt x="3869300" y="3117420"/>
                </a:lnTo>
                <a:lnTo>
                  <a:pt x="3857942" y="3117420"/>
                </a:lnTo>
                <a:lnTo>
                  <a:pt x="3843060" y="3124861"/>
                </a:lnTo>
                <a:cubicBezTo>
                  <a:pt x="3838098" y="3129823"/>
                  <a:pt x="3835618" y="3132303"/>
                  <a:pt x="3835618" y="3132303"/>
                </a:cubicBezTo>
                <a:lnTo>
                  <a:pt x="3843060" y="3132303"/>
                </a:lnTo>
                <a:cubicBezTo>
                  <a:pt x="3848021" y="3137264"/>
                  <a:pt x="3851742" y="3139744"/>
                  <a:pt x="3854222" y="3139744"/>
                </a:cubicBezTo>
                <a:cubicBezTo>
                  <a:pt x="3856702" y="3139744"/>
                  <a:pt x="3860423" y="3142225"/>
                  <a:pt x="3865384" y="3147185"/>
                </a:cubicBezTo>
                <a:lnTo>
                  <a:pt x="3880267" y="3154627"/>
                </a:lnTo>
                <a:cubicBezTo>
                  <a:pt x="3880267" y="3154627"/>
                  <a:pt x="3883987" y="3158348"/>
                  <a:pt x="3891429" y="3165789"/>
                </a:cubicBezTo>
                <a:cubicBezTo>
                  <a:pt x="3898870" y="3173230"/>
                  <a:pt x="3903831" y="3176951"/>
                  <a:pt x="3906312" y="3176951"/>
                </a:cubicBezTo>
                <a:cubicBezTo>
                  <a:pt x="3908792" y="3176951"/>
                  <a:pt x="3908792" y="3175711"/>
                  <a:pt x="3906312" y="3173230"/>
                </a:cubicBezTo>
                <a:cubicBezTo>
                  <a:pt x="3903831" y="3170750"/>
                  <a:pt x="3900111" y="3167030"/>
                  <a:pt x="3895149" y="3162068"/>
                </a:cubicBezTo>
                <a:cubicBezTo>
                  <a:pt x="3890188" y="3157108"/>
                  <a:pt x="3887708" y="3152147"/>
                  <a:pt x="3887708" y="3147185"/>
                </a:cubicBezTo>
                <a:cubicBezTo>
                  <a:pt x="3887708" y="3147185"/>
                  <a:pt x="3885228" y="3147185"/>
                  <a:pt x="3880267" y="3147185"/>
                </a:cubicBezTo>
                <a:cubicBezTo>
                  <a:pt x="3875305" y="3147185"/>
                  <a:pt x="3869105" y="3144705"/>
                  <a:pt x="3861663" y="3139744"/>
                </a:cubicBezTo>
                <a:cubicBezTo>
                  <a:pt x="3854222" y="3134783"/>
                  <a:pt x="3851742" y="3131063"/>
                  <a:pt x="3854222" y="3128582"/>
                </a:cubicBezTo>
                <a:cubicBezTo>
                  <a:pt x="3856702" y="3126102"/>
                  <a:pt x="3861663" y="3127342"/>
                  <a:pt x="3869105" y="3132303"/>
                </a:cubicBezTo>
                <a:cubicBezTo>
                  <a:pt x="3876546" y="3137264"/>
                  <a:pt x="3890188" y="3147185"/>
                  <a:pt x="3910032" y="3162068"/>
                </a:cubicBezTo>
                <a:cubicBezTo>
                  <a:pt x="3929876" y="3176951"/>
                  <a:pt x="3944759" y="3189354"/>
                  <a:pt x="3954681" y="3199275"/>
                </a:cubicBezTo>
                <a:cubicBezTo>
                  <a:pt x="3964602" y="3209197"/>
                  <a:pt x="3972044" y="3214158"/>
                  <a:pt x="3977005" y="3214158"/>
                </a:cubicBezTo>
                <a:lnTo>
                  <a:pt x="3999329" y="3229041"/>
                </a:lnTo>
                <a:cubicBezTo>
                  <a:pt x="4009251" y="3238963"/>
                  <a:pt x="4016692" y="3242684"/>
                  <a:pt x="4021653" y="3240203"/>
                </a:cubicBezTo>
                <a:cubicBezTo>
                  <a:pt x="4026615" y="3237723"/>
                  <a:pt x="4026615" y="3241444"/>
                  <a:pt x="4021653" y="3251365"/>
                </a:cubicBezTo>
                <a:cubicBezTo>
                  <a:pt x="4021653" y="3251365"/>
                  <a:pt x="4021653" y="3253846"/>
                  <a:pt x="4021653" y="3258807"/>
                </a:cubicBezTo>
                <a:cubicBezTo>
                  <a:pt x="4016692" y="3263768"/>
                  <a:pt x="4016692" y="3266248"/>
                  <a:pt x="4021653" y="3266248"/>
                </a:cubicBezTo>
                <a:cubicBezTo>
                  <a:pt x="4026615" y="3266248"/>
                  <a:pt x="4030335" y="3265008"/>
                  <a:pt x="4032815" y="3262527"/>
                </a:cubicBezTo>
                <a:cubicBezTo>
                  <a:pt x="4035296" y="3260047"/>
                  <a:pt x="4039016" y="3261287"/>
                  <a:pt x="4043978" y="3266248"/>
                </a:cubicBezTo>
                <a:lnTo>
                  <a:pt x="4043978" y="3273689"/>
                </a:lnTo>
                <a:cubicBezTo>
                  <a:pt x="4039016" y="3273689"/>
                  <a:pt x="4043978" y="3281131"/>
                  <a:pt x="4058860" y="3296014"/>
                </a:cubicBezTo>
                <a:cubicBezTo>
                  <a:pt x="4073743" y="3310896"/>
                  <a:pt x="4081185" y="3319578"/>
                  <a:pt x="4081185" y="3322059"/>
                </a:cubicBezTo>
                <a:cubicBezTo>
                  <a:pt x="4081185" y="3324539"/>
                  <a:pt x="4083665" y="3325779"/>
                  <a:pt x="4088626" y="3325779"/>
                </a:cubicBezTo>
                <a:cubicBezTo>
                  <a:pt x="4093587" y="3325779"/>
                  <a:pt x="4097308" y="3327020"/>
                  <a:pt x="4099788" y="3329500"/>
                </a:cubicBezTo>
                <a:cubicBezTo>
                  <a:pt x="4102268" y="3331981"/>
                  <a:pt x="4110950" y="3340662"/>
                  <a:pt x="4125833" y="3355545"/>
                </a:cubicBezTo>
                <a:cubicBezTo>
                  <a:pt x="4160560" y="3385310"/>
                  <a:pt x="4177923" y="3400193"/>
                  <a:pt x="4177923" y="3400193"/>
                </a:cubicBezTo>
                <a:cubicBezTo>
                  <a:pt x="4177923" y="3410115"/>
                  <a:pt x="4182884" y="3415076"/>
                  <a:pt x="4192806" y="3415076"/>
                </a:cubicBezTo>
                <a:cubicBezTo>
                  <a:pt x="4192806" y="3410115"/>
                  <a:pt x="4200247" y="3415076"/>
                  <a:pt x="4215130" y="3429959"/>
                </a:cubicBezTo>
                <a:cubicBezTo>
                  <a:pt x="4220091" y="3434920"/>
                  <a:pt x="4223812" y="3439881"/>
                  <a:pt x="4226292" y="3444842"/>
                </a:cubicBezTo>
                <a:cubicBezTo>
                  <a:pt x="4228772" y="3449803"/>
                  <a:pt x="4230013" y="3452283"/>
                  <a:pt x="4230013" y="3452283"/>
                </a:cubicBezTo>
                <a:lnTo>
                  <a:pt x="4259778" y="3474607"/>
                </a:lnTo>
                <a:lnTo>
                  <a:pt x="4252337" y="3474607"/>
                </a:lnTo>
                <a:lnTo>
                  <a:pt x="4259778" y="3482049"/>
                </a:lnTo>
                <a:lnTo>
                  <a:pt x="4252337" y="3482049"/>
                </a:lnTo>
                <a:lnTo>
                  <a:pt x="4252337" y="3489490"/>
                </a:lnTo>
                <a:cubicBezTo>
                  <a:pt x="4257298" y="3499412"/>
                  <a:pt x="4259778" y="3504373"/>
                  <a:pt x="4259778" y="3504373"/>
                </a:cubicBezTo>
                <a:lnTo>
                  <a:pt x="4244896" y="3511814"/>
                </a:lnTo>
                <a:lnTo>
                  <a:pt x="4230013" y="3496932"/>
                </a:lnTo>
                <a:cubicBezTo>
                  <a:pt x="4230013" y="3491971"/>
                  <a:pt x="4227533" y="3488250"/>
                  <a:pt x="4222571" y="3485769"/>
                </a:cubicBezTo>
                <a:cubicBezTo>
                  <a:pt x="4217610" y="3483289"/>
                  <a:pt x="4212650" y="3482049"/>
                  <a:pt x="4207689" y="3482049"/>
                </a:cubicBezTo>
                <a:cubicBezTo>
                  <a:pt x="4197767" y="3487010"/>
                  <a:pt x="4192806" y="3484529"/>
                  <a:pt x="4192806" y="3474607"/>
                </a:cubicBezTo>
                <a:lnTo>
                  <a:pt x="4185364" y="3474607"/>
                </a:lnTo>
                <a:lnTo>
                  <a:pt x="4207689" y="3496932"/>
                </a:lnTo>
                <a:lnTo>
                  <a:pt x="4237454" y="3526697"/>
                </a:lnTo>
                <a:cubicBezTo>
                  <a:pt x="4242415" y="3526697"/>
                  <a:pt x="4246136" y="3527937"/>
                  <a:pt x="4248616" y="3530418"/>
                </a:cubicBezTo>
                <a:cubicBezTo>
                  <a:pt x="4251096" y="3532899"/>
                  <a:pt x="4252337" y="3534139"/>
                  <a:pt x="4252337" y="3534139"/>
                </a:cubicBezTo>
                <a:cubicBezTo>
                  <a:pt x="4257298" y="3534139"/>
                  <a:pt x="4262258" y="3539099"/>
                  <a:pt x="4267220" y="3549021"/>
                </a:cubicBezTo>
                <a:cubicBezTo>
                  <a:pt x="4272181" y="3553982"/>
                  <a:pt x="4277141" y="3557703"/>
                  <a:pt x="4282103" y="3560184"/>
                </a:cubicBezTo>
                <a:cubicBezTo>
                  <a:pt x="4287064" y="3562664"/>
                  <a:pt x="4289544" y="3563904"/>
                  <a:pt x="4289544" y="3563904"/>
                </a:cubicBezTo>
                <a:cubicBezTo>
                  <a:pt x="4289544" y="3563904"/>
                  <a:pt x="4290785" y="3565144"/>
                  <a:pt x="4293265" y="3567625"/>
                </a:cubicBezTo>
                <a:cubicBezTo>
                  <a:pt x="4295745" y="3570106"/>
                  <a:pt x="4296985" y="3571346"/>
                  <a:pt x="4296985" y="3571346"/>
                </a:cubicBezTo>
                <a:cubicBezTo>
                  <a:pt x="4301947" y="3576306"/>
                  <a:pt x="4306907" y="3578787"/>
                  <a:pt x="4311868" y="3578787"/>
                </a:cubicBezTo>
                <a:lnTo>
                  <a:pt x="4319310" y="3578787"/>
                </a:lnTo>
                <a:lnTo>
                  <a:pt x="4371399" y="3630877"/>
                </a:lnTo>
                <a:lnTo>
                  <a:pt x="4401165" y="3653201"/>
                </a:lnTo>
                <a:cubicBezTo>
                  <a:pt x="4416048" y="3663123"/>
                  <a:pt x="4428451" y="3673045"/>
                  <a:pt x="4438372" y="3682967"/>
                </a:cubicBezTo>
                <a:lnTo>
                  <a:pt x="4438372" y="3690408"/>
                </a:lnTo>
                <a:lnTo>
                  <a:pt x="4430931" y="3690408"/>
                </a:lnTo>
                <a:lnTo>
                  <a:pt x="4430931" y="3682967"/>
                </a:lnTo>
                <a:cubicBezTo>
                  <a:pt x="4430931" y="3682967"/>
                  <a:pt x="4429690" y="3682967"/>
                  <a:pt x="4427210" y="3682967"/>
                </a:cubicBezTo>
                <a:cubicBezTo>
                  <a:pt x="4424730" y="3682967"/>
                  <a:pt x="4421009" y="3680486"/>
                  <a:pt x="4416048" y="3675525"/>
                </a:cubicBezTo>
                <a:cubicBezTo>
                  <a:pt x="4411087" y="3670565"/>
                  <a:pt x="4408606" y="3668084"/>
                  <a:pt x="4408606" y="3668084"/>
                </a:cubicBezTo>
                <a:lnTo>
                  <a:pt x="4401165" y="3668084"/>
                </a:lnTo>
                <a:lnTo>
                  <a:pt x="4363958" y="3638318"/>
                </a:lnTo>
                <a:cubicBezTo>
                  <a:pt x="4363958" y="3643279"/>
                  <a:pt x="4361478" y="3645760"/>
                  <a:pt x="4356517" y="3645760"/>
                </a:cubicBezTo>
                <a:lnTo>
                  <a:pt x="4349075" y="3645760"/>
                </a:lnTo>
                <a:cubicBezTo>
                  <a:pt x="4349075" y="3650720"/>
                  <a:pt x="4349075" y="3653201"/>
                  <a:pt x="4349075" y="3653201"/>
                </a:cubicBezTo>
                <a:cubicBezTo>
                  <a:pt x="4349075" y="3653201"/>
                  <a:pt x="4351555" y="3653201"/>
                  <a:pt x="4356517" y="3653201"/>
                </a:cubicBezTo>
                <a:cubicBezTo>
                  <a:pt x="4361478" y="3653201"/>
                  <a:pt x="4363958" y="3655682"/>
                  <a:pt x="4363958" y="3660643"/>
                </a:cubicBezTo>
                <a:cubicBezTo>
                  <a:pt x="4368919" y="3665603"/>
                  <a:pt x="4373880" y="3665603"/>
                  <a:pt x="4378841" y="3660643"/>
                </a:cubicBezTo>
                <a:lnTo>
                  <a:pt x="4386282" y="3668084"/>
                </a:lnTo>
                <a:cubicBezTo>
                  <a:pt x="4386282" y="3668084"/>
                  <a:pt x="4390003" y="3670565"/>
                  <a:pt x="4397444" y="3675525"/>
                </a:cubicBezTo>
                <a:cubicBezTo>
                  <a:pt x="4404886" y="3680486"/>
                  <a:pt x="4413568" y="3686687"/>
                  <a:pt x="4423489" y="3694129"/>
                </a:cubicBezTo>
                <a:cubicBezTo>
                  <a:pt x="4433411" y="3701570"/>
                  <a:pt x="4439613" y="3705291"/>
                  <a:pt x="4442093" y="3705291"/>
                </a:cubicBezTo>
                <a:cubicBezTo>
                  <a:pt x="4444573" y="3705291"/>
                  <a:pt x="4448294" y="3705291"/>
                  <a:pt x="4453255" y="3705291"/>
                </a:cubicBezTo>
                <a:lnTo>
                  <a:pt x="4460696" y="3712732"/>
                </a:lnTo>
                <a:lnTo>
                  <a:pt x="4453255" y="3712732"/>
                </a:lnTo>
                <a:cubicBezTo>
                  <a:pt x="4448294" y="3712732"/>
                  <a:pt x="4442093" y="3713972"/>
                  <a:pt x="4434651" y="3716453"/>
                </a:cubicBezTo>
                <a:cubicBezTo>
                  <a:pt x="4427210" y="3718934"/>
                  <a:pt x="4422249" y="3718934"/>
                  <a:pt x="4419769" y="3716453"/>
                </a:cubicBezTo>
                <a:cubicBezTo>
                  <a:pt x="4417289" y="3713972"/>
                  <a:pt x="4418528" y="3710252"/>
                  <a:pt x="4423489" y="3705291"/>
                </a:cubicBezTo>
                <a:lnTo>
                  <a:pt x="4393724" y="3697850"/>
                </a:lnTo>
                <a:cubicBezTo>
                  <a:pt x="4388762" y="3697850"/>
                  <a:pt x="4383802" y="3700330"/>
                  <a:pt x="4378841" y="3705291"/>
                </a:cubicBezTo>
                <a:lnTo>
                  <a:pt x="4371399" y="3705291"/>
                </a:lnTo>
                <a:cubicBezTo>
                  <a:pt x="4371399" y="3700330"/>
                  <a:pt x="4368919" y="3695369"/>
                  <a:pt x="4363958" y="3690408"/>
                </a:cubicBezTo>
                <a:cubicBezTo>
                  <a:pt x="4358997" y="3685447"/>
                  <a:pt x="4356517" y="3680486"/>
                  <a:pt x="4356517" y="3675525"/>
                </a:cubicBezTo>
                <a:lnTo>
                  <a:pt x="4349075" y="3660643"/>
                </a:lnTo>
                <a:lnTo>
                  <a:pt x="4326751" y="3645760"/>
                </a:lnTo>
                <a:cubicBezTo>
                  <a:pt x="4326751" y="3645760"/>
                  <a:pt x="4325510" y="3645760"/>
                  <a:pt x="4323030" y="3645760"/>
                </a:cubicBezTo>
                <a:cubicBezTo>
                  <a:pt x="4320550" y="3645760"/>
                  <a:pt x="4318069" y="3643279"/>
                  <a:pt x="4315589" y="3638318"/>
                </a:cubicBezTo>
                <a:cubicBezTo>
                  <a:pt x="4313109" y="3633358"/>
                  <a:pt x="4309388" y="3633358"/>
                  <a:pt x="4304427" y="3638318"/>
                </a:cubicBezTo>
                <a:cubicBezTo>
                  <a:pt x="4299465" y="3638318"/>
                  <a:pt x="4296985" y="3635838"/>
                  <a:pt x="4296985" y="3630877"/>
                </a:cubicBezTo>
                <a:lnTo>
                  <a:pt x="4274661" y="3623435"/>
                </a:lnTo>
                <a:cubicBezTo>
                  <a:pt x="4274661" y="3623435"/>
                  <a:pt x="4272181" y="3620955"/>
                  <a:pt x="4267220" y="3615994"/>
                </a:cubicBezTo>
                <a:cubicBezTo>
                  <a:pt x="4262258" y="3606072"/>
                  <a:pt x="4254817" y="3601111"/>
                  <a:pt x="4244896" y="3601111"/>
                </a:cubicBezTo>
                <a:lnTo>
                  <a:pt x="4244896" y="3608553"/>
                </a:lnTo>
                <a:lnTo>
                  <a:pt x="4244896" y="3615994"/>
                </a:lnTo>
                <a:cubicBezTo>
                  <a:pt x="4239934" y="3611033"/>
                  <a:pt x="4238695" y="3611033"/>
                  <a:pt x="4241175" y="3615994"/>
                </a:cubicBezTo>
                <a:cubicBezTo>
                  <a:pt x="4243655" y="3620955"/>
                  <a:pt x="4242415" y="3622195"/>
                  <a:pt x="4237454" y="3619715"/>
                </a:cubicBezTo>
                <a:cubicBezTo>
                  <a:pt x="4232493" y="3617234"/>
                  <a:pt x="4230013" y="3613513"/>
                  <a:pt x="4230013" y="3608553"/>
                </a:cubicBezTo>
                <a:cubicBezTo>
                  <a:pt x="4230013" y="3603592"/>
                  <a:pt x="4228772" y="3602351"/>
                  <a:pt x="4226292" y="3604832"/>
                </a:cubicBezTo>
                <a:cubicBezTo>
                  <a:pt x="4223812" y="3607313"/>
                  <a:pt x="4222571" y="3611033"/>
                  <a:pt x="4222571" y="3615994"/>
                </a:cubicBezTo>
                <a:cubicBezTo>
                  <a:pt x="4222571" y="3620955"/>
                  <a:pt x="4217610" y="3620955"/>
                  <a:pt x="4207689" y="3615994"/>
                </a:cubicBezTo>
                <a:lnTo>
                  <a:pt x="4200247" y="3608553"/>
                </a:lnTo>
                <a:cubicBezTo>
                  <a:pt x="4205208" y="3608553"/>
                  <a:pt x="4210169" y="3608553"/>
                  <a:pt x="4215130" y="3608553"/>
                </a:cubicBezTo>
                <a:cubicBezTo>
                  <a:pt x="4215130" y="3603592"/>
                  <a:pt x="4213889" y="3601111"/>
                  <a:pt x="4211409" y="3601111"/>
                </a:cubicBezTo>
                <a:cubicBezTo>
                  <a:pt x="4208929" y="3601111"/>
                  <a:pt x="4207689" y="3601111"/>
                  <a:pt x="4207689" y="3601111"/>
                </a:cubicBezTo>
                <a:lnTo>
                  <a:pt x="4192806" y="3593670"/>
                </a:lnTo>
                <a:cubicBezTo>
                  <a:pt x="4192806" y="3588709"/>
                  <a:pt x="4192806" y="3586228"/>
                  <a:pt x="4192806" y="3586228"/>
                </a:cubicBezTo>
                <a:cubicBezTo>
                  <a:pt x="4187844" y="3586228"/>
                  <a:pt x="4182884" y="3583748"/>
                  <a:pt x="4177923" y="3578787"/>
                </a:cubicBezTo>
                <a:cubicBezTo>
                  <a:pt x="4168001" y="3573826"/>
                  <a:pt x="4160560" y="3568865"/>
                  <a:pt x="4155599" y="3563904"/>
                </a:cubicBezTo>
                <a:cubicBezTo>
                  <a:pt x="4150637" y="3558943"/>
                  <a:pt x="4148157" y="3557703"/>
                  <a:pt x="4148157" y="3560184"/>
                </a:cubicBezTo>
                <a:cubicBezTo>
                  <a:pt x="4148157" y="3562664"/>
                  <a:pt x="4146917" y="3562664"/>
                  <a:pt x="4144437" y="3560184"/>
                </a:cubicBezTo>
                <a:cubicBezTo>
                  <a:pt x="4141956" y="3557703"/>
                  <a:pt x="4138236" y="3556463"/>
                  <a:pt x="4133274" y="3556463"/>
                </a:cubicBezTo>
                <a:lnTo>
                  <a:pt x="4133274" y="3549021"/>
                </a:lnTo>
                <a:lnTo>
                  <a:pt x="4118392" y="3541580"/>
                </a:lnTo>
                <a:lnTo>
                  <a:pt x="4110950" y="3541580"/>
                </a:lnTo>
                <a:lnTo>
                  <a:pt x="4103509" y="3541580"/>
                </a:lnTo>
                <a:cubicBezTo>
                  <a:pt x="4098548" y="3541580"/>
                  <a:pt x="4096067" y="3541580"/>
                  <a:pt x="4096067" y="3541580"/>
                </a:cubicBezTo>
                <a:cubicBezTo>
                  <a:pt x="4091106" y="3541580"/>
                  <a:pt x="4088626" y="3540340"/>
                  <a:pt x="4088626" y="3537859"/>
                </a:cubicBezTo>
                <a:cubicBezTo>
                  <a:pt x="4088626" y="3535379"/>
                  <a:pt x="4088626" y="3534139"/>
                  <a:pt x="4088626" y="3534139"/>
                </a:cubicBezTo>
                <a:cubicBezTo>
                  <a:pt x="4088626" y="3529178"/>
                  <a:pt x="4086146" y="3524217"/>
                  <a:pt x="4081185" y="3519256"/>
                </a:cubicBezTo>
                <a:lnTo>
                  <a:pt x="4073743" y="3526697"/>
                </a:lnTo>
                <a:lnTo>
                  <a:pt x="4066302" y="3534139"/>
                </a:lnTo>
                <a:lnTo>
                  <a:pt x="4058860" y="3534139"/>
                </a:lnTo>
                <a:cubicBezTo>
                  <a:pt x="4058860" y="3534139"/>
                  <a:pt x="4058860" y="3532899"/>
                  <a:pt x="4058860" y="3530418"/>
                </a:cubicBezTo>
                <a:cubicBezTo>
                  <a:pt x="4058860" y="3527937"/>
                  <a:pt x="4061340" y="3526697"/>
                  <a:pt x="4066302" y="3526697"/>
                </a:cubicBezTo>
                <a:lnTo>
                  <a:pt x="4073743" y="3519256"/>
                </a:lnTo>
                <a:cubicBezTo>
                  <a:pt x="4073743" y="3504373"/>
                  <a:pt x="4068782" y="3499412"/>
                  <a:pt x="4058860" y="3504373"/>
                </a:cubicBezTo>
                <a:cubicBezTo>
                  <a:pt x="4058860" y="3504373"/>
                  <a:pt x="4053899" y="3500652"/>
                  <a:pt x="4043978" y="3493211"/>
                </a:cubicBezTo>
                <a:cubicBezTo>
                  <a:pt x="4034056" y="3485769"/>
                  <a:pt x="4026615" y="3482049"/>
                  <a:pt x="4021653" y="3482049"/>
                </a:cubicBezTo>
                <a:lnTo>
                  <a:pt x="4006771" y="3467166"/>
                </a:lnTo>
                <a:cubicBezTo>
                  <a:pt x="4001809" y="3472127"/>
                  <a:pt x="3996849" y="3474607"/>
                  <a:pt x="3991888" y="3474607"/>
                </a:cubicBezTo>
                <a:cubicBezTo>
                  <a:pt x="3996849" y="3479568"/>
                  <a:pt x="4003050" y="3482049"/>
                  <a:pt x="4010491" y="3482049"/>
                </a:cubicBezTo>
                <a:cubicBezTo>
                  <a:pt x="4017933" y="3482049"/>
                  <a:pt x="4021653" y="3484529"/>
                  <a:pt x="4021653" y="3489490"/>
                </a:cubicBezTo>
                <a:lnTo>
                  <a:pt x="4021653" y="3496932"/>
                </a:lnTo>
                <a:lnTo>
                  <a:pt x="4051419" y="3519256"/>
                </a:lnTo>
                <a:cubicBezTo>
                  <a:pt x="4046458" y="3519256"/>
                  <a:pt x="4043978" y="3519256"/>
                  <a:pt x="4043978" y="3519256"/>
                </a:cubicBezTo>
                <a:cubicBezTo>
                  <a:pt x="4043978" y="3519256"/>
                  <a:pt x="4041497" y="3516775"/>
                  <a:pt x="4036536" y="3511814"/>
                </a:cubicBezTo>
                <a:cubicBezTo>
                  <a:pt x="4036536" y="3511814"/>
                  <a:pt x="4031575" y="3509334"/>
                  <a:pt x="4021653" y="3504373"/>
                </a:cubicBezTo>
                <a:lnTo>
                  <a:pt x="3991888" y="3489490"/>
                </a:lnTo>
                <a:lnTo>
                  <a:pt x="3984446" y="3482049"/>
                </a:lnTo>
                <a:cubicBezTo>
                  <a:pt x="3984446" y="3487010"/>
                  <a:pt x="3986926" y="3490730"/>
                  <a:pt x="3991888" y="3493211"/>
                </a:cubicBezTo>
                <a:cubicBezTo>
                  <a:pt x="3996849" y="3495692"/>
                  <a:pt x="3999329" y="3496932"/>
                  <a:pt x="3999329" y="3496932"/>
                </a:cubicBezTo>
                <a:cubicBezTo>
                  <a:pt x="4004290" y="3501892"/>
                  <a:pt x="4009251" y="3504373"/>
                  <a:pt x="4014212" y="3504373"/>
                </a:cubicBezTo>
                <a:lnTo>
                  <a:pt x="4006771" y="3511814"/>
                </a:lnTo>
                <a:cubicBezTo>
                  <a:pt x="4006771" y="3511814"/>
                  <a:pt x="4005530" y="3511814"/>
                  <a:pt x="4003050" y="3511814"/>
                </a:cubicBezTo>
                <a:cubicBezTo>
                  <a:pt x="4000570" y="3511814"/>
                  <a:pt x="3999329" y="3510574"/>
                  <a:pt x="3999329" y="3508094"/>
                </a:cubicBezTo>
                <a:cubicBezTo>
                  <a:pt x="3999329" y="3505613"/>
                  <a:pt x="3996849" y="3501892"/>
                  <a:pt x="3991888" y="3496932"/>
                </a:cubicBezTo>
                <a:cubicBezTo>
                  <a:pt x="3986926" y="3496932"/>
                  <a:pt x="3989408" y="3504373"/>
                  <a:pt x="3999329" y="3519256"/>
                </a:cubicBezTo>
                <a:cubicBezTo>
                  <a:pt x="3994368" y="3519256"/>
                  <a:pt x="3989408" y="3516775"/>
                  <a:pt x="3984446" y="3511814"/>
                </a:cubicBezTo>
                <a:lnTo>
                  <a:pt x="3954681" y="3482049"/>
                </a:lnTo>
                <a:lnTo>
                  <a:pt x="3954681" y="3474607"/>
                </a:lnTo>
                <a:cubicBezTo>
                  <a:pt x="3964602" y="3469647"/>
                  <a:pt x="3968323" y="3465926"/>
                  <a:pt x="3965843" y="3463445"/>
                </a:cubicBezTo>
                <a:cubicBezTo>
                  <a:pt x="3963363" y="3460965"/>
                  <a:pt x="3959642" y="3460965"/>
                  <a:pt x="3954681" y="3463445"/>
                </a:cubicBezTo>
                <a:cubicBezTo>
                  <a:pt x="3949719" y="3465926"/>
                  <a:pt x="3947239" y="3462205"/>
                  <a:pt x="3947239" y="3452283"/>
                </a:cubicBezTo>
                <a:cubicBezTo>
                  <a:pt x="3947239" y="3447322"/>
                  <a:pt x="3944759" y="3447322"/>
                  <a:pt x="3939798" y="3452283"/>
                </a:cubicBezTo>
                <a:cubicBezTo>
                  <a:pt x="3939798" y="3452283"/>
                  <a:pt x="3937318" y="3449803"/>
                  <a:pt x="3932356" y="3444842"/>
                </a:cubicBezTo>
                <a:cubicBezTo>
                  <a:pt x="3932356" y="3439881"/>
                  <a:pt x="3928636" y="3438641"/>
                  <a:pt x="3921194" y="3441121"/>
                </a:cubicBezTo>
                <a:cubicBezTo>
                  <a:pt x="3913753" y="3443602"/>
                  <a:pt x="3912512" y="3444842"/>
                  <a:pt x="3917474" y="3444842"/>
                </a:cubicBezTo>
                <a:lnTo>
                  <a:pt x="3910032" y="3444842"/>
                </a:lnTo>
                <a:cubicBezTo>
                  <a:pt x="3910032" y="3444842"/>
                  <a:pt x="3910032" y="3442362"/>
                  <a:pt x="3910032" y="3437400"/>
                </a:cubicBezTo>
                <a:cubicBezTo>
                  <a:pt x="3910032" y="3432440"/>
                  <a:pt x="3905071" y="3427479"/>
                  <a:pt x="3895149" y="3422518"/>
                </a:cubicBezTo>
                <a:cubicBezTo>
                  <a:pt x="3885228" y="3417557"/>
                  <a:pt x="3876546" y="3411355"/>
                  <a:pt x="3869105" y="3403914"/>
                </a:cubicBezTo>
                <a:cubicBezTo>
                  <a:pt x="3861663" y="3396473"/>
                  <a:pt x="3852981" y="3389031"/>
                  <a:pt x="3843060" y="3381590"/>
                </a:cubicBezTo>
                <a:cubicBezTo>
                  <a:pt x="3833138" y="3374148"/>
                  <a:pt x="3828177" y="3370428"/>
                  <a:pt x="3828177" y="3370428"/>
                </a:cubicBezTo>
                <a:lnTo>
                  <a:pt x="3798411" y="3348103"/>
                </a:lnTo>
                <a:cubicBezTo>
                  <a:pt x="3783528" y="3338182"/>
                  <a:pt x="3774846" y="3330741"/>
                  <a:pt x="3772366" y="3325779"/>
                </a:cubicBezTo>
                <a:cubicBezTo>
                  <a:pt x="3769886" y="3320818"/>
                  <a:pt x="3767405" y="3318338"/>
                  <a:pt x="3764925" y="3318338"/>
                </a:cubicBezTo>
                <a:cubicBezTo>
                  <a:pt x="3762445" y="3318338"/>
                  <a:pt x="3752522" y="3312137"/>
                  <a:pt x="3735159" y="3299734"/>
                </a:cubicBezTo>
                <a:cubicBezTo>
                  <a:pt x="3717796" y="3287332"/>
                  <a:pt x="3706634" y="3281131"/>
                  <a:pt x="3701673" y="3281131"/>
                </a:cubicBezTo>
                <a:cubicBezTo>
                  <a:pt x="3701673" y="3276170"/>
                  <a:pt x="3699193" y="3272449"/>
                  <a:pt x="3694231" y="3269969"/>
                </a:cubicBezTo>
                <a:cubicBezTo>
                  <a:pt x="3689270" y="3267489"/>
                  <a:pt x="3681829" y="3263768"/>
                  <a:pt x="3671907" y="3258807"/>
                </a:cubicBezTo>
                <a:cubicBezTo>
                  <a:pt x="3666946" y="3258807"/>
                  <a:pt x="3664466" y="3256326"/>
                  <a:pt x="3664466" y="3251365"/>
                </a:cubicBezTo>
                <a:cubicBezTo>
                  <a:pt x="3664466" y="3246404"/>
                  <a:pt x="3663225" y="3245164"/>
                  <a:pt x="3660745" y="3247644"/>
                </a:cubicBezTo>
                <a:cubicBezTo>
                  <a:pt x="3658265" y="3250125"/>
                  <a:pt x="3654544" y="3248885"/>
                  <a:pt x="3649583" y="3243924"/>
                </a:cubicBezTo>
                <a:lnTo>
                  <a:pt x="3649583" y="3236482"/>
                </a:lnTo>
                <a:cubicBezTo>
                  <a:pt x="3644622" y="3231522"/>
                  <a:pt x="3644622" y="3229041"/>
                  <a:pt x="3649583" y="3229041"/>
                </a:cubicBezTo>
                <a:lnTo>
                  <a:pt x="3642142" y="3221600"/>
                </a:lnTo>
                <a:cubicBezTo>
                  <a:pt x="3642142" y="3221600"/>
                  <a:pt x="3640901" y="3224080"/>
                  <a:pt x="3638421" y="3229041"/>
                </a:cubicBezTo>
                <a:cubicBezTo>
                  <a:pt x="3635941" y="3234002"/>
                  <a:pt x="3633460" y="3234002"/>
                  <a:pt x="3630980" y="3229041"/>
                </a:cubicBezTo>
                <a:cubicBezTo>
                  <a:pt x="3628499" y="3224080"/>
                  <a:pt x="3626018" y="3222840"/>
                  <a:pt x="3623538" y="3225320"/>
                </a:cubicBezTo>
                <a:cubicBezTo>
                  <a:pt x="3621058" y="3227801"/>
                  <a:pt x="3618577" y="3227801"/>
                  <a:pt x="3616097" y="3225320"/>
                </a:cubicBezTo>
                <a:cubicBezTo>
                  <a:pt x="3613617" y="3222840"/>
                  <a:pt x="3612376" y="3219119"/>
                  <a:pt x="3612376" y="3214158"/>
                </a:cubicBezTo>
                <a:cubicBezTo>
                  <a:pt x="3612376" y="3209197"/>
                  <a:pt x="3612376" y="3206717"/>
                  <a:pt x="3612376" y="3206717"/>
                </a:cubicBezTo>
                <a:cubicBezTo>
                  <a:pt x="3607415" y="3196795"/>
                  <a:pt x="3602455" y="3194315"/>
                  <a:pt x="3597493" y="3199275"/>
                </a:cubicBezTo>
                <a:cubicBezTo>
                  <a:pt x="3587572" y="3199275"/>
                  <a:pt x="3582610" y="3196795"/>
                  <a:pt x="3582610" y="3191834"/>
                </a:cubicBezTo>
                <a:lnTo>
                  <a:pt x="3575169" y="3184393"/>
                </a:lnTo>
                <a:cubicBezTo>
                  <a:pt x="3575169" y="3179432"/>
                  <a:pt x="3573928" y="3176951"/>
                  <a:pt x="3571448" y="3176951"/>
                </a:cubicBezTo>
                <a:cubicBezTo>
                  <a:pt x="3568968" y="3176951"/>
                  <a:pt x="3566487" y="3178192"/>
                  <a:pt x="3564007" y="3180672"/>
                </a:cubicBezTo>
                <a:cubicBezTo>
                  <a:pt x="3561527" y="3183152"/>
                  <a:pt x="3557806" y="3184393"/>
                  <a:pt x="3552845" y="3184393"/>
                </a:cubicBezTo>
                <a:lnTo>
                  <a:pt x="3552845" y="3176951"/>
                </a:lnTo>
                <a:cubicBezTo>
                  <a:pt x="3557806" y="3176951"/>
                  <a:pt x="3560286" y="3175711"/>
                  <a:pt x="3560286" y="3173230"/>
                </a:cubicBezTo>
                <a:cubicBezTo>
                  <a:pt x="3560286" y="3170750"/>
                  <a:pt x="3557806" y="3168270"/>
                  <a:pt x="3552845" y="3165789"/>
                </a:cubicBezTo>
                <a:cubicBezTo>
                  <a:pt x="3547883" y="3163309"/>
                  <a:pt x="3545403" y="3162068"/>
                  <a:pt x="3545403" y="3162068"/>
                </a:cubicBezTo>
                <a:cubicBezTo>
                  <a:pt x="3545403" y="3147185"/>
                  <a:pt x="3537962" y="3142225"/>
                  <a:pt x="3523079" y="3147185"/>
                </a:cubicBezTo>
                <a:cubicBezTo>
                  <a:pt x="3518118" y="3147185"/>
                  <a:pt x="3515638" y="3147185"/>
                  <a:pt x="3515638" y="3147185"/>
                </a:cubicBezTo>
                <a:cubicBezTo>
                  <a:pt x="3515638" y="3142225"/>
                  <a:pt x="3514397" y="3138504"/>
                  <a:pt x="3511917" y="3136023"/>
                </a:cubicBezTo>
                <a:cubicBezTo>
                  <a:pt x="3509437" y="3133543"/>
                  <a:pt x="3503235" y="3132303"/>
                  <a:pt x="3493314" y="3132303"/>
                </a:cubicBezTo>
                <a:cubicBezTo>
                  <a:pt x="3488352" y="3127342"/>
                  <a:pt x="3485872" y="3124861"/>
                  <a:pt x="3485872" y="3124861"/>
                </a:cubicBezTo>
                <a:cubicBezTo>
                  <a:pt x="3490833" y="3119901"/>
                  <a:pt x="3489593" y="3118660"/>
                  <a:pt x="3482151" y="3121141"/>
                </a:cubicBezTo>
                <a:cubicBezTo>
                  <a:pt x="3474710" y="3123621"/>
                  <a:pt x="3473469" y="3127342"/>
                  <a:pt x="3478431" y="3132303"/>
                </a:cubicBezTo>
                <a:lnTo>
                  <a:pt x="3485872" y="3147185"/>
                </a:lnTo>
                <a:lnTo>
                  <a:pt x="3470989" y="3132303"/>
                </a:lnTo>
                <a:lnTo>
                  <a:pt x="3456106" y="3132303"/>
                </a:lnTo>
                <a:cubicBezTo>
                  <a:pt x="3456106" y="3137264"/>
                  <a:pt x="3461068" y="3140985"/>
                  <a:pt x="3470989" y="3143465"/>
                </a:cubicBezTo>
                <a:cubicBezTo>
                  <a:pt x="3480911" y="3145945"/>
                  <a:pt x="3488352" y="3149666"/>
                  <a:pt x="3493314" y="3154627"/>
                </a:cubicBezTo>
                <a:cubicBezTo>
                  <a:pt x="3498275" y="3159588"/>
                  <a:pt x="3500755" y="3164549"/>
                  <a:pt x="3500755" y="3169510"/>
                </a:cubicBezTo>
                <a:cubicBezTo>
                  <a:pt x="3495794" y="3164549"/>
                  <a:pt x="3487113" y="3159588"/>
                  <a:pt x="3474710" y="3154627"/>
                </a:cubicBezTo>
                <a:cubicBezTo>
                  <a:pt x="3462307" y="3149666"/>
                  <a:pt x="3452386" y="3143465"/>
                  <a:pt x="3444944" y="3136023"/>
                </a:cubicBezTo>
                <a:cubicBezTo>
                  <a:pt x="3437503" y="3128582"/>
                  <a:pt x="3431302" y="3124861"/>
                  <a:pt x="3426341" y="3124861"/>
                </a:cubicBezTo>
                <a:lnTo>
                  <a:pt x="3411458" y="3102537"/>
                </a:lnTo>
                <a:lnTo>
                  <a:pt x="3411458" y="3095096"/>
                </a:lnTo>
                <a:cubicBezTo>
                  <a:pt x="3406497" y="3100057"/>
                  <a:pt x="3404017" y="3102537"/>
                  <a:pt x="3404017" y="3102537"/>
                </a:cubicBezTo>
                <a:cubicBezTo>
                  <a:pt x="3408978" y="3107498"/>
                  <a:pt x="3401537" y="3105018"/>
                  <a:pt x="3381692" y="3095096"/>
                </a:cubicBezTo>
                <a:cubicBezTo>
                  <a:pt x="3371771" y="3085174"/>
                  <a:pt x="3366810" y="3077733"/>
                  <a:pt x="3366810" y="3072771"/>
                </a:cubicBezTo>
                <a:cubicBezTo>
                  <a:pt x="3366810" y="3072771"/>
                  <a:pt x="3366810" y="3071531"/>
                  <a:pt x="3366810" y="3069051"/>
                </a:cubicBezTo>
                <a:cubicBezTo>
                  <a:pt x="3366810" y="3066571"/>
                  <a:pt x="3364330" y="3065330"/>
                  <a:pt x="3359368" y="3065330"/>
                </a:cubicBezTo>
                <a:cubicBezTo>
                  <a:pt x="3354407" y="3060369"/>
                  <a:pt x="3351927" y="3056649"/>
                  <a:pt x="3351927" y="3054168"/>
                </a:cubicBezTo>
                <a:cubicBezTo>
                  <a:pt x="3351927" y="3051688"/>
                  <a:pt x="3349447" y="3050447"/>
                  <a:pt x="3344485" y="3050447"/>
                </a:cubicBezTo>
                <a:cubicBezTo>
                  <a:pt x="3339524" y="3055409"/>
                  <a:pt x="3335803" y="3056649"/>
                  <a:pt x="3333323" y="3054168"/>
                </a:cubicBezTo>
                <a:cubicBezTo>
                  <a:pt x="3330843" y="3051688"/>
                  <a:pt x="3329603" y="3047967"/>
                  <a:pt x="3329603" y="3043006"/>
                </a:cubicBezTo>
                <a:cubicBezTo>
                  <a:pt x="3324641" y="3038045"/>
                  <a:pt x="3319681" y="3035564"/>
                  <a:pt x="3314720" y="3035564"/>
                </a:cubicBezTo>
                <a:cubicBezTo>
                  <a:pt x="3309758" y="3040526"/>
                  <a:pt x="3307278" y="3043006"/>
                  <a:pt x="3307278" y="3043006"/>
                </a:cubicBezTo>
                <a:cubicBezTo>
                  <a:pt x="3307278" y="3043006"/>
                  <a:pt x="3309758" y="3045486"/>
                  <a:pt x="3314720" y="3050447"/>
                </a:cubicBezTo>
                <a:cubicBezTo>
                  <a:pt x="3324641" y="3055409"/>
                  <a:pt x="3330843" y="3057889"/>
                  <a:pt x="3333323" y="3057889"/>
                </a:cubicBezTo>
                <a:cubicBezTo>
                  <a:pt x="3335803" y="3057889"/>
                  <a:pt x="3337044" y="3060369"/>
                  <a:pt x="3337044" y="3065330"/>
                </a:cubicBezTo>
                <a:cubicBezTo>
                  <a:pt x="3337044" y="3070291"/>
                  <a:pt x="3338285" y="3072771"/>
                  <a:pt x="3340765" y="3072771"/>
                </a:cubicBezTo>
                <a:cubicBezTo>
                  <a:pt x="3343245" y="3072771"/>
                  <a:pt x="3346965" y="3075252"/>
                  <a:pt x="3351927" y="3080213"/>
                </a:cubicBezTo>
                <a:cubicBezTo>
                  <a:pt x="3356888" y="3080213"/>
                  <a:pt x="3359368" y="3081453"/>
                  <a:pt x="3359368" y="3083934"/>
                </a:cubicBezTo>
                <a:cubicBezTo>
                  <a:pt x="3359368" y="3086414"/>
                  <a:pt x="3364330" y="3090135"/>
                  <a:pt x="3374251" y="3095096"/>
                </a:cubicBezTo>
                <a:lnTo>
                  <a:pt x="3396575" y="3109978"/>
                </a:lnTo>
                <a:lnTo>
                  <a:pt x="3389134" y="3109978"/>
                </a:lnTo>
                <a:lnTo>
                  <a:pt x="3366810" y="3102537"/>
                </a:lnTo>
                <a:lnTo>
                  <a:pt x="3351927" y="3087654"/>
                </a:lnTo>
                <a:cubicBezTo>
                  <a:pt x="3351927" y="3082693"/>
                  <a:pt x="3349447" y="3080213"/>
                  <a:pt x="3344485" y="3080213"/>
                </a:cubicBezTo>
                <a:lnTo>
                  <a:pt x="3329603" y="3080213"/>
                </a:lnTo>
                <a:cubicBezTo>
                  <a:pt x="3329603" y="3080213"/>
                  <a:pt x="3324641" y="3075252"/>
                  <a:pt x="3314720" y="3065330"/>
                </a:cubicBezTo>
                <a:lnTo>
                  <a:pt x="3299837" y="3057889"/>
                </a:lnTo>
                <a:cubicBezTo>
                  <a:pt x="3299837" y="3062850"/>
                  <a:pt x="3301078" y="3065330"/>
                  <a:pt x="3303558" y="3065330"/>
                </a:cubicBezTo>
                <a:cubicBezTo>
                  <a:pt x="3306038" y="3065330"/>
                  <a:pt x="3307278" y="3065330"/>
                  <a:pt x="3307278" y="3065330"/>
                </a:cubicBezTo>
                <a:lnTo>
                  <a:pt x="3314720" y="3072771"/>
                </a:lnTo>
                <a:lnTo>
                  <a:pt x="3329603" y="3087654"/>
                </a:lnTo>
                <a:lnTo>
                  <a:pt x="3344485" y="3102537"/>
                </a:lnTo>
                <a:cubicBezTo>
                  <a:pt x="3349447" y="3102537"/>
                  <a:pt x="3358128" y="3107498"/>
                  <a:pt x="3370530" y="3117420"/>
                </a:cubicBezTo>
                <a:cubicBezTo>
                  <a:pt x="3382933" y="3127342"/>
                  <a:pt x="3391614" y="3132303"/>
                  <a:pt x="3396575" y="3132303"/>
                </a:cubicBezTo>
                <a:cubicBezTo>
                  <a:pt x="3391614" y="3137264"/>
                  <a:pt x="3394095" y="3142225"/>
                  <a:pt x="3404017" y="3147185"/>
                </a:cubicBezTo>
                <a:cubicBezTo>
                  <a:pt x="3413938" y="3152147"/>
                  <a:pt x="3421380" y="3154627"/>
                  <a:pt x="3426341" y="3154627"/>
                </a:cubicBezTo>
                <a:lnTo>
                  <a:pt x="3433782" y="3162068"/>
                </a:lnTo>
                <a:lnTo>
                  <a:pt x="3448665" y="3176951"/>
                </a:lnTo>
                <a:cubicBezTo>
                  <a:pt x="3453626" y="3176951"/>
                  <a:pt x="3458587" y="3180672"/>
                  <a:pt x="3463548" y="3188113"/>
                </a:cubicBezTo>
                <a:cubicBezTo>
                  <a:pt x="3468509" y="3195555"/>
                  <a:pt x="3473469" y="3199275"/>
                  <a:pt x="3478431" y="3199275"/>
                </a:cubicBezTo>
                <a:lnTo>
                  <a:pt x="3485872" y="3199275"/>
                </a:lnTo>
                <a:cubicBezTo>
                  <a:pt x="3485872" y="3204237"/>
                  <a:pt x="3492073" y="3211678"/>
                  <a:pt x="3504476" y="3221600"/>
                </a:cubicBezTo>
                <a:cubicBezTo>
                  <a:pt x="3516878" y="3231522"/>
                  <a:pt x="3523079" y="3236482"/>
                  <a:pt x="3523079" y="3236482"/>
                </a:cubicBezTo>
                <a:lnTo>
                  <a:pt x="3530521" y="3243924"/>
                </a:lnTo>
                <a:lnTo>
                  <a:pt x="3552845" y="3251365"/>
                </a:lnTo>
                <a:lnTo>
                  <a:pt x="3515638" y="3251365"/>
                </a:lnTo>
                <a:cubicBezTo>
                  <a:pt x="3515638" y="3251365"/>
                  <a:pt x="3515638" y="3248885"/>
                  <a:pt x="3515638" y="3243924"/>
                </a:cubicBezTo>
                <a:lnTo>
                  <a:pt x="3500755" y="3229041"/>
                </a:lnTo>
                <a:lnTo>
                  <a:pt x="3485872" y="3221600"/>
                </a:lnTo>
                <a:lnTo>
                  <a:pt x="3448665" y="3199275"/>
                </a:lnTo>
                <a:cubicBezTo>
                  <a:pt x="3448665" y="3199275"/>
                  <a:pt x="3446185" y="3199275"/>
                  <a:pt x="3441224" y="3199275"/>
                </a:cubicBezTo>
                <a:cubicBezTo>
                  <a:pt x="3441224" y="3194315"/>
                  <a:pt x="3441224" y="3191834"/>
                  <a:pt x="3441224" y="3191834"/>
                </a:cubicBezTo>
                <a:cubicBezTo>
                  <a:pt x="3441224" y="3186873"/>
                  <a:pt x="3436262" y="3181912"/>
                  <a:pt x="3426341" y="3176951"/>
                </a:cubicBezTo>
                <a:cubicBezTo>
                  <a:pt x="3421380" y="3176951"/>
                  <a:pt x="3415179" y="3173230"/>
                  <a:pt x="3407737" y="3165789"/>
                </a:cubicBezTo>
                <a:cubicBezTo>
                  <a:pt x="3400296" y="3158348"/>
                  <a:pt x="3394095" y="3154627"/>
                  <a:pt x="3389134" y="3154627"/>
                </a:cubicBezTo>
                <a:cubicBezTo>
                  <a:pt x="3384173" y="3154627"/>
                  <a:pt x="3376731" y="3149666"/>
                  <a:pt x="3366810" y="3139744"/>
                </a:cubicBezTo>
                <a:lnTo>
                  <a:pt x="3344485" y="3117420"/>
                </a:lnTo>
                <a:cubicBezTo>
                  <a:pt x="3339524" y="3117420"/>
                  <a:pt x="3334564" y="3114940"/>
                  <a:pt x="3329603" y="3109978"/>
                </a:cubicBezTo>
                <a:cubicBezTo>
                  <a:pt x="3324641" y="3105018"/>
                  <a:pt x="3319681" y="3101297"/>
                  <a:pt x="3314720" y="3098816"/>
                </a:cubicBezTo>
                <a:cubicBezTo>
                  <a:pt x="3309758" y="3096336"/>
                  <a:pt x="3304798" y="3092616"/>
                  <a:pt x="3299837" y="3087654"/>
                </a:cubicBezTo>
                <a:cubicBezTo>
                  <a:pt x="3294876" y="3082693"/>
                  <a:pt x="3292396" y="3080213"/>
                  <a:pt x="3292396" y="3080213"/>
                </a:cubicBezTo>
                <a:cubicBezTo>
                  <a:pt x="3287434" y="3080213"/>
                  <a:pt x="3284954" y="3080213"/>
                  <a:pt x="3284954" y="3080213"/>
                </a:cubicBezTo>
                <a:cubicBezTo>
                  <a:pt x="3284954" y="3075252"/>
                  <a:pt x="3282474" y="3072771"/>
                  <a:pt x="3277513" y="3072771"/>
                </a:cubicBezTo>
                <a:cubicBezTo>
                  <a:pt x="3262630" y="3072771"/>
                  <a:pt x="3247747" y="3060369"/>
                  <a:pt x="3232864" y="3035564"/>
                </a:cubicBezTo>
                <a:lnTo>
                  <a:pt x="3225423" y="3028123"/>
                </a:lnTo>
                <a:cubicBezTo>
                  <a:pt x="3225423" y="3028123"/>
                  <a:pt x="3222943" y="3028123"/>
                  <a:pt x="3217981" y="3028123"/>
                </a:cubicBezTo>
                <a:lnTo>
                  <a:pt x="3210540" y="3020682"/>
                </a:lnTo>
                <a:cubicBezTo>
                  <a:pt x="3205579" y="3020682"/>
                  <a:pt x="3203099" y="3018201"/>
                  <a:pt x="3203099" y="3013240"/>
                </a:cubicBezTo>
                <a:lnTo>
                  <a:pt x="3195657" y="3005799"/>
                </a:lnTo>
                <a:cubicBezTo>
                  <a:pt x="3190696" y="3005799"/>
                  <a:pt x="3180774" y="2999598"/>
                  <a:pt x="3165892" y="2987195"/>
                </a:cubicBezTo>
                <a:cubicBezTo>
                  <a:pt x="3151009" y="2974793"/>
                  <a:pt x="3142327" y="2967352"/>
                  <a:pt x="3139847" y="2964871"/>
                </a:cubicBezTo>
                <a:cubicBezTo>
                  <a:pt x="3137367" y="2962391"/>
                  <a:pt x="3134885" y="2961150"/>
                  <a:pt x="3132405" y="2961150"/>
                </a:cubicBezTo>
                <a:cubicBezTo>
                  <a:pt x="3129925" y="2961150"/>
                  <a:pt x="3126205" y="2958670"/>
                  <a:pt x="3121243" y="2953709"/>
                </a:cubicBezTo>
                <a:lnTo>
                  <a:pt x="3113802" y="2946268"/>
                </a:lnTo>
                <a:lnTo>
                  <a:pt x="3106360" y="2938826"/>
                </a:lnTo>
                <a:cubicBezTo>
                  <a:pt x="3101399" y="2933865"/>
                  <a:pt x="3101399" y="2931385"/>
                  <a:pt x="3106360" y="2931385"/>
                </a:cubicBezTo>
                <a:lnTo>
                  <a:pt x="3098919" y="2931385"/>
                </a:lnTo>
                <a:lnTo>
                  <a:pt x="3091478" y="2931385"/>
                </a:lnTo>
                <a:cubicBezTo>
                  <a:pt x="3071633" y="2926424"/>
                  <a:pt x="3056751" y="2914022"/>
                  <a:pt x="3046829" y="2894178"/>
                </a:cubicBezTo>
                <a:cubicBezTo>
                  <a:pt x="3041868" y="2884256"/>
                  <a:pt x="3024505" y="2866893"/>
                  <a:pt x="2994739" y="2842088"/>
                </a:cubicBezTo>
                <a:cubicBezTo>
                  <a:pt x="2979856" y="2837127"/>
                  <a:pt x="2972415" y="2832166"/>
                  <a:pt x="2972415" y="2827205"/>
                </a:cubicBezTo>
                <a:cubicBezTo>
                  <a:pt x="2972415" y="2822244"/>
                  <a:pt x="2971174" y="2819764"/>
                  <a:pt x="2968694" y="2819764"/>
                </a:cubicBezTo>
                <a:cubicBezTo>
                  <a:pt x="2966214" y="2819764"/>
                  <a:pt x="2964974" y="2819764"/>
                  <a:pt x="2964974" y="2819764"/>
                </a:cubicBezTo>
                <a:cubicBezTo>
                  <a:pt x="2964974" y="2819764"/>
                  <a:pt x="2962494" y="2819764"/>
                  <a:pt x="2957532" y="2819764"/>
                </a:cubicBezTo>
                <a:lnTo>
                  <a:pt x="2957532" y="2827205"/>
                </a:lnTo>
                <a:lnTo>
                  <a:pt x="2950091" y="2827205"/>
                </a:lnTo>
                <a:lnTo>
                  <a:pt x="2935208" y="2819764"/>
                </a:lnTo>
                <a:lnTo>
                  <a:pt x="2927767" y="2812322"/>
                </a:lnTo>
                <a:cubicBezTo>
                  <a:pt x="2927767" y="2812322"/>
                  <a:pt x="2926526" y="2809842"/>
                  <a:pt x="2924046" y="2804881"/>
                </a:cubicBezTo>
                <a:cubicBezTo>
                  <a:pt x="2921566" y="2799920"/>
                  <a:pt x="2919085" y="2797439"/>
                  <a:pt x="2916605" y="2797439"/>
                </a:cubicBezTo>
                <a:cubicBezTo>
                  <a:pt x="2914124" y="2797439"/>
                  <a:pt x="2912884" y="2794959"/>
                  <a:pt x="2912884" y="2789998"/>
                </a:cubicBezTo>
                <a:lnTo>
                  <a:pt x="2883118" y="2760232"/>
                </a:lnTo>
                <a:lnTo>
                  <a:pt x="2875677" y="2760232"/>
                </a:lnTo>
                <a:cubicBezTo>
                  <a:pt x="2875677" y="2755272"/>
                  <a:pt x="2871956" y="2751551"/>
                  <a:pt x="2864515" y="2749070"/>
                </a:cubicBezTo>
                <a:cubicBezTo>
                  <a:pt x="2857073" y="2746590"/>
                  <a:pt x="2852112" y="2745350"/>
                  <a:pt x="2849632" y="2745350"/>
                </a:cubicBezTo>
                <a:lnTo>
                  <a:pt x="2844780" y="2740498"/>
                </a:lnTo>
                <a:lnTo>
                  <a:pt x="2834807" y="2738137"/>
                </a:lnTo>
                <a:lnTo>
                  <a:pt x="2838470" y="2752791"/>
                </a:lnTo>
                <a:lnTo>
                  <a:pt x="2860794" y="2775115"/>
                </a:lnTo>
                <a:lnTo>
                  <a:pt x="2868235" y="2789998"/>
                </a:lnTo>
                <a:cubicBezTo>
                  <a:pt x="2873197" y="2794959"/>
                  <a:pt x="2878157" y="2797439"/>
                  <a:pt x="2883118" y="2797439"/>
                </a:cubicBezTo>
                <a:cubicBezTo>
                  <a:pt x="2902962" y="2797439"/>
                  <a:pt x="2912884" y="2807361"/>
                  <a:pt x="2912884" y="2827205"/>
                </a:cubicBezTo>
                <a:lnTo>
                  <a:pt x="2898001" y="2819764"/>
                </a:lnTo>
                <a:cubicBezTo>
                  <a:pt x="2898001" y="2814803"/>
                  <a:pt x="2895521" y="2811082"/>
                  <a:pt x="2890560" y="2808601"/>
                </a:cubicBezTo>
                <a:cubicBezTo>
                  <a:pt x="2885598" y="2806121"/>
                  <a:pt x="2883118" y="2804881"/>
                  <a:pt x="2883118" y="2804881"/>
                </a:cubicBezTo>
                <a:lnTo>
                  <a:pt x="2868235" y="2797439"/>
                </a:lnTo>
                <a:cubicBezTo>
                  <a:pt x="2868235" y="2794959"/>
                  <a:pt x="2865755" y="2792479"/>
                  <a:pt x="2860794" y="2789999"/>
                </a:cubicBezTo>
                <a:lnTo>
                  <a:pt x="2858894" y="2789365"/>
                </a:lnTo>
                <a:lnTo>
                  <a:pt x="2862279" y="2793107"/>
                </a:lnTo>
                <a:lnTo>
                  <a:pt x="2866409" y="2803968"/>
                </a:lnTo>
                <a:lnTo>
                  <a:pt x="2868235" y="2804881"/>
                </a:lnTo>
                <a:cubicBezTo>
                  <a:pt x="2878157" y="2809842"/>
                  <a:pt x="2883118" y="2814803"/>
                  <a:pt x="2883118" y="2819764"/>
                </a:cubicBezTo>
                <a:cubicBezTo>
                  <a:pt x="2883118" y="2824725"/>
                  <a:pt x="2883118" y="2827205"/>
                  <a:pt x="2883118" y="2827205"/>
                </a:cubicBezTo>
                <a:cubicBezTo>
                  <a:pt x="2888080" y="2832166"/>
                  <a:pt x="2893040" y="2832166"/>
                  <a:pt x="2898001" y="2827205"/>
                </a:cubicBezTo>
                <a:cubicBezTo>
                  <a:pt x="2898001" y="2827205"/>
                  <a:pt x="2900481" y="2827205"/>
                  <a:pt x="2905442" y="2827205"/>
                </a:cubicBezTo>
                <a:cubicBezTo>
                  <a:pt x="2905442" y="2832166"/>
                  <a:pt x="2907923" y="2835887"/>
                  <a:pt x="2912884" y="2838367"/>
                </a:cubicBezTo>
                <a:cubicBezTo>
                  <a:pt x="2917845" y="2840848"/>
                  <a:pt x="2920325" y="2839608"/>
                  <a:pt x="2920325" y="2834646"/>
                </a:cubicBezTo>
                <a:lnTo>
                  <a:pt x="2927767" y="2834646"/>
                </a:lnTo>
                <a:lnTo>
                  <a:pt x="2933051" y="2838609"/>
                </a:lnTo>
                <a:lnTo>
                  <a:pt x="2927964" y="2828611"/>
                </a:lnTo>
                <a:lnTo>
                  <a:pt x="2908674" y="2801237"/>
                </a:lnTo>
                <a:cubicBezTo>
                  <a:pt x="2947448" y="2837024"/>
                  <a:pt x="2965984" y="2858517"/>
                  <a:pt x="2964279" y="2865717"/>
                </a:cubicBezTo>
                <a:cubicBezTo>
                  <a:pt x="2963853" y="2867517"/>
                  <a:pt x="2962222" y="2867605"/>
                  <a:pt x="2959385" y="2865983"/>
                </a:cubicBezTo>
                <a:lnTo>
                  <a:pt x="2957532" y="2864456"/>
                </a:lnTo>
                <a:lnTo>
                  <a:pt x="2957532" y="2871853"/>
                </a:lnTo>
                <a:lnTo>
                  <a:pt x="2942649" y="2871853"/>
                </a:lnTo>
                <a:cubicBezTo>
                  <a:pt x="2942649" y="2871853"/>
                  <a:pt x="2943890" y="2873094"/>
                  <a:pt x="2946370" y="2875574"/>
                </a:cubicBezTo>
                <a:cubicBezTo>
                  <a:pt x="2948850" y="2878055"/>
                  <a:pt x="2952571" y="2879295"/>
                  <a:pt x="2957532" y="2879295"/>
                </a:cubicBezTo>
                <a:cubicBezTo>
                  <a:pt x="2972415" y="2889217"/>
                  <a:pt x="2979856" y="2894178"/>
                  <a:pt x="2979856" y="2894178"/>
                </a:cubicBezTo>
                <a:lnTo>
                  <a:pt x="2980350" y="2894672"/>
                </a:lnTo>
                <a:lnTo>
                  <a:pt x="2978995" y="2892007"/>
                </a:lnTo>
                <a:lnTo>
                  <a:pt x="2978900" y="2889792"/>
                </a:lnTo>
                <a:lnTo>
                  <a:pt x="2992321" y="2904131"/>
                </a:lnTo>
                <a:lnTo>
                  <a:pt x="3002181" y="2909060"/>
                </a:lnTo>
                <a:cubicBezTo>
                  <a:pt x="3007142" y="2914022"/>
                  <a:pt x="3009622" y="2914022"/>
                  <a:pt x="3009622" y="2909060"/>
                </a:cubicBezTo>
                <a:lnTo>
                  <a:pt x="2994739" y="2894178"/>
                </a:lnTo>
                <a:cubicBezTo>
                  <a:pt x="2989778" y="2894178"/>
                  <a:pt x="2987298" y="2894178"/>
                  <a:pt x="2987298" y="2894178"/>
                </a:cubicBezTo>
                <a:cubicBezTo>
                  <a:pt x="2987298" y="2884256"/>
                  <a:pt x="2994739" y="2886736"/>
                  <a:pt x="3009622" y="2901619"/>
                </a:cubicBezTo>
                <a:lnTo>
                  <a:pt x="3031946" y="2916502"/>
                </a:lnTo>
                <a:cubicBezTo>
                  <a:pt x="3036908" y="2916502"/>
                  <a:pt x="3039388" y="2918983"/>
                  <a:pt x="3039388" y="2923943"/>
                </a:cubicBezTo>
                <a:lnTo>
                  <a:pt x="3024505" y="2916502"/>
                </a:lnTo>
                <a:lnTo>
                  <a:pt x="3017064" y="2916502"/>
                </a:lnTo>
                <a:cubicBezTo>
                  <a:pt x="3017064" y="2941307"/>
                  <a:pt x="3029466" y="2953709"/>
                  <a:pt x="3054271" y="2953709"/>
                </a:cubicBezTo>
                <a:lnTo>
                  <a:pt x="3061712" y="2961150"/>
                </a:lnTo>
                <a:lnTo>
                  <a:pt x="3061712" y="2953709"/>
                </a:lnTo>
                <a:cubicBezTo>
                  <a:pt x="3056751" y="2953709"/>
                  <a:pt x="3054271" y="2951229"/>
                  <a:pt x="3054271" y="2946268"/>
                </a:cubicBezTo>
                <a:lnTo>
                  <a:pt x="3076595" y="2953709"/>
                </a:lnTo>
                <a:cubicBezTo>
                  <a:pt x="3086516" y="2963631"/>
                  <a:pt x="3088997" y="2968592"/>
                  <a:pt x="3084036" y="2968592"/>
                </a:cubicBezTo>
                <a:cubicBezTo>
                  <a:pt x="3084036" y="2968592"/>
                  <a:pt x="3082796" y="2967352"/>
                  <a:pt x="3080315" y="2964871"/>
                </a:cubicBezTo>
                <a:cubicBezTo>
                  <a:pt x="3077835" y="2962391"/>
                  <a:pt x="3076595" y="2961150"/>
                  <a:pt x="3076595" y="2961150"/>
                </a:cubicBezTo>
                <a:lnTo>
                  <a:pt x="3076595" y="2968592"/>
                </a:lnTo>
                <a:cubicBezTo>
                  <a:pt x="3081556" y="2973553"/>
                  <a:pt x="3086516" y="2976033"/>
                  <a:pt x="3091478" y="2976033"/>
                </a:cubicBezTo>
                <a:lnTo>
                  <a:pt x="3098919" y="2983475"/>
                </a:lnTo>
                <a:cubicBezTo>
                  <a:pt x="3098919" y="2983475"/>
                  <a:pt x="3096439" y="2983475"/>
                  <a:pt x="3091478" y="2983475"/>
                </a:cubicBezTo>
                <a:lnTo>
                  <a:pt x="3084036" y="2990916"/>
                </a:lnTo>
                <a:lnTo>
                  <a:pt x="3128685" y="3013240"/>
                </a:lnTo>
                <a:cubicBezTo>
                  <a:pt x="3138606" y="3023162"/>
                  <a:pt x="3148529" y="3030604"/>
                  <a:pt x="3158450" y="3035564"/>
                </a:cubicBezTo>
                <a:lnTo>
                  <a:pt x="3165892" y="3050447"/>
                </a:lnTo>
                <a:lnTo>
                  <a:pt x="3173333" y="3057889"/>
                </a:lnTo>
                <a:cubicBezTo>
                  <a:pt x="3188216" y="3057889"/>
                  <a:pt x="3195657" y="3062850"/>
                  <a:pt x="3195657" y="3072771"/>
                </a:cubicBezTo>
                <a:lnTo>
                  <a:pt x="3195657" y="3080213"/>
                </a:lnTo>
                <a:cubicBezTo>
                  <a:pt x="3200619" y="3080213"/>
                  <a:pt x="3203099" y="3080213"/>
                  <a:pt x="3203099" y="3080213"/>
                </a:cubicBezTo>
                <a:cubicBezTo>
                  <a:pt x="3203099" y="3075252"/>
                  <a:pt x="3208060" y="3075252"/>
                  <a:pt x="3217981" y="3080213"/>
                </a:cubicBezTo>
                <a:lnTo>
                  <a:pt x="3225423" y="3095096"/>
                </a:lnTo>
                <a:cubicBezTo>
                  <a:pt x="3225423" y="3100057"/>
                  <a:pt x="3220462" y="3100057"/>
                  <a:pt x="3210540" y="3095096"/>
                </a:cubicBezTo>
                <a:lnTo>
                  <a:pt x="3180774" y="3072771"/>
                </a:lnTo>
                <a:lnTo>
                  <a:pt x="3180774" y="3065330"/>
                </a:lnTo>
                <a:cubicBezTo>
                  <a:pt x="3180774" y="3065330"/>
                  <a:pt x="3178294" y="3065330"/>
                  <a:pt x="3173333" y="3065330"/>
                </a:cubicBezTo>
                <a:lnTo>
                  <a:pt x="3151009" y="3057889"/>
                </a:lnTo>
                <a:cubicBezTo>
                  <a:pt x="3141087" y="3047967"/>
                  <a:pt x="3133646" y="3043006"/>
                  <a:pt x="3128685" y="3043006"/>
                </a:cubicBezTo>
                <a:cubicBezTo>
                  <a:pt x="3123723" y="3043006"/>
                  <a:pt x="3121243" y="3043006"/>
                  <a:pt x="3121243" y="3043006"/>
                </a:cubicBezTo>
                <a:cubicBezTo>
                  <a:pt x="3121243" y="3043006"/>
                  <a:pt x="3121243" y="3040526"/>
                  <a:pt x="3121243" y="3035564"/>
                </a:cubicBezTo>
                <a:cubicBezTo>
                  <a:pt x="3121243" y="3030604"/>
                  <a:pt x="3118763" y="3028123"/>
                  <a:pt x="3113802" y="3028123"/>
                </a:cubicBezTo>
                <a:cubicBezTo>
                  <a:pt x="3108840" y="3028123"/>
                  <a:pt x="3107601" y="3031844"/>
                  <a:pt x="3110081" y="3039285"/>
                </a:cubicBezTo>
                <a:cubicBezTo>
                  <a:pt x="3112561" y="3046726"/>
                  <a:pt x="3115042" y="3050447"/>
                  <a:pt x="3117523" y="3050447"/>
                </a:cubicBezTo>
                <a:cubicBezTo>
                  <a:pt x="3120003" y="3050447"/>
                  <a:pt x="3122484" y="3052928"/>
                  <a:pt x="3124964" y="3057889"/>
                </a:cubicBezTo>
                <a:cubicBezTo>
                  <a:pt x="3127444" y="3062850"/>
                  <a:pt x="3131165" y="3062850"/>
                  <a:pt x="3136126" y="3057889"/>
                </a:cubicBezTo>
                <a:lnTo>
                  <a:pt x="3136126" y="3065330"/>
                </a:lnTo>
                <a:cubicBezTo>
                  <a:pt x="3131165" y="3070291"/>
                  <a:pt x="3136126" y="3072771"/>
                  <a:pt x="3151009" y="3072771"/>
                </a:cubicBezTo>
                <a:cubicBezTo>
                  <a:pt x="3155970" y="3072771"/>
                  <a:pt x="3160930" y="3075252"/>
                  <a:pt x="3165892" y="3080213"/>
                </a:cubicBezTo>
                <a:cubicBezTo>
                  <a:pt x="3170853" y="3085174"/>
                  <a:pt x="3175813" y="3087654"/>
                  <a:pt x="3180774" y="3087654"/>
                </a:cubicBezTo>
                <a:lnTo>
                  <a:pt x="3188216" y="3087654"/>
                </a:lnTo>
                <a:lnTo>
                  <a:pt x="3195657" y="3102537"/>
                </a:lnTo>
                <a:cubicBezTo>
                  <a:pt x="3195657" y="3102537"/>
                  <a:pt x="3196898" y="3103778"/>
                  <a:pt x="3199378" y="3106258"/>
                </a:cubicBezTo>
                <a:cubicBezTo>
                  <a:pt x="3201858" y="3108738"/>
                  <a:pt x="3203099" y="3109978"/>
                  <a:pt x="3203099" y="3109978"/>
                </a:cubicBezTo>
                <a:cubicBezTo>
                  <a:pt x="3203099" y="3114940"/>
                  <a:pt x="3203099" y="3118660"/>
                  <a:pt x="3203099" y="3121141"/>
                </a:cubicBezTo>
                <a:cubicBezTo>
                  <a:pt x="3203099" y="3123621"/>
                  <a:pt x="3208060" y="3124861"/>
                  <a:pt x="3217981" y="3124861"/>
                </a:cubicBezTo>
                <a:cubicBezTo>
                  <a:pt x="3222943" y="3124861"/>
                  <a:pt x="3225423" y="3127342"/>
                  <a:pt x="3225423" y="3132303"/>
                </a:cubicBezTo>
                <a:cubicBezTo>
                  <a:pt x="3225423" y="3137264"/>
                  <a:pt x="3227903" y="3139744"/>
                  <a:pt x="3232864" y="3139744"/>
                </a:cubicBezTo>
                <a:cubicBezTo>
                  <a:pt x="3237826" y="3139744"/>
                  <a:pt x="3241546" y="3138504"/>
                  <a:pt x="3244026" y="3136023"/>
                </a:cubicBezTo>
                <a:cubicBezTo>
                  <a:pt x="3246506" y="3133543"/>
                  <a:pt x="3247747" y="3134783"/>
                  <a:pt x="3247747" y="3139744"/>
                </a:cubicBezTo>
                <a:cubicBezTo>
                  <a:pt x="3247747" y="3139744"/>
                  <a:pt x="3251468" y="3143465"/>
                  <a:pt x="3258909" y="3150906"/>
                </a:cubicBezTo>
                <a:cubicBezTo>
                  <a:pt x="3266351" y="3158348"/>
                  <a:pt x="3270071" y="3162068"/>
                  <a:pt x="3270071" y="3162068"/>
                </a:cubicBezTo>
                <a:lnTo>
                  <a:pt x="3284954" y="3184393"/>
                </a:lnTo>
                <a:cubicBezTo>
                  <a:pt x="3289915" y="3179432"/>
                  <a:pt x="3294876" y="3181912"/>
                  <a:pt x="3299837" y="3191834"/>
                </a:cubicBezTo>
                <a:lnTo>
                  <a:pt x="3322161" y="3206717"/>
                </a:lnTo>
                <a:lnTo>
                  <a:pt x="3322161" y="3214158"/>
                </a:lnTo>
                <a:cubicBezTo>
                  <a:pt x="3317200" y="3209197"/>
                  <a:pt x="3312240" y="3206717"/>
                  <a:pt x="3307278" y="3206717"/>
                </a:cubicBezTo>
                <a:lnTo>
                  <a:pt x="3292396" y="3199275"/>
                </a:lnTo>
                <a:cubicBezTo>
                  <a:pt x="3292396" y="3204237"/>
                  <a:pt x="3299837" y="3211678"/>
                  <a:pt x="3314720" y="3221600"/>
                </a:cubicBezTo>
                <a:cubicBezTo>
                  <a:pt x="3329603" y="3231522"/>
                  <a:pt x="3340765" y="3240203"/>
                  <a:pt x="3348206" y="3247644"/>
                </a:cubicBezTo>
                <a:cubicBezTo>
                  <a:pt x="3355648" y="3255086"/>
                  <a:pt x="3364330" y="3261287"/>
                  <a:pt x="3374251" y="3266248"/>
                </a:cubicBezTo>
                <a:cubicBezTo>
                  <a:pt x="3384173" y="3271209"/>
                  <a:pt x="3394095" y="3278650"/>
                  <a:pt x="3404017" y="3288572"/>
                </a:cubicBezTo>
                <a:cubicBezTo>
                  <a:pt x="3413938" y="3298494"/>
                  <a:pt x="3418899" y="3303455"/>
                  <a:pt x="3418899" y="3303455"/>
                </a:cubicBezTo>
                <a:lnTo>
                  <a:pt x="3426341" y="3303455"/>
                </a:lnTo>
                <a:cubicBezTo>
                  <a:pt x="3426341" y="3308416"/>
                  <a:pt x="3428821" y="3312137"/>
                  <a:pt x="3433782" y="3314617"/>
                </a:cubicBezTo>
                <a:cubicBezTo>
                  <a:pt x="3438744" y="3317098"/>
                  <a:pt x="3442464" y="3319578"/>
                  <a:pt x="3444944" y="3322059"/>
                </a:cubicBezTo>
                <a:cubicBezTo>
                  <a:pt x="3447424" y="3324539"/>
                  <a:pt x="3452386" y="3328260"/>
                  <a:pt x="3459827" y="3333221"/>
                </a:cubicBezTo>
                <a:cubicBezTo>
                  <a:pt x="3467269" y="3338182"/>
                  <a:pt x="3473469" y="3343143"/>
                  <a:pt x="3478431" y="3348103"/>
                </a:cubicBezTo>
                <a:cubicBezTo>
                  <a:pt x="3518118" y="3382830"/>
                  <a:pt x="3540442" y="3397713"/>
                  <a:pt x="3545403" y="3392752"/>
                </a:cubicBezTo>
                <a:lnTo>
                  <a:pt x="3552845" y="3400193"/>
                </a:lnTo>
                <a:lnTo>
                  <a:pt x="3560286" y="3415076"/>
                </a:lnTo>
                <a:cubicBezTo>
                  <a:pt x="3565247" y="3415076"/>
                  <a:pt x="3570208" y="3420037"/>
                  <a:pt x="3575169" y="3429959"/>
                </a:cubicBezTo>
                <a:cubicBezTo>
                  <a:pt x="3580130" y="3429959"/>
                  <a:pt x="3585090" y="3432440"/>
                  <a:pt x="3590052" y="3437400"/>
                </a:cubicBezTo>
                <a:cubicBezTo>
                  <a:pt x="3595013" y="3442362"/>
                  <a:pt x="3597493" y="3444842"/>
                  <a:pt x="3597493" y="3444842"/>
                </a:cubicBezTo>
                <a:cubicBezTo>
                  <a:pt x="3602455" y="3444842"/>
                  <a:pt x="3604935" y="3444842"/>
                  <a:pt x="3604935" y="3444842"/>
                </a:cubicBezTo>
                <a:cubicBezTo>
                  <a:pt x="3604935" y="3444842"/>
                  <a:pt x="3606175" y="3447322"/>
                  <a:pt x="3608655" y="3452283"/>
                </a:cubicBezTo>
                <a:cubicBezTo>
                  <a:pt x="3611135" y="3457244"/>
                  <a:pt x="3614856" y="3459725"/>
                  <a:pt x="3619817" y="3459725"/>
                </a:cubicBezTo>
                <a:lnTo>
                  <a:pt x="3634700" y="3482049"/>
                </a:lnTo>
                <a:cubicBezTo>
                  <a:pt x="3624779" y="3482049"/>
                  <a:pt x="3629739" y="3489490"/>
                  <a:pt x="3649583" y="3504373"/>
                </a:cubicBezTo>
                <a:lnTo>
                  <a:pt x="3657024" y="3496932"/>
                </a:lnTo>
                <a:cubicBezTo>
                  <a:pt x="3657024" y="3496932"/>
                  <a:pt x="3654544" y="3496932"/>
                  <a:pt x="3649583" y="3496932"/>
                </a:cubicBezTo>
                <a:cubicBezTo>
                  <a:pt x="3649583" y="3496932"/>
                  <a:pt x="3647103" y="3494451"/>
                  <a:pt x="3642142" y="3489490"/>
                </a:cubicBezTo>
                <a:lnTo>
                  <a:pt x="3664466" y="3496932"/>
                </a:lnTo>
                <a:cubicBezTo>
                  <a:pt x="3684310" y="3511814"/>
                  <a:pt x="3694231" y="3519256"/>
                  <a:pt x="3694231" y="3519256"/>
                </a:cubicBezTo>
                <a:lnTo>
                  <a:pt x="3701673" y="3526697"/>
                </a:lnTo>
                <a:cubicBezTo>
                  <a:pt x="3706634" y="3531658"/>
                  <a:pt x="3716556" y="3539099"/>
                  <a:pt x="3731439" y="3549021"/>
                </a:cubicBezTo>
                <a:cubicBezTo>
                  <a:pt x="3736400" y="3553982"/>
                  <a:pt x="3741360" y="3558943"/>
                  <a:pt x="3746321" y="3563904"/>
                </a:cubicBezTo>
                <a:cubicBezTo>
                  <a:pt x="3751283" y="3568865"/>
                  <a:pt x="3756243" y="3571346"/>
                  <a:pt x="3761204" y="3571346"/>
                </a:cubicBezTo>
                <a:cubicBezTo>
                  <a:pt x="3766165" y="3576306"/>
                  <a:pt x="3771126" y="3581268"/>
                  <a:pt x="3776087" y="3586228"/>
                </a:cubicBezTo>
                <a:cubicBezTo>
                  <a:pt x="3781048" y="3591189"/>
                  <a:pt x="3790970" y="3598631"/>
                  <a:pt x="3805853" y="3608553"/>
                </a:cubicBezTo>
                <a:lnTo>
                  <a:pt x="3843060" y="3645760"/>
                </a:lnTo>
                <a:cubicBezTo>
                  <a:pt x="3843060" y="3645760"/>
                  <a:pt x="3833138" y="3638318"/>
                  <a:pt x="3813294" y="3623435"/>
                </a:cubicBezTo>
                <a:cubicBezTo>
                  <a:pt x="3793450" y="3608553"/>
                  <a:pt x="3782288" y="3599871"/>
                  <a:pt x="3779808" y="3597391"/>
                </a:cubicBezTo>
                <a:cubicBezTo>
                  <a:pt x="3777328" y="3594910"/>
                  <a:pt x="3771126" y="3591189"/>
                  <a:pt x="3761204" y="3586228"/>
                </a:cubicBezTo>
                <a:lnTo>
                  <a:pt x="3746321" y="3586228"/>
                </a:lnTo>
                <a:lnTo>
                  <a:pt x="3753763" y="3593670"/>
                </a:lnTo>
                <a:cubicBezTo>
                  <a:pt x="3763684" y="3603592"/>
                  <a:pt x="3771126" y="3609793"/>
                  <a:pt x="3776087" y="3612273"/>
                </a:cubicBezTo>
                <a:cubicBezTo>
                  <a:pt x="3781048" y="3614754"/>
                  <a:pt x="3781048" y="3618475"/>
                  <a:pt x="3776087" y="3623435"/>
                </a:cubicBezTo>
                <a:lnTo>
                  <a:pt x="3798411" y="3630877"/>
                </a:lnTo>
                <a:cubicBezTo>
                  <a:pt x="3798411" y="3630877"/>
                  <a:pt x="3798411" y="3633358"/>
                  <a:pt x="3798411" y="3638318"/>
                </a:cubicBezTo>
                <a:cubicBezTo>
                  <a:pt x="3803372" y="3638318"/>
                  <a:pt x="3805853" y="3638318"/>
                  <a:pt x="3805853" y="3638318"/>
                </a:cubicBezTo>
                <a:cubicBezTo>
                  <a:pt x="3810814" y="3638318"/>
                  <a:pt x="3815774" y="3642039"/>
                  <a:pt x="3820735" y="3649480"/>
                </a:cubicBezTo>
                <a:cubicBezTo>
                  <a:pt x="3825697" y="3656922"/>
                  <a:pt x="3830657" y="3660643"/>
                  <a:pt x="3835618" y="3660643"/>
                </a:cubicBezTo>
                <a:cubicBezTo>
                  <a:pt x="3845540" y="3660643"/>
                  <a:pt x="3855462" y="3670565"/>
                  <a:pt x="3865384" y="3690408"/>
                </a:cubicBezTo>
                <a:cubicBezTo>
                  <a:pt x="3860423" y="3695369"/>
                  <a:pt x="3855462" y="3695369"/>
                  <a:pt x="3850501" y="3690408"/>
                </a:cubicBezTo>
                <a:cubicBezTo>
                  <a:pt x="3850501" y="3690408"/>
                  <a:pt x="3850501" y="3687927"/>
                  <a:pt x="3850501" y="3682967"/>
                </a:cubicBezTo>
                <a:lnTo>
                  <a:pt x="3820735" y="3675525"/>
                </a:lnTo>
                <a:lnTo>
                  <a:pt x="3805853" y="3668084"/>
                </a:lnTo>
                <a:cubicBezTo>
                  <a:pt x="3805853" y="3663123"/>
                  <a:pt x="3804612" y="3658162"/>
                  <a:pt x="3802132" y="3653201"/>
                </a:cubicBezTo>
                <a:cubicBezTo>
                  <a:pt x="3799652" y="3648240"/>
                  <a:pt x="3795931" y="3647000"/>
                  <a:pt x="3790970" y="3649480"/>
                </a:cubicBezTo>
                <a:cubicBezTo>
                  <a:pt x="3786008" y="3651961"/>
                  <a:pt x="3783528" y="3650720"/>
                  <a:pt x="3783528" y="3645760"/>
                </a:cubicBezTo>
                <a:cubicBezTo>
                  <a:pt x="3783528" y="3640799"/>
                  <a:pt x="3781048" y="3638318"/>
                  <a:pt x="3776087" y="3638318"/>
                </a:cubicBezTo>
                <a:cubicBezTo>
                  <a:pt x="3771126" y="3638318"/>
                  <a:pt x="3766165" y="3635838"/>
                  <a:pt x="3761204" y="3630877"/>
                </a:cubicBezTo>
                <a:cubicBezTo>
                  <a:pt x="3751283" y="3620955"/>
                  <a:pt x="3743841" y="3615994"/>
                  <a:pt x="3738880" y="3615994"/>
                </a:cubicBezTo>
                <a:cubicBezTo>
                  <a:pt x="3733919" y="3615994"/>
                  <a:pt x="3728958" y="3612273"/>
                  <a:pt x="3723997" y="3604832"/>
                </a:cubicBezTo>
                <a:cubicBezTo>
                  <a:pt x="3719036" y="3597391"/>
                  <a:pt x="3714076" y="3593670"/>
                  <a:pt x="3709114" y="3593670"/>
                </a:cubicBezTo>
                <a:cubicBezTo>
                  <a:pt x="3704153" y="3593670"/>
                  <a:pt x="3692991" y="3587468"/>
                  <a:pt x="3675628" y="3575066"/>
                </a:cubicBezTo>
                <a:cubicBezTo>
                  <a:pt x="3658265" y="3562664"/>
                  <a:pt x="3649583" y="3553982"/>
                  <a:pt x="3649583" y="3549021"/>
                </a:cubicBezTo>
                <a:cubicBezTo>
                  <a:pt x="3649583" y="3544061"/>
                  <a:pt x="3647103" y="3541580"/>
                  <a:pt x="3642142" y="3541580"/>
                </a:cubicBezTo>
                <a:lnTo>
                  <a:pt x="3634700" y="3541580"/>
                </a:lnTo>
                <a:cubicBezTo>
                  <a:pt x="3634700" y="3536619"/>
                  <a:pt x="3628499" y="3529178"/>
                  <a:pt x="3616097" y="3519256"/>
                </a:cubicBezTo>
                <a:cubicBezTo>
                  <a:pt x="3603694" y="3509334"/>
                  <a:pt x="3595013" y="3501892"/>
                  <a:pt x="3590052" y="3496932"/>
                </a:cubicBezTo>
                <a:cubicBezTo>
                  <a:pt x="3590052" y="3496932"/>
                  <a:pt x="3588811" y="3496932"/>
                  <a:pt x="3586331" y="3496932"/>
                </a:cubicBezTo>
                <a:cubicBezTo>
                  <a:pt x="3583851" y="3496932"/>
                  <a:pt x="3582610" y="3495692"/>
                  <a:pt x="3582610" y="3493211"/>
                </a:cubicBezTo>
                <a:cubicBezTo>
                  <a:pt x="3582610" y="3490730"/>
                  <a:pt x="3581370" y="3488250"/>
                  <a:pt x="3578890" y="3485769"/>
                </a:cubicBezTo>
                <a:cubicBezTo>
                  <a:pt x="3576410" y="3483289"/>
                  <a:pt x="3572689" y="3480809"/>
                  <a:pt x="3567728" y="3478328"/>
                </a:cubicBezTo>
                <a:cubicBezTo>
                  <a:pt x="3562766" y="3475847"/>
                  <a:pt x="3557806" y="3473367"/>
                  <a:pt x="3552845" y="3470887"/>
                </a:cubicBezTo>
                <a:cubicBezTo>
                  <a:pt x="3547883" y="3468406"/>
                  <a:pt x="3542923" y="3464685"/>
                  <a:pt x="3537962" y="3459725"/>
                </a:cubicBezTo>
                <a:cubicBezTo>
                  <a:pt x="3528040" y="3449803"/>
                  <a:pt x="3521839" y="3444842"/>
                  <a:pt x="3519358" y="3444842"/>
                </a:cubicBezTo>
                <a:cubicBezTo>
                  <a:pt x="3516878" y="3444842"/>
                  <a:pt x="3515638" y="3441121"/>
                  <a:pt x="3515638" y="3433680"/>
                </a:cubicBezTo>
                <a:cubicBezTo>
                  <a:pt x="3515638" y="3426238"/>
                  <a:pt x="3513158" y="3424998"/>
                  <a:pt x="3508196" y="3429959"/>
                </a:cubicBezTo>
                <a:cubicBezTo>
                  <a:pt x="3508196" y="3429959"/>
                  <a:pt x="3505716" y="3428719"/>
                  <a:pt x="3500755" y="3426238"/>
                </a:cubicBezTo>
                <a:cubicBezTo>
                  <a:pt x="3495794" y="3423758"/>
                  <a:pt x="3493314" y="3422518"/>
                  <a:pt x="3493314" y="3422518"/>
                </a:cubicBezTo>
                <a:cubicBezTo>
                  <a:pt x="3483392" y="3417557"/>
                  <a:pt x="3475951" y="3415076"/>
                  <a:pt x="3470989" y="3415076"/>
                </a:cubicBezTo>
                <a:cubicBezTo>
                  <a:pt x="3475951" y="3424998"/>
                  <a:pt x="3480911" y="3432440"/>
                  <a:pt x="3485872" y="3437400"/>
                </a:cubicBezTo>
                <a:cubicBezTo>
                  <a:pt x="3495794" y="3442362"/>
                  <a:pt x="3500755" y="3446082"/>
                  <a:pt x="3500755" y="3448562"/>
                </a:cubicBezTo>
                <a:cubicBezTo>
                  <a:pt x="3500755" y="3451043"/>
                  <a:pt x="3503235" y="3452283"/>
                  <a:pt x="3508196" y="3452283"/>
                </a:cubicBezTo>
                <a:cubicBezTo>
                  <a:pt x="3508196" y="3452283"/>
                  <a:pt x="3509437" y="3453524"/>
                  <a:pt x="3511917" y="3456004"/>
                </a:cubicBezTo>
                <a:cubicBezTo>
                  <a:pt x="3514397" y="3458484"/>
                  <a:pt x="3518118" y="3462205"/>
                  <a:pt x="3523079" y="3467166"/>
                </a:cubicBezTo>
                <a:cubicBezTo>
                  <a:pt x="3533001" y="3472127"/>
                  <a:pt x="3539203" y="3474607"/>
                  <a:pt x="3541683" y="3474607"/>
                </a:cubicBezTo>
                <a:cubicBezTo>
                  <a:pt x="3544163" y="3474607"/>
                  <a:pt x="3545403" y="3477088"/>
                  <a:pt x="3545403" y="3482049"/>
                </a:cubicBezTo>
                <a:cubicBezTo>
                  <a:pt x="3545403" y="3482049"/>
                  <a:pt x="3550365" y="3487010"/>
                  <a:pt x="3560286" y="3496932"/>
                </a:cubicBezTo>
                <a:cubicBezTo>
                  <a:pt x="3570208" y="3506854"/>
                  <a:pt x="3575169" y="3511814"/>
                  <a:pt x="3575169" y="3511814"/>
                </a:cubicBezTo>
                <a:lnTo>
                  <a:pt x="3582610" y="3519256"/>
                </a:lnTo>
                <a:cubicBezTo>
                  <a:pt x="3587572" y="3524217"/>
                  <a:pt x="3592532" y="3526697"/>
                  <a:pt x="3597493" y="3526697"/>
                </a:cubicBezTo>
                <a:cubicBezTo>
                  <a:pt x="3607415" y="3531658"/>
                  <a:pt x="3614856" y="3537859"/>
                  <a:pt x="3619817" y="3545301"/>
                </a:cubicBezTo>
                <a:cubicBezTo>
                  <a:pt x="3624779" y="3552742"/>
                  <a:pt x="3629739" y="3556463"/>
                  <a:pt x="3634700" y="3556463"/>
                </a:cubicBezTo>
                <a:lnTo>
                  <a:pt x="3649583" y="3571346"/>
                </a:lnTo>
                <a:cubicBezTo>
                  <a:pt x="3669427" y="3581268"/>
                  <a:pt x="3676869" y="3588709"/>
                  <a:pt x="3671907" y="3593670"/>
                </a:cubicBezTo>
                <a:cubicBezTo>
                  <a:pt x="3666946" y="3598631"/>
                  <a:pt x="3663225" y="3599871"/>
                  <a:pt x="3660745" y="3597391"/>
                </a:cubicBezTo>
                <a:cubicBezTo>
                  <a:pt x="3658265" y="3594910"/>
                  <a:pt x="3658265" y="3591189"/>
                  <a:pt x="3660745" y="3586228"/>
                </a:cubicBezTo>
                <a:cubicBezTo>
                  <a:pt x="3663225" y="3581268"/>
                  <a:pt x="3661986" y="3580027"/>
                  <a:pt x="3657024" y="3582508"/>
                </a:cubicBezTo>
                <a:cubicBezTo>
                  <a:pt x="3652063" y="3584988"/>
                  <a:pt x="3648342" y="3583748"/>
                  <a:pt x="3645862" y="3578787"/>
                </a:cubicBezTo>
                <a:cubicBezTo>
                  <a:pt x="3643382" y="3573826"/>
                  <a:pt x="3639662" y="3572586"/>
                  <a:pt x="3634700" y="3575066"/>
                </a:cubicBezTo>
                <a:cubicBezTo>
                  <a:pt x="3629739" y="3577547"/>
                  <a:pt x="3627259" y="3576306"/>
                  <a:pt x="3627259" y="3571346"/>
                </a:cubicBezTo>
                <a:cubicBezTo>
                  <a:pt x="3627259" y="3571346"/>
                  <a:pt x="3626018" y="3568865"/>
                  <a:pt x="3623538" y="3563904"/>
                </a:cubicBezTo>
                <a:cubicBezTo>
                  <a:pt x="3621058" y="3558943"/>
                  <a:pt x="3617337" y="3555223"/>
                  <a:pt x="3612376" y="3552742"/>
                </a:cubicBezTo>
                <a:cubicBezTo>
                  <a:pt x="3607415" y="3550261"/>
                  <a:pt x="3601214" y="3546541"/>
                  <a:pt x="3593773" y="3541580"/>
                </a:cubicBezTo>
                <a:cubicBezTo>
                  <a:pt x="3586331" y="3536619"/>
                  <a:pt x="3580130" y="3531658"/>
                  <a:pt x="3575169" y="3526697"/>
                </a:cubicBezTo>
                <a:cubicBezTo>
                  <a:pt x="3565247" y="3516775"/>
                  <a:pt x="3557806" y="3511814"/>
                  <a:pt x="3552845" y="3511814"/>
                </a:cubicBezTo>
                <a:cubicBezTo>
                  <a:pt x="3547883" y="3511814"/>
                  <a:pt x="3545403" y="3506854"/>
                  <a:pt x="3545403" y="3496932"/>
                </a:cubicBezTo>
                <a:cubicBezTo>
                  <a:pt x="3540442" y="3496932"/>
                  <a:pt x="3537962" y="3495692"/>
                  <a:pt x="3537962" y="3493211"/>
                </a:cubicBezTo>
                <a:cubicBezTo>
                  <a:pt x="3537962" y="3490730"/>
                  <a:pt x="3535482" y="3489490"/>
                  <a:pt x="3530521" y="3489490"/>
                </a:cubicBezTo>
                <a:lnTo>
                  <a:pt x="3523079" y="3489490"/>
                </a:lnTo>
                <a:cubicBezTo>
                  <a:pt x="3523079" y="3484529"/>
                  <a:pt x="3521839" y="3480809"/>
                  <a:pt x="3519358" y="3478328"/>
                </a:cubicBezTo>
                <a:cubicBezTo>
                  <a:pt x="3516878" y="3475847"/>
                  <a:pt x="3513158" y="3473367"/>
                  <a:pt x="3508196" y="3470887"/>
                </a:cubicBezTo>
                <a:cubicBezTo>
                  <a:pt x="3503235" y="3468406"/>
                  <a:pt x="3499514" y="3465926"/>
                  <a:pt x="3497034" y="3463445"/>
                </a:cubicBezTo>
                <a:cubicBezTo>
                  <a:pt x="3494554" y="3460965"/>
                  <a:pt x="3492073" y="3459725"/>
                  <a:pt x="3489593" y="3459725"/>
                </a:cubicBezTo>
                <a:cubicBezTo>
                  <a:pt x="3487113" y="3459725"/>
                  <a:pt x="3485872" y="3458484"/>
                  <a:pt x="3485872" y="3456004"/>
                </a:cubicBezTo>
                <a:cubicBezTo>
                  <a:pt x="3485872" y="3453524"/>
                  <a:pt x="3483392" y="3452283"/>
                  <a:pt x="3478431" y="3452283"/>
                </a:cubicBezTo>
                <a:lnTo>
                  <a:pt x="3470989" y="3444842"/>
                </a:lnTo>
                <a:cubicBezTo>
                  <a:pt x="3466028" y="3444842"/>
                  <a:pt x="3462307" y="3442362"/>
                  <a:pt x="3459827" y="3437400"/>
                </a:cubicBezTo>
                <a:cubicBezTo>
                  <a:pt x="3457347" y="3432440"/>
                  <a:pt x="3453626" y="3429959"/>
                  <a:pt x="3448665" y="3429959"/>
                </a:cubicBezTo>
                <a:lnTo>
                  <a:pt x="3426341" y="3415076"/>
                </a:lnTo>
                <a:lnTo>
                  <a:pt x="3411458" y="3400193"/>
                </a:lnTo>
                <a:cubicBezTo>
                  <a:pt x="3401537" y="3395233"/>
                  <a:pt x="3394095" y="3392752"/>
                  <a:pt x="3389134" y="3392752"/>
                </a:cubicBezTo>
                <a:lnTo>
                  <a:pt x="3374251" y="3370428"/>
                </a:lnTo>
                <a:cubicBezTo>
                  <a:pt x="3369290" y="3375389"/>
                  <a:pt x="3369290" y="3377869"/>
                  <a:pt x="3374251" y="3377869"/>
                </a:cubicBezTo>
                <a:lnTo>
                  <a:pt x="3366810" y="3385310"/>
                </a:lnTo>
                <a:cubicBezTo>
                  <a:pt x="3366810" y="3385310"/>
                  <a:pt x="3365569" y="3384070"/>
                  <a:pt x="3363089" y="3381590"/>
                </a:cubicBezTo>
                <a:cubicBezTo>
                  <a:pt x="3360609" y="3379110"/>
                  <a:pt x="3361848" y="3377869"/>
                  <a:pt x="3366810" y="3377869"/>
                </a:cubicBezTo>
                <a:lnTo>
                  <a:pt x="3366810" y="3370428"/>
                </a:lnTo>
                <a:lnTo>
                  <a:pt x="3337044" y="3348103"/>
                </a:lnTo>
                <a:cubicBezTo>
                  <a:pt x="3337044" y="3348103"/>
                  <a:pt x="3333323" y="3344383"/>
                  <a:pt x="3325882" y="3336941"/>
                </a:cubicBezTo>
                <a:cubicBezTo>
                  <a:pt x="3318440" y="3329500"/>
                  <a:pt x="3314720" y="3328260"/>
                  <a:pt x="3314720" y="3333221"/>
                </a:cubicBezTo>
                <a:cubicBezTo>
                  <a:pt x="3304798" y="3343143"/>
                  <a:pt x="3299837" y="3343143"/>
                  <a:pt x="3299837" y="3333221"/>
                </a:cubicBezTo>
                <a:lnTo>
                  <a:pt x="3307278" y="3325779"/>
                </a:lnTo>
                <a:cubicBezTo>
                  <a:pt x="3307278" y="3320818"/>
                  <a:pt x="3304798" y="3318338"/>
                  <a:pt x="3299837" y="3318338"/>
                </a:cubicBezTo>
                <a:cubicBezTo>
                  <a:pt x="3294876" y="3318338"/>
                  <a:pt x="3292396" y="3318338"/>
                  <a:pt x="3292396" y="3318338"/>
                </a:cubicBezTo>
                <a:cubicBezTo>
                  <a:pt x="3292396" y="3318338"/>
                  <a:pt x="3292396" y="3315858"/>
                  <a:pt x="3292396" y="3310896"/>
                </a:cubicBezTo>
                <a:lnTo>
                  <a:pt x="3277513" y="3303455"/>
                </a:lnTo>
                <a:lnTo>
                  <a:pt x="3255189" y="3288572"/>
                </a:lnTo>
                <a:cubicBezTo>
                  <a:pt x="3255189" y="3278650"/>
                  <a:pt x="3250227" y="3276170"/>
                  <a:pt x="3240306" y="3281131"/>
                </a:cubicBezTo>
                <a:cubicBezTo>
                  <a:pt x="3235344" y="3281131"/>
                  <a:pt x="3232864" y="3278650"/>
                  <a:pt x="3232864" y="3273689"/>
                </a:cubicBezTo>
                <a:cubicBezTo>
                  <a:pt x="3232864" y="3268729"/>
                  <a:pt x="3227903" y="3266248"/>
                  <a:pt x="3217981" y="3266248"/>
                </a:cubicBezTo>
                <a:lnTo>
                  <a:pt x="3205914" y="3260214"/>
                </a:lnTo>
                <a:lnTo>
                  <a:pt x="3205474" y="3262072"/>
                </a:lnTo>
                <a:cubicBezTo>
                  <a:pt x="3205048" y="3263872"/>
                  <a:pt x="3203228" y="3262491"/>
                  <a:pt x="3200012" y="3257929"/>
                </a:cubicBezTo>
                <a:lnTo>
                  <a:pt x="3200435" y="3256143"/>
                </a:lnTo>
                <a:lnTo>
                  <a:pt x="3195657" y="3251365"/>
                </a:lnTo>
                <a:lnTo>
                  <a:pt x="3188216" y="3251365"/>
                </a:lnTo>
                <a:lnTo>
                  <a:pt x="3188216" y="3245794"/>
                </a:lnTo>
                <a:lnTo>
                  <a:pt x="3184267" y="3242798"/>
                </a:lnTo>
                <a:lnTo>
                  <a:pt x="3188216" y="3240680"/>
                </a:lnTo>
                <a:lnTo>
                  <a:pt x="3188216" y="3236482"/>
                </a:lnTo>
                <a:cubicBezTo>
                  <a:pt x="3183255" y="3231522"/>
                  <a:pt x="3178294" y="3229041"/>
                  <a:pt x="3173333" y="3229041"/>
                </a:cubicBezTo>
                <a:cubicBezTo>
                  <a:pt x="3168372" y="3229041"/>
                  <a:pt x="3163412" y="3229041"/>
                  <a:pt x="3158450" y="3229041"/>
                </a:cubicBezTo>
                <a:cubicBezTo>
                  <a:pt x="3158450" y="3229041"/>
                  <a:pt x="3157210" y="3227801"/>
                  <a:pt x="3154730" y="3225320"/>
                </a:cubicBezTo>
                <a:cubicBezTo>
                  <a:pt x="3152249" y="3222840"/>
                  <a:pt x="3148529" y="3221600"/>
                  <a:pt x="3143567" y="3221600"/>
                </a:cubicBezTo>
                <a:cubicBezTo>
                  <a:pt x="3143567" y="3221600"/>
                  <a:pt x="3143567" y="3219119"/>
                  <a:pt x="3143567" y="3214158"/>
                </a:cubicBezTo>
                <a:cubicBezTo>
                  <a:pt x="3143567" y="3209197"/>
                  <a:pt x="3141087" y="3209197"/>
                  <a:pt x="3136126" y="3214158"/>
                </a:cubicBezTo>
                <a:lnTo>
                  <a:pt x="3136126" y="3206717"/>
                </a:lnTo>
                <a:cubicBezTo>
                  <a:pt x="3136126" y="3201756"/>
                  <a:pt x="3134885" y="3199275"/>
                  <a:pt x="3132405" y="3199275"/>
                </a:cubicBezTo>
                <a:cubicBezTo>
                  <a:pt x="3129925" y="3199275"/>
                  <a:pt x="3126205" y="3199275"/>
                  <a:pt x="3121243" y="3199275"/>
                </a:cubicBezTo>
                <a:lnTo>
                  <a:pt x="3110379" y="3195654"/>
                </a:lnTo>
                <a:lnTo>
                  <a:pt x="3111348" y="3197028"/>
                </a:lnTo>
                <a:cubicBezTo>
                  <a:pt x="3115415" y="3197991"/>
                  <a:pt x="3118252" y="3199613"/>
                  <a:pt x="3119860" y="3201894"/>
                </a:cubicBezTo>
                <a:cubicBezTo>
                  <a:pt x="3121467" y="3204175"/>
                  <a:pt x="3122057" y="3206215"/>
                  <a:pt x="3121631" y="3208015"/>
                </a:cubicBezTo>
                <a:cubicBezTo>
                  <a:pt x="3121205" y="3209815"/>
                  <a:pt x="3119385" y="3208434"/>
                  <a:pt x="3116170" y="3203871"/>
                </a:cubicBezTo>
                <a:cubicBezTo>
                  <a:pt x="3112955" y="3199309"/>
                  <a:pt x="3110330" y="3196787"/>
                  <a:pt x="3108297" y="3196306"/>
                </a:cubicBezTo>
                <a:cubicBezTo>
                  <a:pt x="3106264" y="3195825"/>
                  <a:pt x="3106854" y="3197865"/>
                  <a:pt x="3110070" y="3202427"/>
                </a:cubicBezTo>
                <a:lnTo>
                  <a:pt x="3105246" y="3195584"/>
                </a:lnTo>
                <a:lnTo>
                  <a:pt x="3101390" y="3192658"/>
                </a:lnTo>
                <a:lnTo>
                  <a:pt x="3098919" y="3191834"/>
                </a:lnTo>
                <a:lnTo>
                  <a:pt x="3099931" y="3190823"/>
                </a:lnTo>
                <a:lnTo>
                  <a:pt x="3100424" y="3188740"/>
                </a:lnTo>
                <a:lnTo>
                  <a:pt x="3101435" y="3189318"/>
                </a:lnTo>
                <a:lnTo>
                  <a:pt x="3106360" y="3184393"/>
                </a:lnTo>
                <a:cubicBezTo>
                  <a:pt x="3106360" y="3179432"/>
                  <a:pt x="3101399" y="3176951"/>
                  <a:pt x="3091478" y="3176951"/>
                </a:cubicBezTo>
                <a:lnTo>
                  <a:pt x="3081078" y="3174062"/>
                </a:lnTo>
                <a:lnTo>
                  <a:pt x="3092231" y="3182525"/>
                </a:lnTo>
                <a:cubicBezTo>
                  <a:pt x="3093625" y="3185706"/>
                  <a:pt x="3091863" y="3188615"/>
                  <a:pt x="3086944" y="3191252"/>
                </a:cubicBezTo>
                <a:cubicBezTo>
                  <a:pt x="3087796" y="3187652"/>
                  <a:pt x="3084581" y="3183090"/>
                  <a:pt x="3077299" y="3177565"/>
                </a:cubicBezTo>
                <a:lnTo>
                  <a:pt x="3071541" y="3171413"/>
                </a:lnTo>
                <a:lnTo>
                  <a:pt x="3057992" y="3167650"/>
                </a:lnTo>
                <a:cubicBezTo>
                  <a:pt x="3048070" y="3161449"/>
                  <a:pt x="3039388" y="3152147"/>
                  <a:pt x="3031946" y="3139744"/>
                </a:cubicBezTo>
                <a:cubicBezTo>
                  <a:pt x="3031946" y="3139744"/>
                  <a:pt x="3033187" y="3138504"/>
                  <a:pt x="3035667" y="3136023"/>
                </a:cubicBezTo>
                <a:cubicBezTo>
                  <a:pt x="3038147" y="3133543"/>
                  <a:pt x="3039388" y="3134783"/>
                  <a:pt x="3039388" y="3139744"/>
                </a:cubicBezTo>
                <a:lnTo>
                  <a:pt x="3041898" y="3139744"/>
                </a:lnTo>
                <a:lnTo>
                  <a:pt x="3036161" y="3133615"/>
                </a:lnTo>
                <a:lnTo>
                  <a:pt x="3025238" y="3125328"/>
                </a:lnTo>
                <a:lnTo>
                  <a:pt x="3025595" y="3123818"/>
                </a:lnTo>
                <a:lnTo>
                  <a:pt x="3017064" y="3117420"/>
                </a:lnTo>
                <a:lnTo>
                  <a:pt x="3017064" y="3123393"/>
                </a:lnTo>
                <a:lnTo>
                  <a:pt x="3019137" y="3123884"/>
                </a:lnTo>
                <a:lnTo>
                  <a:pt x="3052895" y="3171788"/>
                </a:lnTo>
                <a:lnTo>
                  <a:pt x="3060770" y="3180200"/>
                </a:lnTo>
                <a:lnTo>
                  <a:pt x="3076595" y="3188113"/>
                </a:lnTo>
                <a:cubicBezTo>
                  <a:pt x="3086516" y="3195555"/>
                  <a:pt x="3091478" y="3199275"/>
                  <a:pt x="3091478" y="3199275"/>
                </a:cubicBezTo>
                <a:lnTo>
                  <a:pt x="3097523" y="3208342"/>
                </a:lnTo>
                <a:lnTo>
                  <a:pt x="3099958" y="3211216"/>
                </a:lnTo>
                <a:lnTo>
                  <a:pt x="3113802" y="3221600"/>
                </a:lnTo>
                <a:cubicBezTo>
                  <a:pt x="3118763" y="3226561"/>
                  <a:pt x="3121243" y="3231522"/>
                  <a:pt x="3121243" y="3236482"/>
                </a:cubicBezTo>
                <a:lnTo>
                  <a:pt x="3127778" y="3236482"/>
                </a:lnTo>
                <a:lnTo>
                  <a:pt x="3128082" y="3235201"/>
                </a:lnTo>
                <a:lnTo>
                  <a:pt x="3133496" y="3236482"/>
                </a:lnTo>
                <a:lnTo>
                  <a:pt x="3136126" y="3236482"/>
                </a:lnTo>
                <a:lnTo>
                  <a:pt x="3151009" y="3236482"/>
                </a:lnTo>
                <a:lnTo>
                  <a:pt x="3157836" y="3245585"/>
                </a:lnTo>
                <a:lnTo>
                  <a:pt x="3158586" y="3242421"/>
                </a:lnTo>
                <a:cubicBezTo>
                  <a:pt x="3158586" y="3242421"/>
                  <a:pt x="3160192" y="3244702"/>
                  <a:pt x="3163408" y="3249265"/>
                </a:cubicBezTo>
                <a:lnTo>
                  <a:pt x="3162810" y="3251791"/>
                </a:lnTo>
                <a:lnTo>
                  <a:pt x="3173333" y="3258807"/>
                </a:lnTo>
                <a:lnTo>
                  <a:pt x="3173333" y="3263348"/>
                </a:lnTo>
                <a:lnTo>
                  <a:pt x="3177877" y="3269795"/>
                </a:lnTo>
                <a:lnTo>
                  <a:pt x="3174735" y="3269051"/>
                </a:lnTo>
                <a:lnTo>
                  <a:pt x="3177054" y="3273689"/>
                </a:lnTo>
                <a:cubicBezTo>
                  <a:pt x="3179534" y="3273689"/>
                  <a:pt x="3183255" y="3276170"/>
                  <a:pt x="3188216" y="3281131"/>
                </a:cubicBezTo>
                <a:cubicBezTo>
                  <a:pt x="3193177" y="3281131"/>
                  <a:pt x="3195657" y="3282371"/>
                  <a:pt x="3195657" y="3284851"/>
                </a:cubicBezTo>
                <a:cubicBezTo>
                  <a:pt x="3195657" y="3287332"/>
                  <a:pt x="3198137" y="3288572"/>
                  <a:pt x="3203099" y="3288572"/>
                </a:cubicBezTo>
                <a:cubicBezTo>
                  <a:pt x="3203099" y="3293534"/>
                  <a:pt x="3198137" y="3293534"/>
                  <a:pt x="3188216" y="3288572"/>
                </a:cubicBezTo>
                <a:cubicBezTo>
                  <a:pt x="3178294" y="3283611"/>
                  <a:pt x="3169612" y="3277410"/>
                  <a:pt x="3162171" y="3269969"/>
                </a:cubicBezTo>
                <a:cubicBezTo>
                  <a:pt x="3154730" y="3262527"/>
                  <a:pt x="3148529" y="3258807"/>
                  <a:pt x="3143567" y="3258807"/>
                </a:cubicBezTo>
                <a:cubicBezTo>
                  <a:pt x="3138606" y="3258807"/>
                  <a:pt x="3127444" y="3251365"/>
                  <a:pt x="3110081" y="3236482"/>
                </a:cubicBezTo>
                <a:lnTo>
                  <a:pt x="3098236" y="3225201"/>
                </a:lnTo>
                <a:lnTo>
                  <a:pt x="3097578" y="3227980"/>
                </a:lnTo>
                <a:lnTo>
                  <a:pt x="3091477" y="3226536"/>
                </a:lnTo>
                <a:lnTo>
                  <a:pt x="3092755" y="3221137"/>
                </a:lnTo>
                <a:cubicBezTo>
                  <a:pt x="3092755" y="3221137"/>
                  <a:pt x="3091738" y="3220896"/>
                  <a:pt x="3089705" y="3220415"/>
                </a:cubicBezTo>
                <a:cubicBezTo>
                  <a:pt x="3087672" y="3219934"/>
                  <a:pt x="3085047" y="3217411"/>
                  <a:pt x="3081832" y="3212849"/>
                </a:cubicBezTo>
                <a:cubicBezTo>
                  <a:pt x="3078617" y="3208287"/>
                  <a:pt x="3077009" y="3206006"/>
                  <a:pt x="3077009" y="3206006"/>
                </a:cubicBezTo>
                <a:lnTo>
                  <a:pt x="3070908" y="3204562"/>
                </a:lnTo>
                <a:lnTo>
                  <a:pt x="3046478" y="3176834"/>
                </a:lnTo>
                <a:lnTo>
                  <a:pt x="3044631" y="3176219"/>
                </a:lnTo>
                <a:lnTo>
                  <a:pt x="3038138" y="3179699"/>
                </a:lnTo>
                <a:lnTo>
                  <a:pt x="3032037" y="3178255"/>
                </a:lnTo>
                <a:cubicBezTo>
                  <a:pt x="3031185" y="3181854"/>
                  <a:pt x="3030759" y="3183654"/>
                  <a:pt x="3030759" y="3183654"/>
                </a:cubicBezTo>
                <a:cubicBezTo>
                  <a:pt x="3030759" y="3183654"/>
                  <a:pt x="3032792" y="3184136"/>
                  <a:pt x="3036860" y="3185099"/>
                </a:cubicBezTo>
                <a:cubicBezTo>
                  <a:pt x="3040928" y="3186061"/>
                  <a:pt x="3042535" y="3188343"/>
                  <a:pt x="3041683" y="3191942"/>
                </a:cubicBezTo>
                <a:lnTo>
                  <a:pt x="3046236" y="3193020"/>
                </a:lnTo>
                <a:lnTo>
                  <a:pt x="3046829" y="3191834"/>
                </a:lnTo>
                <a:lnTo>
                  <a:pt x="3048567" y="3193572"/>
                </a:lnTo>
                <a:lnTo>
                  <a:pt x="3053885" y="3194831"/>
                </a:lnTo>
                <a:lnTo>
                  <a:pt x="3058707" y="3201674"/>
                </a:lnTo>
                <a:lnTo>
                  <a:pt x="3061712" y="3204561"/>
                </a:lnTo>
                <a:lnTo>
                  <a:pt x="3061712" y="3199275"/>
                </a:lnTo>
                <a:lnTo>
                  <a:pt x="3069153" y="3206717"/>
                </a:lnTo>
                <a:lnTo>
                  <a:pt x="3063956" y="3206717"/>
                </a:lnTo>
                <a:lnTo>
                  <a:pt x="3066580" y="3209239"/>
                </a:lnTo>
                <a:cubicBezTo>
                  <a:pt x="3071829" y="3214283"/>
                  <a:pt x="3077882" y="3220467"/>
                  <a:pt x="3084737" y="3227792"/>
                </a:cubicBezTo>
                <a:cubicBezTo>
                  <a:pt x="3091594" y="3235116"/>
                  <a:pt x="3096039" y="3239020"/>
                  <a:pt x="3098072" y="3239501"/>
                </a:cubicBezTo>
                <a:cubicBezTo>
                  <a:pt x="3100106" y="3239982"/>
                  <a:pt x="3103157" y="3240705"/>
                  <a:pt x="3107224" y="3241667"/>
                </a:cubicBezTo>
                <a:lnTo>
                  <a:pt x="3112046" y="3248510"/>
                </a:lnTo>
                <a:lnTo>
                  <a:pt x="3105946" y="3247066"/>
                </a:lnTo>
                <a:cubicBezTo>
                  <a:pt x="3101879" y="3246104"/>
                  <a:pt x="3096582" y="3245800"/>
                  <a:pt x="3090055" y="3246156"/>
                </a:cubicBezTo>
                <a:cubicBezTo>
                  <a:pt x="3083528" y="3246512"/>
                  <a:pt x="3079460" y="3245549"/>
                  <a:pt x="3077854" y="3243268"/>
                </a:cubicBezTo>
                <a:cubicBezTo>
                  <a:pt x="3076246" y="3240987"/>
                  <a:pt x="3077901" y="3238528"/>
                  <a:pt x="3082820" y="3235891"/>
                </a:cubicBezTo>
                <a:lnTo>
                  <a:pt x="3059696" y="3224716"/>
                </a:lnTo>
                <a:cubicBezTo>
                  <a:pt x="3055628" y="3223753"/>
                  <a:pt x="3051136" y="3224590"/>
                  <a:pt x="3046216" y="3227227"/>
                </a:cubicBezTo>
                <a:lnTo>
                  <a:pt x="3040115" y="3225782"/>
                </a:lnTo>
                <a:lnTo>
                  <a:pt x="3039388" y="3223273"/>
                </a:lnTo>
                <a:lnTo>
                  <a:pt x="3039388" y="3229041"/>
                </a:lnTo>
                <a:cubicBezTo>
                  <a:pt x="3034426" y="3229041"/>
                  <a:pt x="3029466" y="3226561"/>
                  <a:pt x="3024505" y="3221600"/>
                </a:cubicBezTo>
                <a:cubicBezTo>
                  <a:pt x="3029466" y="3221600"/>
                  <a:pt x="3031946" y="3221600"/>
                  <a:pt x="3031946" y="3221600"/>
                </a:cubicBezTo>
                <a:lnTo>
                  <a:pt x="3038904" y="3221600"/>
                </a:lnTo>
                <a:lnTo>
                  <a:pt x="3036571" y="3213540"/>
                </a:lnTo>
                <a:cubicBezTo>
                  <a:pt x="3033356" y="3208977"/>
                  <a:pt x="3032174" y="3204896"/>
                  <a:pt x="3033026" y="3201297"/>
                </a:cubicBezTo>
                <a:lnTo>
                  <a:pt x="3029481" y="3189054"/>
                </a:lnTo>
                <a:lnTo>
                  <a:pt x="3013735" y="3173923"/>
                </a:lnTo>
                <a:cubicBezTo>
                  <a:pt x="3013735" y="3173923"/>
                  <a:pt x="3012718" y="3173682"/>
                  <a:pt x="3010685" y="3173201"/>
                </a:cubicBezTo>
                <a:cubicBezTo>
                  <a:pt x="3008651" y="3172720"/>
                  <a:pt x="3007044" y="3170438"/>
                  <a:pt x="3005862" y="3166357"/>
                </a:cubicBezTo>
                <a:cubicBezTo>
                  <a:pt x="3004681" y="3162277"/>
                  <a:pt x="3001630" y="3161555"/>
                  <a:pt x="2996711" y="3164191"/>
                </a:cubicBezTo>
                <a:cubicBezTo>
                  <a:pt x="2992643" y="3163228"/>
                  <a:pt x="2991036" y="3160947"/>
                  <a:pt x="2991888" y="3157348"/>
                </a:cubicBezTo>
                <a:lnTo>
                  <a:pt x="2974864" y="3147616"/>
                </a:lnTo>
                <a:cubicBezTo>
                  <a:pt x="2974864" y="3147616"/>
                  <a:pt x="2973257" y="3145335"/>
                  <a:pt x="2970042" y="3140773"/>
                </a:cubicBezTo>
                <a:cubicBezTo>
                  <a:pt x="2967678" y="3132611"/>
                  <a:pt x="2962429" y="3127567"/>
                  <a:pt x="2954296" y="3125642"/>
                </a:cubicBezTo>
                <a:lnTo>
                  <a:pt x="2953018" y="3131041"/>
                </a:lnTo>
                <a:lnTo>
                  <a:pt x="2951740" y="3136441"/>
                </a:lnTo>
                <a:cubicBezTo>
                  <a:pt x="2948524" y="3131878"/>
                  <a:pt x="2947508" y="3131638"/>
                  <a:pt x="2948689" y="3135719"/>
                </a:cubicBezTo>
                <a:cubicBezTo>
                  <a:pt x="2949870" y="3139799"/>
                  <a:pt x="2948641" y="3140458"/>
                  <a:pt x="2944999" y="3137696"/>
                </a:cubicBezTo>
                <a:cubicBezTo>
                  <a:pt x="2941358" y="3134934"/>
                  <a:pt x="2939964" y="3131752"/>
                  <a:pt x="2940816" y="3128153"/>
                </a:cubicBezTo>
                <a:cubicBezTo>
                  <a:pt x="2941668" y="3124554"/>
                  <a:pt x="2940864" y="3123413"/>
                  <a:pt x="2938404" y="3124731"/>
                </a:cubicBezTo>
                <a:cubicBezTo>
                  <a:pt x="2935945" y="3126050"/>
                  <a:pt x="2934289" y="3128509"/>
                  <a:pt x="2933437" y="3132108"/>
                </a:cubicBezTo>
                <a:cubicBezTo>
                  <a:pt x="2932585" y="3135708"/>
                  <a:pt x="2928517" y="3134745"/>
                  <a:pt x="2921236" y="3129220"/>
                </a:cubicBezTo>
                <a:lnTo>
                  <a:pt x="2916413" y="3122377"/>
                </a:lnTo>
                <a:cubicBezTo>
                  <a:pt x="2920480" y="3123340"/>
                  <a:pt x="2924547" y="3124302"/>
                  <a:pt x="2928614" y="3125265"/>
                </a:cubicBezTo>
                <a:cubicBezTo>
                  <a:pt x="2929466" y="3121666"/>
                  <a:pt x="2928875" y="3119624"/>
                  <a:pt x="2926842" y="3119143"/>
                </a:cubicBezTo>
                <a:cubicBezTo>
                  <a:pt x="2924809" y="3118662"/>
                  <a:pt x="2923792" y="3118421"/>
                  <a:pt x="2923792" y="3118421"/>
                </a:cubicBezTo>
                <a:lnTo>
                  <a:pt x="2912869" y="3110134"/>
                </a:lnTo>
                <a:cubicBezTo>
                  <a:pt x="2913721" y="3106534"/>
                  <a:pt x="2914147" y="3104734"/>
                  <a:pt x="2914147" y="3104734"/>
                </a:cubicBezTo>
                <a:lnTo>
                  <a:pt x="2906928" y="3099258"/>
                </a:lnTo>
                <a:lnTo>
                  <a:pt x="2912884" y="3109978"/>
                </a:lnTo>
                <a:cubicBezTo>
                  <a:pt x="2912884" y="3114940"/>
                  <a:pt x="2905442" y="3112459"/>
                  <a:pt x="2890560" y="3102537"/>
                </a:cubicBezTo>
                <a:lnTo>
                  <a:pt x="2875677" y="3087654"/>
                </a:lnTo>
                <a:lnTo>
                  <a:pt x="2898908" y="3092301"/>
                </a:lnTo>
                <a:lnTo>
                  <a:pt x="2887477" y="3081316"/>
                </a:lnTo>
                <a:cubicBezTo>
                  <a:pt x="2884261" y="3076753"/>
                  <a:pt x="2882441" y="3075372"/>
                  <a:pt x="2882015" y="3077173"/>
                </a:cubicBezTo>
                <a:cubicBezTo>
                  <a:pt x="2881589" y="3078972"/>
                  <a:pt x="2880572" y="3078731"/>
                  <a:pt x="2878965" y="3076451"/>
                </a:cubicBezTo>
                <a:cubicBezTo>
                  <a:pt x="2877357" y="3074169"/>
                  <a:pt x="2874520" y="3072547"/>
                  <a:pt x="2870452" y="3071584"/>
                </a:cubicBezTo>
                <a:lnTo>
                  <a:pt x="2871730" y="3066185"/>
                </a:lnTo>
                <a:lnTo>
                  <a:pt x="2860807" y="3057897"/>
                </a:lnTo>
                <a:lnTo>
                  <a:pt x="2854706" y="3056453"/>
                </a:lnTo>
                <a:lnTo>
                  <a:pt x="2848606" y="3055009"/>
                </a:lnTo>
                <a:cubicBezTo>
                  <a:pt x="2844539" y="3054047"/>
                  <a:pt x="2842504" y="3053565"/>
                  <a:pt x="2842504" y="3053565"/>
                </a:cubicBezTo>
                <a:cubicBezTo>
                  <a:pt x="2838437" y="3052602"/>
                  <a:pt x="2836617" y="3051221"/>
                  <a:pt x="2837043" y="3049421"/>
                </a:cubicBezTo>
                <a:cubicBezTo>
                  <a:pt x="2837469" y="3047622"/>
                  <a:pt x="2837682" y="3046722"/>
                  <a:pt x="2837682" y="3046722"/>
                </a:cubicBezTo>
                <a:cubicBezTo>
                  <a:pt x="2838534" y="3043123"/>
                  <a:pt x="2837353" y="3039041"/>
                  <a:pt x="2834138" y="3034479"/>
                </a:cubicBezTo>
                <a:lnTo>
                  <a:pt x="2826759" y="3038434"/>
                </a:lnTo>
                <a:lnTo>
                  <a:pt x="2820388" y="3041850"/>
                </a:lnTo>
                <a:lnTo>
                  <a:pt x="2821262" y="3041611"/>
                </a:lnTo>
                <a:cubicBezTo>
                  <a:pt x="2827773" y="3042541"/>
                  <a:pt x="2838469" y="3050447"/>
                  <a:pt x="2853353" y="3065330"/>
                </a:cubicBezTo>
                <a:cubicBezTo>
                  <a:pt x="2858314" y="3070291"/>
                  <a:pt x="2858314" y="3072771"/>
                  <a:pt x="2853353" y="3072771"/>
                </a:cubicBezTo>
                <a:lnTo>
                  <a:pt x="2844402" y="3072771"/>
                </a:lnTo>
                <a:lnTo>
                  <a:pt x="2843494" y="3076607"/>
                </a:lnTo>
                <a:lnTo>
                  <a:pt x="2849594" y="3078051"/>
                </a:lnTo>
                <a:lnTo>
                  <a:pt x="2854417" y="3084894"/>
                </a:lnTo>
                <a:cubicBezTo>
                  <a:pt x="2854417" y="3084894"/>
                  <a:pt x="2852384" y="3084413"/>
                  <a:pt x="2848316" y="3083450"/>
                </a:cubicBezTo>
                <a:cubicBezTo>
                  <a:pt x="2840182" y="3081525"/>
                  <a:pt x="2834081" y="3080081"/>
                  <a:pt x="2830014" y="3079118"/>
                </a:cubicBezTo>
                <a:lnTo>
                  <a:pt x="2819090" y="3070831"/>
                </a:lnTo>
                <a:lnTo>
                  <a:pt x="2817812" y="3076230"/>
                </a:lnTo>
                <a:cubicBezTo>
                  <a:pt x="2817812" y="3076230"/>
                  <a:pt x="2817057" y="3070350"/>
                  <a:pt x="2815546" y="3058588"/>
                </a:cubicBezTo>
                <a:lnTo>
                  <a:pt x="2805900" y="3044901"/>
                </a:lnTo>
                <a:lnTo>
                  <a:pt x="2812001" y="3046345"/>
                </a:lnTo>
                <a:lnTo>
                  <a:pt x="2821806" y="3048666"/>
                </a:lnTo>
                <a:lnTo>
                  <a:pt x="2816146" y="3043006"/>
                </a:lnTo>
                <a:lnTo>
                  <a:pt x="2818859" y="3042266"/>
                </a:lnTo>
                <a:lnTo>
                  <a:pt x="2813279" y="3040946"/>
                </a:lnTo>
                <a:cubicBezTo>
                  <a:pt x="2813279" y="3040946"/>
                  <a:pt x="2813492" y="3040046"/>
                  <a:pt x="2813918" y="3038246"/>
                </a:cubicBezTo>
                <a:cubicBezTo>
                  <a:pt x="2814344" y="3036446"/>
                  <a:pt x="2816590" y="3036027"/>
                  <a:pt x="2820658" y="3036990"/>
                </a:cubicBezTo>
                <a:lnTo>
                  <a:pt x="2828037" y="3033035"/>
                </a:lnTo>
                <a:cubicBezTo>
                  <a:pt x="2830593" y="3022236"/>
                  <a:pt x="2827377" y="3017674"/>
                  <a:pt x="2818391" y="3019348"/>
                </a:cubicBezTo>
                <a:cubicBezTo>
                  <a:pt x="2818391" y="3019348"/>
                  <a:pt x="2814963" y="3015685"/>
                  <a:pt x="2808107" y="3008361"/>
                </a:cubicBezTo>
                <a:cubicBezTo>
                  <a:pt x="2801251" y="3001036"/>
                  <a:pt x="2795790" y="2996893"/>
                  <a:pt x="2791722" y="2995930"/>
                </a:cubicBezTo>
                <a:lnTo>
                  <a:pt x="2782077" y="2982243"/>
                </a:lnTo>
                <a:lnTo>
                  <a:pt x="2772573" y="2984013"/>
                </a:lnTo>
                <a:lnTo>
                  <a:pt x="2786380" y="2990916"/>
                </a:lnTo>
                <a:lnTo>
                  <a:pt x="2786380" y="2997425"/>
                </a:lnTo>
                <a:lnTo>
                  <a:pt x="2790444" y="3001329"/>
                </a:lnTo>
                <a:lnTo>
                  <a:pt x="2789165" y="3006728"/>
                </a:lnTo>
                <a:lnTo>
                  <a:pt x="2809735" y="3028703"/>
                </a:lnTo>
                <a:lnTo>
                  <a:pt x="2807286" y="3028123"/>
                </a:lnTo>
                <a:lnTo>
                  <a:pt x="2793821" y="3028123"/>
                </a:lnTo>
                <a:lnTo>
                  <a:pt x="2786380" y="3020682"/>
                </a:lnTo>
                <a:lnTo>
                  <a:pt x="2802874" y="3026180"/>
                </a:lnTo>
                <a:lnTo>
                  <a:pt x="2798811" y="3020415"/>
                </a:lnTo>
                <a:cubicBezTo>
                  <a:pt x="2798811" y="3020415"/>
                  <a:pt x="2795170" y="3017653"/>
                  <a:pt x="2787887" y="3012128"/>
                </a:cubicBezTo>
                <a:lnTo>
                  <a:pt x="2777032" y="3003891"/>
                </a:lnTo>
                <a:lnTo>
                  <a:pt x="2778939" y="3005799"/>
                </a:lnTo>
                <a:lnTo>
                  <a:pt x="2775349" y="3005799"/>
                </a:lnTo>
                <a:lnTo>
                  <a:pt x="2781787" y="3010684"/>
                </a:lnTo>
                <a:lnTo>
                  <a:pt x="2774409" y="3014639"/>
                </a:lnTo>
                <a:cubicBezTo>
                  <a:pt x="2774409" y="3014639"/>
                  <a:pt x="2773391" y="3014398"/>
                  <a:pt x="2771358" y="3013917"/>
                </a:cubicBezTo>
                <a:cubicBezTo>
                  <a:pt x="2769325" y="3013435"/>
                  <a:pt x="2768520" y="3012295"/>
                  <a:pt x="2768946" y="3010495"/>
                </a:cubicBezTo>
                <a:lnTo>
                  <a:pt x="2765593" y="3002847"/>
                </a:lnTo>
                <a:lnTo>
                  <a:pt x="2764017" y="3002059"/>
                </a:lnTo>
                <a:lnTo>
                  <a:pt x="2762279" y="3004641"/>
                </a:lnTo>
                <a:cubicBezTo>
                  <a:pt x="2762657" y="3007581"/>
                  <a:pt x="2764241" y="3012232"/>
                  <a:pt x="2767029" y="3018594"/>
                </a:cubicBezTo>
                <a:cubicBezTo>
                  <a:pt x="2762962" y="3017632"/>
                  <a:pt x="2759322" y="3014869"/>
                  <a:pt x="2756106" y="3010307"/>
                </a:cubicBezTo>
                <a:lnTo>
                  <a:pt x="2736815" y="2982933"/>
                </a:lnTo>
                <a:lnTo>
                  <a:pt x="2738093" y="2977533"/>
                </a:lnTo>
                <a:lnTo>
                  <a:pt x="2741357" y="2975784"/>
                </a:lnTo>
                <a:lnTo>
                  <a:pt x="2730569" y="2968592"/>
                </a:lnTo>
                <a:cubicBezTo>
                  <a:pt x="2728089" y="2963631"/>
                  <a:pt x="2721888" y="2958670"/>
                  <a:pt x="2711966" y="2953709"/>
                </a:cubicBezTo>
                <a:lnTo>
                  <a:pt x="2704524" y="2946268"/>
                </a:lnTo>
                <a:lnTo>
                  <a:pt x="2706722" y="2946757"/>
                </a:lnTo>
                <a:lnTo>
                  <a:pt x="2707879" y="2941872"/>
                </a:lnTo>
                <a:cubicBezTo>
                  <a:pt x="2708731" y="2938273"/>
                  <a:pt x="2705515" y="2933710"/>
                  <a:pt x="2698233" y="2928185"/>
                </a:cubicBezTo>
                <a:lnTo>
                  <a:pt x="2693606" y="2923457"/>
                </a:lnTo>
                <a:lnTo>
                  <a:pt x="2693362" y="2923943"/>
                </a:lnTo>
                <a:cubicBezTo>
                  <a:pt x="2690882" y="2923943"/>
                  <a:pt x="2687162" y="2921463"/>
                  <a:pt x="2682201" y="2916502"/>
                </a:cubicBezTo>
                <a:lnTo>
                  <a:pt x="2667318" y="2909060"/>
                </a:lnTo>
                <a:lnTo>
                  <a:pt x="2674759" y="2916502"/>
                </a:lnTo>
                <a:cubicBezTo>
                  <a:pt x="2677239" y="2918983"/>
                  <a:pt x="2679410" y="2921153"/>
                  <a:pt x="2681270" y="2923013"/>
                </a:cubicBezTo>
                <a:lnTo>
                  <a:pt x="2682201" y="2923943"/>
                </a:lnTo>
                <a:lnTo>
                  <a:pt x="2674759" y="2922083"/>
                </a:lnTo>
                <a:cubicBezTo>
                  <a:pt x="2672279" y="2920843"/>
                  <a:pt x="2669798" y="2918983"/>
                  <a:pt x="2667318" y="2916502"/>
                </a:cubicBezTo>
                <a:cubicBezTo>
                  <a:pt x="2662357" y="2911541"/>
                  <a:pt x="2656156" y="2906580"/>
                  <a:pt x="2648714" y="2901619"/>
                </a:cubicBezTo>
                <a:cubicBezTo>
                  <a:pt x="2641273" y="2896658"/>
                  <a:pt x="2635072" y="2891698"/>
                  <a:pt x="2630111" y="2886736"/>
                </a:cubicBezTo>
                <a:cubicBezTo>
                  <a:pt x="2625150" y="2886736"/>
                  <a:pt x="2622669" y="2884256"/>
                  <a:pt x="2622669" y="2879295"/>
                </a:cubicBezTo>
                <a:lnTo>
                  <a:pt x="2613922" y="2873463"/>
                </a:lnTo>
                <a:lnTo>
                  <a:pt x="2614390" y="2874128"/>
                </a:lnTo>
                <a:lnTo>
                  <a:pt x="2608290" y="2872684"/>
                </a:lnTo>
                <a:lnTo>
                  <a:pt x="2608898" y="2870114"/>
                </a:lnTo>
                <a:lnTo>
                  <a:pt x="2600345" y="2864412"/>
                </a:lnTo>
                <a:cubicBezTo>
                  <a:pt x="2600345" y="2864412"/>
                  <a:pt x="2599105" y="2864412"/>
                  <a:pt x="2596624" y="2864412"/>
                </a:cubicBezTo>
                <a:cubicBezTo>
                  <a:pt x="2594144" y="2864412"/>
                  <a:pt x="2592904" y="2861932"/>
                  <a:pt x="2592904" y="2856971"/>
                </a:cubicBezTo>
                <a:cubicBezTo>
                  <a:pt x="2587943" y="2856971"/>
                  <a:pt x="2582982" y="2856971"/>
                  <a:pt x="2578021" y="2856971"/>
                </a:cubicBezTo>
                <a:lnTo>
                  <a:pt x="2570579" y="2856971"/>
                </a:lnTo>
                <a:cubicBezTo>
                  <a:pt x="2575540" y="2852010"/>
                  <a:pt x="2581742" y="2850770"/>
                  <a:pt x="2589183" y="2853250"/>
                </a:cubicBezTo>
                <a:cubicBezTo>
                  <a:pt x="2596624" y="2855731"/>
                  <a:pt x="2604066" y="2858211"/>
                  <a:pt x="2611507" y="2860691"/>
                </a:cubicBezTo>
                <a:cubicBezTo>
                  <a:pt x="2618949" y="2863172"/>
                  <a:pt x="2622669" y="2864412"/>
                  <a:pt x="2622669" y="2864412"/>
                </a:cubicBezTo>
                <a:cubicBezTo>
                  <a:pt x="2625150" y="2859452"/>
                  <a:pt x="2624530" y="2854491"/>
                  <a:pt x="2620809" y="2849530"/>
                </a:cubicBezTo>
                <a:lnTo>
                  <a:pt x="2600906" y="2835054"/>
                </a:lnTo>
                <a:lnTo>
                  <a:pt x="2601026" y="2835327"/>
                </a:lnTo>
                <a:lnTo>
                  <a:pt x="2600352" y="2835452"/>
                </a:lnTo>
                <a:lnTo>
                  <a:pt x="2600026" y="2834327"/>
                </a:lnTo>
                <a:lnTo>
                  <a:pt x="2593212" y="2827513"/>
                </a:lnTo>
                <a:lnTo>
                  <a:pt x="2592833" y="2829111"/>
                </a:lnTo>
                <a:lnTo>
                  <a:pt x="2590935" y="2826418"/>
                </a:lnTo>
                <a:lnTo>
                  <a:pt x="2574300" y="2819764"/>
                </a:lnTo>
                <a:lnTo>
                  <a:pt x="2569199" y="2817213"/>
                </a:lnTo>
                <a:lnTo>
                  <a:pt x="2569708" y="2817936"/>
                </a:lnTo>
                <a:lnTo>
                  <a:pt x="2574531" y="2824779"/>
                </a:lnTo>
                <a:lnTo>
                  <a:pt x="2590277" y="2839910"/>
                </a:lnTo>
                <a:lnTo>
                  <a:pt x="2606024" y="2855042"/>
                </a:lnTo>
                <a:lnTo>
                  <a:pt x="2593822" y="2852154"/>
                </a:lnTo>
                <a:cubicBezTo>
                  <a:pt x="2590606" y="2847591"/>
                  <a:pt x="2587983" y="2845069"/>
                  <a:pt x="2585949" y="2844588"/>
                </a:cubicBezTo>
                <a:cubicBezTo>
                  <a:pt x="2583916" y="2844106"/>
                  <a:pt x="2579257" y="2841103"/>
                  <a:pt x="2571975" y="2835578"/>
                </a:cubicBezTo>
                <a:lnTo>
                  <a:pt x="2565111" y="2825838"/>
                </a:lnTo>
                <a:lnTo>
                  <a:pt x="2540814" y="2819764"/>
                </a:lnTo>
                <a:cubicBezTo>
                  <a:pt x="2540814" y="2814803"/>
                  <a:pt x="2539573" y="2811082"/>
                  <a:pt x="2537093" y="2808601"/>
                </a:cubicBezTo>
                <a:cubicBezTo>
                  <a:pt x="2534613" y="2806121"/>
                  <a:pt x="2530892" y="2802401"/>
                  <a:pt x="2525931" y="2797439"/>
                </a:cubicBezTo>
                <a:lnTo>
                  <a:pt x="2511428" y="2792605"/>
                </a:lnTo>
                <a:lnTo>
                  <a:pt x="2511257" y="2792697"/>
                </a:lnTo>
                <a:lnTo>
                  <a:pt x="2511290" y="2792559"/>
                </a:lnTo>
                <a:lnTo>
                  <a:pt x="2503607" y="2789998"/>
                </a:lnTo>
                <a:lnTo>
                  <a:pt x="2511896" y="2789998"/>
                </a:lnTo>
                <a:lnTo>
                  <a:pt x="2512535" y="2787297"/>
                </a:lnTo>
                <a:cubicBezTo>
                  <a:pt x="2512535" y="2787297"/>
                  <a:pt x="2514569" y="2787779"/>
                  <a:pt x="2518636" y="2788741"/>
                </a:cubicBezTo>
                <a:lnTo>
                  <a:pt x="2516291" y="2789998"/>
                </a:lnTo>
                <a:lnTo>
                  <a:pt x="2518490" y="2789998"/>
                </a:lnTo>
                <a:lnTo>
                  <a:pt x="2525931" y="2789998"/>
                </a:lnTo>
                <a:cubicBezTo>
                  <a:pt x="2525931" y="2789998"/>
                  <a:pt x="2525931" y="2788758"/>
                  <a:pt x="2525931" y="2786277"/>
                </a:cubicBezTo>
                <a:cubicBezTo>
                  <a:pt x="2525931" y="2783797"/>
                  <a:pt x="2523451" y="2780076"/>
                  <a:pt x="2518490" y="2775115"/>
                </a:cubicBezTo>
                <a:lnTo>
                  <a:pt x="2511643" y="2769980"/>
                </a:lnTo>
                <a:lnTo>
                  <a:pt x="2504168" y="2768211"/>
                </a:lnTo>
                <a:cubicBezTo>
                  <a:pt x="2504168" y="2768211"/>
                  <a:pt x="2503363" y="2767070"/>
                  <a:pt x="2501756" y="2764789"/>
                </a:cubicBezTo>
                <a:lnTo>
                  <a:pt x="2501631" y="2764612"/>
                </a:lnTo>
                <a:lnTo>
                  <a:pt x="2492445" y="2767674"/>
                </a:lnTo>
                <a:cubicBezTo>
                  <a:pt x="2489964" y="2772635"/>
                  <a:pt x="2486244" y="2775115"/>
                  <a:pt x="2481283" y="2775115"/>
                </a:cubicBezTo>
                <a:cubicBezTo>
                  <a:pt x="2476322" y="2770154"/>
                  <a:pt x="2472601" y="2767674"/>
                  <a:pt x="2470120" y="2767674"/>
                </a:cubicBezTo>
                <a:cubicBezTo>
                  <a:pt x="2467640" y="2767674"/>
                  <a:pt x="2466400" y="2765194"/>
                  <a:pt x="2466400" y="2760232"/>
                </a:cubicBezTo>
                <a:lnTo>
                  <a:pt x="2451517" y="2745350"/>
                </a:lnTo>
                <a:lnTo>
                  <a:pt x="2466400" y="2752791"/>
                </a:lnTo>
                <a:cubicBezTo>
                  <a:pt x="2476322" y="2752791"/>
                  <a:pt x="2482523" y="2754032"/>
                  <a:pt x="2485003" y="2756512"/>
                </a:cubicBezTo>
                <a:cubicBezTo>
                  <a:pt x="2487484" y="2758992"/>
                  <a:pt x="2488724" y="2760232"/>
                  <a:pt x="2488724" y="2760232"/>
                </a:cubicBezTo>
                <a:lnTo>
                  <a:pt x="2488724" y="2747449"/>
                </a:lnTo>
                <a:lnTo>
                  <a:pt x="2483599" y="2746236"/>
                </a:lnTo>
                <a:lnTo>
                  <a:pt x="2481172" y="2737852"/>
                </a:lnTo>
                <a:lnTo>
                  <a:pt x="2466400" y="2730467"/>
                </a:lnTo>
                <a:lnTo>
                  <a:pt x="2458958" y="2737908"/>
                </a:lnTo>
                <a:lnTo>
                  <a:pt x="2451517" y="2730467"/>
                </a:lnTo>
                <a:lnTo>
                  <a:pt x="2444076" y="2723025"/>
                </a:lnTo>
                <a:lnTo>
                  <a:pt x="2444004" y="2722989"/>
                </a:lnTo>
                <a:lnTo>
                  <a:pt x="2443450" y="2725329"/>
                </a:lnTo>
                <a:lnTo>
                  <a:pt x="2440603" y="2721289"/>
                </a:lnTo>
                <a:lnTo>
                  <a:pt x="2436634" y="2719305"/>
                </a:lnTo>
                <a:cubicBezTo>
                  <a:pt x="2431673" y="2721785"/>
                  <a:pt x="2429193" y="2720545"/>
                  <a:pt x="2429193" y="2715584"/>
                </a:cubicBezTo>
                <a:lnTo>
                  <a:pt x="2414310" y="2700701"/>
                </a:lnTo>
                <a:lnTo>
                  <a:pt x="2406933" y="2697013"/>
                </a:lnTo>
                <a:lnTo>
                  <a:pt x="2412452" y="2706588"/>
                </a:lnTo>
                <a:lnTo>
                  <a:pt x="2417100" y="2711863"/>
                </a:lnTo>
                <a:lnTo>
                  <a:pt x="2425472" y="2715584"/>
                </a:lnTo>
                <a:cubicBezTo>
                  <a:pt x="2432913" y="2720545"/>
                  <a:pt x="2436634" y="2725506"/>
                  <a:pt x="2436634" y="2730467"/>
                </a:cubicBezTo>
                <a:lnTo>
                  <a:pt x="2431671" y="2728813"/>
                </a:lnTo>
                <a:lnTo>
                  <a:pt x="2446995" y="2737572"/>
                </a:lnTo>
                <a:lnTo>
                  <a:pt x="2416491" y="2730352"/>
                </a:lnTo>
                <a:cubicBezTo>
                  <a:pt x="2416491" y="2730352"/>
                  <a:pt x="2416917" y="2728552"/>
                  <a:pt x="2417769" y="2724953"/>
                </a:cubicBezTo>
                <a:lnTo>
                  <a:pt x="2417055" y="2723940"/>
                </a:lnTo>
                <a:lnTo>
                  <a:pt x="2414310" y="2723025"/>
                </a:lnTo>
                <a:cubicBezTo>
                  <a:pt x="2399427" y="2713104"/>
                  <a:pt x="2389505" y="2705662"/>
                  <a:pt x="2384544" y="2700701"/>
                </a:cubicBezTo>
                <a:lnTo>
                  <a:pt x="2391986" y="2700701"/>
                </a:lnTo>
                <a:lnTo>
                  <a:pt x="2397328" y="2703075"/>
                </a:lnTo>
                <a:lnTo>
                  <a:pt x="2397200" y="2702978"/>
                </a:lnTo>
                <a:lnTo>
                  <a:pt x="2370531" y="2679559"/>
                </a:lnTo>
                <a:lnTo>
                  <a:pt x="2364544" y="2678142"/>
                </a:lnTo>
                <a:lnTo>
                  <a:pt x="2369661" y="2685818"/>
                </a:lnTo>
                <a:cubicBezTo>
                  <a:pt x="2369661" y="2685818"/>
                  <a:pt x="2364700" y="2683338"/>
                  <a:pt x="2354779" y="2678377"/>
                </a:cubicBezTo>
                <a:lnTo>
                  <a:pt x="2354779" y="2663494"/>
                </a:lnTo>
                <a:lnTo>
                  <a:pt x="2364455" y="2678009"/>
                </a:lnTo>
                <a:lnTo>
                  <a:pt x="2365708" y="2672716"/>
                </a:lnTo>
                <a:cubicBezTo>
                  <a:pt x="2366560" y="2669116"/>
                  <a:pt x="2363344" y="2664554"/>
                  <a:pt x="2356062" y="2659029"/>
                </a:cubicBezTo>
                <a:cubicBezTo>
                  <a:pt x="2351995" y="2658066"/>
                  <a:pt x="2347550" y="2654163"/>
                  <a:pt x="2342727" y="2647320"/>
                </a:cubicBezTo>
                <a:cubicBezTo>
                  <a:pt x="2337905" y="2640476"/>
                  <a:pt x="2333460" y="2636573"/>
                  <a:pt x="2329393" y="2635610"/>
                </a:cubicBezTo>
                <a:lnTo>
                  <a:pt x="2316864" y="2623571"/>
                </a:lnTo>
                <a:lnTo>
                  <a:pt x="2302689" y="2618846"/>
                </a:lnTo>
                <a:cubicBezTo>
                  <a:pt x="2302689" y="2621326"/>
                  <a:pt x="2302689" y="2623187"/>
                  <a:pt x="2302689" y="2624427"/>
                </a:cubicBezTo>
                <a:lnTo>
                  <a:pt x="2302689" y="2625715"/>
                </a:lnTo>
                <a:lnTo>
                  <a:pt x="2298038" y="2620706"/>
                </a:lnTo>
                <a:cubicBezTo>
                  <a:pt x="2294937" y="2616985"/>
                  <a:pt x="2292767" y="2613885"/>
                  <a:pt x="2291527" y="2611404"/>
                </a:cubicBezTo>
                <a:cubicBezTo>
                  <a:pt x="2289046" y="2606443"/>
                  <a:pt x="2285326" y="2603963"/>
                  <a:pt x="2280365" y="2603963"/>
                </a:cubicBezTo>
                <a:cubicBezTo>
                  <a:pt x="2275404" y="2603963"/>
                  <a:pt x="2270443" y="2600242"/>
                  <a:pt x="2265482" y="2592801"/>
                </a:cubicBezTo>
                <a:cubicBezTo>
                  <a:pt x="2260521" y="2585359"/>
                  <a:pt x="2255560" y="2581639"/>
                  <a:pt x="2250599" y="2581639"/>
                </a:cubicBezTo>
                <a:lnTo>
                  <a:pt x="2250599" y="2574197"/>
                </a:lnTo>
                <a:lnTo>
                  <a:pt x="2265482" y="2574197"/>
                </a:lnTo>
                <a:cubicBezTo>
                  <a:pt x="2270443" y="2594041"/>
                  <a:pt x="2280365" y="2603963"/>
                  <a:pt x="2295247" y="2603963"/>
                </a:cubicBezTo>
                <a:lnTo>
                  <a:pt x="2280365" y="2589080"/>
                </a:lnTo>
                <a:cubicBezTo>
                  <a:pt x="2280365" y="2584119"/>
                  <a:pt x="2277884" y="2580399"/>
                  <a:pt x="2272923" y="2577918"/>
                </a:cubicBezTo>
                <a:cubicBezTo>
                  <a:pt x="2267962" y="2575438"/>
                  <a:pt x="2265482" y="2574197"/>
                  <a:pt x="2265482" y="2574197"/>
                </a:cubicBezTo>
                <a:lnTo>
                  <a:pt x="2259394" y="2562022"/>
                </a:lnTo>
                <a:lnTo>
                  <a:pt x="2256763" y="2561399"/>
                </a:lnTo>
                <a:lnTo>
                  <a:pt x="2253799" y="2557194"/>
                </a:lnTo>
                <a:lnTo>
                  <a:pt x="2243158" y="2551873"/>
                </a:lnTo>
                <a:cubicBezTo>
                  <a:pt x="2243158" y="2551873"/>
                  <a:pt x="2240677" y="2551873"/>
                  <a:pt x="2235716" y="2551873"/>
                </a:cubicBezTo>
                <a:cubicBezTo>
                  <a:pt x="2230755" y="2551873"/>
                  <a:pt x="2228275" y="2549393"/>
                  <a:pt x="2228275" y="2544432"/>
                </a:cubicBezTo>
                <a:lnTo>
                  <a:pt x="2220833" y="2544432"/>
                </a:lnTo>
                <a:cubicBezTo>
                  <a:pt x="2220833" y="2544432"/>
                  <a:pt x="2219593" y="2543192"/>
                  <a:pt x="2217113" y="2540711"/>
                </a:cubicBezTo>
                <a:cubicBezTo>
                  <a:pt x="2214632" y="2538231"/>
                  <a:pt x="2213392" y="2536990"/>
                  <a:pt x="2213392" y="2536990"/>
                </a:cubicBezTo>
                <a:lnTo>
                  <a:pt x="2191481" y="2522382"/>
                </a:lnTo>
                <a:lnTo>
                  <a:pt x="2193489" y="2529317"/>
                </a:lnTo>
                <a:lnTo>
                  <a:pt x="2184199" y="2520390"/>
                </a:lnTo>
                <a:lnTo>
                  <a:pt x="2176185" y="2518387"/>
                </a:lnTo>
                <a:cubicBezTo>
                  <a:pt x="2171224" y="2515907"/>
                  <a:pt x="2168743" y="2514666"/>
                  <a:pt x="2168743" y="2514666"/>
                </a:cubicBezTo>
                <a:lnTo>
                  <a:pt x="2161610" y="2507533"/>
                </a:lnTo>
                <a:lnTo>
                  <a:pt x="2164263" y="2516697"/>
                </a:lnTo>
                <a:lnTo>
                  <a:pt x="2169086" y="2523541"/>
                </a:lnTo>
                <a:cubicBezTo>
                  <a:pt x="2181287" y="2526429"/>
                  <a:pt x="2186535" y="2531472"/>
                  <a:pt x="2184832" y="2538671"/>
                </a:cubicBezTo>
                <a:lnTo>
                  <a:pt x="2183553" y="2544071"/>
                </a:lnTo>
                <a:cubicBezTo>
                  <a:pt x="2187622" y="2545034"/>
                  <a:pt x="2189655" y="2545515"/>
                  <a:pt x="2189655" y="2545515"/>
                </a:cubicBezTo>
                <a:cubicBezTo>
                  <a:pt x="2190507" y="2541915"/>
                  <a:pt x="2194574" y="2542878"/>
                  <a:pt x="2201856" y="2548403"/>
                </a:cubicBezTo>
                <a:lnTo>
                  <a:pt x="2205401" y="2560646"/>
                </a:lnTo>
                <a:lnTo>
                  <a:pt x="2198117" y="2558922"/>
                </a:lnTo>
                <a:lnTo>
                  <a:pt x="2205951" y="2566756"/>
                </a:lnTo>
                <a:lnTo>
                  <a:pt x="2217126" y="2577932"/>
                </a:lnTo>
                <a:lnTo>
                  <a:pt x="2221147" y="2575776"/>
                </a:lnTo>
                <a:cubicBezTo>
                  <a:pt x="2220295" y="2579377"/>
                  <a:pt x="2222919" y="2581898"/>
                  <a:pt x="2229020" y="2583342"/>
                </a:cubicBezTo>
                <a:cubicBezTo>
                  <a:pt x="2235121" y="2584786"/>
                  <a:pt x="2235711" y="2586827"/>
                  <a:pt x="2230792" y="2589464"/>
                </a:cubicBezTo>
                <a:cubicBezTo>
                  <a:pt x="2222658" y="2587538"/>
                  <a:pt x="2218591" y="2586575"/>
                  <a:pt x="2218591" y="2586575"/>
                </a:cubicBezTo>
                <a:lnTo>
                  <a:pt x="2213768" y="2579732"/>
                </a:lnTo>
                <a:lnTo>
                  <a:pt x="2215337" y="2578891"/>
                </a:lnTo>
                <a:lnTo>
                  <a:pt x="2191068" y="2566756"/>
                </a:lnTo>
                <a:cubicBezTo>
                  <a:pt x="2181146" y="2551873"/>
                  <a:pt x="2176185" y="2544432"/>
                  <a:pt x="2176185" y="2544432"/>
                </a:cubicBezTo>
                <a:lnTo>
                  <a:pt x="2180726" y="2544432"/>
                </a:lnTo>
                <a:lnTo>
                  <a:pt x="2172630" y="2535783"/>
                </a:lnTo>
                <a:lnTo>
                  <a:pt x="2173908" y="2530384"/>
                </a:lnTo>
                <a:cubicBezTo>
                  <a:pt x="2173908" y="2530384"/>
                  <a:pt x="2171875" y="2529902"/>
                  <a:pt x="2167808" y="2528940"/>
                </a:cubicBezTo>
                <a:lnTo>
                  <a:pt x="2159321" y="2524089"/>
                </a:lnTo>
                <a:lnTo>
                  <a:pt x="2153861" y="2529549"/>
                </a:lnTo>
                <a:cubicBezTo>
                  <a:pt x="2148900" y="2529549"/>
                  <a:pt x="2143939" y="2528309"/>
                  <a:pt x="2138978" y="2525828"/>
                </a:cubicBezTo>
                <a:lnTo>
                  <a:pt x="2136612" y="2524645"/>
                </a:lnTo>
                <a:lnTo>
                  <a:pt x="2136346" y="2525769"/>
                </a:lnTo>
                <a:cubicBezTo>
                  <a:pt x="2138166" y="2527150"/>
                  <a:pt x="2142127" y="2528563"/>
                  <a:pt x="2148228" y="2530007"/>
                </a:cubicBezTo>
                <a:lnTo>
                  <a:pt x="2154332" y="2534638"/>
                </a:lnTo>
                <a:lnTo>
                  <a:pt x="2154791" y="2532339"/>
                </a:lnTo>
                <a:cubicBezTo>
                  <a:pt x="2155411" y="2531719"/>
                  <a:pt x="2156341" y="2532029"/>
                  <a:pt x="2157581" y="2533269"/>
                </a:cubicBezTo>
                <a:cubicBezTo>
                  <a:pt x="2160062" y="2535750"/>
                  <a:pt x="2161302" y="2536990"/>
                  <a:pt x="2161302" y="2536990"/>
                </a:cubicBezTo>
                <a:lnTo>
                  <a:pt x="2157432" y="2536990"/>
                </a:lnTo>
                <a:lnTo>
                  <a:pt x="2159151" y="2538295"/>
                </a:lnTo>
                <a:cubicBezTo>
                  <a:pt x="2162366" y="2542857"/>
                  <a:pt x="2166007" y="2545619"/>
                  <a:pt x="2170074" y="2546582"/>
                </a:cubicBezTo>
                <a:lnTo>
                  <a:pt x="2176175" y="2548026"/>
                </a:lnTo>
                <a:lnTo>
                  <a:pt x="2179719" y="2560269"/>
                </a:lnTo>
                <a:cubicBezTo>
                  <a:pt x="2179719" y="2560269"/>
                  <a:pt x="2180524" y="2561410"/>
                  <a:pt x="2182131" y="2563691"/>
                </a:cubicBezTo>
                <a:cubicBezTo>
                  <a:pt x="2183738" y="2565972"/>
                  <a:pt x="2184543" y="2567112"/>
                  <a:pt x="2184543" y="2567112"/>
                </a:cubicBezTo>
                <a:cubicBezTo>
                  <a:pt x="2183690" y="2570713"/>
                  <a:pt x="2183052" y="2573412"/>
                  <a:pt x="2182626" y="2575212"/>
                </a:cubicBezTo>
                <a:cubicBezTo>
                  <a:pt x="2182200" y="2577011"/>
                  <a:pt x="2186054" y="2578874"/>
                  <a:pt x="2194187" y="2580799"/>
                </a:cubicBezTo>
                <a:cubicBezTo>
                  <a:pt x="2198256" y="2581762"/>
                  <a:pt x="2199863" y="2584043"/>
                  <a:pt x="2199011" y="2587643"/>
                </a:cubicBezTo>
                <a:cubicBezTo>
                  <a:pt x="2198159" y="2591243"/>
                  <a:pt x="2199766" y="2593523"/>
                  <a:pt x="2203833" y="2594486"/>
                </a:cubicBezTo>
                <a:cubicBezTo>
                  <a:pt x="2207901" y="2595449"/>
                  <a:pt x="2211164" y="2595271"/>
                  <a:pt x="2213623" y="2593952"/>
                </a:cubicBezTo>
                <a:cubicBezTo>
                  <a:pt x="2216082" y="2592634"/>
                  <a:pt x="2216887" y="2593775"/>
                  <a:pt x="2216035" y="2597374"/>
                </a:cubicBezTo>
                <a:cubicBezTo>
                  <a:pt x="2216035" y="2597374"/>
                  <a:pt x="2218446" y="2600796"/>
                  <a:pt x="2223269" y="2607639"/>
                </a:cubicBezTo>
                <a:cubicBezTo>
                  <a:pt x="2228092" y="2614483"/>
                  <a:pt x="2230503" y="2617905"/>
                  <a:pt x="2230503" y="2617905"/>
                </a:cubicBezTo>
                <a:lnTo>
                  <a:pt x="2234227" y="2626401"/>
                </a:lnTo>
                <a:lnTo>
                  <a:pt x="2237577" y="2630008"/>
                </a:lnTo>
                <a:lnTo>
                  <a:pt x="2236635" y="2631892"/>
                </a:lnTo>
                <a:lnTo>
                  <a:pt x="2238870" y="2636991"/>
                </a:lnTo>
                <a:cubicBezTo>
                  <a:pt x="2243789" y="2634355"/>
                  <a:pt x="2247431" y="2637117"/>
                  <a:pt x="2249794" y="2645279"/>
                </a:cubicBezTo>
                <a:lnTo>
                  <a:pt x="2265540" y="2660410"/>
                </a:lnTo>
                <a:lnTo>
                  <a:pt x="2264262" y="2665809"/>
                </a:lnTo>
                <a:cubicBezTo>
                  <a:pt x="2261046" y="2661247"/>
                  <a:pt x="2257406" y="2658485"/>
                  <a:pt x="2253338" y="2657522"/>
                </a:cubicBezTo>
                <a:lnTo>
                  <a:pt x="2242415" y="2649234"/>
                </a:lnTo>
                <a:cubicBezTo>
                  <a:pt x="2241563" y="2652834"/>
                  <a:pt x="2246385" y="2659677"/>
                  <a:pt x="2256883" y="2669765"/>
                </a:cubicBezTo>
                <a:cubicBezTo>
                  <a:pt x="2267380" y="2679852"/>
                  <a:pt x="2275041" y="2688317"/>
                  <a:pt x="2279863" y="2695160"/>
                </a:cubicBezTo>
                <a:cubicBezTo>
                  <a:pt x="2284686" y="2702004"/>
                  <a:pt x="2290739" y="2708189"/>
                  <a:pt x="2298020" y="2713713"/>
                </a:cubicBezTo>
                <a:cubicBezTo>
                  <a:pt x="2305303" y="2719239"/>
                  <a:pt x="2312159" y="2726563"/>
                  <a:pt x="2318590" y="2735688"/>
                </a:cubicBezTo>
                <a:cubicBezTo>
                  <a:pt x="2325019" y="2744812"/>
                  <a:pt x="2328234" y="2749375"/>
                  <a:pt x="2328234" y="2749375"/>
                </a:cubicBezTo>
                <a:lnTo>
                  <a:pt x="2334335" y="2750819"/>
                </a:lnTo>
                <a:cubicBezTo>
                  <a:pt x="2333483" y="2754419"/>
                  <a:pt x="2334878" y="2757600"/>
                  <a:pt x="2338519" y="2760362"/>
                </a:cubicBezTo>
                <a:cubicBezTo>
                  <a:pt x="2342161" y="2763125"/>
                  <a:pt x="2344785" y="2765646"/>
                  <a:pt x="2346392" y="2767928"/>
                </a:cubicBezTo>
                <a:cubicBezTo>
                  <a:pt x="2347999" y="2770209"/>
                  <a:pt x="2351428" y="2773871"/>
                  <a:pt x="2356676" y="2778915"/>
                </a:cubicBezTo>
                <a:cubicBezTo>
                  <a:pt x="2361926" y="2783959"/>
                  <a:pt x="2366157" y="2788762"/>
                  <a:pt x="2369373" y="2793324"/>
                </a:cubicBezTo>
                <a:cubicBezTo>
                  <a:pt x="2395945" y="2826223"/>
                  <a:pt x="2411691" y="2841354"/>
                  <a:pt x="2416611" y="2838717"/>
                </a:cubicBezTo>
                <a:lnTo>
                  <a:pt x="2421434" y="2845560"/>
                </a:lnTo>
                <a:lnTo>
                  <a:pt x="2424978" y="2857803"/>
                </a:lnTo>
                <a:cubicBezTo>
                  <a:pt x="2429045" y="2858766"/>
                  <a:pt x="2432261" y="2863328"/>
                  <a:pt x="2434624" y="2871490"/>
                </a:cubicBezTo>
                <a:cubicBezTo>
                  <a:pt x="2438691" y="2872453"/>
                  <a:pt x="2442331" y="2875215"/>
                  <a:pt x="2445547" y="2879777"/>
                </a:cubicBezTo>
                <a:cubicBezTo>
                  <a:pt x="2448762" y="2884341"/>
                  <a:pt x="2450369" y="2886621"/>
                  <a:pt x="2450369" y="2886621"/>
                </a:cubicBezTo>
                <a:cubicBezTo>
                  <a:pt x="2454437" y="2887584"/>
                  <a:pt x="2456471" y="2888065"/>
                  <a:pt x="2456471" y="2888065"/>
                </a:cubicBezTo>
                <a:cubicBezTo>
                  <a:pt x="2456471" y="2888065"/>
                  <a:pt x="2457061" y="2890105"/>
                  <a:pt x="2458242" y="2894186"/>
                </a:cubicBezTo>
                <a:cubicBezTo>
                  <a:pt x="2459424" y="2898267"/>
                  <a:pt x="2462048" y="2900790"/>
                  <a:pt x="2466115" y="2901752"/>
                </a:cubicBezTo>
                <a:lnTo>
                  <a:pt x="2474483" y="2920839"/>
                </a:lnTo>
                <a:cubicBezTo>
                  <a:pt x="2466349" y="2918913"/>
                  <a:pt x="2469137" y="2925275"/>
                  <a:pt x="2482850" y="2939925"/>
                </a:cubicBezTo>
                <a:lnTo>
                  <a:pt x="2490229" y="2935970"/>
                </a:lnTo>
                <a:cubicBezTo>
                  <a:pt x="2490229" y="2935970"/>
                  <a:pt x="2488195" y="2935488"/>
                  <a:pt x="2484128" y="2934526"/>
                </a:cubicBezTo>
                <a:cubicBezTo>
                  <a:pt x="2484128" y="2934526"/>
                  <a:pt x="2482521" y="2932244"/>
                  <a:pt x="2479306" y="2927682"/>
                </a:cubicBezTo>
                <a:lnTo>
                  <a:pt x="2496330" y="2937414"/>
                </a:lnTo>
                <a:cubicBezTo>
                  <a:pt x="2510043" y="2952063"/>
                  <a:pt x="2516898" y="2959388"/>
                  <a:pt x="2516898" y="2959388"/>
                </a:cubicBezTo>
                <a:lnTo>
                  <a:pt x="2521722" y="2966231"/>
                </a:lnTo>
                <a:cubicBezTo>
                  <a:pt x="2524937" y="2970793"/>
                  <a:pt x="2531793" y="2978118"/>
                  <a:pt x="2542291" y="2988206"/>
                </a:cubicBezTo>
                <a:cubicBezTo>
                  <a:pt x="2545506" y="2992768"/>
                  <a:pt x="2548720" y="2997330"/>
                  <a:pt x="2551935" y="3001893"/>
                </a:cubicBezTo>
                <a:cubicBezTo>
                  <a:pt x="2555151" y="3006455"/>
                  <a:pt x="2558792" y="3009218"/>
                  <a:pt x="2562859" y="3010181"/>
                </a:cubicBezTo>
                <a:cubicBezTo>
                  <a:pt x="2566074" y="3014742"/>
                  <a:pt x="2569289" y="3019305"/>
                  <a:pt x="2572505" y="3023867"/>
                </a:cubicBezTo>
                <a:cubicBezTo>
                  <a:pt x="2575720" y="3028429"/>
                  <a:pt x="2582576" y="3035754"/>
                  <a:pt x="2593073" y="3045842"/>
                </a:cubicBezTo>
                <a:lnTo>
                  <a:pt x="2617187" y="3080059"/>
                </a:lnTo>
                <a:cubicBezTo>
                  <a:pt x="2617187" y="3080059"/>
                  <a:pt x="2610331" y="3072734"/>
                  <a:pt x="2596618" y="3058084"/>
                </a:cubicBezTo>
                <a:cubicBezTo>
                  <a:pt x="2582905" y="3043435"/>
                  <a:pt x="2575245" y="3034970"/>
                  <a:pt x="2573638" y="3032689"/>
                </a:cubicBezTo>
                <a:cubicBezTo>
                  <a:pt x="2572031" y="3030407"/>
                  <a:pt x="2567585" y="3026504"/>
                  <a:pt x="2560303" y="3020979"/>
                </a:cubicBezTo>
                <a:lnTo>
                  <a:pt x="2548101" y="3018091"/>
                </a:lnTo>
                <a:lnTo>
                  <a:pt x="2552925" y="3024935"/>
                </a:lnTo>
                <a:cubicBezTo>
                  <a:pt x="2559354" y="3034059"/>
                  <a:pt x="2564390" y="3040003"/>
                  <a:pt x="2568031" y="3042765"/>
                </a:cubicBezTo>
                <a:cubicBezTo>
                  <a:pt x="2571672" y="3045528"/>
                  <a:pt x="2571033" y="3048228"/>
                  <a:pt x="2566114" y="3050864"/>
                </a:cubicBezTo>
                <a:lnTo>
                  <a:pt x="2583138" y="3060596"/>
                </a:lnTo>
                <a:cubicBezTo>
                  <a:pt x="2583138" y="3060596"/>
                  <a:pt x="2582712" y="3062396"/>
                  <a:pt x="2581860" y="3065995"/>
                </a:cubicBezTo>
                <a:cubicBezTo>
                  <a:pt x="2585928" y="3066958"/>
                  <a:pt x="2587961" y="3067439"/>
                  <a:pt x="2587961" y="3067439"/>
                </a:cubicBezTo>
                <a:cubicBezTo>
                  <a:pt x="2592029" y="3068402"/>
                  <a:pt x="2595456" y="3072064"/>
                  <a:pt x="2598245" y="3078426"/>
                </a:cubicBezTo>
                <a:cubicBezTo>
                  <a:pt x="2601035" y="3084789"/>
                  <a:pt x="2604463" y="3088451"/>
                  <a:pt x="2608530" y="3089414"/>
                </a:cubicBezTo>
                <a:cubicBezTo>
                  <a:pt x="2616664" y="3091340"/>
                  <a:pt x="2623095" y="3100464"/>
                  <a:pt x="2627821" y="3116788"/>
                </a:cubicBezTo>
                <a:cubicBezTo>
                  <a:pt x="2622902" y="3119425"/>
                  <a:pt x="2618835" y="3118462"/>
                  <a:pt x="2615619" y="3113900"/>
                </a:cubicBezTo>
                <a:cubicBezTo>
                  <a:pt x="2615619" y="3113900"/>
                  <a:pt x="2616046" y="3112099"/>
                  <a:pt x="2616897" y="3108500"/>
                </a:cubicBezTo>
                <a:lnTo>
                  <a:pt x="2593772" y="3097324"/>
                </a:lnTo>
                <a:lnTo>
                  <a:pt x="2582849" y="3089037"/>
                </a:lnTo>
                <a:cubicBezTo>
                  <a:pt x="2583701" y="3085438"/>
                  <a:pt x="2583536" y="3081597"/>
                  <a:pt x="2582355" y="3077516"/>
                </a:cubicBezTo>
                <a:cubicBezTo>
                  <a:pt x="2581174" y="3073435"/>
                  <a:pt x="2578336" y="3071813"/>
                  <a:pt x="2573843" y="3072650"/>
                </a:cubicBezTo>
                <a:cubicBezTo>
                  <a:pt x="2569349" y="3073487"/>
                  <a:pt x="2567529" y="3072106"/>
                  <a:pt x="2568380" y="3068507"/>
                </a:cubicBezTo>
                <a:cubicBezTo>
                  <a:pt x="2569232" y="3064907"/>
                  <a:pt x="2567625" y="3062626"/>
                  <a:pt x="2563558" y="3061663"/>
                </a:cubicBezTo>
                <a:cubicBezTo>
                  <a:pt x="2559491" y="3060700"/>
                  <a:pt x="2555850" y="3057938"/>
                  <a:pt x="2552635" y="3053376"/>
                </a:cubicBezTo>
                <a:cubicBezTo>
                  <a:pt x="2546205" y="3044251"/>
                  <a:pt x="2540956" y="3039207"/>
                  <a:pt x="2536889" y="3038245"/>
                </a:cubicBezTo>
                <a:cubicBezTo>
                  <a:pt x="2532821" y="3037282"/>
                  <a:pt x="2529393" y="3033619"/>
                  <a:pt x="2526604" y="3027257"/>
                </a:cubicBezTo>
                <a:cubicBezTo>
                  <a:pt x="2523815" y="3020895"/>
                  <a:pt x="2520388" y="3017233"/>
                  <a:pt x="2516320" y="3016270"/>
                </a:cubicBezTo>
                <a:cubicBezTo>
                  <a:pt x="2512252" y="3015308"/>
                  <a:pt x="2504166" y="3008641"/>
                  <a:pt x="2492062" y="2996273"/>
                </a:cubicBezTo>
                <a:cubicBezTo>
                  <a:pt x="2479957" y="2983905"/>
                  <a:pt x="2474330" y="2975920"/>
                  <a:pt x="2475182" y="2972321"/>
                </a:cubicBezTo>
                <a:cubicBezTo>
                  <a:pt x="2476034" y="2968722"/>
                  <a:pt x="2474427" y="2966440"/>
                  <a:pt x="2470360" y="2965478"/>
                </a:cubicBezTo>
                <a:lnTo>
                  <a:pt x="2464259" y="2964034"/>
                </a:lnTo>
                <a:cubicBezTo>
                  <a:pt x="2465111" y="2960434"/>
                  <a:pt x="2461305" y="2953832"/>
                  <a:pt x="2452841" y="2944226"/>
                </a:cubicBezTo>
                <a:cubicBezTo>
                  <a:pt x="2444377" y="2934619"/>
                  <a:pt x="2438538" y="2927535"/>
                  <a:pt x="2435322" y="2922973"/>
                </a:cubicBezTo>
                <a:cubicBezTo>
                  <a:pt x="2435322" y="2922973"/>
                  <a:pt x="2434305" y="2922732"/>
                  <a:pt x="2432272" y="2922251"/>
                </a:cubicBezTo>
                <a:cubicBezTo>
                  <a:pt x="2430239" y="2921770"/>
                  <a:pt x="2429434" y="2920629"/>
                  <a:pt x="2429861" y="2918829"/>
                </a:cubicBezTo>
                <a:cubicBezTo>
                  <a:pt x="2430287" y="2917029"/>
                  <a:pt x="2429696" y="2914989"/>
                  <a:pt x="2428089" y="2912707"/>
                </a:cubicBezTo>
                <a:cubicBezTo>
                  <a:pt x="2426482" y="2910427"/>
                  <a:pt x="2423857" y="2907905"/>
                  <a:pt x="2420216" y="2905142"/>
                </a:cubicBezTo>
                <a:cubicBezTo>
                  <a:pt x="2416574" y="2902379"/>
                  <a:pt x="2412933" y="2899617"/>
                  <a:pt x="2409292" y="2896855"/>
                </a:cubicBezTo>
                <a:cubicBezTo>
                  <a:pt x="2405650" y="2894092"/>
                  <a:pt x="2402223" y="2890429"/>
                  <a:pt x="2399008" y="2885868"/>
                </a:cubicBezTo>
                <a:cubicBezTo>
                  <a:pt x="2392577" y="2876743"/>
                  <a:pt x="2388346" y="2871940"/>
                  <a:pt x="2386311" y="2871459"/>
                </a:cubicBezTo>
                <a:cubicBezTo>
                  <a:pt x="2384278" y="2870977"/>
                  <a:pt x="2383901" y="2868037"/>
                  <a:pt x="2385179" y="2862637"/>
                </a:cubicBezTo>
                <a:cubicBezTo>
                  <a:pt x="2386457" y="2857238"/>
                  <a:pt x="2384636" y="2855857"/>
                  <a:pt x="2379716" y="2858493"/>
                </a:cubicBezTo>
                <a:cubicBezTo>
                  <a:pt x="2379716" y="2858493"/>
                  <a:pt x="2377896" y="2857113"/>
                  <a:pt x="2374255" y="2854350"/>
                </a:cubicBezTo>
                <a:cubicBezTo>
                  <a:pt x="2370614" y="2851587"/>
                  <a:pt x="2368793" y="2850206"/>
                  <a:pt x="2368793" y="2850206"/>
                </a:cubicBezTo>
                <a:cubicBezTo>
                  <a:pt x="2361511" y="2844681"/>
                  <a:pt x="2355837" y="2841437"/>
                  <a:pt x="2351769" y="2840474"/>
                </a:cubicBezTo>
                <a:cubicBezTo>
                  <a:pt x="2354133" y="2848637"/>
                  <a:pt x="2356921" y="2854999"/>
                  <a:pt x="2360137" y="2859560"/>
                </a:cubicBezTo>
                <a:cubicBezTo>
                  <a:pt x="2367419" y="2865086"/>
                  <a:pt x="2370847" y="2868748"/>
                  <a:pt x="2370421" y="2870548"/>
                </a:cubicBezTo>
                <a:cubicBezTo>
                  <a:pt x="2369995" y="2872348"/>
                  <a:pt x="2371815" y="2873729"/>
                  <a:pt x="2375882" y="2874692"/>
                </a:cubicBezTo>
                <a:cubicBezTo>
                  <a:pt x="2375882" y="2874692"/>
                  <a:pt x="2376686" y="2875833"/>
                  <a:pt x="2378294" y="2878114"/>
                </a:cubicBezTo>
                <a:cubicBezTo>
                  <a:pt x="2379901" y="2880394"/>
                  <a:pt x="2382313" y="2883816"/>
                  <a:pt x="2385528" y="2888379"/>
                </a:cubicBezTo>
                <a:cubicBezTo>
                  <a:pt x="2392810" y="2893904"/>
                  <a:pt x="2397469" y="2896907"/>
                  <a:pt x="2399502" y="2897388"/>
                </a:cubicBezTo>
                <a:cubicBezTo>
                  <a:pt x="2401535" y="2897869"/>
                  <a:pt x="2402126" y="2899910"/>
                  <a:pt x="2401274" y="2903510"/>
                </a:cubicBezTo>
                <a:cubicBezTo>
                  <a:pt x="2401274" y="2903510"/>
                  <a:pt x="2404490" y="2908072"/>
                  <a:pt x="2410919" y="2917197"/>
                </a:cubicBezTo>
                <a:cubicBezTo>
                  <a:pt x="2417350" y="2926322"/>
                  <a:pt x="2420565" y="2930883"/>
                  <a:pt x="2420565" y="2930883"/>
                </a:cubicBezTo>
                <a:lnTo>
                  <a:pt x="2425387" y="2937727"/>
                </a:lnTo>
                <a:cubicBezTo>
                  <a:pt x="2428603" y="2942290"/>
                  <a:pt x="2432244" y="2945052"/>
                  <a:pt x="2436311" y="2946014"/>
                </a:cubicBezTo>
                <a:cubicBezTo>
                  <a:pt x="2443593" y="2951539"/>
                  <a:pt x="2448629" y="2957483"/>
                  <a:pt x="2451418" y="2963845"/>
                </a:cubicBezTo>
                <a:cubicBezTo>
                  <a:pt x="2454208" y="2970207"/>
                  <a:pt x="2457635" y="2973870"/>
                  <a:pt x="2461703" y="2974833"/>
                </a:cubicBezTo>
                <a:lnTo>
                  <a:pt x="2471348" y="2988520"/>
                </a:lnTo>
                <a:cubicBezTo>
                  <a:pt x="2485913" y="2999570"/>
                  <a:pt x="2490736" y="3006413"/>
                  <a:pt x="2485816" y="3009050"/>
                </a:cubicBezTo>
                <a:cubicBezTo>
                  <a:pt x="2480896" y="3011687"/>
                  <a:pt x="2477633" y="3011865"/>
                  <a:pt x="2476026" y="3009584"/>
                </a:cubicBezTo>
                <a:cubicBezTo>
                  <a:pt x="2474419" y="3007302"/>
                  <a:pt x="2475058" y="3004602"/>
                  <a:pt x="2477943" y="3001484"/>
                </a:cubicBezTo>
                <a:cubicBezTo>
                  <a:pt x="2480828" y="2998366"/>
                  <a:pt x="2480025" y="2997225"/>
                  <a:pt x="2475531" y="2998063"/>
                </a:cubicBezTo>
                <a:cubicBezTo>
                  <a:pt x="2471038" y="2998899"/>
                  <a:pt x="2468200" y="2997278"/>
                  <a:pt x="2467019" y="2993197"/>
                </a:cubicBezTo>
                <a:cubicBezTo>
                  <a:pt x="2465838" y="2989116"/>
                  <a:pt x="2463001" y="2987494"/>
                  <a:pt x="2458508" y="2988331"/>
                </a:cubicBezTo>
                <a:cubicBezTo>
                  <a:pt x="2454014" y="2989168"/>
                  <a:pt x="2452194" y="2987787"/>
                  <a:pt x="2453046" y="2984188"/>
                </a:cubicBezTo>
                <a:cubicBezTo>
                  <a:pt x="2453046" y="2984188"/>
                  <a:pt x="2452454" y="2982147"/>
                  <a:pt x="2451273" y="2978066"/>
                </a:cubicBezTo>
                <a:cubicBezTo>
                  <a:pt x="2450092" y="2973985"/>
                  <a:pt x="2447680" y="2970563"/>
                  <a:pt x="2444039" y="2967801"/>
                </a:cubicBezTo>
                <a:cubicBezTo>
                  <a:pt x="2440398" y="2965038"/>
                  <a:pt x="2435953" y="2961135"/>
                  <a:pt x="2430705" y="2956091"/>
                </a:cubicBezTo>
                <a:cubicBezTo>
                  <a:pt x="2425456" y="2951048"/>
                  <a:pt x="2421224" y="2946244"/>
                  <a:pt x="2418009" y="2941682"/>
                </a:cubicBezTo>
                <a:cubicBezTo>
                  <a:pt x="2411578" y="2932557"/>
                  <a:pt x="2406330" y="2927514"/>
                  <a:pt x="2402263" y="2926551"/>
                </a:cubicBezTo>
                <a:cubicBezTo>
                  <a:pt x="2398195" y="2925588"/>
                  <a:pt x="2397014" y="2921508"/>
                  <a:pt x="2398718" y="2914309"/>
                </a:cubicBezTo>
                <a:cubicBezTo>
                  <a:pt x="2394650" y="2913346"/>
                  <a:pt x="2392830" y="2911965"/>
                  <a:pt x="2393257" y="2910165"/>
                </a:cubicBezTo>
                <a:cubicBezTo>
                  <a:pt x="2393683" y="2908365"/>
                  <a:pt x="2391862" y="2906984"/>
                  <a:pt x="2387795" y="2906021"/>
                </a:cubicBezTo>
                <a:lnTo>
                  <a:pt x="2381694" y="2904577"/>
                </a:lnTo>
                <a:cubicBezTo>
                  <a:pt x="2382546" y="2900977"/>
                  <a:pt x="2382168" y="2898037"/>
                  <a:pt x="2380560" y="2895756"/>
                </a:cubicBezTo>
                <a:cubicBezTo>
                  <a:pt x="2378953" y="2893474"/>
                  <a:pt x="2376329" y="2890953"/>
                  <a:pt x="2372687" y="2888190"/>
                </a:cubicBezTo>
                <a:cubicBezTo>
                  <a:pt x="2369046" y="2885428"/>
                  <a:pt x="2366421" y="2882906"/>
                  <a:pt x="2364814" y="2880625"/>
                </a:cubicBezTo>
                <a:cubicBezTo>
                  <a:pt x="2363207" y="2878344"/>
                  <a:pt x="2361386" y="2876963"/>
                  <a:pt x="2359353" y="2876481"/>
                </a:cubicBezTo>
                <a:cubicBezTo>
                  <a:pt x="2357320" y="2876000"/>
                  <a:pt x="2356515" y="2874859"/>
                  <a:pt x="2356941" y="2873059"/>
                </a:cubicBezTo>
                <a:cubicBezTo>
                  <a:pt x="2357367" y="2871260"/>
                  <a:pt x="2355547" y="2869878"/>
                  <a:pt x="2351480" y="2868915"/>
                </a:cubicBezTo>
                <a:lnTo>
                  <a:pt x="2346657" y="2862072"/>
                </a:lnTo>
                <a:cubicBezTo>
                  <a:pt x="2342589" y="2861110"/>
                  <a:pt x="2339965" y="2858588"/>
                  <a:pt x="2338784" y="2854506"/>
                </a:cubicBezTo>
                <a:cubicBezTo>
                  <a:pt x="2337603" y="2850426"/>
                  <a:pt x="2334978" y="2847904"/>
                  <a:pt x="2330911" y="2846941"/>
                </a:cubicBezTo>
                <a:lnTo>
                  <a:pt x="2315165" y="2831810"/>
                </a:lnTo>
                <a:lnTo>
                  <a:pt x="2305519" y="2818123"/>
                </a:lnTo>
                <a:cubicBezTo>
                  <a:pt x="2298238" y="2812599"/>
                  <a:pt x="2292562" y="2809354"/>
                  <a:pt x="2288495" y="2808392"/>
                </a:cubicBezTo>
                <a:lnTo>
                  <a:pt x="2280128" y="2789305"/>
                </a:lnTo>
                <a:cubicBezTo>
                  <a:pt x="2275208" y="2791942"/>
                  <a:pt x="2274782" y="2793742"/>
                  <a:pt x="2278850" y="2794705"/>
                </a:cubicBezTo>
                <a:lnTo>
                  <a:pt x="2271471" y="2798660"/>
                </a:lnTo>
                <a:cubicBezTo>
                  <a:pt x="2271471" y="2798660"/>
                  <a:pt x="2270667" y="2797519"/>
                  <a:pt x="2269060" y="2795238"/>
                </a:cubicBezTo>
                <a:cubicBezTo>
                  <a:pt x="2267452" y="2792958"/>
                  <a:pt x="2268681" y="2792298"/>
                  <a:pt x="2272749" y="2793261"/>
                </a:cubicBezTo>
                <a:lnTo>
                  <a:pt x="2274027" y="2787861"/>
                </a:lnTo>
                <a:lnTo>
                  <a:pt x="2253458" y="2765886"/>
                </a:lnTo>
                <a:cubicBezTo>
                  <a:pt x="2253458" y="2765886"/>
                  <a:pt x="2251046" y="2762465"/>
                  <a:pt x="2246224" y="2755621"/>
                </a:cubicBezTo>
                <a:cubicBezTo>
                  <a:pt x="2241401" y="2748778"/>
                  <a:pt x="2238564" y="2747156"/>
                  <a:pt x="2237712" y="2750756"/>
                </a:cubicBezTo>
                <a:cubicBezTo>
                  <a:pt x="2227874" y="2756030"/>
                  <a:pt x="2223806" y="2755067"/>
                  <a:pt x="2225511" y="2747868"/>
                </a:cubicBezTo>
                <a:lnTo>
                  <a:pt x="2232889" y="2743912"/>
                </a:lnTo>
                <a:cubicBezTo>
                  <a:pt x="2233741" y="2740312"/>
                  <a:pt x="2232134" y="2738032"/>
                  <a:pt x="2228067" y="2737069"/>
                </a:cubicBezTo>
                <a:cubicBezTo>
                  <a:pt x="2224000" y="2736106"/>
                  <a:pt x="2221966" y="2735625"/>
                  <a:pt x="2221966" y="2735625"/>
                </a:cubicBezTo>
                <a:cubicBezTo>
                  <a:pt x="2221966" y="2735625"/>
                  <a:pt x="2222392" y="2733825"/>
                  <a:pt x="2223244" y="2730225"/>
                </a:cubicBezTo>
                <a:lnTo>
                  <a:pt x="2212321" y="2721938"/>
                </a:lnTo>
                <a:lnTo>
                  <a:pt x="2196575" y="2706807"/>
                </a:lnTo>
                <a:cubicBezTo>
                  <a:pt x="2198279" y="2699607"/>
                  <a:pt x="2194637" y="2696845"/>
                  <a:pt x="2185651" y="2698519"/>
                </a:cubicBezTo>
                <a:cubicBezTo>
                  <a:pt x="2181583" y="2697556"/>
                  <a:pt x="2179976" y="2695275"/>
                  <a:pt x="2180828" y="2691675"/>
                </a:cubicBezTo>
                <a:cubicBezTo>
                  <a:pt x="2181680" y="2688076"/>
                  <a:pt x="2178039" y="2685314"/>
                  <a:pt x="2169904" y="2683388"/>
                </a:cubicBezTo>
                <a:cubicBezTo>
                  <a:pt x="2161771" y="2681463"/>
                  <a:pt x="2158129" y="2678701"/>
                  <a:pt x="2158982" y="2675101"/>
                </a:cubicBezTo>
                <a:lnTo>
                  <a:pt x="2154158" y="2668257"/>
                </a:lnTo>
                <a:lnTo>
                  <a:pt x="2148058" y="2666813"/>
                </a:lnTo>
                <a:lnTo>
                  <a:pt x="2150614" y="2656014"/>
                </a:lnTo>
                <a:cubicBezTo>
                  <a:pt x="2147399" y="2651452"/>
                  <a:pt x="2143758" y="2648689"/>
                  <a:pt x="2139691" y="2647727"/>
                </a:cubicBezTo>
                <a:cubicBezTo>
                  <a:pt x="2135624" y="2646764"/>
                  <a:pt x="2131557" y="2645801"/>
                  <a:pt x="2127489" y="2644838"/>
                </a:cubicBezTo>
                <a:cubicBezTo>
                  <a:pt x="2127489" y="2644838"/>
                  <a:pt x="2126685" y="2643698"/>
                  <a:pt x="2125078" y="2641417"/>
                </a:cubicBezTo>
                <a:cubicBezTo>
                  <a:pt x="2123470" y="2639136"/>
                  <a:pt x="2120634" y="2637514"/>
                  <a:pt x="2116565" y="2636551"/>
                </a:cubicBezTo>
                <a:cubicBezTo>
                  <a:pt x="2116565" y="2636551"/>
                  <a:pt x="2116992" y="2634751"/>
                  <a:pt x="2117844" y="2631152"/>
                </a:cubicBezTo>
                <a:cubicBezTo>
                  <a:pt x="2118696" y="2627552"/>
                  <a:pt x="2116662" y="2627071"/>
                  <a:pt x="2111743" y="2629708"/>
                </a:cubicBezTo>
                <a:lnTo>
                  <a:pt x="2113021" y="2624308"/>
                </a:lnTo>
                <a:cubicBezTo>
                  <a:pt x="2113873" y="2620709"/>
                  <a:pt x="2113282" y="2618668"/>
                  <a:pt x="2111249" y="2618187"/>
                </a:cubicBezTo>
                <a:cubicBezTo>
                  <a:pt x="2109215" y="2617705"/>
                  <a:pt x="2106166" y="2616983"/>
                  <a:pt x="2102097" y="2616020"/>
                </a:cubicBezTo>
                <a:cubicBezTo>
                  <a:pt x="2094816" y="2610496"/>
                  <a:pt x="2089141" y="2607252"/>
                  <a:pt x="2085074" y="2606289"/>
                </a:cubicBezTo>
                <a:cubicBezTo>
                  <a:pt x="2089141" y="2607252"/>
                  <a:pt x="2091600" y="2605934"/>
                  <a:pt x="2092452" y="2602334"/>
                </a:cubicBezTo>
                <a:cubicBezTo>
                  <a:pt x="2093304" y="2598734"/>
                  <a:pt x="2089663" y="2595971"/>
                  <a:pt x="2081529" y="2594046"/>
                </a:cubicBezTo>
                <a:cubicBezTo>
                  <a:pt x="2061193" y="2589233"/>
                  <a:pt x="2047054" y="2576383"/>
                  <a:pt x="2039113" y="2555497"/>
                </a:cubicBezTo>
                <a:cubicBezTo>
                  <a:pt x="2039113" y="2555497"/>
                  <a:pt x="2040343" y="2554838"/>
                  <a:pt x="2042803" y="2553519"/>
                </a:cubicBezTo>
                <a:cubicBezTo>
                  <a:pt x="2045262" y="2552201"/>
                  <a:pt x="2046066" y="2553341"/>
                  <a:pt x="2045214" y="2556941"/>
                </a:cubicBezTo>
                <a:cubicBezTo>
                  <a:pt x="2049281" y="2557903"/>
                  <a:pt x="2051315" y="2558385"/>
                  <a:pt x="2051315" y="2558385"/>
                </a:cubicBezTo>
                <a:lnTo>
                  <a:pt x="2030746" y="2536410"/>
                </a:lnTo>
                <a:lnTo>
                  <a:pt x="2029468" y="2541810"/>
                </a:lnTo>
                <a:cubicBezTo>
                  <a:pt x="2025400" y="2540847"/>
                  <a:pt x="2022562" y="2539225"/>
                  <a:pt x="2020955" y="2536944"/>
                </a:cubicBezTo>
                <a:cubicBezTo>
                  <a:pt x="2019348" y="2534663"/>
                  <a:pt x="2021004" y="2532204"/>
                  <a:pt x="2025923" y="2529567"/>
                </a:cubicBezTo>
                <a:cubicBezTo>
                  <a:pt x="2021004" y="2532204"/>
                  <a:pt x="2014902" y="2530760"/>
                  <a:pt x="2007621" y="2525234"/>
                </a:cubicBezTo>
                <a:cubicBezTo>
                  <a:pt x="2000338" y="2519710"/>
                  <a:pt x="1998141" y="2515388"/>
                  <a:pt x="2001026" y="2512270"/>
                </a:cubicBezTo>
                <a:cubicBezTo>
                  <a:pt x="2003911" y="2509152"/>
                  <a:pt x="2001500" y="2505730"/>
                  <a:pt x="1993792" y="2502005"/>
                </a:cubicBezTo>
                <a:cubicBezTo>
                  <a:pt x="1986084" y="2498279"/>
                  <a:pt x="1980622" y="2494136"/>
                  <a:pt x="1977406" y="2489573"/>
                </a:cubicBezTo>
                <a:cubicBezTo>
                  <a:pt x="1973339" y="2488610"/>
                  <a:pt x="1970501" y="2486988"/>
                  <a:pt x="1968894" y="2484708"/>
                </a:cubicBezTo>
                <a:cubicBezTo>
                  <a:pt x="1967287" y="2482427"/>
                  <a:pt x="1966484" y="2481286"/>
                  <a:pt x="1966484" y="2481286"/>
                </a:cubicBezTo>
                <a:cubicBezTo>
                  <a:pt x="1966484" y="2481286"/>
                  <a:pt x="1966909" y="2479486"/>
                  <a:pt x="1967762" y="2475887"/>
                </a:cubicBezTo>
                <a:cubicBezTo>
                  <a:pt x="1968614" y="2472287"/>
                  <a:pt x="1965398" y="2467725"/>
                  <a:pt x="1958116" y="2462200"/>
                </a:cubicBezTo>
                <a:lnTo>
                  <a:pt x="1945914" y="2459311"/>
                </a:lnTo>
                <a:lnTo>
                  <a:pt x="1948470" y="2448513"/>
                </a:lnTo>
                <a:lnTo>
                  <a:pt x="1942370" y="2447069"/>
                </a:lnTo>
                <a:cubicBezTo>
                  <a:pt x="1941518" y="2450668"/>
                  <a:pt x="1941092" y="2452468"/>
                  <a:pt x="1941092" y="2452468"/>
                </a:cubicBezTo>
                <a:cubicBezTo>
                  <a:pt x="1936172" y="2455105"/>
                  <a:pt x="1950641" y="2475635"/>
                  <a:pt x="1984496" y="2514059"/>
                </a:cubicBezTo>
                <a:cubicBezTo>
                  <a:pt x="1995845" y="2520547"/>
                  <a:pt x="2002111" y="2525831"/>
                  <a:pt x="2003292" y="2529912"/>
                </a:cubicBezTo>
                <a:cubicBezTo>
                  <a:pt x="2004473" y="2533993"/>
                  <a:pt x="2006082" y="2536274"/>
                  <a:pt x="2008115" y="2536756"/>
                </a:cubicBezTo>
                <a:cubicBezTo>
                  <a:pt x="2010149" y="2537237"/>
                  <a:pt x="2011969" y="2538619"/>
                  <a:pt x="2013577" y="2540899"/>
                </a:cubicBezTo>
                <a:cubicBezTo>
                  <a:pt x="2015184" y="2543181"/>
                  <a:pt x="2019630" y="2547083"/>
                  <a:pt x="2026912" y="2552609"/>
                </a:cubicBezTo>
                <a:cubicBezTo>
                  <a:pt x="2030127" y="2557171"/>
                  <a:pt x="2033342" y="2561733"/>
                  <a:pt x="2036557" y="2566295"/>
                </a:cubicBezTo>
                <a:cubicBezTo>
                  <a:pt x="2035705" y="2569895"/>
                  <a:pt x="2037312" y="2572176"/>
                  <a:pt x="2041380" y="2573139"/>
                </a:cubicBezTo>
                <a:cubicBezTo>
                  <a:pt x="2041380" y="2573139"/>
                  <a:pt x="2042396" y="2573380"/>
                  <a:pt x="2044430" y="2573861"/>
                </a:cubicBezTo>
                <a:cubicBezTo>
                  <a:pt x="2046464" y="2574342"/>
                  <a:pt x="2047054" y="2576383"/>
                  <a:pt x="2046202" y="2579983"/>
                </a:cubicBezTo>
                <a:cubicBezTo>
                  <a:pt x="2045350" y="2583582"/>
                  <a:pt x="2046957" y="2585863"/>
                  <a:pt x="2051025" y="2586826"/>
                </a:cubicBezTo>
                <a:cubicBezTo>
                  <a:pt x="2055093" y="2587789"/>
                  <a:pt x="2060554" y="2591933"/>
                  <a:pt x="2067410" y="2599257"/>
                </a:cubicBezTo>
                <a:cubicBezTo>
                  <a:pt x="2074266" y="2606582"/>
                  <a:pt x="2077695" y="2610244"/>
                  <a:pt x="2077695" y="2610244"/>
                </a:cubicBezTo>
                <a:cubicBezTo>
                  <a:pt x="2076843" y="2613845"/>
                  <a:pt x="2078237" y="2617025"/>
                  <a:pt x="2081879" y="2619787"/>
                </a:cubicBezTo>
                <a:cubicBezTo>
                  <a:pt x="2085520" y="2622550"/>
                  <a:pt x="2088947" y="2626213"/>
                  <a:pt x="2092163" y="2630775"/>
                </a:cubicBezTo>
                <a:cubicBezTo>
                  <a:pt x="2095378" y="2635338"/>
                  <a:pt x="2096559" y="2639418"/>
                  <a:pt x="2095707" y="2643018"/>
                </a:cubicBezTo>
                <a:lnTo>
                  <a:pt x="2107909" y="2645906"/>
                </a:lnTo>
                <a:lnTo>
                  <a:pt x="2120110" y="2648794"/>
                </a:lnTo>
                <a:cubicBezTo>
                  <a:pt x="2123326" y="2653357"/>
                  <a:pt x="2125524" y="2657678"/>
                  <a:pt x="2126705" y="2661759"/>
                </a:cubicBezTo>
                <a:cubicBezTo>
                  <a:pt x="2127887" y="2665840"/>
                  <a:pt x="2130511" y="2668362"/>
                  <a:pt x="2134578" y="2669325"/>
                </a:cubicBezTo>
                <a:cubicBezTo>
                  <a:pt x="2134578" y="2669325"/>
                  <a:pt x="2134152" y="2671124"/>
                  <a:pt x="2133300" y="2674724"/>
                </a:cubicBezTo>
                <a:cubicBezTo>
                  <a:pt x="2132448" y="2678323"/>
                  <a:pt x="2133040" y="2680364"/>
                  <a:pt x="2135073" y="2680845"/>
                </a:cubicBezTo>
                <a:cubicBezTo>
                  <a:pt x="2137106" y="2681326"/>
                  <a:pt x="2139731" y="2683848"/>
                  <a:pt x="2142946" y="2688411"/>
                </a:cubicBezTo>
                <a:cubicBezTo>
                  <a:pt x="2147013" y="2689374"/>
                  <a:pt x="2148833" y="2690754"/>
                  <a:pt x="2148407" y="2692554"/>
                </a:cubicBezTo>
                <a:cubicBezTo>
                  <a:pt x="2147981" y="2694354"/>
                  <a:pt x="2149801" y="2695735"/>
                  <a:pt x="2153869" y="2696698"/>
                </a:cubicBezTo>
                <a:cubicBezTo>
                  <a:pt x="2153017" y="2700299"/>
                  <a:pt x="2148949" y="2699336"/>
                  <a:pt x="2141668" y="2693810"/>
                </a:cubicBezTo>
                <a:cubicBezTo>
                  <a:pt x="2134385" y="2688285"/>
                  <a:pt x="2128333" y="2682101"/>
                  <a:pt x="2123510" y="2675258"/>
                </a:cubicBezTo>
                <a:cubicBezTo>
                  <a:pt x="2118688" y="2668414"/>
                  <a:pt x="2114243" y="2664511"/>
                  <a:pt x="2110175" y="2663548"/>
                </a:cubicBezTo>
                <a:cubicBezTo>
                  <a:pt x="2106108" y="2662586"/>
                  <a:pt x="2098235" y="2655020"/>
                  <a:pt x="2086556" y="2640851"/>
                </a:cubicBezTo>
                <a:cubicBezTo>
                  <a:pt x="2074877" y="2626684"/>
                  <a:pt x="2069464" y="2617800"/>
                  <a:pt x="2070316" y="2614200"/>
                </a:cubicBezTo>
                <a:cubicBezTo>
                  <a:pt x="2070316" y="2614200"/>
                  <a:pt x="2069512" y="2613059"/>
                  <a:pt x="2067904" y="2610778"/>
                </a:cubicBezTo>
                <a:cubicBezTo>
                  <a:pt x="2066297" y="2608497"/>
                  <a:pt x="2065493" y="2607356"/>
                  <a:pt x="2065493" y="2607356"/>
                </a:cubicBezTo>
                <a:cubicBezTo>
                  <a:pt x="2058211" y="2601832"/>
                  <a:pt x="2054570" y="2599069"/>
                  <a:pt x="2054570" y="2599069"/>
                </a:cubicBezTo>
                <a:lnTo>
                  <a:pt x="2049747" y="2592226"/>
                </a:lnTo>
                <a:lnTo>
                  <a:pt x="2044924" y="2585382"/>
                </a:lnTo>
                <a:cubicBezTo>
                  <a:pt x="2041709" y="2580820"/>
                  <a:pt x="2036034" y="2577576"/>
                  <a:pt x="2027900" y="2575651"/>
                </a:cubicBezTo>
                <a:lnTo>
                  <a:pt x="2016977" y="2567363"/>
                </a:lnTo>
                <a:cubicBezTo>
                  <a:pt x="2013761" y="2562801"/>
                  <a:pt x="2009530" y="2557998"/>
                  <a:pt x="2004281" y="2552953"/>
                </a:cubicBezTo>
                <a:cubicBezTo>
                  <a:pt x="1999032" y="2547910"/>
                  <a:pt x="1993192" y="2540826"/>
                  <a:pt x="1986763" y="2531701"/>
                </a:cubicBezTo>
                <a:cubicBezTo>
                  <a:pt x="1983547" y="2527139"/>
                  <a:pt x="1981136" y="2523718"/>
                  <a:pt x="1979529" y="2521436"/>
                </a:cubicBezTo>
                <a:cubicBezTo>
                  <a:pt x="1977921" y="2519155"/>
                  <a:pt x="1975084" y="2517533"/>
                  <a:pt x="1971016" y="2516570"/>
                </a:cubicBezTo>
                <a:cubicBezTo>
                  <a:pt x="1971868" y="2512971"/>
                  <a:pt x="1970474" y="2509790"/>
                  <a:pt x="1966833" y="2507027"/>
                </a:cubicBezTo>
                <a:cubicBezTo>
                  <a:pt x="1963191" y="2504265"/>
                  <a:pt x="1959764" y="2500603"/>
                  <a:pt x="1956548" y="2496040"/>
                </a:cubicBezTo>
                <a:cubicBezTo>
                  <a:pt x="1946050" y="2485953"/>
                  <a:pt x="1938390" y="2477487"/>
                  <a:pt x="1933568" y="2470644"/>
                </a:cubicBezTo>
                <a:cubicBezTo>
                  <a:pt x="1928746" y="2463800"/>
                  <a:pt x="1923709" y="2457857"/>
                  <a:pt x="1918461" y="2452813"/>
                </a:cubicBezTo>
                <a:cubicBezTo>
                  <a:pt x="1913212" y="2447769"/>
                  <a:pt x="1909784" y="2444107"/>
                  <a:pt x="1908177" y="2441826"/>
                </a:cubicBezTo>
                <a:cubicBezTo>
                  <a:pt x="1906569" y="2439545"/>
                  <a:pt x="1904748" y="2438163"/>
                  <a:pt x="1902714" y="2437682"/>
                </a:cubicBezTo>
                <a:cubicBezTo>
                  <a:pt x="1900681" y="2437201"/>
                  <a:pt x="1900091" y="2435161"/>
                  <a:pt x="1900943" y="2431561"/>
                </a:cubicBezTo>
                <a:cubicBezTo>
                  <a:pt x="1901795" y="2427961"/>
                  <a:pt x="1901203" y="2425920"/>
                  <a:pt x="1899170" y="2425439"/>
                </a:cubicBezTo>
                <a:cubicBezTo>
                  <a:pt x="1897137" y="2424958"/>
                  <a:pt x="1896545" y="2422918"/>
                  <a:pt x="1897397" y="2419318"/>
                </a:cubicBezTo>
                <a:lnTo>
                  <a:pt x="1891297" y="2417874"/>
                </a:lnTo>
                <a:cubicBezTo>
                  <a:pt x="1888082" y="2413312"/>
                  <a:pt x="1879618" y="2403706"/>
                  <a:pt x="1865906" y="2389056"/>
                </a:cubicBezTo>
                <a:lnTo>
                  <a:pt x="1859805" y="2387612"/>
                </a:lnTo>
                <a:lnTo>
                  <a:pt x="1850160" y="2373925"/>
                </a:lnTo>
                <a:cubicBezTo>
                  <a:pt x="1846945" y="2369363"/>
                  <a:pt x="1845337" y="2367081"/>
                  <a:pt x="1845337" y="2367081"/>
                </a:cubicBezTo>
                <a:lnTo>
                  <a:pt x="1835691" y="2353394"/>
                </a:lnTo>
                <a:cubicBezTo>
                  <a:pt x="1832477" y="2348832"/>
                  <a:pt x="1830869" y="2346551"/>
                  <a:pt x="1830869" y="2346551"/>
                </a:cubicBezTo>
                <a:lnTo>
                  <a:pt x="1819945" y="2338263"/>
                </a:lnTo>
                <a:cubicBezTo>
                  <a:pt x="1814368" y="2325539"/>
                  <a:pt x="1808692" y="2322295"/>
                  <a:pt x="1802921" y="2328532"/>
                </a:cubicBezTo>
                <a:cubicBezTo>
                  <a:pt x="1802069" y="2332131"/>
                  <a:pt x="1800626" y="2333690"/>
                  <a:pt x="1798592" y="2333209"/>
                </a:cubicBezTo>
                <a:cubicBezTo>
                  <a:pt x="1796559" y="2332728"/>
                  <a:pt x="1793935" y="2330206"/>
                  <a:pt x="1790720" y="2325644"/>
                </a:cubicBezTo>
                <a:lnTo>
                  <a:pt x="1779797" y="2317356"/>
                </a:lnTo>
                <a:lnTo>
                  <a:pt x="1784619" y="2324200"/>
                </a:lnTo>
                <a:cubicBezTo>
                  <a:pt x="1786226" y="2326481"/>
                  <a:pt x="1787633" y="2328477"/>
                  <a:pt x="1788839" y="2330187"/>
                </a:cubicBezTo>
                <a:lnTo>
                  <a:pt x="1789442" y="2331043"/>
                </a:lnTo>
                <a:lnTo>
                  <a:pt x="1783660" y="2328249"/>
                </a:lnTo>
                <a:cubicBezTo>
                  <a:pt x="1781840" y="2326868"/>
                  <a:pt x="1780126" y="2325037"/>
                  <a:pt x="1778518" y="2322756"/>
                </a:cubicBezTo>
                <a:cubicBezTo>
                  <a:pt x="1775303" y="2318193"/>
                  <a:pt x="1771072" y="2313390"/>
                  <a:pt x="1765822" y="2308346"/>
                </a:cubicBezTo>
                <a:cubicBezTo>
                  <a:pt x="1760574" y="2303303"/>
                  <a:pt x="1756342" y="2298501"/>
                  <a:pt x="1753127" y="2293938"/>
                </a:cubicBezTo>
                <a:cubicBezTo>
                  <a:pt x="1749060" y="2292975"/>
                  <a:pt x="1747452" y="2290694"/>
                  <a:pt x="1748304" y="2287094"/>
                </a:cubicBezTo>
                <a:cubicBezTo>
                  <a:pt x="1748304" y="2287094"/>
                  <a:pt x="1745680" y="2284573"/>
                  <a:pt x="1740431" y="2279528"/>
                </a:cubicBezTo>
                <a:cubicBezTo>
                  <a:pt x="1735182" y="2274485"/>
                  <a:pt x="1732558" y="2271963"/>
                  <a:pt x="1732558" y="2271963"/>
                </a:cubicBezTo>
                <a:cubicBezTo>
                  <a:pt x="1732558" y="2271963"/>
                  <a:pt x="1731541" y="2271722"/>
                  <a:pt x="1729507" y="2271241"/>
                </a:cubicBezTo>
                <a:cubicBezTo>
                  <a:pt x="1727474" y="2270760"/>
                  <a:pt x="1726884" y="2268720"/>
                  <a:pt x="1727736" y="2265120"/>
                </a:cubicBezTo>
                <a:cubicBezTo>
                  <a:pt x="1723668" y="2264157"/>
                  <a:pt x="1719601" y="2263195"/>
                  <a:pt x="1715534" y="2262232"/>
                </a:cubicBezTo>
                <a:lnTo>
                  <a:pt x="1709433" y="2260788"/>
                </a:lnTo>
                <a:cubicBezTo>
                  <a:pt x="1714352" y="2258151"/>
                  <a:pt x="1719650" y="2258455"/>
                  <a:pt x="1725324" y="2261698"/>
                </a:cubicBezTo>
                <a:cubicBezTo>
                  <a:pt x="1730998" y="2264942"/>
                  <a:pt x="1736674" y="2268186"/>
                  <a:pt x="1742348" y="2271429"/>
                </a:cubicBezTo>
                <a:cubicBezTo>
                  <a:pt x="1748023" y="2274674"/>
                  <a:pt x="1750860" y="2276295"/>
                  <a:pt x="1750860" y="2276295"/>
                </a:cubicBezTo>
                <a:cubicBezTo>
                  <a:pt x="1756631" y="2270059"/>
                  <a:pt x="1752235" y="2261415"/>
                  <a:pt x="1737670" y="2250365"/>
                </a:cubicBezTo>
                <a:lnTo>
                  <a:pt x="1734430" y="2245767"/>
                </a:lnTo>
                <a:lnTo>
                  <a:pt x="1733421" y="2246775"/>
                </a:lnTo>
                <a:lnTo>
                  <a:pt x="1731293" y="2242520"/>
                </a:lnTo>
                <a:lnTo>
                  <a:pt x="1718874" y="2234513"/>
                </a:lnTo>
                <a:cubicBezTo>
                  <a:pt x="1713625" y="2229469"/>
                  <a:pt x="1709984" y="2226706"/>
                  <a:pt x="1707950" y="2226225"/>
                </a:cubicBezTo>
                <a:cubicBezTo>
                  <a:pt x="1705917" y="2225744"/>
                  <a:pt x="1705752" y="2221903"/>
                  <a:pt x="1707456" y="2214704"/>
                </a:cubicBezTo>
                <a:lnTo>
                  <a:pt x="1702140" y="2210671"/>
                </a:lnTo>
                <a:lnTo>
                  <a:pt x="1699935" y="2209568"/>
                </a:lnTo>
                <a:lnTo>
                  <a:pt x="1697571" y="2207205"/>
                </a:lnTo>
                <a:lnTo>
                  <a:pt x="1696533" y="2206417"/>
                </a:lnTo>
                <a:lnTo>
                  <a:pt x="1695255" y="2211816"/>
                </a:lnTo>
                <a:cubicBezTo>
                  <a:pt x="1698470" y="2216379"/>
                  <a:pt x="1700077" y="2218659"/>
                  <a:pt x="1700077" y="2218659"/>
                </a:cubicBezTo>
                <a:lnTo>
                  <a:pt x="1709722" y="2232347"/>
                </a:lnTo>
                <a:lnTo>
                  <a:pt x="1714545" y="2239190"/>
                </a:lnTo>
                <a:lnTo>
                  <a:pt x="1691420" y="2228015"/>
                </a:lnTo>
                <a:cubicBezTo>
                  <a:pt x="1692272" y="2224415"/>
                  <a:pt x="1691894" y="2221474"/>
                  <a:pt x="1690287" y="2219193"/>
                </a:cubicBezTo>
                <a:cubicBezTo>
                  <a:pt x="1688680" y="2216912"/>
                  <a:pt x="1686268" y="2213491"/>
                  <a:pt x="1683053" y="2208928"/>
                </a:cubicBezTo>
                <a:cubicBezTo>
                  <a:pt x="1675770" y="2203403"/>
                  <a:pt x="1670096" y="2200159"/>
                  <a:pt x="1666029" y="2199196"/>
                </a:cubicBezTo>
                <a:lnTo>
                  <a:pt x="1678231" y="2202085"/>
                </a:lnTo>
                <a:lnTo>
                  <a:pt x="1684331" y="2203528"/>
                </a:lnTo>
                <a:cubicBezTo>
                  <a:pt x="1684331" y="2203528"/>
                  <a:pt x="1684544" y="2202629"/>
                  <a:pt x="1684970" y="2200829"/>
                </a:cubicBezTo>
                <a:cubicBezTo>
                  <a:pt x="1685396" y="2199029"/>
                  <a:pt x="1684002" y="2195848"/>
                  <a:pt x="1680787" y="2191285"/>
                </a:cubicBezTo>
                <a:cubicBezTo>
                  <a:pt x="1677571" y="2186723"/>
                  <a:pt x="1674143" y="2183061"/>
                  <a:pt x="1670502" y="2180298"/>
                </a:cubicBezTo>
                <a:lnTo>
                  <a:pt x="1670169" y="2180316"/>
                </a:lnTo>
                <a:lnTo>
                  <a:pt x="1670169" y="2187244"/>
                </a:lnTo>
                <a:lnTo>
                  <a:pt x="1663600" y="2180675"/>
                </a:lnTo>
                <a:lnTo>
                  <a:pt x="1660712" y="2180832"/>
                </a:lnTo>
                <a:cubicBezTo>
                  <a:pt x="1657826" y="2183950"/>
                  <a:pt x="1654350" y="2185028"/>
                  <a:pt x="1650283" y="2184065"/>
                </a:cubicBezTo>
                <a:cubicBezTo>
                  <a:pt x="1647068" y="2179503"/>
                  <a:pt x="1644443" y="2176981"/>
                  <a:pt x="1642409" y="2176500"/>
                </a:cubicBezTo>
                <a:cubicBezTo>
                  <a:pt x="1640376" y="2176019"/>
                  <a:pt x="1639785" y="2173979"/>
                  <a:pt x="1640637" y="2170378"/>
                </a:cubicBezTo>
                <a:lnTo>
                  <a:pt x="1638874" y="2167876"/>
                </a:lnTo>
                <a:lnTo>
                  <a:pt x="1632962" y="2164920"/>
                </a:lnTo>
                <a:lnTo>
                  <a:pt x="1636791" y="2164920"/>
                </a:lnTo>
                <a:lnTo>
                  <a:pt x="1630992" y="2156692"/>
                </a:lnTo>
                <a:lnTo>
                  <a:pt x="1641837" y="2164920"/>
                </a:lnTo>
                <a:lnTo>
                  <a:pt x="1655286" y="2164920"/>
                </a:lnTo>
                <a:lnTo>
                  <a:pt x="1660114" y="2169748"/>
                </a:lnTo>
                <a:lnTo>
                  <a:pt x="1661257" y="2164920"/>
                </a:lnTo>
                <a:lnTo>
                  <a:pt x="1655286" y="2164920"/>
                </a:lnTo>
                <a:cubicBezTo>
                  <a:pt x="1655286" y="2164920"/>
                  <a:pt x="1655286" y="2162439"/>
                  <a:pt x="1655286" y="2157478"/>
                </a:cubicBezTo>
                <a:lnTo>
                  <a:pt x="1660959" y="2163151"/>
                </a:lnTo>
                <a:lnTo>
                  <a:pt x="1656673" y="2157068"/>
                </a:lnTo>
                <a:lnTo>
                  <a:pt x="1654504" y="2155423"/>
                </a:lnTo>
                <a:lnTo>
                  <a:pt x="1640083" y="2151818"/>
                </a:lnTo>
                <a:lnTo>
                  <a:pt x="1638370" y="2152736"/>
                </a:lnTo>
                <a:lnTo>
                  <a:pt x="1637218" y="2151101"/>
                </a:lnTo>
                <a:lnTo>
                  <a:pt x="1632962" y="2150037"/>
                </a:lnTo>
                <a:lnTo>
                  <a:pt x="1626303" y="2150037"/>
                </a:lnTo>
                <a:lnTo>
                  <a:pt x="1618079" y="2150037"/>
                </a:lnTo>
                <a:cubicBezTo>
                  <a:pt x="1613119" y="2145076"/>
                  <a:pt x="1608158" y="2142596"/>
                  <a:pt x="1603196" y="2142596"/>
                </a:cubicBezTo>
                <a:cubicBezTo>
                  <a:pt x="1603196" y="2137635"/>
                  <a:pt x="1601956" y="2133914"/>
                  <a:pt x="1599476" y="2131434"/>
                </a:cubicBezTo>
                <a:cubicBezTo>
                  <a:pt x="1596995" y="2128953"/>
                  <a:pt x="1593274" y="2127713"/>
                  <a:pt x="1588314" y="2127713"/>
                </a:cubicBezTo>
                <a:cubicBezTo>
                  <a:pt x="1568470" y="2117791"/>
                  <a:pt x="1558548" y="2111590"/>
                  <a:pt x="1558548" y="2109109"/>
                </a:cubicBezTo>
                <a:cubicBezTo>
                  <a:pt x="1558548" y="2106629"/>
                  <a:pt x="1562269" y="2106629"/>
                  <a:pt x="1569710" y="2109109"/>
                </a:cubicBezTo>
                <a:lnTo>
                  <a:pt x="1584467" y="2112061"/>
                </a:lnTo>
                <a:lnTo>
                  <a:pt x="1583753" y="2111298"/>
                </a:lnTo>
                <a:lnTo>
                  <a:pt x="1589855" y="2112742"/>
                </a:lnTo>
                <a:lnTo>
                  <a:pt x="1600692" y="2120271"/>
                </a:lnTo>
                <a:lnTo>
                  <a:pt x="1610409" y="2120271"/>
                </a:lnTo>
                <a:lnTo>
                  <a:pt x="1609863" y="2119496"/>
                </a:lnTo>
                <a:lnTo>
                  <a:pt x="1605191" y="2114825"/>
                </a:lnTo>
                <a:lnTo>
                  <a:pt x="1597968" y="2109344"/>
                </a:lnTo>
                <a:lnTo>
                  <a:pt x="1580872" y="2097947"/>
                </a:lnTo>
                <a:lnTo>
                  <a:pt x="1572398" y="2093710"/>
                </a:lnTo>
                <a:lnTo>
                  <a:pt x="1574108" y="2097611"/>
                </a:lnTo>
                <a:cubicBezTo>
                  <a:pt x="1574108" y="2097611"/>
                  <a:pt x="1570467" y="2094849"/>
                  <a:pt x="1563185" y="2089324"/>
                </a:cubicBezTo>
                <a:lnTo>
                  <a:pt x="1563495" y="2088012"/>
                </a:lnTo>
                <a:lnTo>
                  <a:pt x="1543665" y="2068182"/>
                </a:lnTo>
                <a:lnTo>
                  <a:pt x="1528782" y="2060740"/>
                </a:lnTo>
                <a:cubicBezTo>
                  <a:pt x="1523822" y="2060740"/>
                  <a:pt x="1518861" y="2058260"/>
                  <a:pt x="1513900" y="2053299"/>
                </a:cubicBezTo>
                <a:cubicBezTo>
                  <a:pt x="1508939" y="2048338"/>
                  <a:pt x="1503978" y="2048338"/>
                  <a:pt x="1499017" y="2053299"/>
                </a:cubicBezTo>
                <a:cubicBezTo>
                  <a:pt x="1499017" y="2053299"/>
                  <a:pt x="1496536" y="2048338"/>
                  <a:pt x="1491575" y="2038416"/>
                </a:cubicBezTo>
                <a:lnTo>
                  <a:pt x="1506458" y="2038416"/>
                </a:lnTo>
                <a:cubicBezTo>
                  <a:pt x="1506458" y="2038416"/>
                  <a:pt x="1501497" y="2035935"/>
                  <a:pt x="1491575" y="2030975"/>
                </a:cubicBezTo>
                <a:cubicBezTo>
                  <a:pt x="1481653" y="2026014"/>
                  <a:pt x="1476693" y="2023533"/>
                  <a:pt x="1476693" y="2023533"/>
                </a:cubicBezTo>
                <a:cubicBezTo>
                  <a:pt x="1476693" y="2023533"/>
                  <a:pt x="1474212" y="2021052"/>
                  <a:pt x="1469251" y="2016092"/>
                </a:cubicBezTo>
                <a:lnTo>
                  <a:pt x="1463524" y="2013228"/>
                </a:lnTo>
                <a:lnTo>
                  <a:pt x="1475405" y="2031484"/>
                </a:lnTo>
                <a:cubicBezTo>
                  <a:pt x="1477604" y="2035806"/>
                  <a:pt x="1476882" y="2036585"/>
                  <a:pt x="1473241" y="2033822"/>
                </a:cubicBezTo>
                <a:cubicBezTo>
                  <a:pt x="1473241" y="2033822"/>
                  <a:pt x="1471421" y="2032441"/>
                  <a:pt x="1467780" y="2029679"/>
                </a:cubicBezTo>
                <a:cubicBezTo>
                  <a:pt x="1464138" y="2026917"/>
                  <a:pt x="1462743" y="2023735"/>
                  <a:pt x="1463595" y="2020136"/>
                </a:cubicBezTo>
                <a:lnTo>
                  <a:pt x="1450806" y="2010432"/>
                </a:lnTo>
                <a:lnTo>
                  <a:pt x="1446927" y="2012371"/>
                </a:lnTo>
                <a:cubicBezTo>
                  <a:pt x="1446927" y="2013612"/>
                  <a:pt x="1445687" y="2013302"/>
                  <a:pt x="1443207" y="2011441"/>
                </a:cubicBezTo>
                <a:lnTo>
                  <a:pt x="1437244" y="2005975"/>
                </a:lnTo>
                <a:lnTo>
                  <a:pt x="1434370" y="2007516"/>
                </a:lnTo>
                <a:lnTo>
                  <a:pt x="1428650" y="1999399"/>
                </a:lnTo>
                <a:lnTo>
                  <a:pt x="1405059" y="1986817"/>
                </a:lnTo>
                <a:lnTo>
                  <a:pt x="1406422" y="1989496"/>
                </a:lnTo>
                <a:lnTo>
                  <a:pt x="1383298" y="1978321"/>
                </a:lnTo>
                <a:cubicBezTo>
                  <a:pt x="1379231" y="1977358"/>
                  <a:pt x="1377410" y="1975977"/>
                  <a:pt x="1377836" y="1974177"/>
                </a:cubicBezTo>
                <a:cubicBezTo>
                  <a:pt x="1378262" y="1972378"/>
                  <a:pt x="1382542" y="1972441"/>
                  <a:pt x="1390676" y="1974366"/>
                </a:cubicBezTo>
                <a:lnTo>
                  <a:pt x="1401259" y="1981718"/>
                </a:lnTo>
                <a:lnTo>
                  <a:pt x="1394837" y="1971443"/>
                </a:lnTo>
                <a:lnTo>
                  <a:pt x="1394837" y="1964002"/>
                </a:lnTo>
                <a:lnTo>
                  <a:pt x="1387396" y="1956560"/>
                </a:lnTo>
                <a:cubicBezTo>
                  <a:pt x="1387396" y="1951600"/>
                  <a:pt x="1386156" y="1949119"/>
                  <a:pt x="1383675" y="1949119"/>
                </a:cubicBezTo>
                <a:cubicBezTo>
                  <a:pt x="1381194" y="1949119"/>
                  <a:pt x="1379955" y="1951600"/>
                  <a:pt x="1379955" y="1956560"/>
                </a:cubicBezTo>
                <a:lnTo>
                  <a:pt x="1365071" y="1941678"/>
                </a:lnTo>
                <a:cubicBezTo>
                  <a:pt x="1360111" y="1941678"/>
                  <a:pt x="1356390" y="1940438"/>
                  <a:pt x="1353910" y="1937957"/>
                </a:cubicBezTo>
                <a:cubicBezTo>
                  <a:pt x="1351429" y="1935476"/>
                  <a:pt x="1347708" y="1931756"/>
                  <a:pt x="1342747" y="1926795"/>
                </a:cubicBezTo>
                <a:cubicBezTo>
                  <a:pt x="1332825" y="1926795"/>
                  <a:pt x="1324144" y="1921834"/>
                  <a:pt x="1316702" y="1911912"/>
                </a:cubicBezTo>
                <a:cubicBezTo>
                  <a:pt x="1309261" y="1901990"/>
                  <a:pt x="1303060" y="1897029"/>
                  <a:pt x="1298099" y="1897029"/>
                </a:cubicBezTo>
                <a:cubicBezTo>
                  <a:pt x="1288177" y="1897029"/>
                  <a:pt x="1277015" y="1892068"/>
                  <a:pt x="1264613" y="1882146"/>
                </a:cubicBezTo>
                <a:cubicBezTo>
                  <a:pt x="1252210" y="1872224"/>
                  <a:pt x="1243528" y="1864783"/>
                  <a:pt x="1238568" y="1859822"/>
                </a:cubicBezTo>
                <a:cubicBezTo>
                  <a:pt x="1233607" y="1849900"/>
                  <a:pt x="1218724" y="1839979"/>
                  <a:pt x="1193919" y="1830057"/>
                </a:cubicBezTo>
                <a:cubicBezTo>
                  <a:pt x="1188958" y="1830057"/>
                  <a:pt x="1185238" y="1828817"/>
                  <a:pt x="1182757" y="1826336"/>
                </a:cubicBezTo>
                <a:cubicBezTo>
                  <a:pt x="1180276" y="1823855"/>
                  <a:pt x="1179036" y="1822615"/>
                  <a:pt x="1179036" y="1822615"/>
                </a:cubicBezTo>
                <a:lnTo>
                  <a:pt x="1171595" y="1822615"/>
                </a:lnTo>
                <a:lnTo>
                  <a:pt x="1186478" y="1837498"/>
                </a:lnTo>
                <a:cubicBezTo>
                  <a:pt x="1181517" y="1842459"/>
                  <a:pt x="1174076" y="1839979"/>
                  <a:pt x="1164154" y="1830057"/>
                </a:cubicBezTo>
                <a:cubicBezTo>
                  <a:pt x="1154231" y="1820135"/>
                  <a:pt x="1149271" y="1812693"/>
                  <a:pt x="1149271" y="1807732"/>
                </a:cubicBezTo>
                <a:cubicBezTo>
                  <a:pt x="1154231" y="1812693"/>
                  <a:pt x="1157952" y="1813934"/>
                  <a:pt x="1160433" y="1811453"/>
                </a:cubicBezTo>
                <a:cubicBezTo>
                  <a:pt x="1162913" y="1808972"/>
                  <a:pt x="1159193" y="1802772"/>
                  <a:pt x="1149271" y="1792850"/>
                </a:cubicBezTo>
                <a:lnTo>
                  <a:pt x="1134388" y="1785408"/>
                </a:lnTo>
                <a:cubicBezTo>
                  <a:pt x="1139349" y="1790369"/>
                  <a:pt x="1131907" y="1787889"/>
                  <a:pt x="1112064" y="1777967"/>
                </a:cubicBezTo>
                <a:cubicBezTo>
                  <a:pt x="1112064" y="1773006"/>
                  <a:pt x="1109583" y="1769285"/>
                  <a:pt x="1104622" y="1766805"/>
                </a:cubicBezTo>
                <a:cubicBezTo>
                  <a:pt x="1099662" y="1764324"/>
                  <a:pt x="1094700" y="1763084"/>
                  <a:pt x="1089739" y="1763084"/>
                </a:cubicBezTo>
                <a:cubicBezTo>
                  <a:pt x="1084779" y="1763084"/>
                  <a:pt x="1078577" y="1760603"/>
                  <a:pt x="1071136" y="1755643"/>
                </a:cubicBezTo>
                <a:cubicBezTo>
                  <a:pt x="1063695" y="1750682"/>
                  <a:pt x="1057493" y="1748201"/>
                  <a:pt x="1052532" y="1748201"/>
                </a:cubicBezTo>
                <a:lnTo>
                  <a:pt x="1037650" y="1748201"/>
                </a:lnTo>
                <a:lnTo>
                  <a:pt x="1052532" y="1740760"/>
                </a:lnTo>
                <a:cubicBezTo>
                  <a:pt x="1052532" y="1740760"/>
                  <a:pt x="1052532" y="1738279"/>
                  <a:pt x="1052532" y="1733318"/>
                </a:cubicBezTo>
                <a:cubicBezTo>
                  <a:pt x="1052532" y="1728358"/>
                  <a:pt x="1056253" y="1727117"/>
                  <a:pt x="1063695" y="1729598"/>
                </a:cubicBezTo>
                <a:cubicBezTo>
                  <a:pt x="1071136" y="1732078"/>
                  <a:pt x="1074857" y="1733318"/>
                  <a:pt x="1074857" y="1733318"/>
                </a:cubicBezTo>
                <a:lnTo>
                  <a:pt x="1052532" y="1718435"/>
                </a:lnTo>
                <a:lnTo>
                  <a:pt x="1045091" y="1718435"/>
                </a:lnTo>
                <a:cubicBezTo>
                  <a:pt x="1050052" y="1723396"/>
                  <a:pt x="1052532" y="1727117"/>
                  <a:pt x="1052532" y="1729598"/>
                </a:cubicBezTo>
                <a:cubicBezTo>
                  <a:pt x="1052532" y="1732078"/>
                  <a:pt x="1050052" y="1733318"/>
                  <a:pt x="1045091" y="1733318"/>
                </a:cubicBezTo>
                <a:cubicBezTo>
                  <a:pt x="1040130" y="1733318"/>
                  <a:pt x="1037650" y="1730838"/>
                  <a:pt x="1037650" y="1725877"/>
                </a:cubicBezTo>
                <a:lnTo>
                  <a:pt x="1030208" y="1725877"/>
                </a:lnTo>
                <a:cubicBezTo>
                  <a:pt x="1030208" y="1725877"/>
                  <a:pt x="1025247" y="1720916"/>
                  <a:pt x="1015325" y="1710994"/>
                </a:cubicBezTo>
                <a:cubicBezTo>
                  <a:pt x="995482" y="1696111"/>
                  <a:pt x="983079" y="1691151"/>
                  <a:pt x="978119" y="1696111"/>
                </a:cubicBezTo>
                <a:cubicBezTo>
                  <a:pt x="978119" y="1701072"/>
                  <a:pt x="975638" y="1701072"/>
                  <a:pt x="970677" y="1696111"/>
                </a:cubicBezTo>
                <a:cubicBezTo>
                  <a:pt x="965716" y="1696111"/>
                  <a:pt x="963236" y="1696111"/>
                  <a:pt x="963236" y="1696111"/>
                </a:cubicBezTo>
                <a:cubicBezTo>
                  <a:pt x="963236" y="1696111"/>
                  <a:pt x="963236" y="1698592"/>
                  <a:pt x="963236" y="1703553"/>
                </a:cubicBezTo>
                <a:cubicBezTo>
                  <a:pt x="963236" y="1708513"/>
                  <a:pt x="963236" y="1712234"/>
                  <a:pt x="963236" y="1714715"/>
                </a:cubicBezTo>
                <a:cubicBezTo>
                  <a:pt x="963236" y="1717195"/>
                  <a:pt x="960755" y="1715955"/>
                  <a:pt x="955794" y="1710994"/>
                </a:cubicBezTo>
                <a:cubicBezTo>
                  <a:pt x="955794" y="1710994"/>
                  <a:pt x="950833" y="1708513"/>
                  <a:pt x="940911" y="1703553"/>
                </a:cubicBezTo>
                <a:cubicBezTo>
                  <a:pt x="930989" y="1698592"/>
                  <a:pt x="921068" y="1693631"/>
                  <a:pt x="911146" y="1688670"/>
                </a:cubicBezTo>
                <a:cubicBezTo>
                  <a:pt x="871458" y="1678748"/>
                  <a:pt x="851614" y="1671306"/>
                  <a:pt x="851614" y="1666346"/>
                </a:cubicBezTo>
                <a:cubicBezTo>
                  <a:pt x="856575" y="1666346"/>
                  <a:pt x="864017" y="1668826"/>
                  <a:pt x="873939" y="1673787"/>
                </a:cubicBezTo>
                <a:lnTo>
                  <a:pt x="888822" y="1681228"/>
                </a:lnTo>
                <a:lnTo>
                  <a:pt x="888822" y="1673787"/>
                </a:lnTo>
                <a:cubicBezTo>
                  <a:pt x="893783" y="1663865"/>
                  <a:pt x="898744" y="1661385"/>
                  <a:pt x="903704" y="1666346"/>
                </a:cubicBezTo>
                <a:lnTo>
                  <a:pt x="918587" y="1658904"/>
                </a:lnTo>
                <a:cubicBezTo>
                  <a:pt x="893783" y="1639061"/>
                  <a:pt x="878899" y="1629139"/>
                  <a:pt x="873939" y="1629139"/>
                </a:cubicBezTo>
                <a:cubicBezTo>
                  <a:pt x="868978" y="1629139"/>
                  <a:pt x="861537" y="1626658"/>
                  <a:pt x="851614" y="1621697"/>
                </a:cubicBezTo>
                <a:cubicBezTo>
                  <a:pt x="851614" y="1616736"/>
                  <a:pt x="849134" y="1613016"/>
                  <a:pt x="844173" y="1610535"/>
                </a:cubicBezTo>
                <a:cubicBezTo>
                  <a:pt x="839213" y="1608054"/>
                  <a:pt x="836732" y="1606814"/>
                  <a:pt x="836732" y="1606814"/>
                </a:cubicBezTo>
                <a:lnTo>
                  <a:pt x="814407" y="1591932"/>
                </a:lnTo>
                <a:cubicBezTo>
                  <a:pt x="804485" y="1591932"/>
                  <a:pt x="797044" y="1591932"/>
                  <a:pt x="792083" y="1591932"/>
                </a:cubicBezTo>
                <a:lnTo>
                  <a:pt x="792083" y="1599373"/>
                </a:lnTo>
                <a:lnTo>
                  <a:pt x="806966" y="1614256"/>
                </a:lnTo>
                <a:cubicBezTo>
                  <a:pt x="806966" y="1619217"/>
                  <a:pt x="809447" y="1621697"/>
                  <a:pt x="814407" y="1621697"/>
                </a:cubicBezTo>
                <a:lnTo>
                  <a:pt x="821849" y="1621697"/>
                </a:lnTo>
                <a:cubicBezTo>
                  <a:pt x="811927" y="1616736"/>
                  <a:pt x="806966" y="1611775"/>
                  <a:pt x="806966" y="1606814"/>
                </a:cubicBezTo>
                <a:cubicBezTo>
                  <a:pt x="806966" y="1601854"/>
                  <a:pt x="808206" y="1599373"/>
                  <a:pt x="810687" y="1599373"/>
                </a:cubicBezTo>
                <a:cubicBezTo>
                  <a:pt x="813167" y="1599373"/>
                  <a:pt x="814407" y="1601854"/>
                  <a:pt x="814407" y="1606814"/>
                </a:cubicBezTo>
                <a:lnTo>
                  <a:pt x="821849" y="1614256"/>
                </a:lnTo>
                <a:cubicBezTo>
                  <a:pt x="826810" y="1614256"/>
                  <a:pt x="834251" y="1617976"/>
                  <a:pt x="844173" y="1625418"/>
                </a:cubicBezTo>
                <a:cubicBezTo>
                  <a:pt x="854095" y="1632859"/>
                  <a:pt x="861537" y="1636580"/>
                  <a:pt x="866497" y="1636580"/>
                </a:cubicBezTo>
                <a:lnTo>
                  <a:pt x="851614" y="1636580"/>
                </a:lnTo>
                <a:lnTo>
                  <a:pt x="836732" y="1629139"/>
                </a:lnTo>
                <a:lnTo>
                  <a:pt x="829290" y="1629139"/>
                </a:lnTo>
                <a:lnTo>
                  <a:pt x="829290" y="1644021"/>
                </a:lnTo>
                <a:cubicBezTo>
                  <a:pt x="834251" y="1644021"/>
                  <a:pt x="837972" y="1645261"/>
                  <a:pt x="840452" y="1647742"/>
                </a:cubicBezTo>
                <a:cubicBezTo>
                  <a:pt x="842933" y="1650223"/>
                  <a:pt x="844173" y="1651463"/>
                  <a:pt x="844173" y="1651463"/>
                </a:cubicBezTo>
                <a:cubicBezTo>
                  <a:pt x="844173" y="1661385"/>
                  <a:pt x="831771" y="1656424"/>
                  <a:pt x="806966" y="1636580"/>
                </a:cubicBezTo>
                <a:cubicBezTo>
                  <a:pt x="797044" y="1631619"/>
                  <a:pt x="790843" y="1627899"/>
                  <a:pt x="788363" y="1625418"/>
                </a:cubicBezTo>
                <a:cubicBezTo>
                  <a:pt x="785882" y="1622937"/>
                  <a:pt x="782161" y="1621697"/>
                  <a:pt x="777200" y="1621697"/>
                </a:cubicBezTo>
                <a:cubicBezTo>
                  <a:pt x="772240" y="1616736"/>
                  <a:pt x="767278" y="1611775"/>
                  <a:pt x="762318" y="1606814"/>
                </a:cubicBezTo>
                <a:cubicBezTo>
                  <a:pt x="772240" y="1606814"/>
                  <a:pt x="777200" y="1604334"/>
                  <a:pt x="777200" y="1599373"/>
                </a:cubicBezTo>
                <a:lnTo>
                  <a:pt x="777200" y="1591932"/>
                </a:lnTo>
                <a:lnTo>
                  <a:pt x="784642" y="1591932"/>
                </a:lnTo>
                <a:cubicBezTo>
                  <a:pt x="779681" y="1586971"/>
                  <a:pt x="772240" y="1584490"/>
                  <a:pt x="762318" y="1584490"/>
                </a:cubicBezTo>
                <a:lnTo>
                  <a:pt x="739993" y="1591932"/>
                </a:lnTo>
                <a:lnTo>
                  <a:pt x="710228" y="1577049"/>
                </a:lnTo>
                <a:lnTo>
                  <a:pt x="702786" y="1562166"/>
                </a:lnTo>
                <a:cubicBezTo>
                  <a:pt x="707747" y="1562166"/>
                  <a:pt x="710228" y="1564647"/>
                  <a:pt x="710228" y="1569607"/>
                </a:cubicBezTo>
                <a:lnTo>
                  <a:pt x="717669" y="1569607"/>
                </a:lnTo>
                <a:cubicBezTo>
                  <a:pt x="722630" y="1569607"/>
                  <a:pt x="725111" y="1569607"/>
                  <a:pt x="725111" y="1569607"/>
                </a:cubicBezTo>
                <a:cubicBezTo>
                  <a:pt x="725111" y="1564647"/>
                  <a:pt x="725111" y="1560926"/>
                  <a:pt x="725111" y="1558445"/>
                </a:cubicBezTo>
                <a:lnTo>
                  <a:pt x="725111" y="1554725"/>
                </a:lnTo>
                <a:cubicBezTo>
                  <a:pt x="725111" y="1554725"/>
                  <a:pt x="726351" y="1555965"/>
                  <a:pt x="728831" y="1558445"/>
                </a:cubicBezTo>
                <a:cubicBezTo>
                  <a:pt x="731312" y="1560926"/>
                  <a:pt x="732552" y="1562166"/>
                  <a:pt x="732552" y="1562166"/>
                </a:cubicBezTo>
                <a:cubicBezTo>
                  <a:pt x="732552" y="1557205"/>
                  <a:pt x="737513" y="1559685"/>
                  <a:pt x="747435" y="1569607"/>
                </a:cubicBezTo>
                <a:lnTo>
                  <a:pt x="762318" y="1577049"/>
                </a:lnTo>
                <a:lnTo>
                  <a:pt x="769759" y="1577049"/>
                </a:lnTo>
                <a:cubicBezTo>
                  <a:pt x="769759" y="1582010"/>
                  <a:pt x="770999" y="1583250"/>
                  <a:pt x="773480" y="1580769"/>
                </a:cubicBezTo>
                <a:cubicBezTo>
                  <a:pt x="775960" y="1578289"/>
                  <a:pt x="774720" y="1574568"/>
                  <a:pt x="769759" y="1569607"/>
                </a:cubicBezTo>
                <a:cubicBezTo>
                  <a:pt x="764798" y="1564647"/>
                  <a:pt x="757357" y="1559685"/>
                  <a:pt x="747435" y="1554725"/>
                </a:cubicBezTo>
                <a:cubicBezTo>
                  <a:pt x="747435" y="1554725"/>
                  <a:pt x="744954" y="1554725"/>
                  <a:pt x="739993" y="1554725"/>
                </a:cubicBezTo>
                <a:cubicBezTo>
                  <a:pt x="735033" y="1554725"/>
                  <a:pt x="732552" y="1554725"/>
                  <a:pt x="732552" y="1554725"/>
                </a:cubicBezTo>
                <a:cubicBezTo>
                  <a:pt x="727591" y="1549764"/>
                  <a:pt x="725111" y="1549764"/>
                  <a:pt x="725111" y="1554725"/>
                </a:cubicBezTo>
                <a:lnTo>
                  <a:pt x="725111" y="1553794"/>
                </a:lnTo>
                <a:cubicBezTo>
                  <a:pt x="725111" y="1551934"/>
                  <a:pt x="725111" y="1549764"/>
                  <a:pt x="725111" y="1547283"/>
                </a:cubicBezTo>
                <a:cubicBezTo>
                  <a:pt x="725111" y="1542322"/>
                  <a:pt x="722630" y="1539842"/>
                  <a:pt x="717669" y="1539842"/>
                </a:cubicBezTo>
                <a:cubicBezTo>
                  <a:pt x="717669" y="1539842"/>
                  <a:pt x="715188" y="1539842"/>
                  <a:pt x="710228" y="1539842"/>
                </a:cubicBezTo>
                <a:cubicBezTo>
                  <a:pt x="715188" y="1549764"/>
                  <a:pt x="712708" y="1552244"/>
                  <a:pt x="702786" y="1547283"/>
                </a:cubicBezTo>
                <a:cubicBezTo>
                  <a:pt x="692864" y="1547283"/>
                  <a:pt x="685423" y="1549764"/>
                  <a:pt x="680462" y="1554725"/>
                </a:cubicBezTo>
                <a:cubicBezTo>
                  <a:pt x="680462" y="1554725"/>
                  <a:pt x="677981" y="1554725"/>
                  <a:pt x="673021" y="1554725"/>
                </a:cubicBezTo>
                <a:cubicBezTo>
                  <a:pt x="668060" y="1554725"/>
                  <a:pt x="660619" y="1557205"/>
                  <a:pt x="650696" y="1562166"/>
                </a:cubicBezTo>
                <a:lnTo>
                  <a:pt x="620931" y="1562166"/>
                </a:lnTo>
                <a:cubicBezTo>
                  <a:pt x="606048" y="1552244"/>
                  <a:pt x="598607" y="1544802"/>
                  <a:pt x="598607" y="1539842"/>
                </a:cubicBezTo>
                <a:lnTo>
                  <a:pt x="583724" y="1539842"/>
                </a:lnTo>
                <a:cubicBezTo>
                  <a:pt x="578763" y="1544802"/>
                  <a:pt x="573802" y="1547283"/>
                  <a:pt x="568841" y="1547283"/>
                </a:cubicBezTo>
                <a:cubicBezTo>
                  <a:pt x="563880" y="1547283"/>
                  <a:pt x="560160" y="1546043"/>
                  <a:pt x="557679" y="1543562"/>
                </a:cubicBezTo>
                <a:cubicBezTo>
                  <a:pt x="555198" y="1541082"/>
                  <a:pt x="548997" y="1539842"/>
                  <a:pt x="539075" y="1539842"/>
                </a:cubicBezTo>
                <a:cubicBezTo>
                  <a:pt x="529153" y="1539842"/>
                  <a:pt x="519232" y="1534881"/>
                  <a:pt x="509310" y="1524959"/>
                </a:cubicBezTo>
                <a:cubicBezTo>
                  <a:pt x="509310" y="1524959"/>
                  <a:pt x="506829" y="1523719"/>
                  <a:pt x="501868" y="1521238"/>
                </a:cubicBezTo>
                <a:cubicBezTo>
                  <a:pt x="496908" y="1518758"/>
                  <a:pt x="494427" y="1517518"/>
                  <a:pt x="494427" y="1517518"/>
                </a:cubicBezTo>
                <a:cubicBezTo>
                  <a:pt x="489466" y="1517518"/>
                  <a:pt x="484505" y="1516277"/>
                  <a:pt x="479544" y="1513797"/>
                </a:cubicBezTo>
                <a:cubicBezTo>
                  <a:pt x="474583" y="1511316"/>
                  <a:pt x="468382" y="1508836"/>
                  <a:pt x="460941" y="1506355"/>
                </a:cubicBezTo>
                <a:cubicBezTo>
                  <a:pt x="453499" y="1503875"/>
                  <a:pt x="449779" y="1505115"/>
                  <a:pt x="449779" y="1510076"/>
                </a:cubicBezTo>
                <a:cubicBezTo>
                  <a:pt x="449779" y="1515037"/>
                  <a:pt x="448538" y="1516277"/>
                  <a:pt x="446058" y="1513797"/>
                </a:cubicBezTo>
                <a:cubicBezTo>
                  <a:pt x="443577" y="1511316"/>
                  <a:pt x="442337" y="1507595"/>
                  <a:pt x="442337" y="1502635"/>
                </a:cubicBezTo>
                <a:lnTo>
                  <a:pt x="405130" y="1495193"/>
                </a:lnTo>
                <a:cubicBezTo>
                  <a:pt x="385287" y="1495193"/>
                  <a:pt x="370404" y="1492713"/>
                  <a:pt x="360482" y="1487752"/>
                </a:cubicBezTo>
                <a:cubicBezTo>
                  <a:pt x="350560" y="1482791"/>
                  <a:pt x="340638" y="1477830"/>
                  <a:pt x="330716" y="1472869"/>
                </a:cubicBezTo>
                <a:lnTo>
                  <a:pt x="338158" y="1465428"/>
                </a:lnTo>
                <a:cubicBezTo>
                  <a:pt x="348080" y="1470388"/>
                  <a:pt x="356761" y="1471629"/>
                  <a:pt x="364203" y="1469148"/>
                </a:cubicBezTo>
                <a:cubicBezTo>
                  <a:pt x="371644" y="1466668"/>
                  <a:pt x="382806" y="1467908"/>
                  <a:pt x="397689" y="1472869"/>
                </a:cubicBezTo>
                <a:cubicBezTo>
                  <a:pt x="412572" y="1477830"/>
                  <a:pt x="420013" y="1479070"/>
                  <a:pt x="420013" y="1476590"/>
                </a:cubicBezTo>
                <a:cubicBezTo>
                  <a:pt x="420013" y="1474109"/>
                  <a:pt x="431175" y="1476590"/>
                  <a:pt x="453499" y="1484031"/>
                </a:cubicBezTo>
                <a:cubicBezTo>
                  <a:pt x="475823" y="1491473"/>
                  <a:pt x="491946" y="1495193"/>
                  <a:pt x="501868" y="1495193"/>
                </a:cubicBezTo>
                <a:cubicBezTo>
                  <a:pt x="506829" y="1495193"/>
                  <a:pt x="510550" y="1496433"/>
                  <a:pt x="513031" y="1498914"/>
                </a:cubicBezTo>
                <a:cubicBezTo>
                  <a:pt x="515511" y="1501395"/>
                  <a:pt x="519232" y="1502635"/>
                  <a:pt x="524193" y="1502635"/>
                </a:cubicBezTo>
                <a:cubicBezTo>
                  <a:pt x="524193" y="1507595"/>
                  <a:pt x="526674" y="1507595"/>
                  <a:pt x="531634" y="1502635"/>
                </a:cubicBezTo>
                <a:lnTo>
                  <a:pt x="561400" y="1502635"/>
                </a:lnTo>
                <a:cubicBezTo>
                  <a:pt x="576282" y="1507595"/>
                  <a:pt x="586205" y="1512557"/>
                  <a:pt x="591165" y="1517518"/>
                </a:cubicBezTo>
                <a:cubicBezTo>
                  <a:pt x="591165" y="1517518"/>
                  <a:pt x="592405" y="1518758"/>
                  <a:pt x="594886" y="1521238"/>
                </a:cubicBezTo>
                <a:cubicBezTo>
                  <a:pt x="597367" y="1523719"/>
                  <a:pt x="598607" y="1522478"/>
                  <a:pt x="598607" y="1517518"/>
                </a:cubicBezTo>
                <a:cubicBezTo>
                  <a:pt x="608529" y="1512557"/>
                  <a:pt x="620931" y="1515037"/>
                  <a:pt x="635814" y="1524959"/>
                </a:cubicBezTo>
                <a:cubicBezTo>
                  <a:pt x="640774" y="1529920"/>
                  <a:pt x="644495" y="1531160"/>
                  <a:pt x="646976" y="1528680"/>
                </a:cubicBezTo>
                <a:cubicBezTo>
                  <a:pt x="649456" y="1526199"/>
                  <a:pt x="655657" y="1527440"/>
                  <a:pt x="665580" y="1532400"/>
                </a:cubicBezTo>
                <a:lnTo>
                  <a:pt x="680462" y="1532400"/>
                </a:lnTo>
                <a:cubicBezTo>
                  <a:pt x="680462" y="1527440"/>
                  <a:pt x="676741" y="1523719"/>
                  <a:pt x="669300" y="1521238"/>
                </a:cubicBezTo>
                <a:cubicBezTo>
                  <a:pt x="661859" y="1518758"/>
                  <a:pt x="655657" y="1517518"/>
                  <a:pt x="650696" y="1517518"/>
                </a:cubicBezTo>
                <a:lnTo>
                  <a:pt x="643255" y="1517518"/>
                </a:lnTo>
                <a:lnTo>
                  <a:pt x="643255" y="1510076"/>
                </a:lnTo>
                <a:cubicBezTo>
                  <a:pt x="648216" y="1510076"/>
                  <a:pt x="650696" y="1508836"/>
                  <a:pt x="650696" y="1506355"/>
                </a:cubicBezTo>
                <a:cubicBezTo>
                  <a:pt x="650696" y="1503875"/>
                  <a:pt x="648216" y="1501395"/>
                  <a:pt x="643255" y="1498914"/>
                </a:cubicBezTo>
                <a:cubicBezTo>
                  <a:pt x="638294" y="1496433"/>
                  <a:pt x="634574" y="1497674"/>
                  <a:pt x="632093" y="1502635"/>
                </a:cubicBezTo>
                <a:cubicBezTo>
                  <a:pt x="629612" y="1507595"/>
                  <a:pt x="625892" y="1507595"/>
                  <a:pt x="620931" y="1502635"/>
                </a:cubicBezTo>
                <a:lnTo>
                  <a:pt x="620931" y="1495193"/>
                </a:lnTo>
                <a:cubicBezTo>
                  <a:pt x="625892" y="1495193"/>
                  <a:pt x="628372" y="1495193"/>
                  <a:pt x="628372" y="1495193"/>
                </a:cubicBezTo>
                <a:cubicBezTo>
                  <a:pt x="628372" y="1485271"/>
                  <a:pt x="625892" y="1480310"/>
                  <a:pt x="620931" y="1480310"/>
                </a:cubicBezTo>
                <a:cubicBezTo>
                  <a:pt x="615970" y="1480310"/>
                  <a:pt x="611009" y="1479070"/>
                  <a:pt x="606048" y="1476590"/>
                </a:cubicBezTo>
                <a:cubicBezTo>
                  <a:pt x="601087" y="1474109"/>
                  <a:pt x="596126" y="1470388"/>
                  <a:pt x="591165" y="1465428"/>
                </a:cubicBezTo>
                <a:cubicBezTo>
                  <a:pt x="584964" y="1461707"/>
                  <a:pt x="579383" y="1458762"/>
                  <a:pt x="574422" y="1456591"/>
                </a:cubicBezTo>
                <a:lnTo>
                  <a:pt x="561400" y="1452406"/>
                </a:lnTo>
                <a:lnTo>
                  <a:pt x="565120" y="1454266"/>
                </a:lnTo>
                <a:cubicBezTo>
                  <a:pt x="567601" y="1456746"/>
                  <a:pt x="573802" y="1460467"/>
                  <a:pt x="583724" y="1465428"/>
                </a:cubicBezTo>
                <a:cubicBezTo>
                  <a:pt x="593646" y="1475350"/>
                  <a:pt x="598607" y="1482791"/>
                  <a:pt x="598607" y="1487752"/>
                </a:cubicBezTo>
                <a:cubicBezTo>
                  <a:pt x="593646" y="1482791"/>
                  <a:pt x="587445" y="1477830"/>
                  <a:pt x="580003" y="1472869"/>
                </a:cubicBezTo>
                <a:cubicBezTo>
                  <a:pt x="572562" y="1467908"/>
                  <a:pt x="566360" y="1465428"/>
                  <a:pt x="561400" y="1465428"/>
                </a:cubicBezTo>
                <a:lnTo>
                  <a:pt x="553958" y="1465428"/>
                </a:lnTo>
                <a:cubicBezTo>
                  <a:pt x="553958" y="1460467"/>
                  <a:pt x="555198" y="1456746"/>
                  <a:pt x="557679" y="1454266"/>
                </a:cubicBezTo>
                <a:lnTo>
                  <a:pt x="561400" y="1452405"/>
                </a:lnTo>
                <a:cubicBezTo>
                  <a:pt x="553958" y="1451165"/>
                  <a:pt x="548997" y="1453026"/>
                  <a:pt x="546517" y="1457986"/>
                </a:cubicBezTo>
                <a:lnTo>
                  <a:pt x="539075" y="1457986"/>
                </a:lnTo>
                <a:lnTo>
                  <a:pt x="524193" y="1450545"/>
                </a:lnTo>
                <a:lnTo>
                  <a:pt x="509310" y="1435662"/>
                </a:lnTo>
                <a:cubicBezTo>
                  <a:pt x="504349" y="1435662"/>
                  <a:pt x="499388" y="1435662"/>
                  <a:pt x="494427" y="1435662"/>
                </a:cubicBezTo>
                <a:lnTo>
                  <a:pt x="486986" y="1420779"/>
                </a:lnTo>
                <a:cubicBezTo>
                  <a:pt x="486986" y="1415818"/>
                  <a:pt x="485746" y="1413338"/>
                  <a:pt x="483265" y="1413338"/>
                </a:cubicBezTo>
                <a:cubicBezTo>
                  <a:pt x="480784" y="1413338"/>
                  <a:pt x="477063" y="1412098"/>
                  <a:pt x="472103" y="1409617"/>
                </a:cubicBezTo>
                <a:cubicBezTo>
                  <a:pt x="467142" y="1407136"/>
                  <a:pt x="464661" y="1408377"/>
                  <a:pt x="464661" y="1413338"/>
                </a:cubicBezTo>
                <a:cubicBezTo>
                  <a:pt x="459701" y="1408377"/>
                  <a:pt x="455980" y="1405896"/>
                  <a:pt x="453499" y="1405896"/>
                </a:cubicBezTo>
                <a:cubicBezTo>
                  <a:pt x="451019" y="1405896"/>
                  <a:pt x="449779" y="1405896"/>
                  <a:pt x="449779" y="1405896"/>
                </a:cubicBezTo>
                <a:cubicBezTo>
                  <a:pt x="444818" y="1405896"/>
                  <a:pt x="442337" y="1403416"/>
                  <a:pt x="442337" y="1398455"/>
                </a:cubicBezTo>
                <a:cubicBezTo>
                  <a:pt x="442337" y="1393494"/>
                  <a:pt x="437377" y="1389774"/>
                  <a:pt x="427454" y="1387293"/>
                </a:cubicBezTo>
                <a:cubicBezTo>
                  <a:pt x="417532" y="1384812"/>
                  <a:pt x="410091" y="1386053"/>
                  <a:pt x="405130" y="1391014"/>
                </a:cubicBezTo>
                <a:lnTo>
                  <a:pt x="397689" y="1391014"/>
                </a:lnTo>
                <a:lnTo>
                  <a:pt x="397689" y="1383572"/>
                </a:lnTo>
                <a:cubicBezTo>
                  <a:pt x="392728" y="1383572"/>
                  <a:pt x="385287" y="1381092"/>
                  <a:pt x="375364" y="1376131"/>
                </a:cubicBezTo>
                <a:cubicBezTo>
                  <a:pt x="365443" y="1371170"/>
                  <a:pt x="360482" y="1368689"/>
                  <a:pt x="360482" y="1368689"/>
                </a:cubicBezTo>
                <a:cubicBezTo>
                  <a:pt x="360482" y="1368689"/>
                  <a:pt x="359242" y="1368689"/>
                  <a:pt x="356761" y="1368689"/>
                </a:cubicBezTo>
                <a:cubicBezTo>
                  <a:pt x="354280" y="1368689"/>
                  <a:pt x="351800" y="1368689"/>
                  <a:pt x="349320" y="1368689"/>
                </a:cubicBezTo>
                <a:cubicBezTo>
                  <a:pt x="346839" y="1368689"/>
                  <a:pt x="340638" y="1367449"/>
                  <a:pt x="330716" y="1364969"/>
                </a:cubicBezTo>
                <a:cubicBezTo>
                  <a:pt x="320794" y="1362488"/>
                  <a:pt x="312113" y="1360008"/>
                  <a:pt x="304671" y="1357527"/>
                </a:cubicBezTo>
                <a:cubicBezTo>
                  <a:pt x="297230" y="1355047"/>
                  <a:pt x="288548" y="1352567"/>
                  <a:pt x="278626" y="1350086"/>
                </a:cubicBezTo>
                <a:cubicBezTo>
                  <a:pt x="268704" y="1347605"/>
                  <a:pt x="261263" y="1346365"/>
                  <a:pt x="256302" y="1346365"/>
                </a:cubicBezTo>
                <a:cubicBezTo>
                  <a:pt x="251341" y="1346365"/>
                  <a:pt x="248861" y="1345125"/>
                  <a:pt x="248861" y="1342644"/>
                </a:cubicBezTo>
                <a:cubicBezTo>
                  <a:pt x="248861" y="1340164"/>
                  <a:pt x="241420" y="1336443"/>
                  <a:pt x="226537" y="1331482"/>
                </a:cubicBezTo>
                <a:cubicBezTo>
                  <a:pt x="201732" y="1326522"/>
                  <a:pt x="188089" y="1322801"/>
                  <a:pt x="185609" y="1320320"/>
                </a:cubicBezTo>
                <a:cubicBezTo>
                  <a:pt x="183128" y="1317840"/>
                  <a:pt x="181888" y="1314119"/>
                  <a:pt x="181888" y="1309158"/>
                </a:cubicBezTo>
                <a:lnTo>
                  <a:pt x="167005" y="1309158"/>
                </a:lnTo>
                <a:cubicBezTo>
                  <a:pt x="162044" y="1319080"/>
                  <a:pt x="152123" y="1321560"/>
                  <a:pt x="137240" y="1316600"/>
                </a:cubicBezTo>
                <a:cubicBezTo>
                  <a:pt x="132279" y="1311639"/>
                  <a:pt x="123597" y="1309158"/>
                  <a:pt x="111195" y="1309158"/>
                </a:cubicBezTo>
                <a:cubicBezTo>
                  <a:pt x="98792" y="1309158"/>
                  <a:pt x="85150" y="1304197"/>
                  <a:pt x="70267" y="1294275"/>
                </a:cubicBezTo>
                <a:lnTo>
                  <a:pt x="25619" y="1279393"/>
                </a:lnTo>
                <a:lnTo>
                  <a:pt x="0" y="1274269"/>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24" name="Google Shape;424;p141"/>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5" name="Google Shape;425;p141"/>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426" name="Google Shape;426;p141"/>
          <p:cNvSpPr txBox="1">
            <a:spLocks noGrp="1"/>
          </p:cNvSpPr>
          <p:nvPr>
            <p:ph type="body" idx="1"/>
          </p:nvPr>
        </p:nvSpPr>
        <p:spPr>
          <a:xfrm>
            <a:off x="1375565" y="7196028"/>
            <a:ext cx="5651642" cy="1731110"/>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27" name="Google Shape;427;p141"/>
          <p:cNvSpPr txBox="1">
            <a:spLocks noGrp="1"/>
          </p:cNvSpPr>
          <p:nvPr>
            <p:ph type="body" idx="2"/>
          </p:nvPr>
        </p:nvSpPr>
        <p:spPr>
          <a:xfrm>
            <a:off x="1375565" y="6505778"/>
            <a:ext cx="5651642" cy="720000"/>
          </a:xfrm>
          <a:prstGeom prst="rect">
            <a:avLst/>
          </a:prstGeom>
          <a:noFill/>
          <a:ln>
            <a:noFill/>
          </a:ln>
        </p:spPr>
        <p:txBody>
          <a:bodyPr spcFirstLastPara="1" wrap="square" lIns="91425" tIns="45700" rIns="91425" bIns="45700" anchor="b" anchorCtr="0">
            <a:normAutofit/>
          </a:bodyPr>
          <a:lstStyle>
            <a:lvl1pPr marL="457200" lvl="0" indent="-228600" algn="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28" name="Google Shape;428;p141"/>
          <p:cNvSpPr txBox="1">
            <a:spLocks noGrp="1"/>
          </p:cNvSpPr>
          <p:nvPr>
            <p:ph type="body" idx="3"/>
          </p:nvPr>
        </p:nvSpPr>
        <p:spPr>
          <a:xfrm>
            <a:off x="11326923" y="2873774"/>
            <a:ext cx="5651642"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29" name="Google Shape;429;p141"/>
          <p:cNvSpPr txBox="1">
            <a:spLocks noGrp="1"/>
          </p:cNvSpPr>
          <p:nvPr>
            <p:ph type="body" idx="4"/>
          </p:nvPr>
        </p:nvSpPr>
        <p:spPr>
          <a:xfrm>
            <a:off x="11326923" y="2186228"/>
            <a:ext cx="5651642" cy="7200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30" name="Google Shape;430;p141"/>
          <p:cNvSpPr txBox="1">
            <a:spLocks noGrp="1"/>
          </p:cNvSpPr>
          <p:nvPr>
            <p:ph type="body" idx="5"/>
          </p:nvPr>
        </p:nvSpPr>
        <p:spPr>
          <a:xfrm>
            <a:off x="11326923" y="7187577"/>
            <a:ext cx="5651642"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31" name="Google Shape;431;p141"/>
          <p:cNvSpPr txBox="1">
            <a:spLocks noGrp="1"/>
          </p:cNvSpPr>
          <p:nvPr>
            <p:ph type="body" idx="6"/>
          </p:nvPr>
        </p:nvSpPr>
        <p:spPr>
          <a:xfrm>
            <a:off x="11326923" y="6476028"/>
            <a:ext cx="5651642" cy="720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432" name="Google Shape;432;p141"/>
          <p:cNvCxnSpPr>
            <a:stCxn id="433" idx="2"/>
            <a:endCxn id="427" idx="3"/>
          </p:cNvCxnSpPr>
          <p:nvPr/>
        </p:nvCxnSpPr>
        <p:spPr>
          <a:xfrm rot="5400000">
            <a:off x="7081800" y="5203578"/>
            <a:ext cx="1607700" cy="1716600"/>
          </a:xfrm>
          <a:prstGeom prst="bentConnector2">
            <a:avLst/>
          </a:prstGeom>
          <a:noFill/>
          <a:ln w="12700" cap="flat" cmpd="sng">
            <a:solidFill>
              <a:schemeClr val="dk2"/>
            </a:solidFill>
            <a:prstDash val="solid"/>
            <a:miter lim="800000"/>
            <a:headEnd type="none" w="sm" len="sm"/>
            <a:tailEnd type="none" w="sm" len="sm"/>
          </a:ln>
        </p:spPr>
      </p:cxnSp>
      <p:cxnSp>
        <p:nvCxnSpPr>
          <p:cNvPr id="434" name="Google Shape;434;p141"/>
          <p:cNvCxnSpPr>
            <a:stCxn id="431" idx="1"/>
            <a:endCxn id="435" idx="2"/>
          </p:cNvCxnSpPr>
          <p:nvPr/>
        </p:nvCxnSpPr>
        <p:spPr>
          <a:xfrm rot="10800000">
            <a:off x="10200123" y="5258028"/>
            <a:ext cx="1126800" cy="1578000"/>
          </a:xfrm>
          <a:prstGeom prst="bentConnector2">
            <a:avLst/>
          </a:prstGeom>
          <a:noFill/>
          <a:ln w="12700" cap="flat" cmpd="sng">
            <a:solidFill>
              <a:schemeClr val="dk2"/>
            </a:solidFill>
            <a:prstDash val="solid"/>
            <a:miter lim="800000"/>
            <a:headEnd type="none" w="sm" len="sm"/>
            <a:tailEnd type="none" w="sm" len="sm"/>
          </a:ln>
        </p:spPr>
      </p:cxnSp>
      <p:cxnSp>
        <p:nvCxnSpPr>
          <p:cNvPr id="436" name="Google Shape;436;p141"/>
          <p:cNvCxnSpPr>
            <a:stCxn id="437" idx="0"/>
            <a:endCxn id="429" idx="1"/>
          </p:cNvCxnSpPr>
          <p:nvPr/>
        </p:nvCxnSpPr>
        <p:spPr>
          <a:xfrm rot="-5400000">
            <a:off x="9796152" y="2221999"/>
            <a:ext cx="1206600" cy="1854900"/>
          </a:xfrm>
          <a:prstGeom prst="bentConnector2">
            <a:avLst/>
          </a:prstGeom>
          <a:noFill/>
          <a:ln w="12700" cap="flat" cmpd="sng">
            <a:solidFill>
              <a:schemeClr val="dk2"/>
            </a:solidFill>
            <a:prstDash val="solid"/>
            <a:miter lim="800000"/>
            <a:headEnd type="none" w="sm" len="sm"/>
            <a:tailEnd type="none" w="sm" len="sm"/>
          </a:ln>
        </p:spPr>
      </p:cxnSp>
      <p:sp>
        <p:nvSpPr>
          <p:cNvPr id="438" name="Google Shape;438;p141"/>
          <p:cNvSpPr txBox="1">
            <a:spLocks noGrp="1"/>
          </p:cNvSpPr>
          <p:nvPr>
            <p:ph type="title"/>
          </p:nvPr>
        </p:nvSpPr>
        <p:spPr>
          <a:xfrm>
            <a:off x="729923" y="722308"/>
            <a:ext cx="8171190" cy="2501577"/>
          </a:xfrm>
          <a:prstGeom prst="rect">
            <a:avLst/>
          </a:prstGeom>
          <a:noFill/>
          <a:ln>
            <a:noFill/>
          </a:ln>
        </p:spPr>
        <p:txBody>
          <a:bodyPr spcFirstLastPara="1" wrap="square" lIns="91425" tIns="45700" rIns="91425" bIns="45700" anchor="t"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3" name="Google Shape;433;p141"/>
          <p:cNvSpPr/>
          <p:nvPr/>
        </p:nvSpPr>
        <p:spPr>
          <a:xfrm>
            <a:off x="8467725" y="4040666"/>
            <a:ext cx="552450" cy="1217362"/>
          </a:xfrm>
          <a:prstGeom prst="rect">
            <a:avLst/>
          </a:pr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dk2"/>
                </a:solidFill>
                <a:latin typeface="Bebas Neue"/>
                <a:ea typeface="Bebas Neue"/>
                <a:cs typeface="Bebas Neue"/>
                <a:sym typeface="Bebas Neue"/>
              </a:rPr>
              <a:t>01</a:t>
            </a:r>
            <a:endParaRPr sz="2400" b="1" i="0" u="none" strike="noStrike" cap="none">
              <a:solidFill>
                <a:schemeClr val="dk2"/>
              </a:solidFill>
              <a:latin typeface="Bebas Neue"/>
              <a:ea typeface="Bebas Neue"/>
              <a:cs typeface="Bebas Neue"/>
              <a:sym typeface="Bebas Neue"/>
            </a:endParaRPr>
          </a:p>
        </p:txBody>
      </p:sp>
      <p:sp>
        <p:nvSpPr>
          <p:cNvPr id="437" name="Google Shape;437;p141"/>
          <p:cNvSpPr/>
          <p:nvPr/>
        </p:nvSpPr>
        <p:spPr>
          <a:xfrm>
            <a:off x="9195777" y="3752749"/>
            <a:ext cx="552450" cy="1505279"/>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dk2"/>
                </a:solidFill>
                <a:latin typeface="Bebas Neue"/>
                <a:ea typeface="Bebas Neue"/>
                <a:cs typeface="Bebas Neue"/>
                <a:sym typeface="Bebas Neue"/>
              </a:rPr>
              <a:t>02</a:t>
            </a:r>
            <a:endParaRPr sz="2400" b="1" i="0" u="none" strike="noStrike" cap="none">
              <a:solidFill>
                <a:schemeClr val="dk2"/>
              </a:solidFill>
              <a:latin typeface="Bebas Neue"/>
              <a:ea typeface="Bebas Neue"/>
              <a:cs typeface="Bebas Neue"/>
              <a:sym typeface="Bebas Neue"/>
            </a:endParaRPr>
          </a:p>
        </p:txBody>
      </p:sp>
      <p:sp>
        <p:nvSpPr>
          <p:cNvPr id="435" name="Google Shape;435;p141"/>
          <p:cNvSpPr/>
          <p:nvPr/>
        </p:nvSpPr>
        <p:spPr>
          <a:xfrm>
            <a:off x="9923828" y="3447949"/>
            <a:ext cx="552450" cy="1810079"/>
          </a:xfrm>
          <a:prstGeom prst="rect">
            <a:avLst/>
          </a:prstGeom>
          <a:solidFill>
            <a:srgbClr val="95A6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dk2"/>
                </a:solidFill>
                <a:latin typeface="Bebas Neue"/>
                <a:ea typeface="Bebas Neue"/>
                <a:cs typeface="Bebas Neue"/>
                <a:sym typeface="Bebas Neue"/>
              </a:rPr>
              <a:t>03</a:t>
            </a:r>
            <a:endParaRPr sz="2400" b="1" i="0" u="none" strike="noStrike" cap="none">
              <a:solidFill>
                <a:schemeClr val="dk2"/>
              </a:solidFill>
              <a:latin typeface="Bebas Neue"/>
              <a:ea typeface="Bebas Neue"/>
              <a:cs typeface="Bebas Neue"/>
              <a:sym typeface="Bebas Neue"/>
            </a:endParaRPr>
          </a:p>
        </p:txBody>
      </p:sp>
      <p:grpSp>
        <p:nvGrpSpPr>
          <p:cNvPr id="439" name="Google Shape;439;p141"/>
          <p:cNvGrpSpPr/>
          <p:nvPr/>
        </p:nvGrpSpPr>
        <p:grpSpPr>
          <a:xfrm>
            <a:off x="5122981" y="4040666"/>
            <a:ext cx="5882753" cy="2202493"/>
            <a:chOff x="5122981" y="3907417"/>
            <a:chExt cx="5882753" cy="2202493"/>
          </a:xfrm>
        </p:grpSpPr>
        <p:sp>
          <p:nvSpPr>
            <p:cNvPr id="440" name="Google Shape;440;p141"/>
            <p:cNvSpPr/>
            <p:nvPr/>
          </p:nvSpPr>
          <p:spPr>
            <a:xfrm rot="-5400000">
              <a:off x="6433735" y="4892550"/>
              <a:ext cx="1074058" cy="232229"/>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41" name="Google Shape;441;p141"/>
            <p:cNvSpPr/>
            <p:nvPr/>
          </p:nvSpPr>
          <p:spPr>
            <a:xfrm rot="-5400000">
              <a:off x="6876418" y="4885295"/>
              <a:ext cx="812801" cy="246741"/>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42" name="Google Shape;442;p141"/>
            <p:cNvSpPr/>
            <p:nvPr/>
          </p:nvSpPr>
          <p:spPr>
            <a:xfrm>
              <a:off x="5122981" y="3907417"/>
              <a:ext cx="1430637" cy="2202493"/>
            </a:xfrm>
            <a:prstGeom prst="roundRect">
              <a:avLst>
                <a:gd name="adj" fmla="val 50000"/>
              </a:avLst>
            </a:prstGeom>
            <a:noFill/>
            <a:ln w="228600" cap="flat" cmpd="sng">
              <a:solidFill>
                <a:srgbClr val="B7C4C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43" name="Google Shape;443;p141"/>
            <p:cNvSpPr/>
            <p:nvPr/>
          </p:nvSpPr>
          <p:spPr>
            <a:xfrm rot="-5400000">
              <a:off x="8719734" y="2838779"/>
              <a:ext cx="232229" cy="4339771"/>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438"/>
                                        </p:tgtEl>
                                        <p:attrNameLst>
                                          <p:attrName>style.visibility</p:attrName>
                                        </p:attrNameLst>
                                      </p:cBhvr>
                                      <p:to>
                                        <p:strVal val="visible"/>
                                      </p:to>
                                    </p:set>
                                    <p:anim calcmode="lin" valueType="num">
                                      <p:cBhvr additive="base">
                                        <p:cTn id="7" dur="750"/>
                                        <p:tgtEl>
                                          <p:spTgt spid="438"/>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423"/>
                                        </p:tgtEl>
                                        <p:attrNameLst>
                                          <p:attrName>style.visibility</p:attrName>
                                        </p:attrNameLst>
                                      </p:cBhvr>
                                      <p:to>
                                        <p:strVal val="visible"/>
                                      </p:to>
                                    </p:set>
                                    <p:animEffect transition="in" filter="fade">
                                      <p:cBhvr>
                                        <p:cTn id="10" dur="500"/>
                                        <p:tgtEl>
                                          <p:spTgt spid="423"/>
                                        </p:tgtEl>
                                      </p:cBhvr>
                                    </p:animEffect>
                                  </p:childTnLst>
                                </p:cTn>
                              </p:par>
                            </p:childTnLst>
                          </p:cTn>
                        </p:par>
                        <p:par>
                          <p:cTn id="11" fill="hold">
                            <p:stCondLst>
                              <p:cond delay="750"/>
                            </p:stCondLst>
                            <p:childTnLst>
                              <p:par>
                                <p:cTn id="12" presetID="2" presetClass="entr" presetSubtype="8" fill="hold" nodeType="afterEffect">
                                  <p:stCondLst>
                                    <p:cond delay="0"/>
                                  </p:stCondLst>
                                  <p:childTnLst>
                                    <p:set>
                                      <p:cBhvr>
                                        <p:cTn id="13" dur="1" fill="hold">
                                          <p:stCondLst>
                                            <p:cond delay="0"/>
                                          </p:stCondLst>
                                        </p:cTn>
                                        <p:tgtEl>
                                          <p:spTgt spid="439"/>
                                        </p:tgtEl>
                                        <p:attrNameLst>
                                          <p:attrName>style.visibility</p:attrName>
                                        </p:attrNameLst>
                                      </p:cBhvr>
                                      <p:to>
                                        <p:strVal val="visible"/>
                                      </p:to>
                                    </p:set>
                                    <p:anim calcmode="lin" valueType="num">
                                      <p:cBhvr additive="base">
                                        <p:cTn id="14" dur="1000"/>
                                        <p:tgtEl>
                                          <p:spTgt spid="439"/>
                                        </p:tgtEl>
                                        <p:attrNameLst>
                                          <p:attrName>ppt_x</p:attrName>
                                        </p:attrNameLst>
                                      </p:cBhvr>
                                      <p:tavLst>
                                        <p:tav tm="0">
                                          <p:val>
                                            <p:strVal val="#ppt_x-1"/>
                                          </p:val>
                                        </p:tav>
                                        <p:tav tm="100000">
                                          <p:val>
                                            <p:strVal val="#ppt_x"/>
                                          </p:val>
                                        </p:tav>
                                      </p:tavLst>
                                    </p:anim>
                                  </p:childTnLst>
                                </p:cTn>
                              </p:par>
                              <p:par>
                                <p:cTn id="15" presetID="2" presetClass="entr" presetSubtype="8" fill="hold" nodeType="withEffect">
                                  <p:stCondLst>
                                    <p:cond delay="0"/>
                                  </p:stCondLst>
                                  <p:childTnLst>
                                    <p:set>
                                      <p:cBhvr>
                                        <p:cTn id="16" dur="1" fill="hold">
                                          <p:stCondLst>
                                            <p:cond delay="0"/>
                                          </p:stCondLst>
                                        </p:cTn>
                                        <p:tgtEl>
                                          <p:spTgt spid="433"/>
                                        </p:tgtEl>
                                        <p:attrNameLst>
                                          <p:attrName>style.visibility</p:attrName>
                                        </p:attrNameLst>
                                      </p:cBhvr>
                                      <p:to>
                                        <p:strVal val="visible"/>
                                      </p:to>
                                    </p:set>
                                    <p:anim calcmode="lin" valueType="num">
                                      <p:cBhvr additive="base">
                                        <p:cTn id="17" dur="1000"/>
                                        <p:tgtEl>
                                          <p:spTgt spid="433"/>
                                        </p:tgtEl>
                                        <p:attrNameLst>
                                          <p:attrName>ppt_x</p:attrName>
                                        </p:attrNameLst>
                                      </p:cBhvr>
                                      <p:tavLst>
                                        <p:tav tm="0">
                                          <p:val>
                                            <p:strVal val="#ppt_x-1"/>
                                          </p:val>
                                        </p:tav>
                                        <p:tav tm="100000">
                                          <p:val>
                                            <p:strVal val="#ppt_x"/>
                                          </p:val>
                                        </p:tav>
                                      </p:tavLst>
                                    </p:anim>
                                  </p:childTnLst>
                                </p:cTn>
                              </p:par>
                              <p:par>
                                <p:cTn id="18" presetID="2" presetClass="entr" presetSubtype="8" fill="hold" nodeType="withEffect">
                                  <p:stCondLst>
                                    <p:cond delay="0"/>
                                  </p:stCondLst>
                                  <p:childTnLst>
                                    <p:set>
                                      <p:cBhvr>
                                        <p:cTn id="19" dur="1" fill="hold">
                                          <p:stCondLst>
                                            <p:cond delay="0"/>
                                          </p:stCondLst>
                                        </p:cTn>
                                        <p:tgtEl>
                                          <p:spTgt spid="437"/>
                                        </p:tgtEl>
                                        <p:attrNameLst>
                                          <p:attrName>style.visibility</p:attrName>
                                        </p:attrNameLst>
                                      </p:cBhvr>
                                      <p:to>
                                        <p:strVal val="visible"/>
                                      </p:to>
                                    </p:set>
                                    <p:anim calcmode="lin" valueType="num">
                                      <p:cBhvr additive="base">
                                        <p:cTn id="20" dur="1000"/>
                                        <p:tgtEl>
                                          <p:spTgt spid="437"/>
                                        </p:tgtEl>
                                        <p:attrNameLst>
                                          <p:attrName>ppt_x</p:attrName>
                                        </p:attrNameLst>
                                      </p:cBhvr>
                                      <p:tavLst>
                                        <p:tav tm="0">
                                          <p:val>
                                            <p:strVal val="#ppt_x-1"/>
                                          </p:val>
                                        </p:tav>
                                        <p:tav tm="100000">
                                          <p:val>
                                            <p:strVal val="#ppt_x"/>
                                          </p:val>
                                        </p:tav>
                                      </p:tavLst>
                                    </p:anim>
                                  </p:childTnLst>
                                </p:cTn>
                              </p:par>
                              <p:par>
                                <p:cTn id="21" presetID="2" presetClass="entr" presetSubtype="8" fill="hold" nodeType="withEffect">
                                  <p:stCondLst>
                                    <p:cond delay="0"/>
                                  </p:stCondLst>
                                  <p:childTnLst>
                                    <p:set>
                                      <p:cBhvr>
                                        <p:cTn id="22" dur="1" fill="hold">
                                          <p:stCondLst>
                                            <p:cond delay="0"/>
                                          </p:stCondLst>
                                        </p:cTn>
                                        <p:tgtEl>
                                          <p:spTgt spid="435"/>
                                        </p:tgtEl>
                                        <p:attrNameLst>
                                          <p:attrName>style.visibility</p:attrName>
                                        </p:attrNameLst>
                                      </p:cBhvr>
                                      <p:to>
                                        <p:strVal val="visible"/>
                                      </p:to>
                                    </p:set>
                                    <p:anim calcmode="lin" valueType="num">
                                      <p:cBhvr additive="base">
                                        <p:cTn id="23" dur="1000"/>
                                        <p:tgtEl>
                                          <p:spTgt spid="435"/>
                                        </p:tgtEl>
                                        <p:attrNameLst>
                                          <p:attrName>ppt_x</p:attrName>
                                        </p:attrNameLst>
                                      </p:cBhvr>
                                      <p:tavLst>
                                        <p:tav tm="0">
                                          <p:val>
                                            <p:strVal val="#ppt_x-1"/>
                                          </p:val>
                                        </p:tav>
                                        <p:tav tm="100000">
                                          <p:val>
                                            <p:strVal val="#ppt_x"/>
                                          </p:val>
                                        </p:tav>
                                      </p:tavLst>
                                    </p:anim>
                                  </p:childTnLst>
                                </p:cTn>
                              </p:par>
                              <p:par>
                                <p:cTn id="24" presetID="10" presetClass="entr" presetSubtype="0" fill="hold" nodeType="withEffect">
                                  <p:stCondLst>
                                    <p:cond delay="0"/>
                                  </p:stCondLst>
                                  <p:childTnLst>
                                    <p:set>
                                      <p:cBhvr>
                                        <p:cTn id="25" dur="1" fill="hold">
                                          <p:stCondLst>
                                            <p:cond delay="0"/>
                                          </p:stCondLst>
                                        </p:cTn>
                                        <p:tgtEl>
                                          <p:spTgt spid="433"/>
                                        </p:tgtEl>
                                        <p:attrNameLst>
                                          <p:attrName>style.visibility</p:attrName>
                                        </p:attrNameLst>
                                      </p:cBhvr>
                                      <p:to>
                                        <p:strVal val="visible"/>
                                      </p:to>
                                    </p:set>
                                    <p:animEffect transition="in" filter="fade">
                                      <p:cBhvr>
                                        <p:cTn id="26" dur="1000"/>
                                        <p:tgtEl>
                                          <p:spTgt spid="433"/>
                                        </p:tgtEl>
                                      </p:cBhvr>
                                    </p:animEffect>
                                  </p:childTnLst>
                                </p:cTn>
                              </p:par>
                              <p:par>
                                <p:cTn id="27" presetID="10" presetClass="entr" presetSubtype="0" fill="hold" nodeType="withEffect">
                                  <p:stCondLst>
                                    <p:cond delay="0"/>
                                  </p:stCondLst>
                                  <p:childTnLst>
                                    <p:set>
                                      <p:cBhvr>
                                        <p:cTn id="28" dur="1" fill="hold">
                                          <p:stCondLst>
                                            <p:cond delay="0"/>
                                          </p:stCondLst>
                                        </p:cTn>
                                        <p:tgtEl>
                                          <p:spTgt spid="437"/>
                                        </p:tgtEl>
                                        <p:attrNameLst>
                                          <p:attrName>style.visibility</p:attrName>
                                        </p:attrNameLst>
                                      </p:cBhvr>
                                      <p:to>
                                        <p:strVal val="visible"/>
                                      </p:to>
                                    </p:set>
                                    <p:animEffect transition="in" filter="fade">
                                      <p:cBhvr>
                                        <p:cTn id="29" dur="1000"/>
                                        <p:tgtEl>
                                          <p:spTgt spid="437"/>
                                        </p:tgtEl>
                                      </p:cBhvr>
                                    </p:animEffect>
                                  </p:childTnLst>
                                </p:cTn>
                              </p:par>
                              <p:par>
                                <p:cTn id="30" presetID="10" presetClass="entr" presetSubtype="0" fill="hold" nodeType="withEffect">
                                  <p:stCondLst>
                                    <p:cond delay="0"/>
                                  </p:stCondLst>
                                  <p:childTnLst>
                                    <p:set>
                                      <p:cBhvr>
                                        <p:cTn id="31" dur="1" fill="hold">
                                          <p:stCondLst>
                                            <p:cond delay="0"/>
                                          </p:stCondLst>
                                        </p:cTn>
                                        <p:tgtEl>
                                          <p:spTgt spid="435"/>
                                        </p:tgtEl>
                                        <p:attrNameLst>
                                          <p:attrName>style.visibility</p:attrName>
                                        </p:attrNameLst>
                                      </p:cBhvr>
                                      <p:to>
                                        <p:strVal val="visible"/>
                                      </p:to>
                                    </p:set>
                                    <p:animEffect transition="in" filter="fade">
                                      <p:cBhvr>
                                        <p:cTn id="32" dur="1000"/>
                                        <p:tgtEl>
                                          <p:spTgt spid="435"/>
                                        </p:tgtEl>
                                      </p:cBhvr>
                                    </p:animEffect>
                                  </p:childTnLst>
                                </p:cTn>
                              </p:par>
                            </p:childTnLst>
                          </p:cTn>
                        </p:par>
                        <p:par>
                          <p:cTn id="33" fill="hold">
                            <p:stCondLst>
                              <p:cond delay="1750"/>
                            </p:stCondLst>
                            <p:childTnLst>
                              <p:par>
                                <p:cTn id="34" presetID="10" presetClass="entr" presetSubtype="0" fill="hold" nodeType="afterEffect">
                                  <p:stCondLst>
                                    <p:cond delay="250"/>
                                  </p:stCondLst>
                                  <p:childTnLst>
                                    <p:set>
                                      <p:cBhvr>
                                        <p:cTn id="35" dur="1" fill="hold">
                                          <p:stCondLst>
                                            <p:cond delay="0"/>
                                          </p:stCondLst>
                                        </p:cTn>
                                        <p:tgtEl>
                                          <p:spTgt spid="432"/>
                                        </p:tgtEl>
                                        <p:attrNameLst>
                                          <p:attrName>style.visibility</p:attrName>
                                        </p:attrNameLst>
                                      </p:cBhvr>
                                      <p:to>
                                        <p:strVal val="visible"/>
                                      </p:to>
                                    </p:set>
                                    <p:animEffect transition="in" filter="fade">
                                      <p:cBhvr>
                                        <p:cTn id="36" dur="500"/>
                                        <p:tgtEl>
                                          <p:spTgt spid="432"/>
                                        </p:tgtEl>
                                      </p:cBhvr>
                                    </p:animEffect>
                                  </p:childTnLst>
                                </p:cTn>
                              </p:par>
                            </p:childTnLst>
                          </p:cTn>
                        </p:par>
                        <p:par>
                          <p:cTn id="37" fill="hold">
                            <p:stCondLst>
                              <p:cond delay="2250"/>
                            </p:stCondLst>
                            <p:childTnLst>
                              <p:par>
                                <p:cTn id="38" presetID="2" presetClass="entr" presetSubtype="8" fill="hold" nodeType="afterEffect">
                                  <p:stCondLst>
                                    <p:cond delay="0"/>
                                  </p:stCondLst>
                                  <p:childTnLst>
                                    <p:set>
                                      <p:cBhvr>
                                        <p:cTn id="39" dur="1" fill="hold">
                                          <p:stCondLst>
                                            <p:cond delay="0"/>
                                          </p:stCondLst>
                                        </p:cTn>
                                        <p:tgtEl>
                                          <p:spTgt spid="427">
                                            <p:txEl>
                                              <p:pRg st="0" end="0"/>
                                            </p:txEl>
                                          </p:spTgt>
                                        </p:tgtEl>
                                        <p:attrNameLst>
                                          <p:attrName>style.visibility</p:attrName>
                                        </p:attrNameLst>
                                      </p:cBhvr>
                                      <p:to>
                                        <p:strVal val="visible"/>
                                      </p:to>
                                    </p:set>
                                    <p:anim calcmode="lin" valueType="num">
                                      <p:cBhvr additive="base">
                                        <p:cTn id="40" dur="750"/>
                                        <p:tgtEl>
                                          <p:spTgt spid="427">
                                            <p:txEl>
                                              <p:pRg st="0" end="0"/>
                                            </p:txEl>
                                          </p:spTgt>
                                        </p:tgtEl>
                                        <p:attrNameLst>
                                          <p:attrName>ppt_x</p:attrName>
                                        </p:attrNameLst>
                                      </p:cBhvr>
                                      <p:tavLst>
                                        <p:tav tm="0">
                                          <p:val>
                                            <p:strVal val="#ppt_x-1"/>
                                          </p:val>
                                        </p:tav>
                                        <p:tav tm="100000">
                                          <p:val>
                                            <p:strVal val="#ppt_x"/>
                                          </p:val>
                                        </p:tav>
                                      </p:tavLst>
                                    </p:anim>
                                  </p:childTnLst>
                                </p:cTn>
                              </p:par>
                            </p:childTnLst>
                          </p:cTn>
                        </p:par>
                        <p:par>
                          <p:cTn id="41" fill="hold">
                            <p:stCondLst>
                              <p:cond delay="3000"/>
                            </p:stCondLst>
                            <p:childTnLst>
                              <p:par>
                                <p:cTn id="42" presetID="2" presetClass="entr" presetSubtype="8" fill="hold" nodeType="afterEffect">
                                  <p:stCondLst>
                                    <p:cond delay="0"/>
                                  </p:stCondLst>
                                  <p:childTnLst>
                                    <p:set>
                                      <p:cBhvr>
                                        <p:cTn id="43" dur="1" fill="hold">
                                          <p:stCondLst>
                                            <p:cond delay="0"/>
                                          </p:stCondLst>
                                        </p:cTn>
                                        <p:tgtEl>
                                          <p:spTgt spid="427">
                                            <p:txEl>
                                              <p:pRg st="1" end="1"/>
                                            </p:txEl>
                                          </p:spTgt>
                                        </p:tgtEl>
                                        <p:attrNameLst>
                                          <p:attrName>style.visibility</p:attrName>
                                        </p:attrNameLst>
                                      </p:cBhvr>
                                      <p:to>
                                        <p:strVal val="visible"/>
                                      </p:to>
                                    </p:set>
                                    <p:anim calcmode="lin" valueType="num">
                                      <p:cBhvr additive="base">
                                        <p:cTn id="44" dur="750"/>
                                        <p:tgtEl>
                                          <p:spTgt spid="427">
                                            <p:txEl>
                                              <p:pRg st="1" end="1"/>
                                            </p:txEl>
                                          </p:spTgt>
                                        </p:tgtEl>
                                        <p:attrNameLst>
                                          <p:attrName>ppt_x</p:attrName>
                                        </p:attrNameLst>
                                      </p:cBhvr>
                                      <p:tavLst>
                                        <p:tav tm="0">
                                          <p:val>
                                            <p:strVal val="#ppt_x-1"/>
                                          </p:val>
                                        </p:tav>
                                        <p:tav tm="100000">
                                          <p:val>
                                            <p:strVal val="#ppt_x"/>
                                          </p:val>
                                        </p:tav>
                                      </p:tavLst>
                                    </p:anim>
                                  </p:childTnLst>
                                </p:cTn>
                              </p:par>
                            </p:childTnLst>
                          </p:cTn>
                        </p:par>
                        <p:par>
                          <p:cTn id="45" fill="hold">
                            <p:stCondLst>
                              <p:cond delay="3750"/>
                            </p:stCondLst>
                            <p:childTnLst>
                              <p:par>
                                <p:cTn id="46" presetID="2" presetClass="entr" presetSubtype="8" fill="hold" nodeType="afterEffect">
                                  <p:stCondLst>
                                    <p:cond delay="0"/>
                                  </p:stCondLst>
                                  <p:childTnLst>
                                    <p:set>
                                      <p:cBhvr>
                                        <p:cTn id="47" dur="1" fill="hold">
                                          <p:stCondLst>
                                            <p:cond delay="0"/>
                                          </p:stCondLst>
                                        </p:cTn>
                                        <p:tgtEl>
                                          <p:spTgt spid="427">
                                            <p:txEl>
                                              <p:pRg st="2" end="2"/>
                                            </p:txEl>
                                          </p:spTgt>
                                        </p:tgtEl>
                                        <p:attrNameLst>
                                          <p:attrName>style.visibility</p:attrName>
                                        </p:attrNameLst>
                                      </p:cBhvr>
                                      <p:to>
                                        <p:strVal val="visible"/>
                                      </p:to>
                                    </p:set>
                                    <p:anim calcmode="lin" valueType="num">
                                      <p:cBhvr additive="base">
                                        <p:cTn id="48" dur="750"/>
                                        <p:tgtEl>
                                          <p:spTgt spid="427">
                                            <p:txEl>
                                              <p:pRg st="2" end="2"/>
                                            </p:txEl>
                                          </p:spTgt>
                                        </p:tgtEl>
                                        <p:attrNameLst>
                                          <p:attrName>ppt_x</p:attrName>
                                        </p:attrNameLst>
                                      </p:cBhvr>
                                      <p:tavLst>
                                        <p:tav tm="0">
                                          <p:val>
                                            <p:strVal val="#ppt_x-1"/>
                                          </p:val>
                                        </p:tav>
                                        <p:tav tm="100000">
                                          <p:val>
                                            <p:strVal val="#ppt_x"/>
                                          </p:val>
                                        </p:tav>
                                      </p:tavLst>
                                    </p:anim>
                                  </p:childTnLst>
                                </p:cTn>
                              </p:par>
                            </p:childTnLst>
                          </p:cTn>
                        </p:par>
                        <p:par>
                          <p:cTn id="49" fill="hold">
                            <p:stCondLst>
                              <p:cond delay="4500"/>
                            </p:stCondLst>
                            <p:childTnLst>
                              <p:par>
                                <p:cTn id="50" presetID="2" presetClass="entr" presetSubtype="8" fill="hold" nodeType="afterEffect">
                                  <p:stCondLst>
                                    <p:cond delay="0"/>
                                  </p:stCondLst>
                                  <p:childTnLst>
                                    <p:set>
                                      <p:cBhvr>
                                        <p:cTn id="51" dur="1" fill="hold">
                                          <p:stCondLst>
                                            <p:cond delay="0"/>
                                          </p:stCondLst>
                                        </p:cTn>
                                        <p:tgtEl>
                                          <p:spTgt spid="427">
                                            <p:txEl>
                                              <p:pRg st="3" end="3"/>
                                            </p:txEl>
                                          </p:spTgt>
                                        </p:tgtEl>
                                        <p:attrNameLst>
                                          <p:attrName>style.visibility</p:attrName>
                                        </p:attrNameLst>
                                      </p:cBhvr>
                                      <p:to>
                                        <p:strVal val="visible"/>
                                      </p:to>
                                    </p:set>
                                    <p:anim calcmode="lin" valueType="num">
                                      <p:cBhvr additive="base">
                                        <p:cTn id="52" dur="750"/>
                                        <p:tgtEl>
                                          <p:spTgt spid="427">
                                            <p:txEl>
                                              <p:pRg st="3" end="3"/>
                                            </p:txEl>
                                          </p:spTgt>
                                        </p:tgtEl>
                                        <p:attrNameLst>
                                          <p:attrName>ppt_x</p:attrName>
                                        </p:attrNameLst>
                                      </p:cBhvr>
                                      <p:tavLst>
                                        <p:tav tm="0">
                                          <p:val>
                                            <p:strVal val="#ppt_x-1"/>
                                          </p:val>
                                        </p:tav>
                                        <p:tav tm="100000">
                                          <p:val>
                                            <p:strVal val="#ppt_x"/>
                                          </p:val>
                                        </p:tav>
                                      </p:tavLst>
                                    </p:anim>
                                  </p:childTnLst>
                                </p:cTn>
                              </p:par>
                            </p:childTnLst>
                          </p:cTn>
                        </p:par>
                        <p:par>
                          <p:cTn id="53" fill="hold">
                            <p:stCondLst>
                              <p:cond delay="5250"/>
                            </p:stCondLst>
                            <p:childTnLst>
                              <p:par>
                                <p:cTn id="54" presetID="2" presetClass="entr" presetSubtype="8" fill="hold" nodeType="afterEffect">
                                  <p:stCondLst>
                                    <p:cond delay="0"/>
                                  </p:stCondLst>
                                  <p:childTnLst>
                                    <p:set>
                                      <p:cBhvr>
                                        <p:cTn id="55" dur="1" fill="hold">
                                          <p:stCondLst>
                                            <p:cond delay="0"/>
                                          </p:stCondLst>
                                        </p:cTn>
                                        <p:tgtEl>
                                          <p:spTgt spid="427">
                                            <p:txEl>
                                              <p:pRg st="4" end="4"/>
                                            </p:txEl>
                                          </p:spTgt>
                                        </p:tgtEl>
                                        <p:attrNameLst>
                                          <p:attrName>style.visibility</p:attrName>
                                        </p:attrNameLst>
                                      </p:cBhvr>
                                      <p:to>
                                        <p:strVal val="visible"/>
                                      </p:to>
                                    </p:set>
                                    <p:anim calcmode="lin" valueType="num">
                                      <p:cBhvr additive="base">
                                        <p:cTn id="56" dur="750"/>
                                        <p:tgtEl>
                                          <p:spTgt spid="427">
                                            <p:txEl>
                                              <p:pRg st="4" end="4"/>
                                            </p:txEl>
                                          </p:spTgt>
                                        </p:tgtEl>
                                        <p:attrNameLst>
                                          <p:attrName>ppt_x</p:attrName>
                                        </p:attrNameLst>
                                      </p:cBhvr>
                                      <p:tavLst>
                                        <p:tav tm="0">
                                          <p:val>
                                            <p:strVal val="#ppt_x-1"/>
                                          </p:val>
                                        </p:tav>
                                        <p:tav tm="100000">
                                          <p:val>
                                            <p:strVal val="#ppt_x"/>
                                          </p:val>
                                        </p:tav>
                                      </p:tavLst>
                                    </p:anim>
                                  </p:childTnLst>
                                </p:cTn>
                              </p:par>
                            </p:childTnLst>
                          </p:cTn>
                        </p:par>
                        <p:par>
                          <p:cTn id="57" fill="hold">
                            <p:stCondLst>
                              <p:cond delay="6000"/>
                            </p:stCondLst>
                            <p:childTnLst>
                              <p:par>
                                <p:cTn id="58" presetID="2" presetClass="entr" presetSubtype="8" fill="hold" nodeType="afterEffect">
                                  <p:stCondLst>
                                    <p:cond delay="0"/>
                                  </p:stCondLst>
                                  <p:childTnLst>
                                    <p:set>
                                      <p:cBhvr>
                                        <p:cTn id="59" dur="1" fill="hold">
                                          <p:stCondLst>
                                            <p:cond delay="0"/>
                                          </p:stCondLst>
                                        </p:cTn>
                                        <p:tgtEl>
                                          <p:spTgt spid="427">
                                            <p:txEl>
                                              <p:pRg st="5" end="5"/>
                                            </p:txEl>
                                          </p:spTgt>
                                        </p:tgtEl>
                                        <p:attrNameLst>
                                          <p:attrName>style.visibility</p:attrName>
                                        </p:attrNameLst>
                                      </p:cBhvr>
                                      <p:to>
                                        <p:strVal val="visible"/>
                                      </p:to>
                                    </p:set>
                                    <p:anim calcmode="lin" valueType="num">
                                      <p:cBhvr additive="base">
                                        <p:cTn id="60" dur="750"/>
                                        <p:tgtEl>
                                          <p:spTgt spid="427">
                                            <p:txEl>
                                              <p:pRg st="5" end="5"/>
                                            </p:txEl>
                                          </p:spTgt>
                                        </p:tgtEl>
                                        <p:attrNameLst>
                                          <p:attrName>ppt_x</p:attrName>
                                        </p:attrNameLst>
                                      </p:cBhvr>
                                      <p:tavLst>
                                        <p:tav tm="0">
                                          <p:val>
                                            <p:strVal val="#ppt_x-1"/>
                                          </p:val>
                                        </p:tav>
                                        <p:tav tm="100000">
                                          <p:val>
                                            <p:strVal val="#ppt_x"/>
                                          </p:val>
                                        </p:tav>
                                      </p:tavLst>
                                    </p:anim>
                                  </p:childTnLst>
                                </p:cTn>
                              </p:par>
                            </p:childTnLst>
                          </p:cTn>
                        </p:par>
                        <p:par>
                          <p:cTn id="61" fill="hold">
                            <p:stCondLst>
                              <p:cond delay="6750"/>
                            </p:stCondLst>
                            <p:childTnLst>
                              <p:par>
                                <p:cTn id="62" presetID="2" presetClass="entr" presetSubtype="8" fill="hold" nodeType="afterEffect">
                                  <p:stCondLst>
                                    <p:cond delay="0"/>
                                  </p:stCondLst>
                                  <p:childTnLst>
                                    <p:set>
                                      <p:cBhvr>
                                        <p:cTn id="63" dur="1" fill="hold">
                                          <p:stCondLst>
                                            <p:cond delay="0"/>
                                          </p:stCondLst>
                                        </p:cTn>
                                        <p:tgtEl>
                                          <p:spTgt spid="427">
                                            <p:txEl>
                                              <p:pRg st="6" end="6"/>
                                            </p:txEl>
                                          </p:spTgt>
                                        </p:tgtEl>
                                        <p:attrNameLst>
                                          <p:attrName>style.visibility</p:attrName>
                                        </p:attrNameLst>
                                      </p:cBhvr>
                                      <p:to>
                                        <p:strVal val="visible"/>
                                      </p:to>
                                    </p:set>
                                    <p:anim calcmode="lin" valueType="num">
                                      <p:cBhvr additive="base">
                                        <p:cTn id="64" dur="750"/>
                                        <p:tgtEl>
                                          <p:spTgt spid="427">
                                            <p:txEl>
                                              <p:pRg st="6" end="6"/>
                                            </p:txEl>
                                          </p:spTgt>
                                        </p:tgtEl>
                                        <p:attrNameLst>
                                          <p:attrName>ppt_x</p:attrName>
                                        </p:attrNameLst>
                                      </p:cBhvr>
                                      <p:tavLst>
                                        <p:tav tm="0">
                                          <p:val>
                                            <p:strVal val="#ppt_x-1"/>
                                          </p:val>
                                        </p:tav>
                                        <p:tav tm="100000">
                                          <p:val>
                                            <p:strVal val="#ppt_x"/>
                                          </p:val>
                                        </p:tav>
                                      </p:tavLst>
                                    </p:anim>
                                  </p:childTnLst>
                                </p:cTn>
                              </p:par>
                            </p:childTnLst>
                          </p:cTn>
                        </p:par>
                        <p:par>
                          <p:cTn id="65" fill="hold">
                            <p:stCondLst>
                              <p:cond delay="7500"/>
                            </p:stCondLst>
                            <p:childTnLst>
                              <p:par>
                                <p:cTn id="66" presetID="2" presetClass="entr" presetSubtype="8" fill="hold" nodeType="afterEffect">
                                  <p:stCondLst>
                                    <p:cond delay="0"/>
                                  </p:stCondLst>
                                  <p:childTnLst>
                                    <p:set>
                                      <p:cBhvr>
                                        <p:cTn id="67" dur="1" fill="hold">
                                          <p:stCondLst>
                                            <p:cond delay="0"/>
                                          </p:stCondLst>
                                        </p:cTn>
                                        <p:tgtEl>
                                          <p:spTgt spid="427">
                                            <p:txEl>
                                              <p:pRg st="7" end="7"/>
                                            </p:txEl>
                                          </p:spTgt>
                                        </p:tgtEl>
                                        <p:attrNameLst>
                                          <p:attrName>style.visibility</p:attrName>
                                        </p:attrNameLst>
                                      </p:cBhvr>
                                      <p:to>
                                        <p:strVal val="visible"/>
                                      </p:to>
                                    </p:set>
                                    <p:anim calcmode="lin" valueType="num">
                                      <p:cBhvr additive="base">
                                        <p:cTn id="68" dur="750"/>
                                        <p:tgtEl>
                                          <p:spTgt spid="427">
                                            <p:txEl>
                                              <p:pRg st="7" end="7"/>
                                            </p:txEl>
                                          </p:spTgt>
                                        </p:tgtEl>
                                        <p:attrNameLst>
                                          <p:attrName>ppt_x</p:attrName>
                                        </p:attrNameLst>
                                      </p:cBhvr>
                                      <p:tavLst>
                                        <p:tav tm="0">
                                          <p:val>
                                            <p:strVal val="#ppt_x-1"/>
                                          </p:val>
                                        </p:tav>
                                        <p:tav tm="100000">
                                          <p:val>
                                            <p:strVal val="#ppt_x"/>
                                          </p:val>
                                        </p:tav>
                                      </p:tavLst>
                                    </p:anim>
                                  </p:childTnLst>
                                </p:cTn>
                              </p:par>
                            </p:childTnLst>
                          </p:cTn>
                        </p:par>
                        <p:par>
                          <p:cTn id="69" fill="hold">
                            <p:stCondLst>
                              <p:cond delay="8250"/>
                            </p:stCondLst>
                            <p:childTnLst>
                              <p:par>
                                <p:cTn id="70" presetID="2" presetClass="entr" presetSubtype="8" fill="hold" nodeType="afterEffect">
                                  <p:stCondLst>
                                    <p:cond delay="0"/>
                                  </p:stCondLst>
                                  <p:childTnLst>
                                    <p:set>
                                      <p:cBhvr>
                                        <p:cTn id="71" dur="1" fill="hold">
                                          <p:stCondLst>
                                            <p:cond delay="0"/>
                                          </p:stCondLst>
                                        </p:cTn>
                                        <p:tgtEl>
                                          <p:spTgt spid="427">
                                            <p:txEl>
                                              <p:pRg st="8" end="8"/>
                                            </p:txEl>
                                          </p:spTgt>
                                        </p:tgtEl>
                                        <p:attrNameLst>
                                          <p:attrName>style.visibility</p:attrName>
                                        </p:attrNameLst>
                                      </p:cBhvr>
                                      <p:to>
                                        <p:strVal val="visible"/>
                                      </p:to>
                                    </p:set>
                                    <p:anim calcmode="lin" valueType="num">
                                      <p:cBhvr additive="base">
                                        <p:cTn id="72" dur="750"/>
                                        <p:tgtEl>
                                          <p:spTgt spid="427">
                                            <p:txEl>
                                              <p:pRg st="8" end="8"/>
                                            </p:txEl>
                                          </p:spTgt>
                                        </p:tgtEl>
                                        <p:attrNameLst>
                                          <p:attrName>ppt_x</p:attrName>
                                        </p:attrNameLst>
                                      </p:cBhvr>
                                      <p:tavLst>
                                        <p:tav tm="0">
                                          <p:val>
                                            <p:strVal val="#ppt_x-1"/>
                                          </p:val>
                                        </p:tav>
                                        <p:tav tm="100000">
                                          <p:val>
                                            <p:strVal val="#ppt_x"/>
                                          </p:val>
                                        </p:tav>
                                      </p:tavLst>
                                    </p:anim>
                                  </p:childTnLst>
                                </p:cTn>
                              </p:par>
                            </p:childTnLst>
                          </p:cTn>
                        </p:par>
                        <p:par>
                          <p:cTn id="73" fill="hold">
                            <p:stCondLst>
                              <p:cond delay="9000"/>
                            </p:stCondLst>
                            <p:childTnLst>
                              <p:par>
                                <p:cTn id="74" presetID="10" presetClass="entr" presetSubtype="0" fill="hold" nodeType="afterEffect">
                                  <p:stCondLst>
                                    <p:cond delay="0"/>
                                  </p:stCondLst>
                                  <p:childTnLst>
                                    <p:set>
                                      <p:cBhvr>
                                        <p:cTn id="75" dur="1" fill="hold">
                                          <p:stCondLst>
                                            <p:cond delay="0"/>
                                          </p:stCondLst>
                                        </p:cTn>
                                        <p:tgtEl>
                                          <p:spTgt spid="426"/>
                                        </p:tgtEl>
                                        <p:attrNameLst>
                                          <p:attrName>style.visibility</p:attrName>
                                        </p:attrNameLst>
                                      </p:cBhvr>
                                      <p:to>
                                        <p:strVal val="visible"/>
                                      </p:to>
                                    </p:set>
                                    <p:animEffect transition="in" filter="fade">
                                      <p:cBhvr>
                                        <p:cTn id="76" dur="500"/>
                                        <p:tgtEl>
                                          <p:spTgt spid="426"/>
                                        </p:tgtEl>
                                      </p:cBhvr>
                                    </p:animEffect>
                                  </p:childTnLst>
                                </p:cTn>
                              </p:par>
                            </p:childTnLst>
                          </p:cTn>
                        </p:par>
                        <p:par>
                          <p:cTn id="77" fill="hold">
                            <p:stCondLst>
                              <p:cond delay="9500"/>
                            </p:stCondLst>
                            <p:childTnLst>
                              <p:par>
                                <p:cTn id="78" presetID="10" presetClass="entr" presetSubtype="0" fill="hold" nodeType="afterEffect">
                                  <p:stCondLst>
                                    <p:cond delay="0"/>
                                  </p:stCondLst>
                                  <p:childTnLst>
                                    <p:set>
                                      <p:cBhvr>
                                        <p:cTn id="79" dur="1" fill="hold">
                                          <p:stCondLst>
                                            <p:cond delay="0"/>
                                          </p:stCondLst>
                                        </p:cTn>
                                        <p:tgtEl>
                                          <p:spTgt spid="436"/>
                                        </p:tgtEl>
                                        <p:attrNameLst>
                                          <p:attrName>style.visibility</p:attrName>
                                        </p:attrNameLst>
                                      </p:cBhvr>
                                      <p:to>
                                        <p:strVal val="visible"/>
                                      </p:to>
                                    </p:set>
                                    <p:animEffect transition="in" filter="fade">
                                      <p:cBhvr>
                                        <p:cTn id="80" dur="500"/>
                                        <p:tgtEl>
                                          <p:spTgt spid="436"/>
                                        </p:tgtEl>
                                      </p:cBhvr>
                                    </p:animEffect>
                                  </p:childTnLst>
                                </p:cTn>
                              </p:par>
                            </p:childTnLst>
                          </p:cTn>
                        </p:par>
                        <p:par>
                          <p:cTn id="81" fill="hold">
                            <p:stCondLst>
                              <p:cond delay="10000"/>
                            </p:stCondLst>
                            <p:childTnLst>
                              <p:par>
                                <p:cTn id="82" presetID="2" presetClass="entr" presetSubtype="8" fill="hold" nodeType="afterEffect">
                                  <p:stCondLst>
                                    <p:cond delay="0"/>
                                  </p:stCondLst>
                                  <p:childTnLst>
                                    <p:set>
                                      <p:cBhvr>
                                        <p:cTn id="83" dur="1" fill="hold">
                                          <p:stCondLst>
                                            <p:cond delay="0"/>
                                          </p:stCondLst>
                                        </p:cTn>
                                        <p:tgtEl>
                                          <p:spTgt spid="429">
                                            <p:txEl>
                                              <p:pRg st="0" end="0"/>
                                            </p:txEl>
                                          </p:spTgt>
                                        </p:tgtEl>
                                        <p:attrNameLst>
                                          <p:attrName>style.visibility</p:attrName>
                                        </p:attrNameLst>
                                      </p:cBhvr>
                                      <p:to>
                                        <p:strVal val="visible"/>
                                      </p:to>
                                    </p:set>
                                    <p:anim calcmode="lin" valueType="num">
                                      <p:cBhvr additive="base">
                                        <p:cTn id="84" dur="750"/>
                                        <p:tgtEl>
                                          <p:spTgt spid="429">
                                            <p:txEl>
                                              <p:pRg st="0" end="0"/>
                                            </p:txEl>
                                          </p:spTgt>
                                        </p:tgtEl>
                                        <p:attrNameLst>
                                          <p:attrName>ppt_x</p:attrName>
                                        </p:attrNameLst>
                                      </p:cBhvr>
                                      <p:tavLst>
                                        <p:tav tm="0">
                                          <p:val>
                                            <p:strVal val="#ppt_x-1"/>
                                          </p:val>
                                        </p:tav>
                                        <p:tav tm="100000">
                                          <p:val>
                                            <p:strVal val="#ppt_x"/>
                                          </p:val>
                                        </p:tav>
                                      </p:tavLst>
                                    </p:anim>
                                  </p:childTnLst>
                                </p:cTn>
                              </p:par>
                            </p:childTnLst>
                          </p:cTn>
                        </p:par>
                        <p:par>
                          <p:cTn id="85" fill="hold">
                            <p:stCondLst>
                              <p:cond delay="10750"/>
                            </p:stCondLst>
                            <p:childTnLst>
                              <p:par>
                                <p:cTn id="86" presetID="2" presetClass="entr" presetSubtype="8" fill="hold" nodeType="afterEffect">
                                  <p:stCondLst>
                                    <p:cond delay="0"/>
                                  </p:stCondLst>
                                  <p:childTnLst>
                                    <p:set>
                                      <p:cBhvr>
                                        <p:cTn id="87" dur="1" fill="hold">
                                          <p:stCondLst>
                                            <p:cond delay="0"/>
                                          </p:stCondLst>
                                        </p:cTn>
                                        <p:tgtEl>
                                          <p:spTgt spid="429">
                                            <p:txEl>
                                              <p:pRg st="1" end="1"/>
                                            </p:txEl>
                                          </p:spTgt>
                                        </p:tgtEl>
                                        <p:attrNameLst>
                                          <p:attrName>style.visibility</p:attrName>
                                        </p:attrNameLst>
                                      </p:cBhvr>
                                      <p:to>
                                        <p:strVal val="visible"/>
                                      </p:to>
                                    </p:set>
                                    <p:anim calcmode="lin" valueType="num">
                                      <p:cBhvr additive="base">
                                        <p:cTn id="88" dur="750"/>
                                        <p:tgtEl>
                                          <p:spTgt spid="429">
                                            <p:txEl>
                                              <p:pRg st="1" end="1"/>
                                            </p:txEl>
                                          </p:spTgt>
                                        </p:tgtEl>
                                        <p:attrNameLst>
                                          <p:attrName>ppt_x</p:attrName>
                                        </p:attrNameLst>
                                      </p:cBhvr>
                                      <p:tavLst>
                                        <p:tav tm="0">
                                          <p:val>
                                            <p:strVal val="#ppt_x-1"/>
                                          </p:val>
                                        </p:tav>
                                        <p:tav tm="100000">
                                          <p:val>
                                            <p:strVal val="#ppt_x"/>
                                          </p:val>
                                        </p:tav>
                                      </p:tavLst>
                                    </p:anim>
                                  </p:childTnLst>
                                </p:cTn>
                              </p:par>
                            </p:childTnLst>
                          </p:cTn>
                        </p:par>
                        <p:par>
                          <p:cTn id="89" fill="hold">
                            <p:stCondLst>
                              <p:cond delay="11500"/>
                            </p:stCondLst>
                            <p:childTnLst>
                              <p:par>
                                <p:cTn id="90" presetID="2" presetClass="entr" presetSubtype="8" fill="hold" nodeType="afterEffect">
                                  <p:stCondLst>
                                    <p:cond delay="0"/>
                                  </p:stCondLst>
                                  <p:childTnLst>
                                    <p:set>
                                      <p:cBhvr>
                                        <p:cTn id="91" dur="1" fill="hold">
                                          <p:stCondLst>
                                            <p:cond delay="0"/>
                                          </p:stCondLst>
                                        </p:cTn>
                                        <p:tgtEl>
                                          <p:spTgt spid="429">
                                            <p:txEl>
                                              <p:pRg st="2" end="2"/>
                                            </p:txEl>
                                          </p:spTgt>
                                        </p:tgtEl>
                                        <p:attrNameLst>
                                          <p:attrName>style.visibility</p:attrName>
                                        </p:attrNameLst>
                                      </p:cBhvr>
                                      <p:to>
                                        <p:strVal val="visible"/>
                                      </p:to>
                                    </p:set>
                                    <p:anim calcmode="lin" valueType="num">
                                      <p:cBhvr additive="base">
                                        <p:cTn id="92" dur="750"/>
                                        <p:tgtEl>
                                          <p:spTgt spid="429">
                                            <p:txEl>
                                              <p:pRg st="2" end="2"/>
                                            </p:txEl>
                                          </p:spTgt>
                                        </p:tgtEl>
                                        <p:attrNameLst>
                                          <p:attrName>ppt_x</p:attrName>
                                        </p:attrNameLst>
                                      </p:cBhvr>
                                      <p:tavLst>
                                        <p:tav tm="0">
                                          <p:val>
                                            <p:strVal val="#ppt_x-1"/>
                                          </p:val>
                                        </p:tav>
                                        <p:tav tm="100000">
                                          <p:val>
                                            <p:strVal val="#ppt_x"/>
                                          </p:val>
                                        </p:tav>
                                      </p:tavLst>
                                    </p:anim>
                                  </p:childTnLst>
                                </p:cTn>
                              </p:par>
                            </p:childTnLst>
                          </p:cTn>
                        </p:par>
                        <p:par>
                          <p:cTn id="93" fill="hold">
                            <p:stCondLst>
                              <p:cond delay="12250"/>
                            </p:stCondLst>
                            <p:childTnLst>
                              <p:par>
                                <p:cTn id="94" presetID="2" presetClass="entr" presetSubtype="8" fill="hold" nodeType="afterEffect">
                                  <p:stCondLst>
                                    <p:cond delay="0"/>
                                  </p:stCondLst>
                                  <p:childTnLst>
                                    <p:set>
                                      <p:cBhvr>
                                        <p:cTn id="95" dur="1" fill="hold">
                                          <p:stCondLst>
                                            <p:cond delay="0"/>
                                          </p:stCondLst>
                                        </p:cTn>
                                        <p:tgtEl>
                                          <p:spTgt spid="429">
                                            <p:txEl>
                                              <p:pRg st="3" end="3"/>
                                            </p:txEl>
                                          </p:spTgt>
                                        </p:tgtEl>
                                        <p:attrNameLst>
                                          <p:attrName>style.visibility</p:attrName>
                                        </p:attrNameLst>
                                      </p:cBhvr>
                                      <p:to>
                                        <p:strVal val="visible"/>
                                      </p:to>
                                    </p:set>
                                    <p:anim calcmode="lin" valueType="num">
                                      <p:cBhvr additive="base">
                                        <p:cTn id="96" dur="750"/>
                                        <p:tgtEl>
                                          <p:spTgt spid="429">
                                            <p:txEl>
                                              <p:pRg st="3" end="3"/>
                                            </p:txEl>
                                          </p:spTgt>
                                        </p:tgtEl>
                                        <p:attrNameLst>
                                          <p:attrName>ppt_x</p:attrName>
                                        </p:attrNameLst>
                                      </p:cBhvr>
                                      <p:tavLst>
                                        <p:tav tm="0">
                                          <p:val>
                                            <p:strVal val="#ppt_x-1"/>
                                          </p:val>
                                        </p:tav>
                                        <p:tav tm="100000">
                                          <p:val>
                                            <p:strVal val="#ppt_x"/>
                                          </p:val>
                                        </p:tav>
                                      </p:tavLst>
                                    </p:anim>
                                  </p:childTnLst>
                                </p:cTn>
                              </p:par>
                            </p:childTnLst>
                          </p:cTn>
                        </p:par>
                        <p:par>
                          <p:cTn id="97" fill="hold">
                            <p:stCondLst>
                              <p:cond delay="13000"/>
                            </p:stCondLst>
                            <p:childTnLst>
                              <p:par>
                                <p:cTn id="98" presetID="2" presetClass="entr" presetSubtype="8" fill="hold" nodeType="afterEffect">
                                  <p:stCondLst>
                                    <p:cond delay="0"/>
                                  </p:stCondLst>
                                  <p:childTnLst>
                                    <p:set>
                                      <p:cBhvr>
                                        <p:cTn id="99" dur="1" fill="hold">
                                          <p:stCondLst>
                                            <p:cond delay="0"/>
                                          </p:stCondLst>
                                        </p:cTn>
                                        <p:tgtEl>
                                          <p:spTgt spid="429">
                                            <p:txEl>
                                              <p:pRg st="4" end="4"/>
                                            </p:txEl>
                                          </p:spTgt>
                                        </p:tgtEl>
                                        <p:attrNameLst>
                                          <p:attrName>style.visibility</p:attrName>
                                        </p:attrNameLst>
                                      </p:cBhvr>
                                      <p:to>
                                        <p:strVal val="visible"/>
                                      </p:to>
                                    </p:set>
                                    <p:anim calcmode="lin" valueType="num">
                                      <p:cBhvr additive="base">
                                        <p:cTn id="100" dur="750"/>
                                        <p:tgtEl>
                                          <p:spTgt spid="429">
                                            <p:txEl>
                                              <p:pRg st="4" end="4"/>
                                            </p:txEl>
                                          </p:spTgt>
                                        </p:tgtEl>
                                        <p:attrNameLst>
                                          <p:attrName>ppt_x</p:attrName>
                                        </p:attrNameLst>
                                      </p:cBhvr>
                                      <p:tavLst>
                                        <p:tav tm="0">
                                          <p:val>
                                            <p:strVal val="#ppt_x-1"/>
                                          </p:val>
                                        </p:tav>
                                        <p:tav tm="100000">
                                          <p:val>
                                            <p:strVal val="#ppt_x"/>
                                          </p:val>
                                        </p:tav>
                                      </p:tavLst>
                                    </p:anim>
                                  </p:childTnLst>
                                </p:cTn>
                              </p:par>
                            </p:childTnLst>
                          </p:cTn>
                        </p:par>
                        <p:par>
                          <p:cTn id="101" fill="hold">
                            <p:stCondLst>
                              <p:cond delay="13750"/>
                            </p:stCondLst>
                            <p:childTnLst>
                              <p:par>
                                <p:cTn id="102" presetID="2" presetClass="entr" presetSubtype="8" fill="hold" nodeType="afterEffect">
                                  <p:stCondLst>
                                    <p:cond delay="0"/>
                                  </p:stCondLst>
                                  <p:childTnLst>
                                    <p:set>
                                      <p:cBhvr>
                                        <p:cTn id="103" dur="1" fill="hold">
                                          <p:stCondLst>
                                            <p:cond delay="0"/>
                                          </p:stCondLst>
                                        </p:cTn>
                                        <p:tgtEl>
                                          <p:spTgt spid="429">
                                            <p:txEl>
                                              <p:pRg st="5" end="5"/>
                                            </p:txEl>
                                          </p:spTgt>
                                        </p:tgtEl>
                                        <p:attrNameLst>
                                          <p:attrName>style.visibility</p:attrName>
                                        </p:attrNameLst>
                                      </p:cBhvr>
                                      <p:to>
                                        <p:strVal val="visible"/>
                                      </p:to>
                                    </p:set>
                                    <p:anim calcmode="lin" valueType="num">
                                      <p:cBhvr additive="base">
                                        <p:cTn id="104" dur="750"/>
                                        <p:tgtEl>
                                          <p:spTgt spid="429">
                                            <p:txEl>
                                              <p:pRg st="5" end="5"/>
                                            </p:txEl>
                                          </p:spTgt>
                                        </p:tgtEl>
                                        <p:attrNameLst>
                                          <p:attrName>ppt_x</p:attrName>
                                        </p:attrNameLst>
                                      </p:cBhvr>
                                      <p:tavLst>
                                        <p:tav tm="0">
                                          <p:val>
                                            <p:strVal val="#ppt_x-1"/>
                                          </p:val>
                                        </p:tav>
                                        <p:tav tm="100000">
                                          <p:val>
                                            <p:strVal val="#ppt_x"/>
                                          </p:val>
                                        </p:tav>
                                      </p:tavLst>
                                    </p:anim>
                                  </p:childTnLst>
                                </p:cTn>
                              </p:par>
                            </p:childTnLst>
                          </p:cTn>
                        </p:par>
                        <p:par>
                          <p:cTn id="105" fill="hold">
                            <p:stCondLst>
                              <p:cond delay="14500"/>
                            </p:stCondLst>
                            <p:childTnLst>
                              <p:par>
                                <p:cTn id="106" presetID="2" presetClass="entr" presetSubtype="8" fill="hold" nodeType="afterEffect">
                                  <p:stCondLst>
                                    <p:cond delay="0"/>
                                  </p:stCondLst>
                                  <p:childTnLst>
                                    <p:set>
                                      <p:cBhvr>
                                        <p:cTn id="107" dur="1" fill="hold">
                                          <p:stCondLst>
                                            <p:cond delay="0"/>
                                          </p:stCondLst>
                                        </p:cTn>
                                        <p:tgtEl>
                                          <p:spTgt spid="429">
                                            <p:txEl>
                                              <p:pRg st="6" end="6"/>
                                            </p:txEl>
                                          </p:spTgt>
                                        </p:tgtEl>
                                        <p:attrNameLst>
                                          <p:attrName>style.visibility</p:attrName>
                                        </p:attrNameLst>
                                      </p:cBhvr>
                                      <p:to>
                                        <p:strVal val="visible"/>
                                      </p:to>
                                    </p:set>
                                    <p:anim calcmode="lin" valueType="num">
                                      <p:cBhvr additive="base">
                                        <p:cTn id="108" dur="750"/>
                                        <p:tgtEl>
                                          <p:spTgt spid="429">
                                            <p:txEl>
                                              <p:pRg st="6" end="6"/>
                                            </p:txEl>
                                          </p:spTgt>
                                        </p:tgtEl>
                                        <p:attrNameLst>
                                          <p:attrName>ppt_x</p:attrName>
                                        </p:attrNameLst>
                                      </p:cBhvr>
                                      <p:tavLst>
                                        <p:tav tm="0">
                                          <p:val>
                                            <p:strVal val="#ppt_x-1"/>
                                          </p:val>
                                        </p:tav>
                                        <p:tav tm="100000">
                                          <p:val>
                                            <p:strVal val="#ppt_x"/>
                                          </p:val>
                                        </p:tav>
                                      </p:tavLst>
                                    </p:anim>
                                  </p:childTnLst>
                                </p:cTn>
                              </p:par>
                            </p:childTnLst>
                          </p:cTn>
                        </p:par>
                        <p:par>
                          <p:cTn id="109" fill="hold">
                            <p:stCondLst>
                              <p:cond delay="15250"/>
                            </p:stCondLst>
                            <p:childTnLst>
                              <p:par>
                                <p:cTn id="110" presetID="2" presetClass="entr" presetSubtype="8" fill="hold" nodeType="afterEffect">
                                  <p:stCondLst>
                                    <p:cond delay="0"/>
                                  </p:stCondLst>
                                  <p:childTnLst>
                                    <p:set>
                                      <p:cBhvr>
                                        <p:cTn id="111" dur="1" fill="hold">
                                          <p:stCondLst>
                                            <p:cond delay="0"/>
                                          </p:stCondLst>
                                        </p:cTn>
                                        <p:tgtEl>
                                          <p:spTgt spid="429">
                                            <p:txEl>
                                              <p:pRg st="7" end="7"/>
                                            </p:txEl>
                                          </p:spTgt>
                                        </p:tgtEl>
                                        <p:attrNameLst>
                                          <p:attrName>style.visibility</p:attrName>
                                        </p:attrNameLst>
                                      </p:cBhvr>
                                      <p:to>
                                        <p:strVal val="visible"/>
                                      </p:to>
                                    </p:set>
                                    <p:anim calcmode="lin" valueType="num">
                                      <p:cBhvr additive="base">
                                        <p:cTn id="112" dur="750"/>
                                        <p:tgtEl>
                                          <p:spTgt spid="429">
                                            <p:txEl>
                                              <p:pRg st="7" end="7"/>
                                            </p:txEl>
                                          </p:spTgt>
                                        </p:tgtEl>
                                        <p:attrNameLst>
                                          <p:attrName>ppt_x</p:attrName>
                                        </p:attrNameLst>
                                      </p:cBhvr>
                                      <p:tavLst>
                                        <p:tav tm="0">
                                          <p:val>
                                            <p:strVal val="#ppt_x-1"/>
                                          </p:val>
                                        </p:tav>
                                        <p:tav tm="100000">
                                          <p:val>
                                            <p:strVal val="#ppt_x"/>
                                          </p:val>
                                        </p:tav>
                                      </p:tavLst>
                                    </p:anim>
                                  </p:childTnLst>
                                </p:cTn>
                              </p:par>
                            </p:childTnLst>
                          </p:cTn>
                        </p:par>
                        <p:par>
                          <p:cTn id="113" fill="hold">
                            <p:stCondLst>
                              <p:cond delay="16000"/>
                            </p:stCondLst>
                            <p:childTnLst>
                              <p:par>
                                <p:cTn id="114" presetID="2" presetClass="entr" presetSubtype="8" fill="hold" nodeType="afterEffect">
                                  <p:stCondLst>
                                    <p:cond delay="0"/>
                                  </p:stCondLst>
                                  <p:childTnLst>
                                    <p:set>
                                      <p:cBhvr>
                                        <p:cTn id="115" dur="1" fill="hold">
                                          <p:stCondLst>
                                            <p:cond delay="0"/>
                                          </p:stCondLst>
                                        </p:cTn>
                                        <p:tgtEl>
                                          <p:spTgt spid="429">
                                            <p:txEl>
                                              <p:pRg st="8" end="8"/>
                                            </p:txEl>
                                          </p:spTgt>
                                        </p:tgtEl>
                                        <p:attrNameLst>
                                          <p:attrName>style.visibility</p:attrName>
                                        </p:attrNameLst>
                                      </p:cBhvr>
                                      <p:to>
                                        <p:strVal val="visible"/>
                                      </p:to>
                                    </p:set>
                                    <p:anim calcmode="lin" valueType="num">
                                      <p:cBhvr additive="base">
                                        <p:cTn id="116" dur="750"/>
                                        <p:tgtEl>
                                          <p:spTgt spid="429">
                                            <p:txEl>
                                              <p:pRg st="8" end="8"/>
                                            </p:txEl>
                                          </p:spTgt>
                                        </p:tgtEl>
                                        <p:attrNameLst>
                                          <p:attrName>ppt_x</p:attrName>
                                        </p:attrNameLst>
                                      </p:cBhvr>
                                      <p:tavLst>
                                        <p:tav tm="0">
                                          <p:val>
                                            <p:strVal val="#ppt_x-1"/>
                                          </p:val>
                                        </p:tav>
                                        <p:tav tm="100000">
                                          <p:val>
                                            <p:strVal val="#ppt_x"/>
                                          </p:val>
                                        </p:tav>
                                      </p:tavLst>
                                    </p:anim>
                                  </p:childTnLst>
                                </p:cTn>
                              </p:par>
                            </p:childTnLst>
                          </p:cTn>
                        </p:par>
                        <p:par>
                          <p:cTn id="117" fill="hold">
                            <p:stCondLst>
                              <p:cond delay="16750"/>
                            </p:stCondLst>
                            <p:childTnLst>
                              <p:par>
                                <p:cTn id="118" presetID="10" presetClass="entr" presetSubtype="0" fill="hold" nodeType="afterEffect">
                                  <p:stCondLst>
                                    <p:cond delay="0"/>
                                  </p:stCondLst>
                                  <p:childTnLst>
                                    <p:set>
                                      <p:cBhvr>
                                        <p:cTn id="119" dur="1" fill="hold">
                                          <p:stCondLst>
                                            <p:cond delay="0"/>
                                          </p:stCondLst>
                                        </p:cTn>
                                        <p:tgtEl>
                                          <p:spTgt spid="428"/>
                                        </p:tgtEl>
                                        <p:attrNameLst>
                                          <p:attrName>style.visibility</p:attrName>
                                        </p:attrNameLst>
                                      </p:cBhvr>
                                      <p:to>
                                        <p:strVal val="visible"/>
                                      </p:to>
                                    </p:set>
                                    <p:animEffect transition="in" filter="fade">
                                      <p:cBhvr>
                                        <p:cTn id="120" dur="500"/>
                                        <p:tgtEl>
                                          <p:spTgt spid="428"/>
                                        </p:tgtEl>
                                      </p:cBhvr>
                                    </p:animEffect>
                                  </p:childTnLst>
                                </p:cTn>
                              </p:par>
                            </p:childTnLst>
                          </p:cTn>
                        </p:par>
                        <p:par>
                          <p:cTn id="121" fill="hold">
                            <p:stCondLst>
                              <p:cond delay="17250"/>
                            </p:stCondLst>
                            <p:childTnLst>
                              <p:par>
                                <p:cTn id="122" presetID="10" presetClass="entr" presetSubtype="0" fill="hold" nodeType="afterEffect">
                                  <p:stCondLst>
                                    <p:cond delay="0"/>
                                  </p:stCondLst>
                                  <p:childTnLst>
                                    <p:set>
                                      <p:cBhvr>
                                        <p:cTn id="123" dur="1" fill="hold">
                                          <p:stCondLst>
                                            <p:cond delay="0"/>
                                          </p:stCondLst>
                                        </p:cTn>
                                        <p:tgtEl>
                                          <p:spTgt spid="434"/>
                                        </p:tgtEl>
                                        <p:attrNameLst>
                                          <p:attrName>style.visibility</p:attrName>
                                        </p:attrNameLst>
                                      </p:cBhvr>
                                      <p:to>
                                        <p:strVal val="visible"/>
                                      </p:to>
                                    </p:set>
                                    <p:animEffect transition="in" filter="fade">
                                      <p:cBhvr>
                                        <p:cTn id="124" dur="500"/>
                                        <p:tgtEl>
                                          <p:spTgt spid="434"/>
                                        </p:tgtEl>
                                      </p:cBhvr>
                                    </p:animEffect>
                                  </p:childTnLst>
                                </p:cTn>
                              </p:par>
                            </p:childTnLst>
                          </p:cTn>
                        </p:par>
                        <p:par>
                          <p:cTn id="125" fill="hold">
                            <p:stCondLst>
                              <p:cond delay="17750"/>
                            </p:stCondLst>
                            <p:childTnLst>
                              <p:par>
                                <p:cTn id="126" presetID="2" presetClass="entr" presetSubtype="8" fill="hold" nodeType="afterEffect">
                                  <p:stCondLst>
                                    <p:cond delay="0"/>
                                  </p:stCondLst>
                                  <p:childTnLst>
                                    <p:set>
                                      <p:cBhvr>
                                        <p:cTn id="127" dur="1" fill="hold">
                                          <p:stCondLst>
                                            <p:cond delay="0"/>
                                          </p:stCondLst>
                                        </p:cTn>
                                        <p:tgtEl>
                                          <p:spTgt spid="431">
                                            <p:txEl>
                                              <p:pRg st="0" end="0"/>
                                            </p:txEl>
                                          </p:spTgt>
                                        </p:tgtEl>
                                        <p:attrNameLst>
                                          <p:attrName>style.visibility</p:attrName>
                                        </p:attrNameLst>
                                      </p:cBhvr>
                                      <p:to>
                                        <p:strVal val="visible"/>
                                      </p:to>
                                    </p:set>
                                    <p:anim calcmode="lin" valueType="num">
                                      <p:cBhvr additive="base">
                                        <p:cTn id="128" dur="750"/>
                                        <p:tgtEl>
                                          <p:spTgt spid="431">
                                            <p:txEl>
                                              <p:pRg st="0" end="0"/>
                                            </p:txEl>
                                          </p:spTgt>
                                        </p:tgtEl>
                                        <p:attrNameLst>
                                          <p:attrName>ppt_x</p:attrName>
                                        </p:attrNameLst>
                                      </p:cBhvr>
                                      <p:tavLst>
                                        <p:tav tm="0">
                                          <p:val>
                                            <p:strVal val="#ppt_x-1"/>
                                          </p:val>
                                        </p:tav>
                                        <p:tav tm="100000">
                                          <p:val>
                                            <p:strVal val="#ppt_x"/>
                                          </p:val>
                                        </p:tav>
                                      </p:tavLst>
                                    </p:anim>
                                  </p:childTnLst>
                                </p:cTn>
                              </p:par>
                            </p:childTnLst>
                          </p:cTn>
                        </p:par>
                        <p:par>
                          <p:cTn id="129" fill="hold">
                            <p:stCondLst>
                              <p:cond delay="18500"/>
                            </p:stCondLst>
                            <p:childTnLst>
                              <p:par>
                                <p:cTn id="130" presetID="2" presetClass="entr" presetSubtype="8" fill="hold" nodeType="afterEffect">
                                  <p:stCondLst>
                                    <p:cond delay="0"/>
                                  </p:stCondLst>
                                  <p:childTnLst>
                                    <p:set>
                                      <p:cBhvr>
                                        <p:cTn id="131" dur="1" fill="hold">
                                          <p:stCondLst>
                                            <p:cond delay="0"/>
                                          </p:stCondLst>
                                        </p:cTn>
                                        <p:tgtEl>
                                          <p:spTgt spid="431">
                                            <p:txEl>
                                              <p:pRg st="1" end="1"/>
                                            </p:txEl>
                                          </p:spTgt>
                                        </p:tgtEl>
                                        <p:attrNameLst>
                                          <p:attrName>style.visibility</p:attrName>
                                        </p:attrNameLst>
                                      </p:cBhvr>
                                      <p:to>
                                        <p:strVal val="visible"/>
                                      </p:to>
                                    </p:set>
                                    <p:anim calcmode="lin" valueType="num">
                                      <p:cBhvr additive="base">
                                        <p:cTn id="132" dur="750"/>
                                        <p:tgtEl>
                                          <p:spTgt spid="431">
                                            <p:txEl>
                                              <p:pRg st="1" end="1"/>
                                            </p:txEl>
                                          </p:spTgt>
                                        </p:tgtEl>
                                        <p:attrNameLst>
                                          <p:attrName>ppt_x</p:attrName>
                                        </p:attrNameLst>
                                      </p:cBhvr>
                                      <p:tavLst>
                                        <p:tav tm="0">
                                          <p:val>
                                            <p:strVal val="#ppt_x-1"/>
                                          </p:val>
                                        </p:tav>
                                        <p:tav tm="100000">
                                          <p:val>
                                            <p:strVal val="#ppt_x"/>
                                          </p:val>
                                        </p:tav>
                                      </p:tavLst>
                                    </p:anim>
                                  </p:childTnLst>
                                </p:cTn>
                              </p:par>
                            </p:childTnLst>
                          </p:cTn>
                        </p:par>
                        <p:par>
                          <p:cTn id="133" fill="hold">
                            <p:stCondLst>
                              <p:cond delay="19250"/>
                            </p:stCondLst>
                            <p:childTnLst>
                              <p:par>
                                <p:cTn id="134" presetID="2" presetClass="entr" presetSubtype="8" fill="hold" nodeType="afterEffect">
                                  <p:stCondLst>
                                    <p:cond delay="0"/>
                                  </p:stCondLst>
                                  <p:childTnLst>
                                    <p:set>
                                      <p:cBhvr>
                                        <p:cTn id="135" dur="1" fill="hold">
                                          <p:stCondLst>
                                            <p:cond delay="0"/>
                                          </p:stCondLst>
                                        </p:cTn>
                                        <p:tgtEl>
                                          <p:spTgt spid="431">
                                            <p:txEl>
                                              <p:pRg st="2" end="2"/>
                                            </p:txEl>
                                          </p:spTgt>
                                        </p:tgtEl>
                                        <p:attrNameLst>
                                          <p:attrName>style.visibility</p:attrName>
                                        </p:attrNameLst>
                                      </p:cBhvr>
                                      <p:to>
                                        <p:strVal val="visible"/>
                                      </p:to>
                                    </p:set>
                                    <p:anim calcmode="lin" valueType="num">
                                      <p:cBhvr additive="base">
                                        <p:cTn id="136" dur="750"/>
                                        <p:tgtEl>
                                          <p:spTgt spid="431">
                                            <p:txEl>
                                              <p:pRg st="2" end="2"/>
                                            </p:txEl>
                                          </p:spTgt>
                                        </p:tgtEl>
                                        <p:attrNameLst>
                                          <p:attrName>ppt_x</p:attrName>
                                        </p:attrNameLst>
                                      </p:cBhvr>
                                      <p:tavLst>
                                        <p:tav tm="0">
                                          <p:val>
                                            <p:strVal val="#ppt_x-1"/>
                                          </p:val>
                                        </p:tav>
                                        <p:tav tm="100000">
                                          <p:val>
                                            <p:strVal val="#ppt_x"/>
                                          </p:val>
                                        </p:tav>
                                      </p:tavLst>
                                    </p:anim>
                                  </p:childTnLst>
                                </p:cTn>
                              </p:par>
                            </p:childTnLst>
                          </p:cTn>
                        </p:par>
                        <p:par>
                          <p:cTn id="137" fill="hold">
                            <p:stCondLst>
                              <p:cond delay="20000"/>
                            </p:stCondLst>
                            <p:childTnLst>
                              <p:par>
                                <p:cTn id="138" presetID="2" presetClass="entr" presetSubtype="8" fill="hold" nodeType="afterEffect">
                                  <p:stCondLst>
                                    <p:cond delay="0"/>
                                  </p:stCondLst>
                                  <p:childTnLst>
                                    <p:set>
                                      <p:cBhvr>
                                        <p:cTn id="139" dur="1" fill="hold">
                                          <p:stCondLst>
                                            <p:cond delay="0"/>
                                          </p:stCondLst>
                                        </p:cTn>
                                        <p:tgtEl>
                                          <p:spTgt spid="431">
                                            <p:txEl>
                                              <p:pRg st="3" end="3"/>
                                            </p:txEl>
                                          </p:spTgt>
                                        </p:tgtEl>
                                        <p:attrNameLst>
                                          <p:attrName>style.visibility</p:attrName>
                                        </p:attrNameLst>
                                      </p:cBhvr>
                                      <p:to>
                                        <p:strVal val="visible"/>
                                      </p:to>
                                    </p:set>
                                    <p:anim calcmode="lin" valueType="num">
                                      <p:cBhvr additive="base">
                                        <p:cTn id="140" dur="750"/>
                                        <p:tgtEl>
                                          <p:spTgt spid="431">
                                            <p:txEl>
                                              <p:pRg st="3" end="3"/>
                                            </p:txEl>
                                          </p:spTgt>
                                        </p:tgtEl>
                                        <p:attrNameLst>
                                          <p:attrName>ppt_x</p:attrName>
                                        </p:attrNameLst>
                                      </p:cBhvr>
                                      <p:tavLst>
                                        <p:tav tm="0">
                                          <p:val>
                                            <p:strVal val="#ppt_x-1"/>
                                          </p:val>
                                        </p:tav>
                                        <p:tav tm="100000">
                                          <p:val>
                                            <p:strVal val="#ppt_x"/>
                                          </p:val>
                                        </p:tav>
                                      </p:tavLst>
                                    </p:anim>
                                  </p:childTnLst>
                                </p:cTn>
                              </p:par>
                            </p:childTnLst>
                          </p:cTn>
                        </p:par>
                        <p:par>
                          <p:cTn id="141" fill="hold">
                            <p:stCondLst>
                              <p:cond delay="20750"/>
                            </p:stCondLst>
                            <p:childTnLst>
                              <p:par>
                                <p:cTn id="142" presetID="2" presetClass="entr" presetSubtype="8" fill="hold" nodeType="afterEffect">
                                  <p:stCondLst>
                                    <p:cond delay="0"/>
                                  </p:stCondLst>
                                  <p:childTnLst>
                                    <p:set>
                                      <p:cBhvr>
                                        <p:cTn id="143" dur="1" fill="hold">
                                          <p:stCondLst>
                                            <p:cond delay="0"/>
                                          </p:stCondLst>
                                        </p:cTn>
                                        <p:tgtEl>
                                          <p:spTgt spid="431">
                                            <p:txEl>
                                              <p:pRg st="4" end="4"/>
                                            </p:txEl>
                                          </p:spTgt>
                                        </p:tgtEl>
                                        <p:attrNameLst>
                                          <p:attrName>style.visibility</p:attrName>
                                        </p:attrNameLst>
                                      </p:cBhvr>
                                      <p:to>
                                        <p:strVal val="visible"/>
                                      </p:to>
                                    </p:set>
                                    <p:anim calcmode="lin" valueType="num">
                                      <p:cBhvr additive="base">
                                        <p:cTn id="144" dur="750"/>
                                        <p:tgtEl>
                                          <p:spTgt spid="431">
                                            <p:txEl>
                                              <p:pRg st="4" end="4"/>
                                            </p:txEl>
                                          </p:spTgt>
                                        </p:tgtEl>
                                        <p:attrNameLst>
                                          <p:attrName>ppt_x</p:attrName>
                                        </p:attrNameLst>
                                      </p:cBhvr>
                                      <p:tavLst>
                                        <p:tav tm="0">
                                          <p:val>
                                            <p:strVal val="#ppt_x-1"/>
                                          </p:val>
                                        </p:tav>
                                        <p:tav tm="100000">
                                          <p:val>
                                            <p:strVal val="#ppt_x"/>
                                          </p:val>
                                        </p:tav>
                                      </p:tavLst>
                                    </p:anim>
                                  </p:childTnLst>
                                </p:cTn>
                              </p:par>
                            </p:childTnLst>
                          </p:cTn>
                        </p:par>
                        <p:par>
                          <p:cTn id="145" fill="hold">
                            <p:stCondLst>
                              <p:cond delay="21500"/>
                            </p:stCondLst>
                            <p:childTnLst>
                              <p:par>
                                <p:cTn id="146" presetID="2" presetClass="entr" presetSubtype="8" fill="hold" nodeType="afterEffect">
                                  <p:stCondLst>
                                    <p:cond delay="0"/>
                                  </p:stCondLst>
                                  <p:childTnLst>
                                    <p:set>
                                      <p:cBhvr>
                                        <p:cTn id="147" dur="1" fill="hold">
                                          <p:stCondLst>
                                            <p:cond delay="0"/>
                                          </p:stCondLst>
                                        </p:cTn>
                                        <p:tgtEl>
                                          <p:spTgt spid="431">
                                            <p:txEl>
                                              <p:pRg st="5" end="5"/>
                                            </p:txEl>
                                          </p:spTgt>
                                        </p:tgtEl>
                                        <p:attrNameLst>
                                          <p:attrName>style.visibility</p:attrName>
                                        </p:attrNameLst>
                                      </p:cBhvr>
                                      <p:to>
                                        <p:strVal val="visible"/>
                                      </p:to>
                                    </p:set>
                                    <p:anim calcmode="lin" valueType="num">
                                      <p:cBhvr additive="base">
                                        <p:cTn id="148" dur="750"/>
                                        <p:tgtEl>
                                          <p:spTgt spid="431">
                                            <p:txEl>
                                              <p:pRg st="5" end="5"/>
                                            </p:txEl>
                                          </p:spTgt>
                                        </p:tgtEl>
                                        <p:attrNameLst>
                                          <p:attrName>ppt_x</p:attrName>
                                        </p:attrNameLst>
                                      </p:cBhvr>
                                      <p:tavLst>
                                        <p:tav tm="0">
                                          <p:val>
                                            <p:strVal val="#ppt_x-1"/>
                                          </p:val>
                                        </p:tav>
                                        <p:tav tm="100000">
                                          <p:val>
                                            <p:strVal val="#ppt_x"/>
                                          </p:val>
                                        </p:tav>
                                      </p:tavLst>
                                    </p:anim>
                                  </p:childTnLst>
                                </p:cTn>
                              </p:par>
                            </p:childTnLst>
                          </p:cTn>
                        </p:par>
                        <p:par>
                          <p:cTn id="149" fill="hold">
                            <p:stCondLst>
                              <p:cond delay="22250"/>
                            </p:stCondLst>
                            <p:childTnLst>
                              <p:par>
                                <p:cTn id="150" presetID="2" presetClass="entr" presetSubtype="8" fill="hold" nodeType="afterEffect">
                                  <p:stCondLst>
                                    <p:cond delay="0"/>
                                  </p:stCondLst>
                                  <p:childTnLst>
                                    <p:set>
                                      <p:cBhvr>
                                        <p:cTn id="151" dur="1" fill="hold">
                                          <p:stCondLst>
                                            <p:cond delay="0"/>
                                          </p:stCondLst>
                                        </p:cTn>
                                        <p:tgtEl>
                                          <p:spTgt spid="431">
                                            <p:txEl>
                                              <p:pRg st="6" end="6"/>
                                            </p:txEl>
                                          </p:spTgt>
                                        </p:tgtEl>
                                        <p:attrNameLst>
                                          <p:attrName>style.visibility</p:attrName>
                                        </p:attrNameLst>
                                      </p:cBhvr>
                                      <p:to>
                                        <p:strVal val="visible"/>
                                      </p:to>
                                    </p:set>
                                    <p:anim calcmode="lin" valueType="num">
                                      <p:cBhvr additive="base">
                                        <p:cTn id="152" dur="750"/>
                                        <p:tgtEl>
                                          <p:spTgt spid="431">
                                            <p:txEl>
                                              <p:pRg st="6" end="6"/>
                                            </p:txEl>
                                          </p:spTgt>
                                        </p:tgtEl>
                                        <p:attrNameLst>
                                          <p:attrName>ppt_x</p:attrName>
                                        </p:attrNameLst>
                                      </p:cBhvr>
                                      <p:tavLst>
                                        <p:tav tm="0">
                                          <p:val>
                                            <p:strVal val="#ppt_x-1"/>
                                          </p:val>
                                        </p:tav>
                                        <p:tav tm="100000">
                                          <p:val>
                                            <p:strVal val="#ppt_x"/>
                                          </p:val>
                                        </p:tav>
                                      </p:tavLst>
                                    </p:anim>
                                  </p:childTnLst>
                                </p:cTn>
                              </p:par>
                            </p:childTnLst>
                          </p:cTn>
                        </p:par>
                        <p:par>
                          <p:cTn id="153" fill="hold">
                            <p:stCondLst>
                              <p:cond delay="23000"/>
                            </p:stCondLst>
                            <p:childTnLst>
                              <p:par>
                                <p:cTn id="154" presetID="2" presetClass="entr" presetSubtype="8" fill="hold" nodeType="afterEffect">
                                  <p:stCondLst>
                                    <p:cond delay="0"/>
                                  </p:stCondLst>
                                  <p:childTnLst>
                                    <p:set>
                                      <p:cBhvr>
                                        <p:cTn id="155" dur="1" fill="hold">
                                          <p:stCondLst>
                                            <p:cond delay="0"/>
                                          </p:stCondLst>
                                        </p:cTn>
                                        <p:tgtEl>
                                          <p:spTgt spid="431">
                                            <p:txEl>
                                              <p:pRg st="7" end="7"/>
                                            </p:txEl>
                                          </p:spTgt>
                                        </p:tgtEl>
                                        <p:attrNameLst>
                                          <p:attrName>style.visibility</p:attrName>
                                        </p:attrNameLst>
                                      </p:cBhvr>
                                      <p:to>
                                        <p:strVal val="visible"/>
                                      </p:to>
                                    </p:set>
                                    <p:anim calcmode="lin" valueType="num">
                                      <p:cBhvr additive="base">
                                        <p:cTn id="156" dur="750"/>
                                        <p:tgtEl>
                                          <p:spTgt spid="431">
                                            <p:txEl>
                                              <p:pRg st="7" end="7"/>
                                            </p:txEl>
                                          </p:spTgt>
                                        </p:tgtEl>
                                        <p:attrNameLst>
                                          <p:attrName>ppt_x</p:attrName>
                                        </p:attrNameLst>
                                      </p:cBhvr>
                                      <p:tavLst>
                                        <p:tav tm="0">
                                          <p:val>
                                            <p:strVal val="#ppt_x-1"/>
                                          </p:val>
                                        </p:tav>
                                        <p:tav tm="100000">
                                          <p:val>
                                            <p:strVal val="#ppt_x"/>
                                          </p:val>
                                        </p:tav>
                                      </p:tavLst>
                                    </p:anim>
                                  </p:childTnLst>
                                </p:cTn>
                              </p:par>
                            </p:childTnLst>
                          </p:cTn>
                        </p:par>
                        <p:par>
                          <p:cTn id="157" fill="hold">
                            <p:stCondLst>
                              <p:cond delay="23750"/>
                            </p:stCondLst>
                            <p:childTnLst>
                              <p:par>
                                <p:cTn id="158" presetID="2" presetClass="entr" presetSubtype="8" fill="hold" nodeType="afterEffect">
                                  <p:stCondLst>
                                    <p:cond delay="0"/>
                                  </p:stCondLst>
                                  <p:childTnLst>
                                    <p:set>
                                      <p:cBhvr>
                                        <p:cTn id="159" dur="1" fill="hold">
                                          <p:stCondLst>
                                            <p:cond delay="0"/>
                                          </p:stCondLst>
                                        </p:cTn>
                                        <p:tgtEl>
                                          <p:spTgt spid="431">
                                            <p:txEl>
                                              <p:pRg st="8" end="8"/>
                                            </p:txEl>
                                          </p:spTgt>
                                        </p:tgtEl>
                                        <p:attrNameLst>
                                          <p:attrName>style.visibility</p:attrName>
                                        </p:attrNameLst>
                                      </p:cBhvr>
                                      <p:to>
                                        <p:strVal val="visible"/>
                                      </p:to>
                                    </p:set>
                                    <p:anim calcmode="lin" valueType="num">
                                      <p:cBhvr additive="base">
                                        <p:cTn id="160" dur="750"/>
                                        <p:tgtEl>
                                          <p:spTgt spid="431">
                                            <p:txEl>
                                              <p:pRg st="8" end="8"/>
                                            </p:txEl>
                                          </p:spTgt>
                                        </p:tgtEl>
                                        <p:attrNameLst>
                                          <p:attrName>ppt_x</p:attrName>
                                        </p:attrNameLst>
                                      </p:cBhvr>
                                      <p:tavLst>
                                        <p:tav tm="0">
                                          <p:val>
                                            <p:strVal val="#ppt_x-1"/>
                                          </p:val>
                                        </p:tav>
                                        <p:tav tm="100000">
                                          <p:val>
                                            <p:strVal val="#ppt_x"/>
                                          </p:val>
                                        </p:tav>
                                      </p:tavLst>
                                    </p:anim>
                                  </p:childTnLst>
                                </p:cTn>
                              </p:par>
                            </p:childTnLst>
                          </p:cTn>
                        </p:par>
                        <p:par>
                          <p:cTn id="161" fill="hold">
                            <p:stCondLst>
                              <p:cond delay="24500"/>
                            </p:stCondLst>
                            <p:childTnLst>
                              <p:par>
                                <p:cTn id="162" presetID="10" presetClass="entr" presetSubtype="0" fill="hold" nodeType="afterEffect">
                                  <p:stCondLst>
                                    <p:cond delay="0"/>
                                  </p:stCondLst>
                                  <p:childTnLst>
                                    <p:set>
                                      <p:cBhvr>
                                        <p:cTn id="163" dur="1" fill="hold">
                                          <p:stCondLst>
                                            <p:cond delay="0"/>
                                          </p:stCondLst>
                                        </p:cTn>
                                        <p:tgtEl>
                                          <p:spTgt spid="430"/>
                                        </p:tgtEl>
                                        <p:attrNameLst>
                                          <p:attrName>style.visibility</p:attrName>
                                        </p:attrNameLst>
                                      </p:cBhvr>
                                      <p:to>
                                        <p:strVal val="visible"/>
                                      </p:to>
                                    </p:set>
                                    <p:animEffect transition="in" filter="fade">
                                      <p:cBhvr>
                                        <p:cTn id="164" dur="500"/>
                                        <p:tgtEl>
                                          <p:spTgt spid="4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WOT">
  <p:cSld name="SWOT">
    <p:spTree>
      <p:nvGrpSpPr>
        <p:cNvPr id="1" name="Shape 444"/>
        <p:cNvGrpSpPr/>
        <p:nvPr/>
      </p:nvGrpSpPr>
      <p:grpSpPr>
        <a:xfrm>
          <a:off x="0" y="0"/>
          <a:ext cx="0" cy="0"/>
          <a:chOff x="0" y="0"/>
          <a:chExt cx="0" cy="0"/>
        </a:xfrm>
      </p:grpSpPr>
      <p:sp>
        <p:nvSpPr>
          <p:cNvPr id="445" name="Google Shape;445;p150"/>
          <p:cNvSpPr/>
          <p:nvPr/>
        </p:nvSpPr>
        <p:spPr>
          <a:xfrm>
            <a:off x="1518232" y="2993922"/>
            <a:ext cx="7527293" cy="267693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446" name="Google Shape;446;p150"/>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7" name="Google Shape;447;p150"/>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448" name="Google Shape;448;p150"/>
          <p:cNvSpPr/>
          <p:nvPr/>
        </p:nvSpPr>
        <p:spPr>
          <a:xfrm>
            <a:off x="7448955" y="4074283"/>
            <a:ext cx="1596571" cy="1596571"/>
          </a:xfrm>
          <a:prstGeom prst="rect">
            <a:avLst/>
          </a:prstGeom>
          <a:solidFill>
            <a:srgbClr val="95A6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449" name="Google Shape;449;p150"/>
          <p:cNvSpPr txBox="1">
            <a:spLocks noGrp="1"/>
          </p:cNvSpPr>
          <p:nvPr>
            <p:ph type="body" idx="1"/>
          </p:nvPr>
        </p:nvSpPr>
        <p:spPr>
          <a:xfrm>
            <a:off x="7775446" y="4405936"/>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50" name="Google Shape;450;p150"/>
          <p:cNvSpPr txBox="1">
            <a:spLocks noGrp="1"/>
          </p:cNvSpPr>
          <p:nvPr>
            <p:ph type="body" idx="2"/>
          </p:nvPr>
        </p:nvSpPr>
        <p:spPr>
          <a:xfrm>
            <a:off x="1777511" y="3192009"/>
            <a:ext cx="5480339"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51" name="Google Shape;451;p150"/>
          <p:cNvSpPr txBox="1">
            <a:spLocks noGrp="1"/>
          </p:cNvSpPr>
          <p:nvPr>
            <p:ph type="body" idx="3"/>
          </p:nvPr>
        </p:nvSpPr>
        <p:spPr>
          <a:xfrm>
            <a:off x="1777511" y="3888138"/>
            <a:ext cx="5480339" cy="1535887"/>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52" name="Google Shape;452;p150"/>
          <p:cNvSpPr/>
          <p:nvPr/>
        </p:nvSpPr>
        <p:spPr>
          <a:xfrm>
            <a:off x="4955493" y="0"/>
            <a:ext cx="8938307" cy="2993922"/>
          </a:xfrm>
          <a:custGeom>
            <a:avLst/>
            <a:gdLst/>
            <a:ahLst/>
            <a:cxnLst/>
            <a:rect l="l" t="t" r="r" b="b"/>
            <a:pathLst>
              <a:path w="8938307" h="2993922" extrusionOk="0">
                <a:moveTo>
                  <a:pt x="6841406" y="2962151"/>
                </a:moveTo>
                <a:cubicBezTo>
                  <a:pt x="6883766" y="2969212"/>
                  <a:pt x="6912008" y="2979803"/>
                  <a:pt x="6926129" y="2993922"/>
                </a:cubicBezTo>
                <a:lnTo>
                  <a:pt x="6862587" y="2983332"/>
                </a:lnTo>
                <a:cubicBezTo>
                  <a:pt x="6855525" y="2976272"/>
                  <a:pt x="6848466" y="2969212"/>
                  <a:pt x="6841406" y="2962151"/>
                </a:cubicBezTo>
                <a:close/>
                <a:moveTo>
                  <a:pt x="7961341" y="2893314"/>
                </a:moveTo>
                <a:cubicBezTo>
                  <a:pt x="7963107" y="2893314"/>
                  <a:pt x="7963990" y="2895079"/>
                  <a:pt x="7963990" y="2898609"/>
                </a:cubicBezTo>
                <a:lnTo>
                  <a:pt x="7953398" y="2898609"/>
                </a:lnTo>
                <a:cubicBezTo>
                  <a:pt x="7956929" y="2895079"/>
                  <a:pt x="7959576" y="2893314"/>
                  <a:pt x="7961341" y="2893314"/>
                </a:cubicBezTo>
                <a:close/>
                <a:moveTo>
                  <a:pt x="7625096" y="2845657"/>
                </a:moveTo>
                <a:lnTo>
                  <a:pt x="7667457" y="2845657"/>
                </a:lnTo>
                <a:lnTo>
                  <a:pt x="7667457" y="2856247"/>
                </a:lnTo>
                <a:cubicBezTo>
                  <a:pt x="7660396" y="2856247"/>
                  <a:pt x="7653338" y="2856247"/>
                  <a:pt x="7646278" y="2856247"/>
                </a:cubicBezTo>
                <a:cubicBezTo>
                  <a:pt x="7639216" y="2849187"/>
                  <a:pt x="7632156" y="2845657"/>
                  <a:pt x="7625096" y="2845657"/>
                </a:cubicBezTo>
                <a:close/>
                <a:moveTo>
                  <a:pt x="7572144" y="2835066"/>
                </a:moveTo>
                <a:lnTo>
                  <a:pt x="7593326" y="2835066"/>
                </a:lnTo>
                <a:lnTo>
                  <a:pt x="7593326" y="2845657"/>
                </a:lnTo>
                <a:close/>
                <a:moveTo>
                  <a:pt x="7752182" y="2750343"/>
                </a:moveTo>
                <a:lnTo>
                  <a:pt x="7773361" y="2760933"/>
                </a:lnTo>
                <a:lnTo>
                  <a:pt x="7815724" y="2771524"/>
                </a:lnTo>
                <a:cubicBezTo>
                  <a:pt x="7829844" y="2778585"/>
                  <a:pt x="7845729" y="2787410"/>
                  <a:pt x="7863380" y="2798000"/>
                </a:cubicBezTo>
                <a:cubicBezTo>
                  <a:pt x="7881031" y="2808591"/>
                  <a:pt x="7907508" y="2820947"/>
                  <a:pt x="7942808" y="2835066"/>
                </a:cubicBezTo>
                <a:cubicBezTo>
                  <a:pt x="7985171" y="2856247"/>
                  <a:pt x="8020471" y="2873899"/>
                  <a:pt x="8048712" y="2888018"/>
                </a:cubicBezTo>
                <a:cubicBezTo>
                  <a:pt x="8062833" y="2888018"/>
                  <a:pt x="8078719" y="2895080"/>
                  <a:pt x="8096369" y="2909199"/>
                </a:cubicBezTo>
                <a:cubicBezTo>
                  <a:pt x="8114020" y="2923320"/>
                  <a:pt x="8124610" y="2930380"/>
                  <a:pt x="8128141" y="2930380"/>
                </a:cubicBezTo>
                <a:cubicBezTo>
                  <a:pt x="8131671" y="2930380"/>
                  <a:pt x="8133435" y="2933911"/>
                  <a:pt x="8133435" y="2940970"/>
                </a:cubicBezTo>
                <a:cubicBezTo>
                  <a:pt x="8133435" y="2948032"/>
                  <a:pt x="8133435" y="2955091"/>
                  <a:pt x="8133435" y="2962151"/>
                </a:cubicBezTo>
                <a:lnTo>
                  <a:pt x="8122846" y="2951561"/>
                </a:lnTo>
                <a:cubicBezTo>
                  <a:pt x="8115785" y="2951561"/>
                  <a:pt x="8110490" y="2949797"/>
                  <a:pt x="8106960" y="2946266"/>
                </a:cubicBezTo>
                <a:cubicBezTo>
                  <a:pt x="8103431" y="2942736"/>
                  <a:pt x="8101664" y="2940970"/>
                  <a:pt x="8101664" y="2940970"/>
                </a:cubicBezTo>
                <a:lnTo>
                  <a:pt x="8080483" y="2940970"/>
                </a:lnTo>
                <a:cubicBezTo>
                  <a:pt x="8080483" y="2933911"/>
                  <a:pt x="8073423" y="2926851"/>
                  <a:pt x="8059302" y="2919791"/>
                </a:cubicBezTo>
                <a:cubicBezTo>
                  <a:pt x="8045183" y="2912730"/>
                  <a:pt x="8036356" y="2909199"/>
                  <a:pt x="8032827" y="2909199"/>
                </a:cubicBezTo>
                <a:cubicBezTo>
                  <a:pt x="8029298" y="2909199"/>
                  <a:pt x="8029298" y="2910965"/>
                  <a:pt x="8032827" y="2914495"/>
                </a:cubicBezTo>
                <a:cubicBezTo>
                  <a:pt x="8036356" y="2918024"/>
                  <a:pt x="8038123" y="2921555"/>
                  <a:pt x="8038123" y="2925085"/>
                </a:cubicBezTo>
                <a:cubicBezTo>
                  <a:pt x="8038123" y="2928616"/>
                  <a:pt x="8029298" y="2923320"/>
                  <a:pt x="8011646" y="2909199"/>
                </a:cubicBezTo>
                <a:cubicBezTo>
                  <a:pt x="7993994" y="2895080"/>
                  <a:pt x="7985171" y="2884489"/>
                  <a:pt x="7985171" y="2877428"/>
                </a:cubicBezTo>
                <a:cubicBezTo>
                  <a:pt x="7985171" y="2870368"/>
                  <a:pt x="7963990" y="2859778"/>
                  <a:pt x="7921627" y="2845657"/>
                </a:cubicBezTo>
                <a:lnTo>
                  <a:pt x="7889856" y="2824476"/>
                </a:lnTo>
                <a:cubicBezTo>
                  <a:pt x="7889856" y="2824476"/>
                  <a:pt x="7886327" y="2824476"/>
                  <a:pt x="7879267" y="2824476"/>
                </a:cubicBezTo>
                <a:cubicBezTo>
                  <a:pt x="7872205" y="2824476"/>
                  <a:pt x="7868675" y="2824476"/>
                  <a:pt x="7868675" y="2824476"/>
                </a:cubicBezTo>
                <a:lnTo>
                  <a:pt x="7847494" y="2813885"/>
                </a:lnTo>
                <a:lnTo>
                  <a:pt x="7836904" y="2813885"/>
                </a:lnTo>
                <a:lnTo>
                  <a:pt x="7826313" y="2803295"/>
                </a:lnTo>
                <a:cubicBezTo>
                  <a:pt x="7826313" y="2803295"/>
                  <a:pt x="7822784" y="2803295"/>
                  <a:pt x="7815724" y="2803295"/>
                </a:cubicBezTo>
                <a:lnTo>
                  <a:pt x="7783952" y="2782114"/>
                </a:lnTo>
                <a:close/>
                <a:moveTo>
                  <a:pt x="6068305" y="2739753"/>
                </a:moveTo>
                <a:lnTo>
                  <a:pt x="6089486" y="2750343"/>
                </a:lnTo>
                <a:cubicBezTo>
                  <a:pt x="6082426" y="2750343"/>
                  <a:pt x="6077130" y="2748578"/>
                  <a:pt x="6073601" y="2745048"/>
                </a:cubicBezTo>
                <a:cubicBezTo>
                  <a:pt x="6070072" y="2741518"/>
                  <a:pt x="6068305" y="2739753"/>
                  <a:pt x="6068305" y="2739753"/>
                </a:cubicBezTo>
                <a:close/>
                <a:moveTo>
                  <a:pt x="7709820" y="2729162"/>
                </a:moveTo>
                <a:lnTo>
                  <a:pt x="7731000" y="2739753"/>
                </a:lnTo>
                <a:cubicBezTo>
                  <a:pt x="7738060" y="2746814"/>
                  <a:pt x="7738060" y="2750343"/>
                  <a:pt x="7731000" y="2750343"/>
                </a:cubicBezTo>
                <a:lnTo>
                  <a:pt x="7720409" y="2739753"/>
                </a:lnTo>
                <a:cubicBezTo>
                  <a:pt x="7720409" y="2739753"/>
                  <a:pt x="7718644" y="2737989"/>
                  <a:pt x="7715115" y="2734458"/>
                </a:cubicBezTo>
                <a:cubicBezTo>
                  <a:pt x="7711586" y="2730928"/>
                  <a:pt x="7709820" y="2729162"/>
                  <a:pt x="7709820" y="2729162"/>
                </a:cubicBezTo>
                <a:close/>
                <a:moveTo>
                  <a:pt x="7699230" y="2707981"/>
                </a:moveTo>
                <a:lnTo>
                  <a:pt x="7709820" y="2718572"/>
                </a:lnTo>
                <a:lnTo>
                  <a:pt x="7699230" y="2718572"/>
                </a:lnTo>
                <a:close/>
                <a:moveTo>
                  <a:pt x="5983582" y="2707981"/>
                </a:moveTo>
                <a:lnTo>
                  <a:pt x="5994172" y="2707981"/>
                </a:lnTo>
                <a:lnTo>
                  <a:pt x="6068305" y="2739753"/>
                </a:lnTo>
                <a:cubicBezTo>
                  <a:pt x="6061245" y="2746814"/>
                  <a:pt x="6033005" y="2736224"/>
                  <a:pt x="5983582" y="2707981"/>
                </a:cubicBezTo>
                <a:close/>
                <a:moveTo>
                  <a:pt x="7656867" y="2697391"/>
                </a:moveTo>
                <a:cubicBezTo>
                  <a:pt x="7663928" y="2697391"/>
                  <a:pt x="7667457" y="2699157"/>
                  <a:pt x="7667457" y="2702687"/>
                </a:cubicBezTo>
                <a:cubicBezTo>
                  <a:pt x="7667457" y="2706216"/>
                  <a:pt x="7669223" y="2707981"/>
                  <a:pt x="7672752" y="2707981"/>
                </a:cubicBezTo>
                <a:cubicBezTo>
                  <a:pt x="7676282" y="2707981"/>
                  <a:pt x="7681578" y="2711512"/>
                  <a:pt x="7688638" y="2718572"/>
                </a:cubicBezTo>
                <a:lnTo>
                  <a:pt x="7688638" y="2729162"/>
                </a:lnTo>
                <a:cubicBezTo>
                  <a:pt x="7688638" y="2729162"/>
                  <a:pt x="7686874" y="2729162"/>
                  <a:pt x="7683344" y="2729162"/>
                </a:cubicBezTo>
                <a:cubicBezTo>
                  <a:pt x="7679813" y="2729162"/>
                  <a:pt x="7678048" y="2725633"/>
                  <a:pt x="7678048" y="2718572"/>
                </a:cubicBezTo>
                <a:cubicBezTo>
                  <a:pt x="7670986" y="2718572"/>
                  <a:pt x="7663928" y="2715043"/>
                  <a:pt x="7656867" y="2707981"/>
                </a:cubicBezTo>
                <a:close/>
                <a:moveTo>
                  <a:pt x="6290704" y="2665620"/>
                </a:moveTo>
                <a:lnTo>
                  <a:pt x="6301294" y="2665620"/>
                </a:lnTo>
                <a:cubicBezTo>
                  <a:pt x="6315414" y="2672681"/>
                  <a:pt x="6322476" y="2676210"/>
                  <a:pt x="6322476" y="2676210"/>
                </a:cubicBezTo>
                <a:lnTo>
                  <a:pt x="6311884" y="2676210"/>
                </a:lnTo>
                <a:lnTo>
                  <a:pt x="6290704" y="2676210"/>
                </a:lnTo>
                <a:close/>
                <a:moveTo>
                  <a:pt x="6555464" y="2602077"/>
                </a:moveTo>
                <a:lnTo>
                  <a:pt x="6555464" y="2612668"/>
                </a:lnTo>
                <a:cubicBezTo>
                  <a:pt x="6548403" y="2612668"/>
                  <a:pt x="6544874" y="2612668"/>
                  <a:pt x="6544874" y="2612668"/>
                </a:cubicBezTo>
                <a:cubicBezTo>
                  <a:pt x="6544874" y="2605608"/>
                  <a:pt x="6548403" y="2602077"/>
                  <a:pt x="6555464" y="2602077"/>
                </a:cubicBezTo>
                <a:close/>
                <a:moveTo>
                  <a:pt x="7434468" y="2591487"/>
                </a:moveTo>
                <a:lnTo>
                  <a:pt x="7445059" y="2591487"/>
                </a:lnTo>
                <a:cubicBezTo>
                  <a:pt x="7452120" y="2598548"/>
                  <a:pt x="7453884" y="2602077"/>
                  <a:pt x="7450355" y="2602077"/>
                </a:cubicBezTo>
                <a:cubicBezTo>
                  <a:pt x="7446824" y="2602077"/>
                  <a:pt x="7441530" y="2598548"/>
                  <a:pt x="7434468" y="2591487"/>
                </a:cubicBezTo>
                <a:close/>
                <a:moveTo>
                  <a:pt x="6904948" y="2591487"/>
                </a:moveTo>
                <a:cubicBezTo>
                  <a:pt x="6912008" y="2591487"/>
                  <a:pt x="6922600" y="2595018"/>
                  <a:pt x="6936718" y="2602077"/>
                </a:cubicBezTo>
                <a:cubicBezTo>
                  <a:pt x="6943780" y="2602077"/>
                  <a:pt x="6949074" y="2602077"/>
                  <a:pt x="6952604" y="2602077"/>
                </a:cubicBezTo>
                <a:cubicBezTo>
                  <a:pt x="6956135" y="2602077"/>
                  <a:pt x="6957900" y="2602077"/>
                  <a:pt x="6957900" y="2602077"/>
                </a:cubicBezTo>
                <a:lnTo>
                  <a:pt x="6957900" y="2612668"/>
                </a:lnTo>
                <a:lnTo>
                  <a:pt x="6968491" y="2612668"/>
                </a:lnTo>
                <a:cubicBezTo>
                  <a:pt x="6968491" y="2612668"/>
                  <a:pt x="6973785" y="2612668"/>
                  <a:pt x="6984376" y="2612668"/>
                </a:cubicBezTo>
                <a:cubicBezTo>
                  <a:pt x="6994966" y="2612668"/>
                  <a:pt x="7003792" y="2612668"/>
                  <a:pt x="7010852" y="2612668"/>
                </a:cubicBezTo>
                <a:lnTo>
                  <a:pt x="7053214" y="2633849"/>
                </a:lnTo>
                <a:lnTo>
                  <a:pt x="7084985" y="2633849"/>
                </a:lnTo>
                <a:cubicBezTo>
                  <a:pt x="7092045" y="2633849"/>
                  <a:pt x="7095574" y="2637379"/>
                  <a:pt x="7095574" y="2644439"/>
                </a:cubicBezTo>
                <a:lnTo>
                  <a:pt x="7116756" y="2644439"/>
                </a:lnTo>
                <a:cubicBezTo>
                  <a:pt x="7123818" y="2644439"/>
                  <a:pt x="7127347" y="2647970"/>
                  <a:pt x="7127347" y="2655029"/>
                </a:cubicBezTo>
                <a:lnTo>
                  <a:pt x="7116756" y="2655029"/>
                </a:lnTo>
                <a:lnTo>
                  <a:pt x="7053214" y="2644439"/>
                </a:lnTo>
                <a:lnTo>
                  <a:pt x="7063804" y="2655029"/>
                </a:lnTo>
                <a:lnTo>
                  <a:pt x="7053214" y="2655029"/>
                </a:lnTo>
                <a:lnTo>
                  <a:pt x="7063804" y="2665620"/>
                </a:lnTo>
                <a:cubicBezTo>
                  <a:pt x="7084985" y="2665620"/>
                  <a:pt x="7095574" y="2663856"/>
                  <a:pt x="7095574" y="2660325"/>
                </a:cubicBezTo>
                <a:cubicBezTo>
                  <a:pt x="7095574" y="2656795"/>
                  <a:pt x="7097341" y="2655029"/>
                  <a:pt x="7100870" y="2655029"/>
                </a:cubicBezTo>
                <a:cubicBezTo>
                  <a:pt x="7104400" y="2655029"/>
                  <a:pt x="7102636" y="2658560"/>
                  <a:pt x="7095574" y="2665620"/>
                </a:cubicBezTo>
                <a:lnTo>
                  <a:pt x="7106166" y="2676210"/>
                </a:lnTo>
                <a:lnTo>
                  <a:pt x="7063804" y="2676210"/>
                </a:lnTo>
                <a:cubicBezTo>
                  <a:pt x="7035562" y="2676210"/>
                  <a:pt x="7017914" y="2672681"/>
                  <a:pt x="7010852" y="2665620"/>
                </a:cubicBezTo>
                <a:cubicBezTo>
                  <a:pt x="7010852" y="2665620"/>
                  <a:pt x="7010852" y="2662091"/>
                  <a:pt x="7010852" y="2655029"/>
                </a:cubicBezTo>
                <a:lnTo>
                  <a:pt x="7021443" y="2644439"/>
                </a:lnTo>
                <a:cubicBezTo>
                  <a:pt x="7021443" y="2644439"/>
                  <a:pt x="7019677" y="2644439"/>
                  <a:pt x="7016148" y="2644439"/>
                </a:cubicBezTo>
                <a:cubicBezTo>
                  <a:pt x="7012618" y="2644439"/>
                  <a:pt x="7007322" y="2644439"/>
                  <a:pt x="7000262" y="2644439"/>
                </a:cubicBezTo>
                <a:lnTo>
                  <a:pt x="6989670" y="2644439"/>
                </a:lnTo>
                <a:lnTo>
                  <a:pt x="6989670" y="2655029"/>
                </a:lnTo>
                <a:lnTo>
                  <a:pt x="6979081" y="2644439"/>
                </a:lnTo>
                <a:cubicBezTo>
                  <a:pt x="6979081" y="2630318"/>
                  <a:pt x="6975552" y="2626789"/>
                  <a:pt x="6968491" y="2633849"/>
                </a:cubicBezTo>
                <a:lnTo>
                  <a:pt x="6947310" y="2644439"/>
                </a:lnTo>
                <a:lnTo>
                  <a:pt x="6936718" y="2633849"/>
                </a:lnTo>
                <a:lnTo>
                  <a:pt x="6904948" y="2633849"/>
                </a:lnTo>
                <a:cubicBezTo>
                  <a:pt x="6904948" y="2633849"/>
                  <a:pt x="6903183" y="2633849"/>
                  <a:pt x="6899652" y="2633849"/>
                </a:cubicBezTo>
                <a:cubicBezTo>
                  <a:pt x="6896122" y="2633849"/>
                  <a:pt x="6890828" y="2633849"/>
                  <a:pt x="6883766" y="2633849"/>
                </a:cubicBezTo>
                <a:cubicBezTo>
                  <a:pt x="6869648" y="2633849"/>
                  <a:pt x="6862587" y="2637379"/>
                  <a:pt x="6862587" y="2644439"/>
                </a:cubicBezTo>
                <a:lnTo>
                  <a:pt x="6873177" y="2644439"/>
                </a:lnTo>
                <a:cubicBezTo>
                  <a:pt x="6880237" y="2644439"/>
                  <a:pt x="6880237" y="2646205"/>
                  <a:pt x="6873177" y="2649735"/>
                </a:cubicBezTo>
                <a:cubicBezTo>
                  <a:pt x="6866116" y="2653264"/>
                  <a:pt x="6857292" y="2653264"/>
                  <a:pt x="6846700" y="2649735"/>
                </a:cubicBezTo>
                <a:cubicBezTo>
                  <a:pt x="6836110" y="2646205"/>
                  <a:pt x="6820224" y="2640910"/>
                  <a:pt x="6799044" y="2633849"/>
                </a:cubicBezTo>
                <a:cubicBezTo>
                  <a:pt x="6777862" y="2626789"/>
                  <a:pt x="6767272" y="2619727"/>
                  <a:pt x="6767272" y="2612668"/>
                </a:cubicBezTo>
                <a:lnTo>
                  <a:pt x="6799044" y="2623258"/>
                </a:lnTo>
                <a:cubicBezTo>
                  <a:pt x="6806104" y="2630318"/>
                  <a:pt x="6811400" y="2632083"/>
                  <a:pt x="6814929" y="2628554"/>
                </a:cubicBezTo>
                <a:cubicBezTo>
                  <a:pt x="6818458" y="2625024"/>
                  <a:pt x="6823754" y="2626789"/>
                  <a:pt x="6830814" y="2633849"/>
                </a:cubicBezTo>
                <a:cubicBezTo>
                  <a:pt x="6837876" y="2626789"/>
                  <a:pt x="6841406" y="2623258"/>
                  <a:pt x="6841406" y="2623258"/>
                </a:cubicBezTo>
                <a:cubicBezTo>
                  <a:pt x="6841406" y="2623258"/>
                  <a:pt x="6844936" y="2623258"/>
                  <a:pt x="6851996" y="2623258"/>
                </a:cubicBezTo>
                <a:cubicBezTo>
                  <a:pt x="6859056" y="2623258"/>
                  <a:pt x="6862587" y="2623258"/>
                  <a:pt x="6862587" y="2623258"/>
                </a:cubicBezTo>
                <a:cubicBezTo>
                  <a:pt x="6876706" y="2623258"/>
                  <a:pt x="6883766" y="2621493"/>
                  <a:pt x="6883766" y="2617962"/>
                </a:cubicBezTo>
                <a:cubicBezTo>
                  <a:pt x="6883766" y="2614433"/>
                  <a:pt x="6885532" y="2609137"/>
                  <a:pt x="6889062" y="2602077"/>
                </a:cubicBezTo>
                <a:cubicBezTo>
                  <a:pt x="6892592" y="2595018"/>
                  <a:pt x="6897888" y="2591487"/>
                  <a:pt x="6904948" y="2591487"/>
                </a:cubicBezTo>
                <a:close/>
                <a:moveTo>
                  <a:pt x="6230187" y="2586949"/>
                </a:moveTo>
                <a:lnTo>
                  <a:pt x="6237752" y="2602077"/>
                </a:lnTo>
                <a:cubicBezTo>
                  <a:pt x="6237752" y="2602077"/>
                  <a:pt x="6234222" y="2598548"/>
                  <a:pt x="6227161" y="2591487"/>
                </a:cubicBezTo>
                <a:close/>
                <a:moveTo>
                  <a:pt x="7265022" y="2580897"/>
                </a:moveTo>
                <a:lnTo>
                  <a:pt x="7275612" y="2580897"/>
                </a:lnTo>
                <a:lnTo>
                  <a:pt x="7286203" y="2591487"/>
                </a:lnTo>
                <a:lnTo>
                  <a:pt x="7307384" y="2591487"/>
                </a:lnTo>
                <a:cubicBezTo>
                  <a:pt x="7314444" y="2591487"/>
                  <a:pt x="7317974" y="2595018"/>
                  <a:pt x="7317974" y="2602077"/>
                </a:cubicBezTo>
                <a:cubicBezTo>
                  <a:pt x="7317974" y="2602077"/>
                  <a:pt x="7314444" y="2602077"/>
                  <a:pt x="7307384" y="2602077"/>
                </a:cubicBezTo>
                <a:lnTo>
                  <a:pt x="7275612" y="2591487"/>
                </a:lnTo>
                <a:close/>
                <a:moveTo>
                  <a:pt x="6227161" y="2580897"/>
                </a:moveTo>
                <a:cubicBezTo>
                  <a:pt x="6230692" y="2580897"/>
                  <a:pt x="6232457" y="2581780"/>
                  <a:pt x="6232457" y="2583544"/>
                </a:cubicBezTo>
                <a:lnTo>
                  <a:pt x="6230187" y="2586949"/>
                </a:lnTo>
                <a:close/>
                <a:moveTo>
                  <a:pt x="7529782" y="2570306"/>
                </a:moveTo>
                <a:cubicBezTo>
                  <a:pt x="7529782" y="2577366"/>
                  <a:pt x="7533312" y="2580897"/>
                  <a:pt x="7540374" y="2580897"/>
                </a:cubicBezTo>
                <a:cubicBezTo>
                  <a:pt x="7547434" y="2580897"/>
                  <a:pt x="7550963" y="2580897"/>
                  <a:pt x="7550963" y="2580897"/>
                </a:cubicBezTo>
                <a:lnTo>
                  <a:pt x="7540374" y="2591487"/>
                </a:lnTo>
                <a:lnTo>
                  <a:pt x="7540374" y="2602077"/>
                </a:lnTo>
                <a:lnTo>
                  <a:pt x="7529782" y="2602077"/>
                </a:lnTo>
                <a:lnTo>
                  <a:pt x="7519192" y="2591487"/>
                </a:lnTo>
                <a:lnTo>
                  <a:pt x="7508601" y="2591487"/>
                </a:lnTo>
                <a:cubicBezTo>
                  <a:pt x="7515663" y="2591487"/>
                  <a:pt x="7519192" y="2587956"/>
                  <a:pt x="7519192" y="2580897"/>
                </a:cubicBezTo>
                <a:close/>
                <a:moveTo>
                  <a:pt x="7455649" y="2570306"/>
                </a:moveTo>
                <a:cubicBezTo>
                  <a:pt x="7455649" y="2570306"/>
                  <a:pt x="7459178" y="2573837"/>
                  <a:pt x="7466240" y="2580897"/>
                </a:cubicBezTo>
                <a:lnTo>
                  <a:pt x="7455649" y="2580897"/>
                </a:lnTo>
                <a:close/>
                <a:moveTo>
                  <a:pt x="6979081" y="2570306"/>
                </a:moveTo>
                <a:cubicBezTo>
                  <a:pt x="6986141" y="2577366"/>
                  <a:pt x="7000262" y="2582662"/>
                  <a:pt x="7021443" y="2586192"/>
                </a:cubicBezTo>
                <a:cubicBezTo>
                  <a:pt x="7042622" y="2589722"/>
                  <a:pt x="7053214" y="2591487"/>
                  <a:pt x="7053214" y="2591487"/>
                </a:cubicBezTo>
                <a:lnTo>
                  <a:pt x="6989670" y="2591487"/>
                </a:lnTo>
                <a:close/>
                <a:moveTo>
                  <a:pt x="5994172" y="2570306"/>
                </a:moveTo>
                <a:cubicBezTo>
                  <a:pt x="6001234" y="2570306"/>
                  <a:pt x="6008293" y="2572071"/>
                  <a:pt x="6015353" y="2575602"/>
                </a:cubicBezTo>
                <a:cubicBezTo>
                  <a:pt x="6022414" y="2579131"/>
                  <a:pt x="6027709" y="2579131"/>
                  <a:pt x="6031238" y="2575602"/>
                </a:cubicBezTo>
                <a:cubicBezTo>
                  <a:pt x="6034768" y="2572071"/>
                  <a:pt x="6052420" y="2575602"/>
                  <a:pt x="6084190" y="2586192"/>
                </a:cubicBezTo>
                <a:cubicBezTo>
                  <a:pt x="6115962" y="2596783"/>
                  <a:pt x="6135378" y="2605608"/>
                  <a:pt x="6142438" y="2612668"/>
                </a:cubicBezTo>
                <a:cubicBezTo>
                  <a:pt x="6149498" y="2619727"/>
                  <a:pt x="6156558" y="2623258"/>
                  <a:pt x="6163620" y="2623258"/>
                </a:cubicBezTo>
                <a:cubicBezTo>
                  <a:pt x="6163620" y="2623258"/>
                  <a:pt x="6167149" y="2623258"/>
                  <a:pt x="6174209" y="2623258"/>
                </a:cubicBezTo>
                <a:cubicBezTo>
                  <a:pt x="6181270" y="2623258"/>
                  <a:pt x="6184800" y="2626789"/>
                  <a:pt x="6184800" y="2633849"/>
                </a:cubicBezTo>
                <a:cubicBezTo>
                  <a:pt x="6198920" y="2633849"/>
                  <a:pt x="6211276" y="2637379"/>
                  <a:pt x="6221866" y="2644439"/>
                </a:cubicBezTo>
                <a:cubicBezTo>
                  <a:pt x="6232457" y="2651500"/>
                  <a:pt x="6237752" y="2655029"/>
                  <a:pt x="6237752" y="2655029"/>
                </a:cubicBezTo>
                <a:cubicBezTo>
                  <a:pt x="6230690" y="2655029"/>
                  <a:pt x="6216572" y="2651500"/>
                  <a:pt x="6195390" y="2644439"/>
                </a:cubicBezTo>
                <a:cubicBezTo>
                  <a:pt x="6174209" y="2637379"/>
                  <a:pt x="6158324" y="2632083"/>
                  <a:pt x="6147734" y="2628554"/>
                </a:cubicBezTo>
                <a:cubicBezTo>
                  <a:pt x="6137142" y="2625024"/>
                  <a:pt x="6128318" y="2623258"/>
                  <a:pt x="6121257" y="2623258"/>
                </a:cubicBezTo>
                <a:cubicBezTo>
                  <a:pt x="6114197" y="2623258"/>
                  <a:pt x="6110668" y="2623258"/>
                  <a:pt x="6110668" y="2623258"/>
                </a:cubicBezTo>
                <a:lnTo>
                  <a:pt x="6100076" y="2612668"/>
                </a:lnTo>
                <a:lnTo>
                  <a:pt x="6078895" y="2602077"/>
                </a:lnTo>
                <a:cubicBezTo>
                  <a:pt x="6078895" y="2595018"/>
                  <a:pt x="6061245" y="2591487"/>
                  <a:pt x="6025943" y="2591487"/>
                </a:cubicBezTo>
                <a:close/>
                <a:moveTo>
                  <a:pt x="5983582" y="2570306"/>
                </a:moveTo>
                <a:lnTo>
                  <a:pt x="5994172" y="2580897"/>
                </a:lnTo>
                <a:cubicBezTo>
                  <a:pt x="5987112" y="2580897"/>
                  <a:pt x="5983582" y="2579131"/>
                  <a:pt x="5983582" y="2575602"/>
                </a:cubicBezTo>
                <a:cubicBezTo>
                  <a:pt x="5983582" y="2572071"/>
                  <a:pt x="5983582" y="2570306"/>
                  <a:pt x="5983582" y="2570306"/>
                </a:cubicBezTo>
                <a:close/>
                <a:moveTo>
                  <a:pt x="7159118" y="2559716"/>
                </a:moveTo>
                <a:lnTo>
                  <a:pt x="7176327" y="2561040"/>
                </a:lnTo>
                <a:cubicBezTo>
                  <a:pt x="7194861" y="2563687"/>
                  <a:pt x="7217366" y="2570306"/>
                  <a:pt x="7243841" y="2580897"/>
                </a:cubicBezTo>
                <a:lnTo>
                  <a:pt x="7222660" y="2580897"/>
                </a:lnTo>
                <a:cubicBezTo>
                  <a:pt x="7205010" y="2577366"/>
                  <a:pt x="7189124" y="2572953"/>
                  <a:pt x="7175004" y="2567659"/>
                </a:cubicBezTo>
                <a:close/>
                <a:moveTo>
                  <a:pt x="7688638" y="2538535"/>
                </a:moveTo>
                <a:lnTo>
                  <a:pt x="7699230" y="2538535"/>
                </a:lnTo>
                <a:lnTo>
                  <a:pt x="7688638" y="2549125"/>
                </a:lnTo>
                <a:close/>
                <a:moveTo>
                  <a:pt x="7275612" y="2538535"/>
                </a:moveTo>
                <a:cubicBezTo>
                  <a:pt x="7282674" y="2538535"/>
                  <a:pt x="7289732" y="2538535"/>
                  <a:pt x="7296793" y="2538535"/>
                </a:cubicBezTo>
                <a:lnTo>
                  <a:pt x="7360336" y="2549125"/>
                </a:lnTo>
                <a:cubicBezTo>
                  <a:pt x="7360336" y="2549125"/>
                  <a:pt x="7363866" y="2545596"/>
                  <a:pt x="7370926" y="2538535"/>
                </a:cubicBezTo>
                <a:lnTo>
                  <a:pt x="7381516" y="2549125"/>
                </a:lnTo>
                <a:lnTo>
                  <a:pt x="7402697" y="2559716"/>
                </a:lnTo>
                <a:cubicBezTo>
                  <a:pt x="7416818" y="2566775"/>
                  <a:pt x="7423878" y="2568541"/>
                  <a:pt x="7423878" y="2565010"/>
                </a:cubicBezTo>
                <a:cubicBezTo>
                  <a:pt x="7423878" y="2561481"/>
                  <a:pt x="7427408" y="2559716"/>
                  <a:pt x="7434468" y="2559716"/>
                </a:cubicBezTo>
                <a:cubicBezTo>
                  <a:pt x="7434468" y="2566775"/>
                  <a:pt x="7434468" y="2570306"/>
                  <a:pt x="7434468" y="2570306"/>
                </a:cubicBezTo>
                <a:cubicBezTo>
                  <a:pt x="7434468" y="2577366"/>
                  <a:pt x="7430938" y="2580897"/>
                  <a:pt x="7423878" y="2580897"/>
                </a:cubicBezTo>
                <a:cubicBezTo>
                  <a:pt x="7416818" y="2580897"/>
                  <a:pt x="7406226" y="2577366"/>
                  <a:pt x="7392107" y="2570306"/>
                </a:cubicBezTo>
                <a:cubicBezTo>
                  <a:pt x="7370926" y="2570306"/>
                  <a:pt x="7360336" y="2570306"/>
                  <a:pt x="7360336" y="2570306"/>
                </a:cubicBezTo>
                <a:close/>
                <a:moveTo>
                  <a:pt x="7116756" y="2538535"/>
                </a:moveTo>
                <a:cubicBezTo>
                  <a:pt x="7123818" y="2538535"/>
                  <a:pt x="7129112" y="2540300"/>
                  <a:pt x="7132641" y="2543831"/>
                </a:cubicBezTo>
                <a:cubicBezTo>
                  <a:pt x="7134406" y="2545596"/>
                  <a:pt x="7137496" y="2547801"/>
                  <a:pt x="7141909" y="2550449"/>
                </a:cubicBezTo>
                <a:lnTo>
                  <a:pt x="7159116" y="2559715"/>
                </a:lnTo>
                <a:lnTo>
                  <a:pt x="7137937" y="2549125"/>
                </a:lnTo>
                <a:lnTo>
                  <a:pt x="7116756" y="2549125"/>
                </a:lnTo>
                <a:close/>
                <a:moveTo>
                  <a:pt x="6629598" y="2538535"/>
                </a:moveTo>
                <a:lnTo>
                  <a:pt x="6650778" y="2549125"/>
                </a:lnTo>
                <a:lnTo>
                  <a:pt x="6682550" y="2549125"/>
                </a:lnTo>
                <a:cubicBezTo>
                  <a:pt x="6668429" y="2542066"/>
                  <a:pt x="6671958" y="2538535"/>
                  <a:pt x="6693140" y="2538535"/>
                </a:cubicBezTo>
                <a:lnTo>
                  <a:pt x="6703730" y="2538535"/>
                </a:lnTo>
                <a:cubicBezTo>
                  <a:pt x="6696669" y="2538535"/>
                  <a:pt x="6696669" y="2542066"/>
                  <a:pt x="6703730" y="2549125"/>
                </a:cubicBezTo>
                <a:lnTo>
                  <a:pt x="6777862" y="2570306"/>
                </a:lnTo>
                <a:cubicBezTo>
                  <a:pt x="6806104" y="2577366"/>
                  <a:pt x="6816696" y="2584427"/>
                  <a:pt x="6809634" y="2591487"/>
                </a:cubicBezTo>
                <a:lnTo>
                  <a:pt x="6820224" y="2591487"/>
                </a:lnTo>
                <a:cubicBezTo>
                  <a:pt x="6820224" y="2584427"/>
                  <a:pt x="6829050" y="2584427"/>
                  <a:pt x="6846700" y="2591487"/>
                </a:cubicBezTo>
                <a:cubicBezTo>
                  <a:pt x="6864352" y="2598548"/>
                  <a:pt x="6873177" y="2602077"/>
                  <a:pt x="6873177" y="2602077"/>
                </a:cubicBezTo>
                <a:lnTo>
                  <a:pt x="6809634" y="2602077"/>
                </a:lnTo>
                <a:cubicBezTo>
                  <a:pt x="6802573" y="2595018"/>
                  <a:pt x="6793748" y="2591487"/>
                  <a:pt x="6783158" y="2591487"/>
                </a:cubicBezTo>
                <a:cubicBezTo>
                  <a:pt x="6772568" y="2591487"/>
                  <a:pt x="6763743" y="2595018"/>
                  <a:pt x="6756682" y="2602077"/>
                </a:cubicBezTo>
                <a:cubicBezTo>
                  <a:pt x="6749621" y="2602077"/>
                  <a:pt x="6742562" y="2602077"/>
                  <a:pt x="6735502" y="2602077"/>
                </a:cubicBezTo>
                <a:cubicBezTo>
                  <a:pt x="6721381" y="2602077"/>
                  <a:pt x="6714320" y="2603842"/>
                  <a:pt x="6714320" y="2607373"/>
                </a:cubicBezTo>
                <a:cubicBezTo>
                  <a:pt x="6714320" y="2610904"/>
                  <a:pt x="6710791" y="2612668"/>
                  <a:pt x="6703730" y="2612668"/>
                </a:cubicBezTo>
                <a:lnTo>
                  <a:pt x="6693140" y="2602077"/>
                </a:lnTo>
                <a:cubicBezTo>
                  <a:pt x="6693140" y="2595018"/>
                  <a:pt x="6689610" y="2591487"/>
                  <a:pt x="6682550" y="2591487"/>
                </a:cubicBezTo>
                <a:lnTo>
                  <a:pt x="6682550" y="2580897"/>
                </a:lnTo>
                <a:cubicBezTo>
                  <a:pt x="6675488" y="2580897"/>
                  <a:pt x="6671958" y="2577366"/>
                  <a:pt x="6671958" y="2570306"/>
                </a:cubicBezTo>
                <a:cubicBezTo>
                  <a:pt x="6671958" y="2570306"/>
                  <a:pt x="6668429" y="2570306"/>
                  <a:pt x="6661368" y="2570306"/>
                </a:cubicBezTo>
                <a:lnTo>
                  <a:pt x="6640188" y="2549125"/>
                </a:lnTo>
                <a:close/>
                <a:moveTo>
                  <a:pt x="6078895" y="2538535"/>
                </a:moveTo>
                <a:lnTo>
                  <a:pt x="6110668" y="2559716"/>
                </a:lnTo>
                <a:cubicBezTo>
                  <a:pt x="6124786" y="2573837"/>
                  <a:pt x="6131847" y="2573837"/>
                  <a:pt x="6131847" y="2559716"/>
                </a:cubicBezTo>
                <a:cubicBezTo>
                  <a:pt x="6131847" y="2559716"/>
                  <a:pt x="6137142" y="2559716"/>
                  <a:pt x="6147734" y="2559716"/>
                </a:cubicBezTo>
                <a:cubicBezTo>
                  <a:pt x="6158324" y="2559716"/>
                  <a:pt x="6167149" y="2559716"/>
                  <a:pt x="6174209" y="2559716"/>
                </a:cubicBezTo>
                <a:lnTo>
                  <a:pt x="6163620" y="2570306"/>
                </a:lnTo>
                <a:cubicBezTo>
                  <a:pt x="6156558" y="2570306"/>
                  <a:pt x="6151264" y="2572071"/>
                  <a:pt x="6147734" y="2575602"/>
                </a:cubicBezTo>
                <a:cubicBezTo>
                  <a:pt x="6144204" y="2579131"/>
                  <a:pt x="6142438" y="2580897"/>
                  <a:pt x="6142438" y="2580897"/>
                </a:cubicBezTo>
                <a:cubicBezTo>
                  <a:pt x="6135378" y="2573837"/>
                  <a:pt x="6131847" y="2573837"/>
                  <a:pt x="6131847" y="2580897"/>
                </a:cubicBezTo>
                <a:lnTo>
                  <a:pt x="6110668" y="2570306"/>
                </a:lnTo>
                <a:cubicBezTo>
                  <a:pt x="6103606" y="2563246"/>
                  <a:pt x="6100076" y="2559716"/>
                  <a:pt x="6100076" y="2559716"/>
                </a:cubicBezTo>
                <a:close/>
                <a:moveTo>
                  <a:pt x="5326977" y="2538535"/>
                </a:moveTo>
                <a:lnTo>
                  <a:pt x="5337566" y="2538535"/>
                </a:lnTo>
                <a:lnTo>
                  <a:pt x="5358748" y="2549125"/>
                </a:lnTo>
                <a:cubicBezTo>
                  <a:pt x="5344627" y="2549125"/>
                  <a:pt x="5334037" y="2545596"/>
                  <a:pt x="5326977" y="2538535"/>
                </a:cubicBezTo>
                <a:close/>
                <a:moveTo>
                  <a:pt x="6280114" y="2527944"/>
                </a:moveTo>
                <a:lnTo>
                  <a:pt x="6311884" y="2538535"/>
                </a:lnTo>
                <a:cubicBezTo>
                  <a:pt x="6304824" y="2545596"/>
                  <a:pt x="6297765" y="2545596"/>
                  <a:pt x="6290704" y="2538535"/>
                </a:cubicBezTo>
                <a:close/>
                <a:moveTo>
                  <a:pt x="7434468" y="2517354"/>
                </a:moveTo>
                <a:cubicBezTo>
                  <a:pt x="7448588" y="2517354"/>
                  <a:pt x="7448588" y="2524414"/>
                  <a:pt x="7434468" y="2538535"/>
                </a:cubicBezTo>
                <a:cubicBezTo>
                  <a:pt x="7427408" y="2538535"/>
                  <a:pt x="7423878" y="2535004"/>
                  <a:pt x="7423878" y="2527944"/>
                </a:cubicBezTo>
                <a:cubicBezTo>
                  <a:pt x="7423878" y="2520885"/>
                  <a:pt x="7427408" y="2517354"/>
                  <a:pt x="7434468" y="2517354"/>
                </a:cubicBezTo>
                <a:close/>
                <a:moveTo>
                  <a:pt x="6343656" y="2517354"/>
                </a:moveTo>
                <a:lnTo>
                  <a:pt x="6354246" y="2527944"/>
                </a:lnTo>
                <a:cubicBezTo>
                  <a:pt x="6354246" y="2527944"/>
                  <a:pt x="6350717" y="2527944"/>
                  <a:pt x="6343656" y="2527944"/>
                </a:cubicBezTo>
                <a:cubicBezTo>
                  <a:pt x="6343656" y="2520885"/>
                  <a:pt x="6343656" y="2517354"/>
                  <a:pt x="6343656" y="2517354"/>
                </a:cubicBezTo>
                <a:close/>
                <a:moveTo>
                  <a:pt x="7159118" y="2506764"/>
                </a:moveTo>
                <a:cubicBezTo>
                  <a:pt x="7166178" y="2506764"/>
                  <a:pt x="7169708" y="2506764"/>
                  <a:pt x="7169708" y="2506764"/>
                </a:cubicBezTo>
                <a:cubicBezTo>
                  <a:pt x="7169708" y="2506764"/>
                  <a:pt x="7173238" y="2506764"/>
                  <a:pt x="7180299" y="2506764"/>
                </a:cubicBezTo>
                <a:lnTo>
                  <a:pt x="7169708" y="2517354"/>
                </a:lnTo>
                <a:close/>
                <a:moveTo>
                  <a:pt x="7053214" y="2506764"/>
                </a:moveTo>
                <a:lnTo>
                  <a:pt x="7074395" y="2517354"/>
                </a:lnTo>
                <a:cubicBezTo>
                  <a:pt x="7074395" y="2517354"/>
                  <a:pt x="7077924" y="2520885"/>
                  <a:pt x="7084985" y="2527944"/>
                </a:cubicBezTo>
                <a:lnTo>
                  <a:pt x="7074395" y="2527944"/>
                </a:lnTo>
                <a:lnTo>
                  <a:pt x="7063804" y="2527944"/>
                </a:lnTo>
                <a:cubicBezTo>
                  <a:pt x="7056744" y="2527944"/>
                  <a:pt x="7049684" y="2527944"/>
                  <a:pt x="7042622" y="2527944"/>
                </a:cubicBezTo>
                <a:cubicBezTo>
                  <a:pt x="7035562" y="2527944"/>
                  <a:pt x="7032033" y="2527944"/>
                  <a:pt x="7032033" y="2527944"/>
                </a:cubicBezTo>
                <a:lnTo>
                  <a:pt x="7021443" y="2538535"/>
                </a:lnTo>
                <a:lnTo>
                  <a:pt x="7010852" y="2527944"/>
                </a:lnTo>
                <a:cubicBezTo>
                  <a:pt x="7010852" y="2527944"/>
                  <a:pt x="7014381" y="2527944"/>
                  <a:pt x="7021443" y="2527944"/>
                </a:cubicBezTo>
                <a:cubicBezTo>
                  <a:pt x="7028504" y="2527944"/>
                  <a:pt x="7035562" y="2524414"/>
                  <a:pt x="7042622" y="2517354"/>
                </a:cubicBezTo>
                <a:cubicBezTo>
                  <a:pt x="7049684" y="2510294"/>
                  <a:pt x="7053214" y="2506764"/>
                  <a:pt x="7053214" y="2506764"/>
                </a:cubicBezTo>
                <a:close/>
                <a:moveTo>
                  <a:pt x="6830814" y="2506764"/>
                </a:moveTo>
                <a:cubicBezTo>
                  <a:pt x="6837876" y="2506764"/>
                  <a:pt x="6844936" y="2506764"/>
                  <a:pt x="6851996" y="2506764"/>
                </a:cubicBezTo>
                <a:lnTo>
                  <a:pt x="6851996" y="2517354"/>
                </a:lnTo>
                <a:cubicBezTo>
                  <a:pt x="6844936" y="2517354"/>
                  <a:pt x="6837876" y="2513823"/>
                  <a:pt x="6830814" y="2506764"/>
                </a:cubicBezTo>
                <a:close/>
                <a:moveTo>
                  <a:pt x="6205980" y="2506764"/>
                </a:moveTo>
                <a:lnTo>
                  <a:pt x="6216572" y="2506764"/>
                </a:lnTo>
                <a:cubicBezTo>
                  <a:pt x="6230690" y="2506764"/>
                  <a:pt x="6237752" y="2510294"/>
                  <a:pt x="6237752" y="2517354"/>
                </a:cubicBezTo>
                <a:cubicBezTo>
                  <a:pt x="6223632" y="2517354"/>
                  <a:pt x="6213042" y="2513823"/>
                  <a:pt x="6205980" y="2506764"/>
                </a:cubicBezTo>
                <a:close/>
                <a:moveTo>
                  <a:pt x="8080483" y="2496173"/>
                </a:moveTo>
                <a:lnTo>
                  <a:pt x="8091075" y="2506764"/>
                </a:lnTo>
                <a:lnTo>
                  <a:pt x="8080483" y="2506764"/>
                </a:lnTo>
                <a:close/>
                <a:moveTo>
                  <a:pt x="7095574" y="2496173"/>
                </a:moveTo>
                <a:lnTo>
                  <a:pt x="7148526" y="2506764"/>
                </a:lnTo>
                <a:lnTo>
                  <a:pt x="7116756" y="2506764"/>
                </a:lnTo>
                <a:close/>
                <a:moveTo>
                  <a:pt x="6703730" y="2496173"/>
                </a:moveTo>
                <a:cubicBezTo>
                  <a:pt x="6710791" y="2496173"/>
                  <a:pt x="6714320" y="2497938"/>
                  <a:pt x="6714320" y="2501469"/>
                </a:cubicBezTo>
                <a:cubicBezTo>
                  <a:pt x="6714320" y="2504999"/>
                  <a:pt x="6712554" y="2506764"/>
                  <a:pt x="6709025" y="2506764"/>
                </a:cubicBezTo>
                <a:cubicBezTo>
                  <a:pt x="6705496" y="2506764"/>
                  <a:pt x="6703730" y="2503233"/>
                  <a:pt x="6703730" y="2496173"/>
                </a:cubicBezTo>
                <a:close/>
                <a:moveTo>
                  <a:pt x="5263434" y="2496173"/>
                </a:moveTo>
                <a:cubicBezTo>
                  <a:pt x="5270494" y="2503233"/>
                  <a:pt x="5274025" y="2510294"/>
                  <a:pt x="5274025" y="2517354"/>
                </a:cubicBezTo>
                <a:lnTo>
                  <a:pt x="5252844" y="2517354"/>
                </a:lnTo>
                <a:cubicBezTo>
                  <a:pt x="5245784" y="2517354"/>
                  <a:pt x="5242254" y="2513823"/>
                  <a:pt x="5242254" y="2506764"/>
                </a:cubicBezTo>
                <a:close/>
                <a:moveTo>
                  <a:pt x="7137937" y="2485583"/>
                </a:moveTo>
                <a:cubicBezTo>
                  <a:pt x="7144997" y="2485583"/>
                  <a:pt x="7152058" y="2487348"/>
                  <a:pt x="7159118" y="2490879"/>
                </a:cubicBezTo>
                <a:cubicBezTo>
                  <a:pt x="7166178" y="2494408"/>
                  <a:pt x="7169708" y="2496173"/>
                  <a:pt x="7169708" y="2496173"/>
                </a:cubicBezTo>
                <a:cubicBezTo>
                  <a:pt x="7162648" y="2503233"/>
                  <a:pt x="7159118" y="2506764"/>
                  <a:pt x="7159118" y="2506764"/>
                </a:cubicBezTo>
                <a:cubicBezTo>
                  <a:pt x="7159118" y="2506764"/>
                  <a:pt x="7159118" y="2503233"/>
                  <a:pt x="7159118" y="2496173"/>
                </a:cubicBezTo>
                <a:close/>
                <a:moveTo>
                  <a:pt x="6947310" y="2485583"/>
                </a:moveTo>
                <a:cubicBezTo>
                  <a:pt x="6954370" y="2485583"/>
                  <a:pt x="6959666" y="2485583"/>
                  <a:pt x="6963196" y="2485583"/>
                </a:cubicBezTo>
                <a:cubicBezTo>
                  <a:pt x="6966725" y="2485583"/>
                  <a:pt x="6968491" y="2485583"/>
                  <a:pt x="6968491" y="2485583"/>
                </a:cubicBezTo>
                <a:cubicBezTo>
                  <a:pt x="6968491" y="2492643"/>
                  <a:pt x="6961429" y="2496173"/>
                  <a:pt x="6947310" y="2496173"/>
                </a:cubicBezTo>
                <a:lnTo>
                  <a:pt x="6936718" y="2496173"/>
                </a:lnTo>
                <a:cubicBezTo>
                  <a:pt x="6936718" y="2489114"/>
                  <a:pt x="6940248" y="2485583"/>
                  <a:pt x="6947310" y="2485583"/>
                </a:cubicBezTo>
                <a:close/>
                <a:moveTo>
                  <a:pt x="5721469" y="2482273"/>
                </a:moveTo>
                <a:cubicBezTo>
                  <a:pt x="5742650" y="2480949"/>
                  <a:pt x="5755888" y="2485583"/>
                  <a:pt x="5761183" y="2496173"/>
                </a:cubicBezTo>
                <a:cubicBezTo>
                  <a:pt x="5747064" y="2496173"/>
                  <a:pt x="5736472" y="2496173"/>
                  <a:pt x="5729412" y="2496173"/>
                </a:cubicBezTo>
                <a:cubicBezTo>
                  <a:pt x="5715292" y="2489114"/>
                  <a:pt x="5704702" y="2485583"/>
                  <a:pt x="5697641" y="2485583"/>
                </a:cubicBezTo>
                <a:cubicBezTo>
                  <a:pt x="5706466" y="2483818"/>
                  <a:pt x="5714409" y="2482714"/>
                  <a:pt x="5721469" y="2482273"/>
                </a:cubicBezTo>
                <a:close/>
                <a:moveTo>
                  <a:pt x="5665870" y="2474992"/>
                </a:moveTo>
                <a:lnTo>
                  <a:pt x="5676460" y="2474992"/>
                </a:lnTo>
                <a:cubicBezTo>
                  <a:pt x="5676460" y="2482052"/>
                  <a:pt x="5674695" y="2485583"/>
                  <a:pt x="5671166" y="2485583"/>
                </a:cubicBezTo>
                <a:cubicBezTo>
                  <a:pt x="5667635" y="2485583"/>
                  <a:pt x="5665870" y="2482052"/>
                  <a:pt x="5665870" y="2474992"/>
                </a:cubicBezTo>
                <a:close/>
                <a:moveTo>
                  <a:pt x="7443736" y="2469698"/>
                </a:moveTo>
                <a:cubicBezTo>
                  <a:pt x="7444616" y="2469698"/>
                  <a:pt x="7445059" y="2471462"/>
                  <a:pt x="7445059" y="2474992"/>
                </a:cubicBezTo>
                <a:cubicBezTo>
                  <a:pt x="7452120" y="2474992"/>
                  <a:pt x="7452120" y="2478523"/>
                  <a:pt x="7445059" y="2485583"/>
                </a:cubicBezTo>
                <a:cubicBezTo>
                  <a:pt x="7437999" y="2485583"/>
                  <a:pt x="7436234" y="2482052"/>
                  <a:pt x="7439764" y="2474992"/>
                </a:cubicBezTo>
                <a:cubicBezTo>
                  <a:pt x="7441528" y="2471462"/>
                  <a:pt x="7442852" y="2469698"/>
                  <a:pt x="7443736" y="2469698"/>
                </a:cubicBezTo>
                <a:close/>
                <a:moveTo>
                  <a:pt x="7111462" y="2469698"/>
                </a:moveTo>
                <a:lnTo>
                  <a:pt x="7120728" y="2476317"/>
                </a:lnTo>
                <a:cubicBezTo>
                  <a:pt x="7125140" y="2478964"/>
                  <a:pt x="7130876" y="2482052"/>
                  <a:pt x="7137937" y="2485583"/>
                </a:cubicBezTo>
                <a:cubicBezTo>
                  <a:pt x="7130876" y="2485583"/>
                  <a:pt x="7125581" y="2485583"/>
                  <a:pt x="7122052" y="2485583"/>
                </a:cubicBezTo>
                <a:cubicBezTo>
                  <a:pt x="7118522" y="2485583"/>
                  <a:pt x="7116756" y="2482052"/>
                  <a:pt x="7116756" y="2474992"/>
                </a:cubicBezTo>
                <a:close/>
                <a:moveTo>
                  <a:pt x="6947310" y="2464402"/>
                </a:moveTo>
                <a:lnTo>
                  <a:pt x="6957900" y="2464402"/>
                </a:lnTo>
                <a:cubicBezTo>
                  <a:pt x="6957900" y="2471462"/>
                  <a:pt x="6956135" y="2474992"/>
                  <a:pt x="6952604" y="2474992"/>
                </a:cubicBezTo>
                <a:cubicBezTo>
                  <a:pt x="6949074" y="2474992"/>
                  <a:pt x="6947310" y="2471462"/>
                  <a:pt x="6947310" y="2464402"/>
                </a:cubicBezTo>
                <a:close/>
                <a:moveTo>
                  <a:pt x="6364836" y="2464402"/>
                </a:moveTo>
                <a:lnTo>
                  <a:pt x="6343656" y="2474992"/>
                </a:lnTo>
                <a:cubicBezTo>
                  <a:pt x="6357776" y="2474992"/>
                  <a:pt x="6364836" y="2474992"/>
                  <a:pt x="6364836" y="2474992"/>
                </a:cubicBezTo>
                <a:lnTo>
                  <a:pt x="6386018" y="2485583"/>
                </a:lnTo>
                <a:cubicBezTo>
                  <a:pt x="6386018" y="2492643"/>
                  <a:pt x="6384252" y="2496173"/>
                  <a:pt x="6380723" y="2496173"/>
                </a:cubicBezTo>
                <a:lnTo>
                  <a:pt x="6396608" y="2496173"/>
                </a:lnTo>
                <a:lnTo>
                  <a:pt x="6396608" y="2474992"/>
                </a:lnTo>
                <a:lnTo>
                  <a:pt x="6386018" y="2474992"/>
                </a:lnTo>
                <a:close/>
                <a:moveTo>
                  <a:pt x="6248342" y="2464402"/>
                </a:moveTo>
                <a:lnTo>
                  <a:pt x="6248342" y="2474992"/>
                </a:lnTo>
                <a:cubicBezTo>
                  <a:pt x="6248342" y="2474992"/>
                  <a:pt x="6244813" y="2474992"/>
                  <a:pt x="6237752" y="2474992"/>
                </a:cubicBezTo>
                <a:close/>
                <a:moveTo>
                  <a:pt x="6785806" y="2459106"/>
                </a:moveTo>
                <a:cubicBezTo>
                  <a:pt x="6787570" y="2459106"/>
                  <a:pt x="6788454" y="2460873"/>
                  <a:pt x="6788454" y="2464402"/>
                </a:cubicBezTo>
                <a:lnTo>
                  <a:pt x="6777862" y="2464402"/>
                </a:lnTo>
                <a:cubicBezTo>
                  <a:pt x="6781394" y="2460873"/>
                  <a:pt x="6784040" y="2459106"/>
                  <a:pt x="6785806" y="2459106"/>
                </a:cubicBezTo>
                <a:close/>
                <a:moveTo>
                  <a:pt x="6513102" y="2453812"/>
                </a:moveTo>
                <a:lnTo>
                  <a:pt x="6555464" y="2464402"/>
                </a:lnTo>
                <a:cubicBezTo>
                  <a:pt x="6548403" y="2464402"/>
                  <a:pt x="6541344" y="2464402"/>
                  <a:pt x="6534284" y="2464402"/>
                </a:cubicBezTo>
                <a:cubicBezTo>
                  <a:pt x="6527223" y="2464402"/>
                  <a:pt x="6520163" y="2460871"/>
                  <a:pt x="6513102" y="2453812"/>
                </a:cubicBezTo>
                <a:close/>
                <a:moveTo>
                  <a:pt x="6025943" y="2453812"/>
                </a:moveTo>
                <a:lnTo>
                  <a:pt x="6036534" y="2453812"/>
                </a:lnTo>
                <a:cubicBezTo>
                  <a:pt x="6050654" y="2453812"/>
                  <a:pt x="6061245" y="2457342"/>
                  <a:pt x="6068305" y="2464402"/>
                </a:cubicBezTo>
                <a:cubicBezTo>
                  <a:pt x="6054186" y="2464402"/>
                  <a:pt x="6043594" y="2464402"/>
                  <a:pt x="6036534" y="2464402"/>
                </a:cubicBezTo>
                <a:close/>
                <a:moveTo>
                  <a:pt x="7701876" y="2436602"/>
                </a:moveTo>
                <a:cubicBezTo>
                  <a:pt x="7703642" y="2435719"/>
                  <a:pt x="7706288" y="2436161"/>
                  <a:pt x="7709820" y="2437927"/>
                </a:cubicBezTo>
                <a:cubicBezTo>
                  <a:pt x="7716880" y="2441456"/>
                  <a:pt x="7731000" y="2443221"/>
                  <a:pt x="7752182" y="2443221"/>
                </a:cubicBezTo>
                <a:lnTo>
                  <a:pt x="7794542" y="2453812"/>
                </a:lnTo>
                <a:cubicBezTo>
                  <a:pt x="7794542" y="2460871"/>
                  <a:pt x="7791012" y="2464402"/>
                  <a:pt x="7783952" y="2464402"/>
                </a:cubicBezTo>
                <a:lnTo>
                  <a:pt x="7741590" y="2453812"/>
                </a:lnTo>
                <a:lnTo>
                  <a:pt x="7699230" y="2443221"/>
                </a:lnTo>
                <a:cubicBezTo>
                  <a:pt x="7699230" y="2439691"/>
                  <a:pt x="7700110" y="2437486"/>
                  <a:pt x="7701876" y="2436602"/>
                </a:cubicBezTo>
                <a:close/>
                <a:moveTo>
                  <a:pt x="7286203" y="2432631"/>
                </a:moveTo>
                <a:lnTo>
                  <a:pt x="7307384" y="2432631"/>
                </a:lnTo>
                <a:lnTo>
                  <a:pt x="7307384" y="2443221"/>
                </a:lnTo>
                <a:cubicBezTo>
                  <a:pt x="7300322" y="2443221"/>
                  <a:pt x="7295028" y="2443221"/>
                  <a:pt x="7291498" y="2443221"/>
                </a:cubicBezTo>
                <a:cubicBezTo>
                  <a:pt x="7287968" y="2443221"/>
                  <a:pt x="7286203" y="2439691"/>
                  <a:pt x="7286203" y="2432631"/>
                </a:cubicBezTo>
                <a:close/>
                <a:moveTo>
                  <a:pt x="7116756" y="2432631"/>
                </a:moveTo>
                <a:cubicBezTo>
                  <a:pt x="7116756" y="2432631"/>
                  <a:pt x="7120285" y="2436161"/>
                  <a:pt x="7127347" y="2443221"/>
                </a:cubicBezTo>
                <a:lnTo>
                  <a:pt x="7116756" y="2443221"/>
                </a:lnTo>
                <a:lnTo>
                  <a:pt x="7106166" y="2443221"/>
                </a:lnTo>
                <a:cubicBezTo>
                  <a:pt x="7113226" y="2436161"/>
                  <a:pt x="7116756" y="2432631"/>
                  <a:pt x="7116756" y="2432631"/>
                </a:cubicBezTo>
                <a:close/>
                <a:moveTo>
                  <a:pt x="5920039" y="2432631"/>
                </a:moveTo>
                <a:lnTo>
                  <a:pt x="5930630" y="2432631"/>
                </a:lnTo>
                <a:lnTo>
                  <a:pt x="6015353" y="2453812"/>
                </a:lnTo>
                <a:cubicBezTo>
                  <a:pt x="6001234" y="2453812"/>
                  <a:pt x="5994172" y="2453812"/>
                  <a:pt x="5994172" y="2453812"/>
                </a:cubicBezTo>
                <a:cubicBezTo>
                  <a:pt x="5980053" y="2446752"/>
                  <a:pt x="5965930" y="2443221"/>
                  <a:pt x="5951812" y="2443221"/>
                </a:cubicBezTo>
                <a:cubicBezTo>
                  <a:pt x="5944750" y="2443221"/>
                  <a:pt x="5937690" y="2441456"/>
                  <a:pt x="5930630" y="2437927"/>
                </a:cubicBezTo>
                <a:cubicBezTo>
                  <a:pt x="5923568" y="2434396"/>
                  <a:pt x="5920039" y="2432631"/>
                  <a:pt x="5920039" y="2432631"/>
                </a:cubicBezTo>
                <a:close/>
                <a:moveTo>
                  <a:pt x="6354246" y="2422040"/>
                </a:moveTo>
                <a:cubicBezTo>
                  <a:pt x="6361306" y="2429100"/>
                  <a:pt x="6364836" y="2432631"/>
                  <a:pt x="6364836" y="2432631"/>
                </a:cubicBezTo>
                <a:cubicBezTo>
                  <a:pt x="6364836" y="2432631"/>
                  <a:pt x="6364836" y="2434396"/>
                  <a:pt x="6364836" y="2437927"/>
                </a:cubicBezTo>
                <a:cubicBezTo>
                  <a:pt x="6364836" y="2441456"/>
                  <a:pt x="6368367" y="2443221"/>
                  <a:pt x="6375428" y="2443221"/>
                </a:cubicBezTo>
                <a:cubicBezTo>
                  <a:pt x="6382488" y="2443221"/>
                  <a:pt x="6386018" y="2446752"/>
                  <a:pt x="6386018" y="2453812"/>
                </a:cubicBezTo>
                <a:cubicBezTo>
                  <a:pt x="6393079" y="2460871"/>
                  <a:pt x="6414259" y="2467933"/>
                  <a:pt x="6449560" y="2474992"/>
                </a:cubicBezTo>
                <a:lnTo>
                  <a:pt x="6460150" y="2485583"/>
                </a:lnTo>
                <a:lnTo>
                  <a:pt x="6481332" y="2485583"/>
                </a:lnTo>
                <a:cubicBezTo>
                  <a:pt x="6495451" y="2485583"/>
                  <a:pt x="6513102" y="2489114"/>
                  <a:pt x="6534284" y="2496173"/>
                </a:cubicBezTo>
                <a:cubicBezTo>
                  <a:pt x="6555464" y="2503233"/>
                  <a:pt x="6573115" y="2506764"/>
                  <a:pt x="6587236" y="2506764"/>
                </a:cubicBezTo>
                <a:cubicBezTo>
                  <a:pt x="6594296" y="2513823"/>
                  <a:pt x="6601355" y="2517354"/>
                  <a:pt x="6608416" y="2517354"/>
                </a:cubicBezTo>
                <a:cubicBezTo>
                  <a:pt x="6608416" y="2517354"/>
                  <a:pt x="6611946" y="2517354"/>
                  <a:pt x="6619006" y="2517354"/>
                </a:cubicBezTo>
                <a:cubicBezTo>
                  <a:pt x="6626067" y="2517354"/>
                  <a:pt x="6633127" y="2520885"/>
                  <a:pt x="6640188" y="2527944"/>
                </a:cubicBezTo>
                <a:lnTo>
                  <a:pt x="6650778" y="2538535"/>
                </a:lnTo>
                <a:lnTo>
                  <a:pt x="6640188" y="2538535"/>
                </a:lnTo>
                <a:lnTo>
                  <a:pt x="6629598" y="2538535"/>
                </a:lnTo>
                <a:lnTo>
                  <a:pt x="6619006" y="2538535"/>
                </a:lnTo>
                <a:cubicBezTo>
                  <a:pt x="6626067" y="2545596"/>
                  <a:pt x="6627832" y="2550890"/>
                  <a:pt x="6624302" y="2554421"/>
                </a:cubicBezTo>
                <a:cubicBezTo>
                  <a:pt x="6620772" y="2557952"/>
                  <a:pt x="6617242" y="2559716"/>
                  <a:pt x="6613711" y="2559716"/>
                </a:cubicBezTo>
                <a:cubicBezTo>
                  <a:pt x="6610182" y="2559716"/>
                  <a:pt x="6608416" y="2556185"/>
                  <a:pt x="6608416" y="2549125"/>
                </a:cubicBezTo>
                <a:lnTo>
                  <a:pt x="6576646" y="2538535"/>
                </a:lnTo>
                <a:lnTo>
                  <a:pt x="6513102" y="2517354"/>
                </a:lnTo>
                <a:lnTo>
                  <a:pt x="6460150" y="2506764"/>
                </a:lnTo>
                <a:cubicBezTo>
                  <a:pt x="6460150" y="2506764"/>
                  <a:pt x="6458384" y="2503233"/>
                  <a:pt x="6454855" y="2496173"/>
                </a:cubicBezTo>
                <a:cubicBezTo>
                  <a:pt x="6451326" y="2489114"/>
                  <a:pt x="6449560" y="2483818"/>
                  <a:pt x="6449560" y="2480287"/>
                </a:cubicBezTo>
                <a:cubicBezTo>
                  <a:pt x="6449560" y="2476757"/>
                  <a:pt x="6446031" y="2474992"/>
                  <a:pt x="6438970" y="2474992"/>
                </a:cubicBezTo>
                <a:cubicBezTo>
                  <a:pt x="6431909" y="2474992"/>
                  <a:pt x="6430144" y="2478523"/>
                  <a:pt x="6433675" y="2485583"/>
                </a:cubicBezTo>
                <a:cubicBezTo>
                  <a:pt x="6437204" y="2492643"/>
                  <a:pt x="6433675" y="2497938"/>
                  <a:pt x="6423084" y="2501469"/>
                </a:cubicBezTo>
                <a:cubicBezTo>
                  <a:pt x="6412494" y="2504999"/>
                  <a:pt x="6407198" y="2506764"/>
                  <a:pt x="6407198" y="2506764"/>
                </a:cubicBezTo>
                <a:cubicBezTo>
                  <a:pt x="6400138" y="2506764"/>
                  <a:pt x="6396608" y="2510294"/>
                  <a:pt x="6396608" y="2517354"/>
                </a:cubicBezTo>
                <a:cubicBezTo>
                  <a:pt x="6389547" y="2524414"/>
                  <a:pt x="6382488" y="2524414"/>
                  <a:pt x="6375428" y="2517354"/>
                </a:cubicBezTo>
                <a:cubicBezTo>
                  <a:pt x="6368367" y="2517354"/>
                  <a:pt x="6364836" y="2517354"/>
                  <a:pt x="6364836" y="2517354"/>
                </a:cubicBezTo>
                <a:cubicBezTo>
                  <a:pt x="6364836" y="2517354"/>
                  <a:pt x="6363072" y="2515589"/>
                  <a:pt x="6359542" y="2512058"/>
                </a:cubicBezTo>
                <a:cubicBezTo>
                  <a:pt x="6356012" y="2508529"/>
                  <a:pt x="6354246" y="2506764"/>
                  <a:pt x="6354246" y="2506764"/>
                </a:cubicBezTo>
                <a:cubicBezTo>
                  <a:pt x="6354246" y="2499704"/>
                  <a:pt x="6352480" y="2496173"/>
                  <a:pt x="6348950" y="2496173"/>
                </a:cubicBezTo>
                <a:cubicBezTo>
                  <a:pt x="6345422" y="2496173"/>
                  <a:pt x="6343656" y="2496173"/>
                  <a:pt x="6343656" y="2496173"/>
                </a:cubicBezTo>
                <a:lnTo>
                  <a:pt x="6333066" y="2485583"/>
                </a:lnTo>
                <a:cubicBezTo>
                  <a:pt x="6333066" y="2478523"/>
                  <a:pt x="6333066" y="2471462"/>
                  <a:pt x="6333066" y="2464402"/>
                </a:cubicBezTo>
                <a:cubicBezTo>
                  <a:pt x="6333066" y="2450281"/>
                  <a:pt x="6322476" y="2443221"/>
                  <a:pt x="6301294" y="2443221"/>
                </a:cubicBezTo>
                <a:cubicBezTo>
                  <a:pt x="6294234" y="2443221"/>
                  <a:pt x="6287174" y="2439691"/>
                  <a:pt x="6280114" y="2432631"/>
                </a:cubicBezTo>
                <a:lnTo>
                  <a:pt x="6285409" y="2432631"/>
                </a:lnTo>
                <a:cubicBezTo>
                  <a:pt x="6288938" y="2432631"/>
                  <a:pt x="6290704" y="2432631"/>
                  <a:pt x="6290704" y="2432631"/>
                </a:cubicBezTo>
                <a:cubicBezTo>
                  <a:pt x="6297765" y="2432631"/>
                  <a:pt x="6311884" y="2432631"/>
                  <a:pt x="6333066" y="2432631"/>
                </a:cubicBezTo>
                <a:close/>
                <a:moveTo>
                  <a:pt x="6333066" y="2416746"/>
                </a:moveTo>
                <a:cubicBezTo>
                  <a:pt x="6336595" y="2416746"/>
                  <a:pt x="6340126" y="2418510"/>
                  <a:pt x="6343656" y="2422040"/>
                </a:cubicBezTo>
                <a:lnTo>
                  <a:pt x="6333066" y="2422040"/>
                </a:lnTo>
                <a:lnTo>
                  <a:pt x="6322476" y="2422040"/>
                </a:lnTo>
                <a:cubicBezTo>
                  <a:pt x="6326005" y="2418510"/>
                  <a:pt x="6329536" y="2416746"/>
                  <a:pt x="6333066" y="2416746"/>
                </a:cubicBezTo>
                <a:close/>
                <a:moveTo>
                  <a:pt x="6926129" y="2411450"/>
                </a:moveTo>
                <a:cubicBezTo>
                  <a:pt x="6933189" y="2411450"/>
                  <a:pt x="6943780" y="2413215"/>
                  <a:pt x="6957900" y="2416746"/>
                </a:cubicBezTo>
                <a:cubicBezTo>
                  <a:pt x="6972020" y="2420275"/>
                  <a:pt x="6982610" y="2422040"/>
                  <a:pt x="6989670" y="2422040"/>
                </a:cubicBezTo>
                <a:lnTo>
                  <a:pt x="6957900" y="2422040"/>
                </a:lnTo>
                <a:lnTo>
                  <a:pt x="6936718" y="2422040"/>
                </a:lnTo>
                <a:close/>
                <a:moveTo>
                  <a:pt x="6724910" y="2411450"/>
                </a:moveTo>
                <a:cubicBezTo>
                  <a:pt x="6724910" y="2418510"/>
                  <a:pt x="6726676" y="2422040"/>
                  <a:pt x="6730206" y="2422040"/>
                </a:cubicBezTo>
                <a:cubicBezTo>
                  <a:pt x="6733736" y="2422040"/>
                  <a:pt x="6735502" y="2422040"/>
                  <a:pt x="6735502" y="2422040"/>
                </a:cubicBezTo>
                <a:cubicBezTo>
                  <a:pt x="6735502" y="2429100"/>
                  <a:pt x="6733736" y="2432631"/>
                  <a:pt x="6730206" y="2432631"/>
                </a:cubicBezTo>
                <a:cubicBezTo>
                  <a:pt x="6726676" y="2432631"/>
                  <a:pt x="6724910" y="2432631"/>
                  <a:pt x="6724910" y="2432631"/>
                </a:cubicBezTo>
                <a:lnTo>
                  <a:pt x="6724910" y="2422040"/>
                </a:lnTo>
                <a:close/>
                <a:moveTo>
                  <a:pt x="6068305" y="2411450"/>
                </a:moveTo>
                <a:cubicBezTo>
                  <a:pt x="6068305" y="2411450"/>
                  <a:pt x="6073601" y="2411450"/>
                  <a:pt x="6084190" y="2411450"/>
                </a:cubicBezTo>
                <a:cubicBezTo>
                  <a:pt x="6094782" y="2411450"/>
                  <a:pt x="6103606" y="2411450"/>
                  <a:pt x="6110668" y="2411450"/>
                </a:cubicBezTo>
                <a:cubicBezTo>
                  <a:pt x="6124786" y="2418510"/>
                  <a:pt x="6135378" y="2422040"/>
                  <a:pt x="6142438" y="2422040"/>
                </a:cubicBezTo>
                <a:lnTo>
                  <a:pt x="6078895" y="2422040"/>
                </a:lnTo>
                <a:close/>
                <a:moveTo>
                  <a:pt x="5644689" y="2411450"/>
                </a:moveTo>
                <a:cubicBezTo>
                  <a:pt x="5651750" y="2411450"/>
                  <a:pt x="5655279" y="2414981"/>
                  <a:pt x="5655279" y="2422040"/>
                </a:cubicBezTo>
                <a:cubicBezTo>
                  <a:pt x="5655279" y="2422040"/>
                  <a:pt x="5653514" y="2423805"/>
                  <a:pt x="5649984" y="2427335"/>
                </a:cubicBezTo>
                <a:cubicBezTo>
                  <a:pt x="5646454" y="2430866"/>
                  <a:pt x="5641160" y="2429100"/>
                  <a:pt x="5634099" y="2422040"/>
                </a:cubicBezTo>
                <a:close/>
                <a:moveTo>
                  <a:pt x="7193536" y="2406154"/>
                </a:moveTo>
                <a:cubicBezTo>
                  <a:pt x="7195302" y="2406154"/>
                  <a:pt x="7197949" y="2407919"/>
                  <a:pt x="7201480" y="2411450"/>
                </a:cubicBezTo>
                <a:lnTo>
                  <a:pt x="7190889" y="2411450"/>
                </a:lnTo>
                <a:cubicBezTo>
                  <a:pt x="7190889" y="2407919"/>
                  <a:pt x="7191771" y="2406154"/>
                  <a:pt x="7193536" y="2406154"/>
                </a:cubicBezTo>
                <a:close/>
                <a:moveTo>
                  <a:pt x="6796396" y="2406154"/>
                </a:moveTo>
                <a:cubicBezTo>
                  <a:pt x="6798162" y="2406154"/>
                  <a:pt x="6799044" y="2407919"/>
                  <a:pt x="6799044" y="2411450"/>
                </a:cubicBezTo>
                <a:cubicBezTo>
                  <a:pt x="6799044" y="2411450"/>
                  <a:pt x="6795514" y="2411450"/>
                  <a:pt x="6788454" y="2411450"/>
                </a:cubicBezTo>
                <a:cubicBezTo>
                  <a:pt x="6791984" y="2407919"/>
                  <a:pt x="6794632" y="2406154"/>
                  <a:pt x="6796396" y="2406154"/>
                </a:cubicBezTo>
                <a:close/>
                <a:moveTo>
                  <a:pt x="6904948" y="2400860"/>
                </a:moveTo>
                <a:lnTo>
                  <a:pt x="6904948" y="2411450"/>
                </a:lnTo>
                <a:lnTo>
                  <a:pt x="6883766" y="2411450"/>
                </a:lnTo>
                <a:cubicBezTo>
                  <a:pt x="6890828" y="2404390"/>
                  <a:pt x="6897888" y="2400860"/>
                  <a:pt x="6904948" y="2400860"/>
                </a:cubicBezTo>
                <a:close/>
                <a:moveTo>
                  <a:pt x="6269524" y="2400860"/>
                </a:moveTo>
                <a:cubicBezTo>
                  <a:pt x="6276584" y="2400860"/>
                  <a:pt x="6280114" y="2402625"/>
                  <a:pt x="6280114" y="2406154"/>
                </a:cubicBezTo>
                <a:cubicBezTo>
                  <a:pt x="6280114" y="2409685"/>
                  <a:pt x="6276584" y="2411450"/>
                  <a:pt x="6269524" y="2411450"/>
                </a:cubicBezTo>
                <a:cubicBezTo>
                  <a:pt x="6269524" y="2404390"/>
                  <a:pt x="6269524" y="2400860"/>
                  <a:pt x="6269524" y="2400860"/>
                </a:cubicBezTo>
                <a:close/>
                <a:moveTo>
                  <a:pt x="6243046" y="2400860"/>
                </a:moveTo>
                <a:cubicBezTo>
                  <a:pt x="6246576" y="2400860"/>
                  <a:pt x="6250108" y="2400860"/>
                  <a:pt x="6253638" y="2400860"/>
                </a:cubicBezTo>
                <a:cubicBezTo>
                  <a:pt x="6257168" y="2400860"/>
                  <a:pt x="6255402" y="2404390"/>
                  <a:pt x="6248342" y="2411450"/>
                </a:cubicBezTo>
                <a:cubicBezTo>
                  <a:pt x="6241282" y="2418510"/>
                  <a:pt x="6237752" y="2418510"/>
                  <a:pt x="6237752" y="2411450"/>
                </a:cubicBezTo>
                <a:cubicBezTo>
                  <a:pt x="6237752" y="2404390"/>
                  <a:pt x="6239517" y="2400860"/>
                  <a:pt x="6243046" y="2400860"/>
                </a:cubicBezTo>
                <a:close/>
                <a:moveTo>
                  <a:pt x="6098752" y="2394241"/>
                </a:moveTo>
                <a:cubicBezTo>
                  <a:pt x="6099635" y="2395123"/>
                  <a:pt x="6100076" y="2397329"/>
                  <a:pt x="6100076" y="2400860"/>
                </a:cubicBezTo>
                <a:cubicBezTo>
                  <a:pt x="6093016" y="2400860"/>
                  <a:pt x="6089486" y="2400860"/>
                  <a:pt x="6089486" y="2400860"/>
                </a:cubicBezTo>
                <a:cubicBezTo>
                  <a:pt x="6089486" y="2400860"/>
                  <a:pt x="6091251" y="2399095"/>
                  <a:pt x="6094782" y="2395565"/>
                </a:cubicBezTo>
                <a:cubicBezTo>
                  <a:pt x="6096546" y="2393800"/>
                  <a:pt x="6097870" y="2393357"/>
                  <a:pt x="6098752" y="2394241"/>
                </a:cubicBezTo>
                <a:close/>
                <a:moveTo>
                  <a:pt x="6597826" y="2379679"/>
                </a:moveTo>
                <a:lnTo>
                  <a:pt x="6619006" y="2379679"/>
                </a:lnTo>
                <a:lnTo>
                  <a:pt x="6629598" y="2400860"/>
                </a:lnTo>
                <a:cubicBezTo>
                  <a:pt x="6629598" y="2400860"/>
                  <a:pt x="6631362" y="2400860"/>
                  <a:pt x="6634892" y="2400860"/>
                </a:cubicBezTo>
                <a:cubicBezTo>
                  <a:pt x="6638422" y="2400860"/>
                  <a:pt x="6643717" y="2400860"/>
                  <a:pt x="6650778" y="2400860"/>
                </a:cubicBezTo>
                <a:cubicBezTo>
                  <a:pt x="6657839" y="2400860"/>
                  <a:pt x="6661368" y="2400860"/>
                  <a:pt x="6661368" y="2400860"/>
                </a:cubicBezTo>
                <a:cubicBezTo>
                  <a:pt x="6661368" y="2400860"/>
                  <a:pt x="6661368" y="2397329"/>
                  <a:pt x="6661368" y="2390269"/>
                </a:cubicBezTo>
                <a:cubicBezTo>
                  <a:pt x="6661368" y="2390269"/>
                  <a:pt x="6664898" y="2390269"/>
                  <a:pt x="6671958" y="2390269"/>
                </a:cubicBezTo>
                <a:cubicBezTo>
                  <a:pt x="6679020" y="2390269"/>
                  <a:pt x="6679020" y="2393800"/>
                  <a:pt x="6671958" y="2400860"/>
                </a:cubicBezTo>
                <a:cubicBezTo>
                  <a:pt x="6671958" y="2400860"/>
                  <a:pt x="6675488" y="2400860"/>
                  <a:pt x="6682550" y="2400860"/>
                </a:cubicBezTo>
                <a:cubicBezTo>
                  <a:pt x="6689610" y="2400860"/>
                  <a:pt x="6693140" y="2404390"/>
                  <a:pt x="6693140" y="2411450"/>
                </a:cubicBezTo>
                <a:lnTo>
                  <a:pt x="6671958" y="2411450"/>
                </a:lnTo>
                <a:lnTo>
                  <a:pt x="6650778" y="2422040"/>
                </a:lnTo>
                <a:lnTo>
                  <a:pt x="6640188" y="2422040"/>
                </a:lnTo>
                <a:lnTo>
                  <a:pt x="6619006" y="2400860"/>
                </a:lnTo>
                <a:cubicBezTo>
                  <a:pt x="6619006" y="2393800"/>
                  <a:pt x="6615477" y="2388504"/>
                  <a:pt x="6608416" y="2384973"/>
                </a:cubicBezTo>
                <a:cubicBezTo>
                  <a:pt x="6601355" y="2381444"/>
                  <a:pt x="6597826" y="2379679"/>
                  <a:pt x="6597826" y="2379679"/>
                </a:cubicBezTo>
                <a:close/>
                <a:moveTo>
                  <a:pt x="6153028" y="2379679"/>
                </a:moveTo>
                <a:cubicBezTo>
                  <a:pt x="6153028" y="2379679"/>
                  <a:pt x="6167149" y="2383209"/>
                  <a:pt x="6195390" y="2390269"/>
                </a:cubicBezTo>
                <a:lnTo>
                  <a:pt x="6237752" y="2400860"/>
                </a:lnTo>
                <a:lnTo>
                  <a:pt x="6205980" y="2400860"/>
                </a:lnTo>
                <a:cubicBezTo>
                  <a:pt x="6198920" y="2400860"/>
                  <a:pt x="6191861" y="2400860"/>
                  <a:pt x="6184800" y="2400860"/>
                </a:cubicBezTo>
                <a:cubicBezTo>
                  <a:pt x="6177738" y="2400860"/>
                  <a:pt x="6170680" y="2400860"/>
                  <a:pt x="6163620" y="2400860"/>
                </a:cubicBezTo>
                <a:cubicBezTo>
                  <a:pt x="6163620" y="2400860"/>
                  <a:pt x="6163620" y="2399095"/>
                  <a:pt x="6163620" y="2395565"/>
                </a:cubicBezTo>
                <a:cubicBezTo>
                  <a:pt x="6163620" y="2392034"/>
                  <a:pt x="6160090" y="2390269"/>
                  <a:pt x="6153028" y="2390269"/>
                </a:cubicBezTo>
                <a:close/>
                <a:moveTo>
                  <a:pt x="6791101" y="2374383"/>
                </a:moveTo>
                <a:cubicBezTo>
                  <a:pt x="6789334" y="2374383"/>
                  <a:pt x="6788454" y="2376149"/>
                  <a:pt x="6788454" y="2379679"/>
                </a:cubicBezTo>
                <a:lnTo>
                  <a:pt x="6799044" y="2379679"/>
                </a:lnTo>
                <a:cubicBezTo>
                  <a:pt x="6795512" y="2376149"/>
                  <a:pt x="6792866" y="2374383"/>
                  <a:pt x="6791101" y="2374383"/>
                </a:cubicBezTo>
                <a:close/>
                <a:moveTo>
                  <a:pt x="7635686" y="2369088"/>
                </a:moveTo>
                <a:lnTo>
                  <a:pt x="7646278" y="2379679"/>
                </a:lnTo>
                <a:lnTo>
                  <a:pt x="7638334" y="2379679"/>
                </a:lnTo>
                <a:cubicBezTo>
                  <a:pt x="7633039" y="2379679"/>
                  <a:pt x="7628626" y="2379679"/>
                  <a:pt x="7625096" y="2379679"/>
                </a:cubicBezTo>
                <a:cubicBezTo>
                  <a:pt x="7632156" y="2379679"/>
                  <a:pt x="7633922" y="2377914"/>
                  <a:pt x="7630390" y="2374383"/>
                </a:cubicBezTo>
                <a:cubicBezTo>
                  <a:pt x="7626861" y="2370852"/>
                  <a:pt x="7628626" y="2369088"/>
                  <a:pt x="7635686" y="2369088"/>
                </a:cubicBezTo>
                <a:close/>
                <a:moveTo>
                  <a:pt x="7540374" y="2369088"/>
                </a:moveTo>
                <a:lnTo>
                  <a:pt x="7540374" y="2379679"/>
                </a:lnTo>
                <a:lnTo>
                  <a:pt x="7529782" y="2379679"/>
                </a:lnTo>
                <a:cubicBezTo>
                  <a:pt x="7529782" y="2372619"/>
                  <a:pt x="7533312" y="2369088"/>
                  <a:pt x="7540374" y="2369088"/>
                </a:cubicBezTo>
                <a:close/>
                <a:moveTo>
                  <a:pt x="7487420" y="2369088"/>
                </a:moveTo>
                <a:cubicBezTo>
                  <a:pt x="7487420" y="2369088"/>
                  <a:pt x="7490951" y="2369088"/>
                  <a:pt x="7498011" y="2369088"/>
                </a:cubicBezTo>
                <a:cubicBezTo>
                  <a:pt x="7505072" y="2369088"/>
                  <a:pt x="7508601" y="2369088"/>
                  <a:pt x="7508601" y="2369088"/>
                </a:cubicBezTo>
                <a:cubicBezTo>
                  <a:pt x="7508601" y="2369088"/>
                  <a:pt x="7505072" y="2372619"/>
                  <a:pt x="7498011" y="2379679"/>
                </a:cubicBezTo>
                <a:cubicBezTo>
                  <a:pt x="7490951" y="2379679"/>
                  <a:pt x="7487420" y="2379679"/>
                  <a:pt x="7487420" y="2379679"/>
                </a:cubicBezTo>
                <a:cubicBezTo>
                  <a:pt x="7487420" y="2379679"/>
                  <a:pt x="7487420" y="2376148"/>
                  <a:pt x="7487420" y="2369088"/>
                </a:cubicBezTo>
                <a:close/>
                <a:moveTo>
                  <a:pt x="5930630" y="2369088"/>
                </a:moveTo>
                <a:lnTo>
                  <a:pt x="5951812" y="2369088"/>
                </a:lnTo>
                <a:lnTo>
                  <a:pt x="5951812" y="2379679"/>
                </a:lnTo>
                <a:cubicBezTo>
                  <a:pt x="5944750" y="2379679"/>
                  <a:pt x="5937690" y="2376148"/>
                  <a:pt x="5930630" y="2369088"/>
                </a:cubicBezTo>
                <a:close/>
                <a:moveTo>
                  <a:pt x="5761183" y="2369088"/>
                </a:moveTo>
                <a:lnTo>
                  <a:pt x="5782364" y="2369088"/>
                </a:lnTo>
                <a:lnTo>
                  <a:pt x="5803545" y="2379679"/>
                </a:lnTo>
                <a:cubicBezTo>
                  <a:pt x="5803545" y="2379679"/>
                  <a:pt x="5801780" y="2381444"/>
                  <a:pt x="5798250" y="2384973"/>
                </a:cubicBezTo>
                <a:cubicBezTo>
                  <a:pt x="5794720" y="2388504"/>
                  <a:pt x="5791189" y="2388504"/>
                  <a:pt x="5787660" y="2384973"/>
                </a:cubicBezTo>
                <a:cubicBezTo>
                  <a:pt x="5784130" y="2381444"/>
                  <a:pt x="5778834" y="2379679"/>
                  <a:pt x="5771774" y="2379679"/>
                </a:cubicBezTo>
                <a:close/>
                <a:moveTo>
                  <a:pt x="5655279" y="2369088"/>
                </a:moveTo>
                <a:lnTo>
                  <a:pt x="5676460" y="2379679"/>
                </a:lnTo>
                <a:lnTo>
                  <a:pt x="5676460" y="2390269"/>
                </a:lnTo>
                <a:lnTo>
                  <a:pt x="5655279" y="2390269"/>
                </a:lnTo>
                <a:lnTo>
                  <a:pt x="5644689" y="2390269"/>
                </a:lnTo>
                <a:cubicBezTo>
                  <a:pt x="5644689" y="2390269"/>
                  <a:pt x="5648218" y="2386739"/>
                  <a:pt x="5655279" y="2379679"/>
                </a:cubicBezTo>
                <a:cubicBezTo>
                  <a:pt x="5655279" y="2372619"/>
                  <a:pt x="5655279" y="2369088"/>
                  <a:pt x="5655279" y="2369088"/>
                </a:cubicBezTo>
                <a:close/>
                <a:moveTo>
                  <a:pt x="5591737" y="2369088"/>
                </a:moveTo>
                <a:lnTo>
                  <a:pt x="5612918" y="2369088"/>
                </a:lnTo>
                <a:lnTo>
                  <a:pt x="5602327" y="2379679"/>
                </a:lnTo>
                <a:close/>
                <a:moveTo>
                  <a:pt x="7400050" y="2363793"/>
                </a:moveTo>
                <a:cubicBezTo>
                  <a:pt x="7401816" y="2363793"/>
                  <a:pt x="7402697" y="2365558"/>
                  <a:pt x="7402697" y="2369088"/>
                </a:cubicBezTo>
                <a:lnTo>
                  <a:pt x="7392107" y="2369088"/>
                </a:lnTo>
                <a:cubicBezTo>
                  <a:pt x="7395636" y="2365558"/>
                  <a:pt x="7398285" y="2363793"/>
                  <a:pt x="7400050" y="2363793"/>
                </a:cubicBezTo>
                <a:close/>
                <a:moveTo>
                  <a:pt x="7095574" y="2358498"/>
                </a:moveTo>
                <a:cubicBezTo>
                  <a:pt x="7095574" y="2358498"/>
                  <a:pt x="7099106" y="2358498"/>
                  <a:pt x="7106166" y="2358498"/>
                </a:cubicBezTo>
                <a:cubicBezTo>
                  <a:pt x="7113226" y="2358498"/>
                  <a:pt x="7116756" y="2358498"/>
                  <a:pt x="7116756" y="2358498"/>
                </a:cubicBezTo>
                <a:lnTo>
                  <a:pt x="7106166" y="2369088"/>
                </a:lnTo>
                <a:close/>
                <a:moveTo>
                  <a:pt x="6184800" y="2358498"/>
                </a:moveTo>
                <a:cubicBezTo>
                  <a:pt x="6184800" y="2358498"/>
                  <a:pt x="6188330" y="2358498"/>
                  <a:pt x="6195390" y="2358498"/>
                </a:cubicBezTo>
                <a:cubicBezTo>
                  <a:pt x="6195390" y="2358498"/>
                  <a:pt x="6195390" y="2360263"/>
                  <a:pt x="6195390" y="2363793"/>
                </a:cubicBezTo>
                <a:cubicBezTo>
                  <a:pt x="6195390" y="2367323"/>
                  <a:pt x="6195390" y="2369088"/>
                  <a:pt x="6195390" y="2369088"/>
                </a:cubicBezTo>
                <a:close/>
                <a:moveTo>
                  <a:pt x="6126553" y="2358498"/>
                </a:moveTo>
                <a:cubicBezTo>
                  <a:pt x="6130082" y="2358498"/>
                  <a:pt x="6133613" y="2362029"/>
                  <a:pt x="6137142" y="2369088"/>
                </a:cubicBezTo>
                <a:cubicBezTo>
                  <a:pt x="6140672" y="2376148"/>
                  <a:pt x="6135378" y="2379679"/>
                  <a:pt x="6121257" y="2379679"/>
                </a:cubicBezTo>
                <a:lnTo>
                  <a:pt x="6100076" y="2369088"/>
                </a:lnTo>
                <a:lnTo>
                  <a:pt x="6110668" y="2369088"/>
                </a:lnTo>
                <a:lnTo>
                  <a:pt x="6121257" y="2369088"/>
                </a:lnTo>
                <a:cubicBezTo>
                  <a:pt x="6121257" y="2362029"/>
                  <a:pt x="6123024" y="2358498"/>
                  <a:pt x="6126553" y="2358498"/>
                </a:cubicBezTo>
                <a:close/>
                <a:moveTo>
                  <a:pt x="5475243" y="2358498"/>
                </a:moveTo>
                <a:lnTo>
                  <a:pt x="5485833" y="2358498"/>
                </a:lnTo>
                <a:cubicBezTo>
                  <a:pt x="5499954" y="2365558"/>
                  <a:pt x="5507014" y="2369088"/>
                  <a:pt x="5507014" y="2369088"/>
                </a:cubicBezTo>
                <a:lnTo>
                  <a:pt x="5538785" y="2379679"/>
                </a:lnTo>
                <a:cubicBezTo>
                  <a:pt x="5545846" y="2379679"/>
                  <a:pt x="5552906" y="2379679"/>
                  <a:pt x="5559966" y="2379679"/>
                </a:cubicBezTo>
                <a:cubicBezTo>
                  <a:pt x="5567026" y="2379679"/>
                  <a:pt x="5574087" y="2379679"/>
                  <a:pt x="5581147" y="2379679"/>
                </a:cubicBezTo>
                <a:lnTo>
                  <a:pt x="5517604" y="2390269"/>
                </a:lnTo>
                <a:cubicBezTo>
                  <a:pt x="5510544" y="2383209"/>
                  <a:pt x="5503483" y="2379679"/>
                  <a:pt x="5496423" y="2379679"/>
                </a:cubicBezTo>
                <a:close/>
                <a:moveTo>
                  <a:pt x="7892505" y="2353202"/>
                </a:moveTo>
                <a:cubicBezTo>
                  <a:pt x="7897801" y="2353202"/>
                  <a:pt x="7903977" y="2354967"/>
                  <a:pt x="7911038" y="2358498"/>
                </a:cubicBezTo>
                <a:cubicBezTo>
                  <a:pt x="7925157" y="2365558"/>
                  <a:pt x="7932219" y="2369088"/>
                  <a:pt x="7932219" y="2369088"/>
                </a:cubicBezTo>
                <a:lnTo>
                  <a:pt x="7953398" y="2379679"/>
                </a:lnTo>
                <a:lnTo>
                  <a:pt x="7963990" y="2379679"/>
                </a:lnTo>
                <a:cubicBezTo>
                  <a:pt x="7956928" y="2379679"/>
                  <a:pt x="7953398" y="2383209"/>
                  <a:pt x="7953398" y="2390269"/>
                </a:cubicBezTo>
                <a:cubicBezTo>
                  <a:pt x="7953398" y="2390269"/>
                  <a:pt x="7956928" y="2392034"/>
                  <a:pt x="7963990" y="2395565"/>
                </a:cubicBezTo>
                <a:cubicBezTo>
                  <a:pt x="7971050" y="2399095"/>
                  <a:pt x="7978109" y="2400860"/>
                  <a:pt x="7985171" y="2400860"/>
                </a:cubicBezTo>
                <a:lnTo>
                  <a:pt x="8069894" y="2443221"/>
                </a:lnTo>
                <a:cubicBezTo>
                  <a:pt x="8112254" y="2464402"/>
                  <a:pt x="8147556" y="2478523"/>
                  <a:pt x="8175798" y="2485583"/>
                </a:cubicBezTo>
                <a:cubicBezTo>
                  <a:pt x="8189917" y="2492643"/>
                  <a:pt x="8205802" y="2503233"/>
                  <a:pt x="8223454" y="2517354"/>
                </a:cubicBezTo>
                <a:cubicBezTo>
                  <a:pt x="8241106" y="2531475"/>
                  <a:pt x="8249931" y="2538535"/>
                  <a:pt x="8249931" y="2538535"/>
                </a:cubicBezTo>
                <a:cubicBezTo>
                  <a:pt x="8249931" y="2538535"/>
                  <a:pt x="8251695" y="2542066"/>
                  <a:pt x="8255225" y="2549125"/>
                </a:cubicBezTo>
                <a:cubicBezTo>
                  <a:pt x="8258756" y="2556185"/>
                  <a:pt x="8260521" y="2559716"/>
                  <a:pt x="8260521" y="2559716"/>
                </a:cubicBezTo>
                <a:lnTo>
                  <a:pt x="8249931" y="2559716"/>
                </a:lnTo>
                <a:lnTo>
                  <a:pt x="8228750" y="2549125"/>
                </a:lnTo>
                <a:cubicBezTo>
                  <a:pt x="8221689" y="2556185"/>
                  <a:pt x="8216394" y="2557952"/>
                  <a:pt x="8212864" y="2554421"/>
                </a:cubicBezTo>
                <a:cubicBezTo>
                  <a:pt x="8209335" y="2550890"/>
                  <a:pt x="8207569" y="2547360"/>
                  <a:pt x="8207569" y="2543831"/>
                </a:cubicBezTo>
                <a:cubicBezTo>
                  <a:pt x="8207569" y="2540300"/>
                  <a:pt x="8200508" y="2533240"/>
                  <a:pt x="8186387" y="2522650"/>
                </a:cubicBezTo>
                <a:cubicBezTo>
                  <a:pt x="8172268" y="2512058"/>
                  <a:pt x="8161677" y="2510294"/>
                  <a:pt x="8154617" y="2517354"/>
                </a:cubicBezTo>
                <a:cubicBezTo>
                  <a:pt x="8161677" y="2524414"/>
                  <a:pt x="8165206" y="2527944"/>
                  <a:pt x="8165206" y="2527944"/>
                </a:cubicBezTo>
                <a:lnTo>
                  <a:pt x="8112254" y="2485583"/>
                </a:lnTo>
                <a:cubicBezTo>
                  <a:pt x="8112254" y="2478523"/>
                  <a:pt x="8091075" y="2467933"/>
                  <a:pt x="8048712" y="2453812"/>
                </a:cubicBezTo>
                <a:lnTo>
                  <a:pt x="8016942" y="2432631"/>
                </a:lnTo>
                <a:cubicBezTo>
                  <a:pt x="8009880" y="2432631"/>
                  <a:pt x="8004586" y="2430866"/>
                  <a:pt x="8001056" y="2427335"/>
                </a:cubicBezTo>
                <a:cubicBezTo>
                  <a:pt x="7997527" y="2423805"/>
                  <a:pt x="7993994" y="2422040"/>
                  <a:pt x="7990465" y="2422040"/>
                </a:cubicBezTo>
                <a:cubicBezTo>
                  <a:pt x="7986935" y="2422040"/>
                  <a:pt x="7981640" y="2422040"/>
                  <a:pt x="7974579" y="2422040"/>
                </a:cubicBezTo>
                <a:cubicBezTo>
                  <a:pt x="7974579" y="2414981"/>
                  <a:pt x="7971050" y="2411450"/>
                  <a:pt x="7963990" y="2411450"/>
                </a:cubicBezTo>
                <a:cubicBezTo>
                  <a:pt x="7956928" y="2411450"/>
                  <a:pt x="7953398" y="2411450"/>
                  <a:pt x="7953398" y="2411450"/>
                </a:cubicBezTo>
                <a:cubicBezTo>
                  <a:pt x="7946338" y="2404390"/>
                  <a:pt x="7942808" y="2400860"/>
                  <a:pt x="7942808" y="2400860"/>
                </a:cubicBezTo>
                <a:cubicBezTo>
                  <a:pt x="7935748" y="2400860"/>
                  <a:pt x="7928688" y="2397329"/>
                  <a:pt x="7921627" y="2390269"/>
                </a:cubicBezTo>
                <a:lnTo>
                  <a:pt x="7911038" y="2379679"/>
                </a:lnTo>
                <a:lnTo>
                  <a:pt x="7879267" y="2358498"/>
                </a:lnTo>
                <a:cubicBezTo>
                  <a:pt x="7882796" y="2354967"/>
                  <a:pt x="7887209" y="2353202"/>
                  <a:pt x="7892505" y="2353202"/>
                </a:cubicBezTo>
                <a:close/>
                <a:moveTo>
                  <a:pt x="7180299" y="2347908"/>
                </a:moveTo>
                <a:lnTo>
                  <a:pt x="7212070" y="2358498"/>
                </a:lnTo>
                <a:cubicBezTo>
                  <a:pt x="7219130" y="2365558"/>
                  <a:pt x="7224426" y="2369088"/>
                  <a:pt x="7227956" y="2369088"/>
                </a:cubicBezTo>
                <a:cubicBezTo>
                  <a:pt x="7231485" y="2369088"/>
                  <a:pt x="7233251" y="2372619"/>
                  <a:pt x="7233251" y="2379679"/>
                </a:cubicBezTo>
                <a:lnTo>
                  <a:pt x="7190889" y="2379679"/>
                </a:lnTo>
                <a:cubicBezTo>
                  <a:pt x="7190889" y="2372619"/>
                  <a:pt x="7187360" y="2369088"/>
                  <a:pt x="7180299" y="2369088"/>
                </a:cubicBezTo>
                <a:cubicBezTo>
                  <a:pt x="7180299" y="2362029"/>
                  <a:pt x="7183828" y="2358498"/>
                  <a:pt x="7190889" y="2358498"/>
                </a:cubicBezTo>
                <a:lnTo>
                  <a:pt x="7180299" y="2358498"/>
                </a:lnTo>
                <a:close/>
                <a:moveTo>
                  <a:pt x="5835316" y="2337317"/>
                </a:moveTo>
                <a:lnTo>
                  <a:pt x="5856497" y="2347908"/>
                </a:lnTo>
                <a:cubicBezTo>
                  <a:pt x="5849436" y="2347908"/>
                  <a:pt x="5838847" y="2347908"/>
                  <a:pt x="5824726" y="2347908"/>
                </a:cubicBezTo>
                <a:close/>
                <a:moveTo>
                  <a:pt x="5533490" y="2337317"/>
                </a:moveTo>
                <a:cubicBezTo>
                  <a:pt x="5537020" y="2337317"/>
                  <a:pt x="5538785" y="2337317"/>
                  <a:pt x="5538785" y="2337317"/>
                </a:cubicBezTo>
                <a:lnTo>
                  <a:pt x="5517604" y="2358498"/>
                </a:lnTo>
                <a:lnTo>
                  <a:pt x="5517604" y="2347908"/>
                </a:lnTo>
                <a:cubicBezTo>
                  <a:pt x="5524664" y="2340848"/>
                  <a:pt x="5529960" y="2337317"/>
                  <a:pt x="5533490" y="2337317"/>
                </a:cubicBezTo>
                <a:close/>
                <a:moveTo>
                  <a:pt x="7450355" y="2332021"/>
                </a:moveTo>
                <a:cubicBezTo>
                  <a:pt x="7453884" y="2332021"/>
                  <a:pt x="7455649" y="2333787"/>
                  <a:pt x="7455649" y="2337317"/>
                </a:cubicBezTo>
                <a:lnTo>
                  <a:pt x="7445059" y="2347908"/>
                </a:lnTo>
                <a:lnTo>
                  <a:pt x="7434468" y="2337317"/>
                </a:lnTo>
                <a:cubicBezTo>
                  <a:pt x="7441528" y="2333787"/>
                  <a:pt x="7446824" y="2332021"/>
                  <a:pt x="7450355" y="2332021"/>
                </a:cubicBezTo>
                <a:close/>
                <a:moveTo>
                  <a:pt x="7274290" y="2330698"/>
                </a:moveTo>
                <a:cubicBezTo>
                  <a:pt x="7276937" y="2329815"/>
                  <a:pt x="7279142" y="2330256"/>
                  <a:pt x="7280908" y="2332021"/>
                </a:cubicBezTo>
                <a:cubicBezTo>
                  <a:pt x="7284437" y="2335552"/>
                  <a:pt x="7284437" y="2339082"/>
                  <a:pt x="7280908" y="2342612"/>
                </a:cubicBezTo>
                <a:cubicBezTo>
                  <a:pt x="7277378" y="2346143"/>
                  <a:pt x="7272082" y="2347908"/>
                  <a:pt x="7265022" y="2347908"/>
                </a:cubicBezTo>
                <a:lnTo>
                  <a:pt x="7265022" y="2337317"/>
                </a:lnTo>
                <a:cubicBezTo>
                  <a:pt x="7268553" y="2333787"/>
                  <a:pt x="7271641" y="2331581"/>
                  <a:pt x="7274290" y="2330698"/>
                </a:cubicBezTo>
                <a:close/>
                <a:moveTo>
                  <a:pt x="7805134" y="2326727"/>
                </a:moveTo>
                <a:cubicBezTo>
                  <a:pt x="7805134" y="2326727"/>
                  <a:pt x="7808663" y="2326727"/>
                  <a:pt x="7815724" y="2326727"/>
                </a:cubicBezTo>
                <a:cubicBezTo>
                  <a:pt x="7815724" y="2326727"/>
                  <a:pt x="7815724" y="2330256"/>
                  <a:pt x="7815724" y="2337317"/>
                </a:cubicBezTo>
                <a:cubicBezTo>
                  <a:pt x="7815724" y="2337317"/>
                  <a:pt x="7813957" y="2337317"/>
                  <a:pt x="7810428" y="2337317"/>
                </a:cubicBezTo>
                <a:cubicBezTo>
                  <a:pt x="7806898" y="2337317"/>
                  <a:pt x="7805134" y="2337317"/>
                  <a:pt x="7805134" y="2337317"/>
                </a:cubicBezTo>
                <a:cubicBezTo>
                  <a:pt x="7805134" y="2330256"/>
                  <a:pt x="7805134" y="2326727"/>
                  <a:pt x="7805134" y="2326727"/>
                </a:cubicBezTo>
                <a:close/>
                <a:moveTo>
                  <a:pt x="7582734" y="2326727"/>
                </a:moveTo>
                <a:lnTo>
                  <a:pt x="7593326" y="2326727"/>
                </a:lnTo>
                <a:lnTo>
                  <a:pt x="7582734" y="2337317"/>
                </a:lnTo>
                <a:close/>
                <a:moveTo>
                  <a:pt x="7492716" y="2326727"/>
                </a:moveTo>
                <a:cubicBezTo>
                  <a:pt x="7503307" y="2326727"/>
                  <a:pt x="7512130" y="2326727"/>
                  <a:pt x="7519192" y="2326727"/>
                </a:cubicBezTo>
                <a:lnTo>
                  <a:pt x="7519192" y="2337317"/>
                </a:lnTo>
                <a:cubicBezTo>
                  <a:pt x="7490951" y="2344377"/>
                  <a:pt x="7476830" y="2344377"/>
                  <a:pt x="7476830" y="2337317"/>
                </a:cubicBezTo>
                <a:cubicBezTo>
                  <a:pt x="7476830" y="2330256"/>
                  <a:pt x="7482126" y="2326727"/>
                  <a:pt x="7492716" y="2326727"/>
                </a:cubicBezTo>
                <a:close/>
                <a:moveTo>
                  <a:pt x="7053214" y="2326727"/>
                </a:moveTo>
                <a:cubicBezTo>
                  <a:pt x="7060274" y="2326727"/>
                  <a:pt x="7063804" y="2330256"/>
                  <a:pt x="7063804" y="2337317"/>
                </a:cubicBezTo>
                <a:lnTo>
                  <a:pt x="7053214" y="2337317"/>
                </a:lnTo>
                <a:cubicBezTo>
                  <a:pt x="7046154" y="2330256"/>
                  <a:pt x="7046154" y="2326727"/>
                  <a:pt x="7053214" y="2326727"/>
                </a:cubicBezTo>
                <a:close/>
                <a:moveTo>
                  <a:pt x="5782364" y="2326727"/>
                </a:moveTo>
                <a:lnTo>
                  <a:pt x="5792954" y="2326727"/>
                </a:lnTo>
                <a:cubicBezTo>
                  <a:pt x="5800016" y="2326727"/>
                  <a:pt x="5805311" y="2328492"/>
                  <a:pt x="5808840" y="2332021"/>
                </a:cubicBezTo>
                <a:cubicBezTo>
                  <a:pt x="5812370" y="2335552"/>
                  <a:pt x="5814135" y="2337317"/>
                  <a:pt x="5814135" y="2337317"/>
                </a:cubicBezTo>
                <a:lnTo>
                  <a:pt x="5792954" y="2337317"/>
                </a:lnTo>
                <a:close/>
                <a:moveTo>
                  <a:pt x="5718822" y="2326727"/>
                </a:moveTo>
                <a:cubicBezTo>
                  <a:pt x="5725882" y="2326727"/>
                  <a:pt x="5725882" y="2330256"/>
                  <a:pt x="5718822" y="2337317"/>
                </a:cubicBezTo>
                <a:cubicBezTo>
                  <a:pt x="5718822" y="2337317"/>
                  <a:pt x="5718822" y="2339082"/>
                  <a:pt x="5718822" y="2342612"/>
                </a:cubicBezTo>
                <a:cubicBezTo>
                  <a:pt x="5718822" y="2346143"/>
                  <a:pt x="5722352" y="2347908"/>
                  <a:pt x="5729412" y="2347908"/>
                </a:cubicBezTo>
                <a:lnTo>
                  <a:pt x="5729412" y="2358498"/>
                </a:lnTo>
                <a:lnTo>
                  <a:pt x="5655279" y="2358498"/>
                </a:lnTo>
                <a:lnTo>
                  <a:pt x="5644689" y="2358498"/>
                </a:lnTo>
                <a:cubicBezTo>
                  <a:pt x="5644689" y="2358498"/>
                  <a:pt x="5644689" y="2356733"/>
                  <a:pt x="5644689" y="2353202"/>
                </a:cubicBezTo>
                <a:cubicBezTo>
                  <a:pt x="5644689" y="2349673"/>
                  <a:pt x="5641160" y="2347908"/>
                  <a:pt x="5634099" y="2347908"/>
                </a:cubicBezTo>
                <a:cubicBezTo>
                  <a:pt x="5627039" y="2347908"/>
                  <a:pt x="5623508" y="2347908"/>
                  <a:pt x="5623508" y="2347908"/>
                </a:cubicBezTo>
                <a:cubicBezTo>
                  <a:pt x="5623508" y="2347908"/>
                  <a:pt x="5621743" y="2347908"/>
                  <a:pt x="5618214" y="2347908"/>
                </a:cubicBezTo>
                <a:cubicBezTo>
                  <a:pt x="5614683" y="2347908"/>
                  <a:pt x="5609387" y="2344377"/>
                  <a:pt x="5602327" y="2337317"/>
                </a:cubicBezTo>
                <a:cubicBezTo>
                  <a:pt x="5616448" y="2337317"/>
                  <a:pt x="5634099" y="2340848"/>
                  <a:pt x="5655279" y="2347908"/>
                </a:cubicBezTo>
                <a:cubicBezTo>
                  <a:pt x="5690580" y="2347908"/>
                  <a:pt x="5708232" y="2344377"/>
                  <a:pt x="5708232" y="2337317"/>
                </a:cubicBezTo>
                <a:cubicBezTo>
                  <a:pt x="5708232" y="2330256"/>
                  <a:pt x="5711762" y="2326727"/>
                  <a:pt x="5718822" y="2326727"/>
                </a:cubicBezTo>
                <a:close/>
                <a:moveTo>
                  <a:pt x="5665870" y="2326727"/>
                </a:moveTo>
                <a:cubicBezTo>
                  <a:pt x="5665870" y="2326727"/>
                  <a:pt x="5665870" y="2330256"/>
                  <a:pt x="5665870" y="2337317"/>
                </a:cubicBezTo>
                <a:lnTo>
                  <a:pt x="5644689" y="2337317"/>
                </a:lnTo>
                <a:close/>
                <a:moveTo>
                  <a:pt x="6047124" y="2321431"/>
                </a:moveTo>
                <a:lnTo>
                  <a:pt x="6057716" y="2326727"/>
                </a:lnTo>
                <a:cubicBezTo>
                  <a:pt x="6054184" y="2326727"/>
                  <a:pt x="6051538" y="2326286"/>
                  <a:pt x="6049772" y="2325403"/>
                </a:cubicBezTo>
                <a:close/>
                <a:moveTo>
                  <a:pt x="7836904" y="2316136"/>
                </a:moveTo>
                <a:cubicBezTo>
                  <a:pt x="7836904" y="2323196"/>
                  <a:pt x="7843965" y="2330256"/>
                  <a:pt x="7858085" y="2337317"/>
                </a:cubicBezTo>
                <a:cubicBezTo>
                  <a:pt x="7865146" y="2344377"/>
                  <a:pt x="7868675" y="2349673"/>
                  <a:pt x="7868675" y="2353202"/>
                </a:cubicBezTo>
                <a:cubicBezTo>
                  <a:pt x="7868675" y="2356733"/>
                  <a:pt x="7865146" y="2358498"/>
                  <a:pt x="7858085" y="2358498"/>
                </a:cubicBezTo>
                <a:lnTo>
                  <a:pt x="7847494" y="2347908"/>
                </a:lnTo>
                <a:cubicBezTo>
                  <a:pt x="7840434" y="2340848"/>
                  <a:pt x="7836904" y="2335552"/>
                  <a:pt x="7836904" y="2332021"/>
                </a:cubicBezTo>
                <a:cubicBezTo>
                  <a:pt x="7836904" y="2328492"/>
                  <a:pt x="7833375" y="2326727"/>
                  <a:pt x="7826313" y="2326727"/>
                </a:cubicBezTo>
                <a:close/>
                <a:moveTo>
                  <a:pt x="7312678" y="2316136"/>
                </a:moveTo>
                <a:cubicBezTo>
                  <a:pt x="7316208" y="2316136"/>
                  <a:pt x="7317974" y="2316136"/>
                  <a:pt x="7317974" y="2316136"/>
                </a:cubicBezTo>
                <a:lnTo>
                  <a:pt x="7307384" y="2326727"/>
                </a:lnTo>
                <a:cubicBezTo>
                  <a:pt x="7300322" y="2326727"/>
                  <a:pt x="7298559" y="2324962"/>
                  <a:pt x="7302088" y="2321431"/>
                </a:cubicBezTo>
                <a:cubicBezTo>
                  <a:pt x="7305618" y="2317900"/>
                  <a:pt x="7309149" y="2316136"/>
                  <a:pt x="7312678" y="2316136"/>
                </a:cubicBezTo>
                <a:close/>
                <a:moveTo>
                  <a:pt x="7010852" y="2316136"/>
                </a:moveTo>
                <a:lnTo>
                  <a:pt x="7021443" y="2326727"/>
                </a:lnTo>
                <a:cubicBezTo>
                  <a:pt x="7021443" y="2333787"/>
                  <a:pt x="7017914" y="2337317"/>
                  <a:pt x="7010852" y="2337317"/>
                </a:cubicBezTo>
                <a:cubicBezTo>
                  <a:pt x="7003792" y="2330256"/>
                  <a:pt x="7000262" y="2326727"/>
                  <a:pt x="7000262" y="2326727"/>
                </a:cubicBezTo>
                <a:cubicBezTo>
                  <a:pt x="7000262" y="2319667"/>
                  <a:pt x="7003792" y="2316136"/>
                  <a:pt x="7010852" y="2316136"/>
                </a:cubicBezTo>
                <a:close/>
                <a:moveTo>
                  <a:pt x="6036534" y="2316136"/>
                </a:moveTo>
                <a:lnTo>
                  <a:pt x="6044477" y="2317461"/>
                </a:lnTo>
                <a:cubicBezTo>
                  <a:pt x="6046242" y="2318343"/>
                  <a:pt x="6047124" y="2319667"/>
                  <a:pt x="6047124" y="2321431"/>
                </a:cubicBezTo>
                <a:close/>
                <a:moveTo>
                  <a:pt x="6004764" y="2316136"/>
                </a:moveTo>
                <a:cubicBezTo>
                  <a:pt x="6004764" y="2323196"/>
                  <a:pt x="6004764" y="2326727"/>
                  <a:pt x="6004764" y="2326727"/>
                </a:cubicBezTo>
                <a:cubicBezTo>
                  <a:pt x="6011824" y="2326727"/>
                  <a:pt x="6015353" y="2324962"/>
                  <a:pt x="6015353" y="2321431"/>
                </a:cubicBezTo>
                <a:cubicBezTo>
                  <a:pt x="6015353" y="2317900"/>
                  <a:pt x="6011824" y="2316136"/>
                  <a:pt x="6004764" y="2316136"/>
                </a:cubicBezTo>
                <a:close/>
                <a:moveTo>
                  <a:pt x="5401110" y="2316136"/>
                </a:moveTo>
                <a:lnTo>
                  <a:pt x="5485833" y="2326727"/>
                </a:lnTo>
                <a:lnTo>
                  <a:pt x="5496423" y="2347908"/>
                </a:lnTo>
                <a:cubicBezTo>
                  <a:pt x="5496423" y="2347908"/>
                  <a:pt x="5491128" y="2346143"/>
                  <a:pt x="5480538" y="2342612"/>
                </a:cubicBezTo>
                <a:cubicBezTo>
                  <a:pt x="5469948" y="2339082"/>
                  <a:pt x="5459356" y="2335552"/>
                  <a:pt x="5448766" y="2332021"/>
                </a:cubicBezTo>
                <a:cubicBezTo>
                  <a:pt x="5438176" y="2328492"/>
                  <a:pt x="5427586" y="2324962"/>
                  <a:pt x="5416996" y="2321431"/>
                </a:cubicBezTo>
                <a:cubicBezTo>
                  <a:pt x="5406404" y="2317900"/>
                  <a:pt x="5401110" y="2316136"/>
                  <a:pt x="5401110" y="2316136"/>
                </a:cubicBezTo>
                <a:close/>
                <a:moveTo>
                  <a:pt x="7773361" y="2305546"/>
                </a:moveTo>
                <a:cubicBezTo>
                  <a:pt x="7780423" y="2305546"/>
                  <a:pt x="7783952" y="2305546"/>
                  <a:pt x="7783952" y="2305546"/>
                </a:cubicBezTo>
                <a:lnTo>
                  <a:pt x="7794542" y="2316136"/>
                </a:lnTo>
                <a:lnTo>
                  <a:pt x="7789248" y="2316136"/>
                </a:lnTo>
                <a:cubicBezTo>
                  <a:pt x="7785717" y="2316136"/>
                  <a:pt x="7783952" y="2316136"/>
                  <a:pt x="7783952" y="2316136"/>
                </a:cubicBezTo>
                <a:close/>
                <a:moveTo>
                  <a:pt x="7667457" y="2305546"/>
                </a:moveTo>
                <a:cubicBezTo>
                  <a:pt x="7674519" y="2305546"/>
                  <a:pt x="7678048" y="2305546"/>
                  <a:pt x="7678048" y="2305546"/>
                </a:cubicBezTo>
                <a:cubicBezTo>
                  <a:pt x="7678048" y="2305546"/>
                  <a:pt x="7679813" y="2307311"/>
                  <a:pt x="7683344" y="2310841"/>
                </a:cubicBezTo>
                <a:cubicBezTo>
                  <a:pt x="7686874" y="2314371"/>
                  <a:pt x="7692168" y="2316136"/>
                  <a:pt x="7699230" y="2316136"/>
                </a:cubicBezTo>
                <a:lnTo>
                  <a:pt x="7678048" y="2316136"/>
                </a:lnTo>
                <a:close/>
                <a:moveTo>
                  <a:pt x="7550963" y="2305546"/>
                </a:moveTo>
                <a:cubicBezTo>
                  <a:pt x="7550963" y="2305546"/>
                  <a:pt x="7554492" y="2305546"/>
                  <a:pt x="7561553" y="2305546"/>
                </a:cubicBezTo>
                <a:cubicBezTo>
                  <a:pt x="7561553" y="2312606"/>
                  <a:pt x="7558024" y="2316136"/>
                  <a:pt x="7550963" y="2316136"/>
                </a:cubicBezTo>
                <a:cubicBezTo>
                  <a:pt x="7550963" y="2309077"/>
                  <a:pt x="7550963" y="2305546"/>
                  <a:pt x="7550963" y="2305546"/>
                </a:cubicBezTo>
                <a:close/>
                <a:moveTo>
                  <a:pt x="5655279" y="2305546"/>
                </a:moveTo>
                <a:cubicBezTo>
                  <a:pt x="5662340" y="2305546"/>
                  <a:pt x="5669400" y="2309077"/>
                  <a:pt x="5676460" y="2316136"/>
                </a:cubicBezTo>
                <a:lnTo>
                  <a:pt x="5665870" y="2316136"/>
                </a:lnTo>
                <a:lnTo>
                  <a:pt x="5644689" y="2316136"/>
                </a:lnTo>
                <a:cubicBezTo>
                  <a:pt x="5644689" y="2309077"/>
                  <a:pt x="5648218" y="2305546"/>
                  <a:pt x="5655279" y="2305546"/>
                </a:cubicBezTo>
                <a:close/>
                <a:moveTo>
                  <a:pt x="4871588" y="2305546"/>
                </a:moveTo>
                <a:cubicBezTo>
                  <a:pt x="4878648" y="2305546"/>
                  <a:pt x="4882180" y="2309077"/>
                  <a:pt x="4882180" y="2316136"/>
                </a:cubicBezTo>
                <a:lnTo>
                  <a:pt x="4871588" y="2316136"/>
                </a:lnTo>
                <a:close/>
                <a:moveTo>
                  <a:pt x="4765684" y="2305546"/>
                </a:moveTo>
                <a:cubicBezTo>
                  <a:pt x="4772744" y="2305546"/>
                  <a:pt x="4776276" y="2305546"/>
                  <a:pt x="4776276" y="2305546"/>
                </a:cubicBezTo>
                <a:cubicBezTo>
                  <a:pt x="4776276" y="2305546"/>
                  <a:pt x="4776276" y="2309077"/>
                  <a:pt x="4776276" y="2316136"/>
                </a:cubicBezTo>
                <a:lnTo>
                  <a:pt x="4765684" y="2316136"/>
                </a:lnTo>
                <a:close/>
                <a:moveTo>
                  <a:pt x="6092134" y="2302237"/>
                </a:moveTo>
                <a:cubicBezTo>
                  <a:pt x="6097429" y="2300912"/>
                  <a:pt x="6110668" y="2305546"/>
                  <a:pt x="6131847" y="2316136"/>
                </a:cubicBezTo>
                <a:cubicBezTo>
                  <a:pt x="6167149" y="2330256"/>
                  <a:pt x="6188330" y="2337317"/>
                  <a:pt x="6195390" y="2337317"/>
                </a:cubicBezTo>
                <a:cubicBezTo>
                  <a:pt x="6202450" y="2337317"/>
                  <a:pt x="6205980" y="2340848"/>
                  <a:pt x="6205980" y="2347908"/>
                </a:cubicBezTo>
                <a:cubicBezTo>
                  <a:pt x="6198920" y="2347908"/>
                  <a:pt x="6191861" y="2347908"/>
                  <a:pt x="6184800" y="2347908"/>
                </a:cubicBezTo>
                <a:cubicBezTo>
                  <a:pt x="6177738" y="2347908"/>
                  <a:pt x="6168914" y="2346143"/>
                  <a:pt x="6158324" y="2342612"/>
                </a:cubicBezTo>
                <a:cubicBezTo>
                  <a:pt x="6147734" y="2339082"/>
                  <a:pt x="6135378" y="2333787"/>
                  <a:pt x="6121257" y="2326727"/>
                </a:cubicBezTo>
                <a:cubicBezTo>
                  <a:pt x="6100076" y="2312606"/>
                  <a:pt x="6089486" y="2305546"/>
                  <a:pt x="6089486" y="2305546"/>
                </a:cubicBezTo>
                <a:cubicBezTo>
                  <a:pt x="6089486" y="2303781"/>
                  <a:pt x="6090368" y="2302677"/>
                  <a:pt x="6092134" y="2302237"/>
                </a:cubicBezTo>
                <a:close/>
                <a:moveTo>
                  <a:pt x="6407198" y="2294956"/>
                </a:moveTo>
                <a:lnTo>
                  <a:pt x="6417788" y="2294956"/>
                </a:lnTo>
                <a:cubicBezTo>
                  <a:pt x="6424850" y="2302015"/>
                  <a:pt x="6426614" y="2305546"/>
                  <a:pt x="6423084" y="2305546"/>
                </a:cubicBezTo>
                <a:cubicBezTo>
                  <a:pt x="6419554" y="2305546"/>
                  <a:pt x="6417788" y="2305546"/>
                  <a:pt x="6417788" y="2305546"/>
                </a:cubicBezTo>
                <a:close/>
                <a:moveTo>
                  <a:pt x="5708232" y="2294956"/>
                </a:moveTo>
                <a:cubicBezTo>
                  <a:pt x="5708232" y="2294956"/>
                  <a:pt x="5711762" y="2294956"/>
                  <a:pt x="5718822" y="2294956"/>
                </a:cubicBezTo>
                <a:cubicBezTo>
                  <a:pt x="5725882" y="2294956"/>
                  <a:pt x="5729412" y="2296721"/>
                  <a:pt x="5729412" y="2300250"/>
                </a:cubicBezTo>
                <a:cubicBezTo>
                  <a:pt x="5729412" y="2303781"/>
                  <a:pt x="5725882" y="2305546"/>
                  <a:pt x="5718822" y="2305546"/>
                </a:cubicBezTo>
                <a:cubicBezTo>
                  <a:pt x="5718822" y="2305546"/>
                  <a:pt x="5717058" y="2303781"/>
                  <a:pt x="5713526" y="2300250"/>
                </a:cubicBezTo>
                <a:cubicBezTo>
                  <a:pt x="5709997" y="2296721"/>
                  <a:pt x="5708232" y="2294956"/>
                  <a:pt x="5708232" y="2294956"/>
                </a:cubicBezTo>
                <a:close/>
                <a:moveTo>
                  <a:pt x="7302088" y="2284365"/>
                </a:moveTo>
                <a:cubicBezTo>
                  <a:pt x="7305618" y="2284365"/>
                  <a:pt x="7307384" y="2284365"/>
                  <a:pt x="7307384" y="2284365"/>
                </a:cubicBezTo>
                <a:lnTo>
                  <a:pt x="7296793" y="2294956"/>
                </a:lnTo>
                <a:cubicBezTo>
                  <a:pt x="7296793" y="2287896"/>
                  <a:pt x="7298559" y="2284365"/>
                  <a:pt x="7302088" y="2284365"/>
                </a:cubicBezTo>
                <a:close/>
                <a:moveTo>
                  <a:pt x="5972991" y="2284365"/>
                </a:moveTo>
                <a:lnTo>
                  <a:pt x="5983582" y="2294956"/>
                </a:lnTo>
                <a:cubicBezTo>
                  <a:pt x="5997702" y="2302015"/>
                  <a:pt x="6008293" y="2305546"/>
                  <a:pt x="6015353" y="2305546"/>
                </a:cubicBezTo>
                <a:lnTo>
                  <a:pt x="6036534" y="2316136"/>
                </a:lnTo>
                <a:cubicBezTo>
                  <a:pt x="6036534" y="2316136"/>
                  <a:pt x="6036534" y="2319667"/>
                  <a:pt x="6036534" y="2326727"/>
                </a:cubicBezTo>
                <a:cubicBezTo>
                  <a:pt x="6036534" y="2333787"/>
                  <a:pt x="6036534" y="2337317"/>
                  <a:pt x="6036534" y="2337317"/>
                </a:cubicBezTo>
                <a:cubicBezTo>
                  <a:pt x="6036534" y="2337317"/>
                  <a:pt x="6040064" y="2337317"/>
                  <a:pt x="6047124" y="2337317"/>
                </a:cubicBezTo>
                <a:lnTo>
                  <a:pt x="6057716" y="2347908"/>
                </a:lnTo>
                <a:lnTo>
                  <a:pt x="6078895" y="2358498"/>
                </a:lnTo>
                <a:lnTo>
                  <a:pt x="6100076" y="2358498"/>
                </a:lnTo>
                <a:lnTo>
                  <a:pt x="6078895" y="2369088"/>
                </a:lnTo>
                <a:cubicBezTo>
                  <a:pt x="6064776" y="2362029"/>
                  <a:pt x="6054186" y="2358498"/>
                  <a:pt x="6047124" y="2358498"/>
                </a:cubicBezTo>
                <a:cubicBezTo>
                  <a:pt x="6047124" y="2358498"/>
                  <a:pt x="6047124" y="2354967"/>
                  <a:pt x="6047124" y="2347908"/>
                </a:cubicBezTo>
                <a:lnTo>
                  <a:pt x="6036534" y="2347908"/>
                </a:lnTo>
                <a:cubicBezTo>
                  <a:pt x="6036534" y="2354967"/>
                  <a:pt x="6029474" y="2356733"/>
                  <a:pt x="6015353" y="2353202"/>
                </a:cubicBezTo>
                <a:cubicBezTo>
                  <a:pt x="6001234" y="2349673"/>
                  <a:pt x="5992408" y="2346143"/>
                  <a:pt x="5988878" y="2342612"/>
                </a:cubicBezTo>
                <a:cubicBezTo>
                  <a:pt x="5985347" y="2339082"/>
                  <a:pt x="5976520" y="2337317"/>
                  <a:pt x="5962401" y="2337317"/>
                </a:cubicBezTo>
                <a:cubicBezTo>
                  <a:pt x="5948280" y="2337317"/>
                  <a:pt x="5941220" y="2337317"/>
                  <a:pt x="5941220" y="2337317"/>
                </a:cubicBezTo>
                <a:lnTo>
                  <a:pt x="5983582" y="2316136"/>
                </a:lnTo>
                <a:lnTo>
                  <a:pt x="5994172" y="2305546"/>
                </a:lnTo>
                <a:lnTo>
                  <a:pt x="5972991" y="2294956"/>
                </a:lnTo>
                <a:lnTo>
                  <a:pt x="5962401" y="2294956"/>
                </a:lnTo>
                <a:close/>
                <a:moveTo>
                  <a:pt x="4808046" y="2284365"/>
                </a:moveTo>
                <a:cubicBezTo>
                  <a:pt x="4808046" y="2291425"/>
                  <a:pt x="4808046" y="2294956"/>
                  <a:pt x="4808046" y="2294956"/>
                </a:cubicBezTo>
                <a:cubicBezTo>
                  <a:pt x="4800986" y="2294956"/>
                  <a:pt x="4797456" y="2294956"/>
                  <a:pt x="4797456" y="2294956"/>
                </a:cubicBezTo>
                <a:close/>
                <a:moveTo>
                  <a:pt x="7688638" y="2273775"/>
                </a:moveTo>
                <a:cubicBezTo>
                  <a:pt x="7695700" y="2273775"/>
                  <a:pt x="7702759" y="2273775"/>
                  <a:pt x="7709820" y="2273775"/>
                </a:cubicBezTo>
                <a:lnTo>
                  <a:pt x="7699230" y="2284365"/>
                </a:lnTo>
                <a:close/>
                <a:moveTo>
                  <a:pt x="7021443" y="2273775"/>
                </a:moveTo>
                <a:lnTo>
                  <a:pt x="7032033" y="2284365"/>
                </a:lnTo>
                <a:lnTo>
                  <a:pt x="7021443" y="2284365"/>
                </a:lnTo>
                <a:cubicBezTo>
                  <a:pt x="7021443" y="2284365"/>
                  <a:pt x="7021443" y="2280834"/>
                  <a:pt x="7021443" y="2273775"/>
                </a:cubicBezTo>
                <a:close/>
                <a:moveTo>
                  <a:pt x="6608416" y="2273775"/>
                </a:moveTo>
                <a:cubicBezTo>
                  <a:pt x="6608416" y="2273775"/>
                  <a:pt x="6611946" y="2277304"/>
                  <a:pt x="6619006" y="2284365"/>
                </a:cubicBezTo>
                <a:cubicBezTo>
                  <a:pt x="6611946" y="2284365"/>
                  <a:pt x="6608416" y="2284365"/>
                  <a:pt x="6608416" y="2284365"/>
                </a:cubicBezTo>
                <a:close/>
                <a:moveTo>
                  <a:pt x="5295206" y="2273775"/>
                </a:moveTo>
                <a:lnTo>
                  <a:pt x="5348158" y="2294956"/>
                </a:lnTo>
                <a:cubicBezTo>
                  <a:pt x="5355218" y="2294956"/>
                  <a:pt x="5358748" y="2294956"/>
                  <a:pt x="5358748" y="2294956"/>
                </a:cubicBezTo>
                <a:cubicBezTo>
                  <a:pt x="5358748" y="2294956"/>
                  <a:pt x="5362278" y="2294956"/>
                  <a:pt x="5369339" y="2294956"/>
                </a:cubicBezTo>
                <a:cubicBezTo>
                  <a:pt x="5369339" y="2294956"/>
                  <a:pt x="5369339" y="2298485"/>
                  <a:pt x="5369339" y="2305546"/>
                </a:cubicBezTo>
                <a:cubicBezTo>
                  <a:pt x="5369339" y="2305546"/>
                  <a:pt x="5360512" y="2305546"/>
                  <a:pt x="5342862" y="2305546"/>
                </a:cubicBezTo>
                <a:cubicBezTo>
                  <a:pt x="5325212" y="2305546"/>
                  <a:pt x="5314621" y="2302015"/>
                  <a:pt x="5311092" y="2294956"/>
                </a:cubicBezTo>
                <a:cubicBezTo>
                  <a:pt x="5307560" y="2287896"/>
                  <a:pt x="5302266" y="2284365"/>
                  <a:pt x="5295206" y="2284365"/>
                </a:cubicBezTo>
                <a:close/>
                <a:moveTo>
                  <a:pt x="8175798" y="2263184"/>
                </a:moveTo>
                <a:cubicBezTo>
                  <a:pt x="8175798" y="2263184"/>
                  <a:pt x="8177564" y="2263184"/>
                  <a:pt x="8181093" y="2263184"/>
                </a:cubicBezTo>
                <a:cubicBezTo>
                  <a:pt x="8184623" y="2263184"/>
                  <a:pt x="8186387" y="2264948"/>
                  <a:pt x="8186387" y="2268479"/>
                </a:cubicBezTo>
                <a:cubicBezTo>
                  <a:pt x="8186387" y="2272010"/>
                  <a:pt x="8182858" y="2273775"/>
                  <a:pt x="8175798" y="2273775"/>
                </a:cubicBezTo>
                <a:cubicBezTo>
                  <a:pt x="8175798" y="2266715"/>
                  <a:pt x="8175798" y="2263184"/>
                  <a:pt x="8175798" y="2263184"/>
                </a:cubicBezTo>
                <a:close/>
                <a:moveTo>
                  <a:pt x="6163620" y="2263184"/>
                </a:moveTo>
                <a:lnTo>
                  <a:pt x="6163620" y="2273775"/>
                </a:lnTo>
                <a:cubicBezTo>
                  <a:pt x="6170680" y="2273775"/>
                  <a:pt x="6174209" y="2272010"/>
                  <a:pt x="6174209" y="2268479"/>
                </a:cubicBezTo>
                <a:cubicBezTo>
                  <a:pt x="6174209" y="2264948"/>
                  <a:pt x="6174209" y="2263184"/>
                  <a:pt x="6174209" y="2263184"/>
                </a:cubicBezTo>
                <a:cubicBezTo>
                  <a:pt x="6174209" y="2263184"/>
                  <a:pt x="6170680" y="2263184"/>
                  <a:pt x="6163620" y="2263184"/>
                </a:cubicBezTo>
                <a:close/>
                <a:moveTo>
                  <a:pt x="5814135" y="2263184"/>
                </a:moveTo>
                <a:cubicBezTo>
                  <a:pt x="5814135" y="2270244"/>
                  <a:pt x="5821196" y="2273775"/>
                  <a:pt x="5835316" y="2273775"/>
                </a:cubicBezTo>
                <a:lnTo>
                  <a:pt x="5824726" y="2263184"/>
                </a:lnTo>
                <a:close/>
                <a:moveTo>
                  <a:pt x="5581147" y="2263184"/>
                </a:moveTo>
                <a:lnTo>
                  <a:pt x="5623508" y="2284365"/>
                </a:lnTo>
                <a:lnTo>
                  <a:pt x="5602327" y="2284365"/>
                </a:lnTo>
                <a:lnTo>
                  <a:pt x="5591737" y="2284365"/>
                </a:lnTo>
                <a:lnTo>
                  <a:pt x="5591737" y="2294956"/>
                </a:lnTo>
                <a:lnTo>
                  <a:pt x="5581147" y="2273775"/>
                </a:lnTo>
                <a:cubicBezTo>
                  <a:pt x="5581147" y="2266715"/>
                  <a:pt x="5581147" y="2263184"/>
                  <a:pt x="5581147" y="2263184"/>
                </a:cubicBezTo>
                <a:close/>
                <a:moveTo>
                  <a:pt x="5475243" y="2263184"/>
                </a:moveTo>
                <a:lnTo>
                  <a:pt x="5496423" y="2273775"/>
                </a:lnTo>
                <a:cubicBezTo>
                  <a:pt x="5489362" y="2273775"/>
                  <a:pt x="5485833" y="2273775"/>
                  <a:pt x="5485833" y="2273775"/>
                </a:cubicBezTo>
                <a:cubicBezTo>
                  <a:pt x="5471712" y="2273775"/>
                  <a:pt x="5468182" y="2277304"/>
                  <a:pt x="5475243" y="2284365"/>
                </a:cubicBezTo>
                <a:cubicBezTo>
                  <a:pt x="5482304" y="2291425"/>
                  <a:pt x="5482304" y="2294956"/>
                  <a:pt x="5475243" y="2294956"/>
                </a:cubicBezTo>
                <a:cubicBezTo>
                  <a:pt x="5468182" y="2294956"/>
                  <a:pt x="5464652" y="2293190"/>
                  <a:pt x="5464652" y="2289660"/>
                </a:cubicBezTo>
                <a:cubicBezTo>
                  <a:pt x="5464652" y="2286129"/>
                  <a:pt x="5464652" y="2284365"/>
                  <a:pt x="5464652" y="2284365"/>
                </a:cubicBezTo>
                <a:lnTo>
                  <a:pt x="5464652" y="2273775"/>
                </a:lnTo>
                <a:close/>
                <a:moveTo>
                  <a:pt x="8165206" y="2252594"/>
                </a:moveTo>
                <a:cubicBezTo>
                  <a:pt x="8165206" y="2252594"/>
                  <a:pt x="8165206" y="2256125"/>
                  <a:pt x="8165206" y="2263184"/>
                </a:cubicBezTo>
                <a:cubicBezTo>
                  <a:pt x="8158146" y="2263184"/>
                  <a:pt x="8154617" y="2263184"/>
                  <a:pt x="8154617" y="2263184"/>
                </a:cubicBezTo>
                <a:close/>
                <a:moveTo>
                  <a:pt x="7190889" y="2252594"/>
                </a:moveTo>
                <a:cubicBezTo>
                  <a:pt x="7190889" y="2252594"/>
                  <a:pt x="7190889" y="2256125"/>
                  <a:pt x="7190889" y="2263184"/>
                </a:cubicBezTo>
                <a:cubicBezTo>
                  <a:pt x="7190889" y="2270244"/>
                  <a:pt x="7194418" y="2270244"/>
                  <a:pt x="7201480" y="2263184"/>
                </a:cubicBezTo>
                <a:cubicBezTo>
                  <a:pt x="7208540" y="2263184"/>
                  <a:pt x="7212070" y="2259654"/>
                  <a:pt x="7212070" y="2252594"/>
                </a:cubicBezTo>
                <a:cubicBezTo>
                  <a:pt x="7212070" y="2252594"/>
                  <a:pt x="7208540" y="2252594"/>
                  <a:pt x="7201480" y="2252594"/>
                </a:cubicBezTo>
                <a:cubicBezTo>
                  <a:pt x="7194418" y="2252594"/>
                  <a:pt x="7190889" y="2252594"/>
                  <a:pt x="7190889" y="2252594"/>
                </a:cubicBezTo>
                <a:close/>
                <a:moveTo>
                  <a:pt x="7047918" y="2252594"/>
                </a:moveTo>
                <a:cubicBezTo>
                  <a:pt x="7051448" y="2252594"/>
                  <a:pt x="7053214" y="2252594"/>
                  <a:pt x="7053214" y="2252594"/>
                </a:cubicBezTo>
                <a:lnTo>
                  <a:pt x="7042622" y="2263184"/>
                </a:lnTo>
                <a:cubicBezTo>
                  <a:pt x="7035562" y="2263184"/>
                  <a:pt x="7033799" y="2261419"/>
                  <a:pt x="7037328" y="2257889"/>
                </a:cubicBezTo>
                <a:cubicBezTo>
                  <a:pt x="7040858" y="2254359"/>
                  <a:pt x="7044389" y="2252594"/>
                  <a:pt x="7047918" y="2252594"/>
                </a:cubicBezTo>
                <a:close/>
                <a:moveTo>
                  <a:pt x="6735502" y="2252594"/>
                </a:moveTo>
                <a:cubicBezTo>
                  <a:pt x="6735502" y="2252594"/>
                  <a:pt x="6737266" y="2254359"/>
                  <a:pt x="6740796" y="2257889"/>
                </a:cubicBezTo>
                <a:cubicBezTo>
                  <a:pt x="6744326" y="2261419"/>
                  <a:pt x="6746092" y="2263184"/>
                  <a:pt x="6746092" y="2263184"/>
                </a:cubicBezTo>
                <a:cubicBezTo>
                  <a:pt x="6739032" y="2263184"/>
                  <a:pt x="6735502" y="2263184"/>
                  <a:pt x="6735502" y="2263184"/>
                </a:cubicBezTo>
                <a:close/>
                <a:moveTo>
                  <a:pt x="6714320" y="2252594"/>
                </a:moveTo>
                <a:cubicBezTo>
                  <a:pt x="6721381" y="2252594"/>
                  <a:pt x="6724910" y="2254359"/>
                  <a:pt x="6724910" y="2257889"/>
                </a:cubicBezTo>
                <a:cubicBezTo>
                  <a:pt x="6724910" y="2261419"/>
                  <a:pt x="6721381" y="2263184"/>
                  <a:pt x="6714320" y="2263184"/>
                </a:cubicBezTo>
                <a:cubicBezTo>
                  <a:pt x="6714320" y="2263184"/>
                  <a:pt x="6714320" y="2259654"/>
                  <a:pt x="6714320" y="2252594"/>
                </a:cubicBezTo>
                <a:close/>
                <a:moveTo>
                  <a:pt x="6401903" y="2252594"/>
                </a:moveTo>
                <a:cubicBezTo>
                  <a:pt x="6405432" y="2252594"/>
                  <a:pt x="6407198" y="2254359"/>
                  <a:pt x="6407198" y="2257889"/>
                </a:cubicBezTo>
                <a:cubicBezTo>
                  <a:pt x="6407198" y="2261419"/>
                  <a:pt x="6410728" y="2263184"/>
                  <a:pt x="6417788" y="2263184"/>
                </a:cubicBezTo>
                <a:cubicBezTo>
                  <a:pt x="6424850" y="2263184"/>
                  <a:pt x="6430144" y="2266715"/>
                  <a:pt x="6433675" y="2273775"/>
                </a:cubicBezTo>
                <a:cubicBezTo>
                  <a:pt x="6437204" y="2280834"/>
                  <a:pt x="6444265" y="2284365"/>
                  <a:pt x="6454855" y="2284365"/>
                </a:cubicBezTo>
                <a:cubicBezTo>
                  <a:pt x="6465446" y="2284365"/>
                  <a:pt x="6472506" y="2286129"/>
                  <a:pt x="6476036" y="2289660"/>
                </a:cubicBezTo>
                <a:cubicBezTo>
                  <a:pt x="6479566" y="2293190"/>
                  <a:pt x="6483098" y="2294956"/>
                  <a:pt x="6486627" y="2294956"/>
                </a:cubicBezTo>
                <a:cubicBezTo>
                  <a:pt x="6490156" y="2294956"/>
                  <a:pt x="6502512" y="2296721"/>
                  <a:pt x="6523694" y="2300250"/>
                </a:cubicBezTo>
                <a:cubicBezTo>
                  <a:pt x="6544874" y="2303781"/>
                  <a:pt x="6558994" y="2309077"/>
                  <a:pt x="6566054" y="2316136"/>
                </a:cubicBezTo>
                <a:lnTo>
                  <a:pt x="6576646" y="2316136"/>
                </a:lnTo>
                <a:cubicBezTo>
                  <a:pt x="6583706" y="2316136"/>
                  <a:pt x="6592531" y="2317900"/>
                  <a:pt x="6603121" y="2321431"/>
                </a:cubicBezTo>
                <a:cubicBezTo>
                  <a:pt x="6613711" y="2324962"/>
                  <a:pt x="6622536" y="2326727"/>
                  <a:pt x="6629598" y="2326727"/>
                </a:cubicBezTo>
                <a:lnTo>
                  <a:pt x="6640188" y="2326727"/>
                </a:lnTo>
                <a:lnTo>
                  <a:pt x="6650778" y="2326727"/>
                </a:lnTo>
                <a:lnTo>
                  <a:pt x="6671958" y="2337317"/>
                </a:lnTo>
                <a:cubicBezTo>
                  <a:pt x="6686079" y="2337317"/>
                  <a:pt x="6696669" y="2340848"/>
                  <a:pt x="6703730" y="2347908"/>
                </a:cubicBezTo>
                <a:cubicBezTo>
                  <a:pt x="6710791" y="2347908"/>
                  <a:pt x="6716086" y="2347908"/>
                  <a:pt x="6719616" y="2347908"/>
                </a:cubicBezTo>
                <a:cubicBezTo>
                  <a:pt x="6723146" y="2347908"/>
                  <a:pt x="6724910" y="2347908"/>
                  <a:pt x="6724910" y="2347908"/>
                </a:cubicBezTo>
                <a:cubicBezTo>
                  <a:pt x="6731972" y="2347908"/>
                  <a:pt x="6735502" y="2351437"/>
                  <a:pt x="6735502" y="2358498"/>
                </a:cubicBezTo>
                <a:cubicBezTo>
                  <a:pt x="6742562" y="2365558"/>
                  <a:pt x="6746092" y="2369088"/>
                  <a:pt x="6746092" y="2369088"/>
                </a:cubicBezTo>
                <a:cubicBezTo>
                  <a:pt x="6753152" y="2369088"/>
                  <a:pt x="6753152" y="2372619"/>
                  <a:pt x="6746092" y="2379679"/>
                </a:cubicBezTo>
                <a:lnTo>
                  <a:pt x="6756682" y="2390269"/>
                </a:lnTo>
                <a:cubicBezTo>
                  <a:pt x="6763743" y="2390269"/>
                  <a:pt x="6767272" y="2388504"/>
                  <a:pt x="6767272" y="2384973"/>
                </a:cubicBezTo>
                <a:cubicBezTo>
                  <a:pt x="6767272" y="2381444"/>
                  <a:pt x="6770802" y="2376148"/>
                  <a:pt x="6777862" y="2369088"/>
                </a:cubicBezTo>
                <a:cubicBezTo>
                  <a:pt x="6784924" y="2362029"/>
                  <a:pt x="6777862" y="2354967"/>
                  <a:pt x="6756682" y="2347908"/>
                </a:cubicBezTo>
                <a:cubicBezTo>
                  <a:pt x="6749621" y="2340848"/>
                  <a:pt x="6740796" y="2335552"/>
                  <a:pt x="6730206" y="2332021"/>
                </a:cubicBezTo>
                <a:cubicBezTo>
                  <a:pt x="6719616" y="2328492"/>
                  <a:pt x="6710791" y="2326727"/>
                  <a:pt x="6703730" y="2326727"/>
                </a:cubicBezTo>
                <a:cubicBezTo>
                  <a:pt x="6689610" y="2326727"/>
                  <a:pt x="6682550" y="2326727"/>
                  <a:pt x="6682550" y="2326727"/>
                </a:cubicBezTo>
                <a:cubicBezTo>
                  <a:pt x="6689610" y="2326727"/>
                  <a:pt x="6696669" y="2324962"/>
                  <a:pt x="6703730" y="2321431"/>
                </a:cubicBezTo>
                <a:cubicBezTo>
                  <a:pt x="6710791" y="2317900"/>
                  <a:pt x="6717850" y="2316136"/>
                  <a:pt x="6724910" y="2316136"/>
                </a:cubicBezTo>
                <a:cubicBezTo>
                  <a:pt x="6724910" y="2323196"/>
                  <a:pt x="6726676" y="2326727"/>
                  <a:pt x="6730206" y="2326727"/>
                </a:cubicBezTo>
                <a:cubicBezTo>
                  <a:pt x="6733736" y="2326727"/>
                  <a:pt x="6739032" y="2326727"/>
                  <a:pt x="6746092" y="2326727"/>
                </a:cubicBezTo>
                <a:cubicBezTo>
                  <a:pt x="6753152" y="2326727"/>
                  <a:pt x="6760212" y="2330256"/>
                  <a:pt x="6767272" y="2337317"/>
                </a:cubicBezTo>
                <a:lnTo>
                  <a:pt x="6809634" y="2347908"/>
                </a:lnTo>
                <a:cubicBezTo>
                  <a:pt x="6859056" y="2362029"/>
                  <a:pt x="6887296" y="2372619"/>
                  <a:pt x="6894358" y="2379679"/>
                </a:cubicBezTo>
                <a:lnTo>
                  <a:pt x="6904948" y="2379679"/>
                </a:lnTo>
                <a:lnTo>
                  <a:pt x="6926129" y="2390269"/>
                </a:lnTo>
                <a:lnTo>
                  <a:pt x="6936718" y="2400860"/>
                </a:lnTo>
                <a:lnTo>
                  <a:pt x="6926129" y="2400860"/>
                </a:lnTo>
                <a:cubicBezTo>
                  <a:pt x="6912008" y="2393800"/>
                  <a:pt x="6901418" y="2390269"/>
                  <a:pt x="6894358" y="2390269"/>
                </a:cubicBezTo>
                <a:cubicBezTo>
                  <a:pt x="6887296" y="2390269"/>
                  <a:pt x="6883766" y="2393800"/>
                  <a:pt x="6883766" y="2400860"/>
                </a:cubicBezTo>
                <a:lnTo>
                  <a:pt x="6873177" y="2400860"/>
                </a:lnTo>
                <a:cubicBezTo>
                  <a:pt x="6873177" y="2400860"/>
                  <a:pt x="6867881" y="2400860"/>
                  <a:pt x="6857292" y="2400860"/>
                </a:cubicBezTo>
                <a:cubicBezTo>
                  <a:pt x="6846700" y="2400860"/>
                  <a:pt x="6841406" y="2402625"/>
                  <a:pt x="6841406" y="2406154"/>
                </a:cubicBezTo>
                <a:cubicBezTo>
                  <a:pt x="6841406" y="2409685"/>
                  <a:pt x="6844936" y="2411450"/>
                  <a:pt x="6851996" y="2411450"/>
                </a:cubicBezTo>
                <a:cubicBezTo>
                  <a:pt x="6851996" y="2411450"/>
                  <a:pt x="6853762" y="2413215"/>
                  <a:pt x="6857292" y="2416746"/>
                </a:cubicBezTo>
                <a:cubicBezTo>
                  <a:pt x="6860821" y="2420275"/>
                  <a:pt x="6862587" y="2422040"/>
                  <a:pt x="6862587" y="2422040"/>
                </a:cubicBezTo>
                <a:cubicBezTo>
                  <a:pt x="6862587" y="2429100"/>
                  <a:pt x="6866116" y="2429100"/>
                  <a:pt x="6873177" y="2422040"/>
                </a:cubicBezTo>
                <a:cubicBezTo>
                  <a:pt x="6880237" y="2422040"/>
                  <a:pt x="6885532" y="2423805"/>
                  <a:pt x="6889062" y="2427335"/>
                </a:cubicBezTo>
                <a:cubicBezTo>
                  <a:pt x="6892592" y="2430866"/>
                  <a:pt x="6894358" y="2432631"/>
                  <a:pt x="6894358" y="2432631"/>
                </a:cubicBezTo>
                <a:cubicBezTo>
                  <a:pt x="6894358" y="2432631"/>
                  <a:pt x="6897888" y="2436161"/>
                  <a:pt x="6904948" y="2443221"/>
                </a:cubicBezTo>
                <a:lnTo>
                  <a:pt x="6904948" y="2432631"/>
                </a:lnTo>
                <a:lnTo>
                  <a:pt x="6915539" y="2432631"/>
                </a:lnTo>
                <a:cubicBezTo>
                  <a:pt x="6922600" y="2432631"/>
                  <a:pt x="6929658" y="2432631"/>
                  <a:pt x="6936718" y="2432631"/>
                </a:cubicBezTo>
                <a:cubicBezTo>
                  <a:pt x="6936718" y="2432631"/>
                  <a:pt x="6940248" y="2434396"/>
                  <a:pt x="6947310" y="2437927"/>
                </a:cubicBezTo>
                <a:cubicBezTo>
                  <a:pt x="6954370" y="2441456"/>
                  <a:pt x="6961429" y="2443221"/>
                  <a:pt x="6968491" y="2443221"/>
                </a:cubicBezTo>
                <a:cubicBezTo>
                  <a:pt x="7003792" y="2443221"/>
                  <a:pt x="7024972" y="2446752"/>
                  <a:pt x="7032033" y="2453812"/>
                </a:cubicBezTo>
                <a:cubicBezTo>
                  <a:pt x="7032033" y="2453812"/>
                  <a:pt x="7035562" y="2453812"/>
                  <a:pt x="7042622" y="2453812"/>
                </a:cubicBezTo>
                <a:cubicBezTo>
                  <a:pt x="7049684" y="2453812"/>
                  <a:pt x="7056744" y="2453812"/>
                  <a:pt x="7063804" y="2453812"/>
                </a:cubicBezTo>
                <a:lnTo>
                  <a:pt x="7084985" y="2453812"/>
                </a:lnTo>
                <a:cubicBezTo>
                  <a:pt x="7084985" y="2460871"/>
                  <a:pt x="7088514" y="2467933"/>
                  <a:pt x="7095574" y="2474992"/>
                </a:cubicBezTo>
                <a:lnTo>
                  <a:pt x="7106166" y="2485583"/>
                </a:lnTo>
                <a:lnTo>
                  <a:pt x="7084985" y="2485583"/>
                </a:lnTo>
                <a:cubicBezTo>
                  <a:pt x="7077924" y="2471462"/>
                  <a:pt x="7067333" y="2464402"/>
                  <a:pt x="7053214" y="2464402"/>
                </a:cubicBezTo>
                <a:cubicBezTo>
                  <a:pt x="7046154" y="2464402"/>
                  <a:pt x="7039093" y="2462637"/>
                  <a:pt x="7032033" y="2459106"/>
                </a:cubicBezTo>
                <a:cubicBezTo>
                  <a:pt x="7024972" y="2455577"/>
                  <a:pt x="7014381" y="2453812"/>
                  <a:pt x="7000262" y="2453812"/>
                </a:cubicBezTo>
                <a:cubicBezTo>
                  <a:pt x="6979081" y="2460871"/>
                  <a:pt x="6954370" y="2462637"/>
                  <a:pt x="6926129" y="2459106"/>
                </a:cubicBezTo>
                <a:cubicBezTo>
                  <a:pt x="6897888" y="2455577"/>
                  <a:pt x="6883766" y="2452047"/>
                  <a:pt x="6883766" y="2448517"/>
                </a:cubicBezTo>
                <a:cubicBezTo>
                  <a:pt x="6883766" y="2444986"/>
                  <a:pt x="6880237" y="2446752"/>
                  <a:pt x="6873177" y="2453812"/>
                </a:cubicBezTo>
                <a:cubicBezTo>
                  <a:pt x="6866116" y="2460871"/>
                  <a:pt x="6859056" y="2464402"/>
                  <a:pt x="6851996" y="2464402"/>
                </a:cubicBezTo>
                <a:cubicBezTo>
                  <a:pt x="6844936" y="2464402"/>
                  <a:pt x="6841406" y="2460871"/>
                  <a:pt x="6841406" y="2453812"/>
                </a:cubicBezTo>
                <a:cubicBezTo>
                  <a:pt x="6841406" y="2453812"/>
                  <a:pt x="6843170" y="2452047"/>
                  <a:pt x="6846700" y="2448517"/>
                </a:cubicBezTo>
                <a:cubicBezTo>
                  <a:pt x="6850230" y="2444986"/>
                  <a:pt x="6855525" y="2443221"/>
                  <a:pt x="6862587" y="2443221"/>
                </a:cubicBezTo>
                <a:lnTo>
                  <a:pt x="6873177" y="2443221"/>
                </a:lnTo>
                <a:lnTo>
                  <a:pt x="6862587" y="2432631"/>
                </a:lnTo>
                <a:lnTo>
                  <a:pt x="6830814" y="2443221"/>
                </a:lnTo>
                <a:lnTo>
                  <a:pt x="6809634" y="2453812"/>
                </a:lnTo>
                <a:cubicBezTo>
                  <a:pt x="6809634" y="2446752"/>
                  <a:pt x="6802573" y="2443221"/>
                  <a:pt x="6788454" y="2443221"/>
                </a:cubicBezTo>
                <a:lnTo>
                  <a:pt x="6756682" y="2422040"/>
                </a:lnTo>
                <a:cubicBezTo>
                  <a:pt x="6756682" y="2422040"/>
                  <a:pt x="6760212" y="2423805"/>
                  <a:pt x="6767272" y="2427335"/>
                </a:cubicBezTo>
                <a:cubicBezTo>
                  <a:pt x="6774333" y="2430866"/>
                  <a:pt x="6788454" y="2432631"/>
                  <a:pt x="6809634" y="2432631"/>
                </a:cubicBezTo>
                <a:lnTo>
                  <a:pt x="6830814" y="2422040"/>
                </a:lnTo>
                <a:cubicBezTo>
                  <a:pt x="6830814" y="2422040"/>
                  <a:pt x="6827285" y="2422040"/>
                  <a:pt x="6820224" y="2422040"/>
                </a:cubicBezTo>
                <a:lnTo>
                  <a:pt x="6809634" y="2411450"/>
                </a:lnTo>
                <a:cubicBezTo>
                  <a:pt x="6809634" y="2404390"/>
                  <a:pt x="6813164" y="2400860"/>
                  <a:pt x="6820224" y="2400860"/>
                </a:cubicBezTo>
                <a:cubicBezTo>
                  <a:pt x="6820224" y="2400860"/>
                  <a:pt x="6821991" y="2400860"/>
                  <a:pt x="6825520" y="2400860"/>
                </a:cubicBezTo>
                <a:cubicBezTo>
                  <a:pt x="6829050" y="2400860"/>
                  <a:pt x="6830814" y="2397329"/>
                  <a:pt x="6830814" y="2390269"/>
                </a:cubicBezTo>
                <a:cubicBezTo>
                  <a:pt x="6837876" y="2390269"/>
                  <a:pt x="6837876" y="2386739"/>
                  <a:pt x="6830814" y="2379679"/>
                </a:cubicBezTo>
                <a:cubicBezTo>
                  <a:pt x="6823754" y="2372619"/>
                  <a:pt x="6818458" y="2370852"/>
                  <a:pt x="6814929" y="2374383"/>
                </a:cubicBezTo>
                <a:cubicBezTo>
                  <a:pt x="6811400" y="2377914"/>
                  <a:pt x="6809634" y="2381444"/>
                  <a:pt x="6809634" y="2384973"/>
                </a:cubicBezTo>
                <a:cubicBezTo>
                  <a:pt x="6809634" y="2388504"/>
                  <a:pt x="6806104" y="2388504"/>
                  <a:pt x="6799044" y="2384973"/>
                </a:cubicBezTo>
                <a:cubicBezTo>
                  <a:pt x="6791984" y="2381444"/>
                  <a:pt x="6786688" y="2383209"/>
                  <a:pt x="6783158" y="2390269"/>
                </a:cubicBezTo>
                <a:cubicBezTo>
                  <a:pt x="6779628" y="2397329"/>
                  <a:pt x="6772568" y="2400860"/>
                  <a:pt x="6761977" y="2400860"/>
                </a:cubicBezTo>
                <a:cubicBezTo>
                  <a:pt x="6751387" y="2400860"/>
                  <a:pt x="6742562" y="2397329"/>
                  <a:pt x="6735502" y="2390269"/>
                </a:cubicBezTo>
                <a:cubicBezTo>
                  <a:pt x="6728440" y="2390269"/>
                  <a:pt x="6724910" y="2390269"/>
                  <a:pt x="6724910" y="2390269"/>
                </a:cubicBezTo>
                <a:cubicBezTo>
                  <a:pt x="6703730" y="2397329"/>
                  <a:pt x="6675488" y="2393800"/>
                  <a:pt x="6640188" y="2379679"/>
                </a:cubicBezTo>
                <a:cubicBezTo>
                  <a:pt x="6626067" y="2372619"/>
                  <a:pt x="6608416" y="2365558"/>
                  <a:pt x="6587236" y="2358498"/>
                </a:cubicBezTo>
                <a:cubicBezTo>
                  <a:pt x="6573115" y="2358498"/>
                  <a:pt x="6562525" y="2354967"/>
                  <a:pt x="6555464" y="2347908"/>
                </a:cubicBezTo>
                <a:cubicBezTo>
                  <a:pt x="6548403" y="2347908"/>
                  <a:pt x="6541344" y="2347908"/>
                  <a:pt x="6534284" y="2347908"/>
                </a:cubicBezTo>
                <a:cubicBezTo>
                  <a:pt x="6534284" y="2354967"/>
                  <a:pt x="6537813" y="2362029"/>
                  <a:pt x="6544874" y="2369088"/>
                </a:cubicBezTo>
                <a:cubicBezTo>
                  <a:pt x="6551935" y="2376148"/>
                  <a:pt x="6548403" y="2379679"/>
                  <a:pt x="6534284" y="2379679"/>
                </a:cubicBezTo>
                <a:lnTo>
                  <a:pt x="6513102" y="2369088"/>
                </a:lnTo>
                <a:cubicBezTo>
                  <a:pt x="6513102" y="2369088"/>
                  <a:pt x="6516632" y="2369088"/>
                  <a:pt x="6523694" y="2369088"/>
                </a:cubicBezTo>
                <a:cubicBezTo>
                  <a:pt x="6523694" y="2369088"/>
                  <a:pt x="6523694" y="2365558"/>
                  <a:pt x="6523694" y="2358498"/>
                </a:cubicBezTo>
                <a:cubicBezTo>
                  <a:pt x="6523694" y="2351437"/>
                  <a:pt x="6523694" y="2347908"/>
                  <a:pt x="6523694" y="2347908"/>
                </a:cubicBezTo>
                <a:cubicBezTo>
                  <a:pt x="6523694" y="2347908"/>
                  <a:pt x="6520163" y="2347908"/>
                  <a:pt x="6513102" y="2347908"/>
                </a:cubicBezTo>
                <a:cubicBezTo>
                  <a:pt x="6513102" y="2354967"/>
                  <a:pt x="6509573" y="2358498"/>
                  <a:pt x="6502512" y="2358498"/>
                </a:cubicBezTo>
                <a:cubicBezTo>
                  <a:pt x="6495451" y="2358498"/>
                  <a:pt x="6491922" y="2354967"/>
                  <a:pt x="6491922" y="2347908"/>
                </a:cubicBezTo>
                <a:lnTo>
                  <a:pt x="6491922" y="2337317"/>
                </a:lnTo>
                <a:lnTo>
                  <a:pt x="6470740" y="2326727"/>
                </a:lnTo>
                <a:cubicBezTo>
                  <a:pt x="6463680" y="2326727"/>
                  <a:pt x="6460150" y="2326727"/>
                  <a:pt x="6460150" y="2326727"/>
                </a:cubicBezTo>
                <a:cubicBezTo>
                  <a:pt x="6460150" y="2333787"/>
                  <a:pt x="6460150" y="2337317"/>
                  <a:pt x="6460150" y="2337317"/>
                </a:cubicBezTo>
                <a:lnTo>
                  <a:pt x="6470740" y="2337317"/>
                </a:lnTo>
                <a:cubicBezTo>
                  <a:pt x="6470740" y="2351437"/>
                  <a:pt x="6442499" y="2351437"/>
                  <a:pt x="6386018" y="2337317"/>
                </a:cubicBezTo>
                <a:cubicBezTo>
                  <a:pt x="6371898" y="2330256"/>
                  <a:pt x="6357776" y="2330256"/>
                  <a:pt x="6343656" y="2337317"/>
                </a:cubicBezTo>
                <a:cubicBezTo>
                  <a:pt x="6343656" y="2337317"/>
                  <a:pt x="6338361" y="2335552"/>
                  <a:pt x="6327771" y="2332021"/>
                </a:cubicBezTo>
                <a:cubicBezTo>
                  <a:pt x="6317180" y="2328492"/>
                  <a:pt x="6308354" y="2324962"/>
                  <a:pt x="6301294" y="2321431"/>
                </a:cubicBezTo>
                <a:cubicBezTo>
                  <a:pt x="6294234" y="2317900"/>
                  <a:pt x="6287174" y="2316136"/>
                  <a:pt x="6280114" y="2316136"/>
                </a:cubicBezTo>
                <a:cubicBezTo>
                  <a:pt x="6273053" y="2316136"/>
                  <a:pt x="6269524" y="2316136"/>
                  <a:pt x="6269524" y="2316136"/>
                </a:cubicBezTo>
                <a:cubicBezTo>
                  <a:pt x="6269524" y="2316136"/>
                  <a:pt x="6267758" y="2316136"/>
                  <a:pt x="6264228" y="2316136"/>
                </a:cubicBezTo>
                <a:cubicBezTo>
                  <a:pt x="6260698" y="2316136"/>
                  <a:pt x="6255402" y="2312606"/>
                  <a:pt x="6248342" y="2305546"/>
                </a:cubicBezTo>
                <a:cubicBezTo>
                  <a:pt x="6255402" y="2305546"/>
                  <a:pt x="6260698" y="2305546"/>
                  <a:pt x="6264228" y="2305546"/>
                </a:cubicBezTo>
                <a:cubicBezTo>
                  <a:pt x="6267758" y="2305546"/>
                  <a:pt x="6265994" y="2302015"/>
                  <a:pt x="6258932" y="2294956"/>
                </a:cubicBezTo>
                <a:lnTo>
                  <a:pt x="6290704" y="2294956"/>
                </a:lnTo>
                <a:cubicBezTo>
                  <a:pt x="6297765" y="2294956"/>
                  <a:pt x="6306590" y="2296721"/>
                  <a:pt x="6317180" y="2300250"/>
                </a:cubicBezTo>
                <a:cubicBezTo>
                  <a:pt x="6327771" y="2303781"/>
                  <a:pt x="6336595" y="2305546"/>
                  <a:pt x="6343656" y="2305546"/>
                </a:cubicBezTo>
                <a:lnTo>
                  <a:pt x="6407198" y="2316136"/>
                </a:lnTo>
                <a:cubicBezTo>
                  <a:pt x="6421319" y="2316136"/>
                  <a:pt x="6431909" y="2316136"/>
                  <a:pt x="6438970" y="2316136"/>
                </a:cubicBezTo>
                <a:cubicBezTo>
                  <a:pt x="6431909" y="2309077"/>
                  <a:pt x="6428380" y="2303781"/>
                  <a:pt x="6428380" y="2300250"/>
                </a:cubicBezTo>
                <a:cubicBezTo>
                  <a:pt x="6428380" y="2296721"/>
                  <a:pt x="6428380" y="2294956"/>
                  <a:pt x="6428380" y="2294956"/>
                </a:cubicBezTo>
                <a:lnTo>
                  <a:pt x="6438970" y="2305546"/>
                </a:lnTo>
                <a:cubicBezTo>
                  <a:pt x="6446031" y="2305546"/>
                  <a:pt x="6449560" y="2303781"/>
                  <a:pt x="6449560" y="2300250"/>
                </a:cubicBezTo>
                <a:cubicBezTo>
                  <a:pt x="6449560" y="2296721"/>
                  <a:pt x="6449560" y="2294956"/>
                  <a:pt x="6449560" y="2294956"/>
                </a:cubicBezTo>
                <a:cubicBezTo>
                  <a:pt x="6449560" y="2294956"/>
                  <a:pt x="6446031" y="2294956"/>
                  <a:pt x="6438970" y="2294956"/>
                </a:cubicBezTo>
                <a:cubicBezTo>
                  <a:pt x="6431909" y="2294956"/>
                  <a:pt x="6428380" y="2294956"/>
                  <a:pt x="6428380" y="2294956"/>
                </a:cubicBezTo>
                <a:cubicBezTo>
                  <a:pt x="6428380" y="2287896"/>
                  <a:pt x="6424850" y="2284365"/>
                  <a:pt x="6417788" y="2284365"/>
                </a:cubicBezTo>
                <a:cubicBezTo>
                  <a:pt x="6410728" y="2284365"/>
                  <a:pt x="6405432" y="2282600"/>
                  <a:pt x="6401903" y="2279069"/>
                </a:cubicBezTo>
                <a:cubicBezTo>
                  <a:pt x="6398374" y="2275540"/>
                  <a:pt x="6396608" y="2270244"/>
                  <a:pt x="6396608" y="2263184"/>
                </a:cubicBezTo>
                <a:cubicBezTo>
                  <a:pt x="6396608" y="2256125"/>
                  <a:pt x="6398374" y="2252594"/>
                  <a:pt x="6401903" y="2252594"/>
                </a:cubicBezTo>
                <a:close/>
                <a:moveTo>
                  <a:pt x="5994172" y="2252594"/>
                </a:moveTo>
                <a:cubicBezTo>
                  <a:pt x="5994172" y="2252594"/>
                  <a:pt x="5997702" y="2252594"/>
                  <a:pt x="6004764" y="2252594"/>
                </a:cubicBezTo>
                <a:lnTo>
                  <a:pt x="5994172" y="2263184"/>
                </a:lnTo>
                <a:close/>
                <a:moveTo>
                  <a:pt x="4702142" y="2252594"/>
                </a:moveTo>
                <a:cubicBezTo>
                  <a:pt x="4709203" y="2252594"/>
                  <a:pt x="4716263" y="2252594"/>
                  <a:pt x="4723324" y="2252594"/>
                </a:cubicBezTo>
                <a:lnTo>
                  <a:pt x="4765684" y="2273775"/>
                </a:lnTo>
                <a:lnTo>
                  <a:pt x="4765684" y="2284365"/>
                </a:lnTo>
                <a:cubicBezTo>
                  <a:pt x="4758624" y="2284365"/>
                  <a:pt x="4751565" y="2282600"/>
                  <a:pt x="4744504" y="2279069"/>
                </a:cubicBezTo>
                <a:cubicBezTo>
                  <a:pt x="4737443" y="2275540"/>
                  <a:pt x="4733914" y="2273775"/>
                  <a:pt x="4733914" y="2273775"/>
                </a:cubicBezTo>
                <a:cubicBezTo>
                  <a:pt x="4726853" y="2266715"/>
                  <a:pt x="4716263" y="2263184"/>
                  <a:pt x="4702142" y="2263184"/>
                </a:cubicBezTo>
                <a:close/>
                <a:moveTo>
                  <a:pt x="7847494" y="2242004"/>
                </a:moveTo>
                <a:cubicBezTo>
                  <a:pt x="7854556" y="2242004"/>
                  <a:pt x="7858085" y="2242004"/>
                  <a:pt x="7858085" y="2242004"/>
                </a:cubicBezTo>
                <a:lnTo>
                  <a:pt x="7847494" y="2252594"/>
                </a:lnTo>
                <a:close/>
                <a:moveTo>
                  <a:pt x="7720409" y="2242004"/>
                </a:moveTo>
                <a:lnTo>
                  <a:pt x="7773361" y="2252594"/>
                </a:lnTo>
                <a:cubicBezTo>
                  <a:pt x="7773361" y="2259654"/>
                  <a:pt x="7762772" y="2259654"/>
                  <a:pt x="7741590" y="2252594"/>
                </a:cubicBezTo>
                <a:cubicBezTo>
                  <a:pt x="7734530" y="2252594"/>
                  <a:pt x="7727471" y="2249063"/>
                  <a:pt x="7720409" y="2242004"/>
                </a:cubicBezTo>
                <a:close/>
                <a:moveTo>
                  <a:pt x="7127347" y="2242004"/>
                </a:moveTo>
                <a:lnTo>
                  <a:pt x="7127347" y="2252594"/>
                </a:lnTo>
                <a:cubicBezTo>
                  <a:pt x="7141466" y="2259654"/>
                  <a:pt x="7148526" y="2259654"/>
                  <a:pt x="7148526" y="2252594"/>
                </a:cubicBezTo>
                <a:cubicBezTo>
                  <a:pt x="7148526" y="2245533"/>
                  <a:pt x="7141466" y="2242004"/>
                  <a:pt x="7127347" y="2242004"/>
                </a:cubicBezTo>
                <a:close/>
                <a:moveTo>
                  <a:pt x="6904948" y="2242004"/>
                </a:moveTo>
                <a:cubicBezTo>
                  <a:pt x="6904948" y="2249063"/>
                  <a:pt x="6904948" y="2252594"/>
                  <a:pt x="6904948" y="2252594"/>
                </a:cubicBezTo>
                <a:cubicBezTo>
                  <a:pt x="6904948" y="2252594"/>
                  <a:pt x="6908477" y="2254359"/>
                  <a:pt x="6915539" y="2257889"/>
                </a:cubicBezTo>
                <a:cubicBezTo>
                  <a:pt x="6922600" y="2261419"/>
                  <a:pt x="6922600" y="2266715"/>
                  <a:pt x="6915539" y="2273775"/>
                </a:cubicBezTo>
                <a:cubicBezTo>
                  <a:pt x="6908477" y="2273775"/>
                  <a:pt x="6904948" y="2275540"/>
                  <a:pt x="6904948" y="2279069"/>
                </a:cubicBezTo>
                <a:cubicBezTo>
                  <a:pt x="6904948" y="2282600"/>
                  <a:pt x="6906714" y="2284365"/>
                  <a:pt x="6910244" y="2284365"/>
                </a:cubicBezTo>
                <a:cubicBezTo>
                  <a:pt x="6913773" y="2284365"/>
                  <a:pt x="6917304" y="2284365"/>
                  <a:pt x="6920833" y="2284365"/>
                </a:cubicBezTo>
                <a:cubicBezTo>
                  <a:pt x="6924362" y="2284365"/>
                  <a:pt x="6926129" y="2282600"/>
                  <a:pt x="6926129" y="2279069"/>
                </a:cubicBezTo>
                <a:cubicBezTo>
                  <a:pt x="6926129" y="2275540"/>
                  <a:pt x="6929658" y="2273775"/>
                  <a:pt x="6936718" y="2273775"/>
                </a:cubicBezTo>
                <a:cubicBezTo>
                  <a:pt x="6936718" y="2266715"/>
                  <a:pt x="6940248" y="2264948"/>
                  <a:pt x="6947310" y="2268479"/>
                </a:cubicBezTo>
                <a:cubicBezTo>
                  <a:pt x="6954370" y="2272010"/>
                  <a:pt x="6957900" y="2270244"/>
                  <a:pt x="6957900" y="2263184"/>
                </a:cubicBezTo>
                <a:cubicBezTo>
                  <a:pt x="6957900" y="2256125"/>
                  <a:pt x="6957900" y="2252594"/>
                  <a:pt x="6957900" y="2252594"/>
                </a:cubicBezTo>
                <a:cubicBezTo>
                  <a:pt x="6957900" y="2252594"/>
                  <a:pt x="6954370" y="2254359"/>
                  <a:pt x="6947310" y="2257889"/>
                </a:cubicBezTo>
                <a:cubicBezTo>
                  <a:pt x="6940248" y="2261419"/>
                  <a:pt x="6936718" y="2259654"/>
                  <a:pt x="6936718" y="2252594"/>
                </a:cubicBezTo>
                <a:lnTo>
                  <a:pt x="6926129" y="2242004"/>
                </a:lnTo>
                <a:cubicBezTo>
                  <a:pt x="6926129" y="2249063"/>
                  <a:pt x="6922600" y="2249063"/>
                  <a:pt x="6915539" y="2242004"/>
                </a:cubicBezTo>
                <a:cubicBezTo>
                  <a:pt x="6915539" y="2242004"/>
                  <a:pt x="6913773" y="2242004"/>
                  <a:pt x="6910244" y="2242004"/>
                </a:cubicBezTo>
                <a:close/>
                <a:moveTo>
                  <a:pt x="6650778" y="2242004"/>
                </a:moveTo>
                <a:cubicBezTo>
                  <a:pt x="6657839" y="2242004"/>
                  <a:pt x="6661368" y="2242004"/>
                  <a:pt x="6661368" y="2242004"/>
                </a:cubicBezTo>
                <a:cubicBezTo>
                  <a:pt x="6661368" y="2256125"/>
                  <a:pt x="6657839" y="2259654"/>
                  <a:pt x="6650778" y="2252594"/>
                </a:cubicBezTo>
                <a:cubicBezTo>
                  <a:pt x="6643717" y="2252594"/>
                  <a:pt x="6640188" y="2250829"/>
                  <a:pt x="6640188" y="2247298"/>
                </a:cubicBezTo>
                <a:cubicBezTo>
                  <a:pt x="6640188" y="2243769"/>
                  <a:pt x="6643717" y="2242004"/>
                  <a:pt x="6650778" y="2242004"/>
                </a:cubicBezTo>
                <a:close/>
                <a:moveTo>
                  <a:pt x="6619006" y="2242004"/>
                </a:moveTo>
                <a:lnTo>
                  <a:pt x="6629598" y="2242004"/>
                </a:lnTo>
                <a:lnTo>
                  <a:pt x="6629598" y="2252594"/>
                </a:lnTo>
                <a:cubicBezTo>
                  <a:pt x="6629598" y="2252594"/>
                  <a:pt x="6626067" y="2249063"/>
                  <a:pt x="6619006" y="2242004"/>
                </a:cubicBezTo>
                <a:close/>
                <a:moveTo>
                  <a:pt x="6491922" y="2242004"/>
                </a:moveTo>
                <a:cubicBezTo>
                  <a:pt x="6498983" y="2242004"/>
                  <a:pt x="6509573" y="2245533"/>
                  <a:pt x="6523694" y="2252594"/>
                </a:cubicBezTo>
                <a:lnTo>
                  <a:pt x="6544874" y="2252594"/>
                </a:lnTo>
                <a:lnTo>
                  <a:pt x="6555464" y="2263184"/>
                </a:lnTo>
                <a:lnTo>
                  <a:pt x="6566054" y="2273775"/>
                </a:lnTo>
                <a:cubicBezTo>
                  <a:pt x="6551935" y="2273775"/>
                  <a:pt x="6537813" y="2270244"/>
                  <a:pt x="6523694" y="2263184"/>
                </a:cubicBezTo>
                <a:cubicBezTo>
                  <a:pt x="6502512" y="2256125"/>
                  <a:pt x="6491922" y="2249063"/>
                  <a:pt x="6491922" y="2242004"/>
                </a:cubicBezTo>
                <a:close/>
                <a:moveTo>
                  <a:pt x="7815724" y="2231413"/>
                </a:moveTo>
                <a:cubicBezTo>
                  <a:pt x="7815724" y="2231413"/>
                  <a:pt x="7817490" y="2233177"/>
                  <a:pt x="7821019" y="2236708"/>
                </a:cubicBezTo>
                <a:cubicBezTo>
                  <a:pt x="7824548" y="2240238"/>
                  <a:pt x="7826313" y="2242004"/>
                  <a:pt x="7826313" y="2242004"/>
                </a:cubicBezTo>
                <a:lnTo>
                  <a:pt x="7815724" y="2242004"/>
                </a:lnTo>
                <a:close/>
                <a:moveTo>
                  <a:pt x="6830814" y="2231413"/>
                </a:moveTo>
                <a:cubicBezTo>
                  <a:pt x="6823754" y="2231413"/>
                  <a:pt x="6821991" y="2233177"/>
                  <a:pt x="6825520" y="2236708"/>
                </a:cubicBezTo>
                <a:cubicBezTo>
                  <a:pt x="6829050" y="2240238"/>
                  <a:pt x="6839640" y="2242004"/>
                  <a:pt x="6857292" y="2242004"/>
                </a:cubicBezTo>
                <a:cubicBezTo>
                  <a:pt x="6874943" y="2242004"/>
                  <a:pt x="6883766" y="2240238"/>
                  <a:pt x="6883766" y="2236708"/>
                </a:cubicBezTo>
                <a:cubicBezTo>
                  <a:pt x="6883766" y="2233177"/>
                  <a:pt x="6876706" y="2231413"/>
                  <a:pt x="6862587" y="2231413"/>
                </a:cubicBezTo>
                <a:cubicBezTo>
                  <a:pt x="6848466" y="2231413"/>
                  <a:pt x="6837876" y="2231413"/>
                  <a:pt x="6830814" y="2231413"/>
                </a:cubicBezTo>
                <a:close/>
                <a:moveTo>
                  <a:pt x="6460150" y="2231413"/>
                </a:moveTo>
                <a:cubicBezTo>
                  <a:pt x="6460150" y="2231413"/>
                  <a:pt x="6463680" y="2234944"/>
                  <a:pt x="6470740" y="2242004"/>
                </a:cubicBezTo>
                <a:lnTo>
                  <a:pt x="6460150" y="2242004"/>
                </a:lnTo>
                <a:close/>
                <a:moveTo>
                  <a:pt x="4617420" y="2231413"/>
                </a:moveTo>
                <a:lnTo>
                  <a:pt x="4628010" y="2231413"/>
                </a:lnTo>
                <a:cubicBezTo>
                  <a:pt x="4642130" y="2238473"/>
                  <a:pt x="4649190" y="2243769"/>
                  <a:pt x="4649190" y="2247298"/>
                </a:cubicBezTo>
                <a:cubicBezTo>
                  <a:pt x="4649190" y="2250829"/>
                  <a:pt x="4649190" y="2252594"/>
                  <a:pt x="4649190" y="2252594"/>
                </a:cubicBezTo>
                <a:cubicBezTo>
                  <a:pt x="4649190" y="2252594"/>
                  <a:pt x="4645660" y="2249063"/>
                  <a:pt x="4638599" y="2242004"/>
                </a:cubicBezTo>
                <a:cubicBezTo>
                  <a:pt x="4631539" y="2242004"/>
                  <a:pt x="4624480" y="2238473"/>
                  <a:pt x="4617420" y="2231413"/>
                </a:cubicBezTo>
                <a:close/>
                <a:moveTo>
                  <a:pt x="6980404" y="2214204"/>
                </a:moveTo>
                <a:cubicBezTo>
                  <a:pt x="6977757" y="2213321"/>
                  <a:pt x="6975550" y="2213763"/>
                  <a:pt x="6973785" y="2215527"/>
                </a:cubicBezTo>
                <a:cubicBezTo>
                  <a:pt x="6970256" y="2219058"/>
                  <a:pt x="6963196" y="2220823"/>
                  <a:pt x="6952604" y="2220823"/>
                </a:cubicBezTo>
                <a:cubicBezTo>
                  <a:pt x="6942014" y="2220823"/>
                  <a:pt x="6936718" y="2220823"/>
                  <a:pt x="6936718" y="2220823"/>
                </a:cubicBezTo>
                <a:cubicBezTo>
                  <a:pt x="6950840" y="2227882"/>
                  <a:pt x="6968491" y="2231413"/>
                  <a:pt x="6989670" y="2231413"/>
                </a:cubicBezTo>
                <a:lnTo>
                  <a:pt x="6989670" y="2220823"/>
                </a:lnTo>
                <a:cubicBezTo>
                  <a:pt x="6986141" y="2217292"/>
                  <a:pt x="6983053" y="2215086"/>
                  <a:pt x="6980404" y="2214204"/>
                </a:cubicBezTo>
                <a:close/>
                <a:moveTo>
                  <a:pt x="7932219" y="2210232"/>
                </a:moveTo>
                <a:cubicBezTo>
                  <a:pt x="7932219" y="2217292"/>
                  <a:pt x="7933983" y="2220823"/>
                  <a:pt x="7937513" y="2220823"/>
                </a:cubicBezTo>
                <a:cubicBezTo>
                  <a:pt x="7941042" y="2220823"/>
                  <a:pt x="7942808" y="2219058"/>
                  <a:pt x="7942808" y="2215527"/>
                </a:cubicBezTo>
                <a:cubicBezTo>
                  <a:pt x="7942808" y="2211996"/>
                  <a:pt x="7939279" y="2210232"/>
                  <a:pt x="7932219" y="2210232"/>
                </a:cubicBezTo>
                <a:close/>
                <a:moveTo>
                  <a:pt x="6857292" y="2210232"/>
                </a:moveTo>
                <a:cubicBezTo>
                  <a:pt x="6853762" y="2210232"/>
                  <a:pt x="6851996" y="2213763"/>
                  <a:pt x="6851996" y="2220823"/>
                </a:cubicBezTo>
                <a:cubicBezTo>
                  <a:pt x="6851996" y="2220823"/>
                  <a:pt x="6853762" y="2219058"/>
                  <a:pt x="6857292" y="2215527"/>
                </a:cubicBezTo>
                <a:cubicBezTo>
                  <a:pt x="6860821" y="2211996"/>
                  <a:pt x="6860821" y="2210232"/>
                  <a:pt x="6857292" y="2210232"/>
                </a:cubicBezTo>
                <a:close/>
                <a:moveTo>
                  <a:pt x="5522900" y="2210232"/>
                </a:moveTo>
                <a:cubicBezTo>
                  <a:pt x="5519370" y="2210232"/>
                  <a:pt x="5514074" y="2213763"/>
                  <a:pt x="5507014" y="2220823"/>
                </a:cubicBezTo>
                <a:lnTo>
                  <a:pt x="5517604" y="2220823"/>
                </a:lnTo>
                <a:cubicBezTo>
                  <a:pt x="5531724" y="2220823"/>
                  <a:pt x="5538785" y="2220823"/>
                  <a:pt x="5538785" y="2220823"/>
                </a:cubicBezTo>
                <a:cubicBezTo>
                  <a:pt x="5538785" y="2220823"/>
                  <a:pt x="5535256" y="2217292"/>
                  <a:pt x="5528195" y="2210232"/>
                </a:cubicBezTo>
                <a:cubicBezTo>
                  <a:pt x="5528195" y="2210232"/>
                  <a:pt x="5526429" y="2210232"/>
                  <a:pt x="5522900" y="2210232"/>
                </a:cubicBezTo>
                <a:close/>
                <a:moveTo>
                  <a:pt x="5210482" y="2210232"/>
                </a:moveTo>
                <a:lnTo>
                  <a:pt x="5242254" y="2210232"/>
                </a:lnTo>
                <a:lnTo>
                  <a:pt x="5263434" y="2220823"/>
                </a:lnTo>
                <a:lnTo>
                  <a:pt x="5221073" y="2220823"/>
                </a:lnTo>
                <a:close/>
                <a:moveTo>
                  <a:pt x="7317974" y="2199642"/>
                </a:moveTo>
                <a:cubicBezTo>
                  <a:pt x="7346216" y="2199642"/>
                  <a:pt x="7360336" y="2206702"/>
                  <a:pt x="7360336" y="2220823"/>
                </a:cubicBezTo>
                <a:cubicBezTo>
                  <a:pt x="7353274" y="2220823"/>
                  <a:pt x="7342684" y="2217292"/>
                  <a:pt x="7328564" y="2210232"/>
                </a:cubicBezTo>
                <a:close/>
                <a:moveTo>
                  <a:pt x="6460150" y="2199642"/>
                </a:moveTo>
                <a:lnTo>
                  <a:pt x="6513102" y="2210232"/>
                </a:lnTo>
                <a:cubicBezTo>
                  <a:pt x="6513102" y="2210232"/>
                  <a:pt x="6518398" y="2208467"/>
                  <a:pt x="6528988" y="2204937"/>
                </a:cubicBezTo>
                <a:cubicBezTo>
                  <a:pt x="6539579" y="2201407"/>
                  <a:pt x="6544874" y="2203173"/>
                  <a:pt x="6544874" y="2210232"/>
                </a:cubicBezTo>
                <a:cubicBezTo>
                  <a:pt x="6544874" y="2210232"/>
                  <a:pt x="6544874" y="2211996"/>
                  <a:pt x="6544874" y="2215527"/>
                </a:cubicBezTo>
                <a:cubicBezTo>
                  <a:pt x="6544874" y="2219058"/>
                  <a:pt x="6544874" y="2220823"/>
                  <a:pt x="6544874" y="2220823"/>
                </a:cubicBezTo>
                <a:cubicBezTo>
                  <a:pt x="6551935" y="2220823"/>
                  <a:pt x="6555464" y="2220823"/>
                  <a:pt x="6555464" y="2220823"/>
                </a:cubicBezTo>
                <a:cubicBezTo>
                  <a:pt x="6562525" y="2220823"/>
                  <a:pt x="6566054" y="2224352"/>
                  <a:pt x="6566054" y="2231413"/>
                </a:cubicBezTo>
                <a:lnTo>
                  <a:pt x="6555464" y="2231413"/>
                </a:lnTo>
                <a:lnTo>
                  <a:pt x="6534284" y="2231413"/>
                </a:lnTo>
                <a:lnTo>
                  <a:pt x="6523694" y="2231413"/>
                </a:lnTo>
                <a:close/>
                <a:moveTo>
                  <a:pt x="4988084" y="2199642"/>
                </a:moveTo>
                <a:lnTo>
                  <a:pt x="4998674" y="2199642"/>
                </a:lnTo>
                <a:cubicBezTo>
                  <a:pt x="5005734" y="2206702"/>
                  <a:pt x="5009265" y="2210232"/>
                  <a:pt x="5009265" y="2210232"/>
                </a:cubicBezTo>
                <a:cubicBezTo>
                  <a:pt x="5016325" y="2203173"/>
                  <a:pt x="5025150" y="2201407"/>
                  <a:pt x="5035740" y="2204937"/>
                </a:cubicBezTo>
                <a:cubicBezTo>
                  <a:pt x="5046332" y="2208467"/>
                  <a:pt x="5060450" y="2211996"/>
                  <a:pt x="5078102" y="2215527"/>
                </a:cubicBezTo>
                <a:cubicBezTo>
                  <a:pt x="5095752" y="2219058"/>
                  <a:pt x="5108108" y="2224352"/>
                  <a:pt x="5115169" y="2231413"/>
                </a:cubicBezTo>
                <a:cubicBezTo>
                  <a:pt x="5108108" y="2231413"/>
                  <a:pt x="5104578" y="2231413"/>
                  <a:pt x="5104578" y="2231413"/>
                </a:cubicBezTo>
                <a:cubicBezTo>
                  <a:pt x="5104578" y="2238473"/>
                  <a:pt x="5104578" y="2242004"/>
                  <a:pt x="5104578" y="2242004"/>
                </a:cubicBezTo>
                <a:lnTo>
                  <a:pt x="5115169" y="2231413"/>
                </a:lnTo>
                <a:cubicBezTo>
                  <a:pt x="5136350" y="2238473"/>
                  <a:pt x="5150469" y="2242004"/>
                  <a:pt x="5157530" y="2242004"/>
                </a:cubicBezTo>
                <a:lnTo>
                  <a:pt x="5221073" y="2252594"/>
                </a:lnTo>
                <a:lnTo>
                  <a:pt x="5263434" y="2263184"/>
                </a:lnTo>
                <a:cubicBezTo>
                  <a:pt x="5256373" y="2270244"/>
                  <a:pt x="5256373" y="2280834"/>
                  <a:pt x="5263434" y="2294956"/>
                </a:cubicBezTo>
                <a:lnTo>
                  <a:pt x="5284614" y="2305546"/>
                </a:lnTo>
                <a:cubicBezTo>
                  <a:pt x="5284614" y="2312606"/>
                  <a:pt x="5288146" y="2312606"/>
                  <a:pt x="5295206" y="2305546"/>
                </a:cubicBezTo>
                <a:cubicBezTo>
                  <a:pt x="5302266" y="2298485"/>
                  <a:pt x="5309326" y="2298485"/>
                  <a:pt x="5316386" y="2305546"/>
                </a:cubicBezTo>
                <a:cubicBezTo>
                  <a:pt x="5316386" y="2312606"/>
                  <a:pt x="5318152" y="2316136"/>
                  <a:pt x="5321681" y="2316136"/>
                </a:cubicBezTo>
                <a:cubicBezTo>
                  <a:pt x="5325212" y="2316136"/>
                  <a:pt x="5326977" y="2316136"/>
                  <a:pt x="5326977" y="2316136"/>
                </a:cubicBezTo>
                <a:cubicBezTo>
                  <a:pt x="5326977" y="2316136"/>
                  <a:pt x="5330506" y="2316136"/>
                  <a:pt x="5337566" y="2316136"/>
                </a:cubicBezTo>
                <a:cubicBezTo>
                  <a:pt x="5379929" y="2330256"/>
                  <a:pt x="5408170" y="2337317"/>
                  <a:pt x="5422291" y="2337317"/>
                </a:cubicBezTo>
                <a:cubicBezTo>
                  <a:pt x="5429352" y="2337317"/>
                  <a:pt x="5432881" y="2339082"/>
                  <a:pt x="5432881" y="2342612"/>
                </a:cubicBezTo>
                <a:cubicBezTo>
                  <a:pt x="5432881" y="2346143"/>
                  <a:pt x="5429352" y="2349673"/>
                  <a:pt x="5422291" y="2353202"/>
                </a:cubicBezTo>
                <a:cubicBezTo>
                  <a:pt x="5415230" y="2356733"/>
                  <a:pt x="5404640" y="2356733"/>
                  <a:pt x="5390518" y="2353202"/>
                </a:cubicBezTo>
                <a:cubicBezTo>
                  <a:pt x="5376400" y="2349673"/>
                  <a:pt x="5362278" y="2346143"/>
                  <a:pt x="5348158" y="2342612"/>
                </a:cubicBezTo>
                <a:cubicBezTo>
                  <a:pt x="5334037" y="2339082"/>
                  <a:pt x="5323448" y="2333787"/>
                  <a:pt x="5316386" y="2326727"/>
                </a:cubicBezTo>
                <a:lnTo>
                  <a:pt x="5274025" y="2316136"/>
                </a:lnTo>
                <a:lnTo>
                  <a:pt x="5252844" y="2305546"/>
                </a:lnTo>
                <a:cubicBezTo>
                  <a:pt x="5245784" y="2298485"/>
                  <a:pt x="5235194" y="2294956"/>
                  <a:pt x="5221073" y="2294956"/>
                </a:cubicBezTo>
                <a:cubicBezTo>
                  <a:pt x="5199892" y="2294956"/>
                  <a:pt x="5184006" y="2293190"/>
                  <a:pt x="5173416" y="2289660"/>
                </a:cubicBezTo>
                <a:cubicBezTo>
                  <a:pt x="5162825" y="2286129"/>
                  <a:pt x="5146940" y="2282600"/>
                  <a:pt x="5125758" y="2279069"/>
                </a:cubicBezTo>
                <a:cubicBezTo>
                  <a:pt x="5104578" y="2275540"/>
                  <a:pt x="5090458" y="2270244"/>
                  <a:pt x="5083398" y="2263184"/>
                </a:cubicBezTo>
                <a:cubicBezTo>
                  <a:pt x="5076338" y="2263184"/>
                  <a:pt x="5067511" y="2261419"/>
                  <a:pt x="5056921" y="2257889"/>
                </a:cubicBezTo>
                <a:cubicBezTo>
                  <a:pt x="5046332" y="2254359"/>
                  <a:pt x="5041036" y="2252594"/>
                  <a:pt x="5041036" y="2252594"/>
                </a:cubicBezTo>
                <a:lnTo>
                  <a:pt x="4966902" y="2220823"/>
                </a:lnTo>
                <a:cubicBezTo>
                  <a:pt x="4973963" y="2220823"/>
                  <a:pt x="4973963" y="2217292"/>
                  <a:pt x="4966902" y="2210232"/>
                </a:cubicBezTo>
                <a:lnTo>
                  <a:pt x="4977492" y="2210232"/>
                </a:lnTo>
                <a:lnTo>
                  <a:pt x="4988084" y="2210232"/>
                </a:lnTo>
                <a:close/>
                <a:moveTo>
                  <a:pt x="4670372" y="2199642"/>
                </a:moveTo>
                <a:cubicBezTo>
                  <a:pt x="4670372" y="2199642"/>
                  <a:pt x="4672136" y="2201407"/>
                  <a:pt x="4675666" y="2204937"/>
                </a:cubicBezTo>
                <a:cubicBezTo>
                  <a:pt x="4679196" y="2208467"/>
                  <a:pt x="4684491" y="2210232"/>
                  <a:pt x="4691551" y="2210232"/>
                </a:cubicBezTo>
                <a:lnTo>
                  <a:pt x="4680962" y="2210232"/>
                </a:lnTo>
                <a:cubicBezTo>
                  <a:pt x="4673901" y="2210232"/>
                  <a:pt x="4670372" y="2210232"/>
                  <a:pt x="4670372" y="2210232"/>
                </a:cubicBezTo>
                <a:close/>
                <a:moveTo>
                  <a:pt x="5925334" y="2194346"/>
                </a:moveTo>
                <a:cubicBezTo>
                  <a:pt x="5921805" y="2194346"/>
                  <a:pt x="5920039" y="2196112"/>
                  <a:pt x="5920039" y="2199642"/>
                </a:cubicBezTo>
                <a:cubicBezTo>
                  <a:pt x="5920039" y="2199642"/>
                  <a:pt x="5923568" y="2199642"/>
                  <a:pt x="5930630" y="2199642"/>
                </a:cubicBezTo>
                <a:lnTo>
                  <a:pt x="5941220" y="2199642"/>
                </a:lnTo>
                <a:cubicBezTo>
                  <a:pt x="5934160" y="2196112"/>
                  <a:pt x="5928866" y="2194346"/>
                  <a:pt x="5925334" y="2194346"/>
                </a:cubicBezTo>
                <a:close/>
                <a:moveTo>
                  <a:pt x="7476830" y="2189051"/>
                </a:moveTo>
                <a:lnTo>
                  <a:pt x="7487420" y="2189051"/>
                </a:lnTo>
                <a:lnTo>
                  <a:pt x="7487420" y="2199642"/>
                </a:lnTo>
                <a:cubicBezTo>
                  <a:pt x="7480360" y="2199642"/>
                  <a:pt x="7476830" y="2196111"/>
                  <a:pt x="7476830" y="2189051"/>
                </a:cubicBezTo>
                <a:close/>
                <a:moveTo>
                  <a:pt x="6682550" y="2189051"/>
                </a:moveTo>
                <a:lnTo>
                  <a:pt x="6682550" y="2199642"/>
                </a:lnTo>
                <a:cubicBezTo>
                  <a:pt x="6675488" y="2199642"/>
                  <a:pt x="6671958" y="2199642"/>
                  <a:pt x="6671958" y="2199642"/>
                </a:cubicBezTo>
                <a:close/>
                <a:moveTo>
                  <a:pt x="6491922" y="2189051"/>
                </a:moveTo>
                <a:cubicBezTo>
                  <a:pt x="6498983" y="2189051"/>
                  <a:pt x="6502512" y="2192581"/>
                  <a:pt x="6502512" y="2199642"/>
                </a:cubicBezTo>
                <a:cubicBezTo>
                  <a:pt x="6502512" y="2199642"/>
                  <a:pt x="6500746" y="2199642"/>
                  <a:pt x="6497217" y="2199642"/>
                </a:cubicBezTo>
                <a:cubicBezTo>
                  <a:pt x="6493688" y="2199642"/>
                  <a:pt x="6491922" y="2197877"/>
                  <a:pt x="6491922" y="2194346"/>
                </a:cubicBezTo>
                <a:cubicBezTo>
                  <a:pt x="6491922" y="2190817"/>
                  <a:pt x="6491922" y="2189051"/>
                  <a:pt x="6491922" y="2189051"/>
                </a:cubicBezTo>
                <a:close/>
                <a:moveTo>
                  <a:pt x="6301294" y="2189051"/>
                </a:moveTo>
                <a:cubicBezTo>
                  <a:pt x="6308354" y="2189051"/>
                  <a:pt x="6311884" y="2189051"/>
                  <a:pt x="6311884" y="2189051"/>
                </a:cubicBezTo>
                <a:lnTo>
                  <a:pt x="6311884" y="2199642"/>
                </a:lnTo>
                <a:cubicBezTo>
                  <a:pt x="6311884" y="2199642"/>
                  <a:pt x="6308354" y="2196111"/>
                  <a:pt x="6301294" y="2189051"/>
                </a:cubicBezTo>
                <a:close/>
                <a:moveTo>
                  <a:pt x="5909449" y="2189051"/>
                </a:moveTo>
                <a:cubicBezTo>
                  <a:pt x="5909449" y="2196111"/>
                  <a:pt x="5909449" y="2199642"/>
                  <a:pt x="5909449" y="2199642"/>
                </a:cubicBezTo>
                <a:lnTo>
                  <a:pt x="5920039" y="2189051"/>
                </a:lnTo>
                <a:cubicBezTo>
                  <a:pt x="5912978" y="2189051"/>
                  <a:pt x="5909449" y="2189051"/>
                  <a:pt x="5909449" y="2189051"/>
                </a:cubicBezTo>
                <a:close/>
                <a:moveTo>
                  <a:pt x="4903360" y="2189051"/>
                </a:moveTo>
                <a:cubicBezTo>
                  <a:pt x="4910421" y="2189051"/>
                  <a:pt x="4913950" y="2189051"/>
                  <a:pt x="4913950" y="2189051"/>
                </a:cubicBezTo>
                <a:lnTo>
                  <a:pt x="4924540" y="2199642"/>
                </a:lnTo>
                <a:lnTo>
                  <a:pt x="4903360" y="2199642"/>
                </a:lnTo>
                <a:close/>
                <a:moveTo>
                  <a:pt x="4204393" y="2189051"/>
                </a:moveTo>
                <a:cubicBezTo>
                  <a:pt x="4218514" y="2189051"/>
                  <a:pt x="4236164" y="2194346"/>
                  <a:pt x="4257345" y="2204937"/>
                </a:cubicBezTo>
                <a:cubicBezTo>
                  <a:pt x="4278526" y="2215527"/>
                  <a:pt x="4289116" y="2220823"/>
                  <a:pt x="4289116" y="2220823"/>
                </a:cubicBezTo>
                <a:lnTo>
                  <a:pt x="4225574" y="2210232"/>
                </a:lnTo>
                <a:cubicBezTo>
                  <a:pt x="4211452" y="2196111"/>
                  <a:pt x="4204393" y="2189051"/>
                  <a:pt x="4204393" y="2189051"/>
                </a:cubicBezTo>
                <a:close/>
                <a:moveTo>
                  <a:pt x="7868675" y="2178461"/>
                </a:moveTo>
                <a:cubicBezTo>
                  <a:pt x="7875736" y="2178461"/>
                  <a:pt x="7879267" y="2180225"/>
                  <a:pt x="7879267" y="2183756"/>
                </a:cubicBezTo>
                <a:cubicBezTo>
                  <a:pt x="7879267" y="2187286"/>
                  <a:pt x="7875736" y="2189051"/>
                  <a:pt x="7868675" y="2189051"/>
                </a:cubicBezTo>
                <a:cubicBezTo>
                  <a:pt x="7861615" y="2189051"/>
                  <a:pt x="7858085" y="2187286"/>
                  <a:pt x="7858085" y="2183756"/>
                </a:cubicBezTo>
                <a:cubicBezTo>
                  <a:pt x="7858085" y="2180225"/>
                  <a:pt x="7861615" y="2178461"/>
                  <a:pt x="7868675" y="2178461"/>
                </a:cubicBezTo>
                <a:close/>
                <a:moveTo>
                  <a:pt x="7635686" y="2178461"/>
                </a:moveTo>
                <a:lnTo>
                  <a:pt x="7625096" y="2189051"/>
                </a:lnTo>
                <a:cubicBezTo>
                  <a:pt x="7632156" y="2189051"/>
                  <a:pt x="7635686" y="2189051"/>
                  <a:pt x="7635686" y="2189051"/>
                </a:cubicBezTo>
                <a:close/>
                <a:moveTo>
                  <a:pt x="6936718" y="2178461"/>
                </a:moveTo>
                <a:lnTo>
                  <a:pt x="6936718" y="2189051"/>
                </a:lnTo>
                <a:lnTo>
                  <a:pt x="6947310" y="2178461"/>
                </a:lnTo>
                <a:close/>
                <a:moveTo>
                  <a:pt x="6703730" y="2178461"/>
                </a:moveTo>
                <a:lnTo>
                  <a:pt x="6724910" y="2189051"/>
                </a:lnTo>
                <a:lnTo>
                  <a:pt x="6703730" y="2189051"/>
                </a:lnTo>
                <a:close/>
                <a:moveTo>
                  <a:pt x="5867087" y="2178461"/>
                </a:moveTo>
                <a:lnTo>
                  <a:pt x="5867087" y="2189051"/>
                </a:lnTo>
                <a:lnTo>
                  <a:pt x="5888268" y="2189051"/>
                </a:lnTo>
                <a:cubicBezTo>
                  <a:pt x="5888268" y="2181992"/>
                  <a:pt x="5881208" y="2178461"/>
                  <a:pt x="5867087" y="2178461"/>
                </a:cubicBezTo>
                <a:close/>
                <a:moveTo>
                  <a:pt x="7720409" y="2167871"/>
                </a:moveTo>
                <a:cubicBezTo>
                  <a:pt x="7720409" y="2167871"/>
                  <a:pt x="7720409" y="2171400"/>
                  <a:pt x="7720409" y="2178461"/>
                </a:cubicBezTo>
                <a:lnTo>
                  <a:pt x="7720409" y="2189051"/>
                </a:lnTo>
                <a:cubicBezTo>
                  <a:pt x="7720409" y="2189051"/>
                  <a:pt x="7716880" y="2185521"/>
                  <a:pt x="7709820" y="2178461"/>
                </a:cubicBezTo>
                <a:cubicBezTo>
                  <a:pt x="7709820" y="2171400"/>
                  <a:pt x="7713348" y="2167871"/>
                  <a:pt x="7720409" y="2167871"/>
                </a:cubicBezTo>
                <a:close/>
                <a:moveTo>
                  <a:pt x="6121257" y="2157280"/>
                </a:moveTo>
                <a:cubicBezTo>
                  <a:pt x="6114197" y="2157280"/>
                  <a:pt x="6114197" y="2160811"/>
                  <a:pt x="6121257" y="2167871"/>
                </a:cubicBezTo>
                <a:cubicBezTo>
                  <a:pt x="6128318" y="2174930"/>
                  <a:pt x="6138909" y="2178461"/>
                  <a:pt x="6153028" y="2178461"/>
                </a:cubicBezTo>
                <a:lnTo>
                  <a:pt x="6142438" y="2167871"/>
                </a:lnTo>
                <a:cubicBezTo>
                  <a:pt x="6135378" y="2160811"/>
                  <a:pt x="6128318" y="2157280"/>
                  <a:pt x="6121257" y="2157280"/>
                </a:cubicBezTo>
                <a:close/>
                <a:moveTo>
                  <a:pt x="7564202" y="2150660"/>
                </a:moveTo>
                <a:cubicBezTo>
                  <a:pt x="7562437" y="2149778"/>
                  <a:pt x="7561553" y="2150221"/>
                  <a:pt x="7561553" y="2151985"/>
                </a:cubicBezTo>
                <a:cubicBezTo>
                  <a:pt x="7561553" y="2155515"/>
                  <a:pt x="7565082" y="2160811"/>
                  <a:pt x="7572144" y="2167871"/>
                </a:cubicBezTo>
                <a:lnTo>
                  <a:pt x="7582734" y="2167871"/>
                </a:lnTo>
                <a:lnTo>
                  <a:pt x="7572144" y="2157280"/>
                </a:lnTo>
                <a:cubicBezTo>
                  <a:pt x="7568614" y="2153750"/>
                  <a:pt x="7565966" y="2151544"/>
                  <a:pt x="7564202" y="2150660"/>
                </a:cubicBezTo>
                <a:close/>
                <a:moveTo>
                  <a:pt x="7805134" y="2146690"/>
                </a:moveTo>
                <a:lnTo>
                  <a:pt x="7783952" y="2157280"/>
                </a:lnTo>
                <a:cubicBezTo>
                  <a:pt x="7791012" y="2164340"/>
                  <a:pt x="7798072" y="2164340"/>
                  <a:pt x="7805134" y="2157280"/>
                </a:cubicBezTo>
                <a:cubicBezTo>
                  <a:pt x="7812194" y="2157280"/>
                  <a:pt x="7812194" y="2153750"/>
                  <a:pt x="7805134" y="2146690"/>
                </a:cubicBezTo>
                <a:close/>
                <a:moveTo>
                  <a:pt x="6957900" y="2146690"/>
                </a:moveTo>
                <a:cubicBezTo>
                  <a:pt x="6964960" y="2146690"/>
                  <a:pt x="6968491" y="2150221"/>
                  <a:pt x="6968491" y="2157280"/>
                </a:cubicBezTo>
                <a:cubicBezTo>
                  <a:pt x="6968491" y="2164340"/>
                  <a:pt x="6964960" y="2164340"/>
                  <a:pt x="6957900" y="2157280"/>
                </a:cubicBezTo>
                <a:close/>
                <a:moveTo>
                  <a:pt x="4331478" y="2146690"/>
                </a:moveTo>
                <a:lnTo>
                  <a:pt x="4395020" y="2167871"/>
                </a:lnTo>
                <a:cubicBezTo>
                  <a:pt x="4409141" y="2167871"/>
                  <a:pt x="4419730" y="2171400"/>
                  <a:pt x="4426791" y="2178461"/>
                </a:cubicBezTo>
                <a:cubicBezTo>
                  <a:pt x="4455032" y="2178461"/>
                  <a:pt x="4465622" y="2181992"/>
                  <a:pt x="4458562" y="2189051"/>
                </a:cubicBezTo>
                <a:cubicBezTo>
                  <a:pt x="4458562" y="2196111"/>
                  <a:pt x="4455032" y="2199642"/>
                  <a:pt x="4447972" y="2199642"/>
                </a:cubicBezTo>
                <a:lnTo>
                  <a:pt x="4426791" y="2210232"/>
                </a:lnTo>
                <a:cubicBezTo>
                  <a:pt x="4412670" y="2203173"/>
                  <a:pt x="4398550" y="2196111"/>
                  <a:pt x="4384430" y="2189051"/>
                </a:cubicBezTo>
                <a:cubicBezTo>
                  <a:pt x="4363249" y="2181992"/>
                  <a:pt x="4352658" y="2174930"/>
                  <a:pt x="4352658" y="2167871"/>
                </a:cubicBezTo>
                <a:cubicBezTo>
                  <a:pt x="4352658" y="2160811"/>
                  <a:pt x="4349128" y="2157280"/>
                  <a:pt x="4342068" y="2157280"/>
                </a:cubicBezTo>
                <a:close/>
                <a:moveTo>
                  <a:pt x="7519192" y="2136099"/>
                </a:moveTo>
                <a:cubicBezTo>
                  <a:pt x="7512130" y="2136099"/>
                  <a:pt x="7508601" y="2139629"/>
                  <a:pt x="7508601" y="2146690"/>
                </a:cubicBezTo>
                <a:cubicBezTo>
                  <a:pt x="7508601" y="2153750"/>
                  <a:pt x="7512130" y="2157280"/>
                  <a:pt x="7519192" y="2157280"/>
                </a:cubicBezTo>
                <a:cubicBezTo>
                  <a:pt x="7519192" y="2157280"/>
                  <a:pt x="7519192" y="2153750"/>
                  <a:pt x="7519192" y="2146690"/>
                </a:cubicBezTo>
                <a:close/>
                <a:moveTo>
                  <a:pt x="6301294" y="2136099"/>
                </a:moveTo>
                <a:lnTo>
                  <a:pt x="6311884" y="2136099"/>
                </a:lnTo>
                <a:cubicBezTo>
                  <a:pt x="6311884" y="2143159"/>
                  <a:pt x="6311884" y="2150221"/>
                  <a:pt x="6311884" y="2157280"/>
                </a:cubicBezTo>
                <a:lnTo>
                  <a:pt x="6290704" y="2157280"/>
                </a:lnTo>
                <a:lnTo>
                  <a:pt x="6280114" y="2146690"/>
                </a:lnTo>
                <a:lnTo>
                  <a:pt x="6290704" y="2146690"/>
                </a:lnTo>
                <a:cubicBezTo>
                  <a:pt x="6290704" y="2146690"/>
                  <a:pt x="6292470" y="2146690"/>
                  <a:pt x="6295998" y="2146690"/>
                </a:cubicBezTo>
                <a:cubicBezTo>
                  <a:pt x="6299528" y="2146690"/>
                  <a:pt x="6301294" y="2143159"/>
                  <a:pt x="6301294" y="2136099"/>
                </a:cubicBezTo>
                <a:close/>
                <a:moveTo>
                  <a:pt x="5814135" y="2136099"/>
                </a:moveTo>
                <a:cubicBezTo>
                  <a:pt x="5814135" y="2136099"/>
                  <a:pt x="5815901" y="2137863"/>
                  <a:pt x="5819430" y="2141394"/>
                </a:cubicBezTo>
                <a:cubicBezTo>
                  <a:pt x="5822962" y="2144925"/>
                  <a:pt x="5828256" y="2146690"/>
                  <a:pt x="5835316" y="2146690"/>
                </a:cubicBezTo>
                <a:cubicBezTo>
                  <a:pt x="5842376" y="2146690"/>
                  <a:pt x="5849436" y="2146690"/>
                  <a:pt x="5856497" y="2146690"/>
                </a:cubicBezTo>
                <a:cubicBezTo>
                  <a:pt x="5863558" y="2146690"/>
                  <a:pt x="5867087" y="2150221"/>
                  <a:pt x="5867087" y="2157280"/>
                </a:cubicBezTo>
                <a:cubicBezTo>
                  <a:pt x="5874148" y="2178461"/>
                  <a:pt x="5891798" y="2185521"/>
                  <a:pt x="5920039" y="2178461"/>
                </a:cubicBezTo>
                <a:lnTo>
                  <a:pt x="5930630" y="2178461"/>
                </a:lnTo>
                <a:cubicBezTo>
                  <a:pt x="5937690" y="2178461"/>
                  <a:pt x="5948280" y="2181992"/>
                  <a:pt x="5962401" y="2189051"/>
                </a:cubicBezTo>
                <a:cubicBezTo>
                  <a:pt x="5962401" y="2189051"/>
                  <a:pt x="5965930" y="2189051"/>
                  <a:pt x="5972991" y="2189051"/>
                </a:cubicBezTo>
                <a:cubicBezTo>
                  <a:pt x="5980053" y="2189051"/>
                  <a:pt x="5983582" y="2189051"/>
                  <a:pt x="5983582" y="2189051"/>
                </a:cubicBezTo>
                <a:lnTo>
                  <a:pt x="5983582" y="2178461"/>
                </a:lnTo>
                <a:cubicBezTo>
                  <a:pt x="5983582" y="2178461"/>
                  <a:pt x="5980053" y="2178461"/>
                  <a:pt x="5972991" y="2178461"/>
                </a:cubicBezTo>
                <a:cubicBezTo>
                  <a:pt x="5958872" y="2178461"/>
                  <a:pt x="5944750" y="2174930"/>
                  <a:pt x="5930630" y="2167871"/>
                </a:cubicBezTo>
                <a:cubicBezTo>
                  <a:pt x="5916510" y="2160811"/>
                  <a:pt x="5909449" y="2153750"/>
                  <a:pt x="5909449" y="2146690"/>
                </a:cubicBezTo>
                <a:cubicBezTo>
                  <a:pt x="5902388" y="2146690"/>
                  <a:pt x="5898860" y="2146690"/>
                  <a:pt x="5898860" y="2146690"/>
                </a:cubicBezTo>
                <a:cubicBezTo>
                  <a:pt x="5891798" y="2146690"/>
                  <a:pt x="5879443" y="2144925"/>
                  <a:pt x="5861792" y="2141394"/>
                </a:cubicBezTo>
                <a:cubicBezTo>
                  <a:pt x="5844141" y="2137863"/>
                  <a:pt x="5831786" y="2136099"/>
                  <a:pt x="5824726" y="2136099"/>
                </a:cubicBezTo>
                <a:close/>
                <a:moveTo>
                  <a:pt x="5194596" y="2136099"/>
                </a:moveTo>
                <a:cubicBezTo>
                  <a:pt x="5184006" y="2136099"/>
                  <a:pt x="5178710" y="2137863"/>
                  <a:pt x="5178710" y="2141394"/>
                </a:cubicBezTo>
                <a:cubicBezTo>
                  <a:pt x="5178710" y="2144925"/>
                  <a:pt x="5178710" y="2146690"/>
                  <a:pt x="5178710" y="2146690"/>
                </a:cubicBezTo>
                <a:cubicBezTo>
                  <a:pt x="5178710" y="2153750"/>
                  <a:pt x="5196362" y="2157280"/>
                  <a:pt x="5231662" y="2157280"/>
                </a:cubicBezTo>
                <a:lnTo>
                  <a:pt x="5252844" y="2157280"/>
                </a:lnTo>
                <a:cubicBezTo>
                  <a:pt x="5252844" y="2157280"/>
                  <a:pt x="5245784" y="2155515"/>
                  <a:pt x="5231662" y="2151985"/>
                </a:cubicBezTo>
                <a:cubicBezTo>
                  <a:pt x="5217542" y="2148455"/>
                  <a:pt x="5210482" y="2144925"/>
                  <a:pt x="5210482" y="2141394"/>
                </a:cubicBezTo>
                <a:cubicBezTo>
                  <a:pt x="5210482" y="2137863"/>
                  <a:pt x="5205188" y="2136099"/>
                  <a:pt x="5194596" y="2136099"/>
                </a:cubicBezTo>
                <a:close/>
                <a:moveTo>
                  <a:pt x="6460150" y="2135216"/>
                </a:moveTo>
                <a:lnTo>
                  <a:pt x="6460150" y="2136099"/>
                </a:lnTo>
                <a:lnTo>
                  <a:pt x="6450884" y="2138747"/>
                </a:lnTo>
                <a:lnTo>
                  <a:pt x="6454855" y="2136099"/>
                </a:lnTo>
                <a:close/>
                <a:moveTo>
                  <a:pt x="5092664" y="2129481"/>
                </a:moveTo>
                <a:cubicBezTo>
                  <a:pt x="5091780" y="2128597"/>
                  <a:pt x="5090457" y="2129040"/>
                  <a:pt x="5088692" y="2130804"/>
                </a:cubicBezTo>
                <a:cubicBezTo>
                  <a:pt x="5085162" y="2134334"/>
                  <a:pt x="5086928" y="2136099"/>
                  <a:pt x="5093988" y="2136099"/>
                </a:cubicBezTo>
                <a:cubicBezTo>
                  <a:pt x="5093988" y="2132569"/>
                  <a:pt x="5093546" y="2130363"/>
                  <a:pt x="5092664" y="2129481"/>
                </a:cubicBezTo>
                <a:close/>
                <a:moveTo>
                  <a:pt x="7466240" y="2128156"/>
                </a:moveTo>
                <a:cubicBezTo>
                  <a:pt x="7468005" y="2128156"/>
                  <a:pt x="7469770" y="2129040"/>
                  <a:pt x="7471534" y="2130804"/>
                </a:cubicBezTo>
                <a:cubicBezTo>
                  <a:pt x="7475064" y="2134334"/>
                  <a:pt x="7476830" y="2136099"/>
                  <a:pt x="7476830" y="2136099"/>
                </a:cubicBezTo>
                <a:lnTo>
                  <a:pt x="7468888" y="2146690"/>
                </a:lnTo>
                <a:lnTo>
                  <a:pt x="7466240" y="2136099"/>
                </a:lnTo>
                <a:cubicBezTo>
                  <a:pt x="7459178" y="2136099"/>
                  <a:pt x="7457415" y="2134334"/>
                  <a:pt x="7460944" y="2130804"/>
                </a:cubicBezTo>
                <a:cubicBezTo>
                  <a:pt x="7462710" y="2129040"/>
                  <a:pt x="7464476" y="2128156"/>
                  <a:pt x="7466240" y="2128156"/>
                </a:cubicBezTo>
                <a:close/>
                <a:moveTo>
                  <a:pt x="6408522" y="2128156"/>
                </a:moveTo>
                <a:cubicBezTo>
                  <a:pt x="6411169" y="2128156"/>
                  <a:pt x="6414259" y="2129040"/>
                  <a:pt x="6417788" y="2130804"/>
                </a:cubicBezTo>
                <a:cubicBezTo>
                  <a:pt x="6424850" y="2134334"/>
                  <a:pt x="6428380" y="2136099"/>
                  <a:pt x="6428380" y="2136099"/>
                </a:cubicBezTo>
                <a:cubicBezTo>
                  <a:pt x="6428380" y="2141394"/>
                  <a:pt x="6434337" y="2142718"/>
                  <a:pt x="6446250" y="2140071"/>
                </a:cubicBezTo>
                <a:lnTo>
                  <a:pt x="6450884" y="2138747"/>
                </a:lnTo>
                <a:lnTo>
                  <a:pt x="6449560" y="2146690"/>
                </a:lnTo>
                <a:lnTo>
                  <a:pt x="6396608" y="2146690"/>
                </a:lnTo>
                <a:cubicBezTo>
                  <a:pt x="6396608" y="2139629"/>
                  <a:pt x="6398374" y="2134334"/>
                  <a:pt x="6401903" y="2130804"/>
                </a:cubicBezTo>
                <a:cubicBezTo>
                  <a:pt x="6403668" y="2129040"/>
                  <a:pt x="6405874" y="2128156"/>
                  <a:pt x="6408522" y="2128156"/>
                </a:cubicBezTo>
                <a:close/>
                <a:moveTo>
                  <a:pt x="6336324" y="2126731"/>
                </a:moveTo>
                <a:lnTo>
                  <a:pt x="6333066" y="2130804"/>
                </a:lnTo>
                <a:cubicBezTo>
                  <a:pt x="6333066" y="2129040"/>
                  <a:pt x="6333949" y="2127716"/>
                  <a:pt x="6335714" y="2126832"/>
                </a:cubicBezTo>
                <a:close/>
                <a:moveTo>
                  <a:pt x="7794542" y="2125509"/>
                </a:moveTo>
                <a:cubicBezTo>
                  <a:pt x="7787482" y="2132569"/>
                  <a:pt x="7785717" y="2136099"/>
                  <a:pt x="7789248" y="2136099"/>
                </a:cubicBezTo>
                <a:cubicBezTo>
                  <a:pt x="7792778" y="2136099"/>
                  <a:pt x="7801604" y="2139629"/>
                  <a:pt x="7815724" y="2146690"/>
                </a:cubicBezTo>
                <a:lnTo>
                  <a:pt x="7836904" y="2157280"/>
                </a:lnTo>
                <a:lnTo>
                  <a:pt x="7836904" y="2167871"/>
                </a:lnTo>
                <a:cubicBezTo>
                  <a:pt x="7836904" y="2167871"/>
                  <a:pt x="7836904" y="2171400"/>
                  <a:pt x="7836904" y="2178461"/>
                </a:cubicBezTo>
                <a:cubicBezTo>
                  <a:pt x="7836904" y="2178461"/>
                  <a:pt x="7836904" y="2180225"/>
                  <a:pt x="7836904" y="2183756"/>
                </a:cubicBezTo>
                <a:cubicBezTo>
                  <a:pt x="7836904" y="2187286"/>
                  <a:pt x="7840434" y="2192581"/>
                  <a:pt x="7847494" y="2199642"/>
                </a:cubicBezTo>
                <a:lnTo>
                  <a:pt x="7900446" y="2199642"/>
                </a:lnTo>
                <a:lnTo>
                  <a:pt x="7932219" y="2199642"/>
                </a:lnTo>
                <a:cubicBezTo>
                  <a:pt x="7946338" y="2206702"/>
                  <a:pt x="7949869" y="2203173"/>
                  <a:pt x="7942808" y="2189051"/>
                </a:cubicBezTo>
                <a:cubicBezTo>
                  <a:pt x="7935748" y="2181992"/>
                  <a:pt x="7928688" y="2178461"/>
                  <a:pt x="7921627" y="2178461"/>
                </a:cubicBezTo>
                <a:cubicBezTo>
                  <a:pt x="7914567" y="2178461"/>
                  <a:pt x="7909271" y="2176696"/>
                  <a:pt x="7905742" y="2173165"/>
                </a:cubicBezTo>
                <a:cubicBezTo>
                  <a:pt x="7902212" y="2169636"/>
                  <a:pt x="7896917" y="2167871"/>
                  <a:pt x="7889856" y="2167871"/>
                </a:cubicBezTo>
                <a:cubicBezTo>
                  <a:pt x="7882796" y="2167871"/>
                  <a:pt x="7877500" y="2167871"/>
                  <a:pt x="7873971" y="2167871"/>
                </a:cubicBezTo>
                <a:cubicBezTo>
                  <a:pt x="7870441" y="2167871"/>
                  <a:pt x="7865146" y="2164340"/>
                  <a:pt x="7858085" y="2157280"/>
                </a:cubicBezTo>
                <a:lnTo>
                  <a:pt x="7858085" y="2146690"/>
                </a:lnTo>
                <a:lnTo>
                  <a:pt x="7847494" y="2146690"/>
                </a:lnTo>
                <a:cubicBezTo>
                  <a:pt x="7840434" y="2139629"/>
                  <a:pt x="7833375" y="2136099"/>
                  <a:pt x="7826313" y="2136099"/>
                </a:cubicBezTo>
                <a:lnTo>
                  <a:pt x="7805134" y="2125509"/>
                </a:lnTo>
                <a:cubicBezTo>
                  <a:pt x="7805134" y="2125509"/>
                  <a:pt x="7801604" y="2125509"/>
                  <a:pt x="7794542" y="2125509"/>
                </a:cubicBezTo>
                <a:close/>
                <a:moveTo>
                  <a:pt x="5051626" y="2125509"/>
                </a:moveTo>
                <a:lnTo>
                  <a:pt x="5051626" y="2136099"/>
                </a:lnTo>
                <a:cubicBezTo>
                  <a:pt x="5051626" y="2136099"/>
                  <a:pt x="5055156" y="2132569"/>
                  <a:pt x="5062217" y="2125509"/>
                </a:cubicBezTo>
                <a:close/>
                <a:moveTo>
                  <a:pt x="4310297" y="2125509"/>
                </a:moveTo>
                <a:cubicBezTo>
                  <a:pt x="4310297" y="2125509"/>
                  <a:pt x="4313826" y="2129040"/>
                  <a:pt x="4320887" y="2136099"/>
                </a:cubicBezTo>
                <a:lnTo>
                  <a:pt x="4299706" y="2136099"/>
                </a:lnTo>
                <a:cubicBezTo>
                  <a:pt x="4299706" y="2136099"/>
                  <a:pt x="4303237" y="2132569"/>
                  <a:pt x="4310297" y="2125509"/>
                </a:cubicBezTo>
                <a:close/>
                <a:moveTo>
                  <a:pt x="6109342" y="2122200"/>
                </a:moveTo>
                <a:cubicBezTo>
                  <a:pt x="6117286" y="2120875"/>
                  <a:pt x="6121257" y="2125509"/>
                  <a:pt x="6121257" y="2136099"/>
                </a:cubicBezTo>
                <a:cubicBezTo>
                  <a:pt x="6121257" y="2143159"/>
                  <a:pt x="6114197" y="2143159"/>
                  <a:pt x="6100076" y="2136099"/>
                </a:cubicBezTo>
                <a:cubicBezTo>
                  <a:pt x="6093016" y="2129040"/>
                  <a:pt x="6093016" y="2125509"/>
                  <a:pt x="6100076" y="2125509"/>
                </a:cubicBezTo>
                <a:cubicBezTo>
                  <a:pt x="6103606" y="2123744"/>
                  <a:pt x="6106696" y="2122640"/>
                  <a:pt x="6109342" y="2122200"/>
                </a:cubicBezTo>
                <a:close/>
                <a:moveTo>
                  <a:pt x="6237752" y="2120213"/>
                </a:moveTo>
                <a:cubicBezTo>
                  <a:pt x="6237752" y="2123744"/>
                  <a:pt x="6239517" y="2125509"/>
                  <a:pt x="6243046" y="2125509"/>
                </a:cubicBezTo>
                <a:cubicBezTo>
                  <a:pt x="6246576" y="2125509"/>
                  <a:pt x="6248342" y="2129040"/>
                  <a:pt x="6248342" y="2136099"/>
                </a:cubicBezTo>
                <a:lnTo>
                  <a:pt x="6248342" y="2146690"/>
                </a:lnTo>
                <a:cubicBezTo>
                  <a:pt x="6241282" y="2139629"/>
                  <a:pt x="6237752" y="2134334"/>
                  <a:pt x="6237752" y="2130804"/>
                </a:cubicBezTo>
                <a:cubicBezTo>
                  <a:pt x="6237752" y="2129040"/>
                  <a:pt x="6237752" y="2126832"/>
                  <a:pt x="6237752" y="2124185"/>
                </a:cubicBezTo>
                <a:close/>
                <a:moveTo>
                  <a:pt x="5681756" y="2120213"/>
                </a:moveTo>
                <a:cubicBezTo>
                  <a:pt x="5678226" y="2120213"/>
                  <a:pt x="5676460" y="2121978"/>
                  <a:pt x="5676460" y="2125509"/>
                </a:cubicBezTo>
                <a:cubicBezTo>
                  <a:pt x="5676460" y="2125509"/>
                  <a:pt x="5679991" y="2127273"/>
                  <a:pt x="5687051" y="2130804"/>
                </a:cubicBezTo>
                <a:cubicBezTo>
                  <a:pt x="5694112" y="2134334"/>
                  <a:pt x="5701170" y="2136099"/>
                  <a:pt x="5708232" y="2136099"/>
                </a:cubicBezTo>
                <a:lnTo>
                  <a:pt x="5697641" y="2125509"/>
                </a:lnTo>
                <a:cubicBezTo>
                  <a:pt x="5690580" y="2121978"/>
                  <a:pt x="5685285" y="2120213"/>
                  <a:pt x="5681756" y="2120213"/>
                </a:cubicBezTo>
                <a:close/>
                <a:moveTo>
                  <a:pt x="7370926" y="2114919"/>
                </a:moveTo>
                <a:cubicBezTo>
                  <a:pt x="7377986" y="2114919"/>
                  <a:pt x="7379751" y="2116684"/>
                  <a:pt x="7376222" y="2120213"/>
                </a:cubicBezTo>
                <a:cubicBezTo>
                  <a:pt x="7372692" y="2123744"/>
                  <a:pt x="7372692" y="2125509"/>
                  <a:pt x="7376222" y="2125509"/>
                </a:cubicBezTo>
                <a:cubicBezTo>
                  <a:pt x="7379751" y="2125509"/>
                  <a:pt x="7383282" y="2127273"/>
                  <a:pt x="7386812" y="2130804"/>
                </a:cubicBezTo>
                <a:cubicBezTo>
                  <a:pt x="7390341" y="2134334"/>
                  <a:pt x="7392107" y="2139629"/>
                  <a:pt x="7392107" y="2146690"/>
                </a:cubicBezTo>
                <a:cubicBezTo>
                  <a:pt x="7392107" y="2139629"/>
                  <a:pt x="7386812" y="2134334"/>
                  <a:pt x="7376222" y="2130804"/>
                </a:cubicBezTo>
                <a:cubicBezTo>
                  <a:pt x="7365630" y="2127273"/>
                  <a:pt x="7360336" y="2125509"/>
                  <a:pt x="7360336" y="2125509"/>
                </a:cubicBezTo>
                <a:lnTo>
                  <a:pt x="7349745" y="2125509"/>
                </a:lnTo>
                <a:cubicBezTo>
                  <a:pt x="7356806" y="2118448"/>
                  <a:pt x="7363866" y="2114919"/>
                  <a:pt x="7370926" y="2114919"/>
                </a:cubicBezTo>
                <a:close/>
                <a:moveTo>
                  <a:pt x="6947310" y="2114919"/>
                </a:moveTo>
                <a:cubicBezTo>
                  <a:pt x="6947310" y="2114919"/>
                  <a:pt x="6954370" y="2114919"/>
                  <a:pt x="6968491" y="2114919"/>
                </a:cubicBezTo>
                <a:lnTo>
                  <a:pt x="6989670" y="2114919"/>
                </a:lnTo>
                <a:cubicBezTo>
                  <a:pt x="6989670" y="2121978"/>
                  <a:pt x="6986141" y="2125509"/>
                  <a:pt x="6979081" y="2125509"/>
                </a:cubicBezTo>
                <a:lnTo>
                  <a:pt x="6989670" y="2136099"/>
                </a:lnTo>
                <a:lnTo>
                  <a:pt x="7032033" y="2157280"/>
                </a:lnTo>
                <a:cubicBezTo>
                  <a:pt x="7017914" y="2150221"/>
                  <a:pt x="7007322" y="2146690"/>
                  <a:pt x="7000262" y="2146690"/>
                </a:cubicBezTo>
                <a:cubicBezTo>
                  <a:pt x="6979081" y="2132569"/>
                  <a:pt x="6964960" y="2125509"/>
                  <a:pt x="6957900" y="2125509"/>
                </a:cubicBezTo>
                <a:cubicBezTo>
                  <a:pt x="6950840" y="2125509"/>
                  <a:pt x="6947310" y="2121978"/>
                  <a:pt x="6947310" y="2114919"/>
                </a:cubicBezTo>
                <a:close/>
                <a:moveTo>
                  <a:pt x="6894358" y="2114919"/>
                </a:moveTo>
                <a:lnTo>
                  <a:pt x="6926129" y="2125509"/>
                </a:lnTo>
                <a:lnTo>
                  <a:pt x="6894358" y="2125509"/>
                </a:lnTo>
                <a:cubicBezTo>
                  <a:pt x="6887296" y="2125509"/>
                  <a:pt x="6887296" y="2121978"/>
                  <a:pt x="6894358" y="2114919"/>
                </a:cubicBezTo>
                <a:close/>
                <a:moveTo>
                  <a:pt x="6534284" y="2114919"/>
                </a:moveTo>
                <a:cubicBezTo>
                  <a:pt x="6527223" y="2114919"/>
                  <a:pt x="6527223" y="2118448"/>
                  <a:pt x="6534284" y="2125509"/>
                </a:cubicBezTo>
                <a:lnTo>
                  <a:pt x="6544874" y="2114919"/>
                </a:lnTo>
                <a:cubicBezTo>
                  <a:pt x="6544874" y="2114919"/>
                  <a:pt x="6541344" y="2114919"/>
                  <a:pt x="6534284" y="2114919"/>
                </a:cubicBezTo>
                <a:close/>
                <a:moveTo>
                  <a:pt x="7159118" y="2104328"/>
                </a:moveTo>
                <a:lnTo>
                  <a:pt x="7212070" y="2125509"/>
                </a:lnTo>
                <a:cubicBezTo>
                  <a:pt x="7212070" y="2132569"/>
                  <a:pt x="7217366" y="2137863"/>
                  <a:pt x="7227956" y="2141394"/>
                </a:cubicBezTo>
                <a:cubicBezTo>
                  <a:pt x="7238546" y="2144925"/>
                  <a:pt x="7243841" y="2143159"/>
                  <a:pt x="7243841" y="2136099"/>
                </a:cubicBezTo>
                <a:lnTo>
                  <a:pt x="7265022" y="2146690"/>
                </a:lnTo>
                <a:cubicBezTo>
                  <a:pt x="7265022" y="2153750"/>
                  <a:pt x="7266788" y="2157280"/>
                  <a:pt x="7270318" y="2157280"/>
                </a:cubicBezTo>
                <a:cubicBezTo>
                  <a:pt x="7273847" y="2157280"/>
                  <a:pt x="7275612" y="2157280"/>
                  <a:pt x="7275612" y="2157280"/>
                </a:cubicBezTo>
                <a:cubicBezTo>
                  <a:pt x="7282674" y="2150221"/>
                  <a:pt x="7287968" y="2148455"/>
                  <a:pt x="7291498" y="2151985"/>
                </a:cubicBezTo>
                <a:cubicBezTo>
                  <a:pt x="7295028" y="2155515"/>
                  <a:pt x="7300322" y="2157280"/>
                  <a:pt x="7307384" y="2157280"/>
                </a:cubicBezTo>
                <a:lnTo>
                  <a:pt x="7328564" y="2167871"/>
                </a:lnTo>
                <a:lnTo>
                  <a:pt x="7339155" y="2167871"/>
                </a:lnTo>
                <a:cubicBezTo>
                  <a:pt x="7339155" y="2160811"/>
                  <a:pt x="7340920" y="2157280"/>
                  <a:pt x="7344450" y="2157280"/>
                </a:cubicBezTo>
                <a:cubicBezTo>
                  <a:pt x="7347980" y="2157280"/>
                  <a:pt x="7349745" y="2160811"/>
                  <a:pt x="7349745" y="2167871"/>
                </a:cubicBezTo>
                <a:cubicBezTo>
                  <a:pt x="7349745" y="2174930"/>
                  <a:pt x="7360336" y="2178461"/>
                  <a:pt x="7381516" y="2178461"/>
                </a:cubicBezTo>
                <a:cubicBezTo>
                  <a:pt x="7388578" y="2178461"/>
                  <a:pt x="7395636" y="2178461"/>
                  <a:pt x="7402697" y="2178461"/>
                </a:cubicBezTo>
                <a:lnTo>
                  <a:pt x="7423878" y="2189051"/>
                </a:lnTo>
                <a:cubicBezTo>
                  <a:pt x="7430938" y="2189051"/>
                  <a:pt x="7437999" y="2192581"/>
                  <a:pt x="7445059" y="2199642"/>
                </a:cubicBezTo>
                <a:lnTo>
                  <a:pt x="7466240" y="2199642"/>
                </a:lnTo>
                <a:lnTo>
                  <a:pt x="7445059" y="2210232"/>
                </a:lnTo>
                <a:lnTo>
                  <a:pt x="7423878" y="2199642"/>
                </a:lnTo>
                <a:cubicBezTo>
                  <a:pt x="7409759" y="2199642"/>
                  <a:pt x="7400932" y="2197877"/>
                  <a:pt x="7397403" y="2194346"/>
                </a:cubicBezTo>
                <a:cubicBezTo>
                  <a:pt x="7393872" y="2190817"/>
                  <a:pt x="7388578" y="2189051"/>
                  <a:pt x="7381516" y="2189051"/>
                </a:cubicBezTo>
                <a:cubicBezTo>
                  <a:pt x="7381516" y="2196111"/>
                  <a:pt x="7379751" y="2197877"/>
                  <a:pt x="7376222" y="2194346"/>
                </a:cubicBezTo>
                <a:cubicBezTo>
                  <a:pt x="7372692" y="2190817"/>
                  <a:pt x="7369160" y="2189051"/>
                  <a:pt x="7365630" y="2189051"/>
                </a:cubicBezTo>
                <a:cubicBezTo>
                  <a:pt x="7362101" y="2189051"/>
                  <a:pt x="7356806" y="2189051"/>
                  <a:pt x="7349745" y="2189051"/>
                </a:cubicBezTo>
                <a:cubicBezTo>
                  <a:pt x="7342684" y="2189051"/>
                  <a:pt x="7339155" y="2189051"/>
                  <a:pt x="7339155" y="2189051"/>
                </a:cubicBezTo>
                <a:cubicBezTo>
                  <a:pt x="7325034" y="2189051"/>
                  <a:pt x="7310914" y="2185521"/>
                  <a:pt x="7296793" y="2178461"/>
                </a:cubicBezTo>
                <a:cubicBezTo>
                  <a:pt x="7254432" y="2157280"/>
                  <a:pt x="7229722" y="2146690"/>
                  <a:pt x="7222660" y="2146690"/>
                </a:cubicBezTo>
                <a:cubicBezTo>
                  <a:pt x="7222660" y="2146690"/>
                  <a:pt x="7220895" y="2144925"/>
                  <a:pt x="7217366" y="2141394"/>
                </a:cubicBezTo>
                <a:cubicBezTo>
                  <a:pt x="7213836" y="2137863"/>
                  <a:pt x="7208540" y="2136099"/>
                  <a:pt x="7201480" y="2136099"/>
                </a:cubicBezTo>
                <a:cubicBezTo>
                  <a:pt x="7194418" y="2136099"/>
                  <a:pt x="7189122" y="2137863"/>
                  <a:pt x="7185593" y="2141394"/>
                </a:cubicBezTo>
                <a:cubicBezTo>
                  <a:pt x="7182064" y="2144925"/>
                  <a:pt x="7176770" y="2146690"/>
                  <a:pt x="7169708" y="2146690"/>
                </a:cubicBezTo>
                <a:cubicBezTo>
                  <a:pt x="7155588" y="2139629"/>
                  <a:pt x="7148526" y="2139629"/>
                  <a:pt x="7148526" y="2146690"/>
                </a:cubicBezTo>
                <a:cubicBezTo>
                  <a:pt x="7148526" y="2153750"/>
                  <a:pt x="7144997" y="2153750"/>
                  <a:pt x="7137937" y="2146690"/>
                </a:cubicBezTo>
                <a:lnTo>
                  <a:pt x="7137937" y="2136099"/>
                </a:lnTo>
                <a:cubicBezTo>
                  <a:pt x="7137937" y="2136099"/>
                  <a:pt x="7137937" y="2132569"/>
                  <a:pt x="7137937" y="2125509"/>
                </a:cubicBezTo>
                <a:cubicBezTo>
                  <a:pt x="7137937" y="2125509"/>
                  <a:pt x="7139703" y="2125509"/>
                  <a:pt x="7143232" y="2125509"/>
                </a:cubicBezTo>
                <a:cubicBezTo>
                  <a:pt x="7146762" y="2125509"/>
                  <a:pt x="7152058" y="2125509"/>
                  <a:pt x="7159118" y="2125509"/>
                </a:cubicBezTo>
                <a:cubicBezTo>
                  <a:pt x="7159118" y="2125509"/>
                  <a:pt x="7160884" y="2123744"/>
                  <a:pt x="7164414" y="2120213"/>
                </a:cubicBezTo>
                <a:cubicBezTo>
                  <a:pt x="7167943" y="2116684"/>
                  <a:pt x="7166178" y="2114919"/>
                  <a:pt x="7159118" y="2114919"/>
                </a:cubicBezTo>
                <a:close/>
                <a:moveTo>
                  <a:pt x="6915539" y="2104328"/>
                </a:moveTo>
                <a:cubicBezTo>
                  <a:pt x="6915539" y="2104328"/>
                  <a:pt x="6917304" y="2104328"/>
                  <a:pt x="6920833" y="2104328"/>
                </a:cubicBezTo>
                <a:cubicBezTo>
                  <a:pt x="6924362" y="2104328"/>
                  <a:pt x="6926129" y="2107858"/>
                  <a:pt x="6926129" y="2114919"/>
                </a:cubicBezTo>
                <a:lnTo>
                  <a:pt x="6904948" y="2114919"/>
                </a:lnTo>
                <a:close/>
                <a:moveTo>
                  <a:pt x="4755094" y="2104328"/>
                </a:moveTo>
                <a:cubicBezTo>
                  <a:pt x="4762155" y="2104328"/>
                  <a:pt x="4765684" y="2107858"/>
                  <a:pt x="4765684" y="2114919"/>
                </a:cubicBezTo>
                <a:lnTo>
                  <a:pt x="4755094" y="2114919"/>
                </a:lnTo>
                <a:cubicBezTo>
                  <a:pt x="4755094" y="2107858"/>
                  <a:pt x="4755094" y="2104328"/>
                  <a:pt x="4755094" y="2104328"/>
                </a:cubicBezTo>
                <a:close/>
                <a:moveTo>
                  <a:pt x="3918452" y="2104328"/>
                </a:moveTo>
                <a:cubicBezTo>
                  <a:pt x="3918452" y="2104328"/>
                  <a:pt x="3925511" y="2106092"/>
                  <a:pt x="3939633" y="2109623"/>
                </a:cubicBezTo>
                <a:cubicBezTo>
                  <a:pt x="3953754" y="2113154"/>
                  <a:pt x="3960812" y="2118448"/>
                  <a:pt x="3960812" y="2125509"/>
                </a:cubicBezTo>
                <a:cubicBezTo>
                  <a:pt x="3946692" y="2118448"/>
                  <a:pt x="3937868" y="2114919"/>
                  <a:pt x="3934338" y="2114919"/>
                </a:cubicBezTo>
                <a:cubicBezTo>
                  <a:pt x="3930806" y="2114919"/>
                  <a:pt x="3927277" y="2113154"/>
                  <a:pt x="3923746" y="2109623"/>
                </a:cubicBezTo>
                <a:cubicBezTo>
                  <a:pt x="3920216" y="2106092"/>
                  <a:pt x="3918452" y="2104328"/>
                  <a:pt x="3918452" y="2104328"/>
                </a:cubicBezTo>
                <a:close/>
                <a:moveTo>
                  <a:pt x="8800632" y="2093738"/>
                </a:moveTo>
                <a:lnTo>
                  <a:pt x="8800632" y="2104328"/>
                </a:lnTo>
                <a:cubicBezTo>
                  <a:pt x="8800632" y="2104328"/>
                  <a:pt x="8797103" y="2104328"/>
                  <a:pt x="8790041" y="2104328"/>
                </a:cubicBezTo>
                <a:cubicBezTo>
                  <a:pt x="8790041" y="2097267"/>
                  <a:pt x="8793570" y="2093738"/>
                  <a:pt x="8800632" y="2093738"/>
                </a:cubicBezTo>
                <a:close/>
                <a:moveTo>
                  <a:pt x="7942808" y="2093738"/>
                </a:moveTo>
                <a:cubicBezTo>
                  <a:pt x="7949869" y="2093738"/>
                  <a:pt x="7953398" y="2093738"/>
                  <a:pt x="7953398" y="2093738"/>
                </a:cubicBezTo>
                <a:cubicBezTo>
                  <a:pt x="7953398" y="2093738"/>
                  <a:pt x="7953398" y="2097267"/>
                  <a:pt x="7953398" y="2104328"/>
                </a:cubicBezTo>
                <a:cubicBezTo>
                  <a:pt x="7946338" y="2104328"/>
                  <a:pt x="7941042" y="2102563"/>
                  <a:pt x="7937513" y="2099033"/>
                </a:cubicBezTo>
                <a:cubicBezTo>
                  <a:pt x="7933983" y="2095502"/>
                  <a:pt x="7935748" y="2093738"/>
                  <a:pt x="7942808" y="2093738"/>
                </a:cubicBezTo>
                <a:close/>
                <a:moveTo>
                  <a:pt x="7021443" y="2093738"/>
                </a:moveTo>
                <a:lnTo>
                  <a:pt x="7032033" y="2104328"/>
                </a:lnTo>
                <a:cubicBezTo>
                  <a:pt x="7032033" y="2104328"/>
                  <a:pt x="7028504" y="2104328"/>
                  <a:pt x="7021443" y="2104328"/>
                </a:cubicBezTo>
                <a:close/>
                <a:moveTo>
                  <a:pt x="6830814" y="2093738"/>
                </a:moveTo>
                <a:cubicBezTo>
                  <a:pt x="6837876" y="2093738"/>
                  <a:pt x="6841406" y="2093738"/>
                  <a:pt x="6841406" y="2093738"/>
                </a:cubicBezTo>
                <a:lnTo>
                  <a:pt x="6851996" y="2093738"/>
                </a:lnTo>
                <a:lnTo>
                  <a:pt x="6851996" y="2114919"/>
                </a:lnTo>
                <a:cubicBezTo>
                  <a:pt x="6844936" y="2107858"/>
                  <a:pt x="6837876" y="2104328"/>
                  <a:pt x="6830814" y="2104328"/>
                </a:cubicBezTo>
                <a:lnTo>
                  <a:pt x="6820224" y="2104328"/>
                </a:lnTo>
                <a:cubicBezTo>
                  <a:pt x="6820224" y="2097267"/>
                  <a:pt x="6823754" y="2093738"/>
                  <a:pt x="6830814" y="2093738"/>
                </a:cubicBezTo>
                <a:close/>
                <a:moveTo>
                  <a:pt x="5517604" y="2093738"/>
                </a:moveTo>
                <a:lnTo>
                  <a:pt x="5538785" y="2104328"/>
                </a:lnTo>
                <a:cubicBezTo>
                  <a:pt x="5545846" y="2104328"/>
                  <a:pt x="5551141" y="2104328"/>
                  <a:pt x="5554670" y="2104328"/>
                </a:cubicBezTo>
                <a:cubicBezTo>
                  <a:pt x="5558202" y="2104328"/>
                  <a:pt x="5559966" y="2107858"/>
                  <a:pt x="5559966" y="2114919"/>
                </a:cubicBezTo>
                <a:lnTo>
                  <a:pt x="5581147" y="2114919"/>
                </a:lnTo>
                <a:cubicBezTo>
                  <a:pt x="5581147" y="2121978"/>
                  <a:pt x="5602327" y="2129040"/>
                  <a:pt x="5644689" y="2136099"/>
                </a:cubicBezTo>
                <a:cubicBezTo>
                  <a:pt x="5644689" y="2136099"/>
                  <a:pt x="5648218" y="2136099"/>
                  <a:pt x="5655279" y="2136099"/>
                </a:cubicBezTo>
                <a:cubicBezTo>
                  <a:pt x="5662340" y="2136099"/>
                  <a:pt x="5665870" y="2137863"/>
                  <a:pt x="5665870" y="2141394"/>
                </a:cubicBezTo>
                <a:cubicBezTo>
                  <a:pt x="5665870" y="2144925"/>
                  <a:pt x="5667635" y="2146690"/>
                  <a:pt x="5671166" y="2146690"/>
                </a:cubicBezTo>
                <a:cubicBezTo>
                  <a:pt x="5674695" y="2146690"/>
                  <a:pt x="5679991" y="2146690"/>
                  <a:pt x="5687051" y="2146690"/>
                </a:cubicBezTo>
                <a:cubicBezTo>
                  <a:pt x="5708232" y="2153750"/>
                  <a:pt x="5732943" y="2160811"/>
                  <a:pt x="5761183" y="2167871"/>
                </a:cubicBezTo>
                <a:cubicBezTo>
                  <a:pt x="5803545" y="2181992"/>
                  <a:pt x="5824726" y="2185521"/>
                  <a:pt x="5824726" y="2178461"/>
                </a:cubicBezTo>
                <a:cubicBezTo>
                  <a:pt x="5824726" y="2171400"/>
                  <a:pt x="5822962" y="2167871"/>
                  <a:pt x="5819430" y="2167871"/>
                </a:cubicBezTo>
                <a:cubicBezTo>
                  <a:pt x="5815901" y="2167871"/>
                  <a:pt x="5814135" y="2166106"/>
                  <a:pt x="5814135" y="2162575"/>
                </a:cubicBezTo>
                <a:cubicBezTo>
                  <a:pt x="5814135" y="2159044"/>
                  <a:pt x="5810606" y="2160811"/>
                  <a:pt x="5803545" y="2167871"/>
                </a:cubicBezTo>
                <a:lnTo>
                  <a:pt x="5792954" y="2167871"/>
                </a:lnTo>
                <a:lnTo>
                  <a:pt x="5782364" y="2157280"/>
                </a:lnTo>
                <a:cubicBezTo>
                  <a:pt x="5775304" y="2164340"/>
                  <a:pt x="5768244" y="2166106"/>
                  <a:pt x="5761183" y="2162575"/>
                </a:cubicBezTo>
                <a:cubicBezTo>
                  <a:pt x="5754124" y="2159044"/>
                  <a:pt x="5747064" y="2157280"/>
                  <a:pt x="5740002" y="2157280"/>
                </a:cubicBezTo>
                <a:cubicBezTo>
                  <a:pt x="5704702" y="2150221"/>
                  <a:pt x="5679991" y="2139629"/>
                  <a:pt x="5665870" y="2125509"/>
                </a:cubicBezTo>
                <a:lnTo>
                  <a:pt x="5665870" y="2114919"/>
                </a:lnTo>
                <a:lnTo>
                  <a:pt x="5655279" y="2114919"/>
                </a:lnTo>
                <a:cubicBezTo>
                  <a:pt x="5662340" y="2121978"/>
                  <a:pt x="5665870" y="2125509"/>
                  <a:pt x="5665870" y="2125509"/>
                </a:cubicBezTo>
                <a:cubicBezTo>
                  <a:pt x="5658810" y="2125509"/>
                  <a:pt x="5648218" y="2121978"/>
                  <a:pt x="5634099" y="2114919"/>
                </a:cubicBezTo>
                <a:cubicBezTo>
                  <a:pt x="5641160" y="2114919"/>
                  <a:pt x="5644689" y="2114919"/>
                  <a:pt x="5644689" y="2114919"/>
                </a:cubicBezTo>
                <a:lnTo>
                  <a:pt x="5644689" y="2104328"/>
                </a:lnTo>
                <a:cubicBezTo>
                  <a:pt x="5644689" y="2104328"/>
                  <a:pt x="5642924" y="2104328"/>
                  <a:pt x="5639394" y="2104328"/>
                </a:cubicBezTo>
                <a:cubicBezTo>
                  <a:pt x="5635864" y="2104328"/>
                  <a:pt x="5634099" y="2107858"/>
                  <a:pt x="5634099" y="2114919"/>
                </a:cubicBezTo>
                <a:lnTo>
                  <a:pt x="5581147" y="2114919"/>
                </a:lnTo>
                <a:lnTo>
                  <a:pt x="5549375" y="2093738"/>
                </a:lnTo>
                <a:cubicBezTo>
                  <a:pt x="5535256" y="2093738"/>
                  <a:pt x="5526429" y="2093738"/>
                  <a:pt x="5522900" y="2093738"/>
                </a:cubicBezTo>
                <a:cubicBezTo>
                  <a:pt x="5519370" y="2093738"/>
                  <a:pt x="5517604" y="2093738"/>
                  <a:pt x="5517604" y="2093738"/>
                </a:cubicBezTo>
                <a:close/>
                <a:moveTo>
                  <a:pt x="4331478" y="2093738"/>
                </a:moveTo>
                <a:lnTo>
                  <a:pt x="4331478" y="2104328"/>
                </a:lnTo>
                <a:lnTo>
                  <a:pt x="4342068" y="2104328"/>
                </a:lnTo>
                <a:cubicBezTo>
                  <a:pt x="4342068" y="2104328"/>
                  <a:pt x="4338538" y="2100798"/>
                  <a:pt x="4331478" y="2093738"/>
                </a:cubicBezTo>
                <a:close/>
                <a:moveTo>
                  <a:pt x="8091075" y="2083146"/>
                </a:moveTo>
                <a:cubicBezTo>
                  <a:pt x="8091075" y="2090207"/>
                  <a:pt x="8091075" y="2093738"/>
                  <a:pt x="8091075" y="2093738"/>
                </a:cubicBezTo>
                <a:lnTo>
                  <a:pt x="8080483" y="2093738"/>
                </a:lnTo>
                <a:close/>
                <a:moveTo>
                  <a:pt x="7911038" y="2083146"/>
                </a:moveTo>
                <a:lnTo>
                  <a:pt x="7921627" y="2083146"/>
                </a:lnTo>
                <a:cubicBezTo>
                  <a:pt x="7921627" y="2083146"/>
                  <a:pt x="7923393" y="2083146"/>
                  <a:pt x="7926923" y="2083146"/>
                </a:cubicBezTo>
                <a:cubicBezTo>
                  <a:pt x="7930452" y="2083146"/>
                  <a:pt x="7928688" y="2086677"/>
                  <a:pt x="7921627" y="2093738"/>
                </a:cubicBezTo>
                <a:cubicBezTo>
                  <a:pt x="7921627" y="2086677"/>
                  <a:pt x="7918098" y="2083146"/>
                  <a:pt x="7911038" y="2083146"/>
                </a:cubicBezTo>
                <a:close/>
                <a:moveTo>
                  <a:pt x="7466240" y="2083146"/>
                </a:moveTo>
                <a:lnTo>
                  <a:pt x="7476830" y="2083146"/>
                </a:lnTo>
                <a:lnTo>
                  <a:pt x="7476830" y="2093738"/>
                </a:lnTo>
                <a:close/>
                <a:moveTo>
                  <a:pt x="7032033" y="2083146"/>
                </a:moveTo>
                <a:lnTo>
                  <a:pt x="7042622" y="2083146"/>
                </a:lnTo>
                <a:lnTo>
                  <a:pt x="7042622" y="2093738"/>
                </a:lnTo>
                <a:close/>
                <a:moveTo>
                  <a:pt x="6566054" y="2083146"/>
                </a:moveTo>
                <a:lnTo>
                  <a:pt x="6555464" y="2093738"/>
                </a:lnTo>
                <a:cubicBezTo>
                  <a:pt x="6562525" y="2093738"/>
                  <a:pt x="6566054" y="2093738"/>
                  <a:pt x="6566054" y="2093738"/>
                </a:cubicBezTo>
                <a:cubicBezTo>
                  <a:pt x="6566054" y="2086677"/>
                  <a:pt x="6566054" y="2083146"/>
                  <a:pt x="6566054" y="2083146"/>
                </a:cubicBezTo>
                <a:close/>
                <a:moveTo>
                  <a:pt x="5702936" y="2083146"/>
                </a:moveTo>
                <a:cubicBezTo>
                  <a:pt x="5692346" y="2083146"/>
                  <a:pt x="5687051" y="2086677"/>
                  <a:pt x="5687051" y="2093738"/>
                </a:cubicBezTo>
                <a:lnTo>
                  <a:pt x="5697641" y="2104328"/>
                </a:lnTo>
                <a:cubicBezTo>
                  <a:pt x="5704702" y="2104328"/>
                  <a:pt x="5711762" y="2104328"/>
                  <a:pt x="5718822" y="2104328"/>
                </a:cubicBezTo>
                <a:cubicBezTo>
                  <a:pt x="5725882" y="2097267"/>
                  <a:pt x="5727647" y="2091973"/>
                  <a:pt x="5724116" y="2088442"/>
                </a:cubicBezTo>
                <a:cubicBezTo>
                  <a:pt x="5720587" y="2084911"/>
                  <a:pt x="5713526" y="2083146"/>
                  <a:pt x="5702936" y="2083146"/>
                </a:cubicBezTo>
                <a:close/>
                <a:moveTo>
                  <a:pt x="4808046" y="2083146"/>
                </a:moveTo>
                <a:cubicBezTo>
                  <a:pt x="4822167" y="2083146"/>
                  <a:pt x="4829228" y="2084911"/>
                  <a:pt x="4829228" y="2088442"/>
                </a:cubicBezTo>
                <a:cubicBezTo>
                  <a:pt x="4829228" y="2091973"/>
                  <a:pt x="4832757" y="2093738"/>
                  <a:pt x="4839818" y="2093738"/>
                </a:cubicBezTo>
                <a:lnTo>
                  <a:pt x="4797456" y="2093738"/>
                </a:lnTo>
                <a:close/>
                <a:moveTo>
                  <a:pt x="4765684" y="2083146"/>
                </a:moveTo>
                <a:lnTo>
                  <a:pt x="4776276" y="2083146"/>
                </a:lnTo>
                <a:lnTo>
                  <a:pt x="4765684" y="2093738"/>
                </a:lnTo>
                <a:cubicBezTo>
                  <a:pt x="4758624" y="2093738"/>
                  <a:pt x="4755094" y="2091973"/>
                  <a:pt x="4755094" y="2088442"/>
                </a:cubicBezTo>
                <a:cubicBezTo>
                  <a:pt x="4755094" y="2084911"/>
                  <a:pt x="4758624" y="2083146"/>
                  <a:pt x="4765684" y="2083146"/>
                </a:cubicBezTo>
                <a:close/>
                <a:moveTo>
                  <a:pt x="4628010" y="2083146"/>
                </a:moveTo>
                <a:lnTo>
                  <a:pt x="4638599" y="2093738"/>
                </a:lnTo>
                <a:cubicBezTo>
                  <a:pt x="4631539" y="2093738"/>
                  <a:pt x="4628010" y="2093738"/>
                  <a:pt x="4628010" y="2093738"/>
                </a:cubicBezTo>
                <a:cubicBezTo>
                  <a:pt x="4628010" y="2086677"/>
                  <a:pt x="4628010" y="2083146"/>
                  <a:pt x="4628010" y="2083146"/>
                </a:cubicBezTo>
                <a:close/>
                <a:moveTo>
                  <a:pt x="4328830" y="2080169"/>
                </a:moveTo>
                <a:cubicBezTo>
                  <a:pt x="4344715" y="2079506"/>
                  <a:pt x="4352658" y="2085795"/>
                  <a:pt x="4352658" y="2099033"/>
                </a:cubicBezTo>
                <a:cubicBezTo>
                  <a:pt x="4352658" y="2116684"/>
                  <a:pt x="4363249" y="2121978"/>
                  <a:pt x="4384430" y="2114919"/>
                </a:cubicBezTo>
                <a:cubicBezTo>
                  <a:pt x="4391490" y="2107858"/>
                  <a:pt x="4412670" y="2107858"/>
                  <a:pt x="4447972" y="2114919"/>
                </a:cubicBezTo>
                <a:cubicBezTo>
                  <a:pt x="4469154" y="2129040"/>
                  <a:pt x="4490334" y="2139629"/>
                  <a:pt x="4511514" y="2146690"/>
                </a:cubicBezTo>
                <a:lnTo>
                  <a:pt x="4553876" y="2167871"/>
                </a:lnTo>
                <a:lnTo>
                  <a:pt x="4585647" y="2178461"/>
                </a:lnTo>
                <a:cubicBezTo>
                  <a:pt x="4635070" y="2178461"/>
                  <a:pt x="4659780" y="2185521"/>
                  <a:pt x="4659780" y="2199642"/>
                </a:cubicBezTo>
                <a:cubicBezTo>
                  <a:pt x="4659780" y="2206702"/>
                  <a:pt x="4631539" y="2203173"/>
                  <a:pt x="4575058" y="2189051"/>
                </a:cubicBezTo>
                <a:cubicBezTo>
                  <a:pt x="4440912" y="2146690"/>
                  <a:pt x="4363249" y="2125509"/>
                  <a:pt x="4342068" y="2125509"/>
                </a:cubicBezTo>
                <a:cubicBezTo>
                  <a:pt x="4313826" y="2125509"/>
                  <a:pt x="4299706" y="2118448"/>
                  <a:pt x="4299706" y="2104328"/>
                </a:cubicBezTo>
                <a:cubicBezTo>
                  <a:pt x="4292647" y="2104328"/>
                  <a:pt x="4289116" y="2104328"/>
                  <a:pt x="4289116" y="2104328"/>
                </a:cubicBezTo>
                <a:cubicBezTo>
                  <a:pt x="4282056" y="2104328"/>
                  <a:pt x="4278526" y="2100798"/>
                  <a:pt x="4278526" y="2093738"/>
                </a:cubicBezTo>
                <a:lnTo>
                  <a:pt x="4289116" y="2093738"/>
                </a:lnTo>
                <a:cubicBezTo>
                  <a:pt x="4296176" y="2093738"/>
                  <a:pt x="4303237" y="2090207"/>
                  <a:pt x="4310297" y="2083146"/>
                </a:cubicBezTo>
                <a:cubicBezTo>
                  <a:pt x="4317358" y="2081382"/>
                  <a:pt x="4323536" y="2080390"/>
                  <a:pt x="4328830" y="2080169"/>
                </a:cubicBezTo>
                <a:close/>
                <a:moveTo>
                  <a:pt x="7529782" y="2072557"/>
                </a:moveTo>
                <a:lnTo>
                  <a:pt x="7540374" y="2083146"/>
                </a:lnTo>
                <a:cubicBezTo>
                  <a:pt x="7540374" y="2083146"/>
                  <a:pt x="7536842" y="2083146"/>
                  <a:pt x="7529782" y="2083146"/>
                </a:cubicBezTo>
                <a:close/>
                <a:moveTo>
                  <a:pt x="7370926" y="2072557"/>
                </a:moveTo>
                <a:lnTo>
                  <a:pt x="7381516" y="2072557"/>
                </a:lnTo>
                <a:cubicBezTo>
                  <a:pt x="7381516" y="2079617"/>
                  <a:pt x="7377986" y="2083146"/>
                  <a:pt x="7370926" y="2083146"/>
                </a:cubicBezTo>
                <a:cubicBezTo>
                  <a:pt x="7370926" y="2090207"/>
                  <a:pt x="7372692" y="2093738"/>
                  <a:pt x="7376222" y="2093738"/>
                </a:cubicBezTo>
                <a:cubicBezTo>
                  <a:pt x="7379751" y="2093738"/>
                  <a:pt x="7385047" y="2093738"/>
                  <a:pt x="7392107" y="2093738"/>
                </a:cubicBezTo>
                <a:cubicBezTo>
                  <a:pt x="7399168" y="2093738"/>
                  <a:pt x="7406226" y="2095502"/>
                  <a:pt x="7413288" y="2099033"/>
                </a:cubicBezTo>
                <a:cubicBezTo>
                  <a:pt x="7420348" y="2102563"/>
                  <a:pt x="7423878" y="2104328"/>
                  <a:pt x="7423878" y="2104328"/>
                </a:cubicBezTo>
                <a:lnTo>
                  <a:pt x="7413288" y="2114919"/>
                </a:lnTo>
                <a:lnTo>
                  <a:pt x="7392107" y="2104328"/>
                </a:lnTo>
                <a:cubicBezTo>
                  <a:pt x="7370926" y="2104328"/>
                  <a:pt x="7356806" y="2104328"/>
                  <a:pt x="7349745" y="2104328"/>
                </a:cubicBezTo>
                <a:lnTo>
                  <a:pt x="7349745" y="2093738"/>
                </a:lnTo>
                <a:lnTo>
                  <a:pt x="7360336" y="2083146"/>
                </a:lnTo>
                <a:cubicBezTo>
                  <a:pt x="7360336" y="2083146"/>
                  <a:pt x="7363866" y="2079617"/>
                  <a:pt x="7370926" y="2072557"/>
                </a:cubicBezTo>
                <a:close/>
                <a:moveTo>
                  <a:pt x="7296793" y="2072557"/>
                </a:moveTo>
                <a:cubicBezTo>
                  <a:pt x="7310914" y="2079617"/>
                  <a:pt x="7319740" y="2083146"/>
                  <a:pt x="7323270" y="2083146"/>
                </a:cubicBezTo>
                <a:cubicBezTo>
                  <a:pt x="7326799" y="2083146"/>
                  <a:pt x="7328564" y="2086677"/>
                  <a:pt x="7328564" y="2093738"/>
                </a:cubicBezTo>
                <a:lnTo>
                  <a:pt x="7307384" y="2083146"/>
                </a:lnTo>
                <a:close/>
                <a:moveTo>
                  <a:pt x="6195390" y="2072557"/>
                </a:moveTo>
                <a:lnTo>
                  <a:pt x="6184800" y="2104328"/>
                </a:lnTo>
                <a:lnTo>
                  <a:pt x="6195390" y="2114919"/>
                </a:lnTo>
                <a:cubicBezTo>
                  <a:pt x="6195390" y="2107858"/>
                  <a:pt x="6198920" y="2104328"/>
                  <a:pt x="6205980" y="2104328"/>
                </a:cubicBezTo>
                <a:cubicBezTo>
                  <a:pt x="6205980" y="2097267"/>
                  <a:pt x="6205980" y="2090207"/>
                  <a:pt x="6205980" y="2083146"/>
                </a:cubicBezTo>
                <a:cubicBezTo>
                  <a:pt x="6198920" y="2083146"/>
                  <a:pt x="6195390" y="2079617"/>
                  <a:pt x="6195390" y="2072557"/>
                </a:cubicBezTo>
                <a:close/>
                <a:moveTo>
                  <a:pt x="5655279" y="2072557"/>
                </a:moveTo>
                <a:cubicBezTo>
                  <a:pt x="5655279" y="2079617"/>
                  <a:pt x="5657045" y="2084911"/>
                  <a:pt x="5660574" y="2088442"/>
                </a:cubicBezTo>
                <a:cubicBezTo>
                  <a:pt x="5664106" y="2091973"/>
                  <a:pt x="5665870" y="2091973"/>
                  <a:pt x="5665870" y="2088442"/>
                </a:cubicBezTo>
                <a:cubicBezTo>
                  <a:pt x="5665870" y="2084911"/>
                  <a:pt x="5665870" y="2079617"/>
                  <a:pt x="5665870" y="2072557"/>
                </a:cubicBezTo>
                <a:cubicBezTo>
                  <a:pt x="5665870" y="2072557"/>
                  <a:pt x="5662340" y="2072557"/>
                  <a:pt x="5655279" y="2072557"/>
                </a:cubicBezTo>
                <a:close/>
                <a:moveTo>
                  <a:pt x="7567510" y="2069248"/>
                </a:moveTo>
                <a:cubicBezTo>
                  <a:pt x="7568834" y="2069688"/>
                  <a:pt x="7570380" y="2070792"/>
                  <a:pt x="7572144" y="2072557"/>
                </a:cubicBezTo>
                <a:lnTo>
                  <a:pt x="7593326" y="2083146"/>
                </a:lnTo>
                <a:cubicBezTo>
                  <a:pt x="7600386" y="2083146"/>
                  <a:pt x="7605682" y="2083146"/>
                  <a:pt x="7609211" y="2083146"/>
                </a:cubicBezTo>
                <a:cubicBezTo>
                  <a:pt x="7612740" y="2083146"/>
                  <a:pt x="7614505" y="2083146"/>
                  <a:pt x="7614505" y="2083146"/>
                </a:cubicBezTo>
                <a:cubicBezTo>
                  <a:pt x="7614505" y="2090207"/>
                  <a:pt x="7618034" y="2093738"/>
                  <a:pt x="7625096" y="2093738"/>
                </a:cubicBezTo>
                <a:cubicBezTo>
                  <a:pt x="7632156" y="2093738"/>
                  <a:pt x="7635686" y="2090207"/>
                  <a:pt x="7635686" y="2083146"/>
                </a:cubicBezTo>
                <a:lnTo>
                  <a:pt x="7646278" y="2083146"/>
                </a:lnTo>
                <a:lnTo>
                  <a:pt x="7656867" y="2093738"/>
                </a:lnTo>
                <a:lnTo>
                  <a:pt x="7667457" y="2093738"/>
                </a:lnTo>
                <a:cubicBezTo>
                  <a:pt x="7667457" y="2100798"/>
                  <a:pt x="7670986" y="2104328"/>
                  <a:pt x="7678048" y="2104328"/>
                </a:cubicBezTo>
                <a:cubicBezTo>
                  <a:pt x="7685108" y="2104328"/>
                  <a:pt x="7688638" y="2107858"/>
                  <a:pt x="7688638" y="2114919"/>
                </a:cubicBezTo>
                <a:cubicBezTo>
                  <a:pt x="7688638" y="2121978"/>
                  <a:pt x="7692168" y="2125509"/>
                  <a:pt x="7699230" y="2125509"/>
                </a:cubicBezTo>
                <a:cubicBezTo>
                  <a:pt x="7706290" y="2125509"/>
                  <a:pt x="7706290" y="2121978"/>
                  <a:pt x="7699230" y="2114919"/>
                </a:cubicBezTo>
                <a:lnTo>
                  <a:pt x="7709820" y="2114919"/>
                </a:lnTo>
                <a:cubicBezTo>
                  <a:pt x="7716880" y="2121978"/>
                  <a:pt x="7720409" y="2125509"/>
                  <a:pt x="7720409" y="2125509"/>
                </a:cubicBezTo>
                <a:cubicBezTo>
                  <a:pt x="7720409" y="2132569"/>
                  <a:pt x="7720409" y="2136099"/>
                  <a:pt x="7720409" y="2136099"/>
                </a:cubicBezTo>
                <a:cubicBezTo>
                  <a:pt x="7720409" y="2136099"/>
                  <a:pt x="7723940" y="2136099"/>
                  <a:pt x="7731000" y="2136099"/>
                </a:cubicBezTo>
                <a:cubicBezTo>
                  <a:pt x="7731000" y="2136099"/>
                  <a:pt x="7731000" y="2137863"/>
                  <a:pt x="7731000" y="2141394"/>
                </a:cubicBezTo>
                <a:cubicBezTo>
                  <a:pt x="7731000" y="2144925"/>
                  <a:pt x="7729234" y="2146690"/>
                  <a:pt x="7725704" y="2146690"/>
                </a:cubicBezTo>
                <a:cubicBezTo>
                  <a:pt x="7722175" y="2146690"/>
                  <a:pt x="7720409" y="2146690"/>
                  <a:pt x="7720409" y="2146690"/>
                </a:cubicBezTo>
                <a:cubicBezTo>
                  <a:pt x="7720409" y="2146690"/>
                  <a:pt x="7716880" y="2150221"/>
                  <a:pt x="7709820" y="2157280"/>
                </a:cubicBezTo>
                <a:lnTo>
                  <a:pt x="7699230" y="2146690"/>
                </a:lnTo>
                <a:cubicBezTo>
                  <a:pt x="7678048" y="2118448"/>
                  <a:pt x="7667457" y="2107858"/>
                  <a:pt x="7667457" y="2114919"/>
                </a:cubicBezTo>
                <a:cubicBezTo>
                  <a:pt x="7667457" y="2121978"/>
                  <a:pt x="7670986" y="2125509"/>
                  <a:pt x="7678048" y="2125509"/>
                </a:cubicBezTo>
                <a:cubicBezTo>
                  <a:pt x="7670986" y="2125509"/>
                  <a:pt x="7663928" y="2125509"/>
                  <a:pt x="7656867" y="2125509"/>
                </a:cubicBezTo>
                <a:lnTo>
                  <a:pt x="7646278" y="2136099"/>
                </a:lnTo>
                <a:cubicBezTo>
                  <a:pt x="7653338" y="2136099"/>
                  <a:pt x="7656867" y="2137863"/>
                  <a:pt x="7656867" y="2141394"/>
                </a:cubicBezTo>
                <a:cubicBezTo>
                  <a:pt x="7656867" y="2144925"/>
                  <a:pt x="7653338" y="2150221"/>
                  <a:pt x="7646278" y="2157280"/>
                </a:cubicBezTo>
                <a:lnTo>
                  <a:pt x="7635686" y="2167871"/>
                </a:lnTo>
                <a:lnTo>
                  <a:pt x="7646278" y="2167871"/>
                </a:lnTo>
                <a:cubicBezTo>
                  <a:pt x="7660396" y="2167871"/>
                  <a:pt x="7669223" y="2166106"/>
                  <a:pt x="7672752" y="2162575"/>
                </a:cubicBezTo>
                <a:cubicBezTo>
                  <a:pt x="7676282" y="2159044"/>
                  <a:pt x="7678048" y="2167871"/>
                  <a:pt x="7678048" y="2189051"/>
                </a:cubicBezTo>
                <a:cubicBezTo>
                  <a:pt x="7678048" y="2210232"/>
                  <a:pt x="7681578" y="2220823"/>
                  <a:pt x="7688638" y="2220823"/>
                </a:cubicBezTo>
                <a:lnTo>
                  <a:pt x="7667457" y="2231413"/>
                </a:lnTo>
                <a:lnTo>
                  <a:pt x="7646278" y="2242004"/>
                </a:lnTo>
                <a:cubicBezTo>
                  <a:pt x="7653338" y="2242004"/>
                  <a:pt x="7656867" y="2243769"/>
                  <a:pt x="7656867" y="2247298"/>
                </a:cubicBezTo>
                <a:cubicBezTo>
                  <a:pt x="7656867" y="2250829"/>
                  <a:pt x="7656867" y="2252594"/>
                  <a:pt x="7656867" y="2252594"/>
                </a:cubicBezTo>
                <a:cubicBezTo>
                  <a:pt x="7656867" y="2252594"/>
                  <a:pt x="7653338" y="2252594"/>
                  <a:pt x="7646278" y="2252594"/>
                </a:cubicBezTo>
                <a:cubicBezTo>
                  <a:pt x="7639216" y="2252594"/>
                  <a:pt x="7635686" y="2252594"/>
                  <a:pt x="7635686" y="2252594"/>
                </a:cubicBezTo>
                <a:cubicBezTo>
                  <a:pt x="7635686" y="2252594"/>
                  <a:pt x="7632156" y="2252594"/>
                  <a:pt x="7625096" y="2252594"/>
                </a:cubicBezTo>
                <a:cubicBezTo>
                  <a:pt x="7618034" y="2252594"/>
                  <a:pt x="7610976" y="2252594"/>
                  <a:pt x="7603915" y="2252594"/>
                </a:cubicBezTo>
                <a:cubicBezTo>
                  <a:pt x="7582734" y="2245533"/>
                  <a:pt x="7568615" y="2242004"/>
                  <a:pt x="7561553" y="2242004"/>
                </a:cubicBezTo>
                <a:lnTo>
                  <a:pt x="7550963" y="2231413"/>
                </a:lnTo>
                <a:lnTo>
                  <a:pt x="7561553" y="2231413"/>
                </a:lnTo>
                <a:cubicBezTo>
                  <a:pt x="7568615" y="2231413"/>
                  <a:pt x="7580970" y="2233177"/>
                  <a:pt x="7598620" y="2236708"/>
                </a:cubicBezTo>
                <a:cubicBezTo>
                  <a:pt x="7616271" y="2240238"/>
                  <a:pt x="7628626" y="2238473"/>
                  <a:pt x="7635686" y="2231413"/>
                </a:cubicBezTo>
                <a:lnTo>
                  <a:pt x="7635686" y="2220823"/>
                </a:lnTo>
                <a:lnTo>
                  <a:pt x="7646278" y="2220823"/>
                </a:lnTo>
                <a:lnTo>
                  <a:pt x="7656867" y="2210232"/>
                </a:lnTo>
                <a:lnTo>
                  <a:pt x="7635686" y="2199642"/>
                </a:lnTo>
                <a:cubicBezTo>
                  <a:pt x="7628626" y="2192581"/>
                  <a:pt x="7618034" y="2190817"/>
                  <a:pt x="7603915" y="2194346"/>
                </a:cubicBezTo>
                <a:cubicBezTo>
                  <a:pt x="7589794" y="2197877"/>
                  <a:pt x="7580970" y="2196111"/>
                  <a:pt x="7577438" y="2189051"/>
                </a:cubicBezTo>
                <a:cubicBezTo>
                  <a:pt x="7573909" y="2181992"/>
                  <a:pt x="7572144" y="2178461"/>
                  <a:pt x="7572144" y="2178461"/>
                </a:cubicBezTo>
                <a:lnTo>
                  <a:pt x="7572144" y="2189051"/>
                </a:lnTo>
                <a:cubicBezTo>
                  <a:pt x="7579204" y="2196111"/>
                  <a:pt x="7579204" y="2203173"/>
                  <a:pt x="7572144" y="2210232"/>
                </a:cubicBezTo>
                <a:cubicBezTo>
                  <a:pt x="7572144" y="2210232"/>
                  <a:pt x="7570378" y="2210232"/>
                  <a:pt x="7566848" y="2210232"/>
                </a:cubicBezTo>
                <a:cubicBezTo>
                  <a:pt x="7563319" y="2210232"/>
                  <a:pt x="7561553" y="2206702"/>
                  <a:pt x="7561553" y="2199642"/>
                </a:cubicBezTo>
                <a:cubicBezTo>
                  <a:pt x="7561553" y="2192581"/>
                  <a:pt x="7559788" y="2189051"/>
                  <a:pt x="7556259" y="2189051"/>
                </a:cubicBezTo>
                <a:cubicBezTo>
                  <a:pt x="7552730" y="2189051"/>
                  <a:pt x="7547434" y="2187286"/>
                  <a:pt x="7540374" y="2183756"/>
                </a:cubicBezTo>
                <a:cubicBezTo>
                  <a:pt x="7533312" y="2180225"/>
                  <a:pt x="7519192" y="2178461"/>
                  <a:pt x="7498011" y="2178461"/>
                </a:cubicBezTo>
                <a:lnTo>
                  <a:pt x="7423878" y="2157280"/>
                </a:lnTo>
                <a:cubicBezTo>
                  <a:pt x="7416818" y="2157280"/>
                  <a:pt x="7411522" y="2157280"/>
                  <a:pt x="7407992" y="2157280"/>
                </a:cubicBezTo>
                <a:cubicBezTo>
                  <a:pt x="7404463" y="2157280"/>
                  <a:pt x="7402697" y="2153750"/>
                  <a:pt x="7402697" y="2146690"/>
                </a:cubicBezTo>
                <a:cubicBezTo>
                  <a:pt x="7402697" y="2139629"/>
                  <a:pt x="7406226" y="2136099"/>
                  <a:pt x="7413288" y="2136099"/>
                </a:cubicBezTo>
                <a:cubicBezTo>
                  <a:pt x="7420348" y="2136099"/>
                  <a:pt x="7423878" y="2136099"/>
                  <a:pt x="7423878" y="2136099"/>
                </a:cubicBezTo>
                <a:cubicBezTo>
                  <a:pt x="7416818" y="2129040"/>
                  <a:pt x="7416818" y="2125509"/>
                  <a:pt x="7423878" y="2125509"/>
                </a:cubicBezTo>
                <a:cubicBezTo>
                  <a:pt x="7437999" y="2118448"/>
                  <a:pt x="7445059" y="2121978"/>
                  <a:pt x="7445059" y="2136099"/>
                </a:cubicBezTo>
                <a:cubicBezTo>
                  <a:pt x="7445059" y="2136099"/>
                  <a:pt x="7441530" y="2136099"/>
                  <a:pt x="7434468" y="2136099"/>
                </a:cubicBezTo>
                <a:cubicBezTo>
                  <a:pt x="7427408" y="2136099"/>
                  <a:pt x="7423878" y="2139629"/>
                  <a:pt x="7423878" y="2146690"/>
                </a:cubicBezTo>
                <a:lnTo>
                  <a:pt x="7468888" y="2146690"/>
                </a:lnTo>
                <a:lnTo>
                  <a:pt x="7487420" y="2146690"/>
                </a:lnTo>
                <a:lnTo>
                  <a:pt x="7487420" y="2125509"/>
                </a:lnTo>
                <a:lnTo>
                  <a:pt x="7508601" y="2125509"/>
                </a:lnTo>
                <a:lnTo>
                  <a:pt x="7508601" y="2114919"/>
                </a:lnTo>
                <a:lnTo>
                  <a:pt x="7498011" y="2104328"/>
                </a:lnTo>
                <a:lnTo>
                  <a:pt x="7508601" y="2104328"/>
                </a:lnTo>
                <a:lnTo>
                  <a:pt x="7519192" y="2104328"/>
                </a:lnTo>
                <a:cubicBezTo>
                  <a:pt x="7519192" y="2111388"/>
                  <a:pt x="7520957" y="2118448"/>
                  <a:pt x="7524486" y="2125509"/>
                </a:cubicBezTo>
                <a:cubicBezTo>
                  <a:pt x="7528016" y="2132569"/>
                  <a:pt x="7531548" y="2134334"/>
                  <a:pt x="7535078" y="2130804"/>
                </a:cubicBezTo>
                <a:cubicBezTo>
                  <a:pt x="7538607" y="2127273"/>
                  <a:pt x="7540374" y="2121978"/>
                  <a:pt x="7540374" y="2114919"/>
                </a:cubicBezTo>
                <a:lnTo>
                  <a:pt x="7561553" y="2125509"/>
                </a:lnTo>
                <a:cubicBezTo>
                  <a:pt x="7582734" y="2139629"/>
                  <a:pt x="7596855" y="2143159"/>
                  <a:pt x="7603915" y="2136099"/>
                </a:cubicBezTo>
                <a:cubicBezTo>
                  <a:pt x="7603915" y="2129040"/>
                  <a:pt x="7603915" y="2125509"/>
                  <a:pt x="7603915" y="2125509"/>
                </a:cubicBezTo>
                <a:lnTo>
                  <a:pt x="7603915" y="2114919"/>
                </a:lnTo>
                <a:cubicBezTo>
                  <a:pt x="7610976" y="2121978"/>
                  <a:pt x="7618034" y="2123744"/>
                  <a:pt x="7625096" y="2120213"/>
                </a:cubicBezTo>
                <a:cubicBezTo>
                  <a:pt x="7632156" y="2116684"/>
                  <a:pt x="7633922" y="2113154"/>
                  <a:pt x="7630390" y="2109623"/>
                </a:cubicBezTo>
                <a:cubicBezTo>
                  <a:pt x="7626861" y="2106092"/>
                  <a:pt x="7621567" y="2104328"/>
                  <a:pt x="7614505" y="2104328"/>
                </a:cubicBezTo>
                <a:cubicBezTo>
                  <a:pt x="7607444" y="2104328"/>
                  <a:pt x="7602149" y="2102563"/>
                  <a:pt x="7598620" y="2099033"/>
                </a:cubicBezTo>
                <a:cubicBezTo>
                  <a:pt x="7595090" y="2095502"/>
                  <a:pt x="7593326" y="2093738"/>
                  <a:pt x="7593326" y="2093738"/>
                </a:cubicBezTo>
                <a:cubicBezTo>
                  <a:pt x="7579204" y="2086677"/>
                  <a:pt x="7568615" y="2083146"/>
                  <a:pt x="7561553" y="2083146"/>
                </a:cubicBezTo>
                <a:cubicBezTo>
                  <a:pt x="7561553" y="2072557"/>
                  <a:pt x="7563540" y="2067923"/>
                  <a:pt x="7567510" y="2069248"/>
                </a:cubicBezTo>
                <a:close/>
                <a:moveTo>
                  <a:pt x="7413288" y="2067261"/>
                </a:moveTo>
                <a:cubicBezTo>
                  <a:pt x="7415053" y="2067261"/>
                  <a:pt x="7416818" y="2069027"/>
                  <a:pt x="7418582" y="2072557"/>
                </a:cubicBezTo>
                <a:cubicBezTo>
                  <a:pt x="7422112" y="2079617"/>
                  <a:pt x="7420348" y="2083146"/>
                  <a:pt x="7413288" y="2083146"/>
                </a:cubicBezTo>
                <a:cubicBezTo>
                  <a:pt x="7406226" y="2083146"/>
                  <a:pt x="7404463" y="2079617"/>
                  <a:pt x="7407992" y="2072557"/>
                </a:cubicBezTo>
                <a:cubicBezTo>
                  <a:pt x="7409758" y="2069027"/>
                  <a:pt x="7411524" y="2067261"/>
                  <a:pt x="7413288" y="2067261"/>
                </a:cubicBezTo>
                <a:close/>
                <a:moveTo>
                  <a:pt x="7593326" y="2061967"/>
                </a:moveTo>
                <a:cubicBezTo>
                  <a:pt x="7600386" y="2061967"/>
                  <a:pt x="7603915" y="2061967"/>
                  <a:pt x="7603915" y="2061967"/>
                </a:cubicBezTo>
                <a:lnTo>
                  <a:pt x="7593326" y="2072557"/>
                </a:lnTo>
                <a:cubicBezTo>
                  <a:pt x="7593326" y="2072557"/>
                  <a:pt x="7593326" y="2069026"/>
                  <a:pt x="7593326" y="2061967"/>
                </a:cubicBezTo>
                <a:close/>
                <a:moveTo>
                  <a:pt x="7487420" y="2061967"/>
                </a:moveTo>
                <a:lnTo>
                  <a:pt x="7487420" y="2072557"/>
                </a:lnTo>
                <a:cubicBezTo>
                  <a:pt x="7480360" y="2072557"/>
                  <a:pt x="7476830" y="2072557"/>
                  <a:pt x="7476830" y="2072557"/>
                </a:cubicBezTo>
                <a:close/>
                <a:moveTo>
                  <a:pt x="6153028" y="2061967"/>
                </a:moveTo>
                <a:cubicBezTo>
                  <a:pt x="6145968" y="2061967"/>
                  <a:pt x="6138909" y="2065496"/>
                  <a:pt x="6131847" y="2072557"/>
                </a:cubicBezTo>
                <a:cubicBezTo>
                  <a:pt x="6138909" y="2072557"/>
                  <a:pt x="6144204" y="2072557"/>
                  <a:pt x="6147734" y="2072557"/>
                </a:cubicBezTo>
                <a:cubicBezTo>
                  <a:pt x="6151264" y="2072557"/>
                  <a:pt x="6153028" y="2072557"/>
                  <a:pt x="6153028" y="2072557"/>
                </a:cubicBezTo>
                <a:close/>
                <a:moveTo>
                  <a:pt x="4977492" y="2061967"/>
                </a:moveTo>
                <a:lnTo>
                  <a:pt x="4988084" y="2072557"/>
                </a:lnTo>
                <a:lnTo>
                  <a:pt x="4998674" y="2072557"/>
                </a:lnTo>
                <a:cubicBezTo>
                  <a:pt x="4991613" y="2065496"/>
                  <a:pt x="4988084" y="2061967"/>
                  <a:pt x="4988084" y="2061967"/>
                </a:cubicBezTo>
                <a:cubicBezTo>
                  <a:pt x="4988084" y="2061967"/>
                  <a:pt x="4984554" y="2061967"/>
                  <a:pt x="4977492" y="2061967"/>
                </a:cubicBezTo>
                <a:close/>
                <a:moveTo>
                  <a:pt x="7329889" y="2056671"/>
                </a:moveTo>
                <a:cubicBezTo>
                  <a:pt x="7330771" y="2056671"/>
                  <a:pt x="7332094" y="2058437"/>
                  <a:pt x="7333860" y="2061967"/>
                </a:cubicBezTo>
                <a:cubicBezTo>
                  <a:pt x="7337389" y="2069026"/>
                  <a:pt x="7342684" y="2070792"/>
                  <a:pt x="7349745" y="2067261"/>
                </a:cubicBezTo>
                <a:cubicBezTo>
                  <a:pt x="7356806" y="2063732"/>
                  <a:pt x="7360336" y="2065496"/>
                  <a:pt x="7360336" y="2072557"/>
                </a:cubicBezTo>
                <a:lnTo>
                  <a:pt x="7339155" y="2072557"/>
                </a:lnTo>
                <a:lnTo>
                  <a:pt x="7317974" y="2072557"/>
                </a:lnTo>
                <a:lnTo>
                  <a:pt x="7328564" y="2061967"/>
                </a:lnTo>
                <a:cubicBezTo>
                  <a:pt x="7328564" y="2058437"/>
                  <a:pt x="7329006" y="2056671"/>
                  <a:pt x="7329889" y="2056671"/>
                </a:cubicBezTo>
                <a:close/>
                <a:moveTo>
                  <a:pt x="6674607" y="2055348"/>
                </a:moveTo>
                <a:cubicBezTo>
                  <a:pt x="6676372" y="2056230"/>
                  <a:pt x="6679019" y="2058437"/>
                  <a:pt x="6682550" y="2061967"/>
                </a:cubicBezTo>
                <a:cubicBezTo>
                  <a:pt x="6689610" y="2069026"/>
                  <a:pt x="6689610" y="2072557"/>
                  <a:pt x="6682550" y="2072557"/>
                </a:cubicBezTo>
                <a:lnTo>
                  <a:pt x="6682550" y="2083146"/>
                </a:lnTo>
                <a:cubicBezTo>
                  <a:pt x="6689610" y="2083146"/>
                  <a:pt x="6689610" y="2086677"/>
                  <a:pt x="6682550" y="2093738"/>
                </a:cubicBezTo>
                <a:cubicBezTo>
                  <a:pt x="6668429" y="2093738"/>
                  <a:pt x="6657839" y="2093738"/>
                  <a:pt x="6650778" y="2093738"/>
                </a:cubicBezTo>
                <a:cubicBezTo>
                  <a:pt x="6643717" y="2086677"/>
                  <a:pt x="6643717" y="2083146"/>
                  <a:pt x="6650778" y="2083146"/>
                </a:cubicBezTo>
                <a:cubicBezTo>
                  <a:pt x="6657839" y="2083146"/>
                  <a:pt x="6663134" y="2083146"/>
                  <a:pt x="6666664" y="2083146"/>
                </a:cubicBezTo>
                <a:cubicBezTo>
                  <a:pt x="6670194" y="2083146"/>
                  <a:pt x="6671958" y="2083146"/>
                  <a:pt x="6671958" y="2083146"/>
                </a:cubicBezTo>
                <a:lnTo>
                  <a:pt x="6671958" y="2072557"/>
                </a:lnTo>
                <a:lnTo>
                  <a:pt x="6671958" y="2061967"/>
                </a:lnTo>
                <a:cubicBezTo>
                  <a:pt x="6671958" y="2061967"/>
                  <a:pt x="6671958" y="2060202"/>
                  <a:pt x="6671958" y="2056671"/>
                </a:cubicBezTo>
                <a:cubicBezTo>
                  <a:pt x="6671958" y="2054906"/>
                  <a:pt x="6672842" y="2054464"/>
                  <a:pt x="6674607" y="2055348"/>
                </a:cubicBezTo>
                <a:close/>
                <a:moveTo>
                  <a:pt x="5559966" y="2051376"/>
                </a:moveTo>
                <a:cubicBezTo>
                  <a:pt x="5567026" y="2058436"/>
                  <a:pt x="5570556" y="2061967"/>
                  <a:pt x="5570556" y="2061967"/>
                </a:cubicBezTo>
                <a:lnTo>
                  <a:pt x="5570556" y="2051376"/>
                </a:lnTo>
                <a:cubicBezTo>
                  <a:pt x="5570556" y="2051376"/>
                  <a:pt x="5567026" y="2051376"/>
                  <a:pt x="5559966" y="2051376"/>
                </a:cubicBezTo>
                <a:close/>
                <a:moveTo>
                  <a:pt x="4045537" y="2051376"/>
                </a:moveTo>
                <a:cubicBezTo>
                  <a:pt x="4059658" y="2051376"/>
                  <a:pt x="4073777" y="2054906"/>
                  <a:pt x="4087898" y="2061967"/>
                </a:cubicBezTo>
                <a:lnTo>
                  <a:pt x="4077308" y="2072557"/>
                </a:lnTo>
                <a:cubicBezTo>
                  <a:pt x="4056127" y="2072557"/>
                  <a:pt x="4045537" y="2072557"/>
                  <a:pt x="4045537" y="2072557"/>
                </a:cubicBezTo>
                <a:cubicBezTo>
                  <a:pt x="4052596" y="2065496"/>
                  <a:pt x="4052596" y="2061967"/>
                  <a:pt x="4045537" y="2061967"/>
                </a:cubicBezTo>
                <a:close/>
                <a:moveTo>
                  <a:pt x="7768067" y="2040786"/>
                </a:moveTo>
                <a:cubicBezTo>
                  <a:pt x="7771596" y="2040786"/>
                  <a:pt x="7773361" y="2044315"/>
                  <a:pt x="7773361" y="2051376"/>
                </a:cubicBezTo>
                <a:cubicBezTo>
                  <a:pt x="7766300" y="2051376"/>
                  <a:pt x="7762772" y="2049611"/>
                  <a:pt x="7762772" y="2046080"/>
                </a:cubicBezTo>
                <a:cubicBezTo>
                  <a:pt x="7762772" y="2042550"/>
                  <a:pt x="7764538" y="2040786"/>
                  <a:pt x="7768067" y="2040786"/>
                </a:cubicBezTo>
                <a:close/>
                <a:moveTo>
                  <a:pt x="6142438" y="2040786"/>
                </a:moveTo>
                <a:cubicBezTo>
                  <a:pt x="6142438" y="2040786"/>
                  <a:pt x="6142438" y="2042550"/>
                  <a:pt x="6142438" y="2046080"/>
                </a:cubicBezTo>
                <a:cubicBezTo>
                  <a:pt x="6142438" y="2049611"/>
                  <a:pt x="6145968" y="2047846"/>
                  <a:pt x="6153028" y="2040786"/>
                </a:cubicBezTo>
                <a:lnTo>
                  <a:pt x="6153028" y="2051376"/>
                </a:lnTo>
                <a:lnTo>
                  <a:pt x="6174209" y="2051376"/>
                </a:lnTo>
                <a:cubicBezTo>
                  <a:pt x="6174209" y="2051376"/>
                  <a:pt x="6181270" y="2054906"/>
                  <a:pt x="6195390" y="2061967"/>
                </a:cubicBezTo>
                <a:cubicBezTo>
                  <a:pt x="6202450" y="2069026"/>
                  <a:pt x="6209510" y="2072557"/>
                  <a:pt x="6216572" y="2072557"/>
                </a:cubicBezTo>
                <a:cubicBezTo>
                  <a:pt x="6223632" y="2065496"/>
                  <a:pt x="6223632" y="2061967"/>
                  <a:pt x="6216572" y="2061967"/>
                </a:cubicBezTo>
                <a:cubicBezTo>
                  <a:pt x="6209510" y="2061967"/>
                  <a:pt x="6202450" y="2060202"/>
                  <a:pt x="6195390" y="2056671"/>
                </a:cubicBezTo>
                <a:cubicBezTo>
                  <a:pt x="6188330" y="2053140"/>
                  <a:pt x="6181270" y="2051376"/>
                  <a:pt x="6174209" y="2051376"/>
                </a:cubicBezTo>
                <a:cubicBezTo>
                  <a:pt x="6167149" y="2051376"/>
                  <a:pt x="6163620" y="2049611"/>
                  <a:pt x="6163620" y="2046080"/>
                </a:cubicBezTo>
                <a:cubicBezTo>
                  <a:pt x="6163620" y="2042550"/>
                  <a:pt x="6163620" y="2040786"/>
                  <a:pt x="6163620" y="2040786"/>
                </a:cubicBezTo>
                <a:cubicBezTo>
                  <a:pt x="6163620" y="2040786"/>
                  <a:pt x="6160090" y="2040786"/>
                  <a:pt x="6153028" y="2040786"/>
                </a:cubicBezTo>
                <a:cubicBezTo>
                  <a:pt x="6145968" y="2040786"/>
                  <a:pt x="6142438" y="2040786"/>
                  <a:pt x="6142438" y="2040786"/>
                </a:cubicBezTo>
                <a:close/>
                <a:moveTo>
                  <a:pt x="4691551" y="2040786"/>
                </a:moveTo>
                <a:lnTo>
                  <a:pt x="4691551" y="2051376"/>
                </a:lnTo>
                <a:lnTo>
                  <a:pt x="4702142" y="2051376"/>
                </a:lnTo>
                <a:lnTo>
                  <a:pt x="4702142" y="2061967"/>
                </a:lnTo>
                <a:cubicBezTo>
                  <a:pt x="4688022" y="2061967"/>
                  <a:pt x="4677432" y="2061967"/>
                  <a:pt x="4670372" y="2061967"/>
                </a:cubicBezTo>
                <a:cubicBezTo>
                  <a:pt x="4663311" y="2047846"/>
                  <a:pt x="4670372" y="2040786"/>
                  <a:pt x="4691551" y="2040786"/>
                </a:cubicBezTo>
                <a:close/>
                <a:moveTo>
                  <a:pt x="4649190" y="2040786"/>
                </a:moveTo>
                <a:lnTo>
                  <a:pt x="4659780" y="2061967"/>
                </a:lnTo>
                <a:cubicBezTo>
                  <a:pt x="4652720" y="2069026"/>
                  <a:pt x="4645660" y="2069026"/>
                  <a:pt x="4638599" y="2061967"/>
                </a:cubicBezTo>
                <a:cubicBezTo>
                  <a:pt x="4617420" y="2047846"/>
                  <a:pt x="4620949" y="2040786"/>
                  <a:pt x="4649190" y="2040786"/>
                </a:cubicBezTo>
                <a:close/>
                <a:moveTo>
                  <a:pt x="7171032" y="2034167"/>
                </a:moveTo>
                <a:cubicBezTo>
                  <a:pt x="7170150" y="2035049"/>
                  <a:pt x="7169708" y="2037255"/>
                  <a:pt x="7169708" y="2040786"/>
                </a:cubicBezTo>
                <a:cubicBezTo>
                  <a:pt x="7169708" y="2040786"/>
                  <a:pt x="7173238" y="2040786"/>
                  <a:pt x="7180299" y="2040786"/>
                </a:cubicBezTo>
                <a:lnTo>
                  <a:pt x="7180299" y="2051376"/>
                </a:lnTo>
                <a:lnTo>
                  <a:pt x="7212070" y="2051376"/>
                </a:lnTo>
                <a:lnTo>
                  <a:pt x="7212070" y="2040786"/>
                </a:lnTo>
                <a:lnTo>
                  <a:pt x="7201480" y="2040786"/>
                </a:lnTo>
                <a:lnTo>
                  <a:pt x="7190889" y="2040786"/>
                </a:lnTo>
                <a:cubicBezTo>
                  <a:pt x="7183828" y="2040786"/>
                  <a:pt x="7178533" y="2039021"/>
                  <a:pt x="7175004" y="2035490"/>
                </a:cubicBezTo>
                <a:cubicBezTo>
                  <a:pt x="7173238" y="2033725"/>
                  <a:pt x="7171915" y="2033284"/>
                  <a:pt x="7171032" y="2034167"/>
                </a:cubicBezTo>
                <a:close/>
                <a:moveTo>
                  <a:pt x="7783952" y="2030194"/>
                </a:moveTo>
                <a:cubicBezTo>
                  <a:pt x="7783952" y="2030194"/>
                  <a:pt x="7785717" y="2030194"/>
                  <a:pt x="7789248" y="2030194"/>
                </a:cubicBezTo>
                <a:cubicBezTo>
                  <a:pt x="7792778" y="2030194"/>
                  <a:pt x="7794542" y="2033725"/>
                  <a:pt x="7794542" y="2040786"/>
                </a:cubicBezTo>
                <a:lnTo>
                  <a:pt x="7783952" y="2040786"/>
                </a:lnTo>
                <a:close/>
                <a:moveTo>
                  <a:pt x="7413288" y="2030194"/>
                </a:moveTo>
                <a:lnTo>
                  <a:pt x="7423878" y="2030194"/>
                </a:lnTo>
                <a:cubicBezTo>
                  <a:pt x="7423878" y="2037255"/>
                  <a:pt x="7425644" y="2039021"/>
                  <a:pt x="7429174" y="2035490"/>
                </a:cubicBezTo>
                <a:cubicBezTo>
                  <a:pt x="7432703" y="2031959"/>
                  <a:pt x="7434468" y="2033725"/>
                  <a:pt x="7434468" y="2040786"/>
                </a:cubicBezTo>
                <a:cubicBezTo>
                  <a:pt x="7434468" y="2047846"/>
                  <a:pt x="7430938" y="2051376"/>
                  <a:pt x="7423878" y="2051376"/>
                </a:cubicBezTo>
                <a:lnTo>
                  <a:pt x="7423878" y="2061967"/>
                </a:lnTo>
                <a:lnTo>
                  <a:pt x="7413288" y="2061967"/>
                </a:lnTo>
                <a:lnTo>
                  <a:pt x="7402697" y="2061967"/>
                </a:lnTo>
                <a:cubicBezTo>
                  <a:pt x="7402697" y="2061967"/>
                  <a:pt x="7404463" y="2060202"/>
                  <a:pt x="7407992" y="2056671"/>
                </a:cubicBezTo>
                <a:cubicBezTo>
                  <a:pt x="7411522" y="2053140"/>
                  <a:pt x="7411522" y="2049611"/>
                  <a:pt x="7407992" y="2046080"/>
                </a:cubicBezTo>
                <a:cubicBezTo>
                  <a:pt x="7404463" y="2042550"/>
                  <a:pt x="7406226" y="2037255"/>
                  <a:pt x="7413288" y="2030194"/>
                </a:cubicBezTo>
                <a:close/>
                <a:moveTo>
                  <a:pt x="6587236" y="2030194"/>
                </a:moveTo>
                <a:lnTo>
                  <a:pt x="6597826" y="2030194"/>
                </a:lnTo>
                <a:lnTo>
                  <a:pt x="6597826" y="2040786"/>
                </a:lnTo>
                <a:close/>
                <a:moveTo>
                  <a:pt x="5507014" y="2030194"/>
                </a:moveTo>
                <a:lnTo>
                  <a:pt x="5517604" y="2051376"/>
                </a:lnTo>
                <a:cubicBezTo>
                  <a:pt x="5524664" y="2051376"/>
                  <a:pt x="5528195" y="2047846"/>
                  <a:pt x="5528195" y="2040786"/>
                </a:cubicBezTo>
                <a:cubicBezTo>
                  <a:pt x="5528195" y="2040786"/>
                  <a:pt x="5526429" y="2039021"/>
                  <a:pt x="5522900" y="2035490"/>
                </a:cubicBezTo>
                <a:cubicBezTo>
                  <a:pt x="5519370" y="2031959"/>
                  <a:pt x="5514074" y="2030194"/>
                  <a:pt x="5507014" y="2030194"/>
                </a:cubicBezTo>
                <a:close/>
                <a:moveTo>
                  <a:pt x="4034946" y="2030194"/>
                </a:moveTo>
                <a:lnTo>
                  <a:pt x="4045537" y="2030194"/>
                </a:lnTo>
                <a:lnTo>
                  <a:pt x="4045537" y="2040786"/>
                </a:lnTo>
                <a:close/>
                <a:moveTo>
                  <a:pt x="3918452" y="2030194"/>
                </a:moveTo>
                <a:cubicBezTo>
                  <a:pt x="3918452" y="2030194"/>
                  <a:pt x="3921982" y="2030194"/>
                  <a:pt x="3929042" y="2030194"/>
                </a:cubicBezTo>
                <a:cubicBezTo>
                  <a:pt x="3936102" y="2030194"/>
                  <a:pt x="3939633" y="2033725"/>
                  <a:pt x="3939633" y="2040786"/>
                </a:cubicBezTo>
                <a:lnTo>
                  <a:pt x="3929042" y="2040786"/>
                </a:lnTo>
                <a:cubicBezTo>
                  <a:pt x="3921982" y="2033725"/>
                  <a:pt x="3918452" y="2030194"/>
                  <a:pt x="3918452" y="2030194"/>
                </a:cubicBezTo>
                <a:close/>
                <a:moveTo>
                  <a:pt x="5403757" y="2024900"/>
                </a:moveTo>
                <a:cubicBezTo>
                  <a:pt x="5401992" y="2024900"/>
                  <a:pt x="5401110" y="2026665"/>
                  <a:pt x="5401110" y="2030194"/>
                </a:cubicBezTo>
                <a:cubicBezTo>
                  <a:pt x="5401110" y="2037255"/>
                  <a:pt x="5404640" y="2037255"/>
                  <a:pt x="5411700" y="2030194"/>
                </a:cubicBezTo>
                <a:cubicBezTo>
                  <a:pt x="5408170" y="2026665"/>
                  <a:pt x="5405522" y="2024900"/>
                  <a:pt x="5403757" y="2024900"/>
                </a:cubicBezTo>
                <a:close/>
                <a:moveTo>
                  <a:pt x="7741590" y="2019605"/>
                </a:moveTo>
                <a:cubicBezTo>
                  <a:pt x="7748652" y="2026665"/>
                  <a:pt x="7755711" y="2033725"/>
                  <a:pt x="7762772" y="2040786"/>
                </a:cubicBezTo>
                <a:cubicBezTo>
                  <a:pt x="7755711" y="2040786"/>
                  <a:pt x="7752182" y="2040786"/>
                  <a:pt x="7752182" y="2040786"/>
                </a:cubicBezTo>
                <a:cubicBezTo>
                  <a:pt x="7752182" y="2040786"/>
                  <a:pt x="7746886" y="2039021"/>
                  <a:pt x="7736296" y="2035490"/>
                </a:cubicBezTo>
                <a:cubicBezTo>
                  <a:pt x="7725704" y="2031959"/>
                  <a:pt x="7720409" y="2028430"/>
                  <a:pt x="7720409" y="2024900"/>
                </a:cubicBezTo>
                <a:cubicBezTo>
                  <a:pt x="7720409" y="2021369"/>
                  <a:pt x="7727471" y="2019605"/>
                  <a:pt x="7741590" y="2019605"/>
                </a:cubicBezTo>
                <a:close/>
                <a:moveTo>
                  <a:pt x="7243841" y="2019605"/>
                </a:moveTo>
                <a:cubicBezTo>
                  <a:pt x="7250902" y="2019605"/>
                  <a:pt x="7254432" y="2021369"/>
                  <a:pt x="7254432" y="2024900"/>
                </a:cubicBezTo>
                <a:cubicBezTo>
                  <a:pt x="7254432" y="2028430"/>
                  <a:pt x="7252666" y="2030194"/>
                  <a:pt x="7249136" y="2030194"/>
                </a:cubicBezTo>
                <a:cubicBezTo>
                  <a:pt x="7245607" y="2030194"/>
                  <a:pt x="7243841" y="2026665"/>
                  <a:pt x="7243841" y="2019605"/>
                </a:cubicBezTo>
                <a:close/>
                <a:moveTo>
                  <a:pt x="5734708" y="2019605"/>
                </a:moveTo>
                <a:cubicBezTo>
                  <a:pt x="5738237" y="2019605"/>
                  <a:pt x="5740002" y="2023136"/>
                  <a:pt x="5740002" y="2030194"/>
                </a:cubicBezTo>
                <a:cubicBezTo>
                  <a:pt x="5740002" y="2030194"/>
                  <a:pt x="5736472" y="2030194"/>
                  <a:pt x="5729412" y="2030194"/>
                </a:cubicBezTo>
                <a:cubicBezTo>
                  <a:pt x="5729412" y="2023136"/>
                  <a:pt x="5731178" y="2019605"/>
                  <a:pt x="5734708" y="2019605"/>
                </a:cubicBezTo>
                <a:close/>
                <a:moveTo>
                  <a:pt x="3950223" y="2019605"/>
                </a:moveTo>
                <a:lnTo>
                  <a:pt x="4003175" y="2030194"/>
                </a:lnTo>
                <a:lnTo>
                  <a:pt x="4013765" y="2051376"/>
                </a:lnTo>
                <a:cubicBezTo>
                  <a:pt x="4006706" y="2051376"/>
                  <a:pt x="3992585" y="2044315"/>
                  <a:pt x="3971404" y="2030194"/>
                </a:cubicBezTo>
                <a:close/>
                <a:moveTo>
                  <a:pt x="7341802" y="2012985"/>
                </a:moveTo>
                <a:cubicBezTo>
                  <a:pt x="7343567" y="2012103"/>
                  <a:pt x="7346216" y="2012544"/>
                  <a:pt x="7349745" y="2014309"/>
                </a:cubicBezTo>
                <a:cubicBezTo>
                  <a:pt x="7356806" y="2017840"/>
                  <a:pt x="7360336" y="2019605"/>
                  <a:pt x="7360336" y="2019605"/>
                </a:cubicBezTo>
                <a:cubicBezTo>
                  <a:pt x="7374456" y="2019605"/>
                  <a:pt x="7377986" y="2026665"/>
                  <a:pt x="7370926" y="2040786"/>
                </a:cubicBezTo>
                <a:cubicBezTo>
                  <a:pt x="7363866" y="2047846"/>
                  <a:pt x="7358570" y="2047846"/>
                  <a:pt x="7355040" y="2040786"/>
                </a:cubicBezTo>
                <a:cubicBezTo>
                  <a:pt x="7351511" y="2033725"/>
                  <a:pt x="7349745" y="2030194"/>
                  <a:pt x="7349745" y="2030194"/>
                </a:cubicBezTo>
                <a:lnTo>
                  <a:pt x="7339155" y="2019605"/>
                </a:lnTo>
                <a:cubicBezTo>
                  <a:pt x="7339155" y="2016075"/>
                  <a:pt x="7340038" y="2013868"/>
                  <a:pt x="7341802" y="2012985"/>
                </a:cubicBezTo>
                <a:close/>
                <a:moveTo>
                  <a:pt x="7762772" y="2009015"/>
                </a:moveTo>
                <a:cubicBezTo>
                  <a:pt x="7762772" y="2009015"/>
                  <a:pt x="7766300" y="2009015"/>
                  <a:pt x="7773361" y="2009015"/>
                </a:cubicBezTo>
                <a:lnTo>
                  <a:pt x="7762772" y="2019605"/>
                </a:lnTo>
                <a:close/>
                <a:moveTo>
                  <a:pt x="7317974" y="2009015"/>
                </a:moveTo>
                <a:lnTo>
                  <a:pt x="7328564" y="2019605"/>
                </a:lnTo>
                <a:cubicBezTo>
                  <a:pt x="7335626" y="2026665"/>
                  <a:pt x="7335626" y="2030194"/>
                  <a:pt x="7328564" y="2030194"/>
                </a:cubicBezTo>
                <a:lnTo>
                  <a:pt x="7317974" y="2030194"/>
                </a:lnTo>
                <a:cubicBezTo>
                  <a:pt x="7317974" y="2023136"/>
                  <a:pt x="7317974" y="2019605"/>
                  <a:pt x="7317974" y="2019605"/>
                </a:cubicBezTo>
                <a:close/>
                <a:moveTo>
                  <a:pt x="6650778" y="2009015"/>
                </a:moveTo>
                <a:cubicBezTo>
                  <a:pt x="6643717" y="2016074"/>
                  <a:pt x="6643717" y="2019605"/>
                  <a:pt x="6650778" y="2019605"/>
                </a:cubicBezTo>
                <a:lnTo>
                  <a:pt x="6671958" y="2009015"/>
                </a:lnTo>
                <a:close/>
                <a:moveTo>
                  <a:pt x="6333066" y="2009015"/>
                </a:moveTo>
                <a:lnTo>
                  <a:pt x="6311884" y="2019605"/>
                </a:lnTo>
                <a:cubicBezTo>
                  <a:pt x="6311884" y="2026665"/>
                  <a:pt x="6311884" y="2030194"/>
                  <a:pt x="6311884" y="2030194"/>
                </a:cubicBezTo>
                <a:cubicBezTo>
                  <a:pt x="6326005" y="2030194"/>
                  <a:pt x="6336595" y="2031959"/>
                  <a:pt x="6343656" y="2035490"/>
                </a:cubicBezTo>
                <a:cubicBezTo>
                  <a:pt x="6350717" y="2039021"/>
                  <a:pt x="6357776" y="2040786"/>
                  <a:pt x="6364836" y="2040786"/>
                </a:cubicBezTo>
                <a:lnTo>
                  <a:pt x="6386018" y="2040786"/>
                </a:lnTo>
                <a:cubicBezTo>
                  <a:pt x="6386018" y="2033725"/>
                  <a:pt x="6386018" y="2030194"/>
                  <a:pt x="6386018" y="2030194"/>
                </a:cubicBezTo>
                <a:lnTo>
                  <a:pt x="6386018" y="2019605"/>
                </a:lnTo>
                <a:cubicBezTo>
                  <a:pt x="6378957" y="2012544"/>
                  <a:pt x="6373662" y="2010780"/>
                  <a:pt x="6370132" y="2014309"/>
                </a:cubicBezTo>
                <a:cubicBezTo>
                  <a:pt x="6366602" y="2017840"/>
                  <a:pt x="6361306" y="2019605"/>
                  <a:pt x="6354246" y="2019605"/>
                </a:cubicBezTo>
                <a:cubicBezTo>
                  <a:pt x="6347186" y="2019605"/>
                  <a:pt x="6340127" y="2016074"/>
                  <a:pt x="6333066" y="2009015"/>
                </a:cubicBezTo>
                <a:close/>
                <a:moveTo>
                  <a:pt x="5263434" y="2009015"/>
                </a:moveTo>
                <a:cubicBezTo>
                  <a:pt x="5270494" y="2009015"/>
                  <a:pt x="5274025" y="2009015"/>
                  <a:pt x="5274025" y="2009015"/>
                </a:cubicBezTo>
                <a:lnTo>
                  <a:pt x="5263434" y="2019605"/>
                </a:lnTo>
                <a:close/>
                <a:moveTo>
                  <a:pt x="3783424" y="2001072"/>
                </a:moveTo>
                <a:cubicBezTo>
                  <a:pt x="3785189" y="2001072"/>
                  <a:pt x="3787836" y="2001954"/>
                  <a:pt x="3791367" y="2003719"/>
                </a:cubicBezTo>
                <a:cubicBezTo>
                  <a:pt x="3798427" y="2007250"/>
                  <a:pt x="3801956" y="2009015"/>
                  <a:pt x="3801956" y="2009015"/>
                </a:cubicBezTo>
                <a:lnTo>
                  <a:pt x="3780776" y="2009015"/>
                </a:lnTo>
                <a:cubicBezTo>
                  <a:pt x="3780776" y="2009015"/>
                  <a:pt x="3780776" y="2007250"/>
                  <a:pt x="3780776" y="2003719"/>
                </a:cubicBezTo>
                <a:cubicBezTo>
                  <a:pt x="3780776" y="2001954"/>
                  <a:pt x="3781660" y="2001072"/>
                  <a:pt x="3783424" y="2001072"/>
                </a:cubicBezTo>
                <a:close/>
                <a:moveTo>
                  <a:pt x="7540374" y="1998424"/>
                </a:moveTo>
                <a:cubicBezTo>
                  <a:pt x="7540374" y="1998424"/>
                  <a:pt x="7543903" y="1998424"/>
                  <a:pt x="7550963" y="1998424"/>
                </a:cubicBezTo>
                <a:lnTo>
                  <a:pt x="7540374" y="2009015"/>
                </a:lnTo>
                <a:cubicBezTo>
                  <a:pt x="7540374" y="2009015"/>
                  <a:pt x="7540374" y="2005484"/>
                  <a:pt x="7540374" y="1998424"/>
                </a:cubicBezTo>
                <a:close/>
                <a:moveTo>
                  <a:pt x="7339155" y="1998424"/>
                </a:moveTo>
                <a:cubicBezTo>
                  <a:pt x="7339155" y="1998424"/>
                  <a:pt x="7342684" y="1998424"/>
                  <a:pt x="7349745" y="1998424"/>
                </a:cubicBezTo>
                <a:lnTo>
                  <a:pt x="7339155" y="2009015"/>
                </a:lnTo>
                <a:close/>
                <a:moveTo>
                  <a:pt x="7047918" y="1998424"/>
                </a:moveTo>
                <a:cubicBezTo>
                  <a:pt x="7044389" y="1998424"/>
                  <a:pt x="7044389" y="2000188"/>
                  <a:pt x="7047918" y="2003719"/>
                </a:cubicBezTo>
                <a:cubicBezTo>
                  <a:pt x="7051448" y="2007250"/>
                  <a:pt x="7060274" y="2010780"/>
                  <a:pt x="7074395" y="2014309"/>
                </a:cubicBezTo>
                <a:cubicBezTo>
                  <a:pt x="7088514" y="2017840"/>
                  <a:pt x="7097341" y="2019605"/>
                  <a:pt x="7100870" y="2019605"/>
                </a:cubicBezTo>
                <a:cubicBezTo>
                  <a:pt x="7104400" y="2019605"/>
                  <a:pt x="7109696" y="2019605"/>
                  <a:pt x="7116756" y="2019605"/>
                </a:cubicBezTo>
                <a:lnTo>
                  <a:pt x="7127347" y="2019605"/>
                </a:lnTo>
                <a:lnTo>
                  <a:pt x="7127347" y="2009015"/>
                </a:lnTo>
                <a:cubicBezTo>
                  <a:pt x="7134408" y="2009015"/>
                  <a:pt x="7137937" y="2009015"/>
                  <a:pt x="7137937" y="2009015"/>
                </a:cubicBezTo>
                <a:cubicBezTo>
                  <a:pt x="7130876" y="2001954"/>
                  <a:pt x="7116756" y="1998424"/>
                  <a:pt x="7095574" y="1998424"/>
                </a:cubicBezTo>
                <a:cubicBezTo>
                  <a:pt x="7088514" y="1998424"/>
                  <a:pt x="7081456" y="1998424"/>
                  <a:pt x="7074395" y="1998424"/>
                </a:cubicBezTo>
                <a:cubicBezTo>
                  <a:pt x="7067333" y="1998424"/>
                  <a:pt x="7060274" y="1998424"/>
                  <a:pt x="7053214" y="1998424"/>
                </a:cubicBezTo>
                <a:cubicBezTo>
                  <a:pt x="7053214" y="1998424"/>
                  <a:pt x="7051448" y="1998424"/>
                  <a:pt x="7047918" y="1998424"/>
                </a:cubicBezTo>
                <a:close/>
                <a:moveTo>
                  <a:pt x="8493510" y="1987834"/>
                </a:moveTo>
                <a:cubicBezTo>
                  <a:pt x="8493510" y="1987834"/>
                  <a:pt x="8497039" y="1987834"/>
                  <a:pt x="8504100" y="1987834"/>
                </a:cubicBezTo>
                <a:lnTo>
                  <a:pt x="8514691" y="1987834"/>
                </a:lnTo>
                <a:lnTo>
                  <a:pt x="8525281" y="1987834"/>
                </a:lnTo>
                <a:cubicBezTo>
                  <a:pt x="8532341" y="1994894"/>
                  <a:pt x="8537637" y="1998424"/>
                  <a:pt x="8541166" y="1998424"/>
                </a:cubicBezTo>
                <a:cubicBezTo>
                  <a:pt x="8544696" y="1998424"/>
                  <a:pt x="8546462" y="1998424"/>
                  <a:pt x="8546462" y="1998424"/>
                </a:cubicBezTo>
                <a:cubicBezTo>
                  <a:pt x="8567641" y="1998424"/>
                  <a:pt x="8595884" y="2009015"/>
                  <a:pt x="8631185" y="2030194"/>
                </a:cubicBezTo>
                <a:cubicBezTo>
                  <a:pt x="8638245" y="2030194"/>
                  <a:pt x="8643541" y="2031959"/>
                  <a:pt x="8647070" y="2035490"/>
                </a:cubicBezTo>
                <a:cubicBezTo>
                  <a:pt x="8650601" y="2039021"/>
                  <a:pt x="8655895" y="2040786"/>
                  <a:pt x="8662957" y="2040786"/>
                </a:cubicBezTo>
                <a:lnTo>
                  <a:pt x="8673545" y="2040786"/>
                </a:lnTo>
                <a:cubicBezTo>
                  <a:pt x="8673545" y="2047846"/>
                  <a:pt x="8680607" y="2054906"/>
                  <a:pt x="8694728" y="2061967"/>
                </a:cubicBezTo>
                <a:cubicBezTo>
                  <a:pt x="8708847" y="2069026"/>
                  <a:pt x="8715908" y="2072557"/>
                  <a:pt x="8715908" y="2072557"/>
                </a:cubicBezTo>
                <a:cubicBezTo>
                  <a:pt x="8708847" y="2072557"/>
                  <a:pt x="8698257" y="2072557"/>
                  <a:pt x="8684137" y="2072557"/>
                </a:cubicBezTo>
                <a:lnTo>
                  <a:pt x="8641775" y="2051376"/>
                </a:lnTo>
                <a:cubicBezTo>
                  <a:pt x="8620595" y="2044315"/>
                  <a:pt x="8610004" y="2040786"/>
                  <a:pt x="8610004" y="2040786"/>
                </a:cubicBezTo>
                <a:cubicBezTo>
                  <a:pt x="8610004" y="2033725"/>
                  <a:pt x="8599414" y="2030194"/>
                  <a:pt x="8578233" y="2030194"/>
                </a:cubicBezTo>
                <a:cubicBezTo>
                  <a:pt x="8578233" y="2030194"/>
                  <a:pt x="8574703" y="2028430"/>
                  <a:pt x="8567641" y="2024900"/>
                </a:cubicBezTo>
                <a:cubicBezTo>
                  <a:pt x="8560582" y="2021369"/>
                  <a:pt x="8542932" y="2016074"/>
                  <a:pt x="8514691" y="2009015"/>
                </a:cubicBezTo>
                <a:close/>
                <a:moveTo>
                  <a:pt x="7423878" y="1987834"/>
                </a:moveTo>
                <a:cubicBezTo>
                  <a:pt x="7430938" y="1987834"/>
                  <a:pt x="7434468" y="1989598"/>
                  <a:pt x="7434468" y="1993128"/>
                </a:cubicBezTo>
                <a:cubicBezTo>
                  <a:pt x="7434468" y="1996659"/>
                  <a:pt x="7430938" y="1998424"/>
                  <a:pt x="7423878" y="1998424"/>
                </a:cubicBezTo>
                <a:lnTo>
                  <a:pt x="7413288" y="1998424"/>
                </a:lnTo>
                <a:cubicBezTo>
                  <a:pt x="7413288" y="1991363"/>
                  <a:pt x="7416818" y="1987834"/>
                  <a:pt x="7423878" y="1987834"/>
                </a:cubicBezTo>
                <a:close/>
                <a:moveTo>
                  <a:pt x="5972991" y="1987834"/>
                </a:moveTo>
                <a:cubicBezTo>
                  <a:pt x="5987112" y="1994894"/>
                  <a:pt x="5987112" y="2001954"/>
                  <a:pt x="5972991" y="2009015"/>
                </a:cubicBezTo>
                <a:lnTo>
                  <a:pt x="6036534" y="2030194"/>
                </a:lnTo>
                <a:lnTo>
                  <a:pt x="6057716" y="2019605"/>
                </a:lnTo>
                <a:cubicBezTo>
                  <a:pt x="6064776" y="2026665"/>
                  <a:pt x="6068305" y="2030194"/>
                  <a:pt x="6068305" y="2030194"/>
                </a:cubicBezTo>
                <a:lnTo>
                  <a:pt x="6089486" y="2030194"/>
                </a:lnTo>
                <a:lnTo>
                  <a:pt x="6036534" y="2009015"/>
                </a:lnTo>
                <a:cubicBezTo>
                  <a:pt x="6036534" y="2009015"/>
                  <a:pt x="6033005" y="2009015"/>
                  <a:pt x="6025943" y="2009015"/>
                </a:cubicBezTo>
                <a:cubicBezTo>
                  <a:pt x="6018882" y="2009015"/>
                  <a:pt x="6015353" y="2007250"/>
                  <a:pt x="6015353" y="2003719"/>
                </a:cubicBezTo>
                <a:cubicBezTo>
                  <a:pt x="6015353" y="2000188"/>
                  <a:pt x="6018882" y="1998424"/>
                  <a:pt x="6025943" y="1998424"/>
                </a:cubicBezTo>
                <a:cubicBezTo>
                  <a:pt x="6018882" y="1991363"/>
                  <a:pt x="6008293" y="1987834"/>
                  <a:pt x="5994172" y="1987834"/>
                </a:cubicBezTo>
                <a:close/>
                <a:moveTo>
                  <a:pt x="5379929" y="1987834"/>
                </a:moveTo>
                <a:cubicBezTo>
                  <a:pt x="5372868" y="1987834"/>
                  <a:pt x="5369339" y="1989598"/>
                  <a:pt x="5369339" y="1993128"/>
                </a:cubicBezTo>
                <a:cubicBezTo>
                  <a:pt x="5369339" y="1996659"/>
                  <a:pt x="5372868" y="1998424"/>
                  <a:pt x="5379929" y="1998424"/>
                </a:cubicBezTo>
                <a:cubicBezTo>
                  <a:pt x="5386990" y="1998424"/>
                  <a:pt x="5394050" y="2001954"/>
                  <a:pt x="5401110" y="2009015"/>
                </a:cubicBezTo>
                <a:cubicBezTo>
                  <a:pt x="5401110" y="2009015"/>
                  <a:pt x="5404640" y="2010780"/>
                  <a:pt x="5411700" y="2014309"/>
                </a:cubicBezTo>
                <a:cubicBezTo>
                  <a:pt x="5418760" y="2017840"/>
                  <a:pt x="5425820" y="2019605"/>
                  <a:pt x="5432881" y="2019605"/>
                </a:cubicBezTo>
                <a:cubicBezTo>
                  <a:pt x="5439942" y="2019605"/>
                  <a:pt x="5447002" y="2019605"/>
                  <a:pt x="5454062" y="2019605"/>
                </a:cubicBezTo>
                <a:cubicBezTo>
                  <a:pt x="5454062" y="2019605"/>
                  <a:pt x="5450531" y="2017840"/>
                  <a:pt x="5443471" y="2014309"/>
                </a:cubicBezTo>
                <a:cubicBezTo>
                  <a:pt x="5436410" y="2010780"/>
                  <a:pt x="5429352" y="2009015"/>
                  <a:pt x="5422291" y="2009015"/>
                </a:cubicBezTo>
                <a:cubicBezTo>
                  <a:pt x="5408170" y="2001954"/>
                  <a:pt x="5399344" y="1996659"/>
                  <a:pt x="5395814" y="1993128"/>
                </a:cubicBezTo>
                <a:cubicBezTo>
                  <a:pt x="5392285" y="1989598"/>
                  <a:pt x="5386990" y="1987834"/>
                  <a:pt x="5379929" y="1987834"/>
                </a:cubicBezTo>
                <a:close/>
                <a:moveTo>
                  <a:pt x="4490334" y="1987834"/>
                </a:moveTo>
                <a:lnTo>
                  <a:pt x="4490334" y="1998424"/>
                </a:lnTo>
                <a:cubicBezTo>
                  <a:pt x="4483274" y="1998424"/>
                  <a:pt x="4479743" y="1998424"/>
                  <a:pt x="4479743" y="1998424"/>
                </a:cubicBezTo>
                <a:cubicBezTo>
                  <a:pt x="4479743" y="1998424"/>
                  <a:pt x="4479743" y="1996659"/>
                  <a:pt x="4479743" y="1993128"/>
                </a:cubicBezTo>
                <a:cubicBezTo>
                  <a:pt x="4479743" y="1989598"/>
                  <a:pt x="4483274" y="1987834"/>
                  <a:pt x="4490334" y="1987834"/>
                </a:cubicBezTo>
                <a:close/>
                <a:moveTo>
                  <a:pt x="4426791" y="1987834"/>
                </a:moveTo>
                <a:lnTo>
                  <a:pt x="4458562" y="2009015"/>
                </a:lnTo>
                <a:cubicBezTo>
                  <a:pt x="4444442" y="2009015"/>
                  <a:pt x="4433852" y="2009015"/>
                  <a:pt x="4426791" y="2009015"/>
                </a:cubicBezTo>
                <a:close/>
                <a:moveTo>
                  <a:pt x="7339155" y="1977242"/>
                </a:moveTo>
                <a:cubicBezTo>
                  <a:pt x="7339155" y="1977242"/>
                  <a:pt x="7342684" y="1977242"/>
                  <a:pt x="7349745" y="1977242"/>
                </a:cubicBezTo>
                <a:lnTo>
                  <a:pt x="7360336" y="1977242"/>
                </a:lnTo>
                <a:cubicBezTo>
                  <a:pt x="7360336" y="1977242"/>
                  <a:pt x="7360336" y="1979007"/>
                  <a:pt x="7360336" y="1982538"/>
                </a:cubicBezTo>
                <a:cubicBezTo>
                  <a:pt x="7360336" y="1986069"/>
                  <a:pt x="7356806" y="1987834"/>
                  <a:pt x="7349745" y="1987834"/>
                </a:cubicBezTo>
                <a:cubicBezTo>
                  <a:pt x="7349745" y="1980773"/>
                  <a:pt x="7346216" y="1977242"/>
                  <a:pt x="7339155" y="1977242"/>
                </a:cubicBezTo>
                <a:close/>
                <a:moveTo>
                  <a:pt x="6550169" y="1977242"/>
                </a:moveTo>
                <a:lnTo>
                  <a:pt x="6566054" y="1977242"/>
                </a:lnTo>
                <a:lnTo>
                  <a:pt x="6576646" y="1977242"/>
                </a:lnTo>
                <a:lnTo>
                  <a:pt x="6576646" y="1987834"/>
                </a:lnTo>
                <a:cubicBezTo>
                  <a:pt x="6562525" y="1994894"/>
                  <a:pt x="6558994" y="1994894"/>
                  <a:pt x="6566054" y="1987834"/>
                </a:cubicBezTo>
                <a:cubicBezTo>
                  <a:pt x="6566054" y="1980773"/>
                  <a:pt x="6560759" y="1977242"/>
                  <a:pt x="6550169" y="1977242"/>
                </a:cubicBezTo>
                <a:close/>
                <a:moveTo>
                  <a:pt x="6428380" y="1977242"/>
                </a:moveTo>
                <a:cubicBezTo>
                  <a:pt x="6435440" y="1977242"/>
                  <a:pt x="6438970" y="1977242"/>
                  <a:pt x="6438970" y="1977242"/>
                </a:cubicBezTo>
                <a:cubicBezTo>
                  <a:pt x="6453090" y="1977242"/>
                  <a:pt x="6467211" y="1977242"/>
                  <a:pt x="6481332" y="1977242"/>
                </a:cubicBezTo>
                <a:cubicBezTo>
                  <a:pt x="6495451" y="1977242"/>
                  <a:pt x="6509573" y="1977242"/>
                  <a:pt x="6523694" y="1977242"/>
                </a:cubicBezTo>
                <a:cubicBezTo>
                  <a:pt x="6530754" y="1977242"/>
                  <a:pt x="6534284" y="1977242"/>
                  <a:pt x="6534284" y="1977242"/>
                </a:cubicBezTo>
                <a:lnTo>
                  <a:pt x="6544874" y="1977242"/>
                </a:lnTo>
                <a:lnTo>
                  <a:pt x="6550169" y="1977242"/>
                </a:lnTo>
                <a:cubicBezTo>
                  <a:pt x="6539579" y="1977242"/>
                  <a:pt x="6534284" y="1979007"/>
                  <a:pt x="6534284" y="1982538"/>
                </a:cubicBezTo>
                <a:cubicBezTo>
                  <a:pt x="6534284" y="1986069"/>
                  <a:pt x="6536050" y="1987834"/>
                  <a:pt x="6539579" y="1987834"/>
                </a:cubicBezTo>
                <a:cubicBezTo>
                  <a:pt x="6543108" y="1987834"/>
                  <a:pt x="6544874" y="1991363"/>
                  <a:pt x="6544874" y="1998424"/>
                </a:cubicBezTo>
                <a:cubicBezTo>
                  <a:pt x="6544874" y="2005484"/>
                  <a:pt x="6548403" y="2009015"/>
                  <a:pt x="6555464" y="2009015"/>
                </a:cubicBezTo>
                <a:cubicBezTo>
                  <a:pt x="6562525" y="2009015"/>
                  <a:pt x="6564290" y="2010780"/>
                  <a:pt x="6560759" y="2014309"/>
                </a:cubicBezTo>
                <a:cubicBezTo>
                  <a:pt x="6557230" y="2017840"/>
                  <a:pt x="6548403" y="2016074"/>
                  <a:pt x="6534284" y="2009015"/>
                </a:cubicBezTo>
                <a:lnTo>
                  <a:pt x="6491922" y="1998424"/>
                </a:lnTo>
                <a:cubicBezTo>
                  <a:pt x="6484861" y="1998424"/>
                  <a:pt x="6479566" y="1996659"/>
                  <a:pt x="6476036" y="1993128"/>
                </a:cubicBezTo>
                <a:cubicBezTo>
                  <a:pt x="6472506" y="1989598"/>
                  <a:pt x="6470740" y="1987834"/>
                  <a:pt x="6470740" y="1987834"/>
                </a:cubicBezTo>
                <a:lnTo>
                  <a:pt x="6470740" y="1998424"/>
                </a:lnTo>
                <a:lnTo>
                  <a:pt x="6470740" y="2009015"/>
                </a:lnTo>
                <a:cubicBezTo>
                  <a:pt x="6463680" y="2009015"/>
                  <a:pt x="6456621" y="2003719"/>
                  <a:pt x="6449560" y="1993128"/>
                </a:cubicBezTo>
                <a:cubicBezTo>
                  <a:pt x="6442499" y="1982538"/>
                  <a:pt x="6435440" y="1977242"/>
                  <a:pt x="6428380" y="1977242"/>
                </a:cubicBezTo>
                <a:close/>
                <a:moveTo>
                  <a:pt x="5146940" y="1977242"/>
                </a:moveTo>
                <a:lnTo>
                  <a:pt x="5168121" y="1987834"/>
                </a:lnTo>
                <a:cubicBezTo>
                  <a:pt x="5161060" y="1987834"/>
                  <a:pt x="5157530" y="1987834"/>
                  <a:pt x="5157530" y="1987834"/>
                </a:cubicBezTo>
                <a:cubicBezTo>
                  <a:pt x="5157530" y="1987834"/>
                  <a:pt x="5154000" y="1987834"/>
                  <a:pt x="5146940" y="1987834"/>
                </a:cubicBezTo>
                <a:lnTo>
                  <a:pt x="5157530" y="1998424"/>
                </a:lnTo>
                <a:cubicBezTo>
                  <a:pt x="5171650" y="1998424"/>
                  <a:pt x="5178710" y="1994894"/>
                  <a:pt x="5178710" y="1987834"/>
                </a:cubicBezTo>
                <a:lnTo>
                  <a:pt x="5157530" y="1977242"/>
                </a:lnTo>
                <a:close/>
                <a:moveTo>
                  <a:pt x="5009265" y="1977242"/>
                </a:moveTo>
                <a:lnTo>
                  <a:pt x="5009265" y="1987834"/>
                </a:lnTo>
                <a:lnTo>
                  <a:pt x="5019854" y="1977242"/>
                </a:lnTo>
                <a:cubicBezTo>
                  <a:pt x="5019854" y="1977242"/>
                  <a:pt x="5016325" y="1977242"/>
                  <a:pt x="5009265" y="1977242"/>
                </a:cubicBezTo>
                <a:close/>
                <a:moveTo>
                  <a:pt x="7104842" y="1971948"/>
                </a:moveTo>
                <a:cubicBezTo>
                  <a:pt x="7102196" y="1971948"/>
                  <a:pt x="7099106" y="1973713"/>
                  <a:pt x="7095574" y="1977242"/>
                </a:cubicBezTo>
                <a:lnTo>
                  <a:pt x="7106166" y="1987834"/>
                </a:lnTo>
                <a:cubicBezTo>
                  <a:pt x="7113226" y="1987834"/>
                  <a:pt x="7116756" y="1987834"/>
                  <a:pt x="7116756" y="1987834"/>
                </a:cubicBezTo>
                <a:cubicBezTo>
                  <a:pt x="7116756" y="1987834"/>
                  <a:pt x="7114991" y="1984303"/>
                  <a:pt x="7111462" y="1977242"/>
                </a:cubicBezTo>
                <a:cubicBezTo>
                  <a:pt x="7109697" y="1973713"/>
                  <a:pt x="7107491" y="1971948"/>
                  <a:pt x="7104842" y="1971948"/>
                </a:cubicBezTo>
                <a:close/>
                <a:moveTo>
                  <a:pt x="7635686" y="1966653"/>
                </a:moveTo>
                <a:lnTo>
                  <a:pt x="7646278" y="1977242"/>
                </a:lnTo>
                <a:cubicBezTo>
                  <a:pt x="7653338" y="1970184"/>
                  <a:pt x="7660396" y="1966653"/>
                  <a:pt x="7667457" y="1966653"/>
                </a:cubicBezTo>
                <a:cubicBezTo>
                  <a:pt x="7667457" y="1966653"/>
                  <a:pt x="7662163" y="1966653"/>
                  <a:pt x="7651572" y="1966653"/>
                </a:cubicBezTo>
                <a:cubicBezTo>
                  <a:pt x="7640982" y="1966653"/>
                  <a:pt x="7635686" y="1966653"/>
                  <a:pt x="7635686" y="1966653"/>
                </a:cubicBezTo>
                <a:close/>
                <a:moveTo>
                  <a:pt x="6608416" y="1966653"/>
                </a:moveTo>
                <a:lnTo>
                  <a:pt x="6619006" y="1977242"/>
                </a:lnTo>
                <a:lnTo>
                  <a:pt x="6629598" y="1966653"/>
                </a:lnTo>
                <a:cubicBezTo>
                  <a:pt x="6629598" y="1966653"/>
                  <a:pt x="6626067" y="1966653"/>
                  <a:pt x="6619006" y="1966653"/>
                </a:cubicBezTo>
                <a:cubicBezTo>
                  <a:pt x="6611946" y="1966653"/>
                  <a:pt x="6608416" y="1966653"/>
                  <a:pt x="6608416" y="1966653"/>
                </a:cubicBezTo>
                <a:close/>
                <a:moveTo>
                  <a:pt x="6174209" y="1966653"/>
                </a:moveTo>
                <a:cubicBezTo>
                  <a:pt x="6167149" y="1966653"/>
                  <a:pt x="6167149" y="1970184"/>
                  <a:pt x="6174209" y="1977242"/>
                </a:cubicBezTo>
                <a:cubicBezTo>
                  <a:pt x="6174209" y="1977242"/>
                  <a:pt x="6177738" y="1977242"/>
                  <a:pt x="6184800" y="1977242"/>
                </a:cubicBezTo>
                <a:cubicBezTo>
                  <a:pt x="6184800" y="1970184"/>
                  <a:pt x="6181270" y="1966653"/>
                  <a:pt x="6174209" y="1966653"/>
                </a:cubicBezTo>
                <a:close/>
                <a:moveTo>
                  <a:pt x="5941220" y="1966653"/>
                </a:moveTo>
                <a:lnTo>
                  <a:pt x="5930630" y="1977242"/>
                </a:lnTo>
                <a:cubicBezTo>
                  <a:pt x="5937690" y="1977242"/>
                  <a:pt x="5937690" y="1980773"/>
                  <a:pt x="5930630" y="1987834"/>
                </a:cubicBezTo>
                <a:cubicBezTo>
                  <a:pt x="5930630" y="1987834"/>
                  <a:pt x="5934160" y="1987834"/>
                  <a:pt x="5941220" y="1987834"/>
                </a:cubicBezTo>
                <a:lnTo>
                  <a:pt x="5962401" y="1987834"/>
                </a:lnTo>
                <a:lnTo>
                  <a:pt x="5951812" y="1977242"/>
                </a:lnTo>
                <a:cubicBezTo>
                  <a:pt x="5951812" y="1970184"/>
                  <a:pt x="5948280" y="1966653"/>
                  <a:pt x="5941220" y="1966653"/>
                </a:cubicBezTo>
                <a:close/>
                <a:moveTo>
                  <a:pt x="5845908" y="1966653"/>
                </a:moveTo>
                <a:cubicBezTo>
                  <a:pt x="5838847" y="1966653"/>
                  <a:pt x="5833552" y="1970184"/>
                  <a:pt x="5830020" y="1977242"/>
                </a:cubicBezTo>
                <a:cubicBezTo>
                  <a:pt x="5826491" y="1984303"/>
                  <a:pt x="5831786" y="1991363"/>
                  <a:pt x="5845908" y="1998424"/>
                </a:cubicBezTo>
                <a:cubicBezTo>
                  <a:pt x="5860026" y="1998424"/>
                  <a:pt x="5870616" y="1998424"/>
                  <a:pt x="5877678" y="1998424"/>
                </a:cubicBezTo>
                <a:cubicBezTo>
                  <a:pt x="5884738" y="1991363"/>
                  <a:pt x="5886504" y="1984303"/>
                  <a:pt x="5882972" y="1977242"/>
                </a:cubicBezTo>
                <a:cubicBezTo>
                  <a:pt x="5879443" y="1970184"/>
                  <a:pt x="5874148" y="1970184"/>
                  <a:pt x="5867087" y="1977242"/>
                </a:cubicBezTo>
                <a:cubicBezTo>
                  <a:pt x="5860026" y="1977242"/>
                  <a:pt x="5856497" y="1973713"/>
                  <a:pt x="5856497" y="1966653"/>
                </a:cubicBezTo>
                <a:cubicBezTo>
                  <a:pt x="5856497" y="1966653"/>
                  <a:pt x="5852968" y="1966653"/>
                  <a:pt x="5845908" y="1966653"/>
                </a:cubicBezTo>
                <a:close/>
                <a:moveTo>
                  <a:pt x="5687051" y="1966653"/>
                </a:moveTo>
                <a:cubicBezTo>
                  <a:pt x="5665870" y="1966653"/>
                  <a:pt x="5662340" y="1970184"/>
                  <a:pt x="5676460" y="1977242"/>
                </a:cubicBezTo>
                <a:cubicBezTo>
                  <a:pt x="5676460" y="1984303"/>
                  <a:pt x="5678226" y="1987834"/>
                  <a:pt x="5681756" y="1987834"/>
                </a:cubicBezTo>
                <a:cubicBezTo>
                  <a:pt x="5685285" y="1987834"/>
                  <a:pt x="5687051" y="1984303"/>
                  <a:pt x="5687051" y="1977242"/>
                </a:cubicBezTo>
                <a:cubicBezTo>
                  <a:pt x="5687051" y="1970184"/>
                  <a:pt x="5687051" y="1966653"/>
                  <a:pt x="5687051" y="1966653"/>
                </a:cubicBezTo>
                <a:close/>
                <a:moveTo>
                  <a:pt x="8424672" y="1963344"/>
                </a:moveTo>
                <a:cubicBezTo>
                  <a:pt x="8429968" y="1962019"/>
                  <a:pt x="8435262" y="1966653"/>
                  <a:pt x="8440558" y="1977242"/>
                </a:cubicBezTo>
                <a:lnTo>
                  <a:pt x="8451148" y="1987834"/>
                </a:lnTo>
                <a:cubicBezTo>
                  <a:pt x="8451148" y="1987834"/>
                  <a:pt x="8444087" y="1984303"/>
                  <a:pt x="8429968" y="1977242"/>
                </a:cubicBezTo>
                <a:lnTo>
                  <a:pt x="8419377" y="1966653"/>
                </a:lnTo>
                <a:cubicBezTo>
                  <a:pt x="8421143" y="1964888"/>
                  <a:pt x="8422908" y="1963783"/>
                  <a:pt x="8424672" y="1963344"/>
                </a:cubicBezTo>
                <a:close/>
                <a:moveTo>
                  <a:pt x="7540374" y="1956063"/>
                </a:moveTo>
                <a:cubicBezTo>
                  <a:pt x="7533312" y="1956063"/>
                  <a:pt x="7529782" y="1959592"/>
                  <a:pt x="7529782" y="1966653"/>
                </a:cubicBezTo>
                <a:lnTo>
                  <a:pt x="7540374" y="1966653"/>
                </a:lnTo>
                <a:close/>
                <a:moveTo>
                  <a:pt x="7434468" y="1956063"/>
                </a:moveTo>
                <a:cubicBezTo>
                  <a:pt x="7441530" y="1956063"/>
                  <a:pt x="7445059" y="1959592"/>
                  <a:pt x="7445059" y="1966653"/>
                </a:cubicBezTo>
                <a:cubicBezTo>
                  <a:pt x="7445059" y="1973713"/>
                  <a:pt x="7448588" y="1977242"/>
                  <a:pt x="7455649" y="1977242"/>
                </a:cubicBezTo>
                <a:cubicBezTo>
                  <a:pt x="7462711" y="1977242"/>
                  <a:pt x="7466240" y="1979007"/>
                  <a:pt x="7466240" y="1982538"/>
                </a:cubicBezTo>
                <a:cubicBezTo>
                  <a:pt x="7466240" y="1986069"/>
                  <a:pt x="7462711" y="1987834"/>
                  <a:pt x="7455649" y="1987834"/>
                </a:cubicBezTo>
                <a:lnTo>
                  <a:pt x="7445059" y="1987834"/>
                </a:lnTo>
                <a:lnTo>
                  <a:pt x="7434468" y="1977242"/>
                </a:lnTo>
                <a:close/>
                <a:moveTo>
                  <a:pt x="7233251" y="1956063"/>
                </a:moveTo>
                <a:cubicBezTo>
                  <a:pt x="7233251" y="1963122"/>
                  <a:pt x="7233251" y="1966653"/>
                  <a:pt x="7233251" y="1966653"/>
                </a:cubicBezTo>
                <a:cubicBezTo>
                  <a:pt x="7233251" y="1973713"/>
                  <a:pt x="7236780" y="1975478"/>
                  <a:pt x="7243841" y="1971948"/>
                </a:cubicBezTo>
                <a:cubicBezTo>
                  <a:pt x="7250902" y="1968417"/>
                  <a:pt x="7254432" y="1966653"/>
                  <a:pt x="7254432" y="1966653"/>
                </a:cubicBezTo>
                <a:cubicBezTo>
                  <a:pt x="7254432" y="1959592"/>
                  <a:pt x="7254432" y="1956063"/>
                  <a:pt x="7254432" y="1956063"/>
                </a:cubicBezTo>
                <a:cubicBezTo>
                  <a:pt x="7254432" y="1956063"/>
                  <a:pt x="7250902" y="1956063"/>
                  <a:pt x="7243841" y="1956063"/>
                </a:cubicBezTo>
                <a:close/>
                <a:moveTo>
                  <a:pt x="5623508" y="1956063"/>
                </a:moveTo>
                <a:lnTo>
                  <a:pt x="5634099" y="1966653"/>
                </a:lnTo>
                <a:cubicBezTo>
                  <a:pt x="5641160" y="1973713"/>
                  <a:pt x="5646454" y="1977242"/>
                  <a:pt x="5649984" y="1977242"/>
                </a:cubicBezTo>
                <a:cubicBezTo>
                  <a:pt x="5653514" y="1977242"/>
                  <a:pt x="5655279" y="1973713"/>
                  <a:pt x="5655279" y="1966653"/>
                </a:cubicBezTo>
                <a:cubicBezTo>
                  <a:pt x="5655279" y="1959592"/>
                  <a:pt x="5644689" y="1956063"/>
                  <a:pt x="5623508" y="1956063"/>
                </a:cubicBezTo>
                <a:close/>
                <a:moveTo>
                  <a:pt x="5570556" y="1956063"/>
                </a:moveTo>
                <a:lnTo>
                  <a:pt x="5559966" y="1966653"/>
                </a:lnTo>
                <a:cubicBezTo>
                  <a:pt x="5567026" y="1966653"/>
                  <a:pt x="5570556" y="1964888"/>
                  <a:pt x="5570556" y="1961357"/>
                </a:cubicBezTo>
                <a:cubicBezTo>
                  <a:pt x="5570556" y="1957828"/>
                  <a:pt x="5570556" y="1956063"/>
                  <a:pt x="5570556" y="1956063"/>
                </a:cubicBezTo>
                <a:close/>
                <a:moveTo>
                  <a:pt x="5115169" y="1956063"/>
                </a:moveTo>
                <a:cubicBezTo>
                  <a:pt x="5108108" y="1963122"/>
                  <a:pt x="5104578" y="1966653"/>
                  <a:pt x="5104578" y="1966653"/>
                </a:cubicBezTo>
                <a:cubicBezTo>
                  <a:pt x="5104578" y="1973713"/>
                  <a:pt x="5104578" y="1977242"/>
                  <a:pt x="5104578" y="1977242"/>
                </a:cubicBezTo>
                <a:cubicBezTo>
                  <a:pt x="5104578" y="1977242"/>
                  <a:pt x="5108108" y="1977242"/>
                  <a:pt x="5115169" y="1977242"/>
                </a:cubicBezTo>
                <a:cubicBezTo>
                  <a:pt x="5122229" y="1977242"/>
                  <a:pt x="5125758" y="1973713"/>
                  <a:pt x="5125758" y="1966653"/>
                </a:cubicBezTo>
                <a:cubicBezTo>
                  <a:pt x="5125758" y="1966653"/>
                  <a:pt x="5125758" y="1964888"/>
                  <a:pt x="5125758" y="1961357"/>
                </a:cubicBezTo>
                <a:cubicBezTo>
                  <a:pt x="5125758" y="1957828"/>
                  <a:pt x="5122229" y="1956063"/>
                  <a:pt x="5115169" y="1956063"/>
                </a:cubicBezTo>
                <a:close/>
                <a:moveTo>
                  <a:pt x="4522106" y="1956063"/>
                </a:moveTo>
                <a:lnTo>
                  <a:pt x="4522106" y="1966653"/>
                </a:lnTo>
                <a:lnTo>
                  <a:pt x="4532695" y="1966653"/>
                </a:lnTo>
                <a:cubicBezTo>
                  <a:pt x="4525635" y="1959592"/>
                  <a:pt x="4522106" y="1956063"/>
                  <a:pt x="4522106" y="1956063"/>
                </a:cubicBezTo>
                <a:close/>
                <a:moveTo>
                  <a:pt x="4160708" y="1949444"/>
                </a:moveTo>
                <a:cubicBezTo>
                  <a:pt x="4159825" y="1948560"/>
                  <a:pt x="4158502" y="1949002"/>
                  <a:pt x="4156736" y="1950767"/>
                </a:cubicBezTo>
                <a:cubicBezTo>
                  <a:pt x="4153206" y="1954297"/>
                  <a:pt x="4154970" y="1957828"/>
                  <a:pt x="4162031" y="1961357"/>
                </a:cubicBezTo>
                <a:cubicBezTo>
                  <a:pt x="4169092" y="1964888"/>
                  <a:pt x="4172621" y="1966653"/>
                  <a:pt x="4172621" y="1966653"/>
                </a:cubicBezTo>
                <a:cubicBezTo>
                  <a:pt x="4172621" y="1959592"/>
                  <a:pt x="4169092" y="1956063"/>
                  <a:pt x="4162031" y="1956063"/>
                </a:cubicBezTo>
                <a:cubicBezTo>
                  <a:pt x="4162031" y="1952532"/>
                  <a:pt x="4161590" y="1950326"/>
                  <a:pt x="4160708" y="1949444"/>
                </a:cubicBezTo>
                <a:close/>
                <a:moveTo>
                  <a:pt x="7699230" y="1945472"/>
                </a:moveTo>
                <a:cubicBezTo>
                  <a:pt x="7692168" y="1945472"/>
                  <a:pt x="7692168" y="1952532"/>
                  <a:pt x="7699230" y="1966653"/>
                </a:cubicBezTo>
                <a:cubicBezTo>
                  <a:pt x="7706290" y="1966653"/>
                  <a:pt x="7713348" y="1966653"/>
                  <a:pt x="7720409" y="1966653"/>
                </a:cubicBezTo>
                <a:lnTo>
                  <a:pt x="7731000" y="1966653"/>
                </a:lnTo>
                <a:lnTo>
                  <a:pt x="7709820" y="1956063"/>
                </a:lnTo>
                <a:cubicBezTo>
                  <a:pt x="7709820" y="1949002"/>
                  <a:pt x="7706290" y="1945472"/>
                  <a:pt x="7699230" y="1945472"/>
                </a:cubicBezTo>
                <a:close/>
                <a:moveTo>
                  <a:pt x="7646278" y="1945472"/>
                </a:moveTo>
                <a:cubicBezTo>
                  <a:pt x="7646278" y="1952532"/>
                  <a:pt x="7649807" y="1956063"/>
                  <a:pt x="7656867" y="1956063"/>
                </a:cubicBezTo>
                <a:lnTo>
                  <a:pt x="7656867" y="1945472"/>
                </a:lnTo>
                <a:cubicBezTo>
                  <a:pt x="7649807" y="1945472"/>
                  <a:pt x="7646278" y="1945472"/>
                  <a:pt x="7646278" y="1945472"/>
                </a:cubicBezTo>
                <a:close/>
                <a:moveTo>
                  <a:pt x="7593326" y="1945472"/>
                </a:moveTo>
                <a:lnTo>
                  <a:pt x="7582734" y="1977242"/>
                </a:lnTo>
                <a:lnTo>
                  <a:pt x="7593326" y="1966653"/>
                </a:lnTo>
                <a:close/>
                <a:moveTo>
                  <a:pt x="7370926" y="1945472"/>
                </a:moveTo>
                <a:lnTo>
                  <a:pt x="7370926" y="1956063"/>
                </a:lnTo>
                <a:cubicBezTo>
                  <a:pt x="7377986" y="1956063"/>
                  <a:pt x="7381516" y="1956063"/>
                  <a:pt x="7381516" y="1956063"/>
                </a:cubicBezTo>
                <a:cubicBezTo>
                  <a:pt x="7381516" y="1949002"/>
                  <a:pt x="7379751" y="1945472"/>
                  <a:pt x="7376222" y="1945472"/>
                </a:cubicBezTo>
                <a:cubicBezTo>
                  <a:pt x="7372692" y="1945472"/>
                  <a:pt x="7370926" y="1945472"/>
                  <a:pt x="7370926" y="1945472"/>
                </a:cubicBezTo>
                <a:close/>
                <a:moveTo>
                  <a:pt x="3685463" y="1945472"/>
                </a:moveTo>
                <a:lnTo>
                  <a:pt x="3706644" y="1945472"/>
                </a:lnTo>
                <a:lnTo>
                  <a:pt x="3706644" y="1956063"/>
                </a:lnTo>
                <a:cubicBezTo>
                  <a:pt x="3692523" y="1949002"/>
                  <a:pt x="3685463" y="1945472"/>
                  <a:pt x="3685463" y="1945472"/>
                </a:cubicBezTo>
                <a:close/>
                <a:moveTo>
                  <a:pt x="7519192" y="1934882"/>
                </a:moveTo>
                <a:lnTo>
                  <a:pt x="7519192" y="1945472"/>
                </a:lnTo>
                <a:cubicBezTo>
                  <a:pt x="7519192" y="1945472"/>
                  <a:pt x="7519192" y="1949002"/>
                  <a:pt x="7519192" y="1956063"/>
                </a:cubicBezTo>
                <a:cubicBezTo>
                  <a:pt x="7526252" y="1956063"/>
                  <a:pt x="7529782" y="1952532"/>
                  <a:pt x="7529782" y="1945472"/>
                </a:cubicBezTo>
                <a:cubicBezTo>
                  <a:pt x="7529782" y="1945472"/>
                  <a:pt x="7526252" y="1941941"/>
                  <a:pt x="7519192" y="1934882"/>
                </a:cubicBezTo>
                <a:close/>
                <a:moveTo>
                  <a:pt x="7434468" y="1934882"/>
                </a:moveTo>
                <a:cubicBezTo>
                  <a:pt x="7441530" y="1934882"/>
                  <a:pt x="7445059" y="1934882"/>
                  <a:pt x="7445059" y="1934882"/>
                </a:cubicBezTo>
                <a:lnTo>
                  <a:pt x="7445059" y="1945472"/>
                </a:lnTo>
                <a:cubicBezTo>
                  <a:pt x="7437999" y="1945472"/>
                  <a:pt x="7434468" y="1941941"/>
                  <a:pt x="7434468" y="1934882"/>
                </a:cubicBezTo>
                <a:close/>
                <a:moveTo>
                  <a:pt x="7296793" y="1934882"/>
                </a:moveTo>
                <a:lnTo>
                  <a:pt x="7317974" y="1945472"/>
                </a:lnTo>
                <a:lnTo>
                  <a:pt x="7317974" y="1934882"/>
                </a:lnTo>
                <a:close/>
                <a:moveTo>
                  <a:pt x="7169708" y="1934882"/>
                </a:moveTo>
                <a:cubicBezTo>
                  <a:pt x="7169708" y="1941941"/>
                  <a:pt x="7171474" y="1947236"/>
                  <a:pt x="7175004" y="1950767"/>
                </a:cubicBezTo>
                <a:cubicBezTo>
                  <a:pt x="7178533" y="1954297"/>
                  <a:pt x="7183828" y="1956063"/>
                  <a:pt x="7190889" y="1956063"/>
                </a:cubicBezTo>
                <a:lnTo>
                  <a:pt x="7180299" y="1934882"/>
                </a:lnTo>
                <a:close/>
                <a:moveTo>
                  <a:pt x="7137937" y="1934882"/>
                </a:moveTo>
                <a:cubicBezTo>
                  <a:pt x="7137937" y="1941941"/>
                  <a:pt x="7141466" y="1945472"/>
                  <a:pt x="7148526" y="1945472"/>
                </a:cubicBezTo>
                <a:lnTo>
                  <a:pt x="7159118" y="1934882"/>
                </a:lnTo>
                <a:close/>
                <a:moveTo>
                  <a:pt x="5856497" y="1934882"/>
                </a:moveTo>
                <a:lnTo>
                  <a:pt x="5867087" y="1945472"/>
                </a:lnTo>
                <a:cubicBezTo>
                  <a:pt x="5867087" y="1945472"/>
                  <a:pt x="5867087" y="1941941"/>
                  <a:pt x="5867087" y="1934882"/>
                </a:cubicBezTo>
                <a:cubicBezTo>
                  <a:pt x="5860026" y="1934882"/>
                  <a:pt x="5856497" y="1934882"/>
                  <a:pt x="5856497" y="1934882"/>
                </a:cubicBezTo>
                <a:close/>
                <a:moveTo>
                  <a:pt x="5528195" y="1934882"/>
                </a:moveTo>
                <a:cubicBezTo>
                  <a:pt x="5528195" y="1941941"/>
                  <a:pt x="5528195" y="1945472"/>
                  <a:pt x="5528195" y="1945472"/>
                </a:cubicBezTo>
                <a:cubicBezTo>
                  <a:pt x="5528195" y="1945472"/>
                  <a:pt x="5531724" y="1945472"/>
                  <a:pt x="5538785" y="1945472"/>
                </a:cubicBezTo>
                <a:cubicBezTo>
                  <a:pt x="5538785" y="1945472"/>
                  <a:pt x="5538785" y="1941941"/>
                  <a:pt x="5538785" y="1934882"/>
                </a:cubicBezTo>
                <a:cubicBezTo>
                  <a:pt x="5531724" y="1934882"/>
                  <a:pt x="5528195" y="1934882"/>
                  <a:pt x="5528195" y="1934882"/>
                </a:cubicBezTo>
                <a:close/>
                <a:moveTo>
                  <a:pt x="5125758" y="1934882"/>
                </a:moveTo>
                <a:cubicBezTo>
                  <a:pt x="5125758" y="1941941"/>
                  <a:pt x="5129290" y="1945472"/>
                  <a:pt x="5136350" y="1945472"/>
                </a:cubicBezTo>
                <a:cubicBezTo>
                  <a:pt x="5143410" y="1945472"/>
                  <a:pt x="5146940" y="1945472"/>
                  <a:pt x="5146940" y="1945472"/>
                </a:cubicBezTo>
                <a:cubicBezTo>
                  <a:pt x="5146940" y="1945472"/>
                  <a:pt x="5146940" y="1941941"/>
                  <a:pt x="5146940" y="1934882"/>
                </a:cubicBezTo>
                <a:cubicBezTo>
                  <a:pt x="5146940" y="1934882"/>
                  <a:pt x="5143410" y="1934882"/>
                  <a:pt x="5136350" y="1934882"/>
                </a:cubicBezTo>
                <a:cubicBezTo>
                  <a:pt x="5129290" y="1934882"/>
                  <a:pt x="5125758" y="1934882"/>
                  <a:pt x="5125758" y="1934882"/>
                </a:cubicBezTo>
                <a:close/>
                <a:moveTo>
                  <a:pt x="4098489" y="1934882"/>
                </a:moveTo>
                <a:lnTo>
                  <a:pt x="4087898" y="1945472"/>
                </a:lnTo>
                <a:cubicBezTo>
                  <a:pt x="4087898" y="1952532"/>
                  <a:pt x="4091429" y="1952532"/>
                  <a:pt x="4098489" y="1945472"/>
                </a:cubicBezTo>
                <a:close/>
                <a:moveTo>
                  <a:pt x="7257080" y="1929586"/>
                </a:moveTo>
                <a:cubicBezTo>
                  <a:pt x="7255313" y="1929586"/>
                  <a:pt x="7254432" y="1931352"/>
                  <a:pt x="7254432" y="1934882"/>
                </a:cubicBezTo>
                <a:lnTo>
                  <a:pt x="7265022" y="1934882"/>
                </a:lnTo>
                <a:cubicBezTo>
                  <a:pt x="7261491" y="1931352"/>
                  <a:pt x="7258844" y="1929586"/>
                  <a:pt x="7257080" y="1929586"/>
                </a:cubicBezTo>
                <a:close/>
                <a:moveTo>
                  <a:pt x="6194067" y="1929586"/>
                </a:moveTo>
                <a:cubicBezTo>
                  <a:pt x="6191420" y="1929586"/>
                  <a:pt x="6188330" y="1931352"/>
                  <a:pt x="6184800" y="1934882"/>
                </a:cubicBezTo>
                <a:cubicBezTo>
                  <a:pt x="6184800" y="1941941"/>
                  <a:pt x="6190094" y="1947236"/>
                  <a:pt x="6200686" y="1950767"/>
                </a:cubicBezTo>
                <a:cubicBezTo>
                  <a:pt x="6211276" y="1954297"/>
                  <a:pt x="6227161" y="1956063"/>
                  <a:pt x="6248342" y="1956063"/>
                </a:cubicBezTo>
                <a:cubicBezTo>
                  <a:pt x="6241282" y="1956063"/>
                  <a:pt x="6237752" y="1952532"/>
                  <a:pt x="6237752" y="1945472"/>
                </a:cubicBezTo>
                <a:cubicBezTo>
                  <a:pt x="6237752" y="1931351"/>
                  <a:pt x="6230690" y="1927821"/>
                  <a:pt x="6216572" y="1934882"/>
                </a:cubicBezTo>
                <a:cubicBezTo>
                  <a:pt x="6209510" y="1941941"/>
                  <a:pt x="6204216" y="1941941"/>
                  <a:pt x="6200686" y="1934882"/>
                </a:cubicBezTo>
                <a:cubicBezTo>
                  <a:pt x="6198921" y="1931352"/>
                  <a:pt x="6196714" y="1929586"/>
                  <a:pt x="6194067" y="1929586"/>
                </a:cubicBezTo>
                <a:close/>
                <a:moveTo>
                  <a:pt x="7212070" y="1924290"/>
                </a:moveTo>
                <a:cubicBezTo>
                  <a:pt x="7212070" y="1931351"/>
                  <a:pt x="7208540" y="1934882"/>
                  <a:pt x="7201480" y="1934882"/>
                </a:cubicBezTo>
                <a:cubicBezTo>
                  <a:pt x="7201480" y="1941941"/>
                  <a:pt x="7199714" y="1945472"/>
                  <a:pt x="7196184" y="1945472"/>
                </a:cubicBezTo>
                <a:cubicBezTo>
                  <a:pt x="7192655" y="1945472"/>
                  <a:pt x="7190889" y="1947236"/>
                  <a:pt x="7190889" y="1950767"/>
                </a:cubicBezTo>
                <a:cubicBezTo>
                  <a:pt x="7190889" y="1954297"/>
                  <a:pt x="7196184" y="1954297"/>
                  <a:pt x="7206774" y="1950767"/>
                </a:cubicBezTo>
                <a:cubicBezTo>
                  <a:pt x="7217366" y="1947236"/>
                  <a:pt x="7222660" y="1945472"/>
                  <a:pt x="7222660" y="1945472"/>
                </a:cubicBezTo>
                <a:cubicBezTo>
                  <a:pt x="7222660" y="1945472"/>
                  <a:pt x="7222660" y="1941941"/>
                  <a:pt x="7222660" y="1934882"/>
                </a:cubicBezTo>
                <a:cubicBezTo>
                  <a:pt x="7229722" y="1934882"/>
                  <a:pt x="7233251" y="1933117"/>
                  <a:pt x="7233251" y="1929586"/>
                </a:cubicBezTo>
                <a:cubicBezTo>
                  <a:pt x="7233251" y="1926055"/>
                  <a:pt x="7229722" y="1924290"/>
                  <a:pt x="7222660" y="1924290"/>
                </a:cubicBezTo>
                <a:close/>
                <a:moveTo>
                  <a:pt x="5994172" y="1924290"/>
                </a:moveTo>
                <a:lnTo>
                  <a:pt x="6004764" y="1934882"/>
                </a:lnTo>
                <a:lnTo>
                  <a:pt x="6015353" y="1934882"/>
                </a:lnTo>
                <a:cubicBezTo>
                  <a:pt x="6008293" y="1927821"/>
                  <a:pt x="6001234" y="1924290"/>
                  <a:pt x="5994172" y="1924290"/>
                </a:cubicBezTo>
                <a:close/>
                <a:moveTo>
                  <a:pt x="5814135" y="1924290"/>
                </a:moveTo>
                <a:cubicBezTo>
                  <a:pt x="5807076" y="1924290"/>
                  <a:pt x="5803545" y="1927821"/>
                  <a:pt x="5803545" y="1934882"/>
                </a:cubicBezTo>
                <a:cubicBezTo>
                  <a:pt x="5810606" y="1934882"/>
                  <a:pt x="5810606" y="1938411"/>
                  <a:pt x="5803545" y="1945472"/>
                </a:cubicBezTo>
                <a:lnTo>
                  <a:pt x="5814135" y="1945472"/>
                </a:lnTo>
                <a:lnTo>
                  <a:pt x="5824726" y="1934882"/>
                </a:lnTo>
                <a:cubicBezTo>
                  <a:pt x="5831786" y="1934882"/>
                  <a:pt x="5833552" y="1933117"/>
                  <a:pt x="5830020" y="1929586"/>
                </a:cubicBezTo>
                <a:cubicBezTo>
                  <a:pt x="5826491" y="1926055"/>
                  <a:pt x="5821196" y="1924290"/>
                  <a:pt x="5814135" y="1924290"/>
                </a:cubicBezTo>
                <a:close/>
                <a:moveTo>
                  <a:pt x="5729412" y="1924290"/>
                </a:moveTo>
                <a:lnTo>
                  <a:pt x="5718822" y="1934882"/>
                </a:lnTo>
                <a:cubicBezTo>
                  <a:pt x="5725882" y="1934882"/>
                  <a:pt x="5736472" y="1938411"/>
                  <a:pt x="5750593" y="1945472"/>
                </a:cubicBezTo>
                <a:lnTo>
                  <a:pt x="5750593" y="1934882"/>
                </a:lnTo>
                <a:cubicBezTo>
                  <a:pt x="5743532" y="1934882"/>
                  <a:pt x="5738237" y="1934882"/>
                  <a:pt x="5734708" y="1934882"/>
                </a:cubicBezTo>
                <a:cubicBezTo>
                  <a:pt x="5731178" y="1934882"/>
                  <a:pt x="5729412" y="1931351"/>
                  <a:pt x="5729412" y="1924290"/>
                </a:cubicBezTo>
                <a:close/>
                <a:moveTo>
                  <a:pt x="5507014" y="1924290"/>
                </a:moveTo>
                <a:lnTo>
                  <a:pt x="5507014" y="1934882"/>
                </a:lnTo>
                <a:lnTo>
                  <a:pt x="5517604" y="1934882"/>
                </a:lnTo>
                <a:cubicBezTo>
                  <a:pt x="5517604" y="1934882"/>
                  <a:pt x="5517604" y="1931351"/>
                  <a:pt x="5517604" y="1924290"/>
                </a:cubicBezTo>
                <a:cubicBezTo>
                  <a:pt x="5517604" y="1924290"/>
                  <a:pt x="5514074" y="1924290"/>
                  <a:pt x="5507014" y="1924290"/>
                </a:cubicBezTo>
                <a:close/>
                <a:moveTo>
                  <a:pt x="5395814" y="1924290"/>
                </a:moveTo>
                <a:cubicBezTo>
                  <a:pt x="5392285" y="1924290"/>
                  <a:pt x="5394050" y="1927821"/>
                  <a:pt x="5401110" y="1934882"/>
                </a:cubicBezTo>
                <a:cubicBezTo>
                  <a:pt x="5408170" y="1941941"/>
                  <a:pt x="5413464" y="1945472"/>
                  <a:pt x="5416996" y="1945472"/>
                </a:cubicBezTo>
                <a:cubicBezTo>
                  <a:pt x="5420525" y="1945472"/>
                  <a:pt x="5422291" y="1941941"/>
                  <a:pt x="5422291" y="1934882"/>
                </a:cubicBezTo>
                <a:cubicBezTo>
                  <a:pt x="5422291" y="1934882"/>
                  <a:pt x="5418760" y="1934882"/>
                  <a:pt x="5411700" y="1934882"/>
                </a:cubicBezTo>
                <a:cubicBezTo>
                  <a:pt x="5411700" y="1934882"/>
                  <a:pt x="5409935" y="1934882"/>
                  <a:pt x="5406404" y="1934882"/>
                </a:cubicBezTo>
                <a:cubicBezTo>
                  <a:pt x="5402874" y="1934882"/>
                  <a:pt x="5401110" y="1931351"/>
                  <a:pt x="5401110" y="1924290"/>
                </a:cubicBezTo>
                <a:cubicBezTo>
                  <a:pt x="5401110" y="1924290"/>
                  <a:pt x="5399344" y="1924290"/>
                  <a:pt x="5395814" y="1924290"/>
                </a:cubicBezTo>
                <a:close/>
                <a:moveTo>
                  <a:pt x="4236164" y="1924290"/>
                </a:moveTo>
                <a:cubicBezTo>
                  <a:pt x="4236164" y="1924290"/>
                  <a:pt x="4239695" y="1924290"/>
                  <a:pt x="4246754" y="1924290"/>
                </a:cubicBezTo>
                <a:lnTo>
                  <a:pt x="4236164" y="1934882"/>
                </a:lnTo>
                <a:close/>
                <a:moveTo>
                  <a:pt x="7234573" y="1916348"/>
                </a:moveTo>
                <a:cubicBezTo>
                  <a:pt x="7231926" y="1916348"/>
                  <a:pt x="7229720" y="1917231"/>
                  <a:pt x="7227956" y="1918996"/>
                </a:cubicBezTo>
                <a:cubicBezTo>
                  <a:pt x="7224426" y="1922526"/>
                  <a:pt x="7227956" y="1924290"/>
                  <a:pt x="7238546" y="1924290"/>
                </a:cubicBezTo>
                <a:cubicBezTo>
                  <a:pt x="7249136" y="1924290"/>
                  <a:pt x="7250902" y="1922526"/>
                  <a:pt x="7243841" y="1918996"/>
                </a:cubicBezTo>
                <a:cubicBezTo>
                  <a:pt x="7240310" y="1917231"/>
                  <a:pt x="7237222" y="1916348"/>
                  <a:pt x="7234573" y="1916348"/>
                </a:cubicBezTo>
                <a:close/>
                <a:moveTo>
                  <a:pt x="7974579" y="1913701"/>
                </a:moveTo>
                <a:cubicBezTo>
                  <a:pt x="7981640" y="1913701"/>
                  <a:pt x="7985171" y="1917231"/>
                  <a:pt x="7985171" y="1924290"/>
                </a:cubicBezTo>
                <a:lnTo>
                  <a:pt x="7974579" y="1924290"/>
                </a:lnTo>
                <a:cubicBezTo>
                  <a:pt x="7974579" y="1924290"/>
                  <a:pt x="7974579" y="1920761"/>
                  <a:pt x="7974579" y="1913701"/>
                </a:cubicBezTo>
                <a:close/>
                <a:moveTo>
                  <a:pt x="5972991" y="1913701"/>
                </a:moveTo>
                <a:cubicBezTo>
                  <a:pt x="5972991" y="1920761"/>
                  <a:pt x="5976520" y="1924290"/>
                  <a:pt x="5983582" y="1924290"/>
                </a:cubicBezTo>
                <a:cubicBezTo>
                  <a:pt x="5983582" y="1917231"/>
                  <a:pt x="5983582" y="1913701"/>
                  <a:pt x="5983582" y="1913701"/>
                </a:cubicBezTo>
                <a:close/>
                <a:moveTo>
                  <a:pt x="5443471" y="1913701"/>
                </a:moveTo>
                <a:cubicBezTo>
                  <a:pt x="5443471" y="1920761"/>
                  <a:pt x="5445237" y="1924290"/>
                  <a:pt x="5448766" y="1924290"/>
                </a:cubicBezTo>
                <a:cubicBezTo>
                  <a:pt x="5452296" y="1924290"/>
                  <a:pt x="5454062" y="1920761"/>
                  <a:pt x="5454062" y="1913701"/>
                </a:cubicBezTo>
                <a:cubicBezTo>
                  <a:pt x="5447002" y="1913701"/>
                  <a:pt x="5443471" y="1913701"/>
                  <a:pt x="5443471" y="1913701"/>
                </a:cubicBezTo>
                <a:close/>
                <a:moveTo>
                  <a:pt x="5358748" y="1913701"/>
                </a:moveTo>
                <a:lnTo>
                  <a:pt x="5348158" y="1924290"/>
                </a:lnTo>
                <a:lnTo>
                  <a:pt x="5369339" y="1913701"/>
                </a:lnTo>
                <a:close/>
                <a:moveTo>
                  <a:pt x="7611858" y="1908405"/>
                </a:moveTo>
                <a:cubicBezTo>
                  <a:pt x="7610093" y="1908405"/>
                  <a:pt x="7607446" y="1910170"/>
                  <a:pt x="7603915" y="1913701"/>
                </a:cubicBezTo>
                <a:cubicBezTo>
                  <a:pt x="7603915" y="1913701"/>
                  <a:pt x="7607444" y="1913701"/>
                  <a:pt x="7614505" y="1913701"/>
                </a:cubicBezTo>
                <a:cubicBezTo>
                  <a:pt x="7614505" y="1910170"/>
                  <a:pt x="7613624" y="1908405"/>
                  <a:pt x="7611858" y="1908405"/>
                </a:cubicBezTo>
                <a:close/>
                <a:moveTo>
                  <a:pt x="5943868" y="1908405"/>
                </a:moveTo>
                <a:cubicBezTo>
                  <a:pt x="5942102" y="1908405"/>
                  <a:pt x="5941220" y="1910170"/>
                  <a:pt x="5941220" y="1913701"/>
                </a:cubicBezTo>
                <a:cubicBezTo>
                  <a:pt x="5941220" y="1920761"/>
                  <a:pt x="5942986" y="1924290"/>
                  <a:pt x="5946516" y="1924290"/>
                </a:cubicBezTo>
                <a:cubicBezTo>
                  <a:pt x="5950045" y="1924290"/>
                  <a:pt x="5951812" y="1920761"/>
                  <a:pt x="5951812" y="1913701"/>
                </a:cubicBezTo>
                <a:cubicBezTo>
                  <a:pt x="5948280" y="1910170"/>
                  <a:pt x="5945634" y="1908405"/>
                  <a:pt x="5943868" y="1908405"/>
                </a:cubicBezTo>
                <a:close/>
                <a:moveTo>
                  <a:pt x="7911038" y="1903111"/>
                </a:moveTo>
                <a:cubicBezTo>
                  <a:pt x="7918098" y="1903111"/>
                  <a:pt x="7921627" y="1906640"/>
                  <a:pt x="7921627" y="1913701"/>
                </a:cubicBezTo>
                <a:lnTo>
                  <a:pt x="7911038" y="1913701"/>
                </a:lnTo>
                <a:cubicBezTo>
                  <a:pt x="7911038" y="1913701"/>
                  <a:pt x="7911038" y="1910170"/>
                  <a:pt x="7911038" y="1903111"/>
                </a:cubicBezTo>
                <a:close/>
                <a:moveTo>
                  <a:pt x="7725704" y="1903111"/>
                </a:moveTo>
                <a:cubicBezTo>
                  <a:pt x="7722175" y="1903111"/>
                  <a:pt x="7720409" y="1906640"/>
                  <a:pt x="7720409" y="1913701"/>
                </a:cubicBezTo>
                <a:lnTo>
                  <a:pt x="7720409" y="1924290"/>
                </a:lnTo>
                <a:cubicBezTo>
                  <a:pt x="7727471" y="1924290"/>
                  <a:pt x="7731000" y="1920761"/>
                  <a:pt x="7731000" y="1913701"/>
                </a:cubicBezTo>
                <a:cubicBezTo>
                  <a:pt x="7731000" y="1906640"/>
                  <a:pt x="7729234" y="1903111"/>
                  <a:pt x="7725704" y="1903111"/>
                </a:cubicBezTo>
                <a:close/>
                <a:moveTo>
                  <a:pt x="7423878" y="1903111"/>
                </a:moveTo>
                <a:cubicBezTo>
                  <a:pt x="7416818" y="1903111"/>
                  <a:pt x="7413288" y="1906640"/>
                  <a:pt x="7413288" y="1913701"/>
                </a:cubicBezTo>
                <a:lnTo>
                  <a:pt x="7434468" y="1913701"/>
                </a:lnTo>
                <a:cubicBezTo>
                  <a:pt x="7434468" y="1906640"/>
                  <a:pt x="7430938" y="1903111"/>
                  <a:pt x="7423878" y="1903111"/>
                </a:cubicBezTo>
                <a:close/>
                <a:moveTo>
                  <a:pt x="7169708" y="1903111"/>
                </a:moveTo>
                <a:lnTo>
                  <a:pt x="7169708" y="1904434"/>
                </a:lnTo>
                <a:cubicBezTo>
                  <a:pt x="7169708" y="1907081"/>
                  <a:pt x="7169708" y="1910170"/>
                  <a:pt x="7169708" y="1913701"/>
                </a:cubicBezTo>
                <a:cubicBezTo>
                  <a:pt x="7169708" y="1920761"/>
                  <a:pt x="7175004" y="1924290"/>
                  <a:pt x="7185593" y="1924290"/>
                </a:cubicBezTo>
                <a:cubicBezTo>
                  <a:pt x="7196184" y="1924290"/>
                  <a:pt x="7201480" y="1920761"/>
                  <a:pt x="7201480" y="1913701"/>
                </a:cubicBezTo>
                <a:cubicBezTo>
                  <a:pt x="7201480" y="1906640"/>
                  <a:pt x="7201480" y="1903111"/>
                  <a:pt x="7201480" y="1903111"/>
                </a:cubicBezTo>
                <a:cubicBezTo>
                  <a:pt x="7201480" y="1903111"/>
                  <a:pt x="7197949" y="1903111"/>
                  <a:pt x="7190889" y="1903111"/>
                </a:cubicBezTo>
                <a:close/>
                <a:moveTo>
                  <a:pt x="7095574" y="1903111"/>
                </a:moveTo>
                <a:lnTo>
                  <a:pt x="7095574" y="1924290"/>
                </a:lnTo>
                <a:lnTo>
                  <a:pt x="7127347" y="1924290"/>
                </a:lnTo>
                <a:cubicBezTo>
                  <a:pt x="7127347" y="1917231"/>
                  <a:pt x="7123818" y="1913701"/>
                  <a:pt x="7116756" y="1913701"/>
                </a:cubicBezTo>
                <a:cubicBezTo>
                  <a:pt x="7109696" y="1913701"/>
                  <a:pt x="7106166" y="1913701"/>
                  <a:pt x="7106166" y="1913701"/>
                </a:cubicBezTo>
                <a:cubicBezTo>
                  <a:pt x="7106166" y="1906640"/>
                  <a:pt x="7102636" y="1903111"/>
                  <a:pt x="7095574" y="1903111"/>
                </a:cubicBezTo>
                <a:close/>
                <a:moveTo>
                  <a:pt x="6253638" y="1903111"/>
                </a:moveTo>
                <a:cubicBezTo>
                  <a:pt x="6250108" y="1903111"/>
                  <a:pt x="6248342" y="1904875"/>
                  <a:pt x="6248342" y="1908405"/>
                </a:cubicBezTo>
                <a:cubicBezTo>
                  <a:pt x="6248342" y="1911936"/>
                  <a:pt x="6251872" y="1913701"/>
                  <a:pt x="6258932" y="1913701"/>
                </a:cubicBezTo>
                <a:cubicBezTo>
                  <a:pt x="6258932" y="1906640"/>
                  <a:pt x="6257168" y="1903111"/>
                  <a:pt x="6253638" y="1903111"/>
                </a:cubicBezTo>
                <a:close/>
                <a:moveTo>
                  <a:pt x="5697641" y="1903111"/>
                </a:moveTo>
                <a:cubicBezTo>
                  <a:pt x="5704702" y="1910170"/>
                  <a:pt x="5708232" y="1913701"/>
                  <a:pt x="5708232" y="1913701"/>
                </a:cubicBezTo>
                <a:lnTo>
                  <a:pt x="5708232" y="1903111"/>
                </a:lnTo>
                <a:close/>
                <a:moveTo>
                  <a:pt x="7002910" y="1896491"/>
                </a:moveTo>
                <a:cubicBezTo>
                  <a:pt x="7001145" y="1897374"/>
                  <a:pt x="7000262" y="1899581"/>
                  <a:pt x="7000262" y="1903111"/>
                </a:cubicBezTo>
                <a:cubicBezTo>
                  <a:pt x="6993200" y="1903111"/>
                  <a:pt x="6984376" y="1901345"/>
                  <a:pt x="6973785" y="1897815"/>
                </a:cubicBezTo>
                <a:cubicBezTo>
                  <a:pt x="6968491" y="1896050"/>
                  <a:pt x="6964519" y="1895608"/>
                  <a:pt x="6961872" y="1896492"/>
                </a:cubicBezTo>
                <a:cubicBezTo>
                  <a:pt x="6959224" y="1897374"/>
                  <a:pt x="6957900" y="1899580"/>
                  <a:pt x="6957900" y="1903111"/>
                </a:cubicBezTo>
                <a:cubicBezTo>
                  <a:pt x="6957900" y="1903111"/>
                  <a:pt x="6964960" y="1903111"/>
                  <a:pt x="6979081" y="1903111"/>
                </a:cubicBezTo>
                <a:lnTo>
                  <a:pt x="7000262" y="1903111"/>
                </a:lnTo>
                <a:lnTo>
                  <a:pt x="7021443" y="1913701"/>
                </a:lnTo>
                <a:cubicBezTo>
                  <a:pt x="7021443" y="1906640"/>
                  <a:pt x="7017914" y="1901345"/>
                  <a:pt x="7010852" y="1897815"/>
                </a:cubicBezTo>
                <a:cubicBezTo>
                  <a:pt x="7007322" y="1896050"/>
                  <a:pt x="7004674" y="1895608"/>
                  <a:pt x="7002910" y="1896491"/>
                </a:cubicBezTo>
                <a:close/>
                <a:moveTo>
                  <a:pt x="7868675" y="1892520"/>
                </a:moveTo>
                <a:cubicBezTo>
                  <a:pt x="7868675" y="1892520"/>
                  <a:pt x="7870441" y="1894284"/>
                  <a:pt x="7873971" y="1897815"/>
                </a:cubicBezTo>
                <a:cubicBezTo>
                  <a:pt x="7877500" y="1901345"/>
                  <a:pt x="7879267" y="1903111"/>
                  <a:pt x="7879267" y="1903111"/>
                </a:cubicBezTo>
                <a:lnTo>
                  <a:pt x="7868675" y="1903111"/>
                </a:lnTo>
                <a:close/>
                <a:moveTo>
                  <a:pt x="7455649" y="1892520"/>
                </a:moveTo>
                <a:cubicBezTo>
                  <a:pt x="7448588" y="1892520"/>
                  <a:pt x="7446824" y="1897815"/>
                  <a:pt x="7450355" y="1908405"/>
                </a:cubicBezTo>
                <a:cubicBezTo>
                  <a:pt x="7453884" y="1918996"/>
                  <a:pt x="7459178" y="1920761"/>
                  <a:pt x="7466240" y="1913701"/>
                </a:cubicBezTo>
                <a:close/>
                <a:moveTo>
                  <a:pt x="7370926" y="1892520"/>
                </a:moveTo>
                <a:cubicBezTo>
                  <a:pt x="7370926" y="1899580"/>
                  <a:pt x="7372692" y="1903111"/>
                  <a:pt x="7376222" y="1903111"/>
                </a:cubicBezTo>
                <a:cubicBezTo>
                  <a:pt x="7379751" y="1903111"/>
                  <a:pt x="7381516" y="1899580"/>
                  <a:pt x="7381516" y="1892520"/>
                </a:cubicBezTo>
                <a:cubicBezTo>
                  <a:pt x="7374456" y="1892520"/>
                  <a:pt x="7370926" y="1892520"/>
                  <a:pt x="7370926" y="1892520"/>
                </a:cubicBezTo>
                <a:close/>
                <a:moveTo>
                  <a:pt x="7159118" y="1892520"/>
                </a:moveTo>
                <a:cubicBezTo>
                  <a:pt x="7166178" y="1892520"/>
                  <a:pt x="7169708" y="1894284"/>
                  <a:pt x="7169708" y="1897815"/>
                </a:cubicBezTo>
                <a:lnTo>
                  <a:pt x="7169708" y="1892520"/>
                </a:lnTo>
                <a:close/>
                <a:moveTo>
                  <a:pt x="6904948" y="1892520"/>
                </a:moveTo>
                <a:lnTo>
                  <a:pt x="6915539" y="1903111"/>
                </a:lnTo>
                <a:lnTo>
                  <a:pt x="6926129" y="1892520"/>
                </a:lnTo>
                <a:cubicBezTo>
                  <a:pt x="6926129" y="1892520"/>
                  <a:pt x="6919068" y="1892520"/>
                  <a:pt x="6904948" y="1892520"/>
                </a:cubicBezTo>
                <a:close/>
                <a:moveTo>
                  <a:pt x="5427586" y="1892520"/>
                </a:moveTo>
                <a:cubicBezTo>
                  <a:pt x="5424056" y="1892520"/>
                  <a:pt x="5422291" y="1896050"/>
                  <a:pt x="5422291" y="1903111"/>
                </a:cubicBezTo>
                <a:cubicBezTo>
                  <a:pt x="5429352" y="1903111"/>
                  <a:pt x="5432881" y="1901345"/>
                  <a:pt x="5432881" y="1897815"/>
                </a:cubicBezTo>
                <a:cubicBezTo>
                  <a:pt x="5432881" y="1894284"/>
                  <a:pt x="5431116" y="1892520"/>
                  <a:pt x="5427586" y="1892520"/>
                </a:cubicBezTo>
                <a:close/>
                <a:moveTo>
                  <a:pt x="7614505" y="1881930"/>
                </a:moveTo>
                <a:lnTo>
                  <a:pt x="7614505" y="1892520"/>
                </a:lnTo>
                <a:lnTo>
                  <a:pt x="7635686" y="1892520"/>
                </a:lnTo>
                <a:cubicBezTo>
                  <a:pt x="7635686" y="1892520"/>
                  <a:pt x="7632156" y="1890755"/>
                  <a:pt x="7625096" y="1887224"/>
                </a:cubicBezTo>
                <a:cubicBezTo>
                  <a:pt x="7618034" y="1883694"/>
                  <a:pt x="7614505" y="1881930"/>
                  <a:pt x="7614505" y="1881930"/>
                </a:cubicBezTo>
                <a:close/>
                <a:moveTo>
                  <a:pt x="6216572" y="1881930"/>
                </a:moveTo>
                <a:cubicBezTo>
                  <a:pt x="6216572" y="1888989"/>
                  <a:pt x="6216572" y="1892520"/>
                  <a:pt x="6216572" y="1892520"/>
                </a:cubicBezTo>
                <a:cubicBezTo>
                  <a:pt x="6223632" y="1892520"/>
                  <a:pt x="6227161" y="1892520"/>
                  <a:pt x="6227161" y="1892520"/>
                </a:cubicBezTo>
                <a:cubicBezTo>
                  <a:pt x="6227161" y="1885459"/>
                  <a:pt x="6223632" y="1881930"/>
                  <a:pt x="6216572" y="1881930"/>
                </a:cubicBezTo>
                <a:close/>
                <a:moveTo>
                  <a:pt x="6057716" y="1881930"/>
                </a:moveTo>
                <a:lnTo>
                  <a:pt x="6068305" y="1892520"/>
                </a:lnTo>
                <a:lnTo>
                  <a:pt x="6068305" y="1881930"/>
                </a:lnTo>
                <a:close/>
                <a:moveTo>
                  <a:pt x="4151441" y="1881930"/>
                </a:moveTo>
                <a:cubicBezTo>
                  <a:pt x="4158500" y="1881930"/>
                  <a:pt x="4162031" y="1885459"/>
                  <a:pt x="4162031" y="1892520"/>
                </a:cubicBezTo>
                <a:cubicBezTo>
                  <a:pt x="4162031" y="1892520"/>
                  <a:pt x="4158500" y="1892520"/>
                  <a:pt x="4151441" y="1892520"/>
                </a:cubicBezTo>
                <a:cubicBezTo>
                  <a:pt x="4144381" y="1892520"/>
                  <a:pt x="4140850" y="1892520"/>
                  <a:pt x="4140850" y="1892520"/>
                </a:cubicBezTo>
                <a:cubicBezTo>
                  <a:pt x="4147910" y="1885459"/>
                  <a:pt x="4151441" y="1881930"/>
                  <a:pt x="4151441" y="1881930"/>
                </a:cubicBezTo>
                <a:close/>
                <a:moveTo>
                  <a:pt x="3518664" y="1878619"/>
                </a:moveTo>
                <a:cubicBezTo>
                  <a:pt x="3523960" y="1877296"/>
                  <a:pt x="3537196" y="1881930"/>
                  <a:pt x="3558378" y="1892520"/>
                </a:cubicBezTo>
                <a:cubicBezTo>
                  <a:pt x="3565438" y="1899580"/>
                  <a:pt x="3572498" y="1903111"/>
                  <a:pt x="3579559" y="1903111"/>
                </a:cubicBezTo>
                <a:cubicBezTo>
                  <a:pt x="3586618" y="1896050"/>
                  <a:pt x="3590148" y="1896050"/>
                  <a:pt x="3590148" y="1903111"/>
                </a:cubicBezTo>
                <a:cubicBezTo>
                  <a:pt x="3590148" y="1903111"/>
                  <a:pt x="3595444" y="1906640"/>
                  <a:pt x="3606034" y="1913701"/>
                </a:cubicBezTo>
                <a:cubicBezTo>
                  <a:pt x="3616625" y="1920761"/>
                  <a:pt x="3628980" y="1926055"/>
                  <a:pt x="3643100" y="1929586"/>
                </a:cubicBezTo>
                <a:cubicBezTo>
                  <a:pt x="3657222" y="1933117"/>
                  <a:pt x="3667812" y="1934882"/>
                  <a:pt x="3674872" y="1934882"/>
                </a:cubicBezTo>
                <a:lnTo>
                  <a:pt x="3674872" y="1945472"/>
                </a:lnTo>
                <a:cubicBezTo>
                  <a:pt x="3674872" y="1945472"/>
                  <a:pt x="3658986" y="1941941"/>
                  <a:pt x="3627215" y="1934882"/>
                </a:cubicBezTo>
                <a:cubicBezTo>
                  <a:pt x="3595444" y="1927821"/>
                  <a:pt x="3574263" y="1920761"/>
                  <a:pt x="3563673" y="1913701"/>
                </a:cubicBezTo>
                <a:cubicBezTo>
                  <a:pt x="3553082" y="1906640"/>
                  <a:pt x="3544257" y="1899580"/>
                  <a:pt x="3537196" y="1892520"/>
                </a:cubicBezTo>
                <a:lnTo>
                  <a:pt x="3516016" y="1881930"/>
                </a:lnTo>
                <a:cubicBezTo>
                  <a:pt x="3516016" y="1880165"/>
                  <a:pt x="3516899" y="1879061"/>
                  <a:pt x="3518664" y="1878619"/>
                </a:cubicBezTo>
                <a:close/>
                <a:moveTo>
                  <a:pt x="6881120" y="1876634"/>
                </a:moveTo>
                <a:cubicBezTo>
                  <a:pt x="6879354" y="1876634"/>
                  <a:pt x="6876708" y="1878400"/>
                  <a:pt x="6873177" y="1881930"/>
                </a:cubicBezTo>
                <a:lnTo>
                  <a:pt x="6883766" y="1881930"/>
                </a:lnTo>
                <a:cubicBezTo>
                  <a:pt x="6883766" y="1878400"/>
                  <a:pt x="6882884" y="1876634"/>
                  <a:pt x="6881120" y="1876634"/>
                </a:cubicBezTo>
                <a:close/>
                <a:moveTo>
                  <a:pt x="5631782" y="1875641"/>
                </a:moveTo>
                <a:cubicBezTo>
                  <a:pt x="5630680" y="1875420"/>
                  <a:pt x="5629686" y="1875752"/>
                  <a:pt x="5628804" y="1876634"/>
                </a:cubicBezTo>
                <a:cubicBezTo>
                  <a:pt x="5625274" y="1880165"/>
                  <a:pt x="5623508" y="1883694"/>
                  <a:pt x="5623508" y="1887224"/>
                </a:cubicBezTo>
                <a:cubicBezTo>
                  <a:pt x="5623508" y="1890755"/>
                  <a:pt x="5619978" y="1892520"/>
                  <a:pt x="5612918" y="1892520"/>
                </a:cubicBezTo>
                <a:lnTo>
                  <a:pt x="5612918" y="1903111"/>
                </a:lnTo>
                <a:lnTo>
                  <a:pt x="5623508" y="1913701"/>
                </a:lnTo>
                <a:lnTo>
                  <a:pt x="5634099" y="1913701"/>
                </a:lnTo>
                <a:lnTo>
                  <a:pt x="5655279" y="1924290"/>
                </a:lnTo>
                <a:cubicBezTo>
                  <a:pt x="5662339" y="1924290"/>
                  <a:pt x="5668517" y="1924290"/>
                  <a:pt x="5673813" y="1924290"/>
                </a:cubicBezTo>
                <a:lnTo>
                  <a:pt x="5676460" y="1924290"/>
                </a:lnTo>
                <a:lnTo>
                  <a:pt x="5676460" y="1913701"/>
                </a:lnTo>
                <a:cubicBezTo>
                  <a:pt x="5683520" y="1913701"/>
                  <a:pt x="5687051" y="1911936"/>
                  <a:pt x="5687051" y="1908405"/>
                </a:cubicBezTo>
                <a:cubicBezTo>
                  <a:pt x="5687051" y="1904875"/>
                  <a:pt x="5683520" y="1901345"/>
                  <a:pt x="5676460" y="1897815"/>
                </a:cubicBezTo>
                <a:cubicBezTo>
                  <a:pt x="5669400" y="1894284"/>
                  <a:pt x="5665870" y="1892520"/>
                  <a:pt x="5665870" y="1892520"/>
                </a:cubicBezTo>
                <a:lnTo>
                  <a:pt x="5644689" y="1892520"/>
                </a:lnTo>
                <a:cubicBezTo>
                  <a:pt x="5639394" y="1881930"/>
                  <a:pt x="5635091" y="1876302"/>
                  <a:pt x="5631782" y="1875641"/>
                </a:cubicBezTo>
                <a:close/>
                <a:moveTo>
                  <a:pt x="7688638" y="1871338"/>
                </a:moveTo>
                <a:lnTo>
                  <a:pt x="7688638" y="1881930"/>
                </a:lnTo>
                <a:cubicBezTo>
                  <a:pt x="7688638" y="1881930"/>
                  <a:pt x="7692168" y="1881930"/>
                  <a:pt x="7699230" y="1881930"/>
                </a:cubicBezTo>
                <a:lnTo>
                  <a:pt x="7720409" y="1881930"/>
                </a:lnTo>
                <a:cubicBezTo>
                  <a:pt x="7720409" y="1881930"/>
                  <a:pt x="7718644" y="1880165"/>
                  <a:pt x="7715115" y="1876634"/>
                </a:cubicBezTo>
                <a:cubicBezTo>
                  <a:pt x="7711586" y="1873103"/>
                  <a:pt x="7706290" y="1871338"/>
                  <a:pt x="7699230" y="1871338"/>
                </a:cubicBezTo>
                <a:close/>
                <a:moveTo>
                  <a:pt x="7280908" y="1871338"/>
                </a:moveTo>
                <a:cubicBezTo>
                  <a:pt x="7277378" y="1871338"/>
                  <a:pt x="7275612" y="1873103"/>
                  <a:pt x="7275612" y="1876634"/>
                </a:cubicBezTo>
                <a:cubicBezTo>
                  <a:pt x="7275612" y="1880165"/>
                  <a:pt x="7279142" y="1881930"/>
                  <a:pt x="7286203" y="1881930"/>
                </a:cubicBezTo>
                <a:cubicBezTo>
                  <a:pt x="7286203" y="1874869"/>
                  <a:pt x="7284437" y="1871338"/>
                  <a:pt x="7280908" y="1871338"/>
                </a:cubicBezTo>
                <a:close/>
                <a:moveTo>
                  <a:pt x="7839551" y="1866044"/>
                </a:moveTo>
                <a:cubicBezTo>
                  <a:pt x="7841316" y="1866044"/>
                  <a:pt x="7843965" y="1867809"/>
                  <a:pt x="7847494" y="1871338"/>
                </a:cubicBezTo>
                <a:lnTo>
                  <a:pt x="7836904" y="1881930"/>
                </a:lnTo>
                <a:lnTo>
                  <a:pt x="7826313" y="1881930"/>
                </a:lnTo>
                <a:lnTo>
                  <a:pt x="7836904" y="1871338"/>
                </a:lnTo>
                <a:cubicBezTo>
                  <a:pt x="7836904" y="1867809"/>
                  <a:pt x="7837787" y="1866044"/>
                  <a:pt x="7839551" y="1866044"/>
                </a:cubicBezTo>
                <a:close/>
                <a:moveTo>
                  <a:pt x="6817578" y="1866044"/>
                </a:moveTo>
                <a:cubicBezTo>
                  <a:pt x="6815813" y="1866044"/>
                  <a:pt x="6813164" y="1867809"/>
                  <a:pt x="6809634" y="1871338"/>
                </a:cubicBezTo>
                <a:cubicBezTo>
                  <a:pt x="6816696" y="1871338"/>
                  <a:pt x="6820224" y="1871338"/>
                  <a:pt x="6820224" y="1871338"/>
                </a:cubicBezTo>
                <a:cubicBezTo>
                  <a:pt x="6820224" y="1867809"/>
                  <a:pt x="6819342" y="1866044"/>
                  <a:pt x="6817578" y="1866044"/>
                </a:cubicBezTo>
                <a:close/>
                <a:moveTo>
                  <a:pt x="4890122" y="1866044"/>
                </a:moveTo>
                <a:cubicBezTo>
                  <a:pt x="4888358" y="1866044"/>
                  <a:pt x="4885710" y="1867809"/>
                  <a:pt x="4882180" y="1871338"/>
                </a:cubicBezTo>
                <a:lnTo>
                  <a:pt x="4892770" y="1871338"/>
                </a:lnTo>
                <a:cubicBezTo>
                  <a:pt x="4892770" y="1867809"/>
                  <a:pt x="4891887" y="1866044"/>
                  <a:pt x="4890122" y="1866044"/>
                </a:cubicBezTo>
                <a:close/>
                <a:moveTo>
                  <a:pt x="4293087" y="1866044"/>
                </a:moveTo>
                <a:cubicBezTo>
                  <a:pt x="4295736" y="1866044"/>
                  <a:pt x="4299706" y="1867809"/>
                  <a:pt x="4305002" y="1871338"/>
                </a:cubicBezTo>
                <a:cubicBezTo>
                  <a:pt x="4315592" y="1878399"/>
                  <a:pt x="4320887" y="1881930"/>
                  <a:pt x="4320887" y="1881930"/>
                </a:cubicBezTo>
                <a:lnTo>
                  <a:pt x="4299706" y="1881930"/>
                </a:lnTo>
                <a:lnTo>
                  <a:pt x="4289116" y="1871338"/>
                </a:lnTo>
                <a:cubicBezTo>
                  <a:pt x="4289116" y="1867809"/>
                  <a:pt x="4290440" y="1866044"/>
                  <a:pt x="4293087" y="1866044"/>
                </a:cubicBezTo>
                <a:close/>
                <a:moveTo>
                  <a:pt x="7625096" y="1860749"/>
                </a:moveTo>
                <a:cubicBezTo>
                  <a:pt x="7610976" y="1860749"/>
                  <a:pt x="7607444" y="1864279"/>
                  <a:pt x="7614505" y="1871338"/>
                </a:cubicBezTo>
                <a:cubicBezTo>
                  <a:pt x="7621567" y="1878399"/>
                  <a:pt x="7628626" y="1874869"/>
                  <a:pt x="7635686" y="1860749"/>
                </a:cubicBezTo>
                <a:cubicBezTo>
                  <a:pt x="7635686" y="1860749"/>
                  <a:pt x="7632156" y="1860749"/>
                  <a:pt x="7625096" y="1860749"/>
                </a:cubicBezTo>
                <a:close/>
                <a:moveTo>
                  <a:pt x="7529782" y="1860749"/>
                </a:moveTo>
                <a:cubicBezTo>
                  <a:pt x="7529782" y="1867809"/>
                  <a:pt x="7533312" y="1871338"/>
                  <a:pt x="7540374" y="1871338"/>
                </a:cubicBezTo>
                <a:cubicBezTo>
                  <a:pt x="7540374" y="1871338"/>
                  <a:pt x="7540374" y="1867809"/>
                  <a:pt x="7540374" y="1860749"/>
                </a:cubicBezTo>
                <a:close/>
                <a:moveTo>
                  <a:pt x="6883766" y="1860749"/>
                </a:moveTo>
                <a:cubicBezTo>
                  <a:pt x="6883766" y="1860749"/>
                  <a:pt x="6887296" y="1864279"/>
                  <a:pt x="6894358" y="1871338"/>
                </a:cubicBezTo>
                <a:cubicBezTo>
                  <a:pt x="6901418" y="1878399"/>
                  <a:pt x="6908477" y="1881930"/>
                  <a:pt x="6915539" y="1881930"/>
                </a:cubicBezTo>
                <a:lnTo>
                  <a:pt x="6904948" y="1871338"/>
                </a:lnTo>
                <a:cubicBezTo>
                  <a:pt x="6897888" y="1864279"/>
                  <a:pt x="6897888" y="1860749"/>
                  <a:pt x="6904948" y="1860749"/>
                </a:cubicBezTo>
                <a:lnTo>
                  <a:pt x="6894358" y="1860749"/>
                </a:lnTo>
                <a:cubicBezTo>
                  <a:pt x="6887296" y="1860749"/>
                  <a:pt x="6883766" y="1860749"/>
                  <a:pt x="6883766" y="1860749"/>
                </a:cubicBezTo>
                <a:close/>
                <a:moveTo>
                  <a:pt x="6746092" y="1860749"/>
                </a:moveTo>
                <a:lnTo>
                  <a:pt x="6756682" y="1871338"/>
                </a:lnTo>
                <a:cubicBezTo>
                  <a:pt x="6756682" y="1871338"/>
                  <a:pt x="6756682" y="1869574"/>
                  <a:pt x="6756682" y="1866044"/>
                </a:cubicBezTo>
                <a:cubicBezTo>
                  <a:pt x="6756682" y="1862513"/>
                  <a:pt x="6753152" y="1860749"/>
                  <a:pt x="6746092" y="1860749"/>
                </a:cubicBezTo>
                <a:close/>
                <a:moveTo>
                  <a:pt x="6004764" y="1860749"/>
                </a:moveTo>
                <a:lnTo>
                  <a:pt x="6004764" y="1871338"/>
                </a:lnTo>
                <a:cubicBezTo>
                  <a:pt x="6011824" y="1871338"/>
                  <a:pt x="6015353" y="1867809"/>
                  <a:pt x="6015353" y="1860749"/>
                </a:cubicBezTo>
                <a:close/>
                <a:moveTo>
                  <a:pt x="5835316" y="1860749"/>
                </a:moveTo>
                <a:cubicBezTo>
                  <a:pt x="5835316" y="1860749"/>
                  <a:pt x="5833552" y="1862513"/>
                  <a:pt x="5830020" y="1866044"/>
                </a:cubicBezTo>
                <a:cubicBezTo>
                  <a:pt x="5826491" y="1869574"/>
                  <a:pt x="5828256" y="1871338"/>
                  <a:pt x="5835316" y="1871338"/>
                </a:cubicBezTo>
                <a:cubicBezTo>
                  <a:pt x="5835316" y="1864279"/>
                  <a:pt x="5835316" y="1860749"/>
                  <a:pt x="5835316" y="1860749"/>
                </a:cubicBezTo>
                <a:close/>
                <a:moveTo>
                  <a:pt x="4670372" y="1860749"/>
                </a:moveTo>
                <a:cubicBezTo>
                  <a:pt x="4663311" y="1860749"/>
                  <a:pt x="4659780" y="1864279"/>
                  <a:pt x="4659780" y="1871338"/>
                </a:cubicBezTo>
                <a:lnTo>
                  <a:pt x="4680962" y="1871338"/>
                </a:lnTo>
                <a:close/>
                <a:moveTo>
                  <a:pt x="8313473" y="1850157"/>
                </a:moveTo>
                <a:lnTo>
                  <a:pt x="8345244" y="1860749"/>
                </a:lnTo>
                <a:lnTo>
                  <a:pt x="8324064" y="1860749"/>
                </a:lnTo>
                <a:close/>
                <a:moveTo>
                  <a:pt x="7169708" y="1850157"/>
                </a:moveTo>
                <a:cubicBezTo>
                  <a:pt x="7169708" y="1857218"/>
                  <a:pt x="7173238" y="1860749"/>
                  <a:pt x="7180299" y="1860749"/>
                </a:cubicBezTo>
                <a:cubicBezTo>
                  <a:pt x="7180299" y="1853688"/>
                  <a:pt x="7180299" y="1850157"/>
                  <a:pt x="7180299" y="1850157"/>
                </a:cubicBezTo>
                <a:close/>
                <a:moveTo>
                  <a:pt x="5528195" y="1850157"/>
                </a:moveTo>
                <a:lnTo>
                  <a:pt x="5528195" y="1860749"/>
                </a:lnTo>
                <a:lnTo>
                  <a:pt x="5517604" y="1860749"/>
                </a:lnTo>
                <a:cubicBezTo>
                  <a:pt x="5524664" y="1853688"/>
                  <a:pt x="5528195" y="1850157"/>
                  <a:pt x="5528195" y="1850157"/>
                </a:cubicBezTo>
                <a:close/>
                <a:moveTo>
                  <a:pt x="4744504" y="1850157"/>
                </a:moveTo>
                <a:lnTo>
                  <a:pt x="4733914" y="1860749"/>
                </a:lnTo>
                <a:lnTo>
                  <a:pt x="4755094" y="1860749"/>
                </a:lnTo>
                <a:cubicBezTo>
                  <a:pt x="4755094" y="1867809"/>
                  <a:pt x="4762155" y="1871338"/>
                  <a:pt x="4776276" y="1871338"/>
                </a:cubicBezTo>
                <a:lnTo>
                  <a:pt x="4808046" y="1881930"/>
                </a:lnTo>
                <a:cubicBezTo>
                  <a:pt x="4808046" y="1888989"/>
                  <a:pt x="4816872" y="1894284"/>
                  <a:pt x="4834523" y="1897815"/>
                </a:cubicBezTo>
                <a:cubicBezTo>
                  <a:pt x="4852174" y="1901345"/>
                  <a:pt x="4868059" y="1903111"/>
                  <a:pt x="4882180" y="1903111"/>
                </a:cubicBezTo>
                <a:cubicBezTo>
                  <a:pt x="4882180" y="1903111"/>
                  <a:pt x="4885709" y="1904875"/>
                  <a:pt x="4892770" y="1908405"/>
                </a:cubicBezTo>
                <a:cubicBezTo>
                  <a:pt x="4899830" y="1911936"/>
                  <a:pt x="4903360" y="1913701"/>
                  <a:pt x="4903360" y="1913701"/>
                </a:cubicBezTo>
                <a:lnTo>
                  <a:pt x="4913950" y="1924290"/>
                </a:lnTo>
                <a:lnTo>
                  <a:pt x="4892770" y="1924290"/>
                </a:lnTo>
                <a:cubicBezTo>
                  <a:pt x="4885709" y="1917231"/>
                  <a:pt x="4878648" y="1911936"/>
                  <a:pt x="4871588" y="1908405"/>
                </a:cubicBezTo>
                <a:cubicBezTo>
                  <a:pt x="4864528" y="1904875"/>
                  <a:pt x="4860998" y="1906640"/>
                  <a:pt x="4860998" y="1913701"/>
                </a:cubicBezTo>
                <a:lnTo>
                  <a:pt x="4850408" y="1913701"/>
                </a:lnTo>
                <a:cubicBezTo>
                  <a:pt x="4850408" y="1906640"/>
                  <a:pt x="4846878" y="1903111"/>
                  <a:pt x="4839818" y="1903111"/>
                </a:cubicBezTo>
                <a:cubicBezTo>
                  <a:pt x="4818636" y="1910170"/>
                  <a:pt x="4797456" y="1906640"/>
                  <a:pt x="4776276" y="1892520"/>
                </a:cubicBezTo>
                <a:cubicBezTo>
                  <a:pt x="4776276" y="1892520"/>
                  <a:pt x="4772744" y="1892520"/>
                  <a:pt x="4765684" y="1892520"/>
                </a:cubicBezTo>
                <a:lnTo>
                  <a:pt x="4755094" y="1892520"/>
                </a:lnTo>
                <a:lnTo>
                  <a:pt x="4723324" y="1871338"/>
                </a:lnTo>
                <a:lnTo>
                  <a:pt x="4723324" y="1892520"/>
                </a:lnTo>
                <a:cubicBezTo>
                  <a:pt x="4737443" y="1892520"/>
                  <a:pt x="4744504" y="1894284"/>
                  <a:pt x="4744504" y="1897815"/>
                </a:cubicBezTo>
                <a:cubicBezTo>
                  <a:pt x="4744504" y="1901345"/>
                  <a:pt x="4749799" y="1904875"/>
                  <a:pt x="4760390" y="1908405"/>
                </a:cubicBezTo>
                <a:cubicBezTo>
                  <a:pt x="4770980" y="1911936"/>
                  <a:pt x="4779805" y="1913701"/>
                  <a:pt x="4786866" y="1913701"/>
                </a:cubicBezTo>
                <a:cubicBezTo>
                  <a:pt x="4793926" y="1913701"/>
                  <a:pt x="4799222" y="1915465"/>
                  <a:pt x="4802751" y="1918996"/>
                </a:cubicBezTo>
                <a:cubicBezTo>
                  <a:pt x="4806282" y="1922526"/>
                  <a:pt x="4808046" y="1924290"/>
                  <a:pt x="4808046" y="1924290"/>
                </a:cubicBezTo>
                <a:cubicBezTo>
                  <a:pt x="4822167" y="1931351"/>
                  <a:pt x="4829228" y="1934882"/>
                  <a:pt x="4829228" y="1934882"/>
                </a:cubicBezTo>
                <a:cubicBezTo>
                  <a:pt x="4836288" y="1934882"/>
                  <a:pt x="4839818" y="1934882"/>
                  <a:pt x="4839818" y="1934882"/>
                </a:cubicBezTo>
                <a:lnTo>
                  <a:pt x="4892770" y="1945472"/>
                </a:lnTo>
                <a:cubicBezTo>
                  <a:pt x="4892770" y="1938411"/>
                  <a:pt x="4894536" y="1934882"/>
                  <a:pt x="4898065" y="1934882"/>
                </a:cubicBezTo>
                <a:cubicBezTo>
                  <a:pt x="4901594" y="1934882"/>
                  <a:pt x="4903360" y="1938411"/>
                  <a:pt x="4903360" y="1945472"/>
                </a:cubicBezTo>
                <a:cubicBezTo>
                  <a:pt x="4903360" y="1959592"/>
                  <a:pt x="4921011" y="1966653"/>
                  <a:pt x="4956312" y="1966653"/>
                </a:cubicBezTo>
                <a:lnTo>
                  <a:pt x="4977492" y="1966653"/>
                </a:lnTo>
                <a:lnTo>
                  <a:pt x="4966902" y="1956063"/>
                </a:lnTo>
                <a:lnTo>
                  <a:pt x="4977492" y="1945472"/>
                </a:lnTo>
                <a:cubicBezTo>
                  <a:pt x="4977492" y="1952532"/>
                  <a:pt x="4988084" y="1957828"/>
                  <a:pt x="5009265" y="1961357"/>
                </a:cubicBezTo>
                <a:cubicBezTo>
                  <a:pt x="5030446" y="1964888"/>
                  <a:pt x="5048096" y="1966653"/>
                  <a:pt x="5062217" y="1966653"/>
                </a:cubicBezTo>
                <a:cubicBezTo>
                  <a:pt x="5076338" y="1966653"/>
                  <a:pt x="5086928" y="1966653"/>
                  <a:pt x="5093988" y="1966653"/>
                </a:cubicBezTo>
                <a:cubicBezTo>
                  <a:pt x="5093988" y="1966653"/>
                  <a:pt x="5092223" y="1964888"/>
                  <a:pt x="5088692" y="1961357"/>
                </a:cubicBezTo>
                <a:cubicBezTo>
                  <a:pt x="5085162" y="1957828"/>
                  <a:pt x="5079867" y="1956063"/>
                  <a:pt x="5072806" y="1956063"/>
                </a:cubicBezTo>
                <a:lnTo>
                  <a:pt x="5062217" y="1945472"/>
                </a:lnTo>
                <a:lnTo>
                  <a:pt x="5030446" y="1945472"/>
                </a:lnTo>
                <a:cubicBezTo>
                  <a:pt x="5023384" y="1959592"/>
                  <a:pt x="5016325" y="1956063"/>
                  <a:pt x="5009265" y="1934882"/>
                </a:cubicBezTo>
                <a:lnTo>
                  <a:pt x="4988084" y="1924290"/>
                </a:lnTo>
                <a:cubicBezTo>
                  <a:pt x="4988084" y="1931351"/>
                  <a:pt x="4986319" y="1936646"/>
                  <a:pt x="4982788" y="1940176"/>
                </a:cubicBezTo>
                <a:cubicBezTo>
                  <a:pt x="4979258" y="1943707"/>
                  <a:pt x="4977492" y="1941941"/>
                  <a:pt x="4977492" y="1934882"/>
                </a:cubicBezTo>
                <a:cubicBezTo>
                  <a:pt x="4977492" y="1927821"/>
                  <a:pt x="4977492" y="1924290"/>
                  <a:pt x="4977492" y="1924290"/>
                </a:cubicBezTo>
                <a:lnTo>
                  <a:pt x="4966902" y="1913701"/>
                </a:lnTo>
                <a:cubicBezTo>
                  <a:pt x="4959842" y="1913701"/>
                  <a:pt x="4959842" y="1910170"/>
                  <a:pt x="4966902" y="1903111"/>
                </a:cubicBezTo>
                <a:lnTo>
                  <a:pt x="4988084" y="1903111"/>
                </a:lnTo>
                <a:cubicBezTo>
                  <a:pt x="4988084" y="1910170"/>
                  <a:pt x="5002204" y="1913701"/>
                  <a:pt x="5030446" y="1913701"/>
                </a:cubicBezTo>
                <a:cubicBezTo>
                  <a:pt x="5030446" y="1913701"/>
                  <a:pt x="5030446" y="1917231"/>
                  <a:pt x="5030446" y="1924290"/>
                </a:cubicBezTo>
                <a:cubicBezTo>
                  <a:pt x="5030446" y="1924290"/>
                  <a:pt x="5033976" y="1926055"/>
                  <a:pt x="5041036" y="1929586"/>
                </a:cubicBezTo>
                <a:cubicBezTo>
                  <a:pt x="5048096" y="1933117"/>
                  <a:pt x="5051626" y="1934882"/>
                  <a:pt x="5051626" y="1934882"/>
                </a:cubicBezTo>
                <a:cubicBezTo>
                  <a:pt x="5065746" y="1934882"/>
                  <a:pt x="5074572" y="1936646"/>
                  <a:pt x="5078102" y="1940176"/>
                </a:cubicBezTo>
                <a:cubicBezTo>
                  <a:pt x="5081632" y="1943707"/>
                  <a:pt x="5088692" y="1941941"/>
                  <a:pt x="5099284" y="1934882"/>
                </a:cubicBezTo>
                <a:cubicBezTo>
                  <a:pt x="5109873" y="1927821"/>
                  <a:pt x="5115169" y="1924290"/>
                  <a:pt x="5115169" y="1924290"/>
                </a:cubicBezTo>
                <a:cubicBezTo>
                  <a:pt x="5115169" y="1910170"/>
                  <a:pt x="5090458" y="1903111"/>
                  <a:pt x="5041036" y="1903111"/>
                </a:cubicBezTo>
                <a:cubicBezTo>
                  <a:pt x="5033976" y="1903111"/>
                  <a:pt x="5030446" y="1906640"/>
                  <a:pt x="5030446" y="1913701"/>
                </a:cubicBezTo>
                <a:lnTo>
                  <a:pt x="5030446" y="1903111"/>
                </a:lnTo>
                <a:cubicBezTo>
                  <a:pt x="5016325" y="1896050"/>
                  <a:pt x="4998674" y="1892520"/>
                  <a:pt x="4977492" y="1892520"/>
                </a:cubicBezTo>
                <a:lnTo>
                  <a:pt x="4956312" y="1892520"/>
                </a:lnTo>
                <a:cubicBezTo>
                  <a:pt x="4956312" y="1899580"/>
                  <a:pt x="4949252" y="1903111"/>
                  <a:pt x="4935132" y="1903111"/>
                </a:cubicBezTo>
                <a:cubicBezTo>
                  <a:pt x="4921011" y="1903111"/>
                  <a:pt x="4910421" y="1903111"/>
                  <a:pt x="4903360" y="1903111"/>
                </a:cubicBezTo>
                <a:cubicBezTo>
                  <a:pt x="4889240" y="1896050"/>
                  <a:pt x="4875120" y="1888989"/>
                  <a:pt x="4860998" y="1881930"/>
                </a:cubicBezTo>
                <a:cubicBezTo>
                  <a:pt x="4853938" y="1881930"/>
                  <a:pt x="4845113" y="1880165"/>
                  <a:pt x="4834523" y="1876634"/>
                </a:cubicBezTo>
                <a:cubicBezTo>
                  <a:pt x="4823932" y="1873103"/>
                  <a:pt x="4815107" y="1871338"/>
                  <a:pt x="4808046" y="1871338"/>
                </a:cubicBezTo>
                <a:lnTo>
                  <a:pt x="4755094" y="1860749"/>
                </a:lnTo>
                <a:cubicBezTo>
                  <a:pt x="4755094" y="1860749"/>
                  <a:pt x="4751565" y="1857218"/>
                  <a:pt x="4744504" y="1850157"/>
                </a:cubicBezTo>
                <a:close/>
                <a:moveTo>
                  <a:pt x="7149852" y="1843540"/>
                </a:moveTo>
                <a:cubicBezTo>
                  <a:pt x="7148968" y="1844422"/>
                  <a:pt x="7148526" y="1846628"/>
                  <a:pt x="7148526" y="1850157"/>
                </a:cubicBezTo>
                <a:cubicBezTo>
                  <a:pt x="7155588" y="1850157"/>
                  <a:pt x="7159118" y="1850157"/>
                  <a:pt x="7159118" y="1850157"/>
                </a:cubicBezTo>
                <a:cubicBezTo>
                  <a:pt x="7159118" y="1850157"/>
                  <a:pt x="7157352" y="1848393"/>
                  <a:pt x="7153822" y="1844863"/>
                </a:cubicBezTo>
                <a:cubicBezTo>
                  <a:pt x="7152058" y="1843098"/>
                  <a:pt x="7150734" y="1842657"/>
                  <a:pt x="7149852" y="1843540"/>
                </a:cubicBezTo>
                <a:close/>
                <a:moveTo>
                  <a:pt x="7942808" y="1839567"/>
                </a:moveTo>
                <a:lnTo>
                  <a:pt x="7953398" y="1850157"/>
                </a:lnTo>
                <a:cubicBezTo>
                  <a:pt x="7946338" y="1850157"/>
                  <a:pt x="7942808" y="1850157"/>
                  <a:pt x="7942808" y="1850157"/>
                </a:cubicBezTo>
                <a:close/>
                <a:moveTo>
                  <a:pt x="7582734" y="1839567"/>
                </a:moveTo>
                <a:cubicBezTo>
                  <a:pt x="7582734" y="1839567"/>
                  <a:pt x="7582734" y="1841332"/>
                  <a:pt x="7582734" y="1844863"/>
                </a:cubicBezTo>
                <a:cubicBezTo>
                  <a:pt x="7582734" y="1848393"/>
                  <a:pt x="7579204" y="1850157"/>
                  <a:pt x="7572144" y="1850157"/>
                </a:cubicBezTo>
                <a:cubicBezTo>
                  <a:pt x="7558024" y="1850157"/>
                  <a:pt x="7554492" y="1857218"/>
                  <a:pt x="7561553" y="1871338"/>
                </a:cubicBezTo>
                <a:lnTo>
                  <a:pt x="7550963" y="1881930"/>
                </a:lnTo>
                <a:cubicBezTo>
                  <a:pt x="7543903" y="1881930"/>
                  <a:pt x="7536842" y="1885459"/>
                  <a:pt x="7529782" y="1892520"/>
                </a:cubicBezTo>
                <a:lnTo>
                  <a:pt x="7519192" y="1903111"/>
                </a:lnTo>
                <a:lnTo>
                  <a:pt x="7529782" y="1903111"/>
                </a:lnTo>
                <a:cubicBezTo>
                  <a:pt x="7543903" y="1903111"/>
                  <a:pt x="7550963" y="1903111"/>
                  <a:pt x="7550963" y="1903111"/>
                </a:cubicBezTo>
                <a:cubicBezTo>
                  <a:pt x="7565082" y="1896050"/>
                  <a:pt x="7575674" y="1888989"/>
                  <a:pt x="7582734" y="1881930"/>
                </a:cubicBezTo>
                <a:cubicBezTo>
                  <a:pt x="7582734" y="1881930"/>
                  <a:pt x="7580970" y="1880165"/>
                  <a:pt x="7577438" y="1876634"/>
                </a:cubicBezTo>
                <a:cubicBezTo>
                  <a:pt x="7573909" y="1873103"/>
                  <a:pt x="7572144" y="1867809"/>
                  <a:pt x="7572144" y="1860749"/>
                </a:cubicBezTo>
                <a:lnTo>
                  <a:pt x="7593326" y="1850157"/>
                </a:lnTo>
                <a:cubicBezTo>
                  <a:pt x="7586264" y="1843098"/>
                  <a:pt x="7582734" y="1839567"/>
                  <a:pt x="7582734" y="1839567"/>
                </a:cubicBezTo>
                <a:close/>
                <a:moveTo>
                  <a:pt x="4680962" y="1839567"/>
                </a:moveTo>
                <a:lnTo>
                  <a:pt x="4680962" y="1850157"/>
                </a:lnTo>
                <a:lnTo>
                  <a:pt x="4691551" y="1850157"/>
                </a:lnTo>
                <a:cubicBezTo>
                  <a:pt x="4691551" y="1843098"/>
                  <a:pt x="4688022" y="1839567"/>
                  <a:pt x="4680962" y="1839567"/>
                </a:cubicBezTo>
                <a:close/>
                <a:moveTo>
                  <a:pt x="3406141" y="1836920"/>
                </a:moveTo>
                <a:cubicBezTo>
                  <a:pt x="3429970" y="1836920"/>
                  <a:pt x="3441882" y="1844863"/>
                  <a:pt x="3441882" y="1860749"/>
                </a:cubicBezTo>
                <a:cubicBezTo>
                  <a:pt x="3441882" y="1860749"/>
                  <a:pt x="3445413" y="1860749"/>
                  <a:pt x="3452474" y="1860749"/>
                </a:cubicBezTo>
                <a:lnTo>
                  <a:pt x="3463064" y="1860749"/>
                </a:lnTo>
                <a:lnTo>
                  <a:pt x="3473655" y="1881930"/>
                </a:lnTo>
                <a:cubicBezTo>
                  <a:pt x="3473655" y="1881930"/>
                  <a:pt x="3470124" y="1881930"/>
                  <a:pt x="3463064" y="1881930"/>
                </a:cubicBezTo>
                <a:cubicBezTo>
                  <a:pt x="3456004" y="1881930"/>
                  <a:pt x="3448943" y="1881930"/>
                  <a:pt x="3441882" y="1881930"/>
                </a:cubicBezTo>
                <a:cubicBezTo>
                  <a:pt x="3420703" y="1874869"/>
                  <a:pt x="3410112" y="1874869"/>
                  <a:pt x="3410112" y="1881930"/>
                </a:cubicBezTo>
                <a:lnTo>
                  <a:pt x="3388931" y="1892520"/>
                </a:lnTo>
                <a:cubicBezTo>
                  <a:pt x="3381872" y="1885459"/>
                  <a:pt x="3378341" y="1881930"/>
                  <a:pt x="3378341" y="1881930"/>
                </a:cubicBezTo>
                <a:cubicBezTo>
                  <a:pt x="3364220" y="1874869"/>
                  <a:pt x="3353630" y="1867809"/>
                  <a:pt x="3346570" y="1860749"/>
                </a:cubicBezTo>
                <a:cubicBezTo>
                  <a:pt x="3346570" y="1846628"/>
                  <a:pt x="3364220" y="1846628"/>
                  <a:pt x="3399522" y="1860749"/>
                </a:cubicBezTo>
                <a:lnTo>
                  <a:pt x="3388931" y="1839567"/>
                </a:lnTo>
                <a:lnTo>
                  <a:pt x="3378341" y="1839567"/>
                </a:lnTo>
                <a:cubicBezTo>
                  <a:pt x="3388931" y="1837803"/>
                  <a:pt x="3398198" y="1836920"/>
                  <a:pt x="3406141" y="1836920"/>
                </a:cubicBezTo>
                <a:close/>
                <a:moveTo>
                  <a:pt x="4810694" y="1831625"/>
                </a:moveTo>
                <a:cubicBezTo>
                  <a:pt x="4805400" y="1831625"/>
                  <a:pt x="4800986" y="1832507"/>
                  <a:pt x="4797456" y="1834272"/>
                </a:cubicBezTo>
                <a:cubicBezTo>
                  <a:pt x="4790396" y="1837803"/>
                  <a:pt x="4786866" y="1839567"/>
                  <a:pt x="4786866" y="1839567"/>
                </a:cubicBezTo>
                <a:cubicBezTo>
                  <a:pt x="4786866" y="1839567"/>
                  <a:pt x="4790396" y="1843098"/>
                  <a:pt x="4797456" y="1850157"/>
                </a:cubicBezTo>
                <a:cubicBezTo>
                  <a:pt x="4811576" y="1857218"/>
                  <a:pt x="4818636" y="1860749"/>
                  <a:pt x="4818636" y="1860749"/>
                </a:cubicBezTo>
                <a:cubicBezTo>
                  <a:pt x="4818636" y="1860749"/>
                  <a:pt x="4822167" y="1857218"/>
                  <a:pt x="4829228" y="1850157"/>
                </a:cubicBezTo>
                <a:cubicBezTo>
                  <a:pt x="4836288" y="1850157"/>
                  <a:pt x="4839818" y="1850157"/>
                  <a:pt x="4839818" y="1850157"/>
                </a:cubicBezTo>
                <a:lnTo>
                  <a:pt x="4860998" y="1839567"/>
                </a:lnTo>
                <a:cubicBezTo>
                  <a:pt x="4853938" y="1839567"/>
                  <a:pt x="4843348" y="1837803"/>
                  <a:pt x="4829228" y="1834272"/>
                </a:cubicBezTo>
                <a:cubicBezTo>
                  <a:pt x="4822167" y="1832507"/>
                  <a:pt x="4815989" y="1831625"/>
                  <a:pt x="4810694" y="1831625"/>
                </a:cubicBezTo>
                <a:close/>
                <a:moveTo>
                  <a:pt x="7635686" y="1828978"/>
                </a:moveTo>
                <a:cubicBezTo>
                  <a:pt x="7635686" y="1828978"/>
                  <a:pt x="7637452" y="1830742"/>
                  <a:pt x="7640982" y="1834272"/>
                </a:cubicBezTo>
                <a:cubicBezTo>
                  <a:pt x="7644511" y="1837803"/>
                  <a:pt x="7646278" y="1839567"/>
                  <a:pt x="7646278" y="1839567"/>
                </a:cubicBezTo>
                <a:cubicBezTo>
                  <a:pt x="7653338" y="1839567"/>
                  <a:pt x="7656867" y="1837803"/>
                  <a:pt x="7656867" y="1834272"/>
                </a:cubicBezTo>
                <a:cubicBezTo>
                  <a:pt x="7656867" y="1830742"/>
                  <a:pt x="7653338" y="1828978"/>
                  <a:pt x="7646278" y="1828978"/>
                </a:cubicBezTo>
                <a:cubicBezTo>
                  <a:pt x="7639216" y="1828978"/>
                  <a:pt x="7635686" y="1828978"/>
                  <a:pt x="7635686" y="1828978"/>
                </a:cubicBezTo>
                <a:close/>
                <a:moveTo>
                  <a:pt x="7492716" y="1828978"/>
                </a:moveTo>
                <a:cubicBezTo>
                  <a:pt x="7460944" y="1828978"/>
                  <a:pt x="7445059" y="1832507"/>
                  <a:pt x="7445059" y="1839567"/>
                </a:cubicBezTo>
                <a:cubicBezTo>
                  <a:pt x="7445059" y="1839567"/>
                  <a:pt x="7446824" y="1841332"/>
                  <a:pt x="7450355" y="1844863"/>
                </a:cubicBezTo>
                <a:cubicBezTo>
                  <a:pt x="7453884" y="1848393"/>
                  <a:pt x="7457415" y="1850157"/>
                  <a:pt x="7460944" y="1850157"/>
                </a:cubicBezTo>
                <a:cubicBezTo>
                  <a:pt x="7464474" y="1850157"/>
                  <a:pt x="7466240" y="1850157"/>
                  <a:pt x="7466240" y="1850157"/>
                </a:cubicBezTo>
                <a:cubicBezTo>
                  <a:pt x="7466240" y="1850157"/>
                  <a:pt x="7466240" y="1853688"/>
                  <a:pt x="7466240" y="1860749"/>
                </a:cubicBezTo>
                <a:cubicBezTo>
                  <a:pt x="7466240" y="1860749"/>
                  <a:pt x="7471534" y="1858984"/>
                  <a:pt x="7482126" y="1855453"/>
                </a:cubicBezTo>
                <a:cubicBezTo>
                  <a:pt x="7492716" y="1851923"/>
                  <a:pt x="7503307" y="1850157"/>
                  <a:pt x="7513896" y="1850157"/>
                </a:cubicBezTo>
                <a:cubicBezTo>
                  <a:pt x="7524486" y="1850157"/>
                  <a:pt x="7529782" y="1848393"/>
                  <a:pt x="7529782" y="1844863"/>
                </a:cubicBezTo>
                <a:cubicBezTo>
                  <a:pt x="7529782" y="1841332"/>
                  <a:pt x="7531548" y="1837803"/>
                  <a:pt x="7535078" y="1834272"/>
                </a:cubicBezTo>
                <a:cubicBezTo>
                  <a:pt x="7538607" y="1830742"/>
                  <a:pt x="7524486" y="1828978"/>
                  <a:pt x="7492716" y="1828978"/>
                </a:cubicBezTo>
                <a:close/>
                <a:moveTo>
                  <a:pt x="6015353" y="1828978"/>
                </a:moveTo>
                <a:lnTo>
                  <a:pt x="6004764" y="1839567"/>
                </a:lnTo>
                <a:lnTo>
                  <a:pt x="6015353" y="1839567"/>
                </a:lnTo>
                <a:cubicBezTo>
                  <a:pt x="6008293" y="1839567"/>
                  <a:pt x="6004764" y="1843098"/>
                  <a:pt x="6004764" y="1850157"/>
                </a:cubicBezTo>
                <a:cubicBezTo>
                  <a:pt x="6011824" y="1850157"/>
                  <a:pt x="6015353" y="1850157"/>
                  <a:pt x="6015353" y="1850157"/>
                </a:cubicBezTo>
                <a:cubicBezTo>
                  <a:pt x="6015353" y="1850157"/>
                  <a:pt x="6017120" y="1848393"/>
                  <a:pt x="6020649" y="1844863"/>
                </a:cubicBezTo>
                <a:cubicBezTo>
                  <a:pt x="6024178" y="1841332"/>
                  <a:pt x="6025943" y="1837803"/>
                  <a:pt x="6025943" y="1834272"/>
                </a:cubicBezTo>
                <a:cubicBezTo>
                  <a:pt x="6025943" y="1830742"/>
                  <a:pt x="6022414" y="1828978"/>
                  <a:pt x="6015353" y="1828978"/>
                </a:cubicBezTo>
                <a:close/>
                <a:moveTo>
                  <a:pt x="5348158" y="1828978"/>
                </a:moveTo>
                <a:cubicBezTo>
                  <a:pt x="5341098" y="1828978"/>
                  <a:pt x="5337566" y="1830742"/>
                  <a:pt x="5337566" y="1834272"/>
                </a:cubicBezTo>
                <a:cubicBezTo>
                  <a:pt x="5337566" y="1837803"/>
                  <a:pt x="5341098" y="1839567"/>
                  <a:pt x="5348158" y="1839567"/>
                </a:cubicBezTo>
                <a:lnTo>
                  <a:pt x="5337566" y="1850157"/>
                </a:lnTo>
                <a:cubicBezTo>
                  <a:pt x="5337566" y="1850157"/>
                  <a:pt x="5341098" y="1850157"/>
                  <a:pt x="5348158" y="1850157"/>
                </a:cubicBezTo>
                <a:cubicBezTo>
                  <a:pt x="5348158" y="1850157"/>
                  <a:pt x="5348158" y="1846628"/>
                  <a:pt x="5348158" y="1839567"/>
                </a:cubicBezTo>
                <a:cubicBezTo>
                  <a:pt x="5355218" y="1839567"/>
                  <a:pt x="5358748" y="1837803"/>
                  <a:pt x="5358748" y="1834272"/>
                </a:cubicBezTo>
                <a:cubicBezTo>
                  <a:pt x="5358748" y="1830742"/>
                  <a:pt x="5355218" y="1828978"/>
                  <a:pt x="5348158" y="1828978"/>
                </a:cubicBezTo>
                <a:close/>
                <a:moveTo>
                  <a:pt x="4013765" y="1828978"/>
                </a:moveTo>
                <a:cubicBezTo>
                  <a:pt x="4006706" y="1828978"/>
                  <a:pt x="4003175" y="1830742"/>
                  <a:pt x="4003175" y="1834272"/>
                </a:cubicBezTo>
                <a:cubicBezTo>
                  <a:pt x="4003175" y="1837803"/>
                  <a:pt x="4004940" y="1839567"/>
                  <a:pt x="4008470" y="1839567"/>
                </a:cubicBezTo>
                <a:cubicBezTo>
                  <a:pt x="4012000" y="1839567"/>
                  <a:pt x="4013765" y="1836037"/>
                  <a:pt x="4013765" y="1828978"/>
                </a:cubicBezTo>
                <a:close/>
                <a:moveTo>
                  <a:pt x="5951812" y="1818386"/>
                </a:moveTo>
                <a:cubicBezTo>
                  <a:pt x="5951812" y="1818386"/>
                  <a:pt x="5953576" y="1820151"/>
                  <a:pt x="5957106" y="1823682"/>
                </a:cubicBezTo>
                <a:cubicBezTo>
                  <a:pt x="5960635" y="1827213"/>
                  <a:pt x="5962401" y="1828978"/>
                  <a:pt x="5962401" y="1828978"/>
                </a:cubicBezTo>
                <a:lnTo>
                  <a:pt x="5972991" y="1818386"/>
                </a:lnTo>
                <a:close/>
                <a:moveTo>
                  <a:pt x="5411700" y="1818386"/>
                </a:moveTo>
                <a:cubicBezTo>
                  <a:pt x="5404640" y="1825447"/>
                  <a:pt x="5404640" y="1832507"/>
                  <a:pt x="5411700" y="1839567"/>
                </a:cubicBezTo>
                <a:cubicBezTo>
                  <a:pt x="5411700" y="1839567"/>
                  <a:pt x="5415230" y="1839567"/>
                  <a:pt x="5422291" y="1839567"/>
                </a:cubicBezTo>
                <a:cubicBezTo>
                  <a:pt x="5422291" y="1839567"/>
                  <a:pt x="5434646" y="1844863"/>
                  <a:pt x="5459356" y="1855453"/>
                </a:cubicBezTo>
                <a:cubicBezTo>
                  <a:pt x="5484068" y="1866044"/>
                  <a:pt x="5496423" y="1874869"/>
                  <a:pt x="5496423" y="1881930"/>
                </a:cubicBezTo>
                <a:cubicBezTo>
                  <a:pt x="5496423" y="1881930"/>
                  <a:pt x="5503483" y="1881930"/>
                  <a:pt x="5517604" y="1881930"/>
                </a:cubicBezTo>
                <a:cubicBezTo>
                  <a:pt x="5531724" y="1881930"/>
                  <a:pt x="5538785" y="1883694"/>
                  <a:pt x="5538785" y="1887224"/>
                </a:cubicBezTo>
                <a:cubicBezTo>
                  <a:pt x="5538785" y="1890755"/>
                  <a:pt x="5542314" y="1892520"/>
                  <a:pt x="5549375" y="1892520"/>
                </a:cubicBezTo>
                <a:cubicBezTo>
                  <a:pt x="5556435" y="1892520"/>
                  <a:pt x="5563496" y="1888989"/>
                  <a:pt x="5570556" y="1881930"/>
                </a:cubicBezTo>
                <a:lnTo>
                  <a:pt x="5581147" y="1871338"/>
                </a:lnTo>
                <a:cubicBezTo>
                  <a:pt x="5588208" y="1864279"/>
                  <a:pt x="5591737" y="1864279"/>
                  <a:pt x="5591737" y="1871338"/>
                </a:cubicBezTo>
                <a:lnTo>
                  <a:pt x="5602327" y="1860749"/>
                </a:lnTo>
                <a:cubicBezTo>
                  <a:pt x="5595266" y="1853688"/>
                  <a:pt x="5589972" y="1851923"/>
                  <a:pt x="5586442" y="1855453"/>
                </a:cubicBezTo>
                <a:cubicBezTo>
                  <a:pt x="5582912" y="1858984"/>
                  <a:pt x="5581147" y="1857218"/>
                  <a:pt x="5581147" y="1850157"/>
                </a:cubicBezTo>
                <a:cubicBezTo>
                  <a:pt x="5581147" y="1843098"/>
                  <a:pt x="5574087" y="1843098"/>
                  <a:pt x="5559966" y="1850157"/>
                </a:cubicBezTo>
                <a:cubicBezTo>
                  <a:pt x="5552906" y="1850157"/>
                  <a:pt x="5547610" y="1850157"/>
                  <a:pt x="5544080" y="1850157"/>
                </a:cubicBezTo>
                <a:cubicBezTo>
                  <a:pt x="5540550" y="1850157"/>
                  <a:pt x="5537020" y="1848393"/>
                  <a:pt x="5533490" y="1844863"/>
                </a:cubicBezTo>
                <a:cubicBezTo>
                  <a:pt x="5529960" y="1841332"/>
                  <a:pt x="5524664" y="1839567"/>
                  <a:pt x="5517604" y="1839567"/>
                </a:cubicBezTo>
                <a:cubicBezTo>
                  <a:pt x="5510544" y="1839567"/>
                  <a:pt x="5505248" y="1836037"/>
                  <a:pt x="5501718" y="1828978"/>
                </a:cubicBezTo>
                <a:cubicBezTo>
                  <a:pt x="5498189" y="1821917"/>
                  <a:pt x="5487598" y="1818386"/>
                  <a:pt x="5469948" y="1818386"/>
                </a:cubicBezTo>
                <a:cubicBezTo>
                  <a:pt x="5452296" y="1818386"/>
                  <a:pt x="5441706" y="1820151"/>
                  <a:pt x="5438176" y="1823682"/>
                </a:cubicBezTo>
                <a:cubicBezTo>
                  <a:pt x="5434646" y="1827213"/>
                  <a:pt x="5429352" y="1828978"/>
                  <a:pt x="5422291" y="1828978"/>
                </a:cubicBezTo>
                <a:cubicBezTo>
                  <a:pt x="5415230" y="1828978"/>
                  <a:pt x="5411700" y="1825447"/>
                  <a:pt x="5411700" y="1818386"/>
                </a:cubicBezTo>
                <a:close/>
                <a:moveTo>
                  <a:pt x="5390518" y="1818386"/>
                </a:moveTo>
                <a:cubicBezTo>
                  <a:pt x="5390518" y="1825447"/>
                  <a:pt x="5392285" y="1828978"/>
                  <a:pt x="5395814" y="1828978"/>
                </a:cubicBezTo>
                <a:cubicBezTo>
                  <a:pt x="5399344" y="1828978"/>
                  <a:pt x="5401110" y="1827213"/>
                  <a:pt x="5401110" y="1823682"/>
                </a:cubicBezTo>
                <a:cubicBezTo>
                  <a:pt x="5401110" y="1820151"/>
                  <a:pt x="5397579" y="1818386"/>
                  <a:pt x="5390518" y="1818386"/>
                </a:cubicBezTo>
                <a:close/>
                <a:moveTo>
                  <a:pt x="4744504" y="1818386"/>
                </a:moveTo>
                <a:cubicBezTo>
                  <a:pt x="4744504" y="1818386"/>
                  <a:pt x="4748034" y="1821917"/>
                  <a:pt x="4755094" y="1828978"/>
                </a:cubicBezTo>
                <a:cubicBezTo>
                  <a:pt x="4762155" y="1828978"/>
                  <a:pt x="4762155" y="1827213"/>
                  <a:pt x="4755094" y="1823682"/>
                </a:cubicBezTo>
                <a:cubicBezTo>
                  <a:pt x="4748034" y="1820151"/>
                  <a:pt x="4744504" y="1818386"/>
                  <a:pt x="4744504" y="1818386"/>
                </a:cubicBezTo>
                <a:close/>
                <a:moveTo>
                  <a:pt x="4151441" y="1818386"/>
                </a:moveTo>
                <a:lnTo>
                  <a:pt x="4162031" y="1828978"/>
                </a:lnTo>
                <a:cubicBezTo>
                  <a:pt x="4169092" y="1828978"/>
                  <a:pt x="4169092" y="1825447"/>
                  <a:pt x="4162031" y="1818386"/>
                </a:cubicBezTo>
                <a:close/>
                <a:moveTo>
                  <a:pt x="4530048" y="1813092"/>
                </a:moveTo>
                <a:cubicBezTo>
                  <a:pt x="4521223" y="1813092"/>
                  <a:pt x="4515045" y="1814857"/>
                  <a:pt x="4511514" y="1818386"/>
                </a:cubicBezTo>
                <a:cubicBezTo>
                  <a:pt x="4511514" y="1818386"/>
                  <a:pt x="4520340" y="1821917"/>
                  <a:pt x="4537991" y="1828978"/>
                </a:cubicBezTo>
                <a:cubicBezTo>
                  <a:pt x="4555641" y="1836037"/>
                  <a:pt x="4575058" y="1841332"/>
                  <a:pt x="4596238" y="1844863"/>
                </a:cubicBezTo>
                <a:cubicBezTo>
                  <a:pt x="4617420" y="1848393"/>
                  <a:pt x="4629774" y="1850157"/>
                  <a:pt x="4633305" y="1850157"/>
                </a:cubicBezTo>
                <a:cubicBezTo>
                  <a:pt x="4636834" y="1850157"/>
                  <a:pt x="4636834" y="1848393"/>
                  <a:pt x="4633305" y="1844863"/>
                </a:cubicBezTo>
                <a:cubicBezTo>
                  <a:pt x="4629774" y="1841332"/>
                  <a:pt x="4624480" y="1839567"/>
                  <a:pt x="4617420" y="1839567"/>
                </a:cubicBezTo>
                <a:cubicBezTo>
                  <a:pt x="4610359" y="1839567"/>
                  <a:pt x="4606828" y="1839567"/>
                  <a:pt x="4606828" y="1839567"/>
                </a:cubicBezTo>
                <a:cubicBezTo>
                  <a:pt x="4606828" y="1832507"/>
                  <a:pt x="4592708" y="1825447"/>
                  <a:pt x="4564468" y="1818386"/>
                </a:cubicBezTo>
                <a:cubicBezTo>
                  <a:pt x="4550346" y="1814857"/>
                  <a:pt x="4538873" y="1813092"/>
                  <a:pt x="4530048" y="1813092"/>
                </a:cubicBezTo>
                <a:close/>
                <a:moveTo>
                  <a:pt x="7414612" y="1811767"/>
                </a:moveTo>
                <a:cubicBezTo>
                  <a:pt x="7411963" y="1810886"/>
                  <a:pt x="7409758" y="1811327"/>
                  <a:pt x="7407992" y="1813092"/>
                </a:cubicBezTo>
                <a:cubicBezTo>
                  <a:pt x="7404463" y="1816622"/>
                  <a:pt x="7406226" y="1821917"/>
                  <a:pt x="7413288" y="1828978"/>
                </a:cubicBezTo>
                <a:lnTo>
                  <a:pt x="7423878" y="1839567"/>
                </a:lnTo>
                <a:cubicBezTo>
                  <a:pt x="7430938" y="1832507"/>
                  <a:pt x="7430938" y="1825447"/>
                  <a:pt x="7423878" y="1818386"/>
                </a:cubicBezTo>
                <a:cubicBezTo>
                  <a:pt x="7420347" y="1814857"/>
                  <a:pt x="7417259" y="1812651"/>
                  <a:pt x="7414612" y="1811767"/>
                </a:cubicBezTo>
                <a:close/>
                <a:moveTo>
                  <a:pt x="5855174" y="1811767"/>
                </a:moveTo>
                <a:cubicBezTo>
                  <a:pt x="5854290" y="1810886"/>
                  <a:pt x="5852966" y="1811327"/>
                  <a:pt x="5851202" y="1813092"/>
                </a:cubicBezTo>
                <a:cubicBezTo>
                  <a:pt x="5847672" y="1816622"/>
                  <a:pt x="5845908" y="1818386"/>
                  <a:pt x="5845908" y="1818386"/>
                </a:cubicBezTo>
                <a:lnTo>
                  <a:pt x="5856497" y="1818386"/>
                </a:lnTo>
                <a:cubicBezTo>
                  <a:pt x="5856497" y="1814857"/>
                  <a:pt x="5856054" y="1812651"/>
                  <a:pt x="5855174" y="1811767"/>
                </a:cubicBezTo>
                <a:close/>
                <a:moveTo>
                  <a:pt x="7900446" y="1807797"/>
                </a:moveTo>
                <a:cubicBezTo>
                  <a:pt x="7900446" y="1807797"/>
                  <a:pt x="7902212" y="1807797"/>
                  <a:pt x="7905742" y="1807797"/>
                </a:cubicBezTo>
                <a:cubicBezTo>
                  <a:pt x="7909271" y="1807797"/>
                  <a:pt x="7918098" y="1807797"/>
                  <a:pt x="7932219" y="1807797"/>
                </a:cubicBezTo>
                <a:cubicBezTo>
                  <a:pt x="7953398" y="1814857"/>
                  <a:pt x="7965754" y="1820151"/>
                  <a:pt x="7969284" y="1823682"/>
                </a:cubicBezTo>
                <a:cubicBezTo>
                  <a:pt x="7972815" y="1827213"/>
                  <a:pt x="7978109" y="1828978"/>
                  <a:pt x="7985171" y="1828978"/>
                </a:cubicBezTo>
                <a:cubicBezTo>
                  <a:pt x="7992231" y="1828978"/>
                  <a:pt x="7995760" y="1830742"/>
                  <a:pt x="7995760" y="1834272"/>
                </a:cubicBezTo>
                <a:cubicBezTo>
                  <a:pt x="7995760" y="1837803"/>
                  <a:pt x="7999290" y="1839567"/>
                  <a:pt x="8006350" y="1839567"/>
                </a:cubicBezTo>
                <a:cubicBezTo>
                  <a:pt x="8013412" y="1839567"/>
                  <a:pt x="8016942" y="1843098"/>
                  <a:pt x="8016942" y="1850157"/>
                </a:cubicBezTo>
                <a:cubicBezTo>
                  <a:pt x="8002821" y="1850157"/>
                  <a:pt x="7995760" y="1846628"/>
                  <a:pt x="7995760" y="1839567"/>
                </a:cubicBezTo>
                <a:cubicBezTo>
                  <a:pt x="7988700" y="1839567"/>
                  <a:pt x="7963990" y="1836037"/>
                  <a:pt x="7921627" y="1828978"/>
                </a:cubicBezTo>
                <a:cubicBezTo>
                  <a:pt x="7914567" y="1821917"/>
                  <a:pt x="7911038" y="1821917"/>
                  <a:pt x="7911038" y="1828978"/>
                </a:cubicBezTo>
                <a:cubicBezTo>
                  <a:pt x="7911038" y="1836037"/>
                  <a:pt x="7909271" y="1839567"/>
                  <a:pt x="7905742" y="1839567"/>
                </a:cubicBezTo>
                <a:cubicBezTo>
                  <a:pt x="7902212" y="1839567"/>
                  <a:pt x="7900446" y="1836037"/>
                  <a:pt x="7900446" y="1828978"/>
                </a:cubicBezTo>
                <a:cubicBezTo>
                  <a:pt x="7900446" y="1821917"/>
                  <a:pt x="7900446" y="1818386"/>
                  <a:pt x="7900446" y="1818386"/>
                </a:cubicBezTo>
                <a:close/>
                <a:moveTo>
                  <a:pt x="7370926" y="1807797"/>
                </a:moveTo>
                <a:lnTo>
                  <a:pt x="7360336" y="1818386"/>
                </a:lnTo>
                <a:cubicBezTo>
                  <a:pt x="7360336" y="1818386"/>
                  <a:pt x="7363866" y="1818386"/>
                  <a:pt x="7370926" y="1818386"/>
                </a:cubicBezTo>
                <a:cubicBezTo>
                  <a:pt x="7370926" y="1811327"/>
                  <a:pt x="7370926" y="1807797"/>
                  <a:pt x="7370926" y="1807797"/>
                </a:cubicBezTo>
                <a:close/>
                <a:moveTo>
                  <a:pt x="5274025" y="1807797"/>
                </a:moveTo>
                <a:lnTo>
                  <a:pt x="5284614" y="1818386"/>
                </a:lnTo>
                <a:lnTo>
                  <a:pt x="5326977" y="1828978"/>
                </a:lnTo>
                <a:lnTo>
                  <a:pt x="5316386" y="1818386"/>
                </a:lnTo>
                <a:cubicBezTo>
                  <a:pt x="5309326" y="1818386"/>
                  <a:pt x="5304031" y="1816622"/>
                  <a:pt x="5300500" y="1813092"/>
                </a:cubicBezTo>
                <a:cubicBezTo>
                  <a:pt x="5296970" y="1809561"/>
                  <a:pt x="5293440" y="1807797"/>
                  <a:pt x="5289910" y="1807797"/>
                </a:cubicBezTo>
                <a:cubicBezTo>
                  <a:pt x="5286381" y="1807797"/>
                  <a:pt x="5284614" y="1807797"/>
                  <a:pt x="5284614" y="1807797"/>
                </a:cubicBezTo>
                <a:cubicBezTo>
                  <a:pt x="5277554" y="1807797"/>
                  <a:pt x="5274025" y="1807797"/>
                  <a:pt x="5274025" y="1807797"/>
                </a:cubicBezTo>
                <a:close/>
                <a:moveTo>
                  <a:pt x="4723324" y="1807797"/>
                </a:moveTo>
                <a:cubicBezTo>
                  <a:pt x="4716263" y="1807797"/>
                  <a:pt x="4710968" y="1809561"/>
                  <a:pt x="4707438" y="1813092"/>
                </a:cubicBezTo>
                <a:cubicBezTo>
                  <a:pt x="4703907" y="1816622"/>
                  <a:pt x="4705672" y="1818386"/>
                  <a:pt x="4712732" y="1818386"/>
                </a:cubicBezTo>
                <a:cubicBezTo>
                  <a:pt x="4719792" y="1825447"/>
                  <a:pt x="4723324" y="1825447"/>
                  <a:pt x="4723324" y="1818386"/>
                </a:cubicBezTo>
                <a:cubicBezTo>
                  <a:pt x="4723324" y="1818386"/>
                  <a:pt x="4723324" y="1814857"/>
                  <a:pt x="4723324" y="1807797"/>
                </a:cubicBezTo>
                <a:close/>
                <a:moveTo>
                  <a:pt x="3876090" y="1807797"/>
                </a:moveTo>
                <a:cubicBezTo>
                  <a:pt x="3883150" y="1821917"/>
                  <a:pt x="3890210" y="1825447"/>
                  <a:pt x="3897271" y="1818386"/>
                </a:cubicBezTo>
                <a:lnTo>
                  <a:pt x="3897271" y="1807797"/>
                </a:lnTo>
                <a:cubicBezTo>
                  <a:pt x="3890210" y="1807797"/>
                  <a:pt x="3886681" y="1807797"/>
                  <a:pt x="3886681" y="1807797"/>
                </a:cubicBezTo>
                <a:cubicBezTo>
                  <a:pt x="3879620" y="1807797"/>
                  <a:pt x="3876090" y="1807797"/>
                  <a:pt x="3876090" y="1807797"/>
                </a:cubicBezTo>
                <a:close/>
                <a:moveTo>
                  <a:pt x="7509924" y="1801177"/>
                </a:moveTo>
                <a:cubicBezTo>
                  <a:pt x="7507278" y="1800295"/>
                  <a:pt x="7505072" y="1800736"/>
                  <a:pt x="7503307" y="1802501"/>
                </a:cubicBezTo>
                <a:cubicBezTo>
                  <a:pt x="7499778" y="1806032"/>
                  <a:pt x="7487420" y="1807797"/>
                  <a:pt x="7466240" y="1807797"/>
                </a:cubicBezTo>
                <a:cubicBezTo>
                  <a:pt x="7459178" y="1807797"/>
                  <a:pt x="7455649" y="1807797"/>
                  <a:pt x="7455649" y="1807797"/>
                </a:cubicBezTo>
                <a:lnTo>
                  <a:pt x="7508601" y="1828978"/>
                </a:lnTo>
                <a:lnTo>
                  <a:pt x="7508601" y="1818386"/>
                </a:lnTo>
                <a:cubicBezTo>
                  <a:pt x="7508601" y="1811327"/>
                  <a:pt x="7512130" y="1807797"/>
                  <a:pt x="7519192" y="1807797"/>
                </a:cubicBezTo>
                <a:cubicBezTo>
                  <a:pt x="7515662" y="1804267"/>
                  <a:pt x="7512572" y="1802060"/>
                  <a:pt x="7509924" y="1801177"/>
                </a:cubicBezTo>
                <a:close/>
                <a:moveTo>
                  <a:pt x="7434468" y="1797205"/>
                </a:moveTo>
                <a:lnTo>
                  <a:pt x="7434468" y="1807797"/>
                </a:lnTo>
                <a:cubicBezTo>
                  <a:pt x="7434468" y="1807797"/>
                  <a:pt x="7437999" y="1807797"/>
                  <a:pt x="7445059" y="1807797"/>
                </a:cubicBezTo>
                <a:close/>
                <a:moveTo>
                  <a:pt x="7386812" y="1797205"/>
                </a:moveTo>
                <a:cubicBezTo>
                  <a:pt x="7383282" y="1797205"/>
                  <a:pt x="7381516" y="1800736"/>
                  <a:pt x="7381516" y="1807797"/>
                </a:cubicBezTo>
                <a:cubicBezTo>
                  <a:pt x="7381516" y="1814857"/>
                  <a:pt x="7385047" y="1818386"/>
                  <a:pt x="7392107" y="1818386"/>
                </a:cubicBezTo>
                <a:cubicBezTo>
                  <a:pt x="7392107" y="1818386"/>
                  <a:pt x="7393872" y="1816622"/>
                  <a:pt x="7397403" y="1813092"/>
                </a:cubicBezTo>
                <a:cubicBezTo>
                  <a:pt x="7400932" y="1809561"/>
                  <a:pt x="7402697" y="1807797"/>
                  <a:pt x="7402697" y="1807797"/>
                </a:cubicBezTo>
                <a:cubicBezTo>
                  <a:pt x="7402697" y="1800736"/>
                  <a:pt x="7399168" y="1797205"/>
                  <a:pt x="7392107" y="1797205"/>
                </a:cubicBezTo>
                <a:cubicBezTo>
                  <a:pt x="7392107" y="1797205"/>
                  <a:pt x="7390341" y="1797205"/>
                  <a:pt x="7386812" y="1797205"/>
                </a:cubicBezTo>
                <a:close/>
                <a:moveTo>
                  <a:pt x="7307384" y="1797205"/>
                </a:moveTo>
                <a:lnTo>
                  <a:pt x="7296793" y="1807797"/>
                </a:lnTo>
                <a:cubicBezTo>
                  <a:pt x="7296793" y="1807797"/>
                  <a:pt x="7296793" y="1811327"/>
                  <a:pt x="7296793" y="1818386"/>
                </a:cubicBezTo>
                <a:lnTo>
                  <a:pt x="7307384" y="1818386"/>
                </a:lnTo>
                <a:cubicBezTo>
                  <a:pt x="7307384" y="1811327"/>
                  <a:pt x="7310914" y="1807797"/>
                  <a:pt x="7317974" y="1807797"/>
                </a:cubicBezTo>
                <a:lnTo>
                  <a:pt x="7317974" y="1797205"/>
                </a:lnTo>
                <a:cubicBezTo>
                  <a:pt x="7310914" y="1797205"/>
                  <a:pt x="7307384" y="1797205"/>
                  <a:pt x="7307384" y="1797205"/>
                </a:cubicBezTo>
                <a:close/>
                <a:moveTo>
                  <a:pt x="4490334" y="1797205"/>
                </a:moveTo>
                <a:cubicBezTo>
                  <a:pt x="4476214" y="1804266"/>
                  <a:pt x="4476214" y="1811327"/>
                  <a:pt x="4490334" y="1818386"/>
                </a:cubicBezTo>
                <a:cubicBezTo>
                  <a:pt x="4497394" y="1818386"/>
                  <a:pt x="4500924" y="1818386"/>
                  <a:pt x="4500924" y="1818386"/>
                </a:cubicBezTo>
                <a:cubicBezTo>
                  <a:pt x="4500924" y="1811327"/>
                  <a:pt x="4500924" y="1807797"/>
                  <a:pt x="4500924" y="1807797"/>
                </a:cubicBezTo>
                <a:close/>
                <a:moveTo>
                  <a:pt x="2838230" y="1797205"/>
                </a:moveTo>
                <a:cubicBezTo>
                  <a:pt x="2845290" y="1804266"/>
                  <a:pt x="2857646" y="1809561"/>
                  <a:pt x="2875296" y="1813092"/>
                </a:cubicBezTo>
                <a:cubicBezTo>
                  <a:pt x="2892946" y="1816622"/>
                  <a:pt x="2908831" y="1821917"/>
                  <a:pt x="2922954" y="1828978"/>
                </a:cubicBezTo>
                <a:cubicBezTo>
                  <a:pt x="2937074" y="1836037"/>
                  <a:pt x="2947664" y="1843098"/>
                  <a:pt x="2954724" y="1850157"/>
                </a:cubicBezTo>
                <a:cubicBezTo>
                  <a:pt x="2968845" y="1850157"/>
                  <a:pt x="2990026" y="1857218"/>
                  <a:pt x="3018266" y="1871338"/>
                </a:cubicBezTo>
                <a:cubicBezTo>
                  <a:pt x="3025327" y="1878399"/>
                  <a:pt x="3035918" y="1883694"/>
                  <a:pt x="3050039" y="1887224"/>
                </a:cubicBezTo>
                <a:cubicBezTo>
                  <a:pt x="3064160" y="1890755"/>
                  <a:pt x="3071218" y="1892520"/>
                  <a:pt x="3071218" y="1892520"/>
                </a:cubicBezTo>
                <a:cubicBezTo>
                  <a:pt x="3085339" y="1899580"/>
                  <a:pt x="3102990" y="1908405"/>
                  <a:pt x="3124171" y="1918996"/>
                </a:cubicBezTo>
                <a:cubicBezTo>
                  <a:pt x="3145351" y="1929586"/>
                  <a:pt x="3155942" y="1934882"/>
                  <a:pt x="3155942" y="1934882"/>
                </a:cubicBezTo>
                <a:cubicBezTo>
                  <a:pt x="3155942" y="1941941"/>
                  <a:pt x="3145351" y="1941941"/>
                  <a:pt x="3124171" y="1934882"/>
                </a:cubicBezTo>
                <a:cubicBezTo>
                  <a:pt x="3074749" y="1906640"/>
                  <a:pt x="3039447" y="1892520"/>
                  <a:pt x="3018266" y="1892520"/>
                </a:cubicBezTo>
                <a:cubicBezTo>
                  <a:pt x="3018266" y="1892520"/>
                  <a:pt x="3011207" y="1888989"/>
                  <a:pt x="2997086" y="1881930"/>
                </a:cubicBezTo>
                <a:lnTo>
                  <a:pt x="2922954" y="1850157"/>
                </a:lnTo>
                <a:cubicBezTo>
                  <a:pt x="2887652" y="1836037"/>
                  <a:pt x="2870002" y="1828978"/>
                  <a:pt x="2870002" y="1828978"/>
                </a:cubicBezTo>
                <a:cubicBezTo>
                  <a:pt x="2862941" y="1828978"/>
                  <a:pt x="2857646" y="1827213"/>
                  <a:pt x="2854115" y="1823682"/>
                </a:cubicBezTo>
                <a:cubicBezTo>
                  <a:pt x="2850585" y="1820151"/>
                  <a:pt x="2845290" y="1818386"/>
                  <a:pt x="2838230" y="1818386"/>
                </a:cubicBezTo>
                <a:close/>
                <a:moveTo>
                  <a:pt x="4665738" y="1793896"/>
                </a:moveTo>
                <a:cubicBezTo>
                  <a:pt x="4663532" y="1794338"/>
                  <a:pt x="4661546" y="1795441"/>
                  <a:pt x="4659780" y="1797205"/>
                </a:cubicBezTo>
                <a:cubicBezTo>
                  <a:pt x="4652720" y="1804266"/>
                  <a:pt x="4652720" y="1809561"/>
                  <a:pt x="4659780" y="1813092"/>
                </a:cubicBezTo>
                <a:cubicBezTo>
                  <a:pt x="4666840" y="1816622"/>
                  <a:pt x="4670372" y="1814857"/>
                  <a:pt x="4670372" y="1807797"/>
                </a:cubicBezTo>
                <a:cubicBezTo>
                  <a:pt x="4670372" y="1807797"/>
                  <a:pt x="4672136" y="1807797"/>
                  <a:pt x="4675666" y="1807797"/>
                </a:cubicBezTo>
                <a:cubicBezTo>
                  <a:pt x="4679196" y="1807797"/>
                  <a:pt x="4680962" y="1811327"/>
                  <a:pt x="4680962" y="1818386"/>
                </a:cubicBezTo>
                <a:cubicBezTo>
                  <a:pt x="4695082" y="1818386"/>
                  <a:pt x="4702142" y="1818386"/>
                  <a:pt x="4702142" y="1818386"/>
                </a:cubicBezTo>
                <a:cubicBezTo>
                  <a:pt x="4702142" y="1818386"/>
                  <a:pt x="4698612" y="1814857"/>
                  <a:pt x="4691551" y="1807797"/>
                </a:cubicBezTo>
                <a:cubicBezTo>
                  <a:pt x="4680962" y="1797205"/>
                  <a:pt x="4672357" y="1792573"/>
                  <a:pt x="4665738" y="1793896"/>
                </a:cubicBezTo>
                <a:close/>
                <a:moveTo>
                  <a:pt x="7234574" y="1791911"/>
                </a:moveTo>
                <a:cubicBezTo>
                  <a:pt x="7235457" y="1791911"/>
                  <a:pt x="7236780" y="1793676"/>
                  <a:pt x="7238546" y="1797205"/>
                </a:cubicBezTo>
                <a:cubicBezTo>
                  <a:pt x="7242076" y="1804266"/>
                  <a:pt x="7240312" y="1804266"/>
                  <a:pt x="7233251" y="1797205"/>
                </a:cubicBezTo>
                <a:cubicBezTo>
                  <a:pt x="7233251" y="1793676"/>
                  <a:pt x="7233692" y="1791911"/>
                  <a:pt x="7234574" y="1791911"/>
                </a:cubicBezTo>
                <a:close/>
                <a:moveTo>
                  <a:pt x="7201480" y="1786615"/>
                </a:moveTo>
                <a:lnTo>
                  <a:pt x="7212070" y="1797205"/>
                </a:lnTo>
                <a:lnTo>
                  <a:pt x="7212070" y="1786615"/>
                </a:lnTo>
                <a:cubicBezTo>
                  <a:pt x="7212070" y="1786615"/>
                  <a:pt x="7208540" y="1786615"/>
                  <a:pt x="7201480" y="1786615"/>
                </a:cubicBezTo>
                <a:close/>
                <a:moveTo>
                  <a:pt x="5316386" y="1786615"/>
                </a:moveTo>
                <a:lnTo>
                  <a:pt x="5316386" y="1807797"/>
                </a:lnTo>
                <a:cubicBezTo>
                  <a:pt x="5330506" y="1807797"/>
                  <a:pt x="5341098" y="1807797"/>
                  <a:pt x="5348158" y="1807797"/>
                </a:cubicBezTo>
                <a:cubicBezTo>
                  <a:pt x="5341098" y="1807797"/>
                  <a:pt x="5337566" y="1804266"/>
                  <a:pt x="5337566" y="1797205"/>
                </a:cubicBezTo>
                <a:cubicBezTo>
                  <a:pt x="5337566" y="1790146"/>
                  <a:pt x="5334037" y="1786615"/>
                  <a:pt x="5326977" y="1786615"/>
                </a:cubicBezTo>
                <a:close/>
                <a:moveTo>
                  <a:pt x="3929042" y="1786615"/>
                </a:moveTo>
                <a:lnTo>
                  <a:pt x="3939633" y="1797205"/>
                </a:lnTo>
                <a:lnTo>
                  <a:pt x="3950223" y="1797205"/>
                </a:lnTo>
                <a:cubicBezTo>
                  <a:pt x="3950223" y="1790146"/>
                  <a:pt x="3948458" y="1786615"/>
                  <a:pt x="3944928" y="1786615"/>
                </a:cubicBezTo>
                <a:cubicBezTo>
                  <a:pt x="3941398" y="1786615"/>
                  <a:pt x="3936102" y="1786615"/>
                  <a:pt x="3929042" y="1786615"/>
                </a:cubicBezTo>
                <a:close/>
                <a:moveTo>
                  <a:pt x="3155942" y="1786615"/>
                </a:moveTo>
                <a:cubicBezTo>
                  <a:pt x="3163002" y="1786615"/>
                  <a:pt x="3168297" y="1790146"/>
                  <a:pt x="3171829" y="1797205"/>
                </a:cubicBezTo>
                <a:cubicBezTo>
                  <a:pt x="3175358" y="1804266"/>
                  <a:pt x="3175358" y="1807797"/>
                  <a:pt x="3171829" y="1807797"/>
                </a:cubicBezTo>
                <a:cubicBezTo>
                  <a:pt x="3168297" y="1807797"/>
                  <a:pt x="3163002" y="1807797"/>
                  <a:pt x="3155942" y="1807797"/>
                </a:cubicBezTo>
                <a:lnTo>
                  <a:pt x="3145351" y="1797205"/>
                </a:lnTo>
                <a:cubicBezTo>
                  <a:pt x="3138291" y="1797205"/>
                  <a:pt x="3141821" y="1793676"/>
                  <a:pt x="3155942" y="1786615"/>
                </a:cubicBezTo>
                <a:close/>
                <a:moveTo>
                  <a:pt x="7341802" y="1781320"/>
                </a:moveTo>
                <a:cubicBezTo>
                  <a:pt x="7340038" y="1781320"/>
                  <a:pt x="7339155" y="1783086"/>
                  <a:pt x="7339155" y="1786615"/>
                </a:cubicBezTo>
                <a:lnTo>
                  <a:pt x="7349745" y="1786615"/>
                </a:lnTo>
                <a:cubicBezTo>
                  <a:pt x="7346216" y="1783086"/>
                  <a:pt x="7343567" y="1781320"/>
                  <a:pt x="7341802" y="1781320"/>
                </a:cubicBezTo>
                <a:close/>
                <a:moveTo>
                  <a:pt x="7259726" y="1781320"/>
                </a:moveTo>
                <a:cubicBezTo>
                  <a:pt x="7256197" y="1781320"/>
                  <a:pt x="7250902" y="1783086"/>
                  <a:pt x="7243841" y="1786615"/>
                </a:cubicBezTo>
                <a:cubicBezTo>
                  <a:pt x="7229722" y="1786615"/>
                  <a:pt x="7222660" y="1786615"/>
                  <a:pt x="7222660" y="1786615"/>
                </a:cubicBezTo>
                <a:lnTo>
                  <a:pt x="7233251" y="1797205"/>
                </a:lnTo>
                <a:cubicBezTo>
                  <a:pt x="7226190" y="1797205"/>
                  <a:pt x="7222660" y="1800736"/>
                  <a:pt x="7222660" y="1807797"/>
                </a:cubicBezTo>
                <a:lnTo>
                  <a:pt x="7222660" y="1818386"/>
                </a:lnTo>
                <a:lnTo>
                  <a:pt x="7233251" y="1818386"/>
                </a:lnTo>
                <a:cubicBezTo>
                  <a:pt x="7240312" y="1818386"/>
                  <a:pt x="7249136" y="1816622"/>
                  <a:pt x="7259726" y="1813092"/>
                </a:cubicBezTo>
                <a:cubicBezTo>
                  <a:pt x="7270318" y="1809561"/>
                  <a:pt x="7273847" y="1806032"/>
                  <a:pt x="7270318" y="1802501"/>
                </a:cubicBezTo>
                <a:cubicBezTo>
                  <a:pt x="7266788" y="1798970"/>
                  <a:pt x="7265022" y="1793676"/>
                  <a:pt x="7265022" y="1786615"/>
                </a:cubicBezTo>
                <a:cubicBezTo>
                  <a:pt x="7265022" y="1783086"/>
                  <a:pt x="7263258" y="1781320"/>
                  <a:pt x="7259726" y="1781320"/>
                </a:cubicBezTo>
                <a:close/>
                <a:moveTo>
                  <a:pt x="7794542" y="1776026"/>
                </a:moveTo>
                <a:cubicBezTo>
                  <a:pt x="7787482" y="1776026"/>
                  <a:pt x="7783952" y="1777790"/>
                  <a:pt x="7783952" y="1781320"/>
                </a:cubicBezTo>
                <a:cubicBezTo>
                  <a:pt x="7783952" y="1784851"/>
                  <a:pt x="7785717" y="1786615"/>
                  <a:pt x="7789248" y="1786615"/>
                </a:cubicBezTo>
                <a:cubicBezTo>
                  <a:pt x="7792778" y="1786615"/>
                  <a:pt x="7794542" y="1783085"/>
                  <a:pt x="7794542" y="1776026"/>
                </a:cubicBezTo>
                <a:close/>
                <a:moveTo>
                  <a:pt x="7688638" y="1776026"/>
                </a:moveTo>
                <a:cubicBezTo>
                  <a:pt x="7688638" y="1776026"/>
                  <a:pt x="7688638" y="1779555"/>
                  <a:pt x="7688638" y="1786615"/>
                </a:cubicBezTo>
                <a:lnTo>
                  <a:pt x="7699230" y="1797205"/>
                </a:lnTo>
                <a:cubicBezTo>
                  <a:pt x="7706290" y="1790146"/>
                  <a:pt x="7709820" y="1784851"/>
                  <a:pt x="7709820" y="1781320"/>
                </a:cubicBezTo>
                <a:cubicBezTo>
                  <a:pt x="7709820" y="1777790"/>
                  <a:pt x="7706290" y="1776026"/>
                  <a:pt x="7699230" y="1776026"/>
                </a:cubicBezTo>
                <a:close/>
                <a:moveTo>
                  <a:pt x="7286203" y="1776026"/>
                </a:moveTo>
                <a:cubicBezTo>
                  <a:pt x="7286203" y="1776026"/>
                  <a:pt x="7282674" y="1779555"/>
                  <a:pt x="7275612" y="1786615"/>
                </a:cubicBezTo>
                <a:lnTo>
                  <a:pt x="7286203" y="1786615"/>
                </a:lnTo>
                <a:close/>
                <a:moveTo>
                  <a:pt x="5221073" y="1776026"/>
                </a:moveTo>
                <a:lnTo>
                  <a:pt x="5221073" y="1786615"/>
                </a:lnTo>
                <a:lnTo>
                  <a:pt x="5231662" y="1786615"/>
                </a:lnTo>
                <a:cubicBezTo>
                  <a:pt x="5231662" y="1779555"/>
                  <a:pt x="5228133" y="1776026"/>
                  <a:pt x="5221073" y="1776026"/>
                </a:cubicBezTo>
                <a:close/>
                <a:moveTo>
                  <a:pt x="4447972" y="1776026"/>
                </a:moveTo>
                <a:lnTo>
                  <a:pt x="4416202" y="1786615"/>
                </a:lnTo>
                <a:cubicBezTo>
                  <a:pt x="4416202" y="1793676"/>
                  <a:pt x="4430322" y="1793676"/>
                  <a:pt x="4458562" y="1786615"/>
                </a:cubicBezTo>
                <a:close/>
                <a:moveTo>
                  <a:pt x="3749004" y="1776026"/>
                </a:moveTo>
                <a:cubicBezTo>
                  <a:pt x="3749004" y="1783085"/>
                  <a:pt x="3749004" y="1786615"/>
                  <a:pt x="3749004" y="1786615"/>
                </a:cubicBezTo>
                <a:cubicBezTo>
                  <a:pt x="3749004" y="1786615"/>
                  <a:pt x="3747240" y="1786615"/>
                  <a:pt x="3743710" y="1786615"/>
                </a:cubicBezTo>
                <a:cubicBezTo>
                  <a:pt x="3740180" y="1786615"/>
                  <a:pt x="3738415" y="1784851"/>
                  <a:pt x="3738415" y="1781320"/>
                </a:cubicBezTo>
                <a:cubicBezTo>
                  <a:pt x="3738415" y="1777790"/>
                  <a:pt x="3741946" y="1776026"/>
                  <a:pt x="3749004" y="1776026"/>
                </a:cubicBezTo>
                <a:close/>
                <a:moveTo>
                  <a:pt x="3335979" y="1776026"/>
                </a:moveTo>
                <a:lnTo>
                  <a:pt x="3335979" y="1786615"/>
                </a:lnTo>
                <a:cubicBezTo>
                  <a:pt x="3328920" y="1786615"/>
                  <a:pt x="3327153" y="1788380"/>
                  <a:pt x="3330685" y="1791911"/>
                </a:cubicBezTo>
                <a:cubicBezTo>
                  <a:pt x="3334214" y="1795441"/>
                  <a:pt x="3339509" y="1797205"/>
                  <a:pt x="3346570" y="1797205"/>
                </a:cubicBezTo>
                <a:cubicBezTo>
                  <a:pt x="3353630" y="1804266"/>
                  <a:pt x="3360690" y="1807797"/>
                  <a:pt x="3367751" y="1807797"/>
                </a:cubicBezTo>
                <a:cubicBezTo>
                  <a:pt x="3374810" y="1807797"/>
                  <a:pt x="3378341" y="1804266"/>
                  <a:pt x="3378341" y="1797205"/>
                </a:cubicBezTo>
                <a:lnTo>
                  <a:pt x="3388931" y="1797205"/>
                </a:lnTo>
                <a:cubicBezTo>
                  <a:pt x="3388931" y="1804266"/>
                  <a:pt x="3395992" y="1804266"/>
                  <a:pt x="3410112" y="1797205"/>
                </a:cubicBezTo>
                <a:lnTo>
                  <a:pt x="3441882" y="1797205"/>
                </a:lnTo>
                <a:cubicBezTo>
                  <a:pt x="3448943" y="1804266"/>
                  <a:pt x="3456004" y="1807797"/>
                  <a:pt x="3463064" y="1807797"/>
                </a:cubicBezTo>
                <a:cubicBezTo>
                  <a:pt x="3498365" y="1821917"/>
                  <a:pt x="3519546" y="1832507"/>
                  <a:pt x="3526607" y="1839567"/>
                </a:cubicBezTo>
                <a:lnTo>
                  <a:pt x="3516016" y="1839567"/>
                </a:lnTo>
                <a:lnTo>
                  <a:pt x="3505426" y="1839567"/>
                </a:lnTo>
                <a:lnTo>
                  <a:pt x="3558378" y="1850157"/>
                </a:lnTo>
                <a:cubicBezTo>
                  <a:pt x="3572498" y="1843098"/>
                  <a:pt x="3607799" y="1853688"/>
                  <a:pt x="3664282" y="1881930"/>
                </a:cubicBezTo>
                <a:cubicBezTo>
                  <a:pt x="3671342" y="1881930"/>
                  <a:pt x="3680167" y="1883694"/>
                  <a:pt x="3690758" y="1887224"/>
                </a:cubicBezTo>
                <a:cubicBezTo>
                  <a:pt x="3701348" y="1890755"/>
                  <a:pt x="3706644" y="1892520"/>
                  <a:pt x="3706644" y="1892520"/>
                </a:cubicBezTo>
                <a:cubicBezTo>
                  <a:pt x="3763126" y="1899580"/>
                  <a:pt x="3801956" y="1913701"/>
                  <a:pt x="3823138" y="1934882"/>
                </a:cubicBezTo>
                <a:cubicBezTo>
                  <a:pt x="3830198" y="1934882"/>
                  <a:pt x="3840788" y="1936646"/>
                  <a:pt x="3854908" y="1940176"/>
                </a:cubicBezTo>
                <a:cubicBezTo>
                  <a:pt x="3869030" y="1943707"/>
                  <a:pt x="3876090" y="1941941"/>
                  <a:pt x="3876090" y="1934882"/>
                </a:cubicBezTo>
                <a:lnTo>
                  <a:pt x="3918452" y="1956063"/>
                </a:lnTo>
                <a:lnTo>
                  <a:pt x="3907860" y="1956063"/>
                </a:lnTo>
                <a:lnTo>
                  <a:pt x="3897271" y="1966653"/>
                </a:lnTo>
                <a:cubicBezTo>
                  <a:pt x="3911392" y="1966653"/>
                  <a:pt x="3921982" y="1966653"/>
                  <a:pt x="3929042" y="1966653"/>
                </a:cubicBezTo>
                <a:cubicBezTo>
                  <a:pt x="3936102" y="1966653"/>
                  <a:pt x="3939633" y="1968417"/>
                  <a:pt x="3939633" y="1971948"/>
                </a:cubicBezTo>
                <a:cubicBezTo>
                  <a:pt x="3939633" y="1975478"/>
                  <a:pt x="3946692" y="1979007"/>
                  <a:pt x="3960812" y="1982538"/>
                </a:cubicBezTo>
                <a:cubicBezTo>
                  <a:pt x="3974934" y="1986069"/>
                  <a:pt x="3981994" y="1987834"/>
                  <a:pt x="3981994" y="1987834"/>
                </a:cubicBezTo>
                <a:lnTo>
                  <a:pt x="4013765" y="1998424"/>
                </a:lnTo>
                <a:cubicBezTo>
                  <a:pt x="4027886" y="2012544"/>
                  <a:pt x="4042006" y="2019605"/>
                  <a:pt x="4056127" y="2019605"/>
                </a:cubicBezTo>
                <a:cubicBezTo>
                  <a:pt x="4091429" y="2026665"/>
                  <a:pt x="4116140" y="2033725"/>
                  <a:pt x="4130260" y="2040786"/>
                </a:cubicBezTo>
                <a:cubicBezTo>
                  <a:pt x="4137320" y="2047846"/>
                  <a:pt x="4147910" y="2051376"/>
                  <a:pt x="4162031" y="2051376"/>
                </a:cubicBezTo>
                <a:cubicBezTo>
                  <a:pt x="4176152" y="2051376"/>
                  <a:pt x="4183212" y="2049611"/>
                  <a:pt x="4183212" y="2046080"/>
                </a:cubicBezTo>
                <a:cubicBezTo>
                  <a:pt x="4183212" y="2042550"/>
                  <a:pt x="4186743" y="2040786"/>
                  <a:pt x="4193802" y="2040786"/>
                </a:cubicBezTo>
                <a:cubicBezTo>
                  <a:pt x="4200862" y="2040786"/>
                  <a:pt x="4206158" y="2040786"/>
                  <a:pt x="4209688" y="2040786"/>
                </a:cubicBezTo>
                <a:cubicBezTo>
                  <a:pt x="4213218" y="2040786"/>
                  <a:pt x="4214983" y="2040786"/>
                  <a:pt x="4214983" y="2040786"/>
                </a:cubicBezTo>
                <a:cubicBezTo>
                  <a:pt x="4222044" y="2040786"/>
                  <a:pt x="4225574" y="2044315"/>
                  <a:pt x="4225574" y="2051376"/>
                </a:cubicBezTo>
                <a:cubicBezTo>
                  <a:pt x="4225574" y="2058436"/>
                  <a:pt x="4227339" y="2063732"/>
                  <a:pt x="4230868" y="2067261"/>
                </a:cubicBezTo>
                <a:cubicBezTo>
                  <a:pt x="4234400" y="2070792"/>
                  <a:pt x="4239695" y="2072557"/>
                  <a:pt x="4246754" y="2072557"/>
                </a:cubicBezTo>
                <a:cubicBezTo>
                  <a:pt x="4253814" y="2072557"/>
                  <a:pt x="4260874" y="2076088"/>
                  <a:pt x="4267935" y="2083146"/>
                </a:cubicBezTo>
                <a:lnTo>
                  <a:pt x="4267935" y="2093738"/>
                </a:lnTo>
                <a:cubicBezTo>
                  <a:pt x="4260874" y="2086677"/>
                  <a:pt x="4246754" y="2083146"/>
                  <a:pt x="4225574" y="2083146"/>
                </a:cubicBezTo>
                <a:cubicBezTo>
                  <a:pt x="4204393" y="2076088"/>
                  <a:pt x="4183212" y="2069026"/>
                  <a:pt x="4162031" y="2061967"/>
                </a:cubicBezTo>
                <a:cubicBezTo>
                  <a:pt x="4154970" y="2061967"/>
                  <a:pt x="4144381" y="2058436"/>
                  <a:pt x="4130260" y="2051376"/>
                </a:cubicBezTo>
                <a:cubicBezTo>
                  <a:pt x="4116140" y="2044315"/>
                  <a:pt x="4103784" y="2039021"/>
                  <a:pt x="4093194" y="2035490"/>
                </a:cubicBezTo>
                <a:cubicBezTo>
                  <a:pt x="4082604" y="2031959"/>
                  <a:pt x="4070248" y="2028430"/>
                  <a:pt x="4056127" y="2024900"/>
                </a:cubicBezTo>
                <a:cubicBezTo>
                  <a:pt x="4042006" y="2021369"/>
                  <a:pt x="4027886" y="2019605"/>
                  <a:pt x="4013765" y="2019605"/>
                </a:cubicBezTo>
                <a:lnTo>
                  <a:pt x="3939633" y="1998424"/>
                </a:lnTo>
                <a:cubicBezTo>
                  <a:pt x="3925511" y="1998424"/>
                  <a:pt x="3914921" y="2001954"/>
                  <a:pt x="3907860" y="2009015"/>
                </a:cubicBezTo>
                <a:cubicBezTo>
                  <a:pt x="3900802" y="2009015"/>
                  <a:pt x="3890210" y="2005484"/>
                  <a:pt x="3876090" y="1998424"/>
                </a:cubicBezTo>
                <a:cubicBezTo>
                  <a:pt x="3861969" y="1998424"/>
                  <a:pt x="3853144" y="1996659"/>
                  <a:pt x="3849614" y="1993128"/>
                </a:cubicBezTo>
                <a:cubicBezTo>
                  <a:pt x="3846084" y="1989598"/>
                  <a:pt x="3844319" y="1987834"/>
                  <a:pt x="3844319" y="1987834"/>
                </a:cubicBezTo>
                <a:lnTo>
                  <a:pt x="3833728" y="1977242"/>
                </a:lnTo>
                <a:lnTo>
                  <a:pt x="3812548" y="1966653"/>
                </a:lnTo>
                <a:lnTo>
                  <a:pt x="3780776" y="1956063"/>
                </a:lnTo>
                <a:cubicBezTo>
                  <a:pt x="3780776" y="1963122"/>
                  <a:pt x="3784306" y="1966653"/>
                  <a:pt x="3791367" y="1966653"/>
                </a:cubicBezTo>
                <a:cubicBezTo>
                  <a:pt x="3791367" y="1966653"/>
                  <a:pt x="3793132" y="1968417"/>
                  <a:pt x="3796662" y="1971948"/>
                </a:cubicBezTo>
                <a:cubicBezTo>
                  <a:pt x="3800192" y="1975478"/>
                  <a:pt x="3805488" y="1977242"/>
                  <a:pt x="3812548" y="1977242"/>
                </a:cubicBezTo>
                <a:cubicBezTo>
                  <a:pt x="3819607" y="1977242"/>
                  <a:pt x="3823138" y="1980773"/>
                  <a:pt x="3823138" y="1987834"/>
                </a:cubicBezTo>
                <a:cubicBezTo>
                  <a:pt x="3823138" y="1994894"/>
                  <a:pt x="3823138" y="1998424"/>
                  <a:pt x="3823138" y="1998424"/>
                </a:cubicBezTo>
                <a:lnTo>
                  <a:pt x="3801956" y="1998424"/>
                </a:lnTo>
                <a:lnTo>
                  <a:pt x="3749004" y="1956063"/>
                </a:lnTo>
                <a:lnTo>
                  <a:pt x="3717234" y="1934882"/>
                </a:lnTo>
                <a:cubicBezTo>
                  <a:pt x="3717234" y="1934882"/>
                  <a:pt x="3713703" y="1934882"/>
                  <a:pt x="3706644" y="1934882"/>
                </a:cubicBezTo>
                <a:cubicBezTo>
                  <a:pt x="3699584" y="1934882"/>
                  <a:pt x="3696052" y="1931351"/>
                  <a:pt x="3696052" y="1924290"/>
                </a:cubicBezTo>
                <a:lnTo>
                  <a:pt x="3685463" y="1924290"/>
                </a:lnTo>
                <a:cubicBezTo>
                  <a:pt x="3678402" y="1917231"/>
                  <a:pt x="3658986" y="1908405"/>
                  <a:pt x="3627215" y="1897815"/>
                </a:cubicBezTo>
                <a:cubicBezTo>
                  <a:pt x="3595444" y="1887224"/>
                  <a:pt x="3568968" y="1881930"/>
                  <a:pt x="3547788" y="1881930"/>
                </a:cubicBezTo>
                <a:cubicBezTo>
                  <a:pt x="3540728" y="1874869"/>
                  <a:pt x="3526607" y="1867809"/>
                  <a:pt x="3505426" y="1860749"/>
                </a:cubicBezTo>
                <a:cubicBezTo>
                  <a:pt x="3484244" y="1853688"/>
                  <a:pt x="3463064" y="1846628"/>
                  <a:pt x="3441882" y="1839567"/>
                </a:cubicBezTo>
                <a:cubicBezTo>
                  <a:pt x="3350099" y="1811327"/>
                  <a:pt x="3300678" y="1797205"/>
                  <a:pt x="3293618" y="1797205"/>
                </a:cubicBezTo>
                <a:close/>
                <a:moveTo>
                  <a:pt x="7709820" y="1765434"/>
                </a:moveTo>
                <a:cubicBezTo>
                  <a:pt x="7709820" y="1765434"/>
                  <a:pt x="7713348" y="1768965"/>
                  <a:pt x="7720409" y="1776026"/>
                </a:cubicBezTo>
                <a:lnTo>
                  <a:pt x="7741590" y="1765434"/>
                </a:lnTo>
                <a:close/>
                <a:moveTo>
                  <a:pt x="6555464" y="1765434"/>
                </a:moveTo>
                <a:lnTo>
                  <a:pt x="6544874" y="1776026"/>
                </a:lnTo>
                <a:cubicBezTo>
                  <a:pt x="6558994" y="1776026"/>
                  <a:pt x="6566054" y="1776026"/>
                  <a:pt x="6566054" y="1776026"/>
                </a:cubicBezTo>
                <a:close/>
                <a:moveTo>
                  <a:pt x="5231662" y="1765434"/>
                </a:moveTo>
                <a:cubicBezTo>
                  <a:pt x="5231662" y="1772495"/>
                  <a:pt x="5235194" y="1776026"/>
                  <a:pt x="5242254" y="1776026"/>
                </a:cubicBezTo>
                <a:lnTo>
                  <a:pt x="5242254" y="1765434"/>
                </a:lnTo>
                <a:close/>
                <a:moveTo>
                  <a:pt x="3060629" y="1765434"/>
                </a:moveTo>
                <a:cubicBezTo>
                  <a:pt x="3067689" y="1765434"/>
                  <a:pt x="3071218" y="1767199"/>
                  <a:pt x="3071218" y="1770730"/>
                </a:cubicBezTo>
                <a:cubicBezTo>
                  <a:pt x="3071218" y="1774261"/>
                  <a:pt x="3067689" y="1776026"/>
                  <a:pt x="3060629" y="1776026"/>
                </a:cubicBezTo>
                <a:close/>
                <a:moveTo>
                  <a:pt x="5146940" y="1754845"/>
                </a:moveTo>
                <a:lnTo>
                  <a:pt x="5146940" y="1765434"/>
                </a:lnTo>
                <a:cubicBezTo>
                  <a:pt x="5146940" y="1765434"/>
                  <a:pt x="5154000" y="1761905"/>
                  <a:pt x="5168121" y="1754845"/>
                </a:cubicBezTo>
                <a:close/>
                <a:moveTo>
                  <a:pt x="4575058" y="1754845"/>
                </a:moveTo>
                <a:lnTo>
                  <a:pt x="4564468" y="1765434"/>
                </a:lnTo>
                <a:lnTo>
                  <a:pt x="4564468" y="1776026"/>
                </a:lnTo>
                <a:cubicBezTo>
                  <a:pt x="4564468" y="1776026"/>
                  <a:pt x="4566232" y="1776026"/>
                  <a:pt x="4569762" y="1776026"/>
                </a:cubicBezTo>
                <a:cubicBezTo>
                  <a:pt x="4573292" y="1776026"/>
                  <a:pt x="4578587" y="1776026"/>
                  <a:pt x="4585647" y="1776026"/>
                </a:cubicBezTo>
                <a:cubicBezTo>
                  <a:pt x="4585647" y="1783085"/>
                  <a:pt x="4590943" y="1788380"/>
                  <a:pt x="4601532" y="1791911"/>
                </a:cubicBezTo>
                <a:cubicBezTo>
                  <a:pt x="4612124" y="1795441"/>
                  <a:pt x="4620949" y="1797205"/>
                  <a:pt x="4628010" y="1797205"/>
                </a:cubicBezTo>
                <a:cubicBezTo>
                  <a:pt x="4635070" y="1797205"/>
                  <a:pt x="4640366" y="1797205"/>
                  <a:pt x="4643895" y="1797205"/>
                </a:cubicBezTo>
                <a:cubicBezTo>
                  <a:pt x="4647424" y="1797205"/>
                  <a:pt x="4649190" y="1793676"/>
                  <a:pt x="4649190" y="1786615"/>
                </a:cubicBezTo>
                <a:cubicBezTo>
                  <a:pt x="4649190" y="1779555"/>
                  <a:pt x="4643895" y="1774261"/>
                  <a:pt x="4633305" y="1770730"/>
                </a:cubicBezTo>
                <a:cubicBezTo>
                  <a:pt x="4622714" y="1767199"/>
                  <a:pt x="4610359" y="1765434"/>
                  <a:pt x="4596238" y="1765434"/>
                </a:cubicBezTo>
                <a:cubicBezTo>
                  <a:pt x="4589178" y="1765434"/>
                  <a:pt x="4585647" y="1763670"/>
                  <a:pt x="4585647" y="1760140"/>
                </a:cubicBezTo>
                <a:cubicBezTo>
                  <a:pt x="4585647" y="1756609"/>
                  <a:pt x="4582118" y="1754845"/>
                  <a:pt x="4575058" y="1754845"/>
                </a:cubicBezTo>
                <a:close/>
                <a:moveTo>
                  <a:pt x="4379134" y="1754845"/>
                </a:moveTo>
                <a:cubicBezTo>
                  <a:pt x="4375605" y="1754845"/>
                  <a:pt x="4373839" y="1756609"/>
                  <a:pt x="4373839" y="1760140"/>
                </a:cubicBezTo>
                <a:cubicBezTo>
                  <a:pt x="4373839" y="1763670"/>
                  <a:pt x="4377370" y="1767199"/>
                  <a:pt x="4384430" y="1770730"/>
                </a:cubicBezTo>
                <a:cubicBezTo>
                  <a:pt x="4391490" y="1774261"/>
                  <a:pt x="4396785" y="1774261"/>
                  <a:pt x="4400316" y="1770730"/>
                </a:cubicBezTo>
                <a:cubicBezTo>
                  <a:pt x="4403846" y="1767199"/>
                  <a:pt x="4405610" y="1765434"/>
                  <a:pt x="4405610" y="1765434"/>
                </a:cubicBezTo>
                <a:cubicBezTo>
                  <a:pt x="4405610" y="1765434"/>
                  <a:pt x="4403846" y="1765434"/>
                  <a:pt x="4400316" y="1765434"/>
                </a:cubicBezTo>
                <a:cubicBezTo>
                  <a:pt x="4396785" y="1765434"/>
                  <a:pt x="4393256" y="1763670"/>
                  <a:pt x="4389724" y="1760140"/>
                </a:cubicBezTo>
                <a:cubicBezTo>
                  <a:pt x="4386195" y="1756609"/>
                  <a:pt x="4382664" y="1754845"/>
                  <a:pt x="4379134" y="1754845"/>
                </a:cubicBezTo>
                <a:close/>
                <a:moveTo>
                  <a:pt x="4331478" y="1754845"/>
                </a:moveTo>
                <a:lnTo>
                  <a:pt x="4352658" y="1765434"/>
                </a:lnTo>
                <a:lnTo>
                  <a:pt x="4352658" y="1754845"/>
                </a:lnTo>
                <a:close/>
                <a:moveTo>
                  <a:pt x="7667457" y="1744253"/>
                </a:moveTo>
                <a:lnTo>
                  <a:pt x="7656867" y="1754845"/>
                </a:lnTo>
                <a:lnTo>
                  <a:pt x="7667457" y="1754845"/>
                </a:lnTo>
                <a:lnTo>
                  <a:pt x="7678048" y="1765434"/>
                </a:lnTo>
                <a:lnTo>
                  <a:pt x="7699230" y="1765434"/>
                </a:lnTo>
                <a:lnTo>
                  <a:pt x="7688638" y="1754845"/>
                </a:lnTo>
                <a:cubicBezTo>
                  <a:pt x="7688638" y="1754845"/>
                  <a:pt x="7686874" y="1753080"/>
                  <a:pt x="7683344" y="1749549"/>
                </a:cubicBezTo>
                <a:cubicBezTo>
                  <a:pt x="7679813" y="1746018"/>
                  <a:pt x="7674519" y="1744253"/>
                  <a:pt x="7667457" y="1744253"/>
                </a:cubicBezTo>
                <a:close/>
                <a:moveTo>
                  <a:pt x="7455649" y="1744253"/>
                </a:moveTo>
                <a:cubicBezTo>
                  <a:pt x="7448588" y="1744253"/>
                  <a:pt x="7443293" y="1746018"/>
                  <a:pt x="7439764" y="1749549"/>
                </a:cubicBezTo>
                <a:cubicBezTo>
                  <a:pt x="7436234" y="1753080"/>
                  <a:pt x="7436234" y="1756609"/>
                  <a:pt x="7439764" y="1760140"/>
                </a:cubicBezTo>
                <a:cubicBezTo>
                  <a:pt x="7443293" y="1763670"/>
                  <a:pt x="7446824" y="1765434"/>
                  <a:pt x="7450355" y="1765434"/>
                </a:cubicBezTo>
                <a:cubicBezTo>
                  <a:pt x="7453884" y="1765434"/>
                  <a:pt x="7455649" y="1761905"/>
                  <a:pt x="7455649" y="1754845"/>
                </a:cubicBezTo>
                <a:close/>
                <a:moveTo>
                  <a:pt x="7222660" y="1744253"/>
                </a:moveTo>
                <a:cubicBezTo>
                  <a:pt x="7215600" y="1744253"/>
                  <a:pt x="7208540" y="1747784"/>
                  <a:pt x="7201480" y="1754845"/>
                </a:cubicBezTo>
                <a:lnTo>
                  <a:pt x="7159118" y="1754845"/>
                </a:lnTo>
                <a:cubicBezTo>
                  <a:pt x="7159118" y="1754845"/>
                  <a:pt x="7152058" y="1754845"/>
                  <a:pt x="7137937" y="1754845"/>
                </a:cubicBezTo>
                <a:lnTo>
                  <a:pt x="7116756" y="1754845"/>
                </a:lnTo>
                <a:cubicBezTo>
                  <a:pt x="7116756" y="1761905"/>
                  <a:pt x="7113226" y="1765434"/>
                  <a:pt x="7106166" y="1765434"/>
                </a:cubicBezTo>
                <a:lnTo>
                  <a:pt x="7106166" y="1776026"/>
                </a:lnTo>
                <a:cubicBezTo>
                  <a:pt x="7113226" y="1776026"/>
                  <a:pt x="7118522" y="1774261"/>
                  <a:pt x="7122052" y="1770730"/>
                </a:cubicBezTo>
                <a:cubicBezTo>
                  <a:pt x="7125581" y="1767199"/>
                  <a:pt x="7134408" y="1765434"/>
                  <a:pt x="7148526" y="1765434"/>
                </a:cubicBezTo>
                <a:lnTo>
                  <a:pt x="7159118" y="1776026"/>
                </a:lnTo>
                <a:lnTo>
                  <a:pt x="7159118" y="1786615"/>
                </a:lnTo>
                <a:cubicBezTo>
                  <a:pt x="7166178" y="1786615"/>
                  <a:pt x="7171474" y="1784851"/>
                  <a:pt x="7175004" y="1781320"/>
                </a:cubicBezTo>
                <a:cubicBezTo>
                  <a:pt x="7178533" y="1777790"/>
                  <a:pt x="7182064" y="1776026"/>
                  <a:pt x="7185593" y="1776026"/>
                </a:cubicBezTo>
                <a:cubicBezTo>
                  <a:pt x="7189122" y="1776026"/>
                  <a:pt x="7190889" y="1779555"/>
                  <a:pt x="7190889" y="1786615"/>
                </a:cubicBezTo>
                <a:cubicBezTo>
                  <a:pt x="7190889" y="1793676"/>
                  <a:pt x="7192655" y="1793676"/>
                  <a:pt x="7196184" y="1786615"/>
                </a:cubicBezTo>
                <a:cubicBezTo>
                  <a:pt x="7199714" y="1779555"/>
                  <a:pt x="7201480" y="1776026"/>
                  <a:pt x="7201480" y="1776026"/>
                </a:cubicBezTo>
                <a:lnTo>
                  <a:pt x="7212070" y="1776026"/>
                </a:lnTo>
                <a:cubicBezTo>
                  <a:pt x="7212070" y="1776026"/>
                  <a:pt x="7213836" y="1776026"/>
                  <a:pt x="7217366" y="1776026"/>
                </a:cubicBezTo>
                <a:cubicBezTo>
                  <a:pt x="7220895" y="1776026"/>
                  <a:pt x="7219130" y="1772495"/>
                  <a:pt x="7212070" y="1765434"/>
                </a:cubicBezTo>
                <a:cubicBezTo>
                  <a:pt x="7212070" y="1758374"/>
                  <a:pt x="7212070" y="1754845"/>
                  <a:pt x="7212070" y="1754845"/>
                </a:cubicBezTo>
                <a:close/>
                <a:moveTo>
                  <a:pt x="4744504" y="1744253"/>
                </a:moveTo>
                <a:cubicBezTo>
                  <a:pt x="4744504" y="1751314"/>
                  <a:pt x="4748034" y="1754845"/>
                  <a:pt x="4755094" y="1754845"/>
                </a:cubicBezTo>
                <a:lnTo>
                  <a:pt x="4755094" y="1744253"/>
                </a:lnTo>
                <a:close/>
                <a:moveTo>
                  <a:pt x="3902566" y="1744253"/>
                </a:moveTo>
                <a:cubicBezTo>
                  <a:pt x="3899036" y="1744253"/>
                  <a:pt x="3897271" y="1747784"/>
                  <a:pt x="3897271" y="1754845"/>
                </a:cubicBezTo>
                <a:cubicBezTo>
                  <a:pt x="3897271" y="1754845"/>
                  <a:pt x="3900802" y="1754845"/>
                  <a:pt x="3907860" y="1754845"/>
                </a:cubicBezTo>
                <a:cubicBezTo>
                  <a:pt x="3907860" y="1747784"/>
                  <a:pt x="3906096" y="1744253"/>
                  <a:pt x="3902566" y="1744253"/>
                </a:cubicBezTo>
                <a:close/>
                <a:moveTo>
                  <a:pt x="8069894" y="1733663"/>
                </a:moveTo>
                <a:lnTo>
                  <a:pt x="8101664" y="1733663"/>
                </a:lnTo>
                <a:lnTo>
                  <a:pt x="8080483" y="1744253"/>
                </a:lnTo>
                <a:cubicBezTo>
                  <a:pt x="8073423" y="1744253"/>
                  <a:pt x="8069894" y="1740724"/>
                  <a:pt x="8069894" y="1733663"/>
                </a:cubicBezTo>
                <a:close/>
                <a:moveTo>
                  <a:pt x="7625096" y="1733663"/>
                </a:moveTo>
                <a:lnTo>
                  <a:pt x="7614505" y="1744253"/>
                </a:lnTo>
                <a:cubicBezTo>
                  <a:pt x="7621567" y="1744253"/>
                  <a:pt x="7625096" y="1744253"/>
                  <a:pt x="7625096" y="1744253"/>
                </a:cubicBezTo>
                <a:cubicBezTo>
                  <a:pt x="7632156" y="1744253"/>
                  <a:pt x="7635686" y="1742489"/>
                  <a:pt x="7635686" y="1738959"/>
                </a:cubicBezTo>
                <a:cubicBezTo>
                  <a:pt x="7635686" y="1735428"/>
                  <a:pt x="7632156" y="1733663"/>
                  <a:pt x="7625096" y="1733663"/>
                </a:cubicBezTo>
                <a:close/>
                <a:moveTo>
                  <a:pt x="7529782" y="1733663"/>
                </a:moveTo>
                <a:cubicBezTo>
                  <a:pt x="7522722" y="1733663"/>
                  <a:pt x="7522722" y="1737194"/>
                  <a:pt x="7529782" y="1744253"/>
                </a:cubicBezTo>
                <a:cubicBezTo>
                  <a:pt x="7529782" y="1744253"/>
                  <a:pt x="7529782" y="1747784"/>
                  <a:pt x="7529782" y="1754845"/>
                </a:cubicBezTo>
                <a:lnTo>
                  <a:pt x="7540374" y="1754845"/>
                </a:lnTo>
                <a:cubicBezTo>
                  <a:pt x="7547434" y="1754845"/>
                  <a:pt x="7552730" y="1754845"/>
                  <a:pt x="7556259" y="1754845"/>
                </a:cubicBezTo>
                <a:cubicBezTo>
                  <a:pt x="7559788" y="1754845"/>
                  <a:pt x="7561553" y="1758374"/>
                  <a:pt x="7561553" y="1765434"/>
                </a:cubicBezTo>
                <a:cubicBezTo>
                  <a:pt x="7561553" y="1765434"/>
                  <a:pt x="7565082" y="1765434"/>
                  <a:pt x="7572144" y="1765434"/>
                </a:cubicBezTo>
                <a:cubicBezTo>
                  <a:pt x="7579204" y="1765434"/>
                  <a:pt x="7579204" y="1761905"/>
                  <a:pt x="7572144" y="1754845"/>
                </a:cubicBezTo>
                <a:cubicBezTo>
                  <a:pt x="7572144" y="1754845"/>
                  <a:pt x="7570378" y="1753080"/>
                  <a:pt x="7566848" y="1749549"/>
                </a:cubicBezTo>
                <a:cubicBezTo>
                  <a:pt x="7563319" y="1746018"/>
                  <a:pt x="7561553" y="1744253"/>
                  <a:pt x="7561553" y="1744253"/>
                </a:cubicBezTo>
                <a:cubicBezTo>
                  <a:pt x="7554492" y="1744253"/>
                  <a:pt x="7549197" y="1742489"/>
                  <a:pt x="7545668" y="1738959"/>
                </a:cubicBezTo>
                <a:cubicBezTo>
                  <a:pt x="7542138" y="1735428"/>
                  <a:pt x="7536842" y="1733663"/>
                  <a:pt x="7529782" y="1733663"/>
                </a:cubicBezTo>
                <a:close/>
                <a:moveTo>
                  <a:pt x="7498011" y="1733663"/>
                </a:moveTo>
                <a:cubicBezTo>
                  <a:pt x="7490951" y="1733663"/>
                  <a:pt x="7483890" y="1737194"/>
                  <a:pt x="7476830" y="1744253"/>
                </a:cubicBezTo>
                <a:cubicBezTo>
                  <a:pt x="7469770" y="1751314"/>
                  <a:pt x="7469770" y="1754845"/>
                  <a:pt x="7476830" y="1754845"/>
                </a:cubicBezTo>
                <a:cubicBezTo>
                  <a:pt x="7483890" y="1761905"/>
                  <a:pt x="7494482" y="1761905"/>
                  <a:pt x="7508601" y="1754845"/>
                </a:cubicBezTo>
                <a:cubicBezTo>
                  <a:pt x="7515663" y="1747784"/>
                  <a:pt x="7517426" y="1742489"/>
                  <a:pt x="7513896" y="1738959"/>
                </a:cubicBezTo>
                <a:cubicBezTo>
                  <a:pt x="7510367" y="1735428"/>
                  <a:pt x="7505072" y="1733663"/>
                  <a:pt x="7498011" y="1733663"/>
                </a:cubicBezTo>
                <a:close/>
                <a:moveTo>
                  <a:pt x="7169708" y="1733663"/>
                </a:moveTo>
                <a:cubicBezTo>
                  <a:pt x="7162648" y="1733663"/>
                  <a:pt x="7159118" y="1737194"/>
                  <a:pt x="7159118" y="1744253"/>
                </a:cubicBezTo>
                <a:lnTo>
                  <a:pt x="7169708" y="1744253"/>
                </a:lnTo>
                <a:close/>
                <a:moveTo>
                  <a:pt x="5104578" y="1733663"/>
                </a:moveTo>
                <a:cubicBezTo>
                  <a:pt x="5104578" y="1747784"/>
                  <a:pt x="5108108" y="1751314"/>
                  <a:pt x="5115169" y="1744253"/>
                </a:cubicBezTo>
                <a:cubicBezTo>
                  <a:pt x="5115169" y="1737194"/>
                  <a:pt x="5111638" y="1733663"/>
                  <a:pt x="5104578" y="1733663"/>
                </a:cubicBezTo>
                <a:close/>
                <a:moveTo>
                  <a:pt x="4278526" y="1733663"/>
                </a:moveTo>
                <a:cubicBezTo>
                  <a:pt x="4285585" y="1733663"/>
                  <a:pt x="4289116" y="1733663"/>
                  <a:pt x="4289116" y="1733663"/>
                </a:cubicBezTo>
                <a:lnTo>
                  <a:pt x="4289116" y="1744253"/>
                </a:lnTo>
                <a:cubicBezTo>
                  <a:pt x="4282056" y="1744253"/>
                  <a:pt x="4278526" y="1740724"/>
                  <a:pt x="4278526" y="1733663"/>
                </a:cubicBezTo>
                <a:close/>
                <a:moveTo>
                  <a:pt x="3918452" y="1733663"/>
                </a:moveTo>
                <a:lnTo>
                  <a:pt x="3918452" y="1744253"/>
                </a:lnTo>
                <a:cubicBezTo>
                  <a:pt x="3918452" y="1751314"/>
                  <a:pt x="3921982" y="1754845"/>
                  <a:pt x="3929042" y="1754845"/>
                </a:cubicBezTo>
                <a:cubicBezTo>
                  <a:pt x="3929042" y="1754845"/>
                  <a:pt x="3929042" y="1751314"/>
                  <a:pt x="3929042" y="1744253"/>
                </a:cubicBezTo>
                <a:cubicBezTo>
                  <a:pt x="3921982" y="1737194"/>
                  <a:pt x="3918452" y="1733663"/>
                  <a:pt x="3918452" y="1733663"/>
                </a:cubicBezTo>
                <a:close/>
                <a:moveTo>
                  <a:pt x="3664282" y="1733663"/>
                </a:moveTo>
                <a:lnTo>
                  <a:pt x="3674872" y="1733663"/>
                </a:lnTo>
                <a:cubicBezTo>
                  <a:pt x="3674872" y="1733663"/>
                  <a:pt x="3676636" y="1733663"/>
                  <a:pt x="3680167" y="1733663"/>
                </a:cubicBezTo>
                <a:cubicBezTo>
                  <a:pt x="3683698" y="1733663"/>
                  <a:pt x="3685463" y="1737194"/>
                  <a:pt x="3685463" y="1744253"/>
                </a:cubicBezTo>
                <a:lnTo>
                  <a:pt x="3674872" y="1744253"/>
                </a:lnTo>
                <a:close/>
                <a:moveTo>
                  <a:pt x="3177123" y="1733663"/>
                </a:moveTo>
                <a:cubicBezTo>
                  <a:pt x="3184183" y="1733663"/>
                  <a:pt x="3187714" y="1737194"/>
                  <a:pt x="3187714" y="1744253"/>
                </a:cubicBezTo>
                <a:lnTo>
                  <a:pt x="3177123" y="1744253"/>
                </a:lnTo>
                <a:close/>
                <a:moveTo>
                  <a:pt x="8101664" y="1723074"/>
                </a:moveTo>
                <a:cubicBezTo>
                  <a:pt x="8115785" y="1723074"/>
                  <a:pt x="8129906" y="1726603"/>
                  <a:pt x="8144027" y="1733663"/>
                </a:cubicBezTo>
                <a:cubicBezTo>
                  <a:pt x="8129906" y="1733663"/>
                  <a:pt x="8122846" y="1733663"/>
                  <a:pt x="8122846" y="1733663"/>
                </a:cubicBezTo>
                <a:close/>
                <a:moveTo>
                  <a:pt x="7974579" y="1723074"/>
                </a:moveTo>
                <a:lnTo>
                  <a:pt x="7985171" y="1733663"/>
                </a:lnTo>
                <a:cubicBezTo>
                  <a:pt x="7985171" y="1733663"/>
                  <a:pt x="7981640" y="1733663"/>
                  <a:pt x="7974579" y="1733663"/>
                </a:cubicBezTo>
                <a:close/>
                <a:moveTo>
                  <a:pt x="5740002" y="1723074"/>
                </a:moveTo>
                <a:lnTo>
                  <a:pt x="5740002" y="1733663"/>
                </a:lnTo>
                <a:lnTo>
                  <a:pt x="5750593" y="1733663"/>
                </a:lnTo>
                <a:cubicBezTo>
                  <a:pt x="5750593" y="1733663"/>
                  <a:pt x="5750593" y="1731899"/>
                  <a:pt x="5750593" y="1728368"/>
                </a:cubicBezTo>
                <a:cubicBezTo>
                  <a:pt x="5750593" y="1724838"/>
                  <a:pt x="5747064" y="1723074"/>
                  <a:pt x="5740002" y="1723074"/>
                </a:cubicBezTo>
                <a:close/>
                <a:moveTo>
                  <a:pt x="4267935" y="1723074"/>
                </a:moveTo>
                <a:cubicBezTo>
                  <a:pt x="4267935" y="1730133"/>
                  <a:pt x="4266170" y="1735428"/>
                  <a:pt x="4262640" y="1738959"/>
                </a:cubicBezTo>
                <a:cubicBezTo>
                  <a:pt x="4259110" y="1742489"/>
                  <a:pt x="4260874" y="1744253"/>
                  <a:pt x="4267935" y="1744253"/>
                </a:cubicBezTo>
                <a:lnTo>
                  <a:pt x="4289116" y="1744253"/>
                </a:lnTo>
                <a:lnTo>
                  <a:pt x="4299706" y="1744253"/>
                </a:lnTo>
                <a:cubicBezTo>
                  <a:pt x="4299706" y="1751314"/>
                  <a:pt x="4303237" y="1754845"/>
                  <a:pt x="4310297" y="1754845"/>
                </a:cubicBezTo>
                <a:cubicBezTo>
                  <a:pt x="4310297" y="1754845"/>
                  <a:pt x="4313826" y="1751314"/>
                  <a:pt x="4320887" y="1744253"/>
                </a:cubicBezTo>
                <a:cubicBezTo>
                  <a:pt x="4327948" y="1744253"/>
                  <a:pt x="4327948" y="1742489"/>
                  <a:pt x="4320887" y="1738959"/>
                </a:cubicBezTo>
                <a:cubicBezTo>
                  <a:pt x="4313826" y="1735428"/>
                  <a:pt x="4306766" y="1730133"/>
                  <a:pt x="4299706" y="1723074"/>
                </a:cubicBezTo>
                <a:close/>
                <a:moveTo>
                  <a:pt x="4225574" y="1723074"/>
                </a:moveTo>
                <a:lnTo>
                  <a:pt x="4225574" y="1733663"/>
                </a:lnTo>
                <a:cubicBezTo>
                  <a:pt x="4232633" y="1733663"/>
                  <a:pt x="4237929" y="1733663"/>
                  <a:pt x="4241460" y="1733663"/>
                </a:cubicBezTo>
                <a:cubicBezTo>
                  <a:pt x="4244989" y="1733663"/>
                  <a:pt x="4246754" y="1733663"/>
                  <a:pt x="4246754" y="1733663"/>
                </a:cubicBezTo>
                <a:cubicBezTo>
                  <a:pt x="4246754" y="1733663"/>
                  <a:pt x="4244989" y="1731899"/>
                  <a:pt x="4241460" y="1728368"/>
                </a:cubicBezTo>
                <a:cubicBezTo>
                  <a:pt x="4237929" y="1724838"/>
                  <a:pt x="4232633" y="1723074"/>
                  <a:pt x="4225574" y="1723074"/>
                </a:cubicBezTo>
                <a:close/>
                <a:moveTo>
                  <a:pt x="7396078" y="1716454"/>
                </a:moveTo>
                <a:cubicBezTo>
                  <a:pt x="7393430" y="1717337"/>
                  <a:pt x="7392107" y="1719544"/>
                  <a:pt x="7392107" y="1723074"/>
                </a:cubicBezTo>
                <a:lnTo>
                  <a:pt x="7423878" y="1723074"/>
                </a:lnTo>
                <a:cubicBezTo>
                  <a:pt x="7423878" y="1723074"/>
                  <a:pt x="7418582" y="1721309"/>
                  <a:pt x="7407992" y="1717778"/>
                </a:cubicBezTo>
                <a:cubicBezTo>
                  <a:pt x="7402697" y="1716013"/>
                  <a:pt x="7398726" y="1715572"/>
                  <a:pt x="7396078" y="1716454"/>
                </a:cubicBezTo>
                <a:close/>
                <a:moveTo>
                  <a:pt x="7317974" y="1712482"/>
                </a:moveTo>
                <a:cubicBezTo>
                  <a:pt x="7303854" y="1719543"/>
                  <a:pt x="7303854" y="1726603"/>
                  <a:pt x="7317974" y="1733663"/>
                </a:cubicBezTo>
                <a:lnTo>
                  <a:pt x="7328564" y="1723074"/>
                </a:lnTo>
                <a:cubicBezTo>
                  <a:pt x="7328564" y="1716013"/>
                  <a:pt x="7328564" y="1712482"/>
                  <a:pt x="7328564" y="1712482"/>
                </a:cubicBezTo>
                <a:close/>
                <a:moveTo>
                  <a:pt x="7063804" y="1712482"/>
                </a:moveTo>
                <a:cubicBezTo>
                  <a:pt x="7056744" y="1712482"/>
                  <a:pt x="7053214" y="1716013"/>
                  <a:pt x="7053214" y="1723074"/>
                </a:cubicBezTo>
                <a:lnTo>
                  <a:pt x="7063804" y="1723074"/>
                </a:lnTo>
                <a:cubicBezTo>
                  <a:pt x="7070866" y="1723074"/>
                  <a:pt x="7074395" y="1723074"/>
                  <a:pt x="7074395" y="1723074"/>
                </a:cubicBezTo>
                <a:cubicBezTo>
                  <a:pt x="7074395" y="1716013"/>
                  <a:pt x="7070866" y="1712482"/>
                  <a:pt x="7063804" y="1712482"/>
                </a:cubicBezTo>
                <a:close/>
                <a:moveTo>
                  <a:pt x="4649190" y="1712482"/>
                </a:moveTo>
                <a:lnTo>
                  <a:pt x="4649190" y="1723074"/>
                </a:lnTo>
                <a:lnTo>
                  <a:pt x="4659780" y="1712482"/>
                </a:lnTo>
                <a:cubicBezTo>
                  <a:pt x="4652720" y="1712482"/>
                  <a:pt x="4649190" y="1712482"/>
                  <a:pt x="4649190" y="1712482"/>
                </a:cubicBezTo>
                <a:close/>
                <a:moveTo>
                  <a:pt x="3063276" y="1709173"/>
                </a:moveTo>
                <a:cubicBezTo>
                  <a:pt x="3068571" y="1707850"/>
                  <a:pt x="3081810" y="1712482"/>
                  <a:pt x="3102990" y="1723074"/>
                </a:cubicBezTo>
                <a:cubicBezTo>
                  <a:pt x="3117111" y="1730133"/>
                  <a:pt x="3127701" y="1730133"/>
                  <a:pt x="3134762" y="1723074"/>
                </a:cubicBezTo>
                <a:cubicBezTo>
                  <a:pt x="3148882" y="1723074"/>
                  <a:pt x="3159472" y="1726603"/>
                  <a:pt x="3166533" y="1733663"/>
                </a:cubicBezTo>
                <a:lnTo>
                  <a:pt x="3155942" y="1733663"/>
                </a:lnTo>
                <a:cubicBezTo>
                  <a:pt x="3155942" y="1747784"/>
                  <a:pt x="3145351" y="1751314"/>
                  <a:pt x="3124171" y="1744253"/>
                </a:cubicBezTo>
                <a:cubicBezTo>
                  <a:pt x="3110050" y="1737194"/>
                  <a:pt x="3102990" y="1733663"/>
                  <a:pt x="3102990" y="1733663"/>
                </a:cubicBezTo>
                <a:cubicBezTo>
                  <a:pt x="3088869" y="1726603"/>
                  <a:pt x="3078279" y="1721309"/>
                  <a:pt x="3071218" y="1717778"/>
                </a:cubicBezTo>
                <a:cubicBezTo>
                  <a:pt x="3064160" y="1714247"/>
                  <a:pt x="3060629" y="1712482"/>
                  <a:pt x="3060629" y="1712482"/>
                </a:cubicBezTo>
                <a:cubicBezTo>
                  <a:pt x="3060629" y="1710718"/>
                  <a:pt x="3061511" y="1709615"/>
                  <a:pt x="3063276" y="1709173"/>
                </a:cubicBezTo>
                <a:close/>
                <a:moveTo>
                  <a:pt x="8917126" y="1701893"/>
                </a:moveTo>
                <a:lnTo>
                  <a:pt x="8927716" y="1701893"/>
                </a:lnTo>
                <a:lnTo>
                  <a:pt x="8917126" y="1712482"/>
                </a:lnTo>
                <a:close/>
                <a:moveTo>
                  <a:pt x="4405610" y="1701893"/>
                </a:moveTo>
                <a:lnTo>
                  <a:pt x="4405610" y="1712482"/>
                </a:lnTo>
                <a:lnTo>
                  <a:pt x="4416202" y="1701893"/>
                </a:lnTo>
                <a:cubicBezTo>
                  <a:pt x="4416202" y="1701893"/>
                  <a:pt x="4412670" y="1701893"/>
                  <a:pt x="4405610" y="1701893"/>
                </a:cubicBezTo>
                <a:close/>
                <a:moveTo>
                  <a:pt x="3643100" y="1701893"/>
                </a:moveTo>
                <a:lnTo>
                  <a:pt x="3653692" y="1701893"/>
                </a:lnTo>
                <a:lnTo>
                  <a:pt x="3653692" y="1712482"/>
                </a:lnTo>
                <a:cubicBezTo>
                  <a:pt x="3653692" y="1712482"/>
                  <a:pt x="3653692" y="1716013"/>
                  <a:pt x="3653692" y="1723074"/>
                </a:cubicBezTo>
                <a:lnTo>
                  <a:pt x="3643100" y="1723074"/>
                </a:lnTo>
                <a:cubicBezTo>
                  <a:pt x="3636040" y="1716013"/>
                  <a:pt x="3636040" y="1712482"/>
                  <a:pt x="3643100" y="1712482"/>
                </a:cubicBezTo>
                <a:cubicBezTo>
                  <a:pt x="3650161" y="1712482"/>
                  <a:pt x="3650161" y="1708953"/>
                  <a:pt x="3643100" y="1701893"/>
                </a:cubicBezTo>
                <a:close/>
                <a:moveTo>
                  <a:pt x="2562879" y="1701893"/>
                </a:moveTo>
                <a:lnTo>
                  <a:pt x="2615831" y="1712482"/>
                </a:lnTo>
                <a:cubicBezTo>
                  <a:pt x="2622892" y="1712482"/>
                  <a:pt x="2633481" y="1714247"/>
                  <a:pt x="2647602" y="1717778"/>
                </a:cubicBezTo>
                <a:cubicBezTo>
                  <a:pt x="2661723" y="1721309"/>
                  <a:pt x="2675844" y="1726603"/>
                  <a:pt x="2689964" y="1733663"/>
                </a:cubicBezTo>
                <a:cubicBezTo>
                  <a:pt x="2746447" y="1747784"/>
                  <a:pt x="2774687" y="1758374"/>
                  <a:pt x="2774687" y="1765434"/>
                </a:cubicBezTo>
                <a:cubicBezTo>
                  <a:pt x="2774687" y="1765434"/>
                  <a:pt x="2776452" y="1767199"/>
                  <a:pt x="2779984" y="1770730"/>
                </a:cubicBezTo>
                <a:cubicBezTo>
                  <a:pt x="2783512" y="1774261"/>
                  <a:pt x="2788808" y="1779555"/>
                  <a:pt x="2795868" y="1786615"/>
                </a:cubicBezTo>
                <a:cubicBezTo>
                  <a:pt x="2817049" y="1793676"/>
                  <a:pt x="2827639" y="1797205"/>
                  <a:pt x="2827639" y="1797205"/>
                </a:cubicBezTo>
                <a:cubicBezTo>
                  <a:pt x="2813519" y="1797205"/>
                  <a:pt x="2799399" y="1793676"/>
                  <a:pt x="2785278" y="1786615"/>
                </a:cubicBezTo>
                <a:cubicBezTo>
                  <a:pt x="2771157" y="1779555"/>
                  <a:pt x="2751742" y="1772495"/>
                  <a:pt x="2727032" y="1765434"/>
                </a:cubicBezTo>
                <a:cubicBezTo>
                  <a:pt x="2702319" y="1758374"/>
                  <a:pt x="2684669" y="1751314"/>
                  <a:pt x="2674080" y="1744253"/>
                </a:cubicBezTo>
                <a:cubicBezTo>
                  <a:pt x="2663488" y="1737194"/>
                  <a:pt x="2654663" y="1733663"/>
                  <a:pt x="2647602" y="1733663"/>
                </a:cubicBezTo>
                <a:cubicBezTo>
                  <a:pt x="2640543" y="1733663"/>
                  <a:pt x="2629952" y="1730133"/>
                  <a:pt x="2615831" y="1723074"/>
                </a:cubicBezTo>
                <a:cubicBezTo>
                  <a:pt x="2615831" y="1723074"/>
                  <a:pt x="2612301" y="1721309"/>
                  <a:pt x="2605241" y="1717778"/>
                </a:cubicBezTo>
                <a:cubicBezTo>
                  <a:pt x="2598181" y="1714247"/>
                  <a:pt x="2591120" y="1712482"/>
                  <a:pt x="2584060" y="1712482"/>
                </a:cubicBezTo>
                <a:cubicBezTo>
                  <a:pt x="2577000" y="1712482"/>
                  <a:pt x="2569938" y="1708953"/>
                  <a:pt x="2562879" y="1701893"/>
                </a:cubicBezTo>
                <a:close/>
                <a:moveTo>
                  <a:pt x="7009528" y="1695273"/>
                </a:moveTo>
                <a:cubicBezTo>
                  <a:pt x="7008646" y="1694391"/>
                  <a:pt x="7007322" y="1694832"/>
                  <a:pt x="7005558" y="1696597"/>
                </a:cubicBezTo>
                <a:cubicBezTo>
                  <a:pt x="7002026" y="1700128"/>
                  <a:pt x="6996732" y="1701893"/>
                  <a:pt x="6989670" y="1701893"/>
                </a:cubicBezTo>
                <a:lnTo>
                  <a:pt x="6989670" y="1712482"/>
                </a:lnTo>
                <a:cubicBezTo>
                  <a:pt x="6996732" y="1705422"/>
                  <a:pt x="7003792" y="1705422"/>
                  <a:pt x="7010852" y="1712482"/>
                </a:cubicBezTo>
                <a:cubicBezTo>
                  <a:pt x="7017914" y="1712482"/>
                  <a:pt x="7023208" y="1712482"/>
                  <a:pt x="7026737" y="1712482"/>
                </a:cubicBezTo>
                <a:cubicBezTo>
                  <a:pt x="7030266" y="1712482"/>
                  <a:pt x="7032033" y="1710718"/>
                  <a:pt x="7032033" y="1707187"/>
                </a:cubicBezTo>
                <a:cubicBezTo>
                  <a:pt x="7032033" y="1703657"/>
                  <a:pt x="7032033" y="1701893"/>
                  <a:pt x="7032033" y="1701893"/>
                </a:cubicBezTo>
                <a:lnTo>
                  <a:pt x="7010852" y="1701893"/>
                </a:lnTo>
                <a:cubicBezTo>
                  <a:pt x="7010852" y="1698363"/>
                  <a:pt x="7010410" y="1696156"/>
                  <a:pt x="7009528" y="1695273"/>
                </a:cubicBezTo>
                <a:close/>
                <a:moveTo>
                  <a:pt x="8345244" y="1691301"/>
                </a:moveTo>
                <a:cubicBezTo>
                  <a:pt x="8352305" y="1691301"/>
                  <a:pt x="8361130" y="1693066"/>
                  <a:pt x="8371720" y="1696597"/>
                </a:cubicBezTo>
                <a:cubicBezTo>
                  <a:pt x="8382310" y="1700128"/>
                  <a:pt x="8389372" y="1703657"/>
                  <a:pt x="8392901" y="1707187"/>
                </a:cubicBezTo>
                <a:cubicBezTo>
                  <a:pt x="8396431" y="1710718"/>
                  <a:pt x="8394666" y="1716013"/>
                  <a:pt x="8387606" y="1723074"/>
                </a:cubicBezTo>
                <a:lnTo>
                  <a:pt x="8355835" y="1723074"/>
                </a:lnTo>
                <a:cubicBezTo>
                  <a:pt x="8362895" y="1716013"/>
                  <a:pt x="8369954" y="1712482"/>
                  <a:pt x="8377016" y="1712482"/>
                </a:cubicBezTo>
                <a:lnTo>
                  <a:pt x="8355835" y="1701893"/>
                </a:lnTo>
                <a:close/>
                <a:moveTo>
                  <a:pt x="7625096" y="1691301"/>
                </a:moveTo>
                <a:cubicBezTo>
                  <a:pt x="7618034" y="1691301"/>
                  <a:pt x="7614505" y="1694832"/>
                  <a:pt x="7614505" y="1701893"/>
                </a:cubicBezTo>
                <a:cubicBezTo>
                  <a:pt x="7621567" y="1701893"/>
                  <a:pt x="7632156" y="1698362"/>
                  <a:pt x="7646278" y="1691301"/>
                </a:cubicBezTo>
                <a:close/>
                <a:moveTo>
                  <a:pt x="4172621" y="1691301"/>
                </a:moveTo>
                <a:cubicBezTo>
                  <a:pt x="4172621" y="1698362"/>
                  <a:pt x="4169092" y="1701893"/>
                  <a:pt x="4162031" y="1701893"/>
                </a:cubicBezTo>
                <a:lnTo>
                  <a:pt x="4172621" y="1723074"/>
                </a:lnTo>
                <a:cubicBezTo>
                  <a:pt x="4200862" y="1723074"/>
                  <a:pt x="4214983" y="1723074"/>
                  <a:pt x="4214983" y="1723074"/>
                </a:cubicBezTo>
                <a:cubicBezTo>
                  <a:pt x="4214983" y="1716013"/>
                  <a:pt x="4207922" y="1712482"/>
                  <a:pt x="4193802" y="1712482"/>
                </a:cubicBezTo>
                <a:lnTo>
                  <a:pt x="4193802" y="1701893"/>
                </a:lnTo>
                <a:cubicBezTo>
                  <a:pt x="4186743" y="1701893"/>
                  <a:pt x="4183212" y="1698362"/>
                  <a:pt x="4183212" y="1691301"/>
                </a:cubicBezTo>
                <a:cubicBezTo>
                  <a:pt x="4176152" y="1691301"/>
                  <a:pt x="4172621" y="1691301"/>
                  <a:pt x="4172621" y="1691301"/>
                </a:cubicBezTo>
                <a:close/>
                <a:moveTo>
                  <a:pt x="7233251" y="1680711"/>
                </a:moveTo>
                <a:lnTo>
                  <a:pt x="7222660" y="1691301"/>
                </a:lnTo>
                <a:cubicBezTo>
                  <a:pt x="7250902" y="1698362"/>
                  <a:pt x="7272082" y="1703657"/>
                  <a:pt x="7286203" y="1707187"/>
                </a:cubicBezTo>
                <a:cubicBezTo>
                  <a:pt x="7300322" y="1710718"/>
                  <a:pt x="7314444" y="1708953"/>
                  <a:pt x="7328564" y="1701893"/>
                </a:cubicBezTo>
                <a:cubicBezTo>
                  <a:pt x="7335626" y="1701893"/>
                  <a:pt x="7339155" y="1701893"/>
                  <a:pt x="7339155" y="1701893"/>
                </a:cubicBezTo>
                <a:cubicBezTo>
                  <a:pt x="7339155" y="1694832"/>
                  <a:pt x="7335626" y="1691301"/>
                  <a:pt x="7328564" y="1691301"/>
                </a:cubicBezTo>
                <a:cubicBezTo>
                  <a:pt x="7321504" y="1691301"/>
                  <a:pt x="7312678" y="1693066"/>
                  <a:pt x="7302088" y="1696597"/>
                </a:cubicBezTo>
                <a:cubicBezTo>
                  <a:pt x="7291498" y="1700128"/>
                  <a:pt x="7284437" y="1701893"/>
                  <a:pt x="7280908" y="1701893"/>
                </a:cubicBezTo>
                <a:cubicBezTo>
                  <a:pt x="7277378" y="1701893"/>
                  <a:pt x="7275612" y="1698362"/>
                  <a:pt x="7275612" y="1691301"/>
                </a:cubicBezTo>
                <a:cubicBezTo>
                  <a:pt x="7275612" y="1684242"/>
                  <a:pt x="7261492" y="1680711"/>
                  <a:pt x="7233251" y="1680711"/>
                </a:cubicBezTo>
                <a:close/>
                <a:moveTo>
                  <a:pt x="4829228" y="1680711"/>
                </a:moveTo>
                <a:cubicBezTo>
                  <a:pt x="4829228" y="1687772"/>
                  <a:pt x="4829228" y="1691301"/>
                  <a:pt x="4829228" y="1691301"/>
                </a:cubicBezTo>
                <a:cubicBezTo>
                  <a:pt x="4829228" y="1691301"/>
                  <a:pt x="4832757" y="1687772"/>
                  <a:pt x="4839818" y="1680711"/>
                </a:cubicBezTo>
                <a:cubicBezTo>
                  <a:pt x="4832757" y="1680711"/>
                  <a:pt x="4829228" y="1680711"/>
                  <a:pt x="4829228" y="1680711"/>
                </a:cubicBezTo>
                <a:close/>
                <a:moveTo>
                  <a:pt x="2986495" y="1680711"/>
                </a:moveTo>
                <a:cubicBezTo>
                  <a:pt x="2993556" y="1680711"/>
                  <a:pt x="2997086" y="1684242"/>
                  <a:pt x="2997086" y="1691301"/>
                </a:cubicBezTo>
                <a:cubicBezTo>
                  <a:pt x="2997086" y="1691301"/>
                  <a:pt x="2993556" y="1691301"/>
                  <a:pt x="2986495" y="1691301"/>
                </a:cubicBezTo>
                <a:cubicBezTo>
                  <a:pt x="2979435" y="1691301"/>
                  <a:pt x="2975906" y="1691301"/>
                  <a:pt x="2975906" y="1691301"/>
                </a:cubicBezTo>
                <a:cubicBezTo>
                  <a:pt x="2975906" y="1691301"/>
                  <a:pt x="2979435" y="1687772"/>
                  <a:pt x="2986495" y="1680711"/>
                </a:cubicBezTo>
                <a:close/>
                <a:moveTo>
                  <a:pt x="4900712" y="1675416"/>
                </a:moveTo>
                <a:cubicBezTo>
                  <a:pt x="4898948" y="1675416"/>
                  <a:pt x="4896300" y="1677182"/>
                  <a:pt x="4892770" y="1680711"/>
                </a:cubicBezTo>
                <a:lnTo>
                  <a:pt x="4903360" y="1680711"/>
                </a:lnTo>
                <a:cubicBezTo>
                  <a:pt x="4903360" y="1677182"/>
                  <a:pt x="4902478" y="1675416"/>
                  <a:pt x="4900712" y="1675416"/>
                </a:cubicBezTo>
                <a:close/>
                <a:moveTo>
                  <a:pt x="7175004" y="1670122"/>
                </a:moveTo>
                <a:cubicBezTo>
                  <a:pt x="7171474" y="1670122"/>
                  <a:pt x="7169708" y="1671886"/>
                  <a:pt x="7169708" y="1675416"/>
                </a:cubicBezTo>
                <a:cubicBezTo>
                  <a:pt x="7169708" y="1678947"/>
                  <a:pt x="7173238" y="1680711"/>
                  <a:pt x="7180299" y="1680711"/>
                </a:cubicBezTo>
                <a:cubicBezTo>
                  <a:pt x="7180299" y="1673651"/>
                  <a:pt x="7178533" y="1670122"/>
                  <a:pt x="7175004" y="1670122"/>
                </a:cubicBezTo>
                <a:close/>
                <a:moveTo>
                  <a:pt x="4913950" y="1670122"/>
                </a:moveTo>
                <a:lnTo>
                  <a:pt x="4945722" y="1691301"/>
                </a:lnTo>
                <a:cubicBezTo>
                  <a:pt x="4952782" y="1691301"/>
                  <a:pt x="4956312" y="1689537"/>
                  <a:pt x="4956312" y="1686007"/>
                </a:cubicBezTo>
                <a:cubicBezTo>
                  <a:pt x="4956312" y="1682476"/>
                  <a:pt x="4952782" y="1680711"/>
                  <a:pt x="4945722" y="1680711"/>
                </a:cubicBezTo>
                <a:cubicBezTo>
                  <a:pt x="4938661" y="1680711"/>
                  <a:pt x="4935132" y="1680711"/>
                  <a:pt x="4935132" y="1680711"/>
                </a:cubicBezTo>
                <a:cubicBezTo>
                  <a:pt x="4935132" y="1680711"/>
                  <a:pt x="4931600" y="1677181"/>
                  <a:pt x="4924540" y="1670122"/>
                </a:cubicBezTo>
                <a:cubicBezTo>
                  <a:pt x="4917480" y="1670122"/>
                  <a:pt x="4913950" y="1670122"/>
                  <a:pt x="4913950" y="1670122"/>
                </a:cubicBezTo>
                <a:close/>
                <a:moveTo>
                  <a:pt x="8207569" y="1659530"/>
                </a:moveTo>
                <a:cubicBezTo>
                  <a:pt x="8228750" y="1659530"/>
                  <a:pt x="8246401" y="1663061"/>
                  <a:pt x="8260521" y="1670122"/>
                </a:cubicBezTo>
                <a:lnTo>
                  <a:pt x="8249931" y="1680711"/>
                </a:lnTo>
                <a:cubicBezTo>
                  <a:pt x="8235810" y="1673651"/>
                  <a:pt x="8228750" y="1670122"/>
                  <a:pt x="8228750" y="1670122"/>
                </a:cubicBezTo>
                <a:close/>
                <a:moveTo>
                  <a:pt x="7836904" y="1659530"/>
                </a:moveTo>
                <a:lnTo>
                  <a:pt x="7858085" y="1659530"/>
                </a:lnTo>
                <a:lnTo>
                  <a:pt x="7879267" y="1670122"/>
                </a:lnTo>
                <a:lnTo>
                  <a:pt x="7900446" y="1670122"/>
                </a:lnTo>
                <a:cubicBezTo>
                  <a:pt x="7907508" y="1677181"/>
                  <a:pt x="7911038" y="1680711"/>
                  <a:pt x="7911038" y="1680711"/>
                </a:cubicBezTo>
                <a:cubicBezTo>
                  <a:pt x="7911038" y="1680711"/>
                  <a:pt x="7916332" y="1680711"/>
                  <a:pt x="7926923" y="1680711"/>
                </a:cubicBezTo>
                <a:cubicBezTo>
                  <a:pt x="7937513" y="1680711"/>
                  <a:pt x="7946338" y="1684242"/>
                  <a:pt x="7953398" y="1691301"/>
                </a:cubicBezTo>
                <a:cubicBezTo>
                  <a:pt x="7981640" y="1698362"/>
                  <a:pt x="8002821" y="1705422"/>
                  <a:pt x="8016942" y="1712482"/>
                </a:cubicBezTo>
                <a:lnTo>
                  <a:pt x="8027531" y="1723074"/>
                </a:lnTo>
                <a:cubicBezTo>
                  <a:pt x="8013412" y="1716013"/>
                  <a:pt x="8002821" y="1712482"/>
                  <a:pt x="7995760" y="1712482"/>
                </a:cubicBezTo>
                <a:cubicBezTo>
                  <a:pt x="7981640" y="1705422"/>
                  <a:pt x="7974579" y="1703657"/>
                  <a:pt x="7974579" y="1707187"/>
                </a:cubicBezTo>
                <a:cubicBezTo>
                  <a:pt x="7974579" y="1710718"/>
                  <a:pt x="7967519" y="1708953"/>
                  <a:pt x="7953398" y="1701893"/>
                </a:cubicBezTo>
                <a:cubicBezTo>
                  <a:pt x="7946338" y="1694832"/>
                  <a:pt x="7918098" y="1687772"/>
                  <a:pt x="7868675" y="1680711"/>
                </a:cubicBezTo>
                <a:cubicBezTo>
                  <a:pt x="7847494" y="1673651"/>
                  <a:pt x="7836904" y="1666591"/>
                  <a:pt x="7836904" y="1659530"/>
                </a:cubicBezTo>
                <a:close/>
                <a:moveTo>
                  <a:pt x="7476830" y="1659530"/>
                </a:moveTo>
                <a:cubicBezTo>
                  <a:pt x="7498011" y="1666591"/>
                  <a:pt x="7512130" y="1670122"/>
                  <a:pt x="7519192" y="1670122"/>
                </a:cubicBezTo>
                <a:lnTo>
                  <a:pt x="7519192" y="1659530"/>
                </a:lnTo>
                <a:cubicBezTo>
                  <a:pt x="7505072" y="1659530"/>
                  <a:pt x="7496245" y="1659530"/>
                  <a:pt x="7492716" y="1659530"/>
                </a:cubicBezTo>
                <a:cubicBezTo>
                  <a:pt x="7490951" y="1659530"/>
                  <a:pt x="7487861" y="1659530"/>
                  <a:pt x="7483450" y="1659530"/>
                </a:cubicBezTo>
                <a:close/>
                <a:moveTo>
                  <a:pt x="7296793" y="1659530"/>
                </a:moveTo>
                <a:lnTo>
                  <a:pt x="7286203" y="1670122"/>
                </a:lnTo>
                <a:cubicBezTo>
                  <a:pt x="7286203" y="1670122"/>
                  <a:pt x="7291498" y="1670122"/>
                  <a:pt x="7302088" y="1670122"/>
                </a:cubicBezTo>
                <a:cubicBezTo>
                  <a:pt x="7312678" y="1670122"/>
                  <a:pt x="7317974" y="1668357"/>
                  <a:pt x="7317974" y="1664826"/>
                </a:cubicBezTo>
                <a:cubicBezTo>
                  <a:pt x="7317974" y="1661295"/>
                  <a:pt x="7316208" y="1659530"/>
                  <a:pt x="7312678" y="1659530"/>
                </a:cubicBezTo>
                <a:cubicBezTo>
                  <a:pt x="7309149" y="1659530"/>
                  <a:pt x="7303854" y="1659530"/>
                  <a:pt x="7296793" y="1659530"/>
                </a:cubicBezTo>
                <a:close/>
                <a:moveTo>
                  <a:pt x="4490334" y="1659530"/>
                </a:moveTo>
                <a:lnTo>
                  <a:pt x="4490334" y="1670122"/>
                </a:lnTo>
                <a:lnTo>
                  <a:pt x="4500924" y="1670122"/>
                </a:lnTo>
                <a:cubicBezTo>
                  <a:pt x="4500924" y="1663061"/>
                  <a:pt x="4497394" y="1659530"/>
                  <a:pt x="4490334" y="1659530"/>
                </a:cubicBezTo>
                <a:close/>
                <a:moveTo>
                  <a:pt x="3219485" y="1659530"/>
                </a:moveTo>
                <a:cubicBezTo>
                  <a:pt x="3219485" y="1666591"/>
                  <a:pt x="3219485" y="1670122"/>
                  <a:pt x="3219485" y="1670122"/>
                </a:cubicBezTo>
                <a:lnTo>
                  <a:pt x="3230075" y="1670122"/>
                </a:lnTo>
                <a:close/>
                <a:moveTo>
                  <a:pt x="4003175" y="1648940"/>
                </a:moveTo>
                <a:lnTo>
                  <a:pt x="4024356" y="1648940"/>
                </a:lnTo>
                <a:lnTo>
                  <a:pt x="4024356" y="1659530"/>
                </a:lnTo>
                <a:cubicBezTo>
                  <a:pt x="4017296" y="1659530"/>
                  <a:pt x="4010236" y="1656001"/>
                  <a:pt x="4003175" y="1648940"/>
                </a:cubicBezTo>
                <a:close/>
                <a:moveTo>
                  <a:pt x="7512964" y="1644577"/>
                </a:moveTo>
                <a:lnTo>
                  <a:pt x="7509924" y="1647617"/>
                </a:lnTo>
                <a:cubicBezTo>
                  <a:pt x="7509044" y="1648499"/>
                  <a:pt x="7508601" y="1648940"/>
                  <a:pt x="7508601" y="1648940"/>
                </a:cubicBezTo>
                <a:close/>
                <a:moveTo>
                  <a:pt x="8030180" y="1643646"/>
                </a:moveTo>
                <a:cubicBezTo>
                  <a:pt x="8031945" y="1643646"/>
                  <a:pt x="8034592" y="1645411"/>
                  <a:pt x="8038123" y="1648940"/>
                </a:cubicBezTo>
                <a:lnTo>
                  <a:pt x="8027531" y="1648940"/>
                </a:lnTo>
                <a:cubicBezTo>
                  <a:pt x="8027531" y="1645411"/>
                  <a:pt x="8028414" y="1643646"/>
                  <a:pt x="8030180" y="1643646"/>
                </a:cubicBezTo>
                <a:close/>
                <a:moveTo>
                  <a:pt x="8154617" y="1638349"/>
                </a:moveTo>
                <a:lnTo>
                  <a:pt x="8175798" y="1648940"/>
                </a:lnTo>
                <a:cubicBezTo>
                  <a:pt x="8168737" y="1648940"/>
                  <a:pt x="8161677" y="1648940"/>
                  <a:pt x="8154617" y="1648940"/>
                </a:cubicBezTo>
                <a:close/>
                <a:moveTo>
                  <a:pt x="7275612" y="1638349"/>
                </a:moveTo>
                <a:cubicBezTo>
                  <a:pt x="7275612" y="1645410"/>
                  <a:pt x="7275612" y="1652470"/>
                  <a:pt x="7275612" y="1659530"/>
                </a:cubicBezTo>
                <a:lnTo>
                  <a:pt x="7296793" y="1648940"/>
                </a:lnTo>
                <a:cubicBezTo>
                  <a:pt x="7303854" y="1648940"/>
                  <a:pt x="7309149" y="1650705"/>
                  <a:pt x="7312678" y="1654235"/>
                </a:cubicBezTo>
                <a:cubicBezTo>
                  <a:pt x="7316208" y="1657766"/>
                  <a:pt x="7321504" y="1659530"/>
                  <a:pt x="7328564" y="1659530"/>
                </a:cubicBezTo>
                <a:cubicBezTo>
                  <a:pt x="7342684" y="1652470"/>
                  <a:pt x="7339155" y="1645410"/>
                  <a:pt x="7317974" y="1638349"/>
                </a:cubicBezTo>
                <a:lnTo>
                  <a:pt x="7296793" y="1638349"/>
                </a:lnTo>
                <a:close/>
                <a:moveTo>
                  <a:pt x="2859410" y="1638349"/>
                </a:moveTo>
                <a:cubicBezTo>
                  <a:pt x="2859410" y="1638349"/>
                  <a:pt x="2862941" y="1638349"/>
                  <a:pt x="2870002" y="1638349"/>
                </a:cubicBezTo>
                <a:cubicBezTo>
                  <a:pt x="2870002" y="1645410"/>
                  <a:pt x="2866471" y="1648940"/>
                  <a:pt x="2859410" y="1648940"/>
                </a:cubicBezTo>
                <a:close/>
                <a:moveTo>
                  <a:pt x="7717762" y="1633055"/>
                </a:moveTo>
                <a:cubicBezTo>
                  <a:pt x="7719528" y="1633055"/>
                  <a:pt x="7720409" y="1634820"/>
                  <a:pt x="7720409" y="1638349"/>
                </a:cubicBezTo>
                <a:cubicBezTo>
                  <a:pt x="7720409" y="1638349"/>
                  <a:pt x="7722175" y="1638349"/>
                  <a:pt x="7725704" y="1638349"/>
                </a:cubicBezTo>
                <a:cubicBezTo>
                  <a:pt x="7729234" y="1638349"/>
                  <a:pt x="7734530" y="1638349"/>
                  <a:pt x="7741590" y="1638349"/>
                </a:cubicBezTo>
                <a:lnTo>
                  <a:pt x="7762772" y="1648940"/>
                </a:lnTo>
                <a:lnTo>
                  <a:pt x="7741590" y="1648940"/>
                </a:lnTo>
                <a:lnTo>
                  <a:pt x="7709820" y="1638349"/>
                </a:lnTo>
                <a:cubicBezTo>
                  <a:pt x="7713350" y="1634820"/>
                  <a:pt x="7715998" y="1633055"/>
                  <a:pt x="7717762" y="1633055"/>
                </a:cubicBezTo>
                <a:close/>
                <a:moveTo>
                  <a:pt x="7634362" y="1630406"/>
                </a:moveTo>
                <a:cubicBezTo>
                  <a:pt x="7631716" y="1630406"/>
                  <a:pt x="7628626" y="1631290"/>
                  <a:pt x="7625096" y="1633055"/>
                </a:cubicBezTo>
                <a:cubicBezTo>
                  <a:pt x="7618034" y="1636584"/>
                  <a:pt x="7618034" y="1641880"/>
                  <a:pt x="7625096" y="1648940"/>
                </a:cubicBezTo>
                <a:lnTo>
                  <a:pt x="7646278" y="1638349"/>
                </a:lnTo>
                <a:cubicBezTo>
                  <a:pt x="7646278" y="1638349"/>
                  <a:pt x="7644511" y="1636584"/>
                  <a:pt x="7640982" y="1633055"/>
                </a:cubicBezTo>
                <a:cubicBezTo>
                  <a:pt x="7639217" y="1631290"/>
                  <a:pt x="7637010" y="1630406"/>
                  <a:pt x="7634362" y="1630406"/>
                </a:cubicBezTo>
                <a:close/>
                <a:moveTo>
                  <a:pt x="7762772" y="1627759"/>
                </a:moveTo>
                <a:lnTo>
                  <a:pt x="7773361" y="1627759"/>
                </a:lnTo>
                <a:cubicBezTo>
                  <a:pt x="7773361" y="1634820"/>
                  <a:pt x="7778656" y="1636584"/>
                  <a:pt x="7789248" y="1633055"/>
                </a:cubicBezTo>
                <a:cubicBezTo>
                  <a:pt x="7799838" y="1629524"/>
                  <a:pt x="7806898" y="1631290"/>
                  <a:pt x="7810428" y="1638349"/>
                </a:cubicBezTo>
                <a:cubicBezTo>
                  <a:pt x="7813957" y="1645410"/>
                  <a:pt x="7819253" y="1648940"/>
                  <a:pt x="7826313" y="1648940"/>
                </a:cubicBezTo>
                <a:lnTo>
                  <a:pt x="7830285" y="1648940"/>
                </a:lnTo>
                <a:cubicBezTo>
                  <a:pt x="7829403" y="1648940"/>
                  <a:pt x="7829844" y="1648940"/>
                  <a:pt x="7831609" y="1648940"/>
                </a:cubicBezTo>
                <a:lnTo>
                  <a:pt x="7836904" y="1648940"/>
                </a:lnTo>
                <a:lnTo>
                  <a:pt x="7826313" y="1659530"/>
                </a:lnTo>
                <a:lnTo>
                  <a:pt x="7805134" y="1648940"/>
                </a:lnTo>
                <a:cubicBezTo>
                  <a:pt x="7805134" y="1641880"/>
                  <a:pt x="7801604" y="1641880"/>
                  <a:pt x="7794542" y="1648940"/>
                </a:cubicBezTo>
                <a:lnTo>
                  <a:pt x="7794542" y="1638349"/>
                </a:lnTo>
                <a:cubicBezTo>
                  <a:pt x="7794542" y="1638349"/>
                  <a:pt x="7791012" y="1638349"/>
                  <a:pt x="7783952" y="1638349"/>
                </a:cubicBezTo>
                <a:cubicBezTo>
                  <a:pt x="7776892" y="1638349"/>
                  <a:pt x="7771596" y="1638349"/>
                  <a:pt x="7768067" y="1638349"/>
                </a:cubicBezTo>
                <a:cubicBezTo>
                  <a:pt x="7764538" y="1638349"/>
                  <a:pt x="7762772" y="1634820"/>
                  <a:pt x="7762772" y="1627759"/>
                </a:cubicBezTo>
                <a:close/>
                <a:moveTo>
                  <a:pt x="7582734" y="1617170"/>
                </a:moveTo>
                <a:lnTo>
                  <a:pt x="7582734" y="1627759"/>
                </a:lnTo>
                <a:cubicBezTo>
                  <a:pt x="7589794" y="1627759"/>
                  <a:pt x="7593326" y="1629524"/>
                  <a:pt x="7593326" y="1633055"/>
                </a:cubicBezTo>
                <a:cubicBezTo>
                  <a:pt x="7593326" y="1636584"/>
                  <a:pt x="7593326" y="1638349"/>
                  <a:pt x="7593326" y="1638349"/>
                </a:cubicBezTo>
                <a:cubicBezTo>
                  <a:pt x="7600386" y="1638349"/>
                  <a:pt x="7603915" y="1638349"/>
                  <a:pt x="7603915" y="1638349"/>
                </a:cubicBezTo>
                <a:close/>
                <a:moveTo>
                  <a:pt x="2774687" y="1617170"/>
                </a:moveTo>
                <a:lnTo>
                  <a:pt x="2774687" y="1627759"/>
                </a:lnTo>
                <a:cubicBezTo>
                  <a:pt x="2774687" y="1634820"/>
                  <a:pt x="2772923" y="1636584"/>
                  <a:pt x="2769392" y="1633055"/>
                </a:cubicBezTo>
                <a:cubicBezTo>
                  <a:pt x="2765863" y="1629524"/>
                  <a:pt x="2764097" y="1625995"/>
                  <a:pt x="2764097" y="1622464"/>
                </a:cubicBezTo>
                <a:cubicBezTo>
                  <a:pt x="2764097" y="1618934"/>
                  <a:pt x="2767627" y="1617170"/>
                  <a:pt x="2774687" y="1617170"/>
                </a:cubicBezTo>
                <a:close/>
                <a:moveTo>
                  <a:pt x="8022237" y="1606578"/>
                </a:moveTo>
                <a:cubicBezTo>
                  <a:pt x="8025767" y="1606578"/>
                  <a:pt x="8027531" y="1606578"/>
                  <a:pt x="8027531" y="1606578"/>
                </a:cubicBezTo>
                <a:cubicBezTo>
                  <a:pt x="8027531" y="1606578"/>
                  <a:pt x="8031061" y="1606578"/>
                  <a:pt x="8038123" y="1606578"/>
                </a:cubicBezTo>
                <a:lnTo>
                  <a:pt x="8080483" y="1617170"/>
                </a:lnTo>
                <a:cubicBezTo>
                  <a:pt x="8101664" y="1624228"/>
                  <a:pt x="8112254" y="1631290"/>
                  <a:pt x="8112254" y="1638349"/>
                </a:cubicBezTo>
                <a:lnTo>
                  <a:pt x="8101664" y="1638349"/>
                </a:lnTo>
                <a:close/>
                <a:moveTo>
                  <a:pt x="7529782" y="1606578"/>
                </a:moveTo>
                <a:lnTo>
                  <a:pt x="7529782" y="1617170"/>
                </a:lnTo>
                <a:cubicBezTo>
                  <a:pt x="7529782" y="1617170"/>
                  <a:pt x="7533312" y="1613639"/>
                  <a:pt x="7540374" y="1606578"/>
                </a:cubicBezTo>
                <a:close/>
                <a:moveTo>
                  <a:pt x="3145351" y="1606578"/>
                </a:moveTo>
                <a:lnTo>
                  <a:pt x="3166533" y="1606578"/>
                </a:lnTo>
                <a:lnTo>
                  <a:pt x="3166533" y="1617170"/>
                </a:lnTo>
                <a:cubicBezTo>
                  <a:pt x="3152412" y="1617170"/>
                  <a:pt x="3145351" y="1613639"/>
                  <a:pt x="3145351" y="1606578"/>
                </a:cubicBezTo>
                <a:close/>
                <a:moveTo>
                  <a:pt x="8610004" y="1595988"/>
                </a:moveTo>
                <a:cubicBezTo>
                  <a:pt x="8610004" y="1595988"/>
                  <a:pt x="8613533" y="1595988"/>
                  <a:pt x="8620595" y="1595988"/>
                </a:cubicBezTo>
                <a:lnTo>
                  <a:pt x="8641775" y="1595988"/>
                </a:lnTo>
                <a:lnTo>
                  <a:pt x="8652366" y="1595988"/>
                </a:lnTo>
                <a:cubicBezTo>
                  <a:pt x="8652366" y="1595988"/>
                  <a:pt x="8654131" y="1597753"/>
                  <a:pt x="8657660" y="1601283"/>
                </a:cubicBezTo>
                <a:cubicBezTo>
                  <a:pt x="8661189" y="1604814"/>
                  <a:pt x="8666487" y="1606578"/>
                  <a:pt x="8673545" y="1606578"/>
                </a:cubicBezTo>
                <a:cubicBezTo>
                  <a:pt x="8680607" y="1606578"/>
                  <a:pt x="8692962" y="1610109"/>
                  <a:pt x="8710613" y="1617170"/>
                </a:cubicBezTo>
                <a:cubicBezTo>
                  <a:pt x="8728264" y="1624228"/>
                  <a:pt x="8744149" y="1631290"/>
                  <a:pt x="8758270" y="1638349"/>
                </a:cubicBezTo>
                <a:cubicBezTo>
                  <a:pt x="8765332" y="1638349"/>
                  <a:pt x="8770626" y="1638349"/>
                  <a:pt x="8774155" y="1638349"/>
                </a:cubicBezTo>
                <a:cubicBezTo>
                  <a:pt x="8777685" y="1638349"/>
                  <a:pt x="8781217" y="1638349"/>
                  <a:pt x="8784747" y="1638349"/>
                </a:cubicBezTo>
                <a:cubicBezTo>
                  <a:pt x="8788276" y="1638349"/>
                  <a:pt x="8791807" y="1640114"/>
                  <a:pt x="8795336" y="1643645"/>
                </a:cubicBezTo>
                <a:cubicBezTo>
                  <a:pt x="8798866" y="1647176"/>
                  <a:pt x="8800632" y="1648940"/>
                  <a:pt x="8800632" y="1648940"/>
                </a:cubicBezTo>
                <a:lnTo>
                  <a:pt x="8821812" y="1670122"/>
                </a:lnTo>
                <a:cubicBezTo>
                  <a:pt x="8835932" y="1677181"/>
                  <a:pt x="8842993" y="1680711"/>
                  <a:pt x="8842993" y="1680711"/>
                </a:cubicBezTo>
                <a:lnTo>
                  <a:pt x="8800632" y="1680711"/>
                </a:lnTo>
                <a:lnTo>
                  <a:pt x="8768861" y="1659530"/>
                </a:lnTo>
                <a:cubicBezTo>
                  <a:pt x="8761799" y="1659530"/>
                  <a:pt x="8754740" y="1657766"/>
                  <a:pt x="8747679" y="1654235"/>
                </a:cubicBezTo>
                <a:cubicBezTo>
                  <a:pt x="8740620" y="1650705"/>
                  <a:pt x="8737089" y="1648940"/>
                  <a:pt x="8737089" y="1648940"/>
                </a:cubicBezTo>
                <a:cubicBezTo>
                  <a:pt x="8737089" y="1648940"/>
                  <a:pt x="8731793" y="1647176"/>
                  <a:pt x="8721203" y="1643645"/>
                </a:cubicBezTo>
                <a:cubicBezTo>
                  <a:pt x="8710613" y="1640114"/>
                  <a:pt x="8705318" y="1638349"/>
                  <a:pt x="8705318" y="1638349"/>
                </a:cubicBezTo>
                <a:cubicBezTo>
                  <a:pt x="8705318" y="1638349"/>
                  <a:pt x="8701788" y="1634820"/>
                  <a:pt x="8694728" y="1627759"/>
                </a:cubicBezTo>
                <a:cubicBezTo>
                  <a:pt x="8694728" y="1627759"/>
                  <a:pt x="8692962" y="1625995"/>
                  <a:pt x="8689432" y="1622464"/>
                </a:cubicBezTo>
                <a:cubicBezTo>
                  <a:pt x="8685903" y="1618934"/>
                  <a:pt x="8682372" y="1617170"/>
                  <a:pt x="8678843" y="1617170"/>
                </a:cubicBezTo>
                <a:cubicBezTo>
                  <a:pt x="8675313" y="1617170"/>
                  <a:pt x="8670016" y="1617170"/>
                  <a:pt x="8662957" y="1617170"/>
                </a:cubicBezTo>
                <a:cubicBezTo>
                  <a:pt x="8662957" y="1617170"/>
                  <a:pt x="8655895" y="1617170"/>
                  <a:pt x="8641775" y="1617170"/>
                </a:cubicBezTo>
                <a:cubicBezTo>
                  <a:pt x="8634714" y="1617170"/>
                  <a:pt x="8627655" y="1615403"/>
                  <a:pt x="8620595" y="1611874"/>
                </a:cubicBezTo>
                <a:cubicBezTo>
                  <a:pt x="8613533" y="1608343"/>
                  <a:pt x="8610004" y="1603047"/>
                  <a:pt x="8610004" y="1595988"/>
                </a:cubicBezTo>
                <a:close/>
                <a:moveTo>
                  <a:pt x="7900446" y="1595988"/>
                </a:moveTo>
                <a:lnTo>
                  <a:pt x="7911038" y="1595988"/>
                </a:lnTo>
                <a:lnTo>
                  <a:pt x="7911038" y="1606578"/>
                </a:lnTo>
                <a:cubicBezTo>
                  <a:pt x="7911038" y="1606578"/>
                  <a:pt x="7907508" y="1603047"/>
                  <a:pt x="7900446" y="1595988"/>
                </a:cubicBezTo>
                <a:close/>
                <a:moveTo>
                  <a:pt x="7720409" y="1595988"/>
                </a:moveTo>
                <a:cubicBezTo>
                  <a:pt x="7727471" y="1595988"/>
                  <a:pt x="7731000" y="1597753"/>
                  <a:pt x="7731000" y="1601283"/>
                </a:cubicBezTo>
                <a:cubicBezTo>
                  <a:pt x="7731000" y="1604814"/>
                  <a:pt x="7731000" y="1610109"/>
                  <a:pt x="7731000" y="1617170"/>
                </a:cubicBezTo>
                <a:lnTo>
                  <a:pt x="7731000" y="1627759"/>
                </a:lnTo>
                <a:cubicBezTo>
                  <a:pt x="7731000" y="1627759"/>
                  <a:pt x="7727471" y="1625995"/>
                  <a:pt x="7720409" y="1622464"/>
                </a:cubicBezTo>
                <a:cubicBezTo>
                  <a:pt x="7713348" y="1618934"/>
                  <a:pt x="7709820" y="1613639"/>
                  <a:pt x="7709820" y="1606578"/>
                </a:cubicBezTo>
                <a:close/>
                <a:moveTo>
                  <a:pt x="3463064" y="1595988"/>
                </a:moveTo>
                <a:cubicBezTo>
                  <a:pt x="3477184" y="1595988"/>
                  <a:pt x="3484244" y="1599518"/>
                  <a:pt x="3484244" y="1606578"/>
                </a:cubicBezTo>
                <a:cubicBezTo>
                  <a:pt x="3484244" y="1606578"/>
                  <a:pt x="3487776" y="1606578"/>
                  <a:pt x="3494834" y="1606578"/>
                </a:cubicBezTo>
                <a:cubicBezTo>
                  <a:pt x="3501895" y="1606578"/>
                  <a:pt x="3505426" y="1610109"/>
                  <a:pt x="3505426" y="1617170"/>
                </a:cubicBezTo>
                <a:cubicBezTo>
                  <a:pt x="3505426" y="1624228"/>
                  <a:pt x="3519546" y="1631290"/>
                  <a:pt x="3547788" y="1638349"/>
                </a:cubicBezTo>
                <a:cubicBezTo>
                  <a:pt x="3568968" y="1638349"/>
                  <a:pt x="3593680" y="1645410"/>
                  <a:pt x="3621920" y="1659530"/>
                </a:cubicBezTo>
                <a:cubicBezTo>
                  <a:pt x="3628980" y="1659530"/>
                  <a:pt x="3636040" y="1661295"/>
                  <a:pt x="3643100" y="1664826"/>
                </a:cubicBezTo>
                <a:cubicBezTo>
                  <a:pt x="3650161" y="1668357"/>
                  <a:pt x="3657222" y="1670122"/>
                  <a:pt x="3664282" y="1670122"/>
                </a:cubicBezTo>
                <a:lnTo>
                  <a:pt x="3738415" y="1701893"/>
                </a:lnTo>
                <a:lnTo>
                  <a:pt x="3717234" y="1701893"/>
                </a:lnTo>
                <a:cubicBezTo>
                  <a:pt x="3703113" y="1701893"/>
                  <a:pt x="3685463" y="1698362"/>
                  <a:pt x="3664282" y="1691301"/>
                </a:cubicBezTo>
                <a:lnTo>
                  <a:pt x="3611330" y="1670122"/>
                </a:lnTo>
                <a:cubicBezTo>
                  <a:pt x="3611330" y="1663061"/>
                  <a:pt x="3606034" y="1661295"/>
                  <a:pt x="3595444" y="1664826"/>
                </a:cubicBezTo>
                <a:cubicBezTo>
                  <a:pt x="3584853" y="1668357"/>
                  <a:pt x="3576028" y="1668357"/>
                  <a:pt x="3568968" y="1664826"/>
                </a:cubicBezTo>
                <a:cubicBezTo>
                  <a:pt x="3561908" y="1661295"/>
                  <a:pt x="3549552" y="1656001"/>
                  <a:pt x="3531901" y="1648940"/>
                </a:cubicBezTo>
                <a:cubicBezTo>
                  <a:pt x="3514251" y="1641880"/>
                  <a:pt x="3505426" y="1638349"/>
                  <a:pt x="3505426" y="1638349"/>
                </a:cubicBezTo>
                <a:cubicBezTo>
                  <a:pt x="3498365" y="1638349"/>
                  <a:pt x="3493070" y="1638349"/>
                  <a:pt x="3489540" y="1638349"/>
                </a:cubicBezTo>
                <a:cubicBezTo>
                  <a:pt x="3486009" y="1638349"/>
                  <a:pt x="3480714" y="1634820"/>
                  <a:pt x="3473655" y="1627759"/>
                </a:cubicBezTo>
                <a:cubicBezTo>
                  <a:pt x="3459534" y="1613639"/>
                  <a:pt x="3456004" y="1603047"/>
                  <a:pt x="3463064" y="1595988"/>
                </a:cubicBezTo>
                <a:close/>
                <a:moveTo>
                  <a:pt x="2732326" y="1595988"/>
                </a:moveTo>
                <a:lnTo>
                  <a:pt x="2753506" y="1606578"/>
                </a:lnTo>
                <a:cubicBezTo>
                  <a:pt x="2753506" y="1606578"/>
                  <a:pt x="2751742" y="1606578"/>
                  <a:pt x="2748211" y="1606578"/>
                </a:cubicBezTo>
                <a:cubicBezTo>
                  <a:pt x="2744681" y="1606578"/>
                  <a:pt x="2739385" y="1606578"/>
                  <a:pt x="2732326" y="1606578"/>
                </a:cubicBezTo>
                <a:close/>
                <a:moveTo>
                  <a:pt x="7402697" y="1585397"/>
                </a:moveTo>
                <a:cubicBezTo>
                  <a:pt x="7395636" y="1592458"/>
                  <a:pt x="7385047" y="1595988"/>
                  <a:pt x="7370926" y="1595988"/>
                </a:cubicBezTo>
                <a:lnTo>
                  <a:pt x="7360336" y="1595988"/>
                </a:lnTo>
                <a:cubicBezTo>
                  <a:pt x="7360336" y="1595988"/>
                  <a:pt x="7356806" y="1599518"/>
                  <a:pt x="7349745" y="1606578"/>
                </a:cubicBezTo>
                <a:lnTo>
                  <a:pt x="7360336" y="1606578"/>
                </a:lnTo>
                <a:cubicBezTo>
                  <a:pt x="7360336" y="1606578"/>
                  <a:pt x="7363866" y="1606578"/>
                  <a:pt x="7370926" y="1606578"/>
                </a:cubicBezTo>
                <a:lnTo>
                  <a:pt x="7392107" y="1606578"/>
                </a:lnTo>
                <a:cubicBezTo>
                  <a:pt x="7399168" y="1613639"/>
                  <a:pt x="7402697" y="1617170"/>
                  <a:pt x="7402697" y="1617170"/>
                </a:cubicBezTo>
                <a:lnTo>
                  <a:pt x="7402697" y="1595988"/>
                </a:lnTo>
                <a:close/>
                <a:moveTo>
                  <a:pt x="3929042" y="1574807"/>
                </a:moveTo>
                <a:cubicBezTo>
                  <a:pt x="3929042" y="1574807"/>
                  <a:pt x="3930806" y="1576572"/>
                  <a:pt x="3934338" y="1580103"/>
                </a:cubicBezTo>
                <a:cubicBezTo>
                  <a:pt x="3937868" y="1583632"/>
                  <a:pt x="3939633" y="1585397"/>
                  <a:pt x="3939633" y="1585397"/>
                </a:cubicBezTo>
                <a:lnTo>
                  <a:pt x="3939633" y="1574807"/>
                </a:lnTo>
                <a:close/>
                <a:moveTo>
                  <a:pt x="8547785" y="1568188"/>
                </a:moveTo>
                <a:cubicBezTo>
                  <a:pt x="8548668" y="1567306"/>
                  <a:pt x="8549991" y="1567747"/>
                  <a:pt x="8551756" y="1569512"/>
                </a:cubicBezTo>
                <a:cubicBezTo>
                  <a:pt x="8555285" y="1573043"/>
                  <a:pt x="8560582" y="1574807"/>
                  <a:pt x="8567641" y="1574807"/>
                </a:cubicBezTo>
                <a:lnTo>
                  <a:pt x="8578233" y="1585397"/>
                </a:lnTo>
                <a:lnTo>
                  <a:pt x="8557053" y="1585397"/>
                </a:lnTo>
                <a:lnTo>
                  <a:pt x="8546462" y="1574807"/>
                </a:lnTo>
                <a:cubicBezTo>
                  <a:pt x="8546462" y="1571278"/>
                  <a:pt x="8546903" y="1569071"/>
                  <a:pt x="8547785" y="1568188"/>
                </a:cubicBezTo>
                <a:close/>
                <a:moveTo>
                  <a:pt x="7455649" y="1564218"/>
                </a:moveTo>
                <a:cubicBezTo>
                  <a:pt x="7455649" y="1571276"/>
                  <a:pt x="7452120" y="1574807"/>
                  <a:pt x="7445059" y="1574807"/>
                </a:cubicBezTo>
                <a:lnTo>
                  <a:pt x="7445059" y="1585397"/>
                </a:lnTo>
                <a:lnTo>
                  <a:pt x="7476830" y="1574807"/>
                </a:lnTo>
                <a:cubicBezTo>
                  <a:pt x="7469770" y="1574807"/>
                  <a:pt x="7462711" y="1571276"/>
                  <a:pt x="7455649" y="1564218"/>
                </a:cubicBezTo>
                <a:close/>
                <a:moveTo>
                  <a:pt x="2933543" y="1564218"/>
                </a:moveTo>
                <a:lnTo>
                  <a:pt x="2954724" y="1564218"/>
                </a:lnTo>
                <a:cubicBezTo>
                  <a:pt x="2968845" y="1571276"/>
                  <a:pt x="2979435" y="1576572"/>
                  <a:pt x="2986495" y="1580103"/>
                </a:cubicBezTo>
                <a:cubicBezTo>
                  <a:pt x="2993556" y="1583632"/>
                  <a:pt x="3000616" y="1585397"/>
                  <a:pt x="3007676" y="1585397"/>
                </a:cubicBezTo>
                <a:cubicBezTo>
                  <a:pt x="3021797" y="1585397"/>
                  <a:pt x="3035918" y="1592458"/>
                  <a:pt x="3050039" y="1606578"/>
                </a:cubicBezTo>
                <a:lnTo>
                  <a:pt x="3060629" y="1606578"/>
                </a:lnTo>
                <a:cubicBezTo>
                  <a:pt x="3067689" y="1599518"/>
                  <a:pt x="3085339" y="1603047"/>
                  <a:pt x="3113581" y="1617170"/>
                </a:cubicBezTo>
                <a:cubicBezTo>
                  <a:pt x="3127701" y="1624228"/>
                  <a:pt x="3147116" y="1631290"/>
                  <a:pt x="3171829" y="1638349"/>
                </a:cubicBezTo>
                <a:cubicBezTo>
                  <a:pt x="3196539" y="1645410"/>
                  <a:pt x="3208895" y="1648940"/>
                  <a:pt x="3208895" y="1648940"/>
                </a:cubicBezTo>
                <a:lnTo>
                  <a:pt x="3251255" y="1659530"/>
                </a:lnTo>
                <a:lnTo>
                  <a:pt x="3261847" y="1659530"/>
                </a:lnTo>
                <a:lnTo>
                  <a:pt x="3272437" y="1659530"/>
                </a:lnTo>
                <a:cubicBezTo>
                  <a:pt x="3279497" y="1659530"/>
                  <a:pt x="3283027" y="1659530"/>
                  <a:pt x="3283027" y="1659530"/>
                </a:cubicBezTo>
                <a:lnTo>
                  <a:pt x="3304208" y="1670122"/>
                </a:lnTo>
                <a:lnTo>
                  <a:pt x="3357160" y="1691301"/>
                </a:lnTo>
                <a:cubicBezTo>
                  <a:pt x="3357160" y="1698362"/>
                  <a:pt x="3360690" y="1701893"/>
                  <a:pt x="3367751" y="1701893"/>
                </a:cubicBezTo>
                <a:cubicBezTo>
                  <a:pt x="3367751" y="1708953"/>
                  <a:pt x="3369516" y="1712482"/>
                  <a:pt x="3373046" y="1712482"/>
                </a:cubicBezTo>
                <a:cubicBezTo>
                  <a:pt x="3376577" y="1712482"/>
                  <a:pt x="3378341" y="1708953"/>
                  <a:pt x="3378341" y="1701893"/>
                </a:cubicBezTo>
                <a:cubicBezTo>
                  <a:pt x="3378341" y="1701893"/>
                  <a:pt x="3385401" y="1701893"/>
                  <a:pt x="3399522" y="1701893"/>
                </a:cubicBezTo>
                <a:cubicBezTo>
                  <a:pt x="3399522" y="1708953"/>
                  <a:pt x="3401287" y="1710718"/>
                  <a:pt x="3404817" y="1707187"/>
                </a:cubicBezTo>
                <a:cubicBezTo>
                  <a:pt x="3408347" y="1703657"/>
                  <a:pt x="3411876" y="1703657"/>
                  <a:pt x="3415408" y="1707187"/>
                </a:cubicBezTo>
                <a:cubicBezTo>
                  <a:pt x="3418938" y="1710718"/>
                  <a:pt x="3424232" y="1712482"/>
                  <a:pt x="3431293" y="1712482"/>
                </a:cubicBezTo>
                <a:cubicBezTo>
                  <a:pt x="3438353" y="1719543"/>
                  <a:pt x="3448943" y="1723074"/>
                  <a:pt x="3463064" y="1723074"/>
                </a:cubicBezTo>
                <a:cubicBezTo>
                  <a:pt x="3512486" y="1730133"/>
                  <a:pt x="3547788" y="1740724"/>
                  <a:pt x="3568968" y="1754845"/>
                </a:cubicBezTo>
                <a:cubicBezTo>
                  <a:pt x="3576028" y="1761905"/>
                  <a:pt x="3584853" y="1765434"/>
                  <a:pt x="3595444" y="1765434"/>
                </a:cubicBezTo>
                <a:cubicBezTo>
                  <a:pt x="3606034" y="1765434"/>
                  <a:pt x="3618390" y="1765434"/>
                  <a:pt x="3632511" y="1765434"/>
                </a:cubicBezTo>
                <a:cubicBezTo>
                  <a:pt x="3639571" y="1772495"/>
                  <a:pt x="3643100" y="1774261"/>
                  <a:pt x="3643100" y="1770730"/>
                </a:cubicBezTo>
                <a:cubicBezTo>
                  <a:pt x="3643100" y="1767199"/>
                  <a:pt x="3646632" y="1765434"/>
                  <a:pt x="3653692" y="1765434"/>
                </a:cubicBezTo>
                <a:cubicBezTo>
                  <a:pt x="3653692" y="1758374"/>
                  <a:pt x="3657222" y="1754845"/>
                  <a:pt x="3664282" y="1754845"/>
                </a:cubicBezTo>
                <a:cubicBezTo>
                  <a:pt x="3671342" y="1754845"/>
                  <a:pt x="3676636" y="1756609"/>
                  <a:pt x="3680167" y="1760140"/>
                </a:cubicBezTo>
                <a:cubicBezTo>
                  <a:pt x="3683698" y="1763670"/>
                  <a:pt x="3692523" y="1768965"/>
                  <a:pt x="3706644" y="1776026"/>
                </a:cubicBezTo>
                <a:lnTo>
                  <a:pt x="3717234" y="1786615"/>
                </a:lnTo>
                <a:cubicBezTo>
                  <a:pt x="3710174" y="1786615"/>
                  <a:pt x="3704879" y="1786615"/>
                  <a:pt x="3701348" y="1786615"/>
                </a:cubicBezTo>
                <a:cubicBezTo>
                  <a:pt x="3697818" y="1786615"/>
                  <a:pt x="3696052" y="1786615"/>
                  <a:pt x="3696052" y="1786615"/>
                </a:cubicBezTo>
                <a:lnTo>
                  <a:pt x="3696052" y="1797205"/>
                </a:lnTo>
                <a:cubicBezTo>
                  <a:pt x="3696052" y="1797205"/>
                  <a:pt x="3699584" y="1797205"/>
                  <a:pt x="3706644" y="1797205"/>
                </a:cubicBezTo>
                <a:cubicBezTo>
                  <a:pt x="3713703" y="1797205"/>
                  <a:pt x="3717234" y="1797205"/>
                  <a:pt x="3717234" y="1797205"/>
                </a:cubicBezTo>
                <a:cubicBezTo>
                  <a:pt x="3731354" y="1797205"/>
                  <a:pt x="3738415" y="1800736"/>
                  <a:pt x="3738415" y="1807797"/>
                </a:cubicBezTo>
                <a:cubicBezTo>
                  <a:pt x="3759596" y="1821917"/>
                  <a:pt x="3777246" y="1828978"/>
                  <a:pt x="3791367" y="1828978"/>
                </a:cubicBezTo>
                <a:cubicBezTo>
                  <a:pt x="3798427" y="1821917"/>
                  <a:pt x="3816078" y="1828978"/>
                  <a:pt x="3844319" y="1850157"/>
                </a:cubicBezTo>
                <a:cubicBezTo>
                  <a:pt x="3844319" y="1850157"/>
                  <a:pt x="3847850" y="1850157"/>
                  <a:pt x="3854908" y="1850157"/>
                </a:cubicBezTo>
                <a:cubicBezTo>
                  <a:pt x="3861969" y="1850157"/>
                  <a:pt x="3865500" y="1853688"/>
                  <a:pt x="3865500" y="1860749"/>
                </a:cubicBezTo>
                <a:lnTo>
                  <a:pt x="3876090" y="1860749"/>
                </a:lnTo>
                <a:cubicBezTo>
                  <a:pt x="3876090" y="1860749"/>
                  <a:pt x="3886681" y="1860749"/>
                  <a:pt x="3907860" y="1860749"/>
                </a:cubicBezTo>
                <a:cubicBezTo>
                  <a:pt x="3929042" y="1860749"/>
                  <a:pt x="3950223" y="1864279"/>
                  <a:pt x="3971404" y="1871338"/>
                </a:cubicBezTo>
                <a:lnTo>
                  <a:pt x="4003175" y="1871338"/>
                </a:lnTo>
                <a:cubicBezTo>
                  <a:pt x="4017296" y="1878399"/>
                  <a:pt x="4024356" y="1881930"/>
                  <a:pt x="4024356" y="1881930"/>
                </a:cubicBezTo>
                <a:cubicBezTo>
                  <a:pt x="4031416" y="1881930"/>
                  <a:pt x="4036710" y="1883694"/>
                  <a:pt x="4040242" y="1887224"/>
                </a:cubicBezTo>
                <a:cubicBezTo>
                  <a:pt x="4043772" y="1890755"/>
                  <a:pt x="4049066" y="1892520"/>
                  <a:pt x="4056127" y="1892520"/>
                </a:cubicBezTo>
                <a:lnTo>
                  <a:pt x="4077308" y="1881930"/>
                </a:lnTo>
                <a:cubicBezTo>
                  <a:pt x="4070248" y="1874869"/>
                  <a:pt x="4063188" y="1871338"/>
                  <a:pt x="4056127" y="1871338"/>
                </a:cubicBezTo>
                <a:cubicBezTo>
                  <a:pt x="4056127" y="1864279"/>
                  <a:pt x="4063188" y="1864279"/>
                  <a:pt x="4077308" y="1871338"/>
                </a:cubicBezTo>
                <a:cubicBezTo>
                  <a:pt x="4091429" y="1878399"/>
                  <a:pt x="4102018" y="1881930"/>
                  <a:pt x="4109079" y="1881930"/>
                </a:cubicBezTo>
                <a:cubicBezTo>
                  <a:pt x="4102018" y="1881930"/>
                  <a:pt x="4098489" y="1881930"/>
                  <a:pt x="4098489" y="1881930"/>
                </a:cubicBezTo>
                <a:cubicBezTo>
                  <a:pt x="4091429" y="1888989"/>
                  <a:pt x="4087898" y="1892520"/>
                  <a:pt x="4087898" y="1892520"/>
                </a:cubicBezTo>
                <a:cubicBezTo>
                  <a:pt x="4087898" y="1892520"/>
                  <a:pt x="4091429" y="1896050"/>
                  <a:pt x="4098489" y="1903111"/>
                </a:cubicBezTo>
                <a:lnTo>
                  <a:pt x="4109079" y="1913701"/>
                </a:lnTo>
                <a:lnTo>
                  <a:pt x="4119669" y="1924290"/>
                </a:lnTo>
                <a:cubicBezTo>
                  <a:pt x="4119669" y="1931351"/>
                  <a:pt x="4130260" y="1934882"/>
                  <a:pt x="4151441" y="1934882"/>
                </a:cubicBezTo>
                <a:cubicBezTo>
                  <a:pt x="4172621" y="1934882"/>
                  <a:pt x="4190272" y="1934882"/>
                  <a:pt x="4204393" y="1934882"/>
                </a:cubicBezTo>
                <a:cubicBezTo>
                  <a:pt x="4218514" y="1934882"/>
                  <a:pt x="4230868" y="1936646"/>
                  <a:pt x="4241460" y="1940176"/>
                </a:cubicBezTo>
                <a:cubicBezTo>
                  <a:pt x="4252050" y="1943707"/>
                  <a:pt x="4257345" y="1949002"/>
                  <a:pt x="4257345" y="1956063"/>
                </a:cubicBezTo>
                <a:cubicBezTo>
                  <a:pt x="4264404" y="1956063"/>
                  <a:pt x="4274996" y="1956063"/>
                  <a:pt x="4289116" y="1956063"/>
                </a:cubicBezTo>
                <a:lnTo>
                  <a:pt x="4278526" y="1945472"/>
                </a:lnTo>
                <a:cubicBezTo>
                  <a:pt x="4278526" y="1945472"/>
                  <a:pt x="4282056" y="1945472"/>
                  <a:pt x="4289116" y="1945472"/>
                </a:cubicBezTo>
                <a:cubicBezTo>
                  <a:pt x="4296176" y="1945472"/>
                  <a:pt x="4299706" y="1945472"/>
                  <a:pt x="4299706" y="1945472"/>
                </a:cubicBezTo>
                <a:cubicBezTo>
                  <a:pt x="4299706" y="1938411"/>
                  <a:pt x="4301470" y="1936646"/>
                  <a:pt x="4305002" y="1940176"/>
                </a:cubicBezTo>
                <a:cubicBezTo>
                  <a:pt x="4308532" y="1943707"/>
                  <a:pt x="4313826" y="1945472"/>
                  <a:pt x="4320887" y="1945472"/>
                </a:cubicBezTo>
                <a:cubicBezTo>
                  <a:pt x="4335008" y="1952532"/>
                  <a:pt x="4345598" y="1959592"/>
                  <a:pt x="4352658" y="1966653"/>
                </a:cubicBezTo>
                <a:cubicBezTo>
                  <a:pt x="4359718" y="1966653"/>
                  <a:pt x="4366778" y="1966653"/>
                  <a:pt x="4373839" y="1966653"/>
                </a:cubicBezTo>
                <a:cubicBezTo>
                  <a:pt x="4380900" y="1966653"/>
                  <a:pt x="4387960" y="1966653"/>
                  <a:pt x="4395020" y="1966653"/>
                </a:cubicBezTo>
                <a:lnTo>
                  <a:pt x="4416202" y="1977242"/>
                </a:lnTo>
                <a:cubicBezTo>
                  <a:pt x="4416202" y="1977242"/>
                  <a:pt x="4409141" y="1979007"/>
                  <a:pt x="4395020" y="1982538"/>
                </a:cubicBezTo>
                <a:cubicBezTo>
                  <a:pt x="4380900" y="1986069"/>
                  <a:pt x="4370310" y="1984303"/>
                  <a:pt x="4363249" y="1977242"/>
                </a:cubicBezTo>
                <a:cubicBezTo>
                  <a:pt x="4349128" y="1970184"/>
                  <a:pt x="4335008" y="1966653"/>
                  <a:pt x="4320887" y="1966653"/>
                </a:cubicBezTo>
                <a:lnTo>
                  <a:pt x="4289116" y="1977242"/>
                </a:lnTo>
                <a:cubicBezTo>
                  <a:pt x="4274996" y="1984303"/>
                  <a:pt x="4267935" y="1984303"/>
                  <a:pt x="4267935" y="1977242"/>
                </a:cubicBezTo>
                <a:cubicBezTo>
                  <a:pt x="4267935" y="1970184"/>
                  <a:pt x="4264404" y="1966653"/>
                  <a:pt x="4257345" y="1966653"/>
                </a:cubicBezTo>
                <a:cubicBezTo>
                  <a:pt x="4257345" y="1973713"/>
                  <a:pt x="4264404" y="1984303"/>
                  <a:pt x="4278526" y="1998424"/>
                </a:cubicBezTo>
                <a:lnTo>
                  <a:pt x="4299706" y="2009015"/>
                </a:lnTo>
                <a:lnTo>
                  <a:pt x="4342068" y="2009015"/>
                </a:lnTo>
                <a:cubicBezTo>
                  <a:pt x="4342068" y="2001954"/>
                  <a:pt x="4342068" y="1998424"/>
                  <a:pt x="4342068" y="1998424"/>
                </a:cubicBezTo>
                <a:cubicBezTo>
                  <a:pt x="4356189" y="1998424"/>
                  <a:pt x="4377370" y="2009015"/>
                  <a:pt x="4405610" y="2030194"/>
                </a:cubicBezTo>
                <a:cubicBezTo>
                  <a:pt x="4426791" y="2037255"/>
                  <a:pt x="4437382" y="2039021"/>
                  <a:pt x="4437382" y="2035490"/>
                </a:cubicBezTo>
                <a:cubicBezTo>
                  <a:pt x="4437382" y="2031959"/>
                  <a:pt x="4444442" y="2030194"/>
                  <a:pt x="4458562" y="2030194"/>
                </a:cubicBezTo>
                <a:cubicBezTo>
                  <a:pt x="4472683" y="2030194"/>
                  <a:pt x="4486804" y="2033725"/>
                  <a:pt x="4500924" y="2040786"/>
                </a:cubicBezTo>
                <a:cubicBezTo>
                  <a:pt x="4507984" y="2040786"/>
                  <a:pt x="4515045" y="2040786"/>
                  <a:pt x="4522106" y="2040786"/>
                </a:cubicBezTo>
                <a:lnTo>
                  <a:pt x="4490334" y="2019605"/>
                </a:lnTo>
                <a:cubicBezTo>
                  <a:pt x="4469154" y="2019605"/>
                  <a:pt x="4462093" y="2017840"/>
                  <a:pt x="4469154" y="2014309"/>
                </a:cubicBezTo>
                <a:cubicBezTo>
                  <a:pt x="4476214" y="2010780"/>
                  <a:pt x="4483274" y="2010780"/>
                  <a:pt x="4490334" y="2014309"/>
                </a:cubicBezTo>
                <a:cubicBezTo>
                  <a:pt x="4497394" y="2017840"/>
                  <a:pt x="4500924" y="2016074"/>
                  <a:pt x="4500924" y="2009015"/>
                </a:cubicBezTo>
                <a:cubicBezTo>
                  <a:pt x="4500924" y="2001954"/>
                  <a:pt x="4504454" y="1998424"/>
                  <a:pt x="4511514" y="1998424"/>
                </a:cubicBezTo>
                <a:lnTo>
                  <a:pt x="4522106" y="2009015"/>
                </a:lnTo>
                <a:lnTo>
                  <a:pt x="4522106" y="2019605"/>
                </a:lnTo>
                <a:lnTo>
                  <a:pt x="4543286" y="2030194"/>
                </a:lnTo>
                <a:cubicBezTo>
                  <a:pt x="4543286" y="2037255"/>
                  <a:pt x="4545051" y="2040786"/>
                  <a:pt x="4548580" y="2040786"/>
                </a:cubicBezTo>
                <a:cubicBezTo>
                  <a:pt x="4552112" y="2040786"/>
                  <a:pt x="4553876" y="2040786"/>
                  <a:pt x="4553876" y="2040786"/>
                </a:cubicBezTo>
                <a:cubicBezTo>
                  <a:pt x="4553876" y="2040786"/>
                  <a:pt x="4555641" y="2042550"/>
                  <a:pt x="4559172" y="2046080"/>
                </a:cubicBezTo>
                <a:cubicBezTo>
                  <a:pt x="4562702" y="2049611"/>
                  <a:pt x="4564468" y="2051376"/>
                  <a:pt x="4564468" y="2051376"/>
                </a:cubicBezTo>
                <a:lnTo>
                  <a:pt x="4532695" y="2051376"/>
                </a:lnTo>
                <a:lnTo>
                  <a:pt x="4522106" y="2061967"/>
                </a:lnTo>
                <a:cubicBezTo>
                  <a:pt x="4522106" y="2069026"/>
                  <a:pt x="4522106" y="2072557"/>
                  <a:pt x="4522106" y="2072557"/>
                </a:cubicBezTo>
                <a:lnTo>
                  <a:pt x="4532695" y="2083146"/>
                </a:lnTo>
                <a:cubicBezTo>
                  <a:pt x="4539756" y="2083146"/>
                  <a:pt x="4550347" y="2086677"/>
                  <a:pt x="4564468" y="2093738"/>
                </a:cubicBezTo>
                <a:lnTo>
                  <a:pt x="4606828" y="2093738"/>
                </a:lnTo>
                <a:cubicBezTo>
                  <a:pt x="4606828" y="2086677"/>
                  <a:pt x="4603299" y="2083146"/>
                  <a:pt x="4596238" y="2083146"/>
                </a:cubicBezTo>
                <a:lnTo>
                  <a:pt x="4606828" y="2083146"/>
                </a:lnTo>
                <a:cubicBezTo>
                  <a:pt x="4620949" y="2090207"/>
                  <a:pt x="4620949" y="2097267"/>
                  <a:pt x="4606828" y="2104328"/>
                </a:cubicBezTo>
                <a:lnTo>
                  <a:pt x="4617420" y="2114919"/>
                </a:lnTo>
                <a:lnTo>
                  <a:pt x="4637592" y="2113910"/>
                </a:lnTo>
                <a:lnTo>
                  <a:pt x="4628010" y="2104328"/>
                </a:lnTo>
                <a:lnTo>
                  <a:pt x="4649190" y="2104328"/>
                </a:lnTo>
                <a:lnTo>
                  <a:pt x="4639715" y="2113805"/>
                </a:lnTo>
                <a:lnTo>
                  <a:pt x="4643895" y="2113594"/>
                </a:lnTo>
                <a:cubicBezTo>
                  <a:pt x="4650955" y="2112713"/>
                  <a:pt x="4656251" y="2111389"/>
                  <a:pt x="4659780" y="2109623"/>
                </a:cubicBezTo>
                <a:cubicBezTo>
                  <a:pt x="4666840" y="2106092"/>
                  <a:pt x="4673901" y="2107858"/>
                  <a:pt x="4680962" y="2114919"/>
                </a:cubicBezTo>
                <a:cubicBezTo>
                  <a:pt x="4688022" y="2121978"/>
                  <a:pt x="4695082" y="2125509"/>
                  <a:pt x="4702142" y="2125509"/>
                </a:cubicBezTo>
                <a:lnTo>
                  <a:pt x="4733914" y="2146690"/>
                </a:lnTo>
                <a:lnTo>
                  <a:pt x="4765684" y="2157280"/>
                </a:lnTo>
                <a:cubicBezTo>
                  <a:pt x="4786866" y="2157280"/>
                  <a:pt x="4804517" y="2159044"/>
                  <a:pt x="4818636" y="2162575"/>
                </a:cubicBezTo>
                <a:cubicBezTo>
                  <a:pt x="4832757" y="2166106"/>
                  <a:pt x="4843348" y="2167871"/>
                  <a:pt x="4850408" y="2167871"/>
                </a:cubicBezTo>
                <a:cubicBezTo>
                  <a:pt x="4857469" y="2174930"/>
                  <a:pt x="4857469" y="2181992"/>
                  <a:pt x="4850408" y="2189051"/>
                </a:cubicBezTo>
                <a:cubicBezTo>
                  <a:pt x="4850408" y="2189051"/>
                  <a:pt x="4846878" y="2187286"/>
                  <a:pt x="4839818" y="2183756"/>
                </a:cubicBezTo>
                <a:cubicBezTo>
                  <a:pt x="4832757" y="2180225"/>
                  <a:pt x="4825696" y="2178461"/>
                  <a:pt x="4818636" y="2178461"/>
                </a:cubicBezTo>
                <a:lnTo>
                  <a:pt x="4776276" y="2167871"/>
                </a:lnTo>
                <a:cubicBezTo>
                  <a:pt x="4762155" y="2153750"/>
                  <a:pt x="4730384" y="2146690"/>
                  <a:pt x="4680962" y="2146690"/>
                </a:cubicBezTo>
                <a:cubicBezTo>
                  <a:pt x="4673901" y="2146690"/>
                  <a:pt x="4666840" y="2144925"/>
                  <a:pt x="4659780" y="2141394"/>
                </a:cubicBezTo>
                <a:cubicBezTo>
                  <a:pt x="4652720" y="2137863"/>
                  <a:pt x="4649190" y="2136099"/>
                  <a:pt x="4649190" y="2136099"/>
                </a:cubicBezTo>
                <a:cubicBezTo>
                  <a:pt x="4649190" y="2136099"/>
                  <a:pt x="4633305" y="2132569"/>
                  <a:pt x="4601532" y="2125509"/>
                </a:cubicBezTo>
                <a:cubicBezTo>
                  <a:pt x="4569762" y="2118448"/>
                  <a:pt x="4537991" y="2111388"/>
                  <a:pt x="4506220" y="2104328"/>
                </a:cubicBezTo>
                <a:cubicBezTo>
                  <a:pt x="4474449" y="2097267"/>
                  <a:pt x="4455032" y="2090207"/>
                  <a:pt x="4447972" y="2083146"/>
                </a:cubicBezTo>
                <a:cubicBezTo>
                  <a:pt x="4426791" y="2076088"/>
                  <a:pt x="4412670" y="2072557"/>
                  <a:pt x="4405610" y="2072557"/>
                </a:cubicBezTo>
                <a:cubicBezTo>
                  <a:pt x="4398550" y="2072557"/>
                  <a:pt x="4391490" y="2069026"/>
                  <a:pt x="4384430" y="2061967"/>
                </a:cubicBezTo>
                <a:lnTo>
                  <a:pt x="4352658" y="2051376"/>
                </a:lnTo>
                <a:cubicBezTo>
                  <a:pt x="4345598" y="2051376"/>
                  <a:pt x="4336772" y="2049611"/>
                  <a:pt x="4326182" y="2046080"/>
                </a:cubicBezTo>
                <a:cubicBezTo>
                  <a:pt x="4315592" y="2042550"/>
                  <a:pt x="4303237" y="2039021"/>
                  <a:pt x="4289116" y="2035490"/>
                </a:cubicBezTo>
                <a:cubicBezTo>
                  <a:pt x="4274996" y="2031959"/>
                  <a:pt x="4259110" y="2026665"/>
                  <a:pt x="4241460" y="2019605"/>
                </a:cubicBezTo>
                <a:cubicBezTo>
                  <a:pt x="4223808" y="2012544"/>
                  <a:pt x="4209688" y="2007250"/>
                  <a:pt x="4199098" y="2003719"/>
                </a:cubicBezTo>
                <a:cubicBezTo>
                  <a:pt x="4188508" y="2000188"/>
                  <a:pt x="4179682" y="1996659"/>
                  <a:pt x="4172621" y="1993128"/>
                </a:cubicBezTo>
                <a:cubicBezTo>
                  <a:pt x="4165562" y="1989598"/>
                  <a:pt x="4158500" y="1986069"/>
                  <a:pt x="4151441" y="1982538"/>
                </a:cubicBezTo>
                <a:cubicBezTo>
                  <a:pt x="4144381" y="1979007"/>
                  <a:pt x="4133791" y="1977242"/>
                  <a:pt x="4119669" y="1977242"/>
                </a:cubicBezTo>
                <a:cubicBezTo>
                  <a:pt x="4098489" y="1970184"/>
                  <a:pt x="4084368" y="1964888"/>
                  <a:pt x="4077308" y="1961357"/>
                </a:cubicBezTo>
                <a:cubicBezTo>
                  <a:pt x="4070248" y="1957828"/>
                  <a:pt x="4063188" y="1956063"/>
                  <a:pt x="4056127" y="1956063"/>
                </a:cubicBezTo>
                <a:cubicBezTo>
                  <a:pt x="4027886" y="1949002"/>
                  <a:pt x="4003175" y="1943707"/>
                  <a:pt x="3981994" y="1940176"/>
                </a:cubicBezTo>
                <a:cubicBezTo>
                  <a:pt x="3960812" y="1936646"/>
                  <a:pt x="3946692" y="1931351"/>
                  <a:pt x="3939633" y="1924290"/>
                </a:cubicBezTo>
                <a:cubicBezTo>
                  <a:pt x="3932572" y="1910170"/>
                  <a:pt x="3907860" y="1899580"/>
                  <a:pt x="3865500" y="1892520"/>
                </a:cubicBezTo>
                <a:cubicBezTo>
                  <a:pt x="3858440" y="1892520"/>
                  <a:pt x="3854908" y="1888989"/>
                  <a:pt x="3854908" y="1881930"/>
                </a:cubicBezTo>
                <a:cubicBezTo>
                  <a:pt x="3847850" y="1881930"/>
                  <a:pt x="3840788" y="1880165"/>
                  <a:pt x="3833728" y="1876634"/>
                </a:cubicBezTo>
                <a:cubicBezTo>
                  <a:pt x="3826668" y="1873103"/>
                  <a:pt x="3819607" y="1871338"/>
                  <a:pt x="3812548" y="1871338"/>
                </a:cubicBezTo>
                <a:cubicBezTo>
                  <a:pt x="3784306" y="1864279"/>
                  <a:pt x="3756065" y="1857218"/>
                  <a:pt x="3727824" y="1850157"/>
                </a:cubicBezTo>
                <a:cubicBezTo>
                  <a:pt x="3699584" y="1843098"/>
                  <a:pt x="3669578" y="1834272"/>
                  <a:pt x="3637805" y="1823682"/>
                </a:cubicBezTo>
                <a:cubicBezTo>
                  <a:pt x="3606034" y="1813092"/>
                  <a:pt x="3583088" y="1804266"/>
                  <a:pt x="3568968" y="1797205"/>
                </a:cubicBezTo>
                <a:cubicBezTo>
                  <a:pt x="3554847" y="1790146"/>
                  <a:pt x="3544257" y="1786615"/>
                  <a:pt x="3537196" y="1786615"/>
                </a:cubicBezTo>
                <a:lnTo>
                  <a:pt x="3494834" y="1776026"/>
                </a:lnTo>
                <a:cubicBezTo>
                  <a:pt x="3473655" y="1768965"/>
                  <a:pt x="3459534" y="1765434"/>
                  <a:pt x="3452474" y="1765434"/>
                </a:cubicBezTo>
                <a:cubicBezTo>
                  <a:pt x="3445413" y="1765434"/>
                  <a:pt x="3424232" y="1758374"/>
                  <a:pt x="3388931" y="1744253"/>
                </a:cubicBezTo>
                <a:cubicBezTo>
                  <a:pt x="3374810" y="1744253"/>
                  <a:pt x="3360690" y="1740724"/>
                  <a:pt x="3346570" y="1733663"/>
                </a:cubicBezTo>
                <a:cubicBezTo>
                  <a:pt x="3332449" y="1726603"/>
                  <a:pt x="3321858" y="1723074"/>
                  <a:pt x="3314799" y="1723074"/>
                </a:cubicBezTo>
                <a:cubicBezTo>
                  <a:pt x="3293618" y="1716013"/>
                  <a:pt x="3275967" y="1708953"/>
                  <a:pt x="3261847" y="1701893"/>
                </a:cubicBezTo>
                <a:cubicBezTo>
                  <a:pt x="3247725" y="1694832"/>
                  <a:pt x="3224781" y="1687772"/>
                  <a:pt x="3193008" y="1680711"/>
                </a:cubicBezTo>
                <a:cubicBezTo>
                  <a:pt x="3161237" y="1673651"/>
                  <a:pt x="3134762" y="1663061"/>
                  <a:pt x="3113581" y="1648940"/>
                </a:cubicBezTo>
                <a:lnTo>
                  <a:pt x="3081810" y="1638349"/>
                </a:lnTo>
                <a:lnTo>
                  <a:pt x="3081810" y="1627759"/>
                </a:lnTo>
                <a:cubicBezTo>
                  <a:pt x="3081810" y="1620699"/>
                  <a:pt x="3067689" y="1617170"/>
                  <a:pt x="3039447" y="1617170"/>
                </a:cubicBezTo>
                <a:cubicBezTo>
                  <a:pt x="3032387" y="1617170"/>
                  <a:pt x="3025327" y="1617170"/>
                  <a:pt x="3018266" y="1617170"/>
                </a:cubicBezTo>
                <a:cubicBezTo>
                  <a:pt x="3011207" y="1617170"/>
                  <a:pt x="3000616" y="1617170"/>
                  <a:pt x="2986495" y="1617170"/>
                </a:cubicBezTo>
                <a:cubicBezTo>
                  <a:pt x="2965314" y="1610109"/>
                  <a:pt x="2951194" y="1604814"/>
                  <a:pt x="2944134" y="1601283"/>
                </a:cubicBezTo>
                <a:cubicBezTo>
                  <a:pt x="2937074" y="1597753"/>
                  <a:pt x="2933543" y="1592458"/>
                  <a:pt x="2933543" y="1585397"/>
                </a:cubicBezTo>
                <a:close/>
                <a:moveTo>
                  <a:pt x="2868489" y="1562705"/>
                </a:moveTo>
                <a:lnTo>
                  <a:pt x="2880591" y="1564218"/>
                </a:lnTo>
                <a:cubicBezTo>
                  <a:pt x="2880591" y="1564218"/>
                  <a:pt x="2877061" y="1564218"/>
                  <a:pt x="2870002" y="1564218"/>
                </a:cubicBezTo>
                <a:close/>
                <a:moveTo>
                  <a:pt x="7423878" y="1553626"/>
                </a:moveTo>
                <a:cubicBezTo>
                  <a:pt x="7423878" y="1560687"/>
                  <a:pt x="7423878" y="1564218"/>
                  <a:pt x="7423878" y="1564218"/>
                </a:cubicBezTo>
                <a:cubicBezTo>
                  <a:pt x="7423878" y="1571276"/>
                  <a:pt x="7423878" y="1574807"/>
                  <a:pt x="7423878" y="1574807"/>
                </a:cubicBezTo>
                <a:cubicBezTo>
                  <a:pt x="7430938" y="1574807"/>
                  <a:pt x="7434468" y="1574807"/>
                  <a:pt x="7434468" y="1574807"/>
                </a:cubicBezTo>
                <a:cubicBezTo>
                  <a:pt x="7434468" y="1574807"/>
                  <a:pt x="7434468" y="1571276"/>
                  <a:pt x="7434468" y="1564218"/>
                </a:cubicBezTo>
                <a:close/>
                <a:moveTo>
                  <a:pt x="7349745" y="1553626"/>
                </a:moveTo>
                <a:cubicBezTo>
                  <a:pt x="7349745" y="1553626"/>
                  <a:pt x="7349745" y="1557157"/>
                  <a:pt x="7349745" y="1564218"/>
                </a:cubicBezTo>
                <a:cubicBezTo>
                  <a:pt x="7356806" y="1571276"/>
                  <a:pt x="7349745" y="1574807"/>
                  <a:pt x="7328564" y="1574807"/>
                </a:cubicBezTo>
                <a:cubicBezTo>
                  <a:pt x="7321504" y="1574807"/>
                  <a:pt x="7317974" y="1576572"/>
                  <a:pt x="7317974" y="1580103"/>
                </a:cubicBezTo>
                <a:cubicBezTo>
                  <a:pt x="7317974" y="1583632"/>
                  <a:pt x="7312678" y="1585397"/>
                  <a:pt x="7302088" y="1585397"/>
                </a:cubicBezTo>
                <a:cubicBezTo>
                  <a:pt x="7291498" y="1585397"/>
                  <a:pt x="7286203" y="1583632"/>
                  <a:pt x="7286203" y="1580103"/>
                </a:cubicBezTo>
                <a:cubicBezTo>
                  <a:pt x="7286203" y="1576572"/>
                  <a:pt x="7280908" y="1574807"/>
                  <a:pt x="7270318" y="1574807"/>
                </a:cubicBezTo>
                <a:cubicBezTo>
                  <a:pt x="7259726" y="1574807"/>
                  <a:pt x="7254432" y="1571276"/>
                  <a:pt x="7254432" y="1564218"/>
                </a:cubicBezTo>
                <a:lnTo>
                  <a:pt x="7254432" y="1574807"/>
                </a:lnTo>
                <a:cubicBezTo>
                  <a:pt x="7254432" y="1581868"/>
                  <a:pt x="7257962" y="1585397"/>
                  <a:pt x="7265022" y="1585397"/>
                </a:cubicBezTo>
                <a:cubicBezTo>
                  <a:pt x="7279142" y="1592458"/>
                  <a:pt x="7291498" y="1595988"/>
                  <a:pt x="7302088" y="1595988"/>
                </a:cubicBezTo>
                <a:cubicBezTo>
                  <a:pt x="7312678" y="1595988"/>
                  <a:pt x="7319740" y="1594224"/>
                  <a:pt x="7323270" y="1590693"/>
                </a:cubicBezTo>
                <a:cubicBezTo>
                  <a:pt x="7326799" y="1587162"/>
                  <a:pt x="7332094" y="1585397"/>
                  <a:pt x="7339155" y="1585397"/>
                </a:cubicBezTo>
                <a:cubicBezTo>
                  <a:pt x="7367396" y="1585397"/>
                  <a:pt x="7374456" y="1578338"/>
                  <a:pt x="7360336" y="1564218"/>
                </a:cubicBezTo>
                <a:cubicBezTo>
                  <a:pt x="7353274" y="1557157"/>
                  <a:pt x="7349745" y="1553626"/>
                  <a:pt x="7349745" y="1553626"/>
                </a:cubicBezTo>
                <a:close/>
                <a:moveTo>
                  <a:pt x="7286203" y="1553626"/>
                </a:moveTo>
                <a:lnTo>
                  <a:pt x="7275612" y="1564218"/>
                </a:lnTo>
                <a:cubicBezTo>
                  <a:pt x="7275612" y="1564218"/>
                  <a:pt x="7279142" y="1564218"/>
                  <a:pt x="7286203" y="1564218"/>
                </a:cubicBezTo>
                <a:cubicBezTo>
                  <a:pt x="7293264" y="1564218"/>
                  <a:pt x="7296793" y="1564218"/>
                  <a:pt x="7296793" y="1564218"/>
                </a:cubicBezTo>
                <a:close/>
                <a:moveTo>
                  <a:pt x="3791367" y="1553626"/>
                </a:moveTo>
                <a:cubicBezTo>
                  <a:pt x="3791367" y="1553626"/>
                  <a:pt x="3794898" y="1557157"/>
                  <a:pt x="3801956" y="1564218"/>
                </a:cubicBezTo>
                <a:lnTo>
                  <a:pt x="3823138" y="1553626"/>
                </a:lnTo>
                <a:close/>
                <a:moveTo>
                  <a:pt x="2562879" y="1553626"/>
                </a:moveTo>
                <a:lnTo>
                  <a:pt x="2658193" y="1574807"/>
                </a:lnTo>
                <a:lnTo>
                  <a:pt x="2637012" y="1574807"/>
                </a:lnTo>
                <a:cubicBezTo>
                  <a:pt x="2622892" y="1567747"/>
                  <a:pt x="2612301" y="1564218"/>
                  <a:pt x="2605241" y="1564218"/>
                </a:cubicBezTo>
                <a:close/>
                <a:moveTo>
                  <a:pt x="7468888" y="1547007"/>
                </a:moveTo>
                <a:cubicBezTo>
                  <a:pt x="7467122" y="1546125"/>
                  <a:pt x="7466240" y="1546566"/>
                  <a:pt x="7466240" y="1548331"/>
                </a:cubicBezTo>
                <a:cubicBezTo>
                  <a:pt x="7466240" y="1551862"/>
                  <a:pt x="7466240" y="1557157"/>
                  <a:pt x="7466240" y="1564218"/>
                </a:cubicBezTo>
                <a:cubicBezTo>
                  <a:pt x="7473300" y="1571276"/>
                  <a:pt x="7476830" y="1571276"/>
                  <a:pt x="7476830" y="1564218"/>
                </a:cubicBezTo>
                <a:lnTo>
                  <a:pt x="7476830" y="1553626"/>
                </a:lnTo>
                <a:cubicBezTo>
                  <a:pt x="7473299" y="1550097"/>
                  <a:pt x="7470652" y="1547891"/>
                  <a:pt x="7468888" y="1547007"/>
                </a:cubicBezTo>
                <a:close/>
                <a:moveTo>
                  <a:pt x="7392107" y="1543036"/>
                </a:moveTo>
                <a:lnTo>
                  <a:pt x="7392107" y="1553626"/>
                </a:lnTo>
                <a:cubicBezTo>
                  <a:pt x="7399168" y="1553626"/>
                  <a:pt x="7402697" y="1551862"/>
                  <a:pt x="7402697" y="1548331"/>
                </a:cubicBezTo>
                <a:cubicBezTo>
                  <a:pt x="7402697" y="1544801"/>
                  <a:pt x="7399168" y="1543036"/>
                  <a:pt x="7392107" y="1543036"/>
                </a:cubicBezTo>
                <a:close/>
                <a:moveTo>
                  <a:pt x="2933543" y="1543036"/>
                </a:moveTo>
                <a:cubicBezTo>
                  <a:pt x="2940604" y="1543036"/>
                  <a:pt x="2944134" y="1543036"/>
                  <a:pt x="2944134" y="1543036"/>
                </a:cubicBezTo>
                <a:lnTo>
                  <a:pt x="2965314" y="1553626"/>
                </a:lnTo>
                <a:close/>
                <a:moveTo>
                  <a:pt x="2266347" y="1543036"/>
                </a:moveTo>
                <a:cubicBezTo>
                  <a:pt x="2280468" y="1543036"/>
                  <a:pt x="2291059" y="1543036"/>
                  <a:pt x="2298119" y="1543036"/>
                </a:cubicBezTo>
                <a:cubicBezTo>
                  <a:pt x="2305179" y="1543036"/>
                  <a:pt x="2312240" y="1546566"/>
                  <a:pt x="2319299" y="1553626"/>
                </a:cubicBezTo>
                <a:cubicBezTo>
                  <a:pt x="2326360" y="1553626"/>
                  <a:pt x="2331655" y="1555391"/>
                  <a:pt x="2335186" y="1558922"/>
                </a:cubicBezTo>
                <a:cubicBezTo>
                  <a:pt x="2338715" y="1562451"/>
                  <a:pt x="2342247" y="1564218"/>
                  <a:pt x="2345776" y="1564218"/>
                </a:cubicBezTo>
                <a:cubicBezTo>
                  <a:pt x="2349306" y="1564218"/>
                  <a:pt x="2352836" y="1564218"/>
                  <a:pt x="2356365" y="1564218"/>
                </a:cubicBezTo>
                <a:cubicBezTo>
                  <a:pt x="2359897" y="1564218"/>
                  <a:pt x="2365192" y="1567747"/>
                  <a:pt x="2372252" y="1574807"/>
                </a:cubicBezTo>
                <a:cubicBezTo>
                  <a:pt x="2386373" y="1581868"/>
                  <a:pt x="2404023" y="1587162"/>
                  <a:pt x="2425203" y="1590693"/>
                </a:cubicBezTo>
                <a:cubicBezTo>
                  <a:pt x="2446385" y="1594224"/>
                  <a:pt x="2460505" y="1595988"/>
                  <a:pt x="2467566" y="1595988"/>
                </a:cubicBezTo>
                <a:lnTo>
                  <a:pt x="2520518" y="1606578"/>
                </a:lnTo>
                <a:lnTo>
                  <a:pt x="2562879" y="1617170"/>
                </a:lnTo>
                <a:lnTo>
                  <a:pt x="2562879" y="1627759"/>
                </a:lnTo>
                <a:cubicBezTo>
                  <a:pt x="2577000" y="1634820"/>
                  <a:pt x="2587591" y="1641880"/>
                  <a:pt x="2594650" y="1648940"/>
                </a:cubicBezTo>
                <a:cubicBezTo>
                  <a:pt x="2601711" y="1656001"/>
                  <a:pt x="2615831" y="1663061"/>
                  <a:pt x="2637012" y="1670122"/>
                </a:cubicBezTo>
                <a:cubicBezTo>
                  <a:pt x="2658193" y="1677181"/>
                  <a:pt x="2670548" y="1684242"/>
                  <a:pt x="2674080" y="1691301"/>
                </a:cubicBezTo>
                <a:cubicBezTo>
                  <a:pt x="2677608" y="1698362"/>
                  <a:pt x="2681138" y="1701893"/>
                  <a:pt x="2684669" y="1701893"/>
                </a:cubicBezTo>
                <a:cubicBezTo>
                  <a:pt x="2688200" y="1701893"/>
                  <a:pt x="2695259" y="1703657"/>
                  <a:pt x="2705851" y="1707187"/>
                </a:cubicBezTo>
                <a:cubicBezTo>
                  <a:pt x="2716440" y="1710718"/>
                  <a:pt x="2721735" y="1712482"/>
                  <a:pt x="2721735" y="1712482"/>
                </a:cubicBezTo>
                <a:lnTo>
                  <a:pt x="2721735" y="1723074"/>
                </a:lnTo>
                <a:cubicBezTo>
                  <a:pt x="2721735" y="1723074"/>
                  <a:pt x="2714675" y="1719543"/>
                  <a:pt x="2700554" y="1712482"/>
                </a:cubicBezTo>
                <a:cubicBezTo>
                  <a:pt x="2693495" y="1712482"/>
                  <a:pt x="2682904" y="1710718"/>
                  <a:pt x="2668783" y="1707187"/>
                </a:cubicBezTo>
                <a:cubicBezTo>
                  <a:pt x="2654663" y="1703657"/>
                  <a:pt x="2647602" y="1700128"/>
                  <a:pt x="2647602" y="1696597"/>
                </a:cubicBezTo>
                <a:cubicBezTo>
                  <a:pt x="2647602" y="1693066"/>
                  <a:pt x="2644072" y="1691301"/>
                  <a:pt x="2637012" y="1691301"/>
                </a:cubicBezTo>
                <a:cubicBezTo>
                  <a:pt x="2629952" y="1691301"/>
                  <a:pt x="2624656" y="1689537"/>
                  <a:pt x="2621125" y="1686007"/>
                </a:cubicBezTo>
                <a:cubicBezTo>
                  <a:pt x="2617596" y="1682476"/>
                  <a:pt x="2615831" y="1680711"/>
                  <a:pt x="2615831" y="1680711"/>
                </a:cubicBezTo>
                <a:lnTo>
                  <a:pt x="2584060" y="1659530"/>
                </a:lnTo>
                <a:lnTo>
                  <a:pt x="2573470" y="1648940"/>
                </a:lnTo>
                <a:cubicBezTo>
                  <a:pt x="2559349" y="1641880"/>
                  <a:pt x="2552289" y="1640114"/>
                  <a:pt x="2552289" y="1643645"/>
                </a:cubicBezTo>
                <a:cubicBezTo>
                  <a:pt x="2552289" y="1647176"/>
                  <a:pt x="2546995" y="1648940"/>
                  <a:pt x="2536402" y="1648940"/>
                </a:cubicBezTo>
                <a:cubicBezTo>
                  <a:pt x="2525813" y="1648940"/>
                  <a:pt x="2520518" y="1648940"/>
                  <a:pt x="2520518" y="1648940"/>
                </a:cubicBezTo>
                <a:cubicBezTo>
                  <a:pt x="2499337" y="1641880"/>
                  <a:pt x="2481686" y="1634820"/>
                  <a:pt x="2467566" y="1627759"/>
                </a:cubicBezTo>
                <a:cubicBezTo>
                  <a:pt x="2453445" y="1613639"/>
                  <a:pt x="2442854" y="1606578"/>
                  <a:pt x="2435794" y="1606578"/>
                </a:cubicBezTo>
                <a:lnTo>
                  <a:pt x="2414614" y="1595988"/>
                </a:lnTo>
                <a:cubicBezTo>
                  <a:pt x="2407554" y="1595988"/>
                  <a:pt x="2400493" y="1595988"/>
                  <a:pt x="2393433" y="1595988"/>
                </a:cubicBezTo>
                <a:lnTo>
                  <a:pt x="2393433" y="1606578"/>
                </a:lnTo>
                <a:cubicBezTo>
                  <a:pt x="2379312" y="1599518"/>
                  <a:pt x="2368721" y="1594224"/>
                  <a:pt x="2361662" y="1590693"/>
                </a:cubicBezTo>
                <a:cubicBezTo>
                  <a:pt x="2354601" y="1587162"/>
                  <a:pt x="2351071" y="1583632"/>
                  <a:pt x="2351071" y="1580103"/>
                </a:cubicBezTo>
                <a:cubicBezTo>
                  <a:pt x="2351071" y="1576572"/>
                  <a:pt x="2344011" y="1573043"/>
                  <a:pt x="2329890" y="1569512"/>
                </a:cubicBezTo>
                <a:cubicBezTo>
                  <a:pt x="2315769" y="1565982"/>
                  <a:pt x="2294589" y="1564218"/>
                  <a:pt x="2266347" y="1564218"/>
                </a:cubicBezTo>
                <a:cubicBezTo>
                  <a:pt x="2266347" y="1564218"/>
                  <a:pt x="2266347" y="1562451"/>
                  <a:pt x="2266347" y="1558922"/>
                </a:cubicBezTo>
                <a:cubicBezTo>
                  <a:pt x="2266347" y="1555391"/>
                  <a:pt x="2269878" y="1553626"/>
                  <a:pt x="2276938" y="1553626"/>
                </a:cubicBezTo>
                <a:close/>
                <a:moveTo>
                  <a:pt x="7307384" y="1537741"/>
                </a:moveTo>
                <a:cubicBezTo>
                  <a:pt x="7303854" y="1537742"/>
                  <a:pt x="7300324" y="1539507"/>
                  <a:pt x="7296793" y="1543036"/>
                </a:cubicBezTo>
                <a:lnTo>
                  <a:pt x="7286203" y="1543036"/>
                </a:lnTo>
                <a:cubicBezTo>
                  <a:pt x="7286203" y="1543036"/>
                  <a:pt x="7296793" y="1546566"/>
                  <a:pt x="7317974" y="1553626"/>
                </a:cubicBezTo>
                <a:lnTo>
                  <a:pt x="7339155" y="1543036"/>
                </a:lnTo>
                <a:lnTo>
                  <a:pt x="7317974" y="1543036"/>
                </a:lnTo>
                <a:cubicBezTo>
                  <a:pt x="7314443" y="1539507"/>
                  <a:pt x="7310914" y="1537742"/>
                  <a:pt x="7307384" y="1537741"/>
                </a:cubicBezTo>
                <a:close/>
                <a:moveTo>
                  <a:pt x="7577438" y="1532445"/>
                </a:moveTo>
                <a:cubicBezTo>
                  <a:pt x="7573909" y="1532445"/>
                  <a:pt x="7572144" y="1535976"/>
                  <a:pt x="7572144" y="1543036"/>
                </a:cubicBezTo>
                <a:lnTo>
                  <a:pt x="7572144" y="1553626"/>
                </a:lnTo>
                <a:cubicBezTo>
                  <a:pt x="7565082" y="1553626"/>
                  <a:pt x="7561553" y="1550095"/>
                  <a:pt x="7561553" y="1543036"/>
                </a:cubicBezTo>
                <a:lnTo>
                  <a:pt x="7529782" y="1543036"/>
                </a:lnTo>
                <a:lnTo>
                  <a:pt x="7540374" y="1553626"/>
                </a:lnTo>
                <a:cubicBezTo>
                  <a:pt x="7547434" y="1560687"/>
                  <a:pt x="7550963" y="1560687"/>
                  <a:pt x="7550963" y="1553626"/>
                </a:cubicBezTo>
                <a:cubicBezTo>
                  <a:pt x="7550963" y="1553626"/>
                  <a:pt x="7554492" y="1555391"/>
                  <a:pt x="7561553" y="1558922"/>
                </a:cubicBezTo>
                <a:cubicBezTo>
                  <a:pt x="7568615" y="1562451"/>
                  <a:pt x="7573909" y="1564218"/>
                  <a:pt x="7577438" y="1564218"/>
                </a:cubicBezTo>
                <a:cubicBezTo>
                  <a:pt x="7580970" y="1564218"/>
                  <a:pt x="7586264" y="1565982"/>
                  <a:pt x="7593326" y="1569512"/>
                </a:cubicBezTo>
                <a:cubicBezTo>
                  <a:pt x="7600386" y="1573043"/>
                  <a:pt x="7603915" y="1574807"/>
                  <a:pt x="7603915" y="1574807"/>
                </a:cubicBezTo>
                <a:lnTo>
                  <a:pt x="7625096" y="1574807"/>
                </a:lnTo>
                <a:lnTo>
                  <a:pt x="7603915" y="1564218"/>
                </a:lnTo>
                <a:cubicBezTo>
                  <a:pt x="7603915" y="1557157"/>
                  <a:pt x="7602149" y="1551862"/>
                  <a:pt x="7598620" y="1548331"/>
                </a:cubicBezTo>
                <a:cubicBezTo>
                  <a:pt x="7595090" y="1544801"/>
                  <a:pt x="7589794" y="1543036"/>
                  <a:pt x="7582734" y="1543036"/>
                </a:cubicBezTo>
                <a:cubicBezTo>
                  <a:pt x="7582734" y="1535976"/>
                  <a:pt x="7580970" y="1532445"/>
                  <a:pt x="7577438" y="1532445"/>
                </a:cubicBezTo>
                <a:close/>
                <a:moveTo>
                  <a:pt x="7349745" y="1532445"/>
                </a:moveTo>
                <a:lnTo>
                  <a:pt x="7360336" y="1543036"/>
                </a:lnTo>
                <a:lnTo>
                  <a:pt x="7370926" y="1532445"/>
                </a:lnTo>
                <a:close/>
                <a:moveTo>
                  <a:pt x="3801956" y="1532445"/>
                </a:moveTo>
                <a:lnTo>
                  <a:pt x="3812548" y="1543036"/>
                </a:lnTo>
                <a:cubicBezTo>
                  <a:pt x="3830198" y="1546566"/>
                  <a:pt x="3842554" y="1549214"/>
                  <a:pt x="3849614" y="1550979"/>
                </a:cubicBezTo>
                <a:lnTo>
                  <a:pt x="3854178" y="1552348"/>
                </a:lnTo>
                <a:lnTo>
                  <a:pt x="3849614" y="1544360"/>
                </a:lnTo>
                <a:cubicBezTo>
                  <a:pt x="3846084" y="1541713"/>
                  <a:pt x="3840790" y="1539507"/>
                  <a:pt x="3833728" y="1537741"/>
                </a:cubicBezTo>
                <a:cubicBezTo>
                  <a:pt x="3819607" y="1534210"/>
                  <a:pt x="3809017" y="1532445"/>
                  <a:pt x="3801956" y="1532445"/>
                </a:cubicBezTo>
                <a:close/>
                <a:moveTo>
                  <a:pt x="2446385" y="1532445"/>
                </a:moveTo>
                <a:cubicBezTo>
                  <a:pt x="2446385" y="1532445"/>
                  <a:pt x="2449915" y="1532445"/>
                  <a:pt x="2456975" y="1532445"/>
                </a:cubicBezTo>
                <a:lnTo>
                  <a:pt x="2456975" y="1543036"/>
                </a:lnTo>
                <a:cubicBezTo>
                  <a:pt x="2456975" y="1543036"/>
                  <a:pt x="2453445" y="1539506"/>
                  <a:pt x="2446385" y="1532445"/>
                </a:cubicBezTo>
                <a:close/>
                <a:moveTo>
                  <a:pt x="7921627" y="1521855"/>
                </a:moveTo>
                <a:cubicBezTo>
                  <a:pt x="7928688" y="1521855"/>
                  <a:pt x="7935748" y="1525386"/>
                  <a:pt x="7942808" y="1532445"/>
                </a:cubicBezTo>
                <a:cubicBezTo>
                  <a:pt x="7935748" y="1532445"/>
                  <a:pt x="7928688" y="1532445"/>
                  <a:pt x="7921627" y="1532445"/>
                </a:cubicBezTo>
                <a:close/>
                <a:moveTo>
                  <a:pt x="2488746" y="1521855"/>
                </a:moveTo>
                <a:cubicBezTo>
                  <a:pt x="2495806" y="1521855"/>
                  <a:pt x="2502867" y="1525386"/>
                  <a:pt x="2509927" y="1532445"/>
                </a:cubicBezTo>
                <a:lnTo>
                  <a:pt x="2499337" y="1532445"/>
                </a:lnTo>
                <a:close/>
                <a:moveTo>
                  <a:pt x="7593326" y="1511264"/>
                </a:moveTo>
                <a:lnTo>
                  <a:pt x="7593326" y="1521855"/>
                </a:lnTo>
                <a:cubicBezTo>
                  <a:pt x="7600386" y="1521855"/>
                  <a:pt x="7607444" y="1521855"/>
                  <a:pt x="7614505" y="1521855"/>
                </a:cubicBezTo>
                <a:cubicBezTo>
                  <a:pt x="7607444" y="1514795"/>
                  <a:pt x="7600386" y="1511264"/>
                  <a:pt x="7593326" y="1511264"/>
                </a:cubicBezTo>
                <a:close/>
                <a:moveTo>
                  <a:pt x="3950223" y="1511264"/>
                </a:moveTo>
                <a:cubicBezTo>
                  <a:pt x="3950223" y="1511264"/>
                  <a:pt x="3946692" y="1514795"/>
                  <a:pt x="3939633" y="1521855"/>
                </a:cubicBezTo>
                <a:cubicBezTo>
                  <a:pt x="3939633" y="1521855"/>
                  <a:pt x="3941398" y="1523620"/>
                  <a:pt x="3944928" y="1527151"/>
                </a:cubicBezTo>
                <a:cubicBezTo>
                  <a:pt x="3948458" y="1530680"/>
                  <a:pt x="3950223" y="1532445"/>
                  <a:pt x="3950223" y="1532445"/>
                </a:cubicBezTo>
                <a:cubicBezTo>
                  <a:pt x="3971404" y="1539506"/>
                  <a:pt x="3981994" y="1539506"/>
                  <a:pt x="3981994" y="1532445"/>
                </a:cubicBezTo>
                <a:cubicBezTo>
                  <a:pt x="3981994" y="1525386"/>
                  <a:pt x="3978464" y="1521855"/>
                  <a:pt x="3971404" y="1521855"/>
                </a:cubicBezTo>
                <a:lnTo>
                  <a:pt x="3960812" y="1521855"/>
                </a:lnTo>
                <a:close/>
                <a:moveTo>
                  <a:pt x="7466240" y="1500674"/>
                </a:moveTo>
                <a:cubicBezTo>
                  <a:pt x="7466240" y="1500674"/>
                  <a:pt x="7469770" y="1500674"/>
                  <a:pt x="7476830" y="1500674"/>
                </a:cubicBezTo>
                <a:lnTo>
                  <a:pt x="7475135" y="1506605"/>
                </a:lnTo>
                <a:close/>
                <a:moveTo>
                  <a:pt x="3865500" y="1500674"/>
                </a:moveTo>
                <a:lnTo>
                  <a:pt x="3886681" y="1511264"/>
                </a:lnTo>
                <a:lnTo>
                  <a:pt x="3876090" y="1500674"/>
                </a:lnTo>
                <a:cubicBezTo>
                  <a:pt x="3869030" y="1500674"/>
                  <a:pt x="3865500" y="1500674"/>
                  <a:pt x="3865500" y="1500674"/>
                </a:cubicBezTo>
                <a:close/>
                <a:moveTo>
                  <a:pt x="2859410" y="1492576"/>
                </a:moveTo>
                <a:lnTo>
                  <a:pt x="2875296" y="1495379"/>
                </a:lnTo>
                <a:cubicBezTo>
                  <a:pt x="2892946" y="1498910"/>
                  <a:pt x="2903537" y="1500674"/>
                  <a:pt x="2907067" y="1500674"/>
                </a:cubicBezTo>
                <a:cubicBezTo>
                  <a:pt x="2910598" y="1500674"/>
                  <a:pt x="2915893" y="1502439"/>
                  <a:pt x="2922954" y="1505970"/>
                </a:cubicBezTo>
                <a:cubicBezTo>
                  <a:pt x="2930013" y="1509499"/>
                  <a:pt x="2940604" y="1511264"/>
                  <a:pt x="2954724" y="1511264"/>
                </a:cubicBezTo>
                <a:cubicBezTo>
                  <a:pt x="2997086" y="1518324"/>
                  <a:pt x="3035918" y="1528916"/>
                  <a:pt x="3071218" y="1543036"/>
                </a:cubicBezTo>
                <a:lnTo>
                  <a:pt x="3124171" y="1553626"/>
                </a:lnTo>
                <a:lnTo>
                  <a:pt x="3187714" y="1564218"/>
                </a:lnTo>
                <a:lnTo>
                  <a:pt x="3198303" y="1564218"/>
                </a:lnTo>
                <a:cubicBezTo>
                  <a:pt x="3205364" y="1564218"/>
                  <a:pt x="3208895" y="1567747"/>
                  <a:pt x="3208895" y="1574807"/>
                </a:cubicBezTo>
                <a:cubicBezTo>
                  <a:pt x="3230075" y="1588928"/>
                  <a:pt x="3268906" y="1595988"/>
                  <a:pt x="3325389" y="1595988"/>
                </a:cubicBezTo>
                <a:lnTo>
                  <a:pt x="3378341" y="1606578"/>
                </a:lnTo>
                <a:cubicBezTo>
                  <a:pt x="3427763" y="1634820"/>
                  <a:pt x="3456004" y="1645410"/>
                  <a:pt x="3463064" y="1638349"/>
                </a:cubicBezTo>
                <a:lnTo>
                  <a:pt x="3494834" y="1659530"/>
                </a:lnTo>
                <a:cubicBezTo>
                  <a:pt x="3494834" y="1666591"/>
                  <a:pt x="3501895" y="1670122"/>
                  <a:pt x="3516016" y="1670122"/>
                </a:cubicBezTo>
                <a:cubicBezTo>
                  <a:pt x="3530136" y="1670122"/>
                  <a:pt x="3540728" y="1671886"/>
                  <a:pt x="3547788" y="1675416"/>
                </a:cubicBezTo>
                <a:cubicBezTo>
                  <a:pt x="3554847" y="1678947"/>
                  <a:pt x="3563673" y="1680711"/>
                  <a:pt x="3574263" y="1680711"/>
                </a:cubicBezTo>
                <a:cubicBezTo>
                  <a:pt x="3584853" y="1680711"/>
                  <a:pt x="3590148" y="1682476"/>
                  <a:pt x="3590148" y="1686007"/>
                </a:cubicBezTo>
                <a:cubicBezTo>
                  <a:pt x="3590148" y="1689537"/>
                  <a:pt x="3593680" y="1691301"/>
                  <a:pt x="3600740" y="1691301"/>
                </a:cubicBezTo>
                <a:cubicBezTo>
                  <a:pt x="3628980" y="1691301"/>
                  <a:pt x="3636040" y="1698362"/>
                  <a:pt x="3621920" y="1712482"/>
                </a:cubicBezTo>
                <a:lnTo>
                  <a:pt x="3600740" y="1712482"/>
                </a:lnTo>
                <a:cubicBezTo>
                  <a:pt x="3600740" y="1705422"/>
                  <a:pt x="3593680" y="1705422"/>
                  <a:pt x="3579559" y="1712482"/>
                </a:cubicBezTo>
                <a:cubicBezTo>
                  <a:pt x="3579559" y="1712482"/>
                  <a:pt x="3577794" y="1710718"/>
                  <a:pt x="3574263" y="1707187"/>
                </a:cubicBezTo>
                <a:cubicBezTo>
                  <a:pt x="3570732" y="1703657"/>
                  <a:pt x="3567203" y="1701893"/>
                  <a:pt x="3563673" y="1701893"/>
                </a:cubicBezTo>
                <a:cubicBezTo>
                  <a:pt x="3560142" y="1701893"/>
                  <a:pt x="3556613" y="1701893"/>
                  <a:pt x="3553082" y="1701893"/>
                </a:cubicBezTo>
                <a:cubicBezTo>
                  <a:pt x="3549552" y="1701893"/>
                  <a:pt x="3544257" y="1701893"/>
                  <a:pt x="3537196" y="1701893"/>
                </a:cubicBezTo>
                <a:cubicBezTo>
                  <a:pt x="3537196" y="1701893"/>
                  <a:pt x="3537196" y="1698362"/>
                  <a:pt x="3537196" y="1691301"/>
                </a:cubicBezTo>
                <a:cubicBezTo>
                  <a:pt x="3537196" y="1684242"/>
                  <a:pt x="3533667" y="1680711"/>
                  <a:pt x="3526607" y="1680711"/>
                </a:cubicBezTo>
                <a:cubicBezTo>
                  <a:pt x="3519546" y="1687772"/>
                  <a:pt x="3519546" y="1691301"/>
                  <a:pt x="3526607" y="1691301"/>
                </a:cubicBezTo>
                <a:lnTo>
                  <a:pt x="3505426" y="1691301"/>
                </a:lnTo>
                <a:cubicBezTo>
                  <a:pt x="3505426" y="1684242"/>
                  <a:pt x="3500130" y="1680711"/>
                  <a:pt x="3489540" y="1680711"/>
                </a:cubicBezTo>
                <a:cubicBezTo>
                  <a:pt x="3478949" y="1680711"/>
                  <a:pt x="3473655" y="1678947"/>
                  <a:pt x="3473655" y="1675416"/>
                </a:cubicBezTo>
                <a:cubicBezTo>
                  <a:pt x="3473655" y="1671886"/>
                  <a:pt x="3470124" y="1670122"/>
                  <a:pt x="3463064" y="1670122"/>
                </a:cubicBezTo>
                <a:lnTo>
                  <a:pt x="3441882" y="1659530"/>
                </a:lnTo>
                <a:lnTo>
                  <a:pt x="3420703" y="1659530"/>
                </a:lnTo>
                <a:cubicBezTo>
                  <a:pt x="3420703" y="1659530"/>
                  <a:pt x="3415408" y="1659530"/>
                  <a:pt x="3404817" y="1659530"/>
                </a:cubicBezTo>
                <a:cubicBezTo>
                  <a:pt x="3394226" y="1659530"/>
                  <a:pt x="3383637" y="1657766"/>
                  <a:pt x="3373046" y="1654235"/>
                </a:cubicBezTo>
                <a:cubicBezTo>
                  <a:pt x="3362456" y="1650705"/>
                  <a:pt x="3357160" y="1647176"/>
                  <a:pt x="3357160" y="1643645"/>
                </a:cubicBezTo>
                <a:cubicBezTo>
                  <a:pt x="3357160" y="1640114"/>
                  <a:pt x="3351865" y="1638349"/>
                  <a:pt x="3341274" y="1638349"/>
                </a:cubicBezTo>
                <a:cubicBezTo>
                  <a:pt x="3330685" y="1638349"/>
                  <a:pt x="3314799" y="1633055"/>
                  <a:pt x="3293618" y="1622464"/>
                </a:cubicBezTo>
                <a:cubicBezTo>
                  <a:pt x="3272437" y="1611874"/>
                  <a:pt x="3253020" y="1606578"/>
                  <a:pt x="3235370" y="1606578"/>
                </a:cubicBezTo>
                <a:cubicBezTo>
                  <a:pt x="3217721" y="1606578"/>
                  <a:pt x="3208895" y="1603047"/>
                  <a:pt x="3208895" y="1595988"/>
                </a:cubicBezTo>
                <a:cubicBezTo>
                  <a:pt x="3208895" y="1595988"/>
                  <a:pt x="3205364" y="1595988"/>
                  <a:pt x="3198303" y="1595988"/>
                </a:cubicBezTo>
                <a:cubicBezTo>
                  <a:pt x="3191243" y="1595988"/>
                  <a:pt x="3187714" y="1595988"/>
                  <a:pt x="3187714" y="1595988"/>
                </a:cubicBezTo>
                <a:cubicBezTo>
                  <a:pt x="3173593" y="1595988"/>
                  <a:pt x="3163002" y="1592458"/>
                  <a:pt x="3155942" y="1585397"/>
                </a:cubicBezTo>
                <a:cubicBezTo>
                  <a:pt x="3148882" y="1585397"/>
                  <a:pt x="3141821" y="1583632"/>
                  <a:pt x="3134762" y="1580103"/>
                </a:cubicBezTo>
                <a:cubicBezTo>
                  <a:pt x="3127701" y="1576572"/>
                  <a:pt x="3120641" y="1574807"/>
                  <a:pt x="3113581" y="1574807"/>
                </a:cubicBezTo>
                <a:cubicBezTo>
                  <a:pt x="3106520" y="1574807"/>
                  <a:pt x="3097696" y="1573043"/>
                  <a:pt x="3087104" y="1569512"/>
                </a:cubicBezTo>
                <a:cubicBezTo>
                  <a:pt x="3076514" y="1565982"/>
                  <a:pt x="3067689" y="1560687"/>
                  <a:pt x="3060629" y="1553626"/>
                </a:cubicBezTo>
                <a:cubicBezTo>
                  <a:pt x="3046508" y="1546566"/>
                  <a:pt x="3030623" y="1543036"/>
                  <a:pt x="3012972" y="1543036"/>
                </a:cubicBezTo>
                <a:cubicBezTo>
                  <a:pt x="2995320" y="1543036"/>
                  <a:pt x="2986495" y="1543036"/>
                  <a:pt x="2986495" y="1543036"/>
                </a:cubicBezTo>
                <a:cubicBezTo>
                  <a:pt x="2979435" y="1535976"/>
                  <a:pt x="2975906" y="1532445"/>
                  <a:pt x="2975906" y="1532445"/>
                </a:cubicBezTo>
                <a:cubicBezTo>
                  <a:pt x="2968845" y="1532445"/>
                  <a:pt x="2965314" y="1532445"/>
                  <a:pt x="2965314" y="1532445"/>
                </a:cubicBezTo>
                <a:cubicBezTo>
                  <a:pt x="2965314" y="1532445"/>
                  <a:pt x="2961785" y="1532445"/>
                  <a:pt x="2954724" y="1532445"/>
                </a:cubicBezTo>
                <a:cubicBezTo>
                  <a:pt x="2947664" y="1532445"/>
                  <a:pt x="2942368" y="1530680"/>
                  <a:pt x="2938840" y="1527151"/>
                </a:cubicBezTo>
                <a:cubicBezTo>
                  <a:pt x="2935308" y="1523620"/>
                  <a:pt x="2931779" y="1520091"/>
                  <a:pt x="2928248" y="1516560"/>
                </a:cubicBezTo>
                <a:cubicBezTo>
                  <a:pt x="2924719" y="1513030"/>
                  <a:pt x="2919423" y="1511264"/>
                  <a:pt x="2912362" y="1511264"/>
                </a:cubicBezTo>
                <a:lnTo>
                  <a:pt x="2891182" y="1521855"/>
                </a:lnTo>
                <a:cubicBezTo>
                  <a:pt x="2877061" y="1514795"/>
                  <a:pt x="2866471" y="1511264"/>
                  <a:pt x="2859410" y="1511264"/>
                </a:cubicBezTo>
                <a:close/>
                <a:moveTo>
                  <a:pt x="8779451" y="1490084"/>
                </a:moveTo>
                <a:lnTo>
                  <a:pt x="8779451" y="1500674"/>
                </a:lnTo>
                <a:cubicBezTo>
                  <a:pt x="8779451" y="1500674"/>
                  <a:pt x="8775920" y="1500674"/>
                  <a:pt x="8768861" y="1500674"/>
                </a:cubicBezTo>
                <a:cubicBezTo>
                  <a:pt x="8775920" y="1493614"/>
                  <a:pt x="8779451" y="1490084"/>
                  <a:pt x="8779451" y="1490084"/>
                </a:cubicBezTo>
                <a:close/>
                <a:moveTo>
                  <a:pt x="7603915" y="1490084"/>
                </a:moveTo>
                <a:lnTo>
                  <a:pt x="7593326" y="1500674"/>
                </a:lnTo>
                <a:cubicBezTo>
                  <a:pt x="7593326" y="1500674"/>
                  <a:pt x="7596855" y="1500674"/>
                  <a:pt x="7603915" y="1500674"/>
                </a:cubicBezTo>
                <a:cubicBezTo>
                  <a:pt x="7603915" y="1500674"/>
                  <a:pt x="7603915" y="1497143"/>
                  <a:pt x="7603915" y="1490084"/>
                </a:cubicBezTo>
                <a:close/>
                <a:moveTo>
                  <a:pt x="7169708" y="1490084"/>
                </a:moveTo>
                <a:cubicBezTo>
                  <a:pt x="7169708" y="1497143"/>
                  <a:pt x="7173238" y="1500674"/>
                  <a:pt x="7180299" y="1500674"/>
                </a:cubicBezTo>
                <a:lnTo>
                  <a:pt x="7180299" y="1490084"/>
                </a:lnTo>
                <a:close/>
                <a:moveTo>
                  <a:pt x="7042622" y="1490084"/>
                </a:moveTo>
                <a:cubicBezTo>
                  <a:pt x="7042622" y="1490084"/>
                  <a:pt x="7044389" y="1493614"/>
                  <a:pt x="7047918" y="1500674"/>
                </a:cubicBezTo>
                <a:cubicBezTo>
                  <a:pt x="7051448" y="1507735"/>
                  <a:pt x="7062039" y="1513030"/>
                  <a:pt x="7079689" y="1516560"/>
                </a:cubicBezTo>
                <a:cubicBezTo>
                  <a:pt x="7097341" y="1520091"/>
                  <a:pt x="7106166" y="1521855"/>
                  <a:pt x="7106166" y="1521855"/>
                </a:cubicBezTo>
                <a:lnTo>
                  <a:pt x="7137937" y="1521855"/>
                </a:lnTo>
                <a:cubicBezTo>
                  <a:pt x="7137937" y="1528916"/>
                  <a:pt x="7141466" y="1532445"/>
                  <a:pt x="7148526" y="1532445"/>
                </a:cubicBezTo>
                <a:cubicBezTo>
                  <a:pt x="7155588" y="1532445"/>
                  <a:pt x="7162648" y="1532445"/>
                  <a:pt x="7169708" y="1532445"/>
                </a:cubicBezTo>
                <a:cubicBezTo>
                  <a:pt x="7169708" y="1539506"/>
                  <a:pt x="7171474" y="1543036"/>
                  <a:pt x="7175004" y="1543036"/>
                </a:cubicBezTo>
                <a:cubicBezTo>
                  <a:pt x="7178533" y="1543036"/>
                  <a:pt x="7183828" y="1539506"/>
                  <a:pt x="7190889" y="1532445"/>
                </a:cubicBezTo>
                <a:lnTo>
                  <a:pt x="7201480" y="1553626"/>
                </a:lnTo>
                <a:cubicBezTo>
                  <a:pt x="7194418" y="1560687"/>
                  <a:pt x="7197949" y="1560687"/>
                  <a:pt x="7212070" y="1553626"/>
                </a:cubicBezTo>
                <a:cubicBezTo>
                  <a:pt x="7219130" y="1553626"/>
                  <a:pt x="7222660" y="1557157"/>
                  <a:pt x="7222660" y="1564218"/>
                </a:cubicBezTo>
                <a:lnTo>
                  <a:pt x="7243841" y="1564218"/>
                </a:lnTo>
                <a:cubicBezTo>
                  <a:pt x="7243841" y="1564218"/>
                  <a:pt x="7245607" y="1562451"/>
                  <a:pt x="7249136" y="1558922"/>
                </a:cubicBezTo>
                <a:cubicBezTo>
                  <a:pt x="7252666" y="1555391"/>
                  <a:pt x="7254432" y="1553626"/>
                  <a:pt x="7254432" y="1553626"/>
                </a:cubicBezTo>
                <a:cubicBezTo>
                  <a:pt x="7254432" y="1546566"/>
                  <a:pt x="7254432" y="1543036"/>
                  <a:pt x="7254432" y="1543036"/>
                </a:cubicBezTo>
                <a:lnTo>
                  <a:pt x="7243841" y="1532445"/>
                </a:lnTo>
                <a:cubicBezTo>
                  <a:pt x="7236780" y="1532445"/>
                  <a:pt x="7233251" y="1532445"/>
                  <a:pt x="7233251" y="1532445"/>
                </a:cubicBezTo>
                <a:cubicBezTo>
                  <a:pt x="7233251" y="1532445"/>
                  <a:pt x="7233251" y="1535976"/>
                  <a:pt x="7233251" y="1543036"/>
                </a:cubicBezTo>
                <a:cubicBezTo>
                  <a:pt x="7226190" y="1535976"/>
                  <a:pt x="7222660" y="1532445"/>
                  <a:pt x="7222660" y="1532445"/>
                </a:cubicBezTo>
                <a:cubicBezTo>
                  <a:pt x="7222660" y="1532445"/>
                  <a:pt x="7219130" y="1528916"/>
                  <a:pt x="7212070" y="1521855"/>
                </a:cubicBezTo>
                <a:cubicBezTo>
                  <a:pt x="7212070" y="1514795"/>
                  <a:pt x="7210304" y="1513030"/>
                  <a:pt x="7206774" y="1516560"/>
                </a:cubicBezTo>
                <a:cubicBezTo>
                  <a:pt x="7203245" y="1520091"/>
                  <a:pt x="7197949" y="1521855"/>
                  <a:pt x="7190889" y="1521855"/>
                </a:cubicBezTo>
                <a:lnTo>
                  <a:pt x="7180299" y="1532445"/>
                </a:lnTo>
                <a:lnTo>
                  <a:pt x="7169708" y="1521855"/>
                </a:lnTo>
                <a:cubicBezTo>
                  <a:pt x="7162648" y="1514795"/>
                  <a:pt x="7159118" y="1511264"/>
                  <a:pt x="7159118" y="1511264"/>
                </a:cubicBezTo>
                <a:cubicBezTo>
                  <a:pt x="7159118" y="1511264"/>
                  <a:pt x="7155588" y="1507735"/>
                  <a:pt x="7148526" y="1500674"/>
                </a:cubicBezTo>
                <a:cubicBezTo>
                  <a:pt x="7141466" y="1500674"/>
                  <a:pt x="7136170" y="1500674"/>
                  <a:pt x="7132641" y="1500674"/>
                </a:cubicBezTo>
                <a:cubicBezTo>
                  <a:pt x="7129112" y="1500674"/>
                  <a:pt x="7127347" y="1500674"/>
                  <a:pt x="7127347" y="1500674"/>
                </a:cubicBezTo>
                <a:cubicBezTo>
                  <a:pt x="7120285" y="1500674"/>
                  <a:pt x="7116756" y="1500674"/>
                  <a:pt x="7116756" y="1500674"/>
                </a:cubicBezTo>
                <a:cubicBezTo>
                  <a:pt x="7109696" y="1493614"/>
                  <a:pt x="7099106" y="1490084"/>
                  <a:pt x="7084985" y="1490084"/>
                </a:cubicBezTo>
                <a:cubicBezTo>
                  <a:pt x="7070866" y="1490084"/>
                  <a:pt x="7056744" y="1490084"/>
                  <a:pt x="7042622" y="1490084"/>
                </a:cubicBezTo>
                <a:close/>
                <a:moveTo>
                  <a:pt x="3198303" y="1490084"/>
                </a:moveTo>
                <a:lnTo>
                  <a:pt x="3198303" y="1500674"/>
                </a:lnTo>
                <a:lnTo>
                  <a:pt x="3208895" y="1500674"/>
                </a:lnTo>
                <a:close/>
                <a:moveTo>
                  <a:pt x="2859410" y="1490084"/>
                </a:moveTo>
                <a:lnTo>
                  <a:pt x="2859410" y="1492576"/>
                </a:lnTo>
                <a:lnTo>
                  <a:pt x="2857293" y="1492202"/>
                </a:lnTo>
                <a:close/>
                <a:moveTo>
                  <a:pt x="2827639" y="1490084"/>
                </a:moveTo>
                <a:cubicBezTo>
                  <a:pt x="2827639" y="1490084"/>
                  <a:pt x="2831170" y="1490084"/>
                  <a:pt x="2838230" y="1490084"/>
                </a:cubicBezTo>
                <a:cubicBezTo>
                  <a:pt x="2841760" y="1490084"/>
                  <a:pt x="2846615" y="1490526"/>
                  <a:pt x="2852791" y="1491408"/>
                </a:cubicBezTo>
                <a:lnTo>
                  <a:pt x="2857293" y="1492202"/>
                </a:lnTo>
                <a:lnTo>
                  <a:pt x="2848820" y="1500674"/>
                </a:lnTo>
                <a:cubicBezTo>
                  <a:pt x="2841760" y="1507735"/>
                  <a:pt x="2841760" y="1511264"/>
                  <a:pt x="2848820" y="1511264"/>
                </a:cubicBezTo>
                <a:cubicBezTo>
                  <a:pt x="2855879" y="1511264"/>
                  <a:pt x="2859410" y="1513030"/>
                  <a:pt x="2859410" y="1516560"/>
                </a:cubicBezTo>
                <a:cubicBezTo>
                  <a:pt x="2859410" y="1520091"/>
                  <a:pt x="2855879" y="1521855"/>
                  <a:pt x="2848820" y="1521855"/>
                </a:cubicBezTo>
                <a:cubicBezTo>
                  <a:pt x="2841760" y="1521855"/>
                  <a:pt x="2834700" y="1521855"/>
                  <a:pt x="2827639" y="1521855"/>
                </a:cubicBezTo>
                <a:cubicBezTo>
                  <a:pt x="2820579" y="1521855"/>
                  <a:pt x="2818815" y="1516560"/>
                  <a:pt x="2822344" y="1505970"/>
                </a:cubicBezTo>
                <a:cubicBezTo>
                  <a:pt x="2825875" y="1495379"/>
                  <a:pt x="2827639" y="1490084"/>
                  <a:pt x="2827639" y="1490084"/>
                </a:cubicBezTo>
                <a:close/>
                <a:moveTo>
                  <a:pt x="3947576" y="1484789"/>
                </a:moveTo>
                <a:cubicBezTo>
                  <a:pt x="3942280" y="1484789"/>
                  <a:pt x="3939633" y="1486555"/>
                  <a:pt x="3939633" y="1490084"/>
                </a:cubicBezTo>
                <a:lnTo>
                  <a:pt x="3950223" y="1500674"/>
                </a:lnTo>
                <a:cubicBezTo>
                  <a:pt x="3964344" y="1500674"/>
                  <a:pt x="3971404" y="1500674"/>
                  <a:pt x="3971404" y="1500674"/>
                </a:cubicBezTo>
                <a:cubicBezTo>
                  <a:pt x="3971404" y="1500674"/>
                  <a:pt x="3974934" y="1500674"/>
                  <a:pt x="3981994" y="1500674"/>
                </a:cubicBezTo>
                <a:lnTo>
                  <a:pt x="4003175" y="1511264"/>
                </a:lnTo>
                <a:cubicBezTo>
                  <a:pt x="4003175" y="1504205"/>
                  <a:pt x="3992585" y="1497143"/>
                  <a:pt x="3971404" y="1490084"/>
                </a:cubicBezTo>
                <a:cubicBezTo>
                  <a:pt x="3960812" y="1486555"/>
                  <a:pt x="3952870" y="1484789"/>
                  <a:pt x="3947576" y="1484789"/>
                </a:cubicBezTo>
                <a:close/>
                <a:moveTo>
                  <a:pt x="8726499" y="1479493"/>
                </a:moveTo>
                <a:lnTo>
                  <a:pt x="8737089" y="1479493"/>
                </a:lnTo>
                <a:lnTo>
                  <a:pt x="8726499" y="1490084"/>
                </a:lnTo>
                <a:cubicBezTo>
                  <a:pt x="8726499" y="1483024"/>
                  <a:pt x="8726499" y="1479493"/>
                  <a:pt x="8726499" y="1479493"/>
                </a:cubicBezTo>
                <a:close/>
                <a:moveTo>
                  <a:pt x="8345244" y="1479493"/>
                </a:moveTo>
                <a:cubicBezTo>
                  <a:pt x="8352305" y="1479493"/>
                  <a:pt x="8355835" y="1479493"/>
                  <a:pt x="8355835" y="1479493"/>
                </a:cubicBezTo>
                <a:lnTo>
                  <a:pt x="8345244" y="1490084"/>
                </a:lnTo>
                <a:close/>
                <a:moveTo>
                  <a:pt x="3791367" y="1479493"/>
                </a:moveTo>
                <a:cubicBezTo>
                  <a:pt x="3791367" y="1479493"/>
                  <a:pt x="3794898" y="1481258"/>
                  <a:pt x="3801956" y="1484789"/>
                </a:cubicBezTo>
                <a:cubicBezTo>
                  <a:pt x="3809017" y="1488320"/>
                  <a:pt x="3812548" y="1490084"/>
                  <a:pt x="3812548" y="1490084"/>
                </a:cubicBezTo>
                <a:cubicBezTo>
                  <a:pt x="3812548" y="1490084"/>
                  <a:pt x="3812548" y="1488320"/>
                  <a:pt x="3812548" y="1484789"/>
                </a:cubicBezTo>
                <a:cubicBezTo>
                  <a:pt x="3812548" y="1481258"/>
                  <a:pt x="3809017" y="1479493"/>
                  <a:pt x="3801956" y="1479493"/>
                </a:cubicBezTo>
                <a:close/>
                <a:moveTo>
                  <a:pt x="3102990" y="1479493"/>
                </a:moveTo>
                <a:cubicBezTo>
                  <a:pt x="3095930" y="1479493"/>
                  <a:pt x="3092399" y="1481258"/>
                  <a:pt x="3092399" y="1484789"/>
                </a:cubicBezTo>
                <a:cubicBezTo>
                  <a:pt x="3092399" y="1488320"/>
                  <a:pt x="3092399" y="1490084"/>
                  <a:pt x="3092399" y="1490084"/>
                </a:cubicBezTo>
                <a:cubicBezTo>
                  <a:pt x="3092399" y="1490084"/>
                  <a:pt x="3095930" y="1490084"/>
                  <a:pt x="3102990" y="1490084"/>
                </a:cubicBezTo>
                <a:cubicBezTo>
                  <a:pt x="3110050" y="1490084"/>
                  <a:pt x="3113581" y="1488320"/>
                  <a:pt x="3113581" y="1484789"/>
                </a:cubicBezTo>
                <a:cubicBezTo>
                  <a:pt x="3113581" y="1481258"/>
                  <a:pt x="3110050" y="1479493"/>
                  <a:pt x="3102990" y="1479493"/>
                </a:cubicBezTo>
                <a:close/>
                <a:moveTo>
                  <a:pt x="8165206" y="1468903"/>
                </a:moveTo>
                <a:lnTo>
                  <a:pt x="8175798" y="1468903"/>
                </a:lnTo>
                <a:lnTo>
                  <a:pt x="8186387" y="1479493"/>
                </a:lnTo>
                <a:cubicBezTo>
                  <a:pt x="8179327" y="1479493"/>
                  <a:pt x="8174031" y="1477728"/>
                  <a:pt x="8170502" y="1474199"/>
                </a:cubicBezTo>
                <a:cubicBezTo>
                  <a:pt x="8166973" y="1470668"/>
                  <a:pt x="8165206" y="1468903"/>
                  <a:pt x="8165206" y="1468903"/>
                </a:cubicBezTo>
                <a:close/>
                <a:moveTo>
                  <a:pt x="7529782" y="1468903"/>
                </a:moveTo>
                <a:lnTo>
                  <a:pt x="7519192" y="1479493"/>
                </a:lnTo>
                <a:lnTo>
                  <a:pt x="7540374" y="1479493"/>
                </a:lnTo>
                <a:cubicBezTo>
                  <a:pt x="7540374" y="1479493"/>
                  <a:pt x="7536842" y="1475964"/>
                  <a:pt x="7529782" y="1468903"/>
                </a:cubicBezTo>
                <a:close/>
                <a:moveTo>
                  <a:pt x="2817049" y="1468903"/>
                </a:moveTo>
                <a:lnTo>
                  <a:pt x="2827639" y="1468903"/>
                </a:lnTo>
                <a:cubicBezTo>
                  <a:pt x="2827639" y="1475964"/>
                  <a:pt x="2824109" y="1479493"/>
                  <a:pt x="2817049" y="1479493"/>
                </a:cubicBezTo>
                <a:cubicBezTo>
                  <a:pt x="2809989" y="1479493"/>
                  <a:pt x="2806458" y="1479493"/>
                  <a:pt x="2806458" y="1479493"/>
                </a:cubicBezTo>
                <a:cubicBezTo>
                  <a:pt x="2806458" y="1479493"/>
                  <a:pt x="2808223" y="1477728"/>
                  <a:pt x="2811755" y="1474199"/>
                </a:cubicBezTo>
                <a:cubicBezTo>
                  <a:pt x="2815283" y="1470668"/>
                  <a:pt x="2817049" y="1468903"/>
                  <a:pt x="2817049" y="1468903"/>
                </a:cubicBezTo>
                <a:close/>
                <a:moveTo>
                  <a:pt x="7593326" y="1458312"/>
                </a:moveTo>
                <a:lnTo>
                  <a:pt x="7593326" y="1468903"/>
                </a:lnTo>
                <a:lnTo>
                  <a:pt x="7603915" y="1468903"/>
                </a:lnTo>
                <a:cubicBezTo>
                  <a:pt x="7603915" y="1461843"/>
                  <a:pt x="7600386" y="1458312"/>
                  <a:pt x="7593326" y="1458312"/>
                </a:cubicBezTo>
                <a:close/>
                <a:moveTo>
                  <a:pt x="6979081" y="1458312"/>
                </a:moveTo>
                <a:cubicBezTo>
                  <a:pt x="6972020" y="1458312"/>
                  <a:pt x="6968491" y="1461843"/>
                  <a:pt x="6968491" y="1468903"/>
                </a:cubicBezTo>
                <a:cubicBezTo>
                  <a:pt x="6968491" y="1468903"/>
                  <a:pt x="6964960" y="1468903"/>
                  <a:pt x="6957900" y="1468903"/>
                </a:cubicBezTo>
                <a:cubicBezTo>
                  <a:pt x="6950840" y="1461843"/>
                  <a:pt x="6947310" y="1461843"/>
                  <a:pt x="6947310" y="1468903"/>
                </a:cubicBezTo>
                <a:cubicBezTo>
                  <a:pt x="6947310" y="1475964"/>
                  <a:pt x="6947310" y="1481258"/>
                  <a:pt x="6947310" y="1484789"/>
                </a:cubicBezTo>
                <a:cubicBezTo>
                  <a:pt x="6947310" y="1488320"/>
                  <a:pt x="6949074" y="1488320"/>
                  <a:pt x="6952604" y="1484789"/>
                </a:cubicBezTo>
                <a:cubicBezTo>
                  <a:pt x="6956135" y="1481258"/>
                  <a:pt x="6961429" y="1483024"/>
                  <a:pt x="6968491" y="1490084"/>
                </a:cubicBezTo>
                <a:lnTo>
                  <a:pt x="7000262" y="1490084"/>
                </a:lnTo>
                <a:cubicBezTo>
                  <a:pt x="7000262" y="1490084"/>
                  <a:pt x="7003792" y="1490084"/>
                  <a:pt x="7010852" y="1490084"/>
                </a:cubicBezTo>
                <a:lnTo>
                  <a:pt x="7021443" y="1490084"/>
                </a:lnTo>
                <a:cubicBezTo>
                  <a:pt x="7014381" y="1483024"/>
                  <a:pt x="7014381" y="1479493"/>
                  <a:pt x="7021443" y="1479493"/>
                </a:cubicBezTo>
                <a:lnTo>
                  <a:pt x="7010852" y="1468903"/>
                </a:lnTo>
                <a:lnTo>
                  <a:pt x="6989670" y="1468903"/>
                </a:lnTo>
                <a:cubicBezTo>
                  <a:pt x="6989670" y="1461843"/>
                  <a:pt x="6986141" y="1458312"/>
                  <a:pt x="6979081" y="1458312"/>
                </a:cubicBezTo>
                <a:close/>
                <a:moveTo>
                  <a:pt x="2986495" y="1458312"/>
                </a:moveTo>
                <a:cubicBezTo>
                  <a:pt x="2986495" y="1458312"/>
                  <a:pt x="2986495" y="1461843"/>
                  <a:pt x="2986495" y="1468903"/>
                </a:cubicBezTo>
                <a:cubicBezTo>
                  <a:pt x="2986495" y="1468903"/>
                  <a:pt x="2990026" y="1468903"/>
                  <a:pt x="2997086" y="1468903"/>
                </a:cubicBezTo>
                <a:close/>
                <a:moveTo>
                  <a:pt x="8196979" y="1453018"/>
                </a:moveTo>
                <a:cubicBezTo>
                  <a:pt x="8204038" y="1453018"/>
                  <a:pt x="8214629" y="1454783"/>
                  <a:pt x="8228750" y="1458312"/>
                </a:cubicBezTo>
                <a:lnTo>
                  <a:pt x="8218160" y="1458312"/>
                </a:lnTo>
                <a:cubicBezTo>
                  <a:pt x="8211098" y="1458312"/>
                  <a:pt x="8205802" y="1458312"/>
                  <a:pt x="8202273" y="1458312"/>
                </a:cubicBezTo>
                <a:cubicBezTo>
                  <a:pt x="8198743" y="1458312"/>
                  <a:pt x="8193449" y="1458312"/>
                  <a:pt x="8186387" y="1458312"/>
                </a:cubicBezTo>
                <a:cubicBezTo>
                  <a:pt x="8186387" y="1454783"/>
                  <a:pt x="8189917" y="1453018"/>
                  <a:pt x="8196979" y="1453018"/>
                </a:cubicBezTo>
                <a:close/>
                <a:moveTo>
                  <a:pt x="7806457" y="1451694"/>
                </a:moveTo>
                <a:cubicBezTo>
                  <a:pt x="7805574" y="1452577"/>
                  <a:pt x="7805134" y="1454783"/>
                  <a:pt x="7805134" y="1458312"/>
                </a:cubicBezTo>
                <a:cubicBezTo>
                  <a:pt x="7798072" y="1465372"/>
                  <a:pt x="7808663" y="1472434"/>
                  <a:pt x="7836904" y="1479493"/>
                </a:cubicBezTo>
                <a:cubicBezTo>
                  <a:pt x="7843965" y="1479493"/>
                  <a:pt x="7851024" y="1481258"/>
                  <a:pt x="7858085" y="1484789"/>
                </a:cubicBezTo>
                <a:cubicBezTo>
                  <a:pt x="7865146" y="1488320"/>
                  <a:pt x="7872205" y="1490084"/>
                  <a:pt x="7879267" y="1490084"/>
                </a:cubicBezTo>
                <a:cubicBezTo>
                  <a:pt x="7879267" y="1490084"/>
                  <a:pt x="7882796" y="1490084"/>
                  <a:pt x="7889856" y="1490084"/>
                </a:cubicBezTo>
                <a:lnTo>
                  <a:pt x="7900446" y="1479493"/>
                </a:lnTo>
                <a:cubicBezTo>
                  <a:pt x="7893386" y="1479493"/>
                  <a:pt x="7882796" y="1479493"/>
                  <a:pt x="7868675" y="1479493"/>
                </a:cubicBezTo>
                <a:lnTo>
                  <a:pt x="7858085" y="1468903"/>
                </a:lnTo>
                <a:lnTo>
                  <a:pt x="7836904" y="1468903"/>
                </a:lnTo>
                <a:cubicBezTo>
                  <a:pt x="7822784" y="1461843"/>
                  <a:pt x="7813957" y="1456547"/>
                  <a:pt x="7810428" y="1453018"/>
                </a:cubicBezTo>
                <a:cubicBezTo>
                  <a:pt x="7808663" y="1451253"/>
                  <a:pt x="7807340" y="1450812"/>
                  <a:pt x="7806457" y="1451694"/>
                </a:cubicBezTo>
                <a:close/>
                <a:moveTo>
                  <a:pt x="7392107" y="1447722"/>
                </a:moveTo>
                <a:cubicBezTo>
                  <a:pt x="7399168" y="1454783"/>
                  <a:pt x="7402697" y="1458312"/>
                  <a:pt x="7402697" y="1458312"/>
                </a:cubicBezTo>
                <a:lnTo>
                  <a:pt x="7402697" y="1479493"/>
                </a:lnTo>
                <a:cubicBezTo>
                  <a:pt x="7409759" y="1486554"/>
                  <a:pt x="7411522" y="1491849"/>
                  <a:pt x="7407992" y="1495379"/>
                </a:cubicBezTo>
                <a:cubicBezTo>
                  <a:pt x="7404463" y="1498910"/>
                  <a:pt x="7402697" y="1502439"/>
                  <a:pt x="7402697" y="1505970"/>
                </a:cubicBezTo>
                <a:cubicBezTo>
                  <a:pt x="7402697" y="1509499"/>
                  <a:pt x="7406226" y="1511264"/>
                  <a:pt x="7413288" y="1511264"/>
                </a:cubicBezTo>
                <a:cubicBezTo>
                  <a:pt x="7420348" y="1511264"/>
                  <a:pt x="7423878" y="1504205"/>
                  <a:pt x="7423878" y="1490084"/>
                </a:cubicBezTo>
                <a:cubicBezTo>
                  <a:pt x="7416818" y="1483024"/>
                  <a:pt x="7430938" y="1486554"/>
                  <a:pt x="7466240" y="1500674"/>
                </a:cubicBezTo>
                <a:cubicBezTo>
                  <a:pt x="7466240" y="1500674"/>
                  <a:pt x="7466240" y="1504205"/>
                  <a:pt x="7466240" y="1511264"/>
                </a:cubicBezTo>
                <a:cubicBezTo>
                  <a:pt x="7459178" y="1511264"/>
                  <a:pt x="7455649" y="1511264"/>
                  <a:pt x="7455649" y="1511264"/>
                </a:cubicBezTo>
                <a:lnTo>
                  <a:pt x="7434468" y="1511264"/>
                </a:lnTo>
                <a:cubicBezTo>
                  <a:pt x="7434468" y="1511264"/>
                  <a:pt x="7434468" y="1513030"/>
                  <a:pt x="7434468" y="1516560"/>
                </a:cubicBezTo>
                <a:cubicBezTo>
                  <a:pt x="7434468" y="1520091"/>
                  <a:pt x="7437999" y="1521855"/>
                  <a:pt x="7445059" y="1521855"/>
                </a:cubicBezTo>
                <a:cubicBezTo>
                  <a:pt x="7452120" y="1521855"/>
                  <a:pt x="7459178" y="1520091"/>
                  <a:pt x="7466240" y="1516560"/>
                </a:cubicBezTo>
                <a:cubicBezTo>
                  <a:pt x="7469770" y="1514795"/>
                  <a:pt x="7472418" y="1512589"/>
                  <a:pt x="7474183" y="1509941"/>
                </a:cubicBezTo>
                <a:lnTo>
                  <a:pt x="7475135" y="1506605"/>
                </a:lnTo>
                <a:lnTo>
                  <a:pt x="7480140" y="1509941"/>
                </a:lnTo>
                <a:cubicBezTo>
                  <a:pt x="7492054" y="1517883"/>
                  <a:pt x="7498011" y="1521855"/>
                  <a:pt x="7498011" y="1521855"/>
                </a:cubicBezTo>
                <a:lnTo>
                  <a:pt x="7481067" y="1530328"/>
                </a:lnTo>
                <a:lnTo>
                  <a:pt x="7487420" y="1543036"/>
                </a:lnTo>
                <a:cubicBezTo>
                  <a:pt x="7494482" y="1543036"/>
                  <a:pt x="7503307" y="1539506"/>
                  <a:pt x="7513896" y="1532445"/>
                </a:cubicBezTo>
                <a:cubicBezTo>
                  <a:pt x="7524486" y="1525386"/>
                  <a:pt x="7529782" y="1521855"/>
                  <a:pt x="7529782" y="1521855"/>
                </a:cubicBezTo>
                <a:lnTo>
                  <a:pt x="7561553" y="1521855"/>
                </a:lnTo>
                <a:cubicBezTo>
                  <a:pt x="7568615" y="1507735"/>
                  <a:pt x="7565082" y="1504205"/>
                  <a:pt x="7550963" y="1511264"/>
                </a:cubicBezTo>
                <a:lnTo>
                  <a:pt x="7529782" y="1511264"/>
                </a:lnTo>
                <a:lnTo>
                  <a:pt x="7529782" y="1500674"/>
                </a:lnTo>
                <a:cubicBezTo>
                  <a:pt x="7522722" y="1500674"/>
                  <a:pt x="7517426" y="1498910"/>
                  <a:pt x="7513896" y="1495379"/>
                </a:cubicBezTo>
                <a:cubicBezTo>
                  <a:pt x="7510367" y="1491849"/>
                  <a:pt x="7505072" y="1490084"/>
                  <a:pt x="7498011" y="1490084"/>
                </a:cubicBezTo>
                <a:lnTo>
                  <a:pt x="7413288" y="1479493"/>
                </a:lnTo>
                <a:cubicBezTo>
                  <a:pt x="7413288" y="1479493"/>
                  <a:pt x="7413288" y="1475964"/>
                  <a:pt x="7413288" y="1468903"/>
                </a:cubicBezTo>
                <a:cubicBezTo>
                  <a:pt x="7413288" y="1461843"/>
                  <a:pt x="7415053" y="1458312"/>
                  <a:pt x="7418582" y="1458312"/>
                </a:cubicBezTo>
                <a:cubicBezTo>
                  <a:pt x="7422112" y="1458312"/>
                  <a:pt x="7420348" y="1454783"/>
                  <a:pt x="7413288" y="1447722"/>
                </a:cubicBezTo>
                <a:close/>
                <a:moveTo>
                  <a:pt x="7376222" y="1447722"/>
                </a:moveTo>
                <a:cubicBezTo>
                  <a:pt x="7372692" y="1447722"/>
                  <a:pt x="7363866" y="1451253"/>
                  <a:pt x="7349745" y="1458312"/>
                </a:cubicBezTo>
                <a:lnTo>
                  <a:pt x="7360336" y="1468903"/>
                </a:lnTo>
                <a:cubicBezTo>
                  <a:pt x="7367396" y="1468903"/>
                  <a:pt x="7374456" y="1472434"/>
                  <a:pt x="7381516" y="1479493"/>
                </a:cubicBezTo>
                <a:lnTo>
                  <a:pt x="7392107" y="1479493"/>
                </a:lnTo>
                <a:cubicBezTo>
                  <a:pt x="7385047" y="1472434"/>
                  <a:pt x="7381516" y="1465372"/>
                  <a:pt x="7381516" y="1458312"/>
                </a:cubicBezTo>
                <a:cubicBezTo>
                  <a:pt x="7381516" y="1451253"/>
                  <a:pt x="7379751" y="1447722"/>
                  <a:pt x="7376222" y="1447722"/>
                </a:cubicBezTo>
                <a:close/>
                <a:moveTo>
                  <a:pt x="2806458" y="1447722"/>
                </a:moveTo>
                <a:lnTo>
                  <a:pt x="2817049" y="1458312"/>
                </a:lnTo>
                <a:cubicBezTo>
                  <a:pt x="2809989" y="1458312"/>
                  <a:pt x="2806458" y="1458312"/>
                  <a:pt x="2806458" y="1458312"/>
                </a:cubicBezTo>
                <a:lnTo>
                  <a:pt x="2795868" y="1458312"/>
                </a:lnTo>
                <a:close/>
                <a:moveTo>
                  <a:pt x="2639660" y="1441103"/>
                </a:moveTo>
                <a:cubicBezTo>
                  <a:pt x="2637895" y="1441985"/>
                  <a:pt x="2637012" y="1444193"/>
                  <a:pt x="2637012" y="1447722"/>
                </a:cubicBezTo>
                <a:cubicBezTo>
                  <a:pt x="2629952" y="1454783"/>
                  <a:pt x="2629952" y="1458312"/>
                  <a:pt x="2637012" y="1458312"/>
                </a:cubicBezTo>
                <a:lnTo>
                  <a:pt x="2658193" y="1458312"/>
                </a:lnTo>
                <a:cubicBezTo>
                  <a:pt x="2658193" y="1451253"/>
                  <a:pt x="2654663" y="1445957"/>
                  <a:pt x="2647602" y="1442427"/>
                </a:cubicBezTo>
                <a:cubicBezTo>
                  <a:pt x="2644073" y="1440662"/>
                  <a:pt x="2641424" y="1440221"/>
                  <a:pt x="2639660" y="1441103"/>
                </a:cubicBezTo>
                <a:close/>
                <a:moveTo>
                  <a:pt x="8482920" y="1437132"/>
                </a:moveTo>
                <a:cubicBezTo>
                  <a:pt x="8489980" y="1437132"/>
                  <a:pt x="8497039" y="1437132"/>
                  <a:pt x="8504100" y="1437132"/>
                </a:cubicBezTo>
                <a:lnTo>
                  <a:pt x="8493510" y="1447722"/>
                </a:lnTo>
                <a:close/>
                <a:moveTo>
                  <a:pt x="7757476" y="1437132"/>
                </a:moveTo>
                <a:cubicBezTo>
                  <a:pt x="7753946" y="1437132"/>
                  <a:pt x="7752182" y="1440662"/>
                  <a:pt x="7752182" y="1447722"/>
                </a:cubicBezTo>
                <a:lnTo>
                  <a:pt x="7762772" y="1447722"/>
                </a:lnTo>
                <a:cubicBezTo>
                  <a:pt x="7762772" y="1440662"/>
                  <a:pt x="7761005" y="1437132"/>
                  <a:pt x="7757476" y="1437132"/>
                </a:cubicBezTo>
                <a:close/>
                <a:moveTo>
                  <a:pt x="1990997" y="1437132"/>
                </a:moveTo>
                <a:lnTo>
                  <a:pt x="2001587" y="1437132"/>
                </a:lnTo>
                <a:lnTo>
                  <a:pt x="2054540" y="1458312"/>
                </a:lnTo>
                <a:cubicBezTo>
                  <a:pt x="2047480" y="1458312"/>
                  <a:pt x="2045714" y="1461843"/>
                  <a:pt x="2049245" y="1468903"/>
                </a:cubicBezTo>
                <a:cubicBezTo>
                  <a:pt x="2052774" y="1475964"/>
                  <a:pt x="2058070" y="1479493"/>
                  <a:pt x="2065130" y="1479493"/>
                </a:cubicBezTo>
                <a:cubicBezTo>
                  <a:pt x="2065130" y="1479493"/>
                  <a:pt x="2066895" y="1481258"/>
                  <a:pt x="2070426" y="1484789"/>
                </a:cubicBezTo>
                <a:cubicBezTo>
                  <a:pt x="2073955" y="1488320"/>
                  <a:pt x="2082781" y="1490084"/>
                  <a:pt x="2096901" y="1490084"/>
                </a:cubicBezTo>
                <a:lnTo>
                  <a:pt x="2171034" y="1511264"/>
                </a:lnTo>
                <a:lnTo>
                  <a:pt x="2192215" y="1532445"/>
                </a:lnTo>
                <a:cubicBezTo>
                  <a:pt x="2185155" y="1532445"/>
                  <a:pt x="2181625" y="1532445"/>
                  <a:pt x="2181625" y="1532445"/>
                </a:cubicBezTo>
                <a:cubicBezTo>
                  <a:pt x="2181625" y="1532445"/>
                  <a:pt x="2176330" y="1532445"/>
                  <a:pt x="2165738" y="1532445"/>
                </a:cubicBezTo>
                <a:cubicBezTo>
                  <a:pt x="2155149" y="1532445"/>
                  <a:pt x="2148089" y="1528916"/>
                  <a:pt x="2144559" y="1521855"/>
                </a:cubicBezTo>
                <a:cubicBezTo>
                  <a:pt x="2141028" y="1514795"/>
                  <a:pt x="2139263" y="1511264"/>
                  <a:pt x="2139263" y="1511264"/>
                </a:cubicBezTo>
                <a:cubicBezTo>
                  <a:pt x="2132203" y="1511264"/>
                  <a:pt x="2126907" y="1511264"/>
                  <a:pt x="2123378" y="1511264"/>
                </a:cubicBezTo>
                <a:cubicBezTo>
                  <a:pt x="2119847" y="1511264"/>
                  <a:pt x="2114552" y="1511264"/>
                  <a:pt x="2107491" y="1511264"/>
                </a:cubicBezTo>
                <a:cubicBezTo>
                  <a:pt x="2093371" y="1504205"/>
                  <a:pt x="2086311" y="1500674"/>
                  <a:pt x="2086311" y="1500674"/>
                </a:cubicBezTo>
                <a:cubicBezTo>
                  <a:pt x="2079251" y="1500674"/>
                  <a:pt x="2075721" y="1500674"/>
                  <a:pt x="2075721" y="1500674"/>
                </a:cubicBezTo>
                <a:cubicBezTo>
                  <a:pt x="2075721" y="1493614"/>
                  <a:pt x="2068661" y="1490084"/>
                  <a:pt x="2054540" y="1490084"/>
                </a:cubicBezTo>
                <a:cubicBezTo>
                  <a:pt x="2040419" y="1490084"/>
                  <a:pt x="2029828" y="1486554"/>
                  <a:pt x="2022769" y="1479493"/>
                </a:cubicBezTo>
                <a:lnTo>
                  <a:pt x="2001587" y="1468903"/>
                </a:lnTo>
                <a:cubicBezTo>
                  <a:pt x="1994528" y="1468903"/>
                  <a:pt x="1990997" y="1467139"/>
                  <a:pt x="1990997" y="1463608"/>
                </a:cubicBezTo>
                <a:cubicBezTo>
                  <a:pt x="1990997" y="1460077"/>
                  <a:pt x="1983936" y="1458312"/>
                  <a:pt x="1969816" y="1458312"/>
                </a:cubicBezTo>
                <a:cubicBezTo>
                  <a:pt x="1955696" y="1458312"/>
                  <a:pt x="1948635" y="1454783"/>
                  <a:pt x="1948635" y="1447722"/>
                </a:cubicBezTo>
                <a:cubicBezTo>
                  <a:pt x="1948635" y="1447722"/>
                  <a:pt x="1952166" y="1447722"/>
                  <a:pt x="1959226" y="1447722"/>
                </a:cubicBezTo>
                <a:cubicBezTo>
                  <a:pt x="1980407" y="1447722"/>
                  <a:pt x="1990997" y="1444191"/>
                  <a:pt x="1990997" y="1437132"/>
                </a:cubicBezTo>
                <a:close/>
                <a:moveTo>
                  <a:pt x="7323270" y="1431837"/>
                </a:moveTo>
                <a:cubicBezTo>
                  <a:pt x="7319740" y="1431838"/>
                  <a:pt x="7317974" y="1433603"/>
                  <a:pt x="7317974" y="1437132"/>
                </a:cubicBezTo>
                <a:cubicBezTo>
                  <a:pt x="7317974" y="1444191"/>
                  <a:pt x="7316208" y="1449487"/>
                  <a:pt x="7312678" y="1453018"/>
                </a:cubicBezTo>
                <a:cubicBezTo>
                  <a:pt x="7309149" y="1456547"/>
                  <a:pt x="7307384" y="1458312"/>
                  <a:pt x="7307384" y="1458312"/>
                </a:cubicBezTo>
                <a:lnTo>
                  <a:pt x="7349745" y="1479493"/>
                </a:lnTo>
                <a:lnTo>
                  <a:pt x="7339155" y="1468903"/>
                </a:lnTo>
                <a:cubicBezTo>
                  <a:pt x="7332094" y="1468903"/>
                  <a:pt x="7328564" y="1467139"/>
                  <a:pt x="7328564" y="1463608"/>
                </a:cubicBezTo>
                <a:cubicBezTo>
                  <a:pt x="7328564" y="1460077"/>
                  <a:pt x="7328564" y="1458312"/>
                  <a:pt x="7328564" y="1458312"/>
                </a:cubicBezTo>
                <a:lnTo>
                  <a:pt x="7339155" y="1447722"/>
                </a:lnTo>
                <a:cubicBezTo>
                  <a:pt x="7346216" y="1447722"/>
                  <a:pt x="7349745" y="1445957"/>
                  <a:pt x="7349745" y="1442427"/>
                </a:cubicBezTo>
                <a:cubicBezTo>
                  <a:pt x="7349745" y="1438897"/>
                  <a:pt x="7346216" y="1437132"/>
                  <a:pt x="7339155" y="1437132"/>
                </a:cubicBezTo>
                <a:cubicBezTo>
                  <a:pt x="7332094" y="1433603"/>
                  <a:pt x="7326799" y="1431838"/>
                  <a:pt x="7323270" y="1431837"/>
                </a:cubicBezTo>
                <a:close/>
                <a:moveTo>
                  <a:pt x="8811222" y="1426541"/>
                </a:moveTo>
                <a:cubicBezTo>
                  <a:pt x="8818282" y="1426541"/>
                  <a:pt x="8821812" y="1426541"/>
                  <a:pt x="8821812" y="1426541"/>
                </a:cubicBezTo>
                <a:cubicBezTo>
                  <a:pt x="8821812" y="1426541"/>
                  <a:pt x="8820047" y="1428306"/>
                  <a:pt x="8816517" y="1431837"/>
                </a:cubicBezTo>
                <a:cubicBezTo>
                  <a:pt x="8812988" y="1435368"/>
                  <a:pt x="8811222" y="1437132"/>
                  <a:pt x="8811222" y="1437132"/>
                </a:cubicBezTo>
                <a:cubicBezTo>
                  <a:pt x="8804162" y="1430072"/>
                  <a:pt x="8804162" y="1426541"/>
                  <a:pt x="8811222" y="1426541"/>
                </a:cubicBezTo>
                <a:close/>
                <a:moveTo>
                  <a:pt x="8334654" y="1426541"/>
                </a:moveTo>
                <a:cubicBezTo>
                  <a:pt x="8327593" y="1433602"/>
                  <a:pt x="8327593" y="1437132"/>
                  <a:pt x="8334654" y="1437132"/>
                </a:cubicBezTo>
                <a:lnTo>
                  <a:pt x="8345244" y="1426541"/>
                </a:lnTo>
                <a:cubicBezTo>
                  <a:pt x="8345244" y="1426541"/>
                  <a:pt x="8341714" y="1426541"/>
                  <a:pt x="8334654" y="1426541"/>
                </a:cubicBezTo>
                <a:close/>
                <a:moveTo>
                  <a:pt x="7974579" y="1426541"/>
                </a:moveTo>
                <a:cubicBezTo>
                  <a:pt x="7974579" y="1433602"/>
                  <a:pt x="7974579" y="1437132"/>
                  <a:pt x="7974579" y="1437132"/>
                </a:cubicBezTo>
                <a:lnTo>
                  <a:pt x="7963990" y="1437132"/>
                </a:lnTo>
                <a:cubicBezTo>
                  <a:pt x="7963990" y="1430072"/>
                  <a:pt x="7967519" y="1426541"/>
                  <a:pt x="7974579" y="1426541"/>
                </a:cubicBezTo>
                <a:close/>
                <a:moveTo>
                  <a:pt x="6883766" y="1426541"/>
                </a:moveTo>
                <a:cubicBezTo>
                  <a:pt x="6883766" y="1426541"/>
                  <a:pt x="6880237" y="1430072"/>
                  <a:pt x="6873177" y="1437132"/>
                </a:cubicBezTo>
                <a:cubicBezTo>
                  <a:pt x="6880237" y="1437132"/>
                  <a:pt x="6883766" y="1437132"/>
                  <a:pt x="6883766" y="1437132"/>
                </a:cubicBezTo>
                <a:close/>
                <a:moveTo>
                  <a:pt x="6756682" y="1426541"/>
                </a:moveTo>
                <a:cubicBezTo>
                  <a:pt x="6749621" y="1426541"/>
                  <a:pt x="6746092" y="1430072"/>
                  <a:pt x="6746092" y="1437132"/>
                </a:cubicBezTo>
                <a:cubicBezTo>
                  <a:pt x="6753152" y="1437132"/>
                  <a:pt x="6756682" y="1437132"/>
                  <a:pt x="6756682" y="1437132"/>
                </a:cubicBezTo>
                <a:cubicBezTo>
                  <a:pt x="6756682" y="1430072"/>
                  <a:pt x="6756682" y="1426541"/>
                  <a:pt x="6756682" y="1426541"/>
                </a:cubicBezTo>
                <a:close/>
                <a:moveTo>
                  <a:pt x="2732326" y="1426541"/>
                </a:moveTo>
                <a:cubicBezTo>
                  <a:pt x="2739385" y="1426541"/>
                  <a:pt x="2742916" y="1428306"/>
                  <a:pt x="2742916" y="1431837"/>
                </a:cubicBezTo>
                <a:cubicBezTo>
                  <a:pt x="2742916" y="1435368"/>
                  <a:pt x="2739385" y="1437132"/>
                  <a:pt x="2732326" y="1437132"/>
                </a:cubicBezTo>
                <a:close/>
                <a:moveTo>
                  <a:pt x="2033359" y="1426541"/>
                </a:moveTo>
                <a:lnTo>
                  <a:pt x="2043949" y="1426541"/>
                </a:lnTo>
                <a:lnTo>
                  <a:pt x="2043949" y="1437132"/>
                </a:lnTo>
                <a:close/>
                <a:moveTo>
                  <a:pt x="7243841" y="1415951"/>
                </a:moveTo>
                <a:lnTo>
                  <a:pt x="7243841" y="1426541"/>
                </a:lnTo>
                <a:lnTo>
                  <a:pt x="7254432" y="1415951"/>
                </a:lnTo>
                <a:cubicBezTo>
                  <a:pt x="7247370" y="1415951"/>
                  <a:pt x="7243841" y="1415951"/>
                  <a:pt x="7243841" y="1415951"/>
                </a:cubicBezTo>
                <a:close/>
                <a:moveTo>
                  <a:pt x="6788454" y="1415951"/>
                </a:moveTo>
                <a:cubicBezTo>
                  <a:pt x="6767272" y="1430072"/>
                  <a:pt x="6767272" y="1437132"/>
                  <a:pt x="6788454" y="1437132"/>
                </a:cubicBezTo>
                <a:cubicBezTo>
                  <a:pt x="6795514" y="1437132"/>
                  <a:pt x="6800810" y="1438897"/>
                  <a:pt x="6804340" y="1442427"/>
                </a:cubicBezTo>
                <a:cubicBezTo>
                  <a:pt x="6807868" y="1445957"/>
                  <a:pt x="6809634" y="1447722"/>
                  <a:pt x="6809634" y="1447722"/>
                </a:cubicBezTo>
                <a:cubicBezTo>
                  <a:pt x="6816696" y="1447722"/>
                  <a:pt x="6820224" y="1447722"/>
                  <a:pt x="6820224" y="1447722"/>
                </a:cubicBezTo>
                <a:lnTo>
                  <a:pt x="6830814" y="1458312"/>
                </a:lnTo>
                <a:cubicBezTo>
                  <a:pt x="6837876" y="1458312"/>
                  <a:pt x="6841406" y="1454783"/>
                  <a:pt x="6841406" y="1447722"/>
                </a:cubicBezTo>
                <a:cubicBezTo>
                  <a:pt x="6841406" y="1440662"/>
                  <a:pt x="6841406" y="1435368"/>
                  <a:pt x="6841406" y="1431837"/>
                </a:cubicBezTo>
                <a:cubicBezTo>
                  <a:pt x="6841406" y="1428306"/>
                  <a:pt x="6837876" y="1426541"/>
                  <a:pt x="6830814" y="1426541"/>
                </a:cubicBezTo>
                <a:cubicBezTo>
                  <a:pt x="6830814" y="1426541"/>
                  <a:pt x="6825520" y="1424776"/>
                  <a:pt x="6814929" y="1421247"/>
                </a:cubicBezTo>
                <a:cubicBezTo>
                  <a:pt x="6804340" y="1417716"/>
                  <a:pt x="6795514" y="1415951"/>
                  <a:pt x="6788454" y="1415951"/>
                </a:cubicBezTo>
                <a:close/>
                <a:moveTo>
                  <a:pt x="7645375" y="1408740"/>
                </a:moveTo>
                <a:lnTo>
                  <a:pt x="7664148" y="1415290"/>
                </a:lnTo>
                <a:cubicBezTo>
                  <a:pt x="7689300" y="1424557"/>
                  <a:pt x="7704524" y="1431838"/>
                  <a:pt x="7709820" y="1437132"/>
                </a:cubicBezTo>
                <a:lnTo>
                  <a:pt x="7731000" y="1437132"/>
                </a:lnTo>
                <a:cubicBezTo>
                  <a:pt x="7731000" y="1430072"/>
                  <a:pt x="7725704" y="1424776"/>
                  <a:pt x="7715115" y="1421247"/>
                </a:cubicBezTo>
                <a:cubicBezTo>
                  <a:pt x="7704524" y="1417716"/>
                  <a:pt x="7695700" y="1415951"/>
                  <a:pt x="7688638" y="1415951"/>
                </a:cubicBezTo>
                <a:close/>
                <a:moveTo>
                  <a:pt x="7963990" y="1405360"/>
                </a:moveTo>
                <a:cubicBezTo>
                  <a:pt x="7963990" y="1412420"/>
                  <a:pt x="7963990" y="1415951"/>
                  <a:pt x="7963990" y="1415951"/>
                </a:cubicBezTo>
                <a:lnTo>
                  <a:pt x="7974579" y="1415951"/>
                </a:lnTo>
                <a:cubicBezTo>
                  <a:pt x="7974579" y="1408891"/>
                  <a:pt x="7971050" y="1405360"/>
                  <a:pt x="7963990" y="1405360"/>
                </a:cubicBezTo>
                <a:close/>
                <a:moveTo>
                  <a:pt x="3590148" y="1405360"/>
                </a:moveTo>
                <a:cubicBezTo>
                  <a:pt x="3590148" y="1412420"/>
                  <a:pt x="3593680" y="1415951"/>
                  <a:pt x="3600740" y="1415951"/>
                </a:cubicBezTo>
                <a:cubicBezTo>
                  <a:pt x="3607799" y="1415951"/>
                  <a:pt x="3611330" y="1412420"/>
                  <a:pt x="3611330" y="1405360"/>
                </a:cubicBezTo>
                <a:cubicBezTo>
                  <a:pt x="3611330" y="1405360"/>
                  <a:pt x="3607799" y="1405360"/>
                  <a:pt x="3600740" y="1405360"/>
                </a:cubicBezTo>
                <a:cubicBezTo>
                  <a:pt x="3593680" y="1405360"/>
                  <a:pt x="3590148" y="1405360"/>
                  <a:pt x="3590148" y="1405360"/>
                </a:cubicBezTo>
                <a:close/>
                <a:moveTo>
                  <a:pt x="3092399" y="1405360"/>
                </a:moveTo>
                <a:cubicBezTo>
                  <a:pt x="3092399" y="1412420"/>
                  <a:pt x="3095930" y="1415951"/>
                  <a:pt x="3102990" y="1415951"/>
                </a:cubicBezTo>
                <a:lnTo>
                  <a:pt x="3102990" y="1405360"/>
                </a:lnTo>
                <a:close/>
                <a:moveTo>
                  <a:pt x="8758270" y="1394770"/>
                </a:moveTo>
                <a:cubicBezTo>
                  <a:pt x="8758270" y="1394770"/>
                  <a:pt x="8760035" y="1396535"/>
                  <a:pt x="8763564" y="1400066"/>
                </a:cubicBezTo>
                <a:cubicBezTo>
                  <a:pt x="8767095" y="1403595"/>
                  <a:pt x="8765332" y="1408891"/>
                  <a:pt x="8758270" y="1415951"/>
                </a:cubicBezTo>
                <a:cubicBezTo>
                  <a:pt x="8751208" y="1415951"/>
                  <a:pt x="8747679" y="1412420"/>
                  <a:pt x="8747679" y="1405360"/>
                </a:cubicBezTo>
                <a:cubicBezTo>
                  <a:pt x="8740620" y="1398301"/>
                  <a:pt x="8744149" y="1394770"/>
                  <a:pt x="8758270" y="1394770"/>
                </a:cubicBezTo>
                <a:close/>
                <a:moveTo>
                  <a:pt x="8387606" y="1394770"/>
                </a:moveTo>
                <a:cubicBezTo>
                  <a:pt x="8387606" y="1394770"/>
                  <a:pt x="8387606" y="1398301"/>
                  <a:pt x="8387606" y="1405360"/>
                </a:cubicBezTo>
                <a:cubicBezTo>
                  <a:pt x="8387606" y="1405360"/>
                  <a:pt x="8384076" y="1405360"/>
                  <a:pt x="8377016" y="1405360"/>
                </a:cubicBezTo>
                <a:close/>
                <a:moveTo>
                  <a:pt x="7137937" y="1394770"/>
                </a:moveTo>
                <a:lnTo>
                  <a:pt x="7137937" y="1405360"/>
                </a:lnTo>
                <a:lnTo>
                  <a:pt x="7148526" y="1405360"/>
                </a:lnTo>
                <a:cubicBezTo>
                  <a:pt x="7141466" y="1398301"/>
                  <a:pt x="7137937" y="1394770"/>
                  <a:pt x="7137937" y="1394770"/>
                </a:cubicBezTo>
                <a:close/>
                <a:moveTo>
                  <a:pt x="6836110" y="1394770"/>
                </a:moveTo>
                <a:cubicBezTo>
                  <a:pt x="6832580" y="1394770"/>
                  <a:pt x="6830814" y="1396535"/>
                  <a:pt x="6830814" y="1400066"/>
                </a:cubicBezTo>
                <a:cubicBezTo>
                  <a:pt x="6830814" y="1403595"/>
                  <a:pt x="6834344" y="1405360"/>
                  <a:pt x="6841406" y="1405360"/>
                </a:cubicBezTo>
                <a:cubicBezTo>
                  <a:pt x="6841406" y="1398301"/>
                  <a:pt x="6839640" y="1394770"/>
                  <a:pt x="6836110" y="1394770"/>
                </a:cubicBezTo>
                <a:close/>
                <a:moveTo>
                  <a:pt x="6640188" y="1394770"/>
                </a:moveTo>
                <a:cubicBezTo>
                  <a:pt x="6633127" y="1394770"/>
                  <a:pt x="6629598" y="1398301"/>
                  <a:pt x="6629598" y="1405360"/>
                </a:cubicBezTo>
                <a:lnTo>
                  <a:pt x="6640188" y="1405360"/>
                </a:lnTo>
                <a:close/>
                <a:moveTo>
                  <a:pt x="6767272" y="1384180"/>
                </a:moveTo>
                <a:lnTo>
                  <a:pt x="6767272" y="1394770"/>
                </a:lnTo>
                <a:cubicBezTo>
                  <a:pt x="6774333" y="1394770"/>
                  <a:pt x="6777862" y="1394770"/>
                  <a:pt x="6777862" y="1394770"/>
                </a:cubicBezTo>
                <a:cubicBezTo>
                  <a:pt x="6777862" y="1394770"/>
                  <a:pt x="6777862" y="1391239"/>
                  <a:pt x="6777862" y="1384180"/>
                </a:cubicBezTo>
                <a:cubicBezTo>
                  <a:pt x="6770802" y="1384180"/>
                  <a:pt x="6767272" y="1384180"/>
                  <a:pt x="6767272" y="1384180"/>
                </a:cubicBezTo>
                <a:close/>
                <a:moveTo>
                  <a:pt x="3516016" y="1384180"/>
                </a:moveTo>
                <a:cubicBezTo>
                  <a:pt x="3516016" y="1391239"/>
                  <a:pt x="3517780" y="1394770"/>
                  <a:pt x="3521311" y="1394770"/>
                </a:cubicBezTo>
                <a:cubicBezTo>
                  <a:pt x="3524842" y="1394770"/>
                  <a:pt x="3526607" y="1394770"/>
                  <a:pt x="3526607" y="1394770"/>
                </a:cubicBezTo>
                <a:cubicBezTo>
                  <a:pt x="3526607" y="1394770"/>
                  <a:pt x="3526607" y="1391239"/>
                  <a:pt x="3526607" y="1384180"/>
                </a:cubicBezTo>
                <a:cubicBezTo>
                  <a:pt x="3519546" y="1384180"/>
                  <a:pt x="3516016" y="1384180"/>
                  <a:pt x="3516016" y="1384180"/>
                </a:cubicBezTo>
                <a:close/>
                <a:moveTo>
                  <a:pt x="2562879" y="1384180"/>
                </a:moveTo>
                <a:lnTo>
                  <a:pt x="2584060" y="1384180"/>
                </a:lnTo>
                <a:cubicBezTo>
                  <a:pt x="2598181" y="1384180"/>
                  <a:pt x="2608771" y="1385945"/>
                  <a:pt x="2615831" y="1389475"/>
                </a:cubicBezTo>
                <a:cubicBezTo>
                  <a:pt x="2622892" y="1393005"/>
                  <a:pt x="2629952" y="1394770"/>
                  <a:pt x="2637012" y="1394770"/>
                </a:cubicBezTo>
                <a:cubicBezTo>
                  <a:pt x="2644072" y="1394770"/>
                  <a:pt x="2654663" y="1398301"/>
                  <a:pt x="2668783" y="1405360"/>
                </a:cubicBezTo>
                <a:cubicBezTo>
                  <a:pt x="2668783" y="1405360"/>
                  <a:pt x="2672313" y="1407125"/>
                  <a:pt x="2679374" y="1410656"/>
                </a:cubicBezTo>
                <a:cubicBezTo>
                  <a:pt x="2686433" y="1414187"/>
                  <a:pt x="2691729" y="1415951"/>
                  <a:pt x="2695259" y="1415951"/>
                </a:cubicBezTo>
                <a:cubicBezTo>
                  <a:pt x="2698790" y="1415951"/>
                  <a:pt x="2702319" y="1415951"/>
                  <a:pt x="2705851" y="1415951"/>
                </a:cubicBezTo>
                <a:cubicBezTo>
                  <a:pt x="2709379" y="1415951"/>
                  <a:pt x="2711145" y="1419481"/>
                  <a:pt x="2711145" y="1426541"/>
                </a:cubicBezTo>
                <a:lnTo>
                  <a:pt x="2700554" y="1426541"/>
                </a:lnTo>
                <a:cubicBezTo>
                  <a:pt x="2700554" y="1426541"/>
                  <a:pt x="2697023" y="1424776"/>
                  <a:pt x="2689964" y="1421247"/>
                </a:cubicBezTo>
                <a:cubicBezTo>
                  <a:pt x="2682904" y="1417716"/>
                  <a:pt x="2672313" y="1415951"/>
                  <a:pt x="2658193" y="1415951"/>
                </a:cubicBezTo>
                <a:cubicBezTo>
                  <a:pt x="2637012" y="1408891"/>
                  <a:pt x="2617596" y="1403595"/>
                  <a:pt x="2599947" y="1400066"/>
                </a:cubicBezTo>
                <a:cubicBezTo>
                  <a:pt x="2582296" y="1396535"/>
                  <a:pt x="2569938" y="1391239"/>
                  <a:pt x="2562879" y="1384180"/>
                </a:cubicBezTo>
                <a:close/>
                <a:moveTo>
                  <a:pt x="1837435" y="1384180"/>
                </a:moveTo>
                <a:cubicBezTo>
                  <a:pt x="1840966" y="1384180"/>
                  <a:pt x="1844498" y="1385945"/>
                  <a:pt x="1848026" y="1389475"/>
                </a:cubicBezTo>
                <a:cubicBezTo>
                  <a:pt x="1851558" y="1393005"/>
                  <a:pt x="1856852" y="1394770"/>
                  <a:pt x="1863912" y="1394770"/>
                </a:cubicBezTo>
                <a:lnTo>
                  <a:pt x="1885093" y="1394770"/>
                </a:lnTo>
                <a:lnTo>
                  <a:pt x="1895684" y="1405360"/>
                </a:lnTo>
                <a:cubicBezTo>
                  <a:pt x="1888623" y="1405360"/>
                  <a:pt x="1885093" y="1408891"/>
                  <a:pt x="1885093" y="1415951"/>
                </a:cubicBezTo>
                <a:lnTo>
                  <a:pt x="1874503" y="1415951"/>
                </a:lnTo>
                <a:cubicBezTo>
                  <a:pt x="1867443" y="1415951"/>
                  <a:pt x="1860382" y="1412420"/>
                  <a:pt x="1853322" y="1405360"/>
                </a:cubicBezTo>
                <a:cubicBezTo>
                  <a:pt x="1839201" y="1398301"/>
                  <a:pt x="1832141" y="1393005"/>
                  <a:pt x="1832141" y="1389475"/>
                </a:cubicBezTo>
                <a:cubicBezTo>
                  <a:pt x="1832141" y="1385945"/>
                  <a:pt x="1833905" y="1384180"/>
                  <a:pt x="1837435" y="1384180"/>
                </a:cubicBezTo>
                <a:close/>
                <a:moveTo>
                  <a:pt x="8284349" y="1378885"/>
                </a:moveTo>
                <a:cubicBezTo>
                  <a:pt x="8286113" y="1378885"/>
                  <a:pt x="8288762" y="1380651"/>
                  <a:pt x="8292291" y="1384180"/>
                </a:cubicBezTo>
                <a:lnTo>
                  <a:pt x="8281702" y="1384180"/>
                </a:lnTo>
                <a:cubicBezTo>
                  <a:pt x="8281702" y="1380651"/>
                  <a:pt x="8282584" y="1378885"/>
                  <a:pt x="8284349" y="1378885"/>
                </a:cubicBezTo>
                <a:close/>
                <a:moveTo>
                  <a:pt x="8715908" y="1373589"/>
                </a:moveTo>
                <a:cubicBezTo>
                  <a:pt x="8722969" y="1373589"/>
                  <a:pt x="8726499" y="1377120"/>
                  <a:pt x="8726499" y="1384180"/>
                </a:cubicBezTo>
                <a:cubicBezTo>
                  <a:pt x="8726499" y="1391239"/>
                  <a:pt x="8722969" y="1394770"/>
                  <a:pt x="8715908" y="1394770"/>
                </a:cubicBezTo>
                <a:cubicBezTo>
                  <a:pt x="8708847" y="1394770"/>
                  <a:pt x="8703552" y="1394770"/>
                  <a:pt x="8700022" y="1394770"/>
                </a:cubicBezTo>
                <a:cubicBezTo>
                  <a:pt x="8696493" y="1394770"/>
                  <a:pt x="8694728" y="1394770"/>
                  <a:pt x="8694728" y="1394770"/>
                </a:cubicBezTo>
                <a:cubicBezTo>
                  <a:pt x="8694728" y="1380649"/>
                  <a:pt x="8701788" y="1373589"/>
                  <a:pt x="8715908" y="1373589"/>
                </a:cubicBezTo>
                <a:close/>
                <a:moveTo>
                  <a:pt x="7921627" y="1373589"/>
                </a:moveTo>
                <a:lnTo>
                  <a:pt x="7911038" y="1384180"/>
                </a:lnTo>
                <a:cubicBezTo>
                  <a:pt x="7918098" y="1384180"/>
                  <a:pt x="7921627" y="1384180"/>
                  <a:pt x="7921627" y="1384180"/>
                </a:cubicBezTo>
                <a:close/>
                <a:moveTo>
                  <a:pt x="6640188" y="1373589"/>
                </a:moveTo>
                <a:lnTo>
                  <a:pt x="6661368" y="1384180"/>
                </a:lnTo>
                <a:cubicBezTo>
                  <a:pt x="6675488" y="1391239"/>
                  <a:pt x="6682550" y="1394770"/>
                  <a:pt x="6682550" y="1394770"/>
                </a:cubicBezTo>
                <a:cubicBezTo>
                  <a:pt x="6689610" y="1394770"/>
                  <a:pt x="6693140" y="1394770"/>
                  <a:pt x="6693140" y="1394770"/>
                </a:cubicBezTo>
                <a:cubicBezTo>
                  <a:pt x="6693140" y="1401831"/>
                  <a:pt x="6691374" y="1405360"/>
                  <a:pt x="6687844" y="1405360"/>
                </a:cubicBezTo>
                <a:cubicBezTo>
                  <a:pt x="6698435" y="1405360"/>
                  <a:pt x="6705496" y="1407125"/>
                  <a:pt x="6709025" y="1410656"/>
                </a:cubicBezTo>
                <a:cubicBezTo>
                  <a:pt x="6712554" y="1414187"/>
                  <a:pt x="6717850" y="1415951"/>
                  <a:pt x="6724910" y="1415951"/>
                </a:cubicBezTo>
                <a:cubicBezTo>
                  <a:pt x="6724910" y="1415951"/>
                  <a:pt x="6726676" y="1415951"/>
                  <a:pt x="6730206" y="1415951"/>
                </a:cubicBezTo>
                <a:cubicBezTo>
                  <a:pt x="6733736" y="1415951"/>
                  <a:pt x="6739032" y="1415951"/>
                  <a:pt x="6746092" y="1415951"/>
                </a:cubicBezTo>
                <a:lnTo>
                  <a:pt x="6756682" y="1405360"/>
                </a:lnTo>
                <a:lnTo>
                  <a:pt x="6735502" y="1394770"/>
                </a:lnTo>
                <a:cubicBezTo>
                  <a:pt x="6728440" y="1394770"/>
                  <a:pt x="6717850" y="1393005"/>
                  <a:pt x="6703730" y="1389475"/>
                </a:cubicBezTo>
                <a:cubicBezTo>
                  <a:pt x="6689610" y="1385945"/>
                  <a:pt x="6671958" y="1380649"/>
                  <a:pt x="6650778" y="1373589"/>
                </a:cubicBezTo>
                <a:close/>
                <a:moveTo>
                  <a:pt x="3116228" y="1368295"/>
                </a:moveTo>
                <a:cubicBezTo>
                  <a:pt x="3117995" y="1368295"/>
                  <a:pt x="3120641" y="1370060"/>
                  <a:pt x="3124171" y="1373589"/>
                </a:cubicBezTo>
                <a:lnTo>
                  <a:pt x="3113581" y="1373589"/>
                </a:lnTo>
                <a:cubicBezTo>
                  <a:pt x="3113581" y="1370060"/>
                  <a:pt x="3114463" y="1368295"/>
                  <a:pt x="3116228" y="1368295"/>
                </a:cubicBezTo>
                <a:close/>
                <a:moveTo>
                  <a:pt x="1735503" y="1368295"/>
                </a:moveTo>
                <a:cubicBezTo>
                  <a:pt x="1738150" y="1368295"/>
                  <a:pt x="1740357" y="1370060"/>
                  <a:pt x="1742122" y="1373589"/>
                </a:cubicBezTo>
                <a:cubicBezTo>
                  <a:pt x="1745654" y="1380649"/>
                  <a:pt x="1749183" y="1382416"/>
                  <a:pt x="1752713" y="1378885"/>
                </a:cubicBezTo>
                <a:cubicBezTo>
                  <a:pt x="1756243" y="1375354"/>
                  <a:pt x="1759772" y="1375354"/>
                  <a:pt x="1763304" y="1378885"/>
                </a:cubicBezTo>
                <a:cubicBezTo>
                  <a:pt x="1766833" y="1382416"/>
                  <a:pt x="1772128" y="1384180"/>
                  <a:pt x="1779189" y="1384180"/>
                </a:cubicBezTo>
                <a:cubicBezTo>
                  <a:pt x="1800370" y="1391239"/>
                  <a:pt x="1810960" y="1391239"/>
                  <a:pt x="1810960" y="1384180"/>
                </a:cubicBezTo>
                <a:lnTo>
                  <a:pt x="1800370" y="1405360"/>
                </a:lnTo>
                <a:cubicBezTo>
                  <a:pt x="1800370" y="1405360"/>
                  <a:pt x="1796840" y="1401831"/>
                  <a:pt x="1789779" y="1394770"/>
                </a:cubicBezTo>
                <a:lnTo>
                  <a:pt x="1726237" y="1373589"/>
                </a:lnTo>
                <a:cubicBezTo>
                  <a:pt x="1729767" y="1370060"/>
                  <a:pt x="1732856" y="1368295"/>
                  <a:pt x="1735503" y="1368295"/>
                </a:cubicBezTo>
                <a:close/>
                <a:moveTo>
                  <a:pt x="7286203" y="1362999"/>
                </a:moveTo>
                <a:cubicBezTo>
                  <a:pt x="7279142" y="1370060"/>
                  <a:pt x="7282674" y="1373589"/>
                  <a:pt x="7296793" y="1373589"/>
                </a:cubicBezTo>
                <a:lnTo>
                  <a:pt x="7317974" y="1373589"/>
                </a:lnTo>
                <a:lnTo>
                  <a:pt x="7328564" y="1384180"/>
                </a:lnTo>
                <a:lnTo>
                  <a:pt x="7349745" y="1384180"/>
                </a:lnTo>
                <a:cubicBezTo>
                  <a:pt x="7349745" y="1391239"/>
                  <a:pt x="7356806" y="1400066"/>
                  <a:pt x="7370926" y="1410656"/>
                </a:cubicBezTo>
                <a:cubicBezTo>
                  <a:pt x="7385047" y="1421247"/>
                  <a:pt x="7393872" y="1426541"/>
                  <a:pt x="7397403" y="1426541"/>
                </a:cubicBezTo>
                <a:cubicBezTo>
                  <a:pt x="7400932" y="1426541"/>
                  <a:pt x="7404463" y="1424776"/>
                  <a:pt x="7407992" y="1421247"/>
                </a:cubicBezTo>
                <a:cubicBezTo>
                  <a:pt x="7411522" y="1417716"/>
                  <a:pt x="7413288" y="1419481"/>
                  <a:pt x="7413288" y="1426541"/>
                </a:cubicBezTo>
                <a:cubicBezTo>
                  <a:pt x="7413288" y="1433602"/>
                  <a:pt x="7416818" y="1437132"/>
                  <a:pt x="7423878" y="1437132"/>
                </a:cubicBezTo>
                <a:lnTo>
                  <a:pt x="7445059" y="1437132"/>
                </a:lnTo>
                <a:cubicBezTo>
                  <a:pt x="7445059" y="1444191"/>
                  <a:pt x="7445059" y="1447722"/>
                  <a:pt x="7445059" y="1447722"/>
                </a:cubicBezTo>
                <a:lnTo>
                  <a:pt x="7455649" y="1447722"/>
                </a:lnTo>
                <a:cubicBezTo>
                  <a:pt x="7455649" y="1447722"/>
                  <a:pt x="7452120" y="1451253"/>
                  <a:pt x="7445059" y="1458312"/>
                </a:cubicBezTo>
                <a:cubicBezTo>
                  <a:pt x="7452120" y="1458312"/>
                  <a:pt x="7455649" y="1458312"/>
                  <a:pt x="7455649" y="1458312"/>
                </a:cubicBezTo>
                <a:lnTo>
                  <a:pt x="7455649" y="1447722"/>
                </a:lnTo>
                <a:lnTo>
                  <a:pt x="7466240" y="1447722"/>
                </a:lnTo>
                <a:lnTo>
                  <a:pt x="7487420" y="1458312"/>
                </a:lnTo>
                <a:cubicBezTo>
                  <a:pt x="7522722" y="1458312"/>
                  <a:pt x="7543903" y="1461843"/>
                  <a:pt x="7550963" y="1468903"/>
                </a:cubicBezTo>
                <a:lnTo>
                  <a:pt x="7561553" y="1458312"/>
                </a:lnTo>
                <a:cubicBezTo>
                  <a:pt x="7554492" y="1437132"/>
                  <a:pt x="7508601" y="1415951"/>
                  <a:pt x="7423878" y="1394770"/>
                </a:cubicBezTo>
                <a:lnTo>
                  <a:pt x="7392107" y="1384180"/>
                </a:lnTo>
                <a:cubicBezTo>
                  <a:pt x="7370926" y="1377120"/>
                  <a:pt x="7349745" y="1370060"/>
                  <a:pt x="7328564" y="1362999"/>
                </a:cubicBezTo>
                <a:close/>
                <a:moveTo>
                  <a:pt x="6788454" y="1362999"/>
                </a:moveTo>
                <a:cubicBezTo>
                  <a:pt x="6788454" y="1370060"/>
                  <a:pt x="6788454" y="1373589"/>
                  <a:pt x="6788454" y="1373589"/>
                </a:cubicBezTo>
                <a:lnTo>
                  <a:pt x="6799044" y="1362999"/>
                </a:lnTo>
                <a:cubicBezTo>
                  <a:pt x="6799044" y="1362999"/>
                  <a:pt x="6795514" y="1362999"/>
                  <a:pt x="6788454" y="1362999"/>
                </a:cubicBezTo>
                <a:close/>
                <a:moveTo>
                  <a:pt x="6460150" y="1362999"/>
                </a:moveTo>
                <a:cubicBezTo>
                  <a:pt x="6460150" y="1362999"/>
                  <a:pt x="6460150" y="1366529"/>
                  <a:pt x="6460150" y="1373589"/>
                </a:cubicBezTo>
                <a:cubicBezTo>
                  <a:pt x="6467211" y="1366529"/>
                  <a:pt x="6470740" y="1362999"/>
                  <a:pt x="6470740" y="1362999"/>
                </a:cubicBezTo>
                <a:cubicBezTo>
                  <a:pt x="6470740" y="1362999"/>
                  <a:pt x="6467211" y="1362999"/>
                  <a:pt x="6460150" y="1362999"/>
                </a:cubicBezTo>
                <a:close/>
                <a:moveTo>
                  <a:pt x="1747418" y="1362999"/>
                </a:moveTo>
                <a:lnTo>
                  <a:pt x="1768598" y="1362999"/>
                </a:lnTo>
                <a:cubicBezTo>
                  <a:pt x="1775659" y="1370060"/>
                  <a:pt x="1775659" y="1373589"/>
                  <a:pt x="1768598" y="1373589"/>
                </a:cubicBezTo>
                <a:cubicBezTo>
                  <a:pt x="1761539" y="1373589"/>
                  <a:pt x="1754477" y="1370060"/>
                  <a:pt x="1747418" y="1362999"/>
                </a:cubicBezTo>
                <a:close/>
                <a:moveTo>
                  <a:pt x="3071218" y="1352408"/>
                </a:moveTo>
                <a:lnTo>
                  <a:pt x="3081810" y="1362999"/>
                </a:lnTo>
                <a:cubicBezTo>
                  <a:pt x="3081810" y="1362999"/>
                  <a:pt x="3080045" y="1362999"/>
                  <a:pt x="3076514" y="1362999"/>
                </a:cubicBezTo>
                <a:cubicBezTo>
                  <a:pt x="3072983" y="1362999"/>
                  <a:pt x="3069454" y="1361235"/>
                  <a:pt x="3065925" y="1357704"/>
                </a:cubicBezTo>
                <a:cubicBezTo>
                  <a:pt x="3062393" y="1354173"/>
                  <a:pt x="3064160" y="1352408"/>
                  <a:pt x="3071218" y="1352408"/>
                </a:cubicBezTo>
                <a:close/>
                <a:moveTo>
                  <a:pt x="3249271" y="1349099"/>
                </a:moveTo>
                <a:cubicBezTo>
                  <a:pt x="3240004" y="1347776"/>
                  <a:pt x="3240666" y="1352408"/>
                  <a:pt x="3251255" y="1362999"/>
                </a:cubicBezTo>
                <a:lnTo>
                  <a:pt x="3261847" y="1373589"/>
                </a:lnTo>
                <a:lnTo>
                  <a:pt x="3251255" y="1373589"/>
                </a:lnTo>
                <a:lnTo>
                  <a:pt x="3240666" y="1373589"/>
                </a:lnTo>
                <a:lnTo>
                  <a:pt x="3314799" y="1384180"/>
                </a:lnTo>
                <a:cubicBezTo>
                  <a:pt x="3321858" y="1377120"/>
                  <a:pt x="3332449" y="1378885"/>
                  <a:pt x="3346570" y="1389475"/>
                </a:cubicBezTo>
                <a:cubicBezTo>
                  <a:pt x="3360690" y="1400066"/>
                  <a:pt x="3367751" y="1405360"/>
                  <a:pt x="3367751" y="1405360"/>
                </a:cubicBezTo>
                <a:cubicBezTo>
                  <a:pt x="3374810" y="1405360"/>
                  <a:pt x="3378341" y="1405360"/>
                  <a:pt x="3378341" y="1405360"/>
                </a:cubicBezTo>
                <a:cubicBezTo>
                  <a:pt x="3385401" y="1405360"/>
                  <a:pt x="3390695" y="1407125"/>
                  <a:pt x="3394226" y="1410656"/>
                </a:cubicBezTo>
                <a:cubicBezTo>
                  <a:pt x="3397758" y="1414187"/>
                  <a:pt x="3399522" y="1415951"/>
                  <a:pt x="3399522" y="1415951"/>
                </a:cubicBezTo>
                <a:lnTo>
                  <a:pt x="3463064" y="1426541"/>
                </a:lnTo>
                <a:lnTo>
                  <a:pt x="3505426" y="1437132"/>
                </a:lnTo>
                <a:cubicBezTo>
                  <a:pt x="3505426" y="1430072"/>
                  <a:pt x="3498365" y="1424776"/>
                  <a:pt x="3484244" y="1421247"/>
                </a:cubicBezTo>
                <a:cubicBezTo>
                  <a:pt x="3470124" y="1417716"/>
                  <a:pt x="3459534" y="1415951"/>
                  <a:pt x="3452474" y="1415951"/>
                </a:cubicBezTo>
                <a:cubicBezTo>
                  <a:pt x="3452474" y="1415951"/>
                  <a:pt x="3448943" y="1415951"/>
                  <a:pt x="3441882" y="1415951"/>
                </a:cubicBezTo>
                <a:cubicBezTo>
                  <a:pt x="3434824" y="1415951"/>
                  <a:pt x="3431293" y="1412420"/>
                  <a:pt x="3431293" y="1405360"/>
                </a:cubicBezTo>
                <a:lnTo>
                  <a:pt x="3388931" y="1394770"/>
                </a:lnTo>
                <a:cubicBezTo>
                  <a:pt x="3381872" y="1394770"/>
                  <a:pt x="3378341" y="1394770"/>
                  <a:pt x="3378341" y="1394770"/>
                </a:cubicBezTo>
                <a:cubicBezTo>
                  <a:pt x="3378341" y="1394770"/>
                  <a:pt x="3376577" y="1393005"/>
                  <a:pt x="3373046" y="1389475"/>
                </a:cubicBezTo>
                <a:cubicBezTo>
                  <a:pt x="3369516" y="1385945"/>
                  <a:pt x="3364220" y="1384180"/>
                  <a:pt x="3357160" y="1384180"/>
                </a:cubicBezTo>
                <a:cubicBezTo>
                  <a:pt x="3350099" y="1384180"/>
                  <a:pt x="3346570" y="1384180"/>
                  <a:pt x="3346570" y="1384180"/>
                </a:cubicBezTo>
                <a:cubicBezTo>
                  <a:pt x="3346570" y="1384180"/>
                  <a:pt x="3339509" y="1380649"/>
                  <a:pt x="3325389" y="1373589"/>
                </a:cubicBezTo>
                <a:lnTo>
                  <a:pt x="3325389" y="1362999"/>
                </a:lnTo>
                <a:lnTo>
                  <a:pt x="3304208" y="1362999"/>
                </a:lnTo>
                <a:lnTo>
                  <a:pt x="3261847" y="1352408"/>
                </a:lnTo>
                <a:cubicBezTo>
                  <a:pt x="3256552" y="1350643"/>
                  <a:pt x="3252358" y="1349540"/>
                  <a:pt x="3249271" y="1349099"/>
                </a:cubicBezTo>
                <a:close/>
                <a:moveTo>
                  <a:pt x="6478684" y="1347114"/>
                </a:moveTo>
                <a:cubicBezTo>
                  <a:pt x="6476920" y="1347114"/>
                  <a:pt x="6474271" y="1348879"/>
                  <a:pt x="6470740" y="1352408"/>
                </a:cubicBezTo>
                <a:lnTo>
                  <a:pt x="6481332" y="1352408"/>
                </a:lnTo>
                <a:cubicBezTo>
                  <a:pt x="6481332" y="1348879"/>
                  <a:pt x="6480449" y="1347114"/>
                  <a:pt x="6478684" y="1347114"/>
                </a:cubicBezTo>
                <a:close/>
                <a:moveTo>
                  <a:pt x="6779186" y="1345790"/>
                </a:moveTo>
                <a:cubicBezTo>
                  <a:pt x="6776539" y="1344906"/>
                  <a:pt x="6774333" y="1345349"/>
                  <a:pt x="6772568" y="1347114"/>
                </a:cubicBezTo>
                <a:cubicBezTo>
                  <a:pt x="6769038" y="1350643"/>
                  <a:pt x="6767272" y="1352408"/>
                  <a:pt x="6767272" y="1352408"/>
                </a:cubicBezTo>
                <a:lnTo>
                  <a:pt x="6788454" y="1352408"/>
                </a:lnTo>
                <a:cubicBezTo>
                  <a:pt x="6784923" y="1348879"/>
                  <a:pt x="6781834" y="1346673"/>
                  <a:pt x="6779186" y="1345790"/>
                </a:cubicBezTo>
                <a:close/>
                <a:moveTo>
                  <a:pt x="8144027" y="1341818"/>
                </a:moveTo>
                <a:cubicBezTo>
                  <a:pt x="8151087" y="1341818"/>
                  <a:pt x="8161677" y="1341818"/>
                  <a:pt x="8175798" y="1341818"/>
                </a:cubicBezTo>
                <a:lnTo>
                  <a:pt x="8207569" y="1362999"/>
                </a:lnTo>
                <a:cubicBezTo>
                  <a:pt x="8193449" y="1362999"/>
                  <a:pt x="8182858" y="1362999"/>
                  <a:pt x="8175798" y="1362999"/>
                </a:cubicBezTo>
                <a:cubicBezTo>
                  <a:pt x="8168737" y="1362999"/>
                  <a:pt x="8161677" y="1359468"/>
                  <a:pt x="8154617" y="1352408"/>
                </a:cubicBezTo>
                <a:cubicBezTo>
                  <a:pt x="8154617" y="1352408"/>
                  <a:pt x="8151087" y="1348879"/>
                  <a:pt x="8144027" y="1341818"/>
                </a:cubicBezTo>
                <a:close/>
                <a:moveTo>
                  <a:pt x="2478156" y="1341818"/>
                </a:moveTo>
                <a:cubicBezTo>
                  <a:pt x="2485216" y="1355939"/>
                  <a:pt x="2488746" y="1355939"/>
                  <a:pt x="2488746" y="1341818"/>
                </a:cubicBezTo>
                <a:cubicBezTo>
                  <a:pt x="2488746" y="1341818"/>
                  <a:pt x="2485216" y="1341818"/>
                  <a:pt x="2478156" y="1341818"/>
                </a:cubicBezTo>
                <a:close/>
                <a:moveTo>
                  <a:pt x="8324064" y="1331228"/>
                </a:moveTo>
                <a:cubicBezTo>
                  <a:pt x="8331124" y="1331228"/>
                  <a:pt x="8334654" y="1331228"/>
                  <a:pt x="8334654" y="1331228"/>
                </a:cubicBezTo>
                <a:cubicBezTo>
                  <a:pt x="8334654" y="1338287"/>
                  <a:pt x="8338183" y="1341818"/>
                  <a:pt x="8345244" y="1341818"/>
                </a:cubicBezTo>
                <a:cubicBezTo>
                  <a:pt x="8345244" y="1341818"/>
                  <a:pt x="8366425" y="1343583"/>
                  <a:pt x="8408787" y="1347114"/>
                </a:cubicBezTo>
                <a:cubicBezTo>
                  <a:pt x="8451148" y="1350643"/>
                  <a:pt x="8475858" y="1355939"/>
                  <a:pt x="8482920" y="1362999"/>
                </a:cubicBezTo>
                <a:cubicBezTo>
                  <a:pt x="8482920" y="1362999"/>
                  <a:pt x="8489980" y="1362999"/>
                  <a:pt x="8504100" y="1362999"/>
                </a:cubicBezTo>
                <a:cubicBezTo>
                  <a:pt x="8504100" y="1362999"/>
                  <a:pt x="8505866" y="1364764"/>
                  <a:pt x="8509395" y="1368293"/>
                </a:cubicBezTo>
                <a:cubicBezTo>
                  <a:pt x="8512925" y="1371824"/>
                  <a:pt x="8514691" y="1377120"/>
                  <a:pt x="8514691" y="1384180"/>
                </a:cubicBezTo>
                <a:cubicBezTo>
                  <a:pt x="8514691" y="1391239"/>
                  <a:pt x="8518220" y="1394770"/>
                  <a:pt x="8525281" y="1394770"/>
                </a:cubicBezTo>
                <a:cubicBezTo>
                  <a:pt x="8532341" y="1394770"/>
                  <a:pt x="8539400" y="1396535"/>
                  <a:pt x="8546462" y="1400066"/>
                </a:cubicBezTo>
                <a:cubicBezTo>
                  <a:pt x="8553522" y="1403595"/>
                  <a:pt x="8562347" y="1407125"/>
                  <a:pt x="8572938" y="1410656"/>
                </a:cubicBezTo>
                <a:cubicBezTo>
                  <a:pt x="8583528" y="1414187"/>
                  <a:pt x="8595884" y="1419481"/>
                  <a:pt x="8610004" y="1426541"/>
                </a:cubicBezTo>
                <a:cubicBezTo>
                  <a:pt x="8624124" y="1433602"/>
                  <a:pt x="8634714" y="1437132"/>
                  <a:pt x="8641775" y="1437132"/>
                </a:cubicBezTo>
                <a:cubicBezTo>
                  <a:pt x="8648836" y="1437132"/>
                  <a:pt x="8652366" y="1438897"/>
                  <a:pt x="8652366" y="1442427"/>
                </a:cubicBezTo>
                <a:cubicBezTo>
                  <a:pt x="8652366" y="1445957"/>
                  <a:pt x="8659426" y="1451253"/>
                  <a:pt x="8673545" y="1458312"/>
                </a:cubicBezTo>
                <a:lnTo>
                  <a:pt x="8694728" y="1468903"/>
                </a:lnTo>
                <a:cubicBezTo>
                  <a:pt x="8687666" y="1475964"/>
                  <a:pt x="8673545" y="1475964"/>
                  <a:pt x="8652366" y="1468903"/>
                </a:cubicBezTo>
                <a:cubicBezTo>
                  <a:pt x="8638245" y="1461843"/>
                  <a:pt x="8631185" y="1458312"/>
                  <a:pt x="8631185" y="1458312"/>
                </a:cubicBezTo>
                <a:lnTo>
                  <a:pt x="8599414" y="1447722"/>
                </a:lnTo>
                <a:cubicBezTo>
                  <a:pt x="8585294" y="1440662"/>
                  <a:pt x="8576468" y="1435368"/>
                  <a:pt x="8572938" y="1431837"/>
                </a:cubicBezTo>
                <a:cubicBezTo>
                  <a:pt x="8569409" y="1428306"/>
                  <a:pt x="8564112" y="1426541"/>
                  <a:pt x="8557053" y="1426541"/>
                </a:cubicBezTo>
                <a:lnTo>
                  <a:pt x="8546462" y="1426541"/>
                </a:lnTo>
                <a:cubicBezTo>
                  <a:pt x="8546462" y="1412420"/>
                  <a:pt x="8532341" y="1405360"/>
                  <a:pt x="8504100" y="1405360"/>
                </a:cubicBezTo>
                <a:cubicBezTo>
                  <a:pt x="8475858" y="1405360"/>
                  <a:pt x="8461739" y="1398301"/>
                  <a:pt x="8461739" y="1384180"/>
                </a:cubicBezTo>
                <a:cubicBezTo>
                  <a:pt x="8461739" y="1377120"/>
                  <a:pt x="8458209" y="1373589"/>
                  <a:pt x="8451148" y="1373589"/>
                </a:cubicBezTo>
                <a:cubicBezTo>
                  <a:pt x="8444087" y="1373589"/>
                  <a:pt x="8440558" y="1373589"/>
                  <a:pt x="8440558" y="1373589"/>
                </a:cubicBezTo>
                <a:lnTo>
                  <a:pt x="8429968" y="1362999"/>
                </a:lnTo>
                <a:lnTo>
                  <a:pt x="8429968" y="1373589"/>
                </a:lnTo>
                <a:lnTo>
                  <a:pt x="8408787" y="1384180"/>
                </a:lnTo>
                <a:cubicBezTo>
                  <a:pt x="8394666" y="1377120"/>
                  <a:pt x="8389372" y="1370060"/>
                  <a:pt x="8392901" y="1362999"/>
                </a:cubicBezTo>
                <a:cubicBezTo>
                  <a:pt x="8396431" y="1355939"/>
                  <a:pt x="8391135" y="1352408"/>
                  <a:pt x="8377016" y="1352408"/>
                </a:cubicBezTo>
                <a:cubicBezTo>
                  <a:pt x="8341714" y="1352408"/>
                  <a:pt x="8324064" y="1345349"/>
                  <a:pt x="8324064" y="1331228"/>
                </a:cubicBezTo>
                <a:close/>
                <a:moveTo>
                  <a:pt x="7201480" y="1331228"/>
                </a:moveTo>
                <a:cubicBezTo>
                  <a:pt x="7201480" y="1338287"/>
                  <a:pt x="7201480" y="1341818"/>
                  <a:pt x="7201480" y="1341818"/>
                </a:cubicBezTo>
                <a:lnTo>
                  <a:pt x="7222660" y="1341818"/>
                </a:lnTo>
                <a:lnTo>
                  <a:pt x="7233251" y="1352408"/>
                </a:lnTo>
                <a:cubicBezTo>
                  <a:pt x="7233251" y="1352408"/>
                  <a:pt x="7240312" y="1352408"/>
                  <a:pt x="7254432" y="1352408"/>
                </a:cubicBezTo>
                <a:lnTo>
                  <a:pt x="7275612" y="1352408"/>
                </a:lnTo>
                <a:lnTo>
                  <a:pt x="7254432" y="1341818"/>
                </a:lnTo>
                <a:cubicBezTo>
                  <a:pt x="7233251" y="1334758"/>
                  <a:pt x="7215600" y="1331228"/>
                  <a:pt x="7201480" y="1331228"/>
                </a:cubicBezTo>
                <a:close/>
                <a:moveTo>
                  <a:pt x="3177123" y="1331228"/>
                </a:moveTo>
                <a:lnTo>
                  <a:pt x="3177123" y="1341818"/>
                </a:lnTo>
                <a:cubicBezTo>
                  <a:pt x="3184183" y="1348879"/>
                  <a:pt x="3191243" y="1352408"/>
                  <a:pt x="3198303" y="1352408"/>
                </a:cubicBezTo>
                <a:lnTo>
                  <a:pt x="3208895" y="1352408"/>
                </a:lnTo>
                <a:cubicBezTo>
                  <a:pt x="3201834" y="1345349"/>
                  <a:pt x="3198303" y="1341818"/>
                  <a:pt x="3198303" y="1341818"/>
                </a:cubicBezTo>
                <a:close/>
                <a:moveTo>
                  <a:pt x="8478683" y="1324874"/>
                </a:moveTo>
                <a:lnTo>
                  <a:pt x="8492546" y="1328339"/>
                </a:lnTo>
                <a:lnTo>
                  <a:pt x="8493510" y="1331228"/>
                </a:lnTo>
                <a:lnTo>
                  <a:pt x="8472329" y="1331228"/>
                </a:lnTo>
                <a:close/>
                <a:moveTo>
                  <a:pt x="7050566" y="1324609"/>
                </a:moveTo>
                <a:cubicBezTo>
                  <a:pt x="7052332" y="1323725"/>
                  <a:pt x="7053214" y="1324168"/>
                  <a:pt x="7053214" y="1325933"/>
                </a:cubicBezTo>
                <a:cubicBezTo>
                  <a:pt x="7053214" y="1329464"/>
                  <a:pt x="7049684" y="1331228"/>
                  <a:pt x="7042622" y="1331228"/>
                </a:cubicBezTo>
                <a:cubicBezTo>
                  <a:pt x="7046154" y="1327697"/>
                  <a:pt x="7048800" y="1325492"/>
                  <a:pt x="7050566" y="1324609"/>
                </a:cubicBezTo>
                <a:close/>
                <a:moveTo>
                  <a:pt x="7328564" y="1320637"/>
                </a:moveTo>
                <a:lnTo>
                  <a:pt x="7317974" y="1331228"/>
                </a:lnTo>
                <a:lnTo>
                  <a:pt x="7339155" y="1331228"/>
                </a:lnTo>
                <a:cubicBezTo>
                  <a:pt x="7339155" y="1331228"/>
                  <a:pt x="7337389" y="1329464"/>
                  <a:pt x="7333860" y="1325933"/>
                </a:cubicBezTo>
                <a:cubicBezTo>
                  <a:pt x="7330330" y="1322402"/>
                  <a:pt x="7328564" y="1320637"/>
                  <a:pt x="7328564" y="1320637"/>
                </a:cubicBezTo>
                <a:close/>
                <a:moveTo>
                  <a:pt x="6375428" y="1320637"/>
                </a:moveTo>
                <a:lnTo>
                  <a:pt x="6386018" y="1331228"/>
                </a:lnTo>
                <a:cubicBezTo>
                  <a:pt x="6386018" y="1331228"/>
                  <a:pt x="6386018" y="1327697"/>
                  <a:pt x="6386018" y="1320637"/>
                </a:cubicBezTo>
                <a:cubicBezTo>
                  <a:pt x="6378957" y="1320637"/>
                  <a:pt x="6375428" y="1320637"/>
                  <a:pt x="6375428" y="1320637"/>
                </a:cubicBezTo>
                <a:close/>
                <a:moveTo>
                  <a:pt x="6322476" y="1320637"/>
                </a:moveTo>
                <a:lnTo>
                  <a:pt x="6333066" y="1331228"/>
                </a:lnTo>
                <a:cubicBezTo>
                  <a:pt x="6333066" y="1331228"/>
                  <a:pt x="6333066" y="1329464"/>
                  <a:pt x="6333066" y="1325933"/>
                </a:cubicBezTo>
                <a:cubicBezTo>
                  <a:pt x="6333066" y="1322402"/>
                  <a:pt x="6329536" y="1320637"/>
                  <a:pt x="6322476" y="1320637"/>
                </a:cubicBezTo>
                <a:close/>
                <a:moveTo>
                  <a:pt x="2817049" y="1320637"/>
                </a:moveTo>
                <a:lnTo>
                  <a:pt x="2827639" y="1331228"/>
                </a:lnTo>
                <a:lnTo>
                  <a:pt x="2880591" y="1341818"/>
                </a:lnTo>
                <a:lnTo>
                  <a:pt x="2891182" y="1341818"/>
                </a:lnTo>
                <a:cubicBezTo>
                  <a:pt x="2884122" y="1327697"/>
                  <a:pt x="2859410" y="1320637"/>
                  <a:pt x="2817049" y="1320637"/>
                </a:cubicBezTo>
                <a:close/>
                <a:moveTo>
                  <a:pt x="6448236" y="1314018"/>
                </a:moveTo>
                <a:cubicBezTo>
                  <a:pt x="6447353" y="1313136"/>
                  <a:pt x="6446030" y="1313577"/>
                  <a:pt x="6444265" y="1315341"/>
                </a:cubicBezTo>
                <a:cubicBezTo>
                  <a:pt x="6440736" y="1318872"/>
                  <a:pt x="6438970" y="1324168"/>
                  <a:pt x="6438970" y="1331228"/>
                </a:cubicBezTo>
                <a:lnTo>
                  <a:pt x="6449560" y="1320637"/>
                </a:lnTo>
                <a:cubicBezTo>
                  <a:pt x="6449560" y="1317108"/>
                  <a:pt x="6449118" y="1314902"/>
                  <a:pt x="6448236" y="1314018"/>
                </a:cubicBezTo>
                <a:close/>
                <a:moveTo>
                  <a:pt x="8228750" y="1310047"/>
                </a:moveTo>
                <a:lnTo>
                  <a:pt x="8302883" y="1320637"/>
                </a:lnTo>
                <a:lnTo>
                  <a:pt x="8292291" y="1331228"/>
                </a:lnTo>
                <a:cubicBezTo>
                  <a:pt x="8285231" y="1331228"/>
                  <a:pt x="8276406" y="1331228"/>
                  <a:pt x="8265816" y="1331228"/>
                </a:cubicBezTo>
                <a:cubicBezTo>
                  <a:pt x="8255225" y="1331228"/>
                  <a:pt x="8244635" y="1329464"/>
                  <a:pt x="8234045" y="1325933"/>
                </a:cubicBezTo>
                <a:cubicBezTo>
                  <a:pt x="8223454" y="1322402"/>
                  <a:pt x="8221689" y="1317108"/>
                  <a:pt x="8228750" y="1310047"/>
                </a:cubicBezTo>
                <a:close/>
                <a:moveTo>
                  <a:pt x="3611330" y="1310047"/>
                </a:moveTo>
                <a:cubicBezTo>
                  <a:pt x="3604269" y="1310047"/>
                  <a:pt x="3600740" y="1311812"/>
                  <a:pt x="3600740" y="1315341"/>
                </a:cubicBezTo>
                <a:cubicBezTo>
                  <a:pt x="3600740" y="1318872"/>
                  <a:pt x="3602504" y="1320637"/>
                  <a:pt x="3606034" y="1320637"/>
                </a:cubicBezTo>
                <a:cubicBezTo>
                  <a:pt x="3609565" y="1320637"/>
                  <a:pt x="3611330" y="1317108"/>
                  <a:pt x="3611330" y="1310047"/>
                </a:cubicBezTo>
                <a:close/>
                <a:moveTo>
                  <a:pt x="3177123" y="1310047"/>
                </a:moveTo>
                <a:cubicBezTo>
                  <a:pt x="3170063" y="1310047"/>
                  <a:pt x="3166533" y="1313577"/>
                  <a:pt x="3166533" y="1320637"/>
                </a:cubicBezTo>
                <a:cubicBezTo>
                  <a:pt x="3166533" y="1320637"/>
                  <a:pt x="3170063" y="1318872"/>
                  <a:pt x="3177123" y="1315341"/>
                </a:cubicBezTo>
                <a:cubicBezTo>
                  <a:pt x="3184183" y="1311812"/>
                  <a:pt x="3187714" y="1310047"/>
                  <a:pt x="3187714" y="1310047"/>
                </a:cubicBezTo>
                <a:cubicBezTo>
                  <a:pt x="3187714" y="1310047"/>
                  <a:pt x="3184183" y="1310047"/>
                  <a:pt x="3177123" y="1310047"/>
                </a:cubicBezTo>
                <a:close/>
                <a:moveTo>
                  <a:pt x="3357160" y="1299456"/>
                </a:moveTo>
                <a:lnTo>
                  <a:pt x="3357160" y="1310047"/>
                </a:lnTo>
                <a:lnTo>
                  <a:pt x="3378341" y="1310047"/>
                </a:lnTo>
                <a:cubicBezTo>
                  <a:pt x="3371280" y="1302987"/>
                  <a:pt x="3364220" y="1299456"/>
                  <a:pt x="3357160" y="1299456"/>
                </a:cubicBezTo>
                <a:close/>
                <a:moveTo>
                  <a:pt x="2912362" y="1299456"/>
                </a:moveTo>
                <a:lnTo>
                  <a:pt x="2922954" y="1299456"/>
                </a:lnTo>
                <a:lnTo>
                  <a:pt x="2922954" y="1310047"/>
                </a:lnTo>
                <a:cubicBezTo>
                  <a:pt x="2922954" y="1310047"/>
                  <a:pt x="2919423" y="1306516"/>
                  <a:pt x="2912362" y="1299456"/>
                </a:cubicBezTo>
                <a:close/>
                <a:moveTo>
                  <a:pt x="2509927" y="1299456"/>
                </a:moveTo>
                <a:cubicBezTo>
                  <a:pt x="2509927" y="1299456"/>
                  <a:pt x="2513458" y="1301221"/>
                  <a:pt x="2520518" y="1304752"/>
                </a:cubicBezTo>
                <a:cubicBezTo>
                  <a:pt x="2527577" y="1308283"/>
                  <a:pt x="2534638" y="1310047"/>
                  <a:pt x="2541698" y="1310047"/>
                </a:cubicBezTo>
                <a:cubicBezTo>
                  <a:pt x="2562879" y="1317108"/>
                  <a:pt x="2573470" y="1320637"/>
                  <a:pt x="2573470" y="1320637"/>
                </a:cubicBezTo>
                <a:cubicBezTo>
                  <a:pt x="2580529" y="1320637"/>
                  <a:pt x="2585826" y="1322402"/>
                  <a:pt x="2589355" y="1325933"/>
                </a:cubicBezTo>
                <a:cubicBezTo>
                  <a:pt x="2592886" y="1329464"/>
                  <a:pt x="2598181" y="1331228"/>
                  <a:pt x="2605241" y="1331228"/>
                </a:cubicBezTo>
                <a:cubicBezTo>
                  <a:pt x="2612301" y="1331228"/>
                  <a:pt x="2619361" y="1334758"/>
                  <a:pt x="2626422" y="1341818"/>
                </a:cubicBezTo>
                <a:cubicBezTo>
                  <a:pt x="2633481" y="1341818"/>
                  <a:pt x="2638777" y="1341818"/>
                  <a:pt x="2642307" y="1341818"/>
                </a:cubicBezTo>
                <a:cubicBezTo>
                  <a:pt x="2645838" y="1341818"/>
                  <a:pt x="2651133" y="1345349"/>
                  <a:pt x="2658193" y="1352408"/>
                </a:cubicBezTo>
                <a:cubicBezTo>
                  <a:pt x="2672313" y="1352408"/>
                  <a:pt x="2682904" y="1352408"/>
                  <a:pt x="2689964" y="1352408"/>
                </a:cubicBezTo>
                <a:lnTo>
                  <a:pt x="2721735" y="1352408"/>
                </a:lnTo>
                <a:cubicBezTo>
                  <a:pt x="2721735" y="1352408"/>
                  <a:pt x="2716440" y="1350643"/>
                  <a:pt x="2705851" y="1347114"/>
                </a:cubicBezTo>
                <a:cubicBezTo>
                  <a:pt x="2695259" y="1343583"/>
                  <a:pt x="2686433" y="1338287"/>
                  <a:pt x="2679374" y="1331228"/>
                </a:cubicBezTo>
                <a:cubicBezTo>
                  <a:pt x="2651133" y="1324168"/>
                  <a:pt x="2629952" y="1320637"/>
                  <a:pt x="2615831" y="1320637"/>
                </a:cubicBezTo>
                <a:cubicBezTo>
                  <a:pt x="2608771" y="1320637"/>
                  <a:pt x="2594650" y="1317108"/>
                  <a:pt x="2573470" y="1310047"/>
                </a:cubicBezTo>
                <a:cubicBezTo>
                  <a:pt x="2552289" y="1302987"/>
                  <a:pt x="2534638" y="1299456"/>
                  <a:pt x="2520518" y="1299456"/>
                </a:cubicBezTo>
                <a:cubicBezTo>
                  <a:pt x="2513458" y="1299456"/>
                  <a:pt x="2509927" y="1299456"/>
                  <a:pt x="2509927" y="1299456"/>
                </a:cubicBezTo>
                <a:close/>
                <a:moveTo>
                  <a:pt x="2223986" y="1299456"/>
                </a:moveTo>
                <a:cubicBezTo>
                  <a:pt x="2231046" y="1299456"/>
                  <a:pt x="2234577" y="1299456"/>
                  <a:pt x="2234577" y="1299456"/>
                </a:cubicBezTo>
                <a:lnTo>
                  <a:pt x="2223986" y="1310047"/>
                </a:lnTo>
                <a:close/>
                <a:moveTo>
                  <a:pt x="8353186" y="1294162"/>
                </a:moveTo>
                <a:cubicBezTo>
                  <a:pt x="8354951" y="1294162"/>
                  <a:pt x="8355835" y="1295927"/>
                  <a:pt x="8355835" y="1299456"/>
                </a:cubicBezTo>
                <a:lnTo>
                  <a:pt x="8345244" y="1299456"/>
                </a:lnTo>
                <a:cubicBezTo>
                  <a:pt x="8348774" y="1295927"/>
                  <a:pt x="8351422" y="1294162"/>
                  <a:pt x="8353186" y="1294162"/>
                </a:cubicBezTo>
                <a:close/>
                <a:moveTo>
                  <a:pt x="7922951" y="1292837"/>
                </a:moveTo>
                <a:cubicBezTo>
                  <a:pt x="7922070" y="1293721"/>
                  <a:pt x="7921627" y="1295927"/>
                  <a:pt x="7921627" y="1299456"/>
                </a:cubicBezTo>
                <a:cubicBezTo>
                  <a:pt x="7928688" y="1299456"/>
                  <a:pt x="7932219" y="1299456"/>
                  <a:pt x="7932219" y="1299456"/>
                </a:cubicBezTo>
                <a:cubicBezTo>
                  <a:pt x="7932219" y="1299456"/>
                  <a:pt x="7930452" y="1297691"/>
                  <a:pt x="7926923" y="1294162"/>
                </a:cubicBezTo>
                <a:cubicBezTo>
                  <a:pt x="7925158" y="1292397"/>
                  <a:pt x="7923835" y="1291956"/>
                  <a:pt x="7922951" y="1292837"/>
                </a:cubicBezTo>
                <a:close/>
                <a:moveTo>
                  <a:pt x="6333066" y="1288866"/>
                </a:moveTo>
                <a:lnTo>
                  <a:pt x="6343656" y="1299456"/>
                </a:lnTo>
                <a:cubicBezTo>
                  <a:pt x="6343656" y="1299456"/>
                  <a:pt x="6347186" y="1299456"/>
                  <a:pt x="6354246" y="1299456"/>
                </a:cubicBezTo>
                <a:close/>
                <a:moveTo>
                  <a:pt x="3155942" y="1288866"/>
                </a:moveTo>
                <a:lnTo>
                  <a:pt x="3177123" y="1299456"/>
                </a:lnTo>
                <a:lnTo>
                  <a:pt x="3187714" y="1288866"/>
                </a:lnTo>
                <a:cubicBezTo>
                  <a:pt x="3180653" y="1288866"/>
                  <a:pt x="3173593" y="1288866"/>
                  <a:pt x="3166533" y="1288866"/>
                </a:cubicBezTo>
                <a:close/>
                <a:moveTo>
                  <a:pt x="3050039" y="1288866"/>
                </a:moveTo>
                <a:lnTo>
                  <a:pt x="3155942" y="1331228"/>
                </a:lnTo>
                <a:cubicBezTo>
                  <a:pt x="3155942" y="1324168"/>
                  <a:pt x="3154177" y="1320637"/>
                  <a:pt x="3150648" y="1320637"/>
                </a:cubicBezTo>
                <a:cubicBezTo>
                  <a:pt x="3147116" y="1320637"/>
                  <a:pt x="3141821" y="1317108"/>
                  <a:pt x="3134762" y="1310047"/>
                </a:cubicBezTo>
                <a:lnTo>
                  <a:pt x="3092399" y="1299456"/>
                </a:lnTo>
                <a:close/>
                <a:moveTo>
                  <a:pt x="2276938" y="1288866"/>
                </a:moveTo>
                <a:cubicBezTo>
                  <a:pt x="2276938" y="1288866"/>
                  <a:pt x="2285763" y="1290631"/>
                  <a:pt x="2303415" y="1294162"/>
                </a:cubicBezTo>
                <a:cubicBezTo>
                  <a:pt x="2321066" y="1297691"/>
                  <a:pt x="2329890" y="1302987"/>
                  <a:pt x="2329890" y="1310047"/>
                </a:cubicBezTo>
                <a:cubicBezTo>
                  <a:pt x="2344011" y="1317108"/>
                  <a:pt x="2344011" y="1320637"/>
                  <a:pt x="2329890" y="1320637"/>
                </a:cubicBezTo>
                <a:cubicBezTo>
                  <a:pt x="2322830" y="1320637"/>
                  <a:pt x="2315769" y="1324168"/>
                  <a:pt x="2308710" y="1331228"/>
                </a:cubicBezTo>
                <a:cubicBezTo>
                  <a:pt x="2308710" y="1324168"/>
                  <a:pt x="2308710" y="1320637"/>
                  <a:pt x="2308710" y="1320637"/>
                </a:cubicBezTo>
                <a:lnTo>
                  <a:pt x="2298119" y="1310047"/>
                </a:lnTo>
                <a:close/>
                <a:moveTo>
                  <a:pt x="8440558" y="1278276"/>
                </a:moveTo>
                <a:lnTo>
                  <a:pt x="8461739" y="1278276"/>
                </a:lnTo>
                <a:lnTo>
                  <a:pt x="8472329" y="1278276"/>
                </a:lnTo>
                <a:cubicBezTo>
                  <a:pt x="8479390" y="1278276"/>
                  <a:pt x="8486449" y="1281806"/>
                  <a:pt x="8493510" y="1288866"/>
                </a:cubicBezTo>
                <a:lnTo>
                  <a:pt x="8514691" y="1299456"/>
                </a:lnTo>
                <a:cubicBezTo>
                  <a:pt x="8514691" y="1299456"/>
                  <a:pt x="8521751" y="1301221"/>
                  <a:pt x="8535871" y="1304752"/>
                </a:cubicBezTo>
                <a:cubicBezTo>
                  <a:pt x="8549991" y="1308283"/>
                  <a:pt x="8560582" y="1313577"/>
                  <a:pt x="8567641" y="1320637"/>
                </a:cubicBezTo>
                <a:cubicBezTo>
                  <a:pt x="8595884" y="1327697"/>
                  <a:pt x="8613533" y="1331228"/>
                  <a:pt x="8620595" y="1331228"/>
                </a:cubicBezTo>
                <a:cubicBezTo>
                  <a:pt x="8620595" y="1331228"/>
                  <a:pt x="8622360" y="1332993"/>
                  <a:pt x="8625889" y="1336523"/>
                </a:cubicBezTo>
                <a:cubicBezTo>
                  <a:pt x="8629419" y="1340053"/>
                  <a:pt x="8634714" y="1345349"/>
                  <a:pt x="8641775" y="1352408"/>
                </a:cubicBezTo>
                <a:cubicBezTo>
                  <a:pt x="8648836" y="1359468"/>
                  <a:pt x="8655895" y="1362999"/>
                  <a:pt x="8662957" y="1362999"/>
                </a:cubicBezTo>
                <a:cubicBezTo>
                  <a:pt x="8691199" y="1362999"/>
                  <a:pt x="8698257" y="1370060"/>
                  <a:pt x="8684137" y="1384180"/>
                </a:cubicBezTo>
                <a:cubicBezTo>
                  <a:pt x="8670016" y="1391239"/>
                  <a:pt x="8652366" y="1387710"/>
                  <a:pt x="8631185" y="1373589"/>
                </a:cubicBezTo>
                <a:cubicBezTo>
                  <a:pt x="8610004" y="1366529"/>
                  <a:pt x="8595884" y="1361235"/>
                  <a:pt x="8588824" y="1357704"/>
                </a:cubicBezTo>
                <a:cubicBezTo>
                  <a:pt x="8581762" y="1354173"/>
                  <a:pt x="8567641" y="1352408"/>
                  <a:pt x="8546462" y="1352408"/>
                </a:cubicBezTo>
                <a:cubicBezTo>
                  <a:pt x="8532341" y="1345349"/>
                  <a:pt x="8523515" y="1341818"/>
                  <a:pt x="8519985" y="1341818"/>
                </a:cubicBezTo>
                <a:cubicBezTo>
                  <a:pt x="8516456" y="1341818"/>
                  <a:pt x="8514691" y="1338287"/>
                  <a:pt x="8514691" y="1331228"/>
                </a:cubicBezTo>
                <a:cubicBezTo>
                  <a:pt x="8507630" y="1331228"/>
                  <a:pt x="8504100" y="1331228"/>
                  <a:pt x="8504100" y="1331228"/>
                </a:cubicBezTo>
                <a:lnTo>
                  <a:pt x="8492546" y="1328339"/>
                </a:lnTo>
                <a:lnTo>
                  <a:pt x="8490863" y="1323286"/>
                </a:lnTo>
                <a:cubicBezTo>
                  <a:pt x="8489098" y="1321519"/>
                  <a:pt x="8486449" y="1320637"/>
                  <a:pt x="8482920" y="1320637"/>
                </a:cubicBezTo>
                <a:lnTo>
                  <a:pt x="8478683" y="1324874"/>
                </a:lnTo>
                <a:lnTo>
                  <a:pt x="8461739" y="1320637"/>
                </a:lnTo>
                <a:lnTo>
                  <a:pt x="8440558" y="1310047"/>
                </a:lnTo>
                <a:close/>
                <a:moveTo>
                  <a:pt x="8249931" y="1278276"/>
                </a:moveTo>
                <a:cubicBezTo>
                  <a:pt x="8249931" y="1278276"/>
                  <a:pt x="8253460" y="1278276"/>
                  <a:pt x="8260521" y="1278276"/>
                </a:cubicBezTo>
                <a:lnTo>
                  <a:pt x="8249931" y="1288866"/>
                </a:lnTo>
                <a:close/>
                <a:moveTo>
                  <a:pt x="8112254" y="1278276"/>
                </a:moveTo>
                <a:lnTo>
                  <a:pt x="8133435" y="1278276"/>
                </a:lnTo>
                <a:cubicBezTo>
                  <a:pt x="8147556" y="1285335"/>
                  <a:pt x="8158146" y="1288866"/>
                  <a:pt x="8165206" y="1288866"/>
                </a:cubicBezTo>
                <a:cubicBezTo>
                  <a:pt x="8165206" y="1295927"/>
                  <a:pt x="8170502" y="1299456"/>
                  <a:pt x="8181093" y="1299456"/>
                </a:cubicBezTo>
                <a:cubicBezTo>
                  <a:pt x="8191683" y="1299456"/>
                  <a:pt x="8198743" y="1302987"/>
                  <a:pt x="8202273" y="1310047"/>
                </a:cubicBezTo>
                <a:cubicBezTo>
                  <a:pt x="8205802" y="1317108"/>
                  <a:pt x="8204039" y="1320637"/>
                  <a:pt x="8196979" y="1320637"/>
                </a:cubicBezTo>
                <a:cubicBezTo>
                  <a:pt x="8189917" y="1320637"/>
                  <a:pt x="8182858" y="1317108"/>
                  <a:pt x="8175798" y="1310047"/>
                </a:cubicBezTo>
                <a:lnTo>
                  <a:pt x="8154617" y="1299456"/>
                </a:lnTo>
                <a:cubicBezTo>
                  <a:pt x="8147556" y="1299456"/>
                  <a:pt x="8140497" y="1295927"/>
                  <a:pt x="8133435" y="1288866"/>
                </a:cubicBezTo>
                <a:cubicBezTo>
                  <a:pt x="8126375" y="1288866"/>
                  <a:pt x="8121079" y="1287101"/>
                  <a:pt x="8117550" y="1283571"/>
                </a:cubicBezTo>
                <a:cubicBezTo>
                  <a:pt x="8114020" y="1280041"/>
                  <a:pt x="8112254" y="1278276"/>
                  <a:pt x="8112254" y="1278276"/>
                </a:cubicBezTo>
                <a:close/>
                <a:moveTo>
                  <a:pt x="8069894" y="1278276"/>
                </a:moveTo>
                <a:cubicBezTo>
                  <a:pt x="8069894" y="1278276"/>
                  <a:pt x="8073423" y="1278276"/>
                  <a:pt x="8080483" y="1278276"/>
                </a:cubicBezTo>
                <a:cubicBezTo>
                  <a:pt x="8080483" y="1285335"/>
                  <a:pt x="8076954" y="1288866"/>
                  <a:pt x="8069894" y="1288866"/>
                </a:cubicBezTo>
                <a:close/>
                <a:moveTo>
                  <a:pt x="6936718" y="1278276"/>
                </a:moveTo>
                <a:cubicBezTo>
                  <a:pt x="6943780" y="1278276"/>
                  <a:pt x="6947310" y="1278276"/>
                  <a:pt x="6947310" y="1278276"/>
                </a:cubicBezTo>
                <a:lnTo>
                  <a:pt x="6947310" y="1288866"/>
                </a:lnTo>
                <a:close/>
                <a:moveTo>
                  <a:pt x="2954724" y="1278276"/>
                </a:moveTo>
                <a:lnTo>
                  <a:pt x="2975906" y="1299456"/>
                </a:lnTo>
                <a:lnTo>
                  <a:pt x="2986495" y="1310047"/>
                </a:lnTo>
                <a:lnTo>
                  <a:pt x="3018266" y="1331228"/>
                </a:lnTo>
                <a:lnTo>
                  <a:pt x="3028858" y="1341818"/>
                </a:lnTo>
                <a:cubicBezTo>
                  <a:pt x="3028858" y="1341818"/>
                  <a:pt x="3021797" y="1341818"/>
                  <a:pt x="3007676" y="1341818"/>
                </a:cubicBezTo>
                <a:cubicBezTo>
                  <a:pt x="2993556" y="1341818"/>
                  <a:pt x="2979435" y="1338287"/>
                  <a:pt x="2965314" y="1331228"/>
                </a:cubicBezTo>
                <a:cubicBezTo>
                  <a:pt x="2965314" y="1331228"/>
                  <a:pt x="2963550" y="1329464"/>
                  <a:pt x="2960019" y="1325933"/>
                </a:cubicBezTo>
                <a:cubicBezTo>
                  <a:pt x="2956489" y="1322402"/>
                  <a:pt x="2951194" y="1320637"/>
                  <a:pt x="2944134" y="1320637"/>
                </a:cubicBezTo>
                <a:lnTo>
                  <a:pt x="2944134" y="1299456"/>
                </a:lnTo>
                <a:close/>
                <a:moveTo>
                  <a:pt x="2917658" y="1278276"/>
                </a:moveTo>
                <a:cubicBezTo>
                  <a:pt x="2921189" y="1278276"/>
                  <a:pt x="2926483" y="1278276"/>
                  <a:pt x="2933543" y="1278276"/>
                </a:cubicBezTo>
                <a:lnTo>
                  <a:pt x="2922954" y="1288866"/>
                </a:lnTo>
                <a:cubicBezTo>
                  <a:pt x="2915893" y="1288866"/>
                  <a:pt x="2912362" y="1288866"/>
                  <a:pt x="2912362" y="1288866"/>
                </a:cubicBezTo>
                <a:cubicBezTo>
                  <a:pt x="2912362" y="1281806"/>
                  <a:pt x="2914127" y="1278276"/>
                  <a:pt x="2917658" y="1278276"/>
                </a:cubicBezTo>
                <a:close/>
                <a:moveTo>
                  <a:pt x="2909715" y="1272981"/>
                </a:moveTo>
                <a:cubicBezTo>
                  <a:pt x="2911481" y="1272981"/>
                  <a:pt x="2912362" y="1274745"/>
                  <a:pt x="2912362" y="1278276"/>
                </a:cubicBezTo>
                <a:lnTo>
                  <a:pt x="2901772" y="1278276"/>
                </a:lnTo>
                <a:cubicBezTo>
                  <a:pt x="2905303" y="1274745"/>
                  <a:pt x="2907949" y="1272981"/>
                  <a:pt x="2909715" y="1272981"/>
                </a:cubicBezTo>
                <a:close/>
                <a:moveTo>
                  <a:pt x="8218160" y="1267685"/>
                </a:moveTo>
                <a:cubicBezTo>
                  <a:pt x="8225220" y="1267685"/>
                  <a:pt x="8228750" y="1271216"/>
                  <a:pt x="8228750" y="1278276"/>
                </a:cubicBezTo>
                <a:cubicBezTo>
                  <a:pt x="8228750" y="1278276"/>
                  <a:pt x="8226983" y="1278276"/>
                  <a:pt x="8223454" y="1278276"/>
                </a:cubicBezTo>
                <a:cubicBezTo>
                  <a:pt x="8219925" y="1278276"/>
                  <a:pt x="8218160" y="1278276"/>
                  <a:pt x="8218160" y="1278276"/>
                </a:cubicBezTo>
                <a:close/>
                <a:moveTo>
                  <a:pt x="6534284" y="1267685"/>
                </a:moveTo>
                <a:cubicBezTo>
                  <a:pt x="6534284" y="1267685"/>
                  <a:pt x="6536050" y="1269450"/>
                  <a:pt x="6539579" y="1272981"/>
                </a:cubicBezTo>
                <a:cubicBezTo>
                  <a:pt x="6543108" y="1276510"/>
                  <a:pt x="6544874" y="1278276"/>
                  <a:pt x="6544874" y="1278276"/>
                </a:cubicBezTo>
                <a:lnTo>
                  <a:pt x="6544874" y="1288866"/>
                </a:lnTo>
                <a:lnTo>
                  <a:pt x="6576646" y="1288866"/>
                </a:lnTo>
                <a:cubicBezTo>
                  <a:pt x="6576646" y="1281806"/>
                  <a:pt x="6580175" y="1281806"/>
                  <a:pt x="6587236" y="1288866"/>
                </a:cubicBezTo>
                <a:lnTo>
                  <a:pt x="6597826" y="1288866"/>
                </a:lnTo>
                <a:lnTo>
                  <a:pt x="6566054" y="1267685"/>
                </a:lnTo>
                <a:cubicBezTo>
                  <a:pt x="6558994" y="1267685"/>
                  <a:pt x="6551935" y="1267685"/>
                  <a:pt x="6544874" y="1267685"/>
                </a:cubicBezTo>
                <a:cubicBezTo>
                  <a:pt x="6537813" y="1267685"/>
                  <a:pt x="6534284" y="1267685"/>
                  <a:pt x="6534284" y="1267685"/>
                </a:cubicBezTo>
                <a:close/>
                <a:moveTo>
                  <a:pt x="6481332" y="1267685"/>
                </a:moveTo>
                <a:cubicBezTo>
                  <a:pt x="6481332" y="1274745"/>
                  <a:pt x="6484861" y="1278276"/>
                  <a:pt x="6491922" y="1278276"/>
                </a:cubicBezTo>
                <a:lnTo>
                  <a:pt x="6491922" y="1267685"/>
                </a:lnTo>
                <a:cubicBezTo>
                  <a:pt x="6484861" y="1267685"/>
                  <a:pt x="6481332" y="1267685"/>
                  <a:pt x="6481332" y="1267685"/>
                </a:cubicBezTo>
                <a:close/>
                <a:moveTo>
                  <a:pt x="3463064" y="1267685"/>
                </a:moveTo>
                <a:lnTo>
                  <a:pt x="3473655" y="1278276"/>
                </a:lnTo>
                <a:lnTo>
                  <a:pt x="3473655" y="1267685"/>
                </a:lnTo>
                <a:cubicBezTo>
                  <a:pt x="3473655" y="1267685"/>
                  <a:pt x="3470124" y="1267685"/>
                  <a:pt x="3463064" y="1267685"/>
                </a:cubicBezTo>
                <a:close/>
                <a:moveTo>
                  <a:pt x="2435794" y="1267685"/>
                </a:moveTo>
                <a:cubicBezTo>
                  <a:pt x="2442854" y="1274745"/>
                  <a:pt x="2448151" y="1278276"/>
                  <a:pt x="2451680" y="1278276"/>
                </a:cubicBezTo>
                <a:cubicBezTo>
                  <a:pt x="2455210" y="1278276"/>
                  <a:pt x="2460505" y="1278276"/>
                  <a:pt x="2467566" y="1278276"/>
                </a:cubicBezTo>
                <a:lnTo>
                  <a:pt x="2478156" y="1278276"/>
                </a:lnTo>
                <a:cubicBezTo>
                  <a:pt x="2478156" y="1278276"/>
                  <a:pt x="2474625" y="1274745"/>
                  <a:pt x="2467566" y="1267685"/>
                </a:cubicBezTo>
                <a:close/>
                <a:moveTo>
                  <a:pt x="3092399" y="1257095"/>
                </a:moveTo>
                <a:lnTo>
                  <a:pt x="3102990" y="1278276"/>
                </a:lnTo>
                <a:lnTo>
                  <a:pt x="3134762" y="1278276"/>
                </a:lnTo>
                <a:cubicBezTo>
                  <a:pt x="3134762" y="1278276"/>
                  <a:pt x="3129466" y="1274745"/>
                  <a:pt x="3118877" y="1267685"/>
                </a:cubicBezTo>
                <a:cubicBezTo>
                  <a:pt x="3108285" y="1260625"/>
                  <a:pt x="3099460" y="1257095"/>
                  <a:pt x="3092399" y="1257095"/>
                </a:cubicBezTo>
                <a:close/>
                <a:moveTo>
                  <a:pt x="2986495" y="1257095"/>
                </a:moveTo>
                <a:lnTo>
                  <a:pt x="3018266" y="1278276"/>
                </a:lnTo>
                <a:lnTo>
                  <a:pt x="3018266" y="1267685"/>
                </a:lnTo>
                <a:close/>
                <a:moveTo>
                  <a:pt x="2663488" y="1257095"/>
                </a:moveTo>
                <a:cubicBezTo>
                  <a:pt x="2652899" y="1257095"/>
                  <a:pt x="2651133" y="1260625"/>
                  <a:pt x="2658193" y="1267685"/>
                </a:cubicBezTo>
                <a:lnTo>
                  <a:pt x="2679374" y="1267685"/>
                </a:lnTo>
                <a:lnTo>
                  <a:pt x="2700554" y="1267685"/>
                </a:lnTo>
                <a:cubicBezTo>
                  <a:pt x="2700554" y="1267685"/>
                  <a:pt x="2697023" y="1264154"/>
                  <a:pt x="2689964" y="1257095"/>
                </a:cubicBezTo>
                <a:cubicBezTo>
                  <a:pt x="2682904" y="1257095"/>
                  <a:pt x="2674080" y="1257095"/>
                  <a:pt x="2663488" y="1257095"/>
                </a:cubicBezTo>
                <a:close/>
                <a:moveTo>
                  <a:pt x="2128673" y="1257095"/>
                </a:moveTo>
                <a:lnTo>
                  <a:pt x="2223986" y="1267685"/>
                </a:lnTo>
                <a:cubicBezTo>
                  <a:pt x="2245167" y="1281806"/>
                  <a:pt x="2255757" y="1288866"/>
                  <a:pt x="2255757" y="1288866"/>
                </a:cubicBezTo>
                <a:cubicBezTo>
                  <a:pt x="2255757" y="1295927"/>
                  <a:pt x="2252227" y="1297691"/>
                  <a:pt x="2245167" y="1294162"/>
                </a:cubicBezTo>
                <a:cubicBezTo>
                  <a:pt x="2238107" y="1290631"/>
                  <a:pt x="2229282" y="1287101"/>
                  <a:pt x="2218690" y="1283571"/>
                </a:cubicBezTo>
                <a:cubicBezTo>
                  <a:pt x="2208101" y="1280041"/>
                  <a:pt x="2195745" y="1278276"/>
                  <a:pt x="2181625" y="1278276"/>
                </a:cubicBezTo>
                <a:cubicBezTo>
                  <a:pt x="2174565" y="1278276"/>
                  <a:pt x="2165738" y="1276510"/>
                  <a:pt x="2155149" y="1272981"/>
                </a:cubicBezTo>
                <a:cubicBezTo>
                  <a:pt x="2144559" y="1269450"/>
                  <a:pt x="2135733" y="1264154"/>
                  <a:pt x="2128673" y="1257095"/>
                </a:cubicBezTo>
                <a:close/>
                <a:moveTo>
                  <a:pt x="1895684" y="1257095"/>
                </a:moveTo>
                <a:cubicBezTo>
                  <a:pt x="1888623" y="1257095"/>
                  <a:pt x="1885093" y="1258860"/>
                  <a:pt x="1885093" y="1262389"/>
                </a:cubicBezTo>
                <a:cubicBezTo>
                  <a:pt x="1885093" y="1265920"/>
                  <a:pt x="1888623" y="1267685"/>
                  <a:pt x="1895684" y="1267685"/>
                </a:cubicBezTo>
                <a:cubicBezTo>
                  <a:pt x="1902744" y="1267685"/>
                  <a:pt x="1909804" y="1267685"/>
                  <a:pt x="1916864" y="1267685"/>
                </a:cubicBezTo>
                <a:close/>
                <a:moveTo>
                  <a:pt x="6153028" y="1246504"/>
                </a:moveTo>
                <a:cubicBezTo>
                  <a:pt x="6153028" y="1246504"/>
                  <a:pt x="6153028" y="1248269"/>
                  <a:pt x="6153028" y="1251800"/>
                </a:cubicBezTo>
                <a:cubicBezTo>
                  <a:pt x="6153028" y="1255331"/>
                  <a:pt x="6153028" y="1257095"/>
                  <a:pt x="6153028" y="1257095"/>
                </a:cubicBezTo>
                <a:cubicBezTo>
                  <a:pt x="6160090" y="1257095"/>
                  <a:pt x="6163620" y="1255331"/>
                  <a:pt x="6163620" y="1251800"/>
                </a:cubicBezTo>
                <a:cubicBezTo>
                  <a:pt x="6163620" y="1248269"/>
                  <a:pt x="6160090" y="1246504"/>
                  <a:pt x="6153028" y="1246504"/>
                </a:cubicBezTo>
                <a:close/>
                <a:moveTo>
                  <a:pt x="2711145" y="1246504"/>
                </a:moveTo>
                <a:cubicBezTo>
                  <a:pt x="2725266" y="1253564"/>
                  <a:pt x="2735856" y="1257095"/>
                  <a:pt x="2742916" y="1257095"/>
                </a:cubicBezTo>
                <a:lnTo>
                  <a:pt x="2732326" y="1246504"/>
                </a:lnTo>
                <a:close/>
                <a:moveTo>
                  <a:pt x="1408525" y="1246504"/>
                </a:moveTo>
                <a:lnTo>
                  <a:pt x="1419114" y="1246504"/>
                </a:lnTo>
                <a:cubicBezTo>
                  <a:pt x="1426175" y="1253564"/>
                  <a:pt x="1433235" y="1255331"/>
                  <a:pt x="1440296" y="1251800"/>
                </a:cubicBezTo>
                <a:cubicBezTo>
                  <a:pt x="1447356" y="1248269"/>
                  <a:pt x="1457946" y="1250035"/>
                  <a:pt x="1472067" y="1257095"/>
                </a:cubicBezTo>
                <a:cubicBezTo>
                  <a:pt x="1479127" y="1264154"/>
                  <a:pt x="1486187" y="1267685"/>
                  <a:pt x="1493248" y="1267685"/>
                </a:cubicBezTo>
                <a:cubicBezTo>
                  <a:pt x="1500308" y="1267685"/>
                  <a:pt x="1503838" y="1267685"/>
                  <a:pt x="1503838" y="1267685"/>
                </a:cubicBezTo>
                <a:cubicBezTo>
                  <a:pt x="1510898" y="1267685"/>
                  <a:pt x="1517959" y="1271216"/>
                  <a:pt x="1525019" y="1278276"/>
                </a:cubicBezTo>
                <a:cubicBezTo>
                  <a:pt x="1532080" y="1285335"/>
                  <a:pt x="1537375" y="1288866"/>
                  <a:pt x="1540904" y="1288866"/>
                </a:cubicBezTo>
                <a:cubicBezTo>
                  <a:pt x="1544436" y="1288866"/>
                  <a:pt x="1556790" y="1292397"/>
                  <a:pt x="1577971" y="1299456"/>
                </a:cubicBezTo>
                <a:cubicBezTo>
                  <a:pt x="1599152" y="1306516"/>
                  <a:pt x="1634453" y="1317108"/>
                  <a:pt x="1683875" y="1331228"/>
                </a:cubicBezTo>
                <a:lnTo>
                  <a:pt x="1705056" y="1341818"/>
                </a:lnTo>
                <a:cubicBezTo>
                  <a:pt x="1697995" y="1341818"/>
                  <a:pt x="1689170" y="1341818"/>
                  <a:pt x="1678581" y="1341818"/>
                </a:cubicBezTo>
                <a:cubicBezTo>
                  <a:pt x="1667989" y="1341818"/>
                  <a:pt x="1659164" y="1338287"/>
                  <a:pt x="1652104" y="1331228"/>
                </a:cubicBezTo>
                <a:lnTo>
                  <a:pt x="1609742" y="1320637"/>
                </a:lnTo>
                <a:lnTo>
                  <a:pt x="1535610" y="1299456"/>
                </a:lnTo>
                <a:cubicBezTo>
                  <a:pt x="1521489" y="1299456"/>
                  <a:pt x="1514429" y="1299456"/>
                  <a:pt x="1514429" y="1299456"/>
                </a:cubicBezTo>
                <a:lnTo>
                  <a:pt x="1482658" y="1278276"/>
                </a:lnTo>
                <a:cubicBezTo>
                  <a:pt x="1482658" y="1264154"/>
                  <a:pt x="1465007" y="1257095"/>
                  <a:pt x="1429704" y="1257095"/>
                </a:cubicBezTo>
                <a:cubicBezTo>
                  <a:pt x="1415585" y="1257095"/>
                  <a:pt x="1408525" y="1253564"/>
                  <a:pt x="1408525" y="1246504"/>
                </a:cubicBezTo>
                <a:close/>
                <a:moveTo>
                  <a:pt x="2840878" y="1241210"/>
                </a:moveTo>
                <a:cubicBezTo>
                  <a:pt x="2839114" y="1241210"/>
                  <a:pt x="2838230" y="1242975"/>
                  <a:pt x="2838230" y="1246504"/>
                </a:cubicBezTo>
                <a:cubicBezTo>
                  <a:pt x="2838230" y="1253564"/>
                  <a:pt x="2838230" y="1257095"/>
                  <a:pt x="2838230" y="1257095"/>
                </a:cubicBezTo>
                <a:cubicBezTo>
                  <a:pt x="2852351" y="1250035"/>
                  <a:pt x="2866471" y="1253564"/>
                  <a:pt x="2880591" y="1267685"/>
                </a:cubicBezTo>
                <a:lnTo>
                  <a:pt x="2870002" y="1278276"/>
                </a:lnTo>
                <a:cubicBezTo>
                  <a:pt x="2855879" y="1271216"/>
                  <a:pt x="2845290" y="1271216"/>
                  <a:pt x="2838230" y="1278276"/>
                </a:cubicBezTo>
                <a:cubicBezTo>
                  <a:pt x="2831170" y="1278276"/>
                  <a:pt x="2827639" y="1278276"/>
                  <a:pt x="2827639" y="1278276"/>
                </a:cubicBezTo>
                <a:lnTo>
                  <a:pt x="2817049" y="1267685"/>
                </a:lnTo>
                <a:cubicBezTo>
                  <a:pt x="2817049" y="1274745"/>
                  <a:pt x="2820579" y="1280041"/>
                  <a:pt x="2827639" y="1283571"/>
                </a:cubicBezTo>
                <a:cubicBezTo>
                  <a:pt x="2834700" y="1287101"/>
                  <a:pt x="2841760" y="1288866"/>
                  <a:pt x="2848820" y="1288866"/>
                </a:cubicBezTo>
                <a:cubicBezTo>
                  <a:pt x="2870002" y="1302987"/>
                  <a:pt x="2880591" y="1310047"/>
                  <a:pt x="2880591" y="1310047"/>
                </a:cubicBezTo>
                <a:cubicBezTo>
                  <a:pt x="2880591" y="1310047"/>
                  <a:pt x="2870002" y="1306516"/>
                  <a:pt x="2848820" y="1299456"/>
                </a:cubicBezTo>
                <a:cubicBezTo>
                  <a:pt x="2827639" y="1292397"/>
                  <a:pt x="2817049" y="1285335"/>
                  <a:pt x="2817049" y="1278276"/>
                </a:cubicBezTo>
                <a:lnTo>
                  <a:pt x="2753506" y="1257095"/>
                </a:lnTo>
                <a:cubicBezTo>
                  <a:pt x="2753506" y="1264154"/>
                  <a:pt x="2760567" y="1267685"/>
                  <a:pt x="2774687" y="1267685"/>
                </a:cubicBezTo>
                <a:lnTo>
                  <a:pt x="2785278" y="1278276"/>
                </a:lnTo>
                <a:lnTo>
                  <a:pt x="2795868" y="1288866"/>
                </a:lnTo>
                <a:lnTo>
                  <a:pt x="2806458" y="1299456"/>
                </a:lnTo>
                <a:lnTo>
                  <a:pt x="2806458" y="1310047"/>
                </a:lnTo>
                <a:lnTo>
                  <a:pt x="2827639" y="1310047"/>
                </a:lnTo>
                <a:lnTo>
                  <a:pt x="2859410" y="1320637"/>
                </a:lnTo>
                <a:cubicBezTo>
                  <a:pt x="2866471" y="1320637"/>
                  <a:pt x="2877061" y="1324168"/>
                  <a:pt x="2891182" y="1331228"/>
                </a:cubicBezTo>
                <a:cubicBezTo>
                  <a:pt x="2891182" y="1331228"/>
                  <a:pt x="2896477" y="1332993"/>
                  <a:pt x="2907067" y="1336523"/>
                </a:cubicBezTo>
                <a:cubicBezTo>
                  <a:pt x="2917658" y="1340053"/>
                  <a:pt x="2926483" y="1345349"/>
                  <a:pt x="2933543" y="1352408"/>
                </a:cubicBezTo>
                <a:lnTo>
                  <a:pt x="2965314" y="1362999"/>
                </a:lnTo>
                <a:lnTo>
                  <a:pt x="2944134" y="1362999"/>
                </a:lnTo>
                <a:lnTo>
                  <a:pt x="2933543" y="1362999"/>
                </a:lnTo>
                <a:lnTo>
                  <a:pt x="2954724" y="1373589"/>
                </a:lnTo>
                <a:lnTo>
                  <a:pt x="2965314" y="1362999"/>
                </a:lnTo>
                <a:lnTo>
                  <a:pt x="2997086" y="1373589"/>
                </a:lnTo>
                <a:lnTo>
                  <a:pt x="3007676" y="1384180"/>
                </a:lnTo>
                <a:cubicBezTo>
                  <a:pt x="3014737" y="1384180"/>
                  <a:pt x="3020031" y="1384180"/>
                  <a:pt x="3023562" y="1384180"/>
                </a:cubicBezTo>
                <a:cubicBezTo>
                  <a:pt x="3027093" y="1384180"/>
                  <a:pt x="3032387" y="1387710"/>
                  <a:pt x="3039447" y="1394770"/>
                </a:cubicBezTo>
                <a:lnTo>
                  <a:pt x="3039447" y="1384180"/>
                </a:lnTo>
                <a:cubicBezTo>
                  <a:pt x="3046508" y="1384180"/>
                  <a:pt x="3057098" y="1384180"/>
                  <a:pt x="3071218" y="1384180"/>
                </a:cubicBezTo>
                <a:lnTo>
                  <a:pt x="3113581" y="1405360"/>
                </a:lnTo>
                <a:cubicBezTo>
                  <a:pt x="3113581" y="1412420"/>
                  <a:pt x="3113581" y="1415951"/>
                  <a:pt x="3113581" y="1415951"/>
                </a:cubicBezTo>
                <a:lnTo>
                  <a:pt x="3124171" y="1415951"/>
                </a:lnTo>
                <a:cubicBezTo>
                  <a:pt x="3124171" y="1408891"/>
                  <a:pt x="3125935" y="1405360"/>
                  <a:pt x="3129466" y="1405360"/>
                </a:cubicBezTo>
                <a:cubicBezTo>
                  <a:pt x="3132997" y="1405360"/>
                  <a:pt x="3132997" y="1408891"/>
                  <a:pt x="3129466" y="1415951"/>
                </a:cubicBezTo>
                <a:cubicBezTo>
                  <a:pt x="3125935" y="1423012"/>
                  <a:pt x="3127701" y="1426541"/>
                  <a:pt x="3134762" y="1426541"/>
                </a:cubicBezTo>
                <a:lnTo>
                  <a:pt x="3155942" y="1426541"/>
                </a:lnTo>
                <a:lnTo>
                  <a:pt x="3155942" y="1437132"/>
                </a:lnTo>
                <a:lnTo>
                  <a:pt x="3177123" y="1447722"/>
                </a:lnTo>
                <a:cubicBezTo>
                  <a:pt x="3177123" y="1454783"/>
                  <a:pt x="3184183" y="1458312"/>
                  <a:pt x="3198303" y="1458312"/>
                </a:cubicBezTo>
                <a:lnTo>
                  <a:pt x="3208895" y="1447722"/>
                </a:lnTo>
                <a:lnTo>
                  <a:pt x="3219485" y="1447722"/>
                </a:lnTo>
                <a:cubicBezTo>
                  <a:pt x="3226545" y="1447722"/>
                  <a:pt x="3231839" y="1447722"/>
                  <a:pt x="3235370" y="1447722"/>
                </a:cubicBezTo>
                <a:cubicBezTo>
                  <a:pt x="3238901" y="1447722"/>
                  <a:pt x="3244195" y="1444191"/>
                  <a:pt x="3251255" y="1437132"/>
                </a:cubicBezTo>
                <a:lnTo>
                  <a:pt x="3261847" y="1447722"/>
                </a:lnTo>
                <a:cubicBezTo>
                  <a:pt x="3261847" y="1447722"/>
                  <a:pt x="3258316" y="1447722"/>
                  <a:pt x="3251255" y="1447722"/>
                </a:cubicBezTo>
                <a:cubicBezTo>
                  <a:pt x="3244195" y="1447722"/>
                  <a:pt x="3244195" y="1451253"/>
                  <a:pt x="3251255" y="1458312"/>
                </a:cubicBezTo>
                <a:lnTo>
                  <a:pt x="3272437" y="1458312"/>
                </a:lnTo>
                <a:lnTo>
                  <a:pt x="3283027" y="1458312"/>
                </a:lnTo>
                <a:cubicBezTo>
                  <a:pt x="3283027" y="1465372"/>
                  <a:pt x="3290088" y="1468903"/>
                  <a:pt x="3304208" y="1468903"/>
                </a:cubicBezTo>
                <a:cubicBezTo>
                  <a:pt x="3325389" y="1475964"/>
                  <a:pt x="3332449" y="1475964"/>
                  <a:pt x="3325389" y="1468903"/>
                </a:cubicBezTo>
                <a:lnTo>
                  <a:pt x="3335979" y="1468903"/>
                </a:lnTo>
                <a:cubicBezTo>
                  <a:pt x="3335979" y="1468903"/>
                  <a:pt x="3337743" y="1468903"/>
                  <a:pt x="3341274" y="1468903"/>
                </a:cubicBezTo>
                <a:cubicBezTo>
                  <a:pt x="3344806" y="1468903"/>
                  <a:pt x="3350099" y="1468903"/>
                  <a:pt x="3357160" y="1468903"/>
                </a:cubicBezTo>
                <a:cubicBezTo>
                  <a:pt x="3364220" y="1468903"/>
                  <a:pt x="3367751" y="1470668"/>
                  <a:pt x="3367751" y="1474199"/>
                </a:cubicBezTo>
                <a:cubicBezTo>
                  <a:pt x="3367751" y="1477728"/>
                  <a:pt x="3365986" y="1479493"/>
                  <a:pt x="3362456" y="1479493"/>
                </a:cubicBezTo>
                <a:cubicBezTo>
                  <a:pt x="3358926" y="1479493"/>
                  <a:pt x="3353630" y="1479493"/>
                  <a:pt x="3346570" y="1479493"/>
                </a:cubicBezTo>
                <a:lnTo>
                  <a:pt x="3357160" y="1490084"/>
                </a:lnTo>
                <a:cubicBezTo>
                  <a:pt x="3378341" y="1497143"/>
                  <a:pt x="3392461" y="1502439"/>
                  <a:pt x="3399522" y="1505970"/>
                </a:cubicBezTo>
                <a:cubicBezTo>
                  <a:pt x="3406582" y="1509499"/>
                  <a:pt x="3417172" y="1513030"/>
                  <a:pt x="3431293" y="1516560"/>
                </a:cubicBezTo>
                <a:cubicBezTo>
                  <a:pt x="3445413" y="1520091"/>
                  <a:pt x="3461299" y="1523620"/>
                  <a:pt x="3478949" y="1527151"/>
                </a:cubicBezTo>
                <a:cubicBezTo>
                  <a:pt x="3496600" y="1530680"/>
                  <a:pt x="3508956" y="1532445"/>
                  <a:pt x="3516016" y="1532445"/>
                </a:cubicBezTo>
                <a:cubicBezTo>
                  <a:pt x="3544257" y="1546566"/>
                  <a:pt x="3574263" y="1553626"/>
                  <a:pt x="3606034" y="1553626"/>
                </a:cubicBezTo>
                <a:cubicBezTo>
                  <a:pt x="3637805" y="1553626"/>
                  <a:pt x="3657222" y="1560687"/>
                  <a:pt x="3664282" y="1574807"/>
                </a:cubicBezTo>
                <a:lnTo>
                  <a:pt x="3696052" y="1585397"/>
                </a:lnTo>
                <a:lnTo>
                  <a:pt x="3727824" y="1595988"/>
                </a:lnTo>
                <a:cubicBezTo>
                  <a:pt x="3741946" y="1603047"/>
                  <a:pt x="3759596" y="1606578"/>
                  <a:pt x="3780776" y="1606578"/>
                </a:cubicBezTo>
                <a:cubicBezTo>
                  <a:pt x="3787836" y="1606578"/>
                  <a:pt x="3791367" y="1610109"/>
                  <a:pt x="3791367" y="1617170"/>
                </a:cubicBezTo>
                <a:cubicBezTo>
                  <a:pt x="3798427" y="1617170"/>
                  <a:pt x="3816078" y="1620699"/>
                  <a:pt x="3844319" y="1627759"/>
                </a:cubicBezTo>
                <a:cubicBezTo>
                  <a:pt x="3851379" y="1627759"/>
                  <a:pt x="3860204" y="1629524"/>
                  <a:pt x="3870796" y="1633055"/>
                </a:cubicBezTo>
                <a:cubicBezTo>
                  <a:pt x="3881386" y="1636584"/>
                  <a:pt x="3886681" y="1638349"/>
                  <a:pt x="3886681" y="1638349"/>
                </a:cubicBezTo>
                <a:lnTo>
                  <a:pt x="3907860" y="1648940"/>
                </a:lnTo>
                <a:cubicBezTo>
                  <a:pt x="3914921" y="1656001"/>
                  <a:pt x="3921982" y="1659530"/>
                  <a:pt x="3929042" y="1659530"/>
                </a:cubicBezTo>
                <a:cubicBezTo>
                  <a:pt x="3964344" y="1645410"/>
                  <a:pt x="3996114" y="1652470"/>
                  <a:pt x="4024356" y="1680711"/>
                </a:cubicBezTo>
                <a:cubicBezTo>
                  <a:pt x="4031416" y="1687772"/>
                  <a:pt x="4036710" y="1691301"/>
                  <a:pt x="4040242" y="1691301"/>
                </a:cubicBezTo>
                <a:cubicBezTo>
                  <a:pt x="4043772" y="1691301"/>
                  <a:pt x="4049066" y="1691301"/>
                  <a:pt x="4056127" y="1691301"/>
                </a:cubicBezTo>
                <a:cubicBezTo>
                  <a:pt x="4070248" y="1684242"/>
                  <a:pt x="4079073" y="1682476"/>
                  <a:pt x="4082604" y="1686007"/>
                </a:cubicBezTo>
                <a:cubicBezTo>
                  <a:pt x="4086133" y="1689537"/>
                  <a:pt x="4091429" y="1691301"/>
                  <a:pt x="4098489" y="1691301"/>
                </a:cubicBezTo>
                <a:cubicBezTo>
                  <a:pt x="4105548" y="1691301"/>
                  <a:pt x="4110844" y="1693066"/>
                  <a:pt x="4114374" y="1696597"/>
                </a:cubicBezTo>
                <a:cubicBezTo>
                  <a:pt x="4117904" y="1700128"/>
                  <a:pt x="4123200" y="1701893"/>
                  <a:pt x="4130260" y="1701893"/>
                </a:cubicBezTo>
                <a:lnTo>
                  <a:pt x="4130260" y="1691301"/>
                </a:lnTo>
                <a:lnTo>
                  <a:pt x="4119669" y="1670122"/>
                </a:lnTo>
                <a:cubicBezTo>
                  <a:pt x="4119669" y="1656001"/>
                  <a:pt x="4105548" y="1652470"/>
                  <a:pt x="4077308" y="1659530"/>
                </a:cubicBezTo>
                <a:cubicBezTo>
                  <a:pt x="4070248" y="1659530"/>
                  <a:pt x="4064952" y="1659530"/>
                  <a:pt x="4061422" y="1659530"/>
                </a:cubicBezTo>
                <a:cubicBezTo>
                  <a:pt x="4057892" y="1659530"/>
                  <a:pt x="4056127" y="1659530"/>
                  <a:pt x="4056127" y="1659530"/>
                </a:cubicBezTo>
                <a:cubicBezTo>
                  <a:pt x="4049066" y="1645410"/>
                  <a:pt x="4027886" y="1641880"/>
                  <a:pt x="3992585" y="1648940"/>
                </a:cubicBezTo>
                <a:cubicBezTo>
                  <a:pt x="3985524" y="1648940"/>
                  <a:pt x="3978464" y="1645410"/>
                  <a:pt x="3971404" y="1638349"/>
                </a:cubicBezTo>
                <a:lnTo>
                  <a:pt x="3960812" y="1627759"/>
                </a:lnTo>
                <a:lnTo>
                  <a:pt x="3950223" y="1627759"/>
                </a:lnTo>
                <a:cubicBezTo>
                  <a:pt x="3957284" y="1634820"/>
                  <a:pt x="3953754" y="1634820"/>
                  <a:pt x="3939633" y="1627759"/>
                </a:cubicBezTo>
                <a:cubicBezTo>
                  <a:pt x="3932572" y="1627759"/>
                  <a:pt x="3921982" y="1624228"/>
                  <a:pt x="3907860" y="1617170"/>
                </a:cubicBezTo>
                <a:cubicBezTo>
                  <a:pt x="3865500" y="1603047"/>
                  <a:pt x="3844319" y="1595988"/>
                  <a:pt x="3844319" y="1595988"/>
                </a:cubicBezTo>
                <a:lnTo>
                  <a:pt x="3823138" y="1574807"/>
                </a:lnTo>
                <a:cubicBezTo>
                  <a:pt x="3816078" y="1574807"/>
                  <a:pt x="3805488" y="1571276"/>
                  <a:pt x="3791367" y="1564218"/>
                </a:cubicBezTo>
                <a:cubicBezTo>
                  <a:pt x="3763126" y="1543036"/>
                  <a:pt x="3738415" y="1535976"/>
                  <a:pt x="3717234" y="1543036"/>
                </a:cubicBezTo>
                <a:lnTo>
                  <a:pt x="3706644" y="1543036"/>
                </a:lnTo>
                <a:lnTo>
                  <a:pt x="3696052" y="1532445"/>
                </a:lnTo>
                <a:cubicBezTo>
                  <a:pt x="3696052" y="1539506"/>
                  <a:pt x="3696052" y="1543036"/>
                  <a:pt x="3696052" y="1543036"/>
                </a:cubicBezTo>
                <a:cubicBezTo>
                  <a:pt x="3696052" y="1543036"/>
                  <a:pt x="3696052" y="1546566"/>
                  <a:pt x="3696052" y="1553626"/>
                </a:cubicBezTo>
                <a:cubicBezTo>
                  <a:pt x="3688992" y="1553626"/>
                  <a:pt x="3678402" y="1550095"/>
                  <a:pt x="3664282" y="1543036"/>
                </a:cubicBezTo>
                <a:cubicBezTo>
                  <a:pt x="3643100" y="1528916"/>
                  <a:pt x="3618390" y="1518324"/>
                  <a:pt x="3590148" y="1511264"/>
                </a:cubicBezTo>
                <a:cubicBezTo>
                  <a:pt x="3576028" y="1511264"/>
                  <a:pt x="3565438" y="1509499"/>
                  <a:pt x="3558378" y="1505970"/>
                </a:cubicBezTo>
                <a:cubicBezTo>
                  <a:pt x="3551317" y="1502439"/>
                  <a:pt x="3544257" y="1500674"/>
                  <a:pt x="3537196" y="1500674"/>
                </a:cubicBezTo>
                <a:lnTo>
                  <a:pt x="3516016" y="1500674"/>
                </a:lnTo>
                <a:cubicBezTo>
                  <a:pt x="3487776" y="1486554"/>
                  <a:pt x="3470124" y="1479493"/>
                  <a:pt x="3463064" y="1479493"/>
                </a:cubicBezTo>
                <a:lnTo>
                  <a:pt x="3452474" y="1479493"/>
                </a:lnTo>
                <a:lnTo>
                  <a:pt x="3452474" y="1468903"/>
                </a:lnTo>
                <a:lnTo>
                  <a:pt x="3452474" y="1458312"/>
                </a:lnTo>
                <a:cubicBezTo>
                  <a:pt x="3452474" y="1458312"/>
                  <a:pt x="3447178" y="1454783"/>
                  <a:pt x="3436588" y="1447722"/>
                </a:cubicBezTo>
                <a:cubicBezTo>
                  <a:pt x="3425997" y="1440662"/>
                  <a:pt x="3420703" y="1440662"/>
                  <a:pt x="3420703" y="1447722"/>
                </a:cubicBezTo>
                <a:lnTo>
                  <a:pt x="3399522" y="1447722"/>
                </a:lnTo>
                <a:cubicBezTo>
                  <a:pt x="3399522" y="1447722"/>
                  <a:pt x="3397758" y="1445957"/>
                  <a:pt x="3394226" y="1442427"/>
                </a:cubicBezTo>
                <a:cubicBezTo>
                  <a:pt x="3390695" y="1438897"/>
                  <a:pt x="3388931" y="1437132"/>
                  <a:pt x="3388931" y="1437132"/>
                </a:cubicBezTo>
                <a:cubicBezTo>
                  <a:pt x="3387166" y="1438897"/>
                  <a:pt x="3385401" y="1440221"/>
                  <a:pt x="3383637" y="1441103"/>
                </a:cubicBezTo>
                <a:lnTo>
                  <a:pt x="3379970" y="1442020"/>
                </a:lnTo>
                <a:lnTo>
                  <a:pt x="3420703" y="1458312"/>
                </a:lnTo>
                <a:cubicBezTo>
                  <a:pt x="3420703" y="1465372"/>
                  <a:pt x="3420703" y="1468903"/>
                  <a:pt x="3420703" y="1468903"/>
                </a:cubicBezTo>
                <a:cubicBezTo>
                  <a:pt x="3364220" y="1468903"/>
                  <a:pt x="3321858" y="1458312"/>
                  <a:pt x="3293618" y="1437132"/>
                </a:cubicBezTo>
                <a:cubicBezTo>
                  <a:pt x="3293618" y="1430072"/>
                  <a:pt x="3288322" y="1426541"/>
                  <a:pt x="3277733" y="1426541"/>
                </a:cubicBezTo>
                <a:cubicBezTo>
                  <a:pt x="3267141" y="1426541"/>
                  <a:pt x="3261847" y="1426541"/>
                  <a:pt x="3261847" y="1426541"/>
                </a:cubicBezTo>
                <a:lnTo>
                  <a:pt x="3261847" y="1405360"/>
                </a:lnTo>
                <a:cubicBezTo>
                  <a:pt x="3254786" y="1405360"/>
                  <a:pt x="3251255" y="1405360"/>
                  <a:pt x="3251255" y="1405360"/>
                </a:cubicBezTo>
                <a:cubicBezTo>
                  <a:pt x="3251255" y="1405360"/>
                  <a:pt x="3251255" y="1408891"/>
                  <a:pt x="3251255" y="1415951"/>
                </a:cubicBezTo>
                <a:lnTo>
                  <a:pt x="3251255" y="1426541"/>
                </a:lnTo>
                <a:cubicBezTo>
                  <a:pt x="3244195" y="1419481"/>
                  <a:pt x="3238901" y="1415951"/>
                  <a:pt x="3235370" y="1415951"/>
                </a:cubicBezTo>
                <a:cubicBezTo>
                  <a:pt x="3231839" y="1415951"/>
                  <a:pt x="3226545" y="1412420"/>
                  <a:pt x="3219485" y="1405360"/>
                </a:cubicBezTo>
                <a:lnTo>
                  <a:pt x="3230075" y="1405360"/>
                </a:lnTo>
                <a:cubicBezTo>
                  <a:pt x="3237136" y="1405360"/>
                  <a:pt x="3240666" y="1403595"/>
                  <a:pt x="3240666" y="1400066"/>
                </a:cubicBezTo>
                <a:cubicBezTo>
                  <a:pt x="3240666" y="1396535"/>
                  <a:pt x="3235370" y="1394770"/>
                  <a:pt x="3224781" y="1394770"/>
                </a:cubicBezTo>
                <a:cubicBezTo>
                  <a:pt x="3214189" y="1394770"/>
                  <a:pt x="3208895" y="1391239"/>
                  <a:pt x="3208895" y="1384180"/>
                </a:cubicBezTo>
                <a:lnTo>
                  <a:pt x="3187714" y="1373589"/>
                </a:lnTo>
                <a:cubicBezTo>
                  <a:pt x="3180653" y="1373589"/>
                  <a:pt x="3177123" y="1371824"/>
                  <a:pt x="3177123" y="1368293"/>
                </a:cubicBezTo>
                <a:cubicBezTo>
                  <a:pt x="3177123" y="1364764"/>
                  <a:pt x="3163002" y="1357704"/>
                  <a:pt x="3134762" y="1347114"/>
                </a:cubicBezTo>
                <a:cubicBezTo>
                  <a:pt x="3106520" y="1336523"/>
                  <a:pt x="3085339" y="1331228"/>
                  <a:pt x="3071218" y="1331228"/>
                </a:cubicBezTo>
                <a:cubicBezTo>
                  <a:pt x="3071218" y="1331228"/>
                  <a:pt x="3071218" y="1327697"/>
                  <a:pt x="3071218" y="1320637"/>
                </a:cubicBezTo>
                <a:lnTo>
                  <a:pt x="3039447" y="1299456"/>
                </a:lnTo>
                <a:cubicBezTo>
                  <a:pt x="2975906" y="1278276"/>
                  <a:pt x="2926483" y="1264154"/>
                  <a:pt x="2891182" y="1257095"/>
                </a:cubicBezTo>
                <a:cubicBezTo>
                  <a:pt x="2884122" y="1250035"/>
                  <a:pt x="2877061" y="1246504"/>
                  <a:pt x="2870002" y="1246504"/>
                </a:cubicBezTo>
                <a:cubicBezTo>
                  <a:pt x="2862941" y="1246504"/>
                  <a:pt x="2855879" y="1246504"/>
                  <a:pt x="2848820" y="1246504"/>
                </a:cubicBezTo>
                <a:cubicBezTo>
                  <a:pt x="2845290" y="1242975"/>
                  <a:pt x="2842642" y="1241210"/>
                  <a:pt x="2840878" y="1241210"/>
                </a:cubicBezTo>
                <a:close/>
                <a:moveTo>
                  <a:pt x="8133435" y="1235914"/>
                </a:moveTo>
                <a:cubicBezTo>
                  <a:pt x="8140497" y="1235914"/>
                  <a:pt x="8147556" y="1235914"/>
                  <a:pt x="8154617" y="1235914"/>
                </a:cubicBezTo>
                <a:cubicBezTo>
                  <a:pt x="8161677" y="1235914"/>
                  <a:pt x="8165206" y="1239445"/>
                  <a:pt x="8165206" y="1246504"/>
                </a:cubicBezTo>
                <a:cubicBezTo>
                  <a:pt x="8151087" y="1246504"/>
                  <a:pt x="8140497" y="1242975"/>
                  <a:pt x="8133435" y="1235914"/>
                </a:cubicBezTo>
                <a:close/>
                <a:moveTo>
                  <a:pt x="6735502" y="1225324"/>
                </a:moveTo>
                <a:lnTo>
                  <a:pt x="6735502" y="1235914"/>
                </a:lnTo>
                <a:cubicBezTo>
                  <a:pt x="6742562" y="1242975"/>
                  <a:pt x="6751387" y="1244739"/>
                  <a:pt x="6761977" y="1241210"/>
                </a:cubicBezTo>
                <a:cubicBezTo>
                  <a:pt x="6772568" y="1237679"/>
                  <a:pt x="6777862" y="1239445"/>
                  <a:pt x="6777862" y="1246504"/>
                </a:cubicBezTo>
                <a:cubicBezTo>
                  <a:pt x="6777862" y="1253564"/>
                  <a:pt x="6779628" y="1257095"/>
                  <a:pt x="6783158" y="1257095"/>
                </a:cubicBezTo>
                <a:cubicBezTo>
                  <a:pt x="6786688" y="1257095"/>
                  <a:pt x="6791984" y="1257095"/>
                  <a:pt x="6799044" y="1257095"/>
                </a:cubicBezTo>
                <a:lnTo>
                  <a:pt x="6820224" y="1267685"/>
                </a:lnTo>
                <a:cubicBezTo>
                  <a:pt x="6827285" y="1274745"/>
                  <a:pt x="6832580" y="1276510"/>
                  <a:pt x="6836110" y="1272981"/>
                </a:cubicBezTo>
                <a:cubicBezTo>
                  <a:pt x="6839640" y="1269450"/>
                  <a:pt x="6843170" y="1269450"/>
                  <a:pt x="6846700" y="1272981"/>
                </a:cubicBezTo>
                <a:cubicBezTo>
                  <a:pt x="6850230" y="1276510"/>
                  <a:pt x="6859056" y="1280041"/>
                  <a:pt x="6873177" y="1283571"/>
                </a:cubicBezTo>
                <a:cubicBezTo>
                  <a:pt x="6887296" y="1287101"/>
                  <a:pt x="6897888" y="1288866"/>
                  <a:pt x="6904948" y="1288866"/>
                </a:cubicBezTo>
                <a:lnTo>
                  <a:pt x="6915539" y="1278276"/>
                </a:lnTo>
                <a:cubicBezTo>
                  <a:pt x="6908477" y="1285335"/>
                  <a:pt x="6908477" y="1290631"/>
                  <a:pt x="6915539" y="1294162"/>
                </a:cubicBezTo>
                <a:cubicBezTo>
                  <a:pt x="6922600" y="1297691"/>
                  <a:pt x="6929658" y="1299456"/>
                  <a:pt x="6936718" y="1299456"/>
                </a:cubicBezTo>
                <a:cubicBezTo>
                  <a:pt x="6943780" y="1299456"/>
                  <a:pt x="6950840" y="1301221"/>
                  <a:pt x="6957900" y="1304752"/>
                </a:cubicBezTo>
                <a:cubicBezTo>
                  <a:pt x="6964960" y="1308283"/>
                  <a:pt x="6968491" y="1313577"/>
                  <a:pt x="6968491" y="1320637"/>
                </a:cubicBezTo>
                <a:cubicBezTo>
                  <a:pt x="6972020" y="1320637"/>
                  <a:pt x="6973785" y="1320637"/>
                  <a:pt x="6973785" y="1320637"/>
                </a:cubicBezTo>
                <a:lnTo>
                  <a:pt x="6989670" y="1320637"/>
                </a:lnTo>
                <a:cubicBezTo>
                  <a:pt x="6989670" y="1327697"/>
                  <a:pt x="6994966" y="1329464"/>
                  <a:pt x="7005558" y="1325933"/>
                </a:cubicBezTo>
                <a:cubicBezTo>
                  <a:pt x="7016148" y="1322402"/>
                  <a:pt x="7023208" y="1322402"/>
                  <a:pt x="7026737" y="1325933"/>
                </a:cubicBezTo>
                <a:cubicBezTo>
                  <a:pt x="7030266" y="1329464"/>
                  <a:pt x="7035562" y="1331228"/>
                  <a:pt x="7042622" y="1331228"/>
                </a:cubicBezTo>
                <a:cubicBezTo>
                  <a:pt x="7042622" y="1338287"/>
                  <a:pt x="7044389" y="1341818"/>
                  <a:pt x="7047918" y="1341818"/>
                </a:cubicBezTo>
                <a:cubicBezTo>
                  <a:pt x="7051448" y="1341818"/>
                  <a:pt x="7058510" y="1341818"/>
                  <a:pt x="7069100" y="1341818"/>
                </a:cubicBezTo>
                <a:cubicBezTo>
                  <a:pt x="7079689" y="1341818"/>
                  <a:pt x="7090280" y="1345349"/>
                  <a:pt x="7100870" y="1352408"/>
                </a:cubicBezTo>
                <a:cubicBezTo>
                  <a:pt x="7111462" y="1359468"/>
                  <a:pt x="7116756" y="1359468"/>
                  <a:pt x="7116756" y="1352408"/>
                </a:cubicBezTo>
                <a:lnTo>
                  <a:pt x="7127347" y="1362999"/>
                </a:lnTo>
                <a:cubicBezTo>
                  <a:pt x="7134408" y="1370060"/>
                  <a:pt x="7143232" y="1373589"/>
                  <a:pt x="7153822" y="1373589"/>
                </a:cubicBezTo>
                <a:cubicBezTo>
                  <a:pt x="7164414" y="1373589"/>
                  <a:pt x="7176770" y="1377120"/>
                  <a:pt x="7190889" y="1384180"/>
                </a:cubicBezTo>
                <a:cubicBezTo>
                  <a:pt x="7212070" y="1391239"/>
                  <a:pt x="7231485" y="1396535"/>
                  <a:pt x="7249136" y="1400066"/>
                </a:cubicBezTo>
                <a:cubicBezTo>
                  <a:pt x="7266788" y="1403595"/>
                  <a:pt x="7279142" y="1405360"/>
                  <a:pt x="7286203" y="1405360"/>
                </a:cubicBezTo>
                <a:lnTo>
                  <a:pt x="7296793" y="1405360"/>
                </a:lnTo>
                <a:cubicBezTo>
                  <a:pt x="7303854" y="1412420"/>
                  <a:pt x="7310914" y="1415951"/>
                  <a:pt x="7317974" y="1415951"/>
                </a:cubicBezTo>
                <a:cubicBezTo>
                  <a:pt x="7325034" y="1415951"/>
                  <a:pt x="7342684" y="1419481"/>
                  <a:pt x="7370926" y="1426541"/>
                </a:cubicBezTo>
                <a:lnTo>
                  <a:pt x="7360336" y="1415951"/>
                </a:lnTo>
                <a:lnTo>
                  <a:pt x="7339155" y="1405360"/>
                </a:lnTo>
                <a:cubicBezTo>
                  <a:pt x="7346216" y="1412420"/>
                  <a:pt x="7335626" y="1408891"/>
                  <a:pt x="7307384" y="1394770"/>
                </a:cubicBezTo>
                <a:lnTo>
                  <a:pt x="7286203" y="1394770"/>
                </a:lnTo>
                <a:lnTo>
                  <a:pt x="7275612" y="1394770"/>
                </a:lnTo>
                <a:cubicBezTo>
                  <a:pt x="7268552" y="1387710"/>
                  <a:pt x="7252666" y="1378885"/>
                  <a:pt x="7227956" y="1368293"/>
                </a:cubicBezTo>
                <a:cubicBezTo>
                  <a:pt x="7203245" y="1357704"/>
                  <a:pt x="7180299" y="1352408"/>
                  <a:pt x="7159118" y="1352408"/>
                </a:cubicBezTo>
                <a:lnTo>
                  <a:pt x="7127347" y="1331228"/>
                </a:lnTo>
                <a:cubicBezTo>
                  <a:pt x="7127347" y="1331228"/>
                  <a:pt x="7122052" y="1329464"/>
                  <a:pt x="7111462" y="1325933"/>
                </a:cubicBezTo>
                <a:cubicBezTo>
                  <a:pt x="7100870" y="1322402"/>
                  <a:pt x="7088514" y="1317108"/>
                  <a:pt x="7074395" y="1310047"/>
                </a:cubicBezTo>
                <a:lnTo>
                  <a:pt x="7042622" y="1310047"/>
                </a:lnTo>
                <a:cubicBezTo>
                  <a:pt x="7035562" y="1302987"/>
                  <a:pt x="7026737" y="1297691"/>
                  <a:pt x="7016148" y="1294162"/>
                </a:cubicBezTo>
                <a:cubicBezTo>
                  <a:pt x="7005558" y="1290631"/>
                  <a:pt x="6998496" y="1288866"/>
                  <a:pt x="6994966" y="1288866"/>
                </a:cubicBezTo>
                <a:cubicBezTo>
                  <a:pt x="6991437" y="1288866"/>
                  <a:pt x="6987906" y="1288866"/>
                  <a:pt x="6984376" y="1288866"/>
                </a:cubicBezTo>
                <a:cubicBezTo>
                  <a:pt x="6980847" y="1288866"/>
                  <a:pt x="6975552" y="1288866"/>
                  <a:pt x="6968491" y="1288866"/>
                </a:cubicBezTo>
                <a:lnTo>
                  <a:pt x="6957900" y="1278276"/>
                </a:lnTo>
                <a:lnTo>
                  <a:pt x="6904948" y="1257095"/>
                </a:lnTo>
                <a:cubicBezTo>
                  <a:pt x="6897888" y="1264154"/>
                  <a:pt x="6890828" y="1265920"/>
                  <a:pt x="6883766" y="1262389"/>
                </a:cubicBezTo>
                <a:cubicBezTo>
                  <a:pt x="6876706" y="1258860"/>
                  <a:pt x="6873177" y="1257095"/>
                  <a:pt x="6873177" y="1257095"/>
                </a:cubicBezTo>
                <a:cubicBezTo>
                  <a:pt x="6866116" y="1250035"/>
                  <a:pt x="6859056" y="1248269"/>
                  <a:pt x="6851996" y="1251800"/>
                </a:cubicBezTo>
                <a:cubicBezTo>
                  <a:pt x="6844936" y="1255331"/>
                  <a:pt x="6836110" y="1253564"/>
                  <a:pt x="6825520" y="1246504"/>
                </a:cubicBezTo>
                <a:cubicBezTo>
                  <a:pt x="6814929" y="1239445"/>
                  <a:pt x="6806104" y="1239445"/>
                  <a:pt x="6799044" y="1246504"/>
                </a:cubicBezTo>
                <a:lnTo>
                  <a:pt x="6788454" y="1235914"/>
                </a:lnTo>
                <a:lnTo>
                  <a:pt x="6767272" y="1235914"/>
                </a:lnTo>
                <a:cubicBezTo>
                  <a:pt x="6753152" y="1235914"/>
                  <a:pt x="6744326" y="1234149"/>
                  <a:pt x="6740796" y="1230619"/>
                </a:cubicBezTo>
                <a:cubicBezTo>
                  <a:pt x="6737266" y="1227089"/>
                  <a:pt x="6735502" y="1225324"/>
                  <a:pt x="6735502" y="1225324"/>
                </a:cubicBezTo>
                <a:close/>
                <a:moveTo>
                  <a:pt x="3320093" y="1225324"/>
                </a:moveTo>
                <a:cubicBezTo>
                  <a:pt x="3316564" y="1225324"/>
                  <a:pt x="3314799" y="1228854"/>
                  <a:pt x="3314799" y="1235914"/>
                </a:cubicBezTo>
                <a:cubicBezTo>
                  <a:pt x="3321858" y="1235914"/>
                  <a:pt x="3325389" y="1234149"/>
                  <a:pt x="3325389" y="1230619"/>
                </a:cubicBezTo>
                <a:cubicBezTo>
                  <a:pt x="3325389" y="1227089"/>
                  <a:pt x="3323625" y="1225324"/>
                  <a:pt x="3320093" y="1225324"/>
                </a:cubicBezTo>
                <a:close/>
                <a:moveTo>
                  <a:pt x="3124171" y="1225324"/>
                </a:moveTo>
                <a:cubicBezTo>
                  <a:pt x="3124171" y="1225324"/>
                  <a:pt x="3124171" y="1228854"/>
                  <a:pt x="3124171" y="1235914"/>
                </a:cubicBezTo>
                <a:lnTo>
                  <a:pt x="3145351" y="1246504"/>
                </a:lnTo>
                <a:cubicBezTo>
                  <a:pt x="3152412" y="1239445"/>
                  <a:pt x="3152412" y="1235914"/>
                  <a:pt x="3145351" y="1235914"/>
                </a:cubicBezTo>
                <a:cubicBezTo>
                  <a:pt x="3145351" y="1235914"/>
                  <a:pt x="3141821" y="1235914"/>
                  <a:pt x="3134762" y="1235914"/>
                </a:cubicBezTo>
                <a:cubicBezTo>
                  <a:pt x="3127701" y="1228854"/>
                  <a:pt x="3124171" y="1225324"/>
                  <a:pt x="3124171" y="1225324"/>
                </a:cubicBezTo>
                <a:close/>
                <a:moveTo>
                  <a:pt x="2975906" y="1225324"/>
                </a:moveTo>
                <a:cubicBezTo>
                  <a:pt x="2982965" y="1232383"/>
                  <a:pt x="2986495" y="1235914"/>
                  <a:pt x="2986495" y="1235914"/>
                </a:cubicBezTo>
                <a:lnTo>
                  <a:pt x="2986495" y="1225324"/>
                </a:lnTo>
                <a:cubicBezTo>
                  <a:pt x="2986495" y="1225324"/>
                  <a:pt x="2982965" y="1225324"/>
                  <a:pt x="2975906" y="1225324"/>
                </a:cubicBezTo>
                <a:close/>
                <a:moveTo>
                  <a:pt x="1196717" y="1225324"/>
                </a:moveTo>
                <a:lnTo>
                  <a:pt x="1217897" y="1235914"/>
                </a:lnTo>
                <a:lnTo>
                  <a:pt x="1228487" y="1246504"/>
                </a:lnTo>
                <a:cubicBezTo>
                  <a:pt x="1221427" y="1246504"/>
                  <a:pt x="1214367" y="1246504"/>
                  <a:pt x="1207306" y="1246504"/>
                </a:cubicBezTo>
                <a:lnTo>
                  <a:pt x="1196717" y="1235914"/>
                </a:lnTo>
                <a:cubicBezTo>
                  <a:pt x="1196717" y="1228854"/>
                  <a:pt x="1196717" y="1225324"/>
                  <a:pt x="1196717" y="1225324"/>
                </a:cubicBezTo>
                <a:close/>
                <a:moveTo>
                  <a:pt x="8059302" y="1214733"/>
                </a:moveTo>
                <a:cubicBezTo>
                  <a:pt x="8066364" y="1214733"/>
                  <a:pt x="8073423" y="1214733"/>
                  <a:pt x="8080483" y="1214733"/>
                </a:cubicBezTo>
                <a:lnTo>
                  <a:pt x="8080483" y="1225324"/>
                </a:lnTo>
                <a:cubicBezTo>
                  <a:pt x="8073423" y="1225324"/>
                  <a:pt x="8068127" y="1223558"/>
                  <a:pt x="8064598" y="1220029"/>
                </a:cubicBezTo>
                <a:cubicBezTo>
                  <a:pt x="8061068" y="1216498"/>
                  <a:pt x="8059302" y="1214733"/>
                  <a:pt x="8059302" y="1214733"/>
                </a:cubicBezTo>
                <a:close/>
                <a:moveTo>
                  <a:pt x="6703730" y="1214733"/>
                </a:moveTo>
                <a:cubicBezTo>
                  <a:pt x="6696669" y="1221793"/>
                  <a:pt x="6694906" y="1227089"/>
                  <a:pt x="6698435" y="1230619"/>
                </a:cubicBezTo>
                <a:cubicBezTo>
                  <a:pt x="6701964" y="1234149"/>
                  <a:pt x="6705496" y="1235914"/>
                  <a:pt x="6709025" y="1235914"/>
                </a:cubicBezTo>
                <a:cubicBezTo>
                  <a:pt x="6712554" y="1235914"/>
                  <a:pt x="6714320" y="1235914"/>
                  <a:pt x="6714320" y="1235914"/>
                </a:cubicBezTo>
                <a:cubicBezTo>
                  <a:pt x="6714320" y="1235914"/>
                  <a:pt x="6714320" y="1232383"/>
                  <a:pt x="6714320" y="1225324"/>
                </a:cubicBezTo>
                <a:close/>
                <a:moveTo>
                  <a:pt x="2944134" y="1214733"/>
                </a:moveTo>
                <a:cubicBezTo>
                  <a:pt x="2944134" y="1221793"/>
                  <a:pt x="2945898" y="1225324"/>
                  <a:pt x="2949429" y="1225324"/>
                </a:cubicBezTo>
                <a:cubicBezTo>
                  <a:pt x="2952960" y="1225324"/>
                  <a:pt x="2954724" y="1223558"/>
                  <a:pt x="2954724" y="1220029"/>
                </a:cubicBezTo>
                <a:cubicBezTo>
                  <a:pt x="2954724" y="1216498"/>
                  <a:pt x="2951194" y="1214733"/>
                  <a:pt x="2944134" y="1214733"/>
                </a:cubicBezTo>
                <a:close/>
                <a:moveTo>
                  <a:pt x="2795868" y="1214733"/>
                </a:moveTo>
                <a:cubicBezTo>
                  <a:pt x="2795868" y="1221793"/>
                  <a:pt x="2797633" y="1225324"/>
                  <a:pt x="2801163" y="1225324"/>
                </a:cubicBezTo>
                <a:cubicBezTo>
                  <a:pt x="2804694" y="1225324"/>
                  <a:pt x="2806458" y="1223558"/>
                  <a:pt x="2806458" y="1220029"/>
                </a:cubicBezTo>
                <a:cubicBezTo>
                  <a:pt x="2806458" y="1216498"/>
                  <a:pt x="2802927" y="1214733"/>
                  <a:pt x="2795868" y="1214733"/>
                </a:cubicBezTo>
                <a:close/>
                <a:moveTo>
                  <a:pt x="2020121" y="1214733"/>
                </a:moveTo>
                <a:cubicBezTo>
                  <a:pt x="2025416" y="1214733"/>
                  <a:pt x="2029828" y="1218264"/>
                  <a:pt x="2033359" y="1225324"/>
                </a:cubicBezTo>
                <a:lnTo>
                  <a:pt x="2022769" y="1225324"/>
                </a:lnTo>
                <a:cubicBezTo>
                  <a:pt x="2015709" y="1225324"/>
                  <a:pt x="2012178" y="1225324"/>
                  <a:pt x="2012178" y="1225324"/>
                </a:cubicBezTo>
                <a:cubicBezTo>
                  <a:pt x="2012178" y="1232383"/>
                  <a:pt x="2008648" y="1235914"/>
                  <a:pt x="2001587" y="1235914"/>
                </a:cubicBezTo>
                <a:lnTo>
                  <a:pt x="2001587" y="1225324"/>
                </a:lnTo>
                <a:cubicBezTo>
                  <a:pt x="2008648" y="1218264"/>
                  <a:pt x="2014826" y="1214733"/>
                  <a:pt x="2020121" y="1214733"/>
                </a:cubicBezTo>
                <a:close/>
                <a:moveTo>
                  <a:pt x="1959226" y="1214733"/>
                </a:moveTo>
                <a:lnTo>
                  <a:pt x="1969816" y="1214733"/>
                </a:lnTo>
                <a:cubicBezTo>
                  <a:pt x="1969816" y="1221793"/>
                  <a:pt x="1968051" y="1225324"/>
                  <a:pt x="1964522" y="1225324"/>
                </a:cubicBezTo>
                <a:cubicBezTo>
                  <a:pt x="1960991" y="1225324"/>
                  <a:pt x="1957462" y="1223558"/>
                  <a:pt x="1953930" y="1220029"/>
                </a:cubicBezTo>
                <a:cubicBezTo>
                  <a:pt x="1950402" y="1216498"/>
                  <a:pt x="1952166" y="1214733"/>
                  <a:pt x="1959226" y="1214733"/>
                </a:cubicBezTo>
                <a:close/>
                <a:moveTo>
                  <a:pt x="8027531" y="1204143"/>
                </a:moveTo>
                <a:lnTo>
                  <a:pt x="8038123" y="1204143"/>
                </a:lnTo>
                <a:lnTo>
                  <a:pt x="8038123" y="1214733"/>
                </a:lnTo>
                <a:close/>
                <a:moveTo>
                  <a:pt x="7752182" y="1204143"/>
                </a:moveTo>
                <a:cubicBezTo>
                  <a:pt x="7759242" y="1204143"/>
                  <a:pt x="7762772" y="1204143"/>
                  <a:pt x="7762772" y="1204143"/>
                </a:cubicBezTo>
                <a:lnTo>
                  <a:pt x="7752182" y="1214733"/>
                </a:lnTo>
                <a:cubicBezTo>
                  <a:pt x="7752182" y="1207673"/>
                  <a:pt x="7752182" y="1204143"/>
                  <a:pt x="7752182" y="1204143"/>
                </a:cubicBezTo>
                <a:close/>
                <a:moveTo>
                  <a:pt x="6576646" y="1204143"/>
                </a:moveTo>
                <a:lnTo>
                  <a:pt x="6587236" y="1214733"/>
                </a:lnTo>
                <a:cubicBezTo>
                  <a:pt x="6587236" y="1214733"/>
                  <a:pt x="6587236" y="1212968"/>
                  <a:pt x="6587236" y="1209437"/>
                </a:cubicBezTo>
                <a:cubicBezTo>
                  <a:pt x="6587236" y="1205908"/>
                  <a:pt x="6583706" y="1204143"/>
                  <a:pt x="6576646" y="1204143"/>
                </a:cubicBezTo>
                <a:close/>
                <a:moveTo>
                  <a:pt x="2986495" y="1204143"/>
                </a:moveTo>
                <a:cubicBezTo>
                  <a:pt x="2986495" y="1204143"/>
                  <a:pt x="2986495" y="1207673"/>
                  <a:pt x="2986495" y="1214733"/>
                </a:cubicBezTo>
                <a:cubicBezTo>
                  <a:pt x="2993556" y="1214733"/>
                  <a:pt x="2997086" y="1212968"/>
                  <a:pt x="2997086" y="1209437"/>
                </a:cubicBezTo>
                <a:cubicBezTo>
                  <a:pt x="2997086" y="1205908"/>
                  <a:pt x="2993556" y="1204143"/>
                  <a:pt x="2986495" y="1204143"/>
                </a:cubicBezTo>
                <a:close/>
                <a:moveTo>
                  <a:pt x="2467566" y="1204143"/>
                </a:moveTo>
                <a:lnTo>
                  <a:pt x="2478156" y="1204143"/>
                </a:lnTo>
                <a:cubicBezTo>
                  <a:pt x="2478156" y="1204143"/>
                  <a:pt x="2478156" y="1207673"/>
                  <a:pt x="2478156" y="1214733"/>
                </a:cubicBezTo>
                <a:cubicBezTo>
                  <a:pt x="2471096" y="1214733"/>
                  <a:pt x="2467566" y="1211202"/>
                  <a:pt x="2467566" y="1204143"/>
                </a:cubicBezTo>
                <a:close/>
                <a:moveTo>
                  <a:pt x="2160443" y="1204143"/>
                </a:moveTo>
                <a:cubicBezTo>
                  <a:pt x="2160443" y="1204143"/>
                  <a:pt x="2163974" y="1207673"/>
                  <a:pt x="2171034" y="1214733"/>
                </a:cubicBezTo>
                <a:cubicBezTo>
                  <a:pt x="2178094" y="1214733"/>
                  <a:pt x="2181625" y="1212968"/>
                  <a:pt x="2181625" y="1209437"/>
                </a:cubicBezTo>
                <a:cubicBezTo>
                  <a:pt x="2181625" y="1205908"/>
                  <a:pt x="2178094" y="1204143"/>
                  <a:pt x="2171034" y="1204143"/>
                </a:cubicBezTo>
                <a:close/>
                <a:moveTo>
                  <a:pt x="1323802" y="1204143"/>
                </a:moveTo>
                <a:cubicBezTo>
                  <a:pt x="1330861" y="1204143"/>
                  <a:pt x="1344982" y="1207673"/>
                  <a:pt x="1366162" y="1214733"/>
                </a:cubicBezTo>
                <a:lnTo>
                  <a:pt x="1355573" y="1235914"/>
                </a:lnTo>
                <a:cubicBezTo>
                  <a:pt x="1341452" y="1228854"/>
                  <a:pt x="1330861" y="1225324"/>
                  <a:pt x="1323802" y="1225324"/>
                </a:cubicBezTo>
                <a:cubicBezTo>
                  <a:pt x="1316740" y="1218264"/>
                  <a:pt x="1314975" y="1214733"/>
                  <a:pt x="1318506" y="1214733"/>
                </a:cubicBezTo>
                <a:cubicBezTo>
                  <a:pt x="1322036" y="1214733"/>
                  <a:pt x="1323802" y="1211202"/>
                  <a:pt x="1323802" y="1204143"/>
                </a:cubicBezTo>
                <a:close/>
                <a:moveTo>
                  <a:pt x="7879267" y="1198849"/>
                </a:moveTo>
                <a:cubicBezTo>
                  <a:pt x="7875736" y="1198849"/>
                  <a:pt x="7872206" y="1200614"/>
                  <a:pt x="7868675" y="1204143"/>
                </a:cubicBezTo>
                <a:lnTo>
                  <a:pt x="7879267" y="1214733"/>
                </a:lnTo>
                <a:lnTo>
                  <a:pt x="7889856" y="1214733"/>
                </a:lnTo>
                <a:lnTo>
                  <a:pt x="7889856" y="1204143"/>
                </a:lnTo>
                <a:cubicBezTo>
                  <a:pt x="7886326" y="1200614"/>
                  <a:pt x="7882796" y="1198849"/>
                  <a:pt x="7879267" y="1198849"/>
                </a:cubicBezTo>
                <a:close/>
                <a:moveTo>
                  <a:pt x="7995760" y="1193552"/>
                </a:moveTo>
                <a:lnTo>
                  <a:pt x="8006350" y="1193552"/>
                </a:lnTo>
                <a:lnTo>
                  <a:pt x="8006350" y="1204143"/>
                </a:lnTo>
                <a:close/>
                <a:moveTo>
                  <a:pt x="1461477" y="1193552"/>
                </a:moveTo>
                <a:cubicBezTo>
                  <a:pt x="1468537" y="1193552"/>
                  <a:pt x="1472067" y="1193552"/>
                  <a:pt x="1472067" y="1193552"/>
                </a:cubicBezTo>
                <a:lnTo>
                  <a:pt x="1461477" y="1204143"/>
                </a:lnTo>
                <a:cubicBezTo>
                  <a:pt x="1461477" y="1197083"/>
                  <a:pt x="1461477" y="1193552"/>
                  <a:pt x="1461477" y="1193552"/>
                </a:cubicBezTo>
                <a:close/>
                <a:moveTo>
                  <a:pt x="1080222" y="1193552"/>
                </a:moveTo>
                <a:lnTo>
                  <a:pt x="1111993" y="1193552"/>
                </a:lnTo>
                <a:lnTo>
                  <a:pt x="1138469" y="1220029"/>
                </a:lnTo>
                <a:lnTo>
                  <a:pt x="1127878" y="1214733"/>
                </a:lnTo>
                <a:cubicBezTo>
                  <a:pt x="1124348" y="1214733"/>
                  <a:pt x="1115523" y="1211202"/>
                  <a:pt x="1101402" y="1204143"/>
                </a:cubicBezTo>
                <a:cubicBezTo>
                  <a:pt x="1087282" y="1197083"/>
                  <a:pt x="1080222" y="1193552"/>
                  <a:pt x="1080222" y="1193552"/>
                </a:cubicBezTo>
                <a:close/>
                <a:moveTo>
                  <a:pt x="2671431" y="1188258"/>
                </a:moveTo>
                <a:cubicBezTo>
                  <a:pt x="2673195" y="1188258"/>
                  <a:pt x="2675844" y="1190022"/>
                  <a:pt x="2679374" y="1193552"/>
                </a:cubicBezTo>
                <a:cubicBezTo>
                  <a:pt x="2679374" y="1200612"/>
                  <a:pt x="2677608" y="1204143"/>
                  <a:pt x="2674080" y="1204143"/>
                </a:cubicBezTo>
                <a:cubicBezTo>
                  <a:pt x="2670548" y="1204143"/>
                  <a:pt x="2668783" y="1200612"/>
                  <a:pt x="2668783" y="1193552"/>
                </a:cubicBezTo>
                <a:cubicBezTo>
                  <a:pt x="2668783" y="1190022"/>
                  <a:pt x="2669666" y="1188258"/>
                  <a:pt x="2671431" y="1188258"/>
                </a:cubicBezTo>
                <a:close/>
                <a:moveTo>
                  <a:pt x="8122846" y="1182962"/>
                </a:moveTo>
                <a:cubicBezTo>
                  <a:pt x="8122846" y="1182962"/>
                  <a:pt x="8122846" y="1186493"/>
                  <a:pt x="8122846" y="1193552"/>
                </a:cubicBezTo>
                <a:cubicBezTo>
                  <a:pt x="8122846" y="1193552"/>
                  <a:pt x="8119316" y="1193552"/>
                  <a:pt x="8112254" y="1193552"/>
                </a:cubicBezTo>
                <a:close/>
                <a:moveTo>
                  <a:pt x="7953398" y="1182962"/>
                </a:moveTo>
                <a:lnTo>
                  <a:pt x="7963990" y="1182962"/>
                </a:lnTo>
                <a:lnTo>
                  <a:pt x="7974579" y="1193552"/>
                </a:lnTo>
                <a:cubicBezTo>
                  <a:pt x="7967519" y="1193552"/>
                  <a:pt x="7962223" y="1191787"/>
                  <a:pt x="7958694" y="1188258"/>
                </a:cubicBezTo>
                <a:cubicBezTo>
                  <a:pt x="7955164" y="1184727"/>
                  <a:pt x="7953398" y="1182962"/>
                  <a:pt x="7953398" y="1182962"/>
                </a:cubicBezTo>
                <a:close/>
                <a:moveTo>
                  <a:pt x="2012178" y="1182962"/>
                </a:moveTo>
                <a:cubicBezTo>
                  <a:pt x="2019238" y="1190022"/>
                  <a:pt x="2022769" y="1193552"/>
                  <a:pt x="2022769" y="1193552"/>
                </a:cubicBezTo>
                <a:lnTo>
                  <a:pt x="2022769" y="1182962"/>
                </a:lnTo>
                <a:close/>
                <a:moveTo>
                  <a:pt x="1175535" y="1182962"/>
                </a:moveTo>
                <a:cubicBezTo>
                  <a:pt x="1182596" y="1182962"/>
                  <a:pt x="1186126" y="1186493"/>
                  <a:pt x="1186126" y="1193552"/>
                </a:cubicBezTo>
                <a:cubicBezTo>
                  <a:pt x="1186126" y="1193552"/>
                  <a:pt x="1182596" y="1193552"/>
                  <a:pt x="1175535" y="1193552"/>
                </a:cubicBezTo>
                <a:cubicBezTo>
                  <a:pt x="1175535" y="1193552"/>
                  <a:pt x="1173771" y="1191787"/>
                  <a:pt x="1170240" y="1188258"/>
                </a:cubicBezTo>
                <a:cubicBezTo>
                  <a:pt x="1166711" y="1184727"/>
                  <a:pt x="1168475" y="1182962"/>
                  <a:pt x="1175535" y="1182962"/>
                </a:cubicBezTo>
                <a:close/>
                <a:moveTo>
                  <a:pt x="7889856" y="1172371"/>
                </a:moveTo>
                <a:cubicBezTo>
                  <a:pt x="7889856" y="1179431"/>
                  <a:pt x="7893386" y="1182962"/>
                  <a:pt x="7900446" y="1182962"/>
                </a:cubicBezTo>
                <a:lnTo>
                  <a:pt x="7900446" y="1172371"/>
                </a:lnTo>
                <a:cubicBezTo>
                  <a:pt x="7900446" y="1172371"/>
                  <a:pt x="7896917" y="1172371"/>
                  <a:pt x="7889856" y="1172371"/>
                </a:cubicBezTo>
                <a:close/>
                <a:moveTo>
                  <a:pt x="7868675" y="1172371"/>
                </a:moveTo>
                <a:cubicBezTo>
                  <a:pt x="7868675" y="1179431"/>
                  <a:pt x="7870441" y="1182962"/>
                  <a:pt x="7873971" y="1182962"/>
                </a:cubicBezTo>
                <a:cubicBezTo>
                  <a:pt x="7877500" y="1182962"/>
                  <a:pt x="7879267" y="1181197"/>
                  <a:pt x="7879267" y="1177666"/>
                </a:cubicBezTo>
                <a:cubicBezTo>
                  <a:pt x="7879267" y="1174137"/>
                  <a:pt x="7875736" y="1172371"/>
                  <a:pt x="7868675" y="1172371"/>
                </a:cubicBezTo>
                <a:close/>
                <a:moveTo>
                  <a:pt x="6031238" y="1172371"/>
                </a:moveTo>
                <a:cubicBezTo>
                  <a:pt x="6027709" y="1172371"/>
                  <a:pt x="6025943" y="1175902"/>
                  <a:pt x="6025943" y="1182962"/>
                </a:cubicBezTo>
                <a:lnTo>
                  <a:pt x="6036534" y="1182962"/>
                </a:lnTo>
                <a:cubicBezTo>
                  <a:pt x="6036534" y="1182962"/>
                  <a:pt x="6036534" y="1181197"/>
                  <a:pt x="6036534" y="1177666"/>
                </a:cubicBezTo>
                <a:cubicBezTo>
                  <a:pt x="6036534" y="1174137"/>
                  <a:pt x="6034768" y="1172371"/>
                  <a:pt x="6031238" y="1172371"/>
                </a:cubicBezTo>
                <a:close/>
                <a:moveTo>
                  <a:pt x="1885093" y="1172371"/>
                </a:moveTo>
                <a:lnTo>
                  <a:pt x="1885093" y="1182962"/>
                </a:lnTo>
                <a:lnTo>
                  <a:pt x="1874503" y="1182962"/>
                </a:lnTo>
                <a:cubicBezTo>
                  <a:pt x="1874503" y="1175902"/>
                  <a:pt x="1878032" y="1172371"/>
                  <a:pt x="1885093" y="1172371"/>
                </a:cubicBezTo>
                <a:close/>
                <a:moveTo>
                  <a:pt x="8888002" y="1164428"/>
                </a:moveTo>
                <a:cubicBezTo>
                  <a:pt x="8889768" y="1164428"/>
                  <a:pt x="8892415" y="1165312"/>
                  <a:pt x="8895945" y="1167077"/>
                </a:cubicBezTo>
                <a:cubicBezTo>
                  <a:pt x="8903007" y="1170606"/>
                  <a:pt x="8906536" y="1172371"/>
                  <a:pt x="8906536" y="1172371"/>
                </a:cubicBezTo>
                <a:cubicBezTo>
                  <a:pt x="8906536" y="1172371"/>
                  <a:pt x="8903007" y="1172371"/>
                  <a:pt x="8895945" y="1172371"/>
                </a:cubicBezTo>
                <a:cubicBezTo>
                  <a:pt x="8888884" y="1172371"/>
                  <a:pt x="8885355" y="1170606"/>
                  <a:pt x="8885355" y="1167077"/>
                </a:cubicBezTo>
                <a:cubicBezTo>
                  <a:pt x="8885355" y="1165312"/>
                  <a:pt x="8886236" y="1164428"/>
                  <a:pt x="8888002" y="1164428"/>
                </a:cubicBezTo>
                <a:close/>
                <a:moveTo>
                  <a:pt x="2859410" y="1161781"/>
                </a:moveTo>
                <a:cubicBezTo>
                  <a:pt x="2852351" y="1161781"/>
                  <a:pt x="2850585" y="1163546"/>
                  <a:pt x="2854115" y="1167077"/>
                </a:cubicBezTo>
                <a:cubicBezTo>
                  <a:pt x="2857646" y="1170606"/>
                  <a:pt x="2861175" y="1172371"/>
                  <a:pt x="2864707" y="1172371"/>
                </a:cubicBezTo>
                <a:cubicBezTo>
                  <a:pt x="2868235" y="1172371"/>
                  <a:pt x="2870002" y="1168841"/>
                  <a:pt x="2870002" y="1161781"/>
                </a:cubicBezTo>
                <a:cubicBezTo>
                  <a:pt x="2870002" y="1161781"/>
                  <a:pt x="2866471" y="1161781"/>
                  <a:pt x="2859410" y="1161781"/>
                </a:cubicBezTo>
                <a:close/>
                <a:moveTo>
                  <a:pt x="2075721" y="1161781"/>
                </a:moveTo>
                <a:cubicBezTo>
                  <a:pt x="2082781" y="1168841"/>
                  <a:pt x="2086311" y="1172371"/>
                  <a:pt x="2086311" y="1172371"/>
                </a:cubicBezTo>
                <a:cubicBezTo>
                  <a:pt x="2086311" y="1172371"/>
                  <a:pt x="2086311" y="1175902"/>
                  <a:pt x="2086311" y="1182962"/>
                </a:cubicBezTo>
                <a:cubicBezTo>
                  <a:pt x="2086311" y="1182962"/>
                  <a:pt x="2089841" y="1182962"/>
                  <a:pt x="2096901" y="1182962"/>
                </a:cubicBezTo>
                <a:lnTo>
                  <a:pt x="2086311" y="1193552"/>
                </a:lnTo>
                <a:lnTo>
                  <a:pt x="2075721" y="1193552"/>
                </a:lnTo>
                <a:cubicBezTo>
                  <a:pt x="2082781" y="1200612"/>
                  <a:pt x="2096901" y="1204143"/>
                  <a:pt x="2118082" y="1204143"/>
                </a:cubicBezTo>
                <a:cubicBezTo>
                  <a:pt x="2111022" y="1197083"/>
                  <a:pt x="2107491" y="1193552"/>
                  <a:pt x="2107491" y="1193552"/>
                </a:cubicBezTo>
                <a:cubicBezTo>
                  <a:pt x="2107491" y="1186493"/>
                  <a:pt x="2107491" y="1182962"/>
                  <a:pt x="2107491" y="1182962"/>
                </a:cubicBezTo>
                <a:lnTo>
                  <a:pt x="2149853" y="1182962"/>
                </a:lnTo>
                <a:cubicBezTo>
                  <a:pt x="2163974" y="1190022"/>
                  <a:pt x="2178094" y="1193552"/>
                  <a:pt x="2192215" y="1193552"/>
                </a:cubicBezTo>
                <a:cubicBezTo>
                  <a:pt x="2178094" y="1186493"/>
                  <a:pt x="2167504" y="1182962"/>
                  <a:pt x="2160443" y="1182962"/>
                </a:cubicBezTo>
                <a:cubicBezTo>
                  <a:pt x="2153384" y="1182962"/>
                  <a:pt x="2142793" y="1179431"/>
                  <a:pt x="2128673" y="1172371"/>
                </a:cubicBezTo>
                <a:cubicBezTo>
                  <a:pt x="2114552" y="1165312"/>
                  <a:pt x="2096901" y="1161781"/>
                  <a:pt x="2075721" y="1161781"/>
                </a:cubicBezTo>
                <a:close/>
                <a:moveTo>
                  <a:pt x="6502512" y="1151191"/>
                </a:moveTo>
                <a:cubicBezTo>
                  <a:pt x="6495451" y="1151191"/>
                  <a:pt x="6490156" y="1152956"/>
                  <a:pt x="6486627" y="1156485"/>
                </a:cubicBezTo>
                <a:cubicBezTo>
                  <a:pt x="6483098" y="1160016"/>
                  <a:pt x="6484861" y="1163546"/>
                  <a:pt x="6491922" y="1167077"/>
                </a:cubicBezTo>
                <a:cubicBezTo>
                  <a:pt x="6498983" y="1170606"/>
                  <a:pt x="6507807" y="1174137"/>
                  <a:pt x="6518398" y="1177666"/>
                </a:cubicBezTo>
                <a:cubicBezTo>
                  <a:pt x="6528988" y="1181197"/>
                  <a:pt x="6537813" y="1186493"/>
                  <a:pt x="6544874" y="1193552"/>
                </a:cubicBezTo>
                <a:cubicBezTo>
                  <a:pt x="6551935" y="1186493"/>
                  <a:pt x="6557230" y="1184727"/>
                  <a:pt x="6560759" y="1188258"/>
                </a:cubicBezTo>
                <a:cubicBezTo>
                  <a:pt x="6564290" y="1191787"/>
                  <a:pt x="6566054" y="1193552"/>
                  <a:pt x="6566054" y="1193552"/>
                </a:cubicBezTo>
                <a:lnTo>
                  <a:pt x="6576646" y="1193552"/>
                </a:lnTo>
                <a:lnTo>
                  <a:pt x="6597826" y="1204143"/>
                </a:lnTo>
                <a:cubicBezTo>
                  <a:pt x="6604887" y="1211202"/>
                  <a:pt x="6615477" y="1218264"/>
                  <a:pt x="6629598" y="1225324"/>
                </a:cubicBezTo>
                <a:lnTo>
                  <a:pt x="6629598" y="1214733"/>
                </a:lnTo>
                <a:cubicBezTo>
                  <a:pt x="6629598" y="1214733"/>
                  <a:pt x="6629598" y="1212968"/>
                  <a:pt x="6629598" y="1209437"/>
                </a:cubicBezTo>
                <a:cubicBezTo>
                  <a:pt x="6629598" y="1205908"/>
                  <a:pt x="6629598" y="1200612"/>
                  <a:pt x="6629598" y="1193552"/>
                </a:cubicBezTo>
                <a:lnTo>
                  <a:pt x="6640188" y="1193552"/>
                </a:lnTo>
                <a:cubicBezTo>
                  <a:pt x="6640188" y="1207673"/>
                  <a:pt x="6640188" y="1214733"/>
                  <a:pt x="6640188" y="1214733"/>
                </a:cubicBezTo>
                <a:lnTo>
                  <a:pt x="6650778" y="1204143"/>
                </a:lnTo>
                <a:lnTo>
                  <a:pt x="6661368" y="1204143"/>
                </a:lnTo>
                <a:lnTo>
                  <a:pt x="6671958" y="1204143"/>
                </a:lnTo>
                <a:cubicBezTo>
                  <a:pt x="6664898" y="1204143"/>
                  <a:pt x="6661368" y="1207673"/>
                  <a:pt x="6661368" y="1214733"/>
                </a:cubicBezTo>
                <a:cubicBezTo>
                  <a:pt x="6661368" y="1214733"/>
                  <a:pt x="6663134" y="1214733"/>
                  <a:pt x="6666664" y="1214733"/>
                </a:cubicBezTo>
                <a:cubicBezTo>
                  <a:pt x="6670194" y="1214733"/>
                  <a:pt x="6675488" y="1214733"/>
                  <a:pt x="6682550" y="1214733"/>
                </a:cubicBezTo>
                <a:lnTo>
                  <a:pt x="6693140" y="1214733"/>
                </a:lnTo>
                <a:cubicBezTo>
                  <a:pt x="6686079" y="1214733"/>
                  <a:pt x="6686079" y="1211202"/>
                  <a:pt x="6693140" y="1204143"/>
                </a:cubicBezTo>
                <a:lnTo>
                  <a:pt x="6682550" y="1193552"/>
                </a:lnTo>
                <a:cubicBezTo>
                  <a:pt x="6675488" y="1193552"/>
                  <a:pt x="6668429" y="1193552"/>
                  <a:pt x="6661368" y="1193552"/>
                </a:cubicBezTo>
                <a:cubicBezTo>
                  <a:pt x="6654307" y="1193552"/>
                  <a:pt x="6649012" y="1191787"/>
                  <a:pt x="6645483" y="1188258"/>
                </a:cubicBezTo>
                <a:cubicBezTo>
                  <a:pt x="6641954" y="1184727"/>
                  <a:pt x="6640188" y="1182962"/>
                  <a:pt x="6640188" y="1182962"/>
                </a:cubicBezTo>
                <a:lnTo>
                  <a:pt x="6629598" y="1182962"/>
                </a:lnTo>
                <a:cubicBezTo>
                  <a:pt x="6629598" y="1175902"/>
                  <a:pt x="6629598" y="1172371"/>
                  <a:pt x="6629598" y="1172371"/>
                </a:cubicBezTo>
                <a:cubicBezTo>
                  <a:pt x="6629598" y="1172371"/>
                  <a:pt x="6629598" y="1168841"/>
                  <a:pt x="6629598" y="1161781"/>
                </a:cubicBezTo>
                <a:cubicBezTo>
                  <a:pt x="6629598" y="1161781"/>
                  <a:pt x="6627832" y="1161781"/>
                  <a:pt x="6624302" y="1161781"/>
                </a:cubicBezTo>
                <a:cubicBezTo>
                  <a:pt x="6620772" y="1161781"/>
                  <a:pt x="6615477" y="1161781"/>
                  <a:pt x="6608416" y="1161781"/>
                </a:cubicBezTo>
                <a:cubicBezTo>
                  <a:pt x="6601355" y="1161781"/>
                  <a:pt x="6592531" y="1160016"/>
                  <a:pt x="6581940" y="1156485"/>
                </a:cubicBezTo>
                <a:cubicBezTo>
                  <a:pt x="6571350" y="1152956"/>
                  <a:pt x="6562525" y="1151191"/>
                  <a:pt x="6555464" y="1151191"/>
                </a:cubicBezTo>
                <a:cubicBezTo>
                  <a:pt x="6548403" y="1151191"/>
                  <a:pt x="6541344" y="1151191"/>
                  <a:pt x="6534284" y="1151191"/>
                </a:cubicBezTo>
                <a:lnTo>
                  <a:pt x="6534284" y="1161781"/>
                </a:lnTo>
                <a:cubicBezTo>
                  <a:pt x="6527223" y="1161781"/>
                  <a:pt x="6516632" y="1161781"/>
                  <a:pt x="6502512" y="1161781"/>
                </a:cubicBezTo>
                <a:close/>
                <a:moveTo>
                  <a:pt x="6100076" y="1151191"/>
                </a:moveTo>
                <a:lnTo>
                  <a:pt x="6100076" y="1161781"/>
                </a:lnTo>
                <a:cubicBezTo>
                  <a:pt x="6107138" y="1161781"/>
                  <a:pt x="6110668" y="1161781"/>
                  <a:pt x="6110668" y="1161781"/>
                </a:cubicBezTo>
                <a:close/>
                <a:moveTo>
                  <a:pt x="2329890" y="1151191"/>
                </a:moveTo>
                <a:lnTo>
                  <a:pt x="2329890" y="1161781"/>
                </a:lnTo>
                <a:lnTo>
                  <a:pt x="2340481" y="1161781"/>
                </a:lnTo>
                <a:cubicBezTo>
                  <a:pt x="2340481" y="1154721"/>
                  <a:pt x="2336950" y="1151191"/>
                  <a:pt x="2329890" y="1151191"/>
                </a:cubicBezTo>
                <a:close/>
                <a:moveTo>
                  <a:pt x="1863912" y="1151191"/>
                </a:moveTo>
                <a:cubicBezTo>
                  <a:pt x="1863912" y="1158250"/>
                  <a:pt x="1862147" y="1161781"/>
                  <a:pt x="1858616" y="1161781"/>
                </a:cubicBezTo>
                <a:cubicBezTo>
                  <a:pt x="1855087" y="1161781"/>
                  <a:pt x="1853322" y="1160016"/>
                  <a:pt x="1853322" y="1156485"/>
                </a:cubicBezTo>
                <a:cubicBezTo>
                  <a:pt x="1853322" y="1152956"/>
                  <a:pt x="1856852" y="1151191"/>
                  <a:pt x="1863912" y="1151191"/>
                </a:cubicBezTo>
                <a:close/>
                <a:moveTo>
                  <a:pt x="7433144" y="1144572"/>
                </a:moveTo>
                <a:cubicBezTo>
                  <a:pt x="7432262" y="1143688"/>
                  <a:pt x="7430938" y="1144131"/>
                  <a:pt x="7429174" y="1145896"/>
                </a:cubicBezTo>
                <a:cubicBezTo>
                  <a:pt x="7425644" y="1149426"/>
                  <a:pt x="7427408" y="1151191"/>
                  <a:pt x="7434468" y="1151191"/>
                </a:cubicBezTo>
                <a:cubicBezTo>
                  <a:pt x="7434468" y="1147662"/>
                  <a:pt x="7434026" y="1145454"/>
                  <a:pt x="7433144" y="1144572"/>
                </a:cubicBezTo>
                <a:close/>
                <a:moveTo>
                  <a:pt x="8800632" y="1140600"/>
                </a:moveTo>
                <a:cubicBezTo>
                  <a:pt x="8800632" y="1140600"/>
                  <a:pt x="8812988" y="1144131"/>
                  <a:pt x="8837697" y="1151191"/>
                </a:cubicBezTo>
                <a:cubicBezTo>
                  <a:pt x="8862409" y="1158250"/>
                  <a:pt x="8874765" y="1165312"/>
                  <a:pt x="8874765" y="1172371"/>
                </a:cubicBezTo>
                <a:lnTo>
                  <a:pt x="8832403" y="1161781"/>
                </a:lnTo>
                <a:close/>
                <a:moveTo>
                  <a:pt x="6438970" y="1140600"/>
                </a:moveTo>
                <a:cubicBezTo>
                  <a:pt x="6446031" y="1147660"/>
                  <a:pt x="6449560" y="1151191"/>
                  <a:pt x="6449560" y="1151191"/>
                </a:cubicBezTo>
                <a:cubicBezTo>
                  <a:pt x="6449560" y="1151191"/>
                  <a:pt x="6451326" y="1152956"/>
                  <a:pt x="6454855" y="1156485"/>
                </a:cubicBezTo>
                <a:cubicBezTo>
                  <a:pt x="6458384" y="1160016"/>
                  <a:pt x="6460150" y="1161781"/>
                  <a:pt x="6460150" y="1161781"/>
                </a:cubicBezTo>
                <a:lnTo>
                  <a:pt x="6470740" y="1161781"/>
                </a:lnTo>
                <a:lnTo>
                  <a:pt x="6470740" y="1151191"/>
                </a:lnTo>
                <a:lnTo>
                  <a:pt x="6460150" y="1140600"/>
                </a:lnTo>
                <a:close/>
                <a:moveTo>
                  <a:pt x="3283027" y="1140600"/>
                </a:moveTo>
                <a:cubicBezTo>
                  <a:pt x="3283027" y="1147660"/>
                  <a:pt x="3286557" y="1151191"/>
                  <a:pt x="3293618" y="1151191"/>
                </a:cubicBezTo>
                <a:cubicBezTo>
                  <a:pt x="3293618" y="1144131"/>
                  <a:pt x="3293618" y="1140600"/>
                  <a:pt x="3293618" y="1140600"/>
                </a:cubicBezTo>
                <a:close/>
                <a:moveTo>
                  <a:pt x="3018266" y="1140600"/>
                </a:moveTo>
                <a:cubicBezTo>
                  <a:pt x="3011207" y="1140600"/>
                  <a:pt x="3007676" y="1142365"/>
                  <a:pt x="3007676" y="1145896"/>
                </a:cubicBezTo>
                <a:cubicBezTo>
                  <a:pt x="3007676" y="1149426"/>
                  <a:pt x="3004146" y="1151191"/>
                  <a:pt x="2997086" y="1151191"/>
                </a:cubicBezTo>
                <a:lnTo>
                  <a:pt x="2986495" y="1151191"/>
                </a:lnTo>
                <a:lnTo>
                  <a:pt x="2997086" y="1161781"/>
                </a:lnTo>
                <a:lnTo>
                  <a:pt x="3018266" y="1161781"/>
                </a:lnTo>
                <a:lnTo>
                  <a:pt x="3028858" y="1151191"/>
                </a:lnTo>
                <a:cubicBezTo>
                  <a:pt x="3028858" y="1144131"/>
                  <a:pt x="3025327" y="1140600"/>
                  <a:pt x="3018266" y="1140600"/>
                </a:cubicBezTo>
                <a:close/>
                <a:moveTo>
                  <a:pt x="3190361" y="1135306"/>
                </a:moveTo>
                <a:cubicBezTo>
                  <a:pt x="3188596" y="1135306"/>
                  <a:pt x="3187714" y="1137070"/>
                  <a:pt x="3187714" y="1140600"/>
                </a:cubicBezTo>
                <a:lnTo>
                  <a:pt x="3198303" y="1140600"/>
                </a:lnTo>
                <a:cubicBezTo>
                  <a:pt x="3194774" y="1137070"/>
                  <a:pt x="3192125" y="1135306"/>
                  <a:pt x="3190361" y="1135306"/>
                </a:cubicBezTo>
                <a:close/>
                <a:moveTo>
                  <a:pt x="8048712" y="1130010"/>
                </a:moveTo>
                <a:lnTo>
                  <a:pt x="8069894" y="1130010"/>
                </a:lnTo>
                <a:lnTo>
                  <a:pt x="8069894" y="1140600"/>
                </a:lnTo>
                <a:cubicBezTo>
                  <a:pt x="8062833" y="1140600"/>
                  <a:pt x="8055773" y="1137070"/>
                  <a:pt x="8048712" y="1130010"/>
                </a:cubicBezTo>
                <a:close/>
                <a:moveTo>
                  <a:pt x="7752182" y="1130010"/>
                </a:moveTo>
                <a:lnTo>
                  <a:pt x="7752182" y="1140600"/>
                </a:lnTo>
                <a:cubicBezTo>
                  <a:pt x="7759242" y="1140600"/>
                  <a:pt x="7762772" y="1140600"/>
                  <a:pt x="7762772" y="1140600"/>
                </a:cubicBezTo>
                <a:cubicBezTo>
                  <a:pt x="7762772" y="1133541"/>
                  <a:pt x="7759242" y="1130010"/>
                  <a:pt x="7752182" y="1130010"/>
                </a:cubicBezTo>
                <a:close/>
                <a:moveTo>
                  <a:pt x="6417788" y="1130010"/>
                </a:moveTo>
                <a:lnTo>
                  <a:pt x="6417788" y="1140600"/>
                </a:lnTo>
                <a:lnTo>
                  <a:pt x="6423084" y="1140600"/>
                </a:lnTo>
                <a:cubicBezTo>
                  <a:pt x="6419554" y="1140600"/>
                  <a:pt x="6417788" y="1137070"/>
                  <a:pt x="6417788" y="1130010"/>
                </a:cubicBezTo>
                <a:close/>
                <a:moveTo>
                  <a:pt x="2319299" y="1130010"/>
                </a:moveTo>
                <a:lnTo>
                  <a:pt x="2308710" y="1140600"/>
                </a:lnTo>
                <a:cubicBezTo>
                  <a:pt x="2315769" y="1140600"/>
                  <a:pt x="2319299" y="1140600"/>
                  <a:pt x="2319299" y="1140600"/>
                </a:cubicBezTo>
                <a:cubicBezTo>
                  <a:pt x="2319299" y="1133541"/>
                  <a:pt x="2319299" y="1130010"/>
                  <a:pt x="2319299" y="1130010"/>
                </a:cubicBezTo>
                <a:close/>
                <a:moveTo>
                  <a:pt x="2758803" y="1126700"/>
                </a:moveTo>
                <a:cubicBezTo>
                  <a:pt x="2753506" y="1127142"/>
                  <a:pt x="2748211" y="1128245"/>
                  <a:pt x="2742916" y="1130010"/>
                </a:cubicBezTo>
                <a:lnTo>
                  <a:pt x="2732326" y="1130010"/>
                </a:lnTo>
                <a:lnTo>
                  <a:pt x="2753506" y="1140600"/>
                </a:lnTo>
                <a:cubicBezTo>
                  <a:pt x="2767627" y="1140600"/>
                  <a:pt x="2778218" y="1140600"/>
                  <a:pt x="2785278" y="1140600"/>
                </a:cubicBezTo>
                <a:lnTo>
                  <a:pt x="2795868" y="1140600"/>
                </a:lnTo>
                <a:cubicBezTo>
                  <a:pt x="2802927" y="1147660"/>
                  <a:pt x="2806458" y="1151191"/>
                  <a:pt x="2806458" y="1151191"/>
                </a:cubicBezTo>
                <a:cubicBezTo>
                  <a:pt x="2806458" y="1151191"/>
                  <a:pt x="2809989" y="1151191"/>
                  <a:pt x="2817049" y="1151191"/>
                </a:cubicBezTo>
                <a:lnTo>
                  <a:pt x="2806458" y="1140600"/>
                </a:lnTo>
                <a:cubicBezTo>
                  <a:pt x="2790573" y="1130010"/>
                  <a:pt x="2774687" y="1125376"/>
                  <a:pt x="2758803" y="1126700"/>
                </a:cubicBezTo>
                <a:close/>
                <a:moveTo>
                  <a:pt x="6473389" y="1124714"/>
                </a:moveTo>
                <a:cubicBezTo>
                  <a:pt x="6471624" y="1124714"/>
                  <a:pt x="6470740" y="1126481"/>
                  <a:pt x="6470740" y="1130010"/>
                </a:cubicBezTo>
                <a:lnTo>
                  <a:pt x="6481332" y="1130010"/>
                </a:lnTo>
                <a:cubicBezTo>
                  <a:pt x="6477800" y="1126481"/>
                  <a:pt x="6475154" y="1124714"/>
                  <a:pt x="6473389" y="1124714"/>
                </a:cubicBezTo>
                <a:close/>
                <a:moveTo>
                  <a:pt x="5847231" y="1123391"/>
                </a:moveTo>
                <a:cubicBezTo>
                  <a:pt x="5846347" y="1124273"/>
                  <a:pt x="5845908" y="1126481"/>
                  <a:pt x="5845908" y="1130010"/>
                </a:cubicBezTo>
                <a:cubicBezTo>
                  <a:pt x="5845908" y="1137070"/>
                  <a:pt x="5845908" y="1140600"/>
                  <a:pt x="5845908" y="1140600"/>
                </a:cubicBezTo>
                <a:cubicBezTo>
                  <a:pt x="5845908" y="1140600"/>
                  <a:pt x="5847672" y="1138835"/>
                  <a:pt x="5851202" y="1135306"/>
                </a:cubicBezTo>
                <a:cubicBezTo>
                  <a:pt x="5854731" y="1131775"/>
                  <a:pt x="5854731" y="1128245"/>
                  <a:pt x="5851202" y="1124714"/>
                </a:cubicBezTo>
                <a:cubicBezTo>
                  <a:pt x="5849436" y="1122950"/>
                  <a:pt x="5848113" y="1122509"/>
                  <a:pt x="5847231" y="1123391"/>
                </a:cubicBezTo>
                <a:close/>
                <a:moveTo>
                  <a:pt x="2255757" y="1119419"/>
                </a:moveTo>
                <a:lnTo>
                  <a:pt x="2255757" y="1130010"/>
                </a:lnTo>
                <a:cubicBezTo>
                  <a:pt x="2241637" y="1130010"/>
                  <a:pt x="2245167" y="1137070"/>
                  <a:pt x="2266347" y="1151191"/>
                </a:cubicBezTo>
                <a:lnTo>
                  <a:pt x="2308710" y="1151191"/>
                </a:lnTo>
                <a:cubicBezTo>
                  <a:pt x="2308710" y="1151191"/>
                  <a:pt x="2306945" y="1147660"/>
                  <a:pt x="2303415" y="1140600"/>
                </a:cubicBezTo>
                <a:cubicBezTo>
                  <a:pt x="2299884" y="1133541"/>
                  <a:pt x="2294589" y="1130010"/>
                  <a:pt x="2287529" y="1130010"/>
                </a:cubicBezTo>
                <a:cubicBezTo>
                  <a:pt x="2280468" y="1130010"/>
                  <a:pt x="2273408" y="1130010"/>
                  <a:pt x="2266347" y="1130010"/>
                </a:cubicBezTo>
                <a:close/>
                <a:moveTo>
                  <a:pt x="1906274" y="1119419"/>
                </a:moveTo>
                <a:lnTo>
                  <a:pt x="1948635" y="1140600"/>
                </a:lnTo>
                <a:lnTo>
                  <a:pt x="2012178" y="1161781"/>
                </a:lnTo>
                <a:cubicBezTo>
                  <a:pt x="2033359" y="1161781"/>
                  <a:pt x="2051009" y="1161781"/>
                  <a:pt x="2065130" y="1161781"/>
                </a:cubicBezTo>
                <a:cubicBezTo>
                  <a:pt x="2065130" y="1154721"/>
                  <a:pt x="2061600" y="1151191"/>
                  <a:pt x="2054540" y="1151191"/>
                </a:cubicBezTo>
                <a:cubicBezTo>
                  <a:pt x="2061600" y="1144131"/>
                  <a:pt x="2061600" y="1138835"/>
                  <a:pt x="2054540" y="1135306"/>
                </a:cubicBezTo>
                <a:cubicBezTo>
                  <a:pt x="2047480" y="1131775"/>
                  <a:pt x="2040419" y="1130010"/>
                  <a:pt x="2033359" y="1130010"/>
                </a:cubicBezTo>
                <a:cubicBezTo>
                  <a:pt x="2026299" y="1130010"/>
                  <a:pt x="2017472" y="1128245"/>
                  <a:pt x="2006882" y="1124714"/>
                </a:cubicBezTo>
                <a:cubicBezTo>
                  <a:pt x="1996293" y="1121184"/>
                  <a:pt x="1987466" y="1119419"/>
                  <a:pt x="1980407" y="1119419"/>
                </a:cubicBezTo>
                <a:close/>
                <a:moveTo>
                  <a:pt x="1885093" y="1119419"/>
                </a:moveTo>
                <a:lnTo>
                  <a:pt x="1874503" y="1130010"/>
                </a:lnTo>
                <a:cubicBezTo>
                  <a:pt x="1874503" y="1130010"/>
                  <a:pt x="1878032" y="1130010"/>
                  <a:pt x="1885093" y="1130010"/>
                </a:cubicBezTo>
                <a:cubicBezTo>
                  <a:pt x="1892153" y="1130010"/>
                  <a:pt x="1895684" y="1130010"/>
                  <a:pt x="1895684" y="1130010"/>
                </a:cubicBezTo>
                <a:cubicBezTo>
                  <a:pt x="1895684" y="1122950"/>
                  <a:pt x="1892153" y="1119419"/>
                  <a:pt x="1885093" y="1119419"/>
                </a:cubicBezTo>
                <a:close/>
                <a:moveTo>
                  <a:pt x="1085517" y="1119419"/>
                </a:moveTo>
                <a:cubicBezTo>
                  <a:pt x="1092577" y="1119419"/>
                  <a:pt x="1101402" y="1122950"/>
                  <a:pt x="1111993" y="1130010"/>
                </a:cubicBezTo>
                <a:cubicBezTo>
                  <a:pt x="1119053" y="1137070"/>
                  <a:pt x="1126114" y="1140600"/>
                  <a:pt x="1133174" y="1140600"/>
                </a:cubicBezTo>
                <a:lnTo>
                  <a:pt x="1249669" y="1193552"/>
                </a:lnTo>
                <a:cubicBezTo>
                  <a:pt x="1221427" y="1193552"/>
                  <a:pt x="1232018" y="1204143"/>
                  <a:pt x="1281440" y="1225324"/>
                </a:cubicBezTo>
                <a:cubicBezTo>
                  <a:pt x="1309681" y="1232383"/>
                  <a:pt x="1323802" y="1239445"/>
                  <a:pt x="1323802" y="1246504"/>
                </a:cubicBezTo>
                <a:cubicBezTo>
                  <a:pt x="1330861" y="1246504"/>
                  <a:pt x="1337922" y="1246504"/>
                  <a:pt x="1344982" y="1246504"/>
                </a:cubicBezTo>
                <a:cubicBezTo>
                  <a:pt x="1352042" y="1246504"/>
                  <a:pt x="1355573" y="1246504"/>
                  <a:pt x="1355573" y="1246504"/>
                </a:cubicBezTo>
                <a:cubicBezTo>
                  <a:pt x="1355573" y="1246504"/>
                  <a:pt x="1352042" y="1250035"/>
                  <a:pt x="1344982" y="1257095"/>
                </a:cubicBezTo>
                <a:cubicBezTo>
                  <a:pt x="1330861" y="1257095"/>
                  <a:pt x="1320271" y="1253564"/>
                  <a:pt x="1313210" y="1246504"/>
                </a:cubicBezTo>
                <a:lnTo>
                  <a:pt x="1292030" y="1235914"/>
                </a:lnTo>
                <a:cubicBezTo>
                  <a:pt x="1277910" y="1235914"/>
                  <a:pt x="1267319" y="1234149"/>
                  <a:pt x="1260258" y="1230619"/>
                </a:cubicBezTo>
                <a:cubicBezTo>
                  <a:pt x="1253199" y="1227089"/>
                  <a:pt x="1242608" y="1221793"/>
                  <a:pt x="1228487" y="1214733"/>
                </a:cubicBezTo>
                <a:cubicBezTo>
                  <a:pt x="1214367" y="1207673"/>
                  <a:pt x="1203777" y="1200612"/>
                  <a:pt x="1196717" y="1193552"/>
                </a:cubicBezTo>
                <a:cubicBezTo>
                  <a:pt x="1189655" y="1186493"/>
                  <a:pt x="1180832" y="1179431"/>
                  <a:pt x="1170240" y="1172371"/>
                </a:cubicBezTo>
                <a:cubicBezTo>
                  <a:pt x="1159651" y="1165312"/>
                  <a:pt x="1150825" y="1161781"/>
                  <a:pt x="1143765" y="1161781"/>
                </a:cubicBezTo>
                <a:cubicBezTo>
                  <a:pt x="1136703" y="1161781"/>
                  <a:pt x="1126114" y="1158250"/>
                  <a:pt x="1111993" y="1151191"/>
                </a:cubicBezTo>
                <a:lnTo>
                  <a:pt x="1080222" y="1130010"/>
                </a:lnTo>
                <a:cubicBezTo>
                  <a:pt x="1073162" y="1130010"/>
                  <a:pt x="1069631" y="1130010"/>
                  <a:pt x="1069631" y="1130010"/>
                </a:cubicBezTo>
                <a:cubicBezTo>
                  <a:pt x="1073162" y="1122950"/>
                  <a:pt x="1078457" y="1119419"/>
                  <a:pt x="1085517" y="1119419"/>
                </a:cubicBezTo>
                <a:close/>
                <a:moveTo>
                  <a:pt x="921366" y="1119419"/>
                </a:moveTo>
                <a:lnTo>
                  <a:pt x="953137" y="1130010"/>
                </a:lnTo>
                <a:lnTo>
                  <a:pt x="995498" y="1151191"/>
                </a:lnTo>
                <a:cubicBezTo>
                  <a:pt x="1002559" y="1151191"/>
                  <a:pt x="1006089" y="1152956"/>
                  <a:pt x="1006089" y="1156485"/>
                </a:cubicBezTo>
                <a:cubicBezTo>
                  <a:pt x="1006089" y="1160016"/>
                  <a:pt x="1007855" y="1161781"/>
                  <a:pt x="1011384" y="1161781"/>
                </a:cubicBezTo>
                <a:cubicBezTo>
                  <a:pt x="1014913" y="1161781"/>
                  <a:pt x="1020210" y="1165312"/>
                  <a:pt x="1027270" y="1172371"/>
                </a:cubicBezTo>
                <a:cubicBezTo>
                  <a:pt x="1041391" y="1179431"/>
                  <a:pt x="1048450" y="1182962"/>
                  <a:pt x="1048450" y="1182962"/>
                </a:cubicBezTo>
                <a:lnTo>
                  <a:pt x="1037859" y="1182962"/>
                </a:lnTo>
                <a:cubicBezTo>
                  <a:pt x="1037859" y="1182962"/>
                  <a:pt x="1027270" y="1179431"/>
                  <a:pt x="1006089" y="1172371"/>
                </a:cubicBezTo>
                <a:cubicBezTo>
                  <a:pt x="984908" y="1165312"/>
                  <a:pt x="967257" y="1158250"/>
                  <a:pt x="953137" y="1151191"/>
                </a:cubicBezTo>
                <a:lnTo>
                  <a:pt x="931956" y="1140600"/>
                </a:lnTo>
                <a:cubicBezTo>
                  <a:pt x="931956" y="1140600"/>
                  <a:pt x="928426" y="1137070"/>
                  <a:pt x="921366" y="1130010"/>
                </a:cubicBezTo>
                <a:close/>
                <a:moveTo>
                  <a:pt x="3199628" y="1111476"/>
                </a:moveTo>
                <a:cubicBezTo>
                  <a:pt x="3196981" y="1111476"/>
                  <a:pt x="3194774" y="1112360"/>
                  <a:pt x="3193008" y="1114125"/>
                </a:cubicBezTo>
                <a:cubicBezTo>
                  <a:pt x="3189479" y="1117654"/>
                  <a:pt x="3191243" y="1119419"/>
                  <a:pt x="3198303" y="1119419"/>
                </a:cubicBezTo>
                <a:lnTo>
                  <a:pt x="3219485" y="1119419"/>
                </a:lnTo>
                <a:cubicBezTo>
                  <a:pt x="3219485" y="1119419"/>
                  <a:pt x="3215954" y="1117654"/>
                  <a:pt x="3208895" y="1114125"/>
                </a:cubicBezTo>
                <a:cubicBezTo>
                  <a:pt x="3205364" y="1112360"/>
                  <a:pt x="3202276" y="1111476"/>
                  <a:pt x="3199628" y="1111476"/>
                </a:cubicBezTo>
                <a:close/>
                <a:moveTo>
                  <a:pt x="7360336" y="1108829"/>
                </a:moveTo>
                <a:cubicBezTo>
                  <a:pt x="7367396" y="1108829"/>
                  <a:pt x="7370926" y="1110594"/>
                  <a:pt x="7370926" y="1114125"/>
                </a:cubicBezTo>
                <a:cubicBezTo>
                  <a:pt x="7370926" y="1117654"/>
                  <a:pt x="7367396" y="1119419"/>
                  <a:pt x="7360336" y="1119419"/>
                </a:cubicBezTo>
                <a:cubicBezTo>
                  <a:pt x="7360336" y="1112360"/>
                  <a:pt x="7360336" y="1108829"/>
                  <a:pt x="7360336" y="1108829"/>
                </a:cubicBezTo>
                <a:close/>
                <a:moveTo>
                  <a:pt x="5920039" y="1108829"/>
                </a:moveTo>
                <a:cubicBezTo>
                  <a:pt x="5920039" y="1115889"/>
                  <a:pt x="5920039" y="1119419"/>
                  <a:pt x="5920039" y="1119419"/>
                </a:cubicBezTo>
                <a:cubicBezTo>
                  <a:pt x="5920039" y="1119419"/>
                  <a:pt x="5923568" y="1119419"/>
                  <a:pt x="5930630" y="1119419"/>
                </a:cubicBezTo>
                <a:lnTo>
                  <a:pt x="5930630" y="1108829"/>
                </a:lnTo>
                <a:close/>
                <a:moveTo>
                  <a:pt x="2155149" y="1108829"/>
                </a:moveTo>
                <a:cubicBezTo>
                  <a:pt x="2151618" y="1108829"/>
                  <a:pt x="2149853" y="1112360"/>
                  <a:pt x="2149853" y="1119419"/>
                </a:cubicBezTo>
                <a:lnTo>
                  <a:pt x="2160443" y="1119419"/>
                </a:lnTo>
                <a:lnTo>
                  <a:pt x="2171034" y="1119419"/>
                </a:lnTo>
                <a:cubicBezTo>
                  <a:pt x="2163974" y="1112360"/>
                  <a:pt x="2158678" y="1108829"/>
                  <a:pt x="2155149" y="1108829"/>
                </a:cubicBezTo>
                <a:close/>
                <a:moveTo>
                  <a:pt x="5896211" y="1103535"/>
                </a:moveTo>
                <a:cubicBezTo>
                  <a:pt x="5894446" y="1103535"/>
                  <a:pt x="5891799" y="1105300"/>
                  <a:pt x="5888268" y="1108829"/>
                </a:cubicBezTo>
                <a:lnTo>
                  <a:pt x="5898860" y="1108829"/>
                </a:lnTo>
                <a:cubicBezTo>
                  <a:pt x="5898860" y="1105300"/>
                  <a:pt x="5897976" y="1103535"/>
                  <a:pt x="5896211" y="1103535"/>
                </a:cubicBezTo>
                <a:close/>
                <a:moveTo>
                  <a:pt x="8345244" y="1098239"/>
                </a:moveTo>
                <a:cubicBezTo>
                  <a:pt x="8352305" y="1098239"/>
                  <a:pt x="8359364" y="1100004"/>
                  <a:pt x="8366425" y="1103533"/>
                </a:cubicBezTo>
                <a:cubicBezTo>
                  <a:pt x="8373486" y="1107064"/>
                  <a:pt x="8377016" y="1108829"/>
                  <a:pt x="8377016" y="1108829"/>
                </a:cubicBezTo>
                <a:close/>
                <a:moveTo>
                  <a:pt x="7286203" y="1098239"/>
                </a:moveTo>
                <a:lnTo>
                  <a:pt x="7275612" y="1108829"/>
                </a:lnTo>
                <a:lnTo>
                  <a:pt x="7296793" y="1108829"/>
                </a:lnTo>
                <a:cubicBezTo>
                  <a:pt x="7296793" y="1108829"/>
                  <a:pt x="7295028" y="1107064"/>
                  <a:pt x="7291498" y="1103533"/>
                </a:cubicBezTo>
                <a:cubicBezTo>
                  <a:pt x="7287968" y="1100004"/>
                  <a:pt x="7286203" y="1098239"/>
                  <a:pt x="7286203" y="1098239"/>
                </a:cubicBezTo>
                <a:close/>
                <a:moveTo>
                  <a:pt x="6375428" y="1098239"/>
                </a:moveTo>
                <a:lnTo>
                  <a:pt x="6375428" y="1108829"/>
                </a:lnTo>
                <a:cubicBezTo>
                  <a:pt x="6375428" y="1115889"/>
                  <a:pt x="6373662" y="1119419"/>
                  <a:pt x="6370132" y="1119419"/>
                </a:cubicBezTo>
                <a:cubicBezTo>
                  <a:pt x="6366602" y="1119419"/>
                  <a:pt x="6364836" y="1115889"/>
                  <a:pt x="6364836" y="1108829"/>
                </a:cubicBezTo>
                <a:cubicBezTo>
                  <a:pt x="6364836" y="1101769"/>
                  <a:pt x="6368367" y="1098239"/>
                  <a:pt x="6375428" y="1098239"/>
                </a:cubicBezTo>
                <a:close/>
                <a:moveTo>
                  <a:pt x="6343656" y="1098239"/>
                </a:moveTo>
                <a:cubicBezTo>
                  <a:pt x="6350717" y="1098239"/>
                  <a:pt x="6354246" y="1098239"/>
                  <a:pt x="6354246" y="1098239"/>
                </a:cubicBezTo>
                <a:lnTo>
                  <a:pt x="6333066" y="1108829"/>
                </a:lnTo>
                <a:cubicBezTo>
                  <a:pt x="6333066" y="1108829"/>
                  <a:pt x="6333066" y="1107064"/>
                  <a:pt x="6333066" y="1103533"/>
                </a:cubicBezTo>
                <a:cubicBezTo>
                  <a:pt x="6333066" y="1100004"/>
                  <a:pt x="6336595" y="1098239"/>
                  <a:pt x="6343656" y="1098239"/>
                </a:cubicBezTo>
                <a:close/>
                <a:moveTo>
                  <a:pt x="3145351" y="1098239"/>
                </a:moveTo>
                <a:lnTo>
                  <a:pt x="3155942" y="1108829"/>
                </a:lnTo>
                <a:lnTo>
                  <a:pt x="3166533" y="1108829"/>
                </a:lnTo>
                <a:cubicBezTo>
                  <a:pt x="3166533" y="1101769"/>
                  <a:pt x="3163002" y="1098239"/>
                  <a:pt x="3155942" y="1098239"/>
                </a:cubicBezTo>
                <a:cubicBezTo>
                  <a:pt x="3148882" y="1098239"/>
                  <a:pt x="3145351" y="1098239"/>
                  <a:pt x="3145351" y="1098239"/>
                </a:cubicBezTo>
                <a:close/>
                <a:moveTo>
                  <a:pt x="2171034" y="1098239"/>
                </a:moveTo>
                <a:lnTo>
                  <a:pt x="2192215" y="1119419"/>
                </a:lnTo>
                <a:lnTo>
                  <a:pt x="2223986" y="1119419"/>
                </a:lnTo>
                <a:lnTo>
                  <a:pt x="2213396" y="1108829"/>
                </a:lnTo>
                <a:lnTo>
                  <a:pt x="2192215" y="1108829"/>
                </a:lnTo>
                <a:close/>
                <a:moveTo>
                  <a:pt x="1535610" y="1098239"/>
                </a:moveTo>
                <a:lnTo>
                  <a:pt x="1535610" y="1108829"/>
                </a:lnTo>
                <a:lnTo>
                  <a:pt x="1546200" y="1119419"/>
                </a:lnTo>
                <a:close/>
                <a:moveTo>
                  <a:pt x="1895684" y="1087648"/>
                </a:moveTo>
                <a:cubicBezTo>
                  <a:pt x="1888623" y="1087648"/>
                  <a:pt x="1885093" y="1089413"/>
                  <a:pt x="1885093" y="1092944"/>
                </a:cubicBezTo>
                <a:cubicBezTo>
                  <a:pt x="1885093" y="1096474"/>
                  <a:pt x="1888623" y="1098239"/>
                  <a:pt x="1895684" y="1098239"/>
                </a:cubicBezTo>
                <a:close/>
                <a:moveTo>
                  <a:pt x="7328564" y="1077058"/>
                </a:moveTo>
                <a:lnTo>
                  <a:pt x="7328564" y="1108829"/>
                </a:lnTo>
                <a:lnTo>
                  <a:pt x="7328564" y="1119419"/>
                </a:lnTo>
                <a:cubicBezTo>
                  <a:pt x="7328564" y="1126479"/>
                  <a:pt x="7342684" y="1130010"/>
                  <a:pt x="7370926" y="1130010"/>
                </a:cubicBezTo>
                <a:cubicBezTo>
                  <a:pt x="7377986" y="1130010"/>
                  <a:pt x="7385047" y="1130010"/>
                  <a:pt x="7392107" y="1130010"/>
                </a:cubicBezTo>
                <a:cubicBezTo>
                  <a:pt x="7399168" y="1130010"/>
                  <a:pt x="7406226" y="1130010"/>
                  <a:pt x="7413288" y="1130010"/>
                </a:cubicBezTo>
                <a:cubicBezTo>
                  <a:pt x="7427408" y="1130010"/>
                  <a:pt x="7434468" y="1130010"/>
                  <a:pt x="7434468" y="1130010"/>
                </a:cubicBezTo>
                <a:lnTo>
                  <a:pt x="7423878" y="1119419"/>
                </a:lnTo>
                <a:lnTo>
                  <a:pt x="7413288" y="1119419"/>
                </a:lnTo>
                <a:lnTo>
                  <a:pt x="7402697" y="1119419"/>
                </a:lnTo>
                <a:cubicBezTo>
                  <a:pt x="7402697" y="1112360"/>
                  <a:pt x="7397403" y="1108829"/>
                  <a:pt x="7386812" y="1108829"/>
                </a:cubicBezTo>
                <a:cubicBezTo>
                  <a:pt x="7376222" y="1108829"/>
                  <a:pt x="7369160" y="1105298"/>
                  <a:pt x="7365630" y="1098239"/>
                </a:cubicBezTo>
                <a:cubicBezTo>
                  <a:pt x="7362101" y="1091179"/>
                  <a:pt x="7356806" y="1089413"/>
                  <a:pt x="7349745" y="1092944"/>
                </a:cubicBezTo>
                <a:cubicBezTo>
                  <a:pt x="7342684" y="1096474"/>
                  <a:pt x="7339155" y="1094708"/>
                  <a:pt x="7339155" y="1087648"/>
                </a:cubicBezTo>
                <a:cubicBezTo>
                  <a:pt x="7339155" y="1087648"/>
                  <a:pt x="7337389" y="1085883"/>
                  <a:pt x="7333860" y="1082354"/>
                </a:cubicBezTo>
                <a:cubicBezTo>
                  <a:pt x="7330330" y="1078823"/>
                  <a:pt x="7328564" y="1077058"/>
                  <a:pt x="7328564" y="1077058"/>
                </a:cubicBezTo>
                <a:close/>
                <a:moveTo>
                  <a:pt x="2223986" y="1077058"/>
                </a:moveTo>
                <a:lnTo>
                  <a:pt x="2234577" y="1077058"/>
                </a:lnTo>
                <a:lnTo>
                  <a:pt x="2234577" y="1087648"/>
                </a:lnTo>
                <a:cubicBezTo>
                  <a:pt x="2227517" y="1087648"/>
                  <a:pt x="2223986" y="1084118"/>
                  <a:pt x="2223986" y="1077058"/>
                </a:cubicBezTo>
                <a:close/>
                <a:moveTo>
                  <a:pt x="1842731" y="1077058"/>
                </a:moveTo>
                <a:cubicBezTo>
                  <a:pt x="1842731" y="1077058"/>
                  <a:pt x="1844498" y="1078823"/>
                  <a:pt x="1848026" y="1082354"/>
                </a:cubicBezTo>
                <a:cubicBezTo>
                  <a:pt x="1851558" y="1085883"/>
                  <a:pt x="1853322" y="1085883"/>
                  <a:pt x="1853322" y="1082354"/>
                </a:cubicBezTo>
                <a:cubicBezTo>
                  <a:pt x="1853322" y="1078823"/>
                  <a:pt x="1853322" y="1077058"/>
                  <a:pt x="1853322" y="1077058"/>
                </a:cubicBezTo>
                <a:close/>
                <a:moveTo>
                  <a:pt x="942546" y="1077058"/>
                </a:moveTo>
                <a:cubicBezTo>
                  <a:pt x="949607" y="1077058"/>
                  <a:pt x="960197" y="1080588"/>
                  <a:pt x="974318" y="1087648"/>
                </a:cubicBezTo>
                <a:cubicBezTo>
                  <a:pt x="981378" y="1094708"/>
                  <a:pt x="986674" y="1100004"/>
                  <a:pt x="990203" y="1103533"/>
                </a:cubicBezTo>
                <a:cubicBezTo>
                  <a:pt x="993734" y="1107064"/>
                  <a:pt x="995498" y="1108829"/>
                  <a:pt x="995498" y="1108829"/>
                </a:cubicBezTo>
                <a:lnTo>
                  <a:pt x="963726" y="1108829"/>
                </a:lnTo>
                <a:cubicBezTo>
                  <a:pt x="956667" y="1108829"/>
                  <a:pt x="949607" y="1107064"/>
                  <a:pt x="942546" y="1103533"/>
                </a:cubicBezTo>
                <a:cubicBezTo>
                  <a:pt x="935486" y="1100004"/>
                  <a:pt x="931956" y="1096474"/>
                  <a:pt x="931956" y="1092944"/>
                </a:cubicBezTo>
                <a:cubicBezTo>
                  <a:pt x="931956" y="1089413"/>
                  <a:pt x="931956" y="1087648"/>
                  <a:pt x="931956" y="1087648"/>
                </a:cubicBezTo>
                <a:close/>
                <a:moveTo>
                  <a:pt x="8302883" y="1066467"/>
                </a:moveTo>
                <a:lnTo>
                  <a:pt x="8313473" y="1087648"/>
                </a:lnTo>
                <a:lnTo>
                  <a:pt x="8292291" y="1087648"/>
                </a:lnTo>
                <a:cubicBezTo>
                  <a:pt x="8285231" y="1080588"/>
                  <a:pt x="8283468" y="1075293"/>
                  <a:pt x="8286997" y="1071762"/>
                </a:cubicBezTo>
                <a:cubicBezTo>
                  <a:pt x="8290527" y="1068232"/>
                  <a:pt x="8295821" y="1066467"/>
                  <a:pt x="8302883" y="1066467"/>
                </a:cubicBezTo>
                <a:close/>
                <a:moveTo>
                  <a:pt x="7974579" y="1066467"/>
                </a:moveTo>
                <a:cubicBezTo>
                  <a:pt x="7967519" y="1066467"/>
                  <a:pt x="7963990" y="1069998"/>
                  <a:pt x="7963990" y="1077058"/>
                </a:cubicBezTo>
                <a:lnTo>
                  <a:pt x="8016942" y="1098239"/>
                </a:lnTo>
                <a:cubicBezTo>
                  <a:pt x="8024002" y="1098239"/>
                  <a:pt x="8025767" y="1096474"/>
                  <a:pt x="8022237" y="1092944"/>
                </a:cubicBezTo>
                <a:cubicBezTo>
                  <a:pt x="8018706" y="1089413"/>
                  <a:pt x="8011646" y="1085883"/>
                  <a:pt x="8001056" y="1082354"/>
                </a:cubicBezTo>
                <a:cubicBezTo>
                  <a:pt x="7990465" y="1078823"/>
                  <a:pt x="7985171" y="1075293"/>
                  <a:pt x="7985171" y="1071762"/>
                </a:cubicBezTo>
                <a:cubicBezTo>
                  <a:pt x="7985171" y="1068232"/>
                  <a:pt x="7981640" y="1066467"/>
                  <a:pt x="7974579" y="1066467"/>
                </a:cubicBezTo>
                <a:close/>
                <a:moveTo>
                  <a:pt x="7932219" y="1066467"/>
                </a:moveTo>
                <a:lnTo>
                  <a:pt x="7942808" y="1077058"/>
                </a:lnTo>
                <a:cubicBezTo>
                  <a:pt x="7949869" y="1077058"/>
                  <a:pt x="7953398" y="1077058"/>
                  <a:pt x="7953398" y="1077058"/>
                </a:cubicBezTo>
                <a:cubicBezTo>
                  <a:pt x="7953398" y="1077058"/>
                  <a:pt x="7949869" y="1073527"/>
                  <a:pt x="7942808" y="1066467"/>
                </a:cubicBezTo>
                <a:close/>
                <a:moveTo>
                  <a:pt x="6153028" y="1066467"/>
                </a:moveTo>
                <a:lnTo>
                  <a:pt x="6184800" y="1077058"/>
                </a:lnTo>
                <a:lnTo>
                  <a:pt x="6195390" y="1077058"/>
                </a:lnTo>
                <a:lnTo>
                  <a:pt x="6205980" y="1087648"/>
                </a:lnTo>
                <a:cubicBezTo>
                  <a:pt x="6213042" y="1094708"/>
                  <a:pt x="6218336" y="1100004"/>
                  <a:pt x="6221866" y="1103533"/>
                </a:cubicBezTo>
                <a:cubicBezTo>
                  <a:pt x="6225396" y="1107064"/>
                  <a:pt x="6237752" y="1108829"/>
                  <a:pt x="6258932" y="1108829"/>
                </a:cubicBezTo>
                <a:cubicBezTo>
                  <a:pt x="6265994" y="1108829"/>
                  <a:pt x="6273053" y="1108829"/>
                  <a:pt x="6280114" y="1108829"/>
                </a:cubicBezTo>
                <a:cubicBezTo>
                  <a:pt x="6287174" y="1108829"/>
                  <a:pt x="6290704" y="1108829"/>
                  <a:pt x="6290704" y="1108829"/>
                </a:cubicBezTo>
                <a:cubicBezTo>
                  <a:pt x="6297765" y="1115889"/>
                  <a:pt x="6301294" y="1117654"/>
                  <a:pt x="6301294" y="1114125"/>
                </a:cubicBezTo>
                <a:cubicBezTo>
                  <a:pt x="6301294" y="1110594"/>
                  <a:pt x="6308354" y="1112360"/>
                  <a:pt x="6322476" y="1119419"/>
                </a:cubicBezTo>
                <a:cubicBezTo>
                  <a:pt x="6329536" y="1119419"/>
                  <a:pt x="6338361" y="1121184"/>
                  <a:pt x="6348950" y="1124714"/>
                </a:cubicBezTo>
                <a:cubicBezTo>
                  <a:pt x="6359542" y="1128245"/>
                  <a:pt x="6368367" y="1130010"/>
                  <a:pt x="6375428" y="1130010"/>
                </a:cubicBezTo>
                <a:lnTo>
                  <a:pt x="6386018" y="1130010"/>
                </a:lnTo>
                <a:cubicBezTo>
                  <a:pt x="6378957" y="1122950"/>
                  <a:pt x="6386018" y="1119419"/>
                  <a:pt x="6407198" y="1119419"/>
                </a:cubicBezTo>
                <a:lnTo>
                  <a:pt x="6428380" y="1119419"/>
                </a:lnTo>
                <a:cubicBezTo>
                  <a:pt x="6428380" y="1112360"/>
                  <a:pt x="6424850" y="1108829"/>
                  <a:pt x="6417788" y="1108829"/>
                </a:cubicBezTo>
                <a:cubicBezTo>
                  <a:pt x="6410728" y="1108829"/>
                  <a:pt x="6407198" y="1108829"/>
                  <a:pt x="6407198" y="1108829"/>
                </a:cubicBezTo>
                <a:cubicBezTo>
                  <a:pt x="6400138" y="1108829"/>
                  <a:pt x="6393079" y="1105298"/>
                  <a:pt x="6386018" y="1098239"/>
                </a:cubicBezTo>
                <a:lnTo>
                  <a:pt x="6375428" y="1098239"/>
                </a:lnTo>
                <a:lnTo>
                  <a:pt x="6370132" y="1098239"/>
                </a:lnTo>
                <a:cubicBezTo>
                  <a:pt x="6366602" y="1098239"/>
                  <a:pt x="6364836" y="1098239"/>
                  <a:pt x="6364836" y="1098239"/>
                </a:cubicBezTo>
                <a:cubicBezTo>
                  <a:pt x="6357776" y="1098239"/>
                  <a:pt x="6354246" y="1096474"/>
                  <a:pt x="6354246" y="1092944"/>
                </a:cubicBezTo>
                <a:cubicBezTo>
                  <a:pt x="6354246" y="1089413"/>
                  <a:pt x="6347186" y="1087648"/>
                  <a:pt x="6333066" y="1087648"/>
                </a:cubicBezTo>
                <a:cubicBezTo>
                  <a:pt x="6318946" y="1087648"/>
                  <a:pt x="6311884" y="1089413"/>
                  <a:pt x="6311884" y="1092944"/>
                </a:cubicBezTo>
                <a:cubicBezTo>
                  <a:pt x="6311884" y="1096474"/>
                  <a:pt x="6310120" y="1098239"/>
                  <a:pt x="6306590" y="1098239"/>
                </a:cubicBezTo>
                <a:cubicBezTo>
                  <a:pt x="6303060" y="1098239"/>
                  <a:pt x="6301294" y="1094708"/>
                  <a:pt x="6301294" y="1087648"/>
                </a:cubicBezTo>
                <a:cubicBezTo>
                  <a:pt x="6287174" y="1094708"/>
                  <a:pt x="6265994" y="1094708"/>
                  <a:pt x="6237752" y="1087648"/>
                </a:cubicBezTo>
                <a:cubicBezTo>
                  <a:pt x="6223632" y="1080588"/>
                  <a:pt x="6214805" y="1078823"/>
                  <a:pt x="6211276" y="1082354"/>
                </a:cubicBezTo>
                <a:cubicBezTo>
                  <a:pt x="6207746" y="1085883"/>
                  <a:pt x="6204216" y="1084118"/>
                  <a:pt x="6200686" y="1077058"/>
                </a:cubicBezTo>
                <a:cubicBezTo>
                  <a:pt x="6197156" y="1069998"/>
                  <a:pt x="6188330" y="1066467"/>
                  <a:pt x="6174209" y="1066467"/>
                </a:cubicBezTo>
                <a:cubicBezTo>
                  <a:pt x="6160090" y="1066467"/>
                  <a:pt x="6153028" y="1066467"/>
                  <a:pt x="6153028" y="1066467"/>
                </a:cubicBezTo>
                <a:close/>
                <a:moveTo>
                  <a:pt x="2337833" y="1061173"/>
                </a:moveTo>
                <a:cubicBezTo>
                  <a:pt x="2336068" y="1061173"/>
                  <a:pt x="2333420" y="1062937"/>
                  <a:pt x="2329890" y="1066467"/>
                </a:cubicBezTo>
                <a:lnTo>
                  <a:pt x="2340481" y="1066467"/>
                </a:lnTo>
                <a:cubicBezTo>
                  <a:pt x="2340481" y="1062937"/>
                  <a:pt x="2339598" y="1061173"/>
                  <a:pt x="2337833" y="1061173"/>
                </a:cubicBezTo>
                <a:close/>
                <a:moveTo>
                  <a:pt x="8324064" y="1055877"/>
                </a:moveTo>
                <a:cubicBezTo>
                  <a:pt x="8359364" y="1055877"/>
                  <a:pt x="8377016" y="1062937"/>
                  <a:pt x="8377016" y="1077058"/>
                </a:cubicBezTo>
                <a:lnTo>
                  <a:pt x="8366425" y="1066467"/>
                </a:lnTo>
                <a:cubicBezTo>
                  <a:pt x="8359364" y="1066467"/>
                  <a:pt x="8348773" y="1066467"/>
                  <a:pt x="8334654" y="1066467"/>
                </a:cubicBezTo>
                <a:close/>
                <a:moveTo>
                  <a:pt x="8186387" y="1055877"/>
                </a:moveTo>
                <a:cubicBezTo>
                  <a:pt x="8193449" y="1055877"/>
                  <a:pt x="8200508" y="1055877"/>
                  <a:pt x="8207569" y="1055877"/>
                </a:cubicBezTo>
                <a:lnTo>
                  <a:pt x="8239339" y="1066467"/>
                </a:lnTo>
                <a:cubicBezTo>
                  <a:pt x="8239339" y="1073527"/>
                  <a:pt x="8228750" y="1073527"/>
                  <a:pt x="8207569" y="1066467"/>
                </a:cubicBezTo>
                <a:close/>
                <a:moveTo>
                  <a:pt x="1747418" y="1055877"/>
                </a:moveTo>
                <a:cubicBezTo>
                  <a:pt x="1754477" y="1062937"/>
                  <a:pt x="1765068" y="1066467"/>
                  <a:pt x="1779189" y="1066467"/>
                </a:cubicBezTo>
                <a:cubicBezTo>
                  <a:pt x="1793309" y="1066467"/>
                  <a:pt x="1803900" y="1069998"/>
                  <a:pt x="1810960" y="1077058"/>
                </a:cubicBezTo>
                <a:lnTo>
                  <a:pt x="1832141" y="1087648"/>
                </a:lnTo>
                <a:cubicBezTo>
                  <a:pt x="1825080" y="1066467"/>
                  <a:pt x="1814491" y="1055877"/>
                  <a:pt x="1800370" y="1055877"/>
                </a:cubicBezTo>
                <a:cubicBezTo>
                  <a:pt x="1786249" y="1062937"/>
                  <a:pt x="1779189" y="1062937"/>
                  <a:pt x="1779189" y="1055877"/>
                </a:cubicBezTo>
                <a:cubicBezTo>
                  <a:pt x="1779189" y="1055877"/>
                  <a:pt x="1777423" y="1055877"/>
                  <a:pt x="1773893" y="1055877"/>
                </a:cubicBezTo>
                <a:cubicBezTo>
                  <a:pt x="1770364" y="1055877"/>
                  <a:pt x="1765068" y="1055877"/>
                  <a:pt x="1758008" y="1055877"/>
                </a:cubicBezTo>
                <a:close/>
                <a:moveTo>
                  <a:pt x="7495894" y="1053759"/>
                </a:moveTo>
                <a:lnTo>
                  <a:pt x="7508601" y="1055877"/>
                </a:lnTo>
                <a:lnTo>
                  <a:pt x="7498011" y="1055877"/>
                </a:lnTo>
                <a:close/>
                <a:moveTo>
                  <a:pt x="7487420" y="1045287"/>
                </a:moveTo>
                <a:lnTo>
                  <a:pt x="7495894" y="1053759"/>
                </a:lnTo>
                <a:lnTo>
                  <a:pt x="7492716" y="1053230"/>
                </a:lnTo>
                <a:cubicBezTo>
                  <a:pt x="7489186" y="1051465"/>
                  <a:pt x="7487420" y="1048817"/>
                  <a:pt x="7487420" y="1045287"/>
                </a:cubicBezTo>
                <a:close/>
                <a:moveTo>
                  <a:pt x="7445059" y="1045287"/>
                </a:moveTo>
                <a:cubicBezTo>
                  <a:pt x="7445059" y="1045287"/>
                  <a:pt x="7445059" y="1048817"/>
                  <a:pt x="7445059" y="1055877"/>
                </a:cubicBezTo>
                <a:cubicBezTo>
                  <a:pt x="7452120" y="1055877"/>
                  <a:pt x="7455649" y="1055877"/>
                  <a:pt x="7455649" y="1055877"/>
                </a:cubicBezTo>
                <a:lnTo>
                  <a:pt x="7466240" y="1055877"/>
                </a:lnTo>
                <a:cubicBezTo>
                  <a:pt x="7466240" y="1048817"/>
                  <a:pt x="7464474" y="1045287"/>
                  <a:pt x="7460944" y="1045287"/>
                </a:cubicBezTo>
                <a:cubicBezTo>
                  <a:pt x="7457415" y="1045287"/>
                  <a:pt x="7453884" y="1045287"/>
                  <a:pt x="7450355" y="1045287"/>
                </a:cubicBezTo>
                <a:cubicBezTo>
                  <a:pt x="7446824" y="1045287"/>
                  <a:pt x="7445059" y="1045287"/>
                  <a:pt x="7445059" y="1045287"/>
                </a:cubicBezTo>
                <a:close/>
                <a:moveTo>
                  <a:pt x="6227161" y="1045287"/>
                </a:moveTo>
                <a:cubicBezTo>
                  <a:pt x="6220101" y="1045287"/>
                  <a:pt x="6216572" y="1048817"/>
                  <a:pt x="6216572" y="1055877"/>
                </a:cubicBezTo>
                <a:cubicBezTo>
                  <a:pt x="6216572" y="1055877"/>
                  <a:pt x="6220101" y="1055877"/>
                  <a:pt x="6227161" y="1055877"/>
                </a:cubicBezTo>
                <a:close/>
                <a:moveTo>
                  <a:pt x="8790041" y="1034696"/>
                </a:moveTo>
                <a:lnTo>
                  <a:pt x="8811222" y="1045287"/>
                </a:lnTo>
                <a:lnTo>
                  <a:pt x="8800632" y="1045287"/>
                </a:lnTo>
                <a:cubicBezTo>
                  <a:pt x="8793570" y="1038227"/>
                  <a:pt x="8790041" y="1034696"/>
                  <a:pt x="8790041" y="1034696"/>
                </a:cubicBezTo>
                <a:close/>
                <a:moveTo>
                  <a:pt x="8249931" y="1034696"/>
                </a:moveTo>
                <a:cubicBezTo>
                  <a:pt x="8256991" y="1034696"/>
                  <a:pt x="8260521" y="1038227"/>
                  <a:pt x="8260521" y="1045287"/>
                </a:cubicBezTo>
                <a:lnTo>
                  <a:pt x="8249931" y="1045287"/>
                </a:lnTo>
                <a:cubicBezTo>
                  <a:pt x="8242869" y="1038227"/>
                  <a:pt x="8242869" y="1034696"/>
                  <a:pt x="8249931" y="1034696"/>
                </a:cubicBezTo>
                <a:close/>
                <a:moveTo>
                  <a:pt x="2181625" y="1034696"/>
                </a:moveTo>
                <a:cubicBezTo>
                  <a:pt x="2188685" y="1034696"/>
                  <a:pt x="2192215" y="1036461"/>
                  <a:pt x="2192215" y="1039992"/>
                </a:cubicBezTo>
                <a:cubicBezTo>
                  <a:pt x="2192215" y="1043522"/>
                  <a:pt x="2188685" y="1045287"/>
                  <a:pt x="2181625" y="1045287"/>
                </a:cubicBezTo>
                <a:lnTo>
                  <a:pt x="2192215" y="1066467"/>
                </a:lnTo>
                <a:lnTo>
                  <a:pt x="2213396" y="1077058"/>
                </a:lnTo>
                <a:cubicBezTo>
                  <a:pt x="2213396" y="1084118"/>
                  <a:pt x="2216926" y="1089413"/>
                  <a:pt x="2223986" y="1092944"/>
                </a:cubicBezTo>
                <a:cubicBezTo>
                  <a:pt x="2231046" y="1096474"/>
                  <a:pt x="2241637" y="1098239"/>
                  <a:pt x="2255757" y="1098239"/>
                </a:cubicBezTo>
                <a:cubicBezTo>
                  <a:pt x="2262817" y="1098239"/>
                  <a:pt x="2268114" y="1100004"/>
                  <a:pt x="2271642" y="1103533"/>
                </a:cubicBezTo>
                <a:cubicBezTo>
                  <a:pt x="2275172" y="1107064"/>
                  <a:pt x="2280468" y="1108829"/>
                  <a:pt x="2287529" y="1108829"/>
                </a:cubicBezTo>
                <a:lnTo>
                  <a:pt x="2298119" y="1108829"/>
                </a:lnTo>
                <a:cubicBezTo>
                  <a:pt x="2305179" y="1101769"/>
                  <a:pt x="2310474" y="1100004"/>
                  <a:pt x="2314005" y="1103533"/>
                </a:cubicBezTo>
                <a:cubicBezTo>
                  <a:pt x="2317535" y="1107064"/>
                  <a:pt x="2324594" y="1108829"/>
                  <a:pt x="2335186" y="1108829"/>
                </a:cubicBezTo>
                <a:cubicBezTo>
                  <a:pt x="2345776" y="1108829"/>
                  <a:pt x="2351071" y="1108829"/>
                  <a:pt x="2351071" y="1108829"/>
                </a:cubicBezTo>
                <a:lnTo>
                  <a:pt x="2340481" y="1119419"/>
                </a:lnTo>
                <a:lnTo>
                  <a:pt x="2329890" y="1130010"/>
                </a:lnTo>
                <a:cubicBezTo>
                  <a:pt x="2336950" y="1130010"/>
                  <a:pt x="2340481" y="1133541"/>
                  <a:pt x="2340481" y="1140600"/>
                </a:cubicBezTo>
                <a:cubicBezTo>
                  <a:pt x="2340481" y="1147660"/>
                  <a:pt x="2347541" y="1154721"/>
                  <a:pt x="2361662" y="1161781"/>
                </a:cubicBezTo>
                <a:cubicBezTo>
                  <a:pt x="2347541" y="1161781"/>
                  <a:pt x="2340481" y="1163546"/>
                  <a:pt x="2340481" y="1167077"/>
                </a:cubicBezTo>
                <a:cubicBezTo>
                  <a:pt x="2340481" y="1170606"/>
                  <a:pt x="2347541" y="1172371"/>
                  <a:pt x="2361662" y="1172371"/>
                </a:cubicBezTo>
                <a:cubicBezTo>
                  <a:pt x="2361662" y="1179431"/>
                  <a:pt x="2365192" y="1182962"/>
                  <a:pt x="2372252" y="1182962"/>
                </a:cubicBezTo>
                <a:cubicBezTo>
                  <a:pt x="2372252" y="1182962"/>
                  <a:pt x="2375782" y="1184727"/>
                  <a:pt x="2382842" y="1188258"/>
                </a:cubicBezTo>
                <a:cubicBezTo>
                  <a:pt x="2389902" y="1191787"/>
                  <a:pt x="2400493" y="1193552"/>
                  <a:pt x="2414614" y="1193552"/>
                </a:cubicBezTo>
                <a:cubicBezTo>
                  <a:pt x="2421673" y="1193552"/>
                  <a:pt x="2428734" y="1195317"/>
                  <a:pt x="2435794" y="1198848"/>
                </a:cubicBezTo>
                <a:cubicBezTo>
                  <a:pt x="2442854" y="1202378"/>
                  <a:pt x="2449915" y="1204143"/>
                  <a:pt x="2456975" y="1204143"/>
                </a:cubicBezTo>
                <a:cubicBezTo>
                  <a:pt x="2464034" y="1225324"/>
                  <a:pt x="2474625" y="1228854"/>
                  <a:pt x="2488746" y="1214733"/>
                </a:cubicBezTo>
                <a:cubicBezTo>
                  <a:pt x="2495806" y="1214733"/>
                  <a:pt x="2501103" y="1216498"/>
                  <a:pt x="2504632" y="1220029"/>
                </a:cubicBezTo>
                <a:cubicBezTo>
                  <a:pt x="2508162" y="1223558"/>
                  <a:pt x="2513458" y="1221793"/>
                  <a:pt x="2520518" y="1214733"/>
                </a:cubicBezTo>
                <a:cubicBezTo>
                  <a:pt x="2527577" y="1214733"/>
                  <a:pt x="2532874" y="1216498"/>
                  <a:pt x="2536402" y="1220029"/>
                </a:cubicBezTo>
                <a:cubicBezTo>
                  <a:pt x="2539934" y="1223558"/>
                  <a:pt x="2541698" y="1225324"/>
                  <a:pt x="2541698" y="1225324"/>
                </a:cubicBezTo>
                <a:cubicBezTo>
                  <a:pt x="2555819" y="1232383"/>
                  <a:pt x="2566410" y="1235914"/>
                  <a:pt x="2573470" y="1235914"/>
                </a:cubicBezTo>
                <a:lnTo>
                  <a:pt x="2573470" y="1225324"/>
                </a:lnTo>
                <a:cubicBezTo>
                  <a:pt x="2566410" y="1225324"/>
                  <a:pt x="2548758" y="1220029"/>
                  <a:pt x="2520518" y="1209437"/>
                </a:cubicBezTo>
                <a:cubicBezTo>
                  <a:pt x="2492277" y="1198848"/>
                  <a:pt x="2474625" y="1190022"/>
                  <a:pt x="2467566" y="1182962"/>
                </a:cubicBezTo>
                <a:lnTo>
                  <a:pt x="2456975" y="1182962"/>
                </a:lnTo>
                <a:cubicBezTo>
                  <a:pt x="2456975" y="1190022"/>
                  <a:pt x="2446385" y="1190022"/>
                  <a:pt x="2425203" y="1182962"/>
                </a:cubicBezTo>
                <a:cubicBezTo>
                  <a:pt x="2425203" y="1182962"/>
                  <a:pt x="2421673" y="1181197"/>
                  <a:pt x="2414614" y="1177666"/>
                </a:cubicBezTo>
                <a:cubicBezTo>
                  <a:pt x="2407554" y="1174137"/>
                  <a:pt x="2404023" y="1172371"/>
                  <a:pt x="2404023" y="1172371"/>
                </a:cubicBezTo>
                <a:cubicBezTo>
                  <a:pt x="2404023" y="1172371"/>
                  <a:pt x="2400493" y="1170606"/>
                  <a:pt x="2393433" y="1167077"/>
                </a:cubicBezTo>
                <a:cubicBezTo>
                  <a:pt x="2386373" y="1163546"/>
                  <a:pt x="2382842" y="1158250"/>
                  <a:pt x="2382842" y="1151191"/>
                </a:cubicBezTo>
                <a:lnTo>
                  <a:pt x="2382842" y="1140600"/>
                </a:lnTo>
                <a:cubicBezTo>
                  <a:pt x="2396963" y="1140600"/>
                  <a:pt x="2411084" y="1144131"/>
                  <a:pt x="2425203" y="1151191"/>
                </a:cubicBezTo>
                <a:cubicBezTo>
                  <a:pt x="2460505" y="1158250"/>
                  <a:pt x="2488746" y="1168841"/>
                  <a:pt x="2509927" y="1182962"/>
                </a:cubicBezTo>
                <a:cubicBezTo>
                  <a:pt x="2516988" y="1190022"/>
                  <a:pt x="2525813" y="1193552"/>
                  <a:pt x="2536402" y="1193552"/>
                </a:cubicBezTo>
                <a:cubicBezTo>
                  <a:pt x="2546995" y="1193552"/>
                  <a:pt x="2555819" y="1193552"/>
                  <a:pt x="2562879" y="1193552"/>
                </a:cubicBezTo>
                <a:lnTo>
                  <a:pt x="2573470" y="1193552"/>
                </a:lnTo>
                <a:cubicBezTo>
                  <a:pt x="2573470" y="1186493"/>
                  <a:pt x="2569938" y="1182962"/>
                  <a:pt x="2562879" y="1182962"/>
                </a:cubicBezTo>
                <a:cubicBezTo>
                  <a:pt x="2555819" y="1182962"/>
                  <a:pt x="2538168" y="1179431"/>
                  <a:pt x="2509927" y="1172371"/>
                </a:cubicBezTo>
                <a:lnTo>
                  <a:pt x="2478156" y="1151191"/>
                </a:lnTo>
                <a:cubicBezTo>
                  <a:pt x="2478156" y="1144131"/>
                  <a:pt x="2479922" y="1140600"/>
                  <a:pt x="2483450" y="1140600"/>
                </a:cubicBezTo>
                <a:cubicBezTo>
                  <a:pt x="2486982" y="1140600"/>
                  <a:pt x="2488746" y="1144131"/>
                  <a:pt x="2488746" y="1151191"/>
                </a:cubicBezTo>
                <a:lnTo>
                  <a:pt x="2499337" y="1151191"/>
                </a:lnTo>
                <a:lnTo>
                  <a:pt x="2520518" y="1151191"/>
                </a:lnTo>
                <a:cubicBezTo>
                  <a:pt x="2527577" y="1158250"/>
                  <a:pt x="2532874" y="1158250"/>
                  <a:pt x="2536402" y="1151191"/>
                </a:cubicBezTo>
                <a:cubicBezTo>
                  <a:pt x="2539934" y="1144131"/>
                  <a:pt x="2545229" y="1144131"/>
                  <a:pt x="2552289" y="1151191"/>
                </a:cubicBezTo>
                <a:lnTo>
                  <a:pt x="2562879" y="1161781"/>
                </a:lnTo>
                <a:lnTo>
                  <a:pt x="2552289" y="1161781"/>
                </a:lnTo>
                <a:lnTo>
                  <a:pt x="2541698" y="1161781"/>
                </a:lnTo>
                <a:cubicBezTo>
                  <a:pt x="2541698" y="1161781"/>
                  <a:pt x="2545229" y="1163546"/>
                  <a:pt x="2552289" y="1167077"/>
                </a:cubicBezTo>
                <a:cubicBezTo>
                  <a:pt x="2559349" y="1170606"/>
                  <a:pt x="2566410" y="1172371"/>
                  <a:pt x="2573470" y="1172371"/>
                </a:cubicBezTo>
                <a:lnTo>
                  <a:pt x="2594650" y="1172371"/>
                </a:lnTo>
                <a:lnTo>
                  <a:pt x="2615831" y="1182962"/>
                </a:lnTo>
                <a:cubicBezTo>
                  <a:pt x="2622892" y="1182962"/>
                  <a:pt x="2629952" y="1184727"/>
                  <a:pt x="2637012" y="1188258"/>
                </a:cubicBezTo>
                <a:cubicBezTo>
                  <a:pt x="2644072" y="1191787"/>
                  <a:pt x="2647602" y="1193552"/>
                  <a:pt x="2647602" y="1193552"/>
                </a:cubicBezTo>
                <a:cubicBezTo>
                  <a:pt x="2647602" y="1193552"/>
                  <a:pt x="2652899" y="1197083"/>
                  <a:pt x="2663488" y="1204143"/>
                </a:cubicBezTo>
                <a:cubicBezTo>
                  <a:pt x="2674080" y="1211202"/>
                  <a:pt x="2681138" y="1212968"/>
                  <a:pt x="2684669" y="1209437"/>
                </a:cubicBezTo>
                <a:cubicBezTo>
                  <a:pt x="2688200" y="1205908"/>
                  <a:pt x="2691729" y="1205908"/>
                  <a:pt x="2695259" y="1209437"/>
                </a:cubicBezTo>
                <a:cubicBezTo>
                  <a:pt x="2698790" y="1212968"/>
                  <a:pt x="2704085" y="1216498"/>
                  <a:pt x="2711145" y="1220029"/>
                </a:cubicBezTo>
                <a:cubicBezTo>
                  <a:pt x="2718205" y="1223558"/>
                  <a:pt x="2719971" y="1221793"/>
                  <a:pt x="2716440" y="1214733"/>
                </a:cubicBezTo>
                <a:cubicBezTo>
                  <a:pt x="2712911" y="1207673"/>
                  <a:pt x="2718205" y="1204143"/>
                  <a:pt x="2732326" y="1204143"/>
                </a:cubicBezTo>
                <a:cubicBezTo>
                  <a:pt x="2746447" y="1204143"/>
                  <a:pt x="2753506" y="1204143"/>
                  <a:pt x="2753506" y="1204143"/>
                </a:cubicBezTo>
                <a:lnTo>
                  <a:pt x="2679374" y="1182962"/>
                </a:lnTo>
                <a:cubicBezTo>
                  <a:pt x="2672313" y="1175902"/>
                  <a:pt x="2667019" y="1172371"/>
                  <a:pt x="2663488" y="1172371"/>
                </a:cubicBezTo>
                <a:cubicBezTo>
                  <a:pt x="2659957" y="1172371"/>
                  <a:pt x="2658193" y="1172371"/>
                  <a:pt x="2658193" y="1172371"/>
                </a:cubicBezTo>
                <a:cubicBezTo>
                  <a:pt x="2658193" y="1172371"/>
                  <a:pt x="2647602" y="1172371"/>
                  <a:pt x="2626422" y="1172371"/>
                </a:cubicBezTo>
                <a:lnTo>
                  <a:pt x="2594650" y="1161781"/>
                </a:lnTo>
                <a:lnTo>
                  <a:pt x="2573470" y="1151191"/>
                </a:lnTo>
                <a:lnTo>
                  <a:pt x="2562879" y="1140600"/>
                </a:lnTo>
                <a:cubicBezTo>
                  <a:pt x="2562879" y="1140600"/>
                  <a:pt x="2554053" y="1137070"/>
                  <a:pt x="2536402" y="1130010"/>
                </a:cubicBezTo>
                <a:cubicBezTo>
                  <a:pt x="2518752" y="1122950"/>
                  <a:pt x="2502867" y="1119419"/>
                  <a:pt x="2488746" y="1119419"/>
                </a:cubicBezTo>
                <a:cubicBezTo>
                  <a:pt x="2481686" y="1119419"/>
                  <a:pt x="2478156" y="1119419"/>
                  <a:pt x="2478156" y="1119419"/>
                </a:cubicBezTo>
                <a:lnTo>
                  <a:pt x="2467566" y="1098239"/>
                </a:lnTo>
                <a:cubicBezTo>
                  <a:pt x="2460505" y="1098239"/>
                  <a:pt x="2455210" y="1096474"/>
                  <a:pt x="2451680" y="1092944"/>
                </a:cubicBezTo>
                <a:cubicBezTo>
                  <a:pt x="2448151" y="1089413"/>
                  <a:pt x="2441090" y="1087648"/>
                  <a:pt x="2430498" y="1087648"/>
                </a:cubicBezTo>
                <a:cubicBezTo>
                  <a:pt x="2419909" y="1087648"/>
                  <a:pt x="2412848" y="1087648"/>
                  <a:pt x="2409317" y="1087648"/>
                </a:cubicBezTo>
                <a:cubicBezTo>
                  <a:pt x="2405788" y="1087648"/>
                  <a:pt x="2400493" y="1087648"/>
                  <a:pt x="2393433" y="1087648"/>
                </a:cubicBezTo>
                <a:cubicBezTo>
                  <a:pt x="2372252" y="1073527"/>
                  <a:pt x="2351071" y="1069998"/>
                  <a:pt x="2329890" y="1077058"/>
                </a:cubicBezTo>
                <a:cubicBezTo>
                  <a:pt x="2322830" y="1077058"/>
                  <a:pt x="2317535" y="1073527"/>
                  <a:pt x="2314005" y="1066467"/>
                </a:cubicBezTo>
                <a:cubicBezTo>
                  <a:pt x="2310474" y="1059408"/>
                  <a:pt x="2305179" y="1057642"/>
                  <a:pt x="2298119" y="1061173"/>
                </a:cubicBezTo>
                <a:cubicBezTo>
                  <a:pt x="2291059" y="1064702"/>
                  <a:pt x="2283998" y="1062937"/>
                  <a:pt x="2276938" y="1055877"/>
                </a:cubicBezTo>
                <a:cubicBezTo>
                  <a:pt x="2269878" y="1048817"/>
                  <a:pt x="2261053" y="1045287"/>
                  <a:pt x="2250461" y="1045287"/>
                </a:cubicBezTo>
                <a:cubicBezTo>
                  <a:pt x="2239871" y="1045287"/>
                  <a:pt x="2229282" y="1043522"/>
                  <a:pt x="2218690" y="1039992"/>
                </a:cubicBezTo>
                <a:cubicBezTo>
                  <a:pt x="2208101" y="1036461"/>
                  <a:pt x="2199275" y="1034696"/>
                  <a:pt x="2192215" y="1034696"/>
                </a:cubicBezTo>
                <a:close/>
                <a:moveTo>
                  <a:pt x="667195" y="1034696"/>
                </a:moveTo>
                <a:cubicBezTo>
                  <a:pt x="667195" y="1034696"/>
                  <a:pt x="672491" y="1038227"/>
                  <a:pt x="683080" y="1045287"/>
                </a:cubicBezTo>
                <a:cubicBezTo>
                  <a:pt x="693672" y="1052346"/>
                  <a:pt x="702497" y="1059408"/>
                  <a:pt x="709557" y="1066467"/>
                </a:cubicBezTo>
                <a:lnTo>
                  <a:pt x="730738" y="1077058"/>
                </a:lnTo>
                <a:cubicBezTo>
                  <a:pt x="716617" y="1077058"/>
                  <a:pt x="709557" y="1077058"/>
                  <a:pt x="709557" y="1077058"/>
                </a:cubicBezTo>
                <a:close/>
                <a:moveTo>
                  <a:pt x="8768861" y="1024106"/>
                </a:moveTo>
                <a:cubicBezTo>
                  <a:pt x="8775920" y="1024106"/>
                  <a:pt x="8779451" y="1027636"/>
                  <a:pt x="8779451" y="1034696"/>
                </a:cubicBezTo>
                <a:cubicBezTo>
                  <a:pt x="8772391" y="1034696"/>
                  <a:pt x="8765332" y="1034696"/>
                  <a:pt x="8758270" y="1034696"/>
                </a:cubicBezTo>
                <a:close/>
                <a:moveTo>
                  <a:pt x="8218160" y="1024106"/>
                </a:moveTo>
                <a:lnTo>
                  <a:pt x="8228750" y="1034696"/>
                </a:lnTo>
                <a:lnTo>
                  <a:pt x="8218160" y="1034696"/>
                </a:lnTo>
                <a:cubicBezTo>
                  <a:pt x="8218160" y="1027636"/>
                  <a:pt x="8218160" y="1024106"/>
                  <a:pt x="8218160" y="1024106"/>
                </a:cubicBezTo>
                <a:close/>
                <a:moveTo>
                  <a:pt x="8133435" y="1024106"/>
                </a:moveTo>
                <a:cubicBezTo>
                  <a:pt x="8133435" y="1031166"/>
                  <a:pt x="8136965" y="1034696"/>
                  <a:pt x="8144027" y="1034696"/>
                </a:cubicBezTo>
                <a:lnTo>
                  <a:pt x="8154617" y="1024106"/>
                </a:lnTo>
                <a:close/>
                <a:moveTo>
                  <a:pt x="7445059" y="1024106"/>
                </a:moveTo>
                <a:cubicBezTo>
                  <a:pt x="7445059" y="1024106"/>
                  <a:pt x="7446824" y="1025871"/>
                  <a:pt x="7450355" y="1029400"/>
                </a:cubicBezTo>
                <a:cubicBezTo>
                  <a:pt x="7453884" y="1032931"/>
                  <a:pt x="7459178" y="1034696"/>
                  <a:pt x="7466240" y="1034696"/>
                </a:cubicBezTo>
                <a:cubicBezTo>
                  <a:pt x="7473300" y="1041756"/>
                  <a:pt x="7478596" y="1048817"/>
                  <a:pt x="7482126" y="1055877"/>
                </a:cubicBezTo>
                <a:cubicBezTo>
                  <a:pt x="7485655" y="1062937"/>
                  <a:pt x="7490951" y="1066467"/>
                  <a:pt x="7498011" y="1066467"/>
                </a:cubicBezTo>
                <a:cubicBezTo>
                  <a:pt x="7505072" y="1066467"/>
                  <a:pt x="7510367" y="1066467"/>
                  <a:pt x="7513896" y="1066467"/>
                </a:cubicBezTo>
                <a:cubicBezTo>
                  <a:pt x="7517426" y="1066467"/>
                  <a:pt x="7519192" y="1069998"/>
                  <a:pt x="7519192" y="1077058"/>
                </a:cubicBezTo>
                <a:lnTo>
                  <a:pt x="7529782" y="1077058"/>
                </a:lnTo>
                <a:lnTo>
                  <a:pt x="7508601" y="1055877"/>
                </a:lnTo>
                <a:lnTo>
                  <a:pt x="7519192" y="1055877"/>
                </a:lnTo>
                <a:lnTo>
                  <a:pt x="7572144" y="1066467"/>
                </a:lnTo>
                <a:cubicBezTo>
                  <a:pt x="7593326" y="1073527"/>
                  <a:pt x="7614505" y="1080588"/>
                  <a:pt x="7635686" y="1087648"/>
                </a:cubicBezTo>
                <a:cubicBezTo>
                  <a:pt x="7678048" y="1101769"/>
                  <a:pt x="7706290" y="1108829"/>
                  <a:pt x="7720409" y="1108829"/>
                </a:cubicBezTo>
                <a:cubicBezTo>
                  <a:pt x="7727471" y="1108829"/>
                  <a:pt x="7731000" y="1110594"/>
                  <a:pt x="7731000" y="1114125"/>
                </a:cubicBezTo>
                <a:cubicBezTo>
                  <a:pt x="7731000" y="1117654"/>
                  <a:pt x="7739826" y="1121184"/>
                  <a:pt x="7757476" y="1124714"/>
                </a:cubicBezTo>
                <a:cubicBezTo>
                  <a:pt x="7775128" y="1128245"/>
                  <a:pt x="7789248" y="1131775"/>
                  <a:pt x="7799838" y="1135306"/>
                </a:cubicBezTo>
                <a:cubicBezTo>
                  <a:pt x="7810428" y="1138835"/>
                  <a:pt x="7821019" y="1138835"/>
                  <a:pt x="7831609" y="1135306"/>
                </a:cubicBezTo>
                <a:cubicBezTo>
                  <a:pt x="7842200" y="1131775"/>
                  <a:pt x="7847494" y="1130010"/>
                  <a:pt x="7847494" y="1130010"/>
                </a:cubicBezTo>
                <a:cubicBezTo>
                  <a:pt x="7861615" y="1130010"/>
                  <a:pt x="7861615" y="1126479"/>
                  <a:pt x="7847494" y="1119419"/>
                </a:cubicBezTo>
                <a:cubicBezTo>
                  <a:pt x="7840434" y="1119419"/>
                  <a:pt x="7833375" y="1115889"/>
                  <a:pt x="7826313" y="1108829"/>
                </a:cubicBezTo>
                <a:cubicBezTo>
                  <a:pt x="7812194" y="1108829"/>
                  <a:pt x="7801604" y="1107064"/>
                  <a:pt x="7794542" y="1103533"/>
                </a:cubicBezTo>
                <a:cubicBezTo>
                  <a:pt x="7787482" y="1100004"/>
                  <a:pt x="7782186" y="1098239"/>
                  <a:pt x="7778656" y="1098239"/>
                </a:cubicBezTo>
                <a:cubicBezTo>
                  <a:pt x="7775128" y="1098239"/>
                  <a:pt x="7769832" y="1096474"/>
                  <a:pt x="7762772" y="1092944"/>
                </a:cubicBezTo>
                <a:cubicBezTo>
                  <a:pt x="7755711" y="1089413"/>
                  <a:pt x="7748652" y="1087648"/>
                  <a:pt x="7741590" y="1087648"/>
                </a:cubicBezTo>
                <a:cubicBezTo>
                  <a:pt x="7699230" y="1087648"/>
                  <a:pt x="7678048" y="1084118"/>
                  <a:pt x="7678048" y="1077058"/>
                </a:cubicBezTo>
                <a:lnTo>
                  <a:pt x="7678048" y="1066467"/>
                </a:lnTo>
                <a:cubicBezTo>
                  <a:pt x="7678048" y="1066467"/>
                  <a:pt x="7674519" y="1066467"/>
                  <a:pt x="7667457" y="1066467"/>
                </a:cubicBezTo>
                <a:lnTo>
                  <a:pt x="7646278" y="1066467"/>
                </a:lnTo>
                <a:cubicBezTo>
                  <a:pt x="7639216" y="1066467"/>
                  <a:pt x="7632156" y="1064702"/>
                  <a:pt x="7625096" y="1061173"/>
                </a:cubicBezTo>
                <a:cubicBezTo>
                  <a:pt x="7618034" y="1057642"/>
                  <a:pt x="7612740" y="1055877"/>
                  <a:pt x="7609211" y="1055877"/>
                </a:cubicBezTo>
                <a:cubicBezTo>
                  <a:pt x="7605682" y="1055877"/>
                  <a:pt x="7602149" y="1055877"/>
                  <a:pt x="7598620" y="1055877"/>
                </a:cubicBezTo>
                <a:cubicBezTo>
                  <a:pt x="7595090" y="1055877"/>
                  <a:pt x="7593326" y="1055877"/>
                  <a:pt x="7593326" y="1055877"/>
                </a:cubicBezTo>
                <a:lnTo>
                  <a:pt x="7561553" y="1045287"/>
                </a:lnTo>
                <a:lnTo>
                  <a:pt x="7519192" y="1034696"/>
                </a:lnTo>
                <a:lnTo>
                  <a:pt x="7487420" y="1024106"/>
                </a:lnTo>
                <a:cubicBezTo>
                  <a:pt x="7487420" y="1031166"/>
                  <a:pt x="7480360" y="1031166"/>
                  <a:pt x="7466240" y="1024106"/>
                </a:cubicBezTo>
                <a:close/>
                <a:moveTo>
                  <a:pt x="7032033" y="1024106"/>
                </a:moveTo>
                <a:lnTo>
                  <a:pt x="7084985" y="1045287"/>
                </a:lnTo>
                <a:cubicBezTo>
                  <a:pt x="7084985" y="1038227"/>
                  <a:pt x="7077924" y="1032931"/>
                  <a:pt x="7063804" y="1029400"/>
                </a:cubicBezTo>
                <a:cubicBezTo>
                  <a:pt x="7049684" y="1025871"/>
                  <a:pt x="7039093" y="1024106"/>
                  <a:pt x="7032033" y="1024106"/>
                </a:cubicBezTo>
                <a:close/>
                <a:moveTo>
                  <a:pt x="2891182" y="1024106"/>
                </a:moveTo>
                <a:lnTo>
                  <a:pt x="2901772" y="1034696"/>
                </a:lnTo>
                <a:lnTo>
                  <a:pt x="2901772" y="1024106"/>
                </a:lnTo>
                <a:cubicBezTo>
                  <a:pt x="2901772" y="1024106"/>
                  <a:pt x="2898242" y="1024106"/>
                  <a:pt x="2891182" y="1024106"/>
                </a:cubicBezTo>
                <a:close/>
                <a:moveTo>
                  <a:pt x="1503839" y="1024106"/>
                </a:moveTo>
                <a:lnTo>
                  <a:pt x="1514429" y="1032049"/>
                </a:lnTo>
                <a:cubicBezTo>
                  <a:pt x="1517959" y="1033814"/>
                  <a:pt x="1521489" y="1034696"/>
                  <a:pt x="1525019" y="1034696"/>
                </a:cubicBezTo>
                <a:close/>
                <a:moveTo>
                  <a:pt x="783690" y="1024106"/>
                </a:moveTo>
                <a:lnTo>
                  <a:pt x="804871" y="1024106"/>
                </a:lnTo>
                <a:cubicBezTo>
                  <a:pt x="811932" y="1031166"/>
                  <a:pt x="818991" y="1034696"/>
                  <a:pt x="826051" y="1034696"/>
                </a:cubicBezTo>
                <a:lnTo>
                  <a:pt x="826051" y="1045287"/>
                </a:lnTo>
                <a:cubicBezTo>
                  <a:pt x="811932" y="1038227"/>
                  <a:pt x="803105" y="1034696"/>
                  <a:pt x="799576" y="1034696"/>
                </a:cubicBezTo>
                <a:cubicBezTo>
                  <a:pt x="796047" y="1034696"/>
                  <a:pt x="790751" y="1031166"/>
                  <a:pt x="783690" y="1024106"/>
                </a:cubicBezTo>
                <a:close/>
                <a:moveTo>
                  <a:pt x="8737089" y="1013515"/>
                </a:moveTo>
                <a:lnTo>
                  <a:pt x="8747679" y="1024106"/>
                </a:lnTo>
                <a:lnTo>
                  <a:pt x="8737089" y="1024106"/>
                </a:lnTo>
                <a:close/>
                <a:moveTo>
                  <a:pt x="8112254" y="1013515"/>
                </a:moveTo>
                <a:lnTo>
                  <a:pt x="8112254" y="1024106"/>
                </a:lnTo>
                <a:lnTo>
                  <a:pt x="8122846" y="1024106"/>
                </a:lnTo>
                <a:cubicBezTo>
                  <a:pt x="8122846" y="1024106"/>
                  <a:pt x="8119316" y="1020575"/>
                  <a:pt x="8112254" y="1013515"/>
                </a:cubicBezTo>
                <a:close/>
                <a:moveTo>
                  <a:pt x="8091075" y="1013515"/>
                </a:moveTo>
                <a:cubicBezTo>
                  <a:pt x="8091075" y="1020575"/>
                  <a:pt x="8092839" y="1024106"/>
                  <a:pt x="8096369" y="1024106"/>
                </a:cubicBezTo>
                <a:cubicBezTo>
                  <a:pt x="8099898" y="1024106"/>
                  <a:pt x="8101664" y="1022341"/>
                  <a:pt x="8101664" y="1018810"/>
                </a:cubicBezTo>
                <a:cubicBezTo>
                  <a:pt x="8101664" y="1015279"/>
                  <a:pt x="8098135" y="1013515"/>
                  <a:pt x="8091075" y="1013515"/>
                </a:cubicBezTo>
                <a:close/>
                <a:moveTo>
                  <a:pt x="7783952" y="1013515"/>
                </a:moveTo>
                <a:lnTo>
                  <a:pt x="7794542" y="1024106"/>
                </a:lnTo>
                <a:lnTo>
                  <a:pt x="7826313" y="1034696"/>
                </a:lnTo>
                <a:lnTo>
                  <a:pt x="7836904" y="1034696"/>
                </a:lnTo>
                <a:cubicBezTo>
                  <a:pt x="7836904" y="1027636"/>
                  <a:pt x="7829844" y="1022341"/>
                  <a:pt x="7815724" y="1018810"/>
                </a:cubicBezTo>
                <a:cubicBezTo>
                  <a:pt x="7801604" y="1015279"/>
                  <a:pt x="7791012" y="1013515"/>
                  <a:pt x="7783952" y="1013515"/>
                </a:cubicBezTo>
                <a:close/>
                <a:moveTo>
                  <a:pt x="2340481" y="1013515"/>
                </a:moveTo>
                <a:cubicBezTo>
                  <a:pt x="2340481" y="1013515"/>
                  <a:pt x="2351071" y="1017046"/>
                  <a:pt x="2372252" y="1024106"/>
                </a:cubicBezTo>
                <a:cubicBezTo>
                  <a:pt x="2393433" y="1031166"/>
                  <a:pt x="2411084" y="1038227"/>
                  <a:pt x="2425203" y="1045287"/>
                </a:cubicBezTo>
                <a:lnTo>
                  <a:pt x="2446385" y="1055877"/>
                </a:lnTo>
                <a:cubicBezTo>
                  <a:pt x="2460505" y="1055877"/>
                  <a:pt x="2467566" y="1057642"/>
                  <a:pt x="2467566" y="1061173"/>
                </a:cubicBezTo>
                <a:cubicBezTo>
                  <a:pt x="2467566" y="1064702"/>
                  <a:pt x="2474625" y="1066467"/>
                  <a:pt x="2488746" y="1066467"/>
                </a:cubicBezTo>
                <a:lnTo>
                  <a:pt x="2499337" y="1066467"/>
                </a:lnTo>
                <a:cubicBezTo>
                  <a:pt x="2499337" y="1073527"/>
                  <a:pt x="2506397" y="1077058"/>
                  <a:pt x="2520518" y="1077058"/>
                </a:cubicBezTo>
                <a:cubicBezTo>
                  <a:pt x="2534638" y="1077058"/>
                  <a:pt x="2552289" y="1080588"/>
                  <a:pt x="2573470" y="1087648"/>
                </a:cubicBezTo>
                <a:lnTo>
                  <a:pt x="2594650" y="1087648"/>
                </a:lnTo>
                <a:cubicBezTo>
                  <a:pt x="2587591" y="1080588"/>
                  <a:pt x="2575234" y="1075293"/>
                  <a:pt x="2557584" y="1071762"/>
                </a:cubicBezTo>
                <a:cubicBezTo>
                  <a:pt x="2539934" y="1068232"/>
                  <a:pt x="2524048" y="1062937"/>
                  <a:pt x="2509927" y="1055877"/>
                </a:cubicBezTo>
                <a:cubicBezTo>
                  <a:pt x="2481686" y="1048817"/>
                  <a:pt x="2464034" y="1045287"/>
                  <a:pt x="2456975" y="1045287"/>
                </a:cubicBezTo>
                <a:lnTo>
                  <a:pt x="2446385" y="1045287"/>
                </a:lnTo>
                <a:cubicBezTo>
                  <a:pt x="2453445" y="1045287"/>
                  <a:pt x="2453445" y="1041756"/>
                  <a:pt x="2446385" y="1034696"/>
                </a:cubicBezTo>
                <a:cubicBezTo>
                  <a:pt x="2432264" y="1034696"/>
                  <a:pt x="2411084" y="1031166"/>
                  <a:pt x="2382842" y="1024106"/>
                </a:cubicBezTo>
                <a:cubicBezTo>
                  <a:pt x="2354601" y="1017046"/>
                  <a:pt x="2340481" y="1013515"/>
                  <a:pt x="2340481" y="1013515"/>
                </a:cubicBezTo>
                <a:close/>
                <a:moveTo>
                  <a:pt x="8504100" y="1002925"/>
                </a:moveTo>
                <a:cubicBezTo>
                  <a:pt x="8511161" y="1002925"/>
                  <a:pt x="8514691" y="1002925"/>
                  <a:pt x="8514691" y="1002925"/>
                </a:cubicBezTo>
                <a:cubicBezTo>
                  <a:pt x="8514691" y="1002925"/>
                  <a:pt x="8514691" y="1006456"/>
                  <a:pt x="8514691" y="1013515"/>
                </a:cubicBezTo>
                <a:cubicBezTo>
                  <a:pt x="8514691" y="1013515"/>
                  <a:pt x="8511161" y="1013515"/>
                  <a:pt x="8504100" y="1013515"/>
                </a:cubicBezTo>
                <a:close/>
                <a:moveTo>
                  <a:pt x="7640982" y="1002925"/>
                </a:moveTo>
                <a:cubicBezTo>
                  <a:pt x="7637452" y="1002925"/>
                  <a:pt x="7635686" y="1004689"/>
                  <a:pt x="7635686" y="1008220"/>
                </a:cubicBezTo>
                <a:cubicBezTo>
                  <a:pt x="7635686" y="1011750"/>
                  <a:pt x="7646278" y="1017046"/>
                  <a:pt x="7667457" y="1024106"/>
                </a:cubicBezTo>
                <a:cubicBezTo>
                  <a:pt x="7688638" y="1031166"/>
                  <a:pt x="7702759" y="1034696"/>
                  <a:pt x="7709820" y="1034696"/>
                </a:cubicBezTo>
                <a:cubicBezTo>
                  <a:pt x="7716880" y="1034696"/>
                  <a:pt x="7722175" y="1034696"/>
                  <a:pt x="7725704" y="1034696"/>
                </a:cubicBezTo>
                <a:cubicBezTo>
                  <a:pt x="7729234" y="1034696"/>
                  <a:pt x="7731000" y="1038227"/>
                  <a:pt x="7731000" y="1045287"/>
                </a:cubicBezTo>
                <a:cubicBezTo>
                  <a:pt x="7738060" y="1045287"/>
                  <a:pt x="7757476" y="1050581"/>
                  <a:pt x="7789248" y="1061173"/>
                </a:cubicBezTo>
                <a:cubicBezTo>
                  <a:pt x="7805134" y="1066467"/>
                  <a:pt x="7817930" y="1070439"/>
                  <a:pt x="7827638" y="1073086"/>
                </a:cubicBezTo>
                <a:lnTo>
                  <a:pt x="7835275" y="1074613"/>
                </a:lnTo>
                <a:lnTo>
                  <a:pt x="7831609" y="1069115"/>
                </a:lnTo>
                <a:cubicBezTo>
                  <a:pt x="7831609" y="1067351"/>
                  <a:pt x="7833373" y="1066467"/>
                  <a:pt x="7836904" y="1066467"/>
                </a:cubicBezTo>
                <a:lnTo>
                  <a:pt x="7836904" y="1055877"/>
                </a:lnTo>
                <a:cubicBezTo>
                  <a:pt x="7829844" y="1055877"/>
                  <a:pt x="7826313" y="1055877"/>
                  <a:pt x="7826313" y="1055877"/>
                </a:cubicBezTo>
                <a:cubicBezTo>
                  <a:pt x="7819253" y="1055877"/>
                  <a:pt x="7808663" y="1054112"/>
                  <a:pt x="7794542" y="1050581"/>
                </a:cubicBezTo>
                <a:cubicBezTo>
                  <a:pt x="7780423" y="1047052"/>
                  <a:pt x="7766300" y="1043522"/>
                  <a:pt x="7752182" y="1039992"/>
                </a:cubicBezTo>
                <a:cubicBezTo>
                  <a:pt x="7738060" y="1036461"/>
                  <a:pt x="7727471" y="1031166"/>
                  <a:pt x="7720409" y="1024106"/>
                </a:cubicBezTo>
                <a:lnTo>
                  <a:pt x="7688638" y="1013515"/>
                </a:lnTo>
                <a:cubicBezTo>
                  <a:pt x="7667457" y="1006456"/>
                  <a:pt x="7655101" y="1002925"/>
                  <a:pt x="7651572" y="1002925"/>
                </a:cubicBezTo>
                <a:cubicBezTo>
                  <a:pt x="7648042" y="1002925"/>
                  <a:pt x="7644511" y="1002925"/>
                  <a:pt x="7640982" y="1002925"/>
                </a:cubicBezTo>
                <a:close/>
                <a:moveTo>
                  <a:pt x="6989670" y="1002925"/>
                </a:moveTo>
                <a:lnTo>
                  <a:pt x="6989670" y="1013515"/>
                </a:lnTo>
                <a:cubicBezTo>
                  <a:pt x="6989670" y="1013515"/>
                  <a:pt x="6993200" y="1013515"/>
                  <a:pt x="7000262" y="1013515"/>
                </a:cubicBezTo>
                <a:cubicBezTo>
                  <a:pt x="7000262" y="1006456"/>
                  <a:pt x="6998496" y="1002925"/>
                  <a:pt x="6994966" y="1002925"/>
                </a:cubicBezTo>
                <a:cubicBezTo>
                  <a:pt x="6991437" y="1002925"/>
                  <a:pt x="6989670" y="1002925"/>
                  <a:pt x="6989670" y="1002925"/>
                </a:cubicBezTo>
                <a:close/>
                <a:moveTo>
                  <a:pt x="730738" y="1002925"/>
                </a:moveTo>
                <a:lnTo>
                  <a:pt x="741329" y="1002925"/>
                </a:lnTo>
                <a:cubicBezTo>
                  <a:pt x="741329" y="1009985"/>
                  <a:pt x="737799" y="1013515"/>
                  <a:pt x="730738" y="1013515"/>
                </a:cubicBezTo>
                <a:close/>
                <a:moveTo>
                  <a:pt x="7308708" y="996306"/>
                </a:moveTo>
                <a:cubicBezTo>
                  <a:pt x="7307826" y="997188"/>
                  <a:pt x="7307384" y="999395"/>
                  <a:pt x="7307384" y="1002925"/>
                </a:cubicBezTo>
                <a:cubicBezTo>
                  <a:pt x="7314444" y="1002925"/>
                  <a:pt x="7317974" y="1002925"/>
                  <a:pt x="7317974" y="1002925"/>
                </a:cubicBezTo>
                <a:cubicBezTo>
                  <a:pt x="7317974" y="1002925"/>
                  <a:pt x="7316208" y="1001160"/>
                  <a:pt x="7312678" y="997629"/>
                </a:cubicBezTo>
                <a:cubicBezTo>
                  <a:pt x="7310914" y="995865"/>
                  <a:pt x="7309590" y="995423"/>
                  <a:pt x="7308708" y="996306"/>
                </a:cubicBezTo>
                <a:close/>
                <a:moveTo>
                  <a:pt x="5358748" y="992335"/>
                </a:moveTo>
                <a:cubicBezTo>
                  <a:pt x="5358748" y="992335"/>
                  <a:pt x="5358748" y="994100"/>
                  <a:pt x="5358748" y="997629"/>
                </a:cubicBezTo>
                <a:cubicBezTo>
                  <a:pt x="5358748" y="1001160"/>
                  <a:pt x="5362278" y="1002925"/>
                  <a:pt x="5369339" y="1002925"/>
                </a:cubicBezTo>
                <a:cubicBezTo>
                  <a:pt x="5376400" y="1002925"/>
                  <a:pt x="5379929" y="1002925"/>
                  <a:pt x="5379929" y="1002925"/>
                </a:cubicBezTo>
                <a:lnTo>
                  <a:pt x="5369339" y="992335"/>
                </a:lnTo>
                <a:cubicBezTo>
                  <a:pt x="5362278" y="992335"/>
                  <a:pt x="5358748" y="992335"/>
                  <a:pt x="5358748" y="992335"/>
                </a:cubicBezTo>
                <a:close/>
                <a:moveTo>
                  <a:pt x="1980407" y="992335"/>
                </a:moveTo>
                <a:cubicBezTo>
                  <a:pt x="1987466" y="992335"/>
                  <a:pt x="1998057" y="994100"/>
                  <a:pt x="2012178" y="997629"/>
                </a:cubicBezTo>
                <a:cubicBezTo>
                  <a:pt x="2026299" y="1001160"/>
                  <a:pt x="2035124" y="1004689"/>
                  <a:pt x="2038653" y="1008220"/>
                </a:cubicBezTo>
                <a:cubicBezTo>
                  <a:pt x="2042185" y="1011750"/>
                  <a:pt x="2047480" y="1013515"/>
                  <a:pt x="2054540" y="1013515"/>
                </a:cubicBezTo>
                <a:cubicBezTo>
                  <a:pt x="2061600" y="1013515"/>
                  <a:pt x="2065130" y="1017046"/>
                  <a:pt x="2065130" y="1024106"/>
                </a:cubicBezTo>
                <a:lnTo>
                  <a:pt x="2012178" y="1013515"/>
                </a:lnTo>
                <a:lnTo>
                  <a:pt x="2022769" y="1034696"/>
                </a:lnTo>
                <a:lnTo>
                  <a:pt x="2022769" y="1045287"/>
                </a:lnTo>
                <a:lnTo>
                  <a:pt x="2012178" y="1034696"/>
                </a:lnTo>
                <a:cubicBezTo>
                  <a:pt x="2005118" y="1027636"/>
                  <a:pt x="1998057" y="1024106"/>
                  <a:pt x="1990997" y="1024106"/>
                </a:cubicBezTo>
                <a:lnTo>
                  <a:pt x="1969816" y="1013515"/>
                </a:lnTo>
                <a:lnTo>
                  <a:pt x="1959226" y="1013515"/>
                </a:lnTo>
                <a:cubicBezTo>
                  <a:pt x="1952166" y="1013515"/>
                  <a:pt x="1948635" y="1009985"/>
                  <a:pt x="1948635" y="1002925"/>
                </a:cubicBezTo>
                <a:cubicBezTo>
                  <a:pt x="1948635" y="995865"/>
                  <a:pt x="1959226" y="992335"/>
                  <a:pt x="1980407" y="992335"/>
                </a:cubicBezTo>
                <a:close/>
                <a:moveTo>
                  <a:pt x="1577971" y="992335"/>
                </a:moveTo>
                <a:lnTo>
                  <a:pt x="1583266" y="992335"/>
                </a:lnTo>
                <a:cubicBezTo>
                  <a:pt x="1586796" y="992335"/>
                  <a:pt x="1588562" y="995865"/>
                  <a:pt x="1588562" y="1002925"/>
                </a:cubicBezTo>
                <a:close/>
                <a:moveTo>
                  <a:pt x="1270849" y="992335"/>
                </a:moveTo>
                <a:cubicBezTo>
                  <a:pt x="1277910" y="992335"/>
                  <a:pt x="1281440" y="992335"/>
                  <a:pt x="1281440" y="992335"/>
                </a:cubicBezTo>
                <a:lnTo>
                  <a:pt x="1270849" y="1002925"/>
                </a:lnTo>
                <a:cubicBezTo>
                  <a:pt x="1270849" y="1002925"/>
                  <a:pt x="1270849" y="999394"/>
                  <a:pt x="1270849" y="992335"/>
                </a:cubicBezTo>
                <a:close/>
                <a:moveTo>
                  <a:pt x="7995760" y="981744"/>
                </a:moveTo>
                <a:lnTo>
                  <a:pt x="7995760" y="992335"/>
                </a:lnTo>
                <a:lnTo>
                  <a:pt x="8006350" y="992335"/>
                </a:lnTo>
                <a:close/>
                <a:moveTo>
                  <a:pt x="1895684" y="981744"/>
                </a:moveTo>
                <a:cubicBezTo>
                  <a:pt x="1902744" y="988804"/>
                  <a:pt x="1906274" y="992335"/>
                  <a:pt x="1906274" y="992335"/>
                </a:cubicBezTo>
                <a:lnTo>
                  <a:pt x="1906274" y="981744"/>
                </a:lnTo>
                <a:cubicBezTo>
                  <a:pt x="1899214" y="981744"/>
                  <a:pt x="1895684" y="981744"/>
                  <a:pt x="1895684" y="981744"/>
                </a:cubicBezTo>
                <a:close/>
                <a:moveTo>
                  <a:pt x="543291" y="974333"/>
                </a:moveTo>
                <a:lnTo>
                  <a:pt x="545405" y="976448"/>
                </a:lnTo>
                <a:cubicBezTo>
                  <a:pt x="548937" y="979979"/>
                  <a:pt x="550701" y="981744"/>
                  <a:pt x="550701" y="981744"/>
                </a:cubicBezTo>
                <a:cubicBezTo>
                  <a:pt x="550701" y="981744"/>
                  <a:pt x="549819" y="980862"/>
                  <a:pt x="548053" y="979097"/>
                </a:cubicBezTo>
                <a:close/>
                <a:moveTo>
                  <a:pt x="7328564" y="971154"/>
                </a:moveTo>
                <a:lnTo>
                  <a:pt x="7317974" y="981744"/>
                </a:lnTo>
                <a:cubicBezTo>
                  <a:pt x="7325034" y="981744"/>
                  <a:pt x="7332094" y="983509"/>
                  <a:pt x="7339155" y="987040"/>
                </a:cubicBezTo>
                <a:cubicBezTo>
                  <a:pt x="7346216" y="990570"/>
                  <a:pt x="7353274" y="992335"/>
                  <a:pt x="7360336" y="992335"/>
                </a:cubicBezTo>
                <a:cubicBezTo>
                  <a:pt x="7367396" y="992335"/>
                  <a:pt x="7369160" y="990570"/>
                  <a:pt x="7365630" y="987040"/>
                </a:cubicBezTo>
                <a:cubicBezTo>
                  <a:pt x="7362101" y="983509"/>
                  <a:pt x="7349745" y="978214"/>
                  <a:pt x="7328564" y="971154"/>
                </a:cubicBezTo>
                <a:close/>
                <a:moveTo>
                  <a:pt x="2716440" y="971154"/>
                </a:moveTo>
                <a:cubicBezTo>
                  <a:pt x="2712911" y="971154"/>
                  <a:pt x="2711145" y="972919"/>
                  <a:pt x="2711145" y="976448"/>
                </a:cubicBezTo>
                <a:cubicBezTo>
                  <a:pt x="2711145" y="979979"/>
                  <a:pt x="2714675" y="981744"/>
                  <a:pt x="2721735" y="981744"/>
                </a:cubicBezTo>
                <a:cubicBezTo>
                  <a:pt x="2721735" y="974683"/>
                  <a:pt x="2719971" y="971154"/>
                  <a:pt x="2716440" y="971154"/>
                </a:cubicBezTo>
                <a:close/>
                <a:moveTo>
                  <a:pt x="1281440" y="971154"/>
                </a:moveTo>
                <a:lnTo>
                  <a:pt x="1302621" y="981744"/>
                </a:lnTo>
                <a:lnTo>
                  <a:pt x="1292030" y="981744"/>
                </a:lnTo>
                <a:cubicBezTo>
                  <a:pt x="1292030" y="974683"/>
                  <a:pt x="1288500" y="974683"/>
                  <a:pt x="1281440" y="981744"/>
                </a:cubicBezTo>
                <a:close/>
                <a:moveTo>
                  <a:pt x="1217897" y="971154"/>
                </a:moveTo>
                <a:lnTo>
                  <a:pt x="1228487" y="971154"/>
                </a:lnTo>
                <a:lnTo>
                  <a:pt x="1239078" y="981744"/>
                </a:lnTo>
                <a:close/>
                <a:moveTo>
                  <a:pt x="540110" y="971154"/>
                </a:moveTo>
                <a:cubicBezTo>
                  <a:pt x="540110" y="971154"/>
                  <a:pt x="540551" y="971595"/>
                  <a:pt x="541435" y="972478"/>
                </a:cubicBezTo>
                <a:lnTo>
                  <a:pt x="543291" y="974333"/>
                </a:lnTo>
                <a:close/>
                <a:moveTo>
                  <a:pt x="2139263" y="960563"/>
                </a:moveTo>
                <a:cubicBezTo>
                  <a:pt x="2139263" y="967623"/>
                  <a:pt x="2141028" y="971154"/>
                  <a:pt x="2144559" y="971154"/>
                </a:cubicBezTo>
                <a:cubicBezTo>
                  <a:pt x="2148089" y="971154"/>
                  <a:pt x="2149853" y="974683"/>
                  <a:pt x="2149853" y="981744"/>
                </a:cubicBezTo>
                <a:cubicBezTo>
                  <a:pt x="2149853" y="981744"/>
                  <a:pt x="2153384" y="981744"/>
                  <a:pt x="2160443" y="981744"/>
                </a:cubicBezTo>
                <a:cubicBezTo>
                  <a:pt x="2167504" y="981744"/>
                  <a:pt x="2179859" y="983509"/>
                  <a:pt x="2197509" y="987040"/>
                </a:cubicBezTo>
                <a:cubicBezTo>
                  <a:pt x="2215162" y="990570"/>
                  <a:pt x="2223986" y="992335"/>
                  <a:pt x="2223986" y="992335"/>
                </a:cubicBezTo>
                <a:cubicBezTo>
                  <a:pt x="2223986" y="999394"/>
                  <a:pt x="2234577" y="1002925"/>
                  <a:pt x="2255757" y="1002925"/>
                </a:cubicBezTo>
                <a:cubicBezTo>
                  <a:pt x="2269878" y="1002925"/>
                  <a:pt x="2276938" y="1006456"/>
                  <a:pt x="2276938" y="1013515"/>
                </a:cubicBezTo>
                <a:cubicBezTo>
                  <a:pt x="2283998" y="1006456"/>
                  <a:pt x="2294589" y="1006456"/>
                  <a:pt x="2308710" y="1013515"/>
                </a:cubicBezTo>
                <a:lnTo>
                  <a:pt x="2319299" y="1002925"/>
                </a:lnTo>
                <a:lnTo>
                  <a:pt x="2308710" y="1002925"/>
                </a:lnTo>
                <a:cubicBezTo>
                  <a:pt x="2315769" y="1002925"/>
                  <a:pt x="2317535" y="1001160"/>
                  <a:pt x="2314005" y="997629"/>
                </a:cubicBezTo>
                <a:cubicBezTo>
                  <a:pt x="2310474" y="994100"/>
                  <a:pt x="2305179" y="992335"/>
                  <a:pt x="2298119" y="992335"/>
                </a:cubicBezTo>
                <a:lnTo>
                  <a:pt x="2287529" y="992335"/>
                </a:lnTo>
                <a:lnTo>
                  <a:pt x="2287529" y="981744"/>
                </a:lnTo>
                <a:cubicBezTo>
                  <a:pt x="2245167" y="981744"/>
                  <a:pt x="2215162" y="978214"/>
                  <a:pt x="2197509" y="971154"/>
                </a:cubicBezTo>
                <a:cubicBezTo>
                  <a:pt x="2179859" y="964094"/>
                  <a:pt x="2163974" y="960563"/>
                  <a:pt x="2149853" y="960563"/>
                </a:cubicBezTo>
                <a:close/>
                <a:moveTo>
                  <a:pt x="1853322" y="960563"/>
                </a:moveTo>
                <a:cubicBezTo>
                  <a:pt x="1853322" y="960563"/>
                  <a:pt x="1855087" y="960563"/>
                  <a:pt x="1858616" y="960563"/>
                </a:cubicBezTo>
                <a:cubicBezTo>
                  <a:pt x="1862147" y="960563"/>
                  <a:pt x="1867443" y="960563"/>
                  <a:pt x="1874503" y="960563"/>
                </a:cubicBezTo>
                <a:lnTo>
                  <a:pt x="1916864" y="981744"/>
                </a:lnTo>
                <a:cubicBezTo>
                  <a:pt x="1909804" y="981744"/>
                  <a:pt x="1909804" y="985275"/>
                  <a:pt x="1916864" y="992335"/>
                </a:cubicBezTo>
                <a:lnTo>
                  <a:pt x="1927455" y="992335"/>
                </a:lnTo>
                <a:lnTo>
                  <a:pt x="1938045" y="981744"/>
                </a:lnTo>
                <a:lnTo>
                  <a:pt x="1938045" y="992335"/>
                </a:lnTo>
                <a:cubicBezTo>
                  <a:pt x="1938045" y="999394"/>
                  <a:pt x="1938045" y="1002925"/>
                  <a:pt x="1938045" y="1002925"/>
                </a:cubicBezTo>
                <a:cubicBezTo>
                  <a:pt x="1923924" y="1002925"/>
                  <a:pt x="1909804" y="1002925"/>
                  <a:pt x="1895684" y="1002925"/>
                </a:cubicBezTo>
                <a:cubicBezTo>
                  <a:pt x="1881563" y="995865"/>
                  <a:pt x="1867443" y="990570"/>
                  <a:pt x="1853322" y="987040"/>
                </a:cubicBezTo>
                <a:cubicBezTo>
                  <a:pt x="1839201" y="983509"/>
                  <a:pt x="1832141" y="978214"/>
                  <a:pt x="1832141" y="971154"/>
                </a:cubicBezTo>
                <a:cubicBezTo>
                  <a:pt x="1832141" y="971154"/>
                  <a:pt x="1835672" y="971154"/>
                  <a:pt x="1842731" y="971154"/>
                </a:cubicBezTo>
                <a:cubicBezTo>
                  <a:pt x="1849792" y="971154"/>
                  <a:pt x="1853322" y="967623"/>
                  <a:pt x="1853322" y="960563"/>
                </a:cubicBezTo>
                <a:close/>
                <a:moveTo>
                  <a:pt x="1472067" y="960563"/>
                </a:moveTo>
                <a:lnTo>
                  <a:pt x="1472067" y="971154"/>
                </a:lnTo>
                <a:lnTo>
                  <a:pt x="1482658" y="971154"/>
                </a:lnTo>
                <a:lnTo>
                  <a:pt x="1535610" y="992335"/>
                </a:lnTo>
                <a:cubicBezTo>
                  <a:pt x="1542670" y="992335"/>
                  <a:pt x="1546200" y="995865"/>
                  <a:pt x="1546200" y="1002925"/>
                </a:cubicBezTo>
                <a:cubicBezTo>
                  <a:pt x="1546200" y="1002925"/>
                  <a:pt x="1547964" y="1002925"/>
                  <a:pt x="1551496" y="1002925"/>
                </a:cubicBezTo>
                <a:cubicBezTo>
                  <a:pt x="1555025" y="1002925"/>
                  <a:pt x="1560320" y="1002925"/>
                  <a:pt x="1567381" y="1002925"/>
                </a:cubicBezTo>
                <a:cubicBezTo>
                  <a:pt x="1574441" y="1002925"/>
                  <a:pt x="1577971" y="1002925"/>
                  <a:pt x="1577971" y="1002925"/>
                </a:cubicBezTo>
                <a:cubicBezTo>
                  <a:pt x="1577971" y="1002925"/>
                  <a:pt x="1577971" y="1006456"/>
                  <a:pt x="1577971" y="1013515"/>
                </a:cubicBezTo>
                <a:cubicBezTo>
                  <a:pt x="1577971" y="1020575"/>
                  <a:pt x="1588562" y="1020575"/>
                  <a:pt x="1609742" y="1013515"/>
                </a:cubicBezTo>
                <a:cubicBezTo>
                  <a:pt x="1616803" y="1013515"/>
                  <a:pt x="1623863" y="1013515"/>
                  <a:pt x="1630923" y="1013515"/>
                </a:cubicBezTo>
                <a:cubicBezTo>
                  <a:pt x="1623863" y="1013515"/>
                  <a:pt x="1623863" y="1017046"/>
                  <a:pt x="1630923" y="1024106"/>
                </a:cubicBezTo>
                <a:lnTo>
                  <a:pt x="1652104" y="1024106"/>
                </a:lnTo>
                <a:lnTo>
                  <a:pt x="1662694" y="1024106"/>
                </a:lnTo>
                <a:lnTo>
                  <a:pt x="1662694" y="1034696"/>
                </a:lnTo>
                <a:lnTo>
                  <a:pt x="1683875" y="1055877"/>
                </a:lnTo>
                <a:lnTo>
                  <a:pt x="1715646" y="1066467"/>
                </a:lnTo>
                <a:lnTo>
                  <a:pt x="1673285" y="1066467"/>
                </a:lnTo>
                <a:lnTo>
                  <a:pt x="1620333" y="1055877"/>
                </a:lnTo>
                <a:cubicBezTo>
                  <a:pt x="1620333" y="1055877"/>
                  <a:pt x="1620333" y="1052346"/>
                  <a:pt x="1620333" y="1045287"/>
                </a:cubicBezTo>
                <a:cubicBezTo>
                  <a:pt x="1613272" y="1045287"/>
                  <a:pt x="1609742" y="1045287"/>
                  <a:pt x="1609742" y="1045287"/>
                </a:cubicBezTo>
                <a:cubicBezTo>
                  <a:pt x="1609742" y="1052346"/>
                  <a:pt x="1607977" y="1054112"/>
                  <a:pt x="1604448" y="1050581"/>
                </a:cubicBezTo>
                <a:cubicBezTo>
                  <a:pt x="1600916" y="1047052"/>
                  <a:pt x="1595621" y="1045287"/>
                  <a:pt x="1588562" y="1045287"/>
                </a:cubicBezTo>
                <a:cubicBezTo>
                  <a:pt x="1581501" y="1038227"/>
                  <a:pt x="1576206" y="1038227"/>
                  <a:pt x="1572677" y="1045287"/>
                </a:cubicBezTo>
                <a:cubicBezTo>
                  <a:pt x="1569145" y="1052346"/>
                  <a:pt x="1560320" y="1052346"/>
                  <a:pt x="1546200" y="1045287"/>
                </a:cubicBezTo>
                <a:cubicBezTo>
                  <a:pt x="1517959" y="1045287"/>
                  <a:pt x="1502073" y="1043522"/>
                  <a:pt x="1498544" y="1039992"/>
                </a:cubicBezTo>
                <a:cubicBezTo>
                  <a:pt x="1495012" y="1036461"/>
                  <a:pt x="1493248" y="1034696"/>
                  <a:pt x="1493248" y="1034696"/>
                </a:cubicBezTo>
                <a:cubicBezTo>
                  <a:pt x="1493248" y="1031166"/>
                  <a:pt x="1494130" y="1028519"/>
                  <a:pt x="1495895" y="1026753"/>
                </a:cubicBezTo>
                <a:lnTo>
                  <a:pt x="1503838" y="1024106"/>
                </a:lnTo>
                <a:lnTo>
                  <a:pt x="1482658" y="1013515"/>
                </a:lnTo>
                <a:cubicBezTo>
                  <a:pt x="1482658" y="1013515"/>
                  <a:pt x="1479127" y="1017046"/>
                  <a:pt x="1472067" y="1024106"/>
                </a:cubicBezTo>
                <a:cubicBezTo>
                  <a:pt x="1465007" y="1031166"/>
                  <a:pt x="1461477" y="1034696"/>
                  <a:pt x="1461477" y="1034696"/>
                </a:cubicBezTo>
                <a:lnTo>
                  <a:pt x="1450886" y="1024106"/>
                </a:lnTo>
                <a:lnTo>
                  <a:pt x="1408525" y="1034696"/>
                </a:lnTo>
                <a:cubicBezTo>
                  <a:pt x="1408525" y="1034696"/>
                  <a:pt x="1404994" y="1034696"/>
                  <a:pt x="1397934" y="1034696"/>
                </a:cubicBezTo>
                <a:cubicBezTo>
                  <a:pt x="1390874" y="1034696"/>
                  <a:pt x="1387344" y="1034696"/>
                  <a:pt x="1387344" y="1034696"/>
                </a:cubicBezTo>
                <a:cubicBezTo>
                  <a:pt x="1387344" y="1048817"/>
                  <a:pt x="1394404" y="1055877"/>
                  <a:pt x="1408525" y="1055877"/>
                </a:cubicBezTo>
                <a:lnTo>
                  <a:pt x="1419114" y="1066467"/>
                </a:lnTo>
                <a:lnTo>
                  <a:pt x="1461477" y="1077058"/>
                </a:lnTo>
                <a:cubicBezTo>
                  <a:pt x="1482658" y="1077058"/>
                  <a:pt x="1496778" y="1080588"/>
                  <a:pt x="1503838" y="1087648"/>
                </a:cubicBezTo>
                <a:cubicBezTo>
                  <a:pt x="1510898" y="1094708"/>
                  <a:pt x="1517959" y="1096474"/>
                  <a:pt x="1525019" y="1092944"/>
                </a:cubicBezTo>
                <a:cubicBezTo>
                  <a:pt x="1532080" y="1089413"/>
                  <a:pt x="1533844" y="1084118"/>
                  <a:pt x="1530314" y="1077058"/>
                </a:cubicBezTo>
                <a:cubicBezTo>
                  <a:pt x="1526783" y="1069998"/>
                  <a:pt x="1521489" y="1069998"/>
                  <a:pt x="1514429" y="1077058"/>
                </a:cubicBezTo>
                <a:lnTo>
                  <a:pt x="1514429" y="1066467"/>
                </a:lnTo>
                <a:cubicBezTo>
                  <a:pt x="1521489" y="1059408"/>
                  <a:pt x="1526783" y="1055877"/>
                  <a:pt x="1530314" y="1055877"/>
                </a:cubicBezTo>
                <a:cubicBezTo>
                  <a:pt x="1533844" y="1055877"/>
                  <a:pt x="1535610" y="1059408"/>
                  <a:pt x="1535610" y="1066467"/>
                </a:cubicBezTo>
                <a:cubicBezTo>
                  <a:pt x="1542670" y="1066467"/>
                  <a:pt x="1546200" y="1068232"/>
                  <a:pt x="1546200" y="1071762"/>
                </a:cubicBezTo>
                <a:cubicBezTo>
                  <a:pt x="1546200" y="1075293"/>
                  <a:pt x="1549730" y="1077058"/>
                  <a:pt x="1556790" y="1077058"/>
                </a:cubicBezTo>
                <a:cubicBezTo>
                  <a:pt x="1563851" y="1077058"/>
                  <a:pt x="1569145" y="1078823"/>
                  <a:pt x="1572677" y="1082354"/>
                </a:cubicBezTo>
                <a:cubicBezTo>
                  <a:pt x="1576206" y="1085883"/>
                  <a:pt x="1583266" y="1087648"/>
                  <a:pt x="1593856" y="1087648"/>
                </a:cubicBezTo>
                <a:cubicBezTo>
                  <a:pt x="1604448" y="1087648"/>
                  <a:pt x="1609742" y="1087648"/>
                  <a:pt x="1609742" y="1087648"/>
                </a:cubicBezTo>
                <a:lnTo>
                  <a:pt x="1599152" y="1098239"/>
                </a:lnTo>
                <a:cubicBezTo>
                  <a:pt x="1570911" y="1091179"/>
                  <a:pt x="1556790" y="1087648"/>
                  <a:pt x="1556790" y="1087648"/>
                </a:cubicBezTo>
                <a:cubicBezTo>
                  <a:pt x="1556790" y="1094708"/>
                  <a:pt x="1570911" y="1101769"/>
                  <a:pt x="1599152" y="1108829"/>
                </a:cubicBezTo>
                <a:cubicBezTo>
                  <a:pt x="1627393" y="1115889"/>
                  <a:pt x="1648573" y="1119419"/>
                  <a:pt x="1662694" y="1119419"/>
                </a:cubicBezTo>
                <a:lnTo>
                  <a:pt x="1673285" y="1108829"/>
                </a:lnTo>
                <a:cubicBezTo>
                  <a:pt x="1680345" y="1101769"/>
                  <a:pt x="1683875" y="1096474"/>
                  <a:pt x="1683875" y="1092944"/>
                </a:cubicBezTo>
                <a:cubicBezTo>
                  <a:pt x="1683875" y="1089413"/>
                  <a:pt x="1687405" y="1087648"/>
                  <a:pt x="1694466" y="1087648"/>
                </a:cubicBezTo>
                <a:cubicBezTo>
                  <a:pt x="1701526" y="1087648"/>
                  <a:pt x="1705056" y="1084118"/>
                  <a:pt x="1705056" y="1077058"/>
                </a:cubicBezTo>
                <a:cubicBezTo>
                  <a:pt x="1719176" y="1062937"/>
                  <a:pt x="1726237" y="1055877"/>
                  <a:pt x="1726237" y="1055877"/>
                </a:cubicBezTo>
                <a:cubicBezTo>
                  <a:pt x="1726237" y="1048817"/>
                  <a:pt x="1719176" y="1045287"/>
                  <a:pt x="1705056" y="1045287"/>
                </a:cubicBezTo>
                <a:lnTo>
                  <a:pt x="1705056" y="1034696"/>
                </a:lnTo>
                <a:cubicBezTo>
                  <a:pt x="1705056" y="1034696"/>
                  <a:pt x="1708585" y="1034696"/>
                  <a:pt x="1715646" y="1034696"/>
                </a:cubicBezTo>
                <a:cubicBezTo>
                  <a:pt x="1722707" y="1041756"/>
                  <a:pt x="1733297" y="1045287"/>
                  <a:pt x="1747418" y="1045287"/>
                </a:cubicBezTo>
                <a:cubicBezTo>
                  <a:pt x="1740357" y="1038227"/>
                  <a:pt x="1733297" y="1034696"/>
                  <a:pt x="1726237" y="1034696"/>
                </a:cubicBezTo>
                <a:lnTo>
                  <a:pt x="1715646" y="1034696"/>
                </a:lnTo>
                <a:cubicBezTo>
                  <a:pt x="1715646" y="1027636"/>
                  <a:pt x="1715646" y="1024106"/>
                  <a:pt x="1715646" y="1024106"/>
                </a:cubicBezTo>
                <a:cubicBezTo>
                  <a:pt x="1715646" y="1024106"/>
                  <a:pt x="1712116" y="1024106"/>
                  <a:pt x="1705056" y="1024106"/>
                </a:cubicBezTo>
                <a:cubicBezTo>
                  <a:pt x="1697995" y="1017046"/>
                  <a:pt x="1689170" y="1013515"/>
                  <a:pt x="1678581" y="1013515"/>
                </a:cubicBezTo>
                <a:cubicBezTo>
                  <a:pt x="1667989" y="1013515"/>
                  <a:pt x="1662694" y="1013515"/>
                  <a:pt x="1662694" y="1013515"/>
                </a:cubicBezTo>
                <a:cubicBezTo>
                  <a:pt x="1655634" y="1020575"/>
                  <a:pt x="1652104" y="1024106"/>
                  <a:pt x="1652104" y="1024106"/>
                </a:cubicBezTo>
                <a:lnTo>
                  <a:pt x="1652104" y="1013515"/>
                </a:lnTo>
                <a:lnTo>
                  <a:pt x="1641514" y="1002925"/>
                </a:lnTo>
                <a:cubicBezTo>
                  <a:pt x="1641514" y="1002925"/>
                  <a:pt x="1639748" y="1001160"/>
                  <a:pt x="1636218" y="997629"/>
                </a:cubicBezTo>
                <a:cubicBezTo>
                  <a:pt x="1632689" y="994100"/>
                  <a:pt x="1627393" y="992335"/>
                  <a:pt x="1620333" y="992335"/>
                </a:cubicBezTo>
                <a:cubicBezTo>
                  <a:pt x="1613272" y="985275"/>
                  <a:pt x="1600916" y="979979"/>
                  <a:pt x="1583266" y="976448"/>
                </a:cubicBezTo>
                <a:cubicBezTo>
                  <a:pt x="1565614" y="972919"/>
                  <a:pt x="1549730" y="971154"/>
                  <a:pt x="1535610" y="971154"/>
                </a:cubicBezTo>
                <a:cubicBezTo>
                  <a:pt x="1521489" y="971154"/>
                  <a:pt x="1507368" y="971154"/>
                  <a:pt x="1493248" y="971154"/>
                </a:cubicBezTo>
                <a:cubicBezTo>
                  <a:pt x="1500308" y="964094"/>
                  <a:pt x="1500308" y="960563"/>
                  <a:pt x="1493248" y="960563"/>
                </a:cubicBezTo>
                <a:cubicBezTo>
                  <a:pt x="1486187" y="960563"/>
                  <a:pt x="1479127" y="960563"/>
                  <a:pt x="1472067" y="960563"/>
                </a:cubicBezTo>
                <a:close/>
                <a:moveTo>
                  <a:pt x="1450886" y="960563"/>
                </a:moveTo>
                <a:cubicBezTo>
                  <a:pt x="1443826" y="960563"/>
                  <a:pt x="1440296" y="962328"/>
                  <a:pt x="1440296" y="965858"/>
                </a:cubicBezTo>
                <a:cubicBezTo>
                  <a:pt x="1440296" y="969389"/>
                  <a:pt x="1443826" y="971154"/>
                  <a:pt x="1450886" y="971154"/>
                </a:cubicBezTo>
                <a:cubicBezTo>
                  <a:pt x="1457946" y="971154"/>
                  <a:pt x="1461477" y="971154"/>
                  <a:pt x="1461477" y="971154"/>
                </a:cubicBezTo>
                <a:close/>
                <a:moveTo>
                  <a:pt x="1175535" y="960563"/>
                </a:moveTo>
                <a:lnTo>
                  <a:pt x="1186126" y="960563"/>
                </a:lnTo>
                <a:lnTo>
                  <a:pt x="1196717" y="971154"/>
                </a:lnTo>
                <a:lnTo>
                  <a:pt x="1186126" y="971154"/>
                </a:lnTo>
                <a:cubicBezTo>
                  <a:pt x="1186126" y="971154"/>
                  <a:pt x="1184361" y="969389"/>
                  <a:pt x="1180832" y="965858"/>
                </a:cubicBezTo>
                <a:cubicBezTo>
                  <a:pt x="1177300" y="962328"/>
                  <a:pt x="1175535" y="960563"/>
                  <a:pt x="1175535" y="960563"/>
                </a:cubicBezTo>
                <a:close/>
                <a:moveTo>
                  <a:pt x="2478156" y="953944"/>
                </a:moveTo>
                <a:cubicBezTo>
                  <a:pt x="2474625" y="954827"/>
                  <a:pt x="2471096" y="957033"/>
                  <a:pt x="2467566" y="960563"/>
                </a:cubicBezTo>
                <a:lnTo>
                  <a:pt x="2456975" y="960563"/>
                </a:lnTo>
                <a:cubicBezTo>
                  <a:pt x="2471096" y="960563"/>
                  <a:pt x="2479922" y="962328"/>
                  <a:pt x="2483450" y="965858"/>
                </a:cubicBezTo>
                <a:cubicBezTo>
                  <a:pt x="2486982" y="969389"/>
                  <a:pt x="2488746" y="971154"/>
                  <a:pt x="2488746" y="971154"/>
                </a:cubicBezTo>
                <a:lnTo>
                  <a:pt x="2552289" y="981744"/>
                </a:lnTo>
                <a:lnTo>
                  <a:pt x="2509927" y="960563"/>
                </a:lnTo>
                <a:cubicBezTo>
                  <a:pt x="2502867" y="960563"/>
                  <a:pt x="2495806" y="958798"/>
                  <a:pt x="2488746" y="955269"/>
                </a:cubicBezTo>
                <a:cubicBezTo>
                  <a:pt x="2485217" y="953504"/>
                  <a:pt x="2481686" y="953063"/>
                  <a:pt x="2478156" y="953944"/>
                </a:cubicBezTo>
                <a:close/>
                <a:moveTo>
                  <a:pt x="8832403" y="949973"/>
                </a:moveTo>
                <a:cubicBezTo>
                  <a:pt x="8832403" y="949973"/>
                  <a:pt x="8839463" y="951738"/>
                  <a:pt x="8853583" y="955269"/>
                </a:cubicBezTo>
                <a:cubicBezTo>
                  <a:pt x="8867703" y="958798"/>
                  <a:pt x="8883589" y="964094"/>
                  <a:pt x="8901240" y="971154"/>
                </a:cubicBezTo>
                <a:cubicBezTo>
                  <a:pt x="8918892" y="978214"/>
                  <a:pt x="8931245" y="981744"/>
                  <a:pt x="8938307" y="981744"/>
                </a:cubicBezTo>
                <a:lnTo>
                  <a:pt x="8917126" y="981744"/>
                </a:lnTo>
                <a:cubicBezTo>
                  <a:pt x="8910066" y="981744"/>
                  <a:pt x="8903007" y="979979"/>
                  <a:pt x="8895945" y="976448"/>
                </a:cubicBezTo>
                <a:cubicBezTo>
                  <a:pt x="8888884" y="972919"/>
                  <a:pt x="8881826" y="971154"/>
                  <a:pt x="8874765" y="971154"/>
                </a:cubicBezTo>
                <a:cubicBezTo>
                  <a:pt x="8853583" y="964094"/>
                  <a:pt x="8839463" y="957033"/>
                  <a:pt x="8832403" y="949973"/>
                </a:cubicBezTo>
                <a:close/>
                <a:moveTo>
                  <a:pt x="8271112" y="949973"/>
                </a:moveTo>
                <a:lnTo>
                  <a:pt x="8334654" y="960563"/>
                </a:lnTo>
                <a:cubicBezTo>
                  <a:pt x="8334654" y="967623"/>
                  <a:pt x="8331124" y="967623"/>
                  <a:pt x="8324064" y="960563"/>
                </a:cubicBezTo>
                <a:cubicBezTo>
                  <a:pt x="8324064" y="960563"/>
                  <a:pt x="8317002" y="960563"/>
                  <a:pt x="8302883" y="960563"/>
                </a:cubicBezTo>
                <a:cubicBezTo>
                  <a:pt x="8288762" y="960563"/>
                  <a:pt x="8281702" y="960563"/>
                  <a:pt x="8281702" y="960563"/>
                </a:cubicBezTo>
                <a:cubicBezTo>
                  <a:pt x="8281702" y="953504"/>
                  <a:pt x="8278172" y="949973"/>
                  <a:pt x="8271112" y="949973"/>
                </a:cubicBezTo>
                <a:close/>
                <a:moveTo>
                  <a:pt x="7254432" y="949973"/>
                </a:moveTo>
                <a:lnTo>
                  <a:pt x="7275612" y="960563"/>
                </a:lnTo>
                <a:lnTo>
                  <a:pt x="7286203" y="960563"/>
                </a:lnTo>
                <a:close/>
                <a:moveTo>
                  <a:pt x="2435794" y="949973"/>
                </a:moveTo>
                <a:lnTo>
                  <a:pt x="2435794" y="960563"/>
                </a:lnTo>
                <a:cubicBezTo>
                  <a:pt x="2435794" y="960563"/>
                  <a:pt x="2439325" y="960563"/>
                  <a:pt x="2446385" y="960563"/>
                </a:cubicBezTo>
                <a:cubicBezTo>
                  <a:pt x="2446385" y="953504"/>
                  <a:pt x="2442854" y="949973"/>
                  <a:pt x="2435794" y="949973"/>
                </a:cubicBezTo>
                <a:close/>
                <a:moveTo>
                  <a:pt x="603653" y="939383"/>
                </a:moveTo>
                <a:cubicBezTo>
                  <a:pt x="610713" y="939383"/>
                  <a:pt x="619539" y="941148"/>
                  <a:pt x="630128" y="944677"/>
                </a:cubicBezTo>
                <a:cubicBezTo>
                  <a:pt x="640720" y="948208"/>
                  <a:pt x="646015" y="953504"/>
                  <a:pt x="646015" y="960563"/>
                </a:cubicBezTo>
                <a:lnTo>
                  <a:pt x="656605" y="981744"/>
                </a:lnTo>
                <a:lnTo>
                  <a:pt x="667195" y="992335"/>
                </a:lnTo>
                <a:lnTo>
                  <a:pt x="656605" y="992335"/>
                </a:lnTo>
                <a:cubicBezTo>
                  <a:pt x="642485" y="985275"/>
                  <a:pt x="628364" y="978214"/>
                  <a:pt x="614243" y="971154"/>
                </a:cubicBezTo>
                <a:cubicBezTo>
                  <a:pt x="593062" y="957033"/>
                  <a:pt x="589533" y="946442"/>
                  <a:pt x="603653" y="939383"/>
                </a:cubicBezTo>
                <a:close/>
                <a:moveTo>
                  <a:pt x="8461739" y="928792"/>
                </a:moveTo>
                <a:lnTo>
                  <a:pt x="8482920" y="939383"/>
                </a:lnTo>
                <a:lnTo>
                  <a:pt x="8546462" y="949973"/>
                </a:lnTo>
                <a:cubicBezTo>
                  <a:pt x="8581762" y="957033"/>
                  <a:pt x="8599414" y="964094"/>
                  <a:pt x="8599414" y="971154"/>
                </a:cubicBezTo>
                <a:cubicBezTo>
                  <a:pt x="8606474" y="971154"/>
                  <a:pt x="8611770" y="971154"/>
                  <a:pt x="8615299" y="971154"/>
                </a:cubicBezTo>
                <a:cubicBezTo>
                  <a:pt x="8618829" y="971154"/>
                  <a:pt x="8622360" y="971154"/>
                  <a:pt x="8625889" y="971154"/>
                </a:cubicBezTo>
                <a:cubicBezTo>
                  <a:pt x="8629419" y="971154"/>
                  <a:pt x="8632951" y="971154"/>
                  <a:pt x="8636480" y="971154"/>
                </a:cubicBezTo>
                <a:cubicBezTo>
                  <a:pt x="8640010" y="971154"/>
                  <a:pt x="8641775" y="974683"/>
                  <a:pt x="8641775" y="981744"/>
                </a:cubicBezTo>
                <a:cubicBezTo>
                  <a:pt x="8641775" y="981744"/>
                  <a:pt x="8645304" y="981744"/>
                  <a:pt x="8652366" y="981744"/>
                </a:cubicBezTo>
                <a:lnTo>
                  <a:pt x="8662957" y="981744"/>
                </a:lnTo>
                <a:lnTo>
                  <a:pt x="8662957" y="992335"/>
                </a:lnTo>
                <a:lnTo>
                  <a:pt x="8726499" y="1013515"/>
                </a:lnTo>
                <a:cubicBezTo>
                  <a:pt x="8719437" y="1013515"/>
                  <a:pt x="8714143" y="1013515"/>
                  <a:pt x="8710613" y="1013515"/>
                </a:cubicBezTo>
                <a:cubicBezTo>
                  <a:pt x="8707084" y="1013515"/>
                  <a:pt x="8696493" y="1011750"/>
                  <a:pt x="8678843" y="1008220"/>
                </a:cubicBezTo>
                <a:cubicBezTo>
                  <a:pt x="8661189" y="1004689"/>
                  <a:pt x="8648836" y="1001160"/>
                  <a:pt x="8641775" y="997629"/>
                </a:cubicBezTo>
                <a:cubicBezTo>
                  <a:pt x="8634714" y="994100"/>
                  <a:pt x="8620595" y="992335"/>
                  <a:pt x="8599414" y="992335"/>
                </a:cubicBezTo>
                <a:lnTo>
                  <a:pt x="8557053" y="981744"/>
                </a:lnTo>
                <a:cubicBezTo>
                  <a:pt x="8557053" y="974683"/>
                  <a:pt x="8553522" y="971154"/>
                  <a:pt x="8546462" y="971154"/>
                </a:cubicBezTo>
                <a:cubicBezTo>
                  <a:pt x="8546462" y="971154"/>
                  <a:pt x="8542932" y="971154"/>
                  <a:pt x="8535871" y="971154"/>
                </a:cubicBezTo>
                <a:cubicBezTo>
                  <a:pt x="8528810" y="971154"/>
                  <a:pt x="8525281" y="971154"/>
                  <a:pt x="8525281" y="971154"/>
                </a:cubicBezTo>
                <a:cubicBezTo>
                  <a:pt x="8511161" y="964094"/>
                  <a:pt x="8495276" y="958798"/>
                  <a:pt x="8477624" y="955269"/>
                </a:cubicBezTo>
                <a:cubicBezTo>
                  <a:pt x="8459973" y="951738"/>
                  <a:pt x="8451148" y="946442"/>
                  <a:pt x="8451148" y="939383"/>
                </a:cubicBezTo>
                <a:close/>
                <a:moveTo>
                  <a:pt x="1376752" y="928792"/>
                </a:moveTo>
                <a:cubicBezTo>
                  <a:pt x="1369692" y="928792"/>
                  <a:pt x="1366162" y="930557"/>
                  <a:pt x="1366162" y="934087"/>
                </a:cubicBezTo>
                <a:cubicBezTo>
                  <a:pt x="1366162" y="937617"/>
                  <a:pt x="1369692" y="939383"/>
                  <a:pt x="1376752" y="939383"/>
                </a:cubicBezTo>
                <a:cubicBezTo>
                  <a:pt x="1390874" y="946442"/>
                  <a:pt x="1397934" y="946442"/>
                  <a:pt x="1397934" y="939383"/>
                </a:cubicBezTo>
                <a:close/>
                <a:moveTo>
                  <a:pt x="1313210" y="918202"/>
                </a:moveTo>
                <a:lnTo>
                  <a:pt x="1323802" y="928792"/>
                </a:lnTo>
                <a:cubicBezTo>
                  <a:pt x="1337922" y="935852"/>
                  <a:pt x="1348512" y="935852"/>
                  <a:pt x="1355573" y="928792"/>
                </a:cubicBezTo>
                <a:close/>
                <a:moveTo>
                  <a:pt x="1260258" y="918202"/>
                </a:moveTo>
                <a:lnTo>
                  <a:pt x="1260258" y="928792"/>
                </a:lnTo>
                <a:lnTo>
                  <a:pt x="1270849" y="918202"/>
                </a:lnTo>
                <a:cubicBezTo>
                  <a:pt x="1270849" y="918202"/>
                  <a:pt x="1267319" y="918202"/>
                  <a:pt x="1260258" y="918202"/>
                </a:cubicBezTo>
                <a:close/>
                <a:moveTo>
                  <a:pt x="1980407" y="907611"/>
                </a:moveTo>
                <a:cubicBezTo>
                  <a:pt x="1973347" y="907611"/>
                  <a:pt x="1969816" y="911142"/>
                  <a:pt x="1969816" y="918202"/>
                </a:cubicBezTo>
                <a:cubicBezTo>
                  <a:pt x="1976876" y="918202"/>
                  <a:pt x="1980407" y="918202"/>
                  <a:pt x="1980407" y="918202"/>
                </a:cubicBezTo>
                <a:cubicBezTo>
                  <a:pt x="1980407" y="918202"/>
                  <a:pt x="1980407" y="914671"/>
                  <a:pt x="1980407" y="907611"/>
                </a:cubicBezTo>
                <a:close/>
                <a:moveTo>
                  <a:pt x="381254" y="907611"/>
                </a:moveTo>
                <a:lnTo>
                  <a:pt x="413026" y="918202"/>
                </a:lnTo>
                <a:cubicBezTo>
                  <a:pt x="462448" y="932323"/>
                  <a:pt x="501279" y="953504"/>
                  <a:pt x="529521" y="981744"/>
                </a:cubicBezTo>
                <a:cubicBezTo>
                  <a:pt x="536581" y="988804"/>
                  <a:pt x="550701" y="995865"/>
                  <a:pt x="571882" y="1002925"/>
                </a:cubicBezTo>
                <a:cubicBezTo>
                  <a:pt x="578941" y="1002925"/>
                  <a:pt x="586001" y="1004689"/>
                  <a:pt x="593062" y="1008220"/>
                </a:cubicBezTo>
                <a:cubicBezTo>
                  <a:pt x="600122" y="1011750"/>
                  <a:pt x="607183" y="1013515"/>
                  <a:pt x="614243" y="1013515"/>
                </a:cubicBezTo>
                <a:cubicBezTo>
                  <a:pt x="628364" y="1027636"/>
                  <a:pt x="635425" y="1034696"/>
                  <a:pt x="635425" y="1034696"/>
                </a:cubicBezTo>
                <a:cubicBezTo>
                  <a:pt x="649545" y="1027636"/>
                  <a:pt x="656605" y="1031166"/>
                  <a:pt x="656605" y="1045287"/>
                </a:cubicBezTo>
                <a:lnTo>
                  <a:pt x="656605" y="1055877"/>
                </a:lnTo>
                <a:cubicBezTo>
                  <a:pt x="642485" y="1048817"/>
                  <a:pt x="624833" y="1041756"/>
                  <a:pt x="603653" y="1034696"/>
                </a:cubicBezTo>
                <a:cubicBezTo>
                  <a:pt x="575412" y="1020575"/>
                  <a:pt x="552466" y="1008220"/>
                  <a:pt x="534816" y="997629"/>
                </a:cubicBezTo>
                <a:cubicBezTo>
                  <a:pt x="517164" y="987040"/>
                  <a:pt x="504809" y="981744"/>
                  <a:pt x="497749" y="981744"/>
                </a:cubicBezTo>
                <a:cubicBezTo>
                  <a:pt x="490689" y="981744"/>
                  <a:pt x="462448" y="971154"/>
                  <a:pt x="413026" y="949973"/>
                </a:cubicBezTo>
                <a:cubicBezTo>
                  <a:pt x="413026" y="942913"/>
                  <a:pt x="409496" y="939383"/>
                  <a:pt x="402435" y="939383"/>
                </a:cubicBezTo>
                <a:cubicBezTo>
                  <a:pt x="395375" y="939383"/>
                  <a:pt x="388314" y="939383"/>
                  <a:pt x="381254" y="939383"/>
                </a:cubicBezTo>
                <a:cubicBezTo>
                  <a:pt x="374193" y="939383"/>
                  <a:pt x="368899" y="935852"/>
                  <a:pt x="365368" y="928792"/>
                </a:cubicBezTo>
                <a:cubicBezTo>
                  <a:pt x="361839" y="921731"/>
                  <a:pt x="361839" y="916437"/>
                  <a:pt x="365368" y="912906"/>
                </a:cubicBezTo>
                <a:cubicBezTo>
                  <a:pt x="368899" y="909375"/>
                  <a:pt x="374193" y="907611"/>
                  <a:pt x="381254" y="907611"/>
                </a:cubicBezTo>
                <a:close/>
                <a:moveTo>
                  <a:pt x="1993645" y="899668"/>
                </a:moveTo>
                <a:cubicBezTo>
                  <a:pt x="1991879" y="899668"/>
                  <a:pt x="1990997" y="900552"/>
                  <a:pt x="1990997" y="902317"/>
                </a:cubicBezTo>
                <a:cubicBezTo>
                  <a:pt x="1990997" y="905846"/>
                  <a:pt x="1998057" y="907611"/>
                  <a:pt x="2012178" y="907611"/>
                </a:cubicBezTo>
                <a:cubicBezTo>
                  <a:pt x="2026299" y="907611"/>
                  <a:pt x="2033359" y="911142"/>
                  <a:pt x="2033359" y="918202"/>
                </a:cubicBezTo>
                <a:lnTo>
                  <a:pt x="2012178" y="928792"/>
                </a:lnTo>
                <a:cubicBezTo>
                  <a:pt x="2019238" y="935852"/>
                  <a:pt x="2022769" y="939383"/>
                  <a:pt x="2022769" y="939383"/>
                </a:cubicBezTo>
                <a:cubicBezTo>
                  <a:pt x="2022769" y="946442"/>
                  <a:pt x="2033359" y="949973"/>
                  <a:pt x="2054540" y="949973"/>
                </a:cubicBezTo>
                <a:cubicBezTo>
                  <a:pt x="2075721" y="949973"/>
                  <a:pt x="2086311" y="949973"/>
                  <a:pt x="2086311" y="949973"/>
                </a:cubicBezTo>
                <a:lnTo>
                  <a:pt x="2107491" y="949973"/>
                </a:lnTo>
                <a:lnTo>
                  <a:pt x="2096901" y="939383"/>
                </a:lnTo>
                <a:lnTo>
                  <a:pt x="2086311" y="939383"/>
                </a:lnTo>
                <a:lnTo>
                  <a:pt x="2075721" y="939383"/>
                </a:lnTo>
                <a:lnTo>
                  <a:pt x="2075721" y="918202"/>
                </a:lnTo>
                <a:lnTo>
                  <a:pt x="2086311" y="918202"/>
                </a:lnTo>
                <a:cubicBezTo>
                  <a:pt x="2093371" y="918202"/>
                  <a:pt x="2089841" y="914671"/>
                  <a:pt x="2075721" y="907611"/>
                </a:cubicBezTo>
                <a:cubicBezTo>
                  <a:pt x="2068661" y="907611"/>
                  <a:pt x="2058070" y="907611"/>
                  <a:pt x="2043949" y="907611"/>
                </a:cubicBezTo>
                <a:cubicBezTo>
                  <a:pt x="2022769" y="900552"/>
                  <a:pt x="2012178" y="898786"/>
                  <a:pt x="2012178" y="902317"/>
                </a:cubicBezTo>
                <a:cubicBezTo>
                  <a:pt x="2012178" y="905846"/>
                  <a:pt x="2008648" y="905846"/>
                  <a:pt x="2001587" y="902317"/>
                </a:cubicBezTo>
                <a:cubicBezTo>
                  <a:pt x="1998057" y="900552"/>
                  <a:pt x="1995409" y="899668"/>
                  <a:pt x="1993645" y="899668"/>
                </a:cubicBezTo>
                <a:close/>
                <a:moveTo>
                  <a:pt x="8472329" y="897021"/>
                </a:moveTo>
                <a:cubicBezTo>
                  <a:pt x="8479390" y="897021"/>
                  <a:pt x="8482920" y="897021"/>
                  <a:pt x="8482920" y="897021"/>
                </a:cubicBezTo>
                <a:lnTo>
                  <a:pt x="8472329" y="907611"/>
                </a:lnTo>
                <a:close/>
                <a:moveTo>
                  <a:pt x="2425203" y="886431"/>
                </a:moveTo>
                <a:cubicBezTo>
                  <a:pt x="2425203" y="893490"/>
                  <a:pt x="2428734" y="897021"/>
                  <a:pt x="2435794" y="897021"/>
                </a:cubicBezTo>
                <a:lnTo>
                  <a:pt x="2435794" y="886431"/>
                </a:lnTo>
                <a:cubicBezTo>
                  <a:pt x="2435794" y="886431"/>
                  <a:pt x="2432264" y="886431"/>
                  <a:pt x="2425203" y="886431"/>
                </a:cubicBezTo>
                <a:close/>
                <a:moveTo>
                  <a:pt x="1874503" y="886431"/>
                </a:moveTo>
                <a:lnTo>
                  <a:pt x="1874503" y="897021"/>
                </a:lnTo>
                <a:lnTo>
                  <a:pt x="1885093" y="886431"/>
                </a:lnTo>
                <a:close/>
                <a:moveTo>
                  <a:pt x="1334392" y="886431"/>
                </a:moveTo>
                <a:lnTo>
                  <a:pt x="1323802" y="897021"/>
                </a:lnTo>
                <a:lnTo>
                  <a:pt x="1313210" y="897021"/>
                </a:lnTo>
                <a:lnTo>
                  <a:pt x="1334392" y="907611"/>
                </a:lnTo>
                <a:cubicBezTo>
                  <a:pt x="1348512" y="907611"/>
                  <a:pt x="1355573" y="909375"/>
                  <a:pt x="1355573" y="912906"/>
                </a:cubicBezTo>
                <a:cubicBezTo>
                  <a:pt x="1355573" y="916437"/>
                  <a:pt x="1357337" y="916437"/>
                  <a:pt x="1360867" y="912906"/>
                </a:cubicBezTo>
                <a:cubicBezTo>
                  <a:pt x="1364398" y="909375"/>
                  <a:pt x="1364398" y="905846"/>
                  <a:pt x="1360867" y="902317"/>
                </a:cubicBezTo>
                <a:cubicBezTo>
                  <a:pt x="1357337" y="898786"/>
                  <a:pt x="1352042" y="897021"/>
                  <a:pt x="1344982" y="897021"/>
                </a:cubicBezTo>
                <a:cubicBezTo>
                  <a:pt x="1337922" y="897021"/>
                  <a:pt x="1334392" y="893490"/>
                  <a:pt x="1334392" y="886431"/>
                </a:cubicBezTo>
                <a:close/>
                <a:moveTo>
                  <a:pt x="1281440" y="886431"/>
                </a:moveTo>
                <a:lnTo>
                  <a:pt x="1292030" y="897021"/>
                </a:lnTo>
                <a:lnTo>
                  <a:pt x="1302621" y="886431"/>
                </a:lnTo>
                <a:cubicBezTo>
                  <a:pt x="1295560" y="886431"/>
                  <a:pt x="1292030" y="886431"/>
                  <a:pt x="1292030" y="886431"/>
                </a:cubicBezTo>
                <a:cubicBezTo>
                  <a:pt x="1292030" y="886431"/>
                  <a:pt x="1288500" y="886431"/>
                  <a:pt x="1281440" y="886431"/>
                </a:cubicBezTo>
                <a:close/>
                <a:moveTo>
                  <a:pt x="8387606" y="875840"/>
                </a:moveTo>
                <a:lnTo>
                  <a:pt x="8429968" y="886431"/>
                </a:lnTo>
                <a:lnTo>
                  <a:pt x="8408787" y="886431"/>
                </a:lnTo>
                <a:cubicBezTo>
                  <a:pt x="8394666" y="879371"/>
                  <a:pt x="8387606" y="875840"/>
                  <a:pt x="8387606" y="875840"/>
                </a:cubicBezTo>
                <a:close/>
                <a:moveTo>
                  <a:pt x="6973785" y="875840"/>
                </a:moveTo>
                <a:cubicBezTo>
                  <a:pt x="6970256" y="875840"/>
                  <a:pt x="6968491" y="879371"/>
                  <a:pt x="6968491" y="886431"/>
                </a:cubicBezTo>
                <a:lnTo>
                  <a:pt x="6979081" y="886431"/>
                </a:lnTo>
                <a:cubicBezTo>
                  <a:pt x="6979081" y="879371"/>
                  <a:pt x="6977314" y="875840"/>
                  <a:pt x="6973785" y="875840"/>
                </a:cubicBezTo>
                <a:close/>
                <a:moveTo>
                  <a:pt x="2404023" y="875840"/>
                </a:moveTo>
                <a:lnTo>
                  <a:pt x="2404023" y="886431"/>
                </a:lnTo>
                <a:lnTo>
                  <a:pt x="2414614" y="886431"/>
                </a:lnTo>
                <a:cubicBezTo>
                  <a:pt x="2407554" y="879371"/>
                  <a:pt x="2404023" y="875840"/>
                  <a:pt x="2404023" y="875840"/>
                </a:cubicBezTo>
                <a:close/>
                <a:moveTo>
                  <a:pt x="2202805" y="875840"/>
                </a:moveTo>
                <a:cubicBezTo>
                  <a:pt x="2202805" y="889961"/>
                  <a:pt x="2209865" y="897021"/>
                  <a:pt x="2223986" y="897021"/>
                </a:cubicBezTo>
                <a:cubicBezTo>
                  <a:pt x="2223986" y="897021"/>
                  <a:pt x="2227517" y="897021"/>
                  <a:pt x="2234577" y="897021"/>
                </a:cubicBezTo>
                <a:cubicBezTo>
                  <a:pt x="2241637" y="897021"/>
                  <a:pt x="2248697" y="897021"/>
                  <a:pt x="2255757" y="897021"/>
                </a:cubicBezTo>
                <a:cubicBezTo>
                  <a:pt x="2262817" y="904081"/>
                  <a:pt x="2271642" y="907611"/>
                  <a:pt x="2282234" y="907611"/>
                </a:cubicBezTo>
                <a:lnTo>
                  <a:pt x="2287529" y="907611"/>
                </a:lnTo>
                <a:lnTo>
                  <a:pt x="2287529" y="897021"/>
                </a:lnTo>
                <a:cubicBezTo>
                  <a:pt x="2301649" y="904081"/>
                  <a:pt x="2305179" y="907611"/>
                  <a:pt x="2298119" y="907611"/>
                </a:cubicBezTo>
                <a:lnTo>
                  <a:pt x="2308710" y="918202"/>
                </a:lnTo>
                <a:cubicBezTo>
                  <a:pt x="2308710" y="925261"/>
                  <a:pt x="2319299" y="928792"/>
                  <a:pt x="2340481" y="928792"/>
                </a:cubicBezTo>
                <a:cubicBezTo>
                  <a:pt x="2361662" y="928792"/>
                  <a:pt x="2375782" y="932323"/>
                  <a:pt x="2382842" y="939383"/>
                </a:cubicBezTo>
                <a:lnTo>
                  <a:pt x="2393433" y="939383"/>
                </a:lnTo>
                <a:cubicBezTo>
                  <a:pt x="2393433" y="932323"/>
                  <a:pt x="2389902" y="927027"/>
                  <a:pt x="2382842" y="923496"/>
                </a:cubicBezTo>
                <a:cubicBezTo>
                  <a:pt x="2375782" y="919967"/>
                  <a:pt x="2368721" y="918202"/>
                  <a:pt x="2361662" y="918202"/>
                </a:cubicBezTo>
                <a:cubicBezTo>
                  <a:pt x="2354601" y="918202"/>
                  <a:pt x="2347541" y="914671"/>
                  <a:pt x="2340481" y="907611"/>
                </a:cubicBezTo>
                <a:cubicBezTo>
                  <a:pt x="2333421" y="907611"/>
                  <a:pt x="2328126" y="907611"/>
                  <a:pt x="2324594" y="907611"/>
                </a:cubicBezTo>
                <a:cubicBezTo>
                  <a:pt x="2321066" y="907611"/>
                  <a:pt x="2317535" y="905846"/>
                  <a:pt x="2314005" y="902317"/>
                </a:cubicBezTo>
                <a:cubicBezTo>
                  <a:pt x="2310474" y="898786"/>
                  <a:pt x="2308710" y="897021"/>
                  <a:pt x="2308710" y="897021"/>
                </a:cubicBezTo>
                <a:cubicBezTo>
                  <a:pt x="2301649" y="889961"/>
                  <a:pt x="2291059" y="886431"/>
                  <a:pt x="2276938" y="886431"/>
                </a:cubicBezTo>
                <a:lnTo>
                  <a:pt x="2223986" y="875840"/>
                </a:lnTo>
                <a:close/>
                <a:moveTo>
                  <a:pt x="2340481" y="865250"/>
                </a:moveTo>
                <a:cubicBezTo>
                  <a:pt x="2347541" y="872309"/>
                  <a:pt x="2354601" y="875840"/>
                  <a:pt x="2361662" y="875840"/>
                </a:cubicBezTo>
                <a:lnTo>
                  <a:pt x="2361662" y="865250"/>
                </a:lnTo>
                <a:close/>
                <a:moveTo>
                  <a:pt x="2186919" y="865250"/>
                </a:moveTo>
                <a:cubicBezTo>
                  <a:pt x="2183391" y="865250"/>
                  <a:pt x="2181625" y="868779"/>
                  <a:pt x="2181625" y="875840"/>
                </a:cubicBezTo>
                <a:cubicBezTo>
                  <a:pt x="2188685" y="875840"/>
                  <a:pt x="2192215" y="874075"/>
                  <a:pt x="2192215" y="870544"/>
                </a:cubicBezTo>
                <a:cubicBezTo>
                  <a:pt x="2192215" y="867015"/>
                  <a:pt x="2190449" y="865250"/>
                  <a:pt x="2186919" y="865250"/>
                </a:cubicBezTo>
                <a:close/>
                <a:moveTo>
                  <a:pt x="1525019" y="865250"/>
                </a:moveTo>
                <a:lnTo>
                  <a:pt x="1535610" y="875840"/>
                </a:lnTo>
                <a:cubicBezTo>
                  <a:pt x="1535610" y="882900"/>
                  <a:pt x="1535610" y="886431"/>
                  <a:pt x="1535610" y="886431"/>
                </a:cubicBezTo>
                <a:cubicBezTo>
                  <a:pt x="1535610" y="886431"/>
                  <a:pt x="1532080" y="886431"/>
                  <a:pt x="1525019" y="886431"/>
                </a:cubicBezTo>
                <a:cubicBezTo>
                  <a:pt x="1525019" y="886431"/>
                  <a:pt x="1525019" y="882900"/>
                  <a:pt x="1525019" y="875840"/>
                </a:cubicBezTo>
                <a:cubicBezTo>
                  <a:pt x="1525019" y="868779"/>
                  <a:pt x="1525019" y="865250"/>
                  <a:pt x="1525019" y="865250"/>
                </a:cubicBezTo>
                <a:close/>
                <a:moveTo>
                  <a:pt x="1228487" y="865250"/>
                </a:moveTo>
                <a:cubicBezTo>
                  <a:pt x="1235548" y="872309"/>
                  <a:pt x="1242608" y="875840"/>
                  <a:pt x="1249669" y="875840"/>
                </a:cubicBezTo>
                <a:lnTo>
                  <a:pt x="1239078" y="865250"/>
                </a:lnTo>
                <a:close/>
                <a:moveTo>
                  <a:pt x="1207306" y="865250"/>
                </a:moveTo>
                <a:cubicBezTo>
                  <a:pt x="1200247" y="872309"/>
                  <a:pt x="1200247" y="875840"/>
                  <a:pt x="1207306" y="875840"/>
                </a:cubicBezTo>
                <a:lnTo>
                  <a:pt x="1217897" y="865250"/>
                </a:lnTo>
                <a:close/>
                <a:moveTo>
                  <a:pt x="1143765" y="854659"/>
                </a:moveTo>
                <a:cubicBezTo>
                  <a:pt x="1143765" y="868779"/>
                  <a:pt x="1154354" y="875840"/>
                  <a:pt x="1175535" y="875840"/>
                </a:cubicBezTo>
                <a:lnTo>
                  <a:pt x="1186126" y="875840"/>
                </a:lnTo>
                <a:cubicBezTo>
                  <a:pt x="1179066" y="868779"/>
                  <a:pt x="1172005" y="865250"/>
                  <a:pt x="1164945" y="865250"/>
                </a:cubicBezTo>
                <a:close/>
                <a:moveTo>
                  <a:pt x="1556790" y="844069"/>
                </a:moveTo>
                <a:lnTo>
                  <a:pt x="1556790" y="854659"/>
                </a:lnTo>
                <a:cubicBezTo>
                  <a:pt x="1556790" y="854659"/>
                  <a:pt x="1560320" y="854659"/>
                  <a:pt x="1567381" y="854659"/>
                </a:cubicBezTo>
                <a:cubicBezTo>
                  <a:pt x="1560320" y="847600"/>
                  <a:pt x="1556790" y="844069"/>
                  <a:pt x="1556790" y="844069"/>
                </a:cubicBezTo>
                <a:close/>
                <a:moveTo>
                  <a:pt x="952474" y="837450"/>
                </a:moveTo>
                <a:cubicBezTo>
                  <a:pt x="940561" y="838332"/>
                  <a:pt x="926661" y="840538"/>
                  <a:pt x="910775" y="844069"/>
                </a:cubicBezTo>
                <a:lnTo>
                  <a:pt x="900185" y="854659"/>
                </a:lnTo>
                <a:lnTo>
                  <a:pt x="921366" y="865250"/>
                </a:lnTo>
                <a:cubicBezTo>
                  <a:pt x="935486" y="872309"/>
                  <a:pt x="946076" y="875840"/>
                  <a:pt x="953137" y="875840"/>
                </a:cubicBezTo>
                <a:lnTo>
                  <a:pt x="974318" y="886431"/>
                </a:lnTo>
                <a:cubicBezTo>
                  <a:pt x="974318" y="886431"/>
                  <a:pt x="988439" y="889961"/>
                  <a:pt x="1016678" y="897021"/>
                </a:cubicBezTo>
                <a:lnTo>
                  <a:pt x="1037859" y="918202"/>
                </a:lnTo>
                <a:lnTo>
                  <a:pt x="1048450" y="918202"/>
                </a:lnTo>
                <a:cubicBezTo>
                  <a:pt x="1069631" y="911142"/>
                  <a:pt x="1087282" y="918202"/>
                  <a:pt x="1101402" y="939383"/>
                </a:cubicBezTo>
                <a:cubicBezTo>
                  <a:pt x="1094343" y="939383"/>
                  <a:pt x="1090813" y="939383"/>
                  <a:pt x="1090813" y="939383"/>
                </a:cubicBezTo>
                <a:cubicBezTo>
                  <a:pt x="1069631" y="939383"/>
                  <a:pt x="1069631" y="942913"/>
                  <a:pt x="1090813" y="949973"/>
                </a:cubicBezTo>
                <a:lnTo>
                  <a:pt x="1122583" y="960563"/>
                </a:lnTo>
                <a:lnTo>
                  <a:pt x="1164945" y="971154"/>
                </a:lnTo>
                <a:cubicBezTo>
                  <a:pt x="1172005" y="971154"/>
                  <a:pt x="1179066" y="971154"/>
                  <a:pt x="1186126" y="971154"/>
                </a:cubicBezTo>
                <a:cubicBezTo>
                  <a:pt x="1186126" y="978214"/>
                  <a:pt x="1189655" y="981744"/>
                  <a:pt x="1196717" y="981744"/>
                </a:cubicBezTo>
                <a:cubicBezTo>
                  <a:pt x="1203777" y="981744"/>
                  <a:pt x="1210836" y="981744"/>
                  <a:pt x="1217897" y="981744"/>
                </a:cubicBezTo>
                <a:cubicBezTo>
                  <a:pt x="1224958" y="988804"/>
                  <a:pt x="1232018" y="992335"/>
                  <a:pt x="1239078" y="992335"/>
                </a:cubicBezTo>
                <a:lnTo>
                  <a:pt x="1260258" y="1002925"/>
                </a:lnTo>
                <a:lnTo>
                  <a:pt x="1270849" y="1002925"/>
                </a:lnTo>
                <a:lnTo>
                  <a:pt x="1281440" y="1002925"/>
                </a:lnTo>
                <a:lnTo>
                  <a:pt x="1260258" y="1013515"/>
                </a:lnTo>
                <a:lnTo>
                  <a:pt x="1249669" y="1013515"/>
                </a:lnTo>
                <a:cubicBezTo>
                  <a:pt x="1249669" y="1006456"/>
                  <a:pt x="1246138" y="1002925"/>
                  <a:pt x="1239078" y="1002925"/>
                </a:cubicBezTo>
                <a:cubicBezTo>
                  <a:pt x="1232018" y="1002925"/>
                  <a:pt x="1224958" y="999394"/>
                  <a:pt x="1217897" y="992335"/>
                </a:cubicBezTo>
                <a:cubicBezTo>
                  <a:pt x="1217897" y="992335"/>
                  <a:pt x="1217897" y="995865"/>
                  <a:pt x="1217897" y="1002925"/>
                </a:cubicBezTo>
                <a:cubicBezTo>
                  <a:pt x="1217897" y="1009985"/>
                  <a:pt x="1214367" y="1009985"/>
                  <a:pt x="1207306" y="1002925"/>
                </a:cubicBezTo>
                <a:lnTo>
                  <a:pt x="1207306" y="1013515"/>
                </a:lnTo>
                <a:cubicBezTo>
                  <a:pt x="1214367" y="1013515"/>
                  <a:pt x="1219663" y="1011750"/>
                  <a:pt x="1223192" y="1008220"/>
                </a:cubicBezTo>
                <a:cubicBezTo>
                  <a:pt x="1226721" y="1004689"/>
                  <a:pt x="1230252" y="1006456"/>
                  <a:pt x="1233784" y="1013515"/>
                </a:cubicBezTo>
                <a:cubicBezTo>
                  <a:pt x="1237313" y="1020575"/>
                  <a:pt x="1246138" y="1024106"/>
                  <a:pt x="1260258" y="1024106"/>
                </a:cubicBezTo>
                <a:cubicBezTo>
                  <a:pt x="1274379" y="1024106"/>
                  <a:pt x="1281440" y="1025871"/>
                  <a:pt x="1281440" y="1029400"/>
                </a:cubicBezTo>
                <a:cubicBezTo>
                  <a:pt x="1281440" y="1032931"/>
                  <a:pt x="1284970" y="1031166"/>
                  <a:pt x="1292030" y="1024106"/>
                </a:cubicBezTo>
                <a:lnTo>
                  <a:pt x="1313210" y="1034696"/>
                </a:lnTo>
                <a:cubicBezTo>
                  <a:pt x="1320271" y="1034696"/>
                  <a:pt x="1334392" y="1034696"/>
                  <a:pt x="1355573" y="1034696"/>
                </a:cubicBezTo>
                <a:lnTo>
                  <a:pt x="1366162" y="1024106"/>
                </a:lnTo>
                <a:cubicBezTo>
                  <a:pt x="1359103" y="1024106"/>
                  <a:pt x="1348512" y="1020575"/>
                  <a:pt x="1334392" y="1013515"/>
                </a:cubicBezTo>
                <a:lnTo>
                  <a:pt x="1313210" y="1002925"/>
                </a:lnTo>
                <a:lnTo>
                  <a:pt x="1323802" y="1002925"/>
                </a:lnTo>
                <a:lnTo>
                  <a:pt x="1355573" y="1013515"/>
                </a:lnTo>
                <a:lnTo>
                  <a:pt x="1376752" y="1013515"/>
                </a:lnTo>
                <a:cubicBezTo>
                  <a:pt x="1369692" y="1006456"/>
                  <a:pt x="1366162" y="1002925"/>
                  <a:pt x="1366162" y="1002925"/>
                </a:cubicBezTo>
                <a:lnTo>
                  <a:pt x="1355573" y="1002925"/>
                </a:lnTo>
                <a:cubicBezTo>
                  <a:pt x="1341452" y="1002925"/>
                  <a:pt x="1334392" y="997629"/>
                  <a:pt x="1334392" y="987040"/>
                </a:cubicBezTo>
                <a:cubicBezTo>
                  <a:pt x="1334392" y="976448"/>
                  <a:pt x="1337922" y="971154"/>
                  <a:pt x="1344982" y="971154"/>
                </a:cubicBezTo>
                <a:lnTo>
                  <a:pt x="1344982" y="960563"/>
                </a:lnTo>
                <a:lnTo>
                  <a:pt x="1323802" y="949973"/>
                </a:lnTo>
                <a:cubicBezTo>
                  <a:pt x="1309681" y="949973"/>
                  <a:pt x="1297325" y="946442"/>
                  <a:pt x="1286734" y="939383"/>
                </a:cubicBezTo>
                <a:cubicBezTo>
                  <a:pt x="1276144" y="932323"/>
                  <a:pt x="1263788" y="932323"/>
                  <a:pt x="1249669" y="939383"/>
                </a:cubicBezTo>
                <a:lnTo>
                  <a:pt x="1228487" y="928792"/>
                </a:lnTo>
                <a:cubicBezTo>
                  <a:pt x="1228487" y="921731"/>
                  <a:pt x="1224958" y="918202"/>
                  <a:pt x="1217897" y="918202"/>
                </a:cubicBezTo>
                <a:lnTo>
                  <a:pt x="1217897" y="928792"/>
                </a:lnTo>
                <a:cubicBezTo>
                  <a:pt x="1210836" y="928792"/>
                  <a:pt x="1203777" y="928792"/>
                  <a:pt x="1196717" y="928792"/>
                </a:cubicBezTo>
                <a:lnTo>
                  <a:pt x="1196717" y="918202"/>
                </a:lnTo>
                <a:lnTo>
                  <a:pt x="1196717" y="907611"/>
                </a:lnTo>
                <a:cubicBezTo>
                  <a:pt x="1189655" y="914671"/>
                  <a:pt x="1182596" y="914671"/>
                  <a:pt x="1175535" y="907611"/>
                </a:cubicBezTo>
                <a:lnTo>
                  <a:pt x="1154354" y="907611"/>
                </a:lnTo>
                <a:lnTo>
                  <a:pt x="1154354" y="918202"/>
                </a:lnTo>
                <a:lnTo>
                  <a:pt x="1143765" y="907611"/>
                </a:lnTo>
                <a:cubicBezTo>
                  <a:pt x="1150825" y="907611"/>
                  <a:pt x="1150825" y="904081"/>
                  <a:pt x="1143765" y="897021"/>
                </a:cubicBezTo>
                <a:lnTo>
                  <a:pt x="1122583" y="886431"/>
                </a:lnTo>
                <a:cubicBezTo>
                  <a:pt x="1122583" y="886431"/>
                  <a:pt x="1119053" y="882900"/>
                  <a:pt x="1111993" y="875840"/>
                </a:cubicBezTo>
                <a:lnTo>
                  <a:pt x="1074928" y="875840"/>
                </a:lnTo>
                <a:cubicBezTo>
                  <a:pt x="1078457" y="875840"/>
                  <a:pt x="1083751" y="879371"/>
                  <a:pt x="1090813" y="886431"/>
                </a:cubicBezTo>
                <a:cubicBezTo>
                  <a:pt x="1097872" y="886431"/>
                  <a:pt x="1101402" y="886431"/>
                  <a:pt x="1101402" y="886431"/>
                </a:cubicBezTo>
                <a:lnTo>
                  <a:pt x="1048450" y="897021"/>
                </a:lnTo>
                <a:cubicBezTo>
                  <a:pt x="1020210" y="889961"/>
                  <a:pt x="1006089" y="879371"/>
                  <a:pt x="1006089" y="865250"/>
                </a:cubicBezTo>
                <a:cubicBezTo>
                  <a:pt x="1006089" y="844069"/>
                  <a:pt x="988217" y="834803"/>
                  <a:pt x="952474" y="837450"/>
                </a:cubicBezTo>
                <a:close/>
                <a:moveTo>
                  <a:pt x="1736827" y="833478"/>
                </a:moveTo>
                <a:lnTo>
                  <a:pt x="1747418" y="833478"/>
                </a:lnTo>
                <a:lnTo>
                  <a:pt x="1745300" y="834538"/>
                </a:lnTo>
                <a:close/>
                <a:moveTo>
                  <a:pt x="1323802" y="830169"/>
                </a:moveTo>
                <a:cubicBezTo>
                  <a:pt x="1334392" y="828845"/>
                  <a:pt x="1344982" y="833478"/>
                  <a:pt x="1355573" y="844069"/>
                </a:cubicBezTo>
                <a:lnTo>
                  <a:pt x="1355573" y="854659"/>
                </a:lnTo>
                <a:cubicBezTo>
                  <a:pt x="1355573" y="854659"/>
                  <a:pt x="1352042" y="854659"/>
                  <a:pt x="1344982" y="854659"/>
                </a:cubicBezTo>
                <a:cubicBezTo>
                  <a:pt x="1344982" y="854659"/>
                  <a:pt x="1343217" y="852894"/>
                  <a:pt x="1339688" y="849365"/>
                </a:cubicBezTo>
                <a:cubicBezTo>
                  <a:pt x="1336156" y="845834"/>
                  <a:pt x="1330861" y="844069"/>
                  <a:pt x="1323802" y="844069"/>
                </a:cubicBezTo>
                <a:lnTo>
                  <a:pt x="1313210" y="833478"/>
                </a:lnTo>
                <a:cubicBezTo>
                  <a:pt x="1316740" y="831713"/>
                  <a:pt x="1320271" y="830610"/>
                  <a:pt x="1323802" y="830169"/>
                </a:cubicBezTo>
                <a:close/>
                <a:moveTo>
                  <a:pt x="2221339" y="828183"/>
                </a:moveTo>
                <a:cubicBezTo>
                  <a:pt x="2219573" y="828183"/>
                  <a:pt x="2216926" y="829948"/>
                  <a:pt x="2213396" y="833478"/>
                </a:cubicBezTo>
                <a:lnTo>
                  <a:pt x="2223986" y="833478"/>
                </a:lnTo>
                <a:cubicBezTo>
                  <a:pt x="2223986" y="829948"/>
                  <a:pt x="2223104" y="828183"/>
                  <a:pt x="2221339" y="828183"/>
                </a:cubicBezTo>
                <a:close/>
                <a:moveTo>
                  <a:pt x="2065130" y="822888"/>
                </a:moveTo>
                <a:lnTo>
                  <a:pt x="2054540" y="833478"/>
                </a:lnTo>
                <a:cubicBezTo>
                  <a:pt x="2061600" y="847600"/>
                  <a:pt x="2075721" y="856423"/>
                  <a:pt x="2096901" y="859954"/>
                </a:cubicBezTo>
                <a:cubicBezTo>
                  <a:pt x="2118082" y="863485"/>
                  <a:pt x="2132203" y="861719"/>
                  <a:pt x="2139263" y="854659"/>
                </a:cubicBezTo>
                <a:lnTo>
                  <a:pt x="2086311" y="833478"/>
                </a:lnTo>
                <a:cubicBezTo>
                  <a:pt x="2079251" y="833478"/>
                  <a:pt x="2072190" y="829948"/>
                  <a:pt x="2065130" y="822888"/>
                </a:cubicBezTo>
                <a:close/>
                <a:moveTo>
                  <a:pt x="1111993" y="822888"/>
                </a:moveTo>
                <a:cubicBezTo>
                  <a:pt x="1111993" y="829948"/>
                  <a:pt x="1115523" y="833478"/>
                  <a:pt x="1122583" y="833478"/>
                </a:cubicBezTo>
                <a:cubicBezTo>
                  <a:pt x="1129644" y="833478"/>
                  <a:pt x="1133174" y="829948"/>
                  <a:pt x="1133174" y="822888"/>
                </a:cubicBezTo>
                <a:close/>
                <a:moveTo>
                  <a:pt x="873709" y="817592"/>
                </a:moveTo>
                <a:cubicBezTo>
                  <a:pt x="870178" y="817593"/>
                  <a:pt x="868414" y="819358"/>
                  <a:pt x="868414" y="822888"/>
                </a:cubicBezTo>
                <a:cubicBezTo>
                  <a:pt x="868414" y="822888"/>
                  <a:pt x="871943" y="822888"/>
                  <a:pt x="879003" y="822888"/>
                </a:cubicBezTo>
                <a:cubicBezTo>
                  <a:pt x="893124" y="822888"/>
                  <a:pt x="900185" y="824652"/>
                  <a:pt x="900185" y="828183"/>
                </a:cubicBezTo>
                <a:cubicBezTo>
                  <a:pt x="900185" y="831713"/>
                  <a:pt x="905480" y="833478"/>
                  <a:pt x="916070" y="833478"/>
                </a:cubicBezTo>
                <a:cubicBezTo>
                  <a:pt x="926661" y="833478"/>
                  <a:pt x="931956" y="829948"/>
                  <a:pt x="931956" y="822888"/>
                </a:cubicBezTo>
                <a:lnTo>
                  <a:pt x="921366" y="822888"/>
                </a:lnTo>
                <a:lnTo>
                  <a:pt x="889594" y="822888"/>
                </a:lnTo>
                <a:cubicBezTo>
                  <a:pt x="882534" y="819358"/>
                  <a:pt x="877238" y="817593"/>
                  <a:pt x="873709" y="817592"/>
                </a:cubicBezTo>
                <a:close/>
                <a:moveTo>
                  <a:pt x="1376752" y="812298"/>
                </a:moveTo>
                <a:cubicBezTo>
                  <a:pt x="1376752" y="819357"/>
                  <a:pt x="1392640" y="828183"/>
                  <a:pt x="1424410" y="838773"/>
                </a:cubicBezTo>
                <a:cubicBezTo>
                  <a:pt x="1456181" y="849365"/>
                  <a:pt x="1475596" y="854659"/>
                  <a:pt x="1482658" y="854659"/>
                </a:cubicBezTo>
                <a:lnTo>
                  <a:pt x="1493248" y="844069"/>
                </a:lnTo>
                <a:cubicBezTo>
                  <a:pt x="1493248" y="844069"/>
                  <a:pt x="1486187" y="842304"/>
                  <a:pt x="1472067" y="838773"/>
                </a:cubicBezTo>
                <a:cubicBezTo>
                  <a:pt x="1457946" y="835244"/>
                  <a:pt x="1449121" y="831713"/>
                  <a:pt x="1445590" y="828183"/>
                </a:cubicBezTo>
                <a:cubicBezTo>
                  <a:pt x="1442060" y="824652"/>
                  <a:pt x="1435000" y="822888"/>
                  <a:pt x="1424410" y="822888"/>
                </a:cubicBezTo>
                <a:cubicBezTo>
                  <a:pt x="1413820" y="822888"/>
                  <a:pt x="1408525" y="819357"/>
                  <a:pt x="1408525" y="812298"/>
                </a:cubicBezTo>
                <a:close/>
                <a:moveTo>
                  <a:pt x="836642" y="812298"/>
                </a:moveTo>
                <a:cubicBezTo>
                  <a:pt x="829582" y="812298"/>
                  <a:pt x="829582" y="815827"/>
                  <a:pt x="836642" y="822888"/>
                </a:cubicBezTo>
                <a:cubicBezTo>
                  <a:pt x="850763" y="837009"/>
                  <a:pt x="864884" y="844069"/>
                  <a:pt x="879003" y="844069"/>
                </a:cubicBezTo>
                <a:lnTo>
                  <a:pt x="879003" y="833478"/>
                </a:lnTo>
                <a:cubicBezTo>
                  <a:pt x="871943" y="833478"/>
                  <a:pt x="864884" y="829948"/>
                  <a:pt x="857823" y="822888"/>
                </a:cubicBezTo>
                <a:cubicBezTo>
                  <a:pt x="850763" y="815827"/>
                  <a:pt x="843703" y="812298"/>
                  <a:pt x="836642" y="812298"/>
                </a:cubicBezTo>
                <a:close/>
                <a:moveTo>
                  <a:pt x="8175798" y="801707"/>
                </a:moveTo>
                <a:lnTo>
                  <a:pt x="8175798" y="812298"/>
                </a:lnTo>
                <a:cubicBezTo>
                  <a:pt x="8182858" y="812298"/>
                  <a:pt x="8189917" y="812298"/>
                  <a:pt x="8196979" y="812298"/>
                </a:cubicBezTo>
                <a:cubicBezTo>
                  <a:pt x="8189917" y="805238"/>
                  <a:pt x="8182858" y="801707"/>
                  <a:pt x="8175798" y="801707"/>
                </a:cubicBezTo>
                <a:close/>
                <a:moveTo>
                  <a:pt x="8112254" y="801707"/>
                </a:moveTo>
                <a:lnTo>
                  <a:pt x="8080483" y="812298"/>
                </a:lnTo>
                <a:lnTo>
                  <a:pt x="8112254" y="812298"/>
                </a:lnTo>
                <a:cubicBezTo>
                  <a:pt x="8112254" y="805238"/>
                  <a:pt x="8112254" y="801707"/>
                  <a:pt x="8112254" y="801707"/>
                </a:cubicBezTo>
                <a:close/>
                <a:moveTo>
                  <a:pt x="794281" y="801707"/>
                </a:moveTo>
                <a:cubicBezTo>
                  <a:pt x="794281" y="808767"/>
                  <a:pt x="794281" y="812298"/>
                  <a:pt x="794281" y="812298"/>
                </a:cubicBezTo>
                <a:lnTo>
                  <a:pt x="804871" y="812298"/>
                </a:lnTo>
                <a:close/>
                <a:moveTo>
                  <a:pt x="1419114" y="791117"/>
                </a:moveTo>
                <a:lnTo>
                  <a:pt x="1461477" y="801707"/>
                </a:lnTo>
                <a:cubicBezTo>
                  <a:pt x="1461477" y="794648"/>
                  <a:pt x="1457946" y="791117"/>
                  <a:pt x="1450886" y="791117"/>
                </a:cubicBezTo>
                <a:cubicBezTo>
                  <a:pt x="1443826" y="791117"/>
                  <a:pt x="1436766" y="791117"/>
                  <a:pt x="1429704" y="791117"/>
                </a:cubicBezTo>
                <a:close/>
                <a:moveTo>
                  <a:pt x="836642" y="791117"/>
                </a:moveTo>
                <a:lnTo>
                  <a:pt x="826051" y="801707"/>
                </a:lnTo>
                <a:cubicBezTo>
                  <a:pt x="833112" y="801707"/>
                  <a:pt x="836642" y="801707"/>
                  <a:pt x="836642" y="801707"/>
                </a:cubicBezTo>
                <a:lnTo>
                  <a:pt x="857823" y="801707"/>
                </a:lnTo>
                <a:close/>
                <a:moveTo>
                  <a:pt x="762510" y="791117"/>
                </a:moveTo>
                <a:lnTo>
                  <a:pt x="751919" y="801707"/>
                </a:lnTo>
                <a:cubicBezTo>
                  <a:pt x="758980" y="801707"/>
                  <a:pt x="764274" y="803471"/>
                  <a:pt x="767805" y="807002"/>
                </a:cubicBezTo>
                <a:cubicBezTo>
                  <a:pt x="771334" y="810533"/>
                  <a:pt x="773099" y="808767"/>
                  <a:pt x="773099" y="801707"/>
                </a:cubicBezTo>
                <a:close/>
                <a:moveTo>
                  <a:pt x="1450886" y="780526"/>
                </a:moveTo>
                <a:cubicBezTo>
                  <a:pt x="1450886" y="787586"/>
                  <a:pt x="1454416" y="791117"/>
                  <a:pt x="1461477" y="791117"/>
                </a:cubicBezTo>
                <a:lnTo>
                  <a:pt x="1472067" y="780526"/>
                </a:lnTo>
                <a:cubicBezTo>
                  <a:pt x="1472067" y="780526"/>
                  <a:pt x="1468537" y="780526"/>
                  <a:pt x="1461477" y="780526"/>
                </a:cubicBezTo>
                <a:close/>
                <a:moveTo>
                  <a:pt x="8083132" y="775231"/>
                </a:moveTo>
                <a:cubicBezTo>
                  <a:pt x="8081366" y="775231"/>
                  <a:pt x="8080483" y="776996"/>
                  <a:pt x="8080483" y="780526"/>
                </a:cubicBezTo>
                <a:lnTo>
                  <a:pt x="8091075" y="780526"/>
                </a:lnTo>
                <a:cubicBezTo>
                  <a:pt x="8087544" y="776996"/>
                  <a:pt x="8084897" y="775231"/>
                  <a:pt x="8083132" y="775231"/>
                </a:cubicBezTo>
                <a:close/>
                <a:moveTo>
                  <a:pt x="8271112" y="769936"/>
                </a:moveTo>
                <a:cubicBezTo>
                  <a:pt x="8285231" y="769936"/>
                  <a:pt x="8295821" y="771701"/>
                  <a:pt x="8302883" y="775231"/>
                </a:cubicBezTo>
                <a:cubicBezTo>
                  <a:pt x="8309943" y="778761"/>
                  <a:pt x="8313473" y="780526"/>
                  <a:pt x="8313473" y="780526"/>
                </a:cubicBezTo>
                <a:cubicBezTo>
                  <a:pt x="8320533" y="780526"/>
                  <a:pt x="8324064" y="780526"/>
                  <a:pt x="8324064" y="780526"/>
                </a:cubicBezTo>
                <a:cubicBezTo>
                  <a:pt x="8324064" y="780526"/>
                  <a:pt x="8327593" y="780526"/>
                  <a:pt x="8334654" y="780526"/>
                </a:cubicBezTo>
                <a:cubicBezTo>
                  <a:pt x="8334654" y="787586"/>
                  <a:pt x="8341714" y="791117"/>
                  <a:pt x="8355835" y="791117"/>
                </a:cubicBezTo>
                <a:lnTo>
                  <a:pt x="8366425" y="791117"/>
                </a:lnTo>
                <a:cubicBezTo>
                  <a:pt x="8359364" y="784057"/>
                  <a:pt x="8359364" y="780526"/>
                  <a:pt x="8366425" y="780526"/>
                </a:cubicBezTo>
                <a:lnTo>
                  <a:pt x="8377016" y="780526"/>
                </a:lnTo>
                <a:cubicBezTo>
                  <a:pt x="8377016" y="787586"/>
                  <a:pt x="8377016" y="791117"/>
                  <a:pt x="8377016" y="791117"/>
                </a:cubicBezTo>
                <a:cubicBezTo>
                  <a:pt x="8377016" y="791117"/>
                  <a:pt x="8380545" y="791117"/>
                  <a:pt x="8387606" y="791117"/>
                </a:cubicBezTo>
                <a:lnTo>
                  <a:pt x="8398196" y="801707"/>
                </a:lnTo>
                <a:cubicBezTo>
                  <a:pt x="8391135" y="801707"/>
                  <a:pt x="8384076" y="801707"/>
                  <a:pt x="8377016" y="801707"/>
                </a:cubicBezTo>
                <a:cubicBezTo>
                  <a:pt x="8362895" y="801707"/>
                  <a:pt x="8352305" y="801707"/>
                  <a:pt x="8345244" y="801707"/>
                </a:cubicBezTo>
                <a:lnTo>
                  <a:pt x="8271112" y="791117"/>
                </a:lnTo>
                <a:cubicBezTo>
                  <a:pt x="8264050" y="784057"/>
                  <a:pt x="8260521" y="780526"/>
                  <a:pt x="8260521" y="780526"/>
                </a:cubicBezTo>
                <a:cubicBezTo>
                  <a:pt x="8253460" y="787586"/>
                  <a:pt x="8249931" y="787586"/>
                  <a:pt x="8249931" y="780526"/>
                </a:cubicBezTo>
                <a:cubicBezTo>
                  <a:pt x="8249931" y="773467"/>
                  <a:pt x="8256991" y="769936"/>
                  <a:pt x="8271112" y="769936"/>
                </a:cubicBezTo>
                <a:close/>
                <a:moveTo>
                  <a:pt x="1387344" y="769936"/>
                </a:moveTo>
                <a:lnTo>
                  <a:pt x="1376752" y="780526"/>
                </a:lnTo>
                <a:lnTo>
                  <a:pt x="1397934" y="780526"/>
                </a:lnTo>
                <a:cubicBezTo>
                  <a:pt x="1397934" y="773467"/>
                  <a:pt x="1394404" y="769936"/>
                  <a:pt x="1387344" y="769936"/>
                </a:cubicBezTo>
                <a:close/>
                <a:moveTo>
                  <a:pt x="931956" y="769936"/>
                </a:moveTo>
                <a:cubicBezTo>
                  <a:pt x="931956" y="769936"/>
                  <a:pt x="931956" y="773467"/>
                  <a:pt x="931956" y="780526"/>
                </a:cubicBezTo>
                <a:cubicBezTo>
                  <a:pt x="939016" y="780526"/>
                  <a:pt x="942546" y="778761"/>
                  <a:pt x="942546" y="775231"/>
                </a:cubicBezTo>
                <a:cubicBezTo>
                  <a:pt x="942546" y="771701"/>
                  <a:pt x="939016" y="769936"/>
                  <a:pt x="931956" y="769936"/>
                </a:cubicBezTo>
                <a:close/>
                <a:moveTo>
                  <a:pt x="901508" y="763317"/>
                </a:moveTo>
                <a:cubicBezTo>
                  <a:pt x="900626" y="764199"/>
                  <a:pt x="900185" y="766406"/>
                  <a:pt x="900185" y="769936"/>
                </a:cubicBezTo>
                <a:cubicBezTo>
                  <a:pt x="900185" y="769936"/>
                  <a:pt x="901951" y="769936"/>
                  <a:pt x="905480" y="769936"/>
                </a:cubicBezTo>
                <a:cubicBezTo>
                  <a:pt x="909009" y="769936"/>
                  <a:pt x="910775" y="769936"/>
                  <a:pt x="910775" y="769936"/>
                </a:cubicBezTo>
                <a:cubicBezTo>
                  <a:pt x="910775" y="769936"/>
                  <a:pt x="909009" y="768171"/>
                  <a:pt x="905480" y="764640"/>
                </a:cubicBezTo>
                <a:cubicBezTo>
                  <a:pt x="903715" y="762875"/>
                  <a:pt x="902391" y="762434"/>
                  <a:pt x="901508" y="763317"/>
                </a:cubicBezTo>
                <a:close/>
                <a:moveTo>
                  <a:pt x="1816256" y="756036"/>
                </a:moveTo>
                <a:cubicBezTo>
                  <a:pt x="1814491" y="756478"/>
                  <a:pt x="1812724" y="757581"/>
                  <a:pt x="1810960" y="759346"/>
                </a:cubicBezTo>
                <a:cubicBezTo>
                  <a:pt x="1810960" y="766405"/>
                  <a:pt x="1814491" y="769936"/>
                  <a:pt x="1821551" y="769936"/>
                </a:cubicBezTo>
                <a:lnTo>
                  <a:pt x="1832141" y="769936"/>
                </a:lnTo>
                <a:cubicBezTo>
                  <a:pt x="1826845" y="759346"/>
                  <a:pt x="1821551" y="754712"/>
                  <a:pt x="1816256" y="756036"/>
                </a:cubicBezTo>
                <a:close/>
                <a:moveTo>
                  <a:pt x="1239078" y="727574"/>
                </a:moveTo>
                <a:lnTo>
                  <a:pt x="1239078" y="738165"/>
                </a:lnTo>
                <a:cubicBezTo>
                  <a:pt x="1239078" y="738165"/>
                  <a:pt x="1242608" y="738165"/>
                  <a:pt x="1249669" y="738165"/>
                </a:cubicBezTo>
                <a:cubicBezTo>
                  <a:pt x="1242608" y="731104"/>
                  <a:pt x="1239078" y="727574"/>
                  <a:pt x="1239078" y="727574"/>
                </a:cubicBezTo>
                <a:close/>
                <a:moveTo>
                  <a:pt x="984908" y="727574"/>
                </a:moveTo>
                <a:cubicBezTo>
                  <a:pt x="984908" y="727574"/>
                  <a:pt x="988439" y="727574"/>
                  <a:pt x="995498" y="727574"/>
                </a:cubicBezTo>
                <a:lnTo>
                  <a:pt x="1006089" y="727574"/>
                </a:lnTo>
                <a:cubicBezTo>
                  <a:pt x="1006089" y="727574"/>
                  <a:pt x="1002559" y="731104"/>
                  <a:pt x="995498" y="738165"/>
                </a:cubicBezTo>
                <a:cubicBezTo>
                  <a:pt x="988439" y="738165"/>
                  <a:pt x="984908" y="738165"/>
                  <a:pt x="984908" y="738165"/>
                </a:cubicBezTo>
                <a:cubicBezTo>
                  <a:pt x="984908" y="731104"/>
                  <a:pt x="984908" y="727574"/>
                  <a:pt x="984908" y="727574"/>
                </a:cubicBezTo>
                <a:close/>
                <a:moveTo>
                  <a:pt x="8652366" y="716984"/>
                </a:moveTo>
                <a:cubicBezTo>
                  <a:pt x="8652366" y="716984"/>
                  <a:pt x="8655895" y="716984"/>
                  <a:pt x="8662957" y="716984"/>
                </a:cubicBezTo>
                <a:lnTo>
                  <a:pt x="8652366" y="727574"/>
                </a:lnTo>
                <a:cubicBezTo>
                  <a:pt x="8652366" y="720515"/>
                  <a:pt x="8652366" y="716984"/>
                  <a:pt x="8652366" y="716984"/>
                </a:cubicBezTo>
                <a:close/>
                <a:moveTo>
                  <a:pt x="8377016" y="716984"/>
                </a:moveTo>
                <a:lnTo>
                  <a:pt x="8387606" y="727574"/>
                </a:lnTo>
                <a:lnTo>
                  <a:pt x="8408787" y="727574"/>
                </a:lnTo>
                <a:cubicBezTo>
                  <a:pt x="8408787" y="720515"/>
                  <a:pt x="8405257" y="716984"/>
                  <a:pt x="8398196" y="716984"/>
                </a:cubicBezTo>
                <a:cubicBezTo>
                  <a:pt x="8391135" y="716984"/>
                  <a:pt x="8384076" y="716984"/>
                  <a:pt x="8377016" y="716984"/>
                </a:cubicBezTo>
                <a:close/>
                <a:moveTo>
                  <a:pt x="8122846" y="716984"/>
                </a:moveTo>
                <a:lnTo>
                  <a:pt x="8112254" y="738165"/>
                </a:lnTo>
                <a:lnTo>
                  <a:pt x="8154617" y="738165"/>
                </a:lnTo>
                <a:cubicBezTo>
                  <a:pt x="8154617" y="731104"/>
                  <a:pt x="8152850" y="725809"/>
                  <a:pt x="8149321" y="722279"/>
                </a:cubicBezTo>
                <a:cubicBezTo>
                  <a:pt x="8145791" y="718748"/>
                  <a:pt x="8136965" y="716984"/>
                  <a:pt x="8122846" y="716984"/>
                </a:cubicBezTo>
                <a:close/>
                <a:moveTo>
                  <a:pt x="8069894" y="716984"/>
                </a:moveTo>
                <a:cubicBezTo>
                  <a:pt x="8084013" y="731104"/>
                  <a:pt x="8091075" y="731104"/>
                  <a:pt x="8091075" y="716984"/>
                </a:cubicBezTo>
                <a:cubicBezTo>
                  <a:pt x="8084013" y="716984"/>
                  <a:pt x="8080483" y="716984"/>
                  <a:pt x="8080483" y="716984"/>
                </a:cubicBezTo>
                <a:close/>
                <a:moveTo>
                  <a:pt x="8610004" y="706394"/>
                </a:moveTo>
                <a:lnTo>
                  <a:pt x="8620595" y="706394"/>
                </a:lnTo>
                <a:cubicBezTo>
                  <a:pt x="8620595" y="713453"/>
                  <a:pt x="8617065" y="716984"/>
                  <a:pt x="8610004" y="716984"/>
                </a:cubicBezTo>
                <a:close/>
                <a:moveTo>
                  <a:pt x="8504100" y="706394"/>
                </a:moveTo>
                <a:lnTo>
                  <a:pt x="8514691" y="706394"/>
                </a:lnTo>
                <a:cubicBezTo>
                  <a:pt x="8514691" y="713453"/>
                  <a:pt x="8511161" y="716984"/>
                  <a:pt x="8504100" y="716984"/>
                </a:cubicBezTo>
                <a:close/>
                <a:moveTo>
                  <a:pt x="8546462" y="702864"/>
                </a:moveTo>
                <a:lnTo>
                  <a:pt x="8546462" y="706394"/>
                </a:lnTo>
                <a:cubicBezTo>
                  <a:pt x="8539400" y="706394"/>
                  <a:pt x="8535871" y="706394"/>
                  <a:pt x="8535871" y="706394"/>
                </a:cubicBezTo>
                <a:close/>
                <a:moveTo>
                  <a:pt x="1207306" y="695803"/>
                </a:moveTo>
                <a:lnTo>
                  <a:pt x="1196717" y="706394"/>
                </a:lnTo>
                <a:lnTo>
                  <a:pt x="1207306" y="706394"/>
                </a:lnTo>
                <a:cubicBezTo>
                  <a:pt x="1214367" y="706394"/>
                  <a:pt x="1217897" y="704629"/>
                  <a:pt x="1217897" y="701098"/>
                </a:cubicBezTo>
                <a:cubicBezTo>
                  <a:pt x="1217897" y="697567"/>
                  <a:pt x="1214367" y="695803"/>
                  <a:pt x="1207306" y="695803"/>
                </a:cubicBezTo>
                <a:close/>
                <a:moveTo>
                  <a:pt x="1111993" y="695803"/>
                </a:moveTo>
                <a:lnTo>
                  <a:pt x="1111993" y="706394"/>
                </a:lnTo>
                <a:lnTo>
                  <a:pt x="1133174" y="706394"/>
                </a:lnTo>
                <a:close/>
                <a:moveTo>
                  <a:pt x="921366" y="695803"/>
                </a:moveTo>
                <a:lnTo>
                  <a:pt x="910775" y="706394"/>
                </a:lnTo>
                <a:lnTo>
                  <a:pt x="931956" y="716984"/>
                </a:lnTo>
                <a:lnTo>
                  <a:pt x="953137" y="727574"/>
                </a:lnTo>
                <a:lnTo>
                  <a:pt x="931956" y="727574"/>
                </a:lnTo>
                <a:lnTo>
                  <a:pt x="953137" y="738165"/>
                </a:lnTo>
                <a:lnTo>
                  <a:pt x="953137" y="727574"/>
                </a:lnTo>
                <a:cubicBezTo>
                  <a:pt x="953137" y="727574"/>
                  <a:pt x="956667" y="725809"/>
                  <a:pt x="963726" y="722279"/>
                </a:cubicBezTo>
                <a:cubicBezTo>
                  <a:pt x="970788" y="718748"/>
                  <a:pt x="974318" y="720515"/>
                  <a:pt x="974318" y="727574"/>
                </a:cubicBezTo>
                <a:lnTo>
                  <a:pt x="984908" y="738165"/>
                </a:lnTo>
                <a:lnTo>
                  <a:pt x="1006089" y="748755"/>
                </a:lnTo>
                <a:lnTo>
                  <a:pt x="1037859" y="769936"/>
                </a:lnTo>
                <a:cubicBezTo>
                  <a:pt x="1037859" y="769936"/>
                  <a:pt x="1046686" y="773467"/>
                  <a:pt x="1064336" y="780526"/>
                </a:cubicBezTo>
                <a:cubicBezTo>
                  <a:pt x="1081986" y="787586"/>
                  <a:pt x="1097872" y="794648"/>
                  <a:pt x="1111993" y="801707"/>
                </a:cubicBezTo>
                <a:cubicBezTo>
                  <a:pt x="1119053" y="801707"/>
                  <a:pt x="1127878" y="805238"/>
                  <a:pt x="1138469" y="812298"/>
                </a:cubicBezTo>
                <a:cubicBezTo>
                  <a:pt x="1149059" y="819357"/>
                  <a:pt x="1150825" y="822888"/>
                  <a:pt x="1143765" y="822888"/>
                </a:cubicBezTo>
                <a:cubicBezTo>
                  <a:pt x="1143765" y="829948"/>
                  <a:pt x="1145529" y="833478"/>
                  <a:pt x="1149059" y="833478"/>
                </a:cubicBezTo>
                <a:cubicBezTo>
                  <a:pt x="1152590" y="833478"/>
                  <a:pt x="1154354" y="833478"/>
                  <a:pt x="1154354" y="833478"/>
                </a:cubicBezTo>
                <a:cubicBezTo>
                  <a:pt x="1161415" y="833478"/>
                  <a:pt x="1161415" y="829948"/>
                  <a:pt x="1154354" y="822888"/>
                </a:cubicBezTo>
                <a:lnTo>
                  <a:pt x="1164945" y="822888"/>
                </a:lnTo>
                <a:cubicBezTo>
                  <a:pt x="1164945" y="822888"/>
                  <a:pt x="1177300" y="826419"/>
                  <a:pt x="1202011" y="833478"/>
                </a:cubicBezTo>
                <a:cubicBezTo>
                  <a:pt x="1226721" y="840538"/>
                  <a:pt x="1242608" y="840538"/>
                  <a:pt x="1249669" y="833478"/>
                </a:cubicBezTo>
                <a:cubicBezTo>
                  <a:pt x="1249669" y="833478"/>
                  <a:pt x="1253199" y="835244"/>
                  <a:pt x="1260258" y="838773"/>
                </a:cubicBezTo>
                <a:cubicBezTo>
                  <a:pt x="1267319" y="842304"/>
                  <a:pt x="1272615" y="842304"/>
                  <a:pt x="1276144" y="838773"/>
                </a:cubicBezTo>
                <a:cubicBezTo>
                  <a:pt x="1279675" y="835244"/>
                  <a:pt x="1284970" y="835244"/>
                  <a:pt x="1292030" y="838773"/>
                </a:cubicBezTo>
                <a:cubicBezTo>
                  <a:pt x="1299090" y="842304"/>
                  <a:pt x="1304385" y="844069"/>
                  <a:pt x="1307915" y="844069"/>
                </a:cubicBezTo>
                <a:cubicBezTo>
                  <a:pt x="1311446" y="844069"/>
                  <a:pt x="1318506" y="847600"/>
                  <a:pt x="1329096" y="854659"/>
                </a:cubicBezTo>
                <a:cubicBezTo>
                  <a:pt x="1339688" y="861719"/>
                  <a:pt x="1348512" y="868779"/>
                  <a:pt x="1355573" y="875840"/>
                </a:cubicBezTo>
                <a:lnTo>
                  <a:pt x="1376752" y="886431"/>
                </a:lnTo>
                <a:cubicBezTo>
                  <a:pt x="1376752" y="900552"/>
                  <a:pt x="1404994" y="907611"/>
                  <a:pt x="1461477" y="907611"/>
                </a:cubicBezTo>
                <a:lnTo>
                  <a:pt x="1450886" y="897021"/>
                </a:lnTo>
                <a:lnTo>
                  <a:pt x="1461477" y="897021"/>
                </a:lnTo>
                <a:lnTo>
                  <a:pt x="1482658" y="907611"/>
                </a:lnTo>
                <a:cubicBezTo>
                  <a:pt x="1510898" y="928792"/>
                  <a:pt x="1539139" y="939383"/>
                  <a:pt x="1567381" y="939383"/>
                </a:cubicBezTo>
                <a:cubicBezTo>
                  <a:pt x="1581501" y="939383"/>
                  <a:pt x="1588562" y="941148"/>
                  <a:pt x="1588562" y="944677"/>
                </a:cubicBezTo>
                <a:cubicBezTo>
                  <a:pt x="1588562" y="948208"/>
                  <a:pt x="1593856" y="949973"/>
                  <a:pt x="1604448" y="949973"/>
                </a:cubicBezTo>
                <a:cubicBezTo>
                  <a:pt x="1615037" y="949973"/>
                  <a:pt x="1630923" y="955269"/>
                  <a:pt x="1652104" y="965858"/>
                </a:cubicBezTo>
                <a:cubicBezTo>
                  <a:pt x="1673285" y="976448"/>
                  <a:pt x="1692701" y="983509"/>
                  <a:pt x="1710352" y="987040"/>
                </a:cubicBezTo>
                <a:cubicBezTo>
                  <a:pt x="1728001" y="990570"/>
                  <a:pt x="1740357" y="994100"/>
                  <a:pt x="1747418" y="997629"/>
                </a:cubicBezTo>
                <a:cubicBezTo>
                  <a:pt x="1754477" y="1001160"/>
                  <a:pt x="1759772" y="1002925"/>
                  <a:pt x="1763304" y="1002925"/>
                </a:cubicBezTo>
                <a:cubicBezTo>
                  <a:pt x="1766833" y="1002925"/>
                  <a:pt x="1772128" y="1006456"/>
                  <a:pt x="1779189" y="1013515"/>
                </a:cubicBezTo>
                <a:cubicBezTo>
                  <a:pt x="1786249" y="1020575"/>
                  <a:pt x="1796840" y="1024106"/>
                  <a:pt x="1810960" y="1024106"/>
                </a:cubicBezTo>
                <a:lnTo>
                  <a:pt x="1832141" y="1024106"/>
                </a:lnTo>
                <a:cubicBezTo>
                  <a:pt x="1846261" y="1031166"/>
                  <a:pt x="1855087" y="1032931"/>
                  <a:pt x="1858616" y="1029400"/>
                </a:cubicBezTo>
                <a:cubicBezTo>
                  <a:pt x="1862147" y="1025871"/>
                  <a:pt x="1869208" y="1027636"/>
                  <a:pt x="1879797" y="1034696"/>
                </a:cubicBezTo>
                <a:cubicBezTo>
                  <a:pt x="1890389" y="1041756"/>
                  <a:pt x="1899214" y="1045287"/>
                  <a:pt x="1906274" y="1045287"/>
                </a:cubicBezTo>
                <a:cubicBezTo>
                  <a:pt x="1913334" y="1038227"/>
                  <a:pt x="1920395" y="1038227"/>
                  <a:pt x="1927455" y="1045287"/>
                </a:cubicBezTo>
                <a:cubicBezTo>
                  <a:pt x="1934515" y="1052346"/>
                  <a:pt x="1938045" y="1055877"/>
                  <a:pt x="1938045" y="1055877"/>
                </a:cubicBezTo>
                <a:cubicBezTo>
                  <a:pt x="1945105" y="1048817"/>
                  <a:pt x="1952166" y="1045287"/>
                  <a:pt x="1959226" y="1045287"/>
                </a:cubicBezTo>
                <a:cubicBezTo>
                  <a:pt x="1952166" y="1038227"/>
                  <a:pt x="1952166" y="1031166"/>
                  <a:pt x="1959226" y="1024106"/>
                </a:cubicBezTo>
                <a:cubicBezTo>
                  <a:pt x="1966286" y="1017046"/>
                  <a:pt x="1976876" y="1024106"/>
                  <a:pt x="1990997" y="1045287"/>
                </a:cubicBezTo>
                <a:lnTo>
                  <a:pt x="1980407" y="1045287"/>
                </a:lnTo>
                <a:cubicBezTo>
                  <a:pt x="1980407" y="1045287"/>
                  <a:pt x="1980407" y="1048817"/>
                  <a:pt x="1980407" y="1055877"/>
                </a:cubicBezTo>
                <a:lnTo>
                  <a:pt x="2054540" y="1077058"/>
                </a:lnTo>
                <a:cubicBezTo>
                  <a:pt x="2061600" y="1077058"/>
                  <a:pt x="2066895" y="1077058"/>
                  <a:pt x="2070426" y="1077058"/>
                </a:cubicBezTo>
                <a:cubicBezTo>
                  <a:pt x="2073955" y="1077058"/>
                  <a:pt x="2077485" y="1077058"/>
                  <a:pt x="2081016" y="1077058"/>
                </a:cubicBezTo>
                <a:cubicBezTo>
                  <a:pt x="2084546" y="1077058"/>
                  <a:pt x="2089841" y="1077058"/>
                  <a:pt x="2096901" y="1077058"/>
                </a:cubicBezTo>
                <a:cubicBezTo>
                  <a:pt x="2096901" y="1069998"/>
                  <a:pt x="2093371" y="1066467"/>
                  <a:pt x="2086311" y="1066467"/>
                </a:cubicBezTo>
                <a:cubicBezTo>
                  <a:pt x="2079251" y="1066467"/>
                  <a:pt x="2073955" y="1064702"/>
                  <a:pt x="2070426" y="1061173"/>
                </a:cubicBezTo>
                <a:cubicBezTo>
                  <a:pt x="2066895" y="1057642"/>
                  <a:pt x="2061600" y="1052346"/>
                  <a:pt x="2054540" y="1045287"/>
                </a:cubicBezTo>
                <a:lnTo>
                  <a:pt x="2065130" y="1045287"/>
                </a:lnTo>
                <a:lnTo>
                  <a:pt x="2075721" y="1045287"/>
                </a:lnTo>
                <a:lnTo>
                  <a:pt x="2078367" y="1045287"/>
                </a:lnTo>
                <a:cubicBezTo>
                  <a:pt x="2083663" y="1045287"/>
                  <a:pt x="2089841" y="1045287"/>
                  <a:pt x="2096901" y="1045287"/>
                </a:cubicBezTo>
                <a:cubicBezTo>
                  <a:pt x="2111022" y="1045287"/>
                  <a:pt x="2121612" y="1041756"/>
                  <a:pt x="2128673" y="1034696"/>
                </a:cubicBezTo>
                <a:lnTo>
                  <a:pt x="2139263" y="1034696"/>
                </a:lnTo>
                <a:lnTo>
                  <a:pt x="2118082" y="1013515"/>
                </a:lnTo>
                <a:cubicBezTo>
                  <a:pt x="2111022" y="1013515"/>
                  <a:pt x="2105726" y="1011750"/>
                  <a:pt x="2102197" y="1008220"/>
                </a:cubicBezTo>
                <a:cubicBezTo>
                  <a:pt x="2098666" y="1004689"/>
                  <a:pt x="2096901" y="1002925"/>
                  <a:pt x="2096901" y="1002925"/>
                </a:cubicBezTo>
                <a:cubicBezTo>
                  <a:pt x="2096901" y="1002925"/>
                  <a:pt x="2086311" y="999394"/>
                  <a:pt x="2065130" y="992335"/>
                </a:cubicBezTo>
                <a:lnTo>
                  <a:pt x="2012178" y="981744"/>
                </a:lnTo>
                <a:cubicBezTo>
                  <a:pt x="2005118" y="974683"/>
                  <a:pt x="1994528" y="971154"/>
                  <a:pt x="1980407" y="971154"/>
                </a:cubicBezTo>
                <a:cubicBezTo>
                  <a:pt x="1966286" y="964094"/>
                  <a:pt x="1955696" y="960563"/>
                  <a:pt x="1948635" y="960563"/>
                </a:cubicBezTo>
                <a:cubicBezTo>
                  <a:pt x="1941576" y="960563"/>
                  <a:pt x="1936281" y="958798"/>
                  <a:pt x="1932749" y="955269"/>
                </a:cubicBezTo>
                <a:cubicBezTo>
                  <a:pt x="1929220" y="951738"/>
                  <a:pt x="1911570" y="944677"/>
                  <a:pt x="1879797" y="934087"/>
                </a:cubicBezTo>
                <a:cubicBezTo>
                  <a:pt x="1848026" y="923496"/>
                  <a:pt x="1818020" y="914671"/>
                  <a:pt x="1789779" y="907611"/>
                </a:cubicBezTo>
                <a:cubicBezTo>
                  <a:pt x="1733297" y="893490"/>
                  <a:pt x="1705056" y="886431"/>
                  <a:pt x="1705056" y="886431"/>
                </a:cubicBezTo>
                <a:lnTo>
                  <a:pt x="1683875" y="875840"/>
                </a:lnTo>
                <a:cubicBezTo>
                  <a:pt x="1676815" y="875840"/>
                  <a:pt x="1666224" y="875840"/>
                  <a:pt x="1652104" y="875840"/>
                </a:cubicBezTo>
                <a:lnTo>
                  <a:pt x="1641514" y="875840"/>
                </a:lnTo>
                <a:lnTo>
                  <a:pt x="1662694" y="886431"/>
                </a:lnTo>
                <a:cubicBezTo>
                  <a:pt x="1669755" y="886431"/>
                  <a:pt x="1680345" y="889961"/>
                  <a:pt x="1694466" y="897021"/>
                </a:cubicBezTo>
                <a:cubicBezTo>
                  <a:pt x="1701526" y="904081"/>
                  <a:pt x="1708585" y="909375"/>
                  <a:pt x="1715646" y="912906"/>
                </a:cubicBezTo>
                <a:cubicBezTo>
                  <a:pt x="1722707" y="916437"/>
                  <a:pt x="1726237" y="918202"/>
                  <a:pt x="1726237" y="918202"/>
                </a:cubicBezTo>
                <a:cubicBezTo>
                  <a:pt x="1733297" y="918202"/>
                  <a:pt x="1754477" y="923496"/>
                  <a:pt x="1789779" y="934087"/>
                </a:cubicBezTo>
                <a:cubicBezTo>
                  <a:pt x="1825080" y="944677"/>
                  <a:pt x="1835672" y="949973"/>
                  <a:pt x="1821551" y="949973"/>
                </a:cubicBezTo>
                <a:lnTo>
                  <a:pt x="1800370" y="960563"/>
                </a:lnTo>
                <a:cubicBezTo>
                  <a:pt x="1800370" y="960563"/>
                  <a:pt x="1796840" y="957033"/>
                  <a:pt x="1789779" y="949973"/>
                </a:cubicBezTo>
                <a:lnTo>
                  <a:pt x="1747418" y="939383"/>
                </a:lnTo>
                <a:lnTo>
                  <a:pt x="1736827" y="928792"/>
                </a:lnTo>
                <a:cubicBezTo>
                  <a:pt x="1729767" y="921731"/>
                  <a:pt x="1722707" y="921731"/>
                  <a:pt x="1715646" y="928792"/>
                </a:cubicBezTo>
                <a:lnTo>
                  <a:pt x="1715646" y="918202"/>
                </a:lnTo>
                <a:lnTo>
                  <a:pt x="1705056" y="918202"/>
                </a:lnTo>
                <a:cubicBezTo>
                  <a:pt x="1697995" y="918202"/>
                  <a:pt x="1690936" y="918202"/>
                  <a:pt x="1683875" y="918202"/>
                </a:cubicBezTo>
                <a:cubicBezTo>
                  <a:pt x="1683875" y="925261"/>
                  <a:pt x="1683875" y="928792"/>
                  <a:pt x="1683875" y="928792"/>
                </a:cubicBezTo>
                <a:lnTo>
                  <a:pt x="1673285" y="918202"/>
                </a:lnTo>
                <a:cubicBezTo>
                  <a:pt x="1680345" y="918202"/>
                  <a:pt x="1683875" y="916437"/>
                  <a:pt x="1683875" y="912906"/>
                </a:cubicBezTo>
                <a:cubicBezTo>
                  <a:pt x="1683875" y="909375"/>
                  <a:pt x="1683875" y="907611"/>
                  <a:pt x="1683875" y="907611"/>
                </a:cubicBezTo>
                <a:lnTo>
                  <a:pt x="1652104" y="907611"/>
                </a:lnTo>
                <a:lnTo>
                  <a:pt x="1620333" y="907611"/>
                </a:lnTo>
                <a:lnTo>
                  <a:pt x="1599152" y="897021"/>
                </a:lnTo>
                <a:cubicBezTo>
                  <a:pt x="1592091" y="897021"/>
                  <a:pt x="1585032" y="897021"/>
                  <a:pt x="1577971" y="897021"/>
                </a:cubicBezTo>
                <a:lnTo>
                  <a:pt x="1599152" y="886431"/>
                </a:lnTo>
                <a:cubicBezTo>
                  <a:pt x="1599152" y="893490"/>
                  <a:pt x="1602682" y="897021"/>
                  <a:pt x="1609742" y="897021"/>
                </a:cubicBezTo>
                <a:lnTo>
                  <a:pt x="1609742" y="886431"/>
                </a:lnTo>
                <a:cubicBezTo>
                  <a:pt x="1602682" y="886431"/>
                  <a:pt x="1599152" y="882900"/>
                  <a:pt x="1599152" y="875840"/>
                </a:cubicBezTo>
                <a:lnTo>
                  <a:pt x="1567381" y="865250"/>
                </a:lnTo>
                <a:lnTo>
                  <a:pt x="1525019" y="854659"/>
                </a:lnTo>
                <a:lnTo>
                  <a:pt x="1503838" y="854659"/>
                </a:lnTo>
                <a:cubicBezTo>
                  <a:pt x="1503838" y="861719"/>
                  <a:pt x="1493248" y="865250"/>
                  <a:pt x="1472067" y="865250"/>
                </a:cubicBezTo>
                <a:lnTo>
                  <a:pt x="1440296" y="854659"/>
                </a:lnTo>
                <a:cubicBezTo>
                  <a:pt x="1433235" y="847600"/>
                  <a:pt x="1424410" y="842304"/>
                  <a:pt x="1413820" y="838773"/>
                </a:cubicBezTo>
                <a:cubicBezTo>
                  <a:pt x="1403229" y="835244"/>
                  <a:pt x="1394404" y="833478"/>
                  <a:pt x="1387344" y="833478"/>
                </a:cubicBezTo>
                <a:lnTo>
                  <a:pt x="1292030" y="801707"/>
                </a:lnTo>
                <a:cubicBezTo>
                  <a:pt x="1292030" y="801707"/>
                  <a:pt x="1292030" y="798177"/>
                  <a:pt x="1292030" y="791117"/>
                </a:cubicBezTo>
                <a:lnTo>
                  <a:pt x="1270849" y="780526"/>
                </a:lnTo>
                <a:lnTo>
                  <a:pt x="1228487" y="769936"/>
                </a:lnTo>
                <a:cubicBezTo>
                  <a:pt x="1221427" y="769936"/>
                  <a:pt x="1217897" y="769936"/>
                  <a:pt x="1217897" y="769936"/>
                </a:cubicBezTo>
                <a:cubicBezTo>
                  <a:pt x="1217897" y="776996"/>
                  <a:pt x="1217897" y="782290"/>
                  <a:pt x="1217897" y="785821"/>
                </a:cubicBezTo>
                <a:cubicBezTo>
                  <a:pt x="1217897" y="789352"/>
                  <a:pt x="1221427" y="794648"/>
                  <a:pt x="1228487" y="801707"/>
                </a:cubicBezTo>
                <a:cubicBezTo>
                  <a:pt x="1242608" y="808767"/>
                  <a:pt x="1253199" y="814062"/>
                  <a:pt x="1260258" y="817592"/>
                </a:cubicBezTo>
                <a:cubicBezTo>
                  <a:pt x="1267319" y="821123"/>
                  <a:pt x="1270849" y="824652"/>
                  <a:pt x="1270849" y="828183"/>
                </a:cubicBezTo>
                <a:cubicBezTo>
                  <a:pt x="1270849" y="831713"/>
                  <a:pt x="1269084" y="831713"/>
                  <a:pt x="1265555" y="828183"/>
                </a:cubicBezTo>
                <a:cubicBezTo>
                  <a:pt x="1262023" y="824652"/>
                  <a:pt x="1249669" y="819357"/>
                  <a:pt x="1228487" y="812298"/>
                </a:cubicBezTo>
                <a:lnTo>
                  <a:pt x="1196717" y="791117"/>
                </a:lnTo>
                <a:cubicBezTo>
                  <a:pt x="1203777" y="791117"/>
                  <a:pt x="1207306" y="784057"/>
                  <a:pt x="1207306" y="769936"/>
                </a:cubicBezTo>
                <a:lnTo>
                  <a:pt x="1196717" y="759346"/>
                </a:lnTo>
                <a:lnTo>
                  <a:pt x="1196717" y="748755"/>
                </a:lnTo>
                <a:lnTo>
                  <a:pt x="1207306" y="748755"/>
                </a:lnTo>
                <a:cubicBezTo>
                  <a:pt x="1207306" y="748755"/>
                  <a:pt x="1205541" y="746990"/>
                  <a:pt x="1202011" y="743460"/>
                </a:cubicBezTo>
                <a:cubicBezTo>
                  <a:pt x="1198481" y="739930"/>
                  <a:pt x="1193186" y="738165"/>
                  <a:pt x="1186126" y="738165"/>
                </a:cubicBezTo>
                <a:cubicBezTo>
                  <a:pt x="1179066" y="731104"/>
                  <a:pt x="1172005" y="725809"/>
                  <a:pt x="1164945" y="722279"/>
                </a:cubicBezTo>
                <a:cubicBezTo>
                  <a:pt x="1157884" y="718748"/>
                  <a:pt x="1150825" y="716984"/>
                  <a:pt x="1143765" y="716984"/>
                </a:cubicBezTo>
                <a:lnTo>
                  <a:pt x="1122583" y="727574"/>
                </a:lnTo>
                <a:lnTo>
                  <a:pt x="1143765" y="727574"/>
                </a:lnTo>
                <a:lnTo>
                  <a:pt x="1164945" y="738165"/>
                </a:lnTo>
                <a:cubicBezTo>
                  <a:pt x="1179066" y="738165"/>
                  <a:pt x="1182596" y="745225"/>
                  <a:pt x="1175535" y="759346"/>
                </a:cubicBezTo>
                <a:cubicBezTo>
                  <a:pt x="1175535" y="759346"/>
                  <a:pt x="1164945" y="755815"/>
                  <a:pt x="1143765" y="748755"/>
                </a:cubicBezTo>
                <a:cubicBezTo>
                  <a:pt x="1129644" y="748755"/>
                  <a:pt x="1119053" y="748755"/>
                  <a:pt x="1111993" y="748755"/>
                </a:cubicBezTo>
                <a:lnTo>
                  <a:pt x="1133174" y="769936"/>
                </a:lnTo>
                <a:lnTo>
                  <a:pt x="1143765" y="769936"/>
                </a:lnTo>
                <a:lnTo>
                  <a:pt x="1154354" y="769936"/>
                </a:lnTo>
                <a:cubicBezTo>
                  <a:pt x="1161415" y="769936"/>
                  <a:pt x="1163179" y="771701"/>
                  <a:pt x="1159651" y="775231"/>
                </a:cubicBezTo>
                <a:cubicBezTo>
                  <a:pt x="1156119" y="778761"/>
                  <a:pt x="1157884" y="784057"/>
                  <a:pt x="1164945" y="791117"/>
                </a:cubicBezTo>
                <a:lnTo>
                  <a:pt x="1154354" y="791117"/>
                </a:lnTo>
                <a:lnTo>
                  <a:pt x="1133174" y="780526"/>
                </a:lnTo>
                <a:cubicBezTo>
                  <a:pt x="1133174" y="794648"/>
                  <a:pt x="1111993" y="791117"/>
                  <a:pt x="1069631" y="769936"/>
                </a:cubicBezTo>
                <a:cubicBezTo>
                  <a:pt x="1055511" y="762875"/>
                  <a:pt x="1046686" y="759346"/>
                  <a:pt x="1043155" y="759346"/>
                </a:cubicBezTo>
                <a:cubicBezTo>
                  <a:pt x="1039626" y="759346"/>
                  <a:pt x="1034330" y="755815"/>
                  <a:pt x="1027270" y="748755"/>
                </a:cubicBezTo>
                <a:lnTo>
                  <a:pt x="1037859" y="748755"/>
                </a:lnTo>
                <a:cubicBezTo>
                  <a:pt x="1037859" y="741694"/>
                  <a:pt x="1034330" y="738165"/>
                  <a:pt x="1027270" y="738165"/>
                </a:cubicBezTo>
                <a:cubicBezTo>
                  <a:pt x="1020210" y="738165"/>
                  <a:pt x="1016678" y="736400"/>
                  <a:pt x="1016678" y="732869"/>
                </a:cubicBezTo>
                <a:cubicBezTo>
                  <a:pt x="1016678" y="729338"/>
                  <a:pt x="1013149" y="724044"/>
                  <a:pt x="1006089" y="716984"/>
                </a:cubicBezTo>
                <a:cubicBezTo>
                  <a:pt x="999028" y="709923"/>
                  <a:pt x="988439" y="706394"/>
                  <a:pt x="974318" y="706394"/>
                </a:cubicBezTo>
                <a:lnTo>
                  <a:pt x="953137" y="706394"/>
                </a:lnTo>
                <a:cubicBezTo>
                  <a:pt x="953137" y="699334"/>
                  <a:pt x="949607" y="695803"/>
                  <a:pt x="942546" y="695803"/>
                </a:cubicBezTo>
                <a:close/>
                <a:moveTo>
                  <a:pt x="8673545" y="685213"/>
                </a:moveTo>
                <a:lnTo>
                  <a:pt x="8684137" y="695803"/>
                </a:lnTo>
                <a:cubicBezTo>
                  <a:pt x="8684137" y="695803"/>
                  <a:pt x="8680607" y="695803"/>
                  <a:pt x="8673545" y="695803"/>
                </a:cubicBezTo>
                <a:cubicBezTo>
                  <a:pt x="8673545" y="695803"/>
                  <a:pt x="8670016" y="695803"/>
                  <a:pt x="8662957" y="695803"/>
                </a:cubicBezTo>
                <a:cubicBezTo>
                  <a:pt x="8662957" y="688742"/>
                  <a:pt x="8666487" y="685213"/>
                  <a:pt x="8673545" y="685213"/>
                </a:cubicBezTo>
                <a:close/>
                <a:moveTo>
                  <a:pt x="8535871" y="685213"/>
                </a:moveTo>
                <a:lnTo>
                  <a:pt x="8567641" y="695803"/>
                </a:lnTo>
                <a:lnTo>
                  <a:pt x="8546462" y="702864"/>
                </a:lnTo>
                <a:lnTo>
                  <a:pt x="8546462" y="695803"/>
                </a:lnTo>
                <a:cubicBezTo>
                  <a:pt x="8532341" y="695803"/>
                  <a:pt x="8528810" y="692273"/>
                  <a:pt x="8535871" y="685213"/>
                </a:cubicBezTo>
                <a:close/>
                <a:moveTo>
                  <a:pt x="8207569" y="685213"/>
                </a:moveTo>
                <a:cubicBezTo>
                  <a:pt x="8200508" y="692273"/>
                  <a:pt x="8200508" y="695803"/>
                  <a:pt x="8207569" y="695803"/>
                </a:cubicBezTo>
                <a:cubicBezTo>
                  <a:pt x="8214629" y="695803"/>
                  <a:pt x="8218160" y="692273"/>
                  <a:pt x="8218160" y="685213"/>
                </a:cubicBezTo>
                <a:cubicBezTo>
                  <a:pt x="8211098" y="685213"/>
                  <a:pt x="8207569" y="685213"/>
                  <a:pt x="8207569" y="685213"/>
                </a:cubicBezTo>
                <a:close/>
                <a:moveTo>
                  <a:pt x="7974579" y="685213"/>
                </a:moveTo>
                <a:lnTo>
                  <a:pt x="7974579" y="695803"/>
                </a:lnTo>
                <a:cubicBezTo>
                  <a:pt x="7988700" y="695803"/>
                  <a:pt x="7995760" y="695803"/>
                  <a:pt x="7995760" y="695803"/>
                </a:cubicBezTo>
                <a:cubicBezTo>
                  <a:pt x="7995760" y="688742"/>
                  <a:pt x="7993994" y="685213"/>
                  <a:pt x="7990465" y="685213"/>
                </a:cubicBezTo>
                <a:cubicBezTo>
                  <a:pt x="7986935" y="685213"/>
                  <a:pt x="7981640" y="685213"/>
                  <a:pt x="7974579" y="685213"/>
                </a:cubicBezTo>
                <a:close/>
                <a:moveTo>
                  <a:pt x="1630923" y="685213"/>
                </a:moveTo>
                <a:cubicBezTo>
                  <a:pt x="1630923" y="692273"/>
                  <a:pt x="1634453" y="695803"/>
                  <a:pt x="1641514" y="695803"/>
                </a:cubicBezTo>
                <a:lnTo>
                  <a:pt x="1641514" y="685213"/>
                </a:lnTo>
                <a:close/>
                <a:moveTo>
                  <a:pt x="1164945" y="685213"/>
                </a:moveTo>
                <a:lnTo>
                  <a:pt x="1175535" y="695803"/>
                </a:lnTo>
                <a:cubicBezTo>
                  <a:pt x="1182596" y="688742"/>
                  <a:pt x="1182596" y="685213"/>
                  <a:pt x="1175535" y="685213"/>
                </a:cubicBezTo>
                <a:cubicBezTo>
                  <a:pt x="1175535" y="685213"/>
                  <a:pt x="1172005" y="685213"/>
                  <a:pt x="1164945" y="685213"/>
                </a:cubicBezTo>
                <a:close/>
                <a:moveTo>
                  <a:pt x="1037859" y="685213"/>
                </a:moveTo>
                <a:lnTo>
                  <a:pt x="1048450" y="706394"/>
                </a:lnTo>
                <a:cubicBezTo>
                  <a:pt x="1048450" y="706394"/>
                  <a:pt x="1048450" y="702863"/>
                  <a:pt x="1048450" y="695803"/>
                </a:cubicBezTo>
                <a:close/>
                <a:moveTo>
                  <a:pt x="455387" y="685213"/>
                </a:moveTo>
                <a:cubicBezTo>
                  <a:pt x="441266" y="685213"/>
                  <a:pt x="434206" y="688742"/>
                  <a:pt x="434206" y="695803"/>
                </a:cubicBezTo>
                <a:cubicBezTo>
                  <a:pt x="441266" y="709923"/>
                  <a:pt x="465977" y="716984"/>
                  <a:pt x="508339" y="716984"/>
                </a:cubicBezTo>
                <a:cubicBezTo>
                  <a:pt x="515400" y="716984"/>
                  <a:pt x="520695" y="716984"/>
                  <a:pt x="524224" y="716984"/>
                </a:cubicBezTo>
                <a:cubicBezTo>
                  <a:pt x="527755" y="716984"/>
                  <a:pt x="529521" y="720515"/>
                  <a:pt x="529521" y="727574"/>
                </a:cubicBezTo>
                <a:lnTo>
                  <a:pt x="550701" y="727574"/>
                </a:lnTo>
                <a:cubicBezTo>
                  <a:pt x="550701" y="720515"/>
                  <a:pt x="550701" y="716984"/>
                  <a:pt x="550701" y="716984"/>
                </a:cubicBezTo>
                <a:cubicBezTo>
                  <a:pt x="550701" y="709923"/>
                  <a:pt x="545405" y="706394"/>
                  <a:pt x="534816" y="706394"/>
                </a:cubicBezTo>
                <a:cubicBezTo>
                  <a:pt x="524224" y="706394"/>
                  <a:pt x="515400" y="702863"/>
                  <a:pt x="508339" y="695803"/>
                </a:cubicBezTo>
                <a:cubicBezTo>
                  <a:pt x="508339" y="695803"/>
                  <a:pt x="504809" y="695803"/>
                  <a:pt x="497749" y="695803"/>
                </a:cubicBezTo>
                <a:cubicBezTo>
                  <a:pt x="490689" y="695803"/>
                  <a:pt x="483629" y="695803"/>
                  <a:pt x="476569" y="695803"/>
                </a:cubicBezTo>
                <a:cubicBezTo>
                  <a:pt x="469508" y="695803"/>
                  <a:pt x="462448" y="692273"/>
                  <a:pt x="455387" y="685213"/>
                </a:cubicBezTo>
                <a:close/>
                <a:moveTo>
                  <a:pt x="8832403" y="674621"/>
                </a:moveTo>
                <a:cubicBezTo>
                  <a:pt x="8832403" y="681682"/>
                  <a:pt x="8832403" y="685213"/>
                  <a:pt x="8832403" y="685213"/>
                </a:cubicBezTo>
                <a:cubicBezTo>
                  <a:pt x="8825341" y="685213"/>
                  <a:pt x="8821812" y="685213"/>
                  <a:pt x="8821812" y="685213"/>
                </a:cubicBezTo>
                <a:close/>
                <a:moveTo>
                  <a:pt x="1607094" y="658738"/>
                </a:moveTo>
                <a:cubicBezTo>
                  <a:pt x="1605330" y="658738"/>
                  <a:pt x="1602682" y="660502"/>
                  <a:pt x="1599152" y="664031"/>
                </a:cubicBezTo>
                <a:lnTo>
                  <a:pt x="1599152" y="674621"/>
                </a:lnTo>
                <a:cubicBezTo>
                  <a:pt x="1606212" y="674621"/>
                  <a:pt x="1609742" y="672857"/>
                  <a:pt x="1609742" y="669327"/>
                </a:cubicBezTo>
                <a:cubicBezTo>
                  <a:pt x="1609742" y="665796"/>
                  <a:pt x="1609742" y="664031"/>
                  <a:pt x="1609742" y="664031"/>
                </a:cubicBezTo>
                <a:cubicBezTo>
                  <a:pt x="1609742" y="660502"/>
                  <a:pt x="1608859" y="658738"/>
                  <a:pt x="1607094" y="658738"/>
                </a:cubicBezTo>
                <a:close/>
                <a:moveTo>
                  <a:pt x="8673545" y="642851"/>
                </a:moveTo>
                <a:lnTo>
                  <a:pt x="8684137" y="642851"/>
                </a:lnTo>
                <a:lnTo>
                  <a:pt x="8673545" y="653442"/>
                </a:lnTo>
                <a:close/>
                <a:moveTo>
                  <a:pt x="783690" y="632261"/>
                </a:moveTo>
                <a:lnTo>
                  <a:pt x="804871" y="642851"/>
                </a:lnTo>
                <a:cubicBezTo>
                  <a:pt x="818991" y="656971"/>
                  <a:pt x="826051" y="664031"/>
                  <a:pt x="826051" y="664031"/>
                </a:cubicBezTo>
                <a:cubicBezTo>
                  <a:pt x="833112" y="664031"/>
                  <a:pt x="841936" y="665796"/>
                  <a:pt x="852528" y="669327"/>
                </a:cubicBezTo>
                <a:cubicBezTo>
                  <a:pt x="863118" y="672857"/>
                  <a:pt x="868414" y="678152"/>
                  <a:pt x="868414" y="685213"/>
                </a:cubicBezTo>
                <a:cubicBezTo>
                  <a:pt x="868414" y="692273"/>
                  <a:pt x="857823" y="692273"/>
                  <a:pt x="836642" y="685213"/>
                </a:cubicBezTo>
                <a:cubicBezTo>
                  <a:pt x="815462" y="678152"/>
                  <a:pt x="801341" y="669327"/>
                  <a:pt x="794281" y="658736"/>
                </a:cubicBezTo>
                <a:cubicBezTo>
                  <a:pt x="787220" y="648146"/>
                  <a:pt x="783690" y="642851"/>
                  <a:pt x="783690" y="642851"/>
                </a:cubicBezTo>
                <a:lnTo>
                  <a:pt x="783690" y="653442"/>
                </a:lnTo>
                <a:cubicBezTo>
                  <a:pt x="797810" y="653442"/>
                  <a:pt x="794281" y="656971"/>
                  <a:pt x="773099" y="664031"/>
                </a:cubicBezTo>
                <a:lnTo>
                  <a:pt x="783690" y="674621"/>
                </a:lnTo>
                <a:cubicBezTo>
                  <a:pt x="826051" y="702863"/>
                  <a:pt x="854293" y="709923"/>
                  <a:pt x="868414" y="695803"/>
                </a:cubicBezTo>
                <a:cubicBezTo>
                  <a:pt x="868414" y="695803"/>
                  <a:pt x="870178" y="697567"/>
                  <a:pt x="873709" y="701098"/>
                </a:cubicBezTo>
                <a:cubicBezTo>
                  <a:pt x="877238" y="704629"/>
                  <a:pt x="882534" y="706394"/>
                  <a:pt x="889594" y="706394"/>
                </a:cubicBezTo>
                <a:lnTo>
                  <a:pt x="900185" y="706394"/>
                </a:lnTo>
                <a:lnTo>
                  <a:pt x="900185" y="695803"/>
                </a:lnTo>
                <a:lnTo>
                  <a:pt x="889594" y="706394"/>
                </a:lnTo>
                <a:lnTo>
                  <a:pt x="879003" y="685213"/>
                </a:lnTo>
                <a:lnTo>
                  <a:pt x="900185" y="685213"/>
                </a:lnTo>
                <a:cubicBezTo>
                  <a:pt x="907245" y="685213"/>
                  <a:pt x="909009" y="681682"/>
                  <a:pt x="905480" y="674621"/>
                </a:cubicBezTo>
                <a:cubicBezTo>
                  <a:pt x="901951" y="667562"/>
                  <a:pt x="900185" y="664031"/>
                  <a:pt x="900185" y="664031"/>
                </a:cubicBezTo>
                <a:cubicBezTo>
                  <a:pt x="900185" y="664031"/>
                  <a:pt x="903715" y="664031"/>
                  <a:pt x="910775" y="664031"/>
                </a:cubicBezTo>
                <a:cubicBezTo>
                  <a:pt x="917836" y="664031"/>
                  <a:pt x="921366" y="667562"/>
                  <a:pt x="921366" y="674621"/>
                </a:cubicBezTo>
                <a:lnTo>
                  <a:pt x="931956" y="685213"/>
                </a:lnTo>
                <a:cubicBezTo>
                  <a:pt x="939016" y="685213"/>
                  <a:pt x="942546" y="685213"/>
                  <a:pt x="942546" y="685213"/>
                </a:cubicBezTo>
                <a:cubicBezTo>
                  <a:pt x="949607" y="685213"/>
                  <a:pt x="961961" y="686978"/>
                  <a:pt x="979613" y="690507"/>
                </a:cubicBezTo>
                <a:cubicBezTo>
                  <a:pt x="997263" y="694038"/>
                  <a:pt x="1009619" y="695803"/>
                  <a:pt x="1016678" y="695803"/>
                </a:cubicBezTo>
                <a:lnTo>
                  <a:pt x="1006089" y="674621"/>
                </a:lnTo>
                <a:cubicBezTo>
                  <a:pt x="984908" y="674621"/>
                  <a:pt x="967257" y="671092"/>
                  <a:pt x="953137" y="664031"/>
                </a:cubicBezTo>
                <a:cubicBezTo>
                  <a:pt x="946076" y="664031"/>
                  <a:pt x="937251" y="662267"/>
                  <a:pt x="926661" y="658736"/>
                </a:cubicBezTo>
                <a:cubicBezTo>
                  <a:pt x="916070" y="655207"/>
                  <a:pt x="907245" y="653442"/>
                  <a:pt x="900185" y="653442"/>
                </a:cubicBezTo>
                <a:cubicBezTo>
                  <a:pt x="886065" y="653442"/>
                  <a:pt x="877238" y="651677"/>
                  <a:pt x="873709" y="648146"/>
                </a:cubicBezTo>
                <a:cubicBezTo>
                  <a:pt x="870178" y="644615"/>
                  <a:pt x="861353" y="642851"/>
                  <a:pt x="847233" y="642851"/>
                </a:cubicBezTo>
                <a:lnTo>
                  <a:pt x="826051" y="632261"/>
                </a:lnTo>
                <a:lnTo>
                  <a:pt x="804871" y="632261"/>
                </a:lnTo>
                <a:close/>
                <a:moveTo>
                  <a:pt x="296531" y="613727"/>
                </a:moveTo>
                <a:cubicBezTo>
                  <a:pt x="298296" y="613727"/>
                  <a:pt x="300060" y="614611"/>
                  <a:pt x="301826" y="616375"/>
                </a:cubicBezTo>
                <a:cubicBezTo>
                  <a:pt x="305356" y="619905"/>
                  <a:pt x="307121" y="621670"/>
                  <a:pt x="307121" y="621670"/>
                </a:cubicBezTo>
                <a:lnTo>
                  <a:pt x="296531" y="621670"/>
                </a:lnTo>
                <a:cubicBezTo>
                  <a:pt x="289471" y="621670"/>
                  <a:pt x="287706" y="619905"/>
                  <a:pt x="291235" y="616375"/>
                </a:cubicBezTo>
                <a:cubicBezTo>
                  <a:pt x="293001" y="614611"/>
                  <a:pt x="294766" y="613727"/>
                  <a:pt x="296531" y="613727"/>
                </a:cubicBezTo>
                <a:close/>
                <a:moveTo>
                  <a:pt x="730738" y="611080"/>
                </a:moveTo>
                <a:cubicBezTo>
                  <a:pt x="730738" y="611080"/>
                  <a:pt x="734268" y="614611"/>
                  <a:pt x="741329" y="621670"/>
                </a:cubicBezTo>
                <a:cubicBezTo>
                  <a:pt x="741329" y="621670"/>
                  <a:pt x="744858" y="621670"/>
                  <a:pt x="751919" y="621670"/>
                </a:cubicBezTo>
                <a:lnTo>
                  <a:pt x="741329" y="611080"/>
                </a:lnTo>
                <a:cubicBezTo>
                  <a:pt x="734268" y="611080"/>
                  <a:pt x="730738" y="611080"/>
                  <a:pt x="730738" y="611080"/>
                </a:cubicBezTo>
                <a:close/>
                <a:moveTo>
                  <a:pt x="8006350" y="589899"/>
                </a:moveTo>
                <a:lnTo>
                  <a:pt x="8016942" y="600490"/>
                </a:lnTo>
                <a:cubicBezTo>
                  <a:pt x="8038123" y="607549"/>
                  <a:pt x="8048712" y="607549"/>
                  <a:pt x="8048712" y="600490"/>
                </a:cubicBezTo>
                <a:cubicBezTo>
                  <a:pt x="8048712" y="593430"/>
                  <a:pt x="8043417" y="589899"/>
                  <a:pt x="8032827" y="589899"/>
                </a:cubicBezTo>
                <a:cubicBezTo>
                  <a:pt x="8022237" y="589899"/>
                  <a:pt x="8016942" y="589899"/>
                  <a:pt x="8016942" y="589899"/>
                </a:cubicBezTo>
                <a:close/>
                <a:moveTo>
                  <a:pt x="667195" y="589899"/>
                </a:moveTo>
                <a:lnTo>
                  <a:pt x="656605" y="600490"/>
                </a:lnTo>
                <a:cubicBezTo>
                  <a:pt x="663665" y="600490"/>
                  <a:pt x="670726" y="596959"/>
                  <a:pt x="677786" y="589899"/>
                </a:cubicBezTo>
                <a:close/>
                <a:moveTo>
                  <a:pt x="487158" y="589899"/>
                </a:moveTo>
                <a:cubicBezTo>
                  <a:pt x="487158" y="596959"/>
                  <a:pt x="490689" y="600490"/>
                  <a:pt x="497749" y="600490"/>
                </a:cubicBezTo>
                <a:lnTo>
                  <a:pt x="497749" y="589899"/>
                </a:lnTo>
                <a:cubicBezTo>
                  <a:pt x="497749" y="589899"/>
                  <a:pt x="494218" y="589899"/>
                  <a:pt x="487158" y="589899"/>
                </a:cubicBezTo>
                <a:close/>
                <a:moveTo>
                  <a:pt x="8377016" y="579309"/>
                </a:moveTo>
                <a:lnTo>
                  <a:pt x="8398196" y="589899"/>
                </a:lnTo>
                <a:lnTo>
                  <a:pt x="8387606" y="589899"/>
                </a:lnTo>
                <a:close/>
                <a:moveTo>
                  <a:pt x="465977" y="579309"/>
                </a:moveTo>
                <a:lnTo>
                  <a:pt x="465977" y="589899"/>
                </a:lnTo>
                <a:cubicBezTo>
                  <a:pt x="473037" y="589899"/>
                  <a:pt x="476569" y="589899"/>
                  <a:pt x="476569" y="589899"/>
                </a:cubicBezTo>
                <a:cubicBezTo>
                  <a:pt x="476569" y="582838"/>
                  <a:pt x="473037" y="579309"/>
                  <a:pt x="465977" y="579309"/>
                </a:cubicBezTo>
                <a:close/>
                <a:moveTo>
                  <a:pt x="8324064" y="558128"/>
                </a:moveTo>
                <a:cubicBezTo>
                  <a:pt x="8324064" y="558128"/>
                  <a:pt x="8327593" y="559892"/>
                  <a:pt x="8334654" y="563423"/>
                </a:cubicBezTo>
                <a:cubicBezTo>
                  <a:pt x="8341714" y="566953"/>
                  <a:pt x="8345244" y="568718"/>
                  <a:pt x="8345244" y="568718"/>
                </a:cubicBezTo>
                <a:lnTo>
                  <a:pt x="8334654" y="568718"/>
                </a:lnTo>
                <a:close/>
                <a:moveTo>
                  <a:pt x="931956" y="558128"/>
                </a:moveTo>
                <a:cubicBezTo>
                  <a:pt x="931956" y="565188"/>
                  <a:pt x="931956" y="568718"/>
                  <a:pt x="931956" y="568718"/>
                </a:cubicBezTo>
                <a:cubicBezTo>
                  <a:pt x="939016" y="568718"/>
                  <a:pt x="942546" y="568718"/>
                  <a:pt x="942546" y="568718"/>
                </a:cubicBezTo>
                <a:cubicBezTo>
                  <a:pt x="942546" y="568718"/>
                  <a:pt x="942546" y="572248"/>
                  <a:pt x="942546" y="579309"/>
                </a:cubicBezTo>
                <a:cubicBezTo>
                  <a:pt x="935486" y="579309"/>
                  <a:pt x="924895" y="579309"/>
                  <a:pt x="910775" y="579309"/>
                </a:cubicBezTo>
                <a:lnTo>
                  <a:pt x="889594" y="579309"/>
                </a:lnTo>
                <a:lnTo>
                  <a:pt x="910775" y="589899"/>
                </a:lnTo>
                <a:cubicBezTo>
                  <a:pt x="917836" y="589899"/>
                  <a:pt x="924895" y="589899"/>
                  <a:pt x="931956" y="589899"/>
                </a:cubicBezTo>
                <a:lnTo>
                  <a:pt x="942546" y="600490"/>
                </a:lnTo>
                <a:cubicBezTo>
                  <a:pt x="949607" y="593430"/>
                  <a:pt x="953137" y="589899"/>
                  <a:pt x="953137" y="589899"/>
                </a:cubicBezTo>
                <a:cubicBezTo>
                  <a:pt x="953137" y="589899"/>
                  <a:pt x="953137" y="593430"/>
                  <a:pt x="953137" y="600490"/>
                </a:cubicBezTo>
                <a:lnTo>
                  <a:pt x="974318" y="600490"/>
                </a:lnTo>
                <a:cubicBezTo>
                  <a:pt x="988439" y="600490"/>
                  <a:pt x="995498" y="604019"/>
                  <a:pt x="995498" y="611080"/>
                </a:cubicBezTo>
                <a:cubicBezTo>
                  <a:pt x="995498" y="611080"/>
                  <a:pt x="997263" y="611080"/>
                  <a:pt x="1000795" y="611080"/>
                </a:cubicBezTo>
                <a:cubicBezTo>
                  <a:pt x="1004323" y="611080"/>
                  <a:pt x="1009619" y="611080"/>
                  <a:pt x="1016678" y="611080"/>
                </a:cubicBezTo>
                <a:lnTo>
                  <a:pt x="1016678" y="621670"/>
                </a:lnTo>
                <a:lnTo>
                  <a:pt x="1006089" y="632261"/>
                </a:lnTo>
                <a:cubicBezTo>
                  <a:pt x="1013149" y="639321"/>
                  <a:pt x="1023740" y="642851"/>
                  <a:pt x="1037859" y="642851"/>
                </a:cubicBezTo>
                <a:cubicBezTo>
                  <a:pt x="1044920" y="642851"/>
                  <a:pt x="1050215" y="644615"/>
                  <a:pt x="1053747" y="648146"/>
                </a:cubicBezTo>
                <a:cubicBezTo>
                  <a:pt x="1057275" y="651677"/>
                  <a:pt x="1059041" y="653442"/>
                  <a:pt x="1059041" y="653442"/>
                </a:cubicBezTo>
                <a:cubicBezTo>
                  <a:pt x="1066101" y="653442"/>
                  <a:pt x="1069631" y="653442"/>
                  <a:pt x="1069631" y="653442"/>
                </a:cubicBezTo>
                <a:lnTo>
                  <a:pt x="1069631" y="642851"/>
                </a:lnTo>
                <a:lnTo>
                  <a:pt x="1059041" y="632261"/>
                </a:lnTo>
                <a:lnTo>
                  <a:pt x="1111993" y="653442"/>
                </a:lnTo>
                <a:cubicBezTo>
                  <a:pt x="1111993" y="660501"/>
                  <a:pt x="1111993" y="664031"/>
                  <a:pt x="1111993" y="664031"/>
                </a:cubicBezTo>
                <a:cubicBezTo>
                  <a:pt x="1111993" y="664031"/>
                  <a:pt x="1115523" y="664031"/>
                  <a:pt x="1122583" y="664031"/>
                </a:cubicBezTo>
                <a:cubicBezTo>
                  <a:pt x="1122583" y="656971"/>
                  <a:pt x="1129644" y="655207"/>
                  <a:pt x="1143765" y="658736"/>
                </a:cubicBezTo>
                <a:cubicBezTo>
                  <a:pt x="1157884" y="662267"/>
                  <a:pt x="1168475" y="664031"/>
                  <a:pt x="1175535" y="664031"/>
                </a:cubicBezTo>
                <a:cubicBezTo>
                  <a:pt x="1175535" y="664031"/>
                  <a:pt x="1175535" y="667562"/>
                  <a:pt x="1175535" y="674621"/>
                </a:cubicBezTo>
                <a:cubicBezTo>
                  <a:pt x="1182596" y="674621"/>
                  <a:pt x="1186126" y="674621"/>
                  <a:pt x="1186126" y="674621"/>
                </a:cubicBezTo>
                <a:lnTo>
                  <a:pt x="1217897" y="685213"/>
                </a:lnTo>
                <a:lnTo>
                  <a:pt x="1260258" y="695803"/>
                </a:lnTo>
                <a:cubicBezTo>
                  <a:pt x="1274379" y="702863"/>
                  <a:pt x="1302621" y="709923"/>
                  <a:pt x="1344982" y="716984"/>
                </a:cubicBezTo>
                <a:cubicBezTo>
                  <a:pt x="1352042" y="716984"/>
                  <a:pt x="1355573" y="720515"/>
                  <a:pt x="1355573" y="727574"/>
                </a:cubicBezTo>
                <a:cubicBezTo>
                  <a:pt x="1355573" y="727574"/>
                  <a:pt x="1362633" y="729338"/>
                  <a:pt x="1376752" y="732869"/>
                </a:cubicBezTo>
                <a:cubicBezTo>
                  <a:pt x="1390874" y="736400"/>
                  <a:pt x="1408525" y="741694"/>
                  <a:pt x="1429704" y="748755"/>
                </a:cubicBezTo>
                <a:cubicBezTo>
                  <a:pt x="1472067" y="762875"/>
                  <a:pt x="1498544" y="771701"/>
                  <a:pt x="1509133" y="775231"/>
                </a:cubicBezTo>
                <a:cubicBezTo>
                  <a:pt x="1519723" y="778761"/>
                  <a:pt x="1537375" y="784057"/>
                  <a:pt x="1562085" y="791117"/>
                </a:cubicBezTo>
                <a:cubicBezTo>
                  <a:pt x="1586796" y="798177"/>
                  <a:pt x="1602682" y="801707"/>
                  <a:pt x="1609742" y="801707"/>
                </a:cubicBezTo>
                <a:cubicBezTo>
                  <a:pt x="1637984" y="815827"/>
                  <a:pt x="1662694" y="822888"/>
                  <a:pt x="1683875" y="822888"/>
                </a:cubicBezTo>
                <a:lnTo>
                  <a:pt x="1673285" y="812298"/>
                </a:lnTo>
                <a:lnTo>
                  <a:pt x="1715646" y="833478"/>
                </a:lnTo>
                <a:lnTo>
                  <a:pt x="1726237" y="844069"/>
                </a:lnTo>
                <a:lnTo>
                  <a:pt x="1745300" y="834538"/>
                </a:lnTo>
                <a:lnTo>
                  <a:pt x="1747418" y="834803"/>
                </a:lnTo>
                <a:cubicBezTo>
                  <a:pt x="1750947" y="835685"/>
                  <a:pt x="1754477" y="837009"/>
                  <a:pt x="1758008" y="838773"/>
                </a:cubicBezTo>
                <a:cubicBezTo>
                  <a:pt x="1765068" y="842304"/>
                  <a:pt x="1772128" y="845834"/>
                  <a:pt x="1779189" y="849365"/>
                </a:cubicBezTo>
                <a:cubicBezTo>
                  <a:pt x="1786249" y="852894"/>
                  <a:pt x="1793309" y="854659"/>
                  <a:pt x="1800370" y="854659"/>
                </a:cubicBezTo>
                <a:cubicBezTo>
                  <a:pt x="1814491" y="854659"/>
                  <a:pt x="1830377" y="856423"/>
                  <a:pt x="1848026" y="859954"/>
                </a:cubicBezTo>
                <a:cubicBezTo>
                  <a:pt x="1865678" y="863485"/>
                  <a:pt x="1876268" y="867015"/>
                  <a:pt x="1879797" y="870544"/>
                </a:cubicBezTo>
                <a:cubicBezTo>
                  <a:pt x="1883329" y="874075"/>
                  <a:pt x="1892153" y="875840"/>
                  <a:pt x="1906274" y="875840"/>
                </a:cubicBezTo>
                <a:cubicBezTo>
                  <a:pt x="1913334" y="875840"/>
                  <a:pt x="1918628" y="877605"/>
                  <a:pt x="1922160" y="881135"/>
                </a:cubicBezTo>
                <a:cubicBezTo>
                  <a:pt x="1925689" y="884665"/>
                  <a:pt x="1927455" y="886431"/>
                  <a:pt x="1927455" y="886431"/>
                </a:cubicBezTo>
                <a:lnTo>
                  <a:pt x="1938045" y="886431"/>
                </a:lnTo>
                <a:cubicBezTo>
                  <a:pt x="1938045" y="893490"/>
                  <a:pt x="1948635" y="897021"/>
                  <a:pt x="1969816" y="897021"/>
                </a:cubicBezTo>
                <a:lnTo>
                  <a:pt x="2001587" y="897021"/>
                </a:lnTo>
                <a:lnTo>
                  <a:pt x="1980407" y="886431"/>
                </a:lnTo>
                <a:cubicBezTo>
                  <a:pt x="1966286" y="879371"/>
                  <a:pt x="1952166" y="874075"/>
                  <a:pt x="1938045" y="870544"/>
                </a:cubicBezTo>
                <a:cubicBezTo>
                  <a:pt x="1923924" y="867015"/>
                  <a:pt x="1913334" y="865250"/>
                  <a:pt x="1906274" y="865250"/>
                </a:cubicBezTo>
                <a:cubicBezTo>
                  <a:pt x="1906274" y="858190"/>
                  <a:pt x="1902744" y="854659"/>
                  <a:pt x="1895684" y="854659"/>
                </a:cubicBezTo>
                <a:lnTo>
                  <a:pt x="1832141" y="833478"/>
                </a:lnTo>
                <a:cubicBezTo>
                  <a:pt x="1825080" y="833478"/>
                  <a:pt x="1816256" y="829948"/>
                  <a:pt x="1805665" y="822888"/>
                </a:cubicBezTo>
                <a:cubicBezTo>
                  <a:pt x="1795074" y="815827"/>
                  <a:pt x="1786249" y="812298"/>
                  <a:pt x="1779189" y="812298"/>
                </a:cubicBezTo>
                <a:cubicBezTo>
                  <a:pt x="1772128" y="812298"/>
                  <a:pt x="1763304" y="810533"/>
                  <a:pt x="1752713" y="807002"/>
                </a:cubicBezTo>
                <a:cubicBezTo>
                  <a:pt x="1742122" y="803471"/>
                  <a:pt x="1733297" y="801707"/>
                  <a:pt x="1726237" y="801707"/>
                </a:cubicBezTo>
                <a:cubicBezTo>
                  <a:pt x="1705056" y="794648"/>
                  <a:pt x="1680345" y="785821"/>
                  <a:pt x="1652104" y="775231"/>
                </a:cubicBezTo>
                <a:cubicBezTo>
                  <a:pt x="1623863" y="764640"/>
                  <a:pt x="1606212" y="759346"/>
                  <a:pt x="1599152" y="759346"/>
                </a:cubicBezTo>
                <a:cubicBezTo>
                  <a:pt x="1599152" y="759346"/>
                  <a:pt x="1595621" y="759346"/>
                  <a:pt x="1588562" y="759346"/>
                </a:cubicBezTo>
                <a:lnTo>
                  <a:pt x="1514429" y="727574"/>
                </a:lnTo>
                <a:cubicBezTo>
                  <a:pt x="1514429" y="727574"/>
                  <a:pt x="1512663" y="727574"/>
                  <a:pt x="1509133" y="727574"/>
                </a:cubicBezTo>
                <a:cubicBezTo>
                  <a:pt x="1505604" y="727574"/>
                  <a:pt x="1500308" y="724044"/>
                  <a:pt x="1493248" y="716984"/>
                </a:cubicBezTo>
                <a:lnTo>
                  <a:pt x="1472067" y="716984"/>
                </a:lnTo>
                <a:cubicBezTo>
                  <a:pt x="1457946" y="716984"/>
                  <a:pt x="1450886" y="713453"/>
                  <a:pt x="1450886" y="706394"/>
                </a:cubicBezTo>
                <a:lnTo>
                  <a:pt x="1355573" y="674621"/>
                </a:lnTo>
                <a:cubicBezTo>
                  <a:pt x="1348512" y="674621"/>
                  <a:pt x="1343217" y="674621"/>
                  <a:pt x="1339688" y="674621"/>
                </a:cubicBezTo>
                <a:cubicBezTo>
                  <a:pt x="1336156" y="674621"/>
                  <a:pt x="1334392" y="671092"/>
                  <a:pt x="1334392" y="664031"/>
                </a:cubicBezTo>
                <a:cubicBezTo>
                  <a:pt x="1327331" y="664031"/>
                  <a:pt x="1322036" y="665796"/>
                  <a:pt x="1318506" y="669327"/>
                </a:cubicBezTo>
                <a:cubicBezTo>
                  <a:pt x="1314975" y="672857"/>
                  <a:pt x="1309681" y="672857"/>
                  <a:pt x="1302621" y="669327"/>
                </a:cubicBezTo>
                <a:cubicBezTo>
                  <a:pt x="1295560" y="665796"/>
                  <a:pt x="1292030" y="660501"/>
                  <a:pt x="1292030" y="653442"/>
                </a:cubicBezTo>
                <a:cubicBezTo>
                  <a:pt x="1292030" y="653442"/>
                  <a:pt x="1288500" y="653442"/>
                  <a:pt x="1281440" y="653442"/>
                </a:cubicBezTo>
                <a:lnTo>
                  <a:pt x="1270849" y="653442"/>
                </a:lnTo>
                <a:lnTo>
                  <a:pt x="1260258" y="642851"/>
                </a:lnTo>
                <a:lnTo>
                  <a:pt x="1249669" y="642851"/>
                </a:lnTo>
                <a:lnTo>
                  <a:pt x="1239078" y="653442"/>
                </a:lnTo>
                <a:lnTo>
                  <a:pt x="1228487" y="653442"/>
                </a:lnTo>
                <a:cubicBezTo>
                  <a:pt x="1193186" y="646382"/>
                  <a:pt x="1168475" y="635790"/>
                  <a:pt x="1154354" y="621670"/>
                </a:cubicBezTo>
                <a:lnTo>
                  <a:pt x="1196717" y="632261"/>
                </a:lnTo>
                <a:cubicBezTo>
                  <a:pt x="1203777" y="632261"/>
                  <a:pt x="1207306" y="632261"/>
                  <a:pt x="1207306" y="632261"/>
                </a:cubicBezTo>
                <a:lnTo>
                  <a:pt x="1186126" y="611080"/>
                </a:lnTo>
                <a:lnTo>
                  <a:pt x="1175535" y="611080"/>
                </a:lnTo>
                <a:cubicBezTo>
                  <a:pt x="1175535" y="611080"/>
                  <a:pt x="1172005" y="609315"/>
                  <a:pt x="1164945" y="605784"/>
                </a:cubicBezTo>
                <a:cubicBezTo>
                  <a:pt x="1157884" y="602255"/>
                  <a:pt x="1154354" y="600490"/>
                  <a:pt x="1154354" y="600490"/>
                </a:cubicBezTo>
                <a:cubicBezTo>
                  <a:pt x="1133174" y="600490"/>
                  <a:pt x="1119053" y="596959"/>
                  <a:pt x="1111993" y="589899"/>
                </a:cubicBezTo>
                <a:cubicBezTo>
                  <a:pt x="1104932" y="582838"/>
                  <a:pt x="1097872" y="579309"/>
                  <a:pt x="1090813" y="579309"/>
                </a:cubicBezTo>
                <a:lnTo>
                  <a:pt x="1101402" y="600490"/>
                </a:lnTo>
                <a:cubicBezTo>
                  <a:pt x="1122583" y="607549"/>
                  <a:pt x="1133174" y="614611"/>
                  <a:pt x="1133174" y="621670"/>
                </a:cubicBezTo>
                <a:cubicBezTo>
                  <a:pt x="1133174" y="628730"/>
                  <a:pt x="1129644" y="628730"/>
                  <a:pt x="1122583" y="621670"/>
                </a:cubicBezTo>
                <a:lnTo>
                  <a:pt x="1101402" y="621670"/>
                </a:lnTo>
                <a:cubicBezTo>
                  <a:pt x="1094343" y="621670"/>
                  <a:pt x="1089046" y="618140"/>
                  <a:pt x="1085517" y="611080"/>
                </a:cubicBezTo>
                <a:cubicBezTo>
                  <a:pt x="1081986" y="604019"/>
                  <a:pt x="1074928" y="600490"/>
                  <a:pt x="1064336" y="600490"/>
                </a:cubicBezTo>
                <a:cubicBezTo>
                  <a:pt x="1053747" y="600490"/>
                  <a:pt x="1051980" y="596959"/>
                  <a:pt x="1059041" y="589899"/>
                </a:cubicBezTo>
                <a:lnTo>
                  <a:pt x="1037859" y="568718"/>
                </a:lnTo>
                <a:lnTo>
                  <a:pt x="1027270" y="579309"/>
                </a:lnTo>
                <a:lnTo>
                  <a:pt x="1016678" y="589899"/>
                </a:lnTo>
                <a:cubicBezTo>
                  <a:pt x="1009619" y="582838"/>
                  <a:pt x="997263" y="575778"/>
                  <a:pt x="979613" y="568718"/>
                </a:cubicBezTo>
                <a:cubicBezTo>
                  <a:pt x="961961" y="561659"/>
                  <a:pt x="949607" y="558128"/>
                  <a:pt x="942546" y="558128"/>
                </a:cubicBezTo>
                <a:close/>
                <a:moveTo>
                  <a:pt x="7929570" y="554817"/>
                </a:moveTo>
                <a:cubicBezTo>
                  <a:pt x="7924274" y="555260"/>
                  <a:pt x="7918098" y="556363"/>
                  <a:pt x="7911038" y="558128"/>
                </a:cubicBezTo>
                <a:lnTo>
                  <a:pt x="7932219" y="568718"/>
                </a:lnTo>
                <a:lnTo>
                  <a:pt x="7953398" y="568718"/>
                </a:lnTo>
                <a:cubicBezTo>
                  <a:pt x="7953398" y="558128"/>
                  <a:pt x="7945456" y="553494"/>
                  <a:pt x="7929570" y="554817"/>
                </a:cubicBezTo>
                <a:close/>
                <a:moveTo>
                  <a:pt x="7847494" y="547538"/>
                </a:moveTo>
                <a:cubicBezTo>
                  <a:pt x="7847494" y="547538"/>
                  <a:pt x="7851024" y="551067"/>
                  <a:pt x="7858085" y="558128"/>
                </a:cubicBezTo>
                <a:cubicBezTo>
                  <a:pt x="7865146" y="558128"/>
                  <a:pt x="7872205" y="554597"/>
                  <a:pt x="7879267" y="547538"/>
                </a:cubicBezTo>
                <a:lnTo>
                  <a:pt x="7858085" y="547538"/>
                </a:lnTo>
                <a:cubicBezTo>
                  <a:pt x="7851024" y="547538"/>
                  <a:pt x="7847494" y="547538"/>
                  <a:pt x="7847494" y="547538"/>
                </a:cubicBezTo>
                <a:close/>
                <a:moveTo>
                  <a:pt x="1016678" y="547538"/>
                </a:moveTo>
                <a:lnTo>
                  <a:pt x="1027270" y="558128"/>
                </a:lnTo>
                <a:lnTo>
                  <a:pt x="1037859" y="547538"/>
                </a:lnTo>
                <a:cubicBezTo>
                  <a:pt x="1037859" y="547538"/>
                  <a:pt x="1030799" y="547538"/>
                  <a:pt x="1016678" y="547538"/>
                </a:cubicBezTo>
                <a:close/>
                <a:moveTo>
                  <a:pt x="7834257" y="542242"/>
                </a:moveTo>
                <a:cubicBezTo>
                  <a:pt x="7832493" y="542242"/>
                  <a:pt x="7829844" y="544007"/>
                  <a:pt x="7826313" y="547538"/>
                </a:cubicBezTo>
                <a:lnTo>
                  <a:pt x="7836904" y="547538"/>
                </a:lnTo>
                <a:cubicBezTo>
                  <a:pt x="7836904" y="544007"/>
                  <a:pt x="7836022" y="542242"/>
                  <a:pt x="7834257" y="542242"/>
                </a:cubicBezTo>
                <a:close/>
                <a:moveTo>
                  <a:pt x="828700" y="540919"/>
                </a:moveTo>
                <a:cubicBezTo>
                  <a:pt x="826934" y="540036"/>
                  <a:pt x="826051" y="540477"/>
                  <a:pt x="826051" y="542242"/>
                </a:cubicBezTo>
                <a:cubicBezTo>
                  <a:pt x="826051" y="545772"/>
                  <a:pt x="829582" y="551067"/>
                  <a:pt x="836642" y="558128"/>
                </a:cubicBezTo>
                <a:cubicBezTo>
                  <a:pt x="843703" y="565188"/>
                  <a:pt x="854293" y="565188"/>
                  <a:pt x="868414" y="558128"/>
                </a:cubicBezTo>
                <a:cubicBezTo>
                  <a:pt x="875474" y="558128"/>
                  <a:pt x="875474" y="554597"/>
                  <a:pt x="868414" y="547538"/>
                </a:cubicBezTo>
                <a:cubicBezTo>
                  <a:pt x="861353" y="547538"/>
                  <a:pt x="850763" y="547538"/>
                  <a:pt x="836642" y="547538"/>
                </a:cubicBezTo>
                <a:cubicBezTo>
                  <a:pt x="833112" y="544007"/>
                  <a:pt x="830464" y="541801"/>
                  <a:pt x="828700" y="540919"/>
                </a:cubicBezTo>
                <a:close/>
                <a:moveTo>
                  <a:pt x="8271112" y="536947"/>
                </a:moveTo>
                <a:cubicBezTo>
                  <a:pt x="8271112" y="536947"/>
                  <a:pt x="8274641" y="540477"/>
                  <a:pt x="8281702" y="547538"/>
                </a:cubicBezTo>
                <a:lnTo>
                  <a:pt x="8271112" y="547538"/>
                </a:lnTo>
                <a:close/>
                <a:moveTo>
                  <a:pt x="900185" y="536947"/>
                </a:moveTo>
                <a:lnTo>
                  <a:pt x="910775" y="558128"/>
                </a:lnTo>
                <a:cubicBezTo>
                  <a:pt x="910775" y="558128"/>
                  <a:pt x="914305" y="558128"/>
                  <a:pt x="921366" y="558128"/>
                </a:cubicBezTo>
                <a:cubicBezTo>
                  <a:pt x="914305" y="558128"/>
                  <a:pt x="910775" y="554597"/>
                  <a:pt x="910775" y="547538"/>
                </a:cubicBezTo>
                <a:cubicBezTo>
                  <a:pt x="910775" y="540477"/>
                  <a:pt x="907245" y="536947"/>
                  <a:pt x="900185" y="536947"/>
                </a:cubicBezTo>
                <a:close/>
                <a:moveTo>
                  <a:pt x="7794542" y="526357"/>
                </a:moveTo>
                <a:lnTo>
                  <a:pt x="7794542" y="536947"/>
                </a:lnTo>
                <a:lnTo>
                  <a:pt x="7805134" y="526357"/>
                </a:lnTo>
                <a:cubicBezTo>
                  <a:pt x="7798072" y="526357"/>
                  <a:pt x="7794542" y="526357"/>
                  <a:pt x="7794542" y="526357"/>
                </a:cubicBezTo>
                <a:close/>
                <a:moveTo>
                  <a:pt x="957108" y="519737"/>
                </a:moveTo>
                <a:cubicBezTo>
                  <a:pt x="954462" y="520620"/>
                  <a:pt x="953137" y="522827"/>
                  <a:pt x="953137" y="526357"/>
                </a:cubicBezTo>
                <a:lnTo>
                  <a:pt x="939016" y="526357"/>
                </a:lnTo>
                <a:lnTo>
                  <a:pt x="974318" y="547538"/>
                </a:lnTo>
                <a:cubicBezTo>
                  <a:pt x="974318" y="547538"/>
                  <a:pt x="976082" y="544007"/>
                  <a:pt x="979613" y="536947"/>
                </a:cubicBezTo>
                <a:cubicBezTo>
                  <a:pt x="983142" y="529886"/>
                  <a:pt x="979613" y="524592"/>
                  <a:pt x="969022" y="521061"/>
                </a:cubicBezTo>
                <a:cubicBezTo>
                  <a:pt x="963727" y="519296"/>
                  <a:pt x="959756" y="518855"/>
                  <a:pt x="957108" y="519737"/>
                </a:cubicBezTo>
                <a:close/>
                <a:moveTo>
                  <a:pt x="7900446" y="515766"/>
                </a:moveTo>
                <a:lnTo>
                  <a:pt x="7911038" y="526357"/>
                </a:lnTo>
                <a:cubicBezTo>
                  <a:pt x="7911038" y="526357"/>
                  <a:pt x="7911038" y="522826"/>
                  <a:pt x="7911038" y="515766"/>
                </a:cubicBezTo>
                <a:cubicBezTo>
                  <a:pt x="7903976" y="515766"/>
                  <a:pt x="7900446" y="515766"/>
                  <a:pt x="7900446" y="515766"/>
                </a:cubicBezTo>
                <a:close/>
                <a:moveTo>
                  <a:pt x="921366" y="515766"/>
                </a:moveTo>
                <a:lnTo>
                  <a:pt x="930190" y="521061"/>
                </a:lnTo>
                <a:lnTo>
                  <a:pt x="929308" y="518414"/>
                </a:lnTo>
                <a:cubicBezTo>
                  <a:pt x="927544" y="516649"/>
                  <a:pt x="924896" y="515766"/>
                  <a:pt x="921366" y="515766"/>
                </a:cubicBezTo>
                <a:close/>
                <a:moveTo>
                  <a:pt x="7921627" y="494584"/>
                </a:moveTo>
                <a:lnTo>
                  <a:pt x="7942808" y="515766"/>
                </a:lnTo>
                <a:lnTo>
                  <a:pt x="7942808" y="505176"/>
                </a:lnTo>
                <a:cubicBezTo>
                  <a:pt x="7935748" y="505176"/>
                  <a:pt x="7932219" y="503411"/>
                  <a:pt x="7932219" y="499880"/>
                </a:cubicBezTo>
                <a:cubicBezTo>
                  <a:pt x="7932219" y="496351"/>
                  <a:pt x="7928688" y="494584"/>
                  <a:pt x="7921627" y="494584"/>
                </a:cubicBezTo>
                <a:close/>
                <a:moveTo>
                  <a:pt x="7646278" y="494584"/>
                </a:moveTo>
                <a:cubicBezTo>
                  <a:pt x="7653338" y="501645"/>
                  <a:pt x="7656867" y="505176"/>
                  <a:pt x="7656867" y="505176"/>
                </a:cubicBezTo>
                <a:cubicBezTo>
                  <a:pt x="7663928" y="505176"/>
                  <a:pt x="7663928" y="501645"/>
                  <a:pt x="7656867" y="494584"/>
                </a:cubicBezTo>
                <a:cubicBezTo>
                  <a:pt x="7649807" y="494584"/>
                  <a:pt x="7646278" y="494584"/>
                  <a:pt x="7646278" y="494584"/>
                </a:cubicBezTo>
                <a:close/>
                <a:moveTo>
                  <a:pt x="444797" y="494584"/>
                </a:moveTo>
                <a:cubicBezTo>
                  <a:pt x="451857" y="494584"/>
                  <a:pt x="458918" y="494584"/>
                  <a:pt x="465977" y="494584"/>
                </a:cubicBezTo>
                <a:cubicBezTo>
                  <a:pt x="473037" y="494584"/>
                  <a:pt x="476569" y="498115"/>
                  <a:pt x="476569" y="505176"/>
                </a:cubicBezTo>
                <a:lnTo>
                  <a:pt x="476569" y="515766"/>
                </a:lnTo>
                <a:cubicBezTo>
                  <a:pt x="476569" y="515766"/>
                  <a:pt x="473037" y="512236"/>
                  <a:pt x="465977" y="505176"/>
                </a:cubicBezTo>
                <a:cubicBezTo>
                  <a:pt x="458918" y="505176"/>
                  <a:pt x="448327" y="505176"/>
                  <a:pt x="434206" y="505176"/>
                </a:cubicBezTo>
                <a:close/>
                <a:moveTo>
                  <a:pt x="614243" y="483994"/>
                </a:moveTo>
                <a:cubicBezTo>
                  <a:pt x="614243" y="491055"/>
                  <a:pt x="612478" y="494584"/>
                  <a:pt x="608947" y="494584"/>
                </a:cubicBezTo>
                <a:cubicBezTo>
                  <a:pt x="605418" y="494584"/>
                  <a:pt x="603653" y="492820"/>
                  <a:pt x="603653" y="489290"/>
                </a:cubicBezTo>
                <a:cubicBezTo>
                  <a:pt x="603653" y="485759"/>
                  <a:pt x="607183" y="483994"/>
                  <a:pt x="614243" y="483994"/>
                </a:cubicBezTo>
                <a:close/>
                <a:moveTo>
                  <a:pt x="296531" y="483994"/>
                </a:moveTo>
                <a:cubicBezTo>
                  <a:pt x="310652" y="483994"/>
                  <a:pt x="323008" y="485759"/>
                  <a:pt x="333597" y="489290"/>
                </a:cubicBezTo>
                <a:cubicBezTo>
                  <a:pt x="344187" y="492820"/>
                  <a:pt x="354778" y="496351"/>
                  <a:pt x="365368" y="499880"/>
                </a:cubicBezTo>
                <a:cubicBezTo>
                  <a:pt x="375959" y="503411"/>
                  <a:pt x="381254" y="506940"/>
                  <a:pt x="381254" y="510471"/>
                </a:cubicBezTo>
                <a:cubicBezTo>
                  <a:pt x="381254" y="514001"/>
                  <a:pt x="379489" y="515766"/>
                  <a:pt x="375959" y="515766"/>
                </a:cubicBezTo>
                <a:cubicBezTo>
                  <a:pt x="372429" y="515766"/>
                  <a:pt x="367133" y="515766"/>
                  <a:pt x="360074" y="515766"/>
                </a:cubicBezTo>
                <a:lnTo>
                  <a:pt x="338893" y="515766"/>
                </a:lnTo>
                <a:lnTo>
                  <a:pt x="317712" y="505176"/>
                </a:lnTo>
                <a:cubicBezTo>
                  <a:pt x="317712" y="505176"/>
                  <a:pt x="315946" y="503411"/>
                  <a:pt x="312416" y="499880"/>
                </a:cubicBezTo>
                <a:cubicBezTo>
                  <a:pt x="308887" y="496351"/>
                  <a:pt x="303592" y="494584"/>
                  <a:pt x="296531" y="494584"/>
                </a:cubicBezTo>
                <a:close/>
                <a:moveTo>
                  <a:pt x="773099" y="481642"/>
                </a:moveTo>
                <a:lnTo>
                  <a:pt x="782367" y="482671"/>
                </a:lnTo>
                <a:lnTo>
                  <a:pt x="783690" y="483994"/>
                </a:lnTo>
                <a:cubicBezTo>
                  <a:pt x="776630" y="483994"/>
                  <a:pt x="773099" y="483994"/>
                  <a:pt x="773099" y="483994"/>
                </a:cubicBezTo>
                <a:close/>
                <a:moveTo>
                  <a:pt x="7762772" y="473405"/>
                </a:moveTo>
                <a:lnTo>
                  <a:pt x="7773361" y="483994"/>
                </a:lnTo>
                <a:lnTo>
                  <a:pt x="7805134" y="483994"/>
                </a:lnTo>
                <a:cubicBezTo>
                  <a:pt x="7805134" y="483994"/>
                  <a:pt x="7801604" y="482230"/>
                  <a:pt x="7794542" y="478699"/>
                </a:cubicBezTo>
                <a:cubicBezTo>
                  <a:pt x="7787482" y="475169"/>
                  <a:pt x="7783952" y="473405"/>
                  <a:pt x="7783952" y="473405"/>
                </a:cubicBezTo>
                <a:close/>
                <a:moveTo>
                  <a:pt x="667195" y="473405"/>
                </a:moveTo>
                <a:cubicBezTo>
                  <a:pt x="667195" y="480463"/>
                  <a:pt x="670726" y="483994"/>
                  <a:pt x="677786" y="483994"/>
                </a:cubicBezTo>
                <a:lnTo>
                  <a:pt x="688377" y="473405"/>
                </a:lnTo>
                <a:cubicBezTo>
                  <a:pt x="681316" y="473405"/>
                  <a:pt x="676020" y="473405"/>
                  <a:pt x="672491" y="473405"/>
                </a:cubicBezTo>
                <a:cubicBezTo>
                  <a:pt x="668962" y="473405"/>
                  <a:pt x="667195" y="473405"/>
                  <a:pt x="667195" y="473405"/>
                </a:cubicBezTo>
                <a:close/>
                <a:moveTo>
                  <a:pt x="582473" y="473405"/>
                </a:moveTo>
                <a:cubicBezTo>
                  <a:pt x="589533" y="473405"/>
                  <a:pt x="593062" y="473405"/>
                  <a:pt x="593062" y="473405"/>
                </a:cubicBezTo>
                <a:cubicBezTo>
                  <a:pt x="593062" y="473405"/>
                  <a:pt x="593062" y="476934"/>
                  <a:pt x="593062" y="483994"/>
                </a:cubicBezTo>
                <a:cubicBezTo>
                  <a:pt x="593062" y="483994"/>
                  <a:pt x="589533" y="483994"/>
                  <a:pt x="582473" y="483994"/>
                </a:cubicBezTo>
                <a:close/>
                <a:moveTo>
                  <a:pt x="773099" y="452224"/>
                </a:moveTo>
                <a:lnTo>
                  <a:pt x="783690" y="462813"/>
                </a:lnTo>
                <a:cubicBezTo>
                  <a:pt x="797810" y="462813"/>
                  <a:pt x="804871" y="464578"/>
                  <a:pt x="804871" y="468109"/>
                </a:cubicBezTo>
                <a:cubicBezTo>
                  <a:pt x="804871" y="464578"/>
                  <a:pt x="808401" y="462813"/>
                  <a:pt x="815462" y="462813"/>
                </a:cubicBezTo>
                <a:close/>
                <a:moveTo>
                  <a:pt x="487158" y="441632"/>
                </a:moveTo>
                <a:lnTo>
                  <a:pt x="561291" y="462813"/>
                </a:lnTo>
                <a:cubicBezTo>
                  <a:pt x="554231" y="469874"/>
                  <a:pt x="547170" y="469874"/>
                  <a:pt x="540110" y="462813"/>
                </a:cubicBezTo>
                <a:cubicBezTo>
                  <a:pt x="533049" y="462813"/>
                  <a:pt x="527755" y="461049"/>
                  <a:pt x="524224" y="457519"/>
                </a:cubicBezTo>
                <a:cubicBezTo>
                  <a:pt x="520695" y="453988"/>
                  <a:pt x="515400" y="452224"/>
                  <a:pt x="508339" y="452224"/>
                </a:cubicBezTo>
                <a:cubicBezTo>
                  <a:pt x="501279" y="452224"/>
                  <a:pt x="494218" y="448693"/>
                  <a:pt x="487158" y="441632"/>
                </a:cubicBezTo>
                <a:close/>
                <a:moveTo>
                  <a:pt x="730738" y="431043"/>
                </a:moveTo>
                <a:cubicBezTo>
                  <a:pt x="737799" y="431043"/>
                  <a:pt x="743095" y="432807"/>
                  <a:pt x="746624" y="436338"/>
                </a:cubicBezTo>
                <a:cubicBezTo>
                  <a:pt x="750153" y="439868"/>
                  <a:pt x="751919" y="441632"/>
                  <a:pt x="751919" y="441632"/>
                </a:cubicBezTo>
                <a:lnTo>
                  <a:pt x="751919" y="431043"/>
                </a:lnTo>
                <a:close/>
                <a:moveTo>
                  <a:pt x="646015" y="420453"/>
                </a:moveTo>
                <a:cubicBezTo>
                  <a:pt x="646015" y="427512"/>
                  <a:pt x="646015" y="431043"/>
                  <a:pt x="646015" y="431043"/>
                </a:cubicBezTo>
                <a:lnTo>
                  <a:pt x="656605" y="420453"/>
                </a:lnTo>
                <a:cubicBezTo>
                  <a:pt x="656605" y="420453"/>
                  <a:pt x="653074" y="420453"/>
                  <a:pt x="646015" y="420453"/>
                </a:cubicBezTo>
                <a:close/>
                <a:moveTo>
                  <a:pt x="593062" y="409861"/>
                </a:moveTo>
                <a:cubicBezTo>
                  <a:pt x="593062" y="409861"/>
                  <a:pt x="593062" y="413392"/>
                  <a:pt x="593062" y="420453"/>
                </a:cubicBezTo>
                <a:lnTo>
                  <a:pt x="614243" y="420453"/>
                </a:lnTo>
                <a:lnTo>
                  <a:pt x="603653" y="409861"/>
                </a:lnTo>
                <a:lnTo>
                  <a:pt x="598357" y="409861"/>
                </a:lnTo>
                <a:close/>
                <a:moveTo>
                  <a:pt x="614243" y="388680"/>
                </a:moveTo>
                <a:cubicBezTo>
                  <a:pt x="607183" y="388680"/>
                  <a:pt x="603653" y="392211"/>
                  <a:pt x="603653" y="399272"/>
                </a:cubicBezTo>
                <a:cubicBezTo>
                  <a:pt x="610713" y="399272"/>
                  <a:pt x="614243" y="399272"/>
                  <a:pt x="614243" y="399272"/>
                </a:cubicBezTo>
                <a:close/>
                <a:moveTo>
                  <a:pt x="402435" y="388680"/>
                </a:moveTo>
                <a:cubicBezTo>
                  <a:pt x="409496" y="388680"/>
                  <a:pt x="416556" y="392211"/>
                  <a:pt x="423617" y="399272"/>
                </a:cubicBezTo>
                <a:cubicBezTo>
                  <a:pt x="430676" y="406332"/>
                  <a:pt x="434206" y="409861"/>
                  <a:pt x="434206" y="409861"/>
                </a:cubicBezTo>
                <a:lnTo>
                  <a:pt x="444797" y="420453"/>
                </a:lnTo>
                <a:lnTo>
                  <a:pt x="465977" y="431043"/>
                </a:lnTo>
                <a:cubicBezTo>
                  <a:pt x="451857" y="431043"/>
                  <a:pt x="444797" y="429278"/>
                  <a:pt x="444797" y="425747"/>
                </a:cubicBezTo>
                <a:cubicBezTo>
                  <a:pt x="444797" y="422217"/>
                  <a:pt x="441266" y="420453"/>
                  <a:pt x="434206" y="420453"/>
                </a:cubicBezTo>
                <a:lnTo>
                  <a:pt x="381254" y="399272"/>
                </a:lnTo>
                <a:cubicBezTo>
                  <a:pt x="388314" y="392211"/>
                  <a:pt x="395375" y="388680"/>
                  <a:pt x="402435" y="388680"/>
                </a:cubicBezTo>
                <a:close/>
                <a:moveTo>
                  <a:pt x="0" y="388680"/>
                </a:moveTo>
                <a:lnTo>
                  <a:pt x="10590" y="388680"/>
                </a:lnTo>
                <a:lnTo>
                  <a:pt x="10590" y="399272"/>
                </a:lnTo>
                <a:cubicBezTo>
                  <a:pt x="10590" y="399272"/>
                  <a:pt x="8825" y="397507"/>
                  <a:pt x="5295" y="393976"/>
                </a:cubicBezTo>
                <a:cubicBezTo>
                  <a:pt x="1765" y="390445"/>
                  <a:pt x="0" y="388680"/>
                  <a:pt x="0" y="388680"/>
                </a:cubicBezTo>
                <a:close/>
                <a:moveTo>
                  <a:pt x="542759" y="383386"/>
                </a:moveTo>
                <a:cubicBezTo>
                  <a:pt x="540994" y="383386"/>
                  <a:pt x="540110" y="385151"/>
                  <a:pt x="540110" y="388680"/>
                </a:cubicBezTo>
                <a:lnTo>
                  <a:pt x="550701" y="388680"/>
                </a:lnTo>
                <a:cubicBezTo>
                  <a:pt x="547170" y="385151"/>
                  <a:pt x="544523" y="383386"/>
                  <a:pt x="542759" y="383386"/>
                </a:cubicBezTo>
                <a:close/>
                <a:moveTo>
                  <a:pt x="413026" y="367501"/>
                </a:moveTo>
                <a:cubicBezTo>
                  <a:pt x="420085" y="367501"/>
                  <a:pt x="427145" y="371030"/>
                  <a:pt x="434206" y="378091"/>
                </a:cubicBezTo>
                <a:cubicBezTo>
                  <a:pt x="413026" y="378091"/>
                  <a:pt x="402435" y="376326"/>
                  <a:pt x="402435" y="372795"/>
                </a:cubicBezTo>
                <a:cubicBezTo>
                  <a:pt x="402435" y="369265"/>
                  <a:pt x="405964" y="367501"/>
                  <a:pt x="413026" y="367501"/>
                </a:cubicBezTo>
                <a:close/>
                <a:moveTo>
                  <a:pt x="338893" y="367501"/>
                </a:moveTo>
                <a:lnTo>
                  <a:pt x="360074" y="367501"/>
                </a:lnTo>
                <a:cubicBezTo>
                  <a:pt x="367133" y="374560"/>
                  <a:pt x="372429" y="379855"/>
                  <a:pt x="375959" y="383386"/>
                </a:cubicBezTo>
                <a:cubicBezTo>
                  <a:pt x="379489" y="386916"/>
                  <a:pt x="381254" y="388680"/>
                  <a:pt x="381254" y="388680"/>
                </a:cubicBezTo>
                <a:lnTo>
                  <a:pt x="360074" y="388680"/>
                </a:lnTo>
                <a:cubicBezTo>
                  <a:pt x="360074" y="381621"/>
                  <a:pt x="356544" y="378091"/>
                  <a:pt x="349483" y="378091"/>
                </a:cubicBezTo>
                <a:lnTo>
                  <a:pt x="338893" y="378091"/>
                </a:lnTo>
                <a:cubicBezTo>
                  <a:pt x="345953" y="378091"/>
                  <a:pt x="345953" y="374560"/>
                  <a:pt x="338893" y="367501"/>
                </a:cubicBezTo>
                <a:close/>
                <a:moveTo>
                  <a:pt x="370664" y="356909"/>
                </a:moveTo>
                <a:cubicBezTo>
                  <a:pt x="377724" y="363970"/>
                  <a:pt x="377724" y="367501"/>
                  <a:pt x="370664" y="367501"/>
                </a:cubicBezTo>
                <a:cubicBezTo>
                  <a:pt x="363604" y="367501"/>
                  <a:pt x="360074" y="365736"/>
                  <a:pt x="360074" y="362205"/>
                </a:cubicBezTo>
                <a:cubicBezTo>
                  <a:pt x="360074" y="358674"/>
                  <a:pt x="363604" y="356909"/>
                  <a:pt x="370664" y="356909"/>
                </a:cubicBezTo>
                <a:close/>
                <a:moveTo>
                  <a:pt x="7508601" y="335728"/>
                </a:moveTo>
                <a:lnTo>
                  <a:pt x="7508601" y="346320"/>
                </a:lnTo>
                <a:lnTo>
                  <a:pt x="7498011" y="346320"/>
                </a:lnTo>
                <a:close/>
                <a:moveTo>
                  <a:pt x="476569" y="335728"/>
                </a:moveTo>
                <a:lnTo>
                  <a:pt x="476569" y="346320"/>
                </a:lnTo>
                <a:cubicBezTo>
                  <a:pt x="483629" y="353380"/>
                  <a:pt x="488924" y="356909"/>
                  <a:pt x="492453" y="356909"/>
                </a:cubicBezTo>
                <a:cubicBezTo>
                  <a:pt x="495984" y="356909"/>
                  <a:pt x="497749" y="353380"/>
                  <a:pt x="497749" y="346320"/>
                </a:cubicBezTo>
                <a:lnTo>
                  <a:pt x="487158" y="335728"/>
                </a:lnTo>
                <a:cubicBezTo>
                  <a:pt x="480097" y="335728"/>
                  <a:pt x="476569" y="335728"/>
                  <a:pt x="476569" y="335728"/>
                </a:cubicBezTo>
                <a:close/>
                <a:moveTo>
                  <a:pt x="532167" y="330434"/>
                </a:moveTo>
                <a:cubicBezTo>
                  <a:pt x="530402" y="330434"/>
                  <a:pt x="529521" y="332199"/>
                  <a:pt x="529521" y="335728"/>
                </a:cubicBezTo>
                <a:lnTo>
                  <a:pt x="540110" y="335728"/>
                </a:lnTo>
                <a:cubicBezTo>
                  <a:pt x="536581" y="332199"/>
                  <a:pt x="533933" y="330434"/>
                  <a:pt x="532167" y="330434"/>
                </a:cubicBezTo>
                <a:close/>
                <a:moveTo>
                  <a:pt x="497749" y="325139"/>
                </a:moveTo>
                <a:lnTo>
                  <a:pt x="508339" y="335728"/>
                </a:lnTo>
                <a:cubicBezTo>
                  <a:pt x="508339" y="335728"/>
                  <a:pt x="508339" y="332199"/>
                  <a:pt x="508339" y="325139"/>
                </a:cubicBezTo>
                <a:close/>
                <a:moveTo>
                  <a:pt x="413026" y="293368"/>
                </a:moveTo>
                <a:cubicBezTo>
                  <a:pt x="420085" y="300428"/>
                  <a:pt x="423617" y="303957"/>
                  <a:pt x="423617" y="303957"/>
                </a:cubicBezTo>
                <a:cubicBezTo>
                  <a:pt x="423617" y="303957"/>
                  <a:pt x="421851" y="303957"/>
                  <a:pt x="418320" y="303957"/>
                </a:cubicBezTo>
                <a:cubicBezTo>
                  <a:pt x="414791" y="303957"/>
                  <a:pt x="411260" y="303957"/>
                  <a:pt x="407730" y="303957"/>
                </a:cubicBezTo>
                <a:cubicBezTo>
                  <a:pt x="404200" y="303957"/>
                  <a:pt x="402435" y="302193"/>
                  <a:pt x="402435" y="298662"/>
                </a:cubicBezTo>
                <a:cubicBezTo>
                  <a:pt x="402435" y="295132"/>
                  <a:pt x="405964" y="293368"/>
                  <a:pt x="413026" y="293368"/>
                </a:cubicBezTo>
                <a:close/>
                <a:moveTo>
                  <a:pt x="275350" y="282776"/>
                </a:moveTo>
                <a:cubicBezTo>
                  <a:pt x="275350" y="282776"/>
                  <a:pt x="282411" y="282776"/>
                  <a:pt x="296531" y="282776"/>
                </a:cubicBezTo>
                <a:lnTo>
                  <a:pt x="296531" y="293368"/>
                </a:lnTo>
                <a:cubicBezTo>
                  <a:pt x="282411" y="293368"/>
                  <a:pt x="275350" y="289837"/>
                  <a:pt x="275350" y="282776"/>
                </a:cubicBezTo>
                <a:close/>
                <a:moveTo>
                  <a:pt x="643367" y="256301"/>
                </a:moveTo>
                <a:cubicBezTo>
                  <a:pt x="641603" y="256301"/>
                  <a:pt x="638955" y="258066"/>
                  <a:pt x="635425" y="261597"/>
                </a:cubicBezTo>
                <a:cubicBezTo>
                  <a:pt x="635425" y="261597"/>
                  <a:pt x="635425" y="263361"/>
                  <a:pt x="635425" y="266891"/>
                </a:cubicBezTo>
                <a:cubicBezTo>
                  <a:pt x="635425" y="270422"/>
                  <a:pt x="631895" y="272186"/>
                  <a:pt x="624833" y="272186"/>
                </a:cubicBezTo>
                <a:cubicBezTo>
                  <a:pt x="610713" y="272186"/>
                  <a:pt x="614243" y="275717"/>
                  <a:pt x="635425" y="282776"/>
                </a:cubicBezTo>
                <a:cubicBezTo>
                  <a:pt x="642485" y="282776"/>
                  <a:pt x="656605" y="286307"/>
                  <a:pt x="677786" y="293368"/>
                </a:cubicBezTo>
                <a:lnTo>
                  <a:pt x="720147" y="293368"/>
                </a:lnTo>
                <a:cubicBezTo>
                  <a:pt x="713087" y="286307"/>
                  <a:pt x="691905" y="279247"/>
                  <a:pt x="656605" y="272186"/>
                </a:cubicBezTo>
                <a:cubicBezTo>
                  <a:pt x="649545" y="272186"/>
                  <a:pt x="644249" y="272186"/>
                  <a:pt x="640720" y="272186"/>
                </a:cubicBezTo>
                <a:cubicBezTo>
                  <a:pt x="637189" y="272186"/>
                  <a:pt x="638953" y="268656"/>
                  <a:pt x="646015" y="261597"/>
                </a:cubicBezTo>
                <a:cubicBezTo>
                  <a:pt x="646015" y="258066"/>
                  <a:pt x="645131" y="256301"/>
                  <a:pt x="643367" y="256301"/>
                </a:cubicBezTo>
                <a:close/>
                <a:moveTo>
                  <a:pt x="7212070" y="240416"/>
                </a:moveTo>
                <a:cubicBezTo>
                  <a:pt x="7212070" y="240416"/>
                  <a:pt x="7213836" y="242180"/>
                  <a:pt x="7217366" y="245710"/>
                </a:cubicBezTo>
                <a:cubicBezTo>
                  <a:pt x="7220895" y="249241"/>
                  <a:pt x="7222660" y="251005"/>
                  <a:pt x="7222660" y="251005"/>
                </a:cubicBezTo>
                <a:lnTo>
                  <a:pt x="7222660" y="240416"/>
                </a:lnTo>
                <a:close/>
                <a:moveTo>
                  <a:pt x="21179" y="240416"/>
                </a:moveTo>
                <a:lnTo>
                  <a:pt x="31771" y="240416"/>
                </a:lnTo>
                <a:lnTo>
                  <a:pt x="31771" y="251005"/>
                </a:lnTo>
                <a:close/>
                <a:moveTo>
                  <a:pt x="529521" y="229824"/>
                </a:moveTo>
                <a:lnTo>
                  <a:pt x="550701" y="240416"/>
                </a:lnTo>
                <a:cubicBezTo>
                  <a:pt x="550701" y="233355"/>
                  <a:pt x="548937" y="229824"/>
                  <a:pt x="545405" y="229824"/>
                </a:cubicBezTo>
                <a:cubicBezTo>
                  <a:pt x="541876" y="229824"/>
                  <a:pt x="536581" y="229824"/>
                  <a:pt x="529521" y="229824"/>
                </a:cubicBezTo>
                <a:close/>
                <a:moveTo>
                  <a:pt x="42361" y="219234"/>
                </a:moveTo>
                <a:lnTo>
                  <a:pt x="52952" y="229824"/>
                </a:lnTo>
                <a:lnTo>
                  <a:pt x="42361" y="229824"/>
                </a:lnTo>
                <a:cubicBezTo>
                  <a:pt x="35300" y="222765"/>
                  <a:pt x="35300" y="219234"/>
                  <a:pt x="42361" y="219234"/>
                </a:cubicBezTo>
                <a:close/>
                <a:moveTo>
                  <a:pt x="455387" y="208645"/>
                </a:moveTo>
                <a:cubicBezTo>
                  <a:pt x="441266" y="208645"/>
                  <a:pt x="434206" y="210409"/>
                  <a:pt x="434206" y="213939"/>
                </a:cubicBezTo>
                <a:cubicBezTo>
                  <a:pt x="434206" y="217470"/>
                  <a:pt x="437737" y="222765"/>
                  <a:pt x="444797" y="229824"/>
                </a:cubicBezTo>
                <a:cubicBezTo>
                  <a:pt x="451857" y="222765"/>
                  <a:pt x="462448" y="219234"/>
                  <a:pt x="476569" y="219234"/>
                </a:cubicBezTo>
                <a:cubicBezTo>
                  <a:pt x="476569" y="219234"/>
                  <a:pt x="476569" y="217470"/>
                  <a:pt x="476569" y="213939"/>
                </a:cubicBezTo>
                <a:cubicBezTo>
                  <a:pt x="476569" y="210409"/>
                  <a:pt x="469508" y="208645"/>
                  <a:pt x="455387" y="208645"/>
                </a:cubicBezTo>
                <a:close/>
                <a:moveTo>
                  <a:pt x="317712" y="198053"/>
                </a:moveTo>
                <a:lnTo>
                  <a:pt x="349483" y="208645"/>
                </a:lnTo>
                <a:cubicBezTo>
                  <a:pt x="370664" y="215704"/>
                  <a:pt x="381254" y="219234"/>
                  <a:pt x="381254" y="219234"/>
                </a:cubicBezTo>
                <a:cubicBezTo>
                  <a:pt x="381254" y="205114"/>
                  <a:pt x="363604" y="198053"/>
                  <a:pt x="328302" y="198053"/>
                </a:cubicBezTo>
                <a:close/>
                <a:moveTo>
                  <a:pt x="296531" y="187463"/>
                </a:moveTo>
                <a:lnTo>
                  <a:pt x="307121" y="198053"/>
                </a:lnTo>
                <a:lnTo>
                  <a:pt x="307121" y="187463"/>
                </a:lnTo>
                <a:cubicBezTo>
                  <a:pt x="307121" y="187463"/>
                  <a:pt x="303592" y="187463"/>
                  <a:pt x="296531" y="187463"/>
                </a:cubicBezTo>
                <a:close/>
                <a:moveTo>
                  <a:pt x="476569" y="166282"/>
                </a:moveTo>
                <a:lnTo>
                  <a:pt x="476569" y="176872"/>
                </a:lnTo>
                <a:cubicBezTo>
                  <a:pt x="483629" y="176872"/>
                  <a:pt x="490689" y="176872"/>
                  <a:pt x="497749" y="176872"/>
                </a:cubicBezTo>
                <a:lnTo>
                  <a:pt x="487158" y="166282"/>
                </a:lnTo>
                <a:cubicBezTo>
                  <a:pt x="480097" y="166282"/>
                  <a:pt x="476569" y="166282"/>
                  <a:pt x="476569" y="166282"/>
                </a:cubicBezTo>
                <a:close/>
                <a:moveTo>
                  <a:pt x="7137937" y="155691"/>
                </a:moveTo>
                <a:lnTo>
                  <a:pt x="7159118" y="176872"/>
                </a:lnTo>
                <a:cubicBezTo>
                  <a:pt x="7152058" y="183933"/>
                  <a:pt x="7144997" y="180403"/>
                  <a:pt x="7137937" y="166282"/>
                </a:cubicBezTo>
                <a:cubicBezTo>
                  <a:pt x="7137937" y="166282"/>
                  <a:pt x="7137937" y="162751"/>
                  <a:pt x="7137937" y="155691"/>
                </a:cubicBezTo>
                <a:close/>
                <a:moveTo>
                  <a:pt x="7042622" y="155691"/>
                </a:moveTo>
                <a:cubicBezTo>
                  <a:pt x="7042622" y="155691"/>
                  <a:pt x="7046154" y="155691"/>
                  <a:pt x="7053214" y="155691"/>
                </a:cubicBezTo>
                <a:cubicBezTo>
                  <a:pt x="7060274" y="155691"/>
                  <a:pt x="7063804" y="157457"/>
                  <a:pt x="7063804" y="160987"/>
                </a:cubicBezTo>
                <a:cubicBezTo>
                  <a:pt x="7063804" y="164518"/>
                  <a:pt x="7056744" y="166282"/>
                  <a:pt x="7042622" y="166282"/>
                </a:cubicBezTo>
                <a:cubicBezTo>
                  <a:pt x="7035562" y="166282"/>
                  <a:pt x="7032033" y="164518"/>
                  <a:pt x="7032033" y="160987"/>
                </a:cubicBezTo>
                <a:cubicBezTo>
                  <a:pt x="7032033" y="157457"/>
                  <a:pt x="7035562" y="155691"/>
                  <a:pt x="7042622" y="155691"/>
                </a:cubicBezTo>
                <a:close/>
                <a:moveTo>
                  <a:pt x="7053214" y="123920"/>
                </a:moveTo>
                <a:lnTo>
                  <a:pt x="7116756" y="145101"/>
                </a:lnTo>
                <a:lnTo>
                  <a:pt x="7084985" y="145101"/>
                </a:lnTo>
                <a:cubicBezTo>
                  <a:pt x="7063804" y="138041"/>
                  <a:pt x="7053214" y="130981"/>
                  <a:pt x="7053214" y="123920"/>
                </a:cubicBezTo>
                <a:close/>
                <a:moveTo>
                  <a:pt x="6979081" y="102739"/>
                </a:moveTo>
                <a:lnTo>
                  <a:pt x="6989670" y="102739"/>
                </a:lnTo>
                <a:cubicBezTo>
                  <a:pt x="6989670" y="102739"/>
                  <a:pt x="6989670" y="106270"/>
                  <a:pt x="6989670" y="113330"/>
                </a:cubicBezTo>
                <a:cubicBezTo>
                  <a:pt x="6982610" y="113330"/>
                  <a:pt x="6979081" y="109799"/>
                  <a:pt x="6979081" y="102739"/>
                </a:cubicBezTo>
                <a:close/>
                <a:moveTo>
                  <a:pt x="64866" y="96121"/>
                </a:moveTo>
                <a:cubicBezTo>
                  <a:pt x="69278" y="95239"/>
                  <a:pt x="74133" y="95680"/>
                  <a:pt x="79427" y="97445"/>
                </a:cubicBezTo>
                <a:cubicBezTo>
                  <a:pt x="90018" y="100974"/>
                  <a:pt x="97078" y="104504"/>
                  <a:pt x="100608" y="108035"/>
                </a:cubicBezTo>
                <a:cubicBezTo>
                  <a:pt x="104139" y="111566"/>
                  <a:pt x="109433" y="113330"/>
                  <a:pt x="116494" y="113330"/>
                </a:cubicBezTo>
                <a:cubicBezTo>
                  <a:pt x="109433" y="120391"/>
                  <a:pt x="98843" y="120391"/>
                  <a:pt x="84723" y="113330"/>
                </a:cubicBezTo>
                <a:lnTo>
                  <a:pt x="63542" y="102739"/>
                </a:lnTo>
                <a:lnTo>
                  <a:pt x="52952" y="102739"/>
                </a:lnTo>
                <a:cubicBezTo>
                  <a:pt x="56481" y="99210"/>
                  <a:pt x="60453" y="97004"/>
                  <a:pt x="64866" y="96121"/>
                </a:cubicBezTo>
                <a:close/>
                <a:moveTo>
                  <a:pt x="6883766" y="60378"/>
                </a:moveTo>
                <a:lnTo>
                  <a:pt x="6926129" y="81559"/>
                </a:lnTo>
                <a:cubicBezTo>
                  <a:pt x="6919068" y="81559"/>
                  <a:pt x="6904948" y="81559"/>
                  <a:pt x="6883766" y="81559"/>
                </a:cubicBezTo>
                <a:cubicBezTo>
                  <a:pt x="6876706" y="74499"/>
                  <a:pt x="6876706" y="67439"/>
                  <a:pt x="6883766" y="60378"/>
                </a:cubicBezTo>
                <a:close/>
                <a:moveTo>
                  <a:pt x="6862587" y="60378"/>
                </a:moveTo>
                <a:cubicBezTo>
                  <a:pt x="6869648" y="60378"/>
                  <a:pt x="6873177" y="63908"/>
                  <a:pt x="6873177" y="70968"/>
                </a:cubicBezTo>
                <a:lnTo>
                  <a:pt x="6862587" y="70968"/>
                </a:lnTo>
                <a:cubicBezTo>
                  <a:pt x="6862587" y="70968"/>
                  <a:pt x="6862587" y="67439"/>
                  <a:pt x="6862587" y="60378"/>
                </a:cubicBezTo>
                <a:close/>
                <a:moveTo>
                  <a:pt x="232989" y="60378"/>
                </a:moveTo>
                <a:cubicBezTo>
                  <a:pt x="240048" y="60378"/>
                  <a:pt x="243579" y="63908"/>
                  <a:pt x="243579" y="70968"/>
                </a:cubicBezTo>
                <a:cubicBezTo>
                  <a:pt x="243579" y="78029"/>
                  <a:pt x="240048" y="81559"/>
                  <a:pt x="232989" y="81559"/>
                </a:cubicBezTo>
                <a:close/>
                <a:moveTo>
                  <a:pt x="148265" y="60378"/>
                </a:moveTo>
                <a:cubicBezTo>
                  <a:pt x="155325" y="60378"/>
                  <a:pt x="158856" y="60378"/>
                  <a:pt x="158856" y="60378"/>
                </a:cubicBezTo>
                <a:cubicBezTo>
                  <a:pt x="158856" y="60378"/>
                  <a:pt x="158856" y="62143"/>
                  <a:pt x="158856" y="65674"/>
                </a:cubicBezTo>
                <a:cubicBezTo>
                  <a:pt x="158856" y="69203"/>
                  <a:pt x="158856" y="70968"/>
                  <a:pt x="158856" y="70968"/>
                </a:cubicBezTo>
                <a:cubicBezTo>
                  <a:pt x="158856" y="70968"/>
                  <a:pt x="155325" y="67439"/>
                  <a:pt x="148265" y="60378"/>
                </a:cubicBezTo>
                <a:close/>
                <a:moveTo>
                  <a:pt x="190627" y="49787"/>
                </a:moveTo>
                <a:lnTo>
                  <a:pt x="201217" y="49787"/>
                </a:lnTo>
                <a:cubicBezTo>
                  <a:pt x="201217" y="49787"/>
                  <a:pt x="202983" y="51552"/>
                  <a:pt x="206512" y="55083"/>
                </a:cubicBezTo>
                <a:cubicBezTo>
                  <a:pt x="210043" y="58614"/>
                  <a:pt x="211808" y="60378"/>
                  <a:pt x="211808" y="60378"/>
                </a:cubicBezTo>
                <a:cubicBezTo>
                  <a:pt x="211808" y="60378"/>
                  <a:pt x="208277" y="62143"/>
                  <a:pt x="201217" y="65674"/>
                </a:cubicBezTo>
                <a:cubicBezTo>
                  <a:pt x="194158" y="69203"/>
                  <a:pt x="187096" y="70968"/>
                  <a:pt x="180037" y="70968"/>
                </a:cubicBezTo>
                <a:cubicBezTo>
                  <a:pt x="194158" y="63908"/>
                  <a:pt x="197688" y="56847"/>
                  <a:pt x="190627" y="49787"/>
                </a:cubicBezTo>
                <a:close/>
                <a:moveTo>
                  <a:pt x="308703" y="0"/>
                </a:moveTo>
                <a:lnTo>
                  <a:pt x="6631666" y="0"/>
                </a:lnTo>
                <a:lnTo>
                  <a:pt x="6640188" y="2131"/>
                </a:lnTo>
                <a:cubicBezTo>
                  <a:pt x="6647248" y="5662"/>
                  <a:pt x="6654307" y="7426"/>
                  <a:pt x="6661368" y="7426"/>
                </a:cubicBezTo>
                <a:cubicBezTo>
                  <a:pt x="6682550" y="21547"/>
                  <a:pt x="6696669" y="28607"/>
                  <a:pt x="6703730" y="28607"/>
                </a:cubicBezTo>
                <a:cubicBezTo>
                  <a:pt x="6710791" y="35666"/>
                  <a:pt x="6717850" y="40962"/>
                  <a:pt x="6724910" y="44493"/>
                </a:cubicBezTo>
                <a:cubicBezTo>
                  <a:pt x="6731972" y="48022"/>
                  <a:pt x="6735502" y="49787"/>
                  <a:pt x="6735502" y="49787"/>
                </a:cubicBezTo>
                <a:cubicBezTo>
                  <a:pt x="6742562" y="56847"/>
                  <a:pt x="6749621" y="60378"/>
                  <a:pt x="6756682" y="60378"/>
                </a:cubicBezTo>
                <a:cubicBezTo>
                  <a:pt x="6799044" y="60378"/>
                  <a:pt x="6820224" y="67439"/>
                  <a:pt x="6820224" y="81559"/>
                </a:cubicBezTo>
                <a:cubicBezTo>
                  <a:pt x="6820224" y="81559"/>
                  <a:pt x="6827285" y="81559"/>
                  <a:pt x="6841406" y="81559"/>
                </a:cubicBezTo>
                <a:cubicBezTo>
                  <a:pt x="6841406" y="81559"/>
                  <a:pt x="6843170" y="83324"/>
                  <a:pt x="6846700" y="86854"/>
                </a:cubicBezTo>
                <a:cubicBezTo>
                  <a:pt x="6850230" y="90385"/>
                  <a:pt x="6855525" y="92149"/>
                  <a:pt x="6862587" y="92149"/>
                </a:cubicBezTo>
                <a:cubicBezTo>
                  <a:pt x="6869648" y="99210"/>
                  <a:pt x="6876706" y="102739"/>
                  <a:pt x="6883766" y="102739"/>
                </a:cubicBezTo>
                <a:cubicBezTo>
                  <a:pt x="6890828" y="102739"/>
                  <a:pt x="6896122" y="104504"/>
                  <a:pt x="6899652" y="108035"/>
                </a:cubicBezTo>
                <a:cubicBezTo>
                  <a:pt x="6903183" y="111566"/>
                  <a:pt x="6908477" y="113330"/>
                  <a:pt x="6915539" y="113330"/>
                </a:cubicBezTo>
                <a:cubicBezTo>
                  <a:pt x="6922600" y="113330"/>
                  <a:pt x="6926129" y="113330"/>
                  <a:pt x="6926129" y="113330"/>
                </a:cubicBezTo>
                <a:cubicBezTo>
                  <a:pt x="6919068" y="120391"/>
                  <a:pt x="6920833" y="125685"/>
                  <a:pt x="6931424" y="129216"/>
                </a:cubicBezTo>
                <a:cubicBezTo>
                  <a:pt x="6942014" y="132747"/>
                  <a:pt x="6950840" y="134511"/>
                  <a:pt x="6957900" y="134511"/>
                </a:cubicBezTo>
                <a:lnTo>
                  <a:pt x="6968491" y="134511"/>
                </a:lnTo>
                <a:lnTo>
                  <a:pt x="6957900" y="145101"/>
                </a:lnTo>
                <a:cubicBezTo>
                  <a:pt x="6964960" y="145101"/>
                  <a:pt x="6987906" y="152162"/>
                  <a:pt x="7026737" y="166282"/>
                </a:cubicBezTo>
                <a:cubicBezTo>
                  <a:pt x="7065570" y="180403"/>
                  <a:pt x="7081456" y="183933"/>
                  <a:pt x="7074395" y="176872"/>
                </a:cubicBezTo>
                <a:lnTo>
                  <a:pt x="7084985" y="166282"/>
                </a:lnTo>
                <a:cubicBezTo>
                  <a:pt x="7099106" y="173343"/>
                  <a:pt x="7109696" y="178637"/>
                  <a:pt x="7116756" y="182168"/>
                </a:cubicBezTo>
                <a:cubicBezTo>
                  <a:pt x="7123818" y="185699"/>
                  <a:pt x="7127347" y="190993"/>
                  <a:pt x="7127347" y="198053"/>
                </a:cubicBezTo>
                <a:lnTo>
                  <a:pt x="7137937" y="208645"/>
                </a:lnTo>
                <a:lnTo>
                  <a:pt x="7137937" y="198053"/>
                </a:lnTo>
                <a:lnTo>
                  <a:pt x="7159118" y="208645"/>
                </a:lnTo>
                <a:lnTo>
                  <a:pt x="7180299" y="219234"/>
                </a:lnTo>
                <a:lnTo>
                  <a:pt x="7222660" y="229824"/>
                </a:lnTo>
                <a:cubicBezTo>
                  <a:pt x="7236780" y="236885"/>
                  <a:pt x="7245607" y="243945"/>
                  <a:pt x="7249136" y="251005"/>
                </a:cubicBezTo>
                <a:cubicBezTo>
                  <a:pt x="7252666" y="258066"/>
                  <a:pt x="7261492" y="261597"/>
                  <a:pt x="7275612" y="261597"/>
                </a:cubicBezTo>
                <a:cubicBezTo>
                  <a:pt x="7289732" y="261597"/>
                  <a:pt x="7300322" y="265126"/>
                  <a:pt x="7307384" y="272186"/>
                </a:cubicBezTo>
                <a:lnTo>
                  <a:pt x="7307384" y="282776"/>
                </a:lnTo>
                <a:lnTo>
                  <a:pt x="7317974" y="282776"/>
                </a:lnTo>
                <a:lnTo>
                  <a:pt x="7370926" y="293368"/>
                </a:lnTo>
                <a:cubicBezTo>
                  <a:pt x="7377986" y="293368"/>
                  <a:pt x="7385047" y="295132"/>
                  <a:pt x="7392107" y="298662"/>
                </a:cubicBezTo>
                <a:cubicBezTo>
                  <a:pt x="7399168" y="302193"/>
                  <a:pt x="7402697" y="303957"/>
                  <a:pt x="7402697" y="303957"/>
                </a:cubicBezTo>
                <a:cubicBezTo>
                  <a:pt x="7430938" y="303957"/>
                  <a:pt x="7437999" y="311018"/>
                  <a:pt x="7423878" y="325139"/>
                </a:cubicBezTo>
                <a:cubicBezTo>
                  <a:pt x="7423878" y="318078"/>
                  <a:pt x="7420348" y="314549"/>
                  <a:pt x="7413288" y="314549"/>
                </a:cubicBezTo>
                <a:lnTo>
                  <a:pt x="7413288" y="325139"/>
                </a:lnTo>
                <a:cubicBezTo>
                  <a:pt x="7420348" y="332199"/>
                  <a:pt x="7423878" y="332199"/>
                  <a:pt x="7423878" y="325139"/>
                </a:cubicBezTo>
                <a:cubicBezTo>
                  <a:pt x="7423878" y="332199"/>
                  <a:pt x="7423878" y="335728"/>
                  <a:pt x="7423878" y="335728"/>
                </a:cubicBezTo>
                <a:cubicBezTo>
                  <a:pt x="7423878" y="335728"/>
                  <a:pt x="7427408" y="339259"/>
                  <a:pt x="7434468" y="346320"/>
                </a:cubicBezTo>
                <a:cubicBezTo>
                  <a:pt x="7434468" y="360440"/>
                  <a:pt x="7437999" y="369265"/>
                  <a:pt x="7445059" y="372795"/>
                </a:cubicBezTo>
                <a:cubicBezTo>
                  <a:pt x="7452120" y="376326"/>
                  <a:pt x="7459178" y="378091"/>
                  <a:pt x="7466240" y="378091"/>
                </a:cubicBezTo>
                <a:lnTo>
                  <a:pt x="7487420" y="378091"/>
                </a:lnTo>
                <a:lnTo>
                  <a:pt x="7466240" y="367501"/>
                </a:lnTo>
                <a:cubicBezTo>
                  <a:pt x="7452120" y="367501"/>
                  <a:pt x="7445059" y="363970"/>
                  <a:pt x="7445059" y="356909"/>
                </a:cubicBezTo>
                <a:cubicBezTo>
                  <a:pt x="7445059" y="356909"/>
                  <a:pt x="7445059" y="355145"/>
                  <a:pt x="7445059" y="351614"/>
                </a:cubicBezTo>
                <a:cubicBezTo>
                  <a:pt x="7445059" y="348084"/>
                  <a:pt x="7441530" y="342789"/>
                  <a:pt x="7434468" y="335728"/>
                </a:cubicBezTo>
                <a:lnTo>
                  <a:pt x="7445059" y="335728"/>
                </a:lnTo>
                <a:cubicBezTo>
                  <a:pt x="7466240" y="342789"/>
                  <a:pt x="7473300" y="346320"/>
                  <a:pt x="7466240" y="346320"/>
                </a:cubicBezTo>
                <a:lnTo>
                  <a:pt x="7490068" y="354262"/>
                </a:lnTo>
                <a:lnTo>
                  <a:pt x="7498011" y="346320"/>
                </a:lnTo>
                <a:cubicBezTo>
                  <a:pt x="7505072" y="346320"/>
                  <a:pt x="7508601" y="349849"/>
                  <a:pt x="7508601" y="356909"/>
                </a:cubicBezTo>
                <a:lnTo>
                  <a:pt x="7498011" y="356909"/>
                </a:lnTo>
                <a:cubicBezTo>
                  <a:pt x="7505072" y="363970"/>
                  <a:pt x="7512130" y="367501"/>
                  <a:pt x="7519192" y="367501"/>
                </a:cubicBezTo>
                <a:lnTo>
                  <a:pt x="7529782" y="367501"/>
                </a:lnTo>
                <a:cubicBezTo>
                  <a:pt x="7529782" y="367501"/>
                  <a:pt x="7529782" y="363970"/>
                  <a:pt x="7529782" y="356909"/>
                </a:cubicBezTo>
                <a:lnTo>
                  <a:pt x="7540374" y="367501"/>
                </a:lnTo>
                <a:lnTo>
                  <a:pt x="7572144" y="378091"/>
                </a:lnTo>
                <a:cubicBezTo>
                  <a:pt x="7579204" y="378091"/>
                  <a:pt x="7584500" y="379855"/>
                  <a:pt x="7588030" y="383386"/>
                </a:cubicBezTo>
                <a:cubicBezTo>
                  <a:pt x="7591559" y="386916"/>
                  <a:pt x="7603915" y="392211"/>
                  <a:pt x="7625096" y="399272"/>
                </a:cubicBezTo>
                <a:cubicBezTo>
                  <a:pt x="7766300" y="434573"/>
                  <a:pt x="7889856" y="469874"/>
                  <a:pt x="7995760" y="505176"/>
                </a:cubicBezTo>
                <a:lnTo>
                  <a:pt x="8080483" y="526357"/>
                </a:lnTo>
                <a:cubicBezTo>
                  <a:pt x="8101664" y="533416"/>
                  <a:pt x="8136965" y="544007"/>
                  <a:pt x="8186387" y="558128"/>
                </a:cubicBezTo>
                <a:cubicBezTo>
                  <a:pt x="8186387" y="558128"/>
                  <a:pt x="8188154" y="559892"/>
                  <a:pt x="8191683" y="563423"/>
                </a:cubicBezTo>
                <a:cubicBezTo>
                  <a:pt x="8195213" y="566953"/>
                  <a:pt x="8200508" y="568718"/>
                  <a:pt x="8207569" y="568718"/>
                </a:cubicBezTo>
                <a:cubicBezTo>
                  <a:pt x="8214629" y="568718"/>
                  <a:pt x="8232279" y="572248"/>
                  <a:pt x="8260521" y="579309"/>
                </a:cubicBezTo>
                <a:cubicBezTo>
                  <a:pt x="8352305" y="607549"/>
                  <a:pt x="8408787" y="625200"/>
                  <a:pt x="8429968" y="632261"/>
                </a:cubicBezTo>
                <a:cubicBezTo>
                  <a:pt x="8437028" y="632261"/>
                  <a:pt x="8447618" y="634026"/>
                  <a:pt x="8461739" y="637555"/>
                </a:cubicBezTo>
                <a:cubicBezTo>
                  <a:pt x="8475858" y="641086"/>
                  <a:pt x="8488214" y="644615"/>
                  <a:pt x="8498805" y="648146"/>
                </a:cubicBezTo>
                <a:cubicBezTo>
                  <a:pt x="8509395" y="651677"/>
                  <a:pt x="8514691" y="653442"/>
                  <a:pt x="8514691" y="653442"/>
                </a:cubicBezTo>
                <a:cubicBezTo>
                  <a:pt x="8514691" y="653442"/>
                  <a:pt x="8504100" y="653442"/>
                  <a:pt x="8482920" y="653442"/>
                </a:cubicBezTo>
                <a:cubicBezTo>
                  <a:pt x="8482920" y="653442"/>
                  <a:pt x="8479390" y="653442"/>
                  <a:pt x="8472329" y="653442"/>
                </a:cubicBezTo>
                <a:cubicBezTo>
                  <a:pt x="8465268" y="653442"/>
                  <a:pt x="8458209" y="653442"/>
                  <a:pt x="8451148" y="653442"/>
                </a:cubicBezTo>
                <a:cubicBezTo>
                  <a:pt x="8444087" y="653442"/>
                  <a:pt x="8438792" y="651677"/>
                  <a:pt x="8435262" y="648146"/>
                </a:cubicBezTo>
                <a:cubicBezTo>
                  <a:pt x="8431733" y="644615"/>
                  <a:pt x="8429968" y="642851"/>
                  <a:pt x="8429968" y="642851"/>
                </a:cubicBezTo>
                <a:cubicBezTo>
                  <a:pt x="8422906" y="635790"/>
                  <a:pt x="8414082" y="632261"/>
                  <a:pt x="8403491" y="632261"/>
                </a:cubicBezTo>
                <a:cubicBezTo>
                  <a:pt x="8392901" y="632261"/>
                  <a:pt x="8384076" y="632261"/>
                  <a:pt x="8377016" y="632261"/>
                </a:cubicBezTo>
                <a:cubicBezTo>
                  <a:pt x="8369954" y="625200"/>
                  <a:pt x="8362895" y="621670"/>
                  <a:pt x="8355835" y="621670"/>
                </a:cubicBezTo>
                <a:cubicBezTo>
                  <a:pt x="8348773" y="621670"/>
                  <a:pt x="8338183" y="621670"/>
                  <a:pt x="8324064" y="621670"/>
                </a:cubicBezTo>
                <a:cubicBezTo>
                  <a:pt x="8302883" y="614611"/>
                  <a:pt x="8288762" y="611080"/>
                  <a:pt x="8281702" y="611080"/>
                </a:cubicBezTo>
                <a:cubicBezTo>
                  <a:pt x="8274641" y="611080"/>
                  <a:pt x="8271112" y="611080"/>
                  <a:pt x="8271112" y="611080"/>
                </a:cubicBezTo>
                <a:lnTo>
                  <a:pt x="8207569" y="589899"/>
                </a:lnTo>
                <a:cubicBezTo>
                  <a:pt x="8179327" y="582838"/>
                  <a:pt x="8161677" y="577544"/>
                  <a:pt x="8154617" y="574013"/>
                </a:cubicBezTo>
                <a:cubicBezTo>
                  <a:pt x="8147556" y="570482"/>
                  <a:pt x="8144027" y="568718"/>
                  <a:pt x="8144027" y="568718"/>
                </a:cubicBezTo>
                <a:cubicBezTo>
                  <a:pt x="8144027" y="561659"/>
                  <a:pt x="8142261" y="558128"/>
                  <a:pt x="8138731" y="558128"/>
                </a:cubicBezTo>
                <a:cubicBezTo>
                  <a:pt x="8135202" y="558128"/>
                  <a:pt x="8133435" y="558128"/>
                  <a:pt x="8133435" y="558128"/>
                </a:cubicBezTo>
                <a:lnTo>
                  <a:pt x="8101664" y="558128"/>
                </a:lnTo>
                <a:cubicBezTo>
                  <a:pt x="8094604" y="551067"/>
                  <a:pt x="8091075" y="551067"/>
                  <a:pt x="8091075" y="558128"/>
                </a:cubicBezTo>
                <a:lnTo>
                  <a:pt x="8059302" y="536947"/>
                </a:lnTo>
                <a:lnTo>
                  <a:pt x="8048712" y="536947"/>
                </a:lnTo>
                <a:cubicBezTo>
                  <a:pt x="8041652" y="536947"/>
                  <a:pt x="8034593" y="536947"/>
                  <a:pt x="8027531" y="536947"/>
                </a:cubicBezTo>
                <a:cubicBezTo>
                  <a:pt x="8020471" y="536947"/>
                  <a:pt x="8013412" y="536947"/>
                  <a:pt x="8006350" y="536947"/>
                </a:cubicBezTo>
                <a:cubicBezTo>
                  <a:pt x="7999290" y="536947"/>
                  <a:pt x="7993994" y="535182"/>
                  <a:pt x="7990465" y="531651"/>
                </a:cubicBezTo>
                <a:cubicBezTo>
                  <a:pt x="7986935" y="528122"/>
                  <a:pt x="7983404" y="526357"/>
                  <a:pt x="7979875" y="526357"/>
                </a:cubicBezTo>
                <a:cubicBezTo>
                  <a:pt x="7976346" y="526357"/>
                  <a:pt x="7971050" y="526357"/>
                  <a:pt x="7963990" y="526357"/>
                </a:cubicBezTo>
                <a:cubicBezTo>
                  <a:pt x="7956928" y="526357"/>
                  <a:pt x="7953398" y="526357"/>
                  <a:pt x="7953398" y="526357"/>
                </a:cubicBezTo>
                <a:lnTo>
                  <a:pt x="7921627" y="515766"/>
                </a:lnTo>
                <a:cubicBezTo>
                  <a:pt x="7921627" y="515766"/>
                  <a:pt x="7921627" y="517530"/>
                  <a:pt x="7921627" y="521061"/>
                </a:cubicBezTo>
                <a:cubicBezTo>
                  <a:pt x="7921627" y="524592"/>
                  <a:pt x="7925157" y="526357"/>
                  <a:pt x="7932219" y="526357"/>
                </a:cubicBezTo>
                <a:cubicBezTo>
                  <a:pt x="7939279" y="526357"/>
                  <a:pt x="7944575" y="528122"/>
                  <a:pt x="7948104" y="531651"/>
                </a:cubicBezTo>
                <a:cubicBezTo>
                  <a:pt x="7951634" y="535182"/>
                  <a:pt x="7953398" y="536947"/>
                  <a:pt x="7953398" y="536947"/>
                </a:cubicBezTo>
                <a:cubicBezTo>
                  <a:pt x="7953398" y="536947"/>
                  <a:pt x="7955164" y="536947"/>
                  <a:pt x="7958694" y="536947"/>
                </a:cubicBezTo>
                <a:cubicBezTo>
                  <a:pt x="7962223" y="536947"/>
                  <a:pt x="7965754" y="536947"/>
                  <a:pt x="7969284" y="536947"/>
                </a:cubicBezTo>
                <a:cubicBezTo>
                  <a:pt x="7972815" y="536947"/>
                  <a:pt x="7978109" y="538711"/>
                  <a:pt x="7985171" y="542242"/>
                </a:cubicBezTo>
                <a:cubicBezTo>
                  <a:pt x="7992231" y="545772"/>
                  <a:pt x="7999290" y="549303"/>
                  <a:pt x="8006350" y="552832"/>
                </a:cubicBezTo>
                <a:cubicBezTo>
                  <a:pt x="8013412" y="556363"/>
                  <a:pt x="8016942" y="556363"/>
                  <a:pt x="8016942" y="552832"/>
                </a:cubicBezTo>
                <a:cubicBezTo>
                  <a:pt x="8016942" y="549303"/>
                  <a:pt x="8020471" y="551067"/>
                  <a:pt x="8027531" y="558128"/>
                </a:cubicBezTo>
                <a:cubicBezTo>
                  <a:pt x="8034593" y="558128"/>
                  <a:pt x="8039887" y="559892"/>
                  <a:pt x="8043417" y="563423"/>
                </a:cubicBezTo>
                <a:cubicBezTo>
                  <a:pt x="8046946" y="566953"/>
                  <a:pt x="8052242" y="568718"/>
                  <a:pt x="8059302" y="568718"/>
                </a:cubicBezTo>
                <a:cubicBezTo>
                  <a:pt x="8080483" y="568718"/>
                  <a:pt x="8096369" y="570482"/>
                  <a:pt x="8106960" y="574013"/>
                </a:cubicBezTo>
                <a:cubicBezTo>
                  <a:pt x="8117550" y="577544"/>
                  <a:pt x="8124610" y="581074"/>
                  <a:pt x="8128141" y="584603"/>
                </a:cubicBezTo>
                <a:cubicBezTo>
                  <a:pt x="8131671" y="588134"/>
                  <a:pt x="8136965" y="589899"/>
                  <a:pt x="8144027" y="589899"/>
                </a:cubicBezTo>
                <a:lnTo>
                  <a:pt x="8154617" y="589899"/>
                </a:lnTo>
                <a:lnTo>
                  <a:pt x="8154617" y="600490"/>
                </a:lnTo>
                <a:lnTo>
                  <a:pt x="8165206" y="600490"/>
                </a:lnTo>
                <a:lnTo>
                  <a:pt x="8165206" y="589899"/>
                </a:lnTo>
                <a:cubicBezTo>
                  <a:pt x="8172268" y="596959"/>
                  <a:pt x="8175798" y="600490"/>
                  <a:pt x="8175798" y="600490"/>
                </a:cubicBezTo>
                <a:lnTo>
                  <a:pt x="8196979" y="611080"/>
                </a:lnTo>
                <a:cubicBezTo>
                  <a:pt x="8204039" y="604019"/>
                  <a:pt x="8216394" y="604019"/>
                  <a:pt x="8234045" y="611080"/>
                </a:cubicBezTo>
                <a:cubicBezTo>
                  <a:pt x="8251695" y="618140"/>
                  <a:pt x="8281702" y="625200"/>
                  <a:pt x="8324064" y="632261"/>
                </a:cubicBezTo>
                <a:cubicBezTo>
                  <a:pt x="8338183" y="639321"/>
                  <a:pt x="8350539" y="642851"/>
                  <a:pt x="8361130" y="642851"/>
                </a:cubicBezTo>
                <a:cubicBezTo>
                  <a:pt x="8371720" y="642851"/>
                  <a:pt x="8378781" y="644615"/>
                  <a:pt x="8382310" y="648146"/>
                </a:cubicBezTo>
                <a:cubicBezTo>
                  <a:pt x="8385840" y="651677"/>
                  <a:pt x="8391135" y="649911"/>
                  <a:pt x="8398196" y="642851"/>
                </a:cubicBezTo>
                <a:lnTo>
                  <a:pt x="8398196" y="653442"/>
                </a:lnTo>
                <a:cubicBezTo>
                  <a:pt x="8398196" y="653442"/>
                  <a:pt x="8408787" y="656971"/>
                  <a:pt x="8429968" y="664031"/>
                </a:cubicBezTo>
                <a:cubicBezTo>
                  <a:pt x="8444087" y="664031"/>
                  <a:pt x="8454678" y="664031"/>
                  <a:pt x="8461739" y="664031"/>
                </a:cubicBezTo>
                <a:cubicBezTo>
                  <a:pt x="8468799" y="664031"/>
                  <a:pt x="8472329" y="664031"/>
                  <a:pt x="8472329" y="664031"/>
                </a:cubicBezTo>
                <a:cubicBezTo>
                  <a:pt x="8472329" y="671092"/>
                  <a:pt x="8479390" y="674621"/>
                  <a:pt x="8493510" y="674621"/>
                </a:cubicBezTo>
                <a:lnTo>
                  <a:pt x="8525281" y="685213"/>
                </a:lnTo>
                <a:cubicBezTo>
                  <a:pt x="8518220" y="685213"/>
                  <a:pt x="8514691" y="685213"/>
                  <a:pt x="8514691" y="685213"/>
                </a:cubicBezTo>
                <a:cubicBezTo>
                  <a:pt x="8514691" y="692273"/>
                  <a:pt x="8511161" y="695803"/>
                  <a:pt x="8504100" y="695803"/>
                </a:cubicBezTo>
                <a:cubicBezTo>
                  <a:pt x="8497039" y="695803"/>
                  <a:pt x="8493510" y="695803"/>
                  <a:pt x="8493510" y="695803"/>
                </a:cubicBezTo>
                <a:cubicBezTo>
                  <a:pt x="8493510" y="702863"/>
                  <a:pt x="8493510" y="706394"/>
                  <a:pt x="8493510" y="706394"/>
                </a:cubicBezTo>
                <a:cubicBezTo>
                  <a:pt x="8493510" y="706394"/>
                  <a:pt x="8489980" y="706394"/>
                  <a:pt x="8482920" y="706394"/>
                </a:cubicBezTo>
                <a:lnTo>
                  <a:pt x="8472329" y="706394"/>
                </a:lnTo>
                <a:cubicBezTo>
                  <a:pt x="8479390" y="699334"/>
                  <a:pt x="8479390" y="695803"/>
                  <a:pt x="8472329" y="695803"/>
                </a:cubicBezTo>
                <a:cubicBezTo>
                  <a:pt x="8465268" y="695803"/>
                  <a:pt x="8459973" y="695803"/>
                  <a:pt x="8456443" y="695803"/>
                </a:cubicBezTo>
                <a:cubicBezTo>
                  <a:pt x="8452914" y="695803"/>
                  <a:pt x="8445853" y="699334"/>
                  <a:pt x="8435262" y="706394"/>
                </a:cubicBezTo>
                <a:cubicBezTo>
                  <a:pt x="8424672" y="713453"/>
                  <a:pt x="8419377" y="713453"/>
                  <a:pt x="8419377" y="706394"/>
                </a:cubicBezTo>
                <a:cubicBezTo>
                  <a:pt x="8419377" y="699334"/>
                  <a:pt x="8419377" y="695803"/>
                  <a:pt x="8419377" y="695803"/>
                </a:cubicBezTo>
                <a:lnTo>
                  <a:pt x="8408787" y="685213"/>
                </a:lnTo>
                <a:cubicBezTo>
                  <a:pt x="8408787" y="685213"/>
                  <a:pt x="8407021" y="685213"/>
                  <a:pt x="8403491" y="685213"/>
                </a:cubicBezTo>
                <a:cubicBezTo>
                  <a:pt x="8399962" y="685213"/>
                  <a:pt x="8394666" y="685213"/>
                  <a:pt x="8387606" y="685213"/>
                </a:cubicBezTo>
                <a:cubicBezTo>
                  <a:pt x="8387606" y="678152"/>
                  <a:pt x="8384076" y="678152"/>
                  <a:pt x="8377016" y="685213"/>
                </a:cubicBezTo>
                <a:lnTo>
                  <a:pt x="8366425" y="685213"/>
                </a:lnTo>
                <a:lnTo>
                  <a:pt x="8302883" y="653442"/>
                </a:lnTo>
                <a:cubicBezTo>
                  <a:pt x="8281702" y="653442"/>
                  <a:pt x="8264050" y="651677"/>
                  <a:pt x="8249931" y="648146"/>
                </a:cubicBezTo>
                <a:cubicBezTo>
                  <a:pt x="8235810" y="644615"/>
                  <a:pt x="8223454" y="642851"/>
                  <a:pt x="8212864" y="642851"/>
                </a:cubicBezTo>
                <a:cubicBezTo>
                  <a:pt x="8202273" y="642851"/>
                  <a:pt x="8191683" y="639321"/>
                  <a:pt x="8181093" y="632261"/>
                </a:cubicBezTo>
                <a:cubicBezTo>
                  <a:pt x="8170502" y="625200"/>
                  <a:pt x="8156383" y="621670"/>
                  <a:pt x="8138731" y="621670"/>
                </a:cubicBezTo>
                <a:cubicBezTo>
                  <a:pt x="8121079" y="621670"/>
                  <a:pt x="8110490" y="619905"/>
                  <a:pt x="8106960" y="616375"/>
                </a:cubicBezTo>
                <a:cubicBezTo>
                  <a:pt x="8103431" y="612844"/>
                  <a:pt x="8098135" y="609315"/>
                  <a:pt x="8091075" y="605784"/>
                </a:cubicBezTo>
                <a:cubicBezTo>
                  <a:pt x="8084013" y="602255"/>
                  <a:pt x="8076954" y="604019"/>
                  <a:pt x="8069894" y="611080"/>
                </a:cubicBezTo>
                <a:cubicBezTo>
                  <a:pt x="8084013" y="611080"/>
                  <a:pt x="8092839" y="614611"/>
                  <a:pt x="8096369" y="621670"/>
                </a:cubicBezTo>
                <a:cubicBezTo>
                  <a:pt x="8099898" y="628730"/>
                  <a:pt x="8105194" y="632261"/>
                  <a:pt x="8112254" y="632261"/>
                </a:cubicBezTo>
                <a:cubicBezTo>
                  <a:pt x="8140497" y="632261"/>
                  <a:pt x="8154617" y="635790"/>
                  <a:pt x="8154617" y="642851"/>
                </a:cubicBezTo>
                <a:cubicBezTo>
                  <a:pt x="8154617" y="649911"/>
                  <a:pt x="8158146" y="653442"/>
                  <a:pt x="8165206" y="653442"/>
                </a:cubicBezTo>
                <a:lnTo>
                  <a:pt x="8207569" y="664031"/>
                </a:lnTo>
                <a:cubicBezTo>
                  <a:pt x="8214629" y="664031"/>
                  <a:pt x="8221689" y="664031"/>
                  <a:pt x="8228750" y="664031"/>
                </a:cubicBezTo>
                <a:cubicBezTo>
                  <a:pt x="8228750" y="656971"/>
                  <a:pt x="8230516" y="655207"/>
                  <a:pt x="8234045" y="658736"/>
                </a:cubicBezTo>
                <a:cubicBezTo>
                  <a:pt x="8237575" y="662267"/>
                  <a:pt x="8242869" y="664031"/>
                  <a:pt x="8249931" y="664031"/>
                </a:cubicBezTo>
                <a:cubicBezTo>
                  <a:pt x="8256991" y="671092"/>
                  <a:pt x="8264050" y="674621"/>
                  <a:pt x="8271112" y="674621"/>
                </a:cubicBezTo>
                <a:cubicBezTo>
                  <a:pt x="8292291" y="674621"/>
                  <a:pt x="8295821" y="678152"/>
                  <a:pt x="8281702" y="685213"/>
                </a:cubicBezTo>
                <a:lnTo>
                  <a:pt x="8260521" y="695803"/>
                </a:lnTo>
                <a:lnTo>
                  <a:pt x="8271112" y="706394"/>
                </a:lnTo>
                <a:cubicBezTo>
                  <a:pt x="8334654" y="727574"/>
                  <a:pt x="8369954" y="734634"/>
                  <a:pt x="8377016" y="727574"/>
                </a:cubicBezTo>
                <a:lnTo>
                  <a:pt x="8355835" y="716984"/>
                </a:lnTo>
                <a:lnTo>
                  <a:pt x="8313473" y="706394"/>
                </a:lnTo>
                <a:cubicBezTo>
                  <a:pt x="8313473" y="706394"/>
                  <a:pt x="8309943" y="704629"/>
                  <a:pt x="8302883" y="701098"/>
                </a:cubicBezTo>
                <a:cubicBezTo>
                  <a:pt x="8295821" y="697567"/>
                  <a:pt x="8292291" y="699334"/>
                  <a:pt x="8292291" y="706394"/>
                </a:cubicBezTo>
                <a:lnTo>
                  <a:pt x="8292291" y="695803"/>
                </a:lnTo>
                <a:cubicBezTo>
                  <a:pt x="8299353" y="688742"/>
                  <a:pt x="8302883" y="685213"/>
                  <a:pt x="8302883" y="685213"/>
                </a:cubicBezTo>
                <a:lnTo>
                  <a:pt x="8324064" y="685213"/>
                </a:lnTo>
                <a:cubicBezTo>
                  <a:pt x="8345244" y="685213"/>
                  <a:pt x="8355835" y="688742"/>
                  <a:pt x="8355835" y="695803"/>
                </a:cubicBezTo>
                <a:cubicBezTo>
                  <a:pt x="8362895" y="702863"/>
                  <a:pt x="8373486" y="702863"/>
                  <a:pt x="8387606" y="695803"/>
                </a:cubicBezTo>
                <a:lnTo>
                  <a:pt x="8408787" y="716984"/>
                </a:lnTo>
                <a:lnTo>
                  <a:pt x="8419377" y="727574"/>
                </a:lnTo>
                <a:lnTo>
                  <a:pt x="8429968" y="727574"/>
                </a:lnTo>
                <a:cubicBezTo>
                  <a:pt x="8429968" y="727574"/>
                  <a:pt x="8433497" y="727574"/>
                  <a:pt x="8440558" y="727574"/>
                </a:cubicBezTo>
                <a:lnTo>
                  <a:pt x="8461739" y="727574"/>
                </a:lnTo>
                <a:lnTo>
                  <a:pt x="8472329" y="738165"/>
                </a:lnTo>
                <a:cubicBezTo>
                  <a:pt x="8472329" y="752286"/>
                  <a:pt x="8472329" y="759346"/>
                  <a:pt x="8472329" y="759346"/>
                </a:cubicBezTo>
                <a:cubicBezTo>
                  <a:pt x="8479390" y="759346"/>
                  <a:pt x="8486449" y="762875"/>
                  <a:pt x="8493510" y="769936"/>
                </a:cubicBezTo>
                <a:cubicBezTo>
                  <a:pt x="8479390" y="776996"/>
                  <a:pt x="8468799" y="780526"/>
                  <a:pt x="8461739" y="780526"/>
                </a:cubicBezTo>
                <a:lnTo>
                  <a:pt x="8461739" y="769936"/>
                </a:lnTo>
                <a:cubicBezTo>
                  <a:pt x="8461739" y="769936"/>
                  <a:pt x="8458209" y="773467"/>
                  <a:pt x="8451148" y="780526"/>
                </a:cubicBezTo>
                <a:lnTo>
                  <a:pt x="8408787" y="769936"/>
                </a:lnTo>
                <a:cubicBezTo>
                  <a:pt x="8394666" y="769936"/>
                  <a:pt x="8373486" y="769936"/>
                  <a:pt x="8345244" y="769936"/>
                </a:cubicBezTo>
                <a:cubicBezTo>
                  <a:pt x="8317002" y="769936"/>
                  <a:pt x="8302883" y="769936"/>
                  <a:pt x="8302883" y="769936"/>
                </a:cubicBezTo>
                <a:cubicBezTo>
                  <a:pt x="8295821" y="769936"/>
                  <a:pt x="8292291" y="766405"/>
                  <a:pt x="8292291" y="759346"/>
                </a:cubicBezTo>
                <a:cubicBezTo>
                  <a:pt x="8292291" y="752286"/>
                  <a:pt x="8292291" y="748755"/>
                  <a:pt x="8292291" y="748755"/>
                </a:cubicBezTo>
                <a:cubicBezTo>
                  <a:pt x="8292291" y="748755"/>
                  <a:pt x="8288762" y="752286"/>
                  <a:pt x="8281702" y="759346"/>
                </a:cubicBezTo>
                <a:lnTo>
                  <a:pt x="8249931" y="748755"/>
                </a:lnTo>
                <a:cubicBezTo>
                  <a:pt x="8249931" y="748755"/>
                  <a:pt x="8246401" y="748755"/>
                  <a:pt x="8239339" y="748755"/>
                </a:cubicBezTo>
                <a:cubicBezTo>
                  <a:pt x="8232279" y="748755"/>
                  <a:pt x="8226983" y="748755"/>
                  <a:pt x="8223454" y="748755"/>
                </a:cubicBezTo>
                <a:cubicBezTo>
                  <a:pt x="8219925" y="748755"/>
                  <a:pt x="8216394" y="748755"/>
                  <a:pt x="8212864" y="748755"/>
                </a:cubicBezTo>
                <a:cubicBezTo>
                  <a:pt x="8209335" y="748755"/>
                  <a:pt x="8207569" y="748755"/>
                  <a:pt x="8207569" y="748755"/>
                </a:cubicBezTo>
                <a:lnTo>
                  <a:pt x="8175798" y="738165"/>
                </a:lnTo>
                <a:cubicBezTo>
                  <a:pt x="8175798" y="745225"/>
                  <a:pt x="8177564" y="748755"/>
                  <a:pt x="8181093" y="748755"/>
                </a:cubicBezTo>
                <a:cubicBezTo>
                  <a:pt x="8184623" y="748755"/>
                  <a:pt x="8189917" y="748755"/>
                  <a:pt x="8196979" y="748755"/>
                </a:cubicBezTo>
                <a:lnTo>
                  <a:pt x="8218160" y="759346"/>
                </a:lnTo>
                <a:cubicBezTo>
                  <a:pt x="8225220" y="759346"/>
                  <a:pt x="8230516" y="759346"/>
                  <a:pt x="8234045" y="759346"/>
                </a:cubicBezTo>
                <a:cubicBezTo>
                  <a:pt x="8237575" y="759346"/>
                  <a:pt x="8239339" y="762875"/>
                  <a:pt x="8239339" y="769936"/>
                </a:cubicBezTo>
                <a:cubicBezTo>
                  <a:pt x="8239339" y="769936"/>
                  <a:pt x="8237575" y="771701"/>
                  <a:pt x="8234045" y="775231"/>
                </a:cubicBezTo>
                <a:cubicBezTo>
                  <a:pt x="8230516" y="778761"/>
                  <a:pt x="8225220" y="780526"/>
                  <a:pt x="8218160" y="780526"/>
                </a:cubicBezTo>
                <a:cubicBezTo>
                  <a:pt x="8211098" y="780526"/>
                  <a:pt x="8207569" y="780526"/>
                  <a:pt x="8207569" y="780526"/>
                </a:cubicBezTo>
                <a:lnTo>
                  <a:pt x="8398196" y="822888"/>
                </a:lnTo>
                <a:cubicBezTo>
                  <a:pt x="8426438" y="829948"/>
                  <a:pt x="8447618" y="833478"/>
                  <a:pt x="8461739" y="833478"/>
                </a:cubicBezTo>
                <a:lnTo>
                  <a:pt x="8482920" y="844069"/>
                </a:lnTo>
                <a:lnTo>
                  <a:pt x="8461739" y="844069"/>
                </a:lnTo>
                <a:lnTo>
                  <a:pt x="8398196" y="854659"/>
                </a:lnTo>
                <a:lnTo>
                  <a:pt x="8377016" y="854659"/>
                </a:lnTo>
                <a:cubicBezTo>
                  <a:pt x="8369954" y="854659"/>
                  <a:pt x="8362895" y="854659"/>
                  <a:pt x="8355835" y="854659"/>
                </a:cubicBezTo>
                <a:cubicBezTo>
                  <a:pt x="8348773" y="854659"/>
                  <a:pt x="8345244" y="851129"/>
                  <a:pt x="8345244" y="844069"/>
                </a:cubicBezTo>
                <a:cubicBezTo>
                  <a:pt x="8338183" y="844069"/>
                  <a:pt x="8331124" y="844069"/>
                  <a:pt x="8324064" y="844069"/>
                </a:cubicBezTo>
                <a:cubicBezTo>
                  <a:pt x="8281702" y="851129"/>
                  <a:pt x="8246401" y="847600"/>
                  <a:pt x="8218160" y="833478"/>
                </a:cubicBezTo>
                <a:cubicBezTo>
                  <a:pt x="8218160" y="833478"/>
                  <a:pt x="8216394" y="833478"/>
                  <a:pt x="8212864" y="833478"/>
                </a:cubicBezTo>
                <a:cubicBezTo>
                  <a:pt x="8209335" y="833478"/>
                  <a:pt x="8204039" y="833478"/>
                  <a:pt x="8196979" y="833478"/>
                </a:cubicBezTo>
                <a:lnTo>
                  <a:pt x="8196979" y="844069"/>
                </a:lnTo>
                <a:cubicBezTo>
                  <a:pt x="8204039" y="844069"/>
                  <a:pt x="8214629" y="847600"/>
                  <a:pt x="8228750" y="854659"/>
                </a:cubicBezTo>
                <a:cubicBezTo>
                  <a:pt x="8242869" y="861719"/>
                  <a:pt x="8253460" y="865250"/>
                  <a:pt x="8260521" y="865250"/>
                </a:cubicBezTo>
                <a:cubicBezTo>
                  <a:pt x="8288762" y="879371"/>
                  <a:pt x="8306412" y="882900"/>
                  <a:pt x="8313473" y="875840"/>
                </a:cubicBezTo>
                <a:cubicBezTo>
                  <a:pt x="8320533" y="868779"/>
                  <a:pt x="8334654" y="868779"/>
                  <a:pt x="8355835" y="875840"/>
                </a:cubicBezTo>
                <a:cubicBezTo>
                  <a:pt x="8369954" y="882900"/>
                  <a:pt x="8377016" y="889961"/>
                  <a:pt x="8377016" y="897021"/>
                </a:cubicBezTo>
                <a:cubicBezTo>
                  <a:pt x="8362895" y="897021"/>
                  <a:pt x="8355835" y="893490"/>
                  <a:pt x="8355835" y="886431"/>
                </a:cubicBezTo>
                <a:lnTo>
                  <a:pt x="8334654" y="886431"/>
                </a:lnTo>
                <a:lnTo>
                  <a:pt x="8408787" y="918202"/>
                </a:lnTo>
                <a:lnTo>
                  <a:pt x="8440558" y="928792"/>
                </a:lnTo>
                <a:cubicBezTo>
                  <a:pt x="8440558" y="935852"/>
                  <a:pt x="8437028" y="939383"/>
                  <a:pt x="8429968" y="939383"/>
                </a:cubicBezTo>
                <a:cubicBezTo>
                  <a:pt x="8422906" y="939383"/>
                  <a:pt x="8408787" y="939383"/>
                  <a:pt x="8387606" y="939383"/>
                </a:cubicBezTo>
                <a:cubicBezTo>
                  <a:pt x="8380545" y="939383"/>
                  <a:pt x="8371720" y="937617"/>
                  <a:pt x="8361130" y="934087"/>
                </a:cubicBezTo>
                <a:cubicBezTo>
                  <a:pt x="8350539" y="930557"/>
                  <a:pt x="8345244" y="928792"/>
                  <a:pt x="8345244" y="928792"/>
                </a:cubicBezTo>
                <a:cubicBezTo>
                  <a:pt x="8338183" y="921731"/>
                  <a:pt x="8332888" y="919967"/>
                  <a:pt x="8329358" y="923496"/>
                </a:cubicBezTo>
                <a:cubicBezTo>
                  <a:pt x="8325829" y="927027"/>
                  <a:pt x="8317002" y="925261"/>
                  <a:pt x="8302883" y="918202"/>
                </a:cubicBezTo>
                <a:cubicBezTo>
                  <a:pt x="8302883" y="918202"/>
                  <a:pt x="8299353" y="916437"/>
                  <a:pt x="8292291" y="912906"/>
                </a:cubicBezTo>
                <a:cubicBezTo>
                  <a:pt x="8285231" y="909375"/>
                  <a:pt x="8281702" y="907611"/>
                  <a:pt x="8281702" y="907611"/>
                </a:cubicBezTo>
                <a:cubicBezTo>
                  <a:pt x="8274641" y="907611"/>
                  <a:pt x="8271112" y="907611"/>
                  <a:pt x="8271112" y="907611"/>
                </a:cubicBezTo>
                <a:lnTo>
                  <a:pt x="8260521" y="897021"/>
                </a:lnTo>
                <a:lnTo>
                  <a:pt x="8249931" y="897021"/>
                </a:lnTo>
                <a:cubicBezTo>
                  <a:pt x="8242869" y="897021"/>
                  <a:pt x="8232279" y="895256"/>
                  <a:pt x="8218160" y="891725"/>
                </a:cubicBezTo>
                <a:cubicBezTo>
                  <a:pt x="8204039" y="888196"/>
                  <a:pt x="8191683" y="886431"/>
                  <a:pt x="8181093" y="886431"/>
                </a:cubicBezTo>
                <a:cubicBezTo>
                  <a:pt x="8170502" y="886431"/>
                  <a:pt x="8165206" y="886431"/>
                  <a:pt x="8165206" y="886431"/>
                </a:cubicBezTo>
                <a:cubicBezTo>
                  <a:pt x="8151087" y="886431"/>
                  <a:pt x="8136965" y="879371"/>
                  <a:pt x="8122846" y="865250"/>
                </a:cubicBezTo>
                <a:cubicBezTo>
                  <a:pt x="8115785" y="858190"/>
                  <a:pt x="8110490" y="856423"/>
                  <a:pt x="8106960" y="859954"/>
                </a:cubicBezTo>
                <a:cubicBezTo>
                  <a:pt x="8103431" y="863485"/>
                  <a:pt x="8094604" y="865250"/>
                  <a:pt x="8080483" y="865250"/>
                </a:cubicBezTo>
                <a:cubicBezTo>
                  <a:pt x="8066364" y="865250"/>
                  <a:pt x="8055773" y="863485"/>
                  <a:pt x="8048712" y="859954"/>
                </a:cubicBezTo>
                <a:cubicBezTo>
                  <a:pt x="8041652" y="856423"/>
                  <a:pt x="8024002" y="851129"/>
                  <a:pt x="7995760" y="844069"/>
                </a:cubicBezTo>
                <a:lnTo>
                  <a:pt x="7974579" y="844069"/>
                </a:lnTo>
                <a:lnTo>
                  <a:pt x="7889856" y="812298"/>
                </a:lnTo>
                <a:lnTo>
                  <a:pt x="7900446" y="822888"/>
                </a:lnTo>
                <a:cubicBezTo>
                  <a:pt x="7900446" y="822888"/>
                  <a:pt x="7907508" y="824652"/>
                  <a:pt x="7921627" y="828183"/>
                </a:cubicBezTo>
                <a:cubicBezTo>
                  <a:pt x="7935748" y="831713"/>
                  <a:pt x="7949869" y="837009"/>
                  <a:pt x="7963990" y="844069"/>
                </a:cubicBezTo>
                <a:cubicBezTo>
                  <a:pt x="7971050" y="851129"/>
                  <a:pt x="7979875" y="856423"/>
                  <a:pt x="7990465" y="859954"/>
                </a:cubicBezTo>
                <a:cubicBezTo>
                  <a:pt x="8001056" y="863485"/>
                  <a:pt x="8011646" y="865250"/>
                  <a:pt x="8022237" y="865250"/>
                </a:cubicBezTo>
                <a:cubicBezTo>
                  <a:pt x="8032827" y="865250"/>
                  <a:pt x="8038123" y="868779"/>
                  <a:pt x="8038123" y="875840"/>
                </a:cubicBezTo>
                <a:lnTo>
                  <a:pt x="8069894" y="886431"/>
                </a:lnTo>
                <a:cubicBezTo>
                  <a:pt x="8069894" y="886431"/>
                  <a:pt x="8071658" y="886431"/>
                  <a:pt x="8075189" y="886431"/>
                </a:cubicBezTo>
                <a:cubicBezTo>
                  <a:pt x="8078719" y="886431"/>
                  <a:pt x="8084013" y="886431"/>
                  <a:pt x="8091075" y="886431"/>
                </a:cubicBezTo>
                <a:cubicBezTo>
                  <a:pt x="8098135" y="886431"/>
                  <a:pt x="8103431" y="888196"/>
                  <a:pt x="8106960" y="891725"/>
                </a:cubicBezTo>
                <a:cubicBezTo>
                  <a:pt x="8110490" y="895256"/>
                  <a:pt x="8108725" y="897021"/>
                  <a:pt x="8101664" y="897021"/>
                </a:cubicBezTo>
                <a:cubicBezTo>
                  <a:pt x="8094604" y="897021"/>
                  <a:pt x="8091075" y="900552"/>
                  <a:pt x="8091075" y="907611"/>
                </a:cubicBezTo>
                <a:cubicBezTo>
                  <a:pt x="8091075" y="907611"/>
                  <a:pt x="8094604" y="907611"/>
                  <a:pt x="8101664" y="907611"/>
                </a:cubicBezTo>
                <a:cubicBezTo>
                  <a:pt x="8108725" y="907611"/>
                  <a:pt x="8119316" y="907611"/>
                  <a:pt x="8133435" y="907611"/>
                </a:cubicBezTo>
                <a:cubicBezTo>
                  <a:pt x="8147556" y="907611"/>
                  <a:pt x="8158146" y="911142"/>
                  <a:pt x="8165206" y="918202"/>
                </a:cubicBezTo>
                <a:cubicBezTo>
                  <a:pt x="8172268" y="939383"/>
                  <a:pt x="8179327" y="942913"/>
                  <a:pt x="8186387" y="928792"/>
                </a:cubicBezTo>
                <a:lnTo>
                  <a:pt x="8218160" y="928792"/>
                </a:lnTo>
                <a:lnTo>
                  <a:pt x="8239339" y="939383"/>
                </a:lnTo>
                <a:lnTo>
                  <a:pt x="8281702" y="960563"/>
                </a:lnTo>
                <a:lnTo>
                  <a:pt x="8292291" y="971154"/>
                </a:lnTo>
                <a:lnTo>
                  <a:pt x="8334654" y="981744"/>
                </a:lnTo>
                <a:cubicBezTo>
                  <a:pt x="8377016" y="995865"/>
                  <a:pt x="8417612" y="1008220"/>
                  <a:pt x="8456443" y="1018810"/>
                </a:cubicBezTo>
                <a:cubicBezTo>
                  <a:pt x="8495276" y="1029400"/>
                  <a:pt x="8532341" y="1034696"/>
                  <a:pt x="8567641" y="1034696"/>
                </a:cubicBezTo>
                <a:cubicBezTo>
                  <a:pt x="8588824" y="1034696"/>
                  <a:pt x="8599414" y="1038227"/>
                  <a:pt x="8599414" y="1045287"/>
                </a:cubicBezTo>
                <a:lnTo>
                  <a:pt x="8610004" y="1045287"/>
                </a:lnTo>
                <a:cubicBezTo>
                  <a:pt x="8595884" y="1045287"/>
                  <a:pt x="8585294" y="1047052"/>
                  <a:pt x="8578233" y="1050581"/>
                </a:cubicBezTo>
                <a:cubicBezTo>
                  <a:pt x="8571172" y="1054112"/>
                  <a:pt x="8567641" y="1055877"/>
                  <a:pt x="8567641" y="1055877"/>
                </a:cubicBezTo>
                <a:cubicBezTo>
                  <a:pt x="8567641" y="1062937"/>
                  <a:pt x="8567641" y="1066467"/>
                  <a:pt x="8567641" y="1066467"/>
                </a:cubicBezTo>
                <a:cubicBezTo>
                  <a:pt x="8567641" y="1066467"/>
                  <a:pt x="8571172" y="1066467"/>
                  <a:pt x="8578233" y="1066467"/>
                </a:cubicBezTo>
                <a:cubicBezTo>
                  <a:pt x="8578233" y="1073527"/>
                  <a:pt x="8581762" y="1077058"/>
                  <a:pt x="8588824" y="1077058"/>
                </a:cubicBezTo>
                <a:cubicBezTo>
                  <a:pt x="8595884" y="1077058"/>
                  <a:pt x="8604709" y="1078823"/>
                  <a:pt x="8615299" y="1082354"/>
                </a:cubicBezTo>
                <a:cubicBezTo>
                  <a:pt x="8625889" y="1085883"/>
                  <a:pt x="8634714" y="1087648"/>
                  <a:pt x="8641775" y="1087648"/>
                </a:cubicBezTo>
                <a:lnTo>
                  <a:pt x="8662957" y="1098239"/>
                </a:lnTo>
                <a:cubicBezTo>
                  <a:pt x="8670016" y="1098239"/>
                  <a:pt x="8687666" y="1105298"/>
                  <a:pt x="8715908" y="1119419"/>
                </a:cubicBezTo>
                <a:lnTo>
                  <a:pt x="8790041" y="1140600"/>
                </a:lnTo>
                <a:cubicBezTo>
                  <a:pt x="8790041" y="1147660"/>
                  <a:pt x="8744149" y="1137070"/>
                  <a:pt x="8652366" y="1108829"/>
                </a:cubicBezTo>
                <a:cubicBezTo>
                  <a:pt x="8638245" y="1101769"/>
                  <a:pt x="8624124" y="1096474"/>
                  <a:pt x="8610004" y="1092944"/>
                </a:cubicBezTo>
                <a:cubicBezTo>
                  <a:pt x="8595884" y="1089413"/>
                  <a:pt x="8583528" y="1085883"/>
                  <a:pt x="8572938" y="1082354"/>
                </a:cubicBezTo>
                <a:cubicBezTo>
                  <a:pt x="8562347" y="1078823"/>
                  <a:pt x="8553522" y="1077058"/>
                  <a:pt x="8546462" y="1077058"/>
                </a:cubicBezTo>
                <a:lnTo>
                  <a:pt x="8493510" y="1055877"/>
                </a:lnTo>
                <a:cubicBezTo>
                  <a:pt x="8472329" y="1055877"/>
                  <a:pt x="8454678" y="1055877"/>
                  <a:pt x="8440558" y="1055877"/>
                </a:cubicBezTo>
                <a:cubicBezTo>
                  <a:pt x="8426438" y="1055877"/>
                  <a:pt x="8419377" y="1054112"/>
                  <a:pt x="8419377" y="1050581"/>
                </a:cubicBezTo>
                <a:cubicBezTo>
                  <a:pt x="8419377" y="1047052"/>
                  <a:pt x="8410552" y="1043522"/>
                  <a:pt x="8392901" y="1039992"/>
                </a:cubicBezTo>
                <a:cubicBezTo>
                  <a:pt x="8375250" y="1036461"/>
                  <a:pt x="8364660" y="1034696"/>
                  <a:pt x="8361130" y="1034696"/>
                </a:cubicBezTo>
                <a:cubicBezTo>
                  <a:pt x="8357600" y="1034696"/>
                  <a:pt x="8348773" y="1031166"/>
                  <a:pt x="8334654" y="1024106"/>
                </a:cubicBezTo>
                <a:lnTo>
                  <a:pt x="8302883" y="1013515"/>
                </a:lnTo>
                <a:lnTo>
                  <a:pt x="8271112" y="1013515"/>
                </a:lnTo>
                <a:cubicBezTo>
                  <a:pt x="8256991" y="1006456"/>
                  <a:pt x="8248165" y="1004689"/>
                  <a:pt x="8244635" y="1008220"/>
                </a:cubicBezTo>
                <a:cubicBezTo>
                  <a:pt x="8241106" y="1011750"/>
                  <a:pt x="8235810" y="1008220"/>
                  <a:pt x="8228750" y="997629"/>
                </a:cubicBezTo>
                <a:cubicBezTo>
                  <a:pt x="8221689" y="987040"/>
                  <a:pt x="8216394" y="985275"/>
                  <a:pt x="8212864" y="992335"/>
                </a:cubicBezTo>
                <a:cubicBezTo>
                  <a:pt x="8209335" y="999394"/>
                  <a:pt x="8198743" y="997629"/>
                  <a:pt x="8181093" y="987040"/>
                </a:cubicBezTo>
                <a:cubicBezTo>
                  <a:pt x="8163442" y="976448"/>
                  <a:pt x="8152850" y="972919"/>
                  <a:pt x="8149321" y="976448"/>
                </a:cubicBezTo>
                <a:cubicBezTo>
                  <a:pt x="8145791" y="979979"/>
                  <a:pt x="8138731" y="981744"/>
                  <a:pt x="8128141" y="981744"/>
                </a:cubicBezTo>
                <a:cubicBezTo>
                  <a:pt x="8117550" y="981744"/>
                  <a:pt x="8110490" y="979979"/>
                  <a:pt x="8106960" y="976448"/>
                </a:cubicBezTo>
                <a:cubicBezTo>
                  <a:pt x="8103431" y="972919"/>
                  <a:pt x="8096369" y="971154"/>
                  <a:pt x="8085779" y="971154"/>
                </a:cubicBezTo>
                <a:cubicBezTo>
                  <a:pt x="8075189" y="971154"/>
                  <a:pt x="8069894" y="967623"/>
                  <a:pt x="8069894" y="960563"/>
                </a:cubicBezTo>
                <a:lnTo>
                  <a:pt x="8038123" y="960563"/>
                </a:lnTo>
                <a:cubicBezTo>
                  <a:pt x="8024002" y="953504"/>
                  <a:pt x="8009880" y="949973"/>
                  <a:pt x="7995760" y="949973"/>
                </a:cubicBezTo>
                <a:cubicBezTo>
                  <a:pt x="7995760" y="949973"/>
                  <a:pt x="7993994" y="949973"/>
                  <a:pt x="7990465" y="949973"/>
                </a:cubicBezTo>
                <a:cubicBezTo>
                  <a:pt x="7986935" y="949973"/>
                  <a:pt x="7985171" y="953504"/>
                  <a:pt x="7985171" y="960563"/>
                </a:cubicBezTo>
                <a:cubicBezTo>
                  <a:pt x="7985171" y="960563"/>
                  <a:pt x="7995760" y="965858"/>
                  <a:pt x="8016942" y="976448"/>
                </a:cubicBezTo>
                <a:cubicBezTo>
                  <a:pt x="8038123" y="987040"/>
                  <a:pt x="8052242" y="992335"/>
                  <a:pt x="8059302" y="992335"/>
                </a:cubicBezTo>
                <a:lnTo>
                  <a:pt x="8080483" y="992335"/>
                </a:lnTo>
                <a:cubicBezTo>
                  <a:pt x="8087545" y="992335"/>
                  <a:pt x="8108725" y="997629"/>
                  <a:pt x="8144027" y="1008220"/>
                </a:cubicBezTo>
                <a:cubicBezTo>
                  <a:pt x="8179327" y="1018810"/>
                  <a:pt x="8196979" y="1024106"/>
                  <a:pt x="8196979" y="1024106"/>
                </a:cubicBezTo>
                <a:lnTo>
                  <a:pt x="8196979" y="1034696"/>
                </a:lnTo>
                <a:cubicBezTo>
                  <a:pt x="8189917" y="1027636"/>
                  <a:pt x="8182858" y="1025871"/>
                  <a:pt x="8175798" y="1029400"/>
                </a:cubicBezTo>
                <a:cubicBezTo>
                  <a:pt x="8168737" y="1032931"/>
                  <a:pt x="8165206" y="1034696"/>
                  <a:pt x="8165206" y="1034696"/>
                </a:cubicBezTo>
                <a:cubicBezTo>
                  <a:pt x="8165206" y="1048817"/>
                  <a:pt x="8154617" y="1052346"/>
                  <a:pt x="8133435" y="1045287"/>
                </a:cubicBezTo>
                <a:cubicBezTo>
                  <a:pt x="8119316" y="1038227"/>
                  <a:pt x="8108725" y="1034696"/>
                  <a:pt x="8101664" y="1034696"/>
                </a:cubicBezTo>
                <a:cubicBezTo>
                  <a:pt x="8094604" y="1034696"/>
                  <a:pt x="8076954" y="1031166"/>
                  <a:pt x="8048712" y="1024106"/>
                </a:cubicBezTo>
                <a:cubicBezTo>
                  <a:pt x="7992231" y="1002925"/>
                  <a:pt x="7960460" y="995865"/>
                  <a:pt x="7953398" y="1002925"/>
                </a:cubicBezTo>
                <a:lnTo>
                  <a:pt x="8144027" y="1066467"/>
                </a:lnTo>
                <a:lnTo>
                  <a:pt x="8196979" y="1087648"/>
                </a:lnTo>
                <a:lnTo>
                  <a:pt x="8175798" y="1087648"/>
                </a:lnTo>
                <a:lnTo>
                  <a:pt x="8165206" y="1087648"/>
                </a:lnTo>
                <a:cubicBezTo>
                  <a:pt x="8172268" y="1094708"/>
                  <a:pt x="8182858" y="1100004"/>
                  <a:pt x="8196979" y="1103533"/>
                </a:cubicBezTo>
                <a:cubicBezTo>
                  <a:pt x="8211098" y="1107064"/>
                  <a:pt x="8221689" y="1112360"/>
                  <a:pt x="8228750" y="1119419"/>
                </a:cubicBezTo>
                <a:lnTo>
                  <a:pt x="8260521" y="1130010"/>
                </a:lnTo>
                <a:lnTo>
                  <a:pt x="8281702" y="1130010"/>
                </a:lnTo>
                <a:lnTo>
                  <a:pt x="8302883" y="1140600"/>
                </a:lnTo>
                <a:cubicBezTo>
                  <a:pt x="8352305" y="1147660"/>
                  <a:pt x="8387606" y="1158250"/>
                  <a:pt x="8408787" y="1172371"/>
                </a:cubicBezTo>
                <a:cubicBezTo>
                  <a:pt x="8415847" y="1172371"/>
                  <a:pt x="8424672" y="1172371"/>
                  <a:pt x="8435262" y="1172371"/>
                </a:cubicBezTo>
                <a:cubicBezTo>
                  <a:pt x="8445853" y="1172371"/>
                  <a:pt x="8451148" y="1175902"/>
                  <a:pt x="8451148" y="1182962"/>
                </a:cubicBezTo>
                <a:cubicBezTo>
                  <a:pt x="8451148" y="1182962"/>
                  <a:pt x="8454678" y="1184727"/>
                  <a:pt x="8461739" y="1188258"/>
                </a:cubicBezTo>
                <a:cubicBezTo>
                  <a:pt x="8468799" y="1191787"/>
                  <a:pt x="8479390" y="1193552"/>
                  <a:pt x="8493510" y="1193552"/>
                </a:cubicBezTo>
                <a:cubicBezTo>
                  <a:pt x="8514691" y="1200612"/>
                  <a:pt x="8528810" y="1207673"/>
                  <a:pt x="8535871" y="1214733"/>
                </a:cubicBezTo>
                <a:cubicBezTo>
                  <a:pt x="8535871" y="1214733"/>
                  <a:pt x="8532341" y="1214733"/>
                  <a:pt x="8525281" y="1214733"/>
                </a:cubicBezTo>
                <a:cubicBezTo>
                  <a:pt x="8518220" y="1214733"/>
                  <a:pt x="8511161" y="1214733"/>
                  <a:pt x="8504100" y="1214733"/>
                </a:cubicBezTo>
                <a:cubicBezTo>
                  <a:pt x="8489980" y="1207673"/>
                  <a:pt x="8475858" y="1204143"/>
                  <a:pt x="8461739" y="1204143"/>
                </a:cubicBezTo>
                <a:cubicBezTo>
                  <a:pt x="8454678" y="1197083"/>
                  <a:pt x="8447618" y="1193552"/>
                  <a:pt x="8440558" y="1193552"/>
                </a:cubicBezTo>
                <a:cubicBezTo>
                  <a:pt x="8433497" y="1193552"/>
                  <a:pt x="8426438" y="1193552"/>
                  <a:pt x="8419377" y="1193552"/>
                </a:cubicBezTo>
                <a:lnTo>
                  <a:pt x="8355835" y="1172371"/>
                </a:lnTo>
                <a:cubicBezTo>
                  <a:pt x="8327593" y="1165312"/>
                  <a:pt x="8309943" y="1160016"/>
                  <a:pt x="8302883" y="1156485"/>
                </a:cubicBezTo>
                <a:cubicBezTo>
                  <a:pt x="8295821" y="1152956"/>
                  <a:pt x="8288762" y="1151191"/>
                  <a:pt x="8281702" y="1151191"/>
                </a:cubicBezTo>
                <a:lnTo>
                  <a:pt x="8207569" y="1130010"/>
                </a:lnTo>
                <a:cubicBezTo>
                  <a:pt x="8207569" y="1130010"/>
                  <a:pt x="8200508" y="1130010"/>
                  <a:pt x="8186387" y="1130010"/>
                </a:cubicBezTo>
                <a:lnTo>
                  <a:pt x="8133435" y="1119419"/>
                </a:lnTo>
                <a:cubicBezTo>
                  <a:pt x="8126375" y="1112360"/>
                  <a:pt x="8119316" y="1108829"/>
                  <a:pt x="8112254" y="1108829"/>
                </a:cubicBezTo>
                <a:cubicBezTo>
                  <a:pt x="8105194" y="1108829"/>
                  <a:pt x="8096369" y="1107064"/>
                  <a:pt x="8085779" y="1103533"/>
                </a:cubicBezTo>
                <a:cubicBezTo>
                  <a:pt x="8075189" y="1100004"/>
                  <a:pt x="8069894" y="1098239"/>
                  <a:pt x="8069894" y="1098239"/>
                </a:cubicBezTo>
                <a:cubicBezTo>
                  <a:pt x="8062833" y="1105298"/>
                  <a:pt x="8059302" y="1108829"/>
                  <a:pt x="8059302" y="1108829"/>
                </a:cubicBezTo>
                <a:cubicBezTo>
                  <a:pt x="8059302" y="1108829"/>
                  <a:pt x="8059302" y="1105298"/>
                  <a:pt x="8059302" y="1098239"/>
                </a:cubicBezTo>
                <a:cubicBezTo>
                  <a:pt x="8052242" y="1098239"/>
                  <a:pt x="8046946" y="1098239"/>
                  <a:pt x="8043417" y="1098239"/>
                </a:cubicBezTo>
                <a:cubicBezTo>
                  <a:pt x="8039887" y="1098239"/>
                  <a:pt x="8038123" y="1098239"/>
                  <a:pt x="8038123" y="1098239"/>
                </a:cubicBezTo>
                <a:lnTo>
                  <a:pt x="8027531" y="1108829"/>
                </a:lnTo>
                <a:lnTo>
                  <a:pt x="8016942" y="1108829"/>
                </a:lnTo>
                <a:lnTo>
                  <a:pt x="8016942" y="1119419"/>
                </a:lnTo>
                <a:cubicBezTo>
                  <a:pt x="7981640" y="1119419"/>
                  <a:pt x="7953398" y="1108829"/>
                  <a:pt x="7932219" y="1087648"/>
                </a:cubicBezTo>
                <a:lnTo>
                  <a:pt x="7921627" y="1087648"/>
                </a:lnTo>
                <a:cubicBezTo>
                  <a:pt x="7914567" y="1087648"/>
                  <a:pt x="7911038" y="1087648"/>
                  <a:pt x="7911038" y="1087648"/>
                </a:cubicBezTo>
                <a:cubicBezTo>
                  <a:pt x="7911038" y="1087648"/>
                  <a:pt x="7907508" y="1084118"/>
                  <a:pt x="7900446" y="1077058"/>
                </a:cubicBezTo>
                <a:cubicBezTo>
                  <a:pt x="7900446" y="1077058"/>
                  <a:pt x="7893386" y="1077058"/>
                  <a:pt x="7879267" y="1077058"/>
                </a:cubicBezTo>
                <a:lnTo>
                  <a:pt x="7868675" y="1077058"/>
                </a:lnTo>
                <a:cubicBezTo>
                  <a:pt x="7868675" y="1077058"/>
                  <a:pt x="7872205" y="1080588"/>
                  <a:pt x="7879267" y="1087648"/>
                </a:cubicBezTo>
                <a:cubicBezTo>
                  <a:pt x="7879267" y="1087648"/>
                  <a:pt x="7879267" y="1091179"/>
                  <a:pt x="7879267" y="1098239"/>
                </a:cubicBezTo>
                <a:cubicBezTo>
                  <a:pt x="7886327" y="1091179"/>
                  <a:pt x="7893386" y="1091179"/>
                  <a:pt x="7900446" y="1098239"/>
                </a:cubicBezTo>
                <a:cubicBezTo>
                  <a:pt x="7907508" y="1105298"/>
                  <a:pt x="7914567" y="1108829"/>
                  <a:pt x="7921627" y="1108829"/>
                </a:cubicBezTo>
                <a:cubicBezTo>
                  <a:pt x="7928688" y="1108829"/>
                  <a:pt x="7933983" y="1108829"/>
                  <a:pt x="7937513" y="1108829"/>
                </a:cubicBezTo>
                <a:cubicBezTo>
                  <a:pt x="7941042" y="1108829"/>
                  <a:pt x="7942808" y="1108829"/>
                  <a:pt x="7942808" y="1108829"/>
                </a:cubicBezTo>
                <a:cubicBezTo>
                  <a:pt x="7949869" y="1122950"/>
                  <a:pt x="7967519" y="1130010"/>
                  <a:pt x="7995760" y="1130010"/>
                </a:cubicBezTo>
                <a:cubicBezTo>
                  <a:pt x="8045183" y="1130010"/>
                  <a:pt x="8069894" y="1137070"/>
                  <a:pt x="8069894" y="1151191"/>
                </a:cubicBezTo>
                <a:cubicBezTo>
                  <a:pt x="8069894" y="1158250"/>
                  <a:pt x="8062833" y="1161781"/>
                  <a:pt x="8048712" y="1161781"/>
                </a:cubicBezTo>
                <a:cubicBezTo>
                  <a:pt x="8027531" y="1161781"/>
                  <a:pt x="8031061" y="1165312"/>
                  <a:pt x="8059302" y="1172371"/>
                </a:cubicBezTo>
                <a:cubicBezTo>
                  <a:pt x="8066364" y="1179431"/>
                  <a:pt x="8076954" y="1184727"/>
                  <a:pt x="8091075" y="1188258"/>
                </a:cubicBezTo>
                <a:cubicBezTo>
                  <a:pt x="8105194" y="1191787"/>
                  <a:pt x="8117550" y="1195317"/>
                  <a:pt x="8128141" y="1198848"/>
                </a:cubicBezTo>
                <a:cubicBezTo>
                  <a:pt x="8138731" y="1202378"/>
                  <a:pt x="8144027" y="1204143"/>
                  <a:pt x="8144027" y="1204143"/>
                </a:cubicBezTo>
                <a:lnTo>
                  <a:pt x="8154617" y="1204143"/>
                </a:lnTo>
                <a:lnTo>
                  <a:pt x="8154617" y="1214733"/>
                </a:lnTo>
                <a:cubicBezTo>
                  <a:pt x="8161677" y="1214733"/>
                  <a:pt x="8166973" y="1214733"/>
                  <a:pt x="8170502" y="1214733"/>
                </a:cubicBezTo>
                <a:cubicBezTo>
                  <a:pt x="8174031" y="1214733"/>
                  <a:pt x="8179327" y="1212968"/>
                  <a:pt x="8186387" y="1209437"/>
                </a:cubicBezTo>
                <a:cubicBezTo>
                  <a:pt x="8193449" y="1205908"/>
                  <a:pt x="8198743" y="1204143"/>
                  <a:pt x="8202273" y="1204143"/>
                </a:cubicBezTo>
                <a:cubicBezTo>
                  <a:pt x="8205802" y="1204143"/>
                  <a:pt x="8207569" y="1207673"/>
                  <a:pt x="8207569" y="1214733"/>
                </a:cubicBezTo>
                <a:lnTo>
                  <a:pt x="8218160" y="1225324"/>
                </a:lnTo>
                <a:cubicBezTo>
                  <a:pt x="8218160" y="1218264"/>
                  <a:pt x="8218160" y="1214733"/>
                  <a:pt x="8218160" y="1214733"/>
                </a:cubicBezTo>
                <a:lnTo>
                  <a:pt x="8228750" y="1214733"/>
                </a:lnTo>
                <a:cubicBezTo>
                  <a:pt x="8242869" y="1214733"/>
                  <a:pt x="8249931" y="1218264"/>
                  <a:pt x="8249931" y="1225324"/>
                </a:cubicBezTo>
                <a:cubicBezTo>
                  <a:pt x="8249931" y="1239445"/>
                  <a:pt x="8267581" y="1246504"/>
                  <a:pt x="8302883" y="1246504"/>
                </a:cubicBezTo>
                <a:lnTo>
                  <a:pt x="8334654" y="1257095"/>
                </a:lnTo>
                <a:cubicBezTo>
                  <a:pt x="8348773" y="1264154"/>
                  <a:pt x="8361130" y="1265920"/>
                  <a:pt x="8371720" y="1262389"/>
                </a:cubicBezTo>
                <a:cubicBezTo>
                  <a:pt x="8382310" y="1258860"/>
                  <a:pt x="8394666" y="1260625"/>
                  <a:pt x="8408787" y="1267685"/>
                </a:cubicBezTo>
                <a:cubicBezTo>
                  <a:pt x="8422906" y="1274745"/>
                  <a:pt x="8429968" y="1281806"/>
                  <a:pt x="8429968" y="1288866"/>
                </a:cubicBezTo>
                <a:lnTo>
                  <a:pt x="8355835" y="1278276"/>
                </a:lnTo>
                <a:cubicBezTo>
                  <a:pt x="8348773" y="1271216"/>
                  <a:pt x="8338183" y="1267685"/>
                  <a:pt x="8324064" y="1267685"/>
                </a:cubicBezTo>
                <a:lnTo>
                  <a:pt x="8281702" y="1257095"/>
                </a:lnTo>
                <a:cubicBezTo>
                  <a:pt x="8267581" y="1250035"/>
                  <a:pt x="8256991" y="1246504"/>
                  <a:pt x="8249931" y="1246504"/>
                </a:cubicBezTo>
                <a:cubicBezTo>
                  <a:pt x="8242869" y="1246504"/>
                  <a:pt x="8221689" y="1239445"/>
                  <a:pt x="8186387" y="1225324"/>
                </a:cubicBezTo>
                <a:cubicBezTo>
                  <a:pt x="8094604" y="1197083"/>
                  <a:pt x="8024002" y="1175902"/>
                  <a:pt x="7974579" y="1161781"/>
                </a:cubicBezTo>
                <a:cubicBezTo>
                  <a:pt x="7946338" y="1147660"/>
                  <a:pt x="7928688" y="1144131"/>
                  <a:pt x="7921627" y="1151191"/>
                </a:cubicBezTo>
                <a:lnTo>
                  <a:pt x="7911038" y="1140600"/>
                </a:lnTo>
                <a:cubicBezTo>
                  <a:pt x="7903976" y="1133541"/>
                  <a:pt x="7893386" y="1133541"/>
                  <a:pt x="7879267" y="1140600"/>
                </a:cubicBezTo>
                <a:lnTo>
                  <a:pt x="7847494" y="1140600"/>
                </a:lnTo>
                <a:lnTo>
                  <a:pt x="7868675" y="1151191"/>
                </a:lnTo>
                <a:cubicBezTo>
                  <a:pt x="7875736" y="1158250"/>
                  <a:pt x="7889856" y="1165312"/>
                  <a:pt x="7911038" y="1172371"/>
                </a:cubicBezTo>
                <a:lnTo>
                  <a:pt x="7932219" y="1182962"/>
                </a:lnTo>
                <a:lnTo>
                  <a:pt x="7942808" y="1193552"/>
                </a:lnTo>
                <a:lnTo>
                  <a:pt x="7953398" y="1204143"/>
                </a:lnTo>
                <a:lnTo>
                  <a:pt x="7900446" y="1193552"/>
                </a:lnTo>
                <a:cubicBezTo>
                  <a:pt x="7893386" y="1186493"/>
                  <a:pt x="7889856" y="1186493"/>
                  <a:pt x="7889856" y="1193552"/>
                </a:cubicBezTo>
                <a:lnTo>
                  <a:pt x="7911038" y="1204143"/>
                </a:lnTo>
                <a:cubicBezTo>
                  <a:pt x="7918098" y="1204143"/>
                  <a:pt x="7925157" y="1205908"/>
                  <a:pt x="7932219" y="1209437"/>
                </a:cubicBezTo>
                <a:cubicBezTo>
                  <a:pt x="7939279" y="1212968"/>
                  <a:pt x="7942808" y="1214733"/>
                  <a:pt x="7942808" y="1214733"/>
                </a:cubicBezTo>
                <a:cubicBezTo>
                  <a:pt x="7949869" y="1221793"/>
                  <a:pt x="7956928" y="1225324"/>
                  <a:pt x="7963990" y="1225324"/>
                </a:cubicBezTo>
                <a:cubicBezTo>
                  <a:pt x="7971050" y="1225324"/>
                  <a:pt x="7976346" y="1225324"/>
                  <a:pt x="7979875" y="1225324"/>
                </a:cubicBezTo>
                <a:cubicBezTo>
                  <a:pt x="7983404" y="1225324"/>
                  <a:pt x="7985171" y="1225324"/>
                  <a:pt x="7985171" y="1225324"/>
                </a:cubicBezTo>
                <a:cubicBezTo>
                  <a:pt x="7985171" y="1232383"/>
                  <a:pt x="7995760" y="1239445"/>
                  <a:pt x="8016942" y="1246504"/>
                </a:cubicBezTo>
                <a:cubicBezTo>
                  <a:pt x="8038123" y="1253564"/>
                  <a:pt x="8052242" y="1257095"/>
                  <a:pt x="8059302" y="1257095"/>
                </a:cubicBezTo>
                <a:lnTo>
                  <a:pt x="8069894" y="1267685"/>
                </a:lnTo>
                <a:cubicBezTo>
                  <a:pt x="8062833" y="1274745"/>
                  <a:pt x="8055773" y="1274745"/>
                  <a:pt x="8048712" y="1267685"/>
                </a:cubicBezTo>
                <a:cubicBezTo>
                  <a:pt x="8048712" y="1267685"/>
                  <a:pt x="8045183" y="1267685"/>
                  <a:pt x="8038123" y="1267685"/>
                </a:cubicBezTo>
                <a:lnTo>
                  <a:pt x="8027531" y="1267685"/>
                </a:lnTo>
                <a:cubicBezTo>
                  <a:pt x="8020471" y="1253564"/>
                  <a:pt x="7995760" y="1246504"/>
                  <a:pt x="7953398" y="1246504"/>
                </a:cubicBezTo>
                <a:cubicBezTo>
                  <a:pt x="7946338" y="1246504"/>
                  <a:pt x="7939279" y="1244739"/>
                  <a:pt x="7932219" y="1241210"/>
                </a:cubicBezTo>
                <a:cubicBezTo>
                  <a:pt x="7925157" y="1237679"/>
                  <a:pt x="7921627" y="1235914"/>
                  <a:pt x="7921627" y="1235914"/>
                </a:cubicBezTo>
                <a:cubicBezTo>
                  <a:pt x="7914567" y="1235914"/>
                  <a:pt x="7903976" y="1235914"/>
                  <a:pt x="7889856" y="1235914"/>
                </a:cubicBezTo>
                <a:lnTo>
                  <a:pt x="7868675" y="1225324"/>
                </a:lnTo>
                <a:cubicBezTo>
                  <a:pt x="7854556" y="1218264"/>
                  <a:pt x="7847494" y="1218264"/>
                  <a:pt x="7847494" y="1225324"/>
                </a:cubicBezTo>
                <a:cubicBezTo>
                  <a:pt x="7840434" y="1225324"/>
                  <a:pt x="7836904" y="1221793"/>
                  <a:pt x="7836904" y="1214733"/>
                </a:cubicBezTo>
                <a:cubicBezTo>
                  <a:pt x="7836904" y="1214733"/>
                  <a:pt x="7829844" y="1214733"/>
                  <a:pt x="7815724" y="1214733"/>
                </a:cubicBezTo>
                <a:cubicBezTo>
                  <a:pt x="7808663" y="1214733"/>
                  <a:pt x="7801604" y="1212968"/>
                  <a:pt x="7794542" y="1209437"/>
                </a:cubicBezTo>
                <a:cubicBezTo>
                  <a:pt x="7787482" y="1205908"/>
                  <a:pt x="7783952" y="1204143"/>
                  <a:pt x="7783952" y="1204143"/>
                </a:cubicBezTo>
                <a:cubicBezTo>
                  <a:pt x="7755711" y="1190022"/>
                  <a:pt x="7738060" y="1186493"/>
                  <a:pt x="7731000" y="1193552"/>
                </a:cubicBezTo>
                <a:cubicBezTo>
                  <a:pt x="7731000" y="1207673"/>
                  <a:pt x="7716880" y="1207673"/>
                  <a:pt x="7688638" y="1193552"/>
                </a:cubicBezTo>
                <a:cubicBezTo>
                  <a:pt x="7681578" y="1186493"/>
                  <a:pt x="7663928" y="1179431"/>
                  <a:pt x="7635686" y="1172371"/>
                </a:cubicBezTo>
                <a:cubicBezTo>
                  <a:pt x="7628626" y="1172371"/>
                  <a:pt x="7621567" y="1170606"/>
                  <a:pt x="7614505" y="1167077"/>
                </a:cubicBezTo>
                <a:cubicBezTo>
                  <a:pt x="7607444" y="1163546"/>
                  <a:pt x="7600386" y="1160016"/>
                  <a:pt x="7593326" y="1156485"/>
                </a:cubicBezTo>
                <a:cubicBezTo>
                  <a:pt x="7586264" y="1152956"/>
                  <a:pt x="7577438" y="1149426"/>
                  <a:pt x="7566848" y="1145896"/>
                </a:cubicBezTo>
                <a:cubicBezTo>
                  <a:pt x="7556259" y="1142365"/>
                  <a:pt x="7547434" y="1140600"/>
                  <a:pt x="7540374" y="1140600"/>
                </a:cubicBezTo>
                <a:cubicBezTo>
                  <a:pt x="7519192" y="1140600"/>
                  <a:pt x="7501540" y="1137070"/>
                  <a:pt x="7487420" y="1130010"/>
                </a:cubicBezTo>
                <a:lnTo>
                  <a:pt x="7466240" y="1140600"/>
                </a:lnTo>
                <a:cubicBezTo>
                  <a:pt x="7473300" y="1147660"/>
                  <a:pt x="7494482" y="1151191"/>
                  <a:pt x="7529782" y="1151191"/>
                </a:cubicBezTo>
                <a:cubicBezTo>
                  <a:pt x="7536842" y="1158250"/>
                  <a:pt x="7540374" y="1163546"/>
                  <a:pt x="7540374" y="1167077"/>
                </a:cubicBezTo>
                <a:cubicBezTo>
                  <a:pt x="7540374" y="1170606"/>
                  <a:pt x="7547434" y="1168841"/>
                  <a:pt x="7561553" y="1161781"/>
                </a:cubicBezTo>
                <a:lnTo>
                  <a:pt x="7572144" y="1172371"/>
                </a:lnTo>
                <a:lnTo>
                  <a:pt x="7593326" y="1182962"/>
                </a:lnTo>
                <a:cubicBezTo>
                  <a:pt x="7607444" y="1182962"/>
                  <a:pt x="7618034" y="1184727"/>
                  <a:pt x="7625096" y="1188258"/>
                </a:cubicBezTo>
                <a:cubicBezTo>
                  <a:pt x="7632156" y="1191787"/>
                  <a:pt x="7640982" y="1193552"/>
                  <a:pt x="7651572" y="1193552"/>
                </a:cubicBezTo>
                <a:cubicBezTo>
                  <a:pt x="7662163" y="1193552"/>
                  <a:pt x="7667457" y="1197083"/>
                  <a:pt x="7667457" y="1204143"/>
                </a:cubicBezTo>
                <a:cubicBezTo>
                  <a:pt x="7674519" y="1204143"/>
                  <a:pt x="7678048" y="1204143"/>
                  <a:pt x="7678048" y="1204143"/>
                </a:cubicBezTo>
                <a:cubicBezTo>
                  <a:pt x="7678048" y="1204143"/>
                  <a:pt x="7678048" y="1207673"/>
                  <a:pt x="7678048" y="1214733"/>
                </a:cubicBezTo>
                <a:lnTo>
                  <a:pt x="7688638" y="1214733"/>
                </a:lnTo>
                <a:lnTo>
                  <a:pt x="7773361" y="1235914"/>
                </a:lnTo>
                <a:lnTo>
                  <a:pt x="7783952" y="1235914"/>
                </a:lnTo>
                <a:cubicBezTo>
                  <a:pt x="7783952" y="1235914"/>
                  <a:pt x="7785717" y="1235914"/>
                  <a:pt x="7789248" y="1235914"/>
                </a:cubicBezTo>
                <a:cubicBezTo>
                  <a:pt x="7792778" y="1235914"/>
                  <a:pt x="7801604" y="1239445"/>
                  <a:pt x="7815724" y="1246504"/>
                </a:cubicBezTo>
                <a:lnTo>
                  <a:pt x="7847494" y="1257095"/>
                </a:lnTo>
                <a:cubicBezTo>
                  <a:pt x="7854556" y="1257095"/>
                  <a:pt x="7861615" y="1258860"/>
                  <a:pt x="7868675" y="1262389"/>
                </a:cubicBezTo>
                <a:cubicBezTo>
                  <a:pt x="7875736" y="1265920"/>
                  <a:pt x="7879267" y="1267685"/>
                  <a:pt x="7879267" y="1267685"/>
                </a:cubicBezTo>
                <a:cubicBezTo>
                  <a:pt x="7879267" y="1267685"/>
                  <a:pt x="7882796" y="1269450"/>
                  <a:pt x="7889856" y="1272981"/>
                </a:cubicBezTo>
                <a:cubicBezTo>
                  <a:pt x="7896917" y="1276510"/>
                  <a:pt x="7914567" y="1278276"/>
                  <a:pt x="7942808" y="1278276"/>
                </a:cubicBezTo>
                <a:lnTo>
                  <a:pt x="7974579" y="1288866"/>
                </a:lnTo>
                <a:cubicBezTo>
                  <a:pt x="7967519" y="1295927"/>
                  <a:pt x="7963990" y="1299456"/>
                  <a:pt x="7963990" y="1299456"/>
                </a:cubicBezTo>
                <a:cubicBezTo>
                  <a:pt x="7963990" y="1306516"/>
                  <a:pt x="7960460" y="1310047"/>
                  <a:pt x="7953398" y="1310047"/>
                </a:cubicBezTo>
                <a:lnTo>
                  <a:pt x="7985171" y="1310047"/>
                </a:lnTo>
                <a:cubicBezTo>
                  <a:pt x="7992231" y="1302987"/>
                  <a:pt x="8001056" y="1301221"/>
                  <a:pt x="8011646" y="1304752"/>
                </a:cubicBezTo>
                <a:cubicBezTo>
                  <a:pt x="8022237" y="1308283"/>
                  <a:pt x="8031061" y="1313577"/>
                  <a:pt x="8038123" y="1320637"/>
                </a:cubicBezTo>
                <a:cubicBezTo>
                  <a:pt x="8038123" y="1320637"/>
                  <a:pt x="8041652" y="1322402"/>
                  <a:pt x="8048712" y="1325933"/>
                </a:cubicBezTo>
                <a:cubicBezTo>
                  <a:pt x="8055773" y="1329464"/>
                  <a:pt x="8062833" y="1327697"/>
                  <a:pt x="8069894" y="1320637"/>
                </a:cubicBezTo>
                <a:lnTo>
                  <a:pt x="8122846" y="1341818"/>
                </a:lnTo>
                <a:cubicBezTo>
                  <a:pt x="8122846" y="1341818"/>
                  <a:pt x="8119316" y="1341818"/>
                  <a:pt x="8112254" y="1341818"/>
                </a:cubicBezTo>
                <a:cubicBezTo>
                  <a:pt x="8105194" y="1341818"/>
                  <a:pt x="8101664" y="1341818"/>
                  <a:pt x="8101664" y="1341818"/>
                </a:cubicBezTo>
                <a:cubicBezTo>
                  <a:pt x="8101664" y="1348879"/>
                  <a:pt x="8122846" y="1359468"/>
                  <a:pt x="8165206" y="1373589"/>
                </a:cubicBezTo>
                <a:cubicBezTo>
                  <a:pt x="8172268" y="1373589"/>
                  <a:pt x="8177564" y="1373589"/>
                  <a:pt x="8181093" y="1373589"/>
                </a:cubicBezTo>
                <a:cubicBezTo>
                  <a:pt x="8184623" y="1373589"/>
                  <a:pt x="8186387" y="1373589"/>
                  <a:pt x="8186387" y="1373589"/>
                </a:cubicBezTo>
                <a:cubicBezTo>
                  <a:pt x="8193449" y="1373589"/>
                  <a:pt x="8196979" y="1377120"/>
                  <a:pt x="8196979" y="1384180"/>
                </a:cubicBezTo>
                <a:cubicBezTo>
                  <a:pt x="8274641" y="1405360"/>
                  <a:pt x="8341714" y="1419481"/>
                  <a:pt x="8398196" y="1426541"/>
                </a:cubicBezTo>
                <a:cubicBezTo>
                  <a:pt x="8426438" y="1426541"/>
                  <a:pt x="8447618" y="1430072"/>
                  <a:pt x="8461739" y="1437132"/>
                </a:cubicBezTo>
                <a:lnTo>
                  <a:pt x="8472329" y="1437132"/>
                </a:lnTo>
                <a:lnTo>
                  <a:pt x="8461739" y="1447722"/>
                </a:lnTo>
                <a:cubicBezTo>
                  <a:pt x="8454678" y="1447722"/>
                  <a:pt x="8447618" y="1447722"/>
                  <a:pt x="8440558" y="1447722"/>
                </a:cubicBezTo>
                <a:cubicBezTo>
                  <a:pt x="8433497" y="1447722"/>
                  <a:pt x="8429968" y="1447722"/>
                  <a:pt x="8429968" y="1447722"/>
                </a:cubicBezTo>
                <a:lnTo>
                  <a:pt x="8408787" y="1458312"/>
                </a:lnTo>
                <a:lnTo>
                  <a:pt x="8387606" y="1458312"/>
                </a:lnTo>
                <a:cubicBezTo>
                  <a:pt x="8373486" y="1451253"/>
                  <a:pt x="8359364" y="1445957"/>
                  <a:pt x="8345244" y="1442427"/>
                </a:cubicBezTo>
                <a:cubicBezTo>
                  <a:pt x="8331124" y="1438897"/>
                  <a:pt x="8320533" y="1438897"/>
                  <a:pt x="8313473" y="1442427"/>
                </a:cubicBezTo>
                <a:cubicBezTo>
                  <a:pt x="8306412" y="1445957"/>
                  <a:pt x="8299353" y="1444191"/>
                  <a:pt x="8292291" y="1437132"/>
                </a:cubicBezTo>
                <a:cubicBezTo>
                  <a:pt x="8285231" y="1430072"/>
                  <a:pt x="8278172" y="1430072"/>
                  <a:pt x="8271112" y="1437132"/>
                </a:cubicBezTo>
                <a:cubicBezTo>
                  <a:pt x="8264050" y="1437132"/>
                  <a:pt x="8258756" y="1435368"/>
                  <a:pt x="8255225" y="1431837"/>
                </a:cubicBezTo>
                <a:cubicBezTo>
                  <a:pt x="8251695" y="1428306"/>
                  <a:pt x="8249931" y="1426541"/>
                  <a:pt x="8249931" y="1426541"/>
                </a:cubicBezTo>
                <a:cubicBezTo>
                  <a:pt x="8249931" y="1426541"/>
                  <a:pt x="8246401" y="1426541"/>
                  <a:pt x="8239339" y="1426541"/>
                </a:cubicBezTo>
                <a:cubicBezTo>
                  <a:pt x="8232279" y="1426541"/>
                  <a:pt x="8225220" y="1423012"/>
                  <a:pt x="8218160" y="1415951"/>
                </a:cubicBezTo>
                <a:cubicBezTo>
                  <a:pt x="8211098" y="1408891"/>
                  <a:pt x="8200508" y="1405360"/>
                  <a:pt x="8186387" y="1405360"/>
                </a:cubicBezTo>
                <a:cubicBezTo>
                  <a:pt x="8179327" y="1412420"/>
                  <a:pt x="8172268" y="1414187"/>
                  <a:pt x="8165206" y="1410656"/>
                </a:cubicBezTo>
                <a:cubicBezTo>
                  <a:pt x="8158146" y="1407125"/>
                  <a:pt x="8151087" y="1405360"/>
                  <a:pt x="8144027" y="1405360"/>
                </a:cubicBezTo>
                <a:cubicBezTo>
                  <a:pt x="8129906" y="1405360"/>
                  <a:pt x="8119316" y="1405360"/>
                  <a:pt x="8112254" y="1405360"/>
                </a:cubicBezTo>
                <a:lnTo>
                  <a:pt x="8112254" y="1384180"/>
                </a:lnTo>
                <a:lnTo>
                  <a:pt x="8112254" y="1373589"/>
                </a:lnTo>
                <a:lnTo>
                  <a:pt x="8101664" y="1373589"/>
                </a:lnTo>
                <a:cubicBezTo>
                  <a:pt x="8101664" y="1359468"/>
                  <a:pt x="8098135" y="1362999"/>
                  <a:pt x="8091075" y="1384180"/>
                </a:cubicBezTo>
                <a:lnTo>
                  <a:pt x="8091075" y="1394770"/>
                </a:lnTo>
                <a:cubicBezTo>
                  <a:pt x="8084013" y="1394770"/>
                  <a:pt x="8071658" y="1389475"/>
                  <a:pt x="8054008" y="1378885"/>
                </a:cubicBezTo>
                <a:cubicBezTo>
                  <a:pt x="8036356" y="1368293"/>
                  <a:pt x="8025767" y="1364764"/>
                  <a:pt x="8022237" y="1368293"/>
                </a:cubicBezTo>
                <a:cubicBezTo>
                  <a:pt x="8018706" y="1371824"/>
                  <a:pt x="8011646" y="1373589"/>
                  <a:pt x="8001056" y="1373589"/>
                </a:cubicBezTo>
                <a:cubicBezTo>
                  <a:pt x="7990465" y="1373589"/>
                  <a:pt x="7985171" y="1370060"/>
                  <a:pt x="7985171" y="1362999"/>
                </a:cubicBezTo>
                <a:cubicBezTo>
                  <a:pt x="7985171" y="1362999"/>
                  <a:pt x="7981640" y="1362999"/>
                  <a:pt x="7974579" y="1362999"/>
                </a:cubicBezTo>
                <a:cubicBezTo>
                  <a:pt x="7967519" y="1362999"/>
                  <a:pt x="7963990" y="1362999"/>
                  <a:pt x="7963990" y="1362999"/>
                </a:cubicBezTo>
                <a:lnTo>
                  <a:pt x="7942808" y="1352408"/>
                </a:lnTo>
                <a:cubicBezTo>
                  <a:pt x="7942808" y="1352408"/>
                  <a:pt x="7939279" y="1352408"/>
                  <a:pt x="7932219" y="1352408"/>
                </a:cubicBezTo>
                <a:cubicBezTo>
                  <a:pt x="7925157" y="1352408"/>
                  <a:pt x="7925157" y="1355939"/>
                  <a:pt x="7932219" y="1362999"/>
                </a:cubicBezTo>
                <a:lnTo>
                  <a:pt x="7953398" y="1373589"/>
                </a:lnTo>
                <a:cubicBezTo>
                  <a:pt x="7960460" y="1373589"/>
                  <a:pt x="7963990" y="1375354"/>
                  <a:pt x="7963990" y="1378885"/>
                </a:cubicBezTo>
                <a:cubicBezTo>
                  <a:pt x="7963990" y="1382416"/>
                  <a:pt x="7974579" y="1384180"/>
                  <a:pt x="7995760" y="1384180"/>
                </a:cubicBezTo>
                <a:cubicBezTo>
                  <a:pt x="8002821" y="1384180"/>
                  <a:pt x="8009880" y="1385945"/>
                  <a:pt x="8016942" y="1389475"/>
                </a:cubicBezTo>
                <a:cubicBezTo>
                  <a:pt x="8024002" y="1393005"/>
                  <a:pt x="8029298" y="1396535"/>
                  <a:pt x="8032827" y="1400066"/>
                </a:cubicBezTo>
                <a:cubicBezTo>
                  <a:pt x="8036356" y="1403595"/>
                  <a:pt x="8043417" y="1407125"/>
                  <a:pt x="8054008" y="1410656"/>
                </a:cubicBezTo>
                <a:cubicBezTo>
                  <a:pt x="8064598" y="1414187"/>
                  <a:pt x="8073423" y="1415951"/>
                  <a:pt x="8080483" y="1415951"/>
                </a:cubicBezTo>
                <a:cubicBezTo>
                  <a:pt x="8108725" y="1423012"/>
                  <a:pt x="8129906" y="1430072"/>
                  <a:pt x="8144027" y="1437132"/>
                </a:cubicBezTo>
                <a:lnTo>
                  <a:pt x="8154617" y="1447722"/>
                </a:lnTo>
                <a:cubicBezTo>
                  <a:pt x="8140497" y="1440662"/>
                  <a:pt x="8133435" y="1438897"/>
                  <a:pt x="8133435" y="1442427"/>
                </a:cubicBezTo>
                <a:cubicBezTo>
                  <a:pt x="8133435" y="1445957"/>
                  <a:pt x="8129906" y="1447722"/>
                  <a:pt x="8122846" y="1447722"/>
                </a:cubicBezTo>
                <a:cubicBezTo>
                  <a:pt x="8115785" y="1447722"/>
                  <a:pt x="8112254" y="1447722"/>
                  <a:pt x="8112254" y="1447722"/>
                </a:cubicBezTo>
                <a:cubicBezTo>
                  <a:pt x="8112254" y="1447722"/>
                  <a:pt x="8112254" y="1451253"/>
                  <a:pt x="8112254" y="1458312"/>
                </a:cubicBezTo>
                <a:cubicBezTo>
                  <a:pt x="8112254" y="1465372"/>
                  <a:pt x="8108725" y="1465372"/>
                  <a:pt x="8101664" y="1458312"/>
                </a:cubicBezTo>
                <a:lnTo>
                  <a:pt x="8091075" y="1447722"/>
                </a:lnTo>
                <a:lnTo>
                  <a:pt x="8080483" y="1437132"/>
                </a:lnTo>
                <a:lnTo>
                  <a:pt x="8069894" y="1426541"/>
                </a:lnTo>
                <a:cubicBezTo>
                  <a:pt x="8055773" y="1426541"/>
                  <a:pt x="8045183" y="1430072"/>
                  <a:pt x="8038123" y="1437132"/>
                </a:cubicBezTo>
                <a:cubicBezTo>
                  <a:pt x="8031061" y="1437132"/>
                  <a:pt x="8027531" y="1435368"/>
                  <a:pt x="8027531" y="1431837"/>
                </a:cubicBezTo>
                <a:cubicBezTo>
                  <a:pt x="8027531" y="1428306"/>
                  <a:pt x="8024002" y="1426541"/>
                  <a:pt x="8016942" y="1426541"/>
                </a:cubicBezTo>
                <a:lnTo>
                  <a:pt x="8016942" y="1415951"/>
                </a:lnTo>
                <a:cubicBezTo>
                  <a:pt x="8009880" y="1415951"/>
                  <a:pt x="8006350" y="1417716"/>
                  <a:pt x="8006350" y="1421247"/>
                </a:cubicBezTo>
                <a:cubicBezTo>
                  <a:pt x="8006350" y="1424776"/>
                  <a:pt x="7995760" y="1426541"/>
                  <a:pt x="7974579" y="1426541"/>
                </a:cubicBezTo>
                <a:cubicBezTo>
                  <a:pt x="7960460" y="1419481"/>
                  <a:pt x="7953398" y="1419481"/>
                  <a:pt x="7953398" y="1426541"/>
                </a:cubicBezTo>
                <a:lnTo>
                  <a:pt x="7932219" y="1426541"/>
                </a:lnTo>
                <a:lnTo>
                  <a:pt x="7932219" y="1415951"/>
                </a:lnTo>
                <a:cubicBezTo>
                  <a:pt x="7925157" y="1408891"/>
                  <a:pt x="7907508" y="1405360"/>
                  <a:pt x="7879267" y="1405360"/>
                </a:cubicBezTo>
                <a:cubicBezTo>
                  <a:pt x="7872205" y="1405360"/>
                  <a:pt x="7868675" y="1403595"/>
                  <a:pt x="7868675" y="1400066"/>
                </a:cubicBezTo>
                <a:cubicBezTo>
                  <a:pt x="7868675" y="1396535"/>
                  <a:pt x="7861615" y="1394770"/>
                  <a:pt x="7847494" y="1394770"/>
                </a:cubicBezTo>
                <a:cubicBezTo>
                  <a:pt x="7826313" y="1394770"/>
                  <a:pt x="7822784" y="1398301"/>
                  <a:pt x="7836904" y="1405360"/>
                </a:cubicBezTo>
                <a:cubicBezTo>
                  <a:pt x="7843965" y="1412420"/>
                  <a:pt x="7889856" y="1426541"/>
                  <a:pt x="7974579" y="1447722"/>
                </a:cubicBezTo>
                <a:lnTo>
                  <a:pt x="8069894" y="1479493"/>
                </a:lnTo>
                <a:lnTo>
                  <a:pt x="8059302" y="1479493"/>
                </a:lnTo>
                <a:lnTo>
                  <a:pt x="8038123" y="1479493"/>
                </a:lnTo>
                <a:cubicBezTo>
                  <a:pt x="8045183" y="1486554"/>
                  <a:pt x="8059302" y="1493614"/>
                  <a:pt x="8080483" y="1500674"/>
                </a:cubicBezTo>
                <a:cubicBezTo>
                  <a:pt x="8087545" y="1507735"/>
                  <a:pt x="8094604" y="1513030"/>
                  <a:pt x="8101664" y="1516560"/>
                </a:cubicBezTo>
                <a:cubicBezTo>
                  <a:pt x="8108725" y="1520091"/>
                  <a:pt x="8112254" y="1521855"/>
                  <a:pt x="8112254" y="1521855"/>
                </a:cubicBezTo>
                <a:cubicBezTo>
                  <a:pt x="8119316" y="1521855"/>
                  <a:pt x="8126375" y="1521855"/>
                  <a:pt x="8133435" y="1521855"/>
                </a:cubicBezTo>
                <a:lnTo>
                  <a:pt x="8154617" y="1532445"/>
                </a:lnTo>
                <a:lnTo>
                  <a:pt x="8175798" y="1532445"/>
                </a:lnTo>
                <a:cubicBezTo>
                  <a:pt x="8225220" y="1539506"/>
                  <a:pt x="8264050" y="1550095"/>
                  <a:pt x="8292291" y="1564218"/>
                </a:cubicBezTo>
                <a:cubicBezTo>
                  <a:pt x="8292291" y="1571276"/>
                  <a:pt x="8295821" y="1574807"/>
                  <a:pt x="8302883" y="1574807"/>
                </a:cubicBezTo>
                <a:cubicBezTo>
                  <a:pt x="8309943" y="1574807"/>
                  <a:pt x="8317002" y="1574807"/>
                  <a:pt x="8324064" y="1574807"/>
                </a:cubicBezTo>
                <a:lnTo>
                  <a:pt x="8334654" y="1585397"/>
                </a:lnTo>
                <a:lnTo>
                  <a:pt x="8377016" y="1595988"/>
                </a:lnTo>
                <a:cubicBezTo>
                  <a:pt x="8398196" y="1603047"/>
                  <a:pt x="8412316" y="1606578"/>
                  <a:pt x="8419377" y="1606578"/>
                </a:cubicBezTo>
                <a:cubicBezTo>
                  <a:pt x="8412316" y="1606578"/>
                  <a:pt x="8405257" y="1606578"/>
                  <a:pt x="8398196" y="1606578"/>
                </a:cubicBezTo>
                <a:cubicBezTo>
                  <a:pt x="8391135" y="1606578"/>
                  <a:pt x="8384076" y="1606578"/>
                  <a:pt x="8377016" y="1606578"/>
                </a:cubicBezTo>
                <a:cubicBezTo>
                  <a:pt x="8362895" y="1599518"/>
                  <a:pt x="8341714" y="1592458"/>
                  <a:pt x="8313473" y="1585397"/>
                </a:cubicBezTo>
                <a:cubicBezTo>
                  <a:pt x="8256991" y="1571276"/>
                  <a:pt x="8211098" y="1557157"/>
                  <a:pt x="8175798" y="1543036"/>
                </a:cubicBezTo>
                <a:cubicBezTo>
                  <a:pt x="8168737" y="1543036"/>
                  <a:pt x="8161677" y="1543036"/>
                  <a:pt x="8154617" y="1543036"/>
                </a:cubicBezTo>
                <a:lnTo>
                  <a:pt x="8091075" y="1532445"/>
                </a:lnTo>
                <a:cubicBezTo>
                  <a:pt x="8084013" y="1525386"/>
                  <a:pt x="8073423" y="1521855"/>
                  <a:pt x="8059302" y="1521855"/>
                </a:cubicBezTo>
                <a:cubicBezTo>
                  <a:pt x="8045183" y="1521855"/>
                  <a:pt x="8038123" y="1520091"/>
                  <a:pt x="8038123" y="1516560"/>
                </a:cubicBezTo>
                <a:cubicBezTo>
                  <a:pt x="8038123" y="1513030"/>
                  <a:pt x="8034593" y="1511264"/>
                  <a:pt x="8027531" y="1511264"/>
                </a:cubicBezTo>
                <a:lnTo>
                  <a:pt x="7963990" y="1500674"/>
                </a:lnTo>
                <a:cubicBezTo>
                  <a:pt x="7949869" y="1493614"/>
                  <a:pt x="7942808" y="1493614"/>
                  <a:pt x="7942808" y="1500674"/>
                </a:cubicBezTo>
                <a:cubicBezTo>
                  <a:pt x="7935748" y="1500674"/>
                  <a:pt x="7932219" y="1500674"/>
                  <a:pt x="7932219" y="1500674"/>
                </a:cubicBezTo>
                <a:cubicBezTo>
                  <a:pt x="7925157" y="1493614"/>
                  <a:pt x="7918098" y="1490084"/>
                  <a:pt x="7911038" y="1490084"/>
                </a:cubicBezTo>
                <a:cubicBezTo>
                  <a:pt x="7903976" y="1490084"/>
                  <a:pt x="7903976" y="1493614"/>
                  <a:pt x="7911038" y="1500674"/>
                </a:cubicBezTo>
                <a:cubicBezTo>
                  <a:pt x="7903976" y="1500674"/>
                  <a:pt x="7898682" y="1500674"/>
                  <a:pt x="7895152" y="1500674"/>
                </a:cubicBezTo>
                <a:cubicBezTo>
                  <a:pt x="7891623" y="1500674"/>
                  <a:pt x="7889856" y="1502439"/>
                  <a:pt x="7889856" y="1505970"/>
                </a:cubicBezTo>
                <a:cubicBezTo>
                  <a:pt x="7889856" y="1509499"/>
                  <a:pt x="7886327" y="1511264"/>
                  <a:pt x="7879267" y="1511264"/>
                </a:cubicBezTo>
                <a:cubicBezTo>
                  <a:pt x="7872205" y="1511264"/>
                  <a:pt x="7858085" y="1507735"/>
                  <a:pt x="7836904" y="1500674"/>
                </a:cubicBezTo>
                <a:cubicBezTo>
                  <a:pt x="7808663" y="1486554"/>
                  <a:pt x="7791012" y="1479493"/>
                  <a:pt x="7783952" y="1479493"/>
                </a:cubicBezTo>
                <a:cubicBezTo>
                  <a:pt x="7776892" y="1479493"/>
                  <a:pt x="7771596" y="1477728"/>
                  <a:pt x="7768067" y="1474199"/>
                </a:cubicBezTo>
                <a:cubicBezTo>
                  <a:pt x="7764538" y="1470668"/>
                  <a:pt x="7759242" y="1468903"/>
                  <a:pt x="7752182" y="1468903"/>
                </a:cubicBezTo>
                <a:cubicBezTo>
                  <a:pt x="7738060" y="1468903"/>
                  <a:pt x="7725704" y="1465372"/>
                  <a:pt x="7715115" y="1458312"/>
                </a:cubicBezTo>
                <a:cubicBezTo>
                  <a:pt x="7704524" y="1451253"/>
                  <a:pt x="7697464" y="1449487"/>
                  <a:pt x="7693934" y="1453018"/>
                </a:cubicBezTo>
                <a:cubicBezTo>
                  <a:pt x="7690404" y="1456547"/>
                  <a:pt x="7685108" y="1454783"/>
                  <a:pt x="7678048" y="1447722"/>
                </a:cubicBezTo>
                <a:cubicBezTo>
                  <a:pt x="7670986" y="1440662"/>
                  <a:pt x="7660396" y="1437132"/>
                  <a:pt x="7646278" y="1437132"/>
                </a:cubicBezTo>
                <a:lnTo>
                  <a:pt x="7603915" y="1415951"/>
                </a:lnTo>
                <a:cubicBezTo>
                  <a:pt x="7589794" y="1415951"/>
                  <a:pt x="7579204" y="1415951"/>
                  <a:pt x="7572144" y="1415951"/>
                </a:cubicBezTo>
                <a:lnTo>
                  <a:pt x="7519192" y="1394770"/>
                </a:lnTo>
                <a:cubicBezTo>
                  <a:pt x="7512130" y="1387710"/>
                  <a:pt x="7501540" y="1384180"/>
                  <a:pt x="7487420" y="1384180"/>
                </a:cubicBezTo>
                <a:lnTo>
                  <a:pt x="7476830" y="1394770"/>
                </a:lnTo>
                <a:cubicBezTo>
                  <a:pt x="7476830" y="1401831"/>
                  <a:pt x="7483890" y="1405360"/>
                  <a:pt x="7498011" y="1405360"/>
                </a:cubicBezTo>
                <a:cubicBezTo>
                  <a:pt x="7512130" y="1405360"/>
                  <a:pt x="7519192" y="1407125"/>
                  <a:pt x="7519192" y="1410656"/>
                </a:cubicBezTo>
                <a:cubicBezTo>
                  <a:pt x="7519192" y="1414187"/>
                  <a:pt x="7522722" y="1417716"/>
                  <a:pt x="7529782" y="1421247"/>
                </a:cubicBezTo>
                <a:cubicBezTo>
                  <a:pt x="7536842" y="1424776"/>
                  <a:pt x="7543903" y="1424776"/>
                  <a:pt x="7550963" y="1421247"/>
                </a:cubicBezTo>
                <a:cubicBezTo>
                  <a:pt x="7558024" y="1417716"/>
                  <a:pt x="7568615" y="1419481"/>
                  <a:pt x="7582734" y="1426541"/>
                </a:cubicBezTo>
                <a:lnTo>
                  <a:pt x="7635686" y="1437132"/>
                </a:lnTo>
                <a:cubicBezTo>
                  <a:pt x="7635686" y="1444191"/>
                  <a:pt x="7635686" y="1447722"/>
                  <a:pt x="7635686" y="1447722"/>
                </a:cubicBezTo>
                <a:cubicBezTo>
                  <a:pt x="7635686" y="1447722"/>
                  <a:pt x="7637452" y="1449487"/>
                  <a:pt x="7640982" y="1453018"/>
                </a:cubicBezTo>
                <a:cubicBezTo>
                  <a:pt x="7644511" y="1456547"/>
                  <a:pt x="7649807" y="1458312"/>
                  <a:pt x="7656867" y="1458312"/>
                </a:cubicBezTo>
                <a:cubicBezTo>
                  <a:pt x="7663928" y="1458312"/>
                  <a:pt x="7676282" y="1463608"/>
                  <a:pt x="7693934" y="1474199"/>
                </a:cubicBezTo>
                <a:cubicBezTo>
                  <a:pt x="7711586" y="1484789"/>
                  <a:pt x="7722175" y="1486554"/>
                  <a:pt x="7725704" y="1479493"/>
                </a:cubicBezTo>
                <a:cubicBezTo>
                  <a:pt x="7729234" y="1472434"/>
                  <a:pt x="7732765" y="1468903"/>
                  <a:pt x="7736296" y="1468903"/>
                </a:cubicBezTo>
                <a:cubicBezTo>
                  <a:pt x="7739826" y="1468903"/>
                  <a:pt x="7741590" y="1472434"/>
                  <a:pt x="7741590" y="1479493"/>
                </a:cubicBezTo>
                <a:lnTo>
                  <a:pt x="7773361" y="1511264"/>
                </a:lnTo>
                <a:cubicBezTo>
                  <a:pt x="7801604" y="1518324"/>
                  <a:pt x="7815724" y="1523620"/>
                  <a:pt x="7815724" y="1527151"/>
                </a:cubicBezTo>
                <a:cubicBezTo>
                  <a:pt x="7815724" y="1530680"/>
                  <a:pt x="7819253" y="1532445"/>
                  <a:pt x="7826313" y="1532445"/>
                </a:cubicBezTo>
                <a:lnTo>
                  <a:pt x="7879267" y="1543036"/>
                </a:lnTo>
                <a:cubicBezTo>
                  <a:pt x="7886327" y="1550095"/>
                  <a:pt x="7907508" y="1560687"/>
                  <a:pt x="7942808" y="1574807"/>
                </a:cubicBezTo>
                <a:cubicBezTo>
                  <a:pt x="7978109" y="1588928"/>
                  <a:pt x="7999290" y="1595988"/>
                  <a:pt x="8006350" y="1595988"/>
                </a:cubicBezTo>
                <a:cubicBezTo>
                  <a:pt x="8013412" y="1595988"/>
                  <a:pt x="8016942" y="1595988"/>
                  <a:pt x="8016942" y="1595988"/>
                </a:cubicBezTo>
                <a:cubicBezTo>
                  <a:pt x="8016942" y="1603047"/>
                  <a:pt x="8018706" y="1606578"/>
                  <a:pt x="8022237" y="1606578"/>
                </a:cubicBezTo>
                <a:lnTo>
                  <a:pt x="7995760" y="1595988"/>
                </a:lnTo>
                <a:cubicBezTo>
                  <a:pt x="7981640" y="1595988"/>
                  <a:pt x="7960460" y="1590693"/>
                  <a:pt x="7932219" y="1580103"/>
                </a:cubicBezTo>
                <a:cubicBezTo>
                  <a:pt x="7903976" y="1569512"/>
                  <a:pt x="7888090" y="1567747"/>
                  <a:pt x="7884561" y="1574807"/>
                </a:cubicBezTo>
                <a:cubicBezTo>
                  <a:pt x="7881031" y="1581868"/>
                  <a:pt x="7877500" y="1581868"/>
                  <a:pt x="7873971" y="1574807"/>
                </a:cubicBezTo>
                <a:cubicBezTo>
                  <a:pt x="7870441" y="1567747"/>
                  <a:pt x="7861615" y="1560687"/>
                  <a:pt x="7847494" y="1553626"/>
                </a:cubicBezTo>
                <a:cubicBezTo>
                  <a:pt x="7833375" y="1546566"/>
                  <a:pt x="7822784" y="1543036"/>
                  <a:pt x="7815724" y="1543036"/>
                </a:cubicBezTo>
                <a:lnTo>
                  <a:pt x="7826313" y="1553626"/>
                </a:lnTo>
                <a:cubicBezTo>
                  <a:pt x="7833375" y="1553626"/>
                  <a:pt x="7833375" y="1557157"/>
                  <a:pt x="7826313" y="1564218"/>
                </a:cubicBezTo>
                <a:lnTo>
                  <a:pt x="7836904" y="1574807"/>
                </a:lnTo>
                <a:lnTo>
                  <a:pt x="7826313" y="1574807"/>
                </a:lnTo>
                <a:cubicBezTo>
                  <a:pt x="7812194" y="1567747"/>
                  <a:pt x="7805134" y="1562451"/>
                  <a:pt x="7805134" y="1558922"/>
                </a:cubicBezTo>
                <a:cubicBezTo>
                  <a:pt x="7805134" y="1555391"/>
                  <a:pt x="7801604" y="1553626"/>
                  <a:pt x="7794542" y="1553626"/>
                </a:cubicBezTo>
                <a:lnTo>
                  <a:pt x="7794542" y="1564218"/>
                </a:lnTo>
                <a:lnTo>
                  <a:pt x="7783952" y="1553626"/>
                </a:lnTo>
                <a:lnTo>
                  <a:pt x="7752182" y="1543036"/>
                </a:lnTo>
                <a:cubicBezTo>
                  <a:pt x="7752182" y="1543036"/>
                  <a:pt x="7748652" y="1541272"/>
                  <a:pt x="7741590" y="1537741"/>
                </a:cubicBezTo>
                <a:cubicBezTo>
                  <a:pt x="7734530" y="1534210"/>
                  <a:pt x="7731000" y="1532445"/>
                  <a:pt x="7731000" y="1532445"/>
                </a:cubicBezTo>
                <a:cubicBezTo>
                  <a:pt x="7716880" y="1532445"/>
                  <a:pt x="7713348" y="1535976"/>
                  <a:pt x="7720409" y="1543036"/>
                </a:cubicBezTo>
                <a:lnTo>
                  <a:pt x="7709820" y="1543036"/>
                </a:lnTo>
                <a:cubicBezTo>
                  <a:pt x="7709820" y="1535976"/>
                  <a:pt x="7704524" y="1532445"/>
                  <a:pt x="7693934" y="1532445"/>
                </a:cubicBezTo>
                <a:cubicBezTo>
                  <a:pt x="7683344" y="1532445"/>
                  <a:pt x="7678048" y="1525386"/>
                  <a:pt x="7678048" y="1511264"/>
                </a:cubicBezTo>
                <a:cubicBezTo>
                  <a:pt x="7678048" y="1497143"/>
                  <a:pt x="7674519" y="1490084"/>
                  <a:pt x="7667457" y="1490084"/>
                </a:cubicBezTo>
                <a:lnTo>
                  <a:pt x="7651572" y="1490084"/>
                </a:lnTo>
                <a:cubicBezTo>
                  <a:pt x="7655101" y="1490084"/>
                  <a:pt x="7660396" y="1493614"/>
                  <a:pt x="7667457" y="1500674"/>
                </a:cubicBezTo>
                <a:lnTo>
                  <a:pt x="7667457" y="1511264"/>
                </a:lnTo>
                <a:cubicBezTo>
                  <a:pt x="7667457" y="1511264"/>
                  <a:pt x="7663928" y="1516560"/>
                  <a:pt x="7656867" y="1527151"/>
                </a:cubicBezTo>
                <a:cubicBezTo>
                  <a:pt x="7649807" y="1537741"/>
                  <a:pt x="7640982" y="1543036"/>
                  <a:pt x="7630390" y="1543036"/>
                </a:cubicBezTo>
                <a:cubicBezTo>
                  <a:pt x="7619800" y="1543036"/>
                  <a:pt x="7614505" y="1544801"/>
                  <a:pt x="7614505" y="1548331"/>
                </a:cubicBezTo>
                <a:cubicBezTo>
                  <a:pt x="7614505" y="1551862"/>
                  <a:pt x="7618034" y="1555391"/>
                  <a:pt x="7625096" y="1558922"/>
                </a:cubicBezTo>
                <a:cubicBezTo>
                  <a:pt x="7632156" y="1562451"/>
                  <a:pt x="7639216" y="1564218"/>
                  <a:pt x="7646278" y="1564218"/>
                </a:cubicBezTo>
                <a:cubicBezTo>
                  <a:pt x="7639216" y="1571276"/>
                  <a:pt x="7642746" y="1574807"/>
                  <a:pt x="7656867" y="1574807"/>
                </a:cubicBezTo>
                <a:cubicBezTo>
                  <a:pt x="7678048" y="1574807"/>
                  <a:pt x="7688638" y="1578338"/>
                  <a:pt x="7688638" y="1585397"/>
                </a:cubicBezTo>
                <a:lnTo>
                  <a:pt x="7667457" y="1585397"/>
                </a:lnTo>
                <a:cubicBezTo>
                  <a:pt x="7667457" y="1592458"/>
                  <a:pt x="7667457" y="1595988"/>
                  <a:pt x="7667457" y="1595988"/>
                </a:cubicBezTo>
                <a:lnTo>
                  <a:pt x="7667457" y="1606578"/>
                </a:lnTo>
                <a:cubicBezTo>
                  <a:pt x="7667457" y="1606578"/>
                  <a:pt x="7665692" y="1604814"/>
                  <a:pt x="7662163" y="1601283"/>
                </a:cubicBezTo>
                <a:cubicBezTo>
                  <a:pt x="7658634" y="1597753"/>
                  <a:pt x="7649807" y="1592458"/>
                  <a:pt x="7635686" y="1585397"/>
                </a:cubicBezTo>
                <a:lnTo>
                  <a:pt x="7614505" y="1595988"/>
                </a:lnTo>
                <a:lnTo>
                  <a:pt x="7656867" y="1606578"/>
                </a:lnTo>
                <a:cubicBezTo>
                  <a:pt x="7663928" y="1613639"/>
                  <a:pt x="7670986" y="1620699"/>
                  <a:pt x="7678048" y="1627759"/>
                </a:cubicBezTo>
                <a:lnTo>
                  <a:pt x="7678048" y="1638349"/>
                </a:lnTo>
                <a:lnTo>
                  <a:pt x="7667457" y="1638349"/>
                </a:lnTo>
                <a:cubicBezTo>
                  <a:pt x="7667457" y="1645410"/>
                  <a:pt x="7663928" y="1648940"/>
                  <a:pt x="7656867" y="1648940"/>
                </a:cubicBezTo>
                <a:lnTo>
                  <a:pt x="7688638" y="1670122"/>
                </a:lnTo>
                <a:lnTo>
                  <a:pt x="7699230" y="1680711"/>
                </a:lnTo>
                <a:lnTo>
                  <a:pt x="7678048" y="1691301"/>
                </a:lnTo>
                <a:cubicBezTo>
                  <a:pt x="7670986" y="1691301"/>
                  <a:pt x="7665692" y="1691301"/>
                  <a:pt x="7662163" y="1691301"/>
                </a:cubicBezTo>
                <a:cubicBezTo>
                  <a:pt x="7658634" y="1691301"/>
                  <a:pt x="7656867" y="1694832"/>
                  <a:pt x="7656867" y="1701893"/>
                </a:cubicBezTo>
                <a:cubicBezTo>
                  <a:pt x="7656867" y="1701893"/>
                  <a:pt x="7660396" y="1701893"/>
                  <a:pt x="7667457" y="1701893"/>
                </a:cubicBezTo>
                <a:lnTo>
                  <a:pt x="7678048" y="1712482"/>
                </a:lnTo>
                <a:cubicBezTo>
                  <a:pt x="7678048" y="1712482"/>
                  <a:pt x="7678048" y="1716013"/>
                  <a:pt x="7678048" y="1723074"/>
                </a:cubicBezTo>
                <a:lnTo>
                  <a:pt x="7667457" y="1723074"/>
                </a:lnTo>
                <a:lnTo>
                  <a:pt x="7646278" y="1723074"/>
                </a:lnTo>
                <a:lnTo>
                  <a:pt x="7667457" y="1733663"/>
                </a:lnTo>
                <a:cubicBezTo>
                  <a:pt x="7674519" y="1733663"/>
                  <a:pt x="7679813" y="1733663"/>
                  <a:pt x="7683344" y="1733663"/>
                </a:cubicBezTo>
                <a:cubicBezTo>
                  <a:pt x="7686874" y="1733663"/>
                  <a:pt x="7692168" y="1733663"/>
                  <a:pt x="7699230" y="1733663"/>
                </a:cubicBezTo>
                <a:cubicBezTo>
                  <a:pt x="7706290" y="1733663"/>
                  <a:pt x="7709820" y="1733663"/>
                  <a:pt x="7709820" y="1733663"/>
                </a:cubicBezTo>
                <a:cubicBezTo>
                  <a:pt x="7716880" y="1733663"/>
                  <a:pt x="7720409" y="1735428"/>
                  <a:pt x="7720409" y="1738959"/>
                </a:cubicBezTo>
                <a:cubicBezTo>
                  <a:pt x="7720409" y="1742489"/>
                  <a:pt x="7720409" y="1744253"/>
                  <a:pt x="7720409" y="1744253"/>
                </a:cubicBezTo>
                <a:lnTo>
                  <a:pt x="7731000" y="1744253"/>
                </a:lnTo>
                <a:cubicBezTo>
                  <a:pt x="7731000" y="1737194"/>
                  <a:pt x="7727471" y="1733663"/>
                  <a:pt x="7720409" y="1733663"/>
                </a:cubicBezTo>
                <a:cubicBezTo>
                  <a:pt x="7720409" y="1726603"/>
                  <a:pt x="7720409" y="1723074"/>
                  <a:pt x="7720409" y="1723074"/>
                </a:cubicBezTo>
                <a:cubicBezTo>
                  <a:pt x="7720409" y="1723074"/>
                  <a:pt x="7725704" y="1724838"/>
                  <a:pt x="7736296" y="1728368"/>
                </a:cubicBezTo>
                <a:cubicBezTo>
                  <a:pt x="7746886" y="1731899"/>
                  <a:pt x="7759242" y="1737194"/>
                  <a:pt x="7773361" y="1744253"/>
                </a:cubicBezTo>
                <a:cubicBezTo>
                  <a:pt x="7787482" y="1751314"/>
                  <a:pt x="7798072" y="1754845"/>
                  <a:pt x="7805134" y="1754845"/>
                </a:cubicBezTo>
                <a:cubicBezTo>
                  <a:pt x="7812194" y="1761905"/>
                  <a:pt x="7819253" y="1765434"/>
                  <a:pt x="7826313" y="1765434"/>
                </a:cubicBezTo>
                <a:cubicBezTo>
                  <a:pt x="7833375" y="1765434"/>
                  <a:pt x="7838671" y="1767199"/>
                  <a:pt x="7842200" y="1770730"/>
                </a:cubicBezTo>
                <a:cubicBezTo>
                  <a:pt x="7845729" y="1774261"/>
                  <a:pt x="7854556" y="1777790"/>
                  <a:pt x="7868675" y="1781320"/>
                </a:cubicBezTo>
                <a:cubicBezTo>
                  <a:pt x="7882796" y="1784851"/>
                  <a:pt x="7893386" y="1786615"/>
                  <a:pt x="7900446" y="1786615"/>
                </a:cubicBezTo>
                <a:cubicBezTo>
                  <a:pt x="7907508" y="1786615"/>
                  <a:pt x="7909271" y="1790146"/>
                  <a:pt x="7905742" y="1797205"/>
                </a:cubicBezTo>
                <a:cubicBezTo>
                  <a:pt x="7902212" y="1804266"/>
                  <a:pt x="7896917" y="1807797"/>
                  <a:pt x="7889856" y="1807797"/>
                </a:cubicBezTo>
                <a:cubicBezTo>
                  <a:pt x="7889856" y="1814857"/>
                  <a:pt x="7886327" y="1818386"/>
                  <a:pt x="7879267" y="1818386"/>
                </a:cubicBezTo>
                <a:cubicBezTo>
                  <a:pt x="7872205" y="1818386"/>
                  <a:pt x="7868675" y="1818386"/>
                  <a:pt x="7868675" y="1818386"/>
                </a:cubicBezTo>
                <a:lnTo>
                  <a:pt x="7858085" y="1818386"/>
                </a:lnTo>
                <a:cubicBezTo>
                  <a:pt x="7858085" y="1811327"/>
                  <a:pt x="7854556" y="1807797"/>
                  <a:pt x="7847494" y="1807797"/>
                </a:cubicBezTo>
                <a:cubicBezTo>
                  <a:pt x="7840434" y="1807797"/>
                  <a:pt x="7838671" y="1806032"/>
                  <a:pt x="7842200" y="1802501"/>
                </a:cubicBezTo>
                <a:cubicBezTo>
                  <a:pt x="7845729" y="1798970"/>
                  <a:pt x="7843965" y="1795441"/>
                  <a:pt x="7836904" y="1791911"/>
                </a:cubicBezTo>
                <a:cubicBezTo>
                  <a:pt x="7829844" y="1788380"/>
                  <a:pt x="7822784" y="1784851"/>
                  <a:pt x="7815724" y="1781320"/>
                </a:cubicBezTo>
                <a:cubicBezTo>
                  <a:pt x="7808663" y="1777790"/>
                  <a:pt x="7801604" y="1779555"/>
                  <a:pt x="7794542" y="1786615"/>
                </a:cubicBezTo>
                <a:cubicBezTo>
                  <a:pt x="7794542" y="1793676"/>
                  <a:pt x="7792778" y="1797205"/>
                  <a:pt x="7789248" y="1797205"/>
                </a:cubicBezTo>
                <a:cubicBezTo>
                  <a:pt x="7785717" y="1797205"/>
                  <a:pt x="7780423" y="1795441"/>
                  <a:pt x="7773361" y="1791911"/>
                </a:cubicBezTo>
                <a:cubicBezTo>
                  <a:pt x="7766300" y="1788380"/>
                  <a:pt x="7761005" y="1786615"/>
                  <a:pt x="7757476" y="1786615"/>
                </a:cubicBezTo>
                <a:cubicBezTo>
                  <a:pt x="7753946" y="1786615"/>
                  <a:pt x="7752182" y="1790146"/>
                  <a:pt x="7752182" y="1797205"/>
                </a:cubicBezTo>
                <a:lnTo>
                  <a:pt x="7741590" y="1797205"/>
                </a:lnTo>
                <a:cubicBezTo>
                  <a:pt x="7734530" y="1790146"/>
                  <a:pt x="7731000" y="1786615"/>
                  <a:pt x="7731000" y="1786615"/>
                </a:cubicBezTo>
                <a:lnTo>
                  <a:pt x="7731000" y="1797205"/>
                </a:lnTo>
                <a:cubicBezTo>
                  <a:pt x="7731000" y="1804266"/>
                  <a:pt x="7731000" y="1811327"/>
                  <a:pt x="7731000" y="1818386"/>
                </a:cubicBezTo>
                <a:lnTo>
                  <a:pt x="7741590" y="1828978"/>
                </a:lnTo>
                <a:cubicBezTo>
                  <a:pt x="7741590" y="1828978"/>
                  <a:pt x="7738060" y="1828978"/>
                  <a:pt x="7731000" y="1828978"/>
                </a:cubicBezTo>
                <a:cubicBezTo>
                  <a:pt x="7731000" y="1836037"/>
                  <a:pt x="7731000" y="1839567"/>
                  <a:pt x="7731000" y="1839567"/>
                </a:cubicBezTo>
                <a:lnTo>
                  <a:pt x="7752182" y="1860749"/>
                </a:lnTo>
                <a:cubicBezTo>
                  <a:pt x="7759242" y="1867809"/>
                  <a:pt x="7761005" y="1873103"/>
                  <a:pt x="7757476" y="1876634"/>
                </a:cubicBezTo>
                <a:cubicBezTo>
                  <a:pt x="7753946" y="1880165"/>
                  <a:pt x="7755711" y="1885459"/>
                  <a:pt x="7762772" y="1892520"/>
                </a:cubicBezTo>
                <a:lnTo>
                  <a:pt x="7752182" y="1903111"/>
                </a:lnTo>
                <a:cubicBezTo>
                  <a:pt x="7745120" y="1896050"/>
                  <a:pt x="7739826" y="1894284"/>
                  <a:pt x="7736296" y="1897815"/>
                </a:cubicBezTo>
                <a:cubicBezTo>
                  <a:pt x="7732765" y="1901345"/>
                  <a:pt x="7732765" y="1906640"/>
                  <a:pt x="7736296" y="1913701"/>
                </a:cubicBezTo>
                <a:cubicBezTo>
                  <a:pt x="7739826" y="1920761"/>
                  <a:pt x="7741590" y="1924290"/>
                  <a:pt x="7741590" y="1924290"/>
                </a:cubicBezTo>
                <a:lnTo>
                  <a:pt x="7752182" y="1934882"/>
                </a:lnTo>
                <a:cubicBezTo>
                  <a:pt x="7759242" y="1934882"/>
                  <a:pt x="7764538" y="1931351"/>
                  <a:pt x="7768067" y="1924290"/>
                </a:cubicBezTo>
                <a:cubicBezTo>
                  <a:pt x="7771596" y="1917231"/>
                  <a:pt x="7773361" y="1910170"/>
                  <a:pt x="7773361" y="1903111"/>
                </a:cubicBezTo>
                <a:lnTo>
                  <a:pt x="7783952" y="1903111"/>
                </a:lnTo>
                <a:cubicBezTo>
                  <a:pt x="7783952" y="1910170"/>
                  <a:pt x="7787482" y="1913701"/>
                  <a:pt x="7794542" y="1913701"/>
                </a:cubicBezTo>
                <a:cubicBezTo>
                  <a:pt x="7794542" y="1913701"/>
                  <a:pt x="7798072" y="1913701"/>
                  <a:pt x="7805134" y="1913701"/>
                </a:cubicBezTo>
                <a:cubicBezTo>
                  <a:pt x="7805134" y="1920761"/>
                  <a:pt x="7808663" y="1924290"/>
                  <a:pt x="7815724" y="1924290"/>
                </a:cubicBezTo>
                <a:lnTo>
                  <a:pt x="7805134" y="1924290"/>
                </a:lnTo>
                <a:cubicBezTo>
                  <a:pt x="7791012" y="1917231"/>
                  <a:pt x="7782186" y="1917231"/>
                  <a:pt x="7778656" y="1924290"/>
                </a:cubicBezTo>
                <a:cubicBezTo>
                  <a:pt x="7775128" y="1931351"/>
                  <a:pt x="7775128" y="1936646"/>
                  <a:pt x="7778656" y="1940176"/>
                </a:cubicBezTo>
                <a:cubicBezTo>
                  <a:pt x="7782186" y="1943707"/>
                  <a:pt x="7780423" y="1945472"/>
                  <a:pt x="7773361" y="1945472"/>
                </a:cubicBezTo>
                <a:lnTo>
                  <a:pt x="7773361" y="1956063"/>
                </a:lnTo>
                <a:lnTo>
                  <a:pt x="7762772" y="1956063"/>
                </a:lnTo>
                <a:lnTo>
                  <a:pt x="7783952" y="1966653"/>
                </a:lnTo>
                <a:lnTo>
                  <a:pt x="7783952" y="1956063"/>
                </a:lnTo>
                <a:lnTo>
                  <a:pt x="7783952" y="1945472"/>
                </a:lnTo>
                <a:cubicBezTo>
                  <a:pt x="7791012" y="1945472"/>
                  <a:pt x="7796308" y="1947236"/>
                  <a:pt x="7799838" y="1950767"/>
                </a:cubicBezTo>
                <a:cubicBezTo>
                  <a:pt x="7803368" y="1954297"/>
                  <a:pt x="7801604" y="1956063"/>
                  <a:pt x="7794542" y="1956063"/>
                </a:cubicBezTo>
                <a:lnTo>
                  <a:pt x="7794542" y="1977242"/>
                </a:lnTo>
                <a:cubicBezTo>
                  <a:pt x="7780423" y="1977242"/>
                  <a:pt x="7775128" y="1980773"/>
                  <a:pt x="7778656" y="1987834"/>
                </a:cubicBezTo>
                <a:cubicBezTo>
                  <a:pt x="7782186" y="1994894"/>
                  <a:pt x="7776892" y="1998424"/>
                  <a:pt x="7762772" y="1998424"/>
                </a:cubicBezTo>
                <a:cubicBezTo>
                  <a:pt x="7748652" y="1998424"/>
                  <a:pt x="7741590" y="1994894"/>
                  <a:pt x="7741590" y="1987834"/>
                </a:cubicBezTo>
                <a:cubicBezTo>
                  <a:pt x="7734530" y="1987834"/>
                  <a:pt x="7729234" y="1987834"/>
                  <a:pt x="7725704" y="1987834"/>
                </a:cubicBezTo>
                <a:cubicBezTo>
                  <a:pt x="7722175" y="1987834"/>
                  <a:pt x="7716880" y="1987834"/>
                  <a:pt x="7709820" y="1987834"/>
                </a:cubicBezTo>
                <a:cubicBezTo>
                  <a:pt x="7716880" y="1994894"/>
                  <a:pt x="7713348" y="1998424"/>
                  <a:pt x="7699230" y="1998424"/>
                </a:cubicBezTo>
                <a:cubicBezTo>
                  <a:pt x="7692168" y="1991363"/>
                  <a:pt x="7681578" y="1987834"/>
                  <a:pt x="7667457" y="1987834"/>
                </a:cubicBezTo>
                <a:cubicBezTo>
                  <a:pt x="7653338" y="1980773"/>
                  <a:pt x="7642746" y="1977242"/>
                  <a:pt x="7635686" y="1977242"/>
                </a:cubicBezTo>
                <a:lnTo>
                  <a:pt x="7646278" y="1987834"/>
                </a:lnTo>
                <a:lnTo>
                  <a:pt x="7656867" y="1998424"/>
                </a:lnTo>
                <a:cubicBezTo>
                  <a:pt x="7663928" y="1998424"/>
                  <a:pt x="7670986" y="2001954"/>
                  <a:pt x="7678048" y="2009015"/>
                </a:cubicBezTo>
                <a:cubicBezTo>
                  <a:pt x="7685108" y="2016074"/>
                  <a:pt x="7692168" y="2019605"/>
                  <a:pt x="7699230" y="2019605"/>
                </a:cubicBezTo>
                <a:lnTo>
                  <a:pt x="7709820" y="2030194"/>
                </a:lnTo>
                <a:lnTo>
                  <a:pt x="7709820" y="2040786"/>
                </a:lnTo>
                <a:lnTo>
                  <a:pt x="7731000" y="2051376"/>
                </a:lnTo>
                <a:lnTo>
                  <a:pt x="7783952" y="2061967"/>
                </a:lnTo>
                <a:cubicBezTo>
                  <a:pt x="7783952" y="2061967"/>
                  <a:pt x="7785717" y="2063732"/>
                  <a:pt x="7789248" y="2067261"/>
                </a:cubicBezTo>
                <a:cubicBezTo>
                  <a:pt x="7792778" y="2070792"/>
                  <a:pt x="7798072" y="2076088"/>
                  <a:pt x="7805134" y="2083146"/>
                </a:cubicBezTo>
                <a:lnTo>
                  <a:pt x="7815724" y="2093738"/>
                </a:lnTo>
                <a:cubicBezTo>
                  <a:pt x="7822784" y="2093738"/>
                  <a:pt x="7828079" y="2095502"/>
                  <a:pt x="7831609" y="2099033"/>
                </a:cubicBezTo>
                <a:cubicBezTo>
                  <a:pt x="7835138" y="2102563"/>
                  <a:pt x="7838671" y="2102563"/>
                  <a:pt x="7842200" y="2099033"/>
                </a:cubicBezTo>
                <a:cubicBezTo>
                  <a:pt x="7845729" y="2095502"/>
                  <a:pt x="7849260" y="2097267"/>
                  <a:pt x="7852790" y="2104328"/>
                </a:cubicBezTo>
                <a:cubicBezTo>
                  <a:pt x="7856319" y="2111388"/>
                  <a:pt x="7859850" y="2113154"/>
                  <a:pt x="7863380" y="2109623"/>
                </a:cubicBezTo>
                <a:cubicBezTo>
                  <a:pt x="7866909" y="2106092"/>
                  <a:pt x="7872205" y="2107858"/>
                  <a:pt x="7879267" y="2114919"/>
                </a:cubicBezTo>
                <a:cubicBezTo>
                  <a:pt x="7893386" y="2129040"/>
                  <a:pt x="7905742" y="2137863"/>
                  <a:pt x="7916332" y="2141394"/>
                </a:cubicBezTo>
                <a:cubicBezTo>
                  <a:pt x="7926923" y="2144925"/>
                  <a:pt x="7949869" y="2157280"/>
                  <a:pt x="7985171" y="2178461"/>
                </a:cubicBezTo>
                <a:cubicBezTo>
                  <a:pt x="8013412" y="2185521"/>
                  <a:pt x="8039887" y="2197877"/>
                  <a:pt x="8064598" y="2215527"/>
                </a:cubicBezTo>
                <a:cubicBezTo>
                  <a:pt x="8089309" y="2233177"/>
                  <a:pt x="8101664" y="2249063"/>
                  <a:pt x="8101664" y="2263184"/>
                </a:cubicBezTo>
                <a:cubicBezTo>
                  <a:pt x="8101664" y="2270244"/>
                  <a:pt x="8103431" y="2275540"/>
                  <a:pt x="8106960" y="2279069"/>
                </a:cubicBezTo>
                <a:cubicBezTo>
                  <a:pt x="8110490" y="2282600"/>
                  <a:pt x="8110490" y="2284365"/>
                  <a:pt x="8106960" y="2284365"/>
                </a:cubicBezTo>
                <a:cubicBezTo>
                  <a:pt x="8103431" y="2284365"/>
                  <a:pt x="8101664" y="2280834"/>
                  <a:pt x="8101664" y="2273775"/>
                </a:cubicBezTo>
                <a:cubicBezTo>
                  <a:pt x="8101664" y="2266715"/>
                  <a:pt x="8091075" y="2263184"/>
                  <a:pt x="8069894" y="2263184"/>
                </a:cubicBezTo>
                <a:cubicBezTo>
                  <a:pt x="8062833" y="2263184"/>
                  <a:pt x="8059302" y="2263184"/>
                  <a:pt x="8059302" y="2263184"/>
                </a:cubicBezTo>
                <a:cubicBezTo>
                  <a:pt x="8052242" y="2263184"/>
                  <a:pt x="8045183" y="2259654"/>
                  <a:pt x="8038123" y="2252594"/>
                </a:cubicBezTo>
                <a:lnTo>
                  <a:pt x="8006350" y="2242004"/>
                </a:lnTo>
                <a:cubicBezTo>
                  <a:pt x="8006350" y="2242004"/>
                  <a:pt x="8002821" y="2242004"/>
                  <a:pt x="7995760" y="2242004"/>
                </a:cubicBezTo>
                <a:lnTo>
                  <a:pt x="7953398" y="2220823"/>
                </a:lnTo>
                <a:cubicBezTo>
                  <a:pt x="7946338" y="2227882"/>
                  <a:pt x="7941042" y="2231413"/>
                  <a:pt x="7937513" y="2231413"/>
                </a:cubicBezTo>
                <a:cubicBezTo>
                  <a:pt x="7933983" y="2231413"/>
                  <a:pt x="7928688" y="2227882"/>
                  <a:pt x="7921627" y="2220823"/>
                </a:cubicBezTo>
                <a:lnTo>
                  <a:pt x="7911038" y="2220823"/>
                </a:lnTo>
                <a:cubicBezTo>
                  <a:pt x="7918098" y="2227882"/>
                  <a:pt x="7960460" y="2249063"/>
                  <a:pt x="8038123" y="2284365"/>
                </a:cubicBezTo>
                <a:lnTo>
                  <a:pt x="8080483" y="2316136"/>
                </a:lnTo>
                <a:lnTo>
                  <a:pt x="8101664" y="2337317"/>
                </a:lnTo>
                <a:lnTo>
                  <a:pt x="8112254" y="2358498"/>
                </a:lnTo>
                <a:cubicBezTo>
                  <a:pt x="8105194" y="2358498"/>
                  <a:pt x="8098135" y="2354967"/>
                  <a:pt x="8091075" y="2347908"/>
                </a:cubicBezTo>
                <a:lnTo>
                  <a:pt x="8080483" y="2347908"/>
                </a:lnTo>
                <a:cubicBezTo>
                  <a:pt x="8080483" y="2347908"/>
                  <a:pt x="8076954" y="2347908"/>
                  <a:pt x="8069894" y="2347908"/>
                </a:cubicBezTo>
                <a:cubicBezTo>
                  <a:pt x="8062833" y="2340848"/>
                  <a:pt x="8059302" y="2337317"/>
                  <a:pt x="8059302" y="2337317"/>
                </a:cubicBezTo>
                <a:lnTo>
                  <a:pt x="8006350" y="2305546"/>
                </a:lnTo>
                <a:cubicBezTo>
                  <a:pt x="8006350" y="2305546"/>
                  <a:pt x="8008116" y="2307311"/>
                  <a:pt x="8011646" y="2310841"/>
                </a:cubicBezTo>
                <a:cubicBezTo>
                  <a:pt x="8015175" y="2314371"/>
                  <a:pt x="8016942" y="2316136"/>
                  <a:pt x="8016942" y="2316136"/>
                </a:cubicBezTo>
                <a:lnTo>
                  <a:pt x="7995760" y="2316136"/>
                </a:lnTo>
                <a:cubicBezTo>
                  <a:pt x="7995760" y="2316136"/>
                  <a:pt x="7995760" y="2314371"/>
                  <a:pt x="7995760" y="2310841"/>
                </a:cubicBezTo>
                <a:cubicBezTo>
                  <a:pt x="7995760" y="2307311"/>
                  <a:pt x="7992231" y="2303781"/>
                  <a:pt x="7985171" y="2300250"/>
                </a:cubicBezTo>
                <a:cubicBezTo>
                  <a:pt x="7978109" y="2296721"/>
                  <a:pt x="7972815" y="2293190"/>
                  <a:pt x="7969284" y="2289660"/>
                </a:cubicBezTo>
                <a:cubicBezTo>
                  <a:pt x="7965754" y="2286129"/>
                  <a:pt x="7963990" y="2280834"/>
                  <a:pt x="7963990" y="2273775"/>
                </a:cubicBezTo>
                <a:cubicBezTo>
                  <a:pt x="7963990" y="2266715"/>
                  <a:pt x="7946338" y="2259654"/>
                  <a:pt x="7911038" y="2252594"/>
                </a:cubicBezTo>
                <a:cubicBezTo>
                  <a:pt x="7889856" y="2245533"/>
                  <a:pt x="7875736" y="2238473"/>
                  <a:pt x="7868675" y="2231413"/>
                </a:cubicBezTo>
                <a:cubicBezTo>
                  <a:pt x="7868675" y="2231413"/>
                  <a:pt x="7866909" y="2229648"/>
                  <a:pt x="7863380" y="2226117"/>
                </a:cubicBezTo>
                <a:cubicBezTo>
                  <a:pt x="7859850" y="2222588"/>
                  <a:pt x="7854556" y="2220823"/>
                  <a:pt x="7847494" y="2220823"/>
                </a:cubicBezTo>
                <a:cubicBezTo>
                  <a:pt x="7833375" y="2220823"/>
                  <a:pt x="7826313" y="2219058"/>
                  <a:pt x="7826313" y="2215527"/>
                </a:cubicBezTo>
                <a:cubicBezTo>
                  <a:pt x="7826313" y="2211996"/>
                  <a:pt x="7824548" y="2210232"/>
                  <a:pt x="7821019" y="2210232"/>
                </a:cubicBezTo>
                <a:cubicBezTo>
                  <a:pt x="7817490" y="2210232"/>
                  <a:pt x="7815724" y="2213763"/>
                  <a:pt x="7815724" y="2220823"/>
                </a:cubicBezTo>
                <a:lnTo>
                  <a:pt x="7783952" y="2199642"/>
                </a:lnTo>
                <a:lnTo>
                  <a:pt x="7762772" y="2189051"/>
                </a:lnTo>
                <a:cubicBezTo>
                  <a:pt x="7748652" y="2181992"/>
                  <a:pt x="7739826" y="2176696"/>
                  <a:pt x="7736296" y="2173165"/>
                </a:cubicBezTo>
                <a:cubicBezTo>
                  <a:pt x="7732765" y="2169636"/>
                  <a:pt x="7734530" y="2167871"/>
                  <a:pt x="7741590" y="2167871"/>
                </a:cubicBezTo>
                <a:cubicBezTo>
                  <a:pt x="7741590" y="2160811"/>
                  <a:pt x="7741590" y="2157280"/>
                  <a:pt x="7741590" y="2157280"/>
                </a:cubicBezTo>
                <a:cubicBezTo>
                  <a:pt x="7741590" y="2157280"/>
                  <a:pt x="7738060" y="2157280"/>
                  <a:pt x="7731000" y="2157280"/>
                </a:cubicBezTo>
                <a:lnTo>
                  <a:pt x="7752182" y="2146690"/>
                </a:lnTo>
                <a:cubicBezTo>
                  <a:pt x="7766300" y="2146690"/>
                  <a:pt x="7769832" y="2143159"/>
                  <a:pt x="7762772" y="2136099"/>
                </a:cubicBezTo>
                <a:lnTo>
                  <a:pt x="7773361" y="2125509"/>
                </a:lnTo>
                <a:lnTo>
                  <a:pt x="7773361" y="2114919"/>
                </a:lnTo>
                <a:lnTo>
                  <a:pt x="7752182" y="2114919"/>
                </a:lnTo>
                <a:cubicBezTo>
                  <a:pt x="7752182" y="2114919"/>
                  <a:pt x="7748652" y="2118448"/>
                  <a:pt x="7741590" y="2125509"/>
                </a:cubicBezTo>
                <a:lnTo>
                  <a:pt x="7731000" y="2125509"/>
                </a:lnTo>
                <a:cubicBezTo>
                  <a:pt x="7731000" y="2118448"/>
                  <a:pt x="7734530" y="2114919"/>
                  <a:pt x="7741590" y="2114919"/>
                </a:cubicBezTo>
                <a:lnTo>
                  <a:pt x="7741590" y="2104328"/>
                </a:lnTo>
                <a:lnTo>
                  <a:pt x="7752182" y="2093738"/>
                </a:lnTo>
                <a:cubicBezTo>
                  <a:pt x="7731000" y="2079617"/>
                  <a:pt x="7713348" y="2072557"/>
                  <a:pt x="7699230" y="2072557"/>
                </a:cubicBezTo>
                <a:lnTo>
                  <a:pt x="7678048" y="2061967"/>
                </a:lnTo>
                <a:cubicBezTo>
                  <a:pt x="7670986" y="2054906"/>
                  <a:pt x="7663928" y="2049611"/>
                  <a:pt x="7656867" y="2046080"/>
                </a:cubicBezTo>
                <a:cubicBezTo>
                  <a:pt x="7649807" y="2042550"/>
                  <a:pt x="7640982" y="2037255"/>
                  <a:pt x="7630390" y="2030194"/>
                </a:cubicBezTo>
                <a:cubicBezTo>
                  <a:pt x="7619800" y="2023136"/>
                  <a:pt x="7605682" y="2016074"/>
                  <a:pt x="7588030" y="2009015"/>
                </a:cubicBezTo>
                <a:cubicBezTo>
                  <a:pt x="7570378" y="2001954"/>
                  <a:pt x="7561553" y="1994894"/>
                  <a:pt x="7561553" y="1987834"/>
                </a:cubicBezTo>
                <a:lnTo>
                  <a:pt x="7550963" y="1977242"/>
                </a:lnTo>
                <a:cubicBezTo>
                  <a:pt x="7550963" y="1984303"/>
                  <a:pt x="7547434" y="1987834"/>
                  <a:pt x="7540374" y="1987834"/>
                </a:cubicBezTo>
                <a:lnTo>
                  <a:pt x="7529782" y="1987834"/>
                </a:lnTo>
                <a:cubicBezTo>
                  <a:pt x="7536842" y="1987834"/>
                  <a:pt x="7538607" y="1989598"/>
                  <a:pt x="7535078" y="1993128"/>
                </a:cubicBezTo>
                <a:cubicBezTo>
                  <a:pt x="7531548" y="1996659"/>
                  <a:pt x="7529782" y="1998424"/>
                  <a:pt x="7529782" y="1998424"/>
                </a:cubicBezTo>
                <a:cubicBezTo>
                  <a:pt x="7529782" y="2005484"/>
                  <a:pt x="7526252" y="2005484"/>
                  <a:pt x="7519192" y="1998424"/>
                </a:cubicBezTo>
                <a:cubicBezTo>
                  <a:pt x="7512130" y="1991363"/>
                  <a:pt x="7508601" y="1987834"/>
                  <a:pt x="7508601" y="1987834"/>
                </a:cubicBezTo>
                <a:lnTo>
                  <a:pt x="7508601" y="1998424"/>
                </a:lnTo>
                <a:cubicBezTo>
                  <a:pt x="7508601" y="1998424"/>
                  <a:pt x="7508601" y="2001954"/>
                  <a:pt x="7508601" y="2009015"/>
                </a:cubicBezTo>
                <a:lnTo>
                  <a:pt x="7498011" y="1998424"/>
                </a:lnTo>
                <a:cubicBezTo>
                  <a:pt x="7490951" y="1991363"/>
                  <a:pt x="7487420" y="1987834"/>
                  <a:pt x="7487420" y="1987834"/>
                </a:cubicBezTo>
                <a:cubicBezTo>
                  <a:pt x="7487420" y="1987834"/>
                  <a:pt x="7489186" y="1986069"/>
                  <a:pt x="7492716" y="1982538"/>
                </a:cubicBezTo>
                <a:cubicBezTo>
                  <a:pt x="7496245" y="1979007"/>
                  <a:pt x="7496245" y="1977242"/>
                  <a:pt x="7492716" y="1977242"/>
                </a:cubicBezTo>
                <a:cubicBezTo>
                  <a:pt x="7489186" y="1977242"/>
                  <a:pt x="7487420" y="1977242"/>
                  <a:pt x="7487420" y="1977242"/>
                </a:cubicBezTo>
                <a:cubicBezTo>
                  <a:pt x="7480360" y="1970184"/>
                  <a:pt x="7480360" y="1966653"/>
                  <a:pt x="7487420" y="1966653"/>
                </a:cubicBezTo>
                <a:lnTo>
                  <a:pt x="7476830" y="1966653"/>
                </a:lnTo>
                <a:lnTo>
                  <a:pt x="7466240" y="1945472"/>
                </a:lnTo>
                <a:cubicBezTo>
                  <a:pt x="7473300" y="1945472"/>
                  <a:pt x="7480360" y="1949002"/>
                  <a:pt x="7487420" y="1956063"/>
                </a:cubicBezTo>
                <a:cubicBezTo>
                  <a:pt x="7494482" y="1963122"/>
                  <a:pt x="7501540" y="1964888"/>
                  <a:pt x="7508601" y="1961357"/>
                </a:cubicBezTo>
                <a:cubicBezTo>
                  <a:pt x="7515663" y="1957828"/>
                  <a:pt x="7515663" y="1952532"/>
                  <a:pt x="7508601" y="1945472"/>
                </a:cubicBezTo>
                <a:lnTo>
                  <a:pt x="7487420" y="1924290"/>
                </a:lnTo>
                <a:cubicBezTo>
                  <a:pt x="7487420" y="1924290"/>
                  <a:pt x="7483890" y="1924290"/>
                  <a:pt x="7476830" y="1924290"/>
                </a:cubicBezTo>
                <a:lnTo>
                  <a:pt x="7466240" y="1924290"/>
                </a:lnTo>
                <a:cubicBezTo>
                  <a:pt x="7459178" y="1924290"/>
                  <a:pt x="7452120" y="1924290"/>
                  <a:pt x="7445059" y="1924290"/>
                </a:cubicBezTo>
                <a:cubicBezTo>
                  <a:pt x="7445059" y="1924290"/>
                  <a:pt x="7441530" y="1926055"/>
                  <a:pt x="7434468" y="1929586"/>
                </a:cubicBezTo>
                <a:cubicBezTo>
                  <a:pt x="7427408" y="1933117"/>
                  <a:pt x="7423878" y="1938411"/>
                  <a:pt x="7423878" y="1945472"/>
                </a:cubicBezTo>
                <a:lnTo>
                  <a:pt x="7413288" y="1956063"/>
                </a:lnTo>
                <a:cubicBezTo>
                  <a:pt x="7420348" y="1956063"/>
                  <a:pt x="7423878" y="1959592"/>
                  <a:pt x="7423878" y="1966653"/>
                </a:cubicBezTo>
                <a:cubicBezTo>
                  <a:pt x="7423878" y="1973713"/>
                  <a:pt x="7415053" y="1977242"/>
                  <a:pt x="7397403" y="1977242"/>
                </a:cubicBezTo>
                <a:cubicBezTo>
                  <a:pt x="7379751" y="1977242"/>
                  <a:pt x="7360336" y="1975478"/>
                  <a:pt x="7339155" y="1971948"/>
                </a:cubicBezTo>
                <a:cubicBezTo>
                  <a:pt x="7317974" y="1968417"/>
                  <a:pt x="7303854" y="1964888"/>
                  <a:pt x="7296793" y="1961357"/>
                </a:cubicBezTo>
                <a:cubicBezTo>
                  <a:pt x="7289732" y="1957828"/>
                  <a:pt x="7284437" y="1956063"/>
                  <a:pt x="7280908" y="1956063"/>
                </a:cubicBezTo>
                <a:cubicBezTo>
                  <a:pt x="7277378" y="1956063"/>
                  <a:pt x="7272082" y="1956063"/>
                  <a:pt x="7265022" y="1956063"/>
                </a:cubicBezTo>
                <a:lnTo>
                  <a:pt x="7265022" y="1966653"/>
                </a:lnTo>
                <a:cubicBezTo>
                  <a:pt x="7279142" y="1966653"/>
                  <a:pt x="7289732" y="1973713"/>
                  <a:pt x="7296793" y="1987834"/>
                </a:cubicBezTo>
                <a:lnTo>
                  <a:pt x="7317974" y="1998424"/>
                </a:lnTo>
                <a:lnTo>
                  <a:pt x="7286203" y="1998424"/>
                </a:lnTo>
                <a:cubicBezTo>
                  <a:pt x="7265022" y="1998424"/>
                  <a:pt x="7254432" y="1994894"/>
                  <a:pt x="7254432" y="1987834"/>
                </a:cubicBezTo>
                <a:cubicBezTo>
                  <a:pt x="7247370" y="1987834"/>
                  <a:pt x="7243841" y="1987834"/>
                  <a:pt x="7243841" y="1987834"/>
                </a:cubicBezTo>
                <a:cubicBezTo>
                  <a:pt x="7243841" y="1987834"/>
                  <a:pt x="7243841" y="1991363"/>
                  <a:pt x="7243841" y="1998424"/>
                </a:cubicBezTo>
                <a:lnTo>
                  <a:pt x="7201480" y="2009015"/>
                </a:lnTo>
                <a:lnTo>
                  <a:pt x="7201480" y="1987834"/>
                </a:lnTo>
                <a:cubicBezTo>
                  <a:pt x="7194418" y="1987834"/>
                  <a:pt x="7187360" y="1986069"/>
                  <a:pt x="7180299" y="1982538"/>
                </a:cubicBezTo>
                <a:cubicBezTo>
                  <a:pt x="7173238" y="1979007"/>
                  <a:pt x="7169708" y="1977242"/>
                  <a:pt x="7169708" y="1977242"/>
                </a:cubicBezTo>
                <a:cubicBezTo>
                  <a:pt x="7169708" y="1977242"/>
                  <a:pt x="7169708" y="1980773"/>
                  <a:pt x="7169708" y="1987834"/>
                </a:cubicBezTo>
                <a:lnTo>
                  <a:pt x="7159118" y="1998424"/>
                </a:lnTo>
                <a:cubicBezTo>
                  <a:pt x="7159118" y="1998424"/>
                  <a:pt x="7157352" y="2000188"/>
                  <a:pt x="7153822" y="2003719"/>
                </a:cubicBezTo>
                <a:cubicBezTo>
                  <a:pt x="7150293" y="2007250"/>
                  <a:pt x="7148526" y="2012544"/>
                  <a:pt x="7148526" y="2019605"/>
                </a:cubicBezTo>
                <a:cubicBezTo>
                  <a:pt x="7148526" y="2033725"/>
                  <a:pt x="7155588" y="2033725"/>
                  <a:pt x="7169708" y="2019605"/>
                </a:cubicBezTo>
                <a:cubicBezTo>
                  <a:pt x="7169708" y="2012544"/>
                  <a:pt x="7173238" y="2012544"/>
                  <a:pt x="7180299" y="2019605"/>
                </a:cubicBezTo>
                <a:cubicBezTo>
                  <a:pt x="7187360" y="2026665"/>
                  <a:pt x="7190889" y="2026665"/>
                  <a:pt x="7190889" y="2019605"/>
                </a:cubicBezTo>
                <a:cubicBezTo>
                  <a:pt x="7197949" y="2019605"/>
                  <a:pt x="7201480" y="2021369"/>
                  <a:pt x="7201480" y="2024900"/>
                </a:cubicBezTo>
                <a:cubicBezTo>
                  <a:pt x="7201480" y="2028430"/>
                  <a:pt x="7205010" y="2030194"/>
                  <a:pt x="7212070" y="2030194"/>
                </a:cubicBezTo>
                <a:cubicBezTo>
                  <a:pt x="7212070" y="2044315"/>
                  <a:pt x="7226190" y="2044315"/>
                  <a:pt x="7254432" y="2030194"/>
                </a:cubicBezTo>
                <a:lnTo>
                  <a:pt x="7265022" y="2030194"/>
                </a:lnTo>
                <a:lnTo>
                  <a:pt x="7265022" y="2040786"/>
                </a:lnTo>
                <a:lnTo>
                  <a:pt x="7286203" y="2030194"/>
                </a:lnTo>
                <a:lnTo>
                  <a:pt x="7292822" y="2030194"/>
                </a:lnTo>
                <a:cubicBezTo>
                  <a:pt x="7295470" y="2030194"/>
                  <a:pt x="7296793" y="2030194"/>
                  <a:pt x="7296793" y="2030194"/>
                </a:cubicBezTo>
                <a:lnTo>
                  <a:pt x="7265022" y="2051376"/>
                </a:lnTo>
                <a:cubicBezTo>
                  <a:pt x="7250902" y="2051376"/>
                  <a:pt x="7243841" y="2054906"/>
                  <a:pt x="7243841" y="2061967"/>
                </a:cubicBezTo>
                <a:lnTo>
                  <a:pt x="7243841" y="2072557"/>
                </a:lnTo>
                <a:lnTo>
                  <a:pt x="7275612" y="2093738"/>
                </a:lnTo>
                <a:cubicBezTo>
                  <a:pt x="7289732" y="2093738"/>
                  <a:pt x="7300322" y="2097267"/>
                  <a:pt x="7307384" y="2104328"/>
                </a:cubicBezTo>
                <a:cubicBezTo>
                  <a:pt x="7314444" y="2104328"/>
                  <a:pt x="7317974" y="2104328"/>
                  <a:pt x="7317974" y="2104328"/>
                </a:cubicBezTo>
                <a:cubicBezTo>
                  <a:pt x="7317974" y="2104328"/>
                  <a:pt x="7321504" y="2104328"/>
                  <a:pt x="7328564" y="2104328"/>
                </a:cubicBezTo>
                <a:cubicBezTo>
                  <a:pt x="7328564" y="2104328"/>
                  <a:pt x="7330330" y="2107858"/>
                  <a:pt x="7333860" y="2114919"/>
                </a:cubicBezTo>
                <a:cubicBezTo>
                  <a:pt x="7337389" y="2121978"/>
                  <a:pt x="7335626" y="2125509"/>
                  <a:pt x="7328564" y="2125509"/>
                </a:cubicBezTo>
                <a:lnTo>
                  <a:pt x="7307384" y="2125509"/>
                </a:lnTo>
                <a:cubicBezTo>
                  <a:pt x="7300322" y="2132569"/>
                  <a:pt x="7293264" y="2136099"/>
                  <a:pt x="7286203" y="2136099"/>
                </a:cubicBezTo>
                <a:lnTo>
                  <a:pt x="7286203" y="2125509"/>
                </a:lnTo>
                <a:lnTo>
                  <a:pt x="7275612" y="2114919"/>
                </a:lnTo>
                <a:cubicBezTo>
                  <a:pt x="7268552" y="2114919"/>
                  <a:pt x="7266788" y="2118448"/>
                  <a:pt x="7270318" y="2125509"/>
                </a:cubicBezTo>
                <a:cubicBezTo>
                  <a:pt x="7273847" y="2132569"/>
                  <a:pt x="7272082" y="2136099"/>
                  <a:pt x="7265022" y="2136099"/>
                </a:cubicBezTo>
                <a:cubicBezTo>
                  <a:pt x="7265022" y="2129040"/>
                  <a:pt x="7259726" y="2123744"/>
                  <a:pt x="7249136" y="2120213"/>
                </a:cubicBezTo>
                <a:cubicBezTo>
                  <a:pt x="7238546" y="2116684"/>
                  <a:pt x="7231485" y="2113154"/>
                  <a:pt x="7227956" y="2109623"/>
                </a:cubicBezTo>
                <a:cubicBezTo>
                  <a:pt x="7224426" y="2106092"/>
                  <a:pt x="7222660" y="2104328"/>
                  <a:pt x="7222660" y="2104328"/>
                </a:cubicBezTo>
                <a:lnTo>
                  <a:pt x="7201480" y="2104328"/>
                </a:lnTo>
                <a:lnTo>
                  <a:pt x="7148526" y="2093738"/>
                </a:lnTo>
                <a:lnTo>
                  <a:pt x="7132641" y="2093738"/>
                </a:lnTo>
                <a:cubicBezTo>
                  <a:pt x="7136170" y="2093738"/>
                  <a:pt x="7137937" y="2091973"/>
                  <a:pt x="7137937" y="2088442"/>
                </a:cubicBezTo>
                <a:cubicBezTo>
                  <a:pt x="7137937" y="2084911"/>
                  <a:pt x="7136170" y="2081382"/>
                  <a:pt x="7132641" y="2077852"/>
                </a:cubicBezTo>
                <a:cubicBezTo>
                  <a:pt x="7129112" y="2074321"/>
                  <a:pt x="7125581" y="2074321"/>
                  <a:pt x="7122052" y="2077852"/>
                </a:cubicBezTo>
                <a:cubicBezTo>
                  <a:pt x="7118522" y="2081382"/>
                  <a:pt x="7118522" y="2084911"/>
                  <a:pt x="7122052" y="2088442"/>
                </a:cubicBezTo>
                <a:cubicBezTo>
                  <a:pt x="7125581" y="2091973"/>
                  <a:pt x="7129112" y="2093738"/>
                  <a:pt x="7132641" y="2093738"/>
                </a:cubicBezTo>
                <a:lnTo>
                  <a:pt x="7111462" y="2093738"/>
                </a:lnTo>
                <a:cubicBezTo>
                  <a:pt x="7100870" y="2093738"/>
                  <a:pt x="7095574" y="2095502"/>
                  <a:pt x="7095574" y="2099033"/>
                </a:cubicBezTo>
                <a:cubicBezTo>
                  <a:pt x="7095574" y="2102563"/>
                  <a:pt x="7093810" y="2104328"/>
                  <a:pt x="7090280" y="2104328"/>
                </a:cubicBezTo>
                <a:cubicBezTo>
                  <a:pt x="7086751" y="2104328"/>
                  <a:pt x="7081456" y="2104328"/>
                  <a:pt x="7074395" y="2104328"/>
                </a:cubicBezTo>
                <a:lnTo>
                  <a:pt x="7063804" y="2104328"/>
                </a:lnTo>
                <a:lnTo>
                  <a:pt x="7063804" y="2114919"/>
                </a:lnTo>
                <a:cubicBezTo>
                  <a:pt x="7056744" y="2114919"/>
                  <a:pt x="7053214" y="2111388"/>
                  <a:pt x="7053214" y="2104328"/>
                </a:cubicBezTo>
                <a:cubicBezTo>
                  <a:pt x="7053214" y="2090207"/>
                  <a:pt x="7056744" y="2086677"/>
                  <a:pt x="7063804" y="2093738"/>
                </a:cubicBezTo>
                <a:cubicBezTo>
                  <a:pt x="7070866" y="2093738"/>
                  <a:pt x="7076160" y="2091973"/>
                  <a:pt x="7079689" y="2088442"/>
                </a:cubicBezTo>
                <a:cubicBezTo>
                  <a:pt x="7083218" y="2084911"/>
                  <a:pt x="7081456" y="2083146"/>
                  <a:pt x="7074395" y="2083146"/>
                </a:cubicBezTo>
                <a:cubicBezTo>
                  <a:pt x="7067333" y="2083146"/>
                  <a:pt x="7063804" y="2083146"/>
                  <a:pt x="7063804" y="2083146"/>
                </a:cubicBezTo>
                <a:cubicBezTo>
                  <a:pt x="7063804" y="2076088"/>
                  <a:pt x="7062039" y="2072557"/>
                  <a:pt x="7058510" y="2072557"/>
                </a:cubicBezTo>
                <a:cubicBezTo>
                  <a:pt x="7054978" y="2072557"/>
                  <a:pt x="7051448" y="2072557"/>
                  <a:pt x="7047918" y="2072557"/>
                </a:cubicBezTo>
                <a:cubicBezTo>
                  <a:pt x="7044389" y="2072557"/>
                  <a:pt x="7040858" y="2074321"/>
                  <a:pt x="7037328" y="2077852"/>
                </a:cubicBezTo>
                <a:cubicBezTo>
                  <a:pt x="7033799" y="2081382"/>
                  <a:pt x="7028504" y="2083146"/>
                  <a:pt x="7021443" y="2083146"/>
                </a:cubicBezTo>
                <a:cubicBezTo>
                  <a:pt x="7014381" y="2083146"/>
                  <a:pt x="7010852" y="2083146"/>
                  <a:pt x="7010852" y="2083146"/>
                </a:cubicBezTo>
                <a:cubicBezTo>
                  <a:pt x="7010852" y="2090207"/>
                  <a:pt x="7000262" y="2093738"/>
                  <a:pt x="6979081" y="2093738"/>
                </a:cubicBezTo>
                <a:lnTo>
                  <a:pt x="6968491" y="2093738"/>
                </a:lnTo>
                <a:cubicBezTo>
                  <a:pt x="6968491" y="2086677"/>
                  <a:pt x="6966725" y="2083146"/>
                  <a:pt x="6963196" y="2083146"/>
                </a:cubicBezTo>
                <a:cubicBezTo>
                  <a:pt x="6959666" y="2083146"/>
                  <a:pt x="6957900" y="2083146"/>
                  <a:pt x="6957900" y="2083146"/>
                </a:cubicBezTo>
                <a:cubicBezTo>
                  <a:pt x="6943780" y="2083146"/>
                  <a:pt x="6936718" y="2083146"/>
                  <a:pt x="6936718" y="2083146"/>
                </a:cubicBezTo>
                <a:cubicBezTo>
                  <a:pt x="6936718" y="2076088"/>
                  <a:pt x="6934954" y="2072557"/>
                  <a:pt x="6931424" y="2072557"/>
                </a:cubicBezTo>
                <a:cubicBezTo>
                  <a:pt x="6927895" y="2072557"/>
                  <a:pt x="6926129" y="2072557"/>
                  <a:pt x="6926129" y="2072557"/>
                </a:cubicBezTo>
                <a:lnTo>
                  <a:pt x="6894358" y="2072557"/>
                </a:lnTo>
                <a:cubicBezTo>
                  <a:pt x="6894358" y="2065496"/>
                  <a:pt x="6890828" y="2061967"/>
                  <a:pt x="6883766" y="2061967"/>
                </a:cubicBezTo>
                <a:cubicBezTo>
                  <a:pt x="6876706" y="2061967"/>
                  <a:pt x="6873177" y="2058436"/>
                  <a:pt x="6873177" y="2051376"/>
                </a:cubicBezTo>
                <a:cubicBezTo>
                  <a:pt x="6873177" y="2051376"/>
                  <a:pt x="6871410" y="2051376"/>
                  <a:pt x="6867881" y="2051376"/>
                </a:cubicBezTo>
                <a:cubicBezTo>
                  <a:pt x="6864352" y="2051376"/>
                  <a:pt x="6859056" y="2051376"/>
                  <a:pt x="6851996" y="2051376"/>
                </a:cubicBezTo>
                <a:lnTo>
                  <a:pt x="6820224" y="2051376"/>
                </a:lnTo>
                <a:cubicBezTo>
                  <a:pt x="6813164" y="2044315"/>
                  <a:pt x="6799044" y="2037255"/>
                  <a:pt x="6777862" y="2030194"/>
                </a:cubicBezTo>
                <a:cubicBezTo>
                  <a:pt x="6770802" y="2030194"/>
                  <a:pt x="6761977" y="2030194"/>
                  <a:pt x="6751387" y="2030194"/>
                </a:cubicBezTo>
                <a:cubicBezTo>
                  <a:pt x="6740796" y="2030194"/>
                  <a:pt x="6730206" y="2028430"/>
                  <a:pt x="6719616" y="2024900"/>
                </a:cubicBezTo>
                <a:cubicBezTo>
                  <a:pt x="6709025" y="2021369"/>
                  <a:pt x="6700200" y="2019605"/>
                  <a:pt x="6693140" y="2019605"/>
                </a:cubicBezTo>
                <a:lnTo>
                  <a:pt x="6693140" y="2030194"/>
                </a:lnTo>
                <a:cubicBezTo>
                  <a:pt x="6714320" y="2044315"/>
                  <a:pt x="6728440" y="2047846"/>
                  <a:pt x="6735502" y="2040786"/>
                </a:cubicBezTo>
                <a:lnTo>
                  <a:pt x="6746092" y="2040786"/>
                </a:lnTo>
                <a:cubicBezTo>
                  <a:pt x="6753152" y="2047846"/>
                  <a:pt x="6754916" y="2051376"/>
                  <a:pt x="6751387" y="2051376"/>
                </a:cubicBezTo>
                <a:cubicBezTo>
                  <a:pt x="6747858" y="2051376"/>
                  <a:pt x="6739032" y="2051376"/>
                  <a:pt x="6724910" y="2051376"/>
                </a:cubicBezTo>
                <a:cubicBezTo>
                  <a:pt x="6703730" y="2051376"/>
                  <a:pt x="6686079" y="2051376"/>
                  <a:pt x="6671958" y="2051376"/>
                </a:cubicBezTo>
                <a:lnTo>
                  <a:pt x="6661368" y="2030194"/>
                </a:lnTo>
                <a:lnTo>
                  <a:pt x="6650778" y="2030194"/>
                </a:lnTo>
                <a:cubicBezTo>
                  <a:pt x="6643717" y="2030194"/>
                  <a:pt x="6640188" y="2033725"/>
                  <a:pt x="6640188" y="2040786"/>
                </a:cubicBezTo>
                <a:lnTo>
                  <a:pt x="6640188" y="2035490"/>
                </a:lnTo>
                <a:cubicBezTo>
                  <a:pt x="6640188" y="2031959"/>
                  <a:pt x="6640188" y="2030194"/>
                  <a:pt x="6640188" y="2030194"/>
                </a:cubicBezTo>
                <a:cubicBezTo>
                  <a:pt x="6640188" y="2009015"/>
                  <a:pt x="6633127" y="1998424"/>
                  <a:pt x="6619006" y="1998424"/>
                </a:cubicBezTo>
                <a:lnTo>
                  <a:pt x="6576646" y="1987834"/>
                </a:lnTo>
                <a:cubicBezTo>
                  <a:pt x="6583706" y="1987834"/>
                  <a:pt x="6589002" y="1984303"/>
                  <a:pt x="6592531" y="1977242"/>
                </a:cubicBezTo>
                <a:cubicBezTo>
                  <a:pt x="6596060" y="1970184"/>
                  <a:pt x="6594296" y="1966653"/>
                  <a:pt x="6587236" y="1966653"/>
                </a:cubicBezTo>
                <a:lnTo>
                  <a:pt x="6576646" y="1966653"/>
                </a:lnTo>
                <a:lnTo>
                  <a:pt x="6513102" y="1956063"/>
                </a:lnTo>
                <a:lnTo>
                  <a:pt x="6502512" y="1956063"/>
                </a:lnTo>
                <a:cubicBezTo>
                  <a:pt x="6502512" y="1963122"/>
                  <a:pt x="6498983" y="1966653"/>
                  <a:pt x="6491922" y="1966653"/>
                </a:cubicBezTo>
                <a:cubicBezTo>
                  <a:pt x="6484861" y="1966653"/>
                  <a:pt x="6484861" y="1963122"/>
                  <a:pt x="6491922" y="1956063"/>
                </a:cubicBezTo>
                <a:lnTo>
                  <a:pt x="6481332" y="1945472"/>
                </a:lnTo>
                <a:cubicBezTo>
                  <a:pt x="6474271" y="1945472"/>
                  <a:pt x="6470740" y="1945472"/>
                  <a:pt x="6470740" y="1945472"/>
                </a:cubicBezTo>
                <a:cubicBezTo>
                  <a:pt x="6470740" y="1945472"/>
                  <a:pt x="6470740" y="1943707"/>
                  <a:pt x="6470740" y="1940176"/>
                </a:cubicBezTo>
                <a:cubicBezTo>
                  <a:pt x="6470740" y="1936646"/>
                  <a:pt x="6467211" y="1938411"/>
                  <a:pt x="6460150" y="1945472"/>
                </a:cubicBezTo>
                <a:cubicBezTo>
                  <a:pt x="6460150" y="1945472"/>
                  <a:pt x="6463680" y="1947236"/>
                  <a:pt x="6470740" y="1950767"/>
                </a:cubicBezTo>
                <a:cubicBezTo>
                  <a:pt x="6477802" y="1954297"/>
                  <a:pt x="6477802" y="1959592"/>
                  <a:pt x="6470740" y="1966653"/>
                </a:cubicBezTo>
                <a:cubicBezTo>
                  <a:pt x="6470740" y="1959592"/>
                  <a:pt x="6463680" y="1956063"/>
                  <a:pt x="6449560" y="1956063"/>
                </a:cubicBezTo>
                <a:lnTo>
                  <a:pt x="6438970" y="1945472"/>
                </a:lnTo>
                <a:cubicBezTo>
                  <a:pt x="6446031" y="1945472"/>
                  <a:pt x="6446031" y="1941941"/>
                  <a:pt x="6438970" y="1934882"/>
                </a:cubicBezTo>
                <a:cubicBezTo>
                  <a:pt x="6424850" y="1927821"/>
                  <a:pt x="6414259" y="1931351"/>
                  <a:pt x="6407198" y="1945472"/>
                </a:cubicBezTo>
                <a:cubicBezTo>
                  <a:pt x="6407198" y="1952532"/>
                  <a:pt x="6401903" y="1952532"/>
                  <a:pt x="6391313" y="1945472"/>
                </a:cubicBezTo>
                <a:cubicBezTo>
                  <a:pt x="6380723" y="1938411"/>
                  <a:pt x="6375428" y="1931351"/>
                  <a:pt x="6375428" y="1924290"/>
                </a:cubicBezTo>
                <a:lnTo>
                  <a:pt x="6333066" y="1934882"/>
                </a:lnTo>
                <a:lnTo>
                  <a:pt x="6343656" y="1945472"/>
                </a:lnTo>
                <a:lnTo>
                  <a:pt x="6354246" y="1934882"/>
                </a:lnTo>
                <a:cubicBezTo>
                  <a:pt x="6361306" y="1934882"/>
                  <a:pt x="6368367" y="1934882"/>
                  <a:pt x="6375428" y="1934882"/>
                </a:cubicBezTo>
                <a:lnTo>
                  <a:pt x="6375428" y="1945472"/>
                </a:lnTo>
                <a:cubicBezTo>
                  <a:pt x="6375428" y="1952532"/>
                  <a:pt x="6378957" y="1956063"/>
                  <a:pt x="6386018" y="1956063"/>
                </a:cubicBezTo>
                <a:cubicBezTo>
                  <a:pt x="6400138" y="1963122"/>
                  <a:pt x="6403669" y="1970184"/>
                  <a:pt x="6396608" y="1977242"/>
                </a:cubicBezTo>
                <a:lnTo>
                  <a:pt x="6364836" y="1977242"/>
                </a:lnTo>
                <a:lnTo>
                  <a:pt x="6311884" y="1966653"/>
                </a:lnTo>
                <a:cubicBezTo>
                  <a:pt x="6311884" y="1959592"/>
                  <a:pt x="6306590" y="1954297"/>
                  <a:pt x="6295998" y="1950767"/>
                </a:cubicBezTo>
                <a:cubicBezTo>
                  <a:pt x="6285409" y="1947236"/>
                  <a:pt x="6276584" y="1949002"/>
                  <a:pt x="6269524" y="1956063"/>
                </a:cubicBezTo>
                <a:lnTo>
                  <a:pt x="6311884" y="1977242"/>
                </a:lnTo>
                <a:cubicBezTo>
                  <a:pt x="6318946" y="1977242"/>
                  <a:pt x="6322476" y="1977242"/>
                  <a:pt x="6322476" y="1977242"/>
                </a:cubicBezTo>
                <a:cubicBezTo>
                  <a:pt x="6322476" y="1977242"/>
                  <a:pt x="6326005" y="1977242"/>
                  <a:pt x="6333066" y="1977242"/>
                </a:cubicBezTo>
                <a:cubicBezTo>
                  <a:pt x="6347186" y="1991363"/>
                  <a:pt x="6357776" y="1998424"/>
                  <a:pt x="6364836" y="1998424"/>
                </a:cubicBezTo>
                <a:lnTo>
                  <a:pt x="6375428" y="1998424"/>
                </a:lnTo>
                <a:lnTo>
                  <a:pt x="6386018" y="2009015"/>
                </a:lnTo>
                <a:cubicBezTo>
                  <a:pt x="6393079" y="2009015"/>
                  <a:pt x="6400138" y="2009015"/>
                  <a:pt x="6407198" y="2009015"/>
                </a:cubicBezTo>
                <a:cubicBezTo>
                  <a:pt x="6414259" y="2009015"/>
                  <a:pt x="6417788" y="2012544"/>
                  <a:pt x="6417788" y="2019605"/>
                </a:cubicBezTo>
                <a:lnTo>
                  <a:pt x="6446030" y="2026665"/>
                </a:lnTo>
                <a:lnTo>
                  <a:pt x="6438970" y="2019605"/>
                </a:lnTo>
                <a:cubicBezTo>
                  <a:pt x="6438970" y="2019605"/>
                  <a:pt x="6444265" y="2019605"/>
                  <a:pt x="6454855" y="2019605"/>
                </a:cubicBezTo>
                <a:cubicBezTo>
                  <a:pt x="6465446" y="2019605"/>
                  <a:pt x="6470740" y="2023136"/>
                  <a:pt x="6470740" y="2030194"/>
                </a:cubicBezTo>
                <a:lnTo>
                  <a:pt x="6460150" y="2030194"/>
                </a:lnTo>
                <a:cubicBezTo>
                  <a:pt x="6474271" y="2030194"/>
                  <a:pt x="6483098" y="2033725"/>
                  <a:pt x="6486627" y="2040786"/>
                </a:cubicBezTo>
                <a:cubicBezTo>
                  <a:pt x="6490156" y="2047846"/>
                  <a:pt x="6491922" y="2051376"/>
                  <a:pt x="6491922" y="2051376"/>
                </a:cubicBezTo>
                <a:lnTo>
                  <a:pt x="6491922" y="2040786"/>
                </a:lnTo>
                <a:lnTo>
                  <a:pt x="6513102" y="2040786"/>
                </a:lnTo>
                <a:lnTo>
                  <a:pt x="6513102" y="2051376"/>
                </a:lnTo>
                <a:lnTo>
                  <a:pt x="6513102" y="2061967"/>
                </a:lnTo>
                <a:cubicBezTo>
                  <a:pt x="6513102" y="2061967"/>
                  <a:pt x="6527223" y="2065496"/>
                  <a:pt x="6555464" y="2072557"/>
                </a:cubicBezTo>
                <a:lnTo>
                  <a:pt x="6608416" y="2083146"/>
                </a:lnTo>
                <a:lnTo>
                  <a:pt x="6597826" y="2072557"/>
                </a:lnTo>
                <a:lnTo>
                  <a:pt x="6597826" y="2061967"/>
                </a:lnTo>
                <a:cubicBezTo>
                  <a:pt x="6597826" y="2069026"/>
                  <a:pt x="6604887" y="2072557"/>
                  <a:pt x="6619006" y="2072557"/>
                </a:cubicBezTo>
                <a:lnTo>
                  <a:pt x="6640188" y="2093738"/>
                </a:lnTo>
                <a:lnTo>
                  <a:pt x="6650778" y="2093738"/>
                </a:lnTo>
                <a:cubicBezTo>
                  <a:pt x="6650778" y="2093738"/>
                  <a:pt x="6656073" y="2095502"/>
                  <a:pt x="6666664" y="2099033"/>
                </a:cubicBezTo>
                <a:cubicBezTo>
                  <a:pt x="6677254" y="2102563"/>
                  <a:pt x="6686079" y="2106092"/>
                  <a:pt x="6693140" y="2109623"/>
                </a:cubicBezTo>
                <a:cubicBezTo>
                  <a:pt x="6700200" y="2113154"/>
                  <a:pt x="6709025" y="2116684"/>
                  <a:pt x="6719616" y="2120213"/>
                </a:cubicBezTo>
                <a:cubicBezTo>
                  <a:pt x="6730206" y="2123744"/>
                  <a:pt x="6735502" y="2125509"/>
                  <a:pt x="6735502" y="2125509"/>
                </a:cubicBezTo>
                <a:cubicBezTo>
                  <a:pt x="6749621" y="2125509"/>
                  <a:pt x="6760212" y="2125509"/>
                  <a:pt x="6767272" y="2125509"/>
                </a:cubicBezTo>
                <a:lnTo>
                  <a:pt x="6777862" y="2136099"/>
                </a:lnTo>
                <a:lnTo>
                  <a:pt x="6756682" y="2136099"/>
                </a:lnTo>
                <a:lnTo>
                  <a:pt x="6767272" y="2146690"/>
                </a:lnTo>
                <a:cubicBezTo>
                  <a:pt x="6781392" y="2153750"/>
                  <a:pt x="6791984" y="2157280"/>
                  <a:pt x="6799044" y="2157280"/>
                </a:cubicBezTo>
                <a:lnTo>
                  <a:pt x="6799044" y="2146690"/>
                </a:lnTo>
                <a:lnTo>
                  <a:pt x="6809634" y="2136099"/>
                </a:lnTo>
                <a:cubicBezTo>
                  <a:pt x="6816696" y="2136099"/>
                  <a:pt x="6820224" y="2136099"/>
                  <a:pt x="6820224" y="2136099"/>
                </a:cubicBezTo>
                <a:lnTo>
                  <a:pt x="6830814" y="2136099"/>
                </a:lnTo>
                <a:cubicBezTo>
                  <a:pt x="6830814" y="2143159"/>
                  <a:pt x="6830814" y="2146690"/>
                  <a:pt x="6830814" y="2146690"/>
                </a:cubicBezTo>
                <a:cubicBezTo>
                  <a:pt x="6837876" y="2146690"/>
                  <a:pt x="6837876" y="2150221"/>
                  <a:pt x="6830814" y="2157280"/>
                </a:cubicBezTo>
                <a:cubicBezTo>
                  <a:pt x="6830814" y="2164340"/>
                  <a:pt x="6844936" y="2171400"/>
                  <a:pt x="6873177" y="2178461"/>
                </a:cubicBezTo>
                <a:cubicBezTo>
                  <a:pt x="6880237" y="2178461"/>
                  <a:pt x="6885532" y="2178461"/>
                  <a:pt x="6889062" y="2178461"/>
                </a:cubicBezTo>
                <a:cubicBezTo>
                  <a:pt x="6892592" y="2178461"/>
                  <a:pt x="6894358" y="2174930"/>
                  <a:pt x="6894358" y="2167871"/>
                </a:cubicBezTo>
                <a:lnTo>
                  <a:pt x="6915539" y="2167871"/>
                </a:lnTo>
                <a:cubicBezTo>
                  <a:pt x="6936718" y="2174930"/>
                  <a:pt x="6950840" y="2178461"/>
                  <a:pt x="6957900" y="2178461"/>
                </a:cubicBezTo>
                <a:lnTo>
                  <a:pt x="6968491" y="2178461"/>
                </a:lnTo>
                <a:lnTo>
                  <a:pt x="6968491" y="2189051"/>
                </a:lnTo>
                <a:cubicBezTo>
                  <a:pt x="6975552" y="2196111"/>
                  <a:pt x="6980847" y="2197877"/>
                  <a:pt x="6984376" y="2194346"/>
                </a:cubicBezTo>
                <a:cubicBezTo>
                  <a:pt x="6987906" y="2190817"/>
                  <a:pt x="6991437" y="2189051"/>
                  <a:pt x="6994966" y="2189051"/>
                </a:cubicBezTo>
                <a:cubicBezTo>
                  <a:pt x="6998496" y="2189051"/>
                  <a:pt x="7000262" y="2190817"/>
                  <a:pt x="7000262" y="2194346"/>
                </a:cubicBezTo>
                <a:cubicBezTo>
                  <a:pt x="7000262" y="2197877"/>
                  <a:pt x="7000262" y="2199642"/>
                  <a:pt x="7000262" y="2199642"/>
                </a:cubicBezTo>
                <a:cubicBezTo>
                  <a:pt x="6993200" y="2199642"/>
                  <a:pt x="6989670" y="2199642"/>
                  <a:pt x="6989670" y="2199642"/>
                </a:cubicBezTo>
                <a:cubicBezTo>
                  <a:pt x="6989670" y="2199642"/>
                  <a:pt x="6989670" y="2203173"/>
                  <a:pt x="6989670" y="2210232"/>
                </a:cubicBezTo>
                <a:cubicBezTo>
                  <a:pt x="6996732" y="2210232"/>
                  <a:pt x="7002026" y="2208467"/>
                  <a:pt x="7005558" y="2204937"/>
                </a:cubicBezTo>
                <a:cubicBezTo>
                  <a:pt x="7009087" y="2201407"/>
                  <a:pt x="7017914" y="2199642"/>
                  <a:pt x="7032033" y="2199642"/>
                </a:cubicBezTo>
                <a:cubicBezTo>
                  <a:pt x="7039093" y="2199642"/>
                  <a:pt x="7046154" y="2201407"/>
                  <a:pt x="7053214" y="2204937"/>
                </a:cubicBezTo>
                <a:cubicBezTo>
                  <a:pt x="7060274" y="2208467"/>
                  <a:pt x="7067333" y="2210232"/>
                  <a:pt x="7074395" y="2210232"/>
                </a:cubicBezTo>
                <a:lnTo>
                  <a:pt x="7084985" y="2220823"/>
                </a:lnTo>
                <a:cubicBezTo>
                  <a:pt x="7092045" y="2220823"/>
                  <a:pt x="7097341" y="2219058"/>
                  <a:pt x="7100870" y="2215527"/>
                </a:cubicBezTo>
                <a:cubicBezTo>
                  <a:pt x="7104400" y="2211996"/>
                  <a:pt x="7109696" y="2213763"/>
                  <a:pt x="7116756" y="2220823"/>
                </a:cubicBezTo>
                <a:cubicBezTo>
                  <a:pt x="7130876" y="2220823"/>
                  <a:pt x="7141466" y="2220823"/>
                  <a:pt x="7148526" y="2220823"/>
                </a:cubicBezTo>
                <a:cubicBezTo>
                  <a:pt x="7155588" y="2220823"/>
                  <a:pt x="7162648" y="2224352"/>
                  <a:pt x="7169708" y="2231413"/>
                </a:cubicBezTo>
                <a:cubicBezTo>
                  <a:pt x="7183828" y="2231413"/>
                  <a:pt x="7190889" y="2231413"/>
                  <a:pt x="7190889" y="2231413"/>
                </a:cubicBezTo>
                <a:lnTo>
                  <a:pt x="7201480" y="2242004"/>
                </a:lnTo>
                <a:cubicBezTo>
                  <a:pt x="7215600" y="2242004"/>
                  <a:pt x="7224426" y="2243769"/>
                  <a:pt x="7227956" y="2247298"/>
                </a:cubicBezTo>
                <a:cubicBezTo>
                  <a:pt x="7231485" y="2250829"/>
                  <a:pt x="7240312" y="2252594"/>
                  <a:pt x="7254432" y="2252594"/>
                </a:cubicBezTo>
                <a:lnTo>
                  <a:pt x="7254432" y="2263184"/>
                </a:lnTo>
                <a:cubicBezTo>
                  <a:pt x="7261492" y="2263184"/>
                  <a:pt x="7265022" y="2266715"/>
                  <a:pt x="7265022" y="2273775"/>
                </a:cubicBezTo>
                <a:cubicBezTo>
                  <a:pt x="7265022" y="2280834"/>
                  <a:pt x="7252666" y="2284365"/>
                  <a:pt x="7227956" y="2284365"/>
                </a:cubicBezTo>
                <a:cubicBezTo>
                  <a:pt x="7203245" y="2284365"/>
                  <a:pt x="7187360" y="2284365"/>
                  <a:pt x="7180299" y="2284365"/>
                </a:cubicBezTo>
                <a:cubicBezTo>
                  <a:pt x="7173238" y="2284365"/>
                  <a:pt x="7166178" y="2284365"/>
                  <a:pt x="7159118" y="2284365"/>
                </a:cubicBezTo>
                <a:cubicBezTo>
                  <a:pt x="7152058" y="2284365"/>
                  <a:pt x="7144997" y="2284365"/>
                  <a:pt x="7137937" y="2284365"/>
                </a:cubicBezTo>
                <a:lnTo>
                  <a:pt x="7169708" y="2294956"/>
                </a:lnTo>
                <a:cubicBezTo>
                  <a:pt x="7205010" y="2294956"/>
                  <a:pt x="7222660" y="2294956"/>
                  <a:pt x="7222660" y="2294956"/>
                </a:cubicBezTo>
                <a:lnTo>
                  <a:pt x="7222660" y="2305546"/>
                </a:lnTo>
                <a:lnTo>
                  <a:pt x="7233251" y="2316136"/>
                </a:lnTo>
                <a:lnTo>
                  <a:pt x="7254432" y="2326727"/>
                </a:lnTo>
                <a:lnTo>
                  <a:pt x="7243841" y="2326727"/>
                </a:lnTo>
                <a:lnTo>
                  <a:pt x="7233251" y="2326727"/>
                </a:lnTo>
                <a:cubicBezTo>
                  <a:pt x="7240312" y="2326727"/>
                  <a:pt x="7240312" y="2330256"/>
                  <a:pt x="7233251" y="2337317"/>
                </a:cubicBezTo>
                <a:lnTo>
                  <a:pt x="7212070" y="2326727"/>
                </a:lnTo>
                <a:lnTo>
                  <a:pt x="7212070" y="2321431"/>
                </a:lnTo>
                <a:cubicBezTo>
                  <a:pt x="7212070" y="2324962"/>
                  <a:pt x="7208540" y="2326727"/>
                  <a:pt x="7201480" y="2326727"/>
                </a:cubicBezTo>
                <a:lnTo>
                  <a:pt x="7190889" y="2326727"/>
                </a:lnTo>
                <a:lnTo>
                  <a:pt x="7159118" y="2316136"/>
                </a:lnTo>
                <a:lnTo>
                  <a:pt x="7084985" y="2294956"/>
                </a:lnTo>
                <a:cubicBezTo>
                  <a:pt x="7070866" y="2294956"/>
                  <a:pt x="7060274" y="2291425"/>
                  <a:pt x="7053214" y="2284365"/>
                </a:cubicBezTo>
                <a:cubicBezTo>
                  <a:pt x="7046154" y="2277304"/>
                  <a:pt x="7042622" y="2273775"/>
                  <a:pt x="7042622" y="2273775"/>
                </a:cubicBezTo>
                <a:cubicBezTo>
                  <a:pt x="7042622" y="2273775"/>
                  <a:pt x="7046154" y="2270244"/>
                  <a:pt x="7053214" y="2263184"/>
                </a:cubicBezTo>
                <a:lnTo>
                  <a:pt x="7063804" y="2252594"/>
                </a:lnTo>
                <a:cubicBezTo>
                  <a:pt x="7063804" y="2252594"/>
                  <a:pt x="7063804" y="2256125"/>
                  <a:pt x="7063804" y="2263184"/>
                </a:cubicBezTo>
                <a:cubicBezTo>
                  <a:pt x="7063804" y="2270244"/>
                  <a:pt x="7067333" y="2273775"/>
                  <a:pt x="7074395" y="2273775"/>
                </a:cubicBezTo>
                <a:cubicBezTo>
                  <a:pt x="7081456" y="2280834"/>
                  <a:pt x="7088514" y="2284365"/>
                  <a:pt x="7095574" y="2284365"/>
                </a:cubicBezTo>
                <a:cubicBezTo>
                  <a:pt x="7102636" y="2284365"/>
                  <a:pt x="7109696" y="2280834"/>
                  <a:pt x="7116756" y="2273775"/>
                </a:cubicBezTo>
                <a:lnTo>
                  <a:pt x="7127347" y="2263184"/>
                </a:lnTo>
                <a:cubicBezTo>
                  <a:pt x="7120285" y="2263184"/>
                  <a:pt x="7113226" y="2263184"/>
                  <a:pt x="7106166" y="2263184"/>
                </a:cubicBezTo>
                <a:cubicBezTo>
                  <a:pt x="7077924" y="2256125"/>
                  <a:pt x="7063804" y="2249063"/>
                  <a:pt x="7063804" y="2242004"/>
                </a:cubicBezTo>
                <a:lnTo>
                  <a:pt x="7042622" y="2231413"/>
                </a:lnTo>
                <a:lnTo>
                  <a:pt x="7042622" y="2242004"/>
                </a:lnTo>
                <a:lnTo>
                  <a:pt x="7021443" y="2242004"/>
                </a:lnTo>
                <a:cubicBezTo>
                  <a:pt x="7014381" y="2242004"/>
                  <a:pt x="7007322" y="2242004"/>
                  <a:pt x="7000262" y="2242004"/>
                </a:cubicBezTo>
                <a:cubicBezTo>
                  <a:pt x="7000262" y="2249063"/>
                  <a:pt x="7007322" y="2256125"/>
                  <a:pt x="7021443" y="2263184"/>
                </a:cubicBezTo>
                <a:lnTo>
                  <a:pt x="7010852" y="2263184"/>
                </a:lnTo>
                <a:cubicBezTo>
                  <a:pt x="7010852" y="2263184"/>
                  <a:pt x="7007322" y="2263184"/>
                  <a:pt x="7000262" y="2263184"/>
                </a:cubicBezTo>
                <a:cubicBezTo>
                  <a:pt x="7000262" y="2270244"/>
                  <a:pt x="6994966" y="2272010"/>
                  <a:pt x="6984376" y="2268479"/>
                </a:cubicBezTo>
                <a:cubicBezTo>
                  <a:pt x="6973785" y="2264948"/>
                  <a:pt x="6968491" y="2266715"/>
                  <a:pt x="6968491" y="2273775"/>
                </a:cubicBezTo>
                <a:lnTo>
                  <a:pt x="6957900" y="2284365"/>
                </a:lnTo>
                <a:cubicBezTo>
                  <a:pt x="6964960" y="2291425"/>
                  <a:pt x="6968491" y="2294956"/>
                  <a:pt x="6968491" y="2294956"/>
                </a:cubicBezTo>
                <a:cubicBezTo>
                  <a:pt x="6968491" y="2294956"/>
                  <a:pt x="6964960" y="2294956"/>
                  <a:pt x="6957900" y="2294956"/>
                </a:cubicBezTo>
                <a:lnTo>
                  <a:pt x="6957900" y="2305546"/>
                </a:lnTo>
                <a:cubicBezTo>
                  <a:pt x="6964960" y="2305546"/>
                  <a:pt x="6966725" y="2309077"/>
                  <a:pt x="6963196" y="2316136"/>
                </a:cubicBezTo>
                <a:cubicBezTo>
                  <a:pt x="6959666" y="2323196"/>
                  <a:pt x="6961429" y="2326727"/>
                  <a:pt x="6968491" y="2326727"/>
                </a:cubicBezTo>
                <a:cubicBezTo>
                  <a:pt x="6975552" y="2326727"/>
                  <a:pt x="6975552" y="2330256"/>
                  <a:pt x="6968491" y="2337317"/>
                </a:cubicBezTo>
                <a:cubicBezTo>
                  <a:pt x="6961429" y="2337317"/>
                  <a:pt x="6957900" y="2333787"/>
                  <a:pt x="6957900" y="2326727"/>
                </a:cubicBezTo>
                <a:lnTo>
                  <a:pt x="6873177" y="2305546"/>
                </a:lnTo>
                <a:cubicBezTo>
                  <a:pt x="6851996" y="2305546"/>
                  <a:pt x="6841406" y="2302015"/>
                  <a:pt x="6841406" y="2294956"/>
                </a:cubicBezTo>
                <a:cubicBezTo>
                  <a:pt x="6834344" y="2294956"/>
                  <a:pt x="6830814" y="2294956"/>
                  <a:pt x="6830814" y="2294956"/>
                </a:cubicBezTo>
                <a:cubicBezTo>
                  <a:pt x="6830814" y="2294956"/>
                  <a:pt x="6827285" y="2298485"/>
                  <a:pt x="6820224" y="2305546"/>
                </a:cubicBezTo>
                <a:cubicBezTo>
                  <a:pt x="6820224" y="2305546"/>
                  <a:pt x="6818458" y="2303781"/>
                  <a:pt x="6814929" y="2300250"/>
                </a:cubicBezTo>
                <a:cubicBezTo>
                  <a:pt x="6811400" y="2296721"/>
                  <a:pt x="6802573" y="2294956"/>
                  <a:pt x="6788454" y="2294956"/>
                </a:cubicBezTo>
                <a:cubicBezTo>
                  <a:pt x="6795514" y="2287896"/>
                  <a:pt x="6795514" y="2284365"/>
                  <a:pt x="6788454" y="2284365"/>
                </a:cubicBezTo>
                <a:lnTo>
                  <a:pt x="6799044" y="2252594"/>
                </a:lnTo>
                <a:cubicBezTo>
                  <a:pt x="6813164" y="2259654"/>
                  <a:pt x="6830814" y="2266715"/>
                  <a:pt x="6851996" y="2273775"/>
                </a:cubicBezTo>
                <a:cubicBezTo>
                  <a:pt x="6859056" y="2273775"/>
                  <a:pt x="6864352" y="2275540"/>
                  <a:pt x="6867881" y="2279069"/>
                </a:cubicBezTo>
                <a:cubicBezTo>
                  <a:pt x="6871410" y="2282600"/>
                  <a:pt x="6876706" y="2284365"/>
                  <a:pt x="6883766" y="2284365"/>
                </a:cubicBezTo>
                <a:lnTo>
                  <a:pt x="6894358" y="2284365"/>
                </a:lnTo>
                <a:cubicBezTo>
                  <a:pt x="6880237" y="2270244"/>
                  <a:pt x="6859056" y="2263184"/>
                  <a:pt x="6830814" y="2263184"/>
                </a:cubicBezTo>
                <a:cubicBezTo>
                  <a:pt x="6816696" y="2256125"/>
                  <a:pt x="6809634" y="2249063"/>
                  <a:pt x="6809634" y="2242004"/>
                </a:cubicBezTo>
                <a:cubicBezTo>
                  <a:pt x="6809634" y="2242004"/>
                  <a:pt x="6806104" y="2242004"/>
                  <a:pt x="6799044" y="2242004"/>
                </a:cubicBezTo>
                <a:cubicBezTo>
                  <a:pt x="6791984" y="2242004"/>
                  <a:pt x="6788454" y="2234944"/>
                  <a:pt x="6788454" y="2220823"/>
                </a:cubicBezTo>
                <a:cubicBezTo>
                  <a:pt x="6788454" y="2213763"/>
                  <a:pt x="6791984" y="2210232"/>
                  <a:pt x="6799044" y="2210232"/>
                </a:cubicBezTo>
                <a:cubicBezTo>
                  <a:pt x="6806104" y="2210232"/>
                  <a:pt x="6809634" y="2210232"/>
                  <a:pt x="6809634" y="2210232"/>
                </a:cubicBezTo>
                <a:lnTo>
                  <a:pt x="6777862" y="2199642"/>
                </a:lnTo>
                <a:cubicBezTo>
                  <a:pt x="6777862" y="2199642"/>
                  <a:pt x="6777862" y="2203173"/>
                  <a:pt x="6777862" y="2210232"/>
                </a:cubicBezTo>
                <a:cubicBezTo>
                  <a:pt x="6770802" y="2210232"/>
                  <a:pt x="6765506" y="2210232"/>
                  <a:pt x="6761977" y="2210232"/>
                </a:cubicBezTo>
                <a:cubicBezTo>
                  <a:pt x="6758448" y="2210232"/>
                  <a:pt x="6760212" y="2213763"/>
                  <a:pt x="6767272" y="2220823"/>
                </a:cubicBezTo>
                <a:cubicBezTo>
                  <a:pt x="6767272" y="2227882"/>
                  <a:pt x="6767272" y="2231413"/>
                  <a:pt x="6767272" y="2231413"/>
                </a:cubicBezTo>
                <a:lnTo>
                  <a:pt x="6735502" y="2231413"/>
                </a:lnTo>
                <a:lnTo>
                  <a:pt x="6724910" y="2231413"/>
                </a:lnTo>
                <a:cubicBezTo>
                  <a:pt x="6724910" y="2231413"/>
                  <a:pt x="6723146" y="2231413"/>
                  <a:pt x="6719616" y="2231413"/>
                </a:cubicBezTo>
                <a:cubicBezTo>
                  <a:pt x="6716086" y="2231413"/>
                  <a:pt x="6710791" y="2231413"/>
                  <a:pt x="6703730" y="2231413"/>
                </a:cubicBezTo>
                <a:cubicBezTo>
                  <a:pt x="6703730" y="2231413"/>
                  <a:pt x="6701964" y="2233177"/>
                  <a:pt x="6698435" y="2236708"/>
                </a:cubicBezTo>
                <a:cubicBezTo>
                  <a:pt x="6694906" y="2240238"/>
                  <a:pt x="6693140" y="2242004"/>
                  <a:pt x="6693140" y="2242004"/>
                </a:cubicBezTo>
                <a:lnTo>
                  <a:pt x="6693140" y="2252594"/>
                </a:lnTo>
                <a:cubicBezTo>
                  <a:pt x="6686079" y="2245533"/>
                  <a:pt x="6682550" y="2238473"/>
                  <a:pt x="6682550" y="2231413"/>
                </a:cubicBezTo>
                <a:lnTo>
                  <a:pt x="6680785" y="2228766"/>
                </a:lnTo>
                <a:lnTo>
                  <a:pt x="6679901" y="2230089"/>
                </a:lnTo>
                <a:cubicBezTo>
                  <a:pt x="6678136" y="2230972"/>
                  <a:pt x="6675490" y="2231413"/>
                  <a:pt x="6671958" y="2231413"/>
                </a:cubicBezTo>
                <a:cubicBezTo>
                  <a:pt x="6671958" y="2227882"/>
                  <a:pt x="6672401" y="2225235"/>
                  <a:pt x="6673282" y="2223470"/>
                </a:cubicBezTo>
                <a:lnTo>
                  <a:pt x="6674076" y="2222941"/>
                </a:lnTo>
                <a:lnTo>
                  <a:pt x="6661368" y="2220823"/>
                </a:lnTo>
                <a:lnTo>
                  <a:pt x="6629598" y="2220823"/>
                </a:lnTo>
                <a:cubicBezTo>
                  <a:pt x="6629598" y="2206702"/>
                  <a:pt x="6636658" y="2203173"/>
                  <a:pt x="6650778" y="2210232"/>
                </a:cubicBezTo>
                <a:cubicBezTo>
                  <a:pt x="6657839" y="2210232"/>
                  <a:pt x="6664898" y="2210232"/>
                  <a:pt x="6671958" y="2210232"/>
                </a:cubicBezTo>
                <a:cubicBezTo>
                  <a:pt x="6671958" y="2210232"/>
                  <a:pt x="6675488" y="2210232"/>
                  <a:pt x="6682550" y="2210232"/>
                </a:cubicBezTo>
                <a:lnTo>
                  <a:pt x="6724910" y="2210232"/>
                </a:lnTo>
                <a:cubicBezTo>
                  <a:pt x="6731972" y="2210232"/>
                  <a:pt x="6737266" y="2208467"/>
                  <a:pt x="6740796" y="2204937"/>
                </a:cubicBezTo>
                <a:cubicBezTo>
                  <a:pt x="6744326" y="2201407"/>
                  <a:pt x="6742562" y="2199642"/>
                  <a:pt x="6735502" y="2199642"/>
                </a:cubicBezTo>
                <a:lnTo>
                  <a:pt x="6735502" y="2189051"/>
                </a:lnTo>
                <a:cubicBezTo>
                  <a:pt x="6742562" y="2189051"/>
                  <a:pt x="6746092" y="2185521"/>
                  <a:pt x="6746092" y="2178461"/>
                </a:cubicBezTo>
                <a:cubicBezTo>
                  <a:pt x="6746092" y="2171400"/>
                  <a:pt x="6744326" y="2167871"/>
                  <a:pt x="6740796" y="2167871"/>
                </a:cubicBezTo>
                <a:cubicBezTo>
                  <a:pt x="6737266" y="2167871"/>
                  <a:pt x="6731972" y="2167871"/>
                  <a:pt x="6724910" y="2167871"/>
                </a:cubicBezTo>
                <a:cubicBezTo>
                  <a:pt x="6717850" y="2160811"/>
                  <a:pt x="6707260" y="2157280"/>
                  <a:pt x="6693140" y="2157280"/>
                </a:cubicBezTo>
                <a:lnTo>
                  <a:pt x="6661368" y="2157280"/>
                </a:lnTo>
                <a:lnTo>
                  <a:pt x="6650778" y="2157280"/>
                </a:lnTo>
                <a:cubicBezTo>
                  <a:pt x="6643717" y="2164340"/>
                  <a:pt x="6643717" y="2167871"/>
                  <a:pt x="6650778" y="2167871"/>
                </a:cubicBezTo>
                <a:cubicBezTo>
                  <a:pt x="6657839" y="2167871"/>
                  <a:pt x="6663134" y="2169636"/>
                  <a:pt x="6666664" y="2173165"/>
                </a:cubicBezTo>
                <a:cubicBezTo>
                  <a:pt x="6670194" y="2176696"/>
                  <a:pt x="6675488" y="2178461"/>
                  <a:pt x="6682550" y="2178461"/>
                </a:cubicBezTo>
                <a:lnTo>
                  <a:pt x="6661368" y="2178461"/>
                </a:lnTo>
                <a:cubicBezTo>
                  <a:pt x="6654307" y="2178461"/>
                  <a:pt x="6645483" y="2176696"/>
                  <a:pt x="6634892" y="2173165"/>
                </a:cubicBezTo>
                <a:cubicBezTo>
                  <a:pt x="6624302" y="2169636"/>
                  <a:pt x="6622536" y="2171400"/>
                  <a:pt x="6629598" y="2178461"/>
                </a:cubicBezTo>
                <a:lnTo>
                  <a:pt x="6619006" y="2189051"/>
                </a:lnTo>
                <a:lnTo>
                  <a:pt x="6587236" y="2199642"/>
                </a:lnTo>
                <a:lnTo>
                  <a:pt x="6587236" y="2189051"/>
                </a:lnTo>
                <a:lnTo>
                  <a:pt x="6576646" y="2178461"/>
                </a:lnTo>
                <a:lnTo>
                  <a:pt x="6566054" y="2189051"/>
                </a:lnTo>
                <a:lnTo>
                  <a:pt x="6555464" y="2189051"/>
                </a:lnTo>
                <a:cubicBezTo>
                  <a:pt x="6541344" y="2181992"/>
                  <a:pt x="6523694" y="2178461"/>
                  <a:pt x="6502512" y="2178461"/>
                </a:cubicBezTo>
                <a:lnTo>
                  <a:pt x="6491922" y="2167871"/>
                </a:lnTo>
                <a:lnTo>
                  <a:pt x="6491922" y="2157280"/>
                </a:lnTo>
                <a:cubicBezTo>
                  <a:pt x="6498983" y="2150221"/>
                  <a:pt x="6502512" y="2146690"/>
                  <a:pt x="6502512" y="2146690"/>
                </a:cubicBezTo>
                <a:lnTo>
                  <a:pt x="6523694" y="2167871"/>
                </a:lnTo>
                <a:cubicBezTo>
                  <a:pt x="6530754" y="2174930"/>
                  <a:pt x="6537813" y="2178461"/>
                  <a:pt x="6544874" y="2178461"/>
                </a:cubicBezTo>
                <a:cubicBezTo>
                  <a:pt x="6551935" y="2178461"/>
                  <a:pt x="6558994" y="2174930"/>
                  <a:pt x="6566054" y="2167871"/>
                </a:cubicBezTo>
                <a:cubicBezTo>
                  <a:pt x="6587236" y="2167871"/>
                  <a:pt x="6601355" y="2167871"/>
                  <a:pt x="6608416" y="2167871"/>
                </a:cubicBezTo>
                <a:lnTo>
                  <a:pt x="6597826" y="2146690"/>
                </a:lnTo>
                <a:cubicBezTo>
                  <a:pt x="6590765" y="2146690"/>
                  <a:pt x="6585470" y="2144925"/>
                  <a:pt x="6581940" y="2141394"/>
                </a:cubicBezTo>
                <a:cubicBezTo>
                  <a:pt x="6578410" y="2137863"/>
                  <a:pt x="6564290" y="2136099"/>
                  <a:pt x="6539579" y="2136099"/>
                </a:cubicBezTo>
                <a:cubicBezTo>
                  <a:pt x="6514868" y="2136099"/>
                  <a:pt x="6500746" y="2134334"/>
                  <a:pt x="6497217" y="2130804"/>
                </a:cubicBezTo>
                <a:cubicBezTo>
                  <a:pt x="6493688" y="2127273"/>
                  <a:pt x="6486627" y="2127273"/>
                  <a:pt x="6476036" y="2130804"/>
                </a:cubicBezTo>
                <a:cubicBezTo>
                  <a:pt x="6470740" y="2132569"/>
                  <a:pt x="6466328" y="2133894"/>
                  <a:pt x="6462798" y="2134775"/>
                </a:cubicBezTo>
                <a:lnTo>
                  <a:pt x="6460150" y="2135216"/>
                </a:lnTo>
                <a:lnTo>
                  <a:pt x="6460150" y="2104328"/>
                </a:lnTo>
                <a:cubicBezTo>
                  <a:pt x="6460150" y="2104328"/>
                  <a:pt x="6460150" y="2100798"/>
                  <a:pt x="6460150" y="2093738"/>
                </a:cubicBezTo>
                <a:lnTo>
                  <a:pt x="6417788" y="2072557"/>
                </a:lnTo>
                <a:lnTo>
                  <a:pt x="6428380" y="2083146"/>
                </a:lnTo>
                <a:cubicBezTo>
                  <a:pt x="6435440" y="2090207"/>
                  <a:pt x="6438970" y="2093738"/>
                  <a:pt x="6438970" y="2093738"/>
                </a:cubicBezTo>
                <a:lnTo>
                  <a:pt x="6428380" y="2114919"/>
                </a:lnTo>
                <a:lnTo>
                  <a:pt x="6407198" y="2104328"/>
                </a:lnTo>
                <a:cubicBezTo>
                  <a:pt x="6400138" y="2097267"/>
                  <a:pt x="6389547" y="2093738"/>
                  <a:pt x="6375428" y="2093738"/>
                </a:cubicBezTo>
                <a:cubicBezTo>
                  <a:pt x="6368367" y="2093738"/>
                  <a:pt x="6364836" y="2093738"/>
                  <a:pt x="6364836" y="2093738"/>
                </a:cubicBezTo>
                <a:lnTo>
                  <a:pt x="6343656" y="2104328"/>
                </a:lnTo>
                <a:cubicBezTo>
                  <a:pt x="6364836" y="2111388"/>
                  <a:pt x="6375428" y="2118448"/>
                  <a:pt x="6375428" y="2125509"/>
                </a:cubicBezTo>
                <a:lnTo>
                  <a:pt x="6386018" y="2136099"/>
                </a:lnTo>
                <a:lnTo>
                  <a:pt x="6396608" y="2146690"/>
                </a:lnTo>
                <a:lnTo>
                  <a:pt x="6407198" y="2157280"/>
                </a:lnTo>
                <a:lnTo>
                  <a:pt x="6428380" y="2167871"/>
                </a:lnTo>
                <a:lnTo>
                  <a:pt x="6470740" y="2189051"/>
                </a:lnTo>
                <a:cubicBezTo>
                  <a:pt x="6470740" y="2189051"/>
                  <a:pt x="6467211" y="2189051"/>
                  <a:pt x="6460150" y="2189051"/>
                </a:cubicBezTo>
                <a:cubicBezTo>
                  <a:pt x="6453090" y="2181992"/>
                  <a:pt x="6446031" y="2181992"/>
                  <a:pt x="6438970" y="2189051"/>
                </a:cubicBezTo>
                <a:lnTo>
                  <a:pt x="6428380" y="2199642"/>
                </a:lnTo>
                <a:lnTo>
                  <a:pt x="6396608" y="2189051"/>
                </a:lnTo>
                <a:cubicBezTo>
                  <a:pt x="6389547" y="2189051"/>
                  <a:pt x="6386018" y="2189051"/>
                  <a:pt x="6386018" y="2189051"/>
                </a:cubicBezTo>
                <a:cubicBezTo>
                  <a:pt x="6378957" y="2181992"/>
                  <a:pt x="6371898" y="2178461"/>
                  <a:pt x="6364836" y="2178461"/>
                </a:cubicBezTo>
                <a:lnTo>
                  <a:pt x="6364836" y="2189051"/>
                </a:lnTo>
                <a:lnTo>
                  <a:pt x="6364836" y="2210232"/>
                </a:lnTo>
                <a:lnTo>
                  <a:pt x="6354246" y="2210232"/>
                </a:lnTo>
                <a:cubicBezTo>
                  <a:pt x="6340127" y="2203173"/>
                  <a:pt x="6334832" y="2197877"/>
                  <a:pt x="6338361" y="2194346"/>
                </a:cubicBezTo>
                <a:cubicBezTo>
                  <a:pt x="6341890" y="2190817"/>
                  <a:pt x="6343656" y="2185521"/>
                  <a:pt x="6343656" y="2178461"/>
                </a:cubicBezTo>
                <a:cubicBezTo>
                  <a:pt x="6343656" y="2171400"/>
                  <a:pt x="6347186" y="2167871"/>
                  <a:pt x="6354246" y="2167871"/>
                </a:cubicBezTo>
                <a:lnTo>
                  <a:pt x="6343656" y="2157280"/>
                </a:lnTo>
                <a:lnTo>
                  <a:pt x="6333066" y="2146690"/>
                </a:lnTo>
                <a:cubicBezTo>
                  <a:pt x="6333066" y="2139629"/>
                  <a:pt x="6333066" y="2136099"/>
                  <a:pt x="6333066" y="2136099"/>
                </a:cubicBezTo>
                <a:cubicBezTo>
                  <a:pt x="6326005" y="2136099"/>
                  <a:pt x="6326005" y="2134334"/>
                  <a:pt x="6333066" y="2130804"/>
                </a:cubicBezTo>
                <a:cubicBezTo>
                  <a:pt x="6333066" y="2134334"/>
                  <a:pt x="6336595" y="2136099"/>
                  <a:pt x="6343656" y="2136099"/>
                </a:cubicBezTo>
                <a:lnTo>
                  <a:pt x="6354246" y="2125509"/>
                </a:lnTo>
                <a:cubicBezTo>
                  <a:pt x="6354246" y="2125509"/>
                  <a:pt x="6350717" y="2125509"/>
                  <a:pt x="6343656" y="2125509"/>
                </a:cubicBezTo>
                <a:lnTo>
                  <a:pt x="6336324" y="2126731"/>
                </a:lnTo>
                <a:lnTo>
                  <a:pt x="6338361" y="2124185"/>
                </a:lnTo>
                <a:cubicBezTo>
                  <a:pt x="6338361" y="2121538"/>
                  <a:pt x="6336596" y="2118448"/>
                  <a:pt x="6333066" y="2114919"/>
                </a:cubicBezTo>
                <a:cubicBezTo>
                  <a:pt x="6333066" y="2114919"/>
                  <a:pt x="6331300" y="2114919"/>
                  <a:pt x="6327771" y="2114919"/>
                </a:cubicBezTo>
                <a:cubicBezTo>
                  <a:pt x="6324240" y="2114919"/>
                  <a:pt x="6322476" y="2118448"/>
                  <a:pt x="6322476" y="2125509"/>
                </a:cubicBezTo>
                <a:cubicBezTo>
                  <a:pt x="6315414" y="2132569"/>
                  <a:pt x="6311884" y="2132569"/>
                  <a:pt x="6311884" y="2125509"/>
                </a:cubicBezTo>
                <a:lnTo>
                  <a:pt x="6280114" y="2104328"/>
                </a:lnTo>
                <a:cubicBezTo>
                  <a:pt x="6273053" y="2104328"/>
                  <a:pt x="6265994" y="2100798"/>
                  <a:pt x="6258932" y="2093738"/>
                </a:cubicBezTo>
                <a:cubicBezTo>
                  <a:pt x="6251872" y="2093738"/>
                  <a:pt x="6248342" y="2095502"/>
                  <a:pt x="6248342" y="2099033"/>
                </a:cubicBezTo>
                <a:cubicBezTo>
                  <a:pt x="6248342" y="2102563"/>
                  <a:pt x="6251872" y="2104328"/>
                  <a:pt x="6258932" y="2104328"/>
                </a:cubicBezTo>
                <a:cubicBezTo>
                  <a:pt x="6265994" y="2104328"/>
                  <a:pt x="6269524" y="2107858"/>
                  <a:pt x="6269524" y="2114919"/>
                </a:cubicBezTo>
                <a:lnTo>
                  <a:pt x="6258932" y="2114919"/>
                </a:lnTo>
                <a:cubicBezTo>
                  <a:pt x="6244813" y="2114919"/>
                  <a:pt x="6237752" y="2116684"/>
                  <a:pt x="6237752" y="2120213"/>
                </a:cubicBezTo>
                <a:lnTo>
                  <a:pt x="6237752" y="2114919"/>
                </a:lnTo>
                <a:lnTo>
                  <a:pt x="6227161" y="2093738"/>
                </a:lnTo>
                <a:lnTo>
                  <a:pt x="6216572" y="2114919"/>
                </a:lnTo>
                <a:cubicBezTo>
                  <a:pt x="6216572" y="2121978"/>
                  <a:pt x="6216572" y="2127273"/>
                  <a:pt x="6216572" y="2130804"/>
                </a:cubicBezTo>
                <a:cubicBezTo>
                  <a:pt x="6216572" y="2134334"/>
                  <a:pt x="6213042" y="2136099"/>
                  <a:pt x="6205980" y="2136099"/>
                </a:cubicBezTo>
                <a:cubicBezTo>
                  <a:pt x="6198920" y="2136099"/>
                  <a:pt x="6193624" y="2134334"/>
                  <a:pt x="6190094" y="2130804"/>
                </a:cubicBezTo>
                <a:cubicBezTo>
                  <a:pt x="6186565" y="2127273"/>
                  <a:pt x="6181270" y="2123744"/>
                  <a:pt x="6174209" y="2120213"/>
                </a:cubicBezTo>
                <a:cubicBezTo>
                  <a:pt x="6167149" y="2116684"/>
                  <a:pt x="6161853" y="2114919"/>
                  <a:pt x="6158324" y="2114919"/>
                </a:cubicBezTo>
                <a:cubicBezTo>
                  <a:pt x="6154794" y="2114919"/>
                  <a:pt x="6149498" y="2111388"/>
                  <a:pt x="6142438" y="2104328"/>
                </a:cubicBezTo>
                <a:lnTo>
                  <a:pt x="6153028" y="2093738"/>
                </a:lnTo>
                <a:lnTo>
                  <a:pt x="6142438" y="2083146"/>
                </a:lnTo>
                <a:lnTo>
                  <a:pt x="6131847" y="2083146"/>
                </a:lnTo>
                <a:cubicBezTo>
                  <a:pt x="6124786" y="2083146"/>
                  <a:pt x="6124786" y="2086677"/>
                  <a:pt x="6131847" y="2093738"/>
                </a:cubicBezTo>
                <a:lnTo>
                  <a:pt x="6110668" y="2083146"/>
                </a:lnTo>
                <a:cubicBezTo>
                  <a:pt x="6107136" y="2079617"/>
                  <a:pt x="6102724" y="2076970"/>
                  <a:pt x="6097429" y="2075204"/>
                </a:cubicBezTo>
                <a:lnTo>
                  <a:pt x="6091251" y="2074323"/>
                </a:lnTo>
                <a:lnTo>
                  <a:pt x="6098752" y="2081823"/>
                </a:lnTo>
                <a:cubicBezTo>
                  <a:pt x="6101401" y="2084471"/>
                  <a:pt x="6103607" y="2086677"/>
                  <a:pt x="6105372" y="2088442"/>
                </a:cubicBezTo>
                <a:cubicBezTo>
                  <a:pt x="6108901" y="2091973"/>
                  <a:pt x="6110668" y="2093738"/>
                  <a:pt x="6110668" y="2093738"/>
                </a:cubicBezTo>
                <a:cubicBezTo>
                  <a:pt x="6103606" y="2093738"/>
                  <a:pt x="6093016" y="2093738"/>
                  <a:pt x="6078895" y="2093738"/>
                </a:cubicBezTo>
                <a:cubicBezTo>
                  <a:pt x="6071834" y="2093738"/>
                  <a:pt x="6064776" y="2091973"/>
                  <a:pt x="6057716" y="2088442"/>
                </a:cubicBezTo>
                <a:cubicBezTo>
                  <a:pt x="6050654" y="2084911"/>
                  <a:pt x="6043594" y="2083146"/>
                  <a:pt x="6036534" y="2083146"/>
                </a:cubicBezTo>
                <a:lnTo>
                  <a:pt x="5994172" y="2072557"/>
                </a:lnTo>
                <a:cubicBezTo>
                  <a:pt x="5987112" y="2072557"/>
                  <a:pt x="5974757" y="2067261"/>
                  <a:pt x="5957106" y="2056671"/>
                </a:cubicBezTo>
                <a:cubicBezTo>
                  <a:pt x="5939456" y="2046080"/>
                  <a:pt x="5927100" y="2040786"/>
                  <a:pt x="5920039" y="2040786"/>
                </a:cubicBezTo>
                <a:cubicBezTo>
                  <a:pt x="5912978" y="2040786"/>
                  <a:pt x="5909449" y="2039021"/>
                  <a:pt x="5909449" y="2035490"/>
                </a:cubicBezTo>
                <a:cubicBezTo>
                  <a:pt x="5909449" y="2031959"/>
                  <a:pt x="5898860" y="2030194"/>
                  <a:pt x="5877678" y="2030194"/>
                </a:cubicBezTo>
                <a:lnTo>
                  <a:pt x="5835316" y="2019605"/>
                </a:lnTo>
                <a:lnTo>
                  <a:pt x="5803545" y="2019605"/>
                </a:lnTo>
                <a:cubicBezTo>
                  <a:pt x="5803545" y="2026665"/>
                  <a:pt x="5800016" y="2026665"/>
                  <a:pt x="5792954" y="2019605"/>
                </a:cubicBezTo>
                <a:lnTo>
                  <a:pt x="5782364" y="2030194"/>
                </a:lnTo>
                <a:cubicBezTo>
                  <a:pt x="5782364" y="2030194"/>
                  <a:pt x="5778834" y="2030194"/>
                  <a:pt x="5771774" y="2030194"/>
                </a:cubicBezTo>
                <a:cubicBezTo>
                  <a:pt x="5764714" y="2030194"/>
                  <a:pt x="5761183" y="2026665"/>
                  <a:pt x="5761183" y="2019605"/>
                </a:cubicBezTo>
                <a:cubicBezTo>
                  <a:pt x="5761183" y="2012544"/>
                  <a:pt x="5757654" y="2009015"/>
                  <a:pt x="5750593" y="2009015"/>
                </a:cubicBezTo>
                <a:cubicBezTo>
                  <a:pt x="5750593" y="2009015"/>
                  <a:pt x="5748828" y="2007250"/>
                  <a:pt x="5745298" y="2003719"/>
                </a:cubicBezTo>
                <a:cubicBezTo>
                  <a:pt x="5741768" y="2000188"/>
                  <a:pt x="5736472" y="1998424"/>
                  <a:pt x="5729412" y="1998424"/>
                </a:cubicBezTo>
                <a:cubicBezTo>
                  <a:pt x="5729412" y="1991363"/>
                  <a:pt x="5724116" y="1989598"/>
                  <a:pt x="5713526" y="1993128"/>
                </a:cubicBezTo>
                <a:cubicBezTo>
                  <a:pt x="5702936" y="1996659"/>
                  <a:pt x="5695876" y="2000188"/>
                  <a:pt x="5692346" y="2003719"/>
                </a:cubicBezTo>
                <a:cubicBezTo>
                  <a:pt x="5688816" y="2007250"/>
                  <a:pt x="5672930" y="2007250"/>
                  <a:pt x="5644689" y="2003719"/>
                </a:cubicBezTo>
                <a:cubicBezTo>
                  <a:pt x="5616448" y="2000188"/>
                  <a:pt x="5598798" y="1998424"/>
                  <a:pt x="5591737" y="1998424"/>
                </a:cubicBezTo>
                <a:lnTo>
                  <a:pt x="5581147" y="1987834"/>
                </a:lnTo>
                <a:lnTo>
                  <a:pt x="5591737" y="1987834"/>
                </a:lnTo>
                <a:lnTo>
                  <a:pt x="5591737" y="1977242"/>
                </a:lnTo>
                <a:cubicBezTo>
                  <a:pt x="5591737" y="1977242"/>
                  <a:pt x="5591737" y="1973713"/>
                  <a:pt x="5591737" y="1966653"/>
                </a:cubicBezTo>
                <a:lnTo>
                  <a:pt x="5602327" y="1966653"/>
                </a:lnTo>
                <a:lnTo>
                  <a:pt x="5612918" y="1956063"/>
                </a:lnTo>
                <a:cubicBezTo>
                  <a:pt x="5612918" y="1956063"/>
                  <a:pt x="5609387" y="1956063"/>
                  <a:pt x="5602327" y="1956063"/>
                </a:cubicBezTo>
                <a:lnTo>
                  <a:pt x="5591737" y="1956063"/>
                </a:lnTo>
                <a:cubicBezTo>
                  <a:pt x="5591737" y="1956063"/>
                  <a:pt x="5588208" y="1959592"/>
                  <a:pt x="5581147" y="1966653"/>
                </a:cubicBezTo>
                <a:lnTo>
                  <a:pt x="5581147" y="1977242"/>
                </a:lnTo>
                <a:lnTo>
                  <a:pt x="5538785" y="1966653"/>
                </a:lnTo>
                <a:cubicBezTo>
                  <a:pt x="5524664" y="1959592"/>
                  <a:pt x="5514074" y="1959592"/>
                  <a:pt x="5507014" y="1966653"/>
                </a:cubicBezTo>
                <a:lnTo>
                  <a:pt x="5496423" y="1956063"/>
                </a:lnTo>
                <a:cubicBezTo>
                  <a:pt x="5496423" y="1949002"/>
                  <a:pt x="5492894" y="1945472"/>
                  <a:pt x="5485833" y="1945472"/>
                </a:cubicBezTo>
                <a:lnTo>
                  <a:pt x="5485833" y="1956063"/>
                </a:lnTo>
                <a:lnTo>
                  <a:pt x="5475243" y="1956063"/>
                </a:lnTo>
                <a:lnTo>
                  <a:pt x="5454062" y="1945472"/>
                </a:lnTo>
                <a:lnTo>
                  <a:pt x="5443471" y="1945472"/>
                </a:lnTo>
                <a:cubicBezTo>
                  <a:pt x="5450531" y="1952532"/>
                  <a:pt x="5450531" y="1956063"/>
                  <a:pt x="5443471" y="1956063"/>
                </a:cubicBezTo>
                <a:lnTo>
                  <a:pt x="5454062" y="1966653"/>
                </a:lnTo>
                <a:lnTo>
                  <a:pt x="5475243" y="1966653"/>
                </a:lnTo>
                <a:cubicBezTo>
                  <a:pt x="5475243" y="1973713"/>
                  <a:pt x="5478772" y="1977242"/>
                  <a:pt x="5485833" y="1977242"/>
                </a:cubicBezTo>
                <a:lnTo>
                  <a:pt x="5496423" y="1977242"/>
                </a:lnTo>
                <a:cubicBezTo>
                  <a:pt x="5496423" y="1977242"/>
                  <a:pt x="5503483" y="1980773"/>
                  <a:pt x="5517604" y="1987834"/>
                </a:cubicBezTo>
                <a:cubicBezTo>
                  <a:pt x="5531724" y="1994894"/>
                  <a:pt x="5542314" y="1994894"/>
                  <a:pt x="5549375" y="1987834"/>
                </a:cubicBezTo>
                <a:cubicBezTo>
                  <a:pt x="5549375" y="1994894"/>
                  <a:pt x="5552906" y="2000188"/>
                  <a:pt x="5559966" y="2003719"/>
                </a:cubicBezTo>
                <a:cubicBezTo>
                  <a:pt x="5567026" y="2007250"/>
                  <a:pt x="5570556" y="2005484"/>
                  <a:pt x="5570556" y="1998424"/>
                </a:cubicBezTo>
                <a:lnTo>
                  <a:pt x="5591737" y="1998424"/>
                </a:lnTo>
                <a:cubicBezTo>
                  <a:pt x="5591737" y="2005484"/>
                  <a:pt x="5597032" y="2010780"/>
                  <a:pt x="5607622" y="2014309"/>
                </a:cubicBezTo>
                <a:cubicBezTo>
                  <a:pt x="5618214" y="2017840"/>
                  <a:pt x="5630568" y="2019605"/>
                  <a:pt x="5644689" y="2019605"/>
                </a:cubicBezTo>
                <a:cubicBezTo>
                  <a:pt x="5651750" y="2019605"/>
                  <a:pt x="5657045" y="2021369"/>
                  <a:pt x="5660574" y="2024900"/>
                </a:cubicBezTo>
                <a:cubicBezTo>
                  <a:pt x="5664106" y="2028430"/>
                  <a:pt x="5674695" y="2031959"/>
                  <a:pt x="5692346" y="2035490"/>
                </a:cubicBezTo>
                <a:cubicBezTo>
                  <a:pt x="5709997" y="2039021"/>
                  <a:pt x="5718822" y="2040786"/>
                  <a:pt x="5718822" y="2040786"/>
                </a:cubicBezTo>
                <a:cubicBezTo>
                  <a:pt x="5725882" y="2040786"/>
                  <a:pt x="5732943" y="2042550"/>
                  <a:pt x="5740002" y="2046080"/>
                </a:cubicBezTo>
                <a:cubicBezTo>
                  <a:pt x="5747064" y="2049611"/>
                  <a:pt x="5754124" y="2051376"/>
                  <a:pt x="5761183" y="2051376"/>
                </a:cubicBezTo>
                <a:cubicBezTo>
                  <a:pt x="5803545" y="2065496"/>
                  <a:pt x="5828256" y="2072557"/>
                  <a:pt x="5835316" y="2072557"/>
                </a:cubicBezTo>
                <a:cubicBezTo>
                  <a:pt x="5842376" y="2072557"/>
                  <a:pt x="5845908" y="2072557"/>
                  <a:pt x="5845908" y="2072557"/>
                </a:cubicBezTo>
                <a:cubicBezTo>
                  <a:pt x="5852968" y="2072557"/>
                  <a:pt x="5856497" y="2076088"/>
                  <a:pt x="5856497" y="2083146"/>
                </a:cubicBezTo>
                <a:cubicBezTo>
                  <a:pt x="5856497" y="2083146"/>
                  <a:pt x="5860026" y="2084911"/>
                  <a:pt x="5867087" y="2088442"/>
                </a:cubicBezTo>
                <a:cubicBezTo>
                  <a:pt x="5874148" y="2091973"/>
                  <a:pt x="5884738" y="2093738"/>
                  <a:pt x="5898860" y="2093738"/>
                </a:cubicBezTo>
                <a:lnTo>
                  <a:pt x="5930630" y="2104328"/>
                </a:lnTo>
                <a:lnTo>
                  <a:pt x="5951812" y="2104328"/>
                </a:lnTo>
                <a:cubicBezTo>
                  <a:pt x="5951812" y="2104328"/>
                  <a:pt x="5948280" y="2100798"/>
                  <a:pt x="5941220" y="2093738"/>
                </a:cubicBezTo>
                <a:lnTo>
                  <a:pt x="5951812" y="2093738"/>
                </a:lnTo>
                <a:lnTo>
                  <a:pt x="5962401" y="2093738"/>
                </a:lnTo>
                <a:lnTo>
                  <a:pt x="5951812" y="2083146"/>
                </a:lnTo>
                <a:cubicBezTo>
                  <a:pt x="5958872" y="2083146"/>
                  <a:pt x="5972991" y="2086677"/>
                  <a:pt x="5994172" y="2093738"/>
                </a:cubicBezTo>
                <a:cubicBezTo>
                  <a:pt x="6001234" y="2093738"/>
                  <a:pt x="6004764" y="2093738"/>
                  <a:pt x="6004764" y="2093738"/>
                </a:cubicBezTo>
                <a:cubicBezTo>
                  <a:pt x="6004764" y="2093738"/>
                  <a:pt x="6004764" y="2095502"/>
                  <a:pt x="6004764" y="2099033"/>
                </a:cubicBezTo>
                <a:cubicBezTo>
                  <a:pt x="6004764" y="2102563"/>
                  <a:pt x="6006528" y="2106092"/>
                  <a:pt x="6010058" y="2109623"/>
                </a:cubicBezTo>
                <a:cubicBezTo>
                  <a:pt x="6013587" y="2113154"/>
                  <a:pt x="6018882" y="2116684"/>
                  <a:pt x="6025943" y="2120213"/>
                </a:cubicBezTo>
                <a:cubicBezTo>
                  <a:pt x="6033005" y="2123744"/>
                  <a:pt x="6038299" y="2125509"/>
                  <a:pt x="6041830" y="2125509"/>
                </a:cubicBezTo>
                <a:cubicBezTo>
                  <a:pt x="6045360" y="2125509"/>
                  <a:pt x="6047124" y="2129040"/>
                  <a:pt x="6047124" y="2136099"/>
                </a:cubicBezTo>
                <a:cubicBezTo>
                  <a:pt x="6054186" y="2129040"/>
                  <a:pt x="6078895" y="2132569"/>
                  <a:pt x="6121257" y="2146690"/>
                </a:cubicBezTo>
                <a:lnTo>
                  <a:pt x="6153028" y="2167871"/>
                </a:lnTo>
                <a:lnTo>
                  <a:pt x="6184800" y="2178461"/>
                </a:lnTo>
                <a:cubicBezTo>
                  <a:pt x="6191861" y="2185521"/>
                  <a:pt x="6204216" y="2192581"/>
                  <a:pt x="6221866" y="2199642"/>
                </a:cubicBezTo>
                <a:cubicBezTo>
                  <a:pt x="6239517" y="2206702"/>
                  <a:pt x="6251872" y="2206702"/>
                  <a:pt x="6258932" y="2199642"/>
                </a:cubicBezTo>
                <a:lnTo>
                  <a:pt x="6216572" y="2167871"/>
                </a:lnTo>
                <a:lnTo>
                  <a:pt x="6195390" y="2146690"/>
                </a:lnTo>
                <a:cubicBezTo>
                  <a:pt x="6195390" y="2139629"/>
                  <a:pt x="6202450" y="2139629"/>
                  <a:pt x="6216572" y="2146690"/>
                </a:cubicBezTo>
                <a:cubicBezTo>
                  <a:pt x="6230690" y="2146690"/>
                  <a:pt x="6234222" y="2150221"/>
                  <a:pt x="6227161" y="2157280"/>
                </a:cubicBezTo>
                <a:cubicBezTo>
                  <a:pt x="6227161" y="2157280"/>
                  <a:pt x="6230690" y="2160811"/>
                  <a:pt x="6237752" y="2167871"/>
                </a:cubicBezTo>
                <a:cubicBezTo>
                  <a:pt x="6244813" y="2174930"/>
                  <a:pt x="6250108" y="2176696"/>
                  <a:pt x="6253638" y="2173165"/>
                </a:cubicBezTo>
                <a:cubicBezTo>
                  <a:pt x="6257168" y="2169636"/>
                  <a:pt x="6262462" y="2166106"/>
                  <a:pt x="6269524" y="2162575"/>
                </a:cubicBezTo>
                <a:cubicBezTo>
                  <a:pt x="6276584" y="2159044"/>
                  <a:pt x="6283642" y="2160811"/>
                  <a:pt x="6290704" y="2167871"/>
                </a:cubicBezTo>
                <a:lnTo>
                  <a:pt x="6269524" y="2189051"/>
                </a:lnTo>
                <a:lnTo>
                  <a:pt x="6258932" y="2189051"/>
                </a:lnTo>
                <a:cubicBezTo>
                  <a:pt x="6287174" y="2196111"/>
                  <a:pt x="6297765" y="2206702"/>
                  <a:pt x="6290704" y="2220823"/>
                </a:cubicBezTo>
                <a:lnTo>
                  <a:pt x="6343656" y="2242004"/>
                </a:lnTo>
                <a:cubicBezTo>
                  <a:pt x="6350717" y="2242004"/>
                  <a:pt x="6354246" y="2240238"/>
                  <a:pt x="6354246" y="2236708"/>
                </a:cubicBezTo>
                <a:cubicBezTo>
                  <a:pt x="6354246" y="2233177"/>
                  <a:pt x="6354246" y="2231413"/>
                  <a:pt x="6354246" y="2231413"/>
                </a:cubicBezTo>
                <a:cubicBezTo>
                  <a:pt x="6354246" y="2224352"/>
                  <a:pt x="6357776" y="2220823"/>
                  <a:pt x="6364836" y="2220823"/>
                </a:cubicBezTo>
                <a:cubicBezTo>
                  <a:pt x="6371898" y="2220823"/>
                  <a:pt x="6371898" y="2224352"/>
                  <a:pt x="6364836" y="2231413"/>
                </a:cubicBezTo>
                <a:cubicBezTo>
                  <a:pt x="6364836" y="2238473"/>
                  <a:pt x="6364836" y="2242004"/>
                  <a:pt x="6364836" y="2242004"/>
                </a:cubicBezTo>
                <a:lnTo>
                  <a:pt x="6375428" y="2252594"/>
                </a:lnTo>
                <a:cubicBezTo>
                  <a:pt x="6389547" y="2273775"/>
                  <a:pt x="6389547" y="2280834"/>
                  <a:pt x="6375428" y="2273775"/>
                </a:cubicBezTo>
                <a:cubicBezTo>
                  <a:pt x="6375428" y="2273775"/>
                  <a:pt x="6375428" y="2277304"/>
                  <a:pt x="6375428" y="2284365"/>
                </a:cubicBezTo>
                <a:cubicBezTo>
                  <a:pt x="6368367" y="2284365"/>
                  <a:pt x="6361306" y="2284365"/>
                  <a:pt x="6354246" y="2284365"/>
                </a:cubicBezTo>
                <a:cubicBezTo>
                  <a:pt x="6347186" y="2284365"/>
                  <a:pt x="6340127" y="2284365"/>
                  <a:pt x="6333066" y="2284365"/>
                </a:cubicBezTo>
                <a:cubicBezTo>
                  <a:pt x="6326005" y="2284365"/>
                  <a:pt x="6322476" y="2284365"/>
                  <a:pt x="6322476" y="2284365"/>
                </a:cubicBezTo>
                <a:cubicBezTo>
                  <a:pt x="6322476" y="2284365"/>
                  <a:pt x="6318946" y="2280834"/>
                  <a:pt x="6311884" y="2273775"/>
                </a:cubicBezTo>
                <a:cubicBezTo>
                  <a:pt x="6304824" y="2266715"/>
                  <a:pt x="6295998" y="2263184"/>
                  <a:pt x="6285409" y="2263184"/>
                </a:cubicBezTo>
                <a:cubicBezTo>
                  <a:pt x="6274818" y="2263184"/>
                  <a:pt x="6269524" y="2261419"/>
                  <a:pt x="6269524" y="2257889"/>
                </a:cubicBezTo>
                <a:cubicBezTo>
                  <a:pt x="6269524" y="2254359"/>
                  <a:pt x="6265994" y="2252594"/>
                  <a:pt x="6258932" y="2252594"/>
                </a:cubicBezTo>
                <a:lnTo>
                  <a:pt x="6237752" y="2252594"/>
                </a:lnTo>
                <a:cubicBezTo>
                  <a:pt x="6237752" y="2252594"/>
                  <a:pt x="6234222" y="2250829"/>
                  <a:pt x="6227161" y="2247298"/>
                </a:cubicBezTo>
                <a:cubicBezTo>
                  <a:pt x="6220101" y="2243769"/>
                  <a:pt x="6216572" y="2242004"/>
                  <a:pt x="6216572" y="2242004"/>
                </a:cubicBezTo>
                <a:cubicBezTo>
                  <a:pt x="6202450" y="2242004"/>
                  <a:pt x="6193624" y="2240238"/>
                  <a:pt x="6190094" y="2236708"/>
                </a:cubicBezTo>
                <a:cubicBezTo>
                  <a:pt x="6186565" y="2233177"/>
                  <a:pt x="6177738" y="2231413"/>
                  <a:pt x="6163620" y="2231413"/>
                </a:cubicBezTo>
                <a:cubicBezTo>
                  <a:pt x="6142438" y="2224352"/>
                  <a:pt x="6126553" y="2220823"/>
                  <a:pt x="6115962" y="2220823"/>
                </a:cubicBezTo>
                <a:cubicBezTo>
                  <a:pt x="6105372" y="2220823"/>
                  <a:pt x="6096546" y="2217292"/>
                  <a:pt x="6089486" y="2210232"/>
                </a:cubicBezTo>
                <a:cubicBezTo>
                  <a:pt x="6082426" y="2203173"/>
                  <a:pt x="6075366" y="2199642"/>
                  <a:pt x="6068305" y="2199642"/>
                </a:cubicBezTo>
                <a:cubicBezTo>
                  <a:pt x="6068305" y="2199642"/>
                  <a:pt x="6064776" y="2197877"/>
                  <a:pt x="6057716" y="2194346"/>
                </a:cubicBezTo>
                <a:cubicBezTo>
                  <a:pt x="6050654" y="2190817"/>
                  <a:pt x="6043594" y="2189051"/>
                  <a:pt x="6036534" y="2189051"/>
                </a:cubicBezTo>
                <a:cubicBezTo>
                  <a:pt x="6008293" y="2181992"/>
                  <a:pt x="5994172" y="2185521"/>
                  <a:pt x="5994172" y="2199642"/>
                </a:cubicBezTo>
                <a:cubicBezTo>
                  <a:pt x="5994172" y="2199642"/>
                  <a:pt x="6001234" y="2201407"/>
                  <a:pt x="6015353" y="2204937"/>
                </a:cubicBezTo>
                <a:cubicBezTo>
                  <a:pt x="6029474" y="2208467"/>
                  <a:pt x="6040064" y="2206702"/>
                  <a:pt x="6047124" y="2199642"/>
                </a:cubicBezTo>
                <a:lnTo>
                  <a:pt x="6068305" y="2220823"/>
                </a:lnTo>
                <a:cubicBezTo>
                  <a:pt x="6068305" y="2234944"/>
                  <a:pt x="6085957" y="2242004"/>
                  <a:pt x="6121257" y="2242004"/>
                </a:cubicBezTo>
                <a:cubicBezTo>
                  <a:pt x="6128318" y="2242004"/>
                  <a:pt x="6133613" y="2243769"/>
                  <a:pt x="6137142" y="2247298"/>
                </a:cubicBezTo>
                <a:cubicBezTo>
                  <a:pt x="6140672" y="2250829"/>
                  <a:pt x="6149498" y="2252594"/>
                  <a:pt x="6163620" y="2252594"/>
                </a:cubicBezTo>
                <a:lnTo>
                  <a:pt x="6227161" y="2273775"/>
                </a:lnTo>
                <a:cubicBezTo>
                  <a:pt x="6234222" y="2280834"/>
                  <a:pt x="6237752" y="2284365"/>
                  <a:pt x="6237752" y="2284365"/>
                </a:cubicBezTo>
                <a:cubicBezTo>
                  <a:pt x="6237752" y="2277304"/>
                  <a:pt x="6239517" y="2275540"/>
                  <a:pt x="6243046" y="2279069"/>
                </a:cubicBezTo>
                <a:cubicBezTo>
                  <a:pt x="6246576" y="2282600"/>
                  <a:pt x="6248342" y="2284365"/>
                  <a:pt x="6248342" y="2284365"/>
                </a:cubicBezTo>
                <a:cubicBezTo>
                  <a:pt x="6248342" y="2291425"/>
                  <a:pt x="6244813" y="2294956"/>
                  <a:pt x="6237752" y="2294956"/>
                </a:cubicBezTo>
                <a:cubicBezTo>
                  <a:pt x="6230690" y="2294956"/>
                  <a:pt x="6225396" y="2294956"/>
                  <a:pt x="6221866" y="2294956"/>
                </a:cubicBezTo>
                <a:cubicBezTo>
                  <a:pt x="6218336" y="2294956"/>
                  <a:pt x="6216572" y="2294956"/>
                  <a:pt x="6216572" y="2294956"/>
                </a:cubicBezTo>
                <a:lnTo>
                  <a:pt x="6216572" y="2305546"/>
                </a:lnTo>
                <a:cubicBezTo>
                  <a:pt x="6223632" y="2312606"/>
                  <a:pt x="6223632" y="2316136"/>
                  <a:pt x="6216572" y="2316136"/>
                </a:cubicBezTo>
                <a:cubicBezTo>
                  <a:pt x="6209510" y="2316136"/>
                  <a:pt x="6205980" y="2314371"/>
                  <a:pt x="6205980" y="2310841"/>
                </a:cubicBezTo>
                <a:cubicBezTo>
                  <a:pt x="6205980" y="2307311"/>
                  <a:pt x="6202450" y="2305546"/>
                  <a:pt x="6195390" y="2305546"/>
                </a:cubicBezTo>
                <a:cubicBezTo>
                  <a:pt x="6195390" y="2298485"/>
                  <a:pt x="6191861" y="2294956"/>
                  <a:pt x="6184800" y="2294956"/>
                </a:cubicBezTo>
                <a:cubicBezTo>
                  <a:pt x="6177738" y="2294956"/>
                  <a:pt x="6175976" y="2293190"/>
                  <a:pt x="6179505" y="2289660"/>
                </a:cubicBezTo>
                <a:cubicBezTo>
                  <a:pt x="6183034" y="2286129"/>
                  <a:pt x="6181270" y="2284365"/>
                  <a:pt x="6174209" y="2284365"/>
                </a:cubicBezTo>
                <a:lnTo>
                  <a:pt x="6142438" y="2263184"/>
                </a:lnTo>
                <a:cubicBezTo>
                  <a:pt x="6128318" y="2256125"/>
                  <a:pt x="6117728" y="2252594"/>
                  <a:pt x="6110668" y="2252594"/>
                </a:cubicBezTo>
                <a:cubicBezTo>
                  <a:pt x="6103606" y="2252594"/>
                  <a:pt x="6093016" y="2252594"/>
                  <a:pt x="6078895" y="2252594"/>
                </a:cubicBezTo>
                <a:lnTo>
                  <a:pt x="6057716" y="2242004"/>
                </a:lnTo>
                <a:lnTo>
                  <a:pt x="6047124" y="2242004"/>
                </a:lnTo>
                <a:cubicBezTo>
                  <a:pt x="6040064" y="2242004"/>
                  <a:pt x="6033005" y="2242004"/>
                  <a:pt x="6025943" y="2242004"/>
                </a:cubicBezTo>
                <a:lnTo>
                  <a:pt x="5983582" y="2231413"/>
                </a:lnTo>
                <a:cubicBezTo>
                  <a:pt x="5983582" y="2231413"/>
                  <a:pt x="5976520" y="2229648"/>
                  <a:pt x="5962401" y="2226117"/>
                </a:cubicBezTo>
                <a:cubicBezTo>
                  <a:pt x="5948280" y="2222588"/>
                  <a:pt x="5923568" y="2217292"/>
                  <a:pt x="5888268" y="2210232"/>
                </a:cubicBezTo>
                <a:cubicBezTo>
                  <a:pt x="5831786" y="2203173"/>
                  <a:pt x="5778834" y="2192581"/>
                  <a:pt x="5729412" y="2178461"/>
                </a:cubicBezTo>
                <a:cubicBezTo>
                  <a:pt x="5701170" y="2171400"/>
                  <a:pt x="5676460" y="2164340"/>
                  <a:pt x="5655279" y="2157280"/>
                </a:cubicBezTo>
                <a:lnTo>
                  <a:pt x="5623508" y="2157280"/>
                </a:lnTo>
                <a:lnTo>
                  <a:pt x="5581147" y="2125509"/>
                </a:lnTo>
                <a:cubicBezTo>
                  <a:pt x="5545846" y="2125509"/>
                  <a:pt x="5521135" y="2118448"/>
                  <a:pt x="5507014" y="2104328"/>
                </a:cubicBezTo>
                <a:cubicBezTo>
                  <a:pt x="5507014" y="2104328"/>
                  <a:pt x="5503483" y="2104328"/>
                  <a:pt x="5496423" y="2104328"/>
                </a:cubicBezTo>
                <a:lnTo>
                  <a:pt x="5475243" y="2093738"/>
                </a:lnTo>
                <a:cubicBezTo>
                  <a:pt x="5475243" y="2093738"/>
                  <a:pt x="5475243" y="2090207"/>
                  <a:pt x="5475243" y="2083146"/>
                </a:cubicBezTo>
                <a:lnTo>
                  <a:pt x="5432881" y="2061967"/>
                </a:lnTo>
                <a:cubicBezTo>
                  <a:pt x="5425820" y="2054906"/>
                  <a:pt x="5415230" y="2051376"/>
                  <a:pt x="5401110" y="2051376"/>
                </a:cubicBezTo>
                <a:lnTo>
                  <a:pt x="5369339" y="2040786"/>
                </a:lnTo>
                <a:lnTo>
                  <a:pt x="5348158" y="2030194"/>
                </a:lnTo>
                <a:cubicBezTo>
                  <a:pt x="5341098" y="2030194"/>
                  <a:pt x="5334037" y="2030194"/>
                  <a:pt x="5326977" y="2030194"/>
                </a:cubicBezTo>
                <a:lnTo>
                  <a:pt x="5326977" y="2019605"/>
                </a:lnTo>
                <a:lnTo>
                  <a:pt x="5348158" y="2009015"/>
                </a:lnTo>
                <a:lnTo>
                  <a:pt x="5326977" y="2009015"/>
                </a:lnTo>
                <a:cubicBezTo>
                  <a:pt x="5305796" y="1994894"/>
                  <a:pt x="5291675" y="1991363"/>
                  <a:pt x="5284614" y="1998424"/>
                </a:cubicBezTo>
                <a:lnTo>
                  <a:pt x="5274025" y="2009015"/>
                </a:lnTo>
                <a:cubicBezTo>
                  <a:pt x="5274025" y="2001954"/>
                  <a:pt x="5274025" y="1998424"/>
                  <a:pt x="5274025" y="1998424"/>
                </a:cubicBezTo>
                <a:lnTo>
                  <a:pt x="5252844" y="1998424"/>
                </a:lnTo>
                <a:cubicBezTo>
                  <a:pt x="5238723" y="1998424"/>
                  <a:pt x="5231662" y="1998424"/>
                  <a:pt x="5231662" y="1998424"/>
                </a:cubicBezTo>
                <a:lnTo>
                  <a:pt x="5231662" y="2009015"/>
                </a:lnTo>
                <a:cubicBezTo>
                  <a:pt x="5252844" y="2016074"/>
                  <a:pt x="5266964" y="2021369"/>
                  <a:pt x="5274025" y="2024900"/>
                </a:cubicBezTo>
                <a:cubicBezTo>
                  <a:pt x="5281085" y="2028430"/>
                  <a:pt x="5284614" y="2031959"/>
                  <a:pt x="5284614" y="2035490"/>
                </a:cubicBezTo>
                <a:cubicBezTo>
                  <a:pt x="5284614" y="2039021"/>
                  <a:pt x="5289910" y="2044315"/>
                  <a:pt x="5300500" y="2051376"/>
                </a:cubicBezTo>
                <a:cubicBezTo>
                  <a:pt x="5311092" y="2058436"/>
                  <a:pt x="5319916" y="2061967"/>
                  <a:pt x="5326977" y="2061967"/>
                </a:cubicBezTo>
                <a:lnTo>
                  <a:pt x="5326977" y="2051376"/>
                </a:lnTo>
                <a:lnTo>
                  <a:pt x="5337566" y="2040786"/>
                </a:lnTo>
                <a:cubicBezTo>
                  <a:pt x="5344627" y="2047846"/>
                  <a:pt x="5351688" y="2051376"/>
                  <a:pt x="5358748" y="2051376"/>
                </a:cubicBezTo>
                <a:cubicBezTo>
                  <a:pt x="5365808" y="2051376"/>
                  <a:pt x="5369339" y="2053140"/>
                  <a:pt x="5369339" y="2056671"/>
                </a:cubicBezTo>
                <a:cubicBezTo>
                  <a:pt x="5369339" y="2060202"/>
                  <a:pt x="5371104" y="2061967"/>
                  <a:pt x="5374634" y="2061967"/>
                </a:cubicBezTo>
                <a:cubicBezTo>
                  <a:pt x="5378164" y="2061967"/>
                  <a:pt x="5383458" y="2061967"/>
                  <a:pt x="5390518" y="2061967"/>
                </a:cubicBezTo>
                <a:cubicBezTo>
                  <a:pt x="5404640" y="2069026"/>
                  <a:pt x="5416996" y="2074321"/>
                  <a:pt x="5427586" y="2077852"/>
                </a:cubicBezTo>
                <a:cubicBezTo>
                  <a:pt x="5438176" y="2081382"/>
                  <a:pt x="5447002" y="2090207"/>
                  <a:pt x="5454062" y="2104328"/>
                </a:cubicBezTo>
                <a:cubicBezTo>
                  <a:pt x="5454062" y="2104328"/>
                  <a:pt x="5457592" y="2106092"/>
                  <a:pt x="5464652" y="2109623"/>
                </a:cubicBezTo>
                <a:cubicBezTo>
                  <a:pt x="5471712" y="2113154"/>
                  <a:pt x="5475243" y="2114919"/>
                  <a:pt x="5475243" y="2114919"/>
                </a:cubicBezTo>
                <a:cubicBezTo>
                  <a:pt x="5482304" y="2114919"/>
                  <a:pt x="5485833" y="2114919"/>
                  <a:pt x="5485833" y="2114919"/>
                </a:cubicBezTo>
                <a:cubicBezTo>
                  <a:pt x="5492894" y="2114919"/>
                  <a:pt x="5496423" y="2114919"/>
                  <a:pt x="5496423" y="2114919"/>
                </a:cubicBezTo>
                <a:cubicBezTo>
                  <a:pt x="5510544" y="2114919"/>
                  <a:pt x="5535256" y="2125509"/>
                  <a:pt x="5570556" y="2146690"/>
                </a:cubicBezTo>
                <a:lnTo>
                  <a:pt x="5612918" y="2157280"/>
                </a:lnTo>
                <a:cubicBezTo>
                  <a:pt x="5627039" y="2157280"/>
                  <a:pt x="5642924" y="2160811"/>
                  <a:pt x="5660574" y="2167871"/>
                </a:cubicBezTo>
                <a:cubicBezTo>
                  <a:pt x="5678226" y="2174930"/>
                  <a:pt x="5697641" y="2181992"/>
                  <a:pt x="5718822" y="2189051"/>
                </a:cubicBezTo>
                <a:lnTo>
                  <a:pt x="5803545" y="2231413"/>
                </a:lnTo>
                <a:cubicBezTo>
                  <a:pt x="5796484" y="2231413"/>
                  <a:pt x="5792954" y="2231413"/>
                  <a:pt x="5792954" y="2231413"/>
                </a:cubicBezTo>
                <a:cubicBezTo>
                  <a:pt x="5792954" y="2231413"/>
                  <a:pt x="5789424" y="2231413"/>
                  <a:pt x="5782364" y="2231413"/>
                </a:cubicBezTo>
                <a:cubicBezTo>
                  <a:pt x="5782364" y="2224352"/>
                  <a:pt x="5778834" y="2220823"/>
                  <a:pt x="5771774" y="2220823"/>
                </a:cubicBezTo>
                <a:cubicBezTo>
                  <a:pt x="5764714" y="2220823"/>
                  <a:pt x="5759418" y="2219058"/>
                  <a:pt x="5755888" y="2215527"/>
                </a:cubicBezTo>
                <a:cubicBezTo>
                  <a:pt x="5752358" y="2211996"/>
                  <a:pt x="5745298" y="2208467"/>
                  <a:pt x="5734708" y="2204937"/>
                </a:cubicBezTo>
                <a:cubicBezTo>
                  <a:pt x="5724116" y="2201407"/>
                  <a:pt x="5715292" y="2199642"/>
                  <a:pt x="5708232" y="2199642"/>
                </a:cubicBezTo>
                <a:lnTo>
                  <a:pt x="5729412" y="2220823"/>
                </a:lnTo>
                <a:cubicBezTo>
                  <a:pt x="5736472" y="2213763"/>
                  <a:pt x="5740002" y="2213763"/>
                  <a:pt x="5740002" y="2220823"/>
                </a:cubicBezTo>
                <a:cubicBezTo>
                  <a:pt x="5740002" y="2227882"/>
                  <a:pt x="5750593" y="2233177"/>
                  <a:pt x="5771774" y="2236708"/>
                </a:cubicBezTo>
                <a:cubicBezTo>
                  <a:pt x="5792954" y="2240238"/>
                  <a:pt x="5807076" y="2242004"/>
                  <a:pt x="5814135" y="2242004"/>
                </a:cubicBezTo>
                <a:cubicBezTo>
                  <a:pt x="5814135" y="2242004"/>
                  <a:pt x="5815901" y="2240238"/>
                  <a:pt x="5819430" y="2236708"/>
                </a:cubicBezTo>
                <a:cubicBezTo>
                  <a:pt x="5822962" y="2233177"/>
                  <a:pt x="5824726" y="2231413"/>
                  <a:pt x="5824726" y="2231413"/>
                </a:cubicBezTo>
                <a:cubicBezTo>
                  <a:pt x="5838847" y="2231413"/>
                  <a:pt x="5849436" y="2234944"/>
                  <a:pt x="5856497" y="2242004"/>
                </a:cubicBezTo>
                <a:cubicBezTo>
                  <a:pt x="5863558" y="2249063"/>
                  <a:pt x="5867087" y="2254359"/>
                  <a:pt x="5867087" y="2257889"/>
                </a:cubicBezTo>
                <a:cubicBezTo>
                  <a:pt x="5867087" y="2261419"/>
                  <a:pt x="5870616" y="2264948"/>
                  <a:pt x="5877678" y="2268479"/>
                </a:cubicBezTo>
                <a:cubicBezTo>
                  <a:pt x="5884738" y="2272010"/>
                  <a:pt x="5891798" y="2273775"/>
                  <a:pt x="5898860" y="2273775"/>
                </a:cubicBezTo>
                <a:lnTo>
                  <a:pt x="5920039" y="2273775"/>
                </a:lnTo>
                <a:cubicBezTo>
                  <a:pt x="5920039" y="2280834"/>
                  <a:pt x="5927100" y="2284365"/>
                  <a:pt x="5941220" y="2284365"/>
                </a:cubicBezTo>
                <a:lnTo>
                  <a:pt x="5941220" y="2294956"/>
                </a:lnTo>
                <a:lnTo>
                  <a:pt x="5951812" y="2305546"/>
                </a:lnTo>
                <a:cubicBezTo>
                  <a:pt x="5958872" y="2305546"/>
                  <a:pt x="5962401" y="2307311"/>
                  <a:pt x="5962401" y="2310841"/>
                </a:cubicBezTo>
                <a:cubicBezTo>
                  <a:pt x="5962401" y="2314371"/>
                  <a:pt x="5937690" y="2312606"/>
                  <a:pt x="5888268" y="2305546"/>
                </a:cubicBezTo>
                <a:cubicBezTo>
                  <a:pt x="5874148" y="2305546"/>
                  <a:pt x="5860026" y="2305546"/>
                  <a:pt x="5845908" y="2305546"/>
                </a:cubicBezTo>
                <a:lnTo>
                  <a:pt x="5824726" y="2294956"/>
                </a:lnTo>
                <a:cubicBezTo>
                  <a:pt x="5817666" y="2294956"/>
                  <a:pt x="5814135" y="2294956"/>
                  <a:pt x="5814135" y="2294956"/>
                </a:cubicBezTo>
                <a:cubicBezTo>
                  <a:pt x="5814135" y="2294956"/>
                  <a:pt x="5814135" y="2298485"/>
                  <a:pt x="5814135" y="2305546"/>
                </a:cubicBezTo>
                <a:cubicBezTo>
                  <a:pt x="5814135" y="2312606"/>
                  <a:pt x="5812370" y="2316136"/>
                  <a:pt x="5808840" y="2316136"/>
                </a:cubicBezTo>
                <a:cubicBezTo>
                  <a:pt x="5805311" y="2316136"/>
                  <a:pt x="5800016" y="2312606"/>
                  <a:pt x="5792954" y="2305546"/>
                </a:cubicBezTo>
                <a:cubicBezTo>
                  <a:pt x="5785895" y="2305546"/>
                  <a:pt x="5782364" y="2305546"/>
                  <a:pt x="5782364" y="2305546"/>
                </a:cubicBezTo>
                <a:lnTo>
                  <a:pt x="5771774" y="2305546"/>
                </a:lnTo>
                <a:cubicBezTo>
                  <a:pt x="5764714" y="2305546"/>
                  <a:pt x="5762949" y="2302015"/>
                  <a:pt x="5766478" y="2294956"/>
                </a:cubicBezTo>
                <a:cubicBezTo>
                  <a:pt x="5770010" y="2287896"/>
                  <a:pt x="5770010" y="2284365"/>
                  <a:pt x="5766478" y="2284365"/>
                </a:cubicBezTo>
                <a:cubicBezTo>
                  <a:pt x="5762949" y="2284365"/>
                  <a:pt x="5761183" y="2287896"/>
                  <a:pt x="5761183" y="2294956"/>
                </a:cubicBezTo>
                <a:cubicBezTo>
                  <a:pt x="5754124" y="2294956"/>
                  <a:pt x="5750593" y="2291425"/>
                  <a:pt x="5750593" y="2284365"/>
                </a:cubicBezTo>
                <a:cubicBezTo>
                  <a:pt x="5750593" y="2277304"/>
                  <a:pt x="5743532" y="2277304"/>
                  <a:pt x="5729412" y="2284365"/>
                </a:cubicBezTo>
                <a:lnTo>
                  <a:pt x="5718822" y="2284365"/>
                </a:lnTo>
                <a:cubicBezTo>
                  <a:pt x="5718822" y="2277304"/>
                  <a:pt x="5722352" y="2273775"/>
                  <a:pt x="5729412" y="2273775"/>
                </a:cubicBezTo>
                <a:lnTo>
                  <a:pt x="5708232" y="2263184"/>
                </a:lnTo>
                <a:lnTo>
                  <a:pt x="5687051" y="2263184"/>
                </a:lnTo>
                <a:lnTo>
                  <a:pt x="5697641" y="2273775"/>
                </a:lnTo>
                <a:lnTo>
                  <a:pt x="5676460" y="2273775"/>
                </a:lnTo>
                <a:cubicBezTo>
                  <a:pt x="5669400" y="2273775"/>
                  <a:pt x="5664106" y="2273775"/>
                  <a:pt x="5660574" y="2273775"/>
                </a:cubicBezTo>
                <a:cubicBezTo>
                  <a:pt x="5657045" y="2273775"/>
                  <a:pt x="5658810" y="2277304"/>
                  <a:pt x="5665870" y="2284365"/>
                </a:cubicBezTo>
                <a:lnTo>
                  <a:pt x="5655279" y="2294956"/>
                </a:lnTo>
                <a:cubicBezTo>
                  <a:pt x="5655279" y="2287896"/>
                  <a:pt x="5653514" y="2284365"/>
                  <a:pt x="5649984" y="2284365"/>
                </a:cubicBezTo>
                <a:cubicBezTo>
                  <a:pt x="5646454" y="2284365"/>
                  <a:pt x="5644689" y="2280834"/>
                  <a:pt x="5644689" y="2273775"/>
                </a:cubicBezTo>
                <a:cubicBezTo>
                  <a:pt x="5644689" y="2273775"/>
                  <a:pt x="5641160" y="2270244"/>
                  <a:pt x="5634099" y="2263184"/>
                </a:cubicBezTo>
                <a:cubicBezTo>
                  <a:pt x="5641160" y="2263184"/>
                  <a:pt x="5644689" y="2259654"/>
                  <a:pt x="5644689" y="2252594"/>
                </a:cubicBezTo>
                <a:cubicBezTo>
                  <a:pt x="5644689" y="2245533"/>
                  <a:pt x="5630568" y="2242004"/>
                  <a:pt x="5602327" y="2242004"/>
                </a:cubicBezTo>
                <a:cubicBezTo>
                  <a:pt x="5581147" y="2242004"/>
                  <a:pt x="5563496" y="2242004"/>
                  <a:pt x="5549375" y="2242004"/>
                </a:cubicBezTo>
                <a:lnTo>
                  <a:pt x="5528195" y="2242004"/>
                </a:lnTo>
                <a:cubicBezTo>
                  <a:pt x="5542314" y="2242004"/>
                  <a:pt x="5549375" y="2243769"/>
                  <a:pt x="5549375" y="2247298"/>
                </a:cubicBezTo>
                <a:cubicBezTo>
                  <a:pt x="5549375" y="2250829"/>
                  <a:pt x="5552906" y="2252594"/>
                  <a:pt x="5559966" y="2252594"/>
                </a:cubicBezTo>
                <a:lnTo>
                  <a:pt x="5549375" y="2263184"/>
                </a:lnTo>
                <a:lnTo>
                  <a:pt x="5507014" y="2252594"/>
                </a:lnTo>
                <a:lnTo>
                  <a:pt x="5507014" y="2242004"/>
                </a:lnTo>
                <a:lnTo>
                  <a:pt x="5496423" y="2220823"/>
                </a:lnTo>
                <a:cubicBezTo>
                  <a:pt x="5489362" y="2213763"/>
                  <a:pt x="5485833" y="2210232"/>
                  <a:pt x="5485833" y="2210232"/>
                </a:cubicBezTo>
                <a:lnTo>
                  <a:pt x="5443471" y="2210232"/>
                </a:lnTo>
                <a:lnTo>
                  <a:pt x="5422291" y="2220823"/>
                </a:lnTo>
                <a:lnTo>
                  <a:pt x="5432881" y="2220823"/>
                </a:lnTo>
                <a:cubicBezTo>
                  <a:pt x="5439942" y="2220823"/>
                  <a:pt x="5447002" y="2224352"/>
                  <a:pt x="5454062" y="2231413"/>
                </a:cubicBezTo>
                <a:lnTo>
                  <a:pt x="5454062" y="2242004"/>
                </a:lnTo>
                <a:cubicBezTo>
                  <a:pt x="5447002" y="2234944"/>
                  <a:pt x="5436410" y="2231413"/>
                  <a:pt x="5422291" y="2231413"/>
                </a:cubicBezTo>
                <a:cubicBezTo>
                  <a:pt x="5401110" y="2231413"/>
                  <a:pt x="5388754" y="2231413"/>
                  <a:pt x="5385224" y="2231413"/>
                </a:cubicBezTo>
                <a:cubicBezTo>
                  <a:pt x="5381694" y="2231413"/>
                  <a:pt x="5379929" y="2227882"/>
                  <a:pt x="5379929" y="2220823"/>
                </a:cubicBezTo>
                <a:cubicBezTo>
                  <a:pt x="5379929" y="2213763"/>
                  <a:pt x="5383458" y="2210232"/>
                  <a:pt x="5390518" y="2210232"/>
                </a:cubicBezTo>
                <a:cubicBezTo>
                  <a:pt x="5397579" y="2210232"/>
                  <a:pt x="5401110" y="2206702"/>
                  <a:pt x="5401110" y="2199642"/>
                </a:cubicBezTo>
                <a:lnTo>
                  <a:pt x="5411700" y="2199642"/>
                </a:lnTo>
                <a:cubicBezTo>
                  <a:pt x="5411700" y="2199642"/>
                  <a:pt x="5413464" y="2199642"/>
                  <a:pt x="5416996" y="2199642"/>
                </a:cubicBezTo>
                <a:cubicBezTo>
                  <a:pt x="5420525" y="2199642"/>
                  <a:pt x="5422291" y="2197877"/>
                  <a:pt x="5422291" y="2194346"/>
                </a:cubicBezTo>
                <a:cubicBezTo>
                  <a:pt x="5422291" y="2190817"/>
                  <a:pt x="5418760" y="2189051"/>
                  <a:pt x="5411700" y="2189051"/>
                </a:cubicBezTo>
                <a:cubicBezTo>
                  <a:pt x="5404640" y="2189051"/>
                  <a:pt x="5397579" y="2189051"/>
                  <a:pt x="5390518" y="2189051"/>
                </a:cubicBezTo>
                <a:cubicBezTo>
                  <a:pt x="5383458" y="2189051"/>
                  <a:pt x="5376400" y="2187286"/>
                  <a:pt x="5369339" y="2183756"/>
                </a:cubicBezTo>
                <a:cubicBezTo>
                  <a:pt x="5362278" y="2180225"/>
                  <a:pt x="5358748" y="2178461"/>
                  <a:pt x="5358748" y="2178461"/>
                </a:cubicBezTo>
                <a:cubicBezTo>
                  <a:pt x="5337566" y="2171400"/>
                  <a:pt x="5319916" y="2167871"/>
                  <a:pt x="5305796" y="2167871"/>
                </a:cubicBezTo>
                <a:lnTo>
                  <a:pt x="5295206" y="2167871"/>
                </a:lnTo>
                <a:lnTo>
                  <a:pt x="5326977" y="2189051"/>
                </a:lnTo>
                <a:cubicBezTo>
                  <a:pt x="5376400" y="2203173"/>
                  <a:pt x="5376400" y="2210232"/>
                  <a:pt x="5326977" y="2210232"/>
                </a:cubicBezTo>
                <a:cubicBezTo>
                  <a:pt x="5298736" y="2210232"/>
                  <a:pt x="5282850" y="2208467"/>
                  <a:pt x="5279320" y="2204937"/>
                </a:cubicBezTo>
                <a:cubicBezTo>
                  <a:pt x="5275790" y="2201407"/>
                  <a:pt x="5270494" y="2199642"/>
                  <a:pt x="5263434" y="2199642"/>
                </a:cubicBezTo>
                <a:cubicBezTo>
                  <a:pt x="5256373" y="2199642"/>
                  <a:pt x="5249314" y="2199642"/>
                  <a:pt x="5242254" y="2199642"/>
                </a:cubicBezTo>
                <a:cubicBezTo>
                  <a:pt x="5242254" y="2192581"/>
                  <a:pt x="5238723" y="2189051"/>
                  <a:pt x="5231662" y="2189051"/>
                </a:cubicBezTo>
                <a:cubicBezTo>
                  <a:pt x="5224602" y="2181992"/>
                  <a:pt x="5221073" y="2178461"/>
                  <a:pt x="5221073" y="2178461"/>
                </a:cubicBezTo>
                <a:lnTo>
                  <a:pt x="5157530" y="2167871"/>
                </a:lnTo>
                <a:cubicBezTo>
                  <a:pt x="5157530" y="2174930"/>
                  <a:pt x="5164590" y="2181992"/>
                  <a:pt x="5178710" y="2189051"/>
                </a:cubicBezTo>
                <a:lnTo>
                  <a:pt x="5189302" y="2199642"/>
                </a:lnTo>
                <a:cubicBezTo>
                  <a:pt x="5182242" y="2192581"/>
                  <a:pt x="5178710" y="2192581"/>
                  <a:pt x="5178710" y="2199642"/>
                </a:cubicBezTo>
                <a:cubicBezTo>
                  <a:pt x="5171650" y="2199642"/>
                  <a:pt x="5168121" y="2199642"/>
                  <a:pt x="5168121" y="2199642"/>
                </a:cubicBezTo>
                <a:lnTo>
                  <a:pt x="5146940" y="2189051"/>
                </a:lnTo>
                <a:lnTo>
                  <a:pt x="5115169" y="2189051"/>
                </a:lnTo>
                <a:cubicBezTo>
                  <a:pt x="5115169" y="2181992"/>
                  <a:pt x="5115169" y="2178461"/>
                  <a:pt x="5115169" y="2178461"/>
                </a:cubicBezTo>
                <a:cubicBezTo>
                  <a:pt x="5108108" y="2178461"/>
                  <a:pt x="5104578" y="2174930"/>
                  <a:pt x="5104578" y="2167871"/>
                </a:cubicBezTo>
                <a:lnTo>
                  <a:pt x="5136350" y="2178461"/>
                </a:lnTo>
                <a:cubicBezTo>
                  <a:pt x="5143410" y="2185521"/>
                  <a:pt x="5146940" y="2185521"/>
                  <a:pt x="5146940" y="2178461"/>
                </a:cubicBezTo>
                <a:cubicBezTo>
                  <a:pt x="5154000" y="2171400"/>
                  <a:pt x="5143410" y="2164340"/>
                  <a:pt x="5115169" y="2157280"/>
                </a:cubicBezTo>
                <a:cubicBezTo>
                  <a:pt x="5101048" y="2157280"/>
                  <a:pt x="5090458" y="2160811"/>
                  <a:pt x="5083398" y="2167871"/>
                </a:cubicBezTo>
                <a:lnTo>
                  <a:pt x="5072806" y="2167871"/>
                </a:lnTo>
                <a:lnTo>
                  <a:pt x="5051626" y="2167871"/>
                </a:lnTo>
                <a:cubicBezTo>
                  <a:pt x="5044565" y="2167871"/>
                  <a:pt x="5041036" y="2166106"/>
                  <a:pt x="5041036" y="2162575"/>
                </a:cubicBezTo>
                <a:cubicBezTo>
                  <a:pt x="5041036" y="2159044"/>
                  <a:pt x="5042800" y="2157280"/>
                  <a:pt x="5046332" y="2157280"/>
                </a:cubicBezTo>
                <a:cubicBezTo>
                  <a:pt x="5049861" y="2157280"/>
                  <a:pt x="5055156" y="2157280"/>
                  <a:pt x="5062217" y="2157280"/>
                </a:cubicBezTo>
                <a:cubicBezTo>
                  <a:pt x="5069277" y="2157280"/>
                  <a:pt x="5072806" y="2157280"/>
                  <a:pt x="5072806" y="2157280"/>
                </a:cubicBezTo>
                <a:cubicBezTo>
                  <a:pt x="5072806" y="2143159"/>
                  <a:pt x="5058686" y="2136099"/>
                  <a:pt x="5030446" y="2136099"/>
                </a:cubicBezTo>
                <a:lnTo>
                  <a:pt x="4988084" y="2136099"/>
                </a:lnTo>
                <a:cubicBezTo>
                  <a:pt x="4995144" y="2136099"/>
                  <a:pt x="4998674" y="2132569"/>
                  <a:pt x="4998674" y="2125509"/>
                </a:cubicBezTo>
                <a:lnTo>
                  <a:pt x="4966902" y="2136099"/>
                </a:lnTo>
                <a:lnTo>
                  <a:pt x="4966902" y="2125509"/>
                </a:lnTo>
                <a:cubicBezTo>
                  <a:pt x="4959842" y="2125509"/>
                  <a:pt x="4951017" y="2125509"/>
                  <a:pt x="4940428" y="2125509"/>
                </a:cubicBezTo>
                <a:cubicBezTo>
                  <a:pt x="4929836" y="2125509"/>
                  <a:pt x="4924540" y="2121978"/>
                  <a:pt x="4924540" y="2114919"/>
                </a:cubicBezTo>
                <a:cubicBezTo>
                  <a:pt x="4924540" y="2100798"/>
                  <a:pt x="4942192" y="2100798"/>
                  <a:pt x="4977492" y="2114919"/>
                </a:cubicBezTo>
                <a:cubicBezTo>
                  <a:pt x="5012794" y="2121978"/>
                  <a:pt x="5037506" y="2121978"/>
                  <a:pt x="5051626" y="2114919"/>
                </a:cubicBezTo>
                <a:cubicBezTo>
                  <a:pt x="5065746" y="2114919"/>
                  <a:pt x="5065746" y="2111388"/>
                  <a:pt x="5051626" y="2104328"/>
                </a:cubicBezTo>
                <a:cubicBezTo>
                  <a:pt x="5044565" y="2104328"/>
                  <a:pt x="5035740" y="2106092"/>
                  <a:pt x="5025150" y="2109623"/>
                </a:cubicBezTo>
                <a:cubicBezTo>
                  <a:pt x="5014559" y="2113154"/>
                  <a:pt x="5005734" y="2113154"/>
                  <a:pt x="4998674" y="2109623"/>
                </a:cubicBezTo>
                <a:cubicBezTo>
                  <a:pt x="4991613" y="2106092"/>
                  <a:pt x="4988084" y="2104328"/>
                  <a:pt x="4988084" y="2104328"/>
                </a:cubicBezTo>
                <a:cubicBezTo>
                  <a:pt x="4981024" y="2097267"/>
                  <a:pt x="4970432" y="2093738"/>
                  <a:pt x="4956312" y="2093738"/>
                </a:cubicBezTo>
                <a:cubicBezTo>
                  <a:pt x="4942192" y="2086677"/>
                  <a:pt x="4931600" y="2079617"/>
                  <a:pt x="4924540" y="2072557"/>
                </a:cubicBezTo>
                <a:cubicBezTo>
                  <a:pt x="4924540" y="2065496"/>
                  <a:pt x="4921011" y="2061967"/>
                  <a:pt x="4913950" y="2061967"/>
                </a:cubicBezTo>
                <a:lnTo>
                  <a:pt x="4903360" y="2061967"/>
                </a:lnTo>
                <a:cubicBezTo>
                  <a:pt x="4889240" y="2061967"/>
                  <a:pt x="4880415" y="2060202"/>
                  <a:pt x="4876884" y="2056671"/>
                </a:cubicBezTo>
                <a:cubicBezTo>
                  <a:pt x="4873354" y="2053140"/>
                  <a:pt x="4868059" y="2051376"/>
                  <a:pt x="4860998" y="2051376"/>
                </a:cubicBezTo>
                <a:cubicBezTo>
                  <a:pt x="4853938" y="2051376"/>
                  <a:pt x="4846878" y="2051376"/>
                  <a:pt x="4839818" y="2051376"/>
                </a:cubicBezTo>
                <a:cubicBezTo>
                  <a:pt x="4832757" y="2051376"/>
                  <a:pt x="4822167" y="2047846"/>
                  <a:pt x="4808046" y="2040786"/>
                </a:cubicBezTo>
                <a:cubicBezTo>
                  <a:pt x="4808046" y="2040786"/>
                  <a:pt x="4804517" y="2040786"/>
                  <a:pt x="4797456" y="2040786"/>
                </a:cubicBezTo>
                <a:cubicBezTo>
                  <a:pt x="4790396" y="2040786"/>
                  <a:pt x="4786866" y="2040786"/>
                  <a:pt x="4786866" y="2040786"/>
                </a:cubicBezTo>
                <a:cubicBezTo>
                  <a:pt x="4779805" y="2033725"/>
                  <a:pt x="4772744" y="2030194"/>
                  <a:pt x="4765684" y="2030194"/>
                </a:cubicBezTo>
                <a:cubicBezTo>
                  <a:pt x="4765684" y="2037255"/>
                  <a:pt x="4763920" y="2039021"/>
                  <a:pt x="4760390" y="2035490"/>
                </a:cubicBezTo>
                <a:cubicBezTo>
                  <a:pt x="4756859" y="2031959"/>
                  <a:pt x="4755094" y="2030194"/>
                  <a:pt x="4755094" y="2030194"/>
                </a:cubicBezTo>
                <a:cubicBezTo>
                  <a:pt x="4748034" y="2030194"/>
                  <a:pt x="4744504" y="2030194"/>
                  <a:pt x="4744504" y="2030194"/>
                </a:cubicBezTo>
                <a:cubicBezTo>
                  <a:pt x="4730384" y="2030194"/>
                  <a:pt x="4723324" y="2028430"/>
                  <a:pt x="4723324" y="2024900"/>
                </a:cubicBezTo>
                <a:cubicBezTo>
                  <a:pt x="4723324" y="2021369"/>
                  <a:pt x="4719792" y="2019605"/>
                  <a:pt x="4712732" y="2019605"/>
                </a:cubicBezTo>
                <a:lnTo>
                  <a:pt x="4649190" y="1998424"/>
                </a:lnTo>
                <a:cubicBezTo>
                  <a:pt x="4642130" y="1998424"/>
                  <a:pt x="4629774" y="1998424"/>
                  <a:pt x="4612124" y="1998424"/>
                </a:cubicBezTo>
                <a:cubicBezTo>
                  <a:pt x="4594472" y="1998424"/>
                  <a:pt x="4585647" y="1998424"/>
                  <a:pt x="4585647" y="1998424"/>
                </a:cubicBezTo>
                <a:lnTo>
                  <a:pt x="4575058" y="1998424"/>
                </a:lnTo>
                <a:cubicBezTo>
                  <a:pt x="4567997" y="1998424"/>
                  <a:pt x="4557406" y="1994894"/>
                  <a:pt x="4543286" y="1987834"/>
                </a:cubicBezTo>
                <a:cubicBezTo>
                  <a:pt x="4543286" y="1987834"/>
                  <a:pt x="4539756" y="1986069"/>
                  <a:pt x="4532695" y="1982538"/>
                </a:cubicBezTo>
                <a:cubicBezTo>
                  <a:pt x="4525635" y="1979007"/>
                  <a:pt x="4522106" y="1977242"/>
                  <a:pt x="4522106" y="1977242"/>
                </a:cubicBezTo>
                <a:lnTo>
                  <a:pt x="4500924" y="1966653"/>
                </a:lnTo>
                <a:cubicBezTo>
                  <a:pt x="4493864" y="1966653"/>
                  <a:pt x="4490334" y="1964888"/>
                  <a:pt x="4490334" y="1961357"/>
                </a:cubicBezTo>
                <a:cubicBezTo>
                  <a:pt x="4490334" y="1957828"/>
                  <a:pt x="4490334" y="1956063"/>
                  <a:pt x="4490334" y="1956063"/>
                </a:cubicBezTo>
                <a:cubicBezTo>
                  <a:pt x="4490334" y="1956063"/>
                  <a:pt x="4486804" y="1952532"/>
                  <a:pt x="4479743" y="1945472"/>
                </a:cubicBezTo>
                <a:lnTo>
                  <a:pt x="4458562" y="1934882"/>
                </a:lnTo>
                <a:cubicBezTo>
                  <a:pt x="4458562" y="1927821"/>
                  <a:pt x="4463858" y="1924290"/>
                  <a:pt x="4474449" y="1924290"/>
                </a:cubicBezTo>
                <a:cubicBezTo>
                  <a:pt x="4485038" y="1924290"/>
                  <a:pt x="4490334" y="1924290"/>
                  <a:pt x="4490334" y="1924290"/>
                </a:cubicBezTo>
                <a:cubicBezTo>
                  <a:pt x="4490334" y="1931351"/>
                  <a:pt x="4493864" y="1934882"/>
                  <a:pt x="4500924" y="1934882"/>
                </a:cubicBezTo>
                <a:cubicBezTo>
                  <a:pt x="4507984" y="1934882"/>
                  <a:pt x="4515045" y="1934882"/>
                  <a:pt x="4522106" y="1934882"/>
                </a:cubicBezTo>
                <a:lnTo>
                  <a:pt x="4553876" y="1934882"/>
                </a:lnTo>
                <a:lnTo>
                  <a:pt x="4532695" y="1924290"/>
                </a:lnTo>
                <a:cubicBezTo>
                  <a:pt x="4518576" y="1917231"/>
                  <a:pt x="4507984" y="1913701"/>
                  <a:pt x="4500924" y="1913701"/>
                </a:cubicBezTo>
                <a:lnTo>
                  <a:pt x="4500924" y="1903111"/>
                </a:lnTo>
                <a:lnTo>
                  <a:pt x="4458562" y="1903111"/>
                </a:lnTo>
                <a:cubicBezTo>
                  <a:pt x="4451502" y="1903111"/>
                  <a:pt x="4447972" y="1906640"/>
                  <a:pt x="4447972" y="1913701"/>
                </a:cubicBezTo>
                <a:cubicBezTo>
                  <a:pt x="4447972" y="1920761"/>
                  <a:pt x="4446208" y="1922526"/>
                  <a:pt x="4442676" y="1918996"/>
                </a:cubicBezTo>
                <a:cubicBezTo>
                  <a:pt x="4439147" y="1915465"/>
                  <a:pt x="4437382" y="1913701"/>
                  <a:pt x="4437382" y="1913701"/>
                </a:cubicBezTo>
                <a:cubicBezTo>
                  <a:pt x="4437382" y="1913701"/>
                  <a:pt x="4437382" y="1917231"/>
                  <a:pt x="4437382" y="1924290"/>
                </a:cubicBezTo>
                <a:cubicBezTo>
                  <a:pt x="4437382" y="1931351"/>
                  <a:pt x="4433852" y="1931351"/>
                  <a:pt x="4426791" y="1924290"/>
                </a:cubicBezTo>
                <a:lnTo>
                  <a:pt x="4395020" y="1913701"/>
                </a:lnTo>
                <a:cubicBezTo>
                  <a:pt x="4387960" y="1913701"/>
                  <a:pt x="4384430" y="1917231"/>
                  <a:pt x="4384430" y="1924290"/>
                </a:cubicBezTo>
                <a:cubicBezTo>
                  <a:pt x="4384430" y="1931351"/>
                  <a:pt x="4391490" y="1934882"/>
                  <a:pt x="4405610" y="1934882"/>
                </a:cubicBezTo>
                <a:cubicBezTo>
                  <a:pt x="4412670" y="1934882"/>
                  <a:pt x="4419730" y="1938411"/>
                  <a:pt x="4426791" y="1945472"/>
                </a:cubicBezTo>
                <a:cubicBezTo>
                  <a:pt x="4426791" y="1945472"/>
                  <a:pt x="4425026" y="1945472"/>
                  <a:pt x="4421497" y="1945472"/>
                </a:cubicBezTo>
                <a:cubicBezTo>
                  <a:pt x="4417966" y="1945472"/>
                  <a:pt x="4416202" y="1945472"/>
                  <a:pt x="4416202" y="1945472"/>
                </a:cubicBezTo>
                <a:cubicBezTo>
                  <a:pt x="4409141" y="1945472"/>
                  <a:pt x="4398550" y="1943707"/>
                  <a:pt x="4384430" y="1940176"/>
                </a:cubicBezTo>
                <a:cubicBezTo>
                  <a:pt x="4370310" y="1936646"/>
                  <a:pt x="4361483" y="1933117"/>
                  <a:pt x="4357954" y="1929586"/>
                </a:cubicBezTo>
                <a:cubicBezTo>
                  <a:pt x="4354424" y="1926055"/>
                  <a:pt x="4345598" y="1924290"/>
                  <a:pt x="4331478" y="1924290"/>
                </a:cubicBezTo>
                <a:lnTo>
                  <a:pt x="4320887" y="1913701"/>
                </a:lnTo>
                <a:cubicBezTo>
                  <a:pt x="4335008" y="1913701"/>
                  <a:pt x="4338538" y="1906640"/>
                  <a:pt x="4331478" y="1892520"/>
                </a:cubicBezTo>
                <a:cubicBezTo>
                  <a:pt x="4331478" y="1885459"/>
                  <a:pt x="4333243" y="1881930"/>
                  <a:pt x="4336772" y="1881930"/>
                </a:cubicBezTo>
                <a:cubicBezTo>
                  <a:pt x="4340304" y="1881930"/>
                  <a:pt x="4345598" y="1881930"/>
                  <a:pt x="4352658" y="1881930"/>
                </a:cubicBezTo>
                <a:lnTo>
                  <a:pt x="4363249" y="1871338"/>
                </a:lnTo>
                <a:cubicBezTo>
                  <a:pt x="4356189" y="1871338"/>
                  <a:pt x="4352658" y="1869574"/>
                  <a:pt x="4352658" y="1866044"/>
                </a:cubicBezTo>
                <a:cubicBezTo>
                  <a:pt x="4352658" y="1862513"/>
                  <a:pt x="4347364" y="1860749"/>
                  <a:pt x="4336772" y="1860749"/>
                </a:cubicBezTo>
                <a:cubicBezTo>
                  <a:pt x="4326182" y="1860749"/>
                  <a:pt x="4320887" y="1860749"/>
                  <a:pt x="4320887" y="1860749"/>
                </a:cubicBezTo>
                <a:cubicBezTo>
                  <a:pt x="4313826" y="1853688"/>
                  <a:pt x="4308532" y="1850157"/>
                  <a:pt x="4305002" y="1850157"/>
                </a:cubicBezTo>
                <a:cubicBezTo>
                  <a:pt x="4301470" y="1850157"/>
                  <a:pt x="4296176" y="1850157"/>
                  <a:pt x="4289116" y="1850157"/>
                </a:cubicBezTo>
                <a:cubicBezTo>
                  <a:pt x="4274996" y="1843098"/>
                  <a:pt x="4264404" y="1837803"/>
                  <a:pt x="4257345" y="1834272"/>
                </a:cubicBezTo>
                <a:cubicBezTo>
                  <a:pt x="4250285" y="1830742"/>
                  <a:pt x="4246754" y="1832507"/>
                  <a:pt x="4246754" y="1839567"/>
                </a:cubicBezTo>
                <a:cubicBezTo>
                  <a:pt x="4246754" y="1846628"/>
                  <a:pt x="4246754" y="1850157"/>
                  <a:pt x="4246754" y="1850157"/>
                </a:cubicBezTo>
                <a:lnTo>
                  <a:pt x="4257345" y="1860749"/>
                </a:lnTo>
                <a:cubicBezTo>
                  <a:pt x="4264404" y="1860749"/>
                  <a:pt x="4267935" y="1860749"/>
                  <a:pt x="4267935" y="1860749"/>
                </a:cubicBezTo>
                <a:lnTo>
                  <a:pt x="4278526" y="1871338"/>
                </a:lnTo>
                <a:lnTo>
                  <a:pt x="4278526" y="1881930"/>
                </a:lnTo>
                <a:lnTo>
                  <a:pt x="4246754" y="1871338"/>
                </a:lnTo>
                <a:lnTo>
                  <a:pt x="4225574" y="1860749"/>
                </a:lnTo>
                <a:lnTo>
                  <a:pt x="4246754" y="1860749"/>
                </a:lnTo>
                <a:lnTo>
                  <a:pt x="4225574" y="1850157"/>
                </a:lnTo>
                <a:cubicBezTo>
                  <a:pt x="4218514" y="1850157"/>
                  <a:pt x="4213218" y="1850157"/>
                  <a:pt x="4209688" y="1850157"/>
                </a:cubicBezTo>
                <a:cubicBezTo>
                  <a:pt x="4206158" y="1850157"/>
                  <a:pt x="4204393" y="1853688"/>
                  <a:pt x="4204393" y="1860749"/>
                </a:cubicBezTo>
                <a:lnTo>
                  <a:pt x="4193802" y="1871338"/>
                </a:lnTo>
                <a:lnTo>
                  <a:pt x="4246754" y="1881930"/>
                </a:lnTo>
                <a:cubicBezTo>
                  <a:pt x="4260874" y="1896050"/>
                  <a:pt x="4267935" y="1903111"/>
                  <a:pt x="4267935" y="1903111"/>
                </a:cubicBezTo>
                <a:lnTo>
                  <a:pt x="4214983" y="1892520"/>
                </a:lnTo>
                <a:cubicBezTo>
                  <a:pt x="4207922" y="1892520"/>
                  <a:pt x="4197333" y="1890755"/>
                  <a:pt x="4183212" y="1887224"/>
                </a:cubicBezTo>
                <a:cubicBezTo>
                  <a:pt x="4169092" y="1883694"/>
                  <a:pt x="4158500" y="1878399"/>
                  <a:pt x="4151441" y="1871338"/>
                </a:cubicBezTo>
                <a:lnTo>
                  <a:pt x="4140850" y="1860749"/>
                </a:lnTo>
                <a:cubicBezTo>
                  <a:pt x="4154970" y="1860749"/>
                  <a:pt x="4162031" y="1860749"/>
                  <a:pt x="4162031" y="1860749"/>
                </a:cubicBezTo>
                <a:cubicBezTo>
                  <a:pt x="4162031" y="1853688"/>
                  <a:pt x="4160266" y="1848393"/>
                  <a:pt x="4156736" y="1844863"/>
                </a:cubicBezTo>
                <a:cubicBezTo>
                  <a:pt x="4153206" y="1841332"/>
                  <a:pt x="4154970" y="1839567"/>
                  <a:pt x="4162031" y="1839567"/>
                </a:cubicBezTo>
                <a:lnTo>
                  <a:pt x="4140850" y="1839567"/>
                </a:lnTo>
                <a:cubicBezTo>
                  <a:pt x="4133791" y="1839567"/>
                  <a:pt x="4128496" y="1837803"/>
                  <a:pt x="4124964" y="1834272"/>
                </a:cubicBezTo>
                <a:cubicBezTo>
                  <a:pt x="4121435" y="1830742"/>
                  <a:pt x="4119669" y="1828978"/>
                  <a:pt x="4119669" y="1828978"/>
                </a:cubicBezTo>
                <a:lnTo>
                  <a:pt x="4130260" y="1828978"/>
                </a:lnTo>
                <a:cubicBezTo>
                  <a:pt x="4130260" y="1821917"/>
                  <a:pt x="4126729" y="1818386"/>
                  <a:pt x="4119669" y="1818386"/>
                </a:cubicBezTo>
                <a:cubicBezTo>
                  <a:pt x="4112610" y="1818386"/>
                  <a:pt x="4105548" y="1821917"/>
                  <a:pt x="4098489" y="1828978"/>
                </a:cubicBezTo>
                <a:cubicBezTo>
                  <a:pt x="4098489" y="1828978"/>
                  <a:pt x="4094958" y="1828978"/>
                  <a:pt x="4087898" y="1828978"/>
                </a:cubicBezTo>
                <a:cubicBezTo>
                  <a:pt x="4080839" y="1821917"/>
                  <a:pt x="4077308" y="1821917"/>
                  <a:pt x="4077308" y="1828978"/>
                </a:cubicBezTo>
                <a:lnTo>
                  <a:pt x="4087898" y="1839567"/>
                </a:lnTo>
                <a:lnTo>
                  <a:pt x="4098489" y="1850157"/>
                </a:lnTo>
                <a:lnTo>
                  <a:pt x="4066717" y="1839567"/>
                </a:lnTo>
                <a:lnTo>
                  <a:pt x="4056127" y="1839567"/>
                </a:lnTo>
                <a:cubicBezTo>
                  <a:pt x="4056127" y="1846628"/>
                  <a:pt x="4054362" y="1850157"/>
                  <a:pt x="4050832" y="1850157"/>
                </a:cubicBezTo>
                <a:cubicBezTo>
                  <a:pt x="4047302" y="1850157"/>
                  <a:pt x="4045537" y="1851923"/>
                  <a:pt x="4045537" y="1855453"/>
                </a:cubicBezTo>
                <a:cubicBezTo>
                  <a:pt x="4045537" y="1858984"/>
                  <a:pt x="4034946" y="1860749"/>
                  <a:pt x="4013765" y="1860749"/>
                </a:cubicBezTo>
                <a:cubicBezTo>
                  <a:pt x="4006706" y="1860749"/>
                  <a:pt x="3997880" y="1860749"/>
                  <a:pt x="3987290" y="1860749"/>
                </a:cubicBezTo>
                <a:cubicBezTo>
                  <a:pt x="3976698" y="1860749"/>
                  <a:pt x="3971404" y="1860749"/>
                  <a:pt x="3971404" y="1860749"/>
                </a:cubicBezTo>
                <a:cubicBezTo>
                  <a:pt x="3943162" y="1846628"/>
                  <a:pt x="3921982" y="1839567"/>
                  <a:pt x="3907860" y="1839567"/>
                </a:cubicBezTo>
                <a:cubicBezTo>
                  <a:pt x="3907860" y="1839567"/>
                  <a:pt x="3900802" y="1836037"/>
                  <a:pt x="3886681" y="1828978"/>
                </a:cubicBezTo>
                <a:cubicBezTo>
                  <a:pt x="3886681" y="1828978"/>
                  <a:pt x="3883150" y="1827213"/>
                  <a:pt x="3876090" y="1823682"/>
                </a:cubicBezTo>
                <a:cubicBezTo>
                  <a:pt x="3869030" y="1820151"/>
                  <a:pt x="3865500" y="1818386"/>
                  <a:pt x="3865500" y="1818386"/>
                </a:cubicBezTo>
                <a:lnTo>
                  <a:pt x="3844319" y="1818386"/>
                </a:lnTo>
                <a:lnTo>
                  <a:pt x="3823138" y="1807797"/>
                </a:lnTo>
                <a:cubicBezTo>
                  <a:pt x="3801956" y="1807797"/>
                  <a:pt x="3780776" y="1800736"/>
                  <a:pt x="3759596" y="1786615"/>
                </a:cubicBezTo>
                <a:lnTo>
                  <a:pt x="3770186" y="1786615"/>
                </a:lnTo>
                <a:lnTo>
                  <a:pt x="3791367" y="1786615"/>
                </a:lnTo>
                <a:lnTo>
                  <a:pt x="3770186" y="1776026"/>
                </a:lnTo>
                <a:cubicBezTo>
                  <a:pt x="3763126" y="1768965"/>
                  <a:pt x="3756065" y="1765434"/>
                  <a:pt x="3749004" y="1765434"/>
                </a:cubicBezTo>
                <a:lnTo>
                  <a:pt x="3706644" y="1744253"/>
                </a:lnTo>
                <a:cubicBezTo>
                  <a:pt x="3706644" y="1744253"/>
                  <a:pt x="3715469" y="1746018"/>
                  <a:pt x="3733119" y="1749549"/>
                </a:cubicBezTo>
                <a:cubicBezTo>
                  <a:pt x="3750770" y="1753080"/>
                  <a:pt x="3763126" y="1751314"/>
                  <a:pt x="3770186" y="1744253"/>
                </a:cubicBezTo>
                <a:cubicBezTo>
                  <a:pt x="3805488" y="1730133"/>
                  <a:pt x="3821373" y="1716013"/>
                  <a:pt x="3817842" y="1701893"/>
                </a:cubicBezTo>
                <a:cubicBezTo>
                  <a:pt x="3814312" y="1687772"/>
                  <a:pt x="3784306" y="1677181"/>
                  <a:pt x="3727824" y="1670122"/>
                </a:cubicBezTo>
                <a:cubicBezTo>
                  <a:pt x="3713703" y="1663061"/>
                  <a:pt x="3703113" y="1659530"/>
                  <a:pt x="3696052" y="1659530"/>
                </a:cubicBezTo>
                <a:cubicBezTo>
                  <a:pt x="3688992" y="1659530"/>
                  <a:pt x="3680167" y="1657766"/>
                  <a:pt x="3669578" y="1654235"/>
                </a:cubicBezTo>
                <a:cubicBezTo>
                  <a:pt x="3658986" y="1650705"/>
                  <a:pt x="3650161" y="1648940"/>
                  <a:pt x="3643100" y="1648940"/>
                </a:cubicBezTo>
                <a:lnTo>
                  <a:pt x="3621920" y="1638349"/>
                </a:lnTo>
                <a:lnTo>
                  <a:pt x="3579559" y="1627759"/>
                </a:lnTo>
                <a:cubicBezTo>
                  <a:pt x="3579559" y="1627759"/>
                  <a:pt x="3577794" y="1625995"/>
                  <a:pt x="3574263" y="1622464"/>
                </a:cubicBezTo>
                <a:cubicBezTo>
                  <a:pt x="3570732" y="1618934"/>
                  <a:pt x="3568968" y="1617170"/>
                  <a:pt x="3568968" y="1617170"/>
                </a:cubicBezTo>
                <a:cubicBezTo>
                  <a:pt x="3561908" y="1617170"/>
                  <a:pt x="3556613" y="1615403"/>
                  <a:pt x="3553082" y="1611874"/>
                </a:cubicBezTo>
                <a:cubicBezTo>
                  <a:pt x="3549552" y="1608343"/>
                  <a:pt x="3544257" y="1606578"/>
                  <a:pt x="3537196" y="1606578"/>
                </a:cubicBezTo>
                <a:cubicBezTo>
                  <a:pt x="3530136" y="1606578"/>
                  <a:pt x="3517780" y="1603047"/>
                  <a:pt x="3500130" y="1595988"/>
                </a:cubicBezTo>
                <a:cubicBezTo>
                  <a:pt x="3482480" y="1588928"/>
                  <a:pt x="3463064" y="1578338"/>
                  <a:pt x="3441882" y="1564218"/>
                </a:cubicBezTo>
                <a:cubicBezTo>
                  <a:pt x="3434824" y="1564218"/>
                  <a:pt x="3429529" y="1564218"/>
                  <a:pt x="3425997" y="1564218"/>
                </a:cubicBezTo>
                <a:cubicBezTo>
                  <a:pt x="3422468" y="1564218"/>
                  <a:pt x="3418938" y="1564218"/>
                  <a:pt x="3415408" y="1564218"/>
                </a:cubicBezTo>
                <a:cubicBezTo>
                  <a:pt x="3411876" y="1564218"/>
                  <a:pt x="3408347" y="1564218"/>
                  <a:pt x="3404817" y="1564218"/>
                </a:cubicBezTo>
                <a:cubicBezTo>
                  <a:pt x="3401287" y="1564218"/>
                  <a:pt x="3399522" y="1560687"/>
                  <a:pt x="3399522" y="1553626"/>
                </a:cubicBezTo>
                <a:cubicBezTo>
                  <a:pt x="3392461" y="1553626"/>
                  <a:pt x="3381872" y="1550095"/>
                  <a:pt x="3367751" y="1543036"/>
                </a:cubicBezTo>
                <a:cubicBezTo>
                  <a:pt x="3360690" y="1543036"/>
                  <a:pt x="3353630" y="1543036"/>
                  <a:pt x="3346570" y="1543036"/>
                </a:cubicBezTo>
                <a:cubicBezTo>
                  <a:pt x="3339509" y="1543036"/>
                  <a:pt x="3332449" y="1539506"/>
                  <a:pt x="3325389" y="1532445"/>
                </a:cubicBezTo>
                <a:lnTo>
                  <a:pt x="3293618" y="1532445"/>
                </a:lnTo>
                <a:cubicBezTo>
                  <a:pt x="3293618" y="1532445"/>
                  <a:pt x="3293618" y="1535976"/>
                  <a:pt x="3293618" y="1543036"/>
                </a:cubicBezTo>
                <a:lnTo>
                  <a:pt x="3335979" y="1564218"/>
                </a:lnTo>
                <a:cubicBezTo>
                  <a:pt x="3350099" y="1564218"/>
                  <a:pt x="3357160" y="1564218"/>
                  <a:pt x="3357160" y="1564218"/>
                </a:cubicBezTo>
                <a:cubicBezTo>
                  <a:pt x="3357160" y="1564218"/>
                  <a:pt x="3358926" y="1565982"/>
                  <a:pt x="3362456" y="1569512"/>
                </a:cubicBezTo>
                <a:cubicBezTo>
                  <a:pt x="3365986" y="1573043"/>
                  <a:pt x="3367751" y="1574807"/>
                  <a:pt x="3367751" y="1574807"/>
                </a:cubicBezTo>
                <a:lnTo>
                  <a:pt x="3378341" y="1595988"/>
                </a:lnTo>
                <a:lnTo>
                  <a:pt x="3357160" y="1595988"/>
                </a:lnTo>
                <a:cubicBezTo>
                  <a:pt x="3350099" y="1595988"/>
                  <a:pt x="3348335" y="1592458"/>
                  <a:pt x="3351865" y="1585397"/>
                </a:cubicBezTo>
                <a:cubicBezTo>
                  <a:pt x="3355395" y="1578338"/>
                  <a:pt x="3346570" y="1574807"/>
                  <a:pt x="3325389" y="1574807"/>
                </a:cubicBezTo>
                <a:lnTo>
                  <a:pt x="3283027" y="1564218"/>
                </a:lnTo>
                <a:lnTo>
                  <a:pt x="3261847" y="1553626"/>
                </a:lnTo>
                <a:lnTo>
                  <a:pt x="3166533" y="1521855"/>
                </a:lnTo>
                <a:cubicBezTo>
                  <a:pt x="3159472" y="1514795"/>
                  <a:pt x="3154177" y="1513030"/>
                  <a:pt x="3150648" y="1516560"/>
                </a:cubicBezTo>
                <a:cubicBezTo>
                  <a:pt x="3147116" y="1520091"/>
                  <a:pt x="3143587" y="1521855"/>
                  <a:pt x="3140056" y="1521855"/>
                </a:cubicBezTo>
                <a:cubicBezTo>
                  <a:pt x="3136527" y="1521855"/>
                  <a:pt x="3134762" y="1518324"/>
                  <a:pt x="3134762" y="1511264"/>
                </a:cubicBezTo>
                <a:lnTo>
                  <a:pt x="3124171" y="1500674"/>
                </a:lnTo>
                <a:cubicBezTo>
                  <a:pt x="3124171" y="1500674"/>
                  <a:pt x="3124171" y="1504205"/>
                  <a:pt x="3124171" y="1511264"/>
                </a:cubicBezTo>
                <a:cubicBezTo>
                  <a:pt x="3124171" y="1518324"/>
                  <a:pt x="3110050" y="1514795"/>
                  <a:pt x="3081810" y="1500674"/>
                </a:cubicBezTo>
                <a:lnTo>
                  <a:pt x="3050039" y="1490084"/>
                </a:lnTo>
                <a:cubicBezTo>
                  <a:pt x="3050039" y="1490084"/>
                  <a:pt x="3046508" y="1490084"/>
                  <a:pt x="3039447" y="1490084"/>
                </a:cubicBezTo>
                <a:cubicBezTo>
                  <a:pt x="3032387" y="1490084"/>
                  <a:pt x="3028858" y="1490084"/>
                  <a:pt x="3028858" y="1490084"/>
                </a:cubicBezTo>
                <a:lnTo>
                  <a:pt x="3018266" y="1479493"/>
                </a:lnTo>
                <a:cubicBezTo>
                  <a:pt x="3025327" y="1479493"/>
                  <a:pt x="3028858" y="1477728"/>
                  <a:pt x="3028858" y="1474199"/>
                </a:cubicBezTo>
                <a:cubicBezTo>
                  <a:pt x="3028858" y="1470668"/>
                  <a:pt x="3025327" y="1468903"/>
                  <a:pt x="3018266" y="1468903"/>
                </a:cubicBezTo>
                <a:cubicBezTo>
                  <a:pt x="2990026" y="1475964"/>
                  <a:pt x="2975906" y="1472434"/>
                  <a:pt x="2975906" y="1458312"/>
                </a:cubicBezTo>
                <a:cubicBezTo>
                  <a:pt x="2968845" y="1451253"/>
                  <a:pt x="2961785" y="1447722"/>
                  <a:pt x="2954724" y="1447722"/>
                </a:cubicBezTo>
                <a:lnTo>
                  <a:pt x="2933543" y="1437132"/>
                </a:lnTo>
                <a:lnTo>
                  <a:pt x="2944134" y="1437132"/>
                </a:lnTo>
                <a:lnTo>
                  <a:pt x="2975906" y="1437132"/>
                </a:lnTo>
                <a:lnTo>
                  <a:pt x="2965314" y="1426541"/>
                </a:lnTo>
                <a:cubicBezTo>
                  <a:pt x="2972375" y="1426541"/>
                  <a:pt x="2967079" y="1423012"/>
                  <a:pt x="2949429" y="1415951"/>
                </a:cubicBezTo>
                <a:cubicBezTo>
                  <a:pt x="2931779" y="1408891"/>
                  <a:pt x="2914127" y="1403595"/>
                  <a:pt x="2896477" y="1400066"/>
                </a:cubicBezTo>
                <a:cubicBezTo>
                  <a:pt x="2878827" y="1396535"/>
                  <a:pt x="2870002" y="1394770"/>
                  <a:pt x="2870002" y="1394770"/>
                </a:cubicBezTo>
                <a:lnTo>
                  <a:pt x="2880591" y="1405360"/>
                </a:lnTo>
                <a:cubicBezTo>
                  <a:pt x="2887652" y="1405360"/>
                  <a:pt x="2891182" y="1407125"/>
                  <a:pt x="2891182" y="1410656"/>
                </a:cubicBezTo>
                <a:cubicBezTo>
                  <a:pt x="2891182" y="1414187"/>
                  <a:pt x="2891182" y="1415951"/>
                  <a:pt x="2891182" y="1415951"/>
                </a:cubicBezTo>
                <a:lnTo>
                  <a:pt x="2901772" y="1426541"/>
                </a:lnTo>
                <a:cubicBezTo>
                  <a:pt x="2894712" y="1426541"/>
                  <a:pt x="2891182" y="1426541"/>
                  <a:pt x="2891182" y="1426541"/>
                </a:cubicBezTo>
                <a:lnTo>
                  <a:pt x="2817049" y="1426541"/>
                </a:lnTo>
                <a:cubicBezTo>
                  <a:pt x="2817049" y="1426541"/>
                  <a:pt x="2806458" y="1423012"/>
                  <a:pt x="2785278" y="1415951"/>
                </a:cubicBezTo>
                <a:cubicBezTo>
                  <a:pt x="2771157" y="1415951"/>
                  <a:pt x="2758803" y="1414187"/>
                  <a:pt x="2748211" y="1410656"/>
                </a:cubicBezTo>
                <a:cubicBezTo>
                  <a:pt x="2737621" y="1407125"/>
                  <a:pt x="2730560" y="1405360"/>
                  <a:pt x="2727032" y="1405360"/>
                </a:cubicBezTo>
                <a:cubicBezTo>
                  <a:pt x="2723500" y="1405360"/>
                  <a:pt x="2714675" y="1403595"/>
                  <a:pt x="2700554" y="1400066"/>
                </a:cubicBezTo>
                <a:cubicBezTo>
                  <a:pt x="2686433" y="1396535"/>
                  <a:pt x="2672313" y="1394770"/>
                  <a:pt x="2658193" y="1394770"/>
                </a:cubicBezTo>
                <a:cubicBezTo>
                  <a:pt x="2629952" y="1387710"/>
                  <a:pt x="2612301" y="1380649"/>
                  <a:pt x="2605241" y="1373589"/>
                </a:cubicBezTo>
                <a:cubicBezTo>
                  <a:pt x="2598181" y="1366529"/>
                  <a:pt x="2589355" y="1362999"/>
                  <a:pt x="2578765" y="1362999"/>
                </a:cubicBezTo>
                <a:cubicBezTo>
                  <a:pt x="2568173" y="1362999"/>
                  <a:pt x="2555819" y="1362999"/>
                  <a:pt x="2541698" y="1362999"/>
                </a:cubicBezTo>
                <a:cubicBezTo>
                  <a:pt x="2513458" y="1348879"/>
                  <a:pt x="2499337" y="1348879"/>
                  <a:pt x="2499337" y="1362999"/>
                </a:cubicBezTo>
                <a:cubicBezTo>
                  <a:pt x="2492277" y="1362999"/>
                  <a:pt x="2483450" y="1359468"/>
                  <a:pt x="2472861" y="1352408"/>
                </a:cubicBezTo>
                <a:cubicBezTo>
                  <a:pt x="2462272" y="1345349"/>
                  <a:pt x="2456975" y="1343583"/>
                  <a:pt x="2456975" y="1347114"/>
                </a:cubicBezTo>
                <a:cubicBezTo>
                  <a:pt x="2456975" y="1350643"/>
                  <a:pt x="2451680" y="1348879"/>
                  <a:pt x="2441090" y="1341818"/>
                </a:cubicBezTo>
                <a:cubicBezTo>
                  <a:pt x="2430498" y="1334758"/>
                  <a:pt x="2421673" y="1334758"/>
                  <a:pt x="2414614" y="1341818"/>
                </a:cubicBezTo>
                <a:cubicBezTo>
                  <a:pt x="2386373" y="1341818"/>
                  <a:pt x="2368721" y="1331228"/>
                  <a:pt x="2361662" y="1310047"/>
                </a:cubicBezTo>
                <a:cubicBezTo>
                  <a:pt x="2361662" y="1302987"/>
                  <a:pt x="2361662" y="1299456"/>
                  <a:pt x="2361662" y="1299456"/>
                </a:cubicBezTo>
                <a:cubicBezTo>
                  <a:pt x="2361662" y="1292397"/>
                  <a:pt x="2359897" y="1288866"/>
                  <a:pt x="2356365" y="1288866"/>
                </a:cubicBezTo>
                <a:cubicBezTo>
                  <a:pt x="2352836" y="1288866"/>
                  <a:pt x="2347541" y="1288866"/>
                  <a:pt x="2340481" y="1288866"/>
                </a:cubicBezTo>
                <a:cubicBezTo>
                  <a:pt x="2333421" y="1288866"/>
                  <a:pt x="2328126" y="1285335"/>
                  <a:pt x="2324594" y="1278276"/>
                </a:cubicBezTo>
                <a:cubicBezTo>
                  <a:pt x="2321066" y="1271216"/>
                  <a:pt x="2305179" y="1267685"/>
                  <a:pt x="2276938" y="1267685"/>
                </a:cubicBezTo>
                <a:lnTo>
                  <a:pt x="2234577" y="1257095"/>
                </a:lnTo>
                <a:lnTo>
                  <a:pt x="2245167" y="1246504"/>
                </a:lnTo>
                <a:cubicBezTo>
                  <a:pt x="2259288" y="1253564"/>
                  <a:pt x="2269878" y="1255331"/>
                  <a:pt x="2276938" y="1251800"/>
                </a:cubicBezTo>
                <a:cubicBezTo>
                  <a:pt x="2283998" y="1248269"/>
                  <a:pt x="2291059" y="1246504"/>
                  <a:pt x="2298119" y="1246504"/>
                </a:cubicBezTo>
                <a:lnTo>
                  <a:pt x="2319299" y="1246504"/>
                </a:lnTo>
                <a:lnTo>
                  <a:pt x="2329890" y="1246504"/>
                </a:lnTo>
                <a:lnTo>
                  <a:pt x="2340481" y="1257095"/>
                </a:lnTo>
                <a:cubicBezTo>
                  <a:pt x="2347541" y="1257095"/>
                  <a:pt x="2354601" y="1257095"/>
                  <a:pt x="2361662" y="1257095"/>
                </a:cubicBezTo>
                <a:cubicBezTo>
                  <a:pt x="2382842" y="1257095"/>
                  <a:pt x="2393433" y="1260625"/>
                  <a:pt x="2393433" y="1267685"/>
                </a:cubicBezTo>
                <a:cubicBezTo>
                  <a:pt x="2393433" y="1274745"/>
                  <a:pt x="2400493" y="1278276"/>
                  <a:pt x="2414614" y="1278276"/>
                </a:cubicBezTo>
                <a:lnTo>
                  <a:pt x="2414614" y="1267685"/>
                </a:lnTo>
                <a:lnTo>
                  <a:pt x="2414614" y="1257095"/>
                </a:lnTo>
                <a:cubicBezTo>
                  <a:pt x="2414614" y="1257095"/>
                  <a:pt x="2411084" y="1255331"/>
                  <a:pt x="2404023" y="1251800"/>
                </a:cubicBezTo>
                <a:cubicBezTo>
                  <a:pt x="2396963" y="1248269"/>
                  <a:pt x="2388138" y="1248269"/>
                  <a:pt x="2377546" y="1251800"/>
                </a:cubicBezTo>
                <a:cubicBezTo>
                  <a:pt x="2366957" y="1255331"/>
                  <a:pt x="2361662" y="1253564"/>
                  <a:pt x="2361662" y="1246504"/>
                </a:cubicBezTo>
                <a:cubicBezTo>
                  <a:pt x="2361662" y="1246504"/>
                  <a:pt x="2361662" y="1244739"/>
                  <a:pt x="2361662" y="1241210"/>
                </a:cubicBezTo>
                <a:cubicBezTo>
                  <a:pt x="2361662" y="1237679"/>
                  <a:pt x="2358132" y="1235914"/>
                  <a:pt x="2351071" y="1235914"/>
                </a:cubicBezTo>
                <a:cubicBezTo>
                  <a:pt x="2344011" y="1235914"/>
                  <a:pt x="2336950" y="1234149"/>
                  <a:pt x="2329890" y="1230619"/>
                </a:cubicBezTo>
                <a:cubicBezTo>
                  <a:pt x="2322830" y="1227089"/>
                  <a:pt x="2315769" y="1225324"/>
                  <a:pt x="2308710" y="1225324"/>
                </a:cubicBezTo>
                <a:cubicBezTo>
                  <a:pt x="2287529" y="1218264"/>
                  <a:pt x="2273408" y="1211202"/>
                  <a:pt x="2266347" y="1204143"/>
                </a:cubicBezTo>
                <a:cubicBezTo>
                  <a:pt x="2259288" y="1204143"/>
                  <a:pt x="2252227" y="1204143"/>
                  <a:pt x="2245167" y="1204143"/>
                </a:cubicBezTo>
                <a:cubicBezTo>
                  <a:pt x="2238107" y="1204143"/>
                  <a:pt x="2231046" y="1204143"/>
                  <a:pt x="2223986" y="1204143"/>
                </a:cubicBezTo>
                <a:lnTo>
                  <a:pt x="2213396" y="1204143"/>
                </a:lnTo>
                <a:cubicBezTo>
                  <a:pt x="2220456" y="1204143"/>
                  <a:pt x="2225751" y="1207673"/>
                  <a:pt x="2229282" y="1214733"/>
                </a:cubicBezTo>
                <a:cubicBezTo>
                  <a:pt x="2232811" y="1221793"/>
                  <a:pt x="2234577" y="1225324"/>
                  <a:pt x="2234577" y="1225324"/>
                </a:cubicBezTo>
                <a:lnTo>
                  <a:pt x="2234577" y="1246504"/>
                </a:lnTo>
                <a:cubicBezTo>
                  <a:pt x="2227517" y="1246504"/>
                  <a:pt x="2223986" y="1246504"/>
                  <a:pt x="2223986" y="1246504"/>
                </a:cubicBezTo>
                <a:cubicBezTo>
                  <a:pt x="2223986" y="1246504"/>
                  <a:pt x="2223986" y="1242975"/>
                  <a:pt x="2223986" y="1235914"/>
                </a:cubicBezTo>
                <a:cubicBezTo>
                  <a:pt x="2223986" y="1228854"/>
                  <a:pt x="2220456" y="1225324"/>
                  <a:pt x="2213396" y="1225324"/>
                </a:cubicBezTo>
                <a:cubicBezTo>
                  <a:pt x="2206335" y="1225324"/>
                  <a:pt x="2202805" y="1228854"/>
                  <a:pt x="2202805" y="1235914"/>
                </a:cubicBezTo>
                <a:lnTo>
                  <a:pt x="2181625" y="1246504"/>
                </a:lnTo>
                <a:lnTo>
                  <a:pt x="2171034" y="1246504"/>
                </a:lnTo>
                <a:cubicBezTo>
                  <a:pt x="2171034" y="1246504"/>
                  <a:pt x="2167504" y="1244739"/>
                  <a:pt x="2160443" y="1241210"/>
                </a:cubicBezTo>
                <a:cubicBezTo>
                  <a:pt x="2153384" y="1237679"/>
                  <a:pt x="2146323" y="1235914"/>
                  <a:pt x="2139263" y="1235914"/>
                </a:cubicBezTo>
                <a:cubicBezTo>
                  <a:pt x="2132203" y="1228854"/>
                  <a:pt x="2121612" y="1225324"/>
                  <a:pt x="2107491" y="1225324"/>
                </a:cubicBezTo>
                <a:cubicBezTo>
                  <a:pt x="2093371" y="1225324"/>
                  <a:pt x="2082781" y="1221793"/>
                  <a:pt x="2075721" y="1214733"/>
                </a:cubicBezTo>
                <a:cubicBezTo>
                  <a:pt x="2075721" y="1214733"/>
                  <a:pt x="2072190" y="1214733"/>
                  <a:pt x="2065130" y="1214733"/>
                </a:cubicBezTo>
                <a:cubicBezTo>
                  <a:pt x="2058070" y="1214733"/>
                  <a:pt x="2051009" y="1211202"/>
                  <a:pt x="2043949" y="1204143"/>
                </a:cubicBezTo>
                <a:cubicBezTo>
                  <a:pt x="2029828" y="1204143"/>
                  <a:pt x="2021003" y="1202378"/>
                  <a:pt x="2017472" y="1198848"/>
                </a:cubicBezTo>
                <a:cubicBezTo>
                  <a:pt x="2013943" y="1195317"/>
                  <a:pt x="2001587" y="1193552"/>
                  <a:pt x="1980407" y="1193552"/>
                </a:cubicBezTo>
                <a:cubicBezTo>
                  <a:pt x="1980407" y="1193552"/>
                  <a:pt x="1976876" y="1193552"/>
                  <a:pt x="1969816" y="1193552"/>
                </a:cubicBezTo>
                <a:cubicBezTo>
                  <a:pt x="1962756" y="1193552"/>
                  <a:pt x="1959226" y="1190022"/>
                  <a:pt x="1959226" y="1182962"/>
                </a:cubicBezTo>
                <a:lnTo>
                  <a:pt x="1938045" y="1193552"/>
                </a:lnTo>
                <a:cubicBezTo>
                  <a:pt x="1938045" y="1186493"/>
                  <a:pt x="1934515" y="1186493"/>
                  <a:pt x="1927455" y="1193552"/>
                </a:cubicBezTo>
                <a:lnTo>
                  <a:pt x="1927455" y="1204143"/>
                </a:lnTo>
                <a:lnTo>
                  <a:pt x="1916864" y="1214733"/>
                </a:lnTo>
                <a:lnTo>
                  <a:pt x="1906274" y="1193552"/>
                </a:lnTo>
                <a:cubicBezTo>
                  <a:pt x="1920395" y="1193552"/>
                  <a:pt x="1923924" y="1186493"/>
                  <a:pt x="1916864" y="1172371"/>
                </a:cubicBezTo>
                <a:cubicBezTo>
                  <a:pt x="1909804" y="1165312"/>
                  <a:pt x="1902744" y="1163546"/>
                  <a:pt x="1895684" y="1167077"/>
                </a:cubicBezTo>
                <a:cubicBezTo>
                  <a:pt x="1888623" y="1170606"/>
                  <a:pt x="1881563" y="1167077"/>
                  <a:pt x="1874503" y="1156485"/>
                </a:cubicBezTo>
                <a:cubicBezTo>
                  <a:pt x="1867443" y="1145896"/>
                  <a:pt x="1863912" y="1137070"/>
                  <a:pt x="1863912" y="1130010"/>
                </a:cubicBezTo>
                <a:cubicBezTo>
                  <a:pt x="1870972" y="1130010"/>
                  <a:pt x="1874503" y="1126479"/>
                  <a:pt x="1874503" y="1119419"/>
                </a:cubicBezTo>
                <a:lnTo>
                  <a:pt x="1853322" y="1119419"/>
                </a:lnTo>
                <a:cubicBezTo>
                  <a:pt x="1853322" y="1126479"/>
                  <a:pt x="1851558" y="1130010"/>
                  <a:pt x="1848026" y="1130010"/>
                </a:cubicBezTo>
                <a:cubicBezTo>
                  <a:pt x="1844498" y="1130010"/>
                  <a:pt x="1835672" y="1130010"/>
                  <a:pt x="1821551" y="1130010"/>
                </a:cubicBezTo>
                <a:cubicBezTo>
                  <a:pt x="1814491" y="1130010"/>
                  <a:pt x="1807430" y="1130010"/>
                  <a:pt x="1800370" y="1130010"/>
                </a:cubicBezTo>
                <a:cubicBezTo>
                  <a:pt x="1807430" y="1130010"/>
                  <a:pt x="1810960" y="1133541"/>
                  <a:pt x="1810960" y="1140600"/>
                </a:cubicBezTo>
                <a:lnTo>
                  <a:pt x="1821551" y="1151191"/>
                </a:lnTo>
                <a:cubicBezTo>
                  <a:pt x="1835672" y="1151191"/>
                  <a:pt x="1839201" y="1158250"/>
                  <a:pt x="1832141" y="1172371"/>
                </a:cubicBezTo>
                <a:cubicBezTo>
                  <a:pt x="1825080" y="1179431"/>
                  <a:pt x="1807430" y="1179431"/>
                  <a:pt x="1779189" y="1172371"/>
                </a:cubicBezTo>
                <a:cubicBezTo>
                  <a:pt x="1772128" y="1172371"/>
                  <a:pt x="1758008" y="1168841"/>
                  <a:pt x="1736827" y="1161781"/>
                </a:cubicBezTo>
                <a:lnTo>
                  <a:pt x="1726237" y="1161781"/>
                </a:lnTo>
                <a:cubicBezTo>
                  <a:pt x="1740357" y="1161781"/>
                  <a:pt x="1747418" y="1158250"/>
                  <a:pt x="1747418" y="1151191"/>
                </a:cubicBezTo>
                <a:cubicBezTo>
                  <a:pt x="1747418" y="1144131"/>
                  <a:pt x="1743888" y="1140600"/>
                  <a:pt x="1736827" y="1140600"/>
                </a:cubicBezTo>
                <a:lnTo>
                  <a:pt x="1694466" y="1140600"/>
                </a:lnTo>
                <a:lnTo>
                  <a:pt x="1673285" y="1140600"/>
                </a:lnTo>
                <a:lnTo>
                  <a:pt x="1652104" y="1140600"/>
                </a:lnTo>
                <a:cubicBezTo>
                  <a:pt x="1652104" y="1147660"/>
                  <a:pt x="1655634" y="1151191"/>
                  <a:pt x="1662694" y="1151191"/>
                </a:cubicBezTo>
                <a:cubicBezTo>
                  <a:pt x="1669755" y="1151191"/>
                  <a:pt x="1673285" y="1154721"/>
                  <a:pt x="1673285" y="1161781"/>
                </a:cubicBezTo>
                <a:cubicBezTo>
                  <a:pt x="1680345" y="1161781"/>
                  <a:pt x="1690936" y="1163546"/>
                  <a:pt x="1705056" y="1167077"/>
                </a:cubicBezTo>
                <a:cubicBezTo>
                  <a:pt x="1719176" y="1170606"/>
                  <a:pt x="1726237" y="1172371"/>
                  <a:pt x="1726237" y="1172371"/>
                </a:cubicBezTo>
                <a:lnTo>
                  <a:pt x="1736827" y="1172371"/>
                </a:lnTo>
                <a:cubicBezTo>
                  <a:pt x="1736827" y="1172371"/>
                  <a:pt x="1736827" y="1174137"/>
                  <a:pt x="1736827" y="1177666"/>
                </a:cubicBezTo>
                <a:cubicBezTo>
                  <a:pt x="1736827" y="1181197"/>
                  <a:pt x="1740357" y="1182962"/>
                  <a:pt x="1747418" y="1182962"/>
                </a:cubicBezTo>
                <a:lnTo>
                  <a:pt x="1758008" y="1182962"/>
                </a:lnTo>
                <a:cubicBezTo>
                  <a:pt x="1765068" y="1190022"/>
                  <a:pt x="1772128" y="1193552"/>
                  <a:pt x="1779189" y="1193552"/>
                </a:cubicBezTo>
                <a:lnTo>
                  <a:pt x="1810960" y="1193552"/>
                </a:lnTo>
                <a:cubicBezTo>
                  <a:pt x="1818020" y="1200612"/>
                  <a:pt x="1828611" y="1204143"/>
                  <a:pt x="1842731" y="1204143"/>
                </a:cubicBezTo>
                <a:lnTo>
                  <a:pt x="1853322" y="1214733"/>
                </a:lnTo>
                <a:lnTo>
                  <a:pt x="1895684" y="1225324"/>
                </a:lnTo>
                <a:cubicBezTo>
                  <a:pt x="1909804" y="1225324"/>
                  <a:pt x="1923924" y="1232383"/>
                  <a:pt x="1938045" y="1246504"/>
                </a:cubicBezTo>
                <a:cubicBezTo>
                  <a:pt x="1952166" y="1253564"/>
                  <a:pt x="1959226" y="1253564"/>
                  <a:pt x="1959226" y="1246504"/>
                </a:cubicBezTo>
                <a:cubicBezTo>
                  <a:pt x="1966286" y="1246504"/>
                  <a:pt x="1990997" y="1253564"/>
                  <a:pt x="2033359" y="1267685"/>
                </a:cubicBezTo>
                <a:cubicBezTo>
                  <a:pt x="2047480" y="1274745"/>
                  <a:pt x="2054540" y="1278276"/>
                  <a:pt x="2054540" y="1278276"/>
                </a:cubicBezTo>
                <a:lnTo>
                  <a:pt x="2086311" y="1288866"/>
                </a:lnTo>
                <a:cubicBezTo>
                  <a:pt x="2093371" y="1288866"/>
                  <a:pt x="2098666" y="1290631"/>
                  <a:pt x="2102197" y="1294162"/>
                </a:cubicBezTo>
                <a:cubicBezTo>
                  <a:pt x="2105726" y="1297691"/>
                  <a:pt x="2111022" y="1299456"/>
                  <a:pt x="2118082" y="1299456"/>
                </a:cubicBezTo>
                <a:cubicBezTo>
                  <a:pt x="2125142" y="1299456"/>
                  <a:pt x="2128673" y="1299456"/>
                  <a:pt x="2128673" y="1299456"/>
                </a:cubicBezTo>
                <a:lnTo>
                  <a:pt x="2149853" y="1310047"/>
                </a:lnTo>
                <a:cubicBezTo>
                  <a:pt x="2163974" y="1310047"/>
                  <a:pt x="2174565" y="1313577"/>
                  <a:pt x="2181625" y="1320637"/>
                </a:cubicBezTo>
                <a:cubicBezTo>
                  <a:pt x="2188685" y="1327697"/>
                  <a:pt x="2199275" y="1331228"/>
                  <a:pt x="2213396" y="1331228"/>
                </a:cubicBezTo>
                <a:cubicBezTo>
                  <a:pt x="2234577" y="1317108"/>
                  <a:pt x="2248697" y="1320637"/>
                  <a:pt x="2255757" y="1341818"/>
                </a:cubicBezTo>
                <a:cubicBezTo>
                  <a:pt x="2262817" y="1348879"/>
                  <a:pt x="2273408" y="1355939"/>
                  <a:pt x="2287529" y="1362999"/>
                </a:cubicBezTo>
                <a:cubicBezTo>
                  <a:pt x="2301649" y="1370060"/>
                  <a:pt x="2310474" y="1371824"/>
                  <a:pt x="2314005" y="1368293"/>
                </a:cubicBezTo>
                <a:cubicBezTo>
                  <a:pt x="2317535" y="1364764"/>
                  <a:pt x="2326360" y="1362999"/>
                  <a:pt x="2340481" y="1362999"/>
                </a:cubicBezTo>
                <a:cubicBezTo>
                  <a:pt x="2340481" y="1362999"/>
                  <a:pt x="2342247" y="1364764"/>
                  <a:pt x="2345776" y="1368293"/>
                </a:cubicBezTo>
                <a:cubicBezTo>
                  <a:pt x="2349306" y="1371824"/>
                  <a:pt x="2354601" y="1373589"/>
                  <a:pt x="2361662" y="1373589"/>
                </a:cubicBezTo>
                <a:cubicBezTo>
                  <a:pt x="2361662" y="1380649"/>
                  <a:pt x="2372252" y="1387710"/>
                  <a:pt x="2393433" y="1394770"/>
                </a:cubicBezTo>
                <a:lnTo>
                  <a:pt x="2425203" y="1405360"/>
                </a:lnTo>
                <a:cubicBezTo>
                  <a:pt x="2425203" y="1412420"/>
                  <a:pt x="2430498" y="1415951"/>
                  <a:pt x="2441090" y="1415951"/>
                </a:cubicBezTo>
                <a:cubicBezTo>
                  <a:pt x="2451680" y="1415951"/>
                  <a:pt x="2458740" y="1417716"/>
                  <a:pt x="2462272" y="1421247"/>
                </a:cubicBezTo>
                <a:cubicBezTo>
                  <a:pt x="2465800" y="1424776"/>
                  <a:pt x="2481686" y="1430072"/>
                  <a:pt x="2509927" y="1437132"/>
                </a:cubicBezTo>
                <a:cubicBezTo>
                  <a:pt x="2516988" y="1437132"/>
                  <a:pt x="2525813" y="1437132"/>
                  <a:pt x="2536402" y="1437132"/>
                </a:cubicBezTo>
                <a:cubicBezTo>
                  <a:pt x="2546995" y="1437132"/>
                  <a:pt x="2552289" y="1437132"/>
                  <a:pt x="2552289" y="1437132"/>
                </a:cubicBezTo>
                <a:cubicBezTo>
                  <a:pt x="2559349" y="1444191"/>
                  <a:pt x="2566410" y="1447722"/>
                  <a:pt x="2573470" y="1447722"/>
                </a:cubicBezTo>
                <a:lnTo>
                  <a:pt x="2562879" y="1415951"/>
                </a:lnTo>
                <a:lnTo>
                  <a:pt x="2552289" y="1405360"/>
                </a:lnTo>
                <a:cubicBezTo>
                  <a:pt x="2559349" y="1405360"/>
                  <a:pt x="2575234" y="1407125"/>
                  <a:pt x="2599947" y="1410656"/>
                </a:cubicBezTo>
                <a:cubicBezTo>
                  <a:pt x="2624656" y="1414187"/>
                  <a:pt x="2640543" y="1419481"/>
                  <a:pt x="2647602" y="1426541"/>
                </a:cubicBezTo>
                <a:lnTo>
                  <a:pt x="2658193" y="1426541"/>
                </a:lnTo>
                <a:cubicBezTo>
                  <a:pt x="2672313" y="1426541"/>
                  <a:pt x="2688200" y="1430072"/>
                  <a:pt x="2705851" y="1437132"/>
                </a:cubicBezTo>
                <a:cubicBezTo>
                  <a:pt x="2723500" y="1444191"/>
                  <a:pt x="2735856" y="1447722"/>
                  <a:pt x="2742916" y="1447722"/>
                </a:cubicBezTo>
                <a:lnTo>
                  <a:pt x="2764097" y="1458312"/>
                </a:lnTo>
                <a:cubicBezTo>
                  <a:pt x="2785278" y="1458312"/>
                  <a:pt x="2795868" y="1461843"/>
                  <a:pt x="2795868" y="1468903"/>
                </a:cubicBezTo>
                <a:cubicBezTo>
                  <a:pt x="2788808" y="1468903"/>
                  <a:pt x="2778218" y="1468903"/>
                  <a:pt x="2764097" y="1468903"/>
                </a:cubicBezTo>
                <a:cubicBezTo>
                  <a:pt x="2749975" y="1468903"/>
                  <a:pt x="2742916" y="1465372"/>
                  <a:pt x="2742916" y="1458312"/>
                </a:cubicBezTo>
                <a:lnTo>
                  <a:pt x="2700554" y="1458312"/>
                </a:lnTo>
                <a:cubicBezTo>
                  <a:pt x="2686433" y="1465372"/>
                  <a:pt x="2679374" y="1468903"/>
                  <a:pt x="2679374" y="1468903"/>
                </a:cubicBezTo>
                <a:cubicBezTo>
                  <a:pt x="2693495" y="1483024"/>
                  <a:pt x="2732326" y="1490084"/>
                  <a:pt x="2795868" y="1490084"/>
                </a:cubicBezTo>
                <a:cubicBezTo>
                  <a:pt x="2802927" y="1490084"/>
                  <a:pt x="2806458" y="1493614"/>
                  <a:pt x="2806458" y="1500674"/>
                </a:cubicBezTo>
                <a:cubicBezTo>
                  <a:pt x="2806458" y="1521855"/>
                  <a:pt x="2809989" y="1534210"/>
                  <a:pt x="2817049" y="1537741"/>
                </a:cubicBezTo>
                <a:cubicBezTo>
                  <a:pt x="2824109" y="1541272"/>
                  <a:pt x="2829404" y="1544801"/>
                  <a:pt x="2832936" y="1548331"/>
                </a:cubicBezTo>
                <a:cubicBezTo>
                  <a:pt x="2836464" y="1551862"/>
                  <a:pt x="2841760" y="1550095"/>
                  <a:pt x="2848820" y="1543036"/>
                </a:cubicBezTo>
                <a:lnTo>
                  <a:pt x="2870002" y="1543036"/>
                </a:lnTo>
                <a:cubicBezTo>
                  <a:pt x="2862941" y="1543036"/>
                  <a:pt x="2859410" y="1546566"/>
                  <a:pt x="2859410" y="1553626"/>
                </a:cubicBezTo>
                <a:cubicBezTo>
                  <a:pt x="2862940" y="1557157"/>
                  <a:pt x="2865589" y="1559804"/>
                  <a:pt x="2867353" y="1561569"/>
                </a:cubicBezTo>
                <a:lnTo>
                  <a:pt x="2868489" y="1562705"/>
                </a:lnTo>
                <a:lnTo>
                  <a:pt x="2795868" y="1553626"/>
                </a:lnTo>
                <a:cubicBezTo>
                  <a:pt x="2788808" y="1546566"/>
                  <a:pt x="2774687" y="1543036"/>
                  <a:pt x="2753506" y="1543036"/>
                </a:cubicBezTo>
                <a:cubicBezTo>
                  <a:pt x="2746447" y="1543036"/>
                  <a:pt x="2735856" y="1541272"/>
                  <a:pt x="2721735" y="1537741"/>
                </a:cubicBezTo>
                <a:cubicBezTo>
                  <a:pt x="2707615" y="1534210"/>
                  <a:pt x="2697023" y="1528916"/>
                  <a:pt x="2689964" y="1521855"/>
                </a:cubicBezTo>
                <a:cubicBezTo>
                  <a:pt x="2661723" y="1514795"/>
                  <a:pt x="2644072" y="1511264"/>
                  <a:pt x="2637012" y="1511264"/>
                </a:cubicBezTo>
                <a:cubicBezTo>
                  <a:pt x="2637012" y="1511264"/>
                  <a:pt x="2633481" y="1511264"/>
                  <a:pt x="2626422" y="1511264"/>
                </a:cubicBezTo>
                <a:cubicBezTo>
                  <a:pt x="2619361" y="1511264"/>
                  <a:pt x="2612301" y="1507735"/>
                  <a:pt x="2605241" y="1500674"/>
                </a:cubicBezTo>
                <a:cubicBezTo>
                  <a:pt x="2591120" y="1500674"/>
                  <a:pt x="2566410" y="1493614"/>
                  <a:pt x="2531108" y="1479493"/>
                </a:cubicBezTo>
                <a:lnTo>
                  <a:pt x="2478156" y="1458312"/>
                </a:lnTo>
                <a:cubicBezTo>
                  <a:pt x="2471096" y="1458312"/>
                  <a:pt x="2465800" y="1458312"/>
                  <a:pt x="2462272" y="1458312"/>
                </a:cubicBezTo>
                <a:cubicBezTo>
                  <a:pt x="2458740" y="1458312"/>
                  <a:pt x="2453445" y="1458312"/>
                  <a:pt x="2446385" y="1458312"/>
                </a:cubicBezTo>
                <a:cubicBezTo>
                  <a:pt x="2418144" y="1458312"/>
                  <a:pt x="2386373" y="1447722"/>
                  <a:pt x="2351071" y="1426541"/>
                </a:cubicBezTo>
                <a:cubicBezTo>
                  <a:pt x="2351071" y="1426541"/>
                  <a:pt x="2345776" y="1426541"/>
                  <a:pt x="2335186" y="1426541"/>
                </a:cubicBezTo>
                <a:cubicBezTo>
                  <a:pt x="2324594" y="1426541"/>
                  <a:pt x="2319299" y="1423012"/>
                  <a:pt x="2319299" y="1415951"/>
                </a:cubicBezTo>
                <a:cubicBezTo>
                  <a:pt x="2319299" y="1408891"/>
                  <a:pt x="2315769" y="1405360"/>
                  <a:pt x="2308710" y="1405360"/>
                </a:cubicBezTo>
                <a:lnTo>
                  <a:pt x="2298119" y="1405360"/>
                </a:lnTo>
                <a:cubicBezTo>
                  <a:pt x="2298119" y="1398301"/>
                  <a:pt x="2285763" y="1394770"/>
                  <a:pt x="2261053" y="1394770"/>
                </a:cubicBezTo>
                <a:cubicBezTo>
                  <a:pt x="2236341" y="1394770"/>
                  <a:pt x="2223986" y="1394770"/>
                  <a:pt x="2223986" y="1394770"/>
                </a:cubicBezTo>
                <a:lnTo>
                  <a:pt x="2171034" y="1362999"/>
                </a:lnTo>
                <a:cubicBezTo>
                  <a:pt x="2171034" y="1362999"/>
                  <a:pt x="2158679" y="1359468"/>
                  <a:pt x="2133967" y="1352408"/>
                </a:cubicBezTo>
                <a:cubicBezTo>
                  <a:pt x="2109258" y="1345349"/>
                  <a:pt x="2089841" y="1341818"/>
                  <a:pt x="2075721" y="1341818"/>
                </a:cubicBezTo>
                <a:cubicBezTo>
                  <a:pt x="1906274" y="1299456"/>
                  <a:pt x="1810960" y="1271216"/>
                  <a:pt x="1789779" y="1257095"/>
                </a:cubicBezTo>
                <a:lnTo>
                  <a:pt x="1747418" y="1235914"/>
                </a:lnTo>
                <a:cubicBezTo>
                  <a:pt x="1726237" y="1228854"/>
                  <a:pt x="1712116" y="1225324"/>
                  <a:pt x="1705056" y="1225324"/>
                </a:cubicBezTo>
                <a:cubicBezTo>
                  <a:pt x="1705056" y="1218264"/>
                  <a:pt x="1703291" y="1214733"/>
                  <a:pt x="1699760" y="1214733"/>
                </a:cubicBezTo>
                <a:cubicBezTo>
                  <a:pt x="1696231" y="1214733"/>
                  <a:pt x="1690936" y="1214733"/>
                  <a:pt x="1683875" y="1214733"/>
                </a:cubicBezTo>
                <a:cubicBezTo>
                  <a:pt x="1669755" y="1214733"/>
                  <a:pt x="1611508" y="1197083"/>
                  <a:pt x="1509133" y="1161781"/>
                </a:cubicBezTo>
                <a:cubicBezTo>
                  <a:pt x="1406758" y="1126479"/>
                  <a:pt x="1344982" y="1105298"/>
                  <a:pt x="1323802" y="1098239"/>
                </a:cubicBezTo>
                <a:cubicBezTo>
                  <a:pt x="1323802" y="1091179"/>
                  <a:pt x="1318506" y="1085883"/>
                  <a:pt x="1307915" y="1082354"/>
                </a:cubicBezTo>
                <a:cubicBezTo>
                  <a:pt x="1297325" y="1078823"/>
                  <a:pt x="1288500" y="1077058"/>
                  <a:pt x="1281440" y="1077058"/>
                </a:cubicBezTo>
                <a:cubicBezTo>
                  <a:pt x="1203777" y="1048817"/>
                  <a:pt x="1157884" y="1031166"/>
                  <a:pt x="1143765" y="1024106"/>
                </a:cubicBezTo>
                <a:cubicBezTo>
                  <a:pt x="1136703" y="1017046"/>
                  <a:pt x="1129644" y="1015279"/>
                  <a:pt x="1122583" y="1018810"/>
                </a:cubicBezTo>
                <a:cubicBezTo>
                  <a:pt x="1115523" y="1022341"/>
                  <a:pt x="1111993" y="1022341"/>
                  <a:pt x="1111993" y="1018810"/>
                </a:cubicBezTo>
                <a:cubicBezTo>
                  <a:pt x="1111993" y="1015279"/>
                  <a:pt x="1108463" y="1013515"/>
                  <a:pt x="1101402" y="1013515"/>
                </a:cubicBezTo>
                <a:cubicBezTo>
                  <a:pt x="1094343" y="1013515"/>
                  <a:pt x="1067865" y="1002925"/>
                  <a:pt x="1021974" y="981744"/>
                </a:cubicBezTo>
                <a:cubicBezTo>
                  <a:pt x="976082" y="960563"/>
                  <a:pt x="935486" y="944677"/>
                  <a:pt x="900185" y="934087"/>
                </a:cubicBezTo>
                <a:cubicBezTo>
                  <a:pt x="864884" y="923496"/>
                  <a:pt x="833112" y="911142"/>
                  <a:pt x="804871" y="897021"/>
                </a:cubicBezTo>
                <a:cubicBezTo>
                  <a:pt x="776630" y="882900"/>
                  <a:pt x="758980" y="875840"/>
                  <a:pt x="751919" y="875840"/>
                </a:cubicBezTo>
                <a:cubicBezTo>
                  <a:pt x="751919" y="875840"/>
                  <a:pt x="748389" y="874075"/>
                  <a:pt x="741329" y="870544"/>
                </a:cubicBezTo>
                <a:cubicBezTo>
                  <a:pt x="734268" y="867015"/>
                  <a:pt x="723678" y="865250"/>
                  <a:pt x="709557" y="865250"/>
                </a:cubicBezTo>
                <a:cubicBezTo>
                  <a:pt x="688377" y="851129"/>
                  <a:pt x="674256" y="844069"/>
                  <a:pt x="667195" y="844069"/>
                </a:cubicBezTo>
                <a:cubicBezTo>
                  <a:pt x="660135" y="844069"/>
                  <a:pt x="656605" y="840538"/>
                  <a:pt x="656605" y="833478"/>
                </a:cubicBezTo>
                <a:cubicBezTo>
                  <a:pt x="656605" y="833478"/>
                  <a:pt x="654840" y="833478"/>
                  <a:pt x="651309" y="833478"/>
                </a:cubicBezTo>
                <a:cubicBezTo>
                  <a:pt x="647780" y="833478"/>
                  <a:pt x="642485" y="829948"/>
                  <a:pt x="635425" y="822888"/>
                </a:cubicBezTo>
                <a:cubicBezTo>
                  <a:pt x="621304" y="822888"/>
                  <a:pt x="600122" y="815827"/>
                  <a:pt x="571882" y="801707"/>
                </a:cubicBezTo>
                <a:cubicBezTo>
                  <a:pt x="543641" y="787586"/>
                  <a:pt x="511870" y="769936"/>
                  <a:pt x="476569" y="748755"/>
                </a:cubicBezTo>
                <a:cubicBezTo>
                  <a:pt x="441266" y="727574"/>
                  <a:pt x="413026" y="711688"/>
                  <a:pt x="391845" y="701098"/>
                </a:cubicBezTo>
                <a:cubicBezTo>
                  <a:pt x="370664" y="690507"/>
                  <a:pt x="353014" y="685213"/>
                  <a:pt x="338893" y="685213"/>
                </a:cubicBezTo>
                <a:cubicBezTo>
                  <a:pt x="338893" y="678152"/>
                  <a:pt x="338893" y="674621"/>
                  <a:pt x="338893" y="674621"/>
                </a:cubicBezTo>
                <a:cubicBezTo>
                  <a:pt x="338893" y="667562"/>
                  <a:pt x="335362" y="664031"/>
                  <a:pt x="328302" y="664031"/>
                </a:cubicBezTo>
                <a:lnTo>
                  <a:pt x="285940" y="642851"/>
                </a:lnTo>
                <a:lnTo>
                  <a:pt x="328302" y="653442"/>
                </a:lnTo>
                <a:cubicBezTo>
                  <a:pt x="349483" y="660501"/>
                  <a:pt x="374193" y="667562"/>
                  <a:pt x="402435" y="674621"/>
                </a:cubicBezTo>
                <a:lnTo>
                  <a:pt x="455387" y="674621"/>
                </a:lnTo>
                <a:cubicBezTo>
                  <a:pt x="455387" y="674621"/>
                  <a:pt x="458918" y="674621"/>
                  <a:pt x="465977" y="674621"/>
                </a:cubicBezTo>
                <a:cubicBezTo>
                  <a:pt x="473037" y="674621"/>
                  <a:pt x="480097" y="674621"/>
                  <a:pt x="487158" y="674621"/>
                </a:cubicBezTo>
                <a:lnTo>
                  <a:pt x="603653" y="685213"/>
                </a:lnTo>
                <a:cubicBezTo>
                  <a:pt x="596593" y="685213"/>
                  <a:pt x="586001" y="683448"/>
                  <a:pt x="571882" y="679917"/>
                </a:cubicBezTo>
                <a:cubicBezTo>
                  <a:pt x="557761" y="676386"/>
                  <a:pt x="540110" y="667562"/>
                  <a:pt x="518930" y="653442"/>
                </a:cubicBezTo>
                <a:cubicBezTo>
                  <a:pt x="511870" y="646382"/>
                  <a:pt x="504809" y="641086"/>
                  <a:pt x="497749" y="637555"/>
                </a:cubicBezTo>
                <a:cubicBezTo>
                  <a:pt x="490689" y="634026"/>
                  <a:pt x="483629" y="628730"/>
                  <a:pt x="476569" y="621670"/>
                </a:cubicBezTo>
                <a:cubicBezTo>
                  <a:pt x="469508" y="621670"/>
                  <a:pt x="460683" y="618140"/>
                  <a:pt x="450091" y="611080"/>
                </a:cubicBezTo>
                <a:cubicBezTo>
                  <a:pt x="439501" y="604019"/>
                  <a:pt x="434206" y="600490"/>
                  <a:pt x="434206" y="600490"/>
                </a:cubicBezTo>
                <a:lnTo>
                  <a:pt x="402435" y="579309"/>
                </a:lnTo>
                <a:cubicBezTo>
                  <a:pt x="395375" y="565188"/>
                  <a:pt x="388314" y="559892"/>
                  <a:pt x="381254" y="563423"/>
                </a:cubicBezTo>
                <a:cubicBezTo>
                  <a:pt x="374193" y="566953"/>
                  <a:pt x="372429" y="566953"/>
                  <a:pt x="375959" y="563423"/>
                </a:cubicBezTo>
                <a:cubicBezTo>
                  <a:pt x="379489" y="559892"/>
                  <a:pt x="374193" y="554597"/>
                  <a:pt x="360074" y="547538"/>
                </a:cubicBezTo>
                <a:cubicBezTo>
                  <a:pt x="374193" y="547538"/>
                  <a:pt x="388314" y="551067"/>
                  <a:pt x="402435" y="558128"/>
                </a:cubicBezTo>
                <a:lnTo>
                  <a:pt x="423617" y="568718"/>
                </a:lnTo>
                <a:cubicBezTo>
                  <a:pt x="423617" y="561659"/>
                  <a:pt x="427145" y="558128"/>
                  <a:pt x="434206" y="558128"/>
                </a:cubicBezTo>
                <a:lnTo>
                  <a:pt x="444797" y="558128"/>
                </a:lnTo>
                <a:lnTo>
                  <a:pt x="455387" y="568718"/>
                </a:lnTo>
                <a:lnTo>
                  <a:pt x="487158" y="568718"/>
                </a:lnTo>
                <a:lnTo>
                  <a:pt x="434206" y="547538"/>
                </a:lnTo>
                <a:lnTo>
                  <a:pt x="434206" y="536947"/>
                </a:lnTo>
                <a:cubicBezTo>
                  <a:pt x="427145" y="536947"/>
                  <a:pt x="421851" y="535182"/>
                  <a:pt x="418320" y="531651"/>
                </a:cubicBezTo>
                <a:cubicBezTo>
                  <a:pt x="414791" y="528122"/>
                  <a:pt x="413026" y="526357"/>
                  <a:pt x="413026" y="526357"/>
                </a:cubicBezTo>
                <a:cubicBezTo>
                  <a:pt x="398905" y="526357"/>
                  <a:pt x="391845" y="526357"/>
                  <a:pt x="391845" y="526357"/>
                </a:cubicBezTo>
                <a:cubicBezTo>
                  <a:pt x="391845" y="519296"/>
                  <a:pt x="393610" y="515766"/>
                  <a:pt x="397139" y="515766"/>
                </a:cubicBezTo>
                <a:cubicBezTo>
                  <a:pt x="400670" y="515766"/>
                  <a:pt x="409496" y="515766"/>
                  <a:pt x="423617" y="515766"/>
                </a:cubicBezTo>
                <a:cubicBezTo>
                  <a:pt x="437737" y="522826"/>
                  <a:pt x="448327" y="526357"/>
                  <a:pt x="455387" y="526357"/>
                </a:cubicBezTo>
                <a:lnTo>
                  <a:pt x="444797" y="536947"/>
                </a:lnTo>
                <a:lnTo>
                  <a:pt x="508339" y="568718"/>
                </a:lnTo>
                <a:cubicBezTo>
                  <a:pt x="508339" y="568718"/>
                  <a:pt x="506574" y="568718"/>
                  <a:pt x="503043" y="568718"/>
                </a:cubicBezTo>
                <a:cubicBezTo>
                  <a:pt x="499514" y="568718"/>
                  <a:pt x="497749" y="572248"/>
                  <a:pt x="497749" y="579309"/>
                </a:cubicBezTo>
                <a:cubicBezTo>
                  <a:pt x="497749" y="579309"/>
                  <a:pt x="501279" y="579309"/>
                  <a:pt x="508339" y="579309"/>
                </a:cubicBezTo>
                <a:cubicBezTo>
                  <a:pt x="508339" y="586368"/>
                  <a:pt x="508339" y="589899"/>
                  <a:pt x="508339" y="589899"/>
                </a:cubicBezTo>
                <a:cubicBezTo>
                  <a:pt x="508339" y="589899"/>
                  <a:pt x="511870" y="586368"/>
                  <a:pt x="518930" y="579309"/>
                </a:cubicBezTo>
                <a:lnTo>
                  <a:pt x="550701" y="579309"/>
                </a:lnTo>
                <a:cubicBezTo>
                  <a:pt x="557761" y="586368"/>
                  <a:pt x="563056" y="589899"/>
                  <a:pt x="566587" y="589899"/>
                </a:cubicBezTo>
                <a:cubicBezTo>
                  <a:pt x="570116" y="589899"/>
                  <a:pt x="575412" y="589899"/>
                  <a:pt x="582473" y="589899"/>
                </a:cubicBezTo>
                <a:lnTo>
                  <a:pt x="582473" y="600490"/>
                </a:lnTo>
                <a:cubicBezTo>
                  <a:pt x="582473" y="600490"/>
                  <a:pt x="601889" y="605784"/>
                  <a:pt x="640720" y="616375"/>
                </a:cubicBezTo>
                <a:cubicBezTo>
                  <a:pt x="679551" y="626965"/>
                  <a:pt x="702497" y="632261"/>
                  <a:pt x="709557" y="632261"/>
                </a:cubicBezTo>
                <a:lnTo>
                  <a:pt x="614243" y="589899"/>
                </a:lnTo>
                <a:cubicBezTo>
                  <a:pt x="600122" y="582838"/>
                  <a:pt x="586001" y="575778"/>
                  <a:pt x="571882" y="568718"/>
                </a:cubicBezTo>
                <a:lnTo>
                  <a:pt x="540110" y="558128"/>
                </a:lnTo>
                <a:cubicBezTo>
                  <a:pt x="540110" y="558128"/>
                  <a:pt x="538345" y="556363"/>
                  <a:pt x="534816" y="552832"/>
                </a:cubicBezTo>
                <a:cubicBezTo>
                  <a:pt x="531285" y="549303"/>
                  <a:pt x="522460" y="544007"/>
                  <a:pt x="508339" y="536947"/>
                </a:cubicBezTo>
                <a:lnTo>
                  <a:pt x="487158" y="526357"/>
                </a:lnTo>
                <a:lnTo>
                  <a:pt x="540110" y="526357"/>
                </a:lnTo>
                <a:cubicBezTo>
                  <a:pt x="617774" y="540477"/>
                  <a:pt x="656605" y="547538"/>
                  <a:pt x="656605" y="547538"/>
                </a:cubicBezTo>
                <a:cubicBezTo>
                  <a:pt x="656605" y="547538"/>
                  <a:pt x="656605" y="545772"/>
                  <a:pt x="656605" y="542242"/>
                </a:cubicBezTo>
                <a:cubicBezTo>
                  <a:pt x="656605" y="538711"/>
                  <a:pt x="653074" y="536947"/>
                  <a:pt x="646015" y="536947"/>
                </a:cubicBezTo>
                <a:lnTo>
                  <a:pt x="656605" y="526357"/>
                </a:lnTo>
                <a:cubicBezTo>
                  <a:pt x="670726" y="533416"/>
                  <a:pt x="683080" y="538711"/>
                  <a:pt x="693672" y="542242"/>
                </a:cubicBezTo>
                <a:cubicBezTo>
                  <a:pt x="704261" y="545772"/>
                  <a:pt x="713087" y="547538"/>
                  <a:pt x="720147" y="547538"/>
                </a:cubicBezTo>
                <a:lnTo>
                  <a:pt x="730738" y="547538"/>
                </a:lnTo>
                <a:lnTo>
                  <a:pt x="720147" y="536947"/>
                </a:lnTo>
                <a:lnTo>
                  <a:pt x="741329" y="536947"/>
                </a:lnTo>
                <a:lnTo>
                  <a:pt x="730738" y="526357"/>
                </a:lnTo>
                <a:lnTo>
                  <a:pt x="741329" y="526357"/>
                </a:lnTo>
                <a:cubicBezTo>
                  <a:pt x="755449" y="533416"/>
                  <a:pt x="767805" y="536947"/>
                  <a:pt x="778395" y="536947"/>
                </a:cubicBezTo>
                <a:cubicBezTo>
                  <a:pt x="788984" y="536947"/>
                  <a:pt x="790751" y="533416"/>
                  <a:pt x="783690" y="526357"/>
                </a:cubicBezTo>
                <a:lnTo>
                  <a:pt x="783690" y="515766"/>
                </a:lnTo>
                <a:cubicBezTo>
                  <a:pt x="783690" y="515766"/>
                  <a:pt x="787220" y="515766"/>
                  <a:pt x="794281" y="515766"/>
                </a:cubicBezTo>
                <a:lnTo>
                  <a:pt x="836642" y="515766"/>
                </a:lnTo>
                <a:lnTo>
                  <a:pt x="847233" y="536947"/>
                </a:lnTo>
                <a:lnTo>
                  <a:pt x="879003" y="536947"/>
                </a:lnTo>
                <a:cubicBezTo>
                  <a:pt x="879003" y="536947"/>
                  <a:pt x="873709" y="535182"/>
                  <a:pt x="863118" y="531651"/>
                </a:cubicBezTo>
                <a:cubicBezTo>
                  <a:pt x="852528" y="528122"/>
                  <a:pt x="847233" y="522826"/>
                  <a:pt x="847233" y="515766"/>
                </a:cubicBezTo>
                <a:lnTo>
                  <a:pt x="868414" y="515766"/>
                </a:lnTo>
                <a:lnTo>
                  <a:pt x="879003" y="505176"/>
                </a:lnTo>
                <a:cubicBezTo>
                  <a:pt x="879003" y="505176"/>
                  <a:pt x="875474" y="501645"/>
                  <a:pt x="868414" y="494584"/>
                </a:cubicBezTo>
                <a:cubicBezTo>
                  <a:pt x="840172" y="487525"/>
                  <a:pt x="815462" y="483994"/>
                  <a:pt x="794281" y="483994"/>
                </a:cubicBezTo>
                <a:lnTo>
                  <a:pt x="782367" y="482671"/>
                </a:lnTo>
                <a:lnTo>
                  <a:pt x="773099" y="473405"/>
                </a:lnTo>
                <a:lnTo>
                  <a:pt x="773099" y="481642"/>
                </a:lnTo>
                <a:lnTo>
                  <a:pt x="770452" y="481347"/>
                </a:lnTo>
                <a:cubicBezTo>
                  <a:pt x="765156" y="479583"/>
                  <a:pt x="762510" y="476934"/>
                  <a:pt x="762510" y="473405"/>
                </a:cubicBezTo>
                <a:cubicBezTo>
                  <a:pt x="755449" y="459284"/>
                  <a:pt x="734268" y="448693"/>
                  <a:pt x="698966" y="441632"/>
                </a:cubicBezTo>
                <a:cubicBezTo>
                  <a:pt x="691905" y="441632"/>
                  <a:pt x="684847" y="438103"/>
                  <a:pt x="677786" y="431043"/>
                </a:cubicBezTo>
                <a:cubicBezTo>
                  <a:pt x="677786" y="423982"/>
                  <a:pt x="677786" y="420453"/>
                  <a:pt x="677786" y="420453"/>
                </a:cubicBezTo>
                <a:cubicBezTo>
                  <a:pt x="684847" y="420453"/>
                  <a:pt x="688377" y="416922"/>
                  <a:pt x="688377" y="409861"/>
                </a:cubicBezTo>
                <a:cubicBezTo>
                  <a:pt x="681316" y="409861"/>
                  <a:pt x="677786" y="409861"/>
                  <a:pt x="677786" y="409861"/>
                </a:cubicBezTo>
                <a:cubicBezTo>
                  <a:pt x="663665" y="416922"/>
                  <a:pt x="667195" y="431043"/>
                  <a:pt x="688377" y="452224"/>
                </a:cubicBezTo>
                <a:cubicBezTo>
                  <a:pt x="695437" y="452224"/>
                  <a:pt x="700732" y="453988"/>
                  <a:pt x="704261" y="457519"/>
                </a:cubicBezTo>
                <a:cubicBezTo>
                  <a:pt x="707793" y="461049"/>
                  <a:pt x="709557" y="462813"/>
                  <a:pt x="709557" y="462813"/>
                </a:cubicBezTo>
                <a:cubicBezTo>
                  <a:pt x="716617" y="469874"/>
                  <a:pt x="720147" y="469874"/>
                  <a:pt x="720147" y="462813"/>
                </a:cubicBezTo>
                <a:cubicBezTo>
                  <a:pt x="727208" y="462813"/>
                  <a:pt x="730738" y="462813"/>
                  <a:pt x="730738" y="462813"/>
                </a:cubicBezTo>
                <a:cubicBezTo>
                  <a:pt x="730738" y="462813"/>
                  <a:pt x="730738" y="466344"/>
                  <a:pt x="730738" y="473405"/>
                </a:cubicBezTo>
                <a:cubicBezTo>
                  <a:pt x="723678" y="480463"/>
                  <a:pt x="725443" y="482230"/>
                  <a:pt x="736034" y="478699"/>
                </a:cubicBezTo>
                <a:cubicBezTo>
                  <a:pt x="746624" y="475169"/>
                  <a:pt x="751919" y="475169"/>
                  <a:pt x="751919" y="478699"/>
                </a:cubicBezTo>
                <a:cubicBezTo>
                  <a:pt x="751919" y="482230"/>
                  <a:pt x="755449" y="487525"/>
                  <a:pt x="762510" y="494584"/>
                </a:cubicBezTo>
                <a:lnTo>
                  <a:pt x="762510" y="515766"/>
                </a:lnTo>
                <a:cubicBezTo>
                  <a:pt x="762510" y="515766"/>
                  <a:pt x="755449" y="512236"/>
                  <a:pt x="741329" y="505176"/>
                </a:cubicBezTo>
                <a:cubicBezTo>
                  <a:pt x="734268" y="505176"/>
                  <a:pt x="727208" y="503411"/>
                  <a:pt x="720147" y="499880"/>
                </a:cubicBezTo>
                <a:cubicBezTo>
                  <a:pt x="713087" y="496351"/>
                  <a:pt x="709557" y="498115"/>
                  <a:pt x="709557" y="505176"/>
                </a:cubicBezTo>
                <a:lnTo>
                  <a:pt x="667195" y="494584"/>
                </a:lnTo>
                <a:cubicBezTo>
                  <a:pt x="667195" y="487525"/>
                  <a:pt x="663665" y="483994"/>
                  <a:pt x="656605" y="483994"/>
                </a:cubicBezTo>
                <a:cubicBezTo>
                  <a:pt x="649545" y="483994"/>
                  <a:pt x="646015" y="483994"/>
                  <a:pt x="646015" y="483994"/>
                </a:cubicBezTo>
                <a:cubicBezTo>
                  <a:pt x="638953" y="483994"/>
                  <a:pt x="635425" y="480463"/>
                  <a:pt x="635425" y="473405"/>
                </a:cubicBezTo>
                <a:cubicBezTo>
                  <a:pt x="635425" y="466344"/>
                  <a:pt x="638953" y="462813"/>
                  <a:pt x="646015" y="462813"/>
                </a:cubicBezTo>
                <a:cubicBezTo>
                  <a:pt x="653074" y="462813"/>
                  <a:pt x="656605" y="462813"/>
                  <a:pt x="656605" y="462813"/>
                </a:cubicBezTo>
                <a:lnTo>
                  <a:pt x="635425" y="452224"/>
                </a:lnTo>
                <a:cubicBezTo>
                  <a:pt x="635425" y="452224"/>
                  <a:pt x="631895" y="452224"/>
                  <a:pt x="624833" y="452224"/>
                </a:cubicBezTo>
                <a:cubicBezTo>
                  <a:pt x="596593" y="423982"/>
                  <a:pt x="564822" y="413392"/>
                  <a:pt x="529521" y="420453"/>
                </a:cubicBezTo>
                <a:lnTo>
                  <a:pt x="508339" y="409861"/>
                </a:lnTo>
                <a:cubicBezTo>
                  <a:pt x="515400" y="402801"/>
                  <a:pt x="515400" y="397507"/>
                  <a:pt x="508339" y="393976"/>
                </a:cubicBezTo>
                <a:cubicBezTo>
                  <a:pt x="501279" y="390445"/>
                  <a:pt x="476569" y="385151"/>
                  <a:pt x="434206" y="378091"/>
                </a:cubicBezTo>
                <a:lnTo>
                  <a:pt x="423617" y="356909"/>
                </a:lnTo>
                <a:lnTo>
                  <a:pt x="381254" y="346320"/>
                </a:lnTo>
                <a:cubicBezTo>
                  <a:pt x="374193" y="339259"/>
                  <a:pt x="370664" y="335728"/>
                  <a:pt x="370664" y="335728"/>
                </a:cubicBezTo>
                <a:lnTo>
                  <a:pt x="360074" y="335728"/>
                </a:lnTo>
                <a:lnTo>
                  <a:pt x="349483" y="335728"/>
                </a:lnTo>
                <a:lnTo>
                  <a:pt x="338893" y="325139"/>
                </a:lnTo>
                <a:cubicBezTo>
                  <a:pt x="331833" y="325139"/>
                  <a:pt x="331833" y="321608"/>
                  <a:pt x="338893" y="314549"/>
                </a:cubicBezTo>
                <a:cubicBezTo>
                  <a:pt x="345953" y="307488"/>
                  <a:pt x="360074" y="307488"/>
                  <a:pt x="381254" y="314549"/>
                </a:cubicBezTo>
                <a:cubicBezTo>
                  <a:pt x="388314" y="314549"/>
                  <a:pt x="400670" y="316313"/>
                  <a:pt x="418320" y="319843"/>
                </a:cubicBezTo>
                <a:cubicBezTo>
                  <a:pt x="435971" y="323374"/>
                  <a:pt x="451857" y="323374"/>
                  <a:pt x="465977" y="319843"/>
                </a:cubicBezTo>
                <a:cubicBezTo>
                  <a:pt x="480097" y="316313"/>
                  <a:pt x="487158" y="314549"/>
                  <a:pt x="487158" y="314549"/>
                </a:cubicBezTo>
                <a:lnTo>
                  <a:pt x="455387" y="293368"/>
                </a:lnTo>
                <a:cubicBezTo>
                  <a:pt x="455387" y="293368"/>
                  <a:pt x="451857" y="291603"/>
                  <a:pt x="444797" y="288072"/>
                </a:cubicBezTo>
                <a:cubicBezTo>
                  <a:pt x="437737" y="284541"/>
                  <a:pt x="427145" y="279247"/>
                  <a:pt x="413026" y="272186"/>
                </a:cubicBezTo>
                <a:cubicBezTo>
                  <a:pt x="391845" y="265126"/>
                  <a:pt x="377724" y="265126"/>
                  <a:pt x="370664" y="272186"/>
                </a:cubicBezTo>
                <a:cubicBezTo>
                  <a:pt x="363604" y="272186"/>
                  <a:pt x="360074" y="272186"/>
                  <a:pt x="360074" y="272186"/>
                </a:cubicBezTo>
                <a:lnTo>
                  <a:pt x="360074" y="261597"/>
                </a:lnTo>
                <a:lnTo>
                  <a:pt x="338893" y="251005"/>
                </a:lnTo>
                <a:cubicBezTo>
                  <a:pt x="324772" y="243945"/>
                  <a:pt x="315946" y="235120"/>
                  <a:pt x="312416" y="224530"/>
                </a:cubicBezTo>
                <a:cubicBezTo>
                  <a:pt x="308887" y="213939"/>
                  <a:pt x="303592" y="208645"/>
                  <a:pt x="296531" y="208645"/>
                </a:cubicBezTo>
                <a:cubicBezTo>
                  <a:pt x="289471" y="208645"/>
                  <a:pt x="282411" y="205114"/>
                  <a:pt x="275350" y="198053"/>
                </a:cubicBezTo>
                <a:lnTo>
                  <a:pt x="275350" y="187463"/>
                </a:lnTo>
                <a:lnTo>
                  <a:pt x="264760" y="176872"/>
                </a:lnTo>
                <a:cubicBezTo>
                  <a:pt x="243579" y="169813"/>
                  <a:pt x="232989" y="166282"/>
                  <a:pt x="232989" y="166282"/>
                </a:cubicBezTo>
                <a:cubicBezTo>
                  <a:pt x="232989" y="159222"/>
                  <a:pt x="231223" y="155691"/>
                  <a:pt x="227693" y="155691"/>
                </a:cubicBezTo>
                <a:cubicBezTo>
                  <a:pt x="224162" y="155691"/>
                  <a:pt x="222398" y="155691"/>
                  <a:pt x="222398" y="155691"/>
                </a:cubicBezTo>
                <a:cubicBezTo>
                  <a:pt x="208277" y="155691"/>
                  <a:pt x="197688" y="155691"/>
                  <a:pt x="190627" y="155691"/>
                </a:cubicBezTo>
                <a:lnTo>
                  <a:pt x="201217" y="145101"/>
                </a:lnTo>
                <a:cubicBezTo>
                  <a:pt x="208277" y="145101"/>
                  <a:pt x="215337" y="145101"/>
                  <a:pt x="222398" y="145101"/>
                </a:cubicBezTo>
                <a:lnTo>
                  <a:pt x="243579" y="145101"/>
                </a:lnTo>
                <a:cubicBezTo>
                  <a:pt x="250640" y="152162"/>
                  <a:pt x="268289" y="155691"/>
                  <a:pt x="296531" y="155691"/>
                </a:cubicBezTo>
                <a:lnTo>
                  <a:pt x="338893" y="166282"/>
                </a:lnTo>
                <a:lnTo>
                  <a:pt x="349483" y="176872"/>
                </a:lnTo>
                <a:cubicBezTo>
                  <a:pt x="349483" y="176872"/>
                  <a:pt x="356544" y="180403"/>
                  <a:pt x="370664" y="187463"/>
                </a:cubicBezTo>
                <a:lnTo>
                  <a:pt x="391845" y="208645"/>
                </a:lnTo>
                <a:cubicBezTo>
                  <a:pt x="405964" y="208645"/>
                  <a:pt x="409496" y="205114"/>
                  <a:pt x="402435" y="198053"/>
                </a:cubicBezTo>
                <a:lnTo>
                  <a:pt x="402435" y="176872"/>
                </a:lnTo>
                <a:lnTo>
                  <a:pt x="413026" y="166282"/>
                </a:lnTo>
                <a:lnTo>
                  <a:pt x="423617" y="166282"/>
                </a:lnTo>
                <a:cubicBezTo>
                  <a:pt x="423617" y="166282"/>
                  <a:pt x="425381" y="168047"/>
                  <a:pt x="428912" y="171578"/>
                </a:cubicBezTo>
                <a:cubicBezTo>
                  <a:pt x="432441" y="175107"/>
                  <a:pt x="437737" y="176872"/>
                  <a:pt x="444797" y="176872"/>
                </a:cubicBezTo>
                <a:lnTo>
                  <a:pt x="455387" y="176872"/>
                </a:lnTo>
                <a:lnTo>
                  <a:pt x="444797" y="166282"/>
                </a:lnTo>
                <a:lnTo>
                  <a:pt x="423617" y="145101"/>
                </a:lnTo>
                <a:lnTo>
                  <a:pt x="370664" y="113330"/>
                </a:lnTo>
                <a:cubicBezTo>
                  <a:pt x="363604" y="113330"/>
                  <a:pt x="360074" y="109799"/>
                  <a:pt x="360074" y="102739"/>
                </a:cubicBezTo>
                <a:lnTo>
                  <a:pt x="338893" y="102739"/>
                </a:lnTo>
                <a:cubicBezTo>
                  <a:pt x="338893" y="109799"/>
                  <a:pt x="331833" y="109799"/>
                  <a:pt x="317712" y="102739"/>
                </a:cubicBezTo>
                <a:lnTo>
                  <a:pt x="296531" y="102739"/>
                </a:lnTo>
                <a:cubicBezTo>
                  <a:pt x="289471" y="102739"/>
                  <a:pt x="285940" y="102739"/>
                  <a:pt x="285940" y="102739"/>
                </a:cubicBezTo>
                <a:lnTo>
                  <a:pt x="264760" y="92149"/>
                </a:lnTo>
                <a:lnTo>
                  <a:pt x="254169" y="81559"/>
                </a:lnTo>
                <a:cubicBezTo>
                  <a:pt x="254169" y="74499"/>
                  <a:pt x="257700" y="74499"/>
                  <a:pt x="264760" y="81559"/>
                </a:cubicBezTo>
                <a:lnTo>
                  <a:pt x="307121" y="70968"/>
                </a:lnTo>
                <a:lnTo>
                  <a:pt x="307121" y="60378"/>
                </a:lnTo>
                <a:cubicBezTo>
                  <a:pt x="300060" y="60378"/>
                  <a:pt x="289471" y="56847"/>
                  <a:pt x="275350" y="49787"/>
                </a:cubicBezTo>
                <a:lnTo>
                  <a:pt x="264760" y="28607"/>
                </a:lnTo>
                <a:cubicBezTo>
                  <a:pt x="271820" y="28607"/>
                  <a:pt x="275350" y="28607"/>
                  <a:pt x="275350" y="28607"/>
                </a:cubicBezTo>
                <a:cubicBezTo>
                  <a:pt x="275350" y="28607"/>
                  <a:pt x="271820" y="25077"/>
                  <a:pt x="264760" y="18016"/>
                </a:cubicBezTo>
                <a:cubicBezTo>
                  <a:pt x="264760" y="10956"/>
                  <a:pt x="266525" y="7426"/>
                  <a:pt x="270055" y="7426"/>
                </a:cubicBezTo>
                <a:cubicBezTo>
                  <a:pt x="273585" y="7426"/>
                  <a:pt x="278881" y="10956"/>
                  <a:pt x="285940" y="18016"/>
                </a:cubicBezTo>
                <a:cubicBezTo>
                  <a:pt x="293001" y="25077"/>
                  <a:pt x="294766" y="30372"/>
                  <a:pt x="291235" y="33902"/>
                </a:cubicBezTo>
                <a:cubicBezTo>
                  <a:pt x="287706" y="37433"/>
                  <a:pt x="289471" y="40962"/>
                  <a:pt x="296531" y="44493"/>
                </a:cubicBezTo>
                <a:cubicBezTo>
                  <a:pt x="303592" y="48022"/>
                  <a:pt x="307121" y="46258"/>
                  <a:pt x="307121" y="39197"/>
                </a:cubicBezTo>
                <a:cubicBezTo>
                  <a:pt x="307121" y="32137"/>
                  <a:pt x="307121" y="25077"/>
                  <a:pt x="307121" y="18016"/>
                </a:cubicBezTo>
                <a:lnTo>
                  <a:pt x="317712" y="39197"/>
                </a:lnTo>
                <a:cubicBezTo>
                  <a:pt x="324772" y="74499"/>
                  <a:pt x="342423" y="78029"/>
                  <a:pt x="370664" y="49787"/>
                </a:cubicBezTo>
                <a:cubicBezTo>
                  <a:pt x="370664" y="49787"/>
                  <a:pt x="372429" y="51552"/>
                  <a:pt x="375959" y="55083"/>
                </a:cubicBezTo>
                <a:cubicBezTo>
                  <a:pt x="379489" y="58614"/>
                  <a:pt x="388314" y="60378"/>
                  <a:pt x="402435" y="60378"/>
                </a:cubicBezTo>
                <a:cubicBezTo>
                  <a:pt x="402435" y="60378"/>
                  <a:pt x="405964" y="60378"/>
                  <a:pt x="413026" y="60378"/>
                </a:cubicBezTo>
                <a:cubicBezTo>
                  <a:pt x="413026" y="53318"/>
                  <a:pt x="409496" y="48022"/>
                  <a:pt x="402435" y="44493"/>
                </a:cubicBezTo>
                <a:cubicBezTo>
                  <a:pt x="395375" y="40962"/>
                  <a:pt x="388314" y="42728"/>
                  <a:pt x="381254" y="49787"/>
                </a:cubicBezTo>
                <a:lnTo>
                  <a:pt x="370664" y="49787"/>
                </a:lnTo>
                <a:cubicBezTo>
                  <a:pt x="377724" y="49787"/>
                  <a:pt x="377724" y="46258"/>
                  <a:pt x="370664" y="39197"/>
                </a:cubicBezTo>
                <a:cubicBezTo>
                  <a:pt x="363604" y="32137"/>
                  <a:pt x="353014" y="25077"/>
                  <a:pt x="338893" y="18016"/>
                </a:cubicBezTo>
                <a:cubicBezTo>
                  <a:pt x="338893" y="18016"/>
                  <a:pt x="335362" y="16251"/>
                  <a:pt x="328302" y="12721"/>
                </a:cubicBezTo>
                <a:cubicBezTo>
                  <a:pt x="321241" y="9191"/>
                  <a:pt x="317712" y="7426"/>
                  <a:pt x="317712" y="7426"/>
                </a:cubicBezTo>
                <a:cubicBezTo>
                  <a:pt x="317712" y="7426"/>
                  <a:pt x="315946" y="7426"/>
                  <a:pt x="312416" y="7426"/>
                </a:cubicBezTo>
                <a:close/>
                <a:moveTo>
                  <a:pt x="285940" y="0"/>
                </a:moveTo>
                <a:lnTo>
                  <a:pt x="296531" y="0"/>
                </a:lnTo>
                <a:lnTo>
                  <a:pt x="296531" y="7426"/>
                </a:lnTo>
                <a:cubicBezTo>
                  <a:pt x="296531" y="7426"/>
                  <a:pt x="293001" y="7426"/>
                  <a:pt x="285940" y="7426"/>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53" name="Google Shape;453;p150"/>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4" name="Google Shape;454;p150"/>
          <p:cNvSpPr/>
          <p:nvPr/>
        </p:nvSpPr>
        <p:spPr>
          <a:xfrm>
            <a:off x="9236630" y="2993922"/>
            <a:ext cx="7527293" cy="267693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455" name="Google Shape;455;p150"/>
          <p:cNvSpPr/>
          <p:nvPr/>
        </p:nvSpPr>
        <p:spPr>
          <a:xfrm>
            <a:off x="9236629" y="4074283"/>
            <a:ext cx="1596571" cy="1596571"/>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456" name="Google Shape;456;p150"/>
          <p:cNvSpPr txBox="1">
            <a:spLocks noGrp="1"/>
          </p:cNvSpPr>
          <p:nvPr>
            <p:ph type="body" idx="4"/>
          </p:nvPr>
        </p:nvSpPr>
        <p:spPr>
          <a:xfrm>
            <a:off x="9563120" y="4405936"/>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57" name="Google Shape;457;p150"/>
          <p:cNvSpPr txBox="1">
            <a:spLocks noGrp="1"/>
          </p:cNvSpPr>
          <p:nvPr>
            <p:ph type="body" idx="5"/>
          </p:nvPr>
        </p:nvSpPr>
        <p:spPr>
          <a:xfrm>
            <a:off x="11024303" y="3192009"/>
            <a:ext cx="5480339"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58" name="Google Shape;458;p150"/>
          <p:cNvSpPr txBox="1">
            <a:spLocks noGrp="1"/>
          </p:cNvSpPr>
          <p:nvPr>
            <p:ph type="body" idx="6"/>
          </p:nvPr>
        </p:nvSpPr>
        <p:spPr>
          <a:xfrm>
            <a:off x="11024303" y="3888138"/>
            <a:ext cx="5480339" cy="1535887"/>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59" name="Google Shape;459;p150"/>
          <p:cNvSpPr/>
          <p:nvPr/>
        </p:nvSpPr>
        <p:spPr>
          <a:xfrm>
            <a:off x="1518232" y="5868940"/>
            <a:ext cx="7527293" cy="267693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460" name="Google Shape;460;p150"/>
          <p:cNvSpPr/>
          <p:nvPr/>
        </p:nvSpPr>
        <p:spPr>
          <a:xfrm>
            <a:off x="7448955" y="5868939"/>
            <a:ext cx="1596571" cy="1596571"/>
          </a:xfrm>
          <a:prstGeom prst="rect">
            <a:avLst/>
          </a:prstGeom>
          <a:solidFill>
            <a:srgbClr val="B7C4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461" name="Google Shape;461;p150"/>
          <p:cNvSpPr txBox="1">
            <a:spLocks noGrp="1"/>
          </p:cNvSpPr>
          <p:nvPr>
            <p:ph type="body" idx="7"/>
          </p:nvPr>
        </p:nvSpPr>
        <p:spPr>
          <a:xfrm>
            <a:off x="7775446" y="6200592"/>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62" name="Google Shape;462;p150"/>
          <p:cNvSpPr txBox="1">
            <a:spLocks noGrp="1"/>
          </p:cNvSpPr>
          <p:nvPr>
            <p:ph type="body" idx="8"/>
          </p:nvPr>
        </p:nvSpPr>
        <p:spPr>
          <a:xfrm>
            <a:off x="1777511" y="6067027"/>
            <a:ext cx="5480339"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63" name="Google Shape;463;p150"/>
          <p:cNvSpPr txBox="1">
            <a:spLocks noGrp="1"/>
          </p:cNvSpPr>
          <p:nvPr>
            <p:ph type="body" idx="9"/>
          </p:nvPr>
        </p:nvSpPr>
        <p:spPr>
          <a:xfrm>
            <a:off x="1777511" y="6763156"/>
            <a:ext cx="5480339" cy="1535887"/>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64" name="Google Shape;464;p150"/>
          <p:cNvSpPr/>
          <p:nvPr/>
        </p:nvSpPr>
        <p:spPr>
          <a:xfrm>
            <a:off x="9236630" y="5868940"/>
            <a:ext cx="7527293" cy="267693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465" name="Google Shape;465;p150"/>
          <p:cNvSpPr/>
          <p:nvPr/>
        </p:nvSpPr>
        <p:spPr>
          <a:xfrm>
            <a:off x="9236629" y="5868939"/>
            <a:ext cx="1596571" cy="1596571"/>
          </a:xfrm>
          <a:prstGeom prst="rect">
            <a:avLst/>
          </a:prstGeom>
          <a:solidFill>
            <a:srgbClr val="95A6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400"/>
              <a:buFont typeface="Arial"/>
              <a:buNone/>
            </a:pPr>
            <a:endParaRPr sz="4400" b="1" i="0" u="none" strike="noStrike" cap="none">
              <a:solidFill>
                <a:schemeClr val="dk2"/>
              </a:solidFill>
              <a:latin typeface="Bebas Neue"/>
              <a:ea typeface="Bebas Neue"/>
              <a:cs typeface="Bebas Neue"/>
              <a:sym typeface="Bebas Neue"/>
            </a:endParaRPr>
          </a:p>
        </p:txBody>
      </p:sp>
      <p:sp>
        <p:nvSpPr>
          <p:cNvPr id="466" name="Google Shape;466;p150"/>
          <p:cNvSpPr txBox="1">
            <a:spLocks noGrp="1"/>
          </p:cNvSpPr>
          <p:nvPr>
            <p:ph type="body" idx="13"/>
          </p:nvPr>
        </p:nvSpPr>
        <p:spPr>
          <a:xfrm>
            <a:off x="9563120" y="6200592"/>
            <a:ext cx="943589" cy="960033"/>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67" name="Google Shape;467;p150"/>
          <p:cNvSpPr txBox="1">
            <a:spLocks noGrp="1"/>
          </p:cNvSpPr>
          <p:nvPr>
            <p:ph type="body" idx="14"/>
          </p:nvPr>
        </p:nvSpPr>
        <p:spPr>
          <a:xfrm>
            <a:off x="11024303" y="6067027"/>
            <a:ext cx="5480339"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68" name="Google Shape;468;p150"/>
          <p:cNvSpPr txBox="1">
            <a:spLocks noGrp="1"/>
          </p:cNvSpPr>
          <p:nvPr>
            <p:ph type="body" idx="15"/>
          </p:nvPr>
        </p:nvSpPr>
        <p:spPr>
          <a:xfrm>
            <a:off x="11024303" y="6763156"/>
            <a:ext cx="5480339" cy="1535887"/>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453"/>
                                        </p:tgtEl>
                                        <p:attrNameLst>
                                          <p:attrName>style.visibility</p:attrName>
                                        </p:attrNameLst>
                                      </p:cBhvr>
                                      <p:to>
                                        <p:strVal val="visible"/>
                                      </p:to>
                                    </p:set>
                                    <p:anim calcmode="lin" valueType="num">
                                      <p:cBhvr additive="base">
                                        <p:cTn id="7" dur="750"/>
                                        <p:tgtEl>
                                          <p:spTgt spid="453"/>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452"/>
                                        </p:tgtEl>
                                        <p:attrNameLst>
                                          <p:attrName>style.visibility</p:attrName>
                                        </p:attrNameLst>
                                      </p:cBhvr>
                                      <p:to>
                                        <p:strVal val="visible"/>
                                      </p:to>
                                    </p:set>
                                    <p:animEffect transition="in" filter="fade">
                                      <p:cBhvr>
                                        <p:cTn id="10" dur="500"/>
                                        <p:tgtEl>
                                          <p:spTgt spid="452"/>
                                        </p:tgtEl>
                                      </p:cBhvr>
                                    </p:animEffect>
                                  </p:childTnLst>
                                </p:cTn>
                              </p:par>
                            </p:childTnLst>
                          </p:cTn>
                        </p:par>
                        <p:par>
                          <p:cTn id="11" fill="hold">
                            <p:stCondLst>
                              <p:cond delay="750"/>
                            </p:stCondLst>
                            <p:childTnLst>
                              <p:par>
                                <p:cTn id="12" presetID="2" presetClass="entr" presetSubtype="1" fill="hold" nodeType="afterEffect">
                                  <p:stCondLst>
                                    <p:cond delay="0"/>
                                  </p:stCondLst>
                                  <p:childTnLst>
                                    <p:set>
                                      <p:cBhvr>
                                        <p:cTn id="13" dur="1" fill="hold">
                                          <p:stCondLst>
                                            <p:cond delay="0"/>
                                          </p:stCondLst>
                                        </p:cTn>
                                        <p:tgtEl>
                                          <p:spTgt spid="448"/>
                                        </p:tgtEl>
                                        <p:attrNameLst>
                                          <p:attrName>style.visibility</p:attrName>
                                        </p:attrNameLst>
                                      </p:cBhvr>
                                      <p:to>
                                        <p:strVal val="visible"/>
                                      </p:to>
                                    </p:set>
                                    <p:anim calcmode="lin" valueType="num">
                                      <p:cBhvr additive="base">
                                        <p:cTn id="14" dur="750"/>
                                        <p:tgtEl>
                                          <p:spTgt spid="448"/>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448"/>
                                        </p:tgtEl>
                                        <p:attrNameLst>
                                          <p:attrName>style.visibility</p:attrName>
                                        </p:attrNameLst>
                                      </p:cBhvr>
                                      <p:to>
                                        <p:strVal val="visible"/>
                                      </p:to>
                                    </p:set>
                                    <p:animEffect transition="in" filter="fade">
                                      <p:cBhvr>
                                        <p:cTn id="17" dur="750"/>
                                        <p:tgtEl>
                                          <p:spTgt spid="448"/>
                                        </p:tgtEl>
                                      </p:cBhvr>
                                    </p:animEffect>
                                  </p:childTnLst>
                                </p:cTn>
                              </p:par>
                              <p:par>
                                <p:cTn id="18" presetID="2" presetClass="entr" presetSubtype="1" fill="hold" nodeType="withEffect">
                                  <p:stCondLst>
                                    <p:cond delay="0"/>
                                  </p:stCondLst>
                                  <p:childTnLst>
                                    <p:set>
                                      <p:cBhvr>
                                        <p:cTn id="19" dur="1" fill="hold">
                                          <p:stCondLst>
                                            <p:cond delay="0"/>
                                          </p:stCondLst>
                                        </p:cTn>
                                        <p:tgtEl>
                                          <p:spTgt spid="449"/>
                                        </p:tgtEl>
                                        <p:attrNameLst>
                                          <p:attrName>style.visibility</p:attrName>
                                        </p:attrNameLst>
                                      </p:cBhvr>
                                      <p:to>
                                        <p:strVal val="visible"/>
                                      </p:to>
                                    </p:set>
                                    <p:anim calcmode="lin" valueType="num">
                                      <p:cBhvr additive="base">
                                        <p:cTn id="20" dur="750"/>
                                        <p:tgtEl>
                                          <p:spTgt spid="449"/>
                                        </p:tgtEl>
                                        <p:attrNameLst>
                                          <p:attrName>ppt_y</p:attrName>
                                        </p:attrNameLst>
                                      </p:cBhvr>
                                      <p:tavLst>
                                        <p:tav tm="0">
                                          <p:val>
                                            <p:strVal val="#ppt_y-1"/>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449"/>
                                        </p:tgtEl>
                                        <p:attrNameLst>
                                          <p:attrName>style.visibility</p:attrName>
                                        </p:attrNameLst>
                                      </p:cBhvr>
                                      <p:to>
                                        <p:strVal val="visible"/>
                                      </p:to>
                                    </p:set>
                                    <p:animEffect transition="in" filter="fade">
                                      <p:cBhvr>
                                        <p:cTn id="23" dur="750"/>
                                        <p:tgtEl>
                                          <p:spTgt spid="449"/>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445"/>
                                        </p:tgtEl>
                                        <p:attrNameLst>
                                          <p:attrName>style.visibility</p:attrName>
                                        </p:attrNameLst>
                                      </p:cBhvr>
                                      <p:to>
                                        <p:strVal val="visible"/>
                                      </p:to>
                                    </p:set>
                                    <p:animEffect transition="in" filter="fade">
                                      <p:cBhvr>
                                        <p:cTn id="27" dur="500"/>
                                        <p:tgtEl>
                                          <p:spTgt spid="445"/>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450">
                                            <p:txEl>
                                              <p:pRg st="0" end="0"/>
                                            </p:txEl>
                                          </p:spTgt>
                                        </p:tgtEl>
                                        <p:attrNameLst>
                                          <p:attrName>style.visibility</p:attrName>
                                        </p:attrNameLst>
                                      </p:cBhvr>
                                      <p:to>
                                        <p:strVal val="visible"/>
                                      </p:to>
                                    </p:set>
                                    <p:animEffect transition="in" filter="fade">
                                      <p:cBhvr>
                                        <p:cTn id="31" dur="500"/>
                                        <p:tgtEl>
                                          <p:spTgt spid="450">
                                            <p:txEl>
                                              <p:pRg st="0" end="0"/>
                                            </p:txEl>
                                          </p:spTgt>
                                        </p:tgtEl>
                                      </p:cBhvr>
                                    </p:animEffect>
                                  </p:childTnLst>
                                </p:cTn>
                              </p:par>
                            </p:childTnLst>
                          </p:cTn>
                        </p:par>
                        <p:par>
                          <p:cTn id="32" fill="hold">
                            <p:stCondLst>
                              <p:cond delay="2500"/>
                            </p:stCondLst>
                            <p:childTnLst>
                              <p:par>
                                <p:cTn id="33" presetID="10" presetClass="entr" presetSubtype="0" fill="hold" nodeType="afterEffect">
                                  <p:stCondLst>
                                    <p:cond delay="0"/>
                                  </p:stCondLst>
                                  <p:childTnLst>
                                    <p:set>
                                      <p:cBhvr>
                                        <p:cTn id="34" dur="1" fill="hold">
                                          <p:stCondLst>
                                            <p:cond delay="0"/>
                                          </p:stCondLst>
                                        </p:cTn>
                                        <p:tgtEl>
                                          <p:spTgt spid="450">
                                            <p:txEl>
                                              <p:pRg st="1" end="1"/>
                                            </p:txEl>
                                          </p:spTgt>
                                        </p:tgtEl>
                                        <p:attrNameLst>
                                          <p:attrName>style.visibility</p:attrName>
                                        </p:attrNameLst>
                                      </p:cBhvr>
                                      <p:to>
                                        <p:strVal val="visible"/>
                                      </p:to>
                                    </p:set>
                                    <p:animEffect transition="in" filter="fade">
                                      <p:cBhvr>
                                        <p:cTn id="35" dur="500"/>
                                        <p:tgtEl>
                                          <p:spTgt spid="450">
                                            <p:txEl>
                                              <p:pRg st="1" end="1"/>
                                            </p:txEl>
                                          </p:spTgt>
                                        </p:tgtEl>
                                      </p:cBhvr>
                                    </p:animEffect>
                                  </p:childTnLst>
                                </p:cTn>
                              </p:par>
                            </p:childTnLst>
                          </p:cTn>
                        </p:par>
                        <p:par>
                          <p:cTn id="36" fill="hold">
                            <p:stCondLst>
                              <p:cond delay="3000"/>
                            </p:stCondLst>
                            <p:childTnLst>
                              <p:par>
                                <p:cTn id="37" presetID="10" presetClass="entr" presetSubtype="0" fill="hold" nodeType="afterEffect">
                                  <p:stCondLst>
                                    <p:cond delay="0"/>
                                  </p:stCondLst>
                                  <p:childTnLst>
                                    <p:set>
                                      <p:cBhvr>
                                        <p:cTn id="38" dur="1" fill="hold">
                                          <p:stCondLst>
                                            <p:cond delay="0"/>
                                          </p:stCondLst>
                                        </p:cTn>
                                        <p:tgtEl>
                                          <p:spTgt spid="450">
                                            <p:txEl>
                                              <p:pRg st="2" end="2"/>
                                            </p:txEl>
                                          </p:spTgt>
                                        </p:tgtEl>
                                        <p:attrNameLst>
                                          <p:attrName>style.visibility</p:attrName>
                                        </p:attrNameLst>
                                      </p:cBhvr>
                                      <p:to>
                                        <p:strVal val="visible"/>
                                      </p:to>
                                    </p:set>
                                    <p:animEffect transition="in" filter="fade">
                                      <p:cBhvr>
                                        <p:cTn id="39" dur="500"/>
                                        <p:tgtEl>
                                          <p:spTgt spid="450">
                                            <p:txEl>
                                              <p:pRg st="2" end="2"/>
                                            </p:txEl>
                                          </p:spTgt>
                                        </p:tgtEl>
                                      </p:cBhvr>
                                    </p:animEffect>
                                  </p:childTnLst>
                                </p:cTn>
                              </p:par>
                            </p:childTnLst>
                          </p:cTn>
                        </p:par>
                        <p:par>
                          <p:cTn id="40" fill="hold">
                            <p:stCondLst>
                              <p:cond delay="3500"/>
                            </p:stCondLst>
                            <p:childTnLst>
                              <p:par>
                                <p:cTn id="41" presetID="10" presetClass="entr" presetSubtype="0" fill="hold" nodeType="afterEffect">
                                  <p:stCondLst>
                                    <p:cond delay="0"/>
                                  </p:stCondLst>
                                  <p:childTnLst>
                                    <p:set>
                                      <p:cBhvr>
                                        <p:cTn id="42" dur="1" fill="hold">
                                          <p:stCondLst>
                                            <p:cond delay="0"/>
                                          </p:stCondLst>
                                        </p:cTn>
                                        <p:tgtEl>
                                          <p:spTgt spid="450">
                                            <p:txEl>
                                              <p:pRg st="3" end="3"/>
                                            </p:txEl>
                                          </p:spTgt>
                                        </p:tgtEl>
                                        <p:attrNameLst>
                                          <p:attrName>style.visibility</p:attrName>
                                        </p:attrNameLst>
                                      </p:cBhvr>
                                      <p:to>
                                        <p:strVal val="visible"/>
                                      </p:to>
                                    </p:set>
                                    <p:animEffect transition="in" filter="fade">
                                      <p:cBhvr>
                                        <p:cTn id="43" dur="500"/>
                                        <p:tgtEl>
                                          <p:spTgt spid="450">
                                            <p:txEl>
                                              <p:pRg st="3" end="3"/>
                                            </p:txEl>
                                          </p:spTgt>
                                        </p:tgtEl>
                                      </p:cBhvr>
                                    </p:animEffect>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450">
                                            <p:txEl>
                                              <p:pRg st="4" end="4"/>
                                            </p:txEl>
                                          </p:spTgt>
                                        </p:tgtEl>
                                        <p:attrNameLst>
                                          <p:attrName>style.visibility</p:attrName>
                                        </p:attrNameLst>
                                      </p:cBhvr>
                                      <p:to>
                                        <p:strVal val="visible"/>
                                      </p:to>
                                    </p:set>
                                    <p:animEffect transition="in" filter="fade">
                                      <p:cBhvr>
                                        <p:cTn id="47" dur="500"/>
                                        <p:tgtEl>
                                          <p:spTgt spid="450">
                                            <p:txEl>
                                              <p:pRg st="4" end="4"/>
                                            </p:txEl>
                                          </p:spTgt>
                                        </p:tgtEl>
                                      </p:cBhvr>
                                    </p:animEffect>
                                  </p:childTnLst>
                                </p:cTn>
                              </p:par>
                            </p:childTnLst>
                          </p:cTn>
                        </p:par>
                        <p:par>
                          <p:cTn id="48" fill="hold">
                            <p:stCondLst>
                              <p:cond delay="4500"/>
                            </p:stCondLst>
                            <p:childTnLst>
                              <p:par>
                                <p:cTn id="49" presetID="10" presetClass="entr" presetSubtype="0" fill="hold" nodeType="afterEffect">
                                  <p:stCondLst>
                                    <p:cond delay="0"/>
                                  </p:stCondLst>
                                  <p:childTnLst>
                                    <p:set>
                                      <p:cBhvr>
                                        <p:cTn id="50" dur="1" fill="hold">
                                          <p:stCondLst>
                                            <p:cond delay="0"/>
                                          </p:stCondLst>
                                        </p:cTn>
                                        <p:tgtEl>
                                          <p:spTgt spid="450">
                                            <p:txEl>
                                              <p:pRg st="5" end="5"/>
                                            </p:txEl>
                                          </p:spTgt>
                                        </p:tgtEl>
                                        <p:attrNameLst>
                                          <p:attrName>style.visibility</p:attrName>
                                        </p:attrNameLst>
                                      </p:cBhvr>
                                      <p:to>
                                        <p:strVal val="visible"/>
                                      </p:to>
                                    </p:set>
                                    <p:animEffect transition="in" filter="fade">
                                      <p:cBhvr>
                                        <p:cTn id="51" dur="500"/>
                                        <p:tgtEl>
                                          <p:spTgt spid="450">
                                            <p:txEl>
                                              <p:pRg st="5" end="5"/>
                                            </p:txEl>
                                          </p:spTgt>
                                        </p:tgtEl>
                                      </p:cBhvr>
                                    </p:animEffect>
                                  </p:childTnLst>
                                </p:cTn>
                              </p:par>
                            </p:childTnLst>
                          </p:cTn>
                        </p:par>
                        <p:par>
                          <p:cTn id="52" fill="hold">
                            <p:stCondLst>
                              <p:cond delay="5000"/>
                            </p:stCondLst>
                            <p:childTnLst>
                              <p:par>
                                <p:cTn id="53" presetID="10" presetClass="entr" presetSubtype="0" fill="hold" nodeType="afterEffect">
                                  <p:stCondLst>
                                    <p:cond delay="0"/>
                                  </p:stCondLst>
                                  <p:childTnLst>
                                    <p:set>
                                      <p:cBhvr>
                                        <p:cTn id="54" dur="1" fill="hold">
                                          <p:stCondLst>
                                            <p:cond delay="0"/>
                                          </p:stCondLst>
                                        </p:cTn>
                                        <p:tgtEl>
                                          <p:spTgt spid="450">
                                            <p:txEl>
                                              <p:pRg st="6" end="6"/>
                                            </p:txEl>
                                          </p:spTgt>
                                        </p:tgtEl>
                                        <p:attrNameLst>
                                          <p:attrName>style.visibility</p:attrName>
                                        </p:attrNameLst>
                                      </p:cBhvr>
                                      <p:to>
                                        <p:strVal val="visible"/>
                                      </p:to>
                                    </p:set>
                                    <p:animEffect transition="in" filter="fade">
                                      <p:cBhvr>
                                        <p:cTn id="55" dur="500"/>
                                        <p:tgtEl>
                                          <p:spTgt spid="450">
                                            <p:txEl>
                                              <p:pRg st="6" end="6"/>
                                            </p:txEl>
                                          </p:spTgt>
                                        </p:tgtEl>
                                      </p:cBhvr>
                                    </p:animEffect>
                                  </p:childTnLst>
                                </p:cTn>
                              </p:par>
                            </p:childTnLst>
                          </p:cTn>
                        </p:par>
                        <p:par>
                          <p:cTn id="56" fill="hold">
                            <p:stCondLst>
                              <p:cond delay="5500"/>
                            </p:stCondLst>
                            <p:childTnLst>
                              <p:par>
                                <p:cTn id="57" presetID="10" presetClass="entr" presetSubtype="0" fill="hold" nodeType="afterEffect">
                                  <p:stCondLst>
                                    <p:cond delay="0"/>
                                  </p:stCondLst>
                                  <p:childTnLst>
                                    <p:set>
                                      <p:cBhvr>
                                        <p:cTn id="58" dur="1" fill="hold">
                                          <p:stCondLst>
                                            <p:cond delay="0"/>
                                          </p:stCondLst>
                                        </p:cTn>
                                        <p:tgtEl>
                                          <p:spTgt spid="450">
                                            <p:txEl>
                                              <p:pRg st="7" end="7"/>
                                            </p:txEl>
                                          </p:spTgt>
                                        </p:tgtEl>
                                        <p:attrNameLst>
                                          <p:attrName>style.visibility</p:attrName>
                                        </p:attrNameLst>
                                      </p:cBhvr>
                                      <p:to>
                                        <p:strVal val="visible"/>
                                      </p:to>
                                    </p:set>
                                    <p:animEffect transition="in" filter="fade">
                                      <p:cBhvr>
                                        <p:cTn id="59" dur="500"/>
                                        <p:tgtEl>
                                          <p:spTgt spid="450">
                                            <p:txEl>
                                              <p:pRg st="7" end="7"/>
                                            </p:txEl>
                                          </p:spTgt>
                                        </p:tgtEl>
                                      </p:cBhvr>
                                    </p:animEffect>
                                  </p:childTnLst>
                                </p:cTn>
                              </p:par>
                            </p:childTnLst>
                          </p:cTn>
                        </p:par>
                        <p:par>
                          <p:cTn id="60" fill="hold">
                            <p:stCondLst>
                              <p:cond delay="6000"/>
                            </p:stCondLst>
                            <p:childTnLst>
                              <p:par>
                                <p:cTn id="61" presetID="10" presetClass="entr" presetSubtype="0" fill="hold" nodeType="afterEffect">
                                  <p:stCondLst>
                                    <p:cond delay="0"/>
                                  </p:stCondLst>
                                  <p:childTnLst>
                                    <p:set>
                                      <p:cBhvr>
                                        <p:cTn id="62" dur="1" fill="hold">
                                          <p:stCondLst>
                                            <p:cond delay="0"/>
                                          </p:stCondLst>
                                        </p:cTn>
                                        <p:tgtEl>
                                          <p:spTgt spid="450">
                                            <p:txEl>
                                              <p:pRg st="8" end="8"/>
                                            </p:txEl>
                                          </p:spTgt>
                                        </p:tgtEl>
                                        <p:attrNameLst>
                                          <p:attrName>style.visibility</p:attrName>
                                        </p:attrNameLst>
                                      </p:cBhvr>
                                      <p:to>
                                        <p:strVal val="visible"/>
                                      </p:to>
                                    </p:set>
                                    <p:animEffect transition="in" filter="fade">
                                      <p:cBhvr>
                                        <p:cTn id="63" dur="500"/>
                                        <p:tgtEl>
                                          <p:spTgt spid="450">
                                            <p:txEl>
                                              <p:pRg st="8" end="8"/>
                                            </p:txEl>
                                          </p:spTgt>
                                        </p:tgtEl>
                                      </p:cBhvr>
                                    </p:animEffect>
                                  </p:childTnLst>
                                </p:cTn>
                              </p:par>
                            </p:childTnLst>
                          </p:cTn>
                        </p:par>
                        <p:par>
                          <p:cTn id="64" fill="hold">
                            <p:stCondLst>
                              <p:cond delay="6500"/>
                            </p:stCondLst>
                            <p:childTnLst>
                              <p:par>
                                <p:cTn id="65" presetID="10" presetClass="entr" presetSubtype="0" fill="hold" nodeType="afterEffect">
                                  <p:stCondLst>
                                    <p:cond delay="0"/>
                                  </p:stCondLst>
                                  <p:childTnLst>
                                    <p:set>
                                      <p:cBhvr>
                                        <p:cTn id="66" dur="1" fill="hold">
                                          <p:stCondLst>
                                            <p:cond delay="0"/>
                                          </p:stCondLst>
                                        </p:cTn>
                                        <p:tgtEl>
                                          <p:spTgt spid="451"/>
                                        </p:tgtEl>
                                        <p:attrNameLst>
                                          <p:attrName>style.visibility</p:attrName>
                                        </p:attrNameLst>
                                      </p:cBhvr>
                                      <p:to>
                                        <p:strVal val="visible"/>
                                      </p:to>
                                    </p:set>
                                    <p:animEffect transition="in" filter="fade">
                                      <p:cBhvr>
                                        <p:cTn id="67" dur="500"/>
                                        <p:tgtEl>
                                          <p:spTgt spid="451"/>
                                        </p:tgtEl>
                                      </p:cBhvr>
                                    </p:animEffect>
                                  </p:childTnLst>
                                </p:cTn>
                              </p:par>
                            </p:childTnLst>
                          </p:cTn>
                        </p:par>
                        <p:par>
                          <p:cTn id="68" fill="hold">
                            <p:stCondLst>
                              <p:cond delay="7000"/>
                            </p:stCondLst>
                            <p:childTnLst>
                              <p:par>
                                <p:cTn id="69" presetID="2" presetClass="entr" presetSubtype="1" fill="hold" nodeType="afterEffect">
                                  <p:stCondLst>
                                    <p:cond delay="0"/>
                                  </p:stCondLst>
                                  <p:childTnLst>
                                    <p:set>
                                      <p:cBhvr>
                                        <p:cTn id="70" dur="1" fill="hold">
                                          <p:stCondLst>
                                            <p:cond delay="0"/>
                                          </p:stCondLst>
                                        </p:cTn>
                                        <p:tgtEl>
                                          <p:spTgt spid="455"/>
                                        </p:tgtEl>
                                        <p:attrNameLst>
                                          <p:attrName>style.visibility</p:attrName>
                                        </p:attrNameLst>
                                      </p:cBhvr>
                                      <p:to>
                                        <p:strVal val="visible"/>
                                      </p:to>
                                    </p:set>
                                    <p:anim calcmode="lin" valueType="num">
                                      <p:cBhvr additive="base">
                                        <p:cTn id="71" dur="750"/>
                                        <p:tgtEl>
                                          <p:spTgt spid="455"/>
                                        </p:tgtEl>
                                        <p:attrNameLst>
                                          <p:attrName>ppt_y</p:attrName>
                                        </p:attrNameLst>
                                      </p:cBhvr>
                                      <p:tavLst>
                                        <p:tav tm="0">
                                          <p:val>
                                            <p:strVal val="#ppt_y-1"/>
                                          </p:val>
                                        </p:tav>
                                        <p:tav tm="100000">
                                          <p:val>
                                            <p:strVal val="#ppt_y"/>
                                          </p:val>
                                        </p:tav>
                                      </p:tavLst>
                                    </p:anim>
                                  </p:childTnLst>
                                </p:cTn>
                              </p:par>
                              <p:par>
                                <p:cTn id="72" presetID="10" presetClass="entr" presetSubtype="0" fill="hold" nodeType="withEffect">
                                  <p:stCondLst>
                                    <p:cond delay="0"/>
                                  </p:stCondLst>
                                  <p:childTnLst>
                                    <p:set>
                                      <p:cBhvr>
                                        <p:cTn id="73" dur="1" fill="hold">
                                          <p:stCondLst>
                                            <p:cond delay="0"/>
                                          </p:stCondLst>
                                        </p:cTn>
                                        <p:tgtEl>
                                          <p:spTgt spid="455"/>
                                        </p:tgtEl>
                                        <p:attrNameLst>
                                          <p:attrName>style.visibility</p:attrName>
                                        </p:attrNameLst>
                                      </p:cBhvr>
                                      <p:to>
                                        <p:strVal val="visible"/>
                                      </p:to>
                                    </p:set>
                                    <p:animEffect transition="in" filter="fade">
                                      <p:cBhvr>
                                        <p:cTn id="74" dur="750"/>
                                        <p:tgtEl>
                                          <p:spTgt spid="455"/>
                                        </p:tgtEl>
                                      </p:cBhvr>
                                    </p:animEffect>
                                  </p:childTnLst>
                                </p:cTn>
                              </p:par>
                              <p:par>
                                <p:cTn id="75" presetID="2" presetClass="entr" presetSubtype="1" fill="hold" nodeType="withEffect">
                                  <p:stCondLst>
                                    <p:cond delay="0"/>
                                  </p:stCondLst>
                                  <p:childTnLst>
                                    <p:set>
                                      <p:cBhvr>
                                        <p:cTn id="76" dur="1" fill="hold">
                                          <p:stCondLst>
                                            <p:cond delay="0"/>
                                          </p:stCondLst>
                                        </p:cTn>
                                        <p:tgtEl>
                                          <p:spTgt spid="456"/>
                                        </p:tgtEl>
                                        <p:attrNameLst>
                                          <p:attrName>style.visibility</p:attrName>
                                        </p:attrNameLst>
                                      </p:cBhvr>
                                      <p:to>
                                        <p:strVal val="visible"/>
                                      </p:to>
                                    </p:set>
                                    <p:anim calcmode="lin" valueType="num">
                                      <p:cBhvr additive="base">
                                        <p:cTn id="77" dur="750"/>
                                        <p:tgtEl>
                                          <p:spTgt spid="456"/>
                                        </p:tgtEl>
                                        <p:attrNameLst>
                                          <p:attrName>ppt_y</p:attrName>
                                        </p:attrNameLst>
                                      </p:cBhvr>
                                      <p:tavLst>
                                        <p:tav tm="0">
                                          <p:val>
                                            <p:strVal val="#ppt_y-1"/>
                                          </p:val>
                                        </p:tav>
                                        <p:tav tm="100000">
                                          <p:val>
                                            <p:strVal val="#ppt_y"/>
                                          </p:val>
                                        </p:tav>
                                      </p:tavLst>
                                    </p:anim>
                                  </p:childTnLst>
                                </p:cTn>
                              </p:par>
                              <p:par>
                                <p:cTn id="78" presetID="10" presetClass="entr" presetSubtype="0" fill="hold" nodeType="withEffect">
                                  <p:stCondLst>
                                    <p:cond delay="0"/>
                                  </p:stCondLst>
                                  <p:childTnLst>
                                    <p:set>
                                      <p:cBhvr>
                                        <p:cTn id="79" dur="1" fill="hold">
                                          <p:stCondLst>
                                            <p:cond delay="0"/>
                                          </p:stCondLst>
                                        </p:cTn>
                                        <p:tgtEl>
                                          <p:spTgt spid="456"/>
                                        </p:tgtEl>
                                        <p:attrNameLst>
                                          <p:attrName>style.visibility</p:attrName>
                                        </p:attrNameLst>
                                      </p:cBhvr>
                                      <p:to>
                                        <p:strVal val="visible"/>
                                      </p:to>
                                    </p:set>
                                    <p:animEffect transition="in" filter="fade">
                                      <p:cBhvr>
                                        <p:cTn id="80" dur="750"/>
                                        <p:tgtEl>
                                          <p:spTgt spid="456"/>
                                        </p:tgtEl>
                                      </p:cBhvr>
                                    </p:animEffect>
                                  </p:childTnLst>
                                </p:cTn>
                              </p:par>
                            </p:childTnLst>
                          </p:cTn>
                        </p:par>
                        <p:par>
                          <p:cTn id="81" fill="hold">
                            <p:stCondLst>
                              <p:cond delay="7750"/>
                            </p:stCondLst>
                            <p:childTnLst>
                              <p:par>
                                <p:cTn id="82" presetID="10" presetClass="entr" presetSubtype="0" fill="hold" nodeType="afterEffect">
                                  <p:stCondLst>
                                    <p:cond delay="0"/>
                                  </p:stCondLst>
                                  <p:childTnLst>
                                    <p:set>
                                      <p:cBhvr>
                                        <p:cTn id="83" dur="1" fill="hold">
                                          <p:stCondLst>
                                            <p:cond delay="0"/>
                                          </p:stCondLst>
                                        </p:cTn>
                                        <p:tgtEl>
                                          <p:spTgt spid="454"/>
                                        </p:tgtEl>
                                        <p:attrNameLst>
                                          <p:attrName>style.visibility</p:attrName>
                                        </p:attrNameLst>
                                      </p:cBhvr>
                                      <p:to>
                                        <p:strVal val="visible"/>
                                      </p:to>
                                    </p:set>
                                    <p:animEffect transition="in" filter="fade">
                                      <p:cBhvr>
                                        <p:cTn id="84" dur="500"/>
                                        <p:tgtEl>
                                          <p:spTgt spid="454"/>
                                        </p:tgtEl>
                                      </p:cBhvr>
                                    </p:animEffect>
                                  </p:childTnLst>
                                </p:cTn>
                              </p:par>
                            </p:childTnLst>
                          </p:cTn>
                        </p:par>
                        <p:par>
                          <p:cTn id="85" fill="hold">
                            <p:stCondLst>
                              <p:cond delay="8250"/>
                            </p:stCondLst>
                            <p:childTnLst>
                              <p:par>
                                <p:cTn id="86" presetID="10" presetClass="entr" presetSubtype="0" fill="hold" nodeType="afterEffect">
                                  <p:stCondLst>
                                    <p:cond delay="0"/>
                                  </p:stCondLst>
                                  <p:childTnLst>
                                    <p:set>
                                      <p:cBhvr>
                                        <p:cTn id="87" dur="1" fill="hold">
                                          <p:stCondLst>
                                            <p:cond delay="0"/>
                                          </p:stCondLst>
                                        </p:cTn>
                                        <p:tgtEl>
                                          <p:spTgt spid="457">
                                            <p:txEl>
                                              <p:pRg st="0" end="0"/>
                                            </p:txEl>
                                          </p:spTgt>
                                        </p:tgtEl>
                                        <p:attrNameLst>
                                          <p:attrName>style.visibility</p:attrName>
                                        </p:attrNameLst>
                                      </p:cBhvr>
                                      <p:to>
                                        <p:strVal val="visible"/>
                                      </p:to>
                                    </p:set>
                                    <p:animEffect transition="in" filter="fade">
                                      <p:cBhvr>
                                        <p:cTn id="88" dur="500"/>
                                        <p:tgtEl>
                                          <p:spTgt spid="457">
                                            <p:txEl>
                                              <p:pRg st="0" end="0"/>
                                            </p:txEl>
                                          </p:spTgt>
                                        </p:tgtEl>
                                      </p:cBhvr>
                                    </p:animEffect>
                                  </p:childTnLst>
                                </p:cTn>
                              </p:par>
                            </p:childTnLst>
                          </p:cTn>
                        </p:par>
                        <p:par>
                          <p:cTn id="89" fill="hold">
                            <p:stCondLst>
                              <p:cond delay="8750"/>
                            </p:stCondLst>
                            <p:childTnLst>
                              <p:par>
                                <p:cTn id="90" presetID="10" presetClass="entr" presetSubtype="0" fill="hold" nodeType="afterEffect">
                                  <p:stCondLst>
                                    <p:cond delay="0"/>
                                  </p:stCondLst>
                                  <p:childTnLst>
                                    <p:set>
                                      <p:cBhvr>
                                        <p:cTn id="91" dur="1" fill="hold">
                                          <p:stCondLst>
                                            <p:cond delay="0"/>
                                          </p:stCondLst>
                                        </p:cTn>
                                        <p:tgtEl>
                                          <p:spTgt spid="457">
                                            <p:txEl>
                                              <p:pRg st="1" end="1"/>
                                            </p:txEl>
                                          </p:spTgt>
                                        </p:tgtEl>
                                        <p:attrNameLst>
                                          <p:attrName>style.visibility</p:attrName>
                                        </p:attrNameLst>
                                      </p:cBhvr>
                                      <p:to>
                                        <p:strVal val="visible"/>
                                      </p:to>
                                    </p:set>
                                    <p:animEffect transition="in" filter="fade">
                                      <p:cBhvr>
                                        <p:cTn id="92" dur="500"/>
                                        <p:tgtEl>
                                          <p:spTgt spid="457">
                                            <p:txEl>
                                              <p:pRg st="1" end="1"/>
                                            </p:txEl>
                                          </p:spTgt>
                                        </p:tgtEl>
                                      </p:cBhvr>
                                    </p:animEffect>
                                  </p:childTnLst>
                                </p:cTn>
                              </p:par>
                            </p:childTnLst>
                          </p:cTn>
                        </p:par>
                        <p:par>
                          <p:cTn id="93" fill="hold">
                            <p:stCondLst>
                              <p:cond delay="9250"/>
                            </p:stCondLst>
                            <p:childTnLst>
                              <p:par>
                                <p:cTn id="94" presetID="10" presetClass="entr" presetSubtype="0" fill="hold" nodeType="afterEffect">
                                  <p:stCondLst>
                                    <p:cond delay="0"/>
                                  </p:stCondLst>
                                  <p:childTnLst>
                                    <p:set>
                                      <p:cBhvr>
                                        <p:cTn id="95" dur="1" fill="hold">
                                          <p:stCondLst>
                                            <p:cond delay="0"/>
                                          </p:stCondLst>
                                        </p:cTn>
                                        <p:tgtEl>
                                          <p:spTgt spid="457">
                                            <p:txEl>
                                              <p:pRg st="2" end="2"/>
                                            </p:txEl>
                                          </p:spTgt>
                                        </p:tgtEl>
                                        <p:attrNameLst>
                                          <p:attrName>style.visibility</p:attrName>
                                        </p:attrNameLst>
                                      </p:cBhvr>
                                      <p:to>
                                        <p:strVal val="visible"/>
                                      </p:to>
                                    </p:set>
                                    <p:animEffect transition="in" filter="fade">
                                      <p:cBhvr>
                                        <p:cTn id="96" dur="500"/>
                                        <p:tgtEl>
                                          <p:spTgt spid="457">
                                            <p:txEl>
                                              <p:pRg st="2" end="2"/>
                                            </p:txEl>
                                          </p:spTgt>
                                        </p:tgtEl>
                                      </p:cBhvr>
                                    </p:animEffect>
                                  </p:childTnLst>
                                </p:cTn>
                              </p:par>
                            </p:childTnLst>
                          </p:cTn>
                        </p:par>
                        <p:par>
                          <p:cTn id="97" fill="hold">
                            <p:stCondLst>
                              <p:cond delay="9750"/>
                            </p:stCondLst>
                            <p:childTnLst>
                              <p:par>
                                <p:cTn id="98" presetID="10" presetClass="entr" presetSubtype="0" fill="hold" nodeType="afterEffect">
                                  <p:stCondLst>
                                    <p:cond delay="0"/>
                                  </p:stCondLst>
                                  <p:childTnLst>
                                    <p:set>
                                      <p:cBhvr>
                                        <p:cTn id="99" dur="1" fill="hold">
                                          <p:stCondLst>
                                            <p:cond delay="0"/>
                                          </p:stCondLst>
                                        </p:cTn>
                                        <p:tgtEl>
                                          <p:spTgt spid="457">
                                            <p:txEl>
                                              <p:pRg st="3" end="3"/>
                                            </p:txEl>
                                          </p:spTgt>
                                        </p:tgtEl>
                                        <p:attrNameLst>
                                          <p:attrName>style.visibility</p:attrName>
                                        </p:attrNameLst>
                                      </p:cBhvr>
                                      <p:to>
                                        <p:strVal val="visible"/>
                                      </p:to>
                                    </p:set>
                                    <p:animEffect transition="in" filter="fade">
                                      <p:cBhvr>
                                        <p:cTn id="100" dur="500"/>
                                        <p:tgtEl>
                                          <p:spTgt spid="457">
                                            <p:txEl>
                                              <p:pRg st="3" end="3"/>
                                            </p:txEl>
                                          </p:spTgt>
                                        </p:tgtEl>
                                      </p:cBhvr>
                                    </p:animEffect>
                                  </p:childTnLst>
                                </p:cTn>
                              </p:par>
                            </p:childTnLst>
                          </p:cTn>
                        </p:par>
                        <p:par>
                          <p:cTn id="101" fill="hold">
                            <p:stCondLst>
                              <p:cond delay="10250"/>
                            </p:stCondLst>
                            <p:childTnLst>
                              <p:par>
                                <p:cTn id="102" presetID="10" presetClass="entr" presetSubtype="0" fill="hold" nodeType="afterEffect">
                                  <p:stCondLst>
                                    <p:cond delay="0"/>
                                  </p:stCondLst>
                                  <p:childTnLst>
                                    <p:set>
                                      <p:cBhvr>
                                        <p:cTn id="103" dur="1" fill="hold">
                                          <p:stCondLst>
                                            <p:cond delay="0"/>
                                          </p:stCondLst>
                                        </p:cTn>
                                        <p:tgtEl>
                                          <p:spTgt spid="457">
                                            <p:txEl>
                                              <p:pRg st="4" end="4"/>
                                            </p:txEl>
                                          </p:spTgt>
                                        </p:tgtEl>
                                        <p:attrNameLst>
                                          <p:attrName>style.visibility</p:attrName>
                                        </p:attrNameLst>
                                      </p:cBhvr>
                                      <p:to>
                                        <p:strVal val="visible"/>
                                      </p:to>
                                    </p:set>
                                    <p:animEffect transition="in" filter="fade">
                                      <p:cBhvr>
                                        <p:cTn id="104" dur="500"/>
                                        <p:tgtEl>
                                          <p:spTgt spid="457">
                                            <p:txEl>
                                              <p:pRg st="4" end="4"/>
                                            </p:txEl>
                                          </p:spTgt>
                                        </p:tgtEl>
                                      </p:cBhvr>
                                    </p:animEffect>
                                  </p:childTnLst>
                                </p:cTn>
                              </p:par>
                            </p:childTnLst>
                          </p:cTn>
                        </p:par>
                        <p:par>
                          <p:cTn id="105" fill="hold">
                            <p:stCondLst>
                              <p:cond delay="10750"/>
                            </p:stCondLst>
                            <p:childTnLst>
                              <p:par>
                                <p:cTn id="106" presetID="10" presetClass="entr" presetSubtype="0" fill="hold" nodeType="afterEffect">
                                  <p:stCondLst>
                                    <p:cond delay="0"/>
                                  </p:stCondLst>
                                  <p:childTnLst>
                                    <p:set>
                                      <p:cBhvr>
                                        <p:cTn id="107" dur="1" fill="hold">
                                          <p:stCondLst>
                                            <p:cond delay="0"/>
                                          </p:stCondLst>
                                        </p:cTn>
                                        <p:tgtEl>
                                          <p:spTgt spid="457">
                                            <p:txEl>
                                              <p:pRg st="5" end="5"/>
                                            </p:txEl>
                                          </p:spTgt>
                                        </p:tgtEl>
                                        <p:attrNameLst>
                                          <p:attrName>style.visibility</p:attrName>
                                        </p:attrNameLst>
                                      </p:cBhvr>
                                      <p:to>
                                        <p:strVal val="visible"/>
                                      </p:to>
                                    </p:set>
                                    <p:animEffect transition="in" filter="fade">
                                      <p:cBhvr>
                                        <p:cTn id="108" dur="500"/>
                                        <p:tgtEl>
                                          <p:spTgt spid="457">
                                            <p:txEl>
                                              <p:pRg st="5" end="5"/>
                                            </p:txEl>
                                          </p:spTgt>
                                        </p:tgtEl>
                                      </p:cBhvr>
                                    </p:animEffect>
                                  </p:childTnLst>
                                </p:cTn>
                              </p:par>
                            </p:childTnLst>
                          </p:cTn>
                        </p:par>
                        <p:par>
                          <p:cTn id="109" fill="hold">
                            <p:stCondLst>
                              <p:cond delay="11250"/>
                            </p:stCondLst>
                            <p:childTnLst>
                              <p:par>
                                <p:cTn id="110" presetID="10" presetClass="entr" presetSubtype="0" fill="hold" nodeType="afterEffect">
                                  <p:stCondLst>
                                    <p:cond delay="0"/>
                                  </p:stCondLst>
                                  <p:childTnLst>
                                    <p:set>
                                      <p:cBhvr>
                                        <p:cTn id="111" dur="1" fill="hold">
                                          <p:stCondLst>
                                            <p:cond delay="0"/>
                                          </p:stCondLst>
                                        </p:cTn>
                                        <p:tgtEl>
                                          <p:spTgt spid="457">
                                            <p:txEl>
                                              <p:pRg st="6" end="6"/>
                                            </p:txEl>
                                          </p:spTgt>
                                        </p:tgtEl>
                                        <p:attrNameLst>
                                          <p:attrName>style.visibility</p:attrName>
                                        </p:attrNameLst>
                                      </p:cBhvr>
                                      <p:to>
                                        <p:strVal val="visible"/>
                                      </p:to>
                                    </p:set>
                                    <p:animEffect transition="in" filter="fade">
                                      <p:cBhvr>
                                        <p:cTn id="112" dur="500"/>
                                        <p:tgtEl>
                                          <p:spTgt spid="457">
                                            <p:txEl>
                                              <p:pRg st="6" end="6"/>
                                            </p:txEl>
                                          </p:spTgt>
                                        </p:tgtEl>
                                      </p:cBhvr>
                                    </p:animEffect>
                                  </p:childTnLst>
                                </p:cTn>
                              </p:par>
                            </p:childTnLst>
                          </p:cTn>
                        </p:par>
                        <p:par>
                          <p:cTn id="113" fill="hold">
                            <p:stCondLst>
                              <p:cond delay="11750"/>
                            </p:stCondLst>
                            <p:childTnLst>
                              <p:par>
                                <p:cTn id="114" presetID="10" presetClass="entr" presetSubtype="0" fill="hold" nodeType="afterEffect">
                                  <p:stCondLst>
                                    <p:cond delay="0"/>
                                  </p:stCondLst>
                                  <p:childTnLst>
                                    <p:set>
                                      <p:cBhvr>
                                        <p:cTn id="115" dur="1" fill="hold">
                                          <p:stCondLst>
                                            <p:cond delay="0"/>
                                          </p:stCondLst>
                                        </p:cTn>
                                        <p:tgtEl>
                                          <p:spTgt spid="457">
                                            <p:txEl>
                                              <p:pRg st="7" end="7"/>
                                            </p:txEl>
                                          </p:spTgt>
                                        </p:tgtEl>
                                        <p:attrNameLst>
                                          <p:attrName>style.visibility</p:attrName>
                                        </p:attrNameLst>
                                      </p:cBhvr>
                                      <p:to>
                                        <p:strVal val="visible"/>
                                      </p:to>
                                    </p:set>
                                    <p:animEffect transition="in" filter="fade">
                                      <p:cBhvr>
                                        <p:cTn id="116" dur="500"/>
                                        <p:tgtEl>
                                          <p:spTgt spid="457">
                                            <p:txEl>
                                              <p:pRg st="7" end="7"/>
                                            </p:txEl>
                                          </p:spTgt>
                                        </p:tgtEl>
                                      </p:cBhvr>
                                    </p:animEffect>
                                  </p:childTnLst>
                                </p:cTn>
                              </p:par>
                            </p:childTnLst>
                          </p:cTn>
                        </p:par>
                        <p:par>
                          <p:cTn id="117" fill="hold">
                            <p:stCondLst>
                              <p:cond delay="12250"/>
                            </p:stCondLst>
                            <p:childTnLst>
                              <p:par>
                                <p:cTn id="118" presetID="10" presetClass="entr" presetSubtype="0" fill="hold" nodeType="afterEffect">
                                  <p:stCondLst>
                                    <p:cond delay="0"/>
                                  </p:stCondLst>
                                  <p:childTnLst>
                                    <p:set>
                                      <p:cBhvr>
                                        <p:cTn id="119" dur="1" fill="hold">
                                          <p:stCondLst>
                                            <p:cond delay="0"/>
                                          </p:stCondLst>
                                        </p:cTn>
                                        <p:tgtEl>
                                          <p:spTgt spid="457">
                                            <p:txEl>
                                              <p:pRg st="8" end="8"/>
                                            </p:txEl>
                                          </p:spTgt>
                                        </p:tgtEl>
                                        <p:attrNameLst>
                                          <p:attrName>style.visibility</p:attrName>
                                        </p:attrNameLst>
                                      </p:cBhvr>
                                      <p:to>
                                        <p:strVal val="visible"/>
                                      </p:to>
                                    </p:set>
                                    <p:animEffect transition="in" filter="fade">
                                      <p:cBhvr>
                                        <p:cTn id="120" dur="500"/>
                                        <p:tgtEl>
                                          <p:spTgt spid="457">
                                            <p:txEl>
                                              <p:pRg st="8" end="8"/>
                                            </p:txEl>
                                          </p:spTgt>
                                        </p:tgtEl>
                                      </p:cBhvr>
                                    </p:animEffect>
                                  </p:childTnLst>
                                </p:cTn>
                              </p:par>
                            </p:childTnLst>
                          </p:cTn>
                        </p:par>
                        <p:par>
                          <p:cTn id="121" fill="hold">
                            <p:stCondLst>
                              <p:cond delay="12750"/>
                            </p:stCondLst>
                            <p:childTnLst>
                              <p:par>
                                <p:cTn id="122" presetID="10" presetClass="entr" presetSubtype="0" fill="hold" nodeType="afterEffect">
                                  <p:stCondLst>
                                    <p:cond delay="0"/>
                                  </p:stCondLst>
                                  <p:childTnLst>
                                    <p:set>
                                      <p:cBhvr>
                                        <p:cTn id="123" dur="1" fill="hold">
                                          <p:stCondLst>
                                            <p:cond delay="0"/>
                                          </p:stCondLst>
                                        </p:cTn>
                                        <p:tgtEl>
                                          <p:spTgt spid="458"/>
                                        </p:tgtEl>
                                        <p:attrNameLst>
                                          <p:attrName>style.visibility</p:attrName>
                                        </p:attrNameLst>
                                      </p:cBhvr>
                                      <p:to>
                                        <p:strVal val="visible"/>
                                      </p:to>
                                    </p:set>
                                    <p:animEffect transition="in" filter="fade">
                                      <p:cBhvr>
                                        <p:cTn id="124" dur="500"/>
                                        <p:tgtEl>
                                          <p:spTgt spid="458"/>
                                        </p:tgtEl>
                                      </p:cBhvr>
                                    </p:animEffect>
                                  </p:childTnLst>
                                </p:cTn>
                              </p:par>
                            </p:childTnLst>
                          </p:cTn>
                        </p:par>
                        <p:par>
                          <p:cTn id="125" fill="hold">
                            <p:stCondLst>
                              <p:cond delay="13250"/>
                            </p:stCondLst>
                            <p:childTnLst>
                              <p:par>
                                <p:cTn id="126" presetID="2" presetClass="entr" presetSubtype="4" fill="hold" nodeType="afterEffect">
                                  <p:stCondLst>
                                    <p:cond delay="0"/>
                                  </p:stCondLst>
                                  <p:childTnLst>
                                    <p:set>
                                      <p:cBhvr>
                                        <p:cTn id="127" dur="1" fill="hold">
                                          <p:stCondLst>
                                            <p:cond delay="0"/>
                                          </p:stCondLst>
                                        </p:cTn>
                                        <p:tgtEl>
                                          <p:spTgt spid="460"/>
                                        </p:tgtEl>
                                        <p:attrNameLst>
                                          <p:attrName>style.visibility</p:attrName>
                                        </p:attrNameLst>
                                      </p:cBhvr>
                                      <p:to>
                                        <p:strVal val="visible"/>
                                      </p:to>
                                    </p:set>
                                    <p:anim calcmode="lin" valueType="num">
                                      <p:cBhvr additive="base">
                                        <p:cTn id="128" dur="750"/>
                                        <p:tgtEl>
                                          <p:spTgt spid="460"/>
                                        </p:tgtEl>
                                        <p:attrNameLst>
                                          <p:attrName>ppt_y</p:attrName>
                                        </p:attrNameLst>
                                      </p:cBhvr>
                                      <p:tavLst>
                                        <p:tav tm="0">
                                          <p:val>
                                            <p:strVal val="#ppt_y+1"/>
                                          </p:val>
                                        </p:tav>
                                        <p:tav tm="100000">
                                          <p:val>
                                            <p:strVal val="#ppt_y"/>
                                          </p:val>
                                        </p:tav>
                                      </p:tavLst>
                                    </p:anim>
                                  </p:childTnLst>
                                </p:cTn>
                              </p:par>
                              <p:par>
                                <p:cTn id="129" presetID="10" presetClass="entr" presetSubtype="0" fill="hold" nodeType="withEffect">
                                  <p:stCondLst>
                                    <p:cond delay="0"/>
                                  </p:stCondLst>
                                  <p:childTnLst>
                                    <p:set>
                                      <p:cBhvr>
                                        <p:cTn id="130" dur="1" fill="hold">
                                          <p:stCondLst>
                                            <p:cond delay="0"/>
                                          </p:stCondLst>
                                        </p:cTn>
                                        <p:tgtEl>
                                          <p:spTgt spid="460"/>
                                        </p:tgtEl>
                                        <p:attrNameLst>
                                          <p:attrName>style.visibility</p:attrName>
                                        </p:attrNameLst>
                                      </p:cBhvr>
                                      <p:to>
                                        <p:strVal val="visible"/>
                                      </p:to>
                                    </p:set>
                                    <p:animEffect transition="in" filter="fade">
                                      <p:cBhvr>
                                        <p:cTn id="131" dur="750"/>
                                        <p:tgtEl>
                                          <p:spTgt spid="460"/>
                                        </p:tgtEl>
                                      </p:cBhvr>
                                    </p:animEffect>
                                  </p:childTnLst>
                                </p:cTn>
                              </p:par>
                              <p:par>
                                <p:cTn id="132" presetID="2" presetClass="entr" presetSubtype="1" fill="hold" nodeType="withEffect">
                                  <p:stCondLst>
                                    <p:cond delay="0"/>
                                  </p:stCondLst>
                                  <p:childTnLst>
                                    <p:set>
                                      <p:cBhvr>
                                        <p:cTn id="133" dur="1" fill="hold">
                                          <p:stCondLst>
                                            <p:cond delay="0"/>
                                          </p:stCondLst>
                                        </p:cTn>
                                        <p:tgtEl>
                                          <p:spTgt spid="461"/>
                                        </p:tgtEl>
                                        <p:attrNameLst>
                                          <p:attrName>style.visibility</p:attrName>
                                        </p:attrNameLst>
                                      </p:cBhvr>
                                      <p:to>
                                        <p:strVal val="visible"/>
                                      </p:to>
                                    </p:set>
                                    <p:anim calcmode="lin" valueType="num">
                                      <p:cBhvr additive="base">
                                        <p:cTn id="134" dur="750"/>
                                        <p:tgtEl>
                                          <p:spTgt spid="461"/>
                                        </p:tgtEl>
                                        <p:attrNameLst>
                                          <p:attrName>ppt_y</p:attrName>
                                        </p:attrNameLst>
                                      </p:cBhvr>
                                      <p:tavLst>
                                        <p:tav tm="0">
                                          <p:val>
                                            <p:strVal val="#ppt_y-1"/>
                                          </p:val>
                                        </p:tav>
                                        <p:tav tm="100000">
                                          <p:val>
                                            <p:strVal val="#ppt_y"/>
                                          </p:val>
                                        </p:tav>
                                      </p:tavLst>
                                    </p:anim>
                                  </p:childTnLst>
                                </p:cTn>
                              </p:par>
                              <p:par>
                                <p:cTn id="135" presetID="10" presetClass="entr" presetSubtype="0" fill="hold" nodeType="withEffect">
                                  <p:stCondLst>
                                    <p:cond delay="0"/>
                                  </p:stCondLst>
                                  <p:childTnLst>
                                    <p:set>
                                      <p:cBhvr>
                                        <p:cTn id="136" dur="1" fill="hold">
                                          <p:stCondLst>
                                            <p:cond delay="0"/>
                                          </p:stCondLst>
                                        </p:cTn>
                                        <p:tgtEl>
                                          <p:spTgt spid="461"/>
                                        </p:tgtEl>
                                        <p:attrNameLst>
                                          <p:attrName>style.visibility</p:attrName>
                                        </p:attrNameLst>
                                      </p:cBhvr>
                                      <p:to>
                                        <p:strVal val="visible"/>
                                      </p:to>
                                    </p:set>
                                    <p:animEffect transition="in" filter="fade">
                                      <p:cBhvr>
                                        <p:cTn id="137" dur="750"/>
                                        <p:tgtEl>
                                          <p:spTgt spid="461"/>
                                        </p:tgtEl>
                                      </p:cBhvr>
                                    </p:animEffect>
                                  </p:childTnLst>
                                </p:cTn>
                              </p:par>
                            </p:childTnLst>
                          </p:cTn>
                        </p:par>
                        <p:par>
                          <p:cTn id="138" fill="hold">
                            <p:stCondLst>
                              <p:cond delay="14000"/>
                            </p:stCondLst>
                            <p:childTnLst>
                              <p:par>
                                <p:cTn id="139" presetID="10" presetClass="entr" presetSubtype="0" fill="hold" nodeType="afterEffect">
                                  <p:stCondLst>
                                    <p:cond delay="0"/>
                                  </p:stCondLst>
                                  <p:childTnLst>
                                    <p:set>
                                      <p:cBhvr>
                                        <p:cTn id="140" dur="1" fill="hold">
                                          <p:stCondLst>
                                            <p:cond delay="0"/>
                                          </p:stCondLst>
                                        </p:cTn>
                                        <p:tgtEl>
                                          <p:spTgt spid="459"/>
                                        </p:tgtEl>
                                        <p:attrNameLst>
                                          <p:attrName>style.visibility</p:attrName>
                                        </p:attrNameLst>
                                      </p:cBhvr>
                                      <p:to>
                                        <p:strVal val="visible"/>
                                      </p:to>
                                    </p:set>
                                    <p:animEffect transition="in" filter="fade">
                                      <p:cBhvr>
                                        <p:cTn id="141" dur="500"/>
                                        <p:tgtEl>
                                          <p:spTgt spid="459"/>
                                        </p:tgtEl>
                                      </p:cBhvr>
                                    </p:animEffect>
                                  </p:childTnLst>
                                </p:cTn>
                              </p:par>
                            </p:childTnLst>
                          </p:cTn>
                        </p:par>
                        <p:par>
                          <p:cTn id="142" fill="hold">
                            <p:stCondLst>
                              <p:cond delay="14500"/>
                            </p:stCondLst>
                            <p:childTnLst>
                              <p:par>
                                <p:cTn id="143" presetID="10" presetClass="entr" presetSubtype="0" fill="hold" nodeType="afterEffect">
                                  <p:stCondLst>
                                    <p:cond delay="0"/>
                                  </p:stCondLst>
                                  <p:childTnLst>
                                    <p:set>
                                      <p:cBhvr>
                                        <p:cTn id="144" dur="1" fill="hold">
                                          <p:stCondLst>
                                            <p:cond delay="0"/>
                                          </p:stCondLst>
                                        </p:cTn>
                                        <p:tgtEl>
                                          <p:spTgt spid="462">
                                            <p:txEl>
                                              <p:pRg st="0" end="0"/>
                                            </p:txEl>
                                          </p:spTgt>
                                        </p:tgtEl>
                                        <p:attrNameLst>
                                          <p:attrName>style.visibility</p:attrName>
                                        </p:attrNameLst>
                                      </p:cBhvr>
                                      <p:to>
                                        <p:strVal val="visible"/>
                                      </p:to>
                                    </p:set>
                                    <p:animEffect transition="in" filter="fade">
                                      <p:cBhvr>
                                        <p:cTn id="145" dur="500"/>
                                        <p:tgtEl>
                                          <p:spTgt spid="462">
                                            <p:txEl>
                                              <p:pRg st="0" end="0"/>
                                            </p:txEl>
                                          </p:spTgt>
                                        </p:tgtEl>
                                      </p:cBhvr>
                                    </p:animEffect>
                                  </p:childTnLst>
                                </p:cTn>
                              </p:par>
                            </p:childTnLst>
                          </p:cTn>
                        </p:par>
                        <p:par>
                          <p:cTn id="146" fill="hold">
                            <p:stCondLst>
                              <p:cond delay="15000"/>
                            </p:stCondLst>
                            <p:childTnLst>
                              <p:par>
                                <p:cTn id="147" presetID="10" presetClass="entr" presetSubtype="0" fill="hold" nodeType="afterEffect">
                                  <p:stCondLst>
                                    <p:cond delay="0"/>
                                  </p:stCondLst>
                                  <p:childTnLst>
                                    <p:set>
                                      <p:cBhvr>
                                        <p:cTn id="148" dur="1" fill="hold">
                                          <p:stCondLst>
                                            <p:cond delay="0"/>
                                          </p:stCondLst>
                                        </p:cTn>
                                        <p:tgtEl>
                                          <p:spTgt spid="462">
                                            <p:txEl>
                                              <p:pRg st="1" end="1"/>
                                            </p:txEl>
                                          </p:spTgt>
                                        </p:tgtEl>
                                        <p:attrNameLst>
                                          <p:attrName>style.visibility</p:attrName>
                                        </p:attrNameLst>
                                      </p:cBhvr>
                                      <p:to>
                                        <p:strVal val="visible"/>
                                      </p:to>
                                    </p:set>
                                    <p:animEffect transition="in" filter="fade">
                                      <p:cBhvr>
                                        <p:cTn id="149" dur="500"/>
                                        <p:tgtEl>
                                          <p:spTgt spid="462">
                                            <p:txEl>
                                              <p:pRg st="1" end="1"/>
                                            </p:txEl>
                                          </p:spTgt>
                                        </p:tgtEl>
                                      </p:cBhvr>
                                    </p:animEffect>
                                  </p:childTnLst>
                                </p:cTn>
                              </p:par>
                            </p:childTnLst>
                          </p:cTn>
                        </p:par>
                        <p:par>
                          <p:cTn id="150" fill="hold">
                            <p:stCondLst>
                              <p:cond delay="15500"/>
                            </p:stCondLst>
                            <p:childTnLst>
                              <p:par>
                                <p:cTn id="151" presetID="10" presetClass="entr" presetSubtype="0" fill="hold" nodeType="afterEffect">
                                  <p:stCondLst>
                                    <p:cond delay="0"/>
                                  </p:stCondLst>
                                  <p:childTnLst>
                                    <p:set>
                                      <p:cBhvr>
                                        <p:cTn id="152" dur="1" fill="hold">
                                          <p:stCondLst>
                                            <p:cond delay="0"/>
                                          </p:stCondLst>
                                        </p:cTn>
                                        <p:tgtEl>
                                          <p:spTgt spid="462">
                                            <p:txEl>
                                              <p:pRg st="2" end="2"/>
                                            </p:txEl>
                                          </p:spTgt>
                                        </p:tgtEl>
                                        <p:attrNameLst>
                                          <p:attrName>style.visibility</p:attrName>
                                        </p:attrNameLst>
                                      </p:cBhvr>
                                      <p:to>
                                        <p:strVal val="visible"/>
                                      </p:to>
                                    </p:set>
                                    <p:animEffect transition="in" filter="fade">
                                      <p:cBhvr>
                                        <p:cTn id="153" dur="500"/>
                                        <p:tgtEl>
                                          <p:spTgt spid="462">
                                            <p:txEl>
                                              <p:pRg st="2" end="2"/>
                                            </p:txEl>
                                          </p:spTgt>
                                        </p:tgtEl>
                                      </p:cBhvr>
                                    </p:animEffect>
                                  </p:childTnLst>
                                </p:cTn>
                              </p:par>
                            </p:childTnLst>
                          </p:cTn>
                        </p:par>
                        <p:par>
                          <p:cTn id="154" fill="hold">
                            <p:stCondLst>
                              <p:cond delay="16000"/>
                            </p:stCondLst>
                            <p:childTnLst>
                              <p:par>
                                <p:cTn id="155" presetID="10" presetClass="entr" presetSubtype="0" fill="hold" nodeType="afterEffect">
                                  <p:stCondLst>
                                    <p:cond delay="0"/>
                                  </p:stCondLst>
                                  <p:childTnLst>
                                    <p:set>
                                      <p:cBhvr>
                                        <p:cTn id="156" dur="1" fill="hold">
                                          <p:stCondLst>
                                            <p:cond delay="0"/>
                                          </p:stCondLst>
                                        </p:cTn>
                                        <p:tgtEl>
                                          <p:spTgt spid="462">
                                            <p:txEl>
                                              <p:pRg st="3" end="3"/>
                                            </p:txEl>
                                          </p:spTgt>
                                        </p:tgtEl>
                                        <p:attrNameLst>
                                          <p:attrName>style.visibility</p:attrName>
                                        </p:attrNameLst>
                                      </p:cBhvr>
                                      <p:to>
                                        <p:strVal val="visible"/>
                                      </p:to>
                                    </p:set>
                                    <p:animEffect transition="in" filter="fade">
                                      <p:cBhvr>
                                        <p:cTn id="157" dur="500"/>
                                        <p:tgtEl>
                                          <p:spTgt spid="462">
                                            <p:txEl>
                                              <p:pRg st="3" end="3"/>
                                            </p:txEl>
                                          </p:spTgt>
                                        </p:tgtEl>
                                      </p:cBhvr>
                                    </p:animEffect>
                                  </p:childTnLst>
                                </p:cTn>
                              </p:par>
                            </p:childTnLst>
                          </p:cTn>
                        </p:par>
                        <p:par>
                          <p:cTn id="158" fill="hold">
                            <p:stCondLst>
                              <p:cond delay="16500"/>
                            </p:stCondLst>
                            <p:childTnLst>
                              <p:par>
                                <p:cTn id="159" presetID="10" presetClass="entr" presetSubtype="0" fill="hold" nodeType="afterEffect">
                                  <p:stCondLst>
                                    <p:cond delay="0"/>
                                  </p:stCondLst>
                                  <p:childTnLst>
                                    <p:set>
                                      <p:cBhvr>
                                        <p:cTn id="160" dur="1" fill="hold">
                                          <p:stCondLst>
                                            <p:cond delay="0"/>
                                          </p:stCondLst>
                                        </p:cTn>
                                        <p:tgtEl>
                                          <p:spTgt spid="462">
                                            <p:txEl>
                                              <p:pRg st="4" end="4"/>
                                            </p:txEl>
                                          </p:spTgt>
                                        </p:tgtEl>
                                        <p:attrNameLst>
                                          <p:attrName>style.visibility</p:attrName>
                                        </p:attrNameLst>
                                      </p:cBhvr>
                                      <p:to>
                                        <p:strVal val="visible"/>
                                      </p:to>
                                    </p:set>
                                    <p:animEffect transition="in" filter="fade">
                                      <p:cBhvr>
                                        <p:cTn id="161" dur="500"/>
                                        <p:tgtEl>
                                          <p:spTgt spid="462">
                                            <p:txEl>
                                              <p:pRg st="4" end="4"/>
                                            </p:txEl>
                                          </p:spTgt>
                                        </p:tgtEl>
                                      </p:cBhvr>
                                    </p:animEffect>
                                  </p:childTnLst>
                                </p:cTn>
                              </p:par>
                            </p:childTnLst>
                          </p:cTn>
                        </p:par>
                        <p:par>
                          <p:cTn id="162" fill="hold">
                            <p:stCondLst>
                              <p:cond delay="17000"/>
                            </p:stCondLst>
                            <p:childTnLst>
                              <p:par>
                                <p:cTn id="163" presetID="10" presetClass="entr" presetSubtype="0" fill="hold" nodeType="afterEffect">
                                  <p:stCondLst>
                                    <p:cond delay="0"/>
                                  </p:stCondLst>
                                  <p:childTnLst>
                                    <p:set>
                                      <p:cBhvr>
                                        <p:cTn id="164" dur="1" fill="hold">
                                          <p:stCondLst>
                                            <p:cond delay="0"/>
                                          </p:stCondLst>
                                        </p:cTn>
                                        <p:tgtEl>
                                          <p:spTgt spid="462">
                                            <p:txEl>
                                              <p:pRg st="5" end="5"/>
                                            </p:txEl>
                                          </p:spTgt>
                                        </p:tgtEl>
                                        <p:attrNameLst>
                                          <p:attrName>style.visibility</p:attrName>
                                        </p:attrNameLst>
                                      </p:cBhvr>
                                      <p:to>
                                        <p:strVal val="visible"/>
                                      </p:to>
                                    </p:set>
                                    <p:animEffect transition="in" filter="fade">
                                      <p:cBhvr>
                                        <p:cTn id="165" dur="500"/>
                                        <p:tgtEl>
                                          <p:spTgt spid="462">
                                            <p:txEl>
                                              <p:pRg st="5" end="5"/>
                                            </p:txEl>
                                          </p:spTgt>
                                        </p:tgtEl>
                                      </p:cBhvr>
                                    </p:animEffect>
                                  </p:childTnLst>
                                </p:cTn>
                              </p:par>
                            </p:childTnLst>
                          </p:cTn>
                        </p:par>
                        <p:par>
                          <p:cTn id="166" fill="hold">
                            <p:stCondLst>
                              <p:cond delay="17500"/>
                            </p:stCondLst>
                            <p:childTnLst>
                              <p:par>
                                <p:cTn id="167" presetID="10" presetClass="entr" presetSubtype="0" fill="hold" nodeType="afterEffect">
                                  <p:stCondLst>
                                    <p:cond delay="0"/>
                                  </p:stCondLst>
                                  <p:childTnLst>
                                    <p:set>
                                      <p:cBhvr>
                                        <p:cTn id="168" dur="1" fill="hold">
                                          <p:stCondLst>
                                            <p:cond delay="0"/>
                                          </p:stCondLst>
                                        </p:cTn>
                                        <p:tgtEl>
                                          <p:spTgt spid="462">
                                            <p:txEl>
                                              <p:pRg st="6" end="6"/>
                                            </p:txEl>
                                          </p:spTgt>
                                        </p:tgtEl>
                                        <p:attrNameLst>
                                          <p:attrName>style.visibility</p:attrName>
                                        </p:attrNameLst>
                                      </p:cBhvr>
                                      <p:to>
                                        <p:strVal val="visible"/>
                                      </p:to>
                                    </p:set>
                                    <p:animEffect transition="in" filter="fade">
                                      <p:cBhvr>
                                        <p:cTn id="169" dur="500"/>
                                        <p:tgtEl>
                                          <p:spTgt spid="462">
                                            <p:txEl>
                                              <p:pRg st="6" end="6"/>
                                            </p:txEl>
                                          </p:spTgt>
                                        </p:tgtEl>
                                      </p:cBhvr>
                                    </p:animEffect>
                                  </p:childTnLst>
                                </p:cTn>
                              </p:par>
                            </p:childTnLst>
                          </p:cTn>
                        </p:par>
                        <p:par>
                          <p:cTn id="170" fill="hold">
                            <p:stCondLst>
                              <p:cond delay="18000"/>
                            </p:stCondLst>
                            <p:childTnLst>
                              <p:par>
                                <p:cTn id="171" presetID="10" presetClass="entr" presetSubtype="0" fill="hold" nodeType="afterEffect">
                                  <p:stCondLst>
                                    <p:cond delay="0"/>
                                  </p:stCondLst>
                                  <p:childTnLst>
                                    <p:set>
                                      <p:cBhvr>
                                        <p:cTn id="172" dur="1" fill="hold">
                                          <p:stCondLst>
                                            <p:cond delay="0"/>
                                          </p:stCondLst>
                                        </p:cTn>
                                        <p:tgtEl>
                                          <p:spTgt spid="462">
                                            <p:txEl>
                                              <p:pRg st="7" end="7"/>
                                            </p:txEl>
                                          </p:spTgt>
                                        </p:tgtEl>
                                        <p:attrNameLst>
                                          <p:attrName>style.visibility</p:attrName>
                                        </p:attrNameLst>
                                      </p:cBhvr>
                                      <p:to>
                                        <p:strVal val="visible"/>
                                      </p:to>
                                    </p:set>
                                    <p:animEffect transition="in" filter="fade">
                                      <p:cBhvr>
                                        <p:cTn id="173" dur="500"/>
                                        <p:tgtEl>
                                          <p:spTgt spid="462">
                                            <p:txEl>
                                              <p:pRg st="7" end="7"/>
                                            </p:txEl>
                                          </p:spTgt>
                                        </p:tgtEl>
                                      </p:cBhvr>
                                    </p:animEffect>
                                  </p:childTnLst>
                                </p:cTn>
                              </p:par>
                            </p:childTnLst>
                          </p:cTn>
                        </p:par>
                        <p:par>
                          <p:cTn id="174" fill="hold">
                            <p:stCondLst>
                              <p:cond delay="18500"/>
                            </p:stCondLst>
                            <p:childTnLst>
                              <p:par>
                                <p:cTn id="175" presetID="10" presetClass="entr" presetSubtype="0" fill="hold" nodeType="afterEffect">
                                  <p:stCondLst>
                                    <p:cond delay="0"/>
                                  </p:stCondLst>
                                  <p:childTnLst>
                                    <p:set>
                                      <p:cBhvr>
                                        <p:cTn id="176" dur="1" fill="hold">
                                          <p:stCondLst>
                                            <p:cond delay="0"/>
                                          </p:stCondLst>
                                        </p:cTn>
                                        <p:tgtEl>
                                          <p:spTgt spid="462">
                                            <p:txEl>
                                              <p:pRg st="8" end="8"/>
                                            </p:txEl>
                                          </p:spTgt>
                                        </p:tgtEl>
                                        <p:attrNameLst>
                                          <p:attrName>style.visibility</p:attrName>
                                        </p:attrNameLst>
                                      </p:cBhvr>
                                      <p:to>
                                        <p:strVal val="visible"/>
                                      </p:to>
                                    </p:set>
                                    <p:animEffect transition="in" filter="fade">
                                      <p:cBhvr>
                                        <p:cTn id="177" dur="500"/>
                                        <p:tgtEl>
                                          <p:spTgt spid="462">
                                            <p:txEl>
                                              <p:pRg st="8" end="8"/>
                                            </p:txEl>
                                          </p:spTgt>
                                        </p:tgtEl>
                                      </p:cBhvr>
                                    </p:animEffect>
                                  </p:childTnLst>
                                </p:cTn>
                              </p:par>
                            </p:childTnLst>
                          </p:cTn>
                        </p:par>
                        <p:par>
                          <p:cTn id="178" fill="hold">
                            <p:stCondLst>
                              <p:cond delay="19000"/>
                            </p:stCondLst>
                            <p:childTnLst>
                              <p:par>
                                <p:cTn id="179" presetID="10" presetClass="entr" presetSubtype="0" fill="hold" nodeType="afterEffect">
                                  <p:stCondLst>
                                    <p:cond delay="0"/>
                                  </p:stCondLst>
                                  <p:childTnLst>
                                    <p:set>
                                      <p:cBhvr>
                                        <p:cTn id="180" dur="1" fill="hold">
                                          <p:stCondLst>
                                            <p:cond delay="0"/>
                                          </p:stCondLst>
                                        </p:cTn>
                                        <p:tgtEl>
                                          <p:spTgt spid="463"/>
                                        </p:tgtEl>
                                        <p:attrNameLst>
                                          <p:attrName>style.visibility</p:attrName>
                                        </p:attrNameLst>
                                      </p:cBhvr>
                                      <p:to>
                                        <p:strVal val="visible"/>
                                      </p:to>
                                    </p:set>
                                    <p:animEffect transition="in" filter="fade">
                                      <p:cBhvr>
                                        <p:cTn id="181" dur="500"/>
                                        <p:tgtEl>
                                          <p:spTgt spid="463"/>
                                        </p:tgtEl>
                                      </p:cBhvr>
                                    </p:animEffect>
                                  </p:childTnLst>
                                </p:cTn>
                              </p:par>
                            </p:childTnLst>
                          </p:cTn>
                        </p:par>
                        <p:par>
                          <p:cTn id="182" fill="hold">
                            <p:stCondLst>
                              <p:cond delay="19500"/>
                            </p:stCondLst>
                            <p:childTnLst>
                              <p:par>
                                <p:cTn id="183" presetID="2" presetClass="entr" presetSubtype="4" fill="hold" nodeType="afterEffect">
                                  <p:stCondLst>
                                    <p:cond delay="0"/>
                                  </p:stCondLst>
                                  <p:childTnLst>
                                    <p:set>
                                      <p:cBhvr>
                                        <p:cTn id="184" dur="1" fill="hold">
                                          <p:stCondLst>
                                            <p:cond delay="0"/>
                                          </p:stCondLst>
                                        </p:cTn>
                                        <p:tgtEl>
                                          <p:spTgt spid="465"/>
                                        </p:tgtEl>
                                        <p:attrNameLst>
                                          <p:attrName>style.visibility</p:attrName>
                                        </p:attrNameLst>
                                      </p:cBhvr>
                                      <p:to>
                                        <p:strVal val="visible"/>
                                      </p:to>
                                    </p:set>
                                    <p:anim calcmode="lin" valueType="num">
                                      <p:cBhvr additive="base">
                                        <p:cTn id="185" dur="750"/>
                                        <p:tgtEl>
                                          <p:spTgt spid="465"/>
                                        </p:tgtEl>
                                        <p:attrNameLst>
                                          <p:attrName>ppt_y</p:attrName>
                                        </p:attrNameLst>
                                      </p:cBhvr>
                                      <p:tavLst>
                                        <p:tav tm="0">
                                          <p:val>
                                            <p:strVal val="#ppt_y+1"/>
                                          </p:val>
                                        </p:tav>
                                        <p:tav tm="100000">
                                          <p:val>
                                            <p:strVal val="#ppt_y"/>
                                          </p:val>
                                        </p:tav>
                                      </p:tavLst>
                                    </p:anim>
                                  </p:childTnLst>
                                </p:cTn>
                              </p:par>
                              <p:par>
                                <p:cTn id="186" presetID="10" presetClass="entr" presetSubtype="0" fill="hold" nodeType="withEffect">
                                  <p:stCondLst>
                                    <p:cond delay="0"/>
                                  </p:stCondLst>
                                  <p:childTnLst>
                                    <p:set>
                                      <p:cBhvr>
                                        <p:cTn id="187" dur="1" fill="hold">
                                          <p:stCondLst>
                                            <p:cond delay="0"/>
                                          </p:stCondLst>
                                        </p:cTn>
                                        <p:tgtEl>
                                          <p:spTgt spid="465"/>
                                        </p:tgtEl>
                                        <p:attrNameLst>
                                          <p:attrName>style.visibility</p:attrName>
                                        </p:attrNameLst>
                                      </p:cBhvr>
                                      <p:to>
                                        <p:strVal val="visible"/>
                                      </p:to>
                                    </p:set>
                                    <p:animEffect transition="in" filter="fade">
                                      <p:cBhvr>
                                        <p:cTn id="188" dur="750"/>
                                        <p:tgtEl>
                                          <p:spTgt spid="465"/>
                                        </p:tgtEl>
                                      </p:cBhvr>
                                    </p:animEffect>
                                  </p:childTnLst>
                                </p:cTn>
                              </p:par>
                              <p:par>
                                <p:cTn id="189" presetID="2" presetClass="entr" presetSubtype="1" fill="hold" nodeType="withEffect">
                                  <p:stCondLst>
                                    <p:cond delay="0"/>
                                  </p:stCondLst>
                                  <p:childTnLst>
                                    <p:set>
                                      <p:cBhvr>
                                        <p:cTn id="190" dur="1" fill="hold">
                                          <p:stCondLst>
                                            <p:cond delay="0"/>
                                          </p:stCondLst>
                                        </p:cTn>
                                        <p:tgtEl>
                                          <p:spTgt spid="466"/>
                                        </p:tgtEl>
                                        <p:attrNameLst>
                                          <p:attrName>style.visibility</p:attrName>
                                        </p:attrNameLst>
                                      </p:cBhvr>
                                      <p:to>
                                        <p:strVal val="visible"/>
                                      </p:to>
                                    </p:set>
                                    <p:anim calcmode="lin" valueType="num">
                                      <p:cBhvr additive="base">
                                        <p:cTn id="191" dur="750"/>
                                        <p:tgtEl>
                                          <p:spTgt spid="466"/>
                                        </p:tgtEl>
                                        <p:attrNameLst>
                                          <p:attrName>ppt_y</p:attrName>
                                        </p:attrNameLst>
                                      </p:cBhvr>
                                      <p:tavLst>
                                        <p:tav tm="0">
                                          <p:val>
                                            <p:strVal val="#ppt_y-1"/>
                                          </p:val>
                                        </p:tav>
                                        <p:tav tm="100000">
                                          <p:val>
                                            <p:strVal val="#ppt_y"/>
                                          </p:val>
                                        </p:tav>
                                      </p:tavLst>
                                    </p:anim>
                                  </p:childTnLst>
                                </p:cTn>
                              </p:par>
                              <p:par>
                                <p:cTn id="192" presetID="10" presetClass="entr" presetSubtype="0" fill="hold" nodeType="withEffect">
                                  <p:stCondLst>
                                    <p:cond delay="0"/>
                                  </p:stCondLst>
                                  <p:childTnLst>
                                    <p:set>
                                      <p:cBhvr>
                                        <p:cTn id="193" dur="1" fill="hold">
                                          <p:stCondLst>
                                            <p:cond delay="0"/>
                                          </p:stCondLst>
                                        </p:cTn>
                                        <p:tgtEl>
                                          <p:spTgt spid="466"/>
                                        </p:tgtEl>
                                        <p:attrNameLst>
                                          <p:attrName>style.visibility</p:attrName>
                                        </p:attrNameLst>
                                      </p:cBhvr>
                                      <p:to>
                                        <p:strVal val="visible"/>
                                      </p:to>
                                    </p:set>
                                    <p:animEffect transition="in" filter="fade">
                                      <p:cBhvr>
                                        <p:cTn id="194" dur="750"/>
                                        <p:tgtEl>
                                          <p:spTgt spid="466"/>
                                        </p:tgtEl>
                                      </p:cBhvr>
                                    </p:animEffect>
                                  </p:childTnLst>
                                </p:cTn>
                              </p:par>
                            </p:childTnLst>
                          </p:cTn>
                        </p:par>
                        <p:par>
                          <p:cTn id="195" fill="hold">
                            <p:stCondLst>
                              <p:cond delay="20250"/>
                            </p:stCondLst>
                            <p:childTnLst>
                              <p:par>
                                <p:cTn id="196" presetID="10" presetClass="entr" presetSubtype="0" fill="hold" nodeType="afterEffect">
                                  <p:stCondLst>
                                    <p:cond delay="0"/>
                                  </p:stCondLst>
                                  <p:childTnLst>
                                    <p:set>
                                      <p:cBhvr>
                                        <p:cTn id="197" dur="1" fill="hold">
                                          <p:stCondLst>
                                            <p:cond delay="0"/>
                                          </p:stCondLst>
                                        </p:cTn>
                                        <p:tgtEl>
                                          <p:spTgt spid="464"/>
                                        </p:tgtEl>
                                        <p:attrNameLst>
                                          <p:attrName>style.visibility</p:attrName>
                                        </p:attrNameLst>
                                      </p:cBhvr>
                                      <p:to>
                                        <p:strVal val="visible"/>
                                      </p:to>
                                    </p:set>
                                    <p:animEffect transition="in" filter="fade">
                                      <p:cBhvr>
                                        <p:cTn id="198" dur="500"/>
                                        <p:tgtEl>
                                          <p:spTgt spid="464"/>
                                        </p:tgtEl>
                                      </p:cBhvr>
                                    </p:animEffect>
                                  </p:childTnLst>
                                </p:cTn>
                              </p:par>
                            </p:childTnLst>
                          </p:cTn>
                        </p:par>
                        <p:par>
                          <p:cTn id="199" fill="hold">
                            <p:stCondLst>
                              <p:cond delay="20750"/>
                            </p:stCondLst>
                            <p:childTnLst>
                              <p:par>
                                <p:cTn id="200" presetID="10" presetClass="entr" presetSubtype="0" fill="hold" nodeType="afterEffect">
                                  <p:stCondLst>
                                    <p:cond delay="0"/>
                                  </p:stCondLst>
                                  <p:childTnLst>
                                    <p:set>
                                      <p:cBhvr>
                                        <p:cTn id="201" dur="1" fill="hold">
                                          <p:stCondLst>
                                            <p:cond delay="0"/>
                                          </p:stCondLst>
                                        </p:cTn>
                                        <p:tgtEl>
                                          <p:spTgt spid="467">
                                            <p:txEl>
                                              <p:pRg st="0" end="0"/>
                                            </p:txEl>
                                          </p:spTgt>
                                        </p:tgtEl>
                                        <p:attrNameLst>
                                          <p:attrName>style.visibility</p:attrName>
                                        </p:attrNameLst>
                                      </p:cBhvr>
                                      <p:to>
                                        <p:strVal val="visible"/>
                                      </p:to>
                                    </p:set>
                                    <p:animEffect transition="in" filter="fade">
                                      <p:cBhvr>
                                        <p:cTn id="202" dur="500"/>
                                        <p:tgtEl>
                                          <p:spTgt spid="467">
                                            <p:txEl>
                                              <p:pRg st="0" end="0"/>
                                            </p:txEl>
                                          </p:spTgt>
                                        </p:tgtEl>
                                      </p:cBhvr>
                                    </p:animEffect>
                                  </p:childTnLst>
                                </p:cTn>
                              </p:par>
                            </p:childTnLst>
                          </p:cTn>
                        </p:par>
                        <p:par>
                          <p:cTn id="203" fill="hold">
                            <p:stCondLst>
                              <p:cond delay="21250"/>
                            </p:stCondLst>
                            <p:childTnLst>
                              <p:par>
                                <p:cTn id="204" presetID="10" presetClass="entr" presetSubtype="0" fill="hold" nodeType="afterEffect">
                                  <p:stCondLst>
                                    <p:cond delay="0"/>
                                  </p:stCondLst>
                                  <p:childTnLst>
                                    <p:set>
                                      <p:cBhvr>
                                        <p:cTn id="205" dur="1" fill="hold">
                                          <p:stCondLst>
                                            <p:cond delay="0"/>
                                          </p:stCondLst>
                                        </p:cTn>
                                        <p:tgtEl>
                                          <p:spTgt spid="467">
                                            <p:txEl>
                                              <p:pRg st="1" end="1"/>
                                            </p:txEl>
                                          </p:spTgt>
                                        </p:tgtEl>
                                        <p:attrNameLst>
                                          <p:attrName>style.visibility</p:attrName>
                                        </p:attrNameLst>
                                      </p:cBhvr>
                                      <p:to>
                                        <p:strVal val="visible"/>
                                      </p:to>
                                    </p:set>
                                    <p:animEffect transition="in" filter="fade">
                                      <p:cBhvr>
                                        <p:cTn id="206" dur="500"/>
                                        <p:tgtEl>
                                          <p:spTgt spid="467">
                                            <p:txEl>
                                              <p:pRg st="1" end="1"/>
                                            </p:txEl>
                                          </p:spTgt>
                                        </p:tgtEl>
                                      </p:cBhvr>
                                    </p:animEffect>
                                  </p:childTnLst>
                                </p:cTn>
                              </p:par>
                            </p:childTnLst>
                          </p:cTn>
                        </p:par>
                        <p:par>
                          <p:cTn id="207" fill="hold">
                            <p:stCondLst>
                              <p:cond delay="21750"/>
                            </p:stCondLst>
                            <p:childTnLst>
                              <p:par>
                                <p:cTn id="208" presetID="10" presetClass="entr" presetSubtype="0" fill="hold" nodeType="afterEffect">
                                  <p:stCondLst>
                                    <p:cond delay="0"/>
                                  </p:stCondLst>
                                  <p:childTnLst>
                                    <p:set>
                                      <p:cBhvr>
                                        <p:cTn id="209" dur="1" fill="hold">
                                          <p:stCondLst>
                                            <p:cond delay="0"/>
                                          </p:stCondLst>
                                        </p:cTn>
                                        <p:tgtEl>
                                          <p:spTgt spid="467">
                                            <p:txEl>
                                              <p:pRg st="2" end="2"/>
                                            </p:txEl>
                                          </p:spTgt>
                                        </p:tgtEl>
                                        <p:attrNameLst>
                                          <p:attrName>style.visibility</p:attrName>
                                        </p:attrNameLst>
                                      </p:cBhvr>
                                      <p:to>
                                        <p:strVal val="visible"/>
                                      </p:to>
                                    </p:set>
                                    <p:animEffect transition="in" filter="fade">
                                      <p:cBhvr>
                                        <p:cTn id="210" dur="500"/>
                                        <p:tgtEl>
                                          <p:spTgt spid="467">
                                            <p:txEl>
                                              <p:pRg st="2" end="2"/>
                                            </p:txEl>
                                          </p:spTgt>
                                        </p:tgtEl>
                                      </p:cBhvr>
                                    </p:animEffect>
                                  </p:childTnLst>
                                </p:cTn>
                              </p:par>
                            </p:childTnLst>
                          </p:cTn>
                        </p:par>
                        <p:par>
                          <p:cTn id="211" fill="hold">
                            <p:stCondLst>
                              <p:cond delay="22250"/>
                            </p:stCondLst>
                            <p:childTnLst>
                              <p:par>
                                <p:cTn id="212" presetID="10" presetClass="entr" presetSubtype="0" fill="hold" nodeType="afterEffect">
                                  <p:stCondLst>
                                    <p:cond delay="0"/>
                                  </p:stCondLst>
                                  <p:childTnLst>
                                    <p:set>
                                      <p:cBhvr>
                                        <p:cTn id="213" dur="1" fill="hold">
                                          <p:stCondLst>
                                            <p:cond delay="0"/>
                                          </p:stCondLst>
                                        </p:cTn>
                                        <p:tgtEl>
                                          <p:spTgt spid="467">
                                            <p:txEl>
                                              <p:pRg st="3" end="3"/>
                                            </p:txEl>
                                          </p:spTgt>
                                        </p:tgtEl>
                                        <p:attrNameLst>
                                          <p:attrName>style.visibility</p:attrName>
                                        </p:attrNameLst>
                                      </p:cBhvr>
                                      <p:to>
                                        <p:strVal val="visible"/>
                                      </p:to>
                                    </p:set>
                                    <p:animEffect transition="in" filter="fade">
                                      <p:cBhvr>
                                        <p:cTn id="214" dur="500"/>
                                        <p:tgtEl>
                                          <p:spTgt spid="467">
                                            <p:txEl>
                                              <p:pRg st="3" end="3"/>
                                            </p:txEl>
                                          </p:spTgt>
                                        </p:tgtEl>
                                      </p:cBhvr>
                                    </p:animEffect>
                                  </p:childTnLst>
                                </p:cTn>
                              </p:par>
                            </p:childTnLst>
                          </p:cTn>
                        </p:par>
                        <p:par>
                          <p:cTn id="215" fill="hold">
                            <p:stCondLst>
                              <p:cond delay="22750"/>
                            </p:stCondLst>
                            <p:childTnLst>
                              <p:par>
                                <p:cTn id="216" presetID="10" presetClass="entr" presetSubtype="0" fill="hold" nodeType="afterEffect">
                                  <p:stCondLst>
                                    <p:cond delay="0"/>
                                  </p:stCondLst>
                                  <p:childTnLst>
                                    <p:set>
                                      <p:cBhvr>
                                        <p:cTn id="217" dur="1" fill="hold">
                                          <p:stCondLst>
                                            <p:cond delay="0"/>
                                          </p:stCondLst>
                                        </p:cTn>
                                        <p:tgtEl>
                                          <p:spTgt spid="467">
                                            <p:txEl>
                                              <p:pRg st="4" end="4"/>
                                            </p:txEl>
                                          </p:spTgt>
                                        </p:tgtEl>
                                        <p:attrNameLst>
                                          <p:attrName>style.visibility</p:attrName>
                                        </p:attrNameLst>
                                      </p:cBhvr>
                                      <p:to>
                                        <p:strVal val="visible"/>
                                      </p:to>
                                    </p:set>
                                    <p:animEffect transition="in" filter="fade">
                                      <p:cBhvr>
                                        <p:cTn id="218" dur="500"/>
                                        <p:tgtEl>
                                          <p:spTgt spid="467">
                                            <p:txEl>
                                              <p:pRg st="4" end="4"/>
                                            </p:txEl>
                                          </p:spTgt>
                                        </p:tgtEl>
                                      </p:cBhvr>
                                    </p:animEffect>
                                  </p:childTnLst>
                                </p:cTn>
                              </p:par>
                            </p:childTnLst>
                          </p:cTn>
                        </p:par>
                        <p:par>
                          <p:cTn id="219" fill="hold">
                            <p:stCondLst>
                              <p:cond delay="23250"/>
                            </p:stCondLst>
                            <p:childTnLst>
                              <p:par>
                                <p:cTn id="220" presetID="10" presetClass="entr" presetSubtype="0" fill="hold" nodeType="afterEffect">
                                  <p:stCondLst>
                                    <p:cond delay="0"/>
                                  </p:stCondLst>
                                  <p:childTnLst>
                                    <p:set>
                                      <p:cBhvr>
                                        <p:cTn id="221" dur="1" fill="hold">
                                          <p:stCondLst>
                                            <p:cond delay="0"/>
                                          </p:stCondLst>
                                        </p:cTn>
                                        <p:tgtEl>
                                          <p:spTgt spid="467">
                                            <p:txEl>
                                              <p:pRg st="5" end="5"/>
                                            </p:txEl>
                                          </p:spTgt>
                                        </p:tgtEl>
                                        <p:attrNameLst>
                                          <p:attrName>style.visibility</p:attrName>
                                        </p:attrNameLst>
                                      </p:cBhvr>
                                      <p:to>
                                        <p:strVal val="visible"/>
                                      </p:to>
                                    </p:set>
                                    <p:animEffect transition="in" filter="fade">
                                      <p:cBhvr>
                                        <p:cTn id="222" dur="500"/>
                                        <p:tgtEl>
                                          <p:spTgt spid="467">
                                            <p:txEl>
                                              <p:pRg st="5" end="5"/>
                                            </p:txEl>
                                          </p:spTgt>
                                        </p:tgtEl>
                                      </p:cBhvr>
                                    </p:animEffect>
                                  </p:childTnLst>
                                </p:cTn>
                              </p:par>
                            </p:childTnLst>
                          </p:cTn>
                        </p:par>
                        <p:par>
                          <p:cTn id="223" fill="hold">
                            <p:stCondLst>
                              <p:cond delay="23750"/>
                            </p:stCondLst>
                            <p:childTnLst>
                              <p:par>
                                <p:cTn id="224" presetID="10" presetClass="entr" presetSubtype="0" fill="hold" nodeType="afterEffect">
                                  <p:stCondLst>
                                    <p:cond delay="0"/>
                                  </p:stCondLst>
                                  <p:childTnLst>
                                    <p:set>
                                      <p:cBhvr>
                                        <p:cTn id="225" dur="1" fill="hold">
                                          <p:stCondLst>
                                            <p:cond delay="0"/>
                                          </p:stCondLst>
                                        </p:cTn>
                                        <p:tgtEl>
                                          <p:spTgt spid="467">
                                            <p:txEl>
                                              <p:pRg st="6" end="6"/>
                                            </p:txEl>
                                          </p:spTgt>
                                        </p:tgtEl>
                                        <p:attrNameLst>
                                          <p:attrName>style.visibility</p:attrName>
                                        </p:attrNameLst>
                                      </p:cBhvr>
                                      <p:to>
                                        <p:strVal val="visible"/>
                                      </p:to>
                                    </p:set>
                                    <p:animEffect transition="in" filter="fade">
                                      <p:cBhvr>
                                        <p:cTn id="226" dur="500"/>
                                        <p:tgtEl>
                                          <p:spTgt spid="467">
                                            <p:txEl>
                                              <p:pRg st="6" end="6"/>
                                            </p:txEl>
                                          </p:spTgt>
                                        </p:tgtEl>
                                      </p:cBhvr>
                                    </p:animEffect>
                                  </p:childTnLst>
                                </p:cTn>
                              </p:par>
                            </p:childTnLst>
                          </p:cTn>
                        </p:par>
                        <p:par>
                          <p:cTn id="227" fill="hold">
                            <p:stCondLst>
                              <p:cond delay="24250"/>
                            </p:stCondLst>
                            <p:childTnLst>
                              <p:par>
                                <p:cTn id="228" presetID="10" presetClass="entr" presetSubtype="0" fill="hold" nodeType="afterEffect">
                                  <p:stCondLst>
                                    <p:cond delay="0"/>
                                  </p:stCondLst>
                                  <p:childTnLst>
                                    <p:set>
                                      <p:cBhvr>
                                        <p:cTn id="229" dur="1" fill="hold">
                                          <p:stCondLst>
                                            <p:cond delay="0"/>
                                          </p:stCondLst>
                                        </p:cTn>
                                        <p:tgtEl>
                                          <p:spTgt spid="467">
                                            <p:txEl>
                                              <p:pRg st="7" end="7"/>
                                            </p:txEl>
                                          </p:spTgt>
                                        </p:tgtEl>
                                        <p:attrNameLst>
                                          <p:attrName>style.visibility</p:attrName>
                                        </p:attrNameLst>
                                      </p:cBhvr>
                                      <p:to>
                                        <p:strVal val="visible"/>
                                      </p:to>
                                    </p:set>
                                    <p:animEffect transition="in" filter="fade">
                                      <p:cBhvr>
                                        <p:cTn id="230" dur="500"/>
                                        <p:tgtEl>
                                          <p:spTgt spid="467">
                                            <p:txEl>
                                              <p:pRg st="7" end="7"/>
                                            </p:txEl>
                                          </p:spTgt>
                                        </p:tgtEl>
                                      </p:cBhvr>
                                    </p:animEffect>
                                  </p:childTnLst>
                                </p:cTn>
                              </p:par>
                            </p:childTnLst>
                          </p:cTn>
                        </p:par>
                        <p:par>
                          <p:cTn id="231" fill="hold">
                            <p:stCondLst>
                              <p:cond delay="24750"/>
                            </p:stCondLst>
                            <p:childTnLst>
                              <p:par>
                                <p:cTn id="232" presetID="10" presetClass="entr" presetSubtype="0" fill="hold" nodeType="afterEffect">
                                  <p:stCondLst>
                                    <p:cond delay="0"/>
                                  </p:stCondLst>
                                  <p:childTnLst>
                                    <p:set>
                                      <p:cBhvr>
                                        <p:cTn id="233" dur="1" fill="hold">
                                          <p:stCondLst>
                                            <p:cond delay="0"/>
                                          </p:stCondLst>
                                        </p:cTn>
                                        <p:tgtEl>
                                          <p:spTgt spid="467">
                                            <p:txEl>
                                              <p:pRg st="8" end="8"/>
                                            </p:txEl>
                                          </p:spTgt>
                                        </p:tgtEl>
                                        <p:attrNameLst>
                                          <p:attrName>style.visibility</p:attrName>
                                        </p:attrNameLst>
                                      </p:cBhvr>
                                      <p:to>
                                        <p:strVal val="visible"/>
                                      </p:to>
                                    </p:set>
                                    <p:animEffect transition="in" filter="fade">
                                      <p:cBhvr>
                                        <p:cTn id="234" dur="500"/>
                                        <p:tgtEl>
                                          <p:spTgt spid="467">
                                            <p:txEl>
                                              <p:pRg st="8" end="8"/>
                                            </p:txEl>
                                          </p:spTgt>
                                        </p:tgtEl>
                                      </p:cBhvr>
                                    </p:animEffect>
                                  </p:childTnLst>
                                </p:cTn>
                              </p:par>
                            </p:childTnLst>
                          </p:cTn>
                        </p:par>
                        <p:par>
                          <p:cTn id="235" fill="hold">
                            <p:stCondLst>
                              <p:cond delay="25250"/>
                            </p:stCondLst>
                            <p:childTnLst>
                              <p:par>
                                <p:cTn id="236" presetID="10" presetClass="entr" presetSubtype="0" fill="hold" nodeType="afterEffect">
                                  <p:stCondLst>
                                    <p:cond delay="0"/>
                                  </p:stCondLst>
                                  <p:childTnLst>
                                    <p:set>
                                      <p:cBhvr>
                                        <p:cTn id="237" dur="1" fill="hold">
                                          <p:stCondLst>
                                            <p:cond delay="0"/>
                                          </p:stCondLst>
                                        </p:cTn>
                                        <p:tgtEl>
                                          <p:spTgt spid="468"/>
                                        </p:tgtEl>
                                        <p:attrNameLst>
                                          <p:attrName>style.visibility</p:attrName>
                                        </p:attrNameLst>
                                      </p:cBhvr>
                                      <p:to>
                                        <p:strVal val="visible"/>
                                      </p:to>
                                    </p:set>
                                    <p:animEffect transition="in" filter="fade">
                                      <p:cBhvr>
                                        <p:cTn id="238" dur="500"/>
                                        <p:tgtEl>
                                          <p:spTgt spid="4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6 Columns 2">
  <p:cSld name="6 Columns 2">
    <p:spTree>
      <p:nvGrpSpPr>
        <p:cNvPr id="1" name="Shape 469"/>
        <p:cNvGrpSpPr/>
        <p:nvPr/>
      </p:nvGrpSpPr>
      <p:grpSpPr>
        <a:xfrm>
          <a:off x="0" y="0"/>
          <a:ext cx="0" cy="0"/>
          <a:chOff x="0" y="0"/>
          <a:chExt cx="0" cy="0"/>
        </a:xfrm>
      </p:grpSpPr>
      <p:sp>
        <p:nvSpPr>
          <p:cNvPr id="470" name="Google Shape;470;p159"/>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1" name="Google Shape;471;p159"/>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472" name="Google Shape;472;p159"/>
          <p:cNvSpPr/>
          <p:nvPr/>
        </p:nvSpPr>
        <p:spPr>
          <a:xfrm>
            <a:off x="4955493" y="0"/>
            <a:ext cx="8938307" cy="2993922"/>
          </a:xfrm>
          <a:custGeom>
            <a:avLst/>
            <a:gdLst/>
            <a:ahLst/>
            <a:cxnLst/>
            <a:rect l="l" t="t" r="r" b="b"/>
            <a:pathLst>
              <a:path w="8938307" h="2993922" extrusionOk="0">
                <a:moveTo>
                  <a:pt x="6841406" y="2962151"/>
                </a:moveTo>
                <a:cubicBezTo>
                  <a:pt x="6883766" y="2969212"/>
                  <a:pt x="6912008" y="2979803"/>
                  <a:pt x="6926129" y="2993922"/>
                </a:cubicBezTo>
                <a:lnTo>
                  <a:pt x="6862587" y="2983332"/>
                </a:lnTo>
                <a:cubicBezTo>
                  <a:pt x="6855525" y="2976272"/>
                  <a:pt x="6848466" y="2969212"/>
                  <a:pt x="6841406" y="2962151"/>
                </a:cubicBezTo>
                <a:close/>
                <a:moveTo>
                  <a:pt x="7961341" y="2893314"/>
                </a:moveTo>
                <a:cubicBezTo>
                  <a:pt x="7963107" y="2893314"/>
                  <a:pt x="7963990" y="2895079"/>
                  <a:pt x="7963990" y="2898609"/>
                </a:cubicBezTo>
                <a:lnTo>
                  <a:pt x="7953398" y="2898609"/>
                </a:lnTo>
                <a:cubicBezTo>
                  <a:pt x="7956929" y="2895079"/>
                  <a:pt x="7959576" y="2893314"/>
                  <a:pt x="7961341" y="2893314"/>
                </a:cubicBezTo>
                <a:close/>
                <a:moveTo>
                  <a:pt x="7625096" y="2845657"/>
                </a:moveTo>
                <a:lnTo>
                  <a:pt x="7667457" y="2845657"/>
                </a:lnTo>
                <a:lnTo>
                  <a:pt x="7667457" y="2856247"/>
                </a:lnTo>
                <a:cubicBezTo>
                  <a:pt x="7660396" y="2856247"/>
                  <a:pt x="7653338" y="2856247"/>
                  <a:pt x="7646278" y="2856247"/>
                </a:cubicBezTo>
                <a:cubicBezTo>
                  <a:pt x="7639216" y="2849187"/>
                  <a:pt x="7632156" y="2845657"/>
                  <a:pt x="7625096" y="2845657"/>
                </a:cubicBezTo>
                <a:close/>
                <a:moveTo>
                  <a:pt x="7572144" y="2835066"/>
                </a:moveTo>
                <a:lnTo>
                  <a:pt x="7593326" y="2835066"/>
                </a:lnTo>
                <a:lnTo>
                  <a:pt x="7593326" y="2845657"/>
                </a:lnTo>
                <a:close/>
                <a:moveTo>
                  <a:pt x="7752182" y="2750343"/>
                </a:moveTo>
                <a:lnTo>
                  <a:pt x="7773361" y="2760933"/>
                </a:lnTo>
                <a:lnTo>
                  <a:pt x="7815724" y="2771524"/>
                </a:lnTo>
                <a:cubicBezTo>
                  <a:pt x="7829844" y="2778585"/>
                  <a:pt x="7845729" y="2787410"/>
                  <a:pt x="7863380" y="2798000"/>
                </a:cubicBezTo>
                <a:cubicBezTo>
                  <a:pt x="7881031" y="2808591"/>
                  <a:pt x="7907508" y="2820947"/>
                  <a:pt x="7942808" y="2835066"/>
                </a:cubicBezTo>
                <a:cubicBezTo>
                  <a:pt x="7985171" y="2856247"/>
                  <a:pt x="8020471" y="2873899"/>
                  <a:pt x="8048712" y="2888018"/>
                </a:cubicBezTo>
                <a:cubicBezTo>
                  <a:pt x="8062833" y="2888018"/>
                  <a:pt x="8078719" y="2895080"/>
                  <a:pt x="8096369" y="2909199"/>
                </a:cubicBezTo>
                <a:cubicBezTo>
                  <a:pt x="8114020" y="2923320"/>
                  <a:pt x="8124610" y="2930380"/>
                  <a:pt x="8128141" y="2930380"/>
                </a:cubicBezTo>
                <a:cubicBezTo>
                  <a:pt x="8131671" y="2930380"/>
                  <a:pt x="8133435" y="2933911"/>
                  <a:pt x="8133435" y="2940970"/>
                </a:cubicBezTo>
                <a:cubicBezTo>
                  <a:pt x="8133435" y="2948032"/>
                  <a:pt x="8133435" y="2955091"/>
                  <a:pt x="8133435" y="2962151"/>
                </a:cubicBezTo>
                <a:lnTo>
                  <a:pt x="8122846" y="2951561"/>
                </a:lnTo>
                <a:cubicBezTo>
                  <a:pt x="8115785" y="2951561"/>
                  <a:pt x="8110490" y="2949797"/>
                  <a:pt x="8106960" y="2946266"/>
                </a:cubicBezTo>
                <a:cubicBezTo>
                  <a:pt x="8103431" y="2942736"/>
                  <a:pt x="8101664" y="2940970"/>
                  <a:pt x="8101664" y="2940970"/>
                </a:cubicBezTo>
                <a:lnTo>
                  <a:pt x="8080483" y="2940970"/>
                </a:lnTo>
                <a:cubicBezTo>
                  <a:pt x="8080483" y="2933911"/>
                  <a:pt x="8073423" y="2926851"/>
                  <a:pt x="8059302" y="2919791"/>
                </a:cubicBezTo>
                <a:cubicBezTo>
                  <a:pt x="8045183" y="2912730"/>
                  <a:pt x="8036356" y="2909199"/>
                  <a:pt x="8032827" y="2909199"/>
                </a:cubicBezTo>
                <a:cubicBezTo>
                  <a:pt x="8029298" y="2909199"/>
                  <a:pt x="8029298" y="2910965"/>
                  <a:pt x="8032827" y="2914495"/>
                </a:cubicBezTo>
                <a:cubicBezTo>
                  <a:pt x="8036356" y="2918024"/>
                  <a:pt x="8038123" y="2921555"/>
                  <a:pt x="8038123" y="2925085"/>
                </a:cubicBezTo>
                <a:cubicBezTo>
                  <a:pt x="8038123" y="2928616"/>
                  <a:pt x="8029298" y="2923320"/>
                  <a:pt x="8011646" y="2909199"/>
                </a:cubicBezTo>
                <a:cubicBezTo>
                  <a:pt x="7993994" y="2895080"/>
                  <a:pt x="7985171" y="2884489"/>
                  <a:pt x="7985171" y="2877428"/>
                </a:cubicBezTo>
                <a:cubicBezTo>
                  <a:pt x="7985171" y="2870368"/>
                  <a:pt x="7963990" y="2859778"/>
                  <a:pt x="7921627" y="2845657"/>
                </a:cubicBezTo>
                <a:lnTo>
                  <a:pt x="7889856" y="2824476"/>
                </a:lnTo>
                <a:cubicBezTo>
                  <a:pt x="7889856" y="2824476"/>
                  <a:pt x="7886327" y="2824476"/>
                  <a:pt x="7879267" y="2824476"/>
                </a:cubicBezTo>
                <a:cubicBezTo>
                  <a:pt x="7872205" y="2824476"/>
                  <a:pt x="7868675" y="2824476"/>
                  <a:pt x="7868675" y="2824476"/>
                </a:cubicBezTo>
                <a:lnTo>
                  <a:pt x="7847494" y="2813885"/>
                </a:lnTo>
                <a:lnTo>
                  <a:pt x="7836904" y="2813885"/>
                </a:lnTo>
                <a:lnTo>
                  <a:pt x="7826313" y="2803295"/>
                </a:lnTo>
                <a:cubicBezTo>
                  <a:pt x="7826313" y="2803295"/>
                  <a:pt x="7822784" y="2803295"/>
                  <a:pt x="7815724" y="2803295"/>
                </a:cubicBezTo>
                <a:lnTo>
                  <a:pt x="7783952" y="2782114"/>
                </a:lnTo>
                <a:close/>
                <a:moveTo>
                  <a:pt x="6068305" y="2739753"/>
                </a:moveTo>
                <a:lnTo>
                  <a:pt x="6089486" y="2750343"/>
                </a:lnTo>
                <a:cubicBezTo>
                  <a:pt x="6082426" y="2750343"/>
                  <a:pt x="6077130" y="2748578"/>
                  <a:pt x="6073601" y="2745048"/>
                </a:cubicBezTo>
                <a:cubicBezTo>
                  <a:pt x="6070072" y="2741518"/>
                  <a:pt x="6068305" y="2739753"/>
                  <a:pt x="6068305" y="2739753"/>
                </a:cubicBezTo>
                <a:close/>
                <a:moveTo>
                  <a:pt x="7709820" y="2729162"/>
                </a:moveTo>
                <a:lnTo>
                  <a:pt x="7731000" y="2739753"/>
                </a:lnTo>
                <a:cubicBezTo>
                  <a:pt x="7738060" y="2746814"/>
                  <a:pt x="7738060" y="2750343"/>
                  <a:pt x="7731000" y="2750343"/>
                </a:cubicBezTo>
                <a:lnTo>
                  <a:pt x="7720409" y="2739753"/>
                </a:lnTo>
                <a:cubicBezTo>
                  <a:pt x="7720409" y="2739753"/>
                  <a:pt x="7718644" y="2737989"/>
                  <a:pt x="7715115" y="2734458"/>
                </a:cubicBezTo>
                <a:cubicBezTo>
                  <a:pt x="7711586" y="2730928"/>
                  <a:pt x="7709820" y="2729162"/>
                  <a:pt x="7709820" y="2729162"/>
                </a:cubicBezTo>
                <a:close/>
                <a:moveTo>
                  <a:pt x="7699230" y="2707981"/>
                </a:moveTo>
                <a:lnTo>
                  <a:pt x="7709820" y="2718572"/>
                </a:lnTo>
                <a:lnTo>
                  <a:pt x="7699230" y="2718572"/>
                </a:lnTo>
                <a:close/>
                <a:moveTo>
                  <a:pt x="5983582" y="2707981"/>
                </a:moveTo>
                <a:lnTo>
                  <a:pt x="5994172" y="2707981"/>
                </a:lnTo>
                <a:lnTo>
                  <a:pt x="6068305" y="2739753"/>
                </a:lnTo>
                <a:cubicBezTo>
                  <a:pt x="6061245" y="2746814"/>
                  <a:pt x="6033005" y="2736224"/>
                  <a:pt x="5983582" y="2707981"/>
                </a:cubicBezTo>
                <a:close/>
                <a:moveTo>
                  <a:pt x="7656867" y="2697391"/>
                </a:moveTo>
                <a:cubicBezTo>
                  <a:pt x="7663928" y="2697391"/>
                  <a:pt x="7667457" y="2699157"/>
                  <a:pt x="7667457" y="2702687"/>
                </a:cubicBezTo>
                <a:cubicBezTo>
                  <a:pt x="7667457" y="2706216"/>
                  <a:pt x="7669223" y="2707981"/>
                  <a:pt x="7672752" y="2707981"/>
                </a:cubicBezTo>
                <a:cubicBezTo>
                  <a:pt x="7676282" y="2707981"/>
                  <a:pt x="7681578" y="2711512"/>
                  <a:pt x="7688638" y="2718572"/>
                </a:cubicBezTo>
                <a:lnTo>
                  <a:pt x="7688638" y="2729162"/>
                </a:lnTo>
                <a:cubicBezTo>
                  <a:pt x="7688638" y="2729162"/>
                  <a:pt x="7686874" y="2729162"/>
                  <a:pt x="7683344" y="2729162"/>
                </a:cubicBezTo>
                <a:cubicBezTo>
                  <a:pt x="7679813" y="2729162"/>
                  <a:pt x="7678048" y="2725633"/>
                  <a:pt x="7678048" y="2718572"/>
                </a:cubicBezTo>
                <a:cubicBezTo>
                  <a:pt x="7670986" y="2718572"/>
                  <a:pt x="7663928" y="2715043"/>
                  <a:pt x="7656867" y="2707981"/>
                </a:cubicBezTo>
                <a:close/>
                <a:moveTo>
                  <a:pt x="6290704" y="2665620"/>
                </a:moveTo>
                <a:lnTo>
                  <a:pt x="6301294" y="2665620"/>
                </a:lnTo>
                <a:cubicBezTo>
                  <a:pt x="6315414" y="2672681"/>
                  <a:pt x="6322476" y="2676210"/>
                  <a:pt x="6322476" y="2676210"/>
                </a:cubicBezTo>
                <a:lnTo>
                  <a:pt x="6311884" y="2676210"/>
                </a:lnTo>
                <a:lnTo>
                  <a:pt x="6290704" y="2676210"/>
                </a:lnTo>
                <a:close/>
                <a:moveTo>
                  <a:pt x="6555464" y="2602077"/>
                </a:moveTo>
                <a:lnTo>
                  <a:pt x="6555464" y="2612668"/>
                </a:lnTo>
                <a:cubicBezTo>
                  <a:pt x="6548403" y="2612668"/>
                  <a:pt x="6544874" y="2612668"/>
                  <a:pt x="6544874" y="2612668"/>
                </a:cubicBezTo>
                <a:cubicBezTo>
                  <a:pt x="6544874" y="2605608"/>
                  <a:pt x="6548403" y="2602077"/>
                  <a:pt x="6555464" y="2602077"/>
                </a:cubicBezTo>
                <a:close/>
                <a:moveTo>
                  <a:pt x="7434468" y="2591487"/>
                </a:moveTo>
                <a:lnTo>
                  <a:pt x="7445059" y="2591487"/>
                </a:lnTo>
                <a:cubicBezTo>
                  <a:pt x="7452120" y="2598548"/>
                  <a:pt x="7453884" y="2602077"/>
                  <a:pt x="7450355" y="2602077"/>
                </a:cubicBezTo>
                <a:cubicBezTo>
                  <a:pt x="7446824" y="2602077"/>
                  <a:pt x="7441530" y="2598548"/>
                  <a:pt x="7434468" y="2591487"/>
                </a:cubicBezTo>
                <a:close/>
                <a:moveTo>
                  <a:pt x="6904948" y="2591487"/>
                </a:moveTo>
                <a:cubicBezTo>
                  <a:pt x="6912008" y="2591487"/>
                  <a:pt x="6922600" y="2595018"/>
                  <a:pt x="6936718" y="2602077"/>
                </a:cubicBezTo>
                <a:cubicBezTo>
                  <a:pt x="6943780" y="2602077"/>
                  <a:pt x="6949074" y="2602077"/>
                  <a:pt x="6952604" y="2602077"/>
                </a:cubicBezTo>
                <a:cubicBezTo>
                  <a:pt x="6956135" y="2602077"/>
                  <a:pt x="6957900" y="2602077"/>
                  <a:pt x="6957900" y="2602077"/>
                </a:cubicBezTo>
                <a:lnTo>
                  <a:pt x="6957900" y="2612668"/>
                </a:lnTo>
                <a:lnTo>
                  <a:pt x="6968491" y="2612668"/>
                </a:lnTo>
                <a:cubicBezTo>
                  <a:pt x="6968491" y="2612668"/>
                  <a:pt x="6973785" y="2612668"/>
                  <a:pt x="6984376" y="2612668"/>
                </a:cubicBezTo>
                <a:cubicBezTo>
                  <a:pt x="6994966" y="2612668"/>
                  <a:pt x="7003792" y="2612668"/>
                  <a:pt x="7010852" y="2612668"/>
                </a:cubicBezTo>
                <a:lnTo>
                  <a:pt x="7053214" y="2633849"/>
                </a:lnTo>
                <a:lnTo>
                  <a:pt x="7084985" y="2633849"/>
                </a:lnTo>
                <a:cubicBezTo>
                  <a:pt x="7092045" y="2633849"/>
                  <a:pt x="7095574" y="2637379"/>
                  <a:pt x="7095574" y="2644439"/>
                </a:cubicBezTo>
                <a:lnTo>
                  <a:pt x="7116756" y="2644439"/>
                </a:lnTo>
                <a:cubicBezTo>
                  <a:pt x="7123818" y="2644439"/>
                  <a:pt x="7127347" y="2647970"/>
                  <a:pt x="7127347" y="2655029"/>
                </a:cubicBezTo>
                <a:lnTo>
                  <a:pt x="7116756" y="2655029"/>
                </a:lnTo>
                <a:lnTo>
                  <a:pt x="7053214" y="2644439"/>
                </a:lnTo>
                <a:lnTo>
                  <a:pt x="7063804" y="2655029"/>
                </a:lnTo>
                <a:lnTo>
                  <a:pt x="7053214" y="2655029"/>
                </a:lnTo>
                <a:lnTo>
                  <a:pt x="7063804" y="2665620"/>
                </a:lnTo>
                <a:cubicBezTo>
                  <a:pt x="7084985" y="2665620"/>
                  <a:pt x="7095574" y="2663856"/>
                  <a:pt x="7095574" y="2660325"/>
                </a:cubicBezTo>
                <a:cubicBezTo>
                  <a:pt x="7095574" y="2656795"/>
                  <a:pt x="7097341" y="2655029"/>
                  <a:pt x="7100870" y="2655029"/>
                </a:cubicBezTo>
                <a:cubicBezTo>
                  <a:pt x="7104400" y="2655029"/>
                  <a:pt x="7102636" y="2658560"/>
                  <a:pt x="7095574" y="2665620"/>
                </a:cubicBezTo>
                <a:lnTo>
                  <a:pt x="7106166" y="2676210"/>
                </a:lnTo>
                <a:lnTo>
                  <a:pt x="7063804" y="2676210"/>
                </a:lnTo>
                <a:cubicBezTo>
                  <a:pt x="7035562" y="2676210"/>
                  <a:pt x="7017914" y="2672681"/>
                  <a:pt x="7010852" y="2665620"/>
                </a:cubicBezTo>
                <a:cubicBezTo>
                  <a:pt x="7010852" y="2665620"/>
                  <a:pt x="7010852" y="2662091"/>
                  <a:pt x="7010852" y="2655029"/>
                </a:cubicBezTo>
                <a:lnTo>
                  <a:pt x="7021443" y="2644439"/>
                </a:lnTo>
                <a:cubicBezTo>
                  <a:pt x="7021443" y="2644439"/>
                  <a:pt x="7019677" y="2644439"/>
                  <a:pt x="7016148" y="2644439"/>
                </a:cubicBezTo>
                <a:cubicBezTo>
                  <a:pt x="7012618" y="2644439"/>
                  <a:pt x="7007322" y="2644439"/>
                  <a:pt x="7000262" y="2644439"/>
                </a:cubicBezTo>
                <a:lnTo>
                  <a:pt x="6989670" y="2644439"/>
                </a:lnTo>
                <a:lnTo>
                  <a:pt x="6989670" y="2655029"/>
                </a:lnTo>
                <a:lnTo>
                  <a:pt x="6979081" y="2644439"/>
                </a:lnTo>
                <a:cubicBezTo>
                  <a:pt x="6979081" y="2630318"/>
                  <a:pt x="6975552" y="2626789"/>
                  <a:pt x="6968491" y="2633849"/>
                </a:cubicBezTo>
                <a:lnTo>
                  <a:pt x="6947310" y="2644439"/>
                </a:lnTo>
                <a:lnTo>
                  <a:pt x="6936718" y="2633849"/>
                </a:lnTo>
                <a:lnTo>
                  <a:pt x="6904948" y="2633849"/>
                </a:lnTo>
                <a:cubicBezTo>
                  <a:pt x="6904948" y="2633849"/>
                  <a:pt x="6903183" y="2633849"/>
                  <a:pt x="6899652" y="2633849"/>
                </a:cubicBezTo>
                <a:cubicBezTo>
                  <a:pt x="6896122" y="2633849"/>
                  <a:pt x="6890828" y="2633849"/>
                  <a:pt x="6883766" y="2633849"/>
                </a:cubicBezTo>
                <a:cubicBezTo>
                  <a:pt x="6869648" y="2633849"/>
                  <a:pt x="6862587" y="2637379"/>
                  <a:pt x="6862587" y="2644439"/>
                </a:cubicBezTo>
                <a:lnTo>
                  <a:pt x="6873177" y="2644439"/>
                </a:lnTo>
                <a:cubicBezTo>
                  <a:pt x="6880237" y="2644439"/>
                  <a:pt x="6880237" y="2646205"/>
                  <a:pt x="6873177" y="2649735"/>
                </a:cubicBezTo>
                <a:cubicBezTo>
                  <a:pt x="6866116" y="2653264"/>
                  <a:pt x="6857292" y="2653264"/>
                  <a:pt x="6846700" y="2649735"/>
                </a:cubicBezTo>
                <a:cubicBezTo>
                  <a:pt x="6836110" y="2646205"/>
                  <a:pt x="6820224" y="2640910"/>
                  <a:pt x="6799044" y="2633849"/>
                </a:cubicBezTo>
                <a:cubicBezTo>
                  <a:pt x="6777862" y="2626789"/>
                  <a:pt x="6767272" y="2619727"/>
                  <a:pt x="6767272" y="2612668"/>
                </a:cubicBezTo>
                <a:lnTo>
                  <a:pt x="6799044" y="2623258"/>
                </a:lnTo>
                <a:cubicBezTo>
                  <a:pt x="6806104" y="2630318"/>
                  <a:pt x="6811400" y="2632083"/>
                  <a:pt x="6814929" y="2628554"/>
                </a:cubicBezTo>
                <a:cubicBezTo>
                  <a:pt x="6818458" y="2625024"/>
                  <a:pt x="6823754" y="2626789"/>
                  <a:pt x="6830814" y="2633849"/>
                </a:cubicBezTo>
                <a:cubicBezTo>
                  <a:pt x="6837876" y="2626789"/>
                  <a:pt x="6841406" y="2623258"/>
                  <a:pt x="6841406" y="2623258"/>
                </a:cubicBezTo>
                <a:cubicBezTo>
                  <a:pt x="6841406" y="2623258"/>
                  <a:pt x="6844936" y="2623258"/>
                  <a:pt x="6851996" y="2623258"/>
                </a:cubicBezTo>
                <a:cubicBezTo>
                  <a:pt x="6859056" y="2623258"/>
                  <a:pt x="6862587" y="2623258"/>
                  <a:pt x="6862587" y="2623258"/>
                </a:cubicBezTo>
                <a:cubicBezTo>
                  <a:pt x="6876706" y="2623258"/>
                  <a:pt x="6883766" y="2621493"/>
                  <a:pt x="6883766" y="2617962"/>
                </a:cubicBezTo>
                <a:cubicBezTo>
                  <a:pt x="6883766" y="2614433"/>
                  <a:pt x="6885532" y="2609137"/>
                  <a:pt x="6889062" y="2602077"/>
                </a:cubicBezTo>
                <a:cubicBezTo>
                  <a:pt x="6892592" y="2595018"/>
                  <a:pt x="6897888" y="2591487"/>
                  <a:pt x="6904948" y="2591487"/>
                </a:cubicBezTo>
                <a:close/>
                <a:moveTo>
                  <a:pt x="6230187" y="2586949"/>
                </a:moveTo>
                <a:lnTo>
                  <a:pt x="6237752" y="2602077"/>
                </a:lnTo>
                <a:cubicBezTo>
                  <a:pt x="6237752" y="2602077"/>
                  <a:pt x="6234222" y="2598548"/>
                  <a:pt x="6227161" y="2591487"/>
                </a:cubicBezTo>
                <a:close/>
                <a:moveTo>
                  <a:pt x="7265022" y="2580897"/>
                </a:moveTo>
                <a:lnTo>
                  <a:pt x="7275612" y="2580897"/>
                </a:lnTo>
                <a:lnTo>
                  <a:pt x="7286203" y="2591487"/>
                </a:lnTo>
                <a:lnTo>
                  <a:pt x="7307384" y="2591487"/>
                </a:lnTo>
                <a:cubicBezTo>
                  <a:pt x="7314444" y="2591487"/>
                  <a:pt x="7317974" y="2595018"/>
                  <a:pt x="7317974" y="2602077"/>
                </a:cubicBezTo>
                <a:cubicBezTo>
                  <a:pt x="7317974" y="2602077"/>
                  <a:pt x="7314444" y="2602077"/>
                  <a:pt x="7307384" y="2602077"/>
                </a:cubicBezTo>
                <a:lnTo>
                  <a:pt x="7275612" y="2591487"/>
                </a:lnTo>
                <a:close/>
                <a:moveTo>
                  <a:pt x="6227161" y="2580897"/>
                </a:moveTo>
                <a:cubicBezTo>
                  <a:pt x="6230692" y="2580897"/>
                  <a:pt x="6232457" y="2581780"/>
                  <a:pt x="6232457" y="2583544"/>
                </a:cubicBezTo>
                <a:lnTo>
                  <a:pt x="6230187" y="2586949"/>
                </a:lnTo>
                <a:close/>
                <a:moveTo>
                  <a:pt x="7529782" y="2570306"/>
                </a:moveTo>
                <a:cubicBezTo>
                  <a:pt x="7529782" y="2577366"/>
                  <a:pt x="7533312" y="2580897"/>
                  <a:pt x="7540374" y="2580897"/>
                </a:cubicBezTo>
                <a:cubicBezTo>
                  <a:pt x="7547434" y="2580897"/>
                  <a:pt x="7550963" y="2580897"/>
                  <a:pt x="7550963" y="2580897"/>
                </a:cubicBezTo>
                <a:lnTo>
                  <a:pt x="7540374" y="2591487"/>
                </a:lnTo>
                <a:lnTo>
                  <a:pt x="7540374" y="2602077"/>
                </a:lnTo>
                <a:lnTo>
                  <a:pt x="7529782" y="2602077"/>
                </a:lnTo>
                <a:lnTo>
                  <a:pt x="7519192" y="2591487"/>
                </a:lnTo>
                <a:lnTo>
                  <a:pt x="7508601" y="2591487"/>
                </a:lnTo>
                <a:cubicBezTo>
                  <a:pt x="7515663" y="2591487"/>
                  <a:pt x="7519192" y="2587956"/>
                  <a:pt x="7519192" y="2580897"/>
                </a:cubicBezTo>
                <a:close/>
                <a:moveTo>
                  <a:pt x="7455649" y="2570306"/>
                </a:moveTo>
                <a:cubicBezTo>
                  <a:pt x="7455649" y="2570306"/>
                  <a:pt x="7459178" y="2573837"/>
                  <a:pt x="7466240" y="2580897"/>
                </a:cubicBezTo>
                <a:lnTo>
                  <a:pt x="7455649" y="2580897"/>
                </a:lnTo>
                <a:close/>
                <a:moveTo>
                  <a:pt x="6979081" y="2570306"/>
                </a:moveTo>
                <a:cubicBezTo>
                  <a:pt x="6986141" y="2577366"/>
                  <a:pt x="7000262" y="2582662"/>
                  <a:pt x="7021443" y="2586192"/>
                </a:cubicBezTo>
                <a:cubicBezTo>
                  <a:pt x="7042622" y="2589722"/>
                  <a:pt x="7053214" y="2591487"/>
                  <a:pt x="7053214" y="2591487"/>
                </a:cubicBezTo>
                <a:lnTo>
                  <a:pt x="6989670" y="2591487"/>
                </a:lnTo>
                <a:close/>
                <a:moveTo>
                  <a:pt x="5994172" y="2570306"/>
                </a:moveTo>
                <a:cubicBezTo>
                  <a:pt x="6001234" y="2570306"/>
                  <a:pt x="6008293" y="2572071"/>
                  <a:pt x="6015353" y="2575602"/>
                </a:cubicBezTo>
                <a:cubicBezTo>
                  <a:pt x="6022414" y="2579131"/>
                  <a:pt x="6027709" y="2579131"/>
                  <a:pt x="6031238" y="2575602"/>
                </a:cubicBezTo>
                <a:cubicBezTo>
                  <a:pt x="6034768" y="2572071"/>
                  <a:pt x="6052420" y="2575602"/>
                  <a:pt x="6084190" y="2586192"/>
                </a:cubicBezTo>
                <a:cubicBezTo>
                  <a:pt x="6115962" y="2596783"/>
                  <a:pt x="6135378" y="2605608"/>
                  <a:pt x="6142438" y="2612668"/>
                </a:cubicBezTo>
                <a:cubicBezTo>
                  <a:pt x="6149498" y="2619727"/>
                  <a:pt x="6156558" y="2623258"/>
                  <a:pt x="6163620" y="2623258"/>
                </a:cubicBezTo>
                <a:cubicBezTo>
                  <a:pt x="6163620" y="2623258"/>
                  <a:pt x="6167149" y="2623258"/>
                  <a:pt x="6174209" y="2623258"/>
                </a:cubicBezTo>
                <a:cubicBezTo>
                  <a:pt x="6181270" y="2623258"/>
                  <a:pt x="6184800" y="2626789"/>
                  <a:pt x="6184800" y="2633849"/>
                </a:cubicBezTo>
                <a:cubicBezTo>
                  <a:pt x="6198920" y="2633849"/>
                  <a:pt x="6211276" y="2637379"/>
                  <a:pt x="6221866" y="2644439"/>
                </a:cubicBezTo>
                <a:cubicBezTo>
                  <a:pt x="6232457" y="2651500"/>
                  <a:pt x="6237752" y="2655029"/>
                  <a:pt x="6237752" y="2655029"/>
                </a:cubicBezTo>
                <a:cubicBezTo>
                  <a:pt x="6230690" y="2655029"/>
                  <a:pt x="6216572" y="2651500"/>
                  <a:pt x="6195390" y="2644439"/>
                </a:cubicBezTo>
                <a:cubicBezTo>
                  <a:pt x="6174209" y="2637379"/>
                  <a:pt x="6158324" y="2632083"/>
                  <a:pt x="6147734" y="2628554"/>
                </a:cubicBezTo>
                <a:cubicBezTo>
                  <a:pt x="6137142" y="2625024"/>
                  <a:pt x="6128318" y="2623258"/>
                  <a:pt x="6121257" y="2623258"/>
                </a:cubicBezTo>
                <a:cubicBezTo>
                  <a:pt x="6114197" y="2623258"/>
                  <a:pt x="6110668" y="2623258"/>
                  <a:pt x="6110668" y="2623258"/>
                </a:cubicBezTo>
                <a:lnTo>
                  <a:pt x="6100076" y="2612668"/>
                </a:lnTo>
                <a:lnTo>
                  <a:pt x="6078895" y="2602077"/>
                </a:lnTo>
                <a:cubicBezTo>
                  <a:pt x="6078895" y="2595018"/>
                  <a:pt x="6061245" y="2591487"/>
                  <a:pt x="6025943" y="2591487"/>
                </a:cubicBezTo>
                <a:close/>
                <a:moveTo>
                  <a:pt x="5983582" y="2570306"/>
                </a:moveTo>
                <a:lnTo>
                  <a:pt x="5994172" y="2580897"/>
                </a:lnTo>
                <a:cubicBezTo>
                  <a:pt x="5987112" y="2580897"/>
                  <a:pt x="5983582" y="2579131"/>
                  <a:pt x="5983582" y="2575602"/>
                </a:cubicBezTo>
                <a:cubicBezTo>
                  <a:pt x="5983582" y="2572071"/>
                  <a:pt x="5983582" y="2570306"/>
                  <a:pt x="5983582" y="2570306"/>
                </a:cubicBezTo>
                <a:close/>
                <a:moveTo>
                  <a:pt x="7159118" y="2559716"/>
                </a:moveTo>
                <a:lnTo>
                  <a:pt x="7176327" y="2561040"/>
                </a:lnTo>
                <a:cubicBezTo>
                  <a:pt x="7194861" y="2563687"/>
                  <a:pt x="7217366" y="2570306"/>
                  <a:pt x="7243841" y="2580897"/>
                </a:cubicBezTo>
                <a:lnTo>
                  <a:pt x="7222660" y="2580897"/>
                </a:lnTo>
                <a:cubicBezTo>
                  <a:pt x="7205010" y="2577366"/>
                  <a:pt x="7189124" y="2572953"/>
                  <a:pt x="7175004" y="2567659"/>
                </a:cubicBezTo>
                <a:close/>
                <a:moveTo>
                  <a:pt x="7688638" y="2538535"/>
                </a:moveTo>
                <a:lnTo>
                  <a:pt x="7699230" y="2538535"/>
                </a:lnTo>
                <a:lnTo>
                  <a:pt x="7688638" y="2549125"/>
                </a:lnTo>
                <a:close/>
                <a:moveTo>
                  <a:pt x="7275612" y="2538535"/>
                </a:moveTo>
                <a:cubicBezTo>
                  <a:pt x="7282674" y="2538535"/>
                  <a:pt x="7289732" y="2538535"/>
                  <a:pt x="7296793" y="2538535"/>
                </a:cubicBezTo>
                <a:lnTo>
                  <a:pt x="7360336" y="2549125"/>
                </a:lnTo>
                <a:cubicBezTo>
                  <a:pt x="7360336" y="2549125"/>
                  <a:pt x="7363866" y="2545596"/>
                  <a:pt x="7370926" y="2538535"/>
                </a:cubicBezTo>
                <a:lnTo>
                  <a:pt x="7381516" y="2549125"/>
                </a:lnTo>
                <a:lnTo>
                  <a:pt x="7402697" y="2559716"/>
                </a:lnTo>
                <a:cubicBezTo>
                  <a:pt x="7416818" y="2566775"/>
                  <a:pt x="7423878" y="2568541"/>
                  <a:pt x="7423878" y="2565010"/>
                </a:cubicBezTo>
                <a:cubicBezTo>
                  <a:pt x="7423878" y="2561481"/>
                  <a:pt x="7427408" y="2559716"/>
                  <a:pt x="7434468" y="2559716"/>
                </a:cubicBezTo>
                <a:cubicBezTo>
                  <a:pt x="7434468" y="2566775"/>
                  <a:pt x="7434468" y="2570306"/>
                  <a:pt x="7434468" y="2570306"/>
                </a:cubicBezTo>
                <a:cubicBezTo>
                  <a:pt x="7434468" y="2577366"/>
                  <a:pt x="7430938" y="2580897"/>
                  <a:pt x="7423878" y="2580897"/>
                </a:cubicBezTo>
                <a:cubicBezTo>
                  <a:pt x="7416818" y="2580897"/>
                  <a:pt x="7406226" y="2577366"/>
                  <a:pt x="7392107" y="2570306"/>
                </a:cubicBezTo>
                <a:cubicBezTo>
                  <a:pt x="7370926" y="2570306"/>
                  <a:pt x="7360336" y="2570306"/>
                  <a:pt x="7360336" y="2570306"/>
                </a:cubicBezTo>
                <a:close/>
                <a:moveTo>
                  <a:pt x="7116756" y="2538535"/>
                </a:moveTo>
                <a:cubicBezTo>
                  <a:pt x="7123818" y="2538535"/>
                  <a:pt x="7129112" y="2540300"/>
                  <a:pt x="7132641" y="2543831"/>
                </a:cubicBezTo>
                <a:cubicBezTo>
                  <a:pt x="7134406" y="2545596"/>
                  <a:pt x="7137496" y="2547801"/>
                  <a:pt x="7141909" y="2550449"/>
                </a:cubicBezTo>
                <a:lnTo>
                  <a:pt x="7159116" y="2559715"/>
                </a:lnTo>
                <a:lnTo>
                  <a:pt x="7137937" y="2549125"/>
                </a:lnTo>
                <a:lnTo>
                  <a:pt x="7116756" y="2549125"/>
                </a:lnTo>
                <a:close/>
                <a:moveTo>
                  <a:pt x="6629598" y="2538535"/>
                </a:moveTo>
                <a:lnTo>
                  <a:pt x="6650778" y="2549125"/>
                </a:lnTo>
                <a:lnTo>
                  <a:pt x="6682550" y="2549125"/>
                </a:lnTo>
                <a:cubicBezTo>
                  <a:pt x="6668429" y="2542066"/>
                  <a:pt x="6671958" y="2538535"/>
                  <a:pt x="6693140" y="2538535"/>
                </a:cubicBezTo>
                <a:lnTo>
                  <a:pt x="6703730" y="2538535"/>
                </a:lnTo>
                <a:cubicBezTo>
                  <a:pt x="6696669" y="2538535"/>
                  <a:pt x="6696669" y="2542066"/>
                  <a:pt x="6703730" y="2549125"/>
                </a:cubicBezTo>
                <a:lnTo>
                  <a:pt x="6777862" y="2570306"/>
                </a:lnTo>
                <a:cubicBezTo>
                  <a:pt x="6806104" y="2577366"/>
                  <a:pt x="6816696" y="2584427"/>
                  <a:pt x="6809634" y="2591487"/>
                </a:cubicBezTo>
                <a:lnTo>
                  <a:pt x="6820224" y="2591487"/>
                </a:lnTo>
                <a:cubicBezTo>
                  <a:pt x="6820224" y="2584427"/>
                  <a:pt x="6829050" y="2584427"/>
                  <a:pt x="6846700" y="2591487"/>
                </a:cubicBezTo>
                <a:cubicBezTo>
                  <a:pt x="6864352" y="2598548"/>
                  <a:pt x="6873177" y="2602077"/>
                  <a:pt x="6873177" y="2602077"/>
                </a:cubicBezTo>
                <a:lnTo>
                  <a:pt x="6809634" y="2602077"/>
                </a:lnTo>
                <a:cubicBezTo>
                  <a:pt x="6802573" y="2595018"/>
                  <a:pt x="6793748" y="2591487"/>
                  <a:pt x="6783158" y="2591487"/>
                </a:cubicBezTo>
                <a:cubicBezTo>
                  <a:pt x="6772568" y="2591487"/>
                  <a:pt x="6763743" y="2595018"/>
                  <a:pt x="6756682" y="2602077"/>
                </a:cubicBezTo>
                <a:cubicBezTo>
                  <a:pt x="6749621" y="2602077"/>
                  <a:pt x="6742562" y="2602077"/>
                  <a:pt x="6735502" y="2602077"/>
                </a:cubicBezTo>
                <a:cubicBezTo>
                  <a:pt x="6721381" y="2602077"/>
                  <a:pt x="6714320" y="2603842"/>
                  <a:pt x="6714320" y="2607373"/>
                </a:cubicBezTo>
                <a:cubicBezTo>
                  <a:pt x="6714320" y="2610904"/>
                  <a:pt x="6710791" y="2612668"/>
                  <a:pt x="6703730" y="2612668"/>
                </a:cubicBezTo>
                <a:lnTo>
                  <a:pt x="6693140" y="2602077"/>
                </a:lnTo>
                <a:cubicBezTo>
                  <a:pt x="6693140" y="2595018"/>
                  <a:pt x="6689610" y="2591487"/>
                  <a:pt x="6682550" y="2591487"/>
                </a:cubicBezTo>
                <a:lnTo>
                  <a:pt x="6682550" y="2580897"/>
                </a:lnTo>
                <a:cubicBezTo>
                  <a:pt x="6675488" y="2580897"/>
                  <a:pt x="6671958" y="2577366"/>
                  <a:pt x="6671958" y="2570306"/>
                </a:cubicBezTo>
                <a:cubicBezTo>
                  <a:pt x="6671958" y="2570306"/>
                  <a:pt x="6668429" y="2570306"/>
                  <a:pt x="6661368" y="2570306"/>
                </a:cubicBezTo>
                <a:lnTo>
                  <a:pt x="6640188" y="2549125"/>
                </a:lnTo>
                <a:close/>
                <a:moveTo>
                  <a:pt x="6078895" y="2538535"/>
                </a:moveTo>
                <a:lnTo>
                  <a:pt x="6110668" y="2559716"/>
                </a:lnTo>
                <a:cubicBezTo>
                  <a:pt x="6124786" y="2573837"/>
                  <a:pt x="6131847" y="2573837"/>
                  <a:pt x="6131847" y="2559716"/>
                </a:cubicBezTo>
                <a:cubicBezTo>
                  <a:pt x="6131847" y="2559716"/>
                  <a:pt x="6137142" y="2559716"/>
                  <a:pt x="6147734" y="2559716"/>
                </a:cubicBezTo>
                <a:cubicBezTo>
                  <a:pt x="6158324" y="2559716"/>
                  <a:pt x="6167149" y="2559716"/>
                  <a:pt x="6174209" y="2559716"/>
                </a:cubicBezTo>
                <a:lnTo>
                  <a:pt x="6163620" y="2570306"/>
                </a:lnTo>
                <a:cubicBezTo>
                  <a:pt x="6156558" y="2570306"/>
                  <a:pt x="6151264" y="2572071"/>
                  <a:pt x="6147734" y="2575602"/>
                </a:cubicBezTo>
                <a:cubicBezTo>
                  <a:pt x="6144204" y="2579131"/>
                  <a:pt x="6142438" y="2580897"/>
                  <a:pt x="6142438" y="2580897"/>
                </a:cubicBezTo>
                <a:cubicBezTo>
                  <a:pt x="6135378" y="2573837"/>
                  <a:pt x="6131847" y="2573837"/>
                  <a:pt x="6131847" y="2580897"/>
                </a:cubicBezTo>
                <a:lnTo>
                  <a:pt x="6110668" y="2570306"/>
                </a:lnTo>
                <a:cubicBezTo>
                  <a:pt x="6103606" y="2563246"/>
                  <a:pt x="6100076" y="2559716"/>
                  <a:pt x="6100076" y="2559716"/>
                </a:cubicBezTo>
                <a:close/>
                <a:moveTo>
                  <a:pt x="5326977" y="2538535"/>
                </a:moveTo>
                <a:lnTo>
                  <a:pt x="5337566" y="2538535"/>
                </a:lnTo>
                <a:lnTo>
                  <a:pt x="5358748" y="2549125"/>
                </a:lnTo>
                <a:cubicBezTo>
                  <a:pt x="5344627" y="2549125"/>
                  <a:pt x="5334037" y="2545596"/>
                  <a:pt x="5326977" y="2538535"/>
                </a:cubicBezTo>
                <a:close/>
                <a:moveTo>
                  <a:pt x="6280114" y="2527944"/>
                </a:moveTo>
                <a:lnTo>
                  <a:pt x="6311884" y="2538535"/>
                </a:lnTo>
                <a:cubicBezTo>
                  <a:pt x="6304824" y="2545596"/>
                  <a:pt x="6297765" y="2545596"/>
                  <a:pt x="6290704" y="2538535"/>
                </a:cubicBezTo>
                <a:close/>
                <a:moveTo>
                  <a:pt x="7434468" y="2517354"/>
                </a:moveTo>
                <a:cubicBezTo>
                  <a:pt x="7448588" y="2517354"/>
                  <a:pt x="7448588" y="2524414"/>
                  <a:pt x="7434468" y="2538535"/>
                </a:cubicBezTo>
                <a:cubicBezTo>
                  <a:pt x="7427408" y="2538535"/>
                  <a:pt x="7423878" y="2535004"/>
                  <a:pt x="7423878" y="2527944"/>
                </a:cubicBezTo>
                <a:cubicBezTo>
                  <a:pt x="7423878" y="2520885"/>
                  <a:pt x="7427408" y="2517354"/>
                  <a:pt x="7434468" y="2517354"/>
                </a:cubicBezTo>
                <a:close/>
                <a:moveTo>
                  <a:pt x="6343656" y="2517354"/>
                </a:moveTo>
                <a:lnTo>
                  <a:pt x="6354246" y="2527944"/>
                </a:lnTo>
                <a:cubicBezTo>
                  <a:pt x="6354246" y="2527944"/>
                  <a:pt x="6350717" y="2527944"/>
                  <a:pt x="6343656" y="2527944"/>
                </a:cubicBezTo>
                <a:cubicBezTo>
                  <a:pt x="6343656" y="2520885"/>
                  <a:pt x="6343656" y="2517354"/>
                  <a:pt x="6343656" y="2517354"/>
                </a:cubicBezTo>
                <a:close/>
                <a:moveTo>
                  <a:pt x="7159118" y="2506764"/>
                </a:moveTo>
                <a:cubicBezTo>
                  <a:pt x="7166178" y="2506764"/>
                  <a:pt x="7169708" y="2506764"/>
                  <a:pt x="7169708" y="2506764"/>
                </a:cubicBezTo>
                <a:cubicBezTo>
                  <a:pt x="7169708" y="2506764"/>
                  <a:pt x="7173238" y="2506764"/>
                  <a:pt x="7180299" y="2506764"/>
                </a:cubicBezTo>
                <a:lnTo>
                  <a:pt x="7169708" y="2517354"/>
                </a:lnTo>
                <a:close/>
                <a:moveTo>
                  <a:pt x="7053214" y="2506764"/>
                </a:moveTo>
                <a:lnTo>
                  <a:pt x="7074395" y="2517354"/>
                </a:lnTo>
                <a:cubicBezTo>
                  <a:pt x="7074395" y="2517354"/>
                  <a:pt x="7077924" y="2520885"/>
                  <a:pt x="7084985" y="2527944"/>
                </a:cubicBezTo>
                <a:lnTo>
                  <a:pt x="7074395" y="2527944"/>
                </a:lnTo>
                <a:lnTo>
                  <a:pt x="7063804" y="2527944"/>
                </a:lnTo>
                <a:cubicBezTo>
                  <a:pt x="7056744" y="2527944"/>
                  <a:pt x="7049684" y="2527944"/>
                  <a:pt x="7042622" y="2527944"/>
                </a:cubicBezTo>
                <a:cubicBezTo>
                  <a:pt x="7035562" y="2527944"/>
                  <a:pt x="7032033" y="2527944"/>
                  <a:pt x="7032033" y="2527944"/>
                </a:cubicBezTo>
                <a:lnTo>
                  <a:pt x="7021443" y="2538535"/>
                </a:lnTo>
                <a:lnTo>
                  <a:pt x="7010852" y="2527944"/>
                </a:lnTo>
                <a:cubicBezTo>
                  <a:pt x="7010852" y="2527944"/>
                  <a:pt x="7014381" y="2527944"/>
                  <a:pt x="7021443" y="2527944"/>
                </a:cubicBezTo>
                <a:cubicBezTo>
                  <a:pt x="7028504" y="2527944"/>
                  <a:pt x="7035562" y="2524414"/>
                  <a:pt x="7042622" y="2517354"/>
                </a:cubicBezTo>
                <a:cubicBezTo>
                  <a:pt x="7049684" y="2510294"/>
                  <a:pt x="7053214" y="2506764"/>
                  <a:pt x="7053214" y="2506764"/>
                </a:cubicBezTo>
                <a:close/>
                <a:moveTo>
                  <a:pt x="6830814" y="2506764"/>
                </a:moveTo>
                <a:cubicBezTo>
                  <a:pt x="6837876" y="2506764"/>
                  <a:pt x="6844936" y="2506764"/>
                  <a:pt x="6851996" y="2506764"/>
                </a:cubicBezTo>
                <a:lnTo>
                  <a:pt x="6851996" y="2517354"/>
                </a:lnTo>
                <a:cubicBezTo>
                  <a:pt x="6844936" y="2517354"/>
                  <a:pt x="6837876" y="2513823"/>
                  <a:pt x="6830814" y="2506764"/>
                </a:cubicBezTo>
                <a:close/>
                <a:moveTo>
                  <a:pt x="6205980" y="2506764"/>
                </a:moveTo>
                <a:lnTo>
                  <a:pt x="6216572" y="2506764"/>
                </a:lnTo>
                <a:cubicBezTo>
                  <a:pt x="6230690" y="2506764"/>
                  <a:pt x="6237752" y="2510294"/>
                  <a:pt x="6237752" y="2517354"/>
                </a:cubicBezTo>
                <a:cubicBezTo>
                  <a:pt x="6223632" y="2517354"/>
                  <a:pt x="6213042" y="2513823"/>
                  <a:pt x="6205980" y="2506764"/>
                </a:cubicBezTo>
                <a:close/>
                <a:moveTo>
                  <a:pt x="8080483" y="2496173"/>
                </a:moveTo>
                <a:lnTo>
                  <a:pt x="8091075" y="2506764"/>
                </a:lnTo>
                <a:lnTo>
                  <a:pt x="8080483" y="2506764"/>
                </a:lnTo>
                <a:close/>
                <a:moveTo>
                  <a:pt x="7095574" y="2496173"/>
                </a:moveTo>
                <a:lnTo>
                  <a:pt x="7148526" y="2506764"/>
                </a:lnTo>
                <a:lnTo>
                  <a:pt x="7116756" y="2506764"/>
                </a:lnTo>
                <a:close/>
                <a:moveTo>
                  <a:pt x="6703730" y="2496173"/>
                </a:moveTo>
                <a:cubicBezTo>
                  <a:pt x="6710791" y="2496173"/>
                  <a:pt x="6714320" y="2497938"/>
                  <a:pt x="6714320" y="2501469"/>
                </a:cubicBezTo>
                <a:cubicBezTo>
                  <a:pt x="6714320" y="2504999"/>
                  <a:pt x="6712554" y="2506764"/>
                  <a:pt x="6709025" y="2506764"/>
                </a:cubicBezTo>
                <a:cubicBezTo>
                  <a:pt x="6705496" y="2506764"/>
                  <a:pt x="6703730" y="2503233"/>
                  <a:pt x="6703730" y="2496173"/>
                </a:cubicBezTo>
                <a:close/>
                <a:moveTo>
                  <a:pt x="5263434" y="2496173"/>
                </a:moveTo>
                <a:cubicBezTo>
                  <a:pt x="5270494" y="2503233"/>
                  <a:pt x="5274025" y="2510294"/>
                  <a:pt x="5274025" y="2517354"/>
                </a:cubicBezTo>
                <a:lnTo>
                  <a:pt x="5252844" y="2517354"/>
                </a:lnTo>
                <a:cubicBezTo>
                  <a:pt x="5245784" y="2517354"/>
                  <a:pt x="5242254" y="2513823"/>
                  <a:pt x="5242254" y="2506764"/>
                </a:cubicBezTo>
                <a:close/>
                <a:moveTo>
                  <a:pt x="7137937" y="2485583"/>
                </a:moveTo>
                <a:cubicBezTo>
                  <a:pt x="7144997" y="2485583"/>
                  <a:pt x="7152058" y="2487348"/>
                  <a:pt x="7159118" y="2490879"/>
                </a:cubicBezTo>
                <a:cubicBezTo>
                  <a:pt x="7166178" y="2494408"/>
                  <a:pt x="7169708" y="2496173"/>
                  <a:pt x="7169708" y="2496173"/>
                </a:cubicBezTo>
                <a:cubicBezTo>
                  <a:pt x="7162648" y="2503233"/>
                  <a:pt x="7159118" y="2506764"/>
                  <a:pt x="7159118" y="2506764"/>
                </a:cubicBezTo>
                <a:cubicBezTo>
                  <a:pt x="7159118" y="2506764"/>
                  <a:pt x="7159118" y="2503233"/>
                  <a:pt x="7159118" y="2496173"/>
                </a:cubicBezTo>
                <a:close/>
                <a:moveTo>
                  <a:pt x="6947310" y="2485583"/>
                </a:moveTo>
                <a:cubicBezTo>
                  <a:pt x="6954370" y="2485583"/>
                  <a:pt x="6959666" y="2485583"/>
                  <a:pt x="6963196" y="2485583"/>
                </a:cubicBezTo>
                <a:cubicBezTo>
                  <a:pt x="6966725" y="2485583"/>
                  <a:pt x="6968491" y="2485583"/>
                  <a:pt x="6968491" y="2485583"/>
                </a:cubicBezTo>
                <a:cubicBezTo>
                  <a:pt x="6968491" y="2492643"/>
                  <a:pt x="6961429" y="2496173"/>
                  <a:pt x="6947310" y="2496173"/>
                </a:cubicBezTo>
                <a:lnTo>
                  <a:pt x="6936718" y="2496173"/>
                </a:lnTo>
                <a:cubicBezTo>
                  <a:pt x="6936718" y="2489114"/>
                  <a:pt x="6940248" y="2485583"/>
                  <a:pt x="6947310" y="2485583"/>
                </a:cubicBezTo>
                <a:close/>
                <a:moveTo>
                  <a:pt x="5721469" y="2482273"/>
                </a:moveTo>
                <a:cubicBezTo>
                  <a:pt x="5742650" y="2480949"/>
                  <a:pt x="5755888" y="2485583"/>
                  <a:pt x="5761183" y="2496173"/>
                </a:cubicBezTo>
                <a:cubicBezTo>
                  <a:pt x="5747064" y="2496173"/>
                  <a:pt x="5736472" y="2496173"/>
                  <a:pt x="5729412" y="2496173"/>
                </a:cubicBezTo>
                <a:cubicBezTo>
                  <a:pt x="5715292" y="2489114"/>
                  <a:pt x="5704702" y="2485583"/>
                  <a:pt x="5697641" y="2485583"/>
                </a:cubicBezTo>
                <a:cubicBezTo>
                  <a:pt x="5706466" y="2483818"/>
                  <a:pt x="5714409" y="2482714"/>
                  <a:pt x="5721469" y="2482273"/>
                </a:cubicBezTo>
                <a:close/>
                <a:moveTo>
                  <a:pt x="5665870" y="2474992"/>
                </a:moveTo>
                <a:lnTo>
                  <a:pt x="5676460" y="2474992"/>
                </a:lnTo>
                <a:cubicBezTo>
                  <a:pt x="5676460" y="2482052"/>
                  <a:pt x="5674695" y="2485583"/>
                  <a:pt x="5671166" y="2485583"/>
                </a:cubicBezTo>
                <a:cubicBezTo>
                  <a:pt x="5667635" y="2485583"/>
                  <a:pt x="5665870" y="2482052"/>
                  <a:pt x="5665870" y="2474992"/>
                </a:cubicBezTo>
                <a:close/>
                <a:moveTo>
                  <a:pt x="7443736" y="2469698"/>
                </a:moveTo>
                <a:cubicBezTo>
                  <a:pt x="7444616" y="2469698"/>
                  <a:pt x="7445059" y="2471462"/>
                  <a:pt x="7445059" y="2474992"/>
                </a:cubicBezTo>
                <a:cubicBezTo>
                  <a:pt x="7452120" y="2474992"/>
                  <a:pt x="7452120" y="2478523"/>
                  <a:pt x="7445059" y="2485583"/>
                </a:cubicBezTo>
                <a:cubicBezTo>
                  <a:pt x="7437999" y="2485583"/>
                  <a:pt x="7436234" y="2482052"/>
                  <a:pt x="7439764" y="2474992"/>
                </a:cubicBezTo>
                <a:cubicBezTo>
                  <a:pt x="7441528" y="2471462"/>
                  <a:pt x="7442852" y="2469698"/>
                  <a:pt x="7443736" y="2469698"/>
                </a:cubicBezTo>
                <a:close/>
                <a:moveTo>
                  <a:pt x="7111462" y="2469698"/>
                </a:moveTo>
                <a:lnTo>
                  <a:pt x="7120728" y="2476317"/>
                </a:lnTo>
                <a:cubicBezTo>
                  <a:pt x="7125140" y="2478964"/>
                  <a:pt x="7130876" y="2482052"/>
                  <a:pt x="7137937" y="2485583"/>
                </a:cubicBezTo>
                <a:cubicBezTo>
                  <a:pt x="7130876" y="2485583"/>
                  <a:pt x="7125581" y="2485583"/>
                  <a:pt x="7122052" y="2485583"/>
                </a:cubicBezTo>
                <a:cubicBezTo>
                  <a:pt x="7118522" y="2485583"/>
                  <a:pt x="7116756" y="2482052"/>
                  <a:pt x="7116756" y="2474992"/>
                </a:cubicBezTo>
                <a:close/>
                <a:moveTo>
                  <a:pt x="6947310" y="2464402"/>
                </a:moveTo>
                <a:lnTo>
                  <a:pt x="6957900" y="2464402"/>
                </a:lnTo>
                <a:cubicBezTo>
                  <a:pt x="6957900" y="2471462"/>
                  <a:pt x="6956135" y="2474992"/>
                  <a:pt x="6952604" y="2474992"/>
                </a:cubicBezTo>
                <a:cubicBezTo>
                  <a:pt x="6949074" y="2474992"/>
                  <a:pt x="6947310" y="2471462"/>
                  <a:pt x="6947310" y="2464402"/>
                </a:cubicBezTo>
                <a:close/>
                <a:moveTo>
                  <a:pt x="6364836" y="2464402"/>
                </a:moveTo>
                <a:lnTo>
                  <a:pt x="6343656" y="2474992"/>
                </a:lnTo>
                <a:cubicBezTo>
                  <a:pt x="6357776" y="2474992"/>
                  <a:pt x="6364836" y="2474992"/>
                  <a:pt x="6364836" y="2474992"/>
                </a:cubicBezTo>
                <a:lnTo>
                  <a:pt x="6386018" y="2485583"/>
                </a:lnTo>
                <a:cubicBezTo>
                  <a:pt x="6386018" y="2492643"/>
                  <a:pt x="6384252" y="2496173"/>
                  <a:pt x="6380723" y="2496173"/>
                </a:cubicBezTo>
                <a:lnTo>
                  <a:pt x="6396608" y="2496173"/>
                </a:lnTo>
                <a:lnTo>
                  <a:pt x="6396608" y="2474992"/>
                </a:lnTo>
                <a:lnTo>
                  <a:pt x="6386018" y="2474992"/>
                </a:lnTo>
                <a:close/>
                <a:moveTo>
                  <a:pt x="6248342" y="2464402"/>
                </a:moveTo>
                <a:lnTo>
                  <a:pt x="6248342" y="2474992"/>
                </a:lnTo>
                <a:cubicBezTo>
                  <a:pt x="6248342" y="2474992"/>
                  <a:pt x="6244813" y="2474992"/>
                  <a:pt x="6237752" y="2474992"/>
                </a:cubicBezTo>
                <a:close/>
                <a:moveTo>
                  <a:pt x="6785806" y="2459106"/>
                </a:moveTo>
                <a:cubicBezTo>
                  <a:pt x="6787570" y="2459106"/>
                  <a:pt x="6788454" y="2460873"/>
                  <a:pt x="6788454" y="2464402"/>
                </a:cubicBezTo>
                <a:lnTo>
                  <a:pt x="6777862" y="2464402"/>
                </a:lnTo>
                <a:cubicBezTo>
                  <a:pt x="6781394" y="2460873"/>
                  <a:pt x="6784040" y="2459106"/>
                  <a:pt x="6785806" y="2459106"/>
                </a:cubicBezTo>
                <a:close/>
                <a:moveTo>
                  <a:pt x="6513102" y="2453812"/>
                </a:moveTo>
                <a:lnTo>
                  <a:pt x="6555464" y="2464402"/>
                </a:lnTo>
                <a:cubicBezTo>
                  <a:pt x="6548403" y="2464402"/>
                  <a:pt x="6541344" y="2464402"/>
                  <a:pt x="6534284" y="2464402"/>
                </a:cubicBezTo>
                <a:cubicBezTo>
                  <a:pt x="6527223" y="2464402"/>
                  <a:pt x="6520163" y="2460871"/>
                  <a:pt x="6513102" y="2453812"/>
                </a:cubicBezTo>
                <a:close/>
                <a:moveTo>
                  <a:pt x="6025943" y="2453812"/>
                </a:moveTo>
                <a:lnTo>
                  <a:pt x="6036534" y="2453812"/>
                </a:lnTo>
                <a:cubicBezTo>
                  <a:pt x="6050654" y="2453812"/>
                  <a:pt x="6061245" y="2457342"/>
                  <a:pt x="6068305" y="2464402"/>
                </a:cubicBezTo>
                <a:cubicBezTo>
                  <a:pt x="6054186" y="2464402"/>
                  <a:pt x="6043594" y="2464402"/>
                  <a:pt x="6036534" y="2464402"/>
                </a:cubicBezTo>
                <a:close/>
                <a:moveTo>
                  <a:pt x="7701876" y="2436602"/>
                </a:moveTo>
                <a:cubicBezTo>
                  <a:pt x="7703642" y="2435719"/>
                  <a:pt x="7706288" y="2436161"/>
                  <a:pt x="7709820" y="2437927"/>
                </a:cubicBezTo>
                <a:cubicBezTo>
                  <a:pt x="7716880" y="2441456"/>
                  <a:pt x="7731000" y="2443221"/>
                  <a:pt x="7752182" y="2443221"/>
                </a:cubicBezTo>
                <a:lnTo>
                  <a:pt x="7794542" y="2453812"/>
                </a:lnTo>
                <a:cubicBezTo>
                  <a:pt x="7794542" y="2460871"/>
                  <a:pt x="7791012" y="2464402"/>
                  <a:pt x="7783952" y="2464402"/>
                </a:cubicBezTo>
                <a:lnTo>
                  <a:pt x="7741590" y="2453812"/>
                </a:lnTo>
                <a:lnTo>
                  <a:pt x="7699230" y="2443221"/>
                </a:lnTo>
                <a:cubicBezTo>
                  <a:pt x="7699230" y="2439691"/>
                  <a:pt x="7700110" y="2437486"/>
                  <a:pt x="7701876" y="2436602"/>
                </a:cubicBezTo>
                <a:close/>
                <a:moveTo>
                  <a:pt x="7286203" y="2432631"/>
                </a:moveTo>
                <a:lnTo>
                  <a:pt x="7307384" y="2432631"/>
                </a:lnTo>
                <a:lnTo>
                  <a:pt x="7307384" y="2443221"/>
                </a:lnTo>
                <a:cubicBezTo>
                  <a:pt x="7300322" y="2443221"/>
                  <a:pt x="7295028" y="2443221"/>
                  <a:pt x="7291498" y="2443221"/>
                </a:cubicBezTo>
                <a:cubicBezTo>
                  <a:pt x="7287968" y="2443221"/>
                  <a:pt x="7286203" y="2439691"/>
                  <a:pt x="7286203" y="2432631"/>
                </a:cubicBezTo>
                <a:close/>
                <a:moveTo>
                  <a:pt x="7116756" y="2432631"/>
                </a:moveTo>
                <a:cubicBezTo>
                  <a:pt x="7116756" y="2432631"/>
                  <a:pt x="7120285" y="2436161"/>
                  <a:pt x="7127347" y="2443221"/>
                </a:cubicBezTo>
                <a:lnTo>
                  <a:pt x="7116756" y="2443221"/>
                </a:lnTo>
                <a:lnTo>
                  <a:pt x="7106166" y="2443221"/>
                </a:lnTo>
                <a:cubicBezTo>
                  <a:pt x="7113226" y="2436161"/>
                  <a:pt x="7116756" y="2432631"/>
                  <a:pt x="7116756" y="2432631"/>
                </a:cubicBezTo>
                <a:close/>
                <a:moveTo>
                  <a:pt x="5920039" y="2432631"/>
                </a:moveTo>
                <a:lnTo>
                  <a:pt x="5930630" y="2432631"/>
                </a:lnTo>
                <a:lnTo>
                  <a:pt x="6015353" y="2453812"/>
                </a:lnTo>
                <a:cubicBezTo>
                  <a:pt x="6001234" y="2453812"/>
                  <a:pt x="5994172" y="2453812"/>
                  <a:pt x="5994172" y="2453812"/>
                </a:cubicBezTo>
                <a:cubicBezTo>
                  <a:pt x="5980053" y="2446752"/>
                  <a:pt x="5965930" y="2443221"/>
                  <a:pt x="5951812" y="2443221"/>
                </a:cubicBezTo>
                <a:cubicBezTo>
                  <a:pt x="5944750" y="2443221"/>
                  <a:pt x="5937690" y="2441456"/>
                  <a:pt x="5930630" y="2437927"/>
                </a:cubicBezTo>
                <a:cubicBezTo>
                  <a:pt x="5923568" y="2434396"/>
                  <a:pt x="5920039" y="2432631"/>
                  <a:pt x="5920039" y="2432631"/>
                </a:cubicBezTo>
                <a:close/>
                <a:moveTo>
                  <a:pt x="6354246" y="2422040"/>
                </a:moveTo>
                <a:cubicBezTo>
                  <a:pt x="6361306" y="2429100"/>
                  <a:pt x="6364836" y="2432631"/>
                  <a:pt x="6364836" y="2432631"/>
                </a:cubicBezTo>
                <a:cubicBezTo>
                  <a:pt x="6364836" y="2432631"/>
                  <a:pt x="6364836" y="2434396"/>
                  <a:pt x="6364836" y="2437927"/>
                </a:cubicBezTo>
                <a:cubicBezTo>
                  <a:pt x="6364836" y="2441456"/>
                  <a:pt x="6368367" y="2443221"/>
                  <a:pt x="6375428" y="2443221"/>
                </a:cubicBezTo>
                <a:cubicBezTo>
                  <a:pt x="6382488" y="2443221"/>
                  <a:pt x="6386018" y="2446752"/>
                  <a:pt x="6386018" y="2453812"/>
                </a:cubicBezTo>
                <a:cubicBezTo>
                  <a:pt x="6393079" y="2460871"/>
                  <a:pt x="6414259" y="2467933"/>
                  <a:pt x="6449560" y="2474992"/>
                </a:cubicBezTo>
                <a:lnTo>
                  <a:pt x="6460150" y="2485583"/>
                </a:lnTo>
                <a:lnTo>
                  <a:pt x="6481332" y="2485583"/>
                </a:lnTo>
                <a:cubicBezTo>
                  <a:pt x="6495451" y="2485583"/>
                  <a:pt x="6513102" y="2489114"/>
                  <a:pt x="6534284" y="2496173"/>
                </a:cubicBezTo>
                <a:cubicBezTo>
                  <a:pt x="6555464" y="2503233"/>
                  <a:pt x="6573115" y="2506764"/>
                  <a:pt x="6587236" y="2506764"/>
                </a:cubicBezTo>
                <a:cubicBezTo>
                  <a:pt x="6594296" y="2513823"/>
                  <a:pt x="6601355" y="2517354"/>
                  <a:pt x="6608416" y="2517354"/>
                </a:cubicBezTo>
                <a:cubicBezTo>
                  <a:pt x="6608416" y="2517354"/>
                  <a:pt x="6611946" y="2517354"/>
                  <a:pt x="6619006" y="2517354"/>
                </a:cubicBezTo>
                <a:cubicBezTo>
                  <a:pt x="6626067" y="2517354"/>
                  <a:pt x="6633127" y="2520885"/>
                  <a:pt x="6640188" y="2527944"/>
                </a:cubicBezTo>
                <a:lnTo>
                  <a:pt x="6650778" y="2538535"/>
                </a:lnTo>
                <a:lnTo>
                  <a:pt x="6640188" y="2538535"/>
                </a:lnTo>
                <a:lnTo>
                  <a:pt x="6629598" y="2538535"/>
                </a:lnTo>
                <a:lnTo>
                  <a:pt x="6619006" y="2538535"/>
                </a:lnTo>
                <a:cubicBezTo>
                  <a:pt x="6626067" y="2545596"/>
                  <a:pt x="6627832" y="2550890"/>
                  <a:pt x="6624302" y="2554421"/>
                </a:cubicBezTo>
                <a:cubicBezTo>
                  <a:pt x="6620772" y="2557952"/>
                  <a:pt x="6617242" y="2559716"/>
                  <a:pt x="6613711" y="2559716"/>
                </a:cubicBezTo>
                <a:cubicBezTo>
                  <a:pt x="6610182" y="2559716"/>
                  <a:pt x="6608416" y="2556185"/>
                  <a:pt x="6608416" y="2549125"/>
                </a:cubicBezTo>
                <a:lnTo>
                  <a:pt x="6576646" y="2538535"/>
                </a:lnTo>
                <a:lnTo>
                  <a:pt x="6513102" y="2517354"/>
                </a:lnTo>
                <a:lnTo>
                  <a:pt x="6460150" y="2506764"/>
                </a:lnTo>
                <a:cubicBezTo>
                  <a:pt x="6460150" y="2506764"/>
                  <a:pt x="6458384" y="2503233"/>
                  <a:pt x="6454855" y="2496173"/>
                </a:cubicBezTo>
                <a:cubicBezTo>
                  <a:pt x="6451326" y="2489114"/>
                  <a:pt x="6449560" y="2483818"/>
                  <a:pt x="6449560" y="2480287"/>
                </a:cubicBezTo>
                <a:cubicBezTo>
                  <a:pt x="6449560" y="2476757"/>
                  <a:pt x="6446031" y="2474992"/>
                  <a:pt x="6438970" y="2474992"/>
                </a:cubicBezTo>
                <a:cubicBezTo>
                  <a:pt x="6431909" y="2474992"/>
                  <a:pt x="6430144" y="2478523"/>
                  <a:pt x="6433675" y="2485583"/>
                </a:cubicBezTo>
                <a:cubicBezTo>
                  <a:pt x="6437204" y="2492643"/>
                  <a:pt x="6433675" y="2497938"/>
                  <a:pt x="6423084" y="2501469"/>
                </a:cubicBezTo>
                <a:cubicBezTo>
                  <a:pt x="6412494" y="2504999"/>
                  <a:pt x="6407198" y="2506764"/>
                  <a:pt x="6407198" y="2506764"/>
                </a:cubicBezTo>
                <a:cubicBezTo>
                  <a:pt x="6400138" y="2506764"/>
                  <a:pt x="6396608" y="2510294"/>
                  <a:pt x="6396608" y="2517354"/>
                </a:cubicBezTo>
                <a:cubicBezTo>
                  <a:pt x="6389547" y="2524414"/>
                  <a:pt x="6382488" y="2524414"/>
                  <a:pt x="6375428" y="2517354"/>
                </a:cubicBezTo>
                <a:cubicBezTo>
                  <a:pt x="6368367" y="2517354"/>
                  <a:pt x="6364836" y="2517354"/>
                  <a:pt x="6364836" y="2517354"/>
                </a:cubicBezTo>
                <a:cubicBezTo>
                  <a:pt x="6364836" y="2517354"/>
                  <a:pt x="6363072" y="2515589"/>
                  <a:pt x="6359542" y="2512058"/>
                </a:cubicBezTo>
                <a:cubicBezTo>
                  <a:pt x="6356012" y="2508529"/>
                  <a:pt x="6354246" y="2506764"/>
                  <a:pt x="6354246" y="2506764"/>
                </a:cubicBezTo>
                <a:cubicBezTo>
                  <a:pt x="6354246" y="2499704"/>
                  <a:pt x="6352480" y="2496173"/>
                  <a:pt x="6348950" y="2496173"/>
                </a:cubicBezTo>
                <a:cubicBezTo>
                  <a:pt x="6345422" y="2496173"/>
                  <a:pt x="6343656" y="2496173"/>
                  <a:pt x="6343656" y="2496173"/>
                </a:cubicBezTo>
                <a:lnTo>
                  <a:pt x="6333066" y="2485583"/>
                </a:lnTo>
                <a:cubicBezTo>
                  <a:pt x="6333066" y="2478523"/>
                  <a:pt x="6333066" y="2471462"/>
                  <a:pt x="6333066" y="2464402"/>
                </a:cubicBezTo>
                <a:cubicBezTo>
                  <a:pt x="6333066" y="2450281"/>
                  <a:pt x="6322476" y="2443221"/>
                  <a:pt x="6301294" y="2443221"/>
                </a:cubicBezTo>
                <a:cubicBezTo>
                  <a:pt x="6294234" y="2443221"/>
                  <a:pt x="6287174" y="2439691"/>
                  <a:pt x="6280114" y="2432631"/>
                </a:cubicBezTo>
                <a:lnTo>
                  <a:pt x="6285409" y="2432631"/>
                </a:lnTo>
                <a:cubicBezTo>
                  <a:pt x="6288938" y="2432631"/>
                  <a:pt x="6290704" y="2432631"/>
                  <a:pt x="6290704" y="2432631"/>
                </a:cubicBezTo>
                <a:cubicBezTo>
                  <a:pt x="6297765" y="2432631"/>
                  <a:pt x="6311884" y="2432631"/>
                  <a:pt x="6333066" y="2432631"/>
                </a:cubicBezTo>
                <a:close/>
                <a:moveTo>
                  <a:pt x="6333066" y="2416746"/>
                </a:moveTo>
                <a:cubicBezTo>
                  <a:pt x="6336595" y="2416746"/>
                  <a:pt x="6340126" y="2418510"/>
                  <a:pt x="6343656" y="2422040"/>
                </a:cubicBezTo>
                <a:lnTo>
                  <a:pt x="6333066" y="2422040"/>
                </a:lnTo>
                <a:lnTo>
                  <a:pt x="6322476" y="2422040"/>
                </a:lnTo>
                <a:cubicBezTo>
                  <a:pt x="6326005" y="2418510"/>
                  <a:pt x="6329536" y="2416746"/>
                  <a:pt x="6333066" y="2416746"/>
                </a:cubicBezTo>
                <a:close/>
                <a:moveTo>
                  <a:pt x="6926129" y="2411450"/>
                </a:moveTo>
                <a:cubicBezTo>
                  <a:pt x="6933189" y="2411450"/>
                  <a:pt x="6943780" y="2413215"/>
                  <a:pt x="6957900" y="2416746"/>
                </a:cubicBezTo>
                <a:cubicBezTo>
                  <a:pt x="6972020" y="2420275"/>
                  <a:pt x="6982610" y="2422040"/>
                  <a:pt x="6989670" y="2422040"/>
                </a:cubicBezTo>
                <a:lnTo>
                  <a:pt x="6957900" y="2422040"/>
                </a:lnTo>
                <a:lnTo>
                  <a:pt x="6936718" y="2422040"/>
                </a:lnTo>
                <a:close/>
                <a:moveTo>
                  <a:pt x="6724910" y="2411450"/>
                </a:moveTo>
                <a:cubicBezTo>
                  <a:pt x="6724910" y="2418510"/>
                  <a:pt x="6726676" y="2422040"/>
                  <a:pt x="6730206" y="2422040"/>
                </a:cubicBezTo>
                <a:cubicBezTo>
                  <a:pt x="6733736" y="2422040"/>
                  <a:pt x="6735502" y="2422040"/>
                  <a:pt x="6735502" y="2422040"/>
                </a:cubicBezTo>
                <a:cubicBezTo>
                  <a:pt x="6735502" y="2429100"/>
                  <a:pt x="6733736" y="2432631"/>
                  <a:pt x="6730206" y="2432631"/>
                </a:cubicBezTo>
                <a:cubicBezTo>
                  <a:pt x="6726676" y="2432631"/>
                  <a:pt x="6724910" y="2432631"/>
                  <a:pt x="6724910" y="2432631"/>
                </a:cubicBezTo>
                <a:lnTo>
                  <a:pt x="6724910" y="2422040"/>
                </a:lnTo>
                <a:close/>
                <a:moveTo>
                  <a:pt x="6068305" y="2411450"/>
                </a:moveTo>
                <a:cubicBezTo>
                  <a:pt x="6068305" y="2411450"/>
                  <a:pt x="6073601" y="2411450"/>
                  <a:pt x="6084190" y="2411450"/>
                </a:cubicBezTo>
                <a:cubicBezTo>
                  <a:pt x="6094782" y="2411450"/>
                  <a:pt x="6103606" y="2411450"/>
                  <a:pt x="6110668" y="2411450"/>
                </a:cubicBezTo>
                <a:cubicBezTo>
                  <a:pt x="6124786" y="2418510"/>
                  <a:pt x="6135378" y="2422040"/>
                  <a:pt x="6142438" y="2422040"/>
                </a:cubicBezTo>
                <a:lnTo>
                  <a:pt x="6078895" y="2422040"/>
                </a:lnTo>
                <a:close/>
                <a:moveTo>
                  <a:pt x="5644689" y="2411450"/>
                </a:moveTo>
                <a:cubicBezTo>
                  <a:pt x="5651750" y="2411450"/>
                  <a:pt x="5655279" y="2414981"/>
                  <a:pt x="5655279" y="2422040"/>
                </a:cubicBezTo>
                <a:cubicBezTo>
                  <a:pt x="5655279" y="2422040"/>
                  <a:pt x="5653514" y="2423805"/>
                  <a:pt x="5649984" y="2427335"/>
                </a:cubicBezTo>
                <a:cubicBezTo>
                  <a:pt x="5646454" y="2430866"/>
                  <a:pt x="5641160" y="2429100"/>
                  <a:pt x="5634099" y="2422040"/>
                </a:cubicBezTo>
                <a:close/>
                <a:moveTo>
                  <a:pt x="7193536" y="2406154"/>
                </a:moveTo>
                <a:cubicBezTo>
                  <a:pt x="7195302" y="2406154"/>
                  <a:pt x="7197949" y="2407919"/>
                  <a:pt x="7201480" y="2411450"/>
                </a:cubicBezTo>
                <a:lnTo>
                  <a:pt x="7190889" y="2411450"/>
                </a:lnTo>
                <a:cubicBezTo>
                  <a:pt x="7190889" y="2407919"/>
                  <a:pt x="7191771" y="2406154"/>
                  <a:pt x="7193536" y="2406154"/>
                </a:cubicBezTo>
                <a:close/>
                <a:moveTo>
                  <a:pt x="6796396" y="2406154"/>
                </a:moveTo>
                <a:cubicBezTo>
                  <a:pt x="6798162" y="2406154"/>
                  <a:pt x="6799044" y="2407919"/>
                  <a:pt x="6799044" y="2411450"/>
                </a:cubicBezTo>
                <a:cubicBezTo>
                  <a:pt x="6799044" y="2411450"/>
                  <a:pt x="6795514" y="2411450"/>
                  <a:pt x="6788454" y="2411450"/>
                </a:cubicBezTo>
                <a:cubicBezTo>
                  <a:pt x="6791984" y="2407919"/>
                  <a:pt x="6794632" y="2406154"/>
                  <a:pt x="6796396" y="2406154"/>
                </a:cubicBezTo>
                <a:close/>
                <a:moveTo>
                  <a:pt x="6904948" y="2400860"/>
                </a:moveTo>
                <a:lnTo>
                  <a:pt x="6904948" y="2411450"/>
                </a:lnTo>
                <a:lnTo>
                  <a:pt x="6883766" y="2411450"/>
                </a:lnTo>
                <a:cubicBezTo>
                  <a:pt x="6890828" y="2404390"/>
                  <a:pt x="6897888" y="2400860"/>
                  <a:pt x="6904948" y="2400860"/>
                </a:cubicBezTo>
                <a:close/>
                <a:moveTo>
                  <a:pt x="6269524" y="2400860"/>
                </a:moveTo>
                <a:cubicBezTo>
                  <a:pt x="6276584" y="2400860"/>
                  <a:pt x="6280114" y="2402625"/>
                  <a:pt x="6280114" y="2406154"/>
                </a:cubicBezTo>
                <a:cubicBezTo>
                  <a:pt x="6280114" y="2409685"/>
                  <a:pt x="6276584" y="2411450"/>
                  <a:pt x="6269524" y="2411450"/>
                </a:cubicBezTo>
                <a:cubicBezTo>
                  <a:pt x="6269524" y="2404390"/>
                  <a:pt x="6269524" y="2400860"/>
                  <a:pt x="6269524" y="2400860"/>
                </a:cubicBezTo>
                <a:close/>
                <a:moveTo>
                  <a:pt x="6243046" y="2400860"/>
                </a:moveTo>
                <a:cubicBezTo>
                  <a:pt x="6246576" y="2400860"/>
                  <a:pt x="6250108" y="2400860"/>
                  <a:pt x="6253638" y="2400860"/>
                </a:cubicBezTo>
                <a:cubicBezTo>
                  <a:pt x="6257168" y="2400860"/>
                  <a:pt x="6255402" y="2404390"/>
                  <a:pt x="6248342" y="2411450"/>
                </a:cubicBezTo>
                <a:cubicBezTo>
                  <a:pt x="6241282" y="2418510"/>
                  <a:pt x="6237752" y="2418510"/>
                  <a:pt x="6237752" y="2411450"/>
                </a:cubicBezTo>
                <a:cubicBezTo>
                  <a:pt x="6237752" y="2404390"/>
                  <a:pt x="6239517" y="2400860"/>
                  <a:pt x="6243046" y="2400860"/>
                </a:cubicBezTo>
                <a:close/>
                <a:moveTo>
                  <a:pt x="6098752" y="2394241"/>
                </a:moveTo>
                <a:cubicBezTo>
                  <a:pt x="6099635" y="2395123"/>
                  <a:pt x="6100076" y="2397329"/>
                  <a:pt x="6100076" y="2400860"/>
                </a:cubicBezTo>
                <a:cubicBezTo>
                  <a:pt x="6093016" y="2400860"/>
                  <a:pt x="6089486" y="2400860"/>
                  <a:pt x="6089486" y="2400860"/>
                </a:cubicBezTo>
                <a:cubicBezTo>
                  <a:pt x="6089486" y="2400860"/>
                  <a:pt x="6091251" y="2399095"/>
                  <a:pt x="6094782" y="2395565"/>
                </a:cubicBezTo>
                <a:cubicBezTo>
                  <a:pt x="6096546" y="2393800"/>
                  <a:pt x="6097870" y="2393357"/>
                  <a:pt x="6098752" y="2394241"/>
                </a:cubicBezTo>
                <a:close/>
                <a:moveTo>
                  <a:pt x="6597826" y="2379679"/>
                </a:moveTo>
                <a:lnTo>
                  <a:pt x="6619006" y="2379679"/>
                </a:lnTo>
                <a:lnTo>
                  <a:pt x="6629598" y="2400860"/>
                </a:lnTo>
                <a:cubicBezTo>
                  <a:pt x="6629598" y="2400860"/>
                  <a:pt x="6631362" y="2400860"/>
                  <a:pt x="6634892" y="2400860"/>
                </a:cubicBezTo>
                <a:cubicBezTo>
                  <a:pt x="6638422" y="2400860"/>
                  <a:pt x="6643717" y="2400860"/>
                  <a:pt x="6650778" y="2400860"/>
                </a:cubicBezTo>
                <a:cubicBezTo>
                  <a:pt x="6657839" y="2400860"/>
                  <a:pt x="6661368" y="2400860"/>
                  <a:pt x="6661368" y="2400860"/>
                </a:cubicBezTo>
                <a:cubicBezTo>
                  <a:pt x="6661368" y="2400860"/>
                  <a:pt x="6661368" y="2397329"/>
                  <a:pt x="6661368" y="2390269"/>
                </a:cubicBezTo>
                <a:cubicBezTo>
                  <a:pt x="6661368" y="2390269"/>
                  <a:pt x="6664898" y="2390269"/>
                  <a:pt x="6671958" y="2390269"/>
                </a:cubicBezTo>
                <a:cubicBezTo>
                  <a:pt x="6679020" y="2390269"/>
                  <a:pt x="6679020" y="2393800"/>
                  <a:pt x="6671958" y="2400860"/>
                </a:cubicBezTo>
                <a:cubicBezTo>
                  <a:pt x="6671958" y="2400860"/>
                  <a:pt x="6675488" y="2400860"/>
                  <a:pt x="6682550" y="2400860"/>
                </a:cubicBezTo>
                <a:cubicBezTo>
                  <a:pt x="6689610" y="2400860"/>
                  <a:pt x="6693140" y="2404390"/>
                  <a:pt x="6693140" y="2411450"/>
                </a:cubicBezTo>
                <a:lnTo>
                  <a:pt x="6671958" y="2411450"/>
                </a:lnTo>
                <a:lnTo>
                  <a:pt x="6650778" y="2422040"/>
                </a:lnTo>
                <a:lnTo>
                  <a:pt x="6640188" y="2422040"/>
                </a:lnTo>
                <a:lnTo>
                  <a:pt x="6619006" y="2400860"/>
                </a:lnTo>
                <a:cubicBezTo>
                  <a:pt x="6619006" y="2393800"/>
                  <a:pt x="6615477" y="2388504"/>
                  <a:pt x="6608416" y="2384973"/>
                </a:cubicBezTo>
                <a:cubicBezTo>
                  <a:pt x="6601355" y="2381444"/>
                  <a:pt x="6597826" y="2379679"/>
                  <a:pt x="6597826" y="2379679"/>
                </a:cubicBezTo>
                <a:close/>
                <a:moveTo>
                  <a:pt x="6153028" y="2379679"/>
                </a:moveTo>
                <a:cubicBezTo>
                  <a:pt x="6153028" y="2379679"/>
                  <a:pt x="6167149" y="2383209"/>
                  <a:pt x="6195390" y="2390269"/>
                </a:cubicBezTo>
                <a:lnTo>
                  <a:pt x="6237752" y="2400860"/>
                </a:lnTo>
                <a:lnTo>
                  <a:pt x="6205980" y="2400860"/>
                </a:lnTo>
                <a:cubicBezTo>
                  <a:pt x="6198920" y="2400860"/>
                  <a:pt x="6191861" y="2400860"/>
                  <a:pt x="6184800" y="2400860"/>
                </a:cubicBezTo>
                <a:cubicBezTo>
                  <a:pt x="6177738" y="2400860"/>
                  <a:pt x="6170680" y="2400860"/>
                  <a:pt x="6163620" y="2400860"/>
                </a:cubicBezTo>
                <a:cubicBezTo>
                  <a:pt x="6163620" y="2400860"/>
                  <a:pt x="6163620" y="2399095"/>
                  <a:pt x="6163620" y="2395565"/>
                </a:cubicBezTo>
                <a:cubicBezTo>
                  <a:pt x="6163620" y="2392034"/>
                  <a:pt x="6160090" y="2390269"/>
                  <a:pt x="6153028" y="2390269"/>
                </a:cubicBezTo>
                <a:close/>
                <a:moveTo>
                  <a:pt x="6791101" y="2374383"/>
                </a:moveTo>
                <a:cubicBezTo>
                  <a:pt x="6789334" y="2374383"/>
                  <a:pt x="6788454" y="2376149"/>
                  <a:pt x="6788454" y="2379679"/>
                </a:cubicBezTo>
                <a:lnTo>
                  <a:pt x="6799044" y="2379679"/>
                </a:lnTo>
                <a:cubicBezTo>
                  <a:pt x="6795512" y="2376149"/>
                  <a:pt x="6792866" y="2374383"/>
                  <a:pt x="6791101" y="2374383"/>
                </a:cubicBezTo>
                <a:close/>
                <a:moveTo>
                  <a:pt x="7635686" y="2369088"/>
                </a:moveTo>
                <a:lnTo>
                  <a:pt x="7646278" y="2379679"/>
                </a:lnTo>
                <a:lnTo>
                  <a:pt x="7638334" y="2379679"/>
                </a:lnTo>
                <a:cubicBezTo>
                  <a:pt x="7633039" y="2379679"/>
                  <a:pt x="7628626" y="2379679"/>
                  <a:pt x="7625096" y="2379679"/>
                </a:cubicBezTo>
                <a:cubicBezTo>
                  <a:pt x="7632156" y="2379679"/>
                  <a:pt x="7633922" y="2377914"/>
                  <a:pt x="7630390" y="2374383"/>
                </a:cubicBezTo>
                <a:cubicBezTo>
                  <a:pt x="7626861" y="2370852"/>
                  <a:pt x="7628626" y="2369088"/>
                  <a:pt x="7635686" y="2369088"/>
                </a:cubicBezTo>
                <a:close/>
                <a:moveTo>
                  <a:pt x="7540374" y="2369088"/>
                </a:moveTo>
                <a:lnTo>
                  <a:pt x="7540374" y="2379679"/>
                </a:lnTo>
                <a:lnTo>
                  <a:pt x="7529782" y="2379679"/>
                </a:lnTo>
                <a:cubicBezTo>
                  <a:pt x="7529782" y="2372619"/>
                  <a:pt x="7533312" y="2369088"/>
                  <a:pt x="7540374" y="2369088"/>
                </a:cubicBezTo>
                <a:close/>
                <a:moveTo>
                  <a:pt x="7487420" y="2369088"/>
                </a:moveTo>
                <a:cubicBezTo>
                  <a:pt x="7487420" y="2369088"/>
                  <a:pt x="7490951" y="2369088"/>
                  <a:pt x="7498011" y="2369088"/>
                </a:cubicBezTo>
                <a:cubicBezTo>
                  <a:pt x="7505072" y="2369088"/>
                  <a:pt x="7508601" y="2369088"/>
                  <a:pt x="7508601" y="2369088"/>
                </a:cubicBezTo>
                <a:cubicBezTo>
                  <a:pt x="7508601" y="2369088"/>
                  <a:pt x="7505072" y="2372619"/>
                  <a:pt x="7498011" y="2379679"/>
                </a:cubicBezTo>
                <a:cubicBezTo>
                  <a:pt x="7490951" y="2379679"/>
                  <a:pt x="7487420" y="2379679"/>
                  <a:pt x="7487420" y="2379679"/>
                </a:cubicBezTo>
                <a:cubicBezTo>
                  <a:pt x="7487420" y="2379679"/>
                  <a:pt x="7487420" y="2376148"/>
                  <a:pt x="7487420" y="2369088"/>
                </a:cubicBezTo>
                <a:close/>
                <a:moveTo>
                  <a:pt x="5930630" y="2369088"/>
                </a:moveTo>
                <a:lnTo>
                  <a:pt x="5951812" y="2369088"/>
                </a:lnTo>
                <a:lnTo>
                  <a:pt x="5951812" y="2379679"/>
                </a:lnTo>
                <a:cubicBezTo>
                  <a:pt x="5944750" y="2379679"/>
                  <a:pt x="5937690" y="2376148"/>
                  <a:pt x="5930630" y="2369088"/>
                </a:cubicBezTo>
                <a:close/>
                <a:moveTo>
                  <a:pt x="5761183" y="2369088"/>
                </a:moveTo>
                <a:lnTo>
                  <a:pt x="5782364" y="2369088"/>
                </a:lnTo>
                <a:lnTo>
                  <a:pt x="5803545" y="2379679"/>
                </a:lnTo>
                <a:cubicBezTo>
                  <a:pt x="5803545" y="2379679"/>
                  <a:pt x="5801780" y="2381444"/>
                  <a:pt x="5798250" y="2384973"/>
                </a:cubicBezTo>
                <a:cubicBezTo>
                  <a:pt x="5794720" y="2388504"/>
                  <a:pt x="5791189" y="2388504"/>
                  <a:pt x="5787660" y="2384973"/>
                </a:cubicBezTo>
                <a:cubicBezTo>
                  <a:pt x="5784130" y="2381444"/>
                  <a:pt x="5778834" y="2379679"/>
                  <a:pt x="5771774" y="2379679"/>
                </a:cubicBezTo>
                <a:close/>
                <a:moveTo>
                  <a:pt x="5655279" y="2369088"/>
                </a:moveTo>
                <a:lnTo>
                  <a:pt x="5676460" y="2379679"/>
                </a:lnTo>
                <a:lnTo>
                  <a:pt x="5676460" y="2390269"/>
                </a:lnTo>
                <a:lnTo>
                  <a:pt x="5655279" y="2390269"/>
                </a:lnTo>
                <a:lnTo>
                  <a:pt x="5644689" y="2390269"/>
                </a:lnTo>
                <a:cubicBezTo>
                  <a:pt x="5644689" y="2390269"/>
                  <a:pt x="5648218" y="2386739"/>
                  <a:pt x="5655279" y="2379679"/>
                </a:cubicBezTo>
                <a:cubicBezTo>
                  <a:pt x="5655279" y="2372619"/>
                  <a:pt x="5655279" y="2369088"/>
                  <a:pt x="5655279" y="2369088"/>
                </a:cubicBezTo>
                <a:close/>
                <a:moveTo>
                  <a:pt x="5591737" y="2369088"/>
                </a:moveTo>
                <a:lnTo>
                  <a:pt x="5612918" y="2369088"/>
                </a:lnTo>
                <a:lnTo>
                  <a:pt x="5602327" y="2379679"/>
                </a:lnTo>
                <a:close/>
                <a:moveTo>
                  <a:pt x="7400050" y="2363793"/>
                </a:moveTo>
                <a:cubicBezTo>
                  <a:pt x="7401816" y="2363793"/>
                  <a:pt x="7402697" y="2365558"/>
                  <a:pt x="7402697" y="2369088"/>
                </a:cubicBezTo>
                <a:lnTo>
                  <a:pt x="7392107" y="2369088"/>
                </a:lnTo>
                <a:cubicBezTo>
                  <a:pt x="7395636" y="2365558"/>
                  <a:pt x="7398285" y="2363793"/>
                  <a:pt x="7400050" y="2363793"/>
                </a:cubicBezTo>
                <a:close/>
                <a:moveTo>
                  <a:pt x="7095574" y="2358498"/>
                </a:moveTo>
                <a:cubicBezTo>
                  <a:pt x="7095574" y="2358498"/>
                  <a:pt x="7099106" y="2358498"/>
                  <a:pt x="7106166" y="2358498"/>
                </a:cubicBezTo>
                <a:cubicBezTo>
                  <a:pt x="7113226" y="2358498"/>
                  <a:pt x="7116756" y="2358498"/>
                  <a:pt x="7116756" y="2358498"/>
                </a:cubicBezTo>
                <a:lnTo>
                  <a:pt x="7106166" y="2369088"/>
                </a:lnTo>
                <a:close/>
                <a:moveTo>
                  <a:pt x="6184800" y="2358498"/>
                </a:moveTo>
                <a:cubicBezTo>
                  <a:pt x="6184800" y="2358498"/>
                  <a:pt x="6188330" y="2358498"/>
                  <a:pt x="6195390" y="2358498"/>
                </a:cubicBezTo>
                <a:cubicBezTo>
                  <a:pt x="6195390" y="2358498"/>
                  <a:pt x="6195390" y="2360263"/>
                  <a:pt x="6195390" y="2363793"/>
                </a:cubicBezTo>
                <a:cubicBezTo>
                  <a:pt x="6195390" y="2367323"/>
                  <a:pt x="6195390" y="2369088"/>
                  <a:pt x="6195390" y="2369088"/>
                </a:cubicBezTo>
                <a:close/>
                <a:moveTo>
                  <a:pt x="6126553" y="2358498"/>
                </a:moveTo>
                <a:cubicBezTo>
                  <a:pt x="6130082" y="2358498"/>
                  <a:pt x="6133613" y="2362029"/>
                  <a:pt x="6137142" y="2369088"/>
                </a:cubicBezTo>
                <a:cubicBezTo>
                  <a:pt x="6140672" y="2376148"/>
                  <a:pt x="6135378" y="2379679"/>
                  <a:pt x="6121257" y="2379679"/>
                </a:cubicBezTo>
                <a:lnTo>
                  <a:pt x="6100076" y="2369088"/>
                </a:lnTo>
                <a:lnTo>
                  <a:pt x="6110668" y="2369088"/>
                </a:lnTo>
                <a:lnTo>
                  <a:pt x="6121257" y="2369088"/>
                </a:lnTo>
                <a:cubicBezTo>
                  <a:pt x="6121257" y="2362029"/>
                  <a:pt x="6123024" y="2358498"/>
                  <a:pt x="6126553" y="2358498"/>
                </a:cubicBezTo>
                <a:close/>
                <a:moveTo>
                  <a:pt x="5475243" y="2358498"/>
                </a:moveTo>
                <a:lnTo>
                  <a:pt x="5485833" y="2358498"/>
                </a:lnTo>
                <a:cubicBezTo>
                  <a:pt x="5499954" y="2365558"/>
                  <a:pt x="5507014" y="2369088"/>
                  <a:pt x="5507014" y="2369088"/>
                </a:cubicBezTo>
                <a:lnTo>
                  <a:pt x="5538785" y="2379679"/>
                </a:lnTo>
                <a:cubicBezTo>
                  <a:pt x="5545846" y="2379679"/>
                  <a:pt x="5552906" y="2379679"/>
                  <a:pt x="5559966" y="2379679"/>
                </a:cubicBezTo>
                <a:cubicBezTo>
                  <a:pt x="5567026" y="2379679"/>
                  <a:pt x="5574087" y="2379679"/>
                  <a:pt x="5581147" y="2379679"/>
                </a:cubicBezTo>
                <a:lnTo>
                  <a:pt x="5517604" y="2390269"/>
                </a:lnTo>
                <a:cubicBezTo>
                  <a:pt x="5510544" y="2383209"/>
                  <a:pt x="5503483" y="2379679"/>
                  <a:pt x="5496423" y="2379679"/>
                </a:cubicBezTo>
                <a:close/>
                <a:moveTo>
                  <a:pt x="7892505" y="2353202"/>
                </a:moveTo>
                <a:cubicBezTo>
                  <a:pt x="7897801" y="2353202"/>
                  <a:pt x="7903977" y="2354967"/>
                  <a:pt x="7911038" y="2358498"/>
                </a:cubicBezTo>
                <a:cubicBezTo>
                  <a:pt x="7925157" y="2365558"/>
                  <a:pt x="7932219" y="2369088"/>
                  <a:pt x="7932219" y="2369088"/>
                </a:cubicBezTo>
                <a:lnTo>
                  <a:pt x="7953398" y="2379679"/>
                </a:lnTo>
                <a:lnTo>
                  <a:pt x="7963990" y="2379679"/>
                </a:lnTo>
                <a:cubicBezTo>
                  <a:pt x="7956928" y="2379679"/>
                  <a:pt x="7953398" y="2383209"/>
                  <a:pt x="7953398" y="2390269"/>
                </a:cubicBezTo>
                <a:cubicBezTo>
                  <a:pt x="7953398" y="2390269"/>
                  <a:pt x="7956928" y="2392034"/>
                  <a:pt x="7963990" y="2395565"/>
                </a:cubicBezTo>
                <a:cubicBezTo>
                  <a:pt x="7971050" y="2399095"/>
                  <a:pt x="7978109" y="2400860"/>
                  <a:pt x="7985171" y="2400860"/>
                </a:cubicBezTo>
                <a:lnTo>
                  <a:pt x="8069894" y="2443221"/>
                </a:lnTo>
                <a:cubicBezTo>
                  <a:pt x="8112254" y="2464402"/>
                  <a:pt x="8147556" y="2478523"/>
                  <a:pt x="8175798" y="2485583"/>
                </a:cubicBezTo>
                <a:cubicBezTo>
                  <a:pt x="8189917" y="2492643"/>
                  <a:pt x="8205802" y="2503233"/>
                  <a:pt x="8223454" y="2517354"/>
                </a:cubicBezTo>
                <a:cubicBezTo>
                  <a:pt x="8241106" y="2531475"/>
                  <a:pt x="8249931" y="2538535"/>
                  <a:pt x="8249931" y="2538535"/>
                </a:cubicBezTo>
                <a:cubicBezTo>
                  <a:pt x="8249931" y="2538535"/>
                  <a:pt x="8251695" y="2542066"/>
                  <a:pt x="8255225" y="2549125"/>
                </a:cubicBezTo>
                <a:cubicBezTo>
                  <a:pt x="8258756" y="2556185"/>
                  <a:pt x="8260521" y="2559716"/>
                  <a:pt x="8260521" y="2559716"/>
                </a:cubicBezTo>
                <a:lnTo>
                  <a:pt x="8249931" y="2559716"/>
                </a:lnTo>
                <a:lnTo>
                  <a:pt x="8228750" y="2549125"/>
                </a:lnTo>
                <a:cubicBezTo>
                  <a:pt x="8221689" y="2556185"/>
                  <a:pt x="8216394" y="2557952"/>
                  <a:pt x="8212864" y="2554421"/>
                </a:cubicBezTo>
                <a:cubicBezTo>
                  <a:pt x="8209335" y="2550890"/>
                  <a:pt x="8207569" y="2547360"/>
                  <a:pt x="8207569" y="2543831"/>
                </a:cubicBezTo>
                <a:cubicBezTo>
                  <a:pt x="8207569" y="2540300"/>
                  <a:pt x="8200508" y="2533240"/>
                  <a:pt x="8186387" y="2522650"/>
                </a:cubicBezTo>
                <a:cubicBezTo>
                  <a:pt x="8172268" y="2512058"/>
                  <a:pt x="8161677" y="2510294"/>
                  <a:pt x="8154617" y="2517354"/>
                </a:cubicBezTo>
                <a:cubicBezTo>
                  <a:pt x="8161677" y="2524414"/>
                  <a:pt x="8165206" y="2527944"/>
                  <a:pt x="8165206" y="2527944"/>
                </a:cubicBezTo>
                <a:lnTo>
                  <a:pt x="8112254" y="2485583"/>
                </a:lnTo>
                <a:cubicBezTo>
                  <a:pt x="8112254" y="2478523"/>
                  <a:pt x="8091075" y="2467933"/>
                  <a:pt x="8048712" y="2453812"/>
                </a:cubicBezTo>
                <a:lnTo>
                  <a:pt x="8016942" y="2432631"/>
                </a:lnTo>
                <a:cubicBezTo>
                  <a:pt x="8009880" y="2432631"/>
                  <a:pt x="8004586" y="2430866"/>
                  <a:pt x="8001056" y="2427335"/>
                </a:cubicBezTo>
                <a:cubicBezTo>
                  <a:pt x="7997527" y="2423805"/>
                  <a:pt x="7993994" y="2422040"/>
                  <a:pt x="7990465" y="2422040"/>
                </a:cubicBezTo>
                <a:cubicBezTo>
                  <a:pt x="7986935" y="2422040"/>
                  <a:pt x="7981640" y="2422040"/>
                  <a:pt x="7974579" y="2422040"/>
                </a:cubicBezTo>
                <a:cubicBezTo>
                  <a:pt x="7974579" y="2414981"/>
                  <a:pt x="7971050" y="2411450"/>
                  <a:pt x="7963990" y="2411450"/>
                </a:cubicBezTo>
                <a:cubicBezTo>
                  <a:pt x="7956928" y="2411450"/>
                  <a:pt x="7953398" y="2411450"/>
                  <a:pt x="7953398" y="2411450"/>
                </a:cubicBezTo>
                <a:cubicBezTo>
                  <a:pt x="7946338" y="2404390"/>
                  <a:pt x="7942808" y="2400860"/>
                  <a:pt x="7942808" y="2400860"/>
                </a:cubicBezTo>
                <a:cubicBezTo>
                  <a:pt x="7935748" y="2400860"/>
                  <a:pt x="7928688" y="2397329"/>
                  <a:pt x="7921627" y="2390269"/>
                </a:cubicBezTo>
                <a:lnTo>
                  <a:pt x="7911038" y="2379679"/>
                </a:lnTo>
                <a:lnTo>
                  <a:pt x="7879267" y="2358498"/>
                </a:lnTo>
                <a:cubicBezTo>
                  <a:pt x="7882796" y="2354967"/>
                  <a:pt x="7887209" y="2353202"/>
                  <a:pt x="7892505" y="2353202"/>
                </a:cubicBezTo>
                <a:close/>
                <a:moveTo>
                  <a:pt x="7180299" y="2347908"/>
                </a:moveTo>
                <a:lnTo>
                  <a:pt x="7212070" y="2358498"/>
                </a:lnTo>
                <a:cubicBezTo>
                  <a:pt x="7219130" y="2365558"/>
                  <a:pt x="7224426" y="2369088"/>
                  <a:pt x="7227956" y="2369088"/>
                </a:cubicBezTo>
                <a:cubicBezTo>
                  <a:pt x="7231485" y="2369088"/>
                  <a:pt x="7233251" y="2372619"/>
                  <a:pt x="7233251" y="2379679"/>
                </a:cubicBezTo>
                <a:lnTo>
                  <a:pt x="7190889" y="2379679"/>
                </a:lnTo>
                <a:cubicBezTo>
                  <a:pt x="7190889" y="2372619"/>
                  <a:pt x="7187360" y="2369088"/>
                  <a:pt x="7180299" y="2369088"/>
                </a:cubicBezTo>
                <a:cubicBezTo>
                  <a:pt x="7180299" y="2362029"/>
                  <a:pt x="7183828" y="2358498"/>
                  <a:pt x="7190889" y="2358498"/>
                </a:cubicBezTo>
                <a:lnTo>
                  <a:pt x="7180299" y="2358498"/>
                </a:lnTo>
                <a:close/>
                <a:moveTo>
                  <a:pt x="5835316" y="2337317"/>
                </a:moveTo>
                <a:lnTo>
                  <a:pt x="5856497" y="2347908"/>
                </a:lnTo>
                <a:cubicBezTo>
                  <a:pt x="5849436" y="2347908"/>
                  <a:pt x="5838847" y="2347908"/>
                  <a:pt x="5824726" y="2347908"/>
                </a:cubicBezTo>
                <a:close/>
                <a:moveTo>
                  <a:pt x="5533490" y="2337317"/>
                </a:moveTo>
                <a:cubicBezTo>
                  <a:pt x="5537020" y="2337317"/>
                  <a:pt x="5538785" y="2337317"/>
                  <a:pt x="5538785" y="2337317"/>
                </a:cubicBezTo>
                <a:lnTo>
                  <a:pt x="5517604" y="2358498"/>
                </a:lnTo>
                <a:lnTo>
                  <a:pt x="5517604" y="2347908"/>
                </a:lnTo>
                <a:cubicBezTo>
                  <a:pt x="5524664" y="2340848"/>
                  <a:pt x="5529960" y="2337317"/>
                  <a:pt x="5533490" y="2337317"/>
                </a:cubicBezTo>
                <a:close/>
                <a:moveTo>
                  <a:pt x="7450355" y="2332021"/>
                </a:moveTo>
                <a:cubicBezTo>
                  <a:pt x="7453884" y="2332021"/>
                  <a:pt x="7455649" y="2333787"/>
                  <a:pt x="7455649" y="2337317"/>
                </a:cubicBezTo>
                <a:lnTo>
                  <a:pt x="7445059" y="2347908"/>
                </a:lnTo>
                <a:lnTo>
                  <a:pt x="7434468" y="2337317"/>
                </a:lnTo>
                <a:cubicBezTo>
                  <a:pt x="7441528" y="2333787"/>
                  <a:pt x="7446824" y="2332021"/>
                  <a:pt x="7450355" y="2332021"/>
                </a:cubicBezTo>
                <a:close/>
                <a:moveTo>
                  <a:pt x="7274290" y="2330698"/>
                </a:moveTo>
                <a:cubicBezTo>
                  <a:pt x="7276937" y="2329815"/>
                  <a:pt x="7279142" y="2330256"/>
                  <a:pt x="7280908" y="2332021"/>
                </a:cubicBezTo>
                <a:cubicBezTo>
                  <a:pt x="7284437" y="2335552"/>
                  <a:pt x="7284437" y="2339082"/>
                  <a:pt x="7280908" y="2342612"/>
                </a:cubicBezTo>
                <a:cubicBezTo>
                  <a:pt x="7277378" y="2346143"/>
                  <a:pt x="7272082" y="2347908"/>
                  <a:pt x="7265022" y="2347908"/>
                </a:cubicBezTo>
                <a:lnTo>
                  <a:pt x="7265022" y="2337317"/>
                </a:lnTo>
                <a:cubicBezTo>
                  <a:pt x="7268553" y="2333787"/>
                  <a:pt x="7271641" y="2331581"/>
                  <a:pt x="7274290" y="2330698"/>
                </a:cubicBezTo>
                <a:close/>
                <a:moveTo>
                  <a:pt x="7805134" y="2326727"/>
                </a:moveTo>
                <a:cubicBezTo>
                  <a:pt x="7805134" y="2326727"/>
                  <a:pt x="7808663" y="2326727"/>
                  <a:pt x="7815724" y="2326727"/>
                </a:cubicBezTo>
                <a:cubicBezTo>
                  <a:pt x="7815724" y="2326727"/>
                  <a:pt x="7815724" y="2330256"/>
                  <a:pt x="7815724" y="2337317"/>
                </a:cubicBezTo>
                <a:cubicBezTo>
                  <a:pt x="7815724" y="2337317"/>
                  <a:pt x="7813957" y="2337317"/>
                  <a:pt x="7810428" y="2337317"/>
                </a:cubicBezTo>
                <a:cubicBezTo>
                  <a:pt x="7806898" y="2337317"/>
                  <a:pt x="7805134" y="2337317"/>
                  <a:pt x="7805134" y="2337317"/>
                </a:cubicBezTo>
                <a:cubicBezTo>
                  <a:pt x="7805134" y="2330256"/>
                  <a:pt x="7805134" y="2326727"/>
                  <a:pt x="7805134" y="2326727"/>
                </a:cubicBezTo>
                <a:close/>
                <a:moveTo>
                  <a:pt x="7582734" y="2326727"/>
                </a:moveTo>
                <a:lnTo>
                  <a:pt x="7593326" y="2326727"/>
                </a:lnTo>
                <a:lnTo>
                  <a:pt x="7582734" y="2337317"/>
                </a:lnTo>
                <a:close/>
                <a:moveTo>
                  <a:pt x="7492716" y="2326727"/>
                </a:moveTo>
                <a:cubicBezTo>
                  <a:pt x="7503307" y="2326727"/>
                  <a:pt x="7512130" y="2326727"/>
                  <a:pt x="7519192" y="2326727"/>
                </a:cubicBezTo>
                <a:lnTo>
                  <a:pt x="7519192" y="2337317"/>
                </a:lnTo>
                <a:cubicBezTo>
                  <a:pt x="7490951" y="2344377"/>
                  <a:pt x="7476830" y="2344377"/>
                  <a:pt x="7476830" y="2337317"/>
                </a:cubicBezTo>
                <a:cubicBezTo>
                  <a:pt x="7476830" y="2330256"/>
                  <a:pt x="7482126" y="2326727"/>
                  <a:pt x="7492716" y="2326727"/>
                </a:cubicBezTo>
                <a:close/>
                <a:moveTo>
                  <a:pt x="7053214" y="2326727"/>
                </a:moveTo>
                <a:cubicBezTo>
                  <a:pt x="7060274" y="2326727"/>
                  <a:pt x="7063804" y="2330256"/>
                  <a:pt x="7063804" y="2337317"/>
                </a:cubicBezTo>
                <a:lnTo>
                  <a:pt x="7053214" y="2337317"/>
                </a:lnTo>
                <a:cubicBezTo>
                  <a:pt x="7046154" y="2330256"/>
                  <a:pt x="7046154" y="2326727"/>
                  <a:pt x="7053214" y="2326727"/>
                </a:cubicBezTo>
                <a:close/>
                <a:moveTo>
                  <a:pt x="5782364" y="2326727"/>
                </a:moveTo>
                <a:lnTo>
                  <a:pt x="5792954" y="2326727"/>
                </a:lnTo>
                <a:cubicBezTo>
                  <a:pt x="5800016" y="2326727"/>
                  <a:pt x="5805311" y="2328492"/>
                  <a:pt x="5808840" y="2332021"/>
                </a:cubicBezTo>
                <a:cubicBezTo>
                  <a:pt x="5812370" y="2335552"/>
                  <a:pt x="5814135" y="2337317"/>
                  <a:pt x="5814135" y="2337317"/>
                </a:cubicBezTo>
                <a:lnTo>
                  <a:pt x="5792954" y="2337317"/>
                </a:lnTo>
                <a:close/>
                <a:moveTo>
                  <a:pt x="5718822" y="2326727"/>
                </a:moveTo>
                <a:cubicBezTo>
                  <a:pt x="5725882" y="2326727"/>
                  <a:pt x="5725882" y="2330256"/>
                  <a:pt x="5718822" y="2337317"/>
                </a:cubicBezTo>
                <a:cubicBezTo>
                  <a:pt x="5718822" y="2337317"/>
                  <a:pt x="5718822" y="2339082"/>
                  <a:pt x="5718822" y="2342612"/>
                </a:cubicBezTo>
                <a:cubicBezTo>
                  <a:pt x="5718822" y="2346143"/>
                  <a:pt x="5722352" y="2347908"/>
                  <a:pt x="5729412" y="2347908"/>
                </a:cubicBezTo>
                <a:lnTo>
                  <a:pt x="5729412" y="2358498"/>
                </a:lnTo>
                <a:lnTo>
                  <a:pt x="5655279" y="2358498"/>
                </a:lnTo>
                <a:lnTo>
                  <a:pt x="5644689" y="2358498"/>
                </a:lnTo>
                <a:cubicBezTo>
                  <a:pt x="5644689" y="2358498"/>
                  <a:pt x="5644689" y="2356733"/>
                  <a:pt x="5644689" y="2353202"/>
                </a:cubicBezTo>
                <a:cubicBezTo>
                  <a:pt x="5644689" y="2349673"/>
                  <a:pt x="5641160" y="2347908"/>
                  <a:pt x="5634099" y="2347908"/>
                </a:cubicBezTo>
                <a:cubicBezTo>
                  <a:pt x="5627039" y="2347908"/>
                  <a:pt x="5623508" y="2347908"/>
                  <a:pt x="5623508" y="2347908"/>
                </a:cubicBezTo>
                <a:cubicBezTo>
                  <a:pt x="5623508" y="2347908"/>
                  <a:pt x="5621743" y="2347908"/>
                  <a:pt x="5618214" y="2347908"/>
                </a:cubicBezTo>
                <a:cubicBezTo>
                  <a:pt x="5614683" y="2347908"/>
                  <a:pt x="5609387" y="2344377"/>
                  <a:pt x="5602327" y="2337317"/>
                </a:cubicBezTo>
                <a:cubicBezTo>
                  <a:pt x="5616448" y="2337317"/>
                  <a:pt x="5634099" y="2340848"/>
                  <a:pt x="5655279" y="2347908"/>
                </a:cubicBezTo>
                <a:cubicBezTo>
                  <a:pt x="5690580" y="2347908"/>
                  <a:pt x="5708232" y="2344377"/>
                  <a:pt x="5708232" y="2337317"/>
                </a:cubicBezTo>
                <a:cubicBezTo>
                  <a:pt x="5708232" y="2330256"/>
                  <a:pt x="5711762" y="2326727"/>
                  <a:pt x="5718822" y="2326727"/>
                </a:cubicBezTo>
                <a:close/>
                <a:moveTo>
                  <a:pt x="5665870" y="2326727"/>
                </a:moveTo>
                <a:cubicBezTo>
                  <a:pt x="5665870" y="2326727"/>
                  <a:pt x="5665870" y="2330256"/>
                  <a:pt x="5665870" y="2337317"/>
                </a:cubicBezTo>
                <a:lnTo>
                  <a:pt x="5644689" y="2337317"/>
                </a:lnTo>
                <a:close/>
                <a:moveTo>
                  <a:pt x="6047124" y="2321431"/>
                </a:moveTo>
                <a:lnTo>
                  <a:pt x="6057716" y="2326727"/>
                </a:lnTo>
                <a:cubicBezTo>
                  <a:pt x="6054184" y="2326727"/>
                  <a:pt x="6051538" y="2326286"/>
                  <a:pt x="6049772" y="2325403"/>
                </a:cubicBezTo>
                <a:close/>
                <a:moveTo>
                  <a:pt x="7836904" y="2316136"/>
                </a:moveTo>
                <a:cubicBezTo>
                  <a:pt x="7836904" y="2323196"/>
                  <a:pt x="7843965" y="2330256"/>
                  <a:pt x="7858085" y="2337317"/>
                </a:cubicBezTo>
                <a:cubicBezTo>
                  <a:pt x="7865146" y="2344377"/>
                  <a:pt x="7868675" y="2349673"/>
                  <a:pt x="7868675" y="2353202"/>
                </a:cubicBezTo>
                <a:cubicBezTo>
                  <a:pt x="7868675" y="2356733"/>
                  <a:pt x="7865146" y="2358498"/>
                  <a:pt x="7858085" y="2358498"/>
                </a:cubicBezTo>
                <a:lnTo>
                  <a:pt x="7847494" y="2347908"/>
                </a:lnTo>
                <a:cubicBezTo>
                  <a:pt x="7840434" y="2340848"/>
                  <a:pt x="7836904" y="2335552"/>
                  <a:pt x="7836904" y="2332021"/>
                </a:cubicBezTo>
                <a:cubicBezTo>
                  <a:pt x="7836904" y="2328492"/>
                  <a:pt x="7833375" y="2326727"/>
                  <a:pt x="7826313" y="2326727"/>
                </a:cubicBezTo>
                <a:close/>
                <a:moveTo>
                  <a:pt x="7312678" y="2316136"/>
                </a:moveTo>
                <a:cubicBezTo>
                  <a:pt x="7316208" y="2316136"/>
                  <a:pt x="7317974" y="2316136"/>
                  <a:pt x="7317974" y="2316136"/>
                </a:cubicBezTo>
                <a:lnTo>
                  <a:pt x="7307384" y="2326727"/>
                </a:lnTo>
                <a:cubicBezTo>
                  <a:pt x="7300322" y="2326727"/>
                  <a:pt x="7298559" y="2324962"/>
                  <a:pt x="7302088" y="2321431"/>
                </a:cubicBezTo>
                <a:cubicBezTo>
                  <a:pt x="7305618" y="2317900"/>
                  <a:pt x="7309149" y="2316136"/>
                  <a:pt x="7312678" y="2316136"/>
                </a:cubicBezTo>
                <a:close/>
                <a:moveTo>
                  <a:pt x="7010852" y="2316136"/>
                </a:moveTo>
                <a:lnTo>
                  <a:pt x="7021443" y="2326727"/>
                </a:lnTo>
                <a:cubicBezTo>
                  <a:pt x="7021443" y="2333787"/>
                  <a:pt x="7017914" y="2337317"/>
                  <a:pt x="7010852" y="2337317"/>
                </a:cubicBezTo>
                <a:cubicBezTo>
                  <a:pt x="7003792" y="2330256"/>
                  <a:pt x="7000262" y="2326727"/>
                  <a:pt x="7000262" y="2326727"/>
                </a:cubicBezTo>
                <a:cubicBezTo>
                  <a:pt x="7000262" y="2319667"/>
                  <a:pt x="7003792" y="2316136"/>
                  <a:pt x="7010852" y="2316136"/>
                </a:cubicBezTo>
                <a:close/>
                <a:moveTo>
                  <a:pt x="6036534" y="2316136"/>
                </a:moveTo>
                <a:lnTo>
                  <a:pt x="6044477" y="2317461"/>
                </a:lnTo>
                <a:cubicBezTo>
                  <a:pt x="6046242" y="2318343"/>
                  <a:pt x="6047124" y="2319667"/>
                  <a:pt x="6047124" y="2321431"/>
                </a:cubicBezTo>
                <a:close/>
                <a:moveTo>
                  <a:pt x="6004764" y="2316136"/>
                </a:moveTo>
                <a:cubicBezTo>
                  <a:pt x="6004764" y="2323196"/>
                  <a:pt x="6004764" y="2326727"/>
                  <a:pt x="6004764" y="2326727"/>
                </a:cubicBezTo>
                <a:cubicBezTo>
                  <a:pt x="6011824" y="2326727"/>
                  <a:pt x="6015353" y="2324962"/>
                  <a:pt x="6015353" y="2321431"/>
                </a:cubicBezTo>
                <a:cubicBezTo>
                  <a:pt x="6015353" y="2317900"/>
                  <a:pt x="6011824" y="2316136"/>
                  <a:pt x="6004764" y="2316136"/>
                </a:cubicBezTo>
                <a:close/>
                <a:moveTo>
                  <a:pt x="5401110" y="2316136"/>
                </a:moveTo>
                <a:lnTo>
                  <a:pt x="5485833" y="2326727"/>
                </a:lnTo>
                <a:lnTo>
                  <a:pt x="5496423" y="2347908"/>
                </a:lnTo>
                <a:cubicBezTo>
                  <a:pt x="5496423" y="2347908"/>
                  <a:pt x="5491128" y="2346143"/>
                  <a:pt x="5480538" y="2342612"/>
                </a:cubicBezTo>
                <a:cubicBezTo>
                  <a:pt x="5469948" y="2339082"/>
                  <a:pt x="5459356" y="2335552"/>
                  <a:pt x="5448766" y="2332021"/>
                </a:cubicBezTo>
                <a:cubicBezTo>
                  <a:pt x="5438176" y="2328492"/>
                  <a:pt x="5427586" y="2324962"/>
                  <a:pt x="5416996" y="2321431"/>
                </a:cubicBezTo>
                <a:cubicBezTo>
                  <a:pt x="5406404" y="2317900"/>
                  <a:pt x="5401110" y="2316136"/>
                  <a:pt x="5401110" y="2316136"/>
                </a:cubicBezTo>
                <a:close/>
                <a:moveTo>
                  <a:pt x="7773361" y="2305546"/>
                </a:moveTo>
                <a:cubicBezTo>
                  <a:pt x="7780423" y="2305546"/>
                  <a:pt x="7783952" y="2305546"/>
                  <a:pt x="7783952" y="2305546"/>
                </a:cubicBezTo>
                <a:lnTo>
                  <a:pt x="7794542" y="2316136"/>
                </a:lnTo>
                <a:lnTo>
                  <a:pt x="7789248" y="2316136"/>
                </a:lnTo>
                <a:cubicBezTo>
                  <a:pt x="7785717" y="2316136"/>
                  <a:pt x="7783952" y="2316136"/>
                  <a:pt x="7783952" y="2316136"/>
                </a:cubicBezTo>
                <a:close/>
                <a:moveTo>
                  <a:pt x="7667457" y="2305546"/>
                </a:moveTo>
                <a:cubicBezTo>
                  <a:pt x="7674519" y="2305546"/>
                  <a:pt x="7678048" y="2305546"/>
                  <a:pt x="7678048" y="2305546"/>
                </a:cubicBezTo>
                <a:cubicBezTo>
                  <a:pt x="7678048" y="2305546"/>
                  <a:pt x="7679813" y="2307311"/>
                  <a:pt x="7683344" y="2310841"/>
                </a:cubicBezTo>
                <a:cubicBezTo>
                  <a:pt x="7686874" y="2314371"/>
                  <a:pt x="7692168" y="2316136"/>
                  <a:pt x="7699230" y="2316136"/>
                </a:cubicBezTo>
                <a:lnTo>
                  <a:pt x="7678048" y="2316136"/>
                </a:lnTo>
                <a:close/>
                <a:moveTo>
                  <a:pt x="7550963" y="2305546"/>
                </a:moveTo>
                <a:cubicBezTo>
                  <a:pt x="7550963" y="2305546"/>
                  <a:pt x="7554492" y="2305546"/>
                  <a:pt x="7561553" y="2305546"/>
                </a:cubicBezTo>
                <a:cubicBezTo>
                  <a:pt x="7561553" y="2312606"/>
                  <a:pt x="7558024" y="2316136"/>
                  <a:pt x="7550963" y="2316136"/>
                </a:cubicBezTo>
                <a:cubicBezTo>
                  <a:pt x="7550963" y="2309077"/>
                  <a:pt x="7550963" y="2305546"/>
                  <a:pt x="7550963" y="2305546"/>
                </a:cubicBezTo>
                <a:close/>
                <a:moveTo>
                  <a:pt x="5655279" y="2305546"/>
                </a:moveTo>
                <a:cubicBezTo>
                  <a:pt x="5662340" y="2305546"/>
                  <a:pt x="5669400" y="2309077"/>
                  <a:pt x="5676460" y="2316136"/>
                </a:cubicBezTo>
                <a:lnTo>
                  <a:pt x="5665870" y="2316136"/>
                </a:lnTo>
                <a:lnTo>
                  <a:pt x="5644689" y="2316136"/>
                </a:lnTo>
                <a:cubicBezTo>
                  <a:pt x="5644689" y="2309077"/>
                  <a:pt x="5648218" y="2305546"/>
                  <a:pt x="5655279" y="2305546"/>
                </a:cubicBezTo>
                <a:close/>
                <a:moveTo>
                  <a:pt x="4871588" y="2305546"/>
                </a:moveTo>
                <a:cubicBezTo>
                  <a:pt x="4878648" y="2305546"/>
                  <a:pt x="4882180" y="2309077"/>
                  <a:pt x="4882180" y="2316136"/>
                </a:cubicBezTo>
                <a:lnTo>
                  <a:pt x="4871588" y="2316136"/>
                </a:lnTo>
                <a:close/>
                <a:moveTo>
                  <a:pt x="4765684" y="2305546"/>
                </a:moveTo>
                <a:cubicBezTo>
                  <a:pt x="4772744" y="2305546"/>
                  <a:pt x="4776276" y="2305546"/>
                  <a:pt x="4776276" y="2305546"/>
                </a:cubicBezTo>
                <a:cubicBezTo>
                  <a:pt x="4776276" y="2305546"/>
                  <a:pt x="4776276" y="2309077"/>
                  <a:pt x="4776276" y="2316136"/>
                </a:cubicBezTo>
                <a:lnTo>
                  <a:pt x="4765684" y="2316136"/>
                </a:lnTo>
                <a:close/>
                <a:moveTo>
                  <a:pt x="6092134" y="2302237"/>
                </a:moveTo>
                <a:cubicBezTo>
                  <a:pt x="6097429" y="2300912"/>
                  <a:pt x="6110668" y="2305546"/>
                  <a:pt x="6131847" y="2316136"/>
                </a:cubicBezTo>
                <a:cubicBezTo>
                  <a:pt x="6167149" y="2330256"/>
                  <a:pt x="6188330" y="2337317"/>
                  <a:pt x="6195390" y="2337317"/>
                </a:cubicBezTo>
                <a:cubicBezTo>
                  <a:pt x="6202450" y="2337317"/>
                  <a:pt x="6205980" y="2340848"/>
                  <a:pt x="6205980" y="2347908"/>
                </a:cubicBezTo>
                <a:cubicBezTo>
                  <a:pt x="6198920" y="2347908"/>
                  <a:pt x="6191861" y="2347908"/>
                  <a:pt x="6184800" y="2347908"/>
                </a:cubicBezTo>
                <a:cubicBezTo>
                  <a:pt x="6177738" y="2347908"/>
                  <a:pt x="6168914" y="2346143"/>
                  <a:pt x="6158324" y="2342612"/>
                </a:cubicBezTo>
                <a:cubicBezTo>
                  <a:pt x="6147734" y="2339082"/>
                  <a:pt x="6135378" y="2333787"/>
                  <a:pt x="6121257" y="2326727"/>
                </a:cubicBezTo>
                <a:cubicBezTo>
                  <a:pt x="6100076" y="2312606"/>
                  <a:pt x="6089486" y="2305546"/>
                  <a:pt x="6089486" y="2305546"/>
                </a:cubicBezTo>
                <a:cubicBezTo>
                  <a:pt x="6089486" y="2303781"/>
                  <a:pt x="6090368" y="2302677"/>
                  <a:pt x="6092134" y="2302237"/>
                </a:cubicBezTo>
                <a:close/>
                <a:moveTo>
                  <a:pt x="6407198" y="2294956"/>
                </a:moveTo>
                <a:lnTo>
                  <a:pt x="6417788" y="2294956"/>
                </a:lnTo>
                <a:cubicBezTo>
                  <a:pt x="6424850" y="2302015"/>
                  <a:pt x="6426614" y="2305546"/>
                  <a:pt x="6423084" y="2305546"/>
                </a:cubicBezTo>
                <a:cubicBezTo>
                  <a:pt x="6419554" y="2305546"/>
                  <a:pt x="6417788" y="2305546"/>
                  <a:pt x="6417788" y="2305546"/>
                </a:cubicBezTo>
                <a:close/>
                <a:moveTo>
                  <a:pt x="5708232" y="2294956"/>
                </a:moveTo>
                <a:cubicBezTo>
                  <a:pt x="5708232" y="2294956"/>
                  <a:pt x="5711762" y="2294956"/>
                  <a:pt x="5718822" y="2294956"/>
                </a:cubicBezTo>
                <a:cubicBezTo>
                  <a:pt x="5725882" y="2294956"/>
                  <a:pt x="5729412" y="2296721"/>
                  <a:pt x="5729412" y="2300250"/>
                </a:cubicBezTo>
                <a:cubicBezTo>
                  <a:pt x="5729412" y="2303781"/>
                  <a:pt x="5725882" y="2305546"/>
                  <a:pt x="5718822" y="2305546"/>
                </a:cubicBezTo>
                <a:cubicBezTo>
                  <a:pt x="5718822" y="2305546"/>
                  <a:pt x="5717058" y="2303781"/>
                  <a:pt x="5713526" y="2300250"/>
                </a:cubicBezTo>
                <a:cubicBezTo>
                  <a:pt x="5709997" y="2296721"/>
                  <a:pt x="5708232" y="2294956"/>
                  <a:pt x="5708232" y="2294956"/>
                </a:cubicBezTo>
                <a:close/>
                <a:moveTo>
                  <a:pt x="7302088" y="2284365"/>
                </a:moveTo>
                <a:cubicBezTo>
                  <a:pt x="7305618" y="2284365"/>
                  <a:pt x="7307384" y="2284365"/>
                  <a:pt x="7307384" y="2284365"/>
                </a:cubicBezTo>
                <a:lnTo>
                  <a:pt x="7296793" y="2294956"/>
                </a:lnTo>
                <a:cubicBezTo>
                  <a:pt x="7296793" y="2287896"/>
                  <a:pt x="7298559" y="2284365"/>
                  <a:pt x="7302088" y="2284365"/>
                </a:cubicBezTo>
                <a:close/>
                <a:moveTo>
                  <a:pt x="5972991" y="2284365"/>
                </a:moveTo>
                <a:lnTo>
                  <a:pt x="5983582" y="2294956"/>
                </a:lnTo>
                <a:cubicBezTo>
                  <a:pt x="5997702" y="2302015"/>
                  <a:pt x="6008293" y="2305546"/>
                  <a:pt x="6015353" y="2305546"/>
                </a:cubicBezTo>
                <a:lnTo>
                  <a:pt x="6036534" y="2316136"/>
                </a:lnTo>
                <a:cubicBezTo>
                  <a:pt x="6036534" y="2316136"/>
                  <a:pt x="6036534" y="2319667"/>
                  <a:pt x="6036534" y="2326727"/>
                </a:cubicBezTo>
                <a:cubicBezTo>
                  <a:pt x="6036534" y="2333787"/>
                  <a:pt x="6036534" y="2337317"/>
                  <a:pt x="6036534" y="2337317"/>
                </a:cubicBezTo>
                <a:cubicBezTo>
                  <a:pt x="6036534" y="2337317"/>
                  <a:pt x="6040064" y="2337317"/>
                  <a:pt x="6047124" y="2337317"/>
                </a:cubicBezTo>
                <a:lnTo>
                  <a:pt x="6057716" y="2347908"/>
                </a:lnTo>
                <a:lnTo>
                  <a:pt x="6078895" y="2358498"/>
                </a:lnTo>
                <a:lnTo>
                  <a:pt x="6100076" y="2358498"/>
                </a:lnTo>
                <a:lnTo>
                  <a:pt x="6078895" y="2369088"/>
                </a:lnTo>
                <a:cubicBezTo>
                  <a:pt x="6064776" y="2362029"/>
                  <a:pt x="6054186" y="2358498"/>
                  <a:pt x="6047124" y="2358498"/>
                </a:cubicBezTo>
                <a:cubicBezTo>
                  <a:pt x="6047124" y="2358498"/>
                  <a:pt x="6047124" y="2354967"/>
                  <a:pt x="6047124" y="2347908"/>
                </a:cubicBezTo>
                <a:lnTo>
                  <a:pt x="6036534" y="2347908"/>
                </a:lnTo>
                <a:cubicBezTo>
                  <a:pt x="6036534" y="2354967"/>
                  <a:pt x="6029474" y="2356733"/>
                  <a:pt x="6015353" y="2353202"/>
                </a:cubicBezTo>
                <a:cubicBezTo>
                  <a:pt x="6001234" y="2349673"/>
                  <a:pt x="5992408" y="2346143"/>
                  <a:pt x="5988878" y="2342612"/>
                </a:cubicBezTo>
                <a:cubicBezTo>
                  <a:pt x="5985347" y="2339082"/>
                  <a:pt x="5976520" y="2337317"/>
                  <a:pt x="5962401" y="2337317"/>
                </a:cubicBezTo>
                <a:cubicBezTo>
                  <a:pt x="5948280" y="2337317"/>
                  <a:pt x="5941220" y="2337317"/>
                  <a:pt x="5941220" y="2337317"/>
                </a:cubicBezTo>
                <a:lnTo>
                  <a:pt x="5983582" y="2316136"/>
                </a:lnTo>
                <a:lnTo>
                  <a:pt x="5994172" y="2305546"/>
                </a:lnTo>
                <a:lnTo>
                  <a:pt x="5972991" y="2294956"/>
                </a:lnTo>
                <a:lnTo>
                  <a:pt x="5962401" y="2294956"/>
                </a:lnTo>
                <a:close/>
                <a:moveTo>
                  <a:pt x="4808046" y="2284365"/>
                </a:moveTo>
                <a:cubicBezTo>
                  <a:pt x="4808046" y="2291425"/>
                  <a:pt x="4808046" y="2294956"/>
                  <a:pt x="4808046" y="2294956"/>
                </a:cubicBezTo>
                <a:cubicBezTo>
                  <a:pt x="4800986" y="2294956"/>
                  <a:pt x="4797456" y="2294956"/>
                  <a:pt x="4797456" y="2294956"/>
                </a:cubicBezTo>
                <a:close/>
                <a:moveTo>
                  <a:pt x="7688638" y="2273775"/>
                </a:moveTo>
                <a:cubicBezTo>
                  <a:pt x="7695700" y="2273775"/>
                  <a:pt x="7702759" y="2273775"/>
                  <a:pt x="7709820" y="2273775"/>
                </a:cubicBezTo>
                <a:lnTo>
                  <a:pt x="7699230" y="2284365"/>
                </a:lnTo>
                <a:close/>
                <a:moveTo>
                  <a:pt x="7021443" y="2273775"/>
                </a:moveTo>
                <a:lnTo>
                  <a:pt x="7032033" y="2284365"/>
                </a:lnTo>
                <a:lnTo>
                  <a:pt x="7021443" y="2284365"/>
                </a:lnTo>
                <a:cubicBezTo>
                  <a:pt x="7021443" y="2284365"/>
                  <a:pt x="7021443" y="2280834"/>
                  <a:pt x="7021443" y="2273775"/>
                </a:cubicBezTo>
                <a:close/>
                <a:moveTo>
                  <a:pt x="6608416" y="2273775"/>
                </a:moveTo>
                <a:cubicBezTo>
                  <a:pt x="6608416" y="2273775"/>
                  <a:pt x="6611946" y="2277304"/>
                  <a:pt x="6619006" y="2284365"/>
                </a:cubicBezTo>
                <a:cubicBezTo>
                  <a:pt x="6611946" y="2284365"/>
                  <a:pt x="6608416" y="2284365"/>
                  <a:pt x="6608416" y="2284365"/>
                </a:cubicBezTo>
                <a:close/>
                <a:moveTo>
                  <a:pt x="5295206" y="2273775"/>
                </a:moveTo>
                <a:lnTo>
                  <a:pt x="5348158" y="2294956"/>
                </a:lnTo>
                <a:cubicBezTo>
                  <a:pt x="5355218" y="2294956"/>
                  <a:pt x="5358748" y="2294956"/>
                  <a:pt x="5358748" y="2294956"/>
                </a:cubicBezTo>
                <a:cubicBezTo>
                  <a:pt x="5358748" y="2294956"/>
                  <a:pt x="5362278" y="2294956"/>
                  <a:pt x="5369339" y="2294956"/>
                </a:cubicBezTo>
                <a:cubicBezTo>
                  <a:pt x="5369339" y="2294956"/>
                  <a:pt x="5369339" y="2298485"/>
                  <a:pt x="5369339" y="2305546"/>
                </a:cubicBezTo>
                <a:cubicBezTo>
                  <a:pt x="5369339" y="2305546"/>
                  <a:pt x="5360512" y="2305546"/>
                  <a:pt x="5342862" y="2305546"/>
                </a:cubicBezTo>
                <a:cubicBezTo>
                  <a:pt x="5325212" y="2305546"/>
                  <a:pt x="5314621" y="2302015"/>
                  <a:pt x="5311092" y="2294956"/>
                </a:cubicBezTo>
                <a:cubicBezTo>
                  <a:pt x="5307560" y="2287896"/>
                  <a:pt x="5302266" y="2284365"/>
                  <a:pt x="5295206" y="2284365"/>
                </a:cubicBezTo>
                <a:close/>
                <a:moveTo>
                  <a:pt x="8175798" y="2263184"/>
                </a:moveTo>
                <a:cubicBezTo>
                  <a:pt x="8175798" y="2263184"/>
                  <a:pt x="8177564" y="2263184"/>
                  <a:pt x="8181093" y="2263184"/>
                </a:cubicBezTo>
                <a:cubicBezTo>
                  <a:pt x="8184623" y="2263184"/>
                  <a:pt x="8186387" y="2264948"/>
                  <a:pt x="8186387" y="2268479"/>
                </a:cubicBezTo>
                <a:cubicBezTo>
                  <a:pt x="8186387" y="2272010"/>
                  <a:pt x="8182858" y="2273775"/>
                  <a:pt x="8175798" y="2273775"/>
                </a:cubicBezTo>
                <a:cubicBezTo>
                  <a:pt x="8175798" y="2266715"/>
                  <a:pt x="8175798" y="2263184"/>
                  <a:pt x="8175798" y="2263184"/>
                </a:cubicBezTo>
                <a:close/>
                <a:moveTo>
                  <a:pt x="6163620" y="2263184"/>
                </a:moveTo>
                <a:lnTo>
                  <a:pt x="6163620" y="2273775"/>
                </a:lnTo>
                <a:cubicBezTo>
                  <a:pt x="6170680" y="2273775"/>
                  <a:pt x="6174209" y="2272010"/>
                  <a:pt x="6174209" y="2268479"/>
                </a:cubicBezTo>
                <a:cubicBezTo>
                  <a:pt x="6174209" y="2264948"/>
                  <a:pt x="6174209" y="2263184"/>
                  <a:pt x="6174209" y="2263184"/>
                </a:cubicBezTo>
                <a:cubicBezTo>
                  <a:pt x="6174209" y="2263184"/>
                  <a:pt x="6170680" y="2263184"/>
                  <a:pt x="6163620" y="2263184"/>
                </a:cubicBezTo>
                <a:close/>
                <a:moveTo>
                  <a:pt x="5814135" y="2263184"/>
                </a:moveTo>
                <a:cubicBezTo>
                  <a:pt x="5814135" y="2270244"/>
                  <a:pt x="5821196" y="2273775"/>
                  <a:pt x="5835316" y="2273775"/>
                </a:cubicBezTo>
                <a:lnTo>
                  <a:pt x="5824726" y="2263184"/>
                </a:lnTo>
                <a:close/>
                <a:moveTo>
                  <a:pt x="5581147" y="2263184"/>
                </a:moveTo>
                <a:lnTo>
                  <a:pt x="5623508" y="2284365"/>
                </a:lnTo>
                <a:lnTo>
                  <a:pt x="5602327" y="2284365"/>
                </a:lnTo>
                <a:lnTo>
                  <a:pt x="5591737" y="2284365"/>
                </a:lnTo>
                <a:lnTo>
                  <a:pt x="5591737" y="2294956"/>
                </a:lnTo>
                <a:lnTo>
                  <a:pt x="5581147" y="2273775"/>
                </a:lnTo>
                <a:cubicBezTo>
                  <a:pt x="5581147" y="2266715"/>
                  <a:pt x="5581147" y="2263184"/>
                  <a:pt x="5581147" y="2263184"/>
                </a:cubicBezTo>
                <a:close/>
                <a:moveTo>
                  <a:pt x="5475243" y="2263184"/>
                </a:moveTo>
                <a:lnTo>
                  <a:pt x="5496423" y="2273775"/>
                </a:lnTo>
                <a:cubicBezTo>
                  <a:pt x="5489362" y="2273775"/>
                  <a:pt x="5485833" y="2273775"/>
                  <a:pt x="5485833" y="2273775"/>
                </a:cubicBezTo>
                <a:cubicBezTo>
                  <a:pt x="5471712" y="2273775"/>
                  <a:pt x="5468182" y="2277304"/>
                  <a:pt x="5475243" y="2284365"/>
                </a:cubicBezTo>
                <a:cubicBezTo>
                  <a:pt x="5482304" y="2291425"/>
                  <a:pt x="5482304" y="2294956"/>
                  <a:pt x="5475243" y="2294956"/>
                </a:cubicBezTo>
                <a:cubicBezTo>
                  <a:pt x="5468182" y="2294956"/>
                  <a:pt x="5464652" y="2293190"/>
                  <a:pt x="5464652" y="2289660"/>
                </a:cubicBezTo>
                <a:cubicBezTo>
                  <a:pt x="5464652" y="2286129"/>
                  <a:pt x="5464652" y="2284365"/>
                  <a:pt x="5464652" y="2284365"/>
                </a:cubicBezTo>
                <a:lnTo>
                  <a:pt x="5464652" y="2273775"/>
                </a:lnTo>
                <a:close/>
                <a:moveTo>
                  <a:pt x="8165206" y="2252594"/>
                </a:moveTo>
                <a:cubicBezTo>
                  <a:pt x="8165206" y="2252594"/>
                  <a:pt x="8165206" y="2256125"/>
                  <a:pt x="8165206" y="2263184"/>
                </a:cubicBezTo>
                <a:cubicBezTo>
                  <a:pt x="8158146" y="2263184"/>
                  <a:pt x="8154617" y="2263184"/>
                  <a:pt x="8154617" y="2263184"/>
                </a:cubicBezTo>
                <a:close/>
                <a:moveTo>
                  <a:pt x="7190889" y="2252594"/>
                </a:moveTo>
                <a:cubicBezTo>
                  <a:pt x="7190889" y="2252594"/>
                  <a:pt x="7190889" y="2256125"/>
                  <a:pt x="7190889" y="2263184"/>
                </a:cubicBezTo>
                <a:cubicBezTo>
                  <a:pt x="7190889" y="2270244"/>
                  <a:pt x="7194418" y="2270244"/>
                  <a:pt x="7201480" y="2263184"/>
                </a:cubicBezTo>
                <a:cubicBezTo>
                  <a:pt x="7208540" y="2263184"/>
                  <a:pt x="7212070" y="2259654"/>
                  <a:pt x="7212070" y="2252594"/>
                </a:cubicBezTo>
                <a:cubicBezTo>
                  <a:pt x="7212070" y="2252594"/>
                  <a:pt x="7208540" y="2252594"/>
                  <a:pt x="7201480" y="2252594"/>
                </a:cubicBezTo>
                <a:cubicBezTo>
                  <a:pt x="7194418" y="2252594"/>
                  <a:pt x="7190889" y="2252594"/>
                  <a:pt x="7190889" y="2252594"/>
                </a:cubicBezTo>
                <a:close/>
                <a:moveTo>
                  <a:pt x="7047918" y="2252594"/>
                </a:moveTo>
                <a:cubicBezTo>
                  <a:pt x="7051448" y="2252594"/>
                  <a:pt x="7053214" y="2252594"/>
                  <a:pt x="7053214" y="2252594"/>
                </a:cubicBezTo>
                <a:lnTo>
                  <a:pt x="7042622" y="2263184"/>
                </a:lnTo>
                <a:cubicBezTo>
                  <a:pt x="7035562" y="2263184"/>
                  <a:pt x="7033799" y="2261419"/>
                  <a:pt x="7037328" y="2257889"/>
                </a:cubicBezTo>
                <a:cubicBezTo>
                  <a:pt x="7040858" y="2254359"/>
                  <a:pt x="7044389" y="2252594"/>
                  <a:pt x="7047918" y="2252594"/>
                </a:cubicBezTo>
                <a:close/>
                <a:moveTo>
                  <a:pt x="6735502" y="2252594"/>
                </a:moveTo>
                <a:cubicBezTo>
                  <a:pt x="6735502" y="2252594"/>
                  <a:pt x="6737266" y="2254359"/>
                  <a:pt x="6740796" y="2257889"/>
                </a:cubicBezTo>
                <a:cubicBezTo>
                  <a:pt x="6744326" y="2261419"/>
                  <a:pt x="6746092" y="2263184"/>
                  <a:pt x="6746092" y="2263184"/>
                </a:cubicBezTo>
                <a:cubicBezTo>
                  <a:pt x="6739032" y="2263184"/>
                  <a:pt x="6735502" y="2263184"/>
                  <a:pt x="6735502" y="2263184"/>
                </a:cubicBezTo>
                <a:close/>
                <a:moveTo>
                  <a:pt x="6714320" y="2252594"/>
                </a:moveTo>
                <a:cubicBezTo>
                  <a:pt x="6721381" y="2252594"/>
                  <a:pt x="6724910" y="2254359"/>
                  <a:pt x="6724910" y="2257889"/>
                </a:cubicBezTo>
                <a:cubicBezTo>
                  <a:pt x="6724910" y="2261419"/>
                  <a:pt x="6721381" y="2263184"/>
                  <a:pt x="6714320" y="2263184"/>
                </a:cubicBezTo>
                <a:cubicBezTo>
                  <a:pt x="6714320" y="2263184"/>
                  <a:pt x="6714320" y="2259654"/>
                  <a:pt x="6714320" y="2252594"/>
                </a:cubicBezTo>
                <a:close/>
                <a:moveTo>
                  <a:pt x="6401903" y="2252594"/>
                </a:moveTo>
                <a:cubicBezTo>
                  <a:pt x="6405432" y="2252594"/>
                  <a:pt x="6407198" y="2254359"/>
                  <a:pt x="6407198" y="2257889"/>
                </a:cubicBezTo>
                <a:cubicBezTo>
                  <a:pt x="6407198" y="2261419"/>
                  <a:pt x="6410728" y="2263184"/>
                  <a:pt x="6417788" y="2263184"/>
                </a:cubicBezTo>
                <a:cubicBezTo>
                  <a:pt x="6424850" y="2263184"/>
                  <a:pt x="6430144" y="2266715"/>
                  <a:pt x="6433675" y="2273775"/>
                </a:cubicBezTo>
                <a:cubicBezTo>
                  <a:pt x="6437204" y="2280834"/>
                  <a:pt x="6444265" y="2284365"/>
                  <a:pt x="6454855" y="2284365"/>
                </a:cubicBezTo>
                <a:cubicBezTo>
                  <a:pt x="6465446" y="2284365"/>
                  <a:pt x="6472506" y="2286129"/>
                  <a:pt x="6476036" y="2289660"/>
                </a:cubicBezTo>
                <a:cubicBezTo>
                  <a:pt x="6479566" y="2293190"/>
                  <a:pt x="6483098" y="2294956"/>
                  <a:pt x="6486627" y="2294956"/>
                </a:cubicBezTo>
                <a:cubicBezTo>
                  <a:pt x="6490156" y="2294956"/>
                  <a:pt x="6502512" y="2296721"/>
                  <a:pt x="6523694" y="2300250"/>
                </a:cubicBezTo>
                <a:cubicBezTo>
                  <a:pt x="6544874" y="2303781"/>
                  <a:pt x="6558994" y="2309077"/>
                  <a:pt x="6566054" y="2316136"/>
                </a:cubicBezTo>
                <a:lnTo>
                  <a:pt x="6576646" y="2316136"/>
                </a:lnTo>
                <a:cubicBezTo>
                  <a:pt x="6583706" y="2316136"/>
                  <a:pt x="6592531" y="2317900"/>
                  <a:pt x="6603121" y="2321431"/>
                </a:cubicBezTo>
                <a:cubicBezTo>
                  <a:pt x="6613711" y="2324962"/>
                  <a:pt x="6622536" y="2326727"/>
                  <a:pt x="6629598" y="2326727"/>
                </a:cubicBezTo>
                <a:lnTo>
                  <a:pt x="6640188" y="2326727"/>
                </a:lnTo>
                <a:lnTo>
                  <a:pt x="6650778" y="2326727"/>
                </a:lnTo>
                <a:lnTo>
                  <a:pt x="6671958" y="2337317"/>
                </a:lnTo>
                <a:cubicBezTo>
                  <a:pt x="6686079" y="2337317"/>
                  <a:pt x="6696669" y="2340848"/>
                  <a:pt x="6703730" y="2347908"/>
                </a:cubicBezTo>
                <a:cubicBezTo>
                  <a:pt x="6710791" y="2347908"/>
                  <a:pt x="6716086" y="2347908"/>
                  <a:pt x="6719616" y="2347908"/>
                </a:cubicBezTo>
                <a:cubicBezTo>
                  <a:pt x="6723146" y="2347908"/>
                  <a:pt x="6724910" y="2347908"/>
                  <a:pt x="6724910" y="2347908"/>
                </a:cubicBezTo>
                <a:cubicBezTo>
                  <a:pt x="6731972" y="2347908"/>
                  <a:pt x="6735502" y="2351437"/>
                  <a:pt x="6735502" y="2358498"/>
                </a:cubicBezTo>
                <a:cubicBezTo>
                  <a:pt x="6742562" y="2365558"/>
                  <a:pt x="6746092" y="2369088"/>
                  <a:pt x="6746092" y="2369088"/>
                </a:cubicBezTo>
                <a:cubicBezTo>
                  <a:pt x="6753152" y="2369088"/>
                  <a:pt x="6753152" y="2372619"/>
                  <a:pt x="6746092" y="2379679"/>
                </a:cubicBezTo>
                <a:lnTo>
                  <a:pt x="6756682" y="2390269"/>
                </a:lnTo>
                <a:cubicBezTo>
                  <a:pt x="6763743" y="2390269"/>
                  <a:pt x="6767272" y="2388504"/>
                  <a:pt x="6767272" y="2384973"/>
                </a:cubicBezTo>
                <a:cubicBezTo>
                  <a:pt x="6767272" y="2381444"/>
                  <a:pt x="6770802" y="2376148"/>
                  <a:pt x="6777862" y="2369088"/>
                </a:cubicBezTo>
                <a:cubicBezTo>
                  <a:pt x="6784924" y="2362029"/>
                  <a:pt x="6777862" y="2354967"/>
                  <a:pt x="6756682" y="2347908"/>
                </a:cubicBezTo>
                <a:cubicBezTo>
                  <a:pt x="6749621" y="2340848"/>
                  <a:pt x="6740796" y="2335552"/>
                  <a:pt x="6730206" y="2332021"/>
                </a:cubicBezTo>
                <a:cubicBezTo>
                  <a:pt x="6719616" y="2328492"/>
                  <a:pt x="6710791" y="2326727"/>
                  <a:pt x="6703730" y="2326727"/>
                </a:cubicBezTo>
                <a:cubicBezTo>
                  <a:pt x="6689610" y="2326727"/>
                  <a:pt x="6682550" y="2326727"/>
                  <a:pt x="6682550" y="2326727"/>
                </a:cubicBezTo>
                <a:cubicBezTo>
                  <a:pt x="6689610" y="2326727"/>
                  <a:pt x="6696669" y="2324962"/>
                  <a:pt x="6703730" y="2321431"/>
                </a:cubicBezTo>
                <a:cubicBezTo>
                  <a:pt x="6710791" y="2317900"/>
                  <a:pt x="6717850" y="2316136"/>
                  <a:pt x="6724910" y="2316136"/>
                </a:cubicBezTo>
                <a:cubicBezTo>
                  <a:pt x="6724910" y="2323196"/>
                  <a:pt x="6726676" y="2326727"/>
                  <a:pt x="6730206" y="2326727"/>
                </a:cubicBezTo>
                <a:cubicBezTo>
                  <a:pt x="6733736" y="2326727"/>
                  <a:pt x="6739032" y="2326727"/>
                  <a:pt x="6746092" y="2326727"/>
                </a:cubicBezTo>
                <a:cubicBezTo>
                  <a:pt x="6753152" y="2326727"/>
                  <a:pt x="6760212" y="2330256"/>
                  <a:pt x="6767272" y="2337317"/>
                </a:cubicBezTo>
                <a:lnTo>
                  <a:pt x="6809634" y="2347908"/>
                </a:lnTo>
                <a:cubicBezTo>
                  <a:pt x="6859056" y="2362029"/>
                  <a:pt x="6887296" y="2372619"/>
                  <a:pt x="6894358" y="2379679"/>
                </a:cubicBezTo>
                <a:lnTo>
                  <a:pt x="6904948" y="2379679"/>
                </a:lnTo>
                <a:lnTo>
                  <a:pt x="6926129" y="2390269"/>
                </a:lnTo>
                <a:lnTo>
                  <a:pt x="6936718" y="2400860"/>
                </a:lnTo>
                <a:lnTo>
                  <a:pt x="6926129" y="2400860"/>
                </a:lnTo>
                <a:cubicBezTo>
                  <a:pt x="6912008" y="2393800"/>
                  <a:pt x="6901418" y="2390269"/>
                  <a:pt x="6894358" y="2390269"/>
                </a:cubicBezTo>
                <a:cubicBezTo>
                  <a:pt x="6887296" y="2390269"/>
                  <a:pt x="6883766" y="2393800"/>
                  <a:pt x="6883766" y="2400860"/>
                </a:cubicBezTo>
                <a:lnTo>
                  <a:pt x="6873177" y="2400860"/>
                </a:lnTo>
                <a:cubicBezTo>
                  <a:pt x="6873177" y="2400860"/>
                  <a:pt x="6867881" y="2400860"/>
                  <a:pt x="6857292" y="2400860"/>
                </a:cubicBezTo>
                <a:cubicBezTo>
                  <a:pt x="6846700" y="2400860"/>
                  <a:pt x="6841406" y="2402625"/>
                  <a:pt x="6841406" y="2406154"/>
                </a:cubicBezTo>
                <a:cubicBezTo>
                  <a:pt x="6841406" y="2409685"/>
                  <a:pt x="6844936" y="2411450"/>
                  <a:pt x="6851996" y="2411450"/>
                </a:cubicBezTo>
                <a:cubicBezTo>
                  <a:pt x="6851996" y="2411450"/>
                  <a:pt x="6853762" y="2413215"/>
                  <a:pt x="6857292" y="2416746"/>
                </a:cubicBezTo>
                <a:cubicBezTo>
                  <a:pt x="6860821" y="2420275"/>
                  <a:pt x="6862587" y="2422040"/>
                  <a:pt x="6862587" y="2422040"/>
                </a:cubicBezTo>
                <a:cubicBezTo>
                  <a:pt x="6862587" y="2429100"/>
                  <a:pt x="6866116" y="2429100"/>
                  <a:pt x="6873177" y="2422040"/>
                </a:cubicBezTo>
                <a:cubicBezTo>
                  <a:pt x="6880237" y="2422040"/>
                  <a:pt x="6885532" y="2423805"/>
                  <a:pt x="6889062" y="2427335"/>
                </a:cubicBezTo>
                <a:cubicBezTo>
                  <a:pt x="6892592" y="2430866"/>
                  <a:pt x="6894358" y="2432631"/>
                  <a:pt x="6894358" y="2432631"/>
                </a:cubicBezTo>
                <a:cubicBezTo>
                  <a:pt x="6894358" y="2432631"/>
                  <a:pt x="6897888" y="2436161"/>
                  <a:pt x="6904948" y="2443221"/>
                </a:cubicBezTo>
                <a:lnTo>
                  <a:pt x="6904948" y="2432631"/>
                </a:lnTo>
                <a:lnTo>
                  <a:pt x="6915539" y="2432631"/>
                </a:lnTo>
                <a:cubicBezTo>
                  <a:pt x="6922600" y="2432631"/>
                  <a:pt x="6929658" y="2432631"/>
                  <a:pt x="6936718" y="2432631"/>
                </a:cubicBezTo>
                <a:cubicBezTo>
                  <a:pt x="6936718" y="2432631"/>
                  <a:pt x="6940248" y="2434396"/>
                  <a:pt x="6947310" y="2437927"/>
                </a:cubicBezTo>
                <a:cubicBezTo>
                  <a:pt x="6954370" y="2441456"/>
                  <a:pt x="6961429" y="2443221"/>
                  <a:pt x="6968491" y="2443221"/>
                </a:cubicBezTo>
                <a:cubicBezTo>
                  <a:pt x="7003792" y="2443221"/>
                  <a:pt x="7024972" y="2446752"/>
                  <a:pt x="7032033" y="2453812"/>
                </a:cubicBezTo>
                <a:cubicBezTo>
                  <a:pt x="7032033" y="2453812"/>
                  <a:pt x="7035562" y="2453812"/>
                  <a:pt x="7042622" y="2453812"/>
                </a:cubicBezTo>
                <a:cubicBezTo>
                  <a:pt x="7049684" y="2453812"/>
                  <a:pt x="7056744" y="2453812"/>
                  <a:pt x="7063804" y="2453812"/>
                </a:cubicBezTo>
                <a:lnTo>
                  <a:pt x="7084985" y="2453812"/>
                </a:lnTo>
                <a:cubicBezTo>
                  <a:pt x="7084985" y="2460871"/>
                  <a:pt x="7088514" y="2467933"/>
                  <a:pt x="7095574" y="2474992"/>
                </a:cubicBezTo>
                <a:lnTo>
                  <a:pt x="7106166" y="2485583"/>
                </a:lnTo>
                <a:lnTo>
                  <a:pt x="7084985" y="2485583"/>
                </a:lnTo>
                <a:cubicBezTo>
                  <a:pt x="7077924" y="2471462"/>
                  <a:pt x="7067333" y="2464402"/>
                  <a:pt x="7053214" y="2464402"/>
                </a:cubicBezTo>
                <a:cubicBezTo>
                  <a:pt x="7046154" y="2464402"/>
                  <a:pt x="7039093" y="2462637"/>
                  <a:pt x="7032033" y="2459106"/>
                </a:cubicBezTo>
                <a:cubicBezTo>
                  <a:pt x="7024972" y="2455577"/>
                  <a:pt x="7014381" y="2453812"/>
                  <a:pt x="7000262" y="2453812"/>
                </a:cubicBezTo>
                <a:cubicBezTo>
                  <a:pt x="6979081" y="2460871"/>
                  <a:pt x="6954370" y="2462637"/>
                  <a:pt x="6926129" y="2459106"/>
                </a:cubicBezTo>
                <a:cubicBezTo>
                  <a:pt x="6897888" y="2455577"/>
                  <a:pt x="6883766" y="2452047"/>
                  <a:pt x="6883766" y="2448517"/>
                </a:cubicBezTo>
                <a:cubicBezTo>
                  <a:pt x="6883766" y="2444986"/>
                  <a:pt x="6880237" y="2446752"/>
                  <a:pt x="6873177" y="2453812"/>
                </a:cubicBezTo>
                <a:cubicBezTo>
                  <a:pt x="6866116" y="2460871"/>
                  <a:pt x="6859056" y="2464402"/>
                  <a:pt x="6851996" y="2464402"/>
                </a:cubicBezTo>
                <a:cubicBezTo>
                  <a:pt x="6844936" y="2464402"/>
                  <a:pt x="6841406" y="2460871"/>
                  <a:pt x="6841406" y="2453812"/>
                </a:cubicBezTo>
                <a:cubicBezTo>
                  <a:pt x="6841406" y="2453812"/>
                  <a:pt x="6843170" y="2452047"/>
                  <a:pt x="6846700" y="2448517"/>
                </a:cubicBezTo>
                <a:cubicBezTo>
                  <a:pt x="6850230" y="2444986"/>
                  <a:pt x="6855525" y="2443221"/>
                  <a:pt x="6862587" y="2443221"/>
                </a:cubicBezTo>
                <a:lnTo>
                  <a:pt x="6873177" y="2443221"/>
                </a:lnTo>
                <a:lnTo>
                  <a:pt x="6862587" y="2432631"/>
                </a:lnTo>
                <a:lnTo>
                  <a:pt x="6830814" y="2443221"/>
                </a:lnTo>
                <a:lnTo>
                  <a:pt x="6809634" y="2453812"/>
                </a:lnTo>
                <a:cubicBezTo>
                  <a:pt x="6809634" y="2446752"/>
                  <a:pt x="6802573" y="2443221"/>
                  <a:pt x="6788454" y="2443221"/>
                </a:cubicBezTo>
                <a:lnTo>
                  <a:pt x="6756682" y="2422040"/>
                </a:lnTo>
                <a:cubicBezTo>
                  <a:pt x="6756682" y="2422040"/>
                  <a:pt x="6760212" y="2423805"/>
                  <a:pt x="6767272" y="2427335"/>
                </a:cubicBezTo>
                <a:cubicBezTo>
                  <a:pt x="6774333" y="2430866"/>
                  <a:pt x="6788454" y="2432631"/>
                  <a:pt x="6809634" y="2432631"/>
                </a:cubicBezTo>
                <a:lnTo>
                  <a:pt x="6830814" y="2422040"/>
                </a:lnTo>
                <a:cubicBezTo>
                  <a:pt x="6830814" y="2422040"/>
                  <a:pt x="6827285" y="2422040"/>
                  <a:pt x="6820224" y="2422040"/>
                </a:cubicBezTo>
                <a:lnTo>
                  <a:pt x="6809634" y="2411450"/>
                </a:lnTo>
                <a:cubicBezTo>
                  <a:pt x="6809634" y="2404390"/>
                  <a:pt x="6813164" y="2400860"/>
                  <a:pt x="6820224" y="2400860"/>
                </a:cubicBezTo>
                <a:cubicBezTo>
                  <a:pt x="6820224" y="2400860"/>
                  <a:pt x="6821991" y="2400860"/>
                  <a:pt x="6825520" y="2400860"/>
                </a:cubicBezTo>
                <a:cubicBezTo>
                  <a:pt x="6829050" y="2400860"/>
                  <a:pt x="6830814" y="2397329"/>
                  <a:pt x="6830814" y="2390269"/>
                </a:cubicBezTo>
                <a:cubicBezTo>
                  <a:pt x="6837876" y="2390269"/>
                  <a:pt x="6837876" y="2386739"/>
                  <a:pt x="6830814" y="2379679"/>
                </a:cubicBezTo>
                <a:cubicBezTo>
                  <a:pt x="6823754" y="2372619"/>
                  <a:pt x="6818458" y="2370852"/>
                  <a:pt x="6814929" y="2374383"/>
                </a:cubicBezTo>
                <a:cubicBezTo>
                  <a:pt x="6811400" y="2377914"/>
                  <a:pt x="6809634" y="2381444"/>
                  <a:pt x="6809634" y="2384973"/>
                </a:cubicBezTo>
                <a:cubicBezTo>
                  <a:pt x="6809634" y="2388504"/>
                  <a:pt x="6806104" y="2388504"/>
                  <a:pt x="6799044" y="2384973"/>
                </a:cubicBezTo>
                <a:cubicBezTo>
                  <a:pt x="6791984" y="2381444"/>
                  <a:pt x="6786688" y="2383209"/>
                  <a:pt x="6783158" y="2390269"/>
                </a:cubicBezTo>
                <a:cubicBezTo>
                  <a:pt x="6779628" y="2397329"/>
                  <a:pt x="6772568" y="2400860"/>
                  <a:pt x="6761977" y="2400860"/>
                </a:cubicBezTo>
                <a:cubicBezTo>
                  <a:pt x="6751387" y="2400860"/>
                  <a:pt x="6742562" y="2397329"/>
                  <a:pt x="6735502" y="2390269"/>
                </a:cubicBezTo>
                <a:cubicBezTo>
                  <a:pt x="6728440" y="2390269"/>
                  <a:pt x="6724910" y="2390269"/>
                  <a:pt x="6724910" y="2390269"/>
                </a:cubicBezTo>
                <a:cubicBezTo>
                  <a:pt x="6703730" y="2397329"/>
                  <a:pt x="6675488" y="2393800"/>
                  <a:pt x="6640188" y="2379679"/>
                </a:cubicBezTo>
                <a:cubicBezTo>
                  <a:pt x="6626067" y="2372619"/>
                  <a:pt x="6608416" y="2365558"/>
                  <a:pt x="6587236" y="2358498"/>
                </a:cubicBezTo>
                <a:cubicBezTo>
                  <a:pt x="6573115" y="2358498"/>
                  <a:pt x="6562525" y="2354967"/>
                  <a:pt x="6555464" y="2347908"/>
                </a:cubicBezTo>
                <a:cubicBezTo>
                  <a:pt x="6548403" y="2347908"/>
                  <a:pt x="6541344" y="2347908"/>
                  <a:pt x="6534284" y="2347908"/>
                </a:cubicBezTo>
                <a:cubicBezTo>
                  <a:pt x="6534284" y="2354967"/>
                  <a:pt x="6537813" y="2362029"/>
                  <a:pt x="6544874" y="2369088"/>
                </a:cubicBezTo>
                <a:cubicBezTo>
                  <a:pt x="6551935" y="2376148"/>
                  <a:pt x="6548403" y="2379679"/>
                  <a:pt x="6534284" y="2379679"/>
                </a:cubicBezTo>
                <a:lnTo>
                  <a:pt x="6513102" y="2369088"/>
                </a:lnTo>
                <a:cubicBezTo>
                  <a:pt x="6513102" y="2369088"/>
                  <a:pt x="6516632" y="2369088"/>
                  <a:pt x="6523694" y="2369088"/>
                </a:cubicBezTo>
                <a:cubicBezTo>
                  <a:pt x="6523694" y="2369088"/>
                  <a:pt x="6523694" y="2365558"/>
                  <a:pt x="6523694" y="2358498"/>
                </a:cubicBezTo>
                <a:cubicBezTo>
                  <a:pt x="6523694" y="2351437"/>
                  <a:pt x="6523694" y="2347908"/>
                  <a:pt x="6523694" y="2347908"/>
                </a:cubicBezTo>
                <a:cubicBezTo>
                  <a:pt x="6523694" y="2347908"/>
                  <a:pt x="6520163" y="2347908"/>
                  <a:pt x="6513102" y="2347908"/>
                </a:cubicBezTo>
                <a:cubicBezTo>
                  <a:pt x="6513102" y="2354967"/>
                  <a:pt x="6509573" y="2358498"/>
                  <a:pt x="6502512" y="2358498"/>
                </a:cubicBezTo>
                <a:cubicBezTo>
                  <a:pt x="6495451" y="2358498"/>
                  <a:pt x="6491922" y="2354967"/>
                  <a:pt x="6491922" y="2347908"/>
                </a:cubicBezTo>
                <a:lnTo>
                  <a:pt x="6491922" y="2337317"/>
                </a:lnTo>
                <a:lnTo>
                  <a:pt x="6470740" y="2326727"/>
                </a:lnTo>
                <a:cubicBezTo>
                  <a:pt x="6463680" y="2326727"/>
                  <a:pt x="6460150" y="2326727"/>
                  <a:pt x="6460150" y="2326727"/>
                </a:cubicBezTo>
                <a:cubicBezTo>
                  <a:pt x="6460150" y="2333787"/>
                  <a:pt x="6460150" y="2337317"/>
                  <a:pt x="6460150" y="2337317"/>
                </a:cubicBezTo>
                <a:lnTo>
                  <a:pt x="6470740" y="2337317"/>
                </a:lnTo>
                <a:cubicBezTo>
                  <a:pt x="6470740" y="2351437"/>
                  <a:pt x="6442499" y="2351437"/>
                  <a:pt x="6386018" y="2337317"/>
                </a:cubicBezTo>
                <a:cubicBezTo>
                  <a:pt x="6371898" y="2330256"/>
                  <a:pt x="6357776" y="2330256"/>
                  <a:pt x="6343656" y="2337317"/>
                </a:cubicBezTo>
                <a:cubicBezTo>
                  <a:pt x="6343656" y="2337317"/>
                  <a:pt x="6338361" y="2335552"/>
                  <a:pt x="6327771" y="2332021"/>
                </a:cubicBezTo>
                <a:cubicBezTo>
                  <a:pt x="6317180" y="2328492"/>
                  <a:pt x="6308354" y="2324962"/>
                  <a:pt x="6301294" y="2321431"/>
                </a:cubicBezTo>
                <a:cubicBezTo>
                  <a:pt x="6294234" y="2317900"/>
                  <a:pt x="6287174" y="2316136"/>
                  <a:pt x="6280114" y="2316136"/>
                </a:cubicBezTo>
                <a:cubicBezTo>
                  <a:pt x="6273053" y="2316136"/>
                  <a:pt x="6269524" y="2316136"/>
                  <a:pt x="6269524" y="2316136"/>
                </a:cubicBezTo>
                <a:cubicBezTo>
                  <a:pt x="6269524" y="2316136"/>
                  <a:pt x="6267758" y="2316136"/>
                  <a:pt x="6264228" y="2316136"/>
                </a:cubicBezTo>
                <a:cubicBezTo>
                  <a:pt x="6260698" y="2316136"/>
                  <a:pt x="6255402" y="2312606"/>
                  <a:pt x="6248342" y="2305546"/>
                </a:cubicBezTo>
                <a:cubicBezTo>
                  <a:pt x="6255402" y="2305546"/>
                  <a:pt x="6260698" y="2305546"/>
                  <a:pt x="6264228" y="2305546"/>
                </a:cubicBezTo>
                <a:cubicBezTo>
                  <a:pt x="6267758" y="2305546"/>
                  <a:pt x="6265994" y="2302015"/>
                  <a:pt x="6258932" y="2294956"/>
                </a:cubicBezTo>
                <a:lnTo>
                  <a:pt x="6290704" y="2294956"/>
                </a:lnTo>
                <a:cubicBezTo>
                  <a:pt x="6297765" y="2294956"/>
                  <a:pt x="6306590" y="2296721"/>
                  <a:pt x="6317180" y="2300250"/>
                </a:cubicBezTo>
                <a:cubicBezTo>
                  <a:pt x="6327771" y="2303781"/>
                  <a:pt x="6336595" y="2305546"/>
                  <a:pt x="6343656" y="2305546"/>
                </a:cubicBezTo>
                <a:lnTo>
                  <a:pt x="6407198" y="2316136"/>
                </a:lnTo>
                <a:cubicBezTo>
                  <a:pt x="6421319" y="2316136"/>
                  <a:pt x="6431909" y="2316136"/>
                  <a:pt x="6438970" y="2316136"/>
                </a:cubicBezTo>
                <a:cubicBezTo>
                  <a:pt x="6431909" y="2309077"/>
                  <a:pt x="6428380" y="2303781"/>
                  <a:pt x="6428380" y="2300250"/>
                </a:cubicBezTo>
                <a:cubicBezTo>
                  <a:pt x="6428380" y="2296721"/>
                  <a:pt x="6428380" y="2294956"/>
                  <a:pt x="6428380" y="2294956"/>
                </a:cubicBezTo>
                <a:lnTo>
                  <a:pt x="6438970" y="2305546"/>
                </a:lnTo>
                <a:cubicBezTo>
                  <a:pt x="6446031" y="2305546"/>
                  <a:pt x="6449560" y="2303781"/>
                  <a:pt x="6449560" y="2300250"/>
                </a:cubicBezTo>
                <a:cubicBezTo>
                  <a:pt x="6449560" y="2296721"/>
                  <a:pt x="6449560" y="2294956"/>
                  <a:pt x="6449560" y="2294956"/>
                </a:cubicBezTo>
                <a:cubicBezTo>
                  <a:pt x="6449560" y="2294956"/>
                  <a:pt x="6446031" y="2294956"/>
                  <a:pt x="6438970" y="2294956"/>
                </a:cubicBezTo>
                <a:cubicBezTo>
                  <a:pt x="6431909" y="2294956"/>
                  <a:pt x="6428380" y="2294956"/>
                  <a:pt x="6428380" y="2294956"/>
                </a:cubicBezTo>
                <a:cubicBezTo>
                  <a:pt x="6428380" y="2287896"/>
                  <a:pt x="6424850" y="2284365"/>
                  <a:pt x="6417788" y="2284365"/>
                </a:cubicBezTo>
                <a:cubicBezTo>
                  <a:pt x="6410728" y="2284365"/>
                  <a:pt x="6405432" y="2282600"/>
                  <a:pt x="6401903" y="2279069"/>
                </a:cubicBezTo>
                <a:cubicBezTo>
                  <a:pt x="6398374" y="2275540"/>
                  <a:pt x="6396608" y="2270244"/>
                  <a:pt x="6396608" y="2263184"/>
                </a:cubicBezTo>
                <a:cubicBezTo>
                  <a:pt x="6396608" y="2256125"/>
                  <a:pt x="6398374" y="2252594"/>
                  <a:pt x="6401903" y="2252594"/>
                </a:cubicBezTo>
                <a:close/>
                <a:moveTo>
                  <a:pt x="5994172" y="2252594"/>
                </a:moveTo>
                <a:cubicBezTo>
                  <a:pt x="5994172" y="2252594"/>
                  <a:pt x="5997702" y="2252594"/>
                  <a:pt x="6004764" y="2252594"/>
                </a:cubicBezTo>
                <a:lnTo>
                  <a:pt x="5994172" y="2263184"/>
                </a:lnTo>
                <a:close/>
                <a:moveTo>
                  <a:pt x="4702142" y="2252594"/>
                </a:moveTo>
                <a:cubicBezTo>
                  <a:pt x="4709203" y="2252594"/>
                  <a:pt x="4716263" y="2252594"/>
                  <a:pt x="4723324" y="2252594"/>
                </a:cubicBezTo>
                <a:lnTo>
                  <a:pt x="4765684" y="2273775"/>
                </a:lnTo>
                <a:lnTo>
                  <a:pt x="4765684" y="2284365"/>
                </a:lnTo>
                <a:cubicBezTo>
                  <a:pt x="4758624" y="2284365"/>
                  <a:pt x="4751565" y="2282600"/>
                  <a:pt x="4744504" y="2279069"/>
                </a:cubicBezTo>
                <a:cubicBezTo>
                  <a:pt x="4737443" y="2275540"/>
                  <a:pt x="4733914" y="2273775"/>
                  <a:pt x="4733914" y="2273775"/>
                </a:cubicBezTo>
                <a:cubicBezTo>
                  <a:pt x="4726853" y="2266715"/>
                  <a:pt x="4716263" y="2263184"/>
                  <a:pt x="4702142" y="2263184"/>
                </a:cubicBezTo>
                <a:close/>
                <a:moveTo>
                  <a:pt x="7847494" y="2242004"/>
                </a:moveTo>
                <a:cubicBezTo>
                  <a:pt x="7854556" y="2242004"/>
                  <a:pt x="7858085" y="2242004"/>
                  <a:pt x="7858085" y="2242004"/>
                </a:cubicBezTo>
                <a:lnTo>
                  <a:pt x="7847494" y="2252594"/>
                </a:lnTo>
                <a:close/>
                <a:moveTo>
                  <a:pt x="7720409" y="2242004"/>
                </a:moveTo>
                <a:lnTo>
                  <a:pt x="7773361" y="2252594"/>
                </a:lnTo>
                <a:cubicBezTo>
                  <a:pt x="7773361" y="2259654"/>
                  <a:pt x="7762772" y="2259654"/>
                  <a:pt x="7741590" y="2252594"/>
                </a:cubicBezTo>
                <a:cubicBezTo>
                  <a:pt x="7734530" y="2252594"/>
                  <a:pt x="7727471" y="2249063"/>
                  <a:pt x="7720409" y="2242004"/>
                </a:cubicBezTo>
                <a:close/>
                <a:moveTo>
                  <a:pt x="7127347" y="2242004"/>
                </a:moveTo>
                <a:lnTo>
                  <a:pt x="7127347" y="2252594"/>
                </a:lnTo>
                <a:cubicBezTo>
                  <a:pt x="7141466" y="2259654"/>
                  <a:pt x="7148526" y="2259654"/>
                  <a:pt x="7148526" y="2252594"/>
                </a:cubicBezTo>
                <a:cubicBezTo>
                  <a:pt x="7148526" y="2245533"/>
                  <a:pt x="7141466" y="2242004"/>
                  <a:pt x="7127347" y="2242004"/>
                </a:cubicBezTo>
                <a:close/>
                <a:moveTo>
                  <a:pt x="6904948" y="2242004"/>
                </a:moveTo>
                <a:cubicBezTo>
                  <a:pt x="6904948" y="2249063"/>
                  <a:pt x="6904948" y="2252594"/>
                  <a:pt x="6904948" y="2252594"/>
                </a:cubicBezTo>
                <a:cubicBezTo>
                  <a:pt x="6904948" y="2252594"/>
                  <a:pt x="6908477" y="2254359"/>
                  <a:pt x="6915539" y="2257889"/>
                </a:cubicBezTo>
                <a:cubicBezTo>
                  <a:pt x="6922600" y="2261419"/>
                  <a:pt x="6922600" y="2266715"/>
                  <a:pt x="6915539" y="2273775"/>
                </a:cubicBezTo>
                <a:cubicBezTo>
                  <a:pt x="6908477" y="2273775"/>
                  <a:pt x="6904948" y="2275540"/>
                  <a:pt x="6904948" y="2279069"/>
                </a:cubicBezTo>
                <a:cubicBezTo>
                  <a:pt x="6904948" y="2282600"/>
                  <a:pt x="6906714" y="2284365"/>
                  <a:pt x="6910244" y="2284365"/>
                </a:cubicBezTo>
                <a:cubicBezTo>
                  <a:pt x="6913773" y="2284365"/>
                  <a:pt x="6917304" y="2284365"/>
                  <a:pt x="6920833" y="2284365"/>
                </a:cubicBezTo>
                <a:cubicBezTo>
                  <a:pt x="6924362" y="2284365"/>
                  <a:pt x="6926129" y="2282600"/>
                  <a:pt x="6926129" y="2279069"/>
                </a:cubicBezTo>
                <a:cubicBezTo>
                  <a:pt x="6926129" y="2275540"/>
                  <a:pt x="6929658" y="2273775"/>
                  <a:pt x="6936718" y="2273775"/>
                </a:cubicBezTo>
                <a:cubicBezTo>
                  <a:pt x="6936718" y="2266715"/>
                  <a:pt x="6940248" y="2264948"/>
                  <a:pt x="6947310" y="2268479"/>
                </a:cubicBezTo>
                <a:cubicBezTo>
                  <a:pt x="6954370" y="2272010"/>
                  <a:pt x="6957900" y="2270244"/>
                  <a:pt x="6957900" y="2263184"/>
                </a:cubicBezTo>
                <a:cubicBezTo>
                  <a:pt x="6957900" y="2256125"/>
                  <a:pt x="6957900" y="2252594"/>
                  <a:pt x="6957900" y="2252594"/>
                </a:cubicBezTo>
                <a:cubicBezTo>
                  <a:pt x="6957900" y="2252594"/>
                  <a:pt x="6954370" y="2254359"/>
                  <a:pt x="6947310" y="2257889"/>
                </a:cubicBezTo>
                <a:cubicBezTo>
                  <a:pt x="6940248" y="2261419"/>
                  <a:pt x="6936718" y="2259654"/>
                  <a:pt x="6936718" y="2252594"/>
                </a:cubicBezTo>
                <a:lnTo>
                  <a:pt x="6926129" y="2242004"/>
                </a:lnTo>
                <a:cubicBezTo>
                  <a:pt x="6926129" y="2249063"/>
                  <a:pt x="6922600" y="2249063"/>
                  <a:pt x="6915539" y="2242004"/>
                </a:cubicBezTo>
                <a:cubicBezTo>
                  <a:pt x="6915539" y="2242004"/>
                  <a:pt x="6913773" y="2242004"/>
                  <a:pt x="6910244" y="2242004"/>
                </a:cubicBezTo>
                <a:close/>
                <a:moveTo>
                  <a:pt x="6650778" y="2242004"/>
                </a:moveTo>
                <a:cubicBezTo>
                  <a:pt x="6657839" y="2242004"/>
                  <a:pt x="6661368" y="2242004"/>
                  <a:pt x="6661368" y="2242004"/>
                </a:cubicBezTo>
                <a:cubicBezTo>
                  <a:pt x="6661368" y="2256125"/>
                  <a:pt x="6657839" y="2259654"/>
                  <a:pt x="6650778" y="2252594"/>
                </a:cubicBezTo>
                <a:cubicBezTo>
                  <a:pt x="6643717" y="2252594"/>
                  <a:pt x="6640188" y="2250829"/>
                  <a:pt x="6640188" y="2247298"/>
                </a:cubicBezTo>
                <a:cubicBezTo>
                  <a:pt x="6640188" y="2243769"/>
                  <a:pt x="6643717" y="2242004"/>
                  <a:pt x="6650778" y="2242004"/>
                </a:cubicBezTo>
                <a:close/>
                <a:moveTo>
                  <a:pt x="6619006" y="2242004"/>
                </a:moveTo>
                <a:lnTo>
                  <a:pt x="6629598" y="2242004"/>
                </a:lnTo>
                <a:lnTo>
                  <a:pt x="6629598" y="2252594"/>
                </a:lnTo>
                <a:cubicBezTo>
                  <a:pt x="6629598" y="2252594"/>
                  <a:pt x="6626067" y="2249063"/>
                  <a:pt x="6619006" y="2242004"/>
                </a:cubicBezTo>
                <a:close/>
                <a:moveTo>
                  <a:pt x="6491922" y="2242004"/>
                </a:moveTo>
                <a:cubicBezTo>
                  <a:pt x="6498983" y="2242004"/>
                  <a:pt x="6509573" y="2245533"/>
                  <a:pt x="6523694" y="2252594"/>
                </a:cubicBezTo>
                <a:lnTo>
                  <a:pt x="6544874" y="2252594"/>
                </a:lnTo>
                <a:lnTo>
                  <a:pt x="6555464" y="2263184"/>
                </a:lnTo>
                <a:lnTo>
                  <a:pt x="6566054" y="2273775"/>
                </a:lnTo>
                <a:cubicBezTo>
                  <a:pt x="6551935" y="2273775"/>
                  <a:pt x="6537813" y="2270244"/>
                  <a:pt x="6523694" y="2263184"/>
                </a:cubicBezTo>
                <a:cubicBezTo>
                  <a:pt x="6502512" y="2256125"/>
                  <a:pt x="6491922" y="2249063"/>
                  <a:pt x="6491922" y="2242004"/>
                </a:cubicBezTo>
                <a:close/>
                <a:moveTo>
                  <a:pt x="7815724" y="2231413"/>
                </a:moveTo>
                <a:cubicBezTo>
                  <a:pt x="7815724" y="2231413"/>
                  <a:pt x="7817490" y="2233177"/>
                  <a:pt x="7821019" y="2236708"/>
                </a:cubicBezTo>
                <a:cubicBezTo>
                  <a:pt x="7824548" y="2240238"/>
                  <a:pt x="7826313" y="2242004"/>
                  <a:pt x="7826313" y="2242004"/>
                </a:cubicBezTo>
                <a:lnTo>
                  <a:pt x="7815724" y="2242004"/>
                </a:lnTo>
                <a:close/>
                <a:moveTo>
                  <a:pt x="6830814" y="2231413"/>
                </a:moveTo>
                <a:cubicBezTo>
                  <a:pt x="6823754" y="2231413"/>
                  <a:pt x="6821991" y="2233177"/>
                  <a:pt x="6825520" y="2236708"/>
                </a:cubicBezTo>
                <a:cubicBezTo>
                  <a:pt x="6829050" y="2240238"/>
                  <a:pt x="6839640" y="2242004"/>
                  <a:pt x="6857292" y="2242004"/>
                </a:cubicBezTo>
                <a:cubicBezTo>
                  <a:pt x="6874943" y="2242004"/>
                  <a:pt x="6883766" y="2240238"/>
                  <a:pt x="6883766" y="2236708"/>
                </a:cubicBezTo>
                <a:cubicBezTo>
                  <a:pt x="6883766" y="2233177"/>
                  <a:pt x="6876706" y="2231413"/>
                  <a:pt x="6862587" y="2231413"/>
                </a:cubicBezTo>
                <a:cubicBezTo>
                  <a:pt x="6848466" y="2231413"/>
                  <a:pt x="6837876" y="2231413"/>
                  <a:pt x="6830814" y="2231413"/>
                </a:cubicBezTo>
                <a:close/>
                <a:moveTo>
                  <a:pt x="6460150" y="2231413"/>
                </a:moveTo>
                <a:cubicBezTo>
                  <a:pt x="6460150" y="2231413"/>
                  <a:pt x="6463680" y="2234944"/>
                  <a:pt x="6470740" y="2242004"/>
                </a:cubicBezTo>
                <a:lnTo>
                  <a:pt x="6460150" y="2242004"/>
                </a:lnTo>
                <a:close/>
                <a:moveTo>
                  <a:pt x="4617420" y="2231413"/>
                </a:moveTo>
                <a:lnTo>
                  <a:pt x="4628010" y="2231413"/>
                </a:lnTo>
                <a:cubicBezTo>
                  <a:pt x="4642130" y="2238473"/>
                  <a:pt x="4649190" y="2243769"/>
                  <a:pt x="4649190" y="2247298"/>
                </a:cubicBezTo>
                <a:cubicBezTo>
                  <a:pt x="4649190" y="2250829"/>
                  <a:pt x="4649190" y="2252594"/>
                  <a:pt x="4649190" y="2252594"/>
                </a:cubicBezTo>
                <a:cubicBezTo>
                  <a:pt x="4649190" y="2252594"/>
                  <a:pt x="4645660" y="2249063"/>
                  <a:pt x="4638599" y="2242004"/>
                </a:cubicBezTo>
                <a:cubicBezTo>
                  <a:pt x="4631539" y="2242004"/>
                  <a:pt x="4624480" y="2238473"/>
                  <a:pt x="4617420" y="2231413"/>
                </a:cubicBezTo>
                <a:close/>
                <a:moveTo>
                  <a:pt x="6980404" y="2214204"/>
                </a:moveTo>
                <a:cubicBezTo>
                  <a:pt x="6977757" y="2213321"/>
                  <a:pt x="6975550" y="2213763"/>
                  <a:pt x="6973785" y="2215527"/>
                </a:cubicBezTo>
                <a:cubicBezTo>
                  <a:pt x="6970256" y="2219058"/>
                  <a:pt x="6963196" y="2220823"/>
                  <a:pt x="6952604" y="2220823"/>
                </a:cubicBezTo>
                <a:cubicBezTo>
                  <a:pt x="6942014" y="2220823"/>
                  <a:pt x="6936718" y="2220823"/>
                  <a:pt x="6936718" y="2220823"/>
                </a:cubicBezTo>
                <a:cubicBezTo>
                  <a:pt x="6950840" y="2227882"/>
                  <a:pt x="6968491" y="2231413"/>
                  <a:pt x="6989670" y="2231413"/>
                </a:cubicBezTo>
                <a:lnTo>
                  <a:pt x="6989670" y="2220823"/>
                </a:lnTo>
                <a:cubicBezTo>
                  <a:pt x="6986141" y="2217292"/>
                  <a:pt x="6983053" y="2215086"/>
                  <a:pt x="6980404" y="2214204"/>
                </a:cubicBezTo>
                <a:close/>
                <a:moveTo>
                  <a:pt x="7932219" y="2210232"/>
                </a:moveTo>
                <a:cubicBezTo>
                  <a:pt x="7932219" y="2217292"/>
                  <a:pt x="7933983" y="2220823"/>
                  <a:pt x="7937513" y="2220823"/>
                </a:cubicBezTo>
                <a:cubicBezTo>
                  <a:pt x="7941042" y="2220823"/>
                  <a:pt x="7942808" y="2219058"/>
                  <a:pt x="7942808" y="2215527"/>
                </a:cubicBezTo>
                <a:cubicBezTo>
                  <a:pt x="7942808" y="2211996"/>
                  <a:pt x="7939279" y="2210232"/>
                  <a:pt x="7932219" y="2210232"/>
                </a:cubicBezTo>
                <a:close/>
                <a:moveTo>
                  <a:pt x="6857292" y="2210232"/>
                </a:moveTo>
                <a:cubicBezTo>
                  <a:pt x="6853762" y="2210232"/>
                  <a:pt x="6851996" y="2213763"/>
                  <a:pt x="6851996" y="2220823"/>
                </a:cubicBezTo>
                <a:cubicBezTo>
                  <a:pt x="6851996" y="2220823"/>
                  <a:pt x="6853762" y="2219058"/>
                  <a:pt x="6857292" y="2215527"/>
                </a:cubicBezTo>
                <a:cubicBezTo>
                  <a:pt x="6860821" y="2211996"/>
                  <a:pt x="6860821" y="2210232"/>
                  <a:pt x="6857292" y="2210232"/>
                </a:cubicBezTo>
                <a:close/>
                <a:moveTo>
                  <a:pt x="5522900" y="2210232"/>
                </a:moveTo>
                <a:cubicBezTo>
                  <a:pt x="5519370" y="2210232"/>
                  <a:pt x="5514074" y="2213763"/>
                  <a:pt x="5507014" y="2220823"/>
                </a:cubicBezTo>
                <a:lnTo>
                  <a:pt x="5517604" y="2220823"/>
                </a:lnTo>
                <a:cubicBezTo>
                  <a:pt x="5531724" y="2220823"/>
                  <a:pt x="5538785" y="2220823"/>
                  <a:pt x="5538785" y="2220823"/>
                </a:cubicBezTo>
                <a:cubicBezTo>
                  <a:pt x="5538785" y="2220823"/>
                  <a:pt x="5535256" y="2217292"/>
                  <a:pt x="5528195" y="2210232"/>
                </a:cubicBezTo>
                <a:cubicBezTo>
                  <a:pt x="5528195" y="2210232"/>
                  <a:pt x="5526429" y="2210232"/>
                  <a:pt x="5522900" y="2210232"/>
                </a:cubicBezTo>
                <a:close/>
                <a:moveTo>
                  <a:pt x="5210482" y="2210232"/>
                </a:moveTo>
                <a:lnTo>
                  <a:pt x="5242254" y="2210232"/>
                </a:lnTo>
                <a:lnTo>
                  <a:pt x="5263434" y="2220823"/>
                </a:lnTo>
                <a:lnTo>
                  <a:pt x="5221073" y="2220823"/>
                </a:lnTo>
                <a:close/>
                <a:moveTo>
                  <a:pt x="7317974" y="2199642"/>
                </a:moveTo>
                <a:cubicBezTo>
                  <a:pt x="7346216" y="2199642"/>
                  <a:pt x="7360336" y="2206702"/>
                  <a:pt x="7360336" y="2220823"/>
                </a:cubicBezTo>
                <a:cubicBezTo>
                  <a:pt x="7353274" y="2220823"/>
                  <a:pt x="7342684" y="2217292"/>
                  <a:pt x="7328564" y="2210232"/>
                </a:cubicBezTo>
                <a:close/>
                <a:moveTo>
                  <a:pt x="6460150" y="2199642"/>
                </a:moveTo>
                <a:lnTo>
                  <a:pt x="6513102" y="2210232"/>
                </a:lnTo>
                <a:cubicBezTo>
                  <a:pt x="6513102" y="2210232"/>
                  <a:pt x="6518398" y="2208467"/>
                  <a:pt x="6528988" y="2204937"/>
                </a:cubicBezTo>
                <a:cubicBezTo>
                  <a:pt x="6539579" y="2201407"/>
                  <a:pt x="6544874" y="2203173"/>
                  <a:pt x="6544874" y="2210232"/>
                </a:cubicBezTo>
                <a:cubicBezTo>
                  <a:pt x="6544874" y="2210232"/>
                  <a:pt x="6544874" y="2211996"/>
                  <a:pt x="6544874" y="2215527"/>
                </a:cubicBezTo>
                <a:cubicBezTo>
                  <a:pt x="6544874" y="2219058"/>
                  <a:pt x="6544874" y="2220823"/>
                  <a:pt x="6544874" y="2220823"/>
                </a:cubicBezTo>
                <a:cubicBezTo>
                  <a:pt x="6551935" y="2220823"/>
                  <a:pt x="6555464" y="2220823"/>
                  <a:pt x="6555464" y="2220823"/>
                </a:cubicBezTo>
                <a:cubicBezTo>
                  <a:pt x="6562525" y="2220823"/>
                  <a:pt x="6566054" y="2224352"/>
                  <a:pt x="6566054" y="2231413"/>
                </a:cubicBezTo>
                <a:lnTo>
                  <a:pt x="6555464" y="2231413"/>
                </a:lnTo>
                <a:lnTo>
                  <a:pt x="6534284" y="2231413"/>
                </a:lnTo>
                <a:lnTo>
                  <a:pt x="6523694" y="2231413"/>
                </a:lnTo>
                <a:close/>
                <a:moveTo>
                  <a:pt x="4988084" y="2199642"/>
                </a:moveTo>
                <a:lnTo>
                  <a:pt x="4998674" y="2199642"/>
                </a:lnTo>
                <a:cubicBezTo>
                  <a:pt x="5005734" y="2206702"/>
                  <a:pt x="5009265" y="2210232"/>
                  <a:pt x="5009265" y="2210232"/>
                </a:cubicBezTo>
                <a:cubicBezTo>
                  <a:pt x="5016325" y="2203173"/>
                  <a:pt x="5025150" y="2201407"/>
                  <a:pt x="5035740" y="2204937"/>
                </a:cubicBezTo>
                <a:cubicBezTo>
                  <a:pt x="5046332" y="2208467"/>
                  <a:pt x="5060450" y="2211996"/>
                  <a:pt x="5078102" y="2215527"/>
                </a:cubicBezTo>
                <a:cubicBezTo>
                  <a:pt x="5095752" y="2219058"/>
                  <a:pt x="5108108" y="2224352"/>
                  <a:pt x="5115169" y="2231413"/>
                </a:cubicBezTo>
                <a:cubicBezTo>
                  <a:pt x="5108108" y="2231413"/>
                  <a:pt x="5104578" y="2231413"/>
                  <a:pt x="5104578" y="2231413"/>
                </a:cubicBezTo>
                <a:cubicBezTo>
                  <a:pt x="5104578" y="2238473"/>
                  <a:pt x="5104578" y="2242004"/>
                  <a:pt x="5104578" y="2242004"/>
                </a:cubicBezTo>
                <a:lnTo>
                  <a:pt x="5115169" y="2231413"/>
                </a:lnTo>
                <a:cubicBezTo>
                  <a:pt x="5136350" y="2238473"/>
                  <a:pt x="5150469" y="2242004"/>
                  <a:pt x="5157530" y="2242004"/>
                </a:cubicBezTo>
                <a:lnTo>
                  <a:pt x="5221073" y="2252594"/>
                </a:lnTo>
                <a:lnTo>
                  <a:pt x="5263434" y="2263184"/>
                </a:lnTo>
                <a:cubicBezTo>
                  <a:pt x="5256373" y="2270244"/>
                  <a:pt x="5256373" y="2280834"/>
                  <a:pt x="5263434" y="2294956"/>
                </a:cubicBezTo>
                <a:lnTo>
                  <a:pt x="5284614" y="2305546"/>
                </a:lnTo>
                <a:cubicBezTo>
                  <a:pt x="5284614" y="2312606"/>
                  <a:pt x="5288146" y="2312606"/>
                  <a:pt x="5295206" y="2305546"/>
                </a:cubicBezTo>
                <a:cubicBezTo>
                  <a:pt x="5302266" y="2298485"/>
                  <a:pt x="5309326" y="2298485"/>
                  <a:pt x="5316386" y="2305546"/>
                </a:cubicBezTo>
                <a:cubicBezTo>
                  <a:pt x="5316386" y="2312606"/>
                  <a:pt x="5318152" y="2316136"/>
                  <a:pt x="5321681" y="2316136"/>
                </a:cubicBezTo>
                <a:cubicBezTo>
                  <a:pt x="5325212" y="2316136"/>
                  <a:pt x="5326977" y="2316136"/>
                  <a:pt x="5326977" y="2316136"/>
                </a:cubicBezTo>
                <a:cubicBezTo>
                  <a:pt x="5326977" y="2316136"/>
                  <a:pt x="5330506" y="2316136"/>
                  <a:pt x="5337566" y="2316136"/>
                </a:cubicBezTo>
                <a:cubicBezTo>
                  <a:pt x="5379929" y="2330256"/>
                  <a:pt x="5408170" y="2337317"/>
                  <a:pt x="5422291" y="2337317"/>
                </a:cubicBezTo>
                <a:cubicBezTo>
                  <a:pt x="5429352" y="2337317"/>
                  <a:pt x="5432881" y="2339082"/>
                  <a:pt x="5432881" y="2342612"/>
                </a:cubicBezTo>
                <a:cubicBezTo>
                  <a:pt x="5432881" y="2346143"/>
                  <a:pt x="5429352" y="2349673"/>
                  <a:pt x="5422291" y="2353202"/>
                </a:cubicBezTo>
                <a:cubicBezTo>
                  <a:pt x="5415230" y="2356733"/>
                  <a:pt x="5404640" y="2356733"/>
                  <a:pt x="5390518" y="2353202"/>
                </a:cubicBezTo>
                <a:cubicBezTo>
                  <a:pt x="5376400" y="2349673"/>
                  <a:pt x="5362278" y="2346143"/>
                  <a:pt x="5348158" y="2342612"/>
                </a:cubicBezTo>
                <a:cubicBezTo>
                  <a:pt x="5334037" y="2339082"/>
                  <a:pt x="5323448" y="2333787"/>
                  <a:pt x="5316386" y="2326727"/>
                </a:cubicBezTo>
                <a:lnTo>
                  <a:pt x="5274025" y="2316136"/>
                </a:lnTo>
                <a:lnTo>
                  <a:pt x="5252844" y="2305546"/>
                </a:lnTo>
                <a:cubicBezTo>
                  <a:pt x="5245784" y="2298485"/>
                  <a:pt x="5235194" y="2294956"/>
                  <a:pt x="5221073" y="2294956"/>
                </a:cubicBezTo>
                <a:cubicBezTo>
                  <a:pt x="5199892" y="2294956"/>
                  <a:pt x="5184006" y="2293190"/>
                  <a:pt x="5173416" y="2289660"/>
                </a:cubicBezTo>
                <a:cubicBezTo>
                  <a:pt x="5162825" y="2286129"/>
                  <a:pt x="5146940" y="2282600"/>
                  <a:pt x="5125758" y="2279069"/>
                </a:cubicBezTo>
                <a:cubicBezTo>
                  <a:pt x="5104578" y="2275540"/>
                  <a:pt x="5090458" y="2270244"/>
                  <a:pt x="5083398" y="2263184"/>
                </a:cubicBezTo>
                <a:cubicBezTo>
                  <a:pt x="5076338" y="2263184"/>
                  <a:pt x="5067511" y="2261419"/>
                  <a:pt x="5056921" y="2257889"/>
                </a:cubicBezTo>
                <a:cubicBezTo>
                  <a:pt x="5046332" y="2254359"/>
                  <a:pt x="5041036" y="2252594"/>
                  <a:pt x="5041036" y="2252594"/>
                </a:cubicBezTo>
                <a:lnTo>
                  <a:pt x="4966902" y="2220823"/>
                </a:lnTo>
                <a:cubicBezTo>
                  <a:pt x="4973963" y="2220823"/>
                  <a:pt x="4973963" y="2217292"/>
                  <a:pt x="4966902" y="2210232"/>
                </a:cubicBezTo>
                <a:lnTo>
                  <a:pt x="4977492" y="2210232"/>
                </a:lnTo>
                <a:lnTo>
                  <a:pt x="4988084" y="2210232"/>
                </a:lnTo>
                <a:close/>
                <a:moveTo>
                  <a:pt x="4670372" y="2199642"/>
                </a:moveTo>
                <a:cubicBezTo>
                  <a:pt x="4670372" y="2199642"/>
                  <a:pt x="4672136" y="2201407"/>
                  <a:pt x="4675666" y="2204937"/>
                </a:cubicBezTo>
                <a:cubicBezTo>
                  <a:pt x="4679196" y="2208467"/>
                  <a:pt x="4684491" y="2210232"/>
                  <a:pt x="4691551" y="2210232"/>
                </a:cubicBezTo>
                <a:lnTo>
                  <a:pt x="4680962" y="2210232"/>
                </a:lnTo>
                <a:cubicBezTo>
                  <a:pt x="4673901" y="2210232"/>
                  <a:pt x="4670372" y="2210232"/>
                  <a:pt x="4670372" y="2210232"/>
                </a:cubicBezTo>
                <a:close/>
                <a:moveTo>
                  <a:pt x="5925334" y="2194346"/>
                </a:moveTo>
                <a:cubicBezTo>
                  <a:pt x="5921805" y="2194346"/>
                  <a:pt x="5920039" y="2196112"/>
                  <a:pt x="5920039" y="2199642"/>
                </a:cubicBezTo>
                <a:cubicBezTo>
                  <a:pt x="5920039" y="2199642"/>
                  <a:pt x="5923568" y="2199642"/>
                  <a:pt x="5930630" y="2199642"/>
                </a:cubicBezTo>
                <a:lnTo>
                  <a:pt x="5941220" y="2199642"/>
                </a:lnTo>
                <a:cubicBezTo>
                  <a:pt x="5934160" y="2196112"/>
                  <a:pt x="5928866" y="2194346"/>
                  <a:pt x="5925334" y="2194346"/>
                </a:cubicBezTo>
                <a:close/>
                <a:moveTo>
                  <a:pt x="7476830" y="2189051"/>
                </a:moveTo>
                <a:lnTo>
                  <a:pt x="7487420" y="2189051"/>
                </a:lnTo>
                <a:lnTo>
                  <a:pt x="7487420" y="2199642"/>
                </a:lnTo>
                <a:cubicBezTo>
                  <a:pt x="7480360" y="2199642"/>
                  <a:pt x="7476830" y="2196111"/>
                  <a:pt x="7476830" y="2189051"/>
                </a:cubicBezTo>
                <a:close/>
                <a:moveTo>
                  <a:pt x="6682550" y="2189051"/>
                </a:moveTo>
                <a:lnTo>
                  <a:pt x="6682550" y="2199642"/>
                </a:lnTo>
                <a:cubicBezTo>
                  <a:pt x="6675488" y="2199642"/>
                  <a:pt x="6671958" y="2199642"/>
                  <a:pt x="6671958" y="2199642"/>
                </a:cubicBezTo>
                <a:close/>
                <a:moveTo>
                  <a:pt x="6491922" y="2189051"/>
                </a:moveTo>
                <a:cubicBezTo>
                  <a:pt x="6498983" y="2189051"/>
                  <a:pt x="6502512" y="2192581"/>
                  <a:pt x="6502512" y="2199642"/>
                </a:cubicBezTo>
                <a:cubicBezTo>
                  <a:pt x="6502512" y="2199642"/>
                  <a:pt x="6500746" y="2199642"/>
                  <a:pt x="6497217" y="2199642"/>
                </a:cubicBezTo>
                <a:cubicBezTo>
                  <a:pt x="6493688" y="2199642"/>
                  <a:pt x="6491922" y="2197877"/>
                  <a:pt x="6491922" y="2194346"/>
                </a:cubicBezTo>
                <a:cubicBezTo>
                  <a:pt x="6491922" y="2190817"/>
                  <a:pt x="6491922" y="2189051"/>
                  <a:pt x="6491922" y="2189051"/>
                </a:cubicBezTo>
                <a:close/>
                <a:moveTo>
                  <a:pt x="6301294" y="2189051"/>
                </a:moveTo>
                <a:cubicBezTo>
                  <a:pt x="6308354" y="2189051"/>
                  <a:pt x="6311884" y="2189051"/>
                  <a:pt x="6311884" y="2189051"/>
                </a:cubicBezTo>
                <a:lnTo>
                  <a:pt x="6311884" y="2199642"/>
                </a:lnTo>
                <a:cubicBezTo>
                  <a:pt x="6311884" y="2199642"/>
                  <a:pt x="6308354" y="2196111"/>
                  <a:pt x="6301294" y="2189051"/>
                </a:cubicBezTo>
                <a:close/>
                <a:moveTo>
                  <a:pt x="5909449" y="2189051"/>
                </a:moveTo>
                <a:cubicBezTo>
                  <a:pt x="5909449" y="2196111"/>
                  <a:pt x="5909449" y="2199642"/>
                  <a:pt x="5909449" y="2199642"/>
                </a:cubicBezTo>
                <a:lnTo>
                  <a:pt x="5920039" y="2189051"/>
                </a:lnTo>
                <a:cubicBezTo>
                  <a:pt x="5912978" y="2189051"/>
                  <a:pt x="5909449" y="2189051"/>
                  <a:pt x="5909449" y="2189051"/>
                </a:cubicBezTo>
                <a:close/>
                <a:moveTo>
                  <a:pt x="4903360" y="2189051"/>
                </a:moveTo>
                <a:cubicBezTo>
                  <a:pt x="4910421" y="2189051"/>
                  <a:pt x="4913950" y="2189051"/>
                  <a:pt x="4913950" y="2189051"/>
                </a:cubicBezTo>
                <a:lnTo>
                  <a:pt x="4924540" y="2199642"/>
                </a:lnTo>
                <a:lnTo>
                  <a:pt x="4903360" y="2199642"/>
                </a:lnTo>
                <a:close/>
                <a:moveTo>
                  <a:pt x="4204393" y="2189051"/>
                </a:moveTo>
                <a:cubicBezTo>
                  <a:pt x="4218514" y="2189051"/>
                  <a:pt x="4236164" y="2194346"/>
                  <a:pt x="4257345" y="2204937"/>
                </a:cubicBezTo>
                <a:cubicBezTo>
                  <a:pt x="4278526" y="2215527"/>
                  <a:pt x="4289116" y="2220823"/>
                  <a:pt x="4289116" y="2220823"/>
                </a:cubicBezTo>
                <a:lnTo>
                  <a:pt x="4225574" y="2210232"/>
                </a:lnTo>
                <a:cubicBezTo>
                  <a:pt x="4211452" y="2196111"/>
                  <a:pt x="4204393" y="2189051"/>
                  <a:pt x="4204393" y="2189051"/>
                </a:cubicBezTo>
                <a:close/>
                <a:moveTo>
                  <a:pt x="7868675" y="2178461"/>
                </a:moveTo>
                <a:cubicBezTo>
                  <a:pt x="7875736" y="2178461"/>
                  <a:pt x="7879267" y="2180225"/>
                  <a:pt x="7879267" y="2183756"/>
                </a:cubicBezTo>
                <a:cubicBezTo>
                  <a:pt x="7879267" y="2187286"/>
                  <a:pt x="7875736" y="2189051"/>
                  <a:pt x="7868675" y="2189051"/>
                </a:cubicBezTo>
                <a:cubicBezTo>
                  <a:pt x="7861615" y="2189051"/>
                  <a:pt x="7858085" y="2187286"/>
                  <a:pt x="7858085" y="2183756"/>
                </a:cubicBezTo>
                <a:cubicBezTo>
                  <a:pt x="7858085" y="2180225"/>
                  <a:pt x="7861615" y="2178461"/>
                  <a:pt x="7868675" y="2178461"/>
                </a:cubicBezTo>
                <a:close/>
                <a:moveTo>
                  <a:pt x="7635686" y="2178461"/>
                </a:moveTo>
                <a:lnTo>
                  <a:pt x="7625096" y="2189051"/>
                </a:lnTo>
                <a:cubicBezTo>
                  <a:pt x="7632156" y="2189051"/>
                  <a:pt x="7635686" y="2189051"/>
                  <a:pt x="7635686" y="2189051"/>
                </a:cubicBezTo>
                <a:close/>
                <a:moveTo>
                  <a:pt x="6936718" y="2178461"/>
                </a:moveTo>
                <a:lnTo>
                  <a:pt x="6936718" y="2189051"/>
                </a:lnTo>
                <a:lnTo>
                  <a:pt x="6947310" y="2178461"/>
                </a:lnTo>
                <a:close/>
                <a:moveTo>
                  <a:pt x="6703730" y="2178461"/>
                </a:moveTo>
                <a:lnTo>
                  <a:pt x="6724910" y="2189051"/>
                </a:lnTo>
                <a:lnTo>
                  <a:pt x="6703730" y="2189051"/>
                </a:lnTo>
                <a:close/>
                <a:moveTo>
                  <a:pt x="5867087" y="2178461"/>
                </a:moveTo>
                <a:lnTo>
                  <a:pt x="5867087" y="2189051"/>
                </a:lnTo>
                <a:lnTo>
                  <a:pt x="5888268" y="2189051"/>
                </a:lnTo>
                <a:cubicBezTo>
                  <a:pt x="5888268" y="2181992"/>
                  <a:pt x="5881208" y="2178461"/>
                  <a:pt x="5867087" y="2178461"/>
                </a:cubicBezTo>
                <a:close/>
                <a:moveTo>
                  <a:pt x="7720409" y="2167871"/>
                </a:moveTo>
                <a:cubicBezTo>
                  <a:pt x="7720409" y="2167871"/>
                  <a:pt x="7720409" y="2171400"/>
                  <a:pt x="7720409" y="2178461"/>
                </a:cubicBezTo>
                <a:lnTo>
                  <a:pt x="7720409" y="2189051"/>
                </a:lnTo>
                <a:cubicBezTo>
                  <a:pt x="7720409" y="2189051"/>
                  <a:pt x="7716880" y="2185521"/>
                  <a:pt x="7709820" y="2178461"/>
                </a:cubicBezTo>
                <a:cubicBezTo>
                  <a:pt x="7709820" y="2171400"/>
                  <a:pt x="7713348" y="2167871"/>
                  <a:pt x="7720409" y="2167871"/>
                </a:cubicBezTo>
                <a:close/>
                <a:moveTo>
                  <a:pt x="6121257" y="2157280"/>
                </a:moveTo>
                <a:cubicBezTo>
                  <a:pt x="6114197" y="2157280"/>
                  <a:pt x="6114197" y="2160811"/>
                  <a:pt x="6121257" y="2167871"/>
                </a:cubicBezTo>
                <a:cubicBezTo>
                  <a:pt x="6128318" y="2174930"/>
                  <a:pt x="6138909" y="2178461"/>
                  <a:pt x="6153028" y="2178461"/>
                </a:cubicBezTo>
                <a:lnTo>
                  <a:pt x="6142438" y="2167871"/>
                </a:lnTo>
                <a:cubicBezTo>
                  <a:pt x="6135378" y="2160811"/>
                  <a:pt x="6128318" y="2157280"/>
                  <a:pt x="6121257" y="2157280"/>
                </a:cubicBezTo>
                <a:close/>
                <a:moveTo>
                  <a:pt x="7564202" y="2150660"/>
                </a:moveTo>
                <a:cubicBezTo>
                  <a:pt x="7562437" y="2149778"/>
                  <a:pt x="7561553" y="2150221"/>
                  <a:pt x="7561553" y="2151985"/>
                </a:cubicBezTo>
                <a:cubicBezTo>
                  <a:pt x="7561553" y="2155515"/>
                  <a:pt x="7565082" y="2160811"/>
                  <a:pt x="7572144" y="2167871"/>
                </a:cubicBezTo>
                <a:lnTo>
                  <a:pt x="7582734" y="2167871"/>
                </a:lnTo>
                <a:lnTo>
                  <a:pt x="7572144" y="2157280"/>
                </a:lnTo>
                <a:cubicBezTo>
                  <a:pt x="7568614" y="2153750"/>
                  <a:pt x="7565966" y="2151544"/>
                  <a:pt x="7564202" y="2150660"/>
                </a:cubicBezTo>
                <a:close/>
                <a:moveTo>
                  <a:pt x="7805134" y="2146690"/>
                </a:moveTo>
                <a:lnTo>
                  <a:pt x="7783952" y="2157280"/>
                </a:lnTo>
                <a:cubicBezTo>
                  <a:pt x="7791012" y="2164340"/>
                  <a:pt x="7798072" y="2164340"/>
                  <a:pt x="7805134" y="2157280"/>
                </a:cubicBezTo>
                <a:cubicBezTo>
                  <a:pt x="7812194" y="2157280"/>
                  <a:pt x="7812194" y="2153750"/>
                  <a:pt x="7805134" y="2146690"/>
                </a:cubicBezTo>
                <a:close/>
                <a:moveTo>
                  <a:pt x="6957900" y="2146690"/>
                </a:moveTo>
                <a:cubicBezTo>
                  <a:pt x="6964960" y="2146690"/>
                  <a:pt x="6968491" y="2150221"/>
                  <a:pt x="6968491" y="2157280"/>
                </a:cubicBezTo>
                <a:cubicBezTo>
                  <a:pt x="6968491" y="2164340"/>
                  <a:pt x="6964960" y="2164340"/>
                  <a:pt x="6957900" y="2157280"/>
                </a:cubicBezTo>
                <a:close/>
                <a:moveTo>
                  <a:pt x="4331478" y="2146690"/>
                </a:moveTo>
                <a:lnTo>
                  <a:pt x="4395020" y="2167871"/>
                </a:lnTo>
                <a:cubicBezTo>
                  <a:pt x="4409141" y="2167871"/>
                  <a:pt x="4419730" y="2171400"/>
                  <a:pt x="4426791" y="2178461"/>
                </a:cubicBezTo>
                <a:cubicBezTo>
                  <a:pt x="4455032" y="2178461"/>
                  <a:pt x="4465622" y="2181992"/>
                  <a:pt x="4458562" y="2189051"/>
                </a:cubicBezTo>
                <a:cubicBezTo>
                  <a:pt x="4458562" y="2196111"/>
                  <a:pt x="4455032" y="2199642"/>
                  <a:pt x="4447972" y="2199642"/>
                </a:cubicBezTo>
                <a:lnTo>
                  <a:pt x="4426791" y="2210232"/>
                </a:lnTo>
                <a:cubicBezTo>
                  <a:pt x="4412670" y="2203173"/>
                  <a:pt x="4398550" y="2196111"/>
                  <a:pt x="4384430" y="2189051"/>
                </a:cubicBezTo>
                <a:cubicBezTo>
                  <a:pt x="4363249" y="2181992"/>
                  <a:pt x="4352658" y="2174930"/>
                  <a:pt x="4352658" y="2167871"/>
                </a:cubicBezTo>
                <a:cubicBezTo>
                  <a:pt x="4352658" y="2160811"/>
                  <a:pt x="4349128" y="2157280"/>
                  <a:pt x="4342068" y="2157280"/>
                </a:cubicBezTo>
                <a:close/>
                <a:moveTo>
                  <a:pt x="7519192" y="2136099"/>
                </a:moveTo>
                <a:cubicBezTo>
                  <a:pt x="7512130" y="2136099"/>
                  <a:pt x="7508601" y="2139629"/>
                  <a:pt x="7508601" y="2146690"/>
                </a:cubicBezTo>
                <a:cubicBezTo>
                  <a:pt x="7508601" y="2153750"/>
                  <a:pt x="7512130" y="2157280"/>
                  <a:pt x="7519192" y="2157280"/>
                </a:cubicBezTo>
                <a:cubicBezTo>
                  <a:pt x="7519192" y="2157280"/>
                  <a:pt x="7519192" y="2153750"/>
                  <a:pt x="7519192" y="2146690"/>
                </a:cubicBezTo>
                <a:close/>
                <a:moveTo>
                  <a:pt x="6301294" y="2136099"/>
                </a:moveTo>
                <a:lnTo>
                  <a:pt x="6311884" y="2136099"/>
                </a:lnTo>
                <a:cubicBezTo>
                  <a:pt x="6311884" y="2143159"/>
                  <a:pt x="6311884" y="2150221"/>
                  <a:pt x="6311884" y="2157280"/>
                </a:cubicBezTo>
                <a:lnTo>
                  <a:pt x="6290704" y="2157280"/>
                </a:lnTo>
                <a:lnTo>
                  <a:pt x="6280114" y="2146690"/>
                </a:lnTo>
                <a:lnTo>
                  <a:pt x="6290704" y="2146690"/>
                </a:lnTo>
                <a:cubicBezTo>
                  <a:pt x="6290704" y="2146690"/>
                  <a:pt x="6292470" y="2146690"/>
                  <a:pt x="6295998" y="2146690"/>
                </a:cubicBezTo>
                <a:cubicBezTo>
                  <a:pt x="6299528" y="2146690"/>
                  <a:pt x="6301294" y="2143159"/>
                  <a:pt x="6301294" y="2136099"/>
                </a:cubicBezTo>
                <a:close/>
                <a:moveTo>
                  <a:pt x="5814135" y="2136099"/>
                </a:moveTo>
                <a:cubicBezTo>
                  <a:pt x="5814135" y="2136099"/>
                  <a:pt x="5815901" y="2137863"/>
                  <a:pt x="5819430" y="2141394"/>
                </a:cubicBezTo>
                <a:cubicBezTo>
                  <a:pt x="5822962" y="2144925"/>
                  <a:pt x="5828256" y="2146690"/>
                  <a:pt x="5835316" y="2146690"/>
                </a:cubicBezTo>
                <a:cubicBezTo>
                  <a:pt x="5842376" y="2146690"/>
                  <a:pt x="5849436" y="2146690"/>
                  <a:pt x="5856497" y="2146690"/>
                </a:cubicBezTo>
                <a:cubicBezTo>
                  <a:pt x="5863558" y="2146690"/>
                  <a:pt x="5867087" y="2150221"/>
                  <a:pt x="5867087" y="2157280"/>
                </a:cubicBezTo>
                <a:cubicBezTo>
                  <a:pt x="5874148" y="2178461"/>
                  <a:pt x="5891798" y="2185521"/>
                  <a:pt x="5920039" y="2178461"/>
                </a:cubicBezTo>
                <a:lnTo>
                  <a:pt x="5930630" y="2178461"/>
                </a:lnTo>
                <a:cubicBezTo>
                  <a:pt x="5937690" y="2178461"/>
                  <a:pt x="5948280" y="2181992"/>
                  <a:pt x="5962401" y="2189051"/>
                </a:cubicBezTo>
                <a:cubicBezTo>
                  <a:pt x="5962401" y="2189051"/>
                  <a:pt x="5965930" y="2189051"/>
                  <a:pt x="5972991" y="2189051"/>
                </a:cubicBezTo>
                <a:cubicBezTo>
                  <a:pt x="5980053" y="2189051"/>
                  <a:pt x="5983582" y="2189051"/>
                  <a:pt x="5983582" y="2189051"/>
                </a:cubicBezTo>
                <a:lnTo>
                  <a:pt x="5983582" y="2178461"/>
                </a:lnTo>
                <a:cubicBezTo>
                  <a:pt x="5983582" y="2178461"/>
                  <a:pt x="5980053" y="2178461"/>
                  <a:pt x="5972991" y="2178461"/>
                </a:cubicBezTo>
                <a:cubicBezTo>
                  <a:pt x="5958872" y="2178461"/>
                  <a:pt x="5944750" y="2174930"/>
                  <a:pt x="5930630" y="2167871"/>
                </a:cubicBezTo>
                <a:cubicBezTo>
                  <a:pt x="5916510" y="2160811"/>
                  <a:pt x="5909449" y="2153750"/>
                  <a:pt x="5909449" y="2146690"/>
                </a:cubicBezTo>
                <a:cubicBezTo>
                  <a:pt x="5902388" y="2146690"/>
                  <a:pt x="5898860" y="2146690"/>
                  <a:pt x="5898860" y="2146690"/>
                </a:cubicBezTo>
                <a:cubicBezTo>
                  <a:pt x="5891798" y="2146690"/>
                  <a:pt x="5879443" y="2144925"/>
                  <a:pt x="5861792" y="2141394"/>
                </a:cubicBezTo>
                <a:cubicBezTo>
                  <a:pt x="5844141" y="2137863"/>
                  <a:pt x="5831786" y="2136099"/>
                  <a:pt x="5824726" y="2136099"/>
                </a:cubicBezTo>
                <a:close/>
                <a:moveTo>
                  <a:pt x="5194596" y="2136099"/>
                </a:moveTo>
                <a:cubicBezTo>
                  <a:pt x="5184006" y="2136099"/>
                  <a:pt x="5178710" y="2137863"/>
                  <a:pt x="5178710" y="2141394"/>
                </a:cubicBezTo>
                <a:cubicBezTo>
                  <a:pt x="5178710" y="2144925"/>
                  <a:pt x="5178710" y="2146690"/>
                  <a:pt x="5178710" y="2146690"/>
                </a:cubicBezTo>
                <a:cubicBezTo>
                  <a:pt x="5178710" y="2153750"/>
                  <a:pt x="5196362" y="2157280"/>
                  <a:pt x="5231662" y="2157280"/>
                </a:cubicBezTo>
                <a:lnTo>
                  <a:pt x="5252844" y="2157280"/>
                </a:lnTo>
                <a:cubicBezTo>
                  <a:pt x="5252844" y="2157280"/>
                  <a:pt x="5245784" y="2155515"/>
                  <a:pt x="5231662" y="2151985"/>
                </a:cubicBezTo>
                <a:cubicBezTo>
                  <a:pt x="5217542" y="2148455"/>
                  <a:pt x="5210482" y="2144925"/>
                  <a:pt x="5210482" y="2141394"/>
                </a:cubicBezTo>
                <a:cubicBezTo>
                  <a:pt x="5210482" y="2137863"/>
                  <a:pt x="5205188" y="2136099"/>
                  <a:pt x="5194596" y="2136099"/>
                </a:cubicBezTo>
                <a:close/>
                <a:moveTo>
                  <a:pt x="6460150" y="2135216"/>
                </a:moveTo>
                <a:lnTo>
                  <a:pt x="6460150" y="2136099"/>
                </a:lnTo>
                <a:lnTo>
                  <a:pt x="6450884" y="2138747"/>
                </a:lnTo>
                <a:lnTo>
                  <a:pt x="6454855" y="2136099"/>
                </a:lnTo>
                <a:close/>
                <a:moveTo>
                  <a:pt x="5092664" y="2129481"/>
                </a:moveTo>
                <a:cubicBezTo>
                  <a:pt x="5091780" y="2128597"/>
                  <a:pt x="5090457" y="2129040"/>
                  <a:pt x="5088692" y="2130804"/>
                </a:cubicBezTo>
                <a:cubicBezTo>
                  <a:pt x="5085162" y="2134334"/>
                  <a:pt x="5086928" y="2136099"/>
                  <a:pt x="5093988" y="2136099"/>
                </a:cubicBezTo>
                <a:cubicBezTo>
                  <a:pt x="5093988" y="2132569"/>
                  <a:pt x="5093546" y="2130363"/>
                  <a:pt x="5092664" y="2129481"/>
                </a:cubicBezTo>
                <a:close/>
                <a:moveTo>
                  <a:pt x="7466240" y="2128156"/>
                </a:moveTo>
                <a:cubicBezTo>
                  <a:pt x="7468005" y="2128156"/>
                  <a:pt x="7469770" y="2129040"/>
                  <a:pt x="7471534" y="2130804"/>
                </a:cubicBezTo>
                <a:cubicBezTo>
                  <a:pt x="7475064" y="2134334"/>
                  <a:pt x="7476830" y="2136099"/>
                  <a:pt x="7476830" y="2136099"/>
                </a:cubicBezTo>
                <a:lnTo>
                  <a:pt x="7468888" y="2146690"/>
                </a:lnTo>
                <a:lnTo>
                  <a:pt x="7466240" y="2136099"/>
                </a:lnTo>
                <a:cubicBezTo>
                  <a:pt x="7459178" y="2136099"/>
                  <a:pt x="7457415" y="2134334"/>
                  <a:pt x="7460944" y="2130804"/>
                </a:cubicBezTo>
                <a:cubicBezTo>
                  <a:pt x="7462710" y="2129040"/>
                  <a:pt x="7464476" y="2128156"/>
                  <a:pt x="7466240" y="2128156"/>
                </a:cubicBezTo>
                <a:close/>
                <a:moveTo>
                  <a:pt x="6408522" y="2128156"/>
                </a:moveTo>
                <a:cubicBezTo>
                  <a:pt x="6411169" y="2128156"/>
                  <a:pt x="6414259" y="2129040"/>
                  <a:pt x="6417788" y="2130804"/>
                </a:cubicBezTo>
                <a:cubicBezTo>
                  <a:pt x="6424850" y="2134334"/>
                  <a:pt x="6428380" y="2136099"/>
                  <a:pt x="6428380" y="2136099"/>
                </a:cubicBezTo>
                <a:cubicBezTo>
                  <a:pt x="6428380" y="2141394"/>
                  <a:pt x="6434337" y="2142718"/>
                  <a:pt x="6446250" y="2140071"/>
                </a:cubicBezTo>
                <a:lnTo>
                  <a:pt x="6450884" y="2138747"/>
                </a:lnTo>
                <a:lnTo>
                  <a:pt x="6449560" y="2146690"/>
                </a:lnTo>
                <a:lnTo>
                  <a:pt x="6396608" y="2146690"/>
                </a:lnTo>
                <a:cubicBezTo>
                  <a:pt x="6396608" y="2139629"/>
                  <a:pt x="6398374" y="2134334"/>
                  <a:pt x="6401903" y="2130804"/>
                </a:cubicBezTo>
                <a:cubicBezTo>
                  <a:pt x="6403668" y="2129040"/>
                  <a:pt x="6405874" y="2128156"/>
                  <a:pt x="6408522" y="2128156"/>
                </a:cubicBezTo>
                <a:close/>
                <a:moveTo>
                  <a:pt x="6336324" y="2126731"/>
                </a:moveTo>
                <a:lnTo>
                  <a:pt x="6333066" y="2130804"/>
                </a:lnTo>
                <a:cubicBezTo>
                  <a:pt x="6333066" y="2129040"/>
                  <a:pt x="6333949" y="2127716"/>
                  <a:pt x="6335714" y="2126832"/>
                </a:cubicBezTo>
                <a:close/>
                <a:moveTo>
                  <a:pt x="7794542" y="2125509"/>
                </a:moveTo>
                <a:cubicBezTo>
                  <a:pt x="7787482" y="2132569"/>
                  <a:pt x="7785717" y="2136099"/>
                  <a:pt x="7789248" y="2136099"/>
                </a:cubicBezTo>
                <a:cubicBezTo>
                  <a:pt x="7792778" y="2136099"/>
                  <a:pt x="7801604" y="2139629"/>
                  <a:pt x="7815724" y="2146690"/>
                </a:cubicBezTo>
                <a:lnTo>
                  <a:pt x="7836904" y="2157280"/>
                </a:lnTo>
                <a:lnTo>
                  <a:pt x="7836904" y="2167871"/>
                </a:lnTo>
                <a:cubicBezTo>
                  <a:pt x="7836904" y="2167871"/>
                  <a:pt x="7836904" y="2171400"/>
                  <a:pt x="7836904" y="2178461"/>
                </a:cubicBezTo>
                <a:cubicBezTo>
                  <a:pt x="7836904" y="2178461"/>
                  <a:pt x="7836904" y="2180225"/>
                  <a:pt x="7836904" y="2183756"/>
                </a:cubicBezTo>
                <a:cubicBezTo>
                  <a:pt x="7836904" y="2187286"/>
                  <a:pt x="7840434" y="2192581"/>
                  <a:pt x="7847494" y="2199642"/>
                </a:cubicBezTo>
                <a:lnTo>
                  <a:pt x="7900446" y="2199642"/>
                </a:lnTo>
                <a:lnTo>
                  <a:pt x="7932219" y="2199642"/>
                </a:lnTo>
                <a:cubicBezTo>
                  <a:pt x="7946338" y="2206702"/>
                  <a:pt x="7949869" y="2203173"/>
                  <a:pt x="7942808" y="2189051"/>
                </a:cubicBezTo>
                <a:cubicBezTo>
                  <a:pt x="7935748" y="2181992"/>
                  <a:pt x="7928688" y="2178461"/>
                  <a:pt x="7921627" y="2178461"/>
                </a:cubicBezTo>
                <a:cubicBezTo>
                  <a:pt x="7914567" y="2178461"/>
                  <a:pt x="7909271" y="2176696"/>
                  <a:pt x="7905742" y="2173165"/>
                </a:cubicBezTo>
                <a:cubicBezTo>
                  <a:pt x="7902212" y="2169636"/>
                  <a:pt x="7896917" y="2167871"/>
                  <a:pt x="7889856" y="2167871"/>
                </a:cubicBezTo>
                <a:cubicBezTo>
                  <a:pt x="7882796" y="2167871"/>
                  <a:pt x="7877500" y="2167871"/>
                  <a:pt x="7873971" y="2167871"/>
                </a:cubicBezTo>
                <a:cubicBezTo>
                  <a:pt x="7870441" y="2167871"/>
                  <a:pt x="7865146" y="2164340"/>
                  <a:pt x="7858085" y="2157280"/>
                </a:cubicBezTo>
                <a:lnTo>
                  <a:pt x="7858085" y="2146690"/>
                </a:lnTo>
                <a:lnTo>
                  <a:pt x="7847494" y="2146690"/>
                </a:lnTo>
                <a:cubicBezTo>
                  <a:pt x="7840434" y="2139629"/>
                  <a:pt x="7833375" y="2136099"/>
                  <a:pt x="7826313" y="2136099"/>
                </a:cubicBezTo>
                <a:lnTo>
                  <a:pt x="7805134" y="2125509"/>
                </a:lnTo>
                <a:cubicBezTo>
                  <a:pt x="7805134" y="2125509"/>
                  <a:pt x="7801604" y="2125509"/>
                  <a:pt x="7794542" y="2125509"/>
                </a:cubicBezTo>
                <a:close/>
                <a:moveTo>
                  <a:pt x="5051626" y="2125509"/>
                </a:moveTo>
                <a:lnTo>
                  <a:pt x="5051626" y="2136099"/>
                </a:lnTo>
                <a:cubicBezTo>
                  <a:pt x="5051626" y="2136099"/>
                  <a:pt x="5055156" y="2132569"/>
                  <a:pt x="5062217" y="2125509"/>
                </a:cubicBezTo>
                <a:close/>
                <a:moveTo>
                  <a:pt x="4310297" y="2125509"/>
                </a:moveTo>
                <a:cubicBezTo>
                  <a:pt x="4310297" y="2125509"/>
                  <a:pt x="4313826" y="2129040"/>
                  <a:pt x="4320887" y="2136099"/>
                </a:cubicBezTo>
                <a:lnTo>
                  <a:pt x="4299706" y="2136099"/>
                </a:lnTo>
                <a:cubicBezTo>
                  <a:pt x="4299706" y="2136099"/>
                  <a:pt x="4303237" y="2132569"/>
                  <a:pt x="4310297" y="2125509"/>
                </a:cubicBezTo>
                <a:close/>
                <a:moveTo>
                  <a:pt x="6109342" y="2122200"/>
                </a:moveTo>
                <a:cubicBezTo>
                  <a:pt x="6117286" y="2120875"/>
                  <a:pt x="6121257" y="2125509"/>
                  <a:pt x="6121257" y="2136099"/>
                </a:cubicBezTo>
                <a:cubicBezTo>
                  <a:pt x="6121257" y="2143159"/>
                  <a:pt x="6114197" y="2143159"/>
                  <a:pt x="6100076" y="2136099"/>
                </a:cubicBezTo>
                <a:cubicBezTo>
                  <a:pt x="6093016" y="2129040"/>
                  <a:pt x="6093016" y="2125509"/>
                  <a:pt x="6100076" y="2125509"/>
                </a:cubicBezTo>
                <a:cubicBezTo>
                  <a:pt x="6103606" y="2123744"/>
                  <a:pt x="6106696" y="2122640"/>
                  <a:pt x="6109342" y="2122200"/>
                </a:cubicBezTo>
                <a:close/>
                <a:moveTo>
                  <a:pt x="6237752" y="2120213"/>
                </a:moveTo>
                <a:cubicBezTo>
                  <a:pt x="6237752" y="2123744"/>
                  <a:pt x="6239517" y="2125509"/>
                  <a:pt x="6243046" y="2125509"/>
                </a:cubicBezTo>
                <a:cubicBezTo>
                  <a:pt x="6246576" y="2125509"/>
                  <a:pt x="6248342" y="2129040"/>
                  <a:pt x="6248342" y="2136099"/>
                </a:cubicBezTo>
                <a:lnTo>
                  <a:pt x="6248342" y="2146690"/>
                </a:lnTo>
                <a:cubicBezTo>
                  <a:pt x="6241282" y="2139629"/>
                  <a:pt x="6237752" y="2134334"/>
                  <a:pt x="6237752" y="2130804"/>
                </a:cubicBezTo>
                <a:cubicBezTo>
                  <a:pt x="6237752" y="2129040"/>
                  <a:pt x="6237752" y="2126832"/>
                  <a:pt x="6237752" y="2124185"/>
                </a:cubicBezTo>
                <a:close/>
                <a:moveTo>
                  <a:pt x="5681756" y="2120213"/>
                </a:moveTo>
                <a:cubicBezTo>
                  <a:pt x="5678226" y="2120213"/>
                  <a:pt x="5676460" y="2121978"/>
                  <a:pt x="5676460" y="2125509"/>
                </a:cubicBezTo>
                <a:cubicBezTo>
                  <a:pt x="5676460" y="2125509"/>
                  <a:pt x="5679991" y="2127273"/>
                  <a:pt x="5687051" y="2130804"/>
                </a:cubicBezTo>
                <a:cubicBezTo>
                  <a:pt x="5694112" y="2134334"/>
                  <a:pt x="5701170" y="2136099"/>
                  <a:pt x="5708232" y="2136099"/>
                </a:cubicBezTo>
                <a:lnTo>
                  <a:pt x="5697641" y="2125509"/>
                </a:lnTo>
                <a:cubicBezTo>
                  <a:pt x="5690580" y="2121978"/>
                  <a:pt x="5685285" y="2120213"/>
                  <a:pt x="5681756" y="2120213"/>
                </a:cubicBezTo>
                <a:close/>
                <a:moveTo>
                  <a:pt x="7370926" y="2114919"/>
                </a:moveTo>
                <a:cubicBezTo>
                  <a:pt x="7377986" y="2114919"/>
                  <a:pt x="7379751" y="2116684"/>
                  <a:pt x="7376222" y="2120213"/>
                </a:cubicBezTo>
                <a:cubicBezTo>
                  <a:pt x="7372692" y="2123744"/>
                  <a:pt x="7372692" y="2125509"/>
                  <a:pt x="7376222" y="2125509"/>
                </a:cubicBezTo>
                <a:cubicBezTo>
                  <a:pt x="7379751" y="2125509"/>
                  <a:pt x="7383282" y="2127273"/>
                  <a:pt x="7386812" y="2130804"/>
                </a:cubicBezTo>
                <a:cubicBezTo>
                  <a:pt x="7390341" y="2134334"/>
                  <a:pt x="7392107" y="2139629"/>
                  <a:pt x="7392107" y="2146690"/>
                </a:cubicBezTo>
                <a:cubicBezTo>
                  <a:pt x="7392107" y="2139629"/>
                  <a:pt x="7386812" y="2134334"/>
                  <a:pt x="7376222" y="2130804"/>
                </a:cubicBezTo>
                <a:cubicBezTo>
                  <a:pt x="7365630" y="2127273"/>
                  <a:pt x="7360336" y="2125509"/>
                  <a:pt x="7360336" y="2125509"/>
                </a:cubicBezTo>
                <a:lnTo>
                  <a:pt x="7349745" y="2125509"/>
                </a:lnTo>
                <a:cubicBezTo>
                  <a:pt x="7356806" y="2118448"/>
                  <a:pt x="7363866" y="2114919"/>
                  <a:pt x="7370926" y="2114919"/>
                </a:cubicBezTo>
                <a:close/>
                <a:moveTo>
                  <a:pt x="6947310" y="2114919"/>
                </a:moveTo>
                <a:cubicBezTo>
                  <a:pt x="6947310" y="2114919"/>
                  <a:pt x="6954370" y="2114919"/>
                  <a:pt x="6968491" y="2114919"/>
                </a:cubicBezTo>
                <a:lnTo>
                  <a:pt x="6989670" y="2114919"/>
                </a:lnTo>
                <a:cubicBezTo>
                  <a:pt x="6989670" y="2121978"/>
                  <a:pt x="6986141" y="2125509"/>
                  <a:pt x="6979081" y="2125509"/>
                </a:cubicBezTo>
                <a:lnTo>
                  <a:pt x="6989670" y="2136099"/>
                </a:lnTo>
                <a:lnTo>
                  <a:pt x="7032033" y="2157280"/>
                </a:lnTo>
                <a:cubicBezTo>
                  <a:pt x="7017914" y="2150221"/>
                  <a:pt x="7007322" y="2146690"/>
                  <a:pt x="7000262" y="2146690"/>
                </a:cubicBezTo>
                <a:cubicBezTo>
                  <a:pt x="6979081" y="2132569"/>
                  <a:pt x="6964960" y="2125509"/>
                  <a:pt x="6957900" y="2125509"/>
                </a:cubicBezTo>
                <a:cubicBezTo>
                  <a:pt x="6950840" y="2125509"/>
                  <a:pt x="6947310" y="2121978"/>
                  <a:pt x="6947310" y="2114919"/>
                </a:cubicBezTo>
                <a:close/>
                <a:moveTo>
                  <a:pt x="6894358" y="2114919"/>
                </a:moveTo>
                <a:lnTo>
                  <a:pt x="6926129" y="2125509"/>
                </a:lnTo>
                <a:lnTo>
                  <a:pt x="6894358" y="2125509"/>
                </a:lnTo>
                <a:cubicBezTo>
                  <a:pt x="6887296" y="2125509"/>
                  <a:pt x="6887296" y="2121978"/>
                  <a:pt x="6894358" y="2114919"/>
                </a:cubicBezTo>
                <a:close/>
                <a:moveTo>
                  <a:pt x="6534284" y="2114919"/>
                </a:moveTo>
                <a:cubicBezTo>
                  <a:pt x="6527223" y="2114919"/>
                  <a:pt x="6527223" y="2118448"/>
                  <a:pt x="6534284" y="2125509"/>
                </a:cubicBezTo>
                <a:lnTo>
                  <a:pt x="6544874" y="2114919"/>
                </a:lnTo>
                <a:cubicBezTo>
                  <a:pt x="6544874" y="2114919"/>
                  <a:pt x="6541344" y="2114919"/>
                  <a:pt x="6534284" y="2114919"/>
                </a:cubicBezTo>
                <a:close/>
                <a:moveTo>
                  <a:pt x="7159118" y="2104328"/>
                </a:moveTo>
                <a:lnTo>
                  <a:pt x="7212070" y="2125509"/>
                </a:lnTo>
                <a:cubicBezTo>
                  <a:pt x="7212070" y="2132569"/>
                  <a:pt x="7217366" y="2137863"/>
                  <a:pt x="7227956" y="2141394"/>
                </a:cubicBezTo>
                <a:cubicBezTo>
                  <a:pt x="7238546" y="2144925"/>
                  <a:pt x="7243841" y="2143159"/>
                  <a:pt x="7243841" y="2136099"/>
                </a:cubicBezTo>
                <a:lnTo>
                  <a:pt x="7265022" y="2146690"/>
                </a:lnTo>
                <a:cubicBezTo>
                  <a:pt x="7265022" y="2153750"/>
                  <a:pt x="7266788" y="2157280"/>
                  <a:pt x="7270318" y="2157280"/>
                </a:cubicBezTo>
                <a:cubicBezTo>
                  <a:pt x="7273847" y="2157280"/>
                  <a:pt x="7275612" y="2157280"/>
                  <a:pt x="7275612" y="2157280"/>
                </a:cubicBezTo>
                <a:cubicBezTo>
                  <a:pt x="7282674" y="2150221"/>
                  <a:pt x="7287968" y="2148455"/>
                  <a:pt x="7291498" y="2151985"/>
                </a:cubicBezTo>
                <a:cubicBezTo>
                  <a:pt x="7295028" y="2155515"/>
                  <a:pt x="7300322" y="2157280"/>
                  <a:pt x="7307384" y="2157280"/>
                </a:cubicBezTo>
                <a:lnTo>
                  <a:pt x="7328564" y="2167871"/>
                </a:lnTo>
                <a:lnTo>
                  <a:pt x="7339155" y="2167871"/>
                </a:lnTo>
                <a:cubicBezTo>
                  <a:pt x="7339155" y="2160811"/>
                  <a:pt x="7340920" y="2157280"/>
                  <a:pt x="7344450" y="2157280"/>
                </a:cubicBezTo>
                <a:cubicBezTo>
                  <a:pt x="7347980" y="2157280"/>
                  <a:pt x="7349745" y="2160811"/>
                  <a:pt x="7349745" y="2167871"/>
                </a:cubicBezTo>
                <a:cubicBezTo>
                  <a:pt x="7349745" y="2174930"/>
                  <a:pt x="7360336" y="2178461"/>
                  <a:pt x="7381516" y="2178461"/>
                </a:cubicBezTo>
                <a:cubicBezTo>
                  <a:pt x="7388578" y="2178461"/>
                  <a:pt x="7395636" y="2178461"/>
                  <a:pt x="7402697" y="2178461"/>
                </a:cubicBezTo>
                <a:lnTo>
                  <a:pt x="7423878" y="2189051"/>
                </a:lnTo>
                <a:cubicBezTo>
                  <a:pt x="7430938" y="2189051"/>
                  <a:pt x="7437999" y="2192581"/>
                  <a:pt x="7445059" y="2199642"/>
                </a:cubicBezTo>
                <a:lnTo>
                  <a:pt x="7466240" y="2199642"/>
                </a:lnTo>
                <a:lnTo>
                  <a:pt x="7445059" y="2210232"/>
                </a:lnTo>
                <a:lnTo>
                  <a:pt x="7423878" y="2199642"/>
                </a:lnTo>
                <a:cubicBezTo>
                  <a:pt x="7409759" y="2199642"/>
                  <a:pt x="7400932" y="2197877"/>
                  <a:pt x="7397403" y="2194346"/>
                </a:cubicBezTo>
                <a:cubicBezTo>
                  <a:pt x="7393872" y="2190817"/>
                  <a:pt x="7388578" y="2189051"/>
                  <a:pt x="7381516" y="2189051"/>
                </a:cubicBezTo>
                <a:cubicBezTo>
                  <a:pt x="7381516" y="2196111"/>
                  <a:pt x="7379751" y="2197877"/>
                  <a:pt x="7376222" y="2194346"/>
                </a:cubicBezTo>
                <a:cubicBezTo>
                  <a:pt x="7372692" y="2190817"/>
                  <a:pt x="7369160" y="2189051"/>
                  <a:pt x="7365630" y="2189051"/>
                </a:cubicBezTo>
                <a:cubicBezTo>
                  <a:pt x="7362101" y="2189051"/>
                  <a:pt x="7356806" y="2189051"/>
                  <a:pt x="7349745" y="2189051"/>
                </a:cubicBezTo>
                <a:cubicBezTo>
                  <a:pt x="7342684" y="2189051"/>
                  <a:pt x="7339155" y="2189051"/>
                  <a:pt x="7339155" y="2189051"/>
                </a:cubicBezTo>
                <a:cubicBezTo>
                  <a:pt x="7325034" y="2189051"/>
                  <a:pt x="7310914" y="2185521"/>
                  <a:pt x="7296793" y="2178461"/>
                </a:cubicBezTo>
                <a:cubicBezTo>
                  <a:pt x="7254432" y="2157280"/>
                  <a:pt x="7229722" y="2146690"/>
                  <a:pt x="7222660" y="2146690"/>
                </a:cubicBezTo>
                <a:cubicBezTo>
                  <a:pt x="7222660" y="2146690"/>
                  <a:pt x="7220895" y="2144925"/>
                  <a:pt x="7217366" y="2141394"/>
                </a:cubicBezTo>
                <a:cubicBezTo>
                  <a:pt x="7213836" y="2137863"/>
                  <a:pt x="7208540" y="2136099"/>
                  <a:pt x="7201480" y="2136099"/>
                </a:cubicBezTo>
                <a:cubicBezTo>
                  <a:pt x="7194418" y="2136099"/>
                  <a:pt x="7189122" y="2137863"/>
                  <a:pt x="7185593" y="2141394"/>
                </a:cubicBezTo>
                <a:cubicBezTo>
                  <a:pt x="7182064" y="2144925"/>
                  <a:pt x="7176770" y="2146690"/>
                  <a:pt x="7169708" y="2146690"/>
                </a:cubicBezTo>
                <a:cubicBezTo>
                  <a:pt x="7155588" y="2139629"/>
                  <a:pt x="7148526" y="2139629"/>
                  <a:pt x="7148526" y="2146690"/>
                </a:cubicBezTo>
                <a:cubicBezTo>
                  <a:pt x="7148526" y="2153750"/>
                  <a:pt x="7144997" y="2153750"/>
                  <a:pt x="7137937" y="2146690"/>
                </a:cubicBezTo>
                <a:lnTo>
                  <a:pt x="7137937" y="2136099"/>
                </a:lnTo>
                <a:cubicBezTo>
                  <a:pt x="7137937" y="2136099"/>
                  <a:pt x="7137937" y="2132569"/>
                  <a:pt x="7137937" y="2125509"/>
                </a:cubicBezTo>
                <a:cubicBezTo>
                  <a:pt x="7137937" y="2125509"/>
                  <a:pt x="7139703" y="2125509"/>
                  <a:pt x="7143232" y="2125509"/>
                </a:cubicBezTo>
                <a:cubicBezTo>
                  <a:pt x="7146762" y="2125509"/>
                  <a:pt x="7152058" y="2125509"/>
                  <a:pt x="7159118" y="2125509"/>
                </a:cubicBezTo>
                <a:cubicBezTo>
                  <a:pt x="7159118" y="2125509"/>
                  <a:pt x="7160884" y="2123744"/>
                  <a:pt x="7164414" y="2120213"/>
                </a:cubicBezTo>
                <a:cubicBezTo>
                  <a:pt x="7167943" y="2116684"/>
                  <a:pt x="7166178" y="2114919"/>
                  <a:pt x="7159118" y="2114919"/>
                </a:cubicBezTo>
                <a:close/>
                <a:moveTo>
                  <a:pt x="6915539" y="2104328"/>
                </a:moveTo>
                <a:cubicBezTo>
                  <a:pt x="6915539" y="2104328"/>
                  <a:pt x="6917304" y="2104328"/>
                  <a:pt x="6920833" y="2104328"/>
                </a:cubicBezTo>
                <a:cubicBezTo>
                  <a:pt x="6924362" y="2104328"/>
                  <a:pt x="6926129" y="2107858"/>
                  <a:pt x="6926129" y="2114919"/>
                </a:cubicBezTo>
                <a:lnTo>
                  <a:pt x="6904948" y="2114919"/>
                </a:lnTo>
                <a:close/>
                <a:moveTo>
                  <a:pt x="4755094" y="2104328"/>
                </a:moveTo>
                <a:cubicBezTo>
                  <a:pt x="4762155" y="2104328"/>
                  <a:pt x="4765684" y="2107858"/>
                  <a:pt x="4765684" y="2114919"/>
                </a:cubicBezTo>
                <a:lnTo>
                  <a:pt x="4755094" y="2114919"/>
                </a:lnTo>
                <a:cubicBezTo>
                  <a:pt x="4755094" y="2107858"/>
                  <a:pt x="4755094" y="2104328"/>
                  <a:pt x="4755094" y="2104328"/>
                </a:cubicBezTo>
                <a:close/>
                <a:moveTo>
                  <a:pt x="3918452" y="2104328"/>
                </a:moveTo>
                <a:cubicBezTo>
                  <a:pt x="3918452" y="2104328"/>
                  <a:pt x="3925511" y="2106092"/>
                  <a:pt x="3939633" y="2109623"/>
                </a:cubicBezTo>
                <a:cubicBezTo>
                  <a:pt x="3953754" y="2113154"/>
                  <a:pt x="3960812" y="2118448"/>
                  <a:pt x="3960812" y="2125509"/>
                </a:cubicBezTo>
                <a:cubicBezTo>
                  <a:pt x="3946692" y="2118448"/>
                  <a:pt x="3937868" y="2114919"/>
                  <a:pt x="3934338" y="2114919"/>
                </a:cubicBezTo>
                <a:cubicBezTo>
                  <a:pt x="3930806" y="2114919"/>
                  <a:pt x="3927277" y="2113154"/>
                  <a:pt x="3923746" y="2109623"/>
                </a:cubicBezTo>
                <a:cubicBezTo>
                  <a:pt x="3920216" y="2106092"/>
                  <a:pt x="3918452" y="2104328"/>
                  <a:pt x="3918452" y="2104328"/>
                </a:cubicBezTo>
                <a:close/>
                <a:moveTo>
                  <a:pt x="8800632" y="2093738"/>
                </a:moveTo>
                <a:lnTo>
                  <a:pt x="8800632" y="2104328"/>
                </a:lnTo>
                <a:cubicBezTo>
                  <a:pt x="8800632" y="2104328"/>
                  <a:pt x="8797103" y="2104328"/>
                  <a:pt x="8790041" y="2104328"/>
                </a:cubicBezTo>
                <a:cubicBezTo>
                  <a:pt x="8790041" y="2097267"/>
                  <a:pt x="8793570" y="2093738"/>
                  <a:pt x="8800632" y="2093738"/>
                </a:cubicBezTo>
                <a:close/>
                <a:moveTo>
                  <a:pt x="7942808" y="2093738"/>
                </a:moveTo>
                <a:cubicBezTo>
                  <a:pt x="7949869" y="2093738"/>
                  <a:pt x="7953398" y="2093738"/>
                  <a:pt x="7953398" y="2093738"/>
                </a:cubicBezTo>
                <a:cubicBezTo>
                  <a:pt x="7953398" y="2093738"/>
                  <a:pt x="7953398" y="2097267"/>
                  <a:pt x="7953398" y="2104328"/>
                </a:cubicBezTo>
                <a:cubicBezTo>
                  <a:pt x="7946338" y="2104328"/>
                  <a:pt x="7941042" y="2102563"/>
                  <a:pt x="7937513" y="2099033"/>
                </a:cubicBezTo>
                <a:cubicBezTo>
                  <a:pt x="7933983" y="2095502"/>
                  <a:pt x="7935748" y="2093738"/>
                  <a:pt x="7942808" y="2093738"/>
                </a:cubicBezTo>
                <a:close/>
                <a:moveTo>
                  <a:pt x="7021443" y="2093738"/>
                </a:moveTo>
                <a:lnTo>
                  <a:pt x="7032033" y="2104328"/>
                </a:lnTo>
                <a:cubicBezTo>
                  <a:pt x="7032033" y="2104328"/>
                  <a:pt x="7028504" y="2104328"/>
                  <a:pt x="7021443" y="2104328"/>
                </a:cubicBezTo>
                <a:close/>
                <a:moveTo>
                  <a:pt x="6830814" y="2093738"/>
                </a:moveTo>
                <a:cubicBezTo>
                  <a:pt x="6837876" y="2093738"/>
                  <a:pt x="6841406" y="2093738"/>
                  <a:pt x="6841406" y="2093738"/>
                </a:cubicBezTo>
                <a:lnTo>
                  <a:pt x="6851996" y="2093738"/>
                </a:lnTo>
                <a:lnTo>
                  <a:pt x="6851996" y="2114919"/>
                </a:lnTo>
                <a:cubicBezTo>
                  <a:pt x="6844936" y="2107858"/>
                  <a:pt x="6837876" y="2104328"/>
                  <a:pt x="6830814" y="2104328"/>
                </a:cubicBezTo>
                <a:lnTo>
                  <a:pt x="6820224" y="2104328"/>
                </a:lnTo>
                <a:cubicBezTo>
                  <a:pt x="6820224" y="2097267"/>
                  <a:pt x="6823754" y="2093738"/>
                  <a:pt x="6830814" y="2093738"/>
                </a:cubicBezTo>
                <a:close/>
                <a:moveTo>
                  <a:pt x="5517604" y="2093738"/>
                </a:moveTo>
                <a:lnTo>
                  <a:pt x="5538785" y="2104328"/>
                </a:lnTo>
                <a:cubicBezTo>
                  <a:pt x="5545846" y="2104328"/>
                  <a:pt x="5551141" y="2104328"/>
                  <a:pt x="5554670" y="2104328"/>
                </a:cubicBezTo>
                <a:cubicBezTo>
                  <a:pt x="5558202" y="2104328"/>
                  <a:pt x="5559966" y="2107858"/>
                  <a:pt x="5559966" y="2114919"/>
                </a:cubicBezTo>
                <a:lnTo>
                  <a:pt x="5581147" y="2114919"/>
                </a:lnTo>
                <a:cubicBezTo>
                  <a:pt x="5581147" y="2121978"/>
                  <a:pt x="5602327" y="2129040"/>
                  <a:pt x="5644689" y="2136099"/>
                </a:cubicBezTo>
                <a:cubicBezTo>
                  <a:pt x="5644689" y="2136099"/>
                  <a:pt x="5648218" y="2136099"/>
                  <a:pt x="5655279" y="2136099"/>
                </a:cubicBezTo>
                <a:cubicBezTo>
                  <a:pt x="5662340" y="2136099"/>
                  <a:pt x="5665870" y="2137863"/>
                  <a:pt x="5665870" y="2141394"/>
                </a:cubicBezTo>
                <a:cubicBezTo>
                  <a:pt x="5665870" y="2144925"/>
                  <a:pt x="5667635" y="2146690"/>
                  <a:pt x="5671166" y="2146690"/>
                </a:cubicBezTo>
                <a:cubicBezTo>
                  <a:pt x="5674695" y="2146690"/>
                  <a:pt x="5679991" y="2146690"/>
                  <a:pt x="5687051" y="2146690"/>
                </a:cubicBezTo>
                <a:cubicBezTo>
                  <a:pt x="5708232" y="2153750"/>
                  <a:pt x="5732943" y="2160811"/>
                  <a:pt x="5761183" y="2167871"/>
                </a:cubicBezTo>
                <a:cubicBezTo>
                  <a:pt x="5803545" y="2181992"/>
                  <a:pt x="5824726" y="2185521"/>
                  <a:pt x="5824726" y="2178461"/>
                </a:cubicBezTo>
                <a:cubicBezTo>
                  <a:pt x="5824726" y="2171400"/>
                  <a:pt x="5822962" y="2167871"/>
                  <a:pt x="5819430" y="2167871"/>
                </a:cubicBezTo>
                <a:cubicBezTo>
                  <a:pt x="5815901" y="2167871"/>
                  <a:pt x="5814135" y="2166106"/>
                  <a:pt x="5814135" y="2162575"/>
                </a:cubicBezTo>
                <a:cubicBezTo>
                  <a:pt x="5814135" y="2159044"/>
                  <a:pt x="5810606" y="2160811"/>
                  <a:pt x="5803545" y="2167871"/>
                </a:cubicBezTo>
                <a:lnTo>
                  <a:pt x="5792954" y="2167871"/>
                </a:lnTo>
                <a:lnTo>
                  <a:pt x="5782364" y="2157280"/>
                </a:lnTo>
                <a:cubicBezTo>
                  <a:pt x="5775304" y="2164340"/>
                  <a:pt x="5768244" y="2166106"/>
                  <a:pt x="5761183" y="2162575"/>
                </a:cubicBezTo>
                <a:cubicBezTo>
                  <a:pt x="5754124" y="2159044"/>
                  <a:pt x="5747064" y="2157280"/>
                  <a:pt x="5740002" y="2157280"/>
                </a:cubicBezTo>
                <a:cubicBezTo>
                  <a:pt x="5704702" y="2150221"/>
                  <a:pt x="5679991" y="2139629"/>
                  <a:pt x="5665870" y="2125509"/>
                </a:cubicBezTo>
                <a:lnTo>
                  <a:pt x="5665870" y="2114919"/>
                </a:lnTo>
                <a:lnTo>
                  <a:pt x="5655279" y="2114919"/>
                </a:lnTo>
                <a:cubicBezTo>
                  <a:pt x="5662340" y="2121978"/>
                  <a:pt x="5665870" y="2125509"/>
                  <a:pt x="5665870" y="2125509"/>
                </a:cubicBezTo>
                <a:cubicBezTo>
                  <a:pt x="5658810" y="2125509"/>
                  <a:pt x="5648218" y="2121978"/>
                  <a:pt x="5634099" y="2114919"/>
                </a:cubicBezTo>
                <a:cubicBezTo>
                  <a:pt x="5641160" y="2114919"/>
                  <a:pt x="5644689" y="2114919"/>
                  <a:pt x="5644689" y="2114919"/>
                </a:cubicBezTo>
                <a:lnTo>
                  <a:pt x="5644689" y="2104328"/>
                </a:lnTo>
                <a:cubicBezTo>
                  <a:pt x="5644689" y="2104328"/>
                  <a:pt x="5642924" y="2104328"/>
                  <a:pt x="5639394" y="2104328"/>
                </a:cubicBezTo>
                <a:cubicBezTo>
                  <a:pt x="5635864" y="2104328"/>
                  <a:pt x="5634099" y="2107858"/>
                  <a:pt x="5634099" y="2114919"/>
                </a:cubicBezTo>
                <a:lnTo>
                  <a:pt x="5581147" y="2114919"/>
                </a:lnTo>
                <a:lnTo>
                  <a:pt x="5549375" y="2093738"/>
                </a:lnTo>
                <a:cubicBezTo>
                  <a:pt x="5535256" y="2093738"/>
                  <a:pt x="5526429" y="2093738"/>
                  <a:pt x="5522900" y="2093738"/>
                </a:cubicBezTo>
                <a:cubicBezTo>
                  <a:pt x="5519370" y="2093738"/>
                  <a:pt x="5517604" y="2093738"/>
                  <a:pt x="5517604" y="2093738"/>
                </a:cubicBezTo>
                <a:close/>
                <a:moveTo>
                  <a:pt x="4331478" y="2093738"/>
                </a:moveTo>
                <a:lnTo>
                  <a:pt x="4331478" y="2104328"/>
                </a:lnTo>
                <a:lnTo>
                  <a:pt x="4342068" y="2104328"/>
                </a:lnTo>
                <a:cubicBezTo>
                  <a:pt x="4342068" y="2104328"/>
                  <a:pt x="4338538" y="2100798"/>
                  <a:pt x="4331478" y="2093738"/>
                </a:cubicBezTo>
                <a:close/>
                <a:moveTo>
                  <a:pt x="8091075" y="2083146"/>
                </a:moveTo>
                <a:cubicBezTo>
                  <a:pt x="8091075" y="2090207"/>
                  <a:pt x="8091075" y="2093738"/>
                  <a:pt x="8091075" y="2093738"/>
                </a:cubicBezTo>
                <a:lnTo>
                  <a:pt x="8080483" y="2093738"/>
                </a:lnTo>
                <a:close/>
                <a:moveTo>
                  <a:pt x="7911038" y="2083146"/>
                </a:moveTo>
                <a:lnTo>
                  <a:pt x="7921627" y="2083146"/>
                </a:lnTo>
                <a:cubicBezTo>
                  <a:pt x="7921627" y="2083146"/>
                  <a:pt x="7923393" y="2083146"/>
                  <a:pt x="7926923" y="2083146"/>
                </a:cubicBezTo>
                <a:cubicBezTo>
                  <a:pt x="7930452" y="2083146"/>
                  <a:pt x="7928688" y="2086677"/>
                  <a:pt x="7921627" y="2093738"/>
                </a:cubicBezTo>
                <a:cubicBezTo>
                  <a:pt x="7921627" y="2086677"/>
                  <a:pt x="7918098" y="2083146"/>
                  <a:pt x="7911038" y="2083146"/>
                </a:cubicBezTo>
                <a:close/>
                <a:moveTo>
                  <a:pt x="7466240" y="2083146"/>
                </a:moveTo>
                <a:lnTo>
                  <a:pt x="7476830" y="2083146"/>
                </a:lnTo>
                <a:lnTo>
                  <a:pt x="7476830" y="2093738"/>
                </a:lnTo>
                <a:close/>
                <a:moveTo>
                  <a:pt x="7032033" y="2083146"/>
                </a:moveTo>
                <a:lnTo>
                  <a:pt x="7042622" y="2083146"/>
                </a:lnTo>
                <a:lnTo>
                  <a:pt x="7042622" y="2093738"/>
                </a:lnTo>
                <a:close/>
                <a:moveTo>
                  <a:pt x="6566054" y="2083146"/>
                </a:moveTo>
                <a:lnTo>
                  <a:pt x="6555464" y="2093738"/>
                </a:lnTo>
                <a:cubicBezTo>
                  <a:pt x="6562525" y="2093738"/>
                  <a:pt x="6566054" y="2093738"/>
                  <a:pt x="6566054" y="2093738"/>
                </a:cubicBezTo>
                <a:cubicBezTo>
                  <a:pt x="6566054" y="2086677"/>
                  <a:pt x="6566054" y="2083146"/>
                  <a:pt x="6566054" y="2083146"/>
                </a:cubicBezTo>
                <a:close/>
                <a:moveTo>
                  <a:pt x="5702936" y="2083146"/>
                </a:moveTo>
                <a:cubicBezTo>
                  <a:pt x="5692346" y="2083146"/>
                  <a:pt x="5687051" y="2086677"/>
                  <a:pt x="5687051" y="2093738"/>
                </a:cubicBezTo>
                <a:lnTo>
                  <a:pt x="5697641" y="2104328"/>
                </a:lnTo>
                <a:cubicBezTo>
                  <a:pt x="5704702" y="2104328"/>
                  <a:pt x="5711762" y="2104328"/>
                  <a:pt x="5718822" y="2104328"/>
                </a:cubicBezTo>
                <a:cubicBezTo>
                  <a:pt x="5725882" y="2097267"/>
                  <a:pt x="5727647" y="2091973"/>
                  <a:pt x="5724116" y="2088442"/>
                </a:cubicBezTo>
                <a:cubicBezTo>
                  <a:pt x="5720587" y="2084911"/>
                  <a:pt x="5713526" y="2083146"/>
                  <a:pt x="5702936" y="2083146"/>
                </a:cubicBezTo>
                <a:close/>
                <a:moveTo>
                  <a:pt x="4808046" y="2083146"/>
                </a:moveTo>
                <a:cubicBezTo>
                  <a:pt x="4822167" y="2083146"/>
                  <a:pt x="4829228" y="2084911"/>
                  <a:pt x="4829228" y="2088442"/>
                </a:cubicBezTo>
                <a:cubicBezTo>
                  <a:pt x="4829228" y="2091973"/>
                  <a:pt x="4832757" y="2093738"/>
                  <a:pt x="4839818" y="2093738"/>
                </a:cubicBezTo>
                <a:lnTo>
                  <a:pt x="4797456" y="2093738"/>
                </a:lnTo>
                <a:close/>
                <a:moveTo>
                  <a:pt x="4765684" y="2083146"/>
                </a:moveTo>
                <a:lnTo>
                  <a:pt x="4776276" y="2083146"/>
                </a:lnTo>
                <a:lnTo>
                  <a:pt x="4765684" y="2093738"/>
                </a:lnTo>
                <a:cubicBezTo>
                  <a:pt x="4758624" y="2093738"/>
                  <a:pt x="4755094" y="2091973"/>
                  <a:pt x="4755094" y="2088442"/>
                </a:cubicBezTo>
                <a:cubicBezTo>
                  <a:pt x="4755094" y="2084911"/>
                  <a:pt x="4758624" y="2083146"/>
                  <a:pt x="4765684" y="2083146"/>
                </a:cubicBezTo>
                <a:close/>
                <a:moveTo>
                  <a:pt x="4628010" y="2083146"/>
                </a:moveTo>
                <a:lnTo>
                  <a:pt x="4638599" y="2093738"/>
                </a:lnTo>
                <a:cubicBezTo>
                  <a:pt x="4631539" y="2093738"/>
                  <a:pt x="4628010" y="2093738"/>
                  <a:pt x="4628010" y="2093738"/>
                </a:cubicBezTo>
                <a:cubicBezTo>
                  <a:pt x="4628010" y="2086677"/>
                  <a:pt x="4628010" y="2083146"/>
                  <a:pt x="4628010" y="2083146"/>
                </a:cubicBezTo>
                <a:close/>
                <a:moveTo>
                  <a:pt x="4328830" y="2080169"/>
                </a:moveTo>
                <a:cubicBezTo>
                  <a:pt x="4344715" y="2079506"/>
                  <a:pt x="4352658" y="2085795"/>
                  <a:pt x="4352658" y="2099033"/>
                </a:cubicBezTo>
                <a:cubicBezTo>
                  <a:pt x="4352658" y="2116684"/>
                  <a:pt x="4363249" y="2121978"/>
                  <a:pt x="4384430" y="2114919"/>
                </a:cubicBezTo>
                <a:cubicBezTo>
                  <a:pt x="4391490" y="2107858"/>
                  <a:pt x="4412670" y="2107858"/>
                  <a:pt x="4447972" y="2114919"/>
                </a:cubicBezTo>
                <a:cubicBezTo>
                  <a:pt x="4469154" y="2129040"/>
                  <a:pt x="4490334" y="2139629"/>
                  <a:pt x="4511514" y="2146690"/>
                </a:cubicBezTo>
                <a:lnTo>
                  <a:pt x="4553876" y="2167871"/>
                </a:lnTo>
                <a:lnTo>
                  <a:pt x="4585647" y="2178461"/>
                </a:lnTo>
                <a:cubicBezTo>
                  <a:pt x="4635070" y="2178461"/>
                  <a:pt x="4659780" y="2185521"/>
                  <a:pt x="4659780" y="2199642"/>
                </a:cubicBezTo>
                <a:cubicBezTo>
                  <a:pt x="4659780" y="2206702"/>
                  <a:pt x="4631539" y="2203173"/>
                  <a:pt x="4575058" y="2189051"/>
                </a:cubicBezTo>
                <a:cubicBezTo>
                  <a:pt x="4440912" y="2146690"/>
                  <a:pt x="4363249" y="2125509"/>
                  <a:pt x="4342068" y="2125509"/>
                </a:cubicBezTo>
                <a:cubicBezTo>
                  <a:pt x="4313826" y="2125509"/>
                  <a:pt x="4299706" y="2118448"/>
                  <a:pt x="4299706" y="2104328"/>
                </a:cubicBezTo>
                <a:cubicBezTo>
                  <a:pt x="4292647" y="2104328"/>
                  <a:pt x="4289116" y="2104328"/>
                  <a:pt x="4289116" y="2104328"/>
                </a:cubicBezTo>
                <a:cubicBezTo>
                  <a:pt x="4282056" y="2104328"/>
                  <a:pt x="4278526" y="2100798"/>
                  <a:pt x="4278526" y="2093738"/>
                </a:cubicBezTo>
                <a:lnTo>
                  <a:pt x="4289116" y="2093738"/>
                </a:lnTo>
                <a:cubicBezTo>
                  <a:pt x="4296176" y="2093738"/>
                  <a:pt x="4303237" y="2090207"/>
                  <a:pt x="4310297" y="2083146"/>
                </a:cubicBezTo>
                <a:cubicBezTo>
                  <a:pt x="4317358" y="2081382"/>
                  <a:pt x="4323536" y="2080390"/>
                  <a:pt x="4328830" y="2080169"/>
                </a:cubicBezTo>
                <a:close/>
                <a:moveTo>
                  <a:pt x="7529782" y="2072557"/>
                </a:moveTo>
                <a:lnTo>
                  <a:pt x="7540374" y="2083146"/>
                </a:lnTo>
                <a:cubicBezTo>
                  <a:pt x="7540374" y="2083146"/>
                  <a:pt x="7536842" y="2083146"/>
                  <a:pt x="7529782" y="2083146"/>
                </a:cubicBezTo>
                <a:close/>
                <a:moveTo>
                  <a:pt x="7370926" y="2072557"/>
                </a:moveTo>
                <a:lnTo>
                  <a:pt x="7381516" y="2072557"/>
                </a:lnTo>
                <a:cubicBezTo>
                  <a:pt x="7381516" y="2079617"/>
                  <a:pt x="7377986" y="2083146"/>
                  <a:pt x="7370926" y="2083146"/>
                </a:cubicBezTo>
                <a:cubicBezTo>
                  <a:pt x="7370926" y="2090207"/>
                  <a:pt x="7372692" y="2093738"/>
                  <a:pt x="7376222" y="2093738"/>
                </a:cubicBezTo>
                <a:cubicBezTo>
                  <a:pt x="7379751" y="2093738"/>
                  <a:pt x="7385047" y="2093738"/>
                  <a:pt x="7392107" y="2093738"/>
                </a:cubicBezTo>
                <a:cubicBezTo>
                  <a:pt x="7399168" y="2093738"/>
                  <a:pt x="7406226" y="2095502"/>
                  <a:pt x="7413288" y="2099033"/>
                </a:cubicBezTo>
                <a:cubicBezTo>
                  <a:pt x="7420348" y="2102563"/>
                  <a:pt x="7423878" y="2104328"/>
                  <a:pt x="7423878" y="2104328"/>
                </a:cubicBezTo>
                <a:lnTo>
                  <a:pt x="7413288" y="2114919"/>
                </a:lnTo>
                <a:lnTo>
                  <a:pt x="7392107" y="2104328"/>
                </a:lnTo>
                <a:cubicBezTo>
                  <a:pt x="7370926" y="2104328"/>
                  <a:pt x="7356806" y="2104328"/>
                  <a:pt x="7349745" y="2104328"/>
                </a:cubicBezTo>
                <a:lnTo>
                  <a:pt x="7349745" y="2093738"/>
                </a:lnTo>
                <a:lnTo>
                  <a:pt x="7360336" y="2083146"/>
                </a:lnTo>
                <a:cubicBezTo>
                  <a:pt x="7360336" y="2083146"/>
                  <a:pt x="7363866" y="2079617"/>
                  <a:pt x="7370926" y="2072557"/>
                </a:cubicBezTo>
                <a:close/>
                <a:moveTo>
                  <a:pt x="7296793" y="2072557"/>
                </a:moveTo>
                <a:cubicBezTo>
                  <a:pt x="7310914" y="2079617"/>
                  <a:pt x="7319740" y="2083146"/>
                  <a:pt x="7323270" y="2083146"/>
                </a:cubicBezTo>
                <a:cubicBezTo>
                  <a:pt x="7326799" y="2083146"/>
                  <a:pt x="7328564" y="2086677"/>
                  <a:pt x="7328564" y="2093738"/>
                </a:cubicBezTo>
                <a:lnTo>
                  <a:pt x="7307384" y="2083146"/>
                </a:lnTo>
                <a:close/>
                <a:moveTo>
                  <a:pt x="6195390" y="2072557"/>
                </a:moveTo>
                <a:lnTo>
                  <a:pt x="6184800" y="2104328"/>
                </a:lnTo>
                <a:lnTo>
                  <a:pt x="6195390" y="2114919"/>
                </a:lnTo>
                <a:cubicBezTo>
                  <a:pt x="6195390" y="2107858"/>
                  <a:pt x="6198920" y="2104328"/>
                  <a:pt x="6205980" y="2104328"/>
                </a:cubicBezTo>
                <a:cubicBezTo>
                  <a:pt x="6205980" y="2097267"/>
                  <a:pt x="6205980" y="2090207"/>
                  <a:pt x="6205980" y="2083146"/>
                </a:cubicBezTo>
                <a:cubicBezTo>
                  <a:pt x="6198920" y="2083146"/>
                  <a:pt x="6195390" y="2079617"/>
                  <a:pt x="6195390" y="2072557"/>
                </a:cubicBezTo>
                <a:close/>
                <a:moveTo>
                  <a:pt x="5655279" y="2072557"/>
                </a:moveTo>
                <a:cubicBezTo>
                  <a:pt x="5655279" y="2079617"/>
                  <a:pt x="5657045" y="2084911"/>
                  <a:pt x="5660574" y="2088442"/>
                </a:cubicBezTo>
                <a:cubicBezTo>
                  <a:pt x="5664106" y="2091973"/>
                  <a:pt x="5665870" y="2091973"/>
                  <a:pt x="5665870" y="2088442"/>
                </a:cubicBezTo>
                <a:cubicBezTo>
                  <a:pt x="5665870" y="2084911"/>
                  <a:pt x="5665870" y="2079617"/>
                  <a:pt x="5665870" y="2072557"/>
                </a:cubicBezTo>
                <a:cubicBezTo>
                  <a:pt x="5665870" y="2072557"/>
                  <a:pt x="5662340" y="2072557"/>
                  <a:pt x="5655279" y="2072557"/>
                </a:cubicBezTo>
                <a:close/>
                <a:moveTo>
                  <a:pt x="7567510" y="2069248"/>
                </a:moveTo>
                <a:cubicBezTo>
                  <a:pt x="7568834" y="2069688"/>
                  <a:pt x="7570380" y="2070792"/>
                  <a:pt x="7572144" y="2072557"/>
                </a:cubicBezTo>
                <a:lnTo>
                  <a:pt x="7593326" y="2083146"/>
                </a:lnTo>
                <a:cubicBezTo>
                  <a:pt x="7600386" y="2083146"/>
                  <a:pt x="7605682" y="2083146"/>
                  <a:pt x="7609211" y="2083146"/>
                </a:cubicBezTo>
                <a:cubicBezTo>
                  <a:pt x="7612740" y="2083146"/>
                  <a:pt x="7614505" y="2083146"/>
                  <a:pt x="7614505" y="2083146"/>
                </a:cubicBezTo>
                <a:cubicBezTo>
                  <a:pt x="7614505" y="2090207"/>
                  <a:pt x="7618034" y="2093738"/>
                  <a:pt x="7625096" y="2093738"/>
                </a:cubicBezTo>
                <a:cubicBezTo>
                  <a:pt x="7632156" y="2093738"/>
                  <a:pt x="7635686" y="2090207"/>
                  <a:pt x="7635686" y="2083146"/>
                </a:cubicBezTo>
                <a:lnTo>
                  <a:pt x="7646278" y="2083146"/>
                </a:lnTo>
                <a:lnTo>
                  <a:pt x="7656867" y="2093738"/>
                </a:lnTo>
                <a:lnTo>
                  <a:pt x="7667457" y="2093738"/>
                </a:lnTo>
                <a:cubicBezTo>
                  <a:pt x="7667457" y="2100798"/>
                  <a:pt x="7670986" y="2104328"/>
                  <a:pt x="7678048" y="2104328"/>
                </a:cubicBezTo>
                <a:cubicBezTo>
                  <a:pt x="7685108" y="2104328"/>
                  <a:pt x="7688638" y="2107858"/>
                  <a:pt x="7688638" y="2114919"/>
                </a:cubicBezTo>
                <a:cubicBezTo>
                  <a:pt x="7688638" y="2121978"/>
                  <a:pt x="7692168" y="2125509"/>
                  <a:pt x="7699230" y="2125509"/>
                </a:cubicBezTo>
                <a:cubicBezTo>
                  <a:pt x="7706290" y="2125509"/>
                  <a:pt x="7706290" y="2121978"/>
                  <a:pt x="7699230" y="2114919"/>
                </a:cubicBezTo>
                <a:lnTo>
                  <a:pt x="7709820" y="2114919"/>
                </a:lnTo>
                <a:cubicBezTo>
                  <a:pt x="7716880" y="2121978"/>
                  <a:pt x="7720409" y="2125509"/>
                  <a:pt x="7720409" y="2125509"/>
                </a:cubicBezTo>
                <a:cubicBezTo>
                  <a:pt x="7720409" y="2132569"/>
                  <a:pt x="7720409" y="2136099"/>
                  <a:pt x="7720409" y="2136099"/>
                </a:cubicBezTo>
                <a:cubicBezTo>
                  <a:pt x="7720409" y="2136099"/>
                  <a:pt x="7723940" y="2136099"/>
                  <a:pt x="7731000" y="2136099"/>
                </a:cubicBezTo>
                <a:cubicBezTo>
                  <a:pt x="7731000" y="2136099"/>
                  <a:pt x="7731000" y="2137863"/>
                  <a:pt x="7731000" y="2141394"/>
                </a:cubicBezTo>
                <a:cubicBezTo>
                  <a:pt x="7731000" y="2144925"/>
                  <a:pt x="7729234" y="2146690"/>
                  <a:pt x="7725704" y="2146690"/>
                </a:cubicBezTo>
                <a:cubicBezTo>
                  <a:pt x="7722175" y="2146690"/>
                  <a:pt x="7720409" y="2146690"/>
                  <a:pt x="7720409" y="2146690"/>
                </a:cubicBezTo>
                <a:cubicBezTo>
                  <a:pt x="7720409" y="2146690"/>
                  <a:pt x="7716880" y="2150221"/>
                  <a:pt x="7709820" y="2157280"/>
                </a:cubicBezTo>
                <a:lnTo>
                  <a:pt x="7699230" y="2146690"/>
                </a:lnTo>
                <a:cubicBezTo>
                  <a:pt x="7678048" y="2118448"/>
                  <a:pt x="7667457" y="2107858"/>
                  <a:pt x="7667457" y="2114919"/>
                </a:cubicBezTo>
                <a:cubicBezTo>
                  <a:pt x="7667457" y="2121978"/>
                  <a:pt x="7670986" y="2125509"/>
                  <a:pt x="7678048" y="2125509"/>
                </a:cubicBezTo>
                <a:cubicBezTo>
                  <a:pt x="7670986" y="2125509"/>
                  <a:pt x="7663928" y="2125509"/>
                  <a:pt x="7656867" y="2125509"/>
                </a:cubicBezTo>
                <a:lnTo>
                  <a:pt x="7646278" y="2136099"/>
                </a:lnTo>
                <a:cubicBezTo>
                  <a:pt x="7653338" y="2136099"/>
                  <a:pt x="7656867" y="2137863"/>
                  <a:pt x="7656867" y="2141394"/>
                </a:cubicBezTo>
                <a:cubicBezTo>
                  <a:pt x="7656867" y="2144925"/>
                  <a:pt x="7653338" y="2150221"/>
                  <a:pt x="7646278" y="2157280"/>
                </a:cubicBezTo>
                <a:lnTo>
                  <a:pt x="7635686" y="2167871"/>
                </a:lnTo>
                <a:lnTo>
                  <a:pt x="7646278" y="2167871"/>
                </a:lnTo>
                <a:cubicBezTo>
                  <a:pt x="7660396" y="2167871"/>
                  <a:pt x="7669223" y="2166106"/>
                  <a:pt x="7672752" y="2162575"/>
                </a:cubicBezTo>
                <a:cubicBezTo>
                  <a:pt x="7676282" y="2159044"/>
                  <a:pt x="7678048" y="2167871"/>
                  <a:pt x="7678048" y="2189051"/>
                </a:cubicBezTo>
                <a:cubicBezTo>
                  <a:pt x="7678048" y="2210232"/>
                  <a:pt x="7681578" y="2220823"/>
                  <a:pt x="7688638" y="2220823"/>
                </a:cubicBezTo>
                <a:lnTo>
                  <a:pt x="7667457" y="2231413"/>
                </a:lnTo>
                <a:lnTo>
                  <a:pt x="7646278" y="2242004"/>
                </a:lnTo>
                <a:cubicBezTo>
                  <a:pt x="7653338" y="2242004"/>
                  <a:pt x="7656867" y="2243769"/>
                  <a:pt x="7656867" y="2247298"/>
                </a:cubicBezTo>
                <a:cubicBezTo>
                  <a:pt x="7656867" y="2250829"/>
                  <a:pt x="7656867" y="2252594"/>
                  <a:pt x="7656867" y="2252594"/>
                </a:cubicBezTo>
                <a:cubicBezTo>
                  <a:pt x="7656867" y="2252594"/>
                  <a:pt x="7653338" y="2252594"/>
                  <a:pt x="7646278" y="2252594"/>
                </a:cubicBezTo>
                <a:cubicBezTo>
                  <a:pt x="7639216" y="2252594"/>
                  <a:pt x="7635686" y="2252594"/>
                  <a:pt x="7635686" y="2252594"/>
                </a:cubicBezTo>
                <a:cubicBezTo>
                  <a:pt x="7635686" y="2252594"/>
                  <a:pt x="7632156" y="2252594"/>
                  <a:pt x="7625096" y="2252594"/>
                </a:cubicBezTo>
                <a:cubicBezTo>
                  <a:pt x="7618034" y="2252594"/>
                  <a:pt x="7610976" y="2252594"/>
                  <a:pt x="7603915" y="2252594"/>
                </a:cubicBezTo>
                <a:cubicBezTo>
                  <a:pt x="7582734" y="2245533"/>
                  <a:pt x="7568615" y="2242004"/>
                  <a:pt x="7561553" y="2242004"/>
                </a:cubicBezTo>
                <a:lnTo>
                  <a:pt x="7550963" y="2231413"/>
                </a:lnTo>
                <a:lnTo>
                  <a:pt x="7561553" y="2231413"/>
                </a:lnTo>
                <a:cubicBezTo>
                  <a:pt x="7568615" y="2231413"/>
                  <a:pt x="7580970" y="2233177"/>
                  <a:pt x="7598620" y="2236708"/>
                </a:cubicBezTo>
                <a:cubicBezTo>
                  <a:pt x="7616271" y="2240238"/>
                  <a:pt x="7628626" y="2238473"/>
                  <a:pt x="7635686" y="2231413"/>
                </a:cubicBezTo>
                <a:lnTo>
                  <a:pt x="7635686" y="2220823"/>
                </a:lnTo>
                <a:lnTo>
                  <a:pt x="7646278" y="2220823"/>
                </a:lnTo>
                <a:lnTo>
                  <a:pt x="7656867" y="2210232"/>
                </a:lnTo>
                <a:lnTo>
                  <a:pt x="7635686" y="2199642"/>
                </a:lnTo>
                <a:cubicBezTo>
                  <a:pt x="7628626" y="2192581"/>
                  <a:pt x="7618034" y="2190817"/>
                  <a:pt x="7603915" y="2194346"/>
                </a:cubicBezTo>
                <a:cubicBezTo>
                  <a:pt x="7589794" y="2197877"/>
                  <a:pt x="7580970" y="2196111"/>
                  <a:pt x="7577438" y="2189051"/>
                </a:cubicBezTo>
                <a:cubicBezTo>
                  <a:pt x="7573909" y="2181992"/>
                  <a:pt x="7572144" y="2178461"/>
                  <a:pt x="7572144" y="2178461"/>
                </a:cubicBezTo>
                <a:lnTo>
                  <a:pt x="7572144" y="2189051"/>
                </a:lnTo>
                <a:cubicBezTo>
                  <a:pt x="7579204" y="2196111"/>
                  <a:pt x="7579204" y="2203173"/>
                  <a:pt x="7572144" y="2210232"/>
                </a:cubicBezTo>
                <a:cubicBezTo>
                  <a:pt x="7572144" y="2210232"/>
                  <a:pt x="7570378" y="2210232"/>
                  <a:pt x="7566848" y="2210232"/>
                </a:cubicBezTo>
                <a:cubicBezTo>
                  <a:pt x="7563319" y="2210232"/>
                  <a:pt x="7561553" y="2206702"/>
                  <a:pt x="7561553" y="2199642"/>
                </a:cubicBezTo>
                <a:cubicBezTo>
                  <a:pt x="7561553" y="2192581"/>
                  <a:pt x="7559788" y="2189051"/>
                  <a:pt x="7556259" y="2189051"/>
                </a:cubicBezTo>
                <a:cubicBezTo>
                  <a:pt x="7552730" y="2189051"/>
                  <a:pt x="7547434" y="2187286"/>
                  <a:pt x="7540374" y="2183756"/>
                </a:cubicBezTo>
                <a:cubicBezTo>
                  <a:pt x="7533312" y="2180225"/>
                  <a:pt x="7519192" y="2178461"/>
                  <a:pt x="7498011" y="2178461"/>
                </a:cubicBezTo>
                <a:lnTo>
                  <a:pt x="7423878" y="2157280"/>
                </a:lnTo>
                <a:cubicBezTo>
                  <a:pt x="7416818" y="2157280"/>
                  <a:pt x="7411522" y="2157280"/>
                  <a:pt x="7407992" y="2157280"/>
                </a:cubicBezTo>
                <a:cubicBezTo>
                  <a:pt x="7404463" y="2157280"/>
                  <a:pt x="7402697" y="2153750"/>
                  <a:pt x="7402697" y="2146690"/>
                </a:cubicBezTo>
                <a:cubicBezTo>
                  <a:pt x="7402697" y="2139629"/>
                  <a:pt x="7406226" y="2136099"/>
                  <a:pt x="7413288" y="2136099"/>
                </a:cubicBezTo>
                <a:cubicBezTo>
                  <a:pt x="7420348" y="2136099"/>
                  <a:pt x="7423878" y="2136099"/>
                  <a:pt x="7423878" y="2136099"/>
                </a:cubicBezTo>
                <a:cubicBezTo>
                  <a:pt x="7416818" y="2129040"/>
                  <a:pt x="7416818" y="2125509"/>
                  <a:pt x="7423878" y="2125509"/>
                </a:cubicBezTo>
                <a:cubicBezTo>
                  <a:pt x="7437999" y="2118448"/>
                  <a:pt x="7445059" y="2121978"/>
                  <a:pt x="7445059" y="2136099"/>
                </a:cubicBezTo>
                <a:cubicBezTo>
                  <a:pt x="7445059" y="2136099"/>
                  <a:pt x="7441530" y="2136099"/>
                  <a:pt x="7434468" y="2136099"/>
                </a:cubicBezTo>
                <a:cubicBezTo>
                  <a:pt x="7427408" y="2136099"/>
                  <a:pt x="7423878" y="2139629"/>
                  <a:pt x="7423878" y="2146690"/>
                </a:cubicBezTo>
                <a:lnTo>
                  <a:pt x="7468888" y="2146690"/>
                </a:lnTo>
                <a:lnTo>
                  <a:pt x="7487420" y="2146690"/>
                </a:lnTo>
                <a:lnTo>
                  <a:pt x="7487420" y="2125509"/>
                </a:lnTo>
                <a:lnTo>
                  <a:pt x="7508601" y="2125509"/>
                </a:lnTo>
                <a:lnTo>
                  <a:pt x="7508601" y="2114919"/>
                </a:lnTo>
                <a:lnTo>
                  <a:pt x="7498011" y="2104328"/>
                </a:lnTo>
                <a:lnTo>
                  <a:pt x="7508601" y="2104328"/>
                </a:lnTo>
                <a:lnTo>
                  <a:pt x="7519192" y="2104328"/>
                </a:lnTo>
                <a:cubicBezTo>
                  <a:pt x="7519192" y="2111388"/>
                  <a:pt x="7520957" y="2118448"/>
                  <a:pt x="7524486" y="2125509"/>
                </a:cubicBezTo>
                <a:cubicBezTo>
                  <a:pt x="7528016" y="2132569"/>
                  <a:pt x="7531548" y="2134334"/>
                  <a:pt x="7535078" y="2130804"/>
                </a:cubicBezTo>
                <a:cubicBezTo>
                  <a:pt x="7538607" y="2127273"/>
                  <a:pt x="7540374" y="2121978"/>
                  <a:pt x="7540374" y="2114919"/>
                </a:cubicBezTo>
                <a:lnTo>
                  <a:pt x="7561553" y="2125509"/>
                </a:lnTo>
                <a:cubicBezTo>
                  <a:pt x="7582734" y="2139629"/>
                  <a:pt x="7596855" y="2143159"/>
                  <a:pt x="7603915" y="2136099"/>
                </a:cubicBezTo>
                <a:cubicBezTo>
                  <a:pt x="7603915" y="2129040"/>
                  <a:pt x="7603915" y="2125509"/>
                  <a:pt x="7603915" y="2125509"/>
                </a:cubicBezTo>
                <a:lnTo>
                  <a:pt x="7603915" y="2114919"/>
                </a:lnTo>
                <a:cubicBezTo>
                  <a:pt x="7610976" y="2121978"/>
                  <a:pt x="7618034" y="2123744"/>
                  <a:pt x="7625096" y="2120213"/>
                </a:cubicBezTo>
                <a:cubicBezTo>
                  <a:pt x="7632156" y="2116684"/>
                  <a:pt x="7633922" y="2113154"/>
                  <a:pt x="7630390" y="2109623"/>
                </a:cubicBezTo>
                <a:cubicBezTo>
                  <a:pt x="7626861" y="2106092"/>
                  <a:pt x="7621567" y="2104328"/>
                  <a:pt x="7614505" y="2104328"/>
                </a:cubicBezTo>
                <a:cubicBezTo>
                  <a:pt x="7607444" y="2104328"/>
                  <a:pt x="7602149" y="2102563"/>
                  <a:pt x="7598620" y="2099033"/>
                </a:cubicBezTo>
                <a:cubicBezTo>
                  <a:pt x="7595090" y="2095502"/>
                  <a:pt x="7593326" y="2093738"/>
                  <a:pt x="7593326" y="2093738"/>
                </a:cubicBezTo>
                <a:cubicBezTo>
                  <a:pt x="7579204" y="2086677"/>
                  <a:pt x="7568615" y="2083146"/>
                  <a:pt x="7561553" y="2083146"/>
                </a:cubicBezTo>
                <a:cubicBezTo>
                  <a:pt x="7561553" y="2072557"/>
                  <a:pt x="7563540" y="2067923"/>
                  <a:pt x="7567510" y="2069248"/>
                </a:cubicBezTo>
                <a:close/>
                <a:moveTo>
                  <a:pt x="7413288" y="2067261"/>
                </a:moveTo>
                <a:cubicBezTo>
                  <a:pt x="7415053" y="2067261"/>
                  <a:pt x="7416818" y="2069027"/>
                  <a:pt x="7418582" y="2072557"/>
                </a:cubicBezTo>
                <a:cubicBezTo>
                  <a:pt x="7422112" y="2079617"/>
                  <a:pt x="7420348" y="2083146"/>
                  <a:pt x="7413288" y="2083146"/>
                </a:cubicBezTo>
                <a:cubicBezTo>
                  <a:pt x="7406226" y="2083146"/>
                  <a:pt x="7404463" y="2079617"/>
                  <a:pt x="7407992" y="2072557"/>
                </a:cubicBezTo>
                <a:cubicBezTo>
                  <a:pt x="7409758" y="2069027"/>
                  <a:pt x="7411524" y="2067261"/>
                  <a:pt x="7413288" y="2067261"/>
                </a:cubicBezTo>
                <a:close/>
                <a:moveTo>
                  <a:pt x="7593326" y="2061967"/>
                </a:moveTo>
                <a:cubicBezTo>
                  <a:pt x="7600386" y="2061967"/>
                  <a:pt x="7603915" y="2061967"/>
                  <a:pt x="7603915" y="2061967"/>
                </a:cubicBezTo>
                <a:lnTo>
                  <a:pt x="7593326" y="2072557"/>
                </a:lnTo>
                <a:cubicBezTo>
                  <a:pt x="7593326" y="2072557"/>
                  <a:pt x="7593326" y="2069026"/>
                  <a:pt x="7593326" y="2061967"/>
                </a:cubicBezTo>
                <a:close/>
                <a:moveTo>
                  <a:pt x="7487420" y="2061967"/>
                </a:moveTo>
                <a:lnTo>
                  <a:pt x="7487420" y="2072557"/>
                </a:lnTo>
                <a:cubicBezTo>
                  <a:pt x="7480360" y="2072557"/>
                  <a:pt x="7476830" y="2072557"/>
                  <a:pt x="7476830" y="2072557"/>
                </a:cubicBezTo>
                <a:close/>
                <a:moveTo>
                  <a:pt x="6153028" y="2061967"/>
                </a:moveTo>
                <a:cubicBezTo>
                  <a:pt x="6145968" y="2061967"/>
                  <a:pt x="6138909" y="2065496"/>
                  <a:pt x="6131847" y="2072557"/>
                </a:cubicBezTo>
                <a:cubicBezTo>
                  <a:pt x="6138909" y="2072557"/>
                  <a:pt x="6144204" y="2072557"/>
                  <a:pt x="6147734" y="2072557"/>
                </a:cubicBezTo>
                <a:cubicBezTo>
                  <a:pt x="6151264" y="2072557"/>
                  <a:pt x="6153028" y="2072557"/>
                  <a:pt x="6153028" y="2072557"/>
                </a:cubicBezTo>
                <a:close/>
                <a:moveTo>
                  <a:pt x="4977492" y="2061967"/>
                </a:moveTo>
                <a:lnTo>
                  <a:pt x="4988084" y="2072557"/>
                </a:lnTo>
                <a:lnTo>
                  <a:pt x="4998674" y="2072557"/>
                </a:lnTo>
                <a:cubicBezTo>
                  <a:pt x="4991613" y="2065496"/>
                  <a:pt x="4988084" y="2061967"/>
                  <a:pt x="4988084" y="2061967"/>
                </a:cubicBezTo>
                <a:cubicBezTo>
                  <a:pt x="4988084" y="2061967"/>
                  <a:pt x="4984554" y="2061967"/>
                  <a:pt x="4977492" y="2061967"/>
                </a:cubicBezTo>
                <a:close/>
                <a:moveTo>
                  <a:pt x="7329889" y="2056671"/>
                </a:moveTo>
                <a:cubicBezTo>
                  <a:pt x="7330771" y="2056671"/>
                  <a:pt x="7332094" y="2058437"/>
                  <a:pt x="7333860" y="2061967"/>
                </a:cubicBezTo>
                <a:cubicBezTo>
                  <a:pt x="7337389" y="2069026"/>
                  <a:pt x="7342684" y="2070792"/>
                  <a:pt x="7349745" y="2067261"/>
                </a:cubicBezTo>
                <a:cubicBezTo>
                  <a:pt x="7356806" y="2063732"/>
                  <a:pt x="7360336" y="2065496"/>
                  <a:pt x="7360336" y="2072557"/>
                </a:cubicBezTo>
                <a:lnTo>
                  <a:pt x="7339155" y="2072557"/>
                </a:lnTo>
                <a:lnTo>
                  <a:pt x="7317974" y="2072557"/>
                </a:lnTo>
                <a:lnTo>
                  <a:pt x="7328564" y="2061967"/>
                </a:lnTo>
                <a:cubicBezTo>
                  <a:pt x="7328564" y="2058437"/>
                  <a:pt x="7329006" y="2056671"/>
                  <a:pt x="7329889" y="2056671"/>
                </a:cubicBezTo>
                <a:close/>
                <a:moveTo>
                  <a:pt x="6674607" y="2055348"/>
                </a:moveTo>
                <a:cubicBezTo>
                  <a:pt x="6676372" y="2056230"/>
                  <a:pt x="6679019" y="2058437"/>
                  <a:pt x="6682550" y="2061967"/>
                </a:cubicBezTo>
                <a:cubicBezTo>
                  <a:pt x="6689610" y="2069026"/>
                  <a:pt x="6689610" y="2072557"/>
                  <a:pt x="6682550" y="2072557"/>
                </a:cubicBezTo>
                <a:lnTo>
                  <a:pt x="6682550" y="2083146"/>
                </a:lnTo>
                <a:cubicBezTo>
                  <a:pt x="6689610" y="2083146"/>
                  <a:pt x="6689610" y="2086677"/>
                  <a:pt x="6682550" y="2093738"/>
                </a:cubicBezTo>
                <a:cubicBezTo>
                  <a:pt x="6668429" y="2093738"/>
                  <a:pt x="6657839" y="2093738"/>
                  <a:pt x="6650778" y="2093738"/>
                </a:cubicBezTo>
                <a:cubicBezTo>
                  <a:pt x="6643717" y="2086677"/>
                  <a:pt x="6643717" y="2083146"/>
                  <a:pt x="6650778" y="2083146"/>
                </a:cubicBezTo>
                <a:cubicBezTo>
                  <a:pt x="6657839" y="2083146"/>
                  <a:pt x="6663134" y="2083146"/>
                  <a:pt x="6666664" y="2083146"/>
                </a:cubicBezTo>
                <a:cubicBezTo>
                  <a:pt x="6670194" y="2083146"/>
                  <a:pt x="6671958" y="2083146"/>
                  <a:pt x="6671958" y="2083146"/>
                </a:cubicBezTo>
                <a:lnTo>
                  <a:pt x="6671958" y="2072557"/>
                </a:lnTo>
                <a:lnTo>
                  <a:pt x="6671958" y="2061967"/>
                </a:lnTo>
                <a:cubicBezTo>
                  <a:pt x="6671958" y="2061967"/>
                  <a:pt x="6671958" y="2060202"/>
                  <a:pt x="6671958" y="2056671"/>
                </a:cubicBezTo>
                <a:cubicBezTo>
                  <a:pt x="6671958" y="2054906"/>
                  <a:pt x="6672842" y="2054464"/>
                  <a:pt x="6674607" y="2055348"/>
                </a:cubicBezTo>
                <a:close/>
                <a:moveTo>
                  <a:pt x="5559966" y="2051376"/>
                </a:moveTo>
                <a:cubicBezTo>
                  <a:pt x="5567026" y="2058436"/>
                  <a:pt x="5570556" y="2061967"/>
                  <a:pt x="5570556" y="2061967"/>
                </a:cubicBezTo>
                <a:lnTo>
                  <a:pt x="5570556" y="2051376"/>
                </a:lnTo>
                <a:cubicBezTo>
                  <a:pt x="5570556" y="2051376"/>
                  <a:pt x="5567026" y="2051376"/>
                  <a:pt x="5559966" y="2051376"/>
                </a:cubicBezTo>
                <a:close/>
                <a:moveTo>
                  <a:pt x="4045537" y="2051376"/>
                </a:moveTo>
                <a:cubicBezTo>
                  <a:pt x="4059658" y="2051376"/>
                  <a:pt x="4073777" y="2054906"/>
                  <a:pt x="4087898" y="2061967"/>
                </a:cubicBezTo>
                <a:lnTo>
                  <a:pt x="4077308" y="2072557"/>
                </a:lnTo>
                <a:cubicBezTo>
                  <a:pt x="4056127" y="2072557"/>
                  <a:pt x="4045537" y="2072557"/>
                  <a:pt x="4045537" y="2072557"/>
                </a:cubicBezTo>
                <a:cubicBezTo>
                  <a:pt x="4052596" y="2065496"/>
                  <a:pt x="4052596" y="2061967"/>
                  <a:pt x="4045537" y="2061967"/>
                </a:cubicBezTo>
                <a:close/>
                <a:moveTo>
                  <a:pt x="7768067" y="2040786"/>
                </a:moveTo>
                <a:cubicBezTo>
                  <a:pt x="7771596" y="2040786"/>
                  <a:pt x="7773361" y="2044315"/>
                  <a:pt x="7773361" y="2051376"/>
                </a:cubicBezTo>
                <a:cubicBezTo>
                  <a:pt x="7766300" y="2051376"/>
                  <a:pt x="7762772" y="2049611"/>
                  <a:pt x="7762772" y="2046080"/>
                </a:cubicBezTo>
                <a:cubicBezTo>
                  <a:pt x="7762772" y="2042550"/>
                  <a:pt x="7764538" y="2040786"/>
                  <a:pt x="7768067" y="2040786"/>
                </a:cubicBezTo>
                <a:close/>
                <a:moveTo>
                  <a:pt x="6142438" y="2040786"/>
                </a:moveTo>
                <a:cubicBezTo>
                  <a:pt x="6142438" y="2040786"/>
                  <a:pt x="6142438" y="2042550"/>
                  <a:pt x="6142438" y="2046080"/>
                </a:cubicBezTo>
                <a:cubicBezTo>
                  <a:pt x="6142438" y="2049611"/>
                  <a:pt x="6145968" y="2047846"/>
                  <a:pt x="6153028" y="2040786"/>
                </a:cubicBezTo>
                <a:lnTo>
                  <a:pt x="6153028" y="2051376"/>
                </a:lnTo>
                <a:lnTo>
                  <a:pt x="6174209" y="2051376"/>
                </a:lnTo>
                <a:cubicBezTo>
                  <a:pt x="6174209" y="2051376"/>
                  <a:pt x="6181270" y="2054906"/>
                  <a:pt x="6195390" y="2061967"/>
                </a:cubicBezTo>
                <a:cubicBezTo>
                  <a:pt x="6202450" y="2069026"/>
                  <a:pt x="6209510" y="2072557"/>
                  <a:pt x="6216572" y="2072557"/>
                </a:cubicBezTo>
                <a:cubicBezTo>
                  <a:pt x="6223632" y="2065496"/>
                  <a:pt x="6223632" y="2061967"/>
                  <a:pt x="6216572" y="2061967"/>
                </a:cubicBezTo>
                <a:cubicBezTo>
                  <a:pt x="6209510" y="2061967"/>
                  <a:pt x="6202450" y="2060202"/>
                  <a:pt x="6195390" y="2056671"/>
                </a:cubicBezTo>
                <a:cubicBezTo>
                  <a:pt x="6188330" y="2053140"/>
                  <a:pt x="6181270" y="2051376"/>
                  <a:pt x="6174209" y="2051376"/>
                </a:cubicBezTo>
                <a:cubicBezTo>
                  <a:pt x="6167149" y="2051376"/>
                  <a:pt x="6163620" y="2049611"/>
                  <a:pt x="6163620" y="2046080"/>
                </a:cubicBezTo>
                <a:cubicBezTo>
                  <a:pt x="6163620" y="2042550"/>
                  <a:pt x="6163620" y="2040786"/>
                  <a:pt x="6163620" y="2040786"/>
                </a:cubicBezTo>
                <a:cubicBezTo>
                  <a:pt x="6163620" y="2040786"/>
                  <a:pt x="6160090" y="2040786"/>
                  <a:pt x="6153028" y="2040786"/>
                </a:cubicBezTo>
                <a:cubicBezTo>
                  <a:pt x="6145968" y="2040786"/>
                  <a:pt x="6142438" y="2040786"/>
                  <a:pt x="6142438" y="2040786"/>
                </a:cubicBezTo>
                <a:close/>
                <a:moveTo>
                  <a:pt x="4691551" y="2040786"/>
                </a:moveTo>
                <a:lnTo>
                  <a:pt x="4691551" y="2051376"/>
                </a:lnTo>
                <a:lnTo>
                  <a:pt x="4702142" y="2051376"/>
                </a:lnTo>
                <a:lnTo>
                  <a:pt x="4702142" y="2061967"/>
                </a:lnTo>
                <a:cubicBezTo>
                  <a:pt x="4688022" y="2061967"/>
                  <a:pt x="4677432" y="2061967"/>
                  <a:pt x="4670372" y="2061967"/>
                </a:cubicBezTo>
                <a:cubicBezTo>
                  <a:pt x="4663311" y="2047846"/>
                  <a:pt x="4670372" y="2040786"/>
                  <a:pt x="4691551" y="2040786"/>
                </a:cubicBezTo>
                <a:close/>
                <a:moveTo>
                  <a:pt x="4649190" y="2040786"/>
                </a:moveTo>
                <a:lnTo>
                  <a:pt x="4659780" y="2061967"/>
                </a:lnTo>
                <a:cubicBezTo>
                  <a:pt x="4652720" y="2069026"/>
                  <a:pt x="4645660" y="2069026"/>
                  <a:pt x="4638599" y="2061967"/>
                </a:cubicBezTo>
                <a:cubicBezTo>
                  <a:pt x="4617420" y="2047846"/>
                  <a:pt x="4620949" y="2040786"/>
                  <a:pt x="4649190" y="2040786"/>
                </a:cubicBezTo>
                <a:close/>
                <a:moveTo>
                  <a:pt x="7171032" y="2034167"/>
                </a:moveTo>
                <a:cubicBezTo>
                  <a:pt x="7170150" y="2035049"/>
                  <a:pt x="7169708" y="2037255"/>
                  <a:pt x="7169708" y="2040786"/>
                </a:cubicBezTo>
                <a:cubicBezTo>
                  <a:pt x="7169708" y="2040786"/>
                  <a:pt x="7173238" y="2040786"/>
                  <a:pt x="7180299" y="2040786"/>
                </a:cubicBezTo>
                <a:lnTo>
                  <a:pt x="7180299" y="2051376"/>
                </a:lnTo>
                <a:lnTo>
                  <a:pt x="7212070" y="2051376"/>
                </a:lnTo>
                <a:lnTo>
                  <a:pt x="7212070" y="2040786"/>
                </a:lnTo>
                <a:lnTo>
                  <a:pt x="7201480" y="2040786"/>
                </a:lnTo>
                <a:lnTo>
                  <a:pt x="7190889" y="2040786"/>
                </a:lnTo>
                <a:cubicBezTo>
                  <a:pt x="7183828" y="2040786"/>
                  <a:pt x="7178533" y="2039021"/>
                  <a:pt x="7175004" y="2035490"/>
                </a:cubicBezTo>
                <a:cubicBezTo>
                  <a:pt x="7173238" y="2033725"/>
                  <a:pt x="7171915" y="2033284"/>
                  <a:pt x="7171032" y="2034167"/>
                </a:cubicBezTo>
                <a:close/>
                <a:moveTo>
                  <a:pt x="7783952" y="2030194"/>
                </a:moveTo>
                <a:cubicBezTo>
                  <a:pt x="7783952" y="2030194"/>
                  <a:pt x="7785717" y="2030194"/>
                  <a:pt x="7789248" y="2030194"/>
                </a:cubicBezTo>
                <a:cubicBezTo>
                  <a:pt x="7792778" y="2030194"/>
                  <a:pt x="7794542" y="2033725"/>
                  <a:pt x="7794542" y="2040786"/>
                </a:cubicBezTo>
                <a:lnTo>
                  <a:pt x="7783952" y="2040786"/>
                </a:lnTo>
                <a:close/>
                <a:moveTo>
                  <a:pt x="7413288" y="2030194"/>
                </a:moveTo>
                <a:lnTo>
                  <a:pt x="7423878" y="2030194"/>
                </a:lnTo>
                <a:cubicBezTo>
                  <a:pt x="7423878" y="2037255"/>
                  <a:pt x="7425644" y="2039021"/>
                  <a:pt x="7429174" y="2035490"/>
                </a:cubicBezTo>
                <a:cubicBezTo>
                  <a:pt x="7432703" y="2031959"/>
                  <a:pt x="7434468" y="2033725"/>
                  <a:pt x="7434468" y="2040786"/>
                </a:cubicBezTo>
                <a:cubicBezTo>
                  <a:pt x="7434468" y="2047846"/>
                  <a:pt x="7430938" y="2051376"/>
                  <a:pt x="7423878" y="2051376"/>
                </a:cubicBezTo>
                <a:lnTo>
                  <a:pt x="7423878" y="2061967"/>
                </a:lnTo>
                <a:lnTo>
                  <a:pt x="7413288" y="2061967"/>
                </a:lnTo>
                <a:lnTo>
                  <a:pt x="7402697" y="2061967"/>
                </a:lnTo>
                <a:cubicBezTo>
                  <a:pt x="7402697" y="2061967"/>
                  <a:pt x="7404463" y="2060202"/>
                  <a:pt x="7407992" y="2056671"/>
                </a:cubicBezTo>
                <a:cubicBezTo>
                  <a:pt x="7411522" y="2053140"/>
                  <a:pt x="7411522" y="2049611"/>
                  <a:pt x="7407992" y="2046080"/>
                </a:cubicBezTo>
                <a:cubicBezTo>
                  <a:pt x="7404463" y="2042550"/>
                  <a:pt x="7406226" y="2037255"/>
                  <a:pt x="7413288" y="2030194"/>
                </a:cubicBezTo>
                <a:close/>
                <a:moveTo>
                  <a:pt x="6587236" y="2030194"/>
                </a:moveTo>
                <a:lnTo>
                  <a:pt x="6597826" y="2030194"/>
                </a:lnTo>
                <a:lnTo>
                  <a:pt x="6597826" y="2040786"/>
                </a:lnTo>
                <a:close/>
                <a:moveTo>
                  <a:pt x="5507014" y="2030194"/>
                </a:moveTo>
                <a:lnTo>
                  <a:pt x="5517604" y="2051376"/>
                </a:lnTo>
                <a:cubicBezTo>
                  <a:pt x="5524664" y="2051376"/>
                  <a:pt x="5528195" y="2047846"/>
                  <a:pt x="5528195" y="2040786"/>
                </a:cubicBezTo>
                <a:cubicBezTo>
                  <a:pt x="5528195" y="2040786"/>
                  <a:pt x="5526429" y="2039021"/>
                  <a:pt x="5522900" y="2035490"/>
                </a:cubicBezTo>
                <a:cubicBezTo>
                  <a:pt x="5519370" y="2031959"/>
                  <a:pt x="5514074" y="2030194"/>
                  <a:pt x="5507014" y="2030194"/>
                </a:cubicBezTo>
                <a:close/>
                <a:moveTo>
                  <a:pt x="4034946" y="2030194"/>
                </a:moveTo>
                <a:lnTo>
                  <a:pt x="4045537" y="2030194"/>
                </a:lnTo>
                <a:lnTo>
                  <a:pt x="4045537" y="2040786"/>
                </a:lnTo>
                <a:close/>
                <a:moveTo>
                  <a:pt x="3918452" y="2030194"/>
                </a:moveTo>
                <a:cubicBezTo>
                  <a:pt x="3918452" y="2030194"/>
                  <a:pt x="3921982" y="2030194"/>
                  <a:pt x="3929042" y="2030194"/>
                </a:cubicBezTo>
                <a:cubicBezTo>
                  <a:pt x="3936102" y="2030194"/>
                  <a:pt x="3939633" y="2033725"/>
                  <a:pt x="3939633" y="2040786"/>
                </a:cubicBezTo>
                <a:lnTo>
                  <a:pt x="3929042" y="2040786"/>
                </a:lnTo>
                <a:cubicBezTo>
                  <a:pt x="3921982" y="2033725"/>
                  <a:pt x="3918452" y="2030194"/>
                  <a:pt x="3918452" y="2030194"/>
                </a:cubicBezTo>
                <a:close/>
                <a:moveTo>
                  <a:pt x="5403757" y="2024900"/>
                </a:moveTo>
                <a:cubicBezTo>
                  <a:pt x="5401992" y="2024900"/>
                  <a:pt x="5401110" y="2026665"/>
                  <a:pt x="5401110" y="2030194"/>
                </a:cubicBezTo>
                <a:cubicBezTo>
                  <a:pt x="5401110" y="2037255"/>
                  <a:pt x="5404640" y="2037255"/>
                  <a:pt x="5411700" y="2030194"/>
                </a:cubicBezTo>
                <a:cubicBezTo>
                  <a:pt x="5408170" y="2026665"/>
                  <a:pt x="5405522" y="2024900"/>
                  <a:pt x="5403757" y="2024900"/>
                </a:cubicBezTo>
                <a:close/>
                <a:moveTo>
                  <a:pt x="7741590" y="2019605"/>
                </a:moveTo>
                <a:cubicBezTo>
                  <a:pt x="7748652" y="2026665"/>
                  <a:pt x="7755711" y="2033725"/>
                  <a:pt x="7762772" y="2040786"/>
                </a:cubicBezTo>
                <a:cubicBezTo>
                  <a:pt x="7755711" y="2040786"/>
                  <a:pt x="7752182" y="2040786"/>
                  <a:pt x="7752182" y="2040786"/>
                </a:cubicBezTo>
                <a:cubicBezTo>
                  <a:pt x="7752182" y="2040786"/>
                  <a:pt x="7746886" y="2039021"/>
                  <a:pt x="7736296" y="2035490"/>
                </a:cubicBezTo>
                <a:cubicBezTo>
                  <a:pt x="7725704" y="2031959"/>
                  <a:pt x="7720409" y="2028430"/>
                  <a:pt x="7720409" y="2024900"/>
                </a:cubicBezTo>
                <a:cubicBezTo>
                  <a:pt x="7720409" y="2021369"/>
                  <a:pt x="7727471" y="2019605"/>
                  <a:pt x="7741590" y="2019605"/>
                </a:cubicBezTo>
                <a:close/>
                <a:moveTo>
                  <a:pt x="7243841" y="2019605"/>
                </a:moveTo>
                <a:cubicBezTo>
                  <a:pt x="7250902" y="2019605"/>
                  <a:pt x="7254432" y="2021369"/>
                  <a:pt x="7254432" y="2024900"/>
                </a:cubicBezTo>
                <a:cubicBezTo>
                  <a:pt x="7254432" y="2028430"/>
                  <a:pt x="7252666" y="2030194"/>
                  <a:pt x="7249136" y="2030194"/>
                </a:cubicBezTo>
                <a:cubicBezTo>
                  <a:pt x="7245607" y="2030194"/>
                  <a:pt x="7243841" y="2026665"/>
                  <a:pt x="7243841" y="2019605"/>
                </a:cubicBezTo>
                <a:close/>
                <a:moveTo>
                  <a:pt x="5734708" y="2019605"/>
                </a:moveTo>
                <a:cubicBezTo>
                  <a:pt x="5738237" y="2019605"/>
                  <a:pt x="5740002" y="2023136"/>
                  <a:pt x="5740002" y="2030194"/>
                </a:cubicBezTo>
                <a:cubicBezTo>
                  <a:pt x="5740002" y="2030194"/>
                  <a:pt x="5736472" y="2030194"/>
                  <a:pt x="5729412" y="2030194"/>
                </a:cubicBezTo>
                <a:cubicBezTo>
                  <a:pt x="5729412" y="2023136"/>
                  <a:pt x="5731178" y="2019605"/>
                  <a:pt x="5734708" y="2019605"/>
                </a:cubicBezTo>
                <a:close/>
                <a:moveTo>
                  <a:pt x="3950223" y="2019605"/>
                </a:moveTo>
                <a:lnTo>
                  <a:pt x="4003175" y="2030194"/>
                </a:lnTo>
                <a:lnTo>
                  <a:pt x="4013765" y="2051376"/>
                </a:lnTo>
                <a:cubicBezTo>
                  <a:pt x="4006706" y="2051376"/>
                  <a:pt x="3992585" y="2044315"/>
                  <a:pt x="3971404" y="2030194"/>
                </a:cubicBezTo>
                <a:close/>
                <a:moveTo>
                  <a:pt x="7341802" y="2012985"/>
                </a:moveTo>
                <a:cubicBezTo>
                  <a:pt x="7343567" y="2012103"/>
                  <a:pt x="7346216" y="2012544"/>
                  <a:pt x="7349745" y="2014309"/>
                </a:cubicBezTo>
                <a:cubicBezTo>
                  <a:pt x="7356806" y="2017840"/>
                  <a:pt x="7360336" y="2019605"/>
                  <a:pt x="7360336" y="2019605"/>
                </a:cubicBezTo>
                <a:cubicBezTo>
                  <a:pt x="7374456" y="2019605"/>
                  <a:pt x="7377986" y="2026665"/>
                  <a:pt x="7370926" y="2040786"/>
                </a:cubicBezTo>
                <a:cubicBezTo>
                  <a:pt x="7363866" y="2047846"/>
                  <a:pt x="7358570" y="2047846"/>
                  <a:pt x="7355040" y="2040786"/>
                </a:cubicBezTo>
                <a:cubicBezTo>
                  <a:pt x="7351511" y="2033725"/>
                  <a:pt x="7349745" y="2030194"/>
                  <a:pt x="7349745" y="2030194"/>
                </a:cubicBezTo>
                <a:lnTo>
                  <a:pt x="7339155" y="2019605"/>
                </a:lnTo>
                <a:cubicBezTo>
                  <a:pt x="7339155" y="2016075"/>
                  <a:pt x="7340038" y="2013868"/>
                  <a:pt x="7341802" y="2012985"/>
                </a:cubicBezTo>
                <a:close/>
                <a:moveTo>
                  <a:pt x="7762772" y="2009015"/>
                </a:moveTo>
                <a:cubicBezTo>
                  <a:pt x="7762772" y="2009015"/>
                  <a:pt x="7766300" y="2009015"/>
                  <a:pt x="7773361" y="2009015"/>
                </a:cubicBezTo>
                <a:lnTo>
                  <a:pt x="7762772" y="2019605"/>
                </a:lnTo>
                <a:close/>
                <a:moveTo>
                  <a:pt x="7317974" y="2009015"/>
                </a:moveTo>
                <a:lnTo>
                  <a:pt x="7328564" y="2019605"/>
                </a:lnTo>
                <a:cubicBezTo>
                  <a:pt x="7335626" y="2026665"/>
                  <a:pt x="7335626" y="2030194"/>
                  <a:pt x="7328564" y="2030194"/>
                </a:cubicBezTo>
                <a:lnTo>
                  <a:pt x="7317974" y="2030194"/>
                </a:lnTo>
                <a:cubicBezTo>
                  <a:pt x="7317974" y="2023136"/>
                  <a:pt x="7317974" y="2019605"/>
                  <a:pt x="7317974" y="2019605"/>
                </a:cubicBezTo>
                <a:close/>
                <a:moveTo>
                  <a:pt x="6650778" y="2009015"/>
                </a:moveTo>
                <a:cubicBezTo>
                  <a:pt x="6643717" y="2016074"/>
                  <a:pt x="6643717" y="2019605"/>
                  <a:pt x="6650778" y="2019605"/>
                </a:cubicBezTo>
                <a:lnTo>
                  <a:pt x="6671958" y="2009015"/>
                </a:lnTo>
                <a:close/>
                <a:moveTo>
                  <a:pt x="6333066" y="2009015"/>
                </a:moveTo>
                <a:lnTo>
                  <a:pt x="6311884" y="2019605"/>
                </a:lnTo>
                <a:cubicBezTo>
                  <a:pt x="6311884" y="2026665"/>
                  <a:pt x="6311884" y="2030194"/>
                  <a:pt x="6311884" y="2030194"/>
                </a:cubicBezTo>
                <a:cubicBezTo>
                  <a:pt x="6326005" y="2030194"/>
                  <a:pt x="6336595" y="2031959"/>
                  <a:pt x="6343656" y="2035490"/>
                </a:cubicBezTo>
                <a:cubicBezTo>
                  <a:pt x="6350717" y="2039021"/>
                  <a:pt x="6357776" y="2040786"/>
                  <a:pt x="6364836" y="2040786"/>
                </a:cubicBezTo>
                <a:lnTo>
                  <a:pt x="6386018" y="2040786"/>
                </a:lnTo>
                <a:cubicBezTo>
                  <a:pt x="6386018" y="2033725"/>
                  <a:pt x="6386018" y="2030194"/>
                  <a:pt x="6386018" y="2030194"/>
                </a:cubicBezTo>
                <a:lnTo>
                  <a:pt x="6386018" y="2019605"/>
                </a:lnTo>
                <a:cubicBezTo>
                  <a:pt x="6378957" y="2012544"/>
                  <a:pt x="6373662" y="2010780"/>
                  <a:pt x="6370132" y="2014309"/>
                </a:cubicBezTo>
                <a:cubicBezTo>
                  <a:pt x="6366602" y="2017840"/>
                  <a:pt x="6361306" y="2019605"/>
                  <a:pt x="6354246" y="2019605"/>
                </a:cubicBezTo>
                <a:cubicBezTo>
                  <a:pt x="6347186" y="2019605"/>
                  <a:pt x="6340127" y="2016074"/>
                  <a:pt x="6333066" y="2009015"/>
                </a:cubicBezTo>
                <a:close/>
                <a:moveTo>
                  <a:pt x="5263434" y="2009015"/>
                </a:moveTo>
                <a:cubicBezTo>
                  <a:pt x="5270494" y="2009015"/>
                  <a:pt x="5274025" y="2009015"/>
                  <a:pt x="5274025" y="2009015"/>
                </a:cubicBezTo>
                <a:lnTo>
                  <a:pt x="5263434" y="2019605"/>
                </a:lnTo>
                <a:close/>
                <a:moveTo>
                  <a:pt x="3783424" y="2001072"/>
                </a:moveTo>
                <a:cubicBezTo>
                  <a:pt x="3785189" y="2001072"/>
                  <a:pt x="3787836" y="2001954"/>
                  <a:pt x="3791367" y="2003719"/>
                </a:cubicBezTo>
                <a:cubicBezTo>
                  <a:pt x="3798427" y="2007250"/>
                  <a:pt x="3801956" y="2009015"/>
                  <a:pt x="3801956" y="2009015"/>
                </a:cubicBezTo>
                <a:lnTo>
                  <a:pt x="3780776" y="2009015"/>
                </a:lnTo>
                <a:cubicBezTo>
                  <a:pt x="3780776" y="2009015"/>
                  <a:pt x="3780776" y="2007250"/>
                  <a:pt x="3780776" y="2003719"/>
                </a:cubicBezTo>
                <a:cubicBezTo>
                  <a:pt x="3780776" y="2001954"/>
                  <a:pt x="3781660" y="2001072"/>
                  <a:pt x="3783424" y="2001072"/>
                </a:cubicBezTo>
                <a:close/>
                <a:moveTo>
                  <a:pt x="7540374" y="1998424"/>
                </a:moveTo>
                <a:cubicBezTo>
                  <a:pt x="7540374" y="1998424"/>
                  <a:pt x="7543903" y="1998424"/>
                  <a:pt x="7550963" y="1998424"/>
                </a:cubicBezTo>
                <a:lnTo>
                  <a:pt x="7540374" y="2009015"/>
                </a:lnTo>
                <a:cubicBezTo>
                  <a:pt x="7540374" y="2009015"/>
                  <a:pt x="7540374" y="2005484"/>
                  <a:pt x="7540374" y="1998424"/>
                </a:cubicBezTo>
                <a:close/>
                <a:moveTo>
                  <a:pt x="7339155" y="1998424"/>
                </a:moveTo>
                <a:cubicBezTo>
                  <a:pt x="7339155" y="1998424"/>
                  <a:pt x="7342684" y="1998424"/>
                  <a:pt x="7349745" y="1998424"/>
                </a:cubicBezTo>
                <a:lnTo>
                  <a:pt x="7339155" y="2009015"/>
                </a:lnTo>
                <a:close/>
                <a:moveTo>
                  <a:pt x="7047918" y="1998424"/>
                </a:moveTo>
                <a:cubicBezTo>
                  <a:pt x="7044389" y="1998424"/>
                  <a:pt x="7044389" y="2000188"/>
                  <a:pt x="7047918" y="2003719"/>
                </a:cubicBezTo>
                <a:cubicBezTo>
                  <a:pt x="7051448" y="2007250"/>
                  <a:pt x="7060274" y="2010780"/>
                  <a:pt x="7074395" y="2014309"/>
                </a:cubicBezTo>
                <a:cubicBezTo>
                  <a:pt x="7088514" y="2017840"/>
                  <a:pt x="7097341" y="2019605"/>
                  <a:pt x="7100870" y="2019605"/>
                </a:cubicBezTo>
                <a:cubicBezTo>
                  <a:pt x="7104400" y="2019605"/>
                  <a:pt x="7109696" y="2019605"/>
                  <a:pt x="7116756" y="2019605"/>
                </a:cubicBezTo>
                <a:lnTo>
                  <a:pt x="7127347" y="2019605"/>
                </a:lnTo>
                <a:lnTo>
                  <a:pt x="7127347" y="2009015"/>
                </a:lnTo>
                <a:cubicBezTo>
                  <a:pt x="7134408" y="2009015"/>
                  <a:pt x="7137937" y="2009015"/>
                  <a:pt x="7137937" y="2009015"/>
                </a:cubicBezTo>
                <a:cubicBezTo>
                  <a:pt x="7130876" y="2001954"/>
                  <a:pt x="7116756" y="1998424"/>
                  <a:pt x="7095574" y="1998424"/>
                </a:cubicBezTo>
                <a:cubicBezTo>
                  <a:pt x="7088514" y="1998424"/>
                  <a:pt x="7081456" y="1998424"/>
                  <a:pt x="7074395" y="1998424"/>
                </a:cubicBezTo>
                <a:cubicBezTo>
                  <a:pt x="7067333" y="1998424"/>
                  <a:pt x="7060274" y="1998424"/>
                  <a:pt x="7053214" y="1998424"/>
                </a:cubicBezTo>
                <a:cubicBezTo>
                  <a:pt x="7053214" y="1998424"/>
                  <a:pt x="7051448" y="1998424"/>
                  <a:pt x="7047918" y="1998424"/>
                </a:cubicBezTo>
                <a:close/>
                <a:moveTo>
                  <a:pt x="8493510" y="1987834"/>
                </a:moveTo>
                <a:cubicBezTo>
                  <a:pt x="8493510" y="1987834"/>
                  <a:pt x="8497039" y="1987834"/>
                  <a:pt x="8504100" y="1987834"/>
                </a:cubicBezTo>
                <a:lnTo>
                  <a:pt x="8514691" y="1987834"/>
                </a:lnTo>
                <a:lnTo>
                  <a:pt x="8525281" y="1987834"/>
                </a:lnTo>
                <a:cubicBezTo>
                  <a:pt x="8532341" y="1994894"/>
                  <a:pt x="8537637" y="1998424"/>
                  <a:pt x="8541166" y="1998424"/>
                </a:cubicBezTo>
                <a:cubicBezTo>
                  <a:pt x="8544696" y="1998424"/>
                  <a:pt x="8546462" y="1998424"/>
                  <a:pt x="8546462" y="1998424"/>
                </a:cubicBezTo>
                <a:cubicBezTo>
                  <a:pt x="8567641" y="1998424"/>
                  <a:pt x="8595884" y="2009015"/>
                  <a:pt x="8631185" y="2030194"/>
                </a:cubicBezTo>
                <a:cubicBezTo>
                  <a:pt x="8638245" y="2030194"/>
                  <a:pt x="8643541" y="2031959"/>
                  <a:pt x="8647070" y="2035490"/>
                </a:cubicBezTo>
                <a:cubicBezTo>
                  <a:pt x="8650601" y="2039021"/>
                  <a:pt x="8655895" y="2040786"/>
                  <a:pt x="8662957" y="2040786"/>
                </a:cubicBezTo>
                <a:lnTo>
                  <a:pt x="8673545" y="2040786"/>
                </a:lnTo>
                <a:cubicBezTo>
                  <a:pt x="8673545" y="2047846"/>
                  <a:pt x="8680607" y="2054906"/>
                  <a:pt x="8694728" y="2061967"/>
                </a:cubicBezTo>
                <a:cubicBezTo>
                  <a:pt x="8708847" y="2069026"/>
                  <a:pt x="8715908" y="2072557"/>
                  <a:pt x="8715908" y="2072557"/>
                </a:cubicBezTo>
                <a:cubicBezTo>
                  <a:pt x="8708847" y="2072557"/>
                  <a:pt x="8698257" y="2072557"/>
                  <a:pt x="8684137" y="2072557"/>
                </a:cubicBezTo>
                <a:lnTo>
                  <a:pt x="8641775" y="2051376"/>
                </a:lnTo>
                <a:cubicBezTo>
                  <a:pt x="8620595" y="2044315"/>
                  <a:pt x="8610004" y="2040786"/>
                  <a:pt x="8610004" y="2040786"/>
                </a:cubicBezTo>
                <a:cubicBezTo>
                  <a:pt x="8610004" y="2033725"/>
                  <a:pt x="8599414" y="2030194"/>
                  <a:pt x="8578233" y="2030194"/>
                </a:cubicBezTo>
                <a:cubicBezTo>
                  <a:pt x="8578233" y="2030194"/>
                  <a:pt x="8574703" y="2028430"/>
                  <a:pt x="8567641" y="2024900"/>
                </a:cubicBezTo>
                <a:cubicBezTo>
                  <a:pt x="8560582" y="2021369"/>
                  <a:pt x="8542932" y="2016074"/>
                  <a:pt x="8514691" y="2009015"/>
                </a:cubicBezTo>
                <a:close/>
                <a:moveTo>
                  <a:pt x="7423878" y="1987834"/>
                </a:moveTo>
                <a:cubicBezTo>
                  <a:pt x="7430938" y="1987834"/>
                  <a:pt x="7434468" y="1989598"/>
                  <a:pt x="7434468" y="1993128"/>
                </a:cubicBezTo>
                <a:cubicBezTo>
                  <a:pt x="7434468" y="1996659"/>
                  <a:pt x="7430938" y="1998424"/>
                  <a:pt x="7423878" y="1998424"/>
                </a:cubicBezTo>
                <a:lnTo>
                  <a:pt x="7413288" y="1998424"/>
                </a:lnTo>
                <a:cubicBezTo>
                  <a:pt x="7413288" y="1991363"/>
                  <a:pt x="7416818" y="1987834"/>
                  <a:pt x="7423878" y="1987834"/>
                </a:cubicBezTo>
                <a:close/>
                <a:moveTo>
                  <a:pt x="5972991" y="1987834"/>
                </a:moveTo>
                <a:cubicBezTo>
                  <a:pt x="5987112" y="1994894"/>
                  <a:pt x="5987112" y="2001954"/>
                  <a:pt x="5972991" y="2009015"/>
                </a:cubicBezTo>
                <a:lnTo>
                  <a:pt x="6036534" y="2030194"/>
                </a:lnTo>
                <a:lnTo>
                  <a:pt x="6057716" y="2019605"/>
                </a:lnTo>
                <a:cubicBezTo>
                  <a:pt x="6064776" y="2026665"/>
                  <a:pt x="6068305" y="2030194"/>
                  <a:pt x="6068305" y="2030194"/>
                </a:cubicBezTo>
                <a:lnTo>
                  <a:pt x="6089486" y="2030194"/>
                </a:lnTo>
                <a:lnTo>
                  <a:pt x="6036534" y="2009015"/>
                </a:lnTo>
                <a:cubicBezTo>
                  <a:pt x="6036534" y="2009015"/>
                  <a:pt x="6033005" y="2009015"/>
                  <a:pt x="6025943" y="2009015"/>
                </a:cubicBezTo>
                <a:cubicBezTo>
                  <a:pt x="6018882" y="2009015"/>
                  <a:pt x="6015353" y="2007250"/>
                  <a:pt x="6015353" y="2003719"/>
                </a:cubicBezTo>
                <a:cubicBezTo>
                  <a:pt x="6015353" y="2000188"/>
                  <a:pt x="6018882" y="1998424"/>
                  <a:pt x="6025943" y="1998424"/>
                </a:cubicBezTo>
                <a:cubicBezTo>
                  <a:pt x="6018882" y="1991363"/>
                  <a:pt x="6008293" y="1987834"/>
                  <a:pt x="5994172" y="1987834"/>
                </a:cubicBezTo>
                <a:close/>
                <a:moveTo>
                  <a:pt x="5379929" y="1987834"/>
                </a:moveTo>
                <a:cubicBezTo>
                  <a:pt x="5372868" y="1987834"/>
                  <a:pt x="5369339" y="1989598"/>
                  <a:pt x="5369339" y="1993128"/>
                </a:cubicBezTo>
                <a:cubicBezTo>
                  <a:pt x="5369339" y="1996659"/>
                  <a:pt x="5372868" y="1998424"/>
                  <a:pt x="5379929" y="1998424"/>
                </a:cubicBezTo>
                <a:cubicBezTo>
                  <a:pt x="5386990" y="1998424"/>
                  <a:pt x="5394050" y="2001954"/>
                  <a:pt x="5401110" y="2009015"/>
                </a:cubicBezTo>
                <a:cubicBezTo>
                  <a:pt x="5401110" y="2009015"/>
                  <a:pt x="5404640" y="2010780"/>
                  <a:pt x="5411700" y="2014309"/>
                </a:cubicBezTo>
                <a:cubicBezTo>
                  <a:pt x="5418760" y="2017840"/>
                  <a:pt x="5425820" y="2019605"/>
                  <a:pt x="5432881" y="2019605"/>
                </a:cubicBezTo>
                <a:cubicBezTo>
                  <a:pt x="5439942" y="2019605"/>
                  <a:pt x="5447002" y="2019605"/>
                  <a:pt x="5454062" y="2019605"/>
                </a:cubicBezTo>
                <a:cubicBezTo>
                  <a:pt x="5454062" y="2019605"/>
                  <a:pt x="5450531" y="2017840"/>
                  <a:pt x="5443471" y="2014309"/>
                </a:cubicBezTo>
                <a:cubicBezTo>
                  <a:pt x="5436410" y="2010780"/>
                  <a:pt x="5429352" y="2009015"/>
                  <a:pt x="5422291" y="2009015"/>
                </a:cubicBezTo>
                <a:cubicBezTo>
                  <a:pt x="5408170" y="2001954"/>
                  <a:pt x="5399344" y="1996659"/>
                  <a:pt x="5395814" y="1993128"/>
                </a:cubicBezTo>
                <a:cubicBezTo>
                  <a:pt x="5392285" y="1989598"/>
                  <a:pt x="5386990" y="1987834"/>
                  <a:pt x="5379929" y="1987834"/>
                </a:cubicBezTo>
                <a:close/>
                <a:moveTo>
                  <a:pt x="4490334" y="1987834"/>
                </a:moveTo>
                <a:lnTo>
                  <a:pt x="4490334" y="1998424"/>
                </a:lnTo>
                <a:cubicBezTo>
                  <a:pt x="4483274" y="1998424"/>
                  <a:pt x="4479743" y="1998424"/>
                  <a:pt x="4479743" y="1998424"/>
                </a:cubicBezTo>
                <a:cubicBezTo>
                  <a:pt x="4479743" y="1998424"/>
                  <a:pt x="4479743" y="1996659"/>
                  <a:pt x="4479743" y="1993128"/>
                </a:cubicBezTo>
                <a:cubicBezTo>
                  <a:pt x="4479743" y="1989598"/>
                  <a:pt x="4483274" y="1987834"/>
                  <a:pt x="4490334" y="1987834"/>
                </a:cubicBezTo>
                <a:close/>
                <a:moveTo>
                  <a:pt x="4426791" y="1987834"/>
                </a:moveTo>
                <a:lnTo>
                  <a:pt x="4458562" y="2009015"/>
                </a:lnTo>
                <a:cubicBezTo>
                  <a:pt x="4444442" y="2009015"/>
                  <a:pt x="4433852" y="2009015"/>
                  <a:pt x="4426791" y="2009015"/>
                </a:cubicBezTo>
                <a:close/>
                <a:moveTo>
                  <a:pt x="7339155" y="1977242"/>
                </a:moveTo>
                <a:cubicBezTo>
                  <a:pt x="7339155" y="1977242"/>
                  <a:pt x="7342684" y="1977242"/>
                  <a:pt x="7349745" y="1977242"/>
                </a:cubicBezTo>
                <a:lnTo>
                  <a:pt x="7360336" y="1977242"/>
                </a:lnTo>
                <a:cubicBezTo>
                  <a:pt x="7360336" y="1977242"/>
                  <a:pt x="7360336" y="1979007"/>
                  <a:pt x="7360336" y="1982538"/>
                </a:cubicBezTo>
                <a:cubicBezTo>
                  <a:pt x="7360336" y="1986069"/>
                  <a:pt x="7356806" y="1987834"/>
                  <a:pt x="7349745" y="1987834"/>
                </a:cubicBezTo>
                <a:cubicBezTo>
                  <a:pt x="7349745" y="1980773"/>
                  <a:pt x="7346216" y="1977242"/>
                  <a:pt x="7339155" y="1977242"/>
                </a:cubicBezTo>
                <a:close/>
                <a:moveTo>
                  <a:pt x="6550169" y="1977242"/>
                </a:moveTo>
                <a:lnTo>
                  <a:pt x="6566054" y="1977242"/>
                </a:lnTo>
                <a:lnTo>
                  <a:pt x="6576646" y="1977242"/>
                </a:lnTo>
                <a:lnTo>
                  <a:pt x="6576646" y="1987834"/>
                </a:lnTo>
                <a:cubicBezTo>
                  <a:pt x="6562525" y="1994894"/>
                  <a:pt x="6558994" y="1994894"/>
                  <a:pt x="6566054" y="1987834"/>
                </a:cubicBezTo>
                <a:cubicBezTo>
                  <a:pt x="6566054" y="1980773"/>
                  <a:pt x="6560759" y="1977242"/>
                  <a:pt x="6550169" y="1977242"/>
                </a:cubicBezTo>
                <a:close/>
                <a:moveTo>
                  <a:pt x="6428380" y="1977242"/>
                </a:moveTo>
                <a:cubicBezTo>
                  <a:pt x="6435440" y="1977242"/>
                  <a:pt x="6438970" y="1977242"/>
                  <a:pt x="6438970" y="1977242"/>
                </a:cubicBezTo>
                <a:cubicBezTo>
                  <a:pt x="6453090" y="1977242"/>
                  <a:pt x="6467211" y="1977242"/>
                  <a:pt x="6481332" y="1977242"/>
                </a:cubicBezTo>
                <a:cubicBezTo>
                  <a:pt x="6495451" y="1977242"/>
                  <a:pt x="6509573" y="1977242"/>
                  <a:pt x="6523694" y="1977242"/>
                </a:cubicBezTo>
                <a:cubicBezTo>
                  <a:pt x="6530754" y="1977242"/>
                  <a:pt x="6534284" y="1977242"/>
                  <a:pt x="6534284" y="1977242"/>
                </a:cubicBezTo>
                <a:lnTo>
                  <a:pt x="6544874" y="1977242"/>
                </a:lnTo>
                <a:lnTo>
                  <a:pt x="6550169" y="1977242"/>
                </a:lnTo>
                <a:cubicBezTo>
                  <a:pt x="6539579" y="1977242"/>
                  <a:pt x="6534284" y="1979007"/>
                  <a:pt x="6534284" y="1982538"/>
                </a:cubicBezTo>
                <a:cubicBezTo>
                  <a:pt x="6534284" y="1986069"/>
                  <a:pt x="6536050" y="1987834"/>
                  <a:pt x="6539579" y="1987834"/>
                </a:cubicBezTo>
                <a:cubicBezTo>
                  <a:pt x="6543108" y="1987834"/>
                  <a:pt x="6544874" y="1991363"/>
                  <a:pt x="6544874" y="1998424"/>
                </a:cubicBezTo>
                <a:cubicBezTo>
                  <a:pt x="6544874" y="2005484"/>
                  <a:pt x="6548403" y="2009015"/>
                  <a:pt x="6555464" y="2009015"/>
                </a:cubicBezTo>
                <a:cubicBezTo>
                  <a:pt x="6562525" y="2009015"/>
                  <a:pt x="6564290" y="2010780"/>
                  <a:pt x="6560759" y="2014309"/>
                </a:cubicBezTo>
                <a:cubicBezTo>
                  <a:pt x="6557230" y="2017840"/>
                  <a:pt x="6548403" y="2016074"/>
                  <a:pt x="6534284" y="2009015"/>
                </a:cubicBezTo>
                <a:lnTo>
                  <a:pt x="6491922" y="1998424"/>
                </a:lnTo>
                <a:cubicBezTo>
                  <a:pt x="6484861" y="1998424"/>
                  <a:pt x="6479566" y="1996659"/>
                  <a:pt x="6476036" y="1993128"/>
                </a:cubicBezTo>
                <a:cubicBezTo>
                  <a:pt x="6472506" y="1989598"/>
                  <a:pt x="6470740" y="1987834"/>
                  <a:pt x="6470740" y="1987834"/>
                </a:cubicBezTo>
                <a:lnTo>
                  <a:pt x="6470740" y="1998424"/>
                </a:lnTo>
                <a:lnTo>
                  <a:pt x="6470740" y="2009015"/>
                </a:lnTo>
                <a:cubicBezTo>
                  <a:pt x="6463680" y="2009015"/>
                  <a:pt x="6456621" y="2003719"/>
                  <a:pt x="6449560" y="1993128"/>
                </a:cubicBezTo>
                <a:cubicBezTo>
                  <a:pt x="6442499" y="1982538"/>
                  <a:pt x="6435440" y="1977242"/>
                  <a:pt x="6428380" y="1977242"/>
                </a:cubicBezTo>
                <a:close/>
                <a:moveTo>
                  <a:pt x="5146940" y="1977242"/>
                </a:moveTo>
                <a:lnTo>
                  <a:pt x="5168121" y="1987834"/>
                </a:lnTo>
                <a:cubicBezTo>
                  <a:pt x="5161060" y="1987834"/>
                  <a:pt x="5157530" y="1987834"/>
                  <a:pt x="5157530" y="1987834"/>
                </a:cubicBezTo>
                <a:cubicBezTo>
                  <a:pt x="5157530" y="1987834"/>
                  <a:pt x="5154000" y="1987834"/>
                  <a:pt x="5146940" y="1987834"/>
                </a:cubicBezTo>
                <a:lnTo>
                  <a:pt x="5157530" y="1998424"/>
                </a:lnTo>
                <a:cubicBezTo>
                  <a:pt x="5171650" y="1998424"/>
                  <a:pt x="5178710" y="1994894"/>
                  <a:pt x="5178710" y="1987834"/>
                </a:cubicBezTo>
                <a:lnTo>
                  <a:pt x="5157530" y="1977242"/>
                </a:lnTo>
                <a:close/>
                <a:moveTo>
                  <a:pt x="5009265" y="1977242"/>
                </a:moveTo>
                <a:lnTo>
                  <a:pt x="5009265" y="1987834"/>
                </a:lnTo>
                <a:lnTo>
                  <a:pt x="5019854" y="1977242"/>
                </a:lnTo>
                <a:cubicBezTo>
                  <a:pt x="5019854" y="1977242"/>
                  <a:pt x="5016325" y="1977242"/>
                  <a:pt x="5009265" y="1977242"/>
                </a:cubicBezTo>
                <a:close/>
                <a:moveTo>
                  <a:pt x="7104842" y="1971948"/>
                </a:moveTo>
                <a:cubicBezTo>
                  <a:pt x="7102196" y="1971948"/>
                  <a:pt x="7099106" y="1973713"/>
                  <a:pt x="7095574" y="1977242"/>
                </a:cubicBezTo>
                <a:lnTo>
                  <a:pt x="7106166" y="1987834"/>
                </a:lnTo>
                <a:cubicBezTo>
                  <a:pt x="7113226" y="1987834"/>
                  <a:pt x="7116756" y="1987834"/>
                  <a:pt x="7116756" y="1987834"/>
                </a:cubicBezTo>
                <a:cubicBezTo>
                  <a:pt x="7116756" y="1987834"/>
                  <a:pt x="7114991" y="1984303"/>
                  <a:pt x="7111462" y="1977242"/>
                </a:cubicBezTo>
                <a:cubicBezTo>
                  <a:pt x="7109697" y="1973713"/>
                  <a:pt x="7107491" y="1971948"/>
                  <a:pt x="7104842" y="1971948"/>
                </a:cubicBezTo>
                <a:close/>
                <a:moveTo>
                  <a:pt x="7635686" y="1966653"/>
                </a:moveTo>
                <a:lnTo>
                  <a:pt x="7646278" y="1977242"/>
                </a:lnTo>
                <a:cubicBezTo>
                  <a:pt x="7653338" y="1970184"/>
                  <a:pt x="7660396" y="1966653"/>
                  <a:pt x="7667457" y="1966653"/>
                </a:cubicBezTo>
                <a:cubicBezTo>
                  <a:pt x="7667457" y="1966653"/>
                  <a:pt x="7662163" y="1966653"/>
                  <a:pt x="7651572" y="1966653"/>
                </a:cubicBezTo>
                <a:cubicBezTo>
                  <a:pt x="7640982" y="1966653"/>
                  <a:pt x="7635686" y="1966653"/>
                  <a:pt x="7635686" y="1966653"/>
                </a:cubicBezTo>
                <a:close/>
                <a:moveTo>
                  <a:pt x="6608416" y="1966653"/>
                </a:moveTo>
                <a:lnTo>
                  <a:pt x="6619006" y="1977242"/>
                </a:lnTo>
                <a:lnTo>
                  <a:pt x="6629598" y="1966653"/>
                </a:lnTo>
                <a:cubicBezTo>
                  <a:pt x="6629598" y="1966653"/>
                  <a:pt x="6626067" y="1966653"/>
                  <a:pt x="6619006" y="1966653"/>
                </a:cubicBezTo>
                <a:cubicBezTo>
                  <a:pt x="6611946" y="1966653"/>
                  <a:pt x="6608416" y="1966653"/>
                  <a:pt x="6608416" y="1966653"/>
                </a:cubicBezTo>
                <a:close/>
                <a:moveTo>
                  <a:pt x="6174209" y="1966653"/>
                </a:moveTo>
                <a:cubicBezTo>
                  <a:pt x="6167149" y="1966653"/>
                  <a:pt x="6167149" y="1970184"/>
                  <a:pt x="6174209" y="1977242"/>
                </a:cubicBezTo>
                <a:cubicBezTo>
                  <a:pt x="6174209" y="1977242"/>
                  <a:pt x="6177738" y="1977242"/>
                  <a:pt x="6184800" y="1977242"/>
                </a:cubicBezTo>
                <a:cubicBezTo>
                  <a:pt x="6184800" y="1970184"/>
                  <a:pt x="6181270" y="1966653"/>
                  <a:pt x="6174209" y="1966653"/>
                </a:cubicBezTo>
                <a:close/>
                <a:moveTo>
                  <a:pt x="5941220" y="1966653"/>
                </a:moveTo>
                <a:lnTo>
                  <a:pt x="5930630" y="1977242"/>
                </a:lnTo>
                <a:cubicBezTo>
                  <a:pt x="5937690" y="1977242"/>
                  <a:pt x="5937690" y="1980773"/>
                  <a:pt x="5930630" y="1987834"/>
                </a:cubicBezTo>
                <a:cubicBezTo>
                  <a:pt x="5930630" y="1987834"/>
                  <a:pt x="5934160" y="1987834"/>
                  <a:pt x="5941220" y="1987834"/>
                </a:cubicBezTo>
                <a:lnTo>
                  <a:pt x="5962401" y="1987834"/>
                </a:lnTo>
                <a:lnTo>
                  <a:pt x="5951812" y="1977242"/>
                </a:lnTo>
                <a:cubicBezTo>
                  <a:pt x="5951812" y="1970184"/>
                  <a:pt x="5948280" y="1966653"/>
                  <a:pt x="5941220" y="1966653"/>
                </a:cubicBezTo>
                <a:close/>
                <a:moveTo>
                  <a:pt x="5845908" y="1966653"/>
                </a:moveTo>
                <a:cubicBezTo>
                  <a:pt x="5838847" y="1966653"/>
                  <a:pt x="5833552" y="1970184"/>
                  <a:pt x="5830020" y="1977242"/>
                </a:cubicBezTo>
                <a:cubicBezTo>
                  <a:pt x="5826491" y="1984303"/>
                  <a:pt x="5831786" y="1991363"/>
                  <a:pt x="5845908" y="1998424"/>
                </a:cubicBezTo>
                <a:cubicBezTo>
                  <a:pt x="5860026" y="1998424"/>
                  <a:pt x="5870616" y="1998424"/>
                  <a:pt x="5877678" y="1998424"/>
                </a:cubicBezTo>
                <a:cubicBezTo>
                  <a:pt x="5884738" y="1991363"/>
                  <a:pt x="5886504" y="1984303"/>
                  <a:pt x="5882972" y="1977242"/>
                </a:cubicBezTo>
                <a:cubicBezTo>
                  <a:pt x="5879443" y="1970184"/>
                  <a:pt x="5874148" y="1970184"/>
                  <a:pt x="5867087" y="1977242"/>
                </a:cubicBezTo>
                <a:cubicBezTo>
                  <a:pt x="5860026" y="1977242"/>
                  <a:pt x="5856497" y="1973713"/>
                  <a:pt x="5856497" y="1966653"/>
                </a:cubicBezTo>
                <a:cubicBezTo>
                  <a:pt x="5856497" y="1966653"/>
                  <a:pt x="5852968" y="1966653"/>
                  <a:pt x="5845908" y="1966653"/>
                </a:cubicBezTo>
                <a:close/>
                <a:moveTo>
                  <a:pt x="5687051" y="1966653"/>
                </a:moveTo>
                <a:cubicBezTo>
                  <a:pt x="5665870" y="1966653"/>
                  <a:pt x="5662340" y="1970184"/>
                  <a:pt x="5676460" y="1977242"/>
                </a:cubicBezTo>
                <a:cubicBezTo>
                  <a:pt x="5676460" y="1984303"/>
                  <a:pt x="5678226" y="1987834"/>
                  <a:pt x="5681756" y="1987834"/>
                </a:cubicBezTo>
                <a:cubicBezTo>
                  <a:pt x="5685285" y="1987834"/>
                  <a:pt x="5687051" y="1984303"/>
                  <a:pt x="5687051" y="1977242"/>
                </a:cubicBezTo>
                <a:cubicBezTo>
                  <a:pt x="5687051" y="1970184"/>
                  <a:pt x="5687051" y="1966653"/>
                  <a:pt x="5687051" y="1966653"/>
                </a:cubicBezTo>
                <a:close/>
                <a:moveTo>
                  <a:pt x="8424672" y="1963344"/>
                </a:moveTo>
                <a:cubicBezTo>
                  <a:pt x="8429968" y="1962019"/>
                  <a:pt x="8435262" y="1966653"/>
                  <a:pt x="8440558" y="1977242"/>
                </a:cubicBezTo>
                <a:lnTo>
                  <a:pt x="8451148" y="1987834"/>
                </a:lnTo>
                <a:cubicBezTo>
                  <a:pt x="8451148" y="1987834"/>
                  <a:pt x="8444087" y="1984303"/>
                  <a:pt x="8429968" y="1977242"/>
                </a:cubicBezTo>
                <a:lnTo>
                  <a:pt x="8419377" y="1966653"/>
                </a:lnTo>
                <a:cubicBezTo>
                  <a:pt x="8421143" y="1964888"/>
                  <a:pt x="8422908" y="1963783"/>
                  <a:pt x="8424672" y="1963344"/>
                </a:cubicBezTo>
                <a:close/>
                <a:moveTo>
                  <a:pt x="7540374" y="1956063"/>
                </a:moveTo>
                <a:cubicBezTo>
                  <a:pt x="7533312" y="1956063"/>
                  <a:pt x="7529782" y="1959592"/>
                  <a:pt x="7529782" y="1966653"/>
                </a:cubicBezTo>
                <a:lnTo>
                  <a:pt x="7540374" y="1966653"/>
                </a:lnTo>
                <a:close/>
                <a:moveTo>
                  <a:pt x="7434468" y="1956063"/>
                </a:moveTo>
                <a:cubicBezTo>
                  <a:pt x="7441530" y="1956063"/>
                  <a:pt x="7445059" y="1959592"/>
                  <a:pt x="7445059" y="1966653"/>
                </a:cubicBezTo>
                <a:cubicBezTo>
                  <a:pt x="7445059" y="1973713"/>
                  <a:pt x="7448588" y="1977242"/>
                  <a:pt x="7455649" y="1977242"/>
                </a:cubicBezTo>
                <a:cubicBezTo>
                  <a:pt x="7462711" y="1977242"/>
                  <a:pt x="7466240" y="1979007"/>
                  <a:pt x="7466240" y="1982538"/>
                </a:cubicBezTo>
                <a:cubicBezTo>
                  <a:pt x="7466240" y="1986069"/>
                  <a:pt x="7462711" y="1987834"/>
                  <a:pt x="7455649" y="1987834"/>
                </a:cubicBezTo>
                <a:lnTo>
                  <a:pt x="7445059" y="1987834"/>
                </a:lnTo>
                <a:lnTo>
                  <a:pt x="7434468" y="1977242"/>
                </a:lnTo>
                <a:close/>
                <a:moveTo>
                  <a:pt x="7233251" y="1956063"/>
                </a:moveTo>
                <a:cubicBezTo>
                  <a:pt x="7233251" y="1963122"/>
                  <a:pt x="7233251" y="1966653"/>
                  <a:pt x="7233251" y="1966653"/>
                </a:cubicBezTo>
                <a:cubicBezTo>
                  <a:pt x="7233251" y="1973713"/>
                  <a:pt x="7236780" y="1975478"/>
                  <a:pt x="7243841" y="1971948"/>
                </a:cubicBezTo>
                <a:cubicBezTo>
                  <a:pt x="7250902" y="1968417"/>
                  <a:pt x="7254432" y="1966653"/>
                  <a:pt x="7254432" y="1966653"/>
                </a:cubicBezTo>
                <a:cubicBezTo>
                  <a:pt x="7254432" y="1959592"/>
                  <a:pt x="7254432" y="1956063"/>
                  <a:pt x="7254432" y="1956063"/>
                </a:cubicBezTo>
                <a:cubicBezTo>
                  <a:pt x="7254432" y="1956063"/>
                  <a:pt x="7250902" y="1956063"/>
                  <a:pt x="7243841" y="1956063"/>
                </a:cubicBezTo>
                <a:close/>
                <a:moveTo>
                  <a:pt x="5623508" y="1956063"/>
                </a:moveTo>
                <a:lnTo>
                  <a:pt x="5634099" y="1966653"/>
                </a:lnTo>
                <a:cubicBezTo>
                  <a:pt x="5641160" y="1973713"/>
                  <a:pt x="5646454" y="1977242"/>
                  <a:pt x="5649984" y="1977242"/>
                </a:cubicBezTo>
                <a:cubicBezTo>
                  <a:pt x="5653514" y="1977242"/>
                  <a:pt x="5655279" y="1973713"/>
                  <a:pt x="5655279" y="1966653"/>
                </a:cubicBezTo>
                <a:cubicBezTo>
                  <a:pt x="5655279" y="1959592"/>
                  <a:pt x="5644689" y="1956063"/>
                  <a:pt x="5623508" y="1956063"/>
                </a:cubicBezTo>
                <a:close/>
                <a:moveTo>
                  <a:pt x="5570556" y="1956063"/>
                </a:moveTo>
                <a:lnTo>
                  <a:pt x="5559966" y="1966653"/>
                </a:lnTo>
                <a:cubicBezTo>
                  <a:pt x="5567026" y="1966653"/>
                  <a:pt x="5570556" y="1964888"/>
                  <a:pt x="5570556" y="1961357"/>
                </a:cubicBezTo>
                <a:cubicBezTo>
                  <a:pt x="5570556" y="1957828"/>
                  <a:pt x="5570556" y="1956063"/>
                  <a:pt x="5570556" y="1956063"/>
                </a:cubicBezTo>
                <a:close/>
                <a:moveTo>
                  <a:pt x="5115169" y="1956063"/>
                </a:moveTo>
                <a:cubicBezTo>
                  <a:pt x="5108108" y="1963122"/>
                  <a:pt x="5104578" y="1966653"/>
                  <a:pt x="5104578" y="1966653"/>
                </a:cubicBezTo>
                <a:cubicBezTo>
                  <a:pt x="5104578" y="1973713"/>
                  <a:pt x="5104578" y="1977242"/>
                  <a:pt x="5104578" y="1977242"/>
                </a:cubicBezTo>
                <a:cubicBezTo>
                  <a:pt x="5104578" y="1977242"/>
                  <a:pt x="5108108" y="1977242"/>
                  <a:pt x="5115169" y="1977242"/>
                </a:cubicBezTo>
                <a:cubicBezTo>
                  <a:pt x="5122229" y="1977242"/>
                  <a:pt x="5125758" y="1973713"/>
                  <a:pt x="5125758" y="1966653"/>
                </a:cubicBezTo>
                <a:cubicBezTo>
                  <a:pt x="5125758" y="1966653"/>
                  <a:pt x="5125758" y="1964888"/>
                  <a:pt x="5125758" y="1961357"/>
                </a:cubicBezTo>
                <a:cubicBezTo>
                  <a:pt x="5125758" y="1957828"/>
                  <a:pt x="5122229" y="1956063"/>
                  <a:pt x="5115169" y="1956063"/>
                </a:cubicBezTo>
                <a:close/>
                <a:moveTo>
                  <a:pt x="4522106" y="1956063"/>
                </a:moveTo>
                <a:lnTo>
                  <a:pt x="4522106" y="1966653"/>
                </a:lnTo>
                <a:lnTo>
                  <a:pt x="4532695" y="1966653"/>
                </a:lnTo>
                <a:cubicBezTo>
                  <a:pt x="4525635" y="1959592"/>
                  <a:pt x="4522106" y="1956063"/>
                  <a:pt x="4522106" y="1956063"/>
                </a:cubicBezTo>
                <a:close/>
                <a:moveTo>
                  <a:pt x="4160708" y="1949444"/>
                </a:moveTo>
                <a:cubicBezTo>
                  <a:pt x="4159825" y="1948560"/>
                  <a:pt x="4158502" y="1949002"/>
                  <a:pt x="4156736" y="1950767"/>
                </a:cubicBezTo>
                <a:cubicBezTo>
                  <a:pt x="4153206" y="1954297"/>
                  <a:pt x="4154970" y="1957828"/>
                  <a:pt x="4162031" y="1961357"/>
                </a:cubicBezTo>
                <a:cubicBezTo>
                  <a:pt x="4169092" y="1964888"/>
                  <a:pt x="4172621" y="1966653"/>
                  <a:pt x="4172621" y="1966653"/>
                </a:cubicBezTo>
                <a:cubicBezTo>
                  <a:pt x="4172621" y="1959592"/>
                  <a:pt x="4169092" y="1956063"/>
                  <a:pt x="4162031" y="1956063"/>
                </a:cubicBezTo>
                <a:cubicBezTo>
                  <a:pt x="4162031" y="1952532"/>
                  <a:pt x="4161590" y="1950326"/>
                  <a:pt x="4160708" y="1949444"/>
                </a:cubicBezTo>
                <a:close/>
                <a:moveTo>
                  <a:pt x="7699230" y="1945472"/>
                </a:moveTo>
                <a:cubicBezTo>
                  <a:pt x="7692168" y="1945472"/>
                  <a:pt x="7692168" y="1952532"/>
                  <a:pt x="7699230" y="1966653"/>
                </a:cubicBezTo>
                <a:cubicBezTo>
                  <a:pt x="7706290" y="1966653"/>
                  <a:pt x="7713348" y="1966653"/>
                  <a:pt x="7720409" y="1966653"/>
                </a:cubicBezTo>
                <a:lnTo>
                  <a:pt x="7731000" y="1966653"/>
                </a:lnTo>
                <a:lnTo>
                  <a:pt x="7709820" y="1956063"/>
                </a:lnTo>
                <a:cubicBezTo>
                  <a:pt x="7709820" y="1949002"/>
                  <a:pt x="7706290" y="1945472"/>
                  <a:pt x="7699230" y="1945472"/>
                </a:cubicBezTo>
                <a:close/>
                <a:moveTo>
                  <a:pt x="7646278" y="1945472"/>
                </a:moveTo>
                <a:cubicBezTo>
                  <a:pt x="7646278" y="1952532"/>
                  <a:pt x="7649807" y="1956063"/>
                  <a:pt x="7656867" y="1956063"/>
                </a:cubicBezTo>
                <a:lnTo>
                  <a:pt x="7656867" y="1945472"/>
                </a:lnTo>
                <a:cubicBezTo>
                  <a:pt x="7649807" y="1945472"/>
                  <a:pt x="7646278" y="1945472"/>
                  <a:pt x="7646278" y="1945472"/>
                </a:cubicBezTo>
                <a:close/>
                <a:moveTo>
                  <a:pt x="7593326" y="1945472"/>
                </a:moveTo>
                <a:lnTo>
                  <a:pt x="7582734" y="1977242"/>
                </a:lnTo>
                <a:lnTo>
                  <a:pt x="7593326" y="1966653"/>
                </a:lnTo>
                <a:close/>
                <a:moveTo>
                  <a:pt x="7370926" y="1945472"/>
                </a:moveTo>
                <a:lnTo>
                  <a:pt x="7370926" y="1956063"/>
                </a:lnTo>
                <a:cubicBezTo>
                  <a:pt x="7377986" y="1956063"/>
                  <a:pt x="7381516" y="1956063"/>
                  <a:pt x="7381516" y="1956063"/>
                </a:cubicBezTo>
                <a:cubicBezTo>
                  <a:pt x="7381516" y="1949002"/>
                  <a:pt x="7379751" y="1945472"/>
                  <a:pt x="7376222" y="1945472"/>
                </a:cubicBezTo>
                <a:cubicBezTo>
                  <a:pt x="7372692" y="1945472"/>
                  <a:pt x="7370926" y="1945472"/>
                  <a:pt x="7370926" y="1945472"/>
                </a:cubicBezTo>
                <a:close/>
                <a:moveTo>
                  <a:pt x="3685463" y="1945472"/>
                </a:moveTo>
                <a:lnTo>
                  <a:pt x="3706644" y="1945472"/>
                </a:lnTo>
                <a:lnTo>
                  <a:pt x="3706644" y="1956063"/>
                </a:lnTo>
                <a:cubicBezTo>
                  <a:pt x="3692523" y="1949002"/>
                  <a:pt x="3685463" y="1945472"/>
                  <a:pt x="3685463" y="1945472"/>
                </a:cubicBezTo>
                <a:close/>
                <a:moveTo>
                  <a:pt x="7519192" y="1934882"/>
                </a:moveTo>
                <a:lnTo>
                  <a:pt x="7519192" y="1945472"/>
                </a:lnTo>
                <a:cubicBezTo>
                  <a:pt x="7519192" y="1945472"/>
                  <a:pt x="7519192" y="1949002"/>
                  <a:pt x="7519192" y="1956063"/>
                </a:cubicBezTo>
                <a:cubicBezTo>
                  <a:pt x="7526252" y="1956063"/>
                  <a:pt x="7529782" y="1952532"/>
                  <a:pt x="7529782" y="1945472"/>
                </a:cubicBezTo>
                <a:cubicBezTo>
                  <a:pt x="7529782" y="1945472"/>
                  <a:pt x="7526252" y="1941941"/>
                  <a:pt x="7519192" y="1934882"/>
                </a:cubicBezTo>
                <a:close/>
                <a:moveTo>
                  <a:pt x="7434468" y="1934882"/>
                </a:moveTo>
                <a:cubicBezTo>
                  <a:pt x="7441530" y="1934882"/>
                  <a:pt x="7445059" y="1934882"/>
                  <a:pt x="7445059" y="1934882"/>
                </a:cubicBezTo>
                <a:lnTo>
                  <a:pt x="7445059" y="1945472"/>
                </a:lnTo>
                <a:cubicBezTo>
                  <a:pt x="7437999" y="1945472"/>
                  <a:pt x="7434468" y="1941941"/>
                  <a:pt x="7434468" y="1934882"/>
                </a:cubicBezTo>
                <a:close/>
                <a:moveTo>
                  <a:pt x="7296793" y="1934882"/>
                </a:moveTo>
                <a:lnTo>
                  <a:pt x="7317974" y="1945472"/>
                </a:lnTo>
                <a:lnTo>
                  <a:pt x="7317974" y="1934882"/>
                </a:lnTo>
                <a:close/>
                <a:moveTo>
                  <a:pt x="7169708" y="1934882"/>
                </a:moveTo>
                <a:cubicBezTo>
                  <a:pt x="7169708" y="1941941"/>
                  <a:pt x="7171474" y="1947236"/>
                  <a:pt x="7175004" y="1950767"/>
                </a:cubicBezTo>
                <a:cubicBezTo>
                  <a:pt x="7178533" y="1954297"/>
                  <a:pt x="7183828" y="1956063"/>
                  <a:pt x="7190889" y="1956063"/>
                </a:cubicBezTo>
                <a:lnTo>
                  <a:pt x="7180299" y="1934882"/>
                </a:lnTo>
                <a:close/>
                <a:moveTo>
                  <a:pt x="7137937" y="1934882"/>
                </a:moveTo>
                <a:cubicBezTo>
                  <a:pt x="7137937" y="1941941"/>
                  <a:pt x="7141466" y="1945472"/>
                  <a:pt x="7148526" y="1945472"/>
                </a:cubicBezTo>
                <a:lnTo>
                  <a:pt x="7159118" y="1934882"/>
                </a:lnTo>
                <a:close/>
                <a:moveTo>
                  <a:pt x="5856497" y="1934882"/>
                </a:moveTo>
                <a:lnTo>
                  <a:pt x="5867087" y="1945472"/>
                </a:lnTo>
                <a:cubicBezTo>
                  <a:pt x="5867087" y="1945472"/>
                  <a:pt x="5867087" y="1941941"/>
                  <a:pt x="5867087" y="1934882"/>
                </a:cubicBezTo>
                <a:cubicBezTo>
                  <a:pt x="5860026" y="1934882"/>
                  <a:pt x="5856497" y="1934882"/>
                  <a:pt x="5856497" y="1934882"/>
                </a:cubicBezTo>
                <a:close/>
                <a:moveTo>
                  <a:pt x="5528195" y="1934882"/>
                </a:moveTo>
                <a:cubicBezTo>
                  <a:pt x="5528195" y="1941941"/>
                  <a:pt x="5528195" y="1945472"/>
                  <a:pt x="5528195" y="1945472"/>
                </a:cubicBezTo>
                <a:cubicBezTo>
                  <a:pt x="5528195" y="1945472"/>
                  <a:pt x="5531724" y="1945472"/>
                  <a:pt x="5538785" y="1945472"/>
                </a:cubicBezTo>
                <a:cubicBezTo>
                  <a:pt x="5538785" y="1945472"/>
                  <a:pt x="5538785" y="1941941"/>
                  <a:pt x="5538785" y="1934882"/>
                </a:cubicBezTo>
                <a:cubicBezTo>
                  <a:pt x="5531724" y="1934882"/>
                  <a:pt x="5528195" y="1934882"/>
                  <a:pt x="5528195" y="1934882"/>
                </a:cubicBezTo>
                <a:close/>
                <a:moveTo>
                  <a:pt x="5125758" y="1934882"/>
                </a:moveTo>
                <a:cubicBezTo>
                  <a:pt x="5125758" y="1941941"/>
                  <a:pt x="5129290" y="1945472"/>
                  <a:pt x="5136350" y="1945472"/>
                </a:cubicBezTo>
                <a:cubicBezTo>
                  <a:pt x="5143410" y="1945472"/>
                  <a:pt x="5146940" y="1945472"/>
                  <a:pt x="5146940" y="1945472"/>
                </a:cubicBezTo>
                <a:cubicBezTo>
                  <a:pt x="5146940" y="1945472"/>
                  <a:pt x="5146940" y="1941941"/>
                  <a:pt x="5146940" y="1934882"/>
                </a:cubicBezTo>
                <a:cubicBezTo>
                  <a:pt x="5146940" y="1934882"/>
                  <a:pt x="5143410" y="1934882"/>
                  <a:pt x="5136350" y="1934882"/>
                </a:cubicBezTo>
                <a:cubicBezTo>
                  <a:pt x="5129290" y="1934882"/>
                  <a:pt x="5125758" y="1934882"/>
                  <a:pt x="5125758" y="1934882"/>
                </a:cubicBezTo>
                <a:close/>
                <a:moveTo>
                  <a:pt x="4098489" y="1934882"/>
                </a:moveTo>
                <a:lnTo>
                  <a:pt x="4087898" y="1945472"/>
                </a:lnTo>
                <a:cubicBezTo>
                  <a:pt x="4087898" y="1952532"/>
                  <a:pt x="4091429" y="1952532"/>
                  <a:pt x="4098489" y="1945472"/>
                </a:cubicBezTo>
                <a:close/>
                <a:moveTo>
                  <a:pt x="7257080" y="1929586"/>
                </a:moveTo>
                <a:cubicBezTo>
                  <a:pt x="7255313" y="1929586"/>
                  <a:pt x="7254432" y="1931352"/>
                  <a:pt x="7254432" y="1934882"/>
                </a:cubicBezTo>
                <a:lnTo>
                  <a:pt x="7265022" y="1934882"/>
                </a:lnTo>
                <a:cubicBezTo>
                  <a:pt x="7261491" y="1931352"/>
                  <a:pt x="7258844" y="1929586"/>
                  <a:pt x="7257080" y="1929586"/>
                </a:cubicBezTo>
                <a:close/>
                <a:moveTo>
                  <a:pt x="6194067" y="1929586"/>
                </a:moveTo>
                <a:cubicBezTo>
                  <a:pt x="6191420" y="1929586"/>
                  <a:pt x="6188330" y="1931352"/>
                  <a:pt x="6184800" y="1934882"/>
                </a:cubicBezTo>
                <a:cubicBezTo>
                  <a:pt x="6184800" y="1941941"/>
                  <a:pt x="6190094" y="1947236"/>
                  <a:pt x="6200686" y="1950767"/>
                </a:cubicBezTo>
                <a:cubicBezTo>
                  <a:pt x="6211276" y="1954297"/>
                  <a:pt x="6227161" y="1956063"/>
                  <a:pt x="6248342" y="1956063"/>
                </a:cubicBezTo>
                <a:cubicBezTo>
                  <a:pt x="6241282" y="1956063"/>
                  <a:pt x="6237752" y="1952532"/>
                  <a:pt x="6237752" y="1945472"/>
                </a:cubicBezTo>
                <a:cubicBezTo>
                  <a:pt x="6237752" y="1931351"/>
                  <a:pt x="6230690" y="1927821"/>
                  <a:pt x="6216572" y="1934882"/>
                </a:cubicBezTo>
                <a:cubicBezTo>
                  <a:pt x="6209510" y="1941941"/>
                  <a:pt x="6204216" y="1941941"/>
                  <a:pt x="6200686" y="1934882"/>
                </a:cubicBezTo>
                <a:cubicBezTo>
                  <a:pt x="6198921" y="1931352"/>
                  <a:pt x="6196714" y="1929586"/>
                  <a:pt x="6194067" y="1929586"/>
                </a:cubicBezTo>
                <a:close/>
                <a:moveTo>
                  <a:pt x="7212070" y="1924290"/>
                </a:moveTo>
                <a:cubicBezTo>
                  <a:pt x="7212070" y="1931351"/>
                  <a:pt x="7208540" y="1934882"/>
                  <a:pt x="7201480" y="1934882"/>
                </a:cubicBezTo>
                <a:cubicBezTo>
                  <a:pt x="7201480" y="1941941"/>
                  <a:pt x="7199714" y="1945472"/>
                  <a:pt x="7196184" y="1945472"/>
                </a:cubicBezTo>
                <a:cubicBezTo>
                  <a:pt x="7192655" y="1945472"/>
                  <a:pt x="7190889" y="1947236"/>
                  <a:pt x="7190889" y="1950767"/>
                </a:cubicBezTo>
                <a:cubicBezTo>
                  <a:pt x="7190889" y="1954297"/>
                  <a:pt x="7196184" y="1954297"/>
                  <a:pt x="7206774" y="1950767"/>
                </a:cubicBezTo>
                <a:cubicBezTo>
                  <a:pt x="7217366" y="1947236"/>
                  <a:pt x="7222660" y="1945472"/>
                  <a:pt x="7222660" y="1945472"/>
                </a:cubicBezTo>
                <a:cubicBezTo>
                  <a:pt x="7222660" y="1945472"/>
                  <a:pt x="7222660" y="1941941"/>
                  <a:pt x="7222660" y="1934882"/>
                </a:cubicBezTo>
                <a:cubicBezTo>
                  <a:pt x="7229722" y="1934882"/>
                  <a:pt x="7233251" y="1933117"/>
                  <a:pt x="7233251" y="1929586"/>
                </a:cubicBezTo>
                <a:cubicBezTo>
                  <a:pt x="7233251" y="1926055"/>
                  <a:pt x="7229722" y="1924290"/>
                  <a:pt x="7222660" y="1924290"/>
                </a:cubicBezTo>
                <a:close/>
                <a:moveTo>
                  <a:pt x="5994172" y="1924290"/>
                </a:moveTo>
                <a:lnTo>
                  <a:pt x="6004764" y="1934882"/>
                </a:lnTo>
                <a:lnTo>
                  <a:pt x="6015353" y="1934882"/>
                </a:lnTo>
                <a:cubicBezTo>
                  <a:pt x="6008293" y="1927821"/>
                  <a:pt x="6001234" y="1924290"/>
                  <a:pt x="5994172" y="1924290"/>
                </a:cubicBezTo>
                <a:close/>
                <a:moveTo>
                  <a:pt x="5814135" y="1924290"/>
                </a:moveTo>
                <a:cubicBezTo>
                  <a:pt x="5807076" y="1924290"/>
                  <a:pt x="5803545" y="1927821"/>
                  <a:pt x="5803545" y="1934882"/>
                </a:cubicBezTo>
                <a:cubicBezTo>
                  <a:pt x="5810606" y="1934882"/>
                  <a:pt x="5810606" y="1938411"/>
                  <a:pt x="5803545" y="1945472"/>
                </a:cubicBezTo>
                <a:lnTo>
                  <a:pt x="5814135" y="1945472"/>
                </a:lnTo>
                <a:lnTo>
                  <a:pt x="5824726" y="1934882"/>
                </a:lnTo>
                <a:cubicBezTo>
                  <a:pt x="5831786" y="1934882"/>
                  <a:pt x="5833552" y="1933117"/>
                  <a:pt x="5830020" y="1929586"/>
                </a:cubicBezTo>
                <a:cubicBezTo>
                  <a:pt x="5826491" y="1926055"/>
                  <a:pt x="5821196" y="1924290"/>
                  <a:pt x="5814135" y="1924290"/>
                </a:cubicBezTo>
                <a:close/>
                <a:moveTo>
                  <a:pt x="5729412" y="1924290"/>
                </a:moveTo>
                <a:lnTo>
                  <a:pt x="5718822" y="1934882"/>
                </a:lnTo>
                <a:cubicBezTo>
                  <a:pt x="5725882" y="1934882"/>
                  <a:pt x="5736472" y="1938411"/>
                  <a:pt x="5750593" y="1945472"/>
                </a:cubicBezTo>
                <a:lnTo>
                  <a:pt x="5750593" y="1934882"/>
                </a:lnTo>
                <a:cubicBezTo>
                  <a:pt x="5743532" y="1934882"/>
                  <a:pt x="5738237" y="1934882"/>
                  <a:pt x="5734708" y="1934882"/>
                </a:cubicBezTo>
                <a:cubicBezTo>
                  <a:pt x="5731178" y="1934882"/>
                  <a:pt x="5729412" y="1931351"/>
                  <a:pt x="5729412" y="1924290"/>
                </a:cubicBezTo>
                <a:close/>
                <a:moveTo>
                  <a:pt x="5507014" y="1924290"/>
                </a:moveTo>
                <a:lnTo>
                  <a:pt x="5507014" y="1934882"/>
                </a:lnTo>
                <a:lnTo>
                  <a:pt x="5517604" y="1934882"/>
                </a:lnTo>
                <a:cubicBezTo>
                  <a:pt x="5517604" y="1934882"/>
                  <a:pt x="5517604" y="1931351"/>
                  <a:pt x="5517604" y="1924290"/>
                </a:cubicBezTo>
                <a:cubicBezTo>
                  <a:pt x="5517604" y="1924290"/>
                  <a:pt x="5514074" y="1924290"/>
                  <a:pt x="5507014" y="1924290"/>
                </a:cubicBezTo>
                <a:close/>
                <a:moveTo>
                  <a:pt x="5395814" y="1924290"/>
                </a:moveTo>
                <a:cubicBezTo>
                  <a:pt x="5392285" y="1924290"/>
                  <a:pt x="5394050" y="1927821"/>
                  <a:pt x="5401110" y="1934882"/>
                </a:cubicBezTo>
                <a:cubicBezTo>
                  <a:pt x="5408170" y="1941941"/>
                  <a:pt x="5413464" y="1945472"/>
                  <a:pt x="5416996" y="1945472"/>
                </a:cubicBezTo>
                <a:cubicBezTo>
                  <a:pt x="5420525" y="1945472"/>
                  <a:pt x="5422291" y="1941941"/>
                  <a:pt x="5422291" y="1934882"/>
                </a:cubicBezTo>
                <a:cubicBezTo>
                  <a:pt x="5422291" y="1934882"/>
                  <a:pt x="5418760" y="1934882"/>
                  <a:pt x="5411700" y="1934882"/>
                </a:cubicBezTo>
                <a:cubicBezTo>
                  <a:pt x="5411700" y="1934882"/>
                  <a:pt x="5409935" y="1934882"/>
                  <a:pt x="5406404" y="1934882"/>
                </a:cubicBezTo>
                <a:cubicBezTo>
                  <a:pt x="5402874" y="1934882"/>
                  <a:pt x="5401110" y="1931351"/>
                  <a:pt x="5401110" y="1924290"/>
                </a:cubicBezTo>
                <a:cubicBezTo>
                  <a:pt x="5401110" y="1924290"/>
                  <a:pt x="5399344" y="1924290"/>
                  <a:pt x="5395814" y="1924290"/>
                </a:cubicBezTo>
                <a:close/>
                <a:moveTo>
                  <a:pt x="4236164" y="1924290"/>
                </a:moveTo>
                <a:cubicBezTo>
                  <a:pt x="4236164" y="1924290"/>
                  <a:pt x="4239695" y="1924290"/>
                  <a:pt x="4246754" y="1924290"/>
                </a:cubicBezTo>
                <a:lnTo>
                  <a:pt x="4236164" y="1934882"/>
                </a:lnTo>
                <a:close/>
                <a:moveTo>
                  <a:pt x="7234573" y="1916348"/>
                </a:moveTo>
                <a:cubicBezTo>
                  <a:pt x="7231926" y="1916348"/>
                  <a:pt x="7229720" y="1917231"/>
                  <a:pt x="7227956" y="1918996"/>
                </a:cubicBezTo>
                <a:cubicBezTo>
                  <a:pt x="7224426" y="1922526"/>
                  <a:pt x="7227956" y="1924290"/>
                  <a:pt x="7238546" y="1924290"/>
                </a:cubicBezTo>
                <a:cubicBezTo>
                  <a:pt x="7249136" y="1924290"/>
                  <a:pt x="7250902" y="1922526"/>
                  <a:pt x="7243841" y="1918996"/>
                </a:cubicBezTo>
                <a:cubicBezTo>
                  <a:pt x="7240310" y="1917231"/>
                  <a:pt x="7237222" y="1916348"/>
                  <a:pt x="7234573" y="1916348"/>
                </a:cubicBezTo>
                <a:close/>
                <a:moveTo>
                  <a:pt x="7974579" y="1913701"/>
                </a:moveTo>
                <a:cubicBezTo>
                  <a:pt x="7981640" y="1913701"/>
                  <a:pt x="7985171" y="1917231"/>
                  <a:pt x="7985171" y="1924290"/>
                </a:cubicBezTo>
                <a:lnTo>
                  <a:pt x="7974579" y="1924290"/>
                </a:lnTo>
                <a:cubicBezTo>
                  <a:pt x="7974579" y="1924290"/>
                  <a:pt x="7974579" y="1920761"/>
                  <a:pt x="7974579" y="1913701"/>
                </a:cubicBezTo>
                <a:close/>
                <a:moveTo>
                  <a:pt x="5972991" y="1913701"/>
                </a:moveTo>
                <a:cubicBezTo>
                  <a:pt x="5972991" y="1920761"/>
                  <a:pt x="5976520" y="1924290"/>
                  <a:pt x="5983582" y="1924290"/>
                </a:cubicBezTo>
                <a:cubicBezTo>
                  <a:pt x="5983582" y="1917231"/>
                  <a:pt x="5983582" y="1913701"/>
                  <a:pt x="5983582" y="1913701"/>
                </a:cubicBezTo>
                <a:close/>
                <a:moveTo>
                  <a:pt x="5443471" y="1913701"/>
                </a:moveTo>
                <a:cubicBezTo>
                  <a:pt x="5443471" y="1920761"/>
                  <a:pt x="5445237" y="1924290"/>
                  <a:pt x="5448766" y="1924290"/>
                </a:cubicBezTo>
                <a:cubicBezTo>
                  <a:pt x="5452296" y="1924290"/>
                  <a:pt x="5454062" y="1920761"/>
                  <a:pt x="5454062" y="1913701"/>
                </a:cubicBezTo>
                <a:cubicBezTo>
                  <a:pt x="5447002" y="1913701"/>
                  <a:pt x="5443471" y="1913701"/>
                  <a:pt x="5443471" y="1913701"/>
                </a:cubicBezTo>
                <a:close/>
                <a:moveTo>
                  <a:pt x="5358748" y="1913701"/>
                </a:moveTo>
                <a:lnTo>
                  <a:pt x="5348158" y="1924290"/>
                </a:lnTo>
                <a:lnTo>
                  <a:pt x="5369339" y="1913701"/>
                </a:lnTo>
                <a:close/>
                <a:moveTo>
                  <a:pt x="7611858" y="1908405"/>
                </a:moveTo>
                <a:cubicBezTo>
                  <a:pt x="7610093" y="1908405"/>
                  <a:pt x="7607446" y="1910170"/>
                  <a:pt x="7603915" y="1913701"/>
                </a:cubicBezTo>
                <a:cubicBezTo>
                  <a:pt x="7603915" y="1913701"/>
                  <a:pt x="7607444" y="1913701"/>
                  <a:pt x="7614505" y="1913701"/>
                </a:cubicBezTo>
                <a:cubicBezTo>
                  <a:pt x="7614505" y="1910170"/>
                  <a:pt x="7613624" y="1908405"/>
                  <a:pt x="7611858" y="1908405"/>
                </a:cubicBezTo>
                <a:close/>
                <a:moveTo>
                  <a:pt x="5943868" y="1908405"/>
                </a:moveTo>
                <a:cubicBezTo>
                  <a:pt x="5942102" y="1908405"/>
                  <a:pt x="5941220" y="1910170"/>
                  <a:pt x="5941220" y="1913701"/>
                </a:cubicBezTo>
                <a:cubicBezTo>
                  <a:pt x="5941220" y="1920761"/>
                  <a:pt x="5942986" y="1924290"/>
                  <a:pt x="5946516" y="1924290"/>
                </a:cubicBezTo>
                <a:cubicBezTo>
                  <a:pt x="5950045" y="1924290"/>
                  <a:pt x="5951812" y="1920761"/>
                  <a:pt x="5951812" y="1913701"/>
                </a:cubicBezTo>
                <a:cubicBezTo>
                  <a:pt x="5948280" y="1910170"/>
                  <a:pt x="5945634" y="1908405"/>
                  <a:pt x="5943868" y="1908405"/>
                </a:cubicBezTo>
                <a:close/>
                <a:moveTo>
                  <a:pt x="7911038" y="1903111"/>
                </a:moveTo>
                <a:cubicBezTo>
                  <a:pt x="7918098" y="1903111"/>
                  <a:pt x="7921627" y="1906640"/>
                  <a:pt x="7921627" y="1913701"/>
                </a:cubicBezTo>
                <a:lnTo>
                  <a:pt x="7911038" y="1913701"/>
                </a:lnTo>
                <a:cubicBezTo>
                  <a:pt x="7911038" y="1913701"/>
                  <a:pt x="7911038" y="1910170"/>
                  <a:pt x="7911038" y="1903111"/>
                </a:cubicBezTo>
                <a:close/>
                <a:moveTo>
                  <a:pt x="7725704" y="1903111"/>
                </a:moveTo>
                <a:cubicBezTo>
                  <a:pt x="7722175" y="1903111"/>
                  <a:pt x="7720409" y="1906640"/>
                  <a:pt x="7720409" y="1913701"/>
                </a:cubicBezTo>
                <a:lnTo>
                  <a:pt x="7720409" y="1924290"/>
                </a:lnTo>
                <a:cubicBezTo>
                  <a:pt x="7727471" y="1924290"/>
                  <a:pt x="7731000" y="1920761"/>
                  <a:pt x="7731000" y="1913701"/>
                </a:cubicBezTo>
                <a:cubicBezTo>
                  <a:pt x="7731000" y="1906640"/>
                  <a:pt x="7729234" y="1903111"/>
                  <a:pt x="7725704" y="1903111"/>
                </a:cubicBezTo>
                <a:close/>
                <a:moveTo>
                  <a:pt x="7423878" y="1903111"/>
                </a:moveTo>
                <a:cubicBezTo>
                  <a:pt x="7416818" y="1903111"/>
                  <a:pt x="7413288" y="1906640"/>
                  <a:pt x="7413288" y="1913701"/>
                </a:cubicBezTo>
                <a:lnTo>
                  <a:pt x="7434468" y="1913701"/>
                </a:lnTo>
                <a:cubicBezTo>
                  <a:pt x="7434468" y="1906640"/>
                  <a:pt x="7430938" y="1903111"/>
                  <a:pt x="7423878" y="1903111"/>
                </a:cubicBezTo>
                <a:close/>
                <a:moveTo>
                  <a:pt x="7169708" y="1903111"/>
                </a:moveTo>
                <a:lnTo>
                  <a:pt x="7169708" y="1904434"/>
                </a:lnTo>
                <a:cubicBezTo>
                  <a:pt x="7169708" y="1907081"/>
                  <a:pt x="7169708" y="1910170"/>
                  <a:pt x="7169708" y="1913701"/>
                </a:cubicBezTo>
                <a:cubicBezTo>
                  <a:pt x="7169708" y="1920761"/>
                  <a:pt x="7175004" y="1924290"/>
                  <a:pt x="7185593" y="1924290"/>
                </a:cubicBezTo>
                <a:cubicBezTo>
                  <a:pt x="7196184" y="1924290"/>
                  <a:pt x="7201480" y="1920761"/>
                  <a:pt x="7201480" y="1913701"/>
                </a:cubicBezTo>
                <a:cubicBezTo>
                  <a:pt x="7201480" y="1906640"/>
                  <a:pt x="7201480" y="1903111"/>
                  <a:pt x="7201480" y="1903111"/>
                </a:cubicBezTo>
                <a:cubicBezTo>
                  <a:pt x="7201480" y="1903111"/>
                  <a:pt x="7197949" y="1903111"/>
                  <a:pt x="7190889" y="1903111"/>
                </a:cubicBezTo>
                <a:close/>
                <a:moveTo>
                  <a:pt x="7095574" y="1903111"/>
                </a:moveTo>
                <a:lnTo>
                  <a:pt x="7095574" y="1924290"/>
                </a:lnTo>
                <a:lnTo>
                  <a:pt x="7127347" y="1924290"/>
                </a:lnTo>
                <a:cubicBezTo>
                  <a:pt x="7127347" y="1917231"/>
                  <a:pt x="7123818" y="1913701"/>
                  <a:pt x="7116756" y="1913701"/>
                </a:cubicBezTo>
                <a:cubicBezTo>
                  <a:pt x="7109696" y="1913701"/>
                  <a:pt x="7106166" y="1913701"/>
                  <a:pt x="7106166" y="1913701"/>
                </a:cubicBezTo>
                <a:cubicBezTo>
                  <a:pt x="7106166" y="1906640"/>
                  <a:pt x="7102636" y="1903111"/>
                  <a:pt x="7095574" y="1903111"/>
                </a:cubicBezTo>
                <a:close/>
                <a:moveTo>
                  <a:pt x="6253638" y="1903111"/>
                </a:moveTo>
                <a:cubicBezTo>
                  <a:pt x="6250108" y="1903111"/>
                  <a:pt x="6248342" y="1904875"/>
                  <a:pt x="6248342" y="1908405"/>
                </a:cubicBezTo>
                <a:cubicBezTo>
                  <a:pt x="6248342" y="1911936"/>
                  <a:pt x="6251872" y="1913701"/>
                  <a:pt x="6258932" y="1913701"/>
                </a:cubicBezTo>
                <a:cubicBezTo>
                  <a:pt x="6258932" y="1906640"/>
                  <a:pt x="6257168" y="1903111"/>
                  <a:pt x="6253638" y="1903111"/>
                </a:cubicBezTo>
                <a:close/>
                <a:moveTo>
                  <a:pt x="5697641" y="1903111"/>
                </a:moveTo>
                <a:cubicBezTo>
                  <a:pt x="5704702" y="1910170"/>
                  <a:pt x="5708232" y="1913701"/>
                  <a:pt x="5708232" y="1913701"/>
                </a:cubicBezTo>
                <a:lnTo>
                  <a:pt x="5708232" y="1903111"/>
                </a:lnTo>
                <a:close/>
                <a:moveTo>
                  <a:pt x="7002910" y="1896491"/>
                </a:moveTo>
                <a:cubicBezTo>
                  <a:pt x="7001145" y="1897374"/>
                  <a:pt x="7000262" y="1899581"/>
                  <a:pt x="7000262" y="1903111"/>
                </a:cubicBezTo>
                <a:cubicBezTo>
                  <a:pt x="6993200" y="1903111"/>
                  <a:pt x="6984376" y="1901345"/>
                  <a:pt x="6973785" y="1897815"/>
                </a:cubicBezTo>
                <a:cubicBezTo>
                  <a:pt x="6968491" y="1896050"/>
                  <a:pt x="6964519" y="1895608"/>
                  <a:pt x="6961872" y="1896492"/>
                </a:cubicBezTo>
                <a:cubicBezTo>
                  <a:pt x="6959224" y="1897374"/>
                  <a:pt x="6957900" y="1899580"/>
                  <a:pt x="6957900" y="1903111"/>
                </a:cubicBezTo>
                <a:cubicBezTo>
                  <a:pt x="6957900" y="1903111"/>
                  <a:pt x="6964960" y="1903111"/>
                  <a:pt x="6979081" y="1903111"/>
                </a:cubicBezTo>
                <a:lnTo>
                  <a:pt x="7000262" y="1903111"/>
                </a:lnTo>
                <a:lnTo>
                  <a:pt x="7021443" y="1913701"/>
                </a:lnTo>
                <a:cubicBezTo>
                  <a:pt x="7021443" y="1906640"/>
                  <a:pt x="7017914" y="1901345"/>
                  <a:pt x="7010852" y="1897815"/>
                </a:cubicBezTo>
                <a:cubicBezTo>
                  <a:pt x="7007322" y="1896050"/>
                  <a:pt x="7004674" y="1895608"/>
                  <a:pt x="7002910" y="1896491"/>
                </a:cubicBezTo>
                <a:close/>
                <a:moveTo>
                  <a:pt x="7868675" y="1892520"/>
                </a:moveTo>
                <a:cubicBezTo>
                  <a:pt x="7868675" y="1892520"/>
                  <a:pt x="7870441" y="1894284"/>
                  <a:pt x="7873971" y="1897815"/>
                </a:cubicBezTo>
                <a:cubicBezTo>
                  <a:pt x="7877500" y="1901345"/>
                  <a:pt x="7879267" y="1903111"/>
                  <a:pt x="7879267" y="1903111"/>
                </a:cubicBezTo>
                <a:lnTo>
                  <a:pt x="7868675" y="1903111"/>
                </a:lnTo>
                <a:close/>
                <a:moveTo>
                  <a:pt x="7455649" y="1892520"/>
                </a:moveTo>
                <a:cubicBezTo>
                  <a:pt x="7448588" y="1892520"/>
                  <a:pt x="7446824" y="1897815"/>
                  <a:pt x="7450355" y="1908405"/>
                </a:cubicBezTo>
                <a:cubicBezTo>
                  <a:pt x="7453884" y="1918996"/>
                  <a:pt x="7459178" y="1920761"/>
                  <a:pt x="7466240" y="1913701"/>
                </a:cubicBezTo>
                <a:close/>
                <a:moveTo>
                  <a:pt x="7370926" y="1892520"/>
                </a:moveTo>
                <a:cubicBezTo>
                  <a:pt x="7370926" y="1899580"/>
                  <a:pt x="7372692" y="1903111"/>
                  <a:pt x="7376222" y="1903111"/>
                </a:cubicBezTo>
                <a:cubicBezTo>
                  <a:pt x="7379751" y="1903111"/>
                  <a:pt x="7381516" y="1899580"/>
                  <a:pt x="7381516" y="1892520"/>
                </a:cubicBezTo>
                <a:cubicBezTo>
                  <a:pt x="7374456" y="1892520"/>
                  <a:pt x="7370926" y="1892520"/>
                  <a:pt x="7370926" y="1892520"/>
                </a:cubicBezTo>
                <a:close/>
                <a:moveTo>
                  <a:pt x="7159118" y="1892520"/>
                </a:moveTo>
                <a:cubicBezTo>
                  <a:pt x="7166178" y="1892520"/>
                  <a:pt x="7169708" y="1894284"/>
                  <a:pt x="7169708" y="1897815"/>
                </a:cubicBezTo>
                <a:lnTo>
                  <a:pt x="7169708" y="1892520"/>
                </a:lnTo>
                <a:close/>
                <a:moveTo>
                  <a:pt x="6904948" y="1892520"/>
                </a:moveTo>
                <a:lnTo>
                  <a:pt x="6915539" y="1903111"/>
                </a:lnTo>
                <a:lnTo>
                  <a:pt x="6926129" y="1892520"/>
                </a:lnTo>
                <a:cubicBezTo>
                  <a:pt x="6926129" y="1892520"/>
                  <a:pt x="6919068" y="1892520"/>
                  <a:pt x="6904948" y="1892520"/>
                </a:cubicBezTo>
                <a:close/>
                <a:moveTo>
                  <a:pt x="5427586" y="1892520"/>
                </a:moveTo>
                <a:cubicBezTo>
                  <a:pt x="5424056" y="1892520"/>
                  <a:pt x="5422291" y="1896050"/>
                  <a:pt x="5422291" y="1903111"/>
                </a:cubicBezTo>
                <a:cubicBezTo>
                  <a:pt x="5429352" y="1903111"/>
                  <a:pt x="5432881" y="1901345"/>
                  <a:pt x="5432881" y="1897815"/>
                </a:cubicBezTo>
                <a:cubicBezTo>
                  <a:pt x="5432881" y="1894284"/>
                  <a:pt x="5431116" y="1892520"/>
                  <a:pt x="5427586" y="1892520"/>
                </a:cubicBezTo>
                <a:close/>
                <a:moveTo>
                  <a:pt x="7614505" y="1881930"/>
                </a:moveTo>
                <a:lnTo>
                  <a:pt x="7614505" y="1892520"/>
                </a:lnTo>
                <a:lnTo>
                  <a:pt x="7635686" y="1892520"/>
                </a:lnTo>
                <a:cubicBezTo>
                  <a:pt x="7635686" y="1892520"/>
                  <a:pt x="7632156" y="1890755"/>
                  <a:pt x="7625096" y="1887224"/>
                </a:cubicBezTo>
                <a:cubicBezTo>
                  <a:pt x="7618034" y="1883694"/>
                  <a:pt x="7614505" y="1881930"/>
                  <a:pt x="7614505" y="1881930"/>
                </a:cubicBezTo>
                <a:close/>
                <a:moveTo>
                  <a:pt x="6216572" y="1881930"/>
                </a:moveTo>
                <a:cubicBezTo>
                  <a:pt x="6216572" y="1888989"/>
                  <a:pt x="6216572" y="1892520"/>
                  <a:pt x="6216572" y="1892520"/>
                </a:cubicBezTo>
                <a:cubicBezTo>
                  <a:pt x="6223632" y="1892520"/>
                  <a:pt x="6227161" y="1892520"/>
                  <a:pt x="6227161" y="1892520"/>
                </a:cubicBezTo>
                <a:cubicBezTo>
                  <a:pt x="6227161" y="1885459"/>
                  <a:pt x="6223632" y="1881930"/>
                  <a:pt x="6216572" y="1881930"/>
                </a:cubicBezTo>
                <a:close/>
                <a:moveTo>
                  <a:pt x="6057716" y="1881930"/>
                </a:moveTo>
                <a:lnTo>
                  <a:pt x="6068305" y="1892520"/>
                </a:lnTo>
                <a:lnTo>
                  <a:pt x="6068305" y="1881930"/>
                </a:lnTo>
                <a:close/>
                <a:moveTo>
                  <a:pt x="4151441" y="1881930"/>
                </a:moveTo>
                <a:cubicBezTo>
                  <a:pt x="4158500" y="1881930"/>
                  <a:pt x="4162031" y="1885459"/>
                  <a:pt x="4162031" y="1892520"/>
                </a:cubicBezTo>
                <a:cubicBezTo>
                  <a:pt x="4162031" y="1892520"/>
                  <a:pt x="4158500" y="1892520"/>
                  <a:pt x="4151441" y="1892520"/>
                </a:cubicBezTo>
                <a:cubicBezTo>
                  <a:pt x="4144381" y="1892520"/>
                  <a:pt x="4140850" y="1892520"/>
                  <a:pt x="4140850" y="1892520"/>
                </a:cubicBezTo>
                <a:cubicBezTo>
                  <a:pt x="4147910" y="1885459"/>
                  <a:pt x="4151441" y="1881930"/>
                  <a:pt x="4151441" y="1881930"/>
                </a:cubicBezTo>
                <a:close/>
                <a:moveTo>
                  <a:pt x="3518664" y="1878619"/>
                </a:moveTo>
                <a:cubicBezTo>
                  <a:pt x="3523960" y="1877296"/>
                  <a:pt x="3537196" y="1881930"/>
                  <a:pt x="3558378" y="1892520"/>
                </a:cubicBezTo>
                <a:cubicBezTo>
                  <a:pt x="3565438" y="1899580"/>
                  <a:pt x="3572498" y="1903111"/>
                  <a:pt x="3579559" y="1903111"/>
                </a:cubicBezTo>
                <a:cubicBezTo>
                  <a:pt x="3586618" y="1896050"/>
                  <a:pt x="3590148" y="1896050"/>
                  <a:pt x="3590148" y="1903111"/>
                </a:cubicBezTo>
                <a:cubicBezTo>
                  <a:pt x="3590148" y="1903111"/>
                  <a:pt x="3595444" y="1906640"/>
                  <a:pt x="3606034" y="1913701"/>
                </a:cubicBezTo>
                <a:cubicBezTo>
                  <a:pt x="3616625" y="1920761"/>
                  <a:pt x="3628980" y="1926055"/>
                  <a:pt x="3643100" y="1929586"/>
                </a:cubicBezTo>
                <a:cubicBezTo>
                  <a:pt x="3657222" y="1933117"/>
                  <a:pt x="3667812" y="1934882"/>
                  <a:pt x="3674872" y="1934882"/>
                </a:cubicBezTo>
                <a:lnTo>
                  <a:pt x="3674872" y="1945472"/>
                </a:lnTo>
                <a:cubicBezTo>
                  <a:pt x="3674872" y="1945472"/>
                  <a:pt x="3658986" y="1941941"/>
                  <a:pt x="3627215" y="1934882"/>
                </a:cubicBezTo>
                <a:cubicBezTo>
                  <a:pt x="3595444" y="1927821"/>
                  <a:pt x="3574263" y="1920761"/>
                  <a:pt x="3563673" y="1913701"/>
                </a:cubicBezTo>
                <a:cubicBezTo>
                  <a:pt x="3553082" y="1906640"/>
                  <a:pt x="3544257" y="1899580"/>
                  <a:pt x="3537196" y="1892520"/>
                </a:cubicBezTo>
                <a:lnTo>
                  <a:pt x="3516016" y="1881930"/>
                </a:lnTo>
                <a:cubicBezTo>
                  <a:pt x="3516016" y="1880165"/>
                  <a:pt x="3516899" y="1879061"/>
                  <a:pt x="3518664" y="1878619"/>
                </a:cubicBezTo>
                <a:close/>
                <a:moveTo>
                  <a:pt x="6881120" y="1876634"/>
                </a:moveTo>
                <a:cubicBezTo>
                  <a:pt x="6879354" y="1876634"/>
                  <a:pt x="6876708" y="1878400"/>
                  <a:pt x="6873177" y="1881930"/>
                </a:cubicBezTo>
                <a:lnTo>
                  <a:pt x="6883766" y="1881930"/>
                </a:lnTo>
                <a:cubicBezTo>
                  <a:pt x="6883766" y="1878400"/>
                  <a:pt x="6882884" y="1876634"/>
                  <a:pt x="6881120" y="1876634"/>
                </a:cubicBezTo>
                <a:close/>
                <a:moveTo>
                  <a:pt x="5631782" y="1875641"/>
                </a:moveTo>
                <a:cubicBezTo>
                  <a:pt x="5630680" y="1875420"/>
                  <a:pt x="5629686" y="1875752"/>
                  <a:pt x="5628804" y="1876634"/>
                </a:cubicBezTo>
                <a:cubicBezTo>
                  <a:pt x="5625274" y="1880165"/>
                  <a:pt x="5623508" y="1883694"/>
                  <a:pt x="5623508" y="1887224"/>
                </a:cubicBezTo>
                <a:cubicBezTo>
                  <a:pt x="5623508" y="1890755"/>
                  <a:pt x="5619978" y="1892520"/>
                  <a:pt x="5612918" y="1892520"/>
                </a:cubicBezTo>
                <a:lnTo>
                  <a:pt x="5612918" y="1903111"/>
                </a:lnTo>
                <a:lnTo>
                  <a:pt x="5623508" y="1913701"/>
                </a:lnTo>
                <a:lnTo>
                  <a:pt x="5634099" y="1913701"/>
                </a:lnTo>
                <a:lnTo>
                  <a:pt x="5655279" y="1924290"/>
                </a:lnTo>
                <a:cubicBezTo>
                  <a:pt x="5662339" y="1924290"/>
                  <a:pt x="5668517" y="1924290"/>
                  <a:pt x="5673813" y="1924290"/>
                </a:cubicBezTo>
                <a:lnTo>
                  <a:pt x="5676460" y="1924290"/>
                </a:lnTo>
                <a:lnTo>
                  <a:pt x="5676460" y="1913701"/>
                </a:lnTo>
                <a:cubicBezTo>
                  <a:pt x="5683520" y="1913701"/>
                  <a:pt x="5687051" y="1911936"/>
                  <a:pt x="5687051" y="1908405"/>
                </a:cubicBezTo>
                <a:cubicBezTo>
                  <a:pt x="5687051" y="1904875"/>
                  <a:pt x="5683520" y="1901345"/>
                  <a:pt x="5676460" y="1897815"/>
                </a:cubicBezTo>
                <a:cubicBezTo>
                  <a:pt x="5669400" y="1894284"/>
                  <a:pt x="5665870" y="1892520"/>
                  <a:pt x="5665870" y="1892520"/>
                </a:cubicBezTo>
                <a:lnTo>
                  <a:pt x="5644689" y="1892520"/>
                </a:lnTo>
                <a:cubicBezTo>
                  <a:pt x="5639394" y="1881930"/>
                  <a:pt x="5635091" y="1876302"/>
                  <a:pt x="5631782" y="1875641"/>
                </a:cubicBezTo>
                <a:close/>
                <a:moveTo>
                  <a:pt x="7688638" y="1871338"/>
                </a:moveTo>
                <a:lnTo>
                  <a:pt x="7688638" y="1881930"/>
                </a:lnTo>
                <a:cubicBezTo>
                  <a:pt x="7688638" y="1881930"/>
                  <a:pt x="7692168" y="1881930"/>
                  <a:pt x="7699230" y="1881930"/>
                </a:cubicBezTo>
                <a:lnTo>
                  <a:pt x="7720409" y="1881930"/>
                </a:lnTo>
                <a:cubicBezTo>
                  <a:pt x="7720409" y="1881930"/>
                  <a:pt x="7718644" y="1880165"/>
                  <a:pt x="7715115" y="1876634"/>
                </a:cubicBezTo>
                <a:cubicBezTo>
                  <a:pt x="7711586" y="1873103"/>
                  <a:pt x="7706290" y="1871338"/>
                  <a:pt x="7699230" y="1871338"/>
                </a:cubicBezTo>
                <a:close/>
                <a:moveTo>
                  <a:pt x="7280908" y="1871338"/>
                </a:moveTo>
                <a:cubicBezTo>
                  <a:pt x="7277378" y="1871338"/>
                  <a:pt x="7275612" y="1873103"/>
                  <a:pt x="7275612" y="1876634"/>
                </a:cubicBezTo>
                <a:cubicBezTo>
                  <a:pt x="7275612" y="1880165"/>
                  <a:pt x="7279142" y="1881930"/>
                  <a:pt x="7286203" y="1881930"/>
                </a:cubicBezTo>
                <a:cubicBezTo>
                  <a:pt x="7286203" y="1874869"/>
                  <a:pt x="7284437" y="1871338"/>
                  <a:pt x="7280908" y="1871338"/>
                </a:cubicBezTo>
                <a:close/>
                <a:moveTo>
                  <a:pt x="7839551" y="1866044"/>
                </a:moveTo>
                <a:cubicBezTo>
                  <a:pt x="7841316" y="1866044"/>
                  <a:pt x="7843965" y="1867809"/>
                  <a:pt x="7847494" y="1871338"/>
                </a:cubicBezTo>
                <a:lnTo>
                  <a:pt x="7836904" y="1881930"/>
                </a:lnTo>
                <a:lnTo>
                  <a:pt x="7826313" y="1881930"/>
                </a:lnTo>
                <a:lnTo>
                  <a:pt x="7836904" y="1871338"/>
                </a:lnTo>
                <a:cubicBezTo>
                  <a:pt x="7836904" y="1867809"/>
                  <a:pt x="7837787" y="1866044"/>
                  <a:pt x="7839551" y="1866044"/>
                </a:cubicBezTo>
                <a:close/>
                <a:moveTo>
                  <a:pt x="6817578" y="1866044"/>
                </a:moveTo>
                <a:cubicBezTo>
                  <a:pt x="6815813" y="1866044"/>
                  <a:pt x="6813164" y="1867809"/>
                  <a:pt x="6809634" y="1871338"/>
                </a:cubicBezTo>
                <a:cubicBezTo>
                  <a:pt x="6816696" y="1871338"/>
                  <a:pt x="6820224" y="1871338"/>
                  <a:pt x="6820224" y="1871338"/>
                </a:cubicBezTo>
                <a:cubicBezTo>
                  <a:pt x="6820224" y="1867809"/>
                  <a:pt x="6819342" y="1866044"/>
                  <a:pt x="6817578" y="1866044"/>
                </a:cubicBezTo>
                <a:close/>
                <a:moveTo>
                  <a:pt x="4890122" y="1866044"/>
                </a:moveTo>
                <a:cubicBezTo>
                  <a:pt x="4888358" y="1866044"/>
                  <a:pt x="4885710" y="1867809"/>
                  <a:pt x="4882180" y="1871338"/>
                </a:cubicBezTo>
                <a:lnTo>
                  <a:pt x="4892770" y="1871338"/>
                </a:lnTo>
                <a:cubicBezTo>
                  <a:pt x="4892770" y="1867809"/>
                  <a:pt x="4891887" y="1866044"/>
                  <a:pt x="4890122" y="1866044"/>
                </a:cubicBezTo>
                <a:close/>
                <a:moveTo>
                  <a:pt x="4293087" y="1866044"/>
                </a:moveTo>
                <a:cubicBezTo>
                  <a:pt x="4295736" y="1866044"/>
                  <a:pt x="4299706" y="1867809"/>
                  <a:pt x="4305002" y="1871338"/>
                </a:cubicBezTo>
                <a:cubicBezTo>
                  <a:pt x="4315592" y="1878399"/>
                  <a:pt x="4320887" y="1881930"/>
                  <a:pt x="4320887" y="1881930"/>
                </a:cubicBezTo>
                <a:lnTo>
                  <a:pt x="4299706" y="1881930"/>
                </a:lnTo>
                <a:lnTo>
                  <a:pt x="4289116" y="1871338"/>
                </a:lnTo>
                <a:cubicBezTo>
                  <a:pt x="4289116" y="1867809"/>
                  <a:pt x="4290440" y="1866044"/>
                  <a:pt x="4293087" y="1866044"/>
                </a:cubicBezTo>
                <a:close/>
                <a:moveTo>
                  <a:pt x="7625096" y="1860749"/>
                </a:moveTo>
                <a:cubicBezTo>
                  <a:pt x="7610976" y="1860749"/>
                  <a:pt x="7607444" y="1864279"/>
                  <a:pt x="7614505" y="1871338"/>
                </a:cubicBezTo>
                <a:cubicBezTo>
                  <a:pt x="7621567" y="1878399"/>
                  <a:pt x="7628626" y="1874869"/>
                  <a:pt x="7635686" y="1860749"/>
                </a:cubicBezTo>
                <a:cubicBezTo>
                  <a:pt x="7635686" y="1860749"/>
                  <a:pt x="7632156" y="1860749"/>
                  <a:pt x="7625096" y="1860749"/>
                </a:cubicBezTo>
                <a:close/>
                <a:moveTo>
                  <a:pt x="7529782" y="1860749"/>
                </a:moveTo>
                <a:cubicBezTo>
                  <a:pt x="7529782" y="1867809"/>
                  <a:pt x="7533312" y="1871338"/>
                  <a:pt x="7540374" y="1871338"/>
                </a:cubicBezTo>
                <a:cubicBezTo>
                  <a:pt x="7540374" y="1871338"/>
                  <a:pt x="7540374" y="1867809"/>
                  <a:pt x="7540374" y="1860749"/>
                </a:cubicBezTo>
                <a:close/>
                <a:moveTo>
                  <a:pt x="6883766" y="1860749"/>
                </a:moveTo>
                <a:cubicBezTo>
                  <a:pt x="6883766" y="1860749"/>
                  <a:pt x="6887296" y="1864279"/>
                  <a:pt x="6894358" y="1871338"/>
                </a:cubicBezTo>
                <a:cubicBezTo>
                  <a:pt x="6901418" y="1878399"/>
                  <a:pt x="6908477" y="1881930"/>
                  <a:pt x="6915539" y="1881930"/>
                </a:cubicBezTo>
                <a:lnTo>
                  <a:pt x="6904948" y="1871338"/>
                </a:lnTo>
                <a:cubicBezTo>
                  <a:pt x="6897888" y="1864279"/>
                  <a:pt x="6897888" y="1860749"/>
                  <a:pt x="6904948" y="1860749"/>
                </a:cubicBezTo>
                <a:lnTo>
                  <a:pt x="6894358" y="1860749"/>
                </a:lnTo>
                <a:cubicBezTo>
                  <a:pt x="6887296" y="1860749"/>
                  <a:pt x="6883766" y="1860749"/>
                  <a:pt x="6883766" y="1860749"/>
                </a:cubicBezTo>
                <a:close/>
                <a:moveTo>
                  <a:pt x="6746092" y="1860749"/>
                </a:moveTo>
                <a:lnTo>
                  <a:pt x="6756682" y="1871338"/>
                </a:lnTo>
                <a:cubicBezTo>
                  <a:pt x="6756682" y="1871338"/>
                  <a:pt x="6756682" y="1869574"/>
                  <a:pt x="6756682" y="1866044"/>
                </a:cubicBezTo>
                <a:cubicBezTo>
                  <a:pt x="6756682" y="1862513"/>
                  <a:pt x="6753152" y="1860749"/>
                  <a:pt x="6746092" y="1860749"/>
                </a:cubicBezTo>
                <a:close/>
                <a:moveTo>
                  <a:pt x="6004764" y="1860749"/>
                </a:moveTo>
                <a:lnTo>
                  <a:pt x="6004764" y="1871338"/>
                </a:lnTo>
                <a:cubicBezTo>
                  <a:pt x="6011824" y="1871338"/>
                  <a:pt x="6015353" y="1867809"/>
                  <a:pt x="6015353" y="1860749"/>
                </a:cubicBezTo>
                <a:close/>
                <a:moveTo>
                  <a:pt x="5835316" y="1860749"/>
                </a:moveTo>
                <a:cubicBezTo>
                  <a:pt x="5835316" y="1860749"/>
                  <a:pt x="5833552" y="1862513"/>
                  <a:pt x="5830020" y="1866044"/>
                </a:cubicBezTo>
                <a:cubicBezTo>
                  <a:pt x="5826491" y="1869574"/>
                  <a:pt x="5828256" y="1871338"/>
                  <a:pt x="5835316" y="1871338"/>
                </a:cubicBezTo>
                <a:cubicBezTo>
                  <a:pt x="5835316" y="1864279"/>
                  <a:pt x="5835316" y="1860749"/>
                  <a:pt x="5835316" y="1860749"/>
                </a:cubicBezTo>
                <a:close/>
                <a:moveTo>
                  <a:pt x="4670372" y="1860749"/>
                </a:moveTo>
                <a:cubicBezTo>
                  <a:pt x="4663311" y="1860749"/>
                  <a:pt x="4659780" y="1864279"/>
                  <a:pt x="4659780" y="1871338"/>
                </a:cubicBezTo>
                <a:lnTo>
                  <a:pt x="4680962" y="1871338"/>
                </a:lnTo>
                <a:close/>
                <a:moveTo>
                  <a:pt x="8313473" y="1850157"/>
                </a:moveTo>
                <a:lnTo>
                  <a:pt x="8345244" y="1860749"/>
                </a:lnTo>
                <a:lnTo>
                  <a:pt x="8324064" y="1860749"/>
                </a:lnTo>
                <a:close/>
                <a:moveTo>
                  <a:pt x="7169708" y="1850157"/>
                </a:moveTo>
                <a:cubicBezTo>
                  <a:pt x="7169708" y="1857218"/>
                  <a:pt x="7173238" y="1860749"/>
                  <a:pt x="7180299" y="1860749"/>
                </a:cubicBezTo>
                <a:cubicBezTo>
                  <a:pt x="7180299" y="1853688"/>
                  <a:pt x="7180299" y="1850157"/>
                  <a:pt x="7180299" y="1850157"/>
                </a:cubicBezTo>
                <a:close/>
                <a:moveTo>
                  <a:pt x="5528195" y="1850157"/>
                </a:moveTo>
                <a:lnTo>
                  <a:pt x="5528195" y="1860749"/>
                </a:lnTo>
                <a:lnTo>
                  <a:pt x="5517604" y="1860749"/>
                </a:lnTo>
                <a:cubicBezTo>
                  <a:pt x="5524664" y="1853688"/>
                  <a:pt x="5528195" y="1850157"/>
                  <a:pt x="5528195" y="1850157"/>
                </a:cubicBezTo>
                <a:close/>
                <a:moveTo>
                  <a:pt x="4744504" y="1850157"/>
                </a:moveTo>
                <a:lnTo>
                  <a:pt x="4733914" y="1860749"/>
                </a:lnTo>
                <a:lnTo>
                  <a:pt x="4755094" y="1860749"/>
                </a:lnTo>
                <a:cubicBezTo>
                  <a:pt x="4755094" y="1867809"/>
                  <a:pt x="4762155" y="1871338"/>
                  <a:pt x="4776276" y="1871338"/>
                </a:cubicBezTo>
                <a:lnTo>
                  <a:pt x="4808046" y="1881930"/>
                </a:lnTo>
                <a:cubicBezTo>
                  <a:pt x="4808046" y="1888989"/>
                  <a:pt x="4816872" y="1894284"/>
                  <a:pt x="4834523" y="1897815"/>
                </a:cubicBezTo>
                <a:cubicBezTo>
                  <a:pt x="4852174" y="1901345"/>
                  <a:pt x="4868059" y="1903111"/>
                  <a:pt x="4882180" y="1903111"/>
                </a:cubicBezTo>
                <a:cubicBezTo>
                  <a:pt x="4882180" y="1903111"/>
                  <a:pt x="4885709" y="1904875"/>
                  <a:pt x="4892770" y="1908405"/>
                </a:cubicBezTo>
                <a:cubicBezTo>
                  <a:pt x="4899830" y="1911936"/>
                  <a:pt x="4903360" y="1913701"/>
                  <a:pt x="4903360" y="1913701"/>
                </a:cubicBezTo>
                <a:lnTo>
                  <a:pt x="4913950" y="1924290"/>
                </a:lnTo>
                <a:lnTo>
                  <a:pt x="4892770" y="1924290"/>
                </a:lnTo>
                <a:cubicBezTo>
                  <a:pt x="4885709" y="1917231"/>
                  <a:pt x="4878648" y="1911936"/>
                  <a:pt x="4871588" y="1908405"/>
                </a:cubicBezTo>
                <a:cubicBezTo>
                  <a:pt x="4864528" y="1904875"/>
                  <a:pt x="4860998" y="1906640"/>
                  <a:pt x="4860998" y="1913701"/>
                </a:cubicBezTo>
                <a:lnTo>
                  <a:pt x="4850408" y="1913701"/>
                </a:lnTo>
                <a:cubicBezTo>
                  <a:pt x="4850408" y="1906640"/>
                  <a:pt x="4846878" y="1903111"/>
                  <a:pt x="4839818" y="1903111"/>
                </a:cubicBezTo>
                <a:cubicBezTo>
                  <a:pt x="4818636" y="1910170"/>
                  <a:pt x="4797456" y="1906640"/>
                  <a:pt x="4776276" y="1892520"/>
                </a:cubicBezTo>
                <a:cubicBezTo>
                  <a:pt x="4776276" y="1892520"/>
                  <a:pt x="4772744" y="1892520"/>
                  <a:pt x="4765684" y="1892520"/>
                </a:cubicBezTo>
                <a:lnTo>
                  <a:pt x="4755094" y="1892520"/>
                </a:lnTo>
                <a:lnTo>
                  <a:pt x="4723324" y="1871338"/>
                </a:lnTo>
                <a:lnTo>
                  <a:pt x="4723324" y="1892520"/>
                </a:lnTo>
                <a:cubicBezTo>
                  <a:pt x="4737443" y="1892520"/>
                  <a:pt x="4744504" y="1894284"/>
                  <a:pt x="4744504" y="1897815"/>
                </a:cubicBezTo>
                <a:cubicBezTo>
                  <a:pt x="4744504" y="1901345"/>
                  <a:pt x="4749799" y="1904875"/>
                  <a:pt x="4760390" y="1908405"/>
                </a:cubicBezTo>
                <a:cubicBezTo>
                  <a:pt x="4770980" y="1911936"/>
                  <a:pt x="4779805" y="1913701"/>
                  <a:pt x="4786866" y="1913701"/>
                </a:cubicBezTo>
                <a:cubicBezTo>
                  <a:pt x="4793926" y="1913701"/>
                  <a:pt x="4799222" y="1915465"/>
                  <a:pt x="4802751" y="1918996"/>
                </a:cubicBezTo>
                <a:cubicBezTo>
                  <a:pt x="4806282" y="1922526"/>
                  <a:pt x="4808046" y="1924290"/>
                  <a:pt x="4808046" y="1924290"/>
                </a:cubicBezTo>
                <a:cubicBezTo>
                  <a:pt x="4822167" y="1931351"/>
                  <a:pt x="4829228" y="1934882"/>
                  <a:pt x="4829228" y="1934882"/>
                </a:cubicBezTo>
                <a:cubicBezTo>
                  <a:pt x="4836288" y="1934882"/>
                  <a:pt x="4839818" y="1934882"/>
                  <a:pt x="4839818" y="1934882"/>
                </a:cubicBezTo>
                <a:lnTo>
                  <a:pt x="4892770" y="1945472"/>
                </a:lnTo>
                <a:cubicBezTo>
                  <a:pt x="4892770" y="1938411"/>
                  <a:pt x="4894536" y="1934882"/>
                  <a:pt x="4898065" y="1934882"/>
                </a:cubicBezTo>
                <a:cubicBezTo>
                  <a:pt x="4901594" y="1934882"/>
                  <a:pt x="4903360" y="1938411"/>
                  <a:pt x="4903360" y="1945472"/>
                </a:cubicBezTo>
                <a:cubicBezTo>
                  <a:pt x="4903360" y="1959592"/>
                  <a:pt x="4921011" y="1966653"/>
                  <a:pt x="4956312" y="1966653"/>
                </a:cubicBezTo>
                <a:lnTo>
                  <a:pt x="4977492" y="1966653"/>
                </a:lnTo>
                <a:lnTo>
                  <a:pt x="4966902" y="1956063"/>
                </a:lnTo>
                <a:lnTo>
                  <a:pt x="4977492" y="1945472"/>
                </a:lnTo>
                <a:cubicBezTo>
                  <a:pt x="4977492" y="1952532"/>
                  <a:pt x="4988084" y="1957828"/>
                  <a:pt x="5009265" y="1961357"/>
                </a:cubicBezTo>
                <a:cubicBezTo>
                  <a:pt x="5030446" y="1964888"/>
                  <a:pt x="5048096" y="1966653"/>
                  <a:pt x="5062217" y="1966653"/>
                </a:cubicBezTo>
                <a:cubicBezTo>
                  <a:pt x="5076338" y="1966653"/>
                  <a:pt x="5086928" y="1966653"/>
                  <a:pt x="5093988" y="1966653"/>
                </a:cubicBezTo>
                <a:cubicBezTo>
                  <a:pt x="5093988" y="1966653"/>
                  <a:pt x="5092223" y="1964888"/>
                  <a:pt x="5088692" y="1961357"/>
                </a:cubicBezTo>
                <a:cubicBezTo>
                  <a:pt x="5085162" y="1957828"/>
                  <a:pt x="5079867" y="1956063"/>
                  <a:pt x="5072806" y="1956063"/>
                </a:cubicBezTo>
                <a:lnTo>
                  <a:pt x="5062217" y="1945472"/>
                </a:lnTo>
                <a:lnTo>
                  <a:pt x="5030446" y="1945472"/>
                </a:lnTo>
                <a:cubicBezTo>
                  <a:pt x="5023384" y="1959592"/>
                  <a:pt x="5016325" y="1956063"/>
                  <a:pt x="5009265" y="1934882"/>
                </a:cubicBezTo>
                <a:lnTo>
                  <a:pt x="4988084" y="1924290"/>
                </a:lnTo>
                <a:cubicBezTo>
                  <a:pt x="4988084" y="1931351"/>
                  <a:pt x="4986319" y="1936646"/>
                  <a:pt x="4982788" y="1940176"/>
                </a:cubicBezTo>
                <a:cubicBezTo>
                  <a:pt x="4979258" y="1943707"/>
                  <a:pt x="4977492" y="1941941"/>
                  <a:pt x="4977492" y="1934882"/>
                </a:cubicBezTo>
                <a:cubicBezTo>
                  <a:pt x="4977492" y="1927821"/>
                  <a:pt x="4977492" y="1924290"/>
                  <a:pt x="4977492" y="1924290"/>
                </a:cubicBezTo>
                <a:lnTo>
                  <a:pt x="4966902" y="1913701"/>
                </a:lnTo>
                <a:cubicBezTo>
                  <a:pt x="4959842" y="1913701"/>
                  <a:pt x="4959842" y="1910170"/>
                  <a:pt x="4966902" y="1903111"/>
                </a:cubicBezTo>
                <a:lnTo>
                  <a:pt x="4988084" y="1903111"/>
                </a:lnTo>
                <a:cubicBezTo>
                  <a:pt x="4988084" y="1910170"/>
                  <a:pt x="5002204" y="1913701"/>
                  <a:pt x="5030446" y="1913701"/>
                </a:cubicBezTo>
                <a:cubicBezTo>
                  <a:pt x="5030446" y="1913701"/>
                  <a:pt x="5030446" y="1917231"/>
                  <a:pt x="5030446" y="1924290"/>
                </a:cubicBezTo>
                <a:cubicBezTo>
                  <a:pt x="5030446" y="1924290"/>
                  <a:pt x="5033976" y="1926055"/>
                  <a:pt x="5041036" y="1929586"/>
                </a:cubicBezTo>
                <a:cubicBezTo>
                  <a:pt x="5048096" y="1933117"/>
                  <a:pt x="5051626" y="1934882"/>
                  <a:pt x="5051626" y="1934882"/>
                </a:cubicBezTo>
                <a:cubicBezTo>
                  <a:pt x="5065746" y="1934882"/>
                  <a:pt x="5074572" y="1936646"/>
                  <a:pt x="5078102" y="1940176"/>
                </a:cubicBezTo>
                <a:cubicBezTo>
                  <a:pt x="5081632" y="1943707"/>
                  <a:pt x="5088692" y="1941941"/>
                  <a:pt x="5099284" y="1934882"/>
                </a:cubicBezTo>
                <a:cubicBezTo>
                  <a:pt x="5109873" y="1927821"/>
                  <a:pt x="5115169" y="1924290"/>
                  <a:pt x="5115169" y="1924290"/>
                </a:cubicBezTo>
                <a:cubicBezTo>
                  <a:pt x="5115169" y="1910170"/>
                  <a:pt x="5090458" y="1903111"/>
                  <a:pt x="5041036" y="1903111"/>
                </a:cubicBezTo>
                <a:cubicBezTo>
                  <a:pt x="5033976" y="1903111"/>
                  <a:pt x="5030446" y="1906640"/>
                  <a:pt x="5030446" y="1913701"/>
                </a:cubicBezTo>
                <a:lnTo>
                  <a:pt x="5030446" y="1903111"/>
                </a:lnTo>
                <a:cubicBezTo>
                  <a:pt x="5016325" y="1896050"/>
                  <a:pt x="4998674" y="1892520"/>
                  <a:pt x="4977492" y="1892520"/>
                </a:cubicBezTo>
                <a:lnTo>
                  <a:pt x="4956312" y="1892520"/>
                </a:lnTo>
                <a:cubicBezTo>
                  <a:pt x="4956312" y="1899580"/>
                  <a:pt x="4949252" y="1903111"/>
                  <a:pt x="4935132" y="1903111"/>
                </a:cubicBezTo>
                <a:cubicBezTo>
                  <a:pt x="4921011" y="1903111"/>
                  <a:pt x="4910421" y="1903111"/>
                  <a:pt x="4903360" y="1903111"/>
                </a:cubicBezTo>
                <a:cubicBezTo>
                  <a:pt x="4889240" y="1896050"/>
                  <a:pt x="4875120" y="1888989"/>
                  <a:pt x="4860998" y="1881930"/>
                </a:cubicBezTo>
                <a:cubicBezTo>
                  <a:pt x="4853938" y="1881930"/>
                  <a:pt x="4845113" y="1880165"/>
                  <a:pt x="4834523" y="1876634"/>
                </a:cubicBezTo>
                <a:cubicBezTo>
                  <a:pt x="4823932" y="1873103"/>
                  <a:pt x="4815107" y="1871338"/>
                  <a:pt x="4808046" y="1871338"/>
                </a:cubicBezTo>
                <a:lnTo>
                  <a:pt x="4755094" y="1860749"/>
                </a:lnTo>
                <a:cubicBezTo>
                  <a:pt x="4755094" y="1860749"/>
                  <a:pt x="4751565" y="1857218"/>
                  <a:pt x="4744504" y="1850157"/>
                </a:cubicBezTo>
                <a:close/>
                <a:moveTo>
                  <a:pt x="7149852" y="1843540"/>
                </a:moveTo>
                <a:cubicBezTo>
                  <a:pt x="7148968" y="1844422"/>
                  <a:pt x="7148526" y="1846628"/>
                  <a:pt x="7148526" y="1850157"/>
                </a:cubicBezTo>
                <a:cubicBezTo>
                  <a:pt x="7155588" y="1850157"/>
                  <a:pt x="7159118" y="1850157"/>
                  <a:pt x="7159118" y="1850157"/>
                </a:cubicBezTo>
                <a:cubicBezTo>
                  <a:pt x="7159118" y="1850157"/>
                  <a:pt x="7157352" y="1848393"/>
                  <a:pt x="7153822" y="1844863"/>
                </a:cubicBezTo>
                <a:cubicBezTo>
                  <a:pt x="7152058" y="1843098"/>
                  <a:pt x="7150734" y="1842657"/>
                  <a:pt x="7149852" y="1843540"/>
                </a:cubicBezTo>
                <a:close/>
                <a:moveTo>
                  <a:pt x="7942808" y="1839567"/>
                </a:moveTo>
                <a:lnTo>
                  <a:pt x="7953398" y="1850157"/>
                </a:lnTo>
                <a:cubicBezTo>
                  <a:pt x="7946338" y="1850157"/>
                  <a:pt x="7942808" y="1850157"/>
                  <a:pt x="7942808" y="1850157"/>
                </a:cubicBezTo>
                <a:close/>
                <a:moveTo>
                  <a:pt x="7582734" y="1839567"/>
                </a:moveTo>
                <a:cubicBezTo>
                  <a:pt x="7582734" y="1839567"/>
                  <a:pt x="7582734" y="1841332"/>
                  <a:pt x="7582734" y="1844863"/>
                </a:cubicBezTo>
                <a:cubicBezTo>
                  <a:pt x="7582734" y="1848393"/>
                  <a:pt x="7579204" y="1850157"/>
                  <a:pt x="7572144" y="1850157"/>
                </a:cubicBezTo>
                <a:cubicBezTo>
                  <a:pt x="7558024" y="1850157"/>
                  <a:pt x="7554492" y="1857218"/>
                  <a:pt x="7561553" y="1871338"/>
                </a:cubicBezTo>
                <a:lnTo>
                  <a:pt x="7550963" y="1881930"/>
                </a:lnTo>
                <a:cubicBezTo>
                  <a:pt x="7543903" y="1881930"/>
                  <a:pt x="7536842" y="1885459"/>
                  <a:pt x="7529782" y="1892520"/>
                </a:cubicBezTo>
                <a:lnTo>
                  <a:pt x="7519192" y="1903111"/>
                </a:lnTo>
                <a:lnTo>
                  <a:pt x="7529782" y="1903111"/>
                </a:lnTo>
                <a:cubicBezTo>
                  <a:pt x="7543903" y="1903111"/>
                  <a:pt x="7550963" y="1903111"/>
                  <a:pt x="7550963" y="1903111"/>
                </a:cubicBezTo>
                <a:cubicBezTo>
                  <a:pt x="7565082" y="1896050"/>
                  <a:pt x="7575674" y="1888989"/>
                  <a:pt x="7582734" y="1881930"/>
                </a:cubicBezTo>
                <a:cubicBezTo>
                  <a:pt x="7582734" y="1881930"/>
                  <a:pt x="7580970" y="1880165"/>
                  <a:pt x="7577438" y="1876634"/>
                </a:cubicBezTo>
                <a:cubicBezTo>
                  <a:pt x="7573909" y="1873103"/>
                  <a:pt x="7572144" y="1867809"/>
                  <a:pt x="7572144" y="1860749"/>
                </a:cubicBezTo>
                <a:lnTo>
                  <a:pt x="7593326" y="1850157"/>
                </a:lnTo>
                <a:cubicBezTo>
                  <a:pt x="7586264" y="1843098"/>
                  <a:pt x="7582734" y="1839567"/>
                  <a:pt x="7582734" y="1839567"/>
                </a:cubicBezTo>
                <a:close/>
                <a:moveTo>
                  <a:pt x="4680962" y="1839567"/>
                </a:moveTo>
                <a:lnTo>
                  <a:pt x="4680962" y="1850157"/>
                </a:lnTo>
                <a:lnTo>
                  <a:pt x="4691551" y="1850157"/>
                </a:lnTo>
                <a:cubicBezTo>
                  <a:pt x="4691551" y="1843098"/>
                  <a:pt x="4688022" y="1839567"/>
                  <a:pt x="4680962" y="1839567"/>
                </a:cubicBezTo>
                <a:close/>
                <a:moveTo>
                  <a:pt x="3406141" y="1836920"/>
                </a:moveTo>
                <a:cubicBezTo>
                  <a:pt x="3429970" y="1836920"/>
                  <a:pt x="3441882" y="1844863"/>
                  <a:pt x="3441882" y="1860749"/>
                </a:cubicBezTo>
                <a:cubicBezTo>
                  <a:pt x="3441882" y="1860749"/>
                  <a:pt x="3445413" y="1860749"/>
                  <a:pt x="3452474" y="1860749"/>
                </a:cubicBezTo>
                <a:lnTo>
                  <a:pt x="3463064" y="1860749"/>
                </a:lnTo>
                <a:lnTo>
                  <a:pt x="3473655" y="1881930"/>
                </a:lnTo>
                <a:cubicBezTo>
                  <a:pt x="3473655" y="1881930"/>
                  <a:pt x="3470124" y="1881930"/>
                  <a:pt x="3463064" y="1881930"/>
                </a:cubicBezTo>
                <a:cubicBezTo>
                  <a:pt x="3456004" y="1881930"/>
                  <a:pt x="3448943" y="1881930"/>
                  <a:pt x="3441882" y="1881930"/>
                </a:cubicBezTo>
                <a:cubicBezTo>
                  <a:pt x="3420703" y="1874869"/>
                  <a:pt x="3410112" y="1874869"/>
                  <a:pt x="3410112" y="1881930"/>
                </a:cubicBezTo>
                <a:lnTo>
                  <a:pt x="3388931" y="1892520"/>
                </a:lnTo>
                <a:cubicBezTo>
                  <a:pt x="3381872" y="1885459"/>
                  <a:pt x="3378341" y="1881930"/>
                  <a:pt x="3378341" y="1881930"/>
                </a:cubicBezTo>
                <a:cubicBezTo>
                  <a:pt x="3364220" y="1874869"/>
                  <a:pt x="3353630" y="1867809"/>
                  <a:pt x="3346570" y="1860749"/>
                </a:cubicBezTo>
                <a:cubicBezTo>
                  <a:pt x="3346570" y="1846628"/>
                  <a:pt x="3364220" y="1846628"/>
                  <a:pt x="3399522" y="1860749"/>
                </a:cubicBezTo>
                <a:lnTo>
                  <a:pt x="3388931" y="1839567"/>
                </a:lnTo>
                <a:lnTo>
                  <a:pt x="3378341" y="1839567"/>
                </a:lnTo>
                <a:cubicBezTo>
                  <a:pt x="3388931" y="1837803"/>
                  <a:pt x="3398198" y="1836920"/>
                  <a:pt x="3406141" y="1836920"/>
                </a:cubicBezTo>
                <a:close/>
                <a:moveTo>
                  <a:pt x="4810694" y="1831625"/>
                </a:moveTo>
                <a:cubicBezTo>
                  <a:pt x="4805400" y="1831625"/>
                  <a:pt x="4800986" y="1832507"/>
                  <a:pt x="4797456" y="1834272"/>
                </a:cubicBezTo>
                <a:cubicBezTo>
                  <a:pt x="4790396" y="1837803"/>
                  <a:pt x="4786866" y="1839567"/>
                  <a:pt x="4786866" y="1839567"/>
                </a:cubicBezTo>
                <a:cubicBezTo>
                  <a:pt x="4786866" y="1839567"/>
                  <a:pt x="4790396" y="1843098"/>
                  <a:pt x="4797456" y="1850157"/>
                </a:cubicBezTo>
                <a:cubicBezTo>
                  <a:pt x="4811576" y="1857218"/>
                  <a:pt x="4818636" y="1860749"/>
                  <a:pt x="4818636" y="1860749"/>
                </a:cubicBezTo>
                <a:cubicBezTo>
                  <a:pt x="4818636" y="1860749"/>
                  <a:pt x="4822167" y="1857218"/>
                  <a:pt x="4829228" y="1850157"/>
                </a:cubicBezTo>
                <a:cubicBezTo>
                  <a:pt x="4836288" y="1850157"/>
                  <a:pt x="4839818" y="1850157"/>
                  <a:pt x="4839818" y="1850157"/>
                </a:cubicBezTo>
                <a:lnTo>
                  <a:pt x="4860998" y="1839567"/>
                </a:lnTo>
                <a:cubicBezTo>
                  <a:pt x="4853938" y="1839567"/>
                  <a:pt x="4843348" y="1837803"/>
                  <a:pt x="4829228" y="1834272"/>
                </a:cubicBezTo>
                <a:cubicBezTo>
                  <a:pt x="4822167" y="1832507"/>
                  <a:pt x="4815989" y="1831625"/>
                  <a:pt x="4810694" y="1831625"/>
                </a:cubicBezTo>
                <a:close/>
                <a:moveTo>
                  <a:pt x="7635686" y="1828978"/>
                </a:moveTo>
                <a:cubicBezTo>
                  <a:pt x="7635686" y="1828978"/>
                  <a:pt x="7637452" y="1830742"/>
                  <a:pt x="7640982" y="1834272"/>
                </a:cubicBezTo>
                <a:cubicBezTo>
                  <a:pt x="7644511" y="1837803"/>
                  <a:pt x="7646278" y="1839567"/>
                  <a:pt x="7646278" y="1839567"/>
                </a:cubicBezTo>
                <a:cubicBezTo>
                  <a:pt x="7653338" y="1839567"/>
                  <a:pt x="7656867" y="1837803"/>
                  <a:pt x="7656867" y="1834272"/>
                </a:cubicBezTo>
                <a:cubicBezTo>
                  <a:pt x="7656867" y="1830742"/>
                  <a:pt x="7653338" y="1828978"/>
                  <a:pt x="7646278" y="1828978"/>
                </a:cubicBezTo>
                <a:cubicBezTo>
                  <a:pt x="7639216" y="1828978"/>
                  <a:pt x="7635686" y="1828978"/>
                  <a:pt x="7635686" y="1828978"/>
                </a:cubicBezTo>
                <a:close/>
                <a:moveTo>
                  <a:pt x="7492716" y="1828978"/>
                </a:moveTo>
                <a:cubicBezTo>
                  <a:pt x="7460944" y="1828978"/>
                  <a:pt x="7445059" y="1832507"/>
                  <a:pt x="7445059" y="1839567"/>
                </a:cubicBezTo>
                <a:cubicBezTo>
                  <a:pt x="7445059" y="1839567"/>
                  <a:pt x="7446824" y="1841332"/>
                  <a:pt x="7450355" y="1844863"/>
                </a:cubicBezTo>
                <a:cubicBezTo>
                  <a:pt x="7453884" y="1848393"/>
                  <a:pt x="7457415" y="1850157"/>
                  <a:pt x="7460944" y="1850157"/>
                </a:cubicBezTo>
                <a:cubicBezTo>
                  <a:pt x="7464474" y="1850157"/>
                  <a:pt x="7466240" y="1850157"/>
                  <a:pt x="7466240" y="1850157"/>
                </a:cubicBezTo>
                <a:cubicBezTo>
                  <a:pt x="7466240" y="1850157"/>
                  <a:pt x="7466240" y="1853688"/>
                  <a:pt x="7466240" y="1860749"/>
                </a:cubicBezTo>
                <a:cubicBezTo>
                  <a:pt x="7466240" y="1860749"/>
                  <a:pt x="7471534" y="1858984"/>
                  <a:pt x="7482126" y="1855453"/>
                </a:cubicBezTo>
                <a:cubicBezTo>
                  <a:pt x="7492716" y="1851923"/>
                  <a:pt x="7503307" y="1850157"/>
                  <a:pt x="7513896" y="1850157"/>
                </a:cubicBezTo>
                <a:cubicBezTo>
                  <a:pt x="7524486" y="1850157"/>
                  <a:pt x="7529782" y="1848393"/>
                  <a:pt x="7529782" y="1844863"/>
                </a:cubicBezTo>
                <a:cubicBezTo>
                  <a:pt x="7529782" y="1841332"/>
                  <a:pt x="7531548" y="1837803"/>
                  <a:pt x="7535078" y="1834272"/>
                </a:cubicBezTo>
                <a:cubicBezTo>
                  <a:pt x="7538607" y="1830742"/>
                  <a:pt x="7524486" y="1828978"/>
                  <a:pt x="7492716" y="1828978"/>
                </a:cubicBezTo>
                <a:close/>
                <a:moveTo>
                  <a:pt x="6015353" y="1828978"/>
                </a:moveTo>
                <a:lnTo>
                  <a:pt x="6004764" y="1839567"/>
                </a:lnTo>
                <a:lnTo>
                  <a:pt x="6015353" y="1839567"/>
                </a:lnTo>
                <a:cubicBezTo>
                  <a:pt x="6008293" y="1839567"/>
                  <a:pt x="6004764" y="1843098"/>
                  <a:pt x="6004764" y="1850157"/>
                </a:cubicBezTo>
                <a:cubicBezTo>
                  <a:pt x="6011824" y="1850157"/>
                  <a:pt x="6015353" y="1850157"/>
                  <a:pt x="6015353" y="1850157"/>
                </a:cubicBezTo>
                <a:cubicBezTo>
                  <a:pt x="6015353" y="1850157"/>
                  <a:pt x="6017120" y="1848393"/>
                  <a:pt x="6020649" y="1844863"/>
                </a:cubicBezTo>
                <a:cubicBezTo>
                  <a:pt x="6024178" y="1841332"/>
                  <a:pt x="6025943" y="1837803"/>
                  <a:pt x="6025943" y="1834272"/>
                </a:cubicBezTo>
                <a:cubicBezTo>
                  <a:pt x="6025943" y="1830742"/>
                  <a:pt x="6022414" y="1828978"/>
                  <a:pt x="6015353" y="1828978"/>
                </a:cubicBezTo>
                <a:close/>
                <a:moveTo>
                  <a:pt x="5348158" y="1828978"/>
                </a:moveTo>
                <a:cubicBezTo>
                  <a:pt x="5341098" y="1828978"/>
                  <a:pt x="5337566" y="1830742"/>
                  <a:pt x="5337566" y="1834272"/>
                </a:cubicBezTo>
                <a:cubicBezTo>
                  <a:pt x="5337566" y="1837803"/>
                  <a:pt x="5341098" y="1839567"/>
                  <a:pt x="5348158" y="1839567"/>
                </a:cubicBezTo>
                <a:lnTo>
                  <a:pt x="5337566" y="1850157"/>
                </a:lnTo>
                <a:cubicBezTo>
                  <a:pt x="5337566" y="1850157"/>
                  <a:pt x="5341098" y="1850157"/>
                  <a:pt x="5348158" y="1850157"/>
                </a:cubicBezTo>
                <a:cubicBezTo>
                  <a:pt x="5348158" y="1850157"/>
                  <a:pt x="5348158" y="1846628"/>
                  <a:pt x="5348158" y="1839567"/>
                </a:cubicBezTo>
                <a:cubicBezTo>
                  <a:pt x="5355218" y="1839567"/>
                  <a:pt x="5358748" y="1837803"/>
                  <a:pt x="5358748" y="1834272"/>
                </a:cubicBezTo>
                <a:cubicBezTo>
                  <a:pt x="5358748" y="1830742"/>
                  <a:pt x="5355218" y="1828978"/>
                  <a:pt x="5348158" y="1828978"/>
                </a:cubicBezTo>
                <a:close/>
                <a:moveTo>
                  <a:pt x="4013765" y="1828978"/>
                </a:moveTo>
                <a:cubicBezTo>
                  <a:pt x="4006706" y="1828978"/>
                  <a:pt x="4003175" y="1830742"/>
                  <a:pt x="4003175" y="1834272"/>
                </a:cubicBezTo>
                <a:cubicBezTo>
                  <a:pt x="4003175" y="1837803"/>
                  <a:pt x="4004940" y="1839567"/>
                  <a:pt x="4008470" y="1839567"/>
                </a:cubicBezTo>
                <a:cubicBezTo>
                  <a:pt x="4012000" y="1839567"/>
                  <a:pt x="4013765" y="1836037"/>
                  <a:pt x="4013765" y="1828978"/>
                </a:cubicBezTo>
                <a:close/>
                <a:moveTo>
                  <a:pt x="5951812" y="1818386"/>
                </a:moveTo>
                <a:cubicBezTo>
                  <a:pt x="5951812" y="1818386"/>
                  <a:pt x="5953576" y="1820151"/>
                  <a:pt x="5957106" y="1823682"/>
                </a:cubicBezTo>
                <a:cubicBezTo>
                  <a:pt x="5960635" y="1827213"/>
                  <a:pt x="5962401" y="1828978"/>
                  <a:pt x="5962401" y="1828978"/>
                </a:cubicBezTo>
                <a:lnTo>
                  <a:pt x="5972991" y="1818386"/>
                </a:lnTo>
                <a:close/>
                <a:moveTo>
                  <a:pt x="5411700" y="1818386"/>
                </a:moveTo>
                <a:cubicBezTo>
                  <a:pt x="5404640" y="1825447"/>
                  <a:pt x="5404640" y="1832507"/>
                  <a:pt x="5411700" y="1839567"/>
                </a:cubicBezTo>
                <a:cubicBezTo>
                  <a:pt x="5411700" y="1839567"/>
                  <a:pt x="5415230" y="1839567"/>
                  <a:pt x="5422291" y="1839567"/>
                </a:cubicBezTo>
                <a:cubicBezTo>
                  <a:pt x="5422291" y="1839567"/>
                  <a:pt x="5434646" y="1844863"/>
                  <a:pt x="5459356" y="1855453"/>
                </a:cubicBezTo>
                <a:cubicBezTo>
                  <a:pt x="5484068" y="1866044"/>
                  <a:pt x="5496423" y="1874869"/>
                  <a:pt x="5496423" y="1881930"/>
                </a:cubicBezTo>
                <a:cubicBezTo>
                  <a:pt x="5496423" y="1881930"/>
                  <a:pt x="5503483" y="1881930"/>
                  <a:pt x="5517604" y="1881930"/>
                </a:cubicBezTo>
                <a:cubicBezTo>
                  <a:pt x="5531724" y="1881930"/>
                  <a:pt x="5538785" y="1883694"/>
                  <a:pt x="5538785" y="1887224"/>
                </a:cubicBezTo>
                <a:cubicBezTo>
                  <a:pt x="5538785" y="1890755"/>
                  <a:pt x="5542314" y="1892520"/>
                  <a:pt x="5549375" y="1892520"/>
                </a:cubicBezTo>
                <a:cubicBezTo>
                  <a:pt x="5556435" y="1892520"/>
                  <a:pt x="5563496" y="1888989"/>
                  <a:pt x="5570556" y="1881930"/>
                </a:cubicBezTo>
                <a:lnTo>
                  <a:pt x="5581147" y="1871338"/>
                </a:lnTo>
                <a:cubicBezTo>
                  <a:pt x="5588208" y="1864279"/>
                  <a:pt x="5591737" y="1864279"/>
                  <a:pt x="5591737" y="1871338"/>
                </a:cubicBezTo>
                <a:lnTo>
                  <a:pt x="5602327" y="1860749"/>
                </a:lnTo>
                <a:cubicBezTo>
                  <a:pt x="5595266" y="1853688"/>
                  <a:pt x="5589972" y="1851923"/>
                  <a:pt x="5586442" y="1855453"/>
                </a:cubicBezTo>
                <a:cubicBezTo>
                  <a:pt x="5582912" y="1858984"/>
                  <a:pt x="5581147" y="1857218"/>
                  <a:pt x="5581147" y="1850157"/>
                </a:cubicBezTo>
                <a:cubicBezTo>
                  <a:pt x="5581147" y="1843098"/>
                  <a:pt x="5574087" y="1843098"/>
                  <a:pt x="5559966" y="1850157"/>
                </a:cubicBezTo>
                <a:cubicBezTo>
                  <a:pt x="5552906" y="1850157"/>
                  <a:pt x="5547610" y="1850157"/>
                  <a:pt x="5544080" y="1850157"/>
                </a:cubicBezTo>
                <a:cubicBezTo>
                  <a:pt x="5540550" y="1850157"/>
                  <a:pt x="5537020" y="1848393"/>
                  <a:pt x="5533490" y="1844863"/>
                </a:cubicBezTo>
                <a:cubicBezTo>
                  <a:pt x="5529960" y="1841332"/>
                  <a:pt x="5524664" y="1839567"/>
                  <a:pt x="5517604" y="1839567"/>
                </a:cubicBezTo>
                <a:cubicBezTo>
                  <a:pt x="5510544" y="1839567"/>
                  <a:pt x="5505248" y="1836037"/>
                  <a:pt x="5501718" y="1828978"/>
                </a:cubicBezTo>
                <a:cubicBezTo>
                  <a:pt x="5498189" y="1821917"/>
                  <a:pt x="5487598" y="1818386"/>
                  <a:pt x="5469948" y="1818386"/>
                </a:cubicBezTo>
                <a:cubicBezTo>
                  <a:pt x="5452296" y="1818386"/>
                  <a:pt x="5441706" y="1820151"/>
                  <a:pt x="5438176" y="1823682"/>
                </a:cubicBezTo>
                <a:cubicBezTo>
                  <a:pt x="5434646" y="1827213"/>
                  <a:pt x="5429352" y="1828978"/>
                  <a:pt x="5422291" y="1828978"/>
                </a:cubicBezTo>
                <a:cubicBezTo>
                  <a:pt x="5415230" y="1828978"/>
                  <a:pt x="5411700" y="1825447"/>
                  <a:pt x="5411700" y="1818386"/>
                </a:cubicBezTo>
                <a:close/>
                <a:moveTo>
                  <a:pt x="5390518" y="1818386"/>
                </a:moveTo>
                <a:cubicBezTo>
                  <a:pt x="5390518" y="1825447"/>
                  <a:pt x="5392285" y="1828978"/>
                  <a:pt x="5395814" y="1828978"/>
                </a:cubicBezTo>
                <a:cubicBezTo>
                  <a:pt x="5399344" y="1828978"/>
                  <a:pt x="5401110" y="1827213"/>
                  <a:pt x="5401110" y="1823682"/>
                </a:cubicBezTo>
                <a:cubicBezTo>
                  <a:pt x="5401110" y="1820151"/>
                  <a:pt x="5397579" y="1818386"/>
                  <a:pt x="5390518" y="1818386"/>
                </a:cubicBezTo>
                <a:close/>
                <a:moveTo>
                  <a:pt x="4744504" y="1818386"/>
                </a:moveTo>
                <a:cubicBezTo>
                  <a:pt x="4744504" y="1818386"/>
                  <a:pt x="4748034" y="1821917"/>
                  <a:pt x="4755094" y="1828978"/>
                </a:cubicBezTo>
                <a:cubicBezTo>
                  <a:pt x="4762155" y="1828978"/>
                  <a:pt x="4762155" y="1827213"/>
                  <a:pt x="4755094" y="1823682"/>
                </a:cubicBezTo>
                <a:cubicBezTo>
                  <a:pt x="4748034" y="1820151"/>
                  <a:pt x="4744504" y="1818386"/>
                  <a:pt x="4744504" y="1818386"/>
                </a:cubicBezTo>
                <a:close/>
                <a:moveTo>
                  <a:pt x="4151441" y="1818386"/>
                </a:moveTo>
                <a:lnTo>
                  <a:pt x="4162031" y="1828978"/>
                </a:lnTo>
                <a:cubicBezTo>
                  <a:pt x="4169092" y="1828978"/>
                  <a:pt x="4169092" y="1825447"/>
                  <a:pt x="4162031" y="1818386"/>
                </a:cubicBezTo>
                <a:close/>
                <a:moveTo>
                  <a:pt x="4530048" y="1813092"/>
                </a:moveTo>
                <a:cubicBezTo>
                  <a:pt x="4521223" y="1813092"/>
                  <a:pt x="4515045" y="1814857"/>
                  <a:pt x="4511514" y="1818386"/>
                </a:cubicBezTo>
                <a:cubicBezTo>
                  <a:pt x="4511514" y="1818386"/>
                  <a:pt x="4520340" y="1821917"/>
                  <a:pt x="4537991" y="1828978"/>
                </a:cubicBezTo>
                <a:cubicBezTo>
                  <a:pt x="4555641" y="1836037"/>
                  <a:pt x="4575058" y="1841332"/>
                  <a:pt x="4596238" y="1844863"/>
                </a:cubicBezTo>
                <a:cubicBezTo>
                  <a:pt x="4617420" y="1848393"/>
                  <a:pt x="4629774" y="1850157"/>
                  <a:pt x="4633305" y="1850157"/>
                </a:cubicBezTo>
                <a:cubicBezTo>
                  <a:pt x="4636834" y="1850157"/>
                  <a:pt x="4636834" y="1848393"/>
                  <a:pt x="4633305" y="1844863"/>
                </a:cubicBezTo>
                <a:cubicBezTo>
                  <a:pt x="4629774" y="1841332"/>
                  <a:pt x="4624480" y="1839567"/>
                  <a:pt x="4617420" y="1839567"/>
                </a:cubicBezTo>
                <a:cubicBezTo>
                  <a:pt x="4610359" y="1839567"/>
                  <a:pt x="4606828" y="1839567"/>
                  <a:pt x="4606828" y="1839567"/>
                </a:cubicBezTo>
                <a:cubicBezTo>
                  <a:pt x="4606828" y="1832507"/>
                  <a:pt x="4592708" y="1825447"/>
                  <a:pt x="4564468" y="1818386"/>
                </a:cubicBezTo>
                <a:cubicBezTo>
                  <a:pt x="4550346" y="1814857"/>
                  <a:pt x="4538873" y="1813092"/>
                  <a:pt x="4530048" y="1813092"/>
                </a:cubicBezTo>
                <a:close/>
                <a:moveTo>
                  <a:pt x="7414612" y="1811767"/>
                </a:moveTo>
                <a:cubicBezTo>
                  <a:pt x="7411963" y="1810886"/>
                  <a:pt x="7409758" y="1811327"/>
                  <a:pt x="7407992" y="1813092"/>
                </a:cubicBezTo>
                <a:cubicBezTo>
                  <a:pt x="7404463" y="1816622"/>
                  <a:pt x="7406226" y="1821917"/>
                  <a:pt x="7413288" y="1828978"/>
                </a:cubicBezTo>
                <a:lnTo>
                  <a:pt x="7423878" y="1839567"/>
                </a:lnTo>
                <a:cubicBezTo>
                  <a:pt x="7430938" y="1832507"/>
                  <a:pt x="7430938" y="1825447"/>
                  <a:pt x="7423878" y="1818386"/>
                </a:cubicBezTo>
                <a:cubicBezTo>
                  <a:pt x="7420347" y="1814857"/>
                  <a:pt x="7417259" y="1812651"/>
                  <a:pt x="7414612" y="1811767"/>
                </a:cubicBezTo>
                <a:close/>
                <a:moveTo>
                  <a:pt x="5855174" y="1811767"/>
                </a:moveTo>
                <a:cubicBezTo>
                  <a:pt x="5854290" y="1810886"/>
                  <a:pt x="5852966" y="1811327"/>
                  <a:pt x="5851202" y="1813092"/>
                </a:cubicBezTo>
                <a:cubicBezTo>
                  <a:pt x="5847672" y="1816622"/>
                  <a:pt x="5845908" y="1818386"/>
                  <a:pt x="5845908" y="1818386"/>
                </a:cubicBezTo>
                <a:lnTo>
                  <a:pt x="5856497" y="1818386"/>
                </a:lnTo>
                <a:cubicBezTo>
                  <a:pt x="5856497" y="1814857"/>
                  <a:pt x="5856054" y="1812651"/>
                  <a:pt x="5855174" y="1811767"/>
                </a:cubicBezTo>
                <a:close/>
                <a:moveTo>
                  <a:pt x="7900446" y="1807797"/>
                </a:moveTo>
                <a:cubicBezTo>
                  <a:pt x="7900446" y="1807797"/>
                  <a:pt x="7902212" y="1807797"/>
                  <a:pt x="7905742" y="1807797"/>
                </a:cubicBezTo>
                <a:cubicBezTo>
                  <a:pt x="7909271" y="1807797"/>
                  <a:pt x="7918098" y="1807797"/>
                  <a:pt x="7932219" y="1807797"/>
                </a:cubicBezTo>
                <a:cubicBezTo>
                  <a:pt x="7953398" y="1814857"/>
                  <a:pt x="7965754" y="1820151"/>
                  <a:pt x="7969284" y="1823682"/>
                </a:cubicBezTo>
                <a:cubicBezTo>
                  <a:pt x="7972815" y="1827213"/>
                  <a:pt x="7978109" y="1828978"/>
                  <a:pt x="7985171" y="1828978"/>
                </a:cubicBezTo>
                <a:cubicBezTo>
                  <a:pt x="7992231" y="1828978"/>
                  <a:pt x="7995760" y="1830742"/>
                  <a:pt x="7995760" y="1834272"/>
                </a:cubicBezTo>
                <a:cubicBezTo>
                  <a:pt x="7995760" y="1837803"/>
                  <a:pt x="7999290" y="1839567"/>
                  <a:pt x="8006350" y="1839567"/>
                </a:cubicBezTo>
                <a:cubicBezTo>
                  <a:pt x="8013412" y="1839567"/>
                  <a:pt x="8016942" y="1843098"/>
                  <a:pt x="8016942" y="1850157"/>
                </a:cubicBezTo>
                <a:cubicBezTo>
                  <a:pt x="8002821" y="1850157"/>
                  <a:pt x="7995760" y="1846628"/>
                  <a:pt x="7995760" y="1839567"/>
                </a:cubicBezTo>
                <a:cubicBezTo>
                  <a:pt x="7988700" y="1839567"/>
                  <a:pt x="7963990" y="1836037"/>
                  <a:pt x="7921627" y="1828978"/>
                </a:cubicBezTo>
                <a:cubicBezTo>
                  <a:pt x="7914567" y="1821917"/>
                  <a:pt x="7911038" y="1821917"/>
                  <a:pt x="7911038" y="1828978"/>
                </a:cubicBezTo>
                <a:cubicBezTo>
                  <a:pt x="7911038" y="1836037"/>
                  <a:pt x="7909271" y="1839567"/>
                  <a:pt x="7905742" y="1839567"/>
                </a:cubicBezTo>
                <a:cubicBezTo>
                  <a:pt x="7902212" y="1839567"/>
                  <a:pt x="7900446" y="1836037"/>
                  <a:pt x="7900446" y="1828978"/>
                </a:cubicBezTo>
                <a:cubicBezTo>
                  <a:pt x="7900446" y="1821917"/>
                  <a:pt x="7900446" y="1818386"/>
                  <a:pt x="7900446" y="1818386"/>
                </a:cubicBezTo>
                <a:close/>
                <a:moveTo>
                  <a:pt x="7370926" y="1807797"/>
                </a:moveTo>
                <a:lnTo>
                  <a:pt x="7360336" y="1818386"/>
                </a:lnTo>
                <a:cubicBezTo>
                  <a:pt x="7360336" y="1818386"/>
                  <a:pt x="7363866" y="1818386"/>
                  <a:pt x="7370926" y="1818386"/>
                </a:cubicBezTo>
                <a:cubicBezTo>
                  <a:pt x="7370926" y="1811327"/>
                  <a:pt x="7370926" y="1807797"/>
                  <a:pt x="7370926" y="1807797"/>
                </a:cubicBezTo>
                <a:close/>
                <a:moveTo>
                  <a:pt x="5274025" y="1807797"/>
                </a:moveTo>
                <a:lnTo>
                  <a:pt x="5284614" y="1818386"/>
                </a:lnTo>
                <a:lnTo>
                  <a:pt x="5326977" y="1828978"/>
                </a:lnTo>
                <a:lnTo>
                  <a:pt x="5316386" y="1818386"/>
                </a:lnTo>
                <a:cubicBezTo>
                  <a:pt x="5309326" y="1818386"/>
                  <a:pt x="5304031" y="1816622"/>
                  <a:pt x="5300500" y="1813092"/>
                </a:cubicBezTo>
                <a:cubicBezTo>
                  <a:pt x="5296970" y="1809561"/>
                  <a:pt x="5293440" y="1807797"/>
                  <a:pt x="5289910" y="1807797"/>
                </a:cubicBezTo>
                <a:cubicBezTo>
                  <a:pt x="5286381" y="1807797"/>
                  <a:pt x="5284614" y="1807797"/>
                  <a:pt x="5284614" y="1807797"/>
                </a:cubicBezTo>
                <a:cubicBezTo>
                  <a:pt x="5277554" y="1807797"/>
                  <a:pt x="5274025" y="1807797"/>
                  <a:pt x="5274025" y="1807797"/>
                </a:cubicBezTo>
                <a:close/>
                <a:moveTo>
                  <a:pt x="4723324" y="1807797"/>
                </a:moveTo>
                <a:cubicBezTo>
                  <a:pt x="4716263" y="1807797"/>
                  <a:pt x="4710968" y="1809561"/>
                  <a:pt x="4707438" y="1813092"/>
                </a:cubicBezTo>
                <a:cubicBezTo>
                  <a:pt x="4703907" y="1816622"/>
                  <a:pt x="4705672" y="1818386"/>
                  <a:pt x="4712732" y="1818386"/>
                </a:cubicBezTo>
                <a:cubicBezTo>
                  <a:pt x="4719792" y="1825447"/>
                  <a:pt x="4723324" y="1825447"/>
                  <a:pt x="4723324" y="1818386"/>
                </a:cubicBezTo>
                <a:cubicBezTo>
                  <a:pt x="4723324" y="1818386"/>
                  <a:pt x="4723324" y="1814857"/>
                  <a:pt x="4723324" y="1807797"/>
                </a:cubicBezTo>
                <a:close/>
                <a:moveTo>
                  <a:pt x="3876090" y="1807797"/>
                </a:moveTo>
                <a:cubicBezTo>
                  <a:pt x="3883150" y="1821917"/>
                  <a:pt x="3890210" y="1825447"/>
                  <a:pt x="3897271" y="1818386"/>
                </a:cubicBezTo>
                <a:lnTo>
                  <a:pt x="3897271" y="1807797"/>
                </a:lnTo>
                <a:cubicBezTo>
                  <a:pt x="3890210" y="1807797"/>
                  <a:pt x="3886681" y="1807797"/>
                  <a:pt x="3886681" y="1807797"/>
                </a:cubicBezTo>
                <a:cubicBezTo>
                  <a:pt x="3879620" y="1807797"/>
                  <a:pt x="3876090" y="1807797"/>
                  <a:pt x="3876090" y="1807797"/>
                </a:cubicBezTo>
                <a:close/>
                <a:moveTo>
                  <a:pt x="7509924" y="1801177"/>
                </a:moveTo>
                <a:cubicBezTo>
                  <a:pt x="7507278" y="1800295"/>
                  <a:pt x="7505072" y="1800736"/>
                  <a:pt x="7503307" y="1802501"/>
                </a:cubicBezTo>
                <a:cubicBezTo>
                  <a:pt x="7499778" y="1806032"/>
                  <a:pt x="7487420" y="1807797"/>
                  <a:pt x="7466240" y="1807797"/>
                </a:cubicBezTo>
                <a:cubicBezTo>
                  <a:pt x="7459178" y="1807797"/>
                  <a:pt x="7455649" y="1807797"/>
                  <a:pt x="7455649" y="1807797"/>
                </a:cubicBezTo>
                <a:lnTo>
                  <a:pt x="7508601" y="1828978"/>
                </a:lnTo>
                <a:lnTo>
                  <a:pt x="7508601" y="1818386"/>
                </a:lnTo>
                <a:cubicBezTo>
                  <a:pt x="7508601" y="1811327"/>
                  <a:pt x="7512130" y="1807797"/>
                  <a:pt x="7519192" y="1807797"/>
                </a:cubicBezTo>
                <a:cubicBezTo>
                  <a:pt x="7515662" y="1804267"/>
                  <a:pt x="7512572" y="1802060"/>
                  <a:pt x="7509924" y="1801177"/>
                </a:cubicBezTo>
                <a:close/>
                <a:moveTo>
                  <a:pt x="7434468" y="1797205"/>
                </a:moveTo>
                <a:lnTo>
                  <a:pt x="7434468" y="1807797"/>
                </a:lnTo>
                <a:cubicBezTo>
                  <a:pt x="7434468" y="1807797"/>
                  <a:pt x="7437999" y="1807797"/>
                  <a:pt x="7445059" y="1807797"/>
                </a:cubicBezTo>
                <a:close/>
                <a:moveTo>
                  <a:pt x="7386812" y="1797205"/>
                </a:moveTo>
                <a:cubicBezTo>
                  <a:pt x="7383282" y="1797205"/>
                  <a:pt x="7381516" y="1800736"/>
                  <a:pt x="7381516" y="1807797"/>
                </a:cubicBezTo>
                <a:cubicBezTo>
                  <a:pt x="7381516" y="1814857"/>
                  <a:pt x="7385047" y="1818386"/>
                  <a:pt x="7392107" y="1818386"/>
                </a:cubicBezTo>
                <a:cubicBezTo>
                  <a:pt x="7392107" y="1818386"/>
                  <a:pt x="7393872" y="1816622"/>
                  <a:pt x="7397403" y="1813092"/>
                </a:cubicBezTo>
                <a:cubicBezTo>
                  <a:pt x="7400932" y="1809561"/>
                  <a:pt x="7402697" y="1807797"/>
                  <a:pt x="7402697" y="1807797"/>
                </a:cubicBezTo>
                <a:cubicBezTo>
                  <a:pt x="7402697" y="1800736"/>
                  <a:pt x="7399168" y="1797205"/>
                  <a:pt x="7392107" y="1797205"/>
                </a:cubicBezTo>
                <a:cubicBezTo>
                  <a:pt x="7392107" y="1797205"/>
                  <a:pt x="7390341" y="1797205"/>
                  <a:pt x="7386812" y="1797205"/>
                </a:cubicBezTo>
                <a:close/>
                <a:moveTo>
                  <a:pt x="7307384" y="1797205"/>
                </a:moveTo>
                <a:lnTo>
                  <a:pt x="7296793" y="1807797"/>
                </a:lnTo>
                <a:cubicBezTo>
                  <a:pt x="7296793" y="1807797"/>
                  <a:pt x="7296793" y="1811327"/>
                  <a:pt x="7296793" y="1818386"/>
                </a:cubicBezTo>
                <a:lnTo>
                  <a:pt x="7307384" y="1818386"/>
                </a:lnTo>
                <a:cubicBezTo>
                  <a:pt x="7307384" y="1811327"/>
                  <a:pt x="7310914" y="1807797"/>
                  <a:pt x="7317974" y="1807797"/>
                </a:cubicBezTo>
                <a:lnTo>
                  <a:pt x="7317974" y="1797205"/>
                </a:lnTo>
                <a:cubicBezTo>
                  <a:pt x="7310914" y="1797205"/>
                  <a:pt x="7307384" y="1797205"/>
                  <a:pt x="7307384" y="1797205"/>
                </a:cubicBezTo>
                <a:close/>
                <a:moveTo>
                  <a:pt x="4490334" y="1797205"/>
                </a:moveTo>
                <a:cubicBezTo>
                  <a:pt x="4476214" y="1804266"/>
                  <a:pt x="4476214" y="1811327"/>
                  <a:pt x="4490334" y="1818386"/>
                </a:cubicBezTo>
                <a:cubicBezTo>
                  <a:pt x="4497394" y="1818386"/>
                  <a:pt x="4500924" y="1818386"/>
                  <a:pt x="4500924" y="1818386"/>
                </a:cubicBezTo>
                <a:cubicBezTo>
                  <a:pt x="4500924" y="1811327"/>
                  <a:pt x="4500924" y="1807797"/>
                  <a:pt x="4500924" y="1807797"/>
                </a:cubicBezTo>
                <a:close/>
                <a:moveTo>
                  <a:pt x="2838230" y="1797205"/>
                </a:moveTo>
                <a:cubicBezTo>
                  <a:pt x="2845290" y="1804266"/>
                  <a:pt x="2857646" y="1809561"/>
                  <a:pt x="2875296" y="1813092"/>
                </a:cubicBezTo>
                <a:cubicBezTo>
                  <a:pt x="2892946" y="1816622"/>
                  <a:pt x="2908831" y="1821917"/>
                  <a:pt x="2922954" y="1828978"/>
                </a:cubicBezTo>
                <a:cubicBezTo>
                  <a:pt x="2937074" y="1836037"/>
                  <a:pt x="2947664" y="1843098"/>
                  <a:pt x="2954724" y="1850157"/>
                </a:cubicBezTo>
                <a:cubicBezTo>
                  <a:pt x="2968845" y="1850157"/>
                  <a:pt x="2990026" y="1857218"/>
                  <a:pt x="3018266" y="1871338"/>
                </a:cubicBezTo>
                <a:cubicBezTo>
                  <a:pt x="3025327" y="1878399"/>
                  <a:pt x="3035918" y="1883694"/>
                  <a:pt x="3050039" y="1887224"/>
                </a:cubicBezTo>
                <a:cubicBezTo>
                  <a:pt x="3064160" y="1890755"/>
                  <a:pt x="3071218" y="1892520"/>
                  <a:pt x="3071218" y="1892520"/>
                </a:cubicBezTo>
                <a:cubicBezTo>
                  <a:pt x="3085339" y="1899580"/>
                  <a:pt x="3102990" y="1908405"/>
                  <a:pt x="3124171" y="1918996"/>
                </a:cubicBezTo>
                <a:cubicBezTo>
                  <a:pt x="3145351" y="1929586"/>
                  <a:pt x="3155942" y="1934882"/>
                  <a:pt x="3155942" y="1934882"/>
                </a:cubicBezTo>
                <a:cubicBezTo>
                  <a:pt x="3155942" y="1941941"/>
                  <a:pt x="3145351" y="1941941"/>
                  <a:pt x="3124171" y="1934882"/>
                </a:cubicBezTo>
                <a:cubicBezTo>
                  <a:pt x="3074749" y="1906640"/>
                  <a:pt x="3039447" y="1892520"/>
                  <a:pt x="3018266" y="1892520"/>
                </a:cubicBezTo>
                <a:cubicBezTo>
                  <a:pt x="3018266" y="1892520"/>
                  <a:pt x="3011207" y="1888989"/>
                  <a:pt x="2997086" y="1881930"/>
                </a:cubicBezTo>
                <a:lnTo>
                  <a:pt x="2922954" y="1850157"/>
                </a:lnTo>
                <a:cubicBezTo>
                  <a:pt x="2887652" y="1836037"/>
                  <a:pt x="2870002" y="1828978"/>
                  <a:pt x="2870002" y="1828978"/>
                </a:cubicBezTo>
                <a:cubicBezTo>
                  <a:pt x="2862941" y="1828978"/>
                  <a:pt x="2857646" y="1827213"/>
                  <a:pt x="2854115" y="1823682"/>
                </a:cubicBezTo>
                <a:cubicBezTo>
                  <a:pt x="2850585" y="1820151"/>
                  <a:pt x="2845290" y="1818386"/>
                  <a:pt x="2838230" y="1818386"/>
                </a:cubicBezTo>
                <a:close/>
                <a:moveTo>
                  <a:pt x="4665738" y="1793896"/>
                </a:moveTo>
                <a:cubicBezTo>
                  <a:pt x="4663532" y="1794338"/>
                  <a:pt x="4661546" y="1795441"/>
                  <a:pt x="4659780" y="1797205"/>
                </a:cubicBezTo>
                <a:cubicBezTo>
                  <a:pt x="4652720" y="1804266"/>
                  <a:pt x="4652720" y="1809561"/>
                  <a:pt x="4659780" y="1813092"/>
                </a:cubicBezTo>
                <a:cubicBezTo>
                  <a:pt x="4666840" y="1816622"/>
                  <a:pt x="4670372" y="1814857"/>
                  <a:pt x="4670372" y="1807797"/>
                </a:cubicBezTo>
                <a:cubicBezTo>
                  <a:pt x="4670372" y="1807797"/>
                  <a:pt x="4672136" y="1807797"/>
                  <a:pt x="4675666" y="1807797"/>
                </a:cubicBezTo>
                <a:cubicBezTo>
                  <a:pt x="4679196" y="1807797"/>
                  <a:pt x="4680962" y="1811327"/>
                  <a:pt x="4680962" y="1818386"/>
                </a:cubicBezTo>
                <a:cubicBezTo>
                  <a:pt x="4695082" y="1818386"/>
                  <a:pt x="4702142" y="1818386"/>
                  <a:pt x="4702142" y="1818386"/>
                </a:cubicBezTo>
                <a:cubicBezTo>
                  <a:pt x="4702142" y="1818386"/>
                  <a:pt x="4698612" y="1814857"/>
                  <a:pt x="4691551" y="1807797"/>
                </a:cubicBezTo>
                <a:cubicBezTo>
                  <a:pt x="4680962" y="1797205"/>
                  <a:pt x="4672357" y="1792573"/>
                  <a:pt x="4665738" y="1793896"/>
                </a:cubicBezTo>
                <a:close/>
                <a:moveTo>
                  <a:pt x="7234574" y="1791911"/>
                </a:moveTo>
                <a:cubicBezTo>
                  <a:pt x="7235457" y="1791911"/>
                  <a:pt x="7236780" y="1793676"/>
                  <a:pt x="7238546" y="1797205"/>
                </a:cubicBezTo>
                <a:cubicBezTo>
                  <a:pt x="7242076" y="1804266"/>
                  <a:pt x="7240312" y="1804266"/>
                  <a:pt x="7233251" y="1797205"/>
                </a:cubicBezTo>
                <a:cubicBezTo>
                  <a:pt x="7233251" y="1793676"/>
                  <a:pt x="7233692" y="1791911"/>
                  <a:pt x="7234574" y="1791911"/>
                </a:cubicBezTo>
                <a:close/>
                <a:moveTo>
                  <a:pt x="7201480" y="1786615"/>
                </a:moveTo>
                <a:lnTo>
                  <a:pt x="7212070" y="1797205"/>
                </a:lnTo>
                <a:lnTo>
                  <a:pt x="7212070" y="1786615"/>
                </a:lnTo>
                <a:cubicBezTo>
                  <a:pt x="7212070" y="1786615"/>
                  <a:pt x="7208540" y="1786615"/>
                  <a:pt x="7201480" y="1786615"/>
                </a:cubicBezTo>
                <a:close/>
                <a:moveTo>
                  <a:pt x="5316386" y="1786615"/>
                </a:moveTo>
                <a:lnTo>
                  <a:pt x="5316386" y="1807797"/>
                </a:lnTo>
                <a:cubicBezTo>
                  <a:pt x="5330506" y="1807797"/>
                  <a:pt x="5341098" y="1807797"/>
                  <a:pt x="5348158" y="1807797"/>
                </a:cubicBezTo>
                <a:cubicBezTo>
                  <a:pt x="5341098" y="1807797"/>
                  <a:pt x="5337566" y="1804266"/>
                  <a:pt x="5337566" y="1797205"/>
                </a:cubicBezTo>
                <a:cubicBezTo>
                  <a:pt x="5337566" y="1790146"/>
                  <a:pt x="5334037" y="1786615"/>
                  <a:pt x="5326977" y="1786615"/>
                </a:cubicBezTo>
                <a:close/>
                <a:moveTo>
                  <a:pt x="3929042" y="1786615"/>
                </a:moveTo>
                <a:lnTo>
                  <a:pt x="3939633" y="1797205"/>
                </a:lnTo>
                <a:lnTo>
                  <a:pt x="3950223" y="1797205"/>
                </a:lnTo>
                <a:cubicBezTo>
                  <a:pt x="3950223" y="1790146"/>
                  <a:pt x="3948458" y="1786615"/>
                  <a:pt x="3944928" y="1786615"/>
                </a:cubicBezTo>
                <a:cubicBezTo>
                  <a:pt x="3941398" y="1786615"/>
                  <a:pt x="3936102" y="1786615"/>
                  <a:pt x="3929042" y="1786615"/>
                </a:cubicBezTo>
                <a:close/>
                <a:moveTo>
                  <a:pt x="3155942" y="1786615"/>
                </a:moveTo>
                <a:cubicBezTo>
                  <a:pt x="3163002" y="1786615"/>
                  <a:pt x="3168297" y="1790146"/>
                  <a:pt x="3171829" y="1797205"/>
                </a:cubicBezTo>
                <a:cubicBezTo>
                  <a:pt x="3175358" y="1804266"/>
                  <a:pt x="3175358" y="1807797"/>
                  <a:pt x="3171829" y="1807797"/>
                </a:cubicBezTo>
                <a:cubicBezTo>
                  <a:pt x="3168297" y="1807797"/>
                  <a:pt x="3163002" y="1807797"/>
                  <a:pt x="3155942" y="1807797"/>
                </a:cubicBezTo>
                <a:lnTo>
                  <a:pt x="3145351" y="1797205"/>
                </a:lnTo>
                <a:cubicBezTo>
                  <a:pt x="3138291" y="1797205"/>
                  <a:pt x="3141821" y="1793676"/>
                  <a:pt x="3155942" y="1786615"/>
                </a:cubicBezTo>
                <a:close/>
                <a:moveTo>
                  <a:pt x="7341802" y="1781320"/>
                </a:moveTo>
                <a:cubicBezTo>
                  <a:pt x="7340038" y="1781320"/>
                  <a:pt x="7339155" y="1783086"/>
                  <a:pt x="7339155" y="1786615"/>
                </a:cubicBezTo>
                <a:lnTo>
                  <a:pt x="7349745" y="1786615"/>
                </a:lnTo>
                <a:cubicBezTo>
                  <a:pt x="7346216" y="1783086"/>
                  <a:pt x="7343567" y="1781320"/>
                  <a:pt x="7341802" y="1781320"/>
                </a:cubicBezTo>
                <a:close/>
                <a:moveTo>
                  <a:pt x="7259726" y="1781320"/>
                </a:moveTo>
                <a:cubicBezTo>
                  <a:pt x="7256197" y="1781320"/>
                  <a:pt x="7250902" y="1783086"/>
                  <a:pt x="7243841" y="1786615"/>
                </a:cubicBezTo>
                <a:cubicBezTo>
                  <a:pt x="7229722" y="1786615"/>
                  <a:pt x="7222660" y="1786615"/>
                  <a:pt x="7222660" y="1786615"/>
                </a:cubicBezTo>
                <a:lnTo>
                  <a:pt x="7233251" y="1797205"/>
                </a:lnTo>
                <a:cubicBezTo>
                  <a:pt x="7226190" y="1797205"/>
                  <a:pt x="7222660" y="1800736"/>
                  <a:pt x="7222660" y="1807797"/>
                </a:cubicBezTo>
                <a:lnTo>
                  <a:pt x="7222660" y="1818386"/>
                </a:lnTo>
                <a:lnTo>
                  <a:pt x="7233251" y="1818386"/>
                </a:lnTo>
                <a:cubicBezTo>
                  <a:pt x="7240312" y="1818386"/>
                  <a:pt x="7249136" y="1816622"/>
                  <a:pt x="7259726" y="1813092"/>
                </a:cubicBezTo>
                <a:cubicBezTo>
                  <a:pt x="7270318" y="1809561"/>
                  <a:pt x="7273847" y="1806032"/>
                  <a:pt x="7270318" y="1802501"/>
                </a:cubicBezTo>
                <a:cubicBezTo>
                  <a:pt x="7266788" y="1798970"/>
                  <a:pt x="7265022" y="1793676"/>
                  <a:pt x="7265022" y="1786615"/>
                </a:cubicBezTo>
                <a:cubicBezTo>
                  <a:pt x="7265022" y="1783086"/>
                  <a:pt x="7263258" y="1781320"/>
                  <a:pt x="7259726" y="1781320"/>
                </a:cubicBezTo>
                <a:close/>
                <a:moveTo>
                  <a:pt x="7794542" y="1776026"/>
                </a:moveTo>
                <a:cubicBezTo>
                  <a:pt x="7787482" y="1776026"/>
                  <a:pt x="7783952" y="1777790"/>
                  <a:pt x="7783952" y="1781320"/>
                </a:cubicBezTo>
                <a:cubicBezTo>
                  <a:pt x="7783952" y="1784851"/>
                  <a:pt x="7785717" y="1786615"/>
                  <a:pt x="7789248" y="1786615"/>
                </a:cubicBezTo>
                <a:cubicBezTo>
                  <a:pt x="7792778" y="1786615"/>
                  <a:pt x="7794542" y="1783085"/>
                  <a:pt x="7794542" y="1776026"/>
                </a:cubicBezTo>
                <a:close/>
                <a:moveTo>
                  <a:pt x="7688638" y="1776026"/>
                </a:moveTo>
                <a:cubicBezTo>
                  <a:pt x="7688638" y="1776026"/>
                  <a:pt x="7688638" y="1779555"/>
                  <a:pt x="7688638" y="1786615"/>
                </a:cubicBezTo>
                <a:lnTo>
                  <a:pt x="7699230" y="1797205"/>
                </a:lnTo>
                <a:cubicBezTo>
                  <a:pt x="7706290" y="1790146"/>
                  <a:pt x="7709820" y="1784851"/>
                  <a:pt x="7709820" y="1781320"/>
                </a:cubicBezTo>
                <a:cubicBezTo>
                  <a:pt x="7709820" y="1777790"/>
                  <a:pt x="7706290" y="1776026"/>
                  <a:pt x="7699230" y="1776026"/>
                </a:cubicBezTo>
                <a:close/>
                <a:moveTo>
                  <a:pt x="7286203" y="1776026"/>
                </a:moveTo>
                <a:cubicBezTo>
                  <a:pt x="7286203" y="1776026"/>
                  <a:pt x="7282674" y="1779555"/>
                  <a:pt x="7275612" y="1786615"/>
                </a:cubicBezTo>
                <a:lnTo>
                  <a:pt x="7286203" y="1786615"/>
                </a:lnTo>
                <a:close/>
                <a:moveTo>
                  <a:pt x="5221073" y="1776026"/>
                </a:moveTo>
                <a:lnTo>
                  <a:pt x="5221073" y="1786615"/>
                </a:lnTo>
                <a:lnTo>
                  <a:pt x="5231662" y="1786615"/>
                </a:lnTo>
                <a:cubicBezTo>
                  <a:pt x="5231662" y="1779555"/>
                  <a:pt x="5228133" y="1776026"/>
                  <a:pt x="5221073" y="1776026"/>
                </a:cubicBezTo>
                <a:close/>
                <a:moveTo>
                  <a:pt x="4447972" y="1776026"/>
                </a:moveTo>
                <a:lnTo>
                  <a:pt x="4416202" y="1786615"/>
                </a:lnTo>
                <a:cubicBezTo>
                  <a:pt x="4416202" y="1793676"/>
                  <a:pt x="4430322" y="1793676"/>
                  <a:pt x="4458562" y="1786615"/>
                </a:cubicBezTo>
                <a:close/>
                <a:moveTo>
                  <a:pt x="3749004" y="1776026"/>
                </a:moveTo>
                <a:cubicBezTo>
                  <a:pt x="3749004" y="1783085"/>
                  <a:pt x="3749004" y="1786615"/>
                  <a:pt x="3749004" y="1786615"/>
                </a:cubicBezTo>
                <a:cubicBezTo>
                  <a:pt x="3749004" y="1786615"/>
                  <a:pt x="3747240" y="1786615"/>
                  <a:pt x="3743710" y="1786615"/>
                </a:cubicBezTo>
                <a:cubicBezTo>
                  <a:pt x="3740180" y="1786615"/>
                  <a:pt x="3738415" y="1784851"/>
                  <a:pt x="3738415" y="1781320"/>
                </a:cubicBezTo>
                <a:cubicBezTo>
                  <a:pt x="3738415" y="1777790"/>
                  <a:pt x="3741946" y="1776026"/>
                  <a:pt x="3749004" y="1776026"/>
                </a:cubicBezTo>
                <a:close/>
                <a:moveTo>
                  <a:pt x="3335979" y="1776026"/>
                </a:moveTo>
                <a:lnTo>
                  <a:pt x="3335979" y="1786615"/>
                </a:lnTo>
                <a:cubicBezTo>
                  <a:pt x="3328920" y="1786615"/>
                  <a:pt x="3327153" y="1788380"/>
                  <a:pt x="3330685" y="1791911"/>
                </a:cubicBezTo>
                <a:cubicBezTo>
                  <a:pt x="3334214" y="1795441"/>
                  <a:pt x="3339509" y="1797205"/>
                  <a:pt x="3346570" y="1797205"/>
                </a:cubicBezTo>
                <a:cubicBezTo>
                  <a:pt x="3353630" y="1804266"/>
                  <a:pt x="3360690" y="1807797"/>
                  <a:pt x="3367751" y="1807797"/>
                </a:cubicBezTo>
                <a:cubicBezTo>
                  <a:pt x="3374810" y="1807797"/>
                  <a:pt x="3378341" y="1804266"/>
                  <a:pt x="3378341" y="1797205"/>
                </a:cubicBezTo>
                <a:lnTo>
                  <a:pt x="3388931" y="1797205"/>
                </a:lnTo>
                <a:cubicBezTo>
                  <a:pt x="3388931" y="1804266"/>
                  <a:pt x="3395992" y="1804266"/>
                  <a:pt x="3410112" y="1797205"/>
                </a:cubicBezTo>
                <a:lnTo>
                  <a:pt x="3441882" y="1797205"/>
                </a:lnTo>
                <a:cubicBezTo>
                  <a:pt x="3448943" y="1804266"/>
                  <a:pt x="3456004" y="1807797"/>
                  <a:pt x="3463064" y="1807797"/>
                </a:cubicBezTo>
                <a:cubicBezTo>
                  <a:pt x="3498365" y="1821917"/>
                  <a:pt x="3519546" y="1832507"/>
                  <a:pt x="3526607" y="1839567"/>
                </a:cubicBezTo>
                <a:lnTo>
                  <a:pt x="3516016" y="1839567"/>
                </a:lnTo>
                <a:lnTo>
                  <a:pt x="3505426" y="1839567"/>
                </a:lnTo>
                <a:lnTo>
                  <a:pt x="3558378" y="1850157"/>
                </a:lnTo>
                <a:cubicBezTo>
                  <a:pt x="3572498" y="1843098"/>
                  <a:pt x="3607799" y="1853688"/>
                  <a:pt x="3664282" y="1881930"/>
                </a:cubicBezTo>
                <a:cubicBezTo>
                  <a:pt x="3671342" y="1881930"/>
                  <a:pt x="3680167" y="1883694"/>
                  <a:pt x="3690758" y="1887224"/>
                </a:cubicBezTo>
                <a:cubicBezTo>
                  <a:pt x="3701348" y="1890755"/>
                  <a:pt x="3706644" y="1892520"/>
                  <a:pt x="3706644" y="1892520"/>
                </a:cubicBezTo>
                <a:cubicBezTo>
                  <a:pt x="3763126" y="1899580"/>
                  <a:pt x="3801956" y="1913701"/>
                  <a:pt x="3823138" y="1934882"/>
                </a:cubicBezTo>
                <a:cubicBezTo>
                  <a:pt x="3830198" y="1934882"/>
                  <a:pt x="3840788" y="1936646"/>
                  <a:pt x="3854908" y="1940176"/>
                </a:cubicBezTo>
                <a:cubicBezTo>
                  <a:pt x="3869030" y="1943707"/>
                  <a:pt x="3876090" y="1941941"/>
                  <a:pt x="3876090" y="1934882"/>
                </a:cubicBezTo>
                <a:lnTo>
                  <a:pt x="3918452" y="1956063"/>
                </a:lnTo>
                <a:lnTo>
                  <a:pt x="3907860" y="1956063"/>
                </a:lnTo>
                <a:lnTo>
                  <a:pt x="3897271" y="1966653"/>
                </a:lnTo>
                <a:cubicBezTo>
                  <a:pt x="3911392" y="1966653"/>
                  <a:pt x="3921982" y="1966653"/>
                  <a:pt x="3929042" y="1966653"/>
                </a:cubicBezTo>
                <a:cubicBezTo>
                  <a:pt x="3936102" y="1966653"/>
                  <a:pt x="3939633" y="1968417"/>
                  <a:pt x="3939633" y="1971948"/>
                </a:cubicBezTo>
                <a:cubicBezTo>
                  <a:pt x="3939633" y="1975478"/>
                  <a:pt x="3946692" y="1979007"/>
                  <a:pt x="3960812" y="1982538"/>
                </a:cubicBezTo>
                <a:cubicBezTo>
                  <a:pt x="3974934" y="1986069"/>
                  <a:pt x="3981994" y="1987834"/>
                  <a:pt x="3981994" y="1987834"/>
                </a:cubicBezTo>
                <a:lnTo>
                  <a:pt x="4013765" y="1998424"/>
                </a:lnTo>
                <a:cubicBezTo>
                  <a:pt x="4027886" y="2012544"/>
                  <a:pt x="4042006" y="2019605"/>
                  <a:pt x="4056127" y="2019605"/>
                </a:cubicBezTo>
                <a:cubicBezTo>
                  <a:pt x="4091429" y="2026665"/>
                  <a:pt x="4116140" y="2033725"/>
                  <a:pt x="4130260" y="2040786"/>
                </a:cubicBezTo>
                <a:cubicBezTo>
                  <a:pt x="4137320" y="2047846"/>
                  <a:pt x="4147910" y="2051376"/>
                  <a:pt x="4162031" y="2051376"/>
                </a:cubicBezTo>
                <a:cubicBezTo>
                  <a:pt x="4176152" y="2051376"/>
                  <a:pt x="4183212" y="2049611"/>
                  <a:pt x="4183212" y="2046080"/>
                </a:cubicBezTo>
                <a:cubicBezTo>
                  <a:pt x="4183212" y="2042550"/>
                  <a:pt x="4186743" y="2040786"/>
                  <a:pt x="4193802" y="2040786"/>
                </a:cubicBezTo>
                <a:cubicBezTo>
                  <a:pt x="4200862" y="2040786"/>
                  <a:pt x="4206158" y="2040786"/>
                  <a:pt x="4209688" y="2040786"/>
                </a:cubicBezTo>
                <a:cubicBezTo>
                  <a:pt x="4213218" y="2040786"/>
                  <a:pt x="4214983" y="2040786"/>
                  <a:pt x="4214983" y="2040786"/>
                </a:cubicBezTo>
                <a:cubicBezTo>
                  <a:pt x="4222044" y="2040786"/>
                  <a:pt x="4225574" y="2044315"/>
                  <a:pt x="4225574" y="2051376"/>
                </a:cubicBezTo>
                <a:cubicBezTo>
                  <a:pt x="4225574" y="2058436"/>
                  <a:pt x="4227339" y="2063732"/>
                  <a:pt x="4230868" y="2067261"/>
                </a:cubicBezTo>
                <a:cubicBezTo>
                  <a:pt x="4234400" y="2070792"/>
                  <a:pt x="4239695" y="2072557"/>
                  <a:pt x="4246754" y="2072557"/>
                </a:cubicBezTo>
                <a:cubicBezTo>
                  <a:pt x="4253814" y="2072557"/>
                  <a:pt x="4260874" y="2076088"/>
                  <a:pt x="4267935" y="2083146"/>
                </a:cubicBezTo>
                <a:lnTo>
                  <a:pt x="4267935" y="2093738"/>
                </a:lnTo>
                <a:cubicBezTo>
                  <a:pt x="4260874" y="2086677"/>
                  <a:pt x="4246754" y="2083146"/>
                  <a:pt x="4225574" y="2083146"/>
                </a:cubicBezTo>
                <a:cubicBezTo>
                  <a:pt x="4204393" y="2076088"/>
                  <a:pt x="4183212" y="2069026"/>
                  <a:pt x="4162031" y="2061967"/>
                </a:cubicBezTo>
                <a:cubicBezTo>
                  <a:pt x="4154970" y="2061967"/>
                  <a:pt x="4144381" y="2058436"/>
                  <a:pt x="4130260" y="2051376"/>
                </a:cubicBezTo>
                <a:cubicBezTo>
                  <a:pt x="4116140" y="2044315"/>
                  <a:pt x="4103784" y="2039021"/>
                  <a:pt x="4093194" y="2035490"/>
                </a:cubicBezTo>
                <a:cubicBezTo>
                  <a:pt x="4082604" y="2031959"/>
                  <a:pt x="4070248" y="2028430"/>
                  <a:pt x="4056127" y="2024900"/>
                </a:cubicBezTo>
                <a:cubicBezTo>
                  <a:pt x="4042006" y="2021369"/>
                  <a:pt x="4027886" y="2019605"/>
                  <a:pt x="4013765" y="2019605"/>
                </a:cubicBezTo>
                <a:lnTo>
                  <a:pt x="3939633" y="1998424"/>
                </a:lnTo>
                <a:cubicBezTo>
                  <a:pt x="3925511" y="1998424"/>
                  <a:pt x="3914921" y="2001954"/>
                  <a:pt x="3907860" y="2009015"/>
                </a:cubicBezTo>
                <a:cubicBezTo>
                  <a:pt x="3900802" y="2009015"/>
                  <a:pt x="3890210" y="2005484"/>
                  <a:pt x="3876090" y="1998424"/>
                </a:cubicBezTo>
                <a:cubicBezTo>
                  <a:pt x="3861969" y="1998424"/>
                  <a:pt x="3853144" y="1996659"/>
                  <a:pt x="3849614" y="1993128"/>
                </a:cubicBezTo>
                <a:cubicBezTo>
                  <a:pt x="3846084" y="1989598"/>
                  <a:pt x="3844319" y="1987834"/>
                  <a:pt x="3844319" y="1987834"/>
                </a:cubicBezTo>
                <a:lnTo>
                  <a:pt x="3833728" y="1977242"/>
                </a:lnTo>
                <a:lnTo>
                  <a:pt x="3812548" y="1966653"/>
                </a:lnTo>
                <a:lnTo>
                  <a:pt x="3780776" y="1956063"/>
                </a:lnTo>
                <a:cubicBezTo>
                  <a:pt x="3780776" y="1963122"/>
                  <a:pt x="3784306" y="1966653"/>
                  <a:pt x="3791367" y="1966653"/>
                </a:cubicBezTo>
                <a:cubicBezTo>
                  <a:pt x="3791367" y="1966653"/>
                  <a:pt x="3793132" y="1968417"/>
                  <a:pt x="3796662" y="1971948"/>
                </a:cubicBezTo>
                <a:cubicBezTo>
                  <a:pt x="3800192" y="1975478"/>
                  <a:pt x="3805488" y="1977242"/>
                  <a:pt x="3812548" y="1977242"/>
                </a:cubicBezTo>
                <a:cubicBezTo>
                  <a:pt x="3819607" y="1977242"/>
                  <a:pt x="3823138" y="1980773"/>
                  <a:pt x="3823138" y="1987834"/>
                </a:cubicBezTo>
                <a:cubicBezTo>
                  <a:pt x="3823138" y="1994894"/>
                  <a:pt x="3823138" y="1998424"/>
                  <a:pt x="3823138" y="1998424"/>
                </a:cubicBezTo>
                <a:lnTo>
                  <a:pt x="3801956" y="1998424"/>
                </a:lnTo>
                <a:lnTo>
                  <a:pt x="3749004" y="1956063"/>
                </a:lnTo>
                <a:lnTo>
                  <a:pt x="3717234" y="1934882"/>
                </a:lnTo>
                <a:cubicBezTo>
                  <a:pt x="3717234" y="1934882"/>
                  <a:pt x="3713703" y="1934882"/>
                  <a:pt x="3706644" y="1934882"/>
                </a:cubicBezTo>
                <a:cubicBezTo>
                  <a:pt x="3699584" y="1934882"/>
                  <a:pt x="3696052" y="1931351"/>
                  <a:pt x="3696052" y="1924290"/>
                </a:cubicBezTo>
                <a:lnTo>
                  <a:pt x="3685463" y="1924290"/>
                </a:lnTo>
                <a:cubicBezTo>
                  <a:pt x="3678402" y="1917231"/>
                  <a:pt x="3658986" y="1908405"/>
                  <a:pt x="3627215" y="1897815"/>
                </a:cubicBezTo>
                <a:cubicBezTo>
                  <a:pt x="3595444" y="1887224"/>
                  <a:pt x="3568968" y="1881930"/>
                  <a:pt x="3547788" y="1881930"/>
                </a:cubicBezTo>
                <a:cubicBezTo>
                  <a:pt x="3540728" y="1874869"/>
                  <a:pt x="3526607" y="1867809"/>
                  <a:pt x="3505426" y="1860749"/>
                </a:cubicBezTo>
                <a:cubicBezTo>
                  <a:pt x="3484244" y="1853688"/>
                  <a:pt x="3463064" y="1846628"/>
                  <a:pt x="3441882" y="1839567"/>
                </a:cubicBezTo>
                <a:cubicBezTo>
                  <a:pt x="3350099" y="1811327"/>
                  <a:pt x="3300678" y="1797205"/>
                  <a:pt x="3293618" y="1797205"/>
                </a:cubicBezTo>
                <a:close/>
                <a:moveTo>
                  <a:pt x="7709820" y="1765434"/>
                </a:moveTo>
                <a:cubicBezTo>
                  <a:pt x="7709820" y="1765434"/>
                  <a:pt x="7713348" y="1768965"/>
                  <a:pt x="7720409" y="1776026"/>
                </a:cubicBezTo>
                <a:lnTo>
                  <a:pt x="7741590" y="1765434"/>
                </a:lnTo>
                <a:close/>
                <a:moveTo>
                  <a:pt x="6555464" y="1765434"/>
                </a:moveTo>
                <a:lnTo>
                  <a:pt x="6544874" y="1776026"/>
                </a:lnTo>
                <a:cubicBezTo>
                  <a:pt x="6558994" y="1776026"/>
                  <a:pt x="6566054" y="1776026"/>
                  <a:pt x="6566054" y="1776026"/>
                </a:cubicBezTo>
                <a:close/>
                <a:moveTo>
                  <a:pt x="5231662" y="1765434"/>
                </a:moveTo>
                <a:cubicBezTo>
                  <a:pt x="5231662" y="1772495"/>
                  <a:pt x="5235194" y="1776026"/>
                  <a:pt x="5242254" y="1776026"/>
                </a:cubicBezTo>
                <a:lnTo>
                  <a:pt x="5242254" y="1765434"/>
                </a:lnTo>
                <a:close/>
                <a:moveTo>
                  <a:pt x="3060629" y="1765434"/>
                </a:moveTo>
                <a:cubicBezTo>
                  <a:pt x="3067689" y="1765434"/>
                  <a:pt x="3071218" y="1767199"/>
                  <a:pt x="3071218" y="1770730"/>
                </a:cubicBezTo>
                <a:cubicBezTo>
                  <a:pt x="3071218" y="1774261"/>
                  <a:pt x="3067689" y="1776026"/>
                  <a:pt x="3060629" y="1776026"/>
                </a:cubicBezTo>
                <a:close/>
                <a:moveTo>
                  <a:pt x="5146940" y="1754845"/>
                </a:moveTo>
                <a:lnTo>
                  <a:pt x="5146940" y="1765434"/>
                </a:lnTo>
                <a:cubicBezTo>
                  <a:pt x="5146940" y="1765434"/>
                  <a:pt x="5154000" y="1761905"/>
                  <a:pt x="5168121" y="1754845"/>
                </a:cubicBezTo>
                <a:close/>
                <a:moveTo>
                  <a:pt x="4575058" y="1754845"/>
                </a:moveTo>
                <a:lnTo>
                  <a:pt x="4564468" y="1765434"/>
                </a:lnTo>
                <a:lnTo>
                  <a:pt x="4564468" y="1776026"/>
                </a:lnTo>
                <a:cubicBezTo>
                  <a:pt x="4564468" y="1776026"/>
                  <a:pt x="4566232" y="1776026"/>
                  <a:pt x="4569762" y="1776026"/>
                </a:cubicBezTo>
                <a:cubicBezTo>
                  <a:pt x="4573292" y="1776026"/>
                  <a:pt x="4578587" y="1776026"/>
                  <a:pt x="4585647" y="1776026"/>
                </a:cubicBezTo>
                <a:cubicBezTo>
                  <a:pt x="4585647" y="1783085"/>
                  <a:pt x="4590943" y="1788380"/>
                  <a:pt x="4601532" y="1791911"/>
                </a:cubicBezTo>
                <a:cubicBezTo>
                  <a:pt x="4612124" y="1795441"/>
                  <a:pt x="4620949" y="1797205"/>
                  <a:pt x="4628010" y="1797205"/>
                </a:cubicBezTo>
                <a:cubicBezTo>
                  <a:pt x="4635070" y="1797205"/>
                  <a:pt x="4640366" y="1797205"/>
                  <a:pt x="4643895" y="1797205"/>
                </a:cubicBezTo>
                <a:cubicBezTo>
                  <a:pt x="4647424" y="1797205"/>
                  <a:pt x="4649190" y="1793676"/>
                  <a:pt x="4649190" y="1786615"/>
                </a:cubicBezTo>
                <a:cubicBezTo>
                  <a:pt x="4649190" y="1779555"/>
                  <a:pt x="4643895" y="1774261"/>
                  <a:pt x="4633305" y="1770730"/>
                </a:cubicBezTo>
                <a:cubicBezTo>
                  <a:pt x="4622714" y="1767199"/>
                  <a:pt x="4610359" y="1765434"/>
                  <a:pt x="4596238" y="1765434"/>
                </a:cubicBezTo>
                <a:cubicBezTo>
                  <a:pt x="4589178" y="1765434"/>
                  <a:pt x="4585647" y="1763670"/>
                  <a:pt x="4585647" y="1760140"/>
                </a:cubicBezTo>
                <a:cubicBezTo>
                  <a:pt x="4585647" y="1756609"/>
                  <a:pt x="4582118" y="1754845"/>
                  <a:pt x="4575058" y="1754845"/>
                </a:cubicBezTo>
                <a:close/>
                <a:moveTo>
                  <a:pt x="4379134" y="1754845"/>
                </a:moveTo>
                <a:cubicBezTo>
                  <a:pt x="4375605" y="1754845"/>
                  <a:pt x="4373839" y="1756609"/>
                  <a:pt x="4373839" y="1760140"/>
                </a:cubicBezTo>
                <a:cubicBezTo>
                  <a:pt x="4373839" y="1763670"/>
                  <a:pt x="4377370" y="1767199"/>
                  <a:pt x="4384430" y="1770730"/>
                </a:cubicBezTo>
                <a:cubicBezTo>
                  <a:pt x="4391490" y="1774261"/>
                  <a:pt x="4396785" y="1774261"/>
                  <a:pt x="4400316" y="1770730"/>
                </a:cubicBezTo>
                <a:cubicBezTo>
                  <a:pt x="4403846" y="1767199"/>
                  <a:pt x="4405610" y="1765434"/>
                  <a:pt x="4405610" y="1765434"/>
                </a:cubicBezTo>
                <a:cubicBezTo>
                  <a:pt x="4405610" y="1765434"/>
                  <a:pt x="4403846" y="1765434"/>
                  <a:pt x="4400316" y="1765434"/>
                </a:cubicBezTo>
                <a:cubicBezTo>
                  <a:pt x="4396785" y="1765434"/>
                  <a:pt x="4393256" y="1763670"/>
                  <a:pt x="4389724" y="1760140"/>
                </a:cubicBezTo>
                <a:cubicBezTo>
                  <a:pt x="4386195" y="1756609"/>
                  <a:pt x="4382664" y="1754845"/>
                  <a:pt x="4379134" y="1754845"/>
                </a:cubicBezTo>
                <a:close/>
                <a:moveTo>
                  <a:pt x="4331478" y="1754845"/>
                </a:moveTo>
                <a:lnTo>
                  <a:pt x="4352658" y="1765434"/>
                </a:lnTo>
                <a:lnTo>
                  <a:pt x="4352658" y="1754845"/>
                </a:lnTo>
                <a:close/>
                <a:moveTo>
                  <a:pt x="7667457" y="1744253"/>
                </a:moveTo>
                <a:lnTo>
                  <a:pt x="7656867" y="1754845"/>
                </a:lnTo>
                <a:lnTo>
                  <a:pt x="7667457" y="1754845"/>
                </a:lnTo>
                <a:lnTo>
                  <a:pt x="7678048" y="1765434"/>
                </a:lnTo>
                <a:lnTo>
                  <a:pt x="7699230" y="1765434"/>
                </a:lnTo>
                <a:lnTo>
                  <a:pt x="7688638" y="1754845"/>
                </a:lnTo>
                <a:cubicBezTo>
                  <a:pt x="7688638" y="1754845"/>
                  <a:pt x="7686874" y="1753080"/>
                  <a:pt x="7683344" y="1749549"/>
                </a:cubicBezTo>
                <a:cubicBezTo>
                  <a:pt x="7679813" y="1746018"/>
                  <a:pt x="7674519" y="1744253"/>
                  <a:pt x="7667457" y="1744253"/>
                </a:cubicBezTo>
                <a:close/>
                <a:moveTo>
                  <a:pt x="7455649" y="1744253"/>
                </a:moveTo>
                <a:cubicBezTo>
                  <a:pt x="7448588" y="1744253"/>
                  <a:pt x="7443293" y="1746018"/>
                  <a:pt x="7439764" y="1749549"/>
                </a:cubicBezTo>
                <a:cubicBezTo>
                  <a:pt x="7436234" y="1753080"/>
                  <a:pt x="7436234" y="1756609"/>
                  <a:pt x="7439764" y="1760140"/>
                </a:cubicBezTo>
                <a:cubicBezTo>
                  <a:pt x="7443293" y="1763670"/>
                  <a:pt x="7446824" y="1765434"/>
                  <a:pt x="7450355" y="1765434"/>
                </a:cubicBezTo>
                <a:cubicBezTo>
                  <a:pt x="7453884" y="1765434"/>
                  <a:pt x="7455649" y="1761905"/>
                  <a:pt x="7455649" y="1754845"/>
                </a:cubicBezTo>
                <a:close/>
                <a:moveTo>
                  <a:pt x="7222660" y="1744253"/>
                </a:moveTo>
                <a:cubicBezTo>
                  <a:pt x="7215600" y="1744253"/>
                  <a:pt x="7208540" y="1747784"/>
                  <a:pt x="7201480" y="1754845"/>
                </a:cubicBezTo>
                <a:lnTo>
                  <a:pt x="7159118" y="1754845"/>
                </a:lnTo>
                <a:cubicBezTo>
                  <a:pt x="7159118" y="1754845"/>
                  <a:pt x="7152058" y="1754845"/>
                  <a:pt x="7137937" y="1754845"/>
                </a:cubicBezTo>
                <a:lnTo>
                  <a:pt x="7116756" y="1754845"/>
                </a:lnTo>
                <a:cubicBezTo>
                  <a:pt x="7116756" y="1761905"/>
                  <a:pt x="7113226" y="1765434"/>
                  <a:pt x="7106166" y="1765434"/>
                </a:cubicBezTo>
                <a:lnTo>
                  <a:pt x="7106166" y="1776026"/>
                </a:lnTo>
                <a:cubicBezTo>
                  <a:pt x="7113226" y="1776026"/>
                  <a:pt x="7118522" y="1774261"/>
                  <a:pt x="7122052" y="1770730"/>
                </a:cubicBezTo>
                <a:cubicBezTo>
                  <a:pt x="7125581" y="1767199"/>
                  <a:pt x="7134408" y="1765434"/>
                  <a:pt x="7148526" y="1765434"/>
                </a:cubicBezTo>
                <a:lnTo>
                  <a:pt x="7159118" y="1776026"/>
                </a:lnTo>
                <a:lnTo>
                  <a:pt x="7159118" y="1786615"/>
                </a:lnTo>
                <a:cubicBezTo>
                  <a:pt x="7166178" y="1786615"/>
                  <a:pt x="7171474" y="1784851"/>
                  <a:pt x="7175004" y="1781320"/>
                </a:cubicBezTo>
                <a:cubicBezTo>
                  <a:pt x="7178533" y="1777790"/>
                  <a:pt x="7182064" y="1776026"/>
                  <a:pt x="7185593" y="1776026"/>
                </a:cubicBezTo>
                <a:cubicBezTo>
                  <a:pt x="7189122" y="1776026"/>
                  <a:pt x="7190889" y="1779555"/>
                  <a:pt x="7190889" y="1786615"/>
                </a:cubicBezTo>
                <a:cubicBezTo>
                  <a:pt x="7190889" y="1793676"/>
                  <a:pt x="7192655" y="1793676"/>
                  <a:pt x="7196184" y="1786615"/>
                </a:cubicBezTo>
                <a:cubicBezTo>
                  <a:pt x="7199714" y="1779555"/>
                  <a:pt x="7201480" y="1776026"/>
                  <a:pt x="7201480" y="1776026"/>
                </a:cubicBezTo>
                <a:lnTo>
                  <a:pt x="7212070" y="1776026"/>
                </a:lnTo>
                <a:cubicBezTo>
                  <a:pt x="7212070" y="1776026"/>
                  <a:pt x="7213836" y="1776026"/>
                  <a:pt x="7217366" y="1776026"/>
                </a:cubicBezTo>
                <a:cubicBezTo>
                  <a:pt x="7220895" y="1776026"/>
                  <a:pt x="7219130" y="1772495"/>
                  <a:pt x="7212070" y="1765434"/>
                </a:cubicBezTo>
                <a:cubicBezTo>
                  <a:pt x="7212070" y="1758374"/>
                  <a:pt x="7212070" y="1754845"/>
                  <a:pt x="7212070" y="1754845"/>
                </a:cubicBezTo>
                <a:close/>
                <a:moveTo>
                  <a:pt x="4744504" y="1744253"/>
                </a:moveTo>
                <a:cubicBezTo>
                  <a:pt x="4744504" y="1751314"/>
                  <a:pt x="4748034" y="1754845"/>
                  <a:pt x="4755094" y="1754845"/>
                </a:cubicBezTo>
                <a:lnTo>
                  <a:pt x="4755094" y="1744253"/>
                </a:lnTo>
                <a:close/>
                <a:moveTo>
                  <a:pt x="3902566" y="1744253"/>
                </a:moveTo>
                <a:cubicBezTo>
                  <a:pt x="3899036" y="1744253"/>
                  <a:pt x="3897271" y="1747784"/>
                  <a:pt x="3897271" y="1754845"/>
                </a:cubicBezTo>
                <a:cubicBezTo>
                  <a:pt x="3897271" y="1754845"/>
                  <a:pt x="3900802" y="1754845"/>
                  <a:pt x="3907860" y="1754845"/>
                </a:cubicBezTo>
                <a:cubicBezTo>
                  <a:pt x="3907860" y="1747784"/>
                  <a:pt x="3906096" y="1744253"/>
                  <a:pt x="3902566" y="1744253"/>
                </a:cubicBezTo>
                <a:close/>
                <a:moveTo>
                  <a:pt x="8069894" y="1733663"/>
                </a:moveTo>
                <a:lnTo>
                  <a:pt x="8101664" y="1733663"/>
                </a:lnTo>
                <a:lnTo>
                  <a:pt x="8080483" y="1744253"/>
                </a:lnTo>
                <a:cubicBezTo>
                  <a:pt x="8073423" y="1744253"/>
                  <a:pt x="8069894" y="1740724"/>
                  <a:pt x="8069894" y="1733663"/>
                </a:cubicBezTo>
                <a:close/>
                <a:moveTo>
                  <a:pt x="7625096" y="1733663"/>
                </a:moveTo>
                <a:lnTo>
                  <a:pt x="7614505" y="1744253"/>
                </a:lnTo>
                <a:cubicBezTo>
                  <a:pt x="7621567" y="1744253"/>
                  <a:pt x="7625096" y="1744253"/>
                  <a:pt x="7625096" y="1744253"/>
                </a:cubicBezTo>
                <a:cubicBezTo>
                  <a:pt x="7632156" y="1744253"/>
                  <a:pt x="7635686" y="1742489"/>
                  <a:pt x="7635686" y="1738959"/>
                </a:cubicBezTo>
                <a:cubicBezTo>
                  <a:pt x="7635686" y="1735428"/>
                  <a:pt x="7632156" y="1733663"/>
                  <a:pt x="7625096" y="1733663"/>
                </a:cubicBezTo>
                <a:close/>
                <a:moveTo>
                  <a:pt x="7529782" y="1733663"/>
                </a:moveTo>
                <a:cubicBezTo>
                  <a:pt x="7522722" y="1733663"/>
                  <a:pt x="7522722" y="1737194"/>
                  <a:pt x="7529782" y="1744253"/>
                </a:cubicBezTo>
                <a:cubicBezTo>
                  <a:pt x="7529782" y="1744253"/>
                  <a:pt x="7529782" y="1747784"/>
                  <a:pt x="7529782" y="1754845"/>
                </a:cubicBezTo>
                <a:lnTo>
                  <a:pt x="7540374" y="1754845"/>
                </a:lnTo>
                <a:cubicBezTo>
                  <a:pt x="7547434" y="1754845"/>
                  <a:pt x="7552730" y="1754845"/>
                  <a:pt x="7556259" y="1754845"/>
                </a:cubicBezTo>
                <a:cubicBezTo>
                  <a:pt x="7559788" y="1754845"/>
                  <a:pt x="7561553" y="1758374"/>
                  <a:pt x="7561553" y="1765434"/>
                </a:cubicBezTo>
                <a:cubicBezTo>
                  <a:pt x="7561553" y="1765434"/>
                  <a:pt x="7565082" y="1765434"/>
                  <a:pt x="7572144" y="1765434"/>
                </a:cubicBezTo>
                <a:cubicBezTo>
                  <a:pt x="7579204" y="1765434"/>
                  <a:pt x="7579204" y="1761905"/>
                  <a:pt x="7572144" y="1754845"/>
                </a:cubicBezTo>
                <a:cubicBezTo>
                  <a:pt x="7572144" y="1754845"/>
                  <a:pt x="7570378" y="1753080"/>
                  <a:pt x="7566848" y="1749549"/>
                </a:cubicBezTo>
                <a:cubicBezTo>
                  <a:pt x="7563319" y="1746018"/>
                  <a:pt x="7561553" y="1744253"/>
                  <a:pt x="7561553" y="1744253"/>
                </a:cubicBezTo>
                <a:cubicBezTo>
                  <a:pt x="7554492" y="1744253"/>
                  <a:pt x="7549197" y="1742489"/>
                  <a:pt x="7545668" y="1738959"/>
                </a:cubicBezTo>
                <a:cubicBezTo>
                  <a:pt x="7542138" y="1735428"/>
                  <a:pt x="7536842" y="1733663"/>
                  <a:pt x="7529782" y="1733663"/>
                </a:cubicBezTo>
                <a:close/>
                <a:moveTo>
                  <a:pt x="7498011" y="1733663"/>
                </a:moveTo>
                <a:cubicBezTo>
                  <a:pt x="7490951" y="1733663"/>
                  <a:pt x="7483890" y="1737194"/>
                  <a:pt x="7476830" y="1744253"/>
                </a:cubicBezTo>
                <a:cubicBezTo>
                  <a:pt x="7469770" y="1751314"/>
                  <a:pt x="7469770" y="1754845"/>
                  <a:pt x="7476830" y="1754845"/>
                </a:cubicBezTo>
                <a:cubicBezTo>
                  <a:pt x="7483890" y="1761905"/>
                  <a:pt x="7494482" y="1761905"/>
                  <a:pt x="7508601" y="1754845"/>
                </a:cubicBezTo>
                <a:cubicBezTo>
                  <a:pt x="7515663" y="1747784"/>
                  <a:pt x="7517426" y="1742489"/>
                  <a:pt x="7513896" y="1738959"/>
                </a:cubicBezTo>
                <a:cubicBezTo>
                  <a:pt x="7510367" y="1735428"/>
                  <a:pt x="7505072" y="1733663"/>
                  <a:pt x="7498011" y="1733663"/>
                </a:cubicBezTo>
                <a:close/>
                <a:moveTo>
                  <a:pt x="7169708" y="1733663"/>
                </a:moveTo>
                <a:cubicBezTo>
                  <a:pt x="7162648" y="1733663"/>
                  <a:pt x="7159118" y="1737194"/>
                  <a:pt x="7159118" y="1744253"/>
                </a:cubicBezTo>
                <a:lnTo>
                  <a:pt x="7169708" y="1744253"/>
                </a:lnTo>
                <a:close/>
                <a:moveTo>
                  <a:pt x="5104578" y="1733663"/>
                </a:moveTo>
                <a:cubicBezTo>
                  <a:pt x="5104578" y="1747784"/>
                  <a:pt x="5108108" y="1751314"/>
                  <a:pt x="5115169" y="1744253"/>
                </a:cubicBezTo>
                <a:cubicBezTo>
                  <a:pt x="5115169" y="1737194"/>
                  <a:pt x="5111638" y="1733663"/>
                  <a:pt x="5104578" y="1733663"/>
                </a:cubicBezTo>
                <a:close/>
                <a:moveTo>
                  <a:pt x="4278526" y="1733663"/>
                </a:moveTo>
                <a:cubicBezTo>
                  <a:pt x="4285585" y="1733663"/>
                  <a:pt x="4289116" y="1733663"/>
                  <a:pt x="4289116" y="1733663"/>
                </a:cubicBezTo>
                <a:lnTo>
                  <a:pt x="4289116" y="1744253"/>
                </a:lnTo>
                <a:cubicBezTo>
                  <a:pt x="4282056" y="1744253"/>
                  <a:pt x="4278526" y="1740724"/>
                  <a:pt x="4278526" y="1733663"/>
                </a:cubicBezTo>
                <a:close/>
                <a:moveTo>
                  <a:pt x="3918452" y="1733663"/>
                </a:moveTo>
                <a:lnTo>
                  <a:pt x="3918452" y="1744253"/>
                </a:lnTo>
                <a:cubicBezTo>
                  <a:pt x="3918452" y="1751314"/>
                  <a:pt x="3921982" y="1754845"/>
                  <a:pt x="3929042" y="1754845"/>
                </a:cubicBezTo>
                <a:cubicBezTo>
                  <a:pt x="3929042" y="1754845"/>
                  <a:pt x="3929042" y="1751314"/>
                  <a:pt x="3929042" y="1744253"/>
                </a:cubicBezTo>
                <a:cubicBezTo>
                  <a:pt x="3921982" y="1737194"/>
                  <a:pt x="3918452" y="1733663"/>
                  <a:pt x="3918452" y="1733663"/>
                </a:cubicBezTo>
                <a:close/>
                <a:moveTo>
                  <a:pt x="3664282" y="1733663"/>
                </a:moveTo>
                <a:lnTo>
                  <a:pt x="3674872" y="1733663"/>
                </a:lnTo>
                <a:cubicBezTo>
                  <a:pt x="3674872" y="1733663"/>
                  <a:pt x="3676636" y="1733663"/>
                  <a:pt x="3680167" y="1733663"/>
                </a:cubicBezTo>
                <a:cubicBezTo>
                  <a:pt x="3683698" y="1733663"/>
                  <a:pt x="3685463" y="1737194"/>
                  <a:pt x="3685463" y="1744253"/>
                </a:cubicBezTo>
                <a:lnTo>
                  <a:pt x="3674872" y="1744253"/>
                </a:lnTo>
                <a:close/>
                <a:moveTo>
                  <a:pt x="3177123" y="1733663"/>
                </a:moveTo>
                <a:cubicBezTo>
                  <a:pt x="3184183" y="1733663"/>
                  <a:pt x="3187714" y="1737194"/>
                  <a:pt x="3187714" y="1744253"/>
                </a:cubicBezTo>
                <a:lnTo>
                  <a:pt x="3177123" y="1744253"/>
                </a:lnTo>
                <a:close/>
                <a:moveTo>
                  <a:pt x="8101664" y="1723074"/>
                </a:moveTo>
                <a:cubicBezTo>
                  <a:pt x="8115785" y="1723074"/>
                  <a:pt x="8129906" y="1726603"/>
                  <a:pt x="8144027" y="1733663"/>
                </a:cubicBezTo>
                <a:cubicBezTo>
                  <a:pt x="8129906" y="1733663"/>
                  <a:pt x="8122846" y="1733663"/>
                  <a:pt x="8122846" y="1733663"/>
                </a:cubicBezTo>
                <a:close/>
                <a:moveTo>
                  <a:pt x="7974579" y="1723074"/>
                </a:moveTo>
                <a:lnTo>
                  <a:pt x="7985171" y="1733663"/>
                </a:lnTo>
                <a:cubicBezTo>
                  <a:pt x="7985171" y="1733663"/>
                  <a:pt x="7981640" y="1733663"/>
                  <a:pt x="7974579" y="1733663"/>
                </a:cubicBezTo>
                <a:close/>
                <a:moveTo>
                  <a:pt x="5740002" y="1723074"/>
                </a:moveTo>
                <a:lnTo>
                  <a:pt x="5740002" y="1733663"/>
                </a:lnTo>
                <a:lnTo>
                  <a:pt x="5750593" y="1733663"/>
                </a:lnTo>
                <a:cubicBezTo>
                  <a:pt x="5750593" y="1733663"/>
                  <a:pt x="5750593" y="1731899"/>
                  <a:pt x="5750593" y="1728368"/>
                </a:cubicBezTo>
                <a:cubicBezTo>
                  <a:pt x="5750593" y="1724838"/>
                  <a:pt x="5747064" y="1723074"/>
                  <a:pt x="5740002" y="1723074"/>
                </a:cubicBezTo>
                <a:close/>
                <a:moveTo>
                  <a:pt x="4267935" y="1723074"/>
                </a:moveTo>
                <a:cubicBezTo>
                  <a:pt x="4267935" y="1730133"/>
                  <a:pt x="4266170" y="1735428"/>
                  <a:pt x="4262640" y="1738959"/>
                </a:cubicBezTo>
                <a:cubicBezTo>
                  <a:pt x="4259110" y="1742489"/>
                  <a:pt x="4260874" y="1744253"/>
                  <a:pt x="4267935" y="1744253"/>
                </a:cubicBezTo>
                <a:lnTo>
                  <a:pt x="4289116" y="1744253"/>
                </a:lnTo>
                <a:lnTo>
                  <a:pt x="4299706" y="1744253"/>
                </a:lnTo>
                <a:cubicBezTo>
                  <a:pt x="4299706" y="1751314"/>
                  <a:pt x="4303237" y="1754845"/>
                  <a:pt x="4310297" y="1754845"/>
                </a:cubicBezTo>
                <a:cubicBezTo>
                  <a:pt x="4310297" y="1754845"/>
                  <a:pt x="4313826" y="1751314"/>
                  <a:pt x="4320887" y="1744253"/>
                </a:cubicBezTo>
                <a:cubicBezTo>
                  <a:pt x="4327948" y="1744253"/>
                  <a:pt x="4327948" y="1742489"/>
                  <a:pt x="4320887" y="1738959"/>
                </a:cubicBezTo>
                <a:cubicBezTo>
                  <a:pt x="4313826" y="1735428"/>
                  <a:pt x="4306766" y="1730133"/>
                  <a:pt x="4299706" y="1723074"/>
                </a:cubicBezTo>
                <a:close/>
                <a:moveTo>
                  <a:pt x="4225574" y="1723074"/>
                </a:moveTo>
                <a:lnTo>
                  <a:pt x="4225574" y="1733663"/>
                </a:lnTo>
                <a:cubicBezTo>
                  <a:pt x="4232633" y="1733663"/>
                  <a:pt x="4237929" y="1733663"/>
                  <a:pt x="4241460" y="1733663"/>
                </a:cubicBezTo>
                <a:cubicBezTo>
                  <a:pt x="4244989" y="1733663"/>
                  <a:pt x="4246754" y="1733663"/>
                  <a:pt x="4246754" y="1733663"/>
                </a:cubicBezTo>
                <a:cubicBezTo>
                  <a:pt x="4246754" y="1733663"/>
                  <a:pt x="4244989" y="1731899"/>
                  <a:pt x="4241460" y="1728368"/>
                </a:cubicBezTo>
                <a:cubicBezTo>
                  <a:pt x="4237929" y="1724838"/>
                  <a:pt x="4232633" y="1723074"/>
                  <a:pt x="4225574" y="1723074"/>
                </a:cubicBezTo>
                <a:close/>
                <a:moveTo>
                  <a:pt x="7396078" y="1716454"/>
                </a:moveTo>
                <a:cubicBezTo>
                  <a:pt x="7393430" y="1717337"/>
                  <a:pt x="7392107" y="1719544"/>
                  <a:pt x="7392107" y="1723074"/>
                </a:cubicBezTo>
                <a:lnTo>
                  <a:pt x="7423878" y="1723074"/>
                </a:lnTo>
                <a:cubicBezTo>
                  <a:pt x="7423878" y="1723074"/>
                  <a:pt x="7418582" y="1721309"/>
                  <a:pt x="7407992" y="1717778"/>
                </a:cubicBezTo>
                <a:cubicBezTo>
                  <a:pt x="7402697" y="1716013"/>
                  <a:pt x="7398726" y="1715572"/>
                  <a:pt x="7396078" y="1716454"/>
                </a:cubicBezTo>
                <a:close/>
                <a:moveTo>
                  <a:pt x="7317974" y="1712482"/>
                </a:moveTo>
                <a:cubicBezTo>
                  <a:pt x="7303854" y="1719543"/>
                  <a:pt x="7303854" y="1726603"/>
                  <a:pt x="7317974" y="1733663"/>
                </a:cubicBezTo>
                <a:lnTo>
                  <a:pt x="7328564" y="1723074"/>
                </a:lnTo>
                <a:cubicBezTo>
                  <a:pt x="7328564" y="1716013"/>
                  <a:pt x="7328564" y="1712482"/>
                  <a:pt x="7328564" y="1712482"/>
                </a:cubicBezTo>
                <a:close/>
                <a:moveTo>
                  <a:pt x="7063804" y="1712482"/>
                </a:moveTo>
                <a:cubicBezTo>
                  <a:pt x="7056744" y="1712482"/>
                  <a:pt x="7053214" y="1716013"/>
                  <a:pt x="7053214" y="1723074"/>
                </a:cubicBezTo>
                <a:lnTo>
                  <a:pt x="7063804" y="1723074"/>
                </a:lnTo>
                <a:cubicBezTo>
                  <a:pt x="7070866" y="1723074"/>
                  <a:pt x="7074395" y="1723074"/>
                  <a:pt x="7074395" y="1723074"/>
                </a:cubicBezTo>
                <a:cubicBezTo>
                  <a:pt x="7074395" y="1716013"/>
                  <a:pt x="7070866" y="1712482"/>
                  <a:pt x="7063804" y="1712482"/>
                </a:cubicBezTo>
                <a:close/>
                <a:moveTo>
                  <a:pt x="4649190" y="1712482"/>
                </a:moveTo>
                <a:lnTo>
                  <a:pt x="4649190" y="1723074"/>
                </a:lnTo>
                <a:lnTo>
                  <a:pt x="4659780" y="1712482"/>
                </a:lnTo>
                <a:cubicBezTo>
                  <a:pt x="4652720" y="1712482"/>
                  <a:pt x="4649190" y="1712482"/>
                  <a:pt x="4649190" y="1712482"/>
                </a:cubicBezTo>
                <a:close/>
                <a:moveTo>
                  <a:pt x="3063276" y="1709173"/>
                </a:moveTo>
                <a:cubicBezTo>
                  <a:pt x="3068571" y="1707850"/>
                  <a:pt x="3081810" y="1712482"/>
                  <a:pt x="3102990" y="1723074"/>
                </a:cubicBezTo>
                <a:cubicBezTo>
                  <a:pt x="3117111" y="1730133"/>
                  <a:pt x="3127701" y="1730133"/>
                  <a:pt x="3134762" y="1723074"/>
                </a:cubicBezTo>
                <a:cubicBezTo>
                  <a:pt x="3148882" y="1723074"/>
                  <a:pt x="3159472" y="1726603"/>
                  <a:pt x="3166533" y="1733663"/>
                </a:cubicBezTo>
                <a:lnTo>
                  <a:pt x="3155942" y="1733663"/>
                </a:lnTo>
                <a:cubicBezTo>
                  <a:pt x="3155942" y="1747784"/>
                  <a:pt x="3145351" y="1751314"/>
                  <a:pt x="3124171" y="1744253"/>
                </a:cubicBezTo>
                <a:cubicBezTo>
                  <a:pt x="3110050" y="1737194"/>
                  <a:pt x="3102990" y="1733663"/>
                  <a:pt x="3102990" y="1733663"/>
                </a:cubicBezTo>
                <a:cubicBezTo>
                  <a:pt x="3088869" y="1726603"/>
                  <a:pt x="3078279" y="1721309"/>
                  <a:pt x="3071218" y="1717778"/>
                </a:cubicBezTo>
                <a:cubicBezTo>
                  <a:pt x="3064160" y="1714247"/>
                  <a:pt x="3060629" y="1712482"/>
                  <a:pt x="3060629" y="1712482"/>
                </a:cubicBezTo>
                <a:cubicBezTo>
                  <a:pt x="3060629" y="1710718"/>
                  <a:pt x="3061511" y="1709615"/>
                  <a:pt x="3063276" y="1709173"/>
                </a:cubicBezTo>
                <a:close/>
                <a:moveTo>
                  <a:pt x="8917126" y="1701893"/>
                </a:moveTo>
                <a:lnTo>
                  <a:pt x="8927716" y="1701893"/>
                </a:lnTo>
                <a:lnTo>
                  <a:pt x="8917126" y="1712482"/>
                </a:lnTo>
                <a:close/>
                <a:moveTo>
                  <a:pt x="4405610" y="1701893"/>
                </a:moveTo>
                <a:lnTo>
                  <a:pt x="4405610" y="1712482"/>
                </a:lnTo>
                <a:lnTo>
                  <a:pt x="4416202" y="1701893"/>
                </a:lnTo>
                <a:cubicBezTo>
                  <a:pt x="4416202" y="1701893"/>
                  <a:pt x="4412670" y="1701893"/>
                  <a:pt x="4405610" y="1701893"/>
                </a:cubicBezTo>
                <a:close/>
                <a:moveTo>
                  <a:pt x="3643100" y="1701893"/>
                </a:moveTo>
                <a:lnTo>
                  <a:pt x="3653692" y="1701893"/>
                </a:lnTo>
                <a:lnTo>
                  <a:pt x="3653692" y="1712482"/>
                </a:lnTo>
                <a:cubicBezTo>
                  <a:pt x="3653692" y="1712482"/>
                  <a:pt x="3653692" y="1716013"/>
                  <a:pt x="3653692" y="1723074"/>
                </a:cubicBezTo>
                <a:lnTo>
                  <a:pt x="3643100" y="1723074"/>
                </a:lnTo>
                <a:cubicBezTo>
                  <a:pt x="3636040" y="1716013"/>
                  <a:pt x="3636040" y="1712482"/>
                  <a:pt x="3643100" y="1712482"/>
                </a:cubicBezTo>
                <a:cubicBezTo>
                  <a:pt x="3650161" y="1712482"/>
                  <a:pt x="3650161" y="1708953"/>
                  <a:pt x="3643100" y="1701893"/>
                </a:cubicBezTo>
                <a:close/>
                <a:moveTo>
                  <a:pt x="2562879" y="1701893"/>
                </a:moveTo>
                <a:lnTo>
                  <a:pt x="2615831" y="1712482"/>
                </a:lnTo>
                <a:cubicBezTo>
                  <a:pt x="2622892" y="1712482"/>
                  <a:pt x="2633481" y="1714247"/>
                  <a:pt x="2647602" y="1717778"/>
                </a:cubicBezTo>
                <a:cubicBezTo>
                  <a:pt x="2661723" y="1721309"/>
                  <a:pt x="2675844" y="1726603"/>
                  <a:pt x="2689964" y="1733663"/>
                </a:cubicBezTo>
                <a:cubicBezTo>
                  <a:pt x="2746447" y="1747784"/>
                  <a:pt x="2774687" y="1758374"/>
                  <a:pt x="2774687" y="1765434"/>
                </a:cubicBezTo>
                <a:cubicBezTo>
                  <a:pt x="2774687" y="1765434"/>
                  <a:pt x="2776452" y="1767199"/>
                  <a:pt x="2779984" y="1770730"/>
                </a:cubicBezTo>
                <a:cubicBezTo>
                  <a:pt x="2783512" y="1774261"/>
                  <a:pt x="2788808" y="1779555"/>
                  <a:pt x="2795868" y="1786615"/>
                </a:cubicBezTo>
                <a:cubicBezTo>
                  <a:pt x="2817049" y="1793676"/>
                  <a:pt x="2827639" y="1797205"/>
                  <a:pt x="2827639" y="1797205"/>
                </a:cubicBezTo>
                <a:cubicBezTo>
                  <a:pt x="2813519" y="1797205"/>
                  <a:pt x="2799399" y="1793676"/>
                  <a:pt x="2785278" y="1786615"/>
                </a:cubicBezTo>
                <a:cubicBezTo>
                  <a:pt x="2771157" y="1779555"/>
                  <a:pt x="2751742" y="1772495"/>
                  <a:pt x="2727032" y="1765434"/>
                </a:cubicBezTo>
                <a:cubicBezTo>
                  <a:pt x="2702319" y="1758374"/>
                  <a:pt x="2684669" y="1751314"/>
                  <a:pt x="2674080" y="1744253"/>
                </a:cubicBezTo>
                <a:cubicBezTo>
                  <a:pt x="2663488" y="1737194"/>
                  <a:pt x="2654663" y="1733663"/>
                  <a:pt x="2647602" y="1733663"/>
                </a:cubicBezTo>
                <a:cubicBezTo>
                  <a:pt x="2640543" y="1733663"/>
                  <a:pt x="2629952" y="1730133"/>
                  <a:pt x="2615831" y="1723074"/>
                </a:cubicBezTo>
                <a:cubicBezTo>
                  <a:pt x="2615831" y="1723074"/>
                  <a:pt x="2612301" y="1721309"/>
                  <a:pt x="2605241" y="1717778"/>
                </a:cubicBezTo>
                <a:cubicBezTo>
                  <a:pt x="2598181" y="1714247"/>
                  <a:pt x="2591120" y="1712482"/>
                  <a:pt x="2584060" y="1712482"/>
                </a:cubicBezTo>
                <a:cubicBezTo>
                  <a:pt x="2577000" y="1712482"/>
                  <a:pt x="2569938" y="1708953"/>
                  <a:pt x="2562879" y="1701893"/>
                </a:cubicBezTo>
                <a:close/>
                <a:moveTo>
                  <a:pt x="7009528" y="1695273"/>
                </a:moveTo>
                <a:cubicBezTo>
                  <a:pt x="7008646" y="1694391"/>
                  <a:pt x="7007322" y="1694832"/>
                  <a:pt x="7005558" y="1696597"/>
                </a:cubicBezTo>
                <a:cubicBezTo>
                  <a:pt x="7002026" y="1700128"/>
                  <a:pt x="6996732" y="1701893"/>
                  <a:pt x="6989670" y="1701893"/>
                </a:cubicBezTo>
                <a:lnTo>
                  <a:pt x="6989670" y="1712482"/>
                </a:lnTo>
                <a:cubicBezTo>
                  <a:pt x="6996732" y="1705422"/>
                  <a:pt x="7003792" y="1705422"/>
                  <a:pt x="7010852" y="1712482"/>
                </a:cubicBezTo>
                <a:cubicBezTo>
                  <a:pt x="7017914" y="1712482"/>
                  <a:pt x="7023208" y="1712482"/>
                  <a:pt x="7026737" y="1712482"/>
                </a:cubicBezTo>
                <a:cubicBezTo>
                  <a:pt x="7030266" y="1712482"/>
                  <a:pt x="7032033" y="1710718"/>
                  <a:pt x="7032033" y="1707187"/>
                </a:cubicBezTo>
                <a:cubicBezTo>
                  <a:pt x="7032033" y="1703657"/>
                  <a:pt x="7032033" y="1701893"/>
                  <a:pt x="7032033" y="1701893"/>
                </a:cubicBezTo>
                <a:lnTo>
                  <a:pt x="7010852" y="1701893"/>
                </a:lnTo>
                <a:cubicBezTo>
                  <a:pt x="7010852" y="1698363"/>
                  <a:pt x="7010410" y="1696156"/>
                  <a:pt x="7009528" y="1695273"/>
                </a:cubicBezTo>
                <a:close/>
                <a:moveTo>
                  <a:pt x="8345244" y="1691301"/>
                </a:moveTo>
                <a:cubicBezTo>
                  <a:pt x="8352305" y="1691301"/>
                  <a:pt x="8361130" y="1693066"/>
                  <a:pt x="8371720" y="1696597"/>
                </a:cubicBezTo>
                <a:cubicBezTo>
                  <a:pt x="8382310" y="1700128"/>
                  <a:pt x="8389372" y="1703657"/>
                  <a:pt x="8392901" y="1707187"/>
                </a:cubicBezTo>
                <a:cubicBezTo>
                  <a:pt x="8396431" y="1710718"/>
                  <a:pt x="8394666" y="1716013"/>
                  <a:pt x="8387606" y="1723074"/>
                </a:cubicBezTo>
                <a:lnTo>
                  <a:pt x="8355835" y="1723074"/>
                </a:lnTo>
                <a:cubicBezTo>
                  <a:pt x="8362895" y="1716013"/>
                  <a:pt x="8369954" y="1712482"/>
                  <a:pt x="8377016" y="1712482"/>
                </a:cubicBezTo>
                <a:lnTo>
                  <a:pt x="8355835" y="1701893"/>
                </a:lnTo>
                <a:close/>
                <a:moveTo>
                  <a:pt x="7625096" y="1691301"/>
                </a:moveTo>
                <a:cubicBezTo>
                  <a:pt x="7618034" y="1691301"/>
                  <a:pt x="7614505" y="1694832"/>
                  <a:pt x="7614505" y="1701893"/>
                </a:cubicBezTo>
                <a:cubicBezTo>
                  <a:pt x="7621567" y="1701893"/>
                  <a:pt x="7632156" y="1698362"/>
                  <a:pt x="7646278" y="1691301"/>
                </a:cubicBezTo>
                <a:close/>
                <a:moveTo>
                  <a:pt x="4172621" y="1691301"/>
                </a:moveTo>
                <a:cubicBezTo>
                  <a:pt x="4172621" y="1698362"/>
                  <a:pt x="4169092" y="1701893"/>
                  <a:pt x="4162031" y="1701893"/>
                </a:cubicBezTo>
                <a:lnTo>
                  <a:pt x="4172621" y="1723074"/>
                </a:lnTo>
                <a:cubicBezTo>
                  <a:pt x="4200862" y="1723074"/>
                  <a:pt x="4214983" y="1723074"/>
                  <a:pt x="4214983" y="1723074"/>
                </a:cubicBezTo>
                <a:cubicBezTo>
                  <a:pt x="4214983" y="1716013"/>
                  <a:pt x="4207922" y="1712482"/>
                  <a:pt x="4193802" y="1712482"/>
                </a:cubicBezTo>
                <a:lnTo>
                  <a:pt x="4193802" y="1701893"/>
                </a:lnTo>
                <a:cubicBezTo>
                  <a:pt x="4186743" y="1701893"/>
                  <a:pt x="4183212" y="1698362"/>
                  <a:pt x="4183212" y="1691301"/>
                </a:cubicBezTo>
                <a:cubicBezTo>
                  <a:pt x="4176152" y="1691301"/>
                  <a:pt x="4172621" y="1691301"/>
                  <a:pt x="4172621" y="1691301"/>
                </a:cubicBezTo>
                <a:close/>
                <a:moveTo>
                  <a:pt x="7233251" y="1680711"/>
                </a:moveTo>
                <a:lnTo>
                  <a:pt x="7222660" y="1691301"/>
                </a:lnTo>
                <a:cubicBezTo>
                  <a:pt x="7250902" y="1698362"/>
                  <a:pt x="7272082" y="1703657"/>
                  <a:pt x="7286203" y="1707187"/>
                </a:cubicBezTo>
                <a:cubicBezTo>
                  <a:pt x="7300322" y="1710718"/>
                  <a:pt x="7314444" y="1708953"/>
                  <a:pt x="7328564" y="1701893"/>
                </a:cubicBezTo>
                <a:cubicBezTo>
                  <a:pt x="7335626" y="1701893"/>
                  <a:pt x="7339155" y="1701893"/>
                  <a:pt x="7339155" y="1701893"/>
                </a:cubicBezTo>
                <a:cubicBezTo>
                  <a:pt x="7339155" y="1694832"/>
                  <a:pt x="7335626" y="1691301"/>
                  <a:pt x="7328564" y="1691301"/>
                </a:cubicBezTo>
                <a:cubicBezTo>
                  <a:pt x="7321504" y="1691301"/>
                  <a:pt x="7312678" y="1693066"/>
                  <a:pt x="7302088" y="1696597"/>
                </a:cubicBezTo>
                <a:cubicBezTo>
                  <a:pt x="7291498" y="1700128"/>
                  <a:pt x="7284437" y="1701893"/>
                  <a:pt x="7280908" y="1701893"/>
                </a:cubicBezTo>
                <a:cubicBezTo>
                  <a:pt x="7277378" y="1701893"/>
                  <a:pt x="7275612" y="1698362"/>
                  <a:pt x="7275612" y="1691301"/>
                </a:cubicBezTo>
                <a:cubicBezTo>
                  <a:pt x="7275612" y="1684242"/>
                  <a:pt x="7261492" y="1680711"/>
                  <a:pt x="7233251" y="1680711"/>
                </a:cubicBezTo>
                <a:close/>
                <a:moveTo>
                  <a:pt x="4829228" y="1680711"/>
                </a:moveTo>
                <a:cubicBezTo>
                  <a:pt x="4829228" y="1687772"/>
                  <a:pt x="4829228" y="1691301"/>
                  <a:pt x="4829228" y="1691301"/>
                </a:cubicBezTo>
                <a:cubicBezTo>
                  <a:pt x="4829228" y="1691301"/>
                  <a:pt x="4832757" y="1687772"/>
                  <a:pt x="4839818" y="1680711"/>
                </a:cubicBezTo>
                <a:cubicBezTo>
                  <a:pt x="4832757" y="1680711"/>
                  <a:pt x="4829228" y="1680711"/>
                  <a:pt x="4829228" y="1680711"/>
                </a:cubicBezTo>
                <a:close/>
                <a:moveTo>
                  <a:pt x="2986495" y="1680711"/>
                </a:moveTo>
                <a:cubicBezTo>
                  <a:pt x="2993556" y="1680711"/>
                  <a:pt x="2997086" y="1684242"/>
                  <a:pt x="2997086" y="1691301"/>
                </a:cubicBezTo>
                <a:cubicBezTo>
                  <a:pt x="2997086" y="1691301"/>
                  <a:pt x="2993556" y="1691301"/>
                  <a:pt x="2986495" y="1691301"/>
                </a:cubicBezTo>
                <a:cubicBezTo>
                  <a:pt x="2979435" y="1691301"/>
                  <a:pt x="2975906" y="1691301"/>
                  <a:pt x="2975906" y="1691301"/>
                </a:cubicBezTo>
                <a:cubicBezTo>
                  <a:pt x="2975906" y="1691301"/>
                  <a:pt x="2979435" y="1687772"/>
                  <a:pt x="2986495" y="1680711"/>
                </a:cubicBezTo>
                <a:close/>
                <a:moveTo>
                  <a:pt x="4900712" y="1675416"/>
                </a:moveTo>
                <a:cubicBezTo>
                  <a:pt x="4898948" y="1675416"/>
                  <a:pt x="4896300" y="1677182"/>
                  <a:pt x="4892770" y="1680711"/>
                </a:cubicBezTo>
                <a:lnTo>
                  <a:pt x="4903360" y="1680711"/>
                </a:lnTo>
                <a:cubicBezTo>
                  <a:pt x="4903360" y="1677182"/>
                  <a:pt x="4902478" y="1675416"/>
                  <a:pt x="4900712" y="1675416"/>
                </a:cubicBezTo>
                <a:close/>
                <a:moveTo>
                  <a:pt x="7175004" y="1670122"/>
                </a:moveTo>
                <a:cubicBezTo>
                  <a:pt x="7171474" y="1670122"/>
                  <a:pt x="7169708" y="1671886"/>
                  <a:pt x="7169708" y="1675416"/>
                </a:cubicBezTo>
                <a:cubicBezTo>
                  <a:pt x="7169708" y="1678947"/>
                  <a:pt x="7173238" y="1680711"/>
                  <a:pt x="7180299" y="1680711"/>
                </a:cubicBezTo>
                <a:cubicBezTo>
                  <a:pt x="7180299" y="1673651"/>
                  <a:pt x="7178533" y="1670122"/>
                  <a:pt x="7175004" y="1670122"/>
                </a:cubicBezTo>
                <a:close/>
                <a:moveTo>
                  <a:pt x="4913950" y="1670122"/>
                </a:moveTo>
                <a:lnTo>
                  <a:pt x="4945722" y="1691301"/>
                </a:lnTo>
                <a:cubicBezTo>
                  <a:pt x="4952782" y="1691301"/>
                  <a:pt x="4956312" y="1689537"/>
                  <a:pt x="4956312" y="1686007"/>
                </a:cubicBezTo>
                <a:cubicBezTo>
                  <a:pt x="4956312" y="1682476"/>
                  <a:pt x="4952782" y="1680711"/>
                  <a:pt x="4945722" y="1680711"/>
                </a:cubicBezTo>
                <a:cubicBezTo>
                  <a:pt x="4938661" y="1680711"/>
                  <a:pt x="4935132" y="1680711"/>
                  <a:pt x="4935132" y="1680711"/>
                </a:cubicBezTo>
                <a:cubicBezTo>
                  <a:pt x="4935132" y="1680711"/>
                  <a:pt x="4931600" y="1677181"/>
                  <a:pt x="4924540" y="1670122"/>
                </a:cubicBezTo>
                <a:cubicBezTo>
                  <a:pt x="4917480" y="1670122"/>
                  <a:pt x="4913950" y="1670122"/>
                  <a:pt x="4913950" y="1670122"/>
                </a:cubicBezTo>
                <a:close/>
                <a:moveTo>
                  <a:pt x="8207569" y="1659530"/>
                </a:moveTo>
                <a:cubicBezTo>
                  <a:pt x="8228750" y="1659530"/>
                  <a:pt x="8246401" y="1663061"/>
                  <a:pt x="8260521" y="1670122"/>
                </a:cubicBezTo>
                <a:lnTo>
                  <a:pt x="8249931" y="1680711"/>
                </a:lnTo>
                <a:cubicBezTo>
                  <a:pt x="8235810" y="1673651"/>
                  <a:pt x="8228750" y="1670122"/>
                  <a:pt x="8228750" y="1670122"/>
                </a:cubicBezTo>
                <a:close/>
                <a:moveTo>
                  <a:pt x="7836904" y="1659530"/>
                </a:moveTo>
                <a:lnTo>
                  <a:pt x="7858085" y="1659530"/>
                </a:lnTo>
                <a:lnTo>
                  <a:pt x="7879267" y="1670122"/>
                </a:lnTo>
                <a:lnTo>
                  <a:pt x="7900446" y="1670122"/>
                </a:lnTo>
                <a:cubicBezTo>
                  <a:pt x="7907508" y="1677181"/>
                  <a:pt x="7911038" y="1680711"/>
                  <a:pt x="7911038" y="1680711"/>
                </a:cubicBezTo>
                <a:cubicBezTo>
                  <a:pt x="7911038" y="1680711"/>
                  <a:pt x="7916332" y="1680711"/>
                  <a:pt x="7926923" y="1680711"/>
                </a:cubicBezTo>
                <a:cubicBezTo>
                  <a:pt x="7937513" y="1680711"/>
                  <a:pt x="7946338" y="1684242"/>
                  <a:pt x="7953398" y="1691301"/>
                </a:cubicBezTo>
                <a:cubicBezTo>
                  <a:pt x="7981640" y="1698362"/>
                  <a:pt x="8002821" y="1705422"/>
                  <a:pt x="8016942" y="1712482"/>
                </a:cubicBezTo>
                <a:lnTo>
                  <a:pt x="8027531" y="1723074"/>
                </a:lnTo>
                <a:cubicBezTo>
                  <a:pt x="8013412" y="1716013"/>
                  <a:pt x="8002821" y="1712482"/>
                  <a:pt x="7995760" y="1712482"/>
                </a:cubicBezTo>
                <a:cubicBezTo>
                  <a:pt x="7981640" y="1705422"/>
                  <a:pt x="7974579" y="1703657"/>
                  <a:pt x="7974579" y="1707187"/>
                </a:cubicBezTo>
                <a:cubicBezTo>
                  <a:pt x="7974579" y="1710718"/>
                  <a:pt x="7967519" y="1708953"/>
                  <a:pt x="7953398" y="1701893"/>
                </a:cubicBezTo>
                <a:cubicBezTo>
                  <a:pt x="7946338" y="1694832"/>
                  <a:pt x="7918098" y="1687772"/>
                  <a:pt x="7868675" y="1680711"/>
                </a:cubicBezTo>
                <a:cubicBezTo>
                  <a:pt x="7847494" y="1673651"/>
                  <a:pt x="7836904" y="1666591"/>
                  <a:pt x="7836904" y="1659530"/>
                </a:cubicBezTo>
                <a:close/>
                <a:moveTo>
                  <a:pt x="7476830" y="1659530"/>
                </a:moveTo>
                <a:cubicBezTo>
                  <a:pt x="7498011" y="1666591"/>
                  <a:pt x="7512130" y="1670122"/>
                  <a:pt x="7519192" y="1670122"/>
                </a:cubicBezTo>
                <a:lnTo>
                  <a:pt x="7519192" y="1659530"/>
                </a:lnTo>
                <a:cubicBezTo>
                  <a:pt x="7505072" y="1659530"/>
                  <a:pt x="7496245" y="1659530"/>
                  <a:pt x="7492716" y="1659530"/>
                </a:cubicBezTo>
                <a:cubicBezTo>
                  <a:pt x="7490951" y="1659530"/>
                  <a:pt x="7487861" y="1659530"/>
                  <a:pt x="7483450" y="1659530"/>
                </a:cubicBezTo>
                <a:close/>
                <a:moveTo>
                  <a:pt x="7296793" y="1659530"/>
                </a:moveTo>
                <a:lnTo>
                  <a:pt x="7286203" y="1670122"/>
                </a:lnTo>
                <a:cubicBezTo>
                  <a:pt x="7286203" y="1670122"/>
                  <a:pt x="7291498" y="1670122"/>
                  <a:pt x="7302088" y="1670122"/>
                </a:cubicBezTo>
                <a:cubicBezTo>
                  <a:pt x="7312678" y="1670122"/>
                  <a:pt x="7317974" y="1668357"/>
                  <a:pt x="7317974" y="1664826"/>
                </a:cubicBezTo>
                <a:cubicBezTo>
                  <a:pt x="7317974" y="1661295"/>
                  <a:pt x="7316208" y="1659530"/>
                  <a:pt x="7312678" y="1659530"/>
                </a:cubicBezTo>
                <a:cubicBezTo>
                  <a:pt x="7309149" y="1659530"/>
                  <a:pt x="7303854" y="1659530"/>
                  <a:pt x="7296793" y="1659530"/>
                </a:cubicBezTo>
                <a:close/>
                <a:moveTo>
                  <a:pt x="4490334" y="1659530"/>
                </a:moveTo>
                <a:lnTo>
                  <a:pt x="4490334" y="1670122"/>
                </a:lnTo>
                <a:lnTo>
                  <a:pt x="4500924" y="1670122"/>
                </a:lnTo>
                <a:cubicBezTo>
                  <a:pt x="4500924" y="1663061"/>
                  <a:pt x="4497394" y="1659530"/>
                  <a:pt x="4490334" y="1659530"/>
                </a:cubicBezTo>
                <a:close/>
                <a:moveTo>
                  <a:pt x="3219485" y="1659530"/>
                </a:moveTo>
                <a:cubicBezTo>
                  <a:pt x="3219485" y="1666591"/>
                  <a:pt x="3219485" y="1670122"/>
                  <a:pt x="3219485" y="1670122"/>
                </a:cubicBezTo>
                <a:lnTo>
                  <a:pt x="3230075" y="1670122"/>
                </a:lnTo>
                <a:close/>
                <a:moveTo>
                  <a:pt x="4003175" y="1648940"/>
                </a:moveTo>
                <a:lnTo>
                  <a:pt x="4024356" y="1648940"/>
                </a:lnTo>
                <a:lnTo>
                  <a:pt x="4024356" y="1659530"/>
                </a:lnTo>
                <a:cubicBezTo>
                  <a:pt x="4017296" y="1659530"/>
                  <a:pt x="4010236" y="1656001"/>
                  <a:pt x="4003175" y="1648940"/>
                </a:cubicBezTo>
                <a:close/>
                <a:moveTo>
                  <a:pt x="7512964" y="1644577"/>
                </a:moveTo>
                <a:lnTo>
                  <a:pt x="7509924" y="1647617"/>
                </a:lnTo>
                <a:cubicBezTo>
                  <a:pt x="7509044" y="1648499"/>
                  <a:pt x="7508601" y="1648940"/>
                  <a:pt x="7508601" y="1648940"/>
                </a:cubicBezTo>
                <a:close/>
                <a:moveTo>
                  <a:pt x="8030180" y="1643646"/>
                </a:moveTo>
                <a:cubicBezTo>
                  <a:pt x="8031945" y="1643646"/>
                  <a:pt x="8034592" y="1645411"/>
                  <a:pt x="8038123" y="1648940"/>
                </a:cubicBezTo>
                <a:lnTo>
                  <a:pt x="8027531" y="1648940"/>
                </a:lnTo>
                <a:cubicBezTo>
                  <a:pt x="8027531" y="1645411"/>
                  <a:pt x="8028414" y="1643646"/>
                  <a:pt x="8030180" y="1643646"/>
                </a:cubicBezTo>
                <a:close/>
                <a:moveTo>
                  <a:pt x="8154617" y="1638349"/>
                </a:moveTo>
                <a:lnTo>
                  <a:pt x="8175798" y="1648940"/>
                </a:lnTo>
                <a:cubicBezTo>
                  <a:pt x="8168737" y="1648940"/>
                  <a:pt x="8161677" y="1648940"/>
                  <a:pt x="8154617" y="1648940"/>
                </a:cubicBezTo>
                <a:close/>
                <a:moveTo>
                  <a:pt x="7275612" y="1638349"/>
                </a:moveTo>
                <a:cubicBezTo>
                  <a:pt x="7275612" y="1645410"/>
                  <a:pt x="7275612" y="1652470"/>
                  <a:pt x="7275612" y="1659530"/>
                </a:cubicBezTo>
                <a:lnTo>
                  <a:pt x="7296793" y="1648940"/>
                </a:lnTo>
                <a:cubicBezTo>
                  <a:pt x="7303854" y="1648940"/>
                  <a:pt x="7309149" y="1650705"/>
                  <a:pt x="7312678" y="1654235"/>
                </a:cubicBezTo>
                <a:cubicBezTo>
                  <a:pt x="7316208" y="1657766"/>
                  <a:pt x="7321504" y="1659530"/>
                  <a:pt x="7328564" y="1659530"/>
                </a:cubicBezTo>
                <a:cubicBezTo>
                  <a:pt x="7342684" y="1652470"/>
                  <a:pt x="7339155" y="1645410"/>
                  <a:pt x="7317974" y="1638349"/>
                </a:cubicBezTo>
                <a:lnTo>
                  <a:pt x="7296793" y="1638349"/>
                </a:lnTo>
                <a:close/>
                <a:moveTo>
                  <a:pt x="2859410" y="1638349"/>
                </a:moveTo>
                <a:cubicBezTo>
                  <a:pt x="2859410" y="1638349"/>
                  <a:pt x="2862941" y="1638349"/>
                  <a:pt x="2870002" y="1638349"/>
                </a:cubicBezTo>
                <a:cubicBezTo>
                  <a:pt x="2870002" y="1645410"/>
                  <a:pt x="2866471" y="1648940"/>
                  <a:pt x="2859410" y="1648940"/>
                </a:cubicBezTo>
                <a:close/>
                <a:moveTo>
                  <a:pt x="7717762" y="1633055"/>
                </a:moveTo>
                <a:cubicBezTo>
                  <a:pt x="7719528" y="1633055"/>
                  <a:pt x="7720409" y="1634820"/>
                  <a:pt x="7720409" y="1638349"/>
                </a:cubicBezTo>
                <a:cubicBezTo>
                  <a:pt x="7720409" y="1638349"/>
                  <a:pt x="7722175" y="1638349"/>
                  <a:pt x="7725704" y="1638349"/>
                </a:cubicBezTo>
                <a:cubicBezTo>
                  <a:pt x="7729234" y="1638349"/>
                  <a:pt x="7734530" y="1638349"/>
                  <a:pt x="7741590" y="1638349"/>
                </a:cubicBezTo>
                <a:lnTo>
                  <a:pt x="7762772" y="1648940"/>
                </a:lnTo>
                <a:lnTo>
                  <a:pt x="7741590" y="1648940"/>
                </a:lnTo>
                <a:lnTo>
                  <a:pt x="7709820" y="1638349"/>
                </a:lnTo>
                <a:cubicBezTo>
                  <a:pt x="7713350" y="1634820"/>
                  <a:pt x="7715998" y="1633055"/>
                  <a:pt x="7717762" y="1633055"/>
                </a:cubicBezTo>
                <a:close/>
                <a:moveTo>
                  <a:pt x="7634362" y="1630406"/>
                </a:moveTo>
                <a:cubicBezTo>
                  <a:pt x="7631716" y="1630406"/>
                  <a:pt x="7628626" y="1631290"/>
                  <a:pt x="7625096" y="1633055"/>
                </a:cubicBezTo>
                <a:cubicBezTo>
                  <a:pt x="7618034" y="1636584"/>
                  <a:pt x="7618034" y="1641880"/>
                  <a:pt x="7625096" y="1648940"/>
                </a:cubicBezTo>
                <a:lnTo>
                  <a:pt x="7646278" y="1638349"/>
                </a:lnTo>
                <a:cubicBezTo>
                  <a:pt x="7646278" y="1638349"/>
                  <a:pt x="7644511" y="1636584"/>
                  <a:pt x="7640982" y="1633055"/>
                </a:cubicBezTo>
                <a:cubicBezTo>
                  <a:pt x="7639217" y="1631290"/>
                  <a:pt x="7637010" y="1630406"/>
                  <a:pt x="7634362" y="1630406"/>
                </a:cubicBezTo>
                <a:close/>
                <a:moveTo>
                  <a:pt x="7762772" y="1627759"/>
                </a:moveTo>
                <a:lnTo>
                  <a:pt x="7773361" y="1627759"/>
                </a:lnTo>
                <a:cubicBezTo>
                  <a:pt x="7773361" y="1634820"/>
                  <a:pt x="7778656" y="1636584"/>
                  <a:pt x="7789248" y="1633055"/>
                </a:cubicBezTo>
                <a:cubicBezTo>
                  <a:pt x="7799838" y="1629524"/>
                  <a:pt x="7806898" y="1631290"/>
                  <a:pt x="7810428" y="1638349"/>
                </a:cubicBezTo>
                <a:cubicBezTo>
                  <a:pt x="7813957" y="1645410"/>
                  <a:pt x="7819253" y="1648940"/>
                  <a:pt x="7826313" y="1648940"/>
                </a:cubicBezTo>
                <a:lnTo>
                  <a:pt x="7830285" y="1648940"/>
                </a:lnTo>
                <a:cubicBezTo>
                  <a:pt x="7829403" y="1648940"/>
                  <a:pt x="7829844" y="1648940"/>
                  <a:pt x="7831609" y="1648940"/>
                </a:cubicBezTo>
                <a:lnTo>
                  <a:pt x="7836904" y="1648940"/>
                </a:lnTo>
                <a:lnTo>
                  <a:pt x="7826313" y="1659530"/>
                </a:lnTo>
                <a:lnTo>
                  <a:pt x="7805134" y="1648940"/>
                </a:lnTo>
                <a:cubicBezTo>
                  <a:pt x="7805134" y="1641880"/>
                  <a:pt x="7801604" y="1641880"/>
                  <a:pt x="7794542" y="1648940"/>
                </a:cubicBezTo>
                <a:lnTo>
                  <a:pt x="7794542" y="1638349"/>
                </a:lnTo>
                <a:cubicBezTo>
                  <a:pt x="7794542" y="1638349"/>
                  <a:pt x="7791012" y="1638349"/>
                  <a:pt x="7783952" y="1638349"/>
                </a:cubicBezTo>
                <a:cubicBezTo>
                  <a:pt x="7776892" y="1638349"/>
                  <a:pt x="7771596" y="1638349"/>
                  <a:pt x="7768067" y="1638349"/>
                </a:cubicBezTo>
                <a:cubicBezTo>
                  <a:pt x="7764538" y="1638349"/>
                  <a:pt x="7762772" y="1634820"/>
                  <a:pt x="7762772" y="1627759"/>
                </a:cubicBezTo>
                <a:close/>
                <a:moveTo>
                  <a:pt x="7582734" y="1617170"/>
                </a:moveTo>
                <a:lnTo>
                  <a:pt x="7582734" y="1627759"/>
                </a:lnTo>
                <a:cubicBezTo>
                  <a:pt x="7589794" y="1627759"/>
                  <a:pt x="7593326" y="1629524"/>
                  <a:pt x="7593326" y="1633055"/>
                </a:cubicBezTo>
                <a:cubicBezTo>
                  <a:pt x="7593326" y="1636584"/>
                  <a:pt x="7593326" y="1638349"/>
                  <a:pt x="7593326" y="1638349"/>
                </a:cubicBezTo>
                <a:cubicBezTo>
                  <a:pt x="7600386" y="1638349"/>
                  <a:pt x="7603915" y="1638349"/>
                  <a:pt x="7603915" y="1638349"/>
                </a:cubicBezTo>
                <a:close/>
                <a:moveTo>
                  <a:pt x="2774687" y="1617170"/>
                </a:moveTo>
                <a:lnTo>
                  <a:pt x="2774687" y="1627759"/>
                </a:lnTo>
                <a:cubicBezTo>
                  <a:pt x="2774687" y="1634820"/>
                  <a:pt x="2772923" y="1636584"/>
                  <a:pt x="2769392" y="1633055"/>
                </a:cubicBezTo>
                <a:cubicBezTo>
                  <a:pt x="2765863" y="1629524"/>
                  <a:pt x="2764097" y="1625995"/>
                  <a:pt x="2764097" y="1622464"/>
                </a:cubicBezTo>
                <a:cubicBezTo>
                  <a:pt x="2764097" y="1618934"/>
                  <a:pt x="2767627" y="1617170"/>
                  <a:pt x="2774687" y="1617170"/>
                </a:cubicBezTo>
                <a:close/>
                <a:moveTo>
                  <a:pt x="8022237" y="1606578"/>
                </a:moveTo>
                <a:cubicBezTo>
                  <a:pt x="8025767" y="1606578"/>
                  <a:pt x="8027531" y="1606578"/>
                  <a:pt x="8027531" y="1606578"/>
                </a:cubicBezTo>
                <a:cubicBezTo>
                  <a:pt x="8027531" y="1606578"/>
                  <a:pt x="8031061" y="1606578"/>
                  <a:pt x="8038123" y="1606578"/>
                </a:cubicBezTo>
                <a:lnTo>
                  <a:pt x="8080483" y="1617170"/>
                </a:lnTo>
                <a:cubicBezTo>
                  <a:pt x="8101664" y="1624228"/>
                  <a:pt x="8112254" y="1631290"/>
                  <a:pt x="8112254" y="1638349"/>
                </a:cubicBezTo>
                <a:lnTo>
                  <a:pt x="8101664" y="1638349"/>
                </a:lnTo>
                <a:close/>
                <a:moveTo>
                  <a:pt x="7529782" y="1606578"/>
                </a:moveTo>
                <a:lnTo>
                  <a:pt x="7529782" y="1617170"/>
                </a:lnTo>
                <a:cubicBezTo>
                  <a:pt x="7529782" y="1617170"/>
                  <a:pt x="7533312" y="1613639"/>
                  <a:pt x="7540374" y="1606578"/>
                </a:cubicBezTo>
                <a:close/>
                <a:moveTo>
                  <a:pt x="3145351" y="1606578"/>
                </a:moveTo>
                <a:lnTo>
                  <a:pt x="3166533" y="1606578"/>
                </a:lnTo>
                <a:lnTo>
                  <a:pt x="3166533" y="1617170"/>
                </a:lnTo>
                <a:cubicBezTo>
                  <a:pt x="3152412" y="1617170"/>
                  <a:pt x="3145351" y="1613639"/>
                  <a:pt x="3145351" y="1606578"/>
                </a:cubicBezTo>
                <a:close/>
                <a:moveTo>
                  <a:pt x="8610004" y="1595988"/>
                </a:moveTo>
                <a:cubicBezTo>
                  <a:pt x="8610004" y="1595988"/>
                  <a:pt x="8613533" y="1595988"/>
                  <a:pt x="8620595" y="1595988"/>
                </a:cubicBezTo>
                <a:lnTo>
                  <a:pt x="8641775" y="1595988"/>
                </a:lnTo>
                <a:lnTo>
                  <a:pt x="8652366" y="1595988"/>
                </a:lnTo>
                <a:cubicBezTo>
                  <a:pt x="8652366" y="1595988"/>
                  <a:pt x="8654131" y="1597753"/>
                  <a:pt x="8657660" y="1601283"/>
                </a:cubicBezTo>
                <a:cubicBezTo>
                  <a:pt x="8661189" y="1604814"/>
                  <a:pt x="8666487" y="1606578"/>
                  <a:pt x="8673545" y="1606578"/>
                </a:cubicBezTo>
                <a:cubicBezTo>
                  <a:pt x="8680607" y="1606578"/>
                  <a:pt x="8692962" y="1610109"/>
                  <a:pt x="8710613" y="1617170"/>
                </a:cubicBezTo>
                <a:cubicBezTo>
                  <a:pt x="8728264" y="1624228"/>
                  <a:pt x="8744149" y="1631290"/>
                  <a:pt x="8758270" y="1638349"/>
                </a:cubicBezTo>
                <a:cubicBezTo>
                  <a:pt x="8765332" y="1638349"/>
                  <a:pt x="8770626" y="1638349"/>
                  <a:pt x="8774155" y="1638349"/>
                </a:cubicBezTo>
                <a:cubicBezTo>
                  <a:pt x="8777685" y="1638349"/>
                  <a:pt x="8781217" y="1638349"/>
                  <a:pt x="8784747" y="1638349"/>
                </a:cubicBezTo>
                <a:cubicBezTo>
                  <a:pt x="8788276" y="1638349"/>
                  <a:pt x="8791807" y="1640114"/>
                  <a:pt x="8795336" y="1643645"/>
                </a:cubicBezTo>
                <a:cubicBezTo>
                  <a:pt x="8798866" y="1647176"/>
                  <a:pt x="8800632" y="1648940"/>
                  <a:pt x="8800632" y="1648940"/>
                </a:cubicBezTo>
                <a:lnTo>
                  <a:pt x="8821812" y="1670122"/>
                </a:lnTo>
                <a:cubicBezTo>
                  <a:pt x="8835932" y="1677181"/>
                  <a:pt x="8842993" y="1680711"/>
                  <a:pt x="8842993" y="1680711"/>
                </a:cubicBezTo>
                <a:lnTo>
                  <a:pt x="8800632" y="1680711"/>
                </a:lnTo>
                <a:lnTo>
                  <a:pt x="8768861" y="1659530"/>
                </a:lnTo>
                <a:cubicBezTo>
                  <a:pt x="8761799" y="1659530"/>
                  <a:pt x="8754740" y="1657766"/>
                  <a:pt x="8747679" y="1654235"/>
                </a:cubicBezTo>
                <a:cubicBezTo>
                  <a:pt x="8740620" y="1650705"/>
                  <a:pt x="8737089" y="1648940"/>
                  <a:pt x="8737089" y="1648940"/>
                </a:cubicBezTo>
                <a:cubicBezTo>
                  <a:pt x="8737089" y="1648940"/>
                  <a:pt x="8731793" y="1647176"/>
                  <a:pt x="8721203" y="1643645"/>
                </a:cubicBezTo>
                <a:cubicBezTo>
                  <a:pt x="8710613" y="1640114"/>
                  <a:pt x="8705318" y="1638349"/>
                  <a:pt x="8705318" y="1638349"/>
                </a:cubicBezTo>
                <a:cubicBezTo>
                  <a:pt x="8705318" y="1638349"/>
                  <a:pt x="8701788" y="1634820"/>
                  <a:pt x="8694728" y="1627759"/>
                </a:cubicBezTo>
                <a:cubicBezTo>
                  <a:pt x="8694728" y="1627759"/>
                  <a:pt x="8692962" y="1625995"/>
                  <a:pt x="8689432" y="1622464"/>
                </a:cubicBezTo>
                <a:cubicBezTo>
                  <a:pt x="8685903" y="1618934"/>
                  <a:pt x="8682372" y="1617170"/>
                  <a:pt x="8678843" y="1617170"/>
                </a:cubicBezTo>
                <a:cubicBezTo>
                  <a:pt x="8675313" y="1617170"/>
                  <a:pt x="8670016" y="1617170"/>
                  <a:pt x="8662957" y="1617170"/>
                </a:cubicBezTo>
                <a:cubicBezTo>
                  <a:pt x="8662957" y="1617170"/>
                  <a:pt x="8655895" y="1617170"/>
                  <a:pt x="8641775" y="1617170"/>
                </a:cubicBezTo>
                <a:cubicBezTo>
                  <a:pt x="8634714" y="1617170"/>
                  <a:pt x="8627655" y="1615403"/>
                  <a:pt x="8620595" y="1611874"/>
                </a:cubicBezTo>
                <a:cubicBezTo>
                  <a:pt x="8613533" y="1608343"/>
                  <a:pt x="8610004" y="1603047"/>
                  <a:pt x="8610004" y="1595988"/>
                </a:cubicBezTo>
                <a:close/>
                <a:moveTo>
                  <a:pt x="7900446" y="1595988"/>
                </a:moveTo>
                <a:lnTo>
                  <a:pt x="7911038" y="1595988"/>
                </a:lnTo>
                <a:lnTo>
                  <a:pt x="7911038" y="1606578"/>
                </a:lnTo>
                <a:cubicBezTo>
                  <a:pt x="7911038" y="1606578"/>
                  <a:pt x="7907508" y="1603047"/>
                  <a:pt x="7900446" y="1595988"/>
                </a:cubicBezTo>
                <a:close/>
                <a:moveTo>
                  <a:pt x="7720409" y="1595988"/>
                </a:moveTo>
                <a:cubicBezTo>
                  <a:pt x="7727471" y="1595988"/>
                  <a:pt x="7731000" y="1597753"/>
                  <a:pt x="7731000" y="1601283"/>
                </a:cubicBezTo>
                <a:cubicBezTo>
                  <a:pt x="7731000" y="1604814"/>
                  <a:pt x="7731000" y="1610109"/>
                  <a:pt x="7731000" y="1617170"/>
                </a:cubicBezTo>
                <a:lnTo>
                  <a:pt x="7731000" y="1627759"/>
                </a:lnTo>
                <a:cubicBezTo>
                  <a:pt x="7731000" y="1627759"/>
                  <a:pt x="7727471" y="1625995"/>
                  <a:pt x="7720409" y="1622464"/>
                </a:cubicBezTo>
                <a:cubicBezTo>
                  <a:pt x="7713348" y="1618934"/>
                  <a:pt x="7709820" y="1613639"/>
                  <a:pt x="7709820" y="1606578"/>
                </a:cubicBezTo>
                <a:close/>
                <a:moveTo>
                  <a:pt x="3463064" y="1595988"/>
                </a:moveTo>
                <a:cubicBezTo>
                  <a:pt x="3477184" y="1595988"/>
                  <a:pt x="3484244" y="1599518"/>
                  <a:pt x="3484244" y="1606578"/>
                </a:cubicBezTo>
                <a:cubicBezTo>
                  <a:pt x="3484244" y="1606578"/>
                  <a:pt x="3487776" y="1606578"/>
                  <a:pt x="3494834" y="1606578"/>
                </a:cubicBezTo>
                <a:cubicBezTo>
                  <a:pt x="3501895" y="1606578"/>
                  <a:pt x="3505426" y="1610109"/>
                  <a:pt x="3505426" y="1617170"/>
                </a:cubicBezTo>
                <a:cubicBezTo>
                  <a:pt x="3505426" y="1624228"/>
                  <a:pt x="3519546" y="1631290"/>
                  <a:pt x="3547788" y="1638349"/>
                </a:cubicBezTo>
                <a:cubicBezTo>
                  <a:pt x="3568968" y="1638349"/>
                  <a:pt x="3593680" y="1645410"/>
                  <a:pt x="3621920" y="1659530"/>
                </a:cubicBezTo>
                <a:cubicBezTo>
                  <a:pt x="3628980" y="1659530"/>
                  <a:pt x="3636040" y="1661295"/>
                  <a:pt x="3643100" y="1664826"/>
                </a:cubicBezTo>
                <a:cubicBezTo>
                  <a:pt x="3650161" y="1668357"/>
                  <a:pt x="3657222" y="1670122"/>
                  <a:pt x="3664282" y="1670122"/>
                </a:cubicBezTo>
                <a:lnTo>
                  <a:pt x="3738415" y="1701893"/>
                </a:lnTo>
                <a:lnTo>
                  <a:pt x="3717234" y="1701893"/>
                </a:lnTo>
                <a:cubicBezTo>
                  <a:pt x="3703113" y="1701893"/>
                  <a:pt x="3685463" y="1698362"/>
                  <a:pt x="3664282" y="1691301"/>
                </a:cubicBezTo>
                <a:lnTo>
                  <a:pt x="3611330" y="1670122"/>
                </a:lnTo>
                <a:cubicBezTo>
                  <a:pt x="3611330" y="1663061"/>
                  <a:pt x="3606034" y="1661295"/>
                  <a:pt x="3595444" y="1664826"/>
                </a:cubicBezTo>
                <a:cubicBezTo>
                  <a:pt x="3584853" y="1668357"/>
                  <a:pt x="3576028" y="1668357"/>
                  <a:pt x="3568968" y="1664826"/>
                </a:cubicBezTo>
                <a:cubicBezTo>
                  <a:pt x="3561908" y="1661295"/>
                  <a:pt x="3549552" y="1656001"/>
                  <a:pt x="3531901" y="1648940"/>
                </a:cubicBezTo>
                <a:cubicBezTo>
                  <a:pt x="3514251" y="1641880"/>
                  <a:pt x="3505426" y="1638349"/>
                  <a:pt x="3505426" y="1638349"/>
                </a:cubicBezTo>
                <a:cubicBezTo>
                  <a:pt x="3498365" y="1638349"/>
                  <a:pt x="3493070" y="1638349"/>
                  <a:pt x="3489540" y="1638349"/>
                </a:cubicBezTo>
                <a:cubicBezTo>
                  <a:pt x="3486009" y="1638349"/>
                  <a:pt x="3480714" y="1634820"/>
                  <a:pt x="3473655" y="1627759"/>
                </a:cubicBezTo>
                <a:cubicBezTo>
                  <a:pt x="3459534" y="1613639"/>
                  <a:pt x="3456004" y="1603047"/>
                  <a:pt x="3463064" y="1595988"/>
                </a:cubicBezTo>
                <a:close/>
                <a:moveTo>
                  <a:pt x="2732326" y="1595988"/>
                </a:moveTo>
                <a:lnTo>
                  <a:pt x="2753506" y="1606578"/>
                </a:lnTo>
                <a:cubicBezTo>
                  <a:pt x="2753506" y="1606578"/>
                  <a:pt x="2751742" y="1606578"/>
                  <a:pt x="2748211" y="1606578"/>
                </a:cubicBezTo>
                <a:cubicBezTo>
                  <a:pt x="2744681" y="1606578"/>
                  <a:pt x="2739385" y="1606578"/>
                  <a:pt x="2732326" y="1606578"/>
                </a:cubicBezTo>
                <a:close/>
                <a:moveTo>
                  <a:pt x="7402697" y="1585397"/>
                </a:moveTo>
                <a:cubicBezTo>
                  <a:pt x="7395636" y="1592458"/>
                  <a:pt x="7385047" y="1595988"/>
                  <a:pt x="7370926" y="1595988"/>
                </a:cubicBezTo>
                <a:lnTo>
                  <a:pt x="7360336" y="1595988"/>
                </a:lnTo>
                <a:cubicBezTo>
                  <a:pt x="7360336" y="1595988"/>
                  <a:pt x="7356806" y="1599518"/>
                  <a:pt x="7349745" y="1606578"/>
                </a:cubicBezTo>
                <a:lnTo>
                  <a:pt x="7360336" y="1606578"/>
                </a:lnTo>
                <a:cubicBezTo>
                  <a:pt x="7360336" y="1606578"/>
                  <a:pt x="7363866" y="1606578"/>
                  <a:pt x="7370926" y="1606578"/>
                </a:cubicBezTo>
                <a:lnTo>
                  <a:pt x="7392107" y="1606578"/>
                </a:lnTo>
                <a:cubicBezTo>
                  <a:pt x="7399168" y="1613639"/>
                  <a:pt x="7402697" y="1617170"/>
                  <a:pt x="7402697" y="1617170"/>
                </a:cubicBezTo>
                <a:lnTo>
                  <a:pt x="7402697" y="1595988"/>
                </a:lnTo>
                <a:close/>
                <a:moveTo>
                  <a:pt x="3929042" y="1574807"/>
                </a:moveTo>
                <a:cubicBezTo>
                  <a:pt x="3929042" y="1574807"/>
                  <a:pt x="3930806" y="1576572"/>
                  <a:pt x="3934338" y="1580103"/>
                </a:cubicBezTo>
                <a:cubicBezTo>
                  <a:pt x="3937868" y="1583632"/>
                  <a:pt x="3939633" y="1585397"/>
                  <a:pt x="3939633" y="1585397"/>
                </a:cubicBezTo>
                <a:lnTo>
                  <a:pt x="3939633" y="1574807"/>
                </a:lnTo>
                <a:close/>
                <a:moveTo>
                  <a:pt x="8547785" y="1568188"/>
                </a:moveTo>
                <a:cubicBezTo>
                  <a:pt x="8548668" y="1567306"/>
                  <a:pt x="8549991" y="1567747"/>
                  <a:pt x="8551756" y="1569512"/>
                </a:cubicBezTo>
                <a:cubicBezTo>
                  <a:pt x="8555285" y="1573043"/>
                  <a:pt x="8560582" y="1574807"/>
                  <a:pt x="8567641" y="1574807"/>
                </a:cubicBezTo>
                <a:lnTo>
                  <a:pt x="8578233" y="1585397"/>
                </a:lnTo>
                <a:lnTo>
                  <a:pt x="8557053" y="1585397"/>
                </a:lnTo>
                <a:lnTo>
                  <a:pt x="8546462" y="1574807"/>
                </a:lnTo>
                <a:cubicBezTo>
                  <a:pt x="8546462" y="1571278"/>
                  <a:pt x="8546903" y="1569071"/>
                  <a:pt x="8547785" y="1568188"/>
                </a:cubicBezTo>
                <a:close/>
                <a:moveTo>
                  <a:pt x="7455649" y="1564218"/>
                </a:moveTo>
                <a:cubicBezTo>
                  <a:pt x="7455649" y="1571276"/>
                  <a:pt x="7452120" y="1574807"/>
                  <a:pt x="7445059" y="1574807"/>
                </a:cubicBezTo>
                <a:lnTo>
                  <a:pt x="7445059" y="1585397"/>
                </a:lnTo>
                <a:lnTo>
                  <a:pt x="7476830" y="1574807"/>
                </a:lnTo>
                <a:cubicBezTo>
                  <a:pt x="7469770" y="1574807"/>
                  <a:pt x="7462711" y="1571276"/>
                  <a:pt x="7455649" y="1564218"/>
                </a:cubicBezTo>
                <a:close/>
                <a:moveTo>
                  <a:pt x="2933543" y="1564218"/>
                </a:moveTo>
                <a:lnTo>
                  <a:pt x="2954724" y="1564218"/>
                </a:lnTo>
                <a:cubicBezTo>
                  <a:pt x="2968845" y="1571276"/>
                  <a:pt x="2979435" y="1576572"/>
                  <a:pt x="2986495" y="1580103"/>
                </a:cubicBezTo>
                <a:cubicBezTo>
                  <a:pt x="2993556" y="1583632"/>
                  <a:pt x="3000616" y="1585397"/>
                  <a:pt x="3007676" y="1585397"/>
                </a:cubicBezTo>
                <a:cubicBezTo>
                  <a:pt x="3021797" y="1585397"/>
                  <a:pt x="3035918" y="1592458"/>
                  <a:pt x="3050039" y="1606578"/>
                </a:cubicBezTo>
                <a:lnTo>
                  <a:pt x="3060629" y="1606578"/>
                </a:lnTo>
                <a:cubicBezTo>
                  <a:pt x="3067689" y="1599518"/>
                  <a:pt x="3085339" y="1603047"/>
                  <a:pt x="3113581" y="1617170"/>
                </a:cubicBezTo>
                <a:cubicBezTo>
                  <a:pt x="3127701" y="1624228"/>
                  <a:pt x="3147116" y="1631290"/>
                  <a:pt x="3171829" y="1638349"/>
                </a:cubicBezTo>
                <a:cubicBezTo>
                  <a:pt x="3196539" y="1645410"/>
                  <a:pt x="3208895" y="1648940"/>
                  <a:pt x="3208895" y="1648940"/>
                </a:cubicBezTo>
                <a:lnTo>
                  <a:pt x="3251255" y="1659530"/>
                </a:lnTo>
                <a:lnTo>
                  <a:pt x="3261847" y="1659530"/>
                </a:lnTo>
                <a:lnTo>
                  <a:pt x="3272437" y="1659530"/>
                </a:lnTo>
                <a:cubicBezTo>
                  <a:pt x="3279497" y="1659530"/>
                  <a:pt x="3283027" y="1659530"/>
                  <a:pt x="3283027" y="1659530"/>
                </a:cubicBezTo>
                <a:lnTo>
                  <a:pt x="3304208" y="1670122"/>
                </a:lnTo>
                <a:lnTo>
                  <a:pt x="3357160" y="1691301"/>
                </a:lnTo>
                <a:cubicBezTo>
                  <a:pt x="3357160" y="1698362"/>
                  <a:pt x="3360690" y="1701893"/>
                  <a:pt x="3367751" y="1701893"/>
                </a:cubicBezTo>
                <a:cubicBezTo>
                  <a:pt x="3367751" y="1708953"/>
                  <a:pt x="3369516" y="1712482"/>
                  <a:pt x="3373046" y="1712482"/>
                </a:cubicBezTo>
                <a:cubicBezTo>
                  <a:pt x="3376577" y="1712482"/>
                  <a:pt x="3378341" y="1708953"/>
                  <a:pt x="3378341" y="1701893"/>
                </a:cubicBezTo>
                <a:cubicBezTo>
                  <a:pt x="3378341" y="1701893"/>
                  <a:pt x="3385401" y="1701893"/>
                  <a:pt x="3399522" y="1701893"/>
                </a:cubicBezTo>
                <a:cubicBezTo>
                  <a:pt x="3399522" y="1708953"/>
                  <a:pt x="3401287" y="1710718"/>
                  <a:pt x="3404817" y="1707187"/>
                </a:cubicBezTo>
                <a:cubicBezTo>
                  <a:pt x="3408347" y="1703657"/>
                  <a:pt x="3411876" y="1703657"/>
                  <a:pt x="3415408" y="1707187"/>
                </a:cubicBezTo>
                <a:cubicBezTo>
                  <a:pt x="3418938" y="1710718"/>
                  <a:pt x="3424232" y="1712482"/>
                  <a:pt x="3431293" y="1712482"/>
                </a:cubicBezTo>
                <a:cubicBezTo>
                  <a:pt x="3438353" y="1719543"/>
                  <a:pt x="3448943" y="1723074"/>
                  <a:pt x="3463064" y="1723074"/>
                </a:cubicBezTo>
                <a:cubicBezTo>
                  <a:pt x="3512486" y="1730133"/>
                  <a:pt x="3547788" y="1740724"/>
                  <a:pt x="3568968" y="1754845"/>
                </a:cubicBezTo>
                <a:cubicBezTo>
                  <a:pt x="3576028" y="1761905"/>
                  <a:pt x="3584853" y="1765434"/>
                  <a:pt x="3595444" y="1765434"/>
                </a:cubicBezTo>
                <a:cubicBezTo>
                  <a:pt x="3606034" y="1765434"/>
                  <a:pt x="3618390" y="1765434"/>
                  <a:pt x="3632511" y="1765434"/>
                </a:cubicBezTo>
                <a:cubicBezTo>
                  <a:pt x="3639571" y="1772495"/>
                  <a:pt x="3643100" y="1774261"/>
                  <a:pt x="3643100" y="1770730"/>
                </a:cubicBezTo>
                <a:cubicBezTo>
                  <a:pt x="3643100" y="1767199"/>
                  <a:pt x="3646632" y="1765434"/>
                  <a:pt x="3653692" y="1765434"/>
                </a:cubicBezTo>
                <a:cubicBezTo>
                  <a:pt x="3653692" y="1758374"/>
                  <a:pt x="3657222" y="1754845"/>
                  <a:pt x="3664282" y="1754845"/>
                </a:cubicBezTo>
                <a:cubicBezTo>
                  <a:pt x="3671342" y="1754845"/>
                  <a:pt x="3676636" y="1756609"/>
                  <a:pt x="3680167" y="1760140"/>
                </a:cubicBezTo>
                <a:cubicBezTo>
                  <a:pt x="3683698" y="1763670"/>
                  <a:pt x="3692523" y="1768965"/>
                  <a:pt x="3706644" y="1776026"/>
                </a:cubicBezTo>
                <a:lnTo>
                  <a:pt x="3717234" y="1786615"/>
                </a:lnTo>
                <a:cubicBezTo>
                  <a:pt x="3710174" y="1786615"/>
                  <a:pt x="3704879" y="1786615"/>
                  <a:pt x="3701348" y="1786615"/>
                </a:cubicBezTo>
                <a:cubicBezTo>
                  <a:pt x="3697818" y="1786615"/>
                  <a:pt x="3696052" y="1786615"/>
                  <a:pt x="3696052" y="1786615"/>
                </a:cubicBezTo>
                <a:lnTo>
                  <a:pt x="3696052" y="1797205"/>
                </a:lnTo>
                <a:cubicBezTo>
                  <a:pt x="3696052" y="1797205"/>
                  <a:pt x="3699584" y="1797205"/>
                  <a:pt x="3706644" y="1797205"/>
                </a:cubicBezTo>
                <a:cubicBezTo>
                  <a:pt x="3713703" y="1797205"/>
                  <a:pt x="3717234" y="1797205"/>
                  <a:pt x="3717234" y="1797205"/>
                </a:cubicBezTo>
                <a:cubicBezTo>
                  <a:pt x="3731354" y="1797205"/>
                  <a:pt x="3738415" y="1800736"/>
                  <a:pt x="3738415" y="1807797"/>
                </a:cubicBezTo>
                <a:cubicBezTo>
                  <a:pt x="3759596" y="1821917"/>
                  <a:pt x="3777246" y="1828978"/>
                  <a:pt x="3791367" y="1828978"/>
                </a:cubicBezTo>
                <a:cubicBezTo>
                  <a:pt x="3798427" y="1821917"/>
                  <a:pt x="3816078" y="1828978"/>
                  <a:pt x="3844319" y="1850157"/>
                </a:cubicBezTo>
                <a:cubicBezTo>
                  <a:pt x="3844319" y="1850157"/>
                  <a:pt x="3847850" y="1850157"/>
                  <a:pt x="3854908" y="1850157"/>
                </a:cubicBezTo>
                <a:cubicBezTo>
                  <a:pt x="3861969" y="1850157"/>
                  <a:pt x="3865500" y="1853688"/>
                  <a:pt x="3865500" y="1860749"/>
                </a:cubicBezTo>
                <a:lnTo>
                  <a:pt x="3876090" y="1860749"/>
                </a:lnTo>
                <a:cubicBezTo>
                  <a:pt x="3876090" y="1860749"/>
                  <a:pt x="3886681" y="1860749"/>
                  <a:pt x="3907860" y="1860749"/>
                </a:cubicBezTo>
                <a:cubicBezTo>
                  <a:pt x="3929042" y="1860749"/>
                  <a:pt x="3950223" y="1864279"/>
                  <a:pt x="3971404" y="1871338"/>
                </a:cubicBezTo>
                <a:lnTo>
                  <a:pt x="4003175" y="1871338"/>
                </a:lnTo>
                <a:cubicBezTo>
                  <a:pt x="4017296" y="1878399"/>
                  <a:pt x="4024356" y="1881930"/>
                  <a:pt x="4024356" y="1881930"/>
                </a:cubicBezTo>
                <a:cubicBezTo>
                  <a:pt x="4031416" y="1881930"/>
                  <a:pt x="4036710" y="1883694"/>
                  <a:pt x="4040242" y="1887224"/>
                </a:cubicBezTo>
                <a:cubicBezTo>
                  <a:pt x="4043772" y="1890755"/>
                  <a:pt x="4049066" y="1892520"/>
                  <a:pt x="4056127" y="1892520"/>
                </a:cubicBezTo>
                <a:lnTo>
                  <a:pt x="4077308" y="1881930"/>
                </a:lnTo>
                <a:cubicBezTo>
                  <a:pt x="4070248" y="1874869"/>
                  <a:pt x="4063188" y="1871338"/>
                  <a:pt x="4056127" y="1871338"/>
                </a:cubicBezTo>
                <a:cubicBezTo>
                  <a:pt x="4056127" y="1864279"/>
                  <a:pt x="4063188" y="1864279"/>
                  <a:pt x="4077308" y="1871338"/>
                </a:cubicBezTo>
                <a:cubicBezTo>
                  <a:pt x="4091429" y="1878399"/>
                  <a:pt x="4102018" y="1881930"/>
                  <a:pt x="4109079" y="1881930"/>
                </a:cubicBezTo>
                <a:cubicBezTo>
                  <a:pt x="4102018" y="1881930"/>
                  <a:pt x="4098489" y="1881930"/>
                  <a:pt x="4098489" y="1881930"/>
                </a:cubicBezTo>
                <a:cubicBezTo>
                  <a:pt x="4091429" y="1888989"/>
                  <a:pt x="4087898" y="1892520"/>
                  <a:pt x="4087898" y="1892520"/>
                </a:cubicBezTo>
                <a:cubicBezTo>
                  <a:pt x="4087898" y="1892520"/>
                  <a:pt x="4091429" y="1896050"/>
                  <a:pt x="4098489" y="1903111"/>
                </a:cubicBezTo>
                <a:lnTo>
                  <a:pt x="4109079" y="1913701"/>
                </a:lnTo>
                <a:lnTo>
                  <a:pt x="4119669" y="1924290"/>
                </a:lnTo>
                <a:cubicBezTo>
                  <a:pt x="4119669" y="1931351"/>
                  <a:pt x="4130260" y="1934882"/>
                  <a:pt x="4151441" y="1934882"/>
                </a:cubicBezTo>
                <a:cubicBezTo>
                  <a:pt x="4172621" y="1934882"/>
                  <a:pt x="4190272" y="1934882"/>
                  <a:pt x="4204393" y="1934882"/>
                </a:cubicBezTo>
                <a:cubicBezTo>
                  <a:pt x="4218514" y="1934882"/>
                  <a:pt x="4230868" y="1936646"/>
                  <a:pt x="4241460" y="1940176"/>
                </a:cubicBezTo>
                <a:cubicBezTo>
                  <a:pt x="4252050" y="1943707"/>
                  <a:pt x="4257345" y="1949002"/>
                  <a:pt x="4257345" y="1956063"/>
                </a:cubicBezTo>
                <a:cubicBezTo>
                  <a:pt x="4264404" y="1956063"/>
                  <a:pt x="4274996" y="1956063"/>
                  <a:pt x="4289116" y="1956063"/>
                </a:cubicBezTo>
                <a:lnTo>
                  <a:pt x="4278526" y="1945472"/>
                </a:lnTo>
                <a:cubicBezTo>
                  <a:pt x="4278526" y="1945472"/>
                  <a:pt x="4282056" y="1945472"/>
                  <a:pt x="4289116" y="1945472"/>
                </a:cubicBezTo>
                <a:cubicBezTo>
                  <a:pt x="4296176" y="1945472"/>
                  <a:pt x="4299706" y="1945472"/>
                  <a:pt x="4299706" y="1945472"/>
                </a:cubicBezTo>
                <a:cubicBezTo>
                  <a:pt x="4299706" y="1938411"/>
                  <a:pt x="4301470" y="1936646"/>
                  <a:pt x="4305002" y="1940176"/>
                </a:cubicBezTo>
                <a:cubicBezTo>
                  <a:pt x="4308532" y="1943707"/>
                  <a:pt x="4313826" y="1945472"/>
                  <a:pt x="4320887" y="1945472"/>
                </a:cubicBezTo>
                <a:cubicBezTo>
                  <a:pt x="4335008" y="1952532"/>
                  <a:pt x="4345598" y="1959592"/>
                  <a:pt x="4352658" y="1966653"/>
                </a:cubicBezTo>
                <a:cubicBezTo>
                  <a:pt x="4359718" y="1966653"/>
                  <a:pt x="4366778" y="1966653"/>
                  <a:pt x="4373839" y="1966653"/>
                </a:cubicBezTo>
                <a:cubicBezTo>
                  <a:pt x="4380900" y="1966653"/>
                  <a:pt x="4387960" y="1966653"/>
                  <a:pt x="4395020" y="1966653"/>
                </a:cubicBezTo>
                <a:lnTo>
                  <a:pt x="4416202" y="1977242"/>
                </a:lnTo>
                <a:cubicBezTo>
                  <a:pt x="4416202" y="1977242"/>
                  <a:pt x="4409141" y="1979007"/>
                  <a:pt x="4395020" y="1982538"/>
                </a:cubicBezTo>
                <a:cubicBezTo>
                  <a:pt x="4380900" y="1986069"/>
                  <a:pt x="4370310" y="1984303"/>
                  <a:pt x="4363249" y="1977242"/>
                </a:cubicBezTo>
                <a:cubicBezTo>
                  <a:pt x="4349128" y="1970184"/>
                  <a:pt x="4335008" y="1966653"/>
                  <a:pt x="4320887" y="1966653"/>
                </a:cubicBezTo>
                <a:lnTo>
                  <a:pt x="4289116" y="1977242"/>
                </a:lnTo>
                <a:cubicBezTo>
                  <a:pt x="4274996" y="1984303"/>
                  <a:pt x="4267935" y="1984303"/>
                  <a:pt x="4267935" y="1977242"/>
                </a:cubicBezTo>
                <a:cubicBezTo>
                  <a:pt x="4267935" y="1970184"/>
                  <a:pt x="4264404" y="1966653"/>
                  <a:pt x="4257345" y="1966653"/>
                </a:cubicBezTo>
                <a:cubicBezTo>
                  <a:pt x="4257345" y="1973713"/>
                  <a:pt x="4264404" y="1984303"/>
                  <a:pt x="4278526" y="1998424"/>
                </a:cubicBezTo>
                <a:lnTo>
                  <a:pt x="4299706" y="2009015"/>
                </a:lnTo>
                <a:lnTo>
                  <a:pt x="4342068" y="2009015"/>
                </a:lnTo>
                <a:cubicBezTo>
                  <a:pt x="4342068" y="2001954"/>
                  <a:pt x="4342068" y="1998424"/>
                  <a:pt x="4342068" y="1998424"/>
                </a:cubicBezTo>
                <a:cubicBezTo>
                  <a:pt x="4356189" y="1998424"/>
                  <a:pt x="4377370" y="2009015"/>
                  <a:pt x="4405610" y="2030194"/>
                </a:cubicBezTo>
                <a:cubicBezTo>
                  <a:pt x="4426791" y="2037255"/>
                  <a:pt x="4437382" y="2039021"/>
                  <a:pt x="4437382" y="2035490"/>
                </a:cubicBezTo>
                <a:cubicBezTo>
                  <a:pt x="4437382" y="2031959"/>
                  <a:pt x="4444442" y="2030194"/>
                  <a:pt x="4458562" y="2030194"/>
                </a:cubicBezTo>
                <a:cubicBezTo>
                  <a:pt x="4472683" y="2030194"/>
                  <a:pt x="4486804" y="2033725"/>
                  <a:pt x="4500924" y="2040786"/>
                </a:cubicBezTo>
                <a:cubicBezTo>
                  <a:pt x="4507984" y="2040786"/>
                  <a:pt x="4515045" y="2040786"/>
                  <a:pt x="4522106" y="2040786"/>
                </a:cubicBezTo>
                <a:lnTo>
                  <a:pt x="4490334" y="2019605"/>
                </a:lnTo>
                <a:cubicBezTo>
                  <a:pt x="4469154" y="2019605"/>
                  <a:pt x="4462093" y="2017840"/>
                  <a:pt x="4469154" y="2014309"/>
                </a:cubicBezTo>
                <a:cubicBezTo>
                  <a:pt x="4476214" y="2010780"/>
                  <a:pt x="4483274" y="2010780"/>
                  <a:pt x="4490334" y="2014309"/>
                </a:cubicBezTo>
                <a:cubicBezTo>
                  <a:pt x="4497394" y="2017840"/>
                  <a:pt x="4500924" y="2016074"/>
                  <a:pt x="4500924" y="2009015"/>
                </a:cubicBezTo>
                <a:cubicBezTo>
                  <a:pt x="4500924" y="2001954"/>
                  <a:pt x="4504454" y="1998424"/>
                  <a:pt x="4511514" y="1998424"/>
                </a:cubicBezTo>
                <a:lnTo>
                  <a:pt x="4522106" y="2009015"/>
                </a:lnTo>
                <a:lnTo>
                  <a:pt x="4522106" y="2019605"/>
                </a:lnTo>
                <a:lnTo>
                  <a:pt x="4543286" y="2030194"/>
                </a:lnTo>
                <a:cubicBezTo>
                  <a:pt x="4543286" y="2037255"/>
                  <a:pt x="4545051" y="2040786"/>
                  <a:pt x="4548580" y="2040786"/>
                </a:cubicBezTo>
                <a:cubicBezTo>
                  <a:pt x="4552112" y="2040786"/>
                  <a:pt x="4553876" y="2040786"/>
                  <a:pt x="4553876" y="2040786"/>
                </a:cubicBezTo>
                <a:cubicBezTo>
                  <a:pt x="4553876" y="2040786"/>
                  <a:pt x="4555641" y="2042550"/>
                  <a:pt x="4559172" y="2046080"/>
                </a:cubicBezTo>
                <a:cubicBezTo>
                  <a:pt x="4562702" y="2049611"/>
                  <a:pt x="4564468" y="2051376"/>
                  <a:pt x="4564468" y="2051376"/>
                </a:cubicBezTo>
                <a:lnTo>
                  <a:pt x="4532695" y="2051376"/>
                </a:lnTo>
                <a:lnTo>
                  <a:pt x="4522106" y="2061967"/>
                </a:lnTo>
                <a:cubicBezTo>
                  <a:pt x="4522106" y="2069026"/>
                  <a:pt x="4522106" y="2072557"/>
                  <a:pt x="4522106" y="2072557"/>
                </a:cubicBezTo>
                <a:lnTo>
                  <a:pt x="4532695" y="2083146"/>
                </a:lnTo>
                <a:cubicBezTo>
                  <a:pt x="4539756" y="2083146"/>
                  <a:pt x="4550347" y="2086677"/>
                  <a:pt x="4564468" y="2093738"/>
                </a:cubicBezTo>
                <a:lnTo>
                  <a:pt x="4606828" y="2093738"/>
                </a:lnTo>
                <a:cubicBezTo>
                  <a:pt x="4606828" y="2086677"/>
                  <a:pt x="4603299" y="2083146"/>
                  <a:pt x="4596238" y="2083146"/>
                </a:cubicBezTo>
                <a:lnTo>
                  <a:pt x="4606828" y="2083146"/>
                </a:lnTo>
                <a:cubicBezTo>
                  <a:pt x="4620949" y="2090207"/>
                  <a:pt x="4620949" y="2097267"/>
                  <a:pt x="4606828" y="2104328"/>
                </a:cubicBezTo>
                <a:lnTo>
                  <a:pt x="4617420" y="2114919"/>
                </a:lnTo>
                <a:lnTo>
                  <a:pt x="4637592" y="2113910"/>
                </a:lnTo>
                <a:lnTo>
                  <a:pt x="4628010" y="2104328"/>
                </a:lnTo>
                <a:lnTo>
                  <a:pt x="4649190" y="2104328"/>
                </a:lnTo>
                <a:lnTo>
                  <a:pt x="4639715" y="2113805"/>
                </a:lnTo>
                <a:lnTo>
                  <a:pt x="4643895" y="2113594"/>
                </a:lnTo>
                <a:cubicBezTo>
                  <a:pt x="4650955" y="2112713"/>
                  <a:pt x="4656251" y="2111389"/>
                  <a:pt x="4659780" y="2109623"/>
                </a:cubicBezTo>
                <a:cubicBezTo>
                  <a:pt x="4666840" y="2106092"/>
                  <a:pt x="4673901" y="2107858"/>
                  <a:pt x="4680962" y="2114919"/>
                </a:cubicBezTo>
                <a:cubicBezTo>
                  <a:pt x="4688022" y="2121978"/>
                  <a:pt x="4695082" y="2125509"/>
                  <a:pt x="4702142" y="2125509"/>
                </a:cubicBezTo>
                <a:lnTo>
                  <a:pt x="4733914" y="2146690"/>
                </a:lnTo>
                <a:lnTo>
                  <a:pt x="4765684" y="2157280"/>
                </a:lnTo>
                <a:cubicBezTo>
                  <a:pt x="4786866" y="2157280"/>
                  <a:pt x="4804517" y="2159044"/>
                  <a:pt x="4818636" y="2162575"/>
                </a:cubicBezTo>
                <a:cubicBezTo>
                  <a:pt x="4832757" y="2166106"/>
                  <a:pt x="4843348" y="2167871"/>
                  <a:pt x="4850408" y="2167871"/>
                </a:cubicBezTo>
                <a:cubicBezTo>
                  <a:pt x="4857469" y="2174930"/>
                  <a:pt x="4857469" y="2181992"/>
                  <a:pt x="4850408" y="2189051"/>
                </a:cubicBezTo>
                <a:cubicBezTo>
                  <a:pt x="4850408" y="2189051"/>
                  <a:pt x="4846878" y="2187286"/>
                  <a:pt x="4839818" y="2183756"/>
                </a:cubicBezTo>
                <a:cubicBezTo>
                  <a:pt x="4832757" y="2180225"/>
                  <a:pt x="4825696" y="2178461"/>
                  <a:pt x="4818636" y="2178461"/>
                </a:cubicBezTo>
                <a:lnTo>
                  <a:pt x="4776276" y="2167871"/>
                </a:lnTo>
                <a:cubicBezTo>
                  <a:pt x="4762155" y="2153750"/>
                  <a:pt x="4730384" y="2146690"/>
                  <a:pt x="4680962" y="2146690"/>
                </a:cubicBezTo>
                <a:cubicBezTo>
                  <a:pt x="4673901" y="2146690"/>
                  <a:pt x="4666840" y="2144925"/>
                  <a:pt x="4659780" y="2141394"/>
                </a:cubicBezTo>
                <a:cubicBezTo>
                  <a:pt x="4652720" y="2137863"/>
                  <a:pt x="4649190" y="2136099"/>
                  <a:pt x="4649190" y="2136099"/>
                </a:cubicBezTo>
                <a:cubicBezTo>
                  <a:pt x="4649190" y="2136099"/>
                  <a:pt x="4633305" y="2132569"/>
                  <a:pt x="4601532" y="2125509"/>
                </a:cubicBezTo>
                <a:cubicBezTo>
                  <a:pt x="4569762" y="2118448"/>
                  <a:pt x="4537991" y="2111388"/>
                  <a:pt x="4506220" y="2104328"/>
                </a:cubicBezTo>
                <a:cubicBezTo>
                  <a:pt x="4474449" y="2097267"/>
                  <a:pt x="4455032" y="2090207"/>
                  <a:pt x="4447972" y="2083146"/>
                </a:cubicBezTo>
                <a:cubicBezTo>
                  <a:pt x="4426791" y="2076088"/>
                  <a:pt x="4412670" y="2072557"/>
                  <a:pt x="4405610" y="2072557"/>
                </a:cubicBezTo>
                <a:cubicBezTo>
                  <a:pt x="4398550" y="2072557"/>
                  <a:pt x="4391490" y="2069026"/>
                  <a:pt x="4384430" y="2061967"/>
                </a:cubicBezTo>
                <a:lnTo>
                  <a:pt x="4352658" y="2051376"/>
                </a:lnTo>
                <a:cubicBezTo>
                  <a:pt x="4345598" y="2051376"/>
                  <a:pt x="4336772" y="2049611"/>
                  <a:pt x="4326182" y="2046080"/>
                </a:cubicBezTo>
                <a:cubicBezTo>
                  <a:pt x="4315592" y="2042550"/>
                  <a:pt x="4303237" y="2039021"/>
                  <a:pt x="4289116" y="2035490"/>
                </a:cubicBezTo>
                <a:cubicBezTo>
                  <a:pt x="4274996" y="2031959"/>
                  <a:pt x="4259110" y="2026665"/>
                  <a:pt x="4241460" y="2019605"/>
                </a:cubicBezTo>
                <a:cubicBezTo>
                  <a:pt x="4223808" y="2012544"/>
                  <a:pt x="4209688" y="2007250"/>
                  <a:pt x="4199098" y="2003719"/>
                </a:cubicBezTo>
                <a:cubicBezTo>
                  <a:pt x="4188508" y="2000188"/>
                  <a:pt x="4179682" y="1996659"/>
                  <a:pt x="4172621" y="1993128"/>
                </a:cubicBezTo>
                <a:cubicBezTo>
                  <a:pt x="4165562" y="1989598"/>
                  <a:pt x="4158500" y="1986069"/>
                  <a:pt x="4151441" y="1982538"/>
                </a:cubicBezTo>
                <a:cubicBezTo>
                  <a:pt x="4144381" y="1979007"/>
                  <a:pt x="4133791" y="1977242"/>
                  <a:pt x="4119669" y="1977242"/>
                </a:cubicBezTo>
                <a:cubicBezTo>
                  <a:pt x="4098489" y="1970184"/>
                  <a:pt x="4084368" y="1964888"/>
                  <a:pt x="4077308" y="1961357"/>
                </a:cubicBezTo>
                <a:cubicBezTo>
                  <a:pt x="4070248" y="1957828"/>
                  <a:pt x="4063188" y="1956063"/>
                  <a:pt x="4056127" y="1956063"/>
                </a:cubicBezTo>
                <a:cubicBezTo>
                  <a:pt x="4027886" y="1949002"/>
                  <a:pt x="4003175" y="1943707"/>
                  <a:pt x="3981994" y="1940176"/>
                </a:cubicBezTo>
                <a:cubicBezTo>
                  <a:pt x="3960812" y="1936646"/>
                  <a:pt x="3946692" y="1931351"/>
                  <a:pt x="3939633" y="1924290"/>
                </a:cubicBezTo>
                <a:cubicBezTo>
                  <a:pt x="3932572" y="1910170"/>
                  <a:pt x="3907860" y="1899580"/>
                  <a:pt x="3865500" y="1892520"/>
                </a:cubicBezTo>
                <a:cubicBezTo>
                  <a:pt x="3858440" y="1892520"/>
                  <a:pt x="3854908" y="1888989"/>
                  <a:pt x="3854908" y="1881930"/>
                </a:cubicBezTo>
                <a:cubicBezTo>
                  <a:pt x="3847850" y="1881930"/>
                  <a:pt x="3840788" y="1880165"/>
                  <a:pt x="3833728" y="1876634"/>
                </a:cubicBezTo>
                <a:cubicBezTo>
                  <a:pt x="3826668" y="1873103"/>
                  <a:pt x="3819607" y="1871338"/>
                  <a:pt x="3812548" y="1871338"/>
                </a:cubicBezTo>
                <a:cubicBezTo>
                  <a:pt x="3784306" y="1864279"/>
                  <a:pt x="3756065" y="1857218"/>
                  <a:pt x="3727824" y="1850157"/>
                </a:cubicBezTo>
                <a:cubicBezTo>
                  <a:pt x="3699584" y="1843098"/>
                  <a:pt x="3669578" y="1834272"/>
                  <a:pt x="3637805" y="1823682"/>
                </a:cubicBezTo>
                <a:cubicBezTo>
                  <a:pt x="3606034" y="1813092"/>
                  <a:pt x="3583088" y="1804266"/>
                  <a:pt x="3568968" y="1797205"/>
                </a:cubicBezTo>
                <a:cubicBezTo>
                  <a:pt x="3554847" y="1790146"/>
                  <a:pt x="3544257" y="1786615"/>
                  <a:pt x="3537196" y="1786615"/>
                </a:cubicBezTo>
                <a:lnTo>
                  <a:pt x="3494834" y="1776026"/>
                </a:lnTo>
                <a:cubicBezTo>
                  <a:pt x="3473655" y="1768965"/>
                  <a:pt x="3459534" y="1765434"/>
                  <a:pt x="3452474" y="1765434"/>
                </a:cubicBezTo>
                <a:cubicBezTo>
                  <a:pt x="3445413" y="1765434"/>
                  <a:pt x="3424232" y="1758374"/>
                  <a:pt x="3388931" y="1744253"/>
                </a:cubicBezTo>
                <a:cubicBezTo>
                  <a:pt x="3374810" y="1744253"/>
                  <a:pt x="3360690" y="1740724"/>
                  <a:pt x="3346570" y="1733663"/>
                </a:cubicBezTo>
                <a:cubicBezTo>
                  <a:pt x="3332449" y="1726603"/>
                  <a:pt x="3321858" y="1723074"/>
                  <a:pt x="3314799" y="1723074"/>
                </a:cubicBezTo>
                <a:cubicBezTo>
                  <a:pt x="3293618" y="1716013"/>
                  <a:pt x="3275967" y="1708953"/>
                  <a:pt x="3261847" y="1701893"/>
                </a:cubicBezTo>
                <a:cubicBezTo>
                  <a:pt x="3247725" y="1694832"/>
                  <a:pt x="3224781" y="1687772"/>
                  <a:pt x="3193008" y="1680711"/>
                </a:cubicBezTo>
                <a:cubicBezTo>
                  <a:pt x="3161237" y="1673651"/>
                  <a:pt x="3134762" y="1663061"/>
                  <a:pt x="3113581" y="1648940"/>
                </a:cubicBezTo>
                <a:lnTo>
                  <a:pt x="3081810" y="1638349"/>
                </a:lnTo>
                <a:lnTo>
                  <a:pt x="3081810" y="1627759"/>
                </a:lnTo>
                <a:cubicBezTo>
                  <a:pt x="3081810" y="1620699"/>
                  <a:pt x="3067689" y="1617170"/>
                  <a:pt x="3039447" y="1617170"/>
                </a:cubicBezTo>
                <a:cubicBezTo>
                  <a:pt x="3032387" y="1617170"/>
                  <a:pt x="3025327" y="1617170"/>
                  <a:pt x="3018266" y="1617170"/>
                </a:cubicBezTo>
                <a:cubicBezTo>
                  <a:pt x="3011207" y="1617170"/>
                  <a:pt x="3000616" y="1617170"/>
                  <a:pt x="2986495" y="1617170"/>
                </a:cubicBezTo>
                <a:cubicBezTo>
                  <a:pt x="2965314" y="1610109"/>
                  <a:pt x="2951194" y="1604814"/>
                  <a:pt x="2944134" y="1601283"/>
                </a:cubicBezTo>
                <a:cubicBezTo>
                  <a:pt x="2937074" y="1597753"/>
                  <a:pt x="2933543" y="1592458"/>
                  <a:pt x="2933543" y="1585397"/>
                </a:cubicBezTo>
                <a:close/>
                <a:moveTo>
                  <a:pt x="2868489" y="1562705"/>
                </a:moveTo>
                <a:lnTo>
                  <a:pt x="2880591" y="1564218"/>
                </a:lnTo>
                <a:cubicBezTo>
                  <a:pt x="2880591" y="1564218"/>
                  <a:pt x="2877061" y="1564218"/>
                  <a:pt x="2870002" y="1564218"/>
                </a:cubicBezTo>
                <a:close/>
                <a:moveTo>
                  <a:pt x="7423878" y="1553626"/>
                </a:moveTo>
                <a:cubicBezTo>
                  <a:pt x="7423878" y="1560687"/>
                  <a:pt x="7423878" y="1564218"/>
                  <a:pt x="7423878" y="1564218"/>
                </a:cubicBezTo>
                <a:cubicBezTo>
                  <a:pt x="7423878" y="1571276"/>
                  <a:pt x="7423878" y="1574807"/>
                  <a:pt x="7423878" y="1574807"/>
                </a:cubicBezTo>
                <a:cubicBezTo>
                  <a:pt x="7430938" y="1574807"/>
                  <a:pt x="7434468" y="1574807"/>
                  <a:pt x="7434468" y="1574807"/>
                </a:cubicBezTo>
                <a:cubicBezTo>
                  <a:pt x="7434468" y="1574807"/>
                  <a:pt x="7434468" y="1571276"/>
                  <a:pt x="7434468" y="1564218"/>
                </a:cubicBezTo>
                <a:close/>
                <a:moveTo>
                  <a:pt x="7349745" y="1553626"/>
                </a:moveTo>
                <a:cubicBezTo>
                  <a:pt x="7349745" y="1553626"/>
                  <a:pt x="7349745" y="1557157"/>
                  <a:pt x="7349745" y="1564218"/>
                </a:cubicBezTo>
                <a:cubicBezTo>
                  <a:pt x="7356806" y="1571276"/>
                  <a:pt x="7349745" y="1574807"/>
                  <a:pt x="7328564" y="1574807"/>
                </a:cubicBezTo>
                <a:cubicBezTo>
                  <a:pt x="7321504" y="1574807"/>
                  <a:pt x="7317974" y="1576572"/>
                  <a:pt x="7317974" y="1580103"/>
                </a:cubicBezTo>
                <a:cubicBezTo>
                  <a:pt x="7317974" y="1583632"/>
                  <a:pt x="7312678" y="1585397"/>
                  <a:pt x="7302088" y="1585397"/>
                </a:cubicBezTo>
                <a:cubicBezTo>
                  <a:pt x="7291498" y="1585397"/>
                  <a:pt x="7286203" y="1583632"/>
                  <a:pt x="7286203" y="1580103"/>
                </a:cubicBezTo>
                <a:cubicBezTo>
                  <a:pt x="7286203" y="1576572"/>
                  <a:pt x="7280908" y="1574807"/>
                  <a:pt x="7270318" y="1574807"/>
                </a:cubicBezTo>
                <a:cubicBezTo>
                  <a:pt x="7259726" y="1574807"/>
                  <a:pt x="7254432" y="1571276"/>
                  <a:pt x="7254432" y="1564218"/>
                </a:cubicBezTo>
                <a:lnTo>
                  <a:pt x="7254432" y="1574807"/>
                </a:lnTo>
                <a:cubicBezTo>
                  <a:pt x="7254432" y="1581868"/>
                  <a:pt x="7257962" y="1585397"/>
                  <a:pt x="7265022" y="1585397"/>
                </a:cubicBezTo>
                <a:cubicBezTo>
                  <a:pt x="7279142" y="1592458"/>
                  <a:pt x="7291498" y="1595988"/>
                  <a:pt x="7302088" y="1595988"/>
                </a:cubicBezTo>
                <a:cubicBezTo>
                  <a:pt x="7312678" y="1595988"/>
                  <a:pt x="7319740" y="1594224"/>
                  <a:pt x="7323270" y="1590693"/>
                </a:cubicBezTo>
                <a:cubicBezTo>
                  <a:pt x="7326799" y="1587162"/>
                  <a:pt x="7332094" y="1585397"/>
                  <a:pt x="7339155" y="1585397"/>
                </a:cubicBezTo>
                <a:cubicBezTo>
                  <a:pt x="7367396" y="1585397"/>
                  <a:pt x="7374456" y="1578338"/>
                  <a:pt x="7360336" y="1564218"/>
                </a:cubicBezTo>
                <a:cubicBezTo>
                  <a:pt x="7353274" y="1557157"/>
                  <a:pt x="7349745" y="1553626"/>
                  <a:pt x="7349745" y="1553626"/>
                </a:cubicBezTo>
                <a:close/>
                <a:moveTo>
                  <a:pt x="7286203" y="1553626"/>
                </a:moveTo>
                <a:lnTo>
                  <a:pt x="7275612" y="1564218"/>
                </a:lnTo>
                <a:cubicBezTo>
                  <a:pt x="7275612" y="1564218"/>
                  <a:pt x="7279142" y="1564218"/>
                  <a:pt x="7286203" y="1564218"/>
                </a:cubicBezTo>
                <a:cubicBezTo>
                  <a:pt x="7293264" y="1564218"/>
                  <a:pt x="7296793" y="1564218"/>
                  <a:pt x="7296793" y="1564218"/>
                </a:cubicBezTo>
                <a:close/>
                <a:moveTo>
                  <a:pt x="3791367" y="1553626"/>
                </a:moveTo>
                <a:cubicBezTo>
                  <a:pt x="3791367" y="1553626"/>
                  <a:pt x="3794898" y="1557157"/>
                  <a:pt x="3801956" y="1564218"/>
                </a:cubicBezTo>
                <a:lnTo>
                  <a:pt x="3823138" y="1553626"/>
                </a:lnTo>
                <a:close/>
                <a:moveTo>
                  <a:pt x="2562879" y="1553626"/>
                </a:moveTo>
                <a:lnTo>
                  <a:pt x="2658193" y="1574807"/>
                </a:lnTo>
                <a:lnTo>
                  <a:pt x="2637012" y="1574807"/>
                </a:lnTo>
                <a:cubicBezTo>
                  <a:pt x="2622892" y="1567747"/>
                  <a:pt x="2612301" y="1564218"/>
                  <a:pt x="2605241" y="1564218"/>
                </a:cubicBezTo>
                <a:close/>
                <a:moveTo>
                  <a:pt x="7468888" y="1547007"/>
                </a:moveTo>
                <a:cubicBezTo>
                  <a:pt x="7467122" y="1546125"/>
                  <a:pt x="7466240" y="1546566"/>
                  <a:pt x="7466240" y="1548331"/>
                </a:cubicBezTo>
                <a:cubicBezTo>
                  <a:pt x="7466240" y="1551862"/>
                  <a:pt x="7466240" y="1557157"/>
                  <a:pt x="7466240" y="1564218"/>
                </a:cubicBezTo>
                <a:cubicBezTo>
                  <a:pt x="7473300" y="1571276"/>
                  <a:pt x="7476830" y="1571276"/>
                  <a:pt x="7476830" y="1564218"/>
                </a:cubicBezTo>
                <a:lnTo>
                  <a:pt x="7476830" y="1553626"/>
                </a:lnTo>
                <a:cubicBezTo>
                  <a:pt x="7473299" y="1550097"/>
                  <a:pt x="7470652" y="1547891"/>
                  <a:pt x="7468888" y="1547007"/>
                </a:cubicBezTo>
                <a:close/>
                <a:moveTo>
                  <a:pt x="7392107" y="1543036"/>
                </a:moveTo>
                <a:lnTo>
                  <a:pt x="7392107" y="1553626"/>
                </a:lnTo>
                <a:cubicBezTo>
                  <a:pt x="7399168" y="1553626"/>
                  <a:pt x="7402697" y="1551862"/>
                  <a:pt x="7402697" y="1548331"/>
                </a:cubicBezTo>
                <a:cubicBezTo>
                  <a:pt x="7402697" y="1544801"/>
                  <a:pt x="7399168" y="1543036"/>
                  <a:pt x="7392107" y="1543036"/>
                </a:cubicBezTo>
                <a:close/>
                <a:moveTo>
                  <a:pt x="2933543" y="1543036"/>
                </a:moveTo>
                <a:cubicBezTo>
                  <a:pt x="2940604" y="1543036"/>
                  <a:pt x="2944134" y="1543036"/>
                  <a:pt x="2944134" y="1543036"/>
                </a:cubicBezTo>
                <a:lnTo>
                  <a:pt x="2965314" y="1553626"/>
                </a:lnTo>
                <a:close/>
                <a:moveTo>
                  <a:pt x="2266347" y="1543036"/>
                </a:moveTo>
                <a:cubicBezTo>
                  <a:pt x="2280468" y="1543036"/>
                  <a:pt x="2291059" y="1543036"/>
                  <a:pt x="2298119" y="1543036"/>
                </a:cubicBezTo>
                <a:cubicBezTo>
                  <a:pt x="2305179" y="1543036"/>
                  <a:pt x="2312240" y="1546566"/>
                  <a:pt x="2319299" y="1553626"/>
                </a:cubicBezTo>
                <a:cubicBezTo>
                  <a:pt x="2326360" y="1553626"/>
                  <a:pt x="2331655" y="1555391"/>
                  <a:pt x="2335186" y="1558922"/>
                </a:cubicBezTo>
                <a:cubicBezTo>
                  <a:pt x="2338715" y="1562451"/>
                  <a:pt x="2342247" y="1564218"/>
                  <a:pt x="2345776" y="1564218"/>
                </a:cubicBezTo>
                <a:cubicBezTo>
                  <a:pt x="2349306" y="1564218"/>
                  <a:pt x="2352836" y="1564218"/>
                  <a:pt x="2356365" y="1564218"/>
                </a:cubicBezTo>
                <a:cubicBezTo>
                  <a:pt x="2359897" y="1564218"/>
                  <a:pt x="2365192" y="1567747"/>
                  <a:pt x="2372252" y="1574807"/>
                </a:cubicBezTo>
                <a:cubicBezTo>
                  <a:pt x="2386373" y="1581868"/>
                  <a:pt x="2404023" y="1587162"/>
                  <a:pt x="2425203" y="1590693"/>
                </a:cubicBezTo>
                <a:cubicBezTo>
                  <a:pt x="2446385" y="1594224"/>
                  <a:pt x="2460505" y="1595988"/>
                  <a:pt x="2467566" y="1595988"/>
                </a:cubicBezTo>
                <a:lnTo>
                  <a:pt x="2520518" y="1606578"/>
                </a:lnTo>
                <a:lnTo>
                  <a:pt x="2562879" y="1617170"/>
                </a:lnTo>
                <a:lnTo>
                  <a:pt x="2562879" y="1627759"/>
                </a:lnTo>
                <a:cubicBezTo>
                  <a:pt x="2577000" y="1634820"/>
                  <a:pt x="2587591" y="1641880"/>
                  <a:pt x="2594650" y="1648940"/>
                </a:cubicBezTo>
                <a:cubicBezTo>
                  <a:pt x="2601711" y="1656001"/>
                  <a:pt x="2615831" y="1663061"/>
                  <a:pt x="2637012" y="1670122"/>
                </a:cubicBezTo>
                <a:cubicBezTo>
                  <a:pt x="2658193" y="1677181"/>
                  <a:pt x="2670548" y="1684242"/>
                  <a:pt x="2674080" y="1691301"/>
                </a:cubicBezTo>
                <a:cubicBezTo>
                  <a:pt x="2677608" y="1698362"/>
                  <a:pt x="2681138" y="1701893"/>
                  <a:pt x="2684669" y="1701893"/>
                </a:cubicBezTo>
                <a:cubicBezTo>
                  <a:pt x="2688200" y="1701893"/>
                  <a:pt x="2695259" y="1703657"/>
                  <a:pt x="2705851" y="1707187"/>
                </a:cubicBezTo>
                <a:cubicBezTo>
                  <a:pt x="2716440" y="1710718"/>
                  <a:pt x="2721735" y="1712482"/>
                  <a:pt x="2721735" y="1712482"/>
                </a:cubicBezTo>
                <a:lnTo>
                  <a:pt x="2721735" y="1723074"/>
                </a:lnTo>
                <a:cubicBezTo>
                  <a:pt x="2721735" y="1723074"/>
                  <a:pt x="2714675" y="1719543"/>
                  <a:pt x="2700554" y="1712482"/>
                </a:cubicBezTo>
                <a:cubicBezTo>
                  <a:pt x="2693495" y="1712482"/>
                  <a:pt x="2682904" y="1710718"/>
                  <a:pt x="2668783" y="1707187"/>
                </a:cubicBezTo>
                <a:cubicBezTo>
                  <a:pt x="2654663" y="1703657"/>
                  <a:pt x="2647602" y="1700128"/>
                  <a:pt x="2647602" y="1696597"/>
                </a:cubicBezTo>
                <a:cubicBezTo>
                  <a:pt x="2647602" y="1693066"/>
                  <a:pt x="2644072" y="1691301"/>
                  <a:pt x="2637012" y="1691301"/>
                </a:cubicBezTo>
                <a:cubicBezTo>
                  <a:pt x="2629952" y="1691301"/>
                  <a:pt x="2624656" y="1689537"/>
                  <a:pt x="2621125" y="1686007"/>
                </a:cubicBezTo>
                <a:cubicBezTo>
                  <a:pt x="2617596" y="1682476"/>
                  <a:pt x="2615831" y="1680711"/>
                  <a:pt x="2615831" y="1680711"/>
                </a:cubicBezTo>
                <a:lnTo>
                  <a:pt x="2584060" y="1659530"/>
                </a:lnTo>
                <a:lnTo>
                  <a:pt x="2573470" y="1648940"/>
                </a:lnTo>
                <a:cubicBezTo>
                  <a:pt x="2559349" y="1641880"/>
                  <a:pt x="2552289" y="1640114"/>
                  <a:pt x="2552289" y="1643645"/>
                </a:cubicBezTo>
                <a:cubicBezTo>
                  <a:pt x="2552289" y="1647176"/>
                  <a:pt x="2546995" y="1648940"/>
                  <a:pt x="2536402" y="1648940"/>
                </a:cubicBezTo>
                <a:cubicBezTo>
                  <a:pt x="2525813" y="1648940"/>
                  <a:pt x="2520518" y="1648940"/>
                  <a:pt x="2520518" y="1648940"/>
                </a:cubicBezTo>
                <a:cubicBezTo>
                  <a:pt x="2499337" y="1641880"/>
                  <a:pt x="2481686" y="1634820"/>
                  <a:pt x="2467566" y="1627759"/>
                </a:cubicBezTo>
                <a:cubicBezTo>
                  <a:pt x="2453445" y="1613639"/>
                  <a:pt x="2442854" y="1606578"/>
                  <a:pt x="2435794" y="1606578"/>
                </a:cubicBezTo>
                <a:lnTo>
                  <a:pt x="2414614" y="1595988"/>
                </a:lnTo>
                <a:cubicBezTo>
                  <a:pt x="2407554" y="1595988"/>
                  <a:pt x="2400493" y="1595988"/>
                  <a:pt x="2393433" y="1595988"/>
                </a:cubicBezTo>
                <a:lnTo>
                  <a:pt x="2393433" y="1606578"/>
                </a:lnTo>
                <a:cubicBezTo>
                  <a:pt x="2379312" y="1599518"/>
                  <a:pt x="2368721" y="1594224"/>
                  <a:pt x="2361662" y="1590693"/>
                </a:cubicBezTo>
                <a:cubicBezTo>
                  <a:pt x="2354601" y="1587162"/>
                  <a:pt x="2351071" y="1583632"/>
                  <a:pt x="2351071" y="1580103"/>
                </a:cubicBezTo>
                <a:cubicBezTo>
                  <a:pt x="2351071" y="1576572"/>
                  <a:pt x="2344011" y="1573043"/>
                  <a:pt x="2329890" y="1569512"/>
                </a:cubicBezTo>
                <a:cubicBezTo>
                  <a:pt x="2315769" y="1565982"/>
                  <a:pt x="2294589" y="1564218"/>
                  <a:pt x="2266347" y="1564218"/>
                </a:cubicBezTo>
                <a:cubicBezTo>
                  <a:pt x="2266347" y="1564218"/>
                  <a:pt x="2266347" y="1562451"/>
                  <a:pt x="2266347" y="1558922"/>
                </a:cubicBezTo>
                <a:cubicBezTo>
                  <a:pt x="2266347" y="1555391"/>
                  <a:pt x="2269878" y="1553626"/>
                  <a:pt x="2276938" y="1553626"/>
                </a:cubicBezTo>
                <a:close/>
                <a:moveTo>
                  <a:pt x="7307384" y="1537741"/>
                </a:moveTo>
                <a:cubicBezTo>
                  <a:pt x="7303854" y="1537742"/>
                  <a:pt x="7300324" y="1539507"/>
                  <a:pt x="7296793" y="1543036"/>
                </a:cubicBezTo>
                <a:lnTo>
                  <a:pt x="7286203" y="1543036"/>
                </a:lnTo>
                <a:cubicBezTo>
                  <a:pt x="7286203" y="1543036"/>
                  <a:pt x="7296793" y="1546566"/>
                  <a:pt x="7317974" y="1553626"/>
                </a:cubicBezTo>
                <a:lnTo>
                  <a:pt x="7339155" y="1543036"/>
                </a:lnTo>
                <a:lnTo>
                  <a:pt x="7317974" y="1543036"/>
                </a:lnTo>
                <a:cubicBezTo>
                  <a:pt x="7314443" y="1539507"/>
                  <a:pt x="7310914" y="1537742"/>
                  <a:pt x="7307384" y="1537741"/>
                </a:cubicBezTo>
                <a:close/>
                <a:moveTo>
                  <a:pt x="7577438" y="1532445"/>
                </a:moveTo>
                <a:cubicBezTo>
                  <a:pt x="7573909" y="1532445"/>
                  <a:pt x="7572144" y="1535976"/>
                  <a:pt x="7572144" y="1543036"/>
                </a:cubicBezTo>
                <a:lnTo>
                  <a:pt x="7572144" y="1553626"/>
                </a:lnTo>
                <a:cubicBezTo>
                  <a:pt x="7565082" y="1553626"/>
                  <a:pt x="7561553" y="1550095"/>
                  <a:pt x="7561553" y="1543036"/>
                </a:cubicBezTo>
                <a:lnTo>
                  <a:pt x="7529782" y="1543036"/>
                </a:lnTo>
                <a:lnTo>
                  <a:pt x="7540374" y="1553626"/>
                </a:lnTo>
                <a:cubicBezTo>
                  <a:pt x="7547434" y="1560687"/>
                  <a:pt x="7550963" y="1560687"/>
                  <a:pt x="7550963" y="1553626"/>
                </a:cubicBezTo>
                <a:cubicBezTo>
                  <a:pt x="7550963" y="1553626"/>
                  <a:pt x="7554492" y="1555391"/>
                  <a:pt x="7561553" y="1558922"/>
                </a:cubicBezTo>
                <a:cubicBezTo>
                  <a:pt x="7568615" y="1562451"/>
                  <a:pt x="7573909" y="1564218"/>
                  <a:pt x="7577438" y="1564218"/>
                </a:cubicBezTo>
                <a:cubicBezTo>
                  <a:pt x="7580970" y="1564218"/>
                  <a:pt x="7586264" y="1565982"/>
                  <a:pt x="7593326" y="1569512"/>
                </a:cubicBezTo>
                <a:cubicBezTo>
                  <a:pt x="7600386" y="1573043"/>
                  <a:pt x="7603915" y="1574807"/>
                  <a:pt x="7603915" y="1574807"/>
                </a:cubicBezTo>
                <a:lnTo>
                  <a:pt x="7625096" y="1574807"/>
                </a:lnTo>
                <a:lnTo>
                  <a:pt x="7603915" y="1564218"/>
                </a:lnTo>
                <a:cubicBezTo>
                  <a:pt x="7603915" y="1557157"/>
                  <a:pt x="7602149" y="1551862"/>
                  <a:pt x="7598620" y="1548331"/>
                </a:cubicBezTo>
                <a:cubicBezTo>
                  <a:pt x="7595090" y="1544801"/>
                  <a:pt x="7589794" y="1543036"/>
                  <a:pt x="7582734" y="1543036"/>
                </a:cubicBezTo>
                <a:cubicBezTo>
                  <a:pt x="7582734" y="1535976"/>
                  <a:pt x="7580970" y="1532445"/>
                  <a:pt x="7577438" y="1532445"/>
                </a:cubicBezTo>
                <a:close/>
                <a:moveTo>
                  <a:pt x="7349745" y="1532445"/>
                </a:moveTo>
                <a:lnTo>
                  <a:pt x="7360336" y="1543036"/>
                </a:lnTo>
                <a:lnTo>
                  <a:pt x="7370926" y="1532445"/>
                </a:lnTo>
                <a:close/>
                <a:moveTo>
                  <a:pt x="3801956" y="1532445"/>
                </a:moveTo>
                <a:lnTo>
                  <a:pt x="3812548" y="1543036"/>
                </a:lnTo>
                <a:cubicBezTo>
                  <a:pt x="3830198" y="1546566"/>
                  <a:pt x="3842554" y="1549214"/>
                  <a:pt x="3849614" y="1550979"/>
                </a:cubicBezTo>
                <a:lnTo>
                  <a:pt x="3854178" y="1552348"/>
                </a:lnTo>
                <a:lnTo>
                  <a:pt x="3849614" y="1544360"/>
                </a:lnTo>
                <a:cubicBezTo>
                  <a:pt x="3846084" y="1541713"/>
                  <a:pt x="3840790" y="1539507"/>
                  <a:pt x="3833728" y="1537741"/>
                </a:cubicBezTo>
                <a:cubicBezTo>
                  <a:pt x="3819607" y="1534210"/>
                  <a:pt x="3809017" y="1532445"/>
                  <a:pt x="3801956" y="1532445"/>
                </a:cubicBezTo>
                <a:close/>
                <a:moveTo>
                  <a:pt x="2446385" y="1532445"/>
                </a:moveTo>
                <a:cubicBezTo>
                  <a:pt x="2446385" y="1532445"/>
                  <a:pt x="2449915" y="1532445"/>
                  <a:pt x="2456975" y="1532445"/>
                </a:cubicBezTo>
                <a:lnTo>
                  <a:pt x="2456975" y="1543036"/>
                </a:lnTo>
                <a:cubicBezTo>
                  <a:pt x="2456975" y="1543036"/>
                  <a:pt x="2453445" y="1539506"/>
                  <a:pt x="2446385" y="1532445"/>
                </a:cubicBezTo>
                <a:close/>
                <a:moveTo>
                  <a:pt x="7921627" y="1521855"/>
                </a:moveTo>
                <a:cubicBezTo>
                  <a:pt x="7928688" y="1521855"/>
                  <a:pt x="7935748" y="1525386"/>
                  <a:pt x="7942808" y="1532445"/>
                </a:cubicBezTo>
                <a:cubicBezTo>
                  <a:pt x="7935748" y="1532445"/>
                  <a:pt x="7928688" y="1532445"/>
                  <a:pt x="7921627" y="1532445"/>
                </a:cubicBezTo>
                <a:close/>
                <a:moveTo>
                  <a:pt x="2488746" y="1521855"/>
                </a:moveTo>
                <a:cubicBezTo>
                  <a:pt x="2495806" y="1521855"/>
                  <a:pt x="2502867" y="1525386"/>
                  <a:pt x="2509927" y="1532445"/>
                </a:cubicBezTo>
                <a:lnTo>
                  <a:pt x="2499337" y="1532445"/>
                </a:lnTo>
                <a:close/>
                <a:moveTo>
                  <a:pt x="7593326" y="1511264"/>
                </a:moveTo>
                <a:lnTo>
                  <a:pt x="7593326" y="1521855"/>
                </a:lnTo>
                <a:cubicBezTo>
                  <a:pt x="7600386" y="1521855"/>
                  <a:pt x="7607444" y="1521855"/>
                  <a:pt x="7614505" y="1521855"/>
                </a:cubicBezTo>
                <a:cubicBezTo>
                  <a:pt x="7607444" y="1514795"/>
                  <a:pt x="7600386" y="1511264"/>
                  <a:pt x="7593326" y="1511264"/>
                </a:cubicBezTo>
                <a:close/>
                <a:moveTo>
                  <a:pt x="3950223" y="1511264"/>
                </a:moveTo>
                <a:cubicBezTo>
                  <a:pt x="3950223" y="1511264"/>
                  <a:pt x="3946692" y="1514795"/>
                  <a:pt x="3939633" y="1521855"/>
                </a:cubicBezTo>
                <a:cubicBezTo>
                  <a:pt x="3939633" y="1521855"/>
                  <a:pt x="3941398" y="1523620"/>
                  <a:pt x="3944928" y="1527151"/>
                </a:cubicBezTo>
                <a:cubicBezTo>
                  <a:pt x="3948458" y="1530680"/>
                  <a:pt x="3950223" y="1532445"/>
                  <a:pt x="3950223" y="1532445"/>
                </a:cubicBezTo>
                <a:cubicBezTo>
                  <a:pt x="3971404" y="1539506"/>
                  <a:pt x="3981994" y="1539506"/>
                  <a:pt x="3981994" y="1532445"/>
                </a:cubicBezTo>
                <a:cubicBezTo>
                  <a:pt x="3981994" y="1525386"/>
                  <a:pt x="3978464" y="1521855"/>
                  <a:pt x="3971404" y="1521855"/>
                </a:cubicBezTo>
                <a:lnTo>
                  <a:pt x="3960812" y="1521855"/>
                </a:lnTo>
                <a:close/>
                <a:moveTo>
                  <a:pt x="7466240" y="1500674"/>
                </a:moveTo>
                <a:cubicBezTo>
                  <a:pt x="7466240" y="1500674"/>
                  <a:pt x="7469770" y="1500674"/>
                  <a:pt x="7476830" y="1500674"/>
                </a:cubicBezTo>
                <a:lnTo>
                  <a:pt x="7475135" y="1506605"/>
                </a:lnTo>
                <a:close/>
                <a:moveTo>
                  <a:pt x="3865500" y="1500674"/>
                </a:moveTo>
                <a:lnTo>
                  <a:pt x="3886681" y="1511264"/>
                </a:lnTo>
                <a:lnTo>
                  <a:pt x="3876090" y="1500674"/>
                </a:lnTo>
                <a:cubicBezTo>
                  <a:pt x="3869030" y="1500674"/>
                  <a:pt x="3865500" y="1500674"/>
                  <a:pt x="3865500" y="1500674"/>
                </a:cubicBezTo>
                <a:close/>
                <a:moveTo>
                  <a:pt x="2859410" y="1492576"/>
                </a:moveTo>
                <a:lnTo>
                  <a:pt x="2875296" y="1495379"/>
                </a:lnTo>
                <a:cubicBezTo>
                  <a:pt x="2892946" y="1498910"/>
                  <a:pt x="2903537" y="1500674"/>
                  <a:pt x="2907067" y="1500674"/>
                </a:cubicBezTo>
                <a:cubicBezTo>
                  <a:pt x="2910598" y="1500674"/>
                  <a:pt x="2915893" y="1502439"/>
                  <a:pt x="2922954" y="1505970"/>
                </a:cubicBezTo>
                <a:cubicBezTo>
                  <a:pt x="2930013" y="1509499"/>
                  <a:pt x="2940604" y="1511264"/>
                  <a:pt x="2954724" y="1511264"/>
                </a:cubicBezTo>
                <a:cubicBezTo>
                  <a:pt x="2997086" y="1518324"/>
                  <a:pt x="3035918" y="1528916"/>
                  <a:pt x="3071218" y="1543036"/>
                </a:cubicBezTo>
                <a:lnTo>
                  <a:pt x="3124171" y="1553626"/>
                </a:lnTo>
                <a:lnTo>
                  <a:pt x="3187714" y="1564218"/>
                </a:lnTo>
                <a:lnTo>
                  <a:pt x="3198303" y="1564218"/>
                </a:lnTo>
                <a:cubicBezTo>
                  <a:pt x="3205364" y="1564218"/>
                  <a:pt x="3208895" y="1567747"/>
                  <a:pt x="3208895" y="1574807"/>
                </a:cubicBezTo>
                <a:cubicBezTo>
                  <a:pt x="3230075" y="1588928"/>
                  <a:pt x="3268906" y="1595988"/>
                  <a:pt x="3325389" y="1595988"/>
                </a:cubicBezTo>
                <a:lnTo>
                  <a:pt x="3378341" y="1606578"/>
                </a:lnTo>
                <a:cubicBezTo>
                  <a:pt x="3427763" y="1634820"/>
                  <a:pt x="3456004" y="1645410"/>
                  <a:pt x="3463064" y="1638349"/>
                </a:cubicBezTo>
                <a:lnTo>
                  <a:pt x="3494834" y="1659530"/>
                </a:lnTo>
                <a:cubicBezTo>
                  <a:pt x="3494834" y="1666591"/>
                  <a:pt x="3501895" y="1670122"/>
                  <a:pt x="3516016" y="1670122"/>
                </a:cubicBezTo>
                <a:cubicBezTo>
                  <a:pt x="3530136" y="1670122"/>
                  <a:pt x="3540728" y="1671886"/>
                  <a:pt x="3547788" y="1675416"/>
                </a:cubicBezTo>
                <a:cubicBezTo>
                  <a:pt x="3554847" y="1678947"/>
                  <a:pt x="3563673" y="1680711"/>
                  <a:pt x="3574263" y="1680711"/>
                </a:cubicBezTo>
                <a:cubicBezTo>
                  <a:pt x="3584853" y="1680711"/>
                  <a:pt x="3590148" y="1682476"/>
                  <a:pt x="3590148" y="1686007"/>
                </a:cubicBezTo>
                <a:cubicBezTo>
                  <a:pt x="3590148" y="1689537"/>
                  <a:pt x="3593680" y="1691301"/>
                  <a:pt x="3600740" y="1691301"/>
                </a:cubicBezTo>
                <a:cubicBezTo>
                  <a:pt x="3628980" y="1691301"/>
                  <a:pt x="3636040" y="1698362"/>
                  <a:pt x="3621920" y="1712482"/>
                </a:cubicBezTo>
                <a:lnTo>
                  <a:pt x="3600740" y="1712482"/>
                </a:lnTo>
                <a:cubicBezTo>
                  <a:pt x="3600740" y="1705422"/>
                  <a:pt x="3593680" y="1705422"/>
                  <a:pt x="3579559" y="1712482"/>
                </a:cubicBezTo>
                <a:cubicBezTo>
                  <a:pt x="3579559" y="1712482"/>
                  <a:pt x="3577794" y="1710718"/>
                  <a:pt x="3574263" y="1707187"/>
                </a:cubicBezTo>
                <a:cubicBezTo>
                  <a:pt x="3570732" y="1703657"/>
                  <a:pt x="3567203" y="1701893"/>
                  <a:pt x="3563673" y="1701893"/>
                </a:cubicBezTo>
                <a:cubicBezTo>
                  <a:pt x="3560142" y="1701893"/>
                  <a:pt x="3556613" y="1701893"/>
                  <a:pt x="3553082" y="1701893"/>
                </a:cubicBezTo>
                <a:cubicBezTo>
                  <a:pt x="3549552" y="1701893"/>
                  <a:pt x="3544257" y="1701893"/>
                  <a:pt x="3537196" y="1701893"/>
                </a:cubicBezTo>
                <a:cubicBezTo>
                  <a:pt x="3537196" y="1701893"/>
                  <a:pt x="3537196" y="1698362"/>
                  <a:pt x="3537196" y="1691301"/>
                </a:cubicBezTo>
                <a:cubicBezTo>
                  <a:pt x="3537196" y="1684242"/>
                  <a:pt x="3533667" y="1680711"/>
                  <a:pt x="3526607" y="1680711"/>
                </a:cubicBezTo>
                <a:cubicBezTo>
                  <a:pt x="3519546" y="1687772"/>
                  <a:pt x="3519546" y="1691301"/>
                  <a:pt x="3526607" y="1691301"/>
                </a:cubicBezTo>
                <a:lnTo>
                  <a:pt x="3505426" y="1691301"/>
                </a:lnTo>
                <a:cubicBezTo>
                  <a:pt x="3505426" y="1684242"/>
                  <a:pt x="3500130" y="1680711"/>
                  <a:pt x="3489540" y="1680711"/>
                </a:cubicBezTo>
                <a:cubicBezTo>
                  <a:pt x="3478949" y="1680711"/>
                  <a:pt x="3473655" y="1678947"/>
                  <a:pt x="3473655" y="1675416"/>
                </a:cubicBezTo>
                <a:cubicBezTo>
                  <a:pt x="3473655" y="1671886"/>
                  <a:pt x="3470124" y="1670122"/>
                  <a:pt x="3463064" y="1670122"/>
                </a:cubicBezTo>
                <a:lnTo>
                  <a:pt x="3441882" y="1659530"/>
                </a:lnTo>
                <a:lnTo>
                  <a:pt x="3420703" y="1659530"/>
                </a:lnTo>
                <a:cubicBezTo>
                  <a:pt x="3420703" y="1659530"/>
                  <a:pt x="3415408" y="1659530"/>
                  <a:pt x="3404817" y="1659530"/>
                </a:cubicBezTo>
                <a:cubicBezTo>
                  <a:pt x="3394226" y="1659530"/>
                  <a:pt x="3383637" y="1657766"/>
                  <a:pt x="3373046" y="1654235"/>
                </a:cubicBezTo>
                <a:cubicBezTo>
                  <a:pt x="3362456" y="1650705"/>
                  <a:pt x="3357160" y="1647176"/>
                  <a:pt x="3357160" y="1643645"/>
                </a:cubicBezTo>
                <a:cubicBezTo>
                  <a:pt x="3357160" y="1640114"/>
                  <a:pt x="3351865" y="1638349"/>
                  <a:pt x="3341274" y="1638349"/>
                </a:cubicBezTo>
                <a:cubicBezTo>
                  <a:pt x="3330685" y="1638349"/>
                  <a:pt x="3314799" y="1633055"/>
                  <a:pt x="3293618" y="1622464"/>
                </a:cubicBezTo>
                <a:cubicBezTo>
                  <a:pt x="3272437" y="1611874"/>
                  <a:pt x="3253020" y="1606578"/>
                  <a:pt x="3235370" y="1606578"/>
                </a:cubicBezTo>
                <a:cubicBezTo>
                  <a:pt x="3217721" y="1606578"/>
                  <a:pt x="3208895" y="1603047"/>
                  <a:pt x="3208895" y="1595988"/>
                </a:cubicBezTo>
                <a:cubicBezTo>
                  <a:pt x="3208895" y="1595988"/>
                  <a:pt x="3205364" y="1595988"/>
                  <a:pt x="3198303" y="1595988"/>
                </a:cubicBezTo>
                <a:cubicBezTo>
                  <a:pt x="3191243" y="1595988"/>
                  <a:pt x="3187714" y="1595988"/>
                  <a:pt x="3187714" y="1595988"/>
                </a:cubicBezTo>
                <a:cubicBezTo>
                  <a:pt x="3173593" y="1595988"/>
                  <a:pt x="3163002" y="1592458"/>
                  <a:pt x="3155942" y="1585397"/>
                </a:cubicBezTo>
                <a:cubicBezTo>
                  <a:pt x="3148882" y="1585397"/>
                  <a:pt x="3141821" y="1583632"/>
                  <a:pt x="3134762" y="1580103"/>
                </a:cubicBezTo>
                <a:cubicBezTo>
                  <a:pt x="3127701" y="1576572"/>
                  <a:pt x="3120641" y="1574807"/>
                  <a:pt x="3113581" y="1574807"/>
                </a:cubicBezTo>
                <a:cubicBezTo>
                  <a:pt x="3106520" y="1574807"/>
                  <a:pt x="3097696" y="1573043"/>
                  <a:pt x="3087104" y="1569512"/>
                </a:cubicBezTo>
                <a:cubicBezTo>
                  <a:pt x="3076514" y="1565982"/>
                  <a:pt x="3067689" y="1560687"/>
                  <a:pt x="3060629" y="1553626"/>
                </a:cubicBezTo>
                <a:cubicBezTo>
                  <a:pt x="3046508" y="1546566"/>
                  <a:pt x="3030623" y="1543036"/>
                  <a:pt x="3012972" y="1543036"/>
                </a:cubicBezTo>
                <a:cubicBezTo>
                  <a:pt x="2995320" y="1543036"/>
                  <a:pt x="2986495" y="1543036"/>
                  <a:pt x="2986495" y="1543036"/>
                </a:cubicBezTo>
                <a:cubicBezTo>
                  <a:pt x="2979435" y="1535976"/>
                  <a:pt x="2975906" y="1532445"/>
                  <a:pt x="2975906" y="1532445"/>
                </a:cubicBezTo>
                <a:cubicBezTo>
                  <a:pt x="2968845" y="1532445"/>
                  <a:pt x="2965314" y="1532445"/>
                  <a:pt x="2965314" y="1532445"/>
                </a:cubicBezTo>
                <a:cubicBezTo>
                  <a:pt x="2965314" y="1532445"/>
                  <a:pt x="2961785" y="1532445"/>
                  <a:pt x="2954724" y="1532445"/>
                </a:cubicBezTo>
                <a:cubicBezTo>
                  <a:pt x="2947664" y="1532445"/>
                  <a:pt x="2942368" y="1530680"/>
                  <a:pt x="2938840" y="1527151"/>
                </a:cubicBezTo>
                <a:cubicBezTo>
                  <a:pt x="2935308" y="1523620"/>
                  <a:pt x="2931779" y="1520091"/>
                  <a:pt x="2928248" y="1516560"/>
                </a:cubicBezTo>
                <a:cubicBezTo>
                  <a:pt x="2924719" y="1513030"/>
                  <a:pt x="2919423" y="1511264"/>
                  <a:pt x="2912362" y="1511264"/>
                </a:cubicBezTo>
                <a:lnTo>
                  <a:pt x="2891182" y="1521855"/>
                </a:lnTo>
                <a:cubicBezTo>
                  <a:pt x="2877061" y="1514795"/>
                  <a:pt x="2866471" y="1511264"/>
                  <a:pt x="2859410" y="1511264"/>
                </a:cubicBezTo>
                <a:close/>
                <a:moveTo>
                  <a:pt x="8779451" y="1490084"/>
                </a:moveTo>
                <a:lnTo>
                  <a:pt x="8779451" y="1500674"/>
                </a:lnTo>
                <a:cubicBezTo>
                  <a:pt x="8779451" y="1500674"/>
                  <a:pt x="8775920" y="1500674"/>
                  <a:pt x="8768861" y="1500674"/>
                </a:cubicBezTo>
                <a:cubicBezTo>
                  <a:pt x="8775920" y="1493614"/>
                  <a:pt x="8779451" y="1490084"/>
                  <a:pt x="8779451" y="1490084"/>
                </a:cubicBezTo>
                <a:close/>
                <a:moveTo>
                  <a:pt x="7603915" y="1490084"/>
                </a:moveTo>
                <a:lnTo>
                  <a:pt x="7593326" y="1500674"/>
                </a:lnTo>
                <a:cubicBezTo>
                  <a:pt x="7593326" y="1500674"/>
                  <a:pt x="7596855" y="1500674"/>
                  <a:pt x="7603915" y="1500674"/>
                </a:cubicBezTo>
                <a:cubicBezTo>
                  <a:pt x="7603915" y="1500674"/>
                  <a:pt x="7603915" y="1497143"/>
                  <a:pt x="7603915" y="1490084"/>
                </a:cubicBezTo>
                <a:close/>
                <a:moveTo>
                  <a:pt x="7169708" y="1490084"/>
                </a:moveTo>
                <a:cubicBezTo>
                  <a:pt x="7169708" y="1497143"/>
                  <a:pt x="7173238" y="1500674"/>
                  <a:pt x="7180299" y="1500674"/>
                </a:cubicBezTo>
                <a:lnTo>
                  <a:pt x="7180299" y="1490084"/>
                </a:lnTo>
                <a:close/>
                <a:moveTo>
                  <a:pt x="7042622" y="1490084"/>
                </a:moveTo>
                <a:cubicBezTo>
                  <a:pt x="7042622" y="1490084"/>
                  <a:pt x="7044389" y="1493614"/>
                  <a:pt x="7047918" y="1500674"/>
                </a:cubicBezTo>
                <a:cubicBezTo>
                  <a:pt x="7051448" y="1507735"/>
                  <a:pt x="7062039" y="1513030"/>
                  <a:pt x="7079689" y="1516560"/>
                </a:cubicBezTo>
                <a:cubicBezTo>
                  <a:pt x="7097341" y="1520091"/>
                  <a:pt x="7106166" y="1521855"/>
                  <a:pt x="7106166" y="1521855"/>
                </a:cubicBezTo>
                <a:lnTo>
                  <a:pt x="7137937" y="1521855"/>
                </a:lnTo>
                <a:cubicBezTo>
                  <a:pt x="7137937" y="1528916"/>
                  <a:pt x="7141466" y="1532445"/>
                  <a:pt x="7148526" y="1532445"/>
                </a:cubicBezTo>
                <a:cubicBezTo>
                  <a:pt x="7155588" y="1532445"/>
                  <a:pt x="7162648" y="1532445"/>
                  <a:pt x="7169708" y="1532445"/>
                </a:cubicBezTo>
                <a:cubicBezTo>
                  <a:pt x="7169708" y="1539506"/>
                  <a:pt x="7171474" y="1543036"/>
                  <a:pt x="7175004" y="1543036"/>
                </a:cubicBezTo>
                <a:cubicBezTo>
                  <a:pt x="7178533" y="1543036"/>
                  <a:pt x="7183828" y="1539506"/>
                  <a:pt x="7190889" y="1532445"/>
                </a:cubicBezTo>
                <a:lnTo>
                  <a:pt x="7201480" y="1553626"/>
                </a:lnTo>
                <a:cubicBezTo>
                  <a:pt x="7194418" y="1560687"/>
                  <a:pt x="7197949" y="1560687"/>
                  <a:pt x="7212070" y="1553626"/>
                </a:cubicBezTo>
                <a:cubicBezTo>
                  <a:pt x="7219130" y="1553626"/>
                  <a:pt x="7222660" y="1557157"/>
                  <a:pt x="7222660" y="1564218"/>
                </a:cubicBezTo>
                <a:lnTo>
                  <a:pt x="7243841" y="1564218"/>
                </a:lnTo>
                <a:cubicBezTo>
                  <a:pt x="7243841" y="1564218"/>
                  <a:pt x="7245607" y="1562451"/>
                  <a:pt x="7249136" y="1558922"/>
                </a:cubicBezTo>
                <a:cubicBezTo>
                  <a:pt x="7252666" y="1555391"/>
                  <a:pt x="7254432" y="1553626"/>
                  <a:pt x="7254432" y="1553626"/>
                </a:cubicBezTo>
                <a:cubicBezTo>
                  <a:pt x="7254432" y="1546566"/>
                  <a:pt x="7254432" y="1543036"/>
                  <a:pt x="7254432" y="1543036"/>
                </a:cubicBezTo>
                <a:lnTo>
                  <a:pt x="7243841" y="1532445"/>
                </a:lnTo>
                <a:cubicBezTo>
                  <a:pt x="7236780" y="1532445"/>
                  <a:pt x="7233251" y="1532445"/>
                  <a:pt x="7233251" y="1532445"/>
                </a:cubicBezTo>
                <a:cubicBezTo>
                  <a:pt x="7233251" y="1532445"/>
                  <a:pt x="7233251" y="1535976"/>
                  <a:pt x="7233251" y="1543036"/>
                </a:cubicBezTo>
                <a:cubicBezTo>
                  <a:pt x="7226190" y="1535976"/>
                  <a:pt x="7222660" y="1532445"/>
                  <a:pt x="7222660" y="1532445"/>
                </a:cubicBezTo>
                <a:cubicBezTo>
                  <a:pt x="7222660" y="1532445"/>
                  <a:pt x="7219130" y="1528916"/>
                  <a:pt x="7212070" y="1521855"/>
                </a:cubicBezTo>
                <a:cubicBezTo>
                  <a:pt x="7212070" y="1514795"/>
                  <a:pt x="7210304" y="1513030"/>
                  <a:pt x="7206774" y="1516560"/>
                </a:cubicBezTo>
                <a:cubicBezTo>
                  <a:pt x="7203245" y="1520091"/>
                  <a:pt x="7197949" y="1521855"/>
                  <a:pt x="7190889" y="1521855"/>
                </a:cubicBezTo>
                <a:lnTo>
                  <a:pt x="7180299" y="1532445"/>
                </a:lnTo>
                <a:lnTo>
                  <a:pt x="7169708" y="1521855"/>
                </a:lnTo>
                <a:cubicBezTo>
                  <a:pt x="7162648" y="1514795"/>
                  <a:pt x="7159118" y="1511264"/>
                  <a:pt x="7159118" y="1511264"/>
                </a:cubicBezTo>
                <a:cubicBezTo>
                  <a:pt x="7159118" y="1511264"/>
                  <a:pt x="7155588" y="1507735"/>
                  <a:pt x="7148526" y="1500674"/>
                </a:cubicBezTo>
                <a:cubicBezTo>
                  <a:pt x="7141466" y="1500674"/>
                  <a:pt x="7136170" y="1500674"/>
                  <a:pt x="7132641" y="1500674"/>
                </a:cubicBezTo>
                <a:cubicBezTo>
                  <a:pt x="7129112" y="1500674"/>
                  <a:pt x="7127347" y="1500674"/>
                  <a:pt x="7127347" y="1500674"/>
                </a:cubicBezTo>
                <a:cubicBezTo>
                  <a:pt x="7120285" y="1500674"/>
                  <a:pt x="7116756" y="1500674"/>
                  <a:pt x="7116756" y="1500674"/>
                </a:cubicBezTo>
                <a:cubicBezTo>
                  <a:pt x="7109696" y="1493614"/>
                  <a:pt x="7099106" y="1490084"/>
                  <a:pt x="7084985" y="1490084"/>
                </a:cubicBezTo>
                <a:cubicBezTo>
                  <a:pt x="7070866" y="1490084"/>
                  <a:pt x="7056744" y="1490084"/>
                  <a:pt x="7042622" y="1490084"/>
                </a:cubicBezTo>
                <a:close/>
                <a:moveTo>
                  <a:pt x="3198303" y="1490084"/>
                </a:moveTo>
                <a:lnTo>
                  <a:pt x="3198303" y="1500674"/>
                </a:lnTo>
                <a:lnTo>
                  <a:pt x="3208895" y="1500674"/>
                </a:lnTo>
                <a:close/>
                <a:moveTo>
                  <a:pt x="2859410" y="1490084"/>
                </a:moveTo>
                <a:lnTo>
                  <a:pt x="2859410" y="1492576"/>
                </a:lnTo>
                <a:lnTo>
                  <a:pt x="2857293" y="1492202"/>
                </a:lnTo>
                <a:close/>
                <a:moveTo>
                  <a:pt x="2827639" y="1490084"/>
                </a:moveTo>
                <a:cubicBezTo>
                  <a:pt x="2827639" y="1490084"/>
                  <a:pt x="2831170" y="1490084"/>
                  <a:pt x="2838230" y="1490084"/>
                </a:cubicBezTo>
                <a:cubicBezTo>
                  <a:pt x="2841760" y="1490084"/>
                  <a:pt x="2846615" y="1490526"/>
                  <a:pt x="2852791" y="1491408"/>
                </a:cubicBezTo>
                <a:lnTo>
                  <a:pt x="2857293" y="1492202"/>
                </a:lnTo>
                <a:lnTo>
                  <a:pt x="2848820" y="1500674"/>
                </a:lnTo>
                <a:cubicBezTo>
                  <a:pt x="2841760" y="1507735"/>
                  <a:pt x="2841760" y="1511264"/>
                  <a:pt x="2848820" y="1511264"/>
                </a:cubicBezTo>
                <a:cubicBezTo>
                  <a:pt x="2855879" y="1511264"/>
                  <a:pt x="2859410" y="1513030"/>
                  <a:pt x="2859410" y="1516560"/>
                </a:cubicBezTo>
                <a:cubicBezTo>
                  <a:pt x="2859410" y="1520091"/>
                  <a:pt x="2855879" y="1521855"/>
                  <a:pt x="2848820" y="1521855"/>
                </a:cubicBezTo>
                <a:cubicBezTo>
                  <a:pt x="2841760" y="1521855"/>
                  <a:pt x="2834700" y="1521855"/>
                  <a:pt x="2827639" y="1521855"/>
                </a:cubicBezTo>
                <a:cubicBezTo>
                  <a:pt x="2820579" y="1521855"/>
                  <a:pt x="2818815" y="1516560"/>
                  <a:pt x="2822344" y="1505970"/>
                </a:cubicBezTo>
                <a:cubicBezTo>
                  <a:pt x="2825875" y="1495379"/>
                  <a:pt x="2827639" y="1490084"/>
                  <a:pt x="2827639" y="1490084"/>
                </a:cubicBezTo>
                <a:close/>
                <a:moveTo>
                  <a:pt x="3947576" y="1484789"/>
                </a:moveTo>
                <a:cubicBezTo>
                  <a:pt x="3942280" y="1484789"/>
                  <a:pt x="3939633" y="1486555"/>
                  <a:pt x="3939633" y="1490084"/>
                </a:cubicBezTo>
                <a:lnTo>
                  <a:pt x="3950223" y="1500674"/>
                </a:lnTo>
                <a:cubicBezTo>
                  <a:pt x="3964344" y="1500674"/>
                  <a:pt x="3971404" y="1500674"/>
                  <a:pt x="3971404" y="1500674"/>
                </a:cubicBezTo>
                <a:cubicBezTo>
                  <a:pt x="3971404" y="1500674"/>
                  <a:pt x="3974934" y="1500674"/>
                  <a:pt x="3981994" y="1500674"/>
                </a:cubicBezTo>
                <a:lnTo>
                  <a:pt x="4003175" y="1511264"/>
                </a:lnTo>
                <a:cubicBezTo>
                  <a:pt x="4003175" y="1504205"/>
                  <a:pt x="3992585" y="1497143"/>
                  <a:pt x="3971404" y="1490084"/>
                </a:cubicBezTo>
                <a:cubicBezTo>
                  <a:pt x="3960812" y="1486555"/>
                  <a:pt x="3952870" y="1484789"/>
                  <a:pt x="3947576" y="1484789"/>
                </a:cubicBezTo>
                <a:close/>
                <a:moveTo>
                  <a:pt x="8726499" y="1479493"/>
                </a:moveTo>
                <a:lnTo>
                  <a:pt x="8737089" y="1479493"/>
                </a:lnTo>
                <a:lnTo>
                  <a:pt x="8726499" y="1490084"/>
                </a:lnTo>
                <a:cubicBezTo>
                  <a:pt x="8726499" y="1483024"/>
                  <a:pt x="8726499" y="1479493"/>
                  <a:pt x="8726499" y="1479493"/>
                </a:cubicBezTo>
                <a:close/>
                <a:moveTo>
                  <a:pt x="8345244" y="1479493"/>
                </a:moveTo>
                <a:cubicBezTo>
                  <a:pt x="8352305" y="1479493"/>
                  <a:pt x="8355835" y="1479493"/>
                  <a:pt x="8355835" y="1479493"/>
                </a:cubicBezTo>
                <a:lnTo>
                  <a:pt x="8345244" y="1490084"/>
                </a:lnTo>
                <a:close/>
                <a:moveTo>
                  <a:pt x="3791367" y="1479493"/>
                </a:moveTo>
                <a:cubicBezTo>
                  <a:pt x="3791367" y="1479493"/>
                  <a:pt x="3794898" y="1481258"/>
                  <a:pt x="3801956" y="1484789"/>
                </a:cubicBezTo>
                <a:cubicBezTo>
                  <a:pt x="3809017" y="1488320"/>
                  <a:pt x="3812548" y="1490084"/>
                  <a:pt x="3812548" y="1490084"/>
                </a:cubicBezTo>
                <a:cubicBezTo>
                  <a:pt x="3812548" y="1490084"/>
                  <a:pt x="3812548" y="1488320"/>
                  <a:pt x="3812548" y="1484789"/>
                </a:cubicBezTo>
                <a:cubicBezTo>
                  <a:pt x="3812548" y="1481258"/>
                  <a:pt x="3809017" y="1479493"/>
                  <a:pt x="3801956" y="1479493"/>
                </a:cubicBezTo>
                <a:close/>
                <a:moveTo>
                  <a:pt x="3102990" y="1479493"/>
                </a:moveTo>
                <a:cubicBezTo>
                  <a:pt x="3095930" y="1479493"/>
                  <a:pt x="3092399" y="1481258"/>
                  <a:pt x="3092399" y="1484789"/>
                </a:cubicBezTo>
                <a:cubicBezTo>
                  <a:pt x="3092399" y="1488320"/>
                  <a:pt x="3092399" y="1490084"/>
                  <a:pt x="3092399" y="1490084"/>
                </a:cubicBezTo>
                <a:cubicBezTo>
                  <a:pt x="3092399" y="1490084"/>
                  <a:pt x="3095930" y="1490084"/>
                  <a:pt x="3102990" y="1490084"/>
                </a:cubicBezTo>
                <a:cubicBezTo>
                  <a:pt x="3110050" y="1490084"/>
                  <a:pt x="3113581" y="1488320"/>
                  <a:pt x="3113581" y="1484789"/>
                </a:cubicBezTo>
                <a:cubicBezTo>
                  <a:pt x="3113581" y="1481258"/>
                  <a:pt x="3110050" y="1479493"/>
                  <a:pt x="3102990" y="1479493"/>
                </a:cubicBezTo>
                <a:close/>
                <a:moveTo>
                  <a:pt x="8165206" y="1468903"/>
                </a:moveTo>
                <a:lnTo>
                  <a:pt x="8175798" y="1468903"/>
                </a:lnTo>
                <a:lnTo>
                  <a:pt x="8186387" y="1479493"/>
                </a:lnTo>
                <a:cubicBezTo>
                  <a:pt x="8179327" y="1479493"/>
                  <a:pt x="8174031" y="1477728"/>
                  <a:pt x="8170502" y="1474199"/>
                </a:cubicBezTo>
                <a:cubicBezTo>
                  <a:pt x="8166973" y="1470668"/>
                  <a:pt x="8165206" y="1468903"/>
                  <a:pt x="8165206" y="1468903"/>
                </a:cubicBezTo>
                <a:close/>
                <a:moveTo>
                  <a:pt x="7529782" y="1468903"/>
                </a:moveTo>
                <a:lnTo>
                  <a:pt x="7519192" y="1479493"/>
                </a:lnTo>
                <a:lnTo>
                  <a:pt x="7540374" y="1479493"/>
                </a:lnTo>
                <a:cubicBezTo>
                  <a:pt x="7540374" y="1479493"/>
                  <a:pt x="7536842" y="1475964"/>
                  <a:pt x="7529782" y="1468903"/>
                </a:cubicBezTo>
                <a:close/>
                <a:moveTo>
                  <a:pt x="2817049" y="1468903"/>
                </a:moveTo>
                <a:lnTo>
                  <a:pt x="2827639" y="1468903"/>
                </a:lnTo>
                <a:cubicBezTo>
                  <a:pt x="2827639" y="1475964"/>
                  <a:pt x="2824109" y="1479493"/>
                  <a:pt x="2817049" y="1479493"/>
                </a:cubicBezTo>
                <a:cubicBezTo>
                  <a:pt x="2809989" y="1479493"/>
                  <a:pt x="2806458" y="1479493"/>
                  <a:pt x="2806458" y="1479493"/>
                </a:cubicBezTo>
                <a:cubicBezTo>
                  <a:pt x="2806458" y="1479493"/>
                  <a:pt x="2808223" y="1477728"/>
                  <a:pt x="2811755" y="1474199"/>
                </a:cubicBezTo>
                <a:cubicBezTo>
                  <a:pt x="2815283" y="1470668"/>
                  <a:pt x="2817049" y="1468903"/>
                  <a:pt x="2817049" y="1468903"/>
                </a:cubicBezTo>
                <a:close/>
                <a:moveTo>
                  <a:pt x="7593326" y="1458312"/>
                </a:moveTo>
                <a:lnTo>
                  <a:pt x="7593326" y="1468903"/>
                </a:lnTo>
                <a:lnTo>
                  <a:pt x="7603915" y="1468903"/>
                </a:lnTo>
                <a:cubicBezTo>
                  <a:pt x="7603915" y="1461843"/>
                  <a:pt x="7600386" y="1458312"/>
                  <a:pt x="7593326" y="1458312"/>
                </a:cubicBezTo>
                <a:close/>
                <a:moveTo>
                  <a:pt x="6979081" y="1458312"/>
                </a:moveTo>
                <a:cubicBezTo>
                  <a:pt x="6972020" y="1458312"/>
                  <a:pt x="6968491" y="1461843"/>
                  <a:pt x="6968491" y="1468903"/>
                </a:cubicBezTo>
                <a:cubicBezTo>
                  <a:pt x="6968491" y="1468903"/>
                  <a:pt x="6964960" y="1468903"/>
                  <a:pt x="6957900" y="1468903"/>
                </a:cubicBezTo>
                <a:cubicBezTo>
                  <a:pt x="6950840" y="1461843"/>
                  <a:pt x="6947310" y="1461843"/>
                  <a:pt x="6947310" y="1468903"/>
                </a:cubicBezTo>
                <a:cubicBezTo>
                  <a:pt x="6947310" y="1475964"/>
                  <a:pt x="6947310" y="1481258"/>
                  <a:pt x="6947310" y="1484789"/>
                </a:cubicBezTo>
                <a:cubicBezTo>
                  <a:pt x="6947310" y="1488320"/>
                  <a:pt x="6949074" y="1488320"/>
                  <a:pt x="6952604" y="1484789"/>
                </a:cubicBezTo>
                <a:cubicBezTo>
                  <a:pt x="6956135" y="1481258"/>
                  <a:pt x="6961429" y="1483024"/>
                  <a:pt x="6968491" y="1490084"/>
                </a:cubicBezTo>
                <a:lnTo>
                  <a:pt x="7000262" y="1490084"/>
                </a:lnTo>
                <a:cubicBezTo>
                  <a:pt x="7000262" y="1490084"/>
                  <a:pt x="7003792" y="1490084"/>
                  <a:pt x="7010852" y="1490084"/>
                </a:cubicBezTo>
                <a:lnTo>
                  <a:pt x="7021443" y="1490084"/>
                </a:lnTo>
                <a:cubicBezTo>
                  <a:pt x="7014381" y="1483024"/>
                  <a:pt x="7014381" y="1479493"/>
                  <a:pt x="7021443" y="1479493"/>
                </a:cubicBezTo>
                <a:lnTo>
                  <a:pt x="7010852" y="1468903"/>
                </a:lnTo>
                <a:lnTo>
                  <a:pt x="6989670" y="1468903"/>
                </a:lnTo>
                <a:cubicBezTo>
                  <a:pt x="6989670" y="1461843"/>
                  <a:pt x="6986141" y="1458312"/>
                  <a:pt x="6979081" y="1458312"/>
                </a:cubicBezTo>
                <a:close/>
                <a:moveTo>
                  <a:pt x="2986495" y="1458312"/>
                </a:moveTo>
                <a:cubicBezTo>
                  <a:pt x="2986495" y="1458312"/>
                  <a:pt x="2986495" y="1461843"/>
                  <a:pt x="2986495" y="1468903"/>
                </a:cubicBezTo>
                <a:cubicBezTo>
                  <a:pt x="2986495" y="1468903"/>
                  <a:pt x="2990026" y="1468903"/>
                  <a:pt x="2997086" y="1468903"/>
                </a:cubicBezTo>
                <a:close/>
                <a:moveTo>
                  <a:pt x="8196979" y="1453018"/>
                </a:moveTo>
                <a:cubicBezTo>
                  <a:pt x="8204038" y="1453018"/>
                  <a:pt x="8214629" y="1454783"/>
                  <a:pt x="8228750" y="1458312"/>
                </a:cubicBezTo>
                <a:lnTo>
                  <a:pt x="8218160" y="1458312"/>
                </a:lnTo>
                <a:cubicBezTo>
                  <a:pt x="8211098" y="1458312"/>
                  <a:pt x="8205802" y="1458312"/>
                  <a:pt x="8202273" y="1458312"/>
                </a:cubicBezTo>
                <a:cubicBezTo>
                  <a:pt x="8198743" y="1458312"/>
                  <a:pt x="8193449" y="1458312"/>
                  <a:pt x="8186387" y="1458312"/>
                </a:cubicBezTo>
                <a:cubicBezTo>
                  <a:pt x="8186387" y="1454783"/>
                  <a:pt x="8189917" y="1453018"/>
                  <a:pt x="8196979" y="1453018"/>
                </a:cubicBezTo>
                <a:close/>
                <a:moveTo>
                  <a:pt x="7806457" y="1451694"/>
                </a:moveTo>
                <a:cubicBezTo>
                  <a:pt x="7805574" y="1452577"/>
                  <a:pt x="7805134" y="1454783"/>
                  <a:pt x="7805134" y="1458312"/>
                </a:cubicBezTo>
                <a:cubicBezTo>
                  <a:pt x="7798072" y="1465372"/>
                  <a:pt x="7808663" y="1472434"/>
                  <a:pt x="7836904" y="1479493"/>
                </a:cubicBezTo>
                <a:cubicBezTo>
                  <a:pt x="7843965" y="1479493"/>
                  <a:pt x="7851024" y="1481258"/>
                  <a:pt x="7858085" y="1484789"/>
                </a:cubicBezTo>
                <a:cubicBezTo>
                  <a:pt x="7865146" y="1488320"/>
                  <a:pt x="7872205" y="1490084"/>
                  <a:pt x="7879267" y="1490084"/>
                </a:cubicBezTo>
                <a:cubicBezTo>
                  <a:pt x="7879267" y="1490084"/>
                  <a:pt x="7882796" y="1490084"/>
                  <a:pt x="7889856" y="1490084"/>
                </a:cubicBezTo>
                <a:lnTo>
                  <a:pt x="7900446" y="1479493"/>
                </a:lnTo>
                <a:cubicBezTo>
                  <a:pt x="7893386" y="1479493"/>
                  <a:pt x="7882796" y="1479493"/>
                  <a:pt x="7868675" y="1479493"/>
                </a:cubicBezTo>
                <a:lnTo>
                  <a:pt x="7858085" y="1468903"/>
                </a:lnTo>
                <a:lnTo>
                  <a:pt x="7836904" y="1468903"/>
                </a:lnTo>
                <a:cubicBezTo>
                  <a:pt x="7822784" y="1461843"/>
                  <a:pt x="7813957" y="1456547"/>
                  <a:pt x="7810428" y="1453018"/>
                </a:cubicBezTo>
                <a:cubicBezTo>
                  <a:pt x="7808663" y="1451253"/>
                  <a:pt x="7807340" y="1450812"/>
                  <a:pt x="7806457" y="1451694"/>
                </a:cubicBezTo>
                <a:close/>
                <a:moveTo>
                  <a:pt x="7392107" y="1447722"/>
                </a:moveTo>
                <a:cubicBezTo>
                  <a:pt x="7399168" y="1454783"/>
                  <a:pt x="7402697" y="1458312"/>
                  <a:pt x="7402697" y="1458312"/>
                </a:cubicBezTo>
                <a:lnTo>
                  <a:pt x="7402697" y="1479493"/>
                </a:lnTo>
                <a:cubicBezTo>
                  <a:pt x="7409759" y="1486554"/>
                  <a:pt x="7411522" y="1491849"/>
                  <a:pt x="7407992" y="1495379"/>
                </a:cubicBezTo>
                <a:cubicBezTo>
                  <a:pt x="7404463" y="1498910"/>
                  <a:pt x="7402697" y="1502439"/>
                  <a:pt x="7402697" y="1505970"/>
                </a:cubicBezTo>
                <a:cubicBezTo>
                  <a:pt x="7402697" y="1509499"/>
                  <a:pt x="7406226" y="1511264"/>
                  <a:pt x="7413288" y="1511264"/>
                </a:cubicBezTo>
                <a:cubicBezTo>
                  <a:pt x="7420348" y="1511264"/>
                  <a:pt x="7423878" y="1504205"/>
                  <a:pt x="7423878" y="1490084"/>
                </a:cubicBezTo>
                <a:cubicBezTo>
                  <a:pt x="7416818" y="1483024"/>
                  <a:pt x="7430938" y="1486554"/>
                  <a:pt x="7466240" y="1500674"/>
                </a:cubicBezTo>
                <a:cubicBezTo>
                  <a:pt x="7466240" y="1500674"/>
                  <a:pt x="7466240" y="1504205"/>
                  <a:pt x="7466240" y="1511264"/>
                </a:cubicBezTo>
                <a:cubicBezTo>
                  <a:pt x="7459178" y="1511264"/>
                  <a:pt x="7455649" y="1511264"/>
                  <a:pt x="7455649" y="1511264"/>
                </a:cubicBezTo>
                <a:lnTo>
                  <a:pt x="7434468" y="1511264"/>
                </a:lnTo>
                <a:cubicBezTo>
                  <a:pt x="7434468" y="1511264"/>
                  <a:pt x="7434468" y="1513030"/>
                  <a:pt x="7434468" y="1516560"/>
                </a:cubicBezTo>
                <a:cubicBezTo>
                  <a:pt x="7434468" y="1520091"/>
                  <a:pt x="7437999" y="1521855"/>
                  <a:pt x="7445059" y="1521855"/>
                </a:cubicBezTo>
                <a:cubicBezTo>
                  <a:pt x="7452120" y="1521855"/>
                  <a:pt x="7459178" y="1520091"/>
                  <a:pt x="7466240" y="1516560"/>
                </a:cubicBezTo>
                <a:cubicBezTo>
                  <a:pt x="7469770" y="1514795"/>
                  <a:pt x="7472418" y="1512589"/>
                  <a:pt x="7474183" y="1509941"/>
                </a:cubicBezTo>
                <a:lnTo>
                  <a:pt x="7475135" y="1506605"/>
                </a:lnTo>
                <a:lnTo>
                  <a:pt x="7480140" y="1509941"/>
                </a:lnTo>
                <a:cubicBezTo>
                  <a:pt x="7492054" y="1517883"/>
                  <a:pt x="7498011" y="1521855"/>
                  <a:pt x="7498011" y="1521855"/>
                </a:cubicBezTo>
                <a:lnTo>
                  <a:pt x="7481067" y="1530328"/>
                </a:lnTo>
                <a:lnTo>
                  <a:pt x="7487420" y="1543036"/>
                </a:lnTo>
                <a:cubicBezTo>
                  <a:pt x="7494482" y="1543036"/>
                  <a:pt x="7503307" y="1539506"/>
                  <a:pt x="7513896" y="1532445"/>
                </a:cubicBezTo>
                <a:cubicBezTo>
                  <a:pt x="7524486" y="1525386"/>
                  <a:pt x="7529782" y="1521855"/>
                  <a:pt x="7529782" y="1521855"/>
                </a:cubicBezTo>
                <a:lnTo>
                  <a:pt x="7561553" y="1521855"/>
                </a:lnTo>
                <a:cubicBezTo>
                  <a:pt x="7568615" y="1507735"/>
                  <a:pt x="7565082" y="1504205"/>
                  <a:pt x="7550963" y="1511264"/>
                </a:cubicBezTo>
                <a:lnTo>
                  <a:pt x="7529782" y="1511264"/>
                </a:lnTo>
                <a:lnTo>
                  <a:pt x="7529782" y="1500674"/>
                </a:lnTo>
                <a:cubicBezTo>
                  <a:pt x="7522722" y="1500674"/>
                  <a:pt x="7517426" y="1498910"/>
                  <a:pt x="7513896" y="1495379"/>
                </a:cubicBezTo>
                <a:cubicBezTo>
                  <a:pt x="7510367" y="1491849"/>
                  <a:pt x="7505072" y="1490084"/>
                  <a:pt x="7498011" y="1490084"/>
                </a:cubicBezTo>
                <a:lnTo>
                  <a:pt x="7413288" y="1479493"/>
                </a:lnTo>
                <a:cubicBezTo>
                  <a:pt x="7413288" y="1479493"/>
                  <a:pt x="7413288" y="1475964"/>
                  <a:pt x="7413288" y="1468903"/>
                </a:cubicBezTo>
                <a:cubicBezTo>
                  <a:pt x="7413288" y="1461843"/>
                  <a:pt x="7415053" y="1458312"/>
                  <a:pt x="7418582" y="1458312"/>
                </a:cubicBezTo>
                <a:cubicBezTo>
                  <a:pt x="7422112" y="1458312"/>
                  <a:pt x="7420348" y="1454783"/>
                  <a:pt x="7413288" y="1447722"/>
                </a:cubicBezTo>
                <a:close/>
                <a:moveTo>
                  <a:pt x="7376222" y="1447722"/>
                </a:moveTo>
                <a:cubicBezTo>
                  <a:pt x="7372692" y="1447722"/>
                  <a:pt x="7363866" y="1451253"/>
                  <a:pt x="7349745" y="1458312"/>
                </a:cubicBezTo>
                <a:lnTo>
                  <a:pt x="7360336" y="1468903"/>
                </a:lnTo>
                <a:cubicBezTo>
                  <a:pt x="7367396" y="1468903"/>
                  <a:pt x="7374456" y="1472434"/>
                  <a:pt x="7381516" y="1479493"/>
                </a:cubicBezTo>
                <a:lnTo>
                  <a:pt x="7392107" y="1479493"/>
                </a:lnTo>
                <a:cubicBezTo>
                  <a:pt x="7385047" y="1472434"/>
                  <a:pt x="7381516" y="1465372"/>
                  <a:pt x="7381516" y="1458312"/>
                </a:cubicBezTo>
                <a:cubicBezTo>
                  <a:pt x="7381516" y="1451253"/>
                  <a:pt x="7379751" y="1447722"/>
                  <a:pt x="7376222" y="1447722"/>
                </a:cubicBezTo>
                <a:close/>
                <a:moveTo>
                  <a:pt x="2806458" y="1447722"/>
                </a:moveTo>
                <a:lnTo>
                  <a:pt x="2817049" y="1458312"/>
                </a:lnTo>
                <a:cubicBezTo>
                  <a:pt x="2809989" y="1458312"/>
                  <a:pt x="2806458" y="1458312"/>
                  <a:pt x="2806458" y="1458312"/>
                </a:cubicBezTo>
                <a:lnTo>
                  <a:pt x="2795868" y="1458312"/>
                </a:lnTo>
                <a:close/>
                <a:moveTo>
                  <a:pt x="2639660" y="1441103"/>
                </a:moveTo>
                <a:cubicBezTo>
                  <a:pt x="2637895" y="1441985"/>
                  <a:pt x="2637012" y="1444193"/>
                  <a:pt x="2637012" y="1447722"/>
                </a:cubicBezTo>
                <a:cubicBezTo>
                  <a:pt x="2629952" y="1454783"/>
                  <a:pt x="2629952" y="1458312"/>
                  <a:pt x="2637012" y="1458312"/>
                </a:cubicBezTo>
                <a:lnTo>
                  <a:pt x="2658193" y="1458312"/>
                </a:lnTo>
                <a:cubicBezTo>
                  <a:pt x="2658193" y="1451253"/>
                  <a:pt x="2654663" y="1445957"/>
                  <a:pt x="2647602" y="1442427"/>
                </a:cubicBezTo>
                <a:cubicBezTo>
                  <a:pt x="2644073" y="1440662"/>
                  <a:pt x="2641424" y="1440221"/>
                  <a:pt x="2639660" y="1441103"/>
                </a:cubicBezTo>
                <a:close/>
                <a:moveTo>
                  <a:pt x="8482920" y="1437132"/>
                </a:moveTo>
                <a:cubicBezTo>
                  <a:pt x="8489980" y="1437132"/>
                  <a:pt x="8497039" y="1437132"/>
                  <a:pt x="8504100" y="1437132"/>
                </a:cubicBezTo>
                <a:lnTo>
                  <a:pt x="8493510" y="1447722"/>
                </a:lnTo>
                <a:close/>
                <a:moveTo>
                  <a:pt x="7757476" y="1437132"/>
                </a:moveTo>
                <a:cubicBezTo>
                  <a:pt x="7753946" y="1437132"/>
                  <a:pt x="7752182" y="1440662"/>
                  <a:pt x="7752182" y="1447722"/>
                </a:cubicBezTo>
                <a:lnTo>
                  <a:pt x="7762772" y="1447722"/>
                </a:lnTo>
                <a:cubicBezTo>
                  <a:pt x="7762772" y="1440662"/>
                  <a:pt x="7761005" y="1437132"/>
                  <a:pt x="7757476" y="1437132"/>
                </a:cubicBezTo>
                <a:close/>
                <a:moveTo>
                  <a:pt x="1990997" y="1437132"/>
                </a:moveTo>
                <a:lnTo>
                  <a:pt x="2001587" y="1437132"/>
                </a:lnTo>
                <a:lnTo>
                  <a:pt x="2054540" y="1458312"/>
                </a:lnTo>
                <a:cubicBezTo>
                  <a:pt x="2047480" y="1458312"/>
                  <a:pt x="2045714" y="1461843"/>
                  <a:pt x="2049245" y="1468903"/>
                </a:cubicBezTo>
                <a:cubicBezTo>
                  <a:pt x="2052774" y="1475964"/>
                  <a:pt x="2058070" y="1479493"/>
                  <a:pt x="2065130" y="1479493"/>
                </a:cubicBezTo>
                <a:cubicBezTo>
                  <a:pt x="2065130" y="1479493"/>
                  <a:pt x="2066895" y="1481258"/>
                  <a:pt x="2070426" y="1484789"/>
                </a:cubicBezTo>
                <a:cubicBezTo>
                  <a:pt x="2073955" y="1488320"/>
                  <a:pt x="2082781" y="1490084"/>
                  <a:pt x="2096901" y="1490084"/>
                </a:cubicBezTo>
                <a:lnTo>
                  <a:pt x="2171034" y="1511264"/>
                </a:lnTo>
                <a:lnTo>
                  <a:pt x="2192215" y="1532445"/>
                </a:lnTo>
                <a:cubicBezTo>
                  <a:pt x="2185155" y="1532445"/>
                  <a:pt x="2181625" y="1532445"/>
                  <a:pt x="2181625" y="1532445"/>
                </a:cubicBezTo>
                <a:cubicBezTo>
                  <a:pt x="2181625" y="1532445"/>
                  <a:pt x="2176330" y="1532445"/>
                  <a:pt x="2165738" y="1532445"/>
                </a:cubicBezTo>
                <a:cubicBezTo>
                  <a:pt x="2155149" y="1532445"/>
                  <a:pt x="2148089" y="1528916"/>
                  <a:pt x="2144559" y="1521855"/>
                </a:cubicBezTo>
                <a:cubicBezTo>
                  <a:pt x="2141028" y="1514795"/>
                  <a:pt x="2139263" y="1511264"/>
                  <a:pt x="2139263" y="1511264"/>
                </a:cubicBezTo>
                <a:cubicBezTo>
                  <a:pt x="2132203" y="1511264"/>
                  <a:pt x="2126907" y="1511264"/>
                  <a:pt x="2123378" y="1511264"/>
                </a:cubicBezTo>
                <a:cubicBezTo>
                  <a:pt x="2119847" y="1511264"/>
                  <a:pt x="2114552" y="1511264"/>
                  <a:pt x="2107491" y="1511264"/>
                </a:cubicBezTo>
                <a:cubicBezTo>
                  <a:pt x="2093371" y="1504205"/>
                  <a:pt x="2086311" y="1500674"/>
                  <a:pt x="2086311" y="1500674"/>
                </a:cubicBezTo>
                <a:cubicBezTo>
                  <a:pt x="2079251" y="1500674"/>
                  <a:pt x="2075721" y="1500674"/>
                  <a:pt x="2075721" y="1500674"/>
                </a:cubicBezTo>
                <a:cubicBezTo>
                  <a:pt x="2075721" y="1493614"/>
                  <a:pt x="2068661" y="1490084"/>
                  <a:pt x="2054540" y="1490084"/>
                </a:cubicBezTo>
                <a:cubicBezTo>
                  <a:pt x="2040419" y="1490084"/>
                  <a:pt x="2029828" y="1486554"/>
                  <a:pt x="2022769" y="1479493"/>
                </a:cubicBezTo>
                <a:lnTo>
                  <a:pt x="2001587" y="1468903"/>
                </a:lnTo>
                <a:cubicBezTo>
                  <a:pt x="1994528" y="1468903"/>
                  <a:pt x="1990997" y="1467139"/>
                  <a:pt x="1990997" y="1463608"/>
                </a:cubicBezTo>
                <a:cubicBezTo>
                  <a:pt x="1990997" y="1460077"/>
                  <a:pt x="1983936" y="1458312"/>
                  <a:pt x="1969816" y="1458312"/>
                </a:cubicBezTo>
                <a:cubicBezTo>
                  <a:pt x="1955696" y="1458312"/>
                  <a:pt x="1948635" y="1454783"/>
                  <a:pt x="1948635" y="1447722"/>
                </a:cubicBezTo>
                <a:cubicBezTo>
                  <a:pt x="1948635" y="1447722"/>
                  <a:pt x="1952166" y="1447722"/>
                  <a:pt x="1959226" y="1447722"/>
                </a:cubicBezTo>
                <a:cubicBezTo>
                  <a:pt x="1980407" y="1447722"/>
                  <a:pt x="1990997" y="1444191"/>
                  <a:pt x="1990997" y="1437132"/>
                </a:cubicBezTo>
                <a:close/>
                <a:moveTo>
                  <a:pt x="7323270" y="1431837"/>
                </a:moveTo>
                <a:cubicBezTo>
                  <a:pt x="7319740" y="1431838"/>
                  <a:pt x="7317974" y="1433603"/>
                  <a:pt x="7317974" y="1437132"/>
                </a:cubicBezTo>
                <a:cubicBezTo>
                  <a:pt x="7317974" y="1444191"/>
                  <a:pt x="7316208" y="1449487"/>
                  <a:pt x="7312678" y="1453018"/>
                </a:cubicBezTo>
                <a:cubicBezTo>
                  <a:pt x="7309149" y="1456547"/>
                  <a:pt x="7307384" y="1458312"/>
                  <a:pt x="7307384" y="1458312"/>
                </a:cubicBezTo>
                <a:lnTo>
                  <a:pt x="7349745" y="1479493"/>
                </a:lnTo>
                <a:lnTo>
                  <a:pt x="7339155" y="1468903"/>
                </a:lnTo>
                <a:cubicBezTo>
                  <a:pt x="7332094" y="1468903"/>
                  <a:pt x="7328564" y="1467139"/>
                  <a:pt x="7328564" y="1463608"/>
                </a:cubicBezTo>
                <a:cubicBezTo>
                  <a:pt x="7328564" y="1460077"/>
                  <a:pt x="7328564" y="1458312"/>
                  <a:pt x="7328564" y="1458312"/>
                </a:cubicBezTo>
                <a:lnTo>
                  <a:pt x="7339155" y="1447722"/>
                </a:lnTo>
                <a:cubicBezTo>
                  <a:pt x="7346216" y="1447722"/>
                  <a:pt x="7349745" y="1445957"/>
                  <a:pt x="7349745" y="1442427"/>
                </a:cubicBezTo>
                <a:cubicBezTo>
                  <a:pt x="7349745" y="1438897"/>
                  <a:pt x="7346216" y="1437132"/>
                  <a:pt x="7339155" y="1437132"/>
                </a:cubicBezTo>
                <a:cubicBezTo>
                  <a:pt x="7332094" y="1433603"/>
                  <a:pt x="7326799" y="1431838"/>
                  <a:pt x="7323270" y="1431837"/>
                </a:cubicBezTo>
                <a:close/>
                <a:moveTo>
                  <a:pt x="8811222" y="1426541"/>
                </a:moveTo>
                <a:cubicBezTo>
                  <a:pt x="8818282" y="1426541"/>
                  <a:pt x="8821812" y="1426541"/>
                  <a:pt x="8821812" y="1426541"/>
                </a:cubicBezTo>
                <a:cubicBezTo>
                  <a:pt x="8821812" y="1426541"/>
                  <a:pt x="8820047" y="1428306"/>
                  <a:pt x="8816517" y="1431837"/>
                </a:cubicBezTo>
                <a:cubicBezTo>
                  <a:pt x="8812988" y="1435368"/>
                  <a:pt x="8811222" y="1437132"/>
                  <a:pt x="8811222" y="1437132"/>
                </a:cubicBezTo>
                <a:cubicBezTo>
                  <a:pt x="8804162" y="1430072"/>
                  <a:pt x="8804162" y="1426541"/>
                  <a:pt x="8811222" y="1426541"/>
                </a:cubicBezTo>
                <a:close/>
                <a:moveTo>
                  <a:pt x="8334654" y="1426541"/>
                </a:moveTo>
                <a:cubicBezTo>
                  <a:pt x="8327593" y="1433602"/>
                  <a:pt x="8327593" y="1437132"/>
                  <a:pt x="8334654" y="1437132"/>
                </a:cubicBezTo>
                <a:lnTo>
                  <a:pt x="8345244" y="1426541"/>
                </a:lnTo>
                <a:cubicBezTo>
                  <a:pt x="8345244" y="1426541"/>
                  <a:pt x="8341714" y="1426541"/>
                  <a:pt x="8334654" y="1426541"/>
                </a:cubicBezTo>
                <a:close/>
                <a:moveTo>
                  <a:pt x="7974579" y="1426541"/>
                </a:moveTo>
                <a:cubicBezTo>
                  <a:pt x="7974579" y="1433602"/>
                  <a:pt x="7974579" y="1437132"/>
                  <a:pt x="7974579" y="1437132"/>
                </a:cubicBezTo>
                <a:lnTo>
                  <a:pt x="7963990" y="1437132"/>
                </a:lnTo>
                <a:cubicBezTo>
                  <a:pt x="7963990" y="1430072"/>
                  <a:pt x="7967519" y="1426541"/>
                  <a:pt x="7974579" y="1426541"/>
                </a:cubicBezTo>
                <a:close/>
                <a:moveTo>
                  <a:pt x="6883766" y="1426541"/>
                </a:moveTo>
                <a:cubicBezTo>
                  <a:pt x="6883766" y="1426541"/>
                  <a:pt x="6880237" y="1430072"/>
                  <a:pt x="6873177" y="1437132"/>
                </a:cubicBezTo>
                <a:cubicBezTo>
                  <a:pt x="6880237" y="1437132"/>
                  <a:pt x="6883766" y="1437132"/>
                  <a:pt x="6883766" y="1437132"/>
                </a:cubicBezTo>
                <a:close/>
                <a:moveTo>
                  <a:pt x="6756682" y="1426541"/>
                </a:moveTo>
                <a:cubicBezTo>
                  <a:pt x="6749621" y="1426541"/>
                  <a:pt x="6746092" y="1430072"/>
                  <a:pt x="6746092" y="1437132"/>
                </a:cubicBezTo>
                <a:cubicBezTo>
                  <a:pt x="6753152" y="1437132"/>
                  <a:pt x="6756682" y="1437132"/>
                  <a:pt x="6756682" y="1437132"/>
                </a:cubicBezTo>
                <a:cubicBezTo>
                  <a:pt x="6756682" y="1430072"/>
                  <a:pt x="6756682" y="1426541"/>
                  <a:pt x="6756682" y="1426541"/>
                </a:cubicBezTo>
                <a:close/>
                <a:moveTo>
                  <a:pt x="2732326" y="1426541"/>
                </a:moveTo>
                <a:cubicBezTo>
                  <a:pt x="2739385" y="1426541"/>
                  <a:pt x="2742916" y="1428306"/>
                  <a:pt x="2742916" y="1431837"/>
                </a:cubicBezTo>
                <a:cubicBezTo>
                  <a:pt x="2742916" y="1435368"/>
                  <a:pt x="2739385" y="1437132"/>
                  <a:pt x="2732326" y="1437132"/>
                </a:cubicBezTo>
                <a:close/>
                <a:moveTo>
                  <a:pt x="2033359" y="1426541"/>
                </a:moveTo>
                <a:lnTo>
                  <a:pt x="2043949" y="1426541"/>
                </a:lnTo>
                <a:lnTo>
                  <a:pt x="2043949" y="1437132"/>
                </a:lnTo>
                <a:close/>
                <a:moveTo>
                  <a:pt x="7243841" y="1415951"/>
                </a:moveTo>
                <a:lnTo>
                  <a:pt x="7243841" y="1426541"/>
                </a:lnTo>
                <a:lnTo>
                  <a:pt x="7254432" y="1415951"/>
                </a:lnTo>
                <a:cubicBezTo>
                  <a:pt x="7247370" y="1415951"/>
                  <a:pt x="7243841" y="1415951"/>
                  <a:pt x="7243841" y="1415951"/>
                </a:cubicBezTo>
                <a:close/>
                <a:moveTo>
                  <a:pt x="6788454" y="1415951"/>
                </a:moveTo>
                <a:cubicBezTo>
                  <a:pt x="6767272" y="1430072"/>
                  <a:pt x="6767272" y="1437132"/>
                  <a:pt x="6788454" y="1437132"/>
                </a:cubicBezTo>
                <a:cubicBezTo>
                  <a:pt x="6795514" y="1437132"/>
                  <a:pt x="6800810" y="1438897"/>
                  <a:pt x="6804340" y="1442427"/>
                </a:cubicBezTo>
                <a:cubicBezTo>
                  <a:pt x="6807868" y="1445957"/>
                  <a:pt x="6809634" y="1447722"/>
                  <a:pt x="6809634" y="1447722"/>
                </a:cubicBezTo>
                <a:cubicBezTo>
                  <a:pt x="6816696" y="1447722"/>
                  <a:pt x="6820224" y="1447722"/>
                  <a:pt x="6820224" y="1447722"/>
                </a:cubicBezTo>
                <a:lnTo>
                  <a:pt x="6830814" y="1458312"/>
                </a:lnTo>
                <a:cubicBezTo>
                  <a:pt x="6837876" y="1458312"/>
                  <a:pt x="6841406" y="1454783"/>
                  <a:pt x="6841406" y="1447722"/>
                </a:cubicBezTo>
                <a:cubicBezTo>
                  <a:pt x="6841406" y="1440662"/>
                  <a:pt x="6841406" y="1435368"/>
                  <a:pt x="6841406" y="1431837"/>
                </a:cubicBezTo>
                <a:cubicBezTo>
                  <a:pt x="6841406" y="1428306"/>
                  <a:pt x="6837876" y="1426541"/>
                  <a:pt x="6830814" y="1426541"/>
                </a:cubicBezTo>
                <a:cubicBezTo>
                  <a:pt x="6830814" y="1426541"/>
                  <a:pt x="6825520" y="1424776"/>
                  <a:pt x="6814929" y="1421247"/>
                </a:cubicBezTo>
                <a:cubicBezTo>
                  <a:pt x="6804340" y="1417716"/>
                  <a:pt x="6795514" y="1415951"/>
                  <a:pt x="6788454" y="1415951"/>
                </a:cubicBezTo>
                <a:close/>
                <a:moveTo>
                  <a:pt x="7645375" y="1408740"/>
                </a:moveTo>
                <a:lnTo>
                  <a:pt x="7664148" y="1415290"/>
                </a:lnTo>
                <a:cubicBezTo>
                  <a:pt x="7689300" y="1424557"/>
                  <a:pt x="7704524" y="1431838"/>
                  <a:pt x="7709820" y="1437132"/>
                </a:cubicBezTo>
                <a:lnTo>
                  <a:pt x="7731000" y="1437132"/>
                </a:lnTo>
                <a:cubicBezTo>
                  <a:pt x="7731000" y="1430072"/>
                  <a:pt x="7725704" y="1424776"/>
                  <a:pt x="7715115" y="1421247"/>
                </a:cubicBezTo>
                <a:cubicBezTo>
                  <a:pt x="7704524" y="1417716"/>
                  <a:pt x="7695700" y="1415951"/>
                  <a:pt x="7688638" y="1415951"/>
                </a:cubicBezTo>
                <a:close/>
                <a:moveTo>
                  <a:pt x="7963990" y="1405360"/>
                </a:moveTo>
                <a:cubicBezTo>
                  <a:pt x="7963990" y="1412420"/>
                  <a:pt x="7963990" y="1415951"/>
                  <a:pt x="7963990" y="1415951"/>
                </a:cubicBezTo>
                <a:lnTo>
                  <a:pt x="7974579" y="1415951"/>
                </a:lnTo>
                <a:cubicBezTo>
                  <a:pt x="7974579" y="1408891"/>
                  <a:pt x="7971050" y="1405360"/>
                  <a:pt x="7963990" y="1405360"/>
                </a:cubicBezTo>
                <a:close/>
                <a:moveTo>
                  <a:pt x="3590148" y="1405360"/>
                </a:moveTo>
                <a:cubicBezTo>
                  <a:pt x="3590148" y="1412420"/>
                  <a:pt x="3593680" y="1415951"/>
                  <a:pt x="3600740" y="1415951"/>
                </a:cubicBezTo>
                <a:cubicBezTo>
                  <a:pt x="3607799" y="1415951"/>
                  <a:pt x="3611330" y="1412420"/>
                  <a:pt x="3611330" y="1405360"/>
                </a:cubicBezTo>
                <a:cubicBezTo>
                  <a:pt x="3611330" y="1405360"/>
                  <a:pt x="3607799" y="1405360"/>
                  <a:pt x="3600740" y="1405360"/>
                </a:cubicBezTo>
                <a:cubicBezTo>
                  <a:pt x="3593680" y="1405360"/>
                  <a:pt x="3590148" y="1405360"/>
                  <a:pt x="3590148" y="1405360"/>
                </a:cubicBezTo>
                <a:close/>
                <a:moveTo>
                  <a:pt x="3092399" y="1405360"/>
                </a:moveTo>
                <a:cubicBezTo>
                  <a:pt x="3092399" y="1412420"/>
                  <a:pt x="3095930" y="1415951"/>
                  <a:pt x="3102990" y="1415951"/>
                </a:cubicBezTo>
                <a:lnTo>
                  <a:pt x="3102990" y="1405360"/>
                </a:lnTo>
                <a:close/>
                <a:moveTo>
                  <a:pt x="8758270" y="1394770"/>
                </a:moveTo>
                <a:cubicBezTo>
                  <a:pt x="8758270" y="1394770"/>
                  <a:pt x="8760035" y="1396535"/>
                  <a:pt x="8763564" y="1400066"/>
                </a:cubicBezTo>
                <a:cubicBezTo>
                  <a:pt x="8767095" y="1403595"/>
                  <a:pt x="8765332" y="1408891"/>
                  <a:pt x="8758270" y="1415951"/>
                </a:cubicBezTo>
                <a:cubicBezTo>
                  <a:pt x="8751208" y="1415951"/>
                  <a:pt x="8747679" y="1412420"/>
                  <a:pt x="8747679" y="1405360"/>
                </a:cubicBezTo>
                <a:cubicBezTo>
                  <a:pt x="8740620" y="1398301"/>
                  <a:pt x="8744149" y="1394770"/>
                  <a:pt x="8758270" y="1394770"/>
                </a:cubicBezTo>
                <a:close/>
                <a:moveTo>
                  <a:pt x="8387606" y="1394770"/>
                </a:moveTo>
                <a:cubicBezTo>
                  <a:pt x="8387606" y="1394770"/>
                  <a:pt x="8387606" y="1398301"/>
                  <a:pt x="8387606" y="1405360"/>
                </a:cubicBezTo>
                <a:cubicBezTo>
                  <a:pt x="8387606" y="1405360"/>
                  <a:pt x="8384076" y="1405360"/>
                  <a:pt x="8377016" y="1405360"/>
                </a:cubicBezTo>
                <a:close/>
                <a:moveTo>
                  <a:pt x="7137937" y="1394770"/>
                </a:moveTo>
                <a:lnTo>
                  <a:pt x="7137937" y="1405360"/>
                </a:lnTo>
                <a:lnTo>
                  <a:pt x="7148526" y="1405360"/>
                </a:lnTo>
                <a:cubicBezTo>
                  <a:pt x="7141466" y="1398301"/>
                  <a:pt x="7137937" y="1394770"/>
                  <a:pt x="7137937" y="1394770"/>
                </a:cubicBezTo>
                <a:close/>
                <a:moveTo>
                  <a:pt x="6836110" y="1394770"/>
                </a:moveTo>
                <a:cubicBezTo>
                  <a:pt x="6832580" y="1394770"/>
                  <a:pt x="6830814" y="1396535"/>
                  <a:pt x="6830814" y="1400066"/>
                </a:cubicBezTo>
                <a:cubicBezTo>
                  <a:pt x="6830814" y="1403595"/>
                  <a:pt x="6834344" y="1405360"/>
                  <a:pt x="6841406" y="1405360"/>
                </a:cubicBezTo>
                <a:cubicBezTo>
                  <a:pt x="6841406" y="1398301"/>
                  <a:pt x="6839640" y="1394770"/>
                  <a:pt x="6836110" y="1394770"/>
                </a:cubicBezTo>
                <a:close/>
                <a:moveTo>
                  <a:pt x="6640188" y="1394770"/>
                </a:moveTo>
                <a:cubicBezTo>
                  <a:pt x="6633127" y="1394770"/>
                  <a:pt x="6629598" y="1398301"/>
                  <a:pt x="6629598" y="1405360"/>
                </a:cubicBezTo>
                <a:lnTo>
                  <a:pt x="6640188" y="1405360"/>
                </a:lnTo>
                <a:close/>
                <a:moveTo>
                  <a:pt x="6767272" y="1384180"/>
                </a:moveTo>
                <a:lnTo>
                  <a:pt x="6767272" y="1394770"/>
                </a:lnTo>
                <a:cubicBezTo>
                  <a:pt x="6774333" y="1394770"/>
                  <a:pt x="6777862" y="1394770"/>
                  <a:pt x="6777862" y="1394770"/>
                </a:cubicBezTo>
                <a:cubicBezTo>
                  <a:pt x="6777862" y="1394770"/>
                  <a:pt x="6777862" y="1391239"/>
                  <a:pt x="6777862" y="1384180"/>
                </a:cubicBezTo>
                <a:cubicBezTo>
                  <a:pt x="6770802" y="1384180"/>
                  <a:pt x="6767272" y="1384180"/>
                  <a:pt x="6767272" y="1384180"/>
                </a:cubicBezTo>
                <a:close/>
                <a:moveTo>
                  <a:pt x="3516016" y="1384180"/>
                </a:moveTo>
                <a:cubicBezTo>
                  <a:pt x="3516016" y="1391239"/>
                  <a:pt x="3517780" y="1394770"/>
                  <a:pt x="3521311" y="1394770"/>
                </a:cubicBezTo>
                <a:cubicBezTo>
                  <a:pt x="3524842" y="1394770"/>
                  <a:pt x="3526607" y="1394770"/>
                  <a:pt x="3526607" y="1394770"/>
                </a:cubicBezTo>
                <a:cubicBezTo>
                  <a:pt x="3526607" y="1394770"/>
                  <a:pt x="3526607" y="1391239"/>
                  <a:pt x="3526607" y="1384180"/>
                </a:cubicBezTo>
                <a:cubicBezTo>
                  <a:pt x="3519546" y="1384180"/>
                  <a:pt x="3516016" y="1384180"/>
                  <a:pt x="3516016" y="1384180"/>
                </a:cubicBezTo>
                <a:close/>
                <a:moveTo>
                  <a:pt x="2562879" y="1384180"/>
                </a:moveTo>
                <a:lnTo>
                  <a:pt x="2584060" y="1384180"/>
                </a:lnTo>
                <a:cubicBezTo>
                  <a:pt x="2598181" y="1384180"/>
                  <a:pt x="2608771" y="1385945"/>
                  <a:pt x="2615831" y="1389475"/>
                </a:cubicBezTo>
                <a:cubicBezTo>
                  <a:pt x="2622892" y="1393005"/>
                  <a:pt x="2629952" y="1394770"/>
                  <a:pt x="2637012" y="1394770"/>
                </a:cubicBezTo>
                <a:cubicBezTo>
                  <a:pt x="2644072" y="1394770"/>
                  <a:pt x="2654663" y="1398301"/>
                  <a:pt x="2668783" y="1405360"/>
                </a:cubicBezTo>
                <a:cubicBezTo>
                  <a:pt x="2668783" y="1405360"/>
                  <a:pt x="2672313" y="1407125"/>
                  <a:pt x="2679374" y="1410656"/>
                </a:cubicBezTo>
                <a:cubicBezTo>
                  <a:pt x="2686433" y="1414187"/>
                  <a:pt x="2691729" y="1415951"/>
                  <a:pt x="2695259" y="1415951"/>
                </a:cubicBezTo>
                <a:cubicBezTo>
                  <a:pt x="2698790" y="1415951"/>
                  <a:pt x="2702319" y="1415951"/>
                  <a:pt x="2705851" y="1415951"/>
                </a:cubicBezTo>
                <a:cubicBezTo>
                  <a:pt x="2709379" y="1415951"/>
                  <a:pt x="2711145" y="1419481"/>
                  <a:pt x="2711145" y="1426541"/>
                </a:cubicBezTo>
                <a:lnTo>
                  <a:pt x="2700554" y="1426541"/>
                </a:lnTo>
                <a:cubicBezTo>
                  <a:pt x="2700554" y="1426541"/>
                  <a:pt x="2697023" y="1424776"/>
                  <a:pt x="2689964" y="1421247"/>
                </a:cubicBezTo>
                <a:cubicBezTo>
                  <a:pt x="2682904" y="1417716"/>
                  <a:pt x="2672313" y="1415951"/>
                  <a:pt x="2658193" y="1415951"/>
                </a:cubicBezTo>
                <a:cubicBezTo>
                  <a:pt x="2637012" y="1408891"/>
                  <a:pt x="2617596" y="1403595"/>
                  <a:pt x="2599947" y="1400066"/>
                </a:cubicBezTo>
                <a:cubicBezTo>
                  <a:pt x="2582296" y="1396535"/>
                  <a:pt x="2569938" y="1391239"/>
                  <a:pt x="2562879" y="1384180"/>
                </a:cubicBezTo>
                <a:close/>
                <a:moveTo>
                  <a:pt x="1837435" y="1384180"/>
                </a:moveTo>
                <a:cubicBezTo>
                  <a:pt x="1840966" y="1384180"/>
                  <a:pt x="1844498" y="1385945"/>
                  <a:pt x="1848026" y="1389475"/>
                </a:cubicBezTo>
                <a:cubicBezTo>
                  <a:pt x="1851558" y="1393005"/>
                  <a:pt x="1856852" y="1394770"/>
                  <a:pt x="1863912" y="1394770"/>
                </a:cubicBezTo>
                <a:lnTo>
                  <a:pt x="1885093" y="1394770"/>
                </a:lnTo>
                <a:lnTo>
                  <a:pt x="1895684" y="1405360"/>
                </a:lnTo>
                <a:cubicBezTo>
                  <a:pt x="1888623" y="1405360"/>
                  <a:pt x="1885093" y="1408891"/>
                  <a:pt x="1885093" y="1415951"/>
                </a:cubicBezTo>
                <a:lnTo>
                  <a:pt x="1874503" y="1415951"/>
                </a:lnTo>
                <a:cubicBezTo>
                  <a:pt x="1867443" y="1415951"/>
                  <a:pt x="1860382" y="1412420"/>
                  <a:pt x="1853322" y="1405360"/>
                </a:cubicBezTo>
                <a:cubicBezTo>
                  <a:pt x="1839201" y="1398301"/>
                  <a:pt x="1832141" y="1393005"/>
                  <a:pt x="1832141" y="1389475"/>
                </a:cubicBezTo>
                <a:cubicBezTo>
                  <a:pt x="1832141" y="1385945"/>
                  <a:pt x="1833905" y="1384180"/>
                  <a:pt x="1837435" y="1384180"/>
                </a:cubicBezTo>
                <a:close/>
                <a:moveTo>
                  <a:pt x="8284349" y="1378885"/>
                </a:moveTo>
                <a:cubicBezTo>
                  <a:pt x="8286113" y="1378885"/>
                  <a:pt x="8288762" y="1380651"/>
                  <a:pt x="8292291" y="1384180"/>
                </a:cubicBezTo>
                <a:lnTo>
                  <a:pt x="8281702" y="1384180"/>
                </a:lnTo>
                <a:cubicBezTo>
                  <a:pt x="8281702" y="1380651"/>
                  <a:pt x="8282584" y="1378885"/>
                  <a:pt x="8284349" y="1378885"/>
                </a:cubicBezTo>
                <a:close/>
                <a:moveTo>
                  <a:pt x="8715908" y="1373589"/>
                </a:moveTo>
                <a:cubicBezTo>
                  <a:pt x="8722969" y="1373589"/>
                  <a:pt x="8726499" y="1377120"/>
                  <a:pt x="8726499" y="1384180"/>
                </a:cubicBezTo>
                <a:cubicBezTo>
                  <a:pt x="8726499" y="1391239"/>
                  <a:pt x="8722969" y="1394770"/>
                  <a:pt x="8715908" y="1394770"/>
                </a:cubicBezTo>
                <a:cubicBezTo>
                  <a:pt x="8708847" y="1394770"/>
                  <a:pt x="8703552" y="1394770"/>
                  <a:pt x="8700022" y="1394770"/>
                </a:cubicBezTo>
                <a:cubicBezTo>
                  <a:pt x="8696493" y="1394770"/>
                  <a:pt x="8694728" y="1394770"/>
                  <a:pt x="8694728" y="1394770"/>
                </a:cubicBezTo>
                <a:cubicBezTo>
                  <a:pt x="8694728" y="1380649"/>
                  <a:pt x="8701788" y="1373589"/>
                  <a:pt x="8715908" y="1373589"/>
                </a:cubicBezTo>
                <a:close/>
                <a:moveTo>
                  <a:pt x="7921627" y="1373589"/>
                </a:moveTo>
                <a:lnTo>
                  <a:pt x="7911038" y="1384180"/>
                </a:lnTo>
                <a:cubicBezTo>
                  <a:pt x="7918098" y="1384180"/>
                  <a:pt x="7921627" y="1384180"/>
                  <a:pt x="7921627" y="1384180"/>
                </a:cubicBezTo>
                <a:close/>
                <a:moveTo>
                  <a:pt x="6640188" y="1373589"/>
                </a:moveTo>
                <a:lnTo>
                  <a:pt x="6661368" y="1384180"/>
                </a:lnTo>
                <a:cubicBezTo>
                  <a:pt x="6675488" y="1391239"/>
                  <a:pt x="6682550" y="1394770"/>
                  <a:pt x="6682550" y="1394770"/>
                </a:cubicBezTo>
                <a:cubicBezTo>
                  <a:pt x="6689610" y="1394770"/>
                  <a:pt x="6693140" y="1394770"/>
                  <a:pt x="6693140" y="1394770"/>
                </a:cubicBezTo>
                <a:cubicBezTo>
                  <a:pt x="6693140" y="1401831"/>
                  <a:pt x="6691374" y="1405360"/>
                  <a:pt x="6687844" y="1405360"/>
                </a:cubicBezTo>
                <a:cubicBezTo>
                  <a:pt x="6698435" y="1405360"/>
                  <a:pt x="6705496" y="1407125"/>
                  <a:pt x="6709025" y="1410656"/>
                </a:cubicBezTo>
                <a:cubicBezTo>
                  <a:pt x="6712554" y="1414187"/>
                  <a:pt x="6717850" y="1415951"/>
                  <a:pt x="6724910" y="1415951"/>
                </a:cubicBezTo>
                <a:cubicBezTo>
                  <a:pt x="6724910" y="1415951"/>
                  <a:pt x="6726676" y="1415951"/>
                  <a:pt x="6730206" y="1415951"/>
                </a:cubicBezTo>
                <a:cubicBezTo>
                  <a:pt x="6733736" y="1415951"/>
                  <a:pt x="6739032" y="1415951"/>
                  <a:pt x="6746092" y="1415951"/>
                </a:cubicBezTo>
                <a:lnTo>
                  <a:pt x="6756682" y="1405360"/>
                </a:lnTo>
                <a:lnTo>
                  <a:pt x="6735502" y="1394770"/>
                </a:lnTo>
                <a:cubicBezTo>
                  <a:pt x="6728440" y="1394770"/>
                  <a:pt x="6717850" y="1393005"/>
                  <a:pt x="6703730" y="1389475"/>
                </a:cubicBezTo>
                <a:cubicBezTo>
                  <a:pt x="6689610" y="1385945"/>
                  <a:pt x="6671958" y="1380649"/>
                  <a:pt x="6650778" y="1373589"/>
                </a:cubicBezTo>
                <a:close/>
                <a:moveTo>
                  <a:pt x="3116228" y="1368295"/>
                </a:moveTo>
                <a:cubicBezTo>
                  <a:pt x="3117995" y="1368295"/>
                  <a:pt x="3120641" y="1370060"/>
                  <a:pt x="3124171" y="1373589"/>
                </a:cubicBezTo>
                <a:lnTo>
                  <a:pt x="3113581" y="1373589"/>
                </a:lnTo>
                <a:cubicBezTo>
                  <a:pt x="3113581" y="1370060"/>
                  <a:pt x="3114463" y="1368295"/>
                  <a:pt x="3116228" y="1368295"/>
                </a:cubicBezTo>
                <a:close/>
                <a:moveTo>
                  <a:pt x="1735503" y="1368295"/>
                </a:moveTo>
                <a:cubicBezTo>
                  <a:pt x="1738150" y="1368295"/>
                  <a:pt x="1740357" y="1370060"/>
                  <a:pt x="1742122" y="1373589"/>
                </a:cubicBezTo>
                <a:cubicBezTo>
                  <a:pt x="1745654" y="1380649"/>
                  <a:pt x="1749183" y="1382416"/>
                  <a:pt x="1752713" y="1378885"/>
                </a:cubicBezTo>
                <a:cubicBezTo>
                  <a:pt x="1756243" y="1375354"/>
                  <a:pt x="1759772" y="1375354"/>
                  <a:pt x="1763304" y="1378885"/>
                </a:cubicBezTo>
                <a:cubicBezTo>
                  <a:pt x="1766833" y="1382416"/>
                  <a:pt x="1772128" y="1384180"/>
                  <a:pt x="1779189" y="1384180"/>
                </a:cubicBezTo>
                <a:cubicBezTo>
                  <a:pt x="1800370" y="1391239"/>
                  <a:pt x="1810960" y="1391239"/>
                  <a:pt x="1810960" y="1384180"/>
                </a:cubicBezTo>
                <a:lnTo>
                  <a:pt x="1800370" y="1405360"/>
                </a:lnTo>
                <a:cubicBezTo>
                  <a:pt x="1800370" y="1405360"/>
                  <a:pt x="1796840" y="1401831"/>
                  <a:pt x="1789779" y="1394770"/>
                </a:cubicBezTo>
                <a:lnTo>
                  <a:pt x="1726237" y="1373589"/>
                </a:lnTo>
                <a:cubicBezTo>
                  <a:pt x="1729767" y="1370060"/>
                  <a:pt x="1732856" y="1368295"/>
                  <a:pt x="1735503" y="1368295"/>
                </a:cubicBezTo>
                <a:close/>
                <a:moveTo>
                  <a:pt x="7286203" y="1362999"/>
                </a:moveTo>
                <a:cubicBezTo>
                  <a:pt x="7279142" y="1370060"/>
                  <a:pt x="7282674" y="1373589"/>
                  <a:pt x="7296793" y="1373589"/>
                </a:cubicBezTo>
                <a:lnTo>
                  <a:pt x="7317974" y="1373589"/>
                </a:lnTo>
                <a:lnTo>
                  <a:pt x="7328564" y="1384180"/>
                </a:lnTo>
                <a:lnTo>
                  <a:pt x="7349745" y="1384180"/>
                </a:lnTo>
                <a:cubicBezTo>
                  <a:pt x="7349745" y="1391239"/>
                  <a:pt x="7356806" y="1400066"/>
                  <a:pt x="7370926" y="1410656"/>
                </a:cubicBezTo>
                <a:cubicBezTo>
                  <a:pt x="7385047" y="1421247"/>
                  <a:pt x="7393872" y="1426541"/>
                  <a:pt x="7397403" y="1426541"/>
                </a:cubicBezTo>
                <a:cubicBezTo>
                  <a:pt x="7400932" y="1426541"/>
                  <a:pt x="7404463" y="1424776"/>
                  <a:pt x="7407992" y="1421247"/>
                </a:cubicBezTo>
                <a:cubicBezTo>
                  <a:pt x="7411522" y="1417716"/>
                  <a:pt x="7413288" y="1419481"/>
                  <a:pt x="7413288" y="1426541"/>
                </a:cubicBezTo>
                <a:cubicBezTo>
                  <a:pt x="7413288" y="1433602"/>
                  <a:pt x="7416818" y="1437132"/>
                  <a:pt x="7423878" y="1437132"/>
                </a:cubicBezTo>
                <a:lnTo>
                  <a:pt x="7445059" y="1437132"/>
                </a:lnTo>
                <a:cubicBezTo>
                  <a:pt x="7445059" y="1444191"/>
                  <a:pt x="7445059" y="1447722"/>
                  <a:pt x="7445059" y="1447722"/>
                </a:cubicBezTo>
                <a:lnTo>
                  <a:pt x="7455649" y="1447722"/>
                </a:lnTo>
                <a:cubicBezTo>
                  <a:pt x="7455649" y="1447722"/>
                  <a:pt x="7452120" y="1451253"/>
                  <a:pt x="7445059" y="1458312"/>
                </a:cubicBezTo>
                <a:cubicBezTo>
                  <a:pt x="7452120" y="1458312"/>
                  <a:pt x="7455649" y="1458312"/>
                  <a:pt x="7455649" y="1458312"/>
                </a:cubicBezTo>
                <a:lnTo>
                  <a:pt x="7455649" y="1447722"/>
                </a:lnTo>
                <a:lnTo>
                  <a:pt x="7466240" y="1447722"/>
                </a:lnTo>
                <a:lnTo>
                  <a:pt x="7487420" y="1458312"/>
                </a:lnTo>
                <a:cubicBezTo>
                  <a:pt x="7522722" y="1458312"/>
                  <a:pt x="7543903" y="1461843"/>
                  <a:pt x="7550963" y="1468903"/>
                </a:cubicBezTo>
                <a:lnTo>
                  <a:pt x="7561553" y="1458312"/>
                </a:lnTo>
                <a:cubicBezTo>
                  <a:pt x="7554492" y="1437132"/>
                  <a:pt x="7508601" y="1415951"/>
                  <a:pt x="7423878" y="1394770"/>
                </a:cubicBezTo>
                <a:lnTo>
                  <a:pt x="7392107" y="1384180"/>
                </a:lnTo>
                <a:cubicBezTo>
                  <a:pt x="7370926" y="1377120"/>
                  <a:pt x="7349745" y="1370060"/>
                  <a:pt x="7328564" y="1362999"/>
                </a:cubicBezTo>
                <a:close/>
                <a:moveTo>
                  <a:pt x="6788454" y="1362999"/>
                </a:moveTo>
                <a:cubicBezTo>
                  <a:pt x="6788454" y="1370060"/>
                  <a:pt x="6788454" y="1373589"/>
                  <a:pt x="6788454" y="1373589"/>
                </a:cubicBezTo>
                <a:lnTo>
                  <a:pt x="6799044" y="1362999"/>
                </a:lnTo>
                <a:cubicBezTo>
                  <a:pt x="6799044" y="1362999"/>
                  <a:pt x="6795514" y="1362999"/>
                  <a:pt x="6788454" y="1362999"/>
                </a:cubicBezTo>
                <a:close/>
                <a:moveTo>
                  <a:pt x="6460150" y="1362999"/>
                </a:moveTo>
                <a:cubicBezTo>
                  <a:pt x="6460150" y="1362999"/>
                  <a:pt x="6460150" y="1366529"/>
                  <a:pt x="6460150" y="1373589"/>
                </a:cubicBezTo>
                <a:cubicBezTo>
                  <a:pt x="6467211" y="1366529"/>
                  <a:pt x="6470740" y="1362999"/>
                  <a:pt x="6470740" y="1362999"/>
                </a:cubicBezTo>
                <a:cubicBezTo>
                  <a:pt x="6470740" y="1362999"/>
                  <a:pt x="6467211" y="1362999"/>
                  <a:pt x="6460150" y="1362999"/>
                </a:cubicBezTo>
                <a:close/>
                <a:moveTo>
                  <a:pt x="1747418" y="1362999"/>
                </a:moveTo>
                <a:lnTo>
                  <a:pt x="1768598" y="1362999"/>
                </a:lnTo>
                <a:cubicBezTo>
                  <a:pt x="1775659" y="1370060"/>
                  <a:pt x="1775659" y="1373589"/>
                  <a:pt x="1768598" y="1373589"/>
                </a:cubicBezTo>
                <a:cubicBezTo>
                  <a:pt x="1761539" y="1373589"/>
                  <a:pt x="1754477" y="1370060"/>
                  <a:pt x="1747418" y="1362999"/>
                </a:cubicBezTo>
                <a:close/>
                <a:moveTo>
                  <a:pt x="3071218" y="1352408"/>
                </a:moveTo>
                <a:lnTo>
                  <a:pt x="3081810" y="1362999"/>
                </a:lnTo>
                <a:cubicBezTo>
                  <a:pt x="3081810" y="1362999"/>
                  <a:pt x="3080045" y="1362999"/>
                  <a:pt x="3076514" y="1362999"/>
                </a:cubicBezTo>
                <a:cubicBezTo>
                  <a:pt x="3072983" y="1362999"/>
                  <a:pt x="3069454" y="1361235"/>
                  <a:pt x="3065925" y="1357704"/>
                </a:cubicBezTo>
                <a:cubicBezTo>
                  <a:pt x="3062393" y="1354173"/>
                  <a:pt x="3064160" y="1352408"/>
                  <a:pt x="3071218" y="1352408"/>
                </a:cubicBezTo>
                <a:close/>
                <a:moveTo>
                  <a:pt x="3249271" y="1349099"/>
                </a:moveTo>
                <a:cubicBezTo>
                  <a:pt x="3240004" y="1347776"/>
                  <a:pt x="3240666" y="1352408"/>
                  <a:pt x="3251255" y="1362999"/>
                </a:cubicBezTo>
                <a:lnTo>
                  <a:pt x="3261847" y="1373589"/>
                </a:lnTo>
                <a:lnTo>
                  <a:pt x="3251255" y="1373589"/>
                </a:lnTo>
                <a:lnTo>
                  <a:pt x="3240666" y="1373589"/>
                </a:lnTo>
                <a:lnTo>
                  <a:pt x="3314799" y="1384180"/>
                </a:lnTo>
                <a:cubicBezTo>
                  <a:pt x="3321858" y="1377120"/>
                  <a:pt x="3332449" y="1378885"/>
                  <a:pt x="3346570" y="1389475"/>
                </a:cubicBezTo>
                <a:cubicBezTo>
                  <a:pt x="3360690" y="1400066"/>
                  <a:pt x="3367751" y="1405360"/>
                  <a:pt x="3367751" y="1405360"/>
                </a:cubicBezTo>
                <a:cubicBezTo>
                  <a:pt x="3374810" y="1405360"/>
                  <a:pt x="3378341" y="1405360"/>
                  <a:pt x="3378341" y="1405360"/>
                </a:cubicBezTo>
                <a:cubicBezTo>
                  <a:pt x="3385401" y="1405360"/>
                  <a:pt x="3390695" y="1407125"/>
                  <a:pt x="3394226" y="1410656"/>
                </a:cubicBezTo>
                <a:cubicBezTo>
                  <a:pt x="3397758" y="1414187"/>
                  <a:pt x="3399522" y="1415951"/>
                  <a:pt x="3399522" y="1415951"/>
                </a:cubicBezTo>
                <a:lnTo>
                  <a:pt x="3463064" y="1426541"/>
                </a:lnTo>
                <a:lnTo>
                  <a:pt x="3505426" y="1437132"/>
                </a:lnTo>
                <a:cubicBezTo>
                  <a:pt x="3505426" y="1430072"/>
                  <a:pt x="3498365" y="1424776"/>
                  <a:pt x="3484244" y="1421247"/>
                </a:cubicBezTo>
                <a:cubicBezTo>
                  <a:pt x="3470124" y="1417716"/>
                  <a:pt x="3459534" y="1415951"/>
                  <a:pt x="3452474" y="1415951"/>
                </a:cubicBezTo>
                <a:cubicBezTo>
                  <a:pt x="3452474" y="1415951"/>
                  <a:pt x="3448943" y="1415951"/>
                  <a:pt x="3441882" y="1415951"/>
                </a:cubicBezTo>
                <a:cubicBezTo>
                  <a:pt x="3434824" y="1415951"/>
                  <a:pt x="3431293" y="1412420"/>
                  <a:pt x="3431293" y="1405360"/>
                </a:cubicBezTo>
                <a:lnTo>
                  <a:pt x="3388931" y="1394770"/>
                </a:lnTo>
                <a:cubicBezTo>
                  <a:pt x="3381872" y="1394770"/>
                  <a:pt x="3378341" y="1394770"/>
                  <a:pt x="3378341" y="1394770"/>
                </a:cubicBezTo>
                <a:cubicBezTo>
                  <a:pt x="3378341" y="1394770"/>
                  <a:pt x="3376577" y="1393005"/>
                  <a:pt x="3373046" y="1389475"/>
                </a:cubicBezTo>
                <a:cubicBezTo>
                  <a:pt x="3369516" y="1385945"/>
                  <a:pt x="3364220" y="1384180"/>
                  <a:pt x="3357160" y="1384180"/>
                </a:cubicBezTo>
                <a:cubicBezTo>
                  <a:pt x="3350099" y="1384180"/>
                  <a:pt x="3346570" y="1384180"/>
                  <a:pt x="3346570" y="1384180"/>
                </a:cubicBezTo>
                <a:cubicBezTo>
                  <a:pt x="3346570" y="1384180"/>
                  <a:pt x="3339509" y="1380649"/>
                  <a:pt x="3325389" y="1373589"/>
                </a:cubicBezTo>
                <a:lnTo>
                  <a:pt x="3325389" y="1362999"/>
                </a:lnTo>
                <a:lnTo>
                  <a:pt x="3304208" y="1362999"/>
                </a:lnTo>
                <a:lnTo>
                  <a:pt x="3261847" y="1352408"/>
                </a:lnTo>
                <a:cubicBezTo>
                  <a:pt x="3256552" y="1350643"/>
                  <a:pt x="3252358" y="1349540"/>
                  <a:pt x="3249271" y="1349099"/>
                </a:cubicBezTo>
                <a:close/>
                <a:moveTo>
                  <a:pt x="6478684" y="1347114"/>
                </a:moveTo>
                <a:cubicBezTo>
                  <a:pt x="6476920" y="1347114"/>
                  <a:pt x="6474271" y="1348879"/>
                  <a:pt x="6470740" y="1352408"/>
                </a:cubicBezTo>
                <a:lnTo>
                  <a:pt x="6481332" y="1352408"/>
                </a:lnTo>
                <a:cubicBezTo>
                  <a:pt x="6481332" y="1348879"/>
                  <a:pt x="6480449" y="1347114"/>
                  <a:pt x="6478684" y="1347114"/>
                </a:cubicBezTo>
                <a:close/>
                <a:moveTo>
                  <a:pt x="6779186" y="1345790"/>
                </a:moveTo>
                <a:cubicBezTo>
                  <a:pt x="6776539" y="1344906"/>
                  <a:pt x="6774333" y="1345349"/>
                  <a:pt x="6772568" y="1347114"/>
                </a:cubicBezTo>
                <a:cubicBezTo>
                  <a:pt x="6769038" y="1350643"/>
                  <a:pt x="6767272" y="1352408"/>
                  <a:pt x="6767272" y="1352408"/>
                </a:cubicBezTo>
                <a:lnTo>
                  <a:pt x="6788454" y="1352408"/>
                </a:lnTo>
                <a:cubicBezTo>
                  <a:pt x="6784923" y="1348879"/>
                  <a:pt x="6781834" y="1346673"/>
                  <a:pt x="6779186" y="1345790"/>
                </a:cubicBezTo>
                <a:close/>
                <a:moveTo>
                  <a:pt x="8144027" y="1341818"/>
                </a:moveTo>
                <a:cubicBezTo>
                  <a:pt x="8151087" y="1341818"/>
                  <a:pt x="8161677" y="1341818"/>
                  <a:pt x="8175798" y="1341818"/>
                </a:cubicBezTo>
                <a:lnTo>
                  <a:pt x="8207569" y="1362999"/>
                </a:lnTo>
                <a:cubicBezTo>
                  <a:pt x="8193449" y="1362999"/>
                  <a:pt x="8182858" y="1362999"/>
                  <a:pt x="8175798" y="1362999"/>
                </a:cubicBezTo>
                <a:cubicBezTo>
                  <a:pt x="8168737" y="1362999"/>
                  <a:pt x="8161677" y="1359468"/>
                  <a:pt x="8154617" y="1352408"/>
                </a:cubicBezTo>
                <a:cubicBezTo>
                  <a:pt x="8154617" y="1352408"/>
                  <a:pt x="8151087" y="1348879"/>
                  <a:pt x="8144027" y="1341818"/>
                </a:cubicBezTo>
                <a:close/>
                <a:moveTo>
                  <a:pt x="2478156" y="1341818"/>
                </a:moveTo>
                <a:cubicBezTo>
                  <a:pt x="2485216" y="1355939"/>
                  <a:pt x="2488746" y="1355939"/>
                  <a:pt x="2488746" y="1341818"/>
                </a:cubicBezTo>
                <a:cubicBezTo>
                  <a:pt x="2488746" y="1341818"/>
                  <a:pt x="2485216" y="1341818"/>
                  <a:pt x="2478156" y="1341818"/>
                </a:cubicBezTo>
                <a:close/>
                <a:moveTo>
                  <a:pt x="8324064" y="1331228"/>
                </a:moveTo>
                <a:cubicBezTo>
                  <a:pt x="8331124" y="1331228"/>
                  <a:pt x="8334654" y="1331228"/>
                  <a:pt x="8334654" y="1331228"/>
                </a:cubicBezTo>
                <a:cubicBezTo>
                  <a:pt x="8334654" y="1338287"/>
                  <a:pt x="8338183" y="1341818"/>
                  <a:pt x="8345244" y="1341818"/>
                </a:cubicBezTo>
                <a:cubicBezTo>
                  <a:pt x="8345244" y="1341818"/>
                  <a:pt x="8366425" y="1343583"/>
                  <a:pt x="8408787" y="1347114"/>
                </a:cubicBezTo>
                <a:cubicBezTo>
                  <a:pt x="8451148" y="1350643"/>
                  <a:pt x="8475858" y="1355939"/>
                  <a:pt x="8482920" y="1362999"/>
                </a:cubicBezTo>
                <a:cubicBezTo>
                  <a:pt x="8482920" y="1362999"/>
                  <a:pt x="8489980" y="1362999"/>
                  <a:pt x="8504100" y="1362999"/>
                </a:cubicBezTo>
                <a:cubicBezTo>
                  <a:pt x="8504100" y="1362999"/>
                  <a:pt x="8505866" y="1364764"/>
                  <a:pt x="8509395" y="1368293"/>
                </a:cubicBezTo>
                <a:cubicBezTo>
                  <a:pt x="8512925" y="1371824"/>
                  <a:pt x="8514691" y="1377120"/>
                  <a:pt x="8514691" y="1384180"/>
                </a:cubicBezTo>
                <a:cubicBezTo>
                  <a:pt x="8514691" y="1391239"/>
                  <a:pt x="8518220" y="1394770"/>
                  <a:pt x="8525281" y="1394770"/>
                </a:cubicBezTo>
                <a:cubicBezTo>
                  <a:pt x="8532341" y="1394770"/>
                  <a:pt x="8539400" y="1396535"/>
                  <a:pt x="8546462" y="1400066"/>
                </a:cubicBezTo>
                <a:cubicBezTo>
                  <a:pt x="8553522" y="1403595"/>
                  <a:pt x="8562347" y="1407125"/>
                  <a:pt x="8572938" y="1410656"/>
                </a:cubicBezTo>
                <a:cubicBezTo>
                  <a:pt x="8583528" y="1414187"/>
                  <a:pt x="8595884" y="1419481"/>
                  <a:pt x="8610004" y="1426541"/>
                </a:cubicBezTo>
                <a:cubicBezTo>
                  <a:pt x="8624124" y="1433602"/>
                  <a:pt x="8634714" y="1437132"/>
                  <a:pt x="8641775" y="1437132"/>
                </a:cubicBezTo>
                <a:cubicBezTo>
                  <a:pt x="8648836" y="1437132"/>
                  <a:pt x="8652366" y="1438897"/>
                  <a:pt x="8652366" y="1442427"/>
                </a:cubicBezTo>
                <a:cubicBezTo>
                  <a:pt x="8652366" y="1445957"/>
                  <a:pt x="8659426" y="1451253"/>
                  <a:pt x="8673545" y="1458312"/>
                </a:cubicBezTo>
                <a:lnTo>
                  <a:pt x="8694728" y="1468903"/>
                </a:lnTo>
                <a:cubicBezTo>
                  <a:pt x="8687666" y="1475964"/>
                  <a:pt x="8673545" y="1475964"/>
                  <a:pt x="8652366" y="1468903"/>
                </a:cubicBezTo>
                <a:cubicBezTo>
                  <a:pt x="8638245" y="1461843"/>
                  <a:pt x="8631185" y="1458312"/>
                  <a:pt x="8631185" y="1458312"/>
                </a:cubicBezTo>
                <a:lnTo>
                  <a:pt x="8599414" y="1447722"/>
                </a:lnTo>
                <a:cubicBezTo>
                  <a:pt x="8585294" y="1440662"/>
                  <a:pt x="8576468" y="1435368"/>
                  <a:pt x="8572938" y="1431837"/>
                </a:cubicBezTo>
                <a:cubicBezTo>
                  <a:pt x="8569409" y="1428306"/>
                  <a:pt x="8564112" y="1426541"/>
                  <a:pt x="8557053" y="1426541"/>
                </a:cubicBezTo>
                <a:lnTo>
                  <a:pt x="8546462" y="1426541"/>
                </a:lnTo>
                <a:cubicBezTo>
                  <a:pt x="8546462" y="1412420"/>
                  <a:pt x="8532341" y="1405360"/>
                  <a:pt x="8504100" y="1405360"/>
                </a:cubicBezTo>
                <a:cubicBezTo>
                  <a:pt x="8475858" y="1405360"/>
                  <a:pt x="8461739" y="1398301"/>
                  <a:pt x="8461739" y="1384180"/>
                </a:cubicBezTo>
                <a:cubicBezTo>
                  <a:pt x="8461739" y="1377120"/>
                  <a:pt x="8458209" y="1373589"/>
                  <a:pt x="8451148" y="1373589"/>
                </a:cubicBezTo>
                <a:cubicBezTo>
                  <a:pt x="8444087" y="1373589"/>
                  <a:pt x="8440558" y="1373589"/>
                  <a:pt x="8440558" y="1373589"/>
                </a:cubicBezTo>
                <a:lnTo>
                  <a:pt x="8429968" y="1362999"/>
                </a:lnTo>
                <a:lnTo>
                  <a:pt x="8429968" y="1373589"/>
                </a:lnTo>
                <a:lnTo>
                  <a:pt x="8408787" y="1384180"/>
                </a:lnTo>
                <a:cubicBezTo>
                  <a:pt x="8394666" y="1377120"/>
                  <a:pt x="8389372" y="1370060"/>
                  <a:pt x="8392901" y="1362999"/>
                </a:cubicBezTo>
                <a:cubicBezTo>
                  <a:pt x="8396431" y="1355939"/>
                  <a:pt x="8391135" y="1352408"/>
                  <a:pt x="8377016" y="1352408"/>
                </a:cubicBezTo>
                <a:cubicBezTo>
                  <a:pt x="8341714" y="1352408"/>
                  <a:pt x="8324064" y="1345349"/>
                  <a:pt x="8324064" y="1331228"/>
                </a:cubicBezTo>
                <a:close/>
                <a:moveTo>
                  <a:pt x="7201480" y="1331228"/>
                </a:moveTo>
                <a:cubicBezTo>
                  <a:pt x="7201480" y="1338287"/>
                  <a:pt x="7201480" y="1341818"/>
                  <a:pt x="7201480" y="1341818"/>
                </a:cubicBezTo>
                <a:lnTo>
                  <a:pt x="7222660" y="1341818"/>
                </a:lnTo>
                <a:lnTo>
                  <a:pt x="7233251" y="1352408"/>
                </a:lnTo>
                <a:cubicBezTo>
                  <a:pt x="7233251" y="1352408"/>
                  <a:pt x="7240312" y="1352408"/>
                  <a:pt x="7254432" y="1352408"/>
                </a:cubicBezTo>
                <a:lnTo>
                  <a:pt x="7275612" y="1352408"/>
                </a:lnTo>
                <a:lnTo>
                  <a:pt x="7254432" y="1341818"/>
                </a:lnTo>
                <a:cubicBezTo>
                  <a:pt x="7233251" y="1334758"/>
                  <a:pt x="7215600" y="1331228"/>
                  <a:pt x="7201480" y="1331228"/>
                </a:cubicBezTo>
                <a:close/>
                <a:moveTo>
                  <a:pt x="3177123" y="1331228"/>
                </a:moveTo>
                <a:lnTo>
                  <a:pt x="3177123" y="1341818"/>
                </a:lnTo>
                <a:cubicBezTo>
                  <a:pt x="3184183" y="1348879"/>
                  <a:pt x="3191243" y="1352408"/>
                  <a:pt x="3198303" y="1352408"/>
                </a:cubicBezTo>
                <a:lnTo>
                  <a:pt x="3208895" y="1352408"/>
                </a:lnTo>
                <a:cubicBezTo>
                  <a:pt x="3201834" y="1345349"/>
                  <a:pt x="3198303" y="1341818"/>
                  <a:pt x="3198303" y="1341818"/>
                </a:cubicBezTo>
                <a:close/>
                <a:moveTo>
                  <a:pt x="8478683" y="1324874"/>
                </a:moveTo>
                <a:lnTo>
                  <a:pt x="8492546" y="1328339"/>
                </a:lnTo>
                <a:lnTo>
                  <a:pt x="8493510" y="1331228"/>
                </a:lnTo>
                <a:lnTo>
                  <a:pt x="8472329" y="1331228"/>
                </a:lnTo>
                <a:close/>
                <a:moveTo>
                  <a:pt x="7050566" y="1324609"/>
                </a:moveTo>
                <a:cubicBezTo>
                  <a:pt x="7052332" y="1323725"/>
                  <a:pt x="7053214" y="1324168"/>
                  <a:pt x="7053214" y="1325933"/>
                </a:cubicBezTo>
                <a:cubicBezTo>
                  <a:pt x="7053214" y="1329464"/>
                  <a:pt x="7049684" y="1331228"/>
                  <a:pt x="7042622" y="1331228"/>
                </a:cubicBezTo>
                <a:cubicBezTo>
                  <a:pt x="7046154" y="1327697"/>
                  <a:pt x="7048800" y="1325492"/>
                  <a:pt x="7050566" y="1324609"/>
                </a:cubicBezTo>
                <a:close/>
                <a:moveTo>
                  <a:pt x="7328564" y="1320637"/>
                </a:moveTo>
                <a:lnTo>
                  <a:pt x="7317974" y="1331228"/>
                </a:lnTo>
                <a:lnTo>
                  <a:pt x="7339155" y="1331228"/>
                </a:lnTo>
                <a:cubicBezTo>
                  <a:pt x="7339155" y="1331228"/>
                  <a:pt x="7337389" y="1329464"/>
                  <a:pt x="7333860" y="1325933"/>
                </a:cubicBezTo>
                <a:cubicBezTo>
                  <a:pt x="7330330" y="1322402"/>
                  <a:pt x="7328564" y="1320637"/>
                  <a:pt x="7328564" y="1320637"/>
                </a:cubicBezTo>
                <a:close/>
                <a:moveTo>
                  <a:pt x="6375428" y="1320637"/>
                </a:moveTo>
                <a:lnTo>
                  <a:pt x="6386018" y="1331228"/>
                </a:lnTo>
                <a:cubicBezTo>
                  <a:pt x="6386018" y="1331228"/>
                  <a:pt x="6386018" y="1327697"/>
                  <a:pt x="6386018" y="1320637"/>
                </a:cubicBezTo>
                <a:cubicBezTo>
                  <a:pt x="6378957" y="1320637"/>
                  <a:pt x="6375428" y="1320637"/>
                  <a:pt x="6375428" y="1320637"/>
                </a:cubicBezTo>
                <a:close/>
                <a:moveTo>
                  <a:pt x="6322476" y="1320637"/>
                </a:moveTo>
                <a:lnTo>
                  <a:pt x="6333066" y="1331228"/>
                </a:lnTo>
                <a:cubicBezTo>
                  <a:pt x="6333066" y="1331228"/>
                  <a:pt x="6333066" y="1329464"/>
                  <a:pt x="6333066" y="1325933"/>
                </a:cubicBezTo>
                <a:cubicBezTo>
                  <a:pt x="6333066" y="1322402"/>
                  <a:pt x="6329536" y="1320637"/>
                  <a:pt x="6322476" y="1320637"/>
                </a:cubicBezTo>
                <a:close/>
                <a:moveTo>
                  <a:pt x="2817049" y="1320637"/>
                </a:moveTo>
                <a:lnTo>
                  <a:pt x="2827639" y="1331228"/>
                </a:lnTo>
                <a:lnTo>
                  <a:pt x="2880591" y="1341818"/>
                </a:lnTo>
                <a:lnTo>
                  <a:pt x="2891182" y="1341818"/>
                </a:lnTo>
                <a:cubicBezTo>
                  <a:pt x="2884122" y="1327697"/>
                  <a:pt x="2859410" y="1320637"/>
                  <a:pt x="2817049" y="1320637"/>
                </a:cubicBezTo>
                <a:close/>
                <a:moveTo>
                  <a:pt x="6448236" y="1314018"/>
                </a:moveTo>
                <a:cubicBezTo>
                  <a:pt x="6447353" y="1313136"/>
                  <a:pt x="6446030" y="1313577"/>
                  <a:pt x="6444265" y="1315341"/>
                </a:cubicBezTo>
                <a:cubicBezTo>
                  <a:pt x="6440736" y="1318872"/>
                  <a:pt x="6438970" y="1324168"/>
                  <a:pt x="6438970" y="1331228"/>
                </a:cubicBezTo>
                <a:lnTo>
                  <a:pt x="6449560" y="1320637"/>
                </a:lnTo>
                <a:cubicBezTo>
                  <a:pt x="6449560" y="1317108"/>
                  <a:pt x="6449118" y="1314902"/>
                  <a:pt x="6448236" y="1314018"/>
                </a:cubicBezTo>
                <a:close/>
                <a:moveTo>
                  <a:pt x="8228750" y="1310047"/>
                </a:moveTo>
                <a:lnTo>
                  <a:pt x="8302883" y="1320637"/>
                </a:lnTo>
                <a:lnTo>
                  <a:pt x="8292291" y="1331228"/>
                </a:lnTo>
                <a:cubicBezTo>
                  <a:pt x="8285231" y="1331228"/>
                  <a:pt x="8276406" y="1331228"/>
                  <a:pt x="8265816" y="1331228"/>
                </a:cubicBezTo>
                <a:cubicBezTo>
                  <a:pt x="8255225" y="1331228"/>
                  <a:pt x="8244635" y="1329464"/>
                  <a:pt x="8234045" y="1325933"/>
                </a:cubicBezTo>
                <a:cubicBezTo>
                  <a:pt x="8223454" y="1322402"/>
                  <a:pt x="8221689" y="1317108"/>
                  <a:pt x="8228750" y="1310047"/>
                </a:cubicBezTo>
                <a:close/>
                <a:moveTo>
                  <a:pt x="3611330" y="1310047"/>
                </a:moveTo>
                <a:cubicBezTo>
                  <a:pt x="3604269" y="1310047"/>
                  <a:pt x="3600740" y="1311812"/>
                  <a:pt x="3600740" y="1315341"/>
                </a:cubicBezTo>
                <a:cubicBezTo>
                  <a:pt x="3600740" y="1318872"/>
                  <a:pt x="3602504" y="1320637"/>
                  <a:pt x="3606034" y="1320637"/>
                </a:cubicBezTo>
                <a:cubicBezTo>
                  <a:pt x="3609565" y="1320637"/>
                  <a:pt x="3611330" y="1317108"/>
                  <a:pt x="3611330" y="1310047"/>
                </a:cubicBezTo>
                <a:close/>
                <a:moveTo>
                  <a:pt x="3177123" y="1310047"/>
                </a:moveTo>
                <a:cubicBezTo>
                  <a:pt x="3170063" y="1310047"/>
                  <a:pt x="3166533" y="1313577"/>
                  <a:pt x="3166533" y="1320637"/>
                </a:cubicBezTo>
                <a:cubicBezTo>
                  <a:pt x="3166533" y="1320637"/>
                  <a:pt x="3170063" y="1318872"/>
                  <a:pt x="3177123" y="1315341"/>
                </a:cubicBezTo>
                <a:cubicBezTo>
                  <a:pt x="3184183" y="1311812"/>
                  <a:pt x="3187714" y="1310047"/>
                  <a:pt x="3187714" y="1310047"/>
                </a:cubicBezTo>
                <a:cubicBezTo>
                  <a:pt x="3187714" y="1310047"/>
                  <a:pt x="3184183" y="1310047"/>
                  <a:pt x="3177123" y="1310047"/>
                </a:cubicBezTo>
                <a:close/>
                <a:moveTo>
                  <a:pt x="3357160" y="1299456"/>
                </a:moveTo>
                <a:lnTo>
                  <a:pt x="3357160" y="1310047"/>
                </a:lnTo>
                <a:lnTo>
                  <a:pt x="3378341" y="1310047"/>
                </a:lnTo>
                <a:cubicBezTo>
                  <a:pt x="3371280" y="1302987"/>
                  <a:pt x="3364220" y="1299456"/>
                  <a:pt x="3357160" y="1299456"/>
                </a:cubicBezTo>
                <a:close/>
                <a:moveTo>
                  <a:pt x="2912362" y="1299456"/>
                </a:moveTo>
                <a:lnTo>
                  <a:pt x="2922954" y="1299456"/>
                </a:lnTo>
                <a:lnTo>
                  <a:pt x="2922954" y="1310047"/>
                </a:lnTo>
                <a:cubicBezTo>
                  <a:pt x="2922954" y="1310047"/>
                  <a:pt x="2919423" y="1306516"/>
                  <a:pt x="2912362" y="1299456"/>
                </a:cubicBezTo>
                <a:close/>
                <a:moveTo>
                  <a:pt x="2509927" y="1299456"/>
                </a:moveTo>
                <a:cubicBezTo>
                  <a:pt x="2509927" y="1299456"/>
                  <a:pt x="2513458" y="1301221"/>
                  <a:pt x="2520518" y="1304752"/>
                </a:cubicBezTo>
                <a:cubicBezTo>
                  <a:pt x="2527577" y="1308283"/>
                  <a:pt x="2534638" y="1310047"/>
                  <a:pt x="2541698" y="1310047"/>
                </a:cubicBezTo>
                <a:cubicBezTo>
                  <a:pt x="2562879" y="1317108"/>
                  <a:pt x="2573470" y="1320637"/>
                  <a:pt x="2573470" y="1320637"/>
                </a:cubicBezTo>
                <a:cubicBezTo>
                  <a:pt x="2580529" y="1320637"/>
                  <a:pt x="2585826" y="1322402"/>
                  <a:pt x="2589355" y="1325933"/>
                </a:cubicBezTo>
                <a:cubicBezTo>
                  <a:pt x="2592886" y="1329464"/>
                  <a:pt x="2598181" y="1331228"/>
                  <a:pt x="2605241" y="1331228"/>
                </a:cubicBezTo>
                <a:cubicBezTo>
                  <a:pt x="2612301" y="1331228"/>
                  <a:pt x="2619361" y="1334758"/>
                  <a:pt x="2626422" y="1341818"/>
                </a:cubicBezTo>
                <a:cubicBezTo>
                  <a:pt x="2633481" y="1341818"/>
                  <a:pt x="2638777" y="1341818"/>
                  <a:pt x="2642307" y="1341818"/>
                </a:cubicBezTo>
                <a:cubicBezTo>
                  <a:pt x="2645838" y="1341818"/>
                  <a:pt x="2651133" y="1345349"/>
                  <a:pt x="2658193" y="1352408"/>
                </a:cubicBezTo>
                <a:cubicBezTo>
                  <a:pt x="2672313" y="1352408"/>
                  <a:pt x="2682904" y="1352408"/>
                  <a:pt x="2689964" y="1352408"/>
                </a:cubicBezTo>
                <a:lnTo>
                  <a:pt x="2721735" y="1352408"/>
                </a:lnTo>
                <a:cubicBezTo>
                  <a:pt x="2721735" y="1352408"/>
                  <a:pt x="2716440" y="1350643"/>
                  <a:pt x="2705851" y="1347114"/>
                </a:cubicBezTo>
                <a:cubicBezTo>
                  <a:pt x="2695259" y="1343583"/>
                  <a:pt x="2686433" y="1338287"/>
                  <a:pt x="2679374" y="1331228"/>
                </a:cubicBezTo>
                <a:cubicBezTo>
                  <a:pt x="2651133" y="1324168"/>
                  <a:pt x="2629952" y="1320637"/>
                  <a:pt x="2615831" y="1320637"/>
                </a:cubicBezTo>
                <a:cubicBezTo>
                  <a:pt x="2608771" y="1320637"/>
                  <a:pt x="2594650" y="1317108"/>
                  <a:pt x="2573470" y="1310047"/>
                </a:cubicBezTo>
                <a:cubicBezTo>
                  <a:pt x="2552289" y="1302987"/>
                  <a:pt x="2534638" y="1299456"/>
                  <a:pt x="2520518" y="1299456"/>
                </a:cubicBezTo>
                <a:cubicBezTo>
                  <a:pt x="2513458" y="1299456"/>
                  <a:pt x="2509927" y="1299456"/>
                  <a:pt x="2509927" y="1299456"/>
                </a:cubicBezTo>
                <a:close/>
                <a:moveTo>
                  <a:pt x="2223986" y="1299456"/>
                </a:moveTo>
                <a:cubicBezTo>
                  <a:pt x="2231046" y="1299456"/>
                  <a:pt x="2234577" y="1299456"/>
                  <a:pt x="2234577" y="1299456"/>
                </a:cubicBezTo>
                <a:lnTo>
                  <a:pt x="2223986" y="1310047"/>
                </a:lnTo>
                <a:close/>
                <a:moveTo>
                  <a:pt x="8353186" y="1294162"/>
                </a:moveTo>
                <a:cubicBezTo>
                  <a:pt x="8354951" y="1294162"/>
                  <a:pt x="8355835" y="1295927"/>
                  <a:pt x="8355835" y="1299456"/>
                </a:cubicBezTo>
                <a:lnTo>
                  <a:pt x="8345244" y="1299456"/>
                </a:lnTo>
                <a:cubicBezTo>
                  <a:pt x="8348774" y="1295927"/>
                  <a:pt x="8351422" y="1294162"/>
                  <a:pt x="8353186" y="1294162"/>
                </a:cubicBezTo>
                <a:close/>
                <a:moveTo>
                  <a:pt x="7922951" y="1292837"/>
                </a:moveTo>
                <a:cubicBezTo>
                  <a:pt x="7922070" y="1293721"/>
                  <a:pt x="7921627" y="1295927"/>
                  <a:pt x="7921627" y="1299456"/>
                </a:cubicBezTo>
                <a:cubicBezTo>
                  <a:pt x="7928688" y="1299456"/>
                  <a:pt x="7932219" y="1299456"/>
                  <a:pt x="7932219" y="1299456"/>
                </a:cubicBezTo>
                <a:cubicBezTo>
                  <a:pt x="7932219" y="1299456"/>
                  <a:pt x="7930452" y="1297691"/>
                  <a:pt x="7926923" y="1294162"/>
                </a:cubicBezTo>
                <a:cubicBezTo>
                  <a:pt x="7925158" y="1292397"/>
                  <a:pt x="7923835" y="1291956"/>
                  <a:pt x="7922951" y="1292837"/>
                </a:cubicBezTo>
                <a:close/>
                <a:moveTo>
                  <a:pt x="6333066" y="1288866"/>
                </a:moveTo>
                <a:lnTo>
                  <a:pt x="6343656" y="1299456"/>
                </a:lnTo>
                <a:cubicBezTo>
                  <a:pt x="6343656" y="1299456"/>
                  <a:pt x="6347186" y="1299456"/>
                  <a:pt x="6354246" y="1299456"/>
                </a:cubicBezTo>
                <a:close/>
                <a:moveTo>
                  <a:pt x="3155942" y="1288866"/>
                </a:moveTo>
                <a:lnTo>
                  <a:pt x="3177123" y="1299456"/>
                </a:lnTo>
                <a:lnTo>
                  <a:pt x="3187714" y="1288866"/>
                </a:lnTo>
                <a:cubicBezTo>
                  <a:pt x="3180653" y="1288866"/>
                  <a:pt x="3173593" y="1288866"/>
                  <a:pt x="3166533" y="1288866"/>
                </a:cubicBezTo>
                <a:close/>
                <a:moveTo>
                  <a:pt x="3050039" y="1288866"/>
                </a:moveTo>
                <a:lnTo>
                  <a:pt x="3155942" y="1331228"/>
                </a:lnTo>
                <a:cubicBezTo>
                  <a:pt x="3155942" y="1324168"/>
                  <a:pt x="3154177" y="1320637"/>
                  <a:pt x="3150648" y="1320637"/>
                </a:cubicBezTo>
                <a:cubicBezTo>
                  <a:pt x="3147116" y="1320637"/>
                  <a:pt x="3141821" y="1317108"/>
                  <a:pt x="3134762" y="1310047"/>
                </a:cubicBezTo>
                <a:lnTo>
                  <a:pt x="3092399" y="1299456"/>
                </a:lnTo>
                <a:close/>
                <a:moveTo>
                  <a:pt x="2276938" y="1288866"/>
                </a:moveTo>
                <a:cubicBezTo>
                  <a:pt x="2276938" y="1288866"/>
                  <a:pt x="2285763" y="1290631"/>
                  <a:pt x="2303415" y="1294162"/>
                </a:cubicBezTo>
                <a:cubicBezTo>
                  <a:pt x="2321066" y="1297691"/>
                  <a:pt x="2329890" y="1302987"/>
                  <a:pt x="2329890" y="1310047"/>
                </a:cubicBezTo>
                <a:cubicBezTo>
                  <a:pt x="2344011" y="1317108"/>
                  <a:pt x="2344011" y="1320637"/>
                  <a:pt x="2329890" y="1320637"/>
                </a:cubicBezTo>
                <a:cubicBezTo>
                  <a:pt x="2322830" y="1320637"/>
                  <a:pt x="2315769" y="1324168"/>
                  <a:pt x="2308710" y="1331228"/>
                </a:cubicBezTo>
                <a:cubicBezTo>
                  <a:pt x="2308710" y="1324168"/>
                  <a:pt x="2308710" y="1320637"/>
                  <a:pt x="2308710" y="1320637"/>
                </a:cubicBezTo>
                <a:lnTo>
                  <a:pt x="2298119" y="1310047"/>
                </a:lnTo>
                <a:close/>
                <a:moveTo>
                  <a:pt x="8440558" y="1278276"/>
                </a:moveTo>
                <a:lnTo>
                  <a:pt x="8461739" y="1278276"/>
                </a:lnTo>
                <a:lnTo>
                  <a:pt x="8472329" y="1278276"/>
                </a:lnTo>
                <a:cubicBezTo>
                  <a:pt x="8479390" y="1278276"/>
                  <a:pt x="8486449" y="1281806"/>
                  <a:pt x="8493510" y="1288866"/>
                </a:cubicBezTo>
                <a:lnTo>
                  <a:pt x="8514691" y="1299456"/>
                </a:lnTo>
                <a:cubicBezTo>
                  <a:pt x="8514691" y="1299456"/>
                  <a:pt x="8521751" y="1301221"/>
                  <a:pt x="8535871" y="1304752"/>
                </a:cubicBezTo>
                <a:cubicBezTo>
                  <a:pt x="8549991" y="1308283"/>
                  <a:pt x="8560582" y="1313577"/>
                  <a:pt x="8567641" y="1320637"/>
                </a:cubicBezTo>
                <a:cubicBezTo>
                  <a:pt x="8595884" y="1327697"/>
                  <a:pt x="8613533" y="1331228"/>
                  <a:pt x="8620595" y="1331228"/>
                </a:cubicBezTo>
                <a:cubicBezTo>
                  <a:pt x="8620595" y="1331228"/>
                  <a:pt x="8622360" y="1332993"/>
                  <a:pt x="8625889" y="1336523"/>
                </a:cubicBezTo>
                <a:cubicBezTo>
                  <a:pt x="8629419" y="1340053"/>
                  <a:pt x="8634714" y="1345349"/>
                  <a:pt x="8641775" y="1352408"/>
                </a:cubicBezTo>
                <a:cubicBezTo>
                  <a:pt x="8648836" y="1359468"/>
                  <a:pt x="8655895" y="1362999"/>
                  <a:pt x="8662957" y="1362999"/>
                </a:cubicBezTo>
                <a:cubicBezTo>
                  <a:pt x="8691199" y="1362999"/>
                  <a:pt x="8698257" y="1370060"/>
                  <a:pt x="8684137" y="1384180"/>
                </a:cubicBezTo>
                <a:cubicBezTo>
                  <a:pt x="8670016" y="1391239"/>
                  <a:pt x="8652366" y="1387710"/>
                  <a:pt x="8631185" y="1373589"/>
                </a:cubicBezTo>
                <a:cubicBezTo>
                  <a:pt x="8610004" y="1366529"/>
                  <a:pt x="8595884" y="1361235"/>
                  <a:pt x="8588824" y="1357704"/>
                </a:cubicBezTo>
                <a:cubicBezTo>
                  <a:pt x="8581762" y="1354173"/>
                  <a:pt x="8567641" y="1352408"/>
                  <a:pt x="8546462" y="1352408"/>
                </a:cubicBezTo>
                <a:cubicBezTo>
                  <a:pt x="8532341" y="1345349"/>
                  <a:pt x="8523515" y="1341818"/>
                  <a:pt x="8519985" y="1341818"/>
                </a:cubicBezTo>
                <a:cubicBezTo>
                  <a:pt x="8516456" y="1341818"/>
                  <a:pt x="8514691" y="1338287"/>
                  <a:pt x="8514691" y="1331228"/>
                </a:cubicBezTo>
                <a:cubicBezTo>
                  <a:pt x="8507630" y="1331228"/>
                  <a:pt x="8504100" y="1331228"/>
                  <a:pt x="8504100" y="1331228"/>
                </a:cubicBezTo>
                <a:lnTo>
                  <a:pt x="8492546" y="1328339"/>
                </a:lnTo>
                <a:lnTo>
                  <a:pt x="8490863" y="1323286"/>
                </a:lnTo>
                <a:cubicBezTo>
                  <a:pt x="8489098" y="1321519"/>
                  <a:pt x="8486449" y="1320637"/>
                  <a:pt x="8482920" y="1320637"/>
                </a:cubicBezTo>
                <a:lnTo>
                  <a:pt x="8478683" y="1324874"/>
                </a:lnTo>
                <a:lnTo>
                  <a:pt x="8461739" y="1320637"/>
                </a:lnTo>
                <a:lnTo>
                  <a:pt x="8440558" y="1310047"/>
                </a:lnTo>
                <a:close/>
                <a:moveTo>
                  <a:pt x="8249931" y="1278276"/>
                </a:moveTo>
                <a:cubicBezTo>
                  <a:pt x="8249931" y="1278276"/>
                  <a:pt x="8253460" y="1278276"/>
                  <a:pt x="8260521" y="1278276"/>
                </a:cubicBezTo>
                <a:lnTo>
                  <a:pt x="8249931" y="1288866"/>
                </a:lnTo>
                <a:close/>
                <a:moveTo>
                  <a:pt x="8112254" y="1278276"/>
                </a:moveTo>
                <a:lnTo>
                  <a:pt x="8133435" y="1278276"/>
                </a:lnTo>
                <a:cubicBezTo>
                  <a:pt x="8147556" y="1285335"/>
                  <a:pt x="8158146" y="1288866"/>
                  <a:pt x="8165206" y="1288866"/>
                </a:cubicBezTo>
                <a:cubicBezTo>
                  <a:pt x="8165206" y="1295927"/>
                  <a:pt x="8170502" y="1299456"/>
                  <a:pt x="8181093" y="1299456"/>
                </a:cubicBezTo>
                <a:cubicBezTo>
                  <a:pt x="8191683" y="1299456"/>
                  <a:pt x="8198743" y="1302987"/>
                  <a:pt x="8202273" y="1310047"/>
                </a:cubicBezTo>
                <a:cubicBezTo>
                  <a:pt x="8205802" y="1317108"/>
                  <a:pt x="8204039" y="1320637"/>
                  <a:pt x="8196979" y="1320637"/>
                </a:cubicBezTo>
                <a:cubicBezTo>
                  <a:pt x="8189917" y="1320637"/>
                  <a:pt x="8182858" y="1317108"/>
                  <a:pt x="8175798" y="1310047"/>
                </a:cubicBezTo>
                <a:lnTo>
                  <a:pt x="8154617" y="1299456"/>
                </a:lnTo>
                <a:cubicBezTo>
                  <a:pt x="8147556" y="1299456"/>
                  <a:pt x="8140497" y="1295927"/>
                  <a:pt x="8133435" y="1288866"/>
                </a:cubicBezTo>
                <a:cubicBezTo>
                  <a:pt x="8126375" y="1288866"/>
                  <a:pt x="8121079" y="1287101"/>
                  <a:pt x="8117550" y="1283571"/>
                </a:cubicBezTo>
                <a:cubicBezTo>
                  <a:pt x="8114020" y="1280041"/>
                  <a:pt x="8112254" y="1278276"/>
                  <a:pt x="8112254" y="1278276"/>
                </a:cubicBezTo>
                <a:close/>
                <a:moveTo>
                  <a:pt x="8069894" y="1278276"/>
                </a:moveTo>
                <a:cubicBezTo>
                  <a:pt x="8069894" y="1278276"/>
                  <a:pt x="8073423" y="1278276"/>
                  <a:pt x="8080483" y="1278276"/>
                </a:cubicBezTo>
                <a:cubicBezTo>
                  <a:pt x="8080483" y="1285335"/>
                  <a:pt x="8076954" y="1288866"/>
                  <a:pt x="8069894" y="1288866"/>
                </a:cubicBezTo>
                <a:close/>
                <a:moveTo>
                  <a:pt x="6936718" y="1278276"/>
                </a:moveTo>
                <a:cubicBezTo>
                  <a:pt x="6943780" y="1278276"/>
                  <a:pt x="6947310" y="1278276"/>
                  <a:pt x="6947310" y="1278276"/>
                </a:cubicBezTo>
                <a:lnTo>
                  <a:pt x="6947310" y="1288866"/>
                </a:lnTo>
                <a:close/>
                <a:moveTo>
                  <a:pt x="2954724" y="1278276"/>
                </a:moveTo>
                <a:lnTo>
                  <a:pt x="2975906" y="1299456"/>
                </a:lnTo>
                <a:lnTo>
                  <a:pt x="2986495" y="1310047"/>
                </a:lnTo>
                <a:lnTo>
                  <a:pt x="3018266" y="1331228"/>
                </a:lnTo>
                <a:lnTo>
                  <a:pt x="3028858" y="1341818"/>
                </a:lnTo>
                <a:cubicBezTo>
                  <a:pt x="3028858" y="1341818"/>
                  <a:pt x="3021797" y="1341818"/>
                  <a:pt x="3007676" y="1341818"/>
                </a:cubicBezTo>
                <a:cubicBezTo>
                  <a:pt x="2993556" y="1341818"/>
                  <a:pt x="2979435" y="1338287"/>
                  <a:pt x="2965314" y="1331228"/>
                </a:cubicBezTo>
                <a:cubicBezTo>
                  <a:pt x="2965314" y="1331228"/>
                  <a:pt x="2963550" y="1329464"/>
                  <a:pt x="2960019" y="1325933"/>
                </a:cubicBezTo>
                <a:cubicBezTo>
                  <a:pt x="2956489" y="1322402"/>
                  <a:pt x="2951194" y="1320637"/>
                  <a:pt x="2944134" y="1320637"/>
                </a:cubicBezTo>
                <a:lnTo>
                  <a:pt x="2944134" y="1299456"/>
                </a:lnTo>
                <a:close/>
                <a:moveTo>
                  <a:pt x="2917658" y="1278276"/>
                </a:moveTo>
                <a:cubicBezTo>
                  <a:pt x="2921189" y="1278276"/>
                  <a:pt x="2926483" y="1278276"/>
                  <a:pt x="2933543" y="1278276"/>
                </a:cubicBezTo>
                <a:lnTo>
                  <a:pt x="2922954" y="1288866"/>
                </a:lnTo>
                <a:cubicBezTo>
                  <a:pt x="2915893" y="1288866"/>
                  <a:pt x="2912362" y="1288866"/>
                  <a:pt x="2912362" y="1288866"/>
                </a:cubicBezTo>
                <a:cubicBezTo>
                  <a:pt x="2912362" y="1281806"/>
                  <a:pt x="2914127" y="1278276"/>
                  <a:pt x="2917658" y="1278276"/>
                </a:cubicBezTo>
                <a:close/>
                <a:moveTo>
                  <a:pt x="2909715" y="1272981"/>
                </a:moveTo>
                <a:cubicBezTo>
                  <a:pt x="2911481" y="1272981"/>
                  <a:pt x="2912362" y="1274745"/>
                  <a:pt x="2912362" y="1278276"/>
                </a:cubicBezTo>
                <a:lnTo>
                  <a:pt x="2901772" y="1278276"/>
                </a:lnTo>
                <a:cubicBezTo>
                  <a:pt x="2905303" y="1274745"/>
                  <a:pt x="2907949" y="1272981"/>
                  <a:pt x="2909715" y="1272981"/>
                </a:cubicBezTo>
                <a:close/>
                <a:moveTo>
                  <a:pt x="8218160" y="1267685"/>
                </a:moveTo>
                <a:cubicBezTo>
                  <a:pt x="8225220" y="1267685"/>
                  <a:pt x="8228750" y="1271216"/>
                  <a:pt x="8228750" y="1278276"/>
                </a:cubicBezTo>
                <a:cubicBezTo>
                  <a:pt x="8228750" y="1278276"/>
                  <a:pt x="8226983" y="1278276"/>
                  <a:pt x="8223454" y="1278276"/>
                </a:cubicBezTo>
                <a:cubicBezTo>
                  <a:pt x="8219925" y="1278276"/>
                  <a:pt x="8218160" y="1278276"/>
                  <a:pt x="8218160" y="1278276"/>
                </a:cubicBezTo>
                <a:close/>
                <a:moveTo>
                  <a:pt x="6534284" y="1267685"/>
                </a:moveTo>
                <a:cubicBezTo>
                  <a:pt x="6534284" y="1267685"/>
                  <a:pt x="6536050" y="1269450"/>
                  <a:pt x="6539579" y="1272981"/>
                </a:cubicBezTo>
                <a:cubicBezTo>
                  <a:pt x="6543108" y="1276510"/>
                  <a:pt x="6544874" y="1278276"/>
                  <a:pt x="6544874" y="1278276"/>
                </a:cubicBezTo>
                <a:lnTo>
                  <a:pt x="6544874" y="1288866"/>
                </a:lnTo>
                <a:lnTo>
                  <a:pt x="6576646" y="1288866"/>
                </a:lnTo>
                <a:cubicBezTo>
                  <a:pt x="6576646" y="1281806"/>
                  <a:pt x="6580175" y="1281806"/>
                  <a:pt x="6587236" y="1288866"/>
                </a:cubicBezTo>
                <a:lnTo>
                  <a:pt x="6597826" y="1288866"/>
                </a:lnTo>
                <a:lnTo>
                  <a:pt x="6566054" y="1267685"/>
                </a:lnTo>
                <a:cubicBezTo>
                  <a:pt x="6558994" y="1267685"/>
                  <a:pt x="6551935" y="1267685"/>
                  <a:pt x="6544874" y="1267685"/>
                </a:cubicBezTo>
                <a:cubicBezTo>
                  <a:pt x="6537813" y="1267685"/>
                  <a:pt x="6534284" y="1267685"/>
                  <a:pt x="6534284" y="1267685"/>
                </a:cubicBezTo>
                <a:close/>
                <a:moveTo>
                  <a:pt x="6481332" y="1267685"/>
                </a:moveTo>
                <a:cubicBezTo>
                  <a:pt x="6481332" y="1274745"/>
                  <a:pt x="6484861" y="1278276"/>
                  <a:pt x="6491922" y="1278276"/>
                </a:cubicBezTo>
                <a:lnTo>
                  <a:pt x="6491922" y="1267685"/>
                </a:lnTo>
                <a:cubicBezTo>
                  <a:pt x="6484861" y="1267685"/>
                  <a:pt x="6481332" y="1267685"/>
                  <a:pt x="6481332" y="1267685"/>
                </a:cubicBezTo>
                <a:close/>
                <a:moveTo>
                  <a:pt x="3463064" y="1267685"/>
                </a:moveTo>
                <a:lnTo>
                  <a:pt x="3473655" y="1278276"/>
                </a:lnTo>
                <a:lnTo>
                  <a:pt x="3473655" y="1267685"/>
                </a:lnTo>
                <a:cubicBezTo>
                  <a:pt x="3473655" y="1267685"/>
                  <a:pt x="3470124" y="1267685"/>
                  <a:pt x="3463064" y="1267685"/>
                </a:cubicBezTo>
                <a:close/>
                <a:moveTo>
                  <a:pt x="2435794" y="1267685"/>
                </a:moveTo>
                <a:cubicBezTo>
                  <a:pt x="2442854" y="1274745"/>
                  <a:pt x="2448151" y="1278276"/>
                  <a:pt x="2451680" y="1278276"/>
                </a:cubicBezTo>
                <a:cubicBezTo>
                  <a:pt x="2455210" y="1278276"/>
                  <a:pt x="2460505" y="1278276"/>
                  <a:pt x="2467566" y="1278276"/>
                </a:cubicBezTo>
                <a:lnTo>
                  <a:pt x="2478156" y="1278276"/>
                </a:lnTo>
                <a:cubicBezTo>
                  <a:pt x="2478156" y="1278276"/>
                  <a:pt x="2474625" y="1274745"/>
                  <a:pt x="2467566" y="1267685"/>
                </a:cubicBezTo>
                <a:close/>
                <a:moveTo>
                  <a:pt x="3092399" y="1257095"/>
                </a:moveTo>
                <a:lnTo>
                  <a:pt x="3102990" y="1278276"/>
                </a:lnTo>
                <a:lnTo>
                  <a:pt x="3134762" y="1278276"/>
                </a:lnTo>
                <a:cubicBezTo>
                  <a:pt x="3134762" y="1278276"/>
                  <a:pt x="3129466" y="1274745"/>
                  <a:pt x="3118877" y="1267685"/>
                </a:cubicBezTo>
                <a:cubicBezTo>
                  <a:pt x="3108285" y="1260625"/>
                  <a:pt x="3099460" y="1257095"/>
                  <a:pt x="3092399" y="1257095"/>
                </a:cubicBezTo>
                <a:close/>
                <a:moveTo>
                  <a:pt x="2986495" y="1257095"/>
                </a:moveTo>
                <a:lnTo>
                  <a:pt x="3018266" y="1278276"/>
                </a:lnTo>
                <a:lnTo>
                  <a:pt x="3018266" y="1267685"/>
                </a:lnTo>
                <a:close/>
                <a:moveTo>
                  <a:pt x="2663488" y="1257095"/>
                </a:moveTo>
                <a:cubicBezTo>
                  <a:pt x="2652899" y="1257095"/>
                  <a:pt x="2651133" y="1260625"/>
                  <a:pt x="2658193" y="1267685"/>
                </a:cubicBezTo>
                <a:lnTo>
                  <a:pt x="2679374" y="1267685"/>
                </a:lnTo>
                <a:lnTo>
                  <a:pt x="2700554" y="1267685"/>
                </a:lnTo>
                <a:cubicBezTo>
                  <a:pt x="2700554" y="1267685"/>
                  <a:pt x="2697023" y="1264154"/>
                  <a:pt x="2689964" y="1257095"/>
                </a:cubicBezTo>
                <a:cubicBezTo>
                  <a:pt x="2682904" y="1257095"/>
                  <a:pt x="2674080" y="1257095"/>
                  <a:pt x="2663488" y="1257095"/>
                </a:cubicBezTo>
                <a:close/>
                <a:moveTo>
                  <a:pt x="2128673" y="1257095"/>
                </a:moveTo>
                <a:lnTo>
                  <a:pt x="2223986" y="1267685"/>
                </a:lnTo>
                <a:cubicBezTo>
                  <a:pt x="2245167" y="1281806"/>
                  <a:pt x="2255757" y="1288866"/>
                  <a:pt x="2255757" y="1288866"/>
                </a:cubicBezTo>
                <a:cubicBezTo>
                  <a:pt x="2255757" y="1295927"/>
                  <a:pt x="2252227" y="1297691"/>
                  <a:pt x="2245167" y="1294162"/>
                </a:cubicBezTo>
                <a:cubicBezTo>
                  <a:pt x="2238107" y="1290631"/>
                  <a:pt x="2229282" y="1287101"/>
                  <a:pt x="2218690" y="1283571"/>
                </a:cubicBezTo>
                <a:cubicBezTo>
                  <a:pt x="2208101" y="1280041"/>
                  <a:pt x="2195745" y="1278276"/>
                  <a:pt x="2181625" y="1278276"/>
                </a:cubicBezTo>
                <a:cubicBezTo>
                  <a:pt x="2174565" y="1278276"/>
                  <a:pt x="2165738" y="1276510"/>
                  <a:pt x="2155149" y="1272981"/>
                </a:cubicBezTo>
                <a:cubicBezTo>
                  <a:pt x="2144559" y="1269450"/>
                  <a:pt x="2135733" y="1264154"/>
                  <a:pt x="2128673" y="1257095"/>
                </a:cubicBezTo>
                <a:close/>
                <a:moveTo>
                  <a:pt x="1895684" y="1257095"/>
                </a:moveTo>
                <a:cubicBezTo>
                  <a:pt x="1888623" y="1257095"/>
                  <a:pt x="1885093" y="1258860"/>
                  <a:pt x="1885093" y="1262389"/>
                </a:cubicBezTo>
                <a:cubicBezTo>
                  <a:pt x="1885093" y="1265920"/>
                  <a:pt x="1888623" y="1267685"/>
                  <a:pt x="1895684" y="1267685"/>
                </a:cubicBezTo>
                <a:cubicBezTo>
                  <a:pt x="1902744" y="1267685"/>
                  <a:pt x="1909804" y="1267685"/>
                  <a:pt x="1916864" y="1267685"/>
                </a:cubicBezTo>
                <a:close/>
                <a:moveTo>
                  <a:pt x="6153028" y="1246504"/>
                </a:moveTo>
                <a:cubicBezTo>
                  <a:pt x="6153028" y="1246504"/>
                  <a:pt x="6153028" y="1248269"/>
                  <a:pt x="6153028" y="1251800"/>
                </a:cubicBezTo>
                <a:cubicBezTo>
                  <a:pt x="6153028" y="1255331"/>
                  <a:pt x="6153028" y="1257095"/>
                  <a:pt x="6153028" y="1257095"/>
                </a:cubicBezTo>
                <a:cubicBezTo>
                  <a:pt x="6160090" y="1257095"/>
                  <a:pt x="6163620" y="1255331"/>
                  <a:pt x="6163620" y="1251800"/>
                </a:cubicBezTo>
                <a:cubicBezTo>
                  <a:pt x="6163620" y="1248269"/>
                  <a:pt x="6160090" y="1246504"/>
                  <a:pt x="6153028" y="1246504"/>
                </a:cubicBezTo>
                <a:close/>
                <a:moveTo>
                  <a:pt x="2711145" y="1246504"/>
                </a:moveTo>
                <a:cubicBezTo>
                  <a:pt x="2725266" y="1253564"/>
                  <a:pt x="2735856" y="1257095"/>
                  <a:pt x="2742916" y="1257095"/>
                </a:cubicBezTo>
                <a:lnTo>
                  <a:pt x="2732326" y="1246504"/>
                </a:lnTo>
                <a:close/>
                <a:moveTo>
                  <a:pt x="1408525" y="1246504"/>
                </a:moveTo>
                <a:lnTo>
                  <a:pt x="1419114" y="1246504"/>
                </a:lnTo>
                <a:cubicBezTo>
                  <a:pt x="1426175" y="1253564"/>
                  <a:pt x="1433235" y="1255331"/>
                  <a:pt x="1440296" y="1251800"/>
                </a:cubicBezTo>
                <a:cubicBezTo>
                  <a:pt x="1447356" y="1248269"/>
                  <a:pt x="1457946" y="1250035"/>
                  <a:pt x="1472067" y="1257095"/>
                </a:cubicBezTo>
                <a:cubicBezTo>
                  <a:pt x="1479127" y="1264154"/>
                  <a:pt x="1486187" y="1267685"/>
                  <a:pt x="1493248" y="1267685"/>
                </a:cubicBezTo>
                <a:cubicBezTo>
                  <a:pt x="1500308" y="1267685"/>
                  <a:pt x="1503838" y="1267685"/>
                  <a:pt x="1503838" y="1267685"/>
                </a:cubicBezTo>
                <a:cubicBezTo>
                  <a:pt x="1510898" y="1267685"/>
                  <a:pt x="1517959" y="1271216"/>
                  <a:pt x="1525019" y="1278276"/>
                </a:cubicBezTo>
                <a:cubicBezTo>
                  <a:pt x="1532080" y="1285335"/>
                  <a:pt x="1537375" y="1288866"/>
                  <a:pt x="1540904" y="1288866"/>
                </a:cubicBezTo>
                <a:cubicBezTo>
                  <a:pt x="1544436" y="1288866"/>
                  <a:pt x="1556790" y="1292397"/>
                  <a:pt x="1577971" y="1299456"/>
                </a:cubicBezTo>
                <a:cubicBezTo>
                  <a:pt x="1599152" y="1306516"/>
                  <a:pt x="1634453" y="1317108"/>
                  <a:pt x="1683875" y="1331228"/>
                </a:cubicBezTo>
                <a:lnTo>
                  <a:pt x="1705056" y="1341818"/>
                </a:lnTo>
                <a:cubicBezTo>
                  <a:pt x="1697995" y="1341818"/>
                  <a:pt x="1689170" y="1341818"/>
                  <a:pt x="1678581" y="1341818"/>
                </a:cubicBezTo>
                <a:cubicBezTo>
                  <a:pt x="1667989" y="1341818"/>
                  <a:pt x="1659164" y="1338287"/>
                  <a:pt x="1652104" y="1331228"/>
                </a:cubicBezTo>
                <a:lnTo>
                  <a:pt x="1609742" y="1320637"/>
                </a:lnTo>
                <a:lnTo>
                  <a:pt x="1535610" y="1299456"/>
                </a:lnTo>
                <a:cubicBezTo>
                  <a:pt x="1521489" y="1299456"/>
                  <a:pt x="1514429" y="1299456"/>
                  <a:pt x="1514429" y="1299456"/>
                </a:cubicBezTo>
                <a:lnTo>
                  <a:pt x="1482658" y="1278276"/>
                </a:lnTo>
                <a:cubicBezTo>
                  <a:pt x="1482658" y="1264154"/>
                  <a:pt x="1465007" y="1257095"/>
                  <a:pt x="1429704" y="1257095"/>
                </a:cubicBezTo>
                <a:cubicBezTo>
                  <a:pt x="1415585" y="1257095"/>
                  <a:pt x="1408525" y="1253564"/>
                  <a:pt x="1408525" y="1246504"/>
                </a:cubicBezTo>
                <a:close/>
                <a:moveTo>
                  <a:pt x="2840878" y="1241210"/>
                </a:moveTo>
                <a:cubicBezTo>
                  <a:pt x="2839114" y="1241210"/>
                  <a:pt x="2838230" y="1242975"/>
                  <a:pt x="2838230" y="1246504"/>
                </a:cubicBezTo>
                <a:cubicBezTo>
                  <a:pt x="2838230" y="1253564"/>
                  <a:pt x="2838230" y="1257095"/>
                  <a:pt x="2838230" y="1257095"/>
                </a:cubicBezTo>
                <a:cubicBezTo>
                  <a:pt x="2852351" y="1250035"/>
                  <a:pt x="2866471" y="1253564"/>
                  <a:pt x="2880591" y="1267685"/>
                </a:cubicBezTo>
                <a:lnTo>
                  <a:pt x="2870002" y="1278276"/>
                </a:lnTo>
                <a:cubicBezTo>
                  <a:pt x="2855879" y="1271216"/>
                  <a:pt x="2845290" y="1271216"/>
                  <a:pt x="2838230" y="1278276"/>
                </a:cubicBezTo>
                <a:cubicBezTo>
                  <a:pt x="2831170" y="1278276"/>
                  <a:pt x="2827639" y="1278276"/>
                  <a:pt x="2827639" y="1278276"/>
                </a:cubicBezTo>
                <a:lnTo>
                  <a:pt x="2817049" y="1267685"/>
                </a:lnTo>
                <a:cubicBezTo>
                  <a:pt x="2817049" y="1274745"/>
                  <a:pt x="2820579" y="1280041"/>
                  <a:pt x="2827639" y="1283571"/>
                </a:cubicBezTo>
                <a:cubicBezTo>
                  <a:pt x="2834700" y="1287101"/>
                  <a:pt x="2841760" y="1288866"/>
                  <a:pt x="2848820" y="1288866"/>
                </a:cubicBezTo>
                <a:cubicBezTo>
                  <a:pt x="2870002" y="1302987"/>
                  <a:pt x="2880591" y="1310047"/>
                  <a:pt x="2880591" y="1310047"/>
                </a:cubicBezTo>
                <a:cubicBezTo>
                  <a:pt x="2880591" y="1310047"/>
                  <a:pt x="2870002" y="1306516"/>
                  <a:pt x="2848820" y="1299456"/>
                </a:cubicBezTo>
                <a:cubicBezTo>
                  <a:pt x="2827639" y="1292397"/>
                  <a:pt x="2817049" y="1285335"/>
                  <a:pt x="2817049" y="1278276"/>
                </a:cubicBezTo>
                <a:lnTo>
                  <a:pt x="2753506" y="1257095"/>
                </a:lnTo>
                <a:cubicBezTo>
                  <a:pt x="2753506" y="1264154"/>
                  <a:pt x="2760567" y="1267685"/>
                  <a:pt x="2774687" y="1267685"/>
                </a:cubicBezTo>
                <a:lnTo>
                  <a:pt x="2785278" y="1278276"/>
                </a:lnTo>
                <a:lnTo>
                  <a:pt x="2795868" y="1288866"/>
                </a:lnTo>
                <a:lnTo>
                  <a:pt x="2806458" y="1299456"/>
                </a:lnTo>
                <a:lnTo>
                  <a:pt x="2806458" y="1310047"/>
                </a:lnTo>
                <a:lnTo>
                  <a:pt x="2827639" y="1310047"/>
                </a:lnTo>
                <a:lnTo>
                  <a:pt x="2859410" y="1320637"/>
                </a:lnTo>
                <a:cubicBezTo>
                  <a:pt x="2866471" y="1320637"/>
                  <a:pt x="2877061" y="1324168"/>
                  <a:pt x="2891182" y="1331228"/>
                </a:cubicBezTo>
                <a:cubicBezTo>
                  <a:pt x="2891182" y="1331228"/>
                  <a:pt x="2896477" y="1332993"/>
                  <a:pt x="2907067" y="1336523"/>
                </a:cubicBezTo>
                <a:cubicBezTo>
                  <a:pt x="2917658" y="1340053"/>
                  <a:pt x="2926483" y="1345349"/>
                  <a:pt x="2933543" y="1352408"/>
                </a:cubicBezTo>
                <a:lnTo>
                  <a:pt x="2965314" y="1362999"/>
                </a:lnTo>
                <a:lnTo>
                  <a:pt x="2944134" y="1362999"/>
                </a:lnTo>
                <a:lnTo>
                  <a:pt x="2933543" y="1362999"/>
                </a:lnTo>
                <a:lnTo>
                  <a:pt x="2954724" y="1373589"/>
                </a:lnTo>
                <a:lnTo>
                  <a:pt x="2965314" y="1362999"/>
                </a:lnTo>
                <a:lnTo>
                  <a:pt x="2997086" y="1373589"/>
                </a:lnTo>
                <a:lnTo>
                  <a:pt x="3007676" y="1384180"/>
                </a:lnTo>
                <a:cubicBezTo>
                  <a:pt x="3014737" y="1384180"/>
                  <a:pt x="3020031" y="1384180"/>
                  <a:pt x="3023562" y="1384180"/>
                </a:cubicBezTo>
                <a:cubicBezTo>
                  <a:pt x="3027093" y="1384180"/>
                  <a:pt x="3032387" y="1387710"/>
                  <a:pt x="3039447" y="1394770"/>
                </a:cubicBezTo>
                <a:lnTo>
                  <a:pt x="3039447" y="1384180"/>
                </a:lnTo>
                <a:cubicBezTo>
                  <a:pt x="3046508" y="1384180"/>
                  <a:pt x="3057098" y="1384180"/>
                  <a:pt x="3071218" y="1384180"/>
                </a:cubicBezTo>
                <a:lnTo>
                  <a:pt x="3113581" y="1405360"/>
                </a:lnTo>
                <a:cubicBezTo>
                  <a:pt x="3113581" y="1412420"/>
                  <a:pt x="3113581" y="1415951"/>
                  <a:pt x="3113581" y="1415951"/>
                </a:cubicBezTo>
                <a:lnTo>
                  <a:pt x="3124171" y="1415951"/>
                </a:lnTo>
                <a:cubicBezTo>
                  <a:pt x="3124171" y="1408891"/>
                  <a:pt x="3125935" y="1405360"/>
                  <a:pt x="3129466" y="1405360"/>
                </a:cubicBezTo>
                <a:cubicBezTo>
                  <a:pt x="3132997" y="1405360"/>
                  <a:pt x="3132997" y="1408891"/>
                  <a:pt x="3129466" y="1415951"/>
                </a:cubicBezTo>
                <a:cubicBezTo>
                  <a:pt x="3125935" y="1423012"/>
                  <a:pt x="3127701" y="1426541"/>
                  <a:pt x="3134762" y="1426541"/>
                </a:cubicBezTo>
                <a:lnTo>
                  <a:pt x="3155942" y="1426541"/>
                </a:lnTo>
                <a:lnTo>
                  <a:pt x="3155942" y="1437132"/>
                </a:lnTo>
                <a:lnTo>
                  <a:pt x="3177123" y="1447722"/>
                </a:lnTo>
                <a:cubicBezTo>
                  <a:pt x="3177123" y="1454783"/>
                  <a:pt x="3184183" y="1458312"/>
                  <a:pt x="3198303" y="1458312"/>
                </a:cubicBezTo>
                <a:lnTo>
                  <a:pt x="3208895" y="1447722"/>
                </a:lnTo>
                <a:lnTo>
                  <a:pt x="3219485" y="1447722"/>
                </a:lnTo>
                <a:cubicBezTo>
                  <a:pt x="3226545" y="1447722"/>
                  <a:pt x="3231839" y="1447722"/>
                  <a:pt x="3235370" y="1447722"/>
                </a:cubicBezTo>
                <a:cubicBezTo>
                  <a:pt x="3238901" y="1447722"/>
                  <a:pt x="3244195" y="1444191"/>
                  <a:pt x="3251255" y="1437132"/>
                </a:cubicBezTo>
                <a:lnTo>
                  <a:pt x="3261847" y="1447722"/>
                </a:lnTo>
                <a:cubicBezTo>
                  <a:pt x="3261847" y="1447722"/>
                  <a:pt x="3258316" y="1447722"/>
                  <a:pt x="3251255" y="1447722"/>
                </a:cubicBezTo>
                <a:cubicBezTo>
                  <a:pt x="3244195" y="1447722"/>
                  <a:pt x="3244195" y="1451253"/>
                  <a:pt x="3251255" y="1458312"/>
                </a:cubicBezTo>
                <a:lnTo>
                  <a:pt x="3272437" y="1458312"/>
                </a:lnTo>
                <a:lnTo>
                  <a:pt x="3283027" y="1458312"/>
                </a:lnTo>
                <a:cubicBezTo>
                  <a:pt x="3283027" y="1465372"/>
                  <a:pt x="3290088" y="1468903"/>
                  <a:pt x="3304208" y="1468903"/>
                </a:cubicBezTo>
                <a:cubicBezTo>
                  <a:pt x="3325389" y="1475964"/>
                  <a:pt x="3332449" y="1475964"/>
                  <a:pt x="3325389" y="1468903"/>
                </a:cubicBezTo>
                <a:lnTo>
                  <a:pt x="3335979" y="1468903"/>
                </a:lnTo>
                <a:cubicBezTo>
                  <a:pt x="3335979" y="1468903"/>
                  <a:pt x="3337743" y="1468903"/>
                  <a:pt x="3341274" y="1468903"/>
                </a:cubicBezTo>
                <a:cubicBezTo>
                  <a:pt x="3344806" y="1468903"/>
                  <a:pt x="3350099" y="1468903"/>
                  <a:pt x="3357160" y="1468903"/>
                </a:cubicBezTo>
                <a:cubicBezTo>
                  <a:pt x="3364220" y="1468903"/>
                  <a:pt x="3367751" y="1470668"/>
                  <a:pt x="3367751" y="1474199"/>
                </a:cubicBezTo>
                <a:cubicBezTo>
                  <a:pt x="3367751" y="1477728"/>
                  <a:pt x="3365986" y="1479493"/>
                  <a:pt x="3362456" y="1479493"/>
                </a:cubicBezTo>
                <a:cubicBezTo>
                  <a:pt x="3358926" y="1479493"/>
                  <a:pt x="3353630" y="1479493"/>
                  <a:pt x="3346570" y="1479493"/>
                </a:cubicBezTo>
                <a:lnTo>
                  <a:pt x="3357160" y="1490084"/>
                </a:lnTo>
                <a:cubicBezTo>
                  <a:pt x="3378341" y="1497143"/>
                  <a:pt x="3392461" y="1502439"/>
                  <a:pt x="3399522" y="1505970"/>
                </a:cubicBezTo>
                <a:cubicBezTo>
                  <a:pt x="3406582" y="1509499"/>
                  <a:pt x="3417172" y="1513030"/>
                  <a:pt x="3431293" y="1516560"/>
                </a:cubicBezTo>
                <a:cubicBezTo>
                  <a:pt x="3445413" y="1520091"/>
                  <a:pt x="3461299" y="1523620"/>
                  <a:pt x="3478949" y="1527151"/>
                </a:cubicBezTo>
                <a:cubicBezTo>
                  <a:pt x="3496600" y="1530680"/>
                  <a:pt x="3508956" y="1532445"/>
                  <a:pt x="3516016" y="1532445"/>
                </a:cubicBezTo>
                <a:cubicBezTo>
                  <a:pt x="3544257" y="1546566"/>
                  <a:pt x="3574263" y="1553626"/>
                  <a:pt x="3606034" y="1553626"/>
                </a:cubicBezTo>
                <a:cubicBezTo>
                  <a:pt x="3637805" y="1553626"/>
                  <a:pt x="3657222" y="1560687"/>
                  <a:pt x="3664282" y="1574807"/>
                </a:cubicBezTo>
                <a:lnTo>
                  <a:pt x="3696052" y="1585397"/>
                </a:lnTo>
                <a:lnTo>
                  <a:pt x="3727824" y="1595988"/>
                </a:lnTo>
                <a:cubicBezTo>
                  <a:pt x="3741946" y="1603047"/>
                  <a:pt x="3759596" y="1606578"/>
                  <a:pt x="3780776" y="1606578"/>
                </a:cubicBezTo>
                <a:cubicBezTo>
                  <a:pt x="3787836" y="1606578"/>
                  <a:pt x="3791367" y="1610109"/>
                  <a:pt x="3791367" y="1617170"/>
                </a:cubicBezTo>
                <a:cubicBezTo>
                  <a:pt x="3798427" y="1617170"/>
                  <a:pt x="3816078" y="1620699"/>
                  <a:pt x="3844319" y="1627759"/>
                </a:cubicBezTo>
                <a:cubicBezTo>
                  <a:pt x="3851379" y="1627759"/>
                  <a:pt x="3860204" y="1629524"/>
                  <a:pt x="3870796" y="1633055"/>
                </a:cubicBezTo>
                <a:cubicBezTo>
                  <a:pt x="3881386" y="1636584"/>
                  <a:pt x="3886681" y="1638349"/>
                  <a:pt x="3886681" y="1638349"/>
                </a:cubicBezTo>
                <a:lnTo>
                  <a:pt x="3907860" y="1648940"/>
                </a:lnTo>
                <a:cubicBezTo>
                  <a:pt x="3914921" y="1656001"/>
                  <a:pt x="3921982" y="1659530"/>
                  <a:pt x="3929042" y="1659530"/>
                </a:cubicBezTo>
                <a:cubicBezTo>
                  <a:pt x="3964344" y="1645410"/>
                  <a:pt x="3996114" y="1652470"/>
                  <a:pt x="4024356" y="1680711"/>
                </a:cubicBezTo>
                <a:cubicBezTo>
                  <a:pt x="4031416" y="1687772"/>
                  <a:pt x="4036710" y="1691301"/>
                  <a:pt x="4040242" y="1691301"/>
                </a:cubicBezTo>
                <a:cubicBezTo>
                  <a:pt x="4043772" y="1691301"/>
                  <a:pt x="4049066" y="1691301"/>
                  <a:pt x="4056127" y="1691301"/>
                </a:cubicBezTo>
                <a:cubicBezTo>
                  <a:pt x="4070248" y="1684242"/>
                  <a:pt x="4079073" y="1682476"/>
                  <a:pt x="4082604" y="1686007"/>
                </a:cubicBezTo>
                <a:cubicBezTo>
                  <a:pt x="4086133" y="1689537"/>
                  <a:pt x="4091429" y="1691301"/>
                  <a:pt x="4098489" y="1691301"/>
                </a:cubicBezTo>
                <a:cubicBezTo>
                  <a:pt x="4105548" y="1691301"/>
                  <a:pt x="4110844" y="1693066"/>
                  <a:pt x="4114374" y="1696597"/>
                </a:cubicBezTo>
                <a:cubicBezTo>
                  <a:pt x="4117904" y="1700128"/>
                  <a:pt x="4123200" y="1701893"/>
                  <a:pt x="4130260" y="1701893"/>
                </a:cubicBezTo>
                <a:lnTo>
                  <a:pt x="4130260" y="1691301"/>
                </a:lnTo>
                <a:lnTo>
                  <a:pt x="4119669" y="1670122"/>
                </a:lnTo>
                <a:cubicBezTo>
                  <a:pt x="4119669" y="1656001"/>
                  <a:pt x="4105548" y="1652470"/>
                  <a:pt x="4077308" y="1659530"/>
                </a:cubicBezTo>
                <a:cubicBezTo>
                  <a:pt x="4070248" y="1659530"/>
                  <a:pt x="4064952" y="1659530"/>
                  <a:pt x="4061422" y="1659530"/>
                </a:cubicBezTo>
                <a:cubicBezTo>
                  <a:pt x="4057892" y="1659530"/>
                  <a:pt x="4056127" y="1659530"/>
                  <a:pt x="4056127" y="1659530"/>
                </a:cubicBezTo>
                <a:cubicBezTo>
                  <a:pt x="4049066" y="1645410"/>
                  <a:pt x="4027886" y="1641880"/>
                  <a:pt x="3992585" y="1648940"/>
                </a:cubicBezTo>
                <a:cubicBezTo>
                  <a:pt x="3985524" y="1648940"/>
                  <a:pt x="3978464" y="1645410"/>
                  <a:pt x="3971404" y="1638349"/>
                </a:cubicBezTo>
                <a:lnTo>
                  <a:pt x="3960812" y="1627759"/>
                </a:lnTo>
                <a:lnTo>
                  <a:pt x="3950223" y="1627759"/>
                </a:lnTo>
                <a:cubicBezTo>
                  <a:pt x="3957284" y="1634820"/>
                  <a:pt x="3953754" y="1634820"/>
                  <a:pt x="3939633" y="1627759"/>
                </a:cubicBezTo>
                <a:cubicBezTo>
                  <a:pt x="3932572" y="1627759"/>
                  <a:pt x="3921982" y="1624228"/>
                  <a:pt x="3907860" y="1617170"/>
                </a:cubicBezTo>
                <a:cubicBezTo>
                  <a:pt x="3865500" y="1603047"/>
                  <a:pt x="3844319" y="1595988"/>
                  <a:pt x="3844319" y="1595988"/>
                </a:cubicBezTo>
                <a:lnTo>
                  <a:pt x="3823138" y="1574807"/>
                </a:lnTo>
                <a:cubicBezTo>
                  <a:pt x="3816078" y="1574807"/>
                  <a:pt x="3805488" y="1571276"/>
                  <a:pt x="3791367" y="1564218"/>
                </a:cubicBezTo>
                <a:cubicBezTo>
                  <a:pt x="3763126" y="1543036"/>
                  <a:pt x="3738415" y="1535976"/>
                  <a:pt x="3717234" y="1543036"/>
                </a:cubicBezTo>
                <a:lnTo>
                  <a:pt x="3706644" y="1543036"/>
                </a:lnTo>
                <a:lnTo>
                  <a:pt x="3696052" y="1532445"/>
                </a:lnTo>
                <a:cubicBezTo>
                  <a:pt x="3696052" y="1539506"/>
                  <a:pt x="3696052" y="1543036"/>
                  <a:pt x="3696052" y="1543036"/>
                </a:cubicBezTo>
                <a:cubicBezTo>
                  <a:pt x="3696052" y="1543036"/>
                  <a:pt x="3696052" y="1546566"/>
                  <a:pt x="3696052" y="1553626"/>
                </a:cubicBezTo>
                <a:cubicBezTo>
                  <a:pt x="3688992" y="1553626"/>
                  <a:pt x="3678402" y="1550095"/>
                  <a:pt x="3664282" y="1543036"/>
                </a:cubicBezTo>
                <a:cubicBezTo>
                  <a:pt x="3643100" y="1528916"/>
                  <a:pt x="3618390" y="1518324"/>
                  <a:pt x="3590148" y="1511264"/>
                </a:cubicBezTo>
                <a:cubicBezTo>
                  <a:pt x="3576028" y="1511264"/>
                  <a:pt x="3565438" y="1509499"/>
                  <a:pt x="3558378" y="1505970"/>
                </a:cubicBezTo>
                <a:cubicBezTo>
                  <a:pt x="3551317" y="1502439"/>
                  <a:pt x="3544257" y="1500674"/>
                  <a:pt x="3537196" y="1500674"/>
                </a:cubicBezTo>
                <a:lnTo>
                  <a:pt x="3516016" y="1500674"/>
                </a:lnTo>
                <a:cubicBezTo>
                  <a:pt x="3487776" y="1486554"/>
                  <a:pt x="3470124" y="1479493"/>
                  <a:pt x="3463064" y="1479493"/>
                </a:cubicBezTo>
                <a:lnTo>
                  <a:pt x="3452474" y="1479493"/>
                </a:lnTo>
                <a:lnTo>
                  <a:pt x="3452474" y="1468903"/>
                </a:lnTo>
                <a:lnTo>
                  <a:pt x="3452474" y="1458312"/>
                </a:lnTo>
                <a:cubicBezTo>
                  <a:pt x="3452474" y="1458312"/>
                  <a:pt x="3447178" y="1454783"/>
                  <a:pt x="3436588" y="1447722"/>
                </a:cubicBezTo>
                <a:cubicBezTo>
                  <a:pt x="3425997" y="1440662"/>
                  <a:pt x="3420703" y="1440662"/>
                  <a:pt x="3420703" y="1447722"/>
                </a:cubicBezTo>
                <a:lnTo>
                  <a:pt x="3399522" y="1447722"/>
                </a:lnTo>
                <a:cubicBezTo>
                  <a:pt x="3399522" y="1447722"/>
                  <a:pt x="3397758" y="1445957"/>
                  <a:pt x="3394226" y="1442427"/>
                </a:cubicBezTo>
                <a:cubicBezTo>
                  <a:pt x="3390695" y="1438897"/>
                  <a:pt x="3388931" y="1437132"/>
                  <a:pt x="3388931" y="1437132"/>
                </a:cubicBezTo>
                <a:cubicBezTo>
                  <a:pt x="3387166" y="1438897"/>
                  <a:pt x="3385401" y="1440221"/>
                  <a:pt x="3383637" y="1441103"/>
                </a:cubicBezTo>
                <a:lnTo>
                  <a:pt x="3379970" y="1442020"/>
                </a:lnTo>
                <a:lnTo>
                  <a:pt x="3420703" y="1458312"/>
                </a:lnTo>
                <a:cubicBezTo>
                  <a:pt x="3420703" y="1465372"/>
                  <a:pt x="3420703" y="1468903"/>
                  <a:pt x="3420703" y="1468903"/>
                </a:cubicBezTo>
                <a:cubicBezTo>
                  <a:pt x="3364220" y="1468903"/>
                  <a:pt x="3321858" y="1458312"/>
                  <a:pt x="3293618" y="1437132"/>
                </a:cubicBezTo>
                <a:cubicBezTo>
                  <a:pt x="3293618" y="1430072"/>
                  <a:pt x="3288322" y="1426541"/>
                  <a:pt x="3277733" y="1426541"/>
                </a:cubicBezTo>
                <a:cubicBezTo>
                  <a:pt x="3267141" y="1426541"/>
                  <a:pt x="3261847" y="1426541"/>
                  <a:pt x="3261847" y="1426541"/>
                </a:cubicBezTo>
                <a:lnTo>
                  <a:pt x="3261847" y="1405360"/>
                </a:lnTo>
                <a:cubicBezTo>
                  <a:pt x="3254786" y="1405360"/>
                  <a:pt x="3251255" y="1405360"/>
                  <a:pt x="3251255" y="1405360"/>
                </a:cubicBezTo>
                <a:cubicBezTo>
                  <a:pt x="3251255" y="1405360"/>
                  <a:pt x="3251255" y="1408891"/>
                  <a:pt x="3251255" y="1415951"/>
                </a:cubicBezTo>
                <a:lnTo>
                  <a:pt x="3251255" y="1426541"/>
                </a:lnTo>
                <a:cubicBezTo>
                  <a:pt x="3244195" y="1419481"/>
                  <a:pt x="3238901" y="1415951"/>
                  <a:pt x="3235370" y="1415951"/>
                </a:cubicBezTo>
                <a:cubicBezTo>
                  <a:pt x="3231839" y="1415951"/>
                  <a:pt x="3226545" y="1412420"/>
                  <a:pt x="3219485" y="1405360"/>
                </a:cubicBezTo>
                <a:lnTo>
                  <a:pt x="3230075" y="1405360"/>
                </a:lnTo>
                <a:cubicBezTo>
                  <a:pt x="3237136" y="1405360"/>
                  <a:pt x="3240666" y="1403595"/>
                  <a:pt x="3240666" y="1400066"/>
                </a:cubicBezTo>
                <a:cubicBezTo>
                  <a:pt x="3240666" y="1396535"/>
                  <a:pt x="3235370" y="1394770"/>
                  <a:pt x="3224781" y="1394770"/>
                </a:cubicBezTo>
                <a:cubicBezTo>
                  <a:pt x="3214189" y="1394770"/>
                  <a:pt x="3208895" y="1391239"/>
                  <a:pt x="3208895" y="1384180"/>
                </a:cubicBezTo>
                <a:lnTo>
                  <a:pt x="3187714" y="1373589"/>
                </a:lnTo>
                <a:cubicBezTo>
                  <a:pt x="3180653" y="1373589"/>
                  <a:pt x="3177123" y="1371824"/>
                  <a:pt x="3177123" y="1368293"/>
                </a:cubicBezTo>
                <a:cubicBezTo>
                  <a:pt x="3177123" y="1364764"/>
                  <a:pt x="3163002" y="1357704"/>
                  <a:pt x="3134762" y="1347114"/>
                </a:cubicBezTo>
                <a:cubicBezTo>
                  <a:pt x="3106520" y="1336523"/>
                  <a:pt x="3085339" y="1331228"/>
                  <a:pt x="3071218" y="1331228"/>
                </a:cubicBezTo>
                <a:cubicBezTo>
                  <a:pt x="3071218" y="1331228"/>
                  <a:pt x="3071218" y="1327697"/>
                  <a:pt x="3071218" y="1320637"/>
                </a:cubicBezTo>
                <a:lnTo>
                  <a:pt x="3039447" y="1299456"/>
                </a:lnTo>
                <a:cubicBezTo>
                  <a:pt x="2975906" y="1278276"/>
                  <a:pt x="2926483" y="1264154"/>
                  <a:pt x="2891182" y="1257095"/>
                </a:cubicBezTo>
                <a:cubicBezTo>
                  <a:pt x="2884122" y="1250035"/>
                  <a:pt x="2877061" y="1246504"/>
                  <a:pt x="2870002" y="1246504"/>
                </a:cubicBezTo>
                <a:cubicBezTo>
                  <a:pt x="2862941" y="1246504"/>
                  <a:pt x="2855879" y="1246504"/>
                  <a:pt x="2848820" y="1246504"/>
                </a:cubicBezTo>
                <a:cubicBezTo>
                  <a:pt x="2845290" y="1242975"/>
                  <a:pt x="2842642" y="1241210"/>
                  <a:pt x="2840878" y="1241210"/>
                </a:cubicBezTo>
                <a:close/>
                <a:moveTo>
                  <a:pt x="8133435" y="1235914"/>
                </a:moveTo>
                <a:cubicBezTo>
                  <a:pt x="8140497" y="1235914"/>
                  <a:pt x="8147556" y="1235914"/>
                  <a:pt x="8154617" y="1235914"/>
                </a:cubicBezTo>
                <a:cubicBezTo>
                  <a:pt x="8161677" y="1235914"/>
                  <a:pt x="8165206" y="1239445"/>
                  <a:pt x="8165206" y="1246504"/>
                </a:cubicBezTo>
                <a:cubicBezTo>
                  <a:pt x="8151087" y="1246504"/>
                  <a:pt x="8140497" y="1242975"/>
                  <a:pt x="8133435" y="1235914"/>
                </a:cubicBezTo>
                <a:close/>
                <a:moveTo>
                  <a:pt x="6735502" y="1225324"/>
                </a:moveTo>
                <a:lnTo>
                  <a:pt x="6735502" y="1235914"/>
                </a:lnTo>
                <a:cubicBezTo>
                  <a:pt x="6742562" y="1242975"/>
                  <a:pt x="6751387" y="1244739"/>
                  <a:pt x="6761977" y="1241210"/>
                </a:cubicBezTo>
                <a:cubicBezTo>
                  <a:pt x="6772568" y="1237679"/>
                  <a:pt x="6777862" y="1239445"/>
                  <a:pt x="6777862" y="1246504"/>
                </a:cubicBezTo>
                <a:cubicBezTo>
                  <a:pt x="6777862" y="1253564"/>
                  <a:pt x="6779628" y="1257095"/>
                  <a:pt x="6783158" y="1257095"/>
                </a:cubicBezTo>
                <a:cubicBezTo>
                  <a:pt x="6786688" y="1257095"/>
                  <a:pt x="6791984" y="1257095"/>
                  <a:pt x="6799044" y="1257095"/>
                </a:cubicBezTo>
                <a:lnTo>
                  <a:pt x="6820224" y="1267685"/>
                </a:lnTo>
                <a:cubicBezTo>
                  <a:pt x="6827285" y="1274745"/>
                  <a:pt x="6832580" y="1276510"/>
                  <a:pt x="6836110" y="1272981"/>
                </a:cubicBezTo>
                <a:cubicBezTo>
                  <a:pt x="6839640" y="1269450"/>
                  <a:pt x="6843170" y="1269450"/>
                  <a:pt x="6846700" y="1272981"/>
                </a:cubicBezTo>
                <a:cubicBezTo>
                  <a:pt x="6850230" y="1276510"/>
                  <a:pt x="6859056" y="1280041"/>
                  <a:pt x="6873177" y="1283571"/>
                </a:cubicBezTo>
                <a:cubicBezTo>
                  <a:pt x="6887296" y="1287101"/>
                  <a:pt x="6897888" y="1288866"/>
                  <a:pt x="6904948" y="1288866"/>
                </a:cubicBezTo>
                <a:lnTo>
                  <a:pt x="6915539" y="1278276"/>
                </a:lnTo>
                <a:cubicBezTo>
                  <a:pt x="6908477" y="1285335"/>
                  <a:pt x="6908477" y="1290631"/>
                  <a:pt x="6915539" y="1294162"/>
                </a:cubicBezTo>
                <a:cubicBezTo>
                  <a:pt x="6922600" y="1297691"/>
                  <a:pt x="6929658" y="1299456"/>
                  <a:pt x="6936718" y="1299456"/>
                </a:cubicBezTo>
                <a:cubicBezTo>
                  <a:pt x="6943780" y="1299456"/>
                  <a:pt x="6950840" y="1301221"/>
                  <a:pt x="6957900" y="1304752"/>
                </a:cubicBezTo>
                <a:cubicBezTo>
                  <a:pt x="6964960" y="1308283"/>
                  <a:pt x="6968491" y="1313577"/>
                  <a:pt x="6968491" y="1320637"/>
                </a:cubicBezTo>
                <a:cubicBezTo>
                  <a:pt x="6972020" y="1320637"/>
                  <a:pt x="6973785" y="1320637"/>
                  <a:pt x="6973785" y="1320637"/>
                </a:cubicBezTo>
                <a:lnTo>
                  <a:pt x="6989670" y="1320637"/>
                </a:lnTo>
                <a:cubicBezTo>
                  <a:pt x="6989670" y="1327697"/>
                  <a:pt x="6994966" y="1329464"/>
                  <a:pt x="7005558" y="1325933"/>
                </a:cubicBezTo>
                <a:cubicBezTo>
                  <a:pt x="7016148" y="1322402"/>
                  <a:pt x="7023208" y="1322402"/>
                  <a:pt x="7026737" y="1325933"/>
                </a:cubicBezTo>
                <a:cubicBezTo>
                  <a:pt x="7030266" y="1329464"/>
                  <a:pt x="7035562" y="1331228"/>
                  <a:pt x="7042622" y="1331228"/>
                </a:cubicBezTo>
                <a:cubicBezTo>
                  <a:pt x="7042622" y="1338287"/>
                  <a:pt x="7044389" y="1341818"/>
                  <a:pt x="7047918" y="1341818"/>
                </a:cubicBezTo>
                <a:cubicBezTo>
                  <a:pt x="7051448" y="1341818"/>
                  <a:pt x="7058510" y="1341818"/>
                  <a:pt x="7069100" y="1341818"/>
                </a:cubicBezTo>
                <a:cubicBezTo>
                  <a:pt x="7079689" y="1341818"/>
                  <a:pt x="7090280" y="1345349"/>
                  <a:pt x="7100870" y="1352408"/>
                </a:cubicBezTo>
                <a:cubicBezTo>
                  <a:pt x="7111462" y="1359468"/>
                  <a:pt x="7116756" y="1359468"/>
                  <a:pt x="7116756" y="1352408"/>
                </a:cubicBezTo>
                <a:lnTo>
                  <a:pt x="7127347" y="1362999"/>
                </a:lnTo>
                <a:cubicBezTo>
                  <a:pt x="7134408" y="1370060"/>
                  <a:pt x="7143232" y="1373589"/>
                  <a:pt x="7153822" y="1373589"/>
                </a:cubicBezTo>
                <a:cubicBezTo>
                  <a:pt x="7164414" y="1373589"/>
                  <a:pt x="7176770" y="1377120"/>
                  <a:pt x="7190889" y="1384180"/>
                </a:cubicBezTo>
                <a:cubicBezTo>
                  <a:pt x="7212070" y="1391239"/>
                  <a:pt x="7231485" y="1396535"/>
                  <a:pt x="7249136" y="1400066"/>
                </a:cubicBezTo>
                <a:cubicBezTo>
                  <a:pt x="7266788" y="1403595"/>
                  <a:pt x="7279142" y="1405360"/>
                  <a:pt x="7286203" y="1405360"/>
                </a:cubicBezTo>
                <a:lnTo>
                  <a:pt x="7296793" y="1405360"/>
                </a:lnTo>
                <a:cubicBezTo>
                  <a:pt x="7303854" y="1412420"/>
                  <a:pt x="7310914" y="1415951"/>
                  <a:pt x="7317974" y="1415951"/>
                </a:cubicBezTo>
                <a:cubicBezTo>
                  <a:pt x="7325034" y="1415951"/>
                  <a:pt x="7342684" y="1419481"/>
                  <a:pt x="7370926" y="1426541"/>
                </a:cubicBezTo>
                <a:lnTo>
                  <a:pt x="7360336" y="1415951"/>
                </a:lnTo>
                <a:lnTo>
                  <a:pt x="7339155" y="1405360"/>
                </a:lnTo>
                <a:cubicBezTo>
                  <a:pt x="7346216" y="1412420"/>
                  <a:pt x="7335626" y="1408891"/>
                  <a:pt x="7307384" y="1394770"/>
                </a:cubicBezTo>
                <a:lnTo>
                  <a:pt x="7286203" y="1394770"/>
                </a:lnTo>
                <a:lnTo>
                  <a:pt x="7275612" y="1394770"/>
                </a:lnTo>
                <a:cubicBezTo>
                  <a:pt x="7268552" y="1387710"/>
                  <a:pt x="7252666" y="1378885"/>
                  <a:pt x="7227956" y="1368293"/>
                </a:cubicBezTo>
                <a:cubicBezTo>
                  <a:pt x="7203245" y="1357704"/>
                  <a:pt x="7180299" y="1352408"/>
                  <a:pt x="7159118" y="1352408"/>
                </a:cubicBezTo>
                <a:lnTo>
                  <a:pt x="7127347" y="1331228"/>
                </a:lnTo>
                <a:cubicBezTo>
                  <a:pt x="7127347" y="1331228"/>
                  <a:pt x="7122052" y="1329464"/>
                  <a:pt x="7111462" y="1325933"/>
                </a:cubicBezTo>
                <a:cubicBezTo>
                  <a:pt x="7100870" y="1322402"/>
                  <a:pt x="7088514" y="1317108"/>
                  <a:pt x="7074395" y="1310047"/>
                </a:cubicBezTo>
                <a:lnTo>
                  <a:pt x="7042622" y="1310047"/>
                </a:lnTo>
                <a:cubicBezTo>
                  <a:pt x="7035562" y="1302987"/>
                  <a:pt x="7026737" y="1297691"/>
                  <a:pt x="7016148" y="1294162"/>
                </a:cubicBezTo>
                <a:cubicBezTo>
                  <a:pt x="7005558" y="1290631"/>
                  <a:pt x="6998496" y="1288866"/>
                  <a:pt x="6994966" y="1288866"/>
                </a:cubicBezTo>
                <a:cubicBezTo>
                  <a:pt x="6991437" y="1288866"/>
                  <a:pt x="6987906" y="1288866"/>
                  <a:pt x="6984376" y="1288866"/>
                </a:cubicBezTo>
                <a:cubicBezTo>
                  <a:pt x="6980847" y="1288866"/>
                  <a:pt x="6975552" y="1288866"/>
                  <a:pt x="6968491" y="1288866"/>
                </a:cubicBezTo>
                <a:lnTo>
                  <a:pt x="6957900" y="1278276"/>
                </a:lnTo>
                <a:lnTo>
                  <a:pt x="6904948" y="1257095"/>
                </a:lnTo>
                <a:cubicBezTo>
                  <a:pt x="6897888" y="1264154"/>
                  <a:pt x="6890828" y="1265920"/>
                  <a:pt x="6883766" y="1262389"/>
                </a:cubicBezTo>
                <a:cubicBezTo>
                  <a:pt x="6876706" y="1258860"/>
                  <a:pt x="6873177" y="1257095"/>
                  <a:pt x="6873177" y="1257095"/>
                </a:cubicBezTo>
                <a:cubicBezTo>
                  <a:pt x="6866116" y="1250035"/>
                  <a:pt x="6859056" y="1248269"/>
                  <a:pt x="6851996" y="1251800"/>
                </a:cubicBezTo>
                <a:cubicBezTo>
                  <a:pt x="6844936" y="1255331"/>
                  <a:pt x="6836110" y="1253564"/>
                  <a:pt x="6825520" y="1246504"/>
                </a:cubicBezTo>
                <a:cubicBezTo>
                  <a:pt x="6814929" y="1239445"/>
                  <a:pt x="6806104" y="1239445"/>
                  <a:pt x="6799044" y="1246504"/>
                </a:cubicBezTo>
                <a:lnTo>
                  <a:pt x="6788454" y="1235914"/>
                </a:lnTo>
                <a:lnTo>
                  <a:pt x="6767272" y="1235914"/>
                </a:lnTo>
                <a:cubicBezTo>
                  <a:pt x="6753152" y="1235914"/>
                  <a:pt x="6744326" y="1234149"/>
                  <a:pt x="6740796" y="1230619"/>
                </a:cubicBezTo>
                <a:cubicBezTo>
                  <a:pt x="6737266" y="1227089"/>
                  <a:pt x="6735502" y="1225324"/>
                  <a:pt x="6735502" y="1225324"/>
                </a:cubicBezTo>
                <a:close/>
                <a:moveTo>
                  <a:pt x="3320093" y="1225324"/>
                </a:moveTo>
                <a:cubicBezTo>
                  <a:pt x="3316564" y="1225324"/>
                  <a:pt x="3314799" y="1228854"/>
                  <a:pt x="3314799" y="1235914"/>
                </a:cubicBezTo>
                <a:cubicBezTo>
                  <a:pt x="3321858" y="1235914"/>
                  <a:pt x="3325389" y="1234149"/>
                  <a:pt x="3325389" y="1230619"/>
                </a:cubicBezTo>
                <a:cubicBezTo>
                  <a:pt x="3325389" y="1227089"/>
                  <a:pt x="3323625" y="1225324"/>
                  <a:pt x="3320093" y="1225324"/>
                </a:cubicBezTo>
                <a:close/>
                <a:moveTo>
                  <a:pt x="3124171" y="1225324"/>
                </a:moveTo>
                <a:cubicBezTo>
                  <a:pt x="3124171" y="1225324"/>
                  <a:pt x="3124171" y="1228854"/>
                  <a:pt x="3124171" y="1235914"/>
                </a:cubicBezTo>
                <a:lnTo>
                  <a:pt x="3145351" y="1246504"/>
                </a:lnTo>
                <a:cubicBezTo>
                  <a:pt x="3152412" y="1239445"/>
                  <a:pt x="3152412" y="1235914"/>
                  <a:pt x="3145351" y="1235914"/>
                </a:cubicBezTo>
                <a:cubicBezTo>
                  <a:pt x="3145351" y="1235914"/>
                  <a:pt x="3141821" y="1235914"/>
                  <a:pt x="3134762" y="1235914"/>
                </a:cubicBezTo>
                <a:cubicBezTo>
                  <a:pt x="3127701" y="1228854"/>
                  <a:pt x="3124171" y="1225324"/>
                  <a:pt x="3124171" y="1225324"/>
                </a:cubicBezTo>
                <a:close/>
                <a:moveTo>
                  <a:pt x="2975906" y="1225324"/>
                </a:moveTo>
                <a:cubicBezTo>
                  <a:pt x="2982965" y="1232383"/>
                  <a:pt x="2986495" y="1235914"/>
                  <a:pt x="2986495" y="1235914"/>
                </a:cubicBezTo>
                <a:lnTo>
                  <a:pt x="2986495" y="1225324"/>
                </a:lnTo>
                <a:cubicBezTo>
                  <a:pt x="2986495" y="1225324"/>
                  <a:pt x="2982965" y="1225324"/>
                  <a:pt x="2975906" y="1225324"/>
                </a:cubicBezTo>
                <a:close/>
                <a:moveTo>
                  <a:pt x="1196717" y="1225324"/>
                </a:moveTo>
                <a:lnTo>
                  <a:pt x="1217897" y="1235914"/>
                </a:lnTo>
                <a:lnTo>
                  <a:pt x="1228487" y="1246504"/>
                </a:lnTo>
                <a:cubicBezTo>
                  <a:pt x="1221427" y="1246504"/>
                  <a:pt x="1214367" y="1246504"/>
                  <a:pt x="1207306" y="1246504"/>
                </a:cubicBezTo>
                <a:lnTo>
                  <a:pt x="1196717" y="1235914"/>
                </a:lnTo>
                <a:cubicBezTo>
                  <a:pt x="1196717" y="1228854"/>
                  <a:pt x="1196717" y="1225324"/>
                  <a:pt x="1196717" y="1225324"/>
                </a:cubicBezTo>
                <a:close/>
                <a:moveTo>
                  <a:pt x="8059302" y="1214733"/>
                </a:moveTo>
                <a:cubicBezTo>
                  <a:pt x="8066364" y="1214733"/>
                  <a:pt x="8073423" y="1214733"/>
                  <a:pt x="8080483" y="1214733"/>
                </a:cubicBezTo>
                <a:lnTo>
                  <a:pt x="8080483" y="1225324"/>
                </a:lnTo>
                <a:cubicBezTo>
                  <a:pt x="8073423" y="1225324"/>
                  <a:pt x="8068127" y="1223558"/>
                  <a:pt x="8064598" y="1220029"/>
                </a:cubicBezTo>
                <a:cubicBezTo>
                  <a:pt x="8061068" y="1216498"/>
                  <a:pt x="8059302" y="1214733"/>
                  <a:pt x="8059302" y="1214733"/>
                </a:cubicBezTo>
                <a:close/>
                <a:moveTo>
                  <a:pt x="6703730" y="1214733"/>
                </a:moveTo>
                <a:cubicBezTo>
                  <a:pt x="6696669" y="1221793"/>
                  <a:pt x="6694906" y="1227089"/>
                  <a:pt x="6698435" y="1230619"/>
                </a:cubicBezTo>
                <a:cubicBezTo>
                  <a:pt x="6701964" y="1234149"/>
                  <a:pt x="6705496" y="1235914"/>
                  <a:pt x="6709025" y="1235914"/>
                </a:cubicBezTo>
                <a:cubicBezTo>
                  <a:pt x="6712554" y="1235914"/>
                  <a:pt x="6714320" y="1235914"/>
                  <a:pt x="6714320" y="1235914"/>
                </a:cubicBezTo>
                <a:cubicBezTo>
                  <a:pt x="6714320" y="1235914"/>
                  <a:pt x="6714320" y="1232383"/>
                  <a:pt x="6714320" y="1225324"/>
                </a:cubicBezTo>
                <a:close/>
                <a:moveTo>
                  <a:pt x="2944134" y="1214733"/>
                </a:moveTo>
                <a:cubicBezTo>
                  <a:pt x="2944134" y="1221793"/>
                  <a:pt x="2945898" y="1225324"/>
                  <a:pt x="2949429" y="1225324"/>
                </a:cubicBezTo>
                <a:cubicBezTo>
                  <a:pt x="2952960" y="1225324"/>
                  <a:pt x="2954724" y="1223558"/>
                  <a:pt x="2954724" y="1220029"/>
                </a:cubicBezTo>
                <a:cubicBezTo>
                  <a:pt x="2954724" y="1216498"/>
                  <a:pt x="2951194" y="1214733"/>
                  <a:pt x="2944134" y="1214733"/>
                </a:cubicBezTo>
                <a:close/>
                <a:moveTo>
                  <a:pt x="2795868" y="1214733"/>
                </a:moveTo>
                <a:cubicBezTo>
                  <a:pt x="2795868" y="1221793"/>
                  <a:pt x="2797633" y="1225324"/>
                  <a:pt x="2801163" y="1225324"/>
                </a:cubicBezTo>
                <a:cubicBezTo>
                  <a:pt x="2804694" y="1225324"/>
                  <a:pt x="2806458" y="1223558"/>
                  <a:pt x="2806458" y="1220029"/>
                </a:cubicBezTo>
                <a:cubicBezTo>
                  <a:pt x="2806458" y="1216498"/>
                  <a:pt x="2802927" y="1214733"/>
                  <a:pt x="2795868" y="1214733"/>
                </a:cubicBezTo>
                <a:close/>
                <a:moveTo>
                  <a:pt x="2020121" y="1214733"/>
                </a:moveTo>
                <a:cubicBezTo>
                  <a:pt x="2025416" y="1214733"/>
                  <a:pt x="2029828" y="1218264"/>
                  <a:pt x="2033359" y="1225324"/>
                </a:cubicBezTo>
                <a:lnTo>
                  <a:pt x="2022769" y="1225324"/>
                </a:lnTo>
                <a:cubicBezTo>
                  <a:pt x="2015709" y="1225324"/>
                  <a:pt x="2012178" y="1225324"/>
                  <a:pt x="2012178" y="1225324"/>
                </a:cubicBezTo>
                <a:cubicBezTo>
                  <a:pt x="2012178" y="1232383"/>
                  <a:pt x="2008648" y="1235914"/>
                  <a:pt x="2001587" y="1235914"/>
                </a:cubicBezTo>
                <a:lnTo>
                  <a:pt x="2001587" y="1225324"/>
                </a:lnTo>
                <a:cubicBezTo>
                  <a:pt x="2008648" y="1218264"/>
                  <a:pt x="2014826" y="1214733"/>
                  <a:pt x="2020121" y="1214733"/>
                </a:cubicBezTo>
                <a:close/>
                <a:moveTo>
                  <a:pt x="1959226" y="1214733"/>
                </a:moveTo>
                <a:lnTo>
                  <a:pt x="1969816" y="1214733"/>
                </a:lnTo>
                <a:cubicBezTo>
                  <a:pt x="1969816" y="1221793"/>
                  <a:pt x="1968051" y="1225324"/>
                  <a:pt x="1964522" y="1225324"/>
                </a:cubicBezTo>
                <a:cubicBezTo>
                  <a:pt x="1960991" y="1225324"/>
                  <a:pt x="1957462" y="1223558"/>
                  <a:pt x="1953930" y="1220029"/>
                </a:cubicBezTo>
                <a:cubicBezTo>
                  <a:pt x="1950402" y="1216498"/>
                  <a:pt x="1952166" y="1214733"/>
                  <a:pt x="1959226" y="1214733"/>
                </a:cubicBezTo>
                <a:close/>
                <a:moveTo>
                  <a:pt x="8027531" y="1204143"/>
                </a:moveTo>
                <a:lnTo>
                  <a:pt x="8038123" y="1204143"/>
                </a:lnTo>
                <a:lnTo>
                  <a:pt x="8038123" y="1214733"/>
                </a:lnTo>
                <a:close/>
                <a:moveTo>
                  <a:pt x="7752182" y="1204143"/>
                </a:moveTo>
                <a:cubicBezTo>
                  <a:pt x="7759242" y="1204143"/>
                  <a:pt x="7762772" y="1204143"/>
                  <a:pt x="7762772" y="1204143"/>
                </a:cubicBezTo>
                <a:lnTo>
                  <a:pt x="7752182" y="1214733"/>
                </a:lnTo>
                <a:cubicBezTo>
                  <a:pt x="7752182" y="1207673"/>
                  <a:pt x="7752182" y="1204143"/>
                  <a:pt x="7752182" y="1204143"/>
                </a:cubicBezTo>
                <a:close/>
                <a:moveTo>
                  <a:pt x="6576646" y="1204143"/>
                </a:moveTo>
                <a:lnTo>
                  <a:pt x="6587236" y="1214733"/>
                </a:lnTo>
                <a:cubicBezTo>
                  <a:pt x="6587236" y="1214733"/>
                  <a:pt x="6587236" y="1212968"/>
                  <a:pt x="6587236" y="1209437"/>
                </a:cubicBezTo>
                <a:cubicBezTo>
                  <a:pt x="6587236" y="1205908"/>
                  <a:pt x="6583706" y="1204143"/>
                  <a:pt x="6576646" y="1204143"/>
                </a:cubicBezTo>
                <a:close/>
                <a:moveTo>
                  <a:pt x="2986495" y="1204143"/>
                </a:moveTo>
                <a:cubicBezTo>
                  <a:pt x="2986495" y="1204143"/>
                  <a:pt x="2986495" y="1207673"/>
                  <a:pt x="2986495" y="1214733"/>
                </a:cubicBezTo>
                <a:cubicBezTo>
                  <a:pt x="2993556" y="1214733"/>
                  <a:pt x="2997086" y="1212968"/>
                  <a:pt x="2997086" y="1209437"/>
                </a:cubicBezTo>
                <a:cubicBezTo>
                  <a:pt x="2997086" y="1205908"/>
                  <a:pt x="2993556" y="1204143"/>
                  <a:pt x="2986495" y="1204143"/>
                </a:cubicBezTo>
                <a:close/>
                <a:moveTo>
                  <a:pt x="2467566" y="1204143"/>
                </a:moveTo>
                <a:lnTo>
                  <a:pt x="2478156" y="1204143"/>
                </a:lnTo>
                <a:cubicBezTo>
                  <a:pt x="2478156" y="1204143"/>
                  <a:pt x="2478156" y="1207673"/>
                  <a:pt x="2478156" y="1214733"/>
                </a:cubicBezTo>
                <a:cubicBezTo>
                  <a:pt x="2471096" y="1214733"/>
                  <a:pt x="2467566" y="1211202"/>
                  <a:pt x="2467566" y="1204143"/>
                </a:cubicBezTo>
                <a:close/>
                <a:moveTo>
                  <a:pt x="2160443" y="1204143"/>
                </a:moveTo>
                <a:cubicBezTo>
                  <a:pt x="2160443" y="1204143"/>
                  <a:pt x="2163974" y="1207673"/>
                  <a:pt x="2171034" y="1214733"/>
                </a:cubicBezTo>
                <a:cubicBezTo>
                  <a:pt x="2178094" y="1214733"/>
                  <a:pt x="2181625" y="1212968"/>
                  <a:pt x="2181625" y="1209437"/>
                </a:cubicBezTo>
                <a:cubicBezTo>
                  <a:pt x="2181625" y="1205908"/>
                  <a:pt x="2178094" y="1204143"/>
                  <a:pt x="2171034" y="1204143"/>
                </a:cubicBezTo>
                <a:close/>
                <a:moveTo>
                  <a:pt x="1323802" y="1204143"/>
                </a:moveTo>
                <a:cubicBezTo>
                  <a:pt x="1330861" y="1204143"/>
                  <a:pt x="1344982" y="1207673"/>
                  <a:pt x="1366162" y="1214733"/>
                </a:cubicBezTo>
                <a:lnTo>
                  <a:pt x="1355573" y="1235914"/>
                </a:lnTo>
                <a:cubicBezTo>
                  <a:pt x="1341452" y="1228854"/>
                  <a:pt x="1330861" y="1225324"/>
                  <a:pt x="1323802" y="1225324"/>
                </a:cubicBezTo>
                <a:cubicBezTo>
                  <a:pt x="1316740" y="1218264"/>
                  <a:pt x="1314975" y="1214733"/>
                  <a:pt x="1318506" y="1214733"/>
                </a:cubicBezTo>
                <a:cubicBezTo>
                  <a:pt x="1322036" y="1214733"/>
                  <a:pt x="1323802" y="1211202"/>
                  <a:pt x="1323802" y="1204143"/>
                </a:cubicBezTo>
                <a:close/>
                <a:moveTo>
                  <a:pt x="7879267" y="1198849"/>
                </a:moveTo>
                <a:cubicBezTo>
                  <a:pt x="7875736" y="1198849"/>
                  <a:pt x="7872206" y="1200614"/>
                  <a:pt x="7868675" y="1204143"/>
                </a:cubicBezTo>
                <a:lnTo>
                  <a:pt x="7879267" y="1214733"/>
                </a:lnTo>
                <a:lnTo>
                  <a:pt x="7889856" y="1214733"/>
                </a:lnTo>
                <a:lnTo>
                  <a:pt x="7889856" y="1204143"/>
                </a:lnTo>
                <a:cubicBezTo>
                  <a:pt x="7886326" y="1200614"/>
                  <a:pt x="7882796" y="1198849"/>
                  <a:pt x="7879267" y="1198849"/>
                </a:cubicBezTo>
                <a:close/>
                <a:moveTo>
                  <a:pt x="7995760" y="1193552"/>
                </a:moveTo>
                <a:lnTo>
                  <a:pt x="8006350" y="1193552"/>
                </a:lnTo>
                <a:lnTo>
                  <a:pt x="8006350" y="1204143"/>
                </a:lnTo>
                <a:close/>
                <a:moveTo>
                  <a:pt x="1461477" y="1193552"/>
                </a:moveTo>
                <a:cubicBezTo>
                  <a:pt x="1468537" y="1193552"/>
                  <a:pt x="1472067" y="1193552"/>
                  <a:pt x="1472067" y="1193552"/>
                </a:cubicBezTo>
                <a:lnTo>
                  <a:pt x="1461477" y="1204143"/>
                </a:lnTo>
                <a:cubicBezTo>
                  <a:pt x="1461477" y="1197083"/>
                  <a:pt x="1461477" y="1193552"/>
                  <a:pt x="1461477" y="1193552"/>
                </a:cubicBezTo>
                <a:close/>
                <a:moveTo>
                  <a:pt x="1080222" y="1193552"/>
                </a:moveTo>
                <a:lnTo>
                  <a:pt x="1111993" y="1193552"/>
                </a:lnTo>
                <a:lnTo>
                  <a:pt x="1138469" y="1220029"/>
                </a:lnTo>
                <a:lnTo>
                  <a:pt x="1127878" y="1214733"/>
                </a:lnTo>
                <a:cubicBezTo>
                  <a:pt x="1124348" y="1214733"/>
                  <a:pt x="1115523" y="1211202"/>
                  <a:pt x="1101402" y="1204143"/>
                </a:cubicBezTo>
                <a:cubicBezTo>
                  <a:pt x="1087282" y="1197083"/>
                  <a:pt x="1080222" y="1193552"/>
                  <a:pt x="1080222" y="1193552"/>
                </a:cubicBezTo>
                <a:close/>
                <a:moveTo>
                  <a:pt x="2671431" y="1188258"/>
                </a:moveTo>
                <a:cubicBezTo>
                  <a:pt x="2673195" y="1188258"/>
                  <a:pt x="2675844" y="1190022"/>
                  <a:pt x="2679374" y="1193552"/>
                </a:cubicBezTo>
                <a:cubicBezTo>
                  <a:pt x="2679374" y="1200612"/>
                  <a:pt x="2677608" y="1204143"/>
                  <a:pt x="2674080" y="1204143"/>
                </a:cubicBezTo>
                <a:cubicBezTo>
                  <a:pt x="2670548" y="1204143"/>
                  <a:pt x="2668783" y="1200612"/>
                  <a:pt x="2668783" y="1193552"/>
                </a:cubicBezTo>
                <a:cubicBezTo>
                  <a:pt x="2668783" y="1190022"/>
                  <a:pt x="2669666" y="1188258"/>
                  <a:pt x="2671431" y="1188258"/>
                </a:cubicBezTo>
                <a:close/>
                <a:moveTo>
                  <a:pt x="8122846" y="1182962"/>
                </a:moveTo>
                <a:cubicBezTo>
                  <a:pt x="8122846" y="1182962"/>
                  <a:pt x="8122846" y="1186493"/>
                  <a:pt x="8122846" y="1193552"/>
                </a:cubicBezTo>
                <a:cubicBezTo>
                  <a:pt x="8122846" y="1193552"/>
                  <a:pt x="8119316" y="1193552"/>
                  <a:pt x="8112254" y="1193552"/>
                </a:cubicBezTo>
                <a:close/>
                <a:moveTo>
                  <a:pt x="7953398" y="1182962"/>
                </a:moveTo>
                <a:lnTo>
                  <a:pt x="7963990" y="1182962"/>
                </a:lnTo>
                <a:lnTo>
                  <a:pt x="7974579" y="1193552"/>
                </a:lnTo>
                <a:cubicBezTo>
                  <a:pt x="7967519" y="1193552"/>
                  <a:pt x="7962223" y="1191787"/>
                  <a:pt x="7958694" y="1188258"/>
                </a:cubicBezTo>
                <a:cubicBezTo>
                  <a:pt x="7955164" y="1184727"/>
                  <a:pt x="7953398" y="1182962"/>
                  <a:pt x="7953398" y="1182962"/>
                </a:cubicBezTo>
                <a:close/>
                <a:moveTo>
                  <a:pt x="2012178" y="1182962"/>
                </a:moveTo>
                <a:cubicBezTo>
                  <a:pt x="2019238" y="1190022"/>
                  <a:pt x="2022769" y="1193552"/>
                  <a:pt x="2022769" y="1193552"/>
                </a:cubicBezTo>
                <a:lnTo>
                  <a:pt x="2022769" y="1182962"/>
                </a:lnTo>
                <a:close/>
                <a:moveTo>
                  <a:pt x="1175535" y="1182962"/>
                </a:moveTo>
                <a:cubicBezTo>
                  <a:pt x="1182596" y="1182962"/>
                  <a:pt x="1186126" y="1186493"/>
                  <a:pt x="1186126" y="1193552"/>
                </a:cubicBezTo>
                <a:cubicBezTo>
                  <a:pt x="1186126" y="1193552"/>
                  <a:pt x="1182596" y="1193552"/>
                  <a:pt x="1175535" y="1193552"/>
                </a:cubicBezTo>
                <a:cubicBezTo>
                  <a:pt x="1175535" y="1193552"/>
                  <a:pt x="1173771" y="1191787"/>
                  <a:pt x="1170240" y="1188258"/>
                </a:cubicBezTo>
                <a:cubicBezTo>
                  <a:pt x="1166711" y="1184727"/>
                  <a:pt x="1168475" y="1182962"/>
                  <a:pt x="1175535" y="1182962"/>
                </a:cubicBezTo>
                <a:close/>
                <a:moveTo>
                  <a:pt x="7889856" y="1172371"/>
                </a:moveTo>
                <a:cubicBezTo>
                  <a:pt x="7889856" y="1179431"/>
                  <a:pt x="7893386" y="1182962"/>
                  <a:pt x="7900446" y="1182962"/>
                </a:cubicBezTo>
                <a:lnTo>
                  <a:pt x="7900446" y="1172371"/>
                </a:lnTo>
                <a:cubicBezTo>
                  <a:pt x="7900446" y="1172371"/>
                  <a:pt x="7896917" y="1172371"/>
                  <a:pt x="7889856" y="1172371"/>
                </a:cubicBezTo>
                <a:close/>
                <a:moveTo>
                  <a:pt x="7868675" y="1172371"/>
                </a:moveTo>
                <a:cubicBezTo>
                  <a:pt x="7868675" y="1179431"/>
                  <a:pt x="7870441" y="1182962"/>
                  <a:pt x="7873971" y="1182962"/>
                </a:cubicBezTo>
                <a:cubicBezTo>
                  <a:pt x="7877500" y="1182962"/>
                  <a:pt x="7879267" y="1181197"/>
                  <a:pt x="7879267" y="1177666"/>
                </a:cubicBezTo>
                <a:cubicBezTo>
                  <a:pt x="7879267" y="1174137"/>
                  <a:pt x="7875736" y="1172371"/>
                  <a:pt x="7868675" y="1172371"/>
                </a:cubicBezTo>
                <a:close/>
                <a:moveTo>
                  <a:pt x="6031238" y="1172371"/>
                </a:moveTo>
                <a:cubicBezTo>
                  <a:pt x="6027709" y="1172371"/>
                  <a:pt x="6025943" y="1175902"/>
                  <a:pt x="6025943" y="1182962"/>
                </a:cubicBezTo>
                <a:lnTo>
                  <a:pt x="6036534" y="1182962"/>
                </a:lnTo>
                <a:cubicBezTo>
                  <a:pt x="6036534" y="1182962"/>
                  <a:pt x="6036534" y="1181197"/>
                  <a:pt x="6036534" y="1177666"/>
                </a:cubicBezTo>
                <a:cubicBezTo>
                  <a:pt x="6036534" y="1174137"/>
                  <a:pt x="6034768" y="1172371"/>
                  <a:pt x="6031238" y="1172371"/>
                </a:cubicBezTo>
                <a:close/>
                <a:moveTo>
                  <a:pt x="1885093" y="1172371"/>
                </a:moveTo>
                <a:lnTo>
                  <a:pt x="1885093" y="1182962"/>
                </a:lnTo>
                <a:lnTo>
                  <a:pt x="1874503" y="1182962"/>
                </a:lnTo>
                <a:cubicBezTo>
                  <a:pt x="1874503" y="1175902"/>
                  <a:pt x="1878032" y="1172371"/>
                  <a:pt x="1885093" y="1172371"/>
                </a:cubicBezTo>
                <a:close/>
                <a:moveTo>
                  <a:pt x="8888002" y="1164428"/>
                </a:moveTo>
                <a:cubicBezTo>
                  <a:pt x="8889768" y="1164428"/>
                  <a:pt x="8892415" y="1165312"/>
                  <a:pt x="8895945" y="1167077"/>
                </a:cubicBezTo>
                <a:cubicBezTo>
                  <a:pt x="8903007" y="1170606"/>
                  <a:pt x="8906536" y="1172371"/>
                  <a:pt x="8906536" y="1172371"/>
                </a:cubicBezTo>
                <a:cubicBezTo>
                  <a:pt x="8906536" y="1172371"/>
                  <a:pt x="8903007" y="1172371"/>
                  <a:pt x="8895945" y="1172371"/>
                </a:cubicBezTo>
                <a:cubicBezTo>
                  <a:pt x="8888884" y="1172371"/>
                  <a:pt x="8885355" y="1170606"/>
                  <a:pt x="8885355" y="1167077"/>
                </a:cubicBezTo>
                <a:cubicBezTo>
                  <a:pt x="8885355" y="1165312"/>
                  <a:pt x="8886236" y="1164428"/>
                  <a:pt x="8888002" y="1164428"/>
                </a:cubicBezTo>
                <a:close/>
                <a:moveTo>
                  <a:pt x="2859410" y="1161781"/>
                </a:moveTo>
                <a:cubicBezTo>
                  <a:pt x="2852351" y="1161781"/>
                  <a:pt x="2850585" y="1163546"/>
                  <a:pt x="2854115" y="1167077"/>
                </a:cubicBezTo>
                <a:cubicBezTo>
                  <a:pt x="2857646" y="1170606"/>
                  <a:pt x="2861175" y="1172371"/>
                  <a:pt x="2864707" y="1172371"/>
                </a:cubicBezTo>
                <a:cubicBezTo>
                  <a:pt x="2868235" y="1172371"/>
                  <a:pt x="2870002" y="1168841"/>
                  <a:pt x="2870002" y="1161781"/>
                </a:cubicBezTo>
                <a:cubicBezTo>
                  <a:pt x="2870002" y="1161781"/>
                  <a:pt x="2866471" y="1161781"/>
                  <a:pt x="2859410" y="1161781"/>
                </a:cubicBezTo>
                <a:close/>
                <a:moveTo>
                  <a:pt x="2075721" y="1161781"/>
                </a:moveTo>
                <a:cubicBezTo>
                  <a:pt x="2082781" y="1168841"/>
                  <a:pt x="2086311" y="1172371"/>
                  <a:pt x="2086311" y="1172371"/>
                </a:cubicBezTo>
                <a:cubicBezTo>
                  <a:pt x="2086311" y="1172371"/>
                  <a:pt x="2086311" y="1175902"/>
                  <a:pt x="2086311" y="1182962"/>
                </a:cubicBezTo>
                <a:cubicBezTo>
                  <a:pt x="2086311" y="1182962"/>
                  <a:pt x="2089841" y="1182962"/>
                  <a:pt x="2096901" y="1182962"/>
                </a:cubicBezTo>
                <a:lnTo>
                  <a:pt x="2086311" y="1193552"/>
                </a:lnTo>
                <a:lnTo>
                  <a:pt x="2075721" y="1193552"/>
                </a:lnTo>
                <a:cubicBezTo>
                  <a:pt x="2082781" y="1200612"/>
                  <a:pt x="2096901" y="1204143"/>
                  <a:pt x="2118082" y="1204143"/>
                </a:cubicBezTo>
                <a:cubicBezTo>
                  <a:pt x="2111022" y="1197083"/>
                  <a:pt x="2107491" y="1193552"/>
                  <a:pt x="2107491" y="1193552"/>
                </a:cubicBezTo>
                <a:cubicBezTo>
                  <a:pt x="2107491" y="1186493"/>
                  <a:pt x="2107491" y="1182962"/>
                  <a:pt x="2107491" y="1182962"/>
                </a:cubicBezTo>
                <a:lnTo>
                  <a:pt x="2149853" y="1182962"/>
                </a:lnTo>
                <a:cubicBezTo>
                  <a:pt x="2163974" y="1190022"/>
                  <a:pt x="2178094" y="1193552"/>
                  <a:pt x="2192215" y="1193552"/>
                </a:cubicBezTo>
                <a:cubicBezTo>
                  <a:pt x="2178094" y="1186493"/>
                  <a:pt x="2167504" y="1182962"/>
                  <a:pt x="2160443" y="1182962"/>
                </a:cubicBezTo>
                <a:cubicBezTo>
                  <a:pt x="2153384" y="1182962"/>
                  <a:pt x="2142793" y="1179431"/>
                  <a:pt x="2128673" y="1172371"/>
                </a:cubicBezTo>
                <a:cubicBezTo>
                  <a:pt x="2114552" y="1165312"/>
                  <a:pt x="2096901" y="1161781"/>
                  <a:pt x="2075721" y="1161781"/>
                </a:cubicBezTo>
                <a:close/>
                <a:moveTo>
                  <a:pt x="6502512" y="1151191"/>
                </a:moveTo>
                <a:cubicBezTo>
                  <a:pt x="6495451" y="1151191"/>
                  <a:pt x="6490156" y="1152956"/>
                  <a:pt x="6486627" y="1156485"/>
                </a:cubicBezTo>
                <a:cubicBezTo>
                  <a:pt x="6483098" y="1160016"/>
                  <a:pt x="6484861" y="1163546"/>
                  <a:pt x="6491922" y="1167077"/>
                </a:cubicBezTo>
                <a:cubicBezTo>
                  <a:pt x="6498983" y="1170606"/>
                  <a:pt x="6507807" y="1174137"/>
                  <a:pt x="6518398" y="1177666"/>
                </a:cubicBezTo>
                <a:cubicBezTo>
                  <a:pt x="6528988" y="1181197"/>
                  <a:pt x="6537813" y="1186493"/>
                  <a:pt x="6544874" y="1193552"/>
                </a:cubicBezTo>
                <a:cubicBezTo>
                  <a:pt x="6551935" y="1186493"/>
                  <a:pt x="6557230" y="1184727"/>
                  <a:pt x="6560759" y="1188258"/>
                </a:cubicBezTo>
                <a:cubicBezTo>
                  <a:pt x="6564290" y="1191787"/>
                  <a:pt x="6566054" y="1193552"/>
                  <a:pt x="6566054" y="1193552"/>
                </a:cubicBezTo>
                <a:lnTo>
                  <a:pt x="6576646" y="1193552"/>
                </a:lnTo>
                <a:lnTo>
                  <a:pt x="6597826" y="1204143"/>
                </a:lnTo>
                <a:cubicBezTo>
                  <a:pt x="6604887" y="1211202"/>
                  <a:pt x="6615477" y="1218264"/>
                  <a:pt x="6629598" y="1225324"/>
                </a:cubicBezTo>
                <a:lnTo>
                  <a:pt x="6629598" y="1214733"/>
                </a:lnTo>
                <a:cubicBezTo>
                  <a:pt x="6629598" y="1214733"/>
                  <a:pt x="6629598" y="1212968"/>
                  <a:pt x="6629598" y="1209437"/>
                </a:cubicBezTo>
                <a:cubicBezTo>
                  <a:pt x="6629598" y="1205908"/>
                  <a:pt x="6629598" y="1200612"/>
                  <a:pt x="6629598" y="1193552"/>
                </a:cubicBezTo>
                <a:lnTo>
                  <a:pt x="6640188" y="1193552"/>
                </a:lnTo>
                <a:cubicBezTo>
                  <a:pt x="6640188" y="1207673"/>
                  <a:pt x="6640188" y="1214733"/>
                  <a:pt x="6640188" y="1214733"/>
                </a:cubicBezTo>
                <a:lnTo>
                  <a:pt x="6650778" y="1204143"/>
                </a:lnTo>
                <a:lnTo>
                  <a:pt x="6661368" y="1204143"/>
                </a:lnTo>
                <a:lnTo>
                  <a:pt x="6671958" y="1204143"/>
                </a:lnTo>
                <a:cubicBezTo>
                  <a:pt x="6664898" y="1204143"/>
                  <a:pt x="6661368" y="1207673"/>
                  <a:pt x="6661368" y="1214733"/>
                </a:cubicBezTo>
                <a:cubicBezTo>
                  <a:pt x="6661368" y="1214733"/>
                  <a:pt x="6663134" y="1214733"/>
                  <a:pt x="6666664" y="1214733"/>
                </a:cubicBezTo>
                <a:cubicBezTo>
                  <a:pt x="6670194" y="1214733"/>
                  <a:pt x="6675488" y="1214733"/>
                  <a:pt x="6682550" y="1214733"/>
                </a:cubicBezTo>
                <a:lnTo>
                  <a:pt x="6693140" y="1214733"/>
                </a:lnTo>
                <a:cubicBezTo>
                  <a:pt x="6686079" y="1214733"/>
                  <a:pt x="6686079" y="1211202"/>
                  <a:pt x="6693140" y="1204143"/>
                </a:cubicBezTo>
                <a:lnTo>
                  <a:pt x="6682550" y="1193552"/>
                </a:lnTo>
                <a:cubicBezTo>
                  <a:pt x="6675488" y="1193552"/>
                  <a:pt x="6668429" y="1193552"/>
                  <a:pt x="6661368" y="1193552"/>
                </a:cubicBezTo>
                <a:cubicBezTo>
                  <a:pt x="6654307" y="1193552"/>
                  <a:pt x="6649012" y="1191787"/>
                  <a:pt x="6645483" y="1188258"/>
                </a:cubicBezTo>
                <a:cubicBezTo>
                  <a:pt x="6641954" y="1184727"/>
                  <a:pt x="6640188" y="1182962"/>
                  <a:pt x="6640188" y="1182962"/>
                </a:cubicBezTo>
                <a:lnTo>
                  <a:pt x="6629598" y="1182962"/>
                </a:lnTo>
                <a:cubicBezTo>
                  <a:pt x="6629598" y="1175902"/>
                  <a:pt x="6629598" y="1172371"/>
                  <a:pt x="6629598" y="1172371"/>
                </a:cubicBezTo>
                <a:cubicBezTo>
                  <a:pt x="6629598" y="1172371"/>
                  <a:pt x="6629598" y="1168841"/>
                  <a:pt x="6629598" y="1161781"/>
                </a:cubicBezTo>
                <a:cubicBezTo>
                  <a:pt x="6629598" y="1161781"/>
                  <a:pt x="6627832" y="1161781"/>
                  <a:pt x="6624302" y="1161781"/>
                </a:cubicBezTo>
                <a:cubicBezTo>
                  <a:pt x="6620772" y="1161781"/>
                  <a:pt x="6615477" y="1161781"/>
                  <a:pt x="6608416" y="1161781"/>
                </a:cubicBezTo>
                <a:cubicBezTo>
                  <a:pt x="6601355" y="1161781"/>
                  <a:pt x="6592531" y="1160016"/>
                  <a:pt x="6581940" y="1156485"/>
                </a:cubicBezTo>
                <a:cubicBezTo>
                  <a:pt x="6571350" y="1152956"/>
                  <a:pt x="6562525" y="1151191"/>
                  <a:pt x="6555464" y="1151191"/>
                </a:cubicBezTo>
                <a:cubicBezTo>
                  <a:pt x="6548403" y="1151191"/>
                  <a:pt x="6541344" y="1151191"/>
                  <a:pt x="6534284" y="1151191"/>
                </a:cubicBezTo>
                <a:lnTo>
                  <a:pt x="6534284" y="1161781"/>
                </a:lnTo>
                <a:cubicBezTo>
                  <a:pt x="6527223" y="1161781"/>
                  <a:pt x="6516632" y="1161781"/>
                  <a:pt x="6502512" y="1161781"/>
                </a:cubicBezTo>
                <a:close/>
                <a:moveTo>
                  <a:pt x="6100076" y="1151191"/>
                </a:moveTo>
                <a:lnTo>
                  <a:pt x="6100076" y="1161781"/>
                </a:lnTo>
                <a:cubicBezTo>
                  <a:pt x="6107138" y="1161781"/>
                  <a:pt x="6110668" y="1161781"/>
                  <a:pt x="6110668" y="1161781"/>
                </a:cubicBezTo>
                <a:close/>
                <a:moveTo>
                  <a:pt x="2329890" y="1151191"/>
                </a:moveTo>
                <a:lnTo>
                  <a:pt x="2329890" y="1161781"/>
                </a:lnTo>
                <a:lnTo>
                  <a:pt x="2340481" y="1161781"/>
                </a:lnTo>
                <a:cubicBezTo>
                  <a:pt x="2340481" y="1154721"/>
                  <a:pt x="2336950" y="1151191"/>
                  <a:pt x="2329890" y="1151191"/>
                </a:cubicBezTo>
                <a:close/>
                <a:moveTo>
                  <a:pt x="1863912" y="1151191"/>
                </a:moveTo>
                <a:cubicBezTo>
                  <a:pt x="1863912" y="1158250"/>
                  <a:pt x="1862147" y="1161781"/>
                  <a:pt x="1858616" y="1161781"/>
                </a:cubicBezTo>
                <a:cubicBezTo>
                  <a:pt x="1855087" y="1161781"/>
                  <a:pt x="1853322" y="1160016"/>
                  <a:pt x="1853322" y="1156485"/>
                </a:cubicBezTo>
                <a:cubicBezTo>
                  <a:pt x="1853322" y="1152956"/>
                  <a:pt x="1856852" y="1151191"/>
                  <a:pt x="1863912" y="1151191"/>
                </a:cubicBezTo>
                <a:close/>
                <a:moveTo>
                  <a:pt x="7433144" y="1144572"/>
                </a:moveTo>
                <a:cubicBezTo>
                  <a:pt x="7432262" y="1143688"/>
                  <a:pt x="7430938" y="1144131"/>
                  <a:pt x="7429174" y="1145896"/>
                </a:cubicBezTo>
                <a:cubicBezTo>
                  <a:pt x="7425644" y="1149426"/>
                  <a:pt x="7427408" y="1151191"/>
                  <a:pt x="7434468" y="1151191"/>
                </a:cubicBezTo>
                <a:cubicBezTo>
                  <a:pt x="7434468" y="1147662"/>
                  <a:pt x="7434026" y="1145454"/>
                  <a:pt x="7433144" y="1144572"/>
                </a:cubicBezTo>
                <a:close/>
                <a:moveTo>
                  <a:pt x="8800632" y="1140600"/>
                </a:moveTo>
                <a:cubicBezTo>
                  <a:pt x="8800632" y="1140600"/>
                  <a:pt x="8812988" y="1144131"/>
                  <a:pt x="8837697" y="1151191"/>
                </a:cubicBezTo>
                <a:cubicBezTo>
                  <a:pt x="8862409" y="1158250"/>
                  <a:pt x="8874765" y="1165312"/>
                  <a:pt x="8874765" y="1172371"/>
                </a:cubicBezTo>
                <a:lnTo>
                  <a:pt x="8832403" y="1161781"/>
                </a:lnTo>
                <a:close/>
                <a:moveTo>
                  <a:pt x="6438970" y="1140600"/>
                </a:moveTo>
                <a:cubicBezTo>
                  <a:pt x="6446031" y="1147660"/>
                  <a:pt x="6449560" y="1151191"/>
                  <a:pt x="6449560" y="1151191"/>
                </a:cubicBezTo>
                <a:cubicBezTo>
                  <a:pt x="6449560" y="1151191"/>
                  <a:pt x="6451326" y="1152956"/>
                  <a:pt x="6454855" y="1156485"/>
                </a:cubicBezTo>
                <a:cubicBezTo>
                  <a:pt x="6458384" y="1160016"/>
                  <a:pt x="6460150" y="1161781"/>
                  <a:pt x="6460150" y="1161781"/>
                </a:cubicBezTo>
                <a:lnTo>
                  <a:pt x="6470740" y="1161781"/>
                </a:lnTo>
                <a:lnTo>
                  <a:pt x="6470740" y="1151191"/>
                </a:lnTo>
                <a:lnTo>
                  <a:pt x="6460150" y="1140600"/>
                </a:lnTo>
                <a:close/>
                <a:moveTo>
                  <a:pt x="3283027" y="1140600"/>
                </a:moveTo>
                <a:cubicBezTo>
                  <a:pt x="3283027" y="1147660"/>
                  <a:pt x="3286557" y="1151191"/>
                  <a:pt x="3293618" y="1151191"/>
                </a:cubicBezTo>
                <a:cubicBezTo>
                  <a:pt x="3293618" y="1144131"/>
                  <a:pt x="3293618" y="1140600"/>
                  <a:pt x="3293618" y="1140600"/>
                </a:cubicBezTo>
                <a:close/>
                <a:moveTo>
                  <a:pt x="3018266" y="1140600"/>
                </a:moveTo>
                <a:cubicBezTo>
                  <a:pt x="3011207" y="1140600"/>
                  <a:pt x="3007676" y="1142365"/>
                  <a:pt x="3007676" y="1145896"/>
                </a:cubicBezTo>
                <a:cubicBezTo>
                  <a:pt x="3007676" y="1149426"/>
                  <a:pt x="3004146" y="1151191"/>
                  <a:pt x="2997086" y="1151191"/>
                </a:cubicBezTo>
                <a:lnTo>
                  <a:pt x="2986495" y="1151191"/>
                </a:lnTo>
                <a:lnTo>
                  <a:pt x="2997086" y="1161781"/>
                </a:lnTo>
                <a:lnTo>
                  <a:pt x="3018266" y="1161781"/>
                </a:lnTo>
                <a:lnTo>
                  <a:pt x="3028858" y="1151191"/>
                </a:lnTo>
                <a:cubicBezTo>
                  <a:pt x="3028858" y="1144131"/>
                  <a:pt x="3025327" y="1140600"/>
                  <a:pt x="3018266" y="1140600"/>
                </a:cubicBezTo>
                <a:close/>
                <a:moveTo>
                  <a:pt x="3190361" y="1135306"/>
                </a:moveTo>
                <a:cubicBezTo>
                  <a:pt x="3188596" y="1135306"/>
                  <a:pt x="3187714" y="1137070"/>
                  <a:pt x="3187714" y="1140600"/>
                </a:cubicBezTo>
                <a:lnTo>
                  <a:pt x="3198303" y="1140600"/>
                </a:lnTo>
                <a:cubicBezTo>
                  <a:pt x="3194774" y="1137070"/>
                  <a:pt x="3192125" y="1135306"/>
                  <a:pt x="3190361" y="1135306"/>
                </a:cubicBezTo>
                <a:close/>
                <a:moveTo>
                  <a:pt x="8048712" y="1130010"/>
                </a:moveTo>
                <a:lnTo>
                  <a:pt x="8069894" y="1130010"/>
                </a:lnTo>
                <a:lnTo>
                  <a:pt x="8069894" y="1140600"/>
                </a:lnTo>
                <a:cubicBezTo>
                  <a:pt x="8062833" y="1140600"/>
                  <a:pt x="8055773" y="1137070"/>
                  <a:pt x="8048712" y="1130010"/>
                </a:cubicBezTo>
                <a:close/>
                <a:moveTo>
                  <a:pt x="7752182" y="1130010"/>
                </a:moveTo>
                <a:lnTo>
                  <a:pt x="7752182" y="1140600"/>
                </a:lnTo>
                <a:cubicBezTo>
                  <a:pt x="7759242" y="1140600"/>
                  <a:pt x="7762772" y="1140600"/>
                  <a:pt x="7762772" y="1140600"/>
                </a:cubicBezTo>
                <a:cubicBezTo>
                  <a:pt x="7762772" y="1133541"/>
                  <a:pt x="7759242" y="1130010"/>
                  <a:pt x="7752182" y="1130010"/>
                </a:cubicBezTo>
                <a:close/>
                <a:moveTo>
                  <a:pt x="6417788" y="1130010"/>
                </a:moveTo>
                <a:lnTo>
                  <a:pt x="6417788" y="1140600"/>
                </a:lnTo>
                <a:lnTo>
                  <a:pt x="6423084" y="1140600"/>
                </a:lnTo>
                <a:cubicBezTo>
                  <a:pt x="6419554" y="1140600"/>
                  <a:pt x="6417788" y="1137070"/>
                  <a:pt x="6417788" y="1130010"/>
                </a:cubicBezTo>
                <a:close/>
                <a:moveTo>
                  <a:pt x="2319299" y="1130010"/>
                </a:moveTo>
                <a:lnTo>
                  <a:pt x="2308710" y="1140600"/>
                </a:lnTo>
                <a:cubicBezTo>
                  <a:pt x="2315769" y="1140600"/>
                  <a:pt x="2319299" y="1140600"/>
                  <a:pt x="2319299" y="1140600"/>
                </a:cubicBezTo>
                <a:cubicBezTo>
                  <a:pt x="2319299" y="1133541"/>
                  <a:pt x="2319299" y="1130010"/>
                  <a:pt x="2319299" y="1130010"/>
                </a:cubicBezTo>
                <a:close/>
                <a:moveTo>
                  <a:pt x="2758803" y="1126700"/>
                </a:moveTo>
                <a:cubicBezTo>
                  <a:pt x="2753506" y="1127142"/>
                  <a:pt x="2748211" y="1128245"/>
                  <a:pt x="2742916" y="1130010"/>
                </a:cubicBezTo>
                <a:lnTo>
                  <a:pt x="2732326" y="1130010"/>
                </a:lnTo>
                <a:lnTo>
                  <a:pt x="2753506" y="1140600"/>
                </a:lnTo>
                <a:cubicBezTo>
                  <a:pt x="2767627" y="1140600"/>
                  <a:pt x="2778218" y="1140600"/>
                  <a:pt x="2785278" y="1140600"/>
                </a:cubicBezTo>
                <a:lnTo>
                  <a:pt x="2795868" y="1140600"/>
                </a:lnTo>
                <a:cubicBezTo>
                  <a:pt x="2802927" y="1147660"/>
                  <a:pt x="2806458" y="1151191"/>
                  <a:pt x="2806458" y="1151191"/>
                </a:cubicBezTo>
                <a:cubicBezTo>
                  <a:pt x="2806458" y="1151191"/>
                  <a:pt x="2809989" y="1151191"/>
                  <a:pt x="2817049" y="1151191"/>
                </a:cubicBezTo>
                <a:lnTo>
                  <a:pt x="2806458" y="1140600"/>
                </a:lnTo>
                <a:cubicBezTo>
                  <a:pt x="2790573" y="1130010"/>
                  <a:pt x="2774687" y="1125376"/>
                  <a:pt x="2758803" y="1126700"/>
                </a:cubicBezTo>
                <a:close/>
                <a:moveTo>
                  <a:pt x="6473389" y="1124714"/>
                </a:moveTo>
                <a:cubicBezTo>
                  <a:pt x="6471624" y="1124714"/>
                  <a:pt x="6470740" y="1126481"/>
                  <a:pt x="6470740" y="1130010"/>
                </a:cubicBezTo>
                <a:lnTo>
                  <a:pt x="6481332" y="1130010"/>
                </a:lnTo>
                <a:cubicBezTo>
                  <a:pt x="6477800" y="1126481"/>
                  <a:pt x="6475154" y="1124714"/>
                  <a:pt x="6473389" y="1124714"/>
                </a:cubicBezTo>
                <a:close/>
                <a:moveTo>
                  <a:pt x="5847231" y="1123391"/>
                </a:moveTo>
                <a:cubicBezTo>
                  <a:pt x="5846347" y="1124273"/>
                  <a:pt x="5845908" y="1126481"/>
                  <a:pt x="5845908" y="1130010"/>
                </a:cubicBezTo>
                <a:cubicBezTo>
                  <a:pt x="5845908" y="1137070"/>
                  <a:pt x="5845908" y="1140600"/>
                  <a:pt x="5845908" y="1140600"/>
                </a:cubicBezTo>
                <a:cubicBezTo>
                  <a:pt x="5845908" y="1140600"/>
                  <a:pt x="5847672" y="1138835"/>
                  <a:pt x="5851202" y="1135306"/>
                </a:cubicBezTo>
                <a:cubicBezTo>
                  <a:pt x="5854731" y="1131775"/>
                  <a:pt x="5854731" y="1128245"/>
                  <a:pt x="5851202" y="1124714"/>
                </a:cubicBezTo>
                <a:cubicBezTo>
                  <a:pt x="5849436" y="1122950"/>
                  <a:pt x="5848113" y="1122509"/>
                  <a:pt x="5847231" y="1123391"/>
                </a:cubicBezTo>
                <a:close/>
                <a:moveTo>
                  <a:pt x="2255757" y="1119419"/>
                </a:moveTo>
                <a:lnTo>
                  <a:pt x="2255757" y="1130010"/>
                </a:lnTo>
                <a:cubicBezTo>
                  <a:pt x="2241637" y="1130010"/>
                  <a:pt x="2245167" y="1137070"/>
                  <a:pt x="2266347" y="1151191"/>
                </a:cubicBezTo>
                <a:lnTo>
                  <a:pt x="2308710" y="1151191"/>
                </a:lnTo>
                <a:cubicBezTo>
                  <a:pt x="2308710" y="1151191"/>
                  <a:pt x="2306945" y="1147660"/>
                  <a:pt x="2303415" y="1140600"/>
                </a:cubicBezTo>
                <a:cubicBezTo>
                  <a:pt x="2299884" y="1133541"/>
                  <a:pt x="2294589" y="1130010"/>
                  <a:pt x="2287529" y="1130010"/>
                </a:cubicBezTo>
                <a:cubicBezTo>
                  <a:pt x="2280468" y="1130010"/>
                  <a:pt x="2273408" y="1130010"/>
                  <a:pt x="2266347" y="1130010"/>
                </a:cubicBezTo>
                <a:close/>
                <a:moveTo>
                  <a:pt x="1906274" y="1119419"/>
                </a:moveTo>
                <a:lnTo>
                  <a:pt x="1948635" y="1140600"/>
                </a:lnTo>
                <a:lnTo>
                  <a:pt x="2012178" y="1161781"/>
                </a:lnTo>
                <a:cubicBezTo>
                  <a:pt x="2033359" y="1161781"/>
                  <a:pt x="2051009" y="1161781"/>
                  <a:pt x="2065130" y="1161781"/>
                </a:cubicBezTo>
                <a:cubicBezTo>
                  <a:pt x="2065130" y="1154721"/>
                  <a:pt x="2061600" y="1151191"/>
                  <a:pt x="2054540" y="1151191"/>
                </a:cubicBezTo>
                <a:cubicBezTo>
                  <a:pt x="2061600" y="1144131"/>
                  <a:pt x="2061600" y="1138835"/>
                  <a:pt x="2054540" y="1135306"/>
                </a:cubicBezTo>
                <a:cubicBezTo>
                  <a:pt x="2047480" y="1131775"/>
                  <a:pt x="2040419" y="1130010"/>
                  <a:pt x="2033359" y="1130010"/>
                </a:cubicBezTo>
                <a:cubicBezTo>
                  <a:pt x="2026299" y="1130010"/>
                  <a:pt x="2017472" y="1128245"/>
                  <a:pt x="2006882" y="1124714"/>
                </a:cubicBezTo>
                <a:cubicBezTo>
                  <a:pt x="1996293" y="1121184"/>
                  <a:pt x="1987466" y="1119419"/>
                  <a:pt x="1980407" y="1119419"/>
                </a:cubicBezTo>
                <a:close/>
                <a:moveTo>
                  <a:pt x="1885093" y="1119419"/>
                </a:moveTo>
                <a:lnTo>
                  <a:pt x="1874503" y="1130010"/>
                </a:lnTo>
                <a:cubicBezTo>
                  <a:pt x="1874503" y="1130010"/>
                  <a:pt x="1878032" y="1130010"/>
                  <a:pt x="1885093" y="1130010"/>
                </a:cubicBezTo>
                <a:cubicBezTo>
                  <a:pt x="1892153" y="1130010"/>
                  <a:pt x="1895684" y="1130010"/>
                  <a:pt x="1895684" y="1130010"/>
                </a:cubicBezTo>
                <a:cubicBezTo>
                  <a:pt x="1895684" y="1122950"/>
                  <a:pt x="1892153" y="1119419"/>
                  <a:pt x="1885093" y="1119419"/>
                </a:cubicBezTo>
                <a:close/>
                <a:moveTo>
                  <a:pt x="1085517" y="1119419"/>
                </a:moveTo>
                <a:cubicBezTo>
                  <a:pt x="1092577" y="1119419"/>
                  <a:pt x="1101402" y="1122950"/>
                  <a:pt x="1111993" y="1130010"/>
                </a:cubicBezTo>
                <a:cubicBezTo>
                  <a:pt x="1119053" y="1137070"/>
                  <a:pt x="1126114" y="1140600"/>
                  <a:pt x="1133174" y="1140600"/>
                </a:cubicBezTo>
                <a:lnTo>
                  <a:pt x="1249669" y="1193552"/>
                </a:lnTo>
                <a:cubicBezTo>
                  <a:pt x="1221427" y="1193552"/>
                  <a:pt x="1232018" y="1204143"/>
                  <a:pt x="1281440" y="1225324"/>
                </a:cubicBezTo>
                <a:cubicBezTo>
                  <a:pt x="1309681" y="1232383"/>
                  <a:pt x="1323802" y="1239445"/>
                  <a:pt x="1323802" y="1246504"/>
                </a:cubicBezTo>
                <a:cubicBezTo>
                  <a:pt x="1330861" y="1246504"/>
                  <a:pt x="1337922" y="1246504"/>
                  <a:pt x="1344982" y="1246504"/>
                </a:cubicBezTo>
                <a:cubicBezTo>
                  <a:pt x="1352042" y="1246504"/>
                  <a:pt x="1355573" y="1246504"/>
                  <a:pt x="1355573" y="1246504"/>
                </a:cubicBezTo>
                <a:cubicBezTo>
                  <a:pt x="1355573" y="1246504"/>
                  <a:pt x="1352042" y="1250035"/>
                  <a:pt x="1344982" y="1257095"/>
                </a:cubicBezTo>
                <a:cubicBezTo>
                  <a:pt x="1330861" y="1257095"/>
                  <a:pt x="1320271" y="1253564"/>
                  <a:pt x="1313210" y="1246504"/>
                </a:cubicBezTo>
                <a:lnTo>
                  <a:pt x="1292030" y="1235914"/>
                </a:lnTo>
                <a:cubicBezTo>
                  <a:pt x="1277910" y="1235914"/>
                  <a:pt x="1267319" y="1234149"/>
                  <a:pt x="1260258" y="1230619"/>
                </a:cubicBezTo>
                <a:cubicBezTo>
                  <a:pt x="1253199" y="1227089"/>
                  <a:pt x="1242608" y="1221793"/>
                  <a:pt x="1228487" y="1214733"/>
                </a:cubicBezTo>
                <a:cubicBezTo>
                  <a:pt x="1214367" y="1207673"/>
                  <a:pt x="1203777" y="1200612"/>
                  <a:pt x="1196717" y="1193552"/>
                </a:cubicBezTo>
                <a:cubicBezTo>
                  <a:pt x="1189655" y="1186493"/>
                  <a:pt x="1180832" y="1179431"/>
                  <a:pt x="1170240" y="1172371"/>
                </a:cubicBezTo>
                <a:cubicBezTo>
                  <a:pt x="1159651" y="1165312"/>
                  <a:pt x="1150825" y="1161781"/>
                  <a:pt x="1143765" y="1161781"/>
                </a:cubicBezTo>
                <a:cubicBezTo>
                  <a:pt x="1136703" y="1161781"/>
                  <a:pt x="1126114" y="1158250"/>
                  <a:pt x="1111993" y="1151191"/>
                </a:cubicBezTo>
                <a:lnTo>
                  <a:pt x="1080222" y="1130010"/>
                </a:lnTo>
                <a:cubicBezTo>
                  <a:pt x="1073162" y="1130010"/>
                  <a:pt x="1069631" y="1130010"/>
                  <a:pt x="1069631" y="1130010"/>
                </a:cubicBezTo>
                <a:cubicBezTo>
                  <a:pt x="1073162" y="1122950"/>
                  <a:pt x="1078457" y="1119419"/>
                  <a:pt x="1085517" y="1119419"/>
                </a:cubicBezTo>
                <a:close/>
                <a:moveTo>
                  <a:pt x="921366" y="1119419"/>
                </a:moveTo>
                <a:lnTo>
                  <a:pt x="953137" y="1130010"/>
                </a:lnTo>
                <a:lnTo>
                  <a:pt x="995498" y="1151191"/>
                </a:lnTo>
                <a:cubicBezTo>
                  <a:pt x="1002559" y="1151191"/>
                  <a:pt x="1006089" y="1152956"/>
                  <a:pt x="1006089" y="1156485"/>
                </a:cubicBezTo>
                <a:cubicBezTo>
                  <a:pt x="1006089" y="1160016"/>
                  <a:pt x="1007855" y="1161781"/>
                  <a:pt x="1011384" y="1161781"/>
                </a:cubicBezTo>
                <a:cubicBezTo>
                  <a:pt x="1014913" y="1161781"/>
                  <a:pt x="1020210" y="1165312"/>
                  <a:pt x="1027270" y="1172371"/>
                </a:cubicBezTo>
                <a:cubicBezTo>
                  <a:pt x="1041391" y="1179431"/>
                  <a:pt x="1048450" y="1182962"/>
                  <a:pt x="1048450" y="1182962"/>
                </a:cubicBezTo>
                <a:lnTo>
                  <a:pt x="1037859" y="1182962"/>
                </a:lnTo>
                <a:cubicBezTo>
                  <a:pt x="1037859" y="1182962"/>
                  <a:pt x="1027270" y="1179431"/>
                  <a:pt x="1006089" y="1172371"/>
                </a:cubicBezTo>
                <a:cubicBezTo>
                  <a:pt x="984908" y="1165312"/>
                  <a:pt x="967257" y="1158250"/>
                  <a:pt x="953137" y="1151191"/>
                </a:cubicBezTo>
                <a:lnTo>
                  <a:pt x="931956" y="1140600"/>
                </a:lnTo>
                <a:cubicBezTo>
                  <a:pt x="931956" y="1140600"/>
                  <a:pt x="928426" y="1137070"/>
                  <a:pt x="921366" y="1130010"/>
                </a:cubicBezTo>
                <a:close/>
                <a:moveTo>
                  <a:pt x="3199628" y="1111476"/>
                </a:moveTo>
                <a:cubicBezTo>
                  <a:pt x="3196981" y="1111476"/>
                  <a:pt x="3194774" y="1112360"/>
                  <a:pt x="3193008" y="1114125"/>
                </a:cubicBezTo>
                <a:cubicBezTo>
                  <a:pt x="3189479" y="1117654"/>
                  <a:pt x="3191243" y="1119419"/>
                  <a:pt x="3198303" y="1119419"/>
                </a:cubicBezTo>
                <a:lnTo>
                  <a:pt x="3219485" y="1119419"/>
                </a:lnTo>
                <a:cubicBezTo>
                  <a:pt x="3219485" y="1119419"/>
                  <a:pt x="3215954" y="1117654"/>
                  <a:pt x="3208895" y="1114125"/>
                </a:cubicBezTo>
                <a:cubicBezTo>
                  <a:pt x="3205364" y="1112360"/>
                  <a:pt x="3202276" y="1111476"/>
                  <a:pt x="3199628" y="1111476"/>
                </a:cubicBezTo>
                <a:close/>
                <a:moveTo>
                  <a:pt x="7360336" y="1108829"/>
                </a:moveTo>
                <a:cubicBezTo>
                  <a:pt x="7367396" y="1108829"/>
                  <a:pt x="7370926" y="1110594"/>
                  <a:pt x="7370926" y="1114125"/>
                </a:cubicBezTo>
                <a:cubicBezTo>
                  <a:pt x="7370926" y="1117654"/>
                  <a:pt x="7367396" y="1119419"/>
                  <a:pt x="7360336" y="1119419"/>
                </a:cubicBezTo>
                <a:cubicBezTo>
                  <a:pt x="7360336" y="1112360"/>
                  <a:pt x="7360336" y="1108829"/>
                  <a:pt x="7360336" y="1108829"/>
                </a:cubicBezTo>
                <a:close/>
                <a:moveTo>
                  <a:pt x="5920039" y="1108829"/>
                </a:moveTo>
                <a:cubicBezTo>
                  <a:pt x="5920039" y="1115889"/>
                  <a:pt x="5920039" y="1119419"/>
                  <a:pt x="5920039" y="1119419"/>
                </a:cubicBezTo>
                <a:cubicBezTo>
                  <a:pt x="5920039" y="1119419"/>
                  <a:pt x="5923568" y="1119419"/>
                  <a:pt x="5930630" y="1119419"/>
                </a:cubicBezTo>
                <a:lnTo>
                  <a:pt x="5930630" y="1108829"/>
                </a:lnTo>
                <a:close/>
                <a:moveTo>
                  <a:pt x="2155149" y="1108829"/>
                </a:moveTo>
                <a:cubicBezTo>
                  <a:pt x="2151618" y="1108829"/>
                  <a:pt x="2149853" y="1112360"/>
                  <a:pt x="2149853" y="1119419"/>
                </a:cubicBezTo>
                <a:lnTo>
                  <a:pt x="2160443" y="1119419"/>
                </a:lnTo>
                <a:lnTo>
                  <a:pt x="2171034" y="1119419"/>
                </a:lnTo>
                <a:cubicBezTo>
                  <a:pt x="2163974" y="1112360"/>
                  <a:pt x="2158678" y="1108829"/>
                  <a:pt x="2155149" y="1108829"/>
                </a:cubicBezTo>
                <a:close/>
                <a:moveTo>
                  <a:pt x="5896211" y="1103535"/>
                </a:moveTo>
                <a:cubicBezTo>
                  <a:pt x="5894446" y="1103535"/>
                  <a:pt x="5891799" y="1105300"/>
                  <a:pt x="5888268" y="1108829"/>
                </a:cubicBezTo>
                <a:lnTo>
                  <a:pt x="5898860" y="1108829"/>
                </a:lnTo>
                <a:cubicBezTo>
                  <a:pt x="5898860" y="1105300"/>
                  <a:pt x="5897976" y="1103535"/>
                  <a:pt x="5896211" y="1103535"/>
                </a:cubicBezTo>
                <a:close/>
                <a:moveTo>
                  <a:pt x="8345244" y="1098239"/>
                </a:moveTo>
                <a:cubicBezTo>
                  <a:pt x="8352305" y="1098239"/>
                  <a:pt x="8359364" y="1100004"/>
                  <a:pt x="8366425" y="1103533"/>
                </a:cubicBezTo>
                <a:cubicBezTo>
                  <a:pt x="8373486" y="1107064"/>
                  <a:pt x="8377016" y="1108829"/>
                  <a:pt x="8377016" y="1108829"/>
                </a:cubicBezTo>
                <a:close/>
                <a:moveTo>
                  <a:pt x="7286203" y="1098239"/>
                </a:moveTo>
                <a:lnTo>
                  <a:pt x="7275612" y="1108829"/>
                </a:lnTo>
                <a:lnTo>
                  <a:pt x="7296793" y="1108829"/>
                </a:lnTo>
                <a:cubicBezTo>
                  <a:pt x="7296793" y="1108829"/>
                  <a:pt x="7295028" y="1107064"/>
                  <a:pt x="7291498" y="1103533"/>
                </a:cubicBezTo>
                <a:cubicBezTo>
                  <a:pt x="7287968" y="1100004"/>
                  <a:pt x="7286203" y="1098239"/>
                  <a:pt x="7286203" y="1098239"/>
                </a:cubicBezTo>
                <a:close/>
                <a:moveTo>
                  <a:pt x="6375428" y="1098239"/>
                </a:moveTo>
                <a:lnTo>
                  <a:pt x="6375428" y="1108829"/>
                </a:lnTo>
                <a:cubicBezTo>
                  <a:pt x="6375428" y="1115889"/>
                  <a:pt x="6373662" y="1119419"/>
                  <a:pt x="6370132" y="1119419"/>
                </a:cubicBezTo>
                <a:cubicBezTo>
                  <a:pt x="6366602" y="1119419"/>
                  <a:pt x="6364836" y="1115889"/>
                  <a:pt x="6364836" y="1108829"/>
                </a:cubicBezTo>
                <a:cubicBezTo>
                  <a:pt x="6364836" y="1101769"/>
                  <a:pt x="6368367" y="1098239"/>
                  <a:pt x="6375428" y="1098239"/>
                </a:cubicBezTo>
                <a:close/>
                <a:moveTo>
                  <a:pt x="6343656" y="1098239"/>
                </a:moveTo>
                <a:cubicBezTo>
                  <a:pt x="6350717" y="1098239"/>
                  <a:pt x="6354246" y="1098239"/>
                  <a:pt x="6354246" y="1098239"/>
                </a:cubicBezTo>
                <a:lnTo>
                  <a:pt x="6333066" y="1108829"/>
                </a:lnTo>
                <a:cubicBezTo>
                  <a:pt x="6333066" y="1108829"/>
                  <a:pt x="6333066" y="1107064"/>
                  <a:pt x="6333066" y="1103533"/>
                </a:cubicBezTo>
                <a:cubicBezTo>
                  <a:pt x="6333066" y="1100004"/>
                  <a:pt x="6336595" y="1098239"/>
                  <a:pt x="6343656" y="1098239"/>
                </a:cubicBezTo>
                <a:close/>
                <a:moveTo>
                  <a:pt x="3145351" y="1098239"/>
                </a:moveTo>
                <a:lnTo>
                  <a:pt x="3155942" y="1108829"/>
                </a:lnTo>
                <a:lnTo>
                  <a:pt x="3166533" y="1108829"/>
                </a:lnTo>
                <a:cubicBezTo>
                  <a:pt x="3166533" y="1101769"/>
                  <a:pt x="3163002" y="1098239"/>
                  <a:pt x="3155942" y="1098239"/>
                </a:cubicBezTo>
                <a:cubicBezTo>
                  <a:pt x="3148882" y="1098239"/>
                  <a:pt x="3145351" y="1098239"/>
                  <a:pt x="3145351" y="1098239"/>
                </a:cubicBezTo>
                <a:close/>
                <a:moveTo>
                  <a:pt x="2171034" y="1098239"/>
                </a:moveTo>
                <a:lnTo>
                  <a:pt x="2192215" y="1119419"/>
                </a:lnTo>
                <a:lnTo>
                  <a:pt x="2223986" y="1119419"/>
                </a:lnTo>
                <a:lnTo>
                  <a:pt x="2213396" y="1108829"/>
                </a:lnTo>
                <a:lnTo>
                  <a:pt x="2192215" y="1108829"/>
                </a:lnTo>
                <a:close/>
                <a:moveTo>
                  <a:pt x="1535610" y="1098239"/>
                </a:moveTo>
                <a:lnTo>
                  <a:pt x="1535610" y="1108829"/>
                </a:lnTo>
                <a:lnTo>
                  <a:pt x="1546200" y="1119419"/>
                </a:lnTo>
                <a:close/>
                <a:moveTo>
                  <a:pt x="1895684" y="1087648"/>
                </a:moveTo>
                <a:cubicBezTo>
                  <a:pt x="1888623" y="1087648"/>
                  <a:pt x="1885093" y="1089413"/>
                  <a:pt x="1885093" y="1092944"/>
                </a:cubicBezTo>
                <a:cubicBezTo>
                  <a:pt x="1885093" y="1096474"/>
                  <a:pt x="1888623" y="1098239"/>
                  <a:pt x="1895684" y="1098239"/>
                </a:cubicBezTo>
                <a:close/>
                <a:moveTo>
                  <a:pt x="7328564" y="1077058"/>
                </a:moveTo>
                <a:lnTo>
                  <a:pt x="7328564" y="1108829"/>
                </a:lnTo>
                <a:lnTo>
                  <a:pt x="7328564" y="1119419"/>
                </a:lnTo>
                <a:cubicBezTo>
                  <a:pt x="7328564" y="1126479"/>
                  <a:pt x="7342684" y="1130010"/>
                  <a:pt x="7370926" y="1130010"/>
                </a:cubicBezTo>
                <a:cubicBezTo>
                  <a:pt x="7377986" y="1130010"/>
                  <a:pt x="7385047" y="1130010"/>
                  <a:pt x="7392107" y="1130010"/>
                </a:cubicBezTo>
                <a:cubicBezTo>
                  <a:pt x="7399168" y="1130010"/>
                  <a:pt x="7406226" y="1130010"/>
                  <a:pt x="7413288" y="1130010"/>
                </a:cubicBezTo>
                <a:cubicBezTo>
                  <a:pt x="7427408" y="1130010"/>
                  <a:pt x="7434468" y="1130010"/>
                  <a:pt x="7434468" y="1130010"/>
                </a:cubicBezTo>
                <a:lnTo>
                  <a:pt x="7423878" y="1119419"/>
                </a:lnTo>
                <a:lnTo>
                  <a:pt x="7413288" y="1119419"/>
                </a:lnTo>
                <a:lnTo>
                  <a:pt x="7402697" y="1119419"/>
                </a:lnTo>
                <a:cubicBezTo>
                  <a:pt x="7402697" y="1112360"/>
                  <a:pt x="7397403" y="1108829"/>
                  <a:pt x="7386812" y="1108829"/>
                </a:cubicBezTo>
                <a:cubicBezTo>
                  <a:pt x="7376222" y="1108829"/>
                  <a:pt x="7369160" y="1105298"/>
                  <a:pt x="7365630" y="1098239"/>
                </a:cubicBezTo>
                <a:cubicBezTo>
                  <a:pt x="7362101" y="1091179"/>
                  <a:pt x="7356806" y="1089413"/>
                  <a:pt x="7349745" y="1092944"/>
                </a:cubicBezTo>
                <a:cubicBezTo>
                  <a:pt x="7342684" y="1096474"/>
                  <a:pt x="7339155" y="1094708"/>
                  <a:pt x="7339155" y="1087648"/>
                </a:cubicBezTo>
                <a:cubicBezTo>
                  <a:pt x="7339155" y="1087648"/>
                  <a:pt x="7337389" y="1085883"/>
                  <a:pt x="7333860" y="1082354"/>
                </a:cubicBezTo>
                <a:cubicBezTo>
                  <a:pt x="7330330" y="1078823"/>
                  <a:pt x="7328564" y="1077058"/>
                  <a:pt x="7328564" y="1077058"/>
                </a:cubicBezTo>
                <a:close/>
                <a:moveTo>
                  <a:pt x="2223986" y="1077058"/>
                </a:moveTo>
                <a:lnTo>
                  <a:pt x="2234577" y="1077058"/>
                </a:lnTo>
                <a:lnTo>
                  <a:pt x="2234577" y="1087648"/>
                </a:lnTo>
                <a:cubicBezTo>
                  <a:pt x="2227517" y="1087648"/>
                  <a:pt x="2223986" y="1084118"/>
                  <a:pt x="2223986" y="1077058"/>
                </a:cubicBezTo>
                <a:close/>
                <a:moveTo>
                  <a:pt x="1842731" y="1077058"/>
                </a:moveTo>
                <a:cubicBezTo>
                  <a:pt x="1842731" y="1077058"/>
                  <a:pt x="1844498" y="1078823"/>
                  <a:pt x="1848026" y="1082354"/>
                </a:cubicBezTo>
                <a:cubicBezTo>
                  <a:pt x="1851558" y="1085883"/>
                  <a:pt x="1853322" y="1085883"/>
                  <a:pt x="1853322" y="1082354"/>
                </a:cubicBezTo>
                <a:cubicBezTo>
                  <a:pt x="1853322" y="1078823"/>
                  <a:pt x="1853322" y="1077058"/>
                  <a:pt x="1853322" y="1077058"/>
                </a:cubicBezTo>
                <a:close/>
                <a:moveTo>
                  <a:pt x="942546" y="1077058"/>
                </a:moveTo>
                <a:cubicBezTo>
                  <a:pt x="949607" y="1077058"/>
                  <a:pt x="960197" y="1080588"/>
                  <a:pt x="974318" y="1087648"/>
                </a:cubicBezTo>
                <a:cubicBezTo>
                  <a:pt x="981378" y="1094708"/>
                  <a:pt x="986674" y="1100004"/>
                  <a:pt x="990203" y="1103533"/>
                </a:cubicBezTo>
                <a:cubicBezTo>
                  <a:pt x="993734" y="1107064"/>
                  <a:pt x="995498" y="1108829"/>
                  <a:pt x="995498" y="1108829"/>
                </a:cubicBezTo>
                <a:lnTo>
                  <a:pt x="963726" y="1108829"/>
                </a:lnTo>
                <a:cubicBezTo>
                  <a:pt x="956667" y="1108829"/>
                  <a:pt x="949607" y="1107064"/>
                  <a:pt x="942546" y="1103533"/>
                </a:cubicBezTo>
                <a:cubicBezTo>
                  <a:pt x="935486" y="1100004"/>
                  <a:pt x="931956" y="1096474"/>
                  <a:pt x="931956" y="1092944"/>
                </a:cubicBezTo>
                <a:cubicBezTo>
                  <a:pt x="931956" y="1089413"/>
                  <a:pt x="931956" y="1087648"/>
                  <a:pt x="931956" y="1087648"/>
                </a:cubicBezTo>
                <a:close/>
                <a:moveTo>
                  <a:pt x="8302883" y="1066467"/>
                </a:moveTo>
                <a:lnTo>
                  <a:pt x="8313473" y="1087648"/>
                </a:lnTo>
                <a:lnTo>
                  <a:pt x="8292291" y="1087648"/>
                </a:lnTo>
                <a:cubicBezTo>
                  <a:pt x="8285231" y="1080588"/>
                  <a:pt x="8283468" y="1075293"/>
                  <a:pt x="8286997" y="1071762"/>
                </a:cubicBezTo>
                <a:cubicBezTo>
                  <a:pt x="8290527" y="1068232"/>
                  <a:pt x="8295821" y="1066467"/>
                  <a:pt x="8302883" y="1066467"/>
                </a:cubicBezTo>
                <a:close/>
                <a:moveTo>
                  <a:pt x="7974579" y="1066467"/>
                </a:moveTo>
                <a:cubicBezTo>
                  <a:pt x="7967519" y="1066467"/>
                  <a:pt x="7963990" y="1069998"/>
                  <a:pt x="7963990" y="1077058"/>
                </a:cubicBezTo>
                <a:lnTo>
                  <a:pt x="8016942" y="1098239"/>
                </a:lnTo>
                <a:cubicBezTo>
                  <a:pt x="8024002" y="1098239"/>
                  <a:pt x="8025767" y="1096474"/>
                  <a:pt x="8022237" y="1092944"/>
                </a:cubicBezTo>
                <a:cubicBezTo>
                  <a:pt x="8018706" y="1089413"/>
                  <a:pt x="8011646" y="1085883"/>
                  <a:pt x="8001056" y="1082354"/>
                </a:cubicBezTo>
                <a:cubicBezTo>
                  <a:pt x="7990465" y="1078823"/>
                  <a:pt x="7985171" y="1075293"/>
                  <a:pt x="7985171" y="1071762"/>
                </a:cubicBezTo>
                <a:cubicBezTo>
                  <a:pt x="7985171" y="1068232"/>
                  <a:pt x="7981640" y="1066467"/>
                  <a:pt x="7974579" y="1066467"/>
                </a:cubicBezTo>
                <a:close/>
                <a:moveTo>
                  <a:pt x="7932219" y="1066467"/>
                </a:moveTo>
                <a:lnTo>
                  <a:pt x="7942808" y="1077058"/>
                </a:lnTo>
                <a:cubicBezTo>
                  <a:pt x="7949869" y="1077058"/>
                  <a:pt x="7953398" y="1077058"/>
                  <a:pt x="7953398" y="1077058"/>
                </a:cubicBezTo>
                <a:cubicBezTo>
                  <a:pt x="7953398" y="1077058"/>
                  <a:pt x="7949869" y="1073527"/>
                  <a:pt x="7942808" y="1066467"/>
                </a:cubicBezTo>
                <a:close/>
                <a:moveTo>
                  <a:pt x="6153028" y="1066467"/>
                </a:moveTo>
                <a:lnTo>
                  <a:pt x="6184800" y="1077058"/>
                </a:lnTo>
                <a:lnTo>
                  <a:pt x="6195390" y="1077058"/>
                </a:lnTo>
                <a:lnTo>
                  <a:pt x="6205980" y="1087648"/>
                </a:lnTo>
                <a:cubicBezTo>
                  <a:pt x="6213042" y="1094708"/>
                  <a:pt x="6218336" y="1100004"/>
                  <a:pt x="6221866" y="1103533"/>
                </a:cubicBezTo>
                <a:cubicBezTo>
                  <a:pt x="6225396" y="1107064"/>
                  <a:pt x="6237752" y="1108829"/>
                  <a:pt x="6258932" y="1108829"/>
                </a:cubicBezTo>
                <a:cubicBezTo>
                  <a:pt x="6265994" y="1108829"/>
                  <a:pt x="6273053" y="1108829"/>
                  <a:pt x="6280114" y="1108829"/>
                </a:cubicBezTo>
                <a:cubicBezTo>
                  <a:pt x="6287174" y="1108829"/>
                  <a:pt x="6290704" y="1108829"/>
                  <a:pt x="6290704" y="1108829"/>
                </a:cubicBezTo>
                <a:cubicBezTo>
                  <a:pt x="6297765" y="1115889"/>
                  <a:pt x="6301294" y="1117654"/>
                  <a:pt x="6301294" y="1114125"/>
                </a:cubicBezTo>
                <a:cubicBezTo>
                  <a:pt x="6301294" y="1110594"/>
                  <a:pt x="6308354" y="1112360"/>
                  <a:pt x="6322476" y="1119419"/>
                </a:cubicBezTo>
                <a:cubicBezTo>
                  <a:pt x="6329536" y="1119419"/>
                  <a:pt x="6338361" y="1121184"/>
                  <a:pt x="6348950" y="1124714"/>
                </a:cubicBezTo>
                <a:cubicBezTo>
                  <a:pt x="6359542" y="1128245"/>
                  <a:pt x="6368367" y="1130010"/>
                  <a:pt x="6375428" y="1130010"/>
                </a:cubicBezTo>
                <a:lnTo>
                  <a:pt x="6386018" y="1130010"/>
                </a:lnTo>
                <a:cubicBezTo>
                  <a:pt x="6378957" y="1122950"/>
                  <a:pt x="6386018" y="1119419"/>
                  <a:pt x="6407198" y="1119419"/>
                </a:cubicBezTo>
                <a:lnTo>
                  <a:pt x="6428380" y="1119419"/>
                </a:lnTo>
                <a:cubicBezTo>
                  <a:pt x="6428380" y="1112360"/>
                  <a:pt x="6424850" y="1108829"/>
                  <a:pt x="6417788" y="1108829"/>
                </a:cubicBezTo>
                <a:cubicBezTo>
                  <a:pt x="6410728" y="1108829"/>
                  <a:pt x="6407198" y="1108829"/>
                  <a:pt x="6407198" y="1108829"/>
                </a:cubicBezTo>
                <a:cubicBezTo>
                  <a:pt x="6400138" y="1108829"/>
                  <a:pt x="6393079" y="1105298"/>
                  <a:pt x="6386018" y="1098239"/>
                </a:cubicBezTo>
                <a:lnTo>
                  <a:pt x="6375428" y="1098239"/>
                </a:lnTo>
                <a:lnTo>
                  <a:pt x="6370132" y="1098239"/>
                </a:lnTo>
                <a:cubicBezTo>
                  <a:pt x="6366602" y="1098239"/>
                  <a:pt x="6364836" y="1098239"/>
                  <a:pt x="6364836" y="1098239"/>
                </a:cubicBezTo>
                <a:cubicBezTo>
                  <a:pt x="6357776" y="1098239"/>
                  <a:pt x="6354246" y="1096474"/>
                  <a:pt x="6354246" y="1092944"/>
                </a:cubicBezTo>
                <a:cubicBezTo>
                  <a:pt x="6354246" y="1089413"/>
                  <a:pt x="6347186" y="1087648"/>
                  <a:pt x="6333066" y="1087648"/>
                </a:cubicBezTo>
                <a:cubicBezTo>
                  <a:pt x="6318946" y="1087648"/>
                  <a:pt x="6311884" y="1089413"/>
                  <a:pt x="6311884" y="1092944"/>
                </a:cubicBezTo>
                <a:cubicBezTo>
                  <a:pt x="6311884" y="1096474"/>
                  <a:pt x="6310120" y="1098239"/>
                  <a:pt x="6306590" y="1098239"/>
                </a:cubicBezTo>
                <a:cubicBezTo>
                  <a:pt x="6303060" y="1098239"/>
                  <a:pt x="6301294" y="1094708"/>
                  <a:pt x="6301294" y="1087648"/>
                </a:cubicBezTo>
                <a:cubicBezTo>
                  <a:pt x="6287174" y="1094708"/>
                  <a:pt x="6265994" y="1094708"/>
                  <a:pt x="6237752" y="1087648"/>
                </a:cubicBezTo>
                <a:cubicBezTo>
                  <a:pt x="6223632" y="1080588"/>
                  <a:pt x="6214805" y="1078823"/>
                  <a:pt x="6211276" y="1082354"/>
                </a:cubicBezTo>
                <a:cubicBezTo>
                  <a:pt x="6207746" y="1085883"/>
                  <a:pt x="6204216" y="1084118"/>
                  <a:pt x="6200686" y="1077058"/>
                </a:cubicBezTo>
                <a:cubicBezTo>
                  <a:pt x="6197156" y="1069998"/>
                  <a:pt x="6188330" y="1066467"/>
                  <a:pt x="6174209" y="1066467"/>
                </a:cubicBezTo>
                <a:cubicBezTo>
                  <a:pt x="6160090" y="1066467"/>
                  <a:pt x="6153028" y="1066467"/>
                  <a:pt x="6153028" y="1066467"/>
                </a:cubicBezTo>
                <a:close/>
                <a:moveTo>
                  <a:pt x="2337833" y="1061173"/>
                </a:moveTo>
                <a:cubicBezTo>
                  <a:pt x="2336068" y="1061173"/>
                  <a:pt x="2333420" y="1062937"/>
                  <a:pt x="2329890" y="1066467"/>
                </a:cubicBezTo>
                <a:lnTo>
                  <a:pt x="2340481" y="1066467"/>
                </a:lnTo>
                <a:cubicBezTo>
                  <a:pt x="2340481" y="1062937"/>
                  <a:pt x="2339598" y="1061173"/>
                  <a:pt x="2337833" y="1061173"/>
                </a:cubicBezTo>
                <a:close/>
                <a:moveTo>
                  <a:pt x="8324064" y="1055877"/>
                </a:moveTo>
                <a:cubicBezTo>
                  <a:pt x="8359364" y="1055877"/>
                  <a:pt x="8377016" y="1062937"/>
                  <a:pt x="8377016" y="1077058"/>
                </a:cubicBezTo>
                <a:lnTo>
                  <a:pt x="8366425" y="1066467"/>
                </a:lnTo>
                <a:cubicBezTo>
                  <a:pt x="8359364" y="1066467"/>
                  <a:pt x="8348773" y="1066467"/>
                  <a:pt x="8334654" y="1066467"/>
                </a:cubicBezTo>
                <a:close/>
                <a:moveTo>
                  <a:pt x="8186387" y="1055877"/>
                </a:moveTo>
                <a:cubicBezTo>
                  <a:pt x="8193449" y="1055877"/>
                  <a:pt x="8200508" y="1055877"/>
                  <a:pt x="8207569" y="1055877"/>
                </a:cubicBezTo>
                <a:lnTo>
                  <a:pt x="8239339" y="1066467"/>
                </a:lnTo>
                <a:cubicBezTo>
                  <a:pt x="8239339" y="1073527"/>
                  <a:pt x="8228750" y="1073527"/>
                  <a:pt x="8207569" y="1066467"/>
                </a:cubicBezTo>
                <a:close/>
                <a:moveTo>
                  <a:pt x="1747418" y="1055877"/>
                </a:moveTo>
                <a:cubicBezTo>
                  <a:pt x="1754477" y="1062937"/>
                  <a:pt x="1765068" y="1066467"/>
                  <a:pt x="1779189" y="1066467"/>
                </a:cubicBezTo>
                <a:cubicBezTo>
                  <a:pt x="1793309" y="1066467"/>
                  <a:pt x="1803900" y="1069998"/>
                  <a:pt x="1810960" y="1077058"/>
                </a:cubicBezTo>
                <a:lnTo>
                  <a:pt x="1832141" y="1087648"/>
                </a:lnTo>
                <a:cubicBezTo>
                  <a:pt x="1825080" y="1066467"/>
                  <a:pt x="1814491" y="1055877"/>
                  <a:pt x="1800370" y="1055877"/>
                </a:cubicBezTo>
                <a:cubicBezTo>
                  <a:pt x="1786249" y="1062937"/>
                  <a:pt x="1779189" y="1062937"/>
                  <a:pt x="1779189" y="1055877"/>
                </a:cubicBezTo>
                <a:cubicBezTo>
                  <a:pt x="1779189" y="1055877"/>
                  <a:pt x="1777423" y="1055877"/>
                  <a:pt x="1773893" y="1055877"/>
                </a:cubicBezTo>
                <a:cubicBezTo>
                  <a:pt x="1770364" y="1055877"/>
                  <a:pt x="1765068" y="1055877"/>
                  <a:pt x="1758008" y="1055877"/>
                </a:cubicBezTo>
                <a:close/>
                <a:moveTo>
                  <a:pt x="7495894" y="1053759"/>
                </a:moveTo>
                <a:lnTo>
                  <a:pt x="7508601" y="1055877"/>
                </a:lnTo>
                <a:lnTo>
                  <a:pt x="7498011" y="1055877"/>
                </a:lnTo>
                <a:close/>
                <a:moveTo>
                  <a:pt x="7487420" y="1045287"/>
                </a:moveTo>
                <a:lnTo>
                  <a:pt x="7495894" y="1053759"/>
                </a:lnTo>
                <a:lnTo>
                  <a:pt x="7492716" y="1053230"/>
                </a:lnTo>
                <a:cubicBezTo>
                  <a:pt x="7489186" y="1051465"/>
                  <a:pt x="7487420" y="1048817"/>
                  <a:pt x="7487420" y="1045287"/>
                </a:cubicBezTo>
                <a:close/>
                <a:moveTo>
                  <a:pt x="7445059" y="1045287"/>
                </a:moveTo>
                <a:cubicBezTo>
                  <a:pt x="7445059" y="1045287"/>
                  <a:pt x="7445059" y="1048817"/>
                  <a:pt x="7445059" y="1055877"/>
                </a:cubicBezTo>
                <a:cubicBezTo>
                  <a:pt x="7452120" y="1055877"/>
                  <a:pt x="7455649" y="1055877"/>
                  <a:pt x="7455649" y="1055877"/>
                </a:cubicBezTo>
                <a:lnTo>
                  <a:pt x="7466240" y="1055877"/>
                </a:lnTo>
                <a:cubicBezTo>
                  <a:pt x="7466240" y="1048817"/>
                  <a:pt x="7464474" y="1045287"/>
                  <a:pt x="7460944" y="1045287"/>
                </a:cubicBezTo>
                <a:cubicBezTo>
                  <a:pt x="7457415" y="1045287"/>
                  <a:pt x="7453884" y="1045287"/>
                  <a:pt x="7450355" y="1045287"/>
                </a:cubicBezTo>
                <a:cubicBezTo>
                  <a:pt x="7446824" y="1045287"/>
                  <a:pt x="7445059" y="1045287"/>
                  <a:pt x="7445059" y="1045287"/>
                </a:cubicBezTo>
                <a:close/>
                <a:moveTo>
                  <a:pt x="6227161" y="1045287"/>
                </a:moveTo>
                <a:cubicBezTo>
                  <a:pt x="6220101" y="1045287"/>
                  <a:pt x="6216572" y="1048817"/>
                  <a:pt x="6216572" y="1055877"/>
                </a:cubicBezTo>
                <a:cubicBezTo>
                  <a:pt x="6216572" y="1055877"/>
                  <a:pt x="6220101" y="1055877"/>
                  <a:pt x="6227161" y="1055877"/>
                </a:cubicBezTo>
                <a:close/>
                <a:moveTo>
                  <a:pt x="8790041" y="1034696"/>
                </a:moveTo>
                <a:lnTo>
                  <a:pt x="8811222" y="1045287"/>
                </a:lnTo>
                <a:lnTo>
                  <a:pt x="8800632" y="1045287"/>
                </a:lnTo>
                <a:cubicBezTo>
                  <a:pt x="8793570" y="1038227"/>
                  <a:pt x="8790041" y="1034696"/>
                  <a:pt x="8790041" y="1034696"/>
                </a:cubicBezTo>
                <a:close/>
                <a:moveTo>
                  <a:pt x="8249931" y="1034696"/>
                </a:moveTo>
                <a:cubicBezTo>
                  <a:pt x="8256991" y="1034696"/>
                  <a:pt x="8260521" y="1038227"/>
                  <a:pt x="8260521" y="1045287"/>
                </a:cubicBezTo>
                <a:lnTo>
                  <a:pt x="8249931" y="1045287"/>
                </a:lnTo>
                <a:cubicBezTo>
                  <a:pt x="8242869" y="1038227"/>
                  <a:pt x="8242869" y="1034696"/>
                  <a:pt x="8249931" y="1034696"/>
                </a:cubicBezTo>
                <a:close/>
                <a:moveTo>
                  <a:pt x="2181625" y="1034696"/>
                </a:moveTo>
                <a:cubicBezTo>
                  <a:pt x="2188685" y="1034696"/>
                  <a:pt x="2192215" y="1036461"/>
                  <a:pt x="2192215" y="1039992"/>
                </a:cubicBezTo>
                <a:cubicBezTo>
                  <a:pt x="2192215" y="1043522"/>
                  <a:pt x="2188685" y="1045287"/>
                  <a:pt x="2181625" y="1045287"/>
                </a:cubicBezTo>
                <a:lnTo>
                  <a:pt x="2192215" y="1066467"/>
                </a:lnTo>
                <a:lnTo>
                  <a:pt x="2213396" y="1077058"/>
                </a:lnTo>
                <a:cubicBezTo>
                  <a:pt x="2213396" y="1084118"/>
                  <a:pt x="2216926" y="1089413"/>
                  <a:pt x="2223986" y="1092944"/>
                </a:cubicBezTo>
                <a:cubicBezTo>
                  <a:pt x="2231046" y="1096474"/>
                  <a:pt x="2241637" y="1098239"/>
                  <a:pt x="2255757" y="1098239"/>
                </a:cubicBezTo>
                <a:cubicBezTo>
                  <a:pt x="2262817" y="1098239"/>
                  <a:pt x="2268114" y="1100004"/>
                  <a:pt x="2271642" y="1103533"/>
                </a:cubicBezTo>
                <a:cubicBezTo>
                  <a:pt x="2275172" y="1107064"/>
                  <a:pt x="2280468" y="1108829"/>
                  <a:pt x="2287529" y="1108829"/>
                </a:cubicBezTo>
                <a:lnTo>
                  <a:pt x="2298119" y="1108829"/>
                </a:lnTo>
                <a:cubicBezTo>
                  <a:pt x="2305179" y="1101769"/>
                  <a:pt x="2310474" y="1100004"/>
                  <a:pt x="2314005" y="1103533"/>
                </a:cubicBezTo>
                <a:cubicBezTo>
                  <a:pt x="2317535" y="1107064"/>
                  <a:pt x="2324594" y="1108829"/>
                  <a:pt x="2335186" y="1108829"/>
                </a:cubicBezTo>
                <a:cubicBezTo>
                  <a:pt x="2345776" y="1108829"/>
                  <a:pt x="2351071" y="1108829"/>
                  <a:pt x="2351071" y="1108829"/>
                </a:cubicBezTo>
                <a:lnTo>
                  <a:pt x="2340481" y="1119419"/>
                </a:lnTo>
                <a:lnTo>
                  <a:pt x="2329890" y="1130010"/>
                </a:lnTo>
                <a:cubicBezTo>
                  <a:pt x="2336950" y="1130010"/>
                  <a:pt x="2340481" y="1133541"/>
                  <a:pt x="2340481" y="1140600"/>
                </a:cubicBezTo>
                <a:cubicBezTo>
                  <a:pt x="2340481" y="1147660"/>
                  <a:pt x="2347541" y="1154721"/>
                  <a:pt x="2361662" y="1161781"/>
                </a:cubicBezTo>
                <a:cubicBezTo>
                  <a:pt x="2347541" y="1161781"/>
                  <a:pt x="2340481" y="1163546"/>
                  <a:pt x="2340481" y="1167077"/>
                </a:cubicBezTo>
                <a:cubicBezTo>
                  <a:pt x="2340481" y="1170606"/>
                  <a:pt x="2347541" y="1172371"/>
                  <a:pt x="2361662" y="1172371"/>
                </a:cubicBezTo>
                <a:cubicBezTo>
                  <a:pt x="2361662" y="1179431"/>
                  <a:pt x="2365192" y="1182962"/>
                  <a:pt x="2372252" y="1182962"/>
                </a:cubicBezTo>
                <a:cubicBezTo>
                  <a:pt x="2372252" y="1182962"/>
                  <a:pt x="2375782" y="1184727"/>
                  <a:pt x="2382842" y="1188258"/>
                </a:cubicBezTo>
                <a:cubicBezTo>
                  <a:pt x="2389902" y="1191787"/>
                  <a:pt x="2400493" y="1193552"/>
                  <a:pt x="2414614" y="1193552"/>
                </a:cubicBezTo>
                <a:cubicBezTo>
                  <a:pt x="2421673" y="1193552"/>
                  <a:pt x="2428734" y="1195317"/>
                  <a:pt x="2435794" y="1198848"/>
                </a:cubicBezTo>
                <a:cubicBezTo>
                  <a:pt x="2442854" y="1202378"/>
                  <a:pt x="2449915" y="1204143"/>
                  <a:pt x="2456975" y="1204143"/>
                </a:cubicBezTo>
                <a:cubicBezTo>
                  <a:pt x="2464034" y="1225324"/>
                  <a:pt x="2474625" y="1228854"/>
                  <a:pt x="2488746" y="1214733"/>
                </a:cubicBezTo>
                <a:cubicBezTo>
                  <a:pt x="2495806" y="1214733"/>
                  <a:pt x="2501103" y="1216498"/>
                  <a:pt x="2504632" y="1220029"/>
                </a:cubicBezTo>
                <a:cubicBezTo>
                  <a:pt x="2508162" y="1223558"/>
                  <a:pt x="2513458" y="1221793"/>
                  <a:pt x="2520518" y="1214733"/>
                </a:cubicBezTo>
                <a:cubicBezTo>
                  <a:pt x="2527577" y="1214733"/>
                  <a:pt x="2532874" y="1216498"/>
                  <a:pt x="2536402" y="1220029"/>
                </a:cubicBezTo>
                <a:cubicBezTo>
                  <a:pt x="2539934" y="1223558"/>
                  <a:pt x="2541698" y="1225324"/>
                  <a:pt x="2541698" y="1225324"/>
                </a:cubicBezTo>
                <a:cubicBezTo>
                  <a:pt x="2555819" y="1232383"/>
                  <a:pt x="2566410" y="1235914"/>
                  <a:pt x="2573470" y="1235914"/>
                </a:cubicBezTo>
                <a:lnTo>
                  <a:pt x="2573470" y="1225324"/>
                </a:lnTo>
                <a:cubicBezTo>
                  <a:pt x="2566410" y="1225324"/>
                  <a:pt x="2548758" y="1220029"/>
                  <a:pt x="2520518" y="1209437"/>
                </a:cubicBezTo>
                <a:cubicBezTo>
                  <a:pt x="2492277" y="1198848"/>
                  <a:pt x="2474625" y="1190022"/>
                  <a:pt x="2467566" y="1182962"/>
                </a:cubicBezTo>
                <a:lnTo>
                  <a:pt x="2456975" y="1182962"/>
                </a:lnTo>
                <a:cubicBezTo>
                  <a:pt x="2456975" y="1190022"/>
                  <a:pt x="2446385" y="1190022"/>
                  <a:pt x="2425203" y="1182962"/>
                </a:cubicBezTo>
                <a:cubicBezTo>
                  <a:pt x="2425203" y="1182962"/>
                  <a:pt x="2421673" y="1181197"/>
                  <a:pt x="2414614" y="1177666"/>
                </a:cubicBezTo>
                <a:cubicBezTo>
                  <a:pt x="2407554" y="1174137"/>
                  <a:pt x="2404023" y="1172371"/>
                  <a:pt x="2404023" y="1172371"/>
                </a:cubicBezTo>
                <a:cubicBezTo>
                  <a:pt x="2404023" y="1172371"/>
                  <a:pt x="2400493" y="1170606"/>
                  <a:pt x="2393433" y="1167077"/>
                </a:cubicBezTo>
                <a:cubicBezTo>
                  <a:pt x="2386373" y="1163546"/>
                  <a:pt x="2382842" y="1158250"/>
                  <a:pt x="2382842" y="1151191"/>
                </a:cubicBezTo>
                <a:lnTo>
                  <a:pt x="2382842" y="1140600"/>
                </a:lnTo>
                <a:cubicBezTo>
                  <a:pt x="2396963" y="1140600"/>
                  <a:pt x="2411084" y="1144131"/>
                  <a:pt x="2425203" y="1151191"/>
                </a:cubicBezTo>
                <a:cubicBezTo>
                  <a:pt x="2460505" y="1158250"/>
                  <a:pt x="2488746" y="1168841"/>
                  <a:pt x="2509927" y="1182962"/>
                </a:cubicBezTo>
                <a:cubicBezTo>
                  <a:pt x="2516988" y="1190022"/>
                  <a:pt x="2525813" y="1193552"/>
                  <a:pt x="2536402" y="1193552"/>
                </a:cubicBezTo>
                <a:cubicBezTo>
                  <a:pt x="2546995" y="1193552"/>
                  <a:pt x="2555819" y="1193552"/>
                  <a:pt x="2562879" y="1193552"/>
                </a:cubicBezTo>
                <a:lnTo>
                  <a:pt x="2573470" y="1193552"/>
                </a:lnTo>
                <a:cubicBezTo>
                  <a:pt x="2573470" y="1186493"/>
                  <a:pt x="2569938" y="1182962"/>
                  <a:pt x="2562879" y="1182962"/>
                </a:cubicBezTo>
                <a:cubicBezTo>
                  <a:pt x="2555819" y="1182962"/>
                  <a:pt x="2538168" y="1179431"/>
                  <a:pt x="2509927" y="1172371"/>
                </a:cubicBezTo>
                <a:lnTo>
                  <a:pt x="2478156" y="1151191"/>
                </a:lnTo>
                <a:cubicBezTo>
                  <a:pt x="2478156" y="1144131"/>
                  <a:pt x="2479922" y="1140600"/>
                  <a:pt x="2483450" y="1140600"/>
                </a:cubicBezTo>
                <a:cubicBezTo>
                  <a:pt x="2486982" y="1140600"/>
                  <a:pt x="2488746" y="1144131"/>
                  <a:pt x="2488746" y="1151191"/>
                </a:cubicBezTo>
                <a:lnTo>
                  <a:pt x="2499337" y="1151191"/>
                </a:lnTo>
                <a:lnTo>
                  <a:pt x="2520518" y="1151191"/>
                </a:lnTo>
                <a:cubicBezTo>
                  <a:pt x="2527577" y="1158250"/>
                  <a:pt x="2532874" y="1158250"/>
                  <a:pt x="2536402" y="1151191"/>
                </a:cubicBezTo>
                <a:cubicBezTo>
                  <a:pt x="2539934" y="1144131"/>
                  <a:pt x="2545229" y="1144131"/>
                  <a:pt x="2552289" y="1151191"/>
                </a:cubicBezTo>
                <a:lnTo>
                  <a:pt x="2562879" y="1161781"/>
                </a:lnTo>
                <a:lnTo>
                  <a:pt x="2552289" y="1161781"/>
                </a:lnTo>
                <a:lnTo>
                  <a:pt x="2541698" y="1161781"/>
                </a:lnTo>
                <a:cubicBezTo>
                  <a:pt x="2541698" y="1161781"/>
                  <a:pt x="2545229" y="1163546"/>
                  <a:pt x="2552289" y="1167077"/>
                </a:cubicBezTo>
                <a:cubicBezTo>
                  <a:pt x="2559349" y="1170606"/>
                  <a:pt x="2566410" y="1172371"/>
                  <a:pt x="2573470" y="1172371"/>
                </a:cubicBezTo>
                <a:lnTo>
                  <a:pt x="2594650" y="1172371"/>
                </a:lnTo>
                <a:lnTo>
                  <a:pt x="2615831" y="1182962"/>
                </a:lnTo>
                <a:cubicBezTo>
                  <a:pt x="2622892" y="1182962"/>
                  <a:pt x="2629952" y="1184727"/>
                  <a:pt x="2637012" y="1188258"/>
                </a:cubicBezTo>
                <a:cubicBezTo>
                  <a:pt x="2644072" y="1191787"/>
                  <a:pt x="2647602" y="1193552"/>
                  <a:pt x="2647602" y="1193552"/>
                </a:cubicBezTo>
                <a:cubicBezTo>
                  <a:pt x="2647602" y="1193552"/>
                  <a:pt x="2652899" y="1197083"/>
                  <a:pt x="2663488" y="1204143"/>
                </a:cubicBezTo>
                <a:cubicBezTo>
                  <a:pt x="2674080" y="1211202"/>
                  <a:pt x="2681138" y="1212968"/>
                  <a:pt x="2684669" y="1209437"/>
                </a:cubicBezTo>
                <a:cubicBezTo>
                  <a:pt x="2688200" y="1205908"/>
                  <a:pt x="2691729" y="1205908"/>
                  <a:pt x="2695259" y="1209437"/>
                </a:cubicBezTo>
                <a:cubicBezTo>
                  <a:pt x="2698790" y="1212968"/>
                  <a:pt x="2704085" y="1216498"/>
                  <a:pt x="2711145" y="1220029"/>
                </a:cubicBezTo>
                <a:cubicBezTo>
                  <a:pt x="2718205" y="1223558"/>
                  <a:pt x="2719971" y="1221793"/>
                  <a:pt x="2716440" y="1214733"/>
                </a:cubicBezTo>
                <a:cubicBezTo>
                  <a:pt x="2712911" y="1207673"/>
                  <a:pt x="2718205" y="1204143"/>
                  <a:pt x="2732326" y="1204143"/>
                </a:cubicBezTo>
                <a:cubicBezTo>
                  <a:pt x="2746447" y="1204143"/>
                  <a:pt x="2753506" y="1204143"/>
                  <a:pt x="2753506" y="1204143"/>
                </a:cubicBezTo>
                <a:lnTo>
                  <a:pt x="2679374" y="1182962"/>
                </a:lnTo>
                <a:cubicBezTo>
                  <a:pt x="2672313" y="1175902"/>
                  <a:pt x="2667019" y="1172371"/>
                  <a:pt x="2663488" y="1172371"/>
                </a:cubicBezTo>
                <a:cubicBezTo>
                  <a:pt x="2659957" y="1172371"/>
                  <a:pt x="2658193" y="1172371"/>
                  <a:pt x="2658193" y="1172371"/>
                </a:cubicBezTo>
                <a:cubicBezTo>
                  <a:pt x="2658193" y="1172371"/>
                  <a:pt x="2647602" y="1172371"/>
                  <a:pt x="2626422" y="1172371"/>
                </a:cubicBezTo>
                <a:lnTo>
                  <a:pt x="2594650" y="1161781"/>
                </a:lnTo>
                <a:lnTo>
                  <a:pt x="2573470" y="1151191"/>
                </a:lnTo>
                <a:lnTo>
                  <a:pt x="2562879" y="1140600"/>
                </a:lnTo>
                <a:cubicBezTo>
                  <a:pt x="2562879" y="1140600"/>
                  <a:pt x="2554053" y="1137070"/>
                  <a:pt x="2536402" y="1130010"/>
                </a:cubicBezTo>
                <a:cubicBezTo>
                  <a:pt x="2518752" y="1122950"/>
                  <a:pt x="2502867" y="1119419"/>
                  <a:pt x="2488746" y="1119419"/>
                </a:cubicBezTo>
                <a:cubicBezTo>
                  <a:pt x="2481686" y="1119419"/>
                  <a:pt x="2478156" y="1119419"/>
                  <a:pt x="2478156" y="1119419"/>
                </a:cubicBezTo>
                <a:lnTo>
                  <a:pt x="2467566" y="1098239"/>
                </a:lnTo>
                <a:cubicBezTo>
                  <a:pt x="2460505" y="1098239"/>
                  <a:pt x="2455210" y="1096474"/>
                  <a:pt x="2451680" y="1092944"/>
                </a:cubicBezTo>
                <a:cubicBezTo>
                  <a:pt x="2448151" y="1089413"/>
                  <a:pt x="2441090" y="1087648"/>
                  <a:pt x="2430498" y="1087648"/>
                </a:cubicBezTo>
                <a:cubicBezTo>
                  <a:pt x="2419909" y="1087648"/>
                  <a:pt x="2412848" y="1087648"/>
                  <a:pt x="2409317" y="1087648"/>
                </a:cubicBezTo>
                <a:cubicBezTo>
                  <a:pt x="2405788" y="1087648"/>
                  <a:pt x="2400493" y="1087648"/>
                  <a:pt x="2393433" y="1087648"/>
                </a:cubicBezTo>
                <a:cubicBezTo>
                  <a:pt x="2372252" y="1073527"/>
                  <a:pt x="2351071" y="1069998"/>
                  <a:pt x="2329890" y="1077058"/>
                </a:cubicBezTo>
                <a:cubicBezTo>
                  <a:pt x="2322830" y="1077058"/>
                  <a:pt x="2317535" y="1073527"/>
                  <a:pt x="2314005" y="1066467"/>
                </a:cubicBezTo>
                <a:cubicBezTo>
                  <a:pt x="2310474" y="1059408"/>
                  <a:pt x="2305179" y="1057642"/>
                  <a:pt x="2298119" y="1061173"/>
                </a:cubicBezTo>
                <a:cubicBezTo>
                  <a:pt x="2291059" y="1064702"/>
                  <a:pt x="2283998" y="1062937"/>
                  <a:pt x="2276938" y="1055877"/>
                </a:cubicBezTo>
                <a:cubicBezTo>
                  <a:pt x="2269878" y="1048817"/>
                  <a:pt x="2261053" y="1045287"/>
                  <a:pt x="2250461" y="1045287"/>
                </a:cubicBezTo>
                <a:cubicBezTo>
                  <a:pt x="2239871" y="1045287"/>
                  <a:pt x="2229282" y="1043522"/>
                  <a:pt x="2218690" y="1039992"/>
                </a:cubicBezTo>
                <a:cubicBezTo>
                  <a:pt x="2208101" y="1036461"/>
                  <a:pt x="2199275" y="1034696"/>
                  <a:pt x="2192215" y="1034696"/>
                </a:cubicBezTo>
                <a:close/>
                <a:moveTo>
                  <a:pt x="667195" y="1034696"/>
                </a:moveTo>
                <a:cubicBezTo>
                  <a:pt x="667195" y="1034696"/>
                  <a:pt x="672491" y="1038227"/>
                  <a:pt x="683080" y="1045287"/>
                </a:cubicBezTo>
                <a:cubicBezTo>
                  <a:pt x="693672" y="1052346"/>
                  <a:pt x="702497" y="1059408"/>
                  <a:pt x="709557" y="1066467"/>
                </a:cubicBezTo>
                <a:lnTo>
                  <a:pt x="730738" y="1077058"/>
                </a:lnTo>
                <a:cubicBezTo>
                  <a:pt x="716617" y="1077058"/>
                  <a:pt x="709557" y="1077058"/>
                  <a:pt x="709557" y="1077058"/>
                </a:cubicBezTo>
                <a:close/>
                <a:moveTo>
                  <a:pt x="8768861" y="1024106"/>
                </a:moveTo>
                <a:cubicBezTo>
                  <a:pt x="8775920" y="1024106"/>
                  <a:pt x="8779451" y="1027636"/>
                  <a:pt x="8779451" y="1034696"/>
                </a:cubicBezTo>
                <a:cubicBezTo>
                  <a:pt x="8772391" y="1034696"/>
                  <a:pt x="8765332" y="1034696"/>
                  <a:pt x="8758270" y="1034696"/>
                </a:cubicBezTo>
                <a:close/>
                <a:moveTo>
                  <a:pt x="8218160" y="1024106"/>
                </a:moveTo>
                <a:lnTo>
                  <a:pt x="8228750" y="1034696"/>
                </a:lnTo>
                <a:lnTo>
                  <a:pt x="8218160" y="1034696"/>
                </a:lnTo>
                <a:cubicBezTo>
                  <a:pt x="8218160" y="1027636"/>
                  <a:pt x="8218160" y="1024106"/>
                  <a:pt x="8218160" y="1024106"/>
                </a:cubicBezTo>
                <a:close/>
                <a:moveTo>
                  <a:pt x="8133435" y="1024106"/>
                </a:moveTo>
                <a:cubicBezTo>
                  <a:pt x="8133435" y="1031166"/>
                  <a:pt x="8136965" y="1034696"/>
                  <a:pt x="8144027" y="1034696"/>
                </a:cubicBezTo>
                <a:lnTo>
                  <a:pt x="8154617" y="1024106"/>
                </a:lnTo>
                <a:close/>
                <a:moveTo>
                  <a:pt x="7445059" y="1024106"/>
                </a:moveTo>
                <a:cubicBezTo>
                  <a:pt x="7445059" y="1024106"/>
                  <a:pt x="7446824" y="1025871"/>
                  <a:pt x="7450355" y="1029400"/>
                </a:cubicBezTo>
                <a:cubicBezTo>
                  <a:pt x="7453884" y="1032931"/>
                  <a:pt x="7459178" y="1034696"/>
                  <a:pt x="7466240" y="1034696"/>
                </a:cubicBezTo>
                <a:cubicBezTo>
                  <a:pt x="7473300" y="1041756"/>
                  <a:pt x="7478596" y="1048817"/>
                  <a:pt x="7482126" y="1055877"/>
                </a:cubicBezTo>
                <a:cubicBezTo>
                  <a:pt x="7485655" y="1062937"/>
                  <a:pt x="7490951" y="1066467"/>
                  <a:pt x="7498011" y="1066467"/>
                </a:cubicBezTo>
                <a:cubicBezTo>
                  <a:pt x="7505072" y="1066467"/>
                  <a:pt x="7510367" y="1066467"/>
                  <a:pt x="7513896" y="1066467"/>
                </a:cubicBezTo>
                <a:cubicBezTo>
                  <a:pt x="7517426" y="1066467"/>
                  <a:pt x="7519192" y="1069998"/>
                  <a:pt x="7519192" y="1077058"/>
                </a:cubicBezTo>
                <a:lnTo>
                  <a:pt x="7529782" y="1077058"/>
                </a:lnTo>
                <a:lnTo>
                  <a:pt x="7508601" y="1055877"/>
                </a:lnTo>
                <a:lnTo>
                  <a:pt x="7519192" y="1055877"/>
                </a:lnTo>
                <a:lnTo>
                  <a:pt x="7572144" y="1066467"/>
                </a:lnTo>
                <a:cubicBezTo>
                  <a:pt x="7593326" y="1073527"/>
                  <a:pt x="7614505" y="1080588"/>
                  <a:pt x="7635686" y="1087648"/>
                </a:cubicBezTo>
                <a:cubicBezTo>
                  <a:pt x="7678048" y="1101769"/>
                  <a:pt x="7706290" y="1108829"/>
                  <a:pt x="7720409" y="1108829"/>
                </a:cubicBezTo>
                <a:cubicBezTo>
                  <a:pt x="7727471" y="1108829"/>
                  <a:pt x="7731000" y="1110594"/>
                  <a:pt x="7731000" y="1114125"/>
                </a:cubicBezTo>
                <a:cubicBezTo>
                  <a:pt x="7731000" y="1117654"/>
                  <a:pt x="7739826" y="1121184"/>
                  <a:pt x="7757476" y="1124714"/>
                </a:cubicBezTo>
                <a:cubicBezTo>
                  <a:pt x="7775128" y="1128245"/>
                  <a:pt x="7789248" y="1131775"/>
                  <a:pt x="7799838" y="1135306"/>
                </a:cubicBezTo>
                <a:cubicBezTo>
                  <a:pt x="7810428" y="1138835"/>
                  <a:pt x="7821019" y="1138835"/>
                  <a:pt x="7831609" y="1135306"/>
                </a:cubicBezTo>
                <a:cubicBezTo>
                  <a:pt x="7842200" y="1131775"/>
                  <a:pt x="7847494" y="1130010"/>
                  <a:pt x="7847494" y="1130010"/>
                </a:cubicBezTo>
                <a:cubicBezTo>
                  <a:pt x="7861615" y="1130010"/>
                  <a:pt x="7861615" y="1126479"/>
                  <a:pt x="7847494" y="1119419"/>
                </a:cubicBezTo>
                <a:cubicBezTo>
                  <a:pt x="7840434" y="1119419"/>
                  <a:pt x="7833375" y="1115889"/>
                  <a:pt x="7826313" y="1108829"/>
                </a:cubicBezTo>
                <a:cubicBezTo>
                  <a:pt x="7812194" y="1108829"/>
                  <a:pt x="7801604" y="1107064"/>
                  <a:pt x="7794542" y="1103533"/>
                </a:cubicBezTo>
                <a:cubicBezTo>
                  <a:pt x="7787482" y="1100004"/>
                  <a:pt x="7782186" y="1098239"/>
                  <a:pt x="7778656" y="1098239"/>
                </a:cubicBezTo>
                <a:cubicBezTo>
                  <a:pt x="7775128" y="1098239"/>
                  <a:pt x="7769832" y="1096474"/>
                  <a:pt x="7762772" y="1092944"/>
                </a:cubicBezTo>
                <a:cubicBezTo>
                  <a:pt x="7755711" y="1089413"/>
                  <a:pt x="7748652" y="1087648"/>
                  <a:pt x="7741590" y="1087648"/>
                </a:cubicBezTo>
                <a:cubicBezTo>
                  <a:pt x="7699230" y="1087648"/>
                  <a:pt x="7678048" y="1084118"/>
                  <a:pt x="7678048" y="1077058"/>
                </a:cubicBezTo>
                <a:lnTo>
                  <a:pt x="7678048" y="1066467"/>
                </a:lnTo>
                <a:cubicBezTo>
                  <a:pt x="7678048" y="1066467"/>
                  <a:pt x="7674519" y="1066467"/>
                  <a:pt x="7667457" y="1066467"/>
                </a:cubicBezTo>
                <a:lnTo>
                  <a:pt x="7646278" y="1066467"/>
                </a:lnTo>
                <a:cubicBezTo>
                  <a:pt x="7639216" y="1066467"/>
                  <a:pt x="7632156" y="1064702"/>
                  <a:pt x="7625096" y="1061173"/>
                </a:cubicBezTo>
                <a:cubicBezTo>
                  <a:pt x="7618034" y="1057642"/>
                  <a:pt x="7612740" y="1055877"/>
                  <a:pt x="7609211" y="1055877"/>
                </a:cubicBezTo>
                <a:cubicBezTo>
                  <a:pt x="7605682" y="1055877"/>
                  <a:pt x="7602149" y="1055877"/>
                  <a:pt x="7598620" y="1055877"/>
                </a:cubicBezTo>
                <a:cubicBezTo>
                  <a:pt x="7595090" y="1055877"/>
                  <a:pt x="7593326" y="1055877"/>
                  <a:pt x="7593326" y="1055877"/>
                </a:cubicBezTo>
                <a:lnTo>
                  <a:pt x="7561553" y="1045287"/>
                </a:lnTo>
                <a:lnTo>
                  <a:pt x="7519192" y="1034696"/>
                </a:lnTo>
                <a:lnTo>
                  <a:pt x="7487420" y="1024106"/>
                </a:lnTo>
                <a:cubicBezTo>
                  <a:pt x="7487420" y="1031166"/>
                  <a:pt x="7480360" y="1031166"/>
                  <a:pt x="7466240" y="1024106"/>
                </a:cubicBezTo>
                <a:close/>
                <a:moveTo>
                  <a:pt x="7032033" y="1024106"/>
                </a:moveTo>
                <a:lnTo>
                  <a:pt x="7084985" y="1045287"/>
                </a:lnTo>
                <a:cubicBezTo>
                  <a:pt x="7084985" y="1038227"/>
                  <a:pt x="7077924" y="1032931"/>
                  <a:pt x="7063804" y="1029400"/>
                </a:cubicBezTo>
                <a:cubicBezTo>
                  <a:pt x="7049684" y="1025871"/>
                  <a:pt x="7039093" y="1024106"/>
                  <a:pt x="7032033" y="1024106"/>
                </a:cubicBezTo>
                <a:close/>
                <a:moveTo>
                  <a:pt x="2891182" y="1024106"/>
                </a:moveTo>
                <a:lnTo>
                  <a:pt x="2901772" y="1034696"/>
                </a:lnTo>
                <a:lnTo>
                  <a:pt x="2901772" y="1024106"/>
                </a:lnTo>
                <a:cubicBezTo>
                  <a:pt x="2901772" y="1024106"/>
                  <a:pt x="2898242" y="1024106"/>
                  <a:pt x="2891182" y="1024106"/>
                </a:cubicBezTo>
                <a:close/>
                <a:moveTo>
                  <a:pt x="1503839" y="1024106"/>
                </a:moveTo>
                <a:lnTo>
                  <a:pt x="1514429" y="1032049"/>
                </a:lnTo>
                <a:cubicBezTo>
                  <a:pt x="1517959" y="1033814"/>
                  <a:pt x="1521489" y="1034696"/>
                  <a:pt x="1525019" y="1034696"/>
                </a:cubicBezTo>
                <a:close/>
                <a:moveTo>
                  <a:pt x="783690" y="1024106"/>
                </a:moveTo>
                <a:lnTo>
                  <a:pt x="804871" y="1024106"/>
                </a:lnTo>
                <a:cubicBezTo>
                  <a:pt x="811932" y="1031166"/>
                  <a:pt x="818991" y="1034696"/>
                  <a:pt x="826051" y="1034696"/>
                </a:cubicBezTo>
                <a:lnTo>
                  <a:pt x="826051" y="1045287"/>
                </a:lnTo>
                <a:cubicBezTo>
                  <a:pt x="811932" y="1038227"/>
                  <a:pt x="803105" y="1034696"/>
                  <a:pt x="799576" y="1034696"/>
                </a:cubicBezTo>
                <a:cubicBezTo>
                  <a:pt x="796047" y="1034696"/>
                  <a:pt x="790751" y="1031166"/>
                  <a:pt x="783690" y="1024106"/>
                </a:cubicBezTo>
                <a:close/>
                <a:moveTo>
                  <a:pt x="8737089" y="1013515"/>
                </a:moveTo>
                <a:lnTo>
                  <a:pt x="8747679" y="1024106"/>
                </a:lnTo>
                <a:lnTo>
                  <a:pt x="8737089" y="1024106"/>
                </a:lnTo>
                <a:close/>
                <a:moveTo>
                  <a:pt x="8112254" y="1013515"/>
                </a:moveTo>
                <a:lnTo>
                  <a:pt x="8112254" y="1024106"/>
                </a:lnTo>
                <a:lnTo>
                  <a:pt x="8122846" y="1024106"/>
                </a:lnTo>
                <a:cubicBezTo>
                  <a:pt x="8122846" y="1024106"/>
                  <a:pt x="8119316" y="1020575"/>
                  <a:pt x="8112254" y="1013515"/>
                </a:cubicBezTo>
                <a:close/>
                <a:moveTo>
                  <a:pt x="8091075" y="1013515"/>
                </a:moveTo>
                <a:cubicBezTo>
                  <a:pt x="8091075" y="1020575"/>
                  <a:pt x="8092839" y="1024106"/>
                  <a:pt x="8096369" y="1024106"/>
                </a:cubicBezTo>
                <a:cubicBezTo>
                  <a:pt x="8099898" y="1024106"/>
                  <a:pt x="8101664" y="1022341"/>
                  <a:pt x="8101664" y="1018810"/>
                </a:cubicBezTo>
                <a:cubicBezTo>
                  <a:pt x="8101664" y="1015279"/>
                  <a:pt x="8098135" y="1013515"/>
                  <a:pt x="8091075" y="1013515"/>
                </a:cubicBezTo>
                <a:close/>
                <a:moveTo>
                  <a:pt x="7783952" y="1013515"/>
                </a:moveTo>
                <a:lnTo>
                  <a:pt x="7794542" y="1024106"/>
                </a:lnTo>
                <a:lnTo>
                  <a:pt x="7826313" y="1034696"/>
                </a:lnTo>
                <a:lnTo>
                  <a:pt x="7836904" y="1034696"/>
                </a:lnTo>
                <a:cubicBezTo>
                  <a:pt x="7836904" y="1027636"/>
                  <a:pt x="7829844" y="1022341"/>
                  <a:pt x="7815724" y="1018810"/>
                </a:cubicBezTo>
                <a:cubicBezTo>
                  <a:pt x="7801604" y="1015279"/>
                  <a:pt x="7791012" y="1013515"/>
                  <a:pt x="7783952" y="1013515"/>
                </a:cubicBezTo>
                <a:close/>
                <a:moveTo>
                  <a:pt x="2340481" y="1013515"/>
                </a:moveTo>
                <a:cubicBezTo>
                  <a:pt x="2340481" y="1013515"/>
                  <a:pt x="2351071" y="1017046"/>
                  <a:pt x="2372252" y="1024106"/>
                </a:cubicBezTo>
                <a:cubicBezTo>
                  <a:pt x="2393433" y="1031166"/>
                  <a:pt x="2411084" y="1038227"/>
                  <a:pt x="2425203" y="1045287"/>
                </a:cubicBezTo>
                <a:lnTo>
                  <a:pt x="2446385" y="1055877"/>
                </a:lnTo>
                <a:cubicBezTo>
                  <a:pt x="2460505" y="1055877"/>
                  <a:pt x="2467566" y="1057642"/>
                  <a:pt x="2467566" y="1061173"/>
                </a:cubicBezTo>
                <a:cubicBezTo>
                  <a:pt x="2467566" y="1064702"/>
                  <a:pt x="2474625" y="1066467"/>
                  <a:pt x="2488746" y="1066467"/>
                </a:cubicBezTo>
                <a:lnTo>
                  <a:pt x="2499337" y="1066467"/>
                </a:lnTo>
                <a:cubicBezTo>
                  <a:pt x="2499337" y="1073527"/>
                  <a:pt x="2506397" y="1077058"/>
                  <a:pt x="2520518" y="1077058"/>
                </a:cubicBezTo>
                <a:cubicBezTo>
                  <a:pt x="2534638" y="1077058"/>
                  <a:pt x="2552289" y="1080588"/>
                  <a:pt x="2573470" y="1087648"/>
                </a:cubicBezTo>
                <a:lnTo>
                  <a:pt x="2594650" y="1087648"/>
                </a:lnTo>
                <a:cubicBezTo>
                  <a:pt x="2587591" y="1080588"/>
                  <a:pt x="2575234" y="1075293"/>
                  <a:pt x="2557584" y="1071762"/>
                </a:cubicBezTo>
                <a:cubicBezTo>
                  <a:pt x="2539934" y="1068232"/>
                  <a:pt x="2524048" y="1062937"/>
                  <a:pt x="2509927" y="1055877"/>
                </a:cubicBezTo>
                <a:cubicBezTo>
                  <a:pt x="2481686" y="1048817"/>
                  <a:pt x="2464034" y="1045287"/>
                  <a:pt x="2456975" y="1045287"/>
                </a:cubicBezTo>
                <a:lnTo>
                  <a:pt x="2446385" y="1045287"/>
                </a:lnTo>
                <a:cubicBezTo>
                  <a:pt x="2453445" y="1045287"/>
                  <a:pt x="2453445" y="1041756"/>
                  <a:pt x="2446385" y="1034696"/>
                </a:cubicBezTo>
                <a:cubicBezTo>
                  <a:pt x="2432264" y="1034696"/>
                  <a:pt x="2411084" y="1031166"/>
                  <a:pt x="2382842" y="1024106"/>
                </a:cubicBezTo>
                <a:cubicBezTo>
                  <a:pt x="2354601" y="1017046"/>
                  <a:pt x="2340481" y="1013515"/>
                  <a:pt x="2340481" y="1013515"/>
                </a:cubicBezTo>
                <a:close/>
                <a:moveTo>
                  <a:pt x="8504100" y="1002925"/>
                </a:moveTo>
                <a:cubicBezTo>
                  <a:pt x="8511161" y="1002925"/>
                  <a:pt x="8514691" y="1002925"/>
                  <a:pt x="8514691" y="1002925"/>
                </a:cubicBezTo>
                <a:cubicBezTo>
                  <a:pt x="8514691" y="1002925"/>
                  <a:pt x="8514691" y="1006456"/>
                  <a:pt x="8514691" y="1013515"/>
                </a:cubicBezTo>
                <a:cubicBezTo>
                  <a:pt x="8514691" y="1013515"/>
                  <a:pt x="8511161" y="1013515"/>
                  <a:pt x="8504100" y="1013515"/>
                </a:cubicBezTo>
                <a:close/>
                <a:moveTo>
                  <a:pt x="7640982" y="1002925"/>
                </a:moveTo>
                <a:cubicBezTo>
                  <a:pt x="7637452" y="1002925"/>
                  <a:pt x="7635686" y="1004689"/>
                  <a:pt x="7635686" y="1008220"/>
                </a:cubicBezTo>
                <a:cubicBezTo>
                  <a:pt x="7635686" y="1011750"/>
                  <a:pt x="7646278" y="1017046"/>
                  <a:pt x="7667457" y="1024106"/>
                </a:cubicBezTo>
                <a:cubicBezTo>
                  <a:pt x="7688638" y="1031166"/>
                  <a:pt x="7702759" y="1034696"/>
                  <a:pt x="7709820" y="1034696"/>
                </a:cubicBezTo>
                <a:cubicBezTo>
                  <a:pt x="7716880" y="1034696"/>
                  <a:pt x="7722175" y="1034696"/>
                  <a:pt x="7725704" y="1034696"/>
                </a:cubicBezTo>
                <a:cubicBezTo>
                  <a:pt x="7729234" y="1034696"/>
                  <a:pt x="7731000" y="1038227"/>
                  <a:pt x="7731000" y="1045287"/>
                </a:cubicBezTo>
                <a:cubicBezTo>
                  <a:pt x="7738060" y="1045287"/>
                  <a:pt x="7757476" y="1050581"/>
                  <a:pt x="7789248" y="1061173"/>
                </a:cubicBezTo>
                <a:cubicBezTo>
                  <a:pt x="7805134" y="1066467"/>
                  <a:pt x="7817930" y="1070439"/>
                  <a:pt x="7827638" y="1073086"/>
                </a:cubicBezTo>
                <a:lnTo>
                  <a:pt x="7835275" y="1074613"/>
                </a:lnTo>
                <a:lnTo>
                  <a:pt x="7831609" y="1069115"/>
                </a:lnTo>
                <a:cubicBezTo>
                  <a:pt x="7831609" y="1067351"/>
                  <a:pt x="7833373" y="1066467"/>
                  <a:pt x="7836904" y="1066467"/>
                </a:cubicBezTo>
                <a:lnTo>
                  <a:pt x="7836904" y="1055877"/>
                </a:lnTo>
                <a:cubicBezTo>
                  <a:pt x="7829844" y="1055877"/>
                  <a:pt x="7826313" y="1055877"/>
                  <a:pt x="7826313" y="1055877"/>
                </a:cubicBezTo>
                <a:cubicBezTo>
                  <a:pt x="7819253" y="1055877"/>
                  <a:pt x="7808663" y="1054112"/>
                  <a:pt x="7794542" y="1050581"/>
                </a:cubicBezTo>
                <a:cubicBezTo>
                  <a:pt x="7780423" y="1047052"/>
                  <a:pt x="7766300" y="1043522"/>
                  <a:pt x="7752182" y="1039992"/>
                </a:cubicBezTo>
                <a:cubicBezTo>
                  <a:pt x="7738060" y="1036461"/>
                  <a:pt x="7727471" y="1031166"/>
                  <a:pt x="7720409" y="1024106"/>
                </a:cubicBezTo>
                <a:lnTo>
                  <a:pt x="7688638" y="1013515"/>
                </a:lnTo>
                <a:cubicBezTo>
                  <a:pt x="7667457" y="1006456"/>
                  <a:pt x="7655101" y="1002925"/>
                  <a:pt x="7651572" y="1002925"/>
                </a:cubicBezTo>
                <a:cubicBezTo>
                  <a:pt x="7648042" y="1002925"/>
                  <a:pt x="7644511" y="1002925"/>
                  <a:pt x="7640982" y="1002925"/>
                </a:cubicBezTo>
                <a:close/>
                <a:moveTo>
                  <a:pt x="6989670" y="1002925"/>
                </a:moveTo>
                <a:lnTo>
                  <a:pt x="6989670" y="1013515"/>
                </a:lnTo>
                <a:cubicBezTo>
                  <a:pt x="6989670" y="1013515"/>
                  <a:pt x="6993200" y="1013515"/>
                  <a:pt x="7000262" y="1013515"/>
                </a:cubicBezTo>
                <a:cubicBezTo>
                  <a:pt x="7000262" y="1006456"/>
                  <a:pt x="6998496" y="1002925"/>
                  <a:pt x="6994966" y="1002925"/>
                </a:cubicBezTo>
                <a:cubicBezTo>
                  <a:pt x="6991437" y="1002925"/>
                  <a:pt x="6989670" y="1002925"/>
                  <a:pt x="6989670" y="1002925"/>
                </a:cubicBezTo>
                <a:close/>
                <a:moveTo>
                  <a:pt x="730738" y="1002925"/>
                </a:moveTo>
                <a:lnTo>
                  <a:pt x="741329" y="1002925"/>
                </a:lnTo>
                <a:cubicBezTo>
                  <a:pt x="741329" y="1009985"/>
                  <a:pt x="737799" y="1013515"/>
                  <a:pt x="730738" y="1013515"/>
                </a:cubicBezTo>
                <a:close/>
                <a:moveTo>
                  <a:pt x="7308708" y="996306"/>
                </a:moveTo>
                <a:cubicBezTo>
                  <a:pt x="7307826" y="997188"/>
                  <a:pt x="7307384" y="999395"/>
                  <a:pt x="7307384" y="1002925"/>
                </a:cubicBezTo>
                <a:cubicBezTo>
                  <a:pt x="7314444" y="1002925"/>
                  <a:pt x="7317974" y="1002925"/>
                  <a:pt x="7317974" y="1002925"/>
                </a:cubicBezTo>
                <a:cubicBezTo>
                  <a:pt x="7317974" y="1002925"/>
                  <a:pt x="7316208" y="1001160"/>
                  <a:pt x="7312678" y="997629"/>
                </a:cubicBezTo>
                <a:cubicBezTo>
                  <a:pt x="7310914" y="995865"/>
                  <a:pt x="7309590" y="995423"/>
                  <a:pt x="7308708" y="996306"/>
                </a:cubicBezTo>
                <a:close/>
                <a:moveTo>
                  <a:pt x="5358748" y="992335"/>
                </a:moveTo>
                <a:cubicBezTo>
                  <a:pt x="5358748" y="992335"/>
                  <a:pt x="5358748" y="994100"/>
                  <a:pt x="5358748" y="997629"/>
                </a:cubicBezTo>
                <a:cubicBezTo>
                  <a:pt x="5358748" y="1001160"/>
                  <a:pt x="5362278" y="1002925"/>
                  <a:pt x="5369339" y="1002925"/>
                </a:cubicBezTo>
                <a:cubicBezTo>
                  <a:pt x="5376400" y="1002925"/>
                  <a:pt x="5379929" y="1002925"/>
                  <a:pt x="5379929" y="1002925"/>
                </a:cubicBezTo>
                <a:lnTo>
                  <a:pt x="5369339" y="992335"/>
                </a:lnTo>
                <a:cubicBezTo>
                  <a:pt x="5362278" y="992335"/>
                  <a:pt x="5358748" y="992335"/>
                  <a:pt x="5358748" y="992335"/>
                </a:cubicBezTo>
                <a:close/>
                <a:moveTo>
                  <a:pt x="1980407" y="992335"/>
                </a:moveTo>
                <a:cubicBezTo>
                  <a:pt x="1987466" y="992335"/>
                  <a:pt x="1998057" y="994100"/>
                  <a:pt x="2012178" y="997629"/>
                </a:cubicBezTo>
                <a:cubicBezTo>
                  <a:pt x="2026299" y="1001160"/>
                  <a:pt x="2035124" y="1004689"/>
                  <a:pt x="2038653" y="1008220"/>
                </a:cubicBezTo>
                <a:cubicBezTo>
                  <a:pt x="2042185" y="1011750"/>
                  <a:pt x="2047480" y="1013515"/>
                  <a:pt x="2054540" y="1013515"/>
                </a:cubicBezTo>
                <a:cubicBezTo>
                  <a:pt x="2061600" y="1013515"/>
                  <a:pt x="2065130" y="1017046"/>
                  <a:pt x="2065130" y="1024106"/>
                </a:cubicBezTo>
                <a:lnTo>
                  <a:pt x="2012178" y="1013515"/>
                </a:lnTo>
                <a:lnTo>
                  <a:pt x="2022769" y="1034696"/>
                </a:lnTo>
                <a:lnTo>
                  <a:pt x="2022769" y="1045287"/>
                </a:lnTo>
                <a:lnTo>
                  <a:pt x="2012178" y="1034696"/>
                </a:lnTo>
                <a:cubicBezTo>
                  <a:pt x="2005118" y="1027636"/>
                  <a:pt x="1998057" y="1024106"/>
                  <a:pt x="1990997" y="1024106"/>
                </a:cubicBezTo>
                <a:lnTo>
                  <a:pt x="1969816" y="1013515"/>
                </a:lnTo>
                <a:lnTo>
                  <a:pt x="1959226" y="1013515"/>
                </a:lnTo>
                <a:cubicBezTo>
                  <a:pt x="1952166" y="1013515"/>
                  <a:pt x="1948635" y="1009985"/>
                  <a:pt x="1948635" y="1002925"/>
                </a:cubicBezTo>
                <a:cubicBezTo>
                  <a:pt x="1948635" y="995865"/>
                  <a:pt x="1959226" y="992335"/>
                  <a:pt x="1980407" y="992335"/>
                </a:cubicBezTo>
                <a:close/>
                <a:moveTo>
                  <a:pt x="1577971" y="992335"/>
                </a:moveTo>
                <a:lnTo>
                  <a:pt x="1583266" y="992335"/>
                </a:lnTo>
                <a:cubicBezTo>
                  <a:pt x="1586796" y="992335"/>
                  <a:pt x="1588562" y="995865"/>
                  <a:pt x="1588562" y="1002925"/>
                </a:cubicBezTo>
                <a:close/>
                <a:moveTo>
                  <a:pt x="1270849" y="992335"/>
                </a:moveTo>
                <a:cubicBezTo>
                  <a:pt x="1277910" y="992335"/>
                  <a:pt x="1281440" y="992335"/>
                  <a:pt x="1281440" y="992335"/>
                </a:cubicBezTo>
                <a:lnTo>
                  <a:pt x="1270849" y="1002925"/>
                </a:lnTo>
                <a:cubicBezTo>
                  <a:pt x="1270849" y="1002925"/>
                  <a:pt x="1270849" y="999394"/>
                  <a:pt x="1270849" y="992335"/>
                </a:cubicBezTo>
                <a:close/>
                <a:moveTo>
                  <a:pt x="7995760" y="981744"/>
                </a:moveTo>
                <a:lnTo>
                  <a:pt x="7995760" y="992335"/>
                </a:lnTo>
                <a:lnTo>
                  <a:pt x="8006350" y="992335"/>
                </a:lnTo>
                <a:close/>
                <a:moveTo>
                  <a:pt x="1895684" y="981744"/>
                </a:moveTo>
                <a:cubicBezTo>
                  <a:pt x="1902744" y="988804"/>
                  <a:pt x="1906274" y="992335"/>
                  <a:pt x="1906274" y="992335"/>
                </a:cubicBezTo>
                <a:lnTo>
                  <a:pt x="1906274" y="981744"/>
                </a:lnTo>
                <a:cubicBezTo>
                  <a:pt x="1899214" y="981744"/>
                  <a:pt x="1895684" y="981744"/>
                  <a:pt x="1895684" y="981744"/>
                </a:cubicBezTo>
                <a:close/>
                <a:moveTo>
                  <a:pt x="543291" y="974333"/>
                </a:moveTo>
                <a:lnTo>
                  <a:pt x="545405" y="976448"/>
                </a:lnTo>
                <a:cubicBezTo>
                  <a:pt x="548937" y="979979"/>
                  <a:pt x="550701" y="981744"/>
                  <a:pt x="550701" y="981744"/>
                </a:cubicBezTo>
                <a:cubicBezTo>
                  <a:pt x="550701" y="981744"/>
                  <a:pt x="549819" y="980862"/>
                  <a:pt x="548053" y="979097"/>
                </a:cubicBezTo>
                <a:close/>
                <a:moveTo>
                  <a:pt x="7328564" y="971154"/>
                </a:moveTo>
                <a:lnTo>
                  <a:pt x="7317974" y="981744"/>
                </a:lnTo>
                <a:cubicBezTo>
                  <a:pt x="7325034" y="981744"/>
                  <a:pt x="7332094" y="983509"/>
                  <a:pt x="7339155" y="987040"/>
                </a:cubicBezTo>
                <a:cubicBezTo>
                  <a:pt x="7346216" y="990570"/>
                  <a:pt x="7353274" y="992335"/>
                  <a:pt x="7360336" y="992335"/>
                </a:cubicBezTo>
                <a:cubicBezTo>
                  <a:pt x="7367396" y="992335"/>
                  <a:pt x="7369160" y="990570"/>
                  <a:pt x="7365630" y="987040"/>
                </a:cubicBezTo>
                <a:cubicBezTo>
                  <a:pt x="7362101" y="983509"/>
                  <a:pt x="7349745" y="978214"/>
                  <a:pt x="7328564" y="971154"/>
                </a:cubicBezTo>
                <a:close/>
                <a:moveTo>
                  <a:pt x="2716440" y="971154"/>
                </a:moveTo>
                <a:cubicBezTo>
                  <a:pt x="2712911" y="971154"/>
                  <a:pt x="2711145" y="972919"/>
                  <a:pt x="2711145" y="976448"/>
                </a:cubicBezTo>
                <a:cubicBezTo>
                  <a:pt x="2711145" y="979979"/>
                  <a:pt x="2714675" y="981744"/>
                  <a:pt x="2721735" y="981744"/>
                </a:cubicBezTo>
                <a:cubicBezTo>
                  <a:pt x="2721735" y="974683"/>
                  <a:pt x="2719971" y="971154"/>
                  <a:pt x="2716440" y="971154"/>
                </a:cubicBezTo>
                <a:close/>
                <a:moveTo>
                  <a:pt x="1281440" y="971154"/>
                </a:moveTo>
                <a:lnTo>
                  <a:pt x="1302621" y="981744"/>
                </a:lnTo>
                <a:lnTo>
                  <a:pt x="1292030" y="981744"/>
                </a:lnTo>
                <a:cubicBezTo>
                  <a:pt x="1292030" y="974683"/>
                  <a:pt x="1288500" y="974683"/>
                  <a:pt x="1281440" y="981744"/>
                </a:cubicBezTo>
                <a:close/>
                <a:moveTo>
                  <a:pt x="1217897" y="971154"/>
                </a:moveTo>
                <a:lnTo>
                  <a:pt x="1228487" y="971154"/>
                </a:lnTo>
                <a:lnTo>
                  <a:pt x="1239078" y="981744"/>
                </a:lnTo>
                <a:close/>
                <a:moveTo>
                  <a:pt x="540110" y="971154"/>
                </a:moveTo>
                <a:cubicBezTo>
                  <a:pt x="540110" y="971154"/>
                  <a:pt x="540551" y="971595"/>
                  <a:pt x="541435" y="972478"/>
                </a:cubicBezTo>
                <a:lnTo>
                  <a:pt x="543291" y="974333"/>
                </a:lnTo>
                <a:close/>
                <a:moveTo>
                  <a:pt x="2139263" y="960563"/>
                </a:moveTo>
                <a:cubicBezTo>
                  <a:pt x="2139263" y="967623"/>
                  <a:pt x="2141028" y="971154"/>
                  <a:pt x="2144559" y="971154"/>
                </a:cubicBezTo>
                <a:cubicBezTo>
                  <a:pt x="2148089" y="971154"/>
                  <a:pt x="2149853" y="974683"/>
                  <a:pt x="2149853" y="981744"/>
                </a:cubicBezTo>
                <a:cubicBezTo>
                  <a:pt x="2149853" y="981744"/>
                  <a:pt x="2153384" y="981744"/>
                  <a:pt x="2160443" y="981744"/>
                </a:cubicBezTo>
                <a:cubicBezTo>
                  <a:pt x="2167504" y="981744"/>
                  <a:pt x="2179859" y="983509"/>
                  <a:pt x="2197509" y="987040"/>
                </a:cubicBezTo>
                <a:cubicBezTo>
                  <a:pt x="2215162" y="990570"/>
                  <a:pt x="2223986" y="992335"/>
                  <a:pt x="2223986" y="992335"/>
                </a:cubicBezTo>
                <a:cubicBezTo>
                  <a:pt x="2223986" y="999394"/>
                  <a:pt x="2234577" y="1002925"/>
                  <a:pt x="2255757" y="1002925"/>
                </a:cubicBezTo>
                <a:cubicBezTo>
                  <a:pt x="2269878" y="1002925"/>
                  <a:pt x="2276938" y="1006456"/>
                  <a:pt x="2276938" y="1013515"/>
                </a:cubicBezTo>
                <a:cubicBezTo>
                  <a:pt x="2283998" y="1006456"/>
                  <a:pt x="2294589" y="1006456"/>
                  <a:pt x="2308710" y="1013515"/>
                </a:cubicBezTo>
                <a:lnTo>
                  <a:pt x="2319299" y="1002925"/>
                </a:lnTo>
                <a:lnTo>
                  <a:pt x="2308710" y="1002925"/>
                </a:lnTo>
                <a:cubicBezTo>
                  <a:pt x="2315769" y="1002925"/>
                  <a:pt x="2317535" y="1001160"/>
                  <a:pt x="2314005" y="997629"/>
                </a:cubicBezTo>
                <a:cubicBezTo>
                  <a:pt x="2310474" y="994100"/>
                  <a:pt x="2305179" y="992335"/>
                  <a:pt x="2298119" y="992335"/>
                </a:cubicBezTo>
                <a:lnTo>
                  <a:pt x="2287529" y="992335"/>
                </a:lnTo>
                <a:lnTo>
                  <a:pt x="2287529" y="981744"/>
                </a:lnTo>
                <a:cubicBezTo>
                  <a:pt x="2245167" y="981744"/>
                  <a:pt x="2215162" y="978214"/>
                  <a:pt x="2197509" y="971154"/>
                </a:cubicBezTo>
                <a:cubicBezTo>
                  <a:pt x="2179859" y="964094"/>
                  <a:pt x="2163974" y="960563"/>
                  <a:pt x="2149853" y="960563"/>
                </a:cubicBezTo>
                <a:close/>
                <a:moveTo>
                  <a:pt x="1853322" y="960563"/>
                </a:moveTo>
                <a:cubicBezTo>
                  <a:pt x="1853322" y="960563"/>
                  <a:pt x="1855087" y="960563"/>
                  <a:pt x="1858616" y="960563"/>
                </a:cubicBezTo>
                <a:cubicBezTo>
                  <a:pt x="1862147" y="960563"/>
                  <a:pt x="1867443" y="960563"/>
                  <a:pt x="1874503" y="960563"/>
                </a:cubicBezTo>
                <a:lnTo>
                  <a:pt x="1916864" y="981744"/>
                </a:lnTo>
                <a:cubicBezTo>
                  <a:pt x="1909804" y="981744"/>
                  <a:pt x="1909804" y="985275"/>
                  <a:pt x="1916864" y="992335"/>
                </a:cubicBezTo>
                <a:lnTo>
                  <a:pt x="1927455" y="992335"/>
                </a:lnTo>
                <a:lnTo>
                  <a:pt x="1938045" y="981744"/>
                </a:lnTo>
                <a:lnTo>
                  <a:pt x="1938045" y="992335"/>
                </a:lnTo>
                <a:cubicBezTo>
                  <a:pt x="1938045" y="999394"/>
                  <a:pt x="1938045" y="1002925"/>
                  <a:pt x="1938045" y="1002925"/>
                </a:cubicBezTo>
                <a:cubicBezTo>
                  <a:pt x="1923924" y="1002925"/>
                  <a:pt x="1909804" y="1002925"/>
                  <a:pt x="1895684" y="1002925"/>
                </a:cubicBezTo>
                <a:cubicBezTo>
                  <a:pt x="1881563" y="995865"/>
                  <a:pt x="1867443" y="990570"/>
                  <a:pt x="1853322" y="987040"/>
                </a:cubicBezTo>
                <a:cubicBezTo>
                  <a:pt x="1839201" y="983509"/>
                  <a:pt x="1832141" y="978214"/>
                  <a:pt x="1832141" y="971154"/>
                </a:cubicBezTo>
                <a:cubicBezTo>
                  <a:pt x="1832141" y="971154"/>
                  <a:pt x="1835672" y="971154"/>
                  <a:pt x="1842731" y="971154"/>
                </a:cubicBezTo>
                <a:cubicBezTo>
                  <a:pt x="1849792" y="971154"/>
                  <a:pt x="1853322" y="967623"/>
                  <a:pt x="1853322" y="960563"/>
                </a:cubicBezTo>
                <a:close/>
                <a:moveTo>
                  <a:pt x="1472067" y="960563"/>
                </a:moveTo>
                <a:lnTo>
                  <a:pt x="1472067" y="971154"/>
                </a:lnTo>
                <a:lnTo>
                  <a:pt x="1482658" y="971154"/>
                </a:lnTo>
                <a:lnTo>
                  <a:pt x="1535610" y="992335"/>
                </a:lnTo>
                <a:cubicBezTo>
                  <a:pt x="1542670" y="992335"/>
                  <a:pt x="1546200" y="995865"/>
                  <a:pt x="1546200" y="1002925"/>
                </a:cubicBezTo>
                <a:cubicBezTo>
                  <a:pt x="1546200" y="1002925"/>
                  <a:pt x="1547964" y="1002925"/>
                  <a:pt x="1551496" y="1002925"/>
                </a:cubicBezTo>
                <a:cubicBezTo>
                  <a:pt x="1555025" y="1002925"/>
                  <a:pt x="1560320" y="1002925"/>
                  <a:pt x="1567381" y="1002925"/>
                </a:cubicBezTo>
                <a:cubicBezTo>
                  <a:pt x="1574441" y="1002925"/>
                  <a:pt x="1577971" y="1002925"/>
                  <a:pt x="1577971" y="1002925"/>
                </a:cubicBezTo>
                <a:cubicBezTo>
                  <a:pt x="1577971" y="1002925"/>
                  <a:pt x="1577971" y="1006456"/>
                  <a:pt x="1577971" y="1013515"/>
                </a:cubicBezTo>
                <a:cubicBezTo>
                  <a:pt x="1577971" y="1020575"/>
                  <a:pt x="1588562" y="1020575"/>
                  <a:pt x="1609742" y="1013515"/>
                </a:cubicBezTo>
                <a:cubicBezTo>
                  <a:pt x="1616803" y="1013515"/>
                  <a:pt x="1623863" y="1013515"/>
                  <a:pt x="1630923" y="1013515"/>
                </a:cubicBezTo>
                <a:cubicBezTo>
                  <a:pt x="1623863" y="1013515"/>
                  <a:pt x="1623863" y="1017046"/>
                  <a:pt x="1630923" y="1024106"/>
                </a:cubicBezTo>
                <a:lnTo>
                  <a:pt x="1652104" y="1024106"/>
                </a:lnTo>
                <a:lnTo>
                  <a:pt x="1662694" y="1024106"/>
                </a:lnTo>
                <a:lnTo>
                  <a:pt x="1662694" y="1034696"/>
                </a:lnTo>
                <a:lnTo>
                  <a:pt x="1683875" y="1055877"/>
                </a:lnTo>
                <a:lnTo>
                  <a:pt x="1715646" y="1066467"/>
                </a:lnTo>
                <a:lnTo>
                  <a:pt x="1673285" y="1066467"/>
                </a:lnTo>
                <a:lnTo>
                  <a:pt x="1620333" y="1055877"/>
                </a:lnTo>
                <a:cubicBezTo>
                  <a:pt x="1620333" y="1055877"/>
                  <a:pt x="1620333" y="1052346"/>
                  <a:pt x="1620333" y="1045287"/>
                </a:cubicBezTo>
                <a:cubicBezTo>
                  <a:pt x="1613272" y="1045287"/>
                  <a:pt x="1609742" y="1045287"/>
                  <a:pt x="1609742" y="1045287"/>
                </a:cubicBezTo>
                <a:cubicBezTo>
                  <a:pt x="1609742" y="1052346"/>
                  <a:pt x="1607977" y="1054112"/>
                  <a:pt x="1604448" y="1050581"/>
                </a:cubicBezTo>
                <a:cubicBezTo>
                  <a:pt x="1600916" y="1047052"/>
                  <a:pt x="1595621" y="1045287"/>
                  <a:pt x="1588562" y="1045287"/>
                </a:cubicBezTo>
                <a:cubicBezTo>
                  <a:pt x="1581501" y="1038227"/>
                  <a:pt x="1576206" y="1038227"/>
                  <a:pt x="1572677" y="1045287"/>
                </a:cubicBezTo>
                <a:cubicBezTo>
                  <a:pt x="1569145" y="1052346"/>
                  <a:pt x="1560320" y="1052346"/>
                  <a:pt x="1546200" y="1045287"/>
                </a:cubicBezTo>
                <a:cubicBezTo>
                  <a:pt x="1517959" y="1045287"/>
                  <a:pt x="1502073" y="1043522"/>
                  <a:pt x="1498544" y="1039992"/>
                </a:cubicBezTo>
                <a:cubicBezTo>
                  <a:pt x="1495012" y="1036461"/>
                  <a:pt x="1493248" y="1034696"/>
                  <a:pt x="1493248" y="1034696"/>
                </a:cubicBezTo>
                <a:cubicBezTo>
                  <a:pt x="1493248" y="1031166"/>
                  <a:pt x="1494130" y="1028519"/>
                  <a:pt x="1495895" y="1026753"/>
                </a:cubicBezTo>
                <a:lnTo>
                  <a:pt x="1503838" y="1024106"/>
                </a:lnTo>
                <a:lnTo>
                  <a:pt x="1482658" y="1013515"/>
                </a:lnTo>
                <a:cubicBezTo>
                  <a:pt x="1482658" y="1013515"/>
                  <a:pt x="1479127" y="1017046"/>
                  <a:pt x="1472067" y="1024106"/>
                </a:cubicBezTo>
                <a:cubicBezTo>
                  <a:pt x="1465007" y="1031166"/>
                  <a:pt x="1461477" y="1034696"/>
                  <a:pt x="1461477" y="1034696"/>
                </a:cubicBezTo>
                <a:lnTo>
                  <a:pt x="1450886" y="1024106"/>
                </a:lnTo>
                <a:lnTo>
                  <a:pt x="1408525" y="1034696"/>
                </a:lnTo>
                <a:cubicBezTo>
                  <a:pt x="1408525" y="1034696"/>
                  <a:pt x="1404994" y="1034696"/>
                  <a:pt x="1397934" y="1034696"/>
                </a:cubicBezTo>
                <a:cubicBezTo>
                  <a:pt x="1390874" y="1034696"/>
                  <a:pt x="1387344" y="1034696"/>
                  <a:pt x="1387344" y="1034696"/>
                </a:cubicBezTo>
                <a:cubicBezTo>
                  <a:pt x="1387344" y="1048817"/>
                  <a:pt x="1394404" y="1055877"/>
                  <a:pt x="1408525" y="1055877"/>
                </a:cubicBezTo>
                <a:lnTo>
                  <a:pt x="1419114" y="1066467"/>
                </a:lnTo>
                <a:lnTo>
                  <a:pt x="1461477" y="1077058"/>
                </a:lnTo>
                <a:cubicBezTo>
                  <a:pt x="1482658" y="1077058"/>
                  <a:pt x="1496778" y="1080588"/>
                  <a:pt x="1503838" y="1087648"/>
                </a:cubicBezTo>
                <a:cubicBezTo>
                  <a:pt x="1510898" y="1094708"/>
                  <a:pt x="1517959" y="1096474"/>
                  <a:pt x="1525019" y="1092944"/>
                </a:cubicBezTo>
                <a:cubicBezTo>
                  <a:pt x="1532080" y="1089413"/>
                  <a:pt x="1533844" y="1084118"/>
                  <a:pt x="1530314" y="1077058"/>
                </a:cubicBezTo>
                <a:cubicBezTo>
                  <a:pt x="1526783" y="1069998"/>
                  <a:pt x="1521489" y="1069998"/>
                  <a:pt x="1514429" y="1077058"/>
                </a:cubicBezTo>
                <a:lnTo>
                  <a:pt x="1514429" y="1066467"/>
                </a:lnTo>
                <a:cubicBezTo>
                  <a:pt x="1521489" y="1059408"/>
                  <a:pt x="1526783" y="1055877"/>
                  <a:pt x="1530314" y="1055877"/>
                </a:cubicBezTo>
                <a:cubicBezTo>
                  <a:pt x="1533844" y="1055877"/>
                  <a:pt x="1535610" y="1059408"/>
                  <a:pt x="1535610" y="1066467"/>
                </a:cubicBezTo>
                <a:cubicBezTo>
                  <a:pt x="1542670" y="1066467"/>
                  <a:pt x="1546200" y="1068232"/>
                  <a:pt x="1546200" y="1071762"/>
                </a:cubicBezTo>
                <a:cubicBezTo>
                  <a:pt x="1546200" y="1075293"/>
                  <a:pt x="1549730" y="1077058"/>
                  <a:pt x="1556790" y="1077058"/>
                </a:cubicBezTo>
                <a:cubicBezTo>
                  <a:pt x="1563851" y="1077058"/>
                  <a:pt x="1569145" y="1078823"/>
                  <a:pt x="1572677" y="1082354"/>
                </a:cubicBezTo>
                <a:cubicBezTo>
                  <a:pt x="1576206" y="1085883"/>
                  <a:pt x="1583266" y="1087648"/>
                  <a:pt x="1593856" y="1087648"/>
                </a:cubicBezTo>
                <a:cubicBezTo>
                  <a:pt x="1604448" y="1087648"/>
                  <a:pt x="1609742" y="1087648"/>
                  <a:pt x="1609742" y="1087648"/>
                </a:cubicBezTo>
                <a:lnTo>
                  <a:pt x="1599152" y="1098239"/>
                </a:lnTo>
                <a:cubicBezTo>
                  <a:pt x="1570911" y="1091179"/>
                  <a:pt x="1556790" y="1087648"/>
                  <a:pt x="1556790" y="1087648"/>
                </a:cubicBezTo>
                <a:cubicBezTo>
                  <a:pt x="1556790" y="1094708"/>
                  <a:pt x="1570911" y="1101769"/>
                  <a:pt x="1599152" y="1108829"/>
                </a:cubicBezTo>
                <a:cubicBezTo>
                  <a:pt x="1627393" y="1115889"/>
                  <a:pt x="1648573" y="1119419"/>
                  <a:pt x="1662694" y="1119419"/>
                </a:cubicBezTo>
                <a:lnTo>
                  <a:pt x="1673285" y="1108829"/>
                </a:lnTo>
                <a:cubicBezTo>
                  <a:pt x="1680345" y="1101769"/>
                  <a:pt x="1683875" y="1096474"/>
                  <a:pt x="1683875" y="1092944"/>
                </a:cubicBezTo>
                <a:cubicBezTo>
                  <a:pt x="1683875" y="1089413"/>
                  <a:pt x="1687405" y="1087648"/>
                  <a:pt x="1694466" y="1087648"/>
                </a:cubicBezTo>
                <a:cubicBezTo>
                  <a:pt x="1701526" y="1087648"/>
                  <a:pt x="1705056" y="1084118"/>
                  <a:pt x="1705056" y="1077058"/>
                </a:cubicBezTo>
                <a:cubicBezTo>
                  <a:pt x="1719176" y="1062937"/>
                  <a:pt x="1726237" y="1055877"/>
                  <a:pt x="1726237" y="1055877"/>
                </a:cubicBezTo>
                <a:cubicBezTo>
                  <a:pt x="1726237" y="1048817"/>
                  <a:pt x="1719176" y="1045287"/>
                  <a:pt x="1705056" y="1045287"/>
                </a:cubicBezTo>
                <a:lnTo>
                  <a:pt x="1705056" y="1034696"/>
                </a:lnTo>
                <a:cubicBezTo>
                  <a:pt x="1705056" y="1034696"/>
                  <a:pt x="1708585" y="1034696"/>
                  <a:pt x="1715646" y="1034696"/>
                </a:cubicBezTo>
                <a:cubicBezTo>
                  <a:pt x="1722707" y="1041756"/>
                  <a:pt x="1733297" y="1045287"/>
                  <a:pt x="1747418" y="1045287"/>
                </a:cubicBezTo>
                <a:cubicBezTo>
                  <a:pt x="1740357" y="1038227"/>
                  <a:pt x="1733297" y="1034696"/>
                  <a:pt x="1726237" y="1034696"/>
                </a:cubicBezTo>
                <a:lnTo>
                  <a:pt x="1715646" y="1034696"/>
                </a:lnTo>
                <a:cubicBezTo>
                  <a:pt x="1715646" y="1027636"/>
                  <a:pt x="1715646" y="1024106"/>
                  <a:pt x="1715646" y="1024106"/>
                </a:cubicBezTo>
                <a:cubicBezTo>
                  <a:pt x="1715646" y="1024106"/>
                  <a:pt x="1712116" y="1024106"/>
                  <a:pt x="1705056" y="1024106"/>
                </a:cubicBezTo>
                <a:cubicBezTo>
                  <a:pt x="1697995" y="1017046"/>
                  <a:pt x="1689170" y="1013515"/>
                  <a:pt x="1678581" y="1013515"/>
                </a:cubicBezTo>
                <a:cubicBezTo>
                  <a:pt x="1667989" y="1013515"/>
                  <a:pt x="1662694" y="1013515"/>
                  <a:pt x="1662694" y="1013515"/>
                </a:cubicBezTo>
                <a:cubicBezTo>
                  <a:pt x="1655634" y="1020575"/>
                  <a:pt x="1652104" y="1024106"/>
                  <a:pt x="1652104" y="1024106"/>
                </a:cubicBezTo>
                <a:lnTo>
                  <a:pt x="1652104" y="1013515"/>
                </a:lnTo>
                <a:lnTo>
                  <a:pt x="1641514" y="1002925"/>
                </a:lnTo>
                <a:cubicBezTo>
                  <a:pt x="1641514" y="1002925"/>
                  <a:pt x="1639748" y="1001160"/>
                  <a:pt x="1636218" y="997629"/>
                </a:cubicBezTo>
                <a:cubicBezTo>
                  <a:pt x="1632689" y="994100"/>
                  <a:pt x="1627393" y="992335"/>
                  <a:pt x="1620333" y="992335"/>
                </a:cubicBezTo>
                <a:cubicBezTo>
                  <a:pt x="1613272" y="985275"/>
                  <a:pt x="1600916" y="979979"/>
                  <a:pt x="1583266" y="976448"/>
                </a:cubicBezTo>
                <a:cubicBezTo>
                  <a:pt x="1565614" y="972919"/>
                  <a:pt x="1549730" y="971154"/>
                  <a:pt x="1535610" y="971154"/>
                </a:cubicBezTo>
                <a:cubicBezTo>
                  <a:pt x="1521489" y="971154"/>
                  <a:pt x="1507368" y="971154"/>
                  <a:pt x="1493248" y="971154"/>
                </a:cubicBezTo>
                <a:cubicBezTo>
                  <a:pt x="1500308" y="964094"/>
                  <a:pt x="1500308" y="960563"/>
                  <a:pt x="1493248" y="960563"/>
                </a:cubicBezTo>
                <a:cubicBezTo>
                  <a:pt x="1486187" y="960563"/>
                  <a:pt x="1479127" y="960563"/>
                  <a:pt x="1472067" y="960563"/>
                </a:cubicBezTo>
                <a:close/>
                <a:moveTo>
                  <a:pt x="1450886" y="960563"/>
                </a:moveTo>
                <a:cubicBezTo>
                  <a:pt x="1443826" y="960563"/>
                  <a:pt x="1440296" y="962328"/>
                  <a:pt x="1440296" y="965858"/>
                </a:cubicBezTo>
                <a:cubicBezTo>
                  <a:pt x="1440296" y="969389"/>
                  <a:pt x="1443826" y="971154"/>
                  <a:pt x="1450886" y="971154"/>
                </a:cubicBezTo>
                <a:cubicBezTo>
                  <a:pt x="1457946" y="971154"/>
                  <a:pt x="1461477" y="971154"/>
                  <a:pt x="1461477" y="971154"/>
                </a:cubicBezTo>
                <a:close/>
                <a:moveTo>
                  <a:pt x="1175535" y="960563"/>
                </a:moveTo>
                <a:lnTo>
                  <a:pt x="1186126" y="960563"/>
                </a:lnTo>
                <a:lnTo>
                  <a:pt x="1196717" y="971154"/>
                </a:lnTo>
                <a:lnTo>
                  <a:pt x="1186126" y="971154"/>
                </a:lnTo>
                <a:cubicBezTo>
                  <a:pt x="1186126" y="971154"/>
                  <a:pt x="1184361" y="969389"/>
                  <a:pt x="1180832" y="965858"/>
                </a:cubicBezTo>
                <a:cubicBezTo>
                  <a:pt x="1177300" y="962328"/>
                  <a:pt x="1175535" y="960563"/>
                  <a:pt x="1175535" y="960563"/>
                </a:cubicBezTo>
                <a:close/>
                <a:moveTo>
                  <a:pt x="2478156" y="953944"/>
                </a:moveTo>
                <a:cubicBezTo>
                  <a:pt x="2474625" y="954827"/>
                  <a:pt x="2471096" y="957033"/>
                  <a:pt x="2467566" y="960563"/>
                </a:cubicBezTo>
                <a:lnTo>
                  <a:pt x="2456975" y="960563"/>
                </a:lnTo>
                <a:cubicBezTo>
                  <a:pt x="2471096" y="960563"/>
                  <a:pt x="2479922" y="962328"/>
                  <a:pt x="2483450" y="965858"/>
                </a:cubicBezTo>
                <a:cubicBezTo>
                  <a:pt x="2486982" y="969389"/>
                  <a:pt x="2488746" y="971154"/>
                  <a:pt x="2488746" y="971154"/>
                </a:cubicBezTo>
                <a:lnTo>
                  <a:pt x="2552289" y="981744"/>
                </a:lnTo>
                <a:lnTo>
                  <a:pt x="2509927" y="960563"/>
                </a:lnTo>
                <a:cubicBezTo>
                  <a:pt x="2502867" y="960563"/>
                  <a:pt x="2495806" y="958798"/>
                  <a:pt x="2488746" y="955269"/>
                </a:cubicBezTo>
                <a:cubicBezTo>
                  <a:pt x="2485217" y="953504"/>
                  <a:pt x="2481686" y="953063"/>
                  <a:pt x="2478156" y="953944"/>
                </a:cubicBezTo>
                <a:close/>
                <a:moveTo>
                  <a:pt x="8832403" y="949973"/>
                </a:moveTo>
                <a:cubicBezTo>
                  <a:pt x="8832403" y="949973"/>
                  <a:pt x="8839463" y="951738"/>
                  <a:pt x="8853583" y="955269"/>
                </a:cubicBezTo>
                <a:cubicBezTo>
                  <a:pt x="8867703" y="958798"/>
                  <a:pt x="8883589" y="964094"/>
                  <a:pt x="8901240" y="971154"/>
                </a:cubicBezTo>
                <a:cubicBezTo>
                  <a:pt x="8918892" y="978214"/>
                  <a:pt x="8931245" y="981744"/>
                  <a:pt x="8938307" y="981744"/>
                </a:cubicBezTo>
                <a:lnTo>
                  <a:pt x="8917126" y="981744"/>
                </a:lnTo>
                <a:cubicBezTo>
                  <a:pt x="8910066" y="981744"/>
                  <a:pt x="8903007" y="979979"/>
                  <a:pt x="8895945" y="976448"/>
                </a:cubicBezTo>
                <a:cubicBezTo>
                  <a:pt x="8888884" y="972919"/>
                  <a:pt x="8881826" y="971154"/>
                  <a:pt x="8874765" y="971154"/>
                </a:cubicBezTo>
                <a:cubicBezTo>
                  <a:pt x="8853583" y="964094"/>
                  <a:pt x="8839463" y="957033"/>
                  <a:pt x="8832403" y="949973"/>
                </a:cubicBezTo>
                <a:close/>
                <a:moveTo>
                  <a:pt x="8271112" y="949973"/>
                </a:moveTo>
                <a:lnTo>
                  <a:pt x="8334654" y="960563"/>
                </a:lnTo>
                <a:cubicBezTo>
                  <a:pt x="8334654" y="967623"/>
                  <a:pt x="8331124" y="967623"/>
                  <a:pt x="8324064" y="960563"/>
                </a:cubicBezTo>
                <a:cubicBezTo>
                  <a:pt x="8324064" y="960563"/>
                  <a:pt x="8317002" y="960563"/>
                  <a:pt x="8302883" y="960563"/>
                </a:cubicBezTo>
                <a:cubicBezTo>
                  <a:pt x="8288762" y="960563"/>
                  <a:pt x="8281702" y="960563"/>
                  <a:pt x="8281702" y="960563"/>
                </a:cubicBezTo>
                <a:cubicBezTo>
                  <a:pt x="8281702" y="953504"/>
                  <a:pt x="8278172" y="949973"/>
                  <a:pt x="8271112" y="949973"/>
                </a:cubicBezTo>
                <a:close/>
                <a:moveTo>
                  <a:pt x="7254432" y="949973"/>
                </a:moveTo>
                <a:lnTo>
                  <a:pt x="7275612" y="960563"/>
                </a:lnTo>
                <a:lnTo>
                  <a:pt x="7286203" y="960563"/>
                </a:lnTo>
                <a:close/>
                <a:moveTo>
                  <a:pt x="2435794" y="949973"/>
                </a:moveTo>
                <a:lnTo>
                  <a:pt x="2435794" y="960563"/>
                </a:lnTo>
                <a:cubicBezTo>
                  <a:pt x="2435794" y="960563"/>
                  <a:pt x="2439325" y="960563"/>
                  <a:pt x="2446385" y="960563"/>
                </a:cubicBezTo>
                <a:cubicBezTo>
                  <a:pt x="2446385" y="953504"/>
                  <a:pt x="2442854" y="949973"/>
                  <a:pt x="2435794" y="949973"/>
                </a:cubicBezTo>
                <a:close/>
                <a:moveTo>
                  <a:pt x="603653" y="939383"/>
                </a:moveTo>
                <a:cubicBezTo>
                  <a:pt x="610713" y="939383"/>
                  <a:pt x="619539" y="941148"/>
                  <a:pt x="630128" y="944677"/>
                </a:cubicBezTo>
                <a:cubicBezTo>
                  <a:pt x="640720" y="948208"/>
                  <a:pt x="646015" y="953504"/>
                  <a:pt x="646015" y="960563"/>
                </a:cubicBezTo>
                <a:lnTo>
                  <a:pt x="656605" y="981744"/>
                </a:lnTo>
                <a:lnTo>
                  <a:pt x="667195" y="992335"/>
                </a:lnTo>
                <a:lnTo>
                  <a:pt x="656605" y="992335"/>
                </a:lnTo>
                <a:cubicBezTo>
                  <a:pt x="642485" y="985275"/>
                  <a:pt x="628364" y="978214"/>
                  <a:pt x="614243" y="971154"/>
                </a:cubicBezTo>
                <a:cubicBezTo>
                  <a:pt x="593062" y="957033"/>
                  <a:pt x="589533" y="946442"/>
                  <a:pt x="603653" y="939383"/>
                </a:cubicBezTo>
                <a:close/>
                <a:moveTo>
                  <a:pt x="8461739" y="928792"/>
                </a:moveTo>
                <a:lnTo>
                  <a:pt x="8482920" y="939383"/>
                </a:lnTo>
                <a:lnTo>
                  <a:pt x="8546462" y="949973"/>
                </a:lnTo>
                <a:cubicBezTo>
                  <a:pt x="8581762" y="957033"/>
                  <a:pt x="8599414" y="964094"/>
                  <a:pt x="8599414" y="971154"/>
                </a:cubicBezTo>
                <a:cubicBezTo>
                  <a:pt x="8606474" y="971154"/>
                  <a:pt x="8611770" y="971154"/>
                  <a:pt x="8615299" y="971154"/>
                </a:cubicBezTo>
                <a:cubicBezTo>
                  <a:pt x="8618829" y="971154"/>
                  <a:pt x="8622360" y="971154"/>
                  <a:pt x="8625889" y="971154"/>
                </a:cubicBezTo>
                <a:cubicBezTo>
                  <a:pt x="8629419" y="971154"/>
                  <a:pt x="8632951" y="971154"/>
                  <a:pt x="8636480" y="971154"/>
                </a:cubicBezTo>
                <a:cubicBezTo>
                  <a:pt x="8640010" y="971154"/>
                  <a:pt x="8641775" y="974683"/>
                  <a:pt x="8641775" y="981744"/>
                </a:cubicBezTo>
                <a:cubicBezTo>
                  <a:pt x="8641775" y="981744"/>
                  <a:pt x="8645304" y="981744"/>
                  <a:pt x="8652366" y="981744"/>
                </a:cubicBezTo>
                <a:lnTo>
                  <a:pt x="8662957" y="981744"/>
                </a:lnTo>
                <a:lnTo>
                  <a:pt x="8662957" y="992335"/>
                </a:lnTo>
                <a:lnTo>
                  <a:pt x="8726499" y="1013515"/>
                </a:lnTo>
                <a:cubicBezTo>
                  <a:pt x="8719437" y="1013515"/>
                  <a:pt x="8714143" y="1013515"/>
                  <a:pt x="8710613" y="1013515"/>
                </a:cubicBezTo>
                <a:cubicBezTo>
                  <a:pt x="8707084" y="1013515"/>
                  <a:pt x="8696493" y="1011750"/>
                  <a:pt x="8678843" y="1008220"/>
                </a:cubicBezTo>
                <a:cubicBezTo>
                  <a:pt x="8661189" y="1004689"/>
                  <a:pt x="8648836" y="1001160"/>
                  <a:pt x="8641775" y="997629"/>
                </a:cubicBezTo>
                <a:cubicBezTo>
                  <a:pt x="8634714" y="994100"/>
                  <a:pt x="8620595" y="992335"/>
                  <a:pt x="8599414" y="992335"/>
                </a:cubicBezTo>
                <a:lnTo>
                  <a:pt x="8557053" y="981744"/>
                </a:lnTo>
                <a:cubicBezTo>
                  <a:pt x="8557053" y="974683"/>
                  <a:pt x="8553522" y="971154"/>
                  <a:pt x="8546462" y="971154"/>
                </a:cubicBezTo>
                <a:cubicBezTo>
                  <a:pt x="8546462" y="971154"/>
                  <a:pt x="8542932" y="971154"/>
                  <a:pt x="8535871" y="971154"/>
                </a:cubicBezTo>
                <a:cubicBezTo>
                  <a:pt x="8528810" y="971154"/>
                  <a:pt x="8525281" y="971154"/>
                  <a:pt x="8525281" y="971154"/>
                </a:cubicBezTo>
                <a:cubicBezTo>
                  <a:pt x="8511161" y="964094"/>
                  <a:pt x="8495276" y="958798"/>
                  <a:pt x="8477624" y="955269"/>
                </a:cubicBezTo>
                <a:cubicBezTo>
                  <a:pt x="8459973" y="951738"/>
                  <a:pt x="8451148" y="946442"/>
                  <a:pt x="8451148" y="939383"/>
                </a:cubicBezTo>
                <a:close/>
                <a:moveTo>
                  <a:pt x="1376752" y="928792"/>
                </a:moveTo>
                <a:cubicBezTo>
                  <a:pt x="1369692" y="928792"/>
                  <a:pt x="1366162" y="930557"/>
                  <a:pt x="1366162" y="934087"/>
                </a:cubicBezTo>
                <a:cubicBezTo>
                  <a:pt x="1366162" y="937617"/>
                  <a:pt x="1369692" y="939383"/>
                  <a:pt x="1376752" y="939383"/>
                </a:cubicBezTo>
                <a:cubicBezTo>
                  <a:pt x="1390874" y="946442"/>
                  <a:pt x="1397934" y="946442"/>
                  <a:pt x="1397934" y="939383"/>
                </a:cubicBezTo>
                <a:close/>
                <a:moveTo>
                  <a:pt x="1313210" y="918202"/>
                </a:moveTo>
                <a:lnTo>
                  <a:pt x="1323802" y="928792"/>
                </a:lnTo>
                <a:cubicBezTo>
                  <a:pt x="1337922" y="935852"/>
                  <a:pt x="1348512" y="935852"/>
                  <a:pt x="1355573" y="928792"/>
                </a:cubicBezTo>
                <a:close/>
                <a:moveTo>
                  <a:pt x="1260258" y="918202"/>
                </a:moveTo>
                <a:lnTo>
                  <a:pt x="1260258" y="928792"/>
                </a:lnTo>
                <a:lnTo>
                  <a:pt x="1270849" y="918202"/>
                </a:lnTo>
                <a:cubicBezTo>
                  <a:pt x="1270849" y="918202"/>
                  <a:pt x="1267319" y="918202"/>
                  <a:pt x="1260258" y="918202"/>
                </a:cubicBezTo>
                <a:close/>
                <a:moveTo>
                  <a:pt x="1980407" y="907611"/>
                </a:moveTo>
                <a:cubicBezTo>
                  <a:pt x="1973347" y="907611"/>
                  <a:pt x="1969816" y="911142"/>
                  <a:pt x="1969816" y="918202"/>
                </a:cubicBezTo>
                <a:cubicBezTo>
                  <a:pt x="1976876" y="918202"/>
                  <a:pt x="1980407" y="918202"/>
                  <a:pt x="1980407" y="918202"/>
                </a:cubicBezTo>
                <a:cubicBezTo>
                  <a:pt x="1980407" y="918202"/>
                  <a:pt x="1980407" y="914671"/>
                  <a:pt x="1980407" y="907611"/>
                </a:cubicBezTo>
                <a:close/>
                <a:moveTo>
                  <a:pt x="381254" y="907611"/>
                </a:moveTo>
                <a:lnTo>
                  <a:pt x="413026" y="918202"/>
                </a:lnTo>
                <a:cubicBezTo>
                  <a:pt x="462448" y="932323"/>
                  <a:pt x="501279" y="953504"/>
                  <a:pt x="529521" y="981744"/>
                </a:cubicBezTo>
                <a:cubicBezTo>
                  <a:pt x="536581" y="988804"/>
                  <a:pt x="550701" y="995865"/>
                  <a:pt x="571882" y="1002925"/>
                </a:cubicBezTo>
                <a:cubicBezTo>
                  <a:pt x="578941" y="1002925"/>
                  <a:pt x="586001" y="1004689"/>
                  <a:pt x="593062" y="1008220"/>
                </a:cubicBezTo>
                <a:cubicBezTo>
                  <a:pt x="600122" y="1011750"/>
                  <a:pt x="607183" y="1013515"/>
                  <a:pt x="614243" y="1013515"/>
                </a:cubicBezTo>
                <a:cubicBezTo>
                  <a:pt x="628364" y="1027636"/>
                  <a:pt x="635425" y="1034696"/>
                  <a:pt x="635425" y="1034696"/>
                </a:cubicBezTo>
                <a:cubicBezTo>
                  <a:pt x="649545" y="1027636"/>
                  <a:pt x="656605" y="1031166"/>
                  <a:pt x="656605" y="1045287"/>
                </a:cubicBezTo>
                <a:lnTo>
                  <a:pt x="656605" y="1055877"/>
                </a:lnTo>
                <a:cubicBezTo>
                  <a:pt x="642485" y="1048817"/>
                  <a:pt x="624833" y="1041756"/>
                  <a:pt x="603653" y="1034696"/>
                </a:cubicBezTo>
                <a:cubicBezTo>
                  <a:pt x="575412" y="1020575"/>
                  <a:pt x="552466" y="1008220"/>
                  <a:pt x="534816" y="997629"/>
                </a:cubicBezTo>
                <a:cubicBezTo>
                  <a:pt x="517164" y="987040"/>
                  <a:pt x="504809" y="981744"/>
                  <a:pt x="497749" y="981744"/>
                </a:cubicBezTo>
                <a:cubicBezTo>
                  <a:pt x="490689" y="981744"/>
                  <a:pt x="462448" y="971154"/>
                  <a:pt x="413026" y="949973"/>
                </a:cubicBezTo>
                <a:cubicBezTo>
                  <a:pt x="413026" y="942913"/>
                  <a:pt x="409496" y="939383"/>
                  <a:pt x="402435" y="939383"/>
                </a:cubicBezTo>
                <a:cubicBezTo>
                  <a:pt x="395375" y="939383"/>
                  <a:pt x="388314" y="939383"/>
                  <a:pt x="381254" y="939383"/>
                </a:cubicBezTo>
                <a:cubicBezTo>
                  <a:pt x="374193" y="939383"/>
                  <a:pt x="368899" y="935852"/>
                  <a:pt x="365368" y="928792"/>
                </a:cubicBezTo>
                <a:cubicBezTo>
                  <a:pt x="361839" y="921731"/>
                  <a:pt x="361839" y="916437"/>
                  <a:pt x="365368" y="912906"/>
                </a:cubicBezTo>
                <a:cubicBezTo>
                  <a:pt x="368899" y="909375"/>
                  <a:pt x="374193" y="907611"/>
                  <a:pt x="381254" y="907611"/>
                </a:cubicBezTo>
                <a:close/>
                <a:moveTo>
                  <a:pt x="1993645" y="899668"/>
                </a:moveTo>
                <a:cubicBezTo>
                  <a:pt x="1991879" y="899668"/>
                  <a:pt x="1990997" y="900552"/>
                  <a:pt x="1990997" y="902317"/>
                </a:cubicBezTo>
                <a:cubicBezTo>
                  <a:pt x="1990997" y="905846"/>
                  <a:pt x="1998057" y="907611"/>
                  <a:pt x="2012178" y="907611"/>
                </a:cubicBezTo>
                <a:cubicBezTo>
                  <a:pt x="2026299" y="907611"/>
                  <a:pt x="2033359" y="911142"/>
                  <a:pt x="2033359" y="918202"/>
                </a:cubicBezTo>
                <a:lnTo>
                  <a:pt x="2012178" y="928792"/>
                </a:lnTo>
                <a:cubicBezTo>
                  <a:pt x="2019238" y="935852"/>
                  <a:pt x="2022769" y="939383"/>
                  <a:pt x="2022769" y="939383"/>
                </a:cubicBezTo>
                <a:cubicBezTo>
                  <a:pt x="2022769" y="946442"/>
                  <a:pt x="2033359" y="949973"/>
                  <a:pt x="2054540" y="949973"/>
                </a:cubicBezTo>
                <a:cubicBezTo>
                  <a:pt x="2075721" y="949973"/>
                  <a:pt x="2086311" y="949973"/>
                  <a:pt x="2086311" y="949973"/>
                </a:cubicBezTo>
                <a:lnTo>
                  <a:pt x="2107491" y="949973"/>
                </a:lnTo>
                <a:lnTo>
                  <a:pt x="2096901" y="939383"/>
                </a:lnTo>
                <a:lnTo>
                  <a:pt x="2086311" y="939383"/>
                </a:lnTo>
                <a:lnTo>
                  <a:pt x="2075721" y="939383"/>
                </a:lnTo>
                <a:lnTo>
                  <a:pt x="2075721" y="918202"/>
                </a:lnTo>
                <a:lnTo>
                  <a:pt x="2086311" y="918202"/>
                </a:lnTo>
                <a:cubicBezTo>
                  <a:pt x="2093371" y="918202"/>
                  <a:pt x="2089841" y="914671"/>
                  <a:pt x="2075721" y="907611"/>
                </a:cubicBezTo>
                <a:cubicBezTo>
                  <a:pt x="2068661" y="907611"/>
                  <a:pt x="2058070" y="907611"/>
                  <a:pt x="2043949" y="907611"/>
                </a:cubicBezTo>
                <a:cubicBezTo>
                  <a:pt x="2022769" y="900552"/>
                  <a:pt x="2012178" y="898786"/>
                  <a:pt x="2012178" y="902317"/>
                </a:cubicBezTo>
                <a:cubicBezTo>
                  <a:pt x="2012178" y="905846"/>
                  <a:pt x="2008648" y="905846"/>
                  <a:pt x="2001587" y="902317"/>
                </a:cubicBezTo>
                <a:cubicBezTo>
                  <a:pt x="1998057" y="900552"/>
                  <a:pt x="1995409" y="899668"/>
                  <a:pt x="1993645" y="899668"/>
                </a:cubicBezTo>
                <a:close/>
                <a:moveTo>
                  <a:pt x="8472329" y="897021"/>
                </a:moveTo>
                <a:cubicBezTo>
                  <a:pt x="8479390" y="897021"/>
                  <a:pt x="8482920" y="897021"/>
                  <a:pt x="8482920" y="897021"/>
                </a:cubicBezTo>
                <a:lnTo>
                  <a:pt x="8472329" y="907611"/>
                </a:lnTo>
                <a:close/>
                <a:moveTo>
                  <a:pt x="2425203" y="886431"/>
                </a:moveTo>
                <a:cubicBezTo>
                  <a:pt x="2425203" y="893490"/>
                  <a:pt x="2428734" y="897021"/>
                  <a:pt x="2435794" y="897021"/>
                </a:cubicBezTo>
                <a:lnTo>
                  <a:pt x="2435794" y="886431"/>
                </a:lnTo>
                <a:cubicBezTo>
                  <a:pt x="2435794" y="886431"/>
                  <a:pt x="2432264" y="886431"/>
                  <a:pt x="2425203" y="886431"/>
                </a:cubicBezTo>
                <a:close/>
                <a:moveTo>
                  <a:pt x="1874503" y="886431"/>
                </a:moveTo>
                <a:lnTo>
                  <a:pt x="1874503" y="897021"/>
                </a:lnTo>
                <a:lnTo>
                  <a:pt x="1885093" y="886431"/>
                </a:lnTo>
                <a:close/>
                <a:moveTo>
                  <a:pt x="1334392" y="886431"/>
                </a:moveTo>
                <a:lnTo>
                  <a:pt x="1323802" y="897021"/>
                </a:lnTo>
                <a:lnTo>
                  <a:pt x="1313210" y="897021"/>
                </a:lnTo>
                <a:lnTo>
                  <a:pt x="1334392" y="907611"/>
                </a:lnTo>
                <a:cubicBezTo>
                  <a:pt x="1348512" y="907611"/>
                  <a:pt x="1355573" y="909375"/>
                  <a:pt x="1355573" y="912906"/>
                </a:cubicBezTo>
                <a:cubicBezTo>
                  <a:pt x="1355573" y="916437"/>
                  <a:pt x="1357337" y="916437"/>
                  <a:pt x="1360867" y="912906"/>
                </a:cubicBezTo>
                <a:cubicBezTo>
                  <a:pt x="1364398" y="909375"/>
                  <a:pt x="1364398" y="905846"/>
                  <a:pt x="1360867" y="902317"/>
                </a:cubicBezTo>
                <a:cubicBezTo>
                  <a:pt x="1357337" y="898786"/>
                  <a:pt x="1352042" y="897021"/>
                  <a:pt x="1344982" y="897021"/>
                </a:cubicBezTo>
                <a:cubicBezTo>
                  <a:pt x="1337922" y="897021"/>
                  <a:pt x="1334392" y="893490"/>
                  <a:pt x="1334392" y="886431"/>
                </a:cubicBezTo>
                <a:close/>
                <a:moveTo>
                  <a:pt x="1281440" y="886431"/>
                </a:moveTo>
                <a:lnTo>
                  <a:pt x="1292030" y="897021"/>
                </a:lnTo>
                <a:lnTo>
                  <a:pt x="1302621" y="886431"/>
                </a:lnTo>
                <a:cubicBezTo>
                  <a:pt x="1295560" y="886431"/>
                  <a:pt x="1292030" y="886431"/>
                  <a:pt x="1292030" y="886431"/>
                </a:cubicBezTo>
                <a:cubicBezTo>
                  <a:pt x="1292030" y="886431"/>
                  <a:pt x="1288500" y="886431"/>
                  <a:pt x="1281440" y="886431"/>
                </a:cubicBezTo>
                <a:close/>
                <a:moveTo>
                  <a:pt x="8387606" y="875840"/>
                </a:moveTo>
                <a:lnTo>
                  <a:pt x="8429968" y="886431"/>
                </a:lnTo>
                <a:lnTo>
                  <a:pt x="8408787" y="886431"/>
                </a:lnTo>
                <a:cubicBezTo>
                  <a:pt x="8394666" y="879371"/>
                  <a:pt x="8387606" y="875840"/>
                  <a:pt x="8387606" y="875840"/>
                </a:cubicBezTo>
                <a:close/>
                <a:moveTo>
                  <a:pt x="6973785" y="875840"/>
                </a:moveTo>
                <a:cubicBezTo>
                  <a:pt x="6970256" y="875840"/>
                  <a:pt x="6968491" y="879371"/>
                  <a:pt x="6968491" y="886431"/>
                </a:cubicBezTo>
                <a:lnTo>
                  <a:pt x="6979081" y="886431"/>
                </a:lnTo>
                <a:cubicBezTo>
                  <a:pt x="6979081" y="879371"/>
                  <a:pt x="6977314" y="875840"/>
                  <a:pt x="6973785" y="875840"/>
                </a:cubicBezTo>
                <a:close/>
                <a:moveTo>
                  <a:pt x="2404023" y="875840"/>
                </a:moveTo>
                <a:lnTo>
                  <a:pt x="2404023" y="886431"/>
                </a:lnTo>
                <a:lnTo>
                  <a:pt x="2414614" y="886431"/>
                </a:lnTo>
                <a:cubicBezTo>
                  <a:pt x="2407554" y="879371"/>
                  <a:pt x="2404023" y="875840"/>
                  <a:pt x="2404023" y="875840"/>
                </a:cubicBezTo>
                <a:close/>
                <a:moveTo>
                  <a:pt x="2202805" y="875840"/>
                </a:moveTo>
                <a:cubicBezTo>
                  <a:pt x="2202805" y="889961"/>
                  <a:pt x="2209865" y="897021"/>
                  <a:pt x="2223986" y="897021"/>
                </a:cubicBezTo>
                <a:cubicBezTo>
                  <a:pt x="2223986" y="897021"/>
                  <a:pt x="2227517" y="897021"/>
                  <a:pt x="2234577" y="897021"/>
                </a:cubicBezTo>
                <a:cubicBezTo>
                  <a:pt x="2241637" y="897021"/>
                  <a:pt x="2248697" y="897021"/>
                  <a:pt x="2255757" y="897021"/>
                </a:cubicBezTo>
                <a:cubicBezTo>
                  <a:pt x="2262817" y="904081"/>
                  <a:pt x="2271642" y="907611"/>
                  <a:pt x="2282234" y="907611"/>
                </a:cubicBezTo>
                <a:lnTo>
                  <a:pt x="2287529" y="907611"/>
                </a:lnTo>
                <a:lnTo>
                  <a:pt x="2287529" y="897021"/>
                </a:lnTo>
                <a:cubicBezTo>
                  <a:pt x="2301649" y="904081"/>
                  <a:pt x="2305179" y="907611"/>
                  <a:pt x="2298119" y="907611"/>
                </a:cubicBezTo>
                <a:lnTo>
                  <a:pt x="2308710" y="918202"/>
                </a:lnTo>
                <a:cubicBezTo>
                  <a:pt x="2308710" y="925261"/>
                  <a:pt x="2319299" y="928792"/>
                  <a:pt x="2340481" y="928792"/>
                </a:cubicBezTo>
                <a:cubicBezTo>
                  <a:pt x="2361662" y="928792"/>
                  <a:pt x="2375782" y="932323"/>
                  <a:pt x="2382842" y="939383"/>
                </a:cubicBezTo>
                <a:lnTo>
                  <a:pt x="2393433" y="939383"/>
                </a:lnTo>
                <a:cubicBezTo>
                  <a:pt x="2393433" y="932323"/>
                  <a:pt x="2389902" y="927027"/>
                  <a:pt x="2382842" y="923496"/>
                </a:cubicBezTo>
                <a:cubicBezTo>
                  <a:pt x="2375782" y="919967"/>
                  <a:pt x="2368721" y="918202"/>
                  <a:pt x="2361662" y="918202"/>
                </a:cubicBezTo>
                <a:cubicBezTo>
                  <a:pt x="2354601" y="918202"/>
                  <a:pt x="2347541" y="914671"/>
                  <a:pt x="2340481" y="907611"/>
                </a:cubicBezTo>
                <a:cubicBezTo>
                  <a:pt x="2333421" y="907611"/>
                  <a:pt x="2328126" y="907611"/>
                  <a:pt x="2324594" y="907611"/>
                </a:cubicBezTo>
                <a:cubicBezTo>
                  <a:pt x="2321066" y="907611"/>
                  <a:pt x="2317535" y="905846"/>
                  <a:pt x="2314005" y="902317"/>
                </a:cubicBezTo>
                <a:cubicBezTo>
                  <a:pt x="2310474" y="898786"/>
                  <a:pt x="2308710" y="897021"/>
                  <a:pt x="2308710" y="897021"/>
                </a:cubicBezTo>
                <a:cubicBezTo>
                  <a:pt x="2301649" y="889961"/>
                  <a:pt x="2291059" y="886431"/>
                  <a:pt x="2276938" y="886431"/>
                </a:cubicBezTo>
                <a:lnTo>
                  <a:pt x="2223986" y="875840"/>
                </a:lnTo>
                <a:close/>
                <a:moveTo>
                  <a:pt x="2340481" y="865250"/>
                </a:moveTo>
                <a:cubicBezTo>
                  <a:pt x="2347541" y="872309"/>
                  <a:pt x="2354601" y="875840"/>
                  <a:pt x="2361662" y="875840"/>
                </a:cubicBezTo>
                <a:lnTo>
                  <a:pt x="2361662" y="865250"/>
                </a:lnTo>
                <a:close/>
                <a:moveTo>
                  <a:pt x="2186919" y="865250"/>
                </a:moveTo>
                <a:cubicBezTo>
                  <a:pt x="2183391" y="865250"/>
                  <a:pt x="2181625" y="868779"/>
                  <a:pt x="2181625" y="875840"/>
                </a:cubicBezTo>
                <a:cubicBezTo>
                  <a:pt x="2188685" y="875840"/>
                  <a:pt x="2192215" y="874075"/>
                  <a:pt x="2192215" y="870544"/>
                </a:cubicBezTo>
                <a:cubicBezTo>
                  <a:pt x="2192215" y="867015"/>
                  <a:pt x="2190449" y="865250"/>
                  <a:pt x="2186919" y="865250"/>
                </a:cubicBezTo>
                <a:close/>
                <a:moveTo>
                  <a:pt x="1525019" y="865250"/>
                </a:moveTo>
                <a:lnTo>
                  <a:pt x="1535610" y="875840"/>
                </a:lnTo>
                <a:cubicBezTo>
                  <a:pt x="1535610" y="882900"/>
                  <a:pt x="1535610" y="886431"/>
                  <a:pt x="1535610" y="886431"/>
                </a:cubicBezTo>
                <a:cubicBezTo>
                  <a:pt x="1535610" y="886431"/>
                  <a:pt x="1532080" y="886431"/>
                  <a:pt x="1525019" y="886431"/>
                </a:cubicBezTo>
                <a:cubicBezTo>
                  <a:pt x="1525019" y="886431"/>
                  <a:pt x="1525019" y="882900"/>
                  <a:pt x="1525019" y="875840"/>
                </a:cubicBezTo>
                <a:cubicBezTo>
                  <a:pt x="1525019" y="868779"/>
                  <a:pt x="1525019" y="865250"/>
                  <a:pt x="1525019" y="865250"/>
                </a:cubicBezTo>
                <a:close/>
                <a:moveTo>
                  <a:pt x="1228487" y="865250"/>
                </a:moveTo>
                <a:cubicBezTo>
                  <a:pt x="1235548" y="872309"/>
                  <a:pt x="1242608" y="875840"/>
                  <a:pt x="1249669" y="875840"/>
                </a:cubicBezTo>
                <a:lnTo>
                  <a:pt x="1239078" y="865250"/>
                </a:lnTo>
                <a:close/>
                <a:moveTo>
                  <a:pt x="1207306" y="865250"/>
                </a:moveTo>
                <a:cubicBezTo>
                  <a:pt x="1200247" y="872309"/>
                  <a:pt x="1200247" y="875840"/>
                  <a:pt x="1207306" y="875840"/>
                </a:cubicBezTo>
                <a:lnTo>
                  <a:pt x="1217897" y="865250"/>
                </a:lnTo>
                <a:close/>
                <a:moveTo>
                  <a:pt x="1143765" y="854659"/>
                </a:moveTo>
                <a:cubicBezTo>
                  <a:pt x="1143765" y="868779"/>
                  <a:pt x="1154354" y="875840"/>
                  <a:pt x="1175535" y="875840"/>
                </a:cubicBezTo>
                <a:lnTo>
                  <a:pt x="1186126" y="875840"/>
                </a:lnTo>
                <a:cubicBezTo>
                  <a:pt x="1179066" y="868779"/>
                  <a:pt x="1172005" y="865250"/>
                  <a:pt x="1164945" y="865250"/>
                </a:cubicBezTo>
                <a:close/>
                <a:moveTo>
                  <a:pt x="1556790" y="844069"/>
                </a:moveTo>
                <a:lnTo>
                  <a:pt x="1556790" y="854659"/>
                </a:lnTo>
                <a:cubicBezTo>
                  <a:pt x="1556790" y="854659"/>
                  <a:pt x="1560320" y="854659"/>
                  <a:pt x="1567381" y="854659"/>
                </a:cubicBezTo>
                <a:cubicBezTo>
                  <a:pt x="1560320" y="847600"/>
                  <a:pt x="1556790" y="844069"/>
                  <a:pt x="1556790" y="844069"/>
                </a:cubicBezTo>
                <a:close/>
                <a:moveTo>
                  <a:pt x="952474" y="837450"/>
                </a:moveTo>
                <a:cubicBezTo>
                  <a:pt x="940561" y="838332"/>
                  <a:pt x="926661" y="840538"/>
                  <a:pt x="910775" y="844069"/>
                </a:cubicBezTo>
                <a:lnTo>
                  <a:pt x="900185" y="854659"/>
                </a:lnTo>
                <a:lnTo>
                  <a:pt x="921366" y="865250"/>
                </a:lnTo>
                <a:cubicBezTo>
                  <a:pt x="935486" y="872309"/>
                  <a:pt x="946076" y="875840"/>
                  <a:pt x="953137" y="875840"/>
                </a:cubicBezTo>
                <a:lnTo>
                  <a:pt x="974318" y="886431"/>
                </a:lnTo>
                <a:cubicBezTo>
                  <a:pt x="974318" y="886431"/>
                  <a:pt x="988439" y="889961"/>
                  <a:pt x="1016678" y="897021"/>
                </a:cubicBezTo>
                <a:lnTo>
                  <a:pt x="1037859" y="918202"/>
                </a:lnTo>
                <a:lnTo>
                  <a:pt x="1048450" y="918202"/>
                </a:lnTo>
                <a:cubicBezTo>
                  <a:pt x="1069631" y="911142"/>
                  <a:pt x="1087282" y="918202"/>
                  <a:pt x="1101402" y="939383"/>
                </a:cubicBezTo>
                <a:cubicBezTo>
                  <a:pt x="1094343" y="939383"/>
                  <a:pt x="1090813" y="939383"/>
                  <a:pt x="1090813" y="939383"/>
                </a:cubicBezTo>
                <a:cubicBezTo>
                  <a:pt x="1069631" y="939383"/>
                  <a:pt x="1069631" y="942913"/>
                  <a:pt x="1090813" y="949973"/>
                </a:cubicBezTo>
                <a:lnTo>
                  <a:pt x="1122583" y="960563"/>
                </a:lnTo>
                <a:lnTo>
                  <a:pt x="1164945" y="971154"/>
                </a:lnTo>
                <a:cubicBezTo>
                  <a:pt x="1172005" y="971154"/>
                  <a:pt x="1179066" y="971154"/>
                  <a:pt x="1186126" y="971154"/>
                </a:cubicBezTo>
                <a:cubicBezTo>
                  <a:pt x="1186126" y="978214"/>
                  <a:pt x="1189655" y="981744"/>
                  <a:pt x="1196717" y="981744"/>
                </a:cubicBezTo>
                <a:cubicBezTo>
                  <a:pt x="1203777" y="981744"/>
                  <a:pt x="1210836" y="981744"/>
                  <a:pt x="1217897" y="981744"/>
                </a:cubicBezTo>
                <a:cubicBezTo>
                  <a:pt x="1224958" y="988804"/>
                  <a:pt x="1232018" y="992335"/>
                  <a:pt x="1239078" y="992335"/>
                </a:cubicBezTo>
                <a:lnTo>
                  <a:pt x="1260258" y="1002925"/>
                </a:lnTo>
                <a:lnTo>
                  <a:pt x="1270849" y="1002925"/>
                </a:lnTo>
                <a:lnTo>
                  <a:pt x="1281440" y="1002925"/>
                </a:lnTo>
                <a:lnTo>
                  <a:pt x="1260258" y="1013515"/>
                </a:lnTo>
                <a:lnTo>
                  <a:pt x="1249669" y="1013515"/>
                </a:lnTo>
                <a:cubicBezTo>
                  <a:pt x="1249669" y="1006456"/>
                  <a:pt x="1246138" y="1002925"/>
                  <a:pt x="1239078" y="1002925"/>
                </a:cubicBezTo>
                <a:cubicBezTo>
                  <a:pt x="1232018" y="1002925"/>
                  <a:pt x="1224958" y="999394"/>
                  <a:pt x="1217897" y="992335"/>
                </a:cubicBezTo>
                <a:cubicBezTo>
                  <a:pt x="1217897" y="992335"/>
                  <a:pt x="1217897" y="995865"/>
                  <a:pt x="1217897" y="1002925"/>
                </a:cubicBezTo>
                <a:cubicBezTo>
                  <a:pt x="1217897" y="1009985"/>
                  <a:pt x="1214367" y="1009985"/>
                  <a:pt x="1207306" y="1002925"/>
                </a:cubicBezTo>
                <a:lnTo>
                  <a:pt x="1207306" y="1013515"/>
                </a:lnTo>
                <a:cubicBezTo>
                  <a:pt x="1214367" y="1013515"/>
                  <a:pt x="1219663" y="1011750"/>
                  <a:pt x="1223192" y="1008220"/>
                </a:cubicBezTo>
                <a:cubicBezTo>
                  <a:pt x="1226721" y="1004689"/>
                  <a:pt x="1230252" y="1006456"/>
                  <a:pt x="1233784" y="1013515"/>
                </a:cubicBezTo>
                <a:cubicBezTo>
                  <a:pt x="1237313" y="1020575"/>
                  <a:pt x="1246138" y="1024106"/>
                  <a:pt x="1260258" y="1024106"/>
                </a:cubicBezTo>
                <a:cubicBezTo>
                  <a:pt x="1274379" y="1024106"/>
                  <a:pt x="1281440" y="1025871"/>
                  <a:pt x="1281440" y="1029400"/>
                </a:cubicBezTo>
                <a:cubicBezTo>
                  <a:pt x="1281440" y="1032931"/>
                  <a:pt x="1284970" y="1031166"/>
                  <a:pt x="1292030" y="1024106"/>
                </a:cubicBezTo>
                <a:lnTo>
                  <a:pt x="1313210" y="1034696"/>
                </a:lnTo>
                <a:cubicBezTo>
                  <a:pt x="1320271" y="1034696"/>
                  <a:pt x="1334392" y="1034696"/>
                  <a:pt x="1355573" y="1034696"/>
                </a:cubicBezTo>
                <a:lnTo>
                  <a:pt x="1366162" y="1024106"/>
                </a:lnTo>
                <a:cubicBezTo>
                  <a:pt x="1359103" y="1024106"/>
                  <a:pt x="1348512" y="1020575"/>
                  <a:pt x="1334392" y="1013515"/>
                </a:cubicBezTo>
                <a:lnTo>
                  <a:pt x="1313210" y="1002925"/>
                </a:lnTo>
                <a:lnTo>
                  <a:pt x="1323802" y="1002925"/>
                </a:lnTo>
                <a:lnTo>
                  <a:pt x="1355573" y="1013515"/>
                </a:lnTo>
                <a:lnTo>
                  <a:pt x="1376752" y="1013515"/>
                </a:lnTo>
                <a:cubicBezTo>
                  <a:pt x="1369692" y="1006456"/>
                  <a:pt x="1366162" y="1002925"/>
                  <a:pt x="1366162" y="1002925"/>
                </a:cubicBezTo>
                <a:lnTo>
                  <a:pt x="1355573" y="1002925"/>
                </a:lnTo>
                <a:cubicBezTo>
                  <a:pt x="1341452" y="1002925"/>
                  <a:pt x="1334392" y="997629"/>
                  <a:pt x="1334392" y="987040"/>
                </a:cubicBezTo>
                <a:cubicBezTo>
                  <a:pt x="1334392" y="976448"/>
                  <a:pt x="1337922" y="971154"/>
                  <a:pt x="1344982" y="971154"/>
                </a:cubicBezTo>
                <a:lnTo>
                  <a:pt x="1344982" y="960563"/>
                </a:lnTo>
                <a:lnTo>
                  <a:pt x="1323802" y="949973"/>
                </a:lnTo>
                <a:cubicBezTo>
                  <a:pt x="1309681" y="949973"/>
                  <a:pt x="1297325" y="946442"/>
                  <a:pt x="1286734" y="939383"/>
                </a:cubicBezTo>
                <a:cubicBezTo>
                  <a:pt x="1276144" y="932323"/>
                  <a:pt x="1263788" y="932323"/>
                  <a:pt x="1249669" y="939383"/>
                </a:cubicBezTo>
                <a:lnTo>
                  <a:pt x="1228487" y="928792"/>
                </a:lnTo>
                <a:cubicBezTo>
                  <a:pt x="1228487" y="921731"/>
                  <a:pt x="1224958" y="918202"/>
                  <a:pt x="1217897" y="918202"/>
                </a:cubicBezTo>
                <a:lnTo>
                  <a:pt x="1217897" y="928792"/>
                </a:lnTo>
                <a:cubicBezTo>
                  <a:pt x="1210836" y="928792"/>
                  <a:pt x="1203777" y="928792"/>
                  <a:pt x="1196717" y="928792"/>
                </a:cubicBezTo>
                <a:lnTo>
                  <a:pt x="1196717" y="918202"/>
                </a:lnTo>
                <a:lnTo>
                  <a:pt x="1196717" y="907611"/>
                </a:lnTo>
                <a:cubicBezTo>
                  <a:pt x="1189655" y="914671"/>
                  <a:pt x="1182596" y="914671"/>
                  <a:pt x="1175535" y="907611"/>
                </a:cubicBezTo>
                <a:lnTo>
                  <a:pt x="1154354" y="907611"/>
                </a:lnTo>
                <a:lnTo>
                  <a:pt x="1154354" y="918202"/>
                </a:lnTo>
                <a:lnTo>
                  <a:pt x="1143765" y="907611"/>
                </a:lnTo>
                <a:cubicBezTo>
                  <a:pt x="1150825" y="907611"/>
                  <a:pt x="1150825" y="904081"/>
                  <a:pt x="1143765" y="897021"/>
                </a:cubicBezTo>
                <a:lnTo>
                  <a:pt x="1122583" y="886431"/>
                </a:lnTo>
                <a:cubicBezTo>
                  <a:pt x="1122583" y="886431"/>
                  <a:pt x="1119053" y="882900"/>
                  <a:pt x="1111993" y="875840"/>
                </a:cubicBezTo>
                <a:lnTo>
                  <a:pt x="1074928" y="875840"/>
                </a:lnTo>
                <a:cubicBezTo>
                  <a:pt x="1078457" y="875840"/>
                  <a:pt x="1083751" y="879371"/>
                  <a:pt x="1090813" y="886431"/>
                </a:cubicBezTo>
                <a:cubicBezTo>
                  <a:pt x="1097872" y="886431"/>
                  <a:pt x="1101402" y="886431"/>
                  <a:pt x="1101402" y="886431"/>
                </a:cubicBezTo>
                <a:lnTo>
                  <a:pt x="1048450" y="897021"/>
                </a:lnTo>
                <a:cubicBezTo>
                  <a:pt x="1020210" y="889961"/>
                  <a:pt x="1006089" y="879371"/>
                  <a:pt x="1006089" y="865250"/>
                </a:cubicBezTo>
                <a:cubicBezTo>
                  <a:pt x="1006089" y="844069"/>
                  <a:pt x="988217" y="834803"/>
                  <a:pt x="952474" y="837450"/>
                </a:cubicBezTo>
                <a:close/>
                <a:moveTo>
                  <a:pt x="1736827" y="833478"/>
                </a:moveTo>
                <a:lnTo>
                  <a:pt x="1747418" y="833478"/>
                </a:lnTo>
                <a:lnTo>
                  <a:pt x="1745300" y="834538"/>
                </a:lnTo>
                <a:close/>
                <a:moveTo>
                  <a:pt x="1323802" y="830169"/>
                </a:moveTo>
                <a:cubicBezTo>
                  <a:pt x="1334392" y="828845"/>
                  <a:pt x="1344982" y="833478"/>
                  <a:pt x="1355573" y="844069"/>
                </a:cubicBezTo>
                <a:lnTo>
                  <a:pt x="1355573" y="854659"/>
                </a:lnTo>
                <a:cubicBezTo>
                  <a:pt x="1355573" y="854659"/>
                  <a:pt x="1352042" y="854659"/>
                  <a:pt x="1344982" y="854659"/>
                </a:cubicBezTo>
                <a:cubicBezTo>
                  <a:pt x="1344982" y="854659"/>
                  <a:pt x="1343217" y="852894"/>
                  <a:pt x="1339688" y="849365"/>
                </a:cubicBezTo>
                <a:cubicBezTo>
                  <a:pt x="1336156" y="845834"/>
                  <a:pt x="1330861" y="844069"/>
                  <a:pt x="1323802" y="844069"/>
                </a:cubicBezTo>
                <a:lnTo>
                  <a:pt x="1313210" y="833478"/>
                </a:lnTo>
                <a:cubicBezTo>
                  <a:pt x="1316740" y="831713"/>
                  <a:pt x="1320271" y="830610"/>
                  <a:pt x="1323802" y="830169"/>
                </a:cubicBezTo>
                <a:close/>
                <a:moveTo>
                  <a:pt x="2221339" y="828183"/>
                </a:moveTo>
                <a:cubicBezTo>
                  <a:pt x="2219573" y="828183"/>
                  <a:pt x="2216926" y="829948"/>
                  <a:pt x="2213396" y="833478"/>
                </a:cubicBezTo>
                <a:lnTo>
                  <a:pt x="2223986" y="833478"/>
                </a:lnTo>
                <a:cubicBezTo>
                  <a:pt x="2223986" y="829948"/>
                  <a:pt x="2223104" y="828183"/>
                  <a:pt x="2221339" y="828183"/>
                </a:cubicBezTo>
                <a:close/>
                <a:moveTo>
                  <a:pt x="2065130" y="822888"/>
                </a:moveTo>
                <a:lnTo>
                  <a:pt x="2054540" y="833478"/>
                </a:lnTo>
                <a:cubicBezTo>
                  <a:pt x="2061600" y="847600"/>
                  <a:pt x="2075721" y="856423"/>
                  <a:pt x="2096901" y="859954"/>
                </a:cubicBezTo>
                <a:cubicBezTo>
                  <a:pt x="2118082" y="863485"/>
                  <a:pt x="2132203" y="861719"/>
                  <a:pt x="2139263" y="854659"/>
                </a:cubicBezTo>
                <a:lnTo>
                  <a:pt x="2086311" y="833478"/>
                </a:lnTo>
                <a:cubicBezTo>
                  <a:pt x="2079251" y="833478"/>
                  <a:pt x="2072190" y="829948"/>
                  <a:pt x="2065130" y="822888"/>
                </a:cubicBezTo>
                <a:close/>
                <a:moveTo>
                  <a:pt x="1111993" y="822888"/>
                </a:moveTo>
                <a:cubicBezTo>
                  <a:pt x="1111993" y="829948"/>
                  <a:pt x="1115523" y="833478"/>
                  <a:pt x="1122583" y="833478"/>
                </a:cubicBezTo>
                <a:cubicBezTo>
                  <a:pt x="1129644" y="833478"/>
                  <a:pt x="1133174" y="829948"/>
                  <a:pt x="1133174" y="822888"/>
                </a:cubicBezTo>
                <a:close/>
                <a:moveTo>
                  <a:pt x="873709" y="817592"/>
                </a:moveTo>
                <a:cubicBezTo>
                  <a:pt x="870178" y="817593"/>
                  <a:pt x="868414" y="819358"/>
                  <a:pt x="868414" y="822888"/>
                </a:cubicBezTo>
                <a:cubicBezTo>
                  <a:pt x="868414" y="822888"/>
                  <a:pt x="871943" y="822888"/>
                  <a:pt x="879003" y="822888"/>
                </a:cubicBezTo>
                <a:cubicBezTo>
                  <a:pt x="893124" y="822888"/>
                  <a:pt x="900185" y="824652"/>
                  <a:pt x="900185" y="828183"/>
                </a:cubicBezTo>
                <a:cubicBezTo>
                  <a:pt x="900185" y="831713"/>
                  <a:pt x="905480" y="833478"/>
                  <a:pt x="916070" y="833478"/>
                </a:cubicBezTo>
                <a:cubicBezTo>
                  <a:pt x="926661" y="833478"/>
                  <a:pt x="931956" y="829948"/>
                  <a:pt x="931956" y="822888"/>
                </a:cubicBezTo>
                <a:lnTo>
                  <a:pt x="921366" y="822888"/>
                </a:lnTo>
                <a:lnTo>
                  <a:pt x="889594" y="822888"/>
                </a:lnTo>
                <a:cubicBezTo>
                  <a:pt x="882534" y="819358"/>
                  <a:pt x="877238" y="817593"/>
                  <a:pt x="873709" y="817592"/>
                </a:cubicBezTo>
                <a:close/>
                <a:moveTo>
                  <a:pt x="1376752" y="812298"/>
                </a:moveTo>
                <a:cubicBezTo>
                  <a:pt x="1376752" y="819357"/>
                  <a:pt x="1392640" y="828183"/>
                  <a:pt x="1424410" y="838773"/>
                </a:cubicBezTo>
                <a:cubicBezTo>
                  <a:pt x="1456181" y="849365"/>
                  <a:pt x="1475596" y="854659"/>
                  <a:pt x="1482658" y="854659"/>
                </a:cubicBezTo>
                <a:lnTo>
                  <a:pt x="1493248" y="844069"/>
                </a:lnTo>
                <a:cubicBezTo>
                  <a:pt x="1493248" y="844069"/>
                  <a:pt x="1486187" y="842304"/>
                  <a:pt x="1472067" y="838773"/>
                </a:cubicBezTo>
                <a:cubicBezTo>
                  <a:pt x="1457946" y="835244"/>
                  <a:pt x="1449121" y="831713"/>
                  <a:pt x="1445590" y="828183"/>
                </a:cubicBezTo>
                <a:cubicBezTo>
                  <a:pt x="1442060" y="824652"/>
                  <a:pt x="1435000" y="822888"/>
                  <a:pt x="1424410" y="822888"/>
                </a:cubicBezTo>
                <a:cubicBezTo>
                  <a:pt x="1413820" y="822888"/>
                  <a:pt x="1408525" y="819357"/>
                  <a:pt x="1408525" y="812298"/>
                </a:cubicBezTo>
                <a:close/>
                <a:moveTo>
                  <a:pt x="836642" y="812298"/>
                </a:moveTo>
                <a:cubicBezTo>
                  <a:pt x="829582" y="812298"/>
                  <a:pt x="829582" y="815827"/>
                  <a:pt x="836642" y="822888"/>
                </a:cubicBezTo>
                <a:cubicBezTo>
                  <a:pt x="850763" y="837009"/>
                  <a:pt x="864884" y="844069"/>
                  <a:pt x="879003" y="844069"/>
                </a:cubicBezTo>
                <a:lnTo>
                  <a:pt x="879003" y="833478"/>
                </a:lnTo>
                <a:cubicBezTo>
                  <a:pt x="871943" y="833478"/>
                  <a:pt x="864884" y="829948"/>
                  <a:pt x="857823" y="822888"/>
                </a:cubicBezTo>
                <a:cubicBezTo>
                  <a:pt x="850763" y="815827"/>
                  <a:pt x="843703" y="812298"/>
                  <a:pt x="836642" y="812298"/>
                </a:cubicBezTo>
                <a:close/>
                <a:moveTo>
                  <a:pt x="8175798" y="801707"/>
                </a:moveTo>
                <a:lnTo>
                  <a:pt x="8175798" y="812298"/>
                </a:lnTo>
                <a:cubicBezTo>
                  <a:pt x="8182858" y="812298"/>
                  <a:pt x="8189917" y="812298"/>
                  <a:pt x="8196979" y="812298"/>
                </a:cubicBezTo>
                <a:cubicBezTo>
                  <a:pt x="8189917" y="805238"/>
                  <a:pt x="8182858" y="801707"/>
                  <a:pt x="8175798" y="801707"/>
                </a:cubicBezTo>
                <a:close/>
                <a:moveTo>
                  <a:pt x="8112254" y="801707"/>
                </a:moveTo>
                <a:lnTo>
                  <a:pt x="8080483" y="812298"/>
                </a:lnTo>
                <a:lnTo>
                  <a:pt x="8112254" y="812298"/>
                </a:lnTo>
                <a:cubicBezTo>
                  <a:pt x="8112254" y="805238"/>
                  <a:pt x="8112254" y="801707"/>
                  <a:pt x="8112254" y="801707"/>
                </a:cubicBezTo>
                <a:close/>
                <a:moveTo>
                  <a:pt x="794281" y="801707"/>
                </a:moveTo>
                <a:cubicBezTo>
                  <a:pt x="794281" y="808767"/>
                  <a:pt x="794281" y="812298"/>
                  <a:pt x="794281" y="812298"/>
                </a:cubicBezTo>
                <a:lnTo>
                  <a:pt x="804871" y="812298"/>
                </a:lnTo>
                <a:close/>
                <a:moveTo>
                  <a:pt x="1419114" y="791117"/>
                </a:moveTo>
                <a:lnTo>
                  <a:pt x="1461477" y="801707"/>
                </a:lnTo>
                <a:cubicBezTo>
                  <a:pt x="1461477" y="794648"/>
                  <a:pt x="1457946" y="791117"/>
                  <a:pt x="1450886" y="791117"/>
                </a:cubicBezTo>
                <a:cubicBezTo>
                  <a:pt x="1443826" y="791117"/>
                  <a:pt x="1436766" y="791117"/>
                  <a:pt x="1429704" y="791117"/>
                </a:cubicBezTo>
                <a:close/>
                <a:moveTo>
                  <a:pt x="836642" y="791117"/>
                </a:moveTo>
                <a:lnTo>
                  <a:pt x="826051" y="801707"/>
                </a:lnTo>
                <a:cubicBezTo>
                  <a:pt x="833112" y="801707"/>
                  <a:pt x="836642" y="801707"/>
                  <a:pt x="836642" y="801707"/>
                </a:cubicBezTo>
                <a:lnTo>
                  <a:pt x="857823" y="801707"/>
                </a:lnTo>
                <a:close/>
                <a:moveTo>
                  <a:pt x="762510" y="791117"/>
                </a:moveTo>
                <a:lnTo>
                  <a:pt x="751919" y="801707"/>
                </a:lnTo>
                <a:cubicBezTo>
                  <a:pt x="758980" y="801707"/>
                  <a:pt x="764274" y="803471"/>
                  <a:pt x="767805" y="807002"/>
                </a:cubicBezTo>
                <a:cubicBezTo>
                  <a:pt x="771334" y="810533"/>
                  <a:pt x="773099" y="808767"/>
                  <a:pt x="773099" y="801707"/>
                </a:cubicBezTo>
                <a:close/>
                <a:moveTo>
                  <a:pt x="1450886" y="780526"/>
                </a:moveTo>
                <a:cubicBezTo>
                  <a:pt x="1450886" y="787586"/>
                  <a:pt x="1454416" y="791117"/>
                  <a:pt x="1461477" y="791117"/>
                </a:cubicBezTo>
                <a:lnTo>
                  <a:pt x="1472067" y="780526"/>
                </a:lnTo>
                <a:cubicBezTo>
                  <a:pt x="1472067" y="780526"/>
                  <a:pt x="1468537" y="780526"/>
                  <a:pt x="1461477" y="780526"/>
                </a:cubicBezTo>
                <a:close/>
                <a:moveTo>
                  <a:pt x="8083132" y="775231"/>
                </a:moveTo>
                <a:cubicBezTo>
                  <a:pt x="8081366" y="775231"/>
                  <a:pt x="8080483" y="776996"/>
                  <a:pt x="8080483" y="780526"/>
                </a:cubicBezTo>
                <a:lnTo>
                  <a:pt x="8091075" y="780526"/>
                </a:lnTo>
                <a:cubicBezTo>
                  <a:pt x="8087544" y="776996"/>
                  <a:pt x="8084897" y="775231"/>
                  <a:pt x="8083132" y="775231"/>
                </a:cubicBezTo>
                <a:close/>
                <a:moveTo>
                  <a:pt x="8271112" y="769936"/>
                </a:moveTo>
                <a:cubicBezTo>
                  <a:pt x="8285231" y="769936"/>
                  <a:pt x="8295821" y="771701"/>
                  <a:pt x="8302883" y="775231"/>
                </a:cubicBezTo>
                <a:cubicBezTo>
                  <a:pt x="8309943" y="778761"/>
                  <a:pt x="8313473" y="780526"/>
                  <a:pt x="8313473" y="780526"/>
                </a:cubicBezTo>
                <a:cubicBezTo>
                  <a:pt x="8320533" y="780526"/>
                  <a:pt x="8324064" y="780526"/>
                  <a:pt x="8324064" y="780526"/>
                </a:cubicBezTo>
                <a:cubicBezTo>
                  <a:pt x="8324064" y="780526"/>
                  <a:pt x="8327593" y="780526"/>
                  <a:pt x="8334654" y="780526"/>
                </a:cubicBezTo>
                <a:cubicBezTo>
                  <a:pt x="8334654" y="787586"/>
                  <a:pt x="8341714" y="791117"/>
                  <a:pt x="8355835" y="791117"/>
                </a:cubicBezTo>
                <a:lnTo>
                  <a:pt x="8366425" y="791117"/>
                </a:lnTo>
                <a:cubicBezTo>
                  <a:pt x="8359364" y="784057"/>
                  <a:pt x="8359364" y="780526"/>
                  <a:pt x="8366425" y="780526"/>
                </a:cubicBezTo>
                <a:lnTo>
                  <a:pt x="8377016" y="780526"/>
                </a:lnTo>
                <a:cubicBezTo>
                  <a:pt x="8377016" y="787586"/>
                  <a:pt x="8377016" y="791117"/>
                  <a:pt x="8377016" y="791117"/>
                </a:cubicBezTo>
                <a:cubicBezTo>
                  <a:pt x="8377016" y="791117"/>
                  <a:pt x="8380545" y="791117"/>
                  <a:pt x="8387606" y="791117"/>
                </a:cubicBezTo>
                <a:lnTo>
                  <a:pt x="8398196" y="801707"/>
                </a:lnTo>
                <a:cubicBezTo>
                  <a:pt x="8391135" y="801707"/>
                  <a:pt x="8384076" y="801707"/>
                  <a:pt x="8377016" y="801707"/>
                </a:cubicBezTo>
                <a:cubicBezTo>
                  <a:pt x="8362895" y="801707"/>
                  <a:pt x="8352305" y="801707"/>
                  <a:pt x="8345244" y="801707"/>
                </a:cubicBezTo>
                <a:lnTo>
                  <a:pt x="8271112" y="791117"/>
                </a:lnTo>
                <a:cubicBezTo>
                  <a:pt x="8264050" y="784057"/>
                  <a:pt x="8260521" y="780526"/>
                  <a:pt x="8260521" y="780526"/>
                </a:cubicBezTo>
                <a:cubicBezTo>
                  <a:pt x="8253460" y="787586"/>
                  <a:pt x="8249931" y="787586"/>
                  <a:pt x="8249931" y="780526"/>
                </a:cubicBezTo>
                <a:cubicBezTo>
                  <a:pt x="8249931" y="773467"/>
                  <a:pt x="8256991" y="769936"/>
                  <a:pt x="8271112" y="769936"/>
                </a:cubicBezTo>
                <a:close/>
                <a:moveTo>
                  <a:pt x="1387344" y="769936"/>
                </a:moveTo>
                <a:lnTo>
                  <a:pt x="1376752" y="780526"/>
                </a:lnTo>
                <a:lnTo>
                  <a:pt x="1397934" y="780526"/>
                </a:lnTo>
                <a:cubicBezTo>
                  <a:pt x="1397934" y="773467"/>
                  <a:pt x="1394404" y="769936"/>
                  <a:pt x="1387344" y="769936"/>
                </a:cubicBezTo>
                <a:close/>
                <a:moveTo>
                  <a:pt x="931956" y="769936"/>
                </a:moveTo>
                <a:cubicBezTo>
                  <a:pt x="931956" y="769936"/>
                  <a:pt x="931956" y="773467"/>
                  <a:pt x="931956" y="780526"/>
                </a:cubicBezTo>
                <a:cubicBezTo>
                  <a:pt x="939016" y="780526"/>
                  <a:pt x="942546" y="778761"/>
                  <a:pt x="942546" y="775231"/>
                </a:cubicBezTo>
                <a:cubicBezTo>
                  <a:pt x="942546" y="771701"/>
                  <a:pt x="939016" y="769936"/>
                  <a:pt x="931956" y="769936"/>
                </a:cubicBezTo>
                <a:close/>
                <a:moveTo>
                  <a:pt x="901508" y="763317"/>
                </a:moveTo>
                <a:cubicBezTo>
                  <a:pt x="900626" y="764199"/>
                  <a:pt x="900185" y="766406"/>
                  <a:pt x="900185" y="769936"/>
                </a:cubicBezTo>
                <a:cubicBezTo>
                  <a:pt x="900185" y="769936"/>
                  <a:pt x="901951" y="769936"/>
                  <a:pt x="905480" y="769936"/>
                </a:cubicBezTo>
                <a:cubicBezTo>
                  <a:pt x="909009" y="769936"/>
                  <a:pt x="910775" y="769936"/>
                  <a:pt x="910775" y="769936"/>
                </a:cubicBezTo>
                <a:cubicBezTo>
                  <a:pt x="910775" y="769936"/>
                  <a:pt x="909009" y="768171"/>
                  <a:pt x="905480" y="764640"/>
                </a:cubicBezTo>
                <a:cubicBezTo>
                  <a:pt x="903715" y="762875"/>
                  <a:pt x="902391" y="762434"/>
                  <a:pt x="901508" y="763317"/>
                </a:cubicBezTo>
                <a:close/>
                <a:moveTo>
                  <a:pt x="1816256" y="756036"/>
                </a:moveTo>
                <a:cubicBezTo>
                  <a:pt x="1814491" y="756478"/>
                  <a:pt x="1812724" y="757581"/>
                  <a:pt x="1810960" y="759346"/>
                </a:cubicBezTo>
                <a:cubicBezTo>
                  <a:pt x="1810960" y="766405"/>
                  <a:pt x="1814491" y="769936"/>
                  <a:pt x="1821551" y="769936"/>
                </a:cubicBezTo>
                <a:lnTo>
                  <a:pt x="1832141" y="769936"/>
                </a:lnTo>
                <a:cubicBezTo>
                  <a:pt x="1826845" y="759346"/>
                  <a:pt x="1821551" y="754712"/>
                  <a:pt x="1816256" y="756036"/>
                </a:cubicBezTo>
                <a:close/>
                <a:moveTo>
                  <a:pt x="1239078" y="727574"/>
                </a:moveTo>
                <a:lnTo>
                  <a:pt x="1239078" y="738165"/>
                </a:lnTo>
                <a:cubicBezTo>
                  <a:pt x="1239078" y="738165"/>
                  <a:pt x="1242608" y="738165"/>
                  <a:pt x="1249669" y="738165"/>
                </a:cubicBezTo>
                <a:cubicBezTo>
                  <a:pt x="1242608" y="731104"/>
                  <a:pt x="1239078" y="727574"/>
                  <a:pt x="1239078" y="727574"/>
                </a:cubicBezTo>
                <a:close/>
                <a:moveTo>
                  <a:pt x="984908" y="727574"/>
                </a:moveTo>
                <a:cubicBezTo>
                  <a:pt x="984908" y="727574"/>
                  <a:pt x="988439" y="727574"/>
                  <a:pt x="995498" y="727574"/>
                </a:cubicBezTo>
                <a:lnTo>
                  <a:pt x="1006089" y="727574"/>
                </a:lnTo>
                <a:cubicBezTo>
                  <a:pt x="1006089" y="727574"/>
                  <a:pt x="1002559" y="731104"/>
                  <a:pt x="995498" y="738165"/>
                </a:cubicBezTo>
                <a:cubicBezTo>
                  <a:pt x="988439" y="738165"/>
                  <a:pt x="984908" y="738165"/>
                  <a:pt x="984908" y="738165"/>
                </a:cubicBezTo>
                <a:cubicBezTo>
                  <a:pt x="984908" y="731104"/>
                  <a:pt x="984908" y="727574"/>
                  <a:pt x="984908" y="727574"/>
                </a:cubicBezTo>
                <a:close/>
                <a:moveTo>
                  <a:pt x="8652366" y="716984"/>
                </a:moveTo>
                <a:cubicBezTo>
                  <a:pt x="8652366" y="716984"/>
                  <a:pt x="8655895" y="716984"/>
                  <a:pt x="8662957" y="716984"/>
                </a:cubicBezTo>
                <a:lnTo>
                  <a:pt x="8652366" y="727574"/>
                </a:lnTo>
                <a:cubicBezTo>
                  <a:pt x="8652366" y="720515"/>
                  <a:pt x="8652366" y="716984"/>
                  <a:pt x="8652366" y="716984"/>
                </a:cubicBezTo>
                <a:close/>
                <a:moveTo>
                  <a:pt x="8377016" y="716984"/>
                </a:moveTo>
                <a:lnTo>
                  <a:pt x="8387606" y="727574"/>
                </a:lnTo>
                <a:lnTo>
                  <a:pt x="8408787" y="727574"/>
                </a:lnTo>
                <a:cubicBezTo>
                  <a:pt x="8408787" y="720515"/>
                  <a:pt x="8405257" y="716984"/>
                  <a:pt x="8398196" y="716984"/>
                </a:cubicBezTo>
                <a:cubicBezTo>
                  <a:pt x="8391135" y="716984"/>
                  <a:pt x="8384076" y="716984"/>
                  <a:pt x="8377016" y="716984"/>
                </a:cubicBezTo>
                <a:close/>
                <a:moveTo>
                  <a:pt x="8122846" y="716984"/>
                </a:moveTo>
                <a:lnTo>
                  <a:pt x="8112254" y="738165"/>
                </a:lnTo>
                <a:lnTo>
                  <a:pt x="8154617" y="738165"/>
                </a:lnTo>
                <a:cubicBezTo>
                  <a:pt x="8154617" y="731104"/>
                  <a:pt x="8152850" y="725809"/>
                  <a:pt x="8149321" y="722279"/>
                </a:cubicBezTo>
                <a:cubicBezTo>
                  <a:pt x="8145791" y="718748"/>
                  <a:pt x="8136965" y="716984"/>
                  <a:pt x="8122846" y="716984"/>
                </a:cubicBezTo>
                <a:close/>
                <a:moveTo>
                  <a:pt x="8069894" y="716984"/>
                </a:moveTo>
                <a:cubicBezTo>
                  <a:pt x="8084013" y="731104"/>
                  <a:pt x="8091075" y="731104"/>
                  <a:pt x="8091075" y="716984"/>
                </a:cubicBezTo>
                <a:cubicBezTo>
                  <a:pt x="8084013" y="716984"/>
                  <a:pt x="8080483" y="716984"/>
                  <a:pt x="8080483" y="716984"/>
                </a:cubicBezTo>
                <a:close/>
                <a:moveTo>
                  <a:pt x="8610004" y="706394"/>
                </a:moveTo>
                <a:lnTo>
                  <a:pt x="8620595" y="706394"/>
                </a:lnTo>
                <a:cubicBezTo>
                  <a:pt x="8620595" y="713453"/>
                  <a:pt x="8617065" y="716984"/>
                  <a:pt x="8610004" y="716984"/>
                </a:cubicBezTo>
                <a:close/>
                <a:moveTo>
                  <a:pt x="8504100" y="706394"/>
                </a:moveTo>
                <a:lnTo>
                  <a:pt x="8514691" y="706394"/>
                </a:lnTo>
                <a:cubicBezTo>
                  <a:pt x="8514691" y="713453"/>
                  <a:pt x="8511161" y="716984"/>
                  <a:pt x="8504100" y="716984"/>
                </a:cubicBezTo>
                <a:close/>
                <a:moveTo>
                  <a:pt x="8546462" y="702864"/>
                </a:moveTo>
                <a:lnTo>
                  <a:pt x="8546462" y="706394"/>
                </a:lnTo>
                <a:cubicBezTo>
                  <a:pt x="8539400" y="706394"/>
                  <a:pt x="8535871" y="706394"/>
                  <a:pt x="8535871" y="706394"/>
                </a:cubicBezTo>
                <a:close/>
                <a:moveTo>
                  <a:pt x="1207306" y="695803"/>
                </a:moveTo>
                <a:lnTo>
                  <a:pt x="1196717" y="706394"/>
                </a:lnTo>
                <a:lnTo>
                  <a:pt x="1207306" y="706394"/>
                </a:lnTo>
                <a:cubicBezTo>
                  <a:pt x="1214367" y="706394"/>
                  <a:pt x="1217897" y="704629"/>
                  <a:pt x="1217897" y="701098"/>
                </a:cubicBezTo>
                <a:cubicBezTo>
                  <a:pt x="1217897" y="697567"/>
                  <a:pt x="1214367" y="695803"/>
                  <a:pt x="1207306" y="695803"/>
                </a:cubicBezTo>
                <a:close/>
                <a:moveTo>
                  <a:pt x="1111993" y="695803"/>
                </a:moveTo>
                <a:lnTo>
                  <a:pt x="1111993" y="706394"/>
                </a:lnTo>
                <a:lnTo>
                  <a:pt x="1133174" y="706394"/>
                </a:lnTo>
                <a:close/>
                <a:moveTo>
                  <a:pt x="921366" y="695803"/>
                </a:moveTo>
                <a:lnTo>
                  <a:pt x="910775" y="706394"/>
                </a:lnTo>
                <a:lnTo>
                  <a:pt x="931956" y="716984"/>
                </a:lnTo>
                <a:lnTo>
                  <a:pt x="953137" y="727574"/>
                </a:lnTo>
                <a:lnTo>
                  <a:pt x="931956" y="727574"/>
                </a:lnTo>
                <a:lnTo>
                  <a:pt x="953137" y="738165"/>
                </a:lnTo>
                <a:lnTo>
                  <a:pt x="953137" y="727574"/>
                </a:lnTo>
                <a:cubicBezTo>
                  <a:pt x="953137" y="727574"/>
                  <a:pt x="956667" y="725809"/>
                  <a:pt x="963726" y="722279"/>
                </a:cubicBezTo>
                <a:cubicBezTo>
                  <a:pt x="970788" y="718748"/>
                  <a:pt x="974318" y="720515"/>
                  <a:pt x="974318" y="727574"/>
                </a:cubicBezTo>
                <a:lnTo>
                  <a:pt x="984908" y="738165"/>
                </a:lnTo>
                <a:lnTo>
                  <a:pt x="1006089" y="748755"/>
                </a:lnTo>
                <a:lnTo>
                  <a:pt x="1037859" y="769936"/>
                </a:lnTo>
                <a:cubicBezTo>
                  <a:pt x="1037859" y="769936"/>
                  <a:pt x="1046686" y="773467"/>
                  <a:pt x="1064336" y="780526"/>
                </a:cubicBezTo>
                <a:cubicBezTo>
                  <a:pt x="1081986" y="787586"/>
                  <a:pt x="1097872" y="794648"/>
                  <a:pt x="1111993" y="801707"/>
                </a:cubicBezTo>
                <a:cubicBezTo>
                  <a:pt x="1119053" y="801707"/>
                  <a:pt x="1127878" y="805238"/>
                  <a:pt x="1138469" y="812298"/>
                </a:cubicBezTo>
                <a:cubicBezTo>
                  <a:pt x="1149059" y="819357"/>
                  <a:pt x="1150825" y="822888"/>
                  <a:pt x="1143765" y="822888"/>
                </a:cubicBezTo>
                <a:cubicBezTo>
                  <a:pt x="1143765" y="829948"/>
                  <a:pt x="1145529" y="833478"/>
                  <a:pt x="1149059" y="833478"/>
                </a:cubicBezTo>
                <a:cubicBezTo>
                  <a:pt x="1152590" y="833478"/>
                  <a:pt x="1154354" y="833478"/>
                  <a:pt x="1154354" y="833478"/>
                </a:cubicBezTo>
                <a:cubicBezTo>
                  <a:pt x="1161415" y="833478"/>
                  <a:pt x="1161415" y="829948"/>
                  <a:pt x="1154354" y="822888"/>
                </a:cubicBezTo>
                <a:lnTo>
                  <a:pt x="1164945" y="822888"/>
                </a:lnTo>
                <a:cubicBezTo>
                  <a:pt x="1164945" y="822888"/>
                  <a:pt x="1177300" y="826419"/>
                  <a:pt x="1202011" y="833478"/>
                </a:cubicBezTo>
                <a:cubicBezTo>
                  <a:pt x="1226721" y="840538"/>
                  <a:pt x="1242608" y="840538"/>
                  <a:pt x="1249669" y="833478"/>
                </a:cubicBezTo>
                <a:cubicBezTo>
                  <a:pt x="1249669" y="833478"/>
                  <a:pt x="1253199" y="835244"/>
                  <a:pt x="1260258" y="838773"/>
                </a:cubicBezTo>
                <a:cubicBezTo>
                  <a:pt x="1267319" y="842304"/>
                  <a:pt x="1272615" y="842304"/>
                  <a:pt x="1276144" y="838773"/>
                </a:cubicBezTo>
                <a:cubicBezTo>
                  <a:pt x="1279675" y="835244"/>
                  <a:pt x="1284970" y="835244"/>
                  <a:pt x="1292030" y="838773"/>
                </a:cubicBezTo>
                <a:cubicBezTo>
                  <a:pt x="1299090" y="842304"/>
                  <a:pt x="1304385" y="844069"/>
                  <a:pt x="1307915" y="844069"/>
                </a:cubicBezTo>
                <a:cubicBezTo>
                  <a:pt x="1311446" y="844069"/>
                  <a:pt x="1318506" y="847600"/>
                  <a:pt x="1329096" y="854659"/>
                </a:cubicBezTo>
                <a:cubicBezTo>
                  <a:pt x="1339688" y="861719"/>
                  <a:pt x="1348512" y="868779"/>
                  <a:pt x="1355573" y="875840"/>
                </a:cubicBezTo>
                <a:lnTo>
                  <a:pt x="1376752" y="886431"/>
                </a:lnTo>
                <a:cubicBezTo>
                  <a:pt x="1376752" y="900552"/>
                  <a:pt x="1404994" y="907611"/>
                  <a:pt x="1461477" y="907611"/>
                </a:cubicBezTo>
                <a:lnTo>
                  <a:pt x="1450886" y="897021"/>
                </a:lnTo>
                <a:lnTo>
                  <a:pt x="1461477" y="897021"/>
                </a:lnTo>
                <a:lnTo>
                  <a:pt x="1482658" y="907611"/>
                </a:lnTo>
                <a:cubicBezTo>
                  <a:pt x="1510898" y="928792"/>
                  <a:pt x="1539139" y="939383"/>
                  <a:pt x="1567381" y="939383"/>
                </a:cubicBezTo>
                <a:cubicBezTo>
                  <a:pt x="1581501" y="939383"/>
                  <a:pt x="1588562" y="941148"/>
                  <a:pt x="1588562" y="944677"/>
                </a:cubicBezTo>
                <a:cubicBezTo>
                  <a:pt x="1588562" y="948208"/>
                  <a:pt x="1593856" y="949973"/>
                  <a:pt x="1604448" y="949973"/>
                </a:cubicBezTo>
                <a:cubicBezTo>
                  <a:pt x="1615037" y="949973"/>
                  <a:pt x="1630923" y="955269"/>
                  <a:pt x="1652104" y="965858"/>
                </a:cubicBezTo>
                <a:cubicBezTo>
                  <a:pt x="1673285" y="976448"/>
                  <a:pt x="1692701" y="983509"/>
                  <a:pt x="1710352" y="987040"/>
                </a:cubicBezTo>
                <a:cubicBezTo>
                  <a:pt x="1728001" y="990570"/>
                  <a:pt x="1740357" y="994100"/>
                  <a:pt x="1747418" y="997629"/>
                </a:cubicBezTo>
                <a:cubicBezTo>
                  <a:pt x="1754477" y="1001160"/>
                  <a:pt x="1759772" y="1002925"/>
                  <a:pt x="1763304" y="1002925"/>
                </a:cubicBezTo>
                <a:cubicBezTo>
                  <a:pt x="1766833" y="1002925"/>
                  <a:pt x="1772128" y="1006456"/>
                  <a:pt x="1779189" y="1013515"/>
                </a:cubicBezTo>
                <a:cubicBezTo>
                  <a:pt x="1786249" y="1020575"/>
                  <a:pt x="1796840" y="1024106"/>
                  <a:pt x="1810960" y="1024106"/>
                </a:cubicBezTo>
                <a:lnTo>
                  <a:pt x="1832141" y="1024106"/>
                </a:lnTo>
                <a:cubicBezTo>
                  <a:pt x="1846261" y="1031166"/>
                  <a:pt x="1855087" y="1032931"/>
                  <a:pt x="1858616" y="1029400"/>
                </a:cubicBezTo>
                <a:cubicBezTo>
                  <a:pt x="1862147" y="1025871"/>
                  <a:pt x="1869208" y="1027636"/>
                  <a:pt x="1879797" y="1034696"/>
                </a:cubicBezTo>
                <a:cubicBezTo>
                  <a:pt x="1890389" y="1041756"/>
                  <a:pt x="1899214" y="1045287"/>
                  <a:pt x="1906274" y="1045287"/>
                </a:cubicBezTo>
                <a:cubicBezTo>
                  <a:pt x="1913334" y="1038227"/>
                  <a:pt x="1920395" y="1038227"/>
                  <a:pt x="1927455" y="1045287"/>
                </a:cubicBezTo>
                <a:cubicBezTo>
                  <a:pt x="1934515" y="1052346"/>
                  <a:pt x="1938045" y="1055877"/>
                  <a:pt x="1938045" y="1055877"/>
                </a:cubicBezTo>
                <a:cubicBezTo>
                  <a:pt x="1945105" y="1048817"/>
                  <a:pt x="1952166" y="1045287"/>
                  <a:pt x="1959226" y="1045287"/>
                </a:cubicBezTo>
                <a:cubicBezTo>
                  <a:pt x="1952166" y="1038227"/>
                  <a:pt x="1952166" y="1031166"/>
                  <a:pt x="1959226" y="1024106"/>
                </a:cubicBezTo>
                <a:cubicBezTo>
                  <a:pt x="1966286" y="1017046"/>
                  <a:pt x="1976876" y="1024106"/>
                  <a:pt x="1990997" y="1045287"/>
                </a:cubicBezTo>
                <a:lnTo>
                  <a:pt x="1980407" y="1045287"/>
                </a:lnTo>
                <a:cubicBezTo>
                  <a:pt x="1980407" y="1045287"/>
                  <a:pt x="1980407" y="1048817"/>
                  <a:pt x="1980407" y="1055877"/>
                </a:cubicBezTo>
                <a:lnTo>
                  <a:pt x="2054540" y="1077058"/>
                </a:lnTo>
                <a:cubicBezTo>
                  <a:pt x="2061600" y="1077058"/>
                  <a:pt x="2066895" y="1077058"/>
                  <a:pt x="2070426" y="1077058"/>
                </a:cubicBezTo>
                <a:cubicBezTo>
                  <a:pt x="2073955" y="1077058"/>
                  <a:pt x="2077485" y="1077058"/>
                  <a:pt x="2081016" y="1077058"/>
                </a:cubicBezTo>
                <a:cubicBezTo>
                  <a:pt x="2084546" y="1077058"/>
                  <a:pt x="2089841" y="1077058"/>
                  <a:pt x="2096901" y="1077058"/>
                </a:cubicBezTo>
                <a:cubicBezTo>
                  <a:pt x="2096901" y="1069998"/>
                  <a:pt x="2093371" y="1066467"/>
                  <a:pt x="2086311" y="1066467"/>
                </a:cubicBezTo>
                <a:cubicBezTo>
                  <a:pt x="2079251" y="1066467"/>
                  <a:pt x="2073955" y="1064702"/>
                  <a:pt x="2070426" y="1061173"/>
                </a:cubicBezTo>
                <a:cubicBezTo>
                  <a:pt x="2066895" y="1057642"/>
                  <a:pt x="2061600" y="1052346"/>
                  <a:pt x="2054540" y="1045287"/>
                </a:cubicBezTo>
                <a:lnTo>
                  <a:pt x="2065130" y="1045287"/>
                </a:lnTo>
                <a:lnTo>
                  <a:pt x="2075721" y="1045287"/>
                </a:lnTo>
                <a:lnTo>
                  <a:pt x="2078367" y="1045287"/>
                </a:lnTo>
                <a:cubicBezTo>
                  <a:pt x="2083663" y="1045287"/>
                  <a:pt x="2089841" y="1045287"/>
                  <a:pt x="2096901" y="1045287"/>
                </a:cubicBezTo>
                <a:cubicBezTo>
                  <a:pt x="2111022" y="1045287"/>
                  <a:pt x="2121612" y="1041756"/>
                  <a:pt x="2128673" y="1034696"/>
                </a:cubicBezTo>
                <a:lnTo>
                  <a:pt x="2139263" y="1034696"/>
                </a:lnTo>
                <a:lnTo>
                  <a:pt x="2118082" y="1013515"/>
                </a:lnTo>
                <a:cubicBezTo>
                  <a:pt x="2111022" y="1013515"/>
                  <a:pt x="2105726" y="1011750"/>
                  <a:pt x="2102197" y="1008220"/>
                </a:cubicBezTo>
                <a:cubicBezTo>
                  <a:pt x="2098666" y="1004689"/>
                  <a:pt x="2096901" y="1002925"/>
                  <a:pt x="2096901" y="1002925"/>
                </a:cubicBezTo>
                <a:cubicBezTo>
                  <a:pt x="2096901" y="1002925"/>
                  <a:pt x="2086311" y="999394"/>
                  <a:pt x="2065130" y="992335"/>
                </a:cubicBezTo>
                <a:lnTo>
                  <a:pt x="2012178" y="981744"/>
                </a:lnTo>
                <a:cubicBezTo>
                  <a:pt x="2005118" y="974683"/>
                  <a:pt x="1994528" y="971154"/>
                  <a:pt x="1980407" y="971154"/>
                </a:cubicBezTo>
                <a:cubicBezTo>
                  <a:pt x="1966286" y="964094"/>
                  <a:pt x="1955696" y="960563"/>
                  <a:pt x="1948635" y="960563"/>
                </a:cubicBezTo>
                <a:cubicBezTo>
                  <a:pt x="1941576" y="960563"/>
                  <a:pt x="1936281" y="958798"/>
                  <a:pt x="1932749" y="955269"/>
                </a:cubicBezTo>
                <a:cubicBezTo>
                  <a:pt x="1929220" y="951738"/>
                  <a:pt x="1911570" y="944677"/>
                  <a:pt x="1879797" y="934087"/>
                </a:cubicBezTo>
                <a:cubicBezTo>
                  <a:pt x="1848026" y="923496"/>
                  <a:pt x="1818020" y="914671"/>
                  <a:pt x="1789779" y="907611"/>
                </a:cubicBezTo>
                <a:cubicBezTo>
                  <a:pt x="1733297" y="893490"/>
                  <a:pt x="1705056" y="886431"/>
                  <a:pt x="1705056" y="886431"/>
                </a:cubicBezTo>
                <a:lnTo>
                  <a:pt x="1683875" y="875840"/>
                </a:lnTo>
                <a:cubicBezTo>
                  <a:pt x="1676815" y="875840"/>
                  <a:pt x="1666224" y="875840"/>
                  <a:pt x="1652104" y="875840"/>
                </a:cubicBezTo>
                <a:lnTo>
                  <a:pt x="1641514" y="875840"/>
                </a:lnTo>
                <a:lnTo>
                  <a:pt x="1662694" y="886431"/>
                </a:lnTo>
                <a:cubicBezTo>
                  <a:pt x="1669755" y="886431"/>
                  <a:pt x="1680345" y="889961"/>
                  <a:pt x="1694466" y="897021"/>
                </a:cubicBezTo>
                <a:cubicBezTo>
                  <a:pt x="1701526" y="904081"/>
                  <a:pt x="1708585" y="909375"/>
                  <a:pt x="1715646" y="912906"/>
                </a:cubicBezTo>
                <a:cubicBezTo>
                  <a:pt x="1722707" y="916437"/>
                  <a:pt x="1726237" y="918202"/>
                  <a:pt x="1726237" y="918202"/>
                </a:cubicBezTo>
                <a:cubicBezTo>
                  <a:pt x="1733297" y="918202"/>
                  <a:pt x="1754477" y="923496"/>
                  <a:pt x="1789779" y="934087"/>
                </a:cubicBezTo>
                <a:cubicBezTo>
                  <a:pt x="1825080" y="944677"/>
                  <a:pt x="1835672" y="949973"/>
                  <a:pt x="1821551" y="949973"/>
                </a:cubicBezTo>
                <a:lnTo>
                  <a:pt x="1800370" y="960563"/>
                </a:lnTo>
                <a:cubicBezTo>
                  <a:pt x="1800370" y="960563"/>
                  <a:pt x="1796840" y="957033"/>
                  <a:pt x="1789779" y="949973"/>
                </a:cubicBezTo>
                <a:lnTo>
                  <a:pt x="1747418" y="939383"/>
                </a:lnTo>
                <a:lnTo>
                  <a:pt x="1736827" y="928792"/>
                </a:lnTo>
                <a:cubicBezTo>
                  <a:pt x="1729767" y="921731"/>
                  <a:pt x="1722707" y="921731"/>
                  <a:pt x="1715646" y="928792"/>
                </a:cubicBezTo>
                <a:lnTo>
                  <a:pt x="1715646" y="918202"/>
                </a:lnTo>
                <a:lnTo>
                  <a:pt x="1705056" y="918202"/>
                </a:lnTo>
                <a:cubicBezTo>
                  <a:pt x="1697995" y="918202"/>
                  <a:pt x="1690936" y="918202"/>
                  <a:pt x="1683875" y="918202"/>
                </a:cubicBezTo>
                <a:cubicBezTo>
                  <a:pt x="1683875" y="925261"/>
                  <a:pt x="1683875" y="928792"/>
                  <a:pt x="1683875" y="928792"/>
                </a:cubicBezTo>
                <a:lnTo>
                  <a:pt x="1673285" y="918202"/>
                </a:lnTo>
                <a:cubicBezTo>
                  <a:pt x="1680345" y="918202"/>
                  <a:pt x="1683875" y="916437"/>
                  <a:pt x="1683875" y="912906"/>
                </a:cubicBezTo>
                <a:cubicBezTo>
                  <a:pt x="1683875" y="909375"/>
                  <a:pt x="1683875" y="907611"/>
                  <a:pt x="1683875" y="907611"/>
                </a:cubicBezTo>
                <a:lnTo>
                  <a:pt x="1652104" y="907611"/>
                </a:lnTo>
                <a:lnTo>
                  <a:pt x="1620333" y="907611"/>
                </a:lnTo>
                <a:lnTo>
                  <a:pt x="1599152" y="897021"/>
                </a:lnTo>
                <a:cubicBezTo>
                  <a:pt x="1592091" y="897021"/>
                  <a:pt x="1585032" y="897021"/>
                  <a:pt x="1577971" y="897021"/>
                </a:cubicBezTo>
                <a:lnTo>
                  <a:pt x="1599152" y="886431"/>
                </a:lnTo>
                <a:cubicBezTo>
                  <a:pt x="1599152" y="893490"/>
                  <a:pt x="1602682" y="897021"/>
                  <a:pt x="1609742" y="897021"/>
                </a:cubicBezTo>
                <a:lnTo>
                  <a:pt x="1609742" y="886431"/>
                </a:lnTo>
                <a:cubicBezTo>
                  <a:pt x="1602682" y="886431"/>
                  <a:pt x="1599152" y="882900"/>
                  <a:pt x="1599152" y="875840"/>
                </a:cubicBezTo>
                <a:lnTo>
                  <a:pt x="1567381" y="865250"/>
                </a:lnTo>
                <a:lnTo>
                  <a:pt x="1525019" y="854659"/>
                </a:lnTo>
                <a:lnTo>
                  <a:pt x="1503838" y="854659"/>
                </a:lnTo>
                <a:cubicBezTo>
                  <a:pt x="1503838" y="861719"/>
                  <a:pt x="1493248" y="865250"/>
                  <a:pt x="1472067" y="865250"/>
                </a:cubicBezTo>
                <a:lnTo>
                  <a:pt x="1440296" y="854659"/>
                </a:lnTo>
                <a:cubicBezTo>
                  <a:pt x="1433235" y="847600"/>
                  <a:pt x="1424410" y="842304"/>
                  <a:pt x="1413820" y="838773"/>
                </a:cubicBezTo>
                <a:cubicBezTo>
                  <a:pt x="1403229" y="835244"/>
                  <a:pt x="1394404" y="833478"/>
                  <a:pt x="1387344" y="833478"/>
                </a:cubicBezTo>
                <a:lnTo>
                  <a:pt x="1292030" y="801707"/>
                </a:lnTo>
                <a:cubicBezTo>
                  <a:pt x="1292030" y="801707"/>
                  <a:pt x="1292030" y="798177"/>
                  <a:pt x="1292030" y="791117"/>
                </a:cubicBezTo>
                <a:lnTo>
                  <a:pt x="1270849" y="780526"/>
                </a:lnTo>
                <a:lnTo>
                  <a:pt x="1228487" y="769936"/>
                </a:lnTo>
                <a:cubicBezTo>
                  <a:pt x="1221427" y="769936"/>
                  <a:pt x="1217897" y="769936"/>
                  <a:pt x="1217897" y="769936"/>
                </a:cubicBezTo>
                <a:cubicBezTo>
                  <a:pt x="1217897" y="776996"/>
                  <a:pt x="1217897" y="782290"/>
                  <a:pt x="1217897" y="785821"/>
                </a:cubicBezTo>
                <a:cubicBezTo>
                  <a:pt x="1217897" y="789352"/>
                  <a:pt x="1221427" y="794648"/>
                  <a:pt x="1228487" y="801707"/>
                </a:cubicBezTo>
                <a:cubicBezTo>
                  <a:pt x="1242608" y="808767"/>
                  <a:pt x="1253199" y="814062"/>
                  <a:pt x="1260258" y="817592"/>
                </a:cubicBezTo>
                <a:cubicBezTo>
                  <a:pt x="1267319" y="821123"/>
                  <a:pt x="1270849" y="824652"/>
                  <a:pt x="1270849" y="828183"/>
                </a:cubicBezTo>
                <a:cubicBezTo>
                  <a:pt x="1270849" y="831713"/>
                  <a:pt x="1269084" y="831713"/>
                  <a:pt x="1265555" y="828183"/>
                </a:cubicBezTo>
                <a:cubicBezTo>
                  <a:pt x="1262023" y="824652"/>
                  <a:pt x="1249669" y="819357"/>
                  <a:pt x="1228487" y="812298"/>
                </a:cubicBezTo>
                <a:lnTo>
                  <a:pt x="1196717" y="791117"/>
                </a:lnTo>
                <a:cubicBezTo>
                  <a:pt x="1203777" y="791117"/>
                  <a:pt x="1207306" y="784057"/>
                  <a:pt x="1207306" y="769936"/>
                </a:cubicBezTo>
                <a:lnTo>
                  <a:pt x="1196717" y="759346"/>
                </a:lnTo>
                <a:lnTo>
                  <a:pt x="1196717" y="748755"/>
                </a:lnTo>
                <a:lnTo>
                  <a:pt x="1207306" y="748755"/>
                </a:lnTo>
                <a:cubicBezTo>
                  <a:pt x="1207306" y="748755"/>
                  <a:pt x="1205541" y="746990"/>
                  <a:pt x="1202011" y="743460"/>
                </a:cubicBezTo>
                <a:cubicBezTo>
                  <a:pt x="1198481" y="739930"/>
                  <a:pt x="1193186" y="738165"/>
                  <a:pt x="1186126" y="738165"/>
                </a:cubicBezTo>
                <a:cubicBezTo>
                  <a:pt x="1179066" y="731104"/>
                  <a:pt x="1172005" y="725809"/>
                  <a:pt x="1164945" y="722279"/>
                </a:cubicBezTo>
                <a:cubicBezTo>
                  <a:pt x="1157884" y="718748"/>
                  <a:pt x="1150825" y="716984"/>
                  <a:pt x="1143765" y="716984"/>
                </a:cubicBezTo>
                <a:lnTo>
                  <a:pt x="1122583" y="727574"/>
                </a:lnTo>
                <a:lnTo>
                  <a:pt x="1143765" y="727574"/>
                </a:lnTo>
                <a:lnTo>
                  <a:pt x="1164945" y="738165"/>
                </a:lnTo>
                <a:cubicBezTo>
                  <a:pt x="1179066" y="738165"/>
                  <a:pt x="1182596" y="745225"/>
                  <a:pt x="1175535" y="759346"/>
                </a:cubicBezTo>
                <a:cubicBezTo>
                  <a:pt x="1175535" y="759346"/>
                  <a:pt x="1164945" y="755815"/>
                  <a:pt x="1143765" y="748755"/>
                </a:cubicBezTo>
                <a:cubicBezTo>
                  <a:pt x="1129644" y="748755"/>
                  <a:pt x="1119053" y="748755"/>
                  <a:pt x="1111993" y="748755"/>
                </a:cubicBezTo>
                <a:lnTo>
                  <a:pt x="1133174" y="769936"/>
                </a:lnTo>
                <a:lnTo>
                  <a:pt x="1143765" y="769936"/>
                </a:lnTo>
                <a:lnTo>
                  <a:pt x="1154354" y="769936"/>
                </a:lnTo>
                <a:cubicBezTo>
                  <a:pt x="1161415" y="769936"/>
                  <a:pt x="1163179" y="771701"/>
                  <a:pt x="1159651" y="775231"/>
                </a:cubicBezTo>
                <a:cubicBezTo>
                  <a:pt x="1156119" y="778761"/>
                  <a:pt x="1157884" y="784057"/>
                  <a:pt x="1164945" y="791117"/>
                </a:cubicBezTo>
                <a:lnTo>
                  <a:pt x="1154354" y="791117"/>
                </a:lnTo>
                <a:lnTo>
                  <a:pt x="1133174" y="780526"/>
                </a:lnTo>
                <a:cubicBezTo>
                  <a:pt x="1133174" y="794648"/>
                  <a:pt x="1111993" y="791117"/>
                  <a:pt x="1069631" y="769936"/>
                </a:cubicBezTo>
                <a:cubicBezTo>
                  <a:pt x="1055511" y="762875"/>
                  <a:pt x="1046686" y="759346"/>
                  <a:pt x="1043155" y="759346"/>
                </a:cubicBezTo>
                <a:cubicBezTo>
                  <a:pt x="1039626" y="759346"/>
                  <a:pt x="1034330" y="755815"/>
                  <a:pt x="1027270" y="748755"/>
                </a:cubicBezTo>
                <a:lnTo>
                  <a:pt x="1037859" y="748755"/>
                </a:lnTo>
                <a:cubicBezTo>
                  <a:pt x="1037859" y="741694"/>
                  <a:pt x="1034330" y="738165"/>
                  <a:pt x="1027270" y="738165"/>
                </a:cubicBezTo>
                <a:cubicBezTo>
                  <a:pt x="1020210" y="738165"/>
                  <a:pt x="1016678" y="736400"/>
                  <a:pt x="1016678" y="732869"/>
                </a:cubicBezTo>
                <a:cubicBezTo>
                  <a:pt x="1016678" y="729338"/>
                  <a:pt x="1013149" y="724044"/>
                  <a:pt x="1006089" y="716984"/>
                </a:cubicBezTo>
                <a:cubicBezTo>
                  <a:pt x="999028" y="709923"/>
                  <a:pt x="988439" y="706394"/>
                  <a:pt x="974318" y="706394"/>
                </a:cubicBezTo>
                <a:lnTo>
                  <a:pt x="953137" y="706394"/>
                </a:lnTo>
                <a:cubicBezTo>
                  <a:pt x="953137" y="699334"/>
                  <a:pt x="949607" y="695803"/>
                  <a:pt x="942546" y="695803"/>
                </a:cubicBezTo>
                <a:close/>
                <a:moveTo>
                  <a:pt x="8673545" y="685213"/>
                </a:moveTo>
                <a:lnTo>
                  <a:pt x="8684137" y="695803"/>
                </a:lnTo>
                <a:cubicBezTo>
                  <a:pt x="8684137" y="695803"/>
                  <a:pt x="8680607" y="695803"/>
                  <a:pt x="8673545" y="695803"/>
                </a:cubicBezTo>
                <a:cubicBezTo>
                  <a:pt x="8673545" y="695803"/>
                  <a:pt x="8670016" y="695803"/>
                  <a:pt x="8662957" y="695803"/>
                </a:cubicBezTo>
                <a:cubicBezTo>
                  <a:pt x="8662957" y="688742"/>
                  <a:pt x="8666487" y="685213"/>
                  <a:pt x="8673545" y="685213"/>
                </a:cubicBezTo>
                <a:close/>
                <a:moveTo>
                  <a:pt x="8535871" y="685213"/>
                </a:moveTo>
                <a:lnTo>
                  <a:pt x="8567641" y="695803"/>
                </a:lnTo>
                <a:lnTo>
                  <a:pt x="8546462" y="702864"/>
                </a:lnTo>
                <a:lnTo>
                  <a:pt x="8546462" y="695803"/>
                </a:lnTo>
                <a:cubicBezTo>
                  <a:pt x="8532341" y="695803"/>
                  <a:pt x="8528810" y="692273"/>
                  <a:pt x="8535871" y="685213"/>
                </a:cubicBezTo>
                <a:close/>
                <a:moveTo>
                  <a:pt x="8207569" y="685213"/>
                </a:moveTo>
                <a:cubicBezTo>
                  <a:pt x="8200508" y="692273"/>
                  <a:pt x="8200508" y="695803"/>
                  <a:pt x="8207569" y="695803"/>
                </a:cubicBezTo>
                <a:cubicBezTo>
                  <a:pt x="8214629" y="695803"/>
                  <a:pt x="8218160" y="692273"/>
                  <a:pt x="8218160" y="685213"/>
                </a:cubicBezTo>
                <a:cubicBezTo>
                  <a:pt x="8211098" y="685213"/>
                  <a:pt x="8207569" y="685213"/>
                  <a:pt x="8207569" y="685213"/>
                </a:cubicBezTo>
                <a:close/>
                <a:moveTo>
                  <a:pt x="7974579" y="685213"/>
                </a:moveTo>
                <a:lnTo>
                  <a:pt x="7974579" y="695803"/>
                </a:lnTo>
                <a:cubicBezTo>
                  <a:pt x="7988700" y="695803"/>
                  <a:pt x="7995760" y="695803"/>
                  <a:pt x="7995760" y="695803"/>
                </a:cubicBezTo>
                <a:cubicBezTo>
                  <a:pt x="7995760" y="688742"/>
                  <a:pt x="7993994" y="685213"/>
                  <a:pt x="7990465" y="685213"/>
                </a:cubicBezTo>
                <a:cubicBezTo>
                  <a:pt x="7986935" y="685213"/>
                  <a:pt x="7981640" y="685213"/>
                  <a:pt x="7974579" y="685213"/>
                </a:cubicBezTo>
                <a:close/>
                <a:moveTo>
                  <a:pt x="1630923" y="685213"/>
                </a:moveTo>
                <a:cubicBezTo>
                  <a:pt x="1630923" y="692273"/>
                  <a:pt x="1634453" y="695803"/>
                  <a:pt x="1641514" y="695803"/>
                </a:cubicBezTo>
                <a:lnTo>
                  <a:pt x="1641514" y="685213"/>
                </a:lnTo>
                <a:close/>
                <a:moveTo>
                  <a:pt x="1164945" y="685213"/>
                </a:moveTo>
                <a:lnTo>
                  <a:pt x="1175535" y="695803"/>
                </a:lnTo>
                <a:cubicBezTo>
                  <a:pt x="1182596" y="688742"/>
                  <a:pt x="1182596" y="685213"/>
                  <a:pt x="1175535" y="685213"/>
                </a:cubicBezTo>
                <a:cubicBezTo>
                  <a:pt x="1175535" y="685213"/>
                  <a:pt x="1172005" y="685213"/>
                  <a:pt x="1164945" y="685213"/>
                </a:cubicBezTo>
                <a:close/>
                <a:moveTo>
                  <a:pt x="1037859" y="685213"/>
                </a:moveTo>
                <a:lnTo>
                  <a:pt x="1048450" y="706394"/>
                </a:lnTo>
                <a:cubicBezTo>
                  <a:pt x="1048450" y="706394"/>
                  <a:pt x="1048450" y="702863"/>
                  <a:pt x="1048450" y="695803"/>
                </a:cubicBezTo>
                <a:close/>
                <a:moveTo>
                  <a:pt x="455387" y="685213"/>
                </a:moveTo>
                <a:cubicBezTo>
                  <a:pt x="441266" y="685213"/>
                  <a:pt x="434206" y="688742"/>
                  <a:pt x="434206" y="695803"/>
                </a:cubicBezTo>
                <a:cubicBezTo>
                  <a:pt x="441266" y="709923"/>
                  <a:pt x="465977" y="716984"/>
                  <a:pt x="508339" y="716984"/>
                </a:cubicBezTo>
                <a:cubicBezTo>
                  <a:pt x="515400" y="716984"/>
                  <a:pt x="520695" y="716984"/>
                  <a:pt x="524224" y="716984"/>
                </a:cubicBezTo>
                <a:cubicBezTo>
                  <a:pt x="527755" y="716984"/>
                  <a:pt x="529521" y="720515"/>
                  <a:pt x="529521" y="727574"/>
                </a:cubicBezTo>
                <a:lnTo>
                  <a:pt x="550701" y="727574"/>
                </a:lnTo>
                <a:cubicBezTo>
                  <a:pt x="550701" y="720515"/>
                  <a:pt x="550701" y="716984"/>
                  <a:pt x="550701" y="716984"/>
                </a:cubicBezTo>
                <a:cubicBezTo>
                  <a:pt x="550701" y="709923"/>
                  <a:pt x="545405" y="706394"/>
                  <a:pt x="534816" y="706394"/>
                </a:cubicBezTo>
                <a:cubicBezTo>
                  <a:pt x="524224" y="706394"/>
                  <a:pt x="515400" y="702863"/>
                  <a:pt x="508339" y="695803"/>
                </a:cubicBezTo>
                <a:cubicBezTo>
                  <a:pt x="508339" y="695803"/>
                  <a:pt x="504809" y="695803"/>
                  <a:pt x="497749" y="695803"/>
                </a:cubicBezTo>
                <a:cubicBezTo>
                  <a:pt x="490689" y="695803"/>
                  <a:pt x="483629" y="695803"/>
                  <a:pt x="476569" y="695803"/>
                </a:cubicBezTo>
                <a:cubicBezTo>
                  <a:pt x="469508" y="695803"/>
                  <a:pt x="462448" y="692273"/>
                  <a:pt x="455387" y="685213"/>
                </a:cubicBezTo>
                <a:close/>
                <a:moveTo>
                  <a:pt x="8832403" y="674621"/>
                </a:moveTo>
                <a:cubicBezTo>
                  <a:pt x="8832403" y="681682"/>
                  <a:pt x="8832403" y="685213"/>
                  <a:pt x="8832403" y="685213"/>
                </a:cubicBezTo>
                <a:cubicBezTo>
                  <a:pt x="8825341" y="685213"/>
                  <a:pt x="8821812" y="685213"/>
                  <a:pt x="8821812" y="685213"/>
                </a:cubicBezTo>
                <a:close/>
                <a:moveTo>
                  <a:pt x="1607094" y="658738"/>
                </a:moveTo>
                <a:cubicBezTo>
                  <a:pt x="1605330" y="658738"/>
                  <a:pt x="1602682" y="660502"/>
                  <a:pt x="1599152" y="664031"/>
                </a:cubicBezTo>
                <a:lnTo>
                  <a:pt x="1599152" y="674621"/>
                </a:lnTo>
                <a:cubicBezTo>
                  <a:pt x="1606212" y="674621"/>
                  <a:pt x="1609742" y="672857"/>
                  <a:pt x="1609742" y="669327"/>
                </a:cubicBezTo>
                <a:cubicBezTo>
                  <a:pt x="1609742" y="665796"/>
                  <a:pt x="1609742" y="664031"/>
                  <a:pt x="1609742" y="664031"/>
                </a:cubicBezTo>
                <a:cubicBezTo>
                  <a:pt x="1609742" y="660502"/>
                  <a:pt x="1608859" y="658738"/>
                  <a:pt x="1607094" y="658738"/>
                </a:cubicBezTo>
                <a:close/>
                <a:moveTo>
                  <a:pt x="8673545" y="642851"/>
                </a:moveTo>
                <a:lnTo>
                  <a:pt x="8684137" y="642851"/>
                </a:lnTo>
                <a:lnTo>
                  <a:pt x="8673545" y="653442"/>
                </a:lnTo>
                <a:close/>
                <a:moveTo>
                  <a:pt x="783690" y="632261"/>
                </a:moveTo>
                <a:lnTo>
                  <a:pt x="804871" y="642851"/>
                </a:lnTo>
                <a:cubicBezTo>
                  <a:pt x="818991" y="656971"/>
                  <a:pt x="826051" y="664031"/>
                  <a:pt x="826051" y="664031"/>
                </a:cubicBezTo>
                <a:cubicBezTo>
                  <a:pt x="833112" y="664031"/>
                  <a:pt x="841936" y="665796"/>
                  <a:pt x="852528" y="669327"/>
                </a:cubicBezTo>
                <a:cubicBezTo>
                  <a:pt x="863118" y="672857"/>
                  <a:pt x="868414" y="678152"/>
                  <a:pt x="868414" y="685213"/>
                </a:cubicBezTo>
                <a:cubicBezTo>
                  <a:pt x="868414" y="692273"/>
                  <a:pt x="857823" y="692273"/>
                  <a:pt x="836642" y="685213"/>
                </a:cubicBezTo>
                <a:cubicBezTo>
                  <a:pt x="815462" y="678152"/>
                  <a:pt x="801341" y="669327"/>
                  <a:pt x="794281" y="658736"/>
                </a:cubicBezTo>
                <a:cubicBezTo>
                  <a:pt x="787220" y="648146"/>
                  <a:pt x="783690" y="642851"/>
                  <a:pt x="783690" y="642851"/>
                </a:cubicBezTo>
                <a:lnTo>
                  <a:pt x="783690" y="653442"/>
                </a:lnTo>
                <a:cubicBezTo>
                  <a:pt x="797810" y="653442"/>
                  <a:pt x="794281" y="656971"/>
                  <a:pt x="773099" y="664031"/>
                </a:cubicBezTo>
                <a:lnTo>
                  <a:pt x="783690" y="674621"/>
                </a:lnTo>
                <a:cubicBezTo>
                  <a:pt x="826051" y="702863"/>
                  <a:pt x="854293" y="709923"/>
                  <a:pt x="868414" y="695803"/>
                </a:cubicBezTo>
                <a:cubicBezTo>
                  <a:pt x="868414" y="695803"/>
                  <a:pt x="870178" y="697567"/>
                  <a:pt x="873709" y="701098"/>
                </a:cubicBezTo>
                <a:cubicBezTo>
                  <a:pt x="877238" y="704629"/>
                  <a:pt x="882534" y="706394"/>
                  <a:pt x="889594" y="706394"/>
                </a:cubicBezTo>
                <a:lnTo>
                  <a:pt x="900185" y="706394"/>
                </a:lnTo>
                <a:lnTo>
                  <a:pt x="900185" y="695803"/>
                </a:lnTo>
                <a:lnTo>
                  <a:pt x="889594" y="706394"/>
                </a:lnTo>
                <a:lnTo>
                  <a:pt x="879003" y="685213"/>
                </a:lnTo>
                <a:lnTo>
                  <a:pt x="900185" y="685213"/>
                </a:lnTo>
                <a:cubicBezTo>
                  <a:pt x="907245" y="685213"/>
                  <a:pt x="909009" y="681682"/>
                  <a:pt x="905480" y="674621"/>
                </a:cubicBezTo>
                <a:cubicBezTo>
                  <a:pt x="901951" y="667562"/>
                  <a:pt x="900185" y="664031"/>
                  <a:pt x="900185" y="664031"/>
                </a:cubicBezTo>
                <a:cubicBezTo>
                  <a:pt x="900185" y="664031"/>
                  <a:pt x="903715" y="664031"/>
                  <a:pt x="910775" y="664031"/>
                </a:cubicBezTo>
                <a:cubicBezTo>
                  <a:pt x="917836" y="664031"/>
                  <a:pt x="921366" y="667562"/>
                  <a:pt x="921366" y="674621"/>
                </a:cubicBezTo>
                <a:lnTo>
                  <a:pt x="931956" y="685213"/>
                </a:lnTo>
                <a:cubicBezTo>
                  <a:pt x="939016" y="685213"/>
                  <a:pt x="942546" y="685213"/>
                  <a:pt x="942546" y="685213"/>
                </a:cubicBezTo>
                <a:cubicBezTo>
                  <a:pt x="949607" y="685213"/>
                  <a:pt x="961961" y="686978"/>
                  <a:pt x="979613" y="690507"/>
                </a:cubicBezTo>
                <a:cubicBezTo>
                  <a:pt x="997263" y="694038"/>
                  <a:pt x="1009619" y="695803"/>
                  <a:pt x="1016678" y="695803"/>
                </a:cubicBezTo>
                <a:lnTo>
                  <a:pt x="1006089" y="674621"/>
                </a:lnTo>
                <a:cubicBezTo>
                  <a:pt x="984908" y="674621"/>
                  <a:pt x="967257" y="671092"/>
                  <a:pt x="953137" y="664031"/>
                </a:cubicBezTo>
                <a:cubicBezTo>
                  <a:pt x="946076" y="664031"/>
                  <a:pt x="937251" y="662267"/>
                  <a:pt x="926661" y="658736"/>
                </a:cubicBezTo>
                <a:cubicBezTo>
                  <a:pt x="916070" y="655207"/>
                  <a:pt x="907245" y="653442"/>
                  <a:pt x="900185" y="653442"/>
                </a:cubicBezTo>
                <a:cubicBezTo>
                  <a:pt x="886065" y="653442"/>
                  <a:pt x="877238" y="651677"/>
                  <a:pt x="873709" y="648146"/>
                </a:cubicBezTo>
                <a:cubicBezTo>
                  <a:pt x="870178" y="644615"/>
                  <a:pt x="861353" y="642851"/>
                  <a:pt x="847233" y="642851"/>
                </a:cubicBezTo>
                <a:lnTo>
                  <a:pt x="826051" y="632261"/>
                </a:lnTo>
                <a:lnTo>
                  <a:pt x="804871" y="632261"/>
                </a:lnTo>
                <a:close/>
                <a:moveTo>
                  <a:pt x="296531" y="613727"/>
                </a:moveTo>
                <a:cubicBezTo>
                  <a:pt x="298296" y="613727"/>
                  <a:pt x="300060" y="614611"/>
                  <a:pt x="301826" y="616375"/>
                </a:cubicBezTo>
                <a:cubicBezTo>
                  <a:pt x="305356" y="619905"/>
                  <a:pt x="307121" y="621670"/>
                  <a:pt x="307121" y="621670"/>
                </a:cubicBezTo>
                <a:lnTo>
                  <a:pt x="296531" y="621670"/>
                </a:lnTo>
                <a:cubicBezTo>
                  <a:pt x="289471" y="621670"/>
                  <a:pt x="287706" y="619905"/>
                  <a:pt x="291235" y="616375"/>
                </a:cubicBezTo>
                <a:cubicBezTo>
                  <a:pt x="293001" y="614611"/>
                  <a:pt x="294766" y="613727"/>
                  <a:pt x="296531" y="613727"/>
                </a:cubicBezTo>
                <a:close/>
                <a:moveTo>
                  <a:pt x="730738" y="611080"/>
                </a:moveTo>
                <a:cubicBezTo>
                  <a:pt x="730738" y="611080"/>
                  <a:pt x="734268" y="614611"/>
                  <a:pt x="741329" y="621670"/>
                </a:cubicBezTo>
                <a:cubicBezTo>
                  <a:pt x="741329" y="621670"/>
                  <a:pt x="744858" y="621670"/>
                  <a:pt x="751919" y="621670"/>
                </a:cubicBezTo>
                <a:lnTo>
                  <a:pt x="741329" y="611080"/>
                </a:lnTo>
                <a:cubicBezTo>
                  <a:pt x="734268" y="611080"/>
                  <a:pt x="730738" y="611080"/>
                  <a:pt x="730738" y="611080"/>
                </a:cubicBezTo>
                <a:close/>
                <a:moveTo>
                  <a:pt x="8006350" y="589899"/>
                </a:moveTo>
                <a:lnTo>
                  <a:pt x="8016942" y="600490"/>
                </a:lnTo>
                <a:cubicBezTo>
                  <a:pt x="8038123" y="607549"/>
                  <a:pt x="8048712" y="607549"/>
                  <a:pt x="8048712" y="600490"/>
                </a:cubicBezTo>
                <a:cubicBezTo>
                  <a:pt x="8048712" y="593430"/>
                  <a:pt x="8043417" y="589899"/>
                  <a:pt x="8032827" y="589899"/>
                </a:cubicBezTo>
                <a:cubicBezTo>
                  <a:pt x="8022237" y="589899"/>
                  <a:pt x="8016942" y="589899"/>
                  <a:pt x="8016942" y="589899"/>
                </a:cubicBezTo>
                <a:close/>
                <a:moveTo>
                  <a:pt x="667195" y="589899"/>
                </a:moveTo>
                <a:lnTo>
                  <a:pt x="656605" y="600490"/>
                </a:lnTo>
                <a:cubicBezTo>
                  <a:pt x="663665" y="600490"/>
                  <a:pt x="670726" y="596959"/>
                  <a:pt x="677786" y="589899"/>
                </a:cubicBezTo>
                <a:close/>
                <a:moveTo>
                  <a:pt x="487158" y="589899"/>
                </a:moveTo>
                <a:cubicBezTo>
                  <a:pt x="487158" y="596959"/>
                  <a:pt x="490689" y="600490"/>
                  <a:pt x="497749" y="600490"/>
                </a:cubicBezTo>
                <a:lnTo>
                  <a:pt x="497749" y="589899"/>
                </a:lnTo>
                <a:cubicBezTo>
                  <a:pt x="497749" y="589899"/>
                  <a:pt x="494218" y="589899"/>
                  <a:pt x="487158" y="589899"/>
                </a:cubicBezTo>
                <a:close/>
                <a:moveTo>
                  <a:pt x="8377016" y="579309"/>
                </a:moveTo>
                <a:lnTo>
                  <a:pt x="8398196" y="589899"/>
                </a:lnTo>
                <a:lnTo>
                  <a:pt x="8387606" y="589899"/>
                </a:lnTo>
                <a:close/>
                <a:moveTo>
                  <a:pt x="465977" y="579309"/>
                </a:moveTo>
                <a:lnTo>
                  <a:pt x="465977" y="589899"/>
                </a:lnTo>
                <a:cubicBezTo>
                  <a:pt x="473037" y="589899"/>
                  <a:pt x="476569" y="589899"/>
                  <a:pt x="476569" y="589899"/>
                </a:cubicBezTo>
                <a:cubicBezTo>
                  <a:pt x="476569" y="582838"/>
                  <a:pt x="473037" y="579309"/>
                  <a:pt x="465977" y="579309"/>
                </a:cubicBezTo>
                <a:close/>
                <a:moveTo>
                  <a:pt x="8324064" y="558128"/>
                </a:moveTo>
                <a:cubicBezTo>
                  <a:pt x="8324064" y="558128"/>
                  <a:pt x="8327593" y="559892"/>
                  <a:pt x="8334654" y="563423"/>
                </a:cubicBezTo>
                <a:cubicBezTo>
                  <a:pt x="8341714" y="566953"/>
                  <a:pt x="8345244" y="568718"/>
                  <a:pt x="8345244" y="568718"/>
                </a:cubicBezTo>
                <a:lnTo>
                  <a:pt x="8334654" y="568718"/>
                </a:lnTo>
                <a:close/>
                <a:moveTo>
                  <a:pt x="931956" y="558128"/>
                </a:moveTo>
                <a:cubicBezTo>
                  <a:pt x="931956" y="565188"/>
                  <a:pt x="931956" y="568718"/>
                  <a:pt x="931956" y="568718"/>
                </a:cubicBezTo>
                <a:cubicBezTo>
                  <a:pt x="939016" y="568718"/>
                  <a:pt x="942546" y="568718"/>
                  <a:pt x="942546" y="568718"/>
                </a:cubicBezTo>
                <a:cubicBezTo>
                  <a:pt x="942546" y="568718"/>
                  <a:pt x="942546" y="572248"/>
                  <a:pt x="942546" y="579309"/>
                </a:cubicBezTo>
                <a:cubicBezTo>
                  <a:pt x="935486" y="579309"/>
                  <a:pt x="924895" y="579309"/>
                  <a:pt x="910775" y="579309"/>
                </a:cubicBezTo>
                <a:lnTo>
                  <a:pt x="889594" y="579309"/>
                </a:lnTo>
                <a:lnTo>
                  <a:pt x="910775" y="589899"/>
                </a:lnTo>
                <a:cubicBezTo>
                  <a:pt x="917836" y="589899"/>
                  <a:pt x="924895" y="589899"/>
                  <a:pt x="931956" y="589899"/>
                </a:cubicBezTo>
                <a:lnTo>
                  <a:pt x="942546" y="600490"/>
                </a:lnTo>
                <a:cubicBezTo>
                  <a:pt x="949607" y="593430"/>
                  <a:pt x="953137" y="589899"/>
                  <a:pt x="953137" y="589899"/>
                </a:cubicBezTo>
                <a:cubicBezTo>
                  <a:pt x="953137" y="589899"/>
                  <a:pt x="953137" y="593430"/>
                  <a:pt x="953137" y="600490"/>
                </a:cubicBezTo>
                <a:lnTo>
                  <a:pt x="974318" y="600490"/>
                </a:lnTo>
                <a:cubicBezTo>
                  <a:pt x="988439" y="600490"/>
                  <a:pt x="995498" y="604019"/>
                  <a:pt x="995498" y="611080"/>
                </a:cubicBezTo>
                <a:cubicBezTo>
                  <a:pt x="995498" y="611080"/>
                  <a:pt x="997263" y="611080"/>
                  <a:pt x="1000795" y="611080"/>
                </a:cubicBezTo>
                <a:cubicBezTo>
                  <a:pt x="1004323" y="611080"/>
                  <a:pt x="1009619" y="611080"/>
                  <a:pt x="1016678" y="611080"/>
                </a:cubicBezTo>
                <a:lnTo>
                  <a:pt x="1016678" y="621670"/>
                </a:lnTo>
                <a:lnTo>
                  <a:pt x="1006089" y="632261"/>
                </a:lnTo>
                <a:cubicBezTo>
                  <a:pt x="1013149" y="639321"/>
                  <a:pt x="1023740" y="642851"/>
                  <a:pt x="1037859" y="642851"/>
                </a:cubicBezTo>
                <a:cubicBezTo>
                  <a:pt x="1044920" y="642851"/>
                  <a:pt x="1050215" y="644615"/>
                  <a:pt x="1053747" y="648146"/>
                </a:cubicBezTo>
                <a:cubicBezTo>
                  <a:pt x="1057275" y="651677"/>
                  <a:pt x="1059041" y="653442"/>
                  <a:pt x="1059041" y="653442"/>
                </a:cubicBezTo>
                <a:cubicBezTo>
                  <a:pt x="1066101" y="653442"/>
                  <a:pt x="1069631" y="653442"/>
                  <a:pt x="1069631" y="653442"/>
                </a:cubicBezTo>
                <a:lnTo>
                  <a:pt x="1069631" y="642851"/>
                </a:lnTo>
                <a:lnTo>
                  <a:pt x="1059041" y="632261"/>
                </a:lnTo>
                <a:lnTo>
                  <a:pt x="1111993" y="653442"/>
                </a:lnTo>
                <a:cubicBezTo>
                  <a:pt x="1111993" y="660501"/>
                  <a:pt x="1111993" y="664031"/>
                  <a:pt x="1111993" y="664031"/>
                </a:cubicBezTo>
                <a:cubicBezTo>
                  <a:pt x="1111993" y="664031"/>
                  <a:pt x="1115523" y="664031"/>
                  <a:pt x="1122583" y="664031"/>
                </a:cubicBezTo>
                <a:cubicBezTo>
                  <a:pt x="1122583" y="656971"/>
                  <a:pt x="1129644" y="655207"/>
                  <a:pt x="1143765" y="658736"/>
                </a:cubicBezTo>
                <a:cubicBezTo>
                  <a:pt x="1157884" y="662267"/>
                  <a:pt x="1168475" y="664031"/>
                  <a:pt x="1175535" y="664031"/>
                </a:cubicBezTo>
                <a:cubicBezTo>
                  <a:pt x="1175535" y="664031"/>
                  <a:pt x="1175535" y="667562"/>
                  <a:pt x="1175535" y="674621"/>
                </a:cubicBezTo>
                <a:cubicBezTo>
                  <a:pt x="1182596" y="674621"/>
                  <a:pt x="1186126" y="674621"/>
                  <a:pt x="1186126" y="674621"/>
                </a:cubicBezTo>
                <a:lnTo>
                  <a:pt x="1217897" y="685213"/>
                </a:lnTo>
                <a:lnTo>
                  <a:pt x="1260258" y="695803"/>
                </a:lnTo>
                <a:cubicBezTo>
                  <a:pt x="1274379" y="702863"/>
                  <a:pt x="1302621" y="709923"/>
                  <a:pt x="1344982" y="716984"/>
                </a:cubicBezTo>
                <a:cubicBezTo>
                  <a:pt x="1352042" y="716984"/>
                  <a:pt x="1355573" y="720515"/>
                  <a:pt x="1355573" y="727574"/>
                </a:cubicBezTo>
                <a:cubicBezTo>
                  <a:pt x="1355573" y="727574"/>
                  <a:pt x="1362633" y="729338"/>
                  <a:pt x="1376752" y="732869"/>
                </a:cubicBezTo>
                <a:cubicBezTo>
                  <a:pt x="1390874" y="736400"/>
                  <a:pt x="1408525" y="741694"/>
                  <a:pt x="1429704" y="748755"/>
                </a:cubicBezTo>
                <a:cubicBezTo>
                  <a:pt x="1472067" y="762875"/>
                  <a:pt x="1498544" y="771701"/>
                  <a:pt x="1509133" y="775231"/>
                </a:cubicBezTo>
                <a:cubicBezTo>
                  <a:pt x="1519723" y="778761"/>
                  <a:pt x="1537375" y="784057"/>
                  <a:pt x="1562085" y="791117"/>
                </a:cubicBezTo>
                <a:cubicBezTo>
                  <a:pt x="1586796" y="798177"/>
                  <a:pt x="1602682" y="801707"/>
                  <a:pt x="1609742" y="801707"/>
                </a:cubicBezTo>
                <a:cubicBezTo>
                  <a:pt x="1637984" y="815827"/>
                  <a:pt x="1662694" y="822888"/>
                  <a:pt x="1683875" y="822888"/>
                </a:cubicBezTo>
                <a:lnTo>
                  <a:pt x="1673285" y="812298"/>
                </a:lnTo>
                <a:lnTo>
                  <a:pt x="1715646" y="833478"/>
                </a:lnTo>
                <a:lnTo>
                  <a:pt x="1726237" y="844069"/>
                </a:lnTo>
                <a:lnTo>
                  <a:pt x="1745300" y="834538"/>
                </a:lnTo>
                <a:lnTo>
                  <a:pt x="1747418" y="834803"/>
                </a:lnTo>
                <a:cubicBezTo>
                  <a:pt x="1750947" y="835685"/>
                  <a:pt x="1754477" y="837009"/>
                  <a:pt x="1758008" y="838773"/>
                </a:cubicBezTo>
                <a:cubicBezTo>
                  <a:pt x="1765068" y="842304"/>
                  <a:pt x="1772128" y="845834"/>
                  <a:pt x="1779189" y="849365"/>
                </a:cubicBezTo>
                <a:cubicBezTo>
                  <a:pt x="1786249" y="852894"/>
                  <a:pt x="1793309" y="854659"/>
                  <a:pt x="1800370" y="854659"/>
                </a:cubicBezTo>
                <a:cubicBezTo>
                  <a:pt x="1814491" y="854659"/>
                  <a:pt x="1830377" y="856423"/>
                  <a:pt x="1848026" y="859954"/>
                </a:cubicBezTo>
                <a:cubicBezTo>
                  <a:pt x="1865678" y="863485"/>
                  <a:pt x="1876268" y="867015"/>
                  <a:pt x="1879797" y="870544"/>
                </a:cubicBezTo>
                <a:cubicBezTo>
                  <a:pt x="1883329" y="874075"/>
                  <a:pt x="1892153" y="875840"/>
                  <a:pt x="1906274" y="875840"/>
                </a:cubicBezTo>
                <a:cubicBezTo>
                  <a:pt x="1913334" y="875840"/>
                  <a:pt x="1918628" y="877605"/>
                  <a:pt x="1922160" y="881135"/>
                </a:cubicBezTo>
                <a:cubicBezTo>
                  <a:pt x="1925689" y="884665"/>
                  <a:pt x="1927455" y="886431"/>
                  <a:pt x="1927455" y="886431"/>
                </a:cubicBezTo>
                <a:lnTo>
                  <a:pt x="1938045" y="886431"/>
                </a:lnTo>
                <a:cubicBezTo>
                  <a:pt x="1938045" y="893490"/>
                  <a:pt x="1948635" y="897021"/>
                  <a:pt x="1969816" y="897021"/>
                </a:cubicBezTo>
                <a:lnTo>
                  <a:pt x="2001587" y="897021"/>
                </a:lnTo>
                <a:lnTo>
                  <a:pt x="1980407" y="886431"/>
                </a:lnTo>
                <a:cubicBezTo>
                  <a:pt x="1966286" y="879371"/>
                  <a:pt x="1952166" y="874075"/>
                  <a:pt x="1938045" y="870544"/>
                </a:cubicBezTo>
                <a:cubicBezTo>
                  <a:pt x="1923924" y="867015"/>
                  <a:pt x="1913334" y="865250"/>
                  <a:pt x="1906274" y="865250"/>
                </a:cubicBezTo>
                <a:cubicBezTo>
                  <a:pt x="1906274" y="858190"/>
                  <a:pt x="1902744" y="854659"/>
                  <a:pt x="1895684" y="854659"/>
                </a:cubicBezTo>
                <a:lnTo>
                  <a:pt x="1832141" y="833478"/>
                </a:lnTo>
                <a:cubicBezTo>
                  <a:pt x="1825080" y="833478"/>
                  <a:pt x="1816256" y="829948"/>
                  <a:pt x="1805665" y="822888"/>
                </a:cubicBezTo>
                <a:cubicBezTo>
                  <a:pt x="1795074" y="815827"/>
                  <a:pt x="1786249" y="812298"/>
                  <a:pt x="1779189" y="812298"/>
                </a:cubicBezTo>
                <a:cubicBezTo>
                  <a:pt x="1772128" y="812298"/>
                  <a:pt x="1763304" y="810533"/>
                  <a:pt x="1752713" y="807002"/>
                </a:cubicBezTo>
                <a:cubicBezTo>
                  <a:pt x="1742122" y="803471"/>
                  <a:pt x="1733297" y="801707"/>
                  <a:pt x="1726237" y="801707"/>
                </a:cubicBezTo>
                <a:cubicBezTo>
                  <a:pt x="1705056" y="794648"/>
                  <a:pt x="1680345" y="785821"/>
                  <a:pt x="1652104" y="775231"/>
                </a:cubicBezTo>
                <a:cubicBezTo>
                  <a:pt x="1623863" y="764640"/>
                  <a:pt x="1606212" y="759346"/>
                  <a:pt x="1599152" y="759346"/>
                </a:cubicBezTo>
                <a:cubicBezTo>
                  <a:pt x="1599152" y="759346"/>
                  <a:pt x="1595621" y="759346"/>
                  <a:pt x="1588562" y="759346"/>
                </a:cubicBezTo>
                <a:lnTo>
                  <a:pt x="1514429" y="727574"/>
                </a:lnTo>
                <a:cubicBezTo>
                  <a:pt x="1514429" y="727574"/>
                  <a:pt x="1512663" y="727574"/>
                  <a:pt x="1509133" y="727574"/>
                </a:cubicBezTo>
                <a:cubicBezTo>
                  <a:pt x="1505604" y="727574"/>
                  <a:pt x="1500308" y="724044"/>
                  <a:pt x="1493248" y="716984"/>
                </a:cubicBezTo>
                <a:lnTo>
                  <a:pt x="1472067" y="716984"/>
                </a:lnTo>
                <a:cubicBezTo>
                  <a:pt x="1457946" y="716984"/>
                  <a:pt x="1450886" y="713453"/>
                  <a:pt x="1450886" y="706394"/>
                </a:cubicBezTo>
                <a:lnTo>
                  <a:pt x="1355573" y="674621"/>
                </a:lnTo>
                <a:cubicBezTo>
                  <a:pt x="1348512" y="674621"/>
                  <a:pt x="1343217" y="674621"/>
                  <a:pt x="1339688" y="674621"/>
                </a:cubicBezTo>
                <a:cubicBezTo>
                  <a:pt x="1336156" y="674621"/>
                  <a:pt x="1334392" y="671092"/>
                  <a:pt x="1334392" y="664031"/>
                </a:cubicBezTo>
                <a:cubicBezTo>
                  <a:pt x="1327331" y="664031"/>
                  <a:pt x="1322036" y="665796"/>
                  <a:pt x="1318506" y="669327"/>
                </a:cubicBezTo>
                <a:cubicBezTo>
                  <a:pt x="1314975" y="672857"/>
                  <a:pt x="1309681" y="672857"/>
                  <a:pt x="1302621" y="669327"/>
                </a:cubicBezTo>
                <a:cubicBezTo>
                  <a:pt x="1295560" y="665796"/>
                  <a:pt x="1292030" y="660501"/>
                  <a:pt x="1292030" y="653442"/>
                </a:cubicBezTo>
                <a:cubicBezTo>
                  <a:pt x="1292030" y="653442"/>
                  <a:pt x="1288500" y="653442"/>
                  <a:pt x="1281440" y="653442"/>
                </a:cubicBezTo>
                <a:lnTo>
                  <a:pt x="1270849" y="653442"/>
                </a:lnTo>
                <a:lnTo>
                  <a:pt x="1260258" y="642851"/>
                </a:lnTo>
                <a:lnTo>
                  <a:pt x="1249669" y="642851"/>
                </a:lnTo>
                <a:lnTo>
                  <a:pt x="1239078" y="653442"/>
                </a:lnTo>
                <a:lnTo>
                  <a:pt x="1228487" y="653442"/>
                </a:lnTo>
                <a:cubicBezTo>
                  <a:pt x="1193186" y="646382"/>
                  <a:pt x="1168475" y="635790"/>
                  <a:pt x="1154354" y="621670"/>
                </a:cubicBezTo>
                <a:lnTo>
                  <a:pt x="1196717" y="632261"/>
                </a:lnTo>
                <a:cubicBezTo>
                  <a:pt x="1203777" y="632261"/>
                  <a:pt x="1207306" y="632261"/>
                  <a:pt x="1207306" y="632261"/>
                </a:cubicBezTo>
                <a:lnTo>
                  <a:pt x="1186126" y="611080"/>
                </a:lnTo>
                <a:lnTo>
                  <a:pt x="1175535" y="611080"/>
                </a:lnTo>
                <a:cubicBezTo>
                  <a:pt x="1175535" y="611080"/>
                  <a:pt x="1172005" y="609315"/>
                  <a:pt x="1164945" y="605784"/>
                </a:cubicBezTo>
                <a:cubicBezTo>
                  <a:pt x="1157884" y="602255"/>
                  <a:pt x="1154354" y="600490"/>
                  <a:pt x="1154354" y="600490"/>
                </a:cubicBezTo>
                <a:cubicBezTo>
                  <a:pt x="1133174" y="600490"/>
                  <a:pt x="1119053" y="596959"/>
                  <a:pt x="1111993" y="589899"/>
                </a:cubicBezTo>
                <a:cubicBezTo>
                  <a:pt x="1104932" y="582838"/>
                  <a:pt x="1097872" y="579309"/>
                  <a:pt x="1090813" y="579309"/>
                </a:cubicBezTo>
                <a:lnTo>
                  <a:pt x="1101402" y="600490"/>
                </a:lnTo>
                <a:cubicBezTo>
                  <a:pt x="1122583" y="607549"/>
                  <a:pt x="1133174" y="614611"/>
                  <a:pt x="1133174" y="621670"/>
                </a:cubicBezTo>
                <a:cubicBezTo>
                  <a:pt x="1133174" y="628730"/>
                  <a:pt x="1129644" y="628730"/>
                  <a:pt x="1122583" y="621670"/>
                </a:cubicBezTo>
                <a:lnTo>
                  <a:pt x="1101402" y="621670"/>
                </a:lnTo>
                <a:cubicBezTo>
                  <a:pt x="1094343" y="621670"/>
                  <a:pt x="1089046" y="618140"/>
                  <a:pt x="1085517" y="611080"/>
                </a:cubicBezTo>
                <a:cubicBezTo>
                  <a:pt x="1081986" y="604019"/>
                  <a:pt x="1074928" y="600490"/>
                  <a:pt x="1064336" y="600490"/>
                </a:cubicBezTo>
                <a:cubicBezTo>
                  <a:pt x="1053747" y="600490"/>
                  <a:pt x="1051980" y="596959"/>
                  <a:pt x="1059041" y="589899"/>
                </a:cubicBezTo>
                <a:lnTo>
                  <a:pt x="1037859" y="568718"/>
                </a:lnTo>
                <a:lnTo>
                  <a:pt x="1027270" y="579309"/>
                </a:lnTo>
                <a:lnTo>
                  <a:pt x="1016678" y="589899"/>
                </a:lnTo>
                <a:cubicBezTo>
                  <a:pt x="1009619" y="582838"/>
                  <a:pt x="997263" y="575778"/>
                  <a:pt x="979613" y="568718"/>
                </a:cubicBezTo>
                <a:cubicBezTo>
                  <a:pt x="961961" y="561659"/>
                  <a:pt x="949607" y="558128"/>
                  <a:pt x="942546" y="558128"/>
                </a:cubicBezTo>
                <a:close/>
                <a:moveTo>
                  <a:pt x="7929570" y="554817"/>
                </a:moveTo>
                <a:cubicBezTo>
                  <a:pt x="7924274" y="555260"/>
                  <a:pt x="7918098" y="556363"/>
                  <a:pt x="7911038" y="558128"/>
                </a:cubicBezTo>
                <a:lnTo>
                  <a:pt x="7932219" y="568718"/>
                </a:lnTo>
                <a:lnTo>
                  <a:pt x="7953398" y="568718"/>
                </a:lnTo>
                <a:cubicBezTo>
                  <a:pt x="7953398" y="558128"/>
                  <a:pt x="7945456" y="553494"/>
                  <a:pt x="7929570" y="554817"/>
                </a:cubicBezTo>
                <a:close/>
                <a:moveTo>
                  <a:pt x="7847494" y="547538"/>
                </a:moveTo>
                <a:cubicBezTo>
                  <a:pt x="7847494" y="547538"/>
                  <a:pt x="7851024" y="551067"/>
                  <a:pt x="7858085" y="558128"/>
                </a:cubicBezTo>
                <a:cubicBezTo>
                  <a:pt x="7865146" y="558128"/>
                  <a:pt x="7872205" y="554597"/>
                  <a:pt x="7879267" y="547538"/>
                </a:cubicBezTo>
                <a:lnTo>
                  <a:pt x="7858085" y="547538"/>
                </a:lnTo>
                <a:cubicBezTo>
                  <a:pt x="7851024" y="547538"/>
                  <a:pt x="7847494" y="547538"/>
                  <a:pt x="7847494" y="547538"/>
                </a:cubicBezTo>
                <a:close/>
                <a:moveTo>
                  <a:pt x="1016678" y="547538"/>
                </a:moveTo>
                <a:lnTo>
                  <a:pt x="1027270" y="558128"/>
                </a:lnTo>
                <a:lnTo>
                  <a:pt x="1037859" y="547538"/>
                </a:lnTo>
                <a:cubicBezTo>
                  <a:pt x="1037859" y="547538"/>
                  <a:pt x="1030799" y="547538"/>
                  <a:pt x="1016678" y="547538"/>
                </a:cubicBezTo>
                <a:close/>
                <a:moveTo>
                  <a:pt x="7834257" y="542242"/>
                </a:moveTo>
                <a:cubicBezTo>
                  <a:pt x="7832493" y="542242"/>
                  <a:pt x="7829844" y="544007"/>
                  <a:pt x="7826313" y="547538"/>
                </a:cubicBezTo>
                <a:lnTo>
                  <a:pt x="7836904" y="547538"/>
                </a:lnTo>
                <a:cubicBezTo>
                  <a:pt x="7836904" y="544007"/>
                  <a:pt x="7836022" y="542242"/>
                  <a:pt x="7834257" y="542242"/>
                </a:cubicBezTo>
                <a:close/>
                <a:moveTo>
                  <a:pt x="828700" y="540919"/>
                </a:moveTo>
                <a:cubicBezTo>
                  <a:pt x="826934" y="540036"/>
                  <a:pt x="826051" y="540477"/>
                  <a:pt x="826051" y="542242"/>
                </a:cubicBezTo>
                <a:cubicBezTo>
                  <a:pt x="826051" y="545772"/>
                  <a:pt x="829582" y="551067"/>
                  <a:pt x="836642" y="558128"/>
                </a:cubicBezTo>
                <a:cubicBezTo>
                  <a:pt x="843703" y="565188"/>
                  <a:pt x="854293" y="565188"/>
                  <a:pt x="868414" y="558128"/>
                </a:cubicBezTo>
                <a:cubicBezTo>
                  <a:pt x="875474" y="558128"/>
                  <a:pt x="875474" y="554597"/>
                  <a:pt x="868414" y="547538"/>
                </a:cubicBezTo>
                <a:cubicBezTo>
                  <a:pt x="861353" y="547538"/>
                  <a:pt x="850763" y="547538"/>
                  <a:pt x="836642" y="547538"/>
                </a:cubicBezTo>
                <a:cubicBezTo>
                  <a:pt x="833112" y="544007"/>
                  <a:pt x="830464" y="541801"/>
                  <a:pt x="828700" y="540919"/>
                </a:cubicBezTo>
                <a:close/>
                <a:moveTo>
                  <a:pt x="8271112" y="536947"/>
                </a:moveTo>
                <a:cubicBezTo>
                  <a:pt x="8271112" y="536947"/>
                  <a:pt x="8274641" y="540477"/>
                  <a:pt x="8281702" y="547538"/>
                </a:cubicBezTo>
                <a:lnTo>
                  <a:pt x="8271112" y="547538"/>
                </a:lnTo>
                <a:close/>
                <a:moveTo>
                  <a:pt x="900185" y="536947"/>
                </a:moveTo>
                <a:lnTo>
                  <a:pt x="910775" y="558128"/>
                </a:lnTo>
                <a:cubicBezTo>
                  <a:pt x="910775" y="558128"/>
                  <a:pt x="914305" y="558128"/>
                  <a:pt x="921366" y="558128"/>
                </a:cubicBezTo>
                <a:cubicBezTo>
                  <a:pt x="914305" y="558128"/>
                  <a:pt x="910775" y="554597"/>
                  <a:pt x="910775" y="547538"/>
                </a:cubicBezTo>
                <a:cubicBezTo>
                  <a:pt x="910775" y="540477"/>
                  <a:pt x="907245" y="536947"/>
                  <a:pt x="900185" y="536947"/>
                </a:cubicBezTo>
                <a:close/>
                <a:moveTo>
                  <a:pt x="7794542" y="526357"/>
                </a:moveTo>
                <a:lnTo>
                  <a:pt x="7794542" y="536947"/>
                </a:lnTo>
                <a:lnTo>
                  <a:pt x="7805134" y="526357"/>
                </a:lnTo>
                <a:cubicBezTo>
                  <a:pt x="7798072" y="526357"/>
                  <a:pt x="7794542" y="526357"/>
                  <a:pt x="7794542" y="526357"/>
                </a:cubicBezTo>
                <a:close/>
                <a:moveTo>
                  <a:pt x="957108" y="519737"/>
                </a:moveTo>
                <a:cubicBezTo>
                  <a:pt x="954462" y="520620"/>
                  <a:pt x="953137" y="522827"/>
                  <a:pt x="953137" y="526357"/>
                </a:cubicBezTo>
                <a:lnTo>
                  <a:pt x="939016" y="526357"/>
                </a:lnTo>
                <a:lnTo>
                  <a:pt x="974318" y="547538"/>
                </a:lnTo>
                <a:cubicBezTo>
                  <a:pt x="974318" y="547538"/>
                  <a:pt x="976082" y="544007"/>
                  <a:pt x="979613" y="536947"/>
                </a:cubicBezTo>
                <a:cubicBezTo>
                  <a:pt x="983142" y="529886"/>
                  <a:pt x="979613" y="524592"/>
                  <a:pt x="969022" y="521061"/>
                </a:cubicBezTo>
                <a:cubicBezTo>
                  <a:pt x="963727" y="519296"/>
                  <a:pt x="959756" y="518855"/>
                  <a:pt x="957108" y="519737"/>
                </a:cubicBezTo>
                <a:close/>
                <a:moveTo>
                  <a:pt x="7900446" y="515766"/>
                </a:moveTo>
                <a:lnTo>
                  <a:pt x="7911038" y="526357"/>
                </a:lnTo>
                <a:cubicBezTo>
                  <a:pt x="7911038" y="526357"/>
                  <a:pt x="7911038" y="522826"/>
                  <a:pt x="7911038" y="515766"/>
                </a:cubicBezTo>
                <a:cubicBezTo>
                  <a:pt x="7903976" y="515766"/>
                  <a:pt x="7900446" y="515766"/>
                  <a:pt x="7900446" y="515766"/>
                </a:cubicBezTo>
                <a:close/>
                <a:moveTo>
                  <a:pt x="921366" y="515766"/>
                </a:moveTo>
                <a:lnTo>
                  <a:pt x="930190" y="521061"/>
                </a:lnTo>
                <a:lnTo>
                  <a:pt x="929308" y="518414"/>
                </a:lnTo>
                <a:cubicBezTo>
                  <a:pt x="927544" y="516649"/>
                  <a:pt x="924896" y="515766"/>
                  <a:pt x="921366" y="515766"/>
                </a:cubicBezTo>
                <a:close/>
                <a:moveTo>
                  <a:pt x="7921627" y="494584"/>
                </a:moveTo>
                <a:lnTo>
                  <a:pt x="7942808" y="515766"/>
                </a:lnTo>
                <a:lnTo>
                  <a:pt x="7942808" y="505176"/>
                </a:lnTo>
                <a:cubicBezTo>
                  <a:pt x="7935748" y="505176"/>
                  <a:pt x="7932219" y="503411"/>
                  <a:pt x="7932219" y="499880"/>
                </a:cubicBezTo>
                <a:cubicBezTo>
                  <a:pt x="7932219" y="496351"/>
                  <a:pt x="7928688" y="494584"/>
                  <a:pt x="7921627" y="494584"/>
                </a:cubicBezTo>
                <a:close/>
                <a:moveTo>
                  <a:pt x="7646278" y="494584"/>
                </a:moveTo>
                <a:cubicBezTo>
                  <a:pt x="7653338" y="501645"/>
                  <a:pt x="7656867" y="505176"/>
                  <a:pt x="7656867" y="505176"/>
                </a:cubicBezTo>
                <a:cubicBezTo>
                  <a:pt x="7663928" y="505176"/>
                  <a:pt x="7663928" y="501645"/>
                  <a:pt x="7656867" y="494584"/>
                </a:cubicBezTo>
                <a:cubicBezTo>
                  <a:pt x="7649807" y="494584"/>
                  <a:pt x="7646278" y="494584"/>
                  <a:pt x="7646278" y="494584"/>
                </a:cubicBezTo>
                <a:close/>
                <a:moveTo>
                  <a:pt x="444797" y="494584"/>
                </a:moveTo>
                <a:cubicBezTo>
                  <a:pt x="451857" y="494584"/>
                  <a:pt x="458918" y="494584"/>
                  <a:pt x="465977" y="494584"/>
                </a:cubicBezTo>
                <a:cubicBezTo>
                  <a:pt x="473037" y="494584"/>
                  <a:pt x="476569" y="498115"/>
                  <a:pt x="476569" y="505176"/>
                </a:cubicBezTo>
                <a:lnTo>
                  <a:pt x="476569" y="515766"/>
                </a:lnTo>
                <a:cubicBezTo>
                  <a:pt x="476569" y="515766"/>
                  <a:pt x="473037" y="512236"/>
                  <a:pt x="465977" y="505176"/>
                </a:cubicBezTo>
                <a:cubicBezTo>
                  <a:pt x="458918" y="505176"/>
                  <a:pt x="448327" y="505176"/>
                  <a:pt x="434206" y="505176"/>
                </a:cubicBezTo>
                <a:close/>
                <a:moveTo>
                  <a:pt x="614243" y="483994"/>
                </a:moveTo>
                <a:cubicBezTo>
                  <a:pt x="614243" y="491055"/>
                  <a:pt x="612478" y="494584"/>
                  <a:pt x="608947" y="494584"/>
                </a:cubicBezTo>
                <a:cubicBezTo>
                  <a:pt x="605418" y="494584"/>
                  <a:pt x="603653" y="492820"/>
                  <a:pt x="603653" y="489290"/>
                </a:cubicBezTo>
                <a:cubicBezTo>
                  <a:pt x="603653" y="485759"/>
                  <a:pt x="607183" y="483994"/>
                  <a:pt x="614243" y="483994"/>
                </a:cubicBezTo>
                <a:close/>
                <a:moveTo>
                  <a:pt x="296531" y="483994"/>
                </a:moveTo>
                <a:cubicBezTo>
                  <a:pt x="310652" y="483994"/>
                  <a:pt x="323008" y="485759"/>
                  <a:pt x="333597" y="489290"/>
                </a:cubicBezTo>
                <a:cubicBezTo>
                  <a:pt x="344187" y="492820"/>
                  <a:pt x="354778" y="496351"/>
                  <a:pt x="365368" y="499880"/>
                </a:cubicBezTo>
                <a:cubicBezTo>
                  <a:pt x="375959" y="503411"/>
                  <a:pt x="381254" y="506940"/>
                  <a:pt x="381254" y="510471"/>
                </a:cubicBezTo>
                <a:cubicBezTo>
                  <a:pt x="381254" y="514001"/>
                  <a:pt x="379489" y="515766"/>
                  <a:pt x="375959" y="515766"/>
                </a:cubicBezTo>
                <a:cubicBezTo>
                  <a:pt x="372429" y="515766"/>
                  <a:pt x="367133" y="515766"/>
                  <a:pt x="360074" y="515766"/>
                </a:cubicBezTo>
                <a:lnTo>
                  <a:pt x="338893" y="515766"/>
                </a:lnTo>
                <a:lnTo>
                  <a:pt x="317712" y="505176"/>
                </a:lnTo>
                <a:cubicBezTo>
                  <a:pt x="317712" y="505176"/>
                  <a:pt x="315946" y="503411"/>
                  <a:pt x="312416" y="499880"/>
                </a:cubicBezTo>
                <a:cubicBezTo>
                  <a:pt x="308887" y="496351"/>
                  <a:pt x="303592" y="494584"/>
                  <a:pt x="296531" y="494584"/>
                </a:cubicBezTo>
                <a:close/>
                <a:moveTo>
                  <a:pt x="773099" y="481642"/>
                </a:moveTo>
                <a:lnTo>
                  <a:pt x="782367" y="482671"/>
                </a:lnTo>
                <a:lnTo>
                  <a:pt x="783690" y="483994"/>
                </a:lnTo>
                <a:cubicBezTo>
                  <a:pt x="776630" y="483994"/>
                  <a:pt x="773099" y="483994"/>
                  <a:pt x="773099" y="483994"/>
                </a:cubicBezTo>
                <a:close/>
                <a:moveTo>
                  <a:pt x="7762772" y="473405"/>
                </a:moveTo>
                <a:lnTo>
                  <a:pt x="7773361" y="483994"/>
                </a:lnTo>
                <a:lnTo>
                  <a:pt x="7805134" y="483994"/>
                </a:lnTo>
                <a:cubicBezTo>
                  <a:pt x="7805134" y="483994"/>
                  <a:pt x="7801604" y="482230"/>
                  <a:pt x="7794542" y="478699"/>
                </a:cubicBezTo>
                <a:cubicBezTo>
                  <a:pt x="7787482" y="475169"/>
                  <a:pt x="7783952" y="473405"/>
                  <a:pt x="7783952" y="473405"/>
                </a:cubicBezTo>
                <a:close/>
                <a:moveTo>
                  <a:pt x="667195" y="473405"/>
                </a:moveTo>
                <a:cubicBezTo>
                  <a:pt x="667195" y="480463"/>
                  <a:pt x="670726" y="483994"/>
                  <a:pt x="677786" y="483994"/>
                </a:cubicBezTo>
                <a:lnTo>
                  <a:pt x="688377" y="473405"/>
                </a:lnTo>
                <a:cubicBezTo>
                  <a:pt x="681316" y="473405"/>
                  <a:pt x="676020" y="473405"/>
                  <a:pt x="672491" y="473405"/>
                </a:cubicBezTo>
                <a:cubicBezTo>
                  <a:pt x="668962" y="473405"/>
                  <a:pt x="667195" y="473405"/>
                  <a:pt x="667195" y="473405"/>
                </a:cubicBezTo>
                <a:close/>
                <a:moveTo>
                  <a:pt x="582473" y="473405"/>
                </a:moveTo>
                <a:cubicBezTo>
                  <a:pt x="589533" y="473405"/>
                  <a:pt x="593062" y="473405"/>
                  <a:pt x="593062" y="473405"/>
                </a:cubicBezTo>
                <a:cubicBezTo>
                  <a:pt x="593062" y="473405"/>
                  <a:pt x="593062" y="476934"/>
                  <a:pt x="593062" y="483994"/>
                </a:cubicBezTo>
                <a:cubicBezTo>
                  <a:pt x="593062" y="483994"/>
                  <a:pt x="589533" y="483994"/>
                  <a:pt x="582473" y="483994"/>
                </a:cubicBezTo>
                <a:close/>
                <a:moveTo>
                  <a:pt x="773099" y="452224"/>
                </a:moveTo>
                <a:lnTo>
                  <a:pt x="783690" y="462813"/>
                </a:lnTo>
                <a:cubicBezTo>
                  <a:pt x="797810" y="462813"/>
                  <a:pt x="804871" y="464578"/>
                  <a:pt x="804871" y="468109"/>
                </a:cubicBezTo>
                <a:cubicBezTo>
                  <a:pt x="804871" y="464578"/>
                  <a:pt x="808401" y="462813"/>
                  <a:pt x="815462" y="462813"/>
                </a:cubicBezTo>
                <a:close/>
                <a:moveTo>
                  <a:pt x="487158" y="441632"/>
                </a:moveTo>
                <a:lnTo>
                  <a:pt x="561291" y="462813"/>
                </a:lnTo>
                <a:cubicBezTo>
                  <a:pt x="554231" y="469874"/>
                  <a:pt x="547170" y="469874"/>
                  <a:pt x="540110" y="462813"/>
                </a:cubicBezTo>
                <a:cubicBezTo>
                  <a:pt x="533049" y="462813"/>
                  <a:pt x="527755" y="461049"/>
                  <a:pt x="524224" y="457519"/>
                </a:cubicBezTo>
                <a:cubicBezTo>
                  <a:pt x="520695" y="453988"/>
                  <a:pt x="515400" y="452224"/>
                  <a:pt x="508339" y="452224"/>
                </a:cubicBezTo>
                <a:cubicBezTo>
                  <a:pt x="501279" y="452224"/>
                  <a:pt x="494218" y="448693"/>
                  <a:pt x="487158" y="441632"/>
                </a:cubicBezTo>
                <a:close/>
                <a:moveTo>
                  <a:pt x="730738" y="431043"/>
                </a:moveTo>
                <a:cubicBezTo>
                  <a:pt x="737799" y="431043"/>
                  <a:pt x="743095" y="432807"/>
                  <a:pt x="746624" y="436338"/>
                </a:cubicBezTo>
                <a:cubicBezTo>
                  <a:pt x="750153" y="439868"/>
                  <a:pt x="751919" y="441632"/>
                  <a:pt x="751919" y="441632"/>
                </a:cubicBezTo>
                <a:lnTo>
                  <a:pt x="751919" y="431043"/>
                </a:lnTo>
                <a:close/>
                <a:moveTo>
                  <a:pt x="646015" y="420453"/>
                </a:moveTo>
                <a:cubicBezTo>
                  <a:pt x="646015" y="427512"/>
                  <a:pt x="646015" y="431043"/>
                  <a:pt x="646015" y="431043"/>
                </a:cubicBezTo>
                <a:lnTo>
                  <a:pt x="656605" y="420453"/>
                </a:lnTo>
                <a:cubicBezTo>
                  <a:pt x="656605" y="420453"/>
                  <a:pt x="653074" y="420453"/>
                  <a:pt x="646015" y="420453"/>
                </a:cubicBezTo>
                <a:close/>
                <a:moveTo>
                  <a:pt x="593062" y="409861"/>
                </a:moveTo>
                <a:cubicBezTo>
                  <a:pt x="593062" y="409861"/>
                  <a:pt x="593062" y="413392"/>
                  <a:pt x="593062" y="420453"/>
                </a:cubicBezTo>
                <a:lnTo>
                  <a:pt x="614243" y="420453"/>
                </a:lnTo>
                <a:lnTo>
                  <a:pt x="603653" y="409861"/>
                </a:lnTo>
                <a:lnTo>
                  <a:pt x="598357" y="409861"/>
                </a:lnTo>
                <a:close/>
                <a:moveTo>
                  <a:pt x="614243" y="388680"/>
                </a:moveTo>
                <a:cubicBezTo>
                  <a:pt x="607183" y="388680"/>
                  <a:pt x="603653" y="392211"/>
                  <a:pt x="603653" y="399272"/>
                </a:cubicBezTo>
                <a:cubicBezTo>
                  <a:pt x="610713" y="399272"/>
                  <a:pt x="614243" y="399272"/>
                  <a:pt x="614243" y="399272"/>
                </a:cubicBezTo>
                <a:close/>
                <a:moveTo>
                  <a:pt x="402435" y="388680"/>
                </a:moveTo>
                <a:cubicBezTo>
                  <a:pt x="409496" y="388680"/>
                  <a:pt x="416556" y="392211"/>
                  <a:pt x="423617" y="399272"/>
                </a:cubicBezTo>
                <a:cubicBezTo>
                  <a:pt x="430676" y="406332"/>
                  <a:pt x="434206" y="409861"/>
                  <a:pt x="434206" y="409861"/>
                </a:cubicBezTo>
                <a:lnTo>
                  <a:pt x="444797" y="420453"/>
                </a:lnTo>
                <a:lnTo>
                  <a:pt x="465977" y="431043"/>
                </a:lnTo>
                <a:cubicBezTo>
                  <a:pt x="451857" y="431043"/>
                  <a:pt x="444797" y="429278"/>
                  <a:pt x="444797" y="425747"/>
                </a:cubicBezTo>
                <a:cubicBezTo>
                  <a:pt x="444797" y="422217"/>
                  <a:pt x="441266" y="420453"/>
                  <a:pt x="434206" y="420453"/>
                </a:cubicBezTo>
                <a:lnTo>
                  <a:pt x="381254" y="399272"/>
                </a:lnTo>
                <a:cubicBezTo>
                  <a:pt x="388314" y="392211"/>
                  <a:pt x="395375" y="388680"/>
                  <a:pt x="402435" y="388680"/>
                </a:cubicBezTo>
                <a:close/>
                <a:moveTo>
                  <a:pt x="0" y="388680"/>
                </a:moveTo>
                <a:lnTo>
                  <a:pt x="10590" y="388680"/>
                </a:lnTo>
                <a:lnTo>
                  <a:pt x="10590" y="399272"/>
                </a:lnTo>
                <a:cubicBezTo>
                  <a:pt x="10590" y="399272"/>
                  <a:pt x="8825" y="397507"/>
                  <a:pt x="5295" y="393976"/>
                </a:cubicBezTo>
                <a:cubicBezTo>
                  <a:pt x="1765" y="390445"/>
                  <a:pt x="0" y="388680"/>
                  <a:pt x="0" y="388680"/>
                </a:cubicBezTo>
                <a:close/>
                <a:moveTo>
                  <a:pt x="542759" y="383386"/>
                </a:moveTo>
                <a:cubicBezTo>
                  <a:pt x="540994" y="383386"/>
                  <a:pt x="540110" y="385151"/>
                  <a:pt x="540110" y="388680"/>
                </a:cubicBezTo>
                <a:lnTo>
                  <a:pt x="550701" y="388680"/>
                </a:lnTo>
                <a:cubicBezTo>
                  <a:pt x="547170" y="385151"/>
                  <a:pt x="544523" y="383386"/>
                  <a:pt x="542759" y="383386"/>
                </a:cubicBezTo>
                <a:close/>
                <a:moveTo>
                  <a:pt x="413026" y="367501"/>
                </a:moveTo>
                <a:cubicBezTo>
                  <a:pt x="420085" y="367501"/>
                  <a:pt x="427145" y="371030"/>
                  <a:pt x="434206" y="378091"/>
                </a:cubicBezTo>
                <a:cubicBezTo>
                  <a:pt x="413026" y="378091"/>
                  <a:pt x="402435" y="376326"/>
                  <a:pt x="402435" y="372795"/>
                </a:cubicBezTo>
                <a:cubicBezTo>
                  <a:pt x="402435" y="369265"/>
                  <a:pt x="405964" y="367501"/>
                  <a:pt x="413026" y="367501"/>
                </a:cubicBezTo>
                <a:close/>
                <a:moveTo>
                  <a:pt x="338893" y="367501"/>
                </a:moveTo>
                <a:lnTo>
                  <a:pt x="360074" y="367501"/>
                </a:lnTo>
                <a:cubicBezTo>
                  <a:pt x="367133" y="374560"/>
                  <a:pt x="372429" y="379855"/>
                  <a:pt x="375959" y="383386"/>
                </a:cubicBezTo>
                <a:cubicBezTo>
                  <a:pt x="379489" y="386916"/>
                  <a:pt x="381254" y="388680"/>
                  <a:pt x="381254" y="388680"/>
                </a:cubicBezTo>
                <a:lnTo>
                  <a:pt x="360074" y="388680"/>
                </a:lnTo>
                <a:cubicBezTo>
                  <a:pt x="360074" y="381621"/>
                  <a:pt x="356544" y="378091"/>
                  <a:pt x="349483" y="378091"/>
                </a:cubicBezTo>
                <a:lnTo>
                  <a:pt x="338893" y="378091"/>
                </a:lnTo>
                <a:cubicBezTo>
                  <a:pt x="345953" y="378091"/>
                  <a:pt x="345953" y="374560"/>
                  <a:pt x="338893" y="367501"/>
                </a:cubicBezTo>
                <a:close/>
                <a:moveTo>
                  <a:pt x="370664" y="356909"/>
                </a:moveTo>
                <a:cubicBezTo>
                  <a:pt x="377724" y="363970"/>
                  <a:pt x="377724" y="367501"/>
                  <a:pt x="370664" y="367501"/>
                </a:cubicBezTo>
                <a:cubicBezTo>
                  <a:pt x="363604" y="367501"/>
                  <a:pt x="360074" y="365736"/>
                  <a:pt x="360074" y="362205"/>
                </a:cubicBezTo>
                <a:cubicBezTo>
                  <a:pt x="360074" y="358674"/>
                  <a:pt x="363604" y="356909"/>
                  <a:pt x="370664" y="356909"/>
                </a:cubicBezTo>
                <a:close/>
                <a:moveTo>
                  <a:pt x="7508601" y="335728"/>
                </a:moveTo>
                <a:lnTo>
                  <a:pt x="7508601" y="346320"/>
                </a:lnTo>
                <a:lnTo>
                  <a:pt x="7498011" y="346320"/>
                </a:lnTo>
                <a:close/>
                <a:moveTo>
                  <a:pt x="476569" y="335728"/>
                </a:moveTo>
                <a:lnTo>
                  <a:pt x="476569" y="346320"/>
                </a:lnTo>
                <a:cubicBezTo>
                  <a:pt x="483629" y="353380"/>
                  <a:pt x="488924" y="356909"/>
                  <a:pt x="492453" y="356909"/>
                </a:cubicBezTo>
                <a:cubicBezTo>
                  <a:pt x="495984" y="356909"/>
                  <a:pt x="497749" y="353380"/>
                  <a:pt x="497749" y="346320"/>
                </a:cubicBezTo>
                <a:lnTo>
                  <a:pt x="487158" y="335728"/>
                </a:lnTo>
                <a:cubicBezTo>
                  <a:pt x="480097" y="335728"/>
                  <a:pt x="476569" y="335728"/>
                  <a:pt x="476569" y="335728"/>
                </a:cubicBezTo>
                <a:close/>
                <a:moveTo>
                  <a:pt x="532167" y="330434"/>
                </a:moveTo>
                <a:cubicBezTo>
                  <a:pt x="530402" y="330434"/>
                  <a:pt x="529521" y="332199"/>
                  <a:pt x="529521" y="335728"/>
                </a:cubicBezTo>
                <a:lnTo>
                  <a:pt x="540110" y="335728"/>
                </a:lnTo>
                <a:cubicBezTo>
                  <a:pt x="536581" y="332199"/>
                  <a:pt x="533933" y="330434"/>
                  <a:pt x="532167" y="330434"/>
                </a:cubicBezTo>
                <a:close/>
                <a:moveTo>
                  <a:pt x="497749" y="325139"/>
                </a:moveTo>
                <a:lnTo>
                  <a:pt x="508339" y="335728"/>
                </a:lnTo>
                <a:cubicBezTo>
                  <a:pt x="508339" y="335728"/>
                  <a:pt x="508339" y="332199"/>
                  <a:pt x="508339" y="325139"/>
                </a:cubicBezTo>
                <a:close/>
                <a:moveTo>
                  <a:pt x="413026" y="293368"/>
                </a:moveTo>
                <a:cubicBezTo>
                  <a:pt x="420085" y="300428"/>
                  <a:pt x="423617" y="303957"/>
                  <a:pt x="423617" y="303957"/>
                </a:cubicBezTo>
                <a:cubicBezTo>
                  <a:pt x="423617" y="303957"/>
                  <a:pt x="421851" y="303957"/>
                  <a:pt x="418320" y="303957"/>
                </a:cubicBezTo>
                <a:cubicBezTo>
                  <a:pt x="414791" y="303957"/>
                  <a:pt x="411260" y="303957"/>
                  <a:pt x="407730" y="303957"/>
                </a:cubicBezTo>
                <a:cubicBezTo>
                  <a:pt x="404200" y="303957"/>
                  <a:pt x="402435" y="302193"/>
                  <a:pt x="402435" y="298662"/>
                </a:cubicBezTo>
                <a:cubicBezTo>
                  <a:pt x="402435" y="295132"/>
                  <a:pt x="405964" y="293368"/>
                  <a:pt x="413026" y="293368"/>
                </a:cubicBezTo>
                <a:close/>
                <a:moveTo>
                  <a:pt x="275350" y="282776"/>
                </a:moveTo>
                <a:cubicBezTo>
                  <a:pt x="275350" y="282776"/>
                  <a:pt x="282411" y="282776"/>
                  <a:pt x="296531" y="282776"/>
                </a:cubicBezTo>
                <a:lnTo>
                  <a:pt x="296531" y="293368"/>
                </a:lnTo>
                <a:cubicBezTo>
                  <a:pt x="282411" y="293368"/>
                  <a:pt x="275350" y="289837"/>
                  <a:pt x="275350" y="282776"/>
                </a:cubicBezTo>
                <a:close/>
                <a:moveTo>
                  <a:pt x="643367" y="256301"/>
                </a:moveTo>
                <a:cubicBezTo>
                  <a:pt x="641603" y="256301"/>
                  <a:pt x="638955" y="258066"/>
                  <a:pt x="635425" y="261597"/>
                </a:cubicBezTo>
                <a:cubicBezTo>
                  <a:pt x="635425" y="261597"/>
                  <a:pt x="635425" y="263361"/>
                  <a:pt x="635425" y="266891"/>
                </a:cubicBezTo>
                <a:cubicBezTo>
                  <a:pt x="635425" y="270422"/>
                  <a:pt x="631895" y="272186"/>
                  <a:pt x="624833" y="272186"/>
                </a:cubicBezTo>
                <a:cubicBezTo>
                  <a:pt x="610713" y="272186"/>
                  <a:pt x="614243" y="275717"/>
                  <a:pt x="635425" y="282776"/>
                </a:cubicBezTo>
                <a:cubicBezTo>
                  <a:pt x="642485" y="282776"/>
                  <a:pt x="656605" y="286307"/>
                  <a:pt x="677786" y="293368"/>
                </a:cubicBezTo>
                <a:lnTo>
                  <a:pt x="720147" y="293368"/>
                </a:lnTo>
                <a:cubicBezTo>
                  <a:pt x="713087" y="286307"/>
                  <a:pt x="691905" y="279247"/>
                  <a:pt x="656605" y="272186"/>
                </a:cubicBezTo>
                <a:cubicBezTo>
                  <a:pt x="649545" y="272186"/>
                  <a:pt x="644249" y="272186"/>
                  <a:pt x="640720" y="272186"/>
                </a:cubicBezTo>
                <a:cubicBezTo>
                  <a:pt x="637189" y="272186"/>
                  <a:pt x="638953" y="268656"/>
                  <a:pt x="646015" y="261597"/>
                </a:cubicBezTo>
                <a:cubicBezTo>
                  <a:pt x="646015" y="258066"/>
                  <a:pt x="645131" y="256301"/>
                  <a:pt x="643367" y="256301"/>
                </a:cubicBezTo>
                <a:close/>
                <a:moveTo>
                  <a:pt x="7212070" y="240416"/>
                </a:moveTo>
                <a:cubicBezTo>
                  <a:pt x="7212070" y="240416"/>
                  <a:pt x="7213836" y="242180"/>
                  <a:pt x="7217366" y="245710"/>
                </a:cubicBezTo>
                <a:cubicBezTo>
                  <a:pt x="7220895" y="249241"/>
                  <a:pt x="7222660" y="251005"/>
                  <a:pt x="7222660" y="251005"/>
                </a:cubicBezTo>
                <a:lnTo>
                  <a:pt x="7222660" y="240416"/>
                </a:lnTo>
                <a:close/>
                <a:moveTo>
                  <a:pt x="21179" y="240416"/>
                </a:moveTo>
                <a:lnTo>
                  <a:pt x="31771" y="240416"/>
                </a:lnTo>
                <a:lnTo>
                  <a:pt x="31771" y="251005"/>
                </a:lnTo>
                <a:close/>
                <a:moveTo>
                  <a:pt x="529521" y="229824"/>
                </a:moveTo>
                <a:lnTo>
                  <a:pt x="550701" y="240416"/>
                </a:lnTo>
                <a:cubicBezTo>
                  <a:pt x="550701" y="233355"/>
                  <a:pt x="548937" y="229824"/>
                  <a:pt x="545405" y="229824"/>
                </a:cubicBezTo>
                <a:cubicBezTo>
                  <a:pt x="541876" y="229824"/>
                  <a:pt x="536581" y="229824"/>
                  <a:pt x="529521" y="229824"/>
                </a:cubicBezTo>
                <a:close/>
                <a:moveTo>
                  <a:pt x="42361" y="219234"/>
                </a:moveTo>
                <a:lnTo>
                  <a:pt x="52952" y="229824"/>
                </a:lnTo>
                <a:lnTo>
                  <a:pt x="42361" y="229824"/>
                </a:lnTo>
                <a:cubicBezTo>
                  <a:pt x="35300" y="222765"/>
                  <a:pt x="35300" y="219234"/>
                  <a:pt x="42361" y="219234"/>
                </a:cubicBezTo>
                <a:close/>
                <a:moveTo>
                  <a:pt x="455387" y="208645"/>
                </a:moveTo>
                <a:cubicBezTo>
                  <a:pt x="441266" y="208645"/>
                  <a:pt x="434206" y="210409"/>
                  <a:pt x="434206" y="213939"/>
                </a:cubicBezTo>
                <a:cubicBezTo>
                  <a:pt x="434206" y="217470"/>
                  <a:pt x="437737" y="222765"/>
                  <a:pt x="444797" y="229824"/>
                </a:cubicBezTo>
                <a:cubicBezTo>
                  <a:pt x="451857" y="222765"/>
                  <a:pt x="462448" y="219234"/>
                  <a:pt x="476569" y="219234"/>
                </a:cubicBezTo>
                <a:cubicBezTo>
                  <a:pt x="476569" y="219234"/>
                  <a:pt x="476569" y="217470"/>
                  <a:pt x="476569" y="213939"/>
                </a:cubicBezTo>
                <a:cubicBezTo>
                  <a:pt x="476569" y="210409"/>
                  <a:pt x="469508" y="208645"/>
                  <a:pt x="455387" y="208645"/>
                </a:cubicBezTo>
                <a:close/>
                <a:moveTo>
                  <a:pt x="317712" y="198053"/>
                </a:moveTo>
                <a:lnTo>
                  <a:pt x="349483" y="208645"/>
                </a:lnTo>
                <a:cubicBezTo>
                  <a:pt x="370664" y="215704"/>
                  <a:pt x="381254" y="219234"/>
                  <a:pt x="381254" y="219234"/>
                </a:cubicBezTo>
                <a:cubicBezTo>
                  <a:pt x="381254" y="205114"/>
                  <a:pt x="363604" y="198053"/>
                  <a:pt x="328302" y="198053"/>
                </a:cubicBezTo>
                <a:close/>
                <a:moveTo>
                  <a:pt x="296531" y="187463"/>
                </a:moveTo>
                <a:lnTo>
                  <a:pt x="307121" y="198053"/>
                </a:lnTo>
                <a:lnTo>
                  <a:pt x="307121" y="187463"/>
                </a:lnTo>
                <a:cubicBezTo>
                  <a:pt x="307121" y="187463"/>
                  <a:pt x="303592" y="187463"/>
                  <a:pt x="296531" y="187463"/>
                </a:cubicBezTo>
                <a:close/>
                <a:moveTo>
                  <a:pt x="476569" y="166282"/>
                </a:moveTo>
                <a:lnTo>
                  <a:pt x="476569" y="176872"/>
                </a:lnTo>
                <a:cubicBezTo>
                  <a:pt x="483629" y="176872"/>
                  <a:pt x="490689" y="176872"/>
                  <a:pt x="497749" y="176872"/>
                </a:cubicBezTo>
                <a:lnTo>
                  <a:pt x="487158" y="166282"/>
                </a:lnTo>
                <a:cubicBezTo>
                  <a:pt x="480097" y="166282"/>
                  <a:pt x="476569" y="166282"/>
                  <a:pt x="476569" y="166282"/>
                </a:cubicBezTo>
                <a:close/>
                <a:moveTo>
                  <a:pt x="7137937" y="155691"/>
                </a:moveTo>
                <a:lnTo>
                  <a:pt x="7159118" y="176872"/>
                </a:lnTo>
                <a:cubicBezTo>
                  <a:pt x="7152058" y="183933"/>
                  <a:pt x="7144997" y="180403"/>
                  <a:pt x="7137937" y="166282"/>
                </a:cubicBezTo>
                <a:cubicBezTo>
                  <a:pt x="7137937" y="166282"/>
                  <a:pt x="7137937" y="162751"/>
                  <a:pt x="7137937" y="155691"/>
                </a:cubicBezTo>
                <a:close/>
                <a:moveTo>
                  <a:pt x="7042622" y="155691"/>
                </a:moveTo>
                <a:cubicBezTo>
                  <a:pt x="7042622" y="155691"/>
                  <a:pt x="7046154" y="155691"/>
                  <a:pt x="7053214" y="155691"/>
                </a:cubicBezTo>
                <a:cubicBezTo>
                  <a:pt x="7060274" y="155691"/>
                  <a:pt x="7063804" y="157457"/>
                  <a:pt x="7063804" y="160987"/>
                </a:cubicBezTo>
                <a:cubicBezTo>
                  <a:pt x="7063804" y="164518"/>
                  <a:pt x="7056744" y="166282"/>
                  <a:pt x="7042622" y="166282"/>
                </a:cubicBezTo>
                <a:cubicBezTo>
                  <a:pt x="7035562" y="166282"/>
                  <a:pt x="7032033" y="164518"/>
                  <a:pt x="7032033" y="160987"/>
                </a:cubicBezTo>
                <a:cubicBezTo>
                  <a:pt x="7032033" y="157457"/>
                  <a:pt x="7035562" y="155691"/>
                  <a:pt x="7042622" y="155691"/>
                </a:cubicBezTo>
                <a:close/>
                <a:moveTo>
                  <a:pt x="7053214" y="123920"/>
                </a:moveTo>
                <a:lnTo>
                  <a:pt x="7116756" y="145101"/>
                </a:lnTo>
                <a:lnTo>
                  <a:pt x="7084985" y="145101"/>
                </a:lnTo>
                <a:cubicBezTo>
                  <a:pt x="7063804" y="138041"/>
                  <a:pt x="7053214" y="130981"/>
                  <a:pt x="7053214" y="123920"/>
                </a:cubicBezTo>
                <a:close/>
                <a:moveTo>
                  <a:pt x="6979081" y="102739"/>
                </a:moveTo>
                <a:lnTo>
                  <a:pt x="6989670" y="102739"/>
                </a:lnTo>
                <a:cubicBezTo>
                  <a:pt x="6989670" y="102739"/>
                  <a:pt x="6989670" y="106270"/>
                  <a:pt x="6989670" y="113330"/>
                </a:cubicBezTo>
                <a:cubicBezTo>
                  <a:pt x="6982610" y="113330"/>
                  <a:pt x="6979081" y="109799"/>
                  <a:pt x="6979081" y="102739"/>
                </a:cubicBezTo>
                <a:close/>
                <a:moveTo>
                  <a:pt x="64866" y="96121"/>
                </a:moveTo>
                <a:cubicBezTo>
                  <a:pt x="69278" y="95239"/>
                  <a:pt x="74133" y="95680"/>
                  <a:pt x="79427" y="97445"/>
                </a:cubicBezTo>
                <a:cubicBezTo>
                  <a:pt x="90018" y="100974"/>
                  <a:pt x="97078" y="104504"/>
                  <a:pt x="100608" y="108035"/>
                </a:cubicBezTo>
                <a:cubicBezTo>
                  <a:pt x="104139" y="111566"/>
                  <a:pt x="109433" y="113330"/>
                  <a:pt x="116494" y="113330"/>
                </a:cubicBezTo>
                <a:cubicBezTo>
                  <a:pt x="109433" y="120391"/>
                  <a:pt x="98843" y="120391"/>
                  <a:pt x="84723" y="113330"/>
                </a:cubicBezTo>
                <a:lnTo>
                  <a:pt x="63542" y="102739"/>
                </a:lnTo>
                <a:lnTo>
                  <a:pt x="52952" y="102739"/>
                </a:lnTo>
                <a:cubicBezTo>
                  <a:pt x="56481" y="99210"/>
                  <a:pt x="60453" y="97004"/>
                  <a:pt x="64866" y="96121"/>
                </a:cubicBezTo>
                <a:close/>
                <a:moveTo>
                  <a:pt x="6883766" y="60378"/>
                </a:moveTo>
                <a:lnTo>
                  <a:pt x="6926129" y="81559"/>
                </a:lnTo>
                <a:cubicBezTo>
                  <a:pt x="6919068" y="81559"/>
                  <a:pt x="6904948" y="81559"/>
                  <a:pt x="6883766" y="81559"/>
                </a:cubicBezTo>
                <a:cubicBezTo>
                  <a:pt x="6876706" y="74499"/>
                  <a:pt x="6876706" y="67439"/>
                  <a:pt x="6883766" y="60378"/>
                </a:cubicBezTo>
                <a:close/>
                <a:moveTo>
                  <a:pt x="6862587" y="60378"/>
                </a:moveTo>
                <a:cubicBezTo>
                  <a:pt x="6869648" y="60378"/>
                  <a:pt x="6873177" y="63908"/>
                  <a:pt x="6873177" y="70968"/>
                </a:cubicBezTo>
                <a:lnTo>
                  <a:pt x="6862587" y="70968"/>
                </a:lnTo>
                <a:cubicBezTo>
                  <a:pt x="6862587" y="70968"/>
                  <a:pt x="6862587" y="67439"/>
                  <a:pt x="6862587" y="60378"/>
                </a:cubicBezTo>
                <a:close/>
                <a:moveTo>
                  <a:pt x="232989" y="60378"/>
                </a:moveTo>
                <a:cubicBezTo>
                  <a:pt x="240048" y="60378"/>
                  <a:pt x="243579" y="63908"/>
                  <a:pt x="243579" y="70968"/>
                </a:cubicBezTo>
                <a:cubicBezTo>
                  <a:pt x="243579" y="78029"/>
                  <a:pt x="240048" y="81559"/>
                  <a:pt x="232989" y="81559"/>
                </a:cubicBezTo>
                <a:close/>
                <a:moveTo>
                  <a:pt x="148265" y="60378"/>
                </a:moveTo>
                <a:cubicBezTo>
                  <a:pt x="155325" y="60378"/>
                  <a:pt x="158856" y="60378"/>
                  <a:pt x="158856" y="60378"/>
                </a:cubicBezTo>
                <a:cubicBezTo>
                  <a:pt x="158856" y="60378"/>
                  <a:pt x="158856" y="62143"/>
                  <a:pt x="158856" y="65674"/>
                </a:cubicBezTo>
                <a:cubicBezTo>
                  <a:pt x="158856" y="69203"/>
                  <a:pt x="158856" y="70968"/>
                  <a:pt x="158856" y="70968"/>
                </a:cubicBezTo>
                <a:cubicBezTo>
                  <a:pt x="158856" y="70968"/>
                  <a:pt x="155325" y="67439"/>
                  <a:pt x="148265" y="60378"/>
                </a:cubicBezTo>
                <a:close/>
                <a:moveTo>
                  <a:pt x="190627" y="49787"/>
                </a:moveTo>
                <a:lnTo>
                  <a:pt x="201217" y="49787"/>
                </a:lnTo>
                <a:cubicBezTo>
                  <a:pt x="201217" y="49787"/>
                  <a:pt x="202983" y="51552"/>
                  <a:pt x="206512" y="55083"/>
                </a:cubicBezTo>
                <a:cubicBezTo>
                  <a:pt x="210043" y="58614"/>
                  <a:pt x="211808" y="60378"/>
                  <a:pt x="211808" y="60378"/>
                </a:cubicBezTo>
                <a:cubicBezTo>
                  <a:pt x="211808" y="60378"/>
                  <a:pt x="208277" y="62143"/>
                  <a:pt x="201217" y="65674"/>
                </a:cubicBezTo>
                <a:cubicBezTo>
                  <a:pt x="194158" y="69203"/>
                  <a:pt x="187096" y="70968"/>
                  <a:pt x="180037" y="70968"/>
                </a:cubicBezTo>
                <a:cubicBezTo>
                  <a:pt x="194158" y="63908"/>
                  <a:pt x="197688" y="56847"/>
                  <a:pt x="190627" y="49787"/>
                </a:cubicBezTo>
                <a:close/>
                <a:moveTo>
                  <a:pt x="308703" y="0"/>
                </a:moveTo>
                <a:lnTo>
                  <a:pt x="6631666" y="0"/>
                </a:lnTo>
                <a:lnTo>
                  <a:pt x="6640188" y="2131"/>
                </a:lnTo>
                <a:cubicBezTo>
                  <a:pt x="6647248" y="5662"/>
                  <a:pt x="6654307" y="7426"/>
                  <a:pt x="6661368" y="7426"/>
                </a:cubicBezTo>
                <a:cubicBezTo>
                  <a:pt x="6682550" y="21547"/>
                  <a:pt x="6696669" y="28607"/>
                  <a:pt x="6703730" y="28607"/>
                </a:cubicBezTo>
                <a:cubicBezTo>
                  <a:pt x="6710791" y="35666"/>
                  <a:pt x="6717850" y="40962"/>
                  <a:pt x="6724910" y="44493"/>
                </a:cubicBezTo>
                <a:cubicBezTo>
                  <a:pt x="6731972" y="48022"/>
                  <a:pt x="6735502" y="49787"/>
                  <a:pt x="6735502" y="49787"/>
                </a:cubicBezTo>
                <a:cubicBezTo>
                  <a:pt x="6742562" y="56847"/>
                  <a:pt x="6749621" y="60378"/>
                  <a:pt x="6756682" y="60378"/>
                </a:cubicBezTo>
                <a:cubicBezTo>
                  <a:pt x="6799044" y="60378"/>
                  <a:pt x="6820224" y="67439"/>
                  <a:pt x="6820224" y="81559"/>
                </a:cubicBezTo>
                <a:cubicBezTo>
                  <a:pt x="6820224" y="81559"/>
                  <a:pt x="6827285" y="81559"/>
                  <a:pt x="6841406" y="81559"/>
                </a:cubicBezTo>
                <a:cubicBezTo>
                  <a:pt x="6841406" y="81559"/>
                  <a:pt x="6843170" y="83324"/>
                  <a:pt x="6846700" y="86854"/>
                </a:cubicBezTo>
                <a:cubicBezTo>
                  <a:pt x="6850230" y="90385"/>
                  <a:pt x="6855525" y="92149"/>
                  <a:pt x="6862587" y="92149"/>
                </a:cubicBezTo>
                <a:cubicBezTo>
                  <a:pt x="6869648" y="99210"/>
                  <a:pt x="6876706" y="102739"/>
                  <a:pt x="6883766" y="102739"/>
                </a:cubicBezTo>
                <a:cubicBezTo>
                  <a:pt x="6890828" y="102739"/>
                  <a:pt x="6896122" y="104504"/>
                  <a:pt x="6899652" y="108035"/>
                </a:cubicBezTo>
                <a:cubicBezTo>
                  <a:pt x="6903183" y="111566"/>
                  <a:pt x="6908477" y="113330"/>
                  <a:pt x="6915539" y="113330"/>
                </a:cubicBezTo>
                <a:cubicBezTo>
                  <a:pt x="6922600" y="113330"/>
                  <a:pt x="6926129" y="113330"/>
                  <a:pt x="6926129" y="113330"/>
                </a:cubicBezTo>
                <a:cubicBezTo>
                  <a:pt x="6919068" y="120391"/>
                  <a:pt x="6920833" y="125685"/>
                  <a:pt x="6931424" y="129216"/>
                </a:cubicBezTo>
                <a:cubicBezTo>
                  <a:pt x="6942014" y="132747"/>
                  <a:pt x="6950840" y="134511"/>
                  <a:pt x="6957900" y="134511"/>
                </a:cubicBezTo>
                <a:lnTo>
                  <a:pt x="6968491" y="134511"/>
                </a:lnTo>
                <a:lnTo>
                  <a:pt x="6957900" y="145101"/>
                </a:lnTo>
                <a:cubicBezTo>
                  <a:pt x="6964960" y="145101"/>
                  <a:pt x="6987906" y="152162"/>
                  <a:pt x="7026737" y="166282"/>
                </a:cubicBezTo>
                <a:cubicBezTo>
                  <a:pt x="7065570" y="180403"/>
                  <a:pt x="7081456" y="183933"/>
                  <a:pt x="7074395" y="176872"/>
                </a:cubicBezTo>
                <a:lnTo>
                  <a:pt x="7084985" y="166282"/>
                </a:lnTo>
                <a:cubicBezTo>
                  <a:pt x="7099106" y="173343"/>
                  <a:pt x="7109696" y="178637"/>
                  <a:pt x="7116756" y="182168"/>
                </a:cubicBezTo>
                <a:cubicBezTo>
                  <a:pt x="7123818" y="185699"/>
                  <a:pt x="7127347" y="190993"/>
                  <a:pt x="7127347" y="198053"/>
                </a:cubicBezTo>
                <a:lnTo>
                  <a:pt x="7137937" y="208645"/>
                </a:lnTo>
                <a:lnTo>
                  <a:pt x="7137937" y="198053"/>
                </a:lnTo>
                <a:lnTo>
                  <a:pt x="7159118" y="208645"/>
                </a:lnTo>
                <a:lnTo>
                  <a:pt x="7180299" y="219234"/>
                </a:lnTo>
                <a:lnTo>
                  <a:pt x="7222660" y="229824"/>
                </a:lnTo>
                <a:cubicBezTo>
                  <a:pt x="7236780" y="236885"/>
                  <a:pt x="7245607" y="243945"/>
                  <a:pt x="7249136" y="251005"/>
                </a:cubicBezTo>
                <a:cubicBezTo>
                  <a:pt x="7252666" y="258066"/>
                  <a:pt x="7261492" y="261597"/>
                  <a:pt x="7275612" y="261597"/>
                </a:cubicBezTo>
                <a:cubicBezTo>
                  <a:pt x="7289732" y="261597"/>
                  <a:pt x="7300322" y="265126"/>
                  <a:pt x="7307384" y="272186"/>
                </a:cubicBezTo>
                <a:lnTo>
                  <a:pt x="7307384" y="282776"/>
                </a:lnTo>
                <a:lnTo>
                  <a:pt x="7317974" y="282776"/>
                </a:lnTo>
                <a:lnTo>
                  <a:pt x="7370926" y="293368"/>
                </a:lnTo>
                <a:cubicBezTo>
                  <a:pt x="7377986" y="293368"/>
                  <a:pt x="7385047" y="295132"/>
                  <a:pt x="7392107" y="298662"/>
                </a:cubicBezTo>
                <a:cubicBezTo>
                  <a:pt x="7399168" y="302193"/>
                  <a:pt x="7402697" y="303957"/>
                  <a:pt x="7402697" y="303957"/>
                </a:cubicBezTo>
                <a:cubicBezTo>
                  <a:pt x="7430938" y="303957"/>
                  <a:pt x="7437999" y="311018"/>
                  <a:pt x="7423878" y="325139"/>
                </a:cubicBezTo>
                <a:cubicBezTo>
                  <a:pt x="7423878" y="318078"/>
                  <a:pt x="7420348" y="314549"/>
                  <a:pt x="7413288" y="314549"/>
                </a:cubicBezTo>
                <a:lnTo>
                  <a:pt x="7413288" y="325139"/>
                </a:lnTo>
                <a:cubicBezTo>
                  <a:pt x="7420348" y="332199"/>
                  <a:pt x="7423878" y="332199"/>
                  <a:pt x="7423878" y="325139"/>
                </a:cubicBezTo>
                <a:cubicBezTo>
                  <a:pt x="7423878" y="332199"/>
                  <a:pt x="7423878" y="335728"/>
                  <a:pt x="7423878" y="335728"/>
                </a:cubicBezTo>
                <a:cubicBezTo>
                  <a:pt x="7423878" y="335728"/>
                  <a:pt x="7427408" y="339259"/>
                  <a:pt x="7434468" y="346320"/>
                </a:cubicBezTo>
                <a:cubicBezTo>
                  <a:pt x="7434468" y="360440"/>
                  <a:pt x="7437999" y="369265"/>
                  <a:pt x="7445059" y="372795"/>
                </a:cubicBezTo>
                <a:cubicBezTo>
                  <a:pt x="7452120" y="376326"/>
                  <a:pt x="7459178" y="378091"/>
                  <a:pt x="7466240" y="378091"/>
                </a:cubicBezTo>
                <a:lnTo>
                  <a:pt x="7487420" y="378091"/>
                </a:lnTo>
                <a:lnTo>
                  <a:pt x="7466240" y="367501"/>
                </a:lnTo>
                <a:cubicBezTo>
                  <a:pt x="7452120" y="367501"/>
                  <a:pt x="7445059" y="363970"/>
                  <a:pt x="7445059" y="356909"/>
                </a:cubicBezTo>
                <a:cubicBezTo>
                  <a:pt x="7445059" y="356909"/>
                  <a:pt x="7445059" y="355145"/>
                  <a:pt x="7445059" y="351614"/>
                </a:cubicBezTo>
                <a:cubicBezTo>
                  <a:pt x="7445059" y="348084"/>
                  <a:pt x="7441530" y="342789"/>
                  <a:pt x="7434468" y="335728"/>
                </a:cubicBezTo>
                <a:lnTo>
                  <a:pt x="7445059" y="335728"/>
                </a:lnTo>
                <a:cubicBezTo>
                  <a:pt x="7466240" y="342789"/>
                  <a:pt x="7473300" y="346320"/>
                  <a:pt x="7466240" y="346320"/>
                </a:cubicBezTo>
                <a:lnTo>
                  <a:pt x="7490068" y="354262"/>
                </a:lnTo>
                <a:lnTo>
                  <a:pt x="7498011" y="346320"/>
                </a:lnTo>
                <a:cubicBezTo>
                  <a:pt x="7505072" y="346320"/>
                  <a:pt x="7508601" y="349849"/>
                  <a:pt x="7508601" y="356909"/>
                </a:cubicBezTo>
                <a:lnTo>
                  <a:pt x="7498011" y="356909"/>
                </a:lnTo>
                <a:cubicBezTo>
                  <a:pt x="7505072" y="363970"/>
                  <a:pt x="7512130" y="367501"/>
                  <a:pt x="7519192" y="367501"/>
                </a:cubicBezTo>
                <a:lnTo>
                  <a:pt x="7529782" y="367501"/>
                </a:lnTo>
                <a:cubicBezTo>
                  <a:pt x="7529782" y="367501"/>
                  <a:pt x="7529782" y="363970"/>
                  <a:pt x="7529782" y="356909"/>
                </a:cubicBezTo>
                <a:lnTo>
                  <a:pt x="7540374" y="367501"/>
                </a:lnTo>
                <a:lnTo>
                  <a:pt x="7572144" y="378091"/>
                </a:lnTo>
                <a:cubicBezTo>
                  <a:pt x="7579204" y="378091"/>
                  <a:pt x="7584500" y="379855"/>
                  <a:pt x="7588030" y="383386"/>
                </a:cubicBezTo>
                <a:cubicBezTo>
                  <a:pt x="7591559" y="386916"/>
                  <a:pt x="7603915" y="392211"/>
                  <a:pt x="7625096" y="399272"/>
                </a:cubicBezTo>
                <a:cubicBezTo>
                  <a:pt x="7766300" y="434573"/>
                  <a:pt x="7889856" y="469874"/>
                  <a:pt x="7995760" y="505176"/>
                </a:cubicBezTo>
                <a:lnTo>
                  <a:pt x="8080483" y="526357"/>
                </a:lnTo>
                <a:cubicBezTo>
                  <a:pt x="8101664" y="533416"/>
                  <a:pt x="8136965" y="544007"/>
                  <a:pt x="8186387" y="558128"/>
                </a:cubicBezTo>
                <a:cubicBezTo>
                  <a:pt x="8186387" y="558128"/>
                  <a:pt x="8188154" y="559892"/>
                  <a:pt x="8191683" y="563423"/>
                </a:cubicBezTo>
                <a:cubicBezTo>
                  <a:pt x="8195213" y="566953"/>
                  <a:pt x="8200508" y="568718"/>
                  <a:pt x="8207569" y="568718"/>
                </a:cubicBezTo>
                <a:cubicBezTo>
                  <a:pt x="8214629" y="568718"/>
                  <a:pt x="8232279" y="572248"/>
                  <a:pt x="8260521" y="579309"/>
                </a:cubicBezTo>
                <a:cubicBezTo>
                  <a:pt x="8352305" y="607549"/>
                  <a:pt x="8408787" y="625200"/>
                  <a:pt x="8429968" y="632261"/>
                </a:cubicBezTo>
                <a:cubicBezTo>
                  <a:pt x="8437028" y="632261"/>
                  <a:pt x="8447618" y="634026"/>
                  <a:pt x="8461739" y="637555"/>
                </a:cubicBezTo>
                <a:cubicBezTo>
                  <a:pt x="8475858" y="641086"/>
                  <a:pt x="8488214" y="644615"/>
                  <a:pt x="8498805" y="648146"/>
                </a:cubicBezTo>
                <a:cubicBezTo>
                  <a:pt x="8509395" y="651677"/>
                  <a:pt x="8514691" y="653442"/>
                  <a:pt x="8514691" y="653442"/>
                </a:cubicBezTo>
                <a:cubicBezTo>
                  <a:pt x="8514691" y="653442"/>
                  <a:pt x="8504100" y="653442"/>
                  <a:pt x="8482920" y="653442"/>
                </a:cubicBezTo>
                <a:cubicBezTo>
                  <a:pt x="8482920" y="653442"/>
                  <a:pt x="8479390" y="653442"/>
                  <a:pt x="8472329" y="653442"/>
                </a:cubicBezTo>
                <a:cubicBezTo>
                  <a:pt x="8465268" y="653442"/>
                  <a:pt x="8458209" y="653442"/>
                  <a:pt x="8451148" y="653442"/>
                </a:cubicBezTo>
                <a:cubicBezTo>
                  <a:pt x="8444087" y="653442"/>
                  <a:pt x="8438792" y="651677"/>
                  <a:pt x="8435262" y="648146"/>
                </a:cubicBezTo>
                <a:cubicBezTo>
                  <a:pt x="8431733" y="644615"/>
                  <a:pt x="8429968" y="642851"/>
                  <a:pt x="8429968" y="642851"/>
                </a:cubicBezTo>
                <a:cubicBezTo>
                  <a:pt x="8422906" y="635790"/>
                  <a:pt x="8414082" y="632261"/>
                  <a:pt x="8403491" y="632261"/>
                </a:cubicBezTo>
                <a:cubicBezTo>
                  <a:pt x="8392901" y="632261"/>
                  <a:pt x="8384076" y="632261"/>
                  <a:pt x="8377016" y="632261"/>
                </a:cubicBezTo>
                <a:cubicBezTo>
                  <a:pt x="8369954" y="625200"/>
                  <a:pt x="8362895" y="621670"/>
                  <a:pt x="8355835" y="621670"/>
                </a:cubicBezTo>
                <a:cubicBezTo>
                  <a:pt x="8348773" y="621670"/>
                  <a:pt x="8338183" y="621670"/>
                  <a:pt x="8324064" y="621670"/>
                </a:cubicBezTo>
                <a:cubicBezTo>
                  <a:pt x="8302883" y="614611"/>
                  <a:pt x="8288762" y="611080"/>
                  <a:pt x="8281702" y="611080"/>
                </a:cubicBezTo>
                <a:cubicBezTo>
                  <a:pt x="8274641" y="611080"/>
                  <a:pt x="8271112" y="611080"/>
                  <a:pt x="8271112" y="611080"/>
                </a:cubicBezTo>
                <a:lnTo>
                  <a:pt x="8207569" y="589899"/>
                </a:lnTo>
                <a:cubicBezTo>
                  <a:pt x="8179327" y="582838"/>
                  <a:pt x="8161677" y="577544"/>
                  <a:pt x="8154617" y="574013"/>
                </a:cubicBezTo>
                <a:cubicBezTo>
                  <a:pt x="8147556" y="570482"/>
                  <a:pt x="8144027" y="568718"/>
                  <a:pt x="8144027" y="568718"/>
                </a:cubicBezTo>
                <a:cubicBezTo>
                  <a:pt x="8144027" y="561659"/>
                  <a:pt x="8142261" y="558128"/>
                  <a:pt x="8138731" y="558128"/>
                </a:cubicBezTo>
                <a:cubicBezTo>
                  <a:pt x="8135202" y="558128"/>
                  <a:pt x="8133435" y="558128"/>
                  <a:pt x="8133435" y="558128"/>
                </a:cubicBezTo>
                <a:lnTo>
                  <a:pt x="8101664" y="558128"/>
                </a:lnTo>
                <a:cubicBezTo>
                  <a:pt x="8094604" y="551067"/>
                  <a:pt x="8091075" y="551067"/>
                  <a:pt x="8091075" y="558128"/>
                </a:cubicBezTo>
                <a:lnTo>
                  <a:pt x="8059302" y="536947"/>
                </a:lnTo>
                <a:lnTo>
                  <a:pt x="8048712" y="536947"/>
                </a:lnTo>
                <a:cubicBezTo>
                  <a:pt x="8041652" y="536947"/>
                  <a:pt x="8034593" y="536947"/>
                  <a:pt x="8027531" y="536947"/>
                </a:cubicBezTo>
                <a:cubicBezTo>
                  <a:pt x="8020471" y="536947"/>
                  <a:pt x="8013412" y="536947"/>
                  <a:pt x="8006350" y="536947"/>
                </a:cubicBezTo>
                <a:cubicBezTo>
                  <a:pt x="7999290" y="536947"/>
                  <a:pt x="7993994" y="535182"/>
                  <a:pt x="7990465" y="531651"/>
                </a:cubicBezTo>
                <a:cubicBezTo>
                  <a:pt x="7986935" y="528122"/>
                  <a:pt x="7983404" y="526357"/>
                  <a:pt x="7979875" y="526357"/>
                </a:cubicBezTo>
                <a:cubicBezTo>
                  <a:pt x="7976346" y="526357"/>
                  <a:pt x="7971050" y="526357"/>
                  <a:pt x="7963990" y="526357"/>
                </a:cubicBezTo>
                <a:cubicBezTo>
                  <a:pt x="7956928" y="526357"/>
                  <a:pt x="7953398" y="526357"/>
                  <a:pt x="7953398" y="526357"/>
                </a:cubicBezTo>
                <a:lnTo>
                  <a:pt x="7921627" y="515766"/>
                </a:lnTo>
                <a:cubicBezTo>
                  <a:pt x="7921627" y="515766"/>
                  <a:pt x="7921627" y="517530"/>
                  <a:pt x="7921627" y="521061"/>
                </a:cubicBezTo>
                <a:cubicBezTo>
                  <a:pt x="7921627" y="524592"/>
                  <a:pt x="7925157" y="526357"/>
                  <a:pt x="7932219" y="526357"/>
                </a:cubicBezTo>
                <a:cubicBezTo>
                  <a:pt x="7939279" y="526357"/>
                  <a:pt x="7944575" y="528122"/>
                  <a:pt x="7948104" y="531651"/>
                </a:cubicBezTo>
                <a:cubicBezTo>
                  <a:pt x="7951634" y="535182"/>
                  <a:pt x="7953398" y="536947"/>
                  <a:pt x="7953398" y="536947"/>
                </a:cubicBezTo>
                <a:cubicBezTo>
                  <a:pt x="7953398" y="536947"/>
                  <a:pt x="7955164" y="536947"/>
                  <a:pt x="7958694" y="536947"/>
                </a:cubicBezTo>
                <a:cubicBezTo>
                  <a:pt x="7962223" y="536947"/>
                  <a:pt x="7965754" y="536947"/>
                  <a:pt x="7969284" y="536947"/>
                </a:cubicBezTo>
                <a:cubicBezTo>
                  <a:pt x="7972815" y="536947"/>
                  <a:pt x="7978109" y="538711"/>
                  <a:pt x="7985171" y="542242"/>
                </a:cubicBezTo>
                <a:cubicBezTo>
                  <a:pt x="7992231" y="545772"/>
                  <a:pt x="7999290" y="549303"/>
                  <a:pt x="8006350" y="552832"/>
                </a:cubicBezTo>
                <a:cubicBezTo>
                  <a:pt x="8013412" y="556363"/>
                  <a:pt x="8016942" y="556363"/>
                  <a:pt x="8016942" y="552832"/>
                </a:cubicBezTo>
                <a:cubicBezTo>
                  <a:pt x="8016942" y="549303"/>
                  <a:pt x="8020471" y="551067"/>
                  <a:pt x="8027531" y="558128"/>
                </a:cubicBezTo>
                <a:cubicBezTo>
                  <a:pt x="8034593" y="558128"/>
                  <a:pt x="8039887" y="559892"/>
                  <a:pt x="8043417" y="563423"/>
                </a:cubicBezTo>
                <a:cubicBezTo>
                  <a:pt x="8046946" y="566953"/>
                  <a:pt x="8052242" y="568718"/>
                  <a:pt x="8059302" y="568718"/>
                </a:cubicBezTo>
                <a:cubicBezTo>
                  <a:pt x="8080483" y="568718"/>
                  <a:pt x="8096369" y="570482"/>
                  <a:pt x="8106960" y="574013"/>
                </a:cubicBezTo>
                <a:cubicBezTo>
                  <a:pt x="8117550" y="577544"/>
                  <a:pt x="8124610" y="581074"/>
                  <a:pt x="8128141" y="584603"/>
                </a:cubicBezTo>
                <a:cubicBezTo>
                  <a:pt x="8131671" y="588134"/>
                  <a:pt x="8136965" y="589899"/>
                  <a:pt x="8144027" y="589899"/>
                </a:cubicBezTo>
                <a:lnTo>
                  <a:pt x="8154617" y="589899"/>
                </a:lnTo>
                <a:lnTo>
                  <a:pt x="8154617" y="600490"/>
                </a:lnTo>
                <a:lnTo>
                  <a:pt x="8165206" y="600490"/>
                </a:lnTo>
                <a:lnTo>
                  <a:pt x="8165206" y="589899"/>
                </a:lnTo>
                <a:cubicBezTo>
                  <a:pt x="8172268" y="596959"/>
                  <a:pt x="8175798" y="600490"/>
                  <a:pt x="8175798" y="600490"/>
                </a:cubicBezTo>
                <a:lnTo>
                  <a:pt x="8196979" y="611080"/>
                </a:lnTo>
                <a:cubicBezTo>
                  <a:pt x="8204039" y="604019"/>
                  <a:pt x="8216394" y="604019"/>
                  <a:pt x="8234045" y="611080"/>
                </a:cubicBezTo>
                <a:cubicBezTo>
                  <a:pt x="8251695" y="618140"/>
                  <a:pt x="8281702" y="625200"/>
                  <a:pt x="8324064" y="632261"/>
                </a:cubicBezTo>
                <a:cubicBezTo>
                  <a:pt x="8338183" y="639321"/>
                  <a:pt x="8350539" y="642851"/>
                  <a:pt x="8361130" y="642851"/>
                </a:cubicBezTo>
                <a:cubicBezTo>
                  <a:pt x="8371720" y="642851"/>
                  <a:pt x="8378781" y="644615"/>
                  <a:pt x="8382310" y="648146"/>
                </a:cubicBezTo>
                <a:cubicBezTo>
                  <a:pt x="8385840" y="651677"/>
                  <a:pt x="8391135" y="649911"/>
                  <a:pt x="8398196" y="642851"/>
                </a:cubicBezTo>
                <a:lnTo>
                  <a:pt x="8398196" y="653442"/>
                </a:lnTo>
                <a:cubicBezTo>
                  <a:pt x="8398196" y="653442"/>
                  <a:pt x="8408787" y="656971"/>
                  <a:pt x="8429968" y="664031"/>
                </a:cubicBezTo>
                <a:cubicBezTo>
                  <a:pt x="8444087" y="664031"/>
                  <a:pt x="8454678" y="664031"/>
                  <a:pt x="8461739" y="664031"/>
                </a:cubicBezTo>
                <a:cubicBezTo>
                  <a:pt x="8468799" y="664031"/>
                  <a:pt x="8472329" y="664031"/>
                  <a:pt x="8472329" y="664031"/>
                </a:cubicBezTo>
                <a:cubicBezTo>
                  <a:pt x="8472329" y="671092"/>
                  <a:pt x="8479390" y="674621"/>
                  <a:pt x="8493510" y="674621"/>
                </a:cubicBezTo>
                <a:lnTo>
                  <a:pt x="8525281" y="685213"/>
                </a:lnTo>
                <a:cubicBezTo>
                  <a:pt x="8518220" y="685213"/>
                  <a:pt x="8514691" y="685213"/>
                  <a:pt x="8514691" y="685213"/>
                </a:cubicBezTo>
                <a:cubicBezTo>
                  <a:pt x="8514691" y="692273"/>
                  <a:pt x="8511161" y="695803"/>
                  <a:pt x="8504100" y="695803"/>
                </a:cubicBezTo>
                <a:cubicBezTo>
                  <a:pt x="8497039" y="695803"/>
                  <a:pt x="8493510" y="695803"/>
                  <a:pt x="8493510" y="695803"/>
                </a:cubicBezTo>
                <a:cubicBezTo>
                  <a:pt x="8493510" y="702863"/>
                  <a:pt x="8493510" y="706394"/>
                  <a:pt x="8493510" y="706394"/>
                </a:cubicBezTo>
                <a:cubicBezTo>
                  <a:pt x="8493510" y="706394"/>
                  <a:pt x="8489980" y="706394"/>
                  <a:pt x="8482920" y="706394"/>
                </a:cubicBezTo>
                <a:lnTo>
                  <a:pt x="8472329" y="706394"/>
                </a:lnTo>
                <a:cubicBezTo>
                  <a:pt x="8479390" y="699334"/>
                  <a:pt x="8479390" y="695803"/>
                  <a:pt x="8472329" y="695803"/>
                </a:cubicBezTo>
                <a:cubicBezTo>
                  <a:pt x="8465268" y="695803"/>
                  <a:pt x="8459973" y="695803"/>
                  <a:pt x="8456443" y="695803"/>
                </a:cubicBezTo>
                <a:cubicBezTo>
                  <a:pt x="8452914" y="695803"/>
                  <a:pt x="8445853" y="699334"/>
                  <a:pt x="8435262" y="706394"/>
                </a:cubicBezTo>
                <a:cubicBezTo>
                  <a:pt x="8424672" y="713453"/>
                  <a:pt x="8419377" y="713453"/>
                  <a:pt x="8419377" y="706394"/>
                </a:cubicBezTo>
                <a:cubicBezTo>
                  <a:pt x="8419377" y="699334"/>
                  <a:pt x="8419377" y="695803"/>
                  <a:pt x="8419377" y="695803"/>
                </a:cubicBezTo>
                <a:lnTo>
                  <a:pt x="8408787" y="685213"/>
                </a:lnTo>
                <a:cubicBezTo>
                  <a:pt x="8408787" y="685213"/>
                  <a:pt x="8407021" y="685213"/>
                  <a:pt x="8403491" y="685213"/>
                </a:cubicBezTo>
                <a:cubicBezTo>
                  <a:pt x="8399962" y="685213"/>
                  <a:pt x="8394666" y="685213"/>
                  <a:pt x="8387606" y="685213"/>
                </a:cubicBezTo>
                <a:cubicBezTo>
                  <a:pt x="8387606" y="678152"/>
                  <a:pt x="8384076" y="678152"/>
                  <a:pt x="8377016" y="685213"/>
                </a:cubicBezTo>
                <a:lnTo>
                  <a:pt x="8366425" y="685213"/>
                </a:lnTo>
                <a:lnTo>
                  <a:pt x="8302883" y="653442"/>
                </a:lnTo>
                <a:cubicBezTo>
                  <a:pt x="8281702" y="653442"/>
                  <a:pt x="8264050" y="651677"/>
                  <a:pt x="8249931" y="648146"/>
                </a:cubicBezTo>
                <a:cubicBezTo>
                  <a:pt x="8235810" y="644615"/>
                  <a:pt x="8223454" y="642851"/>
                  <a:pt x="8212864" y="642851"/>
                </a:cubicBezTo>
                <a:cubicBezTo>
                  <a:pt x="8202273" y="642851"/>
                  <a:pt x="8191683" y="639321"/>
                  <a:pt x="8181093" y="632261"/>
                </a:cubicBezTo>
                <a:cubicBezTo>
                  <a:pt x="8170502" y="625200"/>
                  <a:pt x="8156383" y="621670"/>
                  <a:pt x="8138731" y="621670"/>
                </a:cubicBezTo>
                <a:cubicBezTo>
                  <a:pt x="8121079" y="621670"/>
                  <a:pt x="8110490" y="619905"/>
                  <a:pt x="8106960" y="616375"/>
                </a:cubicBezTo>
                <a:cubicBezTo>
                  <a:pt x="8103431" y="612844"/>
                  <a:pt x="8098135" y="609315"/>
                  <a:pt x="8091075" y="605784"/>
                </a:cubicBezTo>
                <a:cubicBezTo>
                  <a:pt x="8084013" y="602255"/>
                  <a:pt x="8076954" y="604019"/>
                  <a:pt x="8069894" y="611080"/>
                </a:cubicBezTo>
                <a:cubicBezTo>
                  <a:pt x="8084013" y="611080"/>
                  <a:pt x="8092839" y="614611"/>
                  <a:pt x="8096369" y="621670"/>
                </a:cubicBezTo>
                <a:cubicBezTo>
                  <a:pt x="8099898" y="628730"/>
                  <a:pt x="8105194" y="632261"/>
                  <a:pt x="8112254" y="632261"/>
                </a:cubicBezTo>
                <a:cubicBezTo>
                  <a:pt x="8140497" y="632261"/>
                  <a:pt x="8154617" y="635790"/>
                  <a:pt x="8154617" y="642851"/>
                </a:cubicBezTo>
                <a:cubicBezTo>
                  <a:pt x="8154617" y="649911"/>
                  <a:pt x="8158146" y="653442"/>
                  <a:pt x="8165206" y="653442"/>
                </a:cubicBezTo>
                <a:lnTo>
                  <a:pt x="8207569" y="664031"/>
                </a:lnTo>
                <a:cubicBezTo>
                  <a:pt x="8214629" y="664031"/>
                  <a:pt x="8221689" y="664031"/>
                  <a:pt x="8228750" y="664031"/>
                </a:cubicBezTo>
                <a:cubicBezTo>
                  <a:pt x="8228750" y="656971"/>
                  <a:pt x="8230516" y="655207"/>
                  <a:pt x="8234045" y="658736"/>
                </a:cubicBezTo>
                <a:cubicBezTo>
                  <a:pt x="8237575" y="662267"/>
                  <a:pt x="8242869" y="664031"/>
                  <a:pt x="8249931" y="664031"/>
                </a:cubicBezTo>
                <a:cubicBezTo>
                  <a:pt x="8256991" y="671092"/>
                  <a:pt x="8264050" y="674621"/>
                  <a:pt x="8271112" y="674621"/>
                </a:cubicBezTo>
                <a:cubicBezTo>
                  <a:pt x="8292291" y="674621"/>
                  <a:pt x="8295821" y="678152"/>
                  <a:pt x="8281702" y="685213"/>
                </a:cubicBezTo>
                <a:lnTo>
                  <a:pt x="8260521" y="695803"/>
                </a:lnTo>
                <a:lnTo>
                  <a:pt x="8271112" y="706394"/>
                </a:lnTo>
                <a:cubicBezTo>
                  <a:pt x="8334654" y="727574"/>
                  <a:pt x="8369954" y="734634"/>
                  <a:pt x="8377016" y="727574"/>
                </a:cubicBezTo>
                <a:lnTo>
                  <a:pt x="8355835" y="716984"/>
                </a:lnTo>
                <a:lnTo>
                  <a:pt x="8313473" y="706394"/>
                </a:lnTo>
                <a:cubicBezTo>
                  <a:pt x="8313473" y="706394"/>
                  <a:pt x="8309943" y="704629"/>
                  <a:pt x="8302883" y="701098"/>
                </a:cubicBezTo>
                <a:cubicBezTo>
                  <a:pt x="8295821" y="697567"/>
                  <a:pt x="8292291" y="699334"/>
                  <a:pt x="8292291" y="706394"/>
                </a:cubicBezTo>
                <a:lnTo>
                  <a:pt x="8292291" y="695803"/>
                </a:lnTo>
                <a:cubicBezTo>
                  <a:pt x="8299353" y="688742"/>
                  <a:pt x="8302883" y="685213"/>
                  <a:pt x="8302883" y="685213"/>
                </a:cubicBezTo>
                <a:lnTo>
                  <a:pt x="8324064" y="685213"/>
                </a:lnTo>
                <a:cubicBezTo>
                  <a:pt x="8345244" y="685213"/>
                  <a:pt x="8355835" y="688742"/>
                  <a:pt x="8355835" y="695803"/>
                </a:cubicBezTo>
                <a:cubicBezTo>
                  <a:pt x="8362895" y="702863"/>
                  <a:pt x="8373486" y="702863"/>
                  <a:pt x="8387606" y="695803"/>
                </a:cubicBezTo>
                <a:lnTo>
                  <a:pt x="8408787" y="716984"/>
                </a:lnTo>
                <a:lnTo>
                  <a:pt x="8419377" y="727574"/>
                </a:lnTo>
                <a:lnTo>
                  <a:pt x="8429968" y="727574"/>
                </a:lnTo>
                <a:cubicBezTo>
                  <a:pt x="8429968" y="727574"/>
                  <a:pt x="8433497" y="727574"/>
                  <a:pt x="8440558" y="727574"/>
                </a:cubicBezTo>
                <a:lnTo>
                  <a:pt x="8461739" y="727574"/>
                </a:lnTo>
                <a:lnTo>
                  <a:pt x="8472329" y="738165"/>
                </a:lnTo>
                <a:cubicBezTo>
                  <a:pt x="8472329" y="752286"/>
                  <a:pt x="8472329" y="759346"/>
                  <a:pt x="8472329" y="759346"/>
                </a:cubicBezTo>
                <a:cubicBezTo>
                  <a:pt x="8479390" y="759346"/>
                  <a:pt x="8486449" y="762875"/>
                  <a:pt x="8493510" y="769936"/>
                </a:cubicBezTo>
                <a:cubicBezTo>
                  <a:pt x="8479390" y="776996"/>
                  <a:pt x="8468799" y="780526"/>
                  <a:pt x="8461739" y="780526"/>
                </a:cubicBezTo>
                <a:lnTo>
                  <a:pt x="8461739" y="769936"/>
                </a:lnTo>
                <a:cubicBezTo>
                  <a:pt x="8461739" y="769936"/>
                  <a:pt x="8458209" y="773467"/>
                  <a:pt x="8451148" y="780526"/>
                </a:cubicBezTo>
                <a:lnTo>
                  <a:pt x="8408787" y="769936"/>
                </a:lnTo>
                <a:cubicBezTo>
                  <a:pt x="8394666" y="769936"/>
                  <a:pt x="8373486" y="769936"/>
                  <a:pt x="8345244" y="769936"/>
                </a:cubicBezTo>
                <a:cubicBezTo>
                  <a:pt x="8317002" y="769936"/>
                  <a:pt x="8302883" y="769936"/>
                  <a:pt x="8302883" y="769936"/>
                </a:cubicBezTo>
                <a:cubicBezTo>
                  <a:pt x="8295821" y="769936"/>
                  <a:pt x="8292291" y="766405"/>
                  <a:pt x="8292291" y="759346"/>
                </a:cubicBezTo>
                <a:cubicBezTo>
                  <a:pt x="8292291" y="752286"/>
                  <a:pt x="8292291" y="748755"/>
                  <a:pt x="8292291" y="748755"/>
                </a:cubicBezTo>
                <a:cubicBezTo>
                  <a:pt x="8292291" y="748755"/>
                  <a:pt x="8288762" y="752286"/>
                  <a:pt x="8281702" y="759346"/>
                </a:cubicBezTo>
                <a:lnTo>
                  <a:pt x="8249931" y="748755"/>
                </a:lnTo>
                <a:cubicBezTo>
                  <a:pt x="8249931" y="748755"/>
                  <a:pt x="8246401" y="748755"/>
                  <a:pt x="8239339" y="748755"/>
                </a:cubicBezTo>
                <a:cubicBezTo>
                  <a:pt x="8232279" y="748755"/>
                  <a:pt x="8226983" y="748755"/>
                  <a:pt x="8223454" y="748755"/>
                </a:cubicBezTo>
                <a:cubicBezTo>
                  <a:pt x="8219925" y="748755"/>
                  <a:pt x="8216394" y="748755"/>
                  <a:pt x="8212864" y="748755"/>
                </a:cubicBezTo>
                <a:cubicBezTo>
                  <a:pt x="8209335" y="748755"/>
                  <a:pt x="8207569" y="748755"/>
                  <a:pt x="8207569" y="748755"/>
                </a:cubicBezTo>
                <a:lnTo>
                  <a:pt x="8175798" y="738165"/>
                </a:lnTo>
                <a:cubicBezTo>
                  <a:pt x="8175798" y="745225"/>
                  <a:pt x="8177564" y="748755"/>
                  <a:pt x="8181093" y="748755"/>
                </a:cubicBezTo>
                <a:cubicBezTo>
                  <a:pt x="8184623" y="748755"/>
                  <a:pt x="8189917" y="748755"/>
                  <a:pt x="8196979" y="748755"/>
                </a:cubicBezTo>
                <a:lnTo>
                  <a:pt x="8218160" y="759346"/>
                </a:lnTo>
                <a:cubicBezTo>
                  <a:pt x="8225220" y="759346"/>
                  <a:pt x="8230516" y="759346"/>
                  <a:pt x="8234045" y="759346"/>
                </a:cubicBezTo>
                <a:cubicBezTo>
                  <a:pt x="8237575" y="759346"/>
                  <a:pt x="8239339" y="762875"/>
                  <a:pt x="8239339" y="769936"/>
                </a:cubicBezTo>
                <a:cubicBezTo>
                  <a:pt x="8239339" y="769936"/>
                  <a:pt x="8237575" y="771701"/>
                  <a:pt x="8234045" y="775231"/>
                </a:cubicBezTo>
                <a:cubicBezTo>
                  <a:pt x="8230516" y="778761"/>
                  <a:pt x="8225220" y="780526"/>
                  <a:pt x="8218160" y="780526"/>
                </a:cubicBezTo>
                <a:cubicBezTo>
                  <a:pt x="8211098" y="780526"/>
                  <a:pt x="8207569" y="780526"/>
                  <a:pt x="8207569" y="780526"/>
                </a:cubicBezTo>
                <a:lnTo>
                  <a:pt x="8398196" y="822888"/>
                </a:lnTo>
                <a:cubicBezTo>
                  <a:pt x="8426438" y="829948"/>
                  <a:pt x="8447618" y="833478"/>
                  <a:pt x="8461739" y="833478"/>
                </a:cubicBezTo>
                <a:lnTo>
                  <a:pt x="8482920" y="844069"/>
                </a:lnTo>
                <a:lnTo>
                  <a:pt x="8461739" y="844069"/>
                </a:lnTo>
                <a:lnTo>
                  <a:pt x="8398196" y="854659"/>
                </a:lnTo>
                <a:lnTo>
                  <a:pt x="8377016" y="854659"/>
                </a:lnTo>
                <a:cubicBezTo>
                  <a:pt x="8369954" y="854659"/>
                  <a:pt x="8362895" y="854659"/>
                  <a:pt x="8355835" y="854659"/>
                </a:cubicBezTo>
                <a:cubicBezTo>
                  <a:pt x="8348773" y="854659"/>
                  <a:pt x="8345244" y="851129"/>
                  <a:pt x="8345244" y="844069"/>
                </a:cubicBezTo>
                <a:cubicBezTo>
                  <a:pt x="8338183" y="844069"/>
                  <a:pt x="8331124" y="844069"/>
                  <a:pt x="8324064" y="844069"/>
                </a:cubicBezTo>
                <a:cubicBezTo>
                  <a:pt x="8281702" y="851129"/>
                  <a:pt x="8246401" y="847600"/>
                  <a:pt x="8218160" y="833478"/>
                </a:cubicBezTo>
                <a:cubicBezTo>
                  <a:pt x="8218160" y="833478"/>
                  <a:pt x="8216394" y="833478"/>
                  <a:pt x="8212864" y="833478"/>
                </a:cubicBezTo>
                <a:cubicBezTo>
                  <a:pt x="8209335" y="833478"/>
                  <a:pt x="8204039" y="833478"/>
                  <a:pt x="8196979" y="833478"/>
                </a:cubicBezTo>
                <a:lnTo>
                  <a:pt x="8196979" y="844069"/>
                </a:lnTo>
                <a:cubicBezTo>
                  <a:pt x="8204039" y="844069"/>
                  <a:pt x="8214629" y="847600"/>
                  <a:pt x="8228750" y="854659"/>
                </a:cubicBezTo>
                <a:cubicBezTo>
                  <a:pt x="8242869" y="861719"/>
                  <a:pt x="8253460" y="865250"/>
                  <a:pt x="8260521" y="865250"/>
                </a:cubicBezTo>
                <a:cubicBezTo>
                  <a:pt x="8288762" y="879371"/>
                  <a:pt x="8306412" y="882900"/>
                  <a:pt x="8313473" y="875840"/>
                </a:cubicBezTo>
                <a:cubicBezTo>
                  <a:pt x="8320533" y="868779"/>
                  <a:pt x="8334654" y="868779"/>
                  <a:pt x="8355835" y="875840"/>
                </a:cubicBezTo>
                <a:cubicBezTo>
                  <a:pt x="8369954" y="882900"/>
                  <a:pt x="8377016" y="889961"/>
                  <a:pt x="8377016" y="897021"/>
                </a:cubicBezTo>
                <a:cubicBezTo>
                  <a:pt x="8362895" y="897021"/>
                  <a:pt x="8355835" y="893490"/>
                  <a:pt x="8355835" y="886431"/>
                </a:cubicBezTo>
                <a:lnTo>
                  <a:pt x="8334654" y="886431"/>
                </a:lnTo>
                <a:lnTo>
                  <a:pt x="8408787" y="918202"/>
                </a:lnTo>
                <a:lnTo>
                  <a:pt x="8440558" y="928792"/>
                </a:lnTo>
                <a:cubicBezTo>
                  <a:pt x="8440558" y="935852"/>
                  <a:pt x="8437028" y="939383"/>
                  <a:pt x="8429968" y="939383"/>
                </a:cubicBezTo>
                <a:cubicBezTo>
                  <a:pt x="8422906" y="939383"/>
                  <a:pt x="8408787" y="939383"/>
                  <a:pt x="8387606" y="939383"/>
                </a:cubicBezTo>
                <a:cubicBezTo>
                  <a:pt x="8380545" y="939383"/>
                  <a:pt x="8371720" y="937617"/>
                  <a:pt x="8361130" y="934087"/>
                </a:cubicBezTo>
                <a:cubicBezTo>
                  <a:pt x="8350539" y="930557"/>
                  <a:pt x="8345244" y="928792"/>
                  <a:pt x="8345244" y="928792"/>
                </a:cubicBezTo>
                <a:cubicBezTo>
                  <a:pt x="8338183" y="921731"/>
                  <a:pt x="8332888" y="919967"/>
                  <a:pt x="8329358" y="923496"/>
                </a:cubicBezTo>
                <a:cubicBezTo>
                  <a:pt x="8325829" y="927027"/>
                  <a:pt x="8317002" y="925261"/>
                  <a:pt x="8302883" y="918202"/>
                </a:cubicBezTo>
                <a:cubicBezTo>
                  <a:pt x="8302883" y="918202"/>
                  <a:pt x="8299353" y="916437"/>
                  <a:pt x="8292291" y="912906"/>
                </a:cubicBezTo>
                <a:cubicBezTo>
                  <a:pt x="8285231" y="909375"/>
                  <a:pt x="8281702" y="907611"/>
                  <a:pt x="8281702" y="907611"/>
                </a:cubicBezTo>
                <a:cubicBezTo>
                  <a:pt x="8274641" y="907611"/>
                  <a:pt x="8271112" y="907611"/>
                  <a:pt x="8271112" y="907611"/>
                </a:cubicBezTo>
                <a:lnTo>
                  <a:pt x="8260521" y="897021"/>
                </a:lnTo>
                <a:lnTo>
                  <a:pt x="8249931" y="897021"/>
                </a:lnTo>
                <a:cubicBezTo>
                  <a:pt x="8242869" y="897021"/>
                  <a:pt x="8232279" y="895256"/>
                  <a:pt x="8218160" y="891725"/>
                </a:cubicBezTo>
                <a:cubicBezTo>
                  <a:pt x="8204039" y="888196"/>
                  <a:pt x="8191683" y="886431"/>
                  <a:pt x="8181093" y="886431"/>
                </a:cubicBezTo>
                <a:cubicBezTo>
                  <a:pt x="8170502" y="886431"/>
                  <a:pt x="8165206" y="886431"/>
                  <a:pt x="8165206" y="886431"/>
                </a:cubicBezTo>
                <a:cubicBezTo>
                  <a:pt x="8151087" y="886431"/>
                  <a:pt x="8136965" y="879371"/>
                  <a:pt x="8122846" y="865250"/>
                </a:cubicBezTo>
                <a:cubicBezTo>
                  <a:pt x="8115785" y="858190"/>
                  <a:pt x="8110490" y="856423"/>
                  <a:pt x="8106960" y="859954"/>
                </a:cubicBezTo>
                <a:cubicBezTo>
                  <a:pt x="8103431" y="863485"/>
                  <a:pt x="8094604" y="865250"/>
                  <a:pt x="8080483" y="865250"/>
                </a:cubicBezTo>
                <a:cubicBezTo>
                  <a:pt x="8066364" y="865250"/>
                  <a:pt x="8055773" y="863485"/>
                  <a:pt x="8048712" y="859954"/>
                </a:cubicBezTo>
                <a:cubicBezTo>
                  <a:pt x="8041652" y="856423"/>
                  <a:pt x="8024002" y="851129"/>
                  <a:pt x="7995760" y="844069"/>
                </a:cubicBezTo>
                <a:lnTo>
                  <a:pt x="7974579" y="844069"/>
                </a:lnTo>
                <a:lnTo>
                  <a:pt x="7889856" y="812298"/>
                </a:lnTo>
                <a:lnTo>
                  <a:pt x="7900446" y="822888"/>
                </a:lnTo>
                <a:cubicBezTo>
                  <a:pt x="7900446" y="822888"/>
                  <a:pt x="7907508" y="824652"/>
                  <a:pt x="7921627" y="828183"/>
                </a:cubicBezTo>
                <a:cubicBezTo>
                  <a:pt x="7935748" y="831713"/>
                  <a:pt x="7949869" y="837009"/>
                  <a:pt x="7963990" y="844069"/>
                </a:cubicBezTo>
                <a:cubicBezTo>
                  <a:pt x="7971050" y="851129"/>
                  <a:pt x="7979875" y="856423"/>
                  <a:pt x="7990465" y="859954"/>
                </a:cubicBezTo>
                <a:cubicBezTo>
                  <a:pt x="8001056" y="863485"/>
                  <a:pt x="8011646" y="865250"/>
                  <a:pt x="8022237" y="865250"/>
                </a:cubicBezTo>
                <a:cubicBezTo>
                  <a:pt x="8032827" y="865250"/>
                  <a:pt x="8038123" y="868779"/>
                  <a:pt x="8038123" y="875840"/>
                </a:cubicBezTo>
                <a:lnTo>
                  <a:pt x="8069894" y="886431"/>
                </a:lnTo>
                <a:cubicBezTo>
                  <a:pt x="8069894" y="886431"/>
                  <a:pt x="8071658" y="886431"/>
                  <a:pt x="8075189" y="886431"/>
                </a:cubicBezTo>
                <a:cubicBezTo>
                  <a:pt x="8078719" y="886431"/>
                  <a:pt x="8084013" y="886431"/>
                  <a:pt x="8091075" y="886431"/>
                </a:cubicBezTo>
                <a:cubicBezTo>
                  <a:pt x="8098135" y="886431"/>
                  <a:pt x="8103431" y="888196"/>
                  <a:pt x="8106960" y="891725"/>
                </a:cubicBezTo>
                <a:cubicBezTo>
                  <a:pt x="8110490" y="895256"/>
                  <a:pt x="8108725" y="897021"/>
                  <a:pt x="8101664" y="897021"/>
                </a:cubicBezTo>
                <a:cubicBezTo>
                  <a:pt x="8094604" y="897021"/>
                  <a:pt x="8091075" y="900552"/>
                  <a:pt x="8091075" y="907611"/>
                </a:cubicBezTo>
                <a:cubicBezTo>
                  <a:pt x="8091075" y="907611"/>
                  <a:pt x="8094604" y="907611"/>
                  <a:pt x="8101664" y="907611"/>
                </a:cubicBezTo>
                <a:cubicBezTo>
                  <a:pt x="8108725" y="907611"/>
                  <a:pt x="8119316" y="907611"/>
                  <a:pt x="8133435" y="907611"/>
                </a:cubicBezTo>
                <a:cubicBezTo>
                  <a:pt x="8147556" y="907611"/>
                  <a:pt x="8158146" y="911142"/>
                  <a:pt x="8165206" y="918202"/>
                </a:cubicBezTo>
                <a:cubicBezTo>
                  <a:pt x="8172268" y="939383"/>
                  <a:pt x="8179327" y="942913"/>
                  <a:pt x="8186387" y="928792"/>
                </a:cubicBezTo>
                <a:lnTo>
                  <a:pt x="8218160" y="928792"/>
                </a:lnTo>
                <a:lnTo>
                  <a:pt x="8239339" y="939383"/>
                </a:lnTo>
                <a:lnTo>
                  <a:pt x="8281702" y="960563"/>
                </a:lnTo>
                <a:lnTo>
                  <a:pt x="8292291" y="971154"/>
                </a:lnTo>
                <a:lnTo>
                  <a:pt x="8334654" y="981744"/>
                </a:lnTo>
                <a:cubicBezTo>
                  <a:pt x="8377016" y="995865"/>
                  <a:pt x="8417612" y="1008220"/>
                  <a:pt x="8456443" y="1018810"/>
                </a:cubicBezTo>
                <a:cubicBezTo>
                  <a:pt x="8495276" y="1029400"/>
                  <a:pt x="8532341" y="1034696"/>
                  <a:pt x="8567641" y="1034696"/>
                </a:cubicBezTo>
                <a:cubicBezTo>
                  <a:pt x="8588824" y="1034696"/>
                  <a:pt x="8599414" y="1038227"/>
                  <a:pt x="8599414" y="1045287"/>
                </a:cubicBezTo>
                <a:lnTo>
                  <a:pt x="8610004" y="1045287"/>
                </a:lnTo>
                <a:cubicBezTo>
                  <a:pt x="8595884" y="1045287"/>
                  <a:pt x="8585294" y="1047052"/>
                  <a:pt x="8578233" y="1050581"/>
                </a:cubicBezTo>
                <a:cubicBezTo>
                  <a:pt x="8571172" y="1054112"/>
                  <a:pt x="8567641" y="1055877"/>
                  <a:pt x="8567641" y="1055877"/>
                </a:cubicBezTo>
                <a:cubicBezTo>
                  <a:pt x="8567641" y="1062937"/>
                  <a:pt x="8567641" y="1066467"/>
                  <a:pt x="8567641" y="1066467"/>
                </a:cubicBezTo>
                <a:cubicBezTo>
                  <a:pt x="8567641" y="1066467"/>
                  <a:pt x="8571172" y="1066467"/>
                  <a:pt x="8578233" y="1066467"/>
                </a:cubicBezTo>
                <a:cubicBezTo>
                  <a:pt x="8578233" y="1073527"/>
                  <a:pt x="8581762" y="1077058"/>
                  <a:pt x="8588824" y="1077058"/>
                </a:cubicBezTo>
                <a:cubicBezTo>
                  <a:pt x="8595884" y="1077058"/>
                  <a:pt x="8604709" y="1078823"/>
                  <a:pt x="8615299" y="1082354"/>
                </a:cubicBezTo>
                <a:cubicBezTo>
                  <a:pt x="8625889" y="1085883"/>
                  <a:pt x="8634714" y="1087648"/>
                  <a:pt x="8641775" y="1087648"/>
                </a:cubicBezTo>
                <a:lnTo>
                  <a:pt x="8662957" y="1098239"/>
                </a:lnTo>
                <a:cubicBezTo>
                  <a:pt x="8670016" y="1098239"/>
                  <a:pt x="8687666" y="1105298"/>
                  <a:pt x="8715908" y="1119419"/>
                </a:cubicBezTo>
                <a:lnTo>
                  <a:pt x="8790041" y="1140600"/>
                </a:lnTo>
                <a:cubicBezTo>
                  <a:pt x="8790041" y="1147660"/>
                  <a:pt x="8744149" y="1137070"/>
                  <a:pt x="8652366" y="1108829"/>
                </a:cubicBezTo>
                <a:cubicBezTo>
                  <a:pt x="8638245" y="1101769"/>
                  <a:pt x="8624124" y="1096474"/>
                  <a:pt x="8610004" y="1092944"/>
                </a:cubicBezTo>
                <a:cubicBezTo>
                  <a:pt x="8595884" y="1089413"/>
                  <a:pt x="8583528" y="1085883"/>
                  <a:pt x="8572938" y="1082354"/>
                </a:cubicBezTo>
                <a:cubicBezTo>
                  <a:pt x="8562347" y="1078823"/>
                  <a:pt x="8553522" y="1077058"/>
                  <a:pt x="8546462" y="1077058"/>
                </a:cubicBezTo>
                <a:lnTo>
                  <a:pt x="8493510" y="1055877"/>
                </a:lnTo>
                <a:cubicBezTo>
                  <a:pt x="8472329" y="1055877"/>
                  <a:pt x="8454678" y="1055877"/>
                  <a:pt x="8440558" y="1055877"/>
                </a:cubicBezTo>
                <a:cubicBezTo>
                  <a:pt x="8426438" y="1055877"/>
                  <a:pt x="8419377" y="1054112"/>
                  <a:pt x="8419377" y="1050581"/>
                </a:cubicBezTo>
                <a:cubicBezTo>
                  <a:pt x="8419377" y="1047052"/>
                  <a:pt x="8410552" y="1043522"/>
                  <a:pt x="8392901" y="1039992"/>
                </a:cubicBezTo>
                <a:cubicBezTo>
                  <a:pt x="8375250" y="1036461"/>
                  <a:pt x="8364660" y="1034696"/>
                  <a:pt x="8361130" y="1034696"/>
                </a:cubicBezTo>
                <a:cubicBezTo>
                  <a:pt x="8357600" y="1034696"/>
                  <a:pt x="8348773" y="1031166"/>
                  <a:pt x="8334654" y="1024106"/>
                </a:cubicBezTo>
                <a:lnTo>
                  <a:pt x="8302883" y="1013515"/>
                </a:lnTo>
                <a:lnTo>
                  <a:pt x="8271112" y="1013515"/>
                </a:lnTo>
                <a:cubicBezTo>
                  <a:pt x="8256991" y="1006456"/>
                  <a:pt x="8248165" y="1004689"/>
                  <a:pt x="8244635" y="1008220"/>
                </a:cubicBezTo>
                <a:cubicBezTo>
                  <a:pt x="8241106" y="1011750"/>
                  <a:pt x="8235810" y="1008220"/>
                  <a:pt x="8228750" y="997629"/>
                </a:cubicBezTo>
                <a:cubicBezTo>
                  <a:pt x="8221689" y="987040"/>
                  <a:pt x="8216394" y="985275"/>
                  <a:pt x="8212864" y="992335"/>
                </a:cubicBezTo>
                <a:cubicBezTo>
                  <a:pt x="8209335" y="999394"/>
                  <a:pt x="8198743" y="997629"/>
                  <a:pt x="8181093" y="987040"/>
                </a:cubicBezTo>
                <a:cubicBezTo>
                  <a:pt x="8163442" y="976448"/>
                  <a:pt x="8152850" y="972919"/>
                  <a:pt x="8149321" y="976448"/>
                </a:cubicBezTo>
                <a:cubicBezTo>
                  <a:pt x="8145791" y="979979"/>
                  <a:pt x="8138731" y="981744"/>
                  <a:pt x="8128141" y="981744"/>
                </a:cubicBezTo>
                <a:cubicBezTo>
                  <a:pt x="8117550" y="981744"/>
                  <a:pt x="8110490" y="979979"/>
                  <a:pt x="8106960" y="976448"/>
                </a:cubicBezTo>
                <a:cubicBezTo>
                  <a:pt x="8103431" y="972919"/>
                  <a:pt x="8096369" y="971154"/>
                  <a:pt x="8085779" y="971154"/>
                </a:cubicBezTo>
                <a:cubicBezTo>
                  <a:pt x="8075189" y="971154"/>
                  <a:pt x="8069894" y="967623"/>
                  <a:pt x="8069894" y="960563"/>
                </a:cubicBezTo>
                <a:lnTo>
                  <a:pt x="8038123" y="960563"/>
                </a:lnTo>
                <a:cubicBezTo>
                  <a:pt x="8024002" y="953504"/>
                  <a:pt x="8009880" y="949973"/>
                  <a:pt x="7995760" y="949973"/>
                </a:cubicBezTo>
                <a:cubicBezTo>
                  <a:pt x="7995760" y="949973"/>
                  <a:pt x="7993994" y="949973"/>
                  <a:pt x="7990465" y="949973"/>
                </a:cubicBezTo>
                <a:cubicBezTo>
                  <a:pt x="7986935" y="949973"/>
                  <a:pt x="7985171" y="953504"/>
                  <a:pt x="7985171" y="960563"/>
                </a:cubicBezTo>
                <a:cubicBezTo>
                  <a:pt x="7985171" y="960563"/>
                  <a:pt x="7995760" y="965858"/>
                  <a:pt x="8016942" y="976448"/>
                </a:cubicBezTo>
                <a:cubicBezTo>
                  <a:pt x="8038123" y="987040"/>
                  <a:pt x="8052242" y="992335"/>
                  <a:pt x="8059302" y="992335"/>
                </a:cubicBezTo>
                <a:lnTo>
                  <a:pt x="8080483" y="992335"/>
                </a:lnTo>
                <a:cubicBezTo>
                  <a:pt x="8087545" y="992335"/>
                  <a:pt x="8108725" y="997629"/>
                  <a:pt x="8144027" y="1008220"/>
                </a:cubicBezTo>
                <a:cubicBezTo>
                  <a:pt x="8179327" y="1018810"/>
                  <a:pt x="8196979" y="1024106"/>
                  <a:pt x="8196979" y="1024106"/>
                </a:cubicBezTo>
                <a:lnTo>
                  <a:pt x="8196979" y="1034696"/>
                </a:lnTo>
                <a:cubicBezTo>
                  <a:pt x="8189917" y="1027636"/>
                  <a:pt x="8182858" y="1025871"/>
                  <a:pt x="8175798" y="1029400"/>
                </a:cubicBezTo>
                <a:cubicBezTo>
                  <a:pt x="8168737" y="1032931"/>
                  <a:pt x="8165206" y="1034696"/>
                  <a:pt x="8165206" y="1034696"/>
                </a:cubicBezTo>
                <a:cubicBezTo>
                  <a:pt x="8165206" y="1048817"/>
                  <a:pt x="8154617" y="1052346"/>
                  <a:pt x="8133435" y="1045287"/>
                </a:cubicBezTo>
                <a:cubicBezTo>
                  <a:pt x="8119316" y="1038227"/>
                  <a:pt x="8108725" y="1034696"/>
                  <a:pt x="8101664" y="1034696"/>
                </a:cubicBezTo>
                <a:cubicBezTo>
                  <a:pt x="8094604" y="1034696"/>
                  <a:pt x="8076954" y="1031166"/>
                  <a:pt x="8048712" y="1024106"/>
                </a:cubicBezTo>
                <a:cubicBezTo>
                  <a:pt x="7992231" y="1002925"/>
                  <a:pt x="7960460" y="995865"/>
                  <a:pt x="7953398" y="1002925"/>
                </a:cubicBezTo>
                <a:lnTo>
                  <a:pt x="8144027" y="1066467"/>
                </a:lnTo>
                <a:lnTo>
                  <a:pt x="8196979" y="1087648"/>
                </a:lnTo>
                <a:lnTo>
                  <a:pt x="8175798" y="1087648"/>
                </a:lnTo>
                <a:lnTo>
                  <a:pt x="8165206" y="1087648"/>
                </a:lnTo>
                <a:cubicBezTo>
                  <a:pt x="8172268" y="1094708"/>
                  <a:pt x="8182858" y="1100004"/>
                  <a:pt x="8196979" y="1103533"/>
                </a:cubicBezTo>
                <a:cubicBezTo>
                  <a:pt x="8211098" y="1107064"/>
                  <a:pt x="8221689" y="1112360"/>
                  <a:pt x="8228750" y="1119419"/>
                </a:cubicBezTo>
                <a:lnTo>
                  <a:pt x="8260521" y="1130010"/>
                </a:lnTo>
                <a:lnTo>
                  <a:pt x="8281702" y="1130010"/>
                </a:lnTo>
                <a:lnTo>
                  <a:pt x="8302883" y="1140600"/>
                </a:lnTo>
                <a:cubicBezTo>
                  <a:pt x="8352305" y="1147660"/>
                  <a:pt x="8387606" y="1158250"/>
                  <a:pt x="8408787" y="1172371"/>
                </a:cubicBezTo>
                <a:cubicBezTo>
                  <a:pt x="8415847" y="1172371"/>
                  <a:pt x="8424672" y="1172371"/>
                  <a:pt x="8435262" y="1172371"/>
                </a:cubicBezTo>
                <a:cubicBezTo>
                  <a:pt x="8445853" y="1172371"/>
                  <a:pt x="8451148" y="1175902"/>
                  <a:pt x="8451148" y="1182962"/>
                </a:cubicBezTo>
                <a:cubicBezTo>
                  <a:pt x="8451148" y="1182962"/>
                  <a:pt x="8454678" y="1184727"/>
                  <a:pt x="8461739" y="1188258"/>
                </a:cubicBezTo>
                <a:cubicBezTo>
                  <a:pt x="8468799" y="1191787"/>
                  <a:pt x="8479390" y="1193552"/>
                  <a:pt x="8493510" y="1193552"/>
                </a:cubicBezTo>
                <a:cubicBezTo>
                  <a:pt x="8514691" y="1200612"/>
                  <a:pt x="8528810" y="1207673"/>
                  <a:pt x="8535871" y="1214733"/>
                </a:cubicBezTo>
                <a:cubicBezTo>
                  <a:pt x="8535871" y="1214733"/>
                  <a:pt x="8532341" y="1214733"/>
                  <a:pt x="8525281" y="1214733"/>
                </a:cubicBezTo>
                <a:cubicBezTo>
                  <a:pt x="8518220" y="1214733"/>
                  <a:pt x="8511161" y="1214733"/>
                  <a:pt x="8504100" y="1214733"/>
                </a:cubicBezTo>
                <a:cubicBezTo>
                  <a:pt x="8489980" y="1207673"/>
                  <a:pt x="8475858" y="1204143"/>
                  <a:pt x="8461739" y="1204143"/>
                </a:cubicBezTo>
                <a:cubicBezTo>
                  <a:pt x="8454678" y="1197083"/>
                  <a:pt x="8447618" y="1193552"/>
                  <a:pt x="8440558" y="1193552"/>
                </a:cubicBezTo>
                <a:cubicBezTo>
                  <a:pt x="8433497" y="1193552"/>
                  <a:pt x="8426438" y="1193552"/>
                  <a:pt x="8419377" y="1193552"/>
                </a:cubicBezTo>
                <a:lnTo>
                  <a:pt x="8355835" y="1172371"/>
                </a:lnTo>
                <a:cubicBezTo>
                  <a:pt x="8327593" y="1165312"/>
                  <a:pt x="8309943" y="1160016"/>
                  <a:pt x="8302883" y="1156485"/>
                </a:cubicBezTo>
                <a:cubicBezTo>
                  <a:pt x="8295821" y="1152956"/>
                  <a:pt x="8288762" y="1151191"/>
                  <a:pt x="8281702" y="1151191"/>
                </a:cubicBezTo>
                <a:lnTo>
                  <a:pt x="8207569" y="1130010"/>
                </a:lnTo>
                <a:cubicBezTo>
                  <a:pt x="8207569" y="1130010"/>
                  <a:pt x="8200508" y="1130010"/>
                  <a:pt x="8186387" y="1130010"/>
                </a:cubicBezTo>
                <a:lnTo>
                  <a:pt x="8133435" y="1119419"/>
                </a:lnTo>
                <a:cubicBezTo>
                  <a:pt x="8126375" y="1112360"/>
                  <a:pt x="8119316" y="1108829"/>
                  <a:pt x="8112254" y="1108829"/>
                </a:cubicBezTo>
                <a:cubicBezTo>
                  <a:pt x="8105194" y="1108829"/>
                  <a:pt x="8096369" y="1107064"/>
                  <a:pt x="8085779" y="1103533"/>
                </a:cubicBezTo>
                <a:cubicBezTo>
                  <a:pt x="8075189" y="1100004"/>
                  <a:pt x="8069894" y="1098239"/>
                  <a:pt x="8069894" y="1098239"/>
                </a:cubicBezTo>
                <a:cubicBezTo>
                  <a:pt x="8062833" y="1105298"/>
                  <a:pt x="8059302" y="1108829"/>
                  <a:pt x="8059302" y="1108829"/>
                </a:cubicBezTo>
                <a:cubicBezTo>
                  <a:pt x="8059302" y="1108829"/>
                  <a:pt x="8059302" y="1105298"/>
                  <a:pt x="8059302" y="1098239"/>
                </a:cubicBezTo>
                <a:cubicBezTo>
                  <a:pt x="8052242" y="1098239"/>
                  <a:pt x="8046946" y="1098239"/>
                  <a:pt x="8043417" y="1098239"/>
                </a:cubicBezTo>
                <a:cubicBezTo>
                  <a:pt x="8039887" y="1098239"/>
                  <a:pt x="8038123" y="1098239"/>
                  <a:pt x="8038123" y="1098239"/>
                </a:cubicBezTo>
                <a:lnTo>
                  <a:pt x="8027531" y="1108829"/>
                </a:lnTo>
                <a:lnTo>
                  <a:pt x="8016942" y="1108829"/>
                </a:lnTo>
                <a:lnTo>
                  <a:pt x="8016942" y="1119419"/>
                </a:lnTo>
                <a:cubicBezTo>
                  <a:pt x="7981640" y="1119419"/>
                  <a:pt x="7953398" y="1108829"/>
                  <a:pt x="7932219" y="1087648"/>
                </a:cubicBezTo>
                <a:lnTo>
                  <a:pt x="7921627" y="1087648"/>
                </a:lnTo>
                <a:cubicBezTo>
                  <a:pt x="7914567" y="1087648"/>
                  <a:pt x="7911038" y="1087648"/>
                  <a:pt x="7911038" y="1087648"/>
                </a:cubicBezTo>
                <a:cubicBezTo>
                  <a:pt x="7911038" y="1087648"/>
                  <a:pt x="7907508" y="1084118"/>
                  <a:pt x="7900446" y="1077058"/>
                </a:cubicBezTo>
                <a:cubicBezTo>
                  <a:pt x="7900446" y="1077058"/>
                  <a:pt x="7893386" y="1077058"/>
                  <a:pt x="7879267" y="1077058"/>
                </a:cubicBezTo>
                <a:lnTo>
                  <a:pt x="7868675" y="1077058"/>
                </a:lnTo>
                <a:cubicBezTo>
                  <a:pt x="7868675" y="1077058"/>
                  <a:pt x="7872205" y="1080588"/>
                  <a:pt x="7879267" y="1087648"/>
                </a:cubicBezTo>
                <a:cubicBezTo>
                  <a:pt x="7879267" y="1087648"/>
                  <a:pt x="7879267" y="1091179"/>
                  <a:pt x="7879267" y="1098239"/>
                </a:cubicBezTo>
                <a:cubicBezTo>
                  <a:pt x="7886327" y="1091179"/>
                  <a:pt x="7893386" y="1091179"/>
                  <a:pt x="7900446" y="1098239"/>
                </a:cubicBezTo>
                <a:cubicBezTo>
                  <a:pt x="7907508" y="1105298"/>
                  <a:pt x="7914567" y="1108829"/>
                  <a:pt x="7921627" y="1108829"/>
                </a:cubicBezTo>
                <a:cubicBezTo>
                  <a:pt x="7928688" y="1108829"/>
                  <a:pt x="7933983" y="1108829"/>
                  <a:pt x="7937513" y="1108829"/>
                </a:cubicBezTo>
                <a:cubicBezTo>
                  <a:pt x="7941042" y="1108829"/>
                  <a:pt x="7942808" y="1108829"/>
                  <a:pt x="7942808" y="1108829"/>
                </a:cubicBezTo>
                <a:cubicBezTo>
                  <a:pt x="7949869" y="1122950"/>
                  <a:pt x="7967519" y="1130010"/>
                  <a:pt x="7995760" y="1130010"/>
                </a:cubicBezTo>
                <a:cubicBezTo>
                  <a:pt x="8045183" y="1130010"/>
                  <a:pt x="8069894" y="1137070"/>
                  <a:pt x="8069894" y="1151191"/>
                </a:cubicBezTo>
                <a:cubicBezTo>
                  <a:pt x="8069894" y="1158250"/>
                  <a:pt x="8062833" y="1161781"/>
                  <a:pt x="8048712" y="1161781"/>
                </a:cubicBezTo>
                <a:cubicBezTo>
                  <a:pt x="8027531" y="1161781"/>
                  <a:pt x="8031061" y="1165312"/>
                  <a:pt x="8059302" y="1172371"/>
                </a:cubicBezTo>
                <a:cubicBezTo>
                  <a:pt x="8066364" y="1179431"/>
                  <a:pt x="8076954" y="1184727"/>
                  <a:pt x="8091075" y="1188258"/>
                </a:cubicBezTo>
                <a:cubicBezTo>
                  <a:pt x="8105194" y="1191787"/>
                  <a:pt x="8117550" y="1195317"/>
                  <a:pt x="8128141" y="1198848"/>
                </a:cubicBezTo>
                <a:cubicBezTo>
                  <a:pt x="8138731" y="1202378"/>
                  <a:pt x="8144027" y="1204143"/>
                  <a:pt x="8144027" y="1204143"/>
                </a:cubicBezTo>
                <a:lnTo>
                  <a:pt x="8154617" y="1204143"/>
                </a:lnTo>
                <a:lnTo>
                  <a:pt x="8154617" y="1214733"/>
                </a:lnTo>
                <a:cubicBezTo>
                  <a:pt x="8161677" y="1214733"/>
                  <a:pt x="8166973" y="1214733"/>
                  <a:pt x="8170502" y="1214733"/>
                </a:cubicBezTo>
                <a:cubicBezTo>
                  <a:pt x="8174031" y="1214733"/>
                  <a:pt x="8179327" y="1212968"/>
                  <a:pt x="8186387" y="1209437"/>
                </a:cubicBezTo>
                <a:cubicBezTo>
                  <a:pt x="8193449" y="1205908"/>
                  <a:pt x="8198743" y="1204143"/>
                  <a:pt x="8202273" y="1204143"/>
                </a:cubicBezTo>
                <a:cubicBezTo>
                  <a:pt x="8205802" y="1204143"/>
                  <a:pt x="8207569" y="1207673"/>
                  <a:pt x="8207569" y="1214733"/>
                </a:cubicBezTo>
                <a:lnTo>
                  <a:pt x="8218160" y="1225324"/>
                </a:lnTo>
                <a:cubicBezTo>
                  <a:pt x="8218160" y="1218264"/>
                  <a:pt x="8218160" y="1214733"/>
                  <a:pt x="8218160" y="1214733"/>
                </a:cubicBezTo>
                <a:lnTo>
                  <a:pt x="8228750" y="1214733"/>
                </a:lnTo>
                <a:cubicBezTo>
                  <a:pt x="8242869" y="1214733"/>
                  <a:pt x="8249931" y="1218264"/>
                  <a:pt x="8249931" y="1225324"/>
                </a:cubicBezTo>
                <a:cubicBezTo>
                  <a:pt x="8249931" y="1239445"/>
                  <a:pt x="8267581" y="1246504"/>
                  <a:pt x="8302883" y="1246504"/>
                </a:cubicBezTo>
                <a:lnTo>
                  <a:pt x="8334654" y="1257095"/>
                </a:lnTo>
                <a:cubicBezTo>
                  <a:pt x="8348773" y="1264154"/>
                  <a:pt x="8361130" y="1265920"/>
                  <a:pt x="8371720" y="1262389"/>
                </a:cubicBezTo>
                <a:cubicBezTo>
                  <a:pt x="8382310" y="1258860"/>
                  <a:pt x="8394666" y="1260625"/>
                  <a:pt x="8408787" y="1267685"/>
                </a:cubicBezTo>
                <a:cubicBezTo>
                  <a:pt x="8422906" y="1274745"/>
                  <a:pt x="8429968" y="1281806"/>
                  <a:pt x="8429968" y="1288866"/>
                </a:cubicBezTo>
                <a:lnTo>
                  <a:pt x="8355835" y="1278276"/>
                </a:lnTo>
                <a:cubicBezTo>
                  <a:pt x="8348773" y="1271216"/>
                  <a:pt x="8338183" y="1267685"/>
                  <a:pt x="8324064" y="1267685"/>
                </a:cubicBezTo>
                <a:lnTo>
                  <a:pt x="8281702" y="1257095"/>
                </a:lnTo>
                <a:cubicBezTo>
                  <a:pt x="8267581" y="1250035"/>
                  <a:pt x="8256991" y="1246504"/>
                  <a:pt x="8249931" y="1246504"/>
                </a:cubicBezTo>
                <a:cubicBezTo>
                  <a:pt x="8242869" y="1246504"/>
                  <a:pt x="8221689" y="1239445"/>
                  <a:pt x="8186387" y="1225324"/>
                </a:cubicBezTo>
                <a:cubicBezTo>
                  <a:pt x="8094604" y="1197083"/>
                  <a:pt x="8024002" y="1175902"/>
                  <a:pt x="7974579" y="1161781"/>
                </a:cubicBezTo>
                <a:cubicBezTo>
                  <a:pt x="7946338" y="1147660"/>
                  <a:pt x="7928688" y="1144131"/>
                  <a:pt x="7921627" y="1151191"/>
                </a:cubicBezTo>
                <a:lnTo>
                  <a:pt x="7911038" y="1140600"/>
                </a:lnTo>
                <a:cubicBezTo>
                  <a:pt x="7903976" y="1133541"/>
                  <a:pt x="7893386" y="1133541"/>
                  <a:pt x="7879267" y="1140600"/>
                </a:cubicBezTo>
                <a:lnTo>
                  <a:pt x="7847494" y="1140600"/>
                </a:lnTo>
                <a:lnTo>
                  <a:pt x="7868675" y="1151191"/>
                </a:lnTo>
                <a:cubicBezTo>
                  <a:pt x="7875736" y="1158250"/>
                  <a:pt x="7889856" y="1165312"/>
                  <a:pt x="7911038" y="1172371"/>
                </a:cubicBezTo>
                <a:lnTo>
                  <a:pt x="7932219" y="1182962"/>
                </a:lnTo>
                <a:lnTo>
                  <a:pt x="7942808" y="1193552"/>
                </a:lnTo>
                <a:lnTo>
                  <a:pt x="7953398" y="1204143"/>
                </a:lnTo>
                <a:lnTo>
                  <a:pt x="7900446" y="1193552"/>
                </a:lnTo>
                <a:cubicBezTo>
                  <a:pt x="7893386" y="1186493"/>
                  <a:pt x="7889856" y="1186493"/>
                  <a:pt x="7889856" y="1193552"/>
                </a:cubicBezTo>
                <a:lnTo>
                  <a:pt x="7911038" y="1204143"/>
                </a:lnTo>
                <a:cubicBezTo>
                  <a:pt x="7918098" y="1204143"/>
                  <a:pt x="7925157" y="1205908"/>
                  <a:pt x="7932219" y="1209437"/>
                </a:cubicBezTo>
                <a:cubicBezTo>
                  <a:pt x="7939279" y="1212968"/>
                  <a:pt x="7942808" y="1214733"/>
                  <a:pt x="7942808" y="1214733"/>
                </a:cubicBezTo>
                <a:cubicBezTo>
                  <a:pt x="7949869" y="1221793"/>
                  <a:pt x="7956928" y="1225324"/>
                  <a:pt x="7963990" y="1225324"/>
                </a:cubicBezTo>
                <a:cubicBezTo>
                  <a:pt x="7971050" y="1225324"/>
                  <a:pt x="7976346" y="1225324"/>
                  <a:pt x="7979875" y="1225324"/>
                </a:cubicBezTo>
                <a:cubicBezTo>
                  <a:pt x="7983404" y="1225324"/>
                  <a:pt x="7985171" y="1225324"/>
                  <a:pt x="7985171" y="1225324"/>
                </a:cubicBezTo>
                <a:cubicBezTo>
                  <a:pt x="7985171" y="1232383"/>
                  <a:pt x="7995760" y="1239445"/>
                  <a:pt x="8016942" y="1246504"/>
                </a:cubicBezTo>
                <a:cubicBezTo>
                  <a:pt x="8038123" y="1253564"/>
                  <a:pt x="8052242" y="1257095"/>
                  <a:pt x="8059302" y="1257095"/>
                </a:cubicBezTo>
                <a:lnTo>
                  <a:pt x="8069894" y="1267685"/>
                </a:lnTo>
                <a:cubicBezTo>
                  <a:pt x="8062833" y="1274745"/>
                  <a:pt x="8055773" y="1274745"/>
                  <a:pt x="8048712" y="1267685"/>
                </a:cubicBezTo>
                <a:cubicBezTo>
                  <a:pt x="8048712" y="1267685"/>
                  <a:pt x="8045183" y="1267685"/>
                  <a:pt x="8038123" y="1267685"/>
                </a:cubicBezTo>
                <a:lnTo>
                  <a:pt x="8027531" y="1267685"/>
                </a:lnTo>
                <a:cubicBezTo>
                  <a:pt x="8020471" y="1253564"/>
                  <a:pt x="7995760" y="1246504"/>
                  <a:pt x="7953398" y="1246504"/>
                </a:cubicBezTo>
                <a:cubicBezTo>
                  <a:pt x="7946338" y="1246504"/>
                  <a:pt x="7939279" y="1244739"/>
                  <a:pt x="7932219" y="1241210"/>
                </a:cubicBezTo>
                <a:cubicBezTo>
                  <a:pt x="7925157" y="1237679"/>
                  <a:pt x="7921627" y="1235914"/>
                  <a:pt x="7921627" y="1235914"/>
                </a:cubicBezTo>
                <a:cubicBezTo>
                  <a:pt x="7914567" y="1235914"/>
                  <a:pt x="7903976" y="1235914"/>
                  <a:pt x="7889856" y="1235914"/>
                </a:cubicBezTo>
                <a:lnTo>
                  <a:pt x="7868675" y="1225324"/>
                </a:lnTo>
                <a:cubicBezTo>
                  <a:pt x="7854556" y="1218264"/>
                  <a:pt x="7847494" y="1218264"/>
                  <a:pt x="7847494" y="1225324"/>
                </a:cubicBezTo>
                <a:cubicBezTo>
                  <a:pt x="7840434" y="1225324"/>
                  <a:pt x="7836904" y="1221793"/>
                  <a:pt x="7836904" y="1214733"/>
                </a:cubicBezTo>
                <a:cubicBezTo>
                  <a:pt x="7836904" y="1214733"/>
                  <a:pt x="7829844" y="1214733"/>
                  <a:pt x="7815724" y="1214733"/>
                </a:cubicBezTo>
                <a:cubicBezTo>
                  <a:pt x="7808663" y="1214733"/>
                  <a:pt x="7801604" y="1212968"/>
                  <a:pt x="7794542" y="1209437"/>
                </a:cubicBezTo>
                <a:cubicBezTo>
                  <a:pt x="7787482" y="1205908"/>
                  <a:pt x="7783952" y="1204143"/>
                  <a:pt x="7783952" y="1204143"/>
                </a:cubicBezTo>
                <a:cubicBezTo>
                  <a:pt x="7755711" y="1190022"/>
                  <a:pt x="7738060" y="1186493"/>
                  <a:pt x="7731000" y="1193552"/>
                </a:cubicBezTo>
                <a:cubicBezTo>
                  <a:pt x="7731000" y="1207673"/>
                  <a:pt x="7716880" y="1207673"/>
                  <a:pt x="7688638" y="1193552"/>
                </a:cubicBezTo>
                <a:cubicBezTo>
                  <a:pt x="7681578" y="1186493"/>
                  <a:pt x="7663928" y="1179431"/>
                  <a:pt x="7635686" y="1172371"/>
                </a:cubicBezTo>
                <a:cubicBezTo>
                  <a:pt x="7628626" y="1172371"/>
                  <a:pt x="7621567" y="1170606"/>
                  <a:pt x="7614505" y="1167077"/>
                </a:cubicBezTo>
                <a:cubicBezTo>
                  <a:pt x="7607444" y="1163546"/>
                  <a:pt x="7600386" y="1160016"/>
                  <a:pt x="7593326" y="1156485"/>
                </a:cubicBezTo>
                <a:cubicBezTo>
                  <a:pt x="7586264" y="1152956"/>
                  <a:pt x="7577438" y="1149426"/>
                  <a:pt x="7566848" y="1145896"/>
                </a:cubicBezTo>
                <a:cubicBezTo>
                  <a:pt x="7556259" y="1142365"/>
                  <a:pt x="7547434" y="1140600"/>
                  <a:pt x="7540374" y="1140600"/>
                </a:cubicBezTo>
                <a:cubicBezTo>
                  <a:pt x="7519192" y="1140600"/>
                  <a:pt x="7501540" y="1137070"/>
                  <a:pt x="7487420" y="1130010"/>
                </a:cubicBezTo>
                <a:lnTo>
                  <a:pt x="7466240" y="1140600"/>
                </a:lnTo>
                <a:cubicBezTo>
                  <a:pt x="7473300" y="1147660"/>
                  <a:pt x="7494482" y="1151191"/>
                  <a:pt x="7529782" y="1151191"/>
                </a:cubicBezTo>
                <a:cubicBezTo>
                  <a:pt x="7536842" y="1158250"/>
                  <a:pt x="7540374" y="1163546"/>
                  <a:pt x="7540374" y="1167077"/>
                </a:cubicBezTo>
                <a:cubicBezTo>
                  <a:pt x="7540374" y="1170606"/>
                  <a:pt x="7547434" y="1168841"/>
                  <a:pt x="7561553" y="1161781"/>
                </a:cubicBezTo>
                <a:lnTo>
                  <a:pt x="7572144" y="1172371"/>
                </a:lnTo>
                <a:lnTo>
                  <a:pt x="7593326" y="1182962"/>
                </a:lnTo>
                <a:cubicBezTo>
                  <a:pt x="7607444" y="1182962"/>
                  <a:pt x="7618034" y="1184727"/>
                  <a:pt x="7625096" y="1188258"/>
                </a:cubicBezTo>
                <a:cubicBezTo>
                  <a:pt x="7632156" y="1191787"/>
                  <a:pt x="7640982" y="1193552"/>
                  <a:pt x="7651572" y="1193552"/>
                </a:cubicBezTo>
                <a:cubicBezTo>
                  <a:pt x="7662163" y="1193552"/>
                  <a:pt x="7667457" y="1197083"/>
                  <a:pt x="7667457" y="1204143"/>
                </a:cubicBezTo>
                <a:cubicBezTo>
                  <a:pt x="7674519" y="1204143"/>
                  <a:pt x="7678048" y="1204143"/>
                  <a:pt x="7678048" y="1204143"/>
                </a:cubicBezTo>
                <a:cubicBezTo>
                  <a:pt x="7678048" y="1204143"/>
                  <a:pt x="7678048" y="1207673"/>
                  <a:pt x="7678048" y="1214733"/>
                </a:cubicBezTo>
                <a:lnTo>
                  <a:pt x="7688638" y="1214733"/>
                </a:lnTo>
                <a:lnTo>
                  <a:pt x="7773361" y="1235914"/>
                </a:lnTo>
                <a:lnTo>
                  <a:pt x="7783952" y="1235914"/>
                </a:lnTo>
                <a:cubicBezTo>
                  <a:pt x="7783952" y="1235914"/>
                  <a:pt x="7785717" y="1235914"/>
                  <a:pt x="7789248" y="1235914"/>
                </a:cubicBezTo>
                <a:cubicBezTo>
                  <a:pt x="7792778" y="1235914"/>
                  <a:pt x="7801604" y="1239445"/>
                  <a:pt x="7815724" y="1246504"/>
                </a:cubicBezTo>
                <a:lnTo>
                  <a:pt x="7847494" y="1257095"/>
                </a:lnTo>
                <a:cubicBezTo>
                  <a:pt x="7854556" y="1257095"/>
                  <a:pt x="7861615" y="1258860"/>
                  <a:pt x="7868675" y="1262389"/>
                </a:cubicBezTo>
                <a:cubicBezTo>
                  <a:pt x="7875736" y="1265920"/>
                  <a:pt x="7879267" y="1267685"/>
                  <a:pt x="7879267" y="1267685"/>
                </a:cubicBezTo>
                <a:cubicBezTo>
                  <a:pt x="7879267" y="1267685"/>
                  <a:pt x="7882796" y="1269450"/>
                  <a:pt x="7889856" y="1272981"/>
                </a:cubicBezTo>
                <a:cubicBezTo>
                  <a:pt x="7896917" y="1276510"/>
                  <a:pt x="7914567" y="1278276"/>
                  <a:pt x="7942808" y="1278276"/>
                </a:cubicBezTo>
                <a:lnTo>
                  <a:pt x="7974579" y="1288866"/>
                </a:lnTo>
                <a:cubicBezTo>
                  <a:pt x="7967519" y="1295927"/>
                  <a:pt x="7963990" y="1299456"/>
                  <a:pt x="7963990" y="1299456"/>
                </a:cubicBezTo>
                <a:cubicBezTo>
                  <a:pt x="7963990" y="1306516"/>
                  <a:pt x="7960460" y="1310047"/>
                  <a:pt x="7953398" y="1310047"/>
                </a:cubicBezTo>
                <a:lnTo>
                  <a:pt x="7985171" y="1310047"/>
                </a:lnTo>
                <a:cubicBezTo>
                  <a:pt x="7992231" y="1302987"/>
                  <a:pt x="8001056" y="1301221"/>
                  <a:pt x="8011646" y="1304752"/>
                </a:cubicBezTo>
                <a:cubicBezTo>
                  <a:pt x="8022237" y="1308283"/>
                  <a:pt x="8031061" y="1313577"/>
                  <a:pt x="8038123" y="1320637"/>
                </a:cubicBezTo>
                <a:cubicBezTo>
                  <a:pt x="8038123" y="1320637"/>
                  <a:pt x="8041652" y="1322402"/>
                  <a:pt x="8048712" y="1325933"/>
                </a:cubicBezTo>
                <a:cubicBezTo>
                  <a:pt x="8055773" y="1329464"/>
                  <a:pt x="8062833" y="1327697"/>
                  <a:pt x="8069894" y="1320637"/>
                </a:cubicBezTo>
                <a:lnTo>
                  <a:pt x="8122846" y="1341818"/>
                </a:lnTo>
                <a:cubicBezTo>
                  <a:pt x="8122846" y="1341818"/>
                  <a:pt x="8119316" y="1341818"/>
                  <a:pt x="8112254" y="1341818"/>
                </a:cubicBezTo>
                <a:cubicBezTo>
                  <a:pt x="8105194" y="1341818"/>
                  <a:pt x="8101664" y="1341818"/>
                  <a:pt x="8101664" y="1341818"/>
                </a:cubicBezTo>
                <a:cubicBezTo>
                  <a:pt x="8101664" y="1348879"/>
                  <a:pt x="8122846" y="1359468"/>
                  <a:pt x="8165206" y="1373589"/>
                </a:cubicBezTo>
                <a:cubicBezTo>
                  <a:pt x="8172268" y="1373589"/>
                  <a:pt x="8177564" y="1373589"/>
                  <a:pt x="8181093" y="1373589"/>
                </a:cubicBezTo>
                <a:cubicBezTo>
                  <a:pt x="8184623" y="1373589"/>
                  <a:pt x="8186387" y="1373589"/>
                  <a:pt x="8186387" y="1373589"/>
                </a:cubicBezTo>
                <a:cubicBezTo>
                  <a:pt x="8193449" y="1373589"/>
                  <a:pt x="8196979" y="1377120"/>
                  <a:pt x="8196979" y="1384180"/>
                </a:cubicBezTo>
                <a:cubicBezTo>
                  <a:pt x="8274641" y="1405360"/>
                  <a:pt x="8341714" y="1419481"/>
                  <a:pt x="8398196" y="1426541"/>
                </a:cubicBezTo>
                <a:cubicBezTo>
                  <a:pt x="8426438" y="1426541"/>
                  <a:pt x="8447618" y="1430072"/>
                  <a:pt x="8461739" y="1437132"/>
                </a:cubicBezTo>
                <a:lnTo>
                  <a:pt x="8472329" y="1437132"/>
                </a:lnTo>
                <a:lnTo>
                  <a:pt x="8461739" y="1447722"/>
                </a:lnTo>
                <a:cubicBezTo>
                  <a:pt x="8454678" y="1447722"/>
                  <a:pt x="8447618" y="1447722"/>
                  <a:pt x="8440558" y="1447722"/>
                </a:cubicBezTo>
                <a:cubicBezTo>
                  <a:pt x="8433497" y="1447722"/>
                  <a:pt x="8429968" y="1447722"/>
                  <a:pt x="8429968" y="1447722"/>
                </a:cubicBezTo>
                <a:lnTo>
                  <a:pt x="8408787" y="1458312"/>
                </a:lnTo>
                <a:lnTo>
                  <a:pt x="8387606" y="1458312"/>
                </a:lnTo>
                <a:cubicBezTo>
                  <a:pt x="8373486" y="1451253"/>
                  <a:pt x="8359364" y="1445957"/>
                  <a:pt x="8345244" y="1442427"/>
                </a:cubicBezTo>
                <a:cubicBezTo>
                  <a:pt x="8331124" y="1438897"/>
                  <a:pt x="8320533" y="1438897"/>
                  <a:pt x="8313473" y="1442427"/>
                </a:cubicBezTo>
                <a:cubicBezTo>
                  <a:pt x="8306412" y="1445957"/>
                  <a:pt x="8299353" y="1444191"/>
                  <a:pt x="8292291" y="1437132"/>
                </a:cubicBezTo>
                <a:cubicBezTo>
                  <a:pt x="8285231" y="1430072"/>
                  <a:pt x="8278172" y="1430072"/>
                  <a:pt x="8271112" y="1437132"/>
                </a:cubicBezTo>
                <a:cubicBezTo>
                  <a:pt x="8264050" y="1437132"/>
                  <a:pt x="8258756" y="1435368"/>
                  <a:pt x="8255225" y="1431837"/>
                </a:cubicBezTo>
                <a:cubicBezTo>
                  <a:pt x="8251695" y="1428306"/>
                  <a:pt x="8249931" y="1426541"/>
                  <a:pt x="8249931" y="1426541"/>
                </a:cubicBezTo>
                <a:cubicBezTo>
                  <a:pt x="8249931" y="1426541"/>
                  <a:pt x="8246401" y="1426541"/>
                  <a:pt x="8239339" y="1426541"/>
                </a:cubicBezTo>
                <a:cubicBezTo>
                  <a:pt x="8232279" y="1426541"/>
                  <a:pt x="8225220" y="1423012"/>
                  <a:pt x="8218160" y="1415951"/>
                </a:cubicBezTo>
                <a:cubicBezTo>
                  <a:pt x="8211098" y="1408891"/>
                  <a:pt x="8200508" y="1405360"/>
                  <a:pt x="8186387" y="1405360"/>
                </a:cubicBezTo>
                <a:cubicBezTo>
                  <a:pt x="8179327" y="1412420"/>
                  <a:pt x="8172268" y="1414187"/>
                  <a:pt x="8165206" y="1410656"/>
                </a:cubicBezTo>
                <a:cubicBezTo>
                  <a:pt x="8158146" y="1407125"/>
                  <a:pt x="8151087" y="1405360"/>
                  <a:pt x="8144027" y="1405360"/>
                </a:cubicBezTo>
                <a:cubicBezTo>
                  <a:pt x="8129906" y="1405360"/>
                  <a:pt x="8119316" y="1405360"/>
                  <a:pt x="8112254" y="1405360"/>
                </a:cubicBezTo>
                <a:lnTo>
                  <a:pt x="8112254" y="1384180"/>
                </a:lnTo>
                <a:lnTo>
                  <a:pt x="8112254" y="1373589"/>
                </a:lnTo>
                <a:lnTo>
                  <a:pt x="8101664" y="1373589"/>
                </a:lnTo>
                <a:cubicBezTo>
                  <a:pt x="8101664" y="1359468"/>
                  <a:pt x="8098135" y="1362999"/>
                  <a:pt x="8091075" y="1384180"/>
                </a:cubicBezTo>
                <a:lnTo>
                  <a:pt x="8091075" y="1394770"/>
                </a:lnTo>
                <a:cubicBezTo>
                  <a:pt x="8084013" y="1394770"/>
                  <a:pt x="8071658" y="1389475"/>
                  <a:pt x="8054008" y="1378885"/>
                </a:cubicBezTo>
                <a:cubicBezTo>
                  <a:pt x="8036356" y="1368293"/>
                  <a:pt x="8025767" y="1364764"/>
                  <a:pt x="8022237" y="1368293"/>
                </a:cubicBezTo>
                <a:cubicBezTo>
                  <a:pt x="8018706" y="1371824"/>
                  <a:pt x="8011646" y="1373589"/>
                  <a:pt x="8001056" y="1373589"/>
                </a:cubicBezTo>
                <a:cubicBezTo>
                  <a:pt x="7990465" y="1373589"/>
                  <a:pt x="7985171" y="1370060"/>
                  <a:pt x="7985171" y="1362999"/>
                </a:cubicBezTo>
                <a:cubicBezTo>
                  <a:pt x="7985171" y="1362999"/>
                  <a:pt x="7981640" y="1362999"/>
                  <a:pt x="7974579" y="1362999"/>
                </a:cubicBezTo>
                <a:cubicBezTo>
                  <a:pt x="7967519" y="1362999"/>
                  <a:pt x="7963990" y="1362999"/>
                  <a:pt x="7963990" y="1362999"/>
                </a:cubicBezTo>
                <a:lnTo>
                  <a:pt x="7942808" y="1352408"/>
                </a:lnTo>
                <a:cubicBezTo>
                  <a:pt x="7942808" y="1352408"/>
                  <a:pt x="7939279" y="1352408"/>
                  <a:pt x="7932219" y="1352408"/>
                </a:cubicBezTo>
                <a:cubicBezTo>
                  <a:pt x="7925157" y="1352408"/>
                  <a:pt x="7925157" y="1355939"/>
                  <a:pt x="7932219" y="1362999"/>
                </a:cubicBezTo>
                <a:lnTo>
                  <a:pt x="7953398" y="1373589"/>
                </a:lnTo>
                <a:cubicBezTo>
                  <a:pt x="7960460" y="1373589"/>
                  <a:pt x="7963990" y="1375354"/>
                  <a:pt x="7963990" y="1378885"/>
                </a:cubicBezTo>
                <a:cubicBezTo>
                  <a:pt x="7963990" y="1382416"/>
                  <a:pt x="7974579" y="1384180"/>
                  <a:pt x="7995760" y="1384180"/>
                </a:cubicBezTo>
                <a:cubicBezTo>
                  <a:pt x="8002821" y="1384180"/>
                  <a:pt x="8009880" y="1385945"/>
                  <a:pt x="8016942" y="1389475"/>
                </a:cubicBezTo>
                <a:cubicBezTo>
                  <a:pt x="8024002" y="1393005"/>
                  <a:pt x="8029298" y="1396535"/>
                  <a:pt x="8032827" y="1400066"/>
                </a:cubicBezTo>
                <a:cubicBezTo>
                  <a:pt x="8036356" y="1403595"/>
                  <a:pt x="8043417" y="1407125"/>
                  <a:pt x="8054008" y="1410656"/>
                </a:cubicBezTo>
                <a:cubicBezTo>
                  <a:pt x="8064598" y="1414187"/>
                  <a:pt x="8073423" y="1415951"/>
                  <a:pt x="8080483" y="1415951"/>
                </a:cubicBezTo>
                <a:cubicBezTo>
                  <a:pt x="8108725" y="1423012"/>
                  <a:pt x="8129906" y="1430072"/>
                  <a:pt x="8144027" y="1437132"/>
                </a:cubicBezTo>
                <a:lnTo>
                  <a:pt x="8154617" y="1447722"/>
                </a:lnTo>
                <a:cubicBezTo>
                  <a:pt x="8140497" y="1440662"/>
                  <a:pt x="8133435" y="1438897"/>
                  <a:pt x="8133435" y="1442427"/>
                </a:cubicBezTo>
                <a:cubicBezTo>
                  <a:pt x="8133435" y="1445957"/>
                  <a:pt x="8129906" y="1447722"/>
                  <a:pt x="8122846" y="1447722"/>
                </a:cubicBezTo>
                <a:cubicBezTo>
                  <a:pt x="8115785" y="1447722"/>
                  <a:pt x="8112254" y="1447722"/>
                  <a:pt x="8112254" y="1447722"/>
                </a:cubicBezTo>
                <a:cubicBezTo>
                  <a:pt x="8112254" y="1447722"/>
                  <a:pt x="8112254" y="1451253"/>
                  <a:pt x="8112254" y="1458312"/>
                </a:cubicBezTo>
                <a:cubicBezTo>
                  <a:pt x="8112254" y="1465372"/>
                  <a:pt x="8108725" y="1465372"/>
                  <a:pt x="8101664" y="1458312"/>
                </a:cubicBezTo>
                <a:lnTo>
                  <a:pt x="8091075" y="1447722"/>
                </a:lnTo>
                <a:lnTo>
                  <a:pt x="8080483" y="1437132"/>
                </a:lnTo>
                <a:lnTo>
                  <a:pt x="8069894" y="1426541"/>
                </a:lnTo>
                <a:cubicBezTo>
                  <a:pt x="8055773" y="1426541"/>
                  <a:pt x="8045183" y="1430072"/>
                  <a:pt x="8038123" y="1437132"/>
                </a:cubicBezTo>
                <a:cubicBezTo>
                  <a:pt x="8031061" y="1437132"/>
                  <a:pt x="8027531" y="1435368"/>
                  <a:pt x="8027531" y="1431837"/>
                </a:cubicBezTo>
                <a:cubicBezTo>
                  <a:pt x="8027531" y="1428306"/>
                  <a:pt x="8024002" y="1426541"/>
                  <a:pt x="8016942" y="1426541"/>
                </a:cubicBezTo>
                <a:lnTo>
                  <a:pt x="8016942" y="1415951"/>
                </a:lnTo>
                <a:cubicBezTo>
                  <a:pt x="8009880" y="1415951"/>
                  <a:pt x="8006350" y="1417716"/>
                  <a:pt x="8006350" y="1421247"/>
                </a:cubicBezTo>
                <a:cubicBezTo>
                  <a:pt x="8006350" y="1424776"/>
                  <a:pt x="7995760" y="1426541"/>
                  <a:pt x="7974579" y="1426541"/>
                </a:cubicBezTo>
                <a:cubicBezTo>
                  <a:pt x="7960460" y="1419481"/>
                  <a:pt x="7953398" y="1419481"/>
                  <a:pt x="7953398" y="1426541"/>
                </a:cubicBezTo>
                <a:lnTo>
                  <a:pt x="7932219" y="1426541"/>
                </a:lnTo>
                <a:lnTo>
                  <a:pt x="7932219" y="1415951"/>
                </a:lnTo>
                <a:cubicBezTo>
                  <a:pt x="7925157" y="1408891"/>
                  <a:pt x="7907508" y="1405360"/>
                  <a:pt x="7879267" y="1405360"/>
                </a:cubicBezTo>
                <a:cubicBezTo>
                  <a:pt x="7872205" y="1405360"/>
                  <a:pt x="7868675" y="1403595"/>
                  <a:pt x="7868675" y="1400066"/>
                </a:cubicBezTo>
                <a:cubicBezTo>
                  <a:pt x="7868675" y="1396535"/>
                  <a:pt x="7861615" y="1394770"/>
                  <a:pt x="7847494" y="1394770"/>
                </a:cubicBezTo>
                <a:cubicBezTo>
                  <a:pt x="7826313" y="1394770"/>
                  <a:pt x="7822784" y="1398301"/>
                  <a:pt x="7836904" y="1405360"/>
                </a:cubicBezTo>
                <a:cubicBezTo>
                  <a:pt x="7843965" y="1412420"/>
                  <a:pt x="7889856" y="1426541"/>
                  <a:pt x="7974579" y="1447722"/>
                </a:cubicBezTo>
                <a:lnTo>
                  <a:pt x="8069894" y="1479493"/>
                </a:lnTo>
                <a:lnTo>
                  <a:pt x="8059302" y="1479493"/>
                </a:lnTo>
                <a:lnTo>
                  <a:pt x="8038123" y="1479493"/>
                </a:lnTo>
                <a:cubicBezTo>
                  <a:pt x="8045183" y="1486554"/>
                  <a:pt x="8059302" y="1493614"/>
                  <a:pt x="8080483" y="1500674"/>
                </a:cubicBezTo>
                <a:cubicBezTo>
                  <a:pt x="8087545" y="1507735"/>
                  <a:pt x="8094604" y="1513030"/>
                  <a:pt x="8101664" y="1516560"/>
                </a:cubicBezTo>
                <a:cubicBezTo>
                  <a:pt x="8108725" y="1520091"/>
                  <a:pt x="8112254" y="1521855"/>
                  <a:pt x="8112254" y="1521855"/>
                </a:cubicBezTo>
                <a:cubicBezTo>
                  <a:pt x="8119316" y="1521855"/>
                  <a:pt x="8126375" y="1521855"/>
                  <a:pt x="8133435" y="1521855"/>
                </a:cubicBezTo>
                <a:lnTo>
                  <a:pt x="8154617" y="1532445"/>
                </a:lnTo>
                <a:lnTo>
                  <a:pt x="8175798" y="1532445"/>
                </a:lnTo>
                <a:cubicBezTo>
                  <a:pt x="8225220" y="1539506"/>
                  <a:pt x="8264050" y="1550095"/>
                  <a:pt x="8292291" y="1564218"/>
                </a:cubicBezTo>
                <a:cubicBezTo>
                  <a:pt x="8292291" y="1571276"/>
                  <a:pt x="8295821" y="1574807"/>
                  <a:pt x="8302883" y="1574807"/>
                </a:cubicBezTo>
                <a:cubicBezTo>
                  <a:pt x="8309943" y="1574807"/>
                  <a:pt x="8317002" y="1574807"/>
                  <a:pt x="8324064" y="1574807"/>
                </a:cubicBezTo>
                <a:lnTo>
                  <a:pt x="8334654" y="1585397"/>
                </a:lnTo>
                <a:lnTo>
                  <a:pt x="8377016" y="1595988"/>
                </a:lnTo>
                <a:cubicBezTo>
                  <a:pt x="8398196" y="1603047"/>
                  <a:pt x="8412316" y="1606578"/>
                  <a:pt x="8419377" y="1606578"/>
                </a:cubicBezTo>
                <a:cubicBezTo>
                  <a:pt x="8412316" y="1606578"/>
                  <a:pt x="8405257" y="1606578"/>
                  <a:pt x="8398196" y="1606578"/>
                </a:cubicBezTo>
                <a:cubicBezTo>
                  <a:pt x="8391135" y="1606578"/>
                  <a:pt x="8384076" y="1606578"/>
                  <a:pt x="8377016" y="1606578"/>
                </a:cubicBezTo>
                <a:cubicBezTo>
                  <a:pt x="8362895" y="1599518"/>
                  <a:pt x="8341714" y="1592458"/>
                  <a:pt x="8313473" y="1585397"/>
                </a:cubicBezTo>
                <a:cubicBezTo>
                  <a:pt x="8256991" y="1571276"/>
                  <a:pt x="8211098" y="1557157"/>
                  <a:pt x="8175798" y="1543036"/>
                </a:cubicBezTo>
                <a:cubicBezTo>
                  <a:pt x="8168737" y="1543036"/>
                  <a:pt x="8161677" y="1543036"/>
                  <a:pt x="8154617" y="1543036"/>
                </a:cubicBezTo>
                <a:lnTo>
                  <a:pt x="8091075" y="1532445"/>
                </a:lnTo>
                <a:cubicBezTo>
                  <a:pt x="8084013" y="1525386"/>
                  <a:pt x="8073423" y="1521855"/>
                  <a:pt x="8059302" y="1521855"/>
                </a:cubicBezTo>
                <a:cubicBezTo>
                  <a:pt x="8045183" y="1521855"/>
                  <a:pt x="8038123" y="1520091"/>
                  <a:pt x="8038123" y="1516560"/>
                </a:cubicBezTo>
                <a:cubicBezTo>
                  <a:pt x="8038123" y="1513030"/>
                  <a:pt x="8034593" y="1511264"/>
                  <a:pt x="8027531" y="1511264"/>
                </a:cubicBezTo>
                <a:lnTo>
                  <a:pt x="7963990" y="1500674"/>
                </a:lnTo>
                <a:cubicBezTo>
                  <a:pt x="7949869" y="1493614"/>
                  <a:pt x="7942808" y="1493614"/>
                  <a:pt x="7942808" y="1500674"/>
                </a:cubicBezTo>
                <a:cubicBezTo>
                  <a:pt x="7935748" y="1500674"/>
                  <a:pt x="7932219" y="1500674"/>
                  <a:pt x="7932219" y="1500674"/>
                </a:cubicBezTo>
                <a:cubicBezTo>
                  <a:pt x="7925157" y="1493614"/>
                  <a:pt x="7918098" y="1490084"/>
                  <a:pt x="7911038" y="1490084"/>
                </a:cubicBezTo>
                <a:cubicBezTo>
                  <a:pt x="7903976" y="1490084"/>
                  <a:pt x="7903976" y="1493614"/>
                  <a:pt x="7911038" y="1500674"/>
                </a:cubicBezTo>
                <a:cubicBezTo>
                  <a:pt x="7903976" y="1500674"/>
                  <a:pt x="7898682" y="1500674"/>
                  <a:pt x="7895152" y="1500674"/>
                </a:cubicBezTo>
                <a:cubicBezTo>
                  <a:pt x="7891623" y="1500674"/>
                  <a:pt x="7889856" y="1502439"/>
                  <a:pt x="7889856" y="1505970"/>
                </a:cubicBezTo>
                <a:cubicBezTo>
                  <a:pt x="7889856" y="1509499"/>
                  <a:pt x="7886327" y="1511264"/>
                  <a:pt x="7879267" y="1511264"/>
                </a:cubicBezTo>
                <a:cubicBezTo>
                  <a:pt x="7872205" y="1511264"/>
                  <a:pt x="7858085" y="1507735"/>
                  <a:pt x="7836904" y="1500674"/>
                </a:cubicBezTo>
                <a:cubicBezTo>
                  <a:pt x="7808663" y="1486554"/>
                  <a:pt x="7791012" y="1479493"/>
                  <a:pt x="7783952" y="1479493"/>
                </a:cubicBezTo>
                <a:cubicBezTo>
                  <a:pt x="7776892" y="1479493"/>
                  <a:pt x="7771596" y="1477728"/>
                  <a:pt x="7768067" y="1474199"/>
                </a:cubicBezTo>
                <a:cubicBezTo>
                  <a:pt x="7764538" y="1470668"/>
                  <a:pt x="7759242" y="1468903"/>
                  <a:pt x="7752182" y="1468903"/>
                </a:cubicBezTo>
                <a:cubicBezTo>
                  <a:pt x="7738060" y="1468903"/>
                  <a:pt x="7725704" y="1465372"/>
                  <a:pt x="7715115" y="1458312"/>
                </a:cubicBezTo>
                <a:cubicBezTo>
                  <a:pt x="7704524" y="1451253"/>
                  <a:pt x="7697464" y="1449487"/>
                  <a:pt x="7693934" y="1453018"/>
                </a:cubicBezTo>
                <a:cubicBezTo>
                  <a:pt x="7690404" y="1456547"/>
                  <a:pt x="7685108" y="1454783"/>
                  <a:pt x="7678048" y="1447722"/>
                </a:cubicBezTo>
                <a:cubicBezTo>
                  <a:pt x="7670986" y="1440662"/>
                  <a:pt x="7660396" y="1437132"/>
                  <a:pt x="7646278" y="1437132"/>
                </a:cubicBezTo>
                <a:lnTo>
                  <a:pt x="7603915" y="1415951"/>
                </a:lnTo>
                <a:cubicBezTo>
                  <a:pt x="7589794" y="1415951"/>
                  <a:pt x="7579204" y="1415951"/>
                  <a:pt x="7572144" y="1415951"/>
                </a:cubicBezTo>
                <a:lnTo>
                  <a:pt x="7519192" y="1394770"/>
                </a:lnTo>
                <a:cubicBezTo>
                  <a:pt x="7512130" y="1387710"/>
                  <a:pt x="7501540" y="1384180"/>
                  <a:pt x="7487420" y="1384180"/>
                </a:cubicBezTo>
                <a:lnTo>
                  <a:pt x="7476830" y="1394770"/>
                </a:lnTo>
                <a:cubicBezTo>
                  <a:pt x="7476830" y="1401831"/>
                  <a:pt x="7483890" y="1405360"/>
                  <a:pt x="7498011" y="1405360"/>
                </a:cubicBezTo>
                <a:cubicBezTo>
                  <a:pt x="7512130" y="1405360"/>
                  <a:pt x="7519192" y="1407125"/>
                  <a:pt x="7519192" y="1410656"/>
                </a:cubicBezTo>
                <a:cubicBezTo>
                  <a:pt x="7519192" y="1414187"/>
                  <a:pt x="7522722" y="1417716"/>
                  <a:pt x="7529782" y="1421247"/>
                </a:cubicBezTo>
                <a:cubicBezTo>
                  <a:pt x="7536842" y="1424776"/>
                  <a:pt x="7543903" y="1424776"/>
                  <a:pt x="7550963" y="1421247"/>
                </a:cubicBezTo>
                <a:cubicBezTo>
                  <a:pt x="7558024" y="1417716"/>
                  <a:pt x="7568615" y="1419481"/>
                  <a:pt x="7582734" y="1426541"/>
                </a:cubicBezTo>
                <a:lnTo>
                  <a:pt x="7635686" y="1437132"/>
                </a:lnTo>
                <a:cubicBezTo>
                  <a:pt x="7635686" y="1444191"/>
                  <a:pt x="7635686" y="1447722"/>
                  <a:pt x="7635686" y="1447722"/>
                </a:cubicBezTo>
                <a:cubicBezTo>
                  <a:pt x="7635686" y="1447722"/>
                  <a:pt x="7637452" y="1449487"/>
                  <a:pt x="7640982" y="1453018"/>
                </a:cubicBezTo>
                <a:cubicBezTo>
                  <a:pt x="7644511" y="1456547"/>
                  <a:pt x="7649807" y="1458312"/>
                  <a:pt x="7656867" y="1458312"/>
                </a:cubicBezTo>
                <a:cubicBezTo>
                  <a:pt x="7663928" y="1458312"/>
                  <a:pt x="7676282" y="1463608"/>
                  <a:pt x="7693934" y="1474199"/>
                </a:cubicBezTo>
                <a:cubicBezTo>
                  <a:pt x="7711586" y="1484789"/>
                  <a:pt x="7722175" y="1486554"/>
                  <a:pt x="7725704" y="1479493"/>
                </a:cubicBezTo>
                <a:cubicBezTo>
                  <a:pt x="7729234" y="1472434"/>
                  <a:pt x="7732765" y="1468903"/>
                  <a:pt x="7736296" y="1468903"/>
                </a:cubicBezTo>
                <a:cubicBezTo>
                  <a:pt x="7739826" y="1468903"/>
                  <a:pt x="7741590" y="1472434"/>
                  <a:pt x="7741590" y="1479493"/>
                </a:cubicBezTo>
                <a:lnTo>
                  <a:pt x="7773361" y="1511264"/>
                </a:lnTo>
                <a:cubicBezTo>
                  <a:pt x="7801604" y="1518324"/>
                  <a:pt x="7815724" y="1523620"/>
                  <a:pt x="7815724" y="1527151"/>
                </a:cubicBezTo>
                <a:cubicBezTo>
                  <a:pt x="7815724" y="1530680"/>
                  <a:pt x="7819253" y="1532445"/>
                  <a:pt x="7826313" y="1532445"/>
                </a:cubicBezTo>
                <a:lnTo>
                  <a:pt x="7879267" y="1543036"/>
                </a:lnTo>
                <a:cubicBezTo>
                  <a:pt x="7886327" y="1550095"/>
                  <a:pt x="7907508" y="1560687"/>
                  <a:pt x="7942808" y="1574807"/>
                </a:cubicBezTo>
                <a:cubicBezTo>
                  <a:pt x="7978109" y="1588928"/>
                  <a:pt x="7999290" y="1595988"/>
                  <a:pt x="8006350" y="1595988"/>
                </a:cubicBezTo>
                <a:cubicBezTo>
                  <a:pt x="8013412" y="1595988"/>
                  <a:pt x="8016942" y="1595988"/>
                  <a:pt x="8016942" y="1595988"/>
                </a:cubicBezTo>
                <a:cubicBezTo>
                  <a:pt x="8016942" y="1603047"/>
                  <a:pt x="8018706" y="1606578"/>
                  <a:pt x="8022237" y="1606578"/>
                </a:cubicBezTo>
                <a:lnTo>
                  <a:pt x="7995760" y="1595988"/>
                </a:lnTo>
                <a:cubicBezTo>
                  <a:pt x="7981640" y="1595988"/>
                  <a:pt x="7960460" y="1590693"/>
                  <a:pt x="7932219" y="1580103"/>
                </a:cubicBezTo>
                <a:cubicBezTo>
                  <a:pt x="7903976" y="1569512"/>
                  <a:pt x="7888090" y="1567747"/>
                  <a:pt x="7884561" y="1574807"/>
                </a:cubicBezTo>
                <a:cubicBezTo>
                  <a:pt x="7881031" y="1581868"/>
                  <a:pt x="7877500" y="1581868"/>
                  <a:pt x="7873971" y="1574807"/>
                </a:cubicBezTo>
                <a:cubicBezTo>
                  <a:pt x="7870441" y="1567747"/>
                  <a:pt x="7861615" y="1560687"/>
                  <a:pt x="7847494" y="1553626"/>
                </a:cubicBezTo>
                <a:cubicBezTo>
                  <a:pt x="7833375" y="1546566"/>
                  <a:pt x="7822784" y="1543036"/>
                  <a:pt x="7815724" y="1543036"/>
                </a:cubicBezTo>
                <a:lnTo>
                  <a:pt x="7826313" y="1553626"/>
                </a:lnTo>
                <a:cubicBezTo>
                  <a:pt x="7833375" y="1553626"/>
                  <a:pt x="7833375" y="1557157"/>
                  <a:pt x="7826313" y="1564218"/>
                </a:cubicBezTo>
                <a:lnTo>
                  <a:pt x="7836904" y="1574807"/>
                </a:lnTo>
                <a:lnTo>
                  <a:pt x="7826313" y="1574807"/>
                </a:lnTo>
                <a:cubicBezTo>
                  <a:pt x="7812194" y="1567747"/>
                  <a:pt x="7805134" y="1562451"/>
                  <a:pt x="7805134" y="1558922"/>
                </a:cubicBezTo>
                <a:cubicBezTo>
                  <a:pt x="7805134" y="1555391"/>
                  <a:pt x="7801604" y="1553626"/>
                  <a:pt x="7794542" y="1553626"/>
                </a:cubicBezTo>
                <a:lnTo>
                  <a:pt x="7794542" y="1564218"/>
                </a:lnTo>
                <a:lnTo>
                  <a:pt x="7783952" y="1553626"/>
                </a:lnTo>
                <a:lnTo>
                  <a:pt x="7752182" y="1543036"/>
                </a:lnTo>
                <a:cubicBezTo>
                  <a:pt x="7752182" y="1543036"/>
                  <a:pt x="7748652" y="1541272"/>
                  <a:pt x="7741590" y="1537741"/>
                </a:cubicBezTo>
                <a:cubicBezTo>
                  <a:pt x="7734530" y="1534210"/>
                  <a:pt x="7731000" y="1532445"/>
                  <a:pt x="7731000" y="1532445"/>
                </a:cubicBezTo>
                <a:cubicBezTo>
                  <a:pt x="7716880" y="1532445"/>
                  <a:pt x="7713348" y="1535976"/>
                  <a:pt x="7720409" y="1543036"/>
                </a:cubicBezTo>
                <a:lnTo>
                  <a:pt x="7709820" y="1543036"/>
                </a:lnTo>
                <a:cubicBezTo>
                  <a:pt x="7709820" y="1535976"/>
                  <a:pt x="7704524" y="1532445"/>
                  <a:pt x="7693934" y="1532445"/>
                </a:cubicBezTo>
                <a:cubicBezTo>
                  <a:pt x="7683344" y="1532445"/>
                  <a:pt x="7678048" y="1525386"/>
                  <a:pt x="7678048" y="1511264"/>
                </a:cubicBezTo>
                <a:cubicBezTo>
                  <a:pt x="7678048" y="1497143"/>
                  <a:pt x="7674519" y="1490084"/>
                  <a:pt x="7667457" y="1490084"/>
                </a:cubicBezTo>
                <a:lnTo>
                  <a:pt x="7651572" y="1490084"/>
                </a:lnTo>
                <a:cubicBezTo>
                  <a:pt x="7655101" y="1490084"/>
                  <a:pt x="7660396" y="1493614"/>
                  <a:pt x="7667457" y="1500674"/>
                </a:cubicBezTo>
                <a:lnTo>
                  <a:pt x="7667457" y="1511264"/>
                </a:lnTo>
                <a:cubicBezTo>
                  <a:pt x="7667457" y="1511264"/>
                  <a:pt x="7663928" y="1516560"/>
                  <a:pt x="7656867" y="1527151"/>
                </a:cubicBezTo>
                <a:cubicBezTo>
                  <a:pt x="7649807" y="1537741"/>
                  <a:pt x="7640982" y="1543036"/>
                  <a:pt x="7630390" y="1543036"/>
                </a:cubicBezTo>
                <a:cubicBezTo>
                  <a:pt x="7619800" y="1543036"/>
                  <a:pt x="7614505" y="1544801"/>
                  <a:pt x="7614505" y="1548331"/>
                </a:cubicBezTo>
                <a:cubicBezTo>
                  <a:pt x="7614505" y="1551862"/>
                  <a:pt x="7618034" y="1555391"/>
                  <a:pt x="7625096" y="1558922"/>
                </a:cubicBezTo>
                <a:cubicBezTo>
                  <a:pt x="7632156" y="1562451"/>
                  <a:pt x="7639216" y="1564218"/>
                  <a:pt x="7646278" y="1564218"/>
                </a:cubicBezTo>
                <a:cubicBezTo>
                  <a:pt x="7639216" y="1571276"/>
                  <a:pt x="7642746" y="1574807"/>
                  <a:pt x="7656867" y="1574807"/>
                </a:cubicBezTo>
                <a:cubicBezTo>
                  <a:pt x="7678048" y="1574807"/>
                  <a:pt x="7688638" y="1578338"/>
                  <a:pt x="7688638" y="1585397"/>
                </a:cubicBezTo>
                <a:lnTo>
                  <a:pt x="7667457" y="1585397"/>
                </a:lnTo>
                <a:cubicBezTo>
                  <a:pt x="7667457" y="1592458"/>
                  <a:pt x="7667457" y="1595988"/>
                  <a:pt x="7667457" y="1595988"/>
                </a:cubicBezTo>
                <a:lnTo>
                  <a:pt x="7667457" y="1606578"/>
                </a:lnTo>
                <a:cubicBezTo>
                  <a:pt x="7667457" y="1606578"/>
                  <a:pt x="7665692" y="1604814"/>
                  <a:pt x="7662163" y="1601283"/>
                </a:cubicBezTo>
                <a:cubicBezTo>
                  <a:pt x="7658634" y="1597753"/>
                  <a:pt x="7649807" y="1592458"/>
                  <a:pt x="7635686" y="1585397"/>
                </a:cubicBezTo>
                <a:lnTo>
                  <a:pt x="7614505" y="1595988"/>
                </a:lnTo>
                <a:lnTo>
                  <a:pt x="7656867" y="1606578"/>
                </a:lnTo>
                <a:cubicBezTo>
                  <a:pt x="7663928" y="1613639"/>
                  <a:pt x="7670986" y="1620699"/>
                  <a:pt x="7678048" y="1627759"/>
                </a:cubicBezTo>
                <a:lnTo>
                  <a:pt x="7678048" y="1638349"/>
                </a:lnTo>
                <a:lnTo>
                  <a:pt x="7667457" y="1638349"/>
                </a:lnTo>
                <a:cubicBezTo>
                  <a:pt x="7667457" y="1645410"/>
                  <a:pt x="7663928" y="1648940"/>
                  <a:pt x="7656867" y="1648940"/>
                </a:cubicBezTo>
                <a:lnTo>
                  <a:pt x="7688638" y="1670122"/>
                </a:lnTo>
                <a:lnTo>
                  <a:pt x="7699230" y="1680711"/>
                </a:lnTo>
                <a:lnTo>
                  <a:pt x="7678048" y="1691301"/>
                </a:lnTo>
                <a:cubicBezTo>
                  <a:pt x="7670986" y="1691301"/>
                  <a:pt x="7665692" y="1691301"/>
                  <a:pt x="7662163" y="1691301"/>
                </a:cubicBezTo>
                <a:cubicBezTo>
                  <a:pt x="7658634" y="1691301"/>
                  <a:pt x="7656867" y="1694832"/>
                  <a:pt x="7656867" y="1701893"/>
                </a:cubicBezTo>
                <a:cubicBezTo>
                  <a:pt x="7656867" y="1701893"/>
                  <a:pt x="7660396" y="1701893"/>
                  <a:pt x="7667457" y="1701893"/>
                </a:cubicBezTo>
                <a:lnTo>
                  <a:pt x="7678048" y="1712482"/>
                </a:lnTo>
                <a:cubicBezTo>
                  <a:pt x="7678048" y="1712482"/>
                  <a:pt x="7678048" y="1716013"/>
                  <a:pt x="7678048" y="1723074"/>
                </a:cubicBezTo>
                <a:lnTo>
                  <a:pt x="7667457" y="1723074"/>
                </a:lnTo>
                <a:lnTo>
                  <a:pt x="7646278" y="1723074"/>
                </a:lnTo>
                <a:lnTo>
                  <a:pt x="7667457" y="1733663"/>
                </a:lnTo>
                <a:cubicBezTo>
                  <a:pt x="7674519" y="1733663"/>
                  <a:pt x="7679813" y="1733663"/>
                  <a:pt x="7683344" y="1733663"/>
                </a:cubicBezTo>
                <a:cubicBezTo>
                  <a:pt x="7686874" y="1733663"/>
                  <a:pt x="7692168" y="1733663"/>
                  <a:pt x="7699230" y="1733663"/>
                </a:cubicBezTo>
                <a:cubicBezTo>
                  <a:pt x="7706290" y="1733663"/>
                  <a:pt x="7709820" y="1733663"/>
                  <a:pt x="7709820" y="1733663"/>
                </a:cubicBezTo>
                <a:cubicBezTo>
                  <a:pt x="7716880" y="1733663"/>
                  <a:pt x="7720409" y="1735428"/>
                  <a:pt x="7720409" y="1738959"/>
                </a:cubicBezTo>
                <a:cubicBezTo>
                  <a:pt x="7720409" y="1742489"/>
                  <a:pt x="7720409" y="1744253"/>
                  <a:pt x="7720409" y="1744253"/>
                </a:cubicBezTo>
                <a:lnTo>
                  <a:pt x="7731000" y="1744253"/>
                </a:lnTo>
                <a:cubicBezTo>
                  <a:pt x="7731000" y="1737194"/>
                  <a:pt x="7727471" y="1733663"/>
                  <a:pt x="7720409" y="1733663"/>
                </a:cubicBezTo>
                <a:cubicBezTo>
                  <a:pt x="7720409" y="1726603"/>
                  <a:pt x="7720409" y="1723074"/>
                  <a:pt x="7720409" y="1723074"/>
                </a:cubicBezTo>
                <a:cubicBezTo>
                  <a:pt x="7720409" y="1723074"/>
                  <a:pt x="7725704" y="1724838"/>
                  <a:pt x="7736296" y="1728368"/>
                </a:cubicBezTo>
                <a:cubicBezTo>
                  <a:pt x="7746886" y="1731899"/>
                  <a:pt x="7759242" y="1737194"/>
                  <a:pt x="7773361" y="1744253"/>
                </a:cubicBezTo>
                <a:cubicBezTo>
                  <a:pt x="7787482" y="1751314"/>
                  <a:pt x="7798072" y="1754845"/>
                  <a:pt x="7805134" y="1754845"/>
                </a:cubicBezTo>
                <a:cubicBezTo>
                  <a:pt x="7812194" y="1761905"/>
                  <a:pt x="7819253" y="1765434"/>
                  <a:pt x="7826313" y="1765434"/>
                </a:cubicBezTo>
                <a:cubicBezTo>
                  <a:pt x="7833375" y="1765434"/>
                  <a:pt x="7838671" y="1767199"/>
                  <a:pt x="7842200" y="1770730"/>
                </a:cubicBezTo>
                <a:cubicBezTo>
                  <a:pt x="7845729" y="1774261"/>
                  <a:pt x="7854556" y="1777790"/>
                  <a:pt x="7868675" y="1781320"/>
                </a:cubicBezTo>
                <a:cubicBezTo>
                  <a:pt x="7882796" y="1784851"/>
                  <a:pt x="7893386" y="1786615"/>
                  <a:pt x="7900446" y="1786615"/>
                </a:cubicBezTo>
                <a:cubicBezTo>
                  <a:pt x="7907508" y="1786615"/>
                  <a:pt x="7909271" y="1790146"/>
                  <a:pt x="7905742" y="1797205"/>
                </a:cubicBezTo>
                <a:cubicBezTo>
                  <a:pt x="7902212" y="1804266"/>
                  <a:pt x="7896917" y="1807797"/>
                  <a:pt x="7889856" y="1807797"/>
                </a:cubicBezTo>
                <a:cubicBezTo>
                  <a:pt x="7889856" y="1814857"/>
                  <a:pt x="7886327" y="1818386"/>
                  <a:pt x="7879267" y="1818386"/>
                </a:cubicBezTo>
                <a:cubicBezTo>
                  <a:pt x="7872205" y="1818386"/>
                  <a:pt x="7868675" y="1818386"/>
                  <a:pt x="7868675" y="1818386"/>
                </a:cubicBezTo>
                <a:lnTo>
                  <a:pt x="7858085" y="1818386"/>
                </a:lnTo>
                <a:cubicBezTo>
                  <a:pt x="7858085" y="1811327"/>
                  <a:pt x="7854556" y="1807797"/>
                  <a:pt x="7847494" y="1807797"/>
                </a:cubicBezTo>
                <a:cubicBezTo>
                  <a:pt x="7840434" y="1807797"/>
                  <a:pt x="7838671" y="1806032"/>
                  <a:pt x="7842200" y="1802501"/>
                </a:cubicBezTo>
                <a:cubicBezTo>
                  <a:pt x="7845729" y="1798970"/>
                  <a:pt x="7843965" y="1795441"/>
                  <a:pt x="7836904" y="1791911"/>
                </a:cubicBezTo>
                <a:cubicBezTo>
                  <a:pt x="7829844" y="1788380"/>
                  <a:pt x="7822784" y="1784851"/>
                  <a:pt x="7815724" y="1781320"/>
                </a:cubicBezTo>
                <a:cubicBezTo>
                  <a:pt x="7808663" y="1777790"/>
                  <a:pt x="7801604" y="1779555"/>
                  <a:pt x="7794542" y="1786615"/>
                </a:cubicBezTo>
                <a:cubicBezTo>
                  <a:pt x="7794542" y="1793676"/>
                  <a:pt x="7792778" y="1797205"/>
                  <a:pt x="7789248" y="1797205"/>
                </a:cubicBezTo>
                <a:cubicBezTo>
                  <a:pt x="7785717" y="1797205"/>
                  <a:pt x="7780423" y="1795441"/>
                  <a:pt x="7773361" y="1791911"/>
                </a:cubicBezTo>
                <a:cubicBezTo>
                  <a:pt x="7766300" y="1788380"/>
                  <a:pt x="7761005" y="1786615"/>
                  <a:pt x="7757476" y="1786615"/>
                </a:cubicBezTo>
                <a:cubicBezTo>
                  <a:pt x="7753946" y="1786615"/>
                  <a:pt x="7752182" y="1790146"/>
                  <a:pt x="7752182" y="1797205"/>
                </a:cubicBezTo>
                <a:lnTo>
                  <a:pt x="7741590" y="1797205"/>
                </a:lnTo>
                <a:cubicBezTo>
                  <a:pt x="7734530" y="1790146"/>
                  <a:pt x="7731000" y="1786615"/>
                  <a:pt x="7731000" y="1786615"/>
                </a:cubicBezTo>
                <a:lnTo>
                  <a:pt x="7731000" y="1797205"/>
                </a:lnTo>
                <a:cubicBezTo>
                  <a:pt x="7731000" y="1804266"/>
                  <a:pt x="7731000" y="1811327"/>
                  <a:pt x="7731000" y="1818386"/>
                </a:cubicBezTo>
                <a:lnTo>
                  <a:pt x="7741590" y="1828978"/>
                </a:lnTo>
                <a:cubicBezTo>
                  <a:pt x="7741590" y="1828978"/>
                  <a:pt x="7738060" y="1828978"/>
                  <a:pt x="7731000" y="1828978"/>
                </a:cubicBezTo>
                <a:cubicBezTo>
                  <a:pt x="7731000" y="1836037"/>
                  <a:pt x="7731000" y="1839567"/>
                  <a:pt x="7731000" y="1839567"/>
                </a:cubicBezTo>
                <a:lnTo>
                  <a:pt x="7752182" y="1860749"/>
                </a:lnTo>
                <a:cubicBezTo>
                  <a:pt x="7759242" y="1867809"/>
                  <a:pt x="7761005" y="1873103"/>
                  <a:pt x="7757476" y="1876634"/>
                </a:cubicBezTo>
                <a:cubicBezTo>
                  <a:pt x="7753946" y="1880165"/>
                  <a:pt x="7755711" y="1885459"/>
                  <a:pt x="7762772" y="1892520"/>
                </a:cubicBezTo>
                <a:lnTo>
                  <a:pt x="7752182" y="1903111"/>
                </a:lnTo>
                <a:cubicBezTo>
                  <a:pt x="7745120" y="1896050"/>
                  <a:pt x="7739826" y="1894284"/>
                  <a:pt x="7736296" y="1897815"/>
                </a:cubicBezTo>
                <a:cubicBezTo>
                  <a:pt x="7732765" y="1901345"/>
                  <a:pt x="7732765" y="1906640"/>
                  <a:pt x="7736296" y="1913701"/>
                </a:cubicBezTo>
                <a:cubicBezTo>
                  <a:pt x="7739826" y="1920761"/>
                  <a:pt x="7741590" y="1924290"/>
                  <a:pt x="7741590" y="1924290"/>
                </a:cubicBezTo>
                <a:lnTo>
                  <a:pt x="7752182" y="1934882"/>
                </a:lnTo>
                <a:cubicBezTo>
                  <a:pt x="7759242" y="1934882"/>
                  <a:pt x="7764538" y="1931351"/>
                  <a:pt x="7768067" y="1924290"/>
                </a:cubicBezTo>
                <a:cubicBezTo>
                  <a:pt x="7771596" y="1917231"/>
                  <a:pt x="7773361" y="1910170"/>
                  <a:pt x="7773361" y="1903111"/>
                </a:cubicBezTo>
                <a:lnTo>
                  <a:pt x="7783952" y="1903111"/>
                </a:lnTo>
                <a:cubicBezTo>
                  <a:pt x="7783952" y="1910170"/>
                  <a:pt x="7787482" y="1913701"/>
                  <a:pt x="7794542" y="1913701"/>
                </a:cubicBezTo>
                <a:cubicBezTo>
                  <a:pt x="7794542" y="1913701"/>
                  <a:pt x="7798072" y="1913701"/>
                  <a:pt x="7805134" y="1913701"/>
                </a:cubicBezTo>
                <a:cubicBezTo>
                  <a:pt x="7805134" y="1920761"/>
                  <a:pt x="7808663" y="1924290"/>
                  <a:pt x="7815724" y="1924290"/>
                </a:cubicBezTo>
                <a:lnTo>
                  <a:pt x="7805134" y="1924290"/>
                </a:lnTo>
                <a:cubicBezTo>
                  <a:pt x="7791012" y="1917231"/>
                  <a:pt x="7782186" y="1917231"/>
                  <a:pt x="7778656" y="1924290"/>
                </a:cubicBezTo>
                <a:cubicBezTo>
                  <a:pt x="7775128" y="1931351"/>
                  <a:pt x="7775128" y="1936646"/>
                  <a:pt x="7778656" y="1940176"/>
                </a:cubicBezTo>
                <a:cubicBezTo>
                  <a:pt x="7782186" y="1943707"/>
                  <a:pt x="7780423" y="1945472"/>
                  <a:pt x="7773361" y="1945472"/>
                </a:cubicBezTo>
                <a:lnTo>
                  <a:pt x="7773361" y="1956063"/>
                </a:lnTo>
                <a:lnTo>
                  <a:pt x="7762772" y="1956063"/>
                </a:lnTo>
                <a:lnTo>
                  <a:pt x="7783952" y="1966653"/>
                </a:lnTo>
                <a:lnTo>
                  <a:pt x="7783952" y="1956063"/>
                </a:lnTo>
                <a:lnTo>
                  <a:pt x="7783952" y="1945472"/>
                </a:lnTo>
                <a:cubicBezTo>
                  <a:pt x="7791012" y="1945472"/>
                  <a:pt x="7796308" y="1947236"/>
                  <a:pt x="7799838" y="1950767"/>
                </a:cubicBezTo>
                <a:cubicBezTo>
                  <a:pt x="7803368" y="1954297"/>
                  <a:pt x="7801604" y="1956063"/>
                  <a:pt x="7794542" y="1956063"/>
                </a:cubicBezTo>
                <a:lnTo>
                  <a:pt x="7794542" y="1977242"/>
                </a:lnTo>
                <a:cubicBezTo>
                  <a:pt x="7780423" y="1977242"/>
                  <a:pt x="7775128" y="1980773"/>
                  <a:pt x="7778656" y="1987834"/>
                </a:cubicBezTo>
                <a:cubicBezTo>
                  <a:pt x="7782186" y="1994894"/>
                  <a:pt x="7776892" y="1998424"/>
                  <a:pt x="7762772" y="1998424"/>
                </a:cubicBezTo>
                <a:cubicBezTo>
                  <a:pt x="7748652" y="1998424"/>
                  <a:pt x="7741590" y="1994894"/>
                  <a:pt x="7741590" y="1987834"/>
                </a:cubicBezTo>
                <a:cubicBezTo>
                  <a:pt x="7734530" y="1987834"/>
                  <a:pt x="7729234" y="1987834"/>
                  <a:pt x="7725704" y="1987834"/>
                </a:cubicBezTo>
                <a:cubicBezTo>
                  <a:pt x="7722175" y="1987834"/>
                  <a:pt x="7716880" y="1987834"/>
                  <a:pt x="7709820" y="1987834"/>
                </a:cubicBezTo>
                <a:cubicBezTo>
                  <a:pt x="7716880" y="1994894"/>
                  <a:pt x="7713348" y="1998424"/>
                  <a:pt x="7699230" y="1998424"/>
                </a:cubicBezTo>
                <a:cubicBezTo>
                  <a:pt x="7692168" y="1991363"/>
                  <a:pt x="7681578" y="1987834"/>
                  <a:pt x="7667457" y="1987834"/>
                </a:cubicBezTo>
                <a:cubicBezTo>
                  <a:pt x="7653338" y="1980773"/>
                  <a:pt x="7642746" y="1977242"/>
                  <a:pt x="7635686" y="1977242"/>
                </a:cubicBezTo>
                <a:lnTo>
                  <a:pt x="7646278" y="1987834"/>
                </a:lnTo>
                <a:lnTo>
                  <a:pt x="7656867" y="1998424"/>
                </a:lnTo>
                <a:cubicBezTo>
                  <a:pt x="7663928" y="1998424"/>
                  <a:pt x="7670986" y="2001954"/>
                  <a:pt x="7678048" y="2009015"/>
                </a:cubicBezTo>
                <a:cubicBezTo>
                  <a:pt x="7685108" y="2016074"/>
                  <a:pt x="7692168" y="2019605"/>
                  <a:pt x="7699230" y="2019605"/>
                </a:cubicBezTo>
                <a:lnTo>
                  <a:pt x="7709820" y="2030194"/>
                </a:lnTo>
                <a:lnTo>
                  <a:pt x="7709820" y="2040786"/>
                </a:lnTo>
                <a:lnTo>
                  <a:pt x="7731000" y="2051376"/>
                </a:lnTo>
                <a:lnTo>
                  <a:pt x="7783952" y="2061967"/>
                </a:lnTo>
                <a:cubicBezTo>
                  <a:pt x="7783952" y="2061967"/>
                  <a:pt x="7785717" y="2063732"/>
                  <a:pt x="7789248" y="2067261"/>
                </a:cubicBezTo>
                <a:cubicBezTo>
                  <a:pt x="7792778" y="2070792"/>
                  <a:pt x="7798072" y="2076088"/>
                  <a:pt x="7805134" y="2083146"/>
                </a:cubicBezTo>
                <a:lnTo>
                  <a:pt x="7815724" y="2093738"/>
                </a:lnTo>
                <a:cubicBezTo>
                  <a:pt x="7822784" y="2093738"/>
                  <a:pt x="7828079" y="2095502"/>
                  <a:pt x="7831609" y="2099033"/>
                </a:cubicBezTo>
                <a:cubicBezTo>
                  <a:pt x="7835138" y="2102563"/>
                  <a:pt x="7838671" y="2102563"/>
                  <a:pt x="7842200" y="2099033"/>
                </a:cubicBezTo>
                <a:cubicBezTo>
                  <a:pt x="7845729" y="2095502"/>
                  <a:pt x="7849260" y="2097267"/>
                  <a:pt x="7852790" y="2104328"/>
                </a:cubicBezTo>
                <a:cubicBezTo>
                  <a:pt x="7856319" y="2111388"/>
                  <a:pt x="7859850" y="2113154"/>
                  <a:pt x="7863380" y="2109623"/>
                </a:cubicBezTo>
                <a:cubicBezTo>
                  <a:pt x="7866909" y="2106092"/>
                  <a:pt x="7872205" y="2107858"/>
                  <a:pt x="7879267" y="2114919"/>
                </a:cubicBezTo>
                <a:cubicBezTo>
                  <a:pt x="7893386" y="2129040"/>
                  <a:pt x="7905742" y="2137863"/>
                  <a:pt x="7916332" y="2141394"/>
                </a:cubicBezTo>
                <a:cubicBezTo>
                  <a:pt x="7926923" y="2144925"/>
                  <a:pt x="7949869" y="2157280"/>
                  <a:pt x="7985171" y="2178461"/>
                </a:cubicBezTo>
                <a:cubicBezTo>
                  <a:pt x="8013412" y="2185521"/>
                  <a:pt x="8039887" y="2197877"/>
                  <a:pt x="8064598" y="2215527"/>
                </a:cubicBezTo>
                <a:cubicBezTo>
                  <a:pt x="8089309" y="2233177"/>
                  <a:pt x="8101664" y="2249063"/>
                  <a:pt x="8101664" y="2263184"/>
                </a:cubicBezTo>
                <a:cubicBezTo>
                  <a:pt x="8101664" y="2270244"/>
                  <a:pt x="8103431" y="2275540"/>
                  <a:pt x="8106960" y="2279069"/>
                </a:cubicBezTo>
                <a:cubicBezTo>
                  <a:pt x="8110490" y="2282600"/>
                  <a:pt x="8110490" y="2284365"/>
                  <a:pt x="8106960" y="2284365"/>
                </a:cubicBezTo>
                <a:cubicBezTo>
                  <a:pt x="8103431" y="2284365"/>
                  <a:pt x="8101664" y="2280834"/>
                  <a:pt x="8101664" y="2273775"/>
                </a:cubicBezTo>
                <a:cubicBezTo>
                  <a:pt x="8101664" y="2266715"/>
                  <a:pt x="8091075" y="2263184"/>
                  <a:pt x="8069894" y="2263184"/>
                </a:cubicBezTo>
                <a:cubicBezTo>
                  <a:pt x="8062833" y="2263184"/>
                  <a:pt x="8059302" y="2263184"/>
                  <a:pt x="8059302" y="2263184"/>
                </a:cubicBezTo>
                <a:cubicBezTo>
                  <a:pt x="8052242" y="2263184"/>
                  <a:pt x="8045183" y="2259654"/>
                  <a:pt x="8038123" y="2252594"/>
                </a:cubicBezTo>
                <a:lnTo>
                  <a:pt x="8006350" y="2242004"/>
                </a:lnTo>
                <a:cubicBezTo>
                  <a:pt x="8006350" y="2242004"/>
                  <a:pt x="8002821" y="2242004"/>
                  <a:pt x="7995760" y="2242004"/>
                </a:cubicBezTo>
                <a:lnTo>
                  <a:pt x="7953398" y="2220823"/>
                </a:lnTo>
                <a:cubicBezTo>
                  <a:pt x="7946338" y="2227882"/>
                  <a:pt x="7941042" y="2231413"/>
                  <a:pt x="7937513" y="2231413"/>
                </a:cubicBezTo>
                <a:cubicBezTo>
                  <a:pt x="7933983" y="2231413"/>
                  <a:pt x="7928688" y="2227882"/>
                  <a:pt x="7921627" y="2220823"/>
                </a:cubicBezTo>
                <a:lnTo>
                  <a:pt x="7911038" y="2220823"/>
                </a:lnTo>
                <a:cubicBezTo>
                  <a:pt x="7918098" y="2227882"/>
                  <a:pt x="7960460" y="2249063"/>
                  <a:pt x="8038123" y="2284365"/>
                </a:cubicBezTo>
                <a:lnTo>
                  <a:pt x="8080483" y="2316136"/>
                </a:lnTo>
                <a:lnTo>
                  <a:pt x="8101664" y="2337317"/>
                </a:lnTo>
                <a:lnTo>
                  <a:pt x="8112254" y="2358498"/>
                </a:lnTo>
                <a:cubicBezTo>
                  <a:pt x="8105194" y="2358498"/>
                  <a:pt x="8098135" y="2354967"/>
                  <a:pt x="8091075" y="2347908"/>
                </a:cubicBezTo>
                <a:lnTo>
                  <a:pt x="8080483" y="2347908"/>
                </a:lnTo>
                <a:cubicBezTo>
                  <a:pt x="8080483" y="2347908"/>
                  <a:pt x="8076954" y="2347908"/>
                  <a:pt x="8069894" y="2347908"/>
                </a:cubicBezTo>
                <a:cubicBezTo>
                  <a:pt x="8062833" y="2340848"/>
                  <a:pt x="8059302" y="2337317"/>
                  <a:pt x="8059302" y="2337317"/>
                </a:cubicBezTo>
                <a:lnTo>
                  <a:pt x="8006350" y="2305546"/>
                </a:lnTo>
                <a:cubicBezTo>
                  <a:pt x="8006350" y="2305546"/>
                  <a:pt x="8008116" y="2307311"/>
                  <a:pt x="8011646" y="2310841"/>
                </a:cubicBezTo>
                <a:cubicBezTo>
                  <a:pt x="8015175" y="2314371"/>
                  <a:pt x="8016942" y="2316136"/>
                  <a:pt x="8016942" y="2316136"/>
                </a:cubicBezTo>
                <a:lnTo>
                  <a:pt x="7995760" y="2316136"/>
                </a:lnTo>
                <a:cubicBezTo>
                  <a:pt x="7995760" y="2316136"/>
                  <a:pt x="7995760" y="2314371"/>
                  <a:pt x="7995760" y="2310841"/>
                </a:cubicBezTo>
                <a:cubicBezTo>
                  <a:pt x="7995760" y="2307311"/>
                  <a:pt x="7992231" y="2303781"/>
                  <a:pt x="7985171" y="2300250"/>
                </a:cubicBezTo>
                <a:cubicBezTo>
                  <a:pt x="7978109" y="2296721"/>
                  <a:pt x="7972815" y="2293190"/>
                  <a:pt x="7969284" y="2289660"/>
                </a:cubicBezTo>
                <a:cubicBezTo>
                  <a:pt x="7965754" y="2286129"/>
                  <a:pt x="7963990" y="2280834"/>
                  <a:pt x="7963990" y="2273775"/>
                </a:cubicBezTo>
                <a:cubicBezTo>
                  <a:pt x="7963990" y="2266715"/>
                  <a:pt x="7946338" y="2259654"/>
                  <a:pt x="7911038" y="2252594"/>
                </a:cubicBezTo>
                <a:cubicBezTo>
                  <a:pt x="7889856" y="2245533"/>
                  <a:pt x="7875736" y="2238473"/>
                  <a:pt x="7868675" y="2231413"/>
                </a:cubicBezTo>
                <a:cubicBezTo>
                  <a:pt x="7868675" y="2231413"/>
                  <a:pt x="7866909" y="2229648"/>
                  <a:pt x="7863380" y="2226117"/>
                </a:cubicBezTo>
                <a:cubicBezTo>
                  <a:pt x="7859850" y="2222588"/>
                  <a:pt x="7854556" y="2220823"/>
                  <a:pt x="7847494" y="2220823"/>
                </a:cubicBezTo>
                <a:cubicBezTo>
                  <a:pt x="7833375" y="2220823"/>
                  <a:pt x="7826313" y="2219058"/>
                  <a:pt x="7826313" y="2215527"/>
                </a:cubicBezTo>
                <a:cubicBezTo>
                  <a:pt x="7826313" y="2211996"/>
                  <a:pt x="7824548" y="2210232"/>
                  <a:pt x="7821019" y="2210232"/>
                </a:cubicBezTo>
                <a:cubicBezTo>
                  <a:pt x="7817490" y="2210232"/>
                  <a:pt x="7815724" y="2213763"/>
                  <a:pt x="7815724" y="2220823"/>
                </a:cubicBezTo>
                <a:lnTo>
                  <a:pt x="7783952" y="2199642"/>
                </a:lnTo>
                <a:lnTo>
                  <a:pt x="7762772" y="2189051"/>
                </a:lnTo>
                <a:cubicBezTo>
                  <a:pt x="7748652" y="2181992"/>
                  <a:pt x="7739826" y="2176696"/>
                  <a:pt x="7736296" y="2173165"/>
                </a:cubicBezTo>
                <a:cubicBezTo>
                  <a:pt x="7732765" y="2169636"/>
                  <a:pt x="7734530" y="2167871"/>
                  <a:pt x="7741590" y="2167871"/>
                </a:cubicBezTo>
                <a:cubicBezTo>
                  <a:pt x="7741590" y="2160811"/>
                  <a:pt x="7741590" y="2157280"/>
                  <a:pt x="7741590" y="2157280"/>
                </a:cubicBezTo>
                <a:cubicBezTo>
                  <a:pt x="7741590" y="2157280"/>
                  <a:pt x="7738060" y="2157280"/>
                  <a:pt x="7731000" y="2157280"/>
                </a:cubicBezTo>
                <a:lnTo>
                  <a:pt x="7752182" y="2146690"/>
                </a:lnTo>
                <a:cubicBezTo>
                  <a:pt x="7766300" y="2146690"/>
                  <a:pt x="7769832" y="2143159"/>
                  <a:pt x="7762772" y="2136099"/>
                </a:cubicBezTo>
                <a:lnTo>
                  <a:pt x="7773361" y="2125509"/>
                </a:lnTo>
                <a:lnTo>
                  <a:pt x="7773361" y="2114919"/>
                </a:lnTo>
                <a:lnTo>
                  <a:pt x="7752182" y="2114919"/>
                </a:lnTo>
                <a:cubicBezTo>
                  <a:pt x="7752182" y="2114919"/>
                  <a:pt x="7748652" y="2118448"/>
                  <a:pt x="7741590" y="2125509"/>
                </a:cubicBezTo>
                <a:lnTo>
                  <a:pt x="7731000" y="2125509"/>
                </a:lnTo>
                <a:cubicBezTo>
                  <a:pt x="7731000" y="2118448"/>
                  <a:pt x="7734530" y="2114919"/>
                  <a:pt x="7741590" y="2114919"/>
                </a:cubicBezTo>
                <a:lnTo>
                  <a:pt x="7741590" y="2104328"/>
                </a:lnTo>
                <a:lnTo>
                  <a:pt x="7752182" y="2093738"/>
                </a:lnTo>
                <a:cubicBezTo>
                  <a:pt x="7731000" y="2079617"/>
                  <a:pt x="7713348" y="2072557"/>
                  <a:pt x="7699230" y="2072557"/>
                </a:cubicBezTo>
                <a:lnTo>
                  <a:pt x="7678048" y="2061967"/>
                </a:lnTo>
                <a:cubicBezTo>
                  <a:pt x="7670986" y="2054906"/>
                  <a:pt x="7663928" y="2049611"/>
                  <a:pt x="7656867" y="2046080"/>
                </a:cubicBezTo>
                <a:cubicBezTo>
                  <a:pt x="7649807" y="2042550"/>
                  <a:pt x="7640982" y="2037255"/>
                  <a:pt x="7630390" y="2030194"/>
                </a:cubicBezTo>
                <a:cubicBezTo>
                  <a:pt x="7619800" y="2023136"/>
                  <a:pt x="7605682" y="2016074"/>
                  <a:pt x="7588030" y="2009015"/>
                </a:cubicBezTo>
                <a:cubicBezTo>
                  <a:pt x="7570378" y="2001954"/>
                  <a:pt x="7561553" y="1994894"/>
                  <a:pt x="7561553" y="1987834"/>
                </a:cubicBezTo>
                <a:lnTo>
                  <a:pt x="7550963" y="1977242"/>
                </a:lnTo>
                <a:cubicBezTo>
                  <a:pt x="7550963" y="1984303"/>
                  <a:pt x="7547434" y="1987834"/>
                  <a:pt x="7540374" y="1987834"/>
                </a:cubicBezTo>
                <a:lnTo>
                  <a:pt x="7529782" y="1987834"/>
                </a:lnTo>
                <a:cubicBezTo>
                  <a:pt x="7536842" y="1987834"/>
                  <a:pt x="7538607" y="1989598"/>
                  <a:pt x="7535078" y="1993128"/>
                </a:cubicBezTo>
                <a:cubicBezTo>
                  <a:pt x="7531548" y="1996659"/>
                  <a:pt x="7529782" y="1998424"/>
                  <a:pt x="7529782" y="1998424"/>
                </a:cubicBezTo>
                <a:cubicBezTo>
                  <a:pt x="7529782" y="2005484"/>
                  <a:pt x="7526252" y="2005484"/>
                  <a:pt x="7519192" y="1998424"/>
                </a:cubicBezTo>
                <a:cubicBezTo>
                  <a:pt x="7512130" y="1991363"/>
                  <a:pt x="7508601" y="1987834"/>
                  <a:pt x="7508601" y="1987834"/>
                </a:cubicBezTo>
                <a:lnTo>
                  <a:pt x="7508601" y="1998424"/>
                </a:lnTo>
                <a:cubicBezTo>
                  <a:pt x="7508601" y="1998424"/>
                  <a:pt x="7508601" y="2001954"/>
                  <a:pt x="7508601" y="2009015"/>
                </a:cubicBezTo>
                <a:lnTo>
                  <a:pt x="7498011" y="1998424"/>
                </a:lnTo>
                <a:cubicBezTo>
                  <a:pt x="7490951" y="1991363"/>
                  <a:pt x="7487420" y="1987834"/>
                  <a:pt x="7487420" y="1987834"/>
                </a:cubicBezTo>
                <a:cubicBezTo>
                  <a:pt x="7487420" y="1987834"/>
                  <a:pt x="7489186" y="1986069"/>
                  <a:pt x="7492716" y="1982538"/>
                </a:cubicBezTo>
                <a:cubicBezTo>
                  <a:pt x="7496245" y="1979007"/>
                  <a:pt x="7496245" y="1977242"/>
                  <a:pt x="7492716" y="1977242"/>
                </a:cubicBezTo>
                <a:cubicBezTo>
                  <a:pt x="7489186" y="1977242"/>
                  <a:pt x="7487420" y="1977242"/>
                  <a:pt x="7487420" y="1977242"/>
                </a:cubicBezTo>
                <a:cubicBezTo>
                  <a:pt x="7480360" y="1970184"/>
                  <a:pt x="7480360" y="1966653"/>
                  <a:pt x="7487420" y="1966653"/>
                </a:cubicBezTo>
                <a:lnTo>
                  <a:pt x="7476830" y="1966653"/>
                </a:lnTo>
                <a:lnTo>
                  <a:pt x="7466240" y="1945472"/>
                </a:lnTo>
                <a:cubicBezTo>
                  <a:pt x="7473300" y="1945472"/>
                  <a:pt x="7480360" y="1949002"/>
                  <a:pt x="7487420" y="1956063"/>
                </a:cubicBezTo>
                <a:cubicBezTo>
                  <a:pt x="7494482" y="1963122"/>
                  <a:pt x="7501540" y="1964888"/>
                  <a:pt x="7508601" y="1961357"/>
                </a:cubicBezTo>
                <a:cubicBezTo>
                  <a:pt x="7515663" y="1957828"/>
                  <a:pt x="7515663" y="1952532"/>
                  <a:pt x="7508601" y="1945472"/>
                </a:cubicBezTo>
                <a:lnTo>
                  <a:pt x="7487420" y="1924290"/>
                </a:lnTo>
                <a:cubicBezTo>
                  <a:pt x="7487420" y="1924290"/>
                  <a:pt x="7483890" y="1924290"/>
                  <a:pt x="7476830" y="1924290"/>
                </a:cubicBezTo>
                <a:lnTo>
                  <a:pt x="7466240" y="1924290"/>
                </a:lnTo>
                <a:cubicBezTo>
                  <a:pt x="7459178" y="1924290"/>
                  <a:pt x="7452120" y="1924290"/>
                  <a:pt x="7445059" y="1924290"/>
                </a:cubicBezTo>
                <a:cubicBezTo>
                  <a:pt x="7445059" y="1924290"/>
                  <a:pt x="7441530" y="1926055"/>
                  <a:pt x="7434468" y="1929586"/>
                </a:cubicBezTo>
                <a:cubicBezTo>
                  <a:pt x="7427408" y="1933117"/>
                  <a:pt x="7423878" y="1938411"/>
                  <a:pt x="7423878" y="1945472"/>
                </a:cubicBezTo>
                <a:lnTo>
                  <a:pt x="7413288" y="1956063"/>
                </a:lnTo>
                <a:cubicBezTo>
                  <a:pt x="7420348" y="1956063"/>
                  <a:pt x="7423878" y="1959592"/>
                  <a:pt x="7423878" y="1966653"/>
                </a:cubicBezTo>
                <a:cubicBezTo>
                  <a:pt x="7423878" y="1973713"/>
                  <a:pt x="7415053" y="1977242"/>
                  <a:pt x="7397403" y="1977242"/>
                </a:cubicBezTo>
                <a:cubicBezTo>
                  <a:pt x="7379751" y="1977242"/>
                  <a:pt x="7360336" y="1975478"/>
                  <a:pt x="7339155" y="1971948"/>
                </a:cubicBezTo>
                <a:cubicBezTo>
                  <a:pt x="7317974" y="1968417"/>
                  <a:pt x="7303854" y="1964888"/>
                  <a:pt x="7296793" y="1961357"/>
                </a:cubicBezTo>
                <a:cubicBezTo>
                  <a:pt x="7289732" y="1957828"/>
                  <a:pt x="7284437" y="1956063"/>
                  <a:pt x="7280908" y="1956063"/>
                </a:cubicBezTo>
                <a:cubicBezTo>
                  <a:pt x="7277378" y="1956063"/>
                  <a:pt x="7272082" y="1956063"/>
                  <a:pt x="7265022" y="1956063"/>
                </a:cubicBezTo>
                <a:lnTo>
                  <a:pt x="7265022" y="1966653"/>
                </a:lnTo>
                <a:cubicBezTo>
                  <a:pt x="7279142" y="1966653"/>
                  <a:pt x="7289732" y="1973713"/>
                  <a:pt x="7296793" y="1987834"/>
                </a:cubicBezTo>
                <a:lnTo>
                  <a:pt x="7317974" y="1998424"/>
                </a:lnTo>
                <a:lnTo>
                  <a:pt x="7286203" y="1998424"/>
                </a:lnTo>
                <a:cubicBezTo>
                  <a:pt x="7265022" y="1998424"/>
                  <a:pt x="7254432" y="1994894"/>
                  <a:pt x="7254432" y="1987834"/>
                </a:cubicBezTo>
                <a:cubicBezTo>
                  <a:pt x="7247370" y="1987834"/>
                  <a:pt x="7243841" y="1987834"/>
                  <a:pt x="7243841" y="1987834"/>
                </a:cubicBezTo>
                <a:cubicBezTo>
                  <a:pt x="7243841" y="1987834"/>
                  <a:pt x="7243841" y="1991363"/>
                  <a:pt x="7243841" y="1998424"/>
                </a:cubicBezTo>
                <a:lnTo>
                  <a:pt x="7201480" y="2009015"/>
                </a:lnTo>
                <a:lnTo>
                  <a:pt x="7201480" y="1987834"/>
                </a:lnTo>
                <a:cubicBezTo>
                  <a:pt x="7194418" y="1987834"/>
                  <a:pt x="7187360" y="1986069"/>
                  <a:pt x="7180299" y="1982538"/>
                </a:cubicBezTo>
                <a:cubicBezTo>
                  <a:pt x="7173238" y="1979007"/>
                  <a:pt x="7169708" y="1977242"/>
                  <a:pt x="7169708" y="1977242"/>
                </a:cubicBezTo>
                <a:cubicBezTo>
                  <a:pt x="7169708" y="1977242"/>
                  <a:pt x="7169708" y="1980773"/>
                  <a:pt x="7169708" y="1987834"/>
                </a:cubicBezTo>
                <a:lnTo>
                  <a:pt x="7159118" y="1998424"/>
                </a:lnTo>
                <a:cubicBezTo>
                  <a:pt x="7159118" y="1998424"/>
                  <a:pt x="7157352" y="2000188"/>
                  <a:pt x="7153822" y="2003719"/>
                </a:cubicBezTo>
                <a:cubicBezTo>
                  <a:pt x="7150293" y="2007250"/>
                  <a:pt x="7148526" y="2012544"/>
                  <a:pt x="7148526" y="2019605"/>
                </a:cubicBezTo>
                <a:cubicBezTo>
                  <a:pt x="7148526" y="2033725"/>
                  <a:pt x="7155588" y="2033725"/>
                  <a:pt x="7169708" y="2019605"/>
                </a:cubicBezTo>
                <a:cubicBezTo>
                  <a:pt x="7169708" y="2012544"/>
                  <a:pt x="7173238" y="2012544"/>
                  <a:pt x="7180299" y="2019605"/>
                </a:cubicBezTo>
                <a:cubicBezTo>
                  <a:pt x="7187360" y="2026665"/>
                  <a:pt x="7190889" y="2026665"/>
                  <a:pt x="7190889" y="2019605"/>
                </a:cubicBezTo>
                <a:cubicBezTo>
                  <a:pt x="7197949" y="2019605"/>
                  <a:pt x="7201480" y="2021369"/>
                  <a:pt x="7201480" y="2024900"/>
                </a:cubicBezTo>
                <a:cubicBezTo>
                  <a:pt x="7201480" y="2028430"/>
                  <a:pt x="7205010" y="2030194"/>
                  <a:pt x="7212070" y="2030194"/>
                </a:cubicBezTo>
                <a:cubicBezTo>
                  <a:pt x="7212070" y="2044315"/>
                  <a:pt x="7226190" y="2044315"/>
                  <a:pt x="7254432" y="2030194"/>
                </a:cubicBezTo>
                <a:lnTo>
                  <a:pt x="7265022" y="2030194"/>
                </a:lnTo>
                <a:lnTo>
                  <a:pt x="7265022" y="2040786"/>
                </a:lnTo>
                <a:lnTo>
                  <a:pt x="7286203" y="2030194"/>
                </a:lnTo>
                <a:lnTo>
                  <a:pt x="7292822" y="2030194"/>
                </a:lnTo>
                <a:cubicBezTo>
                  <a:pt x="7295470" y="2030194"/>
                  <a:pt x="7296793" y="2030194"/>
                  <a:pt x="7296793" y="2030194"/>
                </a:cubicBezTo>
                <a:lnTo>
                  <a:pt x="7265022" y="2051376"/>
                </a:lnTo>
                <a:cubicBezTo>
                  <a:pt x="7250902" y="2051376"/>
                  <a:pt x="7243841" y="2054906"/>
                  <a:pt x="7243841" y="2061967"/>
                </a:cubicBezTo>
                <a:lnTo>
                  <a:pt x="7243841" y="2072557"/>
                </a:lnTo>
                <a:lnTo>
                  <a:pt x="7275612" y="2093738"/>
                </a:lnTo>
                <a:cubicBezTo>
                  <a:pt x="7289732" y="2093738"/>
                  <a:pt x="7300322" y="2097267"/>
                  <a:pt x="7307384" y="2104328"/>
                </a:cubicBezTo>
                <a:cubicBezTo>
                  <a:pt x="7314444" y="2104328"/>
                  <a:pt x="7317974" y="2104328"/>
                  <a:pt x="7317974" y="2104328"/>
                </a:cubicBezTo>
                <a:cubicBezTo>
                  <a:pt x="7317974" y="2104328"/>
                  <a:pt x="7321504" y="2104328"/>
                  <a:pt x="7328564" y="2104328"/>
                </a:cubicBezTo>
                <a:cubicBezTo>
                  <a:pt x="7328564" y="2104328"/>
                  <a:pt x="7330330" y="2107858"/>
                  <a:pt x="7333860" y="2114919"/>
                </a:cubicBezTo>
                <a:cubicBezTo>
                  <a:pt x="7337389" y="2121978"/>
                  <a:pt x="7335626" y="2125509"/>
                  <a:pt x="7328564" y="2125509"/>
                </a:cubicBezTo>
                <a:lnTo>
                  <a:pt x="7307384" y="2125509"/>
                </a:lnTo>
                <a:cubicBezTo>
                  <a:pt x="7300322" y="2132569"/>
                  <a:pt x="7293264" y="2136099"/>
                  <a:pt x="7286203" y="2136099"/>
                </a:cubicBezTo>
                <a:lnTo>
                  <a:pt x="7286203" y="2125509"/>
                </a:lnTo>
                <a:lnTo>
                  <a:pt x="7275612" y="2114919"/>
                </a:lnTo>
                <a:cubicBezTo>
                  <a:pt x="7268552" y="2114919"/>
                  <a:pt x="7266788" y="2118448"/>
                  <a:pt x="7270318" y="2125509"/>
                </a:cubicBezTo>
                <a:cubicBezTo>
                  <a:pt x="7273847" y="2132569"/>
                  <a:pt x="7272082" y="2136099"/>
                  <a:pt x="7265022" y="2136099"/>
                </a:cubicBezTo>
                <a:cubicBezTo>
                  <a:pt x="7265022" y="2129040"/>
                  <a:pt x="7259726" y="2123744"/>
                  <a:pt x="7249136" y="2120213"/>
                </a:cubicBezTo>
                <a:cubicBezTo>
                  <a:pt x="7238546" y="2116684"/>
                  <a:pt x="7231485" y="2113154"/>
                  <a:pt x="7227956" y="2109623"/>
                </a:cubicBezTo>
                <a:cubicBezTo>
                  <a:pt x="7224426" y="2106092"/>
                  <a:pt x="7222660" y="2104328"/>
                  <a:pt x="7222660" y="2104328"/>
                </a:cubicBezTo>
                <a:lnTo>
                  <a:pt x="7201480" y="2104328"/>
                </a:lnTo>
                <a:lnTo>
                  <a:pt x="7148526" y="2093738"/>
                </a:lnTo>
                <a:lnTo>
                  <a:pt x="7132641" y="2093738"/>
                </a:lnTo>
                <a:cubicBezTo>
                  <a:pt x="7136170" y="2093738"/>
                  <a:pt x="7137937" y="2091973"/>
                  <a:pt x="7137937" y="2088442"/>
                </a:cubicBezTo>
                <a:cubicBezTo>
                  <a:pt x="7137937" y="2084911"/>
                  <a:pt x="7136170" y="2081382"/>
                  <a:pt x="7132641" y="2077852"/>
                </a:cubicBezTo>
                <a:cubicBezTo>
                  <a:pt x="7129112" y="2074321"/>
                  <a:pt x="7125581" y="2074321"/>
                  <a:pt x="7122052" y="2077852"/>
                </a:cubicBezTo>
                <a:cubicBezTo>
                  <a:pt x="7118522" y="2081382"/>
                  <a:pt x="7118522" y="2084911"/>
                  <a:pt x="7122052" y="2088442"/>
                </a:cubicBezTo>
                <a:cubicBezTo>
                  <a:pt x="7125581" y="2091973"/>
                  <a:pt x="7129112" y="2093738"/>
                  <a:pt x="7132641" y="2093738"/>
                </a:cubicBezTo>
                <a:lnTo>
                  <a:pt x="7111462" y="2093738"/>
                </a:lnTo>
                <a:cubicBezTo>
                  <a:pt x="7100870" y="2093738"/>
                  <a:pt x="7095574" y="2095502"/>
                  <a:pt x="7095574" y="2099033"/>
                </a:cubicBezTo>
                <a:cubicBezTo>
                  <a:pt x="7095574" y="2102563"/>
                  <a:pt x="7093810" y="2104328"/>
                  <a:pt x="7090280" y="2104328"/>
                </a:cubicBezTo>
                <a:cubicBezTo>
                  <a:pt x="7086751" y="2104328"/>
                  <a:pt x="7081456" y="2104328"/>
                  <a:pt x="7074395" y="2104328"/>
                </a:cubicBezTo>
                <a:lnTo>
                  <a:pt x="7063804" y="2104328"/>
                </a:lnTo>
                <a:lnTo>
                  <a:pt x="7063804" y="2114919"/>
                </a:lnTo>
                <a:cubicBezTo>
                  <a:pt x="7056744" y="2114919"/>
                  <a:pt x="7053214" y="2111388"/>
                  <a:pt x="7053214" y="2104328"/>
                </a:cubicBezTo>
                <a:cubicBezTo>
                  <a:pt x="7053214" y="2090207"/>
                  <a:pt x="7056744" y="2086677"/>
                  <a:pt x="7063804" y="2093738"/>
                </a:cubicBezTo>
                <a:cubicBezTo>
                  <a:pt x="7070866" y="2093738"/>
                  <a:pt x="7076160" y="2091973"/>
                  <a:pt x="7079689" y="2088442"/>
                </a:cubicBezTo>
                <a:cubicBezTo>
                  <a:pt x="7083218" y="2084911"/>
                  <a:pt x="7081456" y="2083146"/>
                  <a:pt x="7074395" y="2083146"/>
                </a:cubicBezTo>
                <a:cubicBezTo>
                  <a:pt x="7067333" y="2083146"/>
                  <a:pt x="7063804" y="2083146"/>
                  <a:pt x="7063804" y="2083146"/>
                </a:cubicBezTo>
                <a:cubicBezTo>
                  <a:pt x="7063804" y="2076088"/>
                  <a:pt x="7062039" y="2072557"/>
                  <a:pt x="7058510" y="2072557"/>
                </a:cubicBezTo>
                <a:cubicBezTo>
                  <a:pt x="7054978" y="2072557"/>
                  <a:pt x="7051448" y="2072557"/>
                  <a:pt x="7047918" y="2072557"/>
                </a:cubicBezTo>
                <a:cubicBezTo>
                  <a:pt x="7044389" y="2072557"/>
                  <a:pt x="7040858" y="2074321"/>
                  <a:pt x="7037328" y="2077852"/>
                </a:cubicBezTo>
                <a:cubicBezTo>
                  <a:pt x="7033799" y="2081382"/>
                  <a:pt x="7028504" y="2083146"/>
                  <a:pt x="7021443" y="2083146"/>
                </a:cubicBezTo>
                <a:cubicBezTo>
                  <a:pt x="7014381" y="2083146"/>
                  <a:pt x="7010852" y="2083146"/>
                  <a:pt x="7010852" y="2083146"/>
                </a:cubicBezTo>
                <a:cubicBezTo>
                  <a:pt x="7010852" y="2090207"/>
                  <a:pt x="7000262" y="2093738"/>
                  <a:pt x="6979081" y="2093738"/>
                </a:cubicBezTo>
                <a:lnTo>
                  <a:pt x="6968491" y="2093738"/>
                </a:lnTo>
                <a:cubicBezTo>
                  <a:pt x="6968491" y="2086677"/>
                  <a:pt x="6966725" y="2083146"/>
                  <a:pt x="6963196" y="2083146"/>
                </a:cubicBezTo>
                <a:cubicBezTo>
                  <a:pt x="6959666" y="2083146"/>
                  <a:pt x="6957900" y="2083146"/>
                  <a:pt x="6957900" y="2083146"/>
                </a:cubicBezTo>
                <a:cubicBezTo>
                  <a:pt x="6943780" y="2083146"/>
                  <a:pt x="6936718" y="2083146"/>
                  <a:pt x="6936718" y="2083146"/>
                </a:cubicBezTo>
                <a:cubicBezTo>
                  <a:pt x="6936718" y="2076088"/>
                  <a:pt x="6934954" y="2072557"/>
                  <a:pt x="6931424" y="2072557"/>
                </a:cubicBezTo>
                <a:cubicBezTo>
                  <a:pt x="6927895" y="2072557"/>
                  <a:pt x="6926129" y="2072557"/>
                  <a:pt x="6926129" y="2072557"/>
                </a:cubicBezTo>
                <a:lnTo>
                  <a:pt x="6894358" y="2072557"/>
                </a:lnTo>
                <a:cubicBezTo>
                  <a:pt x="6894358" y="2065496"/>
                  <a:pt x="6890828" y="2061967"/>
                  <a:pt x="6883766" y="2061967"/>
                </a:cubicBezTo>
                <a:cubicBezTo>
                  <a:pt x="6876706" y="2061967"/>
                  <a:pt x="6873177" y="2058436"/>
                  <a:pt x="6873177" y="2051376"/>
                </a:cubicBezTo>
                <a:cubicBezTo>
                  <a:pt x="6873177" y="2051376"/>
                  <a:pt x="6871410" y="2051376"/>
                  <a:pt x="6867881" y="2051376"/>
                </a:cubicBezTo>
                <a:cubicBezTo>
                  <a:pt x="6864352" y="2051376"/>
                  <a:pt x="6859056" y="2051376"/>
                  <a:pt x="6851996" y="2051376"/>
                </a:cubicBezTo>
                <a:lnTo>
                  <a:pt x="6820224" y="2051376"/>
                </a:lnTo>
                <a:cubicBezTo>
                  <a:pt x="6813164" y="2044315"/>
                  <a:pt x="6799044" y="2037255"/>
                  <a:pt x="6777862" y="2030194"/>
                </a:cubicBezTo>
                <a:cubicBezTo>
                  <a:pt x="6770802" y="2030194"/>
                  <a:pt x="6761977" y="2030194"/>
                  <a:pt x="6751387" y="2030194"/>
                </a:cubicBezTo>
                <a:cubicBezTo>
                  <a:pt x="6740796" y="2030194"/>
                  <a:pt x="6730206" y="2028430"/>
                  <a:pt x="6719616" y="2024900"/>
                </a:cubicBezTo>
                <a:cubicBezTo>
                  <a:pt x="6709025" y="2021369"/>
                  <a:pt x="6700200" y="2019605"/>
                  <a:pt x="6693140" y="2019605"/>
                </a:cubicBezTo>
                <a:lnTo>
                  <a:pt x="6693140" y="2030194"/>
                </a:lnTo>
                <a:cubicBezTo>
                  <a:pt x="6714320" y="2044315"/>
                  <a:pt x="6728440" y="2047846"/>
                  <a:pt x="6735502" y="2040786"/>
                </a:cubicBezTo>
                <a:lnTo>
                  <a:pt x="6746092" y="2040786"/>
                </a:lnTo>
                <a:cubicBezTo>
                  <a:pt x="6753152" y="2047846"/>
                  <a:pt x="6754916" y="2051376"/>
                  <a:pt x="6751387" y="2051376"/>
                </a:cubicBezTo>
                <a:cubicBezTo>
                  <a:pt x="6747858" y="2051376"/>
                  <a:pt x="6739032" y="2051376"/>
                  <a:pt x="6724910" y="2051376"/>
                </a:cubicBezTo>
                <a:cubicBezTo>
                  <a:pt x="6703730" y="2051376"/>
                  <a:pt x="6686079" y="2051376"/>
                  <a:pt x="6671958" y="2051376"/>
                </a:cubicBezTo>
                <a:lnTo>
                  <a:pt x="6661368" y="2030194"/>
                </a:lnTo>
                <a:lnTo>
                  <a:pt x="6650778" y="2030194"/>
                </a:lnTo>
                <a:cubicBezTo>
                  <a:pt x="6643717" y="2030194"/>
                  <a:pt x="6640188" y="2033725"/>
                  <a:pt x="6640188" y="2040786"/>
                </a:cubicBezTo>
                <a:lnTo>
                  <a:pt x="6640188" y="2035490"/>
                </a:lnTo>
                <a:cubicBezTo>
                  <a:pt x="6640188" y="2031959"/>
                  <a:pt x="6640188" y="2030194"/>
                  <a:pt x="6640188" y="2030194"/>
                </a:cubicBezTo>
                <a:cubicBezTo>
                  <a:pt x="6640188" y="2009015"/>
                  <a:pt x="6633127" y="1998424"/>
                  <a:pt x="6619006" y="1998424"/>
                </a:cubicBezTo>
                <a:lnTo>
                  <a:pt x="6576646" y="1987834"/>
                </a:lnTo>
                <a:cubicBezTo>
                  <a:pt x="6583706" y="1987834"/>
                  <a:pt x="6589002" y="1984303"/>
                  <a:pt x="6592531" y="1977242"/>
                </a:cubicBezTo>
                <a:cubicBezTo>
                  <a:pt x="6596060" y="1970184"/>
                  <a:pt x="6594296" y="1966653"/>
                  <a:pt x="6587236" y="1966653"/>
                </a:cubicBezTo>
                <a:lnTo>
                  <a:pt x="6576646" y="1966653"/>
                </a:lnTo>
                <a:lnTo>
                  <a:pt x="6513102" y="1956063"/>
                </a:lnTo>
                <a:lnTo>
                  <a:pt x="6502512" y="1956063"/>
                </a:lnTo>
                <a:cubicBezTo>
                  <a:pt x="6502512" y="1963122"/>
                  <a:pt x="6498983" y="1966653"/>
                  <a:pt x="6491922" y="1966653"/>
                </a:cubicBezTo>
                <a:cubicBezTo>
                  <a:pt x="6484861" y="1966653"/>
                  <a:pt x="6484861" y="1963122"/>
                  <a:pt x="6491922" y="1956063"/>
                </a:cubicBezTo>
                <a:lnTo>
                  <a:pt x="6481332" y="1945472"/>
                </a:lnTo>
                <a:cubicBezTo>
                  <a:pt x="6474271" y="1945472"/>
                  <a:pt x="6470740" y="1945472"/>
                  <a:pt x="6470740" y="1945472"/>
                </a:cubicBezTo>
                <a:cubicBezTo>
                  <a:pt x="6470740" y="1945472"/>
                  <a:pt x="6470740" y="1943707"/>
                  <a:pt x="6470740" y="1940176"/>
                </a:cubicBezTo>
                <a:cubicBezTo>
                  <a:pt x="6470740" y="1936646"/>
                  <a:pt x="6467211" y="1938411"/>
                  <a:pt x="6460150" y="1945472"/>
                </a:cubicBezTo>
                <a:cubicBezTo>
                  <a:pt x="6460150" y="1945472"/>
                  <a:pt x="6463680" y="1947236"/>
                  <a:pt x="6470740" y="1950767"/>
                </a:cubicBezTo>
                <a:cubicBezTo>
                  <a:pt x="6477802" y="1954297"/>
                  <a:pt x="6477802" y="1959592"/>
                  <a:pt x="6470740" y="1966653"/>
                </a:cubicBezTo>
                <a:cubicBezTo>
                  <a:pt x="6470740" y="1959592"/>
                  <a:pt x="6463680" y="1956063"/>
                  <a:pt x="6449560" y="1956063"/>
                </a:cubicBezTo>
                <a:lnTo>
                  <a:pt x="6438970" y="1945472"/>
                </a:lnTo>
                <a:cubicBezTo>
                  <a:pt x="6446031" y="1945472"/>
                  <a:pt x="6446031" y="1941941"/>
                  <a:pt x="6438970" y="1934882"/>
                </a:cubicBezTo>
                <a:cubicBezTo>
                  <a:pt x="6424850" y="1927821"/>
                  <a:pt x="6414259" y="1931351"/>
                  <a:pt x="6407198" y="1945472"/>
                </a:cubicBezTo>
                <a:cubicBezTo>
                  <a:pt x="6407198" y="1952532"/>
                  <a:pt x="6401903" y="1952532"/>
                  <a:pt x="6391313" y="1945472"/>
                </a:cubicBezTo>
                <a:cubicBezTo>
                  <a:pt x="6380723" y="1938411"/>
                  <a:pt x="6375428" y="1931351"/>
                  <a:pt x="6375428" y="1924290"/>
                </a:cubicBezTo>
                <a:lnTo>
                  <a:pt x="6333066" y="1934882"/>
                </a:lnTo>
                <a:lnTo>
                  <a:pt x="6343656" y="1945472"/>
                </a:lnTo>
                <a:lnTo>
                  <a:pt x="6354246" y="1934882"/>
                </a:lnTo>
                <a:cubicBezTo>
                  <a:pt x="6361306" y="1934882"/>
                  <a:pt x="6368367" y="1934882"/>
                  <a:pt x="6375428" y="1934882"/>
                </a:cubicBezTo>
                <a:lnTo>
                  <a:pt x="6375428" y="1945472"/>
                </a:lnTo>
                <a:cubicBezTo>
                  <a:pt x="6375428" y="1952532"/>
                  <a:pt x="6378957" y="1956063"/>
                  <a:pt x="6386018" y="1956063"/>
                </a:cubicBezTo>
                <a:cubicBezTo>
                  <a:pt x="6400138" y="1963122"/>
                  <a:pt x="6403669" y="1970184"/>
                  <a:pt x="6396608" y="1977242"/>
                </a:cubicBezTo>
                <a:lnTo>
                  <a:pt x="6364836" y="1977242"/>
                </a:lnTo>
                <a:lnTo>
                  <a:pt x="6311884" y="1966653"/>
                </a:lnTo>
                <a:cubicBezTo>
                  <a:pt x="6311884" y="1959592"/>
                  <a:pt x="6306590" y="1954297"/>
                  <a:pt x="6295998" y="1950767"/>
                </a:cubicBezTo>
                <a:cubicBezTo>
                  <a:pt x="6285409" y="1947236"/>
                  <a:pt x="6276584" y="1949002"/>
                  <a:pt x="6269524" y="1956063"/>
                </a:cubicBezTo>
                <a:lnTo>
                  <a:pt x="6311884" y="1977242"/>
                </a:lnTo>
                <a:cubicBezTo>
                  <a:pt x="6318946" y="1977242"/>
                  <a:pt x="6322476" y="1977242"/>
                  <a:pt x="6322476" y="1977242"/>
                </a:cubicBezTo>
                <a:cubicBezTo>
                  <a:pt x="6322476" y="1977242"/>
                  <a:pt x="6326005" y="1977242"/>
                  <a:pt x="6333066" y="1977242"/>
                </a:cubicBezTo>
                <a:cubicBezTo>
                  <a:pt x="6347186" y="1991363"/>
                  <a:pt x="6357776" y="1998424"/>
                  <a:pt x="6364836" y="1998424"/>
                </a:cubicBezTo>
                <a:lnTo>
                  <a:pt x="6375428" y="1998424"/>
                </a:lnTo>
                <a:lnTo>
                  <a:pt x="6386018" y="2009015"/>
                </a:lnTo>
                <a:cubicBezTo>
                  <a:pt x="6393079" y="2009015"/>
                  <a:pt x="6400138" y="2009015"/>
                  <a:pt x="6407198" y="2009015"/>
                </a:cubicBezTo>
                <a:cubicBezTo>
                  <a:pt x="6414259" y="2009015"/>
                  <a:pt x="6417788" y="2012544"/>
                  <a:pt x="6417788" y="2019605"/>
                </a:cubicBezTo>
                <a:lnTo>
                  <a:pt x="6446030" y="2026665"/>
                </a:lnTo>
                <a:lnTo>
                  <a:pt x="6438970" y="2019605"/>
                </a:lnTo>
                <a:cubicBezTo>
                  <a:pt x="6438970" y="2019605"/>
                  <a:pt x="6444265" y="2019605"/>
                  <a:pt x="6454855" y="2019605"/>
                </a:cubicBezTo>
                <a:cubicBezTo>
                  <a:pt x="6465446" y="2019605"/>
                  <a:pt x="6470740" y="2023136"/>
                  <a:pt x="6470740" y="2030194"/>
                </a:cubicBezTo>
                <a:lnTo>
                  <a:pt x="6460150" y="2030194"/>
                </a:lnTo>
                <a:cubicBezTo>
                  <a:pt x="6474271" y="2030194"/>
                  <a:pt x="6483098" y="2033725"/>
                  <a:pt x="6486627" y="2040786"/>
                </a:cubicBezTo>
                <a:cubicBezTo>
                  <a:pt x="6490156" y="2047846"/>
                  <a:pt x="6491922" y="2051376"/>
                  <a:pt x="6491922" y="2051376"/>
                </a:cubicBezTo>
                <a:lnTo>
                  <a:pt x="6491922" y="2040786"/>
                </a:lnTo>
                <a:lnTo>
                  <a:pt x="6513102" y="2040786"/>
                </a:lnTo>
                <a:lnTo>
                  <a:pt x="6513102" y="2051376"/>
                </a:lnTo>
                <a:lnTo>
                  <a:pt x="6513102" y="2061967"/>
                </a:lnTo>
                <a:cubicBezTo>
                  <a:pt x="6513102" y="2061967"/>
                  <a:pt x="6527223" y="2065496"/>
                  <a:pt x="6555464" y="2072557"/>
                </a:cubicBezTo>
                <a:lnTo>
                  <a:pt x="6608416" y="2083146"/>
                </a:lnTo>
                <a:lnTo>
                  <a:pt x="6597826" y="2072557"/>
                </a:lnTo>
                <a:lnTo>
                  <a:pt x="6597826" y="2061967"/>
                </a:lnTo>
                <a:cubicBezTo>
                  <a:pt x="6597826" y="2069026"/>
                  <a:pt x="6604887" y="2072557"/>
                  <a:pt x="6619006" y="2072557"/>
                </a:cubicBezTo>
                <a:lnTo>
                  <a:pt x="6640188" y="2093738"/>
                </a:lnTo>
                <a:lnTo>
                  <a:pt x="6650778" y="2093738"/>
                </a:lnTo>
                <a:cubicBezTo>
                  <a:pt x="6650778" y="2093738"/>
                  <a:pt x="6656073" y="2095502"/>
                  <a:pt x="6666664" y="2099033"/>
                </a:cubicBezTo>
                <a:cubicBezTo>
                  <a:pt x="6677254" y="2102563"/>
                  <a:pt x="6686079" y="2106092"/>
                  <a:pt x="6693140" y="2109623"/>
                </a:cubicBezTo>
                <a:cubicBezTo>
                  <a:pt x="6700200" y="2113154"/>
                  <a:pt x="6709025" y="2116684"/>
                  <a:pt x="6719616" y="2120213"/>
                </a:cubicBezTo>
                <a:cubicBezTo>
                  <a:pt x="6730206" y="2123744"/>
                  <a:pt x="6735502" y="2125509"/>
                  <a:pt x="6735502" y="2125509"/>
                </a:cubicBezTo>
                <a:cubicBezTo>
                  <a:pt x="6749621" y="2125509"/>
                  <a:pt x="6760212" y="2125509"/>
                  <a:pt x="6767272" y="2125509"/>
                </a:cubicBezTo>
                <a:lnTo>
                  <a:pt x="6777862" y="2136099"/>
                </a:lnTo>
                <a:lnTo>
                  <a:pt x="6756682" y="2136099"/>
                </a:lnTo>
                <a:lnTo>
                  <a:pt x="6767272" y="2146690"/>
                </a:lnTo>
                <a:cubicBezTo>
                  <a:pt x="6781392" y="2153750"/>
                  <a:pt x="6791984" y="2157280"/>
                  <a:pt x="6799044" y="2157280"/>
                </a:cubicBezTo>
                <a:lnTo>
                  <a:pt x="6799044" y="2146690"/>
                </a:lnTo>
                <a:lnTo>
                  <a:pt x="6809634" y="2136099"/>
                </a:lnTo>
                <a:cubicBezTo>
                  <a:pt x="6816696" y="2136099"/>
                  <a:pt x="6820224" y="2136099"/>
                  <a:pt x="6820224" y="2136099"/>
                </a:cubicBezTo>
                <a:lnTo>
                  <a:pt x="6830814" y="2136099"/>
                </a:lnTo>
                <a:cubicBezTo>
                  <a:pt x="6830814" y="2143159"/>
                  <a:pt x="6830814" y="2146690"/>
                  <a:pt x="6830814" y="2146690"/>
                </a:cubicBezTo>
                <a:cubicBezTo>
                  <a:pt x="6837876" y="2146690"/>
                  <a:pt x="6837876" y="2150221"/>
                  <a:pt x="6830814" y="2157280"/>
                </a:cubicBezTo>
                <a:cubicBezTo>
                  <a:pt x="6830814" y="2164340"/>
                  <a:pt x="6844936" y="2171400"/>
                  <a:pt x="6873177" y="2178461"/>
                </a:cubicBezTo>
                <a:cubicBezTo>
                  <a:pt x="6880237" y="2178461"/>
                  <a:pt x="6885532" y="2178461"/>
                  <a:pt x="6889062" y="2178461"/>
                </a:cubicBezTo>
                <a:cubicBezTo>
                  <a:pt x="6892592" y="2178461"/>
                  <a:pt x="6894358" y="2174930"/>
                  <a:pt x="6894358" y="2167871"/>
                </a:cubicBezTo>
                <a:lnTo>
                  <a:pt x="6915539" y="2167871"/>
                </a:lnTo>
                <a:cubicBezTo>
                  <a:pt x="6936718" y="2174930"/>
                  <a:pt x="6950840" y="2178461"/>
                  <a:pt x="6957900" y="2178461"/>
                </a:cubicBezTo>
                <a:lnTo>
                  <a:pt x="6968491" y="2178461"/>
                </a:lnTo>
                <a:lnTo>
                  <a:pt x="6968491" y="2189051"/>
                </a:lnTo>
                <a:cubicBezTo>
                  <a:pt x="6975552" y="2196111"/>
                  <a:pt x="6980847" y="2197877"/>
                  <a:pt x="6984376" y="2194346"/>
                </a:cubicBezTo>
                <a:cubicBezTo>
                  <a:pt x="6987906" y="2190817"/>
                  <a:pt x="6991437" y="2189051"/>
                  <a:pt x="6994966" y="2189051"/>
                </a:cubicBezTo>
                <a:cubicBezTo>
                  <a:pt x="6998496" y="2189051"/>
                  <a:pt x="7000262" y="2190817"/>
                  <a:pt x="7000262" y="2194346"/>
                </a:cubicBezTo>
                <a:cubicBezTo>
                  <a:pt x="7000262" y="2197877"/>
                  <a:pt x="7000262" y="2199642"/>
                  <a:pt x="7000262" y="2199642"/>
                </a:cubicBezTo>
                <a:cubicBezTo>
                  <a:pt x="6993200" y="2199642"/>
                  <a:pt x="6989670" y="2199642"/>
                  <a:pt x="6989670" y="2199642"/>
                </a:cubicBezTo>
                <a:cubicBezTo>
                  <a:pt x="6989670" y="2199642"/>
                  <a:pt x="6989670" y="2203173"/>
                  <a:pt x="6989670" y="2210232"/>
                </a:cubicBezTo>
                <a:cubicBezTo>
                  <a:pt x="6996732" y="2210232"/>
                  <a:pt x="7002026" y="2208467"/>
                  <a:pt x="7005558" y="2204937"/>
                </a:cubicBezTo>
                <a:cubicBezTo>
                  <a:pt x="7009087" y="2201407"/>
                  <a:pt x="7017914" y="2199642"/>
                  <a:pt x="7032033" y="2199642"/>
                </a:cubicBezTo>
                <a:cubicBezTo>
                  <a:pt x="7039093" y="2199642"/>
                  <a:pt x="7046154" y="2201407"/>
                  <a:pt x="7053214" y="2204937"/>
                </a:cubicBezTo>
                <a:cubicBezTo>
                  <a:pt x="7060274" y="2208467"/>
                  <a:pt x="7067333" y="2210232"/>
                  <a:pt x="7074395" y="2210232"/>
                </a:cubicBezTo>
                <a:lnTo>
                  <a:pt x="7084985" y="2220823"/>
                </a:lnTo>
                <a:cubicBezTo>
                  <a:pt x="7092045" y="2220823"/>
                  <a:pt x="7097341" y="2219058"/>
                  <a:pt x="7100870" y="2215527"/>
                </a:cubicBezTo>
                <a:cubicBezTo>
                  <a:pt x="7104400" y="2211996"/>
                  <a:pt x="7109696" y="2213763"/>
                  <a:pt x="7116756" y="2220823"/>
                </a:cubicBezTo>
                <a:cubicBezTo>
                  <a:pt x="7130876" y="2220823"/>
                  <a:pt x="7141466" y="2220823"/>
                  <a:pt x="7148526" y="2220823"/>
                </a:cubicBezTo>
                <a:cubicBezTo>
                  <a:pt x="7155588" y="2220823"/>
                  <a:pt x="7162648" y="2224352"/>
                  <a:pt x="7169708" y="2231413"/>
                </a:cubicBezTo>
                <a:cubicBezTo>
                  <a:pt x="7183828" y="2231413"/>
                  <a:pt x="7190889" y="2231413"/>
                  <a:pt x="7190889" y="2231413"/>
                </a:cubicBezTo>
                <a:lnTo>
                  <a:pt x="7201480" y="2242004"/>
                </a:lnTo>
                <a:cubicBezTo>
                  <a:pt x="7215600" y="2242004"/>
                  <a:pt x="7224426" y="2243769"/>
                  <a:pt x="7227956" y="2247298"/>
                </a:cubicBezTo>
                <a:cubicBezTo>
                  <a:pt x="7231485" y="2250829"/>
                  <a:pt x="7240312" y="2252594"/>
                  <a:pt x="7254432" y="2252594"/>
                </a:cubicBezTo>
                <a:lnTo>
                  <a:pt x="7254432" y="2263184"/>
                </a:lnTo>
                <a:cubicBezTo>
                  <a:pt x="7261492" y="2263184"/>
                  <a:pt x="7265022" y="2266715"/>
                  <a:pt x="7265022" y="2273775"/>
                </a:cubicBezTo>
                <a:cubicBezTo>
                  <a:pt x="7265022" y="2280834"/>
                  <a:pt x="7252666" y="2284365"/>
                  <a:pt x="7227956" y="2284365"/>
                </a:cubicBezTo>
                <a:cubicBezTo>
                  <a:pt x="7203245" y="2284365"/>
                  <a:pt x="7187360" y="2284365"/>
                  <a:pt x="7180299" y="2284365"/>
                </a:cubicBezTo>
                <a:cubicBezTo>
                  <a:pt x="7173238" y="2284365"/>
                  <a:pt x="7166178" y="2284365"/>
                  <a:pt x="7159118" y="2284365"/>
                </a:cubicBezTo>
                <a:cubicBezTo>
                  <a:pt x="7152058" y="2284365"/>
                  <a:pt x="7144997" y="2284365"/>
                  <a:pt x="7137937" y="2284365"/>
                </a:cubicBezTo>
                <a:lnTo>
                  <a:pt x="7169708" y="2294956"/>
                </a:lnTo>
                <a:cubicBezTo>
                  <a:pt x="7205010" y="2294956"/>
                  <a:pt x="7222660" y="2294956"/>
                  <a:pt x="7222660" y="2294956"/>
                </a:cubicBezTo>
                <a:lnTo>
                  <a:pt x="7222660" y="2305546"/>
                </a:lnTo>
                <a:lnTo>
                  <a:pt x="7233251" y="2316136"/>
                </a:lnTo>
                <a:lnTo>
                  <a:pt x="7254432" y="2326727"/>
                </a:lnTo>
                <a:lnTo>
                  <a:pt x="7243841" y="2326727"/>
                </a:lnTo>
                <a:lnTo>
                  <a:pt x="7233251" y="2326727"/>
                </a:lnTo>
                <a:cubicBezTo>
                  <a:pt x="7240312" y="2326727"/>
                  <a:pt x="7240312" y="2330256"/>
                  <a:pt x="7233251" y="2337317"/>
                </a:cubicBezTo>
                <a:lnTo>
                  <a:pt x="7212070" y="2326727"/>
                </a:lnTo>
                <a:lnTo>
                  <a:pt x="7212070" y="2321431"/>
                </a:lnTo>
                <a:cubicBezTo>
                  <a:pt x="7212070" y="2324962"/>
                  <a:pt x="7208540" y="2326727"/>
                  <a:pt x="7201480" y="2326727"/>
                </a:cubicBezTo>
                <a:lnTo>
                  <a:pt x="7190889" y="2326727"/>
                </a:lnTo>
                <a:lnTo>
                  <a:pt x="7159118" y="2316136"/>
                </a:lnTo>
                <a:lnTo>
                  <a:pt x="7084985" y="2294956"/>
                </a:lnTo>
                <a:cubicBezTo>
                  <a:pt x="7070866" y="2294956"/>
                  <a:pt x="7060274" y="2291425"/>
                  <a:pt x="7053214" y="2284365"/>
                </a:cubicBezTo>
                <a:cubicBezTo>
                  <a:pt x="7046154" y="2277304"/>
                  <a:pt x="7042622" y="2273775"/>
                  <a:pt x="7042622" y="2273775"/>
                </a:cubicBezTo>
                <a:cubicBezTo>
                  <a:pt x="7042622" y="2273775"/>
                  <a:pt x="7046154" y="2270244"/>
                  <a:pt x="7053214" y="2263184"/>
                </a:cubicBezTo>
                <a:lnTo>
                  <a:pt x="7063804" y="2252594"/>
                </a:lnTo>
                <a:cubicBezTo>
                  <a:pt x="7063804" y="2252594"/>
                  <a:pt x="7063804" y="2256125"/>
                  <a:pt x="7063804" y="2263184"/>
                </a:cubicBezTo>
                <a:cubicBezTo>
                  <a:pt x="7063804" y="2270244"/>
                  <a:pt x="7067333" y="2273775"/>
                  <a:pt x="7074395" y="2273775"/>
                </a:cubicBezTo>
                <a:cubicBezTo>
                  <a:pt x="7081456" y="2280834"/>
                  <a:pt x="7088514" y="2284365"/>
                  <a:pt x="7095574" y="2284365"/>
                </a:cubicBezTo>
                <a:cubicBezTo>
                  <a:pt x="7102636" y="2284365"/>
                  <a:pt x="7109696" y="2280834"/>
                  <a:pt x="7116756" y="2273775"/>
                </a:cubicBezTo>
                <a:lnTo>
                  <a:pt x="7127347" y="2263184"/>
                </a:lnTo>
                <a:cubicBezTo>
                  <a:pt x="7120285" y="2263184"/>
                  <a:pt x="7113226" y="2263184"/>
                  <a:pt x="7106166" y="2263184"/>
                </a:cubicBezTo>
                <a:cubicBezTo>
                  <a:pt x="7077924" y="2256125"/>
                  <a:pt x="7063804" y="2249063"/>
                  <a:pt x="7063804" y="2242004"/>
                </a:cubicBezTo>
                <a:lnTo>
                  <a:pt x="7042622" y="2231413"/>
                </a:lnTo>
                <a:lnTo>
                  <a:pt x="7042622" y="2242004"/>
                </a:lnTo>
                <a:lnTo>
                  <a:pt x="7021443" y="2242004"/>
                </a:lnTo>
                <a:cubicBezTo>
                  <a:pt x="7014381" y="2242004"/>
                  <a:pt x="7007322" y="2242004"/>
                  <a:pt x="7000262" y="2242004"/>
                </a:cubicBezTo>
                <a:cubicBezTo>
                  <a:pt x="7000262" y="2249063"/>
                  <a:pt x="7007322" y="2256125"/>
                  <a:pt x="7021443" y="2263184"/>
                </a:cubicBezTo>
                <a:lnTo>
                  <a:pt x="7010852" y="2263184"/>
                </a:lnTo>
                <a:cubicBezTo>
                  <a:pt x="7010852" y="2263184"/>
                  <a:pt x="7007322" y="2263184"/>
                  <a:pt x="7000262" y="2263184"/>
                </a:cubicBezTo>
                <a:cubicBezTo>
                  <a:pt x="7000262" y="2270244"/>
                  <a:pt x="6994966" y="2272010"/>
                  <a:pt x="6984376" y="2268479"/>
                </a:cubicBezTo>
                <a:cubicBezTo>
                  <a:pt x="6973785" y="2264948"/>
                  <a:pt x="6968491" y="2266715"/>
                  <a:pt x="6968491" y="2273775"/>
                </a:cubicBezTo>
                <a:lnTo>
                  <a:pt x="6957900" y="2284365"/>
                </a:lnTo>
                <a:cubicBezTo>
                  <a:pt x="6964960" y="2291425"/>
                  <a:pt x="6968491" y="2294956"/>
                  <a:pt x="6968491" y="2294956"/>
                </a:cubicBezTo>
                <a:cubicBezTo>
                  <a:pt x="6968491" y="2294956"/>
                  <a:pt x="6964960" y="2294956"/>
                  <a:pt x="6957900" y="2294956"/>
                </a:cubicBezTo>
                <a:lnTo>
                  <a:pt x="6957900" y="2305546"/>
                </a:lnTo>
                <a:cubicBezTo>
                  <a:pt x="6964960" y="2305546"/>
                  <a:pt x="6966725" y="2309077"/>
                  <a:pt x="6963196" y="2316136"/>
                </a:cubicBezTo>
                <a:cubicBezTo>
                  <a:pt x="6959666" y="2323196"/>
                  <a:pt x="6961429" y="2326727"/>
                  <a:pt x="6968491" y="2326727"/>
                </a:cubicBezTo>
                <a:cubicBezTo>
                  <a:pt x="6975552" y="2326727"/>
                  <a:pt x="6975552" y="2330256"/>
                  <a:pt x="6968491" y="2337317"/>
                </a:cubicBezTo>
                <a:cubicBezTo>
                  <a:pt x="6961429" y="2337317"/>
                  <a:pt x="6957900" y="2333787"/>
                  <a:pt x="6957900" y="2326727"/>
                </a:cubicBezTo>
                <a:lnTo>
                  <a:pt x="6873177" y="2305546"/>
                </a:lnTo>
                <a:cubicBezTo>
                  <a:pt x="6851996" y="2305546"/>
                  <a:pt x="6841406" y="2302015"/>
                  <a:pt x="6841406" y="2294956"/>
                </a:cubicBezTo>
                <a:cubicBezTo>
                  <a:pt x="6834344" y="2294956"/>
                  <a:pt x="6830814" y="2294956"/>
                  <a:pt x="6830814" y="2294956"/>
                </a:cubicBezTo>
                <a:cubicBezTo>
                  <a:pt x="6830814" y="2294956"/>
                  <a:pt x="6827285" y="2298485"/>
                  <a:pt x="6820224" y="2305546"/>
                </a:cubicBezTo>
                <a:cubicBezTo>
                  <a:pt x="6820224" y="2305546"/>
                  <a:pt x="6818458" y="2303781"/>
                  <a:pt x="6814929" y="2300250"/>
                </a:cubicBezTo>
                <a:cubicBezTo>
                  <a:pt x="6811400" y="2296721"/>
                  <a:pt x="6802573" y="2294956"/>
                  <a:pt x="6788454" y="2294956"/>
                </a:cubicBezTo>
                <a:cubicBezTo>
                  <a:pt x="6795514" y="2287896"/>
                  <a:pt x="6795514" y="2284365"/>
                  <a:pt x="6788454" y="2284365"/>
                </a:cubicBezTo>
                <a:lnTo>
                  <a:pt x="6799044" y="2252594"/>
                </a:lnTo>
                <a:cubicBezTo>
                  <a:pt x="6813164" y="2259654"/>
                  <a:pt x="6830814" y="2266715"/>
                  <a:pt x="6851996" y="2273775"/>
                </a:cubicBezTo>
                <a:cubicBezTo>
                  <a:pt x="6859056" y="2273775"/>
                  <a:pt x="6864352" y="2275540"/>
                  <a:pt x="6867881" y="2279069"/>
                </a:cubicBezTo>
                <a:cubicBezTo>
                  <a:pt x="6871410" y="2282600"/>
                  <a:pt x="6876706" y="2284365"/>
                  <a:pt x="6883766" y="2284365"/>
                </a:cubicBezTo>
                <a:lnTo>
                  <a:pt x="6894358" y="2284365"/>
                </a:lnTo>
                <a:cubicBezTo>
                  <a:pt x="6880237" y="2270244"/>
                  <a:pt x="6859056" y="2263184"/>
                  <a:pt x="6830814" y="2263184"/>
                </a:cubicBezTo>
                <a:cubicBezTo>
                  <a:pt x="6816696" y="2256125"/>
                  <a:pt x="6809634" y="2249063"/>
                  <a:pt x="6809634" y="2242004"/>
                </a:cubicBezTo>
                <a:cubicBezTo>
                  <a:pt x="6809634" y="2242004"/>
                  <a:pt x="6806104" y="2242004"/>
                  <a:pt x="6799044" y="2242004"/>
                </a:cubicBezTo>
                <a:cubicBezTo>
                  <a:pt x="6791984" y="2242004"/>
                  <a:pt x="6788454" y="2234944"/>
                  <a:pt x="6788454" y="2220823"/>
                </a:cubicBezTo>
                <a:cubicBezTo>
                  <a:pt x="6788454" y="2213763"/>
                  <a:pt x="6791984" y="2210232"/>
                  <a:pt x="6799044" y="2210232"/>
                </a:cubicBezTo>
                <a:cubicBezTo>
                  <a:pt x="6806104" y="2210232"/>
                  <a:pt x="6809634" y="2210232"/>
                  <a:pt x="6809634" y="2210232"/>
                </a:cubicBezTo>
                <a:lnTo>
                  <a:pt x="6777862" y="2199642"/>
                </a:lnTo>
                <a:cubicBezTo>
                  <a:pt x="6777862" y="2199642"/>
                  <a:pt x="6777862" y="2203173"/>
                  <a:pt x="6777862" y="2210232"/>
                </a:cubicBezTo>
                <a:cubicBezTo>
                  <a:pt x="6770802" y="2210232"/>
                  <a:pt x="6765506" y="2210232"/>
                  <a:pt x="6761977" y="2210232"/>
                </a:cubicBezTo>
                <a:cubicBezTo>
                  <a:pt x="6758448" y="2210232"/>
                  <a:pt x="6760212" y="2213763"/>
                  <a:pt x="6767272" y="2220823"/>
                </a:cubicBezTo>
                <a:cubicBezTo>
                  <a:pt x="6767272" y="2227882"/>
                  <a:pt x="6767272" y="2231413"/>
                  <a:pt x="6767272" y="2231413"/>
                </a:cubicBezTo>
                <a:lnTo>
                  <a:pt x="6735502" y="2231413"/>
                </a:lnTo>
                <a:lnTo>
                  <a:pt x="6724910" y="2231413"/>
                </a:lnTo>
                <a:cubicBezTo>
                  <a:pt x="6724910" y="2231413"/>
                  <a:pt x="6723146" y="2231413"/>
                  <a:pt x="6719616" y="2231413"/>
                </a:cubicBezTo>
                <a:cubicBezTo>
                  <a:pt x="6716086" y="2231413"/>
                  <a:pt x="6710791" y="2231413"/>
                  <a:pt x="6703730" y="2231413"/>
                </a:cubicBezTo>
                <a:cubicBezTo>
                  <a:pt x="6703730" y="2231413"/>
                  <a:pt x="6701964" y="2233177"/>
                  <a:pt x="6698435" y="2236708"/>
                </a:cubicBezTo>
                <a:cubicBezTo>
                  <a:pt x="6694906" y="2240238"/>
                  <a:pt x="6693140" y="2242004"/>
                  <a:pt x="6693140" y="2242004"/>
                </a:cubicBezTo>
                <a:lnTo>
                  <a:pt x="6693140" y="2252594"/>
                </a:lnTo>
                <a:cubicBezTo>
                  <a:pt x="6686079" y="2245533"/>
                  <a:pt x="6682550" y="2238473"/>
                  <a:pt x="6682550" y="2231413"/>
                </a:cubicBezTo>
                <a:lnTo>
                  <a:pt x="6680785" y="2228766"/>
                </a:lnTo>
                <a:lnTo>
                  <a:pt x="6679901" y="2230089"/>
                </a:lnTo>
                <a:cubicBezTo>
                  <a:pt x="6678136" y="2230972"/>
                  <a:pt x="6675490" y="2231413"/>
                  <a:pt x="6671958" y="2231413"/>
                </a:cubicBezTo>
                <a:cubicBezTo>
                  <a:pt x="6671958" y="2227882"/>
                  <a:pt x="6672401" y="2225235"/>
                  <a:pt x="6673282" y="2223470"/>
                </a:cubicBezTo>
                <a:lnTo>
                  <a:pt x="6674076" y="2222941"/>
                </a:lnTo>
                <a:lnTo>
                  <a:pt x="6661368" y="2220823"/>
                </a:lnTo>
                <a:lnTo>
                  <a:pt x="6629598" y="2220823"/>
                </a:lnTo>
                <a:cubicBezTo>
                  <a:pt x="6629598" y="2206702"/>
                  <a:pt x="6636658" y="2203173"/>
                  <a:pt x="6650778" y="2210232"/>
                </a:cubicBezTo>
                <a:cubicBezTo>
                  <a:pt x="6657839" y="2210232"/>
                  <a:pt x="6664898" y="2210232"/>
                  <a:pt x="6671958" y="2210232"/>
                </a:cubicBezTo>
                <a:cubicBezTo>
                  <a:pt x="6671958" y="2210232"/>
                  <a:pt x="6675488" y="2210232"/>
                  <a:pt x="6682550" y="2210232"/>
                </a:cubicBezTo>
                <a:lnTo>
                  <a:pt x="6724910" y="2210232"/>
                </a:lnTo>
                <a:cubicBezTo>
                  <a:pt x="6731972" y="2210232"/>
                  <a:pt x="6737266" y="2208467"/>
                  <a:pt x="6740796" y="2204937"/>
                </a:cubicBezTo>
                <a:cubicBezTo>
                  <a:pt x="6744326" y="2201407"/>
                  <a:pt x="6742562" y="2199642"/>
                  <a:pt x="6735502" y="2199642"/>
                </a:cubicBezTo>
                <a:lnTo>
                  <a:pt x="6735502" y="2189051"/>
                </a:lnTo>
                <a:cubicBezTo>
                  <a:pt x="6742562" y="2189051"/>
                  <a:pt x="6746092" y="2185521"/>
                  <a:pt x="6746092" y="2178461"/>
                </a:cubicBezTo>
                <a:cubicBezTo>
                  <a:pt x="6746092" y="2171400"/>
                  <a:pt x="6744326" y="2167871"/>
                  <a:pt x="6740796" y="2167871"/>
                </a:cubicBezTo>
                <a:cubicBezTo>
                  <a:pt x="6737266" y="2167871"/>
                  <a:pt x="6731972" y="2167871"/>
                  <a:pt x="6724910" y="2167871"/>
                </a:cubicBezTo>
                <a:cubicBezTo>
                  <a:pt x="6717850" y="2160811"/>
                  <a:pt x="6707260" y="2157280"/>
                  <a:pt x="6693140" y="2157280"/>
                </a:cubicBezTo>
                <a:lnTo>
                  <a:pt x="6661368" y="2157280"/>
                </a:lnTo>
                <a:lnTo>
                  <a:pt x="6650778" y="2157280"/>
                </a:lnTo>
                <a:cubicBezTo>
                  <a:pt x="6643717" y="2164340"/>
                  <a:pt x="6643717" y="2167871"/>
                  <a:pt x="6650778" y="2167871"/>
                </a:cubicBezTo>
                <a:cubicBezTo>
                  <a:pt x="6657839" y="2167871"/>
                  <a:pt x="6663134" y="2169636"/>
                  <a:pt x="6666664" y="2173165"/>
                </a:cubicBezTo>
                <a:cubicBezTo>
                  <a:pt x="6670194" y="2176696"/>
                  <a:pt x="6675488" y="2178461"/>
                  <a:pt x="6682550" y="2178461"/>
                </a:cubicBezTo>
                <a:lnTo>
                  <a:pt x="6661368" y="2178461"/>
                </a:lnTo>
                <a:cubicBezTo>
                  <a:pt x="6654307" y="2178461"/>
                  <a:pt x="6645483" y="2176696"/>
                  <a:pt x="6634892" y="2173165"/>
                </a:cubicBezTo>
                <a:cubicBezTo>
                  <a:pt x="6624302" y="2169636"/>
                  <a:pt x="6622536" y="2171400"/>
                  <a:pt x="6629598" y="2178461"/>
                </a:cubicBezTo>
                <a:lnTo>
                  <a:pt x="6619006" y="2189051"/>
                </a:lnTo>
                <a:lnTo>
                  <a:pt x="6587236" y="2199642"/>
                </a:lnTo>
                <a:lnTo>
                  <a:pt x="6587236" y="2189051"/>
                </a:lnTo>
                <a:lnTo>
                  <a:pt x="6576646" y="2178461"/>
                </a:lnTo>
                <a:lnTo>
                  <a:pt x="6566054" y="2189051"/>
                </a:lnTo>
                <a:lnTo>
                  <a:pt x="6555464" y="2189051"/>
                </a:lnTo>
                <a:cubicBezTo>
                  <a:pt x="6541344" y="2181992"/>
                  <a:pt x="6523694" y="2178461"/>
                  <a:pt x="6502512" y="2178461"/>
                </a:cubicBezTo>
                <a:lnTo>
                  <a:pt x="6491922" y="2167871"/>
                </a:lnTo>
                <a:lnTo>
                  <a:pt x="6491922" y="2157280"/>
                </a:lnTo>
                <a:cubicBezTo>
                  <a:pt x="6498983" y="2150221"/>
                  <a:pt x="6502512" y="2146690"/>
                  <a:pt x="6502512" y="2146690"/>
                </a:cubicBezTo>
                <a:lnTo>
                  <a:pt x="6523694" y="2167871"/>
                </a:lnTo>
                <a:cubicBezTo>
                  <a:pt x="6530754" y="2174930"/>
                  <a:pt x="6537813" y="2178461"/>
                  <a:pt x="6544874" y="2178461"/>
                </a:cubicBezTo>
                <a:cubicBezTo>
                  <a:pt x="6551935" y="2178461"/>
                  <a:pt x="6558994" y="2174930"/>
                  <a:pt x="6566054" y="2167871"/>
                </a:cubicBezTo>
                <a:cubicBezTo>
                  <a:pt x="6587236" y="2167871"/>
                  <a:pt x="6601355" y="2167871"/>
                  <a:pt x="6608416" y="2167871"/>
                </a:cubicBezTo>
                <a:lnTo>
                  <a:pt x="6597826" y="2146690"/>
                </a:lnTo>
                <a:cubicBezTo>
                  <a:pt x="6590765" y="2146690"/>
                  <a:pt x="6585470" y="2144925"/>
                  <a:pt x="6581940" y="2141394"/>
                </a:cubicBezTo>
                <a:cubicBezTo>
                  <a:pt x="6578410" y="2137863"/>
                  <a:pt x="6564290" y="2136099"/>
                  <a:pt x="6539579" y="2136099"/>
                </a:cubicBezTo>
                <a:cubicBezTo>
                  <a:pt x="6514868" y="2136099"/>
                  <a:pt x="6500746" y="2134334"/>
                  <a:pt x="6497217" y="2130804"/>
                </a:cubicBezTo>
                <a:cubicBezTo>
                  <a:pt x="6493688" y="2127273"/>
                  <a:pt x="6486627" y="2127273"/>
                  <a:pt x="6476036" y="2130804"/>
                </a:cubicBezTo>
                <a:cubicBezTo>
                  <a:pt x="6470740" y="2132569"/>
                  <a:pt x="6466328" y="2133894"/>
                  <a:pt x="6462798" y="2134775"/>
                </a:cubicBezTo>
                <a:lnTo>
                  <a:pt x="6460150" y="2135216"/>
                </a:lnTo>
                <a:lnTo>
                  <a:pt x="6460150" y="2104328"/>
                </a:lnTo>
                <a:cubicBezTo>
                  <a:pt x="6460150" y="2104328"/>
                  <a:pt x="6460150" y="2100798"/>
                  <a:pt x="6460150" y="2093738"/>
                </a:cubicBezTo>
                <a:lnTo>
                  <a:pt x="6417788" y="2072557"/>
                </a:lnTo>
                <a:lnTo>
                  <a:pt x="6428380" y="2083146"/>
                </a:lnTo>
                <a:cubicBezTo>
                  <a:pt x="6435440" y="2090207"/>
                  <a:pt x="6438970" y="2093738"/>
                  <a:pt x="6438970" y="2093738"/>
                </a:cubicBezTo>
                <a:lnTo>
                  <a:pt x="6428380" y="2114919"/>
                </a:lnTo>
                <a:lnTo>
                  <a:pt x="6407198" y="2104328"/>
                </a:lnTo>
                <a:cubicBezTo>
                  <a:pt x="6400138" y="2097267"/>
                  <a:pt x="6389547" y="2093738"/>
                  <a:pt x="6375428" y="2093738"/>
                </a:cubicBezTo>
                <a:cubicBezTo>
                  <a:pt x="6368367" y="2093738"/>
                  <a:pt x="6364836" y="2093738"/>
                  <a:pt x="6364836" y="2093738"/>
                </a:cubicBezTo>
                <a:lnTo>
                  <a:pt x="6343656" y="2104328"/>
                </a:lnTo>
                <a:cubicBezTo>
                  <a:pt x="6364836" y="2111388"/>
                  <a:pt x="6375428" y="2118448"/>
                  <a:pt x="6375428" y="2125509"/>
                </a:cubicBezTo>
                <a:lnTo>
                  <a:pt x="6386018" y="2136099"/>
                </a:lnTo>
                <a:lnTo>
                  <a:pt x="6396608" y="2146690"/>
                </a:lnTo>
                <a:lnTo>
                  <a:pt x="6407198" y="2157280"/>
                </a:lnTo>
                <a:lnTo>
                  <a:pt x="6428380" y="2167871"/>
                </a:lnTo>
                <a:lnTo>
                  <a:pt x="6470740" y="2189051"/>
                </a:lnTo>
                <a:cubicBezTo>
                  <a:pt x="6470740" y="2189051"/>
                  <a:pt x="6467211" y="2189051"/>
                  <a:pt x="6460150" y="2189051"/>
                </a:cubicBezTo>
                <a:cubicBezTo>
                  <a:pt x="6453090" y="2181992"/>
                  <a:pt x="6446031" y="2181992"/>
                  <a:pt x="6438970" y="2189051"/>
                </a:cubicBezTo>
                <a:lnTo>
                  <a:pt x="6428380" y="2199642"/>
                </a:lnTo>
                <a:lnTo>
                  <a:pt x="6396608" y="2189051"/>
                </a:lnTo>
                <a:cubicBezTo>
                  <a:pt x="6389547" y="2189051"/>
                  <a:pt x="6386018" y="2189051"/>
                  <a:pt x="6386018" y="2189051"/>
                </a:cubicBezTo>
                <a:cubicBezTo>
                  <a:pt x="6378957" y="2181992"/>
                  <a:pt x="6371898" y="2178461"/>
                  <a:pt x="6364836" y="2178461"/>
                </a:cubicBezTo>
                <a:lnTo>
                  <a:pt x="6364836" y="2189051"/>
                </a:lnTo>
                <a:lnTo>
                  <a:pt x="6364836" y="2210232"/>
                </a:lnTo>
                <a:lnTo>
                  <a:pt x="6354246" y="2210232"/>
                </a:lnTo>
                <a:cubicBezTo>
                  <a:pt x="6340127" y="2203173"/>
                  <a:pt x="6334832" y="2197877"/>
                  <a:pt x="6338361" y="2194346"/>
                </a:cubicBezTo>
                <a:cubicBezTo>
                  <a:pt x="6341890" y="2190817"/>
                  <a:pt x="6343656" y="2185521"/>
                  <a:pt x="6343656" y="2178461"/>
                </a:cubicBezTo>
                <a:cubicBezTo>
                  <a:pt x="6343656" y="2171400"/>
                  <a:pt x="6347186" y="2167871"/>
                  <a:pt x="6354246" y="2167871"/>
                </a:cubicBezTo>
                <a:lnTo>
                  <a:pt x="6343656" y="2157280"/>
                </a:lnTo>
                <a:lnTo>
                  <a:pt x="6333066" y="2146690"/>
                </a:lnTo>
                <a:cubicBezTo>
                  <a:pt x="6333066" y="2139629"/>
                  <a:pt x="6333066" y="2136099"/>
                  <a:pt x="6333066" y="2136099"/>
                </a:cubicBezTo>
                <a:cubicBezTo>
                  <a:pt x="6326005" y="2136099"/>
                  <a:pt x="6326005" y="2134334"/>
                  <a:pt x="6333066" y="2130804"/>
                </a:cubicBezTo>
                <a:cubicBezTo>
                  <a:pt x="6333066" y="2134334"/>
                  <a:pt x="6336595" y="2136099"/>
                  <a:pt x="6343656" y="2136099"/>
                </a:cubicBezTo>
                <a:lnTo>
                  <a:pt x="6354246" y="2125509"/>
                </a:lnTo>
                <a:cubicBezTo>
                  <a:pt x="6354246" y="2125509"/>
                  <a:pt x="6350717" y="2125509"/>
                  <a:pt x="6343656" y="2125509"/>
                </a:cubicBezTo>
                <a:lnTo>
                  <a:pt x="6336324" y="2126731"/>
                </a:lnTo>
                <a:lnTo>
                  <a:pt x="6338361" y="2124185"/>
                </a:lnTo>
                <a:cubicBezTo>
                  <a:pt x="6338361" y="2121538"/>
                  <a:pt x="6336596" y="2118448"/>
                  <a:pt x="6333066" y="2114919"/>
                </a:cubicBezTo>
                <a:cubicBezTo>
                  <a:pt x="6333066" y="2114919"/>
                  <a:pt x="6331300" y="2114919"/>
                  <a:pt x="6327771" y="2114919"/>
                </a:cubicBezTo>
                <a:cubicBezTo>
                  <a:pt x="6324240" y="2114919"/>
                  <a:pt x="6322476" y="2118448"/>
                  <a:pt x="6322476" y="2125509"/>
                </a:cubicBezTo>
                <a:cubicBezTo>
                  <a:pt x="6315414" y="2132569"/>
                  <a:pt x="6311884" y="2132569"/>
                  <a:pt x="6311884" y="2125509"/>
                </a:cubicBezTo>
                <a:lnTo>
                  <a:pt x="6280114" y="2104328"/>
                </a:lnTo>
                <a:cubicBezTo>
                  <a:pt x="6273053" y="2104328"/>
                  <a:pt x="6265994" y="2100798"/>
                  <a:pt x="6258932" y="2093738"/>
                </a:cubicBezTo>
                <a:cubicBezTo>
                  <a:pt x="6251872" y="2093738"/>
                  <a:pt x="6248342" y="2095502"/>
                  <a:pt x="6248342" y="2099033"/>
                </a:cubicBezTo>
                <a:cubicBezTo>
                  <a:pt x="6248342" y="2102563"/>
                  <a:pt x="6251872" y="2104328"/>
                  <a:pt x="6258932" y="2104328"/>
                </a:cubicBezTo>
                <a:cubicBezTo>
                  <a:pt x="6265994" y="2104328"/>
                  <a:pt x="6269524" y="2107858"/>
                  <a:pt x="6269524" y="2114919"/>
                </a:cubicBezTo>
                <a:lnTo>
                  <a:pt x="6258932" y="2114919"/>
                </a:lnTo>
                <a:cubicBezTo>
                  <a:pt x="6244813" y="2114919"/>
                  <a:pt x="6237752" y="2116684"/>
                  <a:pt x="6237752" y="2120213"/>
                </a:cubicBezTo>
                <a:lnTo>
                  <a:pt x="6237752" y="2114919"/>
                </a:lnTo>
                <a:lnTo>
                  <a:pt x="6227161" y="2093738"/>
                </a:lnTo>
                <a:lnTo>
                  <a:pt x="6216572" y="2114919"/>
                </a:lnTo>
                <a:cubicBezTo>
                  <a:pt x="6216572" y="2121978"/>
                  <a:pt x="6216572" y="2127273"/>
                  <a:pt x="6216572" y="2130804"/>
                </a:cubicBezTo>
                <a:cubicBezTo>
                  <a:pt x="6216572" y="2134334"/>
                  <a:pt x="6213042" y="2136099"/>
                  <a:pt x="6205980" y="2136099"/>
                </a:cubicBezTo>
                <a:cubicBezTo>
                  <a:pt x="6198920" y="2136099"/>
                  <a:pt x="6193624" y="2134334"/>
                  <a:pt x="6190094" y="2130804"/>
                </a:cubicBezTo>
                <a:cubicBezTo>
                  <a:pt x="6186565" y="2127273"/>
                  <a:pt x="6181270" y="2123744"/>
                  <a:pt x="6174209" y="2120213"/>
                </a:cubicBezTo>
                <a:cubicBezTo>
                  <a:pt x="6167149" y="2116684"/>
                  <a:pt x="6161853" y="2114919"/>
                  <a:pt x="6158324" y="2114919"/>
                </a:cubicBezTo>
                <a:cubicBezTo>
                  <a:pt x="6154794" y="2114919"/>
                  <a:pt x="6149498" y="2111388"/>
                  <a:pt x="6142438" y="2104328"/>
                </a:cubicBezTo>
                <a:lnTo>
                  <a:pt x="6153028" y="2093738"/>
                </a:lnTo>
                <a:lnTo>
                  <a:pt x="6142438" y="2083146"/>
                </a:lnTo>
                <a:lnTo>
                  <a:pt x="6131847" y="2083146"/>
                </a:lnTo>
                <a:cubicBezTo>
                  <a:pt x="6124786" y="2083146"/>
                  <a:pt x="6124786" y="2086677"/>
                  <a:pt x="6131847" y="2093738"/>
                </a:cubicBezTo>
                <a:lnTo>
                  <a:pt x="6110668" y="2083146"/>
                </a:lnTo>
                <a:cubicBezTo>
                  <a:pt x="6107136" y="2079617"/>
                  <a:pt x="6102724" y="2076970"/>
                  <a:pt x="6097429" y="2075204"/>
                </a:cubicBezTo>
                <a:lnTo>
                  <a:pt x="6091251" y="2074323"/>
                </a:lnTo>
                <a:lnTo>
                  <a:pt x="6098752" y="2081823"/>
                </a:lnTo>
                <a:cubicBezTo>
                  <a:pt x="6101401" y="2084471"/>
                  <a:pt x="6103607" y="2086677"/>
                  <a:pt x="6105372" y="2088442"/>
                </a:cubicBezTo>
                <a:cubicBezTo>
                  <a:pt x="6108901" y="2091973"/>
                  <a:pt x="6110668" y="2093738"/>
                  <a:pt x="6110668" y="2093738"/>
                </a:cubicBezTo>
                <a:cubicBezTo>
                  <a:pt x="6103606" y="2093738"/>
                  <a:pt x="6093016" y="2093738"/>
                  <a:pt x="6078895" y="2093738"/>
                </a:cubicBezTo>
                <a:cubicBezTo>
                  <a:pt x="6071834" y="2093738"/>
                  <a:pt x="6064776" y="2091973"/>
                  <a:pt x="6057716" y="2088442"/>
                </a:cubicBezTo>
                <a:cubicBezTo>
                  <a:pt x="6050654" y="2084911"/>
                  <a:pt x="6043594" y="2083146"/>
                  <a:pt x="6036534" y="2083146"/>
                </a:cubicBezTo>
                <a:lnTo>
                  <a:pt x="5994172" y="2072557"/>
                </a:lnTo>
                <a:cubicBezTo>
                  <a:pt x="5987112" y="2072557"/>
                  <a:pt x="5974757" y="2067261"/>
                  <a:pt x="5957106" y="2056671"/>
                </a:cubicBezTo>
                <a:cubicBezTo>
                  <a:pt x="5939456" y="2046080"/>
                  <a:pt x="5927100" y="2040786"/>
                  <a:pt x="5920039" y="2040786"/>
                </a:cubicBezTo>
                <a:cubicBezTo>
                  <a:pt x="5912978" y="2040786"/>
                  <a:pt x="5909449" y="2039021"/>
                  <a:pt x="5909449" y="2035490"/>
                </a:cubicBezTo>
                <a:cubicBezTo>
                  <a:pt x="5909449" y="2031959"/>
                  <a:pt x="5898860" y="2030194"/>
                  <a:pt x="5877678" y="2030194"/>
                </a:cubicBezTo>
                <a:lnTo>
                  <a:pt x="5835316" y="2019605"/>
                </a:lnTo>
                <a:lnTo>
                  <a:pt x="5803545" y="2019605"/>
                </a:lnTo>
                <a:cubicBezTo>
                  <a:pt x="5803545" y="2026665"/>
                  <a:pt x="5800016" y="2026665"/>
                  <a:pt x="5792954" y="2019605"/>
                </a:cubicBezTo>
                <a:lnTo>
                  <a:pt x="5782364" y="2030194"/>
                </a:lnTo>
                <a:cubicBezTo>
                  <a:pt x="5782364" y="2030194"/>
                  <a:pt x="5778834" y="2030194"/>
                  <a:pt x="5771774" y="2030194"/>
                </a:cubicBezTo>
                <a:cubicBezTo>
                  <a:pt x="5764714" y="2030194"/>
                  <a:pt x="5761183" y="2026665"/>
                  <a:pt x="5761183" y="2019605"/>
                </a:cubicBezTo>
                <a:cubicBezTo>
                  <a:pt x="5761183" y="2012544"/>
                  <a:pt x="5757654" y="2009015"/>
                  <a:pt x="5750593" y="2009015"/>
                </a:cubicBezTo>
                <a:cubicBezTo>
                  <a:pt x="5750593" y="2009015"/>
                  <a:pt x="5748828" y="2007250"/>
                  <a:pt x="5745298" y="2003719"/>
                </a:cubicBezTo>
                <a:cubicBezTo>
                  <a:pt x="5741768" y="2000188"/>
                  <a:pt x="5736472" y="1998424"/>
                  <a:pt x="5729412" y="1998424"/>
                </a:cubicBezTo>
                <a:cubicBezTo>
                  <a:pt x="5729412" y="1991363"/>
                  <a:pt x="5724116" y="1989598"/>
                  <a:pt x="5713526" y="1993128"/>
                </a:cubicBezTo>
                <a:cubicBezTo>
                  <a:pt x="5702936" y="1996659"/>
                  <a:pt x="5695876" y="2000188"/>
                  <a:pt x="5692346" y="2003719"/>
                </a:cubicBezTo>
                <a:cubicBezTo>
                  <a:pt x="5688816" y="2007250"/>
                  <a:pt x="5672930" y="2007250"/>
                  <a:pt x="5644689" y="2003719"/>
                </a:cubicBezTo>
                <a:cubicBezTo>
                  <a:pt x="5616448" y="2000188"/>
                  <a:pt x="5598798" y="1998424"/>
                  <a:pt x="5591737" y="1998424"/>
                </a:cubicBezTo>
                <a:lnTo>
                  <a:pt x="5581147" y="1987834"/>
                </a:lnTo>
                <a:lnTo>
                  <a:pt x="5591737" y="1987834"/>
                </a:lnTo>
                <a:lnTo>
                  <a:pt x="5591737" y="1977242"/>
                </a:lnTo>
                <a:cubicBezTo>
                  <a:pt x="5591737" y="1977242"/>
                  <a:pt x="5591737" y="1973713"/>
                  <a:pt x="5591737" y="1966653"/>
                </a:cubicBezTo>
                <a:lnTo>
                  <a:pt x="5602327" y="1966653"/>
                </a:lnTo>
                <a:lnTo>
                  <a:pt x="5612918" y="1956063"/>
                </a:lnTo>
                <a:cubicBezTo>
                  <a:pt x="5612918" y="1956063"/>
                  <a:pt x="5609387" y="1956063"/>
                  <a:pt x="5602327" y="1956063"/>
                </a:cubicBezTo>
                <a:lnTo>
                  <a:pt x="5591737" y="1956063"/>
                </a:lnTo>
                <a:cubicBezTo>
                  <a:pt x="5591737" y="1956063"/>
                  <a:pt x="5588208" y="1959592"/>
                  <a:pt x="5581147" y="1966653"/>
                </a:cubicBezTo>
                <a:lnTo>
                  <a:pt x="5581147" y="1977242"/>
                </a:lnTo>
                <a:lnTo>
                  <a:pt x="5538785" y="1966653"/>
                </a:lnTo>
                <a:cubicBezTo>
                  <a:pt x="5524664" y="1959592"/>
                  <a:pt x="5514074" y="1959592"/>
                  <a:pt x="5507014" y="1966653"/>
                </a:cubicBezTo>
                <a:lnTo>
                  <a:pt x="5496423" y="1956063"/>
                </a:lnTo>
                <a:cubicBezTo>
                  <a:pt x="5496423" y="1949002"/>
                  <a:pt x="5492894" y="1945472"/>
                  <a:pt x="5485833" y="1945472"/>
                </a:cubicBezTo>
                <a:lnTo>
                  <a:pt x="5485833" y="1956063"/>
                </a:lnTo>
                <a:lnTo>
                  <a:pt x="5475243" y="1956063"/>
                </a:lnTo>
                <a:lnTo>
                  <a:pt x="5454062" y="1945472"/>
                </a:lnTo>
                <a:lnTo>
                  <a:pt x="5443471" y="1945472"/>
                </a:lnTo>
                <a:cubicBezTo>
                  <a:pt x="5450531" y="1952532"/>
                  <a:pt x="5450531" y="1956063"/>
                  <a:pt x="5443471" y="1956063"/>
                </a:cubicBezTo>
                <a:lnTo>
                  <a:pt x="5454062" y="1966653"/>
                </a:lnTo>
                <a:lnTo>
                  <a:pt x="5475243" y="1966653"/>
                </a:lnTo>
                <a:cubicBezTo>
                  <a:pt x="5475243" y="1973713"/>
                  <a:pt x="5478772" y="1977242"/>
                  <a:pt x="5485833" y="1977242"/>
                </a:cubicBezTo>
                <a:lnTo>
                  <a:pt x="5496423" y="1977242"/>
                </a:lnTo>
                <a:cubicBezTo>
                  <a:pt x="5496423" y="1977242"/>
                  <a:pt x="5503483" y="1980773"/>
                  <a:pt x="5517604" y="1987834"/>
                </a:cubicBezTo>
                <a:cubicBezTo>
                  <a:pt x="5531724" y="1994894"/>
                  <a:pt x="5542314" y="1994894"/>
                  <a:pt x="5549375" y="1987834"/>
                </a:cubicBezTo>
                <a:cubicBezTo>
                  <a:pt x="5549375" y="1994894"/>
                  <a:pt x="5552906" y="2000188"/>
                  <a:pt x="5559966" y="2003719"/>
                </a:cubicBezTo>
                <a:cubicBezTo>
                  <a:pt x="5567026" y="2007250"/>
                  <a:pt x="5570556" y="2005484"/>
                  <a:pt x="5570556" y="1998424"/>
                </a:cubicBezTo>
                <a:lnTo>
                  <a:pt x="5591737" y="1998424"/>
                </a:lnTo>
                <a:cubicBezTo>
                  <a:pt x="5591737" y="2005484"/>
                  <a:pt x="5597032" y="2010780"/>
                  <a:pt x="5607622" y="2014309"/>
                </a:cubicBezTo>
                <a:cubicBezTo>
                  <a:pt x="5618214" y="2017840"/>
                  <a:pt x="5630568" y="2019605"/>
                  <a:pt x="5644689" y="2019605"/>
                </a:cubicBezTo>
                <a:cubicBezTo>
                  <a:pt x="5651750" y="2019605"/>
                  <a:pt x="5657045" y="2021369"/>
                  <a:pt x="5660574" y="2024900"/>
                </a:cubicBezTo>
                <a:cubicBezTo>
                  <a:pt x="5664106" y="2028430"/>
                  <a:pt x="5674695" y="2031959"/>
                  <a:pt x="5692346" y="2035490"/>
                </a:cubicBezTo>
                <a:cubicBezTo>
                  <a:pt x="5709997" y="2039021"/>
                  <a:pt x="5718822" y="2040786"/>
                  <a:pt x="5718822" y="2040786"/>
                </a:cubicBezTo>
                <a:cubicBezTo>
                  <a:pt x="5725882" y="2040786"/>
                  <a:pt x="5732943" y="2042550"/>
                  <a:pt x="5740002" y="2046080"/>
                </a:cubicBezTo>
                <a:cubicBezTo>
                  <a:pt x="5747064" y="2049611"/>
                  <a:pt x="5754124" y="2051376"/>
                  <a:pt x="5761183" y="2051376"/>
                </a:cubicBezTo>
                <a:cubicBezTo>
                  <a:pt x="5803545" y="2065496"/>
                  <a:pt x="5828256" y="2072557"/>
                  <a:pt x="5835316" y="2072557"/>
                </a:cubicBezTo>
                <a:cubicBezTo>
                  <a:pt x="5842376" y="2072557"/>
                  <a:pt x="5845908" y="2072557"/>
                  <a:pt x="5845908" y="2072557"/>
                </a:cubicBezTo>
                <a:cubicBezTo>
                  <a:pt x="5852968" y="2072557"/>
                  <a:pt x="5856497" y="2076088"/>
                  <a:pt x="5856497" y="2083146"/>
                </a:cubicBezTo>
                <a:cubicBezTo>
                  <a:pt x="5856497" y="2083146"/>
                  <a:pt x="5860026" y="2084911"/>
                  <a:pt x="5867087" y="2088442"/>
                </a:cubicBezTo>
                <a:cubicBezTo>
                  <a:pt x="5874148" y="2091973"/>
                  <a:pt x="5884738" y="2093738"/>
                  <a:pt x="5898860" y="2093738"/>
                </a:cubicBezTo>
                <a:lnTo>
                  <a:pt x="5930630" y="2104328"/>
                </a:lnTo>
                <a:lnTo>
                  <a:pt x="5951812" y="2104328"/>
                </a:lnTo>
                <a:cubicBezTo>
                  <a:pt x="5951812" y="2104328"/>
                  <a:pt x="5948280" y="2100798"/>
                  <a:pt x="5941220" y="2093738"/>
                </a:cubicBezTo>
                <a:lnTo>
                  <a:pt x="5951812" y="2093738"/>
                </a:lnTo>
                <a:lnTo>
                  <a:pt x="5962401" y="2093738"/>
                </a:lnTo>
                <a:lnTo>
                  <a:pt x="5951812" y="2083146"/>
                </a:lnTo>
                <a:cubicBezTo>
                  <a:pt x="5958872" y="2083146"/>
                  <a:pt x="5972991" y="2086677"/>
                  <a:pt x="5994172" y="2093738"/>
                </a:cubicBezTo>
                <a:cubicBezTo>
                  <a:pt x="6001234" y="2093738"/>
                  <a:pt x="6004764" y="2093738"/>
                  <a:pt x="6004764" y="2093738"/>
                </a:cubicBezTo>
                <a:cubicBezTo>
                  <a:pt x="6004764" y="2093738"/>
                  <a:pt x="6004764" y="2095502"/>
                  <a:pt x="6004764" y="2099033"/>
                </a:cubicBezTo>
                <a:cubicBezTo>
                  <a:pt x="6004764" y="2102563"/>
                  <a:pt x="6006528" y="2106092"/>
                  <a:pt x="6010058" y="2109623"/>
                </a:cubicBezTo>
                <a:cubicBezTo>
                  <a:pt x="6013587" y="2113154"/>
                  <a:pt x="6018882" y="2116684"/>
                  <a:pt x="6025943" y="2120213"/>
                </a:cubicBezTo>
                <a:cubicBezTo>
                  <a:pt x="6033005" y="2123744"/>
                  <a:pt x="6038299" y="2125509"/>
                  <a:pt x="6041830" y="2125509"/>
                </a:cubicBezTo>
                <a:cubicBezTo>
                  <a:pt x="6045360" y="2125509"/>
                  <a:pt x="6047124" y="2129040"/>
                  <a:pt x="6047124" y="2136099"/>
                </a:cubicBezTo>
                <a:cubicBezTo>
                  <a:pt x="6054186" y="2129040"/>
                  <a:pt x="6078895" y="2132569"/>
                  <a:pt x="6121257" y="2146690"/>
                </a:cubicBezTo>
                <a:lnTo>
                  <a:pt x="6153028" y="2167871"/>
                </a:lnTo>
                <a:lnTo>
                  <a:pt x="6184800" y="2178461"/>
                </a:lnTo>
                <a:cubicBezTo>
                  <a:pt x="6191861" y="2185521"/>
                  <a:pt x="6204216" y="2192581"/>
                  <a:pt x="6221866" y="2199642"/>
                </a:cubicBezTo>
                <a:cubicBezTo>
                  <a:pt x="6239517" y="2206702"/>
                  <a:pt x="6251872" y="2206702"/>
                  <a:pt x="6258932" y="2199642"/>
                </a:cubicBezTo>
                <a:lnTo>
                  <a:pt x="6216572" y="2167871"/>
                </a:lnTo>
                <a:lnTo>
                  <a:pt x="6195390" y="2146690"/>
                </a:lnTo>
                <a:cubicBezTo>
                  <a:pt x="6195390" y="2139629"/>
                  <a:pt x="6202450" y="2139629"/>
                  <a:pt x="6216572" y="2146690"/>
                </a:cubicBezTo>
                <a:cubicBezTo>
                  <a:pt x="6230690" y="2146690"/>
                  <a:pt x="6234222" y="2150221"/>
                  <a:pt x="6227161" y="2157280"/>
                </a:cubicBezTo>
                <a:cubicBezTo>
                  <a:pt x="6227161" y="2157280"/>
                  <a:pt x="6230690" y="2160811"/>
                  <a:pt x="6237752" y="2167871"/>
                </a:cubicBezTo>
                <a:cubicBezTo>
                  <a:pt x="6244813" y="2174930"/>
                  <a:pt x="6250108" y="2176696"/>
                  <a:pt x="6253638" y="2173165"/>
                </a:cubicBezTo>
                <a:cubicBezTo>
                  <a:pt x="6257168" y="2169636"/>
                  <a:pt x="6262462" y="2166106"/>
                  <a:pt x="6269524" y="2162575"/>
                </a:cubicBezTo>
                <a:cubicBezTo>
                  <a:pt x="6276584" y="2159044"/>
                  <a:pt x="6283642" y="2160811"/>
                  <a:pt x="6290704" y="2167871"/>
                </a:cubicBezTo>
                <a:lnTo>
                  <a:pt x="6269524" y="2189051"/>
                </a:lnTo>
                <a:lnTo>
                  <a:pt x="6258932" y="2189051"/>
                </a:lnTo>
                <a:cubicBezTo>
                  <a:pt x="6287174" y="2196111"/>
                  <a:pt x="6297765" y="2206702"/>
                  <a:pt x="6290704" y="2220823"/>
                </a:cubicBezTo>
                <a:lnTo>
                  <a:pt x="6343656" y="2242004"/>
                </a:lnTo>
                <a:cubicBezTo>
                  <a:pt x="6350717" y="2242004"/>
                  <a:pt x="6354246" y="2240238"/>
                  <a:pt x="6354246" y="2236708"/>
                </a:cubicBezTo>
                <a:cubicBezTo>
                  <a:pt x="6354246" y="2233177"/>
                  <a:pt x="6354246" y="2231413"/>
                  <a:pt x="6354246" y="2231413"/>
                </a:cubicBezTo>
                <a:cubicBezTo>
                  <a:pt x="6354246" y="2224352"/>
                  <a:pt x="6357776" y="2220823"/>
                  <a:pt x="6364836" y="2220823"/>
                </a:cubicBezTo>
                <a:cubicBezTo>
                  <a:pt x="6371898" y="2220823"/>
                  <a:pt x="6371898" y="2224352"/>
                  <a:pt x="6364836" y="2231413"/>
                </a:cubicBezTo>
                <a:cubicBezTo>
                  <a:pt x="6364836" y="2238473"/>
                  <a:pt x="6364836" y="2242004"/>
                  <a:pt x="6364836" y="2242004"/>
                </a:cubicBezTo>
                <a:lnTo>
                  <a:pt x="6375428" y="2252594"/>
                </a:lnTo>
                <a:cubicBezTo>
                  <a:pt x="6389547" y="2273775"/>
                  <a:pt x="6389547" y="2280834"/>
                  <a:pt x="6375428" y="2273775"/>
                </a:cubicBezTo>
                <a:cubicBezTo>
                  <a:pt x="6375428" y="2273775"/>
                  <a:pt x="6375428" y="2277304"/>
                  <a:pt x="6375428" y="2284365"/>
                </a:cubicBezTo>
                <a:cubicBezTo>
                  <a:pt x="6368367" y="2284365"/>
                  <a:pt x="6361306" y="2284365"/>
                  <a:pt x="6354246" y="2284365"/>
                </a:cubicBezTo>
                <a:cubicBezTo>
                  <a:pt x="6347186" y="2284365"/>
                  <a:pt x="6340127" y="2284365"/>
                  <a:pt x="6333066" y="2284365"/>
                </a:cubicBezTo>
                <a:cubicBezTo>
                  <a:pt x="6326005" y="2284365"/>
                  <a:pt x="6322476" y="2284365"/>
                  <a:pt x="6322476" y="2284365"/>
                </a:cubicBezTo>
                <a:cubicBezTo>
                  <a:pt x="6322476" y="2284365"/>
                  <a:pt x="6318946" y="2280834"/>
                  <a:pt x="6311884" y="2273775"/>
                </a:cubicBezTo>
                <a:cubicBezTo>
                  <a:pt x="6304824" y="2266715"/>
                  <a:pt x="6295998" y="2263184"/>
                  <a:pt x="6285409" y="2263184"/>
                </a:cubicBezTo>
                <a:cubicBezTo>
                  <a:pt x="6274818" y="2263184"/>
                  <a:pt x="6269524" y="2261419"/>
                  <a:pt x="6269524" y="2257889"/>
                </a:cubicBezTo>
                <a:cubicBezTo>
                  <a:pt x="6269524" y="2254359"/>
                  <a:pt x="6265994" y="2252594"/>
                  <a:pt x="6258932" y="2252594"/>
                </a:cubicBezTo>
                <a:lnTo>
                  <a:pt x="6237752" y="2252594"/>
                </a:lnTo>
                <a:cubicBezTo>
                  <a:pt x="6237752" y="2252594"/>
                  <a:pt x="6234222" y="2250829"/>
                  <a:pt x="6227161" y="2247298"/>
                </a:cubicBezTo>
                <a:cubicBezTo>
                  <a:pt x="6220101" y="2243769"/>
                  <a:pt x="6216572" y="2242004"/>
                  <a:pt x="6216572" y="2242004"/>
                </a:cubicBezTo>
                <a:cubicBezTo>
                  <a:pt x="6202450" y="2242004"/>
                  <a:pt x="6193624" y="2240238"/>
                  <a:pt x="6190094" y="2236708"/>
                </a:cubicBezTo>
                <a:cubicBezTo>
                  <a:pt x="6186565" y="2233177"/>
                  <a:pt x="6177738" y="2231413"/>
                  <a:pt x="6163620" y="2231413"/>
                </a:cubicBezTo>
                <a:cubicBezTo>
                  <a:pt x="6142438" y="2224352"/>
                  <a:pt x="6126553" y="2220823"/>
                  <a:pt x="6115962" y="2220823"/>
                </a:cubicBezTo>
                <a:cubicBezTo>
                  <a:pt x="6105372" y="2220823"/>
                  <a:pt x="6096546" y="2217292"/>
                  <a:pt x="6089486" y="2210232"/>
                </a:cubicBezTo>
                <a:cubicBezTo>
                  <a:pt x="6082426" y="2203173"/>
                  <a:pt x="6075366" y="2199642"/>
                  <a:pt x="6068305" y="2199642"/>
                </a:cubicBezTo>
                <a:cubicBezTo>
                  <a:pt x="6068305" y="2199642"/>
                  <a:pt x="6064776" y="2197877"/>
                  <a:pt x="6057716" y="2194346"/>
                </a:cubicBezTo>
                <a:cubicBezTo>
                  <a:pt x="6050654" y="2190817"/>
                  <a:pt x="6043594" y="2189051"/>
                  <a:pt x="6036534" y="2189051"/>
                </a:cubicBezTo>
                <a:cubicBezTo>
                  <a:pt x="6008293" y="2181992"/>
                  <a:pt x="5994172" y="2185521"/>
                  <a:pt x="5994172" y="2199642"/>
                </a:cubicBezTo>
                <a:cubicBezTo>
                  <a:pt x="5994172" y="2199642"/>
                  <a:pt x="6001234" y="2201407"/>
                  <a:pt x="6015353" y="2204937"/>
                </a:cubicBezTo>
                <a:cubicBezTo>
                  <a:pt x="6029474" y="2208467"/>
                  <a:pt x="6040064" y="2206702"/>
                  <a:pt x="6047124" y="2199642"/>
                </a:cubicBezTo>
                <a:lnTo>
                  <a:pt x="6068305" y="2220823"/>
                </a:lnTo>
                <a:cubicBezTo>
                  <a:pt x="6068305" y="2234944"/>
                  <a:pt x="6085957" y="2242004"/>
                  <a:pt x="6121257" y="2242004"/>
                </a:cubicBezTo>
                <a:cubicBezTo>
                  <a:pt x="6128318" y="2242004"/>
                  <a:pt x="6133613" y="2243769"/>
                  <a:pt x="6137142" y="2247298"/>
                </a:cubicBezTo>
                <a:cubicBezTo>
                  <a:pt x="6140672" y="2250829"/>
                  <a:pt x="6149498" y="2252594"/>
                  <a:pt x="6163620" y="2252594"/>
                </a:cubicBezTo>
                <a:lnTo>
                  <a:pt x="6227161" y="2273775"/>
                </a:lnTo>
                <a:cubicBezTo>
                  <a:pt x="6234222" y="2280834"/>
                  <a:pt x="6237752" y="2284365"/>
                  <a:pt x="6237752" y="2284365"/>
                </a:cubicBezTo>
                <a:cubicBezTo>
                  <a:pt x="6237752" y="2277304"/>
                  <a:pt x="6239517" y="2275540"/>
                  <a:pt x="6243046" y="2279069"/>
                </a:cubicBezTo>
                <a:cubicBezTo>
                  <a:pt x="6246576" y="2282600"/>
                  <a:pt x="6248342" y="2284365"/>
                  <a:pt x="6248342" y="2284365"/>
                </a:cubicBezTo>
                <a:cubicBezTo>
                  <a:pt x="6248342" y="2291425"/>
                  <a:pt x="6244813" y="2294956"/>
                  <a:pt x="6237752" y="2294956"/>
                </a:cubicBezTo>
                <a:cubicBezTo>
                  <a:pt x="6230690" y="2294956"/>
                  <a:pt x="6225396" y="2294956"/>
                  <a:pt x="6221866" y="2294956"/>
                </a:cubicBezTo>
                <a:cubicBezTo>
                  <a:pt x="6218336" y="2294956"/>
                  <a:pt x="6216572" y="2294956"/>
                  <a:pt x="6216572" y="2294956"/>
                </a:cubicBezTo>
                <a:lnTo>
                  <a:pt x="6216572" y="2305546"/>
                </a:lnTo>
                <a:cubicBezTo>
                  <a:pt x="6223632" y="2312606"/>
                  <a:pt x="6223632" y="2316136"/>
                  <a:pt x="6216572" y="2316136"/>
                </a:cubicBezTo>
                <a:cubicBezTo>
                  <a:pt x="6209510" y="2316136"/>
                  <a:pt x="6205980" y="2314371"/>
                  <a:pt x="6205980" y="2310841"/>
                </a:cubicBezTo>
                <a:cubicBezTo>
                  <a:pt x="6205980" y="2307311"/>
                  <a:pt x="6202450" y="2305546"/>
                  <a:pt x="6195390" y="2305546"/>
                </a:cubicBezTo>
                <a:cubicBezTo>
                  <a:pt x="6195390" y="2298485"/>
                  <a:pt x="6191861" y="2294956"/>
                  <a:pt x="6184800" y="2294956"/>
                </a:cubicBezTo>
                <a:cubicBezTo>
                  <a:pt x="6177738" y="2294956"/>
                  <a:pt x="6175976" y="2293190"/>
                  <a:pt x="6179505" y="2289660"/>
                </a:cubicBezTo>
                <a:cubicBezTo>
                  <a:pt x="6183034" y="2286129"/>
                  <a:pt x="6181270" y="2284365"/>
                  <a:pt x="6174209" y="2284365"/>
                </a:cubicBezTo>
                <a:lnTo>
                  <a:pt x="6142438" y="2263184"/>
                </a:lnTo>
                <a:cubicBezTo>
                  <a:pt x="6128318" y="2256125"/>
                  <a:pt x="6117728" y="2252594"/>
                  <a:pt x="6110668" y="2252594"/>
                </a:cubicBezTo>
                <a:cubicBezTo>
                  <a:pt x="6103606" y="2252594"/>
                  <a:pt x="6093016" y="2252594"/>
                  <a:pt x="6078895" y="2252594"/>
                </a:cubicBezTo>
                <a:lnTo>
                  <a:pt x="6057716" y="2242004"/>
                </a:lnTo>
                <a:lnTo>
                  <a:pt x="6047124" y="2242004"/>
                </a:lnTo>
                <a:cubicBezTo>
                  <a:pt x="6040064" y="2242004"/>
                  <a:pt x="6033005" y="2242004"/>
                  <a:pt x="6025943" y="2242004"/>
                </a:cubicBezTo>
                <a:lnTo>
                  <a:pt x="5983582" y="2231413"/>
                </a:lnTo>
                <a:cubicBezTo>
                  <a:pt x="5983582" y="2231413"/>
                  <a:pt x="5976520" y="2229648"/>
                  <a:pt x="5962401" y="2226117"/>
                </a:cubicBezTo>
                <a:cubicBezTo>
                  <a:pt x="5948280" y="2222588"/>
                  <a:pt x="5923568" y="2217292"/>
                  <a:pt x="5888268" y="2210232"/>
                </a:cubicBezTo>
                <a:cubicBezTo>
                  <a:pt x="5831786" y="2203173"/>
                  <a:pt x="5778834" y="2192581"/>
                  <a:pt x="5729412" y="2178461"/>
                </a:cubicBezTo>
                <a:cubicBezTo>
                  <a:pt x="5701170" y="2171400"/>
                  <a:pt x="5676460" y="2164340"/>
                  <a:pt x="5655279" y="2157280"/>
                </a:cubicBezTo>
                <a:lnTo>
                  <a:pt x="5623508" y="2157280"/>
                </a:lnTo>
                <a:lnTo>
                  <a:pt x="5581147" y="2125509"/>
                </a:lnTo>
                <a:cubicBezTo>
                  <a:pt x="5545846" y="2125509"/>
                  <a:pt x="5521135" y="2118448"/>
                  <a:pt x="5507014" y="2104328"/>
                </a:cubicBezTo>
                <a:cubicBezTo>
                  <a:pt x="5507014" y="2104328"/>
                  <a:pt x="5503483" y="2104328"/>
                  <a:pt x="5496423" y="2104328"/>
                </a:cubicBezTo>
                <a:lnTo>
                  <a:pt x="5475243" y="2093738"/>
                </a:lnTo>
                <a:cubicBezTo>
                  <a:pt x="5475243" y="2093738"/>
                  <a:pt x="5475243" y="2090207"/>
                  <a:pt x="5475243" y="2083146"/>
                </a:cubicBezTo>
                <a:lnTo>
                  <a:pt x="5432881" y="2061967"/>
                </a:lnTo>
                <a:cubicBezTo>
                  <a:pt x="5425820" y="2054906"/>
                  <a:pt x="5415230" y="2051376"/>
                  <a:pt x="5401110" y="2051376"/>
                </a:cubicBezTo>
                <a:lnTo>
                  <a:pt x="5369339" y="2040786"/>
                </a:lnTo>
                <a:lnTo>
                  <a:pt x="5348158" y="2030194"/>
                </a:lnTo>
                <a:cubicBezTo>
                  <a:pt x="5341098" y="2030194"/>
                  <a:pt x="5334037" y="2030194"/>
                  <a:pt x="5326977" y="2030194"/>
                </a:cubicBezTo>
                <a:lnTo>
                  <a:pt x="5326977" y="2019605"/>
                </a:lnTo>
                <a:lnTo>
                  <a:pt x="5348158" y="2009015"/>
                </a:lnTo>
                <a:lnTo>
                  <a:pt x="5326977" y="2009015"/>
                </a:lnTo>
                <a:cubicBezTo>
                  <a:pt x="5305796" y="1994894"/>
                  <a:pt x="5291675" y="1991363"/>
                  <a:pt x="5284614" y="1998424"/>
                </a:cubicBezTo>
                <a:lnTo>
                  <a:pt x="5274025" y="2009015"/>
                </a:lnTo>
                <a:cubicBezTo>
                  <a:pt x="5274025" y="2001954"/>
                  <a:pt x="5274025" y="1998424"/>
                  <a:pt x="5274025" y="1998424"/>
                </a:cubicBezTo>
                <a:lnTo>
                  <a:pt x="5252844" y="1998424"/>
                </a:lnTo>
                <a:cubicBezTo>
                  <a:pt x="5238723" y="1998424"/>
                  <a:pt x="5231662" y="1998424"/>
                  <a:pt x="5231662" y="1998424"/>
                </a:cubicBezTo>
                <a:lnTo>
                  <a:pt x="5231662" y="2009015"/>
                </a:lnTo>
                <a:cubicBezTo>
                  <a:pt x="5252844" y="2016074"/>
                  <a:pt x="5266964" y="2021369"/>
                  <a:pt x="5274025" y="2024900"/>
                </a:cubicBezTo>
                <a:cubicBezTo>
                  <a:pt x="5281085" y="2028430"/>
                  <a:pt x="5284614" y="2031959"/>
                  <a:pt x="5284614" y="2035490"/>
                </a:cubicBezTo>
                <a:cubicBezTo>
                  <a:pt x="5284614" y="2039021"/>
                  <a:pt x="5289910" y="2044315"/>
                  <a:pt x="5300500" y="2051376"/>
                </a:cubicBezTo>
                <a:cubicBezTo>
                  <a:pt x="5311092" y="2058436"/>
                  <a:pt x="5319916" y="2061967"/>
                  <a:pt x="5326977" y="2061967"/>
                </a:cubicBezTo>
                <a:lnTo>
                  <a:pt x="5326977" y="2051376"/>
                </a:lnTo>
                <a:lnTo>
                  <a:pt x="5337566" y="2040786"/>
                </a:lnTo>
                <a:cubicBezTo>
                  <a:pt x="5344627" y="2047846"/>
                  <a:pt x="5351688" y="2051376"/>
                  <a:pt x="5358748" y="2051376"/>
                </a:cubicBezTo>
                <a:cubicBezTo>
                  <a:pt x="5365808" y="2051376"/>
                  <a:pt x="5369339" y="2053140"/>
                  <a:pt x="5369339" y="2056671"/>
                </a:cubicBezTo>
                <a:cubicBezTo>
                  <a:pt x="5369339" y="2060202"/>
                  <a:pt x="5371104" y="2061967"/>
                  <a:pt x="5374634" y="2061967"/>
                </a:cubicBezTo>
                <a:cubicBezTo>
                  <a:pt x="5378164" y="2061967"/>
                  <a:pt x="5383458" y="2061967"/>
                  <a:pt x="5390518" y="2061967"/>
                </a:cubicBezTo>
                <a:cubicBezTo>
                  <a:pt x="5404640" y="2069026"/>
                  <a:pt x="5416996" y="2074321"/>
                  <a:pt x="5427586" y="2077852"/>
                </a:cubicBezTo>
                <a:cubicBezTo>
                  <a:pt x="5438176" y="2081382"/>
                  <a:pt x="5447002" y="2090207"/>
                  <a:pt x="5454062" y="2104328"/>
                </a:cubicBezTo>
                <a:cubicBezTo>
                  <a:pt x="5454062" y="2104328"/>
                  <a:pt x="5457592" y="2106092"/>
                  <a:pt x="5464652" y="2109623"/>
                </a:cubicBezTo>
                <a:cubicBezTo>
                  <a:pt x="5471712" y="2113154"/>
                  <a:pt x="5475243" y="2114919"/>
                  <a:pt x="5475243" y="2114919"/>
                </a:cubicBezTo>
                <a:cubicBezTo>
                  <a:pt x="5482304" y="2114919"/>
                  <a:pt x="5485833" y="2114919"/>
                  <a:pt x="5485833" y="2114919"/>
                </a:cubicBezTo>
                <a:cubicBezTo>
                  <a:pt x="5492894" y="2114919"/>
                  <a:pt x="5496423" y="2114919"/>
                  <a:pt x="5496423" y="2114919"/>
                </a:cubicBezTo>
                <a:cubicBezTo>
                  <a:pt x="5510544" y="2114919"/>
                  <a:pt x="5535256" y="2125509"/>
                  <a:pt x="5570556" y="2146690"/>
                </a:cubicBezTo>
                <a:lnTo>
                  <a:pt x="5612918" y="2157280"/>
                </a:lnTo>
                <a:cubicBezTo>
                  <a:pt x="5627039" y="2157280"/>
                  <a:pt x="5642924" y="2160811"/>
                  <a:pt x="5660574" y="2167871"/>
                </a:cubicBezTo>
                <a:cubicBezTo>
                  <a:pt x="5678226" y="2174930"/>
                  <a:pt x="5697641" y="2181992"/>
                  <a:pt x="5718822" y="2189051"/>
                </a:cubicBezTo>
                <a:lnTo>
                  <a:pt x="5803545" y="2231413"/>
                </a:lnTo>
                <a:cubicBezTo>
                  <a:pt x="5796484" y="2231413"/>
                  <a:pt x="5792954" y="2231413"/>
                  <a:pt x="5792954" y="2231413"/>
                </a:cubicBezTo>
                <a:cubicBezTo>
                  <a:pt x="5792954" y="2231413"/>
                  <a:pt x="5789424" y="2231413"/>
                  <a:pt x="5782364" y="2231413"/>
                </a:cubicBezTo>
                <a:cubicBezTo>
                  <a:pt x="5782364" y="2224352"/>
                  <a:pt x="5778834" y="2220823"/>
                  <a:pt x="5771774" y="2220823"/>
                </a:cubicBezTo>
                <a:cubicBezTo>
                  <a:pt x="5764714" y="2220823"/>
                  <a:pt x="5759418" y="2219058"/>
                  <a:pt x="5755888" y="2215527"/>
                </a:cubicBezTo>
                <a:cubicBezTo>
                  <a:pt x="5752358" y="2211996"/>
                  <a:pt x="5745298" y="2208467"/>
                  <a:pt x="5734708" y="2204937"/>
                </a:cubicBezTo>
                <a:cubicBezTo>
                  <a:pt x="5724116" y="2201407"/>
                  <a:pt x="5715292" y="2199642"/>
                  <a:pt x="5708232" y="2199642"/>
                </a:cubicBezTo>
                <a:lnTo>
                  <a:pt x="5729412" y="2220823"/>
                </a:lnTo>
                <a:cubicBezTo>
                  <a:pt x="5736472" y="2213763"/>
                  <a:pt x="5740002" y="2213763"/>
                  <a:pt x="5740002" y="2220823"/>
                </a:cubicBezTo>
                <a:cubicBezTo>
                  <a:pt x="5740002" y="2227882"/>
                  <a:pt x="5750593" y="2233177"/>
                  <a:pt x="5771774" y="2236708"/>
                </a:cubicBezTo>
                <a:cubicBezTo>
                  <a:pt x="5792954" y="2240238"/>
                  <a:pt x="5807076" y="2242004"/>
                  <a:pt x="5814135" y="2242004"/>
                </a:cubicBezTo>
                <a:cubicBezTo>
                  <a:pt x="5814135" y="2242004"/>
                  <a:pt x="5815901" y="2240238"/>
                  <a:pt x="5819430" y="2236708"/>
                </a:cubicBezTo>
                <a:cubicBezTo>
                  <a:pt x="5822962" y="2233177"/>
                  <a:pt x="5824726" y="2231413"/>
                  <a:pt x="5824726" y="2231413"/>
                </a:cubicBezTo>
                <a:cubicBezTo>
                  <a:pt x="5838847" y="2231413"/>
                  <a:pt x="5849436" y="2234944"/>
                  <a:pt x="5856497" y="2242004"/>
                </a:cubicBezTo>
                <a:cubicBezTo>
                  <a:pt x="5863558" y="2249063"/>
                  <a:pt x="5867087" y="2254359"/>
                  <a:pt x="5867087" y="2257889"/>
                </a:cubicBezTo>
                <a:cubicBezTo>
                  <a:pt x="5867087" y="2261419"/>
                  <a:pt x="5870616" y="2264948"/>
                  <a:pt x="5877678" y="2268479"/>
                </a:cubicBezTo>
                <a:cubicBezTo>
                  <a:pt x="5884738" y="2272010"/>
                  <a:pt x="5891798" y="2273775"/>
                  <a:pt x="5898860" y="2273775"/>
                </a:cubicBezTo>
                <a:lnTo>
                  <a:pt x="5920039" y="2273775"/>
                </a:lnTo>
                <a:cubicBezTo>
                  <a:pt x="5920039" y="2280834"/>
                  <a:pt x="5927100" y="2284365"/>
                  <a:pt x="5941220" y="2284365"/>
                </a:cubicBezTo>
                <a:lnTo>
                  <a:pt x="5941220" y="2294956"/>
                </a:lnTo>
                <a:lnTo>
                  <a:pt x="5951812" y="2305546"/>
                </a:lnTo>
                <a:cubicBezTo>
                  <a:pt x="5958872" y="2305546"/>
                  <a:pt x="5962401" y="2307311"/>
                  <a:pt x="5962401" y="2310841"/>
                </a:cubicBezTo>
                <a:cubicBezTo>
                  <a:pt x="5962401" y="2314371"/>
                  <a:pt x="5937690" y="2312606"/>
                  <a:pt x="5888268" y="2305546"/>
                </a:cubicBezTo>
                <a:cubicBezTo>
                  <a:pt x="5874148" y="2305546"/>
                  <a:pt x="5860026" y="2305546"/>
                  <a:pt x="5845908" y="2305546"/>
                </a:cubicBezTo>
                <a:lnTo>
                  <a:pt x="5824726" y="2294956"/>
                </a:lnTo>
                <a:cubicBezTo>
                  <a:pt x="5817666" y="2294956"/>
                  <a:pt x="5814135" y="2294956"/>
                  <a:pt x="5814135" y="2294956"/>
                </a:cubicBezTo>
                <a:cubicBezTo>
                  <a:pt x="5814135" y="2294956"/>
                  <a:pt x="5814135" y="2298485"/>
                  <a:pt x="5814135" y="2305546"/>
                </a:cubicBezTo>
                <a:cubicBezTo>
                  <a:pt x="5814135" y="2312606"/>
                  <a:pt x="5812370" y="2316136"/>
                  <a:pt x="5808840" y="2316136"/>
                </a:cubicBezTo>
                <a:cubicBezTo>
                  <a:pt x="5805311" y="2316136"/>
                  <a:pt x="5800016" y="2312606"/>
                  <a:pt x="5792954" y="2305546"/>
                </a:cubicBezTo>
                <a:cubicBezTo>
                  <a:pt x="5785895" y="2305546"/>
                  <a:pt x="5782364" y="2305546"/>
                  <a:pt x="5782364" y="2305546"/>
                </a:cubicBezTo>
                <a:lnTo>
                  <a:pt x="5771774" y="2305546"/>
                </a:lnTo>
                <a:cubicBezTo>
                  <a:pt x="5764714" y="2305546"/>
                  <a:pt x="5762949" y="2302015"/>
                  <a:pt x="5766478" y="2294956"/>
                </a:cubicBezTo>
                <a:cubicBezTo>
                  <a:pt x="5770010" y="2287896"/>
                  <a:pt x="5770010" y="2284365"/>
                  <a:pt x="5766478" y="2284365"/>
                </a:cubicBezTo>
                <a:cubicBezTo>
                  <a:pt x="5762949" y="2284365"/>
                  <a:pt x="5761183" y="2287896"/>
                  <a:pt x="5761183" y="2294956"/>
                </a:cubicBezTo>
                <a:cubicBezTo>
                  <a:pt x="5754124" y="2294956"/>
                  <a:pt x="5750593" y="2291425"/>
                  <a:pt x="5750593" y="2284365"/>
                </a:cubicBezTo>
                <a:cubicBezTo>
                  <a:pt x="5750593" y="2277304"/>
                  <a:pt x="5743532" y="2277304"/>
                  <a:pt x="5729412" y="2284365"/>
                </a:cubicBezTo>
                <a:lnTo>
                  <a:pt x="5718822" y="2284365"/>
                </a:lnTo>
                <a:cubicBezTo>
                  <a:pt x="5718822" y="2277304"/>
                  <a:pt x="5722352" y="2273775"/>
                  <a:pt x="5729412" y="2273775"/>
                </a:cubicBezTo>
                <a:lnTo>
                  <a:pt x="5708232" y="2263184"/>
                </a:lnTo>
                <a:lnTo>
                  <a:pt x="5687051" y="2263184"/>
                </a:lnTo>
                <a:lnTo>
                  <a:pt x="5697641" y="2273775"/>
                </a:lnTo>
                <a:lnTo>
                  <a:pt x="5676460" y="2273775"/>
                </a:lnTo>
                <a:cubicBezTo>
                  <a:pt x="5669400" y="2273775"/>
                  <a:pt x="5664106" y="2273775"/>
                  <a:pt x="5660574" y="2273775"/>
                </a:cubicBezTo>
                <a:cubicBezTo>
                  <a:pt x="5657045" y="2273775"/>
                  <a:pt x="5658810" y="2277304"/>
                  <a:pt x="5665870" y="2284365"/>
                </a:cubicBezTo>
                <a:lnTo>
                  <a:pt x="5655279" y="2294956"/>
                </a:lnTo>
                <a:cubicBezTo>
                  <a:pt x="5655279" y="2287896"/>
                  <a:pt x="5653514" y="2284365"/>
                  <a:pt x="5649984" y="2284365"/>
                </a:cubicBezTo>
                <a:cubicBezTo>
                  <a:pt x="5646454" y="2284365"/>
                  <a:pt x="5644689" y="2280834"/>
                  <a:pt x="5644689" y="2273775"/>
                </a:cubicBezTo>
                <a:cubicBezTo>
                  <a:pt x="5644689" y="2273775"/>
                  <a:pt x="5641160" y="2270244"/>
                  <a:pt x="5634099" y="2263184"/>
                </a:cubicBezTo>
                <a:cubicBezTo>
                  <a:pt x="5641160" y="2263184"/>
                  <a:pt x="5644689" y="2259654"/>
                  <a:pt x="5644689" y="2252594"/>
                </a:cubicBezTo>
                <a:cubicBezTo>
                  <a:pt x="5644689" y="2245533"/>
                  <a:pt x="5630568" y="2242004"/>
                  <a:pt x="5602327" y="2242004"/>
                </a:cubicBezTo>
                <a:cubicBezTo>
                  <a:pt x="5581147" y="2242004"/>
                  <a:pt x="5563496" y="2242004"/>
                  <a:pt x="5549375" y="2242004"/>
                </a:cubicBezTo>
                <a:lnTo>
                  <a:pt x="5528195" y="2242004"/>
                </a:lnTo>
                <a:cubicBezTo>
                  <a:pt x="5542314" y="2242004"/>
                  <a:pt x="5549375" y="2243769"/>
                  <a:pt x="5549375" y="2247298"/>
                </a:cubicBezTo>
                <a:cubicBezTo>
                  <a:pt x="5549375" y="2250829"/>
                  <a:pt x="5552906" y="2252594"/>
                  <a:pt x="5559966" y="2252594"/>
                </a:cubicBezTo>
                <a:lnTo>
                  <a:pt x="5549375" y="2263184"/>
                </a:lnTo>
                <a:lnTo>
                  <a:pt x="5507014" y="2252594"/>
                </a:lnTo>
                <a:lnTo>
                  <a:pt x="5507014" y="2242004"/>
                </a:lnTo>
                <a:lnTo>
                  <a:pt x="5496423" y="2220823"/>
                </a:lnTo>
                <a:cubicBezTo>
                  <a:pt x="5489362" y="2213763"/>
                  <a:pt x="5485833" y="2210232"/>
                  <a:pt x="5485833" y="2210232"/>
                </a:cubicBezTo>
                <a:lnTo>
                  <a:pt x="5443471" y="2210232"/>
                </a:lnTo>
                <a:lnTo>
                  <a:pt x="5422291" y="2220823"/>
                </a:lnTo>
                <a:lnTo>
                  <a:pt x="5432881" y="2220823"/>
                </a:lnTo>
                <a:cubicBezTo>
                  <a:pt x="5439942" y="2220823"/>
                  <a:pt x="5447002" y="2224352"/>
                  <a:pt x="5454062" y="2231413"/>
                </a:cubicBezTo>
                <a:lnTo>
                  <a:pt x="5454062" y="2242004"/>
                </a:lnTo>
                <a:cubicBezTo>
                  <a:pt x="5447002" y="2234944"/>
                  <a:pt x="5436410" y="2231413"/>
                  <a:pt x="5422291" y="2231413"/>
                </a:cubicBezTo>
                <a:cubicBezTo>
                  <a:pt x="5401110" y="2231413"/>
                  <a:pt x="5388754" y="2231413"/>
                  <a:pt x="5385224" y="2231413"/>
                </a:cubicBezTo>
                <a:cubicBezTo>
                  <a:pt x="5381694" y="2231413"/>
                  <a:pt x="5379929" y="2227882"/>
                  <a:pt x="5379929" y="2220823"/>
                </a:cubicBezTo>
                <a:cubicBezTo>
                  <a:pt x="5379929" y="2213763"/>
                  <a:pt x="5383458" y="2210232"/>
                  <a:pt x="5390518" y="2210232"/>
                </a:cubicBezTo>
                <a:cubicBezTo>
                  <a:pt x="5397579" y="2210232"/>
                  <a:pt x="5401110" y="2206702"/>
                  <a:pt x="5401110" y="2199642"/>
                </a:cubicBezTo>
                <a:lnTo>
                  <a:pt x="5411700" y="2199642"/>
                </a:lnTo>
                <a:cubicBezTo>
                  <a:pt x="5411700" y="2199642"/>
                  <a:pt x="5413464" y="2199642"/>
                  <a:pt x="5416996" y="2199642"/>
                </a:cubicBezTo>
                <a:cubicBezTo>
                  <a:pt x="5420525" y="2199642"/>
                  <a:pt x="5422291" y="2197877"/>
                  <a:pt x="5422291" y="2194346"/>
                </a:cubicBezTo>
                <a:cubicBezTo>
                  <a:pt x="5422291" y="2190817"/>
                  <a:pt x="5418760" y="2189051"/>
                  <a:pt x="5411700" y="2189051"/>
                </a:cubicBezTo>
                <a:cubicBezTo>
                  <a:pt x="5404640" y="2189051"/>
                  <a:pt x="5397579" y="2189051"/>
                  <a:pt x="5390518" y="2189051"/>
                </a:cubicBezTo>
                <a:cubicBezTo>
                  <a:pt x="5383458" y="2189051"/>
                  <a:pt x="5376400" y="2187286"/>
                  <a:pt x="5369339" y="2183756"/>
                </a:cubicBezTo>
                <a:cubicBezTo>
                  <a:pt x="5362278" y="2180225"/>
                  <a:pt x="5358748" y="2178461"/>
                  <a:pt x="5358748" y="2178461"/>
                </a:cubicBezTo>
                <a:cubicBezTo>
                  <a:pt x="5337566" y="2171400"/>
                  <a:pt x="5319916" y="2167871"/>
                  <a:pt x="5305796" y="2167871"/>
                </a:cubicBezTo>
                <a:lnTo>
                  <a:pt x="5295206" y="2167871"/>
                </a:lnTo>
                <a:lnTo>
                  <a:pt x="5326977" y="2189051"/>
                </a:lnTo>
                <a:cubicBezTo>
                  <a:pt x="5376400" y="2203173"/>
                  <a:pt x="5376400" y="2210232"/>
                  <a:pt x="5326977" y="2210232"/>
                </a:cubicBezTo>
                <a:cubicBezTo>
                  <a:pt x="5298736" y="2210232"/>
                  <a:pt x="5282850" y="2208467"/>
                  <a:pt x="5279320" y="2204937"/>
                </a:cubicBezTo>
                <a:cubicBezTo>
                  <a:pt x="5275790" y="2201407"/>
                  <a:pt x="5270494" y="2199642"/>
                  <a:pt x="5263434" y="2199642"/>
                </a:cubicBezTo>
                <a:cubicBezTo>
                  <a:pt x="5256373" y="2199642"/>
                  <a:pt x="5249314" y="2199642"/>
                  <a:pt x="5242254" y="2199642"/>
                </a:cubicBezTo>
                <a:cubicBezTo>
                  <a:pt x="5242254" y="2192581"/>
                  <a:pt x="5238723" y="2189051"/>
                  <a:pt x="5231662" y="2189051"/>
                </a:cubicBezTo>
                <a:cubicBezTo>
                  <a:pt x="5224602" y="2181992"/>
                  <a:pt x="5221073" y="2178461"/>
                  <a:pt x="5221073" y="2178461"/>
                </a:cubicBezTo>
                <a:lnTo>
                  <a:pt x="5157530" y="2167871"/>
                </a:lnTo>
                <a:cubicBezTo>
                  <a:pt x="5157530" y="2174930"/>
                  <a:pt x="5164590" y="2181992"/>
                  <a:pt x="5178710" y="2189051"/>
                </a:cubicBezTo>
                <a:lnTo>
                  <a:pt x="5189302" y="2199642"/>
                </a:lnTo>
                <a:cubicBezTo>
                  <a:pt x="5182242" y="2192581"/>
                  <a:pt x="5178710" y="2192581"/>
                  <a:pt x="5178710" y="2199642"/>
                </a:cubicBezTo>
                <a:cubicBezTo>
                  <a:pt x="5171650" y="2199642"/>
                  <a:pt x="5168121" y="2199642"/>
                  <a:pt x="5168121" y="2199642"/>
                </a:cubicBezTo>
                <a:lnTo>
                  <a:pt x="5146940" y="2189051"/>
                </a:lnTo>
                <a:lnTo>
                  <a:pt x="5115169" y="2189051"/>
                </a:lnTo>
                <a:cubicBezTo>
                  <a:pt x="5115169" y="2181992"/>
                  <a:pt x="5115169" y="2178461"/>
                  <a:pt x="5115169" y="2178461"/>
                </a:cubicBezTo>
                <a:cubicBezTo>
                  <a:pt x="5108108" y="2178461"/>
                  <a:pt x="5104578" y="2174930"/>
                  <a:pt x="5104578" y="2167871"/>
                </a:cubicBezTo>
                <a:lnTo>
                  <a:pt x="5136350" y="2178461"/>
                </a:lnTo>
                <a:cubicBezTo>
                  <a:pt x="5143410" y="2185521"/>
                  <a:pt x="5146940" y="2185521"/>
                  <a:pt x="5146940" y="2178461"/>
                </a:cubicBezTo>
                <a:cubicBezTo>
                  <a:pt x="5154000" y="2171400"/>
                  <a:pt x="5143410" y="2164340"/>
                  <a:pt x="5115169" y="2157280"/>
                </a:cubicBezTo>
                <a:cubicBezTo>
                  <a:pt x="5101048" y="2157280"/>
                  <a:pt x="5090458" y="2160811"/>
                  <a:pt x="5083398" y="2167871"/>
                </a:cubicBezTo>
                <a:lnTo>
                  <a:pt x="5072806" y="2167871"/>
                </a:lnTo>
                <a:lnTo>
                  <a:pt x="5051626" y="2167871"/>
                </a:lnTo>
                <a:cubicBezTo>
                  <a:pt x="5044565" y="2167871"/>
                  <a:pt x="5041036" y="2166106"/>
                  <a:pt x="5041036" y="2162575"/>
                </a:cubicBezTo>
                <a:cubicBezTo>
                  <a:pt x="5041036" y="2159044"/>
                  <a:pt x="5042800" y="2157280"/>
                  <a:pt x="5046332" y="2157280"/>
                </a:cubicBezTo>
                <a:cubicBezTo>
                  <a:pt x="5049861" y="2157280"/>
                  <a:pt x="5055156" y="2157280"/>
                  <a:pt x="5062217" y="2157280"/>
                </a:cubicBezTo>
                <a:cubicBezTo>
                  <a:pt x="5069277" y="2157280"/>
                  <a:pt x="5072806" y="2157280"/>
                  <a:pt x="5072806" y="2157280"/>
                </a:cubicBezTo>
                <a:cubicBezTo>
                  <a:pt x="5072806" y="2143159"/>
                  <a:pt x="5058686" y="2136099"/>
                  <a:pt x="5030446" y="2136099"/>
                </a:cubicBezTo>
                <a:lnTo>
                  <a:pt x="4988084" y="2136099"/>
                </a:lnTo>
                <a:cubicBezTo>
                  <a:pt x="4995144" y="2136099"/>
                  <a:pt x="4998674" y="2132569"/>
                  <a:pt x="4998674" y="2125509"/>
                </a:cubicBezTo>
                <a:lnTo>
                  <a:pt x="4966902" y="2136099"/>
                </a:lnTo>
                <a:lnTo>
                  <a:pt x="4966902" y="2125509"/>
                </a:lnTo>
                <a:cubicBezTo>
                  <a:pt x="4959842" y="2125509"/>
                  <a:pt x="4951017" y="2125509"/>
                  <a:pt x="4940428" y="2125509"/>
                </a:cubicBezTo>
                <a:cubicBezTo>
                  <a:pt x="4929836" y="2125509"/>
                  <a:pt x="4924540" y="2121978"/>
                  <a:pt x="4924540" y="2114919"/>
                </a:cubicBezTo>
                <a:cubicBezTo>
                  <a:pt x="4924540" y="2100798"/>
                  <a:pt x="4942192" y="2100798"/>
                  <a:pt x="4977492" y="2114919"/>
                </a:cubicBezTo>
                <a:cubicBezTo>
                  <a:pt x="5012794" y="2121978"/>
                  <a:pt x="5037506" y="2121978"/>
                  <a:pt x="5051626" y="2114919"/>
                </a:cubicBezTo>
                <a:cubicBezTo>
                  <a:pt x="5065746" y="2114919"/>
                  <a:pt x="5065746" y="2111388"/>
                  <a:pt x="5051626" y="2104328"/>
                </a:cubicBezTo>
                <a:cubicBezTo>
                  <a:pt x="5044565" y="2104328"/>
                  <a:pt x="5035740" y="2106092"/>
                  <a:pt x="5025150" y="2109623"/>
                </a:cubicBezTo>
                <a:cubicBezTo>
                  <a:pt x="5014559" y="2113154"/>
                  <a:pt x="5005734" y="2113154"/>
                  <a:pt x="4998674" y="2109623"/>
                </a:cubicBezTo>
                <a:cubicBezTo>
                  <a:pt x="4991613" y="2106092"/>
                  <a:pt x="4988084" y="2104328"/>
                  <a:pt x="4988084" y="2104328"/>
                </a:cubicBezTo>
                <a:cubicBezTo>
                  <a:pt x="4981024" y="2097267"/>
                  <a:pt x="4970432" y="2093738"/>
                  <a:pt x="4956312" y="2093738"/>
                </a:cubicBezTo>
                <a:cubicBezTo>
                  <a:pt x="4942192" y="2086677"/>
                  <a:pt x="4931600" y="2079617"/>
                  <a:pt x="4924540" y="2072557"/>
                </a:cubicBezTo>
                <a:cubicBezTo>
                  <a:pt x="4924540" y="2065496"/>
                  <a:pt x="4921011" y="2061967"/>
                  <a:pt x="4913950" y="2061967"/>
                </a:cubicBezTo>
                <a:lnTo>
                  <a:pt x="4903360" y="2061967"/>
                </a:lnTo>
                <a:cubicBezTo>
                  <a:pt x="4889240" y="2061967"/>
                  <a:pt x="4880415" y="2060202"/>
                  <a:pt x="4876884" y="2056671"/>
                </a:cubicBezTo>
                <a:cubicBezTo>
                  <a:pt x="4873354" y="2053140"/>
                  <a:pt x="4868059" y="2051376"/>
                  <a:pt x="4860998" y="2051376"/>
                </a:cubicBezTo>
                <a:cubicBezTo>
                  <a:pt x="4853938" y="2051376"/>
                  <a:pt x="4846878" y="2051376"/>
                  <a:pt x="4839818" y="2051376"/>
                </a:cubicBezTo>
                <a:cubicBezTo>
                  <a:pt x="4832757" y="2051376"/>
                  <a:pt x="4822167" y="2047846"/>
                  <a:pt x="4808046" y="2040786"/>
                </a:cubicBezTo>
                <a:cubicBezTo>
                  <a:pt x="4808046" y="2040786"/>
                  <a:pt x="4804517" y="2040786"/>
                  <a:pt x="4797456" y="2040786"/>
                </a:cubicBezTo>
                <a:cubicBezTo>
                  <a:pt x="4790396" y="2040786"/>
                  <a:pt x="4786866" y="2040786"/>
                  <a:pt x="4786866" y="2040786"/>
                </a:cubicBezTo>
                <a:cubicBezTo>
                  <a:pt x="4779805" y="2033725"/>
                  <a:pt x="4772744" y="2030194"/>
                  <a:pt x="4765684" y="2030194"/>
                </a:cubicBezTo>
                <a:cubicBezTo>
                  <a:pt x="4765684" y="2037255"/>
                  <a:pt x="4763920" y="2039021"/>
                  <a:pt x="4760390" y="2035490"/>
                </a:cubicBezTo>
                <a:cubicBezTo>
                  <a:pt x="4756859" y="2031959"/>
                  <a:pt x="4755094" y="2030194"/>
                  <a:pt x="4755094" y="2030194"/>
                </a:cubicBezTo>
                <a:cubicBezTo>
                  <a:pt x="4748034" y="2030194"/>
                  <a:pt x="4744504" y="2030194"/>
                  <a:pt x="4744504" y="2030194"/>
                </a:cubicBezTo>
                <a:cubicBezTo>
                  <a:pt x="4730384" y="2030194"/>
                  <a:pt x="4723324" y="2028430"/>
                  <a:pt x="4723324" y="2024900"/>
                </a:cubicBezTo>
                <a:cubicBezTo>
                  <a:pt x="4723324" y="2021369"/>
                  <a:pt x="4719792" y="2019605"/>
                  <a:pt x="4712732" y="2019605"/>
                </a:cubicBezTo>
                <a:lnTo>
                  <a:pt x="4649190" y="1998424"/>
                </a:lnTo>
                <a:cubicBezTo>
                  <a:pt x="4642130" y="1998424"/>
                  <a:pt x="4629774" y="1998424"/>
                  <a:pt x="4612124" y="1998424"/>
                </a:cubicBezTo>
                <a:cubicBezTo>
                  <a:pt x="4594472" y="1998424"/>
                  <a:pt x="4585647" y="1998424"/>
                  <a:pt x="4585647" y="1998424"/>
                </a:cubicBezTo>
                <a:lnTo>
                  <a:pt x="4575058" y="1998424"/>
                </a:lnTo>
                <a:cubicBezTo>
                  <a:pt x="4567997" y="1998424"/>
                  <a:pt x="4557406" y="1994894"/>
                  <a:pt x="4543286" y="1987834"/>
                </a:cubicBezTo>
                <a:cubicBezTo>
                  <a:pt x="4543286" y="1987834"/>
                  <a:pt x="4539756" y="1986069"/>
                  <a:pt x="4532695" y="1982538"/>
                </a:cubicBezTo>
                <a:cubicBezTo>
                  <a:pt x="4525635" y="1979007"/>
                  <a:pt x="4522106" y="1977242"/>
                  <a:pt x="4522106" y="1977242"/>
                </a:cubicBezTo>
                <a:lnTo>
                  <a:pt x="4500924" y="1966653"/>
                </a:lnTo>
                <a:cubicBezTo>
                  <a:pt x="4493864" y="1966653"/>
                  <a:pt x="4490334" y="1964888"/>
                  <a:pt x="4490334" y="1961357"/>
                </a:cubicBezTo>
                <a:cubicBezTo>
                  <a:pt x="4490334" y="1957828"/>
                  <a:pt x="4490334" y="1956063"/>
                  <a:pt x="4490334" y="1956063"/>
                </a:cubicBezTo>
                <a:cubicBezTo>
                  <a:pt x="4490334" y="1956063"/>
                  <a:pt x="4486804" y="1952532"/>
                  <a:pt x="4479743" y="1945472"/>
                </a:cubicBezTo>
                <a:lnTo>
                  <a:pt x="4458562" y="1934882"/>
                </a:lnTo>
                <a:cubicBezTo>
                  <a:pt x="4458562" y="1927821"/>
                  <a:pt x="4463858" y="1924290"/>
                  <a:pt x="4474449" y="1924290"/>
                </a:cubicBezTo>
                <a:cubicBezTo>
                  <a:pt x="4485038" y="1924290"/>
                  <a:pt x="4490334" y="1924290"/>
                  <a:pt x="4490334" y="1924290"/>
                </a:cubicBezTo>
                <a:cubicBezTo>
                  <a:pt x="4490334" y="1931351"/>
                  <a:pt x="4493864" y="1934882"/>
                  <a:pt x="4500924" y="1934882"/>
                </a:cubicBezTo>
                <a:cubicBezTo>
                  <a:pt x="4507984" y="1934882"/>
                  <a:pt x="4515045" y="1934882"/>
                  <a:pt x="4522106" y="1934882"/>
                </a:cubicBezTo>
                <a:lnTo>
                  <a:pt x="4553876" y="1934882"/>
                </a:lnTo>
                <a:lnTo>
                  <a:pt x="4532695" y="1924290"/>
                </a:lnTo>
                <a:cubicBezTo>
                  <a:pt x="4518576" y="1917231"/>
                  <a:pt x="4507984" y="1913701"/>
                  <a:pt x="4500924" y="1913701"/>
                </a:cubicBezTo>
                <a:lnTo>
                  <a:pt x="4500924" y="1903111"/>
                </a:lnTo>
                <a:lnTo>
                  <a:pt x="4458562" y="1903111"/>
                </a:lnTo>
                <a:cubicBezTo>
                  <a:pt x="4451502" y="1903111"/>
                  <a:pt x="4447972" y="1906640"/>
                  <a:pt x="4447972" y="1913701"/>
                </a:cubicBezTo>
                <a:cubicBezTo>
                  <a:pt x="4447972" y="1920761"/>
                  <a:pt x="4446208" y="1922526"/>
                  <a:pt x="4442676" y="1918996"/>
                </a:cubicBezTo>
                <a:cubicBezTo>
                  <a:pt x="4439147" y="1915465"/>
                  <a:pt x="4437382" y="1913701"/>
                  <a:pt x="4437382" y="1913701"/>
                </a:cubicBezTo>
                <a:cubicBezTo>
                  <a:pt x="4437382" y="1913701"/>
                  <a:pt x="4437382" y="1917231"/>
                  <a:pt x="4437382" y="1924290"/>
                </a:cubicBezTo>
                <a:cubicBezTo>
                  <a:pt x="4437382" y="1931351"/>
                  <a:pt x="4433852" y="1931351"/>
                  <a:pt x="4426791" y="1924290"/>
                </a:cubicBezTo>
                <a:lnTo>
                  <a:pt x="4395020" y="1913701"/>
                </a:lnTo>
                <a:cubicBezTo>
                  <a:pt x="4387960" y="1913701"/>
                  <a:pt x="4384430" y="1917231"/>
                  <a:pt x="4384430" y="1924290"/>
                </a:cubicBezTo>
                <a:cubicBezTo>
                  <a:pt x="4384430" y="1931351"/>
                  <a:pt x="4391490" y="1934882"/>
                  <a:pt x="4405610" y="1934882"/>
                </a:cubicBezTo>
                <a:cubicBezTo>
                  <a:pt x="4412670" y="1934882"/>
                  <a:pt x="4419730" y="1938411"/>
                  <a:pt x="4426791" y="1945472"/>
                </a:cubicBezTo>
                <a:cubicBezTo>
                  <a:pt x="4426791" y="1945472"/>
                  <a:pt x="4425026" y="1945472"/>
                  <a:pt x="4421497" y="1945472"/>
                </a:cubicBezTo>
                <a:cubicBezTo>
                  <a:pt x="4417966" y="1945472"/>
                  <a:pt x="4416202" y="1945472"/>
                  <a:pt x="4416202" y="1945472"/>
                </a:cubicBezTo>
                <a:cubicBezTo>
                  <a:pt x="4409141" y="1945472"/>
                  <a:pt x="4398550" y="1943707"/>
                  <a:pt x="4384430" y="1940176"/>
                </a:cubicBezTo>
                <a:cubicBezTo>
                  <a:pt x="4370310" y="1936646"/>
                  <a:pt x="4361483" y="1933117"/>
                  <a:pt x="4357954" y="1929586"/>
                </a:cubicBezTo>
                <a:cubicBezTo>
                  <a:pt x="4354424" y="1926055"/>
                  <a:pt x="4345598" y="1924290"/>
                  <a:pt x="4331478" y="1924290"/>
                </a:cubicBezTo>
                <a:lnTo>
                  <a:pt x="4320887" y="1913701"/>
                </a:lnTo>
                <a:cubicBezTo>
                  <a:pt x="4335008" y="1913701"/>
                  <a:pt x="4338538" y="1906640"/>
                  <a:pt x="4331478" y="1892520"/>
                </a:cubicBezTo>
                <a:cubicBezTo>
                  <a:pt x="4331478" y="1885459"/>
                  <a:pt x="4333243" y="1881930"/>
                  <a:pt x="4336772" y="1881930"/>
                </a:cubicBezTo>
                <a:cubicBezTo>
                  <a:pt x="4340304" y="1881930"/>
                  <a:pt x="4345598" y="1881930"/>
                  <a:pt x="4352658" y="1881930"/>
                </a:cubicBezTo>
                <a:lnTo>
                  <a:pt x="4363249" y="1871338"/>
                </a:lnTo>
                <a:cubicBezTo>
                  <a:pt x="4356189" y="1871338"/>
                  <a:pt x="4352658" y="1869574"/>
                  <a:pt x="4352658" y="1866044"/>
                </a:cubicBezTo>
                <a:cubicBezTo>
                  <a:pt x="4352658" y="1862513"/>
                  <a:pt x="4347364" y="1860749"/>
                  <a:pt x="4336772" y="1860749"/>
                </a:cubicBezTo>
                <a:cubicBezTo>
                  <a:pt x="4326182" y="1860749"/>
                  <a:pt x="4320887" y="1860749"/>
                  <a:pt x="4320887" y="1860749"/>
                </a:cubicBezTo>
                <a:cubicBezTo>
                  <a:pt x="4313826" y="1853688"/>
                  <a:pt x="4308532" y="1850157"/>
                  <a:pt x="4305002" y="1850157"/>
                </a:cubicBezTo>
                <a:cubicBezTo>
                  <a:pt x="4301470" y="1850157"/>
                  <a:pt x="4296176" y="1850157"/>
                  <a:pt x="4289116" y="1850157"/>
                </a:cubicBezTo>
                <a:cubicBezTo>
                  <a:pt x="4274996" y="1843098"/>
                  <a:pt x="4264404" y="1837803"/>
                  <a:pt x="4257345" y="1834272"/>
                </a:cubicBezTo>
                <a:cubicBezTo>
                  <a:pt x="4250285" y="1830742"/>
                  <a:pt x="4246754" y="1832507"/>
                  <a:pt x="4246754" y="1839567"/>
                </a:cubicBezTo>
                <a:cubicBezTo>
                  <a:pt x="4246754" y="1846628"/>
                  <a:pt x="4246754" y="1850157"/>
                  <a:pt x="4246754" y="1850157"/>
                </a:cubicBezTo>
                <a:lnTo>
                  <a:pt x="4257345" y="1860749"/>
                </a:lnTo>
                <a:cubicBezTo>
                  <a:pt x="4264404" y="1860749"/>
                  <a:pt x="4267935" y="1860749"/>
                  <a:pt x="4267935" y="1860749"/>
                </a:cubicBezTo>
                <a:lnTo>
                  <a:pt x="4278526" y="1871338"/>
                </a:lnTo>
                <a:lnTo>
                  <a:pt x="4278526" y="1881930"/>
                </a:lnTo>
                <a:lnTo>
                  <a:pt x="4246754" y="1871338"/>
                </a:lnTo>
                <a:lnTo>
                  <a:pt x="4225574" y="1860749"/>
                </a:lnTo>
                <a:lnTo>
                  <a:pt x="4246754" y="1860749"/>
                </a:lnTo>
                <a:lnTo>
                  <a:pt x="4225574" y="1850157"/>
                </a:lnTo>
                <a:cubicBezTo>
                  <a:pt x="4218514" y="1850157"/>
                  <a:pt x="4213218" y="1850157"/>
                  <a:pt x="4209688" y="1850157"/>
                </a:cubicBezTo>
                <a:cubicBezTo>
                  <a:pt x="4206158" y="1850157"/>
                  <a:pt x="4204393" y="1853688"/>
                  <a:pt x="4204393" y="1860749"/>
                </a:cubicBezTo>
                <a:lnTo>
                  <a:pt x="4193802" y="1871338"/>
                </a:lnTo>
                <a:lnTo>
                  <a:pt x="4246754" y="1881930"/>
                </a:lnTo>
                <a:cubicBezTo>
                  <a:pt x="4260874" y="1896050"/>
                  <a:pt x="4267935" y="1903111"/>
                  <a:pt x="4267935" y="1903111"/>
                </a:cubicBezTo>
                <a:lnTo>
                  <a:pt x="4214983" y="1892520"/>
                </a:lnTo>
                <a:cubicBezTo>
                  <a:pt x="4207922" y="1892520"/>
                  <a:pt x="4197333" y="1890755"/>
                  <a:pt x="4183212" y="1887224"/>
                </a:cubicBezTo>
                <a:cubicBezTo>
                  <a:pt x="4169092" y="1883694"/>
                  <a:pt x="4158500" y="1878399"/>
                  <a:pt x="4151441" y="1871338"/>
                </a:cubicBezTo>
                <a:lnTo>
                  <a:pt x="4140850" y="1860749"/>
                </a:lnTo>
                <a:cubicBezTo>
                  <a:pt x="4154970" y="1860749"/>
                  <a:pt x="4162031" y="1860749"/>
                  <a:pt x="4162031" y="1860749"/>
                </a:cubicBezTo>
                <a:cubicBezTo>
                  <a:pt x="4162031" y="1853688"/>
                  <a:pt x="4160266" y="1848393"/>
                  <a:pt x="4156736" y="1844863"/>
                </a:cubicBezTo>
                <a:cubicBezTo>
                  <a:pt x="4153206" y="1841332"/>
                  <a:pt x="4154970" y="1839567"/>
                  <a:pt x="4162031" y="1839567"/>
                </a:cubicBezTo>
                <a:lnTo>
                  <a:pt x="4140850" y="1839567"/>
                </a:lnTo>
                <a:cubicBezTo>
                  <a:pt x="4133791" y="1839567"/>
                  <a:pt x="4128496" y="1837803"/>
                  <a:pt x="4124964" y="1834272"/>
                </a:cubicBezTo>
                <a:cubicBezTo>
                  <a:pt x="4121435" y="1830742"/>
                  <a:pt x="4119669" y="1828978"/>
                  <a:pt x="4119669" y="1828978"/>
                </a:cubicBezTo>
                <a:lnTo>
                  <a:pt x="4130260" y="1828978"/>
                </a:lnTo>
                <a:cubicBezTo>
                  <a:pt x="4130260" y="1821917"/>
                  <a:pt x="4126729" y="1818386"/>
                  <a:pt x="4119669" y="1818386"/>
                </a:cubicBezTo>
                <a:cubicBezTo>
                  <a:pt x="4112610" y="1818386"/>
                  <a:pt x="4105548" y="1821917"/>
                  <a:pt x="4098489" y="1828978"/>
                </a:cubicBezTo>
                <a:cubicBezTo>
                  <a:pt x="4098489" y="1828978"/>
                  <a:pt x="4094958" y="1828978"/>
                  <a:pt x="4087898" y="1828978"/>
                </a:cubicBezTo>
                <a:cubicBezTo>
                  <a:pt x="4080839" y="1821917"/>
                  <a:pt x="4077308" y="1821917"/>
                  <a:pt x="4077308" y="1828978"/>
                </a:cubicBezTo>
                <a:lnTo>
                  <a:pt x="4087898" y="1839567"/>
                </a:lnTo>
                <a:lnTo>
                  <a:pt x="4098489" y="1850157"/>
                </a:lnTo>
                <a:lnTo>
                  <a:pt x="4066717" y="1839567"/>
                </a:lnTo>
                <a:lnTo>
                  <a:pt x="4056127" y="1839567"/>
                </a:lnTo>
                <a:cubicBezTo>
                  <a:pt x="4056127" y="1846628"/>
                  <a:pt x="4054362" y="1850157"/>
                  <a:pt x="4050832" y="1850157"/>
                </a:cubicBezTo>
                <a:cubicBezTo>
                  <a:pt x="4047302" y="1850157"/>
                  <a:pt x="4045537" y="1851923"/>
                  <a:pt x="4045537" y="1855453"/>
                </a:cubicBezTo>
                <a:cubicBezTo>
                  <a:pt x="4045537" y="1858984"/>
                  <a:pt x="4034946" y="1860749"/>
                  <a:pt x="4013765" y="1860749"/>
                </a:cubicBezTo>
                <a:cubicBezTo>
                  <a:pt x="4006706" y="1860749"/>
                  <a:pt x="3997880" y="1860749"/>
                  <a:pt x="3987290" y="1860749"/>
                </a:cubicBezTo>
                <a:cubicBezTo>
                  <a:pt x="3976698" y="1860749"/>
                  <a:pt x="3971404" y="1860749"/>
                  <a:pt x="3971404" y="1860749"/>
                </a:cubicBezTo>
                <a:cubicBezTo>
                  <a:pt x="3943162" y="1846628"/>
                  <a:pt x="3921982" y="1839567"/>
                  <a:pt x="3907860" y="1839567"/>
                </a:cubicBezTo>
                <a:cubicBezTo>
                  <a:pt x="3907860" y="1839567"/>
                  <a:pt x="3900802" y="1836037"/>
                  <a:pt x="3886681" y="1828978"/>
                </a:cubicBezTo>
                <a:cubicBezTo>
                  <a:pt x="3886681" y="1828978"/>
                  <a:pt x="3883150" y="1827213"/>
                  <a:pt x="3876090" y="1823682"/>
                </a:cubicBezTo>
                <a:cubicBezTo>
                  <a:pt x="3869030" y="1820151"/>
                  <a:pt x="3865500" y="1818386"/>
                  <a:pt x="3865500" y="1818386"/>
                </a:cubicBezTo>
                <a:lnTo>
                  <a:pt x="3844319" y="1818386"/>
                </a:lnTo>
                <a:lnTo>
                  <a:pt x="3823138" y="1807797"/>
                </a:lnTo>
                <a:cubicBezTo>
                  <a:pt x="3801956" y="1807797"/>
                  <a:pt x="3780776" y="1800736"/>
                  <a:pt x="3759596" y="1786615"/>
                </a:cubicBezTo>
                <a:lnTo>
                  <a:pt x="3770186" y="1786615"/>
                </a:lnTo>
                <a:lnTo>
                  <a:pt x="3791367" y="1786615"/>
                </a:lnTo>
                <a:lnTo>
                  <a:pt x="3770186" y="1776026"/>
                </a:lnTo>
                <a:cubicBezTo>
                  <a:pt x="3763126" y="1768965"/>
                  <a:pt x="3756065" y="1765434"/>
                  <a:pt x="3749004" y="1765434"/>
                </a:cubicBezTo>
                <a:lnTo>
                  <a:pt x="3706644" y="1744253"/>
                </a:lnTo>
                <a:cubicBezTo>
                  <a:pt x="3706644" y="1744253"/>
                  <a:pt x="3715469" y="1746018"/>
                  <a:pt x="3733119" y="1749549"/>
                </a:cubicBezTo>
                <a:cubicBezTo>
                  <a:pt x="3750770" y="1753080"/>
                  <a:pt x="3763126" y="1751314"/>
                  <a:pt x="3770186" y="1744253"/>
                </a:cubicBezTo>
                <a:cubicBezTo>
                  <a:pt x="3805488" y="1730133"/>
                  <a:pt x="3821373" y="1716013"/>
                  <a:pt x="3817842" y="1701893"/>
                </a:cubicBezTo>
                <a:cubicBezTo>
                  <a:pt x="3814312" y="1687772"/>
                  <a:pt x="3784306" y="1677181"/>
                  <a:pt x="3727824" y="1670122"/>
                </a:cubicBezTo>
                <a:cubicBezTo>
                  <a:pt x="3713703" y="1663061"/>
                  <a:pt x="3703113" y="1659530"/>
                  <a:pt x="3696052" y="1659530"/>
                </a:cubicBezTo>
                <a:cubicBezTo>
                  <a:pt x="3688992" y="1659530"/>
                  <a:pt x="3680167" y="1657766"/>
                  <a:pt x="3669578" y="1654235"/>
                </a:cubicBezTo>
                <a:cubicBezTo>
                  <a:pt x="3658986" y="1650705"/>
                  <a:pt x="3650161" y="1648940"/>
                  <a:pt x="3643100" y="1648940"/>
                </a:cubicBezTo>
                <a:lnTo>
                  <a:pt x="3621920" y="1638349"/>
                </a:lnTo>
                <a:lnTo>
                  <a:pt x="3579559" y="1627759"/>
                </a:lnTo>
                <a:cubicBezTo>
                  <a:pt x="3579559" y="1627759"/>
                  <a:pt x="3577794" y="1625995"/>
                  <a:pt x="3574263" y="1622464"/>
                </a:cubicBezTo>
                <a:cubicBezTo>
                  <a:pt x="3570732" y="1618934"/>
                  <a:pt x="3568968" y="1617170"/>
                  <a:pt x="3568968" y="1617170"/>
                </a:cubicBezTo>
                <a:cubicBezTo>
                  <a:pt x="3561908" y="1617170"/>
                  <a:pt x="3556613" y="1615403"/>
                  <a:pt x="3553082" y="1611874"/>
                </a:cubicBezTo>
                <a:cubicBezTo>
                  <a:pt x="3549552" y="1608343"/>
                  <a:pt x="3544257" y="1606578"/>
                  <a:pt x="3537196" y="1606578"/>
                </a:cubicBezTo>
                <a:cubicBezTo>
                  <a:pt x="3530136" y="1606578"/>
                  <a:pt x="3517780" y="1603047"/>
                  <a:pt x="3500130" y="1595988"/>
                </a:cubicBezTo>
                <a:cubicBezTo>
                  <a:pt x="3482480" y="1588928"/>
                  <a:pt x="3463064" y="1578338"/>
                  <a:pt x="3441882" y="1564218"/>
                </a:cubicBezTo>
                <a:cubicBezTo>
                  <a:pt x="3434824" y="1564218"/>
                  <a:pt x="3429529" y="1564218"/>
                  <a:pt x="3425997" y="1564218"/>
                </a:cubicBezTo>
                <a:cubicBezTo>
                  <a:pt x="3422468" y="1564218"/>
                  <a:pt x="3418938" y="1564218"/>
                  <a:pt x="3415408" y="1564218"/>
                </a:cubicBezTo>
                <a:cubicBezTo>
                  <a:pt x="3411876" y="1564218"/>
                  <a:pt x="3408347" y="1564218"/>
                  <a:pt x="3404817" y="1564218"/>
                </a:cubicBezTo>
                <a:cubicBezTo>
                  <a:pt x="3401287" y="1564218"/>
                  <a:pt x="3399522" y="1560687"/>
                  <a:pt x="3399522" y="1553626"/>
                </a:cubicBezTo>
                <a:cubicBezTo>
                  <a:pt x="3392461" y="1553626"/>
                  <a:pt x="3381872" y="1550095"/>
                  <a:pt x="3367751" y="1543036"/>
                </a:cubicBezTo>
                <a:cubicBezTo>
                  <a:pt x="3360690" y="1543036"/>
                  <a:pt x="3353630" y="1543036"/>
                  <a:pt x="3346570" y="1543036"/>
                </a:cubicBezTo>
                <a:cubicBezTo>
                  <a:pt x="3339509" y="1543036"/>
                  <a:pt x="3332449" y="1539506"/>
                  <a:pt x="3325389" y="1532445"/>
                </a:cubicBezTo>
                <a:lnTo>
                  <a:pt x="3293618" y="1532445"/>
                </a:lnTo>
                <a:cubicBezTo>
                  <a:pt x="3293618" y="1532445"/>
                  <a:pt x="3293618" y="1535976"/>
                  <a:pt x="3293618" y="1543036"/>
                </a:cubicBezTo>
                <a:lnTo>
                  <a:pt x="3335979" y="1564218"/>
                </a:lnTo>
                <a:cubicBezTo>
                  <a:pt x="3350099" y="1564218"/>
                  <a:pt x="3357160" y="1564218"/>
                  <a:pt x="3357160" y="1564218"/>
                </a:cubicBezTo>
                <a:cubicBezTo>
                  <a:pt x="3357160" y="1564218"/>
                  <a:pt x="3358926" y="1565982"/>
                  <a:pt x="3362456" y="1569512"/>
                </a:cubicBezTo>
                <a:cubicBezTo>
                  <a:pt x="3365986" y="1573043"/>
                  <a:pt x="3367751" y="1574807"/>
                  <a:pt x="3367751" y="1574807"/>
                </a:cubicBezTo>
                <a:lnTo>
                  <a:pt x="3378341" y="1595988"/>
                </a:lnTo>
                <a:lnTo>
                  <a:pt x="3357160" y="1595988"/>
                </a:lnTo>
                <a:cubicBezTo>
                  <a:pt x="3350099" y="1595988"/>
                  <a:pt x="3348335" y="1592458"/>
                  <a:pt x="3351865" y="1585397"/>
                </a:cubicBezTo>
                <a:cubicBezTo>
                  <a:pt x="3355395" y="1578338"/>
                  <a:pt x="3346570" y="1574807"/>
                  <a:pt x="3325389" y="1574807"/>
                </a:cubicBezTo>
                <a:lnTo>
                  <a:pt x="3283027" y="1564218"/>
                </a:lnTo>
                <a:lnTo>
                  <a:pt x="3261847" y="1553626"/>
                </a:lnTo>
                <a:lnTo>
                  <a:pt x="3166533" y="1521855"/>
                </a:lnTo>
                <a:cubicBezTo>
                  <a:pt x="3159472" y="1514795"/>
                  <a:pt x="3154177" y="1513030"/>
                  <a:pt x="3150648" y="1516560"/>
                </a:cubicBezTo>
                <a:cubicBezTo>
                  <a:pt x="3147116" y="1520091"/>
                  <a:pt x="3143587" y="1521855"/>
                  <a:pt x="3140056" y="1521855"/>
                </a:cubicBezTo>
                <a:cubicBezTo>
                  <a:pt x="3136527" y="1521855"/>
                  <a:pt x="3134762" y="1518324"/>
                  <a:pt x="3134762" y="1511264"/>
                </a:cubicBezTo>
                <a:lnTo>
                  <a:pt x="3124171" y="1500674"/>
                </a:lnTo>
                <a:cubicBezTo>
                  <a:pt x="3124171" y="1500674"/>
                  <a:pt x="3124171" y="1504205"/>
                  <a:pt x="3124171" y="1511264"/>
                </a:cubicBezTo>
                <a:cubicBezTo>
                  <a:pt x="3124171" y="1518324"/>
                  <a:pt x="3110050" y="1514795"/>
                  <a:pt x="3081810" y="1500674"/>
                </a:cubicBezTo>
                <a:lnTo>
                  <a:pt x="3050039" y="1490084"/>
                </a:lnTo>
                <a:cubicBezTo>
                  <a:pt x="3050039" y="1490084"/>
                  <a:pt x="3046508" y="1490084"/>
                  <a:pt x="3039447" y="1490084"/>
                </a:cubicBezTo>
                <a:cubicBezTo>
                  <a:pt x="3032387" y="1490084"/>
                  <a:pt x="3028858" y="1490084"/>
                  <a:pt x="3028858" y="1490084"/>
                </a:cubicBezTo>
                <a:lnTo>
                  <a:pt x="3018266" y="1479493"/>
                </a:lnTo>
                <a:cubicBezTo>
                  <a:pt x="3025327" y="1479493"/>
                  <a:pt x="3028858" y="1477728"/>
                  <a:pt x="3028858" y="1474199"/>
                </a:cubicBezTo>
                <a:cubicBezTo>
                  <a:pt x="3028858" y="1470668"/>
                  <a:pt x="3025327" y="1468903"/>
                  <a:pt x="3018266" y="1468903"/>
                </a:cubicBezTo>
                <a:cubicBezTo>
                  <a:pt x="2990026" y="1475964"/>
                  <a:pt x="2975906" y="1472434"/>
                  <a:pt x="2975906" y="1458312"/>
                </a:cubicBezTo>
                <a:cubicBezTo>
                  <a:pt x="2968845" y="1451253"/>
                  <a:pt x="2961785" y="1447722"/>
                  <a:pt x="2954724" y="1447722"/>
                </a:cubicBezTo>
                <a:lnTo>
                  <a:pt x="2933543" y="1437132"/>
                </a:lnTo>
                <a:lnTo>
                  <a:pt x="2944134" y="1437132"/>
                </a:lnTo>
                <a:lnTo>
                  <a:pt x="2975906" y="1437132"/>
                </a:lnTo>
                <a:lnTo>
                  <a:pt x="2965314" y="1426541"/>
                </a:lnTo>
                <a:cubicBezTo>
                  <a:pt x="2972375" y="1426541"/>
                  <a:pt x="2967079" y="1423012"/>
                  <a:pt x="2949429" y="1415951"/>
                </a:cubicBezTo>
                <a:cubicBezTo>
                  <a:pt x="2931779" y="1408891"/>
                  <a:pt x="2914127" y="1403595"/>
                  <a:pt x="2896477" y="1400066"/>
                </a:cubicBezTo>
                <a:cubicBezTo>
                  <a:pt x="2878827" y="1396535"/>
                  <a:pt x="2870002" y="1394770"/>
                  <a:pt x="2870002" y="1394770"/>
                </a:cubicBezTo>
                <a:lnTo>
                  <a:pt x="2880591" y="1405360"/>
                </a:lnTo>
                <a:cubicBezTo>
                  <a:pt x="2887652" y="1405360"/>
                  <a:pt x="2891182" y="1407125"/>
                  <a:pt x="2891182" y="1410656"/>
                </a:cubicBezTo>
                <a:cubicBezTo>
                  <a:pt x="2891182" y="1414187"/>
                  <a:pt x="2891182" y="1415951"/>
                  <a:pt x="2891182" y="1415951"/>
                </a:cubicBezTo>
                <a:lnTo>
                  <a:pt x="2901772" y="1426541"/>
                </a:lnTo>
                <a:cubicBezTo>
                  <a:pt x="2894712" y="1426541"/>
                  <a:pt x="2891182" y="1426541"/>
                  <a:pt x="2891182" y="1426541"/>
                </a:cubicBezTo>
                <a:lnTo>
                  <a:pt x="2817049" y="1426541"/>
                </a:lnTo>
                <a:cubicBezTo>
                  <a:pt x="2817049" y="1426541"/>
                  <a:pt x="2806458" y="1423012"/>
                  <a:pt x="2785278" y="1415951"/>
                </a:cubicBezTo>
                <a:cubicBezTo>
                  <a:pt x="2771157" y="1415951"/>
                  <a:pt x="2758803" y="1414187"/>
                  <a:pt x="2748211" y="1410656"/>
                </a:cubicBezTo>
                <a:cubicBezTo>
                  <a:pt x="2737621" y="1407125"/>
                  <a:pt x="2730560" y="1405360"/>
                  <a:pt x="2727032" y="1405360"/>
                </a:cubicBezTo>
                <a:cubicBezTo>
                  <a:pt x="2723500" y="1405360"/>
                  <a:pt x="2714675" y="1403595"/>
                  <a:pt x="2700554" y="1400066"/>
                </a:cubicBezTo>
                <a:cubicBezTo>
                  <a:pt x="2686433" y="1396535"/>
                  <a:pt x="2672313" y="1394770"/>
                  <a:pt x="2658193" y="1394770"/>
                </a:cubicBezTo>
                <a:cubicBezTo>
                  <a:pt x="2629952" y="1387710"/>
                  <a:pt x="2612301" y="1380649"/>
                  <a:pt x="2605241" y="1373589"/>
                </a:cubicBezTo>
                <a:cubicBezTo>
                  <a:pt x="2598181" y="1366529"/>
                  <a:pt x="2589355" y="1362999"/>
                  <a:pt x="2578765" y="1362999"/>
                </a:cubicBezTo>
                <a:cubicBezTo>
                  <a:pt x="2568173" y="1362999"/>
                  <a:pt x="2555819" y="1362999"/>
                  <a:pt x="2541698" y="1362999"/>
                </a:cubicBezTo>
                <a:cubicBezTo>
                  <a:pt x="2513458" y="1348879"/>
                  <a:pt x="2499337" y="1348879"/>
                  <a:pt x="2499337" y="1362999"/>
                </a:cubicBezTo>
                <a:cubicBezTo>
                  <a:pt x="2492277" y="1362999"/>
                  <a:pt x="2483450" y="1359468"/>
                  <a:pt x="2472861" y="1352408"/>
                </a:cubicBezTo>
                <a:cubicBezTo>
                  <a:pt x="2462272" y="1345349"/>
                  <a:pt x="2456975" y="1343583"/>
                  <a:pt x="2456975" y="1347114"/>
                </a:cubicBezTo>
                <a:cubicBezTo>
                  <a:pt x="2456975" y="1350643"/>
                  <a:pt x="2451680" y="1348879"/>
                  <a:pt x="2441090" y="1341818"/>
                </a:cubicBezTo>
                <a:cubicBezTo>
                  <a:pt x="2430498" y="1334758"/>
                  <a:pt x="2421673" y="1334758"/>
                  <a:pt x="2414614" y="1341818"/>
                </a:cubicBezTo>
                <a:cubicBezTo>
                  <a:pt x="2386373" y="1341818"/>
                  <a:pt x="2368721" y="1331228"/>
                  <a:pt x="2361662" y="1310047"/>
                </a:cubicBezTo>
                <a:cubicBezTo>
                  <a:pt x="2361662" y="1302987"/>
                  <a:pt x="2361662" y="1299456"/>
                  <a:pt x="2361662" y="1299456"/>
                </a:cubicBezTo>
                <a:cubicBezTo>
                  <a:pt x="2361662" y="1292397"/>
                  <a:pt x="2359897" y="1288866"/>
                  <a:pt x="2356365" y="1288866"/>
                </a:cubicBezTo>
                <a:cubicBezTo>
                  <a:pt x="2352836" y="1288866"/>
                  <a:pt x="2347541" y="1288866"/>
                  <a:pt x="2340481" y="1288866"/>
                </a:cubicBezTo>
                <a:cubicBezTo>
                  <a:pt x="2333421" y="1288866"/>
                  <a:pt x="2328126" y="1285335"/>
                  <a:pt x="2324594" y="1278276"/>
                </a:cubicBezTo>
                <a:cubicBezTo>
                  <a:pt x="2321066" y="1271216"/>
                  <a:pt x="2305179" y="1267685"/>
                  <a:pt x="2276938" y="1267685"/>
                </a:cubicBezTo>
                <a:lnTo>
                  <a:pt x="2234577" y="1257095"/>
                </a:lnTo>
                <a:lnTo>
                  <a:pt x="2245167" y="1246504"/>
                </a:lnTo>
                <a:cubicBezTo>
                  <a:pt x="2259288" y="1253564"/>
                  <a:pt x="2269878" y="1255331"/>
                  <a:pt x="2276938" y="1251800"/>
                </a:cubicBezTo>
                <a:cubicBezTo>
                  <a:pt x="2283998" y="1248269"/>
                  <a:pt x="2291059" y="1246504"/>
                  <a:pt x="2298119" y="1246504"/>
                </a:cubicBezTo>
                <a:lnTo>
                  <a:pt x="2319299" y="1246504"/>
                </a:lnTo>
                <a:lnTo>
                  <a:pt x="2329890" y="1246504"/>
                </a:lnTo>
                <a:lnTo>
                  <a:pt x="2340481" y="1257095"/>
                </a:lnTo>
                <a:cubicBezTo>
                  <a:pt x="2347541" y="1257095"/>
                  <a:pt x="2354601" y="1257095"/>
                  <a:pt x="2361662" y="1257095"/>
                </a:cubicBezTo>
                <a:cubicBezTo>
                  <a:pt x="2382842" y="1257095"/>
                  <a:pt x="2393433" y="1260625"/>
                  <a:pt x="2393433" y="1267685"/>
                </a:cubicBezTo>
                <a:cubicBezTo>
                  <a:pt x="2393433" y="1274745"/>
                  <a:pt x="2400493" y="1278276"/>
                  <a:pt x="2414614" y="1278276"/>
                </a:cubicBezTo>
                <a:lnTo>
                  <a:pt x="2414614" y="1267685"/>
                </a:lnTo>
                <a:lnTo>
                  <a:pt x="2414614" y="1257095"/>
                </a:lnTo>
                <a:cubicBezTo>
                  <a:pt x="2414614" y="1257095"/>
                  <a:pt x="2411084" y="1255331"/>
                  <a:pt x="2404023" y="1251800"/>
                </a:cubicBezTo>
                <a:cubicBezTo>
                  <a:pt x="2396963" y="1248269"/>
                  <a:pt x="2388138" y="1248269"/>
                  <a:pt x="2377546" y="1251800"/>
                </a:cubicBezTo>
                <a:cubicBezTo>
                  <a:pt x="2366957" y="1255331"/>
                  <a:pt x="2361662" y="1253564"/>
                  <a:pt x="2361662" y="1246504"/>
                </a:cubicBezTo>
                <a:cubicBezTo>
                  <a:pt x="2361662" y="1246504"/>
                  <a:pt x="2361662" y="1244739"/>
                  <a:pt x="2361662" y="1241210"/>
                </a:cubicBezTo>
                <a:cubicBezTo>
                  <a:pt x="2361662" y="1237679"/>
                  <a:pt x="2358132" y="1235914"/>
                  <a:pt x="2351071" y="1235914"/>
                </a:cubicBezTo>
                <a:cubicBezTo>
                  <a:pt x="2344011" y="1235914"/>
                  <a:pt x="2336950" y="1234149"/>
                  <a:pt x="2329890" y="1230619"/>
                </a:cubicBezTo>
                <a:cubicBezTo>
                  <a:pt x="2322830" y="1227089"/>
                  <a:pt x="2315769" y="1225324"/>
                  <a:pt x="2308710" y="1225324"/>
                </a:cubicBezTo>
                <a:cubicBezTo>
                  <a:pt x="2287529" y="1218264"/>
                  <a:pt x="2273408" y="1211202"/>
                  <a:pt x="2266347" y="1204143"/>
                </a:cubicBezTo>
                <a:cubicBezTo>
                  <a:pt x="2259288" y="1204143"/>
                  <a:pt x="2252227" y="1204143"/>
                  <a:pt x="2245167" y="1204143"/>
                </a:cubicBezTo>
                <a:cubicBezTo>
                  <a:pt x="2238107" y="1204143"/>
                  <a:pt x="2231046" y="1204143"/>
                  <a:pt x="2223986" y="1204143"/>
                </a:cubicBezTo>
                <a:lnTo>
                  <a:pt x="2213396" y="1204143"/>
                </a:lnTo>
                <a:cubicBezTo>
                  <a:pt x="2220456" y="1204143"/>
                  <a:pt x="2225751" y="1207673"/>
                  <a:pt x="2229282" y="1214733"/>
                </a:cubicBezTo>
                <a:cubicBezTo>
                  <a:pt x="2232811" y="1221793"/>
                  <a:pt x="2234577" y="1225324"/>
                  <a:pt x="2234577" y="1225324"/>
                </a:cubicBezTo>
                <a:lnTo>
                  <a:pt x="2234577" y="1246504"/>
                </a:lnTo>
                <a:cubicBezTo>
                  <a:pt x="2227517" y="1246504"/>
                  <a:pt x="2223986" y="1246504"/>
                  <a:pt x="2223986" y="1246504"/>
                </a:cubicBezTo>
                <a:cubicBezTo>
                  <a:pt x="2223986" y="1246504"/>
                  <a:pt x="2223986" y="1242975"/>
                  <a:pt x="2223986" y="1235914"/>
                </a:cubicBezTo>
                <a:cubicBezTo>
                  <a:pt x="2223986" y="1228854"/>
                  <a:pt x="2220456" y="1225324"/>
                  <a:pt x="2213396" y="1225324"/>
                </a:cubicBezTo>
                <a:cubicBezTo>
                  <a:pt x="2206335" y="1225324"/>
                  <a:pt x="2202805" y="1228854"/>
                  <a:pt x="2202805" y="1235914"/>
                </a:cubicBezTo>
                <a:lnTo>
                  <a:pt x="2181625" y="1246504"/>
                </a:lnTo>
                <a:lnTo>
                  <a:pt x="2171034" y="1246504"/>
                </a:lnTo>
                <a:cubicBezTo>
                  <a:pt x="2171034" y="1246504"/>
                  <a:pt x="2167504" y="1244739"/>
                  <a:pt x="2160443" y="1241210"/>
                </a:cubicBezTo>
                <a:cubicBezTo>
                  <a:pt x="2153384" y="1237679"/>
                  <a:pt x="2146323" y="1235914"/>
                  <a:pt x="2139263" y="1235914"/>
                </a:cubicBezTo>
                <a:cubicBezTo>
                  <a:pt x="2132203" y="1228854"/>
                  <a:pt x="2121612" y="1225324"/>
                  <a:pt x="2107491" y="1225324"/>
                </a:cubicBezTo>
                <a:cubicBezTo>
                  <a:pt x="2093371" y="1225324"/>
                  <a:pt x="2082781" y="1221793"/>
                  <a:pt x="2075721" y="1214733"/>
                </a:cubicBezTo>
                <a:cubicBezTo>
                  <a:pt x="2075721" y="1214733"/>
                  <a:pt x="2072190" y="1214733"/>
                  <a:pt x="2065130" y="1214733"/>
                </a:cubicBezTo>
                <a:cubicBezTo>
                  <a:pt x="2058070" y="1214733"/>
                  <a:pt x="2051009" y="1211202"/>
                  <a:pt x="2043949" y="1204143"/>
                </a:cubicBezTo>
                <a:cubicBezTo>
                  <a:pt x="2029828" y="1204143"/>
                  <a:pt x="2021003" y="1202378"/>
                  <a:pt x="2017472" y="1198848"/>
                </a:cubicBezTo>
                <a:cubicBezTo>
                  <a:pt x="2013943" y="1195317"/>
                  <a:pt x="2001587" y="1193552"/>
                  <a:pt x="1980407" y="1193552"/>
                </a:cubicBezTo>
                <a:cubicBezTo>
                  <a:pt x="1980407" y="1193552"/>
                  <a:pt x="1976876" y="1193552"/>
                  <a:pt x="1969816" y="1193552"/>
                </a:cubicBezTo>
                <a:cubicBezTo>
                  <a:pt x="1962756" y="1193552"/>
                  <a:pt x="1959226" y="1190022"/>
                  <a:pt x="1959226" y="1182962"/>
                </a:cubicBezTo>
                <a:lnTo>
                  <a:pt x="1938045" y="1193552"/>
                </a:lnTo>
                <a:cubicBezTo>
                  <a:pt x="1938045" y="1186493"/>
                  <a:pt x="1934515" y="1186493"/>
                  <a:pt x="1927455" y="1193552"/>
                </a:cubicBezTo>
                <a:lnTo>
                  <a:pt x="1927455" y="1204143"/>
                </a:lnTo>
                <a:lnTo>
                  <a:pt x="1916864" y="1214733"/>
                </a:lnTo>
                <a:lnTo>
                  <a:pt x="1906274" y="1193552"/>
                </a:lnTo>
                <a:cubicBezTo>
                  <a:pt x="1920395" y="1193552"/>
                  <a:pt x="1923924" y="1186493"/>
                  <a:pt x="1916864" y="1172371"/>
                </a:cubicBezTo>
                <a:cubicBezTo>
                  <a:pt x="1909804" y="1165312"/>
                  <a:pt x="1902744" y="1163546"/>
                  <a:pt x="1895684" y="1167077"/>
                </a:cubicBezTo>
                <a:cubicBezTo>
                  <a:pt x="1888623" y="1170606"/>
                  <a:pt x="1881563" y="1167077"/>
                  <a:pt x="1874503" y="1156485"/>
                </a:cubicBezTo>
                <a:cubicBezTo>
                  <a:pt x="1867443" y="1145896"/>
                  <a:pt x="1863912" y="1137070"/>
                  <a:pt x="1863912" y="1130010"/>
                </a:cubicBezTo>
                <a:cubicBezTo>
                  <a:pt x="1870972" y="1130010"/>
                  <a:pt x="1874503" y="1126479"/>
                  <a:pt x="1874503" y="1119419"/>
                </a:cubicBezTo>
                <a:lnTo>
                  <a:pt x="1853322" y="1119419"/>
                </a:lnTo>
                <a:cubicBezTo>
                  <a:pt x="1853322" y="1126479"/>
                  <a:pt x="1851558" y="1130010"/>
                  <a:pt x="1848026" y="1130010"/>
                </a:cubicBezTo>
                <a:cubicBezTo>
                  <a:pt x="1844498" y="1130010"/>
                  <a:pt x="1835672" y="1130010"/>
                  <a:pt x="1821551" y="1130010"/>
                </a:cubicBezTo>
                <a:cubicBezTo>
                  <a:pt x="1814491" y="1130010"/>
                  <a:pt x="1807430" y="1130010"/>
                  <a:pt x="1800370" y="1130010"/>
                </a:cubicBezTo>
                <a:cubicBezTo>
                  <a:pt x="1807430" y="1130010"/>
                  <a:pt x="1810960" y="1133541"/>
                  <a:pt x="1810960" y="1140600"/>
                </a:cubicBezTo>
                <a:lnTo>
                  <a:pt x="1821551" y="1151191"/>
                </a:lnTo>
                <a:cubicBezTo>
                  <a:pt x="1835672" y="1151191"/>
                  <a:pt x="1839201" y="1158250"/>
                  <a:pt x="1832141" y="1172371"/>
                </a:cubicBezTo>
                <a:cubicBezTo>
                  <a:pt x="1825080" y="1179431"/>
                  <a:pt x="1807430" y="1179431"/>
                  <a:pt x="1779189" y="1172371"/>
                </a:cubicBezTo>
                <a:cubicBezTo>
                  <a:pt x="1772128" y="1172371"/>
                  <a:pt x="1758008" y="1168841"/>
                  <a:pt x="1736827" y="1161781"/>
                </a:cubicBezTo>
                <a:lnTo>
                  <a:pt x="1726237" y="1161781"/>
                </a:lnTo>
                <a:cubicBezTo>
                  <a:pt x="1740357" y="1161781"/>
                  <a:pt x="1747418" y="1158250"/>
                  <a:pt x="1747418" y="1151191"/>
                </a:cubicBezTo>
                <a:cubicBezTo>
                  <a:pt x="1747418" y="1144131"/>
                  <a:pt x="1743888" y="1140600"/>
                  <a:pt x="1736827" y="1140600"/>
                </a:cubicBezTo>
                <a:lnTo>
                  <a:pt x="1694466" y="1140600"/>
                </a:lnTo>
                <a:lnTo>
                  <a:pt x="1673285" y="1140600"/>
                </a:lnTo>
                <a:lnTo>
                  <a:pt x="1652104" y="1140600"/>
                </a:lnTo>
                <a:cubicBezTo>
                  <a:pt x="1652104" y="1147660"/>
                  <a:pt x="1655634" y="1151191"/>
                  <a:pt x="1662694" y="1151191"/>
                </a:cubicBezTo>
                <a:cubicBezTo>
                  <a:pt x="1669755" y="1151191"/>
                  <a:pt x="1673285" y="1154721"/>
                  <a:pt x="1673285" y="1161781"/>
                </a:cubicBezTo>
                <a:cubicBezTo>
                  <a:pt x="1680345" y="1161781"/>
                  <a:pt x="1690936" y="1163546"/>
                  <a:pt x="1705056" y="1167077"/>
                </a:cubicBezTo>
                <a:cubicBezTo>
                  <a:pt x="1719176" y="1170606"/>
                  <a:pt x="1726237" y="1172371"/>
                  <a:pt x="1726237" y="1172371"/>
                </a:cubicBezTo>
                <a:lnTo>
                  <a:pt x="1736827" y="1172371"/>
                </a:lnTo>
                <a:cubicBezTo>
                  <a:pt x="1736827" y="1172371"/>
                  <a:pt x="1736827" y="1174137"/>
                  <a:pt x="1736827" y="1177666"/>
                </a:cubicBezTo>
                <a:cubicBezTo>
                  <a:pt x="1736827" y="1181197"/>
                  <a:pt x="1740357" y="1182962"/>
                  <a:pt x="1747418" y="1182962"/>
                </a:cubicBezTo>
                <a:lnTo>
                  <a:pt x="1758008" y="1182962"/>
                </a:lnTo>
                <a:cubicBezTo>
                  <a:pt x="1765068" y="1190022"/>
                  <a:pt x="1772128" y="1193552"/>
                  <a:pt x="1779189" y="1193552"/>
                </a:cubicBezTo>
                <a:lnTo>
                  <a:pt x="1810960" y="1193552"/>
                </a:lnTo>
                <a:cubicBezTo>
                  <a:pt x="1818020" y="1200612"/>
                  <a:pt x="1828611" y="1204143"/>
                  <a:pt x="1842731" y="1204143"/>
                </a:cubicBezTo>
                <a:lnTo>
                  <a:pt x="1853322" y="1214733"/>
                </a:lnTo>
                <a:lnTo>
                  <a:pt x="1895684" y="1225324"/>
                </a:lnTo>
                <a:cubicBezTo>
                  <a:pt x="1909804" y="1225324"/>
                  <a:pt x="1923924" y="1232383"/>
                  <a:pt x="1938045" y="1246504"/>
                </a:cubicBezTo>
                <a:cubicBezTo>
                  <a:pt x="1952166" y="1253564"/>
                  <a:pt x="1959226" y="1253564"/>
                  <a:pt x="1959226" y="1246504"/>
                </a:cubicBezTo>
                <a:cubicBezTo>
                  <a:pt x="1966286" y="1246504"/>
                  <a:pt x="1990997" y="1253564"/>
                  <a:pt x="2033359" y="1267685"/>
                </a:cubicBezTo>
                <a:cubicBezTo>
                  <a:pt x="2047480" y="1274745"/>
                  <a:pt x="2054540" y="1278276"/>
                  <a:pt x="2054540" y="1278276"/>
                </a:cubicBezTo>
                <a:lnTo>
                  <a:pt x="2086311" y="1288866"/>
                </a:lnTo>
                <a:cubicBezTo>
                  <a:pt x="2093371" y="1288866"/>
                  <a:pt x="2098666" y="1290631"/>
                  <a:pt x="2102197" y="1294162"/>
                </a:cubicBezTo>
                <a:cubicBezTo>
                  <a:pt x="2105726" y="1297691"/>
                  <a:pt x="2111022" y="1299456"/>
                  <a:pt x="2118082" y="1299456"/>
                </a:cubicBezTo>
                <a:cubicBezTo>
                  <a:pt x="2125142" y="1299456"/>
                  <a:pt x="2128673" y="1299456"/>
                  <a:pt x="2128673" y="1299456"/>
                </a:cubicBezTo>
                <a:lnTo>
                  <a:pt x="2149853" y="1310047"/>
                </a:lnTo>
                <a:cubicBezTo>
                  <a:pt x="2163974" y="1310047"/>
                  <a:pt x="2174565" y="1313577"/>
                  <a:pt x="2181625" y="1320637"/>
                </a:cubicBezTo>
                <a:cubicBezTo>
                  <a:pt x="2188685" y="1327697"/>
                  <a:pt x="2199275" y="1331228"/>
                  <a:pt x="2213396" y="1331228"/>
                </a:cubicBezTo>
                <a:cubicBezTo>
                  <a:pt x="2234577" y="1317108"/>
                  <a:pt x="2248697" y="1320637"/>
                  <a:pt x="2255757" y="1341818"/>
                </a:cubicBezTo>
                <a:cubicBezTo>
                  <a:pt x="2262817" y="1348879"/>
                  <a:pt x="2273408" y="1355939"/>
                  <a:pt x="2287529" y="1362999"/>
                </a:cubicBezTo>
                <a:cubicBezTo>
                  <a:pt x="2301649" y="1370060"/>
                  <a:pt x="2310474" y="1371824"/>
                  <a:pt x="2314005" y="1368293"/>
                </a:cubicBezTo>
                <a:cubicBezTo>
                  <a:pt x="2317535" y="1364764"/>
                  <a:pt x="2326360" y="1362999"/>
                  <a:pt x="2340481" y="1362999"/>
                </a:cubicBezTo>
                <a:cubicBezTo>
                  <a:pt x="2340481" y="1362999"/>
                  <a:pt x="2342247" y="1364764"/>
                  <a:pt x="2345776" y="1368293"/>
                </a:cubicBezTo>
                <a:cubicBezTo>
                  <a:pt x="2349306" y="1371824"/>
                  <a:pt x="2354601" y="1373589"/>
                  <a:pt x="2361662" y="1373589"/>
                </a:cubicBezTo>
                <a:cubicBezTo>
                  <a:pt x="2361662" y="1380649"/>
                  <a:pt x="2372252" y="1387710"/>
                  <a:pt x="2393433" y="1394770"/>
                </a:cubicBezTo>
                <a:lnTo>
                  <a:pt x="2425203" y="1405360"/>
                </a:lnTo>
                <a:cubicBezTo>
                  <a:pt x="2425203" y="1412420"/>
                  <a:pt x="2430498" y="1415951"/>
                  <a:pt x="2441090" y="1415951"/>
                </a:cubicBezTo>
                <a:cubicBezTo>
                  <a:pt x="2451680" y="1415951"/>
                  <a:pt x="2458740" y="1417716"/>
                  <a:pt x="2462272" y="1421247"/>
                </a:cubicBezTo>
                <a:cubicBezTo>
                  <a:pt x="2465800" y="1424776"/>
                  <a:pt x="2481686" y="1430072"/>
                  <a:pt x="2509927" y="1437132"/>
                </a:cubicBezTo>
                <a:cubicBezTo>
                  <a:pt x="2516988" y="1437132"/>
                  <a:pt x="2525813" y="1437132"/>
                  <a:pt x="2536402" y="1437132"/>
                </a:cubicBezTo>
                <a:cubicBezTo>
                  <a:pt x="2546995" y="1437132"/>
                  <a:pt x="2552289" y="1437132"/>
                  <a:pt x="2552289" y="1437132"/>
                </a:cubicBezTo>
                <a:cubicBezTo>
                  <a:pt x="2559349" y="1444191"/>
                  <a:pt x="2566410" y="1447722"/>
                  <a:pt x="2573470" y="1447722"/>
                </a:cubicBezTo>
                <a:lnTo>
                  <a:pt x="2562879" y="1415951"/>
                </a:lnTo>
                <a:lnTo>
                  <a:pt x="2552289" y="1405360"/>
                </a:lnTo>
                <a:cubicBezTo>
                  <a:pt x="2559349" y="1405360"/>
                  <a:pt x="2575234" y="1407125"/>
                  <a:pt x="2599947" y="1410656"/>
                </a:cubicBezTo>
                <a:cubicBezTo>
                  <a:pt x="2624656" y="1414187"/>
                  <a:pt x="2640543" y="1419481"/>
                  <a:pt x="2647602" y="1426541"/>
                </a:cubicBezTo>
                <a:lnTo>
                  <a:pt x="2658193" y="1426541"/>
                </a:lnTo>
                <a:cubicBezTo>
                  <a:pt x="2672313" y="1426541"/>
                  <a:pt x="2688200" y="1430072"/>
                  <a:pt x="2705851" y="1437132"/>
                </a:cubicBezTo>
                <a:cubicBezTo>
                  <a:pt x="2723500" y="1444191"/>
                  <a:pt x="2735856" y="1447722"/>
                  <a:pt x="2742916" y="1447722"/>
                </a:cubicBezTo>
                <a:lnTo>
                  <a:pt x="2764097" y="1458312"/>
                </a:lnTo>
                <a:cubicBezTo>
                  <a:pt x="2785278" y="1458312"/>
                  <a:pt x="2795868" y="1461843"/>
                  <a:pt x="2795868" y="1468903"/>
                </a:cubicBezTo>
                <a:cubicBezTo>
                  <a:pt x="2788808" y="1468903"/>
                  <a:pt x="2778218" y="1468903"/>
                  <a:pt x="2764097" y="1468903"/>
                </a:cubicBezTo>
                <a:cubicBezTo>
                  <a:pt x="2749975" y="1468903"/>
                  <a:pt x="2742916" y="1465372"/>
                  <a:pt x="2742916" y="1458312"/>
                </a:cubicBezTo>
                <a:lnTo>
                  <a:pt x="2700554" y="1458312"/>
                </a:lnTo>
                <a:cubicBezTo>
                  <a:pt x="2686433" y="1465372"/>
                  <a:pt x="2679374" y="1468903"/>
                  <a:pt x="2679374" y="1468903"/>
                </a:cubicBezTo>
                <a:cubicBezTo>
                  <a:pt x="2693495" y="1483024"/>
                  <a:pt x="2732326" y="1490084"/>
                  <a:pt x="2795868" y="1490084"/>
                </a:cubicBezTo>
                <a:cubicBezTo>
                  <a:pt x="2802927" y="1490084"/>
                  <a:pt x="2806458" y="1493614"/>
                  <a:pt x="2806458" y="1500674"/>
                </a:cubicBezTo>
                <a:cubicBezTo>
                  <a:pt x="2806458" y="1521855"/>
                  <a:pt x="2809989" y="1534210"/>
                  <a:pt x="2817049" y="1537741"/>
                </a:cubicBezTo>
                <a:cubicBezTo>
                  <a:pt x="2824109" y="1541272"/>
                  <a:pt x="2829404" y="1544801"/>
                  <a:pt x="2832936" y="1548331"/>
                </a:cubicBezTo>
                <a:cubicBezTo>
                  <a:pt x="2836464" y="1551862"/>
                  <a:pt x="2841760" y="1550095"/>
                  <a:pt x="2848820" y="1543036"/>
                </a:cubicBezTo>
                <a:lnTo>
                  <a:pt x="2870002" y="1543036"/>
                </a:lnTo>
                <a:cubicBezTo>
                  <a:pt x="2862941" y="1543036"/>
                  <a:pt x="2859410" y="1546566"/>
                  <a:pt x="2859410" y="1553626"/>
                </a:cubicBezTo>
                <a:cubicBezTo>
                  <a:pt x="2862940" y="1557157"/>
                  <a:pt x="2865589" y="1559804"/>
                  <a:pt x="2867353" y="1561569"/>
                </a:cubicBezTo>
                <a:lnTo>
                  <a:pt x="2868489" y="1562705"/>
                </a:lnTo>
                <a:lnTo>
                  <a:pt x="2795868" y="1553626"/>
                </a:lnTo>
                <a:cubicBezTo>
                  <a:pt x="2788808" y="1546566"/>
                  <a:pt x="2774687" y="1543036"/>
                  <a:pt x="2753506" y="1543036"/>
                </a:cubicBezTo>
                <a:cubicBezTo>
                  <a:pt x="2746447" y="1543036"/>
                  <a:pt x="2735856" y="1541272"/>
                  <a:pt x="2721735" y="1537741"/>
                </a:cubicBezTo>
                <a:cubicBezTo>
                  <a:pt x="2707615" y="1534210"/>
                  <a:pt x="2697023" y="1528916"/>
                  <a:pt x="2689964" y="1521855"/>
                </a:cubicBezTo>
                <a:cubicBezTo>
                  <a:pt x="2661723" y="1514795"/>
                  <a:pt x="2644072" y="1511264"/>
                  <a:pt x="2637012" y="1511264"/>
                </a:cubicBezTo>
                <a:cubicBezTo>
                  <a:pt x="2637012" y="1511264"/>
                  <a:pt x="2633481" y="1511264"/>
                  <a:pt x="2626422" y="1511264"/>
                </a:cubicBezTo>
                <a:cubicBezTo>
                  <a:pt x="2619361" y="1511264"/>
                  <a:pt x="2612301" y="1507735"/>
                  <a:pt x="2605241" y="1500674"/>
                </a:cubicBezTo>
                <a:cubicBezTo>
                  <a:pt x="2591120" y="1500674"/>
                  <a:pt x="2566410" y="1493614"/>
                  <a:pt x="2531108" y="1479493"/>
                </a:cubicBezTo>
                <a:lnTo>
                  <a:pt x="2478156" y="1458312"/>
                </a:lnTo>
                <a:cubicBezTo>
                  <a:pt x="2471096" y="1458312"/>
                  <a:pt x="2465800" y="1458312"/>
                  <a:pt x="2462272" y="1458312"/>
                </a:cubicBezTo>
                <a:cubicBezTo>
                  <a:pt x="2458740" y="1458312"/>
                  <a:pt x="2453445" y="1458312"/>
                  <a:pt x="2446385" y="1458312"/>
                </a:cubicBezTo>
                <a:cubicBezTo>
                  <a:pt x="2418144" y="1458312"/>
                  <a:pt x="2386373" y="1447722"/>
                  <a:pt x="2351071" y="1426541"/>
                </a:cubicBezTo>
                <a:cubicBezTo>
                  <a:pt x="2351071" y="1426541"/>
                  <a:pt x="2345776" y="1426541"/>
                  <a:pt x="2335186" y="1426541"/>
                </a:cubicBezTo>
                <a:cubicBezTo>
                  <a:pt x="2324594" y="1426541"/>
                  <a:pt x="2319299" y="1423012"/>
                  <a:pt x="2319299" y="1415951"/>
                </a:cubicBezTo>
                <a:cubicBezTo>
                  <a:pt x="2319299" y="1408891"/>
                  <a:pt x="2315769" y="1405360"/>
                  <a:pt x="2308710" y="1405360"/>
                </a:cubicBezTo>
                <a:lnTo>
                  <a:pt x="2298119" y="1405360"/>
                </a:lnTo>
                <a:cubicBezTo>
                  <a:pt x="2298119" y="1398301"/>
                  <a:pt x="2285763" y="1394770"/>
                  <a:pt x="2261053" y="1394770"/>
                </a:cubicBezTo>
                <a:cubicBezTo>
                  <a:pt x="2236341" y="1394770"/>
                  <a:pt x="2223986" y="1394770"/>
                  <a:pt x="2223986" y="1394770"/>
                </a:cubicBezTo>
                <a:lnTo>
                  <a:pt x="2171034" y="1362999"/>
                </a:lnTo>
                <a:cubicBezTo>
                  <a:pt x="2171034" y="1362999"/>
                  <a:pt x="2158679" y="1359468"/>
                  <a:pt x="2133967" y="1352408"/>
                </a:cubicBezTo>
                <a:cubicBezTo>
                  <a:pt x="2109258" y="1345349"/>
                  <a:pt x="2089841" y="1341818"/>
                  <a:pt x="2075721" y="1341818"/>
                </a:cubicBezTo>
                <a:cubicBezTo>
                  <a:pt x="1906274" y="1299456"/>
                  <a:pt x="1810960" y="1271216"/>
                  <a:pt x="1789779" y="1257095"/>
                </a:cubicBezTo>
                <a:lnTo>
                  <a:pt x="1747418" y="1235914"/>
                </a:lnTo>
                <a:cubicBezTo>
                  <a:pt x="1726237" y="1228854"/>
                  <a:pt x="1712116" y="1225324"/>
                  <a:pt x="1705056" y="1225324"/>
                </a:cubicBezTo>
                <a:cubicBezTo>
                  <a:pt x="1705056" y="1218264"/>
                  <a:pt x="1703291" y="1214733"/>
                  <a:pt x="1699760" y="1214733"/>
                </a:cubicBezTo>
                <a:cubicBezTo>
                  <a:pt x="1696231" y="1214733"/>
                  <a:pt x="1690936" y="1214733"/>
                  <a:pt x="1683875" y="1214733"/>
                </a:cubicBezTo>
                <a:cubicBezTo>
                  <a:pt x="1669755" y="1214733"/>
                  <a:pt x="1611508" y="1197083"/>
                  <a:pt x="1509133" y="1161781"/>
                </a:cubicBezTo>
                <a:cubicBezTo>
                  <a:pt x="1406758" y="1126479"/>
                  <a:pt x="1344982" y="1105298"/>
                  <a:pt x="1323802" y="1098239"/>
                </a:cubicBezTo>
                <a:cubicBezTo>
                  <a:pt x="1323802" y="1091179"/>
                  <a:pt x="1318506" y="1085883"/>
                  <a:pt x="1307915" y="1082354"/>
                </a:cubicBezTo>
                <a:cubicBezTo>
                  <a:pt x="1297325" y="1078823"/>
                  <a:pt x="1288500" y="1077058"/>
                  <a:pt x="1281440" y="1077058"/>
                </a:cubicBezTo>
                <a:cubicBezTo>
                  <a:pt x="1203777" y="1048817"/>
                  <a:pt x="1157884" y="1031166"/>
                  <a:pt x="1143765" y="1024106"/>
                </a:cubicBezTo>
                <a:cubicBezTo>
                  <a:pt x="1136703" y="1017046"/>
                  <a:pt x="1129644" y="1015279"/>
                  <a:pt x="1122583" y="1018810"/>
                </a:cubicBezTo>
                <a:cubicBezTo>
                  <a:pt x="1115523" y="1022341"/>
                  <a:pt x="1111993" y="1022341"/>
                  <a:pt x="1111993" y="1018810"/>
                </a:cubicBezTo>
                <a:cubicBezTo>
                  <a:pt x="1111993" y="1015279"/>
                  <a:pt x="1108463" y="1013515"/>
                  <a:pt x="1101402" y="1013515"/>
                </a:cubicBezTo>
                <a:cubicBezTo>
                  <a:pt x="1094343" y="1013515"/>
                  <a:pt x="1067865" y="1002925"/>
                  <a:pt x="1021974" y="981744"/>
                </a:cubicBezTo>
                <a:cubicBezTo>
                  <a:pt x="976082" y="960563"/>
                  <a:pt x="935486" y="944677"/>
                  <a:pt x="900185" y="934087"/>
                </a:cubicBezTo>
                <a:cubicBezTo>
                  <a:pt x="864884" y="923496"/>
                  <a:pt x="833112" y="911142"/>
                  <a:pt x="804871" y="897021"/>
                </a:cubicBezTo>
                <a:cubicBezTo>
                  <a:pt x="776630" y="882900"/>
                  <a:pt x="758980" y="875840"/>
                  <a:pt x="751919" y="875840"/>
                </a:cubicBezTo>
                <a:cubicBezTo>
                  <a:pt x="751919" y="875840"/>
                  <a:pt x="748389" y="874075"/>
                  <a:pt x="741329" y="870544"/>
                </a:cubicBezTo>
                <a:cubicBezTo>
                  <a:pt x="734268" y="867015"/>
                  <a:pt x="723678" y="865250"/>
                  <a:pt x="709557" y="865250"/>
                </a:cubicBezTo>
                <a:cubicBezTo>
                  <a:pt x="688377" y="851129"/>
                  <a:pt x="674256" y="844069"/>
                  <a:pt x="667195" y="844069"/>
                </a:cubicBezTo>
                <a:cubicBezTo>
                  <a:pt x="660135" y="844069"/>
                  <a:pt x="656605" y="840538"/>
                  <a:pt x="656605" y="833478"/>
                </a:cubicBezTo>
                <a:cubicBezTo>
                  <a:pt x="656605" y="833478"/>
                  <a:pt x="654840" y="833478"/>
                  <a:pt x="651309" y="833478"/>
                </a:cubicBezTo>
                <a:cubicBezTo>
                  <a:pt x="647780" y="833478"/>
                  <a:pt x="642485" y="829948"/>
                  <a:pt x="635425" y="822888"/>
                </a:cubicBezTo>
                <a:cubicBezTo>
                  <a:pt x="621304" y="822888"/>
                  <a:pt x="600122" y="815827"/>
                  <a:pt x="571882" y="801707"/>
                </a:cubicBezTo>
                <a:cubicBezTo>
                  <a:pt x="543641" y="787586"/>
                  <a:pt x="511870" y="769936"/>
                  <a:pt x="476569" y="748755"/>
                </a:cubicBezTo>
                <a:cubicBezTo>
                  <a:pt x="441266" y="727574"/>
                  <a:pt x="413026" y="711688"/>
                  <a:pt x="391845" y="701098"/>
                </a:cubicBezTo>
                <a:cubicBezTo>
                  <a:pt x="370664" y="690507"/>
                  <a:pt x="353014" y="685213"/>
                  <a:pt x="338893" y="685213"/>
                </a:cubicBezTo>
                <a:cubicBezTo>
                  <a:pt x="338893" y="678152"/>
                  <a:pt x="338893" y="674621"/>
                  <a:pt x="338893" y="674621"/>
                </a:cubicBezTo>
                <a:cubicBezTo>
                  <a:pt x="338893" y="667562"/>
                  <a:pt x="335362" y="664031"/>
                  <a:pt x="328302" y="664031"/>
                </a:cubicBezTo>
                <a:lnTo>
                  <a:pt x="285940" y="642851"/>
                </a:lnTo>
                <a:lnTo>
                  <a:pt x="328302" y="653442"/>
                </a:lnTo>
                <a:cubicBezTo>
                  <a:pt x="349483" y="660501"/>
                  <a:pt x="374193" y="667562"/>
                  <a:pt x="402435" y="674621"/>
                </a:cubicBezTo>
                <a:lnTo>
                  <a:pt x="455387" y="674621"/>
                </a:lnTo>
                <a:cubicBezTo>
                  <a:pt x="455387" y="674621"/>
                  <a:pt x="458918" y="674621"/>
                  <a:pt x="465977" y="674621"/>
                </a:cubicBezTo>
                <a:cubicBezTo>
                  <a:pt x="473037" y="674621"/>
                  <a:pt x="480097" y="674621"/>
                  <a:pt x="487158" y="674621"/>
                </a:cubicBezTo>
                <a:lnTo>
                  <a:pt x="603653" y="685213"/>
                </a:lnTo>
                <a:cubicBezTo>
                  <a:pt x="596593" y="685213"/>
                  <a:pt x="586001" y="683448"/>
                  <a:pt x="571882" y="679917"/>
                </a:cubicBezTo>
                <a:cubicBezTo>
                  <a:pt x="557761" y="676386"/>
                  <a:pt x="540110" y="667562"/>
                  <a:pt x="518930" y="653442"/>
                </a:cubicBezTo>
                <a:cubicBezTo>
                  <a:pt x="511870" y="646382"/>
                  <a:pt x="504809" y="641086"/>
                  <a:pt x="497749" y="637555"/>
                </a:cubicBezTo>
                <a:cubicBezTo>
                  <a:pt x="490689" y="634026"/>
                  <a:pt x="483629" y="628730"/>
                  <a:pt x="476569" y="621670"/>
                </a:cubicBezTo>
                <a:cubicBezTo>
                  <a:pt x="469508" y="621670"/>
                  <a:pt x="460683" y="618140"/>
                  <a:pt x="450091" y="611080"/>
                </a:cubicBezTo>
                <a:cubicBezTo>
                  <a:pt x="439501" y="604019"/>
                  <a:pt x="434206" y="600490"/>
                  <a:pt x="434206" y="600490"/>
                </a:cubicBezTo>
                <a:lnTo>
                  <a:pt x="402435" y="579309"/>
                </a:lnTo>
                <a:cubicBezTo>
                  <a:pt x="395375" y="565188"/>
                  <a:pt x="388314" y="559892"/>
                  <a:pt x="381254" y="563423"/>
                </a:cubicBezTo>
                <a:cubicBezTo>
                  <a:pt x="374193" y="566953"/>
                  <a:pt x="372429" y="566953"/>
                  <a:pt x="375959" y="563423"/>
                </a:cubicBezTo>
                <a:cubicBezTo>
                  <a:pt x="379489" y="559892"/>
                  <a:pt x="374193" y="554597"/>
                  <a:pt x="360074" y="547538"/>
                </a:cubicBezTo>
                <a:cubicBezTo>
                  <a:pt x="374193" y="547538"/>
                  <a:pt x="388314" y="551067"/>
                  <a:pt x="402435" y="558128"/>
                </a:cubicBezTo>
                <a:lnTo>
                  <a:pt x="423617" y="568718"/>
                </a:lnTo>
                <a:cubicBezTo>
                  <a:pt x="423617" y="561659"/>
                  <a:pt x="427145" y="558128"/>
                  <a:pt x="434206" y="558128"/>
                </a:cubicBezTo>
                <a:lnTo>
                  <a:pt x="444797" y="558128"/>
                </a:lnTo>
                <a:lnTo>
                  <a:pt x="455387" y="568718"/>
                </a:lnTo>
                <a:lnTo>
                  <a:pt x="487158" y="568718"/>
                </a:lnTo>
                <a:lnTo>
                  <a:pt x="434206" y="547538"/>
                </a:lnTo>
                <a:lnTo>
                  <a:pt x="434206" y="536947"/>
                </a:lnTo>
                <a:cubicBezTo>
                  <a:pt x="427145" y="536947"/>
                  <a:pt x="421851" y="535182"/>
                  <a:pt x="418320" y="531651"/>
                </a:cubicBezTo>
                <a:cubicBezTo>
                  <a:pt x="414791" y="528122"/>
                  <a:pt x="413026" y="526357"/>
                  <a:pt x="413026" y="526357"/>
                </a:cubicBezTo>
                <a:cubicBezTo>
                  <a:pt x="398905" y="526357"/>
                  <a:pt x="391845" y="526357"/>
                  <a:pt x="391845" y="526357"/>
                </a:cubicBezTo>
                <a:cubicBezTo>
                  <a:pt x="391845" y="519296"/>
                  <a:pt x="393610" y="515766"/>
                  <a:pt x="397139" y="515766"/>
                </a:cubicBezTo>
                <a:cubicBezTo>
                  <a:pt x="400670" y="515766"/>
                  <a:pt x="409496" y="515766"/>
                  <a:pt x="423617" y="515766"/>
                </a:cubicBezTo>
                <a:cubicBezTo>
                  <a:pt x="437737" y="522826"/>
                  <a:pt x="448327" y="526357"/>
                  <a:pt x="455387" y="526357"/>
                </a:cubicBezTo>
                <a:lnTo>
                  <a:pt x="444797" y="536947"/>
                </a:lnTo>
                <a:lnTo>
                  <a:pt x="508339" y="568718"/>
                </a:lnTo>
                <a:cubicBezTo>
                  <a:pt x="508339" y="568718"/>
                  <a:pt x="506574" y="568718"/>
                  <a:pt x="503043" y="568718"/>
                </a:cubicBezTo>
                <a:cubicBezTo>
                  <a:pt x="499514" y="568718"/>
                  <a:pt x="497749" y="572248"/>
                  <a:pt x="497749" y="579309"/>
                </a:cubicBezTo>
                <a:cubicBezTo>
                  <a:pt x="497749" y="579309"/>
                  <a:pt x="501279" y="579309"/>
                  <a:pt x="508339" y="579309"/>
                </a:cubicBezTo>
                <a:cubicBezTo>
                  <a:pt x="508339" y="586368"/>
                  <a:pt x="508339" y="589899"/>
                  <a:pt x="508339" y="589899"/>
                </a:cubicBezTo>
                <a:cubicBezTo>
                  <a:pt x="508339" y="589899"/>
                  <a:pt x="511870" y="586368"/>
                  <a:pt x="518930" y="579309"/>
                </a:cubicBezTo>
                <a:lnTo>
                  <a:pt x="550701" y="579309"/>
                </a:lnTo>
                <a:cubicBezTo>
                  <a:pt x="557761" y="586368"/>
                  <a:pt x="563056" y="589899"/>
                  <a:pt x="566587" y="589899"/>
                </a:cubicBezTo>
                <a:cubicBezTo>
                  <a:pt x="570116" y="589899"/>
                  <a:pt x="575412" y="589899"/>
                  <a:pt x="582473" y="589899"/>
                </a:cubicBezTo>
                <a:lnTo>
                  <a:pt x="582473" y="600490"/>
                </a:lnTo>
                <a:cubicBezTo>
                  <a:pt x="582473" y="600490"/>
                  <a:pt x="601889" y="605784"/>
                  <a:pt x="640720" y="616375"/>
                </a:cubicBezTo>
                <a:cubicBezTo>
                  <a:pt x="679551" y="626965"/>
                  <a:pt x="702497" y="632261"/>
                  <a:pt x="709557" y="632261"/>
                </a:cubicBezTo>
                <a:lnTo>
                  <a:pt x="614243" y="589899"/>
                </a:lnTo>
                <a:cubicBezTo>
                  <a:pt x="600122" y="582838"/>
                  <a:pt x="586001" y="575778"/>
                  <a:pt x="571882" y="568718"/>
                </a:cubicBezTo>
                <a:lnTo>
                  <a:pt x="540110" y="558128"/>
                </a:lnTo>
                <a:cubicBezTo>
                  <a:pt x="540110" y="558128"/>
                  <a:pt x="538345" y="556363"/>
                  <a:pt x="534816" y="552832"/>
                </a:cubicBezTo>
                <a:cubicBezTo>
                  <a:pt x="531285" y="549303"/>
                  <a:pt x="522460" y="544007"/>
                  <a:pt x="508339" y="536947"/>
                </a:cubicBezTo>
                <a:lnTo>
                  <a:pt x="487158" y="526357"/>
                </a:lnTo>
                <a:lnTo>
                  <a:pt x="540110" y="526357"/>
                </a:lnTo>
                <a:cubicBezTo>
                  <a:pt x="617774" y="540477"/>
                  <a:pt x="656605" y="547538"/>
                  <a:pt x="656605" y="547538"/>
                </a:cubicBezTo>
                <a:cubicBezTo>
                  <a:pt x="656605" y="547538"/>
                  <a:pt x="656605" y="545772"/>
                  <a:pt x="656605" y="542242"/>
                </a:cubicBezTo>
                <a:cubicBezTo>
                  <a:pt x="656605" y="538711"/>
                  <a:pt x="653074" y="536947"/>
                  <a:pt x="646015" y="536947"/>
                </a:cubicBezTo>
                <a:lnTo>
                  <a:pt x="656605" y="526357"/>
                </a:lnTo>
                <a:cubicBezTo>
                  <a:pt x="670726" y="533416"/>
                  <a:pt x="683080" y="538711"/>
                  <a:pt x="693672" y="542242"/>
                </a:cubicBezTo>
                <a:cubicBezTo>
                  <a:pt x="704261" y="545772"/>
                  <a:pt x="713087" y="547538"/>
                  <a:pt x="720147" y="547538"/>
                </a:cubicBezTo>
                <a:lnTo>
                  <a:pt x="730738" y="547538"/>
                </a:lnTo>
                <a:lnTo>
                  <a:pt x="720147" y="536947"/>
                </a:lnTo>
                <a:lnTo>
                  <a:pt x="741329" y="536947"/>
                </a:lnTo>
                <a:lnTo>
                  <a:pt x="730738" y="526357"/>
                </a:lnTo>
                <a:lnTo>
                  <a:pt x="741329" y="526357"/>
                </a:lnTo>
                <a:cubicBezTo>
                  <a:pt x="755449" y="533416"/>
                  <a:pt x="767805" y="536947"/>
                  <a:pt x="778395" y="536947"/>
                </a:cubicBezTo>
                <a:cubicBezTo>
                  <a:pt x="788984" y="536947"/>
                  <a:pt x="790751" y="533416"/>
                  <a:pt x="783690" y="526357"/>
                </a:cubicBezTo>
                <a:lnTo>
                  <a:pt x="783690" y="515766"/>
                </a:lnTo>
                <a:cubicBezTo>
                  <a:pt x="783690" y="515766"/>
                  <a:pt x="787220" y="515766"/>
                  <a:pt x="794281" y="515766"/>
                </a:cubicBezTo>
                <a:lnTo>
                  <a:pt x="836642" y="515766"/>
                </a:lnTo>
                <a:lnTo>
                  <a:pt x="847233" y="536947"/>
                </a:lnTo>
                <a:lnTo>
                  <a:pt x="879003" y="536947"/>
                </a:lnTo>
                <a:cubicBezTo>
                  <a:pt x="879003" y="536947"/>
                  <a:pt x="873709" y="535182"/>
                  <a:pt x="863118" y="531651"/>
                </a:cubicBezTo>
                <a:cubicBezTo>
                  <a:pt x="852528" y="528122"/>
                  <a:pt x="847233" y="522826"/>
                  <a:pt x="847233" y="515766"/>
                </a:cubicBezTo>
                <a:lnTo>
                  <a:pt x="868414" y="515766"/>
                </a:lnTo>
                <a:lnTo>
                  <a:pt x="879003" y="505176"/>
                </a:lnTo>
                <a:cubicBezTo>
                  <a:pt x="879003" y="505176"/>
                  <a:pt x="875474" y="501645"/>
                  <a:pt x="868414" y="494584"/>
                </a:cubicBezTo>
                <a:cubicBezTo>
                  <a:pt x="840172" y="487525"/>
                  <a:pt x="815462" y="483994"/>
                  <a:pt x="794281" y="483994"/>
                </a:cubicBezTo>
                <a:lnTo>
                  <a:pt x="782367" y="482671"/>
                </a:lnTo>
                <a:lnTo>
                  <a:pt x="773099" y="473405"/>
                </a:lnTo>
                <a:lnTo>
                  <a:pt x="773099" y="481642"/>
                </a:lnTo>
                <a:lnTo>
                  <a:pt x="770452" y="481347"/>
                </a:lnTo>
                <a:cubicBezTo>
                  <a:pt x="765156" y="479583"/>
                  <a:pt x="762510" y="476934"/>
                  <a:pt x="762510" y="473405"/>
                </a:cubicBezTo>
                <a:cubicBezTo>
                  <a:pt x="755449" y="459284"/>
                  <a:pt x="734268" y="448693"/>
                  <a:pt x="698966" y="441632"/>
                </a:cubicBezTo>
                <a:cubicBezTo>
                  <a:pt x="691905" y="441632"/>
                  <a:pt x="684847" y="438103"/>
                  <a:pt x="677786" y="431043"/>
                </a:cubicBezTo>
                <a:cubicBezTo>
                  <a:pt x="677786" y="423982"/>
                  <a:pt x="677786" y="420453"/>
                  <a:pt x="677786" y="420453"/>
                </a:cubicBezTo>
                <a:cubicBezTo>
                  <a:pt x="684847" y="420453"/>
                  <a:pt x="688377" y="416922"/>
                  <a:pt x="688377" y="409861"/>
                </a:cubicBezTo>
                <a:cubicBezTo>
                  <a:pt x="681316" y="409861"/>
                  <a:pt x="677786" y="409861"/>
                  <a:pt x="677786" y="409861"/>
                </a:cubicBezTo>
                <a:cubicBezTo>
                  <a:pt x="663665" y="416922"/>
                  <a:pt x="667195" y="431043"/>
                  <a:pt x="688377" y="452224"/>
                </a:cubicBezTo>
                <a:cubicBezTo>
                  <a:pt x="695437" y="452224"/>
                  <a:pt x="700732" y="453988"/>
                  <a:pt x="704261" y="457519"/>
                </a:cubicBezTo>
                <a:cubicBezTo>
                  <a:pt x="707793" y="461049"/>
                  <a:pt x="709557" y="462813"/>
                  <a:pt x="709557" y="462813"/>
                </a:cubicBezTo>
                <a:cubicBezTo>
                  <a:pt x="716617" y="469874"/>
                  <a:pt x="720147" y="469874"/>
                  <a:pt x="720147" y="462813"/>
                </a:cubicBezTo>
                <a:cubicBezTo>
                  <a:pt x="727208" y="462813"/>
                  <a:pt x="730738" y="462813"/>
                  <a:pt x="730738" y="462813"/>
                </a:cubicBezTo>
                <a:cubicBezTo>
                  <a:pt x="730738" y="462813"/>
                  <a:pt x="730738" y="466344"/>
                  <a:pt x="730738" y="473405"/>
                </a:cubicBezTo>
                <a:cubicBezTo>
                  <a:pt x="723678" y="480463"/>
                  <a:pt x="725443" y="482230"/>
                  <a:pt x="736034" y="478699"/>
                </a:cubicBezTo>
                <a:cubicBezTo>
                  <a:pt x="746624" y="475169"/>
                  <a:pt x="751919" y="475169"/>
                  <a:pt x="751919" y="478699"/>
                </a:cubicBezTo>
                <a:cubicBezTo>
                  <a:pt x="751919" y="482230"/>
                  <a:pt x="755449" y="487525"/>
                  <a:pt x="762510" y="494584"/>
                </a:cubicBezTo>
                <a:lnTo>
                  <a:pt x="762510" y="515766"/>
                </a:lnTo>
                <a:cubicBezTo>
                  <a:pt x="762510" y="515766"/>
                  <a:pt x="755449" y="512236"/>
                  <a:pt x="741329" y="505176"/>
                </a:cubicBezTo>
                <a:cubicBezTo>
                  <a:pt x="734268" y="505176"/>
                  <a:pt x="727208" y="503411"/>
                  <a:pt x="720147" y="499880"/>
                </a:cubicBezTo>
                <a:cubicBezTo>
                  <a:pt x="713087" y="496351"/>
                  <a:pt x="709557" y="498115"/>
                  <a:pt x="709557" y="505176"/>
                </a:cubicBezTo>
                <a:lnTo>
                  <a:pt x="667195" y="494584"/>
                </a:lnTo>
                <a:cubicBezTo>
                  <a:pt x="667195" y="487525"/>
                  <a:pt x="663665" y="483994"/>
                  <a:pt x="656605" y="483994"/>
                </a:cubicBezTo>
                <a:cubicBezTo>
                  <a:pt x="649545" y="483994"/>
                  <a:pt x="646015" y="483994"/>
                  <a:pt x="646015" y="483994"/>
                </a:cubicBezTo>
                <a:cubicBezTo>
                  <a:pt x="638953" y="483994"/>
                  <a:pt x="635425" y="480463"/>
                  <a:pt x="635425" y="473405"/>
                </a:cubicBezTo>
                <a:cubicBezTo>
                  <a:pt x="635425" y="466344"/>
                  <a:pt x="638953" y="462813"/>
                  <a:pt x="646015" y="462813"/>
                </a:cubicBezTo>
                <a:cubicBezTo>
                  <a:pt x="653074" y="462813"/>
                  <a:pt x="656605" y="462813"/>
                  <a:pt x="656605" y="462813"/>
                </a:cubicBezTo>
                <a:lnTo>
                  <a:pt x="635425" y="452224"/>
                </a:lnTo>
                <a:cubicBezTo>
                  <a:pt x="635425" y="452224"/>
                  <a:pt x="631895" y="452224"/>
                  <a:pt x="624833" y="452224"/>
                </a:cubicBezTo>
                <a:cubicBezTo>
                  <a:pt x="596593" y="423982"/>
                  <a:pt x="564822" y="413392"/>
                  <a:pt x="529521" y="420453"/>
                </a:cubicBezTo>
                <a:lnTo>
                  <a:pt x="508339" y="409861"/>
                </a:lnTo>
                <a:cubicBezTo>
                  <a:pt x="515400" y="402801"/>
                  <a:pt x="515400" y="397507"/>
                  <a:pt x="508339" y="393976"/>
                </a:cubicBezTo>
                <a:cubicBezTo>
                  <a:pt x="501279" y="390445"/>
                  <a:pt x="476569" y="385151"/>
                  <a:pt x="434206" y="378091"/>
                </a:cubicBezTo>
                <a:lnTo>
                  <a:pt x="423617" y="356909"/>
                </a:lnTo>
                <a:lnTo>
                  <a:pt x="381254" y="346320"/>
                </a:lnTo>
                <a:cubicBezTo>
                  <a:pt x="374193" y="339259"/>
                  <a:pt x="370664" y="335728"/>
                  <a:pt x="370664" y="335728"/>
                </a:cubicBezTo>
                <a:lnTo>
                  <a:pt x="360074" y="335728"/>
                </a:lnTo>
                <a:lnTo>
                  <a:pt x="349483" y="335728"/>
                </a:lnTo>
                <a:lnTo>
                  <a:pt x="338893" y="325139"/>
                </a:lnTo>
                <a:cubicBezTo>
                  <a:pt x="331833" y="325139"/>
                  <a:pt x="331833" y="321608"/>
                  <a:pt x="338893" y="314549"/>
                </a:cubicBezTo>
                <a:cubicBezTo>
                  <a:pt x="345953" y="307488"/>
                  <a:pt x="360074" y="307488"/>
                  <a:pt x="381254" y="314549"/>
                </a:cubicBezTo>
                <a:cubicBezTo>
                  <a:pt x="388314" y="314549"/>
                  <a:pt x="400670" y="316313"/>
                  <a:pt x="418320" y="319843"/>
                </a:cubicBezTo>
                <a:cubicBezTo>
                  <a:pt x="435971" y="323374"/>
                  <a:pt x="451857" y="323374"/>
                  <a:pt x="465977" y="319843"/>
                </a:cubicBezTo>
                <a:cubicBezTo>
                  <a:pt x="480097" y="316313"/>
                  <a:pt x="487158" y="314549"/>
                  <a:pt x="487158" y="314549"/>
                </a:cubicBezTo>
                <a:lnTo>
                  <a:pt x="455387" y="293368"/>
                </a:lnTo>
                <a:cubicBezTo>
                  <a:pt x="455387" y="293368"/>
                  <a:pt x="451857" y="291603"/>
                  <a:pt x="444797" y="288072"/>
                </a:cubicBezTo>
                <a:cubicBezTo>
                  <a:pt x="437737" y="284541"/>
                  <a:pt x="427145" y="279247"/>
                  <a:pt x="413026" y="272186"/>
                </a:cubicBezTo>
                <a:cubicBezTo>
                  <a:pt x="391845" y="265126"/>
                  <a:pt x="377724" y="265126"/>
                  <a:pt x="370664" y="272186"/>
                </a:cubicBezTo>
                <a:cubicBezTo>
                  <a:pt x="363604" y="272186"/>
                  <a:pt x="360074" y="272186"/>
                  <a:pt x="360074" y="272186"/>
                </a:cubicBezTo>
                <a:lnTo>
                  <a:pt x="360074" y="261597"/>
                </a:lnTo>
                <a:lnTo>
                  <a:pt x="338893" y="251005"/>
                </a:lnTo>
                <a:cubicBezTo>
                  <a:pt x="324772" y="243945"/>
                  <a:pt x="315946" y="235120"/>
                  <a:pt x="312416" y="224530"/>
                </a:cubicBezTo>
                <a:cubicBezTo>
                  <a:pt x="308887" y="213939"/>
                  <a:pt x="303592" y="208645"/>
                  <a:pt x="296531" y="208645"/>
                </a:cubicBezTo>
                <a:cubicBezTo>
                  <a:pt x="289471" y="208645"/>
                  <a:pt x="282411" y="205114"/>
                  <a:pt x="275350" y="198053"/>
                </a:cubicBezTo>
                <a:lnTo>
                  <a:pt x="275350" y="187463"/>
                </a:lnTo>
                <a:lnTo>
                  <a:pt x="264760" y="176872"/>
                </a:lnTo>
                <a:cubicBezTo>
                  <a:pt x="243579" y="169813"/>
                  <a:pt x="232989" y="166282"/>
                  <a:pt x="232989" y="166282"/>
                </a:cubicBezTo>
                <a:cubicBezTo>
                  <a:pt x="232989" y="159222"/>
                  <a:pt x="231223" y="155691"/>
                  <a:pt x="227693" y="155691"/>
                </a:cubicBezTo>
                <a:cubicBezTo>
                  <a:pt x="224162" y="155691"/>
                  <a:pt x="222398" y="155691"/>
                  <a:pt x="222398" y="155691"/>
                </a:cubicBezTo>
                <a:cubicBezTo>
                  <a:pt x="208277" y="155691"/>
                  <a:pt x="197688" y="155691"/>
                  <a:pt x="190627" y="155691"/>
                </a:cubicBezTo>
                <a:lnTo>
                  <a:pt x="201217" y="145101"/>
                </a:lnTo>
                <a:cubicBezTo>
                  <a:pt x="208277" y="145101"/>
                  <a:pt x="215337" y="145101"/>
                  <a:pt x="222398" y="145101"/>
                </a:cubicBezTo>
                <a:lnTo>
                  <a:pt x="243579" y="145101"/>
                </a:lnTo>
                <a:cubicBezTo>
                  <a:pt x="250640" y="152162"/>
                  <a:pt x="268289" y="155691"/>
                  <a:pt x="296531" y="155691"/>
                </a:cubicBezTo>
                <a:lnTo>
                  <a:pt x="338893" y="166282"/>
                </a:lnTo>
                <a:lnTo>
                  <a:pt x="349483" y="176872"/>
                </a:lnTo>
                <a:cubicBezTo>
                  <a:pt x="349483" y="176872"/>
                  <a:pt x="356544" y="180403"/>
                  <a:pt x="370664" y="187463"/>
                </a:cubicBezTo>
                <a:lnTo>
                  <a:pt x="391845" y="208645"/>
                </a:lnTo>
                <a:cubicBezTo>
                  <a:pt x="405964" y="208645"/>
                  <a:pt x="409496" y="205114"/>
                  <a:pt x="402435" y="198053"/>
                </a:cubicBezTo>
                <a:lnTo>
                  <a:pt x="402435" y="176872"/>
                </a:lnTo>
                <a:lnTo>
                  <a:pt x="413026" y="166282"/>
                </a:lnTo>
                <a:lnTo>
                  <a:pt x="423617" y="166282"/>
                </a:lnTo>
                <a:cubicBezTo>
                  <a:pt x="423617" y="166282"/>
                  <a:pt x="425381" y="168047"/>
                  <a:pt x="428912" y="171578"/>
                </a:cubicBezTo>
                <a:cubicBezTo>
                  <a:pt x="432441" y="175107"/>
                  <a:pt x="437737" y="176872"/>
                  <a:pt x="444797" y="176872"/>
                </a:cubicBezTo>
                <a:lnTo>
                  <a:pt x="455387" y="176872"/>
                </a:lnTo>
                <a:lnTo>
                  <a:pt x="444797" y="166282"/>
                </a:lnTo>
                <a:lnTo>
                  <a:pt x="423617" y="145101"/>
                </a:lnTo>
                <a:lnTo>
                  <a:pt x="370664" y="113330"/>
                </a:lnTo>
                <a:cubicBezTo>
                  <a:pt x="363604" y="113330"/>
                  <a:pt x="360074" y="109799"/>
                  <a:pt x="360074" y="102739"/>
                </a:cubicBezTo>
                <a:lnTo>
                  <a:pt x="338893" y="102739"/>
                </a:lnTo>
                <a:cubicBezTo>
                  <a:pt x="338893" y="109799"/>
                  <a:pt x="331833" y="109799"/>
                  <a:pt x="317712" y="102739"/>
                </a:cubicBezTo>
                <a:lnTo>
                  <a:pt x="296531" y="102739"/>
                </a:lnTo>
                <a:cubicBezTo>
                  <a:pt x="289471" y="102739"/>
                  <a:pt x="285940" y="102739"/>
                  <a:pt x="285940" y="102739"/>
                </a:cubicBezTo>
                <a:lnTo>
                  <a:pt x="264760" y="92149"/>
                </a:lnTo>
                <a:lnTo>
                  <a:pt x="254169" y="81559"/>
                </a:lnTo>
                <a:cubicBezTo>
                  <a:pt x="254169" y="74499"/>
                  <a:pt x="257700" y="74499"/>
                  <a:pt x="264760" y="81559"/>
                </a:cubicBezTo>
                <a:lnTo>
                  <a:pt x="307121" y="70968"/>
                </a:lnTo>
                <a:lnTo>
                  <a:pt x="307121" y="60378"/>
                </a:lnTo>
                <a:cubicBezTo>
                  <a:pt x="300060" y="60378"/>
                  <a:pt x="289471" y="56847"/>
                  <a:pt x="275350" y="49787"/>
                </a:cubicBezTo>
                <a:lnTo>
                  <a:pt x="264760" y="28607"/>
                </a:lnTo>
                <a:cubicBezTo>
                  <a:pt x="271820" y="28607"/>
                  <a:pt x="275350" y="28607"/>
                  <a:pt x="275350" y="28607"/>
                </a:cubicBezTo>
                <a:cubicBezTo>
                  <a:pt x="275350" y="28607"/>
                  <a:pt x="271820" y="25077"/>
                  <a:pt x="264760" y="18016"/>
                </a:cubicBezTo>
                <a:cubicBezTo>
                  <a:pt x="264760" y="10956"/>
                  <a:pt x="266525" y="7426"/>
                  <a:pt x="270055" y="7426"/>
                </a:cubicBezTo>
                <a:cubicBezTo>
                  <a:pt x="273585" y="7426"/>
                  <a:pt x="278881" y="10956"/>
                  <a:pt x="285940" y="18016"/>
                </a:cubicBezTo>
                <a:cubicBezTo>
                  <a:pt x="293001" y="25077"/>
                  <a:pt x="294766" y="30372"/>
                  <a:pt x="291235" y="33902"/>
                </a:cubicBezTo>
                <a:cubicBezTo>
                  <a:pt x="287706" y="37433"/>
                  <a:pt x="289471" y="40962"/>
                  <a:pt x="296531" y="44493"/>
                </a:cubicBezTo>
                <a:cubicBezTo>
                  <a:pt x="303592" y="48022"/>
                  <a:pt x="307121" y="46258"/>
                  <a:pt x="307121" y="39197"/>
                </a:cubicBezTo>
                <a:cubicBezTo>
                  <a:pt x="307121" y="32137"/>
                  <a:pt x="307121" y="25077"/>
                  <a:pt x="307121" y="18016"/>
                </a:cubicBezTo>
                <a:lnTo>
                  <a:pt x="317712" y="39197"/>
                </a:lnTo>
                <a:cubicBezTo>
                  <a:pt x="324772" y="74499"/>
                  <a:pt x="342423" y="78029"/>
                  <a:pt x="370664" y="49787"/>
                </a:cubicBezTo>
                <a:cubicBezTo>
                  <a:pt x="370664" y="49787"/>
                  <a:pt x="372429" y="51552"/>
                  <a:pt x="375959" y="55083"/>
                </a:cubicBezTo>
                <a:cubicBezTo>
                  <a:pt x="379489" y="58614"/>
                  <a:pt x="388314" y="60378"/>
                  <a:pt x="402435" y="60378"/>
                </a:cubicBezTo>
                <a:cubicBezTo>
                  <a:pt x="402435" y="60378"/>
                  <a:pt x="405964" y="60378"/>
                  <a:pt x="413026" y="60378"/>
                </a:cubicBezTo>
                <a:cubicBezTo>
                  <a:pt x="413026" y="53318"/>
                  <a:pt x="409496" y="48022"/>
                  <a:pt x="402435" y="44493"/>
                </a:cubicBezTo>
                <a:cubicBezTo>
                  <a:pt x="395375" y="40962"/>
                  <a:pt x="388314" y="42728"/>
                  <a:pt x="381254" y="49787"/>
                </a:cubicBezTo>
                <a:lnTo>
                  <a:pt x="370664" y="49787"/>
                </a:lnTo>
                <a:cubicBezTo>
                  <a:pt x="377724" y="49787"/>
                  <a:pt x="377724" y="46258"/>
                  <a:pt x="370664" y="39197"/>
                </a:cubicBezTo>
                <a:cubicBezTo>
                  <a:pt x="363604" y="32137"/>
                  <a:pt x="353014" y="25077"/>
                  <a:pt x="338893" y="18016"/>
                </a:cubicBezTo>
                <a:cubicBezTo>
                  <a:pt x="338893" y="18016"/>
                  <a:pt x="335362" y="16251"/>
                  <a:pt x="328302" y="12721"/>
                </a:cubicBezTo>
                <a:cubicBezTo>
                  <a:pt x="321241" y="9191"/>
                  <a:pt x="317712" y="7426"/>
                  <a:pt x="317712" y="7426"/>
                </a:cubicBezTo>
                <a:cubicBezTo>
                  <a:pt x="317712" y="7426"/>
                  <a:pt x="315946" y="7426"/>
                  <a:pt x="312416" y="7426"/>
                </a:cubicBezTo>
                <a:close/>
                <a:moveTo>
                  <a:pt x="285940" y="0"/>
                </a:moveTo>
                <a:lnTo>
                  <a:pt x="296531" y="0"/>
                </a:lnTo>
                <a:lnTo>
                  <a:pt x="296531" y="7426"/>
                </a:lnTo>
                <a:cubicBezTo>
                  <a:pt x="296531" y="7426"/>
                  <a:pt x="293001" y="7426"/>
                  <a:pt x="285940" y="7426"/>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73" name="Google Shape;473;p159"/>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4" name="Google Shape;474;p159"/>
          <p:cNvSpPr txBox="1">
            <a:spLocks noGrp="1"/>
          </p:cNvSpPr>
          <p:nvPr>
            <p:ph type="body" idx="1"/>
          </p:nvPr>
        </p:nvSpPr>
        <p:spPr>
          <a:xfrm>
            <a:off x="1427213" y="3715092"/>
            <a:ext cx="4770388" cy="207475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75" name="Google Shape;475;p159"/>
          <p:cNvSpPr txBox="1">
            <a:spLocks noGrp="1"/>
          </p:cNvSpPr>
          <p:nvPr>
            <p:ph type="body" idx="2"/>
          </p:nvPr>
        </p:nvSpPr>
        <p:spPr>
          <a:xfrm>
            <a:off x="1427213" y="3018963"/>
            <a:ext cx="4770388"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76" name="Google Shape;476;p159"/>
          <p:cNvSpPr txBox="1">
            <a:spLocks noGrp="1"/>
          </p:cNvSpPr>
          <p:nvPr>
            <p:ph type="body" idx="3"/>
          </p:nvPr>
        </p:nvSpPr>
        <p:spPr>
          <a:xfrm>
            <a:off x="6758806" y="3715092"/>
            <a:ext cx="4770388" cy="207475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77" name="Google Shape;477;p159"/>
          <p:cNvSpPr txBox="1">
            <a:spLocks noGrp="1"/>
          </p:cNvSpPr>
          <p:nvPr>
            <p:ph type="body" idx="4"/>
          </p:nvPr>
        </p:nvSpPr>
        <p:spPr>
          <a:xfrm>
            <a:off x="6758806" y="3018963"/>
            <a:ext cx="4770388"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78" name="Google Shape;478;p159"/>
          <p:cNvSpPr txBox="1">
            <a:spLocks noGrp="1"/>
          </p:cNvSpPr>
          <p:nvPr>
            <p:ph type="body" idx="5"/>
          </p:nvPr>
        </p:nvSpPr>
        <p:spPr>
          <a:xfrm>
            <a:off x="12095250" y="3715092"/>
            <a:ext cx="4770388" cy="207475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79" name="Google Shape;479;p159"/>
          <p:cNvSpPr txBox="1">
            <a:spLocks noGrp="1"/>
          </p:cNvSpPr>
          <p:nvPr>
            <p:ph type="body" idx="6"/>
          </p:nvPr>
        </p:nvSpPr>
        <p:spPr>
          <a:xfrm>
            <a:off x="12095250" y="3018963"/>
            <a:ext cx="4770388"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80" name="Google Shape;480;p159"/>
          <p:cNvSpPr txBox="1">
            <a:spLocks noGrp="1"/>
          </p:cNvSpPr>
          <p:nvPr>
            <p:ph type="body" idx="7"/>
          </p:nvPr>
        </p:nvSpPr>
        <p:spPr>
          <a:xfrm>
            <a:off x="1427213" y="6748789"/>
            <a:ext cx="4770388" cy="207475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81" name="Google Shape;481;p159"/>
          <p:cNvSpPr txBox="1">
            <a:spLocks noGrp="1"/>
          </p:cNvSpPr>
          <p:nvPr>
            <p:ph type="body" idx="8"/>
          </p:nvPr>
        </p:nvSpPr>
        <p:spPr>
          <a:xfrm>
            <a:off x="1427213" y="6052660"/>
            <a:ext cx="4770388"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82" name="Google Shape;482;p159"/>
          <p:cNvSpPr txBox="1">
            <a:spLocks noGrp="1"/>
          </p:cNvSpPr>
          <p:nvPr>
            <p:ph type="body" idx="9"/>
          </p:nvPr>
        </p:nvSpPr>
        <p:spPr>
          <a:xfrm>
            <a:off x="6758806" y="6748789"/>
            <a:ext cx="4770388" cy="207475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83" name="Google Shape;483;p159"/>
          <p:cNvSpPr txBox="1">
            <a:spLocks noGrp="1"/>
          </p:cNvSpPr>
          <p:nvPr>
            <p:ph type="body" idx="13"/>
          </p:nvPr>
        </p:nvSpPr>
        <p:spPr>
          <a:xfrm>
            <a:off x="6758806" y="6052660"/>
            <a:ext cx="4770388"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84" name="Google Shape;484;p159"/>
          <p:cNvSpPr txBox="1">
            <a:spLocks noGrp="1"/>
          </p:cNvSpPr>
          <p:nvPr>
            <p:ph type="body" idx="14"/>
          </p:nvPr>
        </p:nvSpPr>
        <p:spPr>
          <a:xfrm>
            <a:off x="12095250" y="6748789"/>
            <a:ext cx="4770388" cy="207475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85" name="Google Shape;485;p159"/>
          <p:cNvSpPr txBox="1">
            <a:spLocks noGrp="1"/>
          </p:cNvSpPr>
          <p:nvPr>
            <p:ph type="body" idx="15"/>
          </p:nvPr>
        </p:nvSpPr>
        <p:spPr>
          <a:xfrm>
            <a:off x="12095250" y="6052660"/>
            <a:ext cx="4770388"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473"/>
                                        </p:tgtEl>
                                        <p:attrNameLst>
                                          <p:attrName>style.visibility</p:attrName>
                                        </p:attrNameLst>
                                      </p:cBhvr>
                                      <p:to>
                                        <p:strVal val="visible"/>
                                      </p:to>
                                    </p:set>
                                    <p:anim calcmode="lin" valueType="num">
                                      <p:cBhvr additive="base">
                                        <p:cTn id="7" dur="750"/>
                                        <p:tgtEl>
                                          <p:spTgt spid="473"/>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472"/>
                                        </p:tgtEl>
                                        <p:attrNameLst>
                                          <p:attrName>style.visibility</p:attrName>
                                        </p:attrNameLst>
                                      </p:cBhvr>
                                      <p:to>
                                        <p:strVal val="visible"/>
                                      </p:to>
                                    </p:set>
                                    <p:animEffect transition="in" filter="fade">
                                      <p:cBhvr>
                                        <p:cTn id="10" dur="500"/>
                                        <p:tgtEl>
                                          <p:spTgt spid="472"/>
                                        </p:tgtEl>
                                      </p:cBhvr>
                                    </p:animEffect>
                                  </p:childTnLst>
                                </p:cTn>
                              </p:par>
                            </p:childTnLst>
                          </p:cTn>
                        </p:par>
                        <p:par>
                          <p:cTn id="11" fill="hold">
                            <p:stCondLst>
                              <p:cond delay="750"/>
                            </p:stCondLst>
                            <p:childTnLst>
                              <p:par>
                                <p:cTn id="12" presetID="2" presetClass="entr" presetSubtype="1" fill="hold" nodeType="afterEffect">
                                  <p:stCondLst>
                                    <p:cond delay="0"/>
                                  </p:stCondLst>
                                  <p:childTnLst>
                                    <p:set>
                                      <p:cBhvr>
                                        <p:cTn id="13" dur="1" fill="hold">
                                          <p:stCondLst>
                                            <p:cond delay="0"/>
                                          </p:stCondLst>
                                        </p:cTn>
                                        <p:tgtEl>
                                          <p:spTgt spid="475">
                                            <p:txEl>
                                              <p:pRg st="0" end="0"/>
                                            </p:txEl>
                                          </p:spTgt>
                                        </p:tgtEl>
                                        <p:attrNameLst>
                                          <p:attrName>style.visibility</p:attrName>
                                        </p:attrNameLst>
                                      </p:cBhvr>
                                      <p:to>
                                        <p:strVal val="visible"/>
                                      </p:to>
                                    </p:set>
                                    <p:anim calcmode="lin" valueType="num">
                                      <p:cBhvr additive="base">
                                        <p:cTn id="14" dur="750"/>
                                        <p:tgtEl>
                                          <p:spTgt spid="475">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 presetClass="entr" presetSubtype="1" fill="hold" nodeType="afterEffect">
                                  <p:stCondLst>
                                    <p:cond delay="0"/>
                                  </p:stCondLst>
                                  <p:childTnLst>
                                    <p:set>
                                      <p:cBhvr>
                                        <p:cTn id="17" dur="1" fill="hold">
                                          <p:stCondLst>
                                            <p:cond delay="0"/>
                                          </p:stCondLst>
                                        </p:cTn>
                                        <p:tgtEl>
                                          <p:spTgt spid="475">
                                            <p:txEl>
                                              <p:pRg st="1" end="1"/>
                                            </p:txEl>
                                          </p:spTgt>
                                        </p:tgtEl>
                                        <p:attrNameLst>
                                          <p:attrName>style.visibility</p:attrName>
                                        </p:attrNameLst>
                                      </p:cBhvr>
                                      <p:to>
                                        <p:strVal val="visible"/>
                                      </p:to>
                                    </p:set>
                                    <p:anim calcmode="lin" valueType="num">
                                      <p:cBhvr additive="base">
                                        <p:cTn id="18" dur="750"/>
                                        <p:tgtEl>
                                          <p:spTgt spid="475">
                                            <p:txEl>
                                              <p:pRg st="1" end="1"/>
                                            </p:txEl>
                                          </p:spTgt>
                                        </p:tgtEl>
                                        <p:attrNameLst>
                                          <p:attrName>ppt_y</p:attrName>
                                        </p:attrNameLst>
                                      </p:cBhvr>
                                      <p:tavLst>
                                        <p:tav tm="0">
                                          <p:val>
                                            <p:strVal val="#ppt_y-1"/>
                                          </p:val>
                                        </p:tav>
                                        <p:tav tm="100000">
                                          <p:val>
                                            <p:strVal val="#ppt_y"/>
                                          </p:val>
                                        </p:tav>
                                      </p:tavLst>
                                    </p:anim>
                                  </p:childTnLst>
                                </p:cTn>
                              </p:par>
                            </p:childTnLst>
                          </p:cTn>
                        </p:par>
                        <p:par>
                          <p:cTn id="19" fill="hold">
                            <p:stCondLst>
                              <p:cond delay="2250"/>
                            </p:stCondLst>
                            <p:childTnLst>
                              <p:par>
                                <p:cTn id="20" presetID="2" presetClass="entr" presetSubtype="1" fill="hold" nodeType="afterEffect">
                                  <p:stCondLst>
                                    <p:cond delay="0"/>
                                  </p:stCondLst>
                                  <p:childTnLst>
                                    <p:set>
                                      <p:cBhvr>
                                        <p:cTn id="21" dur="1" fill="hold">
                                          <p:stCondLst>
                                            <p:cond delay="0"/>
                                          </p:stCondLst>
                                        </p:cTn>
                                        <p:tgtEl>
                                          <p:spTgt spid="475">
                                            <p:txEl>
                                              <p:pRg st="2" end="2"/>
                                            </p:txEl>
                                          </p:spTgt>
                                        </p:tgtEl>
                                        <p:attrNameLst>
                                          <p:attrName>style.visibility</p:attrName>
                                        </p:attrNameLst>
                                      </p:cBhvr>
                                      <p:to>
                                        <p:strVal val="visible"/>
                                      </p:to>
                                    </p:set>
                                    <p:anim calcmode="lin" valueType="num">
                                      <p:cBhvr additive="base">
                                        <p:cTn id="22" dur="750"/>
                                        <p:tgtEl>
                                          <p:spTgt spid="475">
                                            <p:txEl>
                                              <p:pRg st="2" end="2"/>
                                            </p:txEl>
                                          </p:spTgt>
                                        </p:tgtEl>
                                        <p:attrNameLst>
                                          <p:attrName>ppt_y</p:attrName>
                                        </p:attrNameLst>
                                      </p:cBhvr>
                                      <p:tavLst>
                                        <p:tav tm="0">
                                          <p:val>
                                            <p:strVal val="#ppt_y-1"/>
                                          </p:val>
                                        </p:tav>
                                        <p:tav tm="100000">
                                          <p:val>
                                            <p:strVal val="#ppt_y"/>
                                          </p:val>
                                        </p:tav>
                                      </p:tavLst>
                                    </p:anim>
                                  </p:childTnLst>
                                </p:cTn>
                              </p:par>
                            </p:childTnLst>
                          </p:cTn>
                        </p:par>
                        <p:par>
                          <p:cTn id="23" fill="hold">
                            <p:stCondLst>
                              <p:cond delay="3000"/>
                            </p:stCondLst>
                            <p:childTnLst>
                              <p:par>
                                <p:cTn id="24" presetID="2" presetClass="entr" presetSubtype="1" fill="hold" nodeType="afterEffect">
                                  <p:stCondLst>
                                    <p:cond delay="0"/>
                                  </p:stCondLst>
                                  <p:childTnLst>
                                    <p:set>
                                      <p:cBhvr>
                                        <p:cTn id="25" dur="1" fill="hold">
                                          <p:stCondLst>
                                            <p:cond delay="0"/>
                                          </p:stCondLst>
                                        </p:cTn>
                                        <p:tgtEl>
                                          <p:spTgt spid="475">
                                            <p:txEl>
                                              <p:pRg st="3" end="3"/>
                                            </p:txEl>
                                          </p:spTgt>
                                        </p:tgtEl>
                                        <p:attrNameLst>
                                          <p:attrName>style.visibility</p:attrName>
                                        </p:attrNameLst>
                                      </p:cBhvr>
                                      <p:to>
                                        <p:strVal val="visible"/>
                                      </p:to>
                                    </p:set>
                                    <p:anim calcmode="lin" valueType="num">
                                      <p:cBhvr additive="base">
                                        <p:cTn id="26" dur="750"/>
                                        <p:tgtEl>
                                          <p:spTgt spid="475">
                                            <p:txEl>
                                              <p:pRg st="3" end="3"/>
                                            </p:txEl>
                                          </p:spTgt>
                                        </p:tgtEl>
                                        <p:attrNameLst>
                                          <p:attrName>ppt_y</p:attrName>
                                        </p:attrNameLst>
                                      </p:cBhvr>
                                      <p:tavLst>
                                        <p:tav tm="0">
                                          <p:val>
                                            <p:strVal val="#ppt_y-1"/>
                                          </p:val>
                                        </p:tav>
                                        <p:tav tm="100000">
                                          <p:val>
                                            <p:strVal val="#ppt_y"/>
                                          </p:val>
                                        </p:tav>
                                      </p:tavLst>
                                    </p:anim>
                                  </p:childTnLst>
                                </p:cTn>
                              </p:par>
                            </p:childTnLst>
                          </p:cTn>
                        </p:par>
                        <p:par>
                          <p:cTn id="27" fill="hold">
                            <p:stCondLst>
                              <p:cond delay="3750"/>
                            </p:stCondLst>
                            <p:childTnLst>
                              <p:par>
                                <p:cTn id="28" presetID="2" presetClass="entr" presetSubtype="1" fill="hold" nodeType="afterEffect">
                                  <p:stCondLst>
                                    <p:cond delay="0"/>
                                  </p:stCondLst>
                                  <p:childTnLst>
                                    <p:set>
                                      <p:cBhvr>
                                        <p:cTn id="29" dur="1" fill="hold">
                                          <p:stCondLst>
                                            <p:cond delay="0"/>
                                          </p:stCondLst>
                                        </p:cTn>
                                        <p:tgtEl>
                                          <p:spTgt spid="475">
                                            <p:txEl>
                                              <p:pRg st="4" end="4"/>
                                            </p:txEl>
                                          </p:spTgt>
                                        </p:tgtEl>
                                        <p:attrNameLst>
                                          <p:attrName>style.visibility</p:attrName>
                                        </p:attrNameLst>
                                      </p:cBhvr>
                                      <p:to>
                                        <p:strVal val="visible"/>
                                      </p:to>
                                    </p:set>
                                    <p:anim calcmode="lin" valueType="num">
                                      <p:cBhvr additive="base">
                                        <p:cTn id="30" dur="750"/>
                                        <p:tgtEl>
                                          <p:spTgt spid="475">
                                            <p:txEl>
                                              <p:pRg st="4" end="4"/>
                                            </p:txEl>
                                          </p:spTgt>
                                        </p:tgtEl>
                                        <p:attrNameLst>
                                          <p:attrName>ppt_y</p:attrName>
                                        </p:attrNameLst>
                                      </p:cBhvr>
                                      <p:tavLst>
                                        <p:tav tm="0">
                                          <p:val>
                                            <p:strVal val="#ppt_y-1"/>
                                          </p:val>
                                        </p:tav>
                                        <p:tav tm="100000">
                                          <p:val>
                                            <p:strVal val="#ppt_y"/>
                                          </p:val>
                                        </p:tav>
                                      </p:tavLst>
                                    </p:anim>
                                  </p:childTnLst>
                                </p:cTn>
                              </p:par>
                            </p:childTnLst>
                          </p:cTn>
                        </p:par>
                        <p:par>
                          <p:cTn id="31" fill="hold">
                            <p:stCondLst>
                              <p:cond delay="4500"/>
                            </p:stCondLst>
                            <p:childTnLst>
                              <p:par>
                                <p:cTn id="32" presetID="2" presetClass="entr" presetSubtype="1" fill="hold" nodeType="afterEffect">
                                  <p:stCondLst>
                                    <p:cond delay="0"/>
                                  </p:stCondLst>
                                  <p:childTnLst>
                                    <p:set>
                                      <p:cBhvr>
                                        <p:cTn id="33" dur="1" fill="hold">
                                          <p:stCondLst>
                                            <p:cond delay="0"/>
                                          </p:stCondLst>
                                        </p:cTn>
                                        <p:tgtEl>
                                          <p:spTgt spid="475">
                                            <p:txEl>
                                              <p:pRg st="5" end="5"/>
                                            </p:txEl>
                                          </p:spTgt>
                                        </p:tgtEl>
                                        <p:attrNameLst>
                                          <p:attrName>style.visibility</p:attrName>
                                        </p:attrNameLst>
                                      </p:cBhvr>
                                      <p:to>
                                        <p:strVal val="visible"/>
                                      </p:to>
                                    </p:set>
                                    <p:anim calcmode="lin" valueType="num">
                                      <p:cBhvr additive="base">
                                        <p:cTn id="34" dur="750"/>
                                        <p:tgtEl>
                                          <p:spTgt spid="475">
                                            <p:txEl>
                                              <p:pRg st="5" end="5"/>
                                            </p:txEl>
                                          </p:spTgt>
                                        </p:tgtEl>
                                        <p:attrNameLst>
                                          <p:attrName>ppt_y</p:attrName>
                                        </p:attrNameLst>
                                      </p:cBhvr>
                                      <p:tavLst>
                                        <p:tav tm="0">
                                          <p:val>
                                            <p:strVal val="#ppt_y-1"/>
                                          </p:val>
                                        </p:tav>
                                        <p:tav tm="100000">
                                          <p:val>
                                            <p:strVal val="#ppt_y"/>
                                          </p:val>
                                        </p:tav>
                                      </p:tavLst>
                                    </p:anim>
                                  </p:childTnLst>
                                </p:cTn>
                              </p:par>
                            </p:childTnLst>
                          </p:cTn>
                        </p:par>
                        <p:par>
                          <p:cTn id="35" fill="hold">
                            <p:stCondLst>
                              <p:cond delay="5250"/>
                            </p:stCondLst>
                            <p:childTnLst>
                              <p:par>
                                <p:cTn id="36" presetID="2" presetClass="entr" presetSubtype="1" fill="hold" nodeType="afterEffect">
                                  <p:stCondLst>
                                    <p:cond delay="0"/>
                                  </p:stCondLst>
                                  <p:childTnLst>
                                    <p:set>
                                      <p:cBhvr>
                                        <p:cTn id="37" dur="1" fill="hold">
                                          <p:stCondLst>
                                            <p:cond delay="0"/>
                                          </p:stCondLst>
                                        </p:cTn>
                                        <p:tgtEl>
                                          <p:spTgt spid="475">
                                            <p:txEl>
                                              <p:pRg st="6" end="6"/>
                                            </p:txEl>
                                          </p:spTgt>
                                        </p:tgtEl>
                                        <p:attrNameLst>
                                          <p:attrName>style.visibility</p:attrName>
                                        </p:attrNameLst>
                                      </p:cBhvr>
                                      <p:to>
                                        <p:strVal val="visible"/>
                                      </p:to>
                                    </p:set>
                                    <p:anim calcmode="lin" valueType="num">
                                      <p:cBhvr additive="base">
                                        <p:cTn id="38" dur="750"/>
                                        <p:tgtEl>
                                          <p:spTgt spid="475">
                                            <p:txEl>
                                              <p:pRg st="6" end="6"/>
                                            </p:txEl>
                                          </p:spTgt>
                                        </p:tgtEl>
                                        <p:attrNameLst>
                                          <p:attrName>ppt_y</p:attrName>
                                        </p:attrNameLst>
                                      </p:cBhvr>
                                      <p:tavLst>
                                        <p:tav tm="0">
                                          <p:val>
                                            <p:strVal val="#ppt_y-1"/>
                                          </p:val>
                                        </p:tav>
                                        <p:tav tm="100000">
                                          <p:val>
                                            <p:strVal val="#ppt_y"/>
                                          </p:val>
                                        </p:tav>
                                      </p:tavLst>
                                    </p:anim>
                                  </p:childTnLst>
                                </p:cTn>
                              </p:par>
                            </p:childTnLst>
                          </p:cTn>
                        </p:par>
                        <p:par>
                          <p:cTn id="39" fill="hold">
                            <p:stCondLst>
                              <p:cond delay="6000"/>
                            </p:stCondLst>
                            <p:childTnLst>
                              <p:par>
                                <p:cTn id="40" presetID="2" presetClass="entr" presetSubtype="1" fill="hold" nodeType="afterEffect">
                                  <p:stCondLst>
                                    <p:cond delay="0"/>
                                  </p:stCondLst>
                                  <p:childTnLst>
                                    <p:set>
                                      <p:cBhvr>
                                        <p:cTn id="41" dur="1" fill="hold">
                                          <p:stCondLst>
                                            <p:cond delay="0"/>
                                          </p:stCondLst>
                                        </p:cTn>
                                        <p:tgtEl>
                                          <p:spTgt spid="475">
                                            <p:txEl>
                                              <p:pRg st="7" end="7"/>
                                            </p:txEl>
                                          </p:spTgt>
                                        </p:tgtEl>
                                        <p:attrNameLst>
                                          <p:attrName>style.visibility</p:attrName>
                                        </p:attrNameLst>
                                      </p:cBhvr>
                                      <p:to>
                                        <p:strVal val="visible"/>
                                      </p:to>
                                    </p:set>
                                    <p:anim calcmode="lin" valueType="num">
                                      <p:cBhvr additive="base">
                                        <p:cTn id="42" dur="750"/>
                                        <p:tgtEl>
                                          <p:spTgt spid="475">
                                            <p:txEl>
                                              <p:pRg st="7" end="7"/>
                                            </p:txEl>
                                          </p:spTgt>
                                        </p:tgtEl>
                                        <p:attrNameLst>
                                          <p:attrName>ppt_y</p:attrName>
                                        </p:attrNameLst>
                                      </p:cBhvr>
                                      <p:tavLst>
                                        <p:tav tm="0">
                                          <p:val>
                                            <p:strVal val="#ppt_y-1"/>
                                          </p:val>
                                        </p:tav>
                                        <p:tav tm="100000">
                                          <p:val>
                                            <p:strVal val="#ppt_y"/>
                                          </p:val>
                                        </p:tav>
                                      </p:tavLst>
                                    </p:anim>
                                  </p:childTnLst>
                                </p:cTn>
                              </p:par>
                            </p:childTnLst>
                          </p:cTn>
                        </p:par>
                        <p:par>
                          <p:cTn id="43" fill="hold">
                            <p:stCondLst>
                              <p:cond delay="6750"/>
                            </p:stCondLst>
                            <p:childTnLst>
                              <p:par>
                                <p:cTn id="44" presetID="2" presetClass="entr" presetSubtype="1" fill="hold" nodeType="afterEffect">
                                  <p:stCondLst>
                                    <p:cond delay="0"/>
                                  </p:stCondLst>
                                  <p:childTnLst>
                                    <p:set>
                                      <p:cBhvr>
                                        <p:cTn id="45" dur="1" fill="hold">
                                          <p:stCondLst>
                                            <p:cond delay="0"/>
                                          </p:stCondLst>
                                        </p:cTn>
                                        <p:tgtEl>
                                          <p:spTgt spid="475">
                                            <p:txEl>
                                              <p:pRg st="8" end="8"/>
                                            </p:txEl>
                                          </p:spTgt>
                                        </p:tgtEl>
                                        <p:attrNameLst>
                                          <p:attrName>style.visibility</p:attrName>
                                        </p:attrNameLst>
                                      </p:cBhvr>
                                      <p:to>
                                        <p:strVal val="visible"/>
                                      </p:to>
                                    </p:set>
                                    <p:anim calcmode="lin" valueType="num">
                                      <p:cBhvr additive="base">
                                        <p:cTn id="46" dur="750"/>
                                        <p:tgtEl>
                                          <p:spTgt spid="475">
                                            <p:txEl>
                                              <p:pRg st="8" end="8"/>
                                            </p:txEl>
                                          </p:spTgt>
                                        </p:tgtEl>
                                        <p:attrNameLst>
                                          <p:attrName>ppt_y</p:attrName>
                                        </p:attrNameLst>
                                      </p:cBhvr>
                                      <p:tavLst>
                                        <p:tav tm="0">
                                          <p:val>
                                            <p:strVal val="#ppt_y-1"/>
                                          </p:val>
                                        </p:tav>
                                        <p:tav tm="100000">
                                          <p:val>
                                            <p:strVal val="#ppt_y"/>
                                          </p:val>
                                        </p:tav>
                                      </p:tavLst>
                                    </p:anim>
                                  </p:childTnLst>
                                </p:cTn>
                              </p:par>
                            </p:childTnLst>
                          </p:cTn>
                        </p:par>
                        <p:par>
                          <p:cTn id="47" fill="hold">
                            <p:stCondLst>
                              <p:cond delay="7500"/>
                            </p:stCondLst>
                            <p:childTnLst>
                              <p:par>
                                <p:cTn id="48" presetID="10" presetClass="entr" presetSubtype="0" fill="hold" nodeType="afterEffect">
                                  <p:stCondLst>
                                    <p:cond delay="0"/>
                                  </p:stCondLst>
                                  <p:childTnLst>
                                    <p:set>
                                      <p:cBhvr>
                                        <p:cTn id="49" dur="1" fill="hold">
                                          <p:stCondLst>
                                            <p:cond delay="0"/>
                                          </p:stCondLst>
                                        </p:cTn>
                                        <p:tgtEl>
                                          <p:spTgt spid="474"/>
                                        </p:tgtEl>
                                        <p:attrNameLst>
                                          <p:attrName>style.visibility</p:attrName>
                                        </p:attrNameLst>
                                      </p:cBhvr>
                                      <p:to>
                                        <p:strVal val="visible"/>
                                      </p:to>
                                    </p:set>
                                    <p:animEffect transition="in" filter="fade">
                                      <p:cBhvr>
                                        <p:cTn id="50" dur="500"/>
                                        <p:tgtEl>
                                          <p:spTgt spid="474"/>
                                        </p:tgtEl>
                                      </p:cBhvr>
                                    </p:animEffect>
                                  </p:childTnLst>
                                </p:cTn>
                              </p:par>
                            </p:childTnLst>
                          </p:cTn>
                        </p:par>
                        <p:par>
                          <p:cTn id="51" fill="hold">
                            <p:stCondLst>
                              <p:cond delay="8000"/>
                            </p:stCondLst>
                            <p:childTnLst>
                              <p:par>
                                <p:cTn id="52" presetID="2" presetClass="entr" presetSubtype="1" fill="hold" nodeType="afterEffect">
                                  <p:stCondLst>
                                    <p:cond delay="0"/>
                                  </p:stCondLst>
                                  <p:childTnLst>
                                    <p:set>
                                      <p:cBhvr>
                                        <p:cTn id="53" dur="1" fill="hold">
                                          <p:stCondLst>
                                            <p:cond delay="0"/>
                                          </p:stCondLst>
                                        </p:cTn>
                                        <p:tgtEl>
                                          <p:spTgt spid="477">
                                            <p:txEl>
                                              <p:pRg st="0" end="0"/>
                                            </p:txEl>
                                          </p:spTgt>
                                        </p:tgtEl>
                                        <p:attrNameLst>
                                          <p:attrName>style.visibility</p:attrName>
                                        </p:attrNameLst>
                                      </p:cBhvr>
                                      <p:to>
                                        <p:strVal val="visible"/>
                                      </p:to>
                                    </p:set>
                                    <p:anim calcmode="lin" valueType="num">
                                      <p:cBhvr additive="base">
                                        <p:cTn id="54" dur="750"/>
                                        <p:tgtEl>
                                          <p:spTgt spid="477">
                                            <p:txEl>
                                              <p:pRg st="0" end="0"/>
                                            </p:txEl>
                                          </p:spTgt>
                                        </p:tgtEl>
                                        <p:attrNameLst>
                                          <p:attrName>ppt_y</p:attrName>
                                        </p:attrNameLst>
                                      </p:cBhvr>
                                      <p:tavLst>
                                        <p:tav tm="0">
                                          <p:val>
                                            <p:strVal val="#ppt_y-1"/>
                                          </p:val>
                                        </p:tav>
                                        <p:tav tm="100000">
                                          <p:val>
                                            <p:strVal val="#ppt_y"/>
                                          </p:val>
                                        </p:tav>
                                      </p:tavLst>
                                    </p:anim>
                                  </p:childTnLst>
                                </p:cTn>
                              </p:par>
                            </p:childTnLst>
                          </p:cTn>
                        </p:par>
                        <p:par>
                          <p:cTn id="55" fill="hold">
                            <p:stCondLst>
                              <p:cond delay="8750"/>
                            </p:stCondLst>
                            <p:childTnLst>
                              <p:par>
                                <p:cTn id="56" presetID="2" presetClass="entr" presetSubtype="1" fill="hold" nodeType="afterEffect">
                                  <p:stCondLst>
                                    <p:cond delay="0"/>
                                  </p:stCondLst>
                                  <p:childTnLst>
                                    <p:set>
                                      <p:cBhvr>
                                        <p:cTn id="57" dur="1" fill="hold">
                                          <p:stCondLst>
                                            <p:cond delay="0"/>
                                          </p:stCondLst>
                                        </p:cTn>
                                        <p:tgtEl>
                                          <p:spTgt spid="477">
                                            <p:txEl>
                                              <p:pRg st="1" end="1"/>
                                            </p:txEl>
                                          </p:spTgt>
                                        </p:tgtEl>
                                        <p:attrNameLst>
                                          <p:attrName>style.visibility</p:attrName>
                                        </p:attrNameLst>
                                      </p:cBhvr>
                                      <p:to>
                                        <p:strVal val="visible"/>
                                      </p:to>
                                    </p:set>
                                    <p:anim calcmode="lin" valueType="num">
                                      <p:cBhvr additive="base">
                                        <p:cTn id="58" dur="750"/>
                                        <p:tgtEl>
                                          <p:spTgt spid="477">
                                            <p:txEl>
                                              <p:pRg st="1" end="1"/>
                                            </p:txEl>
                                          </p:spTgt>
                                        </p:tgtEl>
                                        <p:attrNameLst>
                                          <p:attrName>ppt_y</p:attrName>
                                        </p:attrNameLst>
                                      </p:cBhvr>
                                      <p:tavLst>
                                        <p:tav tm="0">
                                          <p:val>
                                            <p:strVal val="#ppt_y-1"/>
                                          </p:val>
                                        </p:tav>
                                        <p:tav tm="100000">
                                          <p:val>
                                            <p:strVal val="#ppt_y"/>
                                          </p:val>
                                        </p:tav>
                                      </p:tavLst>
                                    </p:anim>
                                  </p:childTnLst>
                                </p:cTn>
                              </p:par>
                            </p:childTnLst>
                          </p:cTn>
                        </p:par>
                        <p:par>
                          <p:cTn id="59" fill="hold">
                            <p:stCondLst>
                              <p:cond delay="9500"/>
                            </p:stCondLst>
                            <p:childTnLst>
                              <p:par>
                                <p:cTn id="60" presetID="2" presetClass="entr" presetSubtype="1" fill="hold" nodeType="afterEffect">
                                  <p:stCondLst>
                                    <p:cond delay="0"/>
                                  </p:stCondLst>
                                  <p:childTnLst>
                                    <p:set>
                                      <p:cBhvr>
                                        <p:cTn id="61" dur="1" fill="hold">
                                          <p:stCondLst>
                                            <p:cond delay="0"/>
                                          </p:stCondLst>
                                        </p:cTn>
                                        <p:tgtEl>
                                          <p:spTgt spid="477">
                                            <p:txEl>
                                              <p:pRg st="2" end="2"/>
                                            </p:txEl>
                                          </p:spTgt>
                                        </p:tgtEl>
                                        <p:attrNameLst>
                                          <p:attrName>style.visibility</p:attrName>
                                        </p:attrNameLst>
                                      </p:cBhvr>
                                      <p:to>
                                        <p:strVal val="visible"/>
                                      </p:to>
                                    </p:set>
                                    <p:anim calcmode="lin" valueType="num">
                                      <p:cBhvr additive="base">
                                        <p:cTn id="62" dur="750"/>
                                        <p:tgtEl>
                                          <p:spTgt spid="477">
                                            <p:txEl>
                                              <p:pRg st="2" end="2"/>
                                            </p:txEl>
                                          </p:spTgt>
                                        </p:tgtEl>
                                        <p:attrNameLst>
                                          <p:attrName>ppt_y</p:attrName>
                                        </p:attrNameLst>
                                      </p:cBhvr>
                                      <p:tavLst>
                                        <p:tav tm="0">
                                          <p:val>
                                            <p:strVal val="#ppt_y-1"/>
                                          </p:val>
                                        </p:tav>
                                        <p:tav tm="100000">
                                          <p:val>
                                            <p:strVal val="#ppt_y"/>
                                          </p:val>
                                        </p:tav>
                                      </p:tavLst>
                                    </p:anim>
                                  </p:childTnLst>
                                </p:cTn>
                              </p:par>
                            </p:childTnLst>
                          </p:cTn>
                        </p:par>
                        <p:par>
                          <p:cTn id="63" fill="hold">
                            <p:stCondLst>
                              <p:cond delay="10250"/>
                            </p:stCondLst>
                            <p:childTnLst>
                              <p:par>
                                <p:cTn id="64" presetID="2" presetClass="entr" presetSubtype="1" fill="hold" nodeType="afterEffect">
                                  <p:stCondLst>
                                    <p:cond delay="0"/>
                                  </p:stCondLst>
                                  <p:childTnLst>
                                    <p:set>
                                      <p:cBhvr>
                                        <p:cTn id="65" dur="1" fill="hold">
                                          <p:stCondLst>
                                            <p:cond delay="0"/>
                                          </p:stCondLst>
                                        </p:cTn>
                                        <p:tgtEl>
                                          <p:spTgt spid="477">
                                            <p:txEl>
                                              <p:pRg st="3" end="3"/>
                                            </p:txEl>
                                          </p:spTgt>
                                        </p:tgtEl>
                                        <p:attrNameLst>
                                          <p:attrName>style.visibility</p:attrName>
                                        </p:attrNameLst>
                                      </p:cBhvr>
                                      <p:to>
                                        <p:strVal val="visible"/>
                                      </p:to>
                                    </p:set>
                                    <p:anim calcmode="lin" valueType="num">
                                      <p:cBhvr additive="base">
                                        <p:cTn id="66" dur="750"/>
                                        <p:tgtEl>
                                          <p:spTgt spid="477">
                                            <p:txEl>
                                              <p:pRg st="3" end="3"/>
                                            </p:txEl>
                                          </p:spTgt>
                                        </p:tgtEl>
                                        <p:attrNameLst>
                                          <p:attrName>ppt_y</p:attrName>
                                        </p:attrNameLst>
                                      </p:cBhvr>
                                      <p:tavLst>
                                        <p:tav tm="0">
                                          <p:val>
                                            <p:strVal val="#ppt_y-1"/>
                                          </p:val>
                                        </p:tav>
                                        <p:tav tm="100000">
                                          <p:val>
                                            <p:strVal val="#ppt_y"/>
                                          </p:val>
                                        </p:tav>
                                      </p:tavLst>
                                    </p:anim>
                                  </p:childTnLst>
                                </p:cTn>
                              </p:par>
                            </p:childTnLst>
                          </p:cTn>
                        </p:par>
                        <p:par>
                          <p:cTn id="67" fill="hold">
                            <p:stCondLst>
                              <p:cond delay="11000"/>
                            </p:stCondLst>
                            <p:childTnLst>
                              <p:par>
                                <p:cTn id="68" presetID="2" presetClass="entr" presetSubtype="1" fill="hold" nodeType="afterEffect">
                                  <p:stCondLst>
                                    <p:cond delay="0"/>
                                  </p:stCondLst>
                                  <p:childTnLst>
                                    <p:set>
                                      <p:cBhvr>
                                        <p:cTn id="69" dur="1" fill="hold">
                                          <p:stCondLst>
                                            <p:cond delay="0"/>
                                          </p:stCondLst>
                                        </p:cTn>
                                        <p:tgtEl>
                                          <p:spTgt spid="477">
                                            <p:txEl>
                                              <p:pRg st="4" end="4"/>
                                            </p:txEl>
                                          </p:spTgt>
                                        </p:tgtEl>
                                        <p:attrNameLst>
                                          <p:attrName>style.visibility</p:attrName>
                                        </p:attrNameLst>
                                      </p:cBhvr>
                                      <p:to>
                                        <p:strVal val="visible"/>
                                      </p:to>
                                    </p:set>
                                    <p:anim calcmode="lin" valueType="num">
                                      <p:cBhvr additive="base">
                                        <p:cTn id="70" dur="750"/>
                                        <p:tgtEl>
                                          <p:spTgt spid="477">
                                            <p:txEl>
                                              <p:pRg st="4" end="4"/>
                                            </p:txEl>
                                          </p:spTgt>
                                        </p:tgtEl>
                                        <p:attrNameLst>
                                          <p:attrName>ppt_y</p:attrName>
                                        </p:attrNameLst>
                                      </p:cBhvr>
                                      <p:tavLst>
                                        <p:tav tm="0">
                                          <p:val>
                                            <p:strVal val="#ppt_y-1"/>
                                          </p:val>
                                        </p:tav>
                                        <p:tav tm="100000">
                                          <p:val>
                                            <p:strVal val="#ppt_y"/>
                                          </p:val>
                                        </p:tav>
                                      </p:tavLst>
                                    </p:anim>
                                  </p:childTnLst>
                                </p:cTn>
                              </p:par>
                            </p:childTnLst>
                          </p:cTn>
                        </p:par>
                        <p:par>
                          <p:cTn id="71" fill="hold">
                            <p:stCondLst>
                              <p:cond delay="11750"/>
                            </p:stCondLst>
                            <p:childTnLst>
                              <p:par>
                                <p:cTn id="72" presetID="2" presetClass="entr" presetSubtype="1" fill="hold" nodeType="afterEffect">
                                  <p:stCondLst>
                                    <p:cond delay="0"/>
                                  </p:stCondLst>
                                  <p:childTnLst>
                                    <p:set>
                                      <p:cBhvr>
                                        <p:cTn id="73" dur="1" fill="hold">
                                          <p:stCondLst>
                                            <p:cond delay="0"/>
                                          </p:stCondLst>
                                        </p:cTn>
                                        <p:tgtEl>
                                          <p:spTgt spid="477">
                                            <p:txEl>
                                              <p:pRg st="5" end="5"/>
                                            </p:txEl>
                                          </p:spTgt>
                                        </p:tgtEl>
                                        <p:attrNameLst>
                                          <p:attrName>style.visibility</p:attrName>
                                        </p:attrNameLst>
                                      </p:cBhvr>
                                      <p:to>
                                        <p:strVal val="visible"/>
                                      </p:to>
                                    </p:set>
                                    <p:anim calcmode="lin" valueType="num">
                                      <p:cBhvr additive="base">
                                        <p:cTn id="74" dur="750"/>
                                        <p:tgtEl>
                                          <p:spTgt spid="477">
                                            <p:txEl>
                                              <p:pRg st="5" end="5"/>
                                            </p:txEl>
                                          </p:spTgt>
                                        </p:tgtEl>
                                        <p:attrNameLst>
                                          <p:attrName>ppt_y</p:attrName>
                                        </p:attrNameLst>
                                      </p:cBhvr>
                                      <p:tavLst>
                                        <p:tav tm="0">
                                          <p:val>
                                            <p:strVal val="#ppt_y-1"/>
                                          </p:val>
                                        </p:tav>
                                        <p:tav tm="100000">
                                          <p:val>
                                            <p:strVal val="#ppt_y"/>
                                          </p:val>
                                        </p:tav>
                                      </p:tavLst>
                                    </p:anim>
                                  </p:childTnLst>
                                </p:cTn>
                              </p:par>
                            </p:childTnLst>
                          </p:cTn>
                        </p:par>
                        <p:par>
                          <p:cTn id="75" fill="hold">
                            <p:stCondLst>
                              <p:cond delay="12500"/>
                            </p:stCondLst>
                            <p:childTnLst>
                              <p:par>
                                <p:cTn id="76" presetID="2" presetClass="entr" presetSubtype="1" fill="hold" nodeType="afterEffect">
                                  <p:stCondLst>
                                    <p:cond delay="0"/>
                                  </p:stCondLst>
                                  <p:childTnLst>
                                    <p:set>
                                      <p:cBhvr>
                                        <p:cTn id="77" dur="1" fill="hold">
                                          <p:stCondLst>
                                            <p:cond delay="0"/>
                                          </p:stCondLst>
                                        </p:cTn>
                                        <p:tgtEl>
                                          <p:spTgt spid="477">
                                            <p:txEl>
                                              <p:pRg st="6" end="6"/>
                                            </p:txEl>
                                          </p:spTgt>
                                        </p:tgtEl>
                                        <p:attrNameLst>
                                          <p:attrName>style.visibility</p:attrName>
                                        </p:attrNameLst>
                                      </p:cBhvr>
                                      <p:to>
                                        <p:strVal val="visible"/>
                                      </p:to>
                                    </p:set>
                                    <p:anim calcmode="lin" valueType="num">
                                      <p:cBhvr additive="base">
                                        <p:cTn id="78" dur="750"/>
                                        <p:tgtEl>
                                          <p:spTgt spid="477">
                                            <p:txEl>
                                              <p:pRg st="6" end="6"/>
                                            </p:txEl>
                                          </p:spTgt>
                                        </p:tgtEl>
                                        <p:attrNameLst>
                                          <p:attrName>ppt_y</p:attrName>
                                        </p:attrNameLst>
                                      </p:cBhvr>
                                      <p:tavLst>
                                        <p:tav tm="0">
                                          <p:val>
                                            <p:strVal val="#ppt_y-1"/>
                                          </p:val>
                                        </p:tav>
                                        <p:tav tm="100000">
                                          <p:val>
                                            <p:strVal val="#ppt_y"/>
                                          </p:val>
                                        </p:tav>
                                      </p:tavLst>
                                    </p:anim>
                                  </p:childTnLst>
                                </p:cTn>
                              </p:par>
                            </p:childTnLst>
                          </p:cTn>
                        </p:par>
                        <p:par>
                          <p:cTn id="79" fill="hold">
                            <p:stCondLst>
                              <p:cond delay="13250"/>
                            </p:stCondLst>
                            <p:childTnLst>
                              <p:par>
                                <p:cTn id="80" presetID="2" presetClass="entr" presetSubtype="1" fill="hold" nodeType="afterEffect">
                                  <p:stCondLst>
                                    <p:cond delay="0"/>
                                  </p:stCondLst>
                                  <p:childTnLst>
                                    <p:set>
                                      <p:cBhvr>
                                        <p:cTn id="81" dur="1" fill="hold">
                                          <p:stCondLst>
                                            <p:cond delay="0"/>
                                          </p:stCondLst>
                                        </p:cTn>
                                        <p:tgtEl>
                                          <p:spTgt spid="477">
                                            <p:txEl>
                                              <p:pRg st="7" end="7"/>
                                            </p:txEl>
                                          </p:spTgt>
                                        </p:tgtEl>
                                        <p:attrNameLst>
                                          <p:attrName>style.visibility</p:attrName>
                                        </p:attrNameLst>
                                      </p:cBhvr>
                                      <p:to>
                                        <p:strVal val="visible"/>
                                      </p:to>
                                    </p:set>
                                    <p:anim calcmode="lin" valueType="num">
                                      <p:cBhvr additive="base">
                                        <p:cTn id="82" dur="750"/>
                                        <p:tgtEl>
                                          <p:spTgt spid="477">
                                            <p:txEl>
                                              <p:pRg st="7" end="7"/>
                                            </p:txEl>
                                          </p:spTgt>
                                        </p:tgtEl>
                                        <p:attrNameLst>
                                          <p:attrName>ppt_y</p:attrName>
                                        </p:attrNameLst>
                                      </p:cBhvr>
                                      <p:tavLst>
                                        <p:tav tm="0">
                                          <p:val>
                                            <p:strVal val="#ppt_y-1"/>
                                          </p:val>
                                        </p:tav>
                                        <p:tav tm="100000">
                                          <p:val>
                                            <p:strVal val="#ppt_y"/>
                                          </p:val>
                                        </p:tav>
                                      </p:tavLst>
                                    </p:anim>
                                  </p:childTnLst>
                                </p:cTn>
                              </p:par>
                            </p:childTnLst>
                          </p:cTn>
                        </p:par>
                        <p:par>
                          <p:cTn id="83" fill="hold">
                            <p:stCondLst>
                              <p:cond delay="14000"/>
                            </p:stCondLst>
                            <p:childTnLst>
                              <p:par>
                                <p:cTn id="84" presetID="2" presetClass="entr" presetSubtype="1" fill="hold" nodeType="afterEffect">
                                  <p:stCondLst>
                                    <p:cond delay="0"/>
                                  </p:stCondLst>
                                  <p:childTnLst>
                                    <p:set>
                                      <p:cBhvr>
                                        <p:cTn id="85" dur="1" fill="hold">
                                          <p:stCondLst>
                                            <p:cond delay="0"/>
                                          </p:stCondLst>
                                        </p:cTn>
                                        <p:tgtEl>
                                          <p:spTgt spid="477">
                                            <p:txEl>
                                              <p:pRg st="8" end="8"/>
                                            </p:txEl>
                                          </p:spTgt>
                                        </p:tgtEl>
                                        <p:attrNameLst>
                                          <p:attrName>style.visibility</p:attrName>
                                        </p:attrNameLst>
                                      </p:cBhvr>
                                      <p:to>
                                        <p:strVal val="visible"/>
                                      </p:to>
                                    </p:set>
                                    <p:anim calcmode="lin" valueType="num">
                                      <p:cBhvr additive="base">
                                        <p:cTn id="86" dur="750"/>
                                        <p:tgtEl>
                                          <p:spTgt spid="477">
                                            <p:txEl>
                                              <p:pRg st="8" end="8"/>
                                            </p:txEl>
                                          </p:spTgt>
                                        </p:tgtEl>
                                        <p:attrNameLst>
                                          <p:attrName>ppt_y</p:attrName>
                                        </p:attrNameLst>
                                      </p:cBhvr>
                                      <p:tavLst>
                                        <p:tav tm="0">
                                          <p:val>
                                            <p:strVal val="#ppt_y-1"/>
                                          </p:val>
                                        </p:tav>
                                        <p:tav tm="100000">
                                          <p:val>
                                            <p:strVal val="#ppt_y"/>
                                          </p:val>
                                        </p:tav>
                                      </p:tavLst>
                                    </p:anim>
                                  </p:childTnLst>
                                </p:cTn>
                              </p:par>
                            </p:childTnLst>
                          </p:cTn>
                        </p:par>
                        <p:par>
                          <p:cTn id="87" fill="hold">
                            <p:stCondLst>
                              <p:cond delay="14750"/>
                            </p:stCondLst>
                            <p:childTnLst>
                              <p:par>
                                <p:cTn id="88" presetID="10" presetClass="entr" presetSubtype="0" fill="hold" nodeType="afterEffect">
                                  <p:stCondLst>
                                    <p:cond delay="0"/>
                                  </p:stCondLst>
                                  <p:childTnLst>
                                    <p:set>
                                      <p:cBhvr>
                                        <p:cTn id="89" dur="1" fill="hold">
                                          <p:stCondLst>
                                            <p:cond delay="0"/>
                                          </p:stCondLst>
                                        </p:cTn>
                                        <p:tgtEl>
                                          <p:spTgt spid="476"/>
                                        </p:tgtEl>
                                        <p:attrNameLst>
                                          <p:attrName>style.visibility</p:attrName>
                                        </p:attrNameLst>
                                      </p:cBhvr>
                                      <p:to>
                                        <p:strVal val="visible"/>
                                      </p:to>
                                    </p:set>
                                    <p:animEffect transition="in" filter="fade">
                                      <p:cBhvr>
                                        <p:cTn id="90" dur="500"/>
                                        <p:tgtEl>
                                          <p:spTgt spid="476"/>
                                        </p:tgtEl>
                                      </p:cBhvr>
                                    </p:animEffect>
                                  </p:childTnLst>
                                </p:cTn>
                              </p:par>
                            </p:childTnLst>
                          </p:cTn>
                        </p:par>
                        <p:par>
                          <p:cTn id="91" fill="hold">
                            <p:stCondLst>
                              <p:cond delay="15250"/>
                            </p:stCondLst>
                            <p:childTnLst>
                              <p:par>
                                <p:cTn id="92" presetID="2" presetClass="entr" presetSubtype="1" fill="hold" nodeType="afterEffect">
                                  <p:stCondLst>
                                    <p:cond delay="0"/>
                                  </p:stCondLst>
                                  <p:childTnLst>
                                    <p:set>
                                      <p:cBhvr>
                                        <p:cTn id="93" dur="1" fill="hold">
                                          <p:stCondLst>
                                            <p:cond delay="0"/>
                                          </p:stCondLst>
                                        </p:cTn>
                                        <p:tgtEl>
                                          <p:spTgt spid="479">
                                            <p:txEl>
                                              <p:pRg st="0" end="0"/>
                                            </p:txEl>
                                          </p:spTgt>
                                        </p:tgtEl>
                                        <p:attrNameLst>
                                          <p:attrName>style.visibility</p:attrName>
                                        </p:attrNameLst>
                                      </p:cBhvr>
                                      <p:to>
                                        <p:strVal val="visible"/>
                                      </p:to>
                                    </p:set>
                                    <p:anim calcmode="lin" valueType="num">
                                      <p:cBhvr additive="base">
                                        <p:cTn id="94" dur="750"/>
                                        <p:tgtEl>
                                          <p:spTgt spid="479">
                                            <p:txEl>
                                              <p:pRg st="0" end="0"/>
                                            </p:txEl>
                                          </p:spTgt>
                                        </p:tgtEl>
                                        <p:attrNameLst>
                                          <p:attrName>ppt_y</p:attrName>
                                        </p:attrNameLst>
                                      </p:cBhvr>
                                      <p:tavLst>
                                        <p:tav tm="0">
                                          <p:val>
                                            <p:strVal val="#ppt_y-1"/>
                                          </p:val>
                                        </p:tav>
                                        <p:tav tm="100000">
                                          <p:val>
                                            <p:strVal val="#ppt_y"/>
                                          </p:val>
                                        </p:tav>
                                      </p:tavLst>
                                    </p:anim>
                                  </p:childTnLst>
                                </p:cTn>
                              </p:par>
                            </p:childTnLst>
                          </p:cTn>
                        </p:par>
                        <p:par>
                          <p:cTn id="95" fill="hold">
                            <p:stCondLst>
                              <p:cond delay="16000"/>
                            </p:stCondLst>
                            <p:childTnLst>
                              <p:par>
                                <p:cTn id="96" presetID="2" presetClass="entr" presetSubtype="1" fill="hold" nodeType="afterEffect">
                                  <p:stCondLst>
                                    <p:cond delay="0"/>
                                  </p:stCondLst>
                                  <p:childTnLst>
                                    <p:set>
                                      <p:cBhvr>
                                        <p:cTn id="97" dur="1" fill="hold">
                                          <p:stCondLst>
                                            <p:cond delay="0"/>
                                          </p:stCondLst>
                                        </p:cTn>
                                        <p:tgtEl>
                                          <p:spTgt spid="479">
                                            <p:txEl>
                                              <p:pRg st="1" end="1"/>
                                            </p:txEl>
                                          </p:spTgt>
                                        </p:tgtEl>
                                        <p:attrNameLst>
                                          <p:attrName>style.visibility</p:attrName>
                                        </p:attrNameLst>
                                      </p:cBhvr>
                                      <p:to>
                                        <p:strVal val="visible"/>
                                      </p:to>
                                    </p:set>
                                    <p:anim calcmode="lin" valueType="num">
                                      <p:cBhvr additive="base">
                                        <p:cTn id="98" dur="750"/>
                                        <p:tgtEl>
                                          <p:spTgt spid="479">
                                            <p:txEl>
                                              <p:pRg st="1" end="1"/>
                                            </p:txEl>
                                          </p:spTgt>
                                        </p:tgtEl>
                                        <p:attrNameLst>
                                          <p:attrName>ppt_y</p:attrName>
                                        </p:attrNameLst>
                                      </p:cBhvr>
                                      <p:tavLst>
                                        <p:tav tm="0">
                                          <p:val>
                                            <p:strVal val="#ppt_y-1"/>
                                          </p:val>
                                        </p:tav>
                                        <p:tav tm="100000">
                                          <p:val>
                                            <p:strVal val="#ppt_y"/>
                                          </p:val>
                                        </p:tav>
                                      </p:tavLst>
                                    </p:anim>
                                  </p:childTnLst>
                                </p:cTn>
                              </p:par>
                            </p:childTnLst>
                          </p:cTn>
                        </p:par>
                        <p:par>
                          <p:cTn id="99" fill="hold">
                            <p:stCondLst>
                              <p:cond delay="16750"/>
                            </p:stCondLst>
                            <p:childTnLst>
                              <p:par>
                                <p:cTn id="100" presetID="2" presetClass="entr" presetSubtype="1" fill="hold" nodeType="afterEffect">
                                  <p:stCondLst>
                                    <p:cond delay="0"/>
                                  </p:stCondLst>
                                  <p:childTnLst>
                                    <p:set>
                                      <p:cBhvr>
                                        <p:cTn id="101" dur="1" fill="hold">
                                          <p:stCondLst>
                                            <p:cond delay="0"/>
                                          </p:stCondLst>
                                        </p:cTn>
                                        <p:tgtEl>
                                          <p:spTgt spid="479">
                                            <p:txEl>
                                              <p:pRg st="2" end="2"/>
                                            </p:txEl>
                                          </p:spTgt>
                                        </p:tgtEl>
                                        <p:attrNameLst>
                                          <p:attrName>style.visibility</p:attrName>
                                        </p:attrNameLst>
                                      </p:cBhvr>
                                      <p:to>
                                        <p:strVal val="visible"/>
                                      </p:to>
                                    </p:set>
                                    <p:anim calcmode="lin" valueType="num">
                                      <p:cBhvr additive="base">
                                        <p:cTn id="102" dur="750"/>
                                        <p:tgtEl>
                                          <p:spTgt spid="479">
                                            <p:txEl>
                                              <p:pRg st="2" end="2"/>
                                            </p:txEl>
                                          </p:spTgt>
                                        </p:tgtEl>
                                        <p:attrNameLst>
                                          <p:attrName>ppt_y</p:attrName>
                                        </p:attrNameLst>
                                      </p:cBhvr>
                                      <p:tavLst>
                                        <p:tav tm="0">
                                          <p:val>
                                            <p:strVal val="#ppt_y-1"/>
                                          </p:val>
                                        </p:tav>
                                        <p:tav tm="100000">
                                          <p:val>
                                            <p:strVal val="#ppt_y"/>
                                          </p:val>
                                        </p:tav>
                                      </p:tavLst>
                                    </p:anim>
                                  </p:childTnLst>
                                </p:cTn>
                              </p:par>
                            </p:childTnLst>
                          </p:cTn>
                        </p:par>
                        <p:par>
                          <p:cTn id="103" fill="hold">
                            <p:stCondLst>
                              <p:cond delay="17500"/>
                            </p:stCondLst>
                            <p:childTnLst>
                              <p:par>
                                <p:cTn id="104" presetID="2" presetClass="entr" presetSubtype="1" fill="hold" nodeType="afterEffect">
                                  <p:stCondLst>
                                    <p:cond delay="0"/>
                                  </p:stCondLst>
                                  <p:childTnLst>
                                    <p:set>
                                      <p:cBhvr>
                                        <p:cTn id="105" dur="1" fill="hold">
                                          <p:stCondLst>
                                            <p:cond delay="0"/>
                                          </p:stCondLst>
                                        </p:cTn>
                                        <p:tgtEl>
                                          <p:spTgt spid="479">
                                            <p:txEl>
                                              <p:pRg st="3" end="3"/>
                                            </p:txEl>
                                          </p:spTgt>
                                        </p:tgtEl>
                                        <p:attrNameLst>
                                          <p:attrName>style.visibility</p:attrName>
                                        </p:attrNameLst>
                                      </p:cBhvr>
                                      <p:to>
                                        <p:strVal val="visible"/>
                                      </p:to>
                                    </p:set>
                                    <p:anim calcmode="lin" valueType="num">
                                      <p:cBhvr additive="base">
                                        <p:cTn id="106" dur="750"/>
                                        <p:tgtEl>
                                          <p:spTgt spid="479">
                                            <p:txEl>
                                              <p:pRg st="3" end="3"/>
                                            </p:txEl>
                                          </p:spTgt>
                                        </p:tgtEl>
                                        <p:attrNameLst>
                                          <p:attrName>ppt_y</p:attrName>
                                        </p:attrNameLst>
                                      </p:cBhvr>
                                      <p:tavLst>
                                        <p:tav tm="0">
                                          <p:val>
                                            <p:strVal val="#ppt_y-1"/>
                                          </p:val>
                                        </p:tav>
                                        <p:tav tm="100000">
                                          <p:val>
                                            <p:strVal val="#ppt_y"/>
                                          </p:val>
                                        </p:tav>
                                      </p:tavLst>
                                    </p:anim>
                                  </p:childTnLst>
                                </p:cTn>
                              </p:par>
                            </p:childTnLst>
                          </p:cTn>
                        </p:par>
                        <p:par>
                          <p:cTn id="107" fill="hold">
                            <p:stCondLst>
                              <p:cond delay="18250"/>
                            </p:stCondLst>
                            <p:childTnLst>
                              <p:par>
                                <p:cTn id="108" presetID="2" presetClass="entr" presetSubtype="1" fill="hold" nodeType="afterEffect">
                                  <p:stCondLst>
                                    <p:cond delay="0"/>
                                  </p:stCondLst>
                                  <p:childTnLst>
                                    <p:set>
                                      <p:cBhvr>
                                        <p:cTn id="109" dur="1" fill="hold">
                                          <p:stCondLst>
                                            <p:cond delay="0"/>
                                          </p:stCondLst>
                                        </p:cTn>
                                        <p:tgtEl>
                                          <p:spTgt spid="479">
                                            <p:txEl>
                                              <p:pRg st="4" end="4"/>
                                            </p:txEl>
                                          </p:spTgt>
                                        </p:tgtEl>
                                        <p:attrNameLst>
                                          <p:attrName>style.visibility</p:attrName>
                                        </p:attrNameLst>
                                      </p:cBhvr>
                                      <p:to>
                                        <p:strVal val="visible"/>
                                      </p:to>
                                    </p:set>
                                    <p:anim calcmode="lin" valueType="num">
                                      <p:cBhvr additive="base">
                                        <p:cTn id="110" dur="750"/>
                                        <p:tgtEl>
                                          <p:spTgt spid="479">
                                            <p:txEl>
                                              <p:pRg st="4" end="4"/>
                                            </p:txEl>
                                          </p:spTgt>
                                        </p:tgtEl>
                                        <p:attrNameLst>
                                          <p:attrName>ppt_y</p:attrName>
                                        </p:attrNameLst>
                                      </p:cBhvr>
                                      <p:tavLst>
                                        <p:tav tm="0">
                                          <p:val>
                                            <p:strVal val="#ppt_y-1"/>
                                          </p:val>
                                        </p:tav>
                                        <p:tav tm="100000">
                                          <p:val>
                                            <p:strVal val="#ppt_y"/>
                                          </p:val>
                                        </p:tav>
                                      </p:tavLst>
                                    </p:anim>
                                  </p:childTnLst>
                                </p:cTn>
                              </p:par>
                            </p:childTnLst>
                          </p:cTn>
                        </p:par>
                        <p:par>
                          <p:cTn id="111" fill="hold">
                            <p:stCondLst>
                              <p:cond delay="19000"/>
                            </p:stCondLst>
                            <p:childTnLst>
                              <p:par>
                                <p:cTn id="112" presetID="2" presetClass="entr" presetSubtype="1" fill="hold" nodeType="afterEffect">
                                  <p:stCondLst>
                                    <p:cond delay="0"/>
                                  </p:stCondLst>
                                  <p:childTnLst>
                                    <p:set>
                                      <p:cBhvr>
                                        <p:cTn id="113" dur="1" fill="hold">
                                          <p:stCondLst>
                                            <p:cond delay="0"/>
                                          </p:stCondLst>
                                        </p:cTn>
                                        <p:tgtEl>
                                          <p:spTgt spid="479">
                                            <p:txEl>
                                              <p:pRg st="5" end="5"/>
                                            </p:txEl>
                                          </p:spTgt>
                                        </p:tgtEl>
                                        <p:attrNameLst>
                                          <p:attrName>style.visibility</p:attrName>
                                        </p:attrNameLst>
                                      </p:cBhvr>
                                      <p:to>
                                        <p:strVal val="visible"/>
                                      </p:to>
                                    </p:set>
                                    <p:anim calcmode="lin" valueType="num">
                                      <p:cBhvr additive="base">
                                        <p:cTn id="114" dur="750"/>
                                        <p:tgtEl>
                                          <p:spTgt spid="479">
                                            <p:txEl>
                                              <p:pRg st="5" end="5"/>
                                            </p:txEl>
                                          </p:spTgt>
                                        </p:tgtEl>
                                        <p:attrNameLst>
                                          <p:attrName>ppt_y</p:attrName>
                                        </p:attrNameLst>
                                      </p:cBhvr>
                                      <p:tavLst>
                                        <p:tav tm="0">
                                          <p:val>
                                            <p:strVal val="#ppt_y-1"/>
                                          </p:val>
                                        </p:tav>
                                        <p:tav tm="100000">
                                          <p:val>
                                            <p:strVal val="#ppt_y"/>
                                          </p:val>
                                        </p:tav>
                                      </p:tavLst>
                                    </p:anim>
                                  </p:childTnLst>
                                </p:cTn>
                              </p:par>
                            </p:childTnLst>
                          </p:cTn>
                        </p:par>
                        <p:par>
                          <p:cTn id="115" fill="hold">
                            <p:stCondLst>
                              <p:cond delay="19750"/>
                            </p:stCondLst>
                            <p:childTnLst>
                              <p:par>
                                <p:cTn id="116" presetID="2" presetClass="entr" presetSubtype="1" fill="hold" nodeType="afterEffect">
                                  <p:stCondLst>
                                    <p:cond delay="0"/>
                                  </p:stCondLst>
                                  <p:childTnLst>
                                    <p:set>
                                      <p:cBhvr>
                                        <p:cTn id="117" dur="1" fill="hold">
                                          <p:stCondLst>
                                            <p:cond delay="0"/>
                                          </p:stCondLst>
                                        </p:cTn>
                                        <p:tgtEl>
                                          <p:spTgt spid="479">
                                            <p:txEl>
                                              <p:pRg st="6" end="6"/>
                                            </p:txEl>
                                          </p:spTgt>
                                        </p:tgtEl>
                                        <p:attrNameLst>
                                          <p:attrName>style.visibility</p:attrName>
                                        </p:attrNameLst>
                                      </p:cBhvr>
                                      <p:to>
                                        <p:strVal val="visible"/>
                                      </p:to>
                                    </p:set>
                                    <p:anim calcmode="lin" valueType="num">
                                      <p:cBhvr additive="base">
                                        <p:cTn id="118" dur="750"/>
                                        <p:tgtEl>
                                          <p:spTgt spid="479">
                                            <p:txEl>
                                              <p:pRg st="6" end="6"/>
                                            </p:txEl>
                                          </p:spTgt>
                                        </p:tgtEl>
                                        <p:attrNameLst>
                                          <p:attrName>ppt_y</p:attrName>
                                        </p:attrNameLst>
                                      </p:cBhvr>
                                      <p:tavLst>
                                        <p:tav tm="0">
                                          <p:val>
                                            <p:strVal val="#ppt_y-1"/>
                                          </p:val>
                                        </p:tav>
                                        <p:tav tm="100000">
                                          <p:val>
                                            <p:strVal val="#ppt_y"/>
                                          </p:val>
                                        </p:tav>
                                      </p:tavLst>
                                    </p:anim>
                                  </p:childTnLst>
                                </p:cTn>
                              </p:par>
                            </p:childTnLst>
                          </p:cTn>
                        </p:par>
                        <p:par>
                          <p:cTn id="119" fill="hold">
                            <p:stCondLst>
                              <p:cond delay="20500"/>
                            </p:stCondLst>
                            <p:childTnLst>
                              <p:par>
                                <p:cTn id="120" presetID="2" presetClass="entr" presetSubtype="1" fill="hold" nodeType="afterEffect">
                                  <p:stCondLst>
                                    <p:cond delay="0"/>
                                  </p:stCondLst>
                                  <p:childTnLst>
                                    <p:set>
                                      <p:cBhvr>
                                        <p:cTn id="121" dur="1" fill="hold">
                                          <p:stCondLst>
                                            <p:cond delay="0"/>
                                          </p:stCondLst>
                                        </p:cTn>
                                        <p:tgtEl>
                                          <p:spTgt spid="479">
                                            <p:txEl>
                                              <p:pRg st="7" end="7"/>
                                            </p:txEl>
                                          </p:spTgt>
                                        </p:tgtEl>
                                        <p:attrNameLst>
                                          <p:attrName>style.visibility</p:attrName>
                                        </p:attrNameLst>
                                      </p:cBhvr>
                                      <p:to>
                                        <p:strVal val="visible"/>
                                      </p:to>
                                    </p:set>
                                    <p:anim calcmode="lin" valueType="num">
                                      <p:cBhvr additive="base">
                                        <p:cTn id="122" dur="750"/>
                                        <p:tgtEl>
                                          <p:spTgt spid="479">
                                            <p:txEl>
                                              <p:pRg st="7" end="7"/>
                                            </p:txEl>
                                          </p:spTgt>
                                        </p:tgtEl>
                                        <p:attrNameLst>
                                          <p:attrName>ppt_y</p:attrName>
                                        </p:attrNameLst>
                                      </p:cBhvr>
                                      <p:tavLst>
                                        <p:tav tm="0">
                                          <p:val>
                                            <p:strVal val="#ppt_y-1"/>
                                          </p:val>
                                        </p:tav>
                                        <p:tav tm="100000">
                                          <p:val>
                                            <p:strVal val="#ppt_y"/>
                                          </p:val>
                                        </p:tav>
                                      </p:tavLst>
                                    </p:anim>
                                  </p:childTnLst>
                                </p:cTn>
                              </p:par>
                            </p:childTnLst>
                          </p:cTn>
                        </p:par>
                        <p:par>
                          <p:cTn id="123" fill="hold">
                            <p:stCondLst>
                              <p:cond delay="21250"/>
                            </p:stCondLst>
                            <p:childTnLst>
                              <p:par>
                                <p:cTn id="124" presetID="2" presetClass="entr" presetSubtype="1" fill="hold" nodeType="afterEffect">
                                  <p:stCondLst>
                                    <p:cond delay="0"/>
                                  </p:stCondLst>
                                  <p:childTnLst>
                                    <p:set>
                                      <p:cBhvr>
                                        <p:cTn id="125" dur="1" fill="hold">
                                          <p:stCondLst>
                                            <p:cond delay="0"/>
                                          </p:stCondLst>
                                        </p:cTn>
                                        <p:tgtEl>
                                          <p:spTgt spid="479">
                                            <p:txEl>
                                              <p:pRg st="8" end="8"/>
                                            </p:txEl>
                                          </p:spTgt>
                                        </p:tgtEl>
                                        <p:attrNameLst>
                                          <p:attrName>style.visibility</p:attrName>
                                        </p:attrNameLst>
                                      </p:cBhvr>
                                      <p:to>
                                        <p:strVal val="visible"/>
                                      </p:to>
                                    </p:set>
                                    <p:anim calcmode="lin" valueType="num">
                                      <p:cBhvr additive="base">
                                        <p:cTn id="126" dur="750"/>
                                        <p:tgtEl>
                                          <p:spTgt spid="479">
                                            <p:txEl>
                                              <p:pRg st="8" end="8"/>
                                            </p:txEl>
                                          </p:spTgt>
                                        </p:tgtEl>
                                        <p:attrNameLst>
                                          <p:attrName>ppt_y</p:attrName>
                                        </p:attrNameLst>
                                      </p:cBhvr>
                                      <p:tavLst>
                                        <p:tav tm="0">
                                          <p:val>
                                            <p:strVal val="#ppt_y-1"/>
                                          </p:val>
                                        </p:tav>
                                        <p:tav tm="100000">
                                          <p:val>
                                            <p:strVal val="#ppt_y"/>
                                          </p:val>
                                        </p:tav>
                                      </p:tavLst>
                                    </p:anim>
                                  </p:childTnLst>
                                </p:cTn>
                              </p:par>
                            </p:childTnLst>
                          </p:cTn>
                        </p:par>
                        <p:par>
                          <p:cTn id="127" fill="hold">
                            <p:stCondLst>
                              <p:cond delay="22000"/>
                            </p:stCondLst>
                            <p:childTnLst>
                              <p:par>
                                <p:cTn id="128" presetID="10" presetClass="entr" presetSubtype="0" fill="hold" nodeType="afterEffect">
                                  <p:stCondLst>
                                    <p:cond delay="0"/>
                                  </p:stCondLst>
                                  <p:childTnLst>
                                    <p:set>
                                      <p:cBhvr>
                                        <p:cTn id="129" dur="1" fill="hold">
                                          <p:stCondLst>
                                            <p:cond delay="0"/>
                                          </p:stCondLst>
                                        </p:cTn>
                                        <p:tgtEl>
                                          <p:spTgt spid="478"/>
                                        </p:tgtEl>
                                        <p:attrNameLst>
                                          <p:attrName>style.visibility</p:attrName>
                                        </p:attrNameLst>
                                      </p:cBhvr>
                                      <p:to>
                                        <p:strVal val="visible"/>
                                      </p:to>
                                    </p:set>
                                    <p:animEffect transition="in" filter="fade">
                                      <p:cBhvr>
                                        <p:cTn id="130" dur="500"/>
                                        <p:tgtEl>
                                          <p:spTgt spid="478"/>
                                        </p:tgtEl>
                                      </p:cBhvr>
                                    </p:animEffect>
                                  </p:childTnLst>
                                </p:cTn>
                              </p:par>
                            </p:childTnLst>
                          </p:cTn>
                        </p:par>
                        <p:par>
                          <p:cTn id="131" fill="hold">
                            <p:stCondLst>
                              <p:cond delay="22500"/>
                            </p:stCondLst>
                            <p:childTnLst>
                              <p:par>
                                <p:cTn id="132" presetID="2" presetClass="entr" presetSubtype="1" fill="hold" nodeType="afterEffect">
                                  <p:stCondLst>
                                    <p:cond delay="0"/>
                                  </p:stCondLst>
                                  <p:childTnLst>
                                    <p:set>
                                      <p:cBhvr>
                                        <p:cTn id="133" dur="1" fill="hold">
                                          <p:stCondLst>
                                            <p:cond delay="0"/>
                                          </p:stCondLst>
                                        </p:cTn>
                                        <p:tgtEl>
                                          <p:spTgt spid="481">
                                            <p:txEl>
                                              <p:pRg st="0" end="0"/>
                                            </p:txEl>
                                          </p:spTgt>
                                        </p:tgtEl>
                                        <p:attrNameLst>
                                          <p:attrName>style.visibility</p:attrName>
                                        </p:attrNameLst>
                                      </p:cBhvr>
                                      <p:to>
                                        <p:strVal val="visible"/>
                                      </p:to>
                                    </p:set>
                                    <p:anim calcmode="lin" valueType="num">
                                      <p:cBhvr additive="base">
                                        <p:cTn id="134" dur="750"/>
                                        <p:tgtEl>
                                          <p:spTgt spid="481">
                                            <p:txEl>
                                              <p:pRg st="0" end="0"/>
                                            </p:txEl>
                                          </p:spTgt>
                                        </p:tgtEl>
                                        <p:attrNameLst>
                                          <p:attrName>ppt_y</p:attrName>
                                        </p:attrNameLst>
                                      </p:cBhvr>
                                      <p:tavLst>
                                        <p:tav tm="0">
                                          <p:val>
                                            <p:strVal val="#ppt_y-1"/>
                                          </p:val>
                                        </p:tav>
                                        <p:tav tm="100000">
                                          <p:val>
                                            <p:strVal val="#ppt_y"/>
                                          </p:val>
                                        </p:tav>
                                      </p:tavLst>
                                    </p:anim>
                                  </p:childTnLst>
                                </p:cTn>
                              </p:par>
                            </p:childTnLst>
                          </p:cTn>
                        </p:par>
                        <p:par>
                          <p:cTn id="135" fill="hold">
                            <p:stCondLst>
                              <p:cond delay="23250"/>
                            </p:stCondLst>
                            <p:childTnLst>
                              <p:par>
                                <p:cTn id="136" presetID="2" presetClass="entr" presetSubtype="1" fill="hold" nodeType="afterEffect">
                                  <p:stCondLst>
                                    <p:cond delay="0"/>
                                  </p:stCondLst>
                                  <p:childTnLst>
                                    <p:set>
                                      <p:cBhvr>
                                        <p:cTn id="137" dur="1" fill="hold">
                                          <p:stCondLst>
                                            <p:cond delay="0"/>
                                          </p:stCondLst>
                                        </p:cTn>
                                        <p:tgtEl>
                                          <p:spTgt spid="481">
                                            <p:txEl>
                                              <p:pRg st="1" end="1"/>
                                            </p:txEl>
                                          </p:spTgt>
                                        </p:tgtEl>
                                        <p:attrNameLst>
                                          <p:attrName>style.visibility</p:attrName>
                                        </p:attrNameLst>
                                      </p:cBhvr>
                                      <p:to>
                                        <p:strVal val="visible"/>
                                      </p:to>
                                    </p:set>
                                    <p:anim calcmode="lin" valueType="num">
                                      <p:cBhvr additive="base">
                                        <p:cTn id="138" dur="750"/>
                                        <p:tgtEl>
                                          <p:spTgt spid="481">
                                            <p:txEl>
                                              <p:pRg st="1" end="1"/>
                                            </p:txEl>
                                          </p:spTgt>
                                        </p:tgtEl>
                                        <p:attrNameLst>
                                          <p:attrName>ppt_y</p:attrName>
                                        </p:attrNameLst>
                                      </p:cBhvr>
                                      <p:tavLst>
                                        <p:tav tm="0">
                                          <p:val>
                                            <p:strVal val="#ppt_y-1"/>
                                          </p:val>
                                        </p:tav>
                                        <p:tav tm="100000">
                                          <p:val>
                                            <p:strVal val="#ppt_y"/>
                                          </p:val>
                                        </p:tav>
                                      </p:tavLst>
                                    </p:anim>
                                  </p:childTnLst>
                                </p:cTn>
                              </p:par>
                            </p:childTnLst>
                          </p:cTn>
                        </p:par>
                        <p:par>
                          <p:cTn id="139" fill="hold">
                            <p:stCondLst>
                              <p:cond delay="24000"/>
                            </p:stCondLst>
                            <p:childTnLst>
                              <p:par>
                                <p:cTn id="140" presetID="2" presetClass="entr" presetSubtype="1" fill="hold" nodeType="afterEffect">
                                  <p:stCondLst>
                                    <p:cond delay="0"/>
                                  </p:stCondLst>
                                  <p:childTnLst>
                                    <p:set>
                                      <p:cBhvr>
                                        <p:cTn id="141" dur="1" fill="hold">
                                          <p:stCondLst>
                                            <p:cond delay="0"/>
                                          </p:stCondLst>
                                        </p:cTn>
                                        <p:tgtEl>
                                          <p:spTgt spid="481">
                                            <p:txEl>
                                              <p:pRg st="2" end="2"/>
                                            </p:txEl>
                                          </p:spTgt>
                                        </p:tgtEl>
                                        <p:attrNameLst>
                                          <p:attrName>style.visibility</p:attrName>
                                        </p:attrNameLst>
                                      </p:cBhvr>
                                      <p:to>
                                        <p:strVal val="visible"/>
                                      </p:to>
                                    </p:set>
                                    <p:anim calcmode="lin" valueType="num">
                                      <p:cBhvr additive="base">
                                        <p:cTn id="142" dur="750"/>
                                        <p:tgtEl>
                                          <p:spTgt spid="481">
                                            <p:txEl>
                                              <p:pRg st="2" end="2"/>
                                            </p:txEl>
                                          </p:spTgt>
                                        </p:tgtEl>
                                        <p:attrNameLst>
                                          <p:attrName>ppt_y</p:attrName>
                                        </p:attrNameLst>
                                      </p:cBhvr>
                                      <p:tavLst>
                                        <p:tav tm="0">
                                          <p:val>
                                            <p:strVal val="#ppt_y-1"/>
                                          </p:val>
                                        </p:tav>
                                        <p:tav tm="100000">
                                          <p:val>
                                            <p:strVal val="#ppt_y"/>
                                          </p:val>
                                        </p:tav>
                                      </p:tavLst>
                                    </p:anim>
                                  </p:childTnLst>
                                </p:cTn>
                              </p:par>
                            </p:childTnLst>
                          </p:cTn>
                        </p:par>
                        <p:par>
                          <p:cTn id="143" fill="hold">
                            <p:stCondLst>
                              <p:cond delay="24750"/>
                            </p:stCondLst>
                            <p:childTnLst>
                              <p:par>
                                <p:cTn id="144" presetID="2" presetClass="entr" presetSubtype="1" fill="hold" nodeType="afterEffect">
                                  <p:stCondLst>
                                    <p:cond delay="0"/>
                                  </p:stCondLst>
                                  <p:childTnLst>
                                    <p:set>
                                      <p:cBhvr>
                                        <p:cTn id="145" dur="1" fill="hold">
                                          <p:stCondLst>
                                            <p:cond delay="0"/>
                                          </p:stCondLst>
                                        </p:cTn>
                                        <p:tgtEl>
                                          <p:spTgt spid="481">
                                            <p:txEl>
                                              <p:pRg st="3" end="3"/>
                                            </p:txEl>
                                          </p:spTgt>
                                        </p:tgtEl>
                                        <p:attrNameLst>
                                          <p:attrName>style.visibility</p:attrName>
                                        </p:attrNameLst>
                                      </p:cBhvr>
                                      <p:to>
                                        <p:strVal val="visible"/>
                                      </p:to>
                                    </p:set>
                                    <p:anim calcmode="lin" valueType="num">
                                      <p:cBhvr additive="base">
                                        <p:cTn id="146" dur="750"/>
                                        <p:tgtEl>
                                          <p:spTgt spid="481">
                                            <p:txEl>
                                              <p:pRg st="3" end="3"/>
                                            </p:txEl>
                                          </p:spTgt>
                                        </p:tgtEl>
                                        <p:attrNameLst>
                                          <p:attrName>ppt_y</p:attrName>
                                        </p:attrNameLst>
                                      </p:cBhvr>
                                      <p:tavLst>
                                        <p:tav tm="0">
                                          <p:val>
                                            <p:strVal val="#ppt_y-1"/>
                                          </p:val>
                                        </p:tav>
                                        <p:tav tm="100000">
                                          <p:val>
                                            <p:strVal val="#ppt_y"/>
                                          </p:val>
                                        </p:tav>
                                      </p:tavLst>
                                    </p:anim>
                                  </p:childTnLst>
                                </p:cTn>
                              </p:par>
                            </p:childTnLst>
                          </p:cTn>
                        </p:par>
                        <p:par>
                          <p:cTn id="147" fill="hold">
                            <p:stCondLst>
                              <p:cond delay="25500"/>
                            </p:stCondLst>
                            <p:childTnLst>
                              <p:par>
                                <p:cTn id="148" presetID="2" presetClass="entr" presetSubtype="1" fill="hold" nodeType="afterEffect">
                                  <p:stCondLst>
                                    <p:cond delay="0"/>
                                  </p:stCondLst>
                                  <p:childTnLst>
                                    <p:set>
                                      <p:cBhvr>
                                        <p:cTn id="149" dur="1" fill="hold">
                                          <p:stCondLst>
                                            <p:cond delay="0"/>
                                          </p:stCondLst>
                                        </p:cTn>
                                        <p:tgtEl>
                                          <p:spTgt spid="481">
                                            <p:txEl>
                                              <p:pRg st="4" end="4"/>
                                            </p:txEl>
                                          </p:spTgt>
                                        </p:tgtEl>
                                        <p:attrNameLst>
                                          <p:attrName>style.visibility</p:attrName>
                                        </p:attrNameLst>
                                      </p:cBhvr>
                                      <p:to>
                                        <p:strVal val="visible"/>
                                      </p:to>
                                    </p:set>
                                    <p:anim calcmode="lin" valueType="num">
                                      <p:cBhvr additive="base">
                                        <p:cTn id="150" dur="750"/>
                                        <p:tgtEl>
                                          <p:spTgt spid="481">
                                            <p:txEl>
                                              <p:pRg st="4" end="4"/>
                                            </p:txEl>
                                          </p:spTgt>
                                        </p:tgtEl>
                                        <p:attrNameLst>
                                          <p:attrName>ppt_y</p:attrName>
                                        </p:attrNameLst>
                                      </p:cBhvr>
                                      <p:tavLst>
                                        <p:tav tm="0">
                                          <p:val>
                                            <p:strVal val="#ppt_y-1"/>
                                          </p:val>
                                        </p:tav>
                                        <p:tav tm="100000">
                                          <p:val>
                                            <p:strVal val="#ppt_y"/>
                                          </p:val>
                                        </p:tav>
                                      </p:tavLst>
                                    </p:anim>
                                  </p:childTnLst>
                                </p:cTn>
                              </p:par>
                            </p:childTnLst>
                          </p:cTn>
                        </p:par>
                        <p:par>
                          <p:cTn id="151" fill="hold">
                            <p:stCondLst>
                              <p:cond delay="26250"/>
                            </p:stCondLst>
                            <p:childTnLst>
                              <p:par>
                                <p:cTn id="152" presetID="2" presetClass="entr" presetSubtype="1" fill="hold" nodeType="afterEffect">
                                  <p:stCondLst>
                                    <p:cond delay="0"/>
                                  </p:stCondLst>
                                  <p:childTnLst>
                                    <p:set>
                                      <p:cBhvr>
                                        <p:cTn id="153" dur="1" fill="hold">
                                          <p:stCondLst>
                                            <p:cond delay="0"/>
                                          </p:stCondLst>
                                        </p:cTn>
                                        <p:tgtEl>
                                          <p:spTgt spid="481">
                                            <p:txEl>
                                              <p:pRg st="5" end="5"/>
                                            </p:txEl>
                                          </p:spTgt>
                                        </p:tgtEl>
                                        <p:attrNameLst>
                                          <p:attrName>style.visibility</p:attrName>
                                        </p:attrNameLst>
                                      </p:cBhvr>
                                      <p:to>
                                        <p:strVal val="visible"/>
                                      </p:to>
                                    </p:set>
                                    <p:anim calcmode="lin" valueType="num">
                                      <p:cBhvr additive="base">
                                        <p:cTn id="154" dur="750"/>
                                        <p:tgtEl>
                                          <p:spTgt spid="481">
                                            <p:txEl>
                                              <p:pRg st="5" end="5"/>
                                            </p:txEl>
                                          </p:spTgt>
                                        </p:tgtEl>
                                        <p:attrNameLst>
                                          <p:attrName>ppt_y</p:attrName>
                                        </p:attrNameLst>
                                      </p:cBhvr>
                                      <p:tavLst>
                                        <p:tav tm="0">
                                          <p:val>
                                            <p:strVal val="#ppt_y-1"/>
                                          </p:val>
                                        </p:tav>
                                        <p:tav tm="100000">
                                          <p:val>
                                            <p:strVal val="#ppt_y"/>
                                          </p:val>
                                        </p:tav>
                                      </p:tavLst>
                                    </p:anim>
                                  </p:childTnLst>
                                </p:cTn>
                              </p:par>
                            </p:childTnLst>
                          </p:cTn>
                        </p:par>
                        <p:par>
                          <p:cTn id="155" fill="hold">
                            <p:stCondLst>
                              <p:cond delay="27000"/>
                            </p:stCondLst>
                            <p:childTnLst>
                              <p:par>
                                <p:cTn id="156" presetID="2" presetClass="entr" presetSubtype="1" fill="hold" nodeType="afterEffect">
                                  <p:stCondLst>
                                    <p:cond delay="0"/>
                                  </p:stCondLst>
                                  <p:childTnLst>
                                    <p:set>
                                      <p:cBhvr>
                                        <p:cTn id="157" dur="1" fill="hold">
                                          <p:stCondLst>
                                            <p:cond delay="0"/>
                                          </p:stCondLst>
                                        </p:cTn>
                                        <p:tgtEl>
                                          <p:spTgt spid="481">
                                            <p:txEl>
                                              <p:pRg st="6" end="6"/>
                                            </p:txEl>
                                          </p:spTgt>
                                        </p:tgtEl>
                                        <p:attrNameLst>
                                          <p:attrName>style.visibility</p:attrName>
                                        </p:attrNameLst>
                                      </p:cBhvr>
                                      <p:to>
                                        <p:strVal val="visible"/>
                                      </p:to>
                                    </p:set>
                                    <p:anim calcmode="lin" valueType="num">
                                      <p:cBhvr additive="base">
                                        <p:cTn id="158" dur="750"/>
                                        <p:tgtEl>
                                          <p:spTgt spid="481">
                                            <p:txEl>
                                              <p:pRg st="6" end="6"/>
                                            </p:txEl>
                                          </p:spTgt>
                                        </p:tgtEl>
                                        <p:attrNameLst>
                                          <p:attrName>ppt_y</p:attrName>
                                        </p:attrNameLst>
                                      </p:cBhvr>
                                      <p:tavLst>
                                        <p:tav tm="0">
                                          <p:val>
                                            <p:strVal val="#ppt_y-1"/>
                                          </p:val>
                                        </p:tav>
                                        <p:tav tm="100000">
                                          <p:val>
                                            <p:strVal val="#ppt_y"/>
                                          </p:val>
                                        </p:tav>
                                      </p:tavLst>
                                    </p:anim>
                                  </p:childTnLst>
                                </p:cTn>
                              </p:par>
                            </p:childTnLst>
                          </p:cTn>
                        </p:par>
                        <p:par>
                          <p:cTn id="159" fill="hold">
                            <p:stCondLst>
                              <p:cond delay="27750"/>
                            </p:stCondLst>
                            <p:childTnLst>
                              <p:par>
                                <p:cTn id="160" presetID="2" presetClass="entr" presetSubtype="1" fill="hold" nodeType="afterEffect">
                                  <p:stCondLst>
                                    <p:cond delay="0"/>
                                  </p:stCondLst>
                                  <p:childTnLst>
                                    <p:set>
                                      <p:cBhvr>
                                        <p:cTn id="161" dur="1" fill="hold">
                                          <p:stCondLst>
                                            <p:cond delay="0"/>
                                          </p:stCondLst>
                                        </p:cTn>
                                        <p:tgtEl>
                                          <p:spTgt spid="481">
                                            <p:txEl>
                                              <p:pRg st="7" end="7"/>
                                            </p:txEl>
                                          </p:spTgt>
                                        </p:tgtEl>
                                        <p:attrNameLst>
                                          <p:attrName>style.visibility</p:attrName>
                                        </p:attrNameLst>
                                      </p:cBhvr>
                                      <p:to>
                                        <p:strVal val="visible"/>
                                      </p:to>
                                    </p:set>
                                    <p:anim calcmode="lin" valueType="num">
                                      <p:cBhvr additive="base">
                                        <p:cTn id="162" dur="750"/>
                                        <p:tgtEl>
                                          <p:spTgt spid="481">
                                            <p:txEl>
                                              <p:pRg st="7" end="7"/>
                                            </p:txEl>
                                          </p:spTgt>
                                        </p:tgtEl>
                                        <p:attrNameLst>
                                          <p:attrName>ppt_y</p:attrName>
                                        </p:attrNameLst>
                                      </p:cBhvr>
                                      <p:tavLst>
                                        <p:tav tm="0">
                                          <p:val>
                                            <p:strVal val="#ppt_y-1"/>
                                          </p:val>
                                        </p:tav>
                                        <p:tav tm="100000">
                                          <p:val>
                                            <p:strVal val="#ppt_y"/>
                                          </p:val>
                                        </p:tav>
                                      </p:tavLst>
                                    </p:anim>
                                  </p:childTnLst>
                                </p:cTn>
                              </p:par>
                            </p:childTnLst>
                          </p:cTn>
                        </p:par>
                        <p:par>
                          <p:cTn id="163" fill="hold">
                            <p:stCondLst>
                              <p:cond delay="28500"/>
                            </p:stCondLst>
                            <p:childTnLst>
                              <p:par>
                                <p:cTn id="164" presetID="2" presetClass="entr" presetSubtype="1" fill="hold" nodeType="afterEffect">
                                  <p:stCondLst>
                                    <p:cond delay="0"/>
                                  </p:stCondLst>
                                  <p:childTnLst>
                                    <p:set>
                                      <p:cBhvr>
                                        <p:cTn id="165" dur="1" fill="hold">
                                          <p:stCondLst>
                                            <p:cond delay="0"/>
                                          </p:stCondLst>
                                        </p:cTn>
                                        <p:tgtEl>
                                          <p:spTgt spid="481">
                                            <p:txEl>
                                              <p:pRg st="8" end="8"/>
                                            </p:txEl>
                                          </p:spTgt>
                                        </p:tgtEl>
                                        <p:attrNameLst>
                                          <p:attrName>style.visibility</p:attrName>
                                        </p:attrNameLst>
                                      </p:cBhvr>
                                      <p:to>
                                        <p:strVal val="visible"/>
                                      </p:to>
                                    </p:set>
                                    <p:anim calcmode="lin" valueType="num">
                                      <p:cBhvr additive="base">
                                        <p:cTn id="166" dur="750"/>
                                        <p:tgtEl>
                                          <p:spTgt spid="481">
                                            <p:txEl>
                                              <p:pRg st="8" end="8"/>
                                            </p:txEl>
                                          </p:spTgt>
                                        </p:tgtEl>
                                        <p:attrNameLst>
                                          <p:attrName>ppt_y</p:attrName>
                                        </p:attrNameLst>
                                      </p:cBhvr>
                                      <p:tavLst>
                                        <p:tav tm="0">
                                          <p:val>
                                            <p:strVal val="#ppt_y-1"/>
                                          </p:val>
                                        </p:tav>
                                        <p:tav tm="100000">
                                          <p:val>
                                            <p:strVal val="#ppt_y"/>
                                          </p:val>
                                        </p:tav>
                                      </p:tavLst>
                                    </p:anim>
                                  </p:childTnLst>
                                </p:cTn>
                              </p:par>
                            </p:childTnLst>
                          </p:cTn>
                        </p:par>
                        <p:par>
                          <p:cTn id="167" fill="hold">
                            <p:stCondLst>
                              <p:cond delay="29250"/>
                            </p:stCondLst>
                            <p:childTnLst>
                              <p:par>
                                <p:cTn id="168" presetID="10" presetClass="entr" presetSubtype="0" fill="hold" nodeType="afterEffect">
                                  <p:stCondLst>
                                    <p:cond delay="0"/>
                                  </p:stCondLst>
                                  <p:childTnLst>
                                    <p:set>
                                      <p:cBhvr>
                                        <p:cTn id="169" dur="1" fill="hold">
                                          <p:stCondLst>
                                            <p:cond delay="0"/>
                                          </p:stCondLst>
                                        </p:cTn>
                                        <p:tgtEl>
                                          <p:spTgt spid="480"/>
                                        </p:tgtEl>
                                        <p:attrNameLst>
                                          <p:attrName>style.visibility</p:attrName>
                                        </p:attrNameLst>
                                      </p:cBhvr>
                                      <p:to>
                                        <p:strVal val="visible"/>
                                      </p:to>
                                    </p:set>
                                    <p:animEffect transition="in" filter="fade">
                                      <p:cBhvr>
                                        <p:cTn id="170" dur="500"/>
                                        <p:tgtEl>
                                          <p:spTgt spid="480"/>
                                        </p:tgtEl>
                                      </p:cBhvr>
                                    </p:animEffect>
                                  </p:childTnLst>
                                </p:cTn>
                              </p:par>
                            </p:childTnLst>
                          </p:cTn>
                        </p:par>
                        <p:par>
                          <p:cTn id="171" fill="hold">
                            <p:stCondLst>
                              <p:cond delay="29750"/>
                            </p:stCondLst>
                            <p:childTnLst>
                              <p:par>
                                <p:cTn id="172" presetID="2" presetClass="entr" presetSubtype="1" fill="hold" nodeType="afterEffect">
                                  <p:stCondLst>
                                    <p:cond delay="0"/>
                                  </p:stCondLst>
                                  <p:childTnLst>
                                    <p:set>
                                      <p:cBhvr>
                                        <p:cTn id="173" dur="1" fill="hold">
                                          <p:stCondLst>
                                            <p:cond delay="0"/>
                                          </p:stCondLst>
                                        </p:cTn>
                                        <p:tgtEl>
                                          <p:spTgt spid="483">
                                            <p:txEl>
                                              <p:pRg st="0" end="0"/>
                                            </p:txEl>
                                          </p:spTgt>
                                        </p:tgtEl>
                                        <p:attrNameLst>
                                          <p:attrName>style.visibility</p:attrName>
                                        </p:attrNameLst>
                                      </p:cBhvr>
                                      <p:to>
                                        <p:strVal val="visible"/>
                                      </p:to>
                                    </p:set>
                                    <p:anim calcmode="lin" valueType="num">
                                      <p:cBhvr additive="base">
                                        <p:cTn id="174" dur="750"/>
                                        <p:tgtEl>
                                          <p:spTgt spid="483">
                                            <p:txEl>
                                              <p:pRg st="0" end="0"/>
                                            </p:txEl>
                                          </p:spTgt>
                                        </p:tgtEl>
                                        <p:attrNameLst>
                                          <p:attrName>ppt_y</p:attrName>
                                        </p:attrNameLst>
                                      </p:cBhvr>
                                      <p:tavLst>
                                        <p:tav tm="0">
                                          <p:val>
                                            <p:strVal val="#ppt_y-1"/>
                                          </p:val>
                                        </p:tav>
                                        <p:tav tm="100000">
                                          <p:val>
                                            <p:strVal val="#ppt_y"/>
                                          </p:val>
                                        </p:tav>
                                      </p:tavLst>
                                    </p:anim>
                                  </p:childTnLst>
                                </p:cTn>
                              </p:par>
                            </p:childTnLst>
                          </p:cTn>
                        </p:par>
                        <p:par>
                          <p:cTn id="175" fill="hold">
                            <p:stCondLst>
                              <p:cond delay="30500"/>
                            </p:stCondLst>
                            <p:childTnLst>
                              <p:par>
                                <p:cTn id="176" presetID="2" presetClass="entr" presetSubtype="1" fill="hold" nodeType="afterEffect">
                                  <p:stCondLst>
                                    <p:cond delay="0"/>
                                  </p:stCondLst>
                                  <p:childTnLst>
                                    <p:set>
                                      <p:cBhvr>
                                        <p:cTn id="177" dur="1" fill="hold">
                                          <p:stCondLst>
                                            <p:cond delay="0"/>
                                          </p:stCondLst>
                                        </p:cTn>
                                        <p:tgtEl>
                                          <p:spTgt spid="483">
                                            <p:txEl>
                                              <p:pRg st="1" end="1"/>
                                            </p:txEl>
                                          </p:spTgt>
                                        </p:tgtEl>
                                        <p:attrNameLst>
                                          <p:attrName>style.visibility</p:attrName>
                                        </p:attrNameLst>
                                      </p:cBhvr>
                                      <p:to>
                                        <p:strVal val="visible"/>
                                      </p:to>
                                    </p:set>
                                    <p:anim calcmode="lin" valueType="num">
                                      <p:cBhvr additive="base">
                                        <p:cTn id="178" dur="750"/>
                                        <p:tgtEl>
                                          <p:spTgt spid="483">
                                            <p:txEl>
                                              <p:pRg st="1" end="1"/>
                                            </p:txEl>
                                          </p:spTgt>
                                        </p:tgtEl>
                                        <p:attrNameLst>
                                          <p:attrName>ppt_y</p:attrName>
                                        </p:attrNameLst>
                                      </p:cBhvr>
                                      <p:tavLst>
                                        <p:tav tm="0">
                                          <p:val>
                                            <p:strVal val="#ppt_y-1"/>
                                          </p:val>
                                        </p:tav>
                                        <p:tav tm="100000">
                                          <p:val>
                                            <p:strVal val="#ppt_y"/>
                                          </p:val>
                                        </p:tav>
                                      </p:tavLst>
                                    </p:anim>
                                  </p:childTnLst>
                                </p:cTn>
                              </p:par>
                            </p:childTnLst>
                          </p:cTn>
                        </p:par>
                        <p:par>
                          <p:cTn id="179" fill="hold">
                            <p:stCondLst>
                              <p:cond delay="31250"/>
                            </p:stCondLst>
                            <p:childTnLst>
                              <p:par>
                                <p:cTn id="180" presetID="2" presetClass="entr" presetSubtype="1" fill="hold" nodeType="afterEffect">
                                  <p:stCondLst>
                                    <p:cond delay="0"/>
                                  </p:stCondLst>
                                  <p:childTnLst>
                                    <p:set>
                                      <p:cBhvr>
                                        <p:cTn id="181" dur="1" fill="hold">
                                          <p:stCondLst>
                                            <p:cond delay="0"/>
                                          </p:stCondLst>
                                        </p:cTn>
                                        <p:tgtEl>
                                          <p:spTgt spid="483">
                                            <p:txEl>
                                              <p:pRg st="2" end="2"/>
                                            </p:txEl>
                                          </p:spTgt>
                                        </p:tgtEl>
                                        <p:attrNameLst>
                                          <p:attrName>style.visibility</p:attrName>
                                        </p:attrNameLst>
                                      </p:cBhvr>
                                      <p:to>
                                        <p:strVal val="visible"/>
                                      </p:to>
                                    </p:set>
                                    <p:anim calcmode="lin" valueType="num">
                                      <p:cBhvr additive="base">
                                        <p:cTn id="182" dur="750"/>
                                        <p:tgtEl>
                                          <p:spTgt spid="483">
                                            <p:txEl>
                                              <p:pRg st="2" end="2"/>
                                            </p:txEl>
                                          </p:spTgt>
                                        </p:tgtEl>
                                        <p:attrNameLst>
                                          <p:attrName>ppt_y</p:attrName>
                                        </p:attrNameLst>
                                      </p:cBhvr>
                                      <p:tavLst>
                                        <p:tav tm="0">
                                          <p:val>
                                            <p:strVal val="#ppt_y-1"/>
                                          </p:val>
                                        </p:tav>
                                        <p:tav tm="100000">
                                          <p:val>
                                            <p:strVal val="#ppt_y"/>
                                          </p:val>
                                        </p:tav>
                                      </p:tavLst>
                                    </p:anim>
                                  </p:childTnLst>
                                </p:cTn>
                              </p:par>
                            </p:childTnLst>
                          </p:cTn>
                        </p:par>
                        <p:par>
                          <p:cTn id="183" fill="hold">
                            <p:stCondLst>
                              <p:cond delay="32000"/>
                            </p:stCondLst>
                            <p:childTnLst>
                              <p:par>
                                <p:cTn id="184" presetID="2" presetClass="entr" presetSubtype="1" fill="hold" nodeType="afterEffect">
                                  <p:stCondLst>
                                    <p:cond delay="0"/>
                                  </p:stCondLst>
                                  <p:childTnLst>
                                    <p:set>
                                      <p:cBhvr>
                                        <p:cTn id="185" dur="1" fill="hold">
                                          <p:stCondLst>
                                            <p:cond delay="0"/>
                                          </p:stCondLst>
                                        </p:cTn>
                                        <p:tgtEl>
                                          <p:spTgt spid="483">
                                            <p:txEl>
                                              <p:pRg st="3" end="3"/>
                                            </p:txEl>
                                          </p:spTgt>
                                        </p:tgtEl>
                                        <p:attrNameLst>
                                          <p:attrName>style.visibility</p:attrName>
                                        </p:attrNameLst>
                                      </p:cBhvr>
                                      <p:to>
                                        <p:strVal val="visible"/>
                                      </p:to>
                                    </p:set>
                                    <p:anim calcmode="lin" valueType="num">
                                      <p:cBhvr additive="base">
                                        <p:cTn id="186" dur="750"/>
                                        <p:tgtEl>
                                          <p:spTgt spid="483">
                                            <p:txEl>
                                              <p:pRg st="3" end="3"/>
                                            </p:txEl>
                                          </p:spTgt>
                                        </p:tgtEl>
                                        <p:attrNameLst>
                                          <p:attrName>ppt_y</p:attrName>
                                        </p:attrNameLst>
                                      </p:cBhvr>
                                      <p:tavLst>
                                        <p:tav tm="0">
                                          <p:val>
                                            <p:strVal val="#ppt_y-1"/>
                                          </p:val>
                                        </p:tav>
                                        <p:tav tm="100000">
                                          <p:val>
                                            <p:strVal val="#ppt_y"/>
                                          </p:val>
                                        </p:tav>
                                      </p:tavLst>
                                    </p:anim>
                                  </p:childTnLst>
                                </p:cTn>
                              </p:par>
                            </p:childTnLst>
                          </p:cTn>
                        </p:par>
                        <p:par>
                          <p:cTn id="187" fill="hold">
                            <p:stCondLst>
                              <p:cond delay="32750"/>
                            </p:stCondLst>
                            <p:childTnLst>
                              <p:par>
                                <p:cTn id="188" presetID="2" presetClass="entr" presetSubtype="1" fill="hold" nodeType="afterEffect">
                                  <p:stCondLst>
                                    <p:cond delay="0"/>
                                  </p:stCondLst>
                                  <p:childTnLst>
                                    <p:set>
                                      <p:cBhvr>
                                        <p:cTn id="189" dur="1" fill="hold">
                                          <p:stCondLst>
                                            <p:cond delay="0"/>
                                          </p:stCondLst>
                                        </p:cTn>
                                        <p:tgtEl>
                                          <p:spTgt spid="483">
                                            <p:txEl>
                                              <p:pRg st="4" end="4"/>
                                            </p:txEl>
                                          </p:spTgt>
                                        </p:tgtEl>
                                        <p:attrNameLst>
                                          <p:attrName>style.visibility</p:attrName>
                                        </p:attrNameLst>
                                      </p:cBhvr>
                                      <p:to>
                                        <p:strVal val="visible"/>
                                      </p:to>
                                    </p:set>
                                    <p:anim calcmode="lin" valueType="num">
                                      <p:cBhvr additive="base">
                                        <p:cTn id="190" dur="750"/>
                                        <p:tgtEl>
                                          <p:spTgt spid="483">
                                            <p:txEl>
                                              <p:pRg st="4" end="4"/>
                                            </p:txEl>
                                          </p:spTgt>
                                        </p:tgtEl>
                                        <p:attrNameLst>
                                          <p:attrName>ppt_y</p:attrName>
                                        </p:attrNameLst>
                                      </p:cBhvr>
                                      <p:tavLst>
                                        <p:tav tm="0">
                                          <p:val>
                                            <p:strVal val="#ppt_y-1"/>
                                          </p:val>
                                        </p:tav>
                                        <p:tav tm="100000">
                                          <p:val>
                                            <p:strVal val="#ppt_y"/>
                                          </p:val>
                                        </p:tav>
                                      </p:tavLst>
                                    </p:anim>
                                  </p:childTnLst>
                                </p:cTn>
                              </p:par>
                            </p:childTnLst>
                          </p:cTn>
                        </p:par>
                        <p:par>
                          <p:cTn id="191" fill="hold">
                            <p:stCondLst>
                              <p:cond delay="33500"/>
                            </p:stCondLst>
                            <p:childTnLst>
                              <p:par>
                                <p:cTn id="192" presetID="2" presetClass="entr" presetSubtype="1" fill="hold" nodeType="afterEffect">
                                  <p:stCondLst>
                                    <p:cond delay="0"/>
                                  </p:stCondLst>
                                  <p:childTnLst>
                                    <p:set>
                                      <p:cBhvr>
                                        <p:cTn id="193" dur="1" fill="hold">
                                          <p:stCondLst>
                                            <p:cond delay="0"/>
                                          </p:stCondLst>
                                        </p:cTn>
                                        <p:tgtEl>
                                          <p:spTgt spid="483">
                                            <p:txEl>
                                              <p:pRg st="5" end="5"/>
                                            </p:txEl>
                                          </p:spTgt>
                                        </p:tgtEl>
                                        <p:attrNameLst>
                                          <p:attrName>style.visibility</p:attrName>
                                        </p:attrNameLst>
                                      </p:cBhvr>
                                      <p:to>
                                        <p:strVal val="visible"/>
                                      </p:to>
                                    </p:set>
                                    <p:anim calcmode="lin" valueType="num">
                                      <p:cBhvr additive="base">
                                        <p:cTn id="194" dur="750"/>
                                        <p:tgtEl>
                                          <p:spTgt spid="483">
                                            <p:txEl>
                                              <p:pRg st="5" end="5"/>
                                            </p:txEl>
                                          </p:spTgt>
                                        </p:tgtEl>
                                        <p:attrNameLst>
                                          <p:attrName>ppt_y</p:attrName>
                                        </p:attrNameLst>
                                      </p:cBhvr>
                                      <p:tavLst>
                                        <p:tav tm="0">
                                          <p:val>
                                            <p:strVal val="#ppt_y-1"/>
                                          </p:val>
                                        </p:tav>
                                        <p:tav tm="100000">
                                          <p:val>
                                            <p:strVal val="#ppt_y"/>
                                          </p:val>
                                        </p:tav>
                                      </p:tavLst>
                                    </p:anim>
                                  </p:childTnLst>
                                </p:cTn>
                              </p:par>
                            </p:childTnLst>
                          </p:cTn>
                        </p:par>
                        <p:par>
                          <p:cTn id="195" fill="hold">
                            <p:stCondLst>
                              <p:cond delay="34250"/>
                            </p:stCondLst>
                            <p:childTnLst>
                              <p:par>
                                <p:cTn id="196" presetID="2" presetClass="entr" presetSubtype="1" fill="hold" nodeType="afterEffect">
                                  <p:stCondLst>
                                    <p:cond delay="0"/>
                                  </p:stCondLst>
                                  <p:childTnLst>
                                    <p:set>
                                      <p:cBhvr>
                                        <p:cTn id="197" dur="1" fill="hold">
                                          <p:stCondLst>
                                            <p:cond delay="0"/>
                                          </p:stCondLst>
                                        </p:cTn>
                                        <p:tgtEl>
                                          <p:spTgt spid="483">
                                            <p:txEl>
                                              <p:pRg st="6" end="6"/>
                                            </p:txEl>
                                          </p:spTgt>
                                        </p:tgtEl>
                                        <p:attrNameLst>
                                          <p:attrName>style.visibility</p:attrName>
                                        </p:attrNameLst>
                                      </p:cBhvr>
                                      <p:to>
                                        <p:strVal val="visible"/>
                                      </p:to>
                                    </p:set>
                                    <p:anim calcmode="lin" valueType="num">
                                      <p:cBhvr additive="base">
                                        <p:cTn id="198" dur="750"/>
                                        <p:tgtEl>
                                          <p:spTgt spid="483">
                                            <p:txEl>
                                              <p:pRg st="6" end="6"/>
                                            </p:txEl>
                                          </p:spTgt>
                                        </p:tgtEl>
                                        <p:attrNameLst>
                                          <p:attrName>ppt_y</p:attrName>
                                        </p:attrNameLst>
                                      </p:cBhvr>
                                      <p:tavLst>
                                        <p:tav tm="0">
                                          <p:val>
                                            <p:strVal val="#ppt_y-1"/>
                                          </p:val>
                                        </p:tav>
                                        <p:tav tm="100000">
                                          <p:val>
                                            <p:strVal val="#ppt_y"/>
                                          </p:val>
                                        </p:tav>
                                      </p:tavLst>
                                    </p:anim>
                                  </p:childTnLst>
                                </p:cTn>
                              </p:par>
                            </p:childTnLst>
                          </p:cTn>
                        </p:par>
                        <p:par>
                          <p:cTn id="199" fill="hold">
                            <p:stCondLst>
                              <p:cond delay="35000"/>
                            </p:stCondLst>
                            <p:childTnLst>
                              <p:par>
                                <p:cTn id="200" presetID="2" presetClass="entr" presetSubtype="1" fill="hold" nodeType="afterEffect">
                                  <p:stCondLst>
                                    <p:cond delay="0"/>
                                  </p:stCondLst>
                                  <p:childTnLst>
                                    <p:set>
                                      <p:cBhvr>
                                        <p:cTn id="201" dur="1" fill="hold">
                                          <p:stCondLst>
                                            <p:cond delay="0"/>
                                          </p:stCondLst>
                                        </p:cTn>
                                        <p:tgtEl>
                                          <p:spTgt spid="483">
                                            <p:txEl>
                                              <p:pRg st="7" end="7"/>
                                            </p:txEl>
                                          </p:spTgt>
                                        </p:tgtEl>
                                        <p:attrNameLst>
                                          <p:attrName>style.visibility</p:attrName>
                                        </p:attrNameLst>
                                      </p:cBhvr>
                                      <p:to>
                                        <p:strVal val="visible"/>
                                      </p:to>
                                    </p:set>
                                    <p:anim calcmode="lin" valueType="num">
                                      <p:cBhvr additive="base">
                                        <p:cTn id="202" dur="750"/>
                                        <p:tgtEl>
                                          <p:spTgt spid="483">
                                            <p:txEl>
                                              <p:pRg st="7" end="7"/>
                                            </p:txEl>
                                          </p:spTgt>
                                        </p:tgtEl>
                                        <p:attrNameLst>
                                          <p:attrName>ppt_y</p:attrName>
                                        </p:attrNameLst>
                                      </p:cBhvr>
                                      <p:tavLst>
                                        <p:tav tm="0">
                                          <p:val>
                                            <p:strVal val="#ppt_y-1"/>
                                          </p:val>
                                        </p:tav>
                                        <p:tav tm="100000">
                                          <p:val>
                                            <p:strVal val="#ppt_y"/>
                                          </p:val>
                                        </p:tav>
                                      </p:tavLst>
                                    </p:anim>
                                  </p:childTnLst>
                                </p:cTn>
                              </p:par>
                            </p:childTnLst>
                          </p:cTn>
                        </p:par>
                        <p:par>
                          <p:cTn id="203" fill="hold">
                            <p:stCondLst>
                              <p:cond delay="35750"/>
                            </p:stCondLst>
                            <p:childTnLst>
                              <p:par>
                                <p:cTn id="204" presetID="2" presetClass="entr" presetSubtype="1" fill="hold" nodeType="afterEffect">
                                  <p:stCondLst>
                                    <p:cond delay="0"/>
                                  </p:stCondLst>
                                  <p:childTnLst>
                                    <p:set>
                                      <p:cBhvr>
                                        <p:cTn id="205" dur="1" fill="hold">
                                          <p:stCondLst>
                                            <p:cond delay="0"/>
                                          </p:stCondLst>
                                        </p:cTn>
                                        <p:tgtEl>
                                          <p:spTgt spid="483">
                                            <p:txEl>
                                              <p:pRg st="8" end="8"/>
                                            </p:txEl>
                                          </p:spTgt>
                                        </p:tgtEl>
                                        <p:attrNameLst>
                                          <p:attrName>style.visibility</p:attrName>
                                        </p:attrNameLst>
                                      </p:cBhvr>
                                      <p:to>
                                        <p:strVal val="visible"/>
                                      </p:to>
                                    </p:set>
                                    <p:anim calcmode="lin" valueType="num">
                                      <p:cBhvr additive="base">
                                        <p:cTn id="206" dur="750"/>
                                        <p:tgtEl>
                                          <p:spTgt spid="483">
                                            <p:txEl>
                                              <p:pRg st="8" end="8"/>
                                            </p:txEl>
                                          </p:spTgt>
                                        </p:tgtEl>
                                        <p:attrNameLst>
                                          <p:attrName>ppt_y</p:attrName>
                                        </p:attrNameLst>
                                      </p:cBhvr>
                                      <p:tavLst>
                                        <p:tav tm="0">
                                          <p:val>
                                            <p:strVal val="#ppt_y-1"/>
                                          </p:val>
                                        </p:tav>
                                        <p:tav tm="100000">
                                          <p:val>
                                            <p:strVal val="#ppt_y"/>
                                          </p:val>
                                        </p:tav>
                                      </p:tavLst>
                                    </p:anim>
                                  </p:childTnLst>
                                </p:cTn>
                              </p:par>
                            </p:childTnLst>
                          </p:cTn>
                        </p:par>
                        <p:par>
                          <p:cTn id="207" fill="hold">
                            <p:stCondLst>
                              <p:cond delay="36500"/>
                            </p:stCondLst>
                            <p:childTnLst>
                              <p:par>
                                <p:cTn id="208" presetID="10" presetClass="entr" presetSubtype="0" fill="hold" nodeType="afterEffect">
                                  <p:stCondLst>
                                    <p:cond delay="0"/>
                                  </p:stCondLst>
                                  <p:childTnLst>
                                    <p:set>
                                      <p:cBhvr>
                                        <p:cTn id="209" dur="1" fill="hold">
                                          <p:stCondLst>
                                            <p:cond delay="0"/>
                                          </p:stCondLst>
                                        </p:cTn>
                                        <p:tgtEl>
                                          <p:spTgt spid="482"/>
                                        </p:tgtEl>
                                        <p:attrNameLst>
                                          <p:attrName>style.visibility</p:attrName>
                                        </p:attrNameLst>
                                      </p:cBhvr>
                                      <p:to>
                                        <p:strVal val="visible"/>
                                      </p:to>
                                    </p:set>
                                    <p:animEffect transition="in" filter="fade">
                                      <p:cBhvr>
                                        <p:cTn id="210" dur="500"/>
                                        <p:tgtEl>
                                          <p:spTgt spid="482"/>
                                        </p:tgtEl>
                                      </p:cBhvr>
                                    </p:animEffect>
                                  </p:childTnLst>
                                </p:cTn>
                              </p:par>
                            </p:childTnLst>
                          </p:cTn>
                        </p:par>
                        <p:par>
                          <p:cTn id="211" fill="hold">
                            <p:stCondLst>
                              <p:cond delay="37000"/>
                            </p:stCondLst>
                            <p:childTnLst>
                              <p:par>
                                <p:cTn id="212" presetID="2" presetClass="entr" presetSubtype="1" fill="hold" nodeType="afterEffect">
                                  <p:stCondLst>
                                    <p:cond delay="0"/>
                                  </p:stCondLst>
                                  <p:childTnLst>
                                    <p:set>
                                      <p:cBhvr>
                                        <p:cTn id="213" dur="1" fill="hold">
                                          <p:stCondLst>
                                            <p:cond delay="0"/>
                                          </p:stCondLst>
                                        </p:cTn>
                                        <p:tgtEl>
                                          <p:spTgt spid="485">
                                            <p:txEl>
                                              <p:pRg st="0" end="0"/>
                                            </p:txEl>
                                          </p:spTgt>
                                        </p:tgtEl>
                                        <p:attrNameLst>
                                          <p:attrName>style.visibility</p:attrName>
                                        </p:attrNameLst>
                                      </p:cBhvr>
                                      <p:to>
                                        <p:strVal val="visible"/>
                                      </p:to>
                                    </p:set>
                                    <p:anim calcmode="lin" valueType="num">
                                      <p:cBhvr additive="base">
                                        <p:cTn id="214" dur="750"/>
                                        <p:tgtEl>
                                          <p:spTgt spid="485">
                                            <p:txEl>
                                              <p:pRg st="0" end="0"/>
                                            </p:txEl>
                                          </p:spTgt>
                                        </p:tgtEl>
                                        <p:attrNameLst>
                                          <p:attrName>ppt_y</p:attrName>
                                        </p:attrNameLst>
                                      </p:cBhvr>
                                      <p:tavLst>
                                        <p:tav tm="0">
                                          <p:val>
                                            <p:strVal val="#ppt_y-1"/>
                                          </p:val>
                                        </p:tav>
                                        <p:tav tm="100000">
                                          <p:val>
                                            <p:strVal val="#ppt_y"/>
                                          </p:val>
                                        </p:tav>
                                      </p:tavLst>
                                    </p:anim>
                                  </p:childTnLst>
                                </p:cTn>
                              </p:par>
                            </p:childTnLst>
                          </p:cTn>
                        </p:par>
                        <p:par>
                          <p:cTn id="215" fill="hold">
                            <p:stCondLst>
                              <p:cond delay="37750"/>
                            </p:stCondLst>
                            <p:childTnLst>
                              <p:par>
                                <p:cTn id="216" presetID="2" presetClass="entr" presetSubtype="1" fill="hold" nodeType="afterEffect">
                                  <p:stCondLst>
                                    <p:cond delay="0"/>
                                  </p:stCondLst>
                                  <p:childTnLst>
                                    <p:set>
                                      <p:cBhvr>
                                        <p:cTn id="217" dur="1" fill="hold">
                                          <p:stCondLst>
                                            <p:cond delay="0"/>
                                          </p:stCondLst>
                                        </p:cTn>
                                        <p:tgtEl>
                                          <p:spTgt spid="485">
                                            <p:txEl>
                                              <p:pRg st="1" end="1"/>
                                            </p:txEl>
                                          </p:spTgt>
                                        </p:tgtEl>
                                        <p:attrNameLst>
                                          <p:attrName>style.visibility</p:attrName>
                                        </p:attrNameLst>
                                      </p:cBhvr>
                                      <p:to>
                                        <p:strVal val="visible"/>
                                      </p:to>
                                    </p:set>
                                    <p:anim calcmode="lin" valueType="num">
                                      <p:cBhvr additive="base">
                                        <p:cTn id="218" dur="750"/>
                                        <p:tgtEl>
                                          <p:spTgt spid="485">
                                            <p:txEl>
                                              <p:pRg st="1" end="1"/>
                                            </p:txEl>
                                          </p:spTgt>
                                        </p:tgtEl>
                                        <p:attrNameLst>
                                          <p:attrName>ppt_y</p:attrName>
                                        </p:attrNameLst>
                                      </p:cBhvr>
                                      <p:tavLst>
                                        <p:tav tm="0">
                                          <p:val>
                                            <p:strVal val="#ppt_y-1"/>
                                          </p:val>
                                        </p:tav>
                                        <p:tav tm="100000">
                                          <p:val>
                                            <p:strVal val="#ppt_y"/>
                                          </p:val>
                                        </p:tav>
                                      </p:tavLst>
                                    </p:anim>
                                  </p:childTnLst>
                                </p:cTn>
                              </p:par>
                            </p:childTnLst>
                          </p:cTn>
                        </p:par>
                        <p:par>
                          <p:cTn id="219" fill="hold">
                            <p:stCondLst>
                              <p:cond delay="38500"/>
                            </p:stCondLst>
                            <p:childTnLst>
                              <p:par>
                                <p:cTn id="220" presetID="2" presetClass="entr" presetSubtype="1" fill="hold" nodeType="afterEffect">
                                  <p:stCondLst>
                                    <p:cond delay="0"/>
                                  </p:stCondLst>
                                  <p:childTnLst>
                                    <p:set>
                                      <p:cBhvr>
                                        <p:cTn id="221" dur="1" fill="hold">
                                          <p:stCondLst>
                                            <p:cond delay="0"/>
                                          </p:stCondLst>
                                        </p:cTn>
                                        <p:tgtEl>
                                          <p:spTgt spid="485">
                                            <p:txEl>
                                              <p:pRg st="2" end="2"/>
                                            </p:txEl>
                                          </p:spTgt>
                                        </p:tgtEl>
                                        <p:attrNameLst>
                                          <p:attrName>style.visibility</p:attrName>
                                        </p:attrNameLst>
                                      </p:cBhvr>
                                      <p:to>
                                        <p:strVal val="visible"/>
                                      </p:to>
                                    </p:set>
                                    <p:anim calcmode="lin" valueType="num">
                                      <p:cBhvr additive="base">
                                        <p:cTn id="222" dur="750"/>
                                        <p:tgtEl>
                                          <p:spTgt spid="485">
                                            <p:txEl>
                                              <p:pRg st="2" end="2"/>
                                            </p:txEl>
                                          </p:spTgt>
                                        </p:tgtEl>
                                        <p:attrNameLst>
                                          <p:attrName>ppt_y</p:attrName>
                                        </p:attrNameLst>
                                      </p:cBhvr>
                                      <p:tavLst>
                                        <p:tav tm="0">
                                          <p:val>
                                            <p:strVal val="#ppt_y-1"/>
                                          </p:val>
                                        </p:tav>
                                        <p:tav tm="100000">
                                          <p:val>
                                            <p:strVal val="#ppt_y"/>
                                          </p:val>
                                        </p:tav>
                                      </p:tavLst>
                                    </p:anim>
                                  </p:childTnLst>
                                </p:cTn>
                              </p:par>
                            </p:childTnLst>
                          </p:cTn>
                        </p:par>
                        <p:par>
                          <p:cTn id="223" fill="hold">
                            <p:stCondLst>
                              <p:cond delay="39250"/>
                            </p:stCondLst>
                            <p:childTnLst>
                              <p:par>
                                <p:cTn id="224" presetID="2" presetClass="entr" presetSubtype="1" fill="hold" nodeType="afterEffect">
                                  <p:stCondLst>
                                    <p:cond delay="0"/>
                                  </p:stCondLst>
                                  <p:childTnLst>
                                    <p:set>
                                      <p:cBhvr>
                                        <p:cTn id="225" dur="1" fill="hold">
                                          <p:stCondLst>
                                            <p:cond delay="0"/>
                                          </p:stCondLst>
                                        </p:cTn>
                                        <p:tgtEl>
                                          <p:spTgt spid="485">
                                            <p:txEl>
                                              <p:pRg st="3" end="3"/>
                                            </p:txEl>
                                          </p:spTgt>
                                        </p:tgtEl>
                                        <p:attrNameLst>
                                          <p:attrName>style.visibility</p:attrName>
                                        </p:attrNameLst>
                                      </p:cBhvr>
                                      <p:to>
                                        <p:strVal val="visible"/>
                                      </p:to>
                                    </p:set>
                                    <p:anim calcmode="lin" valueType="num">
                                      <p:cBhvr additive="base">
                                        <p:cTn id="226" dur="750"/>
                                        <p:tgtEl>
                                          <p:spTgt spid="485">
                                            <p:txEl>
                                              <p:pRg st="3" end="3"/>
                                            </p:txEl>
                                          </p:spTgt>
                                        </p:tgtEl>
                                        <p:attrNameLst>
                                          <p:attrName>ppt_y</p:attrName>
                                        </p:attrNameLst>
                                      </p:cBhvr>
                                      <p:tavLst>
                                        <p:tav tm="0">
                                          <p:val>
                                            <p:strVal val="#ppt_y-1"/>
                                          </p:val>
                                        </p:tav>
                                        <p:tav tm="100000">
                                          <p:val>
                                            <p:strVal val="#ppt_y"/>
                                          </p:val>
                                        </p:tav>
                                      </p:tavLst>
                                    </p:anim>
                                  </p:childTnLst>
                                </p:cTn>
                              </p:par>
                            </p:childTnLst>
                          </p:cTn>
                        </p:par>
                        <p:par>
                          <p:cTn id="227" fill="hold">
                            <p:stCondLst>
                              <p:cond delay="40000"/>
                            </p:stCondLst>
                            <p:childTnLst>
                              <p:par>
                                <p:cTn id="228" presetID="2" presetClass="entr" presetSubtype="1" fill="hold" nodeType="afterEffect">
                                  <p:stCondLst>
                                    <p:cond delay="0"/>
                                  </p:stCondLst>
                                  <p:childTnLst>
                                    <p:set>
                                      <p:cBhvr>
                                        <p:cTn id="229" dur="1" fill="hold">
                                          <p:stCondLst>
                                            <p:cond delay="0"/>
                                          </p:stCondLst>
                                        </p:cTn>
                                        <p:tgtEl>
                                          <p:spTgt spid="485">
                                            <p:txEl>
                                              <p:pRg st="4" end="4"/>
                                            </p:txEl>
                                          </p:spTgt>
                                        </p:tgtEl>
                                        <p:attrNameLst>
                                          <p:attrName>style.visibility</p:attrName>
                                        </p:attrNameLst>
                                      </p:cBhvr>
                                      <p:to>
                                        <p:strVal val="visible"/>
                                      </p:to>
                                    </p:set>
                                    <p:anim calcmode="lin" valueType="num">
                                      <p:cBhvr additive="base">
                                        <p:cTn id="230" dur="750"/>
                                        <p:tgtEl>
                                          <p:spTgt spid="485">
                                            <p:txEl>
                                              <p:pRg st="4" end="4"/>
                                            </p:txEl>
                                          </p:spTgt>
                                        </p:tgtEl>
                                        <p:attrNameLst>
                                          <p:attrName>ppt_y</p:attrName>
                                        </p:attrNameLst>
                                      </p:cBhvr>
                                      <p:tavLst>
                                        <p:tav tm="0">
                                          <p:val>
                                            <p:strVal val="#ppt_y-1"/>
                                          </p:val>
                                        </p:tav>
                                        <p:tav tm="100000">
                                          <p:val>
                                            <p:strVal val="#ppt_y"/>
                                          </p:val>
                                        </p:tav>
                                      </p:tavLst>
                                    </p:anim>
                                  </p:childTnLst>
                                </p:cTn>
                              </p:par>
                            </p:childTnLst>
                          </p:cTn>
                        </p:par>
                        <p:par>
                          <p:cTn id="231" fill="hold">
                            <p:stCondLst>
                              <p:cond delay="40750"/>
                            </p:stCondLst>
                            <p:childTnLst>
                              <p:par>
                                <p:cTn id="232" presetID="2" presetClass="entr" presetSubtype="1" fill="hold" nodeType="afterEffect">
                                  <p:stCondLst>
                                    <p:cond delay="0"/>
                                  </p:stCondLst>
                                  <p:childTnLst>
                                    <p:set>
                                      <p:cBhvr>
                                        <p:cTn id="233" dur="1" fill="hold">
                                          <p:stCondLst>
                                            <p:cond delay="0"/>
                                          </p:stCondLst>
                                        </p:cTn>
                                        <p:tgtEl>
                                          <p:spTgt spid="485">
                                            <p:txEl>
                                              <p:pRg st="5" end="5"/>
                                            </p:txEl>
                                          </p:spTgt>
                                        </p:tgtEl>
                                        <p:attrNameLst>
                                          <p:attrName>style.visibility</p:attrName>
                                        </p:attrNameLst>
                                      </p:cBhvr>
                                      <p:to>
                                        <p:strVal val="visible"/>
                                      </p:to>
                                    </p:set>
                                    <p:anim calcmode="lin" valueType="num">
                                      <p:cBhvr additive="base">
                                        <p:cTn id="234" dur="750"/>
                                        <p:tgtEl>
                                          <p:spTgt spid="485">
                                            <p:txEl>
                                              <p:pRg st="5" end="5"/>
                                            </p:txEl>
                                          </p:spTgt>
                                        </p:tgtEl>
                                        <p:attrNameLst>
                                          <p:attrName>ppt_y</p:attrName>
                                        </p:attrNameLst>
                                      </p:cBhvr>
                                      <p:tavLst>
                                        <p:tav tm="0">
                                          <p:val>
                                            <p:strVal val="#ppt_y-1"/>
                                          </p:val>
                                        </p:tav>
                                        <p:tav tm="100000">
                                          <p:val>
                                            <p:strVal val="#ppt_y"/>
                                          </p:val>
                                        </p:tav>
                                      </p:tavLst>
                                    </p:anim>
                                  </p:childTnLst>
                                </p:cTn>
                              </p:par>
                            </p:childTnLst>
                          </p:cTn>
                        </p:par>
                        <p:par>
                          <p:cTn id="235" fill="hold">
                            <p:stCondLst>
                              <p:cond delay="41500"/>
                            </p:stCondLst>
                            <p:childTnLst>
                              <p:par>
                                <p:cTn id="236" presetID="2" presetClass="entr" presetSubtype="1" fill="hold" nodeType="afterEffect">
                                  <p:stCondLst>
                                    <p:cond delay="0"/>
                                  </p:stCondLst>
                                  <p:childTnLst>
                                    <p:set>
                                      <p:cBhvr>
                                        <p:cTn id="237" dur="1" fill="hold">
                                          <p:stCondLst>
                                            <p:cond delay="0"/>
                                          </p:stCondLst>
                                        </p:cTn>
                                        <p:tgtEl>
                                          <p:spTgt spid="485">
                                            <p:txEl>
                                              <p:pRg st="6" end="6"/>
                                            </p:txEl>
                                          </p:spTgt>
                                        </p:tgtEl>
                                        <p:attrNameLst>
                                          <p:attrName>style.visibility</p:attrName>
                                        </p:attrNameLst>
                                      </p:cBhvr>
                                      <p:to>
                                        <p:strVal val="visible"/>
                                      </p:to>
                                    </p:set>
                                    <p:anim calcmode="lin" valueType="num">
                                      <p:cBhvr additive="base">
                                        <p:cTn id="238" dur="750"/>
                                        <p:tgtEl>
                                          <p:spTgt spid="485">
                                            <p:txEl>
                                              <p:pRg st="6" end="6"/>
                                            </p:txEl>
                                          </p:spTgt>
                                        </p:tgtEl>
                                        <p:attrNameLst>
                                          <p:attrName>ppt_y</p:attrName>
                                        </p:attrNameLst>
                                      </p:cBhvr>
                                      <p:tavLst>
                                        <p:tav tm="0">
                                          <p:val>
                                            <p:strVal val="#ppt_y-1"/>
                                          </p:val>
                                        </p:tav>
                                        <p:tav tm="100000">
                                          <p:val>
                                            <p:strVal val="#ppt_y"/>
                                          </p:val>
                                        </p:tav>
                                      </p:tavLst>
                                    </p:anim>
                                  </p:childTnLst>
                                </p:cTn>
                              </p:par>
                            </p:childTnLst>
                          </p:cTn>
                        </p:par>
                        <p:par>
                          <p:cTn id="239" fill="hold">
                            <p:stCondLst>
                              <p:cond delay="42250"/>
                            </p:stCondLst>
                            <p:childTnLst>
                              <p:par>
                                <p:cTn id="240" presetID="2" presetClass="entr" presetSubtype="1" fill="hold" nodeType="afterEffect">
                                  <p:stCondLst>
                                    <p:cond delay="0"/>
                                  </p:stCondLst>
                                  <p:childTnLst>
                                    <p:set>
                                      <p:cBhvr>
                                        <p:cTn id="241" dur="1" fill="hold">
                                          <p:stCondLst>
                                            <p:cond delay="0"/>
                                          </p:stCondLst>
                                        </p:cTn>
                                        <p:tgtEl>
                                          <p:spTgt spid="485">
                                            <p:txEl>
                                              <p:pRg st="7" end="7"/>
                                            </p:txEl>
                                          </p:spTgt>
                                        </p:tgtEl>
                                        <p:attrNameLst>
                                          <p:attrName>style.visibility</p:attrName>
                                        </p:attrNameLst>
                                      </p:cBhvr>
                                      <p:to>
                                        <p:strVal val="visible"/>
                                      </p:to>
                                    </p:set>
                                    <p:anim calcmode="lin" valueType="num">
                                      <p:cBhvr additive="base">
                                        <p:cTn id="242" dur="750"/>
                                        <p:tgtEl>
                                          <p:spTgt spid="485">
                                            <p:txEl>
                                              <p:pRg st="7" end="7"/>
                                            </p:txEl>
                                          </p:spTgt>
                                        </p:tgtEl>
                                        <p:attrNameLst>
                                          <p:attrName>ppt_y</p:attrName>
                                        </p:attrNameLst>
                                      </p:cBhvr>
                                      <p:tavLst>
                                        <p:tav tm="0">
                                          <p:val>
                                            <p:strVal val="#ppt_y-1"/>
                                          </p:val>
                                        </p:tav>
                                        <p:tav tm="100000">
                                          <p:val>
                                            <p:strVal val="#ppt_y"/>
                                          </p:val>
                                        </p:tav>
                                      </p:tavLst>
                                    </p:anim>
                                  </p:childTnLst>
                                </p:cTn>
                              </p:par>
                            </p:childTnLst>
                          </p:cTn>
                        </p:par>
                        <p:par>
                          <p:cTn id="243" fill="hold">
                            <p:stCondLst>
                              <p:cond delay="43000"/>
                            </p:stCondLst>
                            <p:childTnLst>
                              <p:par>
                                <p:cTn id="244" presetID="2" presetClass="entr" presetSubtype="1" fill="hold" nodeType="afterEffect">
                                  <p:stCondLst>
                                    <p:cond delay="0"/>
                                  </p:stCondLst>
                                  <p:childTnLst>
                                    <p:set>
                                      <p:cBhvr>
                                        <p:cTn id="245" dur="1" fill="hold">
                                          <p:stCondLst>
                                            <p:cond delay="0"/>
                                          </p:stCondLst>
                                        </p:cTn>
                                        <p:tgtEl>
                                          <p:spTgt spid="485">
                                            <p:txEl>
                                              <p:pRg st="8" end="8"/>
                                            </p:txEl>
                                          </p:spTgt>
                                        </p:tgtEl>
                                        <p:attrNameLst>
                                          <p:attrName>style.visibility</p:attrName>
                                        </p:attrNameLst>
                                      </p:cBhvr>
                                      <p:to>
                                        <p:strVal val="visible"/>
                                      </p:to>
                                    </p:set>
                                    <p:anim calcmode="lin" valueType="num">
                                      <p:cBhvr additive="base">
                                        <p:cTn id="246" dur="750"/>
                                        <p:tgtEl>
                                          <p:spTgt spid="485">
                                            <p:txEl>
                                              <p:pRg st="8" end="8"/>
                                            </p:txEl>
                                          </p:spTgt>
                                        </p:tgtEl>
                                        <p:attrNameLst>
                                          <p:attrName>ppt_y</p:attrName>
                                        </p:attrNameLst>
                                      </p:cBhvr>
                                      <p:tavLst>
                                        <p:tav tm="0">
                                          <p:val>
                                            <p:strVal val="#ppt_y-1"/>
                                          </p:val>
                                        </p:tav>
                                        <p:tav tm="100000">
                                          <p:val>
                                            <p:strVal val="#ppt_y"/>
                                          </p:val>
                                        </p:tav>
                                      </p:tavLst>
                                    </p:anim>
                                  </p:childTnLst>
                                </p:cTn>
                              </p:par>
                            </p:childTnLst>
                          </p:cTn>
                        </p:par>
                        <p:par>
                          <p:cTn id="247" fill="hold">
                            <p:stCondLst>
                              <p:cond delay="43750"/>
                            </p:stCondLst>
                            <p:childTnLst>
                              <p:par>
                                <p:cTn id="248" presetID="10" presetClass="entr" presetSubtype="0" fill="hold" nodeType="afterEffect">
                                  <p:stCondLst>
                                    <p:cond delay="0"/>
                                  </p:stCondLst>
                                  <p:childTnLst>
                                    <p:set>
                                      <p:cBhvr>
                                        <p:cTn id="249" dur="1" fill="hold">
                                          <p:stCondLst>
                                            <p:cond delay="0"/>
                                          </p:stCondLst>
                                        </p:cTn>
                                        <p:tgtEl>
                                          <p:spTgt spid="484"/>
                                        </p:tgtEl>
                                        <p:attrNameLst>
                                          <p:attrName>style.visibility</p:attrName>
                                        </p:attrNameLst>
                                      </p:cBhvr>
                                      <p:to>
                                        <p:strVal val="visible"/>
                                      </p:to>
                                    </p:set>
                                    <p:animEffect transition="in" filter="fade">
                                      <p:cBhvr>
                                        <p:cTn id="250" dur="500"/>
                                        <p:tgtEl>
                                          <p:spTgt spid="4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Image and text 5">
  <p:cSld name="Image and text 5">
    <p:spTree>
      <p:nvGrpSpPr>
        <p:cNvPr id="1" name="Shape 486"/>
        <p:cNvGrpSpPr/>
        <p:nvPr/>
      </p:nvGrpSpPr>
      <p:grpSpPr>
        <a:xfrm>
          <a:off x="0" y="0"/>
          <a:ext cx="0" cy="0"/>
          <a:chOff x="0" y="0"/>
          <a:chExt cx="0" cy="0"/>
        </a:xfrm>
      </p:grpSpPr>
      <p:sp>
        <p:nvSpPr>
          <p:cNvPr id="487" name="Google Shape;487;p100"/>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8" name="Google Shape;488;p100"/>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489" name="Google Shape;489;p100"/>
          <p:cNvSpPr/>
          <p:nvPr/>
        </p:nvSpPr>
        <p:spPr>
          <a:xfrm>
            <a:off x="5759354" y="278256"/>
            <a:ext cx="5891379" cy="5718452"/>
          </a:xfrm>
          <a:custGeom>
            <a:avLst/>
            <a:gdLst/>
            <a:ahLst/>
            <a:cxnLst/>
            <a:rect l="l" t="t" r="r" b="b"/>
            <a:pathLst>
              <a:path w="6168925" h="5987852" extrusionOk="0">
                <a:moveTo>
                  <a:pt x="3237011" y="5984131"/>
                </a:moveTo>
                <a:cubicBezTo>
                  <a:pt x="3239492" y="5984131"/>
                  <a:pt x="3241972" y="5985372"/>
                  <a:pt x="3244453" y="5987852"/>
                </a:cubicBezTo>
                <a:lnTo>
                  <a:pt x="3237011" y="5987852"/>
                </a:lnTo>
                <a:lnTo>
                  <a:pt x="3229570" y="5987852"/>
                </a:lnTo>
                <a:cubicBezTo>
                  <a:pt x="3232051" y="5985372"/>
                  <a:pt x="3234531" y="5984131"/>
                  <a:pt x="3237011" y="5984131"/>
                </a:cubicBezTo>
                <a:close/>
                <a:moveTo>
                  <a:pt x="2582167" y="5883672"/>
                </a:moveTo>
                <a:lnTo>
                  <a:pt x="2589609" y="5883672"/>
                </a:lnTo>
                <a:cubicBezTo>
                  <a:pt x="2589609" y="5883672"/>
                  <a:pt x="2589609" y="5886153"/>
                  <a:pt x="2589609" y="5891113"/>
                </a:cubicBezTo>
                <a:close/>
                <a:moveTo>
                  <a:pt x="2745878" y="5831582"/>
                </a:moveTo>
                <a:lnTo>
                  <a:pt x="2760761" y="5839024"/>
                </a:lnTo>
                <a:cubicBezTo>
                  <a:pt x="2760761" y="5839024"/>
                  <a:pt x="2755801" y="5839024"/>
                  <a:pt x="2745878" y="5839024"/>
                </a:cubicBezTo>
                <a:cubicBezTo>
                  <a:pt x="2745878" y="5834063"/>
                  <a:pt x="2745878" y="5831582"/>
                  <a:pt x="2745878" y="5831582"/>
                </a:cubicBezTo>
                <a:close/>
                <a:moveTo>
                  <a:pt x="2965400" y="5827862"/>
                </a:moveTo>
                <a:cubicBezTo>
                  <a:pt x="2967880" y="5827862"/>
                  <a:pt x="2971601" y="5829102"/>
                  <a:pt x="2976562" y="5831582"/>
                </a:cubicBezTo>
                <a:lnTo>
                  <a:pt x="2969121" y="5839024"/>
                </a:lnTo>
                <a:cubicBezTo>
                  <a:pt x="2964160" y="5839024"/>
                  <a:pt x="2961679" y="5836544"/>
                  <a:pt x="2961679" y="5831582"/>
                </a:cubicBezTo>
                <a:cubicBezTo>
                  <a:pt x="2961679" y="5829102"/>
                  <a:pt x="2962920" y="5827862"/>
                  <a:pt x="2965400" y="5827862"/>
                </a:cubicBezTo>
                <a:close/>
                <a:moveTo>
                  <a:pt x="2708671" y="5824141"/>
                </a:moveTo>
                <a:cubicBezTo>
                  <a:pt x="2708671" y="5824141"/>
                  <a:pt x="2711152" y="5825381"/>
                  <a:pt x="2716113" y="5827862"/>
                </a:cubicBezTo>
                <a:cubicBezTo>
                  <a:pt x="2721074" y="5830342"/>
                  <a:pt x="2723554" y="5831582"/>
                  <a:pt x="2723554" y="5831582"/>
                </a:cubicBezTo>
                <a:lnTo>
                  <a:pt x="2708671" y="5831582"/>
                </a:lnTo>
                <a:close/>
                <a:moveTo>
                  <a:pt x="2842617" y="5816699"/>
                </a:moveTo>
                <a:cubicBezTo>
                  <a:pt x="2842617" y="5821661"/>
                  <a:pt x="2851298" y="5824141"/>
                  <a:pt x="2868662" y="5824141"/>
                </a:cubicBezTo>
                <a:cubicBezTo>
                  <a:pt x="2886025" y="5824141"/>
                  <a:pt x="2897187" y="5826621"/>
                  <a:pt x="2902148" y="5831582"/>
                </a:cubicBezTo>
                <a:lnTo>
                  <a:pt x="2887265" y="5831582"/>
                </a:lnTo>
                <a:lnTo>
                  <a:pt x="2879824" y="5831582"/>
                </a:lnTo>
                <a:lnTo>
                  <a:pt x="2857500" y="5831582"/>
                </a:lnTo>
                <a:lnTo>
                  <a:pt x="2835175" y="5824141"/>
                </a:lnTo>
                <a:close/>
                <a:moveTo>
                  <a:pt x="2790527" y="5816699"/>
                </a:moveTo>
                <a:lnTo>
                  <a:pt x="2812851" y="5824141"/>
                </a:lnTo>
                <a:cubicBezTo>
                  <a:pt x="2817812" y="5829102"/>
                  <a:pt x="2819052" y="5831582"/>
                  <a:pt x="2816572" y="5831582"/>
                </a:cubicBezTo>
                <a:cubicBezTo>
                  <a:pt x="2814091" y="5831582"/>
                  <a:pt x="2807890" y="5834063"/>
                  <a:pt x="2797968" y="5839024"/>
                </a:cubicBezTo>
                <a:cubicBezTo>
                  <a:pt x="2793008" y="5839024"/>
                  <a:pt x="2790527" y="5836544"/>
                  <a:pt x="2790527" y="5831582"/>
                </a:cubicBezTo>
                <a:cubicBezTo>
                  <a:pt x="2790527" y="5826621"/>
                  <a:pt x="2790527" y="5821661"/>
                  <a:pt x="2790527" y="5816699"/>
                </a:cubicBezTo>
                <a:close/>
                <a:moveTo>
                  <a:pt x="2537519" y="5801817"/>
                </a:moveTo>
                <a:cubicBezTo>
                  <a:pt x="2547441" y="5801817"/>
                  <a:pt x="2554883" y="5804297"/>
                  <a:pt x="2559843" y="5809258"/>
                </a:cubicBezTo>
                <a:lnTo>
                  <a:pt x="2530078" y="5809258"/>
                </a:lnTo>
                <a:close/>
                <a:moveTo>
                  <a:pt x="3383979" y="5790654"/>
                </a:moveTo>
                <a:cubicBezTo>
                  <a:pt x="3385219" y="5790654"/>
                  <a:pt x="3385839" y="5791895"/>
                  <a:pt x="3385839" y="5794375"/>
                </a:cubicBezTo>
                <a:lnTo>
                  <a:pt x="3378398" y="5794375"/>
                </a:lnTo>
                <a:cubicBezTo>
                  <a:pt x="3380878" y="5791895"/>
                  <a:pt x="3382739" y="5790654"/>
                  <a:pt x="3383979" y="5790654"/>
                </a:cubicBezTo>
                <a:close/>
                <a:moveTo>
                  <a:pt x="2178471" y="5775772"/>
                </a:moveTo>
                <a:cubicBezTo>
                  <a:pt x="2179712" y="5775772"/>
                  <a:pt x="2180332" y="5777012"/>
                  <a:pt x="2180332" y="5779492"/>
                </a:cubicBezTo>
                <a:lnTo>
                  <a:pt x="2172890" y="5779492"/>
                </a:lnTo>
                <a:cubicBezTo>
                  <a:pt x="2175371" y="5777012"/>
                  <a:pt x="2177231" y="5775772"/>
                  <a:pt x="2178471" y="5775772"/>
                </a:cubicBezTo>
                <a:close/>
                <a:moveTo>
                  <a:pt x="2790527" y="5764610"/>
                </a:moveTo>
                <a:cubicBezTo>
                  <a:pt x="2795488" y="5764610"/>
                  <a:pt x="2797968" y="5764610"/>
                  <a:pt x="2797968" y="5764610"/>
                </a:cubicBezTo>
                <a:cubicBezTo>
                  <a:pt x="2797968" y="5764610"/>
                  <a:pt x="2796728" y="5765850"/>
                  <a:pt x="2794248" y="5768330"/>
                </a:cubicBezTo>
                <a:cubicBezTo>
                  <a:pt x="2791767" y="5770811"/>
                  <a:pt x="2790527" y="5772051"/>
                  <a:pt x="2790527" y="5772051"/>
                </a:cubicBezTo>
                <a:lnTo>
                  <a:pt x="2783085" y="5772051"/>
                </a:lnTo>
                <a:cubicBezTo>
                  <a:pt x="2783085" y="5767090"/>
                  <a:pt x="2785566" y="5764610"/>
                  <a:pt x="2790527" y="5764610"/>
                </a:cubicBezTo>
                <a:close/>
                <a:moveTo>
                  <a:pt x="3839765" y="5757168"/>
                </a:moveTo>
                <a:lnTo>
                  <a:pt x="3862089" y="5757168"/>
                </a:lnTo>
                <a:cubicBezTo>
                  <a:pt x="3857128" y="5762129"/>
                  <a:pt x="3849687" y="5764610"/>
                  <a:pt x="3839765" y="5764610"/>
                </a:cubicBezTo>
                <a:lnTo>
                  <a:pt x="3824882" y="5764610"/>
                </a:lnTo>
                <a:close/>
                <a:moveTo>
                  <a:pt x="2745878" y="5757168"/>
                </a:moveTo>
                <a:lnTo>
                  <a:pt x="2760761" y="5757168"/>
                </a:lnTo>
                <a:cubicBezTo>
                  <a:pt x="2760761" y="5762129"/>
                  <a:pt x="2755801" y="5764610"/>
                  <a:pt x="2745878" y="5764610"/>
                </a:cubicBezTo>
                <a:close/>
                <a:moveTo>
                  <a:pt x="2664023" y="5753447"/>
                </a:moveTo>
                <a:cubicBezTo>
                  <a:pt x="2666504" y="5753447"/>
                  <a:pt x="2668984" y="5754688"/>
                  <a:pt x="2671464" y="5757168"/>
                </a:cubicBezTo>
                <a:lnTo>
                  <a:pt x="2671464" y="5764610"/>
                </a:lnTo>
                <a:lnTo>
                  <a:pt x="2656582" y="5757168"/>
                </a:lnTo>
                <a:cubicBezTo>
                  <a:pt x="2659062" y="5754688"/>
                  <a:pt x="2661543" y="5753447"/>
                  <a:pt x="2664023" y="5753447"/>
                </a:cubicBezTo>
                <a:close/>
                <a:moveTo>
                  <a:pt x="3568154" y="5749727"/>
                </a:moveTo>
                <a:cubicBezTo>
                  <a:pt x="3590478" y="5749727"/>
                  <a:pt x="3601640" y="5750967"/>
                  <a:pt x="3601640" y="5753447"/>
                </a:cubicBezTo>
                <a:cubicBezTo>
                  <a:pt x="3601640" y="5755928"/>
                  <a:pt x="3597920" y="5757168"/>
                  <a:pt x="3590478" y="5757168"/>
                </a:cubicBezTo>
                <a:cubicBezTo>
                  <a:pt x="3583037" y="5757168"/>
                  <a:pt x="3571875" y="5757168"/>
                  <a:pt x="3556992" y="5757168"/>
                </a:cubicBezTo>
                <a:cubicBezTo>
                  <a:pt x="3547070" y="5757168"/>
                  <a:pt x="3539629" y="5757168"/>
                  <a:pt x="3534668" y="5757168"/>
                </a:cubicBezTo>
                <a:cubicBezTo>
                  <a:pt x="3529707" y="5757168"/>
                  <a:pt x="3528467" y="5755928"/>
                  <a:pt x="3530947" y="5753447"/>
                </a:cubicBezTo>
                <a:cubicBezTo>
                  <a:pt x="3533427" y="5750967"/>
                  <a:pt x="3545830" y="5749727"/>
                  <a:pt x="3568154" y="5749727"/>
                </a:cubicBezTo>
                <a:close/>
                <a:moveTo>
                  <a:pt x="3385839" y="5749727"/>
                </a:moveTo>
                <a:lnTo>
                  <a:pt x="3393281" y="5757168"/>
                </a:lnTo>
                <a:cubicBezTo>
                  <a:pt x="3388320" y="5757168"/>
                  <a:pt x="3380878" y="5757168"/>
                  <a:pt x="3370957" y="5757168"/>
                </a:cubicBezTo>
                <a:close/>
                <a:moveTo>
                  <a:pt x="3050976" y="5749727"/>
                </a:moveTo>
                <a:cubicBezTo>
                  <a:pt x="3055937" y="5749727"/>
                  <a:pt x="3060898" y="5750967"/>
                  <a:pt x="3065859" y="5753447"/>
                </a:cubicBezTo>
                <a:cubicBezTo>
                  <a:pt x="3070820" y="5755928"/>
                  <a:pt x="3070820" y="5759649"/>
                  <a:pt x="3065859" y="5764610"/>
                </a:cubicBezTo>
                <a:cubicBezTo>
                  <a:pt x="3065859" y="5764610"/>
                  <a:pt x="3062138" y="5764610"/>
                  <a:pt x="3054697" y="5764610"/>
                </a:cubicBezTo>
                <a:cubicBezTo>
                  <a:pt x="3047255" y="5764610"/>
                  <a:pt x="3043535" y="5764610"/>
                  <a:pt x="3043535" y="5764610"/>
                </a:cubicBezTo>
                <a:cubicBezTo>
                  <a:pt x="3033613" y="5759649"/>
                  <a:pt x="3036093" y="5754688"/>
                  <a:pt x="3050976" y="5749727"/>
                </a:cubicBezTo>
                <a:close/>
                <a:moveTo>
                  <a:pt x="3013769" y="5749727"/>
                </a:moveTo>
                <a:lnTo>
                  <a:pt x="3021210" y="5757168"/>
                </a:lnTo>
                <a:cubicBezTo>
                  <a:pt x="3021210" y="5762129"/>
                  <a:pt x="3019970" y="5764610"/>
                  <a:pt x="3017490" y="5764610"/>
                </a:cubicBezTo>
                <a:cubicBezTo>
                  <a:pt x="3015009" y="5764610"/>
                  <a:pt x="3013769" y="5762129"/>
                  <a:pt x="3013769" y="5757168"/>
                </a:cubicBezTo>
                <a:cubicBezTo>
                  <a:pt x="3013769" y="5752207"/>
                  <a:pt x="3013769" y="5749727"/>
                  <a:pt x="3013769" y="5749727"/>
                </a:cubicBezTo>
                <a:close/>
                <a:moveTo>
                  <a:pt x="2794248" y="5749727"/>
                </a:moveTo>
                <a:cubicBezTo>
                  <a:pt x="2796728" y="5749727"/>
                  <a:pt x="2797968" y="5752207"/>
                  <a:pt x="2797968" y="5757168"/>
                </a:cubicBezTo>
                <a:lnTo>
                  <a:pt x="2790527" y="5757168"/>
                </a:lnTo>
                <a:cubicBezTo>
                  <a:pt x="2790527" y="5752207"/>
                  <a:pt x="2791767" y="5749727"/>
                  <a:pt x="2794248" y="5749727"/>
                </a:cubicBezTo>
                <a:close/>
                <a:moveTo>
                  <a:pt x="4152304" y="5734844"/>
                </a:moveTo>
                <a:cubicBezTo>
                  <a:pt x="4152304" y="5734844"/>
                  <a:pt x="4152304" y="5737325"/>
                  <a:pt x="4152304" y="5742285"/>
                </a:cubicBezTo>
                <a:cubicBezTo>
                  <a:pt x="4147343" y="5742285"/>
                  <a:pt x="4142383" y="5742285"/>
                  <a:pt x="4137422" y="5742285"/>
                </a:cubicBezTo>
                <a:close/>
                <a:moveTo>
                  <a:pt x="2887265" y="5734844"/>
                </a:moveTo>
                <a:lnTo>
                  <a:pt x="2917031" y="5734844"/>
                </a:lnTo>
                <a:cubicBezTo>
                  <a:pt x="2917031" y="5734844"/>
                  <a:pt x="2915791" y="5736085"/>
                  <a:pt x="2913310" y="5738565"/>
                </a:cubicBezTo>
                <a:cubicBezTo>
                  <a:pt x="2910829" y="5741045"/>
                  <a:pt x="2907109" y="5742285"/>
                  <a:pt x="2902148" y="5742285"/>
                </a:cubicBezTo>
                <a:close/>
                <a:moveTo>
                  <a:pt x="3162597" y="5727403"/>
                </a:moveTo>
                <a:cubicBezTo>
                  <a:pt x="3162597" y="5732364"/>
                  <a:pt x="3162597" y="5734844"/>
                  <a:pt x="3162597" y="5734844"/>
                </a:cubicBezTo>
                <a:cubicBezTo>
                  <a:pt x="3162597" y="5739805"/>
                  <a:pt x="3161357" y="5742285"/>
                  <a:pt x="3158876" y="5742285"/>
                </a:cubicBezTo>
                <a:cubicBezTo>
                  <a:pt x="3156396" y="5742285"/>
                  <a:pt x="3155156" y="5739805"/>
                  <a:pt x="3155156" y="5734844"/>
                </a:cubicBezTo>
                <a:cubicBezTo>
                  <a:pt x="3155156" y="5729883"/>
                  <a:pt x="3157636" y="5727403"/>
                  <a:pt x="3162597" y="5727403"/>
                </a:cubicBezTo>
                <a:close/>
                <a:moveTo>
                  <a:pt x="3028652" y="5727403"/>
                </a:moveTo>
                <a:cubicBezTo>
                  <a:pt x="3028652" y="5727403"/>
                  <a:pt x="3031133" y="5727403"/>
                  <a:pt x="3036093" y="5727403"/>
                </a:cubicBezTo>
                <a:cubicBezTo>
                  <a:pt x="3041054" y="5727403"/>
                  <a:pt x="3042295" y="5728643"/>
                  <a:pt x="3039814" y="5731123"/>
                </a:cubicBezTo>
                <a:cubicBezTo>
                  <a:pt x="3037333" y="5733604"/>
                  <a:pt x="3033613" y="5734844"/>
                  <a:pt x="3028652" y="5734844"/>
                </a:cubicBezTo>
                <a:cubicBezTo>
                  <a:pt x="3028652" y="5734844"/>
                  <a:pt x="3028652" y="5732364"/>
                  <a:pt x="3028652" y="5727403"/>
                </a:cubicBezTo>
                <a:close/>
                <a:moveTo>
                  <a:pt x="2840756" y="5723682"/>
                </a:moveTo>
                <a:cubicBezTo>
                  <a:pt x="2841997" y="5723682"/>
                  <a:pt x="2842617" y="5724922"/>
                  <a:pt x="2842617" y="5727403"/>
                </a:cubicBezTo>
                <a:lnTo>
                  <a:pt x="2842617" y="5734844"/>
                </a:lnTo>
                <a:lnTo>
                  <a:pt x="2835175" y="5727403"/>
                </a:lnTo>
                <a:cubicBezTo>
                  <a:pt x="2837656" y="5724922"/>
                  <a:pt x="2839516" y="5723682"/>
                  <a:pt x="2840756" y="5723682"/>
                </a:cubicBezTo>
                <a:close/>
                <a:moveTo>
                  <a:pt x="4021150" y="5716240"/>
                </a:moveTo>
                <a:cubicBezTo>
                  <a:pt x="4023010" y="5716240"/>
                  <a:pt x="4025800" y="5717480"/>
                  <a:pt x="4029521" y="5719961"/>
                </a:cubicBezTo>
                <a:cubicBezTo>
                  <a:pt x="4036963" y="5724922"/>
                  <a:pt x="4043164" y="5727403"/>
                  <a:pt x="4048125" y="5727403"/>
                </a:cubicBezTo>
                <a:cubicBezTo>
                  <a:pt x="4053086" y="5727403"/>
                  <a:pt x="4055566" y="5727403"/>
                  <a:pt x="4055566" y="5727403"/>
                </a:cubicBezTo>
                <a:cubicBezTo>
                  <a:pt x="4055566" y="5732364"/>
                  <a:pt x="4053086" y="5734844"/>
                  <a:pt x="4048125" y="5734844"/>
                </a:cubicBezTo>
                <a:lnTo>
                  <a:pt x="4040683" y="5727403"/>
                </a:lnTo>
                <a:cubicBezTo>
                  <a:pt x="4035722" y="5727403"/>
                  <a:pt x="4030761" y="5727403"/>
                  <a:pt x="4025800" y="5727403"/>
                </a:cubicBezTo>
                <a:lnTo>
                  <a:pt x="4018359" y="5719961"/>
                </a:lnTo>
                <a:cubicBezTo>
                  <a:pt x="4018359" y="5717480"/>
                  <a:pt x="4019289" y="5716240"/>
                  <a:pt x="4021150" y="5716240"/>
                </a:cubicBezTo>
                <a:close/>
                <a:moveTo>
                  <a:pt x="3088183" y="5712520"/>
                </a:moveTo>
                <a:lnTo>
                  <a:pt x="3095625" y="5719961"/>
                </a:lnTo>
                <a:lnTo>
                  <a:pt x="3058417" y="5719961"/>
                </a:lnTo>
                <a:cubicBezTo>
                  <a:pt x="3058417" y="5715000"/>
                  <a:pt x="3068340" y="5712520"/>
                  <a:pt x="3088183" y="5712520"/>
                </a:cubicBezTo>
                <a:close/>
                <a:moveTo>
                  <a:pt x="2530078" y="5705078"/>
                </a:moveTo>
                <a:cubicBezTo>
                  <a:pt x="2535038" y="5705078"/>
                  <a:pt x="2537519" y="5706319"/>
                  <a:pt x="2537519" y="5708799"/>
                </a:cubicBezTo>
                <a:cubicBezTo>
                  <a:pt x="2537519" y="5711280"/>
                  <a:pt x="2535038" y="5712520"/>
                  <a:pt x="2530078" y="5712520"/>
                </a:cubicBezTo>
                <a:cubicBezTo>
                  <a:pt x="2525117" y="5717481"/>
                  <a:pt x="2521396" y="5718721"/>
                  <a:pt x="2518916" y="5716240"/>
                </a:cubicBezTo>
                <a:cubicBezTo>
                  <a:pt x="2516435" y="5713760"/>
                  <a:pt x="2516435" y="5711280"/>
                  <a:pt x="2518916" y="5708799"/>
                </a:cubicBezTo>
                <a:cubicBezTo>
                  <a:pt x="2521396" y="5706319"/>
                  <a:pt x="2525117" y="5705078"/>
                  <a:pt x="2530078" y="5705078"/>
                </a:cubicBezTo>
                <a:close/>
                <a:moveTo>
                  <a:pt x="1970112" y="5700427"/>
                </a:moveTo>
                <a:cubicBezTo>
                  <a:pt x="1971352" y="5701048"/>
                  <a:pt x="1971972" y="5702598"/>
                  <a:pt x="1971972" y="5705078"/>
                </a:cubicBezTo>
                <a:lnTo>
                  <a:pt x="1964531" y="5712520"/>
                </a:lnTo>
                <a:cubicBezTo>
                  <a:pt x="1959570" y="5712520"/>
                  <a:pt x="1957089" y="5711280"/>
                  <a:pt x="1957089" y="5708799"/>
                </a:cubicBezTo>
                <a:cubicBezTo>
                  <a:pt x="1957089" y="5706319"/>
                  <a:pt x="1959570" y="5703838"/>
                  <a:pt x="1964531" y="5701358"/>
                </a:cubicBezTo>
                <a:cubicBezTo>
                  <a:pt x="1967011" y="5700118"/>
                  <a:pt x="1968872" y="5699808"/>
                  <a:pt x="1970112" y="5700427"/>
                </a:cubicBezTo>
                <a:close/>
                <a:moveTo>
                  <a:pt x="2998886" y="5697637"/>
                </a:moveTo>
                <a:cubicBezTo>
                  <a:pt x="2998886" y="5697637"/>
                  <a:pt x="3001367" y="5697637"/>
                  <a:pt x="3006328" y="5697637"/>
                </a:cubicBezTo>
                <a:cubicBezTo>
                  <a:pt x="3011288" y="5697637"/>
                  <a:pt x="3013769" y="5700118"/>
                  <a:pt x="3013769" y="5705078"/>
                </a:cubicBezTo>
                <a:lnTo>
                  <a:pt x="3021210" y="5712520"/>
                </a:lnTo>
                <a:cubicBezTo>
                  <a:pt x="3021210" y="5717481"/>
                  <a:pt x="3011288" y="5717481"/>
                  <a:pt x="2991445" y="5712520"/>
                </a:cubicBezTo>
                <a:cubicBezTo>
                  <a:pt x="2971601" y="5702598"/>
                  <a:pt x="2974081" y="5697637"/>
                  <a:pt x="2998886" y="5697637"/>
                </a:cubicBezTo>
                <a:close/>
                <a:moveTo>
                  <a:pt x="2850058" y="5697637"/>
                </a:moveTo>
                <a:lnTo>
                  <a:pt x="2842617" y="5705078"/>
                </a:lnTo>
                <a:cubicBezTo>
                  <a:pt x="2832695" y="5705078"/>
                  <a:pt x="2822773" y="5705078"/>
                  <a:pt x="2812851" y="5705078"/>
                </a:cubicBezTo>
                <a:cubicBezTo>
                  <a:pt x="2802929" y="5705078"/>
                  <a:pt x="2797968" y="5705078"/>
                  <a:pt x="2797968" y="5705078"/>
                </a:cubicBezTo>
                <a:close/>
                <a:moveTo>
                  <a:pt x="2619375" y="5697637"/>
                </a:moveTo>
                <a:cubicBezTo>
                  <a:pt x="2624335" y="5697637"/>
                  <a:pt x="2630537" y="5697637"/>
                  <a:pt x="2637978" y="5697637"/>
                </a:cubicBezTo>
                <a:cubicBezTo>
                  <a:pt x="2645419" y="5697637"/>
                  <a:pt x="2649140" y="5697637"/>
                  <a:pt x="2649140" y="5697637"/>
                </a:cubicBezTo>
                <a:cubicBezTo>
                  <a:pt x="2654101" y="5702598"/>
                  <a:pt x="2659062" y="5705078"/>
                  <a:pt x="2664023" y="5705078"/>
                </a:cubicBezTo>
                <a:lnTo>
                  <a:pt x="2678906" y="5712520"/>
                </a:lnTo>
                <a:lnTo>
                  <a:pt x="2664023" y="5712520"/>
                </a:lnTo>
                <a:cubicBezTo>
                  <a:pt x="2659062" y="5712520"/>
                  <a:pt x="2644179" y="5710040"/>
                  <a:pt x="2619375" y="5705078"/>
                </a:cubicBezTo>
                <a:close/>
                <a:moveTo>
                  <a:pt x="3564433" y="5693916"/>
                </a:moveTo>
                <a:cubicBezTo>
                  <a:pt x="3566914" y="5693916"/>
                  <a:pt x="3569394" y="5695157"/>
                  <a:pt x="3571875" y="5697637"/>
                </a:cubicBezTo>
                <a:lnTo>
                  <a:pt x="3564433" y="5697637"/>
                </a:lnTo>
                <a:lnTo>
                  <a:pt x="3556992" y="5697637"/>
                </a:lnTo>
                <a:cubicBezTo>
                  <a:pt x="3559473" y="5695157"/>
                  <a:pt x="3561953" y="5693916"/>
                  <a:pt x="3564433" y="5693916"/>
                </a:cubicBezTo>
                <a:close/>
                <a:moveTo>
                  <a:pt x="4018359" y="5675313"/>
                </a:moveTo>
                <a:cubicBezTo>
                  <a:pt x="4023320" y="5675313"/>
                  <a:pt x="4027041" y="5677793"/>
                  <a:pt x="4029521" y="5682754"/>
                </a:cubicBezTo>
                <a:cubicBezTo>
                  <a:pt x="4032002" y="5687715"/>
                  <a:pt x="4030761" y="5690196"/>
                  <a:pt x="4025800" y="5690196"/>
                </a:cubicBezTo>
                <a:lnTo>
                  <a:pt x="4018359" y="5682754"/>
                </a:lnTo>
                <a:cubicBezTo>
                  <a:pt x="4018359" y="5677793"/>
                  <a:pt x="4018359" y="5675313"/>
                  <a:pt x="4018359" y="5675313"/>
                </a:cubicBezTo>
                <a:close/>
                <a:moveTo>
                  <a:pt x="3289101" y="5675313"/>
                </a:moveTo>
                <a:cubicBezTo>
                  <a:pt x="3289101" y="5675313"/>
                  <a:pt x="3291581" y="5675313"/>
                  <a:pt x="3296542" y="5675313"/>
                </a:cubicBezTo>
                <a:lnTo>
                  <a:pt x="3289101" y="5682754"/>
                </a:lnTo>
                <a:close/>
                <a:moveTo>
                  <a:pt x="2850058" y="5675313"/>
                </a:moveTo>
                <a:lnTo>
                  <a:pt x="2864941" y="5675313"/>
                </a:lnTo>
                <a:cubicBezTo>
                  <a:pt x="2869902" y="5675313"/>
                  <a:pt x="2874863" y="5675313"/>
                  <a:pt x="2879824" y="5675313"/>
                </a:cubicBezTo>
                <a:cubicBezTo>
                  <a:pt x="2884784" y="5675313"/>
                  <a:pt x="2887265" y="5675313"/>
                  <a:pt x="2887265" y="5675313"/>
                </a:cubicBezTo>
                <a:cubicBezTo>
                  <a:pt x="2892226" y="5680274"/>
                  <a:pt x="2897187" y="5682754"/>
                  <a:pt x="2902148" y="5682754"/>
                </a:cubicBezTo>
                <a:cubicBezTo>
                  <a:pt x="2907109" y="5682754"/>
                  <a:pt x="2910829" y="5683995"/>
                  <a:pt x="2913310" y="5686475"/>
                </a:cubicBezTo>
                <a:cubicBezTo>
                  <a:pt x="2915791" y="5688955"/>
                  <a:pt x="2917031" y="5690196"/>
                  <a:pt x="2917031" y="5690196"/>
                </a:cubicBezTo>
                <a:lnTo>
                  <a:pt x="2887265" y="5690196"/>
                </a:lnTo>
                <a:cubicBezTo>
                  <a:pt x="2882304" y="5690196"/>
                  <a:pt x="2874863" y="5687715"/>
                  <a:pt x="2864941" y="5682754"/>
                </a:cubicBezTo>
                <a:close/>
                <a:moveTo>
                  <a:pt x="2716113" y="5675313"/>
                </a:moveTo>
                <a:cubicBezTo>
                  <a:pt x="2721074" y="5675313"/>
                  <a:pt x="2721074" y="5677793"/>
                  <a:pt x="2716113" y="5682754"/>
                </a:cubicBezTo>
                <a:cubicBezTo>
                  <a:pt x="2716113" y="5687715"/>
                  <a:pt x="2717353" y="5691436"/>
                  <a:pt x="2719834" y="5693916"/>
                </a:cubicBezTo>
                <a:cubicBezTo>
                  <a:pt x="2722314" y="5696397"/>
                  <a:pt x="2730996" y="5695157"/>
                  <a:pt x="2745878" y="5690196"/>
                </a:cubicBezTo>
                <a:lnTo>
                  <a:pt x="2753320" y="5705078"/>
                </a:lnTo>
                <a:lnTo>
                  <a:pt x="2738437" y="5712520"/>
                </a:lnTo>
                <a:lnTo>
                  <a:pt x="2753320" y="5719961"/>
                </a:lnTo>
                <a:lnTo>
                  <a:pt x="2745878" y="5727403"/>
                </a:lnTo>
                <a:cubicBezTo>
                  <a:pt x="2735956" y="5722442"/>
                  <a:pt x="2730996" y="5719961"/>
                  <a:pt x="2730996" y="5719961"/>
                </a:cubicBezTo>
                <a:lnTo>
                  <a:pt x="2716113" y="5705078"/>
                </a:lnTo>
                <a:lnTo>
                  <a:pt x="2708671" y="5697637"/>
                </a:lnTo>
                <a:cubicBezTo>
                  <a:pt x="2708671" y="5697637"/>
                  <a:pt x="2708671" y="5692676"/>
                  <a:pt x="2708671" y="5682754"/>
                </a:cubicBezTo>
                <a:close/>
                <a:moveTo>
                  <a:pt x="3988593" y="5667871"/>
                </a:moveTo>
                <a:lnTo>
                  <a:pt x="3996035" y="5667871"/>
                </a:lnTo>
                <a:cubicBezTo>
                  <a:pt x="3996035" y="5677793"/>
                  <a:pt x="3991074" y="5680274"/>
                  <a:pt x="3981152" y="5675313"/>
                </a:cubicBezTo>
                <a:cubicBezTo>
                  <a:pt x="3976191" y="5670352"/>
                  <a:pt x="3978672" y="5667871"/>
                  <a:pt x="3988593" y="5667871"/>
                </a:cubicBezTo>
                <a:close/>
                <a:moveTo>
                  <a:pt x="3065859" y="5667871"/>
                </a:moveTo>
                <a:lnTo>
                  <a:pt x="3058417" y="5690196"/>
                </a:lnTo>
                <a:cubicBezTo>
                  <a:pt x="3048495" y="5700118"/>
                  <a:pt x="3041054" y="5700118"/>
                  <a:pt x="3036093" y="5690196"/>
                </a:cubicBezTo>
                <a:close/>
                <a:moveTo>
                  <a:pt x="3475136" y="5660430"/>
                </a:moveTo>
                <a:cubicBezTo>
                  <a:pt x="3480097" y="5660430"/>
                  <a:pt x="3482578" y="5661671"/>
                  <a:pt x="3482578" y="5664151"/>
                </a:cubicBezTo>
                <a:cubicBezTo>
                  <a:pt x="3482578" y="5666631"/>
                  <a:pt x="3480097" y="5667871"/>
                  <a:pt x="3475136" y="5667871"/>
                </a:cubicBezTo>
                <a:cubicBezTo>
                  <a:pt x="3455292" y="5672833"/>
                  <a:pt x="3445371" y="5672833"/>
                  <a:pt x="3445371" y="5667871"/>
                </a:cubicBezTo>
                <a:cubicBezTo>
                  <a:pt x="3445371" y="5662911"/>
                  <a:pt x="3455292" y="5660430"/>
                  <a:pt x="3475136" y="5660430"/>
                </a:cubicBezTo>
                <a:close/>
                <a:moveTo>
                  <a:pt x="3162597" y="5660430"/>
                </a:moveTo>
                <a:lnTo>
                  <a:pt x="3177480" y="5667871"/>
                </a:lnTo>
                <a:cubicBezTo>
                  <a:pt x="3177480" y="5667871"/>
                  <a:pt x="3172519" y="5667871"/>
                  <a:pt x="3162597" y="5667871"/>
                </a:cubicBezTo>
                <a:lnTo>
                  <a:pt x="3155156" y="5667871"/>
                </a:lnTo>
                <a:cubicBezTo>
                  <a:pt x="3155156" y="5662911"/>
                  <a:pt x="3157636" y="5660430"/>
                  <a:pt x="3162597" y="5660430"/>
                </a:cubicBezTo>
                <a:close/>
                <a:moveTo>
                  <a:pt x="2783085" y="5660430"/>
                </a:moveTo>
                <a:cubicBezTo>
                  <a:pt x="2788046" y="5660430"/>
                  <a:pt x="2790527" y="5660430"/>
                  <a:pt x="2790527" y="5660430"/>
                </a:cubicBezTo>
                <a:cubicBezTo>
                  <a:pt x="2790527" y="5660430"/>
                  <a:pt x="2790527" y="5662911"/>
                  <a:pt x="2790527" y="5667871"/>
                </a:cubicBezTo>
                <a:cubicBezTo>
                  <a:pt x="2790527" y="5667871"/>
                  <a:pt x="2788046" y="5667871"/>
                  <a:pt x="2783085" y="5667871"/>
                </a:cubicBezTo>
                <a:cubicBezTo>
                  <a:pt x="2778125" y="5662911"/>
                  <a:pt x="2778125" y="5660430"/>
                  <a:pt x="2783085" y="5660430"/>
                </a:cubicBezTo>
                <a:close/>
                <a:moveTo>
                  <a:pt x="2753320" y="5652988"/>
                </a:moveTo>
                <a:cubicBezTo>
                  <a:pt x="2758281" y="5652988"/>
                  <a:pt x="2759521" y="5654229"/>
                  <a:pt x="2757041" y="5656709"/>
                </a:cubicBezTo>
                <a:cubicBezTo>
                  <a:pt x="2754560" y="5659190"/>
                  <a:pt x="2752080" y="5660430"/>
                  <a:pt x="2749599" y="5660430"/>
                </a:cubicBezTo>
                <a:cubicBezTo>
                  <a:pt x="2747118" y="5660430"/>
                  <a:pt x="2745878" y="5659190"/>
                  <a:pt x="2745878" y="5656709"/>
                </a:cubicBezTo>
                <a:cubicBezTo>
                  <a:pt x="2745878" y="5654229"/>
                  <a:pt x="2748359" y="5652988"/>
                  <a:pt x="2753320" y="5652988"/>
                </a:cubicBezTo>
                <a:close/>
                <a:moveTo>
                  <a:pt x="3659420" y="5650362"/>
                </a:moveTo>
                <a:lnTo>
                  <a:pt x="3653730" y="5652988"/>
                </a:lnTo>
                <a:lnTo>
                  <a:pt x="3646289" y="5652988"/>
                </a:lnTo>
                <a:close/>
                <a:moveTo>
                  <a:pt x="3672334" y="5645547"/>
                </a:moveTo>
                <a:cubicBezTo>
                  <a:pt x="3674814" y="5645547"/>
                  <a:pt x="3678535" y="5645547"/>
                  <a:pt x="3683496" y="5645547"/>
                </a:cubicBezTo>
                <a:lnTo>
                  <a:pt x="3659420" y="5650362"/>
                </a:lnTo>
                <a:lnTo>
                  <a:pt x="3665822" y="5647407"/>
                </a:lnTo>
                <a:cubicBezTo>
                  <a:pt x="3668923" y="5646167"/>
                  <a:pt x="3671093" y="5645547"/>
                  <a:pt x="3672334" y="5645547"/>
                </a:cubicBezTo>
                <a:close/>
                <a:moveTo>
                  <a:pt x="2715183" y="5640896"/>
                </a:moveTo>
                <a:cubicBezTo>
                  <a:pt x="2715803" y="5641517"/>
                  <a:pt x="2716113" y="5643067"/>
                  <a:pt x="2716113" y="5645547"/>
                </a:cubicBezTo>
                <a:lnTo>
                  <a:pt x="2716113" y="5652988"/>
                </a:lnTo>
                <a:lnTo>
                  <a:pt x="2708671" y="5652988"/>
                </a:lnTo>
                <a:cubicBezTo>
                  <a:pt x="2708671" y="5648028"/>
                  <a:pt x="2709911" y="5644307"/>
                  <a:pt x="2712392" y="5641826"/>
                </a:cubicBezTo>
                <a:cubicBezTo>
                  <a:pt x="2713632" y="5640586"/>
                  <a:pt x="2714563" y="5640276"/>
                  <a:pt x="2715183" y="5640896"/>
                </a:cubicBezTo>
                <a:close/>
                <a:moveTo>
                  <a:pt x="3080742" y="5638106"/>
                </a:moveTo>
                <a:lnTo>
                  <a:pt x="3095625" y="5652988"/>
                </a:lnTo>
                <a:lnTo>
                  <a:pt x="3080742" y="5645547"/>
                </a:lnTo>
                <a:close/>
                <a:moveTo>
                  <a:pt x="2887265" y="5638106"/>
                </a:moveTo>
                <a:cubicBezTo>
                  <a:pt x="2902148" y="5643066"/>
                  <a:pt x="2912070" y="5652988"/>
                  <a:pt x="2917031" y="5667871"/>
                </a:cubicBezTo>
                <a:cubicBezTo>
                  <a:pt x="2907109" y="5667871"/>
                  <a:pt x="2902148" y="5665391"/>
                  <a:pt x="2902148" y="5660430"/>
                </a:cubicBezTo>
                <a:cubicBezTo>
                  <a:pt x="2892226" y="5655469"/>
                  <a:pt x="2884784" y="5652988"/>
                  <a:pt x="2879824" y="5652988"/>
                </a:cubicBezTo>
                <a:close/>
                <a:moveTo>
                  <a:pt x="3452812" y="5630664"/>
                </a:moveTo>
                <a:lnTo>
                  <a:pt x="3467695" y="5645547"/>
                </a:lnTo>
                <a:cubicBezTo>
                  <a:pt x="3462734" y="5645547"/>
                  <a:pt x="3457773" y="5645547"/>
                  <a:pt x="3452812" y="5645547"/>
                </a:cubicBezTo>
                <a:cubicBezTo>
                  <a:pt x="3447851" y="5640586"/>
                  <a:pt x="3447851" y="5635626"/>
                  <a:pt x="3452812" y="5630664"/>
                </a:cubicBezTo>
                <a:close/>
                <a:moveTo>
                  <a:pt x="3266777" y="5630664"/>
                </a:moveTo>
                <a:lnTo>
                  <a:pt x="3289101" y="5638106"/>
                </a:lnTo>
                <a:cubicBezTo>
                  <a:pt x="3289101" y="5643066"/>
                  <a:pt x="3281660" y="5643066"/>
                  <a:pt x="3266777" y="5638106"/>
                </a:cubicBezTo>
                <a:cubicBezTo>
                  <a:pt x="3261816" y="5633145"/>
                  <a:pt x="3261816" y="5630664"/>
                  <a:pt x="3266777" y="5630664"/>
                </a:cubicBezTo>
                <a:close/>
                <a:moveTo>
                  <a:pt x="3199804" y="5615781"/>
                </a:moveTo>
                <a:cubicBezTo>
                  <a:pt x="3199804" y="5615781"/>
                  <a:pt x="3199804" y="5618262"/>
                  <a:pt x="3199804" y="5623223"/>
                </a:cubicBezTo>
                <a:cubicBezTo>
                  <a:pt x="3199804" y="5628184"/>
                  <a:pt x="3204765" y="5633145"/>
                  <a:pt x="3214687" y="5638106"/>
                </a:cubicBezTo>
                <a:lnTo>
                  <a:pt x="3229570" y="5652988"/>
                </a:lnTo>
                <a:cubicBezTo>
                  <a:pt x="3229570" y="5657950"/>
                  <a:pt x="3223369" y="5660430"/>
                  <a:pt x="3210966" y="5660430"/>
                </a:cubicBezTo>
                <a:cubicBezTo>
                  <a:pt x="3198564" y="5660430"/>
                  <a:pt x="3191122" y="5659190"/>
                  <a:pt x="3188642" y="5656709"/>
                </a:cubicBezTo>
                <a:cubicBezTo>
                  <a:pt x="3186162" y="5654229"/>
                  <a:pt x="3186162" y="5649268"/>
                  <a:pt x="3188642" y="5641826"/>
                </a:cubicBezTo>
                <a:cubicBezTo>
                  <a:pt x="3191122" y="5634385"/>
                  <a:pt x="3192363" y="5628184"/>
                  <a:pt x="3192363" y="5623223"/>
                </a:cubicBezTo>
                <a:cubicBezTo>
                  <a:pt x="3192363" y="5623223"/>
                  <a:pt x="3192363" y="5621983"/>
                  <a:pt x="3192363" y="5619502"/>
                </a:cubicBezTo>
                <a:cubicBezTo>
                  <a:pt x="3192363" y="5617022"/>
                  <a:pt x="3194843" y="5615781"/>
                  <a:pt x="3199804" y="5615781"/>
                </a:cubicBezTo>
                <a:close/>
                <a:moveTo>
                  <a:pt x="3017490" y="5615781"/>
                </a:moveTo>
                <a:cubicBezTo>
                  <a:pt x="3019970" y="5615781"/>
                  <a:pt x="3022451" y="5620743"/>
                  <a:pt x="3024931" y="5630664"/>
                </a:cubicBezTo>
                <a:cubicBezTo>
                  <a:pt x="3027412" y="5640586"/>
                  <a:pt x="3026171" y="5645547"/>
                  <a:pt x="3021210" y="5645547"/>
                </a:cubicBezTo>
                <a:cubicBezTo>
                  <a:pt x="3021210" y="5645547"/>
                  <a:pt x="3021210" y="5643066"/>
                  <a:pt x="3021210" y="5638106"/>
                </a:cubicBezTo>
                <a:lnTo>
                  <a:pt x="3013769" y="5623223"/>
                </a:lnTo>
                <a:cubicBezTo>
                  <a:pt x="3013769" y="5618262"/>
                  <a:pt x="3015009" y="5615781"/>
                  <a:pt x="3017490" y="5615781"/>
                </a:cubicBezTo>
                <a:close/>
                <a:moveTo>
                  <a:pt x="2850058" y="5615781"/>
                </a:moveTo>
                <a:lnTo>
                  <a:pt x="2864941" y="5623223"/>
                </a:lnTo>
                <a:cubicBezTo>
                  <a:pt x="2864941" y="5628184"/>
                  <a:pt x="2862460" y="5630664"/>
                  <a:pt x="2857500" y="5630664"/>
                </a:cubicBezTo>
                <a:cubicBezTo>
                  <a:pt x="2852539" y="5630664"/>
                  <a:pt x="2850058" y="5625704"/>
                  <a:pt x="2850058" y="5615781"/>
                </a:cubicBezTo>
                <a:close/>
                <a:moveTo>
                  <a:pt x="4085332" y="5608340"/>
                </a:moveTo>
                <a:lnTo>
                  <a:pt x="4100214" y="5615781"/>
                </a:lnTo>
                <a:lnTo>
                  <a:pt x="4063007" y="5623223"/>
                </a:lnTo>
                <a:cubicBezTo>
                  <a:pt x="4063007" y="5613301"/>
                  <a:pt x="4070449" y="5608340"/>
                  <a:pt x="4085332" y="5608340"/>
                </a:cubicBezTo>
                <a:close/>
                <a:moveTo>
                  <a:pt x="2883544" y="5608340"/>
                </a:moveTo>
                <a:cubicBezTo>
                  <a:pt x="2886025" y="5608340"/>
                  <a:pt x="2888505" y="5609580"/>
                  <a:pt x="2890986" y="5612061"/>
                </a:cubicBezTo>
                <a:cubicBezTo>
                  <a:pt x="2893467" y="5614541"/>
                  <a:pt x="2892226" y="5615781"/>
                  <a:pt x="2887265" y="5615781"/>
                </a:cubicBezTo>
                <a:cubicBezTo>
                  <a:pt x="2882304" y="5615781"/>
                  <a:pt x="2879824" y="5614541"/>
                  <a:pt x="2879824" y="5612061"/>
                </a:cubicBezTo>
                <a:cubicBezTo>
                  <a:pt x="2879824" y="5609580"/>
                  <a:pt x="2881064" y="5608340"/>
                  <a:pt x="2883544" y="5608340"/>
                </a:cubicBezTo>
                <a:close/>
                <a:moveTo>
                  <a:pt x="3439790" y="5595318"/>
                </a:moveTo>
                <a:cubicBezTo>
                  <a:pt x="3443510" y="5595318"/>
                  <a:pt x="3447851" y="5595938"/>
                  <a:pt x="3452812" y="5597178"/>
                </a:cubicBezTo>
                <a:cubicBezTo>
                  <a:pt x="3462734" y="5599659"/>
                  <a:pt x="3470175" y="5600899"/>
                  <a:pt x="3475136" y="5600899"/>
                </a:cubicBezTo>
                <a:cubicBezTo>
                  <a:pt x="3480097" y="5600899"/>
                  <a:pt x="3482578" y="5600899"/>
                  <a:pt x="3482578" y="5600899"/>
                </a:cubicBezTo>
                <a:cubicBezTo>
                  <a:pt x="3482578" y="5600899"/>
                  <a:pt x="3477617" y="5603379"/>
                  <a:pt x="3467695" y="5608340"/>
                </a:cubicBezTo>
                <a:cubicBezTo>
                  <a:pt x="3457773" y="5613301"/>
                  <a:pt x="3450332" y="5615781"/>
                  <a:pt x="3445371" y="5615781"/>
                </a:cubicBezTo>
                <a:cubicBezTo>
                  <a:pt x="3440410" y="5615781"/>
                  <a:pt x="3437929" y="5613301"/>
                  <a:pt x="3437929" y="5608340"/>
                </a:cubicBezTo>
                <a:lnTo>
                  <a:pt x="3430488" y="5608340"/>
                </a:lnTo>
                <a:cubicBezTo>
                  <a:pt x="3425527" y="5608340"/>
                  <a:pt x="3423046" y="5605860"/>
                  <a:pt x="3423046" y="5600899"/>
                </a:cubicBezTo>
                <a:cubicBezTo>
                  <a:pt x="3423046" y="5600899"/>
                  <a:pt x="3425527" y="5599659"/>
                  <a:pt x="3430488" y="5597178"/>
                </a:cubicBezTo>
                <a:cubicBezTo>
                  <a:pt x="3432968" y="5595938"/>
                  <a:pt x="3436069" y="5595318"/>
                  <a:pt x="3439790" y="5595318"/>
                </a:cubicBezTo>
                <a:close/>
                <a:moveTo>
                  <a:pt x="3248173" y="5593457"/>
                </a:moveTo>
                <a:cubicBezTo>
                  <a:pt x="3250654" y="5593457"/>
                  <a:pt x="3253134" y="5594698"/>
                  <a:pt x="3255615" y="5597178"/>
                </a:cubicBezTo>
                <a:cubicBezTo>
                  <a:pt x="3258095" y="5599659"/>
                  <a:pt x="3256855" y="5600899"/>
                  <a:pt x="3251894" y="5600899"/>
                </a:cubicBezTo>
                <a:cubicBezTo>
                  <a:pt x="3246933" y="5600899"/>
                  <a:pt x="3244453" y="5599659"/>
                  <a:pt x="3244453" y="5597178"/>
                </a:cubicBezTo>
                <a:cubicBezTo>
                  <a:pt x="3244453" y="5594698"/>
                  <a:pt x="3245693" y="5593457"/>
                  <a:pt x="3248173" y="5593457"/>
                </a:cubicBezTo>
                <a:close/>
                <a:moveTo>
                  <a:pt x="2812851" y="5593457"/>
                </a:moveTo>
                <a:cubicBezTo>
                  <a:pt x="2817812" y="5593457"/>
                  <a:pt x="2820292" y="5593457"/>
                  <a:pt x="2820292" y="5593457"/>
                </a:cubicBezTo>
                <a:cubicBezTo>
                  <a:pt x="2820292" y="5598419"/>
                  <a:pt x="2822773" y="5600899"/>
                  <a:pt x="2827734" y="5600899"/>
                </a:cubicBezTo>
                <a:cubicBezTo>
                  <a:pt x="2827734" y="5605860"/>
                  <a:pt x="2827734" y="5608340"/>
                  <a:pt x="2827734" y="5608340"/>
                </a:cubicBezTo>
                <a:cubicBezTo>
                  <a:pt x="2827734" y="5608340"/>
                  <a:pt x="2825253" y="5608340"/>
                  <a:pt x="2820292" y="5608340"/>
                </a:cubicBezTo>
                <a:cubicBezTo>
                  <a:pt x="2815332" y="5613301"/>
                  <a:pt x="2811611" y="5612061"/>
                  <a:pt x="2809130" y="5604619"/>
                </a:cubicBezTo>
                <a:cubicBezTo>
                  <a:pt x="2806650" y="5597178"/>
                  <a:pt x="2807890" y="5593457"/>
                  <a:pt x="2812851" y="5593457"/>
                </a:cubicBezTo>
                <a:close/>
                <a:moveTo>
                  <a:pt x="2500312" y="5593457"/>
                </a:moveTo>
                <a:lnTo>
                  <a:pt x="2507753" y="5593457"/>
                </a:lnTo>
                <a:cubicBezTo>
                  <a:pt x="2507753" y="5598419"/>
                  <a:pt x="2505273" y="5600899"/>
                  <a:pt x="2500312" y="5600899"/>
                </a:cubicBezTo>
                <a:lnTo>
                  <a:pt x="2492871" y="5600899"/>
                </a:lnTo>
                <a:cubicBezTo>
                  <a:pt x="2492871" y="5595938"/>
                  <a:pt x="2495351" y="5593457"/>
                  <a:pt x="2500312" y="5593457"/>
                </a:cubicBezTo>
                <a:close/>
                <a:moveTo>
                  <a:pt x="4018359" y="5586016"/>
                </a:moveTo>
                <a:cubicBezTo>
                  <a:pt x="4023320" y="5586016"/>
                  <a:pt x="4025800" y="5588496"/>
                  <a:pt x="4025800" y="5593457"/>
                </a:cubicBezTo>
                <a:cubicBezTo>
                  <a:pt x="4025800" y="5593457"/>
                  <a:pt x="4023320" y="5593457"/>
                  <a:pt x="4018359" y="5593457"/>
                </a:cubicBezTo>
                <a:cubicBezTo>
                  <a:pt x="4013398" y="5593457"/>
                  <a:pt x="4010918" y="5593457"/>
                  <a:pt x="4010918" y="5593457"/>
                </a:cubicBezTo>
                <a:close/>
                <a:moveTo>
                  <a:pt x="3311425" y="5586016"/>
                </a:moveTo>
                <a:lnTo>
                  <a:pt x="3311425" y="5593457"/>
                </a:lnTo>
                <a:lnTo>
                  <a:pt x="3318867" y="5586016"/>
                </a:lnTo>
                <a:cubicBezTo>
                  <a:pt x="3313906" y="5586016"/>
                  <a:pt x="3311425" y="5586016"/>
                  <a:pt x="3311425" y="5586016"/>
                </a:cubicBezTo>
                <a:close/>
                <a:moveTo>
                  <a:pt x="3080742" y="5586016"/>
                </a:moveTo>
                <a:cubicBezTo>
                  <a:pt x="3080742" y="5590977"/>
                  <a:pt x="3080742" y="5593457"/>
                  <a:pt x="3080742" y="5593457"/>
                </a:cubicBezTo>
                <a:cubicBezTo>
                  <a:pt x="3080742" y="5593457"/>
                  <a:pt x="3080742" y="5595938"/>
                  <a:pt x="3080742" y="5600899"/>
                </a:cubicBezTo>
                <a:lnTo>
                  <a:pt x="3103066" y="5600899"/>
                </a:lnTo>
                <a:cubicBezTo>
                  <a:pt x="3103066" y="5595938"/>
                  <a:pt x="3100585" y="5592217"/>
                  <a:pt x="3095625" y="5589737"/>
                </a:cubicBezTo>
                <a:cubicBezTo>
                  <a:pt x="3090664" y="5587256"/>
                  <a:pt x="3085702" y="5586016"/>
                  <a:pt x="3080742" y="5586016"/>
                </a:cubicBezTo>
                <a:close/>
                <a:moveTo>
                  <a:pt x="2909589" y="5581365"/>
                </a:moveTo>
                <a:cubicBezTo>
                  <a:pt x="2907109" y="5580745"/>
                  <a:pt x="2904628" y="5581055"/>
                  <a:pt x="2902148" y="5582295"/>
                </a:cubicBezTo>
                <a:cubicBezTo>
                  <a:pt x="2897187" y="5584776"/>
                  <a:pt x="2892226" y="5586016"/>
                  <a:pt x="2887265" y="5586016"/>
                </a:cubicBezTo>
                <a:lnTo>
                  <a:pt x="2879824" y="5593457"/>
                </a:lnTo>
                <a:lnTo>
                  <a:pt x="2909589" y="5600899"/>
                </a:lnTo>
                <a:lnTo>
                  <a:pt x="2917031" y="5586016"/>
                </a:lnTo>
                <a:cubicBezTo>
                  <a:pt x="2914550" y="5583536"/>
                  <a:pt x="2912070" y="5581985"/>
                  <a:pt x="2909589" y="5581365"/>
                </a:cubicBezTo>
                <a:close/>
                <a:moveTo>
                  <a:pt x="2664023" y="5578574"/>
                </a:moveTo>
                <a:cubicBezTo>
                  <a:pt x="2673945" y="5578574"/>
                  <a:pt x="2678906" y="5581055"/>
                  <a:pt x="2678906" y="5586016"/>
                </a:cubicBezTo>
                <a:lnTo>
                  <a:pt x="2656582" y="5586016"/>
                </a:lnTo>
                <a:close/>
                <a:moveTo>
                  <a:pt x="2003598" y="5574854"/>
                </a:moveTo>
                <a:cubicBezTo>
                  <a:pt x="2004838" y="5574854"/>
                  <a:pt x="2006699" y="5576094"/>
                  <a:pt x="2009179" y="5578574"/>
                </a:cubicBezTo>
                <a:lnTo>
                  <a:pt x="2007784" y="5578574"/>
                </a:lnTo>
                <a:cubicBezTo>
                  <a:pt x="2006234" y="5578574"/>
                  <a:pt x="2004218" y="5578574"/>
                  <a:pt x="2001738" y="5578574"/>
                </a:cubicBezTo>
                <a:cubicBezTo>
                  <a:pt x="2001738" y="5576094"/>
                  <a:pt x="2002358" y="5574854"/>
                  <a:pt x="2003598" y="5574854"/>
                </a:cubicBezTo>
                <a:close/>
                <a:moveTo>
                  <a:pt x="3802558" y="5571133"/>
                </a:moveTo>
                <a:cubicBezTo>
                  <a:pt x="3802558" y="5571133"/>
                  <a:pt x="3805039" y="5573614"/>
                  <a:pt x="3810000" y="5578574"/>
                </a:cubicBezTo>
                <a:cubicBezTo>
                  <a:pt x="3814961" y="5583536"/>
                  <a:pt x="3817441" y="5588496"/>
                  <a:pt x="3817441" y="5593457"/>
                </a:cubicBezTo>
                <a:lnTo>
                  <a:pt x="3802558" y="5586016"/>
                </a:lnTo>
                <a:cubicBezTo>
                  <a:pt x="3787675" y="5576094"/>
                  <a:pt x="3787675" y="5571133"/>
                  <a:pt x="3802558" y="5571133"/>
                </a:cubicBezTo>
                <a:close/>
                <a:moveTo>
                  <a:pt x="2998886" y="5571133"/>
                </a:moveTo>
                <a:lnTo>
                  <a:pt x="2991445" y="5578574"/>
                </a:lnTo>
                <a:cubicBezTo>
                  <a:pt x="2991445" y="5578574"/>
                  <a:pt x="2990205" y="5579815"/>
                  <a:pt x="2987724" y="5582295"/>
                </a:cubicBezTo>
                <a:cubicBezTo>
                  <a:pt x="2985243" y="5584776"/>
                  <a:pt x="2981523" y="5586016"/>
                  <a:pt x="2976562" y="5586016"/>
                </a:cubicBezTo>
                <a:lnTo>
                  <a:pt x="2976562" y="5593457"/>
                </a:lnTo>
                <a:lnTo>
                  <a:pt x="3058417" y="5593457"/>
                </a:lnTo>
                <a:lnTo>
                  <a:pt x="3050976" y="5586016"/>
                </a:lnTo>
                <a:lnTo>
                  <a:pt x="3021210" y="5578574"/>
                </a:lnTo>
                <a:close/>
                <a:moveTo>
                  <a:pt x="2723554" y="5571133"/>
                </a:moveTo>
                <a:lnTo>
                  <a:pt x="2730996" y="5578574"/>
                </a:lnTo>
                <a:cubicBezTo>
                  <a:pt x="2730996" y="5578574"/>
                  <a:pt x="2728515" y="5578574"/>
                  <a:pt x="2723554" y="5578574"/>
                </a:cubicBezTo>
                <a:cubicBezTo>
                  <a:pt x="2723554" y="5578574"/>
                  <a:pt x="2723554" y="5576094"/>
                  <a:pt x="2723554" y="5571133"/>
                </a:cubicBezTo>
                <a:close/>
                <a:moveTo>
                  <a:pt x="4226718" y="5563692"/>
                </a:moveTo>
                <a:cubicBezTo>
                  <a:pt x="4226718" y="5563692"/>
                  <a:pt x="4229199" y="5564932"/>
                  <a:pt x="4234160" y="5567412"/>
                </a:cubicBezTo>
                <a:cubicBezTo>
                  <a:pt x="4239121" y="5569893"/>
                  <a:pt x="4239121" y="5573614"/>
                  <a:pt x="4234160" y="5578574"/>
                </a:cubicBezTo>
                <a:cubicBezTo>
                  <a:pt x="4229199" y="5588496"/>
                  <a:pt x="4226718" y="5588496"/>
                  <a:pt x="4226718" y="5578574"/>
                </a:cubicBezTo>
                <a:close/>
                <a:moveTo>
                  <a:pt x="2589609" y="5563692"/>
                </a:moveTo>
                <a:cubicBezTo>
                  <a:pt x="2599531" y="5563692"/>
                  <a:pt x="2604492" y="5566172"/>
                  <a:pt x="2604492" y="5571133"/>
                </a:cubicBezTo>
                <a:lnTo>
                  <a:pt x="2589609" y="5571133"/>
                </a:lnTo>
                <a:cubicBezTo>
                  <a:pt x="2589609" y="5571133"/>
                  <a:pt x="2589609" y="5568653"/>
                  <a:pt x="2589609" y="5563692"/>
                </a:cubicBezTo>
                <a:close/>
                <a:moveTo>
                  <a:pt x="4701108" y="5559971"/>
                </a:moveTo>
                <a:cubicBezTo>
                  <a:pt x="4702348" y="5559971"/>
                  <a:pt x="4702968" y="5561212"/>
                  <a:pt x="4702968" y="5563692"/>
                </a:cubicBezTo>
                <a:lnTo>
                  <a:pt x="4688085" y="5571133"/>
                </a:lnTo>
                <a:cubicBezTo>
                  <a:pt x="4688085" y="5566172"/>
                  <a:pt x="4690565" y="5563692"/>
                  <a:pt x="4695527" y="5563692"/>
                </a:cubicBezTo>
                <a:cubicBezTo>
                  <a:pt x="4698007" y="5561212"/>
                  <a:pt x="4699868" y="5559971"/>
                  <a:pt x="4701108" y="5559971"/>
                </a:cubicBezTo>
                <a:close/>
                <a:moveTo>
                  <a:pt x="3143994" y="5556250"/>
                </a:moveTo>
                <a:cubicBezTo>
                  <a:pt x="3151435" y="5556250"/>
                  <a:pt x="3155156" y="5558731"/>
                  <a:pt x="3155156" y="5563692"/>
                </a:cubicBezTo>
                <a:cubicBezTo>
                  <a:pt x="3155156" y="5568653"/>
                  <a:pt x="3147714" y="5571133"/>
                  <a:pt x="3132832" y="5571133"/>
                </a:cubicBezTo>
                <a:lnTo>
                  <a:pt x="3125390" y="5563692"/>
                </a:lnTo>
                <a:cubicBezTo>
                  <a:pt x="3130351" y="5558731"/>
                  <a:pt x="3136552" y="5556250"/>
                  <a:pt x="3143994" y="5556250"/>
                </a:cubicBezTo>
                <a:close/>
                <a:moveTo>
                  <a:pt x="2984003" y="5556250"/>
                </a:moveTo>
                <a:cubicBezTo>
                  <a:pt x="2974081" y="5556250"/>
                  <a:pt x="2971601" y="5561212"/>
                  <a:pt x="2976562" y="5571133"/>
                </a:cubicBezTo>
                <a:cubicBezTo>
                  <a:pt x="2976562" y="5571133"/>
                  <a:pt x="2979043" y="5571133"/>
                  <a:pt x="2984003" y="5571133"/>
                </a:cubicBezTo>
                <a:cubicBezTo>
                  <a:pt x="2988964" y="5571133"/>
                  <a:pt x="2991445" y="5568653"/>
                  <a:pt x="2991445" y="5563692"/>
                </a:cubicBezTo>
                <a:cubicBezTo>
                  <a:pt x="2991445" y="5558731"/>
                  <a:pt x="2988964" y="5556250"/>
                  <a:pt x="2984003" y="5556250"/>
                </a:cubicBezTo>
                <a:close/>
                <a:moveTo>
                  <a:pt x="2775644" y="5556250"/>
                </a:moveTo>
                <a:lnTo>
                  <a:pt x="2783085" y="5563692"/>
                </a:lnTo>
                <a:lnTo>
                  <a:pt x="2797968" y="5571133"/>
                </a:lnTo>
                <a:lnTo>
                  <a:pt x="2783085" y="5571133"/>
                </a:lnTo>
                <a:cubicBezTo>
                  <a:pt x="2783085" y="5571133"/>
                  <a:pt x="2781845" y="5572373"/>
                  <a:pt x="2779365" y="5574854"/>
                </a:cubicBezTo>
                <a:cubicBezTo>
                  <a:pt x="2776884" y="5577334"/>
                  <a:pt x="2775644" y="5578574"/>
                  <a:pt x="2775644" y="5578574"/>
                </a:cubicBezTo>
                <a:cubicBezTo>
                  <a:pt x="2770683" y="5578574"/>
                  <a:pt x="2765722" y="5578574"/>
                  <a:pt x="2760761" y="5578574"/>
                </a:cubicBezTo>
                <a:lnTo>
                  <a:pt x="2745878" y="5571133"/>
                </a:lnTo>
                <a:cubicBezTo>
                  <a:pt x="2745878" y="5566172"/>
                  <a:pt x="2748359" y="5563692"/>
                  <a:pt x="2753320" y="5563692"/>
                </a:cubicBezTo>
                <a:cubicBezTo>
                  <a:pt x="2753320" y="5568653"/>
                  <a:pt x="2754560" y="5569893"/>
                  <a:pt x="2757041" y="5567412"/>
                </a:cubicBezTo>
                <a:cubicBezTo>
                  <a:pt x="2759521" y="5564932"/>
                  <a:pt x="2763242" y="5563692"/>
                  <a:pt x="2768203" y="5563692"/>
                </a:cubicBezTo>
                <a:close/>
                <a:moveTo>
                  <a:pt x="2552402" y="5556250"/>
                </a:moveTo>
                <a:cubicBezTo>
                  <a:pt x="2557363" y="5556250"/>
                  <a:pt x="2559843" y="5557490"/>
                  <a:pt x="2559843" y="5559971"/>
                </a:cubicBezTo>
                <a:cubicBezTo>
                  <a:pt x="2559843" y="5562452"/>
                  <a:pt x="2563564" y="5564932"/>
                  <a:pt x="2571005" y="5567412"/>
                </a:cubicBezTo>
                <a:cubicBezTo>
                  <a:pt x="2578447" y="5569893"/>
                  <a:pt x="2579687" y="5571133"/>
                  <a:pt x="2574726" y="5571133"/>
                </a:cubicBezTo>
                <a:cubicBezTo>
                  <a:pt x="2564804" y="5576094"/>
                  <a:pt x="2557363" y="5576094"/>
                  <a:pt x="2552402" y="5571133"/>
                </a:cubicBezTo>
                <a:cubicBezTo>
                  <a:pt x="2532558" y="5566172"/>
                  <a:pt x="2532558" y="5561212"/>
                  <a:pt x="2552402" y="5556250"/>
                </a:cubicBezTo>
                <a:close/>
                <a:moveTo>
                  <a:pt x="2507753" y="5556250"/>
                </a:moveTo>
                <a:cubicBezTo>
                  <a:pt x="2507753" y="5556250"/>
                  <a:pt x="2511474" y="5556250"/>
                  <a:pt x="2518916" y="5556250"/>
                </a:cubicBezTo>
                <a:cubicBezTo>
                  <a:pt x="2526357" y="5556250"/>
                  <a:pt x="2530078" y="5556250"/>
                  <a:pt x="2530078" y="5556250"/>
                </a:cubicBezTo>
                <a:cubicBezTo>
                  <a:pt x="2530078" y="5561212"/>
                  <a:pt x="2530078" y="5563692"/>
                  <a:pt x="2530078" y="5563692"/>
                </a:cubicBezTo>
                <a:cubicBezTo>
                  <a:pt x="2530078" y="5563692"/>
                  <a:pt x="2527597" y="5563692"/>
                  <a:pt x="2522636" y="5563692"/>
                </a:cubicBezTo>
                <a:cubicBezTo>
                  <a:pt x="2517676" y="5563692"/>
                  <a:pt x="2516435" y="5566172"/>
                  <a:pt x="2518916" y="5571133"/>
                </a:cubicBezTo>
                <a:cubicBezTo>
                  <a:pt x="2521396" y="5576094"/>
                  <a:pt x="2518916" y="5578574"/>
                  <a:pt x="2511474" y="5578574"/>
                </a:cubicBezTo>
                <a:cubicBezTo>
                  <a:pt x="2504033" y="5578574"/>
                  <a:pt x="2500312" y="5573614"/>
                  <a:pt x="2500312" y="5563692"/>
                </a:cubicBezTo>
                <a:close/>
                <a:moveTo>
                  <a:pt x="3550481" y="5554390"/>
                </a:moveTo>
                <a:cubicBezTo>
                  <a:pt x="3552341" y="5554390"/>
                  <a:pt x="3554511" y="5555010"/>
                  <a:pt x="3556992" y="5556250"/>
                </a:cubicBezTo>
                <a:cubicBezTo>
                  <a:pt x="3561953" y="5561212"/>
                  <a:pt x="3564433" y="5563692"/>
                  <a:pt x="3564433" y="5563692"/>
                </a:cubicBezTo>
                <a:cubicBezTo>
                  <a:pt x="3559472" y="5563692"/>
                  <a:pt x="3556992" y="5564932"/>
                  <a:pt x="3556992" y="5567412"/>
                </a:cubicBezTo>
                <a:cubicBezTo>
                  <a:pt x="3556992" y="5569893"/>
                  <a:pt x="3556992" y="5573614"/>
                  <a:pt x="3556992" y="5578574"/>
                </a:cubicBezTo>
                <a:lnTo>
                  <a:pt x="3549550" y="5578574"/>
                </a:lnTo>
                <a:cubicBezTo>
                  <a:pt x="3544589" y="5578574"/>
                  <a:pt x="3542109" y="5576094"/>
                  <a:pt x="3542109" y="5571133"/>
                </a:cubicBezTo>
                <a:cubicBezTo>
                  <a:pt x="3542109" y="5559971"/>
                  <a:pt x="3544900" y="5554390"/>
                  <a:pt x="3550481" y="5554390"/>
                </a:cubicBezTo>
                <a:close/>
                <a:moveTo>
                  <a:pt x="4263925" y="5548809"/>
                </a:moveTo>
                <a:lnTo>
                  <a:pt x="4271367" y="5548809"/>
                </a:lnTo>
                <a:lnTo>
                  <a:pt x="4271367" y="5556250"/>
                </a:lnTo>
                <a:cubicBezTo>
                  <a:pt x="4266405" y="5556250"/>
                  <a:pt x="4263925" y="5553770"/>
                  <a:pt x="4263925" y="5548809"/>
                </a:cubicBezTo>
                <a:close/>
                <a:moveTo>
                  <a:pt x="3289101" y="5548809"/>
                </a:moveTo>
                <a:lnTo>
                  <a:pt x="3289101" y="5556250"/>
                </a:lnTo>
                <a:cubicBezTo>
                  <a:pt x="3274218" y="5561212"/>
                  <a:pt x="3266777" y="5561212"/>
                  <a:pt x="3266777" y="5556250"/>
                </a:cubicBezTo>
                <a:close/>
                <a:moveTo>
                  <a:pt x="2894707" y="5548809"/>
                </a:moveTo>
                <a:cubicBezTo>
                  <a:pt x="2889746" y="5548809"/>
                  <a:pt x="2889746" y="5551289"/>
                  <a:pt x="2894707" y="5556250"/>
                </a:cubicBezTo>
                <a:cubicBezTo>
                  <a:pt x="2904629" y="5561212"/>
                  <a:pt x="2912070" y="5561212"/>
                  <a:pt x="2917031" y="5556250"/>
                </a:cubicBezTo>
                <a:close/>
                <a:moveTo>
                  <a:pt x="3564433" y="5541367"/>
                </a:moveTo>
                <a:cubicBezTo>
                  <a:pt x="3574355" y="5541367"/>
                  <a:pt x="3581796" y="5543848"/>
                  <a:pt x="3586757" y="5548809"/>
                </a:cubicBezTo>
                <a:cubicBezTo>
                  <a:pt x="3591718" y="5553770"/>
                  <a:pt x="3599160" y="5556250"/>
                  <a:pt x="3609082" y="5556250"/>
                </a:cubicBezTo>
                <a:lnTo>
                  <a:pt x="3609082" y="5563692"/>
                </a:lnTo>
                <a:cubicBezTo>
                  <a:pt x="3604121" y="5568653"/>
                  <a:pt x="3600400" y="5569893"/>
                  <a:pt x="3597920" y="5567412"/>
                </a:cubicBezTo>
                <a:cubicBezTo>
                  <a:pt x="3595439" y="5564932"/>
                  <a:pt x="3591718" y="5563692"/>
                  <a:pt x="3586757" y="5563692"/>
                </a:cubicBezTo>
                <a:cubicBezTo>
                  <a:pt x="3581796" y="5563692"/>
                  <a:pt x="3578076" y="5562452"/>
                  <a:pt x="3575595" y="5559971"/>
                </a:cubicBezTo>
                <a:cubicBezTo>
                  <a:pt x="3573115" y="5557490"/>
                  <a:pt x="3571875" y="5556250"/>
                  <a:pt x="3571875" y="5556250"/>
                </a:cubicBezTo>
                <a:cubicBezTo>
                  <a:pt x="3576836" y="5551289"/>
                  <a:pt x="3574355" y="5548809"/>
                  <a:pt x="3564433" y="5548809"/>
                </a:cubicBezTo>
                <a:lnTo>
                  <a:pt x="3549550" y="5548809"/>
                </a:lnTo>
                <a:close/>
                <a:moveTo>
                  <a:pt x="3415605" y="5541367"/>
                </a:moveTo>
                <a:cubicBezTo>
                  <a:pt x="3420566" y="5541367"/>
                  <a:pt x="3423046" y="5543848"/>
                  <a:pt x="3423046" y="5548809"/>
                </a:cubicBezTo>
                <a:cubicBezTo>
                  <a:pt x="3423046" y="5553770"/>
                  <a:pt x="3421806" y="5556250"/>
                  <a:pt x="3419326" y="5556250"/>
                </a:cubicBezTo>
                <a:cubicBezTo>
                  <a:pt x="3416845" y="5556250"/>
                  <a:pt x="3415605" y="5556250"/>
                  <a:pt x="3415605" y="5556250"/>
                </a:cubicBezTo>
                <a:cubicBezTo>
                  <a:pt x="3405683" y="5556250"/>
                  <a:pt x="3400722" y="5553770"/>
                  <a:pt x="3400722" y="5548809"/>
                </a:cubicBezTo>
                <a:cubicBezTo>
                  <a:pt x="3400722" y="5548809"/>
                  <a:pt x="3401963" y="5547569"/>
                  <a:pt x="3404443" y="5545088"/>
                </a:cubicBezTo>
                <a:cubicBezTo>
                  <a:pt x="3406923" y="5542608"/>
                  <a:pt x="3410644" y="5541367"/>
                  <a:pt x="3415605" y="5541367"/>
                </a:cubicBezTo>
                <a:close/>
                <a:moveTo>
                  <a:pt x="2760761" y="5541367"/>
                </a:moveTo>
                <a:cubicBezTo>
                  <a:pt x="2765722" y="5541367"/>
                  <a:pt x="2768203" y="5543848"/>
                  <a:pt x="2768203" y="5548809"/>
                </a:cubicBezTo>
                <a:lnTo>
                  <a:pt x="2760761" y="5548809"/>
                </a:lnTo>
                <a:lnTo>
                  <a:pt x="2745878" y="5548809"/>
                </a:lnTo>
                <a:close/>
                <a:moveTo>
                  <a:pt x="2485429" y="5541367"/>
                </a:moveTo>
                <a:lnTo>
                  <a:pt x="2500312" y="5548809"/>
                </a:lnTo>
                <a:lnTo>
                  <a:pt x="2485429" y="5556250"/>
                </a:lnTo>
                <a:cubicBezTo>
                  <a:pt x="2485429" y="5556250"/>
                  <a:pt x="2484189" y="5555010"/>
                  <a:pt x="2481709" y="5552529"/>
                </a:cubicBezTo>
                <a:cubicBezTo>
                  <a:pt x="2479228" y="5550049"/>
                  <a:pt x="2477988" y="5548809"/>
                  <a:pt x="2477988" y="5548809"/>
                </a:cubicBezTo>
                <a:cubicBezTo>
                  <a:pt x="2477988" y="5543848"/>
                  <a:pt x="2480468" y="5541367"/>
                  <a:pt x="2485429" y="5541367"/>
                </a:cubicBezTo>
                <a:close/>
                <a:moveTo>
                  <a:pt x="3177480" y="5529275"/>
                </a:moveTo>
                <a:cubicBezTo>
                  <a:pt x="3173759" y="5529896"/>
                  <a:pt x="3170039" y="5531446"/>
                  <a:pt x="3166318" y="5533926"/>
                </a:cubicBezTo>
                <a:cubicBezTo>
                  <a:pt x="3158876" y="5538887"/>
                  <a:pt x="3152675" y="5538887"/>
                  <a:pt x="3147714" y="5533926"/>
                </a:cubicBezTo>
                <a:lnTo>
                  <a:pt x="3132832" y="5541367"/>
                </a:lnTo>
                <a:lnTo>
                  <a:pt x="3132832" y="5548809"/>
                </a:lnTo>
                <a:cubicBezTo>
                  <a:pt x="3127871" y="5553770"/>
                  <a:pt x="3121669" y="5553770"/>
                  <a:pt x="3114228" y="5548809"/>
                </a:cubicBezTo>
                <a:cubicBezTo>
                  <a:pt x="3106787" y="5543848"/>
                  <a:pt x="3101826" y="5542608"/>
                  <a:pt x="3099345" y="5545088"/>
                </a:cubicBezTo>
                <a:cubicBezTo>
                  <a:pt x="3096865" y="5547569"/>
                  <a:pt x="3094384" y="5547569"/>
                  <a:pt x="3091904" y="5545088"/>
                </a:cubicBezTo>
                <a:cubicBezTo>
                  <a:pt x="3089423" y="5542608"/>
                  <a:pt x="3086943" y="5542608"/>
                  <a:pt x="3084462" y="5545088"/>
                </a:cubicBezTo>
                <a:cubicBezTo>
                  <a:pt x="3081982" y="5547569"/>
                  <a:pt x="3080742" y="5551289"/>
                  <a:pt x="3080742" y="5556250"/>
                </a:cubicBezTo>
                <a:lnTo>
                  <a:pt x="3073300" y="5563692"/>
                </a:lnTo>
                <a:lnTo>
                  <a:pt x="3073300" y="5578574"/>
                </a:lnTo>
                <a:cubicBezTo>
                  <a:pt x="3078261" y="5578574"/>
                  <a:pt x="3081982" y="5577334"/>
                  <a:pt x="3084462" y="5574854"/>
                </a:cubicBezTo>
                <a:cubicBezTo>
                  <a:pt x="3086943" y="5572373"/>
                  <a:pt x="3094384" y="5572373"/>
                  <a:pt x="3106787" y="5574854"/>
                </a:cubicBezTo>
                <a:cubicBezTo>
                  <a:pt x="3119189" y="5577334"/>
                  <a:pt x="3127871" y="5581055"/>
                  <a:pt x="3132832" y="5586016"/>
                </a:cubicBezTo>
                <a:cubicBezTo>
                  <a:pt x="3137792" y="5586016"/>
                  <a:pt x="3140273" y="5586016"/>
                  <a:pt x="3140273" y="5586016"/>
                </a:cubicBezTo>
                <a:lnTo>
                  <a:pt x="3155156" y="5578574"/>
                </a:lnTo>
                <a:cubicBezTo>
                  <a:pt x="3155156" y="5578574"/>
                  <a:pt x="3155156" y="5581055"/>
                  <a:pt x="3155156" y="5586016"/>
                </a:cubicBezTo>
                <a:cubicBezTo>
                  <a:pt x="3155156" y="5586016"/>
                  <a:pt x="3160117" y="5586016"/>
                  <a:pt x="3170039" y="5586016"/>
                </a:cubicBezTo>
                <a:cubicBezTo>
                  <a:pt x="3175000" y="5586016"/>
                  <a:pt x="3177480" y="5586016"/>
                  <a:pt x="3177480" y="5586016"/>
                </a:cubicBezTo>
                <a:lnTo>
                  <a:pt x="3222128" y="5586016"/>
                </a:lnTo>
                <a:cubicBezTo>
                  <a:pt x="3222128" y="5576094"/>
                  <a:pt x="3219648" y="5568653"/>
                  <a:pt x="3214687" y="5563692"/>
                </a:cubicBezTo>
                <a:lnTo>
                  <a:pt x="3207246" y="5571133"/>
                </a:lnTo>
                <a:cubicBezTo>
                  <a:pt x="3207246" y="5576094"/>
                  <a:pt x="3207246" y="5578574"/>
                  <a:pt x="3207246" y="5578574"/>
                </a:cubicBezTo>
                <a:cubicBezTo>
                  <a:pt x="3202285" y="5578574"/>
                  <a:pt x="3199804" y="5578574"/>
                  <a:pt x="3199804" y="5578574"/>
                </a:cubicBezTo>
                <a:cubicBezTo>
                  <a:pt x="3199804" y="5578574"/>
                  <a:pt x="3199804" y="5577334"/>
                  <a:pt x="3199804" y="5574854"/>
                </a:cubicBezTo>
                <a:cubicBezTo>
                  <a:pt x="3199804" y="5572373"/>
                  <a:pt x="3198564" y="5571133"/>
                  <a:pt x="3196084" y="5571133"/>
                </a:cubicBezTo>
                <a:cubicBezTo>
                  <a:pt x="3193603" y="5571133"/>
                  <a:pt x="3189882" y="5568653"/>
                  <a:pt x="3184921" y="5563692"/>
                </a:cubicBezTo>
                <a:lnTo>
                  <a:pt x="3177480" y="5556250"/>
                </a:lnTo>
                <a:cubicBezTo>
                  <a:pt x="3192363" y="5556250"/>
                  <a:pt x="3199804" y="5551289"/>
                  <a:pt x="3199804" y="5541367"/>
                </a:cubicBezTo>
                <a:cubicBezTo>
                  <a:pt x="3199804" y="5536407"/>
                  <a:pt x="3196084" y="5532686"/>
                  <a:pt x="3188642" y="5530206"/>
                </a:cubicBezTo>
                <a:cubicBezTo>
                  <a:pt x="3184921" y="5528965"/>
                  <a:pt x="3181201" y="5528656"/>
                  <a:pt x="3177480" y="5529275"/>
                </a:cubicBezTo>
                <a:close/>
                <a:moveTo>
                  <a:pt x="3780234" y="5526485"/>
                </a:moveTo>
                <a:cubicBezTo>
                  <a:pt x="3785195" y="5526485"/>
                  <a:pt x="3787675" y="5528965"/>
                  <a:pt x="3787675" y="5533926"/>
                </a:cubicBezTo>
                <a:lnTo>
                  <a:pt x="3780234" y="5533926"/>
                </a:lnTo>
                <a:lnTo>
                  <a:pt x="3772793" y="5533926"/>
                </a:lnTo>
                <a:close/>
                <a:moveTo>
                  <a:pt x="3646289" y="5526485"/>
                </a:moveTo>
                <a:cubicBezTo>
                  <a:pt x="3656210" y="5526485"/>
                  <a:pt x="3661172" y="5528965"/>
                  <a:pt x="3661172" y="5533926"/>
                </a:cubicBezTo>
                <a:lnTo>
                  <a:pt x="3668613" y="5548809"/>
                </a:lnTo>
                <a:cubicBezTo>
                  <a:pt x="3683496" y="5553770"/>
                  <a:pt x="3688457" y="5557490"/>
                  <a:pt x="3683496" y="5559971"/>
                </a:cubicBezTo>
                <a:cubicBezTo>
                  <a:pt x="3678535" y="5562452"/>
                  <a:pt x="3669853" y="5563692"/>
                  <a:pt x="3657451" y="5563692"/>
                </a:cubicBezTo>
                <a:cubicBezTo>
                  <a:pt x="3645048" y="5563692"/>
                  <a:pt x="3638847" y="5561212"/>
                  <a:pt x="3638847" y="5556250"/>
                </a:cubicBezTo>
                <a:cubicBezTo>
                  <a:pt x="3638847" y="5551289"/>
                  <a:pt x="3637607" y="5547569"/>
                  <a:pt x="3635127" y="5545088"/>
                </a:cubicBezTo>
                <a:cubicBezTo>
                  <a:pt x="3632646" y="5542608"/>
                  <a:pt x="3631406" y="5538887"/>
                  <a:pt x="3631406" y="5533926"/>
                </a:cubicBezTo>
                <a:cubicBezTo>
                  <a:pt x="3631406" y="5528965"/>
                  <a:pt x="3636367" y="5526485"/>
                  <a:pt x="3646289" y="5526485"/>
                </a:cubicBezTo>
                <a:close/>
                <a:moveTo>
                  <a:pt x="2738437" y="5526485"/>
                </a:moveTo>
                <a:cubicBezTo>
                  <a:pt x="2743398" y="5526485"/>
                  <a:pt x="2747118" y="5526485"/>
                  <a:pt x="2749599" y="5526485"/>
                </a:cubicBezTo>
                <a:cubicBezTo>
                  <a:pt x="2752080" y="5526485"/>
                  <a:pt x="2753320" y="5528965"/>
                  <a:pt x="2753320" y="5533926"/>
                </a:cubicBezTo>
                <a:cubicBezTo>
                  <a:pt x="2753320" y="5538887"/>
                  <a:pt x="2748359" y="5538887"/>
                  <a:pt x="2738437" y="5533926"/>
                </a:cubicBezTo>
                <a:close/>
                <a:moveTo>
                  <a:pt x="3696053" y="5524159"/>
                </a:moveTo>
                <a:cubicBezTo>
                  <a:pt x="3698844" y="5524470"/>
                  <a:pt x="3702099" y="5525245"/>
                  <a:pt x="3705820" y="5526485"/>
                </a:cubicBezTo>
                <a:cubicBezTo>
                  <a:pt x="3705820" y="5531446"/>
                  <a:pt x="3703340" y="5536407"/>
                  <a:pt x="3698379" y="5541367"/>
                </a:cubicBezTo>
                <a:lnTo>
                  <a:pt x="3683496" y="5533926"/>
                </a:lnTo>
                <a:cubicBezTo>
                  <a:pt x="3683496" y="5526485"/>
                  <a:pt x="3687682" y="5523229"/>
                  <a:pt x="3696053" y="5524159"/>
                </a:cubicBezTo>
                <a:close/>
                <a:moveTo>
                  <a:pt x="2087314" y="5522764"/>
                </a:moveTo>
                <a:cubicBezTo>
                  <a:pt x="2089794" y="5522764"/>
                  <a:pt x="2093515" y="5524005"/>
                  <a:pt x="2098476" y="5526485"/>
                </a:cubicBezTo>
                <a:lnTo>
                  <a:pt x="2098476" y="5533926"/>
                </a:lnTo>
                <a:cubicBezTo>
                  <a:pt x="2088554" y="5533926"/>
                  <a:pt x="2083593" y="5531446"/>
                  <a:pt x="2083593" y="5526485"/>
                </a:cubicBezTo>
                <a:cubicBezTo>
                  <a:pt x="2083593" y="5524005"/>
                  <a:pt x="2084834" y="5522764"/>
                  <a:pt x="2087314" y="5522764"/>
                </a:cubicBezTo>
                <a:close/>
                <a:moveTo>
                  <a:pt x="4435077" y="5519043"/>
                </a:moveTo>
                <a:lnTo>
                  <a:pt x="4435077" y="5533926"/>
                </a:lnTo>
                <a:cubicBezTo>
                  <a:pt x="4435077" y="5538887"/>
                  <a:pt x="4435077" y="5543848"/>
                  <a:pt x="4435077" y="5548809"/>
                </a:cubicBezTo>
                <a:cubicBezTo>
                  <a:pt x="4435077" y="5548809"/>
                  <a:pt x="4435077" y="5550049"/>
                  <a:pt x="4435077" y="5552529"/>
                </a:cubicBezTo>
                <a:cubicBezTo>
                  <a:pt x="4435077" y="5555010"/>
                  <a:pt x="4432597" y="5556250"/>
                  <a:pt x="4427636" y="5556250"/>
                </a:cubicBezTo>
                <a:cubicBezTo>
                  <a:pt x="4422675" y="5556250"/>
                  <a:pt x="4422675" y="5551289"/>
                  <a:pt x="4427636" y="5541367"/>
                </a:cubicBezTo>
                <a:cubicBezTo>
                  <a:pt x="4427636" y="5526485"/>
                  <a:pt x="4430116" y="5519043"/>
                  <a:pt x="4435077" y="5519043"/>
                </a:cubicBezTo>
                <a:close/>
                <a:moveTo>
                  <a:pt x="4003476" y="5519043"/>
                </a:moveTo>
                <a:cubicBezTo>
                  <a:pt x="4013398" y="5519043"/>
                  <a:pt x="4018359" y="5521524"/>
                  <a:pt x="4018359" y="5526485"/>
                </a:cubicBezTo>
                <a:cubicBezTo>
                  <a:pt x="4023320" y="5526485"/>
                  <a:pt x="4027041" y="5527725"/>
                  <a:pt x="4029521" y="5530206"/>
                </a:cubicBezTo>
                <a:cubicBezTo>
                  <a:pt x="4032002" y="5532686"/>
                  <a:pt x="4035722" y="5533926"/>
                  <a:pt x="4040683" y="5533926"/>
                </a:cubicBezTo>
                <a:cubicBezTo>
                  <a:pt x="4050605" y="5533926"/>
                  <a:pt x="4055566" y="5536407"/>
                  <a:pt x="4055566" y="5541367"/>
                </a:cubicBezTo>
                <a:lnTo>
                  <a:pt x="4048125" y="5556250"/>
                </a:lnTo>
                <a:cubicBezTo>
                  <a:pt x="4048125" y="5556250"/>
                  <a:pt x="4048125" y="5553770"/>
                  <a:pt x="4048125" y="5548809"/>
                </a:cubicBezTo>
                <a:cubicBezTo>
                  <a:pt x="4048125" y="5543848"/>
                  <a:pt x="4043164" y="5541367"/>
                  <a:pt x="4033242" y="5541367"/>
                </a:cubicBezTo>
                <a:lnTo>
                  <a:pt x="4003476" y="5541367"/>
                </a:lnTo>
                <a:cubicBezTo>
                  <a:pt x="3988593" y="5541367"/>
                  <a:pt x="3981152" y="5541367"/>
                  <a:pt x="3981152" y="5541367"/>
                </a:cubicBezTo>
                <a:cubicBezTo>
                  <a:pt x="3976191" y="5541367"/>
                  <a:pt x="3971230" y="5541367"/>
                  <a:pt x="3966269" y="5541367"/>
                </a:cubicBezTo>
                <a:cubicBezTo>
                  <a:pt x="3961308" y="5526485"/>
                  <a:pt x="3966269" y="5521524"/>
                  <a:pt x="3981152" y="5526485"/>
                </a:cubicBezTo>
                <a:close/>
                <a:moveTo>
                  <a:pt x="2656582" y="5519043"/>
                </a:moveTo>
                <a:cubicBezTo>
                  <a:pt x="2666504" y="5524004"/>
                  <a:pt x="2678906" y="5524004"/>
                  <a:pt x="2693789" y="5519043"/>
                </a:cubicBezTo>
                <a:lnTo>
                  <a:pt x="2723554" y="5533926"/>
                </a:lnTo>
                <a:cubicBezTo>
                  <a:pt x="2728515" y="5538887"/>
                  <a:pt x="2728515" y="5542608"/>
                  <a:pt x="2723554" y="5545088"/>
                </a:cubicBezTo>
                <a:cubicBezTo>
                  <a:pt x="2718593" y="5547569"/>
                  <a:pt x="2713632" y="5546329"/>
                  <a:pt x="2708671" y="5541367"/>
                </a:cubicBezTo>
                <a:cubicBezTo>
                  <a:pt x="2708671" y="5536407"/>
                  <a:pt x="2707431" y="5533926"/>
                  <a:pt x="2704951" y="5533926"/>
                </a:cubicBezTo>
                <a:cubicBezTo>
                  <a:pt x="2702470" y="5533926"/>
                  <a:pt x="2698749" y="5533926"/>
                  <a:pt x="2693789" y="5533926"/>
                </a:cubicBezTo>
                <a:cubicBezTo>
                  <a:pt x="2664023" y="5528965"/>
                  <a:pt x="2649140" y="5531446"/>
                  <a:pt x="2649140" y="5541367"/>
                </a:cubicBezTo>
                <a:cubicBezTo>
                  <a:pt x="2649140" y="5541367"/>
                  <a:pt x="2655342" y="5543848"/>
                  <a:pt x="2667744" y="5548809"/>
                </a:cubicBezTo>
                <a:cubicBezTo>
                  <a:pt x="2680146" y="5553770"/>
                  <a:pt x="2686347" y="5553770"/>
                  <a:pt x="2686347" y="5548809"/>
                </a:cubicBezTo>
                <a:lnTo>
                  <a:pt x="2693789" y="5556250"/>
                </a:lnTo>
                <a:lnTo>
                  <a:pt x="2701230" y="5556250"/>
                </a:lnTo>
                <a:cubicBezTo>
                  <a:pt x="2706191" y="5556250"/>
                  <a:pt x="2708671" y="5558731"/>
                  <a:pt x="2708671" y="5563692"/>
                </a:cubicBezTo>
                <a:lnTo>
                  <a:pt x="2701230" y="5571133"/>
                </a:lnTo>
                <a:cubicBezTo>
                  <a:pt x="2691308" y="5566172"/>
                  <a:pt x="2681386" y="5563692"/>
                  <a:pt x="2671464" y="5563692"/>
                </a:cubicBezTo>
                <a:lnTo>
                  <a:pt x="2641699" y="5548809"/>
                </a:lnTo>
                <a:lnTo>
                  <a:pt x="2634257" y="5556250"/>
                </a:lnTo>
                <a:lnTo>
                  <a:pt x="2626816" y="5548809"/>
                </a:lnTo>
                <a:cubicBezTo>
                  <a:pt x="2616894" y="5543848"/>
                  <a:pt x="2611933" y="5541367"/>
                  <a:pt x="2611933" y="5541367"/>
                </a:cubicBezTo>
                <a:cubicBezTo>
                  <a:pt x="2606972" y="5541367"/>
                  <a:pt x="2604492" y="5541367"/>
                  <a:pt x="2604492" y="5541367"/>
                </a:cubicBezTo>
                <a:cubicBezTo>
                  <a:pt x="2604492" y="5541367"/>
                  <a:pt x="2604492" y="5538887"/>
                  <a:pt x="2604492" y="5533926"/>
                </a:cubicBezTo>
                <a:cubicBezTo>
                  <a:pt x="2609452" y="5533926"/>
                  <a:pt x="2616894" y="5533926"/>
                  <a:pt x="2626816" y="5533926"/>
                </a:cubicBezTo>
                <a:cubicBezTo>
                  <a:pt x="2636738" y="5533926"/>
                  <a:pt x="2641699" y="5531446"/>
                  <a:pt x="2641699" y="5526485"/>
                </a:cubicBezTo>
                <a:cubicBezTo>
                  <a:pt x="2641699" y="5526485"/>
                  <a:pt x="2642939" y="5525245"/>
                  <a:pt x="2645419" y="5522764"/>
                </a:cubicBezTo>
                <a:cubicBezTo>
                  <a:pt x="2647900" y="5520283"/>
                  <a:pt x="2651621" y="5519043"/>
                  <a:pt x="2656582" y="5519043"/>
                </a:cubicBezTo>
                <a:close/>
                <a:moveTo>
                  <a:pt x="2511474" y="5519043"/>
                </a:moveTo>
                <a:cubicBezTo>
                  <a:pt x="2508993" y="5519043"/>
                  <a:pt x="2507753" y="5521524"/>
                  <a:pt x="2507753" y="5526485"/>
                </a:cubicBezTo>
                <a:cubicBezTo>
                  <a:pt x="2507753" y="5531446"/>
                  <a:pt x="2510234" y="5533926"/>
                  <a:pt x="2515195" y="5533926"/>
                </a:cubicBezTo>
                <a:cubicBezTo>
                  <a:pt x="2520156" y="5533926"/>
                  <a:pt x="2521396" y="5531446"/>
                  <a:pt x="2518916" y="5526485"/>
                </a:cubicBezTo>
                <a:cubicBezTo>
                  <a:pt x="2516435" y="5521524"/>
                  <a:pt x="2513955" y="5519043"/>
                  <a:pt x="2511474" y="5519043"/>
                </a:cubicBezTo>
                <a:close/>
                <a:moveTo>
                  <a:pt x="2277070" y="5519043"/>
                </a:moveTo>
                <a:lnTo>
                  <a:pt x="2284511" y="5519043"/>
                </a:lnTo>
                <a:lnTo>
                  <a:pt x="2291953" y="5519043"/>
                </a:lnTo>
                <a:cubicBezTo>
                  <a:pt x="2291953" y="5524004"/>
                  <a:pt x="2290713" y="5526485"/>
                  <a:pt x="2288232" y="5526485"/>
                </a:cubicBezTo>
                <a:cubicBezTo>
                  <a:pt x="2285751" y="5526485"/>
                  <a:pt x="2282031" y="5524004"/>
                  <a:pt x="2277070" y="5519043"/>
                </a:cubicBezTo>
                <a:close/>
                <a:moveTo>
                  <a:pt x="1776635" y="5513462"/>
                </a:moveTo>
                <a:cubicBezTo>
                  <a:pt x="1777876" y="5513462"/>
                  <a:pt x="1778496" y="5514083"/>
                  <a:pt x="1778496" y="5515323"/>
                </a:cubicBezTo>
                <a:cubicBezTo>
                  <a:pt x="1778496" y="5517803"/>
                  <a:pt x="1778496" y="5520283"/>
                  <a:pt x="1778496" y="5522764"/>
                </a:cubicBezTo>
                <a:cubicBezTo>
                  <a:pt x="1778496" y="5525245"/>
                  <a:pt x="1777255" y="5526485"/>
                  <a:pt x="1774775" y="5526485"/>
                </a:cubicBezTo>
                <a:cubicBezTo>
                  <a:pt x="1772295" y="5526485"/>
                  <a:pt x="1769814" y="5525245"/>
                  <a:pt x="1767334" y="5522764"/>
                </a:cubicBezTo>
                <a:cubicBezTo>
                  <a:pt x="1764853" y="5520283"/>
                  <a:pt x="1766093" y="5517803"/>
                  <a:pt x="1771054" y="5515323"/>
                </a:cubicBezTo>
                <a:cubicBezTo>
                  <a:pt x="1773535" y="5514083"/>
                  <a:pt x="1775395" y="5513462"/>
                  <a:pt x="1776635" y="5513462"/>
                </a:cubicBezTo>
                <a:close/>
                <a:moveTo>
                  <a:pt x="3303984" y="5511602"/>
                </a:moveTo>
                <a:cubicBezTo>
                  <a:pt x="3303984" y="5511602"/>
                  <a:pt x="3303984" y="5514083"/>
                  <a:pt x="3303984" y="5519043"/>
                </a:cubicBezTo>
                <a:cubicBezTo>
                  <a:pt x="3308945" y="5528965"/>
                  <a:pt x="3316386" y="5532686"/>
                  <a:pt x="3326308" y="5530206"/>
                </a:cubicBezTo>
                <a:cubicBezTo>
                  <a:pt x="3336230" y="5527725"/>
                  <a:pt x="3339951" y="5525245"/>
                  <a:pt x="3337470" y="5522764"/>
                </a:cubicBezTo>
                <a:cubicBezTo>
                  <a:pt x="3334990" y="5520283"/>
                  <a:pt x="3336230" y="5519043"/>
                  <a:pt x="3341191" y="5519043"/>
                </a:cubicBezTo>
                <a:lnTo>
                  <a:pt x="3341191" y="5511602"/>
                </a:lnTo>
                <a:cubicBezTo>
                  <a:pt x="3341191" y="5511602"/>
                  <a:pt x="3333750" y="5511602"/>
                  <a:pt x="3318867" y="5511602"/>
                </a:cubicBezTo>
                <a:cubicBezTo>
                  <a:pt x="3308945" y="5511602"/>
                  <a:pt x="3303984" y="5511602"/>
                  <a:pt x="3303984" y="5511602"/>
                </a:cubicBezTo>
                <a:close/>
                <a:moveTo>
                  <a:pt x="2920751" y="5511602"/>
                </a:moveTo>
                <a:cubicBezTo>
                  <a:pt x="2918271" y="5511602"/>
                  <a:pt x="2917031" y="5514083"/>
                  <a:pt x="2917031" y="5519043"/>
                </a:cubicBezTo>
                <a:cubicBezTo>
                  <a:pt x="2917031" y="5519043"/>
                  <a:pt x="2918271" y="5519043"/>
                  <a:pt x="2920751" y="5519043"/>
                </a:cubicBezTo>
                <a:cubicBezTo>
                  <a:pt x="2923232" y="5519043"/>
                  <a:pt x="2924472" y="5517803"/>
                  <a:pt x="2924472" y="5515323"/>
                </a:cubicBezTo>
                <a:cubicBezTo>
                  <a:pt x="2924472" y="5512842"/>
                  <a:pt x="2924472" y="5511602"/>
                  <a:pt x="2924472" y="5511602"/>
                </a:cubicBezTo>
                <a:cubicBezTo>
                  <a:pt x="2924472" y="5511602"/>
                  <a:pt x="2923232" y="5511602"/>
                  <a:pt x="2920751" y="5511602"/>
                </a:cubicBezTo>
                <a:close/>
                <a:moveTo>
                  <a:pt x="2377529" y="5511602"/>
                </a:moveTo>
                <a:cubicBezTo>
                  <a:pt x="2380009" y="5511602"/>
                  <a:pt x="2381250" y="5512842"/>
                  <a:pt x="2381250" y="5515323"/>
                </a:cubicBezTo>
                <a:cubicBezTo>
                  <a:pt x="2381250" y="5517803"/>
                  <a:pt x="2378769" y="5519043"/>
                  <a:pt x="2373808" y="5519043"/>
                </a:cubicBezTo>
                <a:cubicBezTo>
                  <a:pt x="2373808" y="5514083"/>
                  <a:pt x="2375048" y="5511602"/>
                  <a:pt x="2377529" y="5511602"/>
                </a:cubicBezTo>
                <a:close/>
                <a:moveTo>
                  <a:pt x="3147714" y="5507881"/>
                </a:moveTo>
                <a:cubicBezTo>
                  <a:pt x="3145234" y="5507881"/>
                  <a:pt x="3142753" y="5509122"/>
                  <a:pt x="3140273" y="5511602"/>
                </a:cubicBezTo>
                <a:lnTo>
                  <a:pt x="3147714" y="5511602"/>
                </a:lnTo>
                <a:lnTo>
                  <a:pt x="3155156" y="5511602"/>
                </a:lnTo>
                <a:cubicBezTo>
                  <a:pt x="3152675" y="5509122"/>
                  <a:pt x="3150195" y="5507881"/>
                  <a:pt x="3147714" y="5507881"/>
                </a:cubicBezTo>
                <a:close/>
                <a:moveTo>
                  <a:pt x="2562867" y="5506719"/>
                </a:moveTo>
                <a:cubicBezTo>
                  <a:pt x="2565192" y="5506874"/>
                  <a:pt x="2567905" y="5507261"/>
                  <a:pt x="2571005" y="5507881"/>
                </a:cubicBezTo>
                <a:cubicBezTo>
                  <a:pt x="2583408" y="5510362"/>
                  <a:pt x="2589609" y="5512842"/>
                  <a:pt x="2589609" y="5515323"/>
                </a:cubicBezTo>
                <a:cubicBezTo>
                  <a:pt x="2589609" y="5517803"/>
                  <a:pt x="2589609" y="5521524"/>
                  <a:pt x="2589609" y="5526485"/>
                </a:cubicBezTo>
                <a:lnTo>
                  <a:pt x="2582167" y="5526485"/>
                </a:lnTo>
                <a:lnTo>
                  <a:pt x="2559843" y="5519043"/>
                </a:lnTo>
                <a:cubicBezTo>
                  <a:pt x="2554883" y="5519043"/>
                  <a:pt x="2552402" y="5519043"/>
                  <a:pt x="2552402" y="5519043"/>
                </a:cubicBezTo>
                <a:cubicBezTo>
                  <a:pt x="2552402" y="5519043"/>
                  <a:pt x="2552402" y="5516563"/>
                  <a:pt x="2552402" y="5511602"/>
                </a:cubicBezTo>
                <a:cubicBezTo>
                  <a:pt x="2552402" y="5507881"/>
                  <a:pt x="2555890" y="5506253"/>
                  <a:pt x="2562867" y="5506719"/>
                </a:cubicBezTo>
                <a:close/>
                <a:moveTo>
                  <a:pt x="3795117" y="5504161"/>
                </a:moveTo>
                <a:cubicBezTo>
                  <a:pt x="3800078" y="5504161"/>
                  <a:pt x="3802558" y="5504161"/>
                  <a:pt x="3802558" y="5504161"/>
                </a:cubicBezTo>
                <a:cubicBezTo>
                  <a:pt x="3802558" y="5504161"/>
                  <a:pt x="3802558" y="5506641"/>
                  <a:pt x="3802558" y="5511602"/>
                </a:cubicBezTo>
                <a:cubicBezTo>
                  <a:pt x="3802558" y="5511602"/>
                  <a:pt x="3800078" y="5511602"/>
                  <a:pt x="3795117" y="5511602"/>
                </a:cubicBezTo>
                <a:cubicBezTo>
                  <a:pt x="3795117" y="5506641"/>
                  <a:pt x="3795117" y="5504161"/>
                  <a:pt x="3795117" y="5504161"/>
                </a:cubicBezTo>
                <a:close/>
                <a:moveTo>
                  <a:pt x="3110507" y="5504161"/>
                </a:moveTo>
                <a:lnTo>
                  <a:pt x="3103066" y="5511602"/>
                </a:lnTo>
                <a:cubicBezTo>
                  <a:pt x="3103066" y="5516563"/>
                  <a:pt x="3105547" y="5516563"/>
                  <a:pt x="3110507" y="5511602"/>
                </a:cubicBezTo>
                <a:lnTo>
                  <a:pt x="3125390" y="5511602"/>
                </a:lnTo>
                <a:close/>
                <a:moveTo>
                  <a:pt x="3065859" y="5504161"/>
                </a:moveTo>
                <a:cubicBezTo>
                  <a:pt x="3060898" y="5504161"/>
                  <a:pt x="3058417" y="5505401"/>
                  <a:pt x="3058417" y="5507881"/>
                </a:cubicBezTo>
                <a:cubicBezTo>
                  <a:pt x="3058417" y="5510362"/>
                  <a:pt x="3058417" y="5511602"/>
                  <a:pt x="3058417" y="5511602"/>
                </a:cubicBezTo>
                <a:lnTo>
                  <a:pt x="3065859" y="5511602"/>
                </a:lnTo>
                <a:lnTo>
                  <a:pt x="3073300" y="5504161"/>
                </a:lnTo>
                <a:close/>
                <a:moveTo>
                  <a:pt x="2765877" y="5501835"/>
                </a:moveTo>
                <a:cubicBezTo>
                  <a:pt x="2768668" y="5502146"/>
                  <a:pt x="2771923" y="5502921"/>
                  <a:pt x="2775644" y="5504161"/>
                </a:cubicBezTo>
                <a:lnTo>
                  <a:pt x="2768203" y="5519043"/>
                </a:lnTo>
                <a:cubicBezTo>
                  <a:pt x="2758281" y="5519043"/>
                  <a:pt x="2753320" y="5516563"/>
                  <a:pt x="2753320" y="5511602"/>
                </a:cubicBezTo>
                <a:cubicBezTo>
                  <a:pt x="2753320" y="5504161"/>
                  <a:pt x="2757506" y="5500905"/>
                  <a:pt x="2765877" y="5501835"/>
                </a:cubicBezTo>
                <a:close/>
                <a:moveTo>
                  <a:pt x="4635995" y="5496719"/>
                </a:moveTo>
                <a:cubicBezTo>
                  <a:pt x="4640957" y="5501680"/>
                  <a:pt x="4642196" y="5505401"/>
                  <a:pt x="4639716" y="5507881"/>
                </a:cubicBezTo>
                <a:cubicBezTo>
                  <a:pt x="4637236" y="5510362"/>
                  <a:pt x="4633515" y="5509122"/>
                  <a:pt x="4628554" y="5504161"/>
                </a:cubicBezTo>
                <a:close/>
                <a:moveTo>
                  <a:pt x="4464843" y="5496719"/>
                </a:moveTo>
                <a:cubicBezTo>
                  <a:pt x="4469804" y="5496719"/>
                  <a:pt x="4472285" y="5497959"/>
                  <a:pt x="4472285" y="5500440"/>
                </a:cubicBezTo>
                <a:cubicBezTo>
                  <a:pt x="4472285" y="5502921"/>
                  <a:pt x="4469804" y="5504161"/>
                  <a:pt x="4464843" y="5504161"/>
                </a:cubicBezTo>
                <a:cubicBezTo>
                  <a:pt x="4459882" y="5504161"/>
                  <a:pt x="4457402" y="5502921"/>
                  <a:pt x="4457402" y="5500440"/>
                </a:cubicBezTo>
                <a:cubicBezTo>
                  <a:pt x="4457402" y="5497959"/>
                  <a:pt x="4459882" y="5496719"/>
                  <a:pt x="4464843" y="5496719"/>
                </a:cubicBezTo>
                <a:close/>
                <a:moveTo>
                  <a:pt x="3002607" y="5496719"/>
                </a:moveTo>
                <a:cubicBezTo>
                  <a:pt x="3000126" y="5496719"/>
                  <a:pt x="2998886" y="5499200"/>
                  <a:pt x="2998886" y="5504161"/>
                </a:cubicBezTo>
                <a:cubicBezTo>
                  <a:pt x="2998886" y="5509122"/>
                  <a:pt x="3000126" y="5511602"/>
                  <a:pt x="3002607" y="5511602"/>
                </a:cubicBezTo>
                <a:cubicBezTo>
                  <a:pt x="3005088" y="5511602"/>
                  <a:pt x="3006328" y="5509122"/>
                  <a:pt x="3006328" y="5504161"/>
                </a:cubicBezTo>
                <a:cubicBezTo>
                  <a:pt x="3006328" y="5499200"/>
                  <a:pt x="3005088" y="5496719"/>
                  <a:pt x="3002607" y="5496719"/>
                </a:cubicBezTo>
                <a:close/>
                <a:moveTo>
                  <a:pt x="2917031" y="5496719"/>
                </a:moveTo>
                <a:cubicBezTo>
                  <a:pt x="2917031" y="5496719"/>
                  <a:pt x="2921992" y="5497959"/>
                  <a:pt x="2931914" y="5500440"/>
                </a:cubicBezTo>
                <a:cubicBezTo>
                  <a:pt x="2941836" y="5502921"/>
                  <a:pt x="2945556" y="5506641"/>
                  <a:pt x="2943076" y="5511602"/>
                </a:cubicBezTo>
                <a:cubicBezTo>
                  <a:pt x="2940595" y="5516563"/>
                  <a:pt x="2939355" y="5521524"/>
                  <a:pt x="2939355" y="5526485"/>
                </a:cubicBezTo>
                <a:cubicBezTo>
                  <a:pt x="2939355" y="5531446"/>
                  <a:pt x="2938115" y="5533926"/>
                  <a:pt x="2935634" y="5533926"/>
                </a:cubicBezTo>
                <a:cubicBezTo>
                  <a:pt x="2933154" y="5533926"/>
                  <a:pt x="2931914" y="5531446"/>
                  <a:pt x="2931914" y="5526485"/>
                </a:cubicBezTo>
                <a:cubicBezTo>
                  <a:pt x="2931914" y="5526485"/>
                  <a:pt x="2929433" y="5526485"/>
                  <a:pt x="2924472" y="5526485"/>
                </a:cubicBezTo>
                <a:cubicBezTo>
                  <a:pt x="2919511" y="5526485"/>
                  <a:pt x="2912070" y="5526485"/>
                  <a:pt x="2902148" y="5526485"/>
                </a:cubicBezTo>
                <a:cubicBezTo>
                  <a:pt x="2892226" y="5526485"/>
                  <a:pt x="2884784" y="5525245"/>
                  <a:pt x="2879824" y="5522764"/>
                </a:cubicBezTo>
                <a:cubicBezTo>
                  <a:pt x="2874863" y="5520283"/>
                  <a:pt x="2872382" y="5514083"/>
                  <a:pt x="2872382" y="5504161"/>
                </a:cubicBezTo>
                <a:lnTo>
                  <a:pt x="2887265" y="5504161"/>
                </a:lnTo>
                <a:close/>
                <a:moveTo>
                  <a:pt x="2812851" y="5496719"/>
                </a:moveTo>
                <a:cubicBezTo>
                  <a:pt x="2817812" y="5496719"/>
                  <a:pt x="2819052" y="5499200"/>
                  <a:pt x="2816572" y="5504161"/>
                </a:cubicBezTo>
                <a:cubicBezTo>
                  <a:pt x="2814091" y="5509122"/>
                  <a:pt x="2812851" y="5511602"/>
                  <a:pt x="2812851" y="5511602"/>
                </a:cubicBezTo>
                <a:lnTo>
                  <a:pt x="2805410" y="5504161"/>
                </a:lnTo>
                <a:close/>
                <a:moveTo>
                  <a:pt x="2433339" y="5496719"/>
                </a:moveTo>
                <a:lnTo>
                  <a:pt x="2440781" y="5504161"/>
                </a:lnTo>
                <a:cubicBezTo>
                  <a:pt x="2440781" y="5509122"/>
                  <a:pt x="2439541" y="5512842"/>
                  <a:pt x="2437060" y="5515323"/>
                </a:cubicBezTo>
                <a:cubicBezTo>
                  <a:pt x="2434579" y="5517803"/>
                  <a:pt x="2433339" y="5519043"/>
                  <a:pt x="2433339" y="5519043"/>
                </a:cubicBezTo>
                <a:cubicBezTo>
                  <a:pt x="2428379" y="5519043"/>
                  <a:pt x="2425898" y="5516563"/>
                  <a:pt x="2425898" y="5511602"/>
                </a:cubicBezTo>
                <a:close/>
                <a:moveTo>
                  <a:pt x="2396132" y="5496719"/>
                </a:moveTo>
                <a:lnTo>
                  <a:pt x="2396132" y="5504161"/>
                </a:lnTo>
                <a:cubicBezTo>
                  <a:pt x="2396132" y="5509122"/>
                  <a:pt x="2398613" y="5511602"/>
                  <a:pt x="2403574" y="5511602"/>
                </a:cubicBezTo>
                <a:cubicBezTo>
                  <a:pt x="2403574" y="5516563"/>
                  <a:pt x="2403574" y="5519043"/>
                  <a:pt x="2403574" y="5519043"/>
                </a:cubicBezTo>
                <a:cubicBezTo>
                  <a:pt x="2403574" y="5524004"/>
                  <a:pt x="2401093" y="5526485"/>
                  <a:pt x="2396132" y="5526485"/>
                </a:cubicBezTo>
                <a:cubicBezTo>
                  <a:pt x="2391172" y="5526485"/>
                  <a:pt x="2388691" y="5524004"/>
                  <a:pt x="2388691" y="5519043"/>
                </a:cubicBezTo>
                <a:lnTo>
                  <a:pt x="2388691" y="5511602"/>
                </a:lnTo>
                <a:cubicBezTo>
                  <a:pt x="2383730" y="5511602"/>
                  <a:pt x="2382490" y="5509122"/>
                  <a:pt x="2384970" y="5504161"/>
                </a:cubicBezTo>
                <a:cubicBezTo>
                  <a:pt x="2387451" y="5499200"/>
                  <a:pt x="2391172" y="5496719"/>
                  <a:pt x="2396132" y="5496719"/>
                </a:cubicBezTo>
                <a:close/>
                <a:moveTo>
                  <a:pt x="3587688" y="5492068"/>
                </a:moveTo>
                <a:cubicBezTo>
                  <a:pt x="3589548" y="5492689"/>
                  <a:pt x="3591718" y="5494239"/>
                  <a:pt x="3594199" y="5496719"/>
                </a:cubicBezTo>
                <a:lnTo>
                  <a:pt x="3601640" y="5496719"/>
                </a:lnTo>
                <a:cubicBezTo>
                  <a:pt x="3596679" y="5501680"/>
                  <a:pt x="3591718" y="5504161"/>
                  <a:pt x="3586757" y="5504161"/>
                </a:cubicBezTo>
                <a:cubicBezTo>
                  <a:pt x="3581796" y="5504161"/>
                  <a:pt x="3579316" y="5504161"/>
                  <a:pt x="3579316" y="5504161"/>
                </a:cubicBezTo>
                <a:cubicBezTo>
                  <a:pt x="3574355" y="5504161"/>
                  <a:pt x="3574355" y="5501680"/>
                  <a:pt x="3579316" y="5496719"/>
                </a:cubicBezTo>
                <a:cubicBezTo>
                  <a:pt x="3579316" y="5496719"/>
                  <a:pt x="3580556" y="5495479"/>
                  <a:pt x="3583037" y="5492998"/>
                </a:cubicBezTo>
                <a:cubicBezTo>
                  <a:pt x="3584277" y="5491758"/>
                  <a:pt x="3585827" y="5491449"/>
                  <a:pt x="3587688" y="5492068"/>
                </a:cubicBezTo>
                <a:close/>
                <a:moveTo>
                  <a:pt x="4241601" y="5489278"/>
                </a:moveTo>
                <a:lnTo>
                  <a:pt x="4249042" y="5504161"/>
                </a:lnTo>
                <a:cubicBezTo>
                  <a:pt x="4254004" y="5509122"/>
                  <a:pt x="4251522" y="5511602"/>
                  <a:pt x="4241601" y="5511602"/>
                </a:cubicBezTo>
                <a:cubicBezTo>
                  <a:pt x="4236640" y="5511602"/>
                  <a:pt x="4234160" y="5511602"/>
                  <a:pt x="4234160" y="5511602"/>
                </a:cubicBezTo>
                <a:cubicBezTo>
                  <a:pt x="4234160" y="5511602"/>
                  <a:pt x="4234160" y="5509122"/>
                  <a:pt x="4234160" y="5504161"/>
                </a:cubicBezTo>
                <a:cubicBezTo>
                  <a:pt x="4239121" y="5499200"/>
                  <a:pt x="4241601" y="5495479"/>
                  <a:pt x="4241601" y="5492998"/>
                </a:cubicBezTo>
                <a:cubicBezTo>
                  <a:pt x="4241601" y="5490518"/>
                  <a:pt x="4241601" y="5489278"/>
                  <a:pt x="4241601" y="5489278"/>
                </a:cubicBezTo>
                <a:close/>
                <a:moveTo>
                  <a:pt x="3233291" y="5489278"/>
                </a:moveTo>
                <a:cubicBezTo>
                  <a:pt x="3230810" y="5489278"/>
                  <a:pt x="3229570" y="5491758"/>
                  <a:pt x="3229570" y="5496719"/>
                </a:cubicBezTo>
                <a:cubicBezTo>
                  <a:pt x="3234531" y="5501680"/>
                  <a:pt x="3241972" y="5504161"/>
                  <a:pt x="3251894" y="5504161"/>
                </a:cubicBezTo>
                <a:cubicBezTo>
                  <a:pt x="3261816" y="5504161"/>
                  <a:pt x="3268017" y="5506641"/>
                  <a:pt x="3270498" y="5511602"/>
                </a:cubicBezTo>
                <a:cubicBezTo>
                  <a:pt x="3272978" y="5516563"/>
                  <a:pt x="3269257" y="5521524"/>
                  <a:pt x="3259335" y="5526485"/>
                </a:cubicBezTo>
                <a:lnTo>
                  <a:pt x="3251894" y="5533926"/>
                </a:lnTo>
                <a:lnTo>
                  <a:pt x="3266777" y="5533926"/>
                </a:lnTo>
                <a:lnTo>
                  <a:pt x="3289101" y="5526485"/>
                </a:lnTo>
                <a:cubicBezTo>
                  <a:pt x="3294062" y="5521524"/>
                  <a:pt x="3294062" y="5519043"/>
                  <a:pt x="3289101" y="5519043"/>
                </a:cubicBezTo>
                <a:lnTo>
                  <a:pt x="3296542" y="5496719"/>
                </a:lnTo>
                <a:lnTo>
                  <a:pt x="3274218" y="5496719"/>
                </a:lnTo>
                <a:cubicBezTo>
                  <a:pt x="3259335" y="5496719"/>
                  <a:pt x="3249414" y="5494239"/>
                  <a:pt x="3244453" y="5489278"/>
                </a:cubicBezTo>
                <a:cubicBezTo>
                  <a:pt x="3239492" y="5489278"/>
                  <a:pt x="3235771" y="5489278"/>
                  <a:pt x="3233291" y="5489278"/>
                </a:cubicBezTo>
                <a:close/>
                <a:moveTo>
                  <a:pt x="2247304" y="5489278"/>
                </a:moveTo>
                <a:lnTo>
                  <a:pt x="2254746" y="5496719"/>
                </a:lnTo>
                <a:cubicBezTo>
                  <a:pt x="2254746" y="5506641"/>
                  <a:pt x="2251025" y="5507881"/>
                  <a:pt x="2243584" y="5500440"/>
                </a:cubicBezTo>
                <a:cubicBezTo>
                  <a:pt x="2236142" y="5492998"/>
                  <a:pt x="2237382" y="5489278"/>
                  <a:pt x="2247304" y="5489278"/>
                </a:cubicBezTo>
                <a:close/>
                <a:moveTo>
                  <a:pt x="4129980" y="5481836"/>
                </a:moveTo>
                <a:cubicBezTo>
                  <a:pt x="4129980" y="5486797"/>
                  <a:pt x="4132460" y="5489278"/>
                  <a:pt x="4137422" y="5489278"/>
                </a:cubicBezTo>
                <a:lnTo>
                  <a:pt x="4144863" y="5489278"/>
                </a:lnTo>
                <a:lnTo>
                  <a:pt x="4137422" y="5481836"/>
                </a:lnTo>
                <a:close/>
                <a:moveTo>
                  <a:pt x="4033242" y="5481836"/>
                </a:moveTo>
                <a:cubicBezTo>
                  <a:pt x="4033242" y="5481836"/>
                  <a:pt x="4035722" y="5481836"/>
                  <a:pt x="4040683" y="5481836"/>
                </a:cubicBezTo>
                <a:cubicBezTo>
                  <a:pt x="4045644" y="5481836"/>
                  <a:pt x="4048125" y="5481836"/>
                  <a:pt x="4048125" y="5481836"/>
                </a:cubicBezTo>
                <a:lnTo>
                  <a:pt x="4040683" y="5489278"/>
                </a:lnTo>
                <a:close/>
                <a:moveTo>
                  <a:pt x="3490019" y="5481836"/>
                </a:moveTo>
                <a:cubicBezTo>
                  <a:pt x="3490019" y="5481836"/>
                  <a:pt x="3494980" y="5481836"/>
                  <a:pt x="3504902" y="5481836"/>
                </a:cubicBezTo>
                <a:lnTo>
                  <a:pt x="3497461" y="5489278"/>
                </a:lnTo>
                <a:close/>
                <a:moveTo>
                  <a:pt x="3430488" y="5481836"/>
                </a:moveTo>
                <a:cubicBezTo>
                  <a:pt x="3430488" y="5486797"/>
                  <a:pt x="3432968" y="5489278"/>
                  <a:pt x="3437929" y="5489278"/>
                </a:cubicBezTo>
                <a:cubicBezTo>
                  <a:pt x="3437929" y="5489278"/>
                  <a:pt x="3437929" y="5486797"/>
                  <a:pt x="3437929" y="5481836"/>
                </a:cubicBezTo>
                <a:cubicBezTo>
                  <a:pt x="3437929" y="5481836"/>
                  <a:pt x="3435449" y="5481836"/>
                  <a:pt x="3430488" y="5481836"/>
                </a:cubicBezTo>
                <a:close/>
                <a:moveTo>
                  <a:pt x="3192363" y="5481836"/>
                </a:moveTo>
                <a:cubicBezTo>
                  <a:pt x="3192363" y="5481836"/>
                  <a:pt x="3192363" y="5484317"/>
                  <a:pt x="3192363" y="5489278"/>
                </a:cubicBezTo>
                <a:cubicBezTo>
                  <a:pt x="3192363" y="5494239"/>
                  <a:pt x="3192363" y="5496719"/>
                  <a:pt x="3192363" y="5496719"/>
                </a:cubicBezTo>
                <a:cubicBezTo>
                  <a:pt x="3192363" y="5496719"/>
                  <a:pt x="3194843" y="5494239"/>
                  <a:pt x="3199804" y="5489278"/>
                </a:cubicBezTo>
                <a:close/>
                <a:moveTo>
                  <a:pt x="3028652" y="5481836"/>
                </a:moveTo>
                <a:cubicBezTo>
                  <a:pt x="3018730" y="5486797"/>
                  <a:pt x="3018730" y="5494239"/>
                  <a:pt x="3028652" y="5504161"/>
                </a:cubicBezTo>
                <a:cubicBezTo>
                  <a:pt x="3033613" y="5504161"/>
                  <a:pt x="3033613" y="5501680"/>
                  <a:pt x="3028652" y="5496719"/>
                </a:cubicBezTo>
                <a:cubicBezTo>
                  <a:pt x="3028652" y="5496719"/>
                  <a:pt x="3028652" y="5495479"/>
                  <a:pt x="3028652" y="5492998"/>
                </a:cubicBezTo>
                <a:cubicBezTo>
                  <a:pt x="3028652" y="5490518"/>
                  <a:pt x="3031133" y="5489278"/>
                  <a:pt x="3036093" y="5489278"/>
                </a:cubicBezTo>
                <a:close/>
                <a:moveTo>
                  <a:pt x="2448222" y="5481836"/>
                </a:moveTo>
                <a:cubicBezTo>
                  <a:pt x="2448222" y="5481836"/>
                  <a:pt x="2450703" y="5481836"/>
                  <a:pt x="2455664" y="5481836"/>
                </a:cubicBezTo>
                <a:cubicBezTo>
                  <a:pt x="2460624" y="5486797"/>
                  <a:pt x="2458144" y="5489278"/>
                  <a:pt x="2448222" y="5489278"/>
                </a:cubicBezTo>
                <a:cubicBezTo>
                  <a:pt x="2443261" y="5489278"/>
                  <a:pt x="2443261" y="5486797"/>
                  <a:pt x="2448222" y="5481836"/>
                </a:cubicBezTo>
                <a:close/>
                <a:moveTo>
                  <a:pt x="4680644" y="5474395"/>
                </a:moveTo>
                <a:lnTo>
                  <a:pt x="4688085" y="5481836"/>
                </a:lnTo>
                <a:cubicBezTo>
                  <a:pt x="4683124" y="5486797"/>
                  <a:pt x="4680644" y="5491758"/>
                  <a:pt x="4680644" y="5496719"/>
                </a:cubicBezTo>
                <a:cubicBezTo>
                  <a:pt x="4675683" y="5496719"/>
                  <a:pt x="4673202" y="5494239"/>
                  <a:pt x="4673202" y="5489278"/>
                </a:cubicBezTo>
                <a:cubicBezTo>
                  <a:pt x="4673202" y="5484317"/>
                  <a:pt x="4675683" y="5479356"/>
                  <a:pt x="4680644" y="5474395"/>
                </a:cubicBezTo>
                <a:close/>
                <a:moveTo>
                  <a:pt x="4100214" y="5474395"/>
                </a:moveTo>
                <a:cubicBezTo>
                  <a:pt x="4105176" y="5474395"/>
                  <a:pt x="4112617" y="5474395"/>
                  <a:pt x="4122539" y="5474395"/>
                </a:cubicBezTo>
                <a:cubicBezTo>
                  <a:pt x="4132460" y="5474395"/>
                  <a:pt x="4139902" y="5476876"/>
                  <a:pt x="4144863" y="5481836"/>
                </a:cubicBezTo>
                <a:cubicBezTo>
                  <a:pt x="4159745" y="5491758"/>
                  <a:pt x="4154785" y="5499200"/>
                  <a:pt x="4129980" y="5504161"/>
                </a:cubicBezTo>
                <a:cubicBezTo>
                  <a:pt x="4115097" y="5509122"/>
                  <a:pt x="4107656" y="5511602"/>
                  <a:pt x="4107656" y="5511602"/>
                </a:cubicBezTo>
                <a:lnTo>
                  <a:pt x="4152304" y="5519043"/>
                </a:lnTo>
                <a:cubicBezTo>
                  <a:pt x="4152304" y="5519043"/>
                  <a:pt x="4153545" y="5517803"/>
                  <a:pt x="4156025" y="5515323"/>
                </a:cubicBezTo>
                <a:cubicBezTo>
                  <a:pt x="4158505" y="5512842"/>
                  <a:pt x="4162226" y="5511602"/>
                  <a:pt x="4167187" y="5511602"/>
                </a:cubicBezTo>
                <a:cubicBezTo>
                  <a:pt x="4172148" y="5511602"/>
                  <a:pt x="4175869" y="5511602"/>
                  <a:pt x="4178349" y="5511602"/>
                </a:cubicBezTo>
                <a:cubicBezTo>
                  <a:pt x="4180830" y="5511602"/>
                  <a:pt x="4183310" y="5510362"/>
                  <a:pt x="4185790" y="5507881"/>
                </a:cubicBezTo>
                <a:cubicBezTo>
                  <a:pt x="4188271" y="5505401"/>
                  <a:pt x="4189511" y="5504161"/>
                  <a:pt x="4189511" y="5504161"/>
                </a:cubicBezTo>
                <a:cubicBezTo>
                  <a:pt x="4194472" y="5509122"/>
                  <a:pt x="4191992" y="5514083"/>
                  <a:pt x="4182070" y="5519043"/>
                </a:cubicBezTo>
                <a:cubicBezTo>
                  <a:pt x="4182070" y="5519043"/>
                  <a:pt x="4180830" y="5520283"/>
                  <a:pt x="4178349" y="5522764"/>
                </a:cubicBezTo>
                <a:cubicBezTo>
                  <a:pt x="4175869" y="5525245"/>
                  <a:pt x="4174628" y="5527725"/>
                  <a:pt x="4174628" y="5530206"/>
                </a:cubicBezTo>
                <a:cubicBezTo>
                  <a:pt x="4174628" y="5532686"/>
                  <a:pt x="4172148" y="5533926"/>
                  <a:pt x="4167187" y="5533926"/>
                </a:cubicBezTo>
                <a:cubicBezTo>
                  <a:pt x="4162226" y="5533926"/>
                  <a:pt x="4157265" y="5533926"/>
                  <a:pt x="4152304" y="5533926"/>
                </a:cubicBezTo>
                <a:cubicBezTo>
                  <a:pt x="4137422" y="5538887"/>
                  <a:pt x="4129980" y="5538887"/>
                  <a:pt x="4129980" y="5533926"/>
                </a:cubicBezTo>
                <a:cubicBezTo>
                  <a:pt x="4129980" y="5528965"/>
                  <a:pt x="4125019" y="5528965"/>
                  <a:pt x="4115097" y="5533926"/>
                </a:cubicBezTo>
                <a:cubicBezTo>
                  <a:pt x="4105176" y="5533926"/>
                  <a:pt x="4100214" y="5535167"/>
                  <a:pt x="4100214" y="5537647"/>
                </a:cubicBezTo>
                <a:cubicBezTo>
                  <a:pt x="4100214" y="5540127"/>
                  <a:pt x="4102695" y="5541367"/>
                  <a:pt x="4107656" y="5541367"/>
                </a:cubicBezTo>
                <a:lnTo>
                  <a:pt x="4100214" y="5548809"/>
                </a:lnTo>
                <a:cubicBezTo>
                  <a:pt x="4095253" y="5543848"/>
                  <a:pt x="4090293" y="5541367"/>
                  <a:pt x="4085332" y="5541367"/>
                </a:cubicBezTo>
                <a:lnTo>
                  <a:pt x="4070449" y="5533926"/>
                </a:lnTo>
                <a:lnTo>
                  <a:pt x="4085332" y="5526485"/>
                </a:lnTo>
                <a:cubicBezTo>
                  <a:pt x="4095253" y="5526485"/>
                  <a:pt x="4097734" y="5524004"/>
                  <a:pt x="4092773" y="5519043"/>
                </a:cubicBezTo>
                <a:lnTo>
                  <a:pt x="4100214" y="5504161"/>
                </a:lnTo>
                <a:lnTo>
                  <a:pt x="4100214" y="5489278"/>
                </a:lnTo>
                <a:close/>
                <a:moveTo>
                  <a:pt x="3341191" y="5474395"/>
                </a:moveTo>
                <a:cubicBezTo>
                  <a:pt x="3346152" y="5479356"/>
                  <a:pt x="3348632" y="5481836"/>
                  <a:pt x="3348632" y="5481836"/>
                </a:cubicBezTo>
                <a:cubicBezTo>
                  <a:pt x="3348632" y="5481836"/>
                  <a:pt x="3346152" y="5481836"/>
                  <a:pt x="3341191" y="5481836"/>
                </a:cubicBezTo>
                <a:cubicBezTo>
                  <a:pt x="3336230" y="5481836"/>
                  <a:pt x="3333750" y="5480596"/>
                  <a:pt x="3333750" y="5478116"/>
                </a:cubicBezTo>
                <a:cubicBezTo>
                  <a:pt x="3333750" y="5475635"/>
                  <a:pt x="3336230" y="5474395"/>
                  <a:pt x="3341191" y="5474395"/>
                </a:cubicBezTo>
                <a:close/>
                <a:moveTo>
                  <a:pt x="2522636" y="5474395"/>
                </a:moveTo>
                <a:lnTo>
                  <a:pt x="2530078" y="5481836"/>
                </a:lnTo>
                <a:cubicBezTo>
                  <a:pt x="2520156" y="5481836"/>
                  <a:pt x="2515195" y="5486797"/>
                  <a:pt x="2515195" y="5496719"/>
                </a:cubicBezTo>
                <a:cubicBezTo>
                  <a:pt x="2515195" y="5506641"/>
                  <a:pt x="2520156" y="5509122"/>
                  <a:pt x="2530078" y="5504161"/>
                </a:cubicBezTo>
                <a:cubicBezTo>
                  <a:pt x="2540000" y="5504161"/>
                  <a:pt x="2544960" y="5505401"/>
                  <a:pt x="2544960" y="5507881"/>
                </a:cubicBezTo>
                <a:cubicBezTo>
                  <a:pt x="2544960" y="5510362"/>
                  <a:pt x="2541240" y="5512842"/>
                  <a:pt x="2533798" y="5515323"/>
                </a:cubicBezTo>
                <a:cubicBezTo>
                  <a:pt x="2526357" y="5517803"/>
                  <a:pt x="2523876" y="5522764"/>
                  <a:pt x="2526357" y="5530206"/>
                </a:cubicBezTo>
                <a:cubicBezTo>
                  <a:pt x="2528838" y="5537647"/>
                  <a:pt x="2527597" y="5541367"/>
                  <a:pt x="2522636" y="5541367"/>
                </a:cubicBezTo>
                <a:cubicBezTo>
                  <a:pt x="2512714" y="5536407"/>
                  <a:pt x="2505273" y="5531446"/>
                  <a:pt x="2500312" y="5526485"/>
                </a:cubicBezTo>
                <a:cubicBezTo>
                  <a:pt x="2495351" y="5521524"/>
                  <a:pt x="2487910" y="5519043"/>
                  <a:pt x="2477988" y="5519043"/>
                </a:cubicBezTo>
                <a:cubicBezTo>
                  <a:pt x="2477988" y="5514083"/>
                  <a:pt x="2479228" y="5511602"/>
                  <a:pt x="2481709" y="5511602"/>
                </a:cubicBezTo>
                <a:cubicBezTo>
                  <a:pt x="2484189" y="5511602"/>
                  <a:pt x="2485429" y="5511602"/>
                  <a:pt x="2485429" y="5511602"/>
                </a:cubicBezTo>
                <a:lnTo>
                  <a:pt x="2507753" y="5511602"/>
                </a:lnTo>
                <a:cubicBezTo>
                  <a:pt x="2507753" y="5506641"/>
                  <a:pt x="2505273" y="5504161"/>
                  <a:pt x="2500312" y="5504161"/>
                </a:cubicBezTo>
                <a:cubicBezTo>
                  <a:pt x="2500312" y="5494239"/>
                  <a:pt x="2507753" y="5484317"/>
                  <a:pt x="2522636" y="5474395"/>
                </a:cubicBezTo>
                <a:close/>
                <a:moveTo>
                  <a:pt x="2306835" y="5474395"/>
                </a:moveTo>
                <a:cubicBezTo>
                  <a:pt x="2311796" y="5474395"/>
                  <a:pt x="2314277" y="5475635"/>
                  <a:pt x="2314277" y="5478116"/>
                </a:cubicBezTo>
                <a:cubicBezTo>
                  <a:pt x="2314277" y="5480596"/>
                  <a:pt x="2314277" y="5481836"/>
                  <a:pt x="2314277" y="5481836"/>
                </a:cubicBezTo>
                <a:cubicBezTo>
                  <a:pt x="2314277" y="5481836"/>
                  <a:pt x="2319238" y="5481836"/>
                  <a:pt x="2329160" y="5481836"/>
                </a:cubicBezTo>
                <a:cubicBezTo>
                  <a:pt x="2339082" y="5481836"/>
                  <a:pt x="2349003" y="5484317"/>
                  <a:pt x="2358925" y="5489278"/>
                </a:cubicBezTo>
                <a:lnTo>
                  <a:pt x="2373808" y="5496719"/>
                </a:lnTo>
                <a:lnTo>
                  <a:pt x="2358925" y="5504161"/>
                </a:lnTo>
                <a:cubicBezTo>
                  <a:pt x="2349003" y="5514083"/>
                  <a:pt x="2344042" y="5516563"/>
                  <a:pt x="2344042" y="5511602"/>
                </a:cubicBezTo>
                <a:cubicBezTo>
                  <a:pt x="2339082" y="5506641"/>
                  <a:pt x="2335361" y="5504161"/>
                  <a:pt x="2332880" y="5504161"/>
                </a:cubicBezTo>
                <a:cubicBezTo>
                  <a:pt x="2330400" y="5504161"/>
                  <a:pt x="2326679" y="5502921"/>
                  <a:pt x="2321718" y="5500440"/>
                </a:cubicBezTo>
                <a:cubicBezTo>
                  <a:pt x="2316758" y="5497959"/>
                  <a:pt x="2313037" y="5496719"/>
                  <a:pt x="2310556" y="5496719"/>
                </a:cubicBezTo>
                <a:cubicBezTo>
                  <a:pt x="2308076" y="5496719"/>
                  <a:pt x="2306835" y="5494239"/>
                  <a:pt x="2306835" y="5489278"/>
                </a:cubicBezTo>
                <a:cubicBezTo>
                  <a:pt x="2301875" y="5489278"/>
                  <a:pt x="2299394" y="5486797"/>
                  <a:pt x="2299394" y="5481836"/>
                </a:cubicBezTo>
                <a:cubicBezTo>
                  <a:pt x="2299394" y="5476876"/>
                  <a:pt x="2301875" y="5474395"/>
                  <a:pt x="2306835" y="5474395"/>
                </a:cubicBezTo>
                <a:close/>
                <a:moveTo>
                  <a:pt x="4356943" y="5466954"/>
                </a:moveTo>
                <a:cubicBezTo>
                  <a:pt x="4359423" y="5466954"/>
                  <a:pt x="4360663" y="5469434"/>
                  <a:pt x="4360663" y="5474395"/>
                </a:cubicBezTo>
                <a:cubicBezTo>
                  <a:pt x="4355702" y="5474395"/>
                  <a:pt x="4353222" y="5474395"/>
                  <a:pt x="4353222" y="5474395"/>
                </a:cubicBezTo>
                <a:cubicBezTo>
                  <a:pt x="4353222" y="5469434"/>
                  <a:pt x="4354463" y="5466954"/>
                  <a:pt x="4356943" y="5466954"/>
                </a:cubicBezTo>
                <a:close/>
                <a:moveTo>
                  <a:pt x="2269628" y="5466954"/>
                </a:moveTo>
                <a:cubicBezTo>
                  <a:pt x="2279551" y="5471914"/>
                  <a:pt x="2284511" y="5476876"/>
                  <a:pt x="2284511" y="5481836"/>
                </a:cubicBezTo>
                <a:lnTo>
                  <a:pt x="2277070" y="5489278"/>
                </a:lnTo>
                <a:lnTo>
                  <a:pt x="2262187" y="5481836"/>
                </a:lnTo>
                <a:close/>
                <a:moveTo>
                  <a:pt x="4896445" y="5462303"/>
                </a:moveTo>
                <a:cubicBezTo>
                  <a:pt x="4897685" y="5462923"/>
                  <a:pt x="4898925" y="5464473"/>
                  <a:pt x="4900165" y="5466954"/>
                </a:cubicBezTo>
                <a:cubicBezTo>
                  <a:pt x="4902645" y="5471914"/>
                  <a:pt x="4901406" y="5474395"/>
                  <a:pt x="4896445" y="5474395"/>
                </a:cubicBezTo>
                <a:lnTo>
                  <a:pt x="4889003" y="5474395"/>
                </a:lnTo>
                <a:cubicBezTo>
                  <a:pt x="4889003" y="5469434"/>
                  <a:pt x="4890244" y="5465714"/>
                  <a:pt x="4892724" y="5463233"/>
                </a:cubicBezTo>
                <a:cubicBezTo>
                  <a:pt x="4893964" y="5461993"/>
                  <a:pt x="4895205" y="5461682"/>
                  <a:pt x="4896445" y="5462303"/>
                </a:cubicBezTo>
                <a:close/>
                <a:moveTo>
                  <a:pt x="4390429" y="5459512"/>
                </a:moveTo>
                <a:cubicBezTo>
                  <a:pt x="4390429" y="5464473"/>
                  <a:pt x="4387949" y="5466954"/>
                  <a:pt x="4382988" y="5466954"/>
                </a:cubicBezTo>
                <a:lnTo>
                  <a:pt x="4375546" y="5466954"/>
                </a:lnTo>
                <a:close/>
                <a:moveTo>
                  <a:pt x="3586757" y="5459512"/>
                </a:moveTo>
                <a:cubicBezTo>
                  <a:pt x="3586757" y="5459512"/>
                  <a:pt x="3589238" y="5461993"/>
                  <a:pt x="3594199" y="5466954"/>
                </a:cubicBezTo>
                <a:lnTo>
                  <a:pt x="3609082" y="5466954"/>
                </a:lnTo>
                <a:cubicBezTo>
                  <a:pt x="3609082" y="5466954"/>
                  <a:pt x="3607841" y="5465714"/>
                  <a:pt x="3605361" y="5463233"/>
                </a:cubicBezTo>
                <a:cubicBezTo>
                  <a:pt x="3602881" y="5460752"/>
                  <a:pt x="3599160" y="5459512"/>
                  <a:pt x="3594199" y="5459512"/>
                </a:cubicBezTo>
                <a:cubicBezTo>
                  <a:pt x="3589238" y="5459512"/>
                  <a:pt x="3586757" y="5459512"/>
                  <a:pt x="3586757" y="5459512"/>
                </a:cubicBezTo>
                <a:close/>
                <a:moveTo>
                  <a:pt x="2742158" y="5459512"/>
                </a:moveTo>
                <a:cubicBezTo>
                  <a:pt x="2744638" y="5459512"/>
                  <a:pt x="2748359" y="5459512"/>
                  <a:pt x="2753320" y="5459512"/>
                </a:cubicBezTo>
                <a:cubicBezTo>
                  <a:pt x="2758281" y="5459512"/>
                  <a:pt x="2758281" y="5464473"/>
                  <a:pt x="2753320" y="5474395"/>
                </a:cubicBezTo>
                <a:lnTo>
                  <a:pt x="2760761" y="5489278"/>
                </a:lnTo>
                <a:lnTo>
                  <a:pt x="2768203" y="5496719"/>
                </a:lnTo>
                <a:cubicBezTo>
                  <a:pt x="2758281" y="5496719"/>
                  <a:pt x="2752080" y="5494239"/>
                  <a:pt x="2749599" y="5489278"/>
                </a:cubicBezTo>
                <a:cubicBezTo>
                  <a:pt x="2747118" y="5484317"/>
                  <a:pt x="2743398" y="5484317"/>
                  <a:pt x="2738437" y="5489278"/>
                </a:cubicBezTo>
                <a:cubicBezTo>
                  <a:pt x="2733476" y="5494239"/>
                  <a:pt x="2728515" y="5496719"/>
                  <a:pt x="2723554" y="5496719"/>
                </a:cubicBezTo>
                <a:cubicBezTo>
                  <a:pt x="2718593" y="5496719"/>
                  <a:pt x="2716113" y="5494239"/>
                  <a:pt x="2716113" y="5489278"/>
                </a:cubicBezTo>
                <a:lnTo>
                  <a:pt x="2730996" y="5481836"/>
                </a:lnTo>
                <a:cubicBezTo>
                  <a:pt x="2745878" y="5481836"/>
                  <a:pt x="2750839" y="5476876"/>
                  <a:pt x="2745878" y="5466954"/>
                </a:cubicBezTo>
                <a:cubicBezTo>
                  <a:pt x="2740918" y="5461993"/>
                  <a:pt x="2739677" y="5459512"/>
                  <a:pt x="2742158" y="5459512"/>
                </a:cubicBezTo>
                <a:close/>
                <a:moveTo>
                  <a:pt x="2619375" y="5459512"/>
                </a:moveTo>
                <a:lnTo>
                  <a:pt x="2619375" y="5474395"/>
                </a:lnTo>
                <a:cubicBezTo>
                  <a:pt x="2609452" y="5479356"/>
                  <a:pt x="2606972" y="5479356"/>
                  <a:pt x="2611933" y="5474395"/>
                </a:cubicBezTo>
                <a:close/>
                <a:moveTo>
                  <a:pt x="2470546" y="5459512"/>
                </a:moveTo>
                <a:cubicBezTo>
                  <a:pt x="2475507" y="5464473"/>
                  <a:pt x="2479228" y="5466954"/>
                  <a:pt x="2481709" y="5466954"/>
                </a:cubicBezTo>
                <a:cubicBezTo>
                  <a:pt x="2484189" y="5466954"/>
                  <a:pt x="2482949" y="5469434"/>
                  <a:pt x="2477988" y="5474395"/>
                </a:cubicBezTo>
                <a:lnTo>
                  <a:pt x="2463105" y="5474395"/>
                </a:lnTo>
                <a:close/>
                <a:moveTo>
                  <a:pt x="3720703" y="5454861"/>
                </a:moveTo>
                <a:cubicBezTo>
                  <a:pt x="3718222" y="5454242"/>
                  <a:pt x="3715742" y="5454551"/>
                  <a:pt x="3713261" y="5455791"/>
                </a:cubicBezTo>
                <a:cubicBezTo>
                  <a:pt x="3708300" y="5458272"/>
                  <a:pt x="3705820" y="5459512"/>
                  <a:pt x="3705820" y="5459512"/>
                </a:cubicBezTo>
                <a:cubicBezTo>
                  <a:pt x="3705820" y="5464473"/>
                  <a:pt x="3709541" y="5466954"/>
                  <a:pt x="3716982" y="5466954"/>
                </a:cubicBezTo>
                <a:cubicBezTo>
                  <a:pt x="3724423" y="5466954"/>
                  <a:pt x="3730625" y="5464473"/>
                  <a:pt x="3735586" y="5459512"/>
                </a:cubicBezTo>
                <a:lnTo>
                  <a:pt x="3728144" y="5459512"/>
                </a:lnTo>
                <a:cubicBezTo>
                  <a:pt x="3725664" y="5457032"/>
                  <a:pt x="3723183" y="5455482"/>
                  <a:pt x="3720703" y="5454861"/>
                </a:cubicBezTo>
                <a:close/>
                <a:moveTo>
                  <a:pt x="2863081" y="5453931"/>
                </a:moveTo>
                <a:cubicBezTo>
                  <a:pt x="2861840" y="5453931"/>
                  <a:pt x="2859980" y="5454551"/>
                  <a:pt x="2857500" y="5455791"/>
                </a:cubicBezTo>
                <a:cubicBezTo>
                  <a:pt x="2852539" y="5458272"/>
                  <a:pt x="2850058" y="5461993"/>
                  <a:pt x="2850058" y="5466954"/>
                </a:cubicBezTo>
                <a:cubicBezTo>
                  <a:pt x="2850058" y="5466954"/>
                  <a:pt x="2851298" y="5465714"/>
                  <a:pt x="2853779" y="5463233"/>
                </a:cubicBezTo>
                <a:cubicBezTo>
                  <a:pt x="2856259" y="5460752"/>
                  <a:pt x="2857500" y="5459512"/>
                  <a:pt x="2857500" y="5459512"/>
                </a:cubicBezTo>
                <a:cubicBezTo>
                  <a:pt x="2862460" y="5459512"/>
                  <a:pt x="2864941" y="5458272"/>
                  <a:pt x="2864941" y="5455791"/>
                </a:cubicBezTo>
                <a:cubicBezTo>
                  <a:pt x="2864941" y="5454551"/>
                  <a:pt x="2864321" y="5453931"/>
                  <a:pt x="2863081" y="5453931"/>
                </a:cubicBezTo>
                <a:close/>
                <a:moveTo>
                  <a:pt x="4007197" y="5452071"/>
                </a:moveTo>
                <a:cubicBezTo>
                  <a:pt x="4009677" y="5452071"/>
                  <a:pt x="4010918" y="5454551"/>
                  <a:pt x="4010918" y="5459512"/>
                </a:cubicBezTo>
                <a:cubicBezTo>
                  <a:pt x="4015879" y="5464473"/>
                  <a:pt x="4008437" y="5469434"/>
                  <a:pt x="3988593" y="5474395"/>
                </a:cubicBezTo>
                <a:lnTo>
                  <a:pt x="3973711" y="5474395"/>
                </a:lnTo>
                <a:lnTo>
                  <a:pt x="3943945" y="5474395"/>
                </a:lnTo>
                <a:cubicBezTo>
                  <a:pt x="3948906" y="5469434"/>
                  <a:pt x="3952627" y="5466954"/>
                  <a:pt x="3955107" y="5466954"/>
                </a:cubicBezTo>
                <a:cubicBezTo>
                  <a:pt x="3957587" y="5466954"/>
                  <a:pt x="3960068" y="5466954"/>
                  <a:pt x="3962548" y="5466954"/>
                </a:cubicBezTo>
                <a:cubicBezTo>
                  <a:pt x="3965029" y="5466954"/>
                  <a:pt x="3967510" y="5465714"/>
                  <a:pt x="3969990" y="5463233"/>
                </a:cubicBezTo>
                <a:cubicBezTo>
                  <a:pt x="3972470" y="5460752"/>
                  <a:pt x="3973711" y="5459512"/>
                  <a:pt x="3973711" y="5459512"/>
                </a:cubicBezTo>
                <a:lnTo>
                  <a:pt x="3988593" y="5459512"/>
                </a:lnTo>
                <a:cubicBezTo>
                  <a:pt x="3993554" y="5459512"/>
                  <a:pt x="3996035" y="5459512"/>
                  <a:pt x="3996035" y="5459512"/>
                </a:cubicBezTo>
                <a:cubicBezTo>
                  <a:pt x="3996035" y="5459512"/>
                  <a:pt x="3997275" y="5458272"/>
                  <a:pt x="3999756" y="5455791"/>
                </a:cubicBezTo>
                <a:cubicBezTo>
                  <a:pt x="4002236" y="5453311"/>
                  <a:pt x="4004717" y="5452071"/>
                  <a:pt x="4007197" y="5452071"/>
                </a:cubicBezTo>
                <a:close/>
                <a:moveTo>
                  <a:pt x="3847207" y="5452071"/>
                </a:moveTo>
                <a:cubicBezTo>
                  <a:pt x="3857128" y="5452071"/>
                  <a:pt x="3857128" y="5454551"/>
                  <a:pt x="3847207" y="5459512"/>
                </a:cubicBezTo>
                <a:lnTo>
                  <a:pt x="3824882" y="5459512"/>
                </a:lnTo>
                <a:cubicBezTo>
                  <a:pt x="3824882" y="5454551"/>
                  <a:pt x="3832324" y="5452071"/>
                  <a:pt x="3847207" y="5452071"/>
                </a:cubicBezTo>
                <a:close/>
                <a:moveTo>
                  <a:pt x="3445371" y="5452071"/>
                </a:moveTo>
                <a:cubicBezTo>
                  <a:pt x="3445371" y="5452071"/>
                  <a:pt x="3446611" y="5452071"/>
                  <a:pt x="3449091" y="5452071"/>
                </a:cubicBezTo>
                <a:cubicBezTo>
                  <a:pt x="3451572" y="5452071"/>
                  <a:pt x="3455292" y="5452071"/>
                  <a:pt x="3460254" y="5452071"/>
                </a:cubicBezTo>
                <a:lnTo>
                  <a:pt x="3460254" y="5459512"/>
                </a:lnTo>
                <a:cubicBezTo>
                  <a:pt x="3455292" y="5459512"/>
                  <a:pt x="3451572" y="5458272"/>
                  <a:pt x="3449091" y="5455791"/>
                </a:cubicBezTo>
                <a:cubicBezTo>
                  <a:pt x="3446611" y="5453311"/>
                  <a:pt x="3445371" y="5452071"/>
                  <a:pt x="3445371" y="5452071"/>
                </a:cubicBezTo>
                <a:close/>
                <a:moveTo>
                  <a:pt x="3162597" y="5452071"/>
                </a:moveTo>
                <a:cubicBezTo>
                  <a:pt x="3157636" y="5452071"/>
                  <a:pt x="3155156" y="5453311"/>
                  <a:pt x="3155156" y="5455791"/>
                </a:cubicBezTo>
                <a:cubicBezTo>
                  <a:pt x="3155156" y="5458272"/>
                  <a:pt x="3157636" y="5459512"/>
                  <a:pt x="3162597" y="5459512"/>
                </a:cubicBezTo>
                <a:cubicBezTo>
                  <a:pt x="3167558" y="5459512"/>
                  <a:pt x="3170039" y="5459512"/>
                  <a:pt x="3170039" y="5459512"/>
                </a:cubicBezTo>
                <a:cubicBezTo>
                  <a:pt x="3170039" y="5459512"/>
                  <a:pt x="3170039" y="5458272"/>
                  <a:pt x="3170039" y="5455791"/>
                </a:cubicBezTo>
                <a:cubicBezTo>
                  <a:pt x="3170039" y="5453311"/>
                  <a:pt x="3167558" y="5452071"/>
                  <a:pt x="3162597" y="5452071"/>
                </a:cubicBezTo>
                <a:close/>
                <a:moveTo>
                  <a:pt x="3058417" y="5452071"/>
                </a:moveTo>
                <a:lnTo>
                  <a:pt x="3058417" y="5459512"/>
                </a:lnTo>
                <a:lnTo>
                  <a:pt x="3065859" y="5452071"/>
                </a:lnTo>
                <a:cubicBezTo>
                  <a:pt x="3060898" y="5452071"/>
                  <a:pt x="3058417" y="5452071"/>
                  <a:pt x="3058417" y="5452071"/>
                </a:cubicBezTo>
                <a:close/>
                <a:moveTo>
                  <a:pt x="2961679" y="5452071"/>
                </a:moveTo>
                <a:lnTo>
                  <a:pt x="2939355" y="5459512"/>
                </a:lnTo>
                <a:cubicBezTo>
                  <a:pt x="2944316" y="5459512"/>
                  <a:pt x="2952998" y="5459512"/>
                  <a:pt x="2965400" y="5459512"/>
                </a:cubicBezTo>
                <a:cubicBezTo>
                  <a:pt x="2977802" y="5459512"/>
                  <a:pt x="2984003" y="5461993"/>
                  <a:pt x="2984003" y="5466954"/>
                </a:cubicBezTo>
                <a:cubicBezTo>
                  <a:pt x="2988964" y="5471914"/>
                  <a:pt x="2993926" y="5474395"/>
                  <a:pt x="2998886" y="5474395"/>
                </a:cubicBezTo>
                <a:cubicBezTo>
                  <a:pt x="3008808" y="5474395"/>
                  <a:pt x="3013769" y="5471914"/>
                  <a:pt x="3013769" y="5466954"/>
                </a:cubicBezTo>
                <a:cubicBezTo>
                  <a:pt x="3013769" y="5461993"/>
                  <a:pt x="3008808" y="5458272"/>
                  <a:pt x="2998886" y="5455791"/>
                </a:cubicBezTo>
                <a:cubicBezTo>
                  <a:pt x="2988964" y="5453311"/>
                  <a:pt x="2976562" y="5452071"/>
                  <a:pt x="2961679" y="5452071"/>
                </a:cubicBezTo>
                <a:close/>
                <a:moveTo>
                  <a:pt x="2902148" y="5452071"/>
                </a:moveTo>
                <a:lnTo>
                  <a:pt x="2894707" y="5459512"/>
                </a:lnTo>
                <a:cubicBezTo>
                  <a:pt x="2909589" y="5464473"/>
                  <a:pt x="2919511" y="5461993"/>
                  <a:pt x="2924472" y="5452071"/>
                </a:cubicBezTo>
                <a:close/>
                <a:moveTo>
                  <a:pt x="2827734" y="5452071"/>
                </a:moveTo>
                <a:lnTo>
                  <a:pt x="2820292" y="5459512"/>
                </a:lnTo>
                <a:cubicBezTo>
                  <a:pt x="2820292" y="5464473"/>
                  <a:pt x="2822773" y="5464473"/>
                  <a:pt x="2827734" y="5459512"/>
                </a:cubicBezTo>
                <a:cubicBezTo>
                  <a:pt x="2827734" y="5454551"/>
                  <a:pt x="2827734" y="5452071"/>
                  <a:pt x="2827734" y="5452071"/>
                </a:cubicBezTo>
                <a:close/>
                <a:moveTo>
                  <a:pt x="4472285" y="5444629"/>
                </a:moveTo>
                <a:lnTo>
                  <a:pt x="4472285" y="5474395"/>
                </a:lnTo>
                <a:lnTo>
                  <a:pt x="4464843" y="5466954"/>
                </a:lnTo>
                <a:cubicBezTo>
                  <a:pt x="4464843" y="5457032"/>
                  <a:pt x="4466084" y="5450831"/>
                  <a:pt x="4468564" y="5448350"/>
                </a:cubicBezTo>
                <a:cubicBezTo>
                  <a:pt x="4471044" y="5445869"/>
                  <a:pt x="4472285" y="5444629"/>
                  <a:pt x="4472285" y="5444629"/>
                </a:cubicBezTo>
                <a:close/>
                <a:moveTo>
                  <a:pt x="2391481" y="5440909"/>
                </a:moveTo>
                <a:cubicBezTo>
                  <a:pt x="2395822" y="5440909"/>
                  <a:pt x="2401093" y="5442149"/>
                  <a:pt x="2407294" y="5444629"/>
                </a:cubicBezTo>
                <a:cubicBezTo>
                  <a:pt x="2419697" y="5449590"/>
                  <a:pt x="2425898" y="5454551"/>
                  <a:pt x="2425898" y="5459512"/>
                </a:cubicBezTo>
                <a:lnTo>
                  <a:pt x="2411015" y="5459512"/>
                </a:lnTo>
                <a:cubicBezTo>
                  <a:pt x="2411015" y="5459512"/>
                  <a:pt x="2408534" y="5459512"/>
                  <a:pt x="2403574" y="5459512"/>
                </a:cubicBezTo>
                <a:cubicBezTo>
                  <a:pt x="2403574" y="5454551"/>
                  <a:pt x="2398613" y="5452071"/>
                  <a:pt x="2388691" y="5452071"/>
                </a:cubicBezTo>
                <a:lnTo>
                  <a:pt x="2381250" y="5444629"/>
                </a:lnTo>
                <a:cubicBezTo>
                  <a:pt x="2383730" y="5442149"/>
                  <a:pt x="2387141" y="5440909"/>
                  <a:pt x="2391481" y="5440909"/>
                </a:cubicBezTo>
                <a:close/>
                <a:moveTo>
                  <a:pt x="3705820" y="5437188"/>
                </a:moveTo>
                <a:lnTo>
                  <a:pt x="3698379" y="5444629"/>
                </a:lnTo>
                <a:cubicBezTo>
                  <a:pt x="3708300" y="5449590"/>
                  <a:pt x="3713261" y="5449590"/>
                  <a:pt x="3713261" y="5444629"/>
                </a:cubicBezTo>
                <a:close/>
                <a:moveTo>
                  <a:pt x="3050976" y="5437188"/>
                </a:moveTo>
                <a:cubicBezTo>
                  <a:pt x="3050976" y="5442149"/>
                  <a:pt x="3050976" y="5444629"/>
                  <a:pt x="3050976" y="5444629"/>
                </a:cubicBezTo>
                <a:cubicBezTo>
                  <a:pt x="3050976" y="5444629"/>
                  <a:pt x="3053457" y="5444629"/>
                  <a:pt x="3058417" y="5444629"/>
                </a:cubicBezTo>
                <a:cubicBezTo>
                  <a:pt x="3063378" y="5444629"/>
                  <a:pt x="3065859" y="5443389"/>
                  <a:pt x="3065859" y="5440909"/>
                </a:cubicBezTo>
                <a:cubicBezTo>
                  <a:pt x="3065859" y="5438429"/>
                  <a:pt x="3063378" y="5437188"/>
                  <a:pt x="3058417" y="5437188"/>
                </a:cubicBezTo>
                <a:cubicBezTo>
                  <a:pt x="3053457" y="5437188"/>
                  <a:pt x="3050976" y="5437188"/>
                  <a:pt x="3050976" y="5437188"/>
                </a:cubicBezTo>
                <a:close/>
                <a:moveTo>
                  <a:pt x="2582167" y="5437188"/>
                </a:moveTo>
                <a:cubicBezTo>
                  <a:pt x="2592090" y="5437188"/>
                  <a:pt x="2597050" y="5437188"/>
                  <a:pt x="2597050" y="5437188"/>
                </a:cubicBezTo>
                <a:lnTo>
                  <a:pt x="2589609" y="5452071"/>
                </a:lnTo>
                <a:cubicBezTo>
                  <a:pt x="2589609" y="5452071"/>
                  <a:pt x="2587128" y="5452071"/>
                  <a:pt x="2582167" y="5452071"/>
                </a:cubicBezTo>
                <a:cubicBezTo>
                  <a:pt x="2577207" y="5457032"/>
                  <a:pt x="2574726" y="5458272"/>
                  <a:pt x="2574726" y="5455791"/>
                </a:cubicBezTo>
                <a:cubicBezTo>
                  <a:pt x="2574726" y="5453311"/>
                  <a:pt x="2572245" y="5452071"/>
                  <a:pt x="2567285" y="5452071"/>
                </a:cubicBezTo>
                <a:cubicBezTo>
                  <a:pt x="2567285" y="5452071"/>
                  <a:pt x="2568525" y="5452071"/>
                  <a:pt x="2571005" y="5452071"/>
                </a:cubicBezTo>
                <a:cubicBezTo>
                  <a:pt x="2573486" y="5452071"/>
                  <a:pt x="2574726" y="5449590"/>
                  <a:pt x="2574726" y="5444629"/>
                </a:cubicBezTo>
                <a:close/>
                <a:moveTo>
                  <a:pt x="2202656" y="5437188"/>
                </a:moveTo>
                <a:cubicBezTo>
                  <a:pt x="2207617" y="5437188"/>
                  <a:pt x="2213818" y="5439669"/>
                  <a:pt x="2221259" y="5444629"/>
                </a:cubicBezTo>
                <a:cubicBezTo>
                  <a:pt x="2228701" y="5449590"/>
                  <a:pt x="2228701" y="5453311"/>
                  <a:pt x="2221259" y="5455791"/>
                </a:cubicBezTo>
                <a:cubicBezTo>
                  <a:pt x="2213818" y="5458272"/>
                  <a:pt x="2207617" y="5459512"/>
                  <a:pt x="2202656" y="5459512"/>
                </a:cubicBezTo>
                <a:close/>
                <a:moveTo>
                  <a:pt x="2843547" y="5432537"/>
                </a:moveTo>
                <a:cubicBezTo>
                  <a:pt x="2840446" y="5433157"/>
                  <a:pt x="2837656" y="5434708"/>
                  <a:pt x="2835175" y="5437188"/>
                </a:cubicBezTo>
                <a:cubicBezTo>
                  <a:pt x="2835175" y="5442149"/>
                  <a:pt x="2837656" y="5444629"/>
                  <a:pt x="2842617" y="5444629"/>
                </a:cubicBezTo>
                <a:cubicBezTo>
                  <a:pt x="2857500" y="5449590"/>
                  <a:pt x="2864941" y="5449590"/>
                  <a:pt x="2864941" y="5444629"/>
                </a:cubicBezTo>
                <a:cubicBezTo>
                  <a:pt x="2864941" y="5439669"/>
                  <a:pt x="2861220" y="5435948"/>
                  <a:pt x="2853779" y="5433467"/>
                </a:cubicBezTo>
                <a:cubicBezTo>
                  <a:pt x="2850058" y="5432227"/>
                  <a:pt x="2846648" y="5431917"/>
                  <a:pt x="2843547" y="5432537"/>
                </a:cubicBezTo>
                <a:close/>
                <a:moveTo>
                  <a:pt x="3556992" y="5429747"/>
                </a:moveTo>
                <a:cubicBezTo>
                  <a:pt x="3556992" y="5434707"/>
                  <a:pt x="3556992" y="5437188"/>
                  <a:pt x="3556992" y="5437188"/>
                </a:cubicBezTo>
                <a:lnTo>
                  <a:pt x="3542109" y="5444629"/>
                </a:lnTo>
                <a:cubicBezTo>
                  <a:pt x="3517304" y="5449590"/>
                  <a:pt x="3514824" y="5457032"/>
                  <a:pt x="3534668" y="5466954"/>
                </a:cubicBezTo>
                <a:cubicBezTo>
                  <a:pt x="3539629" y="5466954"/>
                  <a:pt x="3544589" y="5464473"/>
                  <a:pt x="3549550" y="5459512"/>
                </a:cubicBezTo>
                <a:lnTo>
                  <a:pt x="3564433" y="5459512"/>
                </a:lnTo>
                <a:cubicBezTo>
                  <a:pt x="3574355" y="5459512"/>
                  <a:pt x="3579316" y="5457032"/>
                  <a:pt x="3579316" y="5452071"/>
                </a:cubicBezTo>
                <a:cubicBezTo>
                  <a:pt x="3579316" y="5447110"/>
                  <a:pt x="3584277" y="5444629"/>
                  <a:pt x="3594199" y="5444629"/>
                </a:cubicBezTo>
                <a:cubicBezTo>
                  <a:pt x="3599160" y="5439669"/>
                  <a:pt x="3601640" y="5437188"/>
                  <a:pt x="3601640" y="5437188"/>
                </a:cubicBezTo>
                <a:cubicBezTo>
                  <a:pt x="3601640" y="5437188"/>
                  <a:pt x="3599160" y="5435948"/>
                  <a:pt x="3594199" y="5433467"/>
                </a:cubicBezTo>
                <a:cubicBezTo>
                  <a:pt x="3589238" y="5430987"/>
                  <a:pt x="3585517" y="5429747"/>
                  <a:pt x="3583037" y="5429747"/>
                </a:cubicBezTo>
                <a:cubicBezTo>
                  <a:pt x="3580556" y="5429747"/>
                  <a:pt x="3579316" y="5432227"/>
                  <a:pt x="3579316" y="5437188"/>
                </a:cubicBezTo>
                <a:lnTo>
                  <a:pt x="3564433" y="5437188"/>
                </a:lnTo>
                <a:cubicBezTo>
                  <a:pt x="3564433" y="5432227"/>
                  <a:pt x="3561953" y="5429747"/>
                  <a:pt x="3556992" y="5429747"/>
                </a:cubicBezTo>
                <a:close/>
                <a:moveTo>
                  <a:pt x="2178471" y="5427886"/>
                </a:moveTo>
                <a:cubicBezTo>
                  <a:pt x="2180952" y="5427886"/>
                  <a:pt x="2184052" y="5428506"/>
                  <a:pt x="2187773" y="5429747"/>
                </a:cubicBezTo>
                <a:lnTo>
                  <a:pt x="2195214" y="5429747"/>
                </a:lnTo>
                <a:cubicBezTo>
                  <a:pt x="2190254" y="5429747"/>
                  <a:pt x="2187773" y="5432227"/>
                  <a:pt x="2187773" y="5437188"/>
                </a:cubicBezTo>
                <a:cubicBezTo>
                  <a:pt x="2187773" y="5442149"/>
                  <a:pt x="2186533" y="5445869"/>
                  <a:pt x="2184052" y="5448350"/>
                </a:cubicBezTo>
                <a:cubicBezTo>
                  <a:pt x="2181572" y="5450831"/>
                  <a:pt x="2177851" y="5449590"/>
                  <a:pt x="2172890" y="5444629"/>
                </a:cubicBezTo>
                <a:cubicBezTo>
                  <a:pt x="2169170" y="5433467"/>
                  <a:pt x="2171030" y="5427886"/>
                  <a:pt x="2178471" y="5427886"/>
                </a:cubicBezTo>
                <a:close/>
                <a:moveTo>
                  <a:pt x="3785815" y="5427421"/>
                </a:moveTo>
                <a:cubicBezTo>
                  <a:pt x="3796977" y="5426491"/>
                  <a:pt x="3802558" y="5429747"/>
                  <a:pt x="3802558" y="5437188"/>
                </a:cubicBezTo>
                <a:cubicBezTo>
                  <a:pt x="3802558" y="5442149"/>
                  <a:pt x="3792636" y="5442149"/>
                  <a:pt x="3772793" y="5437188"/>
                </a:cubicBezTo>
                <a:lnTo>
                  <a:pt x="3765351" y="5437188"/>
                </a:lnTo>
                <a:lnTo>
                  <a:pt x="3772793" y="5429747"/>
                </a:lnTo>
                <a:cubicBezTo>
                  <a:pt x="3777754" y="5428506"/>
                  <a:pt x="3782094" y="5427732"/>
                  <a:pt x="3785815" y="5427421"/>
                </a:cubicBezTo>
                <a:close/>
                <a:moveTo>
                  <a:pt x="3434209" y="5422305"/>
                </a:moveTo>
                <a:cubicBezTo>
                  <a:pt x="3431728" y="5422305"/>
                  <a:pt x="3430488" y="5424786"/>
                  <a:pt x="3430488" y="5429747"/>
                </a:cubicBezTo>
                <a:cubicBezTo>
                  <a:pt x="3430488" y="5434707"/>
                  <a:pt x="3432968" y="5437188"/>
                  <a:pt x="3437929" y="5437188"/>
                </a:cubicBezTo>
                <a:cubicBezTo>
                  <a:pt x="3442890" y="5437188"/>
                  <a:pt x="3444130" y="5434707"/>
                  <a:pt x="3441650" y="5429747"/>
                </a:cubicBezTo>
                <a:cubicBezTo>
                  <a:pt x="3439170" y="5424786"/>
                  <a:pt x="3436689" y="5422305"/>
                  <a:pt x="3434209" y="5422305"/>
                </a:cubicBezTo>
                <a:close/>
                <a:moveTo>
                  <a:pt x="3006328" y="5422305"/>
                </a:moveTo>
                <a:cubicBezTo>
                  <a:pt x="3001367" y="5422305"/>
                  <a:pt x="3000126" y="5424786"/>
                  <a:pt x="3002607" y="5429747"/>
                </a:cubicBezTo>
                <a:cubicBezTo>
                  <a:pt x="3005088" y="5434707"/>
                  <a:pt x="3007568" y="5437188"/>
                  <a:pt x="3010048" y="5437188"/>
                </a:cubicBezTo>
                <a:cubicBezTo>
                  <a:pt x="3012529" y="5437188"/>
                  <a:pt x="3013769" y="5434707"/>
                  <a:pt x="3013769" y="5429747"/>
                </a:cubicBezTo>
                <a:cubicBezTo>
                  <a:pt x="3013769" y="5424786"/>
                  <a:pt x="3011288" y="5422305"/>
                  <a:pt x="3006328" y="5422305"/>
                </a:cubicBezTo>
                <a:close/>
                <a:moveTo>
                  <a:pt x="2898427" y="5422305"/>
                </a:moveTo>
                <a:cubicBezTo>
                  <a:pt x="2895947" y="5422305"/>
                  <a:pt x="2893467" y="5424786"/>
                  <a:pt x="2890986" y="5429747"/>
                </a:cubicBezTo>
                <a:cubicBezTo>
                  <a:pt x="2888505" y="5434707"/>
                  <a:pt x="2889746" y="5437188"/>
                  <a:pt x="2894707" y="5437188"/>
                </a:cubicBezTo>
                <a:cubicBezTo>
                  <a:pt x="2899667" y="5437188"/>
                  <a:pt x="2902148" y="5434707"/>
                  <a:pt x="2902148" y="5429747"/>
                </a:cubicBezTo>
                <a:cubicBezTo>
                  <a:pt x="2902148" y="5424786"/>
                  <a:pt x="2900908" y="5422305"/>
                  <a:pt x="2898427" y="5422305"/>
                </a:cubicBezTo>
                <a:close/>
                <a:moveTo>
                  <a:pt x="2425898" y="5422305"/>
                </a:moveTo>
                <a:cubicBezTo>
                  <a:pt x="2430859" y="5422305"/>
                  <a:pt x="2433339" y="5424786"/>
                  <a:pt x="2433339" y="5429747"/>
                </a:cubicBezTo>
                <a:cubicBezTo>
                  <a:pt x="2433339" y="5434707"/>
                  <a:pt x="2433339" y="5437188"/>
                  <a:pt x="2433339" y="5437188"/>
                </a:cubicBezTo>
                <a:cubicBezTo>
                  <a:pt x="2423417" y="5437188"/>
                  <a:pt x="2418457" y="5434707"/>
                  <a:pt x="2418457" y="5429747"/>
                </a:cubicBezTo>
                <a:cubicBezTo>
                  <a:pt x="2418457" y="5429747"/>
                  <a:pt x="2419697" y="5428506"/>
                  <a:pt x="2422177" y="5426026"/>
                </a:cubicBezTo>
                <a:cubicBezTo>
                  <a:pt x="2424658" y="5423545"/>
                  <a:pt x="2425898" y="5422305"/>
                  <a:pt x="2425898" y="5422305"/>
                </a:cubicBezTo>
                <a:close/>
                <a:moveTo>
                  <a:pt x="2277070" y="5422305"/>
                </a:moveTo>
                <a:cubicBezTo>
                  <a:pt x="2277070" y="5422305"/>
                  <a:pt x="2279551" y="5422305"/>
                  <a:pt x="2284511" y="5422305"/>
                </a:cubicBezTo>
                <a:lnTo>
                  <a:pt x="2291953" y="5422305"/>
                </a:lnTo>
                <a:cubicBezTo>
                  <a:pt x="2291953" y="5427266"/>
                  <a:pt x="2289472" y="5429747"/>
                  <a:pt x="2284511" y="5429747"/>
                </a:cubicBezTo>
                <a:cubicBezTo>
                  <a:pt x="2284511" y="5429747"/>
                  <a:pt x="2283271" y="5429747"/>
                  <a:pt x="2280791" y="5429747"/>
                </a:cubicBezTo>
                <a:cubicBezTo>
                  <a:pt x="2278310" y="5429747"/>
                  <a:pt x="2277070" y="5427266"/>
                  <a:pt x="2277070" y="5422305"/>
                </a:cubicBezTo>
                <a:close/>
                <a:moveTo>
                  <a:pt x="3657451" y="5416724"/>
                </a:moveTo>
                <a:cubicBezTo>
                  <a:pt x="3654970" y="5415484"/>
                  <a:pt x="3651249" y="5417344"/>
                  <a:pt x="3646289" y="5422305"/>
                </a:cubicBezTo>
                <a:cubicBezTo>
                  <a:pt x="3641328" y="5422305"/>
                  <a:pt x="3641328" y="5424786"/>
                  <a:pt x="3646289" y="5429747"/>
                </a:cubicBezTo>
                <a:cubicBezTo>
                  <a:pt x="3656210" y="5434707"/>
                  <a:pt x="3661172" y="5434707"/>
                  <a:pt x="3661172" y="5429747"/>
                </a:cubicBezTo>
                <a:cubicBezTo>
                  <a:pt x="3661172" y="5422305"/>
                  <a:pt x="3659931" y="5417964"/>
                  <a:pt x="3657451" y="5416724"/>
                </a:cubicBezTo>
                <a:close/>
                <a:moveTo>
                  <a:pt x="4494609" y="5414864"/>
                </a:moveTo>
                <a:cubicBezTo>
                  <a:pt x="4494609" y="5419825"/>
                  <a:pt x="4494609" y="5424786"/>
                  <a:pt x="4494609" y="5429747"/>
                </a:cubicBezTo>
                <a:cubicBezTo>
                  <a:pt x="4494609" y="5434707"/>
                  <a:pt x="4492129" y="5437188"/>
                  <a:pt x="4487167" y="5437188"/>
                </a:cubicBezTo>
                <a:lnTo>
                  <a:pt x="4472285" y="5429747"/>
                </a:lnTo>
                <a:cubicBezTo>
                  <a:pt x="4472285" y="5424786"/>
                  <a:pt x="4474765" y="5422305"/>
                  <a:pt x="4479726" y="5422305"/>
                </a:cubicBezTo>
                <a:cubicBezTo>
                  <a:pt x="4484687" y="5422305"/>
                  <a:pt x="4487167" y="5422305"/>
                  <a:pt x="4487167" y="5422305"/>
                </a:cubicBezTo>
                <a:cubicBezTo>
                  <a:pt x="4487167" y="5422305"/>
                  <a:pt x="4489647" y="5419825"/>
                  <a:pt x="4494609" y="5414864"/>
                </a:cubicBezTo>
                <a:close/>
                <a:moveTo>
                  <a:pt x="3564433" y="5414864"/>
                </a:moveTo>
                <a:lnTo>
                  <a:pt x="3564433" y="5422305"/>
                </a:lnTo>
                <a:lnTo>
                  <a:pt x="3571875" y="5414864"/>
                </a:lnTo>
                <a:close/>
                <a:moveTo>
                  <a:pt x="3542109" y="5414864"/>
                </a:moveTo>
                <a:cubicBezTo>
                  <a:pt x="3532187" y="5414864"/>
                  <a:pt x="3522265" y="5417344"/>
                  <a:pt x="3512343" y="5422305"/>
                </a:cubicBezTo>
                <a:lnTo>
                  <a:pt x="3490019" y="5429747"/>
                </a:lnTo>
                <a:lnTo>
                  <a:pt x="3504902" y="5437188"/>
                </a:lnTo>
                <a:cubicBezTo>
                  <a:pt x="3509863" y="5437188"/>
                  <a:pt x="3514824" y="5437188"/>
                  <a:pt x="3519785" y="5437188"/>
                </a:cubicBezTo>
                <a:cubicBezTo>
                  <a:pt x="3524746" y="5437188"/>
                  <a:pt x="3527226" y="5437188"/>
                  <a:pt x="3527226" y="5437188"/>
                </a:cubicBezTo>
                <a:lnTo>
                  <a:pt x="3534668" y="5437188"/>
                </a:lnTo>
                <a:lnTo>
                  <a:pt x="3534668" y="5429747"/>
                </a:lnTo>
                <a:lnTo>
                  <a:pt x="3542109" y="5422305"/>
                </a:lnTo>
                <a:cubicBezTo>
                  <a:pt x="3547070" y="5417344"/>
                  <a:pt x="3549550" y="5414864"/>
                  <a:pt x="3549550" y="5414864"/>
                </a:cubicBezTo>
                <a:cubicBezTo>
                  <a:pt x="3549550" y="5414864"/>
                  <a:pt x="3547070" y="5414864"/>
                  <a:pt x="3542109" y="5414864"/>
                </a:cubicBezTo>
                <a:close/>
                <a:moveTo>
                  <a:pt x="3490019" y="5414864"/>
                </a:moveTo>
                <a:cubicBezTo>
                  <a:pt x="3490019" y="5419825"/>
                  <a:pt x="3491260" y="5422305"/>
                  <a:pt x="3493740" y="5422305"/>
                </a:cubicBezTo>
                <a:cubicBezTo>
                  <a:pt x="3496220" y="5422305"/>
                  <a:pt x="3497461" y="5419825"/>
                  <a:pt x="3497461" y="5414864"/>
                </a:cubicBezTo>
                <a:cubicBezTo>
                  <a:pt x="3497461" y="5414864"/>
                  <a:pt x="3494980" y="5414864"/>
                  <a:pt x="3490019" y="5414864"/>
                </a:cubicBezTo>
                <a:close/>
                <a:moveTo>
                  <a:pt x="3445371" y="5414864"/>
                </a:moveTo>
                <a:cubicBezTo>
                  <a:pt x="3440410" y="5414864"/>
                  <a:pt x="3437929" y="5416104"/>
                  <a:pt x="3437929" y="5418584"/>
                </a:cubicBezTo>
                <a:cubicBezTo>
                  <a:pt x="3437929" y="5421065"/>
                  <a:pt x="3442890" y="5422305"/>
                  <a:pt x="3452812" y="5422305"/>
                </a:cubicBezTo>
                <a:lnTo>
                  <a:pt x="3460254" y="5414864"/>
                </a:lnTo>
                <a:cubicBezTo>
                  <a:pt x="3455292" y="5414864"/>
                  <a:pt x="3450332" y="5414864"/>
                  <a:pt x="3445371" y="5414864"/>
                </a:cubicBezTo>
                <a:close/>
                <a:moveTo>
                  <a:pt x="2771923" y="5414864"/>
                </a:moveTo>
                <a:cubicBezTo>
                  <a:pt x="2769443" y="5414864"/>
                  <a:pt x="2768203" y="5417344"/>
                  <a:pt x="2768203" y="5422305"/>
                </a:cubicBezTo>
                <a:cubicBezTo>
                  <a:pt x="2763242" y="5427266"/>
                  <a:pt x="2755801" y="5429747"/>
                  <a:pt x="2745878" y="5429747"/>
                </a:cubicBezTo>
                <a:cubicBezTo>
                  <a:pt x="2735956" y="5429747"/>
                  <a:pt x="2730996" y="5432227"/>
                  <a:pt x="2730996" y="5437188"/>
                </a:cubicBezTo>
                <a:cubicBezTo>
                  <a:pt x="2730996" y="5437188"/>
                  <a:pt x="2738437" y="5437188"/>
                  <a:pt x="2753320" y="5437188"/>
                </a:cubicBezTo>
                <a:cubicBezTo>
                  <a:pt x="2768203" y="5437188"/>
                  <a:pt x="2781845" y="5437188"/>
                  <a:pt x="2794248" y="5437188"/>
                </a:cubicBezTo>
                <a:cubicBezTo>
                  <a:pt x="2806650" y="5437188"/>
                  <a:pt x="2812851" y="5434707"/>
                  <a:pt x="2812851" y="5429747"/>
                </a:cubicBezTo>
                <a:lnTo>
                  <a:pt x="2805410" y="5414864"/>
                </a:lnTo>
                <a:lnTo>
                  <a:pt x="2805410" y="5422305"/>
                </a:lnTo>
                <a:cubicBezTo>
                  <a:pt x="2805410" y="5427266"/>
                  <a:pt x="2802929" y="5429747"/>
                  <a:pt x="2797968" y="5429747"/>
                </a:cubicBezTo>
                <a:cubicBezTo>
                  <a:pt x="2793008" y="5429747"/>
                  <a:pt x="2793008" y="5427266"/>
                  <a:pt x="2797968" y="5422305"/>
                </a:cubicBezTo>
                <a:cubicBezTo>
                  <a:pt x="2797968" y="5422305"/>
                  <a:pt x="2796728" y="5421065"/>
                  <a:pt x="2794248" y="5418584"/>
                </a:cubicBezTo>
                <a:cubicBezTo>
                  <a:pt x="2791767" y="5416104"/>
                  <a:pt x="2788046" y="5414864"/>
                  <a:pt x="2783085" y="5414864"/>
                </a:cubicBezTo>
                <a:cubicBezTo>
                  <a:pt x="2778125" y="5414864"/>
                  <a:pt x="2774404" y="5414864"/>
                  <a:pt x="2771923" y="5414864"/>
                </a:cubicBezTo>
                <a:close/>
                <a:moveTo>
                  <a:pt x="2947727" y="5411143"/>
                </a:moveTo>
                <a:cubicBezTo>
                  <a:pt x="2947107" y="5411143"/>
                  <a:pt x="2946796" y="5412384"/>
                  <a:pt x="2946796" y="5414864"/>
                </a:cubicBezTo>
                <a:lnTo>
                  <a:pt x="2946796" y="5429747"/>
                </a:lnTo>
                <a:cubicBezTo>
                  <a:pt x="2951757" y="5434707"/>
                  <a:pt x="2959199" y="5434707"/>
                  <a:pt x="2969121" y="5429747"/>
                </a:cubicBezTo>
                <a:lnTo>
                  <a:pt x="2969121" y="5422305"/>
                </a:lnTo>
                <a:cubicBezTo>
                  <a:pt x="2959199" y="5422305"/>
                  <a:pt x="2952998" y="5419825"/>
                  <a:pt x="2950517" y="5414864"/>
                </a:cubicBezTo>
                <a:cubicBezTo>
                  <a:pt x="2949277" y="5412384"/>
                  <a:pt x="2948347" y="5411143"/>
                  <a:pt x="2947727" y="5411143"/>
                </a:cubicBezTo>
                <a:close/>
                <a:moveTo>
                  <a:pt x="3043535" y="5407422"/>
                </a:moveTo>
                <a:cubicBezTo>
                  <a:pt x="3043535" y="5412383"/>
                  <a:pt x="3043535" y="5414864"/>
                  <a:pt x="3043535" y="5414864"/>
                </a:cubicBezTo>
                <a:lnTo>
                  <a:pt x="3050976" y="5407422"/>
                </a:lnTo>
                <a:cubicBezTo>
                  <a:pt x="3050976" y="5407422"/>
                  <a:pt x="3048495" y="5407422"/>
                  <a:pt x="3043535" y="5407422"/>
                </a:cubicBezTo>
                <a:close/>
                <a:moveTo>
                  <a:pt x="2847733" y="5405097"/>
                </a:moveTo>
                <a:cubicBezTo>
                  <a:pt x="2839361" y="5404167"/>
                  <a:pt x="2835175" y="5407422"/>
                  <a:pt x="2835175" y="5414864"/>
                </a:cubicBezTo>
                <a:cubicBezTo>
                  <a:pt x="2835175" y="5419825"/>
                  <a:pt x="2842617" y="5419825"/>
                  <a:pt x="2857500" y="5414864"/>
                </a:cubicBezTo>
                <a:lnTo>
                  <a:pt x="2879824" y="5414864"/>
                </a:lnTo>
                <a:lnTo>
                  <a:pt x="2857500" y="5407422"/>
                </a:lnTo>
                <a:cubicBezTo>
                  <a:pt x="2853779" y="5406182"/>
                  <a:pt x="2850523" y="5405407"/>
                  <a:pt x="2847733" y="5405097"/>
                </a:cubicBezTo>
                <a:close/>
                <a:moveTo>
                  <a:pt x="4472285" y="5399981"/>
                </a:moveTo>
                <a:lnTo>
                  <a:pt x="4494609" y="5399981"/>
                </a:lnTo>
                <a:cubicBezTo>
                  <a:pt x="4494609" y="5404942"/>
                  <a:pt x="4494609" y="5409903"/>
                  <a:pt x="4494609" y="5414864"/>
                </a:cubicBezTo>
                <a:lnTo>
                  <a:pt x="4479726" y="5407422"/>
                </a:lnTo>
                <a:cubicBezTo>
                  <a:pt x="4474765" y="5402462"/>
                  <a:pt x="4472285" y="5399981"/>
                  <a:pt x="4472285" y="5399981"/>
                </a:cubicBezTo>
                <a:close/>
                <a:moveTo>
                  <a:pt x="4003476" y="5399981"/>
                </a:moveTo>
                <a:lnTo>
                  <a:pt x="4003476" y="5407422"/>
                </a:lnTo>
                <a:cubicBezTo>
                  <a:pt x="4018359" y="5412383"/>
                  <a:pt x="4025800" y="5409903"/>
                  <a:pt x="4025800" y="5399981"/>
                </a:cubicBezTo>
                <a:cubicBezTo>
                  <a:pt x="4025800" y="5399981"/>
                  <a:pt x="4023320" y="5399981"/>
                  <a:pt x="4018359" y="5399981"/>
                </a:cubicBezTo>
                <a:close/>
                <a:moveTo>
                  <a:pt x="2716113" y="5399981"/>
                </a:moveTo>
                <a:cubicBezTo>
                  <a:pt x="2711152" y="5399981"/>
                  <a:pt x="2707431" y="5401221"/>
                  <a:pt x="2704951" y="5403702"/>
                </a:cubicBezTo>
                <a:cubicBezTo>
                  <a:pt x="2702470" y="5406182"/>
                  <a:pt x="2701230" y="5409903"/>
                  <a:pt x="2701230" y="5414864"/>
                </a:cubicBezTo>
                <a:lnTo>
                  <a:pt x="2701230" y="5422305"/>
                </a:lnTo>
                <a:cubicBezTo>
                  <a:pt x="2696269" y="5417344"/>
                  <a:pt x="2692549" y="5414864"/>
                  <a:pt x="2690068" y="5414864"/>
                </a:cubicBezTo>
                <a:cubicBezTo>
                  <a:pt x="2687587" y="5414864"/>
                  <a:pt x="2686347" y="5417344"/>
                  <a:pt x="2686347" y="5422305"/>
                </a:cubicBezTo>
                <a:cubicBezTo>
                  <a:pt x="2686347" y="5427266"/>
                  <a:pt x="2688828" y="5429747"/>
                  <a:pt x="2693789" y="5429747"/>
                </a:cubicBezTo>
                <a:cubicBezTo>
                  <a:pt x="2708671" y="5434707"/>
                  <a:pt x="2713632" y="5432227"/>
                  <a:pt x="2708671" y="5422305"/>
                </a:cubicBezTo>
                <a:cubicBezTo>
                  <a:pt x="2708671" y="5417344"/>
                  <a:pt x="2711152" y="5412383"/>
                  <a:pt x="2716113" y="5407422"/>
                </a:cubicBezTo>
                <a:close/>
                <a:moveTo>
                  <a:pt x="3780234" y="5392540"/>
                </a:moveTo>
                <a:lnTo>
                  <a:pt x="3780234" y="5399981"/>
                </a:lnTo>
                <a:lnTo>
                  <a:pt x="3802558" y="5392540"/>
                </a:lnTo>
                <a:lnTo>
                  <a:pt x="3801163" y="5392540"/>
                </a:lnTo>
                <a:cubicBezTo>
                  <a:pt x="3799613" y="5392540"/>
                  <a:pt x="3797597" y="5392540"/>
                  <a:pt x="3795117" y="5392540"/>
                </a:cubicBezTo>
                <a:cubicBezTo>
                  <a:pt x="3795117" y="5392540"/>
                  <a:pt x="3792636" y="5392540"/>
                  <a:pt x="3787675" y="5392540"/>
                </a:cubicBezTo>
                <a:cubicBezTo>
                  <a:pt x="3782714" y="5392540"/>
                  <a:pt x="3780234" y="5392540"/>
                  <a:pt x="3780234" y="5392540"/>
                </a:cubicBezTo>
                <a:close/>
                <a:moveTo>
                  <a:pt x="2939355" y="5392540"/>
                </a:moveTo>
                <a:lnTo>
                  <a:pt x="2939355" y="5399981"/>
                </a:lnTo>
                <a:lnTo>
                  <a:pt x="2946796" y="5392540"/>
                </a:lnTo>
                <a:cubicBezTo>
                  <a:pt x="2946796" y="5392540"/>
                  <a:pt x="2944316" y="5392540"/>
                  <a:pt x="2939355" y="5392540"/>
                </a:cubicBezTo>
                <a:close/>
                <a:moveTo>
                  <a:pt x="2693789" y="5392540"/>
                </a:moveTo>
                <a:cubicBezTo>
                  <a:pt x="2688828" y="5392540"/>
                  <a:pt x="2686347" y="5393780"/>
                  <a:pt x="2686347" y="5396260"/>
                </a:cubicBezTo>
                <a:cubicBezTo>
                  <a:pt x="2686347" y="5398741"/>
                  <a:pt x="2687587" y="5399981"/>
                  <a:pt x="2690068" y="5399981"/>
                </a:cubicBezTo>
                <a:cubicBezTo>
                  <a:pt x="2692549" y="5399981"/>
                  <a:pt x="2695029" y="5398741"/>
                  <a:pt x="2697509" y="5396260"/>
                </a:cubicBezTo>
                <a:cubicBezTo>
                  <a:pt x="2699990" y="5393780"/>
                  <a:pt x="2698749" y="5392540"/>
                  <a:pt x="2693789" y="5392540"/>
                </a:cubicBezTo>
                <a:close/>
                <a:moveTo>
                  <a:pt x="3019350" y="5388819"/>
                </a:moveTo>
                <a:cubicBezTo>
                  <a:pt x="3015630" y="5388819"/>
                  <a:pt x="3011289" y="5390059"/>
                  <a:pt x="3006328" y="5392540"/>
                </a:cubicBezTo>
                <a:lnTo>
                  <a:pt x="3013769" y="5392540"/>
                </a:lnTo>
                <a:lnTo>
                  <a:pt x="3028652" y="5392540"/>
                </a:lnTo>
                <a:cubicBezTo>
                  <a:pt x="3026171" y="5390059"/>
                  <a:pt x="3023071" y="5388819"/>
                  <a:pt x="3019350" y="5388819"/>
                </a:cubicBezTo>
                <a:close/>
                <a:moveTo>
                  <a:pt x="4193232" y="5385098"/>
                </a:moveTo>
                <a:cubicBezTo>
                  <a:pt x="4195712" y="5385098"/>
                  <a:pt x="4195712" y="5387579"/>
                  <a:pt x="4193232" y="5392540"/>
                </a:cubicBezTo>
                <a:cubicBezTo>
                  <a:pt x="4190752" y="5397500"/>
                  <a:pt x="4189511" y="5399981"/>
                  <a:pt x="4189511" y="5399981"/>
                </a:cubicBezTo>
                <a:cubicBezTo>
                  <a:pt x="4189511" y="5399981"/>
                  <a:pt x="4189511" y="5397500"/>
                  <a:pt x="4189511" y="5392540"/>
                </a:cubicBezTo>
                <a:cubicBezTo>
                  <a:pt x="4189511" y="5387579"/>
                  <a:pt x="4190752" y="5385098"/>
                  <a:pt x="4193232" y="5385098"/>
                </a:cubicBezTo>
                <a:close/>
                <a:moveTo>
                  <a:pt x="3385839" y="5385098"/>
                </a:moveTo>
                <a:cubicBezTo>
                  <a:pt x="3380878" y="5390059"/>
                  <a:pt x="3380878" y="5395020"/>
                  <a:pt x="3385839" y="5399981"/>
                </a:cubicBezTo>
                <a:lnTo>
                  <a:pt x="3423046" y="5399981"/>
                </a:lnTo>
                <a:cubicBezTo>
                  <a:pt x="3418085" y="5399981"/>
                  <a:pt x="3413125" y="5397500"/>
                  <a:pt x="3408164" y="5392540"/>
                </a:cubicBezTo>
                <a:cubicBezTo>
                  <a:pt x="3403203" y="5387579"/>
                  <a:pt x="3399482" y="5385098"/>
                  <a:pt x="3397001" y="5385098"/>
                </a:cubicBezTo>
                <a:cubicBezTo>
                  <a:pt x="3394521" y="5385098"/>
                  <a:pt x="3390800" y="5385098"/>
                  <a:pt x="3385839" y="5385098"/>
                </a:cubicBezTo>
                <a:close/>
                <a:moveTo>
                  <a:pt x="2239863" y="5385098"/>
                </a:moveTo>
                <a:lnTo>
                  <a:pt x="2269628" y="5392540"/>
                </a:lnTo>
                <a:lnTo>
                  <a:pt x="2269628" y="5399981"/>
                </a:lnTo>
                <a:cubicBezTo>
                  <a:pt x="2269628" y="5399981"/>
                  <a:pt x="2264668" y="5398741"/>
                  <a:pt x="2254746" y="5396260"/>
                </a:cubicBezTo>
                <a:cubicBezTo>
                  <a:pt x="2244824" y="5393780"/>
                  <a:pt x="2239863" y="5390059"/>
                  <a:pt x="2239863" y="5385098"/>
                </a:cubicBezTo>
                <a:close/>
                <a:moveTo>
                  <a:pt x="3257475" y="5380215"/>
                </a:moveTo>
                <a:cubicBezTo>
                  <a:pt x="3254995" y="5380370"/>
                  <a:pt x="3253134" y="5380757"/>
                  <a:pt x="3251894" y="5381377"/>
                </a:cubicBezTo>
                <a:cubicBezTo>
                  <a:pt x="3246933" y="5383858"/>
                  <a:pt x="3241972" y="5387579"/>
                  <a:pt x="3237011" y="5392540"/>
                </a:cubicBezTo>
                <a:cubicBezTo>
                  <a:pt x="3232050" y="5397500"/>
                  <a:pt x="3232050" y="5399981"/>
                  <a:pt x="3237011" y="5399981"/>
                </a:cubicBezTo>
                <a:lnTo>
                  <a:pt x="3251894" y="5399981"/>
                </a:lnTo>
                <a:lnTo>
                  <a:pt x="3244453" y="5407422"/>
                </a:lnTo>
                <a:cubicBezTo>
                  <a:pt x="3234531" y="5407422"/>
                  <a:pt x="3229570" y="5409903"/>
                  <a:pt x="3229570" y="5414864"/>
                </a:cubicBezTo>
                <a:cubicBezTo>
                  <a:pt x="3229570" y="5419825"/>
                  <a:pt x="3232050" y="5421065"/>
                  <a:pt x="3237011" y="5418584"/>
                </a:cubicBezTo>
                <a:cubicBezTo>
                  <a:pt x="3241972" y="5416104"/>
                  <a:pt x="3246933" y="5414864"/>
                  <a:pt x="3251894" y="5414864"/>
                </a:cubicBezTo>
                <a:cubicBezTo>
                  <a:pt x="3251894" y="5419825"/>
                  <a:pt x="3253134" y="5422305"/>
                  <a:pt x="3255615" y="5422305"/>
                </a:cubicBezTo>
                <a:cubicBezTo>
                  <a:pt x="3258095" y="5422305"/>
                  <a:pt x="3261816" y="5419825"/>
                  <a:pt x="3266777" y="5414864"/>
                </a:cubicBezTo>
                <a:cubicBezTo>
                  <a:pt x="3276699" y="5414864"/>
                  <a:pt x="3284140" y="5414864"/>
                  <a:pt x="3289101" y="5414864"/>
                </a:cubicBezTo>
                <a:cubicBezTo>
                  <a:pt x="3294062" y="5414864"/>
                  <a:pt x="3296542" y="5412383"/>
                  <a:pt x="3296542" y="5407422"/>
                </a:cubicBezTo>
                <a:cubicBezTo>
                  <a:pt x="3296542" y="5402462"/>
                  <a:pt x="3296542" y="5399981"/>
                  <a:pt x="3296542" y="5399981"/>
                </a:cubicBezTo>
                <a:lnTo>
                  <a:pt x="3296542" y="5385098"/>
                </a:lnTo>
                <a:cubicBezTo>
                  <a:pt x="3277939" y="5381377"/>
                  <a:pt x="3264917" y="5379750"/>
                  <a:pt x="3257475" y="5380215"/>
                </a:cubicBezTo>
                <a:close/>
                <a:moveTo>
                  <a:pt x="2187075" y="5380215"/>
                </a:moveTo>
                <a:cubicBezTo>
                  <a:pt x="2188161" y="5380370"/>
                  <a:pt x="2189633" y="5380757"/>
                  <a:pt x="2191494" y="5381377"/>
                </a:cubicBezTo>
                <a:cubicBezTo>
                  <a:pt x="2198935" y="5383858"/>
                  <a:pt x="2202656" y="5385098"/>
                  <a:pt x="2202656" y="5385098"/>
                </a:cubicBezTo>
                <a:lnTo>
                  <a:pt x="2187773" y="5385098"/>
                </a:lnTo>
                <a:cubicBezTo>
                  <a:pt x="2184053" y="5381377"/>
                  <a:pt x="2183820" y="5379750"/>
                  <a:pt x="2187075" y="5380215"/>
                </a:cubicBezTo>
                <a:close/>
                <a:moveTo>
                  <a:pt x="4933652" y="5377657"/>
                </a:moveTo>
                <a:lnTo>
                  <a:pt x="4948535" y="5385098"/>
                </a:lnTo>
                <a:cubicBezTo>
                  <a:pt x="4948535" y="5390059"/>
                  <a:pt x="4951015" y="5393780"/>
                  <a:pt x="4955976" y="5396260"/>
                </a:cubicBezTo>
                <a:cubicBezTo>
                  <a:pt x="4960937" y="5398741"/>
                  <a:pt x="4960937" y="5399981"/>
                  <a:pt x="4955976" y="5399981"/>
                </a:cubicBezTo>
                <a:cubicBezTo>
                  <a:pt x="4955976" y="5399981"/>
                  <a:pt x="4954735" y="5399981"/>
                  <a:pt x="4952255" y="5399981"/>
                </a:cubicBezTo>
                <a:cubicBezTo>
                  <a:pt x="4949775" y="5399981"/>
                  <a:pt x="4946054" y="5397500"/>
                  <a:pt x="4941093" y="5392540"/>
                </a:cubicBezTo>
                <a:cubicBezTo>
                  <a:pt x="4936132" y="5387579"/>
                  <a:pt x="4933652" y="5382617"/>
                  <a:pt x="4933652" y="5377657"/>
                </a:cubicBezTo>
                <a:close/>
                <a:moveTo>
                  <a:pt x="4531816" y="5377657"/>
                </a:moveTo>
                <a:cubicBezTo>
                  <a:pt x="4536777" y="5377657"/>
                  <a:pt x="4539257" y="5377657"/>
                  <a:pt x="4539257" y="5377657"/>
                </a:cubicBezTo>
                <a:lnTo>
                  <a:pt x="4546699" y="5377657"/>
                </a:lnTo>
                <a:cubicBezTo>
                  <a:pt x="4546699" y="5382617"/>
                  <a:pt x="4544218" y="5385098"/>
                  <a:pt x="4539257" y="5385098"/>
                </a:cubicBezTo>
                <a:cubicBezTo>
                  <a:pt x="4534296" y="5385098"/>
                  <a:pt x="4531816" y="5382617"/>
                  <a:pt x="4531816" y="5377657"/>
                </a:cubicBezTo>
                <a:close/>
                <a:moveTo>
                  <a:pt x="4472285" y="5377657"/>
                </a:moveTo>
                <a:cubicBezTo>
                  <a:pt x="4477246" y="5377657"/>
                  <a:pt x="4479726" y="5377657"/>
                  <a:pt x="4479726" y="5377657"/>
                </a:cubicBezTo>
                <a:cubicBezTo>
                  <a:pt x="4479726" y="5382617"/>
                  <a:pt x="4478485" y="5385098"/>
                  <a:pt x="4476005" y="5385098"/>
                </a:cubicBezTo>
                <a:cubicBezTo>
                  <a:pt x="4473525" y="5385098"/>
                  <a:pt x="4472285" y="5382617"/>
                  <a:pt x="4472285" y="5377657"/>
                </a:cubicBezTo>
                <a:close/>
                <a:moveTo>
                  <a:pt x="4048125" y="5377657"/>
                </a:moveTo>
                <a:cubicBezTo>
                  <a:pt x="4043164" y="5377657"/>
                  <a:pt x="4040683" y="5380137"/>
                  <a:pt x="4040683" y="5385098"/>
                </a:cubicBezTo>
                <a:lnTo>
                  <a:pt x="4048125" y="5385098"/>
                </a:lnTo>
                <a:cubicBezTo>
                  <a:pt x="4053086" y="5385098"/>
                  <a:pt x="4055566" y="5385098"/>
                  <a:pt x="4055566" y="5385098"/>
                </a:cubicBezTo>
                <a:cubicBezTo>
                  <a:pt x="4055566" y="5380137"/>
                  <a:pt x="4053086" y="5377657"/>
                  <a:pt x="4048125" y="5377657"/>
                </a:cubicBezTo>
                <a:close/>
                <a:moveTo>
                  <a:pt x="3765351" y="5377657"/>
                </a:moveTo>
                <a:lnTo>
                  <a:pt x="3757910" y="5392540"/>
                </a:lnTo>
                <a:cubicBezTo>
                  <a:pt x="3767832" y="5392540"/>
                  <a:pt x="3772793" y="5390059"/>
                  <a:pt x="3772793" y="5385098"/>
                </a:cubicBezTo>
                <a:cubicBezTo>
                  <a:pt x="3772793" y="5385098"/>
                  <a:pt x="3771552" y="5383858"/>
                  <a:pt x="3769072" y="5381377"/>
                </a:cubicBezTo>
                <a:cubicBezTo>
                  <a:pt x="3766592" y="5378897"/>
                  <a:pt x="3765351" y="5377657"/>
                  <a:pt x="3765351" y="5377657"/>
                </a:cubicBezTo>
                <a:close/>
                <a:moveTo>
                  <a:pt x="3415605" y="5377657"/>
                </a:moveTo>
                <a:cubicBezTo>
                  <a:pt x="3415605" y="5382617"/>
                  <a:pt x="3415605" y="5385098"/>
                  <a:pt x="3415605" y="5385098"/>
                </a:cubicBezTo>
                <a:cubicBezTo>
                  <a:pt x="3415605" y="5385098"/>
                  <a:pt x="3418085" y="5385098"/>
                  <a:pt x="3423046" y="5385098"/>
                </a:cubicBezTo>
                <a:lnTo>
                  <a:pt x="3430488" y="5377657"/>
                </a:lnTo>
                <a:close/>
                <a:moveTo>
                  <a:pt x="3147714" y="5377657"/>
                </a:moveTo>
                <a:lnTo>
                  <a:pt x="3132832" y="5399981"/>
                </a:lnTo>
                <a:cubicBezTo>
                  <a:pt x="3132832" y="5399981"/>
                  <a:pt x="3132832" y="5397500"/>
                  <a:pt x="3132832" y="5392540"/>
                </a:cubicBezTo>
                <a:cubicBezTo>
                  <a:pt x="3132832" y="5387579"/>
                  <a:pt x="3134072" y="5383858"/>
                  <a:pt x="3136552" y="5381377"/>
                </a:cubicBezTo>
                <a:cubicBezTo>
                  <a:pt x="3139033" y="5378897"/>
                  <a:pt x="3142754" y="5377657"/>
                  <a:pt x="3147714" y="5377657"/>
                </a:cubicBezTo>
                <a:close/>
                <a:moveTo>
                  <a:pt x="2797968" y="5377657"/>
                </a:moveTo>
                <a:lnTo>
                  <a:pt x="2775644" y="5385098"/>
                </a:lnTo>
                <a:lnTo>
                  <a:pt x="2753320" y="5399981"/>
                </a:lnTo>
                <a:cubicBezTo>
                  <a:pt x="2738437" y="5399981"/>
                  <a:pt x="2730996" y="5402462"/>
                  <a:pt x="2730996" y="5407422"/>
                </a:cubicBezTo>
                <a:cubicBezTo>
                  <a:pt x="2730996" y="5412383"/>
                  <a:pt x="2735956" y="5412383"/>
                  <a:pt x="2745878" y="5407422"/>
                </a:cubicBezTo>
                <a:cubicBezTo>
                  <a:pt x="2750839" y="5407422"/>
                  <a:pt x="2754560" y="5406182"/>
                  <a:pt x="2757041" y="5403702"/>
                </a:cubicBezTo>
                <a:cubicBezTo>
                  <a:pt x="2759521" y="5401221"/>
                  <a:pt x="2762001" y="5399981"/>
                  <a:pt x="2764482" y="5399981"/>
                </a:cubicBezTo>
                <a:cubicBezTo>
                  <a:pt x="2766963" y="5399981"/>
                  <a:pt x="2769443" y="5399981"/>
                  <a:pt x="2771923" y="5399981"/>
                </a:cubicBezTo>
                <a:cubicBezTo>
                  <a:pt x="2774404" y="5399981"/>
                  <a:pt x="2778125" y="5399981"/>
                  <a:pt x="2783085" y="5399981"/>
                </a:cubicBezTo>
                <a:lnTo>
                  <a:pt x="2797968" y="5399981"/>
                </a:lnTo>
                <a:lnTo>
                  <a:pt x="2797968" y="5385098"/>
                </a:lnTo>
                <a:cubicBezTo>
                  <a:pt x="2802929" y="5390059"/>
                  <a:pt x="2807890" y="5390059"/>
                  <a:pt x="2812851" y="5385098"/>
                </a:cubicBezTo>
                <a:close/>
                <a:moveTo>
                  <a:pt x="2738437" y="5377657"/>
                </a:moveTo>
                <a:cubicBezTo>
                  <a:pt x="2733476" y="5377657"/>
                  <a:pt x="2729756" y="5378897"/>
                  <a:pt x="2727275" y="5381377"/>
                </a:cubicBezTo>
                <a:cubicBezTo>
                  <a:pt x="2724794" y="5383858"/>
                  <a:pt x="2723554" y="5385098"/>
                  <a:pt x="2723554" y="5385098"/>
                </a:cubicBezTo>
                <a:cubicBezTo>
                  <a:pt x="2723554" y="5385098"/>
                  <a:pt x="2733476" y="5385098"/>
                  <a:pt x="2753320" y="5385098"/>
                </a:cubicBezTo>
                <a:close/>
                <a:moveTo>
                  <a:pt x="2708671" y="5377657"/>
                </a:moveTo>
                <a:lnTo>
                  <a:pt x="2701230" y="5385098"/>
                </a:lnTo>
                <a:cubicBezTo>
                  <a:pt x="2706191" y="5390059"/>
                  <a:pt x="2709911" y="5391299"/>
                  <a:pt x="2712392" y="5388819"/>
                </a:cubicBezTo>
                <a:cubicBezTo>
                  <a:pt x="2714873" y="5386338"/>
                  <a:pt x="2713632" y="5382617"/>
                  <a:pt x="2708671" y="5377657"/>
                </a:cubicBezTo>
                <a:close/>
                <a:moveTo>
                  <a:pt x="2678906" y="5377657"/>
                </a:moveTo>
                <a:cubicBezTo>
                  <a:pt x="2673945" y="5377657"/>
                  <a:pt x="2672704" y="5378897"/>
                  <a:pt x="2675185" y="5381377"/>
                </a:cubicBezTo>
                <a:cubicBezTo>
                  <a:pt x="2677666" y="5383858"/>
                  <a:pt x="2681386" y="5385098"/>
                  <a:pt x="2686347" y="5385098"/>
                </a:cubicBezTo>
                <a:close/>
                <a:moveTo>
                  <a:pt x="4009987" y="5373006"/>
                </a:moveTo>
                <a:cubicBezTo>
                  <a:pt x="4008127" y="5373626"/>
                  <a:pt x="4005957" y="5375177"/>
                  <a:pt x="4003476" y="5377657"/>
                </a:cubicBezTo>
                <a:cubicBezTo>
                  <a:pt x="3998515" y="5377657"/>
                  <a:pt x="3996035" y="5377657"/>
                  <a:pt x="3996035" y="5377657"/>
                </a:cubicBezTo>
                <a:cubicBezTo>
                  <a:pt x="3996035" y="5377657"/>
                  <a:pt x="3996035" y="5380137"/>
                  <a:pt x="3996035" y="5385098"/>
                </a:cubicBezTo>
                <a:cubicBezTo>
                  <a:pt x="4005957" y="5390059"/>
                  <a:pt x="4013398" y="5387579"/>
                  <a:pt x="4018359" y="5377657"/>
                </a:cubicBezTo>
                <a:cubicBezTo>
                  <a:pt x="4018359" y="5377657"/>
                  <a:pt x="4017119" y="5376417"/>
                  <a:pt x="4014638" y="5373936"/>
                </a:cubicBezTo>
                <a:cubicBezTo>
                  <a:pt x="4013398" y="5372696"/>
                  <a:pt x="4011848" y="5372386"/>
                  <a:pt x="4009987" y="5373006"/>
                </a:cubicBezTo>
                <a:close/>
                <a:moveTo>
                  <a:pt x="4152304" y="5370215"/>
                </a:moveTo>
                <a:cubicBezTo>
                  <a:pt x="4157265" y="5370215"/>
                  <a:pt x="4160986" y="5371455"/>
                  <a:pt x="4163466" y="5373936"/>
                </a:cubicBezTo>
                <a:cubicBezTo>
                  <a:pt x="4165947" y="5376417"/>
                  <a:pt x="4167187" y="5377657"/>
                  <a:pt x="4167187" y="5377657"/>
                </a:cubicBezTo>
                <a:lnTo>
                  <a:pt x="4167187" y="5385098"/>
                </a:lnTo>
                <a:cubicBezTo>
                  <a:pt x="4162226" y="5385098"/>
                  <a:pt x="4157265" y="5382617"/>
                  <a:pt x="4152304" y="5377657"/>
                </a:cubicBezTo>
                <a:close/>
                <a:moveTo>
                  <a:pt x="3147714" y="5370215"/>
                </a:moveTo>
                <a:lnTo>
                  <a:pt x="3117949" y="5385098"/>
                </a:lnTo>
                <a:cubicBezTo>
                  <a:pt x="3117949" y="5390059"/>
                  <a:pt x="3116709" y="5392540"/>
                  <a:pt x="3114228" y="5392540"/>
                </a:cubicBezTo>
                <a:cubicBezTo>
                  <a:pt x="3111747" y="5392540"/>
                  <a:pt x="3109267" y="5392540"/>
                  <a:pt x="3106787" y="5392540"/>
                </a:cubicBezTo>
                <a:cubicBezTo>
                  <a:pt x="3104306" y="5392540"/>
                  <a:pt x="3101826" y="5393780"/>
                  <a:pt x="3099345" y="5396260"/>
                </a:cubicBezTo>
                <a:cubicBezTo>
                  <a:pt x="3096865" y="5398741"/>
                  <a:pt x="3096865" y="5399981"/>
                  <a:pt x="3099345" y="5399981"/>
                </a:cubicBezTo>
                <a:cubicBezTo>
                  <a:pt x="3101826" y="5399981"/>
                  <a:pt x="3101826" y="5401221"/>
                  <a:pt x="3099345" y="5403702"/>
                </a:cubicBezTo>
                <a:cubicBezTo>
                  <a:pt x="3096865" y="5406182"/>
                  <a:pt x="3095625" y="5409903"/>
                  <a:pt x="3095625" y="5414864"/>
                </a:cubicBezTo>
                <a:lnTo>
                  <a:pt x="3103066" y="5422305"/>
                </a:lnTo>
                <a:cubicBezTo>
                  <a:pt x="3112988" y="5417344"/>
                  <a:pt x="3122909" y="5417344"/>
                  <a:pt x="3132832" y="5422305"/>
                </a:cubicBezTo>
                <a:lnTo>
                  <a:pt x="3162597" y="5429747"/>
                </a:lnTo>
                <a:cubicBezTo>
                  <a:pt x="3167558" y="5429747"/>
                  <a:pt x="3170039" y="5432227"/>
                  <a:pt x="3170039" y="5437188"/>
                </a:cubicBezTo>
                <a:cubicBezTo>
                  <a:pt x="3170039" y="5437188"/>
                  <a:pt x="3175000" y="5437188"/>
                  <a:pt x="3184921" y="5437188"/>
                </a:cubicBezTo>
                <a:cubicBezTo>
                  <a:pt x="3184921" y="5437188"/>
                  <a:pt x="3187402" y="5438429"/>
                  <a:pt x="3192363" y="5440909"/>
                </a:cubicBezTo>
                <a:cubicBezTo>
                  <a:pt x="3197324" y="5443389"/>
                  <a:pt x="3202285" y="5444629"/>
                  <a:pt x="3207246" y="5444629"/>
                </a:cubicBezTo>
                <a:lnTo>
                  <a:pt x="3214687" y="5437188"/>
                </a:lnTo>
                <a:cubicBezTo>
                  <a:pt x="3219648" y="5437188"/>
                  <a:pt x="3227089" y="5437188"/>
                  <a:pt x="3237011" y="5437188"/>
                </a:cubicBezTo>
                <a:lnTo>
                  <a:pt x="3244453" y="5444629"/>
                </a:lnTo>
                <a:cubicBezTo>
                  <a:pt x="3244453" y="5444629"/>
                  <a:pt x="3243212" y="5447110"/>
                  <a:pt x="3240732" y="5452071"/>
                </a:cubicBezTo>
                <a:cubicBezTo>
                  <a:pt x="3238252" y="5457032"/>
                  <a:pt x="3237011" y="5461993"/>
                  <a:pt x="3237011" y="5466954"/>
                </a:cubicBezTo>
                <a:cubicBezTo>
                  <a:pt x="3237011" y="5471914"/>
                  <a:pt x="3238252" y="5475635"/>
                  <a:pt x="3240732" y="5478116"/>
                </a:cubicBezTo>
                <a:cubicBezTo>
                  <a:pt x="3243212" y="5480596"/>
                  <a:pt x="3249414" y="5481836"/>
                  <a:pt x="3259335" y="5481836"/>
                </a:cubicBezTo>
                <a:cubicBezTo>
                  <a:pt x="3274218" y="5476876"/>
                  <a:pt x="3284140" y="5474395"/>
                  <a:pt x="3289101" y="5474395"/>
                </a:cubicBezTo>
                <a:lnTo>
                  <a:pt x="3289101" y="5459512"/>
                </a:lnTo>
                <a:cubicBezTo>
                  <a:pt x="3294062" y="5454551"/>
                  <a:pt x="3296542" y="5452071"/>
                  <a:pt x="3296542" y="5452071"/>
                </a:cubicBezTo>
                <a:cubicBezTo>
                  <a:pt x="3296542" y="5452071"/>
                  <a:pt x="3299023" y="5454551"/>
                  <a:pt x="3303984" y="5459512"/>
                </a:cubicBezTo>
                <a:cubicBezTo>
                  <a:pt x="3308945" y="5464473"/>
                  <a:pt x="3311425" y="5471914"/>
                  <a:pt x="3311425" y="5481836"/>
                </a:cubicBezTo>
                <a:cubicBezTo>
                  <a:pt x="3316386" y="5491758"/>
                  <a:pt x="3323828" y="5496719"/>
                  <a:pt x="3333750" y="5496719"/>
                </a:cubicBezTo>
                <a:cubicBezTo>
                  <a:pt x="3343671" y="5491758"/>
                  <a:pt x="3353593" y="5489278"/>
                  <a:pt x="3363515" y="5489278"/>
                </a:cubicBezTo>
                <a:lnTo>
                  <a:pt x="3370957" y="5489278"/>
                </a:lnTo>
                <a:cubicBezTo>
                  <a:pt x="3370957" y="5489278"/>
                  <a:pt x="3372197" y="5486797"/>
                  <a:pt x="3374677" y="5481836"/>
                </a:cubicBezTo>
                <a:cubicBezTo>
                  <a:pt x="3377158" y="5476876"/>
                  <a:pt x="3380878" y="5474395"/>
                  <a:pt x="3385839" y="5474395"/>
                </a:cubicBezTo>
                <a:cubicBezTo>
                  <a:pt x="3390800" y="5469434"/>
                  <a:pt x="3393281" y="5465714"/>
                  <a:pt x="3393281" y="5463233"/>
                </a:cubicBezTo>
                <a:cubicBezTo>
                  <a:pt x="3393281" y="5460752"/>
                  <a:pt x="3390800" y="5457032"/>
                  <a:pt x="3385839" y="5452071"/>
                </a:cubicBezTo>
                <a:lnTo>
                  <a:pt x="3393281" y="5444629"/>
                </a:lnTo>
                <a:cubicBezTo>
                  <a:pt x="3398242" y="5449590"/>
                  <a:pt x="3401963" y="5452071"/>
                  <a:pt x="3404443" y="5452071"/>
                </a:cubicBezTo>
                <a:cubicBezTo>
                  <a:pt x="3406923" y="5452071"/>
                  <a:pt x="3408164" y="5452071"/>
                  <a:pt x="3408164" y="5452071"/>
                </a:cubicBezTo>
                <a:lnTo>
                  <a:pt x="3400722" y="5437188"/>
                </a:lnTo>
                <a:cubicBezTo>
                  <a:pt x="3395761" y="5427266"/>
                  <a:pt x="3390800" y="5424786"/>
                  <a:pt x="3385839" y="5429747"/>
                </a:cubicBezTo>
                <a:lnTo>
                  <a:pt x="3378398" y="5422305"/>
                </a:lnTo>
                <a:lnTo>
                  <a:pt x="3363515" y="5422305"/>
                </a:lnTo>
                <a:cubicBezTo>
                  <a:pt x="3348632" y="5427266"/>
                  <a:pt x="3341191" y="5429747"/>
                  <a:pt x="3341191" y="5429747"/>
                </a:cubicBezTo>
                <a:cubicBezTo>
                  <a:pt x="3341191" y="5434707"/>
                  <a:pt x="3343671" y="5437188"/>
                  <a:pt x="3348632" y="5437188"/>
                </a:cubicBezTo>
                <a:lnTo>
                  <a:pt x="3311425" y="5437188"/>
                </a:lnTo>
                <a:cubicBezTo>
                  <a:pt x="3311425" y="5432227"/>
                  <a:pt x="3289101" y="5429747"/>
                  <a:pt x="3244453" y="5429747"/>
                </a:cubicBezTo>
                <a:cubicBezTo>
                  <a:pt x="3214687" y="5429747"/>
                  <a:pt x="3194843" y="5428506"/>
                  <a:pt x="3184921" y="5426026"/>
                </a:cubicBezTo>
                <a:cubicBezTo>
                  <a:pt x="3175000" y="5423545"/>
                  <a:pt x="3170039" y="5422305"/>
                  <a:pt x="3170039" y="5422305"/>
                </a:cubicBezTo>
                <a:cubicBezTo>
                  <a:pt x="3155156" y="5407422"/>
                  <a:pt x="3152675" y="5399981"/>
                  <a:pt x="3162597" y="5399981"/>
                </a:cubicBezTo>
                <a:lnTo>
                  <a:pt x="3162597" y="5385098"/>
                </a:lnTo>
                <a:cubicBezTo>
                  <a:pt x="3157636" y="5385098"/>
                  <a:pt x="3155156" y="5382617"/>
                  <a:pt x="3155156" y="5377657"/>
                </a:cubicBezTo>
                <a:close/>
                <a:moveTo>
                  <a:pt x="2597050" y="5370215"/>
                </a:moveTo>
                <a:cubicBezTo>
                  <a:pt x="2597050" y="5370215"/>
                  <a:pt x="2594570" y="5372696"/>
                  <a:pt x="2589609" y="5377657"/>
                </a:cubicBezTo>
                <a:cubicBezTo>
                  <a:pt x="2589609" y="5382617"/>
                  <a:pt x="2588369" y="5386338"/>
                  <a:pt x="2585888" y="5388819"/>
                </a:cubicBezTo>
                <a:cubicBezTo>
                  <a:pt x="2583408" y="5391299"/>
                  <a:pt x="2582167" y="5392540"/>
                  <a:pt x="2582167" y="5392540"/>
                </a:cubicBezTo>
                <a:cubicBezTo>
                  <a:pt x="2577207" y="5397500"/>
                  <a:pt x="2577207" y="5402462"/>
                  <a:pt x="2582167" y="5407422"/>
                </a:cubicBezTo>
                <a:cubicBezTo>
                  <a:pt x="2587128" y="5412383"/>
                  <a:pt x="2595810" y="5414864"/>
                  <a:pt x="2608212" y="5414864"/>
                </a:cubicBezTo>
                <a:cubicBezTo>
                  <a:pt x="2620615" y="5414864"/>
                  <a:pt x="2629297" y="5417344"/>
                  <a:pt x="2634257" y="5422305"/>
                </a:cubicBezTo>
                <a:cubicBezTo>
                  <a:pt x="2639218" y="5432227"/>
                  <a:pt x="2644179" y="5432227"/>
                  <a:pt x="2649140" y="5422305"/>
                </a:cubicBezTo>
                <a:cubicBezTo>
                  <a:pt x="2649140" y="5422305"/>
                  <a:pt x="2649140" y="5419825"/>
                  <a:pt x="2649140" y="5414864"/>
                </a:cubicBezTo>
                <a:lnTo>
                  <a:pt x="2649140" y="5399981"/>
                </a:lnTo>
                <a:cubicBezTo>
                  <a:pt x="2654101" y="5399981"/>
                  <a:pt x="2657822" y="5401221"/>
                  <a:pt x="2660302" y="5403702"/>
                </a:cubicBezTo>
                <a:cubicBezTo>
                  <a:pt x="2662783" y="5406182"/>
                  <a:pt x="2666504" y="5407422"/>
                  <a:pt x="2671464" y="5407422"/>
                </a:cubicBezTo>
                <a:lnTo>
                  <a:pt x="2656582" y="5385098"/>
                </a:lnTo>
                <a:cubicBezTo>
                  <a:pt x="2641699" y="5380137"/>
                  <a:pt x="2634257" y="5377657"/>
                  <a:pt x="2634257" y="5377657"/>
                </a:cubicBezTo>
                <a:lnTo>
                  <a:pt x="2626816" y="5377657"/>
                </a:lnTo>
                <a:cubicBezTo>
                  <a:pt x="2621855" y="5377657"/>
                  <a:pt x="2619375" y="5378897"/>
                  <a:pt x="2619375" y="5381377"/>
                </a:cubicBezTo>
                <a:cubicBezTo>
                  <a:pt x="2619375" y="5383858"/>
                  <a:pt x="2620615" y="5386338"/>
                  <a:pt x="2623095" y="5388819"/>
                </a:cubicBezTo>
                <a:cubicBezTo>
                  <a:pt x="2625576" y="5391299"/>
                  <a:pt x="2626816" y="5393780"/>
                  <a:pt x="2626816" y="5396260"/>
                </a:cubicBezTo>
                <a:cubicBezTo>
                  <a:pt x="2626816" y="5398741"/>
                  <a:pt x="2625576" y="5399981"/>
                  <a:pt x="2623095" y="5399981"/>
                </a:cubicBezTo>
                <a:cubicBezTo>
                  <a:pt x="2620615" y="5399981"/>
                  <a:pt x="2618134" y="5399981"/>
                  <a:pt x="2615654" y="5399981"/>
                </a:cubicBezTo>
                <a:cubicBezTo>
                  <a:pt x="2613173" y="5399981"/>
                  <a:pt x="2609452" y="5399981"/>
                  <a:pt x="2604492" y="5399981"/>
                </a:cubicBezTo>
                <a:cubicBezTo>
                  <a:pt x="2604492" y="5399981"/>
                  <a:pt x="2603252" y="5396260"/>
                  <a:pt x="2600771" y="5388819"/>
                </a:cubicBezTo>
                <a:cubicBezTo>
                  <a:pt x="2598290" y="5381377"/>
                  <a:pt x="2599531" y="5375176"/>
                  <a:pt x="2604492" y="5370215"/>
                </a:cubicBezTo>
                <a:close/>
                <a:moveTo>
                  <a:pt x="2522636" y="5370215"/>
                </a:moveTo>
                <a:lnTo>
                  <a:pt x="2515195" y="5377657"/>
                </a:lnTo>
                <a:cubicBezTo>
                  <a:pt x="2525117" y="5382617"/>
                  <a:pt x="2532558" y="5385098"/>
                  <a:pt x="2537519" y="5385098"/>
                </a:cubicBezTo>
                <a:close/>
                <a:moveTo>
                  <a:pt x="2477988" y="5370215"/>
                </a:moveTo>
                <a:cubicBezTo>
                  <a:pt x="2477988" y="5375176"/>
                  <a:pt x="2480468" y="5377657"/>
                  <a:pt x="2485429" y="5377657"/>
                </a:cubicBezTo>
                <a:lnTo>
                  <a:pt x="2492871" y="5370215"/>
                </a:lnTo>
                <a:cubicBezTo>
                  <a:pt x="2492871" y="5370215"/>
                  <a:pt x="2490390" y="5370215"/>
                  <a:pt x="2485429" y="5370215"/>
                </a:cubicBezTo>
                <a:cubicBezTo>
                  <a:pt x="2480468" y="5370215"/>
                  <a:pt x="2477988" y="5370215"/>
                  <a:pt x="2477988" y="5370215"/>
                </a:cubicBezTo>
                <a:close/>
                <a:moveTo>
                  <a:pt x="4196952" y="5362774"/>
                </a:moveTo>
                <a:lnTo>
                  <a:pt x="4219277" y="5362774"/>
                </a:lnTo>
                <a:cubicBezTo>
                  <a:pt x="4219277" y="5362774"/>
                  <a:pt x="4214316" y="5365255"/>
                  <a:pt x="4204394" y="5370215"/>
                </a:cubicBezTo>
                <a:cubicBezTo>
                  <a:pt x="4204394" y="5370215"/>
                  <a:pt x="4203154" y="5370215"/>
                  <a:pt x="4200673" y="5370215"/>
                </a:cubicBezTo>
                <a:cubicBezTo>
                  <a:pt x="4198193" y="5370215"/>
                  <a:pt x="4196952" y="5367735"/>
                  <a:pt x="4196952" y="5362774"/>
                </a:cubicBezTo>
                <a:close/>
                <a:moveTo>
                  <a:pt x="3341191" y="5362774"/>
                </a:moveTo>
                <a:cubicBezTo>
                  <a:pt x="3341191" y="5362774"/>
                  <a:pt x="3341191" y="5367735"/>
                  <a:pt x="3341191" y="5377657"/>
                </a:cubicBezTo>
                <a:cubicBezTo>
                  <a:pt x="3346152" y="5382617"/>
                  <a:pt x="3346152" y="5387579"/>
                  <a:pt x="3341191" y="5392540"/>
                </a:cubicBezTo>
                <a:cubicBezTo>
                  <a:pt x="3336230" y="5397500"/>
                  <a:pt x="3333750" y="5399981"/>
                  <a:pt x="3333750" y="5399981"/>
                </a:cubicBezTo>
                <a:cubicBezTo>
                  <a:pt x="3343671" y="5399981"/>
                  <a:pt x="3351113" y="5399981"/>
                  <a:pt x="3356074" y="5399981"/>
                </a:cubicBezTo>
                <a:cubicBezTo>
                  <a:pt x="3361035" y="5395020"/>
                  <a:pt x="3363515" y="5392540"/>
                  <a:pt x="3363515" y="5392540"/>
                </a:cubicBezTo>
                <a:lnTo>
                  <a:pt x="3363515" y="5377657"/>
                </a:lnTo>
                <a:cubicBezTo>
                  <a:pt x="3368476" y="5377657"/>
                  <a:pt x="3373437" y="5376417"/>
                  <a:pt x="3378398" y="5373936"/>
                </a:cubicBezTo>
                <a:cubicBezTo>
                  <a:pt x="3383359" y="5371455"/>
                  <a:pt x="3385839" y="5367735"/>
                  <a:pt x="3385839" y="5362774"/>
                </a:cubicBezTo>
                <a:close/>
                <a:moveTo>
                  <a:pt x="3839277" y="5361188"/>
                </a:moveTo>
                <a:lnTo>
                  <a:pt x="3839765" y="5362774"/>
                </a:lnTo>
                <a:cubicBezTo>
                  <a:pt x="3839765" y="5367735"/>
                  <a:pt x="3842246" y="5370215"/>
                  <a:pt x="3847207" y="5370215"/>
                </a:cubicBezTo>
                <a:lnTo>
                  <a:pt x="3862089" y="5370215"/>
                </a:lnTo>
                <a:lnTo>
                  <a:pt x="3847207" y="5362774"/>
                </a:lnTo>
                <a:close/>
                <a:moveTo>
                  <a:pt x="2959819" y="5358123"/>
                </a:moveTo>
                <a:cubicBezTo>
                  <a:pt x="2958579" y="5358743"/>
                  <a:pt x="2956718" y="5360294"/>
                  <a:pt x="2954238" y="5362774"/>
                </a:cubicBezTo>
                <a:cubicBezTo>
                  <a:pt x="2959199" y="5362774"/>
                  <a:pt x="2961679" y="5362774"/>
                  <a:pt x="2961679" y="5362774"/>
                </a:cubicBezTo>
                <a:cubicBezTo>
                  <a:pt x="2961679" y="5362774"/>
                  <a:pt x="2961679" y="5361534"/>
                  <a:pt x="2961679" y="5359053"/>
                </a:cubicBezTo>
                <a:cubicBezTo>
                  <a:pt x="2961679" y="5357813"/>
                  <a:pt x="2961059" y="5357503"/>
                  <a:pt x="2959819" y="5358123"/>
                </a:cubicBezTo>
                <a:close/>
                <a:moveTo>
                  <a:pt x="4874120" y="5355332"/>
                </a:moveTo>
                <a:cubicBezTo>
                  <a:pt x="4879082" y="5355332"/>
                  <a:pt x="4882802" y="5355332"/>
                  <a:pt x="4885283" y="5355332"/>
                </a:cubicBezTo>
                <a:cubicBezTo>
                  <a:pt x="4887763" y="5355332"/>
                  <a:pt x="4889003" y="5356573"/>
                  <a:pt x="4889003" y="5359053"/>
                </a:cubicBezTo>
                <a:cubicBezTo>
                  <a:pt x="4889003" y="5361534"/>
                  <a:pt x="4886523" y="5362774"/>
                  <a:pt x="4881562" y="5362774"/>
                </a:cubicBezTo>
                <a:close/>
                <a:moveTo>
                  <a:pt x="3869531" y="5355332"/>
                </a:moveTo>
                <a:lnTo>
                  <a:pt x="3876972" y="5362774"/>
                </a:lnTo>
                <a:cubicBezTo>
                  <a:pt x="3876972" y="5362774"/>
                  <a:pt x="3876972" y="5361534"/>
                  <a:pt x="3876972" y="5359053"/>
                </a:cubicBezTo>
                <a:cubicBezTo>
                  <a:pt x="3876972" y="5356573"/>
                  <a:pt x="3874492" y="5355332"/>
                  <a:pt x="3869531" y="5355332"/>
                </a:cubicBezTo>
                <a:close/>
                <a:moveTo>
                  <a:pt x="3810000" y="5355332"/>
                </a:moveTo>
                <a:cubicBezTo>
                  <a:pt x="3810000" y="5360293"/>
                  <a:pt x="3814961" y="5361534"/>
                  <a:pt x="3824882" y="5359053"/>
                </a:cubicBezTo>
                <a:lnTo>
                  <a:pt x="3826848" y="5358702"/>
                </a:lnTo>
                <a:close/>
                <a:moveTo>
                  <a:pt x="3795117" y="5355332"/>
                </a:moveTo>
                <a:cubicBezTo>
                  <a:pt x="3790156" y="5355332"/>
                  <a:pt x="3786435" y="5356573"/>
                  <a:pt x="3783955" y="5359053"/>
                </a:cubicBezTo>
                <a:cubicBezTo>
                  <a:pt x="3781474" y="5361534"/>
                  <a:pt x="3780234" y="5364014"/>
                  <a:pt x="3780234" y="5366495"/>
                </a:cubicBezTo>
                <a:cubicBezTo>
                  <a:pt x="3780234" y="5368975"/>
                  <a:pt x="3781474" y="5370215"/>
                  <a:pt x="3783955" y="5370215"/>
                </a:cubicBezTo>
                <a:cubicBezTo>
                  <a:pt x="3786435" y="5370215"/>
                  <a:pt x="3790156" y="5370215"/>
                  <a:pt x="3795117" y="5370215"/>
                </a:cubicBezTo>
                <a:cubicBezTo>
                  <a:pt x="3800078" y="5370215"/>
                  <a:pt x="3802558" y="5367735"/>
                  <a:pt x="3802558" y="5362774"/>
                </a:cubicBezTo>
                <a:cubicBezTo>
                  <a:pt x="3797597" y="5357813"/>
                  <a:pt x="3795117" y="5355332"/>
                  <a:pt x="3795117" y="5355332"/>
                </a:cubicBezTo>
                <a:close/>
                <a:moveTo>
                  <a:pt x="3631406" y="5355332"/>
                </a:moveTo>
                <a:cubicBezTo>
                  <a:pt x="3616523" y="5355332"/>
                  <a:pt x="3609082" y="5357813"/>
                  <a:pt x="3609082" y="5362774"/>
                </a:cubicBezTo>
                <a:cubicBezTo>
                  <a:pt x="3599160" y="5367735"/>
                  <a:pt x="3594199" y="5370215"/>
                  <a:pt x="3594199" y="5370215"/>
                </a:cubicBezTo>
                <a:cubicBezTo>
                  <a:pt x="3584277" y="5370215"/>
                  <a:pt x="3575595" y="5371455"/>
                  <a:pt x="3568154" y="5373936"/>
                </a:cubicBezTo>
                <a:cubicBezTo>
                  <a:pt x="3560713" y="5376417"/>
                  <a:pt x="3556992" y="5377657"/>
                  <a:pt x="3556992" y="5377657"/>
                </a:cubicBezTo>
                <a:cubicBezTo>
                  <a:pt x="3547070" y="5382617"/>
                  <a:pt x="3539629" y="5386338"/>
                  <a:pt x="3534668" y="5388819"/>
                </a:cubicBezTo>
                <a:cubicBezTo>
                  <a:pt x="3529707" y="5391299"/>
                  <a:pt x="3528467" y="5393780"/>
                  <a:pt x="3530947" y="5396260"/>
                </a:cubicBezTo>
                <a:cubicBezTo>
                  <a:pt x="3533427" y="5398741"/>
                  <a:pt x="3534668" y="5399981"/>
                  <a:pt x="3534668" y="5399981"/>
                </a:cubicBezTo>
                <a:lnTo>
                  <a:pt x="3564433" y="5399981"/>
                </a:lnTo>
                <a:lnTo>
                  <a:pt x="3609082" y="5399981"/>
                </a:lnTo>
                <a:cubicBezTo>
                  <a:pt x="3614043" y="5404942"/>
                  <a:pt x="3617763" y="5407422"/>
                  <a:pt x="3620244" y="5407422"/>
                </a:cubicBezTo>
                <a:cubicBezTo>
                  <a:pt x="3622724" y="5407422"/>
                  <a:pt x="3626445" y="5404942"/>
                  <a:pt x="3631406" y="5399981"/>
                </a:cubicBezTo>
                <a:cubicBezTo>
                  <a:pt x="3636367" y="5399981"/>
                  <a:pt x="3642568" y="5399981"/>
                  <a:pt x="3650009" y="5399981"/>
                </a:cubicBezTo>
                <a:cubicBezTo>
                  <a:pt x="3657451" y="5399981"/>
                  <a:pt x="3664892" y="5398741"/>
                  <a:pt x="3672334" y="5396260"/>
                </a:cubicBezTo>
                <a:cubicBezTo>
                  <a:pt x="3679775" y="5393780"/>
                  <a:pt x="3683496" y="5390059"/>
                  <a:pt x="3683496" y="5385098"/>
                </a:cubicBezTo>
                <a:lnTo>
                  <a:pt x="3690937" y="5392540"/>
                </a:lnTo>
                <a:cubicBezTo>
                  <a:pt x="3690937" y="5402462"/>
                  <a:pt x="3688457" y="5409903"/>
                  <a:pt x="3683496" y="5414864"/>
                </a:cubicBezTo>
                <a:lnTo>
                  <a:pt x="3690937" y="5414864"/>
                </a:lnTo>
                <a:cubicBezTo>
                  <a:pt x="3695898" y="5414864"/>
                  <a:pt x="3700859" y="5416104"/>
                  <a:pt x="3705820" y="5418584"/>
                </a:cubicBezTo>
                <a:cubicBezTo>
                  <a:pt x="3710781" y="5421065"/>
                  <a:pt x="3713261" y="5422305"/>
                  <a:pt x="3713261" y="5422305"/>
                </a:cubicBezTo>
                <a:lnTo>
                  <a:pt x="3713261" y="5414864"/>
                </a:lnTo>
                <a:cubicBezTo>
                  <a:pt x="3713261" y="5414864"/>
                  <a:pt x="3714502" y="5413624"/>
                  <a:pt x="3716982" y="5411143"/>
                </a:cubicBezTo>
                <a:cubicBezTo>
                  <a:pt x="3719462" y="5408662"/>
                  <a:pt x="3720703" y="5407422"/>
                  <a:pt x="3720703" y="5407422"/>
                </a:cubicBezTo>
                <a:lnTo>
                  <a:pt x="3735586" y="5399981"/>
                </a:lnTo>
                <a:lnTo>
                  <a:pt x="3720703" y="5392540"/>
                </a:lnTo>
                <a:lnTo>
                  <a:pt x="3713261" y="5385098"/>
                </a:lnTo>
                <a:cubicBezTo>
                  <a:pt x="3708300" y="5375176"/>
                  <a:pt x="3700859" y="5367735"/>
                  <a:pt x="3690937" y="5362774"/>
                </a:cubicBezTo>
                <a:cubicBezTo>
                  <a:pt x="3685976" y="5362774"/>
                  <a:pt x="3681015" y="5362774"/>
                  <a:pt x="3676054" y="5362774"/>
                </a:cubicBezTo>
                <a:cubicBezTo>
                  <a:pt x="3671093" y="5362774"/>
                  <a:pt x="3666133" y="5365255"/>
                  <a:pt x="3661172" y="5370215"/>
                </a:cubicBezTo>
                <a:cubicBezTo>
                  <a:pt x="3656210" y="5380137"/>
                  <a:pt x="3651250" y="5385098"/>
                  <a:pt x="3646289" y="5385098"/>
                </a:cubicBezTo>
                <a:lnTo>
                  <a:pt x="3646289" y="5377657"/>
                </a:lnTo>
                <a:lnTo>
                  <a:pt x="3638847" y="5370215"/>
                </a:lnTo>
                <a:lnTo>
                  <a:pt x="3623964" y="5362774"/>
                </a:lnTo>
                <a:lnTo>
                  <a:pt x="3638847" y="5362774"/>
                </a:lnTo>
                <a:cubicBezTo>
                  <a:pt x="3653730" y="5362774"/>
                  <a:pt x="3661172" y="5361534"/>
                  <a:pt x="3661172" y="5359053"/>
                </a:cubicBezTo>
                <a:cubicBezTo>
                  <a:pt x="3661172" y="5356573"/>
                  <a:pt x="3651250" y="5355332"/>
                  <a:pt x="3631406" y="5355332"/>
                </a:cubicBezTo>
                <a:close/>
                <a:moveTo>
                  <a:pt x="3497461" y="5355332"/>
                </a:moveTo>
                <a:lnTo>
                  <a:pt x="3482578" y="5370215"/>
                </a:lnTo>
                <a:cubicBezTo>
                  <a:pt x="3487539" y="5370215"/>
                  <a:pt x="3491260" y="5370215"/>
                  <a:pt x="3493740" y="5370215"/>
                </a:cubicBezTo>
                <a:cubicBezTo>
                  <a:pt x="3496220" y="5370215"/>
                  <a:pt x="3499941" y="5367735"/>
                  <a:pt x="3504902" y="5362774"/>
                </a:cubicBezTo>
                <a:close/>
                <a:moveTo>
                  <a:pt x="3177480" y="5355332"/>
                </a:moveTo>
                <a:lnTo>
                  <a:pt x="3184921" y="5362774"/>
                </a:lnTo>
                <a:lnTo>
                  <a:pt x="3184921" y="5355332"/>
                </a:lnTo>
                <a:cubicBezTo>
                  <a:pt x="3184921" y="5355332"/>
                  <a:pt x="3182441" y="5355332"/>
                  <a:pt x="3177480" y="5355332"/>
                </a:cubicBezTo>
                <a:close/>
                <a:moveTo>
                  <a:pt x="2552402" y="5355332"/>
                </a:moveTo>
                <a:cubicBezTo>
                  <a:pt x="2547441" y="5355332"/>
                  <a:pt x="2546201" y="5356573"/>
                  <a:pt x="2548681" y="5359053"/>
                </a:cubicBezTo>
                <a:cubicBezTo>
                  <a:pt x="2551162" y="5361534"/>
                  <a:pt x="2552402" y="5362774"/>
                  <a:pt x="2552402" y="5362774"/>
                </a:cubicBezTo>
                <a:cubicBezTo>
                  <a:pt x="2552402" y="5362774"/>
                  <a:pt x="2554883" y="5360293"/>
                  <a:pt x="2559843" y="5355332"/>
                </a:cubicBezTo>
                <a:close/>
                <a:moveTo>
                  <a:pt x="2158007" y="5355332"/>
                </a:moveTo>
                <a:cubicBezTo>
                  <a:pt x="2158007" y="5355332"/>
                  <a:pt x="2161728" y="5355332"/>
                  <a:pt x="2169169" y="5355332"/>
                </a:cubicBezTo>
                <a:cubicBezTo>
                  <a:pt x="2176611" y="5355332"/>
                  <a:pt x="2180332" y="5357813"/>
                  <a:pt x="2180332" y="5362774"/>
                </a:cubicBezTo>
                <a:cubicBezTo>
                  <a:pt x="2180332" y="5367735"/>
                  <a:pt x="2177851" y="5371455"/>
                  <a:pt x="2172890" y="5373936"/>
                </a:cubicBezTo>
                <a:cubicBezTo>
                  <a:pt x="2167929" y="5376417"/>
                  <a:pt x="2162968" y="5375176"/>
                  <a:pt x="2158007" y="5370215"/>
                </a:cubicBezTo>
                <a:close/>
                <a:moveTo>
                  <a:pt x="3228640" y="5349751"/>
                </a:moveTo>
                <a:cubicBezTo>
                  <a:pt x="3224299" y="5349751"/>
                  <a:pt x="3219648" y="5350372"/>
                  <a:pt x="3214687" y="5351612"/>
                </a:cubicBezTo>
                <a:cubicBezTo>
                  <a:pt x="3204765" y="5354092"/>
                  <a:pt x="3199804" y="5359053"/>
                  <a:pt x="3199804" y="5366495"/>
                </a:cubicBezTo>
                <a:cubicBezTo>
                  <a:pt x="3199804" y="5373936"/>
                  <a:pt x="3199804" y="5377657"/>
                  <a:pt x="3199804" y="5377657"/>
                </a:cubicBezTo>
                <a:lnTo>
                  <a:pt x="3199804" y="5385098"/>
                </a:lnTo>
                <a:cubicBezTo>
                  <a:pt x="3204765" y="5390059"/>
                  <a:pt x="3212207" y="5390059"/>
                  <a:pt x="3222128" y="5385098"/>
                </a:cubicBezTo>
                <a:cubicBezTo>
                  <a:pt x="3227089" y="5385098"/>
                  <a:pt x="3229570" y="5383858"/>
                  <a:pt x="3229570" y="5381377"/>
                </a:cubicBezTo>
                <a:cubicBezTo>
                  <a:pt x="3229570" y="5378897"/>
                  <a:pt x="3227089" y="5377657"/>
                  <a:pt x="3222128" y="5377657"/>
                </a:cubicBezTo>
                <a:cubicBezTo>
                  <a:pt x="3217167" y="5372696"/>
                  <a:pt x="3214687" y="5370215"/>
                  <a:pt x="3214687" y="5370215"/>
                </a:cubicBezTo>
                <a:cubicBezTo>
                  <a:pt x="3219648" y="5365255"/>
                  <a:pt x="3223369" y="5362774"/>
                  <a:pt x="3225849" y="5362774"/>
                </a:cubicBezTo>
                <a:cubicBezTo>
                  <a:pt x="3228330" y="5362774"/>
                  <a:pt x="3232050" y="5362774"/>
                  <a:pt x="3237011" y="5362774"/>
                </a:cubicBezTo>
                <a:cubicBezTo>
                  <a:pt x="3246933" y="5357813"/>
                  <a:pt x="3248173" y="5354092"/>
                  <a:pt x="3240732" y="5351612"/>
                </a:cubicBezTo>
                <a:cubicBezTo>
                  <a:pt x="3237011" y="5350372"/>
                  <a:pt x="3232980" y="5349751"/>
                  <a:pt x="3228640" y="5349751"/>
                </a:cubicBezTo>
                <a:close/>
                <a:moveTo>
                  <a:pt x="3973711" y="5347891"/>
                </a:moveTo>
                <a:cubicBezTo>
                  <a:pt x="3973711" y="5347891"/>
                  <a:pt x="3972470" y="5349132"/>
                  <a:pt x="3969990" y="5351612"/>
                </a:cubicBezTo>
                <a:cubicBezTo>
                  <a:pt x="3967510" y="5354092"/>
                  <a:pt x="3968750" y="5355332"/>
                  <a:pt x="3973711" y="5355332"/>
                </a:cubicBezTo>
                <a:cubicBezTo>
                  <a:pt x="3973711" y="5350372"/>
                  <a:pt x="3973711" y="5347891"/>
                  <a:pt x="3973711" y="5347891"/>
                </a:cubicBezTo>
                <a:close/>
                <a:moveTo>
                  <a:pt x="4241601" y="5344170"/>
                </a:moveTo>
                <a:cubicBezTo>
                  <a:pt x="4244081" y="5344170"/>
                  <a:pt x="4246562" y="5345411"/>
                  <a:pt x="4249042" y="5347891"/>
                </a:cubicBezTo>
                <a:cubicBezTo>
                  <a:pt x="4254004" y="5352852"/>
                  <a:pt x="4256484" y="5355332"/>
                  <a:pt x="4256484" y="5355332"/>
                </a:cubicBezTo>
                <a:lnTo>
                  <a:pt x="4249042" y="5362774"/>
                </a:lnTo>
                <a:cubicBezTo>
                  <a:pt x="4249042" y="5357813"/>
                  <a:pt x="4247802" y="5356573"/>
                  <a:pt x="4245322" y="5359053"/>
                </a:cubicBezTo>
                <a:cubicBezTo>
                  <a:pt x="4242842" y="5361534"/>
                  <a:pt x="4241601" y="5362774"/>
                  <a:pt x="4241601" y="5362774"/>
                </a:cubicBezTo>
                <a:cubicBezTo>
                  <a:pt x="4236640" y="5362774"/>
                  <a:pt x="4232919" y="5361534"/>
                  <a:pt x="4230439" y="5359053"/>
                </a:cubicBezTo>
                <a:cubicBezTo>
                  <a:pt x="4227959" y="5356573"/>
                  <a:pt x="4229199" y="5352852"/>
                  <a:pt x="4234160" y="5347891"/>
                </a:cubicBezTo>
                <a:cubicBezTo>
                  <a:pt x="4236640" y="5345411"/>
                  <a:pt x="4239120" y="5344170"/>
                  <a:pt x="4241601" y="5344170"/>
                </a:cubicBezTo>
                <a:close/>
                <a:moveTo>
                  <a:pt x="2344042" y="5340450"/>
                </a:moveTo>
                <a:cubicBezTo>
                  <a:pt x="2339082" y="5340450"/>
                  <a:pt x="2339082" y="5342930"/>
                  <a:pt x="2344042" y="5347891"/>
                </a:cubicBezTo>
                <a:lnTo>
                  <a:pt x="2351484" y="5347891"/>
                </a:lnTo>
                <a:cubicBezTo>
                  <a:pt x="2351484" y="5342930"/>
                  <a:pt x="2349003" y="5340450"/>
                  <a:pt x="2344042" y="5340450"/>
                </a:cubicBezTo>
                <a:close/>
                <a:moveTo>
                  <a:pt x="3988593" y="5333008"/>
                </a:moveTo>
                <a:cubicBezTo>
                  <a:pt x="3988593" y="5333008"/>
                  <a:pt x="3988593" y="5335489"/>
                  <a:pt x="3988593" y="5340450"/>
                </a:cubicBezTo>
                <a:cubicBezTo>
                  <a:pt x="3988593" y="5340450"/>
                  <a:pt x="3991074" y="5340450"/>
                  <a:pt x="3996035" y="5340450"/>
                </a:cubicBezTo>
                <a:cubicBezTo>
                  <a:pt x="4000996" y="5340450"/>
                  <a:pt x="4003476" y="5340450"/>
                  <a:pt x="4003476" y="5340450"/>
                </a:cubicBezTo>
                <a:cubicBezTo>
                  <a:pt x="4003476" y="5335489"/>
                  <a:pt x="4000996" y="5333008"/>
                  <a:pt x="3996035" y="5333008"/>
                </a:cubicBezTo>
                <a:cubicBezTo>
                  <a:pt x="3991074" y="5333008"/>
                  <a:pt x="3988593" y="5333008"/>
                  <a:pt x="3988593" y="5333008"/>
                </a:cubicBezTo>
                <a:close/>
                <a:moveTo>
                  <a:pt x="3770932" y="5329288"/>
                </a:moveTo>
                <a:cubicBezTo>
                  <a:pt x="3769692" y="5329288"/>
                  <a:pt x="3767832" y="5330528"/>
                  <a:pt x="3765351" y="5333008"/>
                </a:cubicBezTo>
                <a:cubicBezTo>
                  <a:pt x="3760390" y="5337969"/>
                  <a:pt x="3755429" y="5337969"/>
                  <a:pt x="3750468" y="5333008"/>
                </a:cubicBezTo>
                <a:lnTo>
                  <a:pt x="3720703" y="5340450"/>
                </a:lnTo>
                <a:cubicBezTo>
                  <a:pt x="3720703" y="5340450"/>
                  <a:pt x="3723183" y="5340450"/>
                  <a:pt x="3728144" y="5340450"/>
                </a:cubicBezTo>
                <a:cubicBezTo>
                  <a:pt x="3733105" y="5340450"/>
                  <a:pt x="3738066" y="5341690"/>
                  <a:pt x="3743027" y="5344170"/>
                </a:cubicBezTo>
                <a:cubicBezTo>
                  <a:pt x="3747988" y="5346651"/>
                  <a:pt x="3747988" y="5350372"/>
                  <a:pt x="3743027" y="5355332"/>
                </a:cubicBezTo>
                <a:lnTo>
                  <a:pt x="3735586" y="5355332"/>
                </a:lnTo>
                <a:lnTo>
                  <a:pt x="3713261" y="5362774"/>
                </a:lnTo>
                <a:cubicBezTo>
                  <a:pt x="3713261" y="5367735"/>
                  <a:pt x="3716982" y="5370215"/>
                  <a:pt x="3724423" y="5370215"/>
                </a:cubicBezTo>
                <a:cubicBezTo>
                  <a:pt x="3731865" y="5370215"/>
                  <a:pt x="3735586" y="5368975"/>
                  <a:pt x="3735586" y="5366495"/>
                </a:cubicBezTo>
                <a:cubicBezTo>
                  <a:pt x="3735586" y="5364014"/>
                  <a:pt x="3740547" y="5362774"/>
                  <a:pt x="3750468" y="5362774"/>
                </a:cubicBezTo>
                <a:lnTo>
                  <a:pt x="3765351" y="5355332"/>
                </a:lnTo>
                <a:cubicBezTo>
                  <a:pt x="3765351" y="5350372"/>
                  <a:pt x="3765351" y="5345410"/>
                  <a:pt x="3765351" y="5340450"/>
                </a:cubicBezTo>
                <a:lnTo>
                  <a:pt x="3772793" y="5333008"/>
                </a:lnTo>
                <a:cubicBezTo>
                  <a:pt x="3772793" y="5330528"/>
                  <a:pt x="3772173" y="5329288"/>
                  <a:pt x="3770932" y="5329288"/>
                </a:cubicBezTo>
                <a:close/>
                <a:moveTo>
                  <a:pt x="4014638" y="5325567"/>
                </a:moveTo>
                <a:cubicBezTo>
                  <a:pt x="4012158" y="5325567"/>
                  <a:pt x="4010918" y="5329288"/>
                  <a:pt x="4010918" y="5336729"/>
                </a:cubicBezTo>
                <a:cubicBezTo>
                  <a:pt x="4010918" y="5344170"/>
                  <a:pt x="4012158" y="5349132"/>
                  <a:pt x="4014638" y="5351612"/>
                </a:cubicBezTo>
                <a:cubicBezTo>
                  <a:pt x="4017119" y="5354092"/>
                  <a:pt x="4022080" y="5355332"/>
                  <a:pt x="4029521" y="5355332"/>
                </a:cubicBezTo>
                <a:lnTo>
                  <a:pt x="4018359" y="5355332"/>
                </a:lnTo>
                <a:lnTo>
                  <a:pt x="4025800" y="5362774"/>
                </a:lnTo>
                <a:lnTo>
                  <a:pt x="4033242" y="5355332"/>
                </a:lnTo>
                <a:lnTo>
                  <a:pt x="4029521" y="5355332"/>
                </a:lnTo>
                <a:cubicBezTo>
                  <a:pt x="4036963" y="5355332"/>
                  <a:pt x="4038203" y="5352852"/>
                  <a:pt x="4033242" y="5347891"/>
                </a:cubicBezTo>
                <a:lnTo>
                  <a:pt x="4025800" y="5340450"/>
                </a:lnTo>
                <a:lnTo>
                  <a:pt x="4033242" y="5333008"/>
                </a:lnTo>
                <a:cubicBezTo>
                  <a:pt x="4033242" y="5328048"/>
                  <a:pt x="4033242" y="5325567"/>
                  <a:pt x="4033242" y="5325567"/>
                </a:cubicBezTo>
                <a:cubicBezTo>
                  <a:pt x="4033242" y="5325567"/>
                  <a:pt x="4030761" y="5325567"/>
                  <a:pt x="4025800" y="5325567"/>
                </a:cubicBezTo>
                <a:cubicBezTo>
                  <a:pt x="4020839" y="5325567"/>
                  <a:pt x="4017119" y="5325567"/>
                  <a:pt x="4014638" y="5325567"/>
                </a:cubicBezTo>
                <a:close/>
                <a:moveTo>
                  <a:pt x="3832324" y="5325567"/>
                </a:moveTo>
                <a:cubicBezTo>
                  <a:pt x="3827363" y="5325567"/>
                  <a:pt x="3819921" y="5328048"/>
                  <a:pt x="3810000" y="5333008"/>
                </a:cubicBezTo>
                <a:lnTo>
                  <a:pt x="3810000" y="5340450"/>
                </a:lnTo>
                <a:lnTo>
                  <a:pt x="3817441" y="5340450"/>
                </a:lnTo>
                <a:cubicBezTo>
                  <a:pt x="3817441" y="5335489"/>
                  <a:pt x="3819921" y="5333008"/>
                  <a:pt x="3824882" y="5333008"/>
                </a:cubicBezTo>
                <a:close/>
                <a:moveTo>
                  <a:pt x="2559843" y="5325567"/>
                </a:moveTo>
                <a:cubicBezTo>
                  <a:pt x="2554883" y="5325567"/>
                  <a:pt x="2552402" y="5326807"/>
                  <a:pt x="2552402" y="5329288"/>
                </a:cubicBezTo>
                <a:cubicBezTo>
                  <a:pt x="2552402" y="5331768"/>
                  <a:pt x="2554883" y="5334248"/>
                  <a:pt x="2559843" y="5336729"/>
                </a:cubicBezTo>
                <a:cubicBezTo>
                  <a:pt x="2564804" y="5339210"/>
                  <a:pt x="2567285" y="5340450"/>
                  <a:pt x="2567285" y="5340450"/>
                </a:cubicBezTo>
                <a:lnTo>
                  <a:pt x="2567285" y="5333008"/>
                </a:lnTo>
                <a:cubicBezTo>
                  <a:pt x="2567285" y="5328048"/>
                  <a:pt x="2564804" y="5325567"/>
                  <a:pt x="2559843" y="5325567"/>
                </a:cubicBezTo>
                <a:close/>
                <a:moveTo>
                  <a:pt x="2433339" y="5325567"/>
                </a:moveTo>
                <a:lnTo>
                  <a:pt x="2448222" y="5340450"/>
                </a:lnTo>
                <a:cubicBezTo>
                  <a:pt x="2458144" y="5340450"/>
                  <a:pt x="2465586" y="5340450"/>
                  <a:pt x="2470546" y="5340450"/>
                </a:cubicBezTo>
                <a:cubicBezTo>
                  <a:pt x="2475507" y="5335489"/>
                  <a:pt x="2477988" y="5331768"/>
                  <a:pt x="2477988" y="5329288"/>
                </a:cubicBezTo>
                <a:cubicBezTo>
                  <a:pt x="2477988" y="5326807"/>
                  <a:pt x="2475507" y="5325567"/>
                  <a:pt x="2470546" y="5325567"/>
                </a:cubicBezTo>
                <a:cubicBezTo>
                  <a:pt x="2465586" y="5325567"/>
                  <a:pt x="2458144" y="5325567"/>
                  <a:pt x="2448222" y="5325567"/>
                </a:cubicBezTo>
                <a:close/>
                <a:moveTo>
                  <a:pt x="2384970" y="5325567"/>
                </a:moveTo>
                <a:cubicBezTo>
                  <a:pt x="2382490" y="5325567"/>
                  <a:pt x="2381250" y="5330528"/>
                  <a:pt x="2381250" y="5340450"/>
                </a:cubicBezTo>
                <a:lnTo>
                  <a:pt x="2396132" y="5347891"/>
                </a:lnTo>
                <a:lnTo>
                  <a:pt x="2403574" y="5340450"/>
                </a:lnTo>
                <a:lnTo>
                  <a:pt x="2418457" y="5333008"/>
                </a:lnTo>
                <a:lnTo>
                  <a:pt x="2403574" y="5325567"/>
                </a:lnTo>
                <a:cubicBezTo>
                  <a:pt x="2393652" y="5325567"/>
                  <a:pt x="2387451" y="5325567"/>
                  <a:pt x="2384970" y="5325567"/>
                </a:cubicBezTo>
                <a:close/>
                <a:moveTo>
                  <a:pt x="2098476" y="5325567"/>
                </a:moveTo>
                <a:lnTo>
                  <a:pt x="2105917" y="5333008"/>
                </a:lnTo>
                <a:lnTo>
                  <a:pt x="2098476" y="5333008"/>
                </a:lnTo>
                <a:close/>
                <a:moveTo>
                  <a:pt x="4509492" y="5321846"/>
                </a:moveTo>
                <a:cubicBezTo>
                  <a:pt x="4509492" y="5324327"/>
                  <a:pt x="4511972" y="5325567"/>
                  <a:pt x="4516933" y="5325567"/>
                </a:cubicBezTo>
                <a:cubicBezTo>
                  <a:pt x="4516933" y="5330528"/>
                  <a:pt x="4514453" y="5333008"/>
                  <a:pt x="4509492" y="5333008"/>
                </a:cubicBezTo>
                <a:lnTo>
                  <a:pt x="4509492" y="5325567"/>
                </a:lnTo>
                <a:close/>
                <a:moveTo>
                  <a:pt x="2224980" y="5318125"/>
                </a:moveTo>
                <a:cubicBezTo>
                  <a:pt x="2220019" y="5318125"/>
                  <a:pt x="2217539" y="5319365"/>
                  <a:pt x="2217539" y="5321846"/>
                </a:cubicBezTo>
                <a:cubicBezTo>
                  <a:pt x="2217539" y="5324327"/>
                  <a:pt x="2217539" y="5325567"/>
                  <a:pt x="2217539" y="5325567"/>
                </a:cubicBezTo>
                <a:close/>
                <a:moveTo>
                  <a:pt x="3653730" y="5310684"/>
                </a:moveTo>
                <a:lnTo>
                  <a:pt x="3638847" y="5318125"/>
                </a:lnTo>
                <a:cubicBezTo>
                  <a:pt x="3638847" y="5323086"/>
                  <a:pt x="3633886" y="5325567"/>
                  <a:pt x="3623964" y="5325567"/>
                </a:cubicBezTo>
                <a:lnTo>
                  <a:pt x="3653730" y="5325567"/>
                </a:lnTo>
                <a:lnTo>
                  <a:pt x="3661172" y="5325567"/>
                </a:lnTo>
                <a:close/>
                <a:moveTo>
                  <a:pt x="2418457" y="5310684"/>
                </a:moveTo>
                <a:cubicBezTo>
                  <a:pt x="2408534" y="5310684"/>
                  <a:pt x="2406054" y="5313165"/>
                  <a:pt x="2411015" y="5318125"/>
                </a:cubicBezTo>
                <a:lnTo>
                  <a:pt x="2425898" y="5318125"/>
                </a:lnTo>
                <a:close/>
                <a:moveTo>
                  <a:pt x="2284511" y="5310684"/>
                </a:moveTo>
                <a:cubicBezTo>
                  <a:pt x="2279551" y="5315645"/>
                  <a:pt x="2277070" y="5318125"/>
                  <a:pt x="2277070" y="5318125"/>
                </a:cubicBezTo>
                <a:cubicBezTo>
                  <a:pt x="2277070" y="5318125"/>
                  <a:pt x="2279551" y="5318125"/>
                  <a:pt x="2284511" y="5318125"/>
                </a:cubicBezTo>
                <a:lnTo>
                  <a:pt x="2291953" y="5318125"/>
                </a:lnTo>
                <a:cubicBezTo>
                  <a:pt x="2286992" y="5313165"/>
                  <a:pt x="2284511" y="5310684"/>
                  <a:pt x="2284511" y="5310684"/>
                </a:cubicBezTo>
                <a:close/>
                <a:moveTo>
                  <a:pt x="2038945" y="5310684"/>
                </a:moveTo>
                <a:cubicBezTo>
                  <a:pt x="2043906" y="5315645"/>
                  <a:pt x="2046386" y="5318125"/>
                  <a:pt x="2046386" y="5318125"/>
                </a:cubicBezTo>
                <a:cubicBezTo>
                  <a:pt x="2046386" y="5328048"/>
                  <a:pt x="2041426" y="5330528"/>
                  <a:pt x="2031503" y="5325567"/>
                </a:cubicBezTo>
                <a:cubicBezTo>
                  <a:pt x="2031503" y="5325567"/>
                  <a:pt x="2032743" y="5323086"/>
                  <a:pt x="2035224" y="5318125"/>
                </a:cubicBezTo>
                <a:cubicBezTo>
                  <a:pt x="2037705" y="5313165"/>
                  <a:pt x="2038945" y="5310684"/>
                  <a:pt x="2038945" y="5310684"/>
                </a:cubicBezTo>
                <a:close/>
                <a:moveTo>
                  <a:pt x="2016621" y="5310684"/>
                </a:moveTo>
                <a:lnTo>
                  <a:pt x="2024062" y="5318125"/>
                </a:lnTo>
                <a:cubicBezTo>
                  <a:pt x="2019101" y="5318125"/>
                  <a:pt x="2015381" y="5316885"/>
                  <a:pt x="2012900" y="5314405"/>
                </a:cubicBezTo>
                <a:cubicBezTo>
                  <a:pt x="2010419" y="5311924"/>
                  <a:pt x="2011660" y="5310684"/>
                  <a:pt x="2016621" y="5310684"/>
                </a:cubicBezTo>
                <a:close/>
                <a:moveTo>
                  <a:pt x="3607221" y="5306963"/>
                </a:moveTo>
                <a:cubicBezTo>
                  <a:pt x="3605981" y="5306963"/>
                  <a:pt x="3604121" y="5308204"/>
                  <a:pt x="3601640" y="5310684"/>
                </a:cubicBezTo>
                <a:lnTo>
                  <a:pt x="3609082" y="5310684"/>
                </a:lnTo>
                <a:cubicBezTo>
                  <a:pt x="3609082" y="5308204"/>
                  <a:pt x="3608462" y="5306963"/>
                  <a:pt x="3607221" y="5306963"/>
                </a:cubicBezTo>
                <a:close/>
                <a:moveTo>
                  <a:pt x="2492871" y="5306963"/>
                </a:moveTo>
                <a:cubicBezTo>
                  <a:pt x="2490390" y="5306963"/>
                  <a:pt x="2487910" y="5308204"/>
                  <a:pt x="2485429" y="5310684"/>
                </a:cubicBezTo>
                <a:lnTo>
                  <a:pt x="2492871" y="5325567"/>
                </a:lnTo>
                <a:lnTo>
                  <a:pt x="2500312" y="5333008"/>
                </a:lnTo>
                <a:cubicBezTo>
                  <a:pt x="2510234" y="5328048"/>
                  <a:pt x="2512714" y="5324327"/>
                  <a:pt x="2507753" y="5321846"/>
                </a:cubicBezTo>
                <a:cubicBezTo>
                  <a:pt x="2502793" y="5319365"/>
                  <a:pt x="2500312" y="5315645"/>
                  <a:pt x="2500312" y="5310684"/>
                </a:cubicBezTo>
                <a:cubicBezTo>
                  <a:pt x="2497832" y="5308204"/>
                  <a:pt x="2495351" y="5306963"/>
                  <a:pt x="2492871" y="5306963"/>
                </a:cubicBezTo>
                <a:close/>
                <a:moveTo>
                  <a:pt x="3824882" y="5303243"/>
                </a:moveTo>
                <a:cubicBezTo>
                  <a:pt x="3824882" y="5308203"/>
                  <a:pt x="3824882" y="5310684"/>
                  <a:pt x="3824882" y="5310684"/>
                </a:cubicBezTo>
                <a:cubicBezTo>
                  <a:pt x="3824882" y="5310684"/>
                  <a:pt x="3827363" y="5310684"/>
                  <a:pt x="3832324" y="5310684"/>
                </a:cubicBezTo>
                <a:cubicBezTo>
                  <a:pt x="3837285" y="5310684"/>
                  <a:pt x="3839765" y="5309444"/>
                  <a:pt x="3839765" y="5306963"/>
                </a:cubicBezTo>
                <a:cubicBezTo>
                  <a:pt x="3839765" y="5304483"/>
                  <a:pt x="3837285" y="5303243"/>
                  <a:pt x="3832324" y="5303243"/>
                </a:cubicBezTo>
                <a:close/>
                <a:moveTo>
                  <a:pt x="3802558" y="5303243"/>
                </a:moveTo>
                <a:cubicBezTo>
                  <a:pt x="3797597" y="5303243"/>
                  <a:pt x="3795117" y="5305723"/>
                  <a:pt x="3795117" y="5310684"/>
                </a:cubicBezTo>
                <a:cubicBezTo>
                  <a:pt x="3795117" y="5310684"/>
                  <a:pt x="3796357" y="5311924"/>
                  <a:pt x="3798838" y="5314405"/>
                </a:cubicBezTo>
                <a:cubicBezTo>
                  <a:pt x="3801318" y="5316885"/>
                  <a:pt x="3802558" y="5318125"/>
                  <a:pt x="3802558" y="5318125"/>
                </a:cubicBezTo>
                <a:cubicBezTo>
                  <a:pt x="3807519" y="5318125"/>
                  <a:pt x="3810000" y="5315645"/>
                  <a:pt x="3810000" y="5310684"/>
                </a:cubicBezTo>
                <a:cubicBezTo>
                  <a:pt x="3810000" y="5305723"/>
                  <a:pt x="3807519" y="5303243"/>
                  <a:pt x="3802558" y="5303243"/>
                </a:cubicBezTo>
                <a:close/>
                <a:moveTo>
                  <a:pt x="3475136" y="5303243"/>
                </a:moveTo>
                <a:cubicBezTo>
                  <a:pt x="3470175" y="5308203"/>
                  <a:pt x="3470175" y="5310684"/>
                  <a:pt x="3475136" y="5310684"/>
                </a:cubicBezTo>
                <a:cubicBezTo>
                  <a:pt x="3480097" y="5310684"/>
                  <a:pt x="3482578" y="5309444"/>
                  <a:pt x="3482578" y="5306963"/>
                </a:cubicBezTo>
                <a:cubicBezTo>
                  <a:pt x="3482578" y="5304483"/>
                  <a:pt x="3480097" y="5303243"/>
                  <a:pt x="3475136" y="5303243"/>
                </a:cubicBezTo>
                <a:close/>
                <a:moveTo>
                  <a:pt x="3199804" y="5303243"/>
                </a:moveTo>
                <a:cubicBezTo>
                  <a:pt x="3194843" y="5303243"/>
                  <a:pt x="3191122" y="5304483"/>
                  <a:pt x="3188642" y="5306963"/>
                </a:cubicBezTo>
                <a:cubicBezTo>
                  <a:pt x="3186162" y="5309444"/>
                  <a:pt x="3184921" y="5310684"/>
                  <a:pt x="3184921" y="5310684"/>
                </a:cubicBezTo>
                <a:lnTo>
                  <a:pt x="3184921" y="5318125"/>
                </a:lnTo>
                <a:cubicBezTo>
                  <a:pt x="3184921" y="5318125"/>
                  <a:pt x="3186162" y="5316885"/>
                  <a:pt x="3188642" y="5314405"/>
                </a:cubicBezTo>
                <a:cubicBezTo>
                  <a:pt x="3191122" y="5311924"/>
                  <a:pt x="3192363" y="5310684"/>
                  <a:pt x="3192363" y="5310684"/>
                </a:cubicBezTo>
                <a:close/>
                <a:moveTo>
                  <a:pt x="4597858" y="5300917"/>
                </a:moveTo>
                <a:cubicBezTo>
                  <a:pt x="4603439" y="5299987"/>
                  <a:pt x="4606230" y="5303243"/>
                  <a:pt x="4606230" y="5310684"/>
                </a:cubicBezTo>
                <a:cubicBezTo>
                  <a:pt x="4611191" y="5315645"/>
                  <a:pt x="4609951" y="5320606"/>
                  <a:pt x="4602509" y="5325567"/>
                </a:cubicBezTo>
                <a:cubicBezTo>
                  <a:pt x="4595068" y="5330528"/>
                  <a:pt x="4587626" y="5330528"/>
                  <a:pt x="4580185" y="5325567"/>
                </a:cubicBezTo>
                <a:cubicBezTo>
                  <a:pt x="4572744" y="5320606"/>
                  <a:pt x="4570263" y="5316885"/>
                  <a:pt x="4572744" y="5314405"/>
                </a:cubicBezTo>
                <a:cubicBezTo>
                  <a:pt x="4575224" y="5311924"/>
                  <a:pt x="4581426" y="5308203"/>
                  <a:pt x="4591347" y="5303243"/>
                </a:cubicBezTo>
                <a:cubicBezTo>
                  <a:pt x="4593828" y="5302003"/>
                  <a:pt x="4595998" y="5301228"/>
                  <a:pt x="4597858" y="5300917"/>
                </a:cubicBezTo>
                <a:close/>
                <a:moveTo>
                  <a:pt x="1942207" y="5299522"/>
                </a:moveTo>
                <a:cubicBezTo>
                  <a:pt x="1944687" y="5299522"/>
                  <a:pt x="1947168" y="5300763"/>
                  <a:pt x="1949648" y="5303243"/>
                </a:cubicBezTo>
                <a:lnTo>
                  <a:pt x="1942207" y="5310684"/>
                </a:lnTo>
                <a:lnTo>
                  <a:pt x="1934765" y="5303243"/>
                </a:lnTo>
                <a:cubicBezTo>
                  <a:pt x="1937246" y="5300763"/>
                  <a:pt x="1939726" y="5299522"/>
                  <a:pt x="1942207" y="5299522"/>
                </a:cubicBezTo>
                <a:close/>
                <a:moveTo>
                  <a:pt x="3080742" y="5295801"/>
                </a:moveTo>
                <a:lnTo>
                  <a:pt x="3088183" y="5303243"/>
                </a:lnTo>
                <a:lnTo>
                  <a:pt x="3088183" y="5295801"/>
                </a:lnTo>
                <a:cubicBezTo>
                  <a:pt x="3088183" y="5295801"/>
                  <a:pt x="3085702" y="5295801"/>
                  <a:pt x="3080742" y="5295801"/>
                </a:cubicBezTo>
                <a:close/>
                <a:moveTo>
                  <a:pt x="2433339" y="5295801"/>
                </a:moveTo>
                <a:lnTo>
                  <a:pt x="2433339" y="5303243"/>
                </a:lnTo>
                <a:cubicBezTo>
                  <a:pt x="2443261" y="5308203"/>
                  <a:pt x="2448222" y="5308203"/>
                  <a:pt x="2448222" y="5303243"/>
                </a:cubicBezTo>
                <a:cubicBezTo>
                  <a:pt x="2448222" y="5298282"/>
                  <a:pt x="2443261" y="5295801"/>
                  <a:pt x="2433339" y="5295801"/>
                </a:cubicBezTo>
                <a:close/>
                <a:moveTo>
                  <a:pt x="2158007" y="5295801"/>
                </a:moveTo>
                <a:cubicBezTo>
                  <a:pt x="2153047" y="5295801"/>
                  <a:pt x="2150566" y="5297041"/>
                  <a:pt x="2150566" y="5299522"/>
                </a:cubicBezTo>
                <a:cubicBezTo>
                  <a:pt x="2150566" y="5302003"/>
                  <a:pt x="2153047" y="5303243"/>
                  <a:pt x="2158007" y="5303243"/>
                </a:cubicBezTo>
                <a:cubicBezTo>
                  <a:pt x="2162968" y="5303243"/>
                  <a:pt x="2165449" y="5302003"/>
                  <a:pt x="2165449" y="5299522"/>
                </a:cubicBezTo>
                <a:cubicBezTo>
                  <a:pt x="2165449" y="5297041"/>
                  <a:pt x="2162968" y="5295801"/>
                  <a:pt x="2158007" y="5295801"/>
                </a:cubicBezTo>
                <a:close/>
                <a:moveTo>
                  <a:pt x="2321560" y="5289468"/>
                </a:moveTo>
                <a:lnTo>
                  <a:pt x="2320788" y="5294871"/>
                </a:lnTo>
                <a:cubicBezTo>
                  <a:pt x="2320168" y="5296731"/>
                  <a:pt x="2319238" y="5298282"/>
                  <a:pt x="2317998" y="5299522"/>
                </a:cubicBezTo>
                <a:cubicBezTo>
                  <a:pt x="2315517" y="5302003"/>
                  <a:pt x="2314277" y="5305723"/>
                  <a:pt x="2314277" y="5310684"/>
                </a:cubicBezTo>
                <a:cubicBezTo>
                  <a:pt x="2329160" y="5330528"/>
                  <a:pt x="2334120" y="5328048"/>
                  <a:pt x="2329160" y="5303243"/>
                </a:cubicBezTo>
                <a:cubicBezTo>
                  <a:pt x="2329160" y="5299522"/>
                  <a:pt x="2328230" y="5296266"/>
                  <a:pt x="2326369" y="5293476"/>
                </a:cubicBezTo>
                <a:close/>
                <a:moveTo>
                  <a:pt x="3832324" y="5288360"/>
                </a:moveTo>
                <a:lnTo>
                  <a:pt x="3839765" y="5295801"/>
                </a:lnTo>
                <a:cubicBezTo>
                  <a:pt x="3844726" y="5295801"/>
                  <a:pt x="3848447" y="5297041"/>
                  <a:pt x="3850927" y="5299522"/>
                </a:cubicBezTo>
                <a:cubicBezTo>
                  <a:pt x="3853408" y="5302003"/>
                  <a:pt x="3854648" y="5303243"/>
                  <a:pt x="3854648" y="5303243"/>
                </a:cubicBezTo>
                <a:cubicBezTo>
                  <a:pt x="3854648" y="5308203"/>
                  <a:pt x="3860849" y="5309444"/>
                  <a:pt x="3873252" y="5306963"/>
                </a:cubicBezTo>
                <a:cubicBezTo>
                  <a:pt x="3885654" y="5304483"/>
                  <a:pt x="3895576" y="5304483"/>
                  <a:pt x="3903017" y="5306963"/>
                </a:cubicBezTo>
                <a:cubicBezTo>
                  <a:pt x="3910459" y="5309444"/>
                  <a:pt x="3914179" y="5313165"/>
                  <a:pt x="3914179" y="5318125"/>
                </a:cubicBezTo>
                <a:cubicBezTo>
                  <a:pt x="3914179" y="5323086"/>
                  <a:pt x="3915420" y="5324327"/>
                  <a:pt x="3917900" y="5321846"/>
                </a:cubicBezTo>
                <a:cubicBezTo>
                  <a:pt x="3920380" y="5319365"/>
                  <a:pt x="3921621" y="5315645"/>
                  <a:pt x="3921621" y="5310684"/>
                </a:cubicBezTo>
                <a:cubicBezTo>
                  <a:pt x="3921621" y="5295801"/>
                  <a:pt x="3914179" y="5290840"/>
                  <a:pt x="3899297" y="5295801"/>
                </a:cubicBezTo>
                <a:cubicBezTo>
                  <a:pt x="3889375" y="5300762"/>
                  <a:pt x="3881933" y="5300762"/>
                  <a:pt x="3876972" y="5295801"/>
                </a:cubicBezTo>
                <a:close/>
                <a:moveTo>
                  <a:pt x="3631406" y="5288360"/>
                </a:moveTo>
                <a:cubicBezTo>
                  <a:pt x="3631406" y="5293321"/>
                  <a:pt x="3632646" y="5295801"/>
                  <a:pt x="3635127" y="5295801"/>
                </a:cubicBezTo>
                <a:cubicBezTo>
                  <a:pt x="3637607" y="5295801"/>
                  <a:pt x="3638847" y="5295801"/>
                  <a:pt x="3638847" y="5295801"/>
                </a:cubicBezTo>
                <a:cubicBezTo>
                  <a:pt x="3638847" y="5295801"/>
                  <a:pt x="3640088" y="5295801"/>
                  <a:pt x="3642568" y="5295801"/>
                </a:cubicBezTo>
                <a:cubicBezTo>
                  <a:pt x="3645048" y="5295801"/>
                  <a:pt x="3646289" y="5294561"/>
                  <a:pt x="3646289" y="5292081"/>
                </a:cubicBezTo>
                <a:cubicBezTo>
                  <a:pt x="3646289" y="5289600"/>
                  <a:pt x="3643808" y="5288360"/>
                  <a:pt x="3638847" y="5288360"/>
                </a:cubicBezTo>
                <a:cubicBezTo>
                  <a:pt x="3633886" y="5288360"/>
                  <a:pt x="3631406" y="5288360"/>
                  <a:pt x="3631406" y="5288360"/>
                </a:cubicBezTo>
                <a:close/>
                <a:moveTo>
                  <a:pt x="2344042" y="5288360"/>
                </a:moveTo>
                <a:lnTo>
                  <a:pt x="2344042" y="5295801"/>
                </a:lnTo>
                <a:lnTo>
                  <a:pt x="2351484" y="5288360"/>
                </a:lnTo>
                <a:cubicBezTo>
                  <a:pt x="2346523" y="5288360"/>
                  <a:pt x="2344042" y="5288360"/>
                  <a:pt x="2344042" y="5288360"/>
                </a:cubicBezTo>
                <a:close/>
                <a:moveTo>
                  <a:pt x="2187773" y="5288360"/>
                </a:moveTo>
                <a:lnTo>
                  <a:pt x="2180332" y="5295801"/>
                </a:lnTo>
                <a:lnTo>
                  <a:pt x="2172890" y="5310684"/>
                </a:lnTo>
                <a:cubicBezTo>
                  <a:pt x="2167929" y="5310684"/>
                  <a:pt x="2167929" y="5311924"/>
                  <a:pt x="2172890" y="5314405"/>
                </a:cubicBezTo>
                <a:cubicBezTo>
                  <a:pt x="2177851" y="5316885"/>
                  <a:pt x="2180332" y="5320606"/>
                  <a:pt x="2180332" y="5325567"/>
                </a:cubicBezTo>
                <a:lnTo>
                  <a:pt x="2195214" y="5325567"/>
                </a:lnTo>
                <a:lnTo>
                  <a:pt x="2202656" y="5318125"/>
                </a:lnTo>
                <a:cubicBezTo>
                  <a:pt x="2197695" y="5318125"/>
                  <a:pt x="2195214" y="5313165"/>
                  <a:pt x="2195214" y="5303243"/>
                </a:cubicBezTo>
                <a:close/>
                <a:moveTo>
                  <a:pt x="4844355" y="5282779"/>
                </a:moveTo>
                <a:cubicBezTo>
                  <a:pt x="4845595" y="5282779"/>
                  <a:pt x="4846835" y="5283399"/>
                  <a:pt x="4848076" y="5284639"/>
                </a:cubicBezTo>
                <a:cubicBezTo>
                  <a:pt x="4850556" y="5287120"/>
                  <a:pt x="4851796" y="5290840"/>
                  <a:pt x="4851796" y="5295801"/>
                </a:cubicBezTo>
                <a:lnTo>
                  <a:pt x="4836913" y="5288360"/>
                </a:lnTo>
                <a:cubicBezTo>
                  <a:pt x="4836913" y="5288360"/>
                  <a:pt x="4838154" y="5287120"/>
                  <a:pt x="4840634" y="5284639"/>
                </a:cubicBezTo>
                <a:cubicBezTo>
                  <a:pt x="4841874" y="5283399"/>
                  <a:pt x="4843115" y="5282779"/>
                  <a:pt x="4844355" y="5282779"/>
                </a:cubicBezTo>
                <a:close/>
                <a:moveTo>
                  <a:pt x="3780234" y="5280918"/>
                </a:moveTo>
                <a:lnTo>
                  <a:pt x="3787675" y="5288360"/>
                </a:lnTo>
                <a:lnTo>
                  <a:pt x="3795117" y="5288360"/>
                </a:lnTo>
                <a:cubicBezTo>
                  <a:pt x="3790156" y="5283399"/>
                  <a:pt x="3785195" y="5280918"/>
                  <a:pt x="3780234" y="5280918"/>
                </a:cubicBezTo>
                <a:close/>
                <a:moveTo>
                  <a:pt x="3720703" y="5280918"/>
                </a:moveTo>
                <a:cubicBezTo>
                  <a:pt x="3720703" y="5285879"/>
                  <a:pt x="3723183" y="5288360"/>
                  <a:pt x="3728144" y="5288360"/>
                </a:cubicBezTo>
                <a:lnTo>
                  <a:pt x="3735586" y="5280918"/>
                </a:lnTo>
                <a:cubicBezTo>
                  <a:pt x="3730625" y="5280918"/>
                  <a:pt x="3725664" y="5280918"/>
                  <a:pt x="3720703" y="5280918"/>
                </a:cubicBezTo>
                <a:close/>
                <a:moveTo>
                  <a:pt x="2284511" y="5280918"/>
                </a:moveTo>
                <a:cubicBezTo>
                  <a:pt x="2274589" y="5285879"/>
                  <a:pt x="2269628" y="5288360"/>
                  <a:pt x="2269628" y="5288360"/>
                </a:cubicBezTo>
                <a:cubicBezTo>
                  <a:pt x="2274589" y="5293321"/>
                  <a:pt x="2282031" y="5295801"/>
                  <a:pt x="2291953" y="5295801"/>
                </a:cubicBezTo>
                <a:cubicBezTo>
                  <a:pt x="2301875" y="5295801"/>
                  <a:pt x="2306835" y="5293321"/>
                  <a:pt x="2306835" y="5288360"/>
                </a:cubicBezTo>
                <a:cubicBezTo>
                  <a:pt x="2311796" y="5288360"/>
                  <a:pt x="2314277" y="5288360"/>
                  <a:pt x="2314277" y="5288360"/>
                </a:cubicBezTo>
                <a:cubicBezTo>
                  <a:pt x="2314277" y="5288360"/>
                  <a:pt x="2314897" y="5288360"/>
                  <a:pt x="2316137" y="5288360"/>
                </a:cubicBezTo>
                <a:lnTo>
                  <a:pt x="2320230" y="5288360"/>
                </a:lnTo>
                <a:lnTo>
                  <a:pt x="2317998" y="5286499"/>
                </a:lnTo>
                <a:cubicBezTo>
                  <a:pt x="2310556" y="5282779"/>
                  <a:pt x="2299394" y="5280918"/>
                  <a:pt x="2284511" y="5280918"/>
                </a:cubicBezTo>
                <a:close/>
                <a:moveTo>
                  <a:pt x="4158815" y="5276268"/>
                </a:moveTo>
                <a:cubicBezTo>
                  <a:pt x="4159436" y="5276888"/>
                  <a:pt x="4159745" y="5278438"/>
                  <a:pt x="4159745" y="5280918"/>
                </a:cubicBezTo>
                <a:cubicBezTo>
                  <a:pt x="4159745" y="5280918"/>
                  <a:pt x="4159745" y="5283399"/>
                  <a:pt x="4159745" y="5288360"/>
                </a:cubicBezTo>
                <a:lnTo>
                  <a:pt x="4152304" y="5280918"/>
                </a:lnTo>
                <a:cubicBezTo>
                  <a:pt x="4152304" y="5280918"/>
                  <a:pt x="4153545" y="5279678"/>
                  <a:pt x="4156025" y="5277198"/>
                </a:cubicBezTo>
                <a:cubicBezTo>
                  <a:pt x="4157265" y="5275958"/>
                  <a:pt x="4158196" y="5275648"/>
                  <a:pt x="4158815" y="5276268"/>
                </a:cubicBezTo>
                <a:close/>
                <a:moveTo>
                  <a:pt x="4628554" y="5273477"/>
                </a:moveTo>
                <a:cubicBezTo>
                  <a:pt x="4633515" y="5278438"/>
                  <a:pt x="4631034" y="5280918"/>
                  <a:pt x="4621113" y="5280918"/>
                </a:cubicBezTo>
                <a:cubicBezTo>
                  <a:pt x="4606230" y="5285879"/>
                  <a:pt x="4598788" y="5287120"/>
                  <a:pt x="4598788" y="5284639"/>
                </a:cubicBezTo>
                <a:cubicBezTo>
                  <a:pt x="4598788" y="5282158"/>
                  <a:pt x="4602509" y="5279678"/>
                  <a:pt x="4609951" y="5277198"/>
                </a:cubicBezTo>
                <a:cubicBezTo>
                  <a:pt x="4617392" y="5274717"/>
                  <a:pt x="4623593" y="5273477"/>
                  <a:pt x="4628554" y="5273477"/>
                </a:cubicBezTo>
                <a:close/>
                <a:moveTo>
                  <a:pt x="2448222" y="5273477"/>
                </a:moveTo>
                <a:cubicBezTo>
                  <a:pt x="2443261" y="5273477"/>
                  <a:pt x="2442021" y="5274717"/>
                  <a:pt x="2444501" y="5277198"/>
                </a:cubicBezTo>
                <a:cubicBezTo>
                  <a:pt x="2446982" y="5279678"/>
                  <a:pt x="2450703" y="5280918"/>
                  <a:pt x="2455664" y="5280918"/>
                </a:cubicBezTo>
                <a:cubicBezTo>
                  <a:pt x="2460624" y="5280918"/>
                  <a:pt x="2461865" y="5279678"/>
                  <a:pt x="2459384" y="5277198"/>
                </a:cubicBezTo>
                <a:cubicBezTo>
                  <a:pt x="2456904" y="5274717"/>
                  <a:pt x="2453183" y="5273477"/>
                  <a:pt x="2448222" y="5273477"/>
                </a:cubicBezTo>
                <a:close/>
                <a:moveTo>
                  <a:pt x="3914179" y="5269756"/>
                </a:moveTo>
                <a:cubicBezTo>
                  <a:pt x="3911699" y="5269756"/>
                  <a:pt x="3909219" y="5270997"/>
                  <a:pt x="3906738" y="5273477"/>
                </a:cubicBezTo>
                <a:lnTo>
                  <a:pt x="3914179" y="5280918"/>
                </a:lnTo>
                <a:lnTo>
                  <a:pt x="3921621" y="5273477"/>
                </a:lnTo>
                <a:cubicBezTo>
                  <a:pt x="3919140" y="5270997"/>
                  <a:pt x="3916660" y="5269756"/>
                  <a:pt x="3914179" y="5269756"/>
                </a:cubicBezTo>
                <a:close/>
                <a:moveTo>
                  <a:pt x="4680644" y="5266036"/>
                </a:moveTo>
                <a:lnTo>
                  <a:pt x="4688085" y="5266036"/>
                </a:lnTo>
                <a:cubicBezTo>
                  <a:pt x="4693047" y="5266036"/>
                  <a:pt x="4695527" y="5266036"/>
                  <a:pt x="4695527" y="5266036"/>
                </a:cubicBezTo>
                <a:cubicBezTo>
                  <a:pt x="4695527" y="5266036"/>
                  <a:pt x="4693047" y="5268516"/>
                  <a:pt x="4688085" y="5273477"/>
                </a:cubicBezTo>
                <a:cubicBezTo>
                  <a:pt x="4683124" y="5273477"/>
                  <a:pt x="4680644" y="5270996"/>
                  <a:pt x="4680644" y="5266036"/>
                </a:cubicBezTo>
                <a:close/>
                <a:moveTo>
                  <a:pt x="4643437" y="5266036"/>
                </a:moveTo>
                <a:cubicBezTo>
                  <a:pt x="4648398" y="5266036"/>
                  <a:pt x="4653358" y="5266036"/>
                  <a:pt x="4658320" y="5266036"/>
                </a:cubicBezTo>
                <a:lnTo>
                  <a:pt x="4643437" y="5273477"/>
                </a:lnTo>
                <a:cubicBezTo>
                  <a:pt x="4638476" y="5273477"/>
                  <a:pt x="4635995" y="5272237"/>
                  <a:pt x="4635995" y="5269756"/>
                </a:cubicBezTo>
                <a:cubicBezTo>
                  <a:pt x="4635995" y="5267276"/>
                  <a:pt x="4638476" y="5266036"/>
                  <a:pt x="4643437" y="5266036"/>
                </a:cubicBezTo>
                <a:close/>
                <a:moveTo>
                  <a:pt x="4241601" y="5266036"/>
                </a:moveTo>
                <a:cubicBezTo>
                  <a:pt x="4246562" y="5266036"/>
                  <a:pt x="4250283" y="5267276"/>
                  <a:pt x="4252763" y="5269756"/>
                </a:cubicBezTo>
                <a:cubicBezTo>
                  <a:pt x="4255243" y="5272237"/>
                  <a:pt x="4256484" y="5275958"/>
                  <a:pt x="4256484" y="5280918"/>
                </a:cubicBezTo>
                <a:cubicBezTo>
                  <a:pt x="4256484" y="5280918"/>
                  <a:pt x="4255243" y="5282158"/>
                  <a:pt x="4252763" y="5284639"/>
                </a:cubicBezTo>
                <a:cubicBezTo>
                  <a:pt x="4250283" y="5287120"/>
                  <a:pt x="4249042" y="5290840"/>
                  <a:pt x="4249042" y="5295801"/>
                </a:cubicBezTo>
                <a:lnTo>
                  <a:pt x="4234160" y="5303243"/>
                </a:lnTo>
                <a:lnTo>
                  <a:pt x="4249042" y="5303243"/>
                </a:lnTo>
                <a:lnTo>
                  <a:pt x="4271367" y="5303243"/>
                </a:lnTo>
                <a:lnTo>
                  <a:pt x="4271367" y="5288360"/>
                </a:lnTo>
                <a:cubicBezTo>
                  <a:pt x="4276328" y="5288360"/>
                  <a:pt x="4278808" y="5287120"/>
                  <a:pt x="4278808" y="5284639"/>
                </a:cubicBezTo>
                <a:cubicBezTo>
                  <a:pt x="4278808" y="5282158"/>
                  <a:pt x="4277567" y="5278438"/>
                  <a:pt x="4275087" y="5273477"/>
                </a:cubicBezTo>
                <a:cubicBezTo>
                  <a:pt x="4272607" y="5268516"/>
                  <a:pt x="4273847" y="5266036"/>
                  <a:pt x="4278808" y="5266036"/>
                </a:cubicBezTo>
                <a:cubicBezTo>
                  <a:pt x="4283769" y="5266036"/>
                  <a:pt x="4288729" y="5268516"/>
                  <a:pt x="4293691" y="5273477"/>
                </a:cubicBezTo>
                <a:cubicBezTo>
                  <a:pt x="4298652" y="5278438"/>
                  <a:pt x="4299892" y="5283399"/>
                  <a:pt x="4297411" y="5288360"/>
                </a:cubicBezTo>
                <a:cubicBezTo>
                  <a:pt x="4294931" y="5293321"/>
                  <a:pt x="4299892" y="5294561"/>
                  <a:pt x="4312294" y="5292081"/>
                </a:cubicBezTo>
                <a:cubicBezTo>
                  <a:pt x="4324697" y="5289600"/>
                  <a:pt x="4333378" y="5289600"/>
                  <a:pt x="4338339" y="5292081"/>
                </a:cubicBezTo>
                <a:cubicBezTo>
                  <a:pt x="4343301" y="5294561"/>
                  <a:pt x="4340819" y="5298282"/>
                  <a:pt x="4330898" y="5303243"/>
                </a:cubicBezTo>
                <a:lnTo>
                  <a:pt x="4316015" y="5303243"/>
                </a:lnTo>
                <a:cubicBezTo>
                  <a:pt x="4291211" y="5308203"/>
                  <a:pt x="4276328" y="5311924"/>
                  <a:pt x="4271367" y="5314405"/>
                </a:cubicBezTo>
                <a:cubicBezTo>
                  <a:pt x="4266405" y="5316885"/>
                  <a:pt x="4263925" y="5320606"/>
                  <a:pt x="4263925" y="5325567"/>
                </a:cubicBezTo>
                <a:lnTo>
                  <a:pt x="4249042" y="5333008"/>
                </a:lnTo>
                <a:cubicBezTo>
                  <a:pt x="4249042" y="5328048"/>
                  <a:pt x="4250283" y="5324327"/>
                  <a:pt x="4252763" y="5321846"/>
                </a:cubicBezTo>
                <a:cubicBezTo>
                  <a:pt x="4255243" y="5319365"/>
                  <a:pt x="4256484" y="5315645"/>
                  <a:pt x="4256484" y="5310684"/>
                </a:cubicBezTo>
                <a:lnTo>
                  <a:pt x="4241601" y="5318125"/>
                </a:lnTo>
                <a:lnTo>
                  <a:pt x="4234160" y="5318125"/>
                </a:lnTo>
                <a:cubicBezTo>
                  <a:pt x="4229199" y="5313165"/>
                  <a:pt x="4224238" y="5308203"/>
                  <a:pt x="4219277" y="5303243"/>
                </a:cubicBezTo>
                <a:cubicBezTo>
                  <a:pt x="4219277" y="5303243"/>
                  <a:pt x="4220517" y="5302003"/>
                  <a:pt x="4222997" y="5299522"/>
                </a:cubicBezTo>
                <a:cubicBezTo>
                  <a:pt x="4225478" y="5297041"/>
                  <a:pt x="4224238" y="5295801"/>
                  <a:pt x="4219277" y="5295801"/>
                </a:cubicBezTo>
                <a:lnTo>
                  <a:pt x="4234160" y="5288360"/>
                </a:lnTo>
                <a:lnTo>
                  <a:pt x="4241601" y="5280918"/>
                </a:lnTo>
                <a:lnTo>
                  <a:pt x="4234160" y="5280918"/>
                </a:lnTo>
                <a:close/>
                <a:moveTo>
                  <a:pt x="3854648" y="5266036"/>
                </a:moveTo>
                <a:cubicBezTo>
                  <a:pt x="3854648" y="5270996"/>
                  <a:pt x="3854648" y="5273477"/>
                  <a:pt x="3854648" y="5273477"/>
                </a:cubicBezTo>
                <a:cubicBezTo>
                  <a:pt x="3854648" y="5273477"/>
                  <a:pt x="3857128" y="5273477"/>
                  <a:pt x="3862089" y="5273477"/>
                </a:cubicBezTo>
                <a:cubicBezTo>
                  <a:pt x="3867051" y="5273477"/>
                  <a:pt x="3868291" y="5272237"/>
                  <a:pt x="3865810" y="5269756"/>
                </a:cubicBezTo>
                <a:cubicBezTo>
                  <a:pt x="3863330" y="5267276"/>
                  <a:pt x="3859609" y="5266036"/>
                  <a:pt x="3854648" y="5266036"/>
                </a:cubicBezTo>
                <a:close/>
                <a:moveTo>
                  <a:pt x="3534668" y="5266036"/>
                </a:moveTo>
                <a:cubicBezTo>
                  <a:pt x="3529707" y="5266036"/>
                  <a:pt x="3527226" y="5268516"/>
                  <a:pt x="3527226" y="5273477"/>
                </a:cubicBezTo>
                <a:cubicBezTo>
                  <a:pt x="3527226" y="5273477"/>
                  <a:pt x="3528467" y="5274717"/>
                  <a:pt x="3530947" y="5277198"/>
                </a:cubicBezTo>
                <a:cubicBezTo>
                  <a:pt x="3533427" y="5279678"/>
                  <a:pt x="3534668" y="5280918"/>
                  <a:pt x="3534668" y="5280918"/>
                </a:cubicBezTo>
                <a:cubicBezTo>
                  <a:pt x="3539629" y="5280918"/>
                  <a:pt x="3542109" y="5278438"/>
                  <a:pt x="3542109" y="5273477"/>
                </a:cubicBezTo>
                <a:cubicBezTo>
                  <a:pt x="3542109" y="5268516"/>
                  <a:pt x="3539629" y="5266036"/>
                  <a:pt x="3534668" y="5266036"/>
                </a:cubicBezTo>
                <a:close/>
                <a:moveTo>
                  <a:pt x="3426767" y="5266036"/>
                </a:moveTo>
                <a:cubicBezTo>
                  <a:pt x="3424287" y="5266036"/>
                  <a:pt x="3420566" y="5268516"/>
                  <a:pt x="3415605" y="5273477"/>
                </a:cubicBezTo>
                <a:lnTo>
                  <a:pt x="3423046" y="5280918"/>
                </a:lnTo>
                <a:lnTo>
                  <a:pt x="3437929" y="5273477"/>
                </a:lnTo>
                <a:cubicBezTo>
                  <a:pt x="3432968" y="5268516"/>
                  <a:pt x="3429247" y="5266036"/>
                  <a:pt x="3426767" y="5266036"/>
                </a:cubicBezTo>
                <a:close/>
                <a:moveTo>
                  <a:pt x="2291953" y="5266036"/>
                </a:moveTo>
                <a:cubicBezTo>
                  <a:pt x="2291953" y="5270996"/>
                  <a:pt x="2291953" y="5273477"/>
                  <a:pt x="2291953" y="5273477"/>
                </a:cubicBezTo>
                <a:cubicBezTo>
                  <a:pt x="2296913" y="5273477"/>
                  <a:pt x="2299394" y="5272237"/>
                  <a:pt x="2299394" y="5269756"/>
                </a:cubicBezTo>
                <a:cubicBezTo>
                  <a:pt x="2299394" y="5267276"/>
                  <a:pt x="2296913" y="5266036"/>
                  <a:pt x="2291953" y="5266036"/>
                </a:cubicBezTo>
                <a:close/>
                <a:moveTo>
                  <a:pt x="2009179" y="5266036"/>
                </a:moveTo>
                <a:cubicBezTo>
                  <a:pt x="2004218" y="5266036"/>
                  <a:pt x="2001738" y="5268516"/>
                  <a:pt x="2001738" y="5273477"/>
                </a:cubicBezTo>
                <a:cubicBezTo>
                  <a:pt x="2001738" y="5278438"/>
                  <a:pt x="2002978" y="5280918"/>
                  <a:pt x="2005459" y="5280918"/>
                </a:cubicBezTo>
                <a:cubicBezTo>
                  <a:pt x="2007939" y="5280918"/>
                  <a:pt x="2010419" y="5278438"/>
                  <a:pt x="2012900" y="5273477"/>
                </a:cubicBezTo>
                <a:cubicBezTo>
                  <a:pt x="2015381" y="5268516"/>
                  <a:pt x="2014140" y="5266036"/>
                  <a:pt x="2009179" y="5266036"/>
                </a:cubicBezTo>
                <a:close/>
                <a:moveTo>
                  <a:pt x="4792265" y="5258594"/>
                </a:moveTo>
                <a:cubicBezTo>
                  <a:pt x="4792265" y="5263555"/>
                  <a:pt x="4792265" y="5266036"/>
                  <a:pt x="4792265" y="5266036"/>
                </a:cubicBezTo>
                <a:lnTo>
                  <a:pt x="4769941" y="5266036"/>
                </a:lnTo>
                <a:close/>
                <a:moveTo>
                  <a:pt x="4174628" y="5258594"/>
                </a:moveTo>
                <a:cubicBezTo>
                  <a:pt x="4174628" y="5258594"/>
                  <a:pt x="4177109" y="5258594"/>
                  <a:pt x="4182070" y="5258594"/>
                </a:cubicBezTo>
                <a:lnTo>
                  <a:pt x="4196952" y="5266036"/>
                </a:lnTo>
                <a:cubicBezTo>
                  <a:pt x="4201914" y="5270996"/>
                  <a:pt x="4201914" y="5273477"/>
                  <a:pt x="4196952" y="5273477"/>
                </a:cubicBezTo>
                <a:cubicBezTo>
                  <a:pt x="4191992" y="5273477"/>
                  <a:pt x="4189511" y="5275958"/>
                  <a:pt x="4189511" y="5280918"/>
                </a:cubicBezTo>
                <a:lnTo>
                  <a:pt x="4182070" y="5266036"/>
                </a:lnTo>
                <a:cubicBezTo>
                  <a:pt x="4177109" y="5261075"/>
                  <a:pt x="4174628" y="5258594"/>
                  <a:pt x="4174628" y="5258594"/>
                </a:cubicBezTo>
                <a:close/>
                <a:moveTo>
                  <a:pt x="3914179" y="5258594"/>
                </a:moveTo>
                <a:lnTo>
                  <a:pt x="3921621" y="5266036"/>
                </a:lnTo>
                <a:cubicBezTo>
                  <a:pt x="3926582" y="5266036"/>
                  <a:pt x="3927822" y="5264796"/>
                  <a:pt x="3925341" y="5262315"/>
                </a:cubicBezTo>
                <a:cubicBezTo>
                  <a:pt x="3922861" y="5259835"/>
                  <a:pt x="3919140" y="5258594"/>
                  <a:pt x="3914179" y="5258594"/>
                </a:cubicBezTo>
                <a:close/>
                <a:moveTo>
                  <a:pt x="2381250" y="5258594"/>
                </a:moveTo>
                <a:lnTo>
                  <a:pt x="2396132" y="5266036"/>
                </a:lnTo>
                <a:cubicBezTo>
                  <a:pt x="2401093" y="5261075"/>
                  <a:pt x="2406054" y="5258594"/>
                  <a:pt x="2411015" y="5258594"/>
                </a:cubicBezTo>
                <a:lnTo>
                  <a:pt x="2396132" y="5258594"/>
                </a:lnTo>
                <a:close/>
                <a:moveTo>
                  <a:pt x="4323456" y="5251153"/>
                </a:moveTo>
                <a:lnTo>
                  <a:pt x="4360663" y="5266036"/>
                </a:lnTo>
                <a:lnTo>
                  <a:pt x="4353222" y="5273477"/>
                </a:lnTo>
                <a:cubicBezTo>
                  <a:pt x="4348261" y="5273477"/>
                  <a:pt x="4344540" y="5273477"/>
                  <a:pt x="4342060" y="5273477"/>
                </a:cubicBezTo>
                <a:cubicBezTo>
                  <a:pt x="4339580" y="5273477"/>
                  <a:pt x="4340819" y="5270996"/>
                  <a:pt x="4345781" y="5266036"/>
                </a:cubicBezTo>
                <a:lnTo>
                  <a:pt x="4338339" y="5258594"/>
                </a:lnTo>
                <a:cubicBezTo>
                  <a:pt x="4333378" y="5258594"/>
                  <a:pt x="4330898" y="5261075"/>
                  <a:pt x="4330898" y="5266036"/>
                </a:cubicBezTo>
                <a:cubicBezTo>
                  <a:pt x="4330898" y="5270996"/>
                  <a:pt x="4330898" y="5273477"/>
                  <a:pt x="4330898" y="5273477"/>
                </a:cubicBezTo>
                <a:close/>
                <a:moveTo>
                  <a:pt x="3891855" y="5251153"/>
                </a:moveTo>
                <a:cubicBezTo>
                  <a:pt x="3891855" y="5251153"/>
                  <a:pt x="3889375" y="5252393"/>
                  <a:pt x="3884414" y="5254873"/>
                </a:cubicBezTo>
                <a:cubicBezTo>
                  <a:pt x="3879453" y="5257354"/>
                  <a:pt x="3876972" y="5258594"/>
                  <a:pt x="3876972" y="5258594"/>
                </a:cubicBezTo>
                <a:cubicBezTo>
                  <a:pt x="3876972" y="5258594"/>
                  <a:pt x="3878213" y="5259835"/>
                  <a:pt x="3880693" y="5262315"/>
                </a:cubicBezTo>
                <a:cubicBezTo>
                  <a:pt x="3883173" y="5264796"/>
                  <a:pt x="3884414" y="5263555"/>
                  <a:pt x="3884414" y="5258594"/>
                </a:cubicBezTo>
                <a:cubicBezTo>
                  <a:pt x="3889375" y="5258594"/>
                  <a:pt x="3891855" y="5256114"/>
                  <a:pt x="3891855" y="5251153"/>
                </a:cubicBezTo>
                <a:close/>
                <a:moveTo>
                  <a:pt x="2273349" y="5251153"/>
                </a:moveTo>
                <a:cubicBezTo>
                  <a:pt x="2270868" y="5251153"/>
                  <a:pt x="2269628" y="5253633"/>
                  <a:pt x="2269628" y="5258594"/>
                </a:cubicBezTo>
                <a:cubicBezTo>
                  <a:pt x="2269628" y="5258594"/>
                  <a:pt x="2270868" y="5258594"/>
                  <a:pt x="2273349" y="5258594"/>
                </a:cubicBezTo>
                <a:cubicBezTo>
                  <a:pt x="2275830" y="5258594"/>
                  <a:pt x="2277070" y="5258594"/>
                  <a:pt x="2277070" y="5258594"/>
                </a:cubicBezTo>
                <a:cubicBezTo>
                  <a:pt x="2277070" y="5253633"/>
                  <a:pt x="2275830" y="5251153"/>
                  <a:pt x="2273349" y="5251153"/>
                </a:cubicBezTo>
                <a:close/>
                <a:moveTo>
                  <a:pt x="2343112" y="5245572"/>
                </a:moveTo>
                <a:cubicBezTo>
                  <a:pt x="2341252" y="5245572"/>
                  <a:pt x="2339081" y="5246192"/>
                  <a:pt x="2336601" y="5247432"/>
                </a:cubicBezTo>
                <a:cubicBezTo>
                  <a:pt x="2331640" y="5249913"/>
                  <a:pt x="2324199" y="5251153"/>
                  <a:pt x="2314277" y="5251153"/>
                </a:cubicBezTo>
                <a:lnTo>
                  <a:pt x="2329160" y="5266036"/>
                </a:lnTo>
                <a:cubicBezTo>
                  <a:pt x="2344042" y="5261075"/>
                  <a:pt x="2351484" y="5257354"/>
                  <a:pt x="2351484" y="5254873"/>
                </a:cubicBezTo>
                <a:cubicBezTo>
                  <a:pt x="2351484" y="5252393"/>
                  <a:pt x="2350244" y="5249913"/>
                  <a:pt x="2347763" y="5247432"/>
                </a:cubicBezTo>
                <a:cubicBezTo>
                  <a:pt x="2346523" y="5246192"/>
                  <a:pt x="2344973" y="5245572"/>
                  <a:pt x="2343112" y="5245572"/>
                </a:cubicBezTo>
                <a:close/>
                <a:moveTo>
                  <a:pt x="5000624" y="5243711"/>
                </a:moveTo>
                <a:cubicBezTo>
                  <a:pt x="5000624" y="5243711"/>
                  <a:pt x="5003104" y="5243711"/>
                  <a:pt x="5008066" y="5243711"/>
                </a:cubicBezTo>
                <a:cubicBezTo>
                  <a:pt x="5013027" y="5243711"/>
                  <a:pt x="5015507" y="5244951"/>
                  <a:pt x="5015507" y="5247432"/>
                </a:cubicBezTo>
                <a:cubicBezTo>
                  <a:pt x="5015507" y="5249913"/>
                  <a:pt x="5013027" y="5251153"/>
                  <a:pt x="5008066" y="5251153"/>
                </a:cubicBezTo>
                <a:cubicBezTo>
                  <a:pt x="5003104" y="5251153"/>
                  <a:pt x="5000624" y="5248672"/>
                  <a:pt x="5000624" y="5243711"/>
                </a:cubicBezTo>
                <a:close/>
                <a:moveTo>
                  <a:pt x="4963417" y="5243711"/>
                </a:moveTo>
                <a:cubicBezTo>
                  <a:pt x="4963417" y="5248672"/>
                  <a:pt x="4962177" y="5251153"/>
                  <a:pt x="4959697" y="5251153"/>
                </a:cubicBezTo>
                <a:cubicBezTo>
                  <a:pt x="4957217" y="5251153"/>
                  <a:pt x="4955976" y="5249913"/>
                  <a:pt x="4955976" y="5247432"/>
                </a:cubicBezTo>
                <a:cubicBezTo>
                  <a:pt x="4955976" y="5244951"/>
                  <a:pt x="4958456" y="5243711"/>
                  <a:pt x="4963417" y="5243711"/>
                </a:cubicBezTo>
                <a:close/>
                <a:moveTo>
                  <a:pt x="4427636" y="5243711"/>
                </a:moveTo>
                <a:lnTo>
                  <a:pt x="4464843" y="5243711"/>
                </a:lnTo>
                <a:cubicBezTo>
                  <a:pt x="4459882" y="5243711"/>
                  <a:pt x="4457402" y="5244951"/>
                  <a:pt x="4457402" y="5247432"/>
                </a:cubicBezTo>
                <a:cubicBezTo>
                  <a:pt x="4457402" y="5249913"/>
                  <a:pt x="4457402" y="5251153"/>
                  <a:pt x="4457402" y="5251153"/>
                </a:cubicBezTo>
                <a:lnTo>
                  <a:pt x="4449960" y="5258594"/>
                </a:lnTo>
                <a:cubicBezTo>
                  <a:pt x="4449960" y="5258594"/>
                  <a:pt x="4447480" y="5258594"/>
                  <a:pt x="4442519" y="5258594"/>
                </a:cubicBezTo>
                <a:cubicBezTo>
                  <a:pt x="4437558" y="5258594"/>
                  <a:pt x="4435077" y="5258594"/>
                  <a:pt x="4435077" y="5258594"/>
                </a:cubicBezTo>
                <a:cubicBezTo>
                  <a:pt x="4425156" y="5253633"/>
                  <a:pt x="4422675" y="5248672"/>
                  <a:pt x="4427636" y="5243711"/>
                </a:cubicBezTo>
                <a:close/>
                <a:moveTo>
                  <a:pt x="3839765" y="5243711"/>
                </a:moveTo>
                <a:cubicBezTo>
                  <a:pt x="3839765" y="5243711"/>
                  <a:pt x="3838525" y="5244951"/>
                  <a:pt x="3836045" y="5247432"/>
                </a:cubicBezTo>
                <a:cubicBezTo>
                  <a:pt x="3833564" y="5249913"/>
                  <a:pt x="3833564" y="5251153"/>
                  <a:pt x="3836045" y="5251153"/>
                </a:cubicBezTo>
                <a:cubicBezTo>
                  <a:pt x="3838525" y="5251153"/>
                  <a:pt x="3839765" y="5248672"/>
                  <a:pt x="3839765" y="5243711"/>
                </a:cubicBezTo>
                <a:close/>
                <a:moveTo>
                  <a:pt x="2053828" y="5243711"/>
                </a:moveTo>
                <a:lnTo>
                  <a:pt x="2061269" y="5258594"/>
                </a:lnTo>
                <a:cubicBezTo>
                  <a:pt x="2061269" y="5263555"/>
                  <a:pt x="2058788" y="5266036"/>
                  <a:pt x="2053828" y="5266036"/>
                </a:cubicBezTo>
                <a:cubicBezTo>
                  <a:pt x="2048867" y="5270996"/>
                  <a:pt x="2048867" y="5273477"/>
                  <a:pt x="2053828" y="5273477"/>
                </a:cubicBezTo>
                <a:cubicBezTo>
                  <a:pt x="2058788" y="5273477"/>
                  <a:pt x="2066230" y="5273477"/>
                  <a:pt x="2076152" y="5273477"/>
                </a:cubicBezTo>
                <a:cubicBezTo>
                  <a:pt x="2086074" y="5273477"/>
                  <a:pt x="2093515" y="5275958"/>
                  <a:pt x="2098476" y="5280918"/>
                </a:cubicBezTo>
                <a:lnTo>
                  <a:pt x="2105917" y="5280918"/>
                </a:lnTo>
                <a:lnTo>
                  <a:pt x="2105917" y="5273477"/>
                </a:lnTo>
                <a:cubicBezTo>
                  <a:pt x="2100957" y="5273477"/>
                  <a:pt x="2098476" y="5272237"/>
                  <a:pt x="2098476" y="5269756"/>
                </a:cubicBezTo>
                <a:cubicBezTo>
                  <a:pt x="2098476" y="5267276"/>
                  <a:pt x="2095995" y="5263555"/>
                  <a:pt x="2091035" y="5258594"/>
                </a:cubicBezTo>
                <a:cubicBezTo>
                  <a:pt x="2091035" y="5253633"/>
                  <a:pt x="2088554" y="5252393"/>
                  <a:pt x="2083593" y="5254873"/>
                </a:cubicBezTo>
                <a:cubicBezTo>
                  <a:pt x="2078633" y="5257354"/>
                  <a:pt x="2073671" y="5256114"/>
                  <a:pt x="2068710" y="5251153"/>
                </a:cubicBezTo>
                <a:close/>
                <a:moveTo>
                  <a:pt x="2246374" y="5242781"/>
                </a:moveTo>
                <a:cubicBezTo>
                  <a:pt x="2244514" y="5243402"/>
                  <a:pt x="2242343" y="5246192"/>
                  <a:pt x="2239863" y="5251153"/>
                </a:cubicBezTo>
                <a:lnTo>
                  <a:pt x="2224980" y="5258594"/>
                </a:lnTo>
                <a:lnTo>
                  <a:pt x="2232421" y="5266036"/>
                </a:lnTo>
                <a:cubicBezTo>
                  <a:pt x="2247304" y="5270996"/>
                  <a:pt x="2254746" y="5268516"/>
                  <a:pt x="2254746" y="5258594"/>
                </a:cubicBezTo>
                <a:cubicBezTo>
                  <a:pt x="2254746" y="5258594"/>
                  <a:pt x="2253506" y="5254873"/>
                  <a:pt x="2251025" y="5247432"/>
                </a:cubicBezTo>
                <a:cubicBezTo>
                  <a:pt x="2249785" y="5243711"/>
                  <a:pt x="2248234" y="5242161"/>
                  <a:pt x="2246374" y="5242781"/>
                </a:cubicBezTo>
                <a:close/>
                <a:moveTo>
                  <a:pt x="3670008" y="5239061"/>
                </a:moveTo>
                <a:cubicBezTo>
                  <a:pt x="3667218" y="5239061"/>
                  <a:pt x="3663032" y="5241851"/>
                  <a:pt x="3657451" y="5247432"/>
                </a:cubicBezTo>
                <a:cubicBezTo>
                  <a:pt x="3650009" y="5254873"/>
                  <a:pt x="3645048" y="5256114"/>
                  <a:pt x="3642568" y="5251153"/>
                </a:cubicBezTo>
                <a:cubicBezTo>
                  <a:pt x="3640088" y="5246192"/>
                  <a:pt x="3631406" y="5243711"/>
                  <a:pt x="3616523" y="5243711"/>
                </a:cubicBezTo>
                <a:lnTo>
                  <a:pt x="3601640" y="5251153"/>
                </a:lnTo>
                <a:lnTo>
                  <a:pt x="3623964" y="5251153"/>
                </a:lnTo>
                <a:cubicBezTo>
                  <a:pt x="3633886" y="5251153"/>
                  <a:pt x="3641328" y="5253633"/>
                  <a:pt x="3646289" y="5258594"/>
                </a:cubicBezTo>
                <a:cubicBezTo>
                  <a:pt x="3656210" y="5258594"/>
                  <a:pt x="3663652" y="5256114"/>
                  <a:pt x="3668613" y="5251153"/>
                </a:cubicBezTo>
                <a:cubicBezTo>
                  <a:pt x="3673574" y="5246192"/>
                  <a:pt x="3674814" y="5242471"/>
                  <a:pt x="3672334" y="5239991"/>
                </a:cubicBezTo>
                <a:cubicBezTo>
                  <a:pt x="3671714" y="5239370"/>
                  <a:pt x="3670938" y="5239061"/>
                  <a:pt x="3670008" y="5239061"/>
                </a:cubicBezTo>
                <a:close/>
                <a:moveTo>
                  <a:pt x="4583906" y="5236270"/>
                </a:moveTo>
                <a:lnTo>
                  <a:pt x="4621113" y="5236270"/>
                </a:lnTo>
                <a:cubicBezTo>
                  <a:pt x="4626074" y="5241231"/>
                  <a:pt x="4628554" y="5243711"/>
                  <a:pt x="4628554" y="5243711"/>
                </a:cubicBezTo>
                <a:lnTo>
                  <a:pt x="4613671" y="5243711"/>
                </a:lnTo>
                <a:cubicBezTo>
                  <a:pt x="4613671" y="5243711"/>
                  <a:pt x="4609951" y="5243711"/>
                  <a:pt x="4602509" y="5243711"/>
                </a:cubicBezTo>
                <a:cubicBezTo>
                  <a:pt x="4595068" y="5243711"/>
                  <a:pt x="4588867" y="5241231"/>
                  <a:pt x="4583906" y="5236270"/>
                </a:cubicBezTo>
                <a:close/>
                <a:moveTo>
                  <a:pt x="4129980" y="5236270"/>
                </a:moveTo>
                <a:lnTo>
                  <a:pt x="4122539" y="5243711"/>
                </a:lnTo>
                <a:cubicBezTo>
                  <a:pt x="4117578" y="5248672"/>
                  <a:pt x="4112617" y="5252393"/>
                  <a:pt x="4107656" y="5254873"/>
                </a:cubicBezTo>
                <a:cubicBezTo>
                  <a:pt x="4102695" y="5257354"/>
                  <a:pt x="4097734" y="5256114"/>
                  <a:pt x="4092773" y="5251153"/>
                </a:cubicBezTo>
                <a:lnTo>
                  <a:pt x="4085332" y="5258594"/>
                </a:lnTo>
                <a:cubicBezTo>
                  <a:pt x="4085332" y="5258594"/>
                  <a:pt x="4087812" y="5258594"/>
                  <a:pt x="4092773" y="5258594"/>
                </a:cubicBezTo>
                <a:cubicBezTo>
                  <a:pt x="4097734" y="5258594"/>
                  <a:pt x="4100214" y="5261075"/>
                  <a:pt x="4100214" y="5266036"/>
                </a:cubicBezTo>
                <a:lnTo>
                  <a:pt x="4115097" y="5266036"/>
                </a:lnTo>
                <a:cubicBezTo>
                  <a:pt x="4115097" y="5261075"/>
                  <a:pt x="4117578" y="5258594"/>
                  <a:pt x="4122539" y="5258594"/>
                </a:cubicBezTo>
                <a:cubicBezTo>
                  <a:pt x="4127500" y="5258594"/>
                  <a:pt x="4129980" y="5253633"/>
                  <a:pt x="4129980" y="5243711"/>
                </a:cubicBezTo>
                <a:close/>
                <a:moveTo>
                  <a:pt x="1942207" y="5236270"/>
                </a:moveTo>
                <a:lnTo>
                  <a:pt x="1949648" y="5243711"/>
                </a:lnTo>
                <a:cubicBezTo>
                  <a:pt x="1954609" y="5243711"/>
                  <a:pt x="1957089" y="5242471"/>
                  <a:pt x="1957089" y="5239991"/>
                </a:cubicBezTo>
                <a:cubicBezTo>
                  <a:pt x="1957089" y="5237510"/>
                  <a:pt x="1954609" y="5236270"/>
                  <a:pt x="1949648" y="5236270"/>
                </a:cubicBezTo>
                <a:cubicBezTo>
                  <a:pt x="1944687" y="5236270"/>
                  <a:pt x="1942207" y="5236270"/>
                  <a:pt x="1942207" y="5236270"/>
                </a:cubicBezTo>
                <a:close/>
                <a:moveTo>
                  <a:pt x="4829472" y="5228829"/>
                </a:moveTo>
                <a:cubicBezTo>
                  <a:pt x="4829472" y="5233789"/>
                  <a:pt x="4831952" y="5238751"/>
                  <a:pt x="4836913" y="5243711"/>
                </a:cubicBezTo>
                <a:cubicBezTo>
                  <a:pt x="4836913" y="5243711"/>
                  <a:pt x="4834433" y="5243711"/>
                  <a:pt x="4829472" y="5243711"/>
                </a:cubicBezTo>
                <a:close/>
                <a:moveTo>
                  <a:pt x="4509492" y="5228829"/>
                </a:moveTo>
                <a:lnTo>
                  <a:pt x="4509492" y="5243711"/>
                </a:lnTo>
                <a:cubicBezTo>
                  <a:pt x="4504530" y="5243711"/>
                  <a:pt x="4502050" y="5241231"/>
                  <a:pt x="4502050" y="5236270"/>
                </a:cubicBezTo>
                <a:cubicBezTo>
                  <a:pt x="4502050" y="5231309"/>
                  <a:pt x="4504530" y="5228829"/>
                  <a:pt x="4509492" y="5228829"/>
                </a:cubicBezTo>
                <a:close/>
                <a:moveTo>
                  <a:pt x="2239863" y="5228829"/>
                </a:moveTo>
                <a:lnTo>
                  <a:pt x="2232421" y="5243711"/>
                </a:lnTo>
                <a:lnTo>
                  <a:pt x="2239863" y="5236270"/>
                </a:lnTo>
                <a:close/>
                <a:moveTo>
                  <a:pt x="1994296" y="5228829"/>
                </a:moveTo>
                <a:cubicBezTo>
                  <a:pt x="1994296" y="5233789"/>
                  <a:pt x="1999257" y="5236270"/>
                  <a:pt x="2009179" y="5236270"/>
                </a:cubicBezTo>
                <a:cubicBezTo>
                  <a:pt x="2014140" y="5236270"/>
                  <a:pt x="2016621" y="5236270"/>
                  <a:pt x="2016621" y="5236270"/>
                </a:cubicBezTo>
                <a:cubicBezTo>
                  <a:pt x="2016621" y="5236270"/>
                  <a:pt x="2016621" y="5238751"/>
                  <a:pt x="2016621" y="5243711"/>
                </a:cubicBezTo>
                <a:lnTo>
                  <a:pt x="2024062" y="5236270"/>
                </a:lnTo>
                <a:cubicBezTo>
                  <a:pt x="2024062" y="5231309"/>
                  <a:pt x="2019101" y="5228829"/>
                  <a:pt x="2009179" y="5228829"/>
                </a:cubicBezTo>
                <a:close/>
                <a:moveTo>
                  <a:pt x="4702038" y="5224178"/>
                </a:moveTo>
                <a:cubicBezTo>
                  <a:pt x="4702658" y="5224798"/>
                  <a:pt x="4702968" y="5226348"/>
                  <a:pt x="4702968" y="5228829"/>
                </a:cubicBezTo>
                <a:cubicBezTo>
                  <a:pt x="4698007" y="5228829"/>
                  <a:pt x="4696767" y="5227589"/>
                  <a:pt x="4699247" y="5225108"/>
                </a:cubicBezTo>
                <a:cubicBezTo>
                  <a:pt x="4700487" y="5223868"/>
                  <a:pt x="4701418" y="5223558"/>
                  <a:pt x="4702038" y="5224178"/>
                </a:cubicBezTo>
                <a:close/>
                <a:moveTo>
                  <a:pt x="4278808" y="5221387"/>
                </a:moveTo>
                <a:cubicBezTo>
                  <a:pt x="4249042" y="5221387"/>
                  <a:pt x="4234160" y="5226348"/>
                  <a:pt x="4234160" y="5236270"/>
                </a:cubicBezTo>
                <a:lnTo>
                  <a:pt x="4286249" y="5228829"/>
                </a:lnTo>
                <a:close/>
                <a:moveTo>
                  <a:pt x="4204394" y="5221387"/>
                </a:moveTo>
                <a:lnTo>
                  <a:pt x="4189511" y="5228829"/>
                </a:lnTo>
                <a:lnTo>
                  <a:pt x="4196952" y="5228829"/>
                </a:lnTo>
                <a:cubicBezTo>
                  <a:pt x="4206875" y="5223868"/>
                  <a:pt x="4209355" y="5221387"/>
                  <a:pt x="4204394" y="5221387"/>
                </a:cubicBezTo>
                <a:close/>
                <a:moveTo>
                  <a:pt x="4096494" y="5221387"/>
                </a:moveTo>
                <a:cubicBezTo>
                  <a:pt x="4084091" y="5221387"/>
                  <a:pt x="4077890" y="5223868"/>
                  <a:pt x="4077890" y="5228829"/>
                </a:cubicBezTo>
                <a:lnTo>
                  <a:pt x="4092773" y="5228829"/>
                </a:lnTo>
                <a:cubicBezTo>
                  <a:pt x="4107656" y="5228829"/>
                  <a:pt x="4115097" y="5227589"/>
                  <a:pt x="4115097" y="5225108"/>
                </a:cubicBezTo>
                <a:cubicBezTo>
                  <a:pt x="4115097" y="5222627"/>
                  <a:pt x="4108896" y="5221387"/>
                  <a:pt x="4096494" y="5221387"/>
                </a:cubicBezTo>
                <a:close/>
                <a:moveTo>
                  <a:pt x="3549550" y="5221387"/>
                </a:moveTo>
                <a:cubicBezTo>
                  <a:pt x="3549550" y="5221387"/>
                  <a:pt x="3549550" y="5223868"/>
                  <a:pt x="3549550" y="5228829"/>
                </a:cubicBezTo>
                <a:cubicBezTo>
                  <a:pt x="3549550" y="5228829"/>
                  <a:pt x="3552031" y="5226348"/>
                  <a:pt x="3556992" y="5221387"/>
                </a:cubicBezTo>
                <a:cubicBezTo>
                  <a:pt x="3552031" y="5221387"/>
                  <a:pt x="3549550" y="5221387"/>
                  <a:pt x="3549550" y="5221387"/>
                </a:cubicBezTo>
                <a:close/>
                <a:moveTo>
                  <a:pt x="2321718" y="5221387"/>
                </a:moveTo>
                <a:lnTo>
                  <a:pt x="2329160" y="5228829"/>
                </a:lnTo>
                <a:lnTo>
                  <a:pt x="2336601" y="5221387"/>
                </a:lnTo>
                <a:cubicBezTo>
                  <a:pt x="2331640" y="5221387"/>
                  <a:pt x="2326679" y="5221387"/>
                  <a:pt x="2321718" y="5221387"/>
                </a:cubicBezTo>
                <a:close/>
                <a:moveTo>
                  <a:pt x="2269628" y="5221387"/>
                </a:moveTo>
                <a:cubicBezTo>
                  <a:pt x="2254746" y="5221387"/>
                  <a:pt x="2249785" y="5226348"/>
                  <a:pt x="2254746" y="5236270"/>
                </a:cubicBezTo>
                <a:cubicBezTo>
                  <a:pt x="2259706" y="5241231"/>
                  <a:pt x="2263427" y="5243711"/>
                  <a:pt x="2265908" y="5243711"/>
                </a:cubicBezTo>
                <a:cubicBezTo>
                  <a:pt x="2268388" y="5243711"/>
                  <a:pt x="2269628" y="5241231"/>
                  <a:pt x="2269628" y="5236270"/>
                </a:cubicBezTo>
                <a:cubicBezTo>
                  <a:pt x="2269628" y="5231309"/>
                  <a:pt x="2272109" y="5228829"/>
                  <a:pt x="2277070" y="5228829"/>
                </a:cubicBezTo>
                <a:close/>
                <a:moveTo>
                  <a:pt x="4554140" y="5213946"/>
                </a:moveTo>
                <a:cubicBezTo>
                  <a:pt x="4554140" y="5213946"/>
                  <a:pt x="4554140" y="5216426"/>
                  <a:pt x="4554140" y="5221387"/>
                </a:cubicBezTo>
                <a:lnTo>
                  <a:pt x="4554140" y="5228829"/>
                </a:lnTo>
                <a:cubicBezTo>
                  <a:pt x="4549179" y="5233789"/>
                  <a:pt x="4546699" y="5233789"/>
                  <a:pt x="4546699" y="5228829"/>
                </a:cubicBezTo>
                <a:cubicBezTo>
                  <a:pt x="4546699" y="5223868"/>
                  <a:pt x="4546699" y="5220147"/>
                  <a:pt x="4546699" y="5217666"/>
                </a:cubicBezTo>
                <a:cubicBezTo>
                  <a:pt x="4546699" y="5215186"/>
                  <a:pt x="4549179" y="5213946"/>
                  <a:pt x="4554140" y="5213946"/>
                </a:cubicBezTo>
                <a:close/>
                <a:moveTo>
                  <a:pt x="4152304" y="5213946"/>
                </a:moveTo>
                <a:lnTo>
                  <a:pt x="4129980" y="5228829"/>
                </a:lnTo>
                <a:cubicBezTo>
                  <a:pt x="4139902" y="5228829"/>
                  <a:pt x="4147343" y="5226348"/>
                  <a:pt x="4152304" y="5221387"/>
                </a:cubicBezTo>
                <a:close/>
                <a:moveTo>
                  <a:pt x="2202656" y="5213946"/>
                </a:moveTo>
                <a:lnTo>
                  <a:pt x="2217539" y="5221387"/>
                </a:lnTo>
                <a:cubicBezTo>
                  <a:pt x="2227461" y="5226348"/>
                  <a:pt x="2232421" y="5226348"/>
                  <a:pt x="2232421" y="5221387"/>
                </a:cubicBezTo>
                <a:close/>
                <a:moveTo>
                  <a:pt x="4382988" y="5206504"/>
                </a:moveTo>
                <a:cubicBezTo>
                  <a:pt x="4392909" y="5211465"/>
                  <a:pt x="4396630" y="5215186"/>
                  <a:pt x="4394150" y="5217666"/>
                </a:cubicBezTo>
                <a:cubicBezTo>
                  <a:pt x="4391670" y="5220147"/>
                  <a:pt x="4390429" y="5223868"/>
                  <a:pt x="4390429" y="5228829"/>
                </a:cubicBezTo>
                <a:lnTo>
                  <a:pt x="4382988" y="5243711"/>
                </a:lnTo>
                <a:cubicBezTo>
                  <a:pt x="4378026" y="5243711"/>
                  <a:pt x="4375546" y="5236270"/>
                  <a:pt x="4375546" y="5221387"/>
                </a:cubicBezTo>
                <a:cubicBezTo>
                  <a:pt x="4375546" y="5216426"/>
                  <a:pt x="4376787" y="5212706"/>
                  <a:pt x="4379267" y="5210225"/>
                </a:cubicBezTo>
                <a:cubicBezTo>
                  <a:pt x="4381747" y="5207744"/>
                  <a:pt x="4382988" y="5206504"/>
                  <a:pt x="4382988" y="5206504"/>
                </a:cubicBezTo>
                <a:close/>
                <a:moveTo>
                  <a:pt x="1834306" y="5206504"/>
                </a:moveTo>
                <a:cubicBezTo>
                  <a:pt x="1836787" y="5206504"/>
                  <a:pt x="1838027" y="5208985"/>
                  <a:pt x="1838027" y="5213946"/>
                </a:cubicBezTo>
                <a:cubicBezTo>
                  <a:pt x="1833066" y="5213946"/>
                  <a:pt x="1830585" y="5212706"/>
                  <a:pt x="1830585" y="5210225"/>
                </a:cubicBezTo>
                <a:cubicBezTo>
                  <a:pt x="1830585" y="5207744"/>
                  <a:pt x="1831826" y="5206504"/>
                  <a:pt x="1834306" y="5206504"/>
                </a:cubicBezTo>
                <a:close/>
                <a:moveTo>
                  <a:pt x="1869653" y="5202784"/>
                </a:moveTo>
                <a:cubicBezTo>
                  <a:pt x="1873374" y="5202784"/>
                  <a:pt x="1877714" y="5204024"/>
                  <a:pt x="1882675" y="5206504"/>
                </a:cubicBezTo>
                <a:cubicBezTo>
                  <a:pt x="1892597" y="5211465"/>
                  <a:pt x="1897558" y="5216426"/>
                  <a:pt x="1897558" y="5221387"/>
                </a:cubicBezTo>
                <a:lnTo>
                  <a:pt x="1882675" y="5228829"/>
                </a:lnTo>
                <a:cubicBezTo>
                  <a:pt x="1872753" y="5223868"/>
                  <a:pt x="1867792" y="5226348"/>
                  <a:pt x="1867792" y="5236270"/>
                </a:cubicBezTo>
                <a:cubicBezTo>
                  <a:pt x="1867792" y="5246192"/>
                  <a:pt x="1866552" y="5251153"/>
                  <a:pt x="1864072" y="5251153"/>
                </a:cubicBezTo>
                <a:cubicBezTo>
                  <a:pt x="1861591" y="5251153"/>
                  <a:pt x="1857870" y="5247432"/>
                  <a:pt x="1852910" y="5239991"/>
                </a:cubicBezTo>
                <a:cubicBezTo>
                  <a:pt x="1847949" y="5232549"/>
                  <a:pt x="1841748" y="5230069"/>
                  <a:pt x="1834306" y="5232549"/>
                </a:cubicBezTo>
                <a:cubicBezTo>
                  <a:pt x="1826865" y="5235030"/>
                  <a:pt x="1823144" y="5235030"/>
                  <a:pt x="1823144" y="5232549"/>
                </a:cubicBezTo>
                <a:cubicBezTo>
                  <a:pt x="1823144" y="5230069"/>
                  <a:pt x="1828105" y="5228829"/>
                  <a:pt x="1838027" y="5228829"/>
                </a:cubicBezTo>
                <a:lnTo>
                  <a:pt x="1852910" y="5213946"/>
                </a:lnTo>
                <a:cubicBezTo>
                  <a:pt x="1852910" y="5213946"/>
                  <a:pt x="1855390" y="5211465"/>
                  <a:pt x="1860351" y="5206504"/>
                </a:cubicBezTo>
                <a:cubicBezTo>
                  <a:pt x="1862831" y="5204024"/>
                  <a:pt x="1865932" y="5202784"/>
                  <a:pt x="1869653" y="5202784"/>
                </a:cubicBezTo>
                <a:close/>
                <a:moveTo>
                  <a:pt x="5037831" y="5199063"/>
                </a:moveTo>
                <a:cubicBezTo>
                  <a:pt x="5042793" y="5199063"/>
                  <a:pt x="5045273" y="5204024"/>
                  <a:pt x="5045273" y="5213946"/>
                </a:cubicBezTo>
                <a:lnTo>
                  <a:pt x="5030390" y="5228829"/>
                </a:lnTo>
                <a:cubicBezTo>
                  <a:pt x="5025429" y="5213946"/>
                  <a:pt x="5027910" y="5204024"/>
                  <a:pt x="5037831" y="5199063"/>
                </a:cubicBezTo>
                <a:close/>
                <a:moveTo>
                  <a:pt x="4115097" y="5199063"/>
                </a:moveTo>
                <a:cubicBezTo>
                  <a:pt x="4115097" y="5204024"/>
                  <a:pt x="4115097" y="5206504"/>
                  <a:pt x="4115097" y="5206504"/>
                </a:cubicBezTo>
                <a:lnTo>
                  <a:pt x="4122539" y="5199063"/>
                </a:lnTo>
                <a:cubicBezTo>
                  <a:pt x="4122539" y="5199063"/>
                  <a:pt x="4120058" y="5199063"/>
                  <a:pt x="4115097" y="5199063"/>
                </a:cubicBezTo>
                <a:close/>
                <a:moveTo>
                  <a:pt x="3824882" y="5199063"/>
                </a:moveTo>
                <a:lnTo>
                  <a:pt x="3824882" y="5206504"/>
                </a:lnTo>
                <a:lnTo>
                  <a:pt x="3832324" y="5199063"/>
                </a:lnTo>
                <a:cubicBezTo>
                  <a:pt x="3832324" y="5199063"/>
                  <a:pt x="3829843" y="5199063"/>
                  <a:pt x="3824882" y="5199063"/>
                </a:cubicBezTo>
                <a:close/>
                <a:moveTo>
                  <a:pt x="1763613" y="5199063"/>
                </a:moveTo>
                <a:lnTo>
                  <a:pt x="1771054" y="5206504"/>
                </a:lnTo>
                <a:lnTo>
                  <a:pt x="1763613" y="5206504"/>
                </a:lnTo>
                <a:close/>
                <a:moveTo>
                  <a:pt x="4524374" y="5191622"/>
                </a:moveTo>
                <a:cubicBezTo>
                  <a:pt x="4529336" y="5191622"/>
                  <a:pt x="4533056" y="5192862"/>
                  <a:pt x="4535536" y="5195342"/>
                </a:cubicBezTo>
                <a:cubicBezTo>
                  <a:pt x="4538017" y="5197823"/>
                  <a:pt x="4539257" y="5200303"/>
                  <a:pt x="4539257" y="5202784"/>
                </a:cubicBezTo>
                <a:cubicBezTo>
                  <a:pt x="4539257" y="5205264"/>
                  <a:pt x="4536777" y="5206504"/>
                  <a:pt x="4531816" y="5206504"/>
                </a:cubicBezTo>
                <a:cubicBezTo>
                  <a:pt x="4526854" y="5206504"/>
                  <a:pt x="4524374" y="5204024"/>
                  <a:pt x="4524374" y="5199063"/>
                </a:cubicBezTo>
                <a:cubicBezTo>
                  <a:pt x="4524374" y="5194102"/>
                  <a:pt x="4524374" y="5191622"/>
                  <a:pt x="4524374" y="5191622"/>
                </a:cubicBezTo>
                <a:close/>
                <a:moveTo>
                  <a:pt x="4256484" y="5191622"/>
                </a:moveTo>
                <a:lnTo>
                  <a:pt x="4256484" y="5206504"/>
                </a:lnTo>
                <a:lnTo>
                  <a:pt x="4263925" y="5206504"/>
                </a:lnTo>
                <a:cubicBezTo>
                  <a:pt x="4263925" y="5201544"/>
                  <a:pt x="4263925" y="5199063"/>
                  <a:pt x="4263925" y="5199063"/>
                </a:cubicBezTo>
                <a:cubicBezTo>
                  <a:pt x="4263925" y="5199063"/>
                  <a:pt x="4261445" y="5196582"/>
                  <a:pt x="4256484" y="5191622"/>
                </a:cubicBezTo>
                <a:close/>
                <a:moveTo>
                  <a:pt x="3906738" y="5191622"/>
                </a:moveTo>
                <a:cubicBezTo>
                  <a:pt x="3901777" y="5191622"/>
                  <a:pt x="3899297" y="5194102"/>
                  <a:pt x="3899297" y="5199063"/>
                </a:cubicBezTo>
                <a:cubicBezTo>
                  <a:pt x="3899297" y="5199063"/>
                  <a:pt x="3901777" y="5199063"/>
                  <a:pt x="3906738" y="5199063"/>
                </a:cubicBezTo>
                <a:cubicBezTo>
                  <a:pt x="3911699" y="5199063"/>
                  <a:pt x="3914179" y="5199063"/>
                  <a:pt x="3914179" y="5199063"/>
                </a:cubicBezTo>
                <a:cubicBezTo>
                  <a:pt x="3914179" y="5194102"/>
                  <a:pt x="3911699" y="5191622"/>
                  <a:pt x="3906738" y="5191622"/>
                </a:cubicBezTo>
                <a:close/>
                <a:moveTo>
                  <a:pt x="4289040" y="5186971"/>
                </a:moveTo>
                <a:cubicBezTo>
                  <a:pt x="4285939" y="5186351"/>
                  <a:pt x="4283769" y="5186661"/>
                  <a:pt x="4282529" y="5187901"/>
                </a:cubicBezTo>
                <a:cubicBezTo>
                  <a:pt x="4280049" y="5190381"/>
                  <a:pt x="4278808" y="5194102"/>
                  <a:pt x="4278808" y="5199063"/>
                </a:cubicBezTo>
                <a:cubicBezTo>
                  <a:pt x="4278808" y="5204024"/>
                  <a:pt x="4278808" y="5206504"/>
                  <a:pt x="4278808" y="5206504"/>
                </a:cubicBezTo>
                <a:lnTo>
                  <a:pt x="4293691" y="5221387"/>
                </a:lnTo>
                <a:cubicBezTo>
                  <a:pt x="4303612" y="5221387"/>
                  <a:pt x="4311054" y="5221387"/>
                  <a:pt x="4316015" y="5221387"/>
                </a:cubicBezTo>
                <a:cubicBezTo>
                  <a:pt x="4320976" y="5216426"/>
                  <a:pt x="4323456" y="5216426"/>
                  <a:pt x="4323456" y="5221387"/>
                </a:cubicBezTo>
                <a:cubicBezTo>
                  <a:pt x="4328418" y="5226348"/>
                  <a:pt x="4330898" y="5228829"/>
                  <a:pt x="4330898" y="5228829"/>
                </a:cubicBezTo>
                <a:cubicBezTo>
                  <a:pt x="4330898" y="5228829"/>
                  <a:pt x="4333378" y="5226348"/>
                  <a:pt x="4338339" y="5221387"/>
                </a:cubicBezTo>
                <a:cubicBezTo>
                  <a:pt x="4338339" y="5216426"/>
                  <a:pt x="4335859" y="5213946"/>
                  <a:pt x="4330898" y="5213946"/>
                </a:cubicBezTo>
                <a:lnTo>
                  <a:pt x="4308574" y="5206504"/>
                </a:lnTo>
                <a:cubicBezTo>
                  <a:pt x="4303612" y="5201544"/>
                  <a:pt x="4301132" y="5196582"/>
                  <a:pt x="4301132" y="5191622"/>
                </a:cubicBezTo>
                <a:cubicBezTo>
                  <a:pt x="4296171" y="5189141"/>
                  <a:pt x="4292140" y="5187591"/>
                  <a:pt x="4289040" y="5186971"/>
                </a:cubicBezTo>
                <a:close/>
                <a:moveTo>
                  <a:pt x="4836913" y="5184180"/>
                </a:moveTo>
                <a:cubicBezTo>
                  <a:pt x="4841875" y="5184180"/>
                  <a:pt x="4844355" y="5184180"/>
                  <a:pt x="4844355" y="5184180"/>
                </a:cubicBezTo>
                <a:cubicBezTo>
                  <a:pt x="4849316" y="5184180"/>
                  <a:pt x="4851796" y="5184180"/>
                  <a:pt x="4851796" y="5184180"/>
                </a:cubicBezTo>
                <a:lnTo>
                  <a:pt x="4844355" y="5191622"/>
                </a:lnTo>
                <a:cubicBezTo>
                  <a:pt x="4839394" y="5191622"/>
                  <a:pt x="4836913" y="5189141"/>
                  <a:pt x="4836913" y="5184180"/>
                </a:cubicBezTo>
                <a:close/>
                <a:moveTo>
                  <a:pt x="4643437" y="5184180"/>
                </a:moveTo>
                <a:cubicBezTo>
                  <a:pt x="4643437" y="5184180"/>
                  <a:pt x="4643437" y="5186661"/>
                  <a:pt x="4643437" y="5191622"/>
                </a:cubicBezTo>
                <a:cubicBezTo>
                  <a:pt x="4643437" y="5196582"/>
                  <a:pt x="4643437" y="5199063"/>
                  <a:pt x="4643437" y="5199063"/>
                </a:cubicBezTo>
                <a:lnTo>
                  <a:pt x="4635995" y="5191622"/>
                </a:lnTo>
                <a:cubicBezTo>
                  <a:pt x="4640957" y="5186661"/>
                  <a:pt x="4643437" y="5184180"/>
                  <a:pt x="4643437" y="5184180"/>
                </a:cubicBezTo>
                <a:close/>
                <a:moveTo>
                  <a:pt x="4561581" y="5184180"/>
                </a:moveTo>
                <a:cubicBezTo>
                  <a:pt x="4561581" y="5184180"/>
                  <a:pt x="4564061" y="5184180"/>
                  <a:pt x="4569023" y="5184180"/>
                </a:cubicBezTo>
                <a:cubicBezTo>
                  <a:pt x="4569023" y="5184180"/>
                  <a:pt x="4569023" y="5186661"/>
                  <a:pt x="4569023" y="5191622"/>
                </a:cubicBezTo>
                <a:lnTo>
                  <a:pt x="4561581" y="5191622"/>
                </a:lnTo>
                <a:cubicBezTo>
                  <a:pt x="4561581" y="5186661"/>
                  <a:pt x="4561581" y="5184180"/>
                  <a:pt x="4561581" y="5184180"/>
                </a:cubicBezTo>
                <a:close/>
                <a:moveTo>
                  <a:pt x="4442519" y="5184180"/>
                </a:moveTo>
                <a:cubicBezTo>
                  <a:pt x="4442519" y="5189141"/>
                  <a:pt x="4444999" y="5191622"/>
                  <a:pt x="4449960" y="5191622"/>
                </a:cubicBezTo>
                <a:cubicBezTo>
                  <a:pt x="4449960" y="5191622"/>
                  <a:pt x="4449960" y="5189141"/>
                  <a:pt x="4449960" y="5184180"/>
                </a:cubicBezTo>
                <a:close/>
                <a:moveTo>
                  <a:pt x="2403574" y="5184180"/>
                </a:moveTo>
                <a:cubicBezTo>
                  <a:pt x="2403574" y="5189141"/>
                  <a:pt x="2406054" y="5191622"/>
                  <a:pt x="2411015" y="5191622"/>
                </a:cubicBezTo>
                <a:cubicBezTo>
                  <a:pt x="2415976" y="5191622"/>
                  <a:pt x="2418457" y="5189141"/>
                  <a:pt x="2418457" y="5184180"/>
                </a:cubicBezTo>
                <a:lnTo>
                  <a:pt x="2411015" y="5184180"/>
                </a:lnTo>
                <a:close/>
                <a:moveTo>
                  <a:pt x="2254746" y="5184180"/>
                </a:moveTo>
                <a:lnTo>
                  <a:pt x="2247304" y="5191622"/>
                </a:lnTo>
                <a:cubicBezTo>
                  <a:pt x="2247304" y="5196582"/>
                  <a:pt x="2249785" y="5197823"/>
                  <a:pt x="2254746" y="5195342"/>
                </a:cubicBezTo>
                <a:cubicBezTo>
                  <a:pt x="2259706" y="5192862"/>
                  <a:pt x="2262187" y="5190381"/>
                  <a:pt x="2262187" y="5187901"/>
                </a:cubicBezTo>
                <a:cubicBezTo>
                  <a:pt x="2262187" y="5185420"/>
                  <a:pt x="2259706" y="5184180"/>
                  <a:pt x="2254746" y="5184180"/>
                </a:cubicBezTo>
                <a:close/>
                <a:moveTo>
                  <a:pt x="1655713" y="5184180"/>
                </a:moveTo>
                <a:cubicBezTo>
                  <a:pt x="1653232" y="5184180"/>
                  <a:pt x="1651992" y="5186661"/>
                  <a:pt x="1651992" y="5191622"/>
                </a:cubicBezTo>
                <a:cubicBezTo>
                  <a:pt x="1651992" y="5196582"/>
                  <a:pt x="1653232" y="5199063"/>
                  <a:pt x="1655713" y="5199063"/>
                </a:cubicBezTo>
                <a:cubicBezTo>
                  <a:pt x="1658193" y="5199063"/>
                  <a:pt x="1659433" y="5196582"/>
                  <a:pt x="1659433" y="5191622"/>
                </a:cubicBezTo>
                <a:cubicBezTo>
                  <a:pt x="1659433" y="5186661"/>
                  <a:pt x="1658193" y="5184180"/>
                  <a:pt x="1655713" y="5184180"/>
                </a:cubicBezTo>
                <a:close/>
                <a:moveTo>
                  <a:pt x="4933652" y="5176739"/>
                </a:moveTo>
                <a:lnTo>
                  <a:pt x="4941093" y="5184180"/>
                </a:lnTo>
                <a:lnTo>
                  <a:pt x="4933652" y="5184180"/>
                </a:lnTo>
                <a:cubicBezTo>
                  <a:pt x="4933652" y="5179219"/>
                  <a:pt x="4933652" y="5176739"/>
                  <a:pt x="4933652" y="5176739"/>
                </a:cubicBezTo>
                <a:close/>
                <a:moveTo>
                  <a:pt x="4807148" y="5176739"/>
                </a:moveTo>
                <a:lnTo>
                  <a:pt x="4814589" y="5184180"/>
                </a:lnTo>
                <a:cubicBezTo>
                  <a:pt x="4814589" y="5189141"/>
                  <a:pt x="4812109" y="5189141"/>
                  <a:pt x="4807148" y="5184180"/>
                </a:cubicBezTo>
                <a:cubicBezTo>
                  <a:pt x="4807148" y="5184180"/>
                  <a:pt x="4807148" y="5181700"/>
                  <a:pt x="4807148" y="5176739"/>
                </a:cubicBezTo>
                <a:close/>
                <a:moveTo>
                  <a:pt x="4256484" y="5176739"/>
                </a:moveTo>
                <a:lnTo>
                  <a:pt x="4249042" y="5184180"/>
                </a:lnTo>
                <a:lnTo>
                  <a:pt x="4256484" y="5184180"/>
                </a:lnTo>
                <a:cubicBezTo>
                  <a:pt x="4266405" y="5179219"/>
                  <a:pt x="4271367" y="5176739"/>
                  <a:pt x="4271367" y="5176739"/>
                </a:cubicBezTo>
                <a:close/>
                <a:moveTo>
                  <a:pt x="3972780" y="5172088"/>
                </a:moveTo>
                <a:cubicBezTo>
                  <a:pt x="3972160" y="5171468"/>
                  <a:pt x="3971230" y="5171778"/>
                  <a:pt x="3969990" y="5173018"/>
                </a:cubicBezTo>
                <a:cubicBezTo>
                  <a:pt x="3967510" y="5175499"/>
                  <a:pt x="3966269" y="5176739"/>
                  <a:pt x="3966269" y="5176739"/>
                </a:cubicBezTo>
                <a:cubicBezTo>
                  <a:pt x="3966269" y="5176739"/>
                  <a:pt x="3966269" y="5177979"/>
                  <a:pt x="3966269" y="5180459"/>
                </a:cubicBezTo>
                <a:cubicBezTo>
                  <a:pt x="3966269" y="5182940"/>
                  <a:pt x="3966269" y="5186661"/>
                  <a:pt x="3966269" y="5191622"/>
                </a:cubicBezTo>
                <a:cubicBezTo>
                  <a:pt x="3971230" y="5186661"/>
                  <a:pt x="3973711" y="5181700"/>
                  <a:pt x="3973711" y="5176739"/>
                </a:cubicBezTo>
                <a:cubicBezTo>
                  <a:pt x="3973711" y="5174259"/>
                  <a:pt x="3973400" y="5172708"/>
                  <a:pt x="3972780" y="5172088"/>
                </a:cubicBezTo>
                <a:close/>
                <a:moveTo>
                  <a:pt x="4209975" y="5171158"/>
                </a:moveTo>
                <a:cubicBezTo>
                  <a:pt x="4206254" y="5172398"/>
                  <a:pt x="4204394" y="5176739"/>
                  <a:pt x="4204394" y="5184180"/>
                </a:cubicBezTo>
                <a:cubicBezTo>
                  <a:pt x="4204394" y="5189141"/>
                  <a:pt x="4209355" y="5189141"/>
                  <a:pt x="4219277" y="5184180"/>
                </a:cubicBezTo>
                <a:lnTo>
                  <a:pt x="4226718" y="5176739"/>
                </a:lnTo>
                <a:cubicBezTo>
                  <a:pt x="4219277" y="5171778"/>
                  <a:pt x="4213696" y="5169918"/>
                  <a:pt x="4209975" y="5171158"/>
                </a:cubicBezTo>
                <a:close/>
                <a:moveTo>
                  <a:pt x="4412340" y="5168057"/>
                </a:moveTo>
                <a:lnTo>
                  <a:pt x="4412753" y="5169297"/>
                </a:lnTo>
                <a:lnTo>
                  <a:pt x="4405312" y="5169297"/>
                </a:lnTo>
                <a:cubicBezTo>
                  <a:pt x="4407793" y="5169297"/>
                  <a:pt x="4409963" y="5168987"/>
                  <a:pt x="4411824" y="5168367"/>
                </a:cubicBezTo>
                <a:close/>
                <a:moveTo>
                  <a:pt x="1759427" y="5166972"/>
                </a:moveTo>
                <a:cubicBezTo>
                  <a:pt x="1760977" y="5167282"/>
                  <a:pt x="1762372" y="5168057"/>
                  <a:pt x="1763613" y="5169297"/>
                </a:cubicBezTo>
                <a:cubicBezTo>
                  <a:pt x="1768574" y="5174259"/>
                  <a:pt x="1771054" y="5179219"/>
                  <a:pt x="1771054" y="5184180"/>
                </a:cubicBezTo>
                <a:cubicBezTo>
                  <a:pt x="1766093" y="5184180"/>
                  <a:pt x="1763613" y="5184180"/>
                  <a:pt x="1763613" y="5184180"/>
                </a:cubicBezTo>
                <a:cubicBezTo>
                  <a:pt x="1763613" y="5179219"/>
                  <a:pt x="1761132" y="5176739"/>
                  <a:pt x="1756171" y="5176739"/>
                </a:cubicBezTo>
                <a:cubicBezTo>
                  <a:pt x="1751210" y="5176739"/>
                  <a:pt x="1748730" y="5179219"/>
                  <a:pt x="1748730" y="5184180"/>
                </a:cubicBezTo>
                <a:cubicBezTo>
                  <a:pt x="1748730" y="5189141"/>
                  <a:pt x="1745009" y="5191622"/>
                  <a:pt x="1737568" y="5191622"/>
                </a:cubicBezTo>
                <a:cubicBezTo>
                  <a:pt x="1730126" y="5191622"/>
                  <a:pt x="1726406" y="5192862"/>
                  <a:pt x="1726406" y="5195342"/>
                </a:cubicBezTo>
                <a:cubicBezTo>
                  <a:pt x="1726406" y="5197823"/>
                  <a:pt x="1721445" y="5199063"/>
                  <a:pt x="1711523" y="5199063"/>
                </a:cubicBezTo>
                <a:lnTo>
                  <a:pt x="1704082" y="5206504"/>
                </a:lnTo>
                <a:cubicBezTo>
                  <a:pt x="1704082" y="5206504"/>
                  <a:pt x="1705322" y="5206504"/>
                  <a:pt x="1707802" y="5206504"/>
                </a:cubicBezTo>
                <a:cubicBezTo>
                  <a:pt x="1710283" y="5206504"/>
                  <a:pt x="1714004" y="5206504"/>
                  <a:pt x="1718964" y="5206504"/>
                </a:cubicBezTo>
                <a:lnTo>
                  <a:pt x="1733847" y="5213946"/>
                </a:lnTo>
                <a:cubicBezTo>
                  <a:pt x="1743769" y="5218907"/>
                  <a:pt x="1746250" y="5226348"/>
                  <a:pt x="1741289" y="5236270"/>
                </a:cubicBezTo>
                <a:cubicBezTo>
                  <a:pt x="1736328" y="5246192"/>
                  <a:pt x="1731367" y="5246192"/>
                  <a:pt x="1726406" y="5236270"/>
                </a:cubicBezTo>
                <a:lnTo>
                  <a:pt x="1718964" y="5236270"/>
                </a:lnTo>
                <a:lnTo>
                  <a:pt x="1711523" y="5228829"/>
                </a:lnTo>
                <a:lnTo>
                  <a:pt x="1704082" y="5228829"/>
                </a:lnTo>
                <a:lnTo>
                  <a:pt x="1681757" y="5236270"/>
                </a:lnTo>
                <a:lnTo>
                  <a:pt x="1674316" y="5228829"/>
                </a:lnTo>
                <a:cubicBezTo>
                  <a:pt x="1684238" y="5223868"/>
                  <a:pt x="1681757" y="5221387"/>
                  <a:pt x="1666875" y="5221387"/>
                </a:cubicBezTo>
                <a:lnTo>
                  <a:pt x="1651992" y="5213946"/>
                </a:lnTo>
                <a:cubicBezTo>
                  <a:pt x="1651992" y="5208985"/>
                  <a:pt x="1649511" y="5206504"/>
                  <a:pt x="1644550" y="5206504"/>
                </a:cubicBezTo>
                <a:cubicBezTo>
                  <a:pt x="1629668" y="5206504"/>
                  <a:pt x="1622226" y="5199063"/>
                  <a:pt x="1622226" y="5184180"/>
                </a:cubicBezTo>
                <a:lnTo>
                  <a:pt x="1629668" y="5184180"/>
                </a:lnTo>
                <a:cubicBezTo>
                  <a:pt x="1634629" y="5184180"/>
                  <a:pt x="1643310" y="5182940"/>
                  <a:pt x="1655713" y="5180459"/>
                </a:cubicBezTo>
                <a:cubicBezTo>
                  <a:pt x="1668115" y="5177979"/>
                  <a:pt x="1674316" y="5176739"/>
                  <a:pt x="1674316" y="5176739"/>
                </a:cubicBezTo>
                <a:lnTo>
                  <a:pt x="1704082" y="5191622"/>
                </a:lnTo>
                <a:lnTo>
                  <a:pt x="1711523" y="5191622"/>
                </a:lnTo>
                <a:cubicBezTo>
                  <a:pt x="1716484" y="5191622"/>
                  <a:pt x="1721445" y="5190381"/>
                  <a:pt x="1726406" y="5187901"/>
                </a:cubicBezTo>
                <a:cubicBezTo>
                  <a:pt x="1731367" y="5185420"/>
                  <a:pt x="1736328" y="5181700"/>
                  <a:pt x="1741289" y="5176739"/>
                </a:cubicBezTo>
                <a:cubicBezTo>
                  <a:pt x="1748730" y="5169297"/>
                  <a:pt x="1754776" y="5166042"/>
                  <a:pt x="1759427" y="5166972"/>
                </a:cubicBezTo>
                <a:close/>
                <a:moveTo>
                  <a:pt x="4690703" y="5166679"/>
                </a:moveTo>
                <a:lnTo>
                  <a:pt x="4689015" y="5168367"/>
                </a:lnTo>
                <a:cubicBezTo>
                  <a:pt x="4688395" y="5168987"/>
                  <a:pt x="4688085" y="5169297"/>
                  <a:pt x="4688085" y="5169297"/>
                </a:cubicBezTo>
                <a:close/>
                <a:moveTo>
                  <a:pt x="4911327" y="5161856"/>
                </a:moveTo>
                <a:cubicBezTo>
                  <a:pt x="4916289" y="5166817"/>
                  <a:pt x="4918769" y="5169297"/>
                  <a:pt x="4918769" y="5169297"/>
                </a:cubicBezTo>
                <a:cubicBezTo>
                  <a:pt x="4918769" y="5169297"/>
                  <a:pt x="4916289" y="5169297"/>
                  <a:pt x="4911327" y="5169297"/>
                </a:cubicBezTo>
                <a:cubicBezTo>
                  <a:pt x="4906366" y="5169297"/>
                  <a:pt x="4903886" y="5169297"/>
                  <a:pt x="4903886" y="5169297"/>
                </a:cubicBezTo>
                <a:cubicBezTo>
                  <a:pt x="4903886" y="5164337"/>
                  <a:pt x="4906366" y="5161856"/>
                  <a:pt x="4911327" y="5161856"/>
                </a:cubicBezTo>
                <a:close/>
                <a:moveTo>
                  <a:pt x="4870400" y="5161856"/>
                </a:moveTo>
                <a:cubicBezTo>
                  <a:pt x="4877841" y="5161856"/>
                  <a:pt x="4881562" y="5163097"/>
                  <a:pt x="4881562" y="5165577"/>
                </a:cubicBezTo>
                <a:cubicBezTo>
                  <a:pt x="4881562" y="5168057"/>
                  <a:pt x="4879082" y="5169297"/>
                  <a:pt x="4874120" y="5169297"/>
                </a:cubicBezTo>
                <a:lnTo>
                  <a:pt x="4859238" y="5169297"/>
                </a:lnTo>
                <a:cubicBezTo>
                  <a:pt x="4859238" y="5164337"/>
                  <a:pt x="4862958" y="5161856"/>
                  <a:pt x="4870400" y="5161856"/>
                </a:cubicBezTo>
                <a:close/>
                <a:moveTo>
                  <a:pt x="4799706" y="5161856"/>
                </a:moveTo>
                <a:cubicBezTo>
                  <a:pt x="4804668" y="5161856"/>
                  <a:pt x="4807148" y="5161856"/>
                  <a:pt x="4807148" y="5161856"/>
                </a:cubicBezTo>
                <a:cubicBezTo>
                  <a:pt x="4807148" y="5161856"/>
                  <a:pt x="4807148" y="5164337"/>
                  <a:pt x="4807148" y="5169297"/>
                </a:cubicBezTo>
                <a:cubicBezTo>
                  <a:pt x="4802186" y="5169297"/>
                  <a:pt x="4799706" y="5166817"/>
                  <a:pt x="4799706" y="5161856"/>
                </a:cubicBezTo>
                <a:close/>
                <a:moveTo>
                  <a:pt x="4695527" y="5161856"/>
                </a:moveTo>
                <a:cubicBezTo>
                  <a:pt x="4695527" y="5161856"/>
                  <a:pt x="4694286" y="5163097"/>
                  <a:pt x="4691806" y="5165577"/>
                </a:cubicBezTo>
                <a:lnTo>
                  <a:pt x="4690703" y="5166679"/>
                </a:lnTo>
                <a:close/>
                <a:moveTo>
                  <a:pt x="3899297" y="5161856"/>
                </a:moveTo>
                <a:lnTo>
                  <a:pt x="3876972" y="5176739"/>
                </a:lnTo>
                <a:cubicBezTo>
                  <a:pt x="3876972" y="5176739"/>
                  <a:pt x="3879453" y="5179219"/>
                  <a:pt x="3884414" y="5184180"/>
                </a:cubicBezTo>
                <a:cubicBezTo>
                  <a:pt x="3889375" y="5184180"/>
                  <a:pt x="3891855" y="5181700"/>
                  <a:pt x="3891855" y="5176739"/>
                </a:cubicBezTo>
                <a:cubicBezTo>
                  <a:pt x="3891855" y="5171778"/>
                  <a:pt x="3894335" y="5169297"/>
                  <a:pt x="3899297" y="5169297"/>
                </a:cubicBezTo>
                <a:close/>
                <a:moveTo>
                  <a:pt x="4159745" y="5154415"/>
                </a:moveTo>
                <a:lnTo>
                  <a:pt x="4159745" y="5161856"/>
                </a:lnTo>
                <a:cubicBezTo>
                  <a:pt x="4159745" y="5166817"/>
                  <a:pt x="4160986" y="5170538"/>
                  <a:pt x="4163466" y="5173018"/>
                </a:cubicBezTo>
                <a:cubicBezTo>
                  <a:pt x="4165947" y="5175499"/>
                  <a:pt x="4169668" y="5175499"/>
                  <a:pt x="4174628" y="5173018"/>
                </a:cubicBezTo>
                <a:cubicBezTo>
                  <a:pt x="4179590" y="5170538"/>
                  <a:pt x="4179590" y="5169297"/>
                  <a:pt x="4174628" y="5169297"/>
                </a:cubicBezTo>
                <a:cubicBezTo>
                  <a:pt x="4169668" y="5169297"/>
                  <a:pt x="4169668" y="5164337"/>
                  <a:pt x="4174628" y="5154415"/>
                </a:cubicBezTo>
                <a:cubicBezTo>
                  <a:pt x="4174628" y="5154415"/>
                  <a:pt x="4173388" y="5154415"/>
                  <a:pt x="4170908" y="5154415"/>
                </a:cubicBezTo>
                <a:cubicBezTo>
                  <a:pt x="4168427" y="5154415"/>
                  <a:pt x="4164707" y="5154415"/>
                  <a:pt x="4159745" y="5154415"/>
                </a:cubicBezTo>
                <a:close/>
                <a:moveTo>
                  <a:pt x="1726406" y="5154415"/>
                </a:moveTo>
                <a:lnTo>
                  <a:pt x="1726406" y="5161856"/>
                </a:lnTo>
                <a:lnTo>
                  <a:pt x="1718964" y="5161856"/>
                </a:lnTo>
                <a:cubicBezTo>
                  <a:pt x="1718964" y="5156895"/>
                  <a:pt x="1721445" y="5154415"/>
                  <a:pt x="1726406" y="5154415"/>
                </a:cubicBezTo>
                <a:close/>
                <a:moveTo>
                  <a:pt x="4911327" y="5146973"/>
                </a:moveTo>
                <a:lnTo>
                  <a:pt x="4918769" y="5154415"/>
                </a:lnTo>
                <a:cubicBezTo>
                  <a:pt x="4918769" y="5159376"/>
                  <a:pt x="4916289" y="5161856"/>
                  <a:pt x="4911327" y="5161856"/>
                </a:cubicBezTo>
                <a:cubicBezTo>
                  <a:pt x="4906366" y="5161856"/>
                  <a:pt x="4903886" y="5159376"/>
                  <a:pt x="4903886" y="5154415"/>
                </a:cubicBezTo>
                <a:close/>
                <a:moveTo>
                  <a:pt x="4405312" y="5146973"/>
                </a:moveTo>
                <a:lnTo>
                  <a:pt x="4412753" y="5154415"/>
                </a:lnTo>
                <a:cubicBezTo>
                  <a:pt x="4417715" y="5154415"/>
                  <a:pt x="4420195" y="5151934"/>
                  <a:pt x="4420195" y="5146973"/>
                </a:cubicBezTo>
                <a:close/>
                <a:moveTo>
                  <a:pt x="4308574" y="5146973"/>
                </a:moveTo>
                <a:cubicBezTo>
                  <a:pt x="4298652" y="5151934"/>
                  <a:pt x="4293691" y="5154415"/>
                  <a:pt x="4293691" y="5154415"/>
                </a:cubicBezTo>
                <a:cubicBezTo>
                  <a:pt x="4293691" y="5154415"/>
                  <a:pt x="4293691" y="5156895"/>
                  <a:pt x="4293691" y="5161856"/>
                </a:cubicBezTo>
                <a:lnTo>
                  <a:pt x="4316015" y="5161856"/>
                </a:lnTo>
                <a:cubicBezTo>
                  <a:pt x="4316015" y="5151934"/>
                  <a:pt x="4313535" y="5146973"/>
                  <a:pt x="4308574" y="5146973"/>
                </a:cubicBezTo>
                <a:close/>
                <a:moveTo>
                  <a:pt x="4502980" y="5144648"/>
                </a:moveTo>
                <a:cubicBezTo>
                  <a:pt x="4504841" y="5144958"/>
                  <a:pt x="4507011" y="5145733"/>
                  <a:pt x="4509492" y="5146973"/>
                </a:cubicBezTo>
                <a:lnTo>
                  <a:pt x="4509492" y="5161856"/>
                </a:lnTo>
                <a:lnTo>
                  <a:pt x="4502050" y="5154415"/>
                </a:lnTo>
                <a:cubicBezTo>
                  <a:pt x="4497089" y="5159376"/>
                  <a:pt x="4494609" y="5159376"/>
                  <a:pt x="4494609" y="5154415"/>
                </a:cubicBezTo>
                <a:cubicBezTo>
                  <a:pt x="4494609" y="5146973"/>
                  <a:pt x="4497399" y="5143717"/>
                  <a:pt x="4502980" y="5144648"/>
                </a:cubicBezTo>
                <a:close/>
                <a:moveTo>
                  <a:pt x="4859238" y="5139532"/>
                </a:moveTo>
                <a:lnTo>
                  <a:pt x="4866679" y="5139532"/>
                </a:lnTo>
                <a:cubicBezTo>
                  <a:pt x="4866679" y="5144493"/>
                  <a:pt x="4865438" y="5146973"/>
                  <a:pt x="4862958" y="5146973"/>
                </a:cubicBezTo>
                <a:cubicBezTo>
                  <a:pt x="4860478" y="5146973"/>
                  <a:pt x="4859238" y="5149454"/>
                  <a:pt x="4859238" y="5154415"/>
                </a:cubicBezTo>
                <a:cubicBezTo>
                  <a:pt x="4859238" y="5159376"/>
                  <a:pt x="4856758" y="5161856"/>
                  <a:pt x="4851796" y="5161856"/>
                </a:cubicBezTo>
                <a:lnTo>
                  <a:pt x="4844355" y="5146973"/>
                </a:lnTo>
                <a:cubicBezTo>
                  <a:pt x="4844355" y="5142012"/>
                  <a:pt x="4849316" y="5139532"/>
                  <a:pt x="4859238" y="5139532"/>
                </a:cubicBezTo>
                <a:close/>
                <a:moveTo>
                  <a:pt x="4769941" y="5139532"/>
                </a:moveTo>
                <a:cubicBezTo>
                  <a:pt x="4774902" y="5144493"/>
                  <a:pt x="4779862" y="5145733"/>
                  <a:pt x="4784824" y="5143252"/>
                </a:cubicBezTo>
                <a:cubicBezTo>
                  <a:pt x="4789785" y="5140772"/>
                  <a:pt x="4794745" y="5140772"/>
                  <a:pt x="4799706" y="5143252"/>
                </a:cubicBezTo>
                <a:cubicBezTo>
                  <a:pt x="4804668" y="5145733"/>
                  <a:pt x="4807148" y="5146973"/>
                  <a:pt x="4807148" y="5146973"/>
                </a:cubicBezTo>
                <a:lnTo>
                  <a:pt x="4807148" y="5154415"/>
                </a:lnTo>
                <a:lnTo>
                  <a:pt x="4792265" y="5161856"/>
                </a:lnTo>
                <a:lnTo>
                  <a:pt x="4777382" y="5169297"/>
                </a:lnTo>
                <a:lnTo>
                  <a:pt x="4769941" y="5154415"/>
                </a:lnTo>
                <a:close/>
                <a:moveTo>
                  <a:pt x="4353222" y="5132090"/>
                </a:moveTo>
                <a:cubicBezTo>
                  <a:pt x="4353222" y="5132090"/>
                  <a:pt x="4350742" y="5134571"/>
                  <a:pt x="4345781" y="5139532"/>
                </a:cubicBezTo>
                <a:cubicBezTo>
                  <a:pt x="4340819" y="5139532"/>
                  <a:pt x="4340819" y="5142012"/>
                  <a:pt x="4345781" y="5146973"/>
                </a:cubicBezTo>
                <a:cubicBezTo>
                  <a:pt x="4350742" y="5146973"/>
                  <a:pt x="4354463" y="5144493"/>
                  <a:pt x="4356943" y="5139532"/>
                </a:cubicBezTo>
                <a:cubicBezTo>
                  <a:pt x="4359423" y="5134571"/>
                  <a:pt x="4358183" y="5132090"/>
                  <a:pt x="4353222" y="5132090"/>
                </a:cubicBezTo>
                <a:close/>
                <a:moveTo>
                  <a:pt x="1674316" y="5132090"/>
                </a:moveTo>
                <a:lnTo>
                  <a:pt x="1696640" y="5154415"/>
                </a:lnTo>
                <a:lnTo>
                  <a:pt x="1681757" y="5146973"/>
                </a:lnTo>
                <a:cubicBezTo>
                  <a:pt x="1661914" y="5137052"/>
                  <a:pt x="1659433" y="5132090"/>
                  <a:pt x="1674316" y="5132090"/>
                </a:cubicBezTo>
                <a:close/>
                <a:moveTo>
                  <a:pt x="5201542" y="5124649"/>
                </a:moveTo>
                <a:cubicBezTo>
                  <a:pt x="5206504" y="5124649"/>
                  <a:pt x="5207743" y="5125890"/>
                  <a:pt x="5205263" y="5128370"/>
                </a:cubicBezTo>
                <a:cubicBezTo>
                  <a:pt x="5202783" y="5130850"/>
                  <a:pt x="5199062" y="5132090"/>
                  <a:pt x="5194101" y="5132090"/>
                </a:cubicBezTo>
                <a:cubicBezTo>
                  <a:pt x="5189140" y="5132090"/>
                  <a:pt x="5184179" y="5132090"/>
                  <a:pt x="5179218" y="5132090"/>
                </a:cubicBezTo>
                <a:close/>
                <a:moveTo>
                  <a:pt x="4970859" y="5124649"/>
                </a:moveTo>
                <a:cubicBezTo>
                  <a:pt x="4970859" y="5129610"/>
                  <a:pt x="4965897" y="5132090"/>
                  <a:pt x="4955976" y="5132090"/>
                </a:cubicBezTo>
                <a:lnTo>
                  <a:pt x="4941093" y="5132090"/>
                </a:lnTo>
                <a:close/>
                <a:moveTo>
                  <a:pt x="4472285" y="5124649"/>
                </a:moveTo>
                <a:cubicBezTo>
                  <a:pt x="4477246" y="5124649"/>
                  <a:pt x="4480967" y="5125890"/>
                  <a:pt x="4483447" y="5128370"/>
                </a:cubicBezTo>
                <a:cubicBezTo>
                  <a:pt x="4485927" y="5130850"/>
                  <a:pt x="4485927" y="5135811"/>
                  <a:pt x="4483447" y="5143252"/>
                </a:cubicBezTo>
                <a:cubicBezTo>
                  <a:pt x="4480967" y="5150694"/>
                  <a:pt x="4479726" y="5156895"/>
                  <a:pt x="4479726" y="5161856"/>
                </a:cubicBezTo>
                <a:lnTo>
                  <a:pt x="4487167" y="5184180"/>
                </a:lnTo>
                <a:lnTo>
                  <a:pt x="4479726" y="5206504"/>
                </a:lnTo>
                <a:lnTo>
                  <a:pt x="4457402" y="5213946"/>
                </a:lnTo>
                <a:cubicBezTo>
                  <a:pt x="4457402" y="5218907"/>
                  <a:pt x="4452440" y="5221387"/>
                  <a:pt x="4442519" y="5221387"/>
                </a:cubicBezTo>
                <a:cubicBezTo>
                  <a:pt x="4432597" y="5221387"/>
                  <a:pt x="4426395" y="5222627"/>
                  <a:pt x="4423915" y="5225108"/>
                </a:cubicBezTo>
                <a:cubicBezTo>
                  <a:pt x="4421435" y="5227589"/>
                  <a:pt x="4417715" y="5228829"/>
                  <a:pt x="4412753" y="5228829"/>
                </a:cubicBezTo>
                <a:lnTo>
                  <a:pt x="4397870" y="5213946"/>
                </a:lnTo>
                <a:cubicBezTo>
                  <a:pt x="4397870" y="5204024"/>
                  <a:pt x="4399111" y="5199063"/>
                  <a:pt x="4401591" y="5199063"/>
                </a:cubicBezTo>
                <a:cubicBezTo>
                  <a:pt x="4404071" y="5199063"/>
                  <a:pt x="4407792" y="5201544"/>
                  <a:pt x="4412753" y="5206504"/>
                </a:cubicBezTo>
                <a:lnTo>
                  <a:pt x="4420195" y="5221387"/>
                </a:lnTo>
                <a:lnTo>
                  <a:pt x="4420195" y="5206504"/>
                </a:lnTo>
                <a:lnTo>
                  <a:pt x="4412753" y="5191622"/>
                </a:lnTo>
                <a:cubicBezTo>
                  <a:pt x="4407792" y="5186661"/>
                  <a:pt x="4407792" y="5184180"/>
                  <a:pt x="4412753" y="5184180"/>
                </a:cubicBezTo>
                <a:cubicBezTo>
                  <a:pt x="4437558" y="5184180"/>
                  <a:pt x="4449960" y="5176739"/>
                  <a:pt x="4449960" y="5161856"/>
                </a:cubicBezTo>
                <a:cubicBezTo>
                  <a:pt x="4454922" y="5166817"/>
                  <a:pt x="4457402" y="5169297"/>
                  <a:pt x="4457402" y="5169297"/>
                </a:cubicBezTo>
                <a:cubicBezTo>
                  <a:pt x="4462363" y="5174259"/>
                  <a:pt x="4464843" y="5176739"/>
                  <a:pt x="4464843" y="5176739"/>
                </a:cubicBezTo>
                <a:cubicBezTo>
                  <a:pt x="4459882" y="5181700"/>
                  <a:pt x="4459882" y="5184180"/>
                  <a:pt x="4464843" y="5184180"/>
                </a:cubicBezTo>
                <a:lnTo>
                  <a:pt x="4472285" y="5169297"/>
                </a:lnTo>
                <a:cubicBezTo>
                  <a:pt x="4472285" y="5159376"/>
                  <a:pt x="4467323" y="5154415"/>
                  <a:pt x="4457402" y="5154415"/>
                </a:cubicBezTo>
                <a:lnTo>
                  <a:pt x="4442519" y="5146973"/>
                </a:lnTo>
                <a:lnTo>
                  <a:pt x="4457402" y="5139532"/>
                </a:lnTo>
                <a:cubicBezTo>
                  <a:pt x="4462363" y="5139532"/>
                  <a:pt x="4466084" y="5138292"/>
                  <a:pt x="4468564" y="5135811"/>
                </a:cubicBezTo>
                <a:cubicBezTo>
                  <a:pt x="4471044" y="5133330"/>
                  <a:pt x="4472285" y="5129610"/>
                  <a:pt x="4472285" y="5124649"/>
                </a:cubicBezTo>
                <a:close/>
                <a:moveTo>
                  <a:pt x="4397870" y="5124649"/>
                </a:moveTo>
                <a:lnTo>
                  <a:pt x="4405312" y="5132090"/>
                </a:lnTo>
                <a:lnTo>
                  <a:pt x="4412753" y="5124649"/>
                </a:lnTo>
                <a:cubicBezTo>
                  <a:pt x="4407792" y="5124649"/>
                  <a:pt x="4402832" y="5124649"/>
                  <a:pt x="4397870" y="5124649"/>
                </a:cubicBezTo>
                <a:close/>
                <a:moveTo>
                  <a:pt x="4226718" y="5124649"/>
                </a:moveTo>
                <a:cubicBezTo>
                  <a:pt x="4226718" y="5129610"/>
                  <a:pt x="4227959" y="5132090"/>
                  <a:pt x="4230439" y="5132090"/>
                </a:cubicBezTo>
                <a:cubicBezTo>
                  <a:pt x="4232919" y="5132090"/>
                  <a:pt x="4234160" y="5129610"/>
                  <a:pt x="4234160" y="5124649"/>
                </a:cubicBezTo>
                <a:close/>
                <a:moveTo>
                  <a:pt x="1778496" y="5124649"/>
                </a:moveTo>
                <a:cubicBezTo>
                  <a:pt x="1773535" y="5124649"/>
                  <a:pt x="1771054" y="5127130"/>
                  <a:pt x="1771054" y="5132090"/>
                </a:cubicBezTo>
                <a:lnTo>
                  <a:pt x="1778496" y="5132090"/>
                </a:lnTo>
                <a:lnTo>
                  <a:pt x="1785937" y="5132090"/>
                </a:lnTo>
                <a:cubicBezTo>
                  <a:pt x="1785937" y="5132090"/>
                  <a:pt x="1785937" y="5130850"/>
                  <a:pt x="1785937" y="5128370"/>
                </a:cubicBezTo>
                <a:cubicBezTo>
                  <a:pt x="1785937" y="5125890"/>
                  <a:pt x="1783457" y="5124649"/>
                  <a:pt x="1778496" y="5124649"/>
                </a:cubicBezTo>
                <a:close/>
                <a:moveTo>
                  <a:pt x="1748730" y="5117207"/>
                </a:moveTo>
                <a:lnTo>
                  <a:pt x="1748730" y="5124649"/>
                </a:lnTo>
                <a:lnTo>
                  <a:pt x="1756171" y="5117207"/>
                </a:lnTo>
                <a:cubicBezTo>
                  <a:pt x="1751210" y="5117207"/>
                  <a:pt x="1748730" y="5117207"/>
                  <a:pt x="1748730" y="5117207"/>
                </a:cubicBezTo>
                <a:close/>
                <a:moveTo>
                  <a:pt x="4353222" y="5113487"/>
                </a:moveTo>
                <a:cubicBezTo>
                  <a:pt x="4350741" y="5113487"/>
                  <a:pt x="4348261" y="5114727"/>
                  <a:pt x="4345781" y="5117207"/>
                </a:cubicBezTo>
                <a:lnTo>
                  <a:pt x="4353222" y="5117207"/>
                </a:lnTo>
                <a:lnTo>
                  <a:pt x="4360663" y="5117207"/>
                </a:lnTo>
                <a:cubicBezTo>
                  <a:pt x="4358183" y="5114727"/>
                  <a:pt x="4355702" y="5113487"/>
                  <a:pt x="4353222" y="5113487"/>
                </a:cubicBezTo>
                <a:close/>
                <a:moveTo>
                  <a:pt x="4502050" y="5109766"/>
                </a:moveTo>
                <a:lnTo>
                  <a:pt x="4516933" y="5124649"/>
                </a:lnTo>
                <a:cubicBezTo>
                  <a:pt x="4507011" y="5134571"/>
                  <a:pt x="4502050" y="5134571"/>
                  <a:pt x="4502050" y="5124649"/>
                </a:cubicBezTo>
                <a:close/>
                <a:moveTo>
                  <a:pt x="4342990" y="5105115"/>
                </a:moveTo>
                <a:cubicBezTo>
                  <a:pt x="4342370" y="5104495"/>
                  <a:pt x="4340820" y="5104805"/>
                  <a:pt x="4338339" y="5106045"/>
                </a:cubicBezTo>
                <a:cubicBezTo>
                  <a:pt x="4333378" y="5108526"/>
                  <a:pt x="4324697" y="5109766"/>
                  <a:pt x="4312294" y="5109766"/>
                </a:cubicBezTo>
                <a:cubicBezTo>
                  <a:pt x="4299892" y="5109766"/>
                  <a:pt x="4293691" y="5109766"/>
                  <a:pt x="4293691" y="5109766"/>
                </a:cubicBezTo>
                <a:cubicBezTo>
                  <a:pt x="4293691" y="5114727"/>
                  <a:pt x="4296171" y="5117207"/>
                  <a:pt x="4301132" y="5117207"/>
                </a:cubicBezTo>
                <a:cubicBezTo>
                  <a:pt x="4306093" y="5117207"/>
                  <a:pt x="4311054" y="5117207"/>
                  <a:pt x="4316015" y="5117207"/>
                </a:cubicBezTo>
                <a:cubicBezTo>
                  <a:pt x="4330898" y="5117207"/>
                  <a:pt x="4339580" y="5114727"/>
                  <a:pt x="4342060" y="5109766"/>
                </a:cubicBezTo>
                <a:cubicBezTo>
                  <a:pt x="4343300" y="5107285"/>
                  <a:pt x="4343610" y="5105736"/>
                  <a:pt x="4342990" y="5105115"/>
                </a:cubicBezTo>
                <a:close/>
                <a:moveTo>
                  <a:pt x="4792265" y="5102325"/>
                </a:moveTo>
                <a:cubicBezTo>
                  <a:pt x="4797226" y="5102325"/>
                  <a:pt x="4799706" y="5102325"/>
                  <a:pt x="4799706" y="5102325"/>
                </a:cubicBezTo>
                <a:cubicBezTo>
                  <a:pt x="4804668" y="5102325"/>
                  <a:pt x="4805907" y="5103565"/>
                  <a:pt x="4803427" y="5106045"/>
                </a:cubicBezTo>
                <a:cubicBezTo>
                  <a:pt x="4800947" y="5108526"/>
                  <a:pt x="4799706" y="5109766"/>
                  <a:pt x="4799706" y="5109766"/>
                </a:cubicBezTo>
                <a:cubicBezTo>
                  <a:pt x="4799706" y="5109766"/>
                  <a:pt x="4797226" y="5107286"/>
                  <a:pt x="4792265" y="5102325"/>
                </a:cubicBezTo>
                <a:close/>
                <a:moveTo>
                  <a:pt x="4226718" y="5102325"/>
                </a:moveTo>
                <a:cubicBezTo>
                  <a:pt x="4226718" y="5107286"/>
                  <a:pt x="4226718" y="5109766"/>
                  <a:pt x="4226718" y="5109766"/>
                </a:cubicBezTo>
                <a:cubicBezTo>
                  <a:pt x="4226718" y="5109766"/>
                  <a:pt x="4227959" y="5108526"/>
                  <a:pt x="4230439" y="5106045"/>
                </a:cubicBezTo>
                <a:cubicBezTo>
                  <a:pt x="4232919" y="5103565"/>
                  <a:pt x="4231679" y="5102325"/>
                  <a:pt x="4226718" y="5102325"/>
                </a:cubicBezTo>
                <a:close/>
                <a:moveTo>
                  <a:pt x="4405312" y="5094883"/>
                </a:moveTo>
                <a:lnTo>
                  <a:pt x="4382988" y="5102325"/>
                </a:lnTo>
                <a:cubicBezTo>
                  <a:pt x="4378026" y="5112247"/>
                  <a:pt x="4376787" y="5117207"/>
                  <a:pt x="4379267" y="5117207"/>
                </a:cubicBezTo>
                <a:cubicBezTo>
                  <a:pt x="4381747" y="5117207"/>
                  <a:pt x="4387949" y="5114727"/>
                  <a:pt x="4397870" y="5109766"/>
                </a:cubicBezTo>
                <a:cubicBezTo>
                  <a:pt x="4402832" y="5104805"/>
                  <a:pt x="4407792" y="5102325"/>
                  <a:pt x="4412753" y="5102325"/>
                </a:cubicBezTo>
                <a:lnTo>
                  <a:pt x="4420195" y="5094883"/>
                </a:lnTo>
                <a:cubicBezTo>
                  <a:pt x="4420195" y="5094883"/>
                  <a:pt x="4417715" y="5096123"/>
                  <a:pt x="4412753" y="5098604"/>
                </a:cubicBezTo>
                <a:cubicBezTo>
                  <a:pt x="4407792" y="5101085"/>
                  <a:pt x="4405312" y="5099845"/>
                  <a:pt x="4405312" y="5094883"/>
                </a:cubicBezTo>
                <a:close/>
                <a:moveTo>
                  <a:pt x="2031503" y="5094883"/>
                </a:moveTo>
                <a:cubicBezTo>
                  <a:pt x="2031503" y="5094883"/>
                  <a:pt x="2031503" y="5097364"/>
                  <a:pt x="2031503" y="5102325"/>
                </a:cubicBezTo>
                <a:cubicBezTo>
                  <a:pt x="2036464" y="5102325"/>
                  <a:pt x="2038945" y="5102325"/>
                  <a:pt x="2038945" y="5102325"/>
                </a:cubicBezTo>
                <a:cubicBezTo>
                  <a:pt x="2038945" y="5097364"/>
                  <a:pt x="2038945" y="5094883"/>
                  <a:pt x="2038945" y="5094883"/>
                </a:cubicBezTo>
                <a:cubicBezTo>
                  <a:pt x="2038945" y="5094883"/>
                  <a:pt x="2036464" y="5094883"/>
                  <a:pt x="2031503" y="5094883"/>
                </a:cubicBezTo>
                <a:close/>
                <a:moveTo>
                  <a:pt x="4734594" y="5090232"/>
                </a:moveTo>
                <a:cubicBezTo>
                  <a:pt x="4737075" y="5090853"/>
                  <a:pt x="4740175" y="5092403"/>
                  <a:pt x="4743896" y="5094883"/>
                </a:cubicBezTo>
                <a:cubicBezTo>
                  <a:pt x="4751337" y="5099845"/>
                  <a:pt x="4757538" y="5102325"/>
                  <a:pt x="4762499" y="5102325"/>
                </a:cubicBezTo>
                <a:cubicBezTo>
                  <a:pt x="4767461" y="5102325"/>
                  <a:pt x="4769941" y="5103565"/>
                  <a:pt x="4769941" y="5106045"/>
                </a:cubicBezTo>
                <a:cubicBezTo>
                  <a:pt x="4769941" y="5108526"/>
                  <a:pt x="4767461" y="5112247"/>
                  <a:pt x="4762499" y="5117207"/>
                </a:cubicBezTo>
                <a:cubicBezTo>
                  <a:pt x="4752578" y="5112247"/>
                  <a:pt x="4745136" y="5107286"/>
                  <a:pt x="4740175" y="5102325"/>
                </a:cubicBezTo>
                <a:cubicBezTo>
                  <a:pt x="4730254" y="5097364"/>
                  <a:pt x="4726533" y="5093643"/>
                  <a:pt x="4729013" y="5091163"/>
                </a:cubicBezTo>
                <a:cubicBezTo>
                  <a:pt x="4730253" y="5089923"/>
                  <a:pt x="4732113" y="5089613"/>
                  <a:pt x="4734594" y="5090232"/>
                </a:cubicBezTo>
                <a:close/>
                <a:moveTo>
                  <a:pt x="4629484" y="5090232"/>
                </a:moveTo>
                <a:cubicBezTo>
                  <a:pt x="4630105" y="5089613"/>
                  <a:pt x="4631035" y="5089923"/>
                  <a:pt x="4632275" y="5091163"/>
                </a:cubicBezTo>
                <a:cubicBezTo>
                  <a:pt x="4634755" y="5093643"/>
                  <a:pt x="4638476" y="5094883"/>
                  <a:pt x="4643437" y="5094883"/>
                </a:cubicBezTo>
                <a:cubicBezTo>
                  <a:pt x="4658320" y="5109766"/>
                  <a:pt x="4658320" y="5117207"/>
                  <a:pt x="4643437" y="5117207"/>
                </a:cubicBezTo>
                <a:cubicBezTo>
                  <a:pt x="4638476" y="5117207"/>
                  <a:pt x="4638476" y="5114727"/>
                  <a:pt x="4643437" y="5109766"/>
                </a:cubicBezTo>
                <a:lnTo>
                  <a:pt x="4635995" y="5109766"/>
                </a:lnTo>
                <a:cubicBezTo>
                  <a:pt x="4626074" y="5109766"/>
                  <a:pt x="4621113" y="5112247"/>
                  <a:pt x="4621113" y="5117207"/>
                </a:cubicBezTo>
                <a:lnTo>
                  <a:pt x="4613671" y="5109766"/>
                </a:lnTo>
                <a:cubicBezTo>
                  <a:pt x="4613671" y="5109766"/>
                  <a:pt x="4614912" y="5108526"/>
                  <a:pt x="4617392" y="5106045"/>
                </a:cubicBezTo>
                <a:cubicBezTo>
                  <a:pt x="4619872" y="5103565"/>
                  <a:pt x="4623593" y="5099845"/>
                  <a:pt x="4628554" y="5094883"/>
                </a:cubicBezTo>
                <a:cubicBezTo>
                  <a:pt x="4628554" y="5092403"/>
                  <a:pt x="4628864" y="5090853"/>
                  <a:pt x="4629484" y="5090232"/>
                </a:cubicBezTo>
                <a:close/>
                <a:moveTo>
                  <a:pt x="5138290" y="5087442"/>
                </a:moveTo>
                <a:cubicBezTo>
                  <a:pt x="5145732" y="5087442"/>
                  <a:pt x="5149452" y="5089923"/>
                  <a:pt x="5149452" y="5094883"/>
                </a:cubicBezTo>
                <a:lnTo>
                  <a:pt x="5134570" y="5094883"/>
                </a:lnTo>
                <a:cubicBezTo>
                  <a:pt x="5129608" y="5089923"/>
                  <a:pt x="5130849" y="5087442"/>
                  <a:pt x="5138290" y="5087442"/>
                </a:cubicBezTo>
                <a:close/>
                <a:moveTo>
                  <a:pt x="4829472" y="5087442"/>
                </a:moveTo>
                <a:lnTo>
                  <a:pt x="4836913" y="5087442"/>
                </a:lnTo>
                <a:lnTo>
                  <a:pt x="4874120" y="5087442"/>
                </a:lnTo>
                <a:cubicBezTo>
                  <a:pt x="4874120" y="5087442"/>
                  <a:pt x="4872880" y="5091163"/>
                  <a:pt x="4870400" y="5098604"/>
                </a:cubicBezTo>
                <a:cubicBezTo>
                  <a:pt x="4867920" y="5106045"/>
                  <a:pt x="4865438" y="5109766"/>
                  <a:pt x="4862958" y="5109766"/>
                </a:cubicBezTo>
                <a:cubicBezTo>
                  <a:pt x="4860478" y="5109766"/>
                  <a:pt x="4859238" y="5106045"/>
                  <a:pt x="4859238" y="5098604"/>
                </a:cubicBezTo>
                <a:cubicBezTo>
                  <a:pt x="4859238" y="5091163"/>
                  <a:pt x="4854276" y="5089923"/>
                  <a:pt x="4844355" y="5094883"/>
                </a:cubicBezTo>
                <a:cubicBezTo>
                  <a:pt x="4834433" y="5099845"/>
                  <a:pt x="4829472" y="5102325"/>
                  <a:pt x="4829472" y="5102325"/>
                </a:cubicBezTo>
                <a:lnTo>
                  <a:pt x="4814589" y="5102325"/>
                </a:lnTo>
                <a:close/>
                <a:moveTo>
                  <a:pt x="1681757" y="5087442"/>
                </a:moveTo>
                <a:lnTo>
                  <a:pt x="1689199" y="5087442"/>
                </a:lnTo>
                <a:cubicBezTo>
                  <a:pt x="1689199" y="5092403"/>
                  <a:pt x="1686718" y="5094883"/>
                  <a:pt x="1681757" y="5094883"/>
                </a:cubicBezTo>
                <a:cubicBezTo>
                  <a:pt x="1676797" y="5094883"/>
                  <a:pt x="1674316" y="5093643"/>
                  <a:pt x="1674316" y="5091163"/>
                </a:cubicBezTo>
                <a:cubicBezTo>
                  <a:pt x="1674316" y="5088682"/>
                  <a:pt x="1676797" y="5087442"/>
                  <a:pt x="1681757" y="5087442"/>
                </a:cubicBezTo>
                <a:close/>
                <a:moveTo>
                  <a:pt x="5194101" y="5080000"/>
                </a:moveTo>
                <a:cubicBezTo>
                  <a:pt x="5194101" y="5084962"/>
                  <a:pt x="5194101" y="5087442"/>
                  <a:pt x="5194101" y="5087442"/>
                </a:cubicBezTo>
                <a:cubicBezTo>
                  <a:pt x="5189140" y="5087442"/>
                  <a:pt x="5186660" y="5089923"/>
                  <a:pt x="5186660" y="5094883"/>
                </a:cubicBezTo>
                <a:lnTo>
                  <a:pt x="5179218" y="5102325"/>
                </a:lnTo>
                <a:cubicBezTo>
                  <a:pt x="5169297" y="5092403"/>
                  <a:pt x="5169297" y="5087442"/>
                  <a:pt x="5179218" y="5087442"/>
                </a:cubicBezTo>
                <a:cubicBezTo>
                  <a:pt x="5184179" y="5087442"/>
                  <a:pt x="5187900" y="5086202"/>
                  <a:pt x="5190380" y="5083721"/>
                </a:cubicBezTo>
                <a:cubicBezTo>
                  <a:pt x="5192860" y="5081241"/>
                  <a:pt x="5194101" y="5080000"/>
                  <a:pt x="5194101" y="5080000"/>
                </a:cubicBezTo>
                <a:close/>
                <a:moveTo>
                  <a:pt x="4889003" y="5080000"/>
                </a:moveTo>
                <a:cubicBezTo>
                  <a:pt x="4889003" y="5080000"/>
                  <a:pt x="4889003" y="5082481"/>
                  <a:pt x="4889003" y="5087442"/>
                </a:cubicBezTo>
                <a:cubicBezTo>
                  <a:pt x="4889003" y="5087442"/>
                  <a:pt x="4886523" y="5087442"/>
                  <a:pt x="4881562" y="5087442"/>
                </a:cubicBezTo>
                <a:cubicBezTo>
                  <a:pt x="4881562" y="5082481"/>
                  <a:pt x="4884042" y="5080000"/>
                  <a:pt x="4889003" y="5080000"/>
                </a:cubicBezTo>
                <a:close/>
                <a:moveTo>
                  <a:pt x="4702968" y="5080000"/>
                </a:moveTo>
                <a:cubicBezTo>
                  <a:pt x="4702968" y="5080000"/>
                  <a:pt x="4704209" y="5080000"/>
                  <a:pt x="4706689" y="5080000"/>
                </a:cubicBezTo>
                <a:cubicBezTo>
                  <a:pt x="4709169" y="5080000"/>
                  <a:pt x="4710410" y="5082481"/>
                  <a:pt x="4710410" y="5087442"/>
                </a:cubicBezTo>
                <a:cubicBezTo>
                  <a:pt x="4705448" y="5087442"/>
                  <a:pt x="4701727" y="5086202"/>
                  <a:pt x="4699247" y="5083721"/>
                </a:cubicBezTo>
                <a:cubicBezTo>
                  <a:pt x="4696767" y="5081241"/>
                  <a:pt x="4698007" y="5080000"/>
                  <a:pt x="4702968" y="5080000"/>
                </a:cubicBezTo>
                <a:close/>
                <a:moveTo>
                  <a:pt x="4554140" y="5080000"/>
                </a:moveTo>
                <a:lnTo>
                  <a:pt x="4561581" y="5087442"/>
                </a:lnTo>
                <a:cubicBezTo>
                  <a:pt x="4566543" y="5087442"/>
                  <a:pt x="4566543" y="5084962"/>
                  <a:pt x="4561581" y="5080000"/>
                </a:cubicBezTo>
                <a:cubicBezTo>
                  <a:pt x="4561581" y="5080000"/>
                  <a:pt x="4559101" y="5080000"/>
                  <a:pt x="4554140" y="5080000"/>
                </a:cubicBezTo>
                <a:close/>
                <a:moveTo>
                  <a:pt x="1622226" y="5080000"/>
                </a:moveTo>
                <a:cubicBezTo>
                  <a:pt x="1627187" y="5080000"/>
                  <a:pt x="1632148" y="5082481"/>
                  <a:pt x="1637109" y="5087442"/>
                </a:cubicBezTo>
                <a:cubicBezTo>
                  <a:pt x="1642070" y="5092403"/>
                  <a:pt x="1644550" y="5094883"/>
                  <a:pt x="1644550" y="5094883"/>
                </a:cubicBezTo>
                <a:lnTo>
                  <a:pt x="1651992" y="5102325"/>
                </a:lnTo>
                <a:cubicBezTo>
                  <a:pt x="1661914" y="5102325"/>
                  <a:pt x="1666875" y="5104805"/>
                  <a:pt x="1666875" y="5109766"/>
                </a:cubicBezTo>
                <a:lnTo>
                  <a:pt x="1659433" y="5117207"/>
                </a:lnTo>
                <a:cubicBezTo>
                  <a:pt x="1649511" y="5112247"/>
                  <a:pt x="1644550" y="5112247"/>
                  <a:pt x="1644550" y="5117207"/>
                </a:cubicBezTo>
                <a:lnTo>
                  <a:pt x="1622226" y="5117207"/>
                </a:lnTo>
                <a:lnTo>
                  <a:pt x="1607343" y="5102325"/>
                </a:lnTo>
                <a:cubicBezTo>
                  <a:pt x="1612304" y="5097364"/>
                  <a:pt x="1617265" y="5094883"/>
                  <a:pt x="1622226" y="5094883"/>
                </a:cubicBezTo>
                <a:lnTo>
                  <a:pt x="1629668" y="5094883"/>
                </a:lnTo>
                <a:close/>
                <a:moveTo>
                  <a:pt x="1183183" y="5080000"/>
                </a:moveTo>
                <a:cubicBezTo>
                  <a:pt x="1183183" y="5080000"/>
                  <a:pt x="1184424" y="5080000"/>
                  <a:pt x="1186904" y="5080000"/>
                </a:cubicBezTo>
                <a:cubicBezTo>
                  <a:pt x="1189385" y="5080000"/>
                  <a:pt x="1193105" y="5084962"/>
                  <a:pt x="1198066" y="5094883"/>
                </a:cubicBezTo>
                <a:cubicBezTo>
                  <a:pt x="1222871" y="5114727"/>
                  <a:pt x="1230312" y="5124649"/>
                  <a:pt x="1220390" y="5124649"/>
                </a:cubicBezTo>
                <a:lnTo>
                  <a:pt x="1212949" y="5117207"/>
                </a:lnTo>
                <a:cubicBezTo>
                  <a:pt x="1212949" y="5112247"/>
                  <a:pt x="1207988" y="5107286"/>
                  <a:pt x="1198066" y="5102325"/>
                </a:cubicBezTo>
                <a:cubicBezTo>
                  <a:pt x="1178222" y="5097364"/>
                  <a:pt x="1173262" y="5089923"/>
                  <a:pt x="1183183" y="5080000"/>
                </a:cubicBezTo>
                <a:close/>
                <a:moveTo>
                  <a:pt x="4374616" y="5075350"/>
                </a:moveTo>
                <a:cubicBezTo>
                  <a:pt x="4373996" y="5074730"/>
                  <a:pt x="4373066" y="5075040"/>
                  <a:pt x="4371826" y="5076280"/>
                </a:cubicBezTo>
                <a:cubicBezTo>
                  <a:pt x="4369345" y="5078760"/>
                  <a:pt x="4368105" y="5080000"/>
                  <a:pt x="4368105" y="5080000"/>
                </a:cubicBezTo>
                <a:cubicBezTo>
                  <a:pt x="4368105" y="5080000"/>
                  <a:pt x="4368105" y="5082481"/>
                  <a:pt x="4368105" y="5087442"/>
                </a:cubicBezTo>
                <a:cubicBezTo>
                  <a:pt x="4373066" y="5087442"/>
                  <a:pt x="4375546" y="5084962"/>
                  <a:pt x="4375546" y="5080000"/>
                </a:cubicBezTo>
                <a:cubicBezTo>
                  <a:pt x="4375546" y="5077520"/>
                  <a:pt x="4375236" y="5075970"/>
                  <a:pt x="4374616" y="5075350"/>
                </a:cubicBezTo>
                <a:close/>
                <a:moveTo>
                  <a:pt x="4680644" y="5072559"/>
                </a:moveTo>
                <a:lnTo>
                  <a:pt x="4688085" y="5072559"/>
                </a:lnTo>
                <a:cubicBezTo>
                  <a:pt x="4688085" y="5077520"/>
                  <a:pt x="4686845" y="5081241"/>
                  <a:pt x="4684365" y="5083721"/>
                </a:cubicBezTo>
                <a:cubicBezTo>
                  <a:pt x="4681885" y="5086202"/>
                  <a:pt x="4681885" y="5088682"/>
                  <a:pt x="4684365" y="5091163"/>
                </a:cubicBezTo>
                <a:cubicBezTo>
                  <a:pt x="4686845" y="5093643"/>
                  <a:pt x="4685605" y="5094883"/>
                  <a:pt x="4680644" y="5094883"/>
                </a:cubicBezTo>
                <a:lnTo>
                  <a:pt x="4673202" y="5087442"/>
                </a:lnTo>
                <a:cubicBezTo>
                  <a:pt x="4673202" y="5082481"/>
                  <a:pt x="4674443" y="5078760"/>
                  <a:pt x="4676923" y="5076280"/>
                </a:cubicBezTo>
                <a:cubicBezTo>
                  <a:pt x="4679403" y="5073800"/>
                  <a:pt x="4680644" y="5072559"/>
                  <a:pt x="4680644" y="5072559"/>
                </a:cubicBezTo>
                <a:close/>
                <a:moveTo>
                  <a:pt x="4487167" y="5072559"/>
                </a:moveTo>
                <a:lnTo>
                  <a:pt x="4472285" y="5087442"/>
                </a:lnTo>
                <a:cubicBezTo>
                  <a:pt x="4487167" y="5097364"/>
                  <a:pt x="4494609" y="5094883"/>
                  <a:pt x="4494609" y="5080000"/>
                </a:cubicBezTo>
                <a:cubicBezTo>
                  <a:pt x="4494609" y="5075040"/>
                  <a:pt x="4494609" y="5072559"/>
                  <a:pt x="4494609" y="5072559"/>
                </a:cubicBezTo>
                <a:cubicBezTo>
                  <a:pt x="4494609" y="5072559"/>
                  <a:pt x="4492129" y="5072559"/>
                  <a:pt x="4487167" y="5072559"/>
                </a:cubicBezTo>
                <a:close/>
                <a:moveTo>
                  <a:pt x="4189511" y="5072559"/>
                </a:moveTo>
                <a:lnTo>
                  <a:pt x="4204394" y="5080000"/>
                </a:lnTo>
                <a:cubicBezTo>
                  <a:pt x="4209355" y="5080000"/>
                  <a:pt x="4214316" y="5080000"/>
                  <a:pt x="4219277" y="5080000"/>
                </a:cubicBezTo>
                <a:cubicBezTo>
                  <a:pt x="4224238" y="5080000"/>
                  <a:pt x="4226718" y="5077520"/>
                  <a:pt x="4226718" y="5072559"/>
                </a:cubicBezTo>
                <a:lnTo>
                  <a:pt x="4211835" y="5072559"/>
                </a:lnTo>
                <a:cubicBezTo>
                  <a:pt x="4196952" y="5072559"/>
                  <a:pt x="4189511" y="5072559"/>
                  <a:pt x="4189511" y="5072559"/>
                </a:cubicBezTo>
                <a:close/>
                <a:moveTo>
                  <a:pt x="1726406" y="5072559"/>
                </a:moveTo>
                <a:lnTo>
                  <a:pt x="1733847" y="5080000"/>
                </a:lnTo>
                <a:cubicBezTo>
                  <a:pt x="1743769" y="5080000"/>
                  <a:pt x="1748730" y="5080000"/>
                  <a:pt x="1748730" y="5080000"/>
                </a:cubicBezTo>
                <a:lnTo>
                  <a:pt x="1748730" y="5072559"/>
                </a:lnTo>
                <a:close/>
                <a:moveTo>
                  <a:pt x="4282529" y="5068838"/>
                </a:moveTo>
                <a:cubicBezTo>
                  <a:pt x="4280049" y="5068838"/>
                  <a:pt x="4278808" y="5070079"/>
                  <a:pt x="4278808" y="5072559"/>
                </a:cubicBezTo>
                <a:cubicBezTo>
                  <a:pt x="4278808" y="5077520"/>
                  <a:pt x="4283769" y="5080000"/>
                  <a:pt x="4293691" y="5080000"/>
                </a:cubicBezTo>
                <a:lnTo>
                  <a:pt x="4293691" y="5072559"/>
                </a:lnTo>
                <a:cubicBezTo>
                  <a:pt x="4288730" y="5070079"/>
                  <a:pt x="4285009" y="5068838"/>
                  <a:pt x="4282529" y="5068838"/>
                </a:cubicBezTo>
                <a:close/>
                <a:moveTo>
                  <a:pt x="4933652" y="5065118"/>
                </a:moveTo>
                <a:cubicBezTo>
                  <a:pt x="4938613" y="5065118"/>
                  <a:pt x="4941093" y="5065118"/>
                  <a:pt x="4941093" y="5065118"/>
                </a:cubicBezTo>
                <a:cubicBezTo>
                  <a:pt x="4941093" y="5065118"/>
                  <a:pt x="4943573" y="5067598"/>
                  <a:pt x="4948535" y="5072559"/>
                </a:cubicBezTo>
                <a:cubicBezTo>
                  <a:pt x="4948535" y="5077520"/>
                  <a:pt x="4948535" y="5081241"/>
                  <a:pt x="4948535" y="5083721"/>
                </a:cubicBezTo>
                <a:cubicBezTo>
                  <a:pt x="4948535" y="5086202"/>
                  <a:pt x="4946054" y="5084962"/>
                  <a:pt x="4941093" y="5080000"/>
                </a:cubicBezTo>
                <a:cubicBezTo>
                  <a:pt x="4936132" y="5075040"/>
                  <a:pt x="4933652" y="5070079"/>
                  <a:pt x="4933652" y="5065118"/>
                </a:cubicBezTo>
                <a:close/>
                <a:moveTo>
                  <a:pt x="4755058" y="5057676"/>
                </a:moveTo>
                <a:lnTo>
                  <a:pt x="4762499" y="5065118"/>
                </a:lnTo>
                <a:cubicBezTo>
                  <a:pt x="4762499" y="5065118"/>
                  <a:pt x="4762499" y="5066358"/>
                  <a:pt x="4762499" y="5068838"/>
                </a:cubicBezTo>
                <a:cubicBezTo>
                  <a:pt x="4762499" y="5071319"/>
                  <a:pt x="4764979" y="5072559"/>
                  <a:pt x="4769941" y="5072559"/>
                </a:cubicBezTo>
                <a:cubicBezTo>
                  <a:pt x="4769941" y="5077520"/>
                  <a:pt x="4769941" y="5082481"/>
                  <a:pt x="4769941" y="5087442"/>
                </a:cubicBezTo>
                <a:lnTo>
                  <a:pt x="4755058" y="5094883"/>
                </a:lnTo>
                <a:cubicBezTo>
                  <a:pt x="4760019" y="5089923"/>
                  <a:pt x="4760019" y="5083721"/>
                  <a:pt x="4755058" y="5076280"/>
                </a:cubicBezTo>
                <a:cubicBezTo>
                  <a:pt x="4750097" y="5068838"/>
                  <a:pt x="4750097" y="5062638"/>
                  <a:pt x="4755058" y="5057676"/>
                </a:cubicBezTo>
                <a:close/>
                <a:moveTo>
                  <a:pt x="4427636" y="5057676"/>
                </a:moveTo>
                <a:cubicBezTo>
                  <a:pt x="4422675" y="5057676"/>
                  <a:pt x="4420195" y="5058917"/>
                  <a:pt x="4420195" y="5061397"/>
                </a:cubicBezTo>
                <a:cubicBezTo>
                  <a:pt x="4420195" y="5063878"/>
                  <a:pt x="4422675" y="5065118"/>
                  <a:pt x="4427636" y="5065118"/>
                </a:cubicBezTo>
                <a:close/>
                <a:moveTo>
                  <a:pt x="4412753" y="5057676"/>
                </a:moveTo>
                <a:cubicBezTo>
                  <a:pt x="4407792" y="5057676"/>
                  <a:pt x="4402832" y="5060157"/>
                  <a:pt x="4397870" y="5065118"/>
                </a:cubicBezTo>
                <a:cubicBezTo>
                  <a:pt x="4392909" y="5070079"/>
                  <a:pt x="4390429" y="5075040"/>
                  <a:pt x="4390429" y="5080000"/>
                </a:cubicBezTo>
                <a:cubicBezTo>
                  <a:pt x="4390429" y="5084962"/>
                  <a:pt x="4392909" y="5087442"/>
                  <a:pt x="4397870" y="5087442"/>
                </a:cubicBezTo>
                <a:cubicBezTo>
                  <a:pt x="4402832" y="5087442"/>
                  <a:pt x="4405312" y="5084962"/>
                  <a:pt x="4405312" y="5080000"/>
                </a:cubicBezTo>
                <a:lnTo>
                  <a:pt x="4405312" y="5065118"/>
                </a:lnTo>
                <a:close/>
                <a:moveTo>
                  <a:pt x="4680644" y="5050235"/>
                </a:moveTo>
                <a:lnTo>
                  <a:pt x="4688085" y="5057676"/>
                </a:lnTo>
                <a:cubicBezTo>
                  <a:pt x="4688085" y="5062638"/>
                  <a:pt x="4686845" y="5065118"/>
                  <a:pt x="4684365" y="5065118"/>
                </a:cubicBezTo>
                <a:cubicBezTo>
                  <a:pt x="4681885" y="5065118"/>
                  <a:pt x="4679403" y="5062638"/>
                  <a:pt x="4676923" y="5057676"/>
                </a:cubicBezTo>
                <a:cubicBezTo>
                  <a:pt x="4674443" y="5052715"/>
                  <a:pt x="4675683" y="5050235"/>
                  <a:pt x="4680644" y="5050235"/>
                </a:cubicBezTo>
                <a:close/>
                <a:moveTo>
                  <a:pt x="4449960" y="5050235"/>
                </a:moveTo>
                <a:lnTo>
                  <a:pt x="4442519" y="5057676"/>
                </a:lnTo>
                <a:cubicBezTo>
                  <a:pt x="4437558" y="5062638"/>
                  <a:pt x="4437558" y="5065118"/>
                  <a:pt x="4442519" y="5065118"/>
                </a:cubicBezTo>
                <a:cubicBezTo>
                  <a:pt x="4447480" y="5065118"/>
                  <a:pt x="4449960" y="5062638"/>
                  <a:pt x="4449960" y="5057676"/>
                </a:cubicBezTo>
                <a:cubicBezTo>
                  <a:pt x="4449960" y="5052715"/>
                  <a:pt x="4449960" y="5050235"/>
                  <a:pt x="4449960" y="5050235"/>
                </a:cubicBezTo>
                <a:close/>
                <a:moveTo>
                  <a:pt x="4890864" y="5047444"/>
                </a:moveTo>
                <a:cubicBezTo>
                  <a:pt x="4894584" y="5048065"/>
                  <a:pt x="4896445" y="5050235"/>
                  <a:pt x="4896445" y="5053956"/>
                </a:cubicBezTo>
                <a:cubicBezTo>
                  <a:pt x="4896445" y="5061397"/>
                  <a:pt x="4898925" y="5062638"/>
                  <a:pt x="4903886" y="5057676"/>
                </a:cubicBezTo>
                <a:lnTo>
                  <a:pt x="4911327" y="5072559"/>
                </a:lnTo>
                <a:cubicBezTo>
                  <a:pt x="4901406" y="5077520"/>
                  <a:pt x="4893965" y="5077520"/>
                  <a:pt x="4889003" y="5072559"/>
                </a:cubicBezTo>
                <a:cubicBezTo>
                  <a:pt x="4884042" y="5072559"/>
                  <a:pt x="4884042" y="5070079"/>
                  <a:pt x="4889003" y="5065118"/>
                </a:cubicBezTo>
                <a:lnTo>
                  <a:pt x="4881562" y="5057676"/>
                </a:lnTo>
                <a:cubicBezTo>
                  <a:pt x="4881562" y="5062638"/>
                  <a:pt x="4879082" y="5062638"/>
                  <a:pt x="4874120" y="5057676"/>
                </a:cubicBezTo>
                <a:lnTo>
                  <a:pt x="4874120" y="5050235"/>
                </a:lnTo>
                <a:cubicBezTo>
                  <a:pt x="4881562" y="5047755"/>
                  <a:pt x="4887143" y="5046825"/>
                  <a:pt x="4890864" y="5047444"/>
                </a:cubicBezTo>
                <a:close/>
                <a:moveTo>
                  <a:pt x="4523444" y="5045816"/>
                </a:moveTo>
                <a:cubicBezTo>
                  <a:pt x="4521584" y="5045662"/>
                  <a:pt x="4519413" y="5045894"/>
                  <a:pt x="4516933" y="5046514"/>
                </a:cubicBezTo>
                <a:cubicBezTo>
                  <a:pt x="4507011" y="5048995"/>
                  <a:pt x="4507011" y="5057676"/>
                  <a:pt x="4516933" y="5072559"/>
                </a:cubicBezTo>
                <a:lnTo>
                  <a:pt x="4531816" y="5065118"/>
                </a:lnTo>
                <a:cubicBezTo>
                  <a:pt x="4531816" y="5075040"/>
                  <a:pt x="4531816" y="5080000"/>
                  <a:pt x="4531816" y="5080000"/>
                </a:cubicBezTo>
                <a:lnTo>
                  <a:pt x="4524374" y="5087442"/>
                </a:lnTo>
                <a:cubicBezTo>
                  <a:pt x="4529336" y="5087442"/>
                  <a:pt x="4531816" y="5089923"/>
                  <a:pt x="4531816" y="5094883"/>
                </a:cubicBezTo>
                <a:lnTo>
                  <a:pt x="4539257" y="5094883"/>
                </a:lnTo>
                <a:cubicBezTo>
                  <a:pt x="4544218" y="5084962"/>
                  <a:pt x="4544218" y="5077520"/>
                  <a:pt x="4539257" y="5072559"/>
                </a:cubicBezTo>
                <a:cubicBezTo>
                  <a:pt x="4534296" y="5067598"/>
                  <a:pt x="4531816" y="5062638"/>
                  <a:pt x="4531816" y="5057676"/>
                </a:cubicBezTo>
                <a:cubicBezTo>
                  <a:pt x="4531816" y="5050235"/>
                  <a:pt x="4529025" y="5046282"/>
                  <a:pt x="4523444" y="5045816"/>
                </a:cubicBezTo>
                <a:close/>
                <a:moveTo>
                  <a:pt x="4851796" y="5042793"/>
                </a:moveTo>
                <a:cubicBezTo>
                  <a:pt x="4856758" y="5042793"/>
                  <a:pt x="4859238" y="5044033"/>
                  <a:pt x="4859238" y="5046514"/>
                </a:cubicBezTo>
                <a:cubicBezTo>
                  <a:pt x="4859238" y="5048995"/>
                  <a:pt x="4856758" y="5050235"/>
                  <a:pt x="4851796" y="5050235"/>
                </a:cubicBezTo>
                <a:close/>
                <a:moveTo>
                  <a:pt x="4799706" y="5042793"/>
                </a:moveTo>
                <a:lnTo>
                  <a:pt x="4807148" y="5057676"/>
                </a:lnTo>
                <a:cubicBezTo>
                  <a:pt x="4802186" y="5057676"/>
                  <a:pt x="4799706" y="5060157"/>
                  <a:pt x="4799706" y="5065118"/>
                </a:cubicBezTo>
                <a:lnTo>
                  <a:pt x="4792265" y="5080000"/>
                </a:lnTo>
                <a:cubicBezTo>
                  <a:pt x="4787304" y="5065118"/>
                  <a:pt x="4786064" y="5055196"/>
                  <a:pt x="4788544" y="5050235"/>
                </a:cubicBezTo>
                <a:cubicBezTo>
                  <a:pt x="4791024" y="5045274"/>
                  <a:pt x="4794745" y="5042793"/>
                  <a:pt x="4799706" y="5042793"/>
                </a:cubicBezTo>
                <a:close/>
                <a:moveTo>
                  <a:pt x="4777382" y="5035352"/>
                </a:moveTo>
                <a:cubicBezTo>
                  <a:pt x="4782343" y="5040313"/>
                  <a:pt x="4779862" y="5042793"/>
                  <a:pt x="4769941" y="5042793"/>
                </a:cubicBezTo>
                <a:cubicBezTo>
                  <a:pt x="4769941" y="5047755"/>
                  <a:pt x="4764979" y="5047755"/>
                  <a:pt x="4755058" y="5042793"/>
                </a:cubicBezTo>
                <a:cubicBezTo>
                  <a:pt x="4735214" y="5042793"/>
                  <a:pt x="4725292" y="5047755"/>
                  <a:pt x="4725292" y="5057676"/>
                </a:cubicBezTo>
                <a:cubicBezTo>
                  <a:pt x="4725292" y="5062638"/>
                  <a:pt x="4730254" y="5065118"/>
                  <a:pt x="4740175" y="5065118"/>
                </a:cubicBezTo>
                <a:lnTo>
                  <a:pt x="4732734" y="5072559"/>
                </a:lnTo>
                <a:lnTo>
                  <a:pt x="4725292" y="5072559"/>
                </a:lnTo>
                <a:cubicBezTo>
                  <a:pt x="4725292" y="5067598"/>
                  <a:pt x="4722812" y="5063878"/>
                  <a:pt x="4717851" y="5061397"/>
                </a:cubicBezTo>
                <a:cubicBezTo>
                  <a:pt x="4712890" y="5058917"/>
                  <a:pt x="4715371" y="5052715"/>
                  <a:pt x="4725292" y="5042793"/>
                </a:cubicBezTo>
                <a:close/>
                <a:moveTo>
                  <a:pt x="4635995" y="5035352"/>
                </a:moveTo>
                <a:lnTo>
                  <a:pt x="4673202" y="5035352"/>
                </a:lnTo>
                <a:lnTo>
                  <a:pt x="4650878" y="5050235"/>
                </a:lnTo>
                <a:cubicBezTo>
                  <a:pt x="4645917" y="5045274"/>
                  <a:pt x="4640957" y="5044033"/>
                  <a:pt x="4635995" y="5046514"/>
                </a:cubicBezTo>
                <a:cubicBezTo>
                  <a:pt x="4631034" y="5048995"/>
                  <a:pt x="4628554" y="5050235"/>
                  <a:pt x="4628554" y="5050235"/>
                </a:cubicBezTo>
                <a:cubicBezTo>
                  <a:pt x="4628554" y="5060157"/>
                  <a:pt x="4623593" y="5060157"/>
                  <a:pt x="4613671" y="5050235"/>
                </a:cubicBezTo>
                <a:cubicBezTo>
                  <a:pt x="4608710" y="5045274"/>
                  <a:pt x="4609951" y="5042793"/>
                  <a:pt x="4617392" y="5042793"/>
                </a:cubicBezTo>
                <a:cubicBezTo>
                  <a:pt x="4624833" y="5042793"/>
                  <a:pt x="4631034" y="5040313"/>
                  <a:pt x="4635995" y="5035352"/>
                </a:cubicBezTo>
                <a:close/>
                <a:moveTo>
                  <a:pt x="4717851" y="5027911"/>
                </a:moveTo>
                <a:lnTo>
                  <a:pt x="4732734" y="5027911"/>
                </a:lnTo>
                <a:cubicBezTo>
                  <a:pt x="4732734" y="5027911"/>
                  <a:pt x="4730254" y="5029151"/>
                  <a:pt x="4725292" y="5031631"/>
                </a:cubicBezTo>
                <a:cubicBezTo>
                  <a:pt x="4720331" y="5034112"/>
                  <a:pt x="4717851" y="5032872"/>
                  <a:pt x="4717851" y="5027911"/>
                </a:cubicBezTo>
                <a:close/>
                <a:moveTo>
                  <a:pt x="4390429" y="5024190"/>
                </a:moveTo>
                <a:cubicBezTo>
                  <a:pt x="4387948" y="5024190"/>
                  <a:pt x="4385468" y="5025430"/>
                  <a:pt x="4382988" y="5027911"/>
                </a:cubicBezTo>
                <a:lnTo>
                  <a:pt x="4390429" y="5027911"/>
                </a:lnTo>
                <a:lnTo>
                  <a:pt x="4397870" y="5027911"/>
                </a:lnTo>
                <a:cubicBezTo>
                  <a:pt x="4397870" y="5032872"/>
                  <a:pt x="4400351" y="5035352"/>
                  <a:pt x="4405312" y="5035352"/>
                </a:cubicBezTo>
                <a:cubicBezTo>
                  <a:pt x="4410273" y="5035352"/>
                  <a:pt x="4412753" y="5035352"/>
                  <a:pt x="4412753" y="5035352"/>
                </a:cubicBezTo>
                <a:cubicBezTo>
                  <a:pt x="4412753" y="5035352"/>
                  <a:pt x="4412753" y="5032872"/>
                  <a:pt x="4412753" y="5027911"/>
                </a:cubicBezTo>
                <a:lnTo>
                  <a:pt x="4397870" y="5027911"/>
                </a:lnTo>
                <a:cubicBezTo>
                  <a:pt x="4395390" y="5025430"/>
                  <a:pt x="4392909" y="5024190"/>
                  <a:pt x="4390429" y="5024190"/>
                </a:cubicBezTo>
                <a:close/>
                <a:moveTo>
                  <a:pt x="5075038" y="5020469"/>
                </a:moveTo>
                <a:lnTo>
                  <a:pt x="5075038" y="5027911"/>
                </a:lnTo>
                <a:cubicBezTo>
                  <a:pt x="5070077" y="5027911"/>
                  <a:pt x="5067597" y="5027911"/>
                  <a:pt x="5067597" y="5027911"/>
                </a:cubicBezTo>
                <a:cubicBezTo>
                  <a:pt x="5067597" y="5032872"/>
                  <a:pt x="5067597" y="5035352"/>
                  <a:pt x="5067597" y="5035352"/>
                </a:cubicBezTo>
                <a:lnTo>
                  <a:pt x="5060156" y="5027911"/>
                </a:lnTo>
                <a:close/>
                <a:moveTo>
                  <a:pt x="4822031" y="5020469"/>
                </a:moveTo>
                <a:lnTo>
                  <a:pt x="4829472" y="5027911"/>
                </a:lnTo>
                <a:cubicBezTo>
                  <a:pt x="4819551" y="5032872"/>
                  <a:pt x="4814589" y="5032872"/>
                  <a:pt x="4814589" y="5027911"/>
                </a:cubicBezTo>
                <a:cubicBezTo>
                  <a:pt x="4814589" y="5022950"/>
                  <a:pt x="4817069" y="5020469"/>
                  <a:pt x="4822031" y="5020469"/>
                </a:cubicBezTo>
                <a:close/>
                <a:moveTo>
                  <a:pt x="4755058" y="5020469"/>
                </a:moveTo>
                <a:cubicBezTo>
                  <a:pt x="4760019" y="5020469"/>
                  <a:pt x="4762499" y="5021710"/>
                  <a:pt x="4762499" y="5024190"/>
                </a:cubicBezTo>
                <a:cubicBezTo>
                  <a:pt x="4762499" y="5026671"/>
                  <a:pt x="4760019" y="5027911"/>
                  <a:pt x="4755058" y="5027911"/>
                </a:cubicBezTo>
                <a:cubicBezTo>
                  <a:pt x="4750097" y="5027911"/>
                  <a:pt x="4747617" y="5026671"/>
                  <a:pt x="4747617" y="5024190"/>
                </a:cubicBezTo>
                <a:cubicBezTo>
                  <a:pt x="4747617" y="5021710"/>
                  <a:pt x="4750097" y="5020469"/>
                  <a:pt x="4755058" y="5020469"/>
                </a:cubicBezTo>
                <a:close/>
                <a:moveTo>
                  <a:pt x="4511352" y="5016748"/>
                </a:moveTo>
                <a:cubicBezTo>
                  <a:pt x="4507631" y="5016748"/>
                  <a:pt x="4504531" y="5017989"/>
                  <a:pt x="4502050" y="5020469"/>
                </a:cubicBezTo>
                <a:lnTo>
                  <a:pt x="4516933" y="5027911"/>
                </a:lnTo>
                <a:cubicBezTo>
                  <a:pt x="4521894" y="5027911"/>
                  <a:pt x="4524374" y="5030391"/>
                  <a:pt x="4524374" y="5035352"/>
                </a:cubicBezTo>
                <a:lnTo>
                  <a:pt x="4531816" y="5035352"/>
                </a:lnTo>
                <a:cubicBezTo>
                  <a:pt x="4531816" y="5035352"/>
                  <a:pt x="4531816" y="5032872"/>
                  <a:pt x="4531816" y="5027911"/>
                </a:cubicBezTo>
                <a:cubicBezTo>
                  <a:pt x="4531816" y="5022950"/>
                  <a:pt x="4529336" y="5020469"/>
                  <a:pt x="4524374" y="5020469"/>
                </a:cubicBezTo>
                <a:cubicBezTo>
                  <a:pt x="4519414" y="5017989"/>
                  <a:pt x="4515073" y="5016748"/>
                  <a:pt x="4511352" y="5016748"/>
                </a:cubicBezTo>
                <a:close/>
                <a:moveTo>
                  <a:pt x="4948535" y="5013028"/>
                </a:moveTo>
                <a:cubicBezTo>
                  <a:pt x="4953496" y="5013028"/>
                  <a:pt x="4957217" y="5014268"/>
                  <a:pt x="4959697" y="5016748"/>
                </a:cubicBezTo>
                <a:cubicBezTo>
                  <a:pt x="4962177" y="5019229"/>
                  <a:pt x="4968379" y="5020469"/>
                  <a:pt x="4978300" y="5020469"/>
                </a:cubicBezTo>
                <a:lnTo>
                  <a:pt x="4941093" y="5027911"/>
                </a:lnTo>
                <a:cubicBezTo>
                  <a:pt x="4941093" y="5022950"/>
                  <a:pt x="4942334" y="5020469"/>
                  <a:pt x="4944814" y="5020469"/>
                </a:cubicBezTo>
                <a:cubicBezTo>
                  <a:pt x="4947294" y="5020469"/>
                  <a:pt x="4948535" y="5017989"/>
                  <a:pt x="4948535" y="5013028"/>
                </a:cubicBezTo>
                <a:close/>
                <a:moveTo>
                  <a:pt x="4554140" y="5013028"/>
                </a:moveTo>
                <a:cubicBezTo>
                  <a:pt x="4554140" y="5013028"/>
                  <a:pt x="4554140" y="5015508"/>
                  <a:pt x="4554140" y="5020469"/>
                </a:cubicBezTo>
                <a:cubicBezTo>
                  <a:pt x="4554140" y="5025430"/>
                  <a:pt x="4556620" y="5027911"/>
                  <a:pt x="4561581" y="5027911"/>
                </a:cubicBezTo>
                <a:lnTo>
                  <a:pt x="4561581" y="5020469"/>
                </a:lnTo>
                <a:cubicBezTo>
                  <a:pt x="4561581" y="5015508"/>
                  <a:pt x="4559101" y="5013028"/>
                  <a:pt x="4554140" y="5013028"/>
                </a:cubicBezTo>
                <a:close/>
                <a:moveTo>
                  <a:pt x="1451074" y="5013028"/>
                </a:moveTo>
                <a:cubicBezTo>
                  <a:pt x="1456035" y="5013028"/>
                  <a:pt x="1460996" y="5017989"/>
                  <a:pt x="1465957" y="5027911"/>
                </a:cubicBezTo>
                <a:cubicBezTo>
                  <a:pt x="1470918" y="5042793"/>
                  <a:pt x="1465957" y="5045274"/>
                  <a:pt x="1451074" y="5035352"/>
                </a:cubicBezTo>
                <a:cubicBezTo>
                  <a:pt x="1436191" y="5025430"/>
                  <a:pt x="1436191" y="5017989"/>
                  <a:pt x="1451074" y="5013028"/>
                </a:cubicBezTo>
                <a:close/>
                <a:moveTo>
                  <a:pt x="5052714" y="5005586"/>
                </a:moveTo>
                <a:cubicBezTo>
                  <a:pt x="5057676" y="5005586"/>
                  <a:pt x="5060156" y="5006826"/>
                  <a:pt x="5060156" y="5009307"/>
                </a:cubicBezTo>
                <a:cubicBezTo>
                  <a:pt x="5060156" y="5011788"/>
                  <a:pt x="5057676" y="5013028"/>
                  <a:pt x="5052714" y="5013028"/>
                </a:cubicBezTo>
                <a:cubicBezTo>
                  <a:pt x="5047753" y="5013028"/>
                  <a:pt x="5045273" y="5011788"/>
                  <a:pt x="5045273" y="5009307"/>
                </a:cubicBezTo>
                <a:cubicBezTo>
                  <a:pt x="5045273" y="5006826"/>
                  <a:pt x="5047753" y="5005586"/>
                  <a:pt x="5052714" y="5005586"/>
                </a:cubicBezTo>
                <a:close/>
                <a:moveTo>
                  <a:pt x="4773661" y="5005586"/>
                </a:moveTo>
                <a:cubicBezTo>
                  <a:pt x="4781103" y="5005586"/>
                  <a:pt x="4784824" y="5010548"/>
                  <a:pt x="4784824" y="5020469"/>
                </a:cubicBezTo>
                <a:lnTo>
                  <a:pt x="4777382" y="5027911"/>
                </a:lnTo>
                <a:cubicBezTo>
                  <a:pt x="4777382" y="5022950"/>
                  <a:pt x="4776142" y="5019229"/>
                  <a:pt x="4773661" y="5016748"/>
                </a:cubicBezTo>
                <a:cubicBezTo>
                  <a:pt x="4771181" y="5014268"/>
                  <a:pt x="4767461" y="5013028"/>
                  <a:pt x="4762499" y="5013028"/>
                </a:cubicBezTo>
                <a:lnTo>
                  <a:pt x="4755058" y="5013028"/>
                </a:lnTo>
                <a:cubicBezTo>
                  <a:pt x="4760019" y="5008067"/>
                  <a:pt x="4766220" y="5005586"/>
                  <a:pt x="4773661" y="5005586"/>
                </a:cubicBezTo>
                <a:close/>
                <a:moveTo>
                  <a:pt x="4576464" y="5005586"/>
                </a:moveTo>
                <a:cubicBezTo>
                  <a:pt x="4576464" y="5005586"/>
                  <a:pt x="4575224" y="5006826"/>
                  <a:pt x="4572744" y="5009307"/>
                </a:cubicBezTo>
                <a:cubicBezTo>
                  <a:pt x="4570263" y="5011788"/>
                  <a:pt x="4569023" y="5013028"/>
                  <a:pt x="4569023" y="5013028"/>
                </a:cubicBezTo>
                <a:cubicBezTo>
                  <a:pt x="4569023" y="5013028"/>
                  <a:pt x="4571503" y="5013028"/>
                  <a:pt x="4576464" y="5013028"/>
                </a:cubicBezTo>
                <a:cubicBezTo>
                  <a:pt x="4576464" y="5008067"/>
                  <a:pt x="4576464" y="5005586"/>
                  <a:pt x="4576464" y="5005586"/>
                </a:cubicBezTo>
                <a:close/>
                <a:moveTo>
                  <a:pt x="1268760" y="5005586"/>
                </a:moveTo>
                <a:cubicBezTo>
                  <a:pt x="1271240" y="5005586"/>
                  <a:pt x="1272480" y="5008067"/>
                  <a:pt x="1272480" y="5013028"/>
                </a:cubicBezTo>
                <a:cubicBezTo>
                  <a:pt x="1267519" y="5013028"/>
                  <a:pt x="1265039" y="5011788"/>
                  <a:pt x="1265039" y="5009307"/>
                </a:cubicBezTo>
                <a:cubicBezTo>
                  <a:pt x="1265039" y="5006826"/>
                  <a:pt x="1266279" y="5005586"/>
                  <a:pt x="1268760" y="5005586"/>
                </a:cubicBezTo>
                <a:close/>
                <a:moveTo>
                  <a:pt x="5008066" y="4998145"/>
                </a:moveTo>
                <a:cubicBezTo>
                  <a:pt x="5013027" y="4998145"/>
                  <a:pt x="5017987" y="5000626"/>
                  <a:pt x="5022949" y="5005586"/>
                </a:cubicBezTo>
                <a:lnTo>
                  <a:pt x="5022949" y="5013028"/>
                </a:lnTo>
                <a:cubicBezTo>
                  <a:pt x="5017987" y="5013028"/>
                  <a:pt x="5013027" y="5010548"/>
                  <a:pt x="5008066" y="5005586"/>
                </a:cubicBezTo>
                <a:close/>
                <a:moveTo>
                  <a:pt x="4673202" y="4998145"/>
                </a:moveTo>
                <a:cubicBezTo>
                  <a:pt x="4673202" y="5003106"/>
                  <a:pt x="4675683" y="5005586"/>
                  <a:pt x="4680644" y="5005586"/>
                </a:cubicBezTo>
                <a:cubicBezTo>
                  <a:pt x="4685605" y="5005586"/>
                  <a:pt x="4688085" y="5003106"/>
                  <a:pt x="4688085" y="4998145"/>
                </a:cubicBezTo>
                <a:cubicBezTo>
                  <a:pt x="4683124" y="4998145"/>
                  <a:pt x="4680644" y="4998145"/>
                  <a:pt x="4680644" y="4998145"/>
                </a:cubicBezTo>
                <a:close/>
                <a:moveTo>
                  <a:pt x="4890864" y="4994424"/>
                </a:moveTo>
                <a:cubicBezTo>
                  <a:pt x="4893344" y="4994424"/>
                  <a:pt x="4896445" y="4995665"/>
                  <a:pt x="4900165" y="4998145"/>
                </a:cubicBezTo>
                <a:cubicBezTo>
                  <a:pt x="4907607" y="5003106"/>
                  <a:pt x="4913808" y="5003106"/>
                  <a:pt x="4918769" y="4998145"/>
                </a:cubicBezTo>
                <a:cubicBezTo>
                  <a:pt x="4923730" y="4998145"/>
                  <a:pt x="4927451" y="4998145"/>
                  <a:pt x="4929931" y="4998145"/>
                </a:cubicBezTo>
                <a:cubicBezTo>
                  <a:pt x="4932411" y="4998145"/>
                  <a:pt x="4933652" y="5000626"/>
                  <a:pt x="4933652" y="5005586"/>
                </a:cubicBezTo>
                <a:cubicBezTo>
                  <a:pt x="4938613" y="5010548"/>
                  <a:pt x="4938613" y="5014268"/>
                  <a:pt x="4933652" y="5016748"/>
                </a:cubicBezTo>
                <a:cubicBezTo>
                  <a:pt x="4928690" y="5019229"/>
                  <a:pt x="4923730" y="5017989"/>
                  <a:pt x="4918769" y="5013028"/>
                </a:cubicBezTo>
                <a:lnTo>
                  <a:pt x="4896445" y="5013028"/>
                </a:lnTo>
                <a:lnTo>
                  <a:pt x="4889003" y="5013028"/>
                </a:lnTo>
                <a:cubicBezTo>
                  <a:pt x="4884042" y="5008067"/>
                  <a:pt x="4882802" y="5003106"/>
                  <a:pt x="4885283" y="4998145"/>
                </a:cubicBezTo>
                <a:cubicBezTo>
                  <a:pt x="4886523" y="4995665"/>
                  <a:pt x="4888383" y="4994424"/>
                  <a:pt x="4890864" y="4994424"/>
                </a:cubicBezTo>
                <a:close/>
                <a:moveTo>
                  <a:pt x="4814589" y="4990704"/>
                </a:moveTo>
                <a:lnTo>
                  <a:pt x="4822031" y="4990704"/>
                </a:lnTo>
                <a:cubicBezTo>
                  <a:pt x="4826992" y="4995665"/>
                  <a:pt x="4829472" y="5000626"/>
                  <a:pt x="4829472" y="5005586"/>
                </a:cubicBezTo>
                <a:lnTo>
                  <a:pt x="4799706" y="5013028"/>
                </a:lnTo>
                <a:lnTo>
                  <a:pt x="4807148" y="5005586"/>
                </a:lnTo>
                <a:cubicBezTo>
                  <a:pt x="4812109" y="5005586"/>
                  <a:pt x="4814589" y="5004346"/>
                  <a:pt x="4814589" y="5001866"/>
                </a:cubicBezTo>
                <a:cubicBezTo>
                  <a:pt x="4814589" y="4999386"/>
                  <a:pt x="4814589" y="4995665"/>
                  <a:pt x="4814589" y="4990704"/>
                </a:cubicBezTo>
                <a:close/>
                <a:moveTo>
                  <a:pt x="4740175" y="4990704"/>
                </a:moveTo>
                <a:cubicBezTo>
                  <a:pt x="4740175" y="4990704"/>
                  <a:pt x="4742655" y="4990704"/>
                  <a:pt x="4747617" y="4990704"/>
                </a:cubicBezTo>
                <a:lnTo>
                  <a:pt x="4755058" y="4998145"/>
                </a:lnTo>
                <a:lnTo>
                  <a:pt x="4740175" y="4998145"/>
                </a:lnTo>
                <a:cubicBezTo>
                  <a:pt x="4740175" y="4993184"/>
                  <a:pt x="4740175" y="4990704"/>
                  <a:pt x="4740175" y="4990704"/>
                </a:cubicBezTo>
                <a:close/>
                <a:moveTo>
                  <a:pt x="4628554" y="4983262"/>
                </a:moveTo>
                <a:lnTo>
                  <a:pt x="4628554" y="4990704"/>
                </a:lnTo>
                <a:cubicBezTo>
                  <a:pt x="4628554" y="4995665"/>
                  <a:pt x="4628554" y="4998145"/>
                  <a:pt x="4628554" y="4998145"/>
                </a:cubicBezTo>
                <a:lnTo>
                  <a:pt x="4635995" y="4990704"/>
                </a:lnTo>
                <a:cubicBezTo>
                  <a:pt x="4635995" y="4990704"/>
                  <a:pt x="4635995" y="4989464"/>
                  <a:pt x="4635995" y="4986983"/>
                </a:cubicBezTo>
                <a:cubicBezTo>
                  <a:pt x="4635995" y="4984503"/>
                  <a:pt x="4633515" y="4983262"/>
                  <a:pt x="4628554" y="4983262"/>
                </a:cubicBezTo>
                <a:close/>
                <a:moveTo>
                  <a:pt x="4583906" y="4983262"/>
                </a:moveTo>
                <a:cubicBezTo>
                  <a:pt x="4578944" y="4993184"/>
                  <a:pt x="4581426" y="5000626"/>
                  <a:pt x="4591347" y="5005586"/>
                </a:cubicBezTo>
                <a:cubicBezTo>
                  <a:pt x="4601269" y="5010548"/>
                  <a:pt x="4606230" y="5013028"/>
                  <a:pt x="4606230" y="5013028"/>
                </a:cubicBezTo>
                <a:lnTo>
                  <a:pt x="4606230" y="5005586"/>
                </a:lnTo>
                <a:cubicBezTo>
                  <a:pt x="4601269" y="4995665"/>
                  <a:pt x="4598788" y="4990704"/>
                  <a:pt x="4598788" y="4990704"/>
                </a:cubicBezTo>
                <a:close/>
                <a:moveTo>
                  <a:pt x="1117141" y="4977681"/>
                </a:moveTo>
                <a:cubicBezTo>
                  <a:pt x="1117761" y="4977681"/>
                  <a:pt x="1118691" y="4978301"/>
                  <a:pt x="1119931" y="4979541"/>
                </a:cubicBezTo>
                <a:cubicBezTo>
                  <a:pt x="1122412" y="4982022"/>
                  <a:pt x="1123652" y="4985743"/>
                  <a:pt x="1123652" y="4990704"/>
                </a:cubicBezTo>
                <a:cubicBezTo>
                  <a:pt x="1123652" y="4990704"/>
                  <a:pt x="1121172" y="4990704"/>
                  <a:pt x="1116211" y="4990704"/>
                </a:cubicBezTo>
                <a:cubicBezTo>
                  <a:pt x="1116211" y="4985743"/>
                  <a:pt x="1116211" y="4982022"/>
                  <a:pt x="1116211" y="4979541"/>
                </a:cubicBezTo>
                <a:cubicBezTo>
                  <a:pt x="1116211" y="4978301"/>
                  <a:pt x="1116521" y="4977681"/>
                  <a:pt x="1117141" y="4977681"/>
                </a:cubicBezTo>
                <a:close/>
                <a:moveTo>
                  <a:pt x="4970859" y="4975821"/>
                </a:moveTo>
                <a:lnTo>
                  <a:pt x="4978300" y="4975821"/>
                </a:lnTo>
                <a:cubicBezTo>
                  <a:pt x="4983261" y="4975821"/>
                  <a:pt x="4988222" y="4975821"/>
                  <a:pt x="4993183" y="4975821"/>
                </a:cubicBezTo>
                <a:cubicBezTo>
                  <a:pt x="4993183" y="4975821"/>
                  <a:pt x="4993183" y="4978301"/>
                  <a:pt x="4993183" y="4983262"/>
                </a:cubicBezTo>
                <a:cubicBezTo>
                  <a:pt x="4993183" y="4988223"/>
                  <a:pt x="4988222" y="4988223"/>
                  <a:pt x="4978300" y="4983262"/>
                </a:cubicBezTo>
                <a:close/>
                <a:moveTo>
                  <a:pt x="1480840" y="4975821"/>
                </a:moveTo>
                <a:cubicBezTo>
                  <a:pt x="1485800" y="4975821"/>
                  <a:pt x="1488281" y="4978301"/>
                  <a:pt x="1488281" y="4983262"/>
                </a:cubicBezTo>
                <a:cubicBezTo>
                  <a:pt x="1478359" y="4983262"/>
                  <a:pt x="1470918" y="4983262"/>
                  <a:pt x="1465957" y="4983262"/>
                </a:cubicBezTo>
                <a:close/>
                <a:moveTo>
                  <a:pt x="4948535" y="4968379"/>
                </a:moveTo>
                <a:lnTo>
                  <a:pt x="4955976" y="4975821"/>
                </a:lnTo>
                <a:cubicBezTo>
                  <a:pt x="4951015" y="4980782"/>
                  <a:pt x="4951015" y="4985743"/>
                  <a:pt x="4955976" y="4990704"/>
                </a:cubicBezTo>
                <a:lnTo>
                  <a:pt x="4955976" y="4998145"/>
                </a:lnTo>
                <a:lnTo>
                  <a:pt x="4941093" y="4990704"/>
                </a:lnTo>
                <a:cubicBezTo>
                  <a:pt x="4931172" y="4980782"/>
                  <a:pt x="4933652" y="4973341"/>
                  <a:pt x="4948535" y="4968379"/>
                </a:cubicBezTo>
                <a:close/>
                <a:moveTo>
                  <a:pt x="4859238" y="4968379"/>
                </a:moveTo>
                <a:cubicBezTo>
                  <a:pt x="4864199" y="4973341"/>
                  <a:pt x="4864199" y="4978301"/>
                  <a:pt x="4859238" y="4983262"/>
                </a:cubicBezTo>
                <a:cubicBezTo>
                  <a:pt x="4859238" y="4988223"/>
                  <a:pt x="4854276" y="4985743"/>
                  <a:pt x="4844355" y="4975821"/>
                </a:cubicBezTo>
                <a:close/>
                <a:moveTo>
                  <a:pt x="4643437" y="4968379"/>
                </a:moveTo>
                <a:lnTo>
                  <a:pt x="4643437" y="4983262"/>
                </a:lnTo>
                <a:lnTo>
                  <a:pt x="4658320" y="4975821"/>
                </a:lnTo>
                <a:cubicBezTo>
                  <a:pt x="4653358" y="4975821"/>
                  <a:pt x="4650878" y="4975821"/>
                  <a:pt x="4650878" y="4975821"/>
                </a:cubicBezTo>
                <a:cubicBezTo>
                  <a:pt x="4650878" y="4975821"/>
                  <a:pt x="4649638" y="4974581"/>
                  <a:pt x="4647158" y="4972100"/>
                </a:cubicBezTo>
                <a:cubicBezTo>
                  <a:pt x="4644677" y="4969620"/>
                  <a:pt x="4643437" y="4968379"/>
                  <a:pt x="4643437" y="4968379"/>
                </a:cubicBezTo>
                <a:close/>
                <a:moveTo>
                  <a:pt x="1413867" y="4968379"/>
                </a:moveTo>
                <a:lnTo>
                  <a:pt x="1421308" y="4968379"/>
                </a:lnTo>
                <a:cubicBezTo>
                  <a:pt x="1426269" y="4968379"/>
                  <a:pt x="1426269" y="4970860"/>
                  <a:pt x="1421308" y="4975821"/>
                </a:cubicBezTo>
                <a:cubicBezTo>
                  <a:pt x="1416347" y="4975821"/>
                  <a:pt x="1413867" y="4974581"/>
                  <a:pt x="1413867" y="4972100"/>
                </a:cubicBezTo>
                <a:cubicBezTo>
                  <a:pt x="1413867" y="4969620"/>
                  <a:pt x="1413867" y="4968379"/>
                  <a:pt x="1413867" y="4968379"/>
                </a:cubicBezTo>
                <a:close/>
                <a:moveTo>
                  <a:pt x="5171777" y="4953497"/>
                </a:moveTo>
                <a:cubicBezTo>
                  <a:pt x="5181698" y="4953497"/>
                  <a:pt x="5186660" y="4954737"/>
                  <a:pt x="5186660" y="4957217"/>
                </a:cubicBezTo>
                <a:cubicBezTo>
                  <a:pt x="5186660" y="4959698"/>
                  <a:pt x="5184179" y="4960938"/>
                  <a:pt x="5179218" y="4960938"/>
                </a:cubicBezTo>
                <a:cubicBezTo>
                  <a:pt x="5174257" y="4960938"/>
                  <a:pt x="5169297" y="4960938"/>
                  <a:pt x="5164335" y="4960938"/>
                </a:cubicBezTo>
                <a:close/>
                <a:moveTo>
                  <a:pt x="4688085" y="4953497"/>
                </a:moveTo>
                <a:cubicBezTo>
                  <a:pt x="4688085" y="4953497"/>
                  <a:pt x="4686845" y="4954737"/>
                  <a:pt x="4684365" y="4957217"/>
                </a:cubicBezTo>
                <a:cubicBezTo>
                  <a:pt x="4681885" y="4959698"/>
                  <a:pt x="4680644" y="4963419"/>
                  <a:pt x="4680644" y="4968379"/>
                </a:cubicBezTo>
                <a:lnTo>
                  <a:pt x="4673202" y="4975821"/>
                </a:lnTo>
                <a:lnTo>
                  <a:pt x="4688085" y="4968379"/>
                </a:lnTo>
                <a:cubicBezTo>
                  <a:pt x="4693047" y="4963419"/>
                  <a:pt x="4693047" y="4958458"/>
                  <a:pt x="4688085" y="4953497"/>
                </a:cubicBezTo>
                <a:close/>
                <a:moveTo>
                  <a:pt x="1365498" y="4953497"/>
                </a:moveTo>
                <a:cubicBezTo>
                  <a:pt x="1367978" y="4953497"/>
                  <a:pt x="1369219" y="4955977"/>
                  <a:pt x="1369219" y="4960938"/>
                </a:cubicBezTo>
                <a:lnTo>
                  <a:pt x="1361777" y="4960938"/>
                </a:lnTo>
                <a:cubicBezTo>
                  <a:pt x="1361777" y="4955977"/>
                  <a:pt x="1363017" y="4953497"/>
                  <a:pt x="1365498" y="4953497"/>
                </a:cubicBezTo>
                <a:close/>
                <a:moveTo>
                  <a:pt x="1473398" y="4942334"/>
                </a:moveTo>
                <a:lnTo>
                  <a:pt x="1476375" y="4946055"/>
                </a:lnTo>
                <a:lnTo>
                  <a:pt x="1473398" y="4946055"/>
                </a:lnTo>
                <a:close/>
                <a:moveTo>
                  <a:pt x="4920122" y="4941996"/>
                </a:moveTo>
                <a:lnTo>
                  <a:pt x="4922490" y="4942334"/>
                </a:lnTo>
                <a:cubicBezTo>
                  <a:pt x="4924970" y="4944815"/>
                  <a:pt x="4926210" y="4946055"/>
                  <a:pt x="4926210" y="4946055"/>
                </a:cubicBezTo>
                <a:close/>
                <a:moveTo>
                  <a:pt x="4755058" y="4938614"/>
                </a:moveTo>
                <a:cubicBezTo>
                  <a:pt x="4755058" y="4938614"/>
                  <a:pt x="4753817" y="4939854"/>
                  <a:pt x="4751337" y="4942334"/>
                </a:cubicBezTo>
                <a:cubicBezTo>
                  <a:pt x="4748857" y="4944815"/>
                  <a:pt x="4750097" y="4948536"/>
                  <a:pt x="4755058" y="4953497"/>
                </a:cubicBezTo>
                <a:cubicBezTo>
                  <a:pt x="4755058" y="4948536"/>
                  <a:pt x="4755058" y="4946055"/>
                  <a:pt x="4755058" y="4946055"/>
                </a:cubicBezTo>
                <a:cubicBezTo>
                  <a:pt x="4755058" y="4946055"/>
                  <a:pt x="4757538" y="4943575"/>
                  <a:pt x="4762499" y="4938614"/>
                </a:cubicBezTo>
                <a:lnTo>
                  <a:pt x="4761104" y="4938614"/>
                </a:lnTo>
                <a:cubicBezTo>
                  <a:pt x="4759554" y="4938614"/>
                  <a:pt x="4757539" y="4938614"/>
                  <a:pt x="4755058" y="4938614"/>
                </a:cubicBezTo>
                <a:close/>
                <a:moveTo>
                  <a:pt x="1398984" y="4938614"/>
                </a:moveTo>
                <a:lnTo>
                  <a:pt x="1406425" y="4938614"/>
                </a:lnTo>
                <a:lnTo>
                  <a:pt x="1406425" y="4946055"/>
                </a:lnTo>
                <a:cubicBezTo>
                  <a:pt x="1406425" y="4946055"/>
                  <a:pt x="1403945" y="4943575"/>
                  <a:pt x="1398984" y="4938614"/>
                </a:cubicBezTo>
                <a:close/>
                <a:moveTo>
                  <a:pt x="4903886" y="4931172"/>
                </a:moveTo>
                <a:lnTo>
                  <a:pt x="4920122" y="4941996"/>
                </a:lnTo>
                <a:lnTo>
                  <a:pt x="4915978" y="4941404"/>
                </a:lnTo>
                <a:cubicBezTo>
                  <a:pt x="4912877" y="4942025"/>
                  <a:pt x="4908847" y="4943575"/>
                  <a:pt x="4903886" y="4946055"/>
                </a:cubicBezTo>
                <a:cubicBezTo>
                  <a:pt x="4893965" y="4951016"/>
                  <a:pt x="4886523" y="4955977"/>
                  <a:pt x="4881562" y="4960938"/>
                </a:cubicBezTo>
                <a:lnTo>
                  <a:pt x="4866679" y="4960938"/>
                </a:lnTo>
                <a:cubicBezTo>
                  <a:pt x="4866679" y="4946055"/>
                  <a:pt x="4874120" y="4941094"/>
                  <a:pt x="4889003" y="4946055"/>
                </a:cubicBezTo>
                <a:cubicBezTo>
                  <a:pt x="4893965" y="4946055"/>
                  <a:pt x="4896445" y="4943575"/>
                  <a:pt x="4896445" y="4938614"/>
                </a:cubicBezTo>
                <a:close/>
                <a:moveTo>
                  <a:pt x="4680644" y="4931172"/>
                </a:moveTo>
                <a:cubicBezTo>
                  <a:pt x="4665761" y="4931172"/>
                  <a:pt x="4658320" y="4933653"/>
                  <a:pt x="4658320" y="4938614"/>
                </a:cubicBezTo>
                <a:cubicBezTo>
                  <a:pt x="4658320" y="4938614"/>
                  <a:pt x="4662040" y="4939854"/>
                  <a:pt x="4669482" y="4942334"/>
                </a:cubicBezTo>
                <a:cubicBezTo>
                  <a:pt x="4676923" y="4944815"/>
                  <a:pt x="4683124" y="4943575"/>
                  <a:pt x="4688085" y="4938614"/>
                </a:cubicBezTo>
                <a:close/>
                <a:moveTo>
                  <a:pt x="1069702" y="4927452"/>
                </a:moveTo>
                <a:cubicBezTo>
                  <a:pt x="1070942" y="4927452"/>
                  <a:pt x="1071562" y="4928692"/>
                  <a:pt x="1071562" y="4931172"/>
                </a:cubicBezTo>
                <a:cubicBezTo>
                  <a:pt x="1076523" y="4936133"/>
                  <a:pt x="1077763" y="4938614"/>
                  <a:pt x="1075283" y="4938614"/>
                </a:cubicBezTo>
                <a:cubicBezTo>
                  <a:pt x="1072802" y="4938614"/>
                  <a:pt x="1071562" y="4941094"/>
                  <a:pt x="1071562" y="4946055"/>
                </a:cubicBezTo>
                <a:cubicBezTo>
                  <a:pt x="1071562" y="4946055"/>
                  <a:pt x="1069082" y="4946055"/>
                  <a:pt x="1064121" y="4946055"/>
                </a:cubicBezTo>
                <a:lnTo>
                  <a:pt x="1064121" y="4931172"/>
                </a:lnTo>
                <a:cubicBezTo>
                  <a:pt x="1066601" y="4928692"/>
                  <a:pt x="1068462" y="4927452"/>
                  <a:pt x="1069702" y="4927452"/>
                </a:cubicBezTo>
                <a:close/>
                <a:moveTo>
                  <a:pt x="1430610" y="4925591"/>
                </a:moveTo>
                <a:cubicBezTo>
                  <a:pt x="1431850" y="4925591"/>
                  <a:pt x="1433711" y="4926212"/>
                  <a:pt x="1436191" y="4927452"/>
                </a:cubicBezTo>
                <a:cubicBezTo>
                  <a:pt x="1441152" y="4929932"/>
                  <a:pt x="1443632" y="4931172"/>
                  <a:pt x="1443632" y="4931172"/>
                </a:cubicBezTo>
                <a:cubicBezTo>
                  <a:pt x="1443632" y="4931172"/>
                  <a:pt x="1441152" y="4931172"/>
                  <a:pt x="1436191" y="4931172"/>
                </a:cubicBezTo>
                <a:cubicBezTo>
                  <a:pt x="1431230" y="4931172"/>
                  <a:pt x="1428750" y="4929932"/>
                  <a:pt x="1428750" y="4927452"/>
                </a:cubicBezTo>
                <a:cubicBezTo>
                  <a:pt x="1428750" y="4926212"/>
                  <a:pt x="1429370" y="4925591"/>
                  <a:pt x="1430610" y="4925591"/>
                </a:cubicBezTo>
                <a:close/>
                <a:moveTo>
                  <a:pt x="4613671" y="4916290"/>
                </a:moveTo>
                <a:lnTo>
                  <a:pt x="4621113" y="4923731"/>
                </a:lnTo>
                <a:lnTo>
                  <a:pt x="4628554" y="4916290"/>
                </a:lnTo>
                <a:cubicBezTo>
                  <a:pt x="4623593" y="4916290"/>
                  <a:pt x="4618633" y="4916290"/>
                  <a:pt x="4613671" y="4916290"/>
                </a:cubicBezTo>
                <a:close/>
                <a:moveTo>
                  <a:pt x="5372695" y="4901407"/>
                </a:moveTo>
                <a:cubicBezTo>
                  <a:pt x="5377656" y="4901407"/>
                  <a:pt x="5380136" y="4903887"/>
                  <a:pt x="5380136" y="4908848"/>
                </a:cubicBezTo>
                <a:cubicBezTo>
                  <a:pt x="5375175" y="4908848"/>
                  <a:pt x="5372695" y="4908848"/>
                  <a:pt x="5372695" y="4908848"/>
                </a:cubicBezTo>
                <a:cubicBezTo>
                  <a:pt x="5367733" y="4903887"/>
                  <a:pt x="5367733" y="4901407"/>
                  <a:pt x="5372695" y="4901407"/>
                </a:cubicBezTo>
                <a:close/>
                <a:moveTo>
                  <a:pt x="4755058" y="4901407"/>
                </a:moveTo>
                <a:lnTo>
                  <a:pt x="4747617" y="4908848"/>
                </a:lnTo>
                <a:cubicBezTo>
                  <a:pt x="4742655" y="4913809"/>
                  <a:pt x="4737695" y="4916290"/>
                  <a:pt x="4732734" y="4916290"/>
                </a:cubicBezTo>
                <a:lnTo>
                  <a:pt x="4732734" y="4931172"/>
                </a:lnTo>
                <a:cubicBezTo>
                  <a:pt x="4737695" y="4931172"/>
                  <a:pt x="4746376" y="4931172"/>
                  <a:pt x="4758779" y="4931172"/>
                </a:cubicBezTo>
                <a:cubicBezTo>
                  <a:pt x="4771181" y="4931172"/>
                  <a:pt x="4777382" y="4928692"/>
                  <a:pt x="4777382" y="4923731"/>
                </a:cubicBezTo>
                <a:lnTo>
                  <a:pt x="4769941" y="4908848"/>
                </a:lnTo>
                <a:cubicBezTo>
                  <a:pt x="4764979" y="4908848"/>
                  <a:pt x="4760019" y="4906368"/>
                  <a:pt x="4755058" y="4901407"/>
                </a:cubicBezTo>
                <a:close/>
                <a:moveTo>
                  <a:pt x="4717851" y="4901407"/>
                </a:moveTo>
                <a:lnTo>
                  <a:pt x="4710410" y="4908848"/>
                </a:lnTo>
                <a:cubicBezTo>
                  <a:pt x="4715371" y="4913809"/>
                  <a:pt x="4720331" y="4913809"/>
                  <a:pt x="4725292" y="4908848"/>
                </a:cubicBezTo>
                <a:cubicBezTo>
                  <a:pt x="4725292" y="4908848"/>
                  <a:pt x="4722812" y="4906368"/>
                  <a:pt x="4717851" y="4901407"/>
                </a:cubicBezTo>
                <a:close/>
                <a:moveTo>
                  <a:pt x="1518047" y="4901407"/>
                </a:moveTo>
                <a:cubicBezTo>
                  <a:pt x="1513086" y="4901407"/>
                  <a:pt x="1510605" y="4903887"/>
                  <a:pt x="1510605" y="4908848"/>
                </a:cubicBezTo>
                <a:lnTo>
                  <a:pt x="1518047" y="4908848"/>
                </a:lnTo>
                <a:lnTo>
                  <a:pt x="1532929" y="4908848"/>
                </a:lnTo>
                <a:close/>
                <a:moveTo>
                  <a:pt x="1093887" y="4901407"/>
                </a:moveTo>
                <a:cubicBezTo>
                  <a:pt x="1093887" y="4901407"/>
                  <a:pt x="1095127" y="4902647"/>
                  <a:pt x="1097607" y="4905127"/>
                </a:cubicBezTo>
                <a:cubicBezTo>
                  <a:pt x="1100087" y="4907608"/>
                  <a:pt x="1101328" y="4908848"/>
                  <a:pt x="1101328" y="4908848"/>
                </a:cubicBezTo>
                <a:cubicBezTo>
                  <a:pt x="1101328" y="4908848"/>
                  <a:pt x="1100087" y="4908848"/>
                  <a:pt x="1097607" y="4908848"/>
                </a:cubicBezTo>
                <a:cubicBezTo>
                  <a:pt x="1095127" y="4908848"/>
                  <a:pt x="1093887" y="4906368"/>
                  <a:pt x="1093887" y="4901407"/>
                </a:cubicBezTo>
                <a:close/>
                <a:moveTo>
                  <a:pt x="4889003" y="4893965"/>
                </a:moveTo>
                <a:lnTo>
                  <a:pt x="4896445" y="4893965"/>
                </a:lnTo>
                <a:lnTo>
                  <a:pt x="4889003" y="4901407"/>
                </a:lnTo>
                <a:cubicBezTo>
                  <a:pt x="4884042" y="4901407"/>
                  <a:pt x="4884042" y="4898927"/>
                  <a:pt x="4889003" y="4893965"/>
                </a:cubicBezTo>
                <a:close/>
                <a:moveTo>
                  <a:pt x="1384101" y="4893965"/>
                </a:moveTo>
                <a:lnTo>
                  <a:pt x="1391543" y="4901407"/>
                </a:lnTo>
                <a:cubicBezTo>
                  <a:pt x="1386582" y="4911329"/>
                  <a:pt x="1381621" y="4913809"/>
                  <a:pt x="1376660" y="4908848"/>
                </a:cubicBezTo>
                <a:cubicBezTo>
                  <a:pt x="1376660" y="4903887"/>
                  <a:pt x="1374179" y="4901407"/>
                  <a:pt x="1369219" y="4901407"/>
                </a:cubicBezTo>
                <a:lnTo>
                  <a:pt x="1361777" y="4901407"/>
                </a:lnTo>
                <a:cubicBezTo>
                  <a:pt x="1366738" y="4896446"/>
                  <a:pt x="1374179" y="4893965"/>
                  <a:pt x="1384101" y="4893965"/>
                </a:cubicBezTo>
                <a:close/>
                <a:moveTo>
                  <a:pt x="1175742" y="4893965"/>
                </a:moveTo>
                <a:lnTo>
                  <a:pt x="1190625" y="4893965"/>
                </a:lnTo>
                <a:lnTo>
                  <a:pt x="1183183" y="4901407"/>
                </a:lnTo>
                <a:cubicBezTo>
                  <a:pt x="1178222" y="4896446"/>
                  <a:pt x="1175742" y="4893965"/>
                  <a:pt x="1175742" y="4893965"/>
                </a:cubicBezTo>
                <a:close/>
                <a:moveTo>
                  <a:pt x="1034355" y="4893965"/>
                </a:moveTo>
                <a:lnTo>
                  <a:pt x="1034355" y="4908848"/>
                </a:lnTo>
                <a:cubicBezTo>
                  <a:pt x="1034355" y="4908848"/>
                  <a:pt x="1031875" y="4906368"/>
                  <a:pt x="1026914" y="4901407"/>
                </a:cubicBezTo>
                <a:close/>
                <a:moveTo>
                  <a:pt x="5376415" y="4879082"/>
                </a:moveTo>
                <a:cubicBezTo>
                  <a:pt x="5378895" y="4879082"/>
                  <a:pt x="5380136" y="4881563"/>
                  <a:pt x="5380136" y="4886524"/>
                </a:cubicBezTo>
                <a:lnTo>
                  <a:pt x="5372695" y="4893965"/>
                </a:lnTo>
                <a:lnTo>
                  <a:pt x="5372695" y="4886524"/>
                </a:lnTo>
                <a:cubicBezTo>
                  <a:pt x="5372695" y="4881563"/>
                  <a:pt x="5373935" y="4879082"/>
                  <a:pt x="5376415" y="4879082"/>
                </a:cubicBezTo>
                <a:close/>
                <a:moveTo>
                  <a:pt x="1153418" y="4879082"/>
                </a:moveTo>
                <a:lnTo>
                  <a:pt x="1160859" y="4886524"/>
                </a:lnTo>
                <a:cubicBezTo>
                  <a:pt x="1155898" y="4896446"/>
                  <a:pt x="1153418" y="4896446"/>
                  <a:pt x="1153418" y="4886524"/>
                </a:cubicBezTo>
                <a:cubicBezTo>
                  <a:pt x="1153418" y="4881563"/>
                  <a:pt x="1153418" y="4879082"/>
                  <a:pt x="1153418" y="4879082"/>
                </a:cubicBezTo>
                <a:close/>
                <a:moveTo>
                  <a:pt x="4755058" y="4871641"/>
                </a:moveTo>
                <a:lnTo>
                  <a:pt x="4755058" y="4879082"/>
                </a:lnTo>
                <a:cubicBezTo>
                  <a:pt x="4760019" y="4879082"/>
                  <a:pt x="4761259" y="4877842"/>
                  <a:pt x="4758779" y="4875362"/>
                </a:cubicBezTo>
                <a:cubicBezTo>
                  <a:pt x="4756299" y="4872882"/>
                  <a:pt x="4755058" y="4871641"/>
                  <a:pt x="4755058" y="4871641"/>
                </a:cubicBezTo>
                <a:close/>
                <a:moveTo>
                  <a:pt x="4710410" y="4871641"/>
                </a:moveTo>
                <a:cubicBezTo>
                  <a:pt x="4705448" y="4871641"/>
                  <a:pt x="4701727" y="4872882"/>
                  <a:pt x="4699247" y="4875362"/>
                </a:cubicBezTo>
                <a:cubicBezTo>
                  <a:pt x="4696767" y="4877842"/>
                  <a:pt x="4695527" y="4879082"/>
                  <a:pt x="4695527" y="4879082"/>
                </a:cubicBezTo>
                <a:cubicBezTo>
                  <a:pt x="4700488" y="4879082"/>
                  <a:pt x="4702968" y="4879082"/>
                  <a:pt x="4702968" y="4879082"/>
                </a:cubicBezTo>
                <a:cubicBezTo>
                  <a:pt x="4707929" y="4879082"/>
                  <a:pt x="4710410" y="4877842"/>
                  <a:pt x="4710410" y="4875362"/>
                </a:cubicBezTo>
                <a:cubicBezTo>
                  <a:pt x="4710410" y="4872882"/>
                  <a:pt x="4710410" y="4871641"/>
                  <a:pt x="4710410" y="4871641"/>
                </a:cubicBezTo>
                <a:close/>
                <a:moveTo>
                  <a:pt x="4662040" y="4871641"/>
                </a:moveTo>
                <a:cubicBezTo>
                  <a:pt x="4654599" y="4871641"/>
                  <a:pt x="4648398" y="4874122"/>
                  <a:pt x="4643437" y="4879082"/>
                </a:cubicBezTo>
                <a:lnTo>
                  <a:pt x="4658320" y="4879082"/>
                </a:lnTo>
                <a:cubicBezTo>
                  <a:pt x="4668241" y="4874122"/>
                  <a:pt x="4669482" y="4871641"/>
                  <a:pt x="4662040" y="4871641"/>
                </a:cubicBezTo>
                <a:close/>
                <a:moveTo>
                  <a:pt x="1372939" y="4864200"/>
                </a:moveTo>
                <a:cubicBezTo>
                  <a:pt x="1375420" y="4864200"/>
                  <a:pt x="1376660" y="4866680"/>
                  <a:pt x="1376660" y="4871641"/>
                </a:cubicBezTo>
                <a:cubicBezTo>
                  <a:pt x="1376660" y="4881563"/>
                  <a:pt x="1376660" y="4886524"/>
                  <a:pt x="1376660" y="4886524"/>
                </a:cubicBezTo>
                <a:cubicBezTo>
                  <a:pt x="1371699" y="4886524"/>
                  <a:pt x="1367978" y="4886524"/>
                  <a:pt x="1365498" y="4886524"/>
                </a:cubicBezTo>
                <a:cubicBezTo>
                  <a:pt x="1363017" y="4886524"/>
                  <a:pt x="1361777" y="4884044"/>
                  <a:pt x="1361777" y="4879082"/>
                </a:cubicBezTo>
                <a:cubicBezTo>
                  <a:pt x="1366738" y="4869161"/>
                  <a:pt x="1370459" y="4864200"/>
                  <a:pt x="1372939" y="4864200"/>
                </a:cubicBezTo>
                <a:close/>
                <a:moveTo>
                  <a:pt x="5022949" y="4856758"/>
                </a:moveTo>
                <a:lnTo>
                  <a:pt x="5022949" y="4871641"/>
                </a:lnTo>
                <a:cubicBezTo>
                  <a:pt x="5013027" y="4871641"/>
                  <a:pt x="5005586" y="4871641"/>
                  <a:pt x="5000624" y="4871641"/>
                </a:cubicBezTo>
                <a:cubicBezTo>
                  <a:pt x="5000624" y="4871641"/>
                  <a:pt x="5005586" y="4869161"/>
                  <a:pt x="5015507" y="4864200"/>
                </a:cubicBezTo>
                <a:cubicBezTo>
                  <a:pt x="5020468" y="4864200"/>
                  <a:pt x="5022949" y="4861720"/>
                  <a:pt x="5022949" y="4856758"/>
                </a:cubicBezTo>
                <a:close/>
                <a:moveTo>
                  <a:pt x="4848076" y="4856758"/>
                </a:moveTo>
                <a:cubicBezTo>
                  <a:pt x="4845595" y="4856758"/>
                  <a:pt x="4844355" y="4859239"/>
                  <a:pt x="4844355" y="4864200"/>
                </a:cubicBezTo>
                <a:cubicBezTo>
                  <a:pt x="4844355" y="4869161"/>
                  <a:pt x="4844355" y="4871641"/>
                  <a:pt x="4844355" y="4871641"/>
                </a:cubicBezTo>
                <a:cubicBezTo>
                  <a:pt x="4844355" y="4871641"/>
                  <a:pt x="4845595" y="4869161"/>
                  <a:pt x="4848076" y="4864200"/>
                </a:cubicBezTo>
                <a:cubicBezTo>
                  <a:pt x="4850556" y="4859239"/>
                  <a:pt x="4850556" y="4856758"/>
                  <a:pt x="4848076" y="4856758"/>
                </a:cubicBezTo>
                <a:close/>
                <a:moveTo>
                  <a:pt x="1090166" y="4854433"/>
                </a:moveTo>
                <a:cubicBezTo>
                  <a:pt x="1091406" y="4854743"/>
                  <a:pt x="1092646" y="4855518"/>
                  <a:pt x="1093887" y="4856758"/>
                </a:cubicBezTo>
                <a:lnTo>
                  <a:pt x="1079004" y="4871641"/>
                </a:lnTo>
                <a:lnTo>
                  <a:pt x="1079004" y="4864200"/>
                </a:lnTo>
                <a:cubicBezTo>
                  <a:pt x="1082724" y="4856758"/>
                  <a:pt x="1086445" y="4853503"/>
                  <a:pt x="1090166" y="4854433"/>
                </a:cubicBezTo>
                <a:close/>
                <a:moveTo>
                  <a:pt x="1212949" y="4849317"/>
                </a:moveTo>
                <a:lnTo>
                  <a:pt x="1220390" y="4849317"/>
                </a:lnTo>
                <a:lnTo>
                  <a:pt x="1220390" y="4856758"/>
                </a:lnTo>
                <a:close/>
                <a:moveTo>
                  <a:pt x="4963417" y="4841875"/>
                </a:moveTo>
                <a:cubicBezTo>
                  <a:pt x="4963417" y="4846837"/>
                  <a:pt x="4960937" y="4849317"/>
                  <a:pt x="4955976" y="4849317"/>
                </a:cubicBezTo>
                <a:cubicBezTo>
                  <a:pt x="4951015" y="4849317"/>
                  <a:pt x="4948535" y="4850557"/>
                  <a:pt x="4948535" y="4853038"/>
                </a:cubicBezTo>
                <a:cubicBezTo>
                  <a:pt x="4948535" y="4855518"/>
                  <a:pt x="4951015" y="4856758"/>
                  <a:pt x="4955976" y="4856758"/>
                </a:cubicBezTo>
                <a:lnTo>
                  <a:pt x="4970859" y="4849317"/>
                </a:lnTo>
                <a:cubicBezTo>
                  <a:pt x="4975820" y="4849317"/>
                  <a:pt x="4978300" y="4846837"/>
                  <a:pt x="4978300" y="4841875"/>
                </a:cubicBezTo>
                <a:close/>
                <a:moveTo>
                  <a:pt x="5008066" y="4834434"/>
                </a:moveTo>
                <a:cubicBezTo>
                  <a:pt x="5013027" y="4834434"/>
                  <a:pt x="5015507" y="4835675"/>
                  <a:pt x="5015507" y="4838155"/>
                </a:cubicBezTo>
                <a:cubicBezTo>
                  <a:pt x="5015507" y="4840635"/>
                  <a:pt x="5013027" y="4841875"/>
                  <a:pt x="5008066" y="4841875"/>
                </a:cubicBezTo>
                <a:cubicBezTo>
                  <a:pt x="5003104" y="4841875"/>
                  <a:pt x="5000624" y="4841875"/>
                  <a:pt x="5000624" y="4841875"/>
                </a:cubicBezTo>
                <a:cubicBezTo>
                  <a:pt x="5000624" y="4841875"/>
                  <a:pt x="5003104" y="4839395"/>
                  <a:pt x="5008066" y="4834434"/>
                </a:cubicBezTo>
                <a:close/>
                <a:moveTo>
                  <a:pt x="1332011" y="4834434"/>
                </a:moveTo>
                <a:lnTo>
                  <a:pt x="1346894" y="4841875"/>
                </a:lnTo>
                <a:lnTo>
                  <a:pt x="1339453" y="4849317"/>
                </a:lnTo>
                <a:cubicBezTo>
                  <a:pt x="1339453" y="4854278"/>
                  <a:pt x="1336972" y="4855518"/>
                  <a:pt x="1332011" y="4853038"/>
                </a:cubicBezTo>
                <a:cubicBezTo>
                  <a:pt x="1327050" y="4850557"/>
                  <a:pt x="1324570" y="4846837"/>
                  <a:pt x="1324570" y="4841875"/>
                </a:cubicBezTo>
                <a:cubicBezTo>
                  <a:pt x="1324570" y="4836915"/>
                  <a:pt x="1327050" y="4834434"/>
                  <a:pt x="1332011" y="4834434"/>
                </a:cubicBezTo>
                <a:close/>
                <a:moveTo>
                  <a:pt x="1235273" y="4834434"/>
                </a:moveTo>
                <a:cubicBezTo>
                  <a:pt x="1235273" y="4834434"/>
                  <a:pt x="1235273" y="4835675"/>
                  <a:pt x="1235273" y="4838155"/>
                </a:cubicBezTo>
                <a:cubicBezTo>
                  <a:pt x="1235273" y="4840635"/>
                  <a:pt x="1232793" y="4841875"/>
                  <a:pt x="1227832" y="4841875"/>
                </a:cubicBezTo>
                <a:cubicBezTo>
                  <a:pt x="1227832" y="4841875"/>
                  <a:pt x="1227832" y="4840635"/>
                  <a:pt x="1227832" y="4838155"/>
                </a:cubicBezTo>
                <a:cubicBezTo>
                  <a:pt x="1227832" y="4835675"/>
                  <a:pt x="1230312" y="4834434"/>
                  <a:pt x="1235273" y="4834434"/>
                </a:cubicBezTo>
                <a:close/>
                <a:moveTo>
                  <a:pt x="1183183" y="4826993"/>
                </a:moveTo>
                <a:lnTo>
                  <a:pt x="1198066" y="4834434"/>
                </a:lnTo>
                <a:cubicBezTo>
                  <a:pt x="1193105" y="4834434"/>
                  <a:pt x="1188144" y="4834434"/>
                  <a:pt x="1183183" y="4834434"/>
                </a:cubicBezTo>
                <a:cubicBezTo>
                  <a:pt x="1178222" y="4834434"/>
                  <a:pt x="1178222" y="4831954"/>
                  <a:pt x="1183183" y="4826993"/>
                </a:cubicBezTo>
                <a:close/>
                <a:moveTo>
                  <a:pt x="5082480" y="4819551"/>
                </a:moveTo>
                <a:lnTo>
                  <a:pt x="5089921" y="4826993"/>
                </a:lnTo>
                <a:lnTo>
                  <a:pt x="5067597" y="4826993"/>
                </a:lnTo>
                <a:cubicBezTo>
                  <a:pt x="5067597" y="4822032"/>
                  <a:pt x="5072558" y="4819551"/>
                  <a:pt x="5082480" y="4819551"/>
                </a:cubicBezTo>
                <a:close/>
                <a:moveTo>
                  <a:pt x="5142011" y="4812110"/>
                </a:moveTo>
                <a:lnTo>
                  <a:pt x="5149452" y="4819551"/>
                </a:lnTo>
                <a:lnTo>
                  <a:pt x="5134570" y="4826993"/>
                </a:lnTo>
                <a:cubicBezTo>
                  <a:pt x="5139531" y="4822032"/>
                  <a:pt x="5142011" y="4819551"/>
                  <a:pt x="5142011" y="4819551"/>
                </a:cubicBezTo>
                <a:cubicBezTo>
                  <a:pt x="5137050" y="4814590"/>
                  <a:pt x="5137050" y="4812110"/>
                  <a:pt x="5142011" y="4812110"/>
                </a:cubicBezTo>
                <a:close/>
                <a:moveTo>
                  <a:pt x="5052714" y="4812110"/>
                </a:moveTo>
                <a:cubicBezTo>
                  <a:pt x="5057676" y="4812110"/>
                  <a:pt x="5060156" y="4812110"/>
                  <a:pt x="5060156" y="4812110"/>
                </a:cubicBezTo>
                <a:cubicBezTo>
                  <a:pt x="5060156" y="4817071"/>
                  <a:pt x="5058915" y="4819551"/>
                  <a:pt x="5056435" y="4819551"/>
                </a:cubicBezTo>
                <a:cubicBezTo>
                  <a:pt x="5053955" y="4819551"/>
                  <a:pt x="5052714" y="4817071"/>
                  <a:pt x="5052714" y="4812110"/>
                </a:cubicBezTo>
                <a:close/>
                <a:moveTo>
                  <a:pt x="4859238" y="4812110"/>
                </a:moveTo>
                <a:cubicBezTo>
                  <a:pt x="4859238" y="4812110"/>
                  <a:pt x="4859238" y="4814590"/>
                  <a:pt x="4859238" y="4819551"/>
                </a:cubicBezTo>
                <a:cubicBezTo>
                  <a:pt x="4864199" y="4819551"/>
                  <a:pt x="4866679" y="4817071"/>
                  <a:pt x="4866679" y="4812110"/>
                </a:cubicBezTo>
                <a:close/>
                <a:moveTo>
                  <a:pt x="1391543" y="4812110"/>
                </a:moveTo>
                <a:lnTo>
                  <a:pt x="1384101" y="4819551"/>
                </a:lnTo>
                <a:cubicBezTo>
                  <a:pt x="1394023" y="4819551"/>
                  <a:pt x="1398984" y="4822032"/>
                  <a:pt x="1398984" y="4826993"/>
                </a:cubicBezTo>
                <a:cubicBezTo>
                  <a:pt x="1398984" y="4831954"/>
                  <a:pt x="1403945" y="4834434"/>
                  <a:pt x="1413867" y="4834434"/>
                </a:cubicBezTo>
                <a:lnTo>
                  <a:pt x="1413867" y="4826993"/>
                </a:lnTo>
                <a:cubicBezTo>
                  <a:pt x="1408906" y="4817071"/>
                  <a:pt x="1401465" y="4812110"/>
                  <a:pt x="1391543" y="4812110"/>
                </a:cubicBezTo>
                <a:close/>
                <a:moveTo>
                  <a:pt x="1093887" y="4812110"/>
                </a:moveTo>
                <a:lnTo>
                  <a:pt x="1108769" y="4812110"/>
                </a:lnTo>
                <a:cubicBezTo>
                  <a:pt x="1113730" y="4817071"/>
                  <a:pt x="1113730" y="4819551"/>
                  <a:pt x="1108769" y="4819551"/>
                </a:cubicBezTo>
                <a:lnTo>
                  <a:pt x="1093887" y="4819551"/>
                </a:lnTo>
                <a:cubicBezTo>
                  <a:pt x="1083965" y="4814590"/>
                  <a:pt x="1083965" y="4812110"/>
                  <a:pt x="1093887" y="4812110"/>
                </a:cubicBezTo>
                <a:close/>
                <a:moveTo>
                  <a:pt x="1012031" y="4812110"/>
                </a:moveTo>
                <a:cubicBezTo>
                  <a:pt x="1016992" y="4812110"/>
                  <a:pt x="1020713" y="4813350"/>
                  <a:pt x="1023193" y="4815831"/>
                </a:cubicBezTo>
                <a:cubicBezTo>
                  <a:pt x="1025674" y="4818311"/>
                  <a:pt x="1029394" y="4819551"/>
                  <a:pt x="1034355" y="4819551"/>
                </a:cubicBezTo>
                <a:lnTo>
                  <a:pt x="1041797" y="4826993"/>
                </a:lnTo>
                <a:cubicBezTo>
                  <a:pt x="1031875" y="4826993"/>
                  <a:pt x="1026914" y="4829473"/>
                  <a:pt x="1026914" y="4834434"/>
                </a:cubicBezTo>
                <a:cubicBezTo>
                  <a:pt x="1026914" y="4839395"/>
                  <a:pt x="1024433" y="4840635"/>
                  <a:pt x="1019473" y="4838155"/>
                </a:cubicBezTo>
                <a:cubicBezTo>
                  <a:pt x="1014511" y="4835675"/>
                  <a:pt x="1012031" y="4830713"/>
                  <a:pt x="1012031" y="4823272"/>
                </a:cubicBezTo>
                <a:cubicBezTo>
                  <a:pt x="1012031" y="4815831"/>
                  <a:pt x="1012031" y="4812110"/>
                  <a:pt x="1012031" y="4812110"/>
                </a:cubicBezTo>
                <a:close/>
                <a:moveTo>
                  <a:pt x="5045273" y="4789786"/>
                </a:moveTo>
                <a:cubicBezTo>
                  <a:pt x="5045273" y="4794747"/>
                  <a:pt x="5045273" y="4803428"/>
                  <a:pt x="5045273" y="4815831"/>
                </a:cubicBezTo>
                <a:cubicBezTo>
                  <a:pt x="5045273" y="4828233"/>
                  <a:pt x="5040311" y="4834434"/>
                  <a:pt x="5030390" y="4834434"/>
                </a:cubicBezTo>
                <a:cubicBezTo>
                  <a:pt x="5025429" y="4834434"/>
                  <a:pt x="5021708" y="4833194"/>
                  <a:pt x="5019228" y="4830713"/>
                </a:cubicBezTo>
                <a:cubicBezTo>
                  <a:pt x="5016748" y="4828233"/>
                  <a:pt x="5015507" y="4826993"/>
                  <a:pt x="5015507" y="4826993"/>
                </a:cubicBezTo>
                <a:cubicBezTo>
                  <a:pt x="5015507" y="4822032"/>
                  <a:pt x="5017987" y="4819551"/>
                  <a:pt x="5022949" y="4819551"/>
                </a:cubicBezTo>
                <a:cubicBezTo>
                  <a:pt x="5027910" y="4819551"/>
                  <a:pt x="5030390" y="4819551"/>
                  <a:pt x="5030390" y="4819551"/>
                </a:cubicBezTo>
                <a:cubicBezTo>
                  <a:pt x="5030390" y="4819551"/>
                  <a:pt x="5030390" y="4817071"/>
                  <a:pt x="5030390" y="4812110"/>
                </a:cubicBezTo>
                <a:close/>
                <a:moveTo>
                  <a:pt x="4829472" y="4782344"/>
                </a:moveTo>
                <a:cubicBezTo>
                  <a:pt x="4829472" y="4782344"/>
                  <a:pt x="4829472" y="4784825"/>
                  <a:pt x="4829472" y="4789786"/>
                </a:cubicBezTo>
                <a:lnTo>
                  <a:pt x="4844355" y="4789786"/>
                </a:lnTo>
                <a:cubicBezTo>
                  <a:pt x="4844355" y="4784825"/>
                  <a:pt x="4841875" y="4782344"/>
                  <a:pt x="4836913" y="4782344"/>
                </a:cubicBezTo>
                <a:cubicBezTo>
                  <a:pt x="4831952" y="4782344"/>
                  <a:pt x="4829472" y="4782344"/>
                  <a:pt x="4829472" y="4782344"/>
                </a:cubicBezTo>
                <a:close/>
                <a:moveTo>
                  <a:pt x="1220390" y="4782344"/>
                </a:moveTo>
                <a:lnTo>
                  <a:pt x="1235273" y="4782344"/>
                </a:lnTo>
                <a:cubicBezTo>
                  <a:pt x="1245195" y="4787306"/>
                  <a:pt x="1255117" y="4792266"/>
                  <a:pt x="1265039" y="4797227"/>
                </a:cubicBezTo>
                <a:cubicBezTo>
                  <a:pt x="1279921" y="4812110"/>
                  <a:pt x="1287363" y="4814590"/>
                  <a:pt x="1287363" y="4804668"/>
                </a:cubicBezTo>
                <a:cubicBezTo>
                  <a:pt x="1287363" y="4799708"/>
                  <a:pt x="1279921" y="4794747"/>
                  <a:pt x="1265039" y="4789786"/>
                </a:cubicBezTo>
                <a:lnTo>
                  <a:pt x="1265039" y="4782344"/>
                </a:lnTo>
                <a:cubicBezTo>
                  <a:pt x="1294805" y="4792266"/>
                  <a:pt x="1309687" y="4804668"/>
                  <a:pt x="1309687" y="4819551"/>
                </a:cubicBezTo>
                <a:cubicBezTo>
                  <a:pt x="1309687" y="4819551"/>
                  <a:pt x="1305967" y="4819551"/>
                  <a:pt x="1298525" y="4819551"/>
                </a:cubicBezTo>
                <a:cubicBezTo>
                  <a:pt x="1291084" y="4819551"/>
                  <a:pt x="1287363" y="4822032"/>
                  <a:pt x="1287363" y="4826993"/>
                </a:cubicBezTo>
                <a:lnTo>
                  <a:pt x="1272480" y="4834434"/>
                </a:lnTo>
                <a:cubicBezTo>
                  <a:pt x="1272480" y="4829473"/>
                  <a:pt x="1267519" y="4824513"/>
                  <a:pt x="1257598" y="4819551"/>
                </a:cubicBezTo>
                <a:cubicBezTo>
                  <a:pt x="1252636" y="4819551"/>
                  <a:pt x="1250156" y="4818311"/>
                  <a:pt x="1250156" y="4815831"/>
                </a:cubicBezTo>
                <a:cubicBezTo>
                  <a:pt x="1250156" y="4813350"/>
                  <a:pt x="1250156" y="4812110"/>
                  <a:pt x="1250156" y="4812110"/>
                </a:cubicBezTo>
                <a:lnTo>
                  <a:pt x="1235273" y="4789786"/>
                </a:lnTo>
                <a:close/>
                <a:moveTo>
                  <a:pt x="5097363" y="4774903"/>
                </a:moveTo>
                <a:cubicBezTo>
                  <a:pt x="5102324" y="4774903"/>
                  <a:pt x="5104804" y="4776143"/>
                  <a:pt x="5104804" y="4778623"/>
                </a:cubicBezTo>
                <a:cubicBezTo>
                  <a:pt x="5104804" y="4781104"/>
                  <a:pt x="5104804" y="4782344"/>
                  <a:pt x="5104804" y="4782344"/>
                </a:cubicBezTo>
                <a:cubicBezTo>
                  <a:pt x="5104804" y="4782344"/>
                  <a:pt x="5102324" y="4782344"/>
                  <a:pt x="5097363" y="4782344"/>
                </a:cubicBezTo>
                <a:cubicBezTo>
                  <a:pt x="5097363" y="4777383"/>
                  <a:pt x="5097363" y="4774903"/>
                  <a:pt x="5097363" y="4774903"/>
                </a:cubicBezTo>
                <a:close/>
                <a:moveTo>
                  <a:pt x="1131094" y="4774903"/>
                </a:moveTo>
                <a:cubicBezTo>
                  <a:pt x="1131094" y="4779864"/>
                  <a:pt x="1129853" y="4784825"/>
                  <a:pt x="1127373" y="4789786"/>
                </a:cubicBezTo>
                <a:cubicBezTo>
                  <a:pt x="1124892" y="4794747"/>
                  <a:pt x="1123652" y="4794747"/>
                  <a:pt x="1123652" y="4789786"/>
                </a:cubicBezTo>
                <a:close/>
                <a:moveTo>
                  <a:pt x="1026914" y="4774903"/>
                </a:moveTo>
                <a:cubicBezTo>
                  <a:pt x="1031875" y="4774903"/>
                  <a:pt x="1034355" y="4776143"/>
                  <a:pt x="1034355" y="4778623"/>
                </a:cubicBezTo>
                <a:cubicBezTo>
                  <a:pt x="1034355" y="4781104"/>
                  <a:pt x="1034355" y="4782344"/>
                  <a:pt x="1034355" y="4782344"/>
                </a:cubicBezTo>
                <a:cubicBezTo>
                  <a:pt x="1029394" y="4782344"/>
                  <a:pt x="1026914" y="4781104"/>
                  <a:pt x="1026914" y="4778623"/>
                </a:cubicBezTo>
                <a:cubicBezTo>
                  <a:pt x="1026914" y="4776143"/>
                  <a:pt x="1026914" y="4774903"/>
                  <a:pt x="1026914" y="4774903"/>
                </a:cubicBezTo>
                <a:close/>
                <a:moveTo>
                  <a:pt x="5082480" y="4767461"/>
                </a:moveTo>
                <a:cubicBezTo>
                  <a:pt x="5082480" y="4777383"/>
                  <a:pt x="5077519" y="4784825"/>
                  <a:pt x="5067597" y="4789786"/>
                </a:cubicBezTo>
                <a:cubicBezTo>
                  <a:pt x="5067597" y="4784825"/>
                  <a:pt x="5070077" y="4779864"/>
                  <a:pt x="5075038" y="4774903"/>
                </a:cubicBezTo>
                <a:close/>
                <a:moveTo>
                  <a:pt x="1286433" y="4765136"/>
                </a:moveTo>
                <a:cubicBezTo>
                  <a:pt x="1292014" y="4764206"/>
                  <a:pt x="1294805" y="4767461"/>
                  <a:pt x="1294805" y="4774903"/>
                </a:cubicBezTo>
                <a:lnTo>
                  <a:pt x="1279921" y="4774903"/>
                </a:lnTo>
                <a:cubicBezTo>
                  <a:pt x="1274961" y="4769942"/>
                  <a:pt x="1274961" y="4767461"/>
                  <a:pt x="1279921" y="4767461"/>
                </a:cubicBezTo>
                <a:cubicBezTo>
                  <a:pt x="1282402" y="4766221"/>
                  <a:pt x="1284573" y="4765446"/>
                  <a:pt x="1286433" y="4765136"/>
                </a:cubicBezTo>
                <a:close/>
                <a:moveTo>
                  <a:pt x="4967138" y="4760020"/>
                </a:moveTo>
                <a:cubicBezTo>
                  <a:pt x="4964658" y="4760020"/>
                  <a:pt x="4963417" y="4762501"/>
                  <a:pt x="4963417" y="4767461"/>
                </a:cubicBezTo>
                <a:lnTo>
                  <a:pt x="4963417" y="4774903"/>
                </a:lnTo>
                <a:cubicBezTo>
                  <a:pt x="4968379" y="4774903"/>
                  <a:pt x="4970859" y="4772423"/>
                  <a:pt x="4970859" y="4767461"/>
                </a:cubicBezTo>
                <a:cubicBezTo>
                  <a:pt x="4970859" y="4762501"/>
                  <a:pt x="4969618" y="4760020"/>
                  <a:pt x="4967138" y="4760020"/>
                </a:cubicBezTo>
                <a:close/>
                <a:moveTo>
                  <a:pt x="1012031" y="4760020"/>
                </a:moveTo>
                <a:lnTo>
                  <a:pt x="1019473" y="4760020"/>
                </a:lnTo>
                <a:cubicBezTo>
                  <a:pt x="1019473" y="4764981"/>
                  <a:pt x="1019473" y="4767461"/>
                  <a:pt x="1019473" y="4767461"/>
                </a:cubicBezTo>
                <a:cubicBezTo>
                  <a:pt x="1019473" y="4767461"/>
                  <a:pt x="1016992" y="4764981"/>
                  <a:pt x="1012031" y="4760020"/>
                </a:cubicBezTo>
                <a:close/>
                <a:moveTo>
                  <a:pt x="4829472" y="4752579"/>
                </a:moveTo>
                <a:lnTo>
                  <a:pt x="4836913" y="4760020"/>
                </a:lnTo>
                <a:lnTo>
                  <a:pt x="4844355" y="4752579"/>
                </a:lnTo>
                <a:cubicBezTo>
                  <a:pt x="4839394" y="4752579"/>
                  <a:pt x="4834433" y="4752579"/>
                  <a:pt x="4829472" y="4752579"/>
                </a:cubicBezTo>
                <a:close/>
                <a:moveTo>
                  <a:pt x="1168300" y="4752579"/>
                </a:moveTo>
                <a:lnTo>
                  <a:pt x="1183183" y="4752579"/>
                </a:lnTo>
                <a:lnTo>
                  <a:pt x="1198066" y="4767461"/>
                </a:lnTo>
                <a:cubicBezTo>
                  <a:pt x="1193105" y="4772423"/>
                  <a:pt x="1188144" y="4769942"/>
                  <a:pt x="1183183" y="4760020"/>
                </a:cubicBezTo>
                <a:close/>
                <a:moveTo>
                  <a:pt x="5127128" y="4745137"/>
                </a:moveTo>
                <a:lnTo>
                  <a:pt x="5149452" y="4745137"/>
                </a:lnTo>
                <a:cubicBezTo>
                  <a:pt x="5149452" y="4750098"/>
                  <a:pt x="5151933" y="4752579"/>
                  <a:pt x="5156894" y="4752579"/>
                </a:cubicBezTo>
                <a:cubicBezTo>
                  <a:pt x="5161855" y="4752579"/>
                  <a:pt x="5164335" y="4750098"/>
                  <a:pt x="5164335" y="4745137"/>
                </a:cubicBezTo>
                <a:cubicBezTo>
                  <a:pt x="5164335" y="4745137"/>
                  <a:pt x="5166815" y="4745137"/>
                  <a:pt x="5171777" y="4745137"/>
                </a:cubicBezTo>
                <a:cubicBezTo>
                  <a:pt x="5176738" y="4750098"/>
                  <a:pt x="5171777" y="4757540"/>
                  <a:pt x="5156894" y="4767461"/>
                </a:cubicBezTo>
                <a:lnTo>
                  <a:pt x="5134570" y="4789786"/>
                </a:lnTo>
                <a:cubicBezTo>
                  <a:pt x="5134570" y="4794747"/>
                  <a:pt x="5132090" y="4797227"/>
                  <a:pt x="5127128" y="4797227"/>
                </a:cubicBezTo>
                <a:cubicBezTo>
                  <a:pt x="5122167" y="4797227"/>
                  <a:pt x="5119687" y="4794747"/>
                  <a:pt x="5119687" y="4789786"/>
                </a:cubicBezTo>
                <a:lnTo>
                  <a:pt x="5127128" y="4782344"/>
                </a:lnTo>
                <a:cubicBezTo>
                  <a:pt x="5127128" y="4782344"/>
                  <a:pt x="5127128" y="4779864"/>
                  <a:pt x="5127128" y="4774903"/>
                </a:cubicBezTo>
                <a:cubicBezTo>
                  <a:pt x="5122167" y="4769942"/>
                  <a:pt x="5122167" y="4764981"/>
                  <a:pt x="5127128" y="4760020"/>
                </a:cubicBezTo>
                <a:lnTo>
                  <a:pt x="5134570" y="4760020"/>
                </a:lnTo>
                <a:cubicBezTo>
                  <a:pt x="5124648" y="4760020"/>
                  <a:pt x="5122167" y="4755059"/>
                  <a:pt x="5127128" y="4745137"/>
                </a:cubicBezTo>
                <a:close/>
                <a:moveTo>
                  <a:pt x="1371079" y="4741416"/>
                </a:moveTo>
                <a:cubicBezTo>
                  <a:pt x="1369839" y="4741416"/>
                  <a:pt x="1369219" y="4742657"/>
                  <a:pt x="1369219" y="4745137"/>
                </a:cubicBezTo>
                <a:cubicBezTo>
                  <a:pt x="1369219" y="4745137"/>
                  <a:pt x="1369219" y="4747618"/>
                  <a:pt x="1369219" y="4752579"/>
                </a:cubicBezTo>
                <a:cubicBezTo>
                  <a:pt x="1374179" y="4752579"/>
                  <a:pt x="1376660" y="4752579"/>
                  <a:pt x="1376660" y="4752579"/>
                </a:cubicBezTo>
                <a:lnTo>
                  <a:pt x="1376660" y="4745137"/>
                </a:lnTo>
                <a:cubicBezTo>
                  <a:pt x="1374179" y="4742657"/>
                  <a:pt x="1372319" y="4741416"/>
                  <a:pt x="1371079" y="4741416"/>
                </a:cubicBezTo>
                <a:close/>
                <a:moveTo>
                  <a:pt x="5008066" y="4737696"/>
                </a:moveTo>
                <a:cubicBezTo>
                  <a:pt x="5008066" y="4737696"/>
                  <a:pt x="5013027" y="4740176"/>
                  <a:pt x="5022949" y="4745137"/>
                </a:cubicBezTo>
                <a:lnTo>
                  <a:pt x="5030390" y="4752579"/>
                </a:lnTo>
                <a:cubicBezTo>
                  <a:pt x="5025429" y="4752579"/>
                  <a:pt x="5022949" y="4752579"/>
                  <a:pt x="5022949" y="4752579"/>
                </a:cubicBezTo>
                <a:close/>
                <a:moveTo>
                  <a:pt x="1049238" y="4737696"/>
                </a:moveTo>
                <a:lnTo>
                  <a:pt x="1049238" y="4760020"/>
                </a:lnTo>
                <a:cubicBezTo>
                  <a:pt x="1044277" y="4760020"/>
                  <a:pt x="1041797" y="4760020"/>
                  <a:pt x="1041797" y="4760020"/>
                </a:cubicBezTo>
                <a:cubicBezTo>
                  <a:pt x="1041797" y="4750098"/>
                  <a:pt x="1044277" y="4742657"/>
                  <a:pt x="1049238" y="4737696"/>
                </a:cubicBezTo>
                <a:close/>
                <a:moveTo>
                  <a:pt x="1212949" y="4730254"/>
                </a:moveTo>
                <a:cubicBezTo>
                  <a:pt x="1222871" y="4730254"/>
                  <a:pt x="1230312" y="4732735"/>
                  <a:pt x="1235273" y="4737696"/>
                </a:cubicBezTo>
                <a:lnTo>
                  <a:pt x="1242715" y="4745137"/>
                </a:lnTo>
                <a:cubicBezTo>
                  <a:pt x="1242715" y="4745137"/>
                  <a:pt x="1238994" y="4745137"/>
                  <a:pt x="1231552" y="4745137"/>
                </a:cubicBezTo>
                <a:cubicBezTo>
                  <a:pt x="1224111" y="4745137"/>
                  <a:pt x="1216670" y="4742657"/>
                  <a:pt x="1209228" y="4737696"/>
                </a:cubicBezTo>
                <a:cubicBezTo>
                  <a:pt x="1201787" y="4732735"/>
                  <a:pt x="1203027" y="4730254"/>
                  <a:pt x="1212949" y="4730254"/>
                </a:cubicBezTo>
                <a:close/>
                <a:moveTo>
                  <a:pt x="1004589" y="4730254"/>
                </a:moveTo>
                <a:lnTo>
                  <a:pt x="1012031" y="4730254"/>
                </a:lnTo>
                <a:lnTo>
                  <a:pt x="1012031" y="4737696"/>
                </a:lnTo>
                <a:close/>
                <a:moveTo>
                  <a:pt x="4982021" y="4722813"/>
                </a:moveTo>
                <a:cubicBezTo>
                  <a:pt x="4979541" y="4722813"/>
                  <a:pt x="4977060" y="4725294"/>
                  <a:pt x="4974579" y="4730254"/>
                </a:cubicBezTo>
                <a:cubicBezTo>
                  <a:pt x="4972099" y="4735216"/>
                  <a:pt x="4973339" y="4737696"/>
                  <a:pt x="4978300" y="4737696"/>
                </a:cubicBezTo>
                <a:cubicBezTo>
                  <a:pt x="4978300" y="4737696"/>
                  <a:pt x="4978300" y="4736456"/>
                  <a:pt x="4978300" y="4733975"/>
                </a:cubicBezTo>
                <a:cubicBezTo>
                  <a:pt x="4978300" y="4731495"/>
                  <a:pt x="4980780" y="4730254"/>
                  <a:pt x="4985742" y="4730254"/>
                </a:cubicBezTo>
                <a:cubicBezTo>
                  <a:pt x="4985742" y="4725294"/>
                  <a:pt x="4984501" y="4722813"/>
                  <a:pt x="4982021" y="4722813"/>
                </a:cubicBezTo>
                <a:close/>
                <a:moveTo>
                  <a:pt x="1080864" y="4720022"/>
                </a:moveTo>
                <a:cubicBezTo>
                  <a:pt x="1082104" y="4720643"/>
                  <a:pt x="1083965" y="4722813"/>
                  <a:pt x="1086445" y="4726534"/>
                </a:cubicBezTo>
                <a:cubicBezTo>
                  <a:pt x="1091406" y="4733975"/>
                  <a:pt x="1092646" y="4737696"/>
                  <a:pt x="1090166" y="4737696"/>
                </a:cubicBezTo>
                <a:cubicBezTo>
                  <a:pt x="1087686" y="4737696"/>
                  <a:pt x="1083965" y="4735216"/>
                  <a:pt x="1079004" y="4730254"/>
                </a:cubicBezTo>
                <a:cubicBezTo>
                  <a:pt x="1079004" y="4730254"/>
                  <a:pt x="1077763" y="4729014"/>
                  <a:pt x="1075283" y="4726534"/>
                </a:cubicBezTo>
                <a:cubicBezTo>
                  <a:pt x="1072802" y="4724054"/>
                  <a:pt x="1074043" y="4722813"/>
                  <a:pt x="1079004" y="4722813"/>
                </a:cubicBezTo>
                <a:cubicBezTo>
                  <a:pt x="1079004" y="4720332"/>
                  <a:pt x="1079624" y="4719402"/>
                  <a:pt x="1080864" y="4720022"/>
                </a:cubicBezTo>
                <a:close/>
                <a:moveTo>
                  <a:pt x="5082480" y="4707930"/>
                </a:moveTo>
                <a:cubicBezTo>
                  <a:pt x="5092401" y="4707930"/>
                  <a:pt x="5099843" y="4709171"/>
                  <a:pt x="5104804" y="4711651"/>
                </a:cubicBezTo>
                <a:cubicBezTo>
                  <a:pt x="5109765" y="4714131"/>
                  <a:pt x="5109765" y="4717852"/>
                  <a:pt x="5104804" y="4722813"/>
                </a:cubicBezTo>
                <a:lnTo>
                  <a:pt x="5097363" y="4730254"/>
                </a:lnTo>
                <a:cubicBezTo>
                  <a:pt x="5092401" y="4730254"/>
                  <a:pt x="5087441" y="4732735"/>
                  <a:pt x="5082480" y="4737696"/>
                </a:cubicBezTo>
                <a:lnTo>
                  <a:pt x="5075038" y="4745137"/>
                </a:lnTo>
                <a:cubicBezTo>
                  <a:pt x="5075038" y="4750098"/>
                  <a:pt x="5072558" y="4755059"/>
                  <a:pt x="5067597" y="4760020"/>
                </a:cubicBezTo>
                <a:cubicBezTo>
                  <a:pt x="5062636" y="4769942"/>
                  <a:pt x="5057676" y="4772423"/>
                  <a:pt x="5052714" y="4767461"/>
                </a:cubicBezTo>
                <a:cubicBezTo>
                  <a:pt x="5052714" y="4767461"/>
                  <a:pt x="5052714" y="4766221"/>
                  <a:pt x="5052714" y="4763741"/>
                </a:cubicBezTo>
                <a:cubicBezTo>
                  <a:pt x="5052714" y="4761261"/>
                  <a:pt x="5052714" y="4757540"/>
                  <a:pt x="5052714" y="4752579"/>
                </a:cubicBezTo>
                <a:cubicBezTo>
                  <a:pt x="5057676" y="4747618"/>
                  <a:pt x="5057676" y="4745137"/>
                  <a:pt x="5052714" y="4745137"/>
                </a:cubicBezTo>
                <a:lnTo>
                  <a:pt x="5060156" y="4730254"/>
                </a:lnTo>
                <a:cubicBezTo>
                  <a:pt x="5070077" y="4725294"/>
                  <a:pt x="5076279" y="4722813"/>
                  <a:pt x="5078759" y="4722813"/>
                </a:cubicBezTo>
                <a:cubicBezTo>
                  <a:pt x="5081239" y="4722813"/>
                  <a:pt x="5082480" y="4722813"/>
                  <a:pt x="5082480" y="4722813"/>
                </a:cubicBezTo>
                <a:cubicBezTo>
                  <a:pt x="5082480" y="4722813"/>
                  <a:pt x="5082480" y="4721573"/>
                  <a:pt x="5082480" y="4719092"/>
                </a:cubicBezTo>
                <a:cubicBezTo>
                  <a:pt x="5082480" y="4716612"/>
                  <a:pt x="5080000" y="4715372"/>
                  <a:pt x="5075038" y="4715372"/>
                </a:cubicBezTo>
                <a:close/>
                <a:moveTo>
                  <a:pt x="1026914" y="4707930"/>
                </a:moveTo>
                <a:cubicBezTo>
                  <a:pt x="1029394" y="4710411"/>
                  <a:pt x="1030014" y="4711651"/>
                  <a:pt x="1028774" y="4711651"/>
                </a:cubicBezTo>
                <a:lnTo>
                  <a:pt x="1026914" y="4711119"/>
                </a:lnTo>
                <a:close/>
                <a:moveTo>
                  <a:pt x="1019473" y="4707930"/>
                </a:moveTo>
                <a:cubicBezTo>
                  <a:pt x="1021953" y="4709171"/>
                  <a:pt x="1023968" y="4710101"/>
                  <a:pt x="1025519" y="4710721"/>
                </a:cubicBezTo>
                <a:lnTo>
                  <a:pt x="1026914" y="4711119"/>
                </a:lnTo>
                <a:lnTo>
                  <a:pt x="1026914" y="4722813"/>
                </a:lnTo>
                <a:cubicBezTo>
                  <a:pt x="1026914" y="4722813"/>
                  <a:pt x="1024433" y="4722813"/>
                  <a:pt x="1019473" y="4722813"/>
                </a:cubicBezTo>
                <a:close/>
                <a:moveTo>
                  <a:pt x="5142011" y="4700489"/>
                </a:moveTo>
                <a:lnTo>
                  <a:pt x="5142011" y="4707930"/>
                </a:lnTo>
                <a:cubicBezTo>
                  <a:pt x="5137050" y="4712891"/>
                  <a:pt x="5134570" y="4716612"/>
                  <a:pt x="5134570" y="4719092"/>
                </a:cubicBezTo>
                <a:cubicBezTo>
                  <a:pt x="5134570" y="4721573"/>
                  <a:pt x="5134570" y="4725294"/>
                  <a:pt x="5134570" y="4730254"/>
                </a:cubicBezTo>
                <a:lnTo>
                  <a:pt x="5127128" y="4730254"/>
                </a:lnTo>
                <a:lnTo>
                  <a:pt x="5119687" y="4707930"/>
                </a:lnTo>
                <a:lnTo>
                  <a:pt x="5127128" y="4707930"/>
                </a:lnTo>
                <a:close/>
                <a:moveTo>
                  <a:pt x="4978300" y="4700489"/>
                </a:moveTo>
                <a:cubicBezTo>
                  <a:pt x="4978300" y="4705450"/>
                  <a:pt x="4978300" y="4707930"/>
                  <a:pt x="4978300" y="4707930"/>
                </a:cubicBezTo>
                <a:lnTo>
                  <a:pt x="4985742" y="4700489"/>
                </a:lnTo>
                <a:cubicBezTo>
                  <a:pt x="4985742" y="4700489"/>
                  <a:pt x="4983261" y="4700489"/>
                  <a:pt x="4978300" y="4700489"/>
                </a:cubicBezTo>
                <a:close/>
                <a:moveTo>
                  <a:pt x="1186904" y="4700489"/>
                </a:moveTo>
                <a:cubicBezTo>
                  <a:pt x="1189385" y="4700489"/>
                  <a:pt x="1190625" y="4702969"/>
                  <a:pt x="1190625" y="4707930"/>
                </a:cubicBezTo>
                <a:lnTo>
                  <a:pt x="1183183" y="4707930"/>
                </a:lnTo>
                <a:cubicBezTo>
                  <a:pt x="1183183" y="4702969"/>
                  <a:pt x="1184424" y="4700489"/>
                  <a:pt x="1186904" y="4700489"/>
                </a:cubicBezTo>
                <a:close/>
                <a:moveTo>
                  <a:pt x="959941" y="4693047"/>
                </a:moveTo>
                <a:cubicBezTo>
                  <a:pt x="974824" y="4693047"/>
                  <a:pt x="982265" y="4695528"/>
                  <a:pt x="982265" y="4700489"/>
                </a:cubicBezTo>
                <a:lnTo>
                  <a:pt x="952500" y="4707930"/>
                </a:lnTo>
                <a:cubicBezTo>
                  <a:pt x="947539" y="4702969"/>
                  <a:pt x="946299" y="4699249"/>
                  <a:pt x="948779" y="4696768"/>
                </a:cubicBezTo>
                <a:cubicBezTo>
                  <a:pt x="951260" y="4694288"/>
                  <a:pt x="954980" y="4693047"/>
                  <a:pt x="959941" y="4693047"/>
                </a:cubicBezTo>
                <a:close/>
                <a:moveTo>
                  <a:pt x="5142011" y="4678165"/>
                </a:moveTo>
                <a:cubicBezTo>
                  <a:pt x="5146972" y="4678165"/>
                  <a:pt x="5150693" y="4680645"/>
                  <a:pt x="5153173" y="4685606"/>
                </a:cubicBezTo>
                <a:cubicBezTo>
                  <a:pt x="5155653" y="4690567"/>
                  <a:pt x="5154414" y="4693047"/>
                  <a:pt x="5149452" y="4693047"/>
                </a:cubicBezTo>
                <a:cubicBezTo>
                  <a:pt x="5144491" y="4698009"/>
                  <a:pt x="5140770" y="4696768"/>
                  <a:pt x="5138290" y="4689327"/>
                </a:cubicBezTo>
                <a:cubicBezTo>
                  <a:pt x="5135810" y="4681885"/>
                  <a:pt x="5137050" y="4678165"/>
                  <a:pt x="5142011" y="4678165"/>
                </a:cubicBezTo>
                <a:close/>
                <a:moveTo>
                  <a:pt x="5192241" y="4674444"/>
                </a:moveTo>
                <a:cubicBezTo>
                  <a:pt x="5193481" y="4674444"/>
                  <a:pt x="5194101" y="4675684"/>
                  <a:pt x="5194101" y="4678165"/>
                </a:cubicBezTo>
                <a:lnTo>
                  <a:pt x="5194101" y="4685606"/>
                </a:lnTo>
                <a:cubicBezTo>
                  <a:pt x="5194101" y="4690567"/>
                  <a:pt x="5199062" y="4695528"/>
                  <a:pt x="5208984" y="4700489"/>
                </a:cubicBezTo>
                <a:cubicBezTo>
                  <a:pt x="5213945" y="4700489"/>
                  <a:pt x="5216425" y="4702969"/>
                  <a:pt x="5216425" y="4707930"/>
                </a:cubicBezTo>
                <a:lnTo>
                  <a:pt x="5216425" y="4715372"/>
                </a:lnTo>
                <a:cubicBezTo>
                  <a:pt x="5211464" y="4715372"/>
                  <a:pt x="5206504" y="4717852"/>
                  <a:pt x="5201542" y="4722813"/>
                </a:cubicBezTo>
                <a:cubicBezTo>
                  <a:pt x="5196581" y="4727774"/>
                  <a:pt x="5189140" y="4727774"/>
                  <a:pt x="5179218" y="4722813"/>
                </a:cubicBezTo>
                <a:cubicBezTo>
                  <a:pt x="5179218" y="4722813"/>
                  <a:pt x="5180459" y="4721573"/>
                  <a:pt x="5182939" y="4719092"/>
                </a:cubicBezTo>
                <a:cubicBezTo>
                  <a:pt x="5185419" y="4716612"/>
                  <a:pt x="5184179" y="4709171"/>
                  <a:pt x="5179218" y="4696768"/>
                </a:cubicBezTo>
                <a:cubicBezTo>
                  <a:pt x="5174257" y="4684366"/>
                  <a:pt x="5174257" y="4678165"/>
                  <a:pt x="5179218" y="4678165"/>
                </a:cubicBezTo>
                <a:cubicBezTo>
                  <a:pt x="5179218" y="4683126"/>
                  <a:pt x="5180459" y="4684366"/>
                  <a:pt x="5182939" y="4681885"/>
                </a:cubicBezTo>
                <a:cubicBezTo>
                  <a:pt x="5185419" y="4679405"/>
                  <a:pt x="5186660" y="4678165"/>
                  <a:pt x="5186660" y="4678165"/>
                </a:cubicBezTo>
                <a:cubicBezTo>
                  <a:pt x="5189140" y="4675684"/>
                  <a:pt x="5191001" y="4674444"/>
                  <a:pt x="5192241" y="4674444"/>
                </a:cubicBezTo>
                <a:close/>
                <a:moveTo>
                  <a:pt x="1108769" y="4672583"/>
                </a:moveTo>
                <a:cubicBezTo>
                  <a:pt x="1110009" y="4672583"/>
                  <a:pt x="1111250" y="4673204"/>
                  <a:pt x="1112490" y="4674444"/>
                </a:cubicBezTo>
                <a:cubicBezTo>
                  <a:pt x="1114970" y="4676924"/>
                  <a:pt x="1116211" y="4679405"/>
                  <a:pt x="1116211" y="4681885"/>
                </a:cubicBezTo>
                <a:cubicBezTo>
                  <a:pt x="1116211" y="4684366"/>
                  <a:pt x="1113730" y="4685606"/>
                  <a:pt x="1108769" y="4685606"/>
                </a:cubicBezTo>
                <a:lnTo>
                  <a:pt x="1101328" y="4678165"/>
                </a:lnTo>
                <a:cubicBezTo>
                  <a:pt x="1101328" y="4678165"/>
                  <a:pt x="1102568" y="4676924"/>
                  <a:pt x="1105049" y="4674444"/>
                </a:cubicBezTo>
                <a:cubicBezTo>
                  <a:pt x="1106289" y="4673204"/>
                  <a:pt x="1107529" y="4672583"/>
                  <a:pt x="1108769" y="4672583"/>
                </a:cubicBezTo>
                <a:close/>
                <a:moveTo>
                  <a:pt x="5089921" y="4670723"/>
                </a:moveTo>
                <a:cubicBezTo>
                  <a:pt x="5089921" y="4670723"/>
                  <a:pt x="5092401" y="4670723"/>
                  <a:pt x="5097363" y="4670723"/>
                </a:cubicBezTo>
                <a:cubicBezTo>
                  <a:pt x="5097363" y="4670723"/>
                  <a:pt x="5097363" y="4673204"/>
                  <a:pt x="5097363" y="4678165"/>
                </a:cubicBezTo>
                <a:cubicBezTo>
                  <a:pt x="5092401" y="4678165"/>
                  <a:pt x="5089921" y="4678165"/>
                  <a:pt x="5089921" y="4678165"/>
                </a:cubicBezTo>
                <a:cubicBezTo>
                  <a:pt x="5089921" y="4673204"/>
                  <a:pt x="5089921" y="4670723"/>
                  <a:pt x="5089921" y="4670723"/>
                </a:cubicBezTo>
                <a:close/>
                <a:moveTo>
                  <a:pt x="1279921" y="4670723"/>
                </a:moveTo>
                <a:cubicBezTo>
                  <a:pt x="1279921" y="4670723"/>
                  <a:pt x="1281162" y="4671964"/>
                  <a:pt x="1283642" y="4674444"/>
                </a:cubicBezTo>
                <a:cubicBezTo>
                  <a:pt x="1286123" y="4676924"/>
                  <a:pt x="1287363" y="4678165"/>
                  <a:pt x="1287363" y="4678165"/>
                </a:cubicBezTo>
                <a:cubicBezTo>
                  <a:pt x="1287363" y="4673204"/>
                  <a:pt x="1287363" y="4670723"/>
                  <a:pt x="1287363" y="4670723"/>
                </a:cubicBezTo>
                <a:cubicBezTo>
                  <a:pt x="1287363" y="4670723"/>
                  <a:pt x="1284882" y="4670723"/>
                  <a:pt x="1279921" y="4670723"/>
                </a:cubicBezTo>
                <a:close/>
                <a:moveTo>
                  <a:pt x="1201787" y="4670723"/>
                </a:moveTo>
                <a:cubicBezTo>
                  <a:pt x="1204267" y="4670723"/>
                  <a:pt x="1205508" y="4670723"/>
                  <a:pt x="1205508" y="4670723"/>
                </a:cubicBezTo>
                <a:cubicBezTo>
                  <a:pt x="1205508" y="4670723"/>
                  <a:pt x="1205508" y="4673204"/>
                  <a:pt x="1205508" y="4678165"/>
                </a:cubicBezTo>
                <a:cubicBezTo>
                  <a:pt x="1205508" y="4678165"/>
                  <a:pt x="1203027" y="4678165"/>
                  <a:pt x="1198066" y="4678165"/>
                </a:cubicBezTo>
                <a:cubicBezTo>
                  <a:pt x="1198066" y="4673204"/>
                  <a:pt x="1199307" y="4670723"/>
                  <a:pt x="1201787" y="4670723"/>
                </a:cubicBezTo>
                <a:close/>
                <a:moveTo>
                  <a:pt x="1145976" y="4670723"/>
                </a:moveTo>
                <a:lnTo>
                  <a:pt x="1168300" y="4678165"/>
                </a:lnTo>
                <a:cubicBezTo>
                  <a:pt x="1168300" y="4683126"/>
                  <a:pt x="1165820" y="4685606"/>
                  <a:pt x="1160859" y="4685606"/>
                </a:cubicBezTo>
                <a:cubicBezTo>
                  <a:pt x="1160859" y="4685606"/>
                  <a:pt x="1158379" y="4685606"/>
                  <a:pt x="1153418" y="4685606"/>
                </a:cubicBezTo>
                <a:cubicBezTo>
                  <a:pt x="1153418" y="4695528"/>
                  <a:pt x="1147217" y="4696768"/>
                  <a:pt x="1134814" y="4689327"/>
                </a:cubicBezTo>
                <a:cubicBezTo>
                  <a:pt x="1122412" y="4681885"/>
                  <a:pt x="1126132" y="4675684"/>
                  <a:pt x="1145976" y="4670723"/>
                </a:cubicBezTo>
                <a:close/>
                <a:moveTo>
                  <a:pt x="1056679" y="4670723"/>
                </a:moveTo>
                <a:cubicBezTo>
                  <a:pt x="1066601" y="4680645"/>
                  <a:pt x="1074043" y="4688087"/>
                  <a:pt x="1079004" y="4693047"/>
                </a:cubicBezTo>
                <a:lnTo>
                  <a:pt x="1056679" y="4685606"/>
                </a:lnTo>
                <a:lnTo>
                  <a:pt x="1056679" y="4678165"/>
                </a:lnTo>
                <a:cubicBezTo>
                  <a:pt x="1051718" y="4678165"/>
                  <a:pt x="1049238" y="4680645"/>
                  <a:pt x="1049238" y="4685606"/>
                </a:cubicBezTo>
                <a:cubicBezTo>
                  <a:pt x="1049238" y="4685606"/>
                  <a:pt x="1046758" y="4685606"/>
                  <a:pt x="1041797" y="4685606"/>
                </a:cubicBezTo>
                <a:cubicBezTo>
                  <a:pt x="1041797" y="4685606"/>
                  <a:pt x="1041797" y="4683126"/>
                  <a:pt x="1041797" y="4678165"/>
                </a:cubicBezTo>
                <a:cubicBezTo>
                  <a:pt x="1041797" y="4673204"/>
                  <a:pt x="1046758" y="4670723"/>
                  <a:pt x="1056679" y="4670723"/>
                </a:cubicBezTo>
                <a:close/>
                <a:moveTo>
                  <a:pt x="4911327" y="4663282"/>
                </a:moveTo>
                <a:cubicBezTo>
                  <a:pt x="4906366" y="4668243"/>
                  <a:pt x="4903886" y="4671964"/>
                  <a:pt x="4903886" y="4674444"/>
                </a:cubicBezTo>
                <a:cubicBezTo>
                  <a:pt x="4903886" y="4676924"/>
                  <a:pt x="4906366" y="4678165"/>
                  <a:pt x="4911327" y="4678165"/>
                </a:cubicBezTo>
                <a:lnTo>
                  <a:pt x="4918769" y="4670723"/>
                </a:lnTo>
                <a:close/>
                <a:moveTo>
                  <a:pt x="5373624" y="4651189"/>
                </a:moveTo>
                <a:cubicBezTo>
                  <a:pt x="5375485" y="4651810"/>
                  <a:pt x="5377655" y="4653360"/>
                  <a:pt x="5380136" y="4655840"/>
                </a:cubicBezTo>
                <a:lnTo>
                  <a:pt x="5372695" y="4670723"/>
                </a:lnTo>
                <a:cubicBezTo>
                  <a:pt x="5367733" y="4665762"/>
                  <a:pt x="5365253" y="4663282"/>
                  <a:pt x="5365253" y="4663282"/>
                </a:cubicBezTo>
                <a:cubicBezTo>
                  <a:pt x="5365253" y="4658321"/>
                  <a:pt x="5366494" y="4654600"/>
                  <a:pt x="5368974" y="4652120"/>
                </a:cubicBezTo>
                <a:cubicBezTo>
                  <a:pt x="5370214" y="4650880"/>
                  <a:pt x="5371764" y="4650569"/>
                  <a:pt x="5373624" y="4651189"/>
                </a:cubicBezTo>
                <a:close/>
                <a:moveTo>
                  <a:pt x="5171777" y="4640957"/>
                </a:moveTo>
                <a:cubicBezTo>
                  <a:pt x="5176738" y="4640957"/>
                  <a:pt x="5179218" y="4640957"/>
                  <a:pt x="5179218" y="4640957"/>
                </a:cubicBezTo>
                <a:cubicBezTo>
                  <a:pt x="5184179" y="4645919"/>
                  <a:pt x="5184179" y="4648399"/>
                  <a:pt x="5179218" y="4648399"/>
                </a:cubicBezTo>
                <a:cubicBezTo>
                  <a:pt x="5174257" y="4648399"/>
                  <a:pt x="5171777" y="4645919"/>
                  <a:pt x="5171777" y="4640957"/>
                </a:cubicBezTo>
                <a:close/>
                <a:moveTo>
                  <a:pt x="5127128" y="4640957"/>
                </a:moveTo>
                <a:cubicBezTo>
                  <a:pt x="5132090" y="4640957"/>
                  <a:pt x="5134570" y="4643438"/>
                  <a:pt x="5134570" y="4648399"/>
                </a:cubicBezTo>
                <a:lnTo>
                  <a:pt x="5127128" y="4648399"/>
                </a:lnTo>
                <a:close/>
                <a:moveTo>
                  <a:pt x="5075038" y="4640957"/>
                </a:moveTo>
                <a:lnTo>
                  <a:pt x="5067597" y="4648399"/>
                </a:lnTo>
                <a:lnTo>
                  <a:pt x="5075038" y="4648399"/>
                </a:lnTo>
                <a:cubicBezTo>
                  <a:pt x="5080000" y="4643438"/>
                  <a:pt x="5080000" y="4640957"/>
                  <a:pt x="5075038" y="4640957"/>
                </a:cubicBezTo>
                <a:close/>
                <a:moveTo>
                  <a:pt x="946547" y="4639469"/>
                </a:moveTo>
                <a:lnTo>
                  <a:pt x="949794" y="4640281"/>
                </a:lnTo>
                <a:lnTo>
                  <a:pt x="948779" y="4640957"/>
                </a:lnTo>
                <a:close/>
                <a:moveTo>
                  <a:pt x="5249911" y="4638167"/>
                </a:moveTo>
                <a:cubicBezTo>
                  <a:pt x="5252392" y="4638787"/>
                  <a:pt x="5253632" y="4640957"/>
                  <a:pt x="5253632" y="4644678"/>
                </a:cubicBezTo>
                <a:cubicBezTo>
                  <a:pt x="5253632" y="4652120"/>
                  <a:pt x="5251152" y="4655840"/>
                  <a:pt x="5246191" y="4655840"/>
                </a:cubicBezTo>
                <a:lnTo>
                  <a:pt x="5231308" y="4648399"/>
                </a:lnTo>
                <a:cubicBezTo>
                  <a:pt x="5231308" y="4643438"/>
                  <a:pt x="5233788" y="4640957"/>
                  <a:pt x="5238749" y="4640957"/>
                </a:cubicBezTo>
                <a:cubicBezTo>
                  <a:pt x="5243710" y="4638477"/>
                  <a:pt x="5247431" y="4637547"/>
                  <a:pt x="5249911" y="4638167"/>
                </a:cubicBezTo>
                <a:close/>
                <a:moveTo>
                  <a:pt x="937617" y="4633516"/>
                </a:moveTo>
                <a:lnTo>
                  <a:pt x="946547" y="4639469"/>
                </a:lnTo>
                <a:lnTo>
                  <a:pt x="945058" y="4639097"/>
                </a:lnTo>
                <a:cubicBezTo>
                  <a:pt x="942578" y="4637857"/>
                  <a:pt x="940097" y="4635997"/>
                  <a:pt x="937617" y="4633516"/>
                </a:cubicBezTo>
                <a:close/>
                <a:moveTo>
                  <a:pt x="5171777" y="4618633"/>
                </a:moveTo>
                <a:lnTo>
                  <a:pt x="5164335" y="4626075"/>
                </a:lnTo>
                <a:cubicBezTo>
                  <a:pt x="5159374" y="4631036"/>
                  <a:pt x="5154414" y="4633516"/>
                  <a:pt x="5149452" y="4633516"/>
                </a:cubicBezTo>
                <a:lnTo>
                  <a:pt x="5149452" y="4626075"/>
                </a:lnTo>
                <a:close/>
                <a:moveTo>
                  <a:pt x="5052714" y="4618633"/>
                </a:moveTo>
                <a:cubicBezTo>
                  <a:pt x="5052714" y="4618633"/>
                  <a:pt x="5052714" y="4621114"/>
                  <a:pt x="5052714" y="4626075"/>
                </a:cubicBezTo>
                <a:cubicBezTo>
                  <a:pt x="5057676" y="4626075"/>
                  <a:pt x="5060156" y="4623595"/>
                  <a:pt x="5060156" y="4618633"/>
                </a:cubicBezTo>
                <a:cubicBezTo>
                  <a:pt x="5055194" y="4618633"/>
                  <a:pt x="5052714" y="4618633"/>
                  <a:pt x="5052714" y="4618633"/>
                </a:cubicBezTo>
                <a:close/>
                <a:moveTo>
                  <a:pt x="4911327" y="4618633"/>
                </a:moveTo>
                <a:lnTo>
                  <a:pt x="4896445" y="4626075"/>
                </a:lnTo>
                <a:lnTo>
                  <a:pt x="4911327" y="4626075"/>
                </a:lnTo>
                <a:lnTo>
                  <a:pt x="4926210" y="4618633"/>
                </a:lnTo>
                <a:close/>
                <a:moveTo>
                  <a:pt x="5303862" y="4613982"/>
                </a:moveTo>
                <a:cubicBezTo>
                  <a:pt x="5305102" y="4613362"/>
                  <a:pt x="5305722" y="4613673"/>
                  <a:pt x="5305722" y="4614913"/>
                </a:cubicBezTo>
                <a:cubicBezTo>
                  <a:pt x="5305722" y="4617393"/>
                  <a:pt x="5305722" y="4621114"/>
                  <a:pt x="5305722" y="4626075"/>
                </a:cubicBezTo>
                <a:cubicBezTo>
                  <a:pt x="5300761" y="4631036"/>
                  <a:pt x="5295801" y="4631036"/>
                  <a:pt x="5290839" y="4626075"/>
                </a:cubicBezTo>
                <a:lnTo>
                  <a:pt x="5298281" y="4618633"/>
                </a:lnTo>
                <a:cubicBezTo>
                  <a:pt x="5300761" y="4616153"/>
                  <a:pt x="5302622" y="4614603"/>
                  <a:pt x="5303862" y="4613982"/>
                </a:cubicBezTo>
                <a:close/>
                <a:moveTo>
                  <a:pt x="5235029" y="4611192"/>
                </a:moveTo>
                <a:cubicBezTo>
                  <a:pt x="5237509" y="4611192"/>
                  <a:pt x="5241229" y="4613673"/>
                  <a:pt x="5246191" y="4618633"/>
                </a:cubicBezTo>
                <a:cubicBezTo>
                  <a:pt x="5256112" y="4623595"/>
                  <a:pt x="5256112" y="4628555"/>
                  <a:pt x="5246191" y="4633516"/>
                </a:cubicBezTo>
                <a:cubicBezTo>
                  <a:pt x="5236269" y="4638477"/>
                  <a:pt x="5228828" y="4638477"/>
                  <a:pt x="5223867" y="4633516"/>
                </a:cubicBezTo>
                <a:cubicBezTo>
                  <a:pt x="5223867" y="4628555"/>
                  <a:pt x="5226347" y="4623595"/>
                  <a:pt x="5231308" y="4618633"/>
                </a:cubicBezTo>
                <a:cubicBezTo>
                  <a:pt x="5231308" y="4613673"/>
                  <a:pt x="5232549" y="4611192"/>
                  <a:pt x="5235029" y="4611192"/>
                </a:cubicBezTo>
                <a:close/>
                <a:moveTo>
                  <a:pt x="5201542" y="4611192"/>
                </a:moveTo>
                <a:lnTo>
                  <a:pt x="5208984" y="4626075"/>
                </a:lnTo>
                <a:lnTo>
                  <a:pt x="5194101" y="4633516"/>
                </a:lnTo>
                <a:lnTo>
                  <a:pt x="5186660" y="4626075"/>
                </a:lnTo>
                <a:cubicBezTo>
                  <a:pt x="5181698" y="4621114"/>
                  <a:pt x="5182939" y="4618633"/>
                  <a:pt x="5190380" y="4618633"/>
                </a:cubicBezTo>
                <a:cubicBezTo>
                  <a:pt x="5197822" y="4618633"/>
                  <a:pt x="5201542" y="4616153"/>
                  <a:pt x="5201542" y="4611192"/>
                </a:cubicBezTo>
                <a:close/>
                <a:moveTo>
                  <a:pt x="5082480" y="4603750"/>
                </a:moveTo>
                <a:cubicBezTo>
                  <a:pt x="5082480" y="4608712"/>
                  <a:pt x="5082480" y="4611192"/>
                  <a:pt x="5082480" y="4611192"/>
                </a:cubicBezTo>
                <a:cubicBezTo>
                  <a:pt x="5082480" y="4611192"/>
                  <a:pt x="5084960" y="4608712"/>
                  <a:pt x="5089921" y="4603750"/>
                </a:cubicBezTo>
                <a:close/>
                <a:moveTo>
                  <a:pt x="1175742" y="4596309"/>
                </a:moveTo>
                <a:lnTo>
                  <a:pt x="1160859" y="4603750"/>
                </a:lnTo>
                <a:cubicBezTo>
                  <a:pt x="1160859" y="4608712"/>
                  <a:pt x="1163340" y="4611192"/>
                  <a:pt x="1168300" y="4611192"/>
                </a:cubicBezTo>
                <a:cubicBezTo>
                  <a:pt x="1173262" y="4611192"/>
                  <a:pt x="1176982" y="4609952"/>
                  <a:pt x="1179463" y="4607471"/>
                </a:cubicBezTo>
                <a:cubicBezTo>
                  <a:pt x="1181943" y="4604991"/>
                  <a:pt x="1180703" y="4601270"/>
                  <a:pt x="1175742" y="4596309"/>
                </a:cubicBezTo>
                <a:close/>
                <a:moveTo>
                  <a:pt x="1079004" y="4588868"/>
                </a:moveTo>
                <a:cubicBezTo>
                  <a:pt x="1079004" y="4588868"/>
                  <a:pt x="1079004" y="4591348"/>
                  <a:pt x="1079004" y="4596309"/>
                </a:cubicBezTo>
                <a:lnTo>
                  <a:pt x="1086445" y="4596309"/>
                </a:lnTo>
                <a:close/>
                <a:moveTo>
                  <a:pt x="1279224" y="4576543"/>
                </a:moveTo>
                <a:cubicBezTo>
                  <a:pt x="1275968" y="4576078"/>
                  <a:pt x="1276201" y="4577706"/>
                  <a:pt x="1279921" y="4581426"/>
                </a:cubicBezTo>
                <a:lnTo>
                  <a:pt x="1294805" y="4581426"/>
                </a:lnTo>
                <a:cubicBezTo>
                  <a:pt x="1294805" y="4581426"/>
                  <a:pt x="1291084" y="4580186"/>
                  <a:pt x="1283642" y="4577706"/>
                </a:cubicBezTo>
                <a:cubicBezTo>
                  <a:pt x="1281782" y="4577085"/>
                  <a:pt x="1280309" y="4576698"/>
                  <a:pt x="1279224" y="4576543"/>
                </a:cubicBezTo>
                <a:close/>
                <a:moveTo>
                  <a:pt x="909712" y="4575845"/>
                </a:moveTo>
                <a:cubicBezTo>
                  <a:pt x="910952" y="4575845"/>
                  <a:pt x="912812" y="4576465"/>
                  <a:pt x="915293" y="4577706"/>
                </a:cubicBezTo>
                <a:cubicBezTo>
                  <a:pt x="920254" y="4580186"/>
                  <a:pt x="922734" y="4583907"/>
                  <a:pt x="922734" y="4588868"/>
                </a:cubicBezTo>
                <a:cubicBezTo>
                  <a:pt x="922734" y="4588868"/>
                  <a:pt x="920254" y="4587628"/>
                  <a:pt x="915293" y="4585147"/>
                </a:cubicBezTo>
                <a:cubicBezTo>
                  <a:pt x="910332" y="4582667"/>
                  <a:pt x="907851" y="4580186"/>
                  <a:pt x="907851" y="4577706"/>
                </a:cubicBezTo>
                <a:cubicBezTo>
                  <a:pt x="907851" y="4576465"/>
                  <a:pt x="908471" y="4575845"/>
                  <a:pt x="909712" y="4575845"/>
                </a:cubicBezTo>
                <a:close/>
                <a:moveTo>
                  <a:pt x="5060156" y="4573985"/>
                </a:moveTo>
                <a:lnTo>
                  <a:pt x="5045273" y="4581426"/>
                </a:lnTo>
                <a:cubicBezTo>
                  <a:pt x="5050234" y="4581426"/>
                  <a:pt x="5055194" y="4581426"/>
                  <a:pt x="5060156" y="4581426"/>
                </a:cubicBezTo>
                <a:close/>
                <a:moveTo>
                  <a:pt x="5000624" y="4573985"/>
                </a:moveTo>
                <a:cubicBezTo>
                  <a:pt x="5000624" y="4573985"/>
                  <a:pt x="5000624" y="4576465"/>
                  <a:pt x="5000624" y="4581426"/>
                </a:cubicBezTo>
                <a:cubicBezTo>
                  <a:pt x="5000624" y="4581426"/>
                  <a:pt x="5001865" y="4581426"/>
                  <a:pt x="5004345" y="4581426"/>
                </a:cubicBezTo>
                <a:cubicBezTo>
                  <a:pt x="5006825" y="4581426"/>
                  <a:pt x="5008066" y="4581426"/>
                  <a:pt x="5008066" y="4581426"/>
                </a:cubicBezTo>
                <a:cubicBezTo>
                  <a:pt x="5008066" y="4576465"/>
                  <a:pt x="5005586" y="4573985"/>
                  <a:pt x="5000624" y="4573985"/>
                </a:cubicBezTo>
                <a:close/>
                <a:moveTo>
                  <a:pt x="5268515" y="4566543"/>
                </a:moveTo>
                <a:lnTo>
                  <a:pt x="5268515" y="4581426"/>
                </a:lnTo>
                <a:cubicBezTo>
                  <a:pt x="5268515" y="4581426"/>
                  <a:pt x="5268515" y="4582667"/>
                  <a:pt x="5268515" y="4585147"/>
                </a:cubicBezTo>
                <a:cubicBezTo>
                  <a:pt x="5268515" y="4587628"/>
                  <a:pt x="5268515" y="4591348"/>
                  <a:pt x="5268515" y="4596309"/>
                </a:cubicBezTo>
                <a:cubicBezTo>
                  <a:pt x="5263554" y="4596309"/>
                  <a:pt x="5261074" y="4595069"/>
                  <a:pt x="5261074" y="4592588"/>
                </a:cubicBezTo>
                <a:cubicBezTo>
                  <a:pt x="5261074" y="4590108"/>
                  <a:pt x="5258593" y="4588868"/>
                  <a:pt x="5253632" y="4588868"/>
                </a:cubicBezTo>
                <a:cubicBezTo>
                  <a:pt x="5248671" y="4573985"/>
                  <a:pt x="5253632" y="4566543"/>
                  <a:pt x="5268515" y="4566543"/>
                </a:cubicBezTo>
                <a:close/>
                <a:moveTo>
                  <a:pt x="5149452" y="4551661"/>
                </a:moveTo>
                <a:cubicBezTo>
                  <a:pt x="5149452" y="4556622"/>
                  <a:pt x="5150693" y="4559102"/>
                  <a:pt x="5153173" y="4559102"/>
                </a:cubicBezTo>
                <a:cubicBezTo>
                  <a:pt x="5155653" y="4559102"/>
                  <a:pt x="5156894" y="4559102"/>
                  <a:pt x="5156894" y="4559102"/>
                </a:cubicBezTo>
                <a:cubicBezTo>
                  <a:pt x="5151933" y="4554141"/>
                  <a:pt x="5149452" y="4551661"/>
                  <a:pt x="5149452" y="4551661"/>
                </a:cubicBezTo>
                <a:close/>
                <a:moveTo>
                  <a:pt x="5097363" y="4551661"/>
                </a:moveTo>
                <a:cubicBezTo>
                  <a:pt x="5092401" y="4556622"/>
                  <a:pt x="5087441" y="4557862"/>
                  <a:pt x="5082480" y="4555381"/>
                </a:cubicBezTo>
                <a:cubicBezTo>
                  <a:pt x="5077519" y="4552901"/>
                  <a:pt x="5075038" y="4554141"/>
                  <a:pt x="5075038" y="4559102"/>
                </a:cubicBezTo>
                <a:lnTo>
                  <a:pt x="5097363" y="4559102"/>
                </a:lnTo>
                <a:close/>
                <a:moveTo>
                  <a:pt x="1116211" y="4551661"/>
                </a:moveTo>
                <a:lnTo>
                  <a:pt x="1123652" y="4559102"/>
                </a:lnTo>
                <a:lnTo>
                  <a:pt x="1116211" y="4559102"/>
                </a:lnTo>
                <a:cubicBezTo>
                  <a:pt x="1111250" y="4554141"/>
                  <a:pt x="1111250" y="4551661"/>
                  <a:pt x="1116211" y="4551661"/>
                </a:cubicBezTo>
                <a:close/>
                <a:moveTo>
                  <a:pt x="1056679" y="4551661"/>
                </a:moveTo>
                <a:lnTo>
                  <a:pt x="1079004" y="4559102"/>
                </a:lnTo>
                <a:lnTo>
                  <a:pt x="1056679" y="4559102"/>
                </a:lnTo>
                <a:close/>
                <a:moveTo>
                  <a:pt x="5119687" y="4544219"/>
                </a:moveTo>
                <a:cubicBezTo>
                  <a:pt x="5119687" y="4544219"/>
                  <a:pt x="5118446" y="4545460"/>
                  <a:pt x="5115966" y="4547940"/>
                </a:cubicBezTo>
                <a:cubicBezTo>
                  <a:pt x="5113486" y="4550421"/>
                  <a:pt x="5112245" y="4551661"/>
                  <a:pt x="5112245" y="4551661"/>
                </a:cubicBezTo>
                <a:cubicBezTo>
                  <a:pt x="5112245" y="4556622"/>
                  <a:pt x="5114726" y="4559102"/>
                  <a:pt x="5119687" y="4559102"/>
                </a:cubicBezTo>
                <a:lnTo>
                  <a:pt x="5119687" y="4551661"/>
                </a:lnTo>
                <a:cubicBezTo>
                  <a:pt x="5119687" y="4546700"/>
                  <a:pt x="5119687" y="4544219"/>
                  <a:pt x="5119687" y="4544219"/>
                </a:cubicBezTo>
                <a:close/>
                <a:moveTo>
                  <a:pt x="5067597" y="4544219"/>
                </a:moveTo>
                <a:cubicBezTo>
                  <a:pt x="5067597" y="4549181"/>
                  <a:pt x="5070077" y="4551661"/>
                  <a:pt x="5075038" y="4551661"/>
                </a:cubicBezTo>
                <a:cubicBezTo>
                  <a:pt x="5080000" y="4551661"/>
                  <a:pt x="5082480" y="4549181"/>
                  <a:pt x="5082480" y="4544219"/>
                </a:cubicBezTo>
                <a:cubicBezTo>
                  <a:pt x="5077519" y="4544219"/>
                  <a:pt x="5075038" y="4544219"/>
                  <a:pt x="5075038" y="4544219"/>
                </a:cubicBezTo>
                <a:cubicBezTo>
                  <a:pt x="5075038" y="4544219"/>
                  <a:pt x="5072558" y="4544219"/>
                  <a:pt x="5067597" y="4544219"/>
                </a:cubicBezTo>
                <a:close/>
                <a:moveTo>
                  <a:pt x="1324570" y="4544219"/>
                </a:moveTo>
                <a:cubicBezTo>
                  <a:pt x="1319609" y="4544219"/>
                  <a:pt x="1319609" y="4546700"/>
                  <a:pt x="1324570" y="4551661"/>
                </a:cubicBezTo>
                <a:lnTo>
                  <a:pt x="1332011" y="4551661"/>
                </a:lnTo>
                <a:cubicBezTo>
                  <a:pt x="1332011" y="4546700"/>
                  <a:pt x="1329531" y="4544219"/>
                  <a:pt x="1324570" y="4544219"/>
                </a:cubicBezTo>
                <a:close/>
                <a:moveTo>
                  <a:pt x="1248993" y="4539801"/>
                </a:moveTo>
                <a:cubicBezTo>
                  <a:pt x="1247908" y="4539646"/>
                  <a:pt x="1247055" y="4539878"/>
                  <a:pt x="1246435" y="4540498"/>
                </a:cubicBezTo>
                <a:cubicBezTo>
                  <a:pt x="1243955" y="4542979"/>
                  <a:pt x="1245195" y="4546700"/>
                  <a:pt x="1250156" y="4551661"/>
                </a:cubicBezTo>
                <a:cubicBezTo>
                  <a:pt x="1255117" y="4556622"/>
                  <a:pt x="1260078" y="4559102"/>
                  <a:pt x="1265039" y="4559102"/>
                </a:cubicBezTo>
                <a:lnTo>
                  <a:pt x="1265039" y="4551661"/>
                </a:lnTo>
                <a:cubicBezTo>
                  <a:pt x="1257598" y="4544219"/>
                  <a:pt x="1252249" y="4540266"/>
                  <a:pt x="1248993" y="4539801"/>
                </a:cubicBezTo>
                <a:close/>
                <a:moveTo>
                  <a:pt x="5246191" y="4536778"/>
                </a:moveTo>
                <a:cubicBezTo>
                  <a:pt x="5251152" y="4536778"/>
                  <a:pt x="5253632" y="4539258"/>
                  <a:pt x="5253632" y="4544219"/>
                </a:cubicBezTo>
                <a:cubicBezTo>
                  <a:pt x="5253632" y="4549181"/>
                  <a:pt x="5252392" y="4551661"/>
                  <a:pt x="5249911" y="4551661"/>
                </a:cubicBezTo>
                <a:cubicBezTo>
                  <a:pt x="5247431" y="4551661"/>
                  <a:pt x="5243711" y="4549181"/>
                  <a:pt x="5238749" y="4544219"/>
                </a:cubicBezTo>
                <a:cubicBezTo>
                  <a:pt x="5233788" y="4539258"/>
                  <a:pt x="5236269" y="4536778"/>
                  <a:pt x="5246191" y="4536778"/>
                </a:cubicBezTo>
                <a:close/>
                <a:moveTo>
                  <a:pt x="1205508" y="4536778"/>
                </a:moveTo>
                <a:cubicBezTo>
                  <a:pt x="1205508" y="4541739"/>
                  <a:pt x="1207988" y="4544219"/>
                  <a:pt x="1212949" y="4544219"/>
                </a:cubicBezTo>
                <a:cubicBezTo>
                  <a:pt x="1212949" y="4544219"/>
                  <a:pt x="1215429" y="4541739"/>
                  <a:pt x="1220390" y="4536778"/>
                </a:cubicBezTo>
                <a:close/>
                <a:moveTo>
                  <a:pt x="5275956" y="4529336"/>
                </a:moveTo>
                <a:cubicBezTo>
                  <a:pt x="5285878" y="4534298"/>
                  <a:pt x="5288359" y="4539258"/>
                  <a:pt x="5283398" y="4544219"/>
                </a:cubicBezTo>
                <a:lnTo>
                  <a:pt x="5268515" y="4536778"/>
                </a:lnTo>
                <a:close/>
                <a:moveTo>
                  <a:pt x="997148" y="4529336"/>
                </a:moveTo>
                <a:cubicBezTo>
                  <a:pt x="1002109" y="4534298"/>
                  <a:pt x="1004589" y="4536778"/>
                  <a:pt x="1004589" y="4536778"/>
                </a:cubicBezTo>
                <a:cubicBezTo>
                  <a:pt x="1004589" y="4536778"/>
                  <a:pt x="1004589" y="4534298"/>
                  <a:pt x="1004589" y="4529336"/>
                </a:cubicBezTo>
                <a:close/>
                <a:moveTo>
                  <a:pt x="907851" y="4529336"/>
                </a:moveTo>
                <a:cubicBezTo>
                  <a:pt x="912812" y="4529336"/>
                  <a:pt x="915293" y="4531817"/>
                  <a:pt x="915293" y="4536778"/>
                </a:cubicBezTo>
                <a:cubicBezTo>
                  <a:pt x="915293" y="4541739"/>
                  <a:pt x="916533" y="4544219"/>
                  <a:pt x="919013" y="4544219"/>
                </a:cubicBezTo>
                <a:cubicBezTo>
                  <a:pt x="921494" y="4544219"/>
                  <a:pt x="922734" y="4544219"/>
                  <a:pt x="922734" y="4544219"/>
                </a:cubicBezTo>
                <a:lnTo>
                  <a:pt x="922734" y="4559102"/>
                </a:lnTo>
                <a:lnTo>
                  <a:pt x="915293" y="4551661"/>
                </a:lnTo>
                <a:lnTo>
                  <a:pt x="907851" y="4544219"/>
                </a:lnTo>
                <a:close/>
                <a:moveTo>
                  <a:pt x="1250156" y="4521895"/>
                </a:moveTo>
                <a:lnTo>
                  <a:pt x="1235273" y="4529336"/>
                </a:lnTo>
                <a:cubicBezTo>
                  <a:pt x="1235273" y="4529336"/>
                  <a:pt x="1238994" y="4528096"/>
                  <a:pt x="1246435" y="4525616"/>
                </a:cubicBezTo>
                <a:cubicBezTo>
                  <a:pt x="1253877" y="4523136"/>
                  <a:pt x="1258837" y="4525616"/>
                  <a:pt x="1261318" y="4533057"/>
                </a:cubicBezTo>
                <a:cubicBezTo>
                  <a:pt x="1263799" y="4540498"/>
                  <a:pt x="1266279" y="4544219"/>
                  <a:pt x="1268760" y="4544219"/>
                </a:cubicBezTo>
                <a:cubicBezTo>
                  <a:pt x="1271240" y="4544219"/>
                  <a:pt x="1270000" y="4541739"/>
                  <a:pt x="1265039" y="4536778"/>
                </a:cubicBezTo>
                <a:cubicBezTo>
                  <a:pt x="1265039" y="4531817"/>
                  <a:pt x="1265039" y="4528096"/>
                  <a:pt x="1265039" y="4525616"/>
                </a:cubicBezTo>
                <a:cubicBezTo>
                  <a:pt x="1265039" y="4523136"/>
                  <a:pt x="1265039" y="4521895"/>
                  <a:pt x="1265039" y="4521895"/>
                </a:cubicBezTo>
                <a:cubicBezTo>
                  <a:pt x="1265039" y="4521895"/>
                  <a:pt x="1260078" y="4521895"/>
                  <a:pt x="1250156" y="4521895"/>
                </a:cubicBezTo>
                <a:close/>
                <a:moveTo>
                  <a:pt x="5283398" y="4507012"/>
                </a:moveTo>
                <a:lnTo>
                  <a:pt x="5290839" y="4514454"/>
                </a:lnTo>
                <a:cubicBezTo>
                  <a:pt x="5290839" y="4514454"/>
                  <a:pt x="5289599" y="4515694"/>
                  <a:pt x="5287119" y="4518174"/>
                </a:cubicBezTo>
                <a:cubicBezTo>
                  <a:pt x="5284638" y="4520655"/>
                  <a:pt x="5283398" y="4521895"/>
                  <a:pt x="5283398" y="4521895"/>
                </a:cubicBezTo>
                <a:cubicBezTo>
                  <a:pt x="5278436" y="4521895"/>
                  <a:pt x="5275956" y="4519415"/>
                  <a:pt x="5275956" y="4514454"/>
                </a:cubicBezTo>
                <a:cubicBezTo>
                  <a:pt x="5275956" y="4514454"/>
                  <a:pt x="5277197" y="4513214"/>
                  <a:pt x="5279677" y="4510733"/>
                </a:cubicBezTo>
                <a:cubicBezTo>
                  <a:pt x="5282157" y="4508253"/>
                  <a:pt x="5283398" y="4507012"/>
                  <a:pt x="5283398" y="4507012"/>
                </a:cubicBezTo>
                <a:close/>
                <a:moveTo>
                  <a:pt x="5156894" y="4507012"/>
                </a:moveTo>
                <a:cubicBezTo>
                  <a:pt x="5161855" y="4507012"/>
                  <a:pt x="5164335" y="4507012"/>
                  <a:pt x="5164335" y="4507012"/>
                </a:cubicBezTo>
                <a:cubicBezTo>
                  <a:pt x="5159374" y="4511973"/>
                  <a:pt x="5156894" y="4514454"/>
                  <a:pt x="5156894" y="4514454"/>
                </a:cubicBezTo>
                <a:cubicBezTo>
                  <a:pt x="5156894" y="4514454"/>
                  <a:pt x="5156894" y="4511973"/>
                  <a:pt x="5156894" y="4507012"/>
                </a:cubicBezTo>
                <a:close/>
                <a:moveTo>
                  <a:pt x="974824" y="4507012"/>
                </a:moveTo>
                <a:cubicBezTo>
                  <a:pt x="974824" y="4507012"/>
                  <a:pt x="977304" y="4509493"/>
                  <a:pt x="982265" y="4514454"/>
                </a:cubicBezTo>
                <a:lnTo>
                  <a:pt x="982265" y="4507012"/>
                </a:lnTo>
                <a:close/>
                <a:moveTo>
                  <a:pt x="892968" y="4507012"/>
                </a:moveTo>
                <a:cubicBezTo>
                  <a:pt x="892968" y="4511973"/>
                  <a:pt x="892968" y="4514454"/>
                  <a:pt x="892968" y="4514454"/>
                </a:cubicBezTo>
                <a:cubicBezTo>
                  <a:pt x="892968" y="4514454"/>
                  <a:pt x="892968" y="4516934"/>
                  <a:pt x="892968" y="4521895"/>
                </a:cubicBezTo>
                <a:cubicBezTo>
                  <a:pt x="888007" y="4521895"/>
                  <a:pt x="885527" y="4519415"/>
                  <a:pt x="885527" y="4514454"/>
                </a:cubicBezTo>
                <a:close/>
                <a:moveTo>
                  <a:pt x="5326186" y="4504687"/>
                </a:moveTo>
                <a:cubicBezTo>
                  <a:pt x="5328667" y="4504997"/>
                  <a:pt x="5331767" y="4505772"/>
                  <a:pt x="5335488" y="4507012"/>
                </a:cubicBezTo>
                <a:lnTo>
                  <a:pt x="5335488" y="4521895"/>
                </a:lnTo>
                <a:cubicBezTo>
                  <a:pt x="5320605" y="4536778"/>
                  <a:pt x="5313163" y="4539258"/>
                  <a:pt x="5313163" y="4529336"/>
                </a:cubicBezTo>
                <a:cubicBezTo>
                  <a:pt x="5313163" y="4529336"/>
                  <a:pt x="5313163" y="4526856"/>
                  <a:pt x="5313163" y="4521895"/>
                </a:cubicBezTo>
                <a:lnTo>
                  <a:pt x="5320605" y="4514454"/>
                </a:lnTo>
                <a:cubicBezTo>
                  <a:pt x="5316884" y="4507012"/>
                  <a:pt x="5318744" y="4503757"/>
                  <a:pt x="5326186" y="4504687"/>
                </a:cubicBezTo>
                <a:close/>
                <a:moveTo>
                  <a:pt x="5127128" y="4499571"/>
                </a:moveTo>
                <a:cubicBezTo>
                  <a:pt x="5127128" y="4499571"/>
                  <a:pt x="5124648" y="4502051"/>
                  <a:pt x="5119687" y="4507012"/>
                </a:cubicBezTo>
                <a:lnTo>
                  <a:pt x="5127128" y="4507012"/>
                </a:lnTo>
                <a:cubicBezTo>
                  <a:pt x="5127128" y="4502051"/>
                  <a:pt x="5127128" y="4499571"/>
                  <a:pt x="5127128" y="4499571"/>
                </a:cubicBezTo>
                <a:close/>
                <a:moveTo>
                  <a:pt x="1056679" y="4499571"/>
                </a:moveTo>
                <a:lnTo>
                  <a:pt x="1049238" y="4507012"/>
                </a:lnTo>
                <a:cubicBezTo>
                  <a:pt x="1039316" y="4507012"/>
                  <a:pt x="1036836" y="4514454"/>
                  <a:pt x="1041797" y="4529336"/>
                </a:cubicBezTo>
                <a:lnTo>
                  <a:pt x="1049238" y="4559102"/>
                </a:lnTo>
                <a:cubicBezTo>
                  <a:pt x="1044277" y="4559102"/>
                  <a:pt x="1041797" y="4561583"/>
                  <a:pt x="1041797" y="4566543"/>
                </a:cubicBezTo>
                <a:lnTo>
                  <a:pt x="1056679" y="4581426"/>
                </a:lnTo>
                <a:cubicBezTo>
                  <a:pt x="1066601" y="4586388"/>
                  <a:pt x="1074043" y="4586388"/>
                  <a:pt x="1079004" y="4581426"/>
                </a:cubicBezTo>
                <a:cubicBezTo>
                  <a:pt x="1079004" y="4581426"/>
                  <a:pt x="1081484" y="4582667"/>
                  <a:pt x="1086445" y="4585147"/>
                </a:cubicBezTo>
                <a:cubicBezTo>
                  <a:pt x="1091406" y="4587628"/>
                  <a:pt x="1093887" y="4587628"/>
                  <a:pt x="1093887" y="4585147"/>
                </a:cubicBezTo>
                <a:cubicBezTo>
                  <a:pt x="1093887" y="4582667"/>
                  <a:pt x="1096367" y="4581426"/>
                  <a:pt x="1101328" y="4581426"/>
                </a:cubicBezTo>
                <a:cubicBezTo>
                  <a:pt x="1106289" y="4576465"/>
                  <a:pt x="1110010" y="4573985"/>
                  <a:pt x="1112490" y="4573985"/>
                </a:cubicBezTo>
                <a:cubicBezTo>
                  <a:pt x="1114970" y="4573985"/>
                  <a:pt x="1116211" y="4578946"/>
                  <a:pt x="1116211" y="4588868"/>
                </a:cubicBezTo>
                <a:cubicBezTo>
                  <a:pt x="1126132" y="4588868"/>
                  <a:pt x="1133574" y="4588868"/>
                  <a:pt x="1138535" y="4588868"/>
                </a:cubicBezTo>
                <a:cubicBezTo>
                  <a:pt x="1138535" y="4583907"/>
                  <a:pt x="1141015" y="4581426"/>
                  <a:pt x="1145976" y="4581426"/>
                </a:cubicBezTo>
                <a:cubicBezTo>
                  <a:pt x="1145976" y="4581426"/>
                  <a:pt x="1148457" y="4581426"/>
                  <a:pt x="1153418" y="4581426"/>
                </a:cubicBezTo>
                <a:cubicBezTo>
                  <a:pt x="1153418" y="4576465"/>
                  <a:pt x="1144736" y="4566543"/>
                  <a:pt x="1127373" y="4551661"/>
                </a:cubicBezTo>
                <a:cubicBezTo>
                  <a:pt x="1110010" y="4536778"/>
                  <a:pt x="1101328" y="4529336"/>
                  <a:pt x="1101328" y="4529336"/>
                </a:cubicBezTo>
                <a:lnTo>
                  <a:pt x="1101328" y="4536778"/>
                </a:lnTo>
                <a:lnTo>
                  <a:pt x="1101328" y="4551661"/>
                </a:lnTo>
                <a:cubicBezTo>
                  <a:pt x="1096367" y="4551661"/>
                  <a:pt x="1093887" y="4549181"/>
                  <a:pt x="1093887" y="4544219"/>
                </a:cubicBezTo>
                <a:cubicBezTo>
                  <a:pt x="1093887" y="4539258"/>
                  <a:pt x="1091406" y="4536778"/>
                  <a:pt x="1086445" y="4536778"/>
                </a:cubicBezTo>
                <a:cubicBezTo>
                  <a:pt x="1081484" y="4536778"/>
                  <a:pt x="1077763" y="4533057"/>
                  <a:pt x="1075283" y="4525616"/>
                </a:cubicBezTo>
                <a:cubicBezTo>
                  <a:pt x="1072802" y="4518174"/>
                  <a:pt x="1074043" y="4514454"/>
                  <a:pt x="1079004" y="4514454"/>
                </a:cubicBezTo>
                <a:lnTo>
                  <a:pt x="1079004" y="4499571"/>
                </a:lnTo>
                <a:close/>
                <a:moveTo>
                  <a:pt x="915293" y="4499571"/>
                </a:moveTo>
                <a:cubicBezTo>
                  <a:pt x="920254" y="4499571"/>
                  <a:pt x="922734" y="4502051"/>
                  <a:pt x="922734" y="4507012"/>
                </a:cubicBezTo>
                <a:cubicBezTo>
                  <a:pt x="917773" y="4511973"/>
                  <a:pt x="912812" y="4514454"/>
                  <a:pt x="907851" y="4514454"/>
                </a:cubicBezTo>
                <a:cubicBezTo>
                  <a:pt x="907851" y="4514454"/>
                  <a:pt x="907851" y="4511973"/>
                  <a:pt x="907851" y="4507012"/>
                </a:cubicBezTo>
                <a:cubicBezTo>
                  <a:pt x="907851" y="4502051"/>
                  <a:pt x="910332" y="4499571"/>
                  <a:pt x="915293" y="4499571"/>
                </a:cubicBezTo>
                <a:close/>
                <a:moveTo>
                  <a:pt x="904131" y="4484688"/>
                </a:moveTo>
                <a:cubicBezTo>
                  <a:pt x="906611" y="4484688"/>
                  <a:pt x="907851" y="4485929"/>
                  <a:pt x="907851" y="4488409"/>
                </a:cubicBezTo>
                <a:cubicBezTo>
                  <a:pt x="907851" y="4490889"/>
                  <a:pt x="907851" y="4492129"/>
                  <a:pt x="907851" y="4492129"/>
                </a:cubicBezTo>
                <a:lnTo>
                  <a:pt x="900410" y="4492129"/>
                </a:lnTo>
                <a:cubicBezTo>
                  <a:pt x="900410" y="4487169"/>
                  <a:pt x="901650" y="4484688"/>
                  <a:pt x="904131" y="4484688"/>
                </a:cubicBezTo>
                <a:close/>
                <a:moveTo>
                  <a:pt x="5200612" y="4479107"/>
                </a:moveTo>
                <a:cubicBezTo>
                  <a:pt x="5198752" y="4479107"/>
                  <a:pt x="5196582" y="4479727"/>
                  <a:pt x="5194101" y="4480967"/>
                </a:cubicBezTo>
                <a:cubicBezTo>
                  <a:pt x="5189140" y="4483448"/>
                  <a:pt x="5186660" y="4485929"/>
                  <a:pt x="5186660" y="4488409"/>
                </a:cubicBezTo>
                <a:cubicBezTo>
                  <a:pt x="5186660" y="4490889"/>
                  <a:pt x="5187900" y="4492129"/>
                  <a:pt x="5190380" y="4492129"/>
                </a:cubicBezTo>
                <a:cubicBezTo>
                  <a:pt x="5192860" y="4492129"/>
                  <a:pt x="5196581" y="4490889"/>
                  <a:pt x="5201542" y="4488409"/>
                </a:cubicBezTo>
                <a:cubicBezTo>
                  <a:pt x="5206504" y="4485929"/>
                  <a:pt x="5207743" y="4483448"/>
                  <a:pt x="5205263" y="4480967"/>
                </a:cubicBezTo>
                <a:cubicBezTo>
                  <a:pt x="5204023" y="4479727"/>
                  <a:pt x="5202473" y="4479107"/>
                  <a:pt x="5200612" y="4479107"/>
                </a:cubicBezTo>
                <a:close/>
                <a:moveTo>
                  <a:pt x="5372695" y="4477247"/>
                </a:moveTo>
                <a:cubicBezTo>
                  <a:pt x="5377656" y="4477247"/>
                  <a:pt x="5380136" y="4478487"/>
                  <a:pt x="5380136" y="4480967"/>
                </a:cubicBezTo>
                <a:cubicBezTo>
                  <a:pt x="5380136" y="4483448"/>
                  <a:pt x="5380136" y="4487169"/>
                  <a:pt x="5380136" y="4492129"/>
                </a:cubicBezTo>
                <a:cubicBezTo>
                  <a:pt x="5380136" y="4502051"/>
                  <a:pt x="5377656" y="4507012"/>
                  <a:pt x="5372695" y="4507012"/>
                </a:cubicBezTo>
                <a:cubicBezTo>
                  <a:pt x="5367733" y="4507012"/>
                  <a:pt x="5365253" y="4504532"/>
                  <a:pt x="5365253" y="4499571"/>
                </a:cubicBezTo>
                <a:lnTo>
                  <a:pt x="5372695" y="4492129"/>
                </a:lnTo>
                <a:lnTo>
                  <a:pt x="5372695" y="4484688"/>
                </a:lnTo>
                <a:cubicBezTo>
                  <a:pt x="5372695" y="4479727"/>
                  <a:pt x="5372695" y="4477247"/>
                  <a:pt x="5372695" y="4477247"/>
                </a:cubicBezTo>
                <a:close/>
                <a:moveTo>
                  <a:pt x="5328046" y="4477247"/>
                </a:moveTo>
                <a:lnTo>
                  <a:pt x="5335488" y="4484688"/>
                </a:lnTo>
                <a:cubicBezTo>
                  <a:pt x="5335488" y="4489649"/>
                  <a:pt x="5335488" y="4492129"/>
                  <a:pt x="5335488" y="4492129"/>
                </a:cubicBezTo>
                <a:cubicBezTo>
                  <a:pt x="5335488" y="4492129"/>
                  <a:pt x="5333008" y="4490889"/>
                  <a:pt x="5328046" y="4488409"/>
                </a:cubicBezTo>
                <a:cubicBezTo>
                  <a:pt x="5323085" y="4485929"/>
                  <a:pt x="5320605" y="4487169"/>
                  <a:pt x="5320605" y="4492129"/>
                </a:cubicBezTo>
                <a:lnTo>
                  <a:pt x="5305722" y="4492129"/>
                </a:lnTo>
                <a:close/>
                <a:moveTo>
                  <a:pt x="5153173" y="4477247"/>
                </a:moveTo>
                <a:cubicBezTo>
                  <a:pt x="5150693" y="4477247"/>
                  <a:pt x="5146972" y="4479727"/>
                  <a:pt x="5142011" y="4484688"/>
                </a:cubicBezTo>
                <a:lnTo>
                  <a:pt x="5142011" y="4499571"/>
                </a:lnTo>
                <a:cubicBezTo>
                  <a:pt x="5146972" y="4499571"/>
                  <a:pt x="5149452" y="4502051"/>
                  <a:pt x="5149452" y="4507012"/>
                </a:cubicBezTo>
                <a:cubicBezTo>
                  <a:pt x="5149452" y="4511973"/>
                  <a:pt x="5146972" y="4516934"/>
                  <a:pt x="5142011" y="4521895"/>
                </a:cubicBezTo>
                <a:cubicBezTo>
                  <a:pt x="5137050" y="4526856"/>
                  <a:pt x="5137050" y="4529336"/>
                  <a:pt x="5142011" y="4529336"/>
                </a:cubicBezTo>
                <a:cubicBezTo>
                  <a:pt x="5151933" y="4529336"/>
                  <a:pt x="5164335" y="4521895"/>
                  <a:pt x="5179218" y="4507012"/>
                </a:cubicBezTo>
                <a:lnTo>
                  <a:pt x="5186660" y="4499571"/>
                </a:lnTo>
                <a:lnTo>
                  <a:pt x="5171777" y="4492129"/>
                </a:lnTo>
                <a:cubicBezTo>
                  <a:pt x="5161855" y="4492129"/>
                  <a:pt x="5156894" y="4489649"/>
                  <a:pt x="5156894" y="4484688"/>
                </a:cubicBezTo>
                <a:cubicBezTo>
                  <a:pt x="5156894" y="4479727"/>
                  <a:pt x="5155653" y="4477247"/>
                  <a:pt x="5153173" y="4477247"/>
                </a:cubicBezTo>
                <a:close/>
                <a:moveTo>
                  <a:pt x="5119687" y="4477247"/>
                </a:moveTo>
                <a:lnTo>
                  <a:pt x="5119687" y="4492129"/>
                </a:lnTo>
                <a:cubicBezTo>
                  <a:pt x="5124648" y="4492129"/>
                  <a:pt x="5127128" y="4489649"/>
                  <a:pt x="5127128" y="4484688"/>
                </a:cubicBezTo>
                <a:cubicBezTo>
                  <a:pt x="5127128" y="4479727"/>
                  <a:pt x="5124648" y="4477247"/>
                  <a:pt x="5119687" y="4477247"/>
                </a:cubicBezTo>
                <a:close/>
                <a:moveTo>
                  <a:pt x="1168300" y="4477247"/>
                </a:moveTo>
                <a:cubicBezTo>
                  <a:pt x="1163340" y="4477247"/>
                  <a:pt x="1160859" y="4479727"/>
                  <a:pt x="1160859" y="4484688"/>
                </a:cubicBezTo>
                <a:lnTo>
                  <a:pt x="1168300" y="4492129"/>
                </a:lnTo>
                <a:cubicBezTo>
                  <a:pt x="1168300" y="4492129"/>
                  <a:pt x="1170781" y="4489649"/>
                  <a:pt x="1175742" y="4484688"/>
                </a:cubicBezTo>
                <a:close/>
                <a:moveTo>
                  <a:pt x="1227832" y="4469805"/>
                </a:moveTo>
                <a:cubicBezTo>
                  <a:pt x="1222871" y="4474766"/>
                  <a:pt x="1220390" y="4478487"/>
                  <a:pt x="1220390" y="4480967"/>
                </a:cubicBezTo>
                <a:cubicBezTo>
                  <a:pt x="1220390" y="4483448"/>
                  <a:pt x="1222871" y="4484688"/>
                  <a:pt x="1227832" y="4484688"/>
                </a:cubicBezTo>
                <a:cubicBezTo>
                  <a:pt x="1232793" y="4484688"/>
                  <a:pt x="1235273" y="4484688"/>
                  <a:pt x="1235273" y="4484688"/>
                </a:cubicBezTo>
                <a:cubicBezTo>
                  <a:pt x="1235273" y="4484688"/>
                  <a:pt x="1235273" y="4482208"/>
                  <a:pt x="1235273" y="4477247"/>
                </a:cubicBezTo>
                <a:cubicBezTo>
                  <a:pt x="1235273" y="4472286"/>
                  <a:pt x="1232793" y="4469805"/>
                  <a:pt x="1227832" y="4469805"/>
                </a:cubicBezTo>
                <a:close/>
                <a:moveTo>
                  <a:pt x="1205508" y="4469805"/>
                </a:moveTo>
                <a:cubicBezTo>
                  <a:pt x="1200547" y="4469805"/>
                  <a:pt x="1198066" y="4472286"/>
                  <a:pt x="1198066" y="4477247"/>
                </a:cubicBezTo>
                <a:cubicBezTo>
                  <a:pt x="1198066" y="4482208"/>
                  <a:pt x="1199307" y="4484688"/>
                  <a:pt x="1201787" y="4484688"/>
                </a:cubicBezTo>
                <a:cubicBezTo>
                  <a:pt x="1204267" y="4484688"/>
                  <a:pt x="1207988" y="4484688"/>
                  <a:pt x="1212949" y="4484688"/>
                </a:cubicBezTo>
                <a:cubicBezTo>
                  <a:pt x="1212949" y="4479727"/>
                  <a:pt x="1212949" y="4477247"/>
                  <a:pt x="1212949" y="4477247"/>
                </a:cubicBezTo>
                <a:cubicBezTo>
                  <a:pt x="1212949" y="4477247"/>
                  <a:pt x="1210469" y="4474766"/>
                  <a:pt x="1205508" y="4469805"/>
                </a:cubicBezTo>
                <a:close/>
                <a:moveTo>
                  <a:pt x="5659189" y="4466084"/>
                </a:moveTo>
                <a:cubicBezTo>
                  <a:pt x="5661669" y="4466084"/>
                  <a:pt x="5662909" y="4467324"/>
                  <a:pt x="5662909" y="4469805"/>
                </a:cubicBezTo>
                <a:cubicBezTo>
                  <a:pt x="5662909" y="4474766"/>
                  <a:pt x="5657948" y="4477247"/>
                  <a:pt x="5648027" y="4477247"/>
                </a:cubicBezTo>
                <a:lnTo>
                  <a:pt x="5648027" y="4469805"/>
                </a:lnTo>
                <a:cubicBezTo>
                  <a:pt x="5652987" y="4467324"/>
                  <a:pt x="5656708" y="4466084"/>
                  <a:pt x="5659189" y="4466084"/>
                </a:cubicBezTo>
                <a:close/>
                <a:moveTo>
                  <a:pt x="5171777" y="4462364"/>
                </a:moveTo>
                <a:lnTo>
                  <a:pt x="5171777" y="4469805"/>
                </a:lnTo>
                <a:lnTo>
                  <a:pt x="5186660" y="4469805"/>
                </a:lnTo>
                <a:cubicBezTo>
                  <a:pt x="5186660" y="4464844"/>
                  <a:pt x="5181698" y="4462364"/>
                  <a:pt x="5171777" y="4462364"/>
                </a:cubicBezTo>
                <a:close/>
                <a:moveTo>
                  <a:pt x="1075283" y="4462364"/>
                </a:moveTo>
                <a:cubicBezTo>
                  <a:pt x="1072802" y="4462364"/>
                  <a:pt x="1070322" y="4463604"/>
                  <a:pt x="1067842" y="4466084"/>
                </a:cubicBezTo>
                <a:cubicBezTo>
                  <a:pt x="1065361" y="4468565"/>
                  <a:pt x="1065361" y="4471046"/>
                  <a:pt x="1067842" y="4473526"/>
                </a:cubicBezTo>
                <a:cubicBezTo>
                  <a:pt x="1070322" y="4476006"/>
                  <a:pt x="1071562" y="4477247"/>
                  <a:pt x="1071562" y="4477247"/>
                </a:cubicBezTo>
                <a:lnTo>
                  <a:pt x="1079004" y="4469805"/>
                </a:lnTo>
                <a:cubicBezTo>
                  <a:pt x="1079004" y="4464844"/>
                  <a:pt x="1077763" y="4462364"/>
                  <a:pt x="1075283" y="4462364"/>
                </a:cubicBezTo>
                <a:close/>
                <a:moveTo>
                  <a:pt x="952500" y="4462364"/>
                </a:moveTo>
                <a:cubicBezTo>
                  <a:pt x="952500" y="4467325"/>
                  <a:pt x="952500" y="4469805"/>
                  <a:pt x="952500" y="4469805"/>
                </a:cubicBezTo>
                <a:lnTo>
                  <a:pt x="967383" y="4469805"/>
                </a:lnTo>
                <a:cubicBezTo>
                  <a:pt x="967383" y="4464844"/>
                  <a:pt x="966142" y="4462364"/>
                  <a:pt x="963662" y="4462364"/>
                </a:cubicBezTo>
                <a:cubicBezTo>
                  <a:pt x="961181" y="4462364"/>
                  <a:pt x="957461" y="4462364"/>
                  <a:pt x="952500" y="4462364"/>
                </a:cubicBezTo>
                <a:close/>
                <a:moveTo>
                  <a:pt x="840878" y="4462364"/>
                </a:moveTo>
                <a:cubicBezTo>
                  <a:pt x="850800" y="4462364"/>
                  <a:pt x="853281" y="4467325"/>
                  <a:pt x="848320" y="4477247"/>
                </a:cubicBezTo>
                <a:cubicBezTo>
                  <a:pt x="843359" y="4482208"/>
                  <a:pt x="839638" y="4483448"/>
                  <a:pt x="837158" y="4480967"/>
                </a:cubicBezTo>
                <a:cubicBezTo>
                  <a:pt x="834678" y="4478487"/>
                  <a:pt x="833437" y="4474766"/>
                  <a:pt x="833437" y="4469805"/>
                </a:cubicBezTo>
                <a:cubicBezTo>
                  <a:pt x="833437" y="4464844"/>
                  <a:pt x="835918" y="4462364"/>
                  <a:pt x="840878" y="4462364"/>
                </a:cubicBezTo>
                <a:close/>
                <a:moveTo>
                  <a:pt x="5104804" y="4454922"/>
                </a:moveTo>
                <a:cubicBezTo>
                  <a:pt x="5104804" y="4454922"/>
                  <a:pt x="5104804" y="4457403"/>
                  <a:pt x="5104804" y="4462364"/>
                </a:cubicBezTo>
                <a:lnTo>
                  <a:pt x="5112245" y="4462364"/>
                </a:lnTo>
                <a:cubicBezTo>
                  <a:pt x="5112245" y="4457403"/>
                  <a:pt x="5109765" y="4454922"/>
                  <a:pt x="5104804" y="4454922"/>
                </a:cubicBezTo>
                <a:close/>
                <a:moveTo>
                  <a:pt x="1183183" y="4447481"/>
                </a:moveTo>
                <a:cubicBezTo>
                  <a:pt x="1183183" y="4447481"/>
                  <a:pt x="1183183" y="4449962"/>
                  <a:pt x="1183183" y="4454922"/>
                </a:cubicBezTo>
                <a:lnTo>
                  <a:pt x="1190625" y="4462364"/>
                </a:lnTo>
                <a:cubicBezTo>
                  <a:pt x="1190625" y="4462364"/>
                  <a:pt x="1190625" y="4459884"/>
                  <a:pt x="1190625" y="4454922"/>
                </a:cubicBezTo>
                <a:close/>
                <a:moveTo>
                  <a:pt x="818555" y="4447481"/>
                </a:moveTo>
                <a:cubicBezTo>
                  <a:pt x="823515" y="4447481"/>
                  <a:pt x="824755" y="4449962"/>
                  <a:pt x="822275" y="4454922"/>
                </a:cubicBezTo>
                <a:cubicBezTo>
                  <a:pt x="819795" y="4459884"/>
                  <a:pt x="818555" y="4462364"/>
                  <a:pt x="818555" y="4462364"/>
                </a:cubicBezTo>
                <a:cubicBezTo>
                  <a:pt x="818555" y="4462364"/>
                  <a:pt x="817314" y="4459884"/>
                  <a:pt x="814834" y="4454922"/>
                </a:cubicBezTo>
                <a:cubicBezTo>
                  <a:pt x="812353" y="4449962"/>
                  <a:pt x="813593" y="4447481"/>
                  <a:pt x="818555" y="4447481"/>
                </a:cubicBezTo>
                <a:close/>
                <a:moveTo>
                  <a:pt x="952500" y="4440040"/>
                </a:moveTo>
                <a:cubicBezTo>
                  <a:pt x="952500" y="4445001"/>
                  <a:pt x="954980" y="4447481"/>
                  <a:pt x="959941" y="4447481"/>
                </a:cubicBezTo>
                <a:lnTo>
                  <a:pt x="967383" y="4440040"/>
                </a:lnTo>
                <a:cubicBezTo>
                  <a:pt x="967383" y="4440040"/>
                  <a:pt x="966142" y="4440040"/>
                  <a:pt x="963662" y="4440040"/>
                </a:cubicBezTo>
                <a:cubicBezTo>
                  <a:pt x="961181" y="4440040"/>
                  <a:pt x="957461" y="4440040"/>
                  <a:pt x="952500" y="4440040"/>
                </a:cubicBezTo>
                <a:close/>
                <a:moveTo>
                  <a:pt x="5164335" y="4432598"/>
                </a:moveTo>
                <a:cubicBezTo>
                  <a:pt x="5154414" y="4437559"/>
                  <a:pt x="5151933" y="4442520"/>
                  <a:pt x="5156894" y="4447481"/>
                </a:cubicBezTo>
                <a:cubicBezTo>
                  <a:pt x="5166815" y="4442520"/>
                  <a:pt x="5171777" y="4440040"/>
                  <a:pt x="5171777" y="4440040"/>
                </a:cubicBezTo>
                <a:cubicBezTo>
                  <a:pt x="5171777" y="4435079"/>
                  <a:pt x="5169297" y="4432598"/>
                  <a:pt x="5164335" y="4432598"/>
                </a:cubicBezTo>
                <a:close/>
                <a:moveTo>
                  <a:pt x="1153418" y="4432598"/>
                </a:moveTo>
                <a:lnTo>
                  <a:pt x="1160859" y="4440040"/>
                </a:lnTo>
                <a:cubicBezTo>
                  <a:pt x="1160859" y="4440040"/>
                  <a:pt x="1160859" y="4437559"/>
                  <a:pt x="1160859" y="4432598"/>
                </a:cubicBezTo>
                <a:cubicBezTo>
                  <a:pt x="1155898" y="4432598"/>
                  <a:pt x="1153418" y="4432598"/>
                  <a:pt x="1153418" y="4432598"/>
                </a:cubicBezTo>
                <a:close/>
                <a:moveTo>
                  <a:pt x="1019473" y="4432598"/>
                </a:moveTo>
                <a:lnTo>
                  <a:pt x="1012031" y="4440040"/>
                </a:lnTo>
                <a:cubicBezTo>
                  <a:pt x="1012031" y="4445001"/>
                  <a:pt x="1012031" y="4447481"/>
                  <a:pt x="1012031" y="4447481"/>
                </a:cubicBezTo>
                <a:cubicBezTo>
                  <a:pt x="1012031" y="4447481"/>
                  <a:pt x="1014511" y="4445001"/>
                  <a:pt x="1019473" y="4440040"/>
                </a:cubicBezTo>
                <a:cubicBezTo>
                  <a:pt x="1029394" y="4435079"/>
                  <a:pt x="1029394" y="4432598"/>
                  <a:pt x="1019473" y="4432598"/>
                </a:cubicBezTo>
                <a:close/>
                <a:moveTo>
                  <a:pt x="863203" y="4432598"/>
                </a:moveTo>
                <a:lnTo>
                  <a:pt x="870644" y="4440040"/>
                </a:lnTo>
                <a:cubicBezTo>
                  <a:pt x="870644" y="4445001"/>
                  <a:pt x="866924" y="4447481"/>
                  <a:pt x="859482" y="4447481"/>
                </a:cubicBezTo>
                <a:cubicBezTo>
                  <a:pt x="852041" y="4447481"/>
                  <a:pt x="848320" y="4445001"/>
                  <a:pt x="848320" y="4440040"/>
                </a:cubicBezTo>
                <a:cubicBezTo>
                  <a:pt x="848320" y="4435079"/>
                  <a:pt x="850800" y="4433839"/>
                  <a:pt x="855762" y="4436319"/>
                </a:cubicBezTo>
                <a:cubicBezTo>
                  <a:pt x="860722" y="4438799"/>
                  <a:pt x="863203" y="4437559"/>
                  <a:pt x="863203" y="4432598"/>
                </a:cubicBezTo>
                <a:close/>
                <a:moveTo>
                  <a:pt x="1205508" y="4425157"/>
                </a:moveTo>
                <a:cubicBezTo>
                  <a:pt x="1200547" y="4430118"/>
                  <a:pt x="1198066" y="4435079"/>
                  <a:pt x="1198066" y="4440040"/>
                </a:cubicBezTo>
                <a:cubicBezTo>
                  <a:pt x="1198066" y="4445001"/>
                  <a:pt x="1200547" y="4449962"/>
                  <a:pt x="1205508" y="4454922"/>
                </a:cubicBezTo>
                <a:lnTo>
                  <a:pt x="1227832" y="4447481"/>
                </a:lnTo>
                <a:close/>
                <a:moveTo>
                  <a:pt x="5235029" y="4417715"/>
                </a:moveTo>
                <a:cubicBezTo>
                  <a:pt x="5237509" y="4417715"/>
                  <a:pt x="5238749" y="4418956"/>
                  <a:pt x="5238749" y="4421436"/>
                </a:cubicBezTo>
                <a:cubicBezTo>
                  <a:pt x="5238749" y="4423917"/>
                  <a:pt x="5236269" y="4425157"/>
                  <a:pt x="5231308" y="4425157"/>
                </a:cubicBezTo>
                <a:cubicBezTo>
                  <a:pt x="5231308" y="4420196"/>
                  <a:pt x="5232549" y="4417715"/>
                  <a:pt x="5235029" y="4417715"/>
                </a:cubicBezTo>
                <a:close/>
                <a:moveTo>
                  <a:pt x="803672" y="4417715"/>
                </a:moveTo>
                <a:lnTo>
                  <a:pt x="811113" y="4432598"/>
                </a:lnTo>
                <a:lnTo>
                  <a:pt x="796230" y="4432598"/>
                </a:lnTo>
                <a:close/>
                <a:moveTo>
                  <a:pt x="1220390" y="4410274"/>
                </a:moveTo>
                <a:cubicBezTo>
                  <a:pt x="1215429" y="4415235"/>
                  <a:pt x="1215429" y="4420196"/>
                  <a:pt x="1220390" y="4425157"/>
                </a:cubicBezTo>
                <a:lnTo>
                  <a:pt x="1235273" y="4425157"/>
                </a:lnTo>
                <a:cubicBezTo>
                  <a:pt x="1235273" y="4420196"/>
                  <a:pt x="1232793" y="4415235"/>
                  <a:pt x="1227832" y="4410274"/>
                </a:cubicBezTo>
                <a:close/>
                <a:moveTo>
                  <a:pt x="1183183" y="4410274"/>
                </a:moveTo>
                <a:cubicBezTo>
                  <a:pt x="1178222" y="4410274"/>
                  <a:pt x="1178222" y="4412755"/>
                  <a:pt x="1183183" y="4417715"/>
                </a:cubicBezTo>
                <a:lnTo>
                  <a:pt x="1198066" y="4410274"/>
                </a:lnTo>
                <a:cubicBezTo>
                  <a:pt x="1193105" y="4410274"/>
                  <a:pt x="1188144" y="4410274"/>
                  <a:pt x="1183183" y="4410274"/>
                </a:cubicBezTo>
                <a:close/>
                <a:moveTo>
                  <a:pt x="1168300" y="4410274"/>
                </a:moveTo>
                <a:lnTo>
                  <a:pt x="1160859" y="4417715"/>
                </a:lnTo>
                <a:cubicBezTo>
                  <a:pt x="1160859" y="4422677"/>
                  <a:pt x="1162100" y="4425157"/>
                  <a:pt x="1164580" y="4425157"/>
                </a:cubicBezTo>
                <a:cubicBezTo>
                  <a:pt x="1167060" y="4425157"/>
                  <a:pt x="1168300" y="4423917"/>
                  <a:pt x="1168300" y="4421436"/>
                </a:cubicBezTo>
                <a:cubicBezTo>
                  <a:pt x="1168300" y="4418956"/>
                  <a:pt x="1168300" y="4415235"/>
                  <a:pt x="1168300" y="4410274"/>
                </a:cubicBezTo>
                <a:close/>
                <a:moveTo>
                  <a:pt x="5215495" y="4398182"/>
                </a:moveTo>
                <a:cubicBezTo>
                  <a:pt x="5213635" y="4398802"/>
                  <a:pt x="5211464" y="4400352"/>
                  <a:pt x="5208984" y="4402832"/>
                </a:cubicBezTo>
                <a:cubicBezTo>
                  <a:pt x="5204022" y="4402832"/>
                  <a:pt x="5201542" y="4404073"/>
                  <a:pt x="5201542" y="4406553"/>
                </a:cubicBezTo>
                <a:cubicBezTo>
                  <a:pt x="5201542" y="4409034"/>
                  <a:pt x="5201542" y="4410274"/>
                  <a:pt x="5201542" y="4410274"/>
                </a:cubicBezTo>
                <a:cubicBezTo>
                  <a:pt x="5206504" y="4415235"/>
                  <a:pt x="5206504" y="4417715"/>
                  <a:pt x="5201542" y="4417715"/>
                </a:cubicBezTo>
                <a:lnTo>
                  <a:pt x="5216425" y="4432598"/>
                </a:lnTo>
                <a:cubicBezTo>
                  <a:pt x="5221386" y="4432598"/>
                  <a:pt x="5223867" y="4437559"/>
                  <a:pt x="5223867" y="4447481"/>
                </a:cubicBezTo>
                <a:cubicBezTo>
                  <a:pt x="5228828" y="4452442"/>
                  <a:pt x="5232549" y="4454922"/>
                  <a:pt x="5235029" y="4454922"/>
                </a:cubicBezTo>
                <a:cubicBezTo>
                  <a:pt x="5237509" y="4454922"/>
                  <a:pt x="5238749" y="4452442"/>
                  <a:pt x="5238749" y="4447481"/>
                </a:cubicBezTo>
                <a:cubicBezTo>
                  <a:pt x="5238749" y="4442520"/>
                  <a:pt x="5241229" y="4435079"/>
                  <a:pt x="5246191" y="4425157"/>
                </a:cubicBezTo>
                <a:lnTo>
                  <a:pt x="5261074" y="4417715"/>
                </a:lnTo>
                <a:lnTo>
                  <a:pt x="5253632" y="4410274"/>
                </a:lnTo>
                <a:cubicBezTo>
                  <a:pt x="5243711" y="4405313"/>
                  <a:pt x="5233788" y="4405313"/>
                  <a:pt x="5223867" y="4410274"/>
                </a:cubicBezTo>
                <a:cubicBezTo>
                  <a:pt x="5218905" y="4415235"/>
                  <a:pt x="5215185" y="4417715"/>
                  <a:pt x="5212704" y="4417715"/>
                </a:cubicBezTo>
                <a:cubicBezTo>
                  <a:pt x="5210224" y="4417715"/>
                  <a:pt x="5208984" y="4415235"/>
                  <a:pt x="5208984" y="4410274"/>
                </a:cubicBezTo>
                <a:lnTo>
                  <a:pt x="5216425" y="4402832"/>
                </a:lnTo>
                <a:cubicBezTo>
                  <a:pt x="5221386" y="4402832"/>
                  <a:pt x="5222626" y="4401592"/>
                  <a:pt x="5220146" y="4399112"/>
                </a:cubicBezTo>
                <a:cubicBezTo>
                  <a:pt x="5218906" y="4397872"/>
                  <a:pt x="5217356" y="4397561"/>
                  <a:pt x="5215495" y="4398182"/>
                </a:cubicBezTo>
                <a:close/>
                <a:moveTo>
                  <a:pt x="1227832" y="4387950"/>
                </a:moveTo>
                <a:lnTo>
                  <a:pt x="1212949" y="4395391"/>
                </a:lnTo>
                <a:cubicBezTo>
                  <a:pt x="1217910" y="4395391"/>
                  <a:pt x="1220390" y="4395391"/>
                  <a:pt x="1220390" y="4395391"/>
                </a:cubicBezTo>
                <a:close/>
                <a:moveTo>
                  <a:pt x="1008310" y="4387950"/>
                </a:moveTo>
                <a:cubicBezTo>
                  <a:pt x="1005830" y="4387950"/>
                  <a:pt x="1004589" y="4389190"/>
                  <a:pt x="1004589" y="4391670"/>
                </a:cubicBezTo>
                <a:cubicBezTo>
                  <a:pt x="1004589" y="4394151"/>
                  <a:pt x="1007070" y="4395391"/>
                  <a:pt x="1012031" y="4395391"/>
                </a:cubicBezTo>
                <a:cubicBezTo>
                  <a:pt x="1012031" y="4390430"/>
                  <a:pt x="1010791" y="4387950"/>
                  <a:pt x="1008310" y="4387950"/>
                </a:cubicBezTo>
                <a:close/>
                <a:moveTo>
                  <a:pt x="945058" y="4387950"/>
                </a:moveTo>
                <a:cubicBezTo>
                  <a:pt x="945058" y="4392911"/>
                  <a:pt x="947539" y="4395391"/>
                  <a:pt x="952500" y="4395391"/>
                </a:cubicBezTo>
                <a:cubicBezTo>
                  <a:pt x="957461" y="4395391"/>
                  <a:pt x="959941" y="4394151"/>
                  <a:pt x="959941" y="4391670"/>
                </a:cubicBezTo>
                <a:cubicBezTo>
                  <a:pt x="959941" y="4389190"/>
                  <a:pt x="957461" y="4387950"/>
                  <a:pt x="952500" y="4387950"/>
                </a:cubicBezTo>
                <a:close/>
                <a:moveTo>
                  <a:pt x="1112490" y="4380508"/>
                </a:moveTo>
                <a:cubicBezTo>
                  <a:pt x="1110010" y="4380508"/>
                  <a:pt x="1108769" y="4382989"/>
                  <a:pt x="1108769" y="4387950"/>
                </a:cubicBezTo>
                <a:cubicBezTo>
                  <a:pt x="1108769" y="4387950"/>
                  <a:pt x="1111250" y="4387950"/>
                  <a:pt x="1116211" y="4387950"/>
                </a:cubicBezTo>
                <a:cubicBezTo>
                  <a:pt x="1116211" y="4387950"/>
                  <a:pt x="1116211" y="4386710"/>
                  <a:pt x="1116211" y="4384229"/>
                </a:cubicBezTo>
                <a:cubicBezTo>
                  <a:pt x="1116211" y="4381749"/>
                  <a:pt x="1114970" y="4380508"/>
                  <a:pt x="1112490" y="4380508"/>
                </a:cubicBezTo>
                <a:close/>
                <a:moveTo>
                  <a:pt x="1056679" y="4380508"/>
                </a:moveTo>
                <a:lnTo>
                  <a:pt x="1056679" y="4387950"/>
                </a:lnTo>
                <a:cubicBezTo>
                  <a:pt x="1061640" y="4387950"/>
                  <a:pt x="1064121" y="4385470"/>
                  <a:pt x="1064121" y="4380508"/>
                </a:cubicBezTo>
                <a:cubicBezTo>
                  <a:pt x="1059160" y="4380508"/>
                  <a:pt x="1056679" y="4380508"/>
                  <a:pt x="1056679" y="4380508"/>
                </a:cubicBezTo>
                <a:close/>
                <a:moveTo>
                  <a:pt x="5376415" y="4373067"/>
                </a:moveTo>
                <a:cubicBezTo>
                  <a:pt x="5378895" y="4373067"/>
                  <a:pt x="5383857" y="4375548"/>
                  <a:pt x="5391298" y="4380508"/>
                </a:cubicBezTo>
                <a:cubicBezTo>
                  <a:pt x="5398740" y="4385470"/>
                  <a:pt x="5402460" y="4387950"/>
                  <a:pt x="5402460" y="4387950"/>
                </a:cubicBezTo>
                <a:cubicBezTo>
                  <a:pt x="5397499" y="4392911"/>
                  <a:pt x="5390058" y="4392911"/>
                  <a:pt x="5380136" y="4387950"/>
                </a:cubicBezTo>
                <a:cubicBezTo>
                  <a:pt x="5375175" y="4378028"/>
                  <a:pt x="5373935" y="4373067"/>
                  <a:pt x="5376415" y="4373067"/>
                </a:cubicBezTo>
                <a:close/>
                <a:moveTo>
                  <a:pt x="5320605" y="4373067"/>
                </a:moveTo>
                <a:lnTo>
                  <a:pt x="5335488" y="4373067"/>
                </a:lnTo>
                <a:cubicBezTo>
                  <a:pt x="5335488" y="4378028"/>
                  <a:pt x="5334247" y="4380508"/>
                  <a:pt x="5331767" y="4380508"/>
                </a:cubicBezTo>
                <a:cubicBezTo>
                  <a:pt x="5329287" y="4380508"/>
                  <a:pt x="5328046" y="4380508"/>
                  <a:pt x="5328046" y="4380508"/>
                </a:cubicBezTo>
                <a:cubicBezTo>
                  <a:pt x="5323085" y="4380508"/>
                  <a:pt x="5320605" y="4378028"/>
                  <a:pt x="5320605" y="4373067"/>
                </a:cubicBezTo>
                <a:close/>
                <a:moveTo>
                  <a:pt x="1026914" y="4373067"/>
                </a:moveTo>
                <a:lnTo>
                  <a:pt x="1026914" y="4380508"/>
                </a:lnTo>
                <a:lnTo>
                  <a:pt x="1034355" y="4373067"/>
                </a:lnTo>
                <a:cubicBezTo>
                  <a:pt x="1029394" y="4373067"/>
                  <a:pt x="1026914" y="4373067"/>
                  <a:pt x="1026914" y="4373067"/>
                </a:cubicBezTo>
                <a:close/>
                <a:moveTo>
                  <a:pt x="997148" y="4373067"/>
                </a:moveTo>
                <a:cubicBezTo>
                  <a:pt x="992187" y="4373067"/>
                  <a:pt x="990947" y="4375548"/>
                  <a:pt x="993427" y="4380508"/>
                </a:cubicBezTo>
                <a:cubicBezTo>
                  <a:pt x="995908" y="4385470"/>
                  <a:pt x="998389" y="4387950"/>
                  <a:pt x="1000869" y="4387950"/>
                </a:cubicBezTo>
                <a:cubicBezTo>
                  <a:pt x="1003349" y="4387950"/>
                  <a:pt x="1004589" y="4385470"/>
                  <a:pt x="1004589" y="4380508"/>
                </a:cubicBezTo>
                <a:close/>
                <a:moveTo>
                  <a:pt x="5409902" y="4365625"/>
                </a:moveTo>
                <a:cubicBezTo>
                  <a:pt x="5414863" y="4365625"/>
                  <a:pt x="5416102" y="4366866"/>
                  <a:pt x="5413622" y="4369346"/>
                </a:cubicBezTo>
                <a:cubicBezTo>
                  <a:pt x="5411142" y="4371827"/>
                  <a:pt x="5409902" y="4373067"/>
                  <a:pt x="5409902" y="4373067"/>
                </a:cubicBezTo>
                <a:cubicBezTo>
                  <a:pt x="5409902" y="4368106"/>
                  <a:pt x="5409902" y="4365625"/>
                  <a:pt x="5409902" y="4365625"/>
                </a:cubicBezTo>
                <a:close/>
                <a:moveTo>
                  <a:pt x="1071562" y="4365625"/>
                </a:moveTo>
                <a:cubicBezTo>
                  <a:pt x="1066601" y="4380508"/>
                  <a:pt x="1071562" y="4387950"/>
                  <a:pt x="1086445" y="4387950"/>
                </a:cubicBezTo>
                <a:cubicBezTo>
                  <a:pt x="1091406" y="4387950"/>
                  <a:pt x="1091406" y="4385470"/>
                  <a:pt x="1086445" y="4380508"/>
                </a:cubicBezTo>
                <a:cubicBezTo>
                  <a:pt x="1086445" y="4375548"/>
                  <a:pt x="1085205" y="4371827"/>
                  <a:pt x="1082724" y="4369346"/>
                </a:cubicBezTo>
                <a:cubicBezTo>
                  <a:pt x="1080244" y="4366866"/>
                  <a:pt x="1081484" y="4365625"/>
                  <a:pt x="1086445" y="4365625"/>
                </a:cubicBezTo>
                <a:cubicBezTo>
                  <a:pt x="1086445" y="4365625"/>
                  <a:pt x="1083965" y="4365625"/>
                  <a:pt x="1079004" y="4365625"/>
                </a:cubicBezTo>
                <a:close/>
                <a:moveTo>
                  <a:pt x="5253632" y="4358184"/>
                </a:moveTo>
                <a:cubicBezTo>
                  <a:pt x="5248671" y="4368106"/>
                  <a:pt x="5243711" y="4373067"/>
                  <a:pt x="5238749" y="4373067"/>
                </a:cubicBezTo>
                <a:cubicBezTo>
                  <a:pt x="5228828" y="4373067"/>
                  <a:pt x="5226347" y="4378028"/>
                  <a:pt x="5231308" y="4387950"/>
                </a:cubicBezTo>
                <a:cubicBezTo>
                  <a:pt x="5236269" y="4392911"/>
                  <a:pt x="5239990" y="4395391"/>
                  <a:pt x="5242470" y="4395391"/>
                </a:cubicBezTo>
                <a:cubicBezTo>
                  <a:pt x="5244950" y="4395391"/>
                  <a:pt x="5251152" y="4390430"/>
                  <a:pt x="5261074" y="4380508"/>
                </a:cubicBezTo>
                <a:cubicBezTo>
                  <a:pt x="5275956" y="4370587"/>
                  <a:pt x="5278436" y="4365625"/>
                  <a:pt x="5268515" y="4365625"/>
                </a:cubicBezTo>
                <a:cubicBezTo>
                  <a:pt x="5258593" y="4365625"/>
                  <a:pt x="5253632" y="4363145"/>
                  <a:pt x="5253632" y="4358184"/>
                </a:cubicBezTo>
                <a:close/>
                <a:moveTo>
                  <a:pt x="1019473" y="4358184"/>
                </a:moveTo>
                <a:cubicBezTo>
                  <a:pt x="1019473" y="4363145"/>
                  <a:pt x="1019473" y="4365625"/>
                  <a:pt x="1019473" y="4365625"/>
                </a:cubicBezTo>
                <a:cubicBezTo>
                  <a:pt x="1024433" y="4365625"/>
                  <a:pt x="1026914" y="4363145"/>
                  <a:pt x="1026914" y="4358184"/>
                </a:cubicBezTo>
                <a:cubicBezTo>
                  <a:pt x="1026914" y="4358184"/>
                  <a:pt x="1024433" y="4358184"/>
                  <a:pt x="1019473" y="4358184"/>
                </a:cubicBezTo>
                <a:close/>
                <a:moveTo>
                  <a:pt x="1194345" y="4354463"/>
                </a:moveTo>
                <a:cubicBezTo>
                  <a:pt x="1191865" y="4354463"/>
                  <a:pt x="1190625" y="4355703"/>
                  <a:pt x="1190625" y="4358184"/>
                </a:cubicBezTo>
                <a:cubicBezTo>
                  <a:pt x="1190625" y="4363145"/>
                  <a:pt x="1193105" y="4365625"/>
                  <a:pt x="1198066" y="4365625"/>
                </a:cubicBezTo>
                <a:lnTo>
                  <a:pt x="1212949" y="4365625"/>
                </a:lnTo>
                <a:cubicBezTo>
                  <a:pt x="1217910" y="4375548"/>
                  <a:pt x="1222871" y="4378028"/>
                  <a:pt x="1227832" y="4373067"/>
                </a:cubicBezTo>
                <a:cubicBezTo>
                  <a:pt x="1227832" y="4373067"/>
                  <a:pt x="1227832" y="4371827"/>
                  <a:pt x="1227832" y="4369346"/>
                </a:cubicBezTo>
                <a:cubicBezTo>
                  <a:pt x="1227832" y="4366866"/>
                  <a:pt x="1225351" y="4365625"/>
                  <a:pt x="1220390" y="4365625"/>
                </a:cubicBezTo>
                <a:lnTo>
                  <a:pt x="1205508" y="4358184"/>
                </a:lnTo>
                <a:cubicBezTo>
                  <a:pt x="1200547" y="4355703"/>
                  <a:pt x="1196826" y="4354463"/>
                  <a:pt x="1194345" y="4354463"/>
                </a:cubicBezTo>
                <a:close/>
                <a:moveTo>
                  <a:pt x="5365253" y="4350743"/>
                </a:moveTo>
                <a:cubicBezTo>
                  <a:pt x="5380136" y="4350743"/>
                  <a:pt x="5388818" y="4350743"/>
                  <a:pt x="5391298" y="4350743"/>
                </a:cubicBezTo>
                <a:cubicBezTo>
                  <a:pt x="5393778" y="4350743"/>
                  <a:pt x="5395019" y="4353223"/>
                  <a:pt x="5395019" y="4358184"/>
                </a:cubicBezTo>
                <a:cubicBezTo>
                  <a:pt x="5395019" y="4363145"/>
                  <a:pt x="5387577" y="4363145"/>
                  <a:pt x="5372695" y="4358184"/>
                </a:cubicBezTo>
                <a:close/>
                <a:moveTo>
                  <a:pt x="1265039" y="4343301"/>
                </a:moveTo>
                <a:lnTo>
                  <a:pt x="1265039" y="4350743"/>
                </a:lnTo>
                <a:cubicBezTo>
                  <a:pt x="1270000" y="4355704"/>
                  <a:pt x="1272480" y="4358184"/>
                  <a:pt x="1272480" y="4358184"/>
                </a:cubicBezTo>
                <a:cubicBezTo>
                  <a:pt x="1272480" y="4358184"/>
                  <a:pt x="1272480" y="4355704"/>
                  <a:pt x="1272480" y="4350743"/>
                </a:cubicBezTo>
                <a:cubicBezTo>
                  <a:pt x="1272480" y="4345782"/>
                  <a:pt x="1270000" y="4343301"/>
                  <a:pt x="1265039" y="4343301"/>
                </a:cubicBezTo>
                <a:close/>
                <a:moveTo>
                  <a:pt x="896689" y="4335860"/>
                </a:moveTo>
                <a:cubicBezTo>
                  <a:pt x="894209" y="4335860"/>
                  <a:pt x="892968" y="4338340"/>
                  <a:pt x="892968" y="4343301"/>
                </a:cubicBezTo>
                <a:cubicBezTo>
                  <a:pt x="892968" y="4348263"/>
                  <a:pt x="892968" y="4350743"/>
                  <a:pt x="892968" y="4350743"/>
                </a:cubicBezTo>
                <a:cubicBezTo>
                  <a:pt x="892968" y="4350743"/>
                  <a:pt x="894209" y="4348263"/>
                  <a:pt x="896689" y="4343301"/>
                </a:cubicBezTo>
                <a:cubicBezTo>
                  <a:pt x="899170" y="4338340"/>
                  <a:pt x="899170" y="4335860"/>
                  <a:pt x="896689" y="4335860"/>
                </a:cubicBezTo>
                <a:close/>
                <a:moveTo>
                  <a:pt x="1131094" y="4328418"/>
                </a:moveTo>
                <a:cubicBezTo>
                  <a:pt x="1126132" y="4328418"/>
                  <a:pt x="1124892" y="4329659"/>
                  <a:pt x="1127373" y="4332139"/>
                </a:cubicBezTo>
                <a:cubicBezTo>
                  <a:pt x="1129853" y="4334620"/>
                  <a:pt x="1132334" y="4335860"/>
                  <a:pt x="1134814" y="4335860"/>
                </a:cubicBezTo>
                <a:cubicBezTo>
                  <a:pt x="1137295" y="4335860"/>
                  <a:pt x="1138535" y="4334620"/>
                  <a:pt x="1138535" y="4332139"/>
                </a:cubicBezTo>
                <a:cubicBezTo>
                  <a:pt x="1138535" y="4329659"/>
                  <a:pt x="1136055" y="4328418"/>
                  <a:pt x="1131094" y="4328418"/>
                </a:cubicBezTo>
                <a:close/>
                <a:moveTo>
                  <a:pt x="1004589" y="4328418"/>
                </a:moveTo>
                <a:cubicBezTo>
                  <a:pt x="999629" y="4328418"/>
                  <a:pt x="997148" y="4330899"/>
                  <a:pt x="997148" y="4335860"/>
                </a:cubicBezTo>
                <a:cubicBezTo>
                  <a:pt x="997148" y="4335860"/>
                  <a:pt x="995908" y="4338340"/>
                  <a:pt x="993427" y="4343301"/>
                </a:cubicBezTo>
                <a:cubicBezTo>
                  <a:pt x="990947" y="4348263"/>
                  <a:pt x="989707" y="4350743"/>
                  <a:pt x="989707" y="4350743"/>
                </a:cubicBezTo>
                <a:cubicBezTo>
                  <a:pt x="989707" y="4355704"/>
                  <a:pt x="992187" y="4358184"/>
                  <a:pt x="997148" y="4358184"/>
                </a:cubicBezTo>
                <a:cubicBezTo>
                  <a:pt x="1002109" y="4358184"/>
                  <a:pt x="1004589" y="4355704"/>
                  <a:pt x="1004589" y="4350743"/>
                </a:cubicBezTo>
                <a:cubicBezTo>
                  <a:pt x="1004589" y="4345782"/>
                  <a:pt x="1004589" y="4342061"/>
                  <a:pt x="1004589" y="4339581"/>
                </a:cubicBezTo>
                <a:cubicBezTo>
                  <a:pt x="1004589" y="4337100"/>
                  <a:pt x="1004589" y="4335860"/>
                  <a:pt x="1004589" y="4335860"/>
                </a:cubicBezTo>
                <a:close/>
                <a:moveTo>
                  <a:pt x="926455" y="4328418"/>
                </a:moveTo>
                <a:cubicBezTo>
                  <a:pt x="923975" y="4328418"/>
                  <a:pt x="923975" y="4329659"/>
                  <a:pt x="926455" y="4332139"/>
                </a:cubicBezTo>
                <a:cubicBezTo>
                  <a:pt x="928935" y="4334620"/>
                  <a:pt x="930176" y="4335860"/>
                  <a:pt x="930176" y="4335860"/>
                </a:cubicBezTo>
                <a:cubicBezTo>
                  <a:pt x="930176" y="4330899"/>
                  <a:pt x="928935" y="4328418"/>
                  <a:pt x="926455" y="4328418"/>
                </a:cubicBezTo>
                <a:close/>
                <a:moveTo>
                  <a:pt x="1250156" y="4320977"/>
                </a:moveTo>
                <a:cubicBezTo>
                  <a:pt x="1250156" y="4325938"/>
                  <a:pt x="1251396" y="4328418"/>
                  <a:pt x="1253877" y="4328418"/>
                </a:cubicBezTo>
                <a:cubicBezTo>
                  <a:pt x="1256357" y="4328418"/>
                  <a:pt x="1257598" y="4328418"/>
                  <a:pt x="1257598" y="4328418"/>
                </a:cubicBezTo>
                <a:cubicBezTo>
                  <a:pt x="1257598" y="4323458"/>
                  <a:pt x="1257598" y="4320977"/>
                  <a:pt x="1257598" y="4320977"/>
                </a:cubicBezTo>
                <a:cubicBezTo>
                  <a:pt x="1257598" y="4320977"/>
                  <a:pt x="1255117" y="4320977"/>
                  <a:pt x="1250156" y="4320977"/>
                </a:cubicBezTo>
                <a:close/>
                <a:moveTo>
                  <a:pt x="959941" y="4320977"/>
                </a:moveTo>
                <a:lnTo>
                  <a:pt x="952500" y="4328418"/>
                </a:lnTo>
                <a:cubicBezTo>
                  <a:pt x="957461" y="4328418"/>
                  <a:pt x="959941" y="4327178"/>
                  <a:pt x="959941" y="4324698"/>
                </a:cubicBezTo>
                <a:cubicBezTo>
                  <a:pt x="959941" y="4322218"/>
                  <a:pt x="959941" y="4320977"/>
                  <a:pt x="959941" y="4320977"/>
                </a:cubicBezTo>
                <a:close/>
                <a:moveTo>
                  <a:pt x="900410" y="4320977"/>
                </a:moveTo>
                <a:cubicBezTo>
                  <a:pt x="900410" y="4320977"/>
                  <a:pt x="900410" y="4322218"/>
                  <a:pt x="900410" y="4324698"/>
                </a:cubicBezTo>
                <a:cubicBezTo>
                  <a:pt x="900410" y="4327178"/>
                  <a:pt x="900410" y="4328418"/>
                  <a:pt x="900410" y="4328418"/>
                </a:cubicBezTo>
                <a:cubicBezTo>
                  <a:pt x="905371" y="4323458"/>
                  <a:pt x="906611" y="4320977"/>
                  <a:pt x="904131" y="4320977"/>
                </a:cubicBezTo>
                <a:cubicBezTo>
                  <a:pt x="901650" y="4320977"/>
                  <a:pt x="900410" y="4320977"/>
                  <a:pt x="900410" y="4320977"/>
                </a:cubicBezTo>
                <a:close/>
                <a:moveTo>
                  <a:pt x="1183183" y="4306094"/>
                </a:moveTo>
                <a:cubicBezTo>
                  <a:pt x="1183183" y="4311056"/>
                  <a:pt x="1188144" y="4316016"/>
                  <a:pt x="1198066" y="4320977"/>
                </a:cubicBezTo>
                <a:cubicBezTo>
                  <a:pt x="1207988" y="4325938"/>
                  <a:pt x="1215429" y="4328418"/>
                  <a:pt x="1220390" y="4328418"/>
                </a:cubicBezTo>
                <a:lnTo>
                  <a:pt x="1220390" y="4313536"/>
                </a:lnTo>
                <a:cubicBezTo>
                  <a:pt x="1215429" y="4308575"/>
                  <a:pt x="1207988" y="4306094"/>
                  <a:pt x="1198066" y="4306094"/>
                </a:cubicBezTo>
                <a:cubicBezTo>
                  <a:pt x="1193105" y="4306094"/>
                  <a:pt x="1189385" y="4306094"/>
                  <a:pt x="1186904" y="4306094"/>
                </a:cubicBezTo>
                <a:cubicBezTo>
                  <a:pt x="1184424" y="4306094"/>
                  <a:pt x="1183183" y="4306094"/>
                  <a:pt x="1183183" y="4306094"/>
                </a:cubicBezTo>
                <a:close/>
                <a:moveTo>
                  <a:pt x="982265" y="4306094"/>
                </a:moveTo>
                <a:lnTo>
                  <a:pt x="974824" y="4313536"/>
                </a:lnTo>
                <a:lnTo>
                  <a:pt x="982265" y="4313536"/>
                </a:lnTo>
                <a:cubicBezTo>
                  <a:pt x="982265" y="4308575"/>
                  <a:pt x="982265" y="4306094"/>
                  <a:pt x="982265" y="4306094"/>
                </a:cubicBezTo>
                <a:close/>
                <a:moveTo>
                  <a:pt x="803672" y="4306094"/>
                </a:moveTo>
                <a:lnTo>
                  <a:pt x="803672" y="4313536"/>
                </a:lnTo>
                <a:cubicBezTo>
                  <a:pt x="798711" y="4313536"/>
                  <a:pt x="796230" y="4312296"/>
                  <a:pt x="796230" y="4309815"/>
                </a:cubicBezTo>
                <a:cubicBezTo>
                  <a:pt x="796230" y="4307335"/>
                  <a:pt x="798711" y="4306094"/>
                  <a:pt x="803672" y="4306094"/>
                </a:cubicBezTo>
                <a:close/>
                <a:moveTo>
                  <a:pt x="788789" y="4291211"/>
                </a:moveTo>
                <a:lnTo>
                  <a:pt x="788789" y="4298653"/>
                </a:lnTo>
                <a:cubicBezTo>
                  <a:pt x="788789" y="4298653"/>
                  <a:pt x="787549" y="4297413"/>
                  <a:pt x="785068" y="4294932"/>
                </a:cubicBezTo>
                <a:cubicBezTo>
                  <a:pt x="782588" y="4292452"/>
                  <a:pt x="783828" y="4291211"/>
                  <a:pt x="788789" y="4291211"/>
                </a:cubicBezTo>
                <a:close/>
                <a:moveTo>
                  <a:pt x="5290839" y="4283770"/>
                </a:moveTo>
                <a:cubicBezTo>
                  <a:pt x="5280918" y="4288731"/>
                  <a:pt x="5273476" y="4296173"/>
                  <a:pt x="5268515" y="4306094"/>
                </a:cubicBezTo>
                <a:lnTo>
                  <a:pt x="5283398" y="4298653"/>
                </a:lnTo>
                <a:lnTo>
                  <a:pt x="5298281" y="4306094"/>
                </a:lnTo>
                <a:lnTo>
                  <a:pt x="5305722" y="4298653"/>
                </a:lnTo>
                <a:cubicBezTo>
                  <a:pt x="5300761" y="4293692"/>
                  <a:pt x="5295801" y="4288731"/>
                  <a:pt x="5290839" y="4283770"/>
                </a:cubicBezTo>
                <a:close/>
                <a:moveTo>
                  <a:pt x="870644" y="4283770"/>
                </a:moveTo>
                <a:cubicBezTo>
                  <a:pt x="870644" y="4293692"/>
                  <a:pt x="868164" y="4299893"/>
                  <a:pt x="863203" y="4302373"/>
                </a:cubicBezTo>
                <a:cubicBezTo>
                  <a:pt x="858242" y="4304854"/>
                  <a:pt x="863203" y="4308575"/>
                  <a:pt x="878086" y="4313536"/>
                </a:cubicBezTo>
                <a:lnTo>
                  <a:pt x="885527" y="4313536"/>
                </a:lnTo>
                <a:cubicBezTo>
                  <a:pt x="880566" y="4303614"/>
                  <a:pt x="880566" y="4298653"/>
                  <a:pt x="885527" y="4298653"/>
                </a:cubicBezTo>
                <a:lnTo>
                  <a:pt x="885527" y="4283770"/>
                </a:lnTo>
                <a:cubicBezTo>
                  <a:pt x="875605" y="4283770"/>
                  <a:pt x="870644" y="4283770"/>
                  <a:pt x="870644" y="4283770"/>
                </a:cubicBezTo>
                <a:close/>
                <a:moveTo>
                  <a:pt x="1033425" y="4280049"/>
                </a:moveTo>
                <a:cubicBezTo>
                  <a:pt x="1032805" y="4280049"/>
                  <a:pt x="1031875" y="4281289"/>
                  <a:pt x="1030634" y="4283770"/>
                </a:cubicBezTo>
                <a:cubicBezTo>
                  <a:pt x="1028154" y="4288731"/>
                  <a:pt x="1029394" y="4293692"/>
                  <a:pt x="1034355" y="4298653"/>
                </a:cubicBezTo>
                <a:lnTo>
                  <a:pt x="1034355" y="4283770"/>
                </a:lnTo>
                <a:cubicBezTo>
                  <a:pt x="1034355" y="4281289"/>
                  <a:pt x="1034045" y="4280049"/>
                  <a:pt x="1033425" y="4280049"/>
                </a:cubicBezTo>
                <a:close/>
                <a:moveTo>
                  <a:pt x="5372695" y="4276329"/>
                </a:moveTo>
                <a:lnTo>
                  <a:pt x="5372695" y="4283770"/>
                </a:lnTo>
                <a:cubicBezTo>
                  <a:pt x="5372695" y="4288731"/>
                  <a:pt x="5370215" y="4291211"/>
                  <a:pt x="5365253" y="4291211"/>
                </a:cubicBezTo>
                <a:cubicBezTo>
                  <a:pt x="5360292" y="4291211"/>
                  <a:pt x="5357812" y="4288731"/>
                  <a:pt x="5357812" y="4283770"/>
                </a:cubicBezTo>
                <a:cubicBezTo>
                  <a:pt x="5357812" y="4278809"/>
                  <a:pt x="5362773" y="4276329"/>
                  <a:pt x="5372695" y="4276329"/>
                </a:cubicBezTo>
                <a:close/>
                <a:moveTo>
                  <a:pt x="1071562" y="4276329"/>
                </a:moveTo>
                <a:lnTo>
                  <a:pt x="1071562" y="4291211"/>
                </a:lnTo>
                <a:cubicBezTo>
                  <a:pt x="1071562" y="4301133"/>
                  <a:pt x="1071562" y="4306094"/>
                  <a:pt x="1071562" y="4306094"/>
                </a:cubicBezTo>
                <a:lnTo>
                  <a:pt x="1079004" y="4313536"/>
                </a:lnTo>
                <a:cubicBezTo>
                  <a:pt x="1079004" y="4308575"/>
                  <a:pt x="1081484" y="4306094"/>
                  <a:pt x="1086445" y="4306094"/>
                </a:cubicBezTo>
                <a:lnTo>
                  <a:pt x="1086445" y="4291211"/>
                </a:lnTo>
                <a:close/>
                <a:moveTo>
                  <a:pt x="920874" y="4272608"/>
                </a:moveTo>
                <a:cubicBezTo>
                  <a:pt x="919634" y="4272608"/>
                  <a:pt x="917773" y="4273848"/>
                  <a:pt x="915293" y="4276329"/>
                </a:cubicBezTo>
                <a:cubicBezTo>
                  <a:pt x="910332" y="4281290"/>
                  <a:pt x="910332" y="4283770"/>
                  <a:pt x="915293" y="4283770"/>
                </a:cubicBezTo>
                <a:cubicBezTo>
                  <a:pt x="915293" y="4288731"/>
                  <a:pt x="916533" y="4292452"/>
                  <a:pt x="919013" y="4294932"/>
                </a:cubicBezTo>
                <a:cubicBezTo>
                  <a:pt x="921494" y="4297413"/>
                  <a:pt x="922734" y="4298653"/>
                  <a:pt x="922734" y="4298653"/>
                </a:cubicBezTo>
                <a:lnTo>
                  <a:pt x="930176" y="4306094"/>
                </a:lnTo>
                <a:cubicBezTo>
                  <a:pt x="935137" y="4301133"/>
                  <a:pt x="935137" y="4296173"/>
                  <a:pt x="930176" y="4291211"/>
                </a:cubicBezTo>
                <a:cubicBezTo>
                  <a:pt x="925215" y="4286251"/>
                  <a:pt x="922734" y="4281290"/>
                  <a:pt x="922734" y="4276329"/>
                </a:cubicBezTo>
                <a:cubicBezTo>
                  <a:pt x="922734" y="4273848"/>
                  <a:pt x="922114" y="4272608"/>
                  <a:pt x="920874" y="4272608"/>
                </a:cubicBezTo>
                <a:close/>
                <a:moveTo>
                  <a:pt x="1194345" y="4261446"/>
                </a:moveTo>
                <a:cubicBezTo>
                  <a:pt x="1191865" y="4261446"/>
                  <a:pt x="1190625" y="4263926"/>
                  <a:pt x="1190625" y="4268887"/>
                </a:cubicBezTo>
                <a:cubicBezTo>
                  <a:pt x="1195586" y="4268887"/>
                  <a:pt x="1198066" y="4268887"/>
                  <a:pt x="1198066" y="4268887"/>
                </a:cubicBezTo>
                <a:cubicBezTo>
                  <a:pt x="1198066" y="4263926"/>
                  <a:pt x="1196826" y="4261446"/>
                  <a:pt x="1194345" y="4261446"/>
                </a:cubicBezTo>
                <a:close/>
                <a:moveTo>
                  <a:pt x="373465" y="4259120"/>
                </a:moveTo>
                <a:cubicBezTo>
                  <a:pt x="376256" y="4258190"/>
                  <a:pt x="383232" y="4261446"/>
                  <a:pt x="394394" y="4268887"/>
                </a:cubicBezTo>
                <a:lnTo>
                  <a:pt x="409277" y="4306094"/>
                </a:lnTo>
                <a:lnTo>
                  <a:pt x="401836" y="4298653"/>
                </a:lnTo>
                <a:lnTo>
                  <a:pt x="386953" y="4283770"/>
                </a:lnTo>
                <a:cubicBezTo>
                  <a:pt x="367109" y="4278809"/>
                  <a:pt x="362148" y="4271368"/>
                  <a:pt x="372070" y="4261446"/>
                </a:cubicBezTo>
                <a:cubicBezTo>
                  <a:pt x="372070" y="4260206"/>
                  <a:pt x="372535" y="4259430"/>
                  <a:pt x="373465" y="4259120"/>
                </a:cubicBezTo>
                <a:close/>
                <a:moveTo>
                  <a:pt x="5298281" y="4254004"/>
                </a:moveTo>
                <a:cubicBezTo>
                  <a:pt x="5298281" y="4254004"/>
                  <a:pt x="5297040" y="4256485"/>
                  <a:pt x="5294560" y="4261446"/>
                </a:cubicBezTo>
                <a:cubicBezTo>
                  <a:pt x="5292080" y="4266407"/>
                  <a:pt x="5293319" y="4268887"/>
                  <a:pt x="5298281" y="4268887"/>
                </a:cubicBezTo>
                <a:cubicBezTo>
                  <a:pt x="5303242" y="4268887"/>
                  <a:pt x="5305722" y="4266407"/>
                  <a:pt x="5305722" y="4261446"/>
                </a:cubicBezTo>
                <a:close/>
                <a:moveTo>
                  <a:pt x="5437807" y="4248423"/>
                </a:moveTo>
                <a:cubicBezTo>
                  <a:pt x="5436567" y="4254625"/>
                  <a:pt x="5434707" y="4261446"/>
                  <a:pt x="5432226" y="4268887"/>
                </a:cubicBezTo>
                <a:cubicBezTo>
                  <a:pt x="5432226" y="4268887"/>
                  <a:pt x="5432226" y="4266407"/>
                  <a:pt x="5432226" y="4261446"/>
                </a:cubicBezTo>
                <a:cubicBezTo>
                  <a:pt x="5432226" y="4256485"/>
                  <a:pt x="5432226" y="4254004"/>
                  <a:pt x="5432226" y="4254004"/>
                </a:cubicBezTo>
                <a:cubicBezTo>
                  <a:pt x="5432226" y="4254004"/>
                  <a:pt x="5432846" y="4253384"/>
                  <a:pt x="5434086" y="4252144"/>
                </a:cubicBezTo>
                <a:close/>
                <a:moveTo>
                  <a:pt x="5320605" y="4246563"/>
                </a:moveTo>
                <a:cubicBezTo>
                  <a:pt x="5315644" y="4251524"/>
                  <a:pt x="5315644" y="4254004"/>
                  <a:pt x="5320605" y="4254004"/>
                </a:cubicBezTo>
                <a:cubicBezTo>
                  <a:pt x="5325566" y="4254004"/>
                  <a:pt x="5330526" y="4251524"/>
                  <a:pt x="5335488" y="4246563"/>
                </a:cubicBezTo>
                <a:close/>
                <a:moveTo>
                  <a:pt x="922734" y="4246563"/>
                </a:moveTo>
                <a:lnTo>
                  <a:pt x="915293" y="4254004"/>
                </a:lnTo>
                <a:cubicBezTo>
                  <a:pt x="920254" y="4258966"/>
                  <a:pt x="922734" y="4260206"/>
                  <a:pt x="922734" y="4257725"/>
                </a:cubicBezTo>
                <a:cubicBezTo>
                  <a:pt x="922734" y="4255245"/>
                  <a:pt x="922734" y="4251524"/>
                  <a:pt x="922734" y="4246563"/>
                </a:cubicBezTo>
                <a:close/>
                <a:moveTo>
                  <a:pt x="5438427" y="4242843"/>
                </a:moveTo>
                <a:lnTo>
                  <a:pt x="5438737" y="4243772"/>
                </a:lnTo>
                <a:cubicBezTo>
                  <a:pt x="5439357" y="4245633"/>
                  <a:pt x="5439667" y="4246563"/>
                  <a:pt x="5439667" y="4246563"/>
                </a:cubicBezTo>
                <a:lnTo>
                  <a:pt x="5437807" y="4248423"/>
                </a:lnTo>
                <a:close/>
                <a:moveTo>
                  <a:pt x="848320" y="4239122"/>
                </a:moveTo>
                <a:lnTo>
                  <a:pt x="855762" y="4254004"/>
                </a:lnTo>
                <a:cubicBezTo>
                  <a:pt x="860722" y="4254004"/>
                  <a:pt x="865683" y="4251524"/>
                  <a:pt x="870644" y="4246563"/>
                </a:cubicBezTo>
                <a:cubicBezTo>
                  <a:pt x="870644" y="4241602"/>
                  <a:pt x="868164" y="4239122"/>
                  <a:pt x="863203" y="4239122"/>
                </a:cubicBezTo>
                <a:lnTo>
                  <a:pt x="855762" y="4239122"/>
                </a:lnTo>
                <a:close/>
                <a:moveTo>
                  <a:pt x="5476874" y="4231680"/>
                </a:moveTo>
                <a:cubicBezTo>
                  <a:pt x="5481836" y="4231680"/>
                  <a:pt x="5484316" y="4234161"/>
                  <a:pt x="5484316" y="4239122"/>
                </a:cubicBezTo>
                <a:cubicBezTo>
                  <a:pt x="5484316" y="4239122"/>
                  <a:pt x="5481836" y="4239122"/>
                  <a:pt x="5476874" y="4239122"/>
                </a:cubicBezTo>
                <a:lnTo>
                  <a:pt x="5469433" y="4239122"/>
                </a:lnTo>
                <a:cubicBezTo>
                  <a:pt x="5469433" y="4234161"/>
                  <a:pt x="5471913" y="4231680"/>
                  <a:pt x="5476874" y="4231680"/>
                </a:cubicBezTo>
                <a:close/>
                <a:moveTo>
                  <a:pt x="1079004" y="4231680"/>
                </a:moveTo>
                <a:lnTo>
                  <a:pt x="1079004" y="4239122"/>
                </a:lnTo>
                <a:lnTo>
                  <a:pt x="1086445" y="4231680"/>
                </a:lnTo>
                <a:cubicBezTo>
                  <a:pt x="1081484" y="4231680"/>
                  <a:pt x="1079004" y="4231680"/>
                  <a:pt x="1079004" y="4231680"/>
                </a:cubicBezTo>
                <a:close/>
                <a:moveTo>
                  <a:pt x="796230" y="4231680"/>
                </a:moveTo>
                <a:lnTo>
                  <a:pt x="803672" y="4231680"/>
                </a:lnTo>
                <a:cubicBezTo>
                  <a:pt x="803672" y="4236641"/>
                  <a:pt x="803672" y="4239122"/>
                  <a:pt x="803672" y="4239122"/>
                </a:cubicBezTo>
                <a:cubicBezTo>
                  <a:pt x="803672" y="4239122"/>
                  <a:pt x="802431" y="4239122"/>
                  <a:pt x="799951" y="4239122"/>
                </a:cubicBezTo>
                <a:cubicBezTo>
                  <a:pt x="797471" y="4239122"/>
                  <a:pt x="796230" y="4236641"/>
                  <a:pt x="796230" y="4231680"/>
                </a:cubicBezTo>
                <a:close/>
                <a:moveTo>
                  <a:pt x="5435016" y="4228890"/>
                </a:moveTo>
                <a:cubicBezTo>
                  <a:pt x="5435636" y="4228269"/>
                  <a:pt x="5437187" y="4229200"/>
                  <a:pt x="5439667" y="4231680"/>
                </a:cubicBezTo>
                <a:lnTo>
                  <a:pt x="5438427" y="4242843"/>
                </a:lnTo>
                <a:lnTo>
                  <a:pt x="5435947" y="4235401"/>
                </a:lnTo>
                <a:cubicBezTo>
                  <a:pt x="5434707" y="4231680"/>
                  <a:pt x="5434397" y="4229510"/>
                  <a:pt x="5435016" y="4228890"/>
                </a:cubicBezTo>
                <a:close/>
                <a:moveTo>
                  <a:pt x="744140" y="4201915"/>
                </a:moveTo>
                <a:cubicBezTo>
                  <a:pt x="749101" y="4201915"/>
                  <a:pt x="751582" y="4203155"/>
                  <a:pt x="751582" y="4205635"/>
                </a:cubicBezTo>
                <a:cubicBezTo>
                  <a:pt x="751582" y="4208116"/>
                  <a:pt x="749101" y="4209356"/>
                  <a:pt x="744140" y="4209356"/>
                </a:cubicBezTo>
                <a:cubicBezTo>
                  <a:pt x="744140" y="4209356"/>
                  <a:pt x="744140" y="4206875"/>
                  <a:pt x="744140" y="4201915"/>
                </a:cubicBezTo>
                <a:close/>
                <a:moveTo>
                  <a:pt x="900410" y="4194473"/>
                </a:moveTo>
                <a:lnTo>
                  <a:pt x="900410" y="4201915"/>
                </a:lnTo>
                <a:lnTo>
                  <a:pt x="907851" y="4201915"/>
                </a:lnTo>
                <a:cubicBezTo>
                  <a:pt x="907851" y="4196954"/>
                  <a:pt x="905371" y="4194473"/>
                  <a:pt x="900410" y="4194473"/>
                </a:cubicBezTo>
                <a:close/>
                <a:moveTo>
                  <a:pt x="639961" y="4194473"/>
                </a:moveTo>
                <a:lnTo>
                  <a:pt x="647402" y="4209356"/>
                </a:lnTo>
                <a:cubicBezTo>
                  <a:pt x="652363" y="4219278"/>
                  <a:pt x="649882" y="4219278"/>
                  <a:pt x="639961" y="4209356"/>
                </a:cubicBezTo>
                <a:close/>
                <a:moveTo>
                  <a:pt x="457646" y="4187032"/>
                </a:moveTo>
                <a:cubicBezTo>
                  <a:pt x="460127" y="4187032"/>
                  <a:pt x="461367" y="4189512"/>
                  <a:pt x="461367" y="4194473"/>
                </a:cubicBezTo>
                <a:cubicBezTo>
                  <a:pt x="461367" y="4194473"/>
                  <a:pt x="458886" y="4194473"/>
                  <a:pt x="453925" y="4194473"/>
                </a:cubicBezTo>
                <a:cubicBezTo>
                  <a:pt x="453925" y="4189512"/>
                  <a:pt x="455166" y="4187032"/>
                  <a:pt x="457646" y="4187032"/>
                </a:cubicBezTo>
                <a:close/>
                <a:moveTo>
                  <a:pt x="386953" y="4187032"/>
                </a:moveTo>
                <a:lnTo>
                  <a:pt x="394394" y="4187032"/>
                </a:lnTo>
                <a:cubicBezTo>
                  <a:pt x="394394" y="4191992"/>
                  <a:pt x="394394" y="4194473"/>
                  <a:pt x="394394" y="4194473"/>
                </a:cubicBezTo>
                <a:cubicBezTo>
                  <a:pt x="394394" y="4194473"/>
                  <a:pt x="391914" y="4191992"/>
                  <a:pt x="386953" y="4187032"/>
                </a:cubicBezTo>
                <a:close/>
                <a:moveTo>
                  <a:pt x="866924" y="4179590"/>
                </a:moveTo>
                <a:cubicBezTo>
                  <a:pt x="864443" y="4179590"/>
                  <a:pt x="863203" y="4184551"/>
                  <a:pt x="863203" y="4194473"/>
                </a:cubicBezTo>
                <a:lnTo>
                  <a:pt x="870644" y="4201915"/>
                </a:lnTo>
                <a:cubicBezTo>
                  <a:pt x="870644" y="4196954"/>
                  <a:pt x="870644" y="4191992"/>
                  <a:pt x="870644" y="4187032"/>
                </a:cubicBezTo>
                <a:cubicBezTo>
                  <a:pt x="870644" y="4182071"/>
                  <a:pt x="869404" y="4179590"/>
                  <a:pt x="866924" y="4179590"/>
                </a:cubicBezTo>
                <a:close/>
                <a:moveTo>
                  <a:pt x="695771" y="4179590"/>
                </a:moveTo>
                <a:cubicBezTo>
                  <a:pt x="698252" y="4179590"/>
                  <a:pt x="701972" y="4179590"/>
                  <a:pt x="706933" y="4179590"/>
                </a:cubicBezTo>
                <a:lnTo>
                  <a:pt x="699492" y="4187032"/>
                </a:lnTo>
                <a:cubicBezTo>
                  <a:pt x="694531" y="4187032"/>
                  <a:pt x="692051" y="4185792"/>
                  <a:pt x="692051" y="4183311"/>
                </a:cubicBezTo>
                <a:cubicBezTo>
                  <a:pt x="692051" y="4180830"/>
                  <a:pt x="693291" y="4179590"/>
                  <a:pt x="695771" y="4179590"/>
                </a:cubicBezTo>
                <a:close/>
                <a:moveTo>
                  <a:pt x="5387577" y="4172149"/>
                </a:moveTo>
                <a:cubicBezTo>
                  <a:pt x="5367733" y="4172149"/>
                  <a:pt x="5362773" y="4179590"/>
                  <a:pt x="5372695" y="4194473"/>
                </a:cubicBezTo>
                <a:lnTo>
                  <a:pt x="5432226" y="4194473"/>
                </a:lnTo>
                <a:lnTo>
                  <a:pt x="5439667" y="4187032"/>
                </a:lnTo>
                <a:cubicBezTo>
                  <a:pt x="5449589" y="4182071"/>
                  <a:pt x="5453310" y="4178350"/>
                  <a:pt x="5450829" y="4175870"/>
                </a:cubicBezTo>
                <a:cubicBezTo>
                  <a:pt x="5448349" y="4173389"/>
                  <a:pt x="5442147" y="4174630"/>
                  <a:pt x="5432226" y="4179590"/>
                </a:cubicBezTo>
                <a:cubicBezTo>
                  <a:pt x="5422304" y="4179590"/>
                  <a:pt x="5414863" y="4179590"/>
                  <a:pt x="5409902" y="4179590"/>
                </a:cubicBezTo>
                <a:cubicBezTo>
                  <a:pt x="5419823" y="4174630"/>
                  <a:pt x="5419823" y="4172149"/>
                  <a:pt x="5409902" y="4172149"/>
                </a:cubicBezTo>
                <a:cubicBezTo>
                  <a:pt x="5404940" y="4172149"/>
                  <a:pt x="5397499" y="4172149"/>
                  <a:pt x="5387577" y="4172149"/>
                </a:cubicBezTo>
                <a:close/>
                <a:moveTo>
                  <a:pt x="710654" y="4164707"/>
                </a:moveTo>
                <a:cubicBezTo>
                  <a:pt x="713135" y="4164707"/>
                  <a:pt x="714375" y="4167188"/>
                  <a:pt x="714375" y="4172149"/>
                </a:cubicBezTo>
                <a:cubicBezTo>
                  <a:pt x="709414" y="4172149"/>
                  <a:pt x="706933" y="4172149"/>
                  <a:pt x="706933" y="4172149"/>
                </a:cubicBezTo>
                <a:cubicBezTo>
                  <a:pt x="706933" y="4167188"/>
                  <a:pt x="708174" y="4164707"/>
                  <a:pt x="710654" y="4164707"/>
                </a:cubicBezTo>
                <a:close/>
                <a:moveTo>
                  <a:pt x="5770809" y="4157266"/>
                </a:moveTo>
                <a:cubicBezTo>
                  <a:pt x="5773289" y="4157266"/>
                  <a:pt x="5774531" y="4159747"/>
                  <a:pt x="5774531" y="4164707"/>
                </a:cubicBezTo>
                <a:cubicBezTo>
                  <a:pt x="5774531" y="4169668"/>
                  <a:pt x="5772051" y="4172149"/>
                  <a:pt x="5767089" y="4172149"/>
                </a:cubicBezTo>
                <a:cubicBezTo>
                  <a:pt x="5762127" y="4172149"/>
                  <a:pt x="5760888" y="4169668"/>
                  <a:pt x="5763369" y="4164707"/>
                </a:cubicBezTo>
                <a:cubicBezTo>
                  <a:pt x="5765849" y="4159747"/>
                  <a:pt x="5768329" y="4157266"/>
                  <a:pt x="5770809" y="4157266"/>
                </a:cubicBezTo>
                <a:close/>
                <a:moveTo>
                  <a:pt x="312539" y="4157266"/>
                </a:moveTo>
                <a:cubicBezTo>
                  <a:pt x="312539" y="4157266"/>
                  <a:pt x="312539" y="4159747"/>
                  <a:pt x="312539" y="4164707"/>
                </a:cubicBezTo>
                <a:cubicBezTo>
                  <a:pt x="312539" y="4169668"/>
                  <a:pt x="311298" y="4170909"/>
                  <a:pt x="308818" y="4168428"/>
                </a:cubicBezTo>
                <a:cubicBezTo>
                  <a:pt x="306338" y="4165948"/>
                  <a:pt x="305097" y="4163467"/>
                  <a:pt x="305097" y="4160987"/>
                </a:cubicBezTo>
                <a:cubicBezTo>
                  <a:pt x="305097" y="4158506"/>
                  <a:pt x="307578" y="4157266"/>
                  <a:pt x="312539" y="4157266"/>
                </a:cubicBezTo>
                <a:close/>
                <a:moveTo>
                  <a:pt x="260449" y="4112618"/>
                </a:moveTo>
                <a:cubicBezTo>
                  <a:pt x="265410" y="4117578"/>
                  <a:pt x="266650" y="4121299"/>
                  <a:pt x="264170" y="4123780"/>
                </a:cubicBezTo>
                <a:cubicBezTo>
                  <a:pt x="261689" y="4126260"/>
                  <a:pt x="259209" y="4126260"/>
                  <a:pt x="256728" y="4123780"/>
                </a:cubicBezTo>
                <a:cubicBezTo>
                  <a:pt x="254248" y="4121299"/>
                  <a:pt x="255488" y="4117578"/>
                  <a:pt x="260449" y="4112618"/>
                </a:cubicBezTo>
                <a:close/>
                <a:moveTo>
                  <a:pt x="684609" y="4105176"/>
                </a:moveTo>
                <a:cubicBezTo>
                  <a:pt x="699492" y="4110137"/>
                  <a:pt x="706933" y="4112618"/>
                  <a:pt x="706933" y="4112618"/>
                </a:cubicBezTo>
                <a:lnTo>
                  <a:pt x="677168" y="4112618"/>
                </a:lnTo>
                <a:close/>
                <a:moveTo>
                  <a:pt x="5499199" y="4101456"/>
                </a:moveTo>
                <a:cubicBezTo>
                  <a:pt x="5496718" y="4101456"/>
                  <a:pt x="5494238" y="4102696"/>
                  <a:pt x="5491757" y="4105176"/>
                </a:cubicBezTo>
                <a:cubicBezTo>
                  <a:pt x="5491757" y="4105176"/>
                  <a:pt x="5489277" y="4106416"/>
                  <a:pt x="5484316" y="4108897"/>
                </a:cubicBezTo>
                <a:cubicBezTo>
                  <a:pt x="5479354" y="4111378"/>
                  <a:pt x="5474394" y="4112618"/>
                  <a:pt x="5469433" y="4112618"/>
                </a:cubicBezTo>
                <a:cubicBezTo>
                  <a:pt x="5464472" y="4117578"/>
                  <a:pt x="5459511" y="4123780"/>
                  <a:pt x="5454550" y="4131221"/>
                </a:cubicBezTo>
                <a:cubicBezTo>
                  <a:pt x="5449589" y="4138663"/>
                  <a:pt x="5442147" y="4142383"/>
                  <a:pt x="5432226" y="4142383"/>
                </a:cubicBezTo>
                <a:lnTo>
                  <a:pt x="5424785" y="4157266"/>
                </a:lnTo>
                <a:cubicBezTo>
                  <a:pt x="5424785" y="4162227"/>
                  <a:pt x="5434706" y="4159747"/>
                  <a:pt x="5454550" y="4149825"/>
                </a:cubicBezTo>
                <a:cubicBezTo>
                  <a:pt x="5464472" y="4144864"/>
                  <a:pt x="5471913" y="4139903"/>
                  <a:pt x="5476874" y="4134942"/>
                </a:cubicBezTo>
                <a:cubicBezTo>
                  <a:pt x="5481836" y="4129981"/>
                  <a:pt x="5489277" y="4127500"/>
                  <a:pt x="5499199" y="4127500"/>
                </a:cubicBezTo>
                <a:cubicBezTo>
                  <a:pt x="5509120" y="4122540"/>
                  <a:pt x="5511601" y="4115098"/>
                  <a:pt x="5506640" y="4105176"/>
                </a:cubicBezTo>
                <a:cubicBezTo>
                  <a:pt x="5504159" y="4102696"/>
                  <a:pt x="5501679" y="4101456"/>
                  <a:pt x="5499199" y="4101456"/>
                </a:cubicBezTo>
                <a:close/>
                <a:moveTo>
                  <a:pt x="5461992" y="4090293"/>
                </a:moveTo>
                <a:cubicBezTo>
                  <a:pt x="5461992" y="4095254"/>
                  <a:pt x="5463232" y="4097735"/>
                  <a:pt x="5465712" y="4097735"/>
                </a:cubicBezTo>
                <a:cubicBezTo>
                  <a:pt x="5468192" y="4097735"/>
                  <a:pt x="5469433" y="4097735"/>
                  <a:pt x="5469433" y="4097735"/>
                </a:cubicBezTo>
                <a:close/>
                <a:moveTo>
                  <a:pt x="1186904" y="4082852"/>
                </a:moveTo>
                <a:cubicBezTo>
                  <a:pt x="1184424" y="4082852"/>
                  <a:pt x="1184424" y="4085333"/>
                  <a:pt x="1186904" y="4090293"/>
                </a:cubicBezTo>
                <a:cubicBezTo>
                  <a:pt x="1189385" y="4095254"/>
                  <a:pt x="1191865" y="4096495"/>
                  <a:pt x="1194345" y="4094014"/>
                </a:cubicBezTo>
                <a:cubicBezTo>
                  <a:pt x="1196826" y="4091533"/>
                  <a:pt x="1196826" y="4089053"/>
                  <a:pt x="1194345" y="4086573"/>
                </a:cubicBezTo>
                <a:cubicBezTo>
                  <a:pt x="1191865" y="4084092"/>
                  <a:pt x="1189385" y="4082852"/>
                  <a:pt x="1186904" y="4082852"/>
                </a:cubicBezTo>
                <a:close/>
                <a:moveTo>
                  <a:pt x="1123652" y="4082852"/>
                </a:moveTo>
                <a:lnTo>
                  <a:pt x="1123652" y="4090293"/>
                </a:lnTo>
                <a:cubicBezTo>
                  <a:pt x="1128613" y="4090293"/>
                  <a:pt x="1131094" y="4089053"/>
                  <a:pt x="1131094" y="4086573"/>
                </a:cubicBezTo>
                <a:cubicBezTo>
                  <a:pt x="1131094" y="4084092"/>
                  <a:pt x="1128613" y="4082852"/>
                  <a:pt x="1123652" y="4082852"/>
                </a:cubicBezTo>
                <a:close/>
                <a:moveTo>
                  <a:pt x="286494" y="4082852"/>
                </a:moveTo>
                <a:cubicBezTo>
                  <a:pt x="288974" y="4082852"/>
                  <a:pt x="290214" y="4085333"/>
                  <a:pt x="290214" y="4090293"/>
                </a:cubicBezTo>
                <a:cubicBezTo>
                  <a:pt x="285254" y="4090293"/>
                  <a:pt x="282773" y="4089053"/>
                  <a:pt x="282773" y="4086573"/>
                </a:cubicBezTo>
                <a:cubicBezTo>
                  <a:pt x="282773" y="4084092"/>
                  <a:pt x="284013" y="4082852"/>
                  <a:pt x="286494" y="4082852"/>
                </a:cubicBezTo>
                <a:close/>
                <a:moveTo>
                  <a:pt x="834600" y="4078434"/>
                </a:moveTo>
                <a:cubicBezTo>
                  <a:pt x="833205" y="4078278"/>
                  <a:pt x="831577" y="4078511"/>
                  <a:pt x="829717" y="4079131"/>
                </a:cubicBezTo>
                <a:cubicBezTo>
                  <a:pt x="822275" y="4081612"/>
                  <a:pt x="817314" y="4085333"/>
                  <a:pt x="814834" y="4090293"/>
                </a:cubicBezTo>
                <a:cubicBezTo>
                  <a:pt x="812353" y="4095254"/>
                  <a:pt x="816074" y="4100215"/>
                  <a:pt x="825996" y="4105176"/>
                </a:cubicBezTo>
                <a:cubicBezTo>
                  <a:pt x="835918" y="4115098"/>
                  <a:pt x="840878" y="4110137"/>
                  <a:pt x="840878" y="4090293"/>
                </a:cubicBezTo>
                <a:cubicBezTo>
                  <a:pt x="840878" y="4082852"/>
                  <a:pt x="838786" y="4078899"/>
                  <a:pt x="834600" y="4078434"/>
                </a:cubicBezTo>
                <a:close/>
                <a:moveTo>
                  <a:pt x="215800" y="4075411"/>
                </a:moveTo>
                <a:cubicBezTo>
                  <a:pt x="215800" y="4075411"/>
                  <a:pt x="218281" y="4075411"/>
                  <a:pt x="223242" y="4075411"/>
                </a:cubicBezTo>
                <a:lnTo>
                  <a:pt x="223242" y="4082852"/>
                </a:lnTo>
                <a:close/>
                <a:moveTo>
                  <a:pt x="812973" y="4069830"/>
                </a:moveTo>
                <a:cubicBezTo>
                  <a:pt x="811733" y="4069830"/>
                  <a:pt x="811113" y="4070450"/>
                  <a:pt x="811113" y="4071690"/>
                </a:cubicBezTo>
                <a:cubicBezTo>
                  <a:pt x="811113" y="4074171"/>
                  <a:pt x="813593" y="4075411"/>
                  <a:pt x="818555" y="4075411"/>
                </a:cubicBezTo>
                <a:cubicBezTo>
                  <a:pt x="823515" y="4075411"/>
                  <a:pt x="825996" y="4075411"/>
                  <a:pt x="825996" y="4075411"/>
                </a:cubicBezTo>
                <a:cubicBezTo>
                  <a:pt x="825996" y="4075411"/>
                  <a:pt x="823515" y="4074171"/>
                  <a:pt x="818555" y="4071690"/>
                </a:cubicBezTo>
                <a:cubicBezTo>
                  <a:pt x="816074" y="4070450"/>
                  <a:pt x="814214" y="4069830"/>
                  <a:pt x="812973" y="4069830"/>
                </a:cubicBezTo>
                <a:close/>
                <a:moveTo>
                  <a:pt x="1123652" y="4067969"/>
                </a:moveTo>
                <a:lnTo>
                  <a:pt x="1108769" y="4075411"/>
                </a:lnTo>
                <a:cubicBezTo>
                  <a:pt x="1108769" y="4080371"/>
                  <a:pt x="1111250" y="4080371"/>
                  <a:pt x="1116211" y="4075411"/>
                </a:cubicBezTo>
                <a:cubicBezTo>
                  <a:pt x="1121172" y="4075411"/>
                  <a:pt x="1123652" y="4072930"/>
                  <a:pt x="1123652" y="4067969"/>
                </a:cubicBezTo>
                <a:close/>
                <a:moveTo>
                  <a:pt x="5648027" y="4045645"/>
                </a:moveTo>
                <a:cubicBezTo>
                  <a:pt x="5652988" y="4045645"/>
                  <a:pt x="5655468" y="4051846"/>
                  <a:pt x="5655468" y="4064248"/>
                </a:cubicBezTo>
                <a:cubicBezTo>
                  <a:pt x="5655468" y="4076651"/>
                  <a:pt x="5652988" y="4085333"/>
                  <a:pt x="5648027" y="4090293"/>
                </a:cubicBezTo>
                <a:lnTo>
                  <a:pt x="5633143" y="4090293"/>
                </a:lnTo>
                <a:cubicBezTo>
                  <a:pt x="5638105" y="4085333"/>
                  <a:pt x="5640585" y="4076651"/>
                  <a:pt x="5640585" y="4064248"/>
                </a:cubicBezTo>
                <a:cubicBezTo>
                  <a:pt x="5640585" y="4051846"/>
                  <a:pt x="5643065" y="4045645"/>
                  <a:pt x="5648027" y="4045645"/>
                </a:cubicBezTo>
                <a:close/>
                <a:moveTo>
                  <a:pt x="1086445" y="4045645"/>
                </a:moveTo>
                <a:cubicBezTo>
                  <a:pt x="1081484" y="4050606"/>
                  <a:pt x="1079004" y="4053086"/>
                  <a:pt x="1079004" y="4053086"/>
                </a:cubicBezTo>
                <a:lnTo>
                  <a:pt x="1093887" y="4053086"/>
                </a:lnTo>
                <a:close/>
                <a:moveTo>
                  <a:pt x="833437" y="4038204"/>
                </a:moveTo>
                <a:cubicBezTo>
                  <a:pt x="828476" y="4038204"/>
                  <a:pt x="827236" y="4039444"/>
                  <a:pt x="829717" y="4041924"/>
                </a:cubicBezTo>
                <a:cubicBezTo>
                  <a:pt x="832197" y="4044405"/>
                  <a:pt x="833437" y="4045645"/>
                  <a:pt x="833437" y="4045645"/>
                </a:cubicBezTo>
                <a:cubicBezTo>
                  <a:pt x="833437" y="4045645"/>
                  <a:pt x="833437" y="4043164"/>
                  <a:pt x="833437" y="4038204"/>
                </a:cubicBezTo>
                <a:close/>
                <a:moveTo>
                  <a:pt x="677168" y="4038204"/>
                </a:moveTo>
                <a:cubicBezTo>
                  <a:pt x="682129" y="4038204"/>
                  <a:pt x="684609" y="4039444"/>
                  <a:pt x="684609" y="4041924"/>
                </a:cubicBezTo>
                <a:cubicBezTo>
                  <a:pt x="684609" y="4044405"/>
                  <a:pt x="684609" y="4045645"/>
                  <a:pt x="684609" y="4045645"/>
                </a:cubicBezTo>
                <a:cubicBezTo>
                  <a:pt x="679648" y="4040684"/>
                  <a:pt x="677168" y="4038204"/>
                  <a:pt x="677168" y="4038204"/>
                </a:cubicBezTo>
                <a:close/>
                <a:moveTo>
                  <a:pt x="744140" y="4030762"/>
                </a:moveTo>
                <a:cubicBezTo>
                  <a:pt x="739179" y="4035723"/>
                  <a:pt x="739179" y="4041924"/>
                  <a:pt x="744140" y="4049366"/>
                </a:cubicBezTo>
                <a:cubicBezTo>
                  <a:pt x="749101" y="4056807"/>
                  <a:pt x="752822" y="4060528"/>
                  <a:pt x="755302" y="4060528"/>
                </a:cubicBezTo>
                <a:cubicBezTo>
                  <a:pt x="757783" y="4060528"/>
                  <a:pt x="763984" y="4063008"/>
                  <a:pt x="773906" y="4067969"/>
                </a:cubicBezTo>
                <a:lnTo>
                  <a:pt x="781347" y="4067969"/>
                </a:lnTo>
                <a:cubicBezTo>
                  <a:pt x="776386" y="4058047"/>
                  <a:pt x="776386" y="4053086"/>
                  <a:pt x="781347" y="4053086"/>
                </a:cubicBezTo>
                <a:lnTo>
                  <a:pt x="773906" y="4053086"/>
                </a:lnTo>
                <a:cubicBezTo>
                  <a:pt x="768945" y="4053086"/>
                  <a:pt x="763984" y="4050606"/>
                  <a:pt x="759023" y="4045645"/>
                </a:cubicBezTo>
                <a:lnTo>
                  <a:pt x="751582" y="4038204"/>
                </a:lnTo>
                <a:cubicBezTo>
                  <a:pt x="751582" y="4033243"/>
                  <a:pt x="749101" y="4030762"/>
                  <a:pt x="744140" y="4030762"/>
                </a:cubicBezTo>
                <a:close/>
                <a:moveTo>
                  <a:pt x="5528964" y="4023321"/>
                </a:moveTo>
                <a:lnTo>
                  <a:pt x="5484316" y="4067969"/>
                </a:lnTo>
                <a:cubicBezTo>
                  <a:pt x="5484316" y="4072930"/>
                  <a:pt x="5488036" y="4072930"/>
                  <a:pt x="5495478" y="4067969"/>
                </a:cubicBezTo>
                <a:cubicBezTo>
                  <a:pt x="5502919" y="4063008"/>
                  <a:pt x="5507881" y="4056807"/>
                  <a:pt x="5510361" y="4049366"/>
                </a:cubicBezTo>
                <a:cubicBezTo>
                  <a:pt x="5512841" y="4041924"/>
                  <a:pt x="5516561" y="4035723"/>
                  <a:pt x="5521523" y="4030762"/>
                </a:cubicBezTo>
                <a:cubicBezTo>
                  <a:pt x="5526484" y="4030762"/>
                  <a:pt x="5530205" y="4029522"/>
                  <a:pt x="5532685" y="4027041"/>
                </a:cubicBezTo>
                <a:cubicBezTo>
                  <a:pt x="5535165" y="4024561"/>
                  <a:pt x="5533926" y="4023321"/>
                  <a:pt x="5528964" y="4023321"/>
                </a:cubicBezTo>
                <a:close/>
                <a:moveTo>
                  <a:pt x="379511" y="4008438"/>
                </a:moveTo>
                <a:cubicBezTo>
                  <a:pt x="384472" y="4013399"/>
                  <a:pt x="386953" y="4015879"/>
                  <a:pt x="386953" y="4015879"/>
                </a:cubicBezTo>
                <a:cubicBezTo>
                  <a:pt x="381992" y="4020840"/>
                  <a:pt x="377031" y="4020840"/>
                  <a:pt x="372070" y="4015879"/>
                </a:cubicBezTo>
                <a:close/>
                <a:moveTo>
                  <a:pt x="1145976" y="3993555"/>
                </a:moveTo>
                <a:lnTo>
                  <a:pt x="1153418" y="4000997"/>
                </a:lnTo>
                <a:lnTo>
                  <a:pt x="1160859" y="3993555"/>
                </a:lnTo>
                <a:cubicBezTo>
                  <a:pt x="1155898" y="3993555"/>
                  <a:pt x="1150937" y="3993555"/>
                  <a:pt x="1145976" y="3993555"/>
                </a:cubicBezTo>
                <a:close/>
                <a:moveTo>
                  <a:pt x="729257" y="3993555"/>
                </a:moveTo>
                <a:lnTo>
                  <a:pt x="736699" y="4000997"/>
                </a:lnTo>
                <a:cubicBezTo>
                  <a:pt x="741660" y="4000997"/>
                  <a:pt x="744140" y="4000997"/>
                  <a:pt x="744140" y="4000997"/>
                </a:cubicBezTo>
                <a:close/>
                <a:moveTo>
                  <a:pt x="208359" y="3993555"/>
                </a:moveTo>
                <a:cubicBezTo>
                  <a:pt x="208359" y="3993555"/>
                  <a:pt x="213320" y="3996036"/>
                  <a:pt x="223242" y="4000997"/>
                </a:cubicBezTo>
                <a:lnTo>
                  <a:pt x="230683" y="4008438"/>
                </a:lnTo>
                <a:cubicBezTo>
                  <a:pt x="225722" y="4008438"/>
                  <a:pt x="222002" y="4008438"/>
                  <a:pt x="219521" y="4008438"/>
                </a:cubicBezTo>
                <a:cubicBezTo>
                  <a:pt x="217041" y="4008438"/>
                  <a:pt x="215800" y="4010919"/>
                  <a:pt x="215800" y="4015879"/>
                </a:cubicBezTo>
                <a:cubicBezTo>
                  <a:pt x="210840" y="4020840"/>
                  <a:pt x="208359" y="4020840"/>
                  <a:pt x="208359" y="4015879"/>
                </a:cubicBezTo>
                <a:close/>
                <a:moveTo>
                  <a:pt x="288354" y="3989834"/>
                </a:moveTo>
                <a:cubicBezTo>
                  <a:pt x="289594" y="3989834"/>
                  <a:pt x="290214" y="3991075"/>
                  <a:pt x="290214" y="3993555"/>
                </a:cubicBezTo>
                <a:lnTo>
                  <a:pt x="290214" y="4000997"/>
                </a:lnTo>
                <a:cubicBezTo>
                  <a:pt x="285254" y="4000997"/>
                  <a:pt x="282773" y="3998516"/>
                  <a:pt x="282773" y="3993555"/>
                </a:cubicBezTo>
                <a:cubicBezTo>
                  <a:pt x="285254" y="3991075"/>
                  <a:pt x="287114" y="3989834"/>
                  <a:pt x="288354" y="3989834"/>
                </a:cubicBezTo>
                <a:close/>
                <a:moveTo>
                  <a:pt x="446484" y="3986114"/>
                </a:moveTo>
                <a:cubicBezTo>
                  <a:pt x="451445" y="3986114"/>
                  <a:pt x="453925" y="3986114"/>
                  <a:pt x="453925" y="3986114"/>
                </a:cubicBezTo>
                <a:lnTo>
                  <a:pt x="446484" y="3993555"/>
                </a:lnTo>
                <a:cubicBezTo>
                  <a:pt x="441523" y="3993555"/>
                  <a:pt x="439043" y="3992315"/>
                  <a:pt x="439043" y="3989834"/>
                </a:cubicBezTo>
                <a:cubicBezTo>
                  <a:pt x="439043" y="3987354"/>
                  <a:pt x="441523" y="3986114"/>
                  <a:pt x="446484" y="3986114"/>
                </a:cubicBezTo>
                <a:close/>
                <a:moveTo>
                  <a:pt x="1056679" y="3978672"/>
                </a:moveTo>
                <a:lnTo>
                  <a:pt x="1049238" y="3986114"/>
                </a:lnTo>
                <a:cubicBezTo>
                  <a:pt x="1054199" y="3991074"/>
                  <a:pt x="1061640" y="3993555"/>
                  <a:pt x="1071562" y="3993555"/>
                </a:cubicBezTo>
                <a:cubicBezTo>
                  <a:pt x="1071562" y="3988594"/>
                  <a:pt x="1066601" y="3983633"/>
                  <a:pt x="1056679" y="3978672"/>
                </a:cubicBezTo>
                <a:close/>
                <a:moveTo>
                  <a:pt x="729257" y="3966580"/>
                </a:moveTo>
                <a:cubicBezTo>
                  <a:pt x="726777" y="3965960"/>
                  <a:pt x="724297" y="3966270"/>
                  <a:pt x="721816" y="3967510"/>
                </a:cubicBezTo>
                <a:cubicBezTo>
                  <a:pt x="716855" y="3969991"/>
                  <a:pt x="714375" y="3973712"/>
                  <a:pt x="714375" y="3978672"/>
                </a:cubicBezTo>
                <a:lnTo>
                  <a:pt x="736699" y="3978672"/>
                </a:lnTo>
                <a:lnTo>
                  <a:pt x="736699" y="3971231"/>
                </a:lnTo>
                <a:cubicBezTo>
                  <a:pt x="734219" y="3968750"/>
                  <a:pt x="731738" y="3967200"/>
                  <a:pt x="729257" y="3966580"/>
                </a:cubicBezTo>
                <a:close/>
                <a:moveTo>
                  <a:pt x="1071562" y="3963790"/>
                </a:moveTo>
                <a:lnTo>
                  <a:pt x="1071562" y="3971231"/>
                </a:lnTo>
                <a:cubicBezTo>
                  <a:pt x="1076523" y="3971231"/>
                  <a:pt x="1079004" y="3971231"/>
                  <a:pt x="1079004" y="3971231"/>
                </a:cubicBezTo>
                <a:cubicBezTo>
                  <a:pt x="1079004" y="3966270"/>
                  <a:pt x="1077763" y="3963790"/>
                  <a:pt x="1075283" y="3963790"/>
                </a:cubicBezTo>
                <a:cubicBezTo>
                  <a:pt x="1072802" y="3963790"/>
                  <a:pt x="1071562" y="3963790"/>
                  <a:pt x="1071562" y="3963790"/>
                </a:cubicBezTo>
                <a:close/>
                <a:moveTo>
                  <a:pt x="773906" y="3963790"/>
                </a:moveTo>
                <a:lnTo>
                  <a:pt x="773906" y="3986114"/>
                </a:lnTo>
                <a:cubicBezTo>
                  <a:pt x="778867" y="3986114"/>
                  <a:pt x="780107" y="3983633"/>
                  <a:pt x="777627" y="3978672"/>
                </a:cubicBezTo>
                <a:cubicBezTo>
                  <a:pt x="775146" y="3973712"/>
                  <a:pt x="776386" y="3969991"/>
                  <a:pt x="781347" y="3967510"/>
                </a:cubicBezTo>
                <a:cubicBezTo>
                  <a:pt x="786308" y="3965030"/>
                  <a:pt x="787549" y="3963790"/>
                  <a:pt x="785068" y="3963790"/>
                </a:cubicBezTo>
                <a:cubicBezTo>
                  <a:pt x="782588" y="3963790"/>
                  <a:pt x="778867" y="3963790"/>
                  <a:pt x="773906" y="3963790"/>
                </a:cubicBezTo>
                <a:close/>
                <a:moveTo>
                  <a:pt x="312539" y="3948907"/>
                </a:moveTo>
                <a:cubicBezTo>
                  <a:pt x="317500" y="3948907"/>
                  <a:pt x="319980" y="3951387"/>
                  <a:pt x="319980" y="3956348"/>
                </a:cubicBezTo>
                <a:cubicBezTo>
                  <a:pt x="319980" y="3961309"/>
                  <a:pt x="319980" y="3963790"/>
                  <a:pt x="319980" y="3963790"/>
                </a:cubicBezTo>
                <a:lnTo>
                  <a:pt x="312539" y="3963790"/>
                </a:lnTo>
                <a:close/>
                <a:moveTo>
                  <a:pt x="742574" y="3917183"/>
                </a:moveTo>
                <a:lnTo>
                  <a:pt x="743210" y="3917281"/>
                </a:lnTo>
                <a:cubicBezTo>
                  <a:pt x="745071" y="3918521"/>
                  <a:pt x="746621" y="3921622"/>
                  <a:pt x="747861" y="3926582"/>
                </a:cubicBezTo>
                <a:cubicBezTo>
                  <a:pt x="750342" y="3936505"/>
                  <a:pt x="754062" y="3941465"/>
                  <a:pt x="759023" y="3941465"/>
                </a:cubicBezTo>
                <a:lnTo>
                  <a:pt x="759023" y="3926582"/>
                </a:lnTo>
                <a:cubicBezTo>
                  <a:pt x="754062" y="3921622"/>
                  <a:pt x="749101" y="3918521"/>
                  <a:pt x="744140" y="3917281"/>
                </a:cubicBezTo>
                <a:close/>
                <a:moveTo>
                  <a:pt x="736699" y="3916816"/>
                </a:moveTo>
                <a:cubicBezTo>
                  <a:pt x="734219" y="3917125"/>
                  <a:pt x="731738" y="3917901"/>
                  <a:pt x="729257" y="3919141"/>
                </a:cubicBezTo>
                <a:cubicBezTo>
                  <a:pt x="734219" y="3919141"/>
                  <a:pt x="736699" y="3919141"/>
                  <a:pt x="736699" y="3919141"/>
                </a:cubicBezTo>
                <a:lnTo>
                  <a:pt x="739888" y="3917015"/>
                </a:lnTo>
                <a:close/>
                <a:moveTo>
                  <a:pt x="792510" y="3904258"/>
                </a:moveTo>
                <a:cubicBezTo>
                  <a:pt x="785068" y="3904258"/>
                  <a:pt x="783828" y="3905498"/>
                  <a:pt x="788789" y="3907979"/>
                </a:cubicBezTo>
                <a:cubicBezTo>
                  <a:pt x="793750" y="3910460"/>
                  <a:pt x="797471" y="3911700"/>
                  <a:pt x="799951" y="3911700"/>
                </a:cubicBezTo>
                <a:cubicBezTo>
                  <a:pt x="802431" y="3911700"/>
                  <a:pt x="803672" y="3910460"/>
                  <a:pt x="803672" y="3907979"/>
                </a:cubicBezTo>
                <a:cubicBezTo>
                  <a:pt x="803672" y="3905498"/>
                  <a:pt x="799951" y="3904258"/>
                  <a:pt x="792510" y="3904258"/>
                </a:cubicBezTo>
                <a:close/>
                <a:moveTo>
                  <a:pt x="718095" y="3904258"/>
                </a:moveTo>
                <a:cubicBezTo>
                  <a:pt x="715615" y="3904258"/>
                  <a:pt x="714375" y="3906739"/>
                  <a:pt x="714375" y="3911700"/>
                </a:cubicBezTo>
                <a:cubicBezTo>
                  <a:pt x="714375" y="3916660"/>
                  <a:pt x="714375" y="3919141"/>
                  <a:pt x="714375" y="3919141"/>
                </a:cubicBezTo>
                <a:lnTo>
                  <a:pt x="721816" y="3911700"/>
                </a:lnTo>
                <a:cubicBezTo>
                  <a:pt x="721816" y="3906739"/>
                  <a:pt x="720576" y="3904258"/>
                  <a:pt x="718095" y="3904258"/>
                </a:cubicBezTo>
                <a:close/>
                <a:moveTo>
                  <a:pt x="267890" y="3904258"/>
                </a:moveTo>
                <a:lnTo>
                  <a:pt x="275332" y="3911700"/>
                </a:lnTo>
                <a:lnTo>
                  <a:pt x="267890" y="3911700"/>
                </a:lnTo>
                <a:cubicBezTo>
                  <a:pt x="267890" y="3906739"/>
                  <a:pt x="267890" y="3904258"/>
                  <a:pt x="267890" y="3904258"/>
                </a:cubicBezTo>
                <a:close/>
                <a:moveTo>
                  <a:pt x="491132" y="3896817"/>
                </a:moveTo>
                <a:lnTo>
                  <a:pt x="498574" y="3896817"/>
                </a:lnTo>
                <a:cubicBezTo>
                  <a:pt x="503535" y="3901778"/>
                  <a:pt x="503535" y="3904258"/>
                  <a:pt x="498574" y="3904258"/>
                </a:cubicBezTo>
                <a:close/>
                <a:moveTo>
                  <a:pt x="737629" y="3892166"/>
                </a:moveTo>
                <a:cubicBezTo>
                  <a:pt x="737009" y="3892786"/>
                  <a:pt x="736699" y="3894336"/>
                  <a:pt x="736699" y="3896817"/>
                </a:cubicBezTo>
                <a:cubicBezTo>
                  <a:pt x="736699" y="3901778"/>
                  <a:pt x="739179" y="3904258"/>
                  <a:pt x="744140" y="3904258"/>
                </a:cubicBezTo>
                <a:cubicBezTo>
                  <a:pt x="744140" y="3904258"/>
                  <a:pt x="744140" y="3901778"/>
                  <a:pt x="744140" y="3896817"/>
                </a:cubicBezTo>
                <a:cubicBezTo>
                  <a:pt x="744140" y="3896817"/>
                  <a:pt x="742900" y="3895577"/>
                  <a:pt x="740420" y="3893096"/>
                </a:cubicBezTo>
                <a:cubicBezTo>
                  <a:pt x="739179" y="3891856"/>
                  <a:pt x="738249" y="3891546"/>
                  <a:pt x="737629" y="3892166"/>
                </a:cubicBezTo>
                <a:close/>
                <a:moveTo>
                  <a:pt x="648332" y="3877283"/>
                </a:moveTo>
                <a:cubicBezTo>
                  <a:pt x="648953" y="3876663"/>
                  <a:pt x="649883" y="3876973"/>
                  <a:pt x="651123" y="3878213"/>
                </a:cubicBezTo>
                <a:cubicBezTo>
                  <a:pt x="653603" y="3880694"/>
                  <a:pt x="654844" y="3881934"/>
                  <a:pt x="654844" y="3881934"/>
                </a:cubicBezTo>
                <a:cubicBezTo>
                  <a:pt x="649882" y="3881934"/>
                  <a:pt x="647402" y="3881934"/>
                  <a:pt x="647402" y="3881934"/>
                </a:cubicBezTo>
                <a:cubicBezTo>
                  <a:pt x="647402" y="3879453"/>
                  <a:pt x="647712" y="3877903"/>
                  <a:pt x="648332" y="3877283"/>
                </a:cubicBezTo>
                <a:close/>
                <a:moveTo>
                  <a:pt x="602754" y="3859610"/>
                </a:moveTo>
                <a:cubicBezTo>
                  <a:pt x="607715" y="3859610"/>
                  <a:pt x="616396" y="3867051"/>
                  <a:pt x="628799" y="3881934"/>
                </a:cubicBezTo>
                <a:cubicBezTo>
                  <a:pt x="641201" y="3896817"/>
                  <a:pt x="647402" y="3906739"/>
                  <a:pt x="647402" y="3911700"/>
                </a:cubicBezTo>
                <a:lnTo>
                  <a:pt x="632519" y="3904258"/>
                </a:lnTo>
                <a:lnTo>
                  <a:pt x="610195" y="3874493"/>
                </a:lnTo>
                <a:cubicBezTo>
                  <a:pt x="600273" y="3864571"/>
                  <a:pt x="597793" y="3859610"/>
                  <a:pt x="602754" y="3859610"/>
                </a:cubicBezTo>
                <a:close/>
                <a:moveTo>
                  <a:pt x="334863" y="3859610"/>
                </a:moveTo>
                <a:cubicBezTo>
                  <a:pt x="339824" y="3859610"/>
                  <a:pt x="342304" y="3860850"/>
                  <a:pt x="342304" y="3863331"/>
                </a:cubicBezTo>
                <a:cubicBezTo>
                  <a:pt x="342304" y="3865811"/>
                  <a:pt x="339824" y="3867051"/>
                  <a:pt x="334863" y="3867051"/>
                </a:cubicBezTo>
                <a:cubicBezTo>
                  <a:pt x="334863" y="3862090"/>
                  <a:pt x="334863" y="3859610"/>
                  <a:pt x="334863" y="3859610"/>
                </a:cubicBezTo>
                <a:close/>
                <a:moveTo>
                  <a:pt x="253007" y="3859610"/>
                </a:moveTo>
                <a:cubicBezTo>
                  <a:pt x="253007" y="3859610"/>
                  <a:pt x="255488" y="3859610"/>
                  <a:pt x="260449" y="3859610"/>
                </a:cubicBezTo>
                <a:cubicBezTo>
                  <a:pt x="265410" y="3864571"/>
                  <a:pt x="267890" y="3867051"/>
                  <a:pt x="267890" y="3867051"/>
                </a:cubicBezTo>
                <a:cubicBezTo>
                  <a:pt x="262929" y="3867051"/>
                  <a:pt x="260449" y="3867051"/>
                  <a:pt x="260449" y="3867051"/>
                </a:cubicBezTo>
                <a:close/>
                <a:moveTo>
                  <a:pt x="290214" y="3852168"/>
                </a:moveTo>
                <a:cubicBezTo>
                  <a:pt x="290214" y="3852168"/>
                  <a:pt x="292695" y="3852168"/>
                  <a:pt x="297656" y="3852168"/>
                </a:cubicBezTo>
                <a:lnTo>
                  <a:pt x="305097" y="3859610"/>
                </a:lnTo>
                <a:cubicBezTo>
                  <a:pt x="305097" y="3859610"/>
                  <a:pt x="302617" y="3859610"/>
                  <a:pt x="297656" y="3859610"/>
                </a:cubicBezTo>
                <a:cubicBezTo>
                  <a:pt x="292695" y="3859610"/>
                  <a:pt x="290214" y="3857129"/>
                  <a:pt x="290214" y="3852168"/>
                </a:cubicBezTo>
                <a:close/>
                <a:moveTo>
                  <a:pt x="700422" y="3848448"/>
                </a:moveTo>
                <a:cubicBezTo>
                  <a:pt x="698562" y="3848448"/>
                  <a:pt x="697012" y="3849688"/>
                  <a:pt x="695771" y="3852168"/>
                </a:cubicBezTo>
                <a:cubicBezTo>
                  <a:pt x="693291" y="3857129"/>
                  <a:pt x="694531" y="3862090"/>
                  <a:pt x="699492" y="3867051"/>
                </a:cubicBezTo>
                <a:lnTo>
                  <a:pt x="706933" y="3867051"/>
                </a:lnTo>
                <a:cubicBezTo>
                  <a:pt x="706933" y="3867051"/>
                  <a:pt x="706933" y="3865811"/>
                  <a:pt x="706933" y="3863331"/>
                </a:cubicBezTo>
                <a:cubicBezTo>
                  <a:pt x="706933" y="3860850"/>
                  <a:pt x="706933" y="3857129"/>
                  <a:pt x="706933" y="3852168"/>
                </a:cubicBezTo>
                <a:cubicBezTo>
                  <a:pt x="704453" y="3849688"/>
                  <a:pt x="702282" y="3848448"/>
                  <a:pt x="700422" y="3848448"/>
                </a:cubicBezTo>
                <a:close/>
                <a:moveTo>
                  <a:pt x="714375" y="3844727"/>
                </a:moveTo>
                <a:lnTo>
                  <a:pt x="714375" y="3852168"/>
                </a:lnTo>
                <a:lnTo>
                  <a:pt x="729257" y="3859610"/>
                </a:lnTo>
                <a:cubicBezTo>
                  <a:pt x="729257" y="3849688"/>
                  <a:pt x="724297" y="3844727"/>
                  <a:pt x="714375" y="3844727"/>
                </a:cubicBezTo>
                <a:close/>
                <a:moveTo>
                  <a:pt x="130224" y="3814961"/>
                </a:moveTo>
                <a:cubicBezTo>
                  <a:pt x="132705" y="3814961"/>
                  <a:pt x="133945" y="3816201"/>
                  <a:pt x="133945" y="3818682"/>
                </a:cubicBezTo>
                <a:cubicBezTo>
                  <a:pt x="133945" y="3821163"/>
                  <a:pt x="131465" y="3822403"/>
                  <a:pt x="126504" y="3822403"/>
                </a:cubicBezTo>
                <a:cubicBezTo>
                  <a:pt x="126504" y="3817442"/>
                  <a:pt x="127744" y="3814961"/>
                  <a:pt x="130224" y="3814961"/>
                </a:cubicBezTo>
                <a:close/>
                <a:moveTo>
                  <a:pt x="334863" y="3807520"/>
                </a:moveTo>
                <a:lnTo>
                  <a:pt x="349746" y="3807520"/>
                </a:lnTo>
                <a:lnTo>
                  <a:pt x="364628" y="3822403"/>
                </a:lnTo>
                <a:cubicBezTo>
                  <a:pt x="364628" y="3822403"/>
                  <a:pt x="362148" y="3821163"/>
                  <a:pt x="357187" y="3818682"/>
                </a:cubicBezTo>
                <a:cubicBezTo>
                  <a:pt x="352226" y="3816201"/>
                  <a:pt x="349746" y="3814961"/>
                  <a:pt x="349746" y="3814961"/>
                </a:cubicBezTo>
                <a:close/>
                <a:moveTo>
                  <a:pt x="5700117" y="3800079"/>
                </a:moveTo>
                <a:cubicBezTo>
                  <a:pt x="5705077" y="3800079"/>
                  <a:pt x="5706317" y="3802559"/>
                  <a:pt x="5703837" y="3807520"/>
                </a:cubicBezTo>
                <a:cubicBezTo>
                  <a:pt x="5701357" y="3812481"/>
                  <a:pt x="5705077" y="3814961"/>
                  <a:pt x="5714999" y="3814961"/>
                </a:cubicBezTo>
                <a:cubicBezTo>
                  <a:pt x="5724921" y="3814961"/>
                  <a:pt x="5729882" y="3812481"/>
                  <a:pt x="5729882" y="3807520"/>
                </a:cubicBezTo>
                <a:cubicBezTo>
                  <a:pt x="5734843" y="3807520"/>
                  <a:pt x="5737323" y="3807520"/>
                  <a:pt x="5737323" y="3807520"/>
                </a:cubicBezTo>
                <a:lnTo>
                  <a:pt x="5729882" y="3822403"/>
                </a:lnTo>
                <a:cubicBezTo>
                  <a:pt x="5729882" y="3822403"/>
                  <a:pt x="5728641" y="3823643"/>
                  <a:pt x="5726161" y="3826123"/>
                </a:cubicBezTo>
                <a:cubicBezTo>
                  <a:pt x="5723681" y="3828604"/>
                  <a:pt x="5721200" y="3831084"/>
                  <a:pt x="5718720" y="3833565"/>
                </a:cubicBezTo>
                <a:cubicBezTo>
                  <a:pt x="5716239" y="3836046"/>
                  <a:pt x="5712519" y="3839766"/>
                  <a:pt x="5707557" y="3844727"/>
                </a:cubicBezTo>
                <a:cubicBezTo>
                  <a:pt x="5692675" y="3849688"/>
                  <a:pt x="5677792" y="3852168"/>
                  <a:pt x="5662909" y="3852168"/>
                </a:cubicBezTo>
                <a:lnTo>
                  <a:pt x="5662909" y="3837286"/>
                </a:lnTo>
                <a:cubicBezTo>
                  <a:pt x="5667871" y="3837286"/>
                  <a:pt x="5670351" y="3834805"/>
                  <a:pt x="5670351" y="3829844"/>
                </a:cubicBezTo>
                <a:cubicBezTo>
                  <a:pt x="5670351" y="3824883"/>
                  <a:pt x="5672831" y="3822403"/>
                  <a:pt x="5677792" y="3822403"/>
                </a:cubicBezTo>
                <a:cubicBezTo>
                  <a:pt x="5682753" y="3822403"/>
                  <a:pt x="5685233" y="3824883"/>
                  <a:pt x="5685233" y="3829844"/>
                </a:cubicBezTo>
                <a:cubicBezTo>
                  <a:pt x="5685233" y="3829844"/>
                  <a:pt x="5686474" y="3829844"/>
                  <a:pt x="5688954" y="3829844"/>
                </a:cubicBezTo>
                <a:cubicBezTo>
                  <a:pt x="5691435" y="3829844"/>
                  <a:pt x="5695155" y="3829844"/>
                  <a:pt x="5700117" y="3829844"/>
                </a:cubicBezTo>
                <a:lnTo>
                  <a:pt x="5692675" y="3822403"/>
                </a:lnTo>
                <a:lnTo>
                  <a:pt x="5685233" y="3807520"/>
                </a:lnTo>
                <a:cubicBezTo>
                  <a:pt x="5690195" y="3807520"/>
                  <a:pt x="5693915" y="3806280"/>
                  <a:pt x="5696395" y="3803799"/>
                </a:cubicBezTo>
                <a:cubicBezTo>
                  <a:pt x="5698875" y="3801319"/>
                  <a:pt x="5700117" y="3800079"/>
                  <a:pt x="5700117" y="3800079"/>
                </a:cubicBezTo>
                <a:close/>
                <a:moveTo>
                  <a:pt x="595312" y="3800079"/>
                </a:moveTo>
                <a:cubicBezTo>
                  <a:pt x="600273" y="3800079"/>
                  <a:pt x="602754" y="3801319"/>
                  <a:pt x="602754" y="3803799"/>
                </a:cubicBezTo>
                <a:cubicBezTo>
                  <a:pt x="602754" y="3806280"/>
                  <a:pt x="601513" y="3807520"/>
                  <a:pt x="599033" y="3807520"/>
                </a:cubicBezTo>
                <a:cubicBezTo>
                  <a:pt x="596553" y="3807520"/>
                  <a:pt x="595312" y="3805039"/>
                  <a:pt x="595312" y="3800079"/>
                </a:cubicBezTo>
                <a:close/>
                <a:moveTo>
                  <a:pt x="684609" y="3792637"/>
                </a:moveTo>
                <a:lnTo>
                  <a:pt x="684609" y="3807520"/>
                </a:lnTo>
                <a:lnTo>
                  <a:pt x="699492" y="3807520"/>
                </a:lnTo>
                <a:close/>
                <a:moveTo>
                  <a:pt x="617637" y="3792637"/>
                </a:moveTo>
                <a:cubicBezTo>
                  <a:pt x="627558" y="3792637"/>
                  <a:pt x="635000" y="3797598"/>
                  <a:pt x="639961" y="3807520"/>
                </a:cubicBezTo>
                <a:cubicBezTo>
                  <a:pt x="644922" y="3817442"/>
                  <a:pt x="644922" y="3823643"/>
                  <a:pt x="639961" y="3826123"/>
                </a:cubicBezTo>
                <a:cubicBezTo>
                  <a:pt x="635000" y="3828604"/>
                  <a:pt x="627558" y="3829844"/>
                  <a:pt x="617637" y="3829844"/>
                </a:cubicBezTo>
                <a:lnTo>
                  <a:pt x="617637" y="3822403"/>
                </a:lnTo>
                <a:cubicBezTo>
                  <a:pt x="617637" y="3822403"/>
                  <a:pt x="617637" y="3819922"/>
                  <a:pt x="617637" y="3814961"/>
                </a:cubicBezTo>
                <a:cubicBezTo>
                  <a:pt x="617637" y="3810001"/>
                  <a:pt x="617637" y="3805039"/>
                  <a:pt x="617637" y="3800079"/>
                </a:cubicBezTo>
                <a:close/>
                <a:moveTo>
                  <a:pt x="372070" y="3792637"/>
                </a:moveTo>
                <a:lnTo>
                  <a:pt x="379511" y="3800079"/>
                </a:lnTo>
                <a:cubicBezTo>
                  <a:pt x="379511" y="3805039"/>
                  <a:pt x="377031" y="3805039"/>
                  <a:pt x="372070" y="3800079"/>
                </a:cubicBezTo>
                <a:close/>
                <a:moveTo>
                  <a:pt x="5807551" y="3780777"/>
                </a:moveTo>
                <a:cubicBezTo>
                  <a:pt x="5809101" y="3780622"/>
                  <a:pt x="5810497" y="3780855"/>
                  <a:pt x="5811737" y="3781475"/>
                </a:cubicBezTo>
                <a:cubicBezTo>
                  <a:pt x="5816699" y="3783956"/>
                  <a:pt x="5821659" y="3785196"/>
                  <a:pt x="5826620" y="3785196"/>
                </a:cubicBezTo>
                <a:lnTo>
                  <a:pt x="5796855" y="3800079"/>
                </a:lnTo>
                <a:cubicBezTo>
                  <a:pt x="5777011" y="3810001"/>
                  <a:pt x="5764609" y="3814961"/>
                  <a:pt x="5759647" y="3814961"/>
                </a:cubicBezTo>
                <a:lnTo>
                  <a:pt x="5759647" y="3807520"/>
                </a:lnTo>
                <a:cubicBezTo>
                  <a:pt x="5764609" y="3807520"/>
                  <a:pt x="5769569" y="3806280"/>
                  <a:pt x="5774531" y="3803799"/>
                </a:cubicBezTo>
                <a:cubicBezTo>
                  <a:pt x="5779491" y="3801319"/>
                  <a:pt x="5784452" y="3797598"/>
                  <a:pt x="5789413" y="3792637"/>
                </a:cubicBezTo>
                <a:cubicBezTo>
                  <a:pt x="5796855" y="3785196"/>
                  <a:pt x="5802900" y="3781243"/>
                  <a:pt x="5807551" y="3780777"/>
                </a:cubicBezTo>
                <a:close/>
                <a:moveTo>
                  <a:pt x="5848945" y="3777754"/>
                </a:moveTo>
                <a:cubicBezTo>
                  <a:pt x="5853905" y="3777754"/>
                  <a:pt x="5853905" y="3780235"/>
                  <a:pt x="5848945" y="3785196"/>
                </a:cubicBezTo>
                <a:lnTo>
                  <a:pt x="5841503" y="3785196"/>
                </a:lnTo>
                <a:cubicBezTo>
                  <a:pt x="5841503" y="3780235"/>
                  <a:pt x="5843983" y="3777754"/>
                  <a:pt x="5848945" y="3777754"/>
                </a:cubicBezTo>
                <a:close/>
                <a:moveTo>
                  <a:pt x="290214" y="3777754"/>
                </a:moveTo>
                <a:lnTo>
                  <a:pt x="305097" y="3777754"/>
                </a:lnTo>
                <a:cubicBezTo>
                  <a:pt x="305097" y="3782715"/>
                  <a:pt x="307578" y="3782715"/>
                  <a:pt x="312539" y="3777754"/>
                </a:cubicBezTo>
                <a:lnTo>
                  <a:pt x="327421" y="3785196"/>
                </a:lnTo>
                <a:cubicBezTo>
                  <a:pt x="332383" y="3785196"/>
                  <a:pt x="339824" y="3787676"/>
                  <a:pt x="349746" y="3792637"/>
                </a:cubicBezTo>
                <a:lnTo>
                  <a:pt x="342304" y="3792637"/>
                </a:lnTo>
                <a:cubicBezTo>
                  <a:pt x="332383" y="3792637"/>
                  <a:pt x="327421" y="3792637"/>
                  <a:pt x="327421" y="3792637"/>
                </a:cubicBezTo>
                <a:cubicBezTo>
                  <a:pt x="327421" y="3802559"/>
                  <a:pt x="322461" y="3802559"/>
                  <a:pt x="312539" y="3792637"/>
                </a:cubicBezTo>
                <a:close/>
                <a:moveTo>
                  <a:pt x="141386" y="3777754"/>
                </a:moveTo>
                <a:cubicBezTo>
                  <a:pt x="146347" y="3782715"/>
                  <a:pt x="148828" y="3782715"/>
                  <a:pt x="148828" y="3777754"/>
                </a:cubicBezTo>
                <a:lnTo>
                  <a:pt x="156269" y="3785196"/>
                </a:lnTo>
                <a:cubicBezTo>
                  <a:pt x="166191" y="3805039"/>
                  <a:pt x="176113" y="3814961"/>
                  <a:pt x="186035" y="3814961"/>
                </a:cubicBezTo>
                <a:lnTo>
                  <a:pt x="223242" y="3837286"/>
                </a:lnTo>
                <a:lnTo>
                  <a:pt x="193476" y="3829844"/>
                </a:lnTo>
                <a:lnTo>
                  <a:pt x="193476" y="3837286"/>
                </a:lnTo>
                <a:lnTo>
                  <a:pt x="186035" y="3837286"/>
                </a:lnTo>
                <a:cubicBezTo>
                  <a:pt x="171152" y="3827364"/>
                  <a:pt x="164951" y="3819922"/>
                  <a:pt x="167431" y="3814961"/>
                </a:cubicBezTo>
                <a:cubicBezTo>
                  <a:pt x="169912" y="3810001"/>
                  <a:pt x="167431" y="3807520"/>
                  <a:pt x="159990" y="3807520"/>
                </a:cubicBezTo>
                <a:cubicBezTo>
                  <a:pt x="152549" y="3807520"/>
                  <a:pt x="148828" y="3805039"/>
                  <a:pt x="148828" y="3800079"/>
                </a:cubicBezTo>
                <a:cubicBezTo>
                  <a:pt x="148828" y="3795118"/>
                  <a:pt x="148828" y="3792637"/>
                  <a:pt x="148828" y="3792637"/>
                </a:cubicBezTo>
                <a:cubicBezTo>
                  <a:pt x="148828" y="3792637"/>
                  <a:pt x="146347" y="3792637"/>
                  <a:pt x="141386" y="3792637"/>
                </a:cubicBezTo>
                <a:cubicBezTo>
                  <a:pt x="136426" y="3787676"/>
                  <a:pt x="133945" y="3785196"/>
                  <a:pt x="133945" y="3785196"/>
                </a:cubicBezTo>
                <a:close/>
                <a:moveTo>
                  <a:pt x="344165" y="3774034"/>
                </a:moveTo>
                <a:cubicBezTo>
                  <a:pt x="345405" y="3774034"/>
                  <a:pt x="347265" y="3775274"/>
                  <a:pt x="349746" y="3777754"/>
                </a:cubicBezTo>
                <a:lnTo>
                  <a:pt x="342304" y="3777754"/>
                </a:lnTo>
                <a:cubicBezTo>
                  <a:pt x="342304" y="3775274"/>
                  <a:pt x="342924" y="3774034"/>
                  <a:pt x="344165" y="3774034"/>
                </a:cubicBezTo>
                <a:close/>
                <a:moveTo>
                  <a:pt x="208359" y="3773103"/>
                </a:moveTo>
                <a:cubicBezTo>
                  <a:pt x="205878" y="3772483"/>
                  <a:pt x="203398" y="3772794"/>
                  <a:pt x="200918" y="3774034"/>
                </a:cubicBezTo>
                <a:cubicBezTo>
                  <a:pt x="195957" y="3776514"/>
                  <a:pt x="195957" y="3777754"/>
                  <a:pt x="200918" y="3777754"/>
                </a:cubicBezTo>
                <a:lnTo>
                  <a:pt x="215800" y="3777754"/>
                </a:lnTo>
                <a:cubicBezTo>
                  <a:pt x="213320" y="3775274"/>
                  <a:pt x="210840" y="3773724"/>
                  <a:pt x="208359" y="3773103"/>
                </a:cubicBezTo>
                <a:close/>
                <a:moveTo>
                  <a:pt x="5774531" y="3770313"/>
                </a:moveTo>
                <a:cubicBezTo>
                  <a:pt x="5774531" y="3770313"/>
                  <a:pt x="5774531" y="3772794"/>
                  <a:pt x="5774531" y="3777754"/>
                </a:cubicBezTo>
                <a:cubicBezTo>
                  <a:pt x="5774531" y="3782715"/>
                  <a:pt x="5773289" y="3785196"/>
                  <a:pt x="5770809" y="3785196"/>
                </a:cubicBezTo>
                <a:cubicBezTo>
                  <a:pt x="5768329" y="3785196"/>
                  <a:pt x="5768329" y="3782715"/>
                  <a:pt x="5770809" y="3777754"/>
                </a:cubicBezTo>
                <a:cubicBezTo>
                  <a:pt x="5773289" y="3772794"/>
                  <a:pt x="5774531" y="3770313"/>
                  <a:pt x="5774531" y="3770313"/>
                </a:cubicBezTo>
                <a:close/>
                <a:moveTo>
                  <a:pt x="5744765" y="3770313"/>
                </a:moveTo>
                <a:cubicBezTo>
                  <a:pt x="5744765" y="3770313"/>
                  <a:pt x="5747245" y="3770313"/>
                  <a:pt x="5752206" y="3770313"/>
                </a:cubicBezTo>
                <a:cubicBezTo>
                  <a:pt x="5757167" y="3770313"/>
                  <a:pt x="5757167" y="3772794"/>
                  <a:pt x="5752206" y="3777754"/>
                </a:cubicBezTo>
                <a:lnTo>
                  <a:pt x="5744765" y="3777754"/>
                </a:lnTo>
                <a:cubicBezTo>
                  <a:pt x="5744765" y="3772794"/>
                  <a:pt x="5744765" y="3770313"/>
                  <a:pt x="5744765" y="3770313"/>
                </a:cubicBezTo>
                <a:close/>
                <a:moveTo>
                  <a:pt x="5729882" y="3770313"/>
                </a:moveTo>
                <a:lnTo>
                  <a:pt x="5722441" y="3777754"/>
                </a:lnTo>
                <a:cubicBezTo>
                  <a:pt x="5722441" y="3787676"/>
                  <a:pt x="5719961" y="3793877"/>
                  <a:pt x="5714999" y="3796358"/>
                </a:cubicBezTo>
                <a:cubicBezTo>
                  <a:pt x="5710038" y="3798839"/>
                  <a:pt x="5705077" y="3797598"/>
                  <a:pt x="5700117" y="3792637"/>
                </a:cubicBezTo>
                <a:cubicBezTo>
                  <a:pt x="5700117" y="3792637"/>
                  <a:pt x="5705077" y="3787676"/>
                  <a:pt x="5714999" y="3777754"/>
                </a:cubicBezTo>
                <a:close/>
                <a:moveTo>
                  <a:pt x="156269" y="3755430"/>
                </a:moveTo>
                <a:lnTo>
                  <a:pt x="163711" y="3755430"/>
                </a:lnTo>
                <a:lnTo>
                  <a:pt x="163711" y="3762872"/>
                </a:lnTo>
                <a:cubicBezTo>
                  <a:pt x="158750" y="3762872"/>
                  <a:pt x="156269" y="3760391"/>
                  <a:pt x="156269" y="3755430"/>
                </a:cubicBezTo>
                <a:close/>
                <a:moveTo>
                  <a:pt x="409277" y="3747989"/>
                </a:moveTo>
                <a:cubicBezTo>
                  <a:pt x="414238" y="3747989"/>
                  <a:pt x="419199" y="3747989"/>
                  <a:pt x="424160" y="3747989"/>
                </a:cubicBezTo>
                <a:cubicBezTo>
                  <a:pt x="424160" y="3747989"/>
                  <a:pt x="426640" y="3747989"/>
                  <a:pt x="431601" y="3747989"/>
                </a:cubicBezTo>
                <a:cubicBezTo>
                  <a:pt x="431601" y="3752949"/>
                  <a:pt x="426640" y="3755430"/>
                  <a:pt x="416718" y="3755430"/>
                </a:cubicBezTo>
                <a:close/>
                <a:moveTo>
                  <a:pt x="5808017" y="3740547"/>
                </a:moveTo>
                <a:cubicBezTo>
                  <a:pt x="5810497" y="3740547"/>
                  <a:pt x="5811737" y="3741787"/>
                  <a:pt x="5811737" y="3744268"/>
                </a:cubicBezTo>
                <a:cubicBezTo>
                  <a:pt x="5811737" y="3746749"/>
                  <a:pt x="5809257" y="3747989"/>
                  <a:pt x="5804296" y="3747989"/>
                </a:cubicBezTo>
                <a:cubicBezTo>
                  <a:pt x="5804296" y="3743028"/>
                  <a:pt x="5805537" y="3740547"/>
                  <a:pt x="5808017" y="3740547"/>
                </a:cubicBezTo>
                <a:close/>
                <a:moveTo>
                  <a:pt x="5737323" y="3725665"/>
                </a:moveTo>
                <a:lnTo>
                  <a:pt x="5737323" y="3733106"/>
                </a:lnTo>
                <a:cubicBezTo>
                  <a:pt x="5732362" y="3733106"/>
                  <a:pt x="5729882" y="3733106"/>
                  <a:pt x="5729882" y="3733106"/>
                </a:cubicBezTo>
                <a:close/>
                <a:moveTo>
                  <a:pt x="703213" y="3710782"/>
                </a:moveTo>
                <a:cubicBezTo>
                  <a:pt x="700732" y="3710782"/>
                  <a:pt x="699492" y="3713262"/>
                  <a:pt x="699492" y="3718223"/>
                </a:cubicBezTo>
                <a:cubicBezTo>
                  <a:pt x="699492" y="3723184"/>
                  <a:pt x="701972" y="3725665"/>
                  <a:pt x="706933" y="3725665"/>
                </a:cubicBezTo>
                <a:cubicBezTo>
                  <a:pt x="706933" y="3725665"/>
                  <a:pt x="706933" y="3723184"/>
                  <a:pt x="706933" y="3718223"/>
                </a:cubicBezTo>
                <a:cubicBezTo>
                  <a:pt x="706933" y="3713262"/>
                  <a:pt x="705693" y="3710782"/>
                  <a:pt x="703213" y="3710782"/>
                </a:cubicBezTo>
                <a:close/>
                <a:moveTo>
                  <a:pt x="613916" y="3703340"/>
                </a:moveTo>
                <a:cubicBezTo>
                  <a:pt x="616396" y="3703340"/>
                  <a:pt x="615156" y="3705821"/>
                  <a:pt x="610195" y="3710782"/>
                </a:cubicBezTo>
                <a:cubicBezTo>
                  <a:pt x="610195" y="3710782"/>
                  <a:pt x="607715" y="3710782"/>
                  <a:pt x="602754" y="3710782"/>
                </a:cubicBezTo>
                <a:cubicBezTo>
                  <a:pt x="607715" y="3705821"/>
                  <a:pt x="611436" y="3703340"/>
                  <a:pt x="613916" y="3703340"/>
                </a:cubicBezTo>
                <a:close/>
                <a:moveTo>
                  <a:pt x="591592" y="3695899"/>
                </a:moveTo>
                <a:cubicBezTo>
                  <a:pt x="594072" y="3695899"/>
                  <a:pt x="595312" y="3698380"/>
                  <a:pt x="595312" y="3703340"/>
                </a:cubicBezTo>
                <a:cubicBezTo>
                  <a:pt x="595312" y="3708301"/>
                  <a:pt x="595312" y="3710782"/>
                  <a:pt x="595312" y="3710782"/>
                </a:cubicBezTo>
                <a:cubicBezTo>
                  <a:pt x="595312" y="3710782"/>
                  <a:pt x="594072" y="3708301"/>
                  <a:pt x="591592" y="3703340"/>
                </a:cubicBezTo>
                <a:cubicBezTo>
                  <a:pt x="589111" y="3698380"/>
                  <a:pt x="589111" y="3695899"/>
                  <a:pt x="591592" y="3695899"/>
                </a:cubicBezTo>
                <a:close/>
                <a:moveTo>
                  <a:pt x="565546" y="3695899"/>
                </a:moveTo>
                <a:lnTo>
                  <a:pt x="572988" y="3695899"/>
                </a:lnTo>
                <a:lnTo>
                  <a:pt x="580429" y="3703340"/>
                </a:lnTo>
                <a:cubicBezTo>
                  <a:pt x="575468" y="3703340"/>
                  <a:pt x="570508" y="3700860"/>
                  <a:pt x="565546" y="3695899"/>
                </a:cubicBezTo>
                <a:close/>
                <a:moveTo>
                  <a:pt x="610195" y="3682876"/>
                </a:moveTo>
                <a:cubicBezTo>
                  <a:pt x="611435" y="3682876"/>
                  <a:pt x="612676" y="3683497"/>
                  <a:pt x="613916" y="3684737"/>
                </a:cubicBezTo>
                <a:cubicBezTo>
                  <a:pt x="616396" y="3687217"/>
                  <a:pt x="616396" y="3690938"/>
                  <a:pt x="613916" y="3695899"/>
                </a:cubicBezTo>
                <a:cubicBezTo>
                  <a:pt x="611436" y="3700860"/>
                  <a:pt x="608955" y="3700860"/>
                  <a:pt x="606474" y="3695899"/>
                </a:cubicBezTo>
                <a:cubicBezTo>
                  <a:pt x="603994" y="3690938"/>
                  <a:pt x="603994" y="3687217"/>
                  <a:pt x="606474" y="3684737"/>
                </a:cubicBezTo>
                <a:cubicBezTo>
                  <a:pt x="607715" y="3683497"/>
                  <a:pt x="608955" y="3682876"/>
                  <a:pt x="610195" y="3682876"/>
                </a:cubicBezTo>
                <a:close/>
                <a:moveTo>
                  <a:pt x="5722441" y="3681016"/>
                </a:moveTo>
                <a:cubicBezTo>
                  <a:pt x="5727402" y="3681016"/>
                  <a:pt x="5729882" y="3682256"/>
                  <a:pt x="5729882" y="3684737"/>
                </a:cubicBezTo>
                <a:cubicBezTo>
                  <a:pt x="5729882" y="3687217"/>
                  <a:pt x="5727402" y="3688457"/>
                  <a:pt x="5722441" y="3688457"/>
                </a:cubicBezTo>
                <a:cubicBezTo>
                  <a:pt x="5717479" y="3688457"/>
                  <a:pt x="5714999" y="3687217"/>
                  <a:pt x="5714999" y="3684737"/>
                </a:cubicBezTo>
                <a:cubicBezTo>
                  <a:pt x="5714999" y="3682256"/>
                  <a:pt x="5717479" y="3681016"/>
                  <a:pt x="5722441" y="3681016"/>
                </a:cubicBezTo>
                <a:close/>
                <a:moveTo>
                  <a:pt x="228823" y="3677295"/>
                </a:moveTo>
                <a:cubicBezTo>
                  <a:pt x="230063" y="3677296"/>
                  <a:pt x="230683" y="3678536"/>
                  <a:pt x="230683" y="3681016"/>
                </a:cubicBezTo>
                <a:cubicBezTo>
                  <a:pt x="230683" y="3685977"/>
                  <a:pt x="228203" y="3688457"/>
                  <a:pt x="223242" y="3688457"/>
                </a:cubicBezTo>
                <a:lnTo>
                  <a:pt x="223242" y="3681016"/>
                </a:lnTo>
                <a:cubicBezTo>
                  <a:pt x="225722" y="3678536"/>
                  <a:pt x="227583" y="3677296"/>
                  <a:pt x="228823" y="3677295"/>
                </a:cubicBezTo>
                <a:close/>
                <a:moveTo>
                  <a:pt x="134875" y="3676365"/>
                </a:moveTo>
                <a:cubicBezTo>
                  <a:pt x="133015" y="3675745"/>
                  <a:pt x="131465" y="3676055"/>
                  <a:pt x="130224" y="3677295"/>
                </a:cubicBezTo>
                <a:cubicBezTo>
                  <a:pt x="127744" y="3679776"/>
                  <a:pt x="127744" y="3682256"/>
                  <a:pt x="130224" y="3684737"/>
                </a:cubicBezTo>
                <a:cubicBezTo>
                  <a:pt x="132705" y="3687217"/>
                  <a:pt x="136426" y="3688457"/>
                  <a:pt x="141386" y="3688457"/>
                </a:cubicBezTo>
                <a:lnTo>
                  <a:pt x="141386" y="3681016"/>
                </a:lnTo>
                <a:cubicBezTo>
                  <a:pt x="138906" y="3678536"/>
                  <a:pt x="136736" y="3676986"/>
                  <a:pt x="134875" y="3676365"/>
                </a:cubicBezTo>
                <a:close/>
                <a:moveTo>
                  <a:pt x="5744765" y="3673575"/>
                </a:moveTo>
                <a:lnTo>
                  <a:pt x="5752206" y="3673575"/>
                </a:lnTo>
                <a:cubicBezTo>
                  <a:pt x="5752206" y="3678535"/>
                  <a:pt x="5749726" y="3681016"/>
                  <a:pt x="5744765" y="3681016"/>
                </a:cubicBezTo>
                <a:cubicBezTo>
                  <a:pt x="5739803" y="3681016"/>
                  <a:pt x="5739803" y="3678535"/>
                  <a:pt x="5744765" y="3673575"/>
                </a:cubicBezTo>
                <a:close/>
                <a:moveTo>
                  <a:pt x="602754" y="3666133"/>
                </a:moveTo>
                <a:cubicBezTo>
                  <a:pt x="607715" y="3666133"/>
                  <a:pt x="610195" y="3668614"/>
                  <a:pt x="610195" y="3673575"/>
                </a:cubicBezTo>
                <a:lnTo>
                  <a:pt x="602754" y="3673575"/>
                </a:lnTo>
                <a:cubicBezTo>
                  <a:pt x="597793" y="3668614"/>
                  <a:pt x="597793" y="3666133"/>
                  <a:pt x="602754" y="3666133"/>
                </a:cubicBezTo>
                <a:close/>
                <a:moveTo>
                  <a:pt x="5744765" y="3658692"/>
                </a:moveTo>
                <a:cubicBezTo>
                  <a:pt x="5749726" y="3658692"/>
                  <a:pt x="5752206" y="3658692"/>
                  <a:pt x="5752206" y="3658692"/>
                </a:cubicBezTo>
                <a:lnTo>
                  <a:pt x="5744765" y="3666133"/>
                </a:lnTo>
                <a:cubicBezTo>
                  <a:pt x="5739803" y="3666133"/>
                  <a:pt x="5737323" y="3664893"/>
                  <a:pt x="5737323" y="3662413"/>
                </a:cubicBezTo>
                <a:cubicBezTo>
                  <a:pt x="5737323" y="3659932"/>
                  <a:pt x="5739803" y="3658692"/>
                  <a:pt x="5744765" y="3658692"/>
                </a:cubicBezTo>
                <a:close/>
                <a:moveTo>
                  <a:pt x="208359" y="3658692"/>
                </a:moveTo>
                <a:cubicBezTo>
                  <a:pt x="213320" y="3658692"/>
                  <a:pt x="217041" y="3659932"/>
                  <a:pt x="219521" y="3662413"/>
                </a:cubicBezTo>
                <a:cubicBezTo>
                  <a:pt x="222002" y="3664893"/>
                  <a:pt x="220761" y="3666133"/>
                  <a:pt x="215800" y="3666133"/>
                </a:cubicBezTo>
                <a:cubicBezTo>
                  <a:pt x="210840" y="3666133"/>
                  <a:pt x="208359" y="3663653"/>
                  <a:pt x="208359" y="3658692"/>
                </a:cubicBezTo>
                <a:close/>
                <a:moveTo>
                  <a:pt x="89296" y="3643809"/>
                </a:moveTo>
                <a:cubicBezTo>
                  <a:pt x="94258" y="3648770"/>
                  <a:pt x="99219" y="3651250"/>
                  <a:pt x="104179" y="3651250"/>
                </a:cubicBezTo>
                <a:lnTo>
                  <a:pt x="103249" y="3651250"/>
                </a:lnTo>
                <a:cubicBezTo>
                  <a:pt x="101389" y="3651250"/>
                  <a:pt x="99218" y="3651250"/>
                  <a:pt x="96738" y="3651250"/>
                </a:cubicBezTo>
                <a:cubicBezTo>
                  <a:pt x="91777" y="3651250"/>
                  <a:pt x="89296" y="3651250"/>
                  <a:pt x="89296" y="3651250"/>
                </a:cubicBezTo>
                <a:cubicBezTo>
                  <a:pt x="89296" y="3651250"/>
                  <a:pt x="89296" y="3648770"/>
                  <a:pt x="89296" y="3643809"/>
                </a:cubicBezTo>
                <a:close/>
                <a:moveTo>
                  <a:pt x="661458" y="3634714"/>
                </a:moveTo>
                <a:lnTo>
                  <a:pt x="660425" y="3637298"/>
                </a:lnTo>
                <a:cubicBezTo>
                  <a:pt x="659184" y="3639158"/>
                  <a:pt x="657324" y="3641329"/>
                  <a:pt x="654844" y="3643809"/>
                </a:cubicBezTo>
                <a:lnTo>
                  <a:pt x="662285" y="3651250"/>
                </a:lnTo>
                <a:cubicBezTo>
                  <a:pt x="667246" y="3651250"/>
                  <a:pt x="667246" y="3646290"/>
                  <a:pt x="662285" y="3636368"/>
                </a:cubicBezTo>
                <a:close/>
                <a:moveTo>
                  <a:pt x="150688" y="3632648"/>
                </a:moveTo>
                <a:cubicBezTo>
                  <a:pt x="151928" y="3632647"/>
                  <a:pt x="153789" y="3633888"/>
                  <a:pt x="156269" y="3636368"/>
                </a:cubicBezTo>
                <a:cubicBezTo>
                  <a:pt x="156269" y="3636368"/>
                  <a:pt x="153789" y="3636368"/>
                  <a:pt x="148828" y="3636368"/>
                </a:cubicBezTo>
                <a:cubicBezTo>
                  <a:pt x="148828" y="3633888"/>
                  <a:pt x="149448" y="3632647"/>
                  <a:pt x="150688" y="3632648"/>
                </a:cubicBezTo>
                <a:close/>
                <a:moveTo>
                  <a:pt x="1012031" y="3628926"/>
                </a:moveTo>
                <a:lnTo>
                  <a:pt x="1012031" y="3643809"/>
                </a:lnTo>
                <a:cubicBezTo>
                  <a:pt x="1021953" y="3643809"/>
                  <a:pt x="1026914" y="3646290"/>
                  <a:pt x="1026914" y="3651250"/>
                </a:cubicBezTo>
                <a:lnTo>
                  <a:pt x="1026914" y="3636368"/>
                </a:lnTo>
                <a:close/>
                <a:moveTo>
                  <a:pt x="654844" y="3621485"/>
                </a:moveTo>
                <a:cubicBezTo>
                  <a:pt x="649882" y="3626446"/>
                  <a:pt x="649882" y="3628926"/>
                  <a:pt x="654844" y="3628926"/>
                </a:cubicBezTo>
                <a:lnTo>
                  <a:pt x="658903" y="3629603"/>
                </a:lnTo>
                <a:close/>
                <a:moveTo>
                  <a:pt x="290214" y="3614043"/>
                </a:moveTo>
                <a:lnTo>
                  <a:pt x="297656" y="3614043"/>
                </a:lnTo>
                <a:lnTo>
                  <a:pt x="297656" y="3628926"/>
                </a:lnTo>
                <a:close/>
                <a:moveTo>
                  <a:pt x="319980" y="3606602"/>
                </a:moveTo>
                <a:cubicBezTo>
                  <a:pt x="319980" y="3606602"/>
                  <a:pt x="322461" y="3606602"/>
                  <a:pt x="327421" y="3606602"/>
                </a:cubicBezTo>
                <a:cubicBezTo>
                  <a:pt x="332383" y="3611563"/>
                  <a:pt x="334863" y="3611563"/>
                  <a:pt x="334863" y="3606602"/>
                </a:cubicBezTo>
                <a:lnTo>
                  <a:pt x="342304" y="3614043"/>
                </a:lnTo>
                <a:cubicBezTo>
                  <a:pt x="342304" y="3619004"/>
                  <a:pt x="339824" y="3622725"/>
                  <a:pt x="334863" y="3625206"/>
                </a:cubicBezTo>
                <a:cubicBezTo>
                  <a:pt x="329902" y="3627686"/>
                  <a:pt x="324941" y="3626446"/>
                  <a:pt x="319980" y="3621485"/>
                </a:cubicBezTo>
                <a:cubicBezTo>
                  <a:pt x="319980" y="3621485"/>
                  <a:pt x="319980" y="3620245"/>
                  <a:pt x="319980" y="3617764"/>
                </a:cubicBezTo>
                <a:cubicBezTo>
                  <a:pt x="319980" y="3615283"/>
                  <a:pt x="319980" y="3611563"/>
                  <a:pt x="319980" y="3606602"/>
                </a:cubicBezTo>
                <a:close/>
                <a:moveTo>
                  <a:pt x="148828" y="3599161"/>
                </a:moveTo>
                <a:cubicBezTo>
                  <a:pt x="148828" y="3604121"/>
                  <a:pt x="150068" y="3606602"/>
                  <a:pt x="152549" y="3606602"/>
                </a:cubicBezTo>
                <a:cubicBezTo>
                  <a:pt x="155029" y="3606602"/>
                  <a:pt x="156269" y="3605362"/>
                  <a:pt x="156269" y="3602881"/>
                </a:cubicBezTo>
                <a:cubicBezTo>
                  <a:pt x="156269" y="3600401"/>
                  <a:pt x="153789" y="3599161"/>
                  <a:pt x="148828" y="3599161"/>
                </a:cubicBezTo>
                <a:close/>
                <a:moveTo>
                  <a:pt x="89296" y="3599161"/>
                </a:moveTo>
                <a:cubicBezTo>
                  <a:pt x="104179" y="3609083"/>
                  <a:pt x="109140" y="3619004"/>
                  <a:pt x="104179" y="3628926"/>
                </a:cubicBezTo>
                <a:cubicBezTo>
                  <a:pt x="104179" y="3628926"/>
                  <a:pt x="99219" y="3623965"/>
                  <a:pt x="89296" y="3614043"/>
                </a:cubicBezTo>
                <a:close/>
                <a:moveTo>
                  <a:pt x="5804296" y="3591719"/>
                </a:moveTo>
                <a:lnTo>
                  <a:pt x="5804296" y="3614043"/>
                </a:lnTo>
                <a:cubicBezTo>
                  <a:pt x="5794375" y="3619004"/>
                  <a:pt x="5786933" y="3619004"/>
                  <a:pt x="5781972" y="3614043"/>
                </a:cubicBezTo>
                <a:cubicBezTo>
                  <a:pt x="5777011" y="3604121"/>
                  <a:pt x="5779491" y="3599161"/>
                  <a:pt x="5789413" y="3599161"/>
                </a:cubicBezTo>
                <a:cubicBezTo>
                  <a:pt x="5794375" y="3599161"/>
                  <a:pt x="5796855" y="3597921"/>
                  <a:pt x="5796855" y="3595440"/>
                </a:cubicBezTo>
                <a:cubicBezTo>
                  <a:pt x="5796855" y="3592959"/>
                  <a:pt x="5799335" y="3591719"/>
                  <a:pt x="5804296" y="3591719"/>
                </a:cubicBezTo>
                <a:close/>
                <a:moveTo>
                  <a:pt x="275332" y="3576836"/>
                </a:moveTo>
                <a:cubicBezTo>
                  <a:pt x="280292" y="3576836"/>
                  <a:pt x="282773" y="3578076"/>
                  <a:pt x="282773" y="3580557"/>
                </a:cubicBezTo>
                <a:cubicBezTo>
                  <a:pt x="282773" y="3583038"/>
                  <a:pt x="285254" y="3586758"/>
                  <a:pt x="290214" y="3591719"/>
                </a:cubicBezTo>
                <a:cubicBezTo>
                  <a:pt x="285254" y="3591719"/>
                  <a:pt x="280292" y="3589239"/>
                  <a:pt x="275332" y="3584278"/>
                </a:cubicBezTo>
                <a:cubicBezTo>
                  <a:pt x="270371" y="3579317"/>
                  <a:pt x="270371" y="3576836"/>
                  <a:pt x="275332" y="3576836"/>
                </a:cubicBezTo>
                <a:close/>
                <a:moveTo>
                  <a:pt x="253007" y="3576836"/>
                </a:moveTo>
                <a:cubicBezTo>
                  <a:pt x="253007" y="3581797"/>
                  <a:pt x="251767" y="3584278"/>
                  <a:pt x="249287" y="3584278"/>
                </a:cubicBezTo>
                <a:cubicBezTo>
                  <a:pt x="246806" y="3584278"/>
                  <a:pt x="245566" y="3583038"/>
                  <a:pt x="245566" y="3580557"/>
                </a:cubicBezTo>
                <a:cubicBezTo>
                  <a:pt x="245566" y="3578076"/>
                  <a:pt x="248047" y="3576836"/>
                  <a:pt x="253007" y="3576836"/>
                </a:cubicBezTo>
                <a:close/>
                <a:moveTo>
                  <a:pt x="156269" y="3569395"/>
                </a:moveTo>
                <a:cubicBezTo>
                  <a:pt x="161230" y="3569395"/>
                  <a:pt x="163711" y="3574356"/>
                  <a:pt x="163711" y="3584278"/>
                </a:cubicBezTo>
                <a:cubicBezTo>
                  <a:pt x="163711" y="3594200"/>
                  <a:pt x="163711" y="3599161"/>
                  <a:pt x="163711" y="3599161"/>
                </a:cubicBezTo>
                <a:cubicBezTo>
                  <a:pt x="163711" y="3599161"/>
                  <a:pt x="166191" y="3599161"/>
                  <a:pt x="171152" y="3599161"/>
                </a:cubicBezTo>
                <a:cubicBezTo>
                  <a:pt x="181074" y="3589239"/>
                  <a:pt x="188515" y="3589239"/>
                  <a:pt x="193476" y="3599161"/>
                </a:cubicBezTo>
                <a:cubicBezTo>
                  <a:pt x="198437" y="3604121"/>
                  <a:pt x="198437" y="3606602"/>
                  <a:pt x="193476" y="3606602"/>
                </a:cubicBezTo>
                <a:lnTo>
                  <a:pt x="200918" y="3643809"/>
                </a:lnTo>
                <a:lnTo>
                  <a:pt x="200918" y="3651250"/>
                </a:lnTo>
                <a:cubicBezTo>
                  <a:pt x="195957" y="3651250"/>
                  <a:pt x="193476" y="3652490"/>
                  <a:pt x="193476" y="3654971"/>
                </a:cubicBezTo>
                <a:cubicBezTo>
                  <a:pt x="193476" y="3657452"/>
                  <a:pt x="190996" y="3658692"/>
                  <a:pt x="186035" y="3658692"/>
                </a:cubicBezTo>
                <a:lnTo>
                  <a:pt x="186035" y="3651250"/>
                </a:lnTo>
                <a:lnTo>
                  <a:pt x="171152" y="3643809"/>
                </a:lnTo>
                <a:cubicBezTo>
                  <a:pt x="171152" y="3643809"/>
                  <a:pt x="169912" y="3642569"/>
                  <a:pt x="167431" y="3640088"/>
                </a:cubicBezTo>
                <a:cubicBezTo>
                  <a:pt x="164951" y="3637608"/>
                  <a:pt x="163711" y="3633887"/>
                  <a:pt x="163711" y="3628926"/>
                </a:cubicBezTo>
                <a:cubicBezTo>
                  <a:pt x="158750" y="3614043"/>
                  <a:pt x="151308" y="3611563"/>
                  <a:pt x="141386" y="3621485"/>
                </a:cubicBezTo>
                <a:cubicBezTo>
                  <a:pt x="136426" y="3626446"/>
                  <a:pt x="135185" y="3630166"/>
                  <a:pt x="137666" y="3632647"/>
                </a:cubicBezTo>
                <a:cubicBezTo>
                  <a:pt x="140146" y="3635128"/>
                  <a:pt x="143867" y="3636368"/>
                  <a:pt x="148828" y="3636368"/>
                </a:cubicBezTo>
                <a:cubicBezTo>
                  <a:pt x="143867" y="3636368"/>
                  <a:pt x="141386" y="3638848"/>
                  <a:pt x="141386" y="3643809"/>
                </a:cubicBezTo>
                <a:cubicBezTo>
                  <a:pt x="141386" y="3648770"/>
                  <a:pt x="143867" y="3653731"/>
                  <a:pt x="148828" y="3658692"/>
                </a:cubicBezTo>
                <a:cubicBezTo>
                  <a:pt x="153789" y="3663653"/>
                  <a:pt x="157509" y="3663653"/>
                  <a:pt x="159990" y="3658692"/>
                </a:cubicBezTo>
                <a:cubicBezTo>
                  <a:pt x="162470" y="3653731"/>
                  <a:pt x="164951" y="3653731"/>
                  <a:pt x="167431" y="3658692"/>
                </a:cubicBezTo>
                <a:cubicBezTo>
                  <a:pt x="169912" y="3663653"/>
                  <a:pt x="168671" y="3666133"/>
                  <a:pt x="163711" y="3666133"/>
                </a:cubicBezTo>
                <a:cubicBezTo>
                  <a:pt x="158750" y="3666133"/>
                  <a:pt x="158750" y="3668614"/>
                  <a:pt x="163711" y="3673575"/>
                </a:cubicBezTo>
                <a:lnTo>
                  <a:pt x="171152" y="3673575"/>
                </a:lnTo>
                <a:cubicBezTo>
                  <a:pt x="176113" y="3673575"/>
                  <a:pt x="181074" y="3677295"/>
                  <a:pt x="186035" y="3684737"/>
                </a:cubicBezTo>
                <a:cubicBezTo>
                  <a:pt x="190996" y="3692178"/>
                  <a:pt x="193476" y="3695899"/>
                  <a:pt x="193476" y="3695899"/>
                </a:cubicBezTo>
                <a:lnTo>
                  <a:pt x="178593" y="3688457"/>
                </a:lnTo>
                <a:lnTo>
                  <a:pt x="163711" y="3681016"/>
                </a:lnTo>
                <a:cubicBezTo>
                  <a:pt x="163711" y="3681016"/>
                  <a:pt x="162470" y="3681016"/>
                  <a:pt x="159990" y="3681016"/>
                </a:cubicBezTo>
                <a:cubicBezTo>
                  <a:pt x="157509" y="3681016"/>
                  <a:pt x="156269" y="3683497"/>
                  <a:pt x="156269" y="3688457"/>
                </a:cubicBezTo>
                <a:lnTo>
                  <a:pt x="163711" y="3703340"/>
                </a:lnTo>
                <a:cubicBezTo>
                  <a:pt x="163711" y="3703340"/>
                  <a:pt x="168671" y="3708301"/>
                  <a:pt x="178593" y="3718223"/>
                </a:cubicBezTo>
                <a:cubicBezTo>
                  <a:pt x="183554" y="3718223"/>
                  <a:pt x="188515" y="3719463"/>
                  <a:pt x="193476" y="3721944"/>
                </a:cubicBezTo>
                <a:cubicBezTo>
                  <a:pt x="198437" y="3724424"/>
                  <a:pt x="200918" y="3728145"/>
                  <a:pt x="200918" y="3733106"/>
                </a:cubicBezTo>
                <a:cubicBezTo>
                  <a:pt x="200918" y="3738067"/>
                  <a:pt x="202158" y="3741787"/>
                  <a:pt x="204638" y="3744268"/>
                </a:cubicBezTo>
                <a:cubicBezTo>
                  <a:pt x="207119" y="3746749"/>
                  <a:pt x="209599" y="3747989"/>
                  <a:pt x="212080" y="3747989"/>
                </a:cubicBezTo>
                <a:cubicBezTo>
                  <a:pt x="214560" y="3747989"/>
                  <a:pt x="217041" y="3744268"/>
                  <a:pt x="219521" y="3736827"/>
                </a:cubicBezTo>
                <a:cubicBezTo>
                  <a:pt x="222002" y="3729385"/>
                  <a:pt x="220761" y="3723184"/>
                  <a:pt x="215800" y="3718223"/>
                </a:cubicBezTo>
                <a:cubicBezTo>
                  <a:pt x="210840" y="3713262"/>
                  <a:pt x="208359" y="3710782"/>
                  <a:pt x="208359" y="3710782"/>
                </a:cubicBezTo>
                <a:lnTo>
                  <a:pt x="208359" y="3703340"/>
                </a:lnTo>
                <a:cubicBezTo>
                  <a:pt x="218281" y="3708301"/>
                  <a:pt x="223242" y="3710782"/>
                  <a:pt x="223242" y="3710782"/>
                </a:cubicBezTo>
                <a:lnTo>
                  <a:pt x="223242" y="3755430"/>
                </a:lnTo>
                <a:cubicBezTo>
                  <a:pt x="218281" y="3755430"/>
                  <a:pt x="215800" y="3760391"/>
                  <a:pt x="215800" y="3770313"/>
                </a:cubicBezTo>
                <a:lnTo>
                  <a:pt x="230683" y="3770313"/>
                </a:lnTo>
                <a:cubicBezTo>
                  <a:pt x="230683" y="3765352"/>
                  <a:pt x="235644" y="3765352"/>
                  <a:pt x="245566" y="3770313"/>
                </a:cubicBezTo>
                <a:lnTo>
                  <a:pt x="282773" y="3807520"/>
                </a:lnTo>
                <a:cubicBezTo>
                  <a:pt x="277812" y="3807520"/>
                  <a:pt x="272851" y="3803799"/>
                  <a:pt x="267890" y="3796358"/>
                </a:cubicBezTo>
                <a:cubicBezTo>
                  <a:pt x="262929" y="3788916"/>
                  <a:pt x="257968" y="3785196"/>
                  <a:pt x="253007" y="3785196"/>
                </a:cubicBezTo>
                <a:lnTo>
                  <a:pt x="253007" y="3800079"/>
                </a:lnTo>
                <a:lnTo>
                  <a:pt x="253007" y="3814961"/>
                </a:lnTo>
                <a:lnTo>
                  <a:pt x="245566" y="3822403"/>
                </a:lnTo>
                <a:lnTo>
                  <a:pt x="260449" y="3822403"/>
                </a:lnTo>
                <a:cubicBezTo>
                  <a:pt x="280292" y="3817442"/>
                  <a:pt x="290214" y="3812481"/>
                  <a:pt x="290214" y="3807520"/>
                </a:cubicBezTo>
                <a:lnTo>
                  <a:pt x="305097" y="3807520"/>
                </a:lnTo>
                <a:lnTo>
                  <a:pt x="297656" y="3822403"/>
                </a:lnTo>
                <a:cubicBezTo>
                  <a:pt x="292695" y="3817442"/>
                  <a:pt x="287734" y="3818682"/>
                  <a:pt x="282773" y="3826123"/>
                </a:cubicBezTo>
                <a:cubicBezTo>
                  <a:pt x="277812" y="3833565"/>
                  <a:pt x="275332" y="3834805"/>
                  <a:pt x="275332" y="3829844"/>
                </a:cubicBezTo>
                <a:lnTo>
                  <a:pt x="253007" y="3829844"/>
                </a:lnTo>
                <a:cubicBezTo>
                  <a:pt x="243086" y="3834805"/>
                  <a:pt x="235644" y="3837286"/>
                  <a:pt x="230683" y="3837286"/>
                </a:cubicBezTo>
                <a:cubicBezTo>
                  <a:pt x="230683" y="3832325"/>
                  <a:pt x="229443" y="3827364"/>
                  <a:pt x="226963" y="3822403"/>
                </a:cubicBezTo>
                <a:cubicBezTo>
                  <a:pt x="224482" y="3817442"/>
                  <a:pt x="220761" y="3810001"/>
                  <a:pt x="215800" y="3800079"/>
                </a:cubicBezTo>
                <a:cubicBezTo>
                  <a:pt x="215800" y="3795118"/>
                  <a:pt x="214560" y="3792637"/>
                  <a:pt x="212080" y="3792637"/>
                </a:cubicBezTo>
                <a:cubicBezTo>
                  <a:pt x="209599" y="3792637"/>
                  <a:pt x="205878" y="3792637"/>
                  <a:pt x="200918" y="3792637"/>
                </a:cubicBezTo>
                <a:cubicBezTo>
                  <a:pt x="200918" y="3797598"/>
                  <a:pt x="195957" y="3798839"/>
                  <a:pt x="186035" y="3796358"/>
                </a:cubicBezTo>
                <a:cubicBezTo>
                  <a:pt x="176113" y="3793877"/>
                  <a:pt x="173633" y="3790157"/>
                  <a:pt x="178593" y="3785196"/>
                </a:cubicBezTo>
                <a:cubicBezTo>
                  <a:pt x="188515" y="3765352"/>
                  <a:pt x="178593" y="3750469"/>
                  <a:pt x="148828" y="3740547"/>
                </a:cubicBezTo>
                <a:lnTo>
                  <a:pt x="148828" y="3733106"/>
                </a:lnTo>
                <a:cubicBezTo>
                  <a:pt x="148828" y="3733106"/>
                  <a:pt x="148828" y="3729385"/>
                  <a:pt x="148828" y="3721944"/>
                </a:cubicBezTo>
                <a:cubicBezTo>
                  <a:pt x="148828" y="3714502"/>
                  <a:pt x="145107" y="3709542"/>
                  <a:pt x="137666" y="3707061"/>
                </a:cubicBezTo>
                <a:cubicBezTo>
                  <a:pt x="130224" y="3704580"/>
                  <a:pt x="125263" y="3698380"/>
                  <a:pt x="122783" y="3688457"/>
                </a:cubicBezTo>
                <a:cubicBezTo>
                  <a:pt x="120302" y="3678535"/>
                  <a:pt x="121543" y="3672335"/>
                  <a:pt x="126504" y="3669854"/>
                </a:cubicBezTo>
                <a:cubicBezTo>
                  <a:pt x="131465" y="3667373"/>
                  <a:pt x="132705" y="3659932"/>
                  <a:pt x="130224" y="3647530"/>
                </a:cubicBezTo>
                <a:cubicBezTo>
                  <a:pt x="127744" y="3635128"/>
                  <a:pt x="124023" y="3628926"/>
                  <a:pt x="119062" y="3628926"/>
                </a:cubicBezTo>
                <a:cubicBezTo>
                  <a:pt x="119062" y="3628926"/>
                  <a:pt x="120302" y="3627686"/>
                  <a:pt x="122783" y="3625206"/>
                </a:cubicBezTo>
                <a:cubicBezTo>
                  <a:pt x="125263" y="3622725"/>
                  <a:pt x="128984" y="3619004"/>
                  <a:pt x="133945" y="3614043"/>
                </a:cubicBezTo>
                <a:cubicBezTo>
                  <a:pt x="148828" y="3594200"/>
                  <a:pt x="155029" y="3583038"/>
                  <a:pt x="152549" y="3580557"/>
                </a:cubicBezTo>
                <a:cubicBezTo>
                  <a:pt x="150068" y="3578076"/>
                  <a:pt x="148828" y="3575596"/>
                  <a:pt x="148828" y="3573116"/>
                </a:cubicBezTo>
                <a:cubicBezTo>
                  <a:pt x="148828" y="3570635"/>
                  <a:pt x="151308" y="3569395"/>
                  <a:pt x="156269" y="3569395"/>
                </a:cubicBezTo>
                <a:close/>
                <a:moveTo>
                  <a:pt x="5841503" y="3561954"/>
                </a:moveTo>
                <a:cubicBezTo>
                  <a:pt x="5841503" y="3561954"/>
                  <a:pt x="5843983" y="3561954"/>
                  <a:pt x="5848945" y="3561954"/>
                </a:cubicBezTo>
                <a:cubicBezTo>
                  <a:pt x="5848945" y="3561954"/>
                  <a:pt x="5851425" y="3561954"/>
                  <a:pt x="5856386" y="3561954"/>
                </a:cubicBezTo>
                <a:cubicBezTo>
                  <a:pt x="5856386" y="3561954"/>
                  <a:pt x="5853905" y="3564434"/>
                  <a:pt x="5848945" y="3569395"/>
                </a:cubicBezTo>
                <a:close/>
                <a:moveTo>
                  <a:pt x="126504" y="3561954"/>
                </a:moveTo>
                <a:cubicBezTo>
                  <a:pt x="131465" y="3561954"/>
                  <a:pt x="133945" y="3564434"/>
                  <a:pt x="133945" y="3569395"/>
                </a:cubicBezTo>
                <a:cubicBezTo>
                  <a:pt x="133945" y="3574356"/>
                  <a:pt x="136426" y="3576836"/>
                  <a:pt x="141386" y="3576836"/>
                </a:cubicBezTo>
                <a:lnTo>
                  <a:pt x="126504" y="3576836"/>
                </a:lnTo>
                <a:lnTo>
                  <a:pt x="126504" y="3569395"/>
                </a:lnTo>
                <a:cubicBezTo>
                  <a:pt x="126504" y="3564434"/>
                  <a:pt x="126504" y="3561954"/>
                  <a:pt x="126504" y="3561954"/>
                </a:cubicBezTo>
                <a:close/>
                <a:moveTo>
                  <a:pt x="89296" y="3554512"/>
                </a:moveTo>
                <a:cubicBezTo>
                  <a:pt x="94258" y="3554512"/>
                  <a:pt x="96738" y="3554512"/>
                  <a:pt x="96738" y="3554512"/>
                </a:cubicBezTo>
                <a:cubicBezTo>
                  <a:pt x="96738" y="3559473"/>
                  <a:pt x="96738" y="3561954"/>
                  <a:pt x="96738" y="3561954"/>
                </a:cubicBezTo>
                <a:cubicBezTo>
                  <a:pt x="91777" y="3561954"/>
                  <a:pt x="89296" y="3559473"/>
                  <a:pt x="89296" y="3554512"/>
                </a:cubicBezTo>
                <a:close/>
                <a:moveTo>
                  <a:pt x="290214" y="3547071"/>
                </a:moveTo>
                <a:cubicBezTo>
                  <a:pt x="300136" y="3547071"/>
                  <a:pt x="305097" y="3549551"/>
                  <a:pt x="305097" y="3554512"/>
                </a:cubicBezTo>
                <a:lnTo>
                  <a:pt x="282773" y="3554512"/>
                </a:lnTo>
                <a:close/>
                <a:moveTo>
                  <a:pt x="128364" y="3541490"/>
                </a:moveTo>
                <a:cubicBezTo>
                  <a:pt x="129604" y="3541490"/>
                  <a:pt x="131465" y="3542110"/>
                  <a:pt x="133945" y="3543350"/>
                </a:cubicBezTo>
                <a:cubicBezTo>
                  <a:pt x="138906" y="3545831"/>
                  <a:pt x="138906" y="3549551"/>
                  <a:pt x="133945" y="3554512"/>
                </a:cubicBezTo>
                <a:cubicBezTo>
                  <a:pt x="128984" y="3549551"/>
                  <a:pt x="126504" y="3545831"/>
                  <a:pt x="126504" y="3543350"/>
                </a:cubicBezTo>
                <a:cubicBezTo>
                  <a:pt x="126504" y="3542110"/>
                  <a:pt x="127124" y="3541490"/>
                  <a:pt x="128364" y="3541490"/>
                </a:cubicBezTo>
                <a:close/>
                <a:moveTo>
                  <a:pt x="107900" y="3539629"/>
                </a:moveTo>
                <a:cubicBezTo>
                  <a:pt x="110380" y="3539629"/>
                  <a:pt x="112861" y="3540869"/>
                  <a:pt x="115342" y="3543350"/>
                </a:cubicBezTo>
                <a:cubicBezTo>
                  <a:pt x="117822" y="3545831"/>
                  <a:pt x="119062" y="3547071"/>
                  <a:pt x="119062" y="3547071"/>
                </a:cubicBezTo>
                <a:lnTo>
                  <a:pt x="104179" y="3547071"/>
                </a:lnTo>
                <a:cubicBezTo>
                  <a:pt x="104179" y="3542110"/>
                  <a:pt x="105420" y="3539629"/>
                  <a:pt x="107900" y="3539629"/>
                </a:cubicBezTo>
                <a:close/>
                <a:moveTo>
                  <a:pt x="5915917" y="3532188"/>
                </a:moveTo>
                <a:lnTo>
                  <a:pt x="5930800" y="3532188"/>
                </a:lnTo>
                <a:cubicBezTo>
                  <a:pt x="5925839" y="3537149"/>
                  <a:pt x="5918397" y="3539629"/>
                  <a:pt x="5908475" y="3539629"/>
                </a:cubicBezTo>
                <a:close/>
                <a:moveTo>
                  <a:pt x="5804296" y="3524747"/>
                </a:moveTo>
                <a:cubicBezTo>
                  <a:pt x="5809257" y="3524747"/>
                  <a:pt x="5811737" y="3527227"/>
                  <a:pt x="5811737" y="3532188"/>
                </a:cubicBezTo>
                <a:lnTo>
                  <a:pt x="5804296" y="3532188"/>
                </a:lnTo>
                <a:cubicBezTo>
                  <a:pt x="5799335" y="3532188"/>
                  <a:pt x="5796855" y="3532188"/>
                  <a:pt x="5796855" y="3532188"/>
                </a:cubicBezTo>
                <a:close/>
                <a:moveTo>
                  <a:pt x="148828" y="3524747"/>
                </a:moveTo>
                <a:lnTo>
                  <a:pt x="156269" y="3539629"/>
                </a:lnTo>
                <a:lnTo>
                  <a:pt x="148828" y="3539629"/>
                </a:lnTo>
                <a:cubicBezTo>
                  <a:pt x="148828" y="3534669"/>
                  <a:pt x="148828" y="3529707"/>
                  <a:pt x="148828" y="3524747"/>
                </a:cubicBezTo>
                <a:close/>
                <a:moveTo>
                  <a:pt x="29765" y="3524747"/>
                </a:moveTo>
                <a:lnTo>
                  <a:pt x="44648" y="3524747"/>
                </a:lnTo>
                <a:cubicBezTo>
                  <a:pt x="49609" y="3534669"/>
                  <a:pt x="54570" y="3543350"/>
                  <a:pt x="59531" y="3550791"/>
                </a:cubicBezTo>
                <a:cubicBezTo>
                  <a:pt x="64492" y="3558233"/>
                  <a:pt x="66972" y="3563194"/>
                  <a:pt x="66972" y="3565674"/>
                </a:cubicBezTo>
                <a:cubicBezTo>
                  <a:pt x="66972" y="3568155"/>
                  <a:pt x="63252" y="3564434"/>
                  <a:pt x="55810" y="3554512"/>
                </a:cubicBezTo>
                <a:cubicBezTo>
                  <a:pt x="48369" y="3544590"/>
                  <a:pt x="39687" y="3534669"/>
                  <a:pt x="29765" y="3524747"/>
                </a:cubicBezTo>
                <a:close/>
                <a:moveTo>
                  <a:pt x="277192" y="3515445"/>
                </a:moveTo>
                <a:cubicBezTo>
                  <a:pt x="278432" y="3515445"/>
                  <a:pt x="280293" y="3517305"/>
                  <a:pt x="282773" y="3521026"/>
                </a:cubicBezTo>
                <a:cubicBezTo>
                  <a:pt x="287734" y="3528467"/>
                  <a:pt x="290214" y="3532188"/>
                  <a:pt x="290214" y="3532188"/>
                </a:cubicBezTo>
                <a:lnTo>
                  <a:pt x="275332" y="3532188"/>
                </a:lnTo>
                <a:cubicBezTo>
                  <a:pt x="275332" y="3532188"/>
                  <a:pt x="275332" y="3528467"/>
                  <a:pt x="275332" y="3521026"/>
                </a:cubicBezTo>
                <a:cubicBezTo>
                  <a:pt x="275332" y="3517305"/>
                  <a:pt x="275952" y="3515445"/>
                  <a:pt x="277192" y="3515445"/>
                </a:cubicBezTo>
                <a:close/>
                <a:moveTo>
                  <a:pt x="143247" y="3513584"/>
                </a:moveTo>
                <a:cubicBezTo>
                  <a:pt x="144487" y="3513585"/>
                  <a:pt x="146347" y="3514825"/>
                  <a:pt x="148828" y="3517305"/>
                </a:cubicBezTo>
                <a:lnTo>
                  <a:pt x="141386" y="3532188"/>
                </a:lnTo>
                <a:lnTo>
                  <a:pt x="141386" y="3517305"/>
                </a:lnTo>
                <a:cubicBezTo>
                  <a:pt x="141386" y="3514825"/>
                  <a:pt x="142006" y="3513585"/>
                  <a:pt x="143247" y="3513584"/>
                </a:cubicBezTo>
                <a:close/>
                <a:moveTo>
                  <a:pt x="230683" y="3509864"/>
                </a:moveTo>
                <a:cubicBezTo>
                  <a:pt x="235644" y="3514824"/>
                  <a:pt x="238125" y="3519786"/>
                  <a:pt x="238125" y="3524747"/>
                </a:cubicBezTo>
                <a:cubicBezTo>
                  <a:pt x="233164" y="3524747"/>
                  <a:pt x="230683" y="3522266"/>
                  <a:pt x="230683" y="3517305"/>
                </a:cubicBezTo>
                <a:close/>
                <a:moveTo>
                  <a:pt x="253007" y="3502422"/>
                </a:moveTo>
                <a:cubicBezTo>
                  <a:pt x="257968" y="3502422"/>
                  <a:pt x="261689" y="3504903"/>
                  <a:pt x="264170" y="3509864"/>
                </a:cubicBezTo>
                <a:cubicBezTo>
                  <a:pt x="266650" y="3514824"/>
                  <a:pt x="265410" y="3517305"/>
                  <a:pt x="260449" y="3517305"/>
                </a:cubicBezTo>
                <a:cubicBezTo>
                  <a:pt x="255488" y="3517305"/>
                  <a:pt x="253007" y="3514824"/>
                  <a:pt x="253007" y="3509864"/>
                </a:cubicBezTo>
                <a:cubicBezTo>
                  <a:pt x="253007" y="3504903"/>
                  <a:pt x="253007" y="3502422"/>
                  <a:pt x="253007" y="3502422"/>
                </a:cubicBezTo>
                <a:close/>
                <a:moveTo>
                  <a:pt x="632519" y="3494981"/>
                </a:moveTo>
                <a:cubicBezTo>
                  <a:pt x="622598" y="3494981"/>
                  <a:pt x="620117" y="3502422"/>
                  <a:pt x="625078" y="3517305"/>
                </a:cubicBezTo>
                <a:cubicBezTo>
                  <a:pt x="630039" y="3517305"/>
                  <a:pt x="637480" y="3514824"/>
                  <a:pt x="647402" y="3509864"/>
                </a:cubicBezTo>
                <a:cubicBezTo>
                  <a:pt x="657324" y="3499942"/>
                  <a:pt x="654844" y="3497462"/>
                  <a:pt x="639961" y="3502422"/>
                </a:cubicBezTo>
                <a:close/>
                <a:moveTo>
                  <a:pt x="178593" y="3494981"/>
                </a:moveTo>
                <a:cubicBezTo>
                  <a:pt x="178593" y="3494981"/>
                  <a:pt x="178593" y="3497462"/>
                  <a:pt x="178593" y="3502422"/>
                </a:cubicBezTo>
                <a:cubicBezTo>
                  <a:pt x="178593" y="3507383"/>
                  <a:pt x="178593" y="3512344"/>
                  <a:pt x="178593" y="3517305"/>
                </a:cubicBezTo>
                <a:cubicBezTo>
                  <a:pt x="178593" y="3527227"/>
                  <a:pt x="178593" y="3532188"/>
                  <a:pt x="178593" y="3532188"/>
                </a:cubicBezTo>
                <a:cubicBezTo>
                  <a:pt x="178593" y="3532188"/>
                  <a:pt x="177353" y="3530948"/>
                  <a:pt x="174873" y="3528467"/>
                </a:cubicBezTo>
                <a:cubicBezTo>
                  <a:pt x="172392" y="3525987"/>
                  <a:pt x="171152" y="3522266"/>
                  <a:pt x="171152" y="3517305"/>
                </a:cubicBezTo>
                <a:cubicBezTo>
                  <a:pt x="171152" y="3512344"/>
                  <a:pt x="171152" y="3509864"/>
                  <a:pt x="171152" y="3509864"/>
                </a:cubicBezTo>
                <a:close/>
                <a:moveTo>
                  <a:pt x="5944753" y="3489400"/>
                </a:moveTo>
                <a:cubicBezTo>
                  <a:pt x="5946613" y="3489400"/>
                  <a:pt x="5948163" y="3490020"/>
                  <a:pt x="5949403" y="3491260"/>
                </a:cubicBezTo>
                <a:cubicBezTo>
                  <a:pt x="5951883" y="3493741"/>
                  <a:pt x="5953124" y="3497462"/>
                  <a:pt x="5953124" y="3502422"/>
                </a:cubicBezTo>
                <a:cubicBezTo>
                  <a:pt x="5948163" y="3507383"/>
                  <a:pt x="5943203" y="3507383"/>
                  <a:pt x="5938241" y="3502422"/>
                </a:cubicBezTo>
                <a:cubicBezTo>
                  <a:pt x="5933280" y="3497462"/>
                  <a:pt x="5933280" y="3493741"/>
                  <a:pt x="5938241" y="3491260"/>
                </a:cubicBezTo>
                <a:cubicBezTo>
                  <a:pt x="5940722" y="3490020"/>
                  <a:pt x="5942893" y="3489400"/>
                  <a:pt x="5944753" y="3489400"/>
                </a:cubicBezTo>
                <a:close/>
                <a:moveTo>
                  <a:pt x="625078" y="3480098"/>
                </a:moveTo>
                <a:lnTo>
                  <a:pt x="610195" y="3487540"/>
                </a:lnTo>
                <a:cubicBezTo>
                  <a:pt x="615156" y="3487540"/>
                  <a:pt x="617637" y="3487540"/>
                  <a:pt x="617637" y="3487540"/>
                </a:cubicBezTo>
                <a:cubicBezTo>
                  <a:pt x="617637" y="3487540"/>
                  <a:pt x="618877" y="3487540"/>
                  <a:pt x="621357" y="3487540"/>
                </a:cubicBezTo>
                <a:cubicBezTo>
                  <a:pt x="623838" y="3487540"/>
                  <a:pt x="625078" y="3485059"/>
                  <a:pt x="625078" y="3480098"/>
                </a:cubicBezTo>
                <a:close/>
                <a:moveTo>
                  <a:pt x="293935" y="3457774"/>
                </a:moveTo>
                <a:cubicBezTo>
                  <a:pt x="296416" y="3457774"/>
                  <a:pt x="297656" y="3460255"/>
                  <a:pt x="297656" y="3465215"/>
                </a:cubicBezTo>
                <a:cubicBezTo>
                  <a:pt x="297656" y="3470176"/>
                  <a:pt x="296416" y="3470176"/>
                  <a:pt x="293935" y="3465215"/>
                </a:cubicBezTo>
                <a:cubicBezTo>
                  <a:pt x="291455" y="3460255"/>
                  <a:pt x="291455" y="3457774"/>
                  <a:pt x="293935" y="3457774"/>
                </a:cubicBezTo>
                <a:close/>
                <a:moveTo>
                  <a:pt x="126504" y="3450332"/>
                </a:moveTo>
                <a:cubicBezTo>
                  <a:pt x="131465" y="3455293"/>
                  <a:pt x="133945" y="3460255"/>
                  <a:pt x="133945" y="3465215"/>
                </a:cubicBezTo>
                <a:cubicBezTo>
                  <a:pt x="133945" y="3470176"/>
                  <a:pt x="133945" y="3473897"/>
                  <a:pt x="133945" y="3476377"/>
                </a:cubicBezTo>
                <a:cubicBezTo>
                  <a:pt x="133945" y="3478858"/>
                  <a:pt x="136426" y="3480098"/>
                  <a:pt x="141386" y="3480098"/>
                </a:cubicBezTo>
                <a:lnTo>
                  <a:pt x="148828" y="3480098"/>
                </a:lnTo>
                <a:cubicBezTo>
                  <a:pt x="148828" y="3470176"/>
                  <a:pt x="153789" y="3465215"/>
                  <a:pt x="163711" y="3465215"/>
                </a:cubicBezTo>
                <a:cubicBezTo>
                  <a:pt x="173633" y="3460255"/>
                  <a:pt x="173633" y="3465215"/>
                  <a:pt x="163711" y="3480098"/>
                </a:cubicBezTo>
                <a:cubicBezTo>
                  <a:pt x="163711" y="3490020"/>
                  <a:pt x="158750" y="3494981"/>
                  <a:pt x="148828" y="3494981"/>
                </a:cubicBezTo>
                <a:cubicBezTo>
                  <a:pt x="138906" y="3494981"/>
                  <a:pt x="131465" y="3490020"/>
                  <a:pt x="126504" y="3480098"/>
                </a:cubicBezTo>
                <a:close/>
                <a:moveTo>
                  <a:pt x="14882" y="3450332"/>
                </a:moveTo>
                <a:cubicBezTo>
                  <a:pt x="19844" y="3450332"/>
                  <a:pt x="22324" y="3450332"/>
                  <a:pt x="22324" y="3450332"/>
                </a:cubicBezTo>
                <a:lnTo>
                  <a:pt x="14882" y="3457774"/>
                </a:lnTo>
                <a:cubicBezTo>
                  <a:pt x="14882" y="3457774"/>
                  <a:pt x="14882" y="3455293"/>
                  <a:pt x="14882" y="3450332"/>
                </a:cubicBezTo>
                <a:close/>
                <a:moveTo>
                  <a:pt x="535781" y="3442891"/>
                </a:moveTo>
                <a:lnTo>
                  <a:pt x="543222" y="3442891"/>
                </a:lnTo>
                <a:lnTo>
                  <a:pt x="550664" y="3450332"/>
                </a:lnTo>
                <a:lnTo>
                  <a:pt x="558105" y="3472657"/>
                </a:lnTo>
                <a:cubicBezTo>
                  <a:pt x="558105" y="3477617"/>
                  <a:pt x="556865" y="3480098"/>
                  <a:pt x="554384" y="3480098"/>
                </a:cubicBezTo>
                <a:cubicBezTo>
                  <a:pt x="551904" y="3480098"/>
                  <a:pt x="550664" y="3477617"/>
                  <a:pt x="550664" y="3472657"/>
                </a:cubicBezTo>
                <a:lnTo>
                  <a:pt x="550664" y="3465215"/>
                </a:lnTo>
                <a:cubicBezTo>
                  <a:pt x="550664" y="3460255"/>
                  <a:pt x="548183" y="3455293"/>
                  <a:pt x="543222" y="3450332"/>
                </a:cubicBezTo>
                <a:cubicBezTo>
                  <a:pt x="538261" y="3445372"/>
                  <a:pt x="535781" y="3442891"/>
                  <a:pt x="535781" y="3442891"/>
                </a:cubicBezTo>
                <a:close/>
                <a:moveTo>
                  <a:pt x="29765" y="3442891"/>
                </a:moveTo>
                <a:lnTo>
                  <a:pt x="37207" y="3442891"/>
                </a:lnTo>
                <a:lnTo>
                  <a:pt x="44648" y="3450332"/>
                </a:lnTo>
                <a:lnTo>
                  <a:pt x="52089" y="3472657"/>
                </a:lnTo>
                <a:lnTo>
                  <a:pt x="44648" y="3472657"/>
                </a:lnTo>
                <a:cubicBezTo>
                  <a:pt x="39687" y="3472657"/>
                  <a:pt x="38447" y="3470176"/>
                  <a:pt x="40928" y="3465215"/>
                </a:cubicBezTo>
                <a:cubicBezTo>
                  <a:pt x="43408" y="3460255"/>
                  <a:pt x="42167" y="3455293"/>
                  <a:pt x="37207" y="3450332"/>
                </a:cubicBezTo>
                <a:cubicBezTo>
                  <a:pt x="32246" y="3450332"/>
                  <a:pt x="29765" y="3447852"/>
                  <a:pt x="29765" y="3442891"/>
                </a:cubicBezTo>
                <a:close/>
                <a:moveTo>
                  <a:pt x="334863" y="3435450"/>
                </a:moveTo>
                <a:lnTo>
                  <a:pt x="342304" y="3435450"/>
                </a:lnTo>
                <a:lnTo>
                  <a:pt x="342304" y="3442891"/>
                </a:lnTo>
                <a:cubicBezTo>
                  <a:pt x="342304" y="3442891"/>
                  <a:pt x="341064" y="3441651"/>
                  <a:pt x="338584" y="3439170"/>
                </a:cubicBezTo>
                <a:cubicBezTo>
                  <a:pt x="336103" y="3436690"/>
                  <a:pt x="334863" y="3435450"/>
                  <a:pt x="334863" y="3435450"/>
                </a:cubicBezTo>
                <a:close/>
                <a:moveTo>
                  <a:pt x="6005214" y="3428008"/>
                </a:moveTo>
                <a:cubicBezTo>
                  <a:pt x="6005214" y="3432969"/>
                  <a:pt x="6003973" y="3436690"/>
                  <a:pt x="6001493" y="3439170"/>
                </a:cubicBezTo>
                <a:cubicBezTo>
                  <a:pt x="5999013" y="3441651"/>
                  <a:pt x="5995293" y="3445372"/>
                  <a:pt x="5990331" y="3450332"/>
                </a:cubicBezTo>
                <a:cubicBezTo>
                  <a:pt x="5985370" y="3455293"/>
                  <a:pt x="5982889" y="3460255"/>
                  <a:pt x="5982889" y="3465215"/>
                </a:cubicBezTo>
                <a:lnTo>
                  <a:pt x="5982889" y="3472657"/>
                </a:lnTo>
                <a:cubicBezTo>
                  <a:pt x="5977929" y="3472657"/>
                  <a:pt x="5975449" y="3472657"/>
                  <a:pt x="5975449" y="3472657"/>
                </a:cubicBezTo>
                <a:cubicBezTo>
                  <a:pt x="5975449" y="3477617"/>
                  <a:pt x="5974207" y="3480098"/>
                  <a:pt x="5971727" y="3480098"/>
                </a:cubicBezTo>
                <a:cubicBezTo>
                  <a:pt x="5969247" y="3480098"/>
                  <a:pt x="5968007" y="3480098"/>
                  <a:pt x="5968007" y="3480098"/>
                </a:cubicBezTo>
                <a:cubicBezTo>
                  <a:pt x="5958085" y="3480098"/>
                  <a:pt x="5953124" y="3480098"/>
                  <a:pt x="5953124" y="3480098"/>
                </a:cubicBezTo>
                <a:lnTo>
                  <a:pt x="5968007" y="3472657"/>
                </a:lnTo>
                <a:cubicBezTo>
                  <a:pt x="5972968" y="3467696"/>
                  <a:pt x="5977929" y="3462735"/>
                  <a:pt x="5982889" y="3457774"/>
                </a:cubicBezTo>
                <a:cubicBezTo>
                  <a:pt x="5982889" y="3457774"/>
                  <a:pt x="5984131" y="3455293"/>
                  <a:pt x="5986611" y="3450332"/>
                </a:cubicBezTo>
                <a:cubicBezTo>
                  <a:pt x="5989091" y="3445372"/>
                  <a:pt x="5990331" y="3440410"/>
                  <a:pt x="5990331" y="3435450"/>
                </a:cubicBezTo>
                <a:close/>
                <a:moveTo>
                  <a:pt x="200918" y="3420567"/>
                </a:moveTo>
                <a:cubicBezTo>
                  <a:pt x="205878" y="3420567"/>
                  <a:pt x="208359" y="3423048"/>
                  <a:pt x="208359" y="3428008"/>
                </a:cubicBezTo>
                <a:cubicBezTo>
                  <a:pt x="203398" y="3437930"/>
                  <a:pt x="198437" y="3437930"/>
                  <a:pt x="193476" y="3428008"/>
                </a:cubicBezTo>
                <a:cubicBezTo>
                  <a:pt x="193476" y="3423048"/>
                  <a:pt x="195957" y="3420567"/>
                  <a:pt x="200918" y="3420567"/>
                </a:cubicBezTo>
                <a:close/>
                <a:moveTo>
                  <a:pt x="684609" y="3413125"/>
                </a:moveTo>
                <a:lnTo>
                  <a:pt x="677168" y="3428008"/>
                </a:lnTo>
                <a:lnTo>
                  <a:pt x="684609" y="3428008"/>
                </a:lnTo>
                <a:cubicBezTo>
                  <a:pt x="684609" y="3418086"/>
                  <a:pt x="684609" y="3413125"/>
                  <a:pt x="684609" y="3413125"/>
                </a:cubicBezTo>
                <a:close/>
                <a:moveTo>
                  <a:pt x="5973123" y="3411730"/>
                </a:moveTo>
                <a:cubicBezTo>
                  <a:pt x="5974673" y="3411420"/>
                  <a:pt x="5975449" y="3411885"/>
                  <a:pt x="5975449" y="3413125"/>
                </a:cubicBezTo>
                <a:cubicBezTo>
                  <a:pt x="5975449" y="3418086"/>
                  <a:pt x="5970487" y="3424288"/>
                  <a:pt x="5960565" y="3431729"/>
                </a:cubicBezTo>
                <a:cubicBezTo>
                  <a:pt x="5950644" y="3439170"/>
                  <a:pt x="5945683" y="3445372"/>
                  <a:pt x="5945683" y="3450332"/>
                </a:cubicBezTo>
                <a:lnTo>
                  <a:pt x="5930800" y="3457774"/>
                </a:lnTo>
                <a:cubicBezTo>
                  <a:pt x="5920879" y="3457774"/>
                  <a:pt x="5918397" y="3455293"/>
                  <a:pt x="5923359" y="3450332"/>
                </a:cubicBezTo>
                <a:cubicBezTo>
                  <a:pt x="5933280" y="3440410"/>
                  <a:pt x="5938241" y="3435450"/>
                  <a:pt x="5938241" y="3435450"/>
                </a:cubicBezTo>
                <a:cubicBezTo>
                  <a:pt x="5956844" y="3420567"/>
                  <a:pt x="5968472" y="3412661"/>
                  <a:pt x="5973123" y="3411730"/>
                </a:cubicBezTo>
                <a:close/>
                <a:moveTo>
                  <a:pt x="253007" y="3405684"/>
                </a:moveTo>
                <a:cubicBezTo>
                  <a:pt x="253007" y="3410645"/>
                  <a:pt x="251767" y="3413125"/>
                  <a:pt x="249287" y="3413125"/>
                </a:cubicBezTo>
                <a:cubicBezTo>
                  <a:pt x="246806" y="3413125"/>
                  <a:pt x="245566" y="3411885"/>
                  <a:pt x="245566" y="3409405"/>
                </a:cubicBezTo>
                <a:cubicBezTo>
                  <a:pt x="245566" y="3406924"/>
                  <a:pt x="248047" y="3405684"/>
                  <a:pt x="253007" y="3405684"/>
                </a:cubicBezTo>
                <a:close/>
                <a:moveTo>
                  <a:pt x="6027538" y="3398243"/>
                </a:moveTo>
                <a:lnTo>
                  <a:pt x="6012655" y="3413125"/>
                </a:lnTo>
                <a:lnTo>
                  <a:pt x="6012655" y="3405684"/>
                </a:lnTo>
                <a:cubicBezTo>
                  <a:pt x="6017617" y="3400723"/>
                  <a:pt x="6022577" y="3398243"/>
                  <a:pt x="6027538" y="3398243"/>
                </a:cubicBezTo>
                <a:close/>
                <a:moveTo>
                  <a:pt x="602754" y="3398243"/>
                </a:moveTo>
                <a:cubicBezTo>
                  <a:pt x="602754" y="3403203"/>
                  <a:pt x="602754" y="3406924"/>
                  <a:pt x="602754" y="3409405"/>
                </a:cubicBezTo>
                <a:cubicBezTo>
                  <a:pt x="602754" y="3411885"/>
                  <a:pt x="602754" y="3415606"/>
                  <a:pt x="602754" y="3420567"/>
                </a:cubicBezTo>
                <a:cubicBezTo>
                  <a:pt x="607715" y="3425528"/>
                  <a:pt x="610195" y="3435450"/>
                  <a:pt x="610195" y="3450332"/>
                </a:cubicBezTo>
                <a:cubicBezTo>
                  <a:pt x="610195" y="3465215"/>
                  <a:pt x="612675" y="3472657"/>
                  <a:pt x="617637" y="3472657"/>
                </a:cubicBezTo>
                <a:cubicBezTo>
                  <a:pt x="622598" y="3472657"/>
                  <a:pt x="625078" y="3470176"/>
                  <a:pt x="625078" y="3465215"/>
                </a:cubicBezTo>
                <a:cubicBezTo>
                  <a:pt x="625078" y="3460255"/>
                  <a:pt x="625078" y="3457774"/>
                  <a:pt x="625078" y="3457774"/>
                </a:cubicBezTo>
                <a:cubicBezTo>
                  <a:pt x="620117" y="3457774"/>
                  <a:pt x="617637" y="3450332"/>
                  <a:pt x="617637" y="3435450"/>
                </a:cubicBezTo>
                <a:cubicBezTo>
                  <a:pt x="617637" y="3415606"/>
                  <a:pt x="612675" y="3403203"/>
                  <a:pt x="602754" y="3398243"/>
                </a:cubicBezTo>
                <a:close/>
                <a:moveTo>
                  <a:pt x="230683" y="3390801"/>
                </a:moveTo>
                <a:cubicBezTo>
                  <a:pt x="230683" y="3395762"/>
                  <a:pt x="229443" y="3398243"/>
                  <a:pt x="226963" y="3398243"/>
                </a:cubicBezTo>
                <a:cubicBezTo>
                  <a:pt x="224482" y="3398243"/>
                  <a:pt x="223242" y="3397003"/>
                  <a:pt x="223242" y="3394522"/>
                </a:cubicBezTo>
                <a:cubicBezTo>
                  <a:pt x="223242" y="3392041"/>
                  <a:pt x="225722" y="3390801"/>
                  <a:pt x="230683" y="3390801"/>
                </a:cubicBezTo>
                <a:close/>
                <a:moveTo>
                  <a:pt x="5982889" y="3383360"/>
                </a:moveTo>
                <a:lnTo>
                  <a:pt x="5990331" y="3383360"/>
                </a:lnTo>
                <a:lnTo>
                  <a:pt x="5997773" y="3383360"/>
                </a:lnTo>
                <a:lnTo>
                  <a:pt x="5990331" y="3390801"/>
                </a:lnTo>
                <a:cubicBezTo>
                  <a:pt x="5985370" y="3390801"/>
                  <a:pt x="5982889" y="3388321"/>
                  <a:pt x="5982889" y="3383360"/>
                </a:cubicBezTo>
                <a:close/>
                <a:moveTo>
                  <a:pt x="312539" y="3383360"/>
                </a:moveTo>
                <a:cubicBezTo>
                  <a:pt x="317500" y="3383360"/>
                  <a:pt x="318740" y="3385840"/>
                  <a:pt x="316260" y="3390801"/>
                </a:cubicBezTo>
                <a:cubicBezTo>
                  <a:pt x="313779" y="3395762"/>
                  <a:pt x="315019" y="3400723"/>
                  <a:pt x="319980" y="3405684"/>
                </a:cubicBezTo>
                <a:cubicBezTo>
                  <a:pt x="324941" y="3410645"/>
                  <a:pt x="327421" y="3415606"/>
                  <a:pt x="327421" y="3420567"/>
                </a:cubicBezTo>
                <a:lnTo>
                  <a:pt x="312539" y="3413125"/>
                </a:lnTo>
                <a:cubicBezTo>
                  <a:pt x="297656" y="3393282"/>
                  <a:pt x="297656" y="3383360"/>
                  <a:pt x="312539" y="3383360"/>
                </a:cubicBezTo>
                <a:close/>
                <a:moveTo>
                  <a:pt x="200918" y="3383360"/>
                </a:moveTo>
                <a:cubicBezTo>
                  <a:pt x="205878" y="3383360"/>
                  <a:pt x="208359" y="3383360"/>
                  <a:pt x="208359" y="3383360"/>
                </a:cubicBezTo>
                <a:cubicBezTo>
                  <a:pt x="208359" y="3388321"/>
                  <a:pt x="208359" y="3390801"/>
                  <a:pt x="208359" y="3390801"/>
                </a:cubicBezTo>
                <a:cubicBezTo>
                  <a:pt x="208359" y="3390801"/>
                  <a:pt x="205878" y="3390801"/>
                  <a:pt x="200918" y="3390801"/>
                </a:cubicBezTo>
                <a:cubicBezTo>
                  <a:pt x="200918" y="3390801"/>
                  <a:pt x="200918" y="3388321"/>
                  <a:pt x="200918" y="3383360"/>
                </a:cubicBezTo>
                <a:close/>
                <a:moveTo>
                  <a:pt x="520898" y="3375918"/>
                </a:moveTo>
                <a:lnTo>
                  <a:pt x="528339" y="3375918"/>
                </a:lnTo>
                <a:lnTo>
                  <a:pt x="528339" y="3383360"/>
                </a:lnTo>
                <a:close/>
                <a:moveTo>
                  <a:pt x="230683" y="3361036"/>
                </a:moveTo>
                <a:lnTo>
                  <a:pt x="238125" y="3368477"/>
                </a:lnTo>
                <a:lnTo>
                  <a:pt x="226963" y="3368477"/>
                </a:lnTo>
                <a:cubicBezTo>
                  <a:pt x="229443" y="3368477"/>
                  <a:pt x="230683" y="3365996"/>
                  <a:pt x="230683" y="3361036"/>
                </a:cubicBezTo>
                <a:close/>
                <a:moveTo>
                  <a:pt x="290214" y="3353594"/>
                </a:moveTo>
                <a:cubicBezTo>
                  <a:pt x="290214" y="3353594"/>
                  <a:pt x="290214" y="3356075"/>
                  <a:pt x="290214" y="3361036"/>
                </a:cubicBezTo>
                <a:cubicBezTo>
                  <a:pt x="290214" y="3365996"/>
                  <a:pt x="287734" y="3365996"/>
                  <a:pt x="282773" y="3361036"/>
                </a:cubicBezTo>
                <a:cubicBezTo>
                  <a:pt x="282773" y="3361036"/>
                  <a:pt x="282773" y="3359796"/>
                  <a:pt x="282773" y="3357315"/>
                </a:cubicBezTo>
                <a:cubicBezTo>
                  <a:pt x="282773" y="3354834"/>
                  <a:pt x="285254" y="3353594"/>
                  <a:pt x="290214" y="3353594"/>
                </a:cubicBezTo>
                <a:close/>
                <a:moveTo>
                  <a:pt x="520898" y="3346153"/>
                </a:moveTo>
                <a:cubicBezTo>
                  <a:pt x="520898" y="3346153"/>
                  <a:pt x="520898" y="3351114"/>
                  <a:pt x="520898" y="3361036"/>
                </a:cubicBezTo>
                <a:cubicBezTo>
                  <a:pt x="520898" y="3361036"/>
                  <a:pt x="519658" y="3362276"/>
                  <a:pt x="517177" y="3364756"/>
                </a:cubicBezTo>
                <a:cubicBezTo>
                  <a:pt x="514697" y="3367237"/>
                  <a:pt x="513457" y="3368477"/>
                  <a:pt x="513457" y="3368477"/>
                </a:cubicBezTo>
                <a:cubicBezTo>
                  <a:pt x="513457" y="3368477"/>
                  <a:pt x="513457" y="3365996"/>
                  <a:pt x="513457" y="3361036"/>
                </a:cubicBezTo>
                <a:cubicBezTo>
                  <a:pt x="513457" y="3356075"/>
                  <a:pt x="514697" y="3352354"/>
                  <a:pt x="517177" y="3349873"/>
                </a:cubicBezTo>
                <a:cubicBezTo>
                  <a:pt x="519658" y="3347393"/>
                  <a:pt x="520898" y="3346153"/>
                  <a:pt x="520898" y="3346153"/>
                </a:cubicBezTo>
                <a:close/>
                <a:moveTo>
                  <a:pt x="491132" y="3346153"/>
                </a:moveTo>
                <a:cubicBezTo>
                  <a:pt x="491132" y="3346153"/>
                  <a:pt x="493613" y="3346153"/>
                  <a:pt x="498574" y="3346153"/>
                </a:cubicBezTo>
                <a:cubicBezTo>
                  <a:pt x="503535" y="3346153"/>
                  <a:pt x="506015" y="3347393"/>
                  <a:pt x="506015" y="3349873"/>
                </a:cubicBezTo>
                <a:cubicBezTo>
                  <a:pt x="506015" y="3352354"/>
                  <a:pt x="503535" y="3353594"/>
                  <a:pt x="498574" y="3353594"/>
                </a:cubicBezTo>
                <a:close/>
                <a:moveTo>
                  <a:pt x="334863" y="3338711"/>
                </a:moveTo>
                <a:cubicBezTo>
                  <a:pt x="339824" y="3338711"/>
                  <a:pt x="342304" y="3341192"/>
                  <a:pt x="342304" y="3346153"/>
                </a:cubicBezTo>
                <a:cubicBezTo>
                  <a:pt x="337343" y="3346153"/>
                  <a:pt x="334863" y="3346153"/>
                  <a:pt x="334863" y="3346153"/>
                </a:cubicBezTo>
                <a:cubicBezTo>
                  <a:pt x="329902" y="3346153"/>
                  <a:pt x="327421" y="3344913"/>
                  <a:pt x="327421" y="3342432"/>
                </a:cubicBezTo>
                <a:cubicBezTo>
                  <a:pt x="327421" y="3339951"/>
                  <a:pt x="329902" y="3338711"/>
                  <a:pt x="334863" y="3338711"/>
                </a:cubicBezTo>
                <a:close/>
                <a:moveTo>
                  <a:pt x="5996377" y="3336386"/>
                </a:moveTo>
                <a:cubicBezTo>
                  <a:pt x="5997307" y="3336696"/>
                  <a:pt x="5997773" y="3337471"/>
                  <a:pt x="5997773" y="3338711"/>
                </a:cubicBezTo>
                <a:cubicBezTo>
                  <a:pt x="5997773" y="3343672"/>
                  <a:pt x="5994052" y="3346153"/>
                  <a:pt x="5986611" y="3346153"/>
                </a:cubicBezTo>
                <a:cubicBezTo>
                  <a:pt x="5979169" y="3346153"/>
                  <a:pt x="5977929" y="3348633"/>
                  <a:pt x="5982889" y="3353594"/>
                </a:cubicBezTo>
                <a:cubicBezTo>
                  <a:pt x="5982889" y="3358555"/>
                  <a:pt x="5980409" y="3361036"/>
                  <a:pt x="5975449" y="3361036"/>
                </a:cubicBezTo>
                <a:cubicBezTo>
                  <a:pt x="5970487" y="3361036"/>
                  <a:pt x="5968007" y="3359796"/>
                  <a:pt x="5968007" y="3357315"/>
                </a:cubicBezTo>
                <a:cubicBezTo>
                  <a:pt x="5968007" y="3354834"/>
                  <a:pt x="5970487" y="3351114"/>
                  <a:pt x="5975449" y="3346153"/>
                </a:cubicBezTo>
                <a:cubicBezTo>
                  <a:pt x="5986611" y="3338711"/>
                  <a:pt x="5993587" y="3335456"/>
                  <a:pt x="5996377" y="3336386"/>
                </a:cubicBezTo>
                <a:close/>
                <a:moveTo>
                  <a:pt x="587871" y="3331270"/>
                </a:moveTo>
                <a:cubicBezTo>
                  <a:pt x="587871" y="3331270"/>
                  <a:pt x="586630" y="3333751"/>
                  <a:pt x="584150" y="3338711"/>
                </a:cubicBezTo>
                <a:cubicBezTo>
                  <a:pt x="581670" y="3343672"/>
                  <a:pt x="580429" y="3348633"/>
                  <a:pt x="580429" y="3353594"/>
                </a:cubicBezTo>
                <a:lnTo>
                  <a:pt x="587871" y="3383360"/>
                </a:lnTo>
                <a:cubicBezTo>
                  <a:pt x="602754" y="3388321"/>
                  <a:pt x="610195" y="3388321"/>
                  <a:pt x="610195" y="3383360"/>
                </a:cubicBezTo>
                <a:lnTo>
                  <a:pt x="602754" y="3361036"/>
                </a:lnTo>
                <a:cubicBezTo>
                  <a:pt x="597793" y="3361036"/>
                  <a:pt x="595312" y="3363516"/>
                  <a:pt x="595312" y="3368477"/>
                </a:cubicBezTo>
                <a:cubicBezTo>
                  <a:pt x="595312" y="3373438"/>
                  <a:pt x="594072" y="3374678"/>
                  <a:pt x="591592" y="3372198"/>
                </a:cubicBezTo>
                <a:cubicBezTo>
                  <a:pt x="589111" y="3369717"/>
                  <a:pt x="589111" y="3367237"/>
                  <a:pt x="591592" y="3364756"/>
                </a:cubicBezTo>
                <a:cubicBezTo>
                  <a:pt x="594072" y="3362276"/>
                  <a:pt x="595312" y="3357315"/>
                  <a:pt x="595312" y="3349873"/>
                </a:cubicBezTo>
                <a:cubicBezTo>
                  <a:pt x="595312" y="3342432"/>
                  <a:pt x="592832" y="3336231"/>
                  <a:pt x="587871" y="3331270"/>
                </a:cubicBezTo>
                <a:close/>
                <a:moveTo>
                  <a:pt x="520898" y="3323829"/>
                </a:moveTo>
                <a:cubicBezTo>
                  <a:pt x="520898" y="3328789"/>
                  <a:pt x="519658" y="3331270"/>
                  <a:pt x="517177" y="3331270"/>
                </a:cubicBezTo>
                <a:cubicBezTo>
                  <a:pt x="514697" y="3331270"/>
                  <a:pt x="513457" y="3330030"/>
                  <a:pt x="513457" y="3327549"/>
                </a:cubicBezTo>
                <a:cubicBezTo>
                  <a:pt x="513457" y="3325069"/>
                  <a:pt x="515937" y="3323829"/>
                  <a:pt x="520898" y="3323829"/>
                </a:cubicBezTo>
                <a:close/>
                <a:moveTo>
                  <a:pt x="639961" y="3316387"/>
                </a:moveTo>
                <a:lnTo>
                  <a:pt x="639961" y="3338711"/>
                </a:lnTo>
                <a:lnTo>
                  <a:pt x="647402" y="3331270"/>
                </a:lnTo>
                <a:close/>
                <a:moveTo>
                  <a:pt x="104179" y="3316387"/>
                </a:moveTo>
                <a:cubicBezTo>
                  <a:pt x="109140" y="3316387"/>
                  <a:pt x="109140" y="3318868"/>
                  <a:pt x="104179" y="3323829"/>
                </a:cubicBezTo>
                <a:cubicBezTo>
                  <a:pt x="104179" y="3323829"/>
                  <a:pt x="102939" y="3322589"/>
                  <a:pt x="100459" y="3320108"/>
                </a:cubicBezTo>
                <a:cubicBezTo>
                  <a:pt x="97978" y="3317627"/>
                  <a:pt x="99219" y="3316387"/>
                  <a:pt x="104179" y="3316387"/>
                </a:cubicBezTo>
                <a:close/>
                <a:moveTo>
                  <a:pt x="66972" y="3294063"/>
                </a:moveTo>
                <a:lnTo>
                  <a:pt x="74414" y="3301504"/>
                </a:lnTo>
                <a:lnTo>
                  <a:pt x="74414" y="3353594"/>
                </a:lnTo>
                <a:cubicBezTo>
                  <a:pt x="74414" y="3373438"/>
                  <a:pt x="78135" y="3384600"/>
                  <a:pt x="85576" y="3387081"/>
                </a:cubicBezTo>
                <a:cubicBezTo>
                  <a:pt x="93017" y="3389561"/>
                  <a:pt x="96738" y="3395762"/>
                  <a:pt x="96738" y="3405684"/>
                </a:cubicBezTo>
                <a:cubicBezTo>
                  <a:pt x="96738" y="3405684"/>
                  <a:pt x="96738" y="3408165"/>
                  <a:pt x="96738" y="3413125"/>
                </a:cubicBezTo>
                <a:cubicBezTo>
                  <a:pt x="96738" y="3418086"/>
                  <a:pt x="96738" y="3420567"/>
                  <a:pt x="96738" y="3420567"/>
                </a:cubicBezTo>
                <a:cubicBezTo>
                  <a:pt x="96738" y="3425528"/>
                  <a:pt x="97978" y="3432969"/>
                  <a:pt x="100459" y="3442891"/>
                </a:cubicBezTo>
                <a:cubicBezTo>
                  <a:pt x="102939" y="3452813"/>
                  <a:pt x="101699" y="3460255"/>
                  <a:pt x="96738" y="3465215"/>
                </a:cubicBezTo>
                <a:lnTo>
                  <a:pt x="96738" y="3472657"/>
                </a:lnTo>
                <a:cubicBezTo>
                  <a:pt x="101699" y="3472657"/>
                  <a:pt x="104179" y="3473897"/>
                  <a:pt x="104179" y="3476377"/>
                </a:cubicBezTo>
                <a:cubicBezTo>
                  <a:pt x="104179" y="3478858"/>
                  <a:pt x="104179" y="3482579"/>
                  <a:pt x="104179" y="3487540"/>
                </a:cubicBezTo>
                <a:cubicBezTo>
                  <a:pt x="104179" y="3492500"/>
                  <a:pt x="104179" y="3494981"/>
                  <a:pt x="104179" y="3494981"/>
                </a:cubicBezTo>
                <a:cubicBezTo>
                  <a:pt x="109140" y="3494981"/>
                  <a:pt x="111621" y="3497462"/>
                  <a:pt x="111621" y="3502422"/>
                </a:cubicBezTo>
                <a:lnTo>
                  <a:pt x="126504" y="3524747"/>
                </a:lnTo>
                <a:lnTo>
                  <a:pt x="111621" y="3532188"/>
                </a:lnTo>
                <a:cubicBezTo>
                  <a:pt x="96738" y="3532188"/>
                  <a:pt x="89296" y="3530948"/>
                  <a:pt x="89296" y="3528467"/>
                </a:cubicBezTo>
                <a:cubicBezTo>
                  <a:pt x="89296" y="3525987"/>
                  <a:pt x="90537" y="3524747"/>
                  <a:pt x="93017" y="3524747"/>
                </a:cubicBezTo>
                <a:cubicBezTo>
                  <a:pt x="95498" y="3524747"/>
                  <a:pt x="96738" y="3519786"/>
                  <a:pt x="96738" y="3509864"/>
                </a:cubicBezTo>
                <a:cubicBezTo>
                  <a:pt x="96738" y="3499942"/>
                  <a:pt x="94258" y="3494981"/>
                  <a:pt x="89296" y="3494981"/>
                </a:cubicBezTo>
                <a:lnTo>
                  <a:pt x="81855" y="3480098"/>
                </a:lnTo>
                <a:cubicBezTo>
                  <a:pt x="86816" y="3460255"/>
                  <a:pt x="84336" y="3450332"/>
                  <a:pt x="74414" y="3450332"/>
                </a:cubicBezTo>
                <a:lnTo>
                  <a:pt x="74414" y="3435450"/>
                </a:lnTo>
                <a:cubicBezTo>
                  <a:pt x="79375" y="3435450"/>
                  <a:pt x="78135" y="3429248"/>
                  <a:pt x="70693" y="3416846"/>
                </a:cubicBezTo>
                <a:cubicBezTo>
                  <a:pt x="63252" y="3404444"/>
                  <a:pt x="59531" y="3385840"/>
                  <a:pt x="59531" y="3361036"/>
                </a:cubicBezTo>
                <a:cubicBezTo>
                  <a:pt x="59531" y="3336231"/>
                  <a:pt x="60771" y="3323829"/>
                  <a:pt x="63252" y="3323829"/>
                </a:cubicBezTo>
                <a:cubicBezTo>
                  <a:pt x="65732" y="3323829"/>
                  <a:pt x="66972" y="3321348"/>
                  <a:pt x="66972" y="3316387"/>
                </a:cubicBezTo>
                <a:cubicBezTo>
                  <a:pt x="66972" y="3311426"/>
                  <a:pt x="64492" y="3308946"/>
                  <a:pt x="59531" y="3308946"/>
                </a:cubicBezTo>
                <a:lnTo>
                  <a:pt x="52089" y="3308946"/>
                </a:lnTo>
                <a:lnTo>
                  <a:pt x="59531" y="3301504"/>
                </a:lnTo>
                <a:cubicBezTo>
                  <a:pt x="59531" y="3301504"/>
                  <a:pt x="62011" y="3299024"/>
                  <a:pt x="66972" y="3294063"/>
                </a:cubicBezTo>
                <a:close/>
                <a:moveTo>
                  <a:pt x="96738" y="3286622"/>
                </a:moveTo>
                <a:cubicBezTo>
                  <a:pt x="101699" y="3286622"/>
                  <a:pt x="104179" y="3289102"/>
                  <a:pt x="104179" y="3294063"/>
                </a:cubicBezTo>
                <a:cubicBezTo>
                  <a:pt x="104179" y="3299024"/>
                  <a:pt x="101699" y="3301504"/>
                  <a:pt x="96738" y="3301504"/>
                </a:cubicBezTo>
                <a:cubicBezTo>
                  <a:pt x="96738" y="3301504"/>
                  <a:pt x="94258" y="3299024"/>
                  <a:pt x="89296" y="3294063"/>
                </a:cubicBezTo>
                <a:cubicBezTo>
                  <a:pt x="89296" y="3289102"/>
                  <a:pt x="91777" y="3286622"/>
                  <a:pt x="96738" y="3286622"/>
                </a:cubicBezTo>
                <a:close/>
                <a:moveTo>
                  <a:pt x="528339" y="3279180"/>
                </a:moveTo>
                <a:cubicBezTo>
                  <a:pt x="533301" y="3279180"/>
                  <a:pt x="535781" y="3280420"/>
                  <a:pt x="535781" y="3282901"/>
                </a:cubicBezTo>
                <a:cubicBezTo>
                  <a:pt x="535781" y="3285381"/>
                  <a:pt x="534541" y="3286622"/>
                  <a:pt x="532060" y="3286622"/>
                </a:cubicBezTo>
                <a:cubicBezTo>
                  <a:pt x="529580" y="3286622"/>
                  <a:pt x="528339" y="3284141"/>
                  <a:pt x="528339" y="3279180"/>
                </a:cubicBezTo>
                <a:close/>
                <a:moveTo>
                  <a:pt x="639961" y="3271739"/>
                </a:moveTo>
                <a:lnTo>
                  <a:pt x="647402" y="3301504"/>
                </a:lnTo>
                <a:cubicBezTo>
                  <a:pt x="647402" y="3306465"/>
                  <a:pt x="648643" y="3308946"/>
                  <a:pt x="651123" y="3308946"/>
                </a:cubicBezTo>
                <a:cubicBezTo>
                  <a:pt x="653603" y="3308946"/>
                  <a:pt x="654844" y="3307706"/>
                  <a:pt x="654844" y="3305225"/>
                </a:cubicBezTo>
                <a:cubicBezTo>
                  <a:pt x="654844" y="3302744"/>
                  <a:pt x="654844" y="3299024"/>
                  <a:pt x="654844" y="3294063"/>
                </a:cubicBezTo>
                <a:cubicBezTo>
                  <a:pt x="649882" y="3294063"/>
                  <a:pt x="647402" y="3292823"/>
                  <a:pt x="647402" y="3290342"/>
                </a:cubicBezTo>
                <a:cubicBezTo>
                  <a:pt x="647402" y="3287862"/>
                  <a:pt x="647402" y="3285381"/>
                  <a:pt x="647402" y="3282901"/>
                </a:cubicBezTo>
                <a:cubicBezTo>
                  <a:pt x="647402" y="3280420"/>
                  <a:pt x="647402" y="3277940"/>
                  <a:pt x="647402" y="3275459"/>
                </a:cubicBezTo>
                <a:cubicBezTo>
                  <a:pt x="647402" y="3272979"/>
                  <a:pt x="644922" y="3271739"/>
                  <a:pt x="639961" y="3271739"/>
                </a:cubicBezTo>
                <a:close/>
                <a:moveTo>
                  <a:pt x="156269" y="3271739"/>
                </a:moveTo>
                <a:cubicBezTo>
                  <a:pt x="161230" y="3271739"/>
                  <a:pt x="163711" y="3271739"/>
                  <a:pt x="163711" y="3271739"/>
                </a:cubicBezTo>
                <a:cubicBezTo>
                  <a:pt x="163711" y="3276699"/>
                  <a:pt x="161230" y="3280420"/>
                  <a:pt x="156269" y="3282901"/>
                </a:cubicBezTo>
                <a:cubicBezTo>
                  <a:pt x="151308" y="3285381"/>
                  <a:pt x="148828" y="3284141"/>
                  <a:pt x="148828" y="3279180"/>
                </a:cubicBezTo>
                <a:cubicBezTo>
                  <a:pt x="148828" y="3274219"/>
                  <a:pt x="151308" y="3271739"/>
                  <a:pt x="156269" y="3271739"/>
                </a:cubicBezTo>
                <a:close/>
                <a:moveTo>
                  <a:pt x="119062" y="3271739"/>
                </a:moveTo>
                <a:cubicBezTo>
                  <a:pt x="124023" y="3276699"/>
                  <a:pt x="126504" y="3285381"/>
                  <a:pt x="126504" y="3297784"/>
                </a:cubicBezTo>
                <a:cubicBezTo>
                  <a:pt x="126504" y="3310186"/>
                  <a:pt x="126504" y="3318868"/>
                  <a:pt x="126504" y="3323829"/>
                </a:cubicBezTo>
                <a:cubicBezTo>
                  <a:pt x="126504" y="3333751"/>
                  <a:pt x="127744" y="3342432"/>
                  <a:pt x="130224" y="3349873"/>
                </a:cubicBezTo>
                <a:cubicBezTo>
                  <a:pt x="132705" y="3357315"/>
                  <a:pt x="136426" y="3361036"/>
                  <a:pt x="141386" y="3361036"/>
                </a:cubicBezTo>
                <a:cubicBezTo>
                  <a:pt x="146347" y="3361036"/>
                  <a:pt x="148828" y="3356075"/>
                  <a:pt x="148828" y="3346153"/>
                </a:cubicBezTo>
                <a:cubicBezTo>
                  <a:pt x="143867" y="3346153"/>
                  <a:pt x="142627" y="3343672"/>
                  <a:pt x="145107" y="3338711"/>
                </a:cubicBezTo>
                <a:cubicBezTo>
                  <a:pt x="147588" y="3333751"/>
                  <a:pt x="148828" y="3328789"/>
                  <a:pt x="148828" y="3323829"/>
                </a:cubicBezTo>
                <a:cubicBezTo>
                  <a:pt x="153789" y="3313907"/>
                  <a:pt x="156269" y="3306465"/>
                  <a:pt x="156269" y="3301504"/>
                </a:cubicBezTo>
                <a:cubicBezTo>
                  <a:pt x="161230" y="3306465"/>
                  <a:pt x="166191" y="3306465"/>
                  <a:pt x="171152" y="3301504"/>
                </a:cubicBezTo>
                <a:cubicBezTo>
                  <a:pt x="171152" y="3301504"/>
                  <a:pt x="172392" y="3302744"/>
                  <a:pt x="174873" y="3305225"/>
                </a:cubicBezTo>
                <a:cubicBezTo>
                  <a:pt x="177353" y="3307706"/>
                  <a:pt x="178593" y="3308946"/>
                  <a:pt x="178593" y="3308946"/>
                </a:cubicBezTo>
                <a:lnTo>
                  <a:pt x="163711" y="3316387"/>
                </a:lnTo>
                <a:cubicBezTo>
                  <a:pt x="163711" y="3321348"/>
                  <a:pt x="163711" y="3325069"/>
                  <a:pt x="163711" y="3327549"/>
                </a:cubicBezTo>
                <a:cubicBezTo>
                  <a:pt x="163711" y="3330030"/>
                  <a:pt x="163711" y="3333751"/>
                  <a:pt x="163711" y="3338711"/>
                </a:cubicBezTo>
                <a:lnTo>
                  <a:pt x="171152" y="3346153"/>
                </a:lnTo>
                <a:cubicBezTo>
                  <a:pt x="166191" y="3356075"/>
                  <a:pt x="163711" y="3363516"/>
                  <a:pt x="163711" y="3368477"/>
                </a:cubicBezTo>
                <a:lnTo>
                  <a:pt x="163711" y="3375918"/>
                </a:lnTo>
                <a:cubicBezTo>
                  <a:pt x="168671" y="3385840"/>
                  <a:pt x="171152" y="3393282"/>
                  <a:pt x="171152" y="3398243"/>
                </a:cubicBezTo>
                <a:cubicBezTo>
                  <a:pt x="176113" y="3393282"/>
                  <a:pt x="178593" y="3393282"/>
                  <a:pt x="178593" y="3398243"/>
                </a:cubicBezTo>
                <a:lnTo>
                  <a:pt x="178593" y="3405684"/>
                </a:lnTo>
                <a:cubicBezTo>
                  <a:pt x="173633" y="3400723"/>
                  <a:pt x="171152" y="3400723"/>
                  <a:pt x="171152" y="3405684"/>
                </a:cubicBezTo>
                <a:lnTo>
                  <a:pt x="163711" y="3420567"/>
                </a:lnTo>
                <a:cubicBezTo>
                  <a:pt x="158750" y="3435450"/>
                  <a:pt x="153789" y="3442891"/>
                  <a:pt x="148828" y="3442891"/>
                </a:cubicBezTo>
                <a:cubicBezTo>
                  <a:pt x="148828" y="3437930"/>
                  <a:pt x="146347" y="3435450"/>
                  <a:pt x="141386" y="3435450"/>
                </a:cubicBezTo>
                <a:lnTo>
                  <a:pt x="141386" y="3442891"/>
                </a:lnTo>
                <a:cubicBezTo>
                  <a:pt x="136426" y="3442891"/>
                  <a:pt x="133945" y="3441651"/>
                  <a:pt x="133945" y="3439170"/>
                </a:cubicBezTo>
                <a:cubicBezTo>
                  <a:pt x="133945" y="3436690"/>
                  <a:pt x="133945" y="3432969"/>
                  <a:pt x="133945" y="3428008"/>
                </a:cubicBezTo>
                <a:lnTo>
                  <a:pt x="133945" y="3420567"/>
                </a:lnTo>
                <a:lnTo>
                  <a:pt x="126504" y="3405684"/>
                </a:lnTo>
                <a:lnTo>
                  <a:pt x="119062" y="3398243"/>
                </a:lnTo>
                <a:cubicBezTo>
                  <a:pt x="128984" y="3398243"/>
                  <a:pt x="133945" y="3393282"/>
                  <a:pt x="133945" y="3383360"/>
                </a:cubicBezTo>
                <a:cubicBezTo>
                  <a:pt x="128984" y="3373438"/>
                  <a:pt x="121543" y="3368477"/>
                  <a:pt x="111621" y="3368477"/>
                </a:cubicBezTo>
                <a:lnTo>
                  <a:pt x="104179" y="3361036"/>
                </a:lnTo>
                <a:cubicBezTo>
                  <a:pt x="94258" y="3361036"/>
                  <a:pt x="89296" y="3358555"/>
                  <a:pt x="89296" y="3353594"/>
                </a:cubicBezTo>
                <a:cubicBezTo>
                  <a:pt x="89296" y="3338711"/>
                  <a:pt x="96738" y="3336231"/>
                  <a:pt x="111621" y="3346153"/>
                </a:cubicBezTo>
                <a:lnTo>
                  <a:pt x="119062" y="3331270"/>
                </a:lnTo>
                <a:cubicBezTo>
                  <a:pt x="119062" y="3326309"/>
                  <a:pt x="117822" y="3321348"/>
                  <a:pt x="115342" y="3316387"/>
                </a:cubicBezTo>
                <a:cubicBezTo>
                  <a:pt x="112861" y="3311426"/>
                  <a:pt x="111621" y="3306465"/>
                  <a:pt x="111621" y="3301504"/>
                </a:cubicBezTo>
                <a:cubicBezTo>
                  <a:pt x="111621" y="3291582"/>
                  <a:pt x="111621" y="3286622"/>
                  <a:pt x="111621" y="3286622"/>
                </a:cubicBezTo>
                <a:cubicBezTo>
                  <a:pt x="111621" y="3281661"/>
                  <a:pt x="112861" y="3277940"/>
                  <a:pt x="115342" y="3275459"/>
                </a:cubicBezTo>
                <a:cubicBezTo>
                  <a:pt x="117822" y="3272979"/>
                  <a:pt x="119062" y="3271739"/>
                  <a:pt x="119062" y="3271739"/>
                </a:cubicBezTo>
                <a:close/>
                <a:moveTo>
                  <a:pt x="89296" y="3256856"/>
                </a:moveTo>
                <a:cubicBezTo>
                  <a:pt x="94258" y="3256856"/>
                  <a:pt x="96738" y="3259337"/>
                  <a:pt x="96738" y="3264297"/>
                </a:cubicBezTo>
                <a:lnTo>
                  <a:pt x="104179" y="3279180"/>
                </a:lnTo>
                <a:lnTo>
                  <a:pt x="89296" y="3271739"/>
                </a:lnTo>
                <a:cubicBezTo>
                  <a:pt x="84336" y="3261817"/>
                  <a:pt x="84336" y="3256856"/>
                  <a:pt x="89296" y="3256856"/>
                </a:cubicBezTo>
                <a:close/>
                <a:moveTo>
                  <a:pt x="156269" y="3249415"/>
                </a:moveTo>
                <a:lnTo>
                  <a:pt x="163711" y="3256856"/>
                </a:lnTo>
                <a:cubicBezTo>
                  <a:pt x="163711" y="3261817"/>
                  <a:pt x="161230" y="3264297"/>
                  <a:pt x="156269" y="3264297"/>
                </a:cubicBezTo>
                <a:lnTo>
                  <a:pt x="148828" y="3256856"/>
                </a:lnTo>
                <a:cubicBezTo>
                  <a:pt x="148828" y="3256856"/>
                  <a:pt x="151308" y="3254375"/>
                  <a:pt x="156269" y="3249415"/>
                </a:cubicBezTo>
                <a:close/>
                <a:moveTo>
                  <a:pt x="524619" y="3241973"/>
                </a:moveTo>
                <a:cubicBezTo>
                  <a:pt x="527099" y="3241973"/>
                  <a:pt x="528339" y="3244454"/>
                  <a:pt x="528339" y="3249415"/>
                </a:cubicBezTo>
                <a:cubicBezTo>
                  <a:pt x="528339" y="3249415"/>
                  <a:pt x="527099" y="3248174"/>
                  <a:pt x="524619" y="3245694"/>
                </a:cubicBezTo>
                <a:cubicBezTo>
                  <a:pt x="522138" y="3243213"/>
                  <a:pt x="522138" y="3241973"/>
                  <a:pt x="524619" y="3241973"/>
                </a:cubicBezTo>
                <a:close/>
                <a:moveTo>
                  <a:pt x="442763" y="3234532"/>
                </a:moveTo>
                <a:cubicBezTo>
                  <a:pt x="445244" y="3234532"/>
                  <a:pt x="446484" y="3235772"/>
                  <a:pt x="446484" y="3238252"/>
                </a:cubicBezTo>
                <a:cubicBezTo>
                  <a:pt x="446484" y="3240733"/>
                  <a:pt x="444004" y="3241973"/>
                  <a:pt x="439043" y="3241973"/>
                </a:cubicBezTo>
                <a:cubicBezTo>
                  <a:pt x="439043" y="3237012"/>
                  <a:pt x="440283" y="3234532"/>
                  <a:pt x="442763" y="3234532"/>
                </a:cubicBezTo>
                <a:close/>
                <a:moveTo>
                  <a:pt x="513835" y="3234027"/>
                </a:moveTo>
                <a:lnTo>
                  <a:pt x="513457" y="3241973"/>
                </a:lnTo>
                <a:lnTo>
                  <a:pt x="513457" y="3234532"/>
                </a:lnTo>
                <a:close/>
                <a:moveTo>
                  <a:pt x="5826620" y="3227090"/>
                </a:moveTo>
                <a:lnTo>
                  <a:pt x="5819179" y="3241973"/>
                </a:lnTo>
                <a:cubicBezTo>
                  <a:pt x="5819179" y="3246934"/>
                  <a:pt x="5816699" y="3249415"/>
                  <a:pt x="5811737" y="3249415"/>
                </a:cubicBezTo>
                <a:cubicBezTo>
                  <a:pt x="5801816" y="3254375"/>
                  <a:pt x="5801816" y="3259337"/>
                  <a:pt x="5811737" y="3264297"/>
                </a:cubicBezTo>
                <a:cubicBezTo>
                  <a:pt x="5816699" y="3264297"/>
                  <a:pt x="5821659" y="3264297"/>
                  <a:pt x="5826620" y="3264297"/>
                </a:cubicBezTo>
                <a:lnTo>
                  <a:pt x="5834061" y="3249415"/>
                </a:lnTo>
                <a:cubicBezTo>
                  <a:pt x="5829101" y="3249415"/>
                  <a:pt x="5827861" y="3245694"/>
                  <a:pt x="5830341" y="3238252"/>
                </a:cubicBezTo>
                <a:cubicBezTo>
                  <a:pt x="5832821" y="3230811"/>
                  <a:pt x="5831581" y="3227090"/>
                  <a:pt x="5826620" y="3227090"/>
                </a:cubicBezTo>
                <a:close/>
                <a:moveTo>
                  <a:pt x="520898" y="3219649"/>
                </a:moveTo>
                <a:cubicBezTo>
                  <a:pt x="520898" y="3222130"/>
                  <a:pt x="520278" y="3224610"/>
                  <a:pt x="519038" y="3227090"/>
                </a:cubicBezTo>
                <a:lnTo>
                  <a:pt x="513835" y="3234027"/>
                </a:lnTo>
                <a:lnTo>
                  <a:pt x="513922" y="3232206"/>
                </a:lnTo>
                <a:cubicBezTo>
                  <a:pt x="514852" y="3223835"/>
                  <a:pt x="517177" y="3219649"/>
                  <a:pt x="520898" y="3219649"/>
                </a:cubicBezTo>
                <a:close/>
                <a:moveTo>
                  <a:pt x="316260" y="3219649"/>
                </a:moveTo>
                <a:cubicBezTo>
                  <a:pt x="318740" y="3219649"/>
                  <a:pt x="319980" y="3222130"/>
                  <a:pt x="319980" y="3227090"/>
                </a:cubicBezTo>
                <a:cubicBezTo>
                  <a:pt x="319980" y="3227090"/>
                  <a:pt x="318740" y="3225850"/>
                  <a:pt x="316260" y="3223370"/>
                </a:cubicBezTo>
                <a:cubicBezTo>
                  <a:pt x="313779" y="3220889"/>
                  <a:pt x="313779" y="3219649"/>
                  <a:pt x="316260" y="3219649"/>
                </a:cubicBezTo>
                <a:close/>
                <a:moveTo>
                  <a:pt x="167431" y="3219649"/>
                </a:moveTo>
                <a:cubicBezTo>
                  <a:pt x="174873" y="3219649"/>
                  <a:pt x="176113" y="3222130"/>
                  <a:pt x="171152" y="3227090"/>
                </a:cubicBezTo>
                <a:lnTo>
                  <a:pt x="156269" y="3227090"/>
                </a:lnTo>
                <a:cubicBezTo>
                  <a:pt x="156269" y="3222130"/>
                  <a:pt x="159990" y="3219649"/>
                  <a:pt x="167431" y="3219649"/>
                </a:cubicBezTo>
                <a:close/>
                <a:moveTo>
                  <a:pt x="0" y="3219649"/>
                </a:moveTo>
                <a:lnTo>
                  <a:pt x="14882" y="3219649"/>
                </a:lnTo>
                <a:cubicBezTo>
                  <a:pt x="14882" y="3224610"/>
                  <a:pt x="14882" y="3227090"/>
                  <a:pt x="14882" y="3227090"/>
                </a:cubicBezTo>
                <a:cubicBezTo>
                  <a:pt x="14882" y="3227090"/>
                  <a:pt x="12402" y="3229571"/>
                  <a:pt x="7441" y="3234532"/>
                </a:cubicBezTo>
                <a:cubicBezTo>
                  <a:pt x="7441" y="3234532"/>
                  <a:pt x="7441" y="3233292"/>
                  <a:pt x="7441" y="3230811"/>
                </a:cubicBezTo>
                <a:cubicBezTo>
                  <a:pt x="7441" y="3228330"/>
                  <a:pt x="4960" y="3224610"/>
                  <a:pt x="0" y="3219649"/>
                </a:cubicBezTo>
                <a:close/>
                <a:moveTo>
                  <a:pt x="74414" y="3212207"/>
                </a:moveTo>
                <a:lnTo>
                  <a:pt x="81855" y="3219649"/>
                </a:lnTo>
                <a:cubicBezTo>
                  <a:pt x="81855" y="3224610"/>
                  <a:pt x="79375" y="3224610"/>
                  <a:pt x="74414" y="3219649"/>
                </a:cubicBezTo>
                <a:close/>
                <a:moveTo>
                  <a:pt x="5834061" y="3204766"/>
                </a:moveTo>
                <a:cubicBezTo>
                  <a:pt x="5824140" y="3214688"/>
                  <a:pt x="5824140" y="3219649"/>
                  <a:pt x="5834061" y="3219649"/>
                </a:cubicBezTo>
                <a:cubicBezTo>
                  <a:pt x="5843983" y="3219649"/>
                  <a:pt x="5851425" y="3219649"/>
                  <a:pt x="5856386" y="3219649"/>
                </a:cubicBezTo>
                <a:lnTo>
                  <a:pt x="5863827" y="3212207"/>
                </a:lnTo>
                <a:lnTo>
                  <a:pt x="5856386" y="3204766"/>
                </a:lnTo>
                <a:cubicBezTo>
                  <a:pt x="5846465" y="3204766"/>
                  <a:pt x="5839023" y="3204766"/>
                  <a:pt x="5834061" y="3204766"/>
                </a:cubicBezTo>
                <a:close/>
                <a:moveTo>
                  <a:pt x="5968007" y="3189883"/>
                </a:moveTo>
                <a:cubicBezTo>
                  <a:pt x="5968007" y="3189883"/>
                  <a:pt x="5968007" y="3192364"/>
                  <a:pt x="5968007" y="3197325"/>
                </a:cubicBezTo>
                <a:cubicBezTo>
                  <a:pt x="5968007" y="3202285"/>
                  <a:pt x="5966767" y="3204766"/>
                  <a:pt x="5964286" y="3204766"/>
                </a:cubicBezTo>
                <a:cubicBezTo>
                  <a:pt x="5961806" y="3204766"/>
                  <a:pt x="5961806" y="3202285"/>
                  <a:pt x="5964286" y="3197325"/>
                </a:cubicBezTo>
                <a:cubicBezTo>
                  <a:pt x="5966767" y="3192364"/>
                  <a:pt x="5968007" y="3189883"/>
                  <a:pt x="5968007" y="3189883"/>
                </a:cubicBezTo>
                <a:close/>
                <a:moveTo>
                  <a:pt x="595312" y="3189883"/>
                </a:moveTo>
                <a:cubicBezTo>
                  <a:pt x="590351" y="3194844"/>
                  <a:pt x="587871" y="3199805"/>
                  <a:pt x="587871" y="3204766"/>
                </a:cubicBezTo>
                <a:cubicBezTo>
                  <a:pt x="592832" y="3209727"/>
                  <a:pt x="592832" y="3214688"/>
                  <a:pt x="587871" y="3219649"/>
                </a:cubicBezTo>
                <a:cubicBezTo>
                  <a:pt x="587871" y="3224610"/>
                  <a:pt x="589111" y="3229571"/>
                  <a:pt x="591592" y="3234532"/>
                </a:cubicBezTo>
                <a:cubicBezTo>
                  <a:pt x="594072" y="3239492"/>
                  <a:pt x="597793" y="3241973"/>
                  <a:pt x="602754" y="3241973"/>
                </a:cubicBezTo>
                <a:cubicBezTo>
                  <a:pt x="607715" y="3241973"/>
                  <a:pt x="607715" y="3239492"/>
                  <a:pt x="602754" y="3234532"/>
                </a:cubicBezTo>
                <a:lnTo>
                  <a:pt x="610195" y="3219649"/>
                </a:lnTo>
                <a:cubicBezTo>
                  <a:pt x="610195" y="3214688"/>
                  <a:pt x="607715" y="3212207"/>
                  <a:pt x="602754" y="3212207"/>
                </a:cubicBezTo>
                <a:lnTo>
                  <a:pt x="595312" y="3197325"/>
                </a:lnTo>
                <a:cubicBezTo>
                  <a:pt x="595312" y="3192364"/>
                  <a:pt x="595312" y="3189883"/>
                  <a:pt x="595312" y="3189883"/>
                </a:cubicBezTo>
                <a:close/>
                <a:moveTo>
                  <a:pt x="543222" y="3189883"/>
                </a:moveTo>
                <a:cubicBezTo>
                  <a:pt x="548183" y="3189883"/>
                  <a:pt x="550664" y="3189883"/>
                  <a:pt x="550664" y="3189883"/>
                </a:cubicBezTo>
                <a:cubicBezTo>
                  <a:pt x="550664" y="3189883"/>
                  <a:pt x="550664" y="3192364"/>
                  <a:pt x="550664" y="3197325"/>
                </a:cubicBezTo>
                <a:cubicBezTo>
                  <a:pt x="550664" y="3197325"/>
                  <a:pt x="549424" y="3197325"/>
                  <a:pt x="546943" y="3197325"/>
                </a:cubicBezTo>
                <a:cubicBezTo>
                  <a:pt x="544463" y="3197325"/>
                  <a:pt x="540742" y="3199805"/>
                  <a:pt x="535781" y="3204766"/>
                </a:cubicBezTo>
                <a:lnTo>
                  <a:pt x="535781" y="3197325"/>
                </a:lnTo>
                <a:cubicBezTo>
                  <a:pt x="535781" y="3192364"/>
                  <a:pt x="538261" y="3189883"/>
                  <a:pt x="543222" y="3189883"/>
                </a:cubicBezTo>
                <a:close/>
                <a:moveTo>
                  <a:pt x="483691" y="3189883"/>
                </a:moveTo>
                <a:cubicBezTo>
                  <a:pt x="488652" y="3189883"/>
                  <a:pt x="491132" y="3192364"/>
                  <a:pt x="491132" y="3197325"/>
                </a:cubicBezTo>
                <a:lnTo>
                  <a:pt x="483691" y="3197325"/>
                </a:lnTo>
                <a:close/>
                <a:moveTo>
                  <a:pt x="301377" y="3189883"/>
                </a:moveTo>
                <a:cubicBezTo>
                  <a:pt x="303857" y="3189883"/>
                  <a:pt x="305097" y="3192364"/>
                  <a:pt x="305097" y="3197325"/>
                </a:cubicBezTo>
                <a:cubicBezTo>
                  <a:pt x="305097" y="3202285"/>
                  <a:pt x="306338" y="3206006"/>
                  <a:pt x="308818" y="3208487"/>
                </a:cubicBezTo>
                <a:cubicBezTo>
                  <a:pt x="311298" y="3210967"/>
                  <a:pt x="311298" y="3212207"/>
                  <a:pt x="308818" y="3212207"/>
                </a:cubicBezTo>
                <a:cubicBezTo>
                  <a:pt x="306338" y="3212207"/>
                  <a:pt x="303857" y="3208487"/>
                  <a:pt x="301377" y="3201045"/>
                </a:cubicBezTo>
                <a:cubicBezTo>
                  <a:pt x="298896" y="3193604"/>
                  <a:pt x="298896" y="3189883"/>
                  <a:pt x="301377" y="3189883"/>
                </a:cubicBezTo>
                <a:close/>
                <a:moveTo>
                  <a:pt x="654844" y="3182442"/>
                </a:moveTo>
                <a:cubicBezTo>
                  <a:pt x="649882" y="3182442"/>
                  <a:pt x="648643" y="3183682"/>
                  <a:pt x="651123" y="3186163"/>
                </a:cubicBezTo>
                <a:cubicBezTo>
                  <a:pt x="653603" y="3188643"/>
                  <a:pt x="654844" y="3189883"/>
                  <a:pt x="654844" y="3189883"/>
                </a:cubicBezTo>
                <a:cubicBezTo>
                  <a:pt x="654844" y="3189883"/>
                  <a:pt x="654844" y="3187403"/>
                  <a:pt x="654844" y="3182442"/>
                </a:cubicBezTo>
                <a:close/>
                <a:moveTo>
                  <a:pt x="260449" y="3182442"/>
                </a:moveTo>
                <a:cubicBezTo>
                  <a:pt x="260449" y="3182442"/>
                  <a:pt x="262929" y="3182442"/>
                  <a:pt x="267890" y="3182442"/>
                </a:cubicBezTo>
                <a:cubicBezTo>
                  <a:pt x="272851" y="3182442"/>
                  <a:pt x="276572" y="3183682"/>
                  <a:pt x="279052" y="3186163"/>
                </a:cubicBezTo>
                <a:cubicBezTo>
                  <a:pt x="281533" y="3188643"/>
                  <a:pt x="282773" y="3189883"/>
                  <a:pt x="282773" y="3189883"/>
                </a:cubicBezTo>
                <a:lnTo>
                  <a:pt x="267890" y="3189883"/>
                </a:lnTo>
                <a:cubicBezTo>
                  <a:pt x="262929" y="3184923"/>
                  <a:pt x="260449" y="3182442"/>
                  <a:pt x="260449" y="3182442"/>
                </a:cubicBezTo>
                <a:close/>
                <a:moveTo>
                  <a:pt x="416718" y="3167559"/>
                </a:moveTo>
                <a:cubicBezTo>
                  <a:pt x="416718" y="3167559"/>
                  <a:pt x="419199" y="3172520"/>
                  <a:pt x="424160" y="3182442"/>
                </a:cubicBezTo>
                <a:lnTo>
                  <a:pt x="424160" y="3219649"/>
                </a:lnTo>
                <a:close/>
                <a:moveTo>
                  <a:pt x="5897313" y="3160118"/>
                </a:moveTo>
                <a:cubicBezTo>
                  <a:pt x="5899793" y="3160118"/>
                  <a:pt x="5902275" y="3162598"/>
                  <a:pt x="5904755" y="3167559"/>
                </a:cubicBezTo>
                <a:cubicBezTo>
                  <a:pt x="5907235" y="3172520"/>
                  <a:pt x="5903515" y="3175000"/>
                  <a:pt x="5893593" y="3175000"/>
                </a:cubicBezTo>
                <a:lnTo>
                  <a:pt x="5893593" y="3182442"/>
                </a:lnTo>
                <a:cubicBezTo>
                  <a:pt x="5878710" y="3182442"/>
                  <a:pt x="5868789" y="3182442"/>
                  <a:pt x="5863827" y="3182442"/>
                </a:cubicBezTo>
                <a:lnTo>
                  <a:pt x="5863827" y="3175000"/>
                </a:lnTo>
                <a:cubicBezTo>
                  <a:pt x="5873749" y="3175000"/>
                  <a:pt x="5881190" y="3172520"/>
                  <a:pt x="5886151" y="3167559"/>
                </a:cubicBezTo>
                <a:cubicBezTo>
                  <a:pt x="5891113" y="3162598"/>
                  <a:pt x="5894833" y="3160118"/>
                  <a:pt x="5897313" y="3160118"/>
                </a:cubicBezTo>
                <a:close/>
                <a:moveTo>
                  <a:pt x="468808" y="3152676"/>
                </a:moveTo>
                <a:cubicBezTo>
                  <a:pt x="468808" y="3152676"/>
                  <a:pt x="470049" y="3153916"/>
                  <a:pt x="472529" y="3156397"/>
                </a:cubicBezTo>
                <a:cubicBezTo>
                  <a:pt x="475010" y="3158878"/>
                  <a:pt x="476250" y="3162598"/>
                  <a:pt x="476250" y="3167559"/>
                </a:cubicBezTo>
                <a:cubicBezTo>
                  <a:pt x="481211" y="3172520"/>
                  <a:pt x="482451" y="3176240"/>
                  <a:pt x="479970" y="3178721"/>
                </a:cubicBezTo>
                <a:cubicBezTo>
                  <a:pt x="477490" y="3181202"/>
                  <a:pt x="473769" y="3182442"/>
                  <a:pt x="468808" y="3182442"/>
                </a:cubicBezTo>
                <a:close/>
                <a:moveTo>
                  <a:pt x="111621" y="3152676"/>
                </a:moveTo>
                <a:lnTo>
                  <a:pt x="111621" y="3160118"/>
                </a:lnTo>
                <a:cubicBezTo>
                  <a:pt x="111621" y="3204766"/>
                  <a:pt x="112861" y="3228330"/>
                  <a:pt x="115342" y="3230811"/>
                </a:cubicBezTo>
                <a:cubicBezTo>
                  <a:pt x="117822" y="3233292"/>
                  <a:pt x="116582" y="3237012"/>
                  <a:pt x="111621" y="3241973"/>
                </a:cubicBezTo>
                <a:lnTo>
                  <a:pt x="111621" y="3249415"/>
                </a:lnTo>
                <a:lnTo>
                  <a:pt x="111621" y="3264297"/>
                </a:lnTo>
                <a:cubicBezTo>
                  <a:pt x="106660" y="3254375"/>
                  <a:pt x="104179" y="3246934"/>
                  <a:pt x="104179" y="3241973"/>
                </a:cubicBezTo>
                <a:cubicBezTo>
                  <a:pt x="99219" y="3232051"/>
                  <a:pt x="96738" y="3225850"/>
                  <a:pt x="96738" y="3223370"/>
                </a:cubicBezTo>
                <a:cubicBezTo>
                  <a:pt x="96738" y="3220889"/>
                  <a:pt x="99219" y="3219649"/>
                  <a:pt x="104179" y="3219649"/>
                </a:cubicBezTo>
                <a:cubicBezTo>
                  <a:pt x="109140" y="3214688"/>
                  <a:pt x="109140" y="3209727"/>
                  <a:pt x="104179" y="3204766"/>
                </a:cubicBezTo>
                <a:cubicBezTo>
                  <a:pt x="104179" y="3204766"/>
                  <a:pt x="102939" y="3206006"/>
                  <a:pt x="100459" y="3208487"/>
                </a:cubicBezTo>
                <a:cubicBezTo>
                  <a:pt x="97978" y="3210967"/>
                  <a:pt x="96738" y="3212207"/>
                  <a:pt x="96738" y="3212207"/>
                </a:cubicBezTo>
                <a:cubicBezTo>
                  <a:pt x="96738" y="3212207"/>
                  <a:pt x="96738" y="3209727"/>
                  <a:pt x="96738" y="3204766"/>
                </a:cubicBezTo>
                <a:cubicBezTo>
                  <a:pt x="96738" y="3194844"/>
                  <a:pt x="99219" y="3189883"/>
                  <a:pt x="104179" y="3189883"/>
                </a:cubicBezTo>
                <a:lnTo>
                  <a:pt x="104179" y="3182442"/>
                </a:lnTo>
                <a:cubicBezTo>
                  <a:pt x="104179" y="3177481"/>
                  <a:pt x="101699" y="3177481"/>
                  <a:pt x="96738" y="3182442"/>
                </a:cubicBezTo>
                <a:lnTo>
                  <a:pt x="104179" y="3160118"/>
                </a:lnTo>
                <a:close/>
                <a:moveTo>
                  <a:pt x="6109393" y="3145235"/>
                </a:moveTo>
                <a:cubicBezTo>
                  <a:pt x="6114355" y="3145235"/>
                  <a:pt x="6119315" y="3145235"/>
                  <a:pt x="6124277" y="3145235"/>
                </a:cubicBezTo>
                <a:lnTo>
                  <a:pt x="6116835" y="3152676"/>
                </a:lnTo>
                <a:close/>
                <a:moveTo>
                  <a:pt x="5819179" y="3145235"/>
                </a:moveTo>
                <a:cubicBezTo>
                  <a:pt x="5814217" y="3145235"/>
                  <a:pt x="5811737" y="3147715"/>
                  <a:pt x="5811737" y="3152676"/>
                </a:cubicBezTo>
                <a:lnTo>
                  <a:pt x="5819179" y="3152676"/>
                </a:lnTo>
                <a:close/>
                <a:moveTo>
                  <a:pt x="625078" y="3145235"/>
                </a:moveTo>
                <a:cubicBezTo>
                  <a:pt x="620117" y="3145235"/>
                  <a:pt x="617637" y="3152676"/>
                  <a:pt x="617637" y="3167559"/>
                </a:cubicBezTo>
                <a:cubicBezTo>
                  <a:pt x="622598" y="3192364"/>
                  <a:pt x="625078" y="3208487"/>
                  <a:pt x="625078" y="3215928"/>
                </a:cubicBezTo>
                <a:cubicBezTo>
                  <a:pt x="625078" y="3223370"/>
                  <a:pt x="625078" y="3227090"/>
                  <a:pt x="625078" y="3227090"/>
                </a:cubicBezTo>
                <a:cubicBezTo>
                  <a:pt x="625078" y="3227090"/>
                  <a:pt x="625078" y="3229571"/>
                  <a:pt x="625078" y="3234532"/>
                </a:cubicBezTo>
                <a:lnTo>
                  <a:pt x="632519" y="3264297"/>
                </a:lnTo>
                <a:lnTo>
                  <a:pt x="647402" y="3249415"/>
                </a:lnTo>
                <a:lnTo>
                  <a:pt x="647402" y="3241973"/>
                </a:lnTo>
                <a:cubicBezTo>
                  <a:pt x="642441" y="3241973"/>
                  <a:pt x="639961" y="3235772"/>
                  <a:pt x="639961" y="3223370"/>
                </a:cubicBezTo>
                <a:cubicBezTo>
                  <a:pt x="639961" y="3210967"/>
                  <a:pt x="639961" y="3199805"/>
                  <a:pt x="639961" y="3189883"/>
                </a:cubicBezTo>
                <a:cubicBezTo>
                  <a:pt x="639961" y="3179961"/>
                  <a:pt x="641201" y="3173760"/>
                  <a:pt x="643681" y="3171280"/>
                </a:cubicBezTo>
                <a:cubicBezTo>
                  <a:pt x="646162" y="3168799"/>
                  <a:pt x="644922" y="3166319"/>
                  <a:pt x="639961" y="3163838"/>
                </a:cubicBezTo>
                <a:cubicBezTo>
                  <a:pt x="635000" y="3161358"/>
                  <a:pt x="632519" y="3157637"/>
                  <a:pt x="632519" y="3152676"/>
                </a:cubicBezTo>
                <a:cubicBezTo>
                  <a:pt x="632519" y="3152676"/>
                  <a:pt x="630039" y="3150196"/>
                  <a:pt x="625078" y="3145235"/>
                </a:cubicBezTo>
                <a:close/>
                <a:moveTo>
                  <a:pt x="401836" y="3145235"/>
                </a:moveTo>
                <a:lnTo>
                  <a:pt x="409277" y="3145235"/>
                </a:lnTo>
                <a:lnTo>
                  <a:pt x="409277" y="3160118"/>
                </a:lnTo>
                <a:cubicBezTo>
                  <a:pt x="404316" y="3160118"/>
                  <a:pt x="401836" y="3157637"/>
                  <a:pt x="401836" y="3152676"/>
                </a:cubicBezTo>
                <a:cubicBezTo>
                  <a:pt x="401836" y="3147715"/>
                  <a:pt x="401836" y="3145235"/>
                  <a:pt x="401836" y="3145235"/>
                </a:cubicBezTo>
                <a:close/>
                <a:moveTo>
                  <a:pt x="230683" y="3145235"/>
                </a:moveTo>
                <a:lnTo>
                  <a:pt x="238125" y="3145235"/>
                </a:lnTo>
                <a:cubicBezTo>
                  <a:pt x="243086" y="3145235"/>
                  <a:pt x="245566" y="3146475"/>
                  <a:pt x="245566" y="3148956"/>
                </a:cubicBezTo>
                <a:cubicBezTo>
                  <a:pt x="245566" y="3151436"/>
                  <a:pt x="243086" y="3152676"/>
                  <a:pt x="238125" y="3152676"/>
                </a:cubicBezTo>
                <a:cubicBezTo>
                  <a:pt x="233164" y="3152676"/>
                  <a:pt x="230683" y="3150196"/>
                  <a:pt x="230683" y="3145235"/>
                </a:cubicBezTo>
                <a:close/>
                <a:moveTo>
                  <a:pt x="96738" y="3137793"/>
                </a:moveTo>
                <a:lnTo>
                  <a:pt x="111621" y="3145235"/>
                </a:lnTo>
                <a:lnTo>
                  <a:pt x="96738" y="3145235"/>
                </a:lnTo>
                <a:cubicBezTo>
                  <a:pt x="96738" y="3140274"/>
                  <a:pt x="96738" y="3137793"/>
                  <a:pt x="96738" y="3137793"/>
                </a:cubicBezTo>
                <a:close/>
                <a:moveTo>
                  <a:pt x="7441" y="3137793"/>
                </a:moveTo>
                <a:cubicBezTo>
                  <a:pt x="7441" y="3157637"/>
                  <a:pt x="7441" y="3172520"/>
                  <a:pt x="7441" y="3182442"/>
                </a:cubicBezTo>
                <a:cubicBezTo>
                  <a:pt x="7441" y="3192364"/>
                  <a:pt x="6201" y="3197325"/>
                  <a:pt x="3720" y="3197325"/>
                </a:cubicBezTo>
                <a:cubicBezTo>
                  <a:pt x="1240" y="3197325"/>
                  <a:pt x="0" y="3187403"/>
                  <a:pt x="0" y="3167559"/>
                </a:cubicBezTo>
                <a:cubicBezTo>
                  <a:pt x="0" y="3147715"/>
                  <a:pt x="2480" y="3137793"/>
                  <a:pt x="7441" y="3137793"/>
                </a:cubicBezTo>
                <a:close/>
                <a:moveTo>
                  <a:pt x="5856386" y="3122911"/>
                </a:moveTo>
                <a:cubicBezTo>
                  <a:pt x="5856386" y="3127871"/>
                  <a:pt x="5853905" y="3130352"/>
                  <a:pt x="5848945" y="3130352"/>
                </a:cubicBezTo>
                <a:cubicBezTo>
                  <a:pt x="5848945" y="3135313"/>
                  <a:pt x="5851425" y="3137793"/>
                  <a:pt x="5856386" y="3137793"/>
                </a:cubicBezTo>
                <a:cubicBezTo>
                  <a:pt x="5856386" y="3132833"/>
                  <a:pt x="5856386" y="3130352"/>
                  <a:pt x="5856386" y="3130352"/>
                </a:cubicBezTo>
                <a:close/>
                <a:moveTo>
                  <a:pt x="5951264" y="3119190"/>
                </a:moveTo>
                <a:cubicBezTo>
                  <a:pt x="5952505" y="3119190"/>
                  <a:pt x="5953124" y="3120431"/>
                  <a:pt x="5953124" y="3122911"/>
                </a:cubicBezTo>
                <a:lnTo>
                  <a:pt x="5945683" y="3122911"/>
                </a:lnTo>
                <a:cubicBezTo>
                  <a:pt x="5948163" y="3120431"/>
                  <a:pt x="5950023" y="3119190"/>
                  <a:pt x="5951264" y="3119190"/>
                </a:cubicBezTo>
                <a:close/>
                <a:moveTo>
                  <a:pt x="279053" y="3117330"/>
                </a:moveTo>
                <a:cubicBezTo>
                  <a:pt x="281533" y="3118570"/>
                  <a:pt x="282773" y="3122911"/>
                  <a:pt x="282773" y="3130352"/>
                </a:cubicBezTo>
                <a:cubicBezTo>
                  <a:pt x="282773" y="3135313"/>
                  <a:pt x="285254" y="3137793"/>
                  <a:pt x="290214" y="3137793"/>
                </a:cubicBezTo>
                <a:cubicBezTo>
                  <a:pt x="290214" y="3142754"/>
                  <a:pt x="290214" y="3145235"/>
                  <a:pt x="290214" y="3145235"/>
                </a:cubicBezTo>
                <a:cubicBezTo>
                  <a:pt x="290214" y="3145235"/>
                  <a:pt x="290214" y="3147715"/>
                  <a:pt x="290214" y="3152676"/>
                </a:cubicBezTo>
                <a:cubicBezTo>
                  <a:pt x="285254" y="3152676"/>
                  <a:pt x="282773" y="3155157"/>
                  <a:pt x="282773" y="3160118"/>
                </a:cubicBezTo>
                <a:cubicBezTo>
                  <a:pt x="282773" y="3160118"/>
                  <a:pt x="281533" y="3161358"/>
                  <a:pt x="279052" y="3163838"/>
                </a:cubicBezTo>
                <a:cubicBezTo>
                  <a:pt x="276572" y="3166319"/>
                  <a:pt x="275332" y="3167559"/>
                  <a:pt x="275332" y="3167559"/>
                </a:cubicBezTo>
                <a:cubicBezTo>
                  <a:pt x="270371" y="3167559"/>
                  <a:pt x="267890" y="3165078"/>
                  <a:pt x="267890" y="3160118"/>
                </a:cubicBezTo>
                <a:cubicBezTo>
                  <a:pt x="267890" y="3155157"/>
                  <a:pt x="270371" y="3151436"/>
                  <a:pt x="275332" y="3148956"/>
                </a:cubicBezTo>
                <a:cubicBezTo>
                  <a:pt x="280292" y="3146475"/>
                  <a:pt x="280292" y="3142754"/>
                  <a:pt x="275332" y="3137793"/>
                </a:cubicBezTo>
                <a:cubicBezTo>
                  <a:pt x="270371" y="3132833"/>
                  <a:pt x="267890" y="3127871"/>
                  <a:pt x="267890" y="3122911"/>
                </a:cubicBezTo>
                <a:cubicBezTo>
                  <a:pt x="272851" y="3117950"/>
                  <a:pt x="276572" y="3116090"/>
                  <a:pt x="279053" y="3117330"/>
                </a:cubicBezTo>
                <a:close/>
                <a:moveTo>
                  <a:pt x="446484" y="3115469"/>
                </a:moveTo>
                <a:cubicBezTo>
                  <a:pt x="451445" y="3120430"/>
                  <a:pt x="453925" y="3124151"/>
                  <a:pt x="453925" y="3126631"/>
                </a:cubicBezTo>
                <a:cubicBezTo>
                  <a:pt x="453925" y="3129112"/>
                  <a:pt x="451445" y="3130352"/>
                  <a:pt x="446484" y="3130352"/>
                </a:cubicBezTo>
                <a:cubicBezTo>
                  <a:pt x="446484" y="3130352"/>
                  <a:pt x="446484" y="3132833"/>
                  <a:pt x="446484" y="3137793"/>
                </a:cubicBezTo>
                <a:cubicBezTo>
                  <a:pt x="441523" y="3122911"/>
                  <a:pt x="441523" y="3115469"/>
                  <a:pt x="446484" y="3115469"/>
                </a:cubicBezTo>
                <a:close/>
                <a:moveTo>
                  <a:pt x="119062" y="3108028"/>
                </a:moveTo>
                <a:cubicBezTo>
                  <a:pt x="114101" y="3112989"/>
                  <a:pt x="111621" y="3117950"/>
                  <a:pt x="111621" y="3122911"/>
                </a:cubicBezTo>
                <a:cubicBezTo>
                  <a:pt x="111621" y="3127871"/>
                  <a:pt x="110380" y="3130352"/>
                  <a:pt x="107900" y="3130352"/>
                </a:cubicBezTo>
                <a:cubicBezTo>
                  <a:pt x="105420" y="3130352"/>
                  <a:pt x="106660" y="3125391"/>
                  <a:pt x="111621" y="3115469"/>
                </a:cubicBezTo>
                <a:close/>
                <a:moveTo>
                  <a:pt x="261379" y="3103377"/>
                </a:moveTo>
                <a:cubicBezTo>
                  <a:pt x="261999" y="3102757"/>
                  <a:pt x="262929" y="3103067"/>
                  <a:pt x="264170" y="3104307"/>
                </a:cubicBezTo>
                <a:cubicBezTo>
                  <a:pt x="266650" y="3106788"/>
                  <a:pt x="267890" y="3108028"/>
                  <a:pt x="267890" y="3108028"/>
                </a:cubicBezTo>
                <a:lnTo>
                  <a:pt x="260449" y="3108028"/>
                </a:lnTo>
                <a:cubicBezTo>
                  <a:pt x="260449" y="3105548"/>
                  <a:pt x="260759" y="3103997"/>
                  <a:pt x="261379" y="3103377"/>
                </a:cubicBezTo>
                <a:close/>
                <a:moveTo>
                  <a:pt x="104179" y="3093145"/>
                </a:moveTo>
                <a:cubicBezTo>
                  <a:pt x="109140" y="3093145"/>
                  <a:pt x="111621" y="3095626"/>
                  <a:pt x="111621" y="3100586"/>
                </a:cubicBezTo>
                <a:cubicBezTo>
                  <a:pt x="111621" y="3105547"/>
                  <a:pt x="110380" y="3108028"/>
                  <a:pt x="107900" y="3108028"/>
                </a:cubicBezTo>
                <a:cubicBezTo>
                  <a:pt x="105420" y="3108028"/>
                  <a:pt x="102939" y="3105547"/>
                  <a:pt x="100459" y="3100586"/>
                </a:cubicBezTo>
                <a:cubicBezTo>
                  <a:pt x="97978" y="3095626"/>
                  <a:pt x="99219" y="3093145"/>
                  <a:pt x="104179" y="3093145"/>
                </a:cubicBezTo>
                <a:close/>
                <a:moveTo>
                  <a:pt x="66972" y="3093145"/>
                </a:moveTo>
                <a:cubicBezTo>
                  <a:pt x="71933" y="3093145"/>
                  <a:pt x="74414" y="3098106"/>
                  <a:pt x="74414" y="3108028"/>
                </a:cubicBezTo>
                <a:cubicBezTo>
                  <a:pt x="69453" y="3112989"/>
                  <a:pt x="66972" y="3116709"/>
                  <a:pt x="66972" y="3119190"/>
                </a:cubicBezTo>
                <a:cubicBezTo>
                  <a:pt x="66972" y="3121671"/>
                  <a:pt x="69453" y="3122911"/>
                  <a:pt x="74414" y="3122911"/>
                </a:cubicBezTo>
                <a:lnTo>
                  <a:pt x="74414" y="3145235"/>
                </a:lnTo>
                <a:cubicBezTo>
                  <a:pt x="69453" y="3145235"/>
                  <a:pt x="64492" y="3140274"/>
                  <a:pt x="59531" y="3130352"/>
                </a:cubicBezTo>
                <a:cubicBezTo>
                  <a:pt x="54570" y="3105547"/>
                  <a:pt x="57050" y="3093145"/>
                  <a:pt x="66972" y="3093145"/>
                </a:cubicBezTo>
                <a:close/>
                <a:moveTo>
                  <a:pt x="565546" y="3078262"/>
                </a:moveTo>
                <a:cubicBezTo>
                  <a:pt x="570508" y="3078262"/>
                  <a:pt x="572988" y="3080743"/>
                  <a:pt x="572988" y="3085704"/>
                </a:cubicBezTo>
                <a:cubicBezTo>
                  <a:pt x="572988" y="3090664"/>
                  <a:pt x="574228" y="3093145"/>
                  <a:pt x="576709" y="3093145"/>
                </a:cubicBezTo>
                <a:cubicBezTo>
                  <a:pt x="579189" y="3093145"/>
                  <a:pt x="580429" y="3095626"/>
                  <a:pt x="580429" y="3100586"/>
                </a:cubicBezTo>
                <a:cubicBezTo>
                  <a:pt x="580429" y="3105547"/>
                  <a:pt x="580429" y="3110508"/>
                  <a:pt x="580429" y="3115469"/>
                </a:cubicBezTo>
                <a:lnTo>
                  <a:pt x="580429" y="3130352"/>
                </a:lnTo>
                <a:cubicBezTo>
                  <a:pt x="585390" y="3140274"/>
                  <a:pt x="587871" y="3147715"/>
                  <a:pt x="587871" y="3152676"/>
                </a:cubicBezTo>
                <a:lnTo>
                  <a:pt x="580429" y="3160118"/>
                </a:lnTo>
                <a:cubicBezTo>
                  <a:pt x="580429" y="3155157"/>
                  <a:pt x="580429" y="3150196"/>
                  <a:pt x="580429" y="3145235"/>
                </a:cubicBezTo>
                <a:lnTo>
                  <a:pt x="572988" y="3145235"/>
                </a:lnTo>
                <a:cubicBezTo>
                  <a:pt x="568027" y="3150196"/>
                  <a:pt x="565546" y="3151436"/>
                  <a:pt x="565546" y="3148956"/>
                </a:cubicBezTo>
                <a:cubicBezTo>
                  <a:pt x="565546" y="3146475"/>
                  <a:pt x="565546" y="3140274"/>
                  <a:pt x="565546" y="3130352"/>
                </a:cubicBezTo>
                <a:cubicBezTo>
                  <a:pt x="565546" y="3120430"/>
                  <a:pt x="564306" y="3114229"/>
                  <a:pt x="561826" y="3111748"/>
                </a:cubicBezTo>
                <a:cubicBezTo>
                  <a:pt x="559345" y="3109268"/>
                  <a:pt x="558105" y="3108028"/>
                  <a:pt x="558105" y="3108028"/>
                </a:cubicBezTo>
                <a:lnTo>
                  <a:pt x="558105" y="3093145"/>
                </a:lnTo>
                <a:cubicBezTo>
                  <a:pt x="558105" y="3083223"/>
                  <a:pt x="560586" y="3078262"/>
                  <a:pt x="565546" y="3078262"/>
                </a:cubicBezTo>
                <a:close/>
                <a:moveTo>
                  <a:pt x="491132" y="3078262"/>
                </a:moveTo>
                <a:cubicBezTo>
                  <a:pt x="496094" y="3078262"/>
                  <a:pt x="497334" y="3080743"/>
                  <a:pt x="494853" y="3085704"/>
                </a:cubicBezTo>
                <a:cubicBezTo>
                  <a:pt x="492373" y="3090664"/>
                  <a:pt x="493613" y="3094385"/>
                  <a:pt x="498574" y="3096866"/>
                </a:cubicBezTo>
                <a:cubicBezTo>
                  <a:pt x="503535" y="3099346"/>
                  <a:pt x="510976" y="3100586"/>
                  <a:pt x="520898" y="3100586"/>
                </a:cubicBezTo>
                <a:lnTo>
                  <a:pt x="528339" y="3100586"/>
                </a:lnTo>
                <a:cubicBezTo>
                  <a:pt x="528339" y="3100586"/>
                  <a:pt x="528339" y="3108028"/>
                  <a:pt x="528339" y="3122911"/>
                </a:cubicBezTo>
                <a:cubicBezTo>
                  <a:pt x="528339" y="3122911"/>
                  <a:pt x="527099" y="3125391"/>
                  <a:pt x="524619" y="3130352"/>
                </a:cubicBezTo>
                <a:cubicBezTo>
                  <a:pt x="522138" y="3135313"/>
                  <a:pt x="520898" y="3137793"/>
                  <a:pt x="520898" y="3137793"/>
                </a:cubicBezTo>
                <a:cubicBezTo>
                  <a:pt x="515937" y="3142754"/>
                  <a:pt x="513457" y="3147715"/>
                  <a:pt x="513457" y="3152676"/>
                </a:cubicBezTo>
                <a:cubicBezTo>
                  <a:pt x="513457" y="3182442"/>
                  <a:pt x="510976" y="3197325"/>
                  <a:pt x="506015" y="3197325"/>
                </a:cubicBezTo>
                <a:cubicBezTo>
                  <a:pt x="506015" y="3187403"/>
                  <a:pt x="506015" y="3175000"/>
                  <a:pt x="506015" y="3160118"/>
                </a:cubicBezTo>
                <a:cubicBezTo>
                  <a:pt x="506015" y="3135313"/>
                  <a:pt x="501054" y="3115469"/>
                  <a:pt x="491132" y="3100586"/>
                </a:cubicBezTo>
                <a:cubicBezTo>
                  <a:pt x="481211" y="3085704"/>
                  <a:pt x="481211" y="3078262"/>
                  <a:pt x="491132" y="3078262"/>
                </a:cubicBezTo>
                <a:close/>
                <a:moveTo>
                  <a:pt x="625078" y="3072681"/>
                </a:moveTo>
                <a:cubicBezTo>
                  <a:pt x="622597" y="3071441"/>
                  <a:pt x="620117" y="3073301"/>
                  <a:pt x="617637" y="3078262"/>
                </a:cubicBezTo>
                <a:cubicBezTo>
                  <a:pt x="622598" y="3088184"/>
                  <a:pt x="627558" y="3095626"/>
                  <a:pt x="632519" y="3100586"/>
                </a:cubicBezTo>
                <a:cubicBezTo>
                  <a:pt x="632519" y="3090664"/>
                  <a:pt x="632519" y="3085704"/>
                  <a:pt x="632519" y="3085704"/>
                </a:cubicBezTo>
                <a:cubicBezTo>
                  <a:pt x="630039" y="3078262"/>
                  <a:pt x="627558" y="3073922"/>
                  <a:pt x="625078" y="3072681"/>
                </a:cubicBezTo>
                <a:close/>
                <a:moveTo>
                  <a:pt x="5997773" y="3070821"/>
                </a:moveTo>
                <a:cubicBezTo>
                  <a:pt x="5997773" y="3070821"/>
                  <a:pt x="5997773" y="3074541"/>
                  <a:pt x="5997773" y="3081983"/>
                </a:cubicBezTo>
                <a:cubicBezTo>
                  <a:pt x="5997773" y="3089424"/>
                  <a:pt x="5994052" y="3093145"/>
                  <a:pt x="5986611" y="3093145"/>
                </a:cubicBezTo>
                <a:cubicBezTo>
                  <a:pt x="5979169" y="3093145"/>
                  <a:pt x="5979169" y="3089424"/>
                  <a:pt x="5986611" y="3081983"/>
                </a:cubicBezTo>
                <a:cubicBezTo>
                  <a:pt x="5994052" y="3074541"/>
                  <a:pt x="5997773" y="3070821"/>
                  <a:pt x="5997773" y="3070821"/>
                </a:cubicBezTo>
                <a:close/>
                <a:moveTo>
                  <a:pt x="587871" y="3070821"/>
                </a:moveTo>
                <a:lnTo>
                  <a:pt x="595312" y="3070821"/>
                </a:lnTo>
                <a:lnTo>
                  <a:pt x="587871" y="3078262"/>
                </a:lnTo>
                <a:close/>
                <a:moveTo>
                  <a:pt x="282773" y="3070821"/>
                </a:moveTo>
                <a:lnTo>
                  <a:pt x="282773" y="3078262"/>
                </a:lnTo>
                <a:cubicBezTo>
                  <a:pt x="282773" y="3083223"/>
                  <a:pt x="282773" y="3085704"/>
                  <a:pt x="282773" y="3085704"/>
                </a:cubicBezTo>
                <a:cubicBezTo>
                  <a:pt x="282773" y="3085704"/>
                  <a:pt x="281533" y="3083223"/>
                  <a:pt x="279052" y="3078262"/>
                </a:cubicBezTo>
                <a:cubicBezTo>
                  <a:pt x="276572" y="3073301"/>
                  <a:pt x="277812" y="3070821"/>
                  <a:pt x="282773" y="3070821"/>
                </a:cubicBezTo>
                <a:close/>
                <a:moveTo>
                  <a:pt x="5960565" y="3063379"/>
                </a:moveTo>
                <a:lnTo>
                  <a:pt x="5975449" y="3063379"/>
                </a:lnTo>
                <a:cubicBezTo>
                  <a:pt x="5970487" y="3068340"/>
                  <a:pt x="5968007" y="3070821"/>
                  <a:pt x="5968007" y="3070821"/>
                </a:cubicBezTo>
                <a:cubicBezTo>
                  <a:pt x="5963045" y="3070821"/>
                  <a:pt x="5960565" y="3068340"/>
                  <a:pt x="5960565" y="3063379"/>
                </a:cubicBezTo>
                <a:close/>
                <a:moveTo>
                  <a:pt x="162781" y="3059659"/>
                </a:moveTo>
                <a:cubicBezTo>
                  <a:pt x="160920" y="3059659"/>
                  <a:pt x="158750" y="3060899"/>
                  <a:pt x="156269" y="3063379"/>
                </a:cubicBezTo>
                <a:cubicBezTo>
                  <a:pt x="156269" y="3073301"/>
                  <a:pt x="161230" y="3080743"/>
                  <a:pt x="171152" y="3085704"/>
                </a:cubicBezTo>
                <a:cubicBezTo>
                  <a:pt x="176113" y="3085704"/>
                  <a:pt x="179834" y="3083223"/>
                  <a:pt x="182314" y="3078262"/>
                </a:cubicBezTo>
                <a:cubicBezTo>
                  <a:pt x="184795" y="3073301"/>
                  <a:pt x="184795" y="3068340"/>
                  <a:pt x="182314" y="3063379"/>
                </a:cubicBezTo>
                <a:cubicBezTo>
                  <a:pt x="179834" y="3058419"/>
                  <a:pt x="177353" y="3058419"/>
                  <a:pt x="174873" y="3063379"/>
                </a:cubicBezTo>
                <a:cubicBezTo>
                  <a:pt x="172392" y="3068340"/>
                  <a:pt x="169912" y="3068340"/>
                  <a:pt x="167431" y="3063379"/>
                </a:cubicBezTo>
                <a:cubicBezTo>
                  <a:pt x="166191" y="3060899"/>
                  <a:pt x="164641" y="3059659"/>
                  <a:pt x="162781" y="3059659"/>
                </a:cubicBezTo>
                <a:close/>
                <a:moveTo>
                  <a:pt x="729257" y="3055938"/>
                </a:moveTo>
                <a:cubicBezTo>
                  <a:pt x="729257" y="3055938"/>
                  <a:pt x="729257" y="3058419"/>
                  <a:pt x="729257" y="3063379"/>
                </a:cubicBezTo>
                <a:lnTo>
                  <a:pt x="736699" y="3070821"/>
                </a:lnTo>
                <a:close/>
                <a:moveTo>
                  <a:pt x="6161483" y="3048497"/>
                </a:moveTo>
                <a:cubicBezTo>
                  <a:pt x="6166445" y="3048497"/>
                  <a:pt x="6168925" y="3050977"/>
                  <a:pt x="6168925" y="3055938"/>
                </a:cubicBezTo>
                <a:lnTo>
                  <a:pt x="6161483" y="3055938"/>
                </a:lnTo>
                <a:cubicBezTo>
                  <a:pt x="6156522" y="3055938"/>
                  <a:pt x="6154042" y="3055938"/>
                  <a:pt x="6154042" y="3055938"/>
                </a:cubicBezTo>
                <a:close/>
                <a:moveTo>
                  <a:pt x="6079628" y="3048497"/>
                </a:moveTo>
                <a:cubicBezTo>
                  <a:pt x="6084589" y="3048497"/>
                  <a:pt x="6087069" y="3049737"/>
                  <a:pt x="6087069" y="3052217"/>
                </a:cubicBezTo>
                <a:cubicBezTo>
                  <a:pt x="6087069" y="3054698"/>
                  <a:pt x="6084589" y="3055938"/>
                  <a:pt x="6079628" y="3055938"/>
                </a:cubicBezTo>
                <a:cubicBezTo>
                  <a:pt x="6074667" y="3050977"/>
                  <a:pt x="6074667" y="3048497"/>
                  <a:pt x="6079628" y="3048497"/>
                </a:cubicBezTo>
                <a:close/>
                <a:moveTo>
                  <a:pt x="6001493" y="3048497"/>
                </a:moveTo>
                <a:cubicBezTo>
                  <a:pt x="6003974" y="3048497"/>
                  <a:pt x="6007695" y="3050977"/>
                  <a:pt x="6012655" y="3055938"/>
                </a:cubicBezTo>
                <a:lnTo>
                  <a:pt x="6012655" y="3063379"/>
                </a:lnTo>
                <a:cubicBezTo>
                  <a:pt x="6002734" y="3063379"/>
                  <a:pt x="5997773" y="3060899"/>
                  <a:pt x="5997773" y="3055938"/>
                </a:cubicBezTo>
                <a:cubicBezTo>
                  <a:pt x="5997773" y="3050977"/>
                  <a:pt x="5999013" y="3048497"/>
                  <a:pt x="6001493" y="3048497"/>
                </a:cubicBezTo>
                <a:close/>
                <a:moveTo>
                  <a:pt x="5990331" y="3041055"/>
                </a:moveTo>
                <a:cubicBezTo>
                  <a:pt x="5990331" y="3041055"/>
                  <a:pt x="5992811" y="3041055"/>
                  <a:pt x="5997773" y="3041055"/>
                </a:cubicBezTo>
                <a:lnTo>
                  <a:pt x="6005214" y="3041055"/>
                </a:lnTo>
                <a:cubicBezTo>
                  <a:pt x="6005214" y="3046016"/>
                  <a:pt x="6002734" y="3048497"/>
                  <a:pt x="5997773" y="3048497"/>
                </a:cubicBezTo>
                <a:cubicBezTo>
                  <a:pt x="5992811" y="3048497"/>
                  <a:pt x="5990331" y="3046016"/>
                  <a:pt x="5990331" y="3041055"/>
                </a:cubicBezTo>
                <a:close/>
                <a:moveTo>
                  <a:pt x="468808" y="3041055"/>
                </a:moveTo>
                <a:lnTo>
                  <a:pt x="476250" y="3048497"/>
                </a:lnTo>
                <a:lnTo>
                  <a:pt x="483691" y="3063379"/>
                </a:lnTo>
                <a:lnTo>
                  <a:pt x="468808" y="3063379"/>
                </a:lnTo>
                <a:cubicBezTo>
                  <a:pt x="468808" y="3058419"/>
                  <a:pt x="468808" y="3050977"/>
                  <a:pt x="468808" y="3041055"/>
                </a:cubicBezTo>
                <a:close/>
                <a:moveTo>
                  <a:pt x="253007" y="3041055"/>
                </a:moveTo>
                <a:lnTo>
                  <a:pt x="260449" y="3048497"/>
                </a:lnTo>
                <a:lnTo>
                  <a:pt x="253007" y="3055938"/>
                </a:lnTo>
                <a:cubicBezTo>
                  <a:pt x="253007" y="3050977"/>
                  <a:pt x="253007" y="3047256"/>
                  <a:pt x="253007" y="3044776"/>
                </a:cubicBezTo>
                <a:cubicBezTo>
                  <a:pt x="253007" y="3042295"/>
                  <a:pt x="253007" y="3041055"/>
                  <a:pt x="253007" y="3041055"/>
                </a:cubicBezTo>
                <a:close/>
                <a:moveTo>
                  <a:pt x="5886151" y="3038265"/>
                </a:moveTo>
                <a:cubicBezTo>
                  <a:pt x="5883671" y="3037645"/>
                  <a:pt x="5881191" y="3038575"/>
                  <a:pt x="5878710" y="3041055"/>
                </a:cubicBezTo>
                <a:cubicBezTo>
                  <a:pt x="5873749" y="3046016"/>
                  <a:pt x="5866307" y="3046016"/>
                  <a:pt x="5856386" y="3041055"/>
                </a:cubicBezTo>
                <a:lnTo>
                  <a:pt x="5848945" y="3048497"/>
                </a:lnTo>
                <a:cubicBezTo>
                  <a:pt x="5848945" y="3058419"/>
                  <a:pt x="5847704" y="3067100"/>
                  <a:pt x="5845223" y="3074541"/>
                </a:cubicBezTo>
                <a:cubicBezTo>
                  <a:pt x="5842743" y="3081983"/>
                  <a:pt x="5843983" y="3085704"/>
                  <a:pt x="5848945" y="3085704"/>
                </a:cubicBezTo>
                <a:cubicBezTo>
                  <a:pt x="5858866" y="3090664"/>
                  <a:pt x="5866307" y="3090664"/>
                  <a:pt x="5871269" y="3085704"/>
                </a:cubicBezTo>
                <a:cubicBezTo>
                  <a:pt x="5866307" y="3080743"/>
                  <a:pt x="5866307" y="3078262"/>
                  <a:pt x="5871269" y="3078262"/>
                </a:cubicBezTo>
                <a:cubicBezTo>
                  <a:pt x="5876230" y="3078262"/>
                  <a:pt x="5878710" y="3075782"/>
                  <a:pt x="5878710" y="3070821"/>
                </a:cubicBezTo>
                <a:cubicBezTo>
                  <a:pt x="5878710" y="3065860"/>
                  <a:pt x="5878710" y="3062139"/>
                  <a:pt x="5878710" y="3059659"/>
                </a:cubicBezTo>
                <a:cubicBezTo>
                  <a:pt x="5878710" y="3057178"/>
                  <a:pt x="5881190" y="3055938"/>
                  <a:pt x="5886151" y="3055938"/>
                </a:cubicBezTo>
                <a:cubicBezTo>
                  <a:pt x="5896073" y="3055938"/>
                  <a:pt x="5898554" y="3052217"/>
                  <a:pt x="5893593" y="3044776"/>
                </a:cubicBezTo>
                <a:cubicBezTo>
                  <a:pt x="5891112" y="3041055"/>
                  <a:pt x="5888632" y="3038885"/>
                  <a:pt x="5886151" y="3038265"/>
                </a:cubicBezTo>
                <a:close/>
                <a:moveTo>
                  <a:pt x="5982889" y="3033614"/>
                </a:moveTo>
                <a:cubicBezTo>
                  <a:pt x="5982889" y="3033614"/>
                  <a:pt x="5982889" y="3036094"/>
                  <a:pt x="5982889" y="3041055"/>
                </a:cubicBezTo>
                <a:cubicBezTo>
                  <a:pt x="5982889" y="3046016"/>
                  <a:pt x="5980409" y="3048497"/>
                  <a:pt x="5975449" y="3048497"/>
                </a:cubicBezTo>
                <a:cubicBezTo>
                  <a:pt x="5970487" y="3048497"/>
                  <a:pt x="5970487" y="3046016"/>
                  <a:pt x="5975449" y="3041055"/>
                </a:cubicBezTo>
                <a:cubicBezTo>
                  <a:pt x="5975449" y="3036094"/>
                  <a:pt x="5977929" y="3033614"/>
                  <a:pt x="5982889" y="3033614"/>
                </a:cubicBezTo>
                <a:close/>
                <a:moveTo>
                  <a:pt x="379511" y="3033614"/>
                </a:moveTo>
                <a:cubicBezTo>
                  <a:pt x="384472" y="3033614"/>
                  <a:pt x="386953" y="3033614"/>
                  <a:pt x="386953" y="3033614"/>
                </a:cubicBezTo>
                <a:cubicBezTo>
                  <a:pt x="386953" y="3033614"/>
                  <a:pt x="386953" y="3036094"/>
                  <a:pt x="386953" y="3041055"/>
                </a:cubicBezTo>
                <a:cubicBezTo>
                  <a:pt x="386953" y="3046016"/>
                  <a:pt x="389433" y="3050977"/>
                  <a:pt x="394394" y="3055938"/>
                </a:cubicBezTo>
                <a:cubicBezTo>
                  <a:pt x="399355" y="3060899"/>
                  <a:pt x="399355" y="3065860"/>
                  <a:pt x="394394" y="3070821"/>
                </a:cubicBezTo>
                <a:cubicBezTo>
                  <a:pt x="389433" y="3075782"/>
                  <a:pt x="385712" y="3070821"/>
                  <a:pt x="383232" y="3055938"/>
                </a:cubicBezTo>
                <a:cubicBezTo>
                  <a:pt x="380752" y="3041055"/>
                  <a:pt x="379511" y="3033614"/>
                  <a:pt x="379511" y="3033614"/>
                </a:cubicBezTo>
                <a:close/>
                <a:moveTo>
                  <a:pt x="5804296" y="3026172"/>
                </a:moveTo>
                <a:cubicBezTo>
                  <a:pt x="5789413" y="3026172"/>
                  <a:pt x="5784452" y="3028653"/>
                  <a:pt x="5789413" y="3033614"/>
                </a:cubicBezTo>
                <a:lnTo>
                  <a:pt x="5804296" y="3041055"/>
                </a:lnTo>
                <a:cubicBezTo>
                  <a:pt x="5809257" y="3036094"/>
                  <a:pt x="5811737" y="3032374"/>
                  <a:pt x="5811737" y="3029893"/>
                </a:cubicBezTo>
                <a:cubicBezTo>
                  <a:pt x="5811737" y="3027412"/>
                  <a:pt x="5809257" y="3026172"/>
                  <a:pt x="5804296" y="3026172"/>
                </a:cubicBezTo>
                <a:close/>
                <a:moveTo>
                  <a:pt x="327421" y="3026172"/>
                </a:moveTo>
                <a:cubicBezTo>
                  <a:pt x="332383" y="3026172"/>
                  <a:pt x="334863" y="3027412"/>
                  <a:pt x="334863" y="3029893"/>
                </a:cubicBezTo>
                <a:cubicBezTo>
                  <a:pt x="334863" y="3032374"/>
                  <a:pt x="332383" y="3033614"/>
                  <a:pt x="327421" y="3033614"/>
                </a:cubicBezTo>
                <a:cubicBezTo>
                  <a:pt x="322461" y="3033614"/>
                  <a:pt x="322461" y="3031133"/>
                  <a:pt x="327421" y="3026172"/>
                </a:cubicBezTo>
                <a:close/>
                <a:moveTo>
                  <a:pt x="6108463" y="2999197"/>
                </a:moveTo>
                <a:cubicBezTo>
                  <a:pt x="6109084" y="2999818"/>
                  <a:pt x="6109393" y="3001368"/>
                  <a:pt x="6109393" y="3003848"/>
                </a:cubicBezTo>
                <a:lnTo>
                  <a:pt x="6101952" y="3011290"/>
                </a:lnTo>
                <a:cubicBezTo>
                  <a:pt x="6101952" y="3006329"/>
                  <a:pt x="6103193" y="3002608"/>
                  <a:pt x="6105673" y="3000127"/>
                </a:cubicBezTo>
                <a:cubicBezTo>
                  <a:pt x="6106913" y="2998887"/>
                  <a:pt x="6107843" y="2998577"/>
                  <a:pt x="6108463" y="2999197"/>
                </a:cubicBezTo>
                <a:close/>
                <a:moveTo>
                  <a:pt x="230683" y="2996407"/>
                </a:moveTo>
                <a:cubicBezTo>
                  <a:pt x="235644" y="2996407"/>
                  <a:pt x="238125" y="2996407"/>
                  <a:pt x="238125" y="2996407"/>
                </a:cubicBezTo>
                <a:cubicBezTo>
                  <a:pt x="238125" y="2996407"/>
                  <a:pt x="238125" y="2998887"/>
                  <a:pt x="238125" y="3003848"/>
                </a:cubicBezTo>
                <a:cubicBezTo>
                  <a:pt x="238125" y="3008809"/>
                  <a:pt x="238125" y="3011290"/>
                  <a:pt x="238125" y="3011290"/>
                </a:cubicBezTo>
                <a:cubicBezTo>
                  <a:pt x="238125" y="3011290"/>
                  <a:pt x="236885" y="3010049"/>
                  <a:pt x="234404" y="3007569"/>
                </a:cubicBezTo>
                <a:cubicBezTo>
                  <a:pt x="231923" y="3005088"/>
                  <a:pt x="230683" y="3003848"/>
                  <a:pt x="230683" y="3003848"/>
                </a:cubicBezTo>
                <a:cubicBezTo>
                  <a:pt x="230683" y="2998887"/>
                  <a:pt x="230683" y="2996407"/>
                  <a:pt x="230683" y="2996407"/>
                </a:cubicBezTo>
                <a:close/>
                <a:moveTo>
                  <a:pt x="66972" y="2996407"/>
                </a:moveTo>
                <a:cubicBezTo>
                  <a:pt x="66972" y="2996407"/>
                  <a:pt x="68213" y="2996407"/>
                  <a:pt x="70693" y="2996407"/>
                </a:cubicBezTo>
                <a:cubicBezTo>
                  <a:pt x="73173" y="2996407"/>
                  <a:pt x="74414" y="2998887"/>
                  <a:pt x="74414" y="3003848"/>
                </a:cubicBezTo>
                <a:cubicBezTo>
                  <a:pt x="74414" y="3008809"/>
                  <a:pt x="71933" y="3011290"/>
                  <a:pt x="66972" y="3011290"/>
                </a:cubicBezTo>
                <a:cubicBezTo>
                  <a:pt x="66972" y="3011290"/>
                  <a:pt x="66972" y="3008809"/>
                  <a:pt x="66972" y="3003848"/>
                </a:cubicBezTo>
                <a:cubicBezTo>
                  <a:pt x="66972" y="2998887"/>
                  <a:pt x="66972" y="2996407"/>
                  <a:pt x="66972" y="2996407"/>
                </a:cubicBezTo>
                <a:close/>
                <a:moveTo>
                  <a:pt x="6113115" y="2981524"/>
                </a:moveTo>
                <a:cubicBezTo>
                  <a:pt x="6115595" y="2981524"/>
                  <a:pt x="6115595" y="2982764"/>
                  <a:pt x="6113115" y="2985245"/>
                </a:cubicBezTo>
                <a:cubicBezTo>
                  <a:pt x="6110635" y="2987725"/>
                  <a:pt x="6109393" y="2988965"/>
                  <a:pt x="6109393" y="2988965"/>
                </a:cubicBezTo>
                <a:cubicBezTo>
                  <a:pt x="6109393" y="2984005"/>
                  <a:pt x="6110635" y="2981524"/>
                  <a:pt x="6113115" y="2981524"/>
                </a:cubicBezTo>
                <a:close/>
                <a:moveTo>
                  <a:pt x="572988" y="2981524"/>
                </a:moveTo>
                <a:lnTo>
                  <a:pt x="580429" y="2996407"/>
                </a:lnTo>
                <a:cubicBezTo>
                  <a:pt x="580429" y="3006329"/>
                  <a:pt x="577949" y="3013770"/>
                  <a:pt x="572988" y="3018731"/>
                </a:cubicBezTo>
                <a:lnTo>
                  <a:pt x="572988" y="3003848"/>
                </a:lnTo>
                <a:cubicBezTo>
                  <a:pt x="572988" y="2993926"/>
                  <a:pt x="572988" y="2986485"/>
                  <a:pt x="572988" y="2981524"/>
                </a:cubicBezTo>
                <a:close/>
                <a:moveTo>
                  <a:pt x="200918" y="2981524"/>
                </a:moveTo>
                <a:lnTo>
                  <a:pt x="208359" y="2981524"/>
                </a:lnTo>
                <a:lnTo>
                  <a:pt x="208359" y="3003848"/>
                </a:lnTo>
                <a:cubicBezTo>
                  <a:pt x="203398" y="2998887"/>
                  <a:pt x="202158" y="2995167"/>
                  <a:pt x="204638" y="2992686"/>
                </a:cubicBezTo>
                <a:cubicBezTo>
                  <a:pt x="207119" y="2990205"/>
                  <a:pt x="207119" y="2988965"/>
                  <a:pt x="204638" y="2988965"/>
                </a:cubicBezTo>
                <a:cubicBezTo>
                  <a:pt x="202158" y="2988965"/>
                  <a:pt x="200918" y="2986485"/>
                  <a:pt x="200918" y="2981524"/>
                </a:cubicBezTo>
                <a:close/>
                <a:moveTo>
                  <a:pt x="234404" y="2959200"/>
                </a:moveTo>
                <a:cubicBezTo>
                  <a:pt x="236885" y="2959200"/>
                  <a:pt x="238125" y="2964160"/>
                  <a:pt x="238125" y="2974082"/>
                </a:cubicBezTo>
                <a:lnTo>
                  <a:pt x="230683" y="2981524"/>
                </a:lnTo>
                <a:cubicBezTo>
                  <a:pt x="230683" y="2976563"/>
                  <a:pt x="230683" y="2971602"/>
                  <a:pt x="230683" y="2966641"/>
                </a:cubicBezTo>
                <a:cubicBezTo>
                  <a:pt x="230683" y="2961680"/>
                  <a:pt x="231923" y="2959200"/>
                  <a:pt x="234404" y="2959200"/>
                </a:cubicBezTo>
                <a:close/>
                <a:moveTo>
                  <a:pt x="147898" y="2956874"/>
                </a:moveTo>
                <a:cubicBezTo>
                  <a:pt x="146037" y="2957185"/>
                  <a:pt x="143867" y="2957960"/>
                  <a:pt x="141386" y="2959200"/>
                </a:cubicBezTo>
                <a:cubicBezTo>
                  <a:pt x="141386" y="2959200"/>
                  <a:pt x="141386" y="2961680"/>
                  <a:pt x="141386" y="2966641"/>
                </a:cubicBezTo>
                <a:lnTo>
                  <a:pt x="156269" y="2966641"/>
                </a:lnTo>
                <a:cubicBezTo>
                  <a:pt x="156269" y="2959200"/>
                  <a:pt x="153479" y="2955944"/>
                  <a:pt x="147898" y="2956874"/>
                </a:cubicBezTo>
                <a:close/>
                <a:moveTo>
                  <a:pt x="439043" y="2951758"/>
                </a:moveTo>
                <a:cubicBezTo>
                  <a:pt x="444004" y="2951758"/>
                  <a:pt x="446484" y="2954239"/>
                  <a:pt x="446484" y="2959200"/>
                </a:cubicBezTo>
                <a:lnTo>
                  <a:pt x="439043" y="2959200"/>
                </a:lnTo>
                <a:close/>
                <a:moveTo>
                  <a:pt x="401836" y="2951758"/>
                </a:moveTo>
                <a:cubicBezTo>
                  <a:pt x="411758" y="2951758"/>
                  <a:pt x="419199" y="2955479"/>
                  <a:pt x="424160" y="2962920"/>
                </a:cubicBezTo>
                <a:cubicBezTo>
                  <a:pt x="429121" y="2970362"/>
                  <a:pt x="435322" y="2974082"/>
                  <a:pt x="442763" y="2974082"/>
                </a:cubicBezTo>
                <a:cubicBezTo>
                  <a:pt x="450205" y="2974082"/>
                  <a:pt x="453925" y="2976563"/>
                  <a:pt x="453925" y="2981524"/>
                </a:cubicBezTo>
                <a:cubicBezTo>
                  <a:pt x="453925" y="2986485"/>
                  <a:pt x="448965" y="2986485"/>
                  <a:pt x="439043" y="2981524"/>
                </a:cubicBezTo>
                <a:lnTo>
                  <a:pt x="424160" y="2974082"/>
                </a:lnTo>
                <a:cubicBezTo>
                  <a:pt x="419199" y="2974082"/>
                  <a:pt x="416718" y="2982764"/>
                  <a:pt x="416718" y="3000127"/>
                </a:cubicBezTo>
                <a:cubicBezTo>
                  <a:pt x="416718" y="3017491"/>
                  <a:pt x="419199" y="3031133"/>
                  <a:pt x="424160" y="3041055"/>
                </a:cubicBezTo>
                <a:cubicBezTo>
                  <a:pt x="429121" y="3050977"/>
                  <a:pt x="432841" y="3060899"/>
                  <a:pt x="435322" y="3070821"/>
                </a:cubicBezTo>
                <a:cubicBezTo>
                  <a:pt x="437802" y="3080743"/>
                  <a:pt x="439043" y="3088184"/>
                  <a:pt x="439043" y="3093145"/>
                </a:cubicBezTo>
                <a:cubicBezTo>
                  <a:pt x="434082" y="3093145"/>
                  <a:pt x="431601" y="3093145"/>
                  <a:pt x="431601" y="3093145"/>
                </a:cubicBezTo>
                <a:lnTo>
                  <a:pt x="431601" y="3085704"/>
                </a:lnTo>
                <a:lnTo>
                  <a:pt x="424160" y="3070821"/>
                </a:lnTo>
                <a:cubicBezTo>
                  <a:pt x="419199" y="3065860"/>
                  <a:pt x="415478" y="3052217"/>
                  <a:pt x="412998" y="3029893"/>
                </a:cubicBezTo>
                <a:cubicBezTo>
                  <a:pt x="410517" y="3007569"/>
                  <a:pt x="406797" y="2991446"/>
                  <a:pt x="401836" y="2981524"/>
                </a:cubicBezTo>
                <a:cubicBezTo>
                  <a:pt x="386953" y="2961680"/>
                  <a:pt x="386953" y="2951758"/>
                  <a:pt x="401836" y="2951758"/>
                </a:cubicBezTo>
                <a:close/>
                <a:moveTo>
                  <a:pt x="677168" y="2936875"/>
                </a:moveTo>
                <a:lnTo>
                  <a:pt x="684609" y="2944317"/>
                </a:lnTo>
                <a:cubicBezTo>
                  <a:pt x="689570" y="2944317"/>
                  <a:pt x="692051" y="2943077"/>
                  <a:pt x="692051" y="2940596"/>
                </a:cubicBezTo>
                <a:cubicBezTo>
                  <a:pt x="692051" y="2938115"/>
                  <a:pt x="689570" y="2936875"/>
                  <a:pt x="684609" y="2936875"/>
                </a:cubicBezTo>
                <a:cubicBezTo>
                  <a:pt x="679648" y="2936875"/>
                  <a:pt x="677168" y="2936875"/>
                  <a:pt x="677168" y="2936875"/>
                </a:cubicBezTo>
                <a:close/>
                <a:moveTo>
                  <a:pt x="96738" y="2929434"/>
                </a:moveTo>
                <a:cubicBezTo>
                  <a:pt x="96738" y="2929434"/>
                  <a:pt x="99219" y="2929434"/>
                  <a:pt x="104179" y="2929434"/>
                </a:cubicBezTo>
                <a:lnTo>
                  <a:pt x="104179" y="2936875"/>
                </a:lnTo>
                <a:cubicBezTo>
                  <a:pt x="99219" y="2936875"/>
                  <a:pt x="96738" y="2934395"/>
                  <a:pt x="96738" y="2929434"/>
                </a:cubicBezTo>
                <a:close/>
                <a:moveTo>
                  <a:pt x="226963" y="2923853"/>
                </a:moveTo>
                <a:cubicBezTo>
                  <a:pt x="229443" y="2922613"/>
                  <a:pt x="230683" y="2924473"/>
                  <a:pt x="230683" y="2929434"/>
                </a:cubicBezTo>
                <a:cubicBezTo>
                  <a:pt x="225722" y="2939356"/>
                  <a:pt x="220761" y="2944317"/>
                  <a:pt x="215800" y="2944317"/>
                </a:cubicBezTo>
                <a:lnTo>
                  <a:pt x="200918" y="2951758"/>
                </a:lnTo>
                <a:lnTo>
                  <a:pt x="215800" y="2936875"/>
                </a:lnTo>
                <a:cubicBezTo>
                  <a:pt x="220761" y="2929434"/>
                  <a:pt x="224482" y="2925094"/>
                  <a:pt x="226963" y="2923853"/>
                </a:cubicBezTo>
                <a:close/>
                <a:moveTo>
                  <a:pt x="5930800" y="2921993"/>
                </a:moveTo>
                <a:lnTo>
                  <a:pt x="5938241" y="2936875"/>
                </a:lnTo>
                <a:cubicBezTo>
                  <a:pt x="5943203" y="2936875"/>
                  <a:pt x="5943203" y="2934395"/>
                  <a:pt x="5938241" y="2929434"/>
                </a:cubicBezTo>
                <a:close/>
                <a:moveTo>
                  <a:pt x="491132" y="2914551"/>
                </a:moveTo>
                <a:cubicBezTo>
                  <a:pt x="491132" y="2914551"/>
                  <a:pt x="493613" y="2914551"/>
                  <a:pt x="498574" y="2914551"/>
                </a:cubicBezTo>
                <a:cubicBezTo>
                  <a:pt x="498574" y="2914551"/>
                  <a:pt x="501054" y="2917032"/>
                  <a:pt x="506015" y="2921993"/>
                </a:cubicBezTo>
                <a:cubicBezTo>
                  <a:pt x="501054" y="2926953"/>
                  <a:pt x="498574" y="2929434"/>
                  <a:pt x="498574" y="2929434"/>
                </a:cubicBezTo>
                <a:cubicBezTo>
                  <a:pt x="493613" y="2929434"/>
                  <a:pt x="491132" y="2926953"/>
                  <a:pt x="491132" y="2921993"/>
                </a:cubicBezTo>
                <a:cubicBezTo>
                  <a:pt x="491132" y="2917032"/>
                  <a:pt x="491132" y="2914551"/>
                  <a:pt x="491132" y="2914551"/>
                </a:cubicBezTo>
                <a:close/>
                <a:moveTo>
                  <a:pt x="197197" y="2914551"/>
                </a:moveTo>
                <a:cubicBezTo>
                  <a:pt x="199678" y="2914551"/>
                  <a:pt x="200918" y="2918272"/>
                  <a:pt x="200918" y="2925713"/>
                </a:cubicBezTo>
                <a:cubicBezTo>
                  <a:pt x="200918" y="2933155"/>
                  <a:pt x="199678" y="2936875"/>
                  <a:pt x="197197" y="2936875"/>
                </a:cubicBezTo>
                <a:cubicBezTo>
                  <a:pt x="194716" y="2936875"/>
                  <a:pt x="193476" y="2933155"/>
                  <a:pt x="193476" y="2925713"/>
                </a:cubicBezTo>
                <a:cubicBezTo>
                  <a:pt x="193476" y="2918272"/>
                  <a:pt x="194716" y="2914551"/>
                  <a:pt x="197197" y="2914551"/>
                </a:cubicBezTo>
                <a:close/>
                <a:moveTo>
                  <a:pt x="358117" y="2909900"/>
                </a:moveTo>
                <a:cubicBezTo>
                  <a:pt x="358737" y="2909281"/>
                  <a:pt x="359668" y="2909590"/>
                  <a:pt x="360908" y="2910831"/>
                </a:cubicBezTo>
                <a:cubicBezTo>
                  <a:pt x="363388" y="2913311"/>
                  <a:pt x="364628" y="2914551"/>
                  <a:pt x="364628" y="2914551"/>
                </a:cubicBezTo>
                <a:cubicBezTo>
                  <a:pt x="364628" y="2914551"/>
                  <a:pt x="362148" y="2914551"/>
                  <a:pt x="357187" y="2914551"/>
                </a:cubicBezTo>
                <a:cubicBezTo>
                  <a:pt x="357187" y="2912071"/>
                  <a:pt x="357497" y="2910521"/>
                  <a:pt x="358117" y="2909900"/>
                </a:cubicBezTo>
                <a:close/>
                <a:moveTo>
                  <a:pt x="286494" y="2907110"/>
                </a:moveTo>
                <a:cubicBezTo>
                  <a:pt x="284013" y="2907110"/>
                  <a:pt x="282773" y="2908350"/>
                  <a:pt x="282773" y="2910831"/>
                </a:cubicBezTo>
                <a:cubicBezTo>
                  <a:pt x="282773" y="2913311"/>
                  <a:pt x="285254" y="2914551"/>
                  <a:pt x="290214" y="2914551"/>
                </a:cubicBezTo>
                <a:cubicBezTo>
                  <a:pt x="290214" y="2909590"/>
                  <a:pt x="288974" y="2907110"/>
                  <a:pt x="286494" y="2907110"/>
                </a:cubicBezTo>
                <a:close/>
                <a:moveTo>
                  <a:pt x="419974" y="2895250"/>
                </a:moveTo>
                <a:cubicBezTo>
                  <a:pt x="422764" y="2895715"/>
                  <a:pt x="424160" y="2899668"/>
                  <a:pt x="424160" y="2907110"/>
                </a:cubicBezTo>
                <a:cubicBezTo>
                  <a:pt x="424160" y="2912071"/>
                  <a:pt x="424160" y="2917032"/>
                  <a:pt x="424160" y="2921993"/>
                </a:cubicBezTo>
                <a:cubicBezTo>
                  <a:pt x="424160" y="2926953"/>
                  <a:pt x="424160" y="2931915"/>
                  <a:pt x="424160" y="2936875"/>
                </a:cubicBezTo>
                <a:cubicBezTo>
                  <a:pt x="429121" y="2941836"/>
                  <a:pt x="429121" y="2944317"/>
                  <a:pt x="424160" y="2944317"/>
                </a:cubicBezTo>
                <a:cubicBezTo>
                  <a:pt x="419199" y="2944317"/>
                  <a:pt x="416718" y="2944317"/>
                  <a:pt x="416718" y="2944317"/>
                </a:cubicBezTo>
                <a:cubicBezTo>
                  <a:pt x="416718" y="2944317"/>
                  <a:pt x="416718" y="2941836"/>
                  <a:pt x="416718" y="2936875"/>
                </a:cubicBezTo>
                <a:cubicBezTo>
                  <a:pt x="416718" y="2931915"/>
                  <a:pt x="416718" y="2926953"/>
                  <a:pt x="416718" y="2921993"/>
                </a:cubicBezTo>
                <a:lnTo>
                  <a:pt x="409277" y="2899668"/>
                </a:lnTo>
                <a:cubicBezTo>
                  <a:pt x="409277" y="2899668"/>
                  <a:pt x="411758" y="2898428"/>
                  <a:pt x="416718" y="2895948"/>
                </a:cubicBezTo>
                <a:cubicBezTo>
                  <a:pt x="417959" y="2895328"/>
                  <a:pt x="419044" y="2895095"/>
                  <a:pt x="419974" y="2895250"/>
                </a:cubicBezTo>
                <a:close/>
                <a:moveTo>
                  <a:pt x="632519" y="2892227"/>
                </a:moveTo>
                <a:lnTo>
                  <a:pt x="625078" y="2899668"/>
                </a:lnTo>
                <a:cubicBezTo>
                  <a:pt x="630039" y="2904629"/>
                  <a:pt x="632519" y="2904629"/>
                  <a:pt x="632519" y="2899668"/>
                </a:cubicBezTo>
                <a:cubicBezTo>
                  <a:pt x="637480" y="2899668"/>
                  <a:pt x="639961" y="2898428"/>
                  <a:pt x="639961" y="2895948"/>
                </a:cubicBezTo>
                <a:cubicBezTo>
                  <a:pt x="639961" y="2893467"/>
                  <a:pt x="637480" y="2892227"/>
                  <a:pt x="632519" y="2892227"/>
                </a:cubicBezTo>
                <a:close/>
                <a:moveTo>
                  <a:pt x="208359" y="2884786"/>
                </a:moveTo>
                <a:cubicBezTo>
                  <a:pt x="208359" y="2889746"/>
                  <a:pt x="208359" y="2894708"/>
                  <a:pt x="208359" y="2899668"/>
                </a:cubicBezTo>
                <a:cubicBezTo>
                  <a:pt x="203398" y="2899668"/>
                  <a:pt x="200918" y="2899668"/>
                  <a:pt x="200918" y="2899668"/>
                </a:cubicBezTo>
                <a:close/>
                <a:moveTo>
                  <a:pt x="81855" y="2884786"/>
                </a:moveTo>
                <a:cubicBezTo>
                  <a:pt x="81855" y="2884786"/>
                  <a:pt x="83095" y="2886026"/>
                  <a:pt x="85576" y="2888506"/>
                </a:cubicBezTo>
                <a:cubicBezTo>
                  <a:pt x="88057" y="2890987"/>
                  <a:pt x="91777" y="2892227"/>
                  <a:pt x="96738" y="2892227"/>
                </a:cubicBezTo>
                <a:lnTo>
                  <a:pt x="104179" y="2899668"/>
                </a:lnTo>
                <a:lnTo>
                  <a:pt x="96738" y="2899668"/>
                </a:lnTo>
                <a:cubicBezTo>
                  <a:pt x="86816" y="2899668"/>
                  <a:pt x="81855" y="2897188"/>
                  <a:pt x="81855" y="2892227"/>
                </a:cubicBezTo>
                <a:cubicBezTo>
                  <a:pt x="81855" y="2887266"/>
                  <a:pt x="81855" y="2884786"/>
                  <a:pt x="81855" y="2884786"/>
                </a:cubicBezTo>
                <a:close/>
                <a:moveTo>
                  <a:pt x="535781" y="2877344"/>
                </a:moveTo>
                <a:cubicBezTo>
                  <a:pt x="535781" y="2882305"/>
                  <a:pt x="534541" y="2884786"/>
                  <a:pt x="532060" y="2884786"/>
                </a:cubicBezTo>
                <a:cubicBezTo>
                  <a:pt x="529580" y="2884786"/>
                  <a:pt x="528339" y="2883546"/>
                  <a:pt x="528339" y="2881065"/>
                </a:cubicBezTo>
                <a:cubicBezTo>
                  <a:pt x="528339" y="2878584"/>
                  <a:pt x="530820" y="2877344"/>
                  <a:pt x="535781" y="2877344"/>
                </a:cubicBezTo>
                <a:close/>
                <a:moveTo>
                  <a:pt x="405556" y="2867577"/>
                </a:moveTo>
                <a:cubicBezTo>
                  <a:pt x="406797" y="2867888"/>
                  <a:pt x="408037" y="2868663"/>
                  <a:pt x="409277" y="2869903"/>
                </a:cubicBezTo>
                <a:cubicBezTo>
                  <a:pt x="414238" y="2874864"/>
                  <a:pt x="416718" y="2877344"/>
                  <a:pt x="416718" y="2877344"/>
                </a:cubicBezTo>
                <a:cubicBezTo>
                  <a:pt x="416718" y="2877344"/>
                  <a:pt x="414238" y="2877344"/>
                  <a:pt x="409277" y="2877344"/>
                </a:cubicBezTo>
                <a:cubicBezTo>
                  <a:pt x="404316" y="2882305"/>
                  <a:pt x="401836" y="2888506"/>
                  <a:pt x="401836" y="2895948"/>
                </a:cubicBezTo>
                <a:cubicBezTo>
                  <a:pt x="401836" y="2903389"/>
                  <a:pt x="401836" y="2907110"/>
                  <a:pt x="401836" y="2907110"/>
                </a:cubicBezTo>
                <a:cubicBezTo>
                  <a:pt x="401836" y="2926953"/>
                  <a:pt x="399355" y="2936875"/>
                  <a:pt x="394394" y="2936875"/>
                </a:cubicBezTo>
                <a:cubicBezTo>
                  <a:pt x="389433" y="2936875"/>
                  <a:pt x="386953" y="2929434"/>
                  <a:pt x="386953" y="2914551"/>
                </a:cubicBezTo>
                <a:cubicBezTo>
                  <a:pt x="386953" y="2909590"/>
                  <a:pt x="386953" y="2905870"/>
                  <a:pt x="386953" y="2903389"/>
                </a:cubicBezTo>
                <a:cubicBezTo>
                  <a:pt x="386953" y="2900908"/>
                  <a:pt x="385712" y="2898428"/>
                  <a:pt x="383232" y="2895948"/>
                </a:cubicBezTo>
                <a:cubicBezTo>
                  <a:pt x="380752" y="2893467"/>
                  <a:pt x="380752" y="2890987"/>
                  <a:pt x="383232" y="2888506"/>
                </a:cubicBezTo>
                <a:cubicBezTo>
                  <a:pt x="385712" y="2886026"/>
                  <a:pt x="389433" y="2882305"/>
                  <a:pt x="394394" y="2877344"/>
                </a:cubicBezTo>
                <a:cubicBezTo>
                  <a:pt x="398115" y="2869903"/>
                  <a:pt x="401836" y="2866647"/>
                  <a:pt x="405556" y="2867577"/>
                </a:cubicBezTo>
                <a:close/>
                <a:moveTo>
                  <a:pt x="312539" y="2855020"/>
                </a:moveTo>
                <a:lnTo>
                  <a:pt x="312539" y="2884786"/>
                </a:lnTo>
                <a:lnTo>
                  <a:pt x="305097" y="2877344"/>
                </a:lnTo>
                <a:cubicBezTo>
                  <a:pt x="310058" y="2862461"/>
                  <a:pt x="312539" y="2855020"/>
                  <a:pt x="312539" y="2855020"/>
                </a:cubicBezTo>
                <a:close/>
                <a:moveTo>
                  <a:pt x="6034979" y="2847579"/>
                </a:moveTo>
                <a:lnTo>
                  <a:pt x="6034979" y="2855020"/>
                </a:lnTo>
                <a:cubicBezTo>
                  <a:pt x="6034979" y="2859981"/>
                  <a:pt x="6032499" y="2862461"/>
                  <a:pt x="6027538" y="2862461"/>
                </a:cubicBezTo>
                <a:cubicBezTo>
                  <a:pt x="6027538" y="2857501"/>
                  <a:pt x="6027538" y="2855020"/>
                  <a:pt x="6027538" y="2855020"/>
                </a:cubicBezTo>
                <a:cubicBezTo>
                  <a:pt x="6027538" y="2855020"/>
                  <a:pt x="6028779" y="2853780"/>
                  <a:pt x="6031259" y="2851299"/>
                </a:cubicBezTo>
                <a:cubicBezTo>
                  <a:pt x="6033739" y="2848819"/>
                  <a:pt x="6034979" y="2847579"/>
                  <a:pt x="6034979" y="2847579"/>
                </a:cubicBezTo>
                <a:close/>
                <a:moveTo>
                  <a:pt x="148828" y="2832696"/>
                </a:moveTo>
                <a:lnTo>
                  <a:pt x="148828" y="2862461"/>
                </a:lnTo>
                <a:lnTo>
                  <a:pt x="156269" y="2884786"/>
                </a:lnTo>
                <a:cubicBezTo>
                  <a:pt x="161230" y="2889746"/>
                  <a:pt x="162470" y="2893467"/>
                  <a:pt x="159990" y="2895948"/>
                </a:cubicBezTo>
                <a:cubicBezTo>
                  <a:pt x="157509" y="2898428"/>
                  <a:pt x="153789" y="2907110"/>
                  <a:pt x="148828" y="2921993"/>
                </a:cubicBezTo>
                <a:cubicBezTo>
                  <a:pt x="143867" y="2936875"/>
                  <a:pt x="146347" y="2944317"/>
                  <a:pt x="156269" y="2944317"/>
                </a:cubicBezTo>
                <a:lnTo>
                  <a:pt x="163711" y="2944317"/>
                </a:lnTo>
                <a:cubicBezTo>
                  <a:pt x="163711" y="2944317"/>
                  <a:pt x="163711" y="2946798"/>
                  <a:pt x="163711" y="2951758"/>
                </a:cubicBezTo>
                <a:cubicBezTo>
                  <a:pt x="163711" y="2956719"/>
                  <a:pt x="163711" y="2961680"/>
                  <a:pt x="163711" y="2966641"/>
                </a:cubicBezTo>
                <a:cubicBezTo>
                  <a:pt x="168671" y="2976563"/>
                  <a:pt x="168671" y="2981524"/>
                  <a:pt x="163711" y="2981524"/>
                </a:cubicBezTo>
                <a:cubicBezTo>
                  <a:pt x="158750" y="2981524"/>
                  <a:pt x="156269" y="2982764"/>
                  <a:pt x="156269" y="2985245"/>
                </a:cubicBezTo>
                <a:cubicBezTo>
                  <a:pt x="156269" y="2987725"/>
                  <a:pt x="158750" y="2988965"/>
                  <a:pt x="163711" y="2988965"/>
                </a:cubicBezTo>
                <a:lnTo>
                  <a:pt x="178593" y="3003848"/>
                </a:lnTo>
                <a:cubicBezTo>
                  <a:pt x="178593" y="3023692"/>
                  <a:pt x="183554" y="3033614"/>
                  <a:pt x="193476" y="3033614"/>
                </a:cubicBezTo>
                <a:cubicBezTo>
                  <a:pt x="193476" y="3033614"/>
                  <a:pt x="195957" y="3036094"/>
                  <a:pt x="200918" y="3041055"/>
                </a:cubicBezTo>
                <a:cubicBezTo>
                  <a:pt x="200918" y="3041055"/>
                  <a:pt x="202158" y="3043536"/>
                  <a:pt x="204638" y="3048497"/>
                </a:cubicBezTo>
                <a:cubicBezTo>
                  <a:pt x="207119" y="3053457"/>
                  <a:pt x="208359" y="3058419"/>
                  <a:pt x="208359" y="3063379"/>
                </a:cubicBezTo>
                <a:cubicBezTo>
                  <a:pt x="218281" y="3078262"/>
                  <a:pt x="223242" y="3085704"/>
                  <a:pt x="223242" y="3085704"/>
                </a:cubicBezTo>
                <a:lnTo>
                  <a:pt x="208359" y="3085704"/>
                </a:lnTo>
                <a:cubicBezTo>
                  <a:pt x="203398" y="3080743"/>
                  <a:pt x="200918" y="3080743"/>
                  <a:pt x="200918" y="3085704"/>
                </a:cubicBezTo>
                <a:cubicBezTo>
                  <a:pt x="200918" y="3090664"/>
                  <a:pt x="203398" y="3093145"/>
                  <a:pt x="208359" y="3093145"/>
                </a:cubicBezTo>
                <a:cubicBezTo>
                  <a:pt x="208359" y="3108028"/>
                  <a:pt x="215800" y="3115469"/>
                  <a:pt x="230683" y="3115469"/>
                </a:cubicBezTo>
                <a:cubicBezTo>
                  <a:pt x="230683" y="3120430"/>
                  <a:pt x="226963" y="3122911"/>
                  <a:pt x="219521" y="3122911"/>
                </a:cubicBezTo>
                <a:cubicBezTo>
                  <a:pt x="212080" y="3122911"/>
                  <a:pt x="208359" y="3120430"/>
                  <a:pt x="208359" y="3115469"/>
                </a:cubicBezTo>
                <a:cubicBezTo>
                  <a:pt x="203398" y="3115469"/>
                  <a:pt x="199678" y="3114229"/>
                  <a:pt x="197197" y="3111748"/>
                </a:cubicBezTo>
                <a:cubicBezTo>
                  <a:pt x="194716" y="3109268"/>
                  <a:pt x="190996" y="3108028"/>
                  <a:pt x="186035" y="3108028"/>
                </a:cubicBezTo>
                <a:cubicBezTo>
                  <a:pt x="181074" y="3112989"/>
                  <a:pt x="177353" y="3115469"/>
                  <a:pt x="174873" y="3115469"/>
                </a:cubicBezTo>
                <a:cubicBezTo>
                  <a:pt x="172392" y="3115469"/>
                  <a:pt x="173633" y="3117950"/>
                  <a:pt x="178593" y="3122911"/>
                </a:cubicBezTo>
                <a:cubicBezTo>
                  <a:pt x="193476" y="3147715"/>
                  <a:pt x="203398" y="3152676"/>
                  <a:pt x="208359" y="3137793"/>
                </a:cubicBezTo>
                <a:lnTo>
                  <a:pt x="208359" y="3152676"/>
                </a:lnTo>
                <a:cubicBezTo>
                  <a:pt x="208359" y="3167559"/>
                  <a:pt x="205878" y="3175000"/>
                  <a:pt x="200918" y="3175000"/>
                </a:cubicBezTo>
                <a:cubicBezTo>
                  <a:pt x="190996" y="3179961"/>
                  <a:pt x="193476" y="3187403"/>
                  <a:pt x="208359" y="3197325"/>
                </a:cubicBezTo>
                <a:cubicBezTo>
                  <a:pt x="213320" y="3202285"/>
                  <a:pt x="213320" y="3207247"/>
                  <a:pt x="208359" y="3212207"/>
                </a:cubicBezTo>
                <a:cubicBezTo>
                  <a:pt x="208359" y="3212207"/>
                  <a:pt x="208359" y="3214688"/>
                  <a:pt x="208359" y="3219649"/>
                </a:cubicBezTo>
                <a:cubicBezTo>
                  <a:pt x="213320" y="3219649"/>
                  <a:pt x="215800" y="3222130"/>
                  <a:pt x="215800" y="3227090"/>
                </a:cubicBezTo>
                <a:cubicBezTo>
                  <a:pt x="215800" y="3232051"/>
                  <a:pt x="213320" y="3234532"/>
                  <a:pt x="208359" y="3234532"/>
                </a:cubicBezTo>
                <a:cubicBezTo>
                  <a:pt x="203398" y="3234532"/>
                  <a:pt x="200918" y="3232051"/>
                  <a:pt x="200918" y="3227090"/>
                </a:cubicBezTo>
                <a:cubicBezTo>
                  <a:pt x="200918" y="3222130"/>
                  <a:pt x="198437" y="3219649"/>
                  <a:pt x="193476" y="3219649"/>
                </a:cubicBezTo>
                <a:cubicBezTo>
                  <a:pt x="193476" y="3214688"/>
                  <a:pt x="192236" y="3210967"/>
                  <a:pt x="189756" y="3208487"/>
                </a:cubicBezTo>
                <a:cubicBezTo>
                  <a:pt x="187275" y="3206006"/>
                  <a:pt x="186035" y="3202285"/>
                  <a:pt x="186035" y="3197325"/>
                </a:cubicBezTo>
                <a:lnTo>
                  <a:pt x="178593" y="3197325"/>
                </a:lnTo>
                <a:cubicBezTo>
                  <a:pt x="173633" y="3202285"/>
                  <a:pt x="168671" y="3204766"/>
                  <a:pt x="163711" y="3204766"/>
                </a:cubicBezTo>
                <a:cubicBezTo>
                  <a:pt x="158750" y="3204766"/>
                  <a:pt x="157509" y="3202285"/>
                  <a:pt x="159990" y="3197325"/>
                </a:cubicBezTo>
                <a:cubicBezTo>
                  <a:pt x="162470" y="3192364"/>
                  <a:pt x="162470" y="3188643"/>
                  <a:pt x="159990" y="3186163"/>
                </a:cubicBezTo>
                <a:cubicBezTo>
                  <a:pt x="157509" y="3183682"/>
                  <a:pt x="157509" y="3179961"/>
                  <a:pt x="159990" y="3175000"/>
                </a:cubicBezTo>
                <a:cubicBezTo>
                  <a:pt x="162470" y="3170040"/>
                  <a:pt x="158750" y="3167559"/>
                  <a:pt x="148828" y="3167559"/>
                </a:cubicBezTo>
                <a:cubicBezTo>
                  <a:pt x="143867" y="3167559"/>
                  <a:pt x="141386" y="3165078"/>
                  <a:pt x="141386" y="3160118"/>
                </a:cubicBezTo>
                <a:cubicBezTo>
                  <a:pt x="141386" y="3160118"/>
                  <a:pt x="138906" y="3160118"/>
                  <a:pt x="133945" y="3160118"/>
                </a:cubicBezTo>
                <a:cubicBezTo>
                  <a:pt x="128984" y="3160118"/>
                  <a:pt x="126504" y="3157637"/>
                  <a:pt x="126504" y="3152676"/>
                </a:cubicBezTo>
                <a:lnTo>
                  <a:pt x="133945" y="3152676"/>
                </a:lnTo>
                <a:cubicBezTo>
                  <a:pt x="143867" y="3152676"/>
                  <a:pt x="148828" y="3150196"/>
                  <a:pt x="148828" y="3145235"/>
                </a:cubicBezTo>
                <a:cubicBezTo>
                  <a:pt x="148828" y="3145235"/>
                  <a:pt x="148828" y="3142754"/>
                  <a:pt x="148828" y="3137793"/>
                </a:cubicBezTo>
                <a:cubicBezTo>
                  <a:pt x="143867" y="3137793"/>
                  <a:pt x="141386" y="3136553"/>
                  <a:pt x="141386" y="3134073"/>
                </a:cubicBezTo>
                <a:cubicBezTo>
                  <a:pt x="141386" y="3131592"/>
                  <a:pt x="141386" y="3127871"/>
                  <a:pt x="141386" y="3122911"/>
                </a:cubicBezTo>
                <a:cubicBezTo>
                  <a:pt x="146347" y="3122911"/>
                  <a:pt x="146347" y="3120430"/>
                  <a:pt x="141386" y="3115469"/>
                </a:cubicBezTo>
                <a:cubicBezTo>
                  <a:pt x="136426" y="3110508"/>
                  <a:pt x="133945" y="3105547"/>
                  <a:pt x="133945" y="3100586"/>
                </a:cubicBezTo>
                <a:cubicBezTo>
                  <a:pt x="133945" y="3095626"/>
                  <a:pt x="133945" y="3090664"/>
                  <a:pt x="133945" y="3085704"/>
                </a:cubicBezTo>
                <a:lnTo>
                  <a:pt x="126504" y="3070821"/>
                </a:lnTo>
                <a:cubicBezTo>
                  <a:pt x="121543" y="3070821"/>
                  <a:pt x="119062" y="3070821"/>
                  <a:pt x="119062" y="3070821"/>
                </a:cubicBezTo>
                <a:lnTo>
                  <a:pt x="111621" y="3055938"/>
                </a:lnTo>
                <a:cubicBezTo>
                  <a:pt x="111621" y="3041055"/>
                  <a:pt x="110380" y="3033614"/>
                  <a:pt x="107900" y="3033614"/>
                </a:cubicBezTo>
                <a:cubicBezTo>
                  <a:pt x="105420" y="3033614"/>
                  <a:pt x="104179" y="3028653"/>
                  <a:pt x="104179" y="3018731"/>
                </a:cubicBezTo>
                <a:cubicBezTo>
                  <a:pt x="104179" y="3008809"/>
                  <a:pt x="102939" y="2997647"/>
                  <a:pt x="100459" y="2985245"/>
                </a:cubicBezTo>
                <a:cubicBezTo>
                  <a:pt x="97978" y="2972842"/>
                  <a:pt x="96738" y="2964160"/>
                  <a:pt x="96738" y="2959200"/>
                </a:cubicBezTo>
                <a:lnTo>
                  <a:pt x="89296" y="2951758"/>
                </a:lnTo>
                <a:cubicBezTo>
                  <a:pt x="84336" y="2946798"/>
                  <a:pt x="83095" y="2943077"/>
                  <a:pt x="85576" y="2940596"/>
                </a:cubicBezTo>
                <a:cubicBezTo>
                  <a:pt x="88057" y="2938115"/>
                  <a:pt x="93017" y="2939356"/>
                  <a:pt x="100459" y="2944317"/>
                </a:cubicBezTo>
                <a:cubicBezTo>
                  <a:pt x="107900" y="2949278"/>
                  <a:pt x="110380" y="2952998"/>
                  <a:pt x="107900" y="2955479"/>
                </a:cubicBezTo>
                <a:cubicBezTo>
                  <a:pt x="105420" y="2957960"/>
                  <a:pt x="106660" y="2961680"/>
                  <a:pt x="111621" y="2966641"/>
                </a:cubicBezTo>
                <a:cubicBezTo>
                  <a:pt x="116582" y="2961680"/>
                  <a:pt x="119062" y="2951758"/>
                  <a:pt x="119062" y="2936875"/>
                </a:cubicBezTo>
                <a:cubicBezTo>
                  <a:pt x="119062" y="2931915"/>
                  <a:pt x="124023" y="2926953"/>
                  <a:pt x="133945" y="2921993"/>
                </a:cubicBezTo>
                <a:cubicBezTo>
                  <a:pt x="133945" y="2921993"/>
                  <a:pt x="135185" y="2920753"/>
                  <a:pt x="137666" y="2918272"/>
                </a:cubicBezTo>
                <a:cubicBezTo>
                  <a:pt x="140146" y="2915791"/>
                  <a:pt x="141386" y="2914551"/>
                  <a:pt x="141386" y="2914551"/>
                </a:cubicBezTo>
                <a:cubicBezTo>
                  <a:pt x="141386" y="2914551"/>
                  <a:pt x="141386" y="2912071"/>
                  <a:pt x="141386" y="2907110"/>
                </a:cubicBezTo>
                <a:cubicBezTo>
                  <a:pt x="136426" y="2907110"/>
                  <a:pt x="133945" y="2907110"/>
                  <a:pt x="133945" y="2907110"/>
                </a:cubicBezTo>
                <a:cubicBezTo>
                  <a:pt x="128984" y="2902149"/>
                  <a:pt x="128984" y="2898428"/>
                  <a:pt x="133945" y="2895948"/>
                </a:cubicBezTo>
                <a:cubicBezTo>
                  <a:pt x="138906" y="2893467"/>
                  <a:pt x="143867" y="2892227"/>
                  <a:pt x="148828" y="2892227"/>
                </a:cubicBezTo>
                <a:lnTo>
                  <a:pt x="141386" y="2877344"/>
                </a:lnTo>
                <a:cubicBezTo>
                  <a:pt x="136426" y="2877344"/>
                  <a:pt x="136426" y="2872383"/>
                  <a:pt x="141386" y="2862461"/>
                </a:cubicBezTo>
                <a:cubicBezTo>
                  <a:pt x="146347" y="2852539"/>
                  <a:pt x="148828" y="2842618"/>
                  <a:pt x="148828" y="2832696"/>
                </a:cubicBezTo>
                <a:close/>
                <a:moveTo>
                  <a:pt x="446949" y="2830370"/>
                </a:moveTo>
                <a:cubicBezTo>
                  <a:pt x="447879" y="2829440"/>
                  <a:pt x="450205" y="2832696"/>
                  <a:pt x="453925" y="2840137"/>
                </a:cubicBezTo>
                <a:lnTo>
                  <a:pt x="439043" y="2847579"/>
                </a:lnTo>
                <a:lnTo>
                  <a:pt x="446484" y="2832696"/>
                </a:lnTo>
                <a:cubicBezTo>
                  <a:pt x="446484" y="2831456"/>
                  <a:pt x="446639" y="2830681"/>
                  <a:pt x="446949" y="2830370"/>
                </a:cubicBezTo>
                <a:close/>
                <a:moveTo>
                  <a:pt x="550664" y="2825254"/>
                </a:moveTo>
                <a:cubicBezTo>
                  <a:pt x="555625" y="2830215"/>
                  <a:pt x="556865" y="2835176"/>
                  <a:pt x="554384" y="2840137"/>
                </a:cubicBezTo>
                <a:cubicBezTo>
                  <a:pt x="551904" y="2845098"/>
                  <a:pt x="549424" y="2847579"/>
                  <a:pt x="546943" y="2847579"/>
                </a:cubicBezTo>
                <a:cubicBezTo>
                  <a:pt x="544463" y="2847579"/>
                  <a:pt x="543222" y="2845098"/>
                  <a:pt x="543222" y="2840137"/>
                </a:cubicBezTo>
                <a:close/>
                <a:moveTo>
                  <a:pt x="6027538" y="2817813"/>
                </a:moveTo>
                <a:cubicBezTo>
                  <a:pt x="6027538" y="2817813"/>
                  <a:pt x="6030019" y="2820294"/>
                  <a:pt x="6034979" y="2825254"/>
                </a:cubicBezTo>
                <a:lnTo>
                  <a:pt x="6027538" y="2825254"/>
                </a:lnTo>
                <a:close/>
                <a:moveTo>
                  <a:pt x="599033" y="2817813"/>
                </a:moveTo>
                <a:cubicBezTo>
                  <a:pt x="596553" y="2817813"/>
                  <a:pt x="595312" y="2821534"/>
                  <a:pt x="595312" y="2828975"/>
                </a:cubicBezTo>
                <a:cubicBezTo>
                  <a:pt x="595312" y="2836416"/>
                  <a:pt x="594072" y="2840137"/>
                  <a:pt x="591592" y="2840137"/>
                </a:cubicBezTo>
                <a:cubicBezTo>
                  <a:pt x="589111" y="2840137"/>
                  <a:pt x="587871" y="2840137"/>
                  <a:pt x="587871" y="2840137"/>
                </a:cubicBezTo>
                <a:cubicBezTo>
                  <a:pt x="587871" y="2845098"/>
                  <a:pt x="589111" y="2847579"/>
                  <a:pt x="591592" y="2847579"/>
                </a:cubicBezTo>
                <a:cubicBezTo>
                  <a:pt x="594072" y="2847579"/>
                  <a:pt x="595312" y="2847579"/>
                  <a:pt x="595312" y="2847579"/>
                </a:cubicBezTo>
                <a:cubicBezTo>
                  <a:pt x="600273" y="2847579"/>
                  <a:pt x="605234" y="2850059"/>
                  <a:pt x="610195" y="2855020"/>
                </a:cubicBezTo>
                <a:lnTo>
                  <a:pt x="617637" y="2855020"/>
                </a:lnTo>
                <a:cubicBezTo>
                  <a:pt x="617637" y="2850059"/>
                  <a:pt x="616396" y="2846339"/>
                  <a:pt x="613916" y="2843858"/>
                </a:cubicBezTo>
                <a:cubicBezTo>
                  <a:pt x="611436" y="2841377"/>
                  <a:pt x="610195" y="2838897"/>
                  <a:pt x="610195" y="2836416"/>
                </a:cubicBezTo>
                <a:cubicBezTo>
                  <a:pt x="610195" y="2833936"/>
                  <a:pt x="610195" y="2832696"/>
                  <a:pt x="610195" y="2832696"/>
                </a:cubicBezTo>
                <a:cubicBezTo>
                  <a:pt x="610195" y="2827735"/>
                  <a:pt x="608955" y="2824014"/>
                  <a:pt x="606474" y="2821534"/>
                </a:cubicBezTo>
                <a:cubicBezTo>
                  <a:pt x="603994" y="2819053"/>
                  <a:pt x="601513" y="2817813"/>
                  <a:pt x="599033" y="2817813"/>
                </a:cubicBezTo>
                <a:close/>
                <a:moveTo>
                  <a:pt x="6079628" y="2810372"/>
                </a:moveTo>
                <a:cubicBezTo>
                  <a:pt x="6079628" y="2810372"/>
                  <a:pt x="6079628" y="2812852"/>
                  <a:pt x="6079628" y="2817813"/>
                </a:cubicBezTo>
                <a:cubicBezTo>
                  <a:pt x="6079628" y="2822774"/>
                  <a:pt x="6077148" y="2825254"/>
                  <a:pt x="6072187" y="2825254"/>
                </a:cubicBezTo>
                <a:cubicBezTo>
                  <a:pt x="6067225" y="2825254"/>
                  <a:pt x="6064745" y="2824014"/>
                  <a:pt x="6064745" y="2821534"/>
                </a:cubicBezTo>
                <a:cubicBezTo>
                  <a:pt x="6064745" y="2819053"/>
                  <a:pt x="6067225" y="2817813"/>
                  <a:pt x="6072187" y="2817813"/>
                </a:cubicBezTo>
                <a:cubicBezTo>
                  <a:pt x="6077148" y="2812852"/>
                  <a:pt x="6079628" y="2810372"/>
                  <a:pt x="6079628" y="2810372"/>
                </a:cubicBezTo>
                <a:close/>
                <a:moveTo>
                  <a:pt x="394394" y="2802930"/>
                </a:moveTo>
                <a:cubicBezTo>
                  <a:pt x="404316" y="2802930"/>
                  <a:pt x="406797" y="2807891"/>
                  <a:pt x="401836" y="2817813"/>
                </a:cubicBezTo>
                <a:cubicBezTo>
                  <a:pt x="401836" y="2817813"/>
                  <a:pt x="399355" y="2820294"/>
                  <a:pt x="394394" y="2825254"/>
                </a:cubicBezTo>
                <a:close/>
                <a:moveTo>
                  <a:pt x="104179" y="2802930"/>
                </a:moveTo>
                <a:cubicBezTo>
                  <a:pt x="109140" y="2802930"/>
                  <a:pt x="111621" y="2805411"/>
                  <a:pt x="111621" y="2810372"/>
                </a:cubicBezTo>
                <a:lnTo>
                  <a:pt x="119062" y="2825254"/>
                </a:lnTo>
                <a:cubicBezTo>
                  <a:pt x="124023" y="2830215"/>
                  <a:pt x="124023" y="2835176"/>
                  <a:pt x="119062" y="2840137"/>
                </a:cubicBezTo>
                <a:cubicBezTo>
                  <a:pt x="119062" y="2840137"/>
                  <a:pt x="117822" y="2840137"/>
                  <a:pt x="115342" y="2840137"/>
                </a:cubicBezTo>
                <a:cubicBezTo>
                  <a:pt x="112861" y="2840137"/>
                  <a:pt x="111621" y="2837657"/>
                  <a:pt x="111621" y="2832696"/>
                </a:cubicBezTo>
                <a:cubicBezTo>
                  <a:pt x="106660" y="2822774"/>
                  <a:pt x="101699" y="2817813"/>
                  <a:pt x="96738" y="2817813"/>
                </a:cubicBezTo>
                <a:close/>
                <a:moveTo>
                  <a:pt x="5886151" y="2798279"/>
                </a:moveTo>
                <a:cubicBezTo>
                  <a:pt x="5888632" y="2797660"/>
                  <a:pt x="5891112" y="2797969"/>
                  <a:pt x="5893593" y="2799209"/>
                </a:cubicBezTo>
                <a:cubicBezTo>
                  <a:pt x="5898554" y="2801690"/>
                  <a:pt x="5901035" y="2804170"/>
                  <a:pt x="5901035" y="2806651"/>
                </a:cubicBezTo>
                <a:cubicBezTo>
                  <a:pt x="5901035" y="2809131"/>
                  <a:pt x="5897313" y="2810372"/>
                  <a:pt x="5889872" y="2810372"/>
                </a:cubicBezTo>
                <a:cubicBezTo>
                  <a:pt x="5882431" y="2810372"/>
                  <a:pt x="5878710" y="2807891"/>
                  <a:pt x="5878710" y="2802930"/>
                </a:cubicBezTo>
                <a:cubicBezTo>
                  <a:pt x="5881191" y="2800450"/>
                  <a:pt x="5883671" y="2798900"/>
                  <a:pt x="5886151" y="2798279"/>
                </a:cubicBezTo>
                <a:close/>
                <a:moveTo>
                  <a:pt x="416718" y="2795489"/>
                </a:moveTo>
                <a:lnTo>
                  <a:pt x="416718" y="2802930"/>
                </a:lnTo>
                <a:cubicBezTo>
                  <a:pt x="411758" y="2802930"/>
                  <a:pt x="409277" y="2801690"/>
                  <a:pt x="409277" y="2799209"/>
                </a:cubicBezTo>
                <a:cubicBezTo>
                  <a:pt x="409277" y="2796729"/>
                  <a:pt x="411758" y="2795489"/>
                  <a:pt x="416718" y="2795489"/>
                </a:cubicBezTo>
                <a:close/>
                <a:moveTo>
                  <a:pt x="550664" y="2780606"/>
                </a:moveTo>
                <a:cubicBezTo>
                  <a:pt x="555625" y="2780606"/>
                  <a:pt x="558105" y="2781846"/>
                  <a:pt x="558105" y="2784327"/>
                </a:cubicBezTo>
                <a:cubicBezTo>
                  <a:pt x="558105" y="2786807"/>
                  <a:pt x="558105" y="2793008"/>
                  <a:pt x="558105" y="2802930"/>
                </a:cubicBezTo>
                <a:lnTo>
                  <a:pt x="558105" y="2817813"/>
                </a:lnTo>
                <a:lnTo>
                  <a:pt x="550664" y="2810372"/>
                </a:lnTo>
                <a:cubicBezTo>
                  <a:pt x="545703" y="2795489"/>
                  <a:pt x="545703" y="2785567"/>
                  <a:pt x="550664" y="2780606"/>
                </a:cubicBezTo>
                <a:close/>
                <a:moveTo>
                  <a:pt x="364628" y="2776885"/>
                </a:moveTo>
                <a:lnTo>
                  <a:pt x="364628" y="2810372"/>
                </a:lnTo>
                <a:cubicBezTo>
                  <a:pt x="364628" y="2810372"/>
                  <a:pt x="363388" y="2809131"/>
                  <a:pt x="360908" y="2806651"/>
                </a:cubicBezTo>
                <a:cubicBezTo>
                  <a:pt x="358427" y="2804170"/>
                  <a:pt x="357187" y="2802930"/>
                  <a:pt x="357187" y="2802930"/>
                </a:cubicBezTo>
                <a:cubicBezTo>
                  <a:pt x="357187" y="2797969"/>
                  <a:pt x="358427" y="2794249"/>
                  <a:pt x="360908" y="2791768"/>
                </a:cubicBezTo>
                <a:cubicBezTo>
                  <a:pt x="363388" y="2789287"/>
                  <a:pt x="364628" y="2784327"/>
                  <a:pt x="364628" y="2776885"/>
                </a:cubicBezTo>
                <a:close/>
                <a:moveTo>
                  <a:pt x="494853" y="2773165"/>
                </a:moveTo>
                <a:cubicBezTo>
                  <a:pt x="497334" y="2773165"/>
                  <a:pt x="498574" y="2774405"/>
                  <a:pt x="498574" y="2776885"/>
                </a:cubicBezTo>
                <a:cubicBezTo>
                  <a:pt x="498574" y="2779366"/>
                  <a:pt x="496094" y="2780606"/>
                  <a:pt x="491132" y="2780606"/>
                </a:cubicBezTo>
                <a:cubicBezTo>
                  <a:pt x="491132" y="2775645"/>
                  <a:pt x="492373" y="2773165"/>
                  <a:pt x="494853" y="2773165"/>
                </a:cubicBezTo>
                <a:close/>
                <a:moveTo>
                  <a:pt x="528339" y="2765723"/>
                </a:moveTo>
                <a:lnTo>
                  <a:pt x="535781" y="2773165"/>
                </a:lnTo>
                <a:lnTo>
                  <a:pt x="535781" y="2780606"/>
                </a:lnTo>
                <a:cubicBezTo>
                  <a:pt x="535781" y="2780606"/>
                  <a:pt x="533301" y="2778125"/>
                  <a:pt x="528339" y="2773165"/>
                </a:cubicBezTo>
                <a:close/>
                <a:moveTo>
                  <a:pt x="148828" y="2758282"/>
                </a:moveTo>
                <a:lnTo>
                  <a:pt x="156269" y="2758282"/>
                </a:lnTo>
                <a:cubicBezTo>
                  <a:pt x="156269" y="2763242"/>
                  <a:pt x="153789" y="2768204"/>
                  <a:pt x="148828" y="2773165"/>
                </a:cubicBezTo>
                <a:close/>
                <a:moveTo>
                  <a:pt x="5886151" y="2750840"/>
                </a:moveTo>
                <a:lnTo>
                  <a:pt x="5901035" y="2750840"/>
                </a:lnTo>
                <a:cubicBezTo>
                  <a:pt x="5901035" y="2755801"/>
                  <a:pt x="5901035" y="2758282"/>
                  <a:pt x="5901035" y="2758282"/>
                </a:cubicBezTo>
                <a:cubicBezTo>
                  <a:pt x="5901035" y="2758282"/>
                  <a:pt x="5898554" y="2758282"/>
                  <a:pt x="5893593" y="2758282"/>
                </a:cubicBezTo>
                <a:cubicBezTo>
                  <a:pt x="5888631" y="2758282"/>
                  <a:pt x="5886151" y="2755801"/>
                  <a:pt x="5886151" y="2750840"/>
                </a:cubicBezTo>
                <a:close/>
                <a:moveTo>
                  <a:pt x="89296" y="2735957"/>
                </a:moveTo>
                <a:cubicBezTo>
                  <a:pt x="94258" y="2735957"/>
                  <a:pt x="97978" y="2738438"/>
                  <a:pt x="100459" y="2743399"/>
                </a:cubicBezTo>
                <a:cubicBezTo>
                  <a:pt x="102939" y="2748360"/>
                  <a:pt x="104179" y="2753321"/>
                  <a:pt x="104179" y="2758282"/>
                </a:cubicBezTo>
                <a:cubicBezTo>
                  <a:pt x="104179" y="2763242"/>
                  <a:pt x="104179" y="2766963"/>
                  <a:pt x="104179" y="2769444"/>
                </a:cubicBezTo>
                <a:cubicBezTo>
                  <a:pt x="104179" y="2771924"/>
                  <a:pt x="104179" y="2775645"/>
                  <a:pt x="104179" y="2780606"/>
                </a:cubicBezTo>
                <a:cubicBezTo>
                  <a:pt x="109140" y="2790528"/>
                  <a:pt x="109140" y="2795489"/>
                  <a:pt x="104179" y="2795489"/>
                </a:cubicBezTo>
                <a:cubicBezTo>
                  <a:pt x="104179" y="2790528"/>
                  <a:pt x="101699" y="2788047"/>
                  <a:pt x="96738" y="2788047"/>
                </a:cubicBezTo>
                <a:cubicBezTo>
                  <a:pt x="91777" y="2788047"/>
                  <a:pt x="90537" y="2785567"/>
                  <a:pt x="93017" y="2780606"/>
                </a:cubicBezTo>
                <a:cubicBezTo>
                  <a:pt x="95498" y="2775645"/>
                  <a:pt x="94258" y="2768204"/>
                  <a:pt x="89296" y="2758282"/>
                </a:cubicBezTo>
                <a:cubicBezTo>
                  <a:pt x="84336" y="2748360"/>
                  <a:pt x="81855" y="2742159"/>
                  <a:pt x="81855" y="2739678"/>
                </a:cubicBezTo>
                <a:cubicBezTo>
                  <a:pt x="81855" y="2737198"/>
                  <a:pt x="84336" y="2735957"/>
                  <a:pt x="89296" y="2735957"/>
                </a:cubicBezTo>
                <a:close/>
                <a:moveTo>
                  <a:pt x="6005214" y="2721075"/>
                </a:moveTo>
                <a:lnTo>
                  <a:pt x="6012655" y="2721075"/>
                </a:lnTo>
                <a:cubicBezTo>
                  <a:pt x="6012655" y="2721075"/>
                  <a:pt x="6012655" y="2722315"/>
                  <a:pt x="6012655" y="2724795"/>
                </a:cubicBezTo>
                <a:cubicBezTo>
                  <a:pt x="6012655" y="2727276"/>
                  <a:pt x="6010175" y="2728516"/>
                  <a:pt x="6005214" y="2728516"/>
                </a:cubicBezTo>
                <a:lnTo>
                  <a:pt x="5997773" y="2728516"/>
                </a:lnTo>
                <a:close/>
                <a:moveTo>
                  <a:pt x="744140" y="2713633"/>
                </a:moveTo>
                <a:lnTo>
                  <a:pt x="744140" y="2721075"/>
                </a:lnTo>
                <a:lnTo>
                  <a:pt x="744140" y="2728516"/>
                </a:lnTo>
                <a:cubicBezTo>
                  <a:pt x="749101" y="2723555"/>
                  <a:pt x="751582" y="2719835"/>
                  <a:pt x="751582" y="2717354"/>
                </a:cubicBezTo>
                <a:cubicBezTo>
                  <a:pt x="751582" y="2714873"/>
                  <a:pt x="749101" y="2713633"/>
                  <a:pt x="744140" y="2713633"/>
                </a:cubicBezTo>
                <a:close/>
                <a:moveTo>
                  <a:pt x="461367" y="2713633"/>
                </a:moveTo>
                <a:cubicBezTo>
                  <a:pt x="461367" y="2713633"/>
                  <a:pt x="462607" y="2714873"/>
                  <a:pt x="465088" y="2717354"/>
                </a:cubicBezTo>
                <a:cubicBezTo>
                  <a:pt x="467568" y="2719835"/>
                  <a:pt x="471289" y="2721075"/>
                  <a:pt x="476250" y="2721075"/>
                </a:cubicBezTo>
                <a:lnTo>
                  <a:pt x="483691" y="2728516"/>
                </a:lnTo>
                <a:cubicBezTo>
                  <a:pt x="478730" y="2728516"/>
                  <a:pt x="473769" y="2726035"/>
                  <a:pt x="468808" y="2721075"/>
                </a:cubicBezTo>
                <a:close/>
                <a:moveTo>
                  <a:pt x="602754" y="2706192"/>
                </a:moveTo>
                <a:lnTo>
                  <a:pt x="610195" y="2728516"/>
                </a:lnTo>
                <a:cubicBezTo>
                  <a:pt x="610195" y="2728516"/>
                  <a:pt x="612675" y="2738438"/>
                  <a:pt x="617637" y="2758282"/>
                </a:cubicBezTo>
                <a:lnTo>
                  <a:pt x="632519" y="2802930"/>
                </a:lnTo>
                <a:lnTo>
                  <a:pt x="632519" y="2795489"/>
                </a:lnTo>
                <a:cubicBezTo>
                  <a:pt x="632519" y="2790528"/>
                  <a:pt x="631279" y="2781846"/>
                  <a:pt x="628799" y="2769444"/>
                </a:cubicBezTo>
                <a:cubicBezTo>
                  <a:pt x="626318" y="2757042"/>
                  <a:pt x="625078" y="2745880"/>
                  <a:pt x="625078" y="2735957"/>
                </a:cubicBezTo>
                <a:cubicBezTo>
                  <a:pt x="625078" y="2726035"/>
                  <a:pt x="622598" y="2718594"/>
                  <a:pt x="617637" y="2713633"/>
                </a:cubicBezTo>
                <a:cubicBezTo>
                  <a:pt x="612675" y="2708673"/>
                  <a:pt x="607715" y="2706192"/>
                  <a:pt x="602754" y="2706192"/>
                </a:cubicBezTo>
                <a:close/>
                <a:moveTo>
                  <a:pt x="5826620" y="2691309"/>
                </a:moveTo>
                <a:cubicBezTo>
                  <a:pt x="5831581" y="2691309"/>
                  <a:pt x="5832821" y="2692549"/>
                  <a:pt x="5830341" y="2695030"/>
                </a:cubicBezTo>
                <a:cubicBezTo>
                  <a:pt x="5827861" y="2697510"/>
                  <a:pt x="5824140" y="2698750"/>
                  <a:pt x="5819179" y="2698750"/>
                </a:cubicBezTo>
                <a:lnTo>
                  <a:pt x="5811737" y="2698750"/>
                </a:lnTo>
                <a:close/>
                <a:moveTo>
                  <a:pt x="401836" y="2691309"/>
                </a:moveTo>
                <a:cubicBezTo>
                  <a:pt x="406797" y="2691309"/>
                  <a:pt x="404316" y="2693790"/>
                  <a:pt x="394394" y="2698750"/>
                </a:cubicBezTo>
                <a:lnTo>
                  <a:pt x="386953" y="2698750"/>
                </a:lnTo>
                <a:close/>
                <a:moveTo>
                  <a:pt x="654844" y="2683868"/>
                </a:moveTo>
                <a:cubicBezTo>
                  <a:pt x="649882" y="2683868"/>
                  <a:pt x="649882" y="2688828"/>
                  <a:pt x="654844" y="2698750"/>
                </a:cubicBezTo>
                <a:cubicBezTo>
                  <a:pt x="654844" y="2698750"/>
                  <a:pt x="654844" y="2701231"/>
                  <a:pt x="654844" y="2706192"/>
                </a:cubicBezTo>
                <a:cubicBezTo>
                  <a:pt x="649882" y="2711153"/>
                  <a:pt x="648643" y="2714873"/>
                  <a:pt x="651123" y="2717354"/>
                </a:cubicBezTo>
                <a:cubicBezTo>
                  <a:pt x="653603" y="2719835"/>
                  <a:pt x="657324" y="2721075"/>
                  <a:pt x="662285" y="2721075"/>
                </a:cubicBezTo>
                <a:lnTo>
                  <a:pt x="669726" y="2721075"/>
                </a:lnTo>
                <a:lnTo>
                  <a:pt x="669726" y="2713633"/>
                </a:lnTo>
                <a:cubicBezTo>
                  <a:pt x="669726" y="2713633"/>
                  <a:pt x="669726" y="2711153"/>
                  <a:pt x="669726" y="2706192"/>
                </a:cubicBezTo>
                <a:close/>
                <a:moveTo>
                  <a:pt x="572988" y="2683868"/>
                </a:moveTo>
                <a:lnTo>
                  <a:pt x="558105" y="2691309"/>
                </a:lnTo>
                <a:cubicBezTo>
                  <a:pt x="558105" y="2696270"/>
                  <a:pt x="560586" y="2698750"/>
                  <a:pt x="565546" y="2698750"/>
                </a:cubicBezTo>
                <a:cubicBezTo>
                  <a:pt x="570508" y="2698750"/>
                  <a:pt x="571748" y="2701231"/>
                  <a:pt x="569267" y="2706192"/>
                </a:cubicBezTo>
                <a:cubicBezTo>
                  <a:pt x="566787" y="2711153"/>
                  <a:pt x="565546" y="2718594"/>
                  <a:pt x="565546" y="2728516"/>
                </a:cubicBezTo>
                <a:cubicBezTo>
                  <a:pt x="565546" y="2738438"/>
                  <a:pt x="568027" y="2743399"/>
                  <a:pt x="572988" y="2743399"/>
                </a:cubicBezTo>
                <a:lnTo>
                  <a:pt x="587871" y="2735957"/>
                </a:lnTo>
                <a:cubicBezTo>
                  <a:pt x="592832" y="2730997"/>
                  <a:pt x="592832" y="2728516"/>
                  <a:pt x="587871" y="2728516"/>
                </a:cubicBezTo>
                <a:lnTo>
                  <a:pt x="580429" y="2706192"/>
                </a:lnTo>
                <a:cubicBezTo>
                  <a:pt x="580429" y="2691309"/>
                  <a:pt x="577949" y="2683868"/>
                  <a:pt x="572988" y="2683868"/>
                </a:cubicBezTo>
                <a:close/>
                <a:moveTo>
                  <a:pt x="74414" y="2683868"/>
                </a:moveTo>
                <a:lnTo>
                  <a:pt x="81855" y="2691309"/>
                </a:lnTo>
                <a:cubicBezTo>
                  <a:pt x="86816" y="2706192"/>
                  <a:pt x="89296" y="2713633"/>
                  <a:pt x="89296" y="2713633"/>
                </a:cubicBezTo>
                <a:lnTo>
                  <a:pt x="81855" y="2721075"/>
                </a:lnTo>
                <a:lnTo>
                  <a:pt x="74414" y="2713633"/>
                </a:lnTo>
                <a:cubicBezTo>
                  <a:pt x="79375" y="2708673"/>
                  <a:pt x="80615" y="2706192"/>
                  <a:pt x="78135" y="2706192"/>
                </a:cubicBezTo>
                <a:cubicBezTo>
                  <a:pt x="75654" y="2706192"/>
                  <a:pt x="74414" y="2698750"/>
                  <a:pt x="74414" y="2683868"/>
                </a:cubicBezTo>
                <a:close/>
                <a:moveTo>
                  <a:pt x="208359" y="2676426"/>
                </a:moveTo>
                <a:cubicBezTo>
                  <a:pt x="213320" y="2676426"/>
                  <a:pt x="215800" y="2683868"/>
                  <a:pt x="215800" y="2698750"/>
                </a:cubicBezTo>
                <a:cubicBezTo>
                  <a:pt x="215800" y="2713633"/>
                  <a:pt x="217041" y="2721075"/>
                  <a:pt x="219521" y="2721075"/>
                </a:cubicBezTo>
                <a:cubicBezTo>
                  <a:pt x="222002" y="2721075"/>
                  <a:pt x="223242" y="2723555"/>
                  <a:pt x="223242" y="2728516"/>
                </a:cubicBezTo>
                <a:cubicBezTo>
                  <a:pt x="218281" y="2748360"/>
                  <a:pt x="220761" y="2758282"/>
                  <a:pt x="230683" y="2758282"/>
                </a:cubicBezTo>
                <a:cubicBezTo>
                  <a:pt x="230683" y="2758282"/>
                  <a:pt x="233164" y="2753321"/>
                  <a:pt x="238125" y="2743399"/>
                </a:cubicBezTo>
                <a:cubicBezTo>
                  <a:pt x="243086" y="2733477"/>
                  <a:pt x="248047" y="2728516"/>
                  <a:pt x="253007" y="2728516"/>
                </a:cubicBezTo>
                <a:lnTo>
                  <a:pt x="253007" y="2721075"/>
                </a:lnTo>
                <a:cubicBezTo>
                  <a:pt x="253007" y="2716114"/>
                  <a:pt x="254248" y="2712393"/>
                  <a:pt x="256728" y="2709913"/>
                </a:cubicBezTo>
                <a:cubicBezTo>
                  <a:pt x="259209" y="2707432"/>
                  <a:pt x="262929" y="2708673"/>
                  <a:pt x="267890" y="2713633"/>
                </a:cubicBezTo>
                <a:cubicBezTo>
                  <a:pt x="272851" y="2718594"/>
                  <a:pt x="277812" y="2718594"/>
                  <a:pt x="282773" y="2713633"/>
                </a:cubicBezTo>
                <a:lnTo>
                  <a:pt x="282773" y="2721075"/>
                </a:lnTo>
                <a:cubicBezTo>
                  <a:pt x="282773" y="2726035"/>
                  <a:pt x="280292" y="2728516"/>
                  <a:pt x="275332" y="2728516"/>
                </a:cubicBezTo>
                <a:cubicBezTo>
                  <a:pt x="270371" y="2728516"/>
                  <a:pt x="269131" y="2729756"/>
                  <a:pt x="271611" y="2732237"/>
                </a:cubicBezTo>
                <a:cubicBezTo>
                  <a:pt x="274092" y="2734717"/>
                  <a:pt x="277812" y="2735957"/>
                  <a:pt x="282773" y="2735957"/>
                </a:cubicBezTo>
                <a:cubicBezTo>
                  <a:pt x="287734" y="2735957"/>
                  <a:pt x="290214" y="2737198"/>
                  <a:pt x="290214" y="2739678"/>
                </a:cubicBezTo>
                <a:cubicBezTo>
                  <a:pt x="290214" y="2742159"/>
                  <a:pt x="290214" y="2743399"/>
                  <a:pt x="290214" y="2743399"/>
                </a:cubicBezTo>
                <a:lnTo>
                  <a:pt x="267890" y="2750840"/>
                </a:lnTo>
                <a:lnTo>
                  <a:pt x="253007" y="2750840"/>
                </a:lnTo>
                <a:lnTo>
                  <a:pt x="260449" y="2758282"/>
                </a:lnTo>
                <a:cubicBezTo>
                  <a:pt x="270371" y="2763242"/>
                  <a:pt x="274092" y="2769444"/>
                  <a:pt x="271611" y="2776885"/>
                </a:cubicBezTo>
                <a:cubicBezTo>
                  <a:pt x="269131" y="2784327"/>
                  <a:pt x="270371" y="2788047"/>
                  <a:pt x="275332" y="2788047"/>
                </a:cubicBezTo>
                <a:lnTo>
                  <a:pt x="275332" y="2795489"/>
                </a:lnTo>
                <a:lnTo>
                  <a:pt x="260449" y="2788047"/>
                </a:lnTo>
                <a:lnTo>
                  <a:pt x="253007" y="2795489"/>
                </a:lnTo>
                <a:cubicBezTo>
                  <a:pt x="253007" y="2795489"/>
                  <a:pt x="253007" y="2797969"/>
                  <a:pt x="253007" y="2802930"/>
                </a:cubicBezTo>
                <a:cubicBezTo>
                  <a:pt x="257968" y="2802930"/>
                  <a:pt x="260449" y="2804170"/>
                  <a:pt x="260449" y="2806651"/>
                </a:cubicBezTo>
                <a:cubicBezTo>
                  <a:pt x="260449" y="2809131"/>
                  <a:pt x="257968" y="2810372"/>
                  <a:pt x="253007" y="2810372"/>
                </a:cubicBezTo>
                <a:lnTo>
                  <a:pt x="260449" y="2825254"/>
                </a:lnTo>
                <a:lnTo>
                  <a:pt x="290214" y="2832696"/>
                </a:lnTo>
                <a:cubicBezTo>
                  <a:pt x="290214" y="2837657"/>
                  <a:pt x="288974" y="2840137"/>
                  <a:pt x="286494" y="2840137"/>
                </a:cubicBezTo>
                <a:cubicBezTo>
                  <a:pt x="284013" y="2840137"/>
                  <a:pt x="282773" y="2842618"/>
                  <a:pt x="282773" y="2847579"/>
                </a:cubicBezTo>
                <a:cubicBezTo>
                  <a:pt x="287734" y="2852539"/>
                  <a:pt x="288974" y="2856260"/>
                  <a:pt x="286494" y="2858741"/>
                </a:cubicBezTo>
                <a:cubicBezTo>
                  <a:pt x="284013" y="2861221"/>
                  <a:pt x="282773" y="2862461"/>
                  <a:pt x="282773" y="2862461"/>
                </a:cubicBezTo>
                <a:cubicBezTo>
                  <a:pt x="282773" y="2877344"/>
                  <a:pt x="290214" y="2892227"/>
                  <a:pt x="305097" y="2907110"/>
                </a:cubicBezTo>
                <a:lnTo>
                  <a:pt x="312539" y="2907110"/>
                </a:lnTo>
                <a:lnTo>
                  <a:pt x="305097" y="2914551"/>
                </a:lnTo>
                <a:cubicBezTo>
                  <a:pt x="295176" y="2919512"/>
                  <a:pt x="290214" y="2924473"/>
                  <a:pt x="290214" y="2929434"/>
                </a:cubicBezTo>
                <a:cubicBezTo>
                  <a:pt x="290214" y="2934395"/>
                  <a:pt x="287734" y="2939356"/>
                  <a:pt x="282773" y="2944317"/>
                </a:cubicBezTo>
                <a:cubicBezTo>
                  <a:pt x="277812" y="2949278"/>
                  <a:pt x="277812" y="2954239"/>
                  <a:pt x="282773" y="2959200"/>
                </a:cubicBezTo>
                <a:cubicBezTo>
                  <a:pt x="282773" y="2964160"/>
                  <a:pt x="282773" y="2966641"/>
                  <a:pt x="282773" y="2966641"/>
                </a:cubicBezTo>
                <a:cubicBezTo>
                  <a:pt x="277812" y="2971602"/>
                  <a:pt x="279052" y="2974082"/>
                  <a:pt x="286494" y="2974082"/>
                </a:cubicBezTo>
                <a:cubicBezTo>
                  <a:pt x="293935" y="2974082"/>
                  <a:pt x="297656" y="2976563"/>
                  <a:pt x="297656" y="2981524"/>
                </a:cubicBezTo>
                <a:lnTo>
                  <a:pt x="319980" y="3011290"/>
                </a:lnTo>
                <a:cubicBezTo>
                  <a:pt x="324941" y="3016250"/>
                  <a:pt x="324941" y="3018731"/>
                  <a:pt x="319980" y="3018731"/>
                </a:cubicBezTo>
                <a:cubicBezTo>
                  <a:pt x="310058" y="3018731"/>
                  <a:pt x="305097" y="3016250"/>
                  <a:pt x="305097" y="3011290"/>
                </a:cubicBezTo>
                <a:cubicBezTo>
                  <a:pt x="300136" y="3006329"/>
                  <a:pt x="295176" y="3001367"/>
                  <a:pt x="290214" y="2996407"/>
                </a:cubicBezTo>
                <a:cubicBezTo>
                  <a:pt x="285254" y="2991446"/>
                  <a:pt x="280292" y="2988965"/>
                  <a:pt x="275332" y="2988965"/>
                </a:cubicBezTo>
                <a:cubicBezTo>
                  <a:pt x="275332" y="2993926"/>
                  <a:pt x="275332" y="2996407"/>
                  <a:pt x="275332" y="2996407"/>
                </a:cubicBezTo>
                <a:cubicBezTo>
                  <a:pt x="275332" y="2996407"/>
                  <a:pt x="272851" y="2996407"/>
                  <a:pt x="267890" y="2996407"/>
                </a:cubicBezTo>
                <a:cubicBezTo>
                  <a:pt x="267890" y="2996407"/>
                  <a:pt x="266650" y="2993926"/>
                  <a:pt x="264170" y="2988965"/>
                </a:cubicBezTo>
                <a:cubicBezTo>
                  <a:pt x="261689" y="2984005"/>
                  <a:pt x="262929" y="2979043"/>
                  <a:pt x="267890" y="2974082"/>
                </a:cubicBezTo>
                <a:cubicBezTo>
                  <a:pt x="272851" y="2969122"/>
                  <a:pt x="274092" y="2962920"/>
                  <a:pt x="271611" y="2955479"/>
                </a:cubicBezTo>
                <a:cubicBezTo>
                  <a:pt x="269131" y="2948038"/>
                  <a:pt x="265410" y="2941836"/>
                  <a:pt x="260449" y="2936875"/>
                </a:cubicBezTo>
                <a:lnTo>
                  <a:pt x="253007" y="2936875"/>
                </a:lnTo>
                <a:lnTo>
                  <a:pt x="260449" y="2921993"/>
                </a:lnTo>
                <a:cubicBezTo>
                  <a:pt x="260449" y="2907110"/>
                  <a:pt x="262929" y="2899668"/>
                  <a:pt x="267890" y="2899668"/>
                </a:cubicBezTo>
                <a:cubicBezTo>
                  <a:pt x="272851" y="2899668"/>
                  <a:pt x="274092" y="2897188"/>
                  <a:pt x="271611" y="2892227"/>
                </a:cubicBezTo>
                <a:cubicBezTo>
                  <a:pt x="269131" y="2887266"/>
                  <a:pt x="267890" y="2879825"/>
                  <a:pt x="267890" y="2869903"/>
                </a:cubicBezTo>
                <a:cubicBezTo>
                  <a:pt x="267890" y="2859981"/>
                  <a:pt x="265410" y="2852539"/>
                  <a:pt x="260449" y="2847579"/>
                </a:cubicBezTo>
                <a:cubicBezTo>
                  <a:pt x="255488" y="2842618"/>
                  <a:pt x="251767" y="2841377"/>
                  <a:pt x="249287" y="2843858"/>
                </a:cubicBezTo>
                <a:cubicBezTo>
                  <a:pt x="246806" y="2846339"/>
                  <a:pt x="245566" y="2850059"/>
                  <a:pt x="245566" y="2855020"/>
                </a:cubicBezTo>
                <a:cubicBezTo>
                  <a:pt x="245566" y="2859981"/>
                  <a:pt x="244326" y="2864942"/>
                  <a:pt x="241845" y="2869903"/>
                </a:cubicBezTo>
                <a:cubicBezTo>
                  <a:pt x="239365" y="2874864"/>
                  <a:pt x="233164" y="2877344"/>
                  <a:pt x="223242" y="2877344"/>
                </a:cubicBezTo>
                <a:cubicBezTo>
                  <a:pt x="223242" y="2877344"/>
                  <a:pt x="222002" y="2876104"/>
                  <a:pt x="219521" y="2873623"/>
                </a:cubicBezTo>
                <a:cubicBezTo>
                  <a:pt x="217041" y="2871143"/>
                  <a:pt x="215800" y="2869903"/>
                  <a:pt x="215800" y="2869903"/>
                </a:cubicBezTo>
                <a:cubicBezTo>
                  <a:pt x="220761" y="2864942"/>
                  <a:pt x="223242" y="2864942"/>
                  <a:pt x="223242" y="2869903"/>
                </a:cubicBezTo>
                <a:cubicBezTo>
                  <a:pt x="223242" y="2869903"/>
                  <a:pt x="224482" y="2869903"/>
                  <a:pt x="226963" y="2869903"/>
                </a:cubicBezTo>
                <a:cubicBezTo>
                  <a:pt x="229443" y="2869903"/>
                  <a:pt x="230683" y="2867422"/>
                  <a:pt x="230683" y="2862461"/>
                </a:cubicBezTo>
                <a:cubicBezTo>
                  <a:pt x="235644" y="2857501"/>
                  <a:pt x="236885" y="2852539"/>
                  <a:pt x="234404" y="2847579"/>
                </a:cubicBezTo>
                <a:cubicBezTo>
                  <a:pt x="231923" y="2842618"/>
                  <a:pt x="228203" y="2840137"/>
                  <a:pt x="223242" y="2840137"/>
                </a:cubicBezTo>
                <a:cubicBezTo>
                  <a:pt x="218281" y="2840137"/>
                  <a:pt x="215800" y="2832696"/>
                  <a:pt x="215800" y="2817813"/>
                </a:cubicBezTo>
                <a:lnTo>
                  <a:pt x="208359" y="2795489"/>
                </a:lnTo>
                <a:cubicBezTo>
                  <a:pt x="208359" y="2795489"/>
                  <a:pt x="208359" y="2793008"/>
                  <a:pt x="208359" y="2788047"/>
                </a:cubicBezTo>
                <a:cubicBezTo>
                  <a:pt x="208359" y="2783087"/>
                  <a:pt x="207119" y="2780606"/>
                  <a:pt x="204638" y="2780606"/>
                </a:cubicBezTo>
                <a:cubicBezTo>
                  <a:pt x="202158" y="2780606"/>
                  <a:pt x="198437" y="2780606"/>
                  <a:pt x="193476" y="2780606"/>
                </a:cubicBezTo>
                <a:lnTo>
                  <a:pt x="193476" y="2802930"/>
                </a:lnTo>
                <a:cubicBezTo>
                  <a:pt x="193476" y="2822774"/>
                  <a:pt x="192236" y="2832696"/>
                  <a:pt x="189756" y="2832696"/>
                </a:cubicBezTo>
                <a:cubicBezTo>
                  <a:pt x="187275" y="2832696"/>
                  <a:pt x="186035" y="2835176"/>
                  <a:pt x="186035" y="2840137"/>
                </a:cubicBezTo>
                <a:lnTo>
                  <a:pt x="171152" y="2840137"/>
                </a:lnTo>
                <a:lnTo>
                  <a:pt x="171152" y="2825254"/>
                </a:lnTo>
                <a:cubicBezTo>
                  <a:pt x="176113" y="2830215"/>
                  <a:pt x="178593" y="2826494"/>
                  <a:pt x="178593" y="2814092"/>
                </a:cubicBezTo>
                <a:cubicBezTo>
                  <a:pt x="178593" y="2801690"/>
                  <a:pt x="174873" y="2796729"/>
                  <a:pt x="167431" y="2799209"/>
                </a:cubicBezTo>
                <a:cubicBezTo>
                  <a:pt x="159990" y="2801690"/>
                  <a:pt x="156269" y="2800449"/>
                  <a:pt x="156269" y="2795489"/>
                </a:cubicBezTo>
                <a:cubicBezTo>
                  <a:pt x="151308" y="2795489"/>
                  <a:pt x="148828" y="2795489"/>
                  <a:pt x="148828" y="2795489"/>
                </a:cubicBezTo>
                <a:lnTo>
                  <a:pt x="148828" y="2773165"/>
                </a:lnTo>
                <a:lnTo>
                  <a:pt x="156269" y="2780606"/>
                </a:lnTo>
                <a:cubicBezTo>
                  <a:pt x="161230" y="2780606"/>
                  <a:pt x="166191" y="2778125"/>
                  <a:pt x="171152" y="2773165"/>
                </a:cubicBezTo>
                <a:cubicBezTo>
                  <a:pt x="176113" y="2768204"/>
                  <a:pt x="176113" y="2765723"/>
                  <a:pt x="171152" y="2765723"/>
                </a:cubicBezTo>
                <a:cubicBezTo>
                  <a:pt x="166191" y="2765723"/>
                  <a:pt x="163711" y="2764483"/>
                  <a:pt x="163711" y="2762002"/>
                </a:cubicBezTo>
                <a:cubicBezTo>
                  <a:pt x="163711" y="2759522"/>
                  <a:pt x="166191" y="2755801"/>
                  <a:pt x="171152" y="2750840"/>
                </a:cubicBezTo>
                <a:cubicBezTo>
                  <a:pt x="176113" y="2745880"/>
                  <a:pt x="177353" y="2742159"/>
                  <a:pt x="174873" y="2739678"/>
                </a:cubicBezTo>
                <a:cubicBezTo>
                  <a:pt x="172392" y="2737198"/>
                  <a:pt x="173633" y="2735957"/>
                  <a:pt x="178593" y="2735957"/>
                </a:cubicBezTo>
                <a:cubicBezTo>
                  <a:pt x="183554" y="2735957"/>
                  <a:pt x="184795" y="2733477"/>
                  <a:pt x="182314" y="2728516"/>
                </a:cubicBezTo>
                <a:cubicBezTo>
                  <a:pt x="179834" y="2723555"/>
                  <a:pt x="181074" y="2721075"/>
                  <a:pt x="186035" y="2721075"/>
                </a:cubicBezTo>
                <a:lnTo>
                  <a:pt x="193476" y="2721075"/>
                </a:lnTo>
                <a:cubicBezTo>
                  <a:pt x="193476" y="2726035"/>
                  <a:pt x="193476" y="2728516"/>
                  <a:pt x="193476" y="2728516"/>
                </a:cubicBezTo>
                <a:cubicBezTo>
                  <a:pt x="193476" y="2728516"/>
                  <a:pt x="195957" y="2728516"/>
                  <a:pt x="200918" y="2728516"/>
                </a:cubicBezTo>
                <a:cubicBezTo>
                  <a:pt x="205878" y="2728516"/>
                  <a:pt x="208359" y="2726035"/>
                  <a:pt x="208359" y="2721075"/>
                </a:cubicBezTo>
                <a:cubicBezTo>
                  <a:pt x="208359" y="2716114"/>
                  <a:pt x="208359" y="2706192"/>
                  <a:pt x="208359" y="2691309"/>
                </a:cubicBezTo>
                <a:cubicBezTo>
                  <a:pt x="208359" y="2686348"/>
                  <a:pt x="208359" y="2682628"/>
                  <a:pt x="208359" y="2680147"/>
                </a:cubicBezTo>
                <a:cubicBezTo>
                  <a:pt x="208359" y="2677666"/>
                  <a:pt x="208359" y="2676426"/>
                  <a:pt x="208359" y="2676426"/>
                </a:cubicBezTo>
                <a:close/>
                <a:moveTo>
                  <a:pt x="283703" y="2671775"/>
                </a:moveTo>
                <a:cubicBezTo>
                  <a:pt x="284323" y="2672396"/>
                  <a:pt x="285254" y="2673946"/>
                  <a:pt x="286494" y="2676426"/>
                </a:cubicBezTo>
                <a:cubicBezTo>
                  <a:pt x="288974" y="2681387"/>
                  <a:pt x="292695" y="2681387"/>
                  <a:pt x="297656" y="2676426"/>
                </a:cubicBezTo>
                <a:lnTo>
                  <a:pt x="297656" y="2683868"/>
                </a:lnTo>
                <a:lnTo>
                  <a:pt x="290214" y="2683868"/>
                </a:lnTo>
                <a:lnTo>
                  <a:pt x="282773" y="2683868"/>
                </a:lnTo>
                <a:cubicBezTo>
                  <a:pt x="282773" y="2678907"/>
                  <a:pt x="282773" y="2675186"/>
                  <a:pt x="282773" y="2672706"/>
                </a:cubicBezTo>
                <a:cubicBezTo>
                  <a:pt x="282773" y="2671465"/>
                  <a:pt x="283083" y="2671156"/>
                  <a:pt x="283703" y="2671775"/>
                </a:cubicBezTo>
                <a:close/>
                <a:moveTo>
                  <a:pt x="193476" y="2668985"/>
                </a:moveTo>
                <a:lnTo>
                  <a:pt x="193476" y="2706192"/>
                </a:lnTo>
                <a:lnTo>
                  <a:pt x="186035" y="2698750"/>
                </a:lnTo>
                <a:cubicBezTo>
                  <a:pt x="186035" y="2678907"/>
                  <a:pt x="188515" y="2668985"/>
                  <a:pt x="193476" y="2668985"/>
                </a:cubicBezTo>
                <a:close/>
                <a:moveTo>
                  <a:pt x="533920" y="2667125"/>
                </a:moveTo>
                <a:cubicBezTo>
                  <a:pt x="530200" y="2665884"/>
                  <a:pt x="525859" y="2668985"/>
                  <a:pt x="520898" y="2676426"/>
                </a:cubicBezTo>
                <a:cubicBezTo>
                  <a:pt x="515937" y="2686348"/>
                  <a:pt x="515937" y="2691309"/>
                  <a:pt x="520898" y="2691309"/>
                </a:cubicBezTo>
                <a:cubicBezTo>
                  <a:pt x="525859" y="2691309"/>
                  <a:pt x="528339" y="2693790"/>
                  <a:pt x="528339" y="2698750"/>
                </a:cubicBezTo>
                <a:cubicBezTo>
                  <a:pt x="533301" y="2703711"/>
                  <a:pt x="538261" y="2706192"/>
                  <a:pt x="543222" y="2706192"/>
                </a:cubicBezTo>
                <a:cubicBezTo>
                  <a:pt x="543222" y="2701231"/>
                  <a:pt x="543222" y="2693790"/>
                  <a:pt x="543222" y="2683868"/>
                </a:cubicBezTo>
                <a:cubicBezTo>
                  <a:pt x="540742" y="2673946"/>
                  <a:pt x="537641" y="2668365"/>
                  <a:pt x="533920" y="2667125"/>
                </a:cubicBezTo>
                <a:close/>
                <a:moveTo>
                  <a:pt x="6072187" y="2654102"/>
                </a:moveTo>
                <a:lnTo>
                  <a:pt x="6079628" y="2654102"/>
                </a:lnTo>
                <a:cubicBezTo>
                  <a:pt x="6079628" y="2664024"/>
                  <a:pt x="6079628" y="2671465"/>
                  <a:pt x="6079628" y="2676426"/>
                </a:cubicBezTo>
                <a:lnTo>
                  <a:pt x="6087069" y="2668985"/>
                </a:lnTo>
                <a:cubicBezTo>
                  <a:pt x="6092031" y="2664024"/>
                  <a:pt x="6094511" y="2661543"/>
                  <a:pt x="6094511" y="2661543"/>
                </a:cubicBezTo>
                <a:lnTo>
                  <a:pt x="6094511" y="2683868"/>
                </a:lnTo>
                <a:cubicBezTo>
                  <a:pt x="6089549" y="2683868"/>
                  <a:pt x="6088310" y="2686348"/>
                  <a:pt x="6090790" y="2691309"/>
                </a:cubicBezTo>
                <a:cubicBezTo>
                  <a:pt x="6093270" y="2696270"/>
                  <a:pt x="6092031" y="2699990"/>
                  <a:pt x="6087069" y="2702471"/>
                </a:cubicBezTo>
                <a:cubicBezTo>
                  <a:pt x="6082108" y="2704952"/>
                  <a:pt x="6080869" y="2708673"/>
                  <a:pt x="6083349" y="2713633"/>
                </a:cubicBezTo>
                <a:cubicBezTo>
                  <a:pt x="6085829" y="2718594"/>
                  <a:pt x="6084589" y="2726035"/>
                  <a:pt x="6079628" y="2735957"/>
                </a:cubicBezTo>
                <a:lnTo>
                  <a:pt x="6072187" y="2743399"/>
                </a:lnTo>
                <a:cubicBezTo>
                  <a:pt x="6072187" y="2738438"/>
                  <a:pt x="6067225" y="2735957"/>
                  <a:pt x="6057304" y="2735957"/>
                </a:cubicBezTo>
                <a:lnTo>
                  <a:pt x="6049863" y="2735957"/>
                </a:lnTo>
                <a:lnTo>
                  <a:pt x="6057304" y="2728516"/>
                </a:lnTo>
                <a:cubicBezTo>
                  <a:pt x="6062265" y="2723555"/>
                  <a:pt x="6064745" y="2718594"/>
                  <a:pt x="6064745" y="2713633"/>
                </a:cubicBezTo>
                <a:cubicBezTo>
                  <a:pt x="6064745" y="2708673"/>
                  <a:pt x="6067225" y="2706192"/>
                  <a:pt x="6072187" y="2706192"/>
                </a:cubicBezTo>
                <a:cubicBezTo>
                  <a:pt x="6077148" y="2696270"/>
                  <a:pt x="6077148" y="2688828"/>
                  <a:pt x="6072187" y="2683868"/>
                </a:cubicBezTo>
                <a:close/>
                <a:moveTo>
                  <a:pt x="5938241" y="2646661"/>
                </a:moveTo>
                <a:cubicBezTo>
                  <a:pt x="5943203" y="2646661"/>
                  <a:pt x="5945683" y="2649141"/>
                  <a:pt x="5945683" y="2654102"/>
                </a:cubicBezTo>
                <a:lnTo>
                  <a:pt x="5938241" y="2661543"/>
                </a:lnTo>
                <a:cubicBezTo>
                  <a:pt x="5938241" y="2661543"/>
                  <a:pt x="5937001" y="2660303"/>
                  <a:pt x="5934521" y="2657823"/>
                </a:cubicBezTo>
                <a:cubicBezTo>
                  <a:pt x="5932041" y="2655342"/>
                  <a:pt x="5930800" y="2654102"/>
                  <a:pt x="5930800" y="2654102"/>
                </a:cubicBezTo>
                <a:cubicBezTo>
                  <a:pt x="5930800" y="2649141"/>
                  <a:pt x="5933280" y="2646661"/>
                  <a:pt x="5938241" y="2646661"/>
                </a:cubicBezTo>
                <a:close/>
                <a:moveTo>
                  <a:pt x="632519" y="2646661"/>
                </a:moveTo>
                <a:cubicBezTo>
                  <a:pt x="627558" y="2646661"/>
                  <a:pt x="625078" y="2650381"/>
                  <a:pt x="625078" y="2657823"/>
                </a:cubicBezTo>
                <a:cubicBezTo>
                  <a:pt x="625078" y="2665264"/>
                  <a:pt x="627558" y="2671465"/>
                  <a:pt x="632519" y="2676426"/>
                </a:cubicBezTo>
                <a:cubicBezTo>
                  <a:pt x="637480" y="2681387"/>
                  <a:pt x="642441" y="2683868"/>
                  <a:pt x="647402" y="2683868"/>
                </a:cubicBezTo>
                <a:cubicBezTo>
                  <a:pt x="647402" y="2678907"/>
                  <a:pt x="646162" y="2675186"/>
                  <a:pt x="643681" y="2672706"/>
                </a:cubicBezTo>
                <a:cubicBezTo>
                  <a:pt x="641201" y="2670225"/>
                  <a:pt x="639961" y="2668985"/>
                  <a:pt x="639961" y="2668985"/>
                </a:cubicBezTo>
                <a:lnTo>
                  <a:pt x="632519" y="2661543"/>
                </a:lnTo>
                <a:close/>
                <a:moveTo>
                  <a:pt x="305097" y="2646661"/>
                </a:moveTo>
                <a:cubicBezTo>
                  <a:pt x="305097" y="2646661"/>
                  <a:pt x="307578" y="2646661"/>
                  <a:pt x="312539" y="2646661"/>
                </a:cubicBezTo>
                <a:cubicBezTo>
                  <a:pt x="317500" y="2646661"/>
                  <a:pt x="318740" y="2649141"/>
                  <a:pt x="316260" y="2654102"/>
                </a:cubicBezTo>
                <a:cubicBezTo>
                  <a:pt x="313779" y="2659063"/>
                  <a:pt x="311298" y="2661543"/>
                  <a:pt x="308818" y="2661543"/>
                </a:cubicBezTo>
                <a:cubicBezTo>
                  <a:pt x="306338" y="2661543"/>
                  <a:pt x="305097" y="2656583"/>
                  <a:pt x="305097" y="2646661"/>
                </a:cubicBezTo>
                <a:close/>
                <a:moveTo>
                  <a:pt x="6094511" y="2639219"/>
                </a:moveTo>
                <a:lnTo>
                  <a:pt x="6101952" y="2646661"/>
                </a:lnTo>
                <a:cubicBezTo>
                  <a:pt x="6101952" y="2646661"/>
                  <a:pt x="6099472" y="2646661"/>
                  <a:pt x="6094511" y="2646661"/>
                </a:cubicBezTo>
                <a:cubicBezTo>
                  <a:pt x="6094511" y="2641700"/>
                  <a:pt x="6094511" y="2639219"/>
                  <a:pt x="6094511" y="2639219"/>
                </a:cubicBezTo>
                <a:close/>
                <a:moveTo>
                  <a:pt x="684609" y="2639219"/>
                </a:moveTo>
                <a:lnTo>
                  <a:pt x="677168" y="2646661"/>
                </a:lnTo>
                <a:cubicBezTo>
                  <a:pt x="682129" y="2646661"/>
                  <a:pt x="687090" y="2646661"/>
                  <a:pt x="692051" y="2646661"/>
                </a:cubicBezTo>
                <a:close/>
                <a:moveTo>
                  <a:pt x="587871" y="2631778"/>
                </a:moveTo>
                <a:lnTo>
                  <a:pt x="587871" y="2646661"/>
                </a:lnTo>
                <a:lnTo>
                  <a:pt x="580429" y="2639219"/>
                </a:lnTo>
                <a:cubicBezTo>
                  <a:pt x="585390" y="2634258"/>
                  <a:pt x="587871" y="2631778"/>
                  <a:pt x="587871" y="2631778"/>
                </a:cubicBezTo>
                <a:close/>
                <a:moveTo>
                  <a:pt x="416718" y="2631778"/>
                </a:moveTo>
                <a:cubicBezTo>
                  <a:pt x="421679" y="2631778"/>
                  <a:pt x="424160" y="2634258"/>
                  <a:pt x="424160" y="2639219"/>
                </a:cubicBezTo>
                <a:cubicBezTo>
                  <a:pt x="429121" y="2639219"/>
                  <a:pt x="432841" y="2640459"/>
                  <a:pt x="435322" y="2642940"/>
                </a:cubicBezTo>
                <a:cubicBezTo>
                  <a:pt x="437802" y="2645421"/>
                  <a:pt x="439043" y="2646661"/>
                  <a:pt x="439043" y="2646661"/>
                </a:cubicBezTo>
                <a:cubicBezTo>
                  <a:pt x="444004" y="2646661"/>
                  <a:pt x="446484" y="2649141"/>
                  <a:pt x="446484" y="2654102"/>
                </a:cubicBezTo>
                <a:lnTo>
                  <a:pt x="446484" y="2661543"/>
                </a:lnTo>
                <a:lnTo>
                  <a:pt x="453925" y="2661543"/>
                </a:lnTo>
                <a:cubicBezTo>
                  <a:pt x="463847" y="2661543"/>
                  <a:pt x="471289" y="2664024"/>
                  <a:pt x="476250" y="2668985"/>
                </a:cubicBezTo>
                <a:cubicBezTo>
                  <a:pt x="476250" y="2673946"/>
                  <a:pt x="472529" y="2680147"/>
                  <a:pt x="465088" y="2687588"/>
                </a:cubicBezTo>
                <a:cubicBezTo>
                  <a:pt x="457646" y="2695030"/>
                  <a:pt x="451445" y="2696270"/>
                  <a:pt x="446484" y="2691309"/>
                </a:cubicBezTo>
                <a:cubicBezTo>
                  <a:pt x="441523" y="2686348"/>
                  <a:pt x="434082" y="2681387"/>
                  <a:pt x="424160" y="2676426"/>
                </a:cubicBezTo>
                <a:cubicBezTo>
                  <a:pt x="414238" y="2666504"/>
                  <a:pt x="404316" y="2666504"/>
                  <a:pt x="394394" y="2676426"/>
                </a:cubicBezTo>
                <a:lnTo>
                  <a:pt x="386953" y="2683868"/>
                </a:lnTo>
                <a:lnTo>
                  <a:pt x="386953" y="2668985"/>
                </a:lnTo>
                <a:lnTo>
                  <a:pt x="394394" y="2661543"/>
                </a:lnTo>
                <a:cubicBezTo>
                  <a:pt x="394394" y="2666504"/>
                  <a:pt x="396875" y="2664024"/>
                  <a:pt x="401836" y="2654102"/>
                </a:cubicBezTo>
                <a:cubicBezTo>
                  <a:pt x="406797" y="2649141"/>
                  <a:pt x="409277" y="2644180"/>
                  <a:pt x="409277" y="2639219"/>
                </a:cubicBezTo>
                <a:cubicBezTo>
                  <a:pt x="409277" y="2634258"/>
                  <a:pt x="411758" y="2631778"/>
                  <a:pt x="416718" y="2631778"/>
                </a:cubicBezTo>
                <a:close/>
                <a:moveTo>
                  <a:pt x="208359" y="2628057"/>
                </a:moveTo>
                <a:cubicBezTo>
                  <a:pt x="208359" y="2635498"/>
                  <a:pt x="210840" y="2636739"/>
                  <a:pt x="215800" y="2631778"/>
                </a:cubicBezTo>
                <a:lnTo>
                  <a:pt x="223242" y="2639219"/>
                </a:lnTo>
                <a:cubicBezTo>
                  <a:pt x="228203" y="2644180"/>
                  <a:pt x="229443" y="2647901"/>
                  <a:pt x="226963" y="2650381"/>
                </a:cubicBezTo>
                <a:cubicBezTo>
                  <a:pt x="224482" y="2652862"/>
                  <a:pt x="223242" y="2654102"/>
                  <a:pt x="223242" y="2654102"/>
                </a:cubicBezTo>
                <a:lnTo>
                  <a:pt x="215800" y="2654102"/>
                </a:lnTo>
                <a:cubicBezTo>
                  <a:pt x="215800" y="2649141"/>
                  <a:pt x="215800" y="2646661"/>
                  <a:pt x="215800" y="2646661"/>
                </a:cubicBezTo>
                <a:cubicBezTo>
                  <a:pt x="215800" y="2646661"/>
                  <a:pt x="213320" y="2644180"/>
                  <a:pt x="208359" y="2639219"/>
                </a:cubicBezTo>
                <a:close/>
                <a:moveTo>
                  <a:pt x="330079" y="2618490"/>
                </a:moveTo>
                <a:lnTo>
                  <a:pt x="327421" y="2631778"/>
                </a:lnTo>
                <a:cubicBezTo>
                  <a:pt x="327421" y="2631778"/>
                  <a:pt x="327421" y="2629297"/>
                  <a:pt x="327421" y="2624336"/>
                </a:cubicBezTo>
                <a:cubicBezTo>
                  <a:pt x="327421" y="2621856"/>
                  <a:pt x="328042" y="2619996"/>
                  <a:pt x="329282" y="2618756"/>
                </a:cubicBezTo>
                <a:close/>
                <a:moveTo>
                  <a:pt x="6079628" y="2609454"/>
                </a:moveTo>
                <a:lnTo>
                  <a:pt x="6087069" y="2609454"/>
                </a:lnTo>
                <a:cubicBezTo>
                  <a:pt x="6087069" y="2614414"/>
                  <a:pt x="6087069" y="2616895"/>
                  <a:pt x="6087069" y="2616895"/>
                </a:cubicBezTo>
                <a:close/>
                <a:moveTo>
                  <a:pt x="651123" y="2587129"/>
                </a:moveTo>
                <a:cubicBezTo>
                  <a:pt x="648643" y="2587129"/>
                  <a:pt x="644922" y="2589610"/>
                  <a:pt x="639961" y="2594571"/>
                </a:cubicBezTo>
                <a:cubicBezTo>
                  <a:pt x="639961" y="2599532"/>
                  <a:pt x="642441" y="2602012"/>
                  <a:pt x="647402" y="2602012"/>
                </a:cubicBezTo>
                <a:cubicBezTo>
                  <a:pt x="652363" y="2602012"/>
                  <a:pt x="654844" y="2599532"/>
                  <a:pt x="654844" y="2594571"/>
                </a:cubicBezTo>
                <a:cubicBezTo>
                  <a:pt x="654844" y="2589610"/>
                  <a:pt x="653603" y="2587129"/>
                  <a:pt x="651123" y="2587129"/>
                </a:cubicBezTo>
                <a:close/>
                <a:moveTo>
                  <a:pt x="386953" y="2579688"/>
                </a:moveTo>
                <a:lnTo>
                  <a:pt x="394394" y="2609454"/>
                </a:lnTo>
                <a:lnTo>
                  <a:pt x="386953" y="2609454"/>
                </a:lnTo>
                <a:lnTo>
                  <a:pt x="386953" y="2587129"/>
                </a:lnTo>
                <a:close/>
                <a:moveTo>
                  <a:pt x="6087069" y="2572247"/>
                </a:moveTo>
                <a:lnTo>
                  <a:pt x="6087069" y="2579688"/>
                </a:lnTo>
                <a:cubicBezTo>
                  <a:pt x="6082108" y="2584649"/>
                  <a:pt x="6079628" y="2584649"/>
                  <a:pt x="6079628" y="2579688"/>
                </a:cubicBezTo>
                <a:cubicBezTo>
                  <a:pt x="6079628" y="2574727"/>
                  <a:pt x="6082108" y="2572247"/>
                  <a:pt x="6087069" y="2572247"/>
                </a:cubicBezTo>
                <a:close/>
                <a:moveTo>
                  <a:pt x="5908475" y="2564805"/>
                </a:moveTo>
                <a:cubicBezTo>
                  <a:pt x="5913437" y="2564805"/>
                  <a:pt x="5915917" y="2566045"/>
                  <a:pt x="5915917" y="2568526"/>
                </a:cubicBezTo>
                <a:cubicBezTo>
                  <a:pt x="5915917" y="2571006"/>
                  <a:pt x="5915917" y="2572247"/>
                  <a:pt x="5915917" y="2572247"/>
                </a:cubicBezTo>
                <a:cubicBezTo>
                  <a:pt x="5915917" y="2572247"/>
                  <a:pt x="5913437" y="2572247"/>
                  <a:pt x="5908475" y="2572247"/>
                </a:cubicBezTo>
                <a:cubicBezTo>
                  <a:pt x="5908475" y="2572247"/>
                  <a:pt x="5908475" y="2569766"/>
                  <a:pt x="5908475" y="2564805"/>
                </a:cubicBezTo>
                <a:close/>
                <a:moveTo>
                  <a:pt x="5923359" y="2542481"/>
                </a:moveTo>
                <a:lnTo>
                  <a:pt x="5930800" y="2542481"/>
                </a:lnTo>
                <a:cubicBezTo>
                  <a:pt x="5935761" y="2542481"/>
                  <a:pt x="5938241" y="2543721"/>
                  <a:pt x="5938241" y="2546202"/>
                </a:cubicBezTo>
                <a:cubicBezTo>
                  <a:pt x="5938241" y="2548682"/>
                  <a:pt x="5938241" y="2549922"/>
                  <a:pt x="5938241" y="2549922"/>
                </a:cubicBezTo>
                <a:cubicBezTo>
                  <a:pt x="5938241" y="2554883"/>
                  <a:pt x="5940721" y="2557364"/>
                  <a:pt x="5945683" y="2557364"/>
                </a:cubicBezTo>
                <a:lnTo>
                  <a:pt x="5930800" y="2564805"/>
                </a:lnTo>
                <a:cubicBezTo>
                  <a:pt x="5925839" y="2564805"/>
                  <a:pt x="5923359" y="2562324"/>
                  <a:pt x="5923359" y="2557364"/>
                </a:cubicBezTo>
                <a:close/>
                <a:moveTo>
                  <a:pt x="5908475" y="2527598"/>
                </a:moveTo>
                <a:cubicBezTo>
                  <a:pt x="5913437" y="2527598"/>
                  <a:pt x="5915917" y="2528838"/>
                  <a:pt x="5915917" y="2531319"/>
                </a:cubicBezTo>
                <a:cubicBezTo>
                  <a:pt x="5915917" y="2533799"/>
                  <a:pt x="5915917" y="2535040"/>
                  <a:pt x="5915917" y="2535040"/>
                </a:cubicBezTo>
                <a:cubicBezTo>
                  <a:pt x="5915917" y="2540000"/>
                  <a:pt x="5913437" y="2540000"/>
                  <a:pt x="5908475" y="2535040"/>
                </a:cubicBezTo>
                <a:cubicBezTo>
                  <a:pt x="5908475" y="2535040"/>
                  <a:pt x="5908475" y="2532559"/>
                  <a:pt x="5908475" y="2527598"/>
                </a:cubicBezTo>
                <a:close/>
                <a:moveTo>
                  <a:pt x="5848945" y="2527598"/>
                </a:moveTo>
                <a:lnTo>
                  <a:pt x="5856386" y="2535040"/>
                </a:lnTo>
                <a:cubicBezTo>
                  <a:pt x="5856386" y="2540000"/>
                  <a:pt x="5853905" y="2542481"/>
                  <a:pt x="5848945" y="2542481"/>
                </a:cubicBezTo>
                <a:lnTo>
                  <a:pt x="5841503" y="2535040"/>
                </a:lnTo>
                <a:cubicBezTo>
                  <a:pt x="5841503" y="2530079"/>
                  <a:pt x="5843983" y="2527598"/>
                  <a:pt x="5848945" y="2527598"/>
                </a:cubicBezTo>
                <a:close/>
                <a:moveTo>
                  <a:pt x="431601" y="2520157"/>
                </a:moveTo>
                <a:cubicBezTo>
                  <a:pt x="431601" y="2520157"/>
                  <a:pt x="431601" y="2522637"/>
                  <a:pt x="431601" y="2527598"/>
                </a:cubicBezTo>
                <a:cubicBezTo>
                  <a:pt x="436562" y="2527598"/>
                  <a:pt x="439043" y="2526358"/>
                  <a:pt x="439043" y="2523877"/>
                </a:cubicBezTo>
                <a:cubicBezTo>
                  <a:pt x="439043" y="2521397"/>
                  <a:pt x="436562" y="2520157"/>
                  <a:pt x="431601" y="2520157"/>
                </a:cubicBezTo>
                <a:close/>
                <a:moveTo>
                  <a:pt x="5712673" y="2495973"/>
                </a:moveTo>
                <a:cubicBezTo>
                  <a:pt x="5715464" y="2495973"/>
                  <a:pt x="5718720" y="2496592"/>
                  <a:pt x="5722441" y="2497832"/>
                </a:cubicBezTo>
                <a:cubicBezTo>
                  <a:pt x="5717479" y="2502793"/>
                  <a:pt x="5714999" y="2507755"/>
                  <a:pt x="5714999" y="2512715"/>
                </a:cubicBezTo>
                <a:cubicBezTo>
                  <a:pt x="5705077" y="2512715"/>
                  <a:pt x="5700117" y="2512715"/>
                  <a:pt x="5700117" y="2512715"/>
                </a:cubicBezTo>
                <a:cubicBezTo>
                  <a:pt x="5700117" y="2501553"/>
                  <a:pt x="5704302" y="2495973"/>
                  <a:pt x="5712673" y="2495973"/>
                </a:cubicBezTo>
                <a:close/>
                <a:moveTo>
                  <a:pt x="6087069" y="2490391"/>
                </a:moveTo>
                <a:lnTo>
                  <a:pt x="6087069" y="2497832"/>
                </a:lnTo>
                <a:cubicBezTo>
                  <a:pt x="6087069" y="2502793"/>
                  <a:pt x="6084589" y="2505274"/>
                  <a:pt x="6079628" y="2505274"/>
                </a:cubicBezTo>
                <a:cubicBezTo>
                  <a:pt x="6074667" y="2505274"/>
                  <a:pt x="6072187" y="2505274"/>
                  <a:pt x="6072187" y="2505274"/>
                </a:cubicBezTo>
                <a:close/>
                <a:moveTo>
                  <a:pt x="5945683" y="2468067"/>
                </a:moveTo>
                <a:cubicBezTo>
                  <a:pt x="5945683" y="2468067"/>
                  <a:pt x="5946923" y="2469307"/>
                  <a:pt x="5949403" y="2471788"/>
                </a:cubicBezTo>
                <a:cubicBezTo>
                  <a:pt x="5951883" y="2474268"/>
                  <a:pt x="5953124" y="2475508"/>
                  <a:pt x="5953124" y="2475508"/>
                </a:cubicBezTo>
                <a:cubicBezTo>
                  <a:pt x="5953124" y="2475508"/>
                  <a:pt x="5951883" y="2475508"/>
                  <a:pt x="5949403" y="2475508"/>
                </a:cubicBezTo>
                <a:cubicBezTo>
                  <a:pt x="5946923" y="2475508"/>
                  <a:pt x="5945683" y="2473028"/>
                  <a:pt x="5945683" y="2468067"/>
                </a:cubicBezTo>
                <a:close/>
                <a:moveTo>
                  <a:pt x="5938241" y="2453184"/>
                </a:moveTo>
                <a:cubicBezTo>
                  <a:pt x="5938241" y="2453184"/>
                  <a:pt x="5940721" y="2453184"/>
                  <a:pt x="5945683" y="2453184"/>
                </a:cubicBezTo>
                <a:lnTo>
                  <a:pt x="5945683" y="2460625"/>
                </a:lnTo>
                <a:close/>
                <a:moveTo>
                  <a:pt x="461367" y="2453184"/>
                </a:moveTo>
                <a:cubicBezTo>
                  <a:pt x="461367" y="2458145"/>
                  <a:pt x="463847" y="2460625"/>
                  <a:pt x="468808" y="2460625"/>
                </a:cubicBezTo>
                <a:lnTo>
                  <a:pt x="476250" y="2453184"/>
                </a:lnTo>
                <a:close/>
                <a:moveTo>
                  <a:pt x="548803" y="2448533"/>
                </a:moveTo>
                <a:cubicBezTo>
                  <a:pt x="550044" y="2449153"/>
                  <a:pt x="550664" y="2450704"/>
                  <a:pt x="550664" y="2453184"/>
                </a:cubicBezTo>
                <a:cubicBezTo>
                  <a:pt x="550664" y="2453184"/>
                  <a:pt x="550664" y="2458145"/>
                  <a:pt x="550664" y="2468067"/>
                </a:cubicBezTo>
                <a:cubicBezTo>
                  <a:pt x="550664" y="2473028"/>
                  <a:pt x="549424" y="2475508"/>
                  <a:pt x="546943" y="2475508"/>
                </a:cubicBezTo>
                <a:cubicBezTo>
                  <a:pt x="544463" y="2475508"/>
                  <a:pt x="540742" y="2477989"/>
                  <a:pt x="535781" y="2482950"/>
                </a:cubicBezTo>
                <a:lnTo>
                  <a:pt x="520898" y="2482950"/>
                </a:lnTo>
                <a:lnTo>
                  <a:pt x="535781" y="2475508"/>
                </a:lnTo>
                <a:cubicBezTo>
                  <a:pt x="535781" y="2470548"/>
                  <a:pt x="537021" y="2466827"/>
                  <a:pt x="539502" y="2464346"/>
                </a:cubicBezTo>
                <a:cubicBezTo>
                  <a:pt x="541982" y="2461865"/>
                  <a:pt x="543222" y="2460625"/>
                  <a:pt x="543222" y="2460625"/>
                </a:cubicBezTo>
                <a:cubicBezTo>
                  <a:pt x="538261" y="2455665"/>
                  <a:pt x="538261" y="2451944"/>
                  <a:pt x="543222" y="2449463"/>
                </a:cubicBezTo>
                <a:cubicBezTo>
                  <a:pt x="545703" y="2448223"/>
                  <a:pt x="547563" y="2447913"/>
                  <a:pt x="548803" y="2448533"/>
                </a:cubicBezTo>
                <a:close/>
                <a:moveTo>
                  <a:pt x="907851" y="2445743"/>
                </a:moveTo>
                <a:cubicBezTo>
                  <a:pt x="902890" y="2445743"/>
                  <a:pt x="900410" y="2448223"/>
                  <a:pt x="900410" y="2453184"/>
                </a:cubicBezTo>
                <a:lnTo>
                  <a:pt x="907851" y="2453184"/>
                </a:lnTo>
                <a:cubicBezTo>
                  <a:pt x="907851" y="2453184"/>
                  <a:pt x="907851" y="2450703"/>
                  <a:pt x="907851" y="2445743"/>
                </a:cubicBezTo>
                <a:close/>
                <a:moveTo>
                  <a:pt x="5841503" y="2415977"/>
                </a:moveTo>
                <a:lnTo>
                  <a:pt x="5848945" y="2423418"/>
                </a:lnTo>
                <a:cubicBezTo>
                  <a:pt x="5858866" y="2428379"/>
                  <a:pt x="5871269" y="2428379"/>
                  <a:pt x="5886151" y="2423418"/>
                </a:cubicBezTo>
                <a:cubicBezTo>
                  <a:pt x="5891113" y="2418458"/>
                  <a:pt x="5893593" y="2417217"/>
                  <a:pt x="5893593" y="2419698"/>
                </a:cubicBezTo>
                <a:cubicBezTo>
                  <a:pt x="5893593" y="2422178"/>
                  <a:pt x="5891113" y="2425899"/>
                  <a:pt x="5886151" y="2430860"/>
                </a:cubicBezTo>
                <a:cubicBezTo>
                  <a:pt x="5881190" y="2435821"/>
                  <a:pt x="5881190" y="2438301"/>
                  <a:pt x="5886151" y="2438301"/>
                </a:cubicBezTo>
                <a:cubicBezTo>
                  <a:pt x="5901035" y="2443262"/>
                  <a:pt x="5903515" y="2450703"/>
                  <a:pt x="5893593" y="2460625"/>
                </a:cubicBezTo>
                <a:cubicBezTo>
                  <a:pt x="5888631" y="2470548"/>
                  <a:pt x="5888631" y="2480469"/>
                  <a:pt x="5893593" y="2490391"/>
                </a:cubicBezTo>
                <a:cubicBezTo>
                  <a:pt x="5898554" y="2490391"/>
                  <a:pt x="5901035" y="2487910"/>
                  <a:pt x="5901035" y="2482950"/>
                </a:cubicBezTo>
                <a:lnTo>
                  <a:pt x="5923359" y="2505274"/>
                </a:lnTo>
                <a:cubicBezTo>
                  <a:pt x="5923359" y="2510235"/>
                  <a:pt x="5924599" y="2513955"/>
                  <a:pt x="5927079" y="2516436"/>
                </a:cubicBezTo>
                <a:cubicBezTo>
                  <a:pt x="5929559" y="2518917"/>
                  <a:pt x="5930800" y="2520157"/>
                  <a:pt x="5930800" y="2520157"/>
                </a:cubicBezTo>
                <a:cubicBezTo>
                  <a:pt x="5935761" y="2525117"/>
                  <a:pt x="5934521" y="2527598"/>
                  <a:pt x="5927079" y="2527598"/>
                </a:cubicBezTo>
                <a:cubicBezTo>
                  <a:pt x="5919638" y="2527598"/>
                  <a:pt x="5915917" y="2525117"/>
                  <a:pt x="5915917" y="2520157"/>
                </a:cubicBezTo>
                <a:lnTo>
                  <a:pt x="5893593" y="2512715"/>
                </a:lnTo>
                <a:lnTo>
                  <a:pt x="5871269" y="2505274"/>
                </a:lnTo>
                <a:lnTo>
                  <a:pt x="5841503" y="2497832"/>
                </a:lnTo>
                <a:cubicBezTo>
                  <a:pt x="5846465" y="2502793"/>
                  <a:pt x="5846465" y="2505274"/>
                  <a:pt x="5841503" y="2505274"/>
                </a:cubicBezTo>
                <a:cubicBezTo>
                  <a:pt x="5836541" y="2505274"/>
                  <a:pt x="5834061" y="2502793"/>
                  <a:pt x="5834061" y="2497832"/>
                </a:cubicBezTo>
                <a:cubicBezTo>
                  <a:pt x="5834061" y="2492872"/>
                  <a:pt x="5831581" y="2490391"/>
                  <a:pt x="5826620" y="2490391"/>
                </a:cubicBezTo>
                <a:lnTo>
                  <a:pt x="5826620" y="2482950"/>
                </a:lnTo>
                <a:cubicBezTo>
                  <a:pt x="5836541" y="2482950"/>
                  <a:pt x="5846465" y="2480469"/>
                  <a:pt x="5856386" y="2475508"/>
                </a:cubicBezTo>
                <a:lnTo>
                  <a:pt x="5871269" y="2475508"/>
                </a:lnTo>
                <a:lnTo>
                  <a:pt x="5863827" y="2468067"/>
                </a:lnTo>
                <a:cubicBezTo>
                  <a:pt x="5853905" y="2458145"/>
                  <a:pt x="5843983" y="2453184"/>
                  <a:pt x="5834061" y="2453184"/>
                </a:cubicBezTo>
                <a:cubicBezTo>
                  <a:pt x="5824140" y="2453184"/>
                  <a:pt x="5820419" y="2450703"/>
                  <a:pt x="5822899" y="2445743"/>
                </a:cubicBezTo>
                <a:cubicBezTo>
                  <a:pt x="5825379" y="2440782"/>
                  <a:pt x="5824140" y="2435821"/>
                  <a:pt x="5819179" y="2430860"/>
                </a:cubicBezTo>
                <a:close/>
                <a:moveTo>
                  <a:pt x="5968007" y="2408536"/>
                </a:moveTo>
                <a:cubicBezTo>
                  <a:pt x="5968007" y="2413496"/>
                  <a:pt x="5966767" y="2415977"/>
                  <a:pt x="5964286" y="2415977"/>
                </a:cubicBezTo>
                <a:cubicBezTo>
                  <a:pt x="5961806" y="2415977"/>
                  <a:pt x="5961806" y="2414737"/>
                  <a:pt x="5964286" y="2412256"/>
                </a:cubicBezTo>
                <a:cubicBezTo>
                  <a:pt x="5966767" y="2409776"/>
                  <a:pt x="5968007" y="2408536"/>
                  <a:pt x="5968007" y="2408536"/>
                </a:cubicBezTo>
                <a:close/>
                <a:moveTo>
                  <a:pt x="343235" y="2403885"/>
                </a:moveTo>
                <a:cubicBezTo>
                  <a:pt x="343855" y="2403265"/>
                  <a:pt x="344785" y="2403575"/>
                  <a:pt x="346025" y="2404815"/>
                </a:cubicBezTo>
                <a:cubicBezTo>
                  <a:pt x="348505" y="2407296"/>
                  <a:pt x="349746" y="2408536"/>
                  <a:pt x="349746" y="2408536"/>
                </a:cubicBezTo>
                <a:cubicBezTo>
                  <a:pt x="344785" y="2418458"/>
                  <a:pt x="342304" y="2418458"/>
                  <a:pt x="342304" y="2408536"/>
                </a:cubicBezTo>
                <a:cubicBezTo>
                  <a:pt x="342304" y="2406056"/>
                  <a:pt x="342614" y="2404505"/>
                  <a:pt x="343235" y="2403885"/>
                </a:cubicBezTo>
                <a:close/>
                <a:moveTo>
                  <a:pt x="677168" y="2393653"/>
                </a:moveTo>
                <a:cubicBezTo>
                  <a:pt x="677168" y="2393653"/>
                  <a:pt x="682129" y="2393653"/>
                  <a:pt x="692051" y="2393653"/>
                </a:cubicBezTo>
                <a:cubicBezTo>
                  <a:pt x="692051" y="2393653"/>
                  <a:pt x="694531" y="2393653"/>
                  <a:pt x="699492" y="2393653"/>
                </a:cubicBezTo>
                <a:cubicBezTo>
                  <a:pt x="699492" y="2398614"/>
                  <a:pt x="697012" y="2401094"/>
                  <a:pt x="692051" y="2401094"/>
                </a:cubicBezTo>
                <a:cubicBezTo>
                  <a:pt x="687090" y="2401094"/>
                  <a:pt x="683369" y="2401094"/>
                  <a:pt x="680888" y="2401094"/>
                </a:cubicBezTo>
                <a:cubicBezTo>
                  <a:pt x="678408" y="2401094"/>
                  <a:pt x="677168" y="2398614"/>
                  <a:pt x="677168" y="2393653"/>
                </a:cubicBezTo>
                <a:close/>
                <a:moveTo>
                  <a:pt x="5878710" y="2389933"/>
                </a:moveTo>
                <a:cubicBezTo>
                  <a:pt x="5881191" y="2389933"/>
                  <a:pt x="5883671" y="2391173"/>
                  <a:pt x="5886151" y="2393653"/>
                </a:cubicBezTo>
                <a:lnTo>
                  <a:pt x="5893593" y="2401094"/>
                </a:lnTo>
                <a:cubicBezTo>
                  <a:pt x="5893593" y="2406055"/>
                  <a:pt x="5886151" y="2406055"/>
                  <a:pt x="5871269" y="2401094"/>
                </a:cubicBezTo>
                <a:lnTo>
                  <a:pt x="5871269" y="2393653"/>
                </a:lnTo>
                <a:cubicBezTo>
                  <a:pt x="5873749" y="2391173"/>
                  <a:pt x="5876230" y="2389933"/>
                  <a:pt x="5878710" y="2389933"/>
                </a:cubicBezTo>
                <a:close/>
                <a:moveTo>
                  <a:pt x="5811737" y="2349004"/>
                </a:moveTo>
                <a:cubicBezTo>
                  <a:pt x="5811737" y="2353965"/>
                  <a:pt x="5809257" y="2356446"/>
                  <a:pt x="5804296" y="2356446"/>
                </a:cubicBezTo>
                <a:cubicBezTo>
                  <a:pt x="5799335" y="2356446"/>
                  <a:pt x="5798095" y="2355206"/>
                  <a:pt x="5800575" y="2352725"/>
                </a:cubicBezTo>
                <a:cubicBezTo>
                  <a:pt x="5803055" y="2350244"/>
                  <a:pt x="5806776" y="2349004"/>
                  <a:pt x="5811737" y="2349004"/>
                </a:cubicBezTo>
                <a:close/>
                <a:moveTo>
                  <a:pt x="5893593" y="2341563"/>
                </a:moveTo>
                <a:cubicBezTo>
                  <a:pt x="5893593" y="2346524"/>
                  <a:pt x="5896073" y="2349004"/>
                  <a:pt x="5901035" y="2349004"/>
                </a:cubicBezTo>
                <a:lnTo>
                  <a:pt x="5901035" y="2356446"/>
                </a:lnTo>
                <a:cubicBezTo>
                  <a:pt x="5896073" y="2356446"/>
                  <a:pt x="5893593" y="2353965"/>
                  <a:pt x="5893593" y="2349004"/>
                </a:cubicBezTo>
                <a:close/>
                <a:moveTo>
                  <a:pt x="669726" y="2334122"/>
                </a:moveTo>
                <a:cubicBezTo>
                  <a:pt x="679648" y="2334122"/>
                  <a:pt x="677168" y="2339082"/>
                  <a:pt x="662285" y="2349004"/>
                </a:cubicBezTo>
                <a:lnTo>
                  <a:pt x="654844" y="2356446"/>
                </a:lnTo>
                <a:cubicBezTo>
                  <a:pt x="654844" y="2341563"/>
                  <a:pt x="659804" y="2334122"/>
                  <a:pt x="669726" y="2334122"/>
                </a:cubicBezTo>
                <a:close/>
                <a:moveTo>
                  <a:pt x="717630" y="2332262"/>
                </a:moveTo>
                <a:cubicBezTo>
                  <a:pt x="720421" y="2332262"/>
                  <a:pt x="721816" y="2337842"/>
                  <a:pt x="721816" y="2349004"/>
                </a:cubicBezTo>
                <a:cubicBezTo>
                  <a:pt x="721816" y="2363887"/>
                  <a:pt x="716855" y="2366368"/>
                  <a:pt x="706933" y="2356446"/>
                </a:cubicBezTo>
                <a:cubicBezTo>
                  <a:pt x="701972" y="2351485"/>
                  <a:pt x="701972" y="2349004"/>
                  <a:pt x="706933" y="2349004"/>
                </a:cubicBezTo>
                <a:cubicBezTo>
                  <a:pt x="706933" y="2349004"/>
                  <a:pt x="706933" y="2347764"/>
                  <a:pt x="706933" y="2345284"/>
                </a:cubicBezTo>
                <a:cubicBezTo>
                  <a:pt x="706933" y="2342803"/>
                  <a:pt x="704453" y="2341563"/>
                  <a:pt x="699492" y="2341563"/>
                </a:cubicBezTo>
                <a:lnTo>
                  <a:pt x="714375" y="2334122"/>
                </a:lnTo>
                <a:cubicBezTo>
                  <a:pt x="715615" y="2332881"/>
                  <a:pt x="716700" y="2332262"/>
                  <a:pt x="717630" y="2332262"/>
                </a:cubicBezTo>
                <a:close/>
                <a:moveTo>
                  <a:pt x="572988" y="2326680"/>
                </a:moveTo>
                <a:cubicBezTo>
                  <a:pt x="577949" y="2326680"/>
                  <a:pt x="580429" y="2329161"/>
                  <a:pt x="580429" y="2334122"/>
                </a:cubicBezTo>
                <a:lnTo>
                  <a:pt x="580429" y="2341563"/>
                </a:lnTo>
                <a:lnTo>
                  <a:pt x="565546" y="2341563"/>
                </a:lnTo>
                <a:close/>
                <a:moveTo>
                  <a:pt x="669726" y="2319239"/>
                </a:moveTo>
                <a:cubicBezTo>
                  <a:pt x="674687" y="2319239"/>
                  <a:pt x="677168" y="2319239"/>
                  <a:pt x="677168" y="2319239"/>
                </a:cubicBezTo>
                <a:cubicBezTo>
                  <a:pt x="677168" y="2329161"/>
                  <a:pt x="674687" y="2331641"/>
                  <a:pt x="669726" y="2326680"/>
                </a:cubicBezTo>
                <a:cubicBezTo>
                  <a:pt x="664765" y="2326680"/>
                  <a:pt x="662285" y="2325440"/>
                  <a:pt x="662285" y="2322959"/>
                </a:cubicBezTo>
                <a:cubicBezTo>
                  <a:pt x="662285" y="2320479"/>
                  <a:pt x="664765" y="2319239"/>
                  <a:pt x="669726" y="2319239"/>
                </a:cubicBezTo>
                <a:close/>
                <a:moveTo>
                  <a:pt x="520898" y="2304356"/>
                </a:moveTo>
                <a:cubicBezTo>
                  <a:pt x="525859" y="2304356"/>
                  <a:pt x="528339" y="2306837"/>
                  <a:pt x="528339" y="2311797"/>
                </a:cubicBezTo>
                <a:cubicBezTo>
                  <a:pt x="528339" y="2316759"/>
                  <a:pt x="525859" y="2319239"/>
                  <a:pt x="520898" y="2319239"/>
                </a:cubicBezTo>
                <a:lnTo>
                  <a:pt x="520898" y="2311797"/>
                </a:lnTo>
                <a:cubicBezTo>
                  <a:pt x="515937" y="2306837"/>
                  <a:pt x="515937" y="2304356"/>
                  <a:pt x="520898" y="2304356"/>
                </a:cubicBezTo>
                <a:close/>
                <a:moveTo>
                  <a:pt x="5804296" y="2296915"/>
                </a:moveTo>
                <a:cubicBezTo>
                  <a:pt x="5804296" y="2296915"/>
                  <a:pt x="5805537" y="2298155"/>
                  <a:pt x="5808017" y="2300635"/>
                </a:cubicBezTo>
                <a:cubicBezTo>
                  <a:pt x="5810497" y="2303116"/>
                  <a:pt x="5811737" y="2304356"/>
                  <a:pt x="5811737" y="2304356"/>
                </a:cubicBezTo>
                <a:cubicBezTo>
                  <a:pt x="5806776" y="2309317"/>
                  <a:pt x="5804296" y="2311797"/>
                  <a:pt x="5804296" y="2311797"/>
                </a:cubicBezTo>
                <a:cubicBezTo>
                  <a:pt x="5804296" y="2311797"/>
                  <a:pt x="5804296" y="2309317"/>
                  <a:pt x="5804296" y="2304356"/>
                </a:cubicBezTo>
                <a:cubicBezTo>
                  <a:pt x="5804296" y="2299395"/>
                  <a:pt x="5804296" y="2296915"/>
                  <a:pt x="5804296" y="2296915"/>
                </a:cubicBezTo>
                <a:close/>
                <a:moveTo>
                  <a:pt x="5573613" y="2296915"/>
                </a:moveTo>
                <a:cubicBezTo>
                  <a:pt x="5573613" y="2296915"/>
                  <a:pt x="5572372" y="2298155"/>
                  <a:pt x="5569892" y="2300635"/>
                </a:cubicBezTo>
                <a:cubicBezTo>
                  <a:pt x="5567412" y="2303116"/>
                  <a:pt x="5566171" y="2304356"/>
                  <a:pt x="5566171" y="2304356"/>
                </a:cubicBezTo>
                <a:lnTo>
                  <a:pt x="5566171" y="2311797"/>
                </a:lnTo>
                <a:cubicBezTo>
                  <a:pt x="5571133" y="2311797"/>
                  <a:pt x="5573613" y="2309317"/>
                  <a:pt x="5573613" y="2304356"/>
                </a:cubicBezTo>
                <a:close/>
                <a:moveTo>
                  <a:pt x="591592" y="2296915"/>
                </a:moveTo>
                <a:cubicBezTo>
                  <a:pt x="594072" y="2296915"/>
                  <a:pt x="594072" y="2299395"/>
                  <a:pt x="591592" y="2304356"/>
                </a:cubicBezTo>
                <a:cubicBezTo>
                  <a:pt x="589111" y="2309317"/>
                  <a:pt x="586630" y="2311797"/>
                  <a:pt x="584150" y="2311797"/>
                </a:cubicBezTo>
                <a:cubicBezTo>
                  <a:pt x="581670" y="2311797"/>
                  <a:pt x="581670" y="2309317"/>
                  <a:pt x="584150" y="2304356"/>
                </a:cubicBezTo>
                <a:cubicBezTo>
                  <a:pt x="586630" y="2299395"/>
                  <a:pt x="589111" y="2296915"/>
                  <a:pt x="591592" y="2296915"/>
                </a:cubicBezTo>
                <a:close/>
                <a:moveTo>
                  <a:pt x="6049863" y="2289473"/>
                </a:moveTo>
                <a:cubicBezTo>
                  <a:pt x="6049863" y="2289473"/>
                  <a:pt x="6048622" y="2290714"/>
                  <a:pt x="6046141" y="2293194"/>
                </a:cubicBezTo>
                <a:cubicBezTo>
                  <a:pt x="6043661" y="2295674"/>
                  <a:pt x="6042421" y="2296915"/>
                  <a:pt x="6042421" y="2296915"/>
                </a:cubicBezTo>
                <a:cubicBezTo>
                  <a:pt x="6042421" y="2296915"/>
                  <a:pt x="6042421" y="2295674"/>
                  <a:pt x="6042421" y="2293194"/>
                </a:cubicBezTo>
                <a:cubicBezTo>
                  <a:pt x="6042421" y="2290714"/>
                  <a:pt x="6044901" y="2289473"/>
                  <a:pt x="6049863" y="2289473"/>
                </a:cubicBezTo>
                <a:close/>
                <a:moveTo>
                  <a:pt x="5618261" y="2267149"/>
                </a:moveTo>
                <a:lnTo>
                  <a:pt x="5603378" y="2274590"/>
                </a:lnTo>
                <a:cubicBezTo>
                  <a:pt x="5608339" y="2279552"/>
                  <a:pt x="5614540" y="2280792"/>
                  <a:pt x="5621981" y="2278311"/>
                </a:cubicBezTo>
                <a:cubicBezTo>
                  <a:pt x="5629423" y="2275831"/>
                  <a:pt x="5633143" y="2274590"/>
                  <a:pt x="5633143" y="2274590"/>
                </a:cubicBezTo>
                <a:cubicBezTo>
                  <a:pt x="5633143" y="2269630"/>
                  <a:pt x="5630663" y="2267149"/>
                  <a:pt x="5625702" y="2267149"/>
                </a:cubicBezTo>
                <a:cubicBezTo>
                  <a:pt x="5620741" y="2267149"/>
                  <a:pt x="5618261" y="2267149"/>
                  <a:pt x="5618261" y="2267149"/>
                </a:cubicBezTo>
                <a:close/>
                <a:moveTo>
                  <a:pt x="5804296" y="2259707"/>
                </a:moveTo>
                <a:cubicBezTo>
                  <a:pt x="5809257" y="2259707"/>
                  <a:pt x="5811737" y="2262188"/>
                  <a:pt x="5811737" y="2267149"/>
                </a:cubicBezTo>
                <a:cubicBezTo>
                  <a:pt x="5811737" y="2272110"/>
                  <a:pt x="5809257" y="2274590"/>
                  <a:pt x="5804296" y="2274590"/>
                </a:cubicBezTo>
                <a:lnTo>
                  <a:pt x="5804296" y="2267149"/>
                </a:lnTo>
                <a:close/>
                <a:moveTo>
                  <a:pt x="647402" y="2259707"/>
                </a:moveTo>
                <a:lnTo>
                  <a:pt x="662285" y="2267149"/>
                </a:lnTo>
                <a:lnTo>
                  <a:pt x="647402" y="2267149"/>
                </a:lnTo>
                <a:cubicBezTo>
                  <a:pt x="647402" y="2262188"/>
                  <a:pt x="647402" y="2259707"/>
                  <a:pt x="647402" y="2259707"/>
                </a:cubicBezTo>
                <a:close/>
                <a:moveTo>
                  <a:pt x="617637" y="2259707"/>
                </a:moveTo>
                <a:lnTo>
                  <a:pt x="639961" y="2259707"/>
                </a:lnTo>
                <a:cubicBezTo>
                  <a:pt x="625078" y="2264669"/>
                  <a:pt x="617637" y="2264669"/>
                  <a:pt x="617637" y="2259707"/>
                </a:cubicBezTo>
                <a:close/>
                <a:moveTo>
                  <a:pt x="5819179" y="2252266"/>
                </a:moveTo>
                <a:lnTo>
                  <a:pt x="5826620" y="2252266"/>
                </a:lnTo>
                <a:cubicBezTo>
                  <a:pt x="5831581" y="2257227"/>
                  <a:pt x="5834061" y="2263428"/>
                  <a:pt x="5834061" y="2270870"/>
                </a:cubicBezTo>
                <a:cubicBezTo>
                  <a:pt x="5834061" y="2278311"/>
                  <a:pt x="5836541" y="2282032"/>
                  <a:pt x="5841503" y="2282032"/>
                </a:cubicBezTo>
                <a:cubicBezTo>
                  <a:pt x="5846465" y="2282032"/>
                  <a:pt x="5847704" y="2284512"/>
                  <a:pt x="5845223" y="2289473"/>
                </a:cubicBezTo>
                <a:cubicBezTo>
                  <a:pt x="5842743" y="2294434"/>
                  <a:pt x="5843983" y="2299395"/>
                  <a:pt x="5848945" y="2304356"/>
                </a:cubicBezTo>
                <a:lnTo>
                  <a:pt x="5848945" y="2311797"/>
                </a:lnTo>
                <a:lnTo>
                  <a:pt x="5856386" y="2319239"/>
                </a:lnTo>
                <a:lnTo>
                  <a:pt x="5871269" y="2334122"/>
                </a:lnTo>
                <a:lnTo>
                  <a:pt x="5856386" y="2341563"/>
                </a:lnTo>
                <a:lnTo>
                  <a:pt x="5848945" y="2356446"/>
                </a:lnTo>
                <a:lnTo>
                  <a:pt x="5848945" y="2363887"/>
                </a:lnTo>
                <a:cubicBezTo>
                  <a:pt x="5843983" y="2363887"/>
                  <a:pt x="5841503" y="2366368"/>
                  <a:pt x="5841503" y="2371329"/>
                </a:cubicBezTo>
                <a:cubicBezTo>
                  <a:pt x="5841503" y="2376289"/>
                  <a:pt x="5841503" y="2378770"/>
                  <a:pt x="5841503" y="2378770"/>
                </a:cubicBezTo>
                <a:lnTo>
                  <a:pt x="5841503" y="2386211"/>
                </a:lnTo>
                <a:lnTo>
                  <a:pt x="5848945" y="2393653"/>
                </a:lnTo>
                <a:cubicBezTo>
                  <a:pt x="5853905" y="2393653"/>
                  <a:pt x="5855145" y="2396133"/>
                  <a:pt x="5852665" y="2401094"/>
                </a:cubicBezTo>
                <a:cubicBezTo>
                  <a:pt x="5850185" y="2406055"/>
                  <a:pt x="5843983" y="2408536"/>
                  <a:pt x="5834061" y="2408536"/>
                </a:cubicBezTo>
                <a:cubicBezTo>
                  <a:pt x="5824140" y="2408536"/>
                  <a:pt x="5816699" y="2408536"/>
                  <a:pt x="5811737" y="2408536"/>
                </a:cubicBezTo>
                <a:lnTo>
                  <a:pt x="5796855" y="2393653"/>
                </a:lnTo>
                <a:cubicBezTo>
                  <a:pt x="5796855" y="2393653"/>
                  <a:pt x="5801816" y="2393653"/>
                  <a:pt x="5811737" y="2393653"/>
                </a:cubicBezTo>
                <a:lnTo>
                  <a:pt x="5826620" y="2401094"/>
                </a:lnTo>
                <a:lnTo>
                  <a:pt x="5826620" y="2378770"/>
                </a:lnTo>
                <a:cubicBezTo>
                  <a:pt x="5826620" y="2373809"/>
                  <a:pt x="5826620" y="2370089"/>
                  <a:pt x="5826620" y="2367608"/>
                </a:cubicBezTo>
                <a:cubicBezTo>
                  <a:pt x="5826620" y="2365127"/>
                  <a:pt x="5829101" y="2361407"/>
                  <a:pt x="5834061" y="2356446"/>
                </a:cubicBezTo>
                <a:cubicBezTo>
                  <a:pt x="5843983" y="2351485"/>
                  <a:pt x="5846465" y="2346524"/>
                  <a:pt x="5841503" y="2341563"/>
                </a:cubicBezTo>
                <a:lnTo>
                  <a:pt x="5819179" y="2334122"/>
                </a:lnTo>
                <a:lnTo>
                  <a:pt x="5826620" y="2326680"/>
                </a:lnTo>
                <a:lnTo>
                  <a:pt x="5841503" y="2319239"/>
                </a:lnTo>
                <a:lnTo>
                  <a:pt x="5841503" y="2304356"/>
                </a:lnTo>
                <a:cubicBezTo>
                  <a:pt x="5836541" y="2294434"/>
                  <a:pt x="5831581" y="2286993"/>
                  <a:pt x="5826620" y="2282032"/>
                </a:cubicBezTo>
                <a:cubicBezTo>
                  <a:pt x="5821659" y="2277071"/>
                  <a:pt x="5819179" y="2272110"/>
                  <a:pt x="5819179" y="2267149"/>
                </a:cubicBezTo>
                <a:cubicBezTo>
                  <a:pt x="5819179" y="2262188"/>
                  <a:pt x="5819179" y="2258467"/>
                  <a:pt x="5819179" y="2255987"/>
                </a:cubicBezTo>
                <a:cubicBezTo>
                  <a:pt x="5819179" y="2253507"/>
                  <a:pt x="5819179" y="2252266"/>
                  <a:pt x="5819179" y="2252266"/>
                </a:cubicBezTo>
                <a:close/>
                <a:moveTo>
                  <a:pt x="5499199" y="2252266"/>
                </a:moveTo>
                <a:lnTo>
                  <a:pt x="5499199" y="2259707"/>
                </a:lnTo>
                <a:cubicBezTo>
                  <a:pt x="5504160" y="2259707"/>
                  <a:pt x="5507881" y="2258467"/>
                  <a:pt x="5510361" y="2255987"/>
                </a:cubicBezTo>
                <a:cubicBezTo>
                  <a:pt x="5512841" y="2253507"/>
                  <a:pt x="5511601" y="2252266"/>
                  <a:pt x="5506640" y="2252266"/>
                </a:cubicBezTo>
                <a:cubicBezTo>
                  <a:pt x="5506640" y="2252266"/>
                  <a:pt x="5504160" y="2252266"/>
                  <a:pt x="5499199" y="2252266"/>
                </a:cubicBezTo>
                <a:close/>
                <a:moveTo>
                  <a:pt x="5714999" y="2237383"/>
                </a:moveTo>
                <a:cubicBezTo>
                  <a:pt x="5714999" y="2237383"/>
                  <a:pt x="5717479" y="2239864"/>
                  <a:pt x="5722441" y="2244825"/>
                </a:cubicBezTo>
                <a:lnTo>
                  <a:pt x="5714999" y="2244825"/>
                </a:lnTo>
                <a:close/>
                <a:moveTo>
                  <a:pt x="327421" y="2237383"/>
                </a:moveTo>
                <a:cubicBezTo>
                  <a:pt x="327421" y="2237383"/>
                  <a:pt x="327421" y="2239864"/>
                  <a:pt x="327421" y="2244825"/>
                </a:cubicBezTo>
                <a:cubicBezTo>
                  <a:pt x="327421" y="2244825"/>
                  <a:pt x="326181" y="2246065"/>
                  <a:pt x="323701" y="2248545"/>
                </a:cubicBezTo>
                <a:cubicBezTo>
                  <a:pt x="321220" y="2251026"/>
                  <a:pt x="319980" y="2252266"/>
                  <a:pt x="319980" y="2252266"/>
                </a:cubicBezTo>
                <a:cubicBezTo>
                  <a:pt x="319980" y="2252266"/>
                  <a:pt x="319980" y="2249786"/>
                  <a:pt x="319980" y="2244825"/>
                </a:cubicBezTo>
                <a:cubicBezTo>
                  <a:pt x="319980" y="2239864"/>
                  <a:pt x="322461" y="2237383"/>
                  <a:pt x="327421" y="2237383"/>
                </a:cubicBezTo>
                <a:close/>
                <a:moveTo>
                  <a:pt x="5861967" y="2233663"/>
                </a:moveTo>
                <a:cubicBezTo>
                  <a:pt x="5865687" y="2233663"/>
                  <a:pt x="5868788" y="2234903"/>
                  <a:pt x="5871269" y="2237383"/>
                </a:cubicBezTo>
                <a:cubicBezTo>
                  <a:pt x="5871269" y="2242345"/>
                  <a:pt x="5866307" y="2247305"/>
                  <a:pt x="5856386" y="2252266"/>
                </a:cubicBezTo>
                <a:cubicBezTo>
                  <a:pt x="5846465" y="2252266"/>
                  <a:pt x="5841503" y="2252266"/>
                  <a:pt x="5841503" y="2252266"/>
                </a:cubicBezTo>
                <a:cubicBezTo>
                  <a:pt x="5841503" y="2252266"/>
                  <a:pt x="5842743" y="2251026"/>
                  <a:pt x="5845223" y="2248545"/>
                </a:cubicBezTo>
                <a:cubicBezTo>
                  <a:pt x="5847704" y="2246065"/>
                  <a:pt x="5848945" y="2242345"/>
                  <a:pt x="5848945" y="2237383"/>
                </a:cubicBezTo>
                <a:cubicBezTo>
                  <a:pt x="5853905" y="2234903"/>
                  <a:pt x="5858245" y="2233663"/>
                  <a:pt x="5861967" y="2233663"/>
                </a:cubicBezTo>
                <a:close/>
                <a:moveTo>
                  <a:pt x="5841503" y="2207618"/>
                </a:moveTo>
                <a:lnTo>
                  <a:pt x="5848945" y="2215059"/>
                </a:lnTo>
                <a:lnTo>
                  <a:pt x="5834061" y="2215059"/>
                </a:lnTo>
                <a:close/>
                <a:moveTo>
                  <a:pt x="5789413" y="2207618"/>
                </a:moveTo>
                <a:cubicBezTo>
                  <a:pt x="5794375" y="2207618"/>
                  <a:pt x="5799335" y="2210098"/>
                  <a:pt x="5804296" y="2215059"/>
                </a:cubicBezTo>
                <a:lnTo>
                  <a:pt x="5789413" y="2215059"/>
                </a:lnTo>
                <a:cubicBezTo>
                  <a:pt x="5784452" y="2210098"/>
                  <a:pt x="5784452" y="2207618"/>
                  <a:pt x="5789413" y="2207618"/>
                </a:cubicBezTo>
                <a:close/>
                <a:moveTo>
                  <a:pt x="855762" y="2207618"/>
                </a:moveTo>
                <a:lnTo>
                  <a:pt x="855762" y="2215059"/>
                </a:lnTo>
                <a:lnTo>
                  <a:pt x="863203" y="2207618"/>
                </a:lnTo>
                <a:close/>
                <a:moveTo>
                  <a:pt x="5599657" y="2200176"/>
                </a:moveTo>
                <a:cubicBezTo>
                  <a:pt x="5597177" y="2200176"/>
                  <a:pt x="5595937" y="2202657"/>
                  <a:pt x="5595937" y="2207618"/>
                </a:cubicBezTo>
                <a:cubicBezTo>
                  <a:pt x="5600898" y="2237383"/>
                  <a:pt x="5605858" y="2252266"/>
                  <a:pt x="5610819" y="2252266"/>
                </a:cubicBezTo>
                <a:cubicBezTo>
                  <a:pt x="5615781" y="2242345"/>
                  <a:pt x="5618261" y="2234903"/>
                  <a:pt x="5618261" y="2229942"/>
                </a:cubicBezTo>
                <a:cubicBezTo>
                  <a:pt x="5618261" y="2215059"/>
                  <a:pt x="5615781" y="2207618"/>
                  <a:pt x="5610819" y="2207618"/>
                </a:cubicBezTo>
                <a:cubicBezTo>
                  <a:pt x="5605858" y="2202657"/>
                  <a:pt x="5602137" y="2200176"/>
                  <a:pt x="5599657" y="2200176"/>
                </a:cubicBezTo>
                <a:close/>
                <a:moveTo>
                  <a:pt x="446484" y="2200176"/>
                </a:moveTo>
                <a:cubicBezTo>
                  <a:pt x="446484" y="2210098"/>
                  <a:pt x="448965" y="2212579"/>
                  <a:pt x="453925" y="2207618"/>
                </a:cubicBezTo>
                <a:cubicBezTo>
                  <a:pt x="453925" y="2207618"/>
                  <a:pt x="453925" y="2205138"/>
                  <a:pt x="453925" y="2200176"/>
                </a:cubicBezTo>
                <a:close/>
                <a:moveTo>
                  <a:pt x="5670351" y="2192735"/>
                </a:moveTo>
                <a:cubicBezTo>
                  <a:pt x="5685233" y="2192735"/>
                  <a:pt x="5692675" y="2200176"/>
                  <a:pt x="5692675" y="2215059"/>
                </a:cubicBezTo>
                <a:cubicBezTo>
                  <a:pt x="5692675" y="2215059"/>
                  <a:pt x="5692675" y="2216300"/>
                  <a:pt x="5692675" y="2218780"/>
                </a:cubicBezTo>
                <a:cubicBezTo>
                  <a:pt x="5692675" y="2221260"/>
                  <a:pt x="5691435" y="2221260"/>
                  <a:pt x="5688954" y="2218780"/>
                </a:cubicBezTo>
                <a:cubicBezTo>
                  <a:pt x="5686474" y="2216300"/>
                  <a:pt x="5683993" y="2216300"/>
                  <a:pt x="5681513" y="2218780"/>
                </a:cubicBezTo>
                <a:cubicBezTo>
                  <a:pt x="5679033" y="2221260"/>
                  <a:pt x="5675312" y="2222500"/>
                  <a:pt x="5670351" y="2222500"/>
                </a:cubicBezTo>
                <a:cubicBezTo>
                  <a:pt x="5670351" y="2227462"/>
                  <a:pt x="5667871" y="2224981"/>
                  <a:pt x="5662909" y="2215059"/>
                </a:cubicBezTo>
                <a:cubicBezTo>
                  <a:pt x="5652988" y="2200176"/>
                  <a:pt x="5655468" y="2192735"/>
                  <a:pt x="5670351" y="2192735"/>
                </a:cubicBezTo>
                <a:close/>
                <a:moveTo>
                  <a:pt x="5510361" y="2192735"/>
                </a:moveTo>
                <a:cubicBezTo>
                  <a:pt x="5505400" y="2192735"/>
                  <a:pt x="5499199" y="2195215"/>
                  <a:pt x="5491757" y="2200176"/>
                </a:cubicBezTo>
                <a:cubicBezTo>
                  <a:pt x="5486796" y="2205138"/>
                  <a:pt x="5481836" y="2210098"/>
                  <a:pt x="5476874" y="2215059"/>
                </a:cubicBezTo>
                <a:lnTo>
                  <a:pt x="5484316" y="2229942"/>
                </a:lnTo>
                <a:lnTo>
                  <a:pt x="5499199" y="2229942"/>
                </a:lnTo>
                <a:cubicBezTo>
                  <a:pt x="5499199" y="2229942"/>
                  <a:pt x="5502919" y="2224981"/>
                  <a:pt x="5510361" y="2215059"/>
                </a:cubicBezTo>
                <a:cubicBezTo>
                  <a:pt x="5517802" y="2205138"/>
                  <a:pt x="5521523" y="2200176"/>
                  <a:pt x="5521523" y="2200176"/>
                </a:cubicBezTo>
                <a:cubicBezTo>
                  <a:pt x="5519042" y="2195215"/>
                  <a:pt x="5515321" y="2192735"/>
                  <a:pt x="5510361" y="2192735"/>
                </a:cubicBezTo>
                <a:close/>
                <a:moveTo>
                  <a:pt x="565547" y="2189014"/>
                </a:moveTo>
                <a:cubicBezTo>
                  <a:pt x="568027" y="2189014"/>
                  <a:pt x="570508" y="2190255"/>
                  <a:pt x="572988" y="2192735"/>
                </a:cubicBezTo>
                <a:lnTo>
                  <a:pt x="572988" y="2200176"/>
                </a:lnTo>
                <a:lnTo>
                  <a:pt x="580429" y="2222500"/>
                </a:lnTo>
                <a:cubicBezTo>
                  <a:pt x="585390" y="2227462"/>
                  <a:pt x="582910" y="2231182"/>
                  <a:pt x="572988" y="2233663"/>
                </a:cubicBezTo>
                <a:cubicBezTo>
                  <a:pt x="563066" y="2236143"/>
                  <a:pt x="560586" y="2242345"/>
                  <a:pt x="565546" y="2252266"/>
                </a:cubicBezTo>
                <a:cubicBezTo>
                  <a:pt x="570508" y="2262188"/>
                  <a:pt x="568027" y="2267149"/>
                  <a:pt x="558105" y="2267149"/>
                </a:cubicBezTo>
                <a:cubicBezTo>
                  <a:pt x="553144" y="2267149"/>
                  <a:pt x="548183" y="2268390"/>
                  <a:pt x="543222" y="2270870"/>
                </a:cubicBezTo>
                <a:cubicBezTo>
                  <a:pt x="538261" y="2273350"/>
                  <a:pt x="535781" y="2274590"/>
                  <a:pt x="535781" y="2274590"/>
                </a:cubicBezTo>
                <a:lnTo>
                  <a:pt x="520898" y="2274590"/>
                </a:lnTo>
                <a:cubicBezTo>
                  <a:pt x="520898" y="2269630"/>
                  <a:pt x="523379" y="2265909"/>
                  <a:pt x="528339" y="2263428"/>
                </a:cubicBezTo>
                <a:cubicBezTo>
                  <a:pt x="533301" y="2260948"/>
                  <a:pt x="535781" y="2258467"/>
                  <a:pt x="535781" y="2255987"/>
                </a:cubicBezTo>
                <a:cubicBezTo>
                  <a:pt x="535781" y="2253507"/>
                  <a:pt x="533301" y="2251026"/>
                  <a:pt x="528339" y="2248545"/>
                </a:cubicBezTo>
                <a:cubicBezTo>
                  <a:pt x="523379" y="2246065"/>
                  <a:pt x="520898" y="2243585"/>
                  <a:pt x="520898" y="2241104"/>
                </a:cubicBezTo>
                <a:cubicBezTo>
                  <a:pt x="520898" y="2238624"/>
                  <a:pt x="520898" y="2234903"/>
                  <a:pt x="520898" y="2229942"/>
                </a:cubicBezTo>
                <a:cubicBezTo>
                  <a:pt x="520898" y="2224981"/>
                  <a:pt x="522138" y="2222500"/>
                  <a:pt x="524619" y="2222500"/>
                </a:cubicBezTo>
                <a:cubicBezTo>
                  <a:pt x="527099" y="2222500"/>
                  <a:pt x="530820" y="2222500"/>
                  <a:pt x="535781" y="2222500"/>
                </a:cubicBezTo>
                <a:lnTo>
                  <a:pt x="543222" y="2207618"/>
                </a:lnTo>
                <a:cubicBezTo>
                  <a:pt x="543222" y="2207618"/>
                  <a:pt x="544463" y="2205138"/>
                  <a:pt x="546943" y="2200176"/>
                </a:cubicBezTo>
                <a:cubicBezTo>
                  <a:pt x="549424" y="2195215"/>
                  <a:pt x="553144" y="2192735"/>
                  <a:pt x="558105" y="2192735"/>
                </a:cubicBezTo>
                <a:cubicBezTo>
                  <a:pt x="560586" y="2190255"/>
                  <a:pt x="563066" y="2189014"/>
                  <a:pt x="565547" y="2189014"/>
                </a:cubicBezTo>
                <a:close/>
                <a:moveTo>
                  <a:pt x="5767089" y="2185293"/>
                </a:moveTo>
                <a:cubicBezTo>
                  <a:pt x="5777011" y="2185293"/>
                  <a:pt x="5779491" y="2190255"/>
                  <a:pt x="5774531" y="2200176"/>
                </a:cubicBezTo>
                <a:cubicBezTo>
                  <a:pt x="5774531" y="2200176"/>
                  <a:pt x="5772051" y="2200176"/>
                  <a:pt x="5767089" y="2200176"/>
                </a:cubicBezTo>
                <a:cubicBezTo>
                  <a:pt x="5762127" y="2195215"/>
                  <a:pt x="5760888" y="2191495"/>
                  <a:pt x="5763369" y="2189014"/>
                </a:cubicBezTo>
                <a:cubicBezTo>
                  <a:pt x="5765849" y="2186534"/>
                  <a:pt x="5767089" y="2185293"/>
                  <a:pt x="5767089" y="2185293"/>
                </a:cubicBezTo>
                <a:close/>
                <a:moveTo>
                  <a:pt x="5603378" y="2162969"/>
                </a:moveTo>
                <a:cubicBezTo>
                  <a:pt x="5598417" y="2162969"/>
                  <a:pt x="5595937" y="2165450"/>
                  <a:pt x="5595937" y="2170411"/>
                </a:cubicBezTo>
                <a:lnTo>
                  <a:pt x="5595937" y="2177852"/>
                </a:lnTo>
                <a:lnTo>
                  <a:pt x="5603378" y="2170411"/>
                </a:lnTo>
                <a:close/>
                <a:moveTo>
                  <a:pt x="355327" y="2160179"/>
                </a:moveTo>
                <a:cubicBezTo>
                  <a:pt x="357807" y="2159559"/>
                  <a:pt x="359668" y="2160489"/>
                  <a:pt x="360908" y="2162969"/>
                </a:cubicBezTo>
                <a:cubicBezTo>
                  <a:pt x="363388" y="2167931"/>
                  <a:pt x="362148" y="2171651"/>
                  <a:pt x="357187" y="2174131"/>
                </a:cubicBezTo>
                <a:cubicBezTo>
                  <a:pt x="352226" y="2176612"/>
                  <a:pt x="350986" y="2180333"/>
                  <a:pt x="353467" y="2185293"/>
                </a:cubicBezTo>
                <a:cubicBezTo>
                  <a:pt x="355947" y="2190255"/>
                  <a:pt x="354707" y="2195215"/>
                  <a:pt x="349746" y="2200176"/>
                </a:cubicBezTo>
                <a:cubicBezTo>
                  <a:pt x="344785" y="2205138"/>
                  <a:pt x="339824" y="2205138"/>
                  <a:pt x="334863" y="2200176"/>
                </a:cubicBezTo>
                <a:cubicBezTo>
                  <a:pt x="339824" y="2195215"/>
                  <a:pt x="341064" y="2190255"/>
                  <a:pt x="338584" y="2185293"/>
                </a:cubicBezTo>
                <a:cubicBezTo>
                  <a:pt x="336103" y="2180333"/>
                  <a:pt x="338584" y="2174131"/>
                  <a:pt x="346025" y="2166690"/>
                </a:cubicBezTo>
                <a:cubicBezTo>
                  <a:pt x="349746" y="2162969"/>
                  <a:pt x="352846" y="2160799"/>
                  <a:pt x="355327" y="2160179"/>
                </a:cubicBezTo>
                <a:close/>
                <a:moveTo>
                  <a:pt x="720886" y="2158318"/>
                </a:moveTo>
                <a:cubicBezTo>
                  <a:pt x="721506" y="2158939"/>
                  <a:pt x="721816" y="2160489"/>
                  <a:pt x="721816" y="2162969"/>
                </a:cubicBezTo>
                <a:cubicBezTo>
                  <a:pt x="716855" y="2162969"/>
                  <a:pt x="715615" y="2161729"/>
                  <a:pt x="718095" y="2159248"/>
                </a:cubicBezTo>
                <a:cubicBezTo>
                  <a:pt x="719335" y="2158008"/>
                  <a:pt x="720266" y="2157699"/>
                  <a:pt x="720886" y="2158318"/>
                </a:cubicBezTo>
                <a:close/>
                <a:moveTo>
                  <a:pt x="5744765" y="2155528"/>
                </a:moveTo>
                <a:lnTo>
                  <a:pt x="5759647" y="2162969"/>
                </a:lnTo>
                <a:cubicBezTo>
                  <a:pt x="5759647" y="2167931"/>
                  <a:pt x="5754686" y="2170411"/>
                  <a:pt x="5744765" y="2170411"/>
                </a:cubicBezTo>
                <a:close/>
                <a:moveTo>
                  <a:pt x="632519" y="2148086"/>
                </a:moveTo>
                <a:cubicBezTo>
                  <a:pt x="632519" y="2153048"/>
                  <a:pt x="632519" y="2155528"/>
                  <a:pt x="632519" y="2155528"/>
                </a:cubicBezTo>
                <a:lnTo>
                  <a:pt x="617637" y="2170411"/>
                </a:lnTo>
                <a:lnTo>
                  <a:pt x="610195" y="2170411"/>
                </a:lnTo>
                <a:cubicBezTo>
                  <a:pt x="620117" y="2155528"/>
                  <a:pt x="627558" y="2148086"/>
                  <a:pt x="632519" y="2148086"/>
                </a:cubicBezTo>
                <a:close/>
                <a:moveTo>
                  <a:pt x="600893" y="2144134"/>
                </a:moveTo>
                <a:cubicBezTo>
                  <a:pt x="602134" y="2143668"/>
                  <a:pt x="602754" y="2143746"/>
                  <a:pt x="602754" y="2144366"/>
                </a:cubicBezTo>
                <a:cubicBezTo>
                  <a:pt x="602754" y="2146846"/>
                  <a:pt x="600273" y="2153048"/>
                  <a:pt x="595312" y="2162969"/>
                </a:cubicBezTo>
                <a:cubicBezTo>
                  <a:pt x="590351" y="2172891"/>
                  <a:pt x="587871" y="2177852"/>
                  <a:pt x="587871" y="2177852"/>
                </a:cubicBezTo>
                <a:lnTo>
                  <a:pt x="572988" y="2170411"/>
                </a:lnTo>
                <a:cubicBezTo>
                  <a:pt x="568027" y="2165450"/>
                  <a:pt x="568027" y="2162969"/>
                  <a:pt x="572988" y="2162969"/>
                </a:cubicBezTo>
                <a:cubicBezTo>
                  <a:pt x="587871" y="2151807"/>
                  <a:pt x="597173" y="2145529"/>
                  <a:pt x="600893" y="2144134"/>
                </a:cubicBezTo>
                <a:close/>
                <a:moveTo>
                  <a:pt x="1005520" y="2135994"/>
                </a:moveTo>
                <a:cubicBezTo>
                  <a:pt x="1004900" y="2136614"/>
                  <a:pt x="1004589" y="2138165"/>
                  <a:pt x="1004589" y="2140645"/>
                </a:cubicBezTo>
                <a:cubicBezTo>
                  <a:pt x="1004589" y="2145606"/>
                  <a:pt x="1002109" y="2148086"/>
                  <a:pt x="997148" y="2148086"/>
                </a:cubicBezTo>
                <a:cubicBezTo>
                  <a:pt x="992187" y="2148086"/>
                  <a:pt x="989707" y="2149327"/>
                  <a:pt x="989707" y="2151807"/>
                </a:cubicBezTo>
                <a:cubicBezTo>
                  <a:pt x="989707" y="2154288"/>
                  <a:pt x="989707" y="2155528"/>
                  <a:pt x="989707" y="2155528"/>
                </a:cubicBezTo>
                <a:cubicBezTo>
                  <a:pt x="989707" y="2170411"/>
                  <a:pt x="994668" y="2170411"/>
                  <a:pt x="1004589" y="2155528"/>
                </a:cubicBezTo>
                <a:cubicBezTo>
                  <a:pt x="1009551" y="2145606"/>
                  <a:pt x="1010791" y="2139405"/>
                  <a:pt x="1008310" y="2136924"/>
                </a:cubicBezTo>
                <a:cubicBezTo>
                  <a:pt x="1007070" y="2135684"/>
                  <a:pt x="1006140" y="2135374"/>
                  <a:pt x="1005520" y="2135994"/>
                </a:cubicBezTo>
                <a:close/>
                <a:moveTo>
                  <a:pt x="5729882" y="2125762"/>
                </a:moveTo>
                <a:lnTo>
                  <a:pt x="5737323" y="2125762"/>
                </a:lnTo>
                <a:cubicBezTo>
                  <a:pt x="5737323" y="2130723"/>
                  <a:pt x="5734843" y="2133204"/>
                  <a:pt x="5729882" y="2133204"/>
                </a:cubicBezTo>
                <a:cubicBezTo>
                  <a:pt x="5729882" y="2133204"/>
                  <a:pt x="5729882" y="2130723"/>
                  <a:pt x="5729882" y="2125762"/>
                </a:cubicBezTo>
                <a:close/>
                <a:moveTo>
                  <a:pt x="900410" y="2125762"/>
                </a:moveTo>
                <a:lnTo>
                  <a:pt x="885527" y="2140645"/>
                </a:lnTo>
                <a:cubicBezTo>
                  <a:pt x="870644" y="2155528"/>
                  <a:pt x="868164" y="2165450"/>
                  <a:pt x="878086" y="2170411"/>
                </a:cubicBezTo>
                <a:cubicBezTo>
                  <a:pt x="878086" y="2170411"/>
                  <a:pt x="875605" y="2172891"/>
                  <a:pt x="870644" y="2177852"/>
                </a:cubicBezTo>
                <a:cubicBezTo>
                  <a:pt x="865683" y="2177852"/>
                  <a:pt x="864443" y="2180333"/>
                  <a:pt x="866924" y="2185293"/>
                </a:cubicBezTo>
                <a:cubicBezTo>
                  <a:pt x="869404" y="2190255"/>
                  <a:pt x="873125" y="2190255"/>
                  <a:pt x="878086" y="2185293"/>
                </a:cubicBezTo>
                <a:cubicBezTo>
                  <a:pt x="883047" y="2180333"/>
                  <a:pt x="888007" y="2180333"/>
                  <a:pt x="892968" y="2185293"/>
                </a:cubicBezTo>
                <a:lnTo>
                  <a:pt x="900410" y="2177852"/>
                </a:lnTo>
                <a:cubicBezTo>
                  <a:pt x="895449" y="2172891"/>
                  <a:pt x="897930" y="2167931"/>
                  <a:pt x="907851" y="2162969"/>
                </a:cubicBezTo>
                <a:cubicBezTo>
                  <a:pt x="907851" y="2158008"/>
                  <a:pt x="907851" y="2154288"/>
                  <a:pt x="907851" y="2151807"/>
                </a:cubicBezTo>
                <a:cubicBezTo>
                  <a:pt x="907851" y="2149327"/>
                  <a:pt x="907851" y="2145606"/>
                  <a:pt x="907851" y="2140645"/>
                </a:cubicBezTo>
                <a:close/>
                <a:moveTo>
                  <a:pt x="5640585" y="2118321"/>
                </a:moveTo>
                <a:lnTo>
                  <a:pt x="5640585" y="2125762"/>
                </a:lnTo>
                <a:cubicBezTo>
                  <a:pt x="5640585" y="2130723"/>
                  <a:pt x="5640585" y="2133204"/>
                  <a:pt x="5640585" y="2133204"/>
                </a:cubicBezTo>
                <a:cubicBezTo>
                  <a:pt x="5640585" y="2133204"/>
                  <a:pt x="5639345" y="2133204"/>
                  <a:pt x="5636865" y="2133204"/>
                </a:cubicBezTo>
                <a:cubicBezTo>
                  <a:pt x="5634385" y="2133204"/>
                  <a:pt x="5633143" y="2130723"/>
                  <a:pt x="5633143" y="2125762"/>
                </a:cubicBezTo>
                <a:close/>
                <a:moveTo>
                  <a:pt x="744140" y="2118321"/>
                </a:moveTo>
                <a:lnTo>
                  <a:pt x="766465" y="2125762"/>
                </a:lnTo>
                <a:cubicBezTo>
                  <a:pt x="766465" y="2130723"/>
                  <a:pt x="763984" y="2131964"/>
                  <a:pt x="759023" y="2129483"/>
                </a:cubicBezTo>
                <a:cubicBezTo>
                  <a:pt x="754062" y="2127003"/>
                  <a:pt x="749101" y="2128243"/>
                  <a:pt x="744140" y="2133204"/>
                </a:cubicBezTo>
                <a:cubicBezTo>
                  <a:pt x="734219" y="2143126"/>
                  <a:pt x="729257" y="2140645"/>
                  <a:pt x="729257" y="2125762"/>
                </a:cubicBezTo>
                <a:cubicBezTo>
                  <a:pt x="729257" y="2120801"/>
                  <a:pt x="734219" y="2118321"/>
                  <a:pt x="744140" y="2118321"/>
                </a:cubicBezTo>
                <a:close/>
                <a:moveTo>
                  <a:pt x="394394" y="2118321"/>
                </a:moveTo>
                <a:cubicBezTo>
                  <a:pt x="399355" y="2118321"/>
                  <a:pt x="404316" y="2119561"/>
                  <a:pt x="409277" y="2122041"/>
                </a:cubicBezTo>
                <a:cubicBezTo>
                  <a:pt x="414238" y="2124522"/>
                  <a:pt x="420439" y="2125762"/>
                  <a:pt x="427881" y="2125762"/>
                </a:cubicBezTo>
                <a:cubicBezTo>
                  <a:pt x="435322" y="2125762"/>
                  <a:pt x="435322" y="2131964"/>
                  <a:pt x="427881" y="2144366"/>
                </a:cubicBezTo>
                <a:cubicBezTo>
                  <a:pt x="420439" y="2156768"/>
                  <a:pt x="414238" y="2165450"/>
                  <a:pt x="409277" y="2170411"/>
                </a:cubicBezTo>
                <a:lnTo>
                  <a:pt x="401836" y="2177852"/>
                </a:lnTo>
                <a:cubicBezTo>
                  <a:pt x="401836" y="2177852"/>
                  <a:pt x="401836" y="2175372"/>
                  <a:pt x="401836" y="2170411"/>
                </a:cubicBezTo>
                <a:cubicBezTo>
                  <a:pt x="406797" y="2160489"/>
                  <a:pt x="409277" y="2151807"/>
                  <a:pt x="409277" y="2144366"/>
                </a:cubicBezTo>
                <a:cubicBezTo>
                  <a:pt x="409277" y="2136924"/>
                  <a:pt x="406797" y="2133204"/>
                  <a:pt x="401836" y="2133204"/>
                </a:cubicBezTo>
                <a:cubicBezTo>
                  <a:pt x="396875" y="2128243"/>
                  <a:pt x="394394" y="2125762"/>
                  <a:pt x="394394" y="2125762"/>
                </a:cubicBezTo>
                <a:cubicBezTo>
                  <a:pt x="394394" y="2125762"/>
                  <a:pt x="394394" y="2123282"/>
                  <a:pt x="394394" y="2118321"/>
                </a:cubicBezTo>
                <a:close/>
                <a:moveTo>
                  <a:pt x="863203" y="2103438"/>
                </a:moveTo>
                <a:cubicBezTo>
                  <a:pt x="858242" y="2103438"/>
                  <a:pt x="853281" y="2105919"/>
                  <a:pt x="848320" y="2110879"/>
                </a:cubicBezTo>
                <a:cubicBezTo>
                  <a:pt x="838398" y="2110879"/>
                  <a:pt x="830957" y="2110879"/>
                  <a:pt x="825996" y="2110879"/>
                </a:cubicBezTo>
                <a:close/>
                <a:moveTo>
                  <a:pt x="5818249" y="2098787"/>
                </a:moveTo>
                <a:cubicBezTo>
                  <a:pt x="5818869" y="2099407"/>
                  <a:pt x="5819179" y="2100958"/>
                  <a:pt x="5819179" y="2103438"/>
                </a:cubicBezTo>
                <a:cubicBezTo>
                  <a:pt x="5824140" y="2103438"/>
                  <a:pt x="5826620" y="2104679"/>
                  <a:pt x="5826620" y="2107159"/>
                </a:cubicBezTo>
                <a:cubicBezTo>
                  <a:pt x="5826620" y="2109639"/>
                  <a:pt x="5826620" y="2112120"/>
                  <a:pt x="5826620" y="2114600"/>
                </a:cubicBezTo>
                <a:cubicBezTo>
                  <a:pt x="5826620" y="2117081"/>
                  <a:pt x="5826620" y="2119561"/>
                  <a:pt x="5826620" y="2122041"/>
                </a:cubicBezTo>
                <a:cubicBezTo>
                  <a:pt x="5826620" y="2124522"/>
                  <a:pt x="5829101" y="2125762"/>
                  <a:pt x="5834061" y="2125762"/>
                </a:cubicBezTo>
                <a:lnTo>
                  <a:pt x="5826620" y="2148086"/>
                </a:lnTo>
                <a:lnTo>
                  <a:pt x="5811737" y="2140645"/>
                </a:lnTo>
                <a:cubicBezTo>
                  <a:pt x="5806776" y="2130723"/>
                  <a:pt x="5805537" y="2125762"/>
                  <a:pt x="5808017" y="2125762"/>
                </a:cubicBezTo>
                <a:cubicBezTo>
                  <a:pt x="5810497" y="2125762"/>
                  <a:pt x="5811737" y="2123282"/>
                  <a:pt x="5811737" y="2118321"/>
                </a:cubicBezTo>
                <a:cubicBezTo>
                  <a:pt x="5811737" y="2108399"/>
                  <a:pt x="5812978" y="2102198"/>
                  <a:pt x="5815458" y="2099717"/>
                </a:cubicBezTo>
                <a:cubicBezTo>
                  <a:pt x="5816698" y="2098477"/>
                  <a:pt x="5817629" y="2098167"/>
                  <a:pt x="5818249" y="2098787"/>
                </a:cubicBezTo>
                <a:close/>
                <a:moveTo>
                  <a:pt x="5440598" y="2091346"/>
                </a:moveTo>
                <a:cubicBezTo>
                  <a:pt x="5437497" y="2091966"/>
                  <a:pt x="5434707" y="2093516"/>
                  <a:pt x="5432226" y="2095997"/>
                </a:cubicBezTo>
                <a:lnTo>
                  <a:pt x="5424785" y="2103438"/>
                </a:lnTo>
                <a:cubicBezTo>
                  <a:pt x="5434706" y="2108399"/>
                  <a:pt x="5438427" y="2113360"/>
                  <a:pt x="5435947" y="2118321"/>
                </a:cubicBezTo>
                <a:cubicBezTo>
                  <a:pt x="5433467" y="2123282"/>
                  <a:pt x="5434706" y="2127003"/>
                  <a:pt x="5439667" y="2129483"/>
                </a:cubicBezTo>
                <a:cubicBezTo>
                  <a:pt x="5444629" y="2131964"/>
                  <a:pt x="5449589" y="2138165"/>
                  <a:pt x="5454550" y="2148086"/>
                </a:cubicBezTo>
                <a:lnTo>
                  <a:pt x="5461992" y="2155528"/>
                </a:lnTo>
                <a:cubicBezTo>
                  <a:pt x="5461992" y="2150567"/>
                  <a:pt x="5463232" y="2148086"/>
                  <a:pt x="5465712" y="2148086"/>
                </a:cubicBezTo>
                <a:cubicBezTo>
                  <a:pt x="5468192" y="2148086"/>
                  <a:pt x="5471913" y="2150567"/>
                  <a:pt x="5476874" y="2155528"/>
                </a:cubicBezTo>
                <a:cubicBezTo>
                  <a:pt x="5481836" y="2160489"/>
                  <a:pt x="5483075" y="2164210"/>
                  <a:pt x="5480595" y="2166690"/>
                </a:cubicBezTo>
                <a:cubicBezTo>
                  <a:pt x="5478115" y="2169171"/>
                  <a:pt x="5474394" y="2170411"/>
                  <a:pt x="5469433" y="2170411"/>
                </a:cubicBezTo>
                <a:cubicBezTo>
                  <a:pt x="5464472" y="2175372"/>
                  <a:pt x="5461992" y="2181573"/>
                  <a:pt x="5461992" y="2189014"/>
                </a:cubicBezTo>
                <a:cubicBezTo>
                  <a:pt x="5461992" y="2196456"/>
                  <a:pt x="5466953" y="2200176"/>
                  <a:pt x="5476874" y="2200176"/>
                </a:cubicBezTo>
                <a:cubicBezTo>
                  <a:pt x="5481836" y="2200176"/>
                  <a:pt x="5484316" y="2200176"/>
                  <a:pt x="5484316" y="2200176"/>
                </a:cubicBezTo>
                <a:cubicBezTo>
                  <a:pt x="5484316" y="2200176"/>
                  <a:pt x="5484316" y="2198936"/>
                  <a:pt x="5484316" y="2196456"/>
                </a:cubicBezTo>
                <a:cubicBezTo>
                  <a:pt x="5484316" y="2193975"/>
                  <a:pt x="5481836" y="2192735"/>
                  <a:pt x="5476874" y="2192735"/>
                </a:cubicBezTo>
                <a:cubicBezTo>
                  <a:pt x="5471913" y="2187774"/>
                  <a:pt x="5470674" y="2185293"/>
                  <a:pt x="5473154" y="2185293"/>
                </a:cubicBezTo>
                <a:cubicBezTo>
                  <a:pt x="5475634" y="2185293"/>
                  <a:pt x="5481836" y="2185293"/>
                  <a:pt x="5491757" y="2185293"/>
                </a:cubicBezTo>
                <a:cubicBezTo>
                  <a:pt x="5511601" y="2185293"/>
                  <a:pt x="5521523" y="2182813"/>
                  <a:pt x="5521523" y="2177852"/>
                </a:cubicBezTo>
                <a:cubicBezTo>
                  <a:pt x="5521523" y="2172891"/>
                  <a:pt x="5517802" y="2169171"/>
                  <a:pt x="5510361" y="2166690"/>
                </a:cubicBezTo>
                <a:cubicBezTo>
                  <a:pt x="5502919" y="2164210"/>
                  <a:pt x="5501679" y="2160489"/>
                  <a:pt x="5506640" y="2155528"/>
                </a:cubicBezTo>
                <a:cubicBezTo>
                  <a:pt x="5511601" y="2150567"/>
                  <a:pt x="5511601" y="2145606"/>
                  <a:pt x="5506640" y="2140645"/>
                </a:cubicBezTo>
                <a:cubicBezTo>
                  <a:pt x="5506640" y="2140645"/>
                  <a:pt x="5505399" y="2139405"/>
                  <a:pt x="5502919" y="2136924"/>
                </a:cubicBezTo>
                <a:cubicBezTo>
                  <a:pt x="5500439" y="2134444"/>
                  <a:pt x="5499199" y="2130723"/>
                  <a:pt x="5499199" y="2125762"/>
                </a:cubicBezTo>
                <a:cubicBezTo>
                  <a:pt x="5499199" y="2120801"/>
                  <a:pt x="5495478" y="2118321"/>
                  <a:pt x="5488036" y="2118321"/>
                </a:cubicBezTo>
                <a:cubicBezTo>
                  <a:pt x="5480595" y="2118321"/>
                  <a:pt x="5479354" y="2115841"/>
                  <a:pt x="5484316" y="2110879"/>
                </a:cubicBezTo>
                <a:cubicBezTo>
                  <a:pt x="5484316" y="2105919"/>
                  <a:pt x="5484316" y="2102198"/>
                  <a:pt x="5484316" y="2099717"/>
                </a:cubicBezTo>
                <a:cubicBezTo>
                  <a:pt x="5484316" y="2097237"/>
                  <a:pt x="5484316" y="2095997"/>
                  <a:pt x="5484316" y="2095997"/>
                </a:cubicBezTo>
                <a:cubicBezTo>
                  <a:pt x="5479354" y="2091036"/>
                  <a:pt x="5474394" y="2092276"/>
                  <a:pt x="5469433" y="2099717"/>
                </a:cubicBezTo>
                <a:cubicBezTo>
                  <a:pt x="5464472" y="2107159"/>
                  <a:pt x="5461992" y="2108399"/>
                  <a:pt x="5461992" y="2103438"/>
                </a:cubicBezTo>
                <a:cubicBezTo>
                  <a:pt x="5461992" y="2098477"/>
                  <a:pt x="5458271" y="2094756"/>
                  <a:pt x="5450829" y="2092276"/>
                </a:cubicBezTo>
                <a:cubicBezTo>
                  <a:pt x="5447109" y="2091036"/>
                  <a:pt x="5443698" y="2090726"/>
                  <a:pt x="5440598" y="2091346"/>
                </a:cubicBezTo>
                <a:close/>
                <a:moveTo>
                  <a:pt x="900410" y="2088555"/>
                </a:moveTo>
                <a:lnTo>
                  <a:pt x="900410" y="2103438"/>
                </a:lnTo>
                <a:lnTo>
                  <a:pt x="900410" y="2110879"/>
                </a:lnTo>
                <a:cubicBezTo>
                  <a:pt x="895449" y="2115841"/>
                  <a:pt x="892968" y="2118321"/>
                  <a:pt x="892968" y="2118321"/>
                </a:cubicBezTo>
                <a:cubicBezTo>
                  <a:pt x="892968" y="2118321"/>
                  <a:pt x="895449" y="2118321"/>
                  <a:pt x="900410" y="2118321"/>
                </a:cubicBezTo>
                <a:cubicBezTo>
                  <a:pt x="905371" y="2118321"/>
                  <a:pt x="907851" y="2115841"/>
                  <a:pt x="907851" y="2110879"/>
                </a:cubicBezTo>
                <a:cubicBezTo>
                  <a:pt x="907851" y="2110879"/>
                  <a:pt x="910332" y="2108399"/>
                  <a:pt x="915293" y="2103438"/>
                </a:cubicBezTo>
                <a:close/>
                <a:moveTo>
                  <a:pt x="5871269" y="2081114"/>
                </a:moveTo>
                <a:cubicBezTo>
                  <a:pt x="5876230" y="2081114"/>
                  <a:pt x="5878710" y="2082354"/>
                  <a:pt x="5878710" y="2084834"/>
                </a:cubicBezTo>
                <a:cubicBezTo>
                  <a:pt x="5878710" y="2087315"/>
                  <a:pt x="5878710" y="2088555"/>
                  <a:pt x="5878710" y="2088555"/>
                </a:cubicBezTo>
                <a:lnTo>
                  <a:pt x="5871269" y="2095997"/>
                </a:lnTo>
                <a:cubicBezTo>
                  <a:pt x="5871269" y="2095997"/>
                  <a:pt x="5871269" y="2093516"/>
                  <a:pt x="5871269" y="2088555"/>
                </a:cubicBezTo>
                <a:cubicBezTo>
                  <a:pt x="5871269" y="2083594"/>
                  <a:pt x="5871269" y="2081114"/>
                  <a:pt x="5871269" y="2081114"/>
                </a:cubicBezTo>
                <a:close/>
                <a:moveTo>
                  <a:pt x="5558730" y="2081114"/>
                </a:moveTo>
                <a:cubicBezTo>
                  <a:pt x="5553769" y="2081114"/>
                  <a:pt x="5551288" y="2082354"/>
                  <a:pt x="5551288" y="2084834"/>
                </a:cubicBezTo>
                <a:cubicBezTo>
                  <a:pt x="5551288" y="2087315"/>
                  <a:pt x="5551288" y="2088555"/>
                  <a:pt x="5551288" y="2088555"/>
                </a:cubicBezTo>
                <a:lnTo>
                  <a:pt x="5536406" y="2095997"/>
                </a:lnTo>
                <a:cubicBezTo>
                  <a:pt x="5531444" y="2095997"/>
                  <a:pt x="5528964" y="2098477"/>
                  <a:pt x="5528964" y="2103438"/>
                </a:cubicBezTo>
                <a:cubicBezTo>
                  <a:pt x="5528964" y="2108399"/>
                  <a:pt x="5530205" y="2110879"/>
                  <a:pt x="5532685" y="2110879"/>
                </a:cubicBezTo>
                <a:cubicBezTo>
                  <a:pt x="5535165" y="2110879"/>
                  <a:pt x="5536406" y="2118321"/>
                  <a:pt x="5536406" y="2133204"/>
                </a:cubicBezTo>
                <a:cubicBezTo>
                  <a:pt x="5536406" y="2143126"/>
                  <a:pt x="5537646" y="2149327"/>
                  <a:pt x="5540126" y="2151807"/>
                </a:cubicBezTo>
                <a:cubicBezTo>
                  <a:pt x="5542606" y="2154288"/>
                  <a:pt x="5546327" y="2153048"/>
                  <a:pt x="5551288" y="2148086"/>
                </a:cubicBezTo>
                <a:cubicBezTo>
                  <a:pt x="5561210" y="2148086"/>
                  <a:pt x="5566171" y="2143126"/>
                  <a:pt x="5566171" y="2133204"/>
                </a:cubicBezTo>
                <a:lnTo>
                  <a:pt x="5566171" y="2118321"/>
                </a:lnTo>
                <a:cubicBezTo>
                  <a:pt x="5571133" y="2113360"/>
                  <a:pt x="5571133" y="2109639"/>
                  <a:pt x="5566171" y="2107159"/>
                </a:cubicBezTo>
                <a:cubicBezTo>
                  <a:pt x="5561210" y="2104679"/>
                  <a:pt x="5558730" y="2100958"/>
                  <a:pt x="5558730" y="2095997"/>
                </a:cubicBezTo>
                <a:close/>
                <a:moveTo>
                  <a:pt x="5536406" y="2081114"/>
                </a:moveTo>
                <a:cubicBezTo>
                  <a:pt x="5531444" y="2081114"/>
                  <a:pt x="5528964" y="2082354"/>
                  <a:pt x="5528964" y="2084834"/>
                </a:cubicBezTo>
                <a:cubicBezTo>
                  <a:pt x="5528964" y="2087315"/>
                  <a:pt x="5531444" y="2088555"/>
                  <a:pt x="5536406" y="2088555"/>
                </a:cubicBezTo>
                <a:cubicBezTo>
                  <a:pt x="5541367" y="2088555"/>
                  <a:pt x="5543847" y="2088555"/>
                  <a:pt x="5543847" y="2088555"/>
                </a:cubicBezTo>
                <a:cubicBezTo>
                  <a:pt x="5543847" y="2088555"/>
                  <a:pt x="5543847" y="2086075"/>
                  <a:pt x="5543847" y="2081114"/>
                </a:cubicBezTo>
                <a:cubicBezTo>
                  <a:pt x="5538886" y="2081114"/>
                  <a:pt x="5536406" y="2081114"/>
                  <a:pt x="5536406" y="2081114"/>
                </a:cubicBezTo>
                <a:close/>
                <a:moveTo>
                  <a:pt x="639961" y="2081114"/>
                </a:moveTo>
                <a:cubicBezTo>
                  <a:pt x="644922" y="2081114"/>
                  <a:pt x="649882" y="2083594"/>
                  <a:pt x="654844" y="2088555"/>
                </a:cubicBezTo>
                <a:lnTo>
                  <a:pt x="647402" y="2088555"/>
                </a:lnTo>
                <a:close/>
                <a:moveTo>
                  <a:pt x="5975449" y="2066231"/>
                </a:moveTo>
                <a:lnTo>
                  <a:pt x="5982889" y="2073672"/>
                </a:lnTo>
                <a:cubicBezTo>
                  <a:pt x="5982889" y="2078634"/>
                  <a:pt x="5980409" y="2078634"/>
                  <a:pt x="5975449" y="2073672"/>
                </a:cubicBezTo>
                <a:close/>
                <a:moveTo>
                  <a:pt x="5811737" y="2066231"/>
                </a:moveTo>
                <a:cubicBezTo>
                  <a:pt x="5816699" y="2066231"/>
                  <a:pt x="5820419" y="2066231"/>
                  <a:pt x="5822899" y="2066231"/>
                </a:cubicBezTo>
                <a:cubicBezTo>
                  <a:pt x="5825379" y="2066231"/>
                  <a:pt x="5826620" y="2067472"/>
                  <a:pt x="5826620" y="2069952"/>
                </a:cubicBezTo>
                <a:cubicBezTo>
                  <a:pt x="5826620" y="2072432"/>
                  <a:pt x="5826620" y="2073672"/>
                  <a:pt x="5826620" y="2073672"/>
                </a:cubicBezTo>
                <a:cubicBezTo>
                  <a:pt x="5826620" y="2073672"/>
                  <a:pt x="5824140" y="2073672"/>
                  <a:pt x="5819179" y="2073672"/>
                </a:cubicBezTo>
                <a:lnTo>
                  <a:pt x="5811737" y="2081114"/>
                </a:lnTo>
                <a:cubicBezTo>
                  <a:pt x="5811737" y="2081114"/>
                  <a:pt x="5810497" y="2081114"/>
                  <a:pt x="5808017" y="2081114"/>
                </a:cubicBezTo>
                <a:cubicBezTo>
                  <a:pt x="5805537" y="2081114"/>
                  <a:pt x="5801816" y="2081114"/>
                  <a:pt x="5796855" y="2081114"/>
                </a:cubicBezTo>
                <a:close/>
                <a:moveTo>
                  <a:pt x="937617" y="2066231"/>
                </a:moveTo>
                <a:cubicBezTo>
                  <a:pt x="927695" y="2076153"/>
                  <a:pt x="930176" y="2081114"/>
                  <a:pt x="945058" y="2081114"/>
                </a:cubicBezTo>
                <a:cubicBezTo>
                  <a:pt x="950019" y="2081114"/>
                  <a:pt x="953740" y="2081114"/>
                  <a:pt x="956220" y="2081114"/>
                </a:cubicBezTo>
                <a:cubicBezTo>
                  <a:pt x="958701" y="2081114"/>
                  <a:pt x="959941" y="2078634"/>
                  <a:pt x="959941" y="2073672"/>
                </a:cubicBezTo>
                <a:close/>
                <a:moveTo>
                  <a:pt x="409277" y="2066231"/>
                </a:moveTo>
                <a:cubicBezTo>
                  <a:pt x="409277" y="2071192"/>
                  <a:pt x="411758" y="2071192"/>
                  <a:pt x="416718" y="2066231"/>
                </a:cubicBezTo>
                <a:lnTo>
                  <a:pt x="416718" y="2073672"/>
                </a:lnTo>
                <a:lnTo>
                  <a:pt x="394394" y="2088555"/>
                </a:lnTo>
                <a:cubicBezTo>
                  <a:pt x="384472" y="2093516"/>
                  <a:pt x="379511" y="2103438"/>
                  <a:pt x="379511" y="2118321"/>
                </a:cubicBezTo>
                <a:cubicBezTo>
                  <a:pt x="384472" y="2123282"/>
                  <a:pt x="385712" y="2127003"/>
                  <a:pt x="383232" y="2129483"/>
                </a:cubicBezTo>
                <a:cubicBezTo>
                  <a:pt x="380752" y="2131964"/>
                  <a:pt x="377031" y="2135684"/>
                  <a:pt x="372070" y="2140645"/>
                </a:cubicBezTo>
                <a:cubicBezTo>
                  <a:pt x="367109" y="2145606"/>
                  <a:pt x="362148" y="2148086"/>
                  <a:pt x="357187" y="2148086"/>
                </a:cubicBezTo>
                <a:lnTo>
                  <a:pt x="357187" y="2140645"/>
                </a:lnTo>
                <a:cubicBezTo>
                  <a:pt x="367109" y="2135684"/>
                  <a:pt x="369590" y="2130723"/>
                  <a:pt x="364628" y="2125762"/>
                </a:cubicBezTo>
                <a:lnTo>
                  <a:pt x="372070" y="2118321"/>
                </a:lnTo>
                <a:lnTo>
                  <a:pt x="379511" y="2103438"/>
                </a:lnTo>
                <a:cubicBezTo>
                  <a:pt x="379511" y="2103438"/>
                  <a:pt x="379511" y="2100958"/>
                  <a:pt x="379511" y="2095997"/>
                </a:cubicBezTo>
                <a:cubicBezTo>
                  <a:pt x="379511" y="2091036"/>
                  <a:pt x="379511" y="2088555"/>
                  <a:pt x="379511" y="2088555"/>
                </a:cubicBezTo>
                <a:cubicBezTo>
                  <a:pt x="384472" y="2088555"/>
                  <a:pt x="386953" y="2086075"/>
                  <a:pt x="386953" y="2081114"/>
                </a:cubicBezTo>
                <a:close/>
                <a:moveTo>
                  <a:pt x="5781972" y="2058790"/>
                </a:moveTo>
                <a:cubicBezTo>
                  <a:pt x="5786933" y="2058790"/>
                  <a:pt x="5789413" y="2058790"/>
                  <a:pt x="5789413" y="2058790"/>
                </a:cubicBezTo>
                <a:lnTo>
                  <a:pt x="5781972" y="2066231"/>
                </a:lnTo>
                <a:cubicBezTo>
                  <a:pt x="5781972" y="2061270"/>
                  <a:pt x="5781972" y="2058790"/>
                  <a:pt x="5781972" y="2058790"/>
                </a:cubicBezTo>
                <a:close/>
                <a:moveTo>
                  <a:pt x="887387" y="2055069"/>
                </a:moveTo>
                <a:cubicBezTo>
                  <a:pt x="888628" y="2055069"/>
                  <a:pt x="890488" y="2056309"/>
                  <a:pt x="892968" y="2058790"/>
                </a:cubicBezTo>
                <a:lnTo>
                  <a:pt x="885527" y="2058790"/>
                </a:lnTo>
                <a:cubicBezTo>
                  <a:pt x="885527" y="2056309"/>
                  <a:pt x="886147" y="2055069"/>
                  <a:pt x="887387" y="2055069"/>
                </a:cubicBezTo>
                <a:close/>
                <a:moveTo>
                  <a:pt x="5424785" y="2043907"/>
                </a:moveTo>
                <a:lnTo>
                  <a:pt x="5409902" y="2051348"/>
                </a:lnTo>
                <a:cubicBezTo>
                  <a:pt x="5409902" y="2056309"/>
                  <a:pt x="5409902" y="2060030"/>
                  <a:pt x="5409902" y="2062510"/>
                </a:cubicBezTo>
                <a:cubicBezTo>
                  <a:pt x="5409902" y="2064991"/>
                  <a:pt x="5413622" y="2066231"/>
                  <a:pt x="5421064" y="2066231"/>
                </a:cubicBezTo>
                <a:cubicBezTo>
                  <a:pt x="5428505" y="2066231"/>
                  <a:pt x="5432226" y="2063751"/>
                  <a:pt x="5432226" y="2058790"/>
                </a:cubicBezTo>
                <a:lnTo>
                  <a:pt x="5432226" y="2051348"/>
                </a:lnTo>
                <a:close/>
                <a:moveTo>
                  <a:pt x="959941" y="2043907"/>
                </a:moveTo>
                <a:cubicBezTo>
                  <a:pt x="959941" y="2043907"/>
                  <a:pt x="959941" y="2046387"/>
                  <a:pt x="959941" y="2051348"/>
                </a:cubicBezTo>
                <a:cubicBezTo>
                  <a:pt x="959941" y="2056309"/>
                  <a:pt x="959941" y="2058790"/>
                  <a:pt x="959941" y="2058790"/>
                </a:cubicBezTo>
                <a:cubicBezTo>
                  <a:pt x="959941" y="2058790"/>
                  <a:pt x="962421" y="2056309"/>
                  <a:pt x="967383" y="2051348"/>
                </a:cubicBezTo>
                <a:close/>
                <a:moveTo>
                  <a:pt x="431601" y="2043907"/>
                </a:moveTo>
                <a:cubicBezTo>
                  <a:pt x="436562" y="2043907"/>
                  <a:pt x="439043" y="2046387"/>
                  <a:pt x="439043" y="2051348"/>
                </a:cubicBezTo>
                <a:cubicBezTo>
                  <a:pt x="439043" y="2056309"/>
                  <a:pt x="439043" y="2058790"/>
                  <a:pt x="439043" y="2058790"/>
                </a:cubicBezTo>
                <a:cubicBezTo>
                  <a:pt x="434082" y="2058790"/>
                  <a:pt x="431601" y="2056309"/>
                  <a:pt x="431601" y="2051348"/>
                </a:cubicBezTo>
                <a:close/>
                <a:moveTo>
                  <a:pt x="5871269" y="2036465"/>
                </a:moveTo>
                <a:cubicBezTo>
                  <a:pt x="5876230" y="2036465"/>
                  <a:pt x="5878710" y="2038946"/>
                  <a:pt x="5878710" y="2043907"/>
                </a:cubicBezTo>
                <a:cubicBezTo>
                  <a:pt x="5878710" y="2043907"/>
                  <a:pt x="5876230" y="2043907"/>
                  <a:pt x="5871269" y="2043907"/>
                </a:cubicBezTo>
                <a:close/>
                <a:moveTo>
                  <a:pt x="409277" y="2036465"/>
                </a:moveTo>
                <a:cubicBezTo>
                  <a:pt x="414238" y="2036465"/>
                  <a:pt x="416718" y="2038946"/>
                  <a:pt x="416718" y="2043907"/>
                </a:cubicBezTo>
                <a:cubicBezTo>
                  <a:pt x="416718" y="2048868"/>
                  <a:pt x="414238" y="2048868"/>
                  <a:pt x="409277" y="2043907"/>
                </a:cubicBezTo>
                <a:close/>
                <a:moveTo>
                  <a:pt x="803672" y="2029024"/>
                </a:moveTo>
                <a:lnTo>
                  <a:pt x="811113" y="2029024"/>
                </a:lnTo>
                <a:cubicBezTo>
                  <a:pt x="811113" y="2033985"/>
                  <a:pt x="808633" y="2036465"/>
                  <a:pt x="803672" y="2036465"/>
                </a:cubicBezTo>
                <a:cubicBezTo>
                  <a:pt x="803672" y="2036465"/>
                  <a:pt x="803672" y="2033985"/>
                  <a:pt x="803672" y="2029024"/>
                </a:cubicBezTo>
                <a:close/>
                <a:moveTo>
                  <a:pt x="930176" y="2021582"/>
                </a:moveTo>
                <a:cubicBezTo>
                  <a:pt x="930176" y="2021582"/>
                  <a:pt x="932656" y="2024063"/>
                  <a:pt x="937617" y="2029024"/>
                </a:cubicBezTo>
                <a:lnTo>
                  <a:pt x="937617" y="2021582"/>
                </a:lnTo>
                <a:cubicBezTo>
                  <a:pt x="932656" y="2021582"/>
                  <a:pt x="930176" y="2021582"/>
                  <a:pt x="930176" y="2021582"/>
                </a:cubicBezTo>
                <a:close/>
                <a:moveTo>
                  <a:pt x="521828" y="2016001"/>
                </a:moveTo>
                <a:cubicBezTo>
                  <a:pt x="519968" y="2016002"/>
                  <a:pt x="518418" y="2016622"/>
                  <a:pt x="517177" y="2017862"/>
                </a:cubicBezTo>
                <a:cubicBezTo>
                  <a:pt x="514697" y="2020342"/>
                  <a:pt x="514697" y="2022823"/>
                  <a:pt x="517177" y="2025303"/>
                </a:cubicBezTo>
                <a:cubicBezTo>
                  <a:pt x="519658" y="2027784"/>
                  <a:pt x="523379" y="2029024"/>
                  <a:pt x="528339" y="2029024"/>
                </a:cubicBezTo>
                <a:cubicBezTo>
                  <a:pt x="533301" y="2029024"/>
                  <a:pt x="535781" y="2027784"/>
                  <a:pt x="535781" y="2025303"/>
                </a:cubicBezTo>
                <a:cubicBezTo>
                  <a:pt x="535781" y="2022823"/>
                  <a:pt x="533301" y="2020342"/>
                  <a:pt x="528339" y="2017862"/>
                </a:cubicBezTo>
                <a:cubicBezTo>
                  <a:pt x="525859" y="2016622"/>
                  <a:pt x="523689" y="2016002"/>
                  <a:pt x="521828" y="2016001"/>
                </a:cubicBezTo>
                <a:close/>
                <a:moveTo>
                  <a:pt x="5930800" y="2006700"/>
                </a:moveTo>
                <a:cubicBezTo>
                  <a:pt x="5930800" y="2006700"/>
                  <a:pt x="5933280" y="2006700"/>
                  <a:pt x="5938241" y="2006700"/>
                </a:cubicBezTo>
                <a:cubicBezTo>
                  <a:pt x="5938241" y="2006700"/>
                  <a:pt x="5939482" y="2006700"/>
                  <a:pt x="5941962" y="2006700"/>
                </a:cubicBezTo>
                <a:cubicBezTo>
                  <a:pt x="5944442" y="2006700"/>
                  <a:pt x="5945683" y="2007940"/>
                  <a:pt x="5945683" y="2010420"/>
                </a:cubicBezTo>
                <a:cubicBezTo>
                  <a:pt x="5945683" y="2012901"/>
                  <a:pt x="5945683" y="2014141"/>
                  <a:pt x="5945683" y="2014141"/>
                </a:cubicBezTo>
                <a:cubicBezTo>
                  <a:pt x="5945683" y="2014141"/>
                  <a:pt x="5943203" y="2014141"/>
                  <a:pt x="5938241" y="2014141"/>
                </a:cubicBezTo>
                <a:cubicBezTo>
                  <a:pt x="5933280" y="2014141"/>
                  <a:pt x="5930800" y="2011661"/>
                  <a:pt x="5930800" y="2006700"/>
                </a:cubicBezTo>
                <a:close/>
                <a:moveTo>
                  <a:pt x="5685233" y="1999258"/>
                </a:moveTo>
                <a:cubicBezTo>
                  <a:pt x="5690195" y="1999258"/>
                  <a:pt x="5693915" y="2000499"/>
                  <a:pt x="5696395" y="2002979"/>
                </a:cubicBezTo>
                <a:cubicBezTo>
                  <a:pt x="5698875" y="2005459"/>
                  <a:pt x="5700117" y="2009180"/>
                  <a:pt x="5700117" y="2014141"/>
                </a:cubicBezTo>
                <a:lnTo>
                  <a:pt x="5685233" y="2014141"/>
                </a:lnTo>
                <a:cubicBezTo>
                  <a:pt x="5680272" y="2004219"/>
                  <a:pt x="5680272" y="1999258"/>
                  <a:pt x="5685233" y="1999258"/>
                </a:cubicBezTo>
                <a:close/>
                <a:moveTo>
                  <a:pt x="699492" y="1999258"/>
                </a:moveTo>
                <a:lnTo>
                  <a:pt x="692051" y="2006700"/>
                </a:lnTo>
                <a:cubicBezTo>
                  <a:pt x="692051" y="2006700"/>
                  <a:pt x="694531" y="2006700"/>
                  <a:pt x="699492" y="2006700"/>
                </a:cubicBezTo>
                <a:cubicBezTo>
                  <a:pt x="704453" y="2006700"/>
                  <a:pt x="706933" y="2005459"/>
                  <a:pt x="706933" y="2002979"/>
                </a:cubicBezTo>
                <a:cubicBezTo>
                  <a:pt x="706933" y="2000499"/>
                  <a:pt x="704453" y="1999258"/>
                  <a:pt x="699492" y="1999258"/>
                </a:cubicBezTo>
                <a:close/>
                <a:moveTo>
                  <a:pt x="5923359" y="1984375"/>
                </a:moveTo>
                <a:lnTo>
                  <a:pt x="5930800" y="1984375"/>
                </a:lnTo>
                <a:cubicBezTo>
                  <a:pt x="5930800" y="1989336"/>
                  <a:pt x="5928320" y="1991817"/>
                  <a:pt x="5923359" y="1991817"/>
                </a:cubicBezTo>
                <a:cubicBezTo>
                  <a:pt x="5918397" y="1991817"/>
                  <a:pt x="5918397" y="1989336"/>
                  <a:pt x="5923359" y="1984375"/>
                </a:cubicBezTo>
                <a:close/>
                <a:moveTo>
                  <a:pt x="5666630" y="1969493"/>
                </a:moveTo>
                <a:cubicBezTo>
                  <a:pt x="5669110" y="1969493"/>
                  <a:pt x="5670351" y="1971973"/>
                  <a:pt x="5670351" y="1976934"/>
                </a:cubicBezTo>
                <a:cubicBezTo>
                  <a:pt x="5670351" y="1981895"/>
                  <a:pt x="5667871" y="1984375"/>
                  <a:pt x="5662909" y="1984375"/>
                </a:cubicBezTo>
                <a:lnTo>
                  <a:pt x="5662909" y="1976934"/>
                </a:lnTo>
                <a:cubicBezTo>
                  <a:pt x="5662909" y="1971973"/>
                  <a:pt x="5664150" y="1969493"/>
                  <a:pt x="5666630" y="1969493"/>
                </a:cubicBezTo>
                <a:close/>
                <a:moveTo>
                  <a:pt x="915293" y="1969493"/>
                </a:moveTo>
                <a:lnTo>
                  <a:pt x="900410" y="1976934"/>
                </a:lnTo>
                <a:cubicBezTo>
                  <a:pt x="895449" y="1986856"/>
                  <a:pt x="892968" y="1994297"/>
                  <a:pt x="892968" y="1999258"/>
                </a:cubicBezTo>
                <a:cubicBezTo>
                  <a:pt x="897930" y="1999258"/>
                  <a:pt x="905371" y="1996778"/>
                  <a:pt x="915293" y="1991817"/>
                </a:cubicBezTo>
                <a:cubicBezTo>
                  <a:pt x="920254" y="1986856"/>
                  <a:pt x="922734" y="1983135"/>
                  <a:pt x="922734" y="1980655"/>
                </a:cubicBezTo>
                <a:cubicBezTo>
                  <a:pt x="922734" y="1978174"/>
                  <a:pt x="920254" y="1974454"/>
                  <a:pt x="915293" y="1969493"/>
                </a:cubicBezTo>
                <a:close/>
                <a:moveTo>
                  <a:pt x="5904755" y="1958331"/>
                </a:moveTo>
                <a:cubicBezTo>
                  <a:pt x="5907235" y="1958331"/>
                  <a:pt x="5910957" y="1959571"/>
                  <a:pt x="5915917" y="1962051"/>
                </a:cubicBezTo>
                <a:lnTo>
                  <a:pt x="5908475" y="1969493"/>
                </a:lnTo>
                <a:cubicBezTo>
                  <a:pt x="5908475" y="1969493"/>
                  <a:pt x="5907235" y="1968252"/>
                  <a:pt x="5904755" y="1965772"/>
                </a:cubicBezTo>
                <a:cubicBezTo>
                  <a:pt x="5902275" y="1963292"/>
                  <a:pt x="5901035" y="1962051"/>
                  <a:pt x="5901035" y="1962051"/>
                </a:cubicBezTo>
                <a:cubicBezTo>
                  <a:pt x="5901035" y="1959571"/>
                  <a:pt x="5902275" y="1958331"/>
                  <a:pt x="5904755" y="1958331"/>
                </a:cubicBezTo>
                <a:close/>
                <a:moveTo>
                  <a:pt x="5677792" y="1954610"/>
                </a:moveTo>
                <a:lnTo>
                  <a:pt x="5685233" y="1962051"/>
                </a:lnTo>
                <a:cubicBezTo>
                  <a:pt x="5685233" y="1962051"/>
                  <a:pt x="5682753" y="1962051"/>
                  <a:pt x="5677792" y="1962051"/>
                </a:cubicBezTo>
                <a:cubicBezTo>
                  <a:pt x="5677792" y="1957090"/>
                  <a:pt x="5677792" y="1954610"/>
                  <a:pt x="5677792" y="1954610"/>
                </a:cubicBezTo>
                <a:close/>
                <a:moveTo>
                  <a:pt x="1026914" y="1947168"/>
                </a:moveTo>
                <a:cubicBezTo>
                  <a:pt x="1026914" y="1952129"/>
                  <a:pt x="1034355" y="1954610"/>
                  <a:pt x="1049238" y="1954610"/>
                </a:cubicBezTo>
                <a:lnTo>
                  <a:pt x="1041797" y="1947168"/>
                </a:lnTo>
                <a:cubicBezTo>
                  <a:pt x="1031875" y="1947168"/>
                  <a:pt x="1026914" y="1947168"/>
                  <a:pt x="1026914" y="1947168"/>
                </a:cubicBezTo>
                <a:close/>
                <a:moveTo>
                  <a:pt x="855762" y="1947168"/>
                </a:moveTo>
                <a:lnTo>
                  <a:pt x="863203" y="1947168"/>
                </a:lnTo>
                <a:cubicBezTo>
                  <a:pt x="863203" y="1952129"/>
                  <a:pt x="863203" y="1954610"/>
                  <a:pt x="863203" y="1954610"/>
                </a:cubicBezTo>
                <a:close/>
                <a:moveTo>
                  <a:pt x="1005403" y="1942750"/>
                </a:moveTo>
                <a:cubicBezTo>
                  <a:pt x="1001140" y="1941975"/>
                  <a:pt x="995908" y="1950889"/>
                  <a:pt x="989707" y="1969493"/>
                </a:cubicBezTo>
                <a:cubicBezTo>
                  <a:pt x="984746" y="1984375"/>
                  <a:pt x="978545" y="1993057"/>
                  <a:pt x="971103" y="1995538"/>
                </a:cubicBezTo>
                <a:cubicBezTo>
                  <a:pt x="963662" y="1998018"/>
                  <a:pt x="959941" y="1999258"/>
                  <a:pt x="959941" y="1999258"/>
                </a:cubicBezTo>
                <a:lnTo>
                  <a:pt x="974824" y="1999258"/>
                </a:lnTo>
                <a:lnTo>
                  <a:pt x="989707" y="1999258"/>
                </a:lnTo>
                <a:cubicBezTo>
                  <a:pt x="989707" y="1999258"/>
                  <a:pt x="994668" y="1994297"/>
                  <a:pt x="1004589" y="1984375"/>
                </a:cubicBezTo>
                <a:cubicBezTo>
                  <a:pt x="1014511" y="1974454"/>
                  <a:pt x="1021953" y="1969493"/>
                  <a:pt x="1026914" y="1969493"/>
                </a:cubicBezTo>
                <a:lnTo>
                  <a:pt x="1019473" y="1969493"/>
                </a:lnTo>
                <a:cubicBezTo>
                  <a:pt x="1014511" y="1964532"/>
                  <a:pt x="1012031" y="1959571"/>
                  <a:pt x="1012031" y="1954610"/>
                </a:cubicBezTo>
                <a:cubicBezTo>
                  <a:pt x="1010171" y="1947168"/>
                  <a:pt x="1007961" y="1943215"/>
                  <a:pt x="1005403" y="1942750"/>
                </a:cubicBezTo>
                <a:close/>
                <a:moveTo>
                  <a:pt x="5737323" y="1939727"/>
                </a:moveTo>
                <a:cubicBezTo>
                  <a:pt x="5742285" y="1939727"/>
                  <a:pt x="5744765" y="1939727"/>
                  <a:pt x="5744765" y="1939727"/>
                </a:cubicBezTo>
                <a:cubicBezTo>
                  <a:pt x="5744765" y="1939727"/>
                  <a:pt x="5744765" y="1940967"/>
                  <a:pt x="5744765" y="1943448"/>
                </a:cubicBezTo>
                <a:cubicBezTo>
                  <a:pt x="5744765" y="1945928"/>
                  <a:pt x="5742285" y="1947168"/>
                  <a:pt x="5737323" y="1947168"/>
                </a:cubicBezTo>
                <a:close/>
                <a:moveTo>
                  <a:pt x="558105" y="1939727"/>
                </a:moveTo>
                <a:cubicBezTo>
                  <a:pt x="563066" y="1939727"/>
                  <a:pt x="565546" y="1942207"/>
                  <a:pt x="565546" y="1947168"/>
                </a:cubicBezTo>
                <a:cubicBezTo>
                  <a:pt x="560586" y="1952129"/>
                  <a:pt x="558105" y="1949649"/>
                  <a:pt x="558105" y="1939727"/>
                </a:cubicBezTo>
                <a:close/>
                <a:moveTo>
                  <a:pt x="5536406" y="1932286"/>
                </a:moveTo>
                <a:cubicBezTo>
                  <a:pt x="5531444" y="1937247"/>
                  <a:pt x="5528964" y="1940967"/>
                  <a:pt x="5528964" y="1943448"/>
                </a:cubicBezTo>
                <a:cubicBezTo>
                  <a:pt x="5528964" y="1945928"/>
                  <a:pt x="5531444" y="1949649"/>
                  <a:pt x="5536406" y="1954610"/>
                </a:cubicBezTo>
                <a:cubicBezTo>
                  <a:pt x="5546327" y="1964532"/>
                  <a:pt x="5553769" y="1967012"/>
                  <a:pt x="5558730" y="1962051"/>
                </a:cubicBezTo>
                <a:cubicBezTo>
                  <a:pt x="5558730" y="1952129"/>
                  <a:pt x="5556250" y="1944688"/>
                  <a:pt x="5551288" y="1939727"/>
                </a:cubicBezTo>
                <a:cubicBezTo>
                  <a:pt x="5546327" y="1934766"/>
                  <a:pt x="5542606" y="1932286"/>
                  <a:pt x="5540126" y="1932286"/>
                </a:cubicBezTo>
                <a:cubicBezTo>
                  <a:pt x="5537646" y="1932286"/>
                  <a:pt x="5536406" y="1932286"/>
                  <a:pt x="5536406" y="1932286"/>
                </a:cubicBezTo>
                <a:close/>
                <a:moveTo>
                  <a:pt x="5636865" y="1917403"/>
                </a:moveTo>
                <a:cubicBezTo>
                  <a:pt x="5639345" y="1917403"/>
                  <a:pt x="5644306" y="1922364"/>
                  <a:pt x="5651747" y="1932286"/>
                </a:cubicBezTo>
                <a:cubicBezTo>
                  <a:pt x="5659189" y="1942207"/>
                  <a:pt x="5662909" y="1947168"/>
                  <a:pt x="5662909" y="1947168"/>
                </a:cubicBezTo>
                <a:lnTo>
                  <a:pt x="5648027" y="1947168"/>
                </a:lnTo>
                <a:cubicBezTo>
                  <a:pt x="5643065" y="1942207"/>
                  <a:pt x="5639345" y="1938487"/>
                  <a:pt x="5636865" y="1936006"/>
                </a:cubicBezTo>
                <a:cubicBezTo>
                  <a:pt x="5634385" y="1933526"/>
                  <a:pt x="5633143" y="1931045"/>
                  <a:pt x="5633143" y="1928565"/>
                </a:cubicBezTo>
                <a:cubicBezTo>
                  <a:pt x="5633143" y="1926085"/>
                  <a:pt x="5633143" y="1923604"/>
                  <a:pt x="5633143" y="1921123"/>
                </a:cubicBezTo>
                <a:cubicBezTo>
                  <a:pt x="5633143" y="1918643"/>
                  <a:pt x="5634385" y="1917403"/>
                  <a:pt x="5636865" y="1917403"/>
                </a:cubicBezTo>
                <a:close/>
                <a:moveTo>
                  <a:pt x="565546" y="1909961"/>
                </a:moveTo>
                <a:lnTo>
                  <a:pt x="558105" y="1924844"/>
                </a:lnTo>
                <a:cubicBezTo>
                  <a:pt x="553144" y="1929805"/>
                  <a:pt x="548183" y="1932286"/>
                  <a:pt x="543222" y="1932286"/>
                </a:cubicBezTo>
                <a:lnTo>
                  <a:pt x="543222" y="1924844"/>
                </a:lnTo>
                <a:lnTo>
                  <a:pt x="550664" y="1917403"/>
                </a:lnTo>
                <a:cubicBezTo>
                  <a:pt x="550664" y="1912442"/>
                  <a:pt x="555625" y="1909961"/>
                  <a:pt x="565546" y="1909961"/>
                </a:cubicBezTo>
                <a:close/>
                <a:moveTo>
                  <a:pt x="5681513" y="1872754"/>
                </a:moveTo>
                <a:cubicBezTo>
                  <a:pt x="5683993" y="1872754"/>
                  <a:pt x="5685233" y="1876475"/>
                  <a:pt x="5685233" y="1883916"/>
                </a:cubicBezTo>
                <a:cubicBezTo>
                  <a:pt x="5685233" y="1891358"/>
                  <a:pt x="5683993" y="1895079"/>
                  <a:pt x="5681513" y="1895079"/>
                </a:cubicBezTo>
                <a:cubicBezTo>
                  <a:pt x="5679033" y="1895079"/>
                  <a:pt x="5677792" y="1891358"/>
                  <a:pt x="5677792" y="1883916"/>
                </a:cubicBezTo>
                <a:cubicBezTo>
                  <a:pt x="5677792" y="1876475"/>
                  <a:pt x="5679033" y="1872754"/>
                  <a:pt x="5681513" y="1872754"/>
                </a:cubicBezTo>
                <a:close/>
                <a:moveTo>
                  <a:pt x="5648027" y="1872754"/>
                </a:moveTo>
                <a:cubicBezTo>
                  <a:pt x="5648027" y="1872754"/>
                  <a:pt x="5650507" y="1872754"/>
                  <a:pt x="5655468" y="1872754"/>
                </a:cubicBezTo>
                <a:cubicBezTo>
                  <a:pt x="5655468" y="1877715"/>
                  <a:pt x="5652988" y="1880196"/>
                  <a:pt x="5648027" y="1880196"/>
                </a:cubicBezTo>
                <a:cubicBezTo>
                  <a:pt x="5643065" y="1880196"/>
                  <a:pt x="5643065" y="1877715"/>
                  <a:pt x="5648027" y="1872754"/>
                </a:cubicBezTo>
                <a:close/>
                <a:moveTo>
                  <a:pt x="625078" y="1872754"/>
                </a:moveTo>
                <a:cubicBezTo>
                  <a:pt x="620117" y="1877715"/>
                  <a:pt x="615156" y="1885157"/>
                  <a:pt x="610195" y="1895079"/>
                </a:cubicBezTo>
                <a:cubicBezTo>
                  <a:pt x="615156" y="1905000"/>
                  <a:pt x="620117" y="1907481"/>
                  <a:pt x="625078" y="1902520"/>
                </a:cubicBezTo>
                <a:close/>
                <a:moveTo>
                  <a:pt x="5712209" y="1868569"/>
                </a:moveTo>
                <a:cubicBezTo>
                  <a:pt x="5717789" y="1867639"/>
                  <a:pt x="5726161" y="1876475"/>
                  <a:pt x="5737323" y="1895079"/>
                </a:cubicBezTo>
                <a:cubicBezTo>
                  <a:pt x="5747245" y="1909961"/>
                  <a:pt x="5749726" y="1917403"/>
                  <a:pt x="5744765" y="1917403"/>
                </a:cubicBezTo>
                <a:cubicBezTo>
                  <a:pt x="5739803" y="1917403"/>
                  <a:pt x="5737323" y="1914922"/>
                  <a:pt x="5737323" y="1909961"/>
                </a:cubicBezTo>
                <a:cubicBezTo>
                  <a:pt x="5737323" y="1905000"/>
                  <a:pt x="5734843" y="1901280"/>
                  <a:pt x="5729882" y="1898799"/>
                </a:cubicBezTo>
                <a:cubicBezTo>
                  <a:pt x="5724921" y="1896319"/>
                  <a:pt x="5722441" y="1892598"/>
                  <a:pt x="5722441" y="1887637"/>
                </a:cubicBezTo>
                <a:cubicBezTo>
                  <a:pt x="5722441" y="1887637"/>
                  <a:pt x="5721200" y="1886397"/>
                  <a:pt x="5718720" y="1883916"/>
                </a:cubicBezTo>
                <a:cubicBezTo>
                  <a:pt x="5716239" y="1881436"/>
                  <a:pt x="5714999" y="1880196"/>
                  <a:pt x="5714999" y="1880196"/>
                </a:cubicBezTo>
                <a:cubicBezTo>
                  <a:pt x="5705077" y="1880196"/>
                  <a:pt x="5702597" y="1877715"/>
                  <a:pt x="5707557" y="1872754"/>
                </a:cubicBezTo>
                <a:cubicBezTo>
                  <a:pt x="5708797" y="1870274"/>
                  <a:pt x="5710348" y="1868879"/>
                  <a:pt x="5712209" y="1868569"/>
                </a:cubicBezTo>
                <a:close/>
                <a:moveTo>
                  <a:pt x="926455" y="1865313"/>
                </a:moveTo>
                <a:cubicBezTo>
                  <a:pt x="923975" y="1865313"/>
                  <a:pt x="922734" y="1869034"/>
                  <a:pt x="922734" y="1876475"/>
                </a:cubicBezTo>
                <a:cubicBezTo>
                  <a:pt x="922734" y="1883916"/>
                  <a:pt x="923975" y="1887637"/>
                  <a:pt x="926455" y="1887637"/>
                </a:cubicBezTo>
                <a:cubicBezTo>
                  <a:pt x="928935" y="1887637"/>
                  <a:pt x="930176" y="1883916"/>
                  <a:pt x="930176" y="1876475"/>
                </a:cubicBezTo>
                <a:cubicBezTo>
                  <a:pt x="930176" y="1869034"/>
                  <a:pt x="928935" y="1865313"/>
                  <a:pt x="926455" y="1865313"/>
                </a:cubicBezTo>
                <a:close/>
                <a:moveTo>
                  <a:pt x="736699" y="1857872"/>
                </a:moveTo>
                <a:cubicBezTo>
                  <a:pt x="731738" y="1857872"/>
                  <a:pt x="729257" y="1860352"/>
                  <a:pt x="729257" y="1865313"/>
                </a:cubicBezTo>
                <a:cubicBezTo>
                  <a:pt x="729257" y="1870274"/>
                  <a:pt x="728017" y="1873995"/>
                  <a:pt x="725537" y="1876475"/>
                </a:cubicBezTo>
                <a:cubicBezTo>
                  <a:pt x="723057" y="1878955"/>
                  <a:pt x="719336" y="1880196"/>
                  <a:pt x="714375" y="1880196"/>
                </a:cubicBezTo>
                <a:cubicBezTo>
                  <a:pt x="694531" y="1890118"/>
                  <a:pt x="684609" y="1902520"/>
                  <a:pt x="684609" y="1917403"/>
                </a:cubicBezTo>
                <a:cubicBezTo>
                  <a:pt x="679648" y="1917403"/>
                  <a:pt x="674687" y="1917403"/>
                  <a:pt x="669726" y="1917403"/>
                </a:cubicBezTo>
                <a:lnTo>
                  <a:pt x="662285" y="1932286"/>
                </a:lnTo>
                <a:cubicBezTo>
                  <a:pt x="662285" y="1937247"/>
                  <a:pt x="658564" y="1943448"/>
                  <a:pt x="651123" y="1950889"/>
                </a:cubicBezTo>
                <a:cubicBezTo>
                  <a:pt x="643681" y="1958331"/>
                  <a:pt x="637480" y="1962051"/>
                  <a:pt x="632519" y="1962051"/>
                </a:cubicBezTo>
                <a:cubicBezTo>
                  <a:pt x="632519" y="1967012"/>
                  <a:pt x="625078" y="1973213"/>
                  <a:pt x="610195" y="1980655"/>
                </a:cubicBezTo>
                <a:cubicBezTo>
                  <a:pt x="595312" y="1988096"/>
                  <a:pt x="591592" y="1994297"/>
                  <a:pt x="599033" y="1999258"/>
                </a:cubicBezTo>
                <a:cubicBezTo>
                  <a:pt x="606474" y="2004219"/>
                  <a:pt x="607715" y="2006700"/>
                  <a:pt x="602754" y="2006700"/>
                </a:cubicBezTo>
                <a:cubicBezTo>
                  <a:pt x="602754" y="2006700"/>
                  <a:pt x="601513" y="2007940"/>
                  <a:pt x="599033" y="2010420"/>
                </a:cubicBezTo>
                <a:cubicBezTo>
                  <a:pt x="596553" y="2012901"/>
                  <a:pt x="595312" y="2016621"/>
                  <a:pt x="595312" y="2021582"/>
                </a:cubicBezTo>
                <a:cubicBezTo>
                  <a:pt x="595312" y="2026544"/>
                  <a:pt x="592832" y="2031505"/>
                  <a:pt x="587871" y="2036465"/>
                </a:cubicBezTo>
                <a:cubicBezTo>
                  <a:pt x="582910" y="2041427"/>
                  <a:pt x="577949" y="2043907"/>
                  <a:pt x="572988" y="2043907"/>
                </a:cubicBezTo>
                <a:cubicBezTo>
                  <a:pt x="568027" y="2048868"/>
                  <a:pt x="563066" y="2056309"/>
                  <a:pt x="558105" y="2066231"/>
                </a:cubicBezTo>
                <a:lnTo>
                  <a:pt x="550664" y="2081114"/>
                </a:lnTo>
                <a:cubicBezTo>
                  <a:pt x="550664" y="2081114"/>
                  <a:pt x="548183" y="2081114"/>
                  <a:pt x="543222" y="2081114"/>
                </a:cubicBezTo>
                <a:lnTo>
                  <a:pt x="528339" y="2088555"/>
                </a:lnTo>
                <a:cubicBezTo>
                  <a:pt x="508496" y="2093516"/>
                  <a:pt x="501054" y="2100958"/>
                  <a:pt x="506015" y="2110879"/>
                </a:cubicBezTo>
                <a:lnTo>
                  <a:pt x="498574" y="2110879"/>
                </a:lnTo>
                <a:cubicBezTo>
                  <a:pt x="493613" y="2110879"/>
                  <a:pt x="489892" y="2112120"/>
                  <a:pt x="487412" y="2114600"/>
                </a:cubicBezTo>
                <a:cubicBezTo>
                  <a:pt x="484931" y="2117081"/>
                  <a:pt x="486172" y="2120801"/>
                  <a:pt x="491132" y="2125762"/>
                </a:cubicBezTo>
                <a:cubicBezTo>
                  <a:pt x="496094" y="2130723"/>
                  <a:pt x="497334" y="2135684"/>
                  <a:pt x="494853" y="2140645"/>
                </a:cubicBezTo>
                <a:cubicBezTo>
                  <a:pt x="492373" y="2145606"/>
                  <a:pt x="488652" y="2148086"/>
                  <a:pt x="483691" y="2148086"/>
                </a:cubicBezTo>
                <a:cubicBezTo>
                  <a:pt x="483691" y="2148086"/>
                  <a:pt x="483691" y="2149327"/>
                  <a:pt x="483691" y="2151807"/>
                </a:cubicBezTo>
                <a:cubicBezTo>
                  <a:pt x="483691" y="2154288"/>
                  <a:pt x="483691" y="2158008"/>
                  <a:pt x="483691" y="2162969"/>
                </a:cubicBezTo>
                <a:cubicBezTo>
                  <a:pt x="483691" y="2182813"/>
                  <a:pt x="491132" y="2185293"/>
                  <a:pt x="506015" y="2170411"/>
                </a:cubicBezTo>
                <a:lnTo>
                  <a:pt x="513457" y="2155528"/>
                </a:lnTo>
                <a:cubicBezTo>
                  <a:pt x="518418" y="2155528"/>
                  <a:pt x="520898" y="2155528"/>
                  <a:pt x="520898" y="2155528"/>
                </a:cubicBezTo>
                <a:cubicBezTo>
                  <a:pt x="520898" y="2155528"/>
                  <a:pt x="522138" y="2154288"/>
                  <a:pt x="524619" y="2151807"/>
                </a:cubicBezTo>
                <a:cubicBezTo>
                  <a:pt x="527099" y="2149327"/>
                  <a:pt x="528339" y="2148086"/>
                  <a:pt x="528339" y="2148086"/>
                </a:cubicBezTo>
                <a:lnTo>
                  <a:pt x="550664" y="2118321"/>
                </a:lnTo>
                <a:cubicBezTo>
                  <a:pt x="555625" y="2108399"/>
                  <a:pt x="559345" y="2102198"/>
                  <a:pt x="561826" y="2099717"/>
                </a:cubicBezTo>
                <a:cubicBezTo>
                  <a:pt x="564306" y="2097237"/>
                  <a:pt x="563066" y="2095997"/>
                  <a:pt x="558105" y="2095997"/>
                </a:cubicBezTo>
                <a:lnTo>
                  <a:pt x="572988" y="2081114"/>
                </a:lnTo>
                <a:lnTo>
                  <a:pt x="602754" y="2051348"/>
                </a:lnTo>
                <a:cubicBezTo>
                  <a:pt x="607715" y="2046387"/>
                  <a:pt x="615156" y="2041427"/>
                  <a:pt x="625078" y="2036465"/>
                </a:cubicBezTo>
                <a:cubicBezTo>
                  <a:pt x="630039" y="2031505"/>
                  <a:pt x="633759" y="2027784"/>
                  <a:pt x="636240" y="2025303"/>
                </a:cubicBezTo>
                <a:cubicBezTo>
                  <a:pt x="638720" y="2022823"/>
                  <a:pt x="638720" y="2021582"/>
                  <a:pt x="636240" y="2021582"/>
                </a:cubicBezTo>
                <a:cubicBezTo>
                  <a:pt x="633759" y="2021582"/>
                  <a:pt x="633759" y="2020342"/>
                  <a:pt x="636240" y="2017862"/>
                </a:cubicBezTo>
                <a:cubicBezTo>
                  <a:pt x="638720" y="2015381"/>
                  <a:pt x="639961" y="2014141"/>
                  <a:pt x="639961" y="2014141"/>
                </a:cubicBezTo>
                <a:cubicBezTo>
                  <a:pt x="649882" y="2014141"/>
                  <a:pt x="654844" y="2011661"/>
                  <a:pt x="654844" y="2006700"/>
                </a:cubicBezTo>
                <a:cubicBezTo>
                  <a:pt x="654844" y="2001739"/>
                  <a:pt x="654844" y="1998018"/>
                  <a:pt x="654844" y="1995538"/>
                </a:cubicBezTo>
                <a:cubicBezTo>
                  <a:pt x="654844" y="1993057"/>
                  <a:pt x="657324" y="1989336"/>
                  <a:pt x="662285" y="1984375"/>
                </a:cubicBezTo>
                <a:cubicBezTo>
                  <a:pt x="667246" y="1979414"/>
                  <a:pt x="669726" y="1974454"/>
                  <a:pt x="669726" y="1969493"/>
                </a:cubicBezTo>
                <a:cubicBezTo>
                  <a:pt x="669726" y="1964532"/>
                  <a:pt x="672207" y="1962051"/>
                  <a:pt x="677168" y="1962051"/>
                </a:cubicBezTo>
                <a:cubicBezTo>
                  <a:pt x="682129" y="1957090"/>
                  <a:pt x="685849" y="1953369"/>
                  <a:pt x="688330" y="1950889"/>
                </a:cubicBezTo>
                <a:cubicBezTo>
                  <a:pt x="690810" y="1948409"/>
                  <a:pt x="692051" y="1947168"/>
                  <a:pt x="692051" y="1947168"/>
                </a:cubicBezTo>
                <a:lnTo>
                  <a:pt x="706933" y="1932286"/>
                </a:lnTo>
                <a:cubicBezTo>
                  <a:pt x="721816" y="1922364"/>
                  <a:pt x="724297" y="1914922"/>
                  <a:pt x="714375" y="1909961"/>
                </a:cubicBezTo>
                <a:lnTo>
                  <a:pt x="721816" y="1902520"/>
                </a:lnTo>
                <a:cubicBezTo>
                  <a:pt x="726777" y="1897559"/>
                  <a:pt x="730498" y="1893838"/>
                  <a:pt x="732978" y="1891358"/>
                </a:cubicBezTo>
                <a:cubicBezTo>
                  <a:pt x="735459" y="1888877"/>
                  <a:pt x="739179" y="1887637"/>
                  <a:pt x="744140" y="1887637"/>
                </a:cubicBezTo>
                <a:cubicBezTo>
                  <a:pt x="749101" y="1887637"/>
                  <a:pt x="750342" y="1882676"/>
                  <a:pt x="747861" y="1872754"/>
                </a:cubicBezTo>
                <a:cubicBezTo>
                  <a:pt x="745381" y="1862833"/>
                  <a:pt x="741660" y="1857872"/>
                  <a:pt x="736699" y="1857872"/>
                </a:cubicBezTo>
                <a:close/>
                <a:moveTo>
                  <a:pt x="1019473" y="1850430"/>
                </a:moveTo>
                <a:cubicBezTo>
                  <a:pt x="999629" y="1850430"/>
                  <a:pt x="989707" y="1852911"/>
                  <a:pt x="989707" y="1857872"/>
                </a:cubicBezTo>
                <a:cubicBezTo>
                  <a:pt x="989707" y="1867793"/>
                  <a:pt x="984746" y="1873995"/>
                  <a:pt x="974824" y="1876475"/>
                </a:cubicBezTo>
                <a:cubicBezTo>
                  <a:pt x="964902" y="1878955"/>
                  <a:pt x="959941" y="1882676"/>
                  <a:pt x="959941" y="1887637"/>
                </a:cubicBezTo>
                <a:cubicBezTo>
                  <a:pt x="959941" y="1892598"/>
                  <a:pt x="961181" y="1895079"/>
                  <a:pt x="963662" y="1895079"/>
                </a:cubicBezTo>
                <a:cubicBezTo>
                  <a:pt x="966142" y="1895079"/>
                  <a:pt x="969863" y="1895079"/>
                  <a:pt x="974824" y="1895079"/>
                </a:cubicBezTo>
                <a:cubicBezTo>
                  <a:pt x="984746" y="1890118"/>
                  <a:pt x="989707" y="1890118"/>
                  <a:pt x="989707" y="1895079"/>
                </a:cubicBezTo>
                <a:cubicBezTo>
                  <a:pt x="989707" y="1900040"/>
                  <a:pt x="987226" y="1902520"/>
                  <a:pt x="982265" y="1902520"/>
                </a:cubicBezTo>
                <a:cubicBezTo>
                  <a:pt x="987226" y="1907481"/>
                  <a:pt x="999629" y="1905000"/>
                  <a:pt x="1019473" y="1895079"/>
                </a:cubicBezTo>
                <a:cubicBezTo>
                  <a:pt x="1019473" y="1895079"/>
                  <a:pt x="1021953" y="1893838"/>
                  <a:pt x="1026914" y="1891358"/>
                </a:cubicBezTo>
                <a:cubicBezTo>
                  <a:pt x="1031875" y="1888877"/>
                  <a:pt x="1034355" y="1887637"/>
                  <a:pt x="1034355" y="1887637"/>
                </a:cubicBezTo>
                <a:lnTo>
                  <a:pt x="1041797" y="1887637"/>
                </a:lnTo>
                <a:cubicBezTo>
                  <a:pt x="1041797" y="1882676"/>
                  <a:pt x="1040556" y="1880196"/>
                  <a:pt x="1038076" y="1880196"/>
                </a:cubicBezTo>
                <a:cubicBezTo>
                  <a:pt x="1035596" y="1880196"/>
                  <a:pt x="1034355" y="1875235"/>
                  <a:pt x="1034355" y="1865313"/>
                </a:cubicBezTo>
                <a:cubicBezTo>
                  <a:pt x="1034355" y="1855391"/>
                  <a:pt x="1029394" y="1850430"/>
                  <a:pt x="1019473" y="1850430"/>
                </a:cubicBezTo>
                <a:close/>
                <a:moveTo>
                  <a:pt x="5693605" y="1845779"/>
                </a:moveTo>
                <a:cubicBezTo>
                  <a:pt x="5694225" y="1845159"/>
                  <a:pt x="5695155" y="1845469"/>
                  <a:pt x="5696395" y="1846709"/>
                </a:cubicBezTo>
                <a:cubicBezTo>
                  <a:pt x="5698875" y="1849190"/>
                  <a:pt x="5700117" y="1850430"/>
                  <a:pt x="5700117" y="1850430"/>
                </a:cubicBezTo>
                <a:cubicBezTo>
                  <a:pt x="5695155" y="1850430"/>
                  <a:pt x="5692675" y="1850430"/>
                  <a:pt x="5692675" y="1850430"/>
                </a:cubicBezTo>
                <a:cubicBezTo>
                  <a:pt x="5692675" y="1847950"/>
                  <a:pt x="5692985" y="1846400"/>
                  <a:pt x="5693605" y="1845779"/>
                </a:cubicBezTo>
                <a:close/>
                <a:moveTo>
                  <a:pt x="1071562" y="1842989"/>
                </a:moveTo>
                <a:cubicBezTo>
                  <a:pt x="1066601" y="1842989"/>
                  <a:pt x="1064121" y="1845469"/>
                  <a:pt x="1064121" y="1850430"/>
                </a:cubicBezTo>
                <a:lnTo>
                  <a:pt x="1071562" y="1850430"/>
                </a:lnTo>
                <a:cubicBezTo>
                  <a:pt x="1076523" y="1850430"/>
                  <a:pt x="1079004" y="1850430"/>
                  <a:pt x="1079004" y="1850430"/>
                </a:cubicBezTo>
                <a:close/>
                <a:moveTo>
                  <a:pt x="955290" y="1838338"/>
                </a:moveTo>
                <a:cubicBezTo>
                  <a:pt x="953430" y="1838958"/>
                  <a:pt x="952500" y="1840508"/>
                  <a:pt x="952500" y="1842989"/>
                </a:cubicBezTo>
                <a:lnTo>
                  <a:pt x="952500" y="1850430"/>
                </a:lnTo>
                <a:lnTo>
                  <a:pt x="967383" y="1850430"/>
                </a:lnTo>
                <a:cubicBezTo>
                  <a:pt x="972344" y="1845469"/>
                  <a:pt x="971103" y="1841748"/>
                  <a:pt x="963662" y="1839268"/>
                </a:cubicBezTo>
                <a:cubicBezTo>
                  <a:pt x="959941" y="1838028"/>
                  <a:pt x="957151" y="1837718"/>
                  <a:pt x="955290" y="1838338"/>
                </a:cubicBezTo>
                <a:close/>
                <a:moveTo>
                  <a:pt x="5752206" y="1835547"/>
                </a:moveTo>
                <a:lnTo>
                  <a:pt x="5759647" y="1850430"/>
                </a:lnTo>
                <a:cubicBezTo>
                  <a:pt x="5759647" y="1855391"/>
                  <a:pt x="5758407" y="1856631"/>
                  <a:pt x="5755927" y="1854151"/>
                </a:cubicBezTo>
                <a:cubicBezTo>
                  <a:pt x="5753447" y="1851670"/>
                  <a:pt x="5752206" y="1850430"/>
                  <a:pt x="5752206" y="1850430"/>
                </a:cubicBezTo>
                <a:cubicBezTo>
                  <a:pt x="5752206" y="1845469"/>
                  <a:pt x="5752206" y="1840508"/>
                  <a:pt x="5752206" y="1835547"/>
                </a:cubicBezTo>
                <a:close/>
                <a:moveTo>
                  <a:pt x="5402460" y="1835547"/>
                </a:moveTo>
                <a:cubicBezTo>
                  <a:pt x="5387577" y="1835547"/>
                  <a:pt x="5385097" y="1838028"/>
                  <a:pt x="5395019" y="1842989"/>
                </a:cubicBezTo>
                <a:cubicBezTo>
                  <a:pt x="5395019" y="1847950"/>
                  <a:pt x="5397499" y="1850430"/>
                  <a:pt x="5402460" y="1850430"/>
                </a:cubicBezTo>
                <a:cubicBezTo>
                  <a:pt x="5407422" y="1850430"/>
                  <a:pt x="5409902" y="1847950"/>
                  <a:pt x="5409902" y="1842989"/>
                </a:cubicBezTo>
                <a:cubicBezTo>
                  <a:pt x="5409902" y="1838028"/>
                  <a:pt x="5407422" y="1835547"/>
                  <a:pt x="5402460" y="1835547"/>
                </a:cubicBezTo>
                <a:close/>
                <a:moveTo>
                  <a:pt x="5789413" y="1828106"/>
                </a:moveTo>
                <a:cubicBezTo>
                  <a:pt x="5789413" y="1828106"/>
                  <a:pt x="5789413" y="1830586"/>
                  <a:pt x="5789413" y="1835547"/>
                </a:cubicBezTo>
                <a:lnTo>
                  <a:pt x="5781972" y="1842989"/>
                </a:lnTo>
                <a:cubicBezTo>
                  <a:pt x="5781972" y="1842989"/>
                  <a:pt x="5781972" y="1840508"/>
                  <a:pt x="5781972" y="1835547"/>
                </a:cubicBezTo>
                <a:cubicBezTo>
                  <a:pt x="5781972" y="1835547"/>
                  <a:pt x="5781972" y="1834307"/>
                  <a:pt x="5781972" y="1831827"/>
                </a:cubicBezTo>
                <a:cubicBezTo>
                  <a:pt x="5781972" y="1829346"/>
                  <a:pt x="5784452" y="1828106"/>
                  <a:pt x="5789413" y="1828106"/>
                </a:cubicBezTo>
                <a:close/>
                <a:moveTo>
                  <a:pt x="5476874" y="1828106"/>
                </a:moveTo>
                <a:lnTo>
                  <a:pt x="5476874" y="1842989"/>
                </a:lnTo>
                <a:cubicBezTo>
                  <a:pt x="5481836" y="1842989"/>
                  <a:pt x="5484316" y="1845469"/>
                  <a:pt x="5484316" y="1850430"/>
                </a:cubicBezTo>
                <a:cubicBezTo>
                  <a:pt x="5484316" y="1865313"/>
                  <a:pt x="5491757" y="1872754"/>
                  <a:pt x="5506640" y="1872754"/>
                </a:cubicBezTo>
                <a:lnTo>
                  <a:pt x="5514081" y="1872754"/>
                </a:lnTo>
                <a:cubicBezTo>
                  <a:pt x="5509120" y="1877715"/>
                  <a:pt x="5510361" y="1883916"/>
                  <a:pt x="5517802" y="1891358"/>
                </a:cubicBezTo>
                <a:cubicBezTo>
                  <a:pt x="5525244" y="1898799"/>
                  <a:pt x="5528964" y="1902520"/>
                  <a:pt x="5528964" y="1902520"/>
                </a:cubicBezTo>
                <a:cubicBezTo>
                  <a:pt x="5528964" y="1907481"/>
                  <a:pt x="5530205" y="1911202"/>
                  <a:pt x="5532685" y="1913682"/>
                </a:cubicBezTo>
                <a:cubicBezTo>
                  <a:pt x="5535165" y="1916162"/>
                  <a:pt x="5536406" y="1917403"/>
                  <a:pt x="5536406" y="1917403"/>
                </a:cubicBezTo>
                <a:cubicBezTo>
                  <a:pt x="5546327" y="1922364"/>
                  <a:pt x="5552529" y="1923604"/>
                  <a:pt x="5555009" y="1921123"/>
                </a:cubicBezTo>
                <a:cubicBezTo>
                  <a:pt x="5557489" y="1918643"/>
                  <a:pt x="5556250" y="1912442"/>
                  <a:pt x="5551288" y="1902520"/>
                </a:cubicBezTo>
                <a:cubicBezTo>
                  <a:pt x="5551288" y="1897559"/>
                  <a:pt x="5550048" y="1893838"/>
                  <a:pt x="5547568" y="1891358"/>
                </a:cubicBezTo>
                <a:cubicBezTo>
                  <a:pt x="5545088" y="1888877"/>
                  <a:pt x="5543847" y="1887637"/>
                  <a:pt x="5543847" y="1887637"/>
                </a:cubicBezTo>
                <a:lnTo>
                  <a:pt x="5528964" y="1880196"/>
                </a:lnTo>
                <a:cubicBezTo>
                  <a:pt x="5519043" y="1875235"/>
                  <a:pt x="5514081" y="1867793"/>
                  <a:pt x="5514081" y="1857872"/>
                </a:cubicBezTo>
                <a:cubicBezTo>
                  <a:pt x="5514081" y="1852911"/>
                  <a:pt x="5510361" y="1846709"/>
                  <a:pt x="5502919" y="1839268"/>
                </a:cubicBezTo>
                <a:cubicBezTo>
                  <a:pt x="5495478" y="1831827"/>
                  <a:pt x="5486796" y="1828106"/>
                  <a:pt x="5476874" y="1828106"/>
                </a:cubicBezTo>
                <a:close/>
                <a:moveTo>
                  <a:pt x="710189" y="1823455"/>
                </a:moveTo>
                <a:cubicBezTo>
                  <a:pt x="705538" y="1823455"/>
                  <a:pt x="699492" y="1826246"/>
                  <a:pt x="692051" y="1831827"/>
                </a:cubicBezTo>
                <a:cubicBezTo>
                  <a:pt x="682129" y="1839268"/>
                  <a:pt x="677168" y="1845469"/>
                  <a:pt x="677168" y="1850430"/>
                </a:cubicBezTo>
                <a:cubicBezTo>
                  <a:pt x="677168" y="1865313"/>
                  <a:pt x="684609" y="1870274"/>
                  <a:pt x="699492" y="1865313"/>
                </a:cubicBezTo>
                <a:lnTo>
                  <a:pt x="706933" y="1850430"/>
                </a:lnTo>
                <a:cubicBezTo>
                  <a:pt x="706933" y="1845469"/>
                  <a:pt x="709414" y="1841748"/>
                  <a:pt x="714375" y="1839268"/>
                </a:cubicBezTo>
                <a:cubicBezTo>
                  <a:pt x="719336" y="1836788"/>
                  <a:pt x="721816" y="1834307"/>
                  <a:pt x="721816" y="1831827"/>
                </a:cubicBezTo>
                <a:cubicBezTo>
                  <a:pt x="721816" y="1829346"/>
                  <a:pt x="719336" y="1826866"/>
                  <a:pt x="714375" y="1824385"/>
                </a:cubicBezTo>
                <a:cubicBezTo>
                  <a:pt x="713135" y="1823765"/>
                  <a:pt x="711739" y="1823455"/>
                  <a:pt x="710189" y="1823455"/>
                </a:cubicBezTo>
                <a:close/>
                <a:moveTo>
                  <a:pt x="5860107" y="1820665"/>
                </a:moveTo>
                <a:cubicBezTo>
                  <a:pt x="5862587" y="1820665"/>
                  <a:pt x="5863827" y="1824385"/>
                  <a:pt x="5863827" y="1831827"/>
                </a:cubicBezTo>
                <a:cubicBezTo>
                  <a:pt x="5863827" y="1839268"/>
                  <a:pt x="5860107" y="1842989"/>
                  <a:pt x="5852665" y="1842989"/>
                </a:cubicBezTo>
                <a:cubicBezTo>
                  <a:pt x="5845223" y="1842989"/>
                  <a:pt x="5843983" y="1840508"/>
                  <a:pt x="5848945" y="1835547"/>
                </a:cubicBezTo>
                <a:cubicBezTo>
                  <a:pt x="5848945" y="1835547"/>
                  <a:pt x="5851425" y="1833067"/>
                  <a:pt x="5856386" y="1828106"/>
                </a:cubicBezTo>
                <a:cubicBezTo>
                  <a:pt x="5856386" y="1823145"/>
                  <a:pt x="5857627" y="1820665"/>
                  <a:pt x="5860107" y="1820665"/>
                </a:cubicBezTo>
                <a:close/>
                <a:moveTo>
                  <a:pt x="5595937" y="1820665"/>
                </a:moveTo>
                <a:lnTo>
                  <a:pt x="5603378" y="1828106"/>
                </a:lnTo>
                <a:lnTo>
                  <a:pt x="5595937" y="1835547"/>
                </a:lnTo>
                <a:close/>
                <a:moveTo>
                  <a:pt x="1010171" y="1816014"/>
                </a:moveTo>
                <a:cubicBezTo>
                  <a:pt x="1006450" y="1815394"/>
                  <a:pt x="1002109" y="1815704"/>
                  <a:pt x="997148" y="1816944"/>
                </a:cubicBezTo>
                <a:cubicBezTo>
                  <a:pt x="987226" y="1819424"/>
                  <a:pt x="982265" y="1820665"/>
                  <a:pt x="982265" y="1820665"/>
                </a:cubicBezTo>
                <a:cubicBezTo>
                  <a:pt x="982265" y="1825626"/>
                  <a:pt x="983506" y="1828106"/>
                  <a:pt x="985986" y="1828106"/>
                </a:cubicBezTo>
                <a:cubicBezTo>
                  <a:pt x="988466" y="1828106"/>
                  <a:pt x="989707" y="1828106"/>
                  <a:pt x="989707" y="1828106"/>
                </a:cubicBezTo>
                <a:lnTo>
                  <a:pt x="1004589" y="1835547"/>
                </a:lnTo>
                <a:lnTo>
                  <a:pt x="1019473" y="1828106"/>
                </a:lnTo>
                <a:cubicBezTo>
                  <a:pt x="1024433" y="1828106"/>
                  <a:pt x="1024433" y="1825626"/>
                  <a:pt x="1019473" y="1820665"/>
                </a:cubicBezTo>
                <a:cubicBezTo>
                  <a:pt x="1016992" y="1818184"/>
                  <a:pt x="1013891" y="1816634"/>
                  <a:pt x="1010171" y="1816014"/>
                </a:cubicBezTo>
                <a:close/>
                <a:moveTo>
                  <a:pt x="5781972" y="1813223"/>
                </a:moveTo>
                <a:lnTo>
                  <a:pt x="5804296" y="1813223"/>
                </a:lnTo>
                <a:cubicBezTo>
                  <a:pt x="5809257" y="1813223"/>
                  <a:pt x="5814217" y="1814463"/>
                  <a:pt x="5819179" y="1816944"/>
                </a:cubicBezTo>
                <a:cubicBezTo>
                  <a:pt x="5824140" y="1819424"/>
                  <a:pt x="5826620" y="1820665"/>
                  <a:pt x="5826620" y="1820665"/>
                </a:cubicBezTo>
                <a:lnTo>
                  <a:pt x="5826620" y="1850430"/>
                </a:lnTo>
                <a:lnTo>
                  <a:pt x="5826620" y="1865313"/>
                </a:lnTo>
                <a:cubicBezTo>
                  <a:pt x="5831581" y="1865313"/>
                  <a:pt x="5834061" y="1867793"/>
                  <a:pt x="5834061" y="1872754"/>
                </a:cubicBezTo>
                <a:cubicBezTo>
                  <a:pt x="5834061" y="1872754"/>
                  <a:pt x="5835302" y="1873995"/>
                  <a:pt x="5837783" y="1876475"/>
                </a:cubicBezTo>
                <a:cubicBezTo>
                  <a:pt x="5840263" y="1878955"/>
                  <a:pt x="5843983" y="1880196"/>
                  <a:pt x="5848945" y="1880196"/>
                </a:cubicBezTo>
                <a:lnTo>
                  <a:pt x="5848945" y="1887637"/>
                </a:lnTo>
                <a:lnTo>
                  <a:pt x="5856386" y="1902520"/>
                </a:lnTo>
                <a:lnTo>
                  <a:pt x="5856386" y="1917403"/>
                </a:lnTo>
                <a:cubicBezTo>
                  <a:pt x="5846465" y="1912442"/>
                  <a:pt x="5841503" y="1907481"/>
                  <a:pt x="5841503" y="1902520"/>
                </a:cubicBezTo>
                <a:cubicBezTo>
                  <a:pt x="5841503" y="1892598"/>
                  <a:pt x="5837783" y="1885157"/>
                  <a:pt x="5830341" y="1880196"/>
                </a:cubicBezTo>
                <a:cubicBezTo>
                  <a:pt x="5822899" y="1875235"/>
                  <a:pt x="5814217" y="1872754"/>
                  <a:pt x="5804296" y="1872754"/>
                </a:cubicBezTo>
                <a:lnTo>
                  <a:pt x="5789413" y="1865313"/>
                </a:lnTo>
                <a:cubicBezTo>
                  <a:pt x="5794375" y="1865313"/>
                  <a:pt x="5796855" y="1864073"/>
                  <a:pt x="5796855" y="1861592"/>
                </a:cubicBezTo>
                <a:cubicBezTo>
                  <a:pt x="5796855" y="1859112"/>
                  <a:pt x="5796855" y="1855391"/>
                  <a:pt x="5796855" y="1850430"/>
                </a:cubicBezTo>
                <a:lnTo>
                  <a:pt x="5804296" y="1850430"/>
                </a:lnTo>
                <a:lnTo>
                  <a:pt x="5796855" y="1820665"/>
                </a:lnTo>
                <a:close/>
                <a:moveTo>
                  <a:pt x="736699" y="1813223"/>
                </a:moveTo>
                <a:cubicBezTo>
                  <a:pt x="731738" y="1813223"/>
                  <a:pt x="729257" y="1814463"/>
                  <a:pt x="729257" y="1816944"/>
                </a:cubicBezTo>
                <a:cubicBezTo>
                  <a:pt x="729257" y="1819424"/>
                  <a:pt x="731738" y="1820665"/>
                  <a:pt x="736699" y="1820665"/>
                </a:cubicBezTo>
                <a:cubicBezTo>
                  <a:pt x="741660" y="1820665"/>
                  <a:pt x="744140" y="1818184"/>
                  <a:pt x="744140" y="1813223"/>
                </a:cubicBezTo>
                <a:close/>
                <a:moveTo>
                  <a:pt x="1167370" y="1808572"/>
                </a:moveTo>
                <a:cubicBezTo>
                  <a:pt x="1165510" y="1809193"/>
                  <a:pt x="1163340" y="1810743"/>
                  <a:pt x="1160859" y="1813223"/>
                </a:cubicBezTo>
                <a:cubicBezTo>
                  <a:pt x="1150937" y="1813223"/>
                  <a:pt x="1143496" y="1823145"/>
                  <a:pt x="1138535" y="1842989"/>
                </a:cubicBezTo>
                <a:lnTo>
                  <a:pt x="1145976" y="1835547"/>
                </a:lnTo>
                <a:cubicBezTo>
                  <a:pt x="1150937" y="1835547"/>
                  <a:pt x="1153418" y="1834307"/>
                  <a:pt x="1153418" y="1831827"/>
                </a:cubicBezTo>
                <a:cubicBezTo>
                  <a:pt x="1153418" y="1829346"/>
                  <a:pt x="1155898" y="1828106"/>
                  <a:pt x="1160859" y="1828106"/>
                </a:cubicBezTo>
                <a:lnTo>
                  <a:pt x="1168300" y="1820665"/>
                </a:lnTo>
                <a:cubicBezTo>
                  <a:pt x="1173262" y="1815703"/>
                  <a:pt x="1174502" y="1811983"/>
                  <a:pt x="1172021" y="1809502"/>
                </a:cubicBezTo>
                <a:cubicBezTo>
                  <a:pt x="1170781" y="1808262"/>
                  <a:pt x="1169231" y="1807952"/>
                  <a:pt x="1167370" y="1808572"/>
                </a:cubicBezTo>
                <a:close/>
                <a:moveTo>
                  <a:pt x="5841503" y="1805782"/>
                </a:moveTo>
                <a:cubicBezTo>
                  <a:pt x="5846465" y="1810743"/>
                  <a:pt x="5846465" y="1813223"/>
                  <a:pt x="5841503" y="1813223"/>
                </a:cubicBezTo>
                <a:cubicBezTo>
                  <a:pt x="5836541" y="1813223"/>
                  <a:pt x="5834061" y="1811983"/>
                  <a:pt x="5834061" y="1809502"/>
                </a:cubicBezTo>
                <a:cubicBezTo>
                  <a:pt x="5834061" y="1807022"/>
                  <a:pt x="5836541" y="1805782"/>
                  <a:pt x="5841503" y="1805782"/>
                </a:cubicBezTo>
                <a:close/>
                <a:moveTo>
                  <a:pt x="602754" y="1790899"/>
                </a:moveTo>
                <a:cubicBezTo>
                  <a:pt x="602754" y="1790899"/>
                  <a:pt x="600273" y="1795860"/>
                  <a:pt x="595312" y="1805782"/>
                </a:cubicBezTo>
                <a:cubicBezTo>
                  <a:pt x="590351" y="1815703"/>
                  <a:pt x="586630" y="1820665"/>
                  <a:pt x="584150" y="1820665"/>
                </a:cubicBezTo>
                <a:cubicBezTo>
                  <a:pt x="581670" y="1820665"/>
                  <a:pt x="580429" y="1818184"/>
                  <a:pt x="580429" y="1813223"/>
                </a:cubicBezTo>
                <a:close/>
                <a:moveTo>
                  <a:pt x="611125" y="1786248"/>
                </a:moveTo>
                <a:cubicBezTo>
                  <a:pt x="611746" y="1785628"/>
                  <a:pt x="612676" y="1785938"/>
                  <a:pt x="613916" y="1787178"/>
                </a:cubicBezTo>
                <a:cubicBezTo>
                  <a:pt x="616396" y="1789659"/>
                  <a:pt x="617637" y="1790899"/>
                  <a:pt x="617637" y="1790899"/>
                </a:cubicBezTo>
                <a:lnTo>
                  <a:pt x="610195" y="1790899"/>
                </a:lnTo>
                <a:cubicBezTo>
                  <a:pt x="610195" y="1788419"/>
                  <a:pt x="610505" y="1786868"/>
                  <a:pt x="611125" y="1786248"/>
                </a:cubicBezTo>
                <a:close/>
                <a:moveTo>
                  <a:pt x="755302" y="1783457"/>
                </a:moveTo>
                <a:cubicBezTo>
                  <a:pt x="752822" y="1783457"/>
                  <a:pt x="751582" y="1784698"/>
                  <a:pt x="751582" y="1787178"/>
                </a:cubicBezTo>
                <a:cubicBezTo>
                  <a:pt x="751582" y="1789659"/>
                  <a:pt x="754062" y="1790899"/>
                  <a:pt x="759023" y="1790899"/>
                </a:cubicBezTo>
                <a:cubicBezTo>
                  <a:pt x="763984" y="1790899"/>
                  <a:pt x="766465" y="1790899"/>
                  <a:pt x="766465" y="1790899"/>
                </a:cubicBezTo>
                <a:cubicBezTo>
                  <a:pt x="766465" y="1785938"/>
                  <a:pt x="763984" y="1783457"/>
                  <a:pt x="759023" y="1783457"/>
                </a:cubicBezTo>
                <a:cubicBezTo>
                  <a:pt x="759023" y="1783457"/>
                  <a:pt x="757783" y="1783457"/>
                  <a:pt x="755302" y="1783457"/>
                </a:cubicBezTo>
                <a:close/>
                <a:moveTo>
                  <a:pt x="5692675" y="1776016"/>
                </a:moveTo>
                <a:cubicBezTo>
                  <a:pt x="5697636" y="1810743"/>
                  <a:pt x="5697636" y="1828106"/>
                  <a:pt x="5692675" y="1828106"/>
                </a:cubicBezTo>
                <a:cubicBezTo>
                  <a:pt x="5687713" y="1828106"/>
                  <a:pt x="5685233" y="1829346"/>
                  <a:pt x="5685233" y="1831827"/>
                </a:cubicBezTo>
                <a:cubicBezTo>
                  <a:pt x="5685233" y="1834307"/>
                  <a:pt x="5685233" y="1835547"/>
                  <a:pt x="5685233" y="1835547"/>
                </a:cubicBezTo>
                <a:lnTo>
                  <a:pt x="5677792" y="1835547"/>
                </a:lnTo>
                <a:cubicBezTo>
                  <a:pt x="5677792" y="1830586"/>
                  <a:pt x="5679033" y="1825626"/>
                  <a:pt x="5681513" y="1820665"/>
                </a:cubicBezTo>
                <a:cubicBezTo>
                  <a:pt x="5683993" y="1815703"/>
                  <a:pt x="5685233" y="1805782"/>
                  <a:pt x="5685233" y="1790899"/>
                </a:cubicBezTo>
                <a:close/>
                <a:moveTo>
                  <a:pt x="1082724" y="1776016"/>
                </a:moveTo>
                <a:cubicBezTo>
                  <a:pt x="1080244" y="1776016"/>
                  <a:pt x="1076523" y="1778496"/>
                  <a:pt x="1071562" y="1783457"/>
                </a:cubicBezTo>
                <a:cubicBezTo>
                  <a:pt x="1071562" y="1788419"/>
                  <a:pt x="1069082" y="1789659"/>
                  <a:pt x="1064121" y="1787178"/>
                </a:cubicBezTo>
                <a:cubicBezTo>
                  <a:pt x="1059160" y="1784698"/>
                  <a:pt x="1054199" y="1785938"/>
                  <a:pt x="1049238" y="1790899"/>
                </a:cubicBezTo>
                <a:cubicBezTo>
                  <a:pt x="1044277" y="1805782"/>
                  <a:pt x="1041797" y="1805782"/>
                  <a:pt x="1041797" y="1790899"/>
                </a:cubicBezTo>
                <a:cubicBezTo>
                  <a:pt x="1036836" y="1785938"/>
                  <a:pt x="1031875" y="1783457"/>
                  <a:pt x="1026914" y="1783457"/>
                </a:cubicBezTo>
                <a:lnTo>
                  <a:pt x="1026914" y="1798340"/>
                </a:lnTo>
                <a:cubicBezTo>
                  <a:pt x="1026914" y="1803301"/>
                  <a:pt x="1026914" y="1808262"/>
                  <a:pt x="1026914" y="1813223"/>
                </a:cubicBezTo>
                <a:cubicBezTo>
                  <a:pt x="1026914" y="1838028"/>
                  <a:pt x="1031875" y="1850430"/>
                  <a:pt x="1041797" y="1850430"/>
                </a:cubicBezTo>
                <a:cubicBezTo>
                  <a:pt x="1051718" y="1845469"/>
                  <a:pt x="1059160" y="1840508"/>
                  <a:pt x="1064121" y="1835547"/>
                </a:cubicBezTo>
                <a:cubicBezTo>
                  <a:pt x="1079004" y="1820665"/>
                  <a:pt x="1086445" y="1810743"/>
                  <a:pt x="1086445" y="1805782"/>
                </a:cubicBezTo>
                <a:lnTo>
                  <a:pt x="1093887" y="1798340"/>
                </a:lnTo>
                <a:cubicBezTo>
                  <a:pt x="1103808" y="1793379"/>
                  <a:pt x="1101328" y="1785938"/>
                  <a:pt x="1086445" y="1776016"/>
                </a:cubicBezTo>
                <a:cubicBezTo>
                  <a:pt x="1086445" y="1776016"/>
                  <a:pt x="1085205" y="1776016"/>
                  <a:pt x="1082724" y="1776016"/>
                </a:cubicBezTo>
                <a:close/>
                <a:moveTo>
                  <a:pt x="5603378" y="1768575"/>
                </a:moveTo>
                <a:lnTo>
                  <a:pt x="5603378" y="1776016"/>
                </a:lnTo>
                <a:cubicBezTo>
                  <a:pt x="5603378" y="1785938"/>
                  <a:pt x="5605858" y="1792139"/>
                  <a:pt x="5610819" y="1794620"/>
                </a:cubicBezTo>
                <a:cubicBezTo>
                  <a:pt x="5615781" y="1797100"/>
                  <a:pt x="5620741" y="1797100"/>
                  <a:pt x="5625702" y="1794620"/>
                </a:cubicBezTo>
                <a:cubicBezTo>
                  <a:pt x="5630663" y="1792139"/>
                  <a:pt x="5635623" y="1793379"/>
                  <a:pt x="5640585" y="1798340"/>
                </a:cubicBezTo>
                <a:cubicBezTo>
                  <a:pt x="5645547" y="1803301"/>
                  <a:pt x="5646786" y="1808262"/>
                  <a:pt x="5644306" y="1813223"/>
                </a:cubicBezTo>
                <a:cubicBezTo>
                  <a:pt x="5641825" y="1818184"/>
                  <a:pt x="5641825" y="1821905"/>
                  <a:pt x="5644306" y="1824385"/>
                </a:cubicBezTo>
                <a:cubicBezTo>
                  <a:pt x="5646786" y="1826866"/>
                  <a:pt x="5646786" y="1830586"/>
                  <a:pt x="5644306" y="1835547"/>
                </a:cubicBezTo>
                <a:cubicBezTo>
                  <a:pt x="5641825" y="1840508"/>
                  <a:pt x="5640585" y="1842989"/>
                  <a:pt x="5640585" y="1842989"/>
                </a:cubicBezTo>
                <a:lnTo>
                  <a:pt x="5633143" y="1828106"/>
                </a:lnTo>
                <a:cubicBezTo>
                  <a:pt x="5628183" y="1823145"/>
                  <a:pt x="5625702" y="1818184"/>
                  <a:pt x="5625702" y="1813223"/>
                </a:cubicBezTo>
                <a:cubicBezTo>
                  <a:pt x="5625702" y="1803301"/>
                  <a:pt x="5610819" y="1798340"/>
                  <a:pt x="5581054" y="1798340"/>
                </a:cubicBezTo>
                <a:cubicBezTo>
                  <a:pt x="5566171" y="1803301"/>
                  <a:pt x="5558730" y="1803301"/>
                  <a:pt x="5558730" y="1798340"/>
                </a:cubicBezTo>
                <a:cubicBezTo>
                  <a:pt x="5558730" y="1793379"/>
                  <a:pt x="5563691" y="1790899"/>
                  <a:pt x="5573613" y="1790899"/>
                </a:cubicBezTo>
                <a:lnTo>
                  <a:pt x="5581054" y="1790899"/>
                </a:lnTo>
                <a:close/>
                <a:moveTo>
                  <a:pt x="1179463" y="1761133"/>
                </a:moveTo>
                <a:cubicBezTo>
                  <a:pt x="1176982" y="1761133"/>
                  <a:pt x="1173262" y="1762374"/>
                  <a:pt x="1168300" y="1764854"/>
                </a:cubicBezTo>
                <a:cubicBezTo>
                  <a:pt x="1163340" y="1767334"/>
                  <a:pt x="1160859" y="1771055"/>
                  <a:pt x="1160859" y="1776016"/>
                </a:cubicBezTo>
                <a:cubicBezTo>
                  <a:pt x="1170781" y="1776016"/>
                  <a:pt x="1178222" y="1773536"/>
                  <a:pt x="1183183" y="1768575"/>
                </a:cubicBezTo>
                <a:cubicBezTo>
                  <a:pt x="1183183" y="1763614"/>
                  <a:pt x="1181943" y="1761133"/>
                  <a:pt x="1179463" y="1761133"/>
                </a:cubicBezTo>
                <a:close/>
                <a:moveTo>
                  <a:pt x="684609" y="1761133"/>
                </a:moveTo>
                <a:cubicBezTo>
                  <a:pt x="684609" y="1761133"/>
                  <a:pt x="685849" y="1761133"/>
                  <a:pt x="688330" y="1761133"/>
                </a:cubicBezTo>
                <a:cubicBezTo>
                  <a:pt x="690810" y="1761133"/>
                  <a:pt x="692051" y="1763614"/>
                  <a:pt x="692051" y="1768575"/>
                </a:cubicBezTo>
                <a:cubicBezTo>
                  <a:pt x="692051" y="1773536"/>
                  <a:pt x="690810" y="1776016"/>
                  <a:pt x="688330" y="1776016"/>
                </a:cubicBezTo>
                <a:cubicBezTo>
                  <a:pt x="685849" y="1776016"/>
                  <a:pt x="682129" y="1773536"/>
                  <a:pt x="677168" y="1768575"/>
                </a:cubicBezTo>
                <a:cubicBezTo>
                  <a:pt x="677168" y="1768575"/>
                  <a:pt x="679648" y="1766094"/>
                  <a:pt x="684609" y="1761133"/>
                </a:cubicBezTo>
                <a:close/>
                <a:moveTo>
                  <a:pt x="1212949" y="1753692"/>
                </a:moveTo>
                <a:cubicBezTo>
                  <a:pt x="1212949" y="1758653"/>
                  <a:pt x="1215429" y="1761133"/>
                  <a:pt x="1220390" y="1761133"/>
                </a:cubicBezTo>
                <a:cubicBezTo>
                  <a:pt x="1220390" y="1761133"/>
                  <a:pt x="1220390" y="1758653"/>
                  <a:pt x="1220390" y="1753692"/>
                </a:cubicBezTo>
                <a:close/>
                <a:moveTo>
                  <a:pt x="654844" y="1753692"/>
                </a:moveTo>
                <a:cubicBezTo>
                  <a:pt x="654844" y="1758653"/>
                  <a:pt x="654844" y="1766094"/>
                  <a:pt x="654844" y="1776016"/>
                </a:cubicBezTo>
                <a:cubicBezTo>
                  <a:pt x="654844" y="1785938"/>
                  <a:pt x="652363" y="1790899"/>
                  <a:pt x="647402" y="1790899"/>
                </a:cubicBezTo>
                <a:cubicBezTo>
                  <a:pt x="642441" y="1790899"/>
                  <a:pt x="639961" y="1790899"/>
                  <a:pt x="639961" y="1790899"/>
                </a:cubicBezTo>
                <a:cubicBezTo>
                  <a:pt x="639961" y="1790899"/>
                  <a:pt x="637480" y="1793379"/>
                  <a:pt x="632519" y="1798340"/>
                </a:cubicBezTo>
                <a:cubicBezTo>
                  <a:pt x="627558" y="1793379"/>
                  <a:pt x="626318" y="1787178"/>
                  <a:pt x="628799" y="1779737"/>
                </a:cubicBezTo>
                <a:cubicBezTo>
                  <a:pt x="631279" y="1772295"/>
                  <a:pt x="635000" y="1768575"/>
                  <a:pt x="639961" y="1768575"/>
                </a:cubicBezTo>
                <a:cubicBezTo>
                  <a:pt x="639961" y="1768575"/>
                  <a:pt x="641201" y="1767334"/>
                  <a:pt x="643681" y="1764854"/>
                </a:cubicBezTo>
                <a:cubicBezTo>
                  <a:pt x="646162" y="1762374"/>
                  <a:pt x="647402" y="1761133"/>
                  <a:pt x="647402" y="1761133"/>
                </a:cubicBezTo>
                <a:close/>
                <a:moveTo>
                  <a:pt x="1173416" y="1736484"/>
                </a:moveTo>
                <a:cubicBezTo>
                  <a:pt x="1165045" y="1735553"/>
                  <a:pt x="1160859" y="1738809"/>
                  <a:pt x="1160859" y="1746250"/>
                </a:cubicBezTo>
                <a:cubicBezTo>
                  <a:pt x="1160859" y="1751211"/>
                  <a:pt x="1165820" y="1753692"/>
                  <a:pt x="1175742" y="1753692"/>
                </a:cubicBezTo>
                <a:lnTo>
                  <a:pt x="1183183" y="1738809"/>
                </a:lnTo>
                <a:cubicBezTo>
                  <a:pt x="1179463" y="1737569"/>
                  <a:pt x="1176207" y="1736794"/>
                  <a:pt x="1173416" y="1736484"/>
                </a:cubicBezTo>
                <a:close/>
                <a:moveTo>
                  <a:pt x="671587" y="1720206"/>
                </a:moveTo>
                <a:cubicBezTo>
                  <a:pt x="675307" y="1720206"/>
                  <a:pt x="679648" y="1721446"/>
                  <a:pt x="684609" y="1723926"/>
                </a:cubicBezTo>
                <a:lnTo>
                  <a:pt x="692051" y="1738809"/>
                </a:lnTo>
                <a:cubicBezTo>
                  <a:pt x="692051" y="1743770"/>
                  <a:pt x="687090" y="1743770"/>
                  <a:pt x="677168" y="1738809"/>
                </a:cubicBezTo>
                <a:cubicBezTo>
                  <a:pt x="677168" y="1733848"/>
                  <a:pt x="672207" y="1731368"/>
                  <a:pt x="662285" y="1731368"/>
                </a:cubicBezTo>
                <a:lnTo>
                  <a:pt x="647402" y="1731368"/>
                </a:lnTo>
                <a:lnTo>
                  <a:pt x="662285" y="1723926"/>
                </a:lnTo>
                <a:cubicBezTo>
                  <a:pt x="664765" y="1721446"/>
                  <a:pt x="667866" y="1720206"/>
                  <a:pt x="671587" y="1720206"/>
                </a:cubicBezTo>
                <a:close/>
                <a:moveTo>
                  <a:pt x="5692675" y="1716485"/>
                </a:moveTo>
                <a:cubicBezTo>
                  <a:pt x="5692675" y="1716485"/>
                  <a:pt x="5696395" y="1716485"/>
                  <a:pt x="5703837" y="1716485"/>
                </a:cubicBezTo>
                <a:cubicBezTo>
                  <a:pt x="5711279" y="1716485"/>
                  <a:pt x="5716239" y="1718965"/>
                  <a:pt x="5718720" y="1723926"/>
                </a:cubicBezTo>
                <a:cubicBezTo>
                  <a:pt x="5721200" y="1728887"/>
                  <a:pt x="5724921" y="1730127"/>
                  <a:pt x="5729882" y="1727647"/>
                </a:cubicBezTo>
                <a:cubicBezTo>
                  <a:pt x="5734843" y="1725167"/>
                  <a:pt x="5737323" y="1726407"/>
                  <a:pt x="5737323" y="1731368"/>
                </a:cubicBezTo>
                <a:lnTo>
                  <a:pt x="5714999" y="1731368"/>
                </a:lnTo>
                <a:cubicBezTo>
                  <a:pt x="5714999" y="1726407"/>
                  <a:pt x="5710038" y="1723926"/>
                  <a:pt x="5700117" y="1723926"/>
                </a:cubicBezTo>
                <a:close/>
                <a:moveTo>
                  <a:pt x="5514081" y="1716485"/>
                </a:moveTo>
                <a:cubicBezTo>
                  <a:pt x="5519043" y="1716485"/>
                  <a:pt x="5521523" y="1718965"/>
                  <a:pt x="5521523" y="1723926"/>
                </a:cubicBezTo>
                <a:lnTo>
                  <a:pt x="5514081" y="1731368"/>
                </a:lnTo>
                <a:close/>
                <a:moveTo>
                  <a:pt x="498574" y="1716485"/>
                </a:moveTo>
                <a:lnTo>
                  <a:pt x="498574" y="1723926"/>
                </a:lnTo>
                <a:lnTo>
                  <a:pt x="491132" y="1723926"/>
                </a:lnTo>
                <a:cubicBezTo>
                  <a:pt x="491132" y="1723926"/>
                  <a:pt x="493613" y="1721446"/>
                  <a:pt x="498574" y="1716485"/>
                </a:cubicBezTo>
                <a:close/>
                <a:moveTo>
                  <a:pt x="5765693" y="1715555"/>
                </a:moveTo>
                <a:cubicBezTo>
                  <a:pt x="5770345" y="1717415"/>
                  <a:pt x="5770810" y="1727647"/>
                  <a:pt x="5767089" y="1746250"/>
                </a:cubicBezTo>
                <a:cubicBezTo>
                  <a:pt x="5767089" y="1756172"/>
                  <a:pt x="5768329" y="1764854"/>
                  <a:pt x="5770809" y="1772295"/>
                </a:cubicBezTo>
                <a:cubicBezTo>
                  <a:pt x="5773289" y="1779737"/>
                  <a:pt x="5779491" y="1783457"/>
                  <a:pt x="5789413" y="1783457"/>
                </a:cubicBezTo>
                <a:cubicBezTo>
                  <a:pt x="5804296" y="1783457"/>
                  <a:pt x="5811737" y="1790899"/>
                  <a:pt x="5811737" y="1805782"/>
                </a:cubicBezTo>
                <a:lnTo>
                  <a:pt x="5796855" y="1798340"/>
                </a:lnTo>
                <a:cubicBezTo>
                  <a:pt x="5791893" y="1783457"/>
                  <a:pt x="5786933" y="1783457"/>
                  <a:pt x="5781972" y="1798340"/>
                </a:cubicBezTo>
                <a:cubicBezTo>
                  <a:pt x="5781972" y="1798340"/>
                  <a:pt x="5779491" y="1799581"/>
                  <a:pt x="5774531" y="1802061"/>
                </a:cubicBezTo>
                <a:cubicBezTo>
                  <a:pt x="5769569" y="1804541"/>
                  <a:pt x="5767089" y="1808262"/>
                  <a:pt x="5767089" y="1813223"/>
                </a:cubicBezTo>
                <a:lnTo>
                  <a:pt x="5759647" y="1828106"/>
                </a:lnTo>
                <a:cubicBezTo>
                  <a:pt x="5759647" y="1828106"/>
                  <a:pt x="5759647" y="1821905"/>
                  <a:pt x="5759647" y="1809502"/>
                </a:cubicBezTo>
                <a:cubicBezTo>
                  <a:pt x="5759647" y="1797100"/>
                  <a:pt x="5754686" y="1788419"/>
                  <a:pt x="5744765" y="1783457"/>
                </a:cubicBezTo>
                <a:cubicBezTo>
                  <a:pt x="5739803" y="1783457"/>
                  <a:pt x="5736083" y="1783457"/>
                  <a:pt x="5733603" y="1783457"/>
                </a:cubicBezTo>
                <a:cubicBezTo>
                  <a:pt x="5731123" y="1783457"/>
                  <a:pt x="5729882" y="1780977"/>
                  <a:pt x="5729882" y="1776016"/>
                </a:cubicBezTo>
                <a:lnTo>
                  <a:pt x="5744765" y="1776016"/>
                </a:lnTo>
                <a:lnTo>
                  <a:pt x="5759647" y="1776016"/>
                </a:lnTo>
                <a:cubicBezTo>
                  <a:pt x="5759647" y="1771055"/>
                  <a:pt x="5757167" y="1768575"/>
                  <a:pt x="5752206" y="1768575"/>
                </a:cubicBezTo>
                <a:cubicBezTo>
                  <a:pt x="5747245" y="1768575"/>
                  <a:pt x="5744765" y="1767334"/>
                  <a:pt x="5744765" y="1764854"/>
                </a:cubicBezTo>
                <a:cubicBezTo>
                  <a:pt x="5744765" y="1762374"/>
                  <a:pt x="5744765" y="1761133"/>
                  <a:pt x="5744765" y="1761133"/>
                </a:cubicBezTo>
                <a:cubicBezTo>
                  <a:pt x="5749726" y="1756172"/>
                  <a:pt x="5749726" y="1753692"/>
                  <a:pt x="5744765" y="1753692"/>
                </a:cubicBezTo>
                <a:cubicBezTo>
                  <a:pt x="5739803" y="1753692"/>
                  <a:pt x="5737323" y="1751211"/>
                  <a:pt x="5737323" y="1746250"/>
                </a:cubicBezTo>
                <a:lnTo>
                  <a:pt x="5752206" y="1746250"/>
                </a:lnTo>
                <a:cubicBezTo>
                  <a:pt x="5757167" y="1746250"/>
                  <a:pt x="5760888" y="1745010"/>
                  <a:pt x="5763369" y="1742530"/>
                </a:cubicBezTo>
                <a:cubicBezTo>
                  <a:pt x="5765849" y="1740049"/>
                  <a:pt x="5764609" y="1736329"/>
                  <a:pt x="5759647" y="1731368"/>
                </a:cubicBezTo>
                <a:cubicBezTo>
                  <a:pt x="5754686" y="1726407"/>
                  <a:pt x="5754686" y="1721446"/>
                  <a:pt x="5759647" y="1716485"/>
                </a:cubicBezTo>
                <a:cubicBezTo>
                  <a:pt x="5762127" y="1715245"/>
                  <a:pt x="5764143" y="1714935"/>
                  <a:pt x="5765693" y="1715555"/>
                </a:cubicBezTo>
                <a:close/>
                <a:moveTo>
                  <a:pt x="5707557" y="1701602"/>
                </a:moveTo>
                <a:cubicBezTo>
                  <a:pt x="5717479" y="1706563"/>
                  <a:pt x="5717479" y="1709043"/>
                  <a:pt x="5707557" y="1709043"/>
                </a:cubicBezTo>
                <a:cubicBezTo>
                  <a:pt x="5702597" y="1709043"/>
                  <a:pt x="5700117" y="1709043"/>
                  <a:pt x="5700117" y="1709043"/>
                </a:cubicBezTo>
                <a:cubicBezTo>
                  <a:pt x="5705077" y="1704082"/>
                  <a:pt x="5707557" y="1701602"/>
                  <a:pt x="5707557" y="1701602"/>
                </a:cubicBezTo>
                <a:close/>
                <a:moveTo>
                  <a:pt x="863203" y="1694161"/>
                </a:moveTo>
                <a:lnTo>
                  <a:pt x="863203" y="1701602"/>
                </a:lnTo>
                <a:lnTo>
                  <a:pt x="863203" y="1709043"/>
                </a:lnTo>
                <a:cubicBezTo>
                  <a:pt x="863203" y="1709043"/>
                  <a:pt x="865683" y="1706563"/>
                  <a:pt x="870644" y="1701602"/>
                </a:cubicBezTo>
                <a:cubicBezTo>
                  <a:pt x="870644" y="1696641"/>
                  <a:pt x="868164" y="1694161"/>
                  <a:pt x="863203" y="1694161"/>
                </a:cubicBezTo>
                <a:close/>
                <a:moveTo>
                  <a:pt x="5640585" y="1686719"/>
                </a:moveTo>
                <a:cubicBezTo>
                  <a:pt x="5645547" y="1686719"/>
                  <a:pt x="5648027" y="1689200"/>
                  <a:pt x="5648027" y="1694161"/>
                </a:cubicBezTo>
                <a:lnTo>
                  <a:pt x="5640585" y="1701602"/>
                </a:lnTo>
                <a:cubicBezTo>
                  <a:pt x="5635623" y="1691680"/>
                  <a:pt x="5635623" y="1686719"/>
                  <a:pt x="5640585" y="1686719"/>
                </a:cubicBezTo>
                <a:close/>
                <a:moveTo>
                  <a:pt x="840878" y="1686719"/>
                </a:moveTo>
                <a:cubicBezTo>
                  <a:pt x="840878" y="1686719"/>
                  <a:pt x="838398" y="1691680"/>
                  <a:pt x="833437" y="1701602"/>
                </a:cubicBezTo>
                <a:lnTo>
                  <a:pt x="811113" y="1716485"/>
                </a:lnTo>
                <a:cubicBezTo>
                  <a:pt x="801191" y="1721446"/>
                  <a:pt x="796230" y="1726407"/>
                  <a:pt x="796230" y="1731368"/>
                </a:cubicBezTo>
                <a:lnTo>
                  <a:pt x="788789" y="1753692"/>
                </a:lnTo>
                <a:cubicBezTo>
                  <a:pt x="783828" y="1768575"/>
                  <a:pt x="782588" y="1777256"/>
                  <a:pt x="785068" y="1779737"/>
                </a:cubicBezTo>
                <a:cubicBezTo>
                  <a:pt x="787549" y="1782217"/>
                  <a:pt x="793750" y="1778496"/>
                  <a:pt x="803672" y="1768575"/>
                </a:cubicBezTo>
                <a:cubicBezTo>
                  <a:pt x="808633" y="1763614"/>
                  <a:pt x="812353" y="1759893"/>
                  <a:pt x="814834" y="1757413"/>
                </a:cubicBezTo>
                <a:cubicBezTo>
                  <a:pt x="817314" y="1754932"/>
                  <a:pt x="818555" y="1752452"/>
                  <a:pt x="818555" y="1749971"/>
                </a:cubicBezTo>
                <a:cubicBezTo>
                  <a:pt x="818555" y="1747491"/>
                  <a:pt x="819795" y="1743770"/>
                  <a:pt x="822275" y="1738809"/>
                </a:cubicBezTo>
                <a:cubicBezTo>
                  <a:pt x="824755" y="1733848"/>
                  <a:pt x="828476" y="1728887"/>
                  <a:pt x="833437" y="1723926"/>
                </a:cubicBezTo>
                <a:cubicBezTo>
                  <a:pt x="853281" y="1704082"/>
                  <a:pt x="855762" y="1691680"/>
                  <a:pt x="840878" y="1686719"/>
                </a:cubicBezTo>
                <a:close/>
                <a:moveTo>
                  <a:pt x="5722441" y="1679278"/>
                </a:moveTo>
                <a:lnTo>
                  <a:pt x="5729882" y="1679278"/>
                </a:lnTo>
                <a:cubicBezTo>
                  <a:pt x="5729882" y="1684239"/>
                  <a:pt x="5729882" y="1686719"/>
                  <a:pt x="5729882" y="1686719"/>
                </a:cubicBezTo>
                <a:cubicBezTo>
                  <a:pt x="5724921" y="1686719"/>
                  <a:pt x="5722441" y="1686719"/>
                  <a:pt x="5722441" y="1686719"/>
                </a:cubicBezTo>
                <a:cubicBezTo>
                  <a:pt x="5722441" y="1686719"/>
                  <a:pt x="5722441" y="1684239"/>
                  <a:pt x="5722441" y="1679278"/>
                </a:cubicBezTo>
                <a:close/>
                <a:moveTo>
                  <a:pt x="5804296" y="1671836"/>
                </a:moveTo>
                <a:cubicBezTo>
                  <a:pt x="5809257" y="1671836"/>
                  <a:pt x="5811737" y="1671836"/>
                  <a:pt x="5811737" y="1671836"/>
                </a:cubicBezTo>
                <a:cubicBezTo>
                  <a:pt x="5811737" y="1671836"/>
                  <a:pt x="5810497" y="1673077"/>
                  <a:pt x="5808017" y="1675557"/>
                </a:cubicBezTo>
                <a:cubicBezTo>
                  <a:pt x="5805537" y="1678037"/>
                  <a:pt x="5804296" y="1679278"/>
                  <a:pt x="5804296" y="1679278"/>
                </a:cubicBezTo>
                <a:close/>
                <a:moveTo>
                  <a:pt x="699492" y="1664395"/>
                </a:moveTo>
                <a:lnTo>
                  <a:pt x="736699" y="1664395"/>
                </a:lnTo>
                <a:cubicBezTo>
                  <a:pt x="736699" y="1669356"/>
                  <a:pt x="735459" y="1671836"/>
                  <a:pt x="732978" y="1671836"/>
                </a:cubicBezTo>
                <a:cubicBezTo>
                  <a:pt x="730498" y="1671836"/>
                  <a:pt x="729257" y="1673077"/>
                  <a:pt x="729257" y="1675557"/>
                </a:cubicBezTo>
                <a:cubicBezTo>
                  <a:pt x="729257" y="1678037"/>
                  <a:pt x="728017" y="1681758"/>
                  <a:pt x="725537" y="1686719"/>
                </a:cubicBezTo>
                <a:cubicBezTo>
                  <a:pt x="723057" y="1691680"/>
                  <a:pt x="721816" y="1694161"/>
                  <a:pt x="721816" y="1694161"/>
                </a:cubicBezTo>
                <a:cubicBezTo>
                  <a:pt x="716855" y="1689200"/>
                  <a:pt x="714375" y="1685479"/>
                  <a:pt x="714375" y="1682998"/>
                </a:cubicBezTo>
                <a:cubicBezTo>
                  <a:pt x="714375" y="1680518"/>
                  <a:pt x="714375" y="1679278"/>
                  <a:pt x="714375" y="1679278"/>
                </a:cubicBezTo>
                <a:cubicBezTo>
                  <a:pt x="714375" y="1674317"/>
                  <a:pt x="709414" y="1671836"/>
                  <a:pt x="699492" y="1671836"/>
                </a:cubicBezTo>
                <a:lnTo>
                  <a:pt x="692051" y="1671836"/>
                </a:lnTo>
                <a:close/>
                <a:moveTo>
                  <a:pt x="5633143" y="1649512"/>
                </a:moveTo>
                <a:cubicBezTo>
                  <a:pt x="5638105" y="1649512"/>
                  <a:pt x="5643065" y="1651993"/>
                  <a:pt x="5648027" y="1656954"/>
                </a:cubicBezTo>
                <a:lnTo>
                  <a:pt x="5633143" y="1656954"/>
                </a:lnTo>
                <a:cubicBezTo>
                  <a:pt x="5628183" y="1651993"/>
                  <a:pt x="5628183" y="1649512"/>
                  <a:pt x="5633143" y="1649512"/>
                </a:cubicBezTo>
                <a:close/>
                <a:moveTo>
                  <a:pt x="654844" y="1649512"/>
                </a:moveTo>
                <a:lnTo>
                  <a:pt x="662285" y="1649512"/>
                </a:lnTo>
                <a:cubicBezTo>
                  <a:pt x="662285" y="1654473"/>
                  <a:pt x="659804" y="1656954"/>
                  <a:pt x="654844" y="1656954"/>
                </a:cubicBezTo>
                <a:cubicBezTo>
                  <a:pt x="654844" y="1651993"/>
                  <a:pt x="654844" y="1649512"/>
                  <a:pt x="654844" y="1649512"/>
                </a:cubicBezTo>
                <a:close/>
                <a:moveTo>
                  <a:pt x="155339" y="1644861"/>
                </a:moveTo>
                <a:cubicBezTo>
                  <a:pt x="155959" y="1645482"/>
                  <a:pt x="156269" y="1647032"/>
                  <a:pt x="156269" y="1649512"/>
                </a:cubicBezTo>
                <a:cubicBezTo>
                  <a:pt x="156269" y="1654473"/>
                  <a:pt x="153789" y="1656954"/>
                  <a:pt x="148828" y="1656954"/>
                </a:cubicBezTo>
                <a:cubicBezTo>
                  <a:pt x="148828" y="1651993"/>
                  <a:pt x="150068" y="1648272"/>
                  <a:pt x="152549" y="1645791"/>
                </a:cubicBezTo>
                <a:cubicBezTo>
                  <a:pt x="153789" y="1644551"/>
                  <a:pt x="154719" y="1644241"/>
                  <a:pt x="155339" y="1644861"/>
                </a:cubicBezTo>
                <a:close/>
                <a:moveTo>
                  <a:pt x="5618261" y="1634629"/>
                </a:moveTo>
                <a:cubicBezTo>
                  <a:pt x="5618261" y="1639590"/>
                  <a:pt x="5618261" y="1642071"/>
                  <a:pt x="5618261" y="1642071"/>
                </a:cubicBezTo>
                <a:cubicBezTo>
                  <a:pt x="5613299" y="1642071"/>
                  <a:pt x="5610819" y="1642071"/>
                  <a:pt x="5610819" y="1642071"/>
                </a:cubicBezTo>
                <a:cubicBezTo>
                  <a:pt x="5610819" y="1642071"/>
                  <a:pt x="5612060" y="1640830"/>
                  <a:pt x="5614540" y="1638350"/>
                </a:cubicBezTo>
                <a:cubicBezTo>
                  <a:pt x="5617020" y="1635870"/>
                  <a:pt x="5618261" y="1634629"/>
                  <a:pt x="5618261" y="1634629"/>
                </a:cubicBezTo>
                <a:close/>
                <a:moveTo>
                  <a:pt x="5573613" y="1634629"/>
                </a:moveTo>
                <a:cubicBezTo>
                  <a:pt x="5573613" y="1639590"/>
                  <a:pt x="5572372" y="1643311"/>
                  <a:pt x="5569892" y="1645791"/>
                </a:cubicBezTo>
                <a:cubicBezTo>
                  <a:pt x="5567412" y="1648272"/>
                  <a:pt x="5566171" y="1649512"/>
                  <a:pt x="5566171" y="1649512"/>
                </a:cubicBezTo>
                <a:cubicBezTo>
                  <a:pt x="5556250" y="1654473"/>
                  <a:pt x="5556250" y="1659434"/>
                  <a:pt x="5566171" y="1664395"/>
                </a:cubicBezTo>
                <a:cubicBezTo>
                  <a:pt x="5566171" y="1659434"/>
                  <a:pt x="5568651" y="1656954"/>
                  <a:pt x="5573613" y="1656954"/>
                </a:cubicBezTo>
                <a:cubicBezTo>
                  <a:pt x="5578574" y="1656954"/>
                  <a:pt x="5582295" y="1658194"/>
                  <a:pt x="5584775" y="1660674"/>
                </a:cubicBezTo>
                <a:cubicBezTo>
                  <a:pt x="5587255" y="1663155"/>
                  <a:pt x="5588495" y="1666875"/>
                  <a:pt x="5588495" y="1671836"/>
                </a:cubicBezTo>
                <a:cubicBezTo>
                  <a:pt x="5593457" y="1681758"/>
                  <a:pt x="5598417" y="1686719"/>
                  <a:pt x="5603378" y="1686719"/>
                </a:cubicBezTo>
                <a:lnTo>
                  <a:pt x="5610819" y="1694161"/>
                </a:lnTo>
                <a:lnTo>
                  <a:pt x="5603378" y="1716485"/>
                </a:lnTo>
                <a:cubicBezTo>
                  <a:pt x="5608339" y="1716485"/>
                  <a:pt x="5610819" y="1720206"/>
                  <a:pt x="5610819" y="1727647"/>
                </a:cubicBezTo>
                <a:cubicBezTo>
                  <a:pt x="5610819" y="1735088"/>
                  <a:pt x="5613299" y="1741289"/>
                  <a:pt x="5618261" y="1746250"/>
                </a:cubicBezTo>
                <a:lnTo>
                  <a:pt x="5625702" y="1776016"/>
                </a:lnTo>
                <a:cubicBezTo>
                  <a:pt x="5620741" y="1776016"/>
                  <a:pt x="5620741" y="1778496"/>
                  <a:pt x="5625702" y="1783457"/>
                </a:cubicBezTo>
                <a:cubicBezTo>
                  <a:pt x="5625702" y="1788419"/>
                  <a:pt x="5623222" y="1790899"/>
                  <a:pt x="5618261" y="1790899"/>
                </a:cubicBezTo>
                <a:lnTo>
                  <a:pt x="5618261" y="1776016"/>
                </a:lnTo>
                <a:cubicBezTo>
                  <a:pt x="5618261" y="1766094"/>
                  <a:pt x="5612060" y="1754932"/>
                  <a:pt x="5599657" y="1742530"/>
                </a:cubicBezTo>
                <a:cubicBezTo>
                  <a:pt x="5587255" y="1730127"/>
                  <a:pt x="5581054" y="1721446"/>
                  <a:pt x="5581054" y="1716485"/>
                </a:cubicBezTo>
                <a:cubicBezTo>
                  <a:pt x="5581054" y="1716485"/>
                  <a:pt x="5578574" y="1714004"/>
                  <a:pt x="5573613" y="1709043"/>
                </a:cubicBezTo>
                <a:lnTo>
                  <a:pt x="5566171" y="1709043"/>
                </a:lnTo>
                <a:cubicBezTo>
                  <a:pt x="5571133" y="1709043"/>
                  <a:pt x="5573613" y="1715244"/>
                  <a:pt x="5573613" y="1727647"/>
                </a:cubicBezTo>
                <a:cubicBezTo>
                  <a:pt x="5573613" y="1740049"/>
                  <a:pt x="5576093" y="1749971"/>
                  <a:pt x="5581054" y="1757413"/>
                </a:cubicBezTo>
                <a:cubicBezTo>
                  <a:pt x="5586015" y="1764854"/>
                  <a:pt x="5586015" y="1768575"/>
                  <a:pt x="5581054" y="1768575"/>
                </a:cubicBezTo>
                <a:cubicBezTo>
                  <a:pt x="5571133" y="1768575"/>
                  <a:pt x="5566171" y="1751211"/>
                  <a:pt x="5566171" y="1716485"/>
                </a:cubicBezTo>
                <a:cubicBezTo>
                  <a:pt x="5561210" y="1696641"/>
                  <a:pt x="5556250" y="1684239"/>
                  <a:pt x="5551288" y="1679278"/>
                </a:cubicBezTo>
                <a:cubicBezTo>
                  <a:pt x="5546327" y="1674317"/>
                  <a:pt x="5546327" y="1669356"/>
                  <a:pt x="5551288" y="1664395"/>
                </a:cubicBezTo>
                <a:lnTo>
                  <a:pt x="5543847" y="1649512"/>
                </a:lnTo>
                <a:cubicBezTo>
                  <a:pt x="5538886" y="1649512"/>
                  <a:pt x="5536406" y="1647032"/>
                  <a:pt x="5536406" y="1642071"/>
                </a:cubicBezTo>
                <a:cubicBezTo>
                  <a:pt x="5536406" y="1637110"/>
                  <a:pt x="5537646" y="1635870"/>
                  <a:pt x="5540126" y="1638350"/>
                </a:cubicBezTo>
                <a:cubicBezTo>
                  <a:pt x="5542606" y="1640830"/>
                  <a:pt x="5543847" y="1642071"/>
                  <a:pt x="5543847" y="1642071"/>
                </a:cubicBezTo>
                <a:cubicBezTo>
                  <a:pt x="5543847" y="1647032"/>
                  <a:pt x="5546327" y="1647032"/>
                  <a:pt x="5551288" y="1642071"/>
                </a:cubicBezTo>
                <a:close/>
                <a:moveTo>
                  <a:pt x="5528964" y="1604864"/>
                </a:moveTo>
                <a:lnTo>
                  <a:pt x="5521523" y="1619747"/>
                </a:lnTo>
                <a:lnTo>
                  <a:pt x="5521523" y="1627188"/>
                </a:lnTo>
                <a:lnTo>
                  <a:pt x="5506640" y="1619747"/>
                </a:lnTo>
                <a:cubicBezTo>
                  <a:pt x="5506640" y="1614786"/>
                  <a:pt x="5509120" y="1611065"/>
                  <a:pt x="5514081" y="1608584"/>
                </a:cubicBezTo>
                <a:cubicBezTo>
                  <a:pt x="5519043" y="1606104"/>
                  <a:pt x="5524003" y="1604864"/>
                  <a:pt x="5528964" y="1604864"/>
                </a:cubicBezTo>
                <a:close/>
                <a:moveTo>
                  <a:pt x="759023" y="1604864"/>
                </a:moveTo>
                <a:cubicBezTo>
                  <a:pt x="763984" y="1609825"/>
                  <a:pt x="763984" y="1613545"/>
                  <a:pt x="759023" y="1616026"/>
                </a:cubicBezTo>
                <a:cubicBezTo>
                  <a:pt x="754062" y="1618506"/>
                  <a:pt x="751582" y="1622227"/>
                  <a:pt x="751582" y="1627188"/>
                </a:cubicBezTo>
                <a:cubicBezTo>
                  <a:pt x="751582" y="1632149"/>
                  <a:pt x="751582" y="1634629"/>
                  <a:pt x="751582" y="1634629"/>
                </a:cubicBezTo>
                <a:lnTo>
                  <a:pt x="744140" y="1627188"/>
                </a:lnTo>
                <a:close/>
                <a:moveTo>
                  <a:pt x="773906" y="1597422"/>
                </a:moveTo>
                <a:cubicBezTo>
                  <a:pt x="773906" y="1597422"/>
                  <a:pt x="773906" y="1598663"/>
                  <a:pt x="773906" y="1601143"/>
                </a:cubicBezTo>
                <a:cubicBezTo>
                  <a:pt x="773906" y="1603623"/>
                  <a:pt x="773906" y="1604864"/>
                  <a:pt x="773906" y="1604864"/>
                </a:cubicBezTo>
                <a:cubicBezTo>
                  <a:pt x="773906" y="1604864"/>
                  <a:pt x="772666" y="1604864"/>
                  <a:pt x="770185" y="1604864"/>
                </a:cubicBezTo>
                <a:cubicBezTo>
                  <a:pt x="767705" y="1604864"/>
                  <a:pt x="768945" y="1602383"/>
                  <a:pt x="773906" y="1597422"/>
                </a:cubicBezTo>
                <a:close/>
                <a:moveTo>
                  <a:pt x="5573613" y="1589981"/>
                </a:moveTo>
                <a:lnTo>
                  <a:pt x="5581054" y="1597422"/>
                </a:lnTo>
                <a:cubicBezTo>
                  <a:pt x="5586015" y="1597422"/>
                  <a:pt x="5586015" y="1599903"/>
                  <a:pt x="5581054" y="1604864"/>
                </a:cubicBezTo>
                <a:cubicBezTo>
                  <a:pt x="5576093" y="1599903"/>
                  <a:pt x="5573613" y="1594942"/>
                  <a:pt x="5573613" y="1589981"/>
                </a:cubicBezTo>
                <a:close/>
                <a:moveTo>
                  <a:pt x="5752206" y="1582540"/>
                </a:moveTo>
                <a:cubicBezTo>
                  <a:pt x="5752206" y="1587501"/>
                  <a:pt x="5752206" y="1589981"/>
                  <a:pt x="5752206" y="1589981"/>
                </a:cubicBezTo>
                <a:lnTo>
                  <a:pt x="5759647" y="1612305"/>
                </a:lnTo>
                <a:cubicBezTo>
                  <a:pt x="5759647" y="1622227"/>
                  <a:pt x="5759647" y="1632149"/>
                  <a:pt x="5759647" y="1642071"/>
                </a:cubicBezTo>
                <a:lnTo>
                  <a:pt x="5759647" y="1649512"/>
                </a:lnTo>
                <a:cubicBezTo>
                  <a:pt x="5754686" y="1644551"/>
                  <a:pt x="5752206" y="1644551"/>
                  <a:pt x="5752206" y="1649512"/>
                </a:cubicBezTo>
                <a:cubicBezTo>
                  <a:pt x="5752206" y="1654473"/>
                  <a:pt x="5754686" y="1656954"/>
                  <a:pt x="5759647" y="1656954"/>
                </a:cubicBezTo>
                <a:cubicBezTo>
                  <a:pt x="5759647" y="1656954"/>
                  <a:pt x="5759647" y="1659434"/>
                  <a:pt x="5759647" y="1664395"/>
                </a:cubicBezTo>
                <a:lnTo>
                  <a:pt x="5759647" y="1671836"/>
                </a:lnTo>
                <a:cubicBezTo>
                  <a:pt x="5764609" y="1676797"/>
                  <a:pt x="5765849" y="1684239"/>
                  <a:pt x="5763369" y="1694161"/>
                </a:cubicBezTo>
                <a:cubicBezTo>
                  <a:pt x="5760888" y="1704082"/>
                  <a:pt x="5757167" y="1709043"/>
                  <a:pt x="5752206" y="1709043"/>
                </a:cubicBezTo>
                <a:lnTo>
                  <a:pt x="5744765" y="1701602"/>
                </a:lnTo>
                <a:lnTo>
                  <a:pt x="5744765" y="1671836"/>
                </a:lnTo>
                <a:cubicBezTo>
                  <a:pt x="5749726" y="1661915"/>
                  <a:pt x="5750965" y="1656954"/>
                  <a:pt x="5748485" y="1656954"/>
                </a:cubicBezTo>
                <a:cubicBezTo>
                  <a:pt x="5746005" y="1656954"/>
                  <a:pt x="5746005" y="1653233"/>
                  <a:pt x="5748485" y="1645791"/>
                </a:cubicBezTo>
                <a:cubicBezTo>
                  <a:pt x="5750965" y="1638350"/>
                  <a:pt x="5749726" y="1632149"/>
                  <a:pt x="5744765" y="1627188"/>
                </a:cubicBezTo>
                <a:cubicBezTo>
                  <a:pt x="5744765" y="1622227"/>
                  <a:pt x="5744765" y="1619747"/>
                  <a:pt x="5744765" y="1619747"/>
                </a:cubicBezTo>
                <a:cubicBezTo>
                  <a:pt x="5749726" y="1609825"/>
                  <a:pt x="5749726" y="1604864"/>
                  <a:pt x="5744765" y="1604864"/>
                </a:cubicBezTo>
                <a:cubicBezTo>
                  <a:pt x="5739803" y="1604864"/>
                  <a:pt x="5738564" y="1601143"/>
                  <a:pt x="5741044" y="1593702"/>
                </a:cubicBezTo>
                <a:cubicBezTo>
                  <a:pt x="5743524" y="1586260"/>
                  <a:pt x="5747245" y="1582540"/>
                  <a:pt x="5752206" y="1582540"/>
                </a:cubicBezTo>
                <a:close/>
                <a:moveTo>
                  <a:pt x="5536406" y="1582540"/>
                </a:moveTo>
                <a:lnTo>
                  <a:pt x="5543847" y="1582540"/>
                </a:lnTo>
                <a:cubicBezTo>
                  <a:pt x="5548808" y="1582540"/>
                  <a:pt x="5551288" y="1582540"/>
                  <a:pt x="5551288" y="1582540"/>
                </a:cubicBezTo>
                <a:lnTo>
                  <a:pt x="5543847" y="1589981"/>
                </a:lnTo>
                <a:cubicBezTo>
                  <a:pt x="5543847" y="1589981"/>
                  <a:pt x="5541367" y="1587501"/>
                  <a:pt x="5536406" y="1582540"/>
                </a:cubicBezTo>
                <a:close/>
                <a:moveTo>
                  <a:pt x="5510826" y="1577889"/>
                </a:moveTo>
                <a:cubicBezTo>
                  <a:pt x="5511756" y="1577889"/>
                  <a:pt x="5512841" y="1578199"/>
                  <a:pt x="5514081" y="1578819"/>
                </a:cubicBezTo>
                <a:cubicBezTo>
                  <a:pt x="5519043" y="1581299"/>
                  <a:pt x="5521523" y="1582540"/>
                  <a:pt x="5521523" y="1582540"/>
                </a:cubicBezTo>
                <a:lnTo>
                  <a:pt x="5521523" y="1597422"/>
                </a:lnTo>
                <a:lnTo>
                  <a:pt x="5514081" y="1597422"/>
                </a:lnTo>
                <a:cubicBezTo>
                  <a:pt x="5509120" y="1597422"/>
                  <a:pt x="5506640" y="1593702"/>
                  <a:pt x="5506640" y="1586260"/>
                </a:cubicBezTo>
                <a:cubicBezTo>
                  <a:pt x="5506640" y="1580679"/>
                  <a:pt x="5508035" y="1577889"/>
                  <a:pt x="5510826" y="1577889"/>
                </a:cubicBezTo>
                <a:close/>
                <a:moveTo>
                  <a:pt x="5733603" y="1552774"/>
                </a:moveTo>
                <a:cubicBezTo>
                  <a:pt x="5736083" y="1552774"/>
                  <a:pt x="5739803" y="1555254"/>
                  <a:pt x="5744765" y="1560215"/>
                </a:cubicBezTo>
                <a:cubicBezTo>
                  <a:pt x="5744765" y="1565176"/>
                  <a:pt x="5742285" y="1567657"/>
                  <a:pt x="5737323" y="1567657"/>
                </a:cubicBezTo>
                <a:cubicBezTo>
                  <a:pt x="5732362" y="1562696"/>
                  <a:pt x="5729882" y="1558975"/>
                  <a:pt x="5729882" y="1556495"/>
                </a:cubicBezTo>
                <a:cubicBezTo>
                  <a:pt x="5729882" y="1554014"/>
                  <a:pt x="5731123" y="1552774"/>
                  <a:pt x="5733603" y="1552774"/>
                </a:cubicBezTo>
                <a:close/>
                <a:moveTo>
                  <a:pt x="922734" y="1545332"/>
                </a:moveTo>
                <a:cubicBezTo>
                  <a:pt x="922734" y="1545332"/>
                  <a:pt x="922734" y="1547813"/>
                  <a:pt x="922734" y="1552774"/>
                </a:cubicBezTo>
                <a:lnTo>
                  <a:pt x="930176" y="1552774"/>
                </a:lnTo>
                <a:cubicBezTo>
                  <a:pt x="935137" y="1547813"/>
                  <a:pt x="935137" y="1545332"/>
                  <a:pt x="930176" y="1545332"/>
                </a:cubicBezTo>
                <a:cubicBezTo>
                  <a:pt x="925215" y="1545332"/>
                  <a:pt x="922734" y="1545332"/>
                  <a:pt x="922734" y="1545332"/>
                </a:cubicBezTo>
                <a:close/>
                <a:moveTo>
                  <a:pt x="572988" y="1537891"/>
                </a:moveTo>
                <a:cubicBezTo>
                  <a:pt x="577949" y="1537891"/>
                  <a:pt x="579189" y="1540371"/>
                  <a:pt x="576709" y="1545332"/>
                </a:cubicBezTo>
                <a:cubicBezTo>
                  <a:pt x="574228" y="1550294"/>
                  <a:pt x="572988" y="1555254"/>
                  <a:pt x="572988" y="1560215"/>
                </a:cubicBezTo>
                <a:cubicBezTo>
                  <a:pt x="572988" y="1565176"/>
                  <a:pt x="570508" y="1567657"/>
                  <a:pt x="565546" y="1567657"/>
                </a:cubicBezTo>
                <a:cubicBezTo>
                  <a:pt x="565546" y="1562696"/>
                  <a:pt x="565546" y="1555254"/>
                  <a:pt x="565546" y="1545332"/>
                </a:cubicBezTo>
                <a:cubicBezTo>
                  <a:pt x="570508" y="1540371"/>
                  <a:pt x="572988" y="1537891"/>
                  <a:pt x="572988" y="1537891"/>
                </a:cubicBezTo>
                <a:close/>
                <a:moveTo>
                  <a:pt x="5439667" y="1530450"/>
                </a:moveTo>
                <a:cubicBezTo>
                  <a:pt x="5439667" y="1530450"/>
                  <a:pt x="5440908" y="1530450"/>
                  <a:pt x="5443388" y="1530450"/>
                </a:cubicBezTo>
                <a:cubicBezTo>
                  <a:pt x="5445868" y="1530450"/>
                  <a:pt x="5447109" y="1532930"/>
                  <a:pt x="5447109" y="1537891"/>
                </a:cubicBezTo>
                <a:lnTo>
                  <a:pt x="5439667" y="1537891"/>
                </a:lnTo>
                <a:cubicBezTo>
                  <a:pt x="5439667" y="1532930"/>
                  <a:pt x="5439667" y="1530450"/>
                  <a:pt x="5439667" y="1530450"/>
                </a:cubicBezTo>
                <a:close/>
                <a:moveTo>
                  <a:pt x="5469433" y="1523008"/>
                </a:moveTo>
                <a:cubicBezTo>
                  <a:pt x="5469433" y="1523008"/>
                  <a:pt x="5471913" y="1524249"/>
                  <a:pt x="5476874" y="1526729"/>
                </a:cubicBezTo>
                <a:cubicBezTo>
                  <a:pt x="5481836" y="1529209"/>
                  <a:pt x="5484316" y="1530450"/>
                  <a:pt x="5484316" y="1530450"/>
                </a:cubicBezTo>
                <a:cubicBezTo>
                  <a:pt x="5479354" y="1530450"/>
                  <a:pt x="5476874" y="1530450"/>
                  <a:pt x="5476874" y="1530450"/>
                </a:cubicBezTo>
                <a:close/>
                <a:moveTo>
                  <a:pt x="781347" y="1515567"/>
                </a:moveTo>
                <a:cubicBezTo>
                  <a:pt x="786308" y="1515567"/>
                  <a:pt x="788789" y="1516807"/>
                  <a:pt x="788789" y="1519288"/>
                </a:cubicBezTo>
                <a:cubicBezTo>
                  <a:pt x="788789" y="1521768"/>
                  <a:pt x="786308" y="1523008"/>
                  <a:pt x="781347" y="1523008"/>
                </a:cubicBezTo>
                <a:cubicBezTo>
                  <a:pt x="776386" y="1523008"/>
                  <a:pt x="773906" y="1521768"/>
                  <a:pt x="773906" y="1519288"/>
                </a:cubicBezTo>
                <a:cubicBezTo>
                  <a:pt x="773906" y="1516807"/>
                  <a:pt x="776386" y="1515567"/>
                  <a:pt x="781347" y="1515567"/>
                </a:cubicBezTo>
                <a:close/>
                <a:moveTo>
                  <a:pt x="5319210" y="1513241"/>
                </a:moveTo>
                <a:cubicBezTo>
                  <a:pt x="5321380" y="1513552"/>
                  <a:pt x="5324326" y="1514327"/>
                  <a:pt x="5328046" y="1515567"/>
                </a:cubicBezTo>
                <a:lnTo>
                  <a:pt x="5335488" y="1523008"/>
                </a:lnTo>
                <a:cubicBezTo>
                  <a:pt x="5335488" y="1532930"/>
                  <a:pt x="5337968" y="1539131"/>
                  <a:pt x="5342929" y="1541612"/>
                </a:cubicBezTo>
                <a:cubicBezTo>
                  <a:pt x="5347890" y="1544092"/>
                  <a:pt x="5355332" y="1545332"/>
                  <a:pt x="5365253" y="1545332"/>
                </a:cubicBezTo>
                <a:lnTo>
                  <a:pt x="5380136" y="1545332"/>
                </a:lnTo>
                <a:lnTo>
                  <a:pt x="5365253" y="1552774"/>
                </a:lnTo>
                <a:cubicBezTo>
                  <a:pt x="5360292" y="1557735"/>
                  <a:pt x="5357812" y="1562696"/>
                  <a:pt x="5357812" y="1567657"/>
                </a:cubicBezTo>
                <a:lnTo>
                  <a:pt x="5365253" y="1575098"/>
                </a:lnTo>
                <a:cubicBezTo>
                  <a:pt x="5355332" y="1570137"/>
                  <a:pt x="5347890" y="1567657"/>
                  <a:pt x="5342929" y="1567657"/>
                </a:cubicBezTo>
                <a:lnTo>
                  <a:pt x="5328046" y="1545332"/>
                </a:lnTo>
                <a:lnTo>
                  <a:pt x="5320605" y="1537891"/>
                </a:lnTo>
                <a:lnTo>
                  <a:pt x="5320605" y="1523008"/>
                </a:lnTo>
                <a:cubicBezTo>
                  <a:pt x="5313163" y="1515567"/>
                  <a:pt x="5312698" y="1512311"/>
                  <a:pt x="5319210" y="1513241"/>
                </a:cubicBezTo>
                <a:close/>
                <a:moveTo>
                  <a:pt x="844599" y="1508126"/>
                </a:moveTo>
                <a:cubicBezTo>
                  <a:pt x="849560" y="1508126"/>
                  <a:pt x="853281" y="1510606"/>
                  <a:pt x="855762" y="1515567"/>
                </a:cubicBezTo>
                <a:cubicBezTo>
                  <a:pt x="855762" y="1520528"/>
                  <a:pt x="854521" y="1523008"/>
                  <a:pt x="852041" y="1523008"/>
                </a:cubicBezTo>
                <a:cubicBezTo>
                  <a:pt x="849560" y="1523008"/>
                  <a:pt x="843359" y="1527969"/>
                  <a:pt x="833437" y="1537891"/>
                </a:cubicBezTo>
                <a:cubicBezTo>
                  <a:pt x="793750" y="1572618"/>
                  <a:pt x="771426" y="1587501"/>
                  <a:pt x="766465" y="1582540"/>
                </a:cubicBezTo>
                <a:cubicBezTo>
                  <a:pt x="766465" y="1582540"/>
                  <a:pt x="773906" y="1575098"/>
                  <a:pt x="788789" y="1560215"/>
                </a:cubicBezTo>
                <a:cubicBezTo>
                  <a:pt x="803672" y="1545332"/>
                  <a:pt x="812353" y="1537891"/>
                  <a:pt x="814834" y="1537891"/>
                </a:cubicBezTo>
                <a:cubicBezTo>
                  <a:pt x="817314" y="1537891"/>
                  <a:pt x="818555" y="1535411"/>
                  <a:pt x="818555" y="1530450"/>
                </a:cubicBezTo>
                <a:lnTo>
                  <a:pt x="825996" y="1515567"/>
                </a:lnTo>
                <a:cubicBezTo>
                  <a:pt x="833437" y="1510606"/>
                  <a:pt x="839638" y="1508126"/>
                  <a:pt x="844599" y="1508126"/>
                </a:cubicBezTo>
                <a:close/>
                <a:moveTo>
                  <a:pt x="5432226" y="1508125"/>
                </a:moveTo>
                <a:lnTo>
                  <a:pt x="5447109" y="1508125"/>
                </a:lnTo>
                <a:cubicBezTo>
                  <a:pt x="5452070" y="1513086"/>
                  <a:pt x="5452070" y="1515567"/>
                  <a:pt x="5447109" y="1515567"/>
                </a:cubicBezTo>
                <a:cubicBezTo>
                  <a:pt x="5447109" y="1520528"/>
                  <a:pt x="5445868" y="1521768"/>
                  <a:pt x="5443388" y="1519288"/>
                </a:cubicBezTo>
                <a:cubicBezTo>
                  <a:pt x="5440908" y="1516807"/>
                  <a:pt x="5437187" y="1513086"/>
                  <a:pt x="5432226" y="1508125"/>
                </a:cubicBezTo>
                <a:close/>
                <a:moveTo>
                  <a:pt x="5655468" y="1493243"/>
                </a:moveTo>
                <a:lnTo>
                  <a:pt x="5677792" y="1515567"/>
                </a:lnTo>
                <a:cubicBezTo>
                  <a:pt x="5672831" y="1515567"/>
                  <a:pt x="5667871" y="1513086"/>
                  <a:pt x="5662909" y="1508125"/>
                </a:cubicBezTo>
                <a:close/>
                <a:moveTo>
                  <a:pt x="870644" y="1493243"/>
                </a:moveTo>
                <a:cubicBezTo>
                  <a:pt x="880566" y="1498204"/>
                  <a:pt x="883047" y="1503164"/>
                  <a:pt x="878086" y="1508125"/>
                </a:cubicBezTo>
                <a:lnTo>
                  <a:pt x="870644" y="1508125"/>
                </a:lnTo>
                <a:lnTo>
                  <a:pt x="870644" y="1500684"/>
                </a:lnTo>
                <a:close/>
                <a:moveTo>
                  <a:pt x="5409902" y="1478360"/>
                </a:moveTo>
                <a:lnTo>
                  <a:pt x="5417343" y="1485801"/>
                </a:lnTo>
                <a:lnTo>
                  <a:pt x="5409902" y="1485801"/>
                </a:lnTo>
                <a:cubicBezTo>
                  <a:pt x="5409902" y="1485801"/>
                  <a:pt x="5409902" y="1483321"/>
                  <a:pt x="5409902" y="1478360"/>
                </a:cubicBezTo>
                <a:close/>
                <a:moveTo>
                  <a:pt x="5298281" y="1478360"/>
                </a:moveTo>
                <a:cubicBezTo>
                  <a:pt x="5300761" y="1478360"/>
                  <a:pt x="5303241" y="1480840"/>
                  <a:pt x="5305722" y="1485801"/>
                </a:cubicBezTo>
                <a:cubicBezTo>
                  <a:pt x="5305722" y="1490762"/>
                  <a:pt x="5305722" y="1493243"/>
                  <a:pt x="5305722" y="1493243"/>
                </a:cubicBezTo>
                <a:cubicBezTo>
                  <a:pt x="5305722" y="1493243"/>
                  <a:pt x="5303242" y="1493243"/>
                  <a:pt x="5298281" y="1493243"/>
                </a:cubicBezTo>
                <a:cubicBezTo>
                  <a:pt x="5293319" y="1488282"/>
                  <a:pt x="5290839" y="1485801"/>
                  <a:pt x="5290839" y="1485801"/>
                </a:cubicBezTo>
                <a:cubicBezTo>
                  <a:pt x="5293320" y="1480840"/>
                  <a:pt x="5295801" y="1478360"/>
                  <a:pt x="5298281" y="1478360"/>
                </a:cubicBezTo>
                <a:close/>
                <a:moveTo>
                  <a:pt x="803672" y="1478360"/>
                </a:moveTo>
                <a:lnTo>
                  <a:pt x="803672" y="1485801"/>
                </a:lnTo>
                <a:cubicBezTo>
                  <a:pt x="798711" y="1495723"/>
                  <a:pt x="793750" y="1500684"/>
                  <a:pt x="788789" y="1500684"/>
                </a:cubicBezTo>
                <a:lnTo>
                  <a:pt x="788789" y="1485801"/>
                </a:lnTo>
                <a:cubicBezTo>
                  <a:pt x="793750" y="1480840"/>
                  <a:pt x="798711" y="1478360"/>
                  <a:pt x="803672" y="1478360"/>
                </a:cubicBezTo>
                <a:close/>
                <a:moveTo>
                  <a:pt x="5381066" y="1473709"/>
                </a:moveTo>
                <a:cubicBezTo>
                  <a:pt x="5381687" y="1473089"/>
                  <a:pt x="5382617" y="1473399"/>
                  <a:pt x="5383857" y="1474639"/>
                </a:cubicBezTo>
                <a:cubicBezTo>
                  <a:pt x="5386337" y="1477119"/>
                  <a:pt x="5387577" y="1478360"/>
                  <a:pt x="5387577" y="1478360"/>
                </a:cubicBezTo>
                <a:cubicBezTo>
                  <a:pt x="5387577" y="1478360"/>
                  <a:pt x="5386337" y="1478360"/>
                  <a:pt x="5383857" y="1478360"/>
                </a:cubicBezTo>
                <a:cubicBezTo>
                  <a:pt x="5381377" y="1478360"/>
                  <a:pt x="5380136" y="1478360"/>
                  <a:pt x="5380136" y="1478360"/>
                </a:cubicBezTo>
                <a:cubicBezTo>
                  <a:pt x="5380136" y="1475879"/>
                  <a:pt x="5380446" y="1474329"/>
                  <a:pt x="5381066" y="1473709"/>
                </a:cubicBezTo>
                <a:close/>
                <a:moveTo>
                  <a:pt x="5722441" y="1470918"/>
                </a:moveTo>
                <a:lnTo>
                  <a:pt x="5737323" y="1493243"/>
                </a:lnTo>
                <a:cubicBezTo>
                  <a:pt x="5732362" y="1493243"/>
                  <a:pt x="5727402" y="1488282"/>
                  <a:pt x="5722441" y="1478360"/>
                </a:cubicBezTo>
                <a:close/>
                <a:moveTo>
                  <a:pt x="825996" y="1470918"/>
                </a:moveTo>
                <a:cubicBezTo>
                  <a:pt x="825996" y="1470918"/>
                  <a:pt x="828476" y="1473399"/>
                  <a:pt x="833437" y="1478360"/>
                </a:cubicBezTo>
                <a:cubicBezTo>
                  <a:pt x="838398" y="1478360"/>
                  <a:pt x="845840" y="1478360"/>
                  <a:pt x="855762" y="1478360"/>
                </a:cubicBezTo>
                <a:lnTo>
                  <a:pt x="870644" y="1478360"/>
                </a:lnTo>
                <a:lnTo>
                  <a:pt x="855762" y="1485801"/>
                </a:lnTo>
                <a:cubicBezTo>
                  <a:pt x="840878" y="1485801"/>
                  <a:pt x="830957" y="1483321"/>
                  <a:pt x="825996" y="1478360"/>
                </a:cubicBezTo>
                <a:cubicBezTo>
                  <a:pt x="825996" y="1473399"/>
                  <a:pt x="825996" y="1470918"/>
                  <a:pt x="825996" y="1470918"/>
                </a:cubicBezTo>
                <a:close/>
                <a:moveTo>
                  <a:pt x="5305722" y="1463477"/>
                </a:moveTo>
                <a:lnTo>
                  <a:pt x="5320605" y="1470918"/>
                </a:lnTo>
                <a:cubicBezTo>
                  <a:pt x="5320605" y="1475879"/>
                  <a:pt x="5321845" y="1479600"/>
                  <a:pt x="5324326" y="1482081"/>
                </a:cubicBezTo>
                <a:cubicBezTo>
                  <a:pt x="5326806" y="1484561"/>
                  <a:pt x="5328046" y="1488282"/>
                  <a:pt x="5328046" y="1493243"/>
                </a:cubicBezTo>
                <a:lnTo>
                  <a:pt x="5313163" y="1478360"/>
                </a:lnTo>
                <a:close/>
                <a:moveTo>
                  <a:pt x="900410" y="1463477"/>
                </a:moveTo>
                <a:cubicBezTo>
                  <a:pt x="900410" y="1463477"/>
                  <a:pt x="897930" y="1465957"/>
                  <a:pt x="892968" y="1470918"/>
                </a:cubicBezTo>
                <a:cubicBezTo>
                  <a:pt x="888007" y="1485801"/>
                  <a:pt x="883047" y="1488282"/>
                  <a:pt x="878086" y="1478360"/>
                </a:cubicBezTo>
                <a:close/>
                <a:moveTo>
                  <a:pt x="625078" y="1463477"/>
                </a:moveTo>
                <a:lnTo>
                  <a:pt x="602754" y="1493243"/>
                </a:lnTo>
                <a:cubicBezTo>
                  <a:pt x="602754" y="1493243"/>
                  <a:pt x="601513" y="1494483"/>
                  <a:pt x="599033" y="1496963"/>
                </a:cubicBezTo>
                <a:cubicBezTo>
                  <a:pt x="596553" y="1499444"/>
                  <a:pt x="596553" y="1503164"/>
                  <a:pt x="599033" y="1508125"/>
                </a:cubicBezTo>
                <a:cubicBezTo>
                  <a:pt x="601513" y="1513086"/>
                  <a:pt x="601513" y="1516807"/>
                  <a:pt x="599033" y="1519288"/>
                </a:cubicBezTo>
                <a:cubicBezTo>
                  <a:pt x="596553" y="1521768"/>
                  <a:pt x="592832" y="1523008"/>
                  <a:pt x="587871" y="1523008"/>
                </a:cubicBezTo>
                <a:lnTo>
                  <a:pt x="580429" y="1523008"/>
                </a:lnTo>
                <a:lnTo>
                  <a:pt x="587871" y="1515567"/>
                </a:lnTo>
                <a:lnTo>
                  <a:pt x="587871" y="1508125"/>
                </a:lnTo>
                <a:cubicBezTo>
                  <a:pt x="587871" y="1503164"/>
                  <a:pt x="591592" y="1498204"/>
                  <a:pt x="599033" y="1493243"/>
                </a:cubicBezTo>
                <a:cubicBezTo>
                  <a:pt x="606474" y="1488282"/>
                  <a:pt x="610195" y="1483321"/>
                  <a:pt x="610195" y="1478360"/>
                </a:cubicBezTo>
                <a:cubicBezTo>
                  <a:pt x="610195" y="1468438"/>
                  <a:pt x="615156" y="1463477"/>
                  <a:pt x="625078" y="1463477"/>
                </a:cubicBezTo>
                <a:close/>
                <a:moveTo>
                  <a:pt x="700422" y="1458826"/>
                </a:moveTo>
                <a:cubicBezTo>
                  <a:pt x="701042" y="1458206"/>
                  <a:pt x="701972" y="1458516"/>
                  <a:pt x="703213" y="1459756"/>
                </a:cubicBezTo>
                <a:cubicBezTo>
                  <a:pt x="705693" y="1462237"/>
                  <a:pt x="706933" y="1463477"/>
                  <a:pt x="706933" y="1463477"/>
                </a:cubicBezTo>
                <a:lnTo>
                  <a:pt x="699492" y="1463477"/>
                </a:lnTo>
                <a:cubicBezTo>
                  <a:pt x="699492" y="1460997"/>
                  <a:pt x="699802" y="1459446"/>
                  <a:pt x="700422" y="1458826"/>
                </a:cubicBezTo>
                <a:close/>
                <a:moveTo>
                  <a:pt x="5275956" y="1456036"/>
                </a:moveTo>
                <a:cubicBezTo>
                  <a:pt x="5280918" y="1456036"/>
                  <a:pt x="5284638" y="1456036"/>
                  <a:pt x="5287119" y="1456036"/>
                </a:cubicBezTo>
                <a:cubicBezTo>
                  <a:pt x="5289599" y="1456036"/>
                  <a:pt x="5290839" y="1456036"/>
                  <a:pt x="5290839" y="1456036"/>
                </a:cubicBezTo>
                <a:cubicBezTo>
                  <a:pt x="5290839" y="1465957"/>
                  <a:pt x="5285878" y="1470918"/>
                  <a:pt x="5275956" y="1470918"/>
                </a:cubicBezTo>
                <a:lnTo>
                  <a:pt x="5268515" y="1470918"/>
                </a:lnTo>
                <a:cubicBezTo>
                  <a:pt x="5273476" y="1465957"/>
                  <a:pt x="5273476" y="1462237"/>
                  <a:pt x="5268515" y="1459756"/>
                </a:cubicBezTo>
                <a:cubicBezTo>
                  <a:pt x="5263554" y="1457276"/>
                  <a:pt x="5266035" y="1456036"/>
                  <a:pt x="5275956" y="1456036"/>
                </a:cubicBezTo>
                <a:close/>
                <a:moveTo>
                  <a:pt x="5365253" y="1448594"/>
                </a:moveTo>
                <a:cubicBezTo>
                  <a:pt x="5365253" y="1448594"/>
                  <a:pt x="5365253" y="1451075"/>
                  <a:pt x="5365253" y="1456036"/>
                </a:cubicBezTo>
                <a:cubicBezTo>
                  <a:pt x="5360292" y="1456036"/>
                  <a:pt x="5357812" y="1456036"/>
                  <a:pt x="5357812" y="1456036"/>
                </a:cubicBezTo>
                <a:cubicBezTo>
                  <a:pt x="5357812" y="1451075"/>
                  <a:pt x="5360292" y="1448594"/>
                  <a:pt x="5365253" y="1448594"/>
                </a:cubicBezTo>
                <a:close/>
                <a:moveTo>
                  <a:pt x="639961" y="1448594"/>
                </a:moveTo>
                <a:cubicBezTo>
                  <a:pt x="644922" y="1448594"/>
                  <a:pt x="646162" y="1449835"/>
                  <a:pt x="643681" y="1452315"/>
                </a:cubicBezTo>
                <a:cubicBezTo>
                  <a:pt x="641201" y="1454795"/>
                  <a:pt x="639961" y="1456036"/>
                  <a:pt x="639961" y="1456036"/>
                </a:cubicBezTo>
                <a:close/>
                <a:moveTo>
                  <a:pt x="5490828" y="1443943"/>
                </a:moveTo>
                <a:cubicBezTo>
                  <a:pt x="5492687" y="1443323"/>
                  <a:pt x="5494238" y="1443633"/>
                  <a:pt x="5495478" y="1444873"/>
                </a:cubicBezTo>
                <a:cubicBezTo>
                  <a:pt x="5497958" y="1447354"/>
                  <a:pt x="5496718" y="1451075"/>
                  <a:pt x="5491757" y="1456036"/>
                </a:cubicBezTo>
                <a:lnTo>
                  <a:pt x="5476874" y="1456036"/>
                </a:lnTo>
                <a:cubicBezTo>
                  <a:pt x="5476874" y="1456036"/>
                  <a:pt x="5479354" y="1453555"/>
                  <a:pt x="5484316" y="1448594"/>
                </a:cubicBezTo>
                <a:cubicBezTo>
                  <a:pt x="5486796" y="1446114"/>
                  <a:pt x="5488967" y="1444564"/>
                  <a:pt x="5490828" y="1443943"/>
                </a:cubicBezTo>
                <a:close/>
                <a:moveTo>
                  <a:pt x="5517802" y="1441153"/>
                </a:moveTo>
                <a:cubicBezTo>
                  <a:pt x="5520282" y="1441153"/>
                  <a:pt x="5524003" y="1441153"/>
                  <a:pt x="5528964" y="1441153"/>
                </a:cubicBezTo>
                <a:cubicBezTo>
                  <a:pt x="5528964" y="1446114"/>
                  <a:pt x="5525244" y="1448594"/>
                  <a:pt x="5517802" y="1448594"/>
                </a:cubicBezTo>
                <a:cubicBezTo>
                  <a:pt x="5510361" y="1448594"/>
                  <a:pt x="5506640" y="1448594"/>
                  <a:pt x="5506640" y="1448594"/>
                </a:cubicBezTo>
                <a:cubicBezTo>
                  <a:pt x="5506640" y="1448594"/>
                  <a:pt x="5507881" y="1447354"/>
                  <a:pt x="5510361" y="1444873"/>
                </a:cubicBezTo>
                <a:cubicBezTo>
                  <a:pt x="5512841" y="1442393"/>
                  <a:pt x="5515322" y="1441153"/>
                  <a:pt x="5517802" y="1441153"/>
                </a:cubicBezTo>
                <a:close/>
                <a:moveTo>
                  <a:pt x="766465" y="1441153"/>
                </a:moveTo>
                <a:cubicBezTo>
                  <a:pt x="776386" y="1441153"/>
                  <a:pt x="776386" y="1446114"/>
                  <a:pt x="766465" y="1456036"/>
                </a:cubicBezTo>
                <a:cubicBezTo>
                  <a:pt x="761504" y="1460997"/>
                  <a:pt x="759023" y="1458516"/>
                  <a:pt x="759023" y="1448594"/>
                </a:cubicBezTo>
                <a:cubicBezTo>
                  <a:pt x="759023" y="1448594"/>
                  <a:pt x="759023" y="1447354"/>
                  <a:pt x="759023" y="1444873"/>
                </a:cubicBezTo>
                <a:cubicBezTo>
                  <a:pt x="759023" y="1442393"/>
                  <a:pt x="761504" y="1441153"/>
                  <a:pt x="766465" y="1441153"/>
                </a:cubicBezTo>
                <a:close/>
                <a:moveTo>
                  <a:pt x="652983" y="1429991"/>
                </a:moveTo>
                <a:cubicBezTo>
                  <a:pt x="654223" y="1429991"/>
                  <a:pt x="654844" y="1431231"/>
                  <a:pt x="654844" y="1433711"/>
                </a:cubicBezTo>
                <a:lnTo>
                  <a:pt x="647402" y="1433711"/>
                </a:lnTo>
                <a:cubicBezTo>
                  <a:pt x="649883" y="1431231"/>
                  <a:pt x="651743" y="1429991"/>
                  <a:pt x="652983" y="1429991"/>
                </a:cubicBezTo>
                <a:close/>
                <a:moveTo>
                  <a:pt x="5322000" y="1423945"/>
                </a:moveTo>
                <a:cubicBezTo>
                  <a:pt x="5323551" y="1424255"/>
                  <a:pt x="5325566" y="1425030"/>
                  <a:pt x="5328046" y="1426270"/>
                </a:cubicBezTo>
                <a:cubicBezTo>
                  <a:pt x="5333008" y="1436192"/>
                  <a:pt x="5335488" y="1441153"/>
                  <a:pt x="5335488" y="1441153"/>
                </a:cubicBezTo>
                <a:cubicBezTo>
                  <a:pt x="5330526" y="1441153"/>
                  <a:pt x="5325566" y="1438672"/>
                  <a:pt x="5320605" y="1433711"/>
                </a:cubicBezTo>
                <a:cubicBezTo>
                  <a:pt x="5316884" y="1426270"/>
                  <a:pt x="5317349" y="1423014"/>
                  <a:pt x="5322000" y="1423945"/>
                </a:cubicBezTo>
                <a:close/>
                <a:moveTo>
                  <a:pt x="5288979" y="1422549"/>
                </a:moveTo>
                <a:cubicBezTo>
                  <a:pt x="5292700" y="1422549"/>
                  <a:pt x="5295800" y="1423790"/>
                  <a:pt x="5298281" y="1426270"/>
                </a:cubicBezTo>
                <a:cubicBezTo>
                  <a:pt x="5303242" y="1436192"/>
                  <a:pt x="5303242" y="1443633"/>
                  <a:pt x="5298281" y="1448594"/>
                </a:cubicBezTo>
                <a:lnTo>
                  <a:pt x="5290839" y="1441153"/>
                </a:lnTo>
                <a:cubicBezTo>
                  <a:pt x="5290839" y="1441153"/>
                  <a:pt x="5288359" y="1438672"/>
                  <a:pt x="5283398" y="1433711"/>
                </a:cubicBezTo>
                <a:cubicBezTo>
                  <a:pt x="5268515" y="1428750"/>
                  <a:pt x="5266035" y="1426270"/>
                  <a:pt x="5275956" y="1426270"/>
                </a:cubicBezTo>
                <a:cubicBezTo>
                  <a:pt x="5280917" y="1423790"/>
                  <a:pt x="5285258" y="1422549"/>
                  <a:pt x="5288979" y="1422549"/>
                </a:cubicBezTo>
                <a:close/>
                <a:moveTo>
                  <a:pt x="799951" y="1418829"/>
                </a:moveTo>
                <a:cubicBezTo>
                  <a:pt x="802431" y="1418829"/>
                  <a:pt x="803672" y="1421309"/>
                  <a:pt x="803672" y="1426270"/>
                </a:cubicBezTo>
                <a:cubicBezTo>
                  <a:pt x="808633" y="1431231"/>
                  <a:pt x="809873" y="1433711"/>
                  <a:pt x="807392" y="1433711"/>
                </a:cubicBezTo>
                <a:cubicBezTo>
                  <a:pt x="804912" y="1433711"/>
                  <a:pt x="802431" y="1432471"/>
                  <a:pt x="799951" y="1429991"/>
                </a:cubicBezTo>
                <a:cubicBezTo>
                  <a:pt x="797471" y="1427510"/>
                  <a:pt x="796230" y="1425030"/>
                  <a:pt x="796230" y="1422549"/>
                </a:cubicBezTo>
                <a:cubicBezTo>
                  <a:pt x="796230" y="1420069"/>
                  <a:pt x="797471" y="1418829"/>
                  <a:pt x="799951" y="1418829"/>
                </a:cubicBezTo>
                <a:close/>
                <a:moveTo>
                  <a:pt x="1185044" y="1409062"/>
                </a:moveTo>
                <a:cubicBezTo>
                  <a:pt x="1182563" y="1409372"/>
                  <a:pt x="1179463" y="1410147"/>
                  <a:pt x="1175742" y="1411387"/>
                </a:cubicBezTo>
                <a:cubicBezTo>
                  <a:pt x="1165820" y="1416348"/>
                  <a:pt x="1159619" y="1418829"/>
                  <a:pt x="1157138" y="1418829"/>
                </a:cubicBezTo>
                <a:cubicBezTo>
                  <a:pt x="1154658" y="1418829"/>
                  <a:pt x="1150937" y="1421309"/>
                  <a:pt x="1145976" y="1426270"/>
                </a:cubicBezTo>
                <a:cubicBezTo>
                  <a:pt x="1145976" y="1431231"/>
                  <a:pt x="1144736" y="1433711"/>
                  <a:pt x="1142256" y="1433711"/>
                </a:cubicBezTo>
                <a:cubicBezTo>
                  <a:pt x="1139775" y="1433711"/>
                  <a:pt x="1136055" y="1433711"/>
                  <a:pt x="1131094" y="1433711"/>
                </a:cubicBezTo>
                <a:lnTo>
                  <a:pt x="1101328" y="1456036"/>
                </a:lnTo>
                <a:cubicBezTo>
                  <a:pt x="1101328" y="1465957"/>
                  <a:pt x="1108769" y="1465957"/>
                  <a:pt x="1123652" y="1456036"/>
                </a:cubicBezTo>
                <a:cubicBezTo>
                  <a:pt x="1128613" y="1451075"/>
                  <a:pt x="1133574" y="1446114"/>
                  <a:pt x="1138535" y="1441153"/>
                </a:cubicBezTo>
                <a:lnTo>
                  <a:pt x="1153418" y="1433711"/>
                </a:lnTo>
                <a:cubicBezTo>
                  <a:pt x="1153418" y="1428750"/>
                  <a:pt x="1155898" y="1426270"/>
                  <a:pt x="1160859" y="1426270"/>
                </a:cubicBezTo>
                <a:cubicBezTo>
                  <a:pt x="1175742" y="1431231"/>
                  <a:pt x="1184424" y="1432471"/>
                  <a:pt x="1186904" y="1429991"/>
                </a:cubicBezTo>
                <a:cubicBezTo>
                  <a:pt x="1189385" y="1427510"/>
                  <a:pt x="1190625" y="1423790"/>
                  <a:pt x="1190625" y="1418829"/>
                </a:cubicBezTo>
                <a:cubicBezTo>
                  <a:pt x="1194345" y="1411387"/>
                  <a:pt x="1192485" y="1408132"/>
                  <a:pt x="1185044" y="1409062"/>
                </a:cubicBezTo>
                <a:close/>
                <a:moveTo>
                  <a:pt x="5491757" y="1407666"/>
                </a:moveTo>
                <a:cubicBezTo>
                  <a:pt x="5494237" y="1407666"/>
                  <a:pt x="5496718" y="1408907"/>
                  <a:pt x="5499199" y="1411387"/>
                </a:cubicBezTo>
                <a:cubicBezTo>
                  <a:pt x="5504160" y="1416348"/>
                  <a:pt x="5502919" y="1418829"/>
                  <a:pt x="5495478" y="1418829"/>
                </a:cubicBezTo>
                <a:cubicBezTo>
                  <a:pt x="5488036" y="1418829"/>
                  <a:pt x="5486796" y="1421309"/>
                  <a:pt x="5491757" y="1426270"/>
                </a:cubicBezTo>
                <a:lnTo>
                  <a:pt x="5484316" y="1433711"/>
                </a:lnTo>
                <a:cubicBezTo>
                  <a:pt x="5484316" y="1428750"/>
                  <a:pt x="5484316" y="1425030"/>
                  <a:pt x="5484316" y="1422549"/>
                </a:cubicBezTo>
                <a:cubicBezTo>
                  <a:pt x="5484316" y="1420069"/>
                  <a:pt x="5484316" y="1416348"/>
                  <a:pt x="5484316" y="1411387"/>
                </a:cubicBezTo>
                <a:cubicBezTo>
                  <a:pt x="5486796" y="1408907"/>
                  <a:pt x="5489277" y="1407666"/>
                  <a:pt x="5491757" y="1407666"/>
                </a:cubicBezTo>
                <a:close/>
                <a:moveTo>
                  <a:pt x="5208984" y="1403946"/>
                </a:moveTo>
                <a:cubicBezTo>
                  <a:pt x="5213945" y="1403946"/>
                  <a:pt x="5216425" y="1406426"/>
                  <a:pt x="5216425" y="1411387"/>
                </a:cubicBezTo>
                <a:cubicBezTo>
                  <a:pt x="5216425" y="1416348"/>
                  <a:pt x="5217666" y="1418829"/>
                  <a:pt x="5220146" y="1418829"/>
                </a:cubicBezTo>
                <a:cubicBezTo>
                  <a:pt x="5222626" y="1418829"/>
                  <a:pt x="5223867" y="1418829"/>
                  <a:pt x="5223867" y="1418829"/>
                </a:cubicBezTo>
                <a:cubicBezTo>
                  <a:pt x="5228828" y="1418829"/>
                  <a:pt x="5235029" y="1421309"/>
                  <a:pt x="5242470" y="1426270"/>
                </a:cubicBezTo>
                <a:cubicBezTo>
                  <a:pt x="5249911" y="1431231"/>
                  <a:pt x="5253632" y="1433711"/>
                  <a:pt x="5253632" y="1433711"/>
                </a:cubicBezTo>
                <a:lnTo>
                  <a:pt x="5238749" y="1433711"/>
                </a:lnTo>
                <a:cubicBezTo>
                  <a:pt x="5228828" y="1428750"/>
                  <a:pt x="5223867" y="1428750"/>
                  <a:pt x="5223867" y="1433711"/>
                </a:cubicBezTo>
                <a:cubicBezTo>
                  <a:pt x="5218905" y="1433711"/>
                  <a:pt x="5213945" y="1431231"/>
                  <a:pt x="5208984" y="1426270"/>
                </a:cubicBezTo>
                <a:cubicBezTo>
                  <a:pt x="5199062" y="1411387"/>
                  <a:pt x="5199062" y="1403946"/>
                  <a:pt x="5208984" y="1403946"/>
                </a:cubicBezTo>
                <a:close/>
                <a:moveTo>
                  <a:pt x="907851" y="1396504"/>
                </a:moveTo>
                <a:cubicBezTo>
                  <a:pt x="912812" y="1396504"/>
                  <a:pt x="915293" y="1398985"/>
                  <a:pt x="915293" y="1403946"/>
                </a:cubicBezTo>
                <a:lnTo>
                  <a:pt x="907851" y="1403946"/>
                </a:lnTo>
                <a:cubicBezTo>
                  <a:pt x="907851" y="1398985"/>
                  <a:pt x="907851" y="1396504"/>
                  <a:pt x="907851" y="1396504"/>
                </a:cubicBezTo>
                <a:close/>
                <a:moveTo>
                  <a:pt x="878086" y="1396504"/>
                </a:moveTo>
                <a:cubicBezTo>
                  <a:pt x="883047" y="1401465"/>
                  <a:pt x="885527" y="1403946"/>
                  <a:pt x="885527" y="1403946"/>
                </a:cubicBezTo>
                <a:cubicBezTo>
                  <a:pt x="890488" y="1403946"/>
                  <a:pt x="892968" y="1403946"/>
                  <a:pt x="892968" y="1403946"/>
                </a:cubicBezTo>
                <a:cubicBezTo>
                  <a:pt x="888007" y="1408907"/>
                  <a:pt x="885527" y="1411387"/>
                  <a:pt x="885527" y="1411387"/>
                </a:cubicBezTo>
                <a:cubicBezTo>
                  <a:pt x="880566" y="1411387"/>
                  <a:pt x="878086" y="1411387"/>
                  <a:pt x="878086" y="1411387"/>
                </a:cubicBezTo>
                <a:cubicBezTo>
                  <a:pt x="878086" y="1411387"/>
                  <a:pt x="876845" y="1412627"/>
                  <a:pt x="874365" y="1415108"/>
                </a:cubicBezTo>
                <a:cubicBezTo>
                  <a:pt x="871885" y="1417588"/>
                  <a:pt x="869404" y="1420069"/>
                  <a:pt x="866924" y="1422549"/>
                </a:cubicBezTo>
                <a:cubicBezTo>
                  <a:pt x="864443" y="1425030"/>
                  <a:pt x="860722" y="1426270"/>
                  <a:pt x="855762" y="1426270"/>
                </a:cubicBezTo>
                <a:lnTo>
                  <a:pt x="863203" y="1411387"/>
                </a:lnTo>
                <a:cubicBezTo>
                  <a:pt x="863203" y="1406426"/>
                  <a:pt x="865683" y="1402705"/>
                  <a:pt x="870644" y="1400225"/>
                </a:cubicBezTo>
                <a:cubicBezTo>
                  <a:pt x="875605" y="1397745"/>
                  <a:pt x="878086" y="1396504"/>
                  <a:pt x="878086" y="1396504"/>
                </a:cubicBezTo>
                <a:close/>
                <a:moveTo>
                  <a:pt x="847390" y="1393714"/>
                </a:moveTo>
                <a:cubicBezTo>
                  <a:pt x="848010" y="1393094"/>
                  <a:pt x="848320" y="1394024"/>
                  <a:pt x="848320" y="1396504"/>
                </a:cubicBezTo>
                <a:lnTo>
                  <a:pt x="848320" y="1411387"/>
                </a:lnTo>
                <a:cubicBezTo>
                  <a:pt x="848320" y="1411387"/>
                  <a:pt x="847080" y="1412627"/>
                  <a:pt x="844599" y="1415108"/>
                </a:cubicBezTo>
                <a:cubicBezTo>
                  <a:pt x="842119" y="1417588"/>
                  <a:pt x="843359" y="1421309"/>
                  <a:pt x="848320" y="1426270"/>
                </a:cubicBezTo>
                <a:cubicBezTo>
                  <a:pt x="848320" y="1426270"/>
                  <a:pt x="847080" y="1429991"/>
                  <a:pt x="844599" y="1437432"/>
                </a:cubicBezTo>
                <a:cubicBezTo>
                  <a:pt x="842119" y="1444873"/>
                  <a:pt x="838398" y="1451075"/>
                  <a:pt x="833437" y="1456036"/>
                </a:cubicBezTo>
                <a:lnTo>
                  <a:pt x="833437" y="1448594"/>
                </a:lnTo>
                <a:cubicBezTo>
                  <a:pt x="833437" y="1448594"/>
                  <a:pt x="833437" y="1447354"/>
                  <a:pt x="833437" y="1444873"/>
                </a:cubicBezTo>
                <a:cubicBezTo>
                  <a:pt x="833437" y="1442393"/>
                  <a:pt x="833437" y="1438672"/>
                  <a:pt x="833437" y="1433711"/>
                </a:cubicBezTo>
                <a:cubicBezTo>
                  <a:pt x="828476" y="1428750"/>
                  <a:pt x="825996" y="1425030"/>
                  <a:pt x="825996" y="1422549"/>
                </a:cubicBezTo>
                <a:cubicBezTo>
                  <a:pt x="825996" y="1420069"/>
                  <a:pt x="828476" y="1418829"/>
                  <a:pt x="833437" y="1418829"/>
                </a:cubicBezTo>
                <a:cubicBezTo>
                  <a:pt x="838398" y="1413868"/>
                  <a:pt x="842119" y="1407666"/>
                  <a:pt x="844599" y="1400225"/>
                </a:cubicBezTo>
                <a:cubicBezTo>
                  <a:pt x="845840" y="1396504"/>
                  <a:pt x="846770" y="1394334"/>
                  <a:pt x="847390" y="1393714"/>
                </a:cubicBezTo>
                <a:close/>
                <a:moveTo>
                  <a:pt x="945058" y="1390924"/>
                </a:moveTo>
                <a:cubicBezTo>
                  <a:pt x="946299" y="1390924"/>
                  <a:pt x="947539" y="1391544"/>
                  <a:pt x="948779" y="1392784"/>
                </a:cubicBezTo>
                <a:cubicBezTo>
                  <a:pt x="951260" y="1395264"/>
                  <a:pt x="950019" y="1398985"/>
                  <a:pt x="945058" y="1403946"/>
                </a:cubicBezTo>
                <a:lnTo>
                  <a:pt x="937617" y="1403946"/>
                </a:lnTo>
                <a:cubicBezTo>
                  <a:pt x="937617" y="1398985"/>
                  <a:pt x="938857" y="1395264"/>
                  <a:pt x="941338" y="1392784"/>
                </a:cubicBezTo>
                <a:cubicBezTo>
                  <a:pt x="942578" y="1391544"/>
                  <a:pt x="943818" y="1390924"/>
                  <a:pt x="945058" y="1390924"/>
                </a:cubicBezTo>
                <a:close/>
                <a:moveTo>
                  <a:pt x="5261074" y="1381622"/>
                </a:moveTo>
                <a:cubicBezTo>
                  <a:pt x="5275956" y="1381622"/>
                  <a:pt x="5283398" y="1391543"/>
                  <a:pt x="5283398" y="1411387"/>
                </a:cubicBezTo>
                <a:lnTo>
                  <a:pt x="5268515" y="1403946"/>
                </a:lnTo>
                <a:close/>
                <a:moveTo>
                  <a:pt x="751582" y="1381622"/>
                </a:moveTo>
                <a:lnTo>
                  <a:pt x="759023" y="1389063"/>
                </a:lnTo>
                <a:lnTo>
                  <a:pt x="751582" y="1396504"/>
                </a:lnTo>
                <a:cubicBezTo>
                  <a:pt x="751582" y="1386583"/>
                  <a:pt x="751582" y="1381622"/>
                  <a:pt x="751582" y="1381622"/>
                </a:cubicBezTo>
                <a:close/>
                <a:moveTo>
                  <a:pt x="5178289" y="1369529"/>
                </a:moveTo>
                <a:cubicBezTo>
                  <a:pt x="5180148" y="1368909"/>
                  <a:pt x="5181699" y="1369219"/>
                  <a:pt x="5182939" y="1370459"/>
                </a:cubicBezTo>
                <a:cubicBezTo>
                  <a:pt x="5185419" y="1372940"/>
                  <a:pt x="5185419" y="1377901"/>
                  <a:pt x="5182939" y="1385342"/>
                </a:cubicBezTo>
                <a:cubicBezTo>
                  <a:pt x="5180459" y="1392784"/>
                  <a:pt x="5177977" y="1396504"/>
                  <a:pt x="5175497" y="1396504"/>
                </a:cubicBezTo>
                <a:cubicBezTo>
                  <a:pt x="5173017" y="1396504"/>
                  <a:pt x="5171777" y="1400225"/>
                  <a:pt x="5171777" y="1407666"/>
                </a:cubicBezTo>
                <a:cubicBezTo>
                  <a:pt x="5171777" y="1415108"/>
                  <a:pt x="5171777" y="1418829"/>
                  <a:pt x="5171777" y="1418829"/>
                </a:cubicBezTo>
                <a:cubicBezTo>
                  <a:pt x="5171777" y="1418829"/>
                  <a:pt x="5169297" y="1416348"/>
                  <a:pt x="5164335" y="1411387"/>
                </a:cubicBezTo>
                <a:cubicBezTo>
                  <a:pt x="5164335" y="1406426"/>
                  <a:pt x="5164335" y="1401465"/>
                  <a:pt x="5164335" y="1396504"/>
                </a:cubicBezTo>
                <a:cubicBezTo>
                  <a:pt x="5164335" y="1391543"/>
                  <a:pt x="5164335" y="1389063"/>
                  <a:pt x="5164335" y="1389063"/>
                </a:cubicBezTo>
                <a:cubicBezTo>
                  <a:pt x="5164335" y="1389063"/>
                  <a:pt x="5159374" y="1386583"/>
                  <a:pt x="5149452" y="1381622"/>
                </a:cubicBezTo>
                <a:lnTo>
                  <a:pt x="5134570" y="1381622"/>
                </a:lnTo>
                <a:cubicBezTo>
                  <a:pt x="5134570" y="1376661"/>
                  <a:pt x="5135810" y="1374180"/>
                  <a:pt x="5138290" y="1374180"/>
                </a:cubicBezTo>
                <a:cubicBezTo>
                  <a:pt x="5140770" y="1374180"/>
                  <a:pt x="5144491" y="1374180"/>
                  <a:pt x="5149452" y="1374180"/>
                </a:cubicBezTo>
                <a:cubicBezTo>
                  <a:pt x="5159374" y="1379141"/>
                  <a:pt x="5166815" y="1379141"/>
                  <a:pt x="5171777" y="1374180"/>
                </a:cubicBezTo>
                <a:cubicBezTo>
                  <a:pt x="5174257" y="1371700"/>
                  <a:pt x="5176428" y="1370150"/>
                  <a:pt x="5178289" y="1369529"/>
                </a:cubicBezTo>
                <a:close/>
                <a:moveTo>
                  <a:pt x="5268515" y="1366739"/>
                </a:moveTo>
                <a:cubicBezTo>
                  <a:pt x="5268515" y="1366739"/>
                  <a:pt x="5270995" y="1367979"/>
                  <a:pt x="5275956" y="1370459"/>
                </a:cubicBezTo>
                <a:cubicBezTo>
                  <a:pt x="5280918" y="1372940"/>
                  <a:pt x="5283398" y="1374180"/>
                  <a:pt x="5283398" y="1374180"/>
                </a:cubicBezTo>
                <a:cubicBezTo>
                  <a:pt x="5283398" y="1374180"/>
                  <a:pt x="5280918" y="1374180"/>
                  <a:pt x="5275956" y="1374180"/>
                </a:cubicBezTo>
                <a:cubicBezTo>
                  <a:pt x="5270995" y="1374180"/>
                  <a:pt x="5268515" y="1374180"/>
                  <a:pt x="5268515" y="1374180"/>
                </a:cubicBezTo>
                <a:cubicBezTo>
                  <a:pt x="5268515" y="1374180"/>
                  <a:pt x="5268515" y="1371700"/>
                  <a:pt x="5268515" y="1366739"/>
                </a:cubicBezTo>
                <a:close/>
                <a:moveTo>
                  <a:pt x="1257598" y="1366739"/>
                </a:moveTo>
                <a:cubicBezTo>
                  <a:pt x="1252636" y="1371700"/>
                  <a:pt x="1247676" y="1374180"/>
                  <a:pt x="1242715" y="1374180"/>
                </a:cubicBezTo>
                <a:cubicBezTo>
                  <a:pt x="1237754" y="1374180"/>
                  <a:pt x="1231552" y="1377901"/>
                  <a:pt x="1224111" y="1385342"/>
                </a:cubicBezTo>
                <a:cubicBezTo>
                  <a:pt x="1216670" y="1392784"/>
                  <a:pt x="1212949" y="1396504"/>
                  <a:pt x="1212949" y="1396504"/>
                </a:cubicBezTo>
                <a:cubicBezTo>
                  <a:pt x="1203027" y="1401465"/>
                  <a:pt x="1200547" y="1403946"/>
                  <a:pt x="1205508" y="1403946"/>
                </a:cubicBezTo>
                <a:cubicBezTo>
                  <a:pt x="1210469" y="1408907"/>
                  <a:pt x="1217910" y="1411387"/>
                  <a:pt x="1227832" y="1411387"/>
                </a:cubicBezTo>
                <a:cubicBezTo>
                  <a:pt x="1242715" y="1406426"/>
                  <a:pt x="1252636" y="1398985"/>
                  <a:pt x="1257598" y="1389063"/>
                </a:cubicBezTo>
                <a:cubicBezTo>
                  <a:pt x="1267519" y="1374180"/>
                  <a:pt x="1270000" y="1366739"/>
                  <a:pt x="1265039" y="1366739"/>
                </a:cubicBezTo>
                <a:close/>
                <a:moveTo>
                  <a:pt x="5491757" y="1359297"/>
                </a:moveTo>
                <a:cubicBezTo>
                  <a:pt x="5496718" y="1359297"/>
                  <a:pt x="5501679" y="1365498"/>
                  <a:pt x="5506640" y="1377901"/>
                </a:cubicBezTo>
                <a:cubicBezTo>
                  <a:pt x="5511601" y="1390303"/>
                  <a:pt x="5512841" y="1397745"/>
                  <a:pt x="5510361" y="1400225"/>
                </a:cubicBezTo>
                <a:cubicBezTo>
                  <a:pt x="5507881" y="1402705"/>
                  <a:pt x="5504160" y="1403946"/>
                  <a:pt x="5499199" y="1403946"/>
                </a:cubicBezTo>
                <a:close/>
                <a:moveTo>
                  <a:pt x="818555" y="1359297"/>
                </a:moveTo>
                <a:cubicBezTo>
                  <a:pt x="823515" y="1359297"/>
                  <a:pt x="825996" y="1359297"/>
                  <a:pt x="825996" y="1359297"/>
                </a:cubicBezTo>
                <a:lnTo>
                  <a:pt x="818555" y="1366739"/>
                </a:lnTo>
                <a:cubicBezTo>
                  <a:pt x="818555" y="1366739"/>
                  <a:pt x="818555" y="1364258"/>
                  <a:pt x="818555" y="1359297"/>
                </a:cubicBezTo>
                <a:close/>
                <a:moveTo>
                  <a:pt x="5354091" y="1351856"/>
                </a:moveTo>
                <a:cubicBezTo>
                  <a:pt x="5356571" y="1351856"/>
                  <a:pt x="5360292" y="1351856"/>
                  <a:pt x="5365253" y="1351856"/>
                </a:cubicBezTo>
                <a:cubicBezTo>
                  <a:pt x="5370215" y="1351856"/>
                  <a:pt x="5372695" y="1354336"/>
                  <a:pt x="5372695" y="1359297"/>
                </a:cubicBezTo>
                <a:cubicBezTo>
                  <a:pt x="5382616" y="1369219"/>
                  <a:pt x="5392539" y="1376661"/>
                  <a:pt x="5402460" y="1381622"/>
                </a:cubicBezTo>
                <a:cubicBezTo>
                  <a:pt x="5412382" y="1381622"/>
                  <a:pt x="5422304" y="1385342"/>
                  <a:pt x="5432226" y="1392784"/>
                </a:cubicBezTo>
                <a:cubicBezTo>
                  <a:pt x="5442147" y="1400225"/>
                  <a:pt x="5444629" y="1406426"/>
                  <a:pt x="5439667" y="1411387"/>
                </a:cubicBezTo>
                <a:cubicBezTo>
                  <a:pt x="5439667" y="1411387"/>
                  <a:pt x="5442147" y="1413868"/>
                  <a:pt x="5447109" y="1418829"/>
                </a:cubicBezTo>
                <a:cubicBezTo>
                  <a:pt x="5457030" y="1418829"/>
                  <a:pt x="5461992" y="1422549"/>
                  <a:pt x="5461992" y="1429991"/>
                </a:cubicBezTo>
                <a:cubicBezTo>
                  <a:pt x="5461992" y="1437432"/>
                  <a:pt x="5464472" y="1441153"/>
                  <a:pt x="5469433" y="1441153"/>
                </a:cubicBezTo>
                <a:lnTo>
                  <a:pt x="5469433" y="1448594"/>
                </a:lnTo>
                <a:cubicBezTo>
                  <a:pt x="5464472" y="1448594"/>
                  <a:pt x="5461992" y="1448594"/>
                  <a:pt x="5461992" y="1448594"/>
                </a:cubicBezTo>
                <a:cubicBezTo>
                  <a:pt x="5461992" y="1448594"/>
                  <a:pt x="5463232" y="1449835"/>
                  <a:pt x="5465712" y="1452315"/>
                </a:cubicBezTo>
                <a:cubicBezTo>
                  <a:pt x="5468192" y="1454795"/>
                  <a:pt x="5469433" y="1458516"/>
                  <a:pt x="5469433" y="1463477"/>
                </a:cubicBezTo>
                <a:cubicBezTo>
                  <a:pt x="5469433" y="1468438"/>
                  <a:pt x="5466953" y="1470918"/>
                  <a:pt x="5461992" y="1470918"/>
                </a:cubicBezTo>
                <a:cubicBezTo>
                  <a:pt x="5461992" y="1470918"/>
                  <a:pt x="5459511" y="1465957"/>
                  <a:pt x="5454550" y="1456036"/>
                </a:cubicBezTo>
                <a:cubicBezTo>
                  <a:pt x="5449589" y="1451075"/>
                  <a:pt x="5445868" y="1446114"/>
                  <a:pt x="5443388" y="1441153"/>
                </a:cubicBezTo>
                <a:cubicBezTo>
                  <a:pt x="5440908" y="1436192"/>
                  <a:pt x="5439667" y="1431231"/>
                  <a:pt x="5439667" y="1426270"/>
                </a:cubicBezTo>
                <a:cubicBezTo>
                  <a:pt x="5429746" y="1411387"/>
                  <a:pt x="5422304" y="1401465"/>
                  <a:pt x="5417343" y="1396504"/>
                </a:cubicBezTo>
                <a:cubicBezTo>
                  <a:pt x="5417343" y="1401465"/>
                  <a:pt x="5419823" y="1406426"/>
                  <a:pt x="5424785" y="1411387"/>
                </a:cubicBezTo>
                <a:cubicBezTo>
                  <a:pt x="5424785" y="1416348"/>
                  <a:pt x="5424785" y="1421309"/>
                  <a:pt x="5424785" y="1426270"/>
                </a:cubicBezTo>
                <a:cubicBezTo>
                  <a:pt x="5424785" y="1421309"/>
                  <a:pt x="5419823" y="1413868"/>
                  <a:pt x="5409902" y="1403946"/>
                </a:cubicBezTo>
                <a:cubicBezTo>
                  <a:pt x="5399980" y="1394024"/>
                  <a:pt x="5395019" y="1389063"/>
                  <a:pt x="5395019" y="1389063"/>
                </a:cubicBezTo>
                <a:cubicBezTo>
                  <a:pt x="5395019" y="1389063"/>
                  <a:pt x="5393778" y="1387823"/>
                  <a:pt x="5391298" y="1385342"/>
                </a:cubicBezTo>
                <a:cubicBezTo>
                  <a:pt x="5388818" y="1382862"/>
                  <a:pt x="5386337" y="1381622"/>
                  <a:pt x="5383857" y="1381622"/>
                </a:cubicBezTo>
                <a:cubicBezTo>
                  <a:pt x="5381377" y="1381622"/>
                  <a:pt x="5378895" y="1380381"/>
                  <a:pt x="5376415" y="1377901"/>
                </a:cubicBezTo>
                <a:cubicBezTo>
                  <a:pt x="5373935" y="1375420"/>
                  <a:pt x="5370215" y="1374180"/>
                  <a:pt x="5365253" y="1374180"/>
                </a:cubicBezTo>
                <a:lnTo>
                  <a:pt x="5357812" y="1366739"/>
                </a:lnTo>
                <a:lnTo>
                  <a:pt x="5357812" y="1381622"/>
                </a:lnTo>
                <a:lnTo>
                  <a:pt x="5350370" y="1374180"/>
                </a:lnTo>
                <a:lnTo>
                  <a:pt x="5342929" y="1359297"/>
                </a:lnTo>
                <a:lnTo>
                  <a:pt x="5350370" y="1359297"/>
                </a:lnTo>
                <a:cubicBezTo>
                  <a:pt x="5350370" y="1354336"/>
                  <a:pt x="5351611" y="1351856"/>
                  <a:pt x="5354091" y="1351856"/>
                </a:cubicBezTo>
                <a:close/>
                <a:moveTo>
                  <a:pt x="796230" y="1351856"/>
                </a:moveTo>
                <a:lnTo>
                  <a:pt x="803672" y="1351856"/>
                </a:lnTo>
                <a:cubicBezTo>
                  <a:pt x="803672" y="1356817"/>
                  <a:pt x="801191" y="1359297"/>
                  <a:pt x="796230" y="1359297"/>
                </a:cubicBezTo>
                <a:lnTo>
                  <a:pt x="796230" y="1381622"/>
                </a:lnTo>
                <a:lnTo>
                  <a:pt x="796230" y="1389063"/>
                </a:lnTo>
                <a:lnTo>
                  <a:pt x="788789" y="1389063"/>
                </a:lnTo>
                <a:cubicBezTo>
                  <a:pt x="788789" y="1379141"/>
                  <a:pt x="785068" y="1374180"/>
                  <a:pt x="777627" y="1374180"/>
                </a:cubicBezTo>
                <a:cubicBezTo>
                  <a:pt x="770185" y="1374180"/>
                  <a:pt x="768945" y="1371700"/>
                  <a:pt x="773906" y="1366739"/>
                </a:cubicBezTo>
                <a:close/>
                <a:moveTo>
                  <a:pt x="1235273" y="1344415"/>
                </a:moveTo>
                <a:cubicBezTo>
                  <a:pt x="1235273" y="1349376"/>
                  <a:pt x="1235273" y="1351856"/>
                  <a:pt x="1235273" y="1351856"/>
                </a:cubicBezTo>
                <a:cubicBezTo>
                  <a:pt x="1235273" y="1351856"/>
                  <a:pt x="1237754" y="1351856"/>
                  <a:pt x="1242715" y="1351856"/>
                </a:cubicBezTo>
                <a:cubicBezTo>
                  <a:pt x="1247676" y="1351856"/>
                  <a:pt x="1250156" y="1350616"/>
                  <a:pt x="1250156" y="1348135"/>
                </a:cubicBezTo>
                <a:cubicBezTo>
                  <a:pt x="1250156" y="1345655"/>
                  <a:pt x="1247676" y="1344415"/>
                  <a:pt x="1242715" y="1344415"/>
                </a:cubicBezTo>
                <a:close/>
                <a:moveTo>
                  <a:pt x="855762" y="1336973"/>
                </a:moveTo>
                <a:cubicBezTo>
                  <a:pt x="860722" y="1336973"/>
                  <a:pt x="860722" y="1339453"/>
                  <a:pt x="855762" y="1344415"/>
                </a:cubicBezTo>
                <a:lnTo>
                  <a:pt x="848320" y="1351856"/>
                </a:lnTo>
                <a:close/>
                <a:moveTo>
                  <a:pt x="839018" y="1333252"/>
                </a:moveTo>
                <a:cubicBezTo>
                  <a:pt x="840259" y="1333252"/>
                  <a:pt x="840878" y="1334493"/>
                  <a:pt x="840878" y="1336973"/>
                </a:cubicBezTo>
                <a:cubicBezTo>
                  <a:pt x="840878" y="1346895"/>
                  <a:pt x="838398" y="1349376"/>
                  <a:pt x="833437" y="1344415"/>
                </a:cubicBezTo>
                <a:lnTo>
                  <a:pt x="833437" y="1336973"/>
                </a:lnTo>
                <a:cubicBezTo>
                  <a:pt x="835918" y="1334493"/>
                  <a:pt x="837778" y="1333252"/>
                  <a:pt x="839018" y="1333252"/>
                </a:cubicBezTo>
                <a:close/>
                <a:moveTo>
                  <a:pt x="5261074" y="1329532"/>
                </a:moveTo>
                <a:cubicBezTo>
                  <a:pt x="5261074" y="1329532"/>
                  <a:pt x="5262314" y="1332012"/>
                  <a:pt x="5264794" y="1336973"/>
                </a:cubicBezTo>
                <a:cubicBezTo>
                  <a:pt x="5267274" y="1341934"/>
                  <a:pt x="5268515" y="1344415"/>
                  <a:pt x="5268515" y="1344415"/>
                </a:cubicBezTo>
                <a:cubicBezTo>
                  <a:pt x="5263554" y="1344415"/>
                  <a:pt x="5261074" y="1341934"/>
                  <a:pt x="5261074" y="1336973"/>
                </a:cubicBezTo>
                <a:close/>
                <a:moveTo>
                  <a:pt x="5171777" y="1322090"/>
                </a:moveTo>
                <a:cubicBezTo>
                  <a:pt x="5176738" y="1322090"/>
                  <a:pt x="5179218" y="1322090"/>
                  <a:pt x="5179218" y="1322090"/>
                </a:cubicBezTo>
                <a:cubicBezTo>
                  <a:pt x="5184179" y="1327051"/>
                  <a:pt x="5182939" y="1329532"/>
                  <a:pt x="5175497" y="1329532"/>
                </a:cubicBezTo>
                <a:cubicBezTo>
                  <a:pt x="5168056" y="1329532"/>
                  <a:pt x="5164335" y="1329532"/>
                  <a:pt x="5164335" y="1329532"/>
                </a:cubicBezTo>
                <a:cubicBezTo>
                  <a:pt x="5164335" y="1324571"/>
                  <a:pt x="5166815" y="1322090"/>
                  <a:pt x="5171777" y="1322090"/>
                </a:cubicBezTo>
                <a:close/>
                <a:moveTo>
                  <a:pt x="1131094" y="1322090"/>
                </a:moveTo>
                <a:lnTo>
                  <a:pt x="1131094" y="1336973"/>
                </a:lnTo>
                <a:cubicBezTo>
                  <a:pt x="1126132" y="1336973"/>
                  <a:pt x="1123652" y="1336973"/>
                  <a:pt x="1123652" y="1336973"/>
                </a:cubicBezTo>
                <a:cubicBezTo>
                  <a:pt x="1123652" y="1336973"/>
                  <a:pt x="1123652" y="1334493"/>
                  <a:pt x="1123652" y="1329532"/>
                </a:cubicBezTo>
                <a:close/>
                <a:moveTo>
                  <a:pt x="974824" y="1322090"/>
                </a:moveTo>
                <a:cubicBezTo>
                  <a:pt x="979785" y="1322090"/>
                  <a:pt x="982265" y="1323330"/>
                  <a:pt x="982265" y="1325811"/>
                </a:cubicBezTo>
                <a:cubicBezTo>
                  <a:pt x="982265" y="1328291"/>
                  <a:pt x="982265" y="1332012"/>
                  <a:pt x="982265" y="1336973"/>
                </a:cubicBezTo>
                <a:cubicBezTo>
                  <a:pt x="977304" y="1341934"/>
                  <a:pt x="972344" y="1341934"/>
                  <a:pt x="967383" y="1336973"/>
                </a:cubicBezTo>
                <a:cubicBezTo>
                  <a:pt x="962421" y="1332012"/>
                  <a:pt x="961181" y="1328291"/>
                  <a:pt x="963662" y="1325811"/>
                </a:cubicBezTo>
                <a:cubicBezTo>
                  <a:pt x="966142" y="1323330"/>
                  <a:pt x="969863" y="1322090"/>
                  <a:pt x="974824" y="1322090"/>
                </a:cubicBezTo>
                <a:close/>
                <a:moveTo>
                  <a:pt x="5223867" y="1318369"/>
                </a:moveTo>
                <a:cubicBezTo>
                  <a:pt x="5228827" y="1318369"/>
                  <a:pt x="5236269" y="1322090"/>
                  <a:pt x="5246191" y="1329532"/>
                </a:cubicBezTo>
                <a:cubicBezTo>
                  <a:pt x="5241229" y="1329532"/>
                  <a:pt x="5237509" y="1333252"/>
                  <a:pt x="5235029" y="1340694"/>
                </a:cubicBezTo>
                <a:cubicBezTo>
                  <a:pt x="5232549" y="1348135"/>
                  <a:pt x="5230067" y="1350616"/>
                  <a:pt x="5227587" y="1348135"/>
                </a:cubicBezTo>
                <a:cubicBezTo>
                  <a:pt x="5225107" y="1345655"/>
                  <a:pt x="5226347" y="1341934"/>
                  <a:pt x="5231308" y="1336973"/>
                </a:cubicBezTo>
                <a:cubicBezTo>
                  <a:pt x="5231308" y="1332012"/>
                  <a:pt x="5231308" y="1329532"/>
                  <a:pt x="5231308" y="1329532"/>
                </a:cubicBezTo>
                <a:cubicBezTo>
                  <a:pt x="5231308" y="1329532"/>
                  <a:pt x="5228828" y="1329532"/>
                  <a:pt x="5223867" y="1329532"/>
                </a:cubicBezTo>
                <a:cubicBezTo>
                  <a:pt x="5218905" y="1334493"/>
                  <a:pt x="5216425" y="1334493"/>
                  <a:pt x="5216425" y="1329532"/>
                </a:cubicBezTo>
                <a:cubicBezTo>
                  <a:pt x="5216425" y="1322090"/>
                  <a:pt x="5218905" y="1318369"/>
                  <a:pt x="5223867" y="1318369"/>
                </a:cubicBezTo>
                <a:close/>
                <a:moveTo>
                  <a:pt x="5514081" y="1314649"/>
                </a:moveTo>
                <a:lnTo>
                  <a:pt x="5521523" y="1314649"/>
                </a:lnTo>
                <a:cubicBezTo>
                  <a:pt x="5521523" y="1319610"/>
                  <a:pt x="5524003" y="1322090"/>
                  <a:pt x="5528964" y="1322090"/>
                </a:cubicBezTo>
                <a:cubicBezTo>
                  <a:pt x="5533926" y="1322090"/>
                  <a:pt x="5536406" y="1325811"/>
                  <a:pt x="5536406" y="1333252"/>
                </a:cubicBezTo>
                <a:cubicBezTo>
                  <a:pt x="5536406" y="1340694"/>
                  <a:pt x="5538886" y="1346895"/>
                  <a:pt x="5543847" y="1351856"/>
                </a:cubicBezTo>
                <a:cubicBezTo>
                  <a:pt x="5543847" y="1356817"/>
                  <a:pt x="5543847" y="1359297"/>
                  <a:pt x="5543847" y="1359297"/>
                </a:cubicBezTo>
                <a:cubicBezTo>
                  <a:pt x="5538886" y="1349376"/>
                  <a:pt x="5533926" y="1341934"/>
                  <a:pt x="5528964" y="1336973"/>
                </a:cubicBezTo>
                <a:cubicBezTo>
                  <a:pt x="5519043" y="1322090"/>
                  <a:pt x="5514081" y="1314649"/>
                  <a:pt x="5514081" y="1314649"/>
                </a:cubicBezTo>
                <a:close/>
                <a:moveTo>
                  <a:pt x="1168300" y="1314649"/>
                </a:moveTo>
                <a:cubicBezTo>
                  <a:pt x="1168300" y="1314649"/>
                  <a:pt x="1170781" y="1314649"/>
                  <a:pt x="1175742" y="1314649"/>
                </a:cubicBezTo>
                <a:lnTo>
                  <a:pt x="1183183" y="1314649"/>
                </a:lnTo>
                <a:cubicBezTo>
                  <a:pt x="1178222" y="1319610"/>
                  <a:pt x="1178222" y="1323330"/>
                  <a:pt x="1183183" y="1325811"/>
                </a:cubicBezTo>
                <a:cubicBezTo>
                  <a:pt x="1188144" y="1328291"/>
                  <a:pt x="1185664" y="1332012"/>
                  <a:pt x="1175742" y="1336973"/>
                </a:cubicBezTo>
                <a:lnTo>
                  <a:pt x="1160859" y="1344415"/>
                </a:lnTo>
                <a:lnTo>
                  <a:pt x="1160859" y="1329532"/>
                </a:lnTo>
                <a:cubicBezTo>
                  <a:pt x="1165820" y="1319610"/>
                  <a:pt x="1168300" y="1314649"/>
                  <a:pt x="1168300" y="1314649"/>
                </a:cubicBezTo>
                <a:close/>
                <a:moveTo>
                  <a:pt x="930176" y="1307207"/>
                </a:moveTo>
                <a:lnTo>
                  <a:pt x="930176" y="1322090"/>
                </a:lnTo>
                <a:cubicBezTo>
                  <a:pt x="925215" y="1327051"/>
                  <a:pt x="921494" y="1333252"/>
                  <a:pt x="919013" y="1340694"/>
                </a:cubicBezTo>
                <a:cubicBezTo>
                  <a:pt x="916533" y="1348135"/>
                  <a:pt x="912812" y="1351856"/>
                  <a:pt x="907851" y="1351856"/>
                </a:cubicBezTo>
                <a:cubicBezTo>
                  <a:pt x="902890" y="1351856"/>
                  <a:pt x="897930" y="1356817"/>
                  <a:pt x="892968" y="1366739"/>
                </a:cubicBezTo>
                <a:cubicBezTo>
                  <a:pt x="888007" y="1371700"/>
                  <a:pt x="884287" y="1375420"/>
                  <a:pt x="881806" y="1377901"/>
                </a:cubicBezTo>
                <a:cubicBezTo>
                  <a:pt x="879326" y="1380381"/>
                  <a:pt x="873125" y="1381622"/>
                  <a:pt x="863203" y="1381622"/>
                </a:cubicBezTo>
                <a:cubicBezTo>
                  <a:pt x="853281" y="1376661"/>
                  <a:pt x="845840" y="1379141"/>
                  <a:pt x="840878" y="1389063"/>
                </a:cubicBezTo>
                <a:cubicBezTo>
                  <a:pt x="835918" y="1398985"/>
                  <a:pt x="828476" y="1398985"/>
                  <a:pt x="818555" y="1389063"/>
                </a:cubicBezTo>
                <a:lnTo>
                  <a:pt x="811113" y="1381622"/>
                </a:lnTo>
                <a:cubicBezTo>
                  <a:pt x="821035" y="1386583"/>
                  <a:pt x="828476" y="1387823"/>
                  <a:pt x="833437" y="1385342"/>
                </a:cubicBezTo>
                <a:cubicBezTo>
                  <a:pt x="838398" y="1382862"/>
                  <a:pt x="840878" y="1379141"/>
                  <a:pt x="840878" y="1374180"/>
                </a:cubicBezTo>
                <a:cubicBezTo>
                  <a:pt x="840878" y="1369219"/>
                  <a:pt x="843359" y="1366739"/>
                  <a:pt x="848320" y="1366739"/>
                </a:cubicBezTo>
                <a:cubicBezTo>
                  <a:pt x="853281" y="1366739"/>
                  <a:pt x="863203" y="1361778"/>
                  <a:pt x="878086" y="1351856"/>
                </a:cubicBezTo>
                <a:cubicBezTo>
                  <a:pt x="883047" y="1341934"/>
                  <a:pt x="892968" y="1332012"/>
                  <a:pt x="907851" y="1322090"/>
                </a:cubicBezTo>
                <a:cubicBezTo>
                  <a:pt x="922734" y="1312168"/>
                  <a:pt x="930176" y="1307207"/>
                  <a:pt x="930176" y="1307207"/>
                </a:cubicBezTo>
                <a:close/>
                <a:moveTo>
                  <a:pt x="5083410" y="1302556"/>
                </a:moveTo>
                <a:cubicBezTo>
                  <a:pt x="5086511" y="1301936"/>
                  <a:pt x="5089921" y="1302247"/>
                  <a:pt x="5093642" y="1303487"/>
                </a:cubicBezTo>
                <a:cubicBezTo>
                  <a:pt x="5101083" y="1305967"/>
                  <a:pt x="5109765" y="1309688"/>
                  <a:pt x="5119687" y="1314649"/>
                </a:cubicBezTo>
                <a:cubicBezTo>
                  <a:pt x="5124648" y="1319610"/>
                  <a:pt x="5129608" y="1324571"/>
                  <a:pt x="5134570" y="1329532"/>
                </a:cubicBezTo>
                <a:cubicBezTo>
                  <a:pt x="5139531" y="1334493"/>
                  <a:pt x="5144491" y="1336973"/>
                  <a:pt x="5149452" y="1336973"/>
                </a:cubicBezTo>
                <a:cubicBezTo>
                  <a:pt x="5164335" y="1341934"/>
                  <a:pt x="5171777" y="1349376"/>
                  <a:pt x="5171777" y="1359297"/>
                </a:cubicBezTo>
                <a:cubicBezTo>
                  <a:pt x="5171777" y="1364258"/>
                  <a:pt x="5168056" y="1365498"/>
                  <a:pt x="5160615" y="1363018"/>
                </a:cubicBezTo>
                <a:cubicBezTo>
                  <a:pt x="5153173" y="1360538"/>
                  <a:pt x="5149452" y="1356817"/>
                  <a:pt x="5149452" y="1351856"/>
                </a:cubicBezTo>
                <a:cubicBezTo>
                  <a:pt x="5149452" y="1346895"/>
                  <a:pt x="5149452" y="1344415"/>
                  <a:pt x="5149452" y="1344415"/>
                </a:cubicBezTo>
                <a:cubicBezTo>
                  <a:pt x="5144491" y="1344415"/>
                  <a:pt x="5142011" y="1345655"/>
                  <a:pt x="5142011" y="1348135"/>
                </a:cubicBezTo>
                <a:cubicBezTo>
                  <a:pt x="5142011" y="1350616"/>
                  <a:pt x="5142011" y="1351856"/>
                  <a:pt x="5142011" y="1351856"/>
                </a:cubicBezTo>
                <a:lnTo>
                  <a:pt x="5134570" y="1359297"/>
                </a:lnTo>
                <a:lnTo>
                  <a:pt x="5127128" y="1366739"/>
                </a:lnTo>
                <a:cubicBezTo>
                  <a:pt x="5122167" y="1366739"/>
                  <a:pt x="5118446" y="1366739"/>
                  <a:pt x="5115966" y="1366739"/>
                </a:cubicBezTo>
                <a:cubicBezTo>
                  <a:pt x="5113486" y="1366739"/>
                  <a:pt x="5114726" y="1364258"/>
                  <a:pt x="5119687" y="1359297"/>
                </a:cubicBezTo>
                <a:cubicBezTo>
                  <a:pt x="5124648" y="1354336"/>
                  <a:pt x="5124648" y="1346895"/>
                  <a:pt x="5119687" y="1336973"/>
                </a:cubicBezTo>
                <a:cubicBezTo>
                  <a:pt x="5109765" y="1327051"/>
                  <a:pt x="5102324" y="1327051"/>
                  <a:pt x="5097363" y="1336973"/>
                </a:cubicBezTo>
                <a:cubicBezTo>
                  <a:pt x="5092401" y="1341934"/>
                  <a:pt x="5087441" y="1341934"/>
                  <a:pt x="5082480" y="1336973"/>
                </a:cubicBezTo>
                <a:cubicBezTo>
                  <a:pt x="5077519" y="1332012"/>
                  <a:pt x="5082480" y="1327051"/>
                  <a:pt x="5097363" y="1322090"/>
                </a:cubicBezTo>
                <a:lnTo>
                  <a:pt x="5104804" y="1322090"/>
                </a:lnTo>
                <a:lnTo>
                  <a:pt x="5089921" y="1314649"/>
                </a:lnTo>
                <a:cubicBezTo>
                  <a:pt x="5084960" y="1314649"/>
                  <a:pt x="5081239" y="1313408"/>
                  <a:pt x="5078759" y="1310928"/>
                </a:cubicBezTo>
                <a:cubicBezTo>
                  <a:pt x="5076279" y="1308448"/>
                  <a:pt x="5075038" y="1307207"/>
                  <a:pt x="5075038" y="1307207"/>
                </a:cubicBezTo>
                <a:cubicBezTo>
                  <a:pt x="5077519" y="1304727"/>
                  <a:pt x="5080310" y="1303177"/>
                  <a:pt x="5083410" y="1302556"/>
                </a:cubicBezTo>
                <a:close/>
                <a:moveTo>
                  <a:pt x="5499199" y="1292325"/>
                </a:moveTo>
                <a:cubicBezTo>
                  <a:pt x="5499199" y="1292325"/>
                  <a:pt x="5500439" y="1292325"/>
                  <a:pt x="5502919" y="1292325"/>
                </a:cubicBezTo>
                <a:cubicBezTo>
                  <a:pt x="5505399" y="1292325"/>
                  <a:pt x="5506640" y="1294805"/>
                  <a:pt x="5506640" y="1299766"/>
                </a:cubicBezTo>
                <a:cubicBezTo>
                  <a:pt x="5506640" y="1299766"/>
                  <a:pt x="5505399" y="1299766"/>
                  <a:pt x="5502919" y="1299766"/>
                </a:cubicBezTo>
                <a:cubicBezTo>
                  <a:pt x="5500439" y="1299766"/>
                  <a:pt x="5499199" y="1299766"/>
                  <a:pt x="5499199" y="1299766"/>
                </a:cubicBezTo>
                <a:cubicBezTo>
                  <a:pt x="5499199" y="1294805"/>
                  <a:pt x="5499199" y="1292325"/>
                  <a:pt x="5499199" y="1292325"/>
                </a:cubicBezTo>
                <a:close/>
                <a:moveTo>
                  <a:pt x="4948535" y="1292325"/>
                </a:moveTo>
                <a:lnTo>
                  <a:pt x="4933652" y="1307207"/>
                </a:lnTo>
                <a:cubicBezTo>
                  <a:pt x="4928690" y="1307207"/>
                  <a:pt x="4924970" y="1307207"/>
                  <a:pt x="4922490" y="1307207"/>
                </a:cubicBezTo>
                <a:cubicBezTo>
                  <a:pt x="4920010" y="1307207"/>
                  <a:pt x="4918769" y="1307207"/>
                  <a:pt x="4918769" y="1307207"/>
                </a:cubicBezTo>
                <a:cubicBezTo>
                  <a:pt x="4908847" y="1322090"/>
                  <a:pt x="4911327" y="1329532"/>
                  <a:pt x="4926210" y="1329532"/>
                </a:cubicBezTo>
                <a:lnTo>
                  <a:pt x="4941093" y="1336973"/>
                </a:lnTo>
                <a:cubicBezTo>
                  <a:pt x="4951015" y="1336973"/>
                  <a:pt x="4958456" y="1334493"/>
                  <a:pt x="4963417" y="1329532"/>
                </a:cubicBezTo>
                <a:cubicBezTo>
                  <a:pt x="4958456" y="1324571"/>
                  <a:pt x="4958456" y="1322090"/>
                  <a:pt x="4963417" y="1322090"/>
                </a:cubicBezTo>
                <a:lnTo>
                  <a:pt x="4955976" y="1314649"/>
                </a:lnTo>
                <a:lnTo>
                  <a:pt x="4948535" y="1299766"/>
                </a:lnTo>
                <a:cubicBezTo>
                  <a:pt x="4953496" y="1299766"/>
                  <a:pt x="4955976" y="1298526"/>
                  <a:pt x="4955976" y="1296045"/>
                </a:cubicBezTo>
                <a:cubicBezTo>
                  <a:pt x="4955976" y="1293565"/>
                  <a:pt x="4953496" y="1292325"/>
                  <a:pt x="4948535" y="1292325"/>
                </a:cubicBezTo>
                <a:close/>
                <a:moveTo>
                  <a:pt x="5573613" y="1284883"/>
                </a:moveTo>
                <a:cubicBezTo>
                  <a:pt x="5573613" y="1284883"/>
                  <a:pt x="5576093" y="1284883"/>
                  <a:pt x="5581054" y="1284883"/>
                </a:cubicBezTo>
                <a:lnTo>
                  <a:pt x="5595937" y="1299766"/>
                </a:lnTo>
                <a:cubicBezTo>
                  <a:pt x="5595937" y="1319610"/>
                  <a:pt x="5590975" y="1319610"/>
                  <a:pt x="5581054" y="1299766"/>
                </a:cubicBezTo>
                <a:cubicBezTo>
                  <a:pt x="5576093" y="1289844"/>
                  <a:pt x="5573613" y="1284883"/>
                  <a:pt x="5573613" y="1284883"/>
                </a:cubicBezTo>
                <a:close/>
                <a:moveTo>
                  <a:pt x="1026914" y="1284883"/>
                </a:moveTo>
                <a:cubicBezTo>
                  <a:pt x="1026914" y="1284883"/>
                  <a:pt x="1026914" y="1287364"/>
                  <a:pt x="1026914" y="1292325"/>
                </a:cubicBezTo>
                <a:lnTo>
                  <a:pt x="1019473" y="1299766"/>
                </a:lnTo>
                <a:close/>
                <a:moveTo>
                  <a:pt x="5097363" y="1270000"/>
                </a:moveTo>
                <a:lnTo>
                  <a:pt x="5112245" y="1270000"/>
                </a:lnTo>
                <a:cubicBezTo>
                  <a:pt x="5112245" y="1270000"/>
                  <a:pt x="5114726" y="1272481"/>
                  <a:pt x="5119687" y="1277442"/>
                </a:cubicBezTo>
                <a:cubicBezTo>
                  <a:pt x="5124648" y="1282403"/>
                  <a:pt x="5129608" y="1287364"/>
                  <a:pt x="5134570" y="1292325"/>
                </a:cubicBezTo>
                <a:cubicBezTo>
                  <a:pt x="5144491" y="1302246"/>
                  <a:pt x="5159374" y="1307207"/>
                  <a:pt x="5179218" y="1307207"/>
                </a:cubicBezTo>
                <a:cubicBezTo>
                  <a:pt x="5184179" y="1302246"/>
                  <a:pt x="5186660" y="1302246"/>
                  <a:pt x="5186660" y="1307207"/>
                </a:cubicBezTo>
                <a:lnTo>
                  <a:pt x="5179218" y="1314649"/>
                </a:lnTo>
                <a:cubicBezTo>
                  <a:pt x="5174257" y="1314649"/>
                  <a:pt x="5171777" y="1314649"/>
                  <a:pt x="5171777" y="1314649"/>
                </a:cubicBezTo>
                <a:cubicBezTo>
                  <a:pt x="5166815" y="1319610"/>
                  <a:pt x="5149452" y="1317129"/>
                  <a:pt x="5119687" y="1307207"/>
                </a:cubicBezTo>
                <a:cubicBezTo>
                  <a:pt x="5109765" y="1302246"/>
                  <a:pt x="5102324" y="1297286"/>
                  <a:pt x="5097363" y="1292325"/>
                </a:cubicBezTo>
                <a:cubicBezTo>
                  <a:pt x="5092401" y="1287364"/>
                  <a:pt x="5089921" y="1282403"/>
                  <a:pt x="5089921" y="1277442"/>
                </a:cubicBezTo>
                <a:close/>
                <a:moveTo>
                  <a:pt x="4881562" y="1270000"/>
                </a:moveTo>
                <a:cubicBezTo>
                  <a:pt x="4881562" y="1270000"/>
                  <a:pt x="4884042" y="1272481"/>
                  <a:pt x="4889003" y="1277442"/>
                </a:cubicBezTo>
                <a:cubicBezTo>
                  <a:pt x="4898925" y="1277442"/>
                  <a:pt x="4903886" y="1277442"/>
                  <a:pt x="4903886" y="1277442"/>
                </a:cubicBezTo>
                <a:cubicBezTo>
                  <a:pt x="4903886" y="1277442"/>
                  <a:pt x="4903886" y="1274961"/>
                  <a:pt x="4903886" y="1270000"/>
                </a:cubicBezTo>
                <a:cubicBezTo>
                  <a:pt x="4893965" y="1270000"/>
                  <a:pt x="4886523" y="1270000"/>
                  <a:pt x="4881562" y="1270000"/>
                </a:cubicBezTo>
                <a:close/>
                <a:moveTo>
                  <a:pt x="1168300" y="1270000"/>
                </a:moveTo>
                <a:cubicBezTo>
                  <a:pt x="1168300" y="1270000"/>
                  <a:pt x="1170781" y="1272481"/>
                  <a:pt x="1175742" y="1277442"/>
                </a:cubicBezTo>
                <a:cubicBezTo>
                  <a:pt x="1175742" y="1282403"/>
                  <a:pt x="1170781" y="1282403"/>
                  <a:pt x="1160859" y="1277442"/>
                </a:cubicBezTo>
                <a:close/>
                <a:moveTo>
                  <a:pt x="798091" y="1264419"/>
                </a:moveTo>
                <a:cubicBezTo>
                  <a:pt x="801811" y="1263179"/>
                  <a:pt x="803672" y="1265040"/>
                  <a:pt x="803672" y="1270000"/>
                </a:cubicBezTo>
                <a:cubicBezTo>
                  <a:pt x="803672" y="1270000"/>
                  <a:pt x="801191" y="1271241"/>
                  <a:pt x="796230" y="1273721"/>
                </a:cubicBezTo>
                <a:cubicBezTo>
                  <a:pt x="791269" y="1276201"/>
                  <a:pt x="786308" y="1281162"/>
                  <a:pt x="781347" y="1288604"/>
                </a:cubicBezTo>
                <a:cubicBezTo>
                  <a:pt x="776386" y="1296045"/>
                  <a:pt x="773906" y="1299766"/>
                  <a:pt x="773906" y="1299766"/>
                </a:cubicBezTo>
                <a:lnTo>
                  <a:pt x="766465" y="1307207"/>
                </a:lnTo>
                <a:cubicBezTo>
                  <a:pt x="766465" y="1336973"/>
                  <a:pt x="761504" y="1351856"/>
                  <a:pt x="751582" y="1351856"/>
                </a:cubicBezTo>
                <a:cubicBezTo>
                  <a:pt x="746621" y="1346895"/>
                  <a:pt x="744140" y="1344415"/>
                  <a:pt x="744140" y="1344415"/>
                </a:cubicBezTo>
                <a:lnTo>
                  <a:pt x="751582" y="1314649"/>
                </a:lnTo>
                <a:cubicBezTo>
                  <a:pt x="761504" y="1294805"/>
                  <a:pt x="767705" y="1284883"/>
                  <a:pt x="770185" y="1284883"/>
                </a:cubicBezTo>
                <a:cubicBezTo>
                  <a:pt x="772666" y="1284883"/>
                  <a:pt x="776386" y="1282403"/>
                  <a:pt x="781347" y="1277442"/>
                </a:cubicBezTo>
                <a:cubicBezTo>
                  <a:pt x="788789" y="1270000"/>
                  <a:pt x="794370" y="1265660"/>
                  <a:pt x="798091" y="1264419"/>
                </a:cubicBezTo>
                <a:close/>
                <a:moveTo>
                  <a:pt x="5558730" y="1262559"/>
                </a:moveTo>
                <a:cubicBezTo>
                  <a:pt x="5558730" y="1262559"/>
                  <a:pt x="5558730" y="1265039"/>
                  <a:pt x="5558730" y="1270000"/>
                </a:cubicBezTo>
                <a:lnTo>
                  <a:pt x="5551288" y="1270000"/>
                </a:lnTo>
                <a:close/>
                <a:moveTo>
                  <a:pt x="5201542" y="1262559"/>
                </a:moveTo>
                <a:cubicBezTo>
                  <a:pt x="5201542" y="1262559"/>
                  <a:pt x="5204022" y="1262559"/>
                  <a:pt x="5208984" y="1262559"/>
                </a:cubicBezTo>
                <a:cubicBezTo>
                  <a:pt x="5213945" y="1262559"/>
                  <a:pt x="5217666" y="1263799"/>
                  <a:pt x="5220146" y="1266280"/>
                </a:cubicBezTo>
                <a:cubicBezTo>
                  <a:pt x="5222626" y="1268760"/>
                  <a:pt x="5221386" y="1270000"/>
                  <a:pt x="5216425" y="1270000"/>
                </a:cubicBezTo>
                <a:close/>
                <a:moveTo>
                  <a:pt x="1354336" y="1258838"/>
                </a:moveTo>
                <a:cubicBezTo>
                  <a:pt x="1351855" y="1258838"/>
                  <a:pt x="1349375" y="1260078"/>
                  <a:pt x="1346894" y="1262559"/>
                </a:cubicBezTo>
                <a:cubicBezTo>
                  <a:pt x="1341934" y="1267520"/>
                  <a:pt x="1336972" y="1272481"/>
                  <a:pt x="1332011" y="1277442"/>
                </a:cubicBezTo>
                <a:lnTo>
                  <a:pt x="1324570" y="1277442"/>
                </a:lnTo>
                <a:cubicBezTo>
                  <a:pt x="1324570" y="1272481"/>
                  <a:pt x="1322090" y="1267520"/>
                  <a:pt x="1317129" y="1262559"/>
                </a:cubicBezTo>
                <a:lnTo>
                  <a:pt x="1309687" y="1270000"/>
                </a:lnTo>
                <a:cubicBezTo>
                  <a:pt x="1304726" y="1279922"/>
                  <a:pt x="1302246" y="1284883"/>
                  <a:pt x="1302246" y="1284883"/>
                </a:cubicBezTo>
                <a:cubicBezTo>
                  <a:pt x="1282402" y="1284883"/>
                  <a:pt x="1272480" y="1294805"/>
                  <a:pt x="1272480" y="1314649"/>
                </a:cubicBezTo>
                <a:cubicBezTo>
                  <a:pt x="1272480" y="1324571"/>
                  <a:pt x="1282402" y="1322090"/>
                  <a:pt x="1302246" y="1307207"/>
                </a:cubicBezTo>
                <a:cubicBezTo>
                  <a:pt x="1322090" y="1297286"/>
                  <a:pt x="1332011" y="1297286"/>
                  <a:pt x="1332011" y="1307207"/>
                </a:cubicBezTo>
                <a:cubicBezTo>
                  <a:pt x="1336972" y="1307207"/>
                  <a:pt x="1339453" y="1307207"/>
                  <a:pt x="1339453" y="1307207"/>
                </a:cubicBezTo>
                <a:cubicBezTo>
                  <a:pt x="1339453" y="1307207"/>
                  <a:pt x="1340693" y="1307207"/>
                  <a:pt x="1343174" y="1307207"/>
                </a:cubicBezTo>
                <a:cubicBezTo>
                  <a:pt x="1345654" y="1307207"/>
                  <a:pt x="1346894" y="1304727"/>
                  <a:pt x="1346894" y="1299766"/>
                </a:cubicBezTo>
                <a:cubicBezTo>
                  <a:pt x="1346894" y="1294805"/>
                  <a:pt x="1350615" y="1288604"/>
                  <a:pt x="1358056" y="1281162"/>
                </a:cubicBezTo>
                <a:cubicBezTo>
                  <a:pt x="1365498" y="1273721"/>
                  <a:pt x="1366738" y="1267520"/>
                  <a:pt x="1361777" y="1262559"/>
                </a:cubicBezTo>
                <a:cubicBezTo>
                  <a:pt x="1359297" y="1260078"/>
                  <a:pt x="1356816" y="1258838"/>
                  <a:pt x="1354336" y="1258838"/>
                </a:cubicBezTo>
                <a:close/>
                <a:moveTo>
                  <a:pt x="811113" y="1255118"/>
                </a:moveTo>
                <a:cubicBezTo>
                  <a:pt x="816074" y="1255118"/>
                  <a:pt x="818555" y="1255118"/>
                  <a:pt x="818555" y="1255118"/>
                </a:cubicBezTo>
                <a:lnTo>
                  <a:pt x="818555" y="1262559"/>
                </a:lnTo>
                <a:close/>
                <a:moveTo>
                  <a:pt x="736699" y="1255118"/>
                </a:moveTo>
                <a:cubicBezTo>
                  <a:pt x="741660" y="1260079"/>
                  <a:pt x="744140" y="1265039"/>
                  <a:pt x="744140" y="1270000"/>
                </a:cubicBezTo>
                <a:lnTo>
                  <a:pt x="729257" y="1270000"/>
                </a:lnTo>
                <a:close/>
                <a:moveTo>
                  <a:pt x="1378520" y="1251397"/>
                </a:moveTo>
                <a:cubicBezTo>
                  <a:pt x="1377280" y="1251397"/>
                  <a:pt x="1376660" y="1252637"/>
                  <a:pt x="1376660" y="1255118"/>
                </a:cubicBezTo>
                <a:cubicBezTo>
                  <a:pt x="1371699" y="1255118"/>
                  <a:pt x="1370459" y="1257598"/>
                  <a:pt x="1372939" y="1262559"/>
                </a:cubicBezTo>
                <a:cubicBezTo>
                  <a:pt x="1375420" y="1267520"/>
                  <a:pt x="1379140" y="1270000"/>
                  <a:pt x="1384101" y="1270000"/>
                </a:cubicBezTo>
                <a:cubicBezTo>
                  <a:pt x="1389062" y="1270000"/>
                  <a:pt x="1391543" y="1268760"/>
                  <a:pt x="1391543" y="1266280"/>
                </a:cubicBezTo>
                <a:cubicBezTo>
                  <a:pt x="1391543" y="1263799"/>
                  <a:pt x="1391543" y="1262559"/>
                  <a:pt x="1391543" y="1262559"/>
                </a:cubicBezTo>
                <a:cubicBezTo>
                  <a:pt x="1391543" y="1262559"/>
                  <a:pt x="1389062" y="1260079"/>
                  <a:pt x="1384101" y="1255118"/>
                </a:cubicBezTo>
                <a:cubicBezTo>
                  <a:pt x="1381621" y="1252637"/>
                  <a:pt x="1379760" y="1251397"/>
                  <a:pt x="1378520" y="1251397"/>
                </a:cubicBezTo>
                <a:close/>
                <a:moveTo>
                  <a:pt x="1177602" y="1251397"/>
                </a:moveTo>
                <a:cubicBezTo>
                  <a:pt x="1178842" y="1251397"/>
                  <a:pt x="1180703" y="1252637"/>
                  <a:pt x="1183183" y="1255118"/>
                </a:cubicBezTo>
                <a:lnTo>
                  <a:pt x="1183183" y="1262559"/>
                </a:lnTo>
                <a:cubicBezTo>
                  <a:pt x="1178222" y="1262559"/>
                  <a:pt x="1175742" y="1260079"/>
                  <a:pt x="1175742" y="1255118"/>
                </a:cubicBezTo>
                <a:cubicBezTo>
                  <a:pt x="1175742" y="1252637"/>
                  <a:pt x="1176362" y="1251397"/>
                  <a:pt x="1177602" y="1251397"/>
                </a:cubicBezTo>
                <a:close/>
                <a:moveTo>
                  <a:pt x="5313163" y="1247676"/>
                </a:moveTo>
                <a:lnTo>
                  <a:pt x="5328046" y="1255118"/>
                </a:lnTo>
                <a:cubicBezTo>
                  <a:pt x="5333008" y="1260079"/>
                  <a:pt x="5334247" y="1263799"/>
                  <a:pt x="5331767" y="1266280"/>
                </a:cubicBezTo>
                <a:cubicBezTo>
                  <a:pt x="5329287" y="1268760"/>
                  <a:pt x="5325566" y="1267520"/>
                  <a:pt x="5320605" y="1262559"/>
                </a:cubicBezTo>
                <a:cubicBezTo>
                  <a:pt x="5315644" y="1257598"/>
                  <a:pt x="5313163" y="1252637"/>
                  <a:pt x="5313163" y="1247676"/>
                </a:cubicBezTo>
                <a:close/>
                <a:moveTo>
                  <a:pt x="5235029" y="1247676"/>
                </a:moveTo>
                <a:cubicBezTo>
                  <a:pt x="5237509" y="1247676"/>
                  <a:pt x="5238749" y="1250156"/>
                  <a:pt x="5238749" y="1255118"/>
                </a:cubicBezTo>
                <a:cubicBezTo>
                  <a:pt x="5243711" y="1260079"/>
                  <a:pt x="5243711" y="1262559"/>
                  <a:pt x="5238749" y="1262559"/>
                </a:cubicBezTo>
                <a:cubicBezTo>
                  <a:pt x="5233788" y="1262559"/>
                  <a:pt x="5231308" y="1260079"/>
                  <a:pt x="5231308" y="1255118"/>
                </a:cubicBezTo>
                <a:cubicBezTo>
                  <a:pt x="5231308" y="1250156"/>
                  <a:pt x="5232549" y="1247676"/>
                  <a:pt x="5235029" y="1247676"/>
                </a:cubicBezTo>
                <a:close/>
                <a:moveTo>
                  <a:pt x="739648" y="1244727"/>
                </a:moveTo>
                <a:lnTo>
                  <a:pt x="737629" y="1246746"/>
                </a:lnTo>
                <a:cubicBezTo>
                  <a:pt x="737009" y="1247366"/>
                  <a:pt x="736699" y="1247676"/>
                  <a:pt x="736699" y="1247676"/>
                </a:cubicBezTo>
                <a:close/>
                <a:moveTo>
                  <a:pt x="1205508" y="1240235"/>
                </a:moveTo>
                <a:cubicBezTo>
                  <a:pt x="1210469" y="1240235"/>
                  <a:pt x="1212949" y="1240235"/>
                  <a:pt x="1212949" y="1240235"/>
                </a:cubicBezTo>
                <a:cubicBezTo>
                  <a:pt x="1212949" y="1240235"/>
                  <a:pt x="1212949" y="1242715"/>
                  <a:pt x="1212949" y="1247676"/>
                </a:cubicBezTo>
                <a:close/>
                <a:moveTo>
                  <a:pt x="744140" y="1240235"/>
                </a:moveTo>
                <a:cubicBezTo>
                  <a:pt x="744140" y="1240235"/>
                  <a:pt x="742900" y="1241475"/>
                  <a:pt x="740420" y="1243955"/>
                </a:cubicBezTo>
                <a:lnTo>
                  <a:pt x="739648" y="1244727"/>
                </a:lnTo>
                <a:close/>
                <a:moveTo>
                  <a:pt x="5567142" y="1238617"/>
                </a:moveTo>
                <a:lnTo>
                  <a:pt x="5571752" y="1248606"/>
                </a:lnTo>
                <a:cubicBezTo>
                  <a:pt x="5572993" y="1252947"/>
                  <a:pt x="5573613" y="1257598"/>
                  <a:pt x="5573613" y="1262559"/>
                </a:cubicBezTo>
                <a:cubicBezTo>
                  <a:pt x="5573613" y="1267520"/>
                  <a:pt x="5573613" y="1272481"/>
                  <a:pt x="5573613" y="1277442"/>
                </a:cubicBezTo>
                <a:close/>
                <a:moveTo>
                  <a:pt x="5120616" y="1235584"/>
                </a:moveTo>
                <a:cubicBezTo>
                  <a:pt x="5122477" y="1236204"/>
                  <a:pt x="5124648" y="1237754"/>
                  <a:pt x="5127128" y="1240235"/>
                </a:cubicBezTo>
                <a:lnTo>
                  <a:pt x="5127128" y="1247676"/>
                </a:lnTo>
                <a:lnTo>
                  <a:pt x="5119687" y="1247676"/>
                </a:lnTo>
                <a:cubicBezTo>
                  <a:pt x="5114726" y="1242715"/>
                  <a:pt x="5113486" y="1238994"/>
                  <a:pt x="5115966" y="1236514"/>
                </a:cubicBezTo>
                <a:cubicBezTo>
                  <a:pt x="5117206" y="1235274"/>
                  <a:pt x="5118757" y="1234964"/>
                  <a:pt x="5120616" y="1235584"/>
                </a:cubicBezTo>
                <a:close/>
                <a:moveTo>
                  <a:pt x="5454550" y="1232793"/>
                </a:moveTo>
                <a:cubicBezTo>
                  <a:pt x="5459511" y="1232793"/>
                  <a:pt x="5464472" y="1232793"/>
                  <a:pt x="5469433" y="1232793"/>
                </a:cubicBezTo>
                <a:lnTo>
                  <a:pt x="5476874" y="1232793"/>
                </a:lnTo>
                <a:cubicBezTo>
                  <a:pt x="5471913" y="1237755"/>
                  <a:pt x="5466953" y="1240235"/>
                  <a:pt x="5461992" y="1240235"/>
                </a:cubicBezTo>
                <a:close/>
                <a:moveTo>
                  <a:pt x="5558730" y="1225352"/>
                </a:moveTo>
                <a:cubicBezTo>
                  <a:pt x="5558730" y="1225352"/>
                  <a:pt x="5561210" y="1227832"/>
                  <a:pt x="5566171" y="1232793"/>
                </a:cubicBezTo>
                <a:lnTo>
                  <a:pt x="5567142" y="1238617"/>
                </a:lnTo>
                <a:lnTo>
                  <a:pt x="5566171" y="1236514"/>
                </a:lnTo>
                <a:cubicBezTo>
                  <a:pt x="5561210" y="1229073"/>
                  <a:pt x="5558730" y="1225352"/>
                  <a:pt x="5558730" y="1225352"/>
                </a:cubicBezTo>
                <a:close/>
                <a:moveTo>
                  <a:pt x="915293" y="1225352"/>
                </a:moveTo>
                <a:lnTo>
                  <a:pt x="915293" y="1232793"/>
                </a:lnTo>
                <a:lnTo>
                  <a:pt x="907851" y="1232793"/>
                </a:lnTo>
                <a:cubicBezTo>
                  <a:pt x="907851" y="1232793"/>
                  <a:pt x="910332" y="1230313"/>
                  <a:pt x="915293" y="1225352"/>
                </a:cubicBezTo>
                <a:close/>
                <a:moveTo>
                  <a:pt x="870644" y="1225352"/>
                </a:moveTo>
                <a:cubicBezTo>
                  <a:pt x="865683" y="1225352"/>
                  <a:pt x="863203" y="1227832"/>
                  <a:pt x="863203" y="1232793"/>
                </a:cubicBezTo>
                <a:cubicBezTo>
                  <a:pt x="868164" y="1232793"/>
                  <a:pt x="870644" y="1232793"/>
                  <a:pt x="870644" y="1232793"/>
                </a:cubicBezTo>
                <a:cubicBezTo>
                  <a:pt x="870644" y="1232793"/>
                  <a:pt x="870644" y="1230313"/>
                  <a:pt x="870644" y="1225352"/>
                </a:cubicBezTo>
                <a:close/>
                <a:moveTo>
                  <a:pt x="827856" y="1221631"/>
                </a:moveTo>
                <a:cubicBezTo>
                  <a:pt x="829096" y="1221631"/>
                  <a:pt x="830957" y="1222871"/>
                  <a:pt x="833437" y="1225352"/>
                </a:cubicBezTo>
                <a:lnTo>
                  <a:pt x="833437" y="1232793"/>
                </a:lnTo>
                <a:cubicBezTo>
                  <a:pt x="828476" y="1232793"/>
                  <a:pt x="825996" y="1230313"/>
                  <a:pt x="825996" y="1225352"/>
                </a:cubicBezTo>
                <a:cubicBezTo>
                  <a:pt x="825996" y="1222871"/>
                  <a:pt x="826616" y="1221631"/>
                  <a:pt x="827856" y="1221631"/>
                </a:cubicBezTo>
                <a:close/>
                <a:moveTo>
                  <a:pt x="5775461" y="1220701"/>
                </a:moveTo>
                <a:cubicBezTo>
                  <a:pt x="5776081" y="1220081"/>
                  <a:pt x="5777011" y="1220391"/>
                  <a:pt x="5778251" y="1221631"/>
                </a:cubicBezTo>
                <a:cubicBezTo>
                  <a:pt x="5780731" y="1224111"/>
                  <a:pt x="5781972" y="1225352"/>
                  <a:pt x="5781972" y="1225352"/>
                </a:cubicBezTo>
                <a:cubicBezTo>
                  <a:pt x="5781972" y="1225352"/>
                  <a:pt x="5779491" y="1225352"/>
                  <a:pt x="5774531" y="1225352"/>
                </a:cubicBezTo>
                <a:cubicBezTo>
                  <a:pt x="5774531" y="1222871"/>
                  <a:pt x="5774841" y="1221321"/>
                  <a:pt x="5775461" y="1220701"/>
                </a:cubicBezTo>
                <a:close/>
                <a:moveTo>
                  <a:pt x="1103188" y="1220701"/>
                </a:moveTo>
                <a:cubicBezTo>
                  <a:pt x="1101948" y="1221321"/>
                  <a:pt x="1101328" y="1222871"/>
                  <a:pt x="1101328" y="1225352"/>
                </a:cubicBezTo>
                <a:cubicBezTo>
                  <a:pt x="1101328" y="1225352"/>
                  <a:pt x="1103808" y="1227832"/>
                  <a:pt x="1108769" y="1232793"/>
                </a:cubicBezTo>
                <a:lnTo>
                  <a:pt x="1116211" y="1225352"/>
                </a:lnTo>
                <a:cubicBezTo>
                  <a:pt x="1116211" y="1225352"/>
                  <a:pt x="1113730" y="1224111"/>
                  <a:pt x="1108769" y="1221631"/>
                </a:cubicBezTo>
                <a:cubicBezTo>
                  <a:pt x="1106289" y="1220391"/>
                  <a:pt x="1104428" y="1220081"/>
                  <a:pt x="1103188" y="1220701"/>
                </a:cubicBezTo>
                <a:close/>
                <a:moveTo>
                  <a:pt x="5514081" y="1217910"/>
                </a:moveTo>
                <a:lnTo>
                  <a:pt x="5521523" y="1225352"/>
                </a:lnTo>
                <a:cubicBezTo>
                  <a:pt x="5521523" y="1225352"/>
                  <a:pt x="5519043" y="1225352"/>
                  <a:pt x="5514081" y="1225352"/>
                </a:cubicBezTo>
                <a:cubicBezTo>
                  <a:pt x="5509120" y="1225352"/>
                  <a:pt x="5506640" y="1224111"/>
                  <a:pt x="5506640" y="1221631"/>
                </a:cubicBezTo>
                <a:cubicBezTo>
                  <a:pt x="5506640" y="1219151"/>
                  <a:pt x="5509120" y="1217910"/>
                  <a:pt x="5514081" y="1217910"/>
                </a:cubicBezTo>
                <a:close/>
                <a:moveTo>
                  <a:pt x="5011786" y="1217910"/>
                </a:moveTo>
                <a:cubicBezTo>
                  <a:pt x="5014267" y="1217910"/>
                  <a:pt x="5015507" y="1217910"/>
                  <a:pt x="5015507" y="1217910"/>
                </a:cubicBezTo>
                <a:lnTo>
                  <a:pt x="5022949" y="1225352"/>
                </a:lnTo>
                <a:cubicBezTo>
                  <a:pt x="5017987" y="1225352"/>
                  <a:pt x="5015507" y="1225352"/>
                  <a:pt x="5015507" y="1225352"/>
                </a:cubicBezTo>
                <a:cubicBezTo>
                  <a:pt x="5010546" y="1225352"/>
                  <a:pt x="5008066" y="1224111"/>
                  <a:pt x="5008066" y="1221631"/>
                </a:cubicBezTo>
                <a:cubicBezTo>
                  <a:pt x="5008066" y="1219151"/>
                  <a:pt x="5009306" y="1217910"/>
                  <a:pt x="5011786" y="1217910"/>
                </a:cubicBezTo>
                <a:close/>
                <a:moveTo>
                  <a:pt x="881341" y="1213260"/>
                </a:moveTo>
                <a:cubicBezTo>
                  <a:pt x="884132" y="1213260"/>
                  <a:pt x="885527" y="1216050"/>
                  <a:pt x="885527" y="1221631"/>
                </a:cubicBezTo>
                <a:cubicBezTo>
                  <a:pt x="885527" y="1229073"/>
                  <a:pt x="885527" y="1235273"/>
                  <a:pt x="885527" y="1240235"/>
                </a:cubicBezTo>
                <a:cubicBezTo>
                  <a:pt x="885527" y="1245196"/>
                  <a:pt x="881806" y="1247676"/>
                  <a:pt x="874365" y="1247676"/>
                </a:cubicBezTo>
                <a:cubicBezTo>
                  <a:pt x="866924" y="1247676"/>
                  <a:pt x="863203" y="1250156"/>
                  <a:pt x="863203" y="1255118"/>
                </a:cubicBezTo>
                <a:lnTo>
                  <a:pt x="848320" y="1247676"/>
                </a:lnTo>
                <a:cubicBezTo>
                  <a:pt x="848320" y="1227832"/>
                  <a:pt x="855762" y="1217910"/>
                  <a:pt x="870644" y="1217910"/>
                </a:cubicBezTo>
                <a:cubicBezTo>
                  <a:pt x="870644" y="1217910"/>
                  <a:pt x="873125" y="1216670"/>
                  <a:pt x="878086" y="1214190"/>
                </a:cubicBezTo>
                <a:cubicBezTo>
                  <a:pt x="879326" y="1213570"/>
                  <a:pt x="880411" y="1213260"/>
                  <a:pt x="881341" y="1213260"/>
                </a:cubicBezTo>
                <a:close/>
                <a:moveTo>
                  <a:pt x="1231552" y="1212329"/>
                </a:moveTo>
                <a:cubicBezTo>
                  <a:pt x="1234033" y="1211089"/>
                  <a:pt x="1237754" y="1212950"/>
                  <a:pt x="1242715" y="1217910"/>
                </a:cubicBezTo>
                <a:cubicBezTo>
                  <a:pt x="1242715" y="1217910"/>
                  <a:pt x="1240234" y="1220391"/>
                  <a:pt x="1235273" y="1225352"/>
                </a:cubicBezTo>
                <a:lnTo>
                  <a:pt x="1227832" y="1225352"/>
                </a:lnTo>
                <a:cubicBezTo>
                  <a:pt x="1227832" y="1217910"/>
                  <a:pt x="1229072" y="1213570"/>
                  <a:pt x="1231552" y="1212329"/>
                </a:cubicBezTo>
                <a:close/>
                <a:moveTo>
                  <a:pt x="1272480" y="1210469"/>
                </a:moveTo>
                <a:cubicBezTo>
                  <a:pt x="1272480" y="1210469"/>
                  <a:pt x="1272480" y="1212949"/>
                  <a:pt x="1272480" y="1217910"/>
                </a:cubicBezTo>
                <a:cubicBezTo>
                  <a:pt x="1267519" y="1217910"/>
                  <a:pt x="1262558" y="1219151"/>
                  <a:pt x="1257598" y="1221631"/>
                </a:cubicBezTo>
                <a:cubicBezTo>
                  <a:pt x="1252636" y="1224111"/>
                  <a:pt x="1250156" y="1227832"/>
                  <a:pt x="1250156" y="1232793"/>
                </a:cubicBezTo>
                <a:cubicBezTo>
                  <a:pt x="1250156" y="1237755"/>
                  <a:pt x="1250156" y="1242715"/>
                  <a:pt x="1250156" y="1247676"/>
                </a:cubicBezTo>
                <a:lnTo>
                  <a:pt x="1265039" y="1247676"/>
                </a:lnTo>
                <a:cubicBezTo>
                  <a:pt x="1279921" y="1232793"/>
                  <a:pt x="1284882" y="1220391"/>
                  <a:pt x="1279921" y="1210469"/>
                </a:cubicBezTo>
                <a:cubicBezTo>
                  <a:pt x="1274961" y="1210469"/>
                  <a:pt x="1272480" y="1210469"/>
                  <a:pt x="1272480" y="1210469"/>
                </a:cubicBezTo>
                <a:close/>
                <a:moveTo>
                  <a:pt x="1041797" y="1210469"/>
                </a:moveTo>
                <a:lnTo>
                  <a:pt x="1049238" y="1232793"/>
                </a:lnTo>
                <a:cubicBezTo>
                  <a:pt x="1049238" y="1232793"/>
                  <a:pt x="1047998" y="1231553"/>
                  <a:pt x="1045517" y="1229073"/>
                </a:cubicBezTo>
                <a:cubicBezTo>
                  <a:pt x="1043037" y="1226593"/>
                  <a:pt x="1041797" y="1222872"/>
                  <a:pt x="1041797" y="1217910"/>
                </a:cubicBezTo>
                <a:close/>
                <a:moveTo>
                  <a:pt x="840878" y="1210469"/>
                </a:moveTo>
                <a:lnTo>
                  <a:pt x="848320" y="1217910"/>
                </a:lnTo>
                <a:cubicBezTo>
                  <a:pt x="848320" y="1222872"/>
                  <a:pt x="845840" y="1225352"/>
                  <a:pt x="840878" y="1225352"/>
                </a:cubicBezTo>
                <a:lnTo>
                  <a:pt x="840878" y="1217910"/>
                </a:lnTo>
                <a:cubicBezTo>
                  <a:pt x="840878" y="1212949"/>
                  <a:pt x="840878" y="1210469"/>
                  <a:pt x="840878" y="1210469"/>
                </a:cubicBezTo>
                <a:close/>
                <a:moveTo>
                  <a:pt x="5455480" y="1204889"/>
                </a:moveTo>
                <a:cubicBezTo>
                  <a:pt x="5457341" y="1204889"/>
                  <a:pt x="5459511" y="1205508"/>
                  <a:pt x="5461992" y="1206748"/>
                </a:cubicBezTo>
                <a:cubicBezTo>
                  <a:pt x="5466953" y="1209228"/>
                  <a:pt x="5468192" y="1211710"/>
                  <a:pt x="5465712" y="1214190"/>
                </a:cubicBezTo>
                <a:cubicBezTo>
                  <a:pt x="5463232" y="1216670"/>
                  <a:pt x="5460751" y="1217910"/>
                  <a:pt x="5458271" y="1217910"/>
                </a:cubicBezTo>
                <a:cubicBezTo>
                  <a:pt x="5455791" y="1217910"/>
                  <a:pt x="5453310" y="1216670"/>
                  <a:pt x="5450829" y="1214190"/>
                </a:cubicBezTo>
                <a:cubicBezTo>
                  <a:pt x="5448349" y="1211710"/>
                  <a:pt x="5448349" y="1209228"/>
                  <a:pt x="5450829" y="1206748"/>
                </a:cubicBezTo>
                <a:cubicBezTo>
                  <a:pt x="5452069" y="1205508"/>
                  <a:pt x="5453619" y="1204889"/>
                  <a:pt x="5455480" y="1204889"/>
                </a:cubicBezTo>
                <a:close/>
                <a:moveTo>
                  <a:pt x="5521523" y="1203028"/>
                </a:moveTo>
                <a:cubicBezTo>
                  <a:pt x="5526484" y="1203028"/>
                  <a:pt x="5528964" y="1204268"/>
                  <a:pt x="5528964" y="1206748"/>
                </a:cubicBezTo>
                <a:cubicBezTo>
                  <a:pt x="5528964" y="1209228"/>
                  <a:pt x="5526484" y="1210469"/>
                  <a:pt x="5521523" y="1210469"/>
                </a:cubicBezTo>
                <a:cubicBezTo>
                  <a:pt x="5516561" y="1210469"/>
                  <a:pt x="5512841" y="1210469"/>
                  <a:pt x="5510361" y="1210469"/>
                </a:cubicBezTo>
                <a:cubicBezTo>
                  <a:pt x="5507881" y="1210469"/>
                  <a:pt x="5506640" y="1210469"/>
                  <a:pt x="5506640" y="1210469"/>
                </a:cubicBezTo>
                <a:cubicBezTo>
                  <a:pt x="5506640" y="1210469"/>
                  <a:pt x="5507881" y="1209228"/>
                  <a:pt x="5510361" y="1206748"/>
                </a:cubicBezTo>
                <a:cubicBezTo>
                  <a:pt x="5512841" y="1204268"/>
                  <a:pt x="5516561" y="1203028"/>
                  <a:pt x="5521523" y="1203028"/>
                </a:cubicBezTo>
                <a:close/>
                <a:moveTo>
                  <a:pt x="4978300" y="1203028"/>
                </a:moveTo>
                <a:lnTo>
                  <a:pt x="4985742" y="1203028"/>
                </a:lnTo>
                <a:lnTo>
                  <a:pt x="4985742" y="1210469"/>
                </a:lnTo>
                <a:close/>
                <a:moveTo>
                  <a:pt x="922734" y="1203028"/>
                </a:moveTo>
                <a:cubicBezTo>
                  <a:pt x="922734" y="1203028"/>
                  <a:pt x="922734" y="1204268"/>
                  <a:pt x="922734" y="1206748"/>
                </a:cubicBezTo>
                <a:cubicBezTo>
                  <a:pt x="922734" y="1209228"/>
                  <a:pt x="922734" y="1212949"/>
                  <a:pt x="922734" y="1217910"/>
                </a:cubicBezTo>
                <a:lnTo>
                  <a:pt x="915293" y="1210469"/>
                </a:lnTo>
                <a:cubicBezTo>
                  <a:pt x="915293" y="1210469"/>
                  <a:pt x="915293" y="1209228"/>
                  <a:pt x="915293" y="1206748"/>
                </a:cubicBezTo>
                <a:cubicBezTo>
                  <a:pt x="915293" y="1204268"/>
                  <a:pt x="917773" y="1203028"/>
                  <a:pt x="922734" y="1203028"/>
                </a:cubicBezTo>
                <a:close/>
                <a:moveTo>
                  <a:pt x="4799706" y="1195586"/>
                </a:moveTo>
                <a:cubicBezTo>
                  <a:pt x="4799706" y="1195586"/>
                  <a:pt x="4799706" y="1198066"/>
                  <a:pt x="4799706" y="1203028"/>
                </a:cubicBezTo>
                <a:lnTo>
                  <a:pt x="4807148" y="1203028"/>
                </a:lnTo>
                <a:cubicBezTo>
                  <a:pt x="4807148" y="1198066"/>
                  <a:pt x="4804668" y="1195586"/>
                  <a:pt x="4799706" y="1195586"/>
                </a:cubicBezTo>
                <a:close/>
                <a:moveTo>
                  <a:pt x="1218530" y="1191866"/>
                </a:moveTo>
                <a:cubicBezTo>
                  <a:pt x="1222251" y="1191866"/>
                  <a:pt x="1225351" y="1193106"/>
                  <a:pt x="1227832" y="1195586"/>
                </a:cubicBezTo>
                <a:cubicBezTo>
                  <a:pt x="1227832" y="1205508"/>
                  <a:pt x="1222871" y="1210469"/>
                  <a:pt x="1212949" y="1210469"/>
                </a:cubicBezTo>
                <a:cubicBezTo>
                  <a:pt x="1207988" y="1210469"/>
                  <a:pt x="1201787" y="1214190"/>
                  <a:pt x="1194345" y="1221631"/>
                </a:cubicBezTo>
                <a:cubicBezTo>
                  <a:pt x="1186904" y="1229073"/>
                  <a:pt x="1183183" y="1234034"/>
                  <a:pt x="1183183" y="1236514"/>
                </a:cubicBezTo>
                <a:cubicBezTo>
                  <a:pt x="1183183" y="1238994"/>
                  <a:pt x="1180703" y="1241475"/>
                  <a:pt x="1175742" y="1243955"/>
                </a:cubicBezTo>
                <a:cubicBezTo>
                  <a:pt x="1170781" y="1246435"/>
                  <a:pt x="1168300" y="1245196"/>
                  <a:pt x="1168300" y="1240235"/>
                </a:cubicBezTo>
                <a:lnTo>
                  <a:pt x="1168300" y="1232793"/>
                </a:lnTo>
                <a:cubicBezTo>
                  <a:pt x="1183183" y="1232793"/>
                  <a:pt x="1190625" y="1225352"/>
                  <a:pt x="1190625" y="1210469"/>
                </a:cubicBezTo>
                <a:cubicBezTo>
                  <a:pt x="1190625" y="1205508"/>
                  <a:pt x="1195586" y="1200548"/>
                  <a:pt x="1205508" y="1195586"/>
                </a:cubicBezTo>
                <a:cubicBezTo>
                  <a:pt x="1210469" y="1193106"/>
                  <a:pt x="1214809" y="1191866"/>
                  <a:pt x="1218530" y="1191866"/>
                </a:cubicBezTo>
                <a:close/>
                <a:moveTo>
                  <a:pt x="5402460" y="1188145"/>
                </a:moveTo>
                <a:cubicBezTo>
                  <a:pt x="5407422" y="1188145"/>
                  <a:pt x="5409902" y="1190625"/>
                  <a:pt x="5409902" y="1195586"/>
                </a:cubicBezTo>
                <a:lnTo>
                  <a:pt x="5409902" y="1203028"/>
                </a:lnTo>
                <a:cubicBezTo>
                  <a:pt x="5409902" y="1203028"/>
                  <a:pt x="5409902" y="1205508"/>
                  <a:pt x="5409902" y="1210469"/>
                </a:cubicBezTo>
                <a:cubicBezTo>
                  <a:pt x="5409902" y="1215430"/>
                  <a:pt x="5413622" y="1219151"/>
                  <a:pt x="5421064" y="1221631"/>
                </a:cubicBezTo>
                <a:cubicBezTo>
                  <a:pt x="5428505" y="1224111"/>
                  <a:pt x="5429746" y="1225352"/>
                  <a:pt x="5424785" y="1225352"/>
                </a:cubicBezTo>
                <a:lnTo>
                  <a:pt x="5424785" y="1240235"/>
                </a:lnTo>
                <a:cubicBezTo>
                  <a:pt x="5429746" y="1240235"/>
                  <a:pt x="5432226" y="1246435"/>
                  <a:pt x="5432226" y="1258838"/>
                </a:cubicBezTo>
                <a:cubicBezTo>
                  <a:pt x="5432226" y="1271241"/>
                  <a:pt x="5430985" y="1277442"/>
                  <a:pt x="5428505" y="1277442"/>
                </a:cubicBezTo>
                <a:cubicBezTo>
                  <a:pt x="5426025" y="1277442"/>
                  <a:pt x="5422304" y="1274961"/>
                  <a:pt x="5417343" y="1270000"/>
                </a:cubicBezTo>
                <a:cubicBezTo>
                  <a:pt x="5412382" y="1265039"/>
                  <a:pt x="5409902" y="1257598"/>
                  <a:pt x="5409902" y="1247676"/>
                </a:cubicBezTo>
                <a:cubicBezTo>
                  <a:pt x="5409902" y="1247676"/>
                  <a:pt x="5408661" y="1245196"/>
                  <a:pt x="5406181" y="1240235"/>
                </a:cubicBezTo>
                <a:cubicBezTo>
                  <a:pt x="5403701" y="1235273"/>
                  <a:pt x="5402460" y="1230313"/>
                  <a:pt x="5402460" y="1225352"/>
                </a:cubicBezTo>
                <a:close/>
                <a:moveTo>
                  <a:pt x="1480840" y="1188145"/>
                </a:moveTo>
                <a:cubicBezTo>
                  <a:pt x="1480840" y="1188145"/>
                  <a:pt x="1480840" y="1190625"/>
                  <a:pt x="1480840" y="1195586"/>
                </a:cubicBezTo>
                <a:cubicBezTo>
                  <a:pt x="1485800" y="1195586"/>
                  <a:pt x="1488281" y="1193106"/>
                  <a:pt x="1488281" y="1188145"/>
                </a:cubicBezTo>
                <a:close/>
                <a:moveTo>
                  <a:pt x="1108769" y="1188145"/>
                </a:moveTo>
                <a:lnTo>
                  <a:pt x="1101328" y="1195586"/>
                </a:lnTo>
                <a:lnTo>
                  <a:pt x="1108769" y="1203028"/>
                </a:lnTo>
                <a:cubicBezTo>
                  <a:pt x="1108769" y="1198066"/>
                  <a:pt x="1110010" y="1195586"/>
                  <a:pt x="1112490" y="1195586"/>
                </a:cubicBezTo>
                <a:cubicBezTo>
                  <a:pt x="1114970" y="1195586"/>
                  <a:pt x="1113730" y="1193106"/>
                  <a:pt x="1108769" y="1188145"/>
                </a:cubicBezTo>
                <a:close/>
                <a:moveTo>
                  <a:pt x="788789" y="1188145"/>
                </a:moveTo>
                <a:cubicBezTo>
                  <a:pt x="798711" y="1188145"/>
                  <a:pt x="798711" y="1195586"/>
                  <a:pt x="788789" y="1210469"/>
                </a:cubicBezTo>
                <a:cubicBezTo>
                  <a:pt x="783828" y="1215430"/>
                  <a:pt x="778867" y="1217910"/>
                  <a:pt x="773906" y="1217910"/>
                </a:cubicBezTo>
                <a:cubicBezTo>
                  <a:pt x="778867" y="1198066"/>
                  <a:pt x="783828" y="1188145"/>
                  <a:pt x="788789" y="1188145"/>
                </a:cubicBezTo>
                <a:close/>
                <a:moveTo>
                  <a:pt x="5506640" y="1180703"/>
                </a:moveTo>
                <a:lnTo>
                  <a:pt x="5521523" y="1180703"/>
                </a:lnTo>
                <a:cubicBezTo>
                  <a:pt x="5521523" y="1185665"/>
                  <a:pt x="5521523" y="1188145"/>
                  <a:pt x="5521523" y="1188145"/>
                </a:cubicBezTo>
                <a:cubicBezTo>
                  <a:pt x="5521523" y="1188145"/>
                  <a:pt x="5520282" y="1188145"/>
                  <a:pt x="5517802" y="1188145"/>
                </a:cubicBezTo>
                <a:cubicBezTo>
                  <a:pt x="5515322" y="1188145"/>
                  <a:pt x="5511601" y="1185665"/>
                  <a:pt x="5506640" y="1180703"/>
                </a:cubicBezTo>
                <a:close/>
                <a:moveTo>
                  <a:pt x="1391543" y="1180703"/>
                </a:moveTo>
                <a:cubicBezTo>
                  <a:pt x="1401465" y="1180703"/>
                  <a:pt x="1406425" y="1181944"/>
                  <a:pt x="1406425" y="1184424"/>
                </a:cubicBezTo>
                <a:cubicBezTo>
                  <a:pt x="1406425" y="1186904"/>
                  <a:pt x="1403945" y="1188145"/>
                  <a:pt x="1398984" y="1188145"/>
                </a:cubicBezTo>
                <a:lnTo>
                  <a:pt x="1384101" y="1188145"/>
                </a:lnTo>
                <a:close/>
                <a:moveTo>
                  <a:pt x="1160859" y="1180703"/>
                </a:moveTo>
                <a:cubicBezTo>
                  <a:pt x="1155898" y="1180703"/>
                  <a:pt x="1148457" y="1183184"/>
                  <a:pt x="1138535" y="1188145"/>
                </a:cubicBezTo>
                <a:lnTo>
                  <a:pt x="1145976" y="1195586"/>
                </a:lnTo>
                <a:cubicBezTo>
                  <a:pt x="1150937" y="1195586"/>
                  <a:pt x="1154658" y="1194346"/>
                  <a:pt x="1157138" y="1191866"/>
                </a:cubicBezTo>
                <a:cubicBezTo>
                  <a:pt x="1159619" y="1189385"/>
                  <a:pt x="1160859" y="1185665"/>
                  <a:pt x="1160859" y="1180703"/>
                </a:cubicBezTo>
                <a:close/>
                <a:moveTo>
                  <a:pt x="4970859" y="1173262"/>
                </a:moveTo>
                <a:cubicBezTo>
                  <a:pt x="4970859" y="1173262"/>
                  <a:pt x="4973339" y="1173262"/>
                  <a:pt x="4978300" y="1173262"/>
                </a:cubicBezTo>
                <a:cubicBezTo>
                  <a:pt x="4978300" y="1173262"/>
                  <a:pt x="4980780" y="1173262"/>
                  <a:pt x="4985742" y="1173262"/>
                </a:cubicBezTo>
                <a:lnTo>
                  <a:pt x="4985742" y="1180703"/>
                </a:lnTo>
                <a:close/>
                <a:moveTo>
                  <a:pt x="1004589" y="1173262"/>
                </a:moveTo>
                <a:lnTo>
                  <a:pt x="1019473" y="1173262"/>
                </a:lnTo>
                <a:lnTo>
                  <a:pt x="989707" y="1188145"/>
                </a:lnTo>
                <a:cubicBezTo>
                  <a:pt x="989707" y="1188145"/>
                  <a:pt x="994668" y="1183184"/>
                  <a:pt x="1004589" y="1173262"/>
                </a:cubicBezTo>
                <a:close/>
                <a:moveTo>
                  <a:pt x="4934582" y="1168611"/>
                </a:moveTo>
                <a:cubicBezTo>
                  <a:pt x="4936442" y="1169231"/>
                  <a:pt x="4938612" y="1170781"/>
                  <a:pt x="4941093" y="1173262"/>
                </a:cubicBezTo>
                <a:lnTo>
                  <a:pt x="4941093" y="1180703"/>
                </a:lnTo>
                <a:cubicBezTo>
                  <a:pt x="4931172" y="1175742"/>
                  <a:pt x="4926210" y="1175742"/>
                  <a:pt x="4926210" y="1180703"/>
                </a:cubicBezTo>
                <a:cubicBezTo>
                  <a:pt x="4926210" y="1185665"/>
                  <a:pt x="4929931" y="1188145"/>
                  <a:pt x="4937372" y="1188145"/>
                </a:cubicBezTo>
                <a:cubicBezTo>
                  <a:pt x="4944814" y="1188145"/>
                  <a:pt x="4948535" y="1190625"/>
                  <a:pt x="4948535" y="1195586"/>
                </a:cubicBezTo>
                <a:cubicBezTo>
                  <a:pt x="4938613" y="1195586"/>
                  <a:pt x="4931172" y="1193106"/>
                  <a:pt x="4926210" y="1188145"/>
                </a:cubicBezTo>
                <a:cubicBezTo>
                  <a:pt x="4901406" y="1178223"/>
                  <a:pt x="4896445" y="1173262"/>
                  <a:pt x="4911327" y="1173262"/>
                </a:cubicBezTo>
                <a:cubicBezTo>
                  <a:pt x="4921249" y="1173262"/>
                  <a:pt x="4927451" y="1172021"/>
                  <a:pt x="4929931" y="1169541"/>
                </a:cubicBezTo>
                <a:cubicBezTo>
                  <a:pt x="4931171" y="1168301"/>
                  <a:pt x="4932722" y="1167991"/>
                  <a:pt x="4934582" y="1168611"/>
                </a:cubicBezTo>
                <a:close/>
                <a:moveTo>
                  <a:pt x="5387577" y="1165821"/>
                </a:moveTo>
                <a:cubicBezTo>
                  <a:pt x="5387577" y="1170782"/>
                  <a:pt x="5387577" y="1173262"/>
                  <a:pt x="5387577" y="1173262"/>
                </a:cubicBezTo>
                <a:cubicBezTo>
                  <a:pt x="5382616" y="1173262"/>
                  <a:pt x="5381377" y="1172021"/>
                  <a:pt x="5383857" y="1169541"/>
                </a:cubicBezTo>
                <a:cubicBezTo>
                  <a:pt x="5386337" y="1167061"/>
                  <a:pt x="5387577" y="1165821"/>
                  <a:pt x="5387577" y="1165821"/>
                </a:cubicBezTo>
                <a:close/>
                <a:moveTo>
                  <a:pt x="1220390" y="1165821"/>
                </a:moveTo>
                <a:cubicBezTo>
                  <a:pt x="1225351" y="1165821"/>
                  <a:pt x="1227832" y="1165821"/>
                  <a:pt x="1227832" y="1165821"/>
                </a:cubicBezTo>
                <a:cubicBezTo>
                  <a:pt x="1227832" y="1165821"/>
                  <a:pt x="1225351" y="1167061"/>
                  <a:pt x="1220390" y="1169541"/>
                </a:cubicBezTo>
                <a:cubicBezTo>
                  <a:pt x="1215429" y="1172021"/>
                  <a:pt x="1212949" y="1172021"/>
                  <a:pt x="1212949" y="1169541"/>
                </a:cubicBezTo>
                <a:cubicBezTo>
                  <a:pt x="1212949" y="1167061"/>
                  <a:pt x="1215429" y="1165821"/>
                  <a:pt x="1220390" y="1165821"/>
                </a:cubicBezTo>
                <a:close/>
                <a:moveTo>
                  <a:pt x="1034355" y="1165821"/>
                </a:moveTo>
                <a:cubicBezTo>
                  <a:pt x="1044277" y="1165821"/>
                  <a:pt x="1044277" y="1173262"/>
                  <a:pt x="1034355" y="1188145"/>
                </a:cubicBezTo>
                <a:lnTo>
                  <a:pt x="1026914" y="1195586"/>
                </a:lnTo>
                <a:cubicBezTo>
                  <a:pt x="1026914" y="1190625"/>
                  <a:pt x="1026914" y="1186904"/>
                  <a:pt x="1026914" y="1184424"/>
                </a:cubicBezTo>
                <a:cubicBezTo>
                  <a:pt x="1026914" y="1181944"/>
                  <a:pt x="1026914" y="1178223"/>
                  <a:pt x="1026914" y="1173262"/>
                </a:cubicBezTo>
                <a:cubicBezTo>
                  <a:pt x="1026914" y="1168301"/>
                  <a:pt x="1029394" y="1165821"/>
                  <a:pt x="1034355" y="1165821"/>
                </a:cubicBezTo>
                <a:close/>
                <a:moveTo>
                  <a:pt x="744140" y="1165821"/>
                </a:moveTo>
                <a:lnTo>
                  <a:pt x="751582" y="1165821"/>
                </a:lnTo>
                <a:cubicBezTo>
                  <a:pt x="751582" y="1170782"/>
                  <a:pt x="749101" y="1178223"/>
                  <a:pt x="744140" y="1188145"/>
                </a:cubicBezTo>
                <a:lnTo>
                  <a:pt x="736699" y="1188145"/>
                </a:lnTo>
                <a:cubicBezTo>
                  <a:pt x="736699" y="1183184"/>
                  <a:pt x="739179" y="1175742"/>
                  <a:pt x="744140" y="1165821"/>
                </a:cubicBezTo>
                <a:close/>
                <a:moveTo>
                  <a:pt x="5208984" y="1150938"/>
                </a:moveTo>
                <a:cubicBezTo>
                  <a:pt x="5218905" y="1155899"/>
                  <a:pt x="5233788" y="1168301"/>
                  <a:pt x="5253632" y="1188145"/>
                </a:cubicBezTo>
                <a:cubicBezTo>
                  <a:pt x="5253632" y="1193106"/>
                  <a:pt x="5256112" y="1195586"/>
                  <a:pt x="5261074" y="1195586"/>
                </a:cubicBezTo>
                <a:cubicBezTo>
                  <a:pt x="5266035" y="1195586"/>
                  <a:pt x="5268515" y="1195586"/>
                  <a:pt x="5268515" y="1195586"/>
                </a:cubicBezTo>
                <a:lnTo>
                  <a:pt x="5283398" y="1203028"/>
                </a:lnTo>
                <a:cubicBezTo>
                  <a:pt x="5278436" y="1207989"/>
                  <a:pt x="5275956" y="1211710"/>
                  <a:pt x="5275956" y="1214190"/>
                </a:cubicBezTo>
                <a:cubicBezTo>
                  <a:pt x="5275956" y="1216670"/>
                  <a:pt x="5278436" y="1217910"/>
                  <a:pt x="5283398" y="1217910"/>
                </a:cubicBezTo>
                <a:lnTo>
                  <a:pt x="5298281" y="1240235"/>
                </a:lnTo>
                <a:cubicBezTo>
                  <a:pt x="5298281" y="1240235"/>
                  <a:pt x="5295801" y="1242715"/>
                  <a:pt x="5290839" y="1247676"/>
                </a:cubicBezTo>
                <a:lnTo>
                  <a:pt x="5275956" y="1232793"/>
                </a:lnTo>
                <a:cubicBezTo>
                  <a:pt x="5270995" y="1222872"/>
                  <a:pt x="5264794" y="1216670"/>
                  <a:pt x="5257353" y="1214190"/>
                </a:cubicBezTo>
                <a:cubicBezTo>
                  <a:pt x="5249911" y="1211710"/>
                  <a:pt x="5248671" y="1207989"/>
                  <a:pt x="5253632" y="1203028"/>
                </a:cubicBezTo>
                <a:lnTo>
                  <a:pt x="5238749" y="1180703"/>
                </a:lnTo>
                <a:close/>
                <a:moveTo>
                  <a:pt x="4851796" y="1150938"/>
                </a:moveTo>
                <a:lnTo>
                  <a:pt x="4866679" y="1150938"/>
                </a:lnTo>
                <a:lnTo>
                  <a:pt x="4866679" y="1158379"/>
                </a:lnTo>
                <a:close/>
                <a:moveTo>
                  <a:pt x="4807148" y="1150938"/>
                </a:moveTo>
                <a:lnTo>
                  <a:pt x="4829472" y="1165821"/>
                </a:lnTo>
                <a:cubicBezTo>
                  <a:pt x="4829472" y="1165821"/>
                  <a:pt x="4826992" y="1165821"/>
                  <a:pt x="4822031" y="1165821"/>
                </a:cubicBezTo>
                <a:cubicBezTo>
                  <a:pt x="4817069" y="1165821"/>
                  <a:pt x="4814589" y="1165821"/>
                  <a:pt x="4814589" y="1165821"/>
                </a:cubicBezTo>
                <a:close/>
                <a:moveTo>
                  <a:pt x="922734" y="1150938"/>
                </a:moveTo>
                <a:lnTo>
                  <a:pt x="930176" y="1150938"/>
                </a:lnTo>
                <a:lnTo>
                  <a:pt x="930176" y="1158379"/>
                </a:lnTo>
                <a:cubicBezTo>
                  <a:pt x="930176" y="1158379"/>
                  <a:pt x="927695" y="1155899"/>
                  <a:pt x="922734" y="1150938"/>
                </a:cubicBezTo>
                <a:close/>
                <a:moveTo>
                  <a:pt x="848320" y="1150938"/>
                </a:moveTo>
                <a:cubicBezTo>
                  <a:pt x="848320" y="1150938"/>
                  <a:pt x="850800" y="1150938"/>
                  <a:pt x="855762" y="1150938"/>
                </a:cubicBezTo>
                <a:cubicBezTo>
                  <a:pt x="855762" y="1155899"/>
                  <a:pt x="848320" y="1163341"/>
                  <a:pt x="833437" y="1173262"/>
                </a:cubicBezTo>
                <a:cubicBezTo>
                  <a:pt x="823515" y="1178223"/>
                  <a:pt x="816074" y="1181944"/>
                  <a:pt x="811113" y="1184424"/>
                </a:cubicBezTo>
                <a:cubicBezTo>
                  <a:pt x="806152" y="1186904"/>
                  <a:pt x="803672" y="1185665"/>
                  <a:pt x="803672" y="1180703"/>
                </a:cubicBezTo>
                <a:lnTo>
                  <a:pt x="825996" y="1165821"/>
                </a:lnTo>
                <a:cubicBezTo>
                  <a:pt x="830957" y="1165821"/>
                  <a:pt x="834678" y="1164580"/>
                  <a:pt x="837158" y="1162100"/>
                </a:cubicBezTo>
                <a:cubicBezTo>
                  <a:pt x="839638" y="1159620"/>
                  <a:pt x="843359" y="1155899"/>
                  <a:pt x="848320" y="1150938"/>
                </a:cubicBezTo>
                <a:close/>
                <a:moveTo>
                  <a:pt x="781347" y="1150938"/>
                </a:moveTo>
                <a:lnTo>
                  <a:pt x="781347" y="1165821"/>
                </a:lnTo>
                <a:lnTo>
                  <a:pt x="773906" y="1165821"/>
                </a:lnTo>
                <a:cubicBezTo>
                  <a:pt x="773906" y="1165821"/>
                  <a:pt x="775146" y="1163341"/>
                  <a:pt x="777627" y="1158379"/>
                </a:cubicBezTo>
                <a:cubicBezTo>
                  <a:pt x="780107" y="1153418"/>
                  <a:pt x="781347" y="1150938"/>
                  <a:pt x="781347" y="1150938"/>
                </a:cubicBezTo>
                <a:close/>
                <a:moveTo>
                  <a:pt x="1365836" y="1145661"/>
                </a:moveTo>
                <a:lnTo>
                  <a:pt x="1363638" y="1150938"/>
                </a:lnTo>
                <a:cubicBezTo>
                  <a:pt x="1362397" y="1155899"/>
                  <a:pt x="1361777" y="1163340"/>
                  <a:pt x="1361777" y="1173262"/>
                </a:cubicBezTo>
                <a:cubicBezTo>
                  <a:pt x="1361777" y="1178223"/>
                  <a:pt x="1360537" y="1181944"/>
                  <a:pt x="1358056" y="1184424"/>
                </a:cubicBezTo>
                <a:cubicBezTo>
                  <a:pt x="1355576" y="1186904"/>
                  <a:pt x="1351855" y="1190625"/>
                  <a:pt x="1346894" y="1195586"/>
                </a:cubicBezTo>
                <a:lnTo>
                  <a:pt x="1339453" y="1203028"/>
                </a:lnTo>
                <a:lnTo>
                  <a:pt x="1332011" y="1188145"/>
                </a:lnTo>
                <a:cubicBezTo>
                  <a:pt x="1327050" y="1183184"/>
                  <a:pt x="1320849" y="1183184"/>
                  <a:pt x="1313408" y="1188145"/>
                </a:cubicBezTo>
                <a:cubicBezTo>
                  <a:pt x="1305967" y="1193106"/>
                  <a:pt x="1302246" y="1198066"/>
                  <a:pt x="1302246" y="1203028"/>
                </a:cubicBezTo>
                <a:lnTo>
                  <a:pt x="1309687" y="1203028"/>
                </a:lnTo>
                <a:cubicBezTo>
                  <a:pt x="1314648" y="1198066"/>
                  <a:pt x="1319609" y="1196827"/>
                  <a:pt x="1324570" y="1199307"/>
                </a:cubicBezTo>
                <a:cubicBezTo>
                  <a:pt x="1329531" y="1201787"/>
                  <a:pt x="1332011" y="1205508"/>
                  <a:pt x="1332011" y="1210469"/>
                </a:cubicBezTo>
                <a:cubicBezTo>
                  <a:pt x="1332011" y="1225352"/>
                  <a:pt x="1336972" y="1225352"/>
                  <a:pt x="1346894" y="1210469"/>
                </a:cubicBezTo>
                <a:lnTo>
                  <a:pt x="1354336" y="1203028"/>
                </a:lnTo>
                <a:lnTo>
                  <a:pt x="1354336" y="1210469"/>
                </a:lnTo>
                <a:cubicBezTo>
                  <a:pt x="1354336" y="1215430"/>
                  <a:pt x="1355576" y="1219151"/>
                  <a:pt x="1358056" y="1221631"/>
                </a:cubicBezTo>
                <a:cubicBezTo>
                  <a:pt x="1360537" y="1224111"/>
                  <a:pt x="1361777" y="1225352"/>
                  <a:pt x="1361777" y="1225352"/>
                </a:cubicBezTo>
                <a:cubicBezTo>
                  <a:pt x="1361777" y="1225352"/>
                  <a:pt x="1359297" y="1225352"/>
                  <a:pt x="1354336" y="1225352"/>
                </a:cubicBezTo>
                <a:cubicBezTo>
                  <a:pt x="1349375" y="1225352"/>
                  <a:pt x="1346894" y="1227832"/>
                  <a:pt x="1346894" y="1232793"/>
                </a:cubicBezTo>
                <a:cubicBezTo>
                  <a:pt x="1336972" y="1232793"/>
                  <a:pt x="1332011" y="1231553"/>
                  <a:pt x="1332011" y="1229073"/>
                </a:cubicBezTo>
                <a:cubicBezTo>
                  <a:pt x="1332011" y="1226593"/>
                  <a:pt x="1328291" y="1225352"/>
                  <a:pt x="1320849" y="1225352"/>
                </a:cubicBezTo>
                <a:cubicBezTo>
                  <a:pt x="1313408" y="1225352"/>
                  <a:pt x="1309687" y="1226593"/>
                  <a:pt x="1309687" y="1229073"/>
                </a:cubicBezTo>
                <a:cubicBezTo>
                  <a:pt x="1309687" y="1231553"/>
                  <a:pt x="1303486" y="1237755"/>
                  <a:pt x="1291084" y="1247676"/>
                </a:cubicBezTo>
                <a:cubicBezTo>
                  <a:pt x="1278682" y="1257598"/>
                  <a:pt x="1270000" y="1262559"/>
                  <a:pt x="1265039" y="1262559"/>
                </a:cubicBezTo>
                <a:cubicBezTo>
                  <a:pt x="1260078" y="1262559"/>
                  <a:pt x="1255117" y="1266280"/>
                  <a:pt x="1250156" y="1273721"/>
                </a:cubicBezTo>
                <a:cubicBezTo>
                  <a:pt x="1245195" y="1281162"/>
                  <a:pt x="1240234" y="1284883"/>
                  <a:pt x="1235273" y="1284883"/>
                </a:cubicBezTo>
                <a:lnTo>
                  <a:pt x="1242715" y="1232793"/>
                </a:lnTo>
                <a:cubicBezTo>
                  <a:pt x="1247676" y="1227832"/>
                  <a:pt x="1250156" y="1224111"/>
                  <a:pt x="1250156" y="1221631"/>
                </a:cubicBezTo>
                <a:cubicBezTo>
                  <a:pt x="1250156" y="1219151"/>
                  <a:pt x="1247676" y="1212949"/>
                  <a:pt x="1242715" y="1203028"/>
                </a:cubicBezTo>
                <a:cubicBezTo>
                  <a:pt x="1237754" y="1188145"/>
                  <a:pt x="1240234" y="1175742"/>
                  <a:pt x="1250156" y="1165821"/>
                </a:cubicBezTo>
                <a:lnTo>
                  <a:pt x="1257598" y="1165821"/>
                </a:lnTo>
                <a:lnTo>
                  <a:pt x="1257598" y="1180703"/>
                </a:lnTo>
                <a:lnTo>
                  <a:pt x="1257598" y="1188145"/>
                </a:lnTo>
                <a:lnTo>
                  <a:pt x="1257598" y="1195586"/>
                </a:lnTo>
                <a:lnTo>
                  <a:pt x="1257598" y="1210469"/>
                </a:lnTo>
                <a:cubicBezTo>
                  <a:pt x="1267519" y="1210469"/>
                  <a:pt x="1277441" y="1203028"/>
                  <a:pt x="1287363" y="1188145"/>
                </a:cubicBezTo>
                <a:lnTo>
                  <a:pt x="1302246" y="1180703"/>
                </a:lnTo>
                <a:cubicBezTo>
                  <a:pt x="1302246" y="1180703"/>
                  <a:pt x="1303486" y="1179463"/>
                  <a:pt x="1305967" y="1176983"/>
                </a:cubicBezTo>
                <a:cubicBezTo>
                  <a:pt x="1308447" y="1174503"/>
                  <a:pt x="1309687" y="1173262"/>
                  <a:pt x="1309687" y="1173262"/>
                </a:cubicBezTo>
                <a:lnTo>
                  <a:pt x="1317129" y="1165821"/>
                </a:lnTo>
                <a:lnTo>
                  <a:pt x="1339453" y="1150938"/>
                </a:lnTo>
                <a:close/>
                <a:moveTo>
                  <a:pt x="5097363" y="1143496"/>
                </a:moveTo>
                <a:cubicBezTo>
                  <a:pt x="5097363" y="1143496"/>
                  <a:pt x="5099843" y="1143496"/>
                  <a:pt x="5104804" y="1143496"/>
                </a:cubicBezTo>
                <a:lnTo>
                  <a:pt x="5112245" y="1158379"/>
                </a:lnTo>
                <a:cubicBezTo>
                  <a:pt x="5107284" y="1158379"/>
                  <a:pt x="5102324" y="1155899"/>
                  <a:pt x="5097363" y="1150938"/>
                </a:cubicBezTo>
                <a:cubicBezTo>
                  <a:pt x="5097363" y="1145976"/>
                  <a:pt x="5097363" y="1143496"/>
                  <a:pt x="5097363" y="1143496"/>
                </a:cubicBezTo>
                <a:close/>
                <a:moveTo>
                  <a:pt x="4654599" y="1143496"/>
                </a:moveTo>
                <a:cubicBezTo>
                  <a:pt x="4652119" y="1143496"/>
                  <a:pt x="4650878" y="1145976"/>
                  <a:pt x="4650878" y="1150938"/>
                </a:cubicBezTo>
                <a:lnTo>
                  <a:pt x="4658320" y="1150938"/>
                </a:lnTo>
                <a:cubicBezTo>
                  <a:pt x="4663281" y="1150938"/>
                  <a:pt x="4665761" y="1150938"/>
                  <a:pt x="4665761" y="1150938"/>
                </a:cubicBezTo>
                <a:cubicBezTo>
                  <a:pt x="4665761" y="1145976"/>
                  <a:pt x="4663281" y="1143496"/>
                  <a:pt x="4658320" y="1143496"/>
                </a:cubicBezTo>
                <a:cubicBezTo>
                  <a:pt x="4658320" y="1143496"/>
                  <a:pt x="4657079" y="1143496"/>
                  <a:pt x="4654599" y="1143496"/>
                </a:cubicBezTo>
                <a:close/>
                <a:moveTo>
                  <a:pt x="1369219" y="1143496"/>
                </a:moveTo>
                <a:lnTo>
                  <a:pt x="1373559" y="1144117"/>
                </a:lnTo>
                <a:lnTo>
                  <a:pt x="1365836" y="1145661"/>
                </a:lnTo>
                <a:lnTo>
                  <a:pt x="1365963" y="1145357"/>
                </a:lnTo>
                <a:cubicBezTo>
                  <a:pt x="1366893" y="1144117"/>
                  <a:pt x="1367978" y="1143496"/>
                  <a:pt x="1369219" y="1143496"/>
                </a:cubicBezTo>
                <a:close/>
                <a:moveTo>
                  <a:pt x="1265039" y="1143496"/>
                </a:moveTo>
                <a:lnTo>
                  <a:pt x="1272480" y="1143496"/>
                </a:lnTo>
                <a:cubicBezTo>
                  <a:pt x="1262558" y="1153418"/>
                  <a:pt x="1257598" y="1155899"/>
                  <a:pt x="1257598" y="1150938"/>
                </a:cubicBezTo>
                <a:cubicBezTo>
                  <a:pt x="1252636" y="1150938"/>
                  <a:pt x="1255117" y="1148458"/>
                  <a:pt x="1265039" y="1143496"/>
                </a:cubicBezTo>
                <a:close/>
                <a:moveTo>
                  <a:pt x="751582" y="1143496"/>
                </a:moveTo>
                <a:cubicBezTo>
                  <a:pt x="751582" y="1143496"/>
                  <a:pt x="752822" y="1143496"/>
                  <a:pt x="755302" y="1143496"/>
                </a:cubicBezTo>
                <a:cubicBezTo>
                  <a:pt x="757783" y="1143496"/>
                  <a:pt x="759023" y="1145976"/>
                  <a:pt x="759023" y="1150938"/>
                </a:cubicBezTo>
                <a:cubicBezTo>
                  <a:pt x="759023" y="1150938"/>
                  <a:pt x="756543" y="1150938"/>
                  <a:pt x="751582" y="1150938"/>
                </a:cubicBezTo>
                <a:cubicBezTo>
                  <a:pt x="751582" y="1150938"/>
                  <a:pt x="750342" y="1149697"/>
                  <a:pt x="747861" y="1147217"/>
                </a:cubicBezTo>
                <a:cubicBezTo>
                  <a:pt x="745381" y="1144737"/>
                  <a:pt x="746621" y="1143496"/>
                  <a:pt x="751582" y="1143496"/>
                </a:cubicBezTo>
                <a:close/>
                <a:moveTo>
                  <a:pt x="4836665" y="1142752"/>
                </a:moveTo>
                <a:lnTo>
                  <a:pt x="4838541" y="1143264"/>
                </a:lnTo>
                <a:cubicBezTo>
                  <a:pt x="4838696" y="1143419"/>
                  <a:pt x="4838153" y="1143496"/>
                  <a:pt x="4836913" y="1143496"/>
                </a:cubicBezTo>
                <a:close/>
                <a:moveTo>
                  <a:pt x="5035506" y="1141171"/>
                </a:moveTo>
                <a:cubicBezTo>
                  <a:pt x="5038296" y="1141481"/>
                  <a:pt x="5041552" y="1142256"/>
                  <a:pt x="5045273" y="1143496"/>
                </a:cubicBezTo>
                <a:cubicBezTo>
                  <a:pt x="5055194" y="1148458"/>
                  <a:pt x="5060156" y="1158379"/>
                  <a:pt x="5060156" y="1173262"/>
                </a:cubicBezTo>
                <a:cubicBezTo>
                  <a:pt x="5055194" y="1183184"/>
                  <a:pt x="5052714" y="1190625"/>
                  <a:pt x="5052714" y="1195586"/>
                </a:cubicBezTo>
                <a:cubicBezTo>
                  <a:pt x="5052714" y="1200548"/>
                  <a:pt x="5052714" y="1203028"/>
                  <a:pt x="5052714" y="1203028"/>
                </a:cubicBezTo>
                <a:cubicBezTo>
                  <a:pt x="5047753" y="1207989"/>
                  <a:pt x="5044032" y="1210469"/>
                  <a:pt x="5041552" y="1210469"/>
                </a:cubicBezTo>
                <a:cubicBezTo>
                  <a:pt x="5039072" y="1210469"/>
                  <a:pt x="5037831" y="1207989"/>
                  <a:pt x="5037831" y="1203028"/>
                </a:cubicBezTo>
                <a:cubicBezTo>
                  <a:pt x="5037831" y="1183184"/>
                  <a:pt x="5025429" y="1173262"/>
                  <a:pt x="5000624" y="1173262"/>
                </a:cubicBezTo>
                <a:cubicBezTo>
                  <a:pt x="4995663" y="1173262"/>
                  <a:pt x="4993183" y="1170782"/>
                  <a:pt x="4993183" y="1165821"/>
                </a:cubicBezTo>
                <a:cubicBezTo>
                  <a:pt x="4993183" y="1160859"/>
                  <a:pt x="4995663" y="1157139"/>
                  <a:pt x="5000624" y="1154659"/>
                </a:cubicBezTo>
                <a:cubicBezTo>
                  <a:pt x="5005586" y="1152178"/>
                  <a:pt x="5008066" y="1153418"/>
                  <a:pt x="5008066" y="1158379"/>
                </a:cubicBezTo>
                <a:cubicBezTo>
                  <a:pt x="5013027" y="1158379"/>
                  <a:pt x="5017987" y="1155899"/>
                  <a:pt x="5022949" y="1150938"/>
                </a:cubicBezTo>
                <a:cubicBezTo>
                  <a:pt x="5022949" y="1143497"/>
                  <a:pt x="5027134" y="1140241"/>
                  <a:pt x="5035506" y="1141171"/>
                </a:cubicBezTo>
                <a:close/>
                <a:moveTo>
                  <a:pt x="5722441" y="1136055"/>
                </a:moveTo>
                <a:lnTo>
                  <a:pt x="5729882" y="1150938"/>
                </a:lnTo>
                <a:lnTo>
                  <a:pt x="5729882" y="1158379"/>
                </a:lnTo>
                <a:close/>
                <a:moveTo>
                  <a:pt x="5246191" y="1136055"/>
                </a:moveTo>
                <a:cubicBezTo>
                  <a:pt x="5246191" y="1136055"/>
                  <a:pt x="5248671" y="1138535"/>
                  <a:pt x="5253632" y="1143496"/>
                </a:cubicBezTo>
                <a:lnTo>
                  <a:pt x="5253632" y="1150938"/>
                </a:lnTo>
                <a:cubicBezTo>
                  <a:pt x="5248671" y="1150938"/>
                  <a:pt x="5244950" y="1148458"/>
                  <a:pt x="5242470" y="1143496"/>
                </a:cubicBezTo>
                <a:cubicBezTo>
                  <a:pt x="5239990" y="1138535"/>
                  <a:pt x="5241229" y="1136055"/>
                  <a:pt x="5246191" y="1136055"/>
                </a:cubicBezTo>
                <a:close/>
                <a:moveTo>
                  <a:pt x="1317129" y="1136055"/>
                </a:moveTo>
                <a:cubicBezTo>
                  <a:pt x="1322090" y="1145976"/>
                  <a:pt x="1317129" y="1153418"/>
                  <a:pt x="1302246" y="1158379"/>
                </a:cubicBezTo>
                <a:cubicBezTo>
                  <a:pt x="1292324" y="1163341"/>
                  <a:pt x="1287363" y="1168301"/>
                  <a:pt x="1287363" y="1173262"/>
                </a:cubicBezTo>
                <a:cubicBezTo>
                  <a:pt x="1282402" y="1178223"/>
                  <a:pt x="1274961" y="1180703"/>
                  <a:pt x="1265039" y="1180703"/>
                </a:cubicBezTo>
                <a:cubicBezTo>
                  <a:pt x="1265039" y="1180703"/>
                  <a:pt x="1268760" y="1175742"/>
                  <a:pt x="1276201" y="1165821"/>
                </a:cubicBezTo>
                <a:cubicBezTo>
                  <a:pt x="1283642" y="1155899"/>
                  <a:pt x="1288603" y="1150938"/>
                  <a:pt x="1291084" y="1150938"/>
                </a:cubicBezTo>
                <a:cubicBezTo>
                  <a:pt x="1293564" y="1150938"/>
                  <a:pt x="1297285" y="1148458"/>
                  <a:pt x="1302246" y="1143496"/>
                </a:cubicBezTo>
                <a:cubicBezTo>
                  <a:pt x="1307207" y="1138535"/>
                  <a:pt x="1312168" y="1136055"/>
                  <a:pt x="1317129" y="1136055"/>
                </a:cubicBezTo>
                <a:close/>
                <a:moveTo>
                  <a:pt x="803672" y="1136055"/>
                </a:moveTo>
                <a:cubicBezTo>
                  <a:pt x="803672" y="1136055"/>
                  <a:pt x="804912" y="1136055"/>
                  <a:pt x="807392" y="1136055"/>
                </a:cubicBezTo>
                <a:cubicBezTo>
                  <a:pt x="809873" y="1136055"/>
                  <a:pt x="809873" y="1137296"/>
                  <a:pt x="807392" y="1139776"/>
                </a:cubicBezTo>
                <a:cubicBezTo>
                  <a:pt x="804912" y="1142256"/>
                  <a:pt x="803672" y="1143496"/>
                  <a:pt x="803672" y="1143496"/>
                </a:cubicBezTo>
                <a:cubicBezTo>
                  <a:pt x="803672" y="1143496"/>
                  <a:pt x="803672" y="1141016"/>
                  <a:pt x="803672" y="1136055"/>
                </a:cubicBezTo>
                <a:close/>
                <a:moveTo>
                  <a:pt x="4874120" y="1128614"/>
                </a:moveTo>
                <a:cubicBezTo>
                  <a:pt x="4879082" y="1128614"/>
                  <a:pt x="4884042" y="1131094"/>
                  <a:pt x="4889003" y="1136055"/>
                </a:cubicBezTo>
                <a:cubicBezTo>
                  <a:pt x="4893965" y="1141016"/>
                  <a:pt x="4896445" y="1143496"/>
                  <a:pt x="4896445" y="1143496"/>
                </a:cubicBezTo>
                <a:lnTo>
                  <a:pt x="4881562" y="1143496"/>
                </a:lnTo>
                <a:cubicBezTo>
                  <a:pt x="4876601" y="1138535"/>
                  <a:pt x="4874120" y="1133575"/>
                  <a:pt x="4874120" y="1128614"/>
                </a:cubicBezTo>
                <a:close/>
                <a:moveTo>
                  <a:pt x="4755058" y="1128614"/>
                </a:moveTo>
                <a:cubicBezTo>
                  <a:pt x="4755058" y="1128614"/>
                  <a:pt x="4756299" y="1129854"/>
                  <a:pt x="4758779" y="1132334"/>
                </a:cubicBezTo>
                <a:cubicBezTo>
                  <a:pt x="4761259" y="1134814"/>
                  <a:pt x="4764979" y="1136055"/>
                  <a:pt x="4769941" y="1136055"/>
                </a:cubicBezTo>
                <a:lnTo>
                  <a:pt x="4762499" y="1128614"/>
                </a:lnTo>
                <a:close/>
                <a:moveTo>
                  <a:pt x="1101328" y="1128614"/>
                </a:moveTo>
                <a:cubicBezTo>
                  <a:pt x="1101328" y="1128614"/>
                  <a:pt x="1098847" y="1131094"/>
                  <a:pt x="1093887" y="1136055"/>
                </a:cubicBezTo>
                <a:lnTo>
                  <a:pt x="1086445" y="1136055"/>
                </a:lnTo>
                <a:close/>
                <a:moveTo>
                  <a:pt x="4963417" y="1106289"/>
                </a:moveTo>
                <a:cubicBezTo>
                  <a:pt x="4968379" y="1106289"/>
                  <a:pt x="4970859" y="1108769"/>
                  <a:pt x="4970859" y="1113731"/>
                </a:cubicBezTo>
                <a:lnTo>
                  <a:pt x="4970859" y="1121172"/>
                </a:lnTo>
                <a:cubicBezTo>
                  <a:pt x="4970859" y="1121172"/>
                  <a:pt x="4968379" y="1118692"/>
                  <a:pt x="4963417" y="1113731"/>
                </a:cubicBezTo>
                <a:close/>
                <a:moveTo>
                  <a:pt x="5268515" y="1104894"/>
                </a:moveTo>
                <a:cubicBezTo>
                  <a:pt x="5275956" y="1105824"/>
                  <a:pt x="5283398" y="1113731"/>
                  <a:pt x="5290839" y="1128614"/>
                </a:cubicBezTo>
                <a:cubicBezTo>
                  <a:pt x="5295801" y="1133575"/>
                  <a:pt x="5300761" y="1141016"/>
                  <a:pt x="5305722" y="1150938"/>
                </a:cubicBezTo>
                <a:cubicBezTo>
                  <a:pt x="5310683" y="1150938"/>
                  <a:pt x="5314404" y="1153418"/>
                  <a:pt x="5316884" y="1158379"/>
                </a:cubicBezTo>
                <a:cubicBezTo>
                  <a:pt x="5319364" y="1163341"/>
                  <a:pt x="5320605" y="1165821"/>
                  <a:pt x="5320605" y="1165821"/>
                </a:cubicBezTo>
                <a:cubicBezTo>
                  <a:pt x="5320605" y="1170782"/>
                  <a:pt x="5324326" y="1176983"/>
                  <a:pt x="5331767" y="1184424"/>
                </a:cubicBezTo>
                <a:cubicBezTo>
                  <a:pt x="5339208" y="1191866"/>
                  <a:pt x="5346650" y="1200548"/>
                  <a:pt x="5354091" y="1210469"/>
                </a:cubicBezTo>
                <a:cubicBezTo>
                  <a:pt x="5361533" y="1220391"/>
                  <a:pt x="5365253" y="1227832"/>
                  <a:pt x="5365253" y="1232793"/>
                </a:cubicBezTo>
                <a:cubicBezTo>
                  <a:pt x="5365253" y="1237755"/>
                  <a:pt x="5367733" y="1240235"/>
                  <a:pt x="5372695" y="1240235"/>
                </a:cubicBezTo>
                <a:cubicBezTo>
                  <a:pt x="5377656" y="1240235"/>
                  <a:pt x="5382616" y="1245196"/>
                  <a:pt x="5387577" y="1255118"/>
                </a:cubicBezTo>
                <a:cubicBezTo>
                  <a:pt x="5392539" y="1274961"/>
                  <a:pt x="5407422" y="1292325"/>
                  <a:pt x="5432226" y="1307207"/>
                </a:cubicBezTo>
                <a:lnTo>
                  <a:pt x="5432226" y="1314649"/>
                </a:lnTo>
                <a:lnTo>
                  <a:pt x="5424785" y="1322090"/>
                </a:lnTo>
                <a:lnTo>
                  <a:pt x="5417343" y="1322090"/>
                </a:lnTo>
                <a:cubicBezTo>
                  <a:pt x="5417343" y="1322090"/>
                  <a:pt x="5417343" y="1320850"/>
                  <a:pt x="5417343" y="1318369"/>
                </a:cubicBezTo>
                <a:cubicBezTo>
                  <a:pt x="5417343" y="1315889"/>
                  <a:pt x="5416102" y="1314649"/>
                  <a:pt x="5413622" y="1314649"/>
                </a:cubicBezTo>
                <a:cubicBezTo>
                  <a:pt x="5411142" y="1314649"/>
                  <a:pt x="5409902" y="1313408"/>
                  <a:pt x="5409902" y="1310928"/>
                </a:cubicBezTo>
                <a:cubicBezTo>
                  <a:pt x="5409902" y="1308448"/>
                  <a:pt x="5409902" y="1304727"/>
                  <a:pt x="5409902" y="1299766"/>
                </a:cubicBezTo>
                <a:cubicBezTo>
                  <a:pt x="5409902" y="1294805"/>
                  <a:pt x="5406181" y="1291084"/>
                  <a:pt x="5398740" y="1288604"/>
                </a:cubicBezTo>
                <a:cubicBezTo>
                  <a:pt x="5391298" y="1286123"/>
                  <a:pt x="5387577" y="1284883"/>
                  <a:pt x="5387577" y="1284883"/>
                </a:cubicBezTo>
                <a:lnTo>
                  <a:pt x="5380136" y="1284883"/>
                </a:lnTo>
                <a:lnTo>
                  <a:pt x="5372695" y="1270000"/>
                </a:lnTo>
                <a:cubicBezTo>
                  <a:pt x="5367733" y="1265039"/>
                  <a:pt x="5365253" y="1260079"/>
                  <a:pt x="5365253" y="1255118"/>
                </a:cubicBezTo>
                <a:cubicBezTo>
                  <a:pt x="5365253" y="1250156"/>
                  <a:pt x="5364013" y="1246435"/>
                  <a:pt x="5361533" y="1243955"/>
                </a:cubicBezTo>
                <a:cubicBezTo>
                  <a:pt x="5359052" y="1241475"/>
                  <a:pt x="5357812" y="1240235"/>
                  <a:pt x="5357812" y="1240235"/>
                </a:cubicBezTo>
                <a:cubicBezTo>
                  <a:pt x="5352851" y="1240235"/>
                  <a:pt x="5350370" y="1237755"/>
                  <a:pt x="5350370" y="1232793"/>
                </a:cubicBezTo>
                <a:cubicBezTo>
                  <a:pt x="5350370" y="1227832"/>
                  <a:pt x="5349130" y="1224111"/>
                  <a:pt x="5346650" y="1221631"/>
                </a:cubicBezTo>
                <a:cubicBezTo>
                  <a:pt x="5344170" y="1219151"/>
                  <a:pt x="5342929" y="1215430"/>
                  <a:pt x="5342929" y="1210469"/>
                </a:cubicBezTo>
                <a:lnTo>
                  <a:pt x="5335488" y="1203028"/>
                </a:lnTo>
                <a:lnTo>
                  <a:pt x="5320605" y="1180703"/>
                </a:lnTo>
                <a:lnTo>
                  <a:pt x="5305722" y="1158379"/>
                </a:lnTo>
                <a:lnTo>
                  <a:pt x="5298281" y="1150938"/>
                </a:lnTo>
                <a:cubicBezTo>
                  <a:pt x="5298281" y="1150938"/>
                  <a:pt x="5292080" y="1144737"/>
                  <a:pt x="5279677" y="1132334"/>
                </a:cubicBezTo>
                <a:cubicBezTo>
                  <a:pt x="5267274" y="1119932"/>
                  <a:pt x="5261074" y="1111251"/>
                  <a:pt x="5261074" y="1106289"/>
                </a:cubicBezTo>
                <a:cubicBezTo>
                  <a:pt x="5263554" y="1105049"/>
                  <a:pt x="5266034" y="1104584"/>
                  <a:pt x="5268515" y="1104894"/>
                </a:cubicBezTo>
                <a:close/>
                <a:moveTo>
                  <a:pt x="4680644" y="1098848"/>
                </a:moveTo>
                <a:cubicBezTo>
                  <a:pt x="4690565" y="1103809"/>
                  <a:pt x="4695527" y="1107530"/>
                  <a:pt x="4695527" y="1110010"/>
                </a:cubicBezTo>
                <a:cubicBezTo>
                  <a:pt x="4695527" y="1112490"/>
                  <a:pt x="4698007" y="1116211"/>
                  <a:pt x="4702968" y="1121172"/>
                </a:cubicBezTo>
                <a:cubicBezTo>
                  <a:pt x="4717851" y="1131094"/>
                  <a:pt x="4725292" y="1131094"/>
                  <a:pt x="4725292" y="1121172"/>
                </a:cubicBezTo>
                <a:cubicBezTo>
                  <a:pt x="4725292" y="1121172"/>
                  <a:pt x="4720331" y="1117451"/>
                  <a:pt x="4710410" y="1110010"/>
                </a:cubicBezTo>
                <a:cubicBezTo>
                  <a:pt x="4700488" y="1102569"/>
                  <a:pt x="4690565" y="1098848"/>
                  <a:pt x="4680644" y="1098848"/>
                </a:cubicBezTo>
                <a:close/>
                <a:moveTo>
                  <a:pt x="937617" y="1098848"/>
                </a:moveTo>
                <a:lnTo>
                  <a:pt x="937617" y="1121172"/>
                </a:lnTo>
                <a:lnTo>
                  <a:pt x="930176" y="1136055"/>
                </a:lnTo>
                <a:lnTo>
                  <a:pt x="930176" y="1121172"/>
                </a:lnTo>
                <a:close/>
                <a:moveTo>
                  <a:pt x="632519" y="1098848"/>
                </a:moveTo>
                <a:cubicBezTo>
                  <a:pt x="632519" y="1098848"/>
                  <a:pt x="632519" y="1101328"/>
                  <a:pt x="632519" y="1106289"/>
                </a:cubicBezTo>
                <a:lnTo>
                  <a:pt x="625078" y="1106289"/>
                </a:lnTo>
                <a:cubicBezTo>
                  <a:pt x="625078" y="1101328"/>
                  <a:pt x="627558" y="1098848"/>
                  <a:pt x="632519" y="1098848"/>
                </a:cubicBezTo>
                <a:close/>
                <a:moveTo>
                  <a:pt x="998776" y="1094430"/>
                </a:moveTo>
                <a:cubicBezTo>
                  <a:pt x="999551" y="1094275"/>
                  <a:pt x="1000249" y="1094508"/>
                  <a:pt x="1000869" y="1095127"/>
                </a:cubicBezTo>
                <a:cubicBezTo>
                  <a:pt x="1003349" y="1097607"/>
                  <a:pt x="999629" y="1103809"/>
                  <a:pt x="989707" y="1113731"/>
                </a:cubicBezTo>
                <a:cubicBezTo>
                  <a:pt x="979785" y="1123652"/>
                  <a:pt x="973584" y="1131094"/>
                  <a:pt x="971103" y="1136055"/>
                </a:cubicBezTo>
                <a:cubicBezTo>
                  <a:pt x="968623" y="1141016"/>
                  <a:pt x="966142" y="1139776"/>
                  <a:pt x="963662" y="1132334"/>
                </a:cubicBezTo>
                <a:cubicBezTo>
                  <a:pt x="961181" y="1124893"/>
                  <a:pt x="962421" y="1121172"/>
                  <a:pt x="967383" y="1121172"/>
                </a:cubicBezTo>
                <a:lnTo>
                  <a:pt x="989707" y="1106289"/>
                </a:lnTo>
                <a:cubicBezTo>
                  <a:pt x="993427" y="1098849"/>
                  <a:pt x="996451" y="1094895"/>
                  <a:pt x="998776" y="1094430"/>
                </a:cubicBezTo>
                <a:close/>
                <a:moveTo>
                  <a:pt x="1451074" y="1091407"/>
                </a:moveTo>
                <a:lnTo>
                  <a:pt x="1458515" y="1098848"/>
                </a:lnTo>
                <a:cubicBezTo>
                  <a:pt x="1453554" y="1118692"/>
                  <a:pt x="1433711" y="1136055"/>
                  <a:pt x="1398984" y="1150938"/>
                </a:cubicBezTo>
                <a:cubicBezTo>
                  <a:pt x="1389062" y="1155899"/>
                  <a:pt x="1384101" y="1160859"/>
                  <a:pt x="1384101" y="1165821"/>
                </a:cubicBezTo>
                <a:cubicBezTo>
                  <a:pt x="1384101" y="1165821"/>
                  <a:pt x="1384101" y="1167061"/>
                  <a:pt x="1384101" y="1169541"/>
                </a:cubicBezTo>
                <a:cubicBezTo>
                  <a:pt x="1384101" y="1172021"/>
                  <a:pt x="1381621" y="1173262"/>
                  <a:pt x="1376660" y="1173262"/>
                </a:cubicBezTo>
                <a:cubicBezTo>
                  <a:pt x="1376660" y="1168301"/>
                  <a:pt x="1376660" y="1163341"/>
                  <a:pt x="1376660" y="1158379"/>
                </a:cubicBezTo>
                <a:cubicBezTo>
                  <a:pt x="1381621" y="1153418"/>
                  <a:pt x="1382861" y="1149697"/>
                  <a:pt x="1380381" y="1147217"/>
                </a:cubicBezTo>
                <a:cubicBezTo>
                  <a:pt x="1379140" y="1145977"/>
                  <a:pt x="1377590" y="1145047"/>
                  <a:pt x="1375730" y="1144427"/>
                </a:cubicBezTo>
                <a:lnTo>
                  <a:pt x="1373559" y="1144117"/>
                </a:lnTo>
                <a:lnTo>
                  <a:pt x="1376660" y="1143496"/>
                </a:lnTo>
                <a:lnTo>
                  <a:pt x="1391543" y="1128614"/>
                </a:lnTo>
                <a:cubicBezTo>
                  <a:pt x="1391543" y="1123652"/>
                  <a:pt x="1394023" y="1121172"/>
                  <a:pt x="1398984" y="1121172"/>
                </a:cubicBezTo>
                <a:cubicBezTo>
                  <a:pt x="1403945" y="1126134"/>
                  <a:pt x="1406425" y="1128614"/>
                  <a:pt x="1406425" y="1128614"/>
                </a:cubicBezTo>
                <a:cubicBezTo>
                  <a:pt x="1411386" y="1133575"/>
                  <a:pt x="1418828" y="1128614"/>
                  <a:pt x="1428750" y="1113731"/>
                </a:cubicBezTo>
                <a:close/>
                <a:moveTo>
                  <a:pt x="5223867" y="1076524"/>
                </a:moveTo>
                <a:lnTo>
                  <a:pt x="5246191" y="1076524"/>
                </a:lnTo>
                <a:lnTo>
                  <a:pt x="5231308" y="1091407"/>
                </a:lnTo>
                <a:cubicBezTo>
                  <a:pt x="5226347" y="1081485"/>
                  <a:pt x="5223867" y="1076524"/>
                  <a:pt x="5223867" y="1076524"/>
                </a:cubicBezTo>
                <a:close/>
                <a:moveTo>
                  <a:pt x="5313163" y="1069082"/>
                </a:moveTo>
                <a:cubicBezTo>
                  <a:pt x="5313163" y="1074044"/>
                  <a:pt x="5313163" y="1076524"/>
                  <a:pt x="5313163" y="1076524"/>
                </a:cubicBezTo>
                <a:cubicBezTo>
                  <a:pt x="5313163" y="1076524"/>
                  <a:pt x="5310683" y="1076524"/>
                  <a:pt x="5305722" y="1076524"/>
                </a:cubicBezTo>
                <a:cubicBezTo>
                  <a:pt x="5305722" y="1076524"/>
                  <a:pt x="5305722" y="1075283"/>
                  <a:pt x="5305722" y="1072803"/>
                </a:cubicBezTo>
                <a:cubicBezTo>
                  <a:pt x="5305722" y="1070323"/>
                  <a:pt x="5308202" y="1069082"/>
                  <a:pt x="5313163" y="1069082"/>
                </a:cubicBezTo>
                <a:close/>
                <a:moveTo>
                  <a:pt x="4658320" y="1069082"/>
                </a:moveTo>
                <a:cubicBezTo>
                  <a:pt x="4653358" y="1069082"/>
                  <a:pt x="4653358" y="1074044"/>
                  <a:pt x="4658320" y="1083965"/>
                </a:cubicBezTo>
                <a:cubicBezTo>
                  <a:pt x="4658320" y="1088926"/>
                  <a:pt x="4660800" y="1091407"/>
                  <a:pt x="4665761" y="1091407"/>
                </a:cubicBezTo>
                <a:cubicBezTo>
                  <a:pt x="4670722" y="1091407"/>
                  <a:pt x="4673202" y="1088926"/>
                  <a:pt x="4673202" y="1083965"/>
                </a:cubicBezTo>
                <a:cubicBezTo>
                  <a:pt x="4678164" y="1074044"/>
                  <a:pt x="4673202" y="1069082"/>
                  <a:pt x="4658320" y="1069082"/>
                </a:cubicBezTo>
                <a:close/>
                <a:moveTo>
                  <a:pt x="5342929" y="1061641"/>
                </a:moveTo>
                <a:cubicBezTo>
                  <a:pt x="5342929" y="1061641"/>
                  <a:pt x="5342929" y="1064121"/>
                  <a:pt x="5342929" y="1069082"/>
                </a:cubicBezTo>
                <a:cubicBezTo>
                  <a:pt x="5347890" y="1074044"/>
                  <a:pt x="5352851" y="1079004"/>
                  <a:pt x="5357812" y="1083965"/>
                </a:cubicBezTo>
                <a:lnTo>
                  <a:pt x="5357812" y="1091407"/>
                </a:lnTo>
                <a:cubicBezTo>
                  <a:pt x="5352851" y="1101328"/>
                  <a:pt x="5355332" y="1111251"/>
                  <a:pt x="5365253" y="1121172"/>
                </a:cubicBezTo>
                <a:cubicBezTo>
                  <a:pt x="5375175" y="1136055"/>
                  <a:pt x="5380136" y="1143496"/>
                  <a:pt x="5380136" y="1143496"/>
                </a:cubicBezTo>
                <a:cubicBezTo>
                  <a:pt x="5380136" y="1153418"/>
                  <a:pt x="5375175" y="1153418"/>
                  <a:pt x="5365253" y="1143496"/>
                </a:cubicBezTo>
                <a:lnTo>
                  <a:pt x="5342929" y="1113731"/>
                </a:lnTo>
                <a:cubicBezTo>
                  <a:pt x="5337968" y="1103809"/>
                  <a:pt x="5335488" y="1098848"/>
                  <a:pt x="5335488" y="1098848"/>
                </a:cubicBezTo>
                <a:cubicBezTo>
                  <a:pt x="5335488" y="1098848"/>
                  <a:pt x="5337968" y="1096368"/>
                  <a:pt x="5342929" y="1091407"/>
                </a:cubicBezTo>
                <a:lnTo>
                  <a:pt x="5342929" y="1083965"/>
                </a:lnTo>
                <a:cubicBezTo>
                  <a:pt x="5337968" y="1083965"/>
                  <a:pt x="5335488" y="1082725"/>
                  <a:pt x="5335488" y="1080244"/>
                </a:cubicBezTo>
                <a:cubicBezTo>
                  <a:pt x="5335488" y="1077764"/>
                  <a:pt x="5335488" y="1074044"/>
                  <a:pt x="5335488" y="1069082"/>
                </a:cubicBezTo>
                <a:cubicBezTo>
                  <a:pt x="5340449" y="1064121"/>
                  <a:pt x="5342929" y="1061641"/>
                  <a:pt x="5342929" y="1061641"/>
                </a:cubicBezTo>
                <a:close/>
                <a:moveTo>
                  <a:pt x="5268515" y="1061641"/>
                </a:moveTo>
                <a:lnTo>
                  <a:pt x="5283398" y="1061641"/>
                </a:lnTo>
                <a:lnTo>
                  <a:pt x="5283398" y="1069082"/>
                </a:lnTo>
                <a:close/>
                <a:moveTo>
                  <a:pt x="1235273" y="1061641"/>
                </a:moveTo>
                <a:lnTo>
                  <a:pt x="1227832" y="1076524"/>
                </a:lnTo>
                <a:cubicBezTo>
                  <a:pt x="1227832" y="1071562"/>
                  <a:pt x="1227832" y="1069082"/>
                  <a:pt x="1227832" y="1069082"/>
                </a:cubicBezTo>
                <a:cubicBezTo>
                  <a:pt x="1227832" y="1069082"/>
                  <a:pt x="1229072" y="1067842"/>
                  <a:pt x="1231552" y="1065362"/>
                </a:cubicBezTo>
                <a:cubicBezTo>
                  <a:pt x="1234033" y="1062882"/>
                  <a:pt x="1235273" y="1061641"/>
                  <a:pt x="1235273" y="1061641"/>
                </a:cubicBezTo>
                <a:close/>
                <a:moveTo>
                  <a:pt x="1174347" y="1059316"/>
                </a:moveTo>
                <a:cubicBezTo>
                  <a:pt x="1175277" y="1059625"/>
                  <a:pt x="1175742" y="1060401"/>
                  <a:pt x="1175742" y="1061641"/>
                </a:cubicBezTo>
                <a:lnTo>
                  <a:pt x="1175742" y="1069082"/>
                </a:lnTo>
                <a:cubicBezTo>
                  <a:pt x="1175742" y="1069082"/>
                  <a:pt x="1169541" y="1072803"/>
                  <a:pt x="1157138" y="1080244"/>
                </a:cubicBezTo>
                <a:cubicBezTo>
                  <a:pt x="1144736" y="1087686"/>
                  <a:pt x="1138535" y="1093887"/>
                  <a:pt x="1138535" y="1098848"/>
                </a:cubicBezTo>
                <a:cubicBezTo>
                  <a:pt x="1138535" y="1103809"/>
                  <a:pt x="1136055" y="1107530"/>
                  <a:pt x="1131094" y="1110010"/>
                </a:cubicBezTo>
                <a:cubicBezTo>
                  <a:pt x="1126132" y="1112490"/>
                  <a:pt x="1126132" y="1116211"/>
                  <a:pt x="1131094" y="1121172"/>
                </a:cubicBezTo>
                <a:cubicBezTo>
                  <a:pt x="1131094" y="1121172"/>
                  <a:pt x="1133574" y="1121172"/>
                  <a:pt x="1138535" y="1121172"/>
                </a:cubicBezTo>
                <a:cubicBezTo>
                  <a:pt x="1148457" y="1101328"/>
                  <a:pt x="1160859" y="1096368"/>
                  <a:pt x="1175742" y="1106289"/>
                </a:cubicBezTo>
                <a:cubicBezTo>
                  <a:pt x="1175742" y="1106289"/>
                  <a:pt x="1174502" y="1106289"/>
                  <a:pt x="1172021" y="1106289"/>
                </a:cubicBezTo>
                <a:cubicBezTo>
                  <a:pt x="1169541" y="1106289"/>
                  <a:pt x="1164580" y="1108769"/>
                  <a:pt x="1157138" y="1113731"/>
                </a:cubicBezTo>
                <a:cubicBezTo>
                  <a:pt x="1149697" y="1118692"/>
                  <a:pt x="1145976" y="1123652"/>
                  <a:pt x="1145976" y="1128614"/>
                </a:cubicBezTo>
                <a:lnTo>
                  <a:pt x="1138535" y="1128614"/>
                </a:lnTo>
                <a:lnTo>
                  <a:pt x="1123652" y="1158379"/>
                </a:lnTo>
                <a:lnTo>
                  <a:pt x="1123652" y="1165821"/>
                </a:lnTo>
                <a:lnTo>
                  <a:pt x="1108769" y="1173262"/>
                </a:lnTo>
                <a:cubicBezTo>
                  <a:pt x="1113730" y="1178223"/>
                  <a:pt x="1116211" y="1180703"/>
                  <a:pt x="1116211" y="1180703"/>
                </a:cubicBezTo>
                <a:cubicBezTo>
                  <a:pt x="1116211" y="1180703"/>
                  <a:pt x="1121172" y="1178223"/>
                  <a:pt x="1131094" y="1173262"/>
                </a:cubicBezTo>
                <a:cubicBezTo>
                  <a:pt x="1136055" y="1168301"/>
                  <a:pt x="1138535" y="1163341"/>
                  <a:pt x="1138535" y="1158379"/>
                </a:cubicBezTo>
                <a:cubicBezTo>
                  <a:pt x="1138535" y="1158379"/>
                  <a:pt x="1139775" y="1157139"/>
                  <a:pt x="1142256" y="1154659"/>
                </a:cubicBezTo>
                <a:cubicBezTo>
                  <a:pt x="1144736" y="1152178"/>
                  <a:pt x="1148457" y="1150938"/>
                  <a:pt x="1153418" y="1150938"/>
                </a:cubicBezTo>
                <a:cubicBezTo>
                  <a:pt x="1158379" y="1150938"/>
                  <a:pt x="1160859" y="1150938"/>
                  <a:pt x="1160859" y="1150938"/>
                </a:cubicBezTo>
                <a:lnTo>
                  <a:pt x="1183183" y="1143496"/>
                </a:lnTo>
                <a:lnTo>
                  <a:pt x="1198066" y="1136055"/>
                </a:lnTo>
                <a:cubicBezTo>
                  <a:pt x="1198066" y="1141016"/>
                  <a:pt x="1194345" y="1150938"/>
                  <a:pt x="1186904" y="1165821"/>
                </a:cubicBezTo>
                <a:cubicBezTo>
                  <a:pt x="1179463" y="1180703"/>
                  <a:pt x="1170781" y="1193106"/>
                  <a:pt x="1160859" y="1203028"/>
                </a:cubicBezTo>
                <a:cubicBezTo>
                  <a:pt x="1141015" y="1217910"/>
                  <a:pt x="1128613" y="1226593"/>
                  <a:pt x="1123652" y="1229073"/>
                </a:cubicBezTo>
                <a:cubicBezTo>
                  <a:pt x="1118691" y="1231553"/>
                  <a:pt x="1113730" y="1235273"/>
                  <a:pt x="1108769" y="1240235"/>
                </a:cubicBezTo>
                <a:lnTo>
                  <a:pt x="1116211" y="1255118"/>
                </a:lnTo>
                <a:lnTo>
                  <a:pt x="1116211" y="1262559"/>
                </a:lnTo>
                <a:lnTo>
                  <a:pt x="1101328" y="1255118"/>
                </a:lnTo>
                <a:cubicBezTo>
                  <a:pt x="1096367" y="1260079"/>
                  <a:pt x="1093887" y="1272481"/>
                  <a:pt x="1093887" y="1292325"/>
                </a:cubicBezTo>
                <a:cubicBezTo>
                  <a:pt x="1088925" y="1307207"/>
                  <a:pt x="1086445" y="1314649"/>
                  <a:pt x="1086445" y="1314649"/>
                </a:cubicBezTo>
                <a:cubicBezTo>
                  <a:pt x="1076523" y="1309688"/>
                  <a:pt x="1071562" y="1307207"/>
                  <a:pt x="1071562" y="1307207"/>
                </a:cubicBezTo>
                <a:cubicBezTo>
                  <a:pt x="1071562" y="1307207"/>
                  <a:pt x="1072802" y="1304727"/>
                  <a:pt x="1075283" y="1299766"/>
                </a:cubicBezTo>
                <a:cubicBezTo>
                  <a:pt x="1077763" y="1294805"/>
                  <a:pt x="1079004" y="1292325"/>
                  <a:pt x="1079004" y="1292325"/>
                </a:cubicBezTo>
                <a:cubicBezTo>
                  <a:pt x="1083965" y="1272481"/>
                  <a:pt x="1083965" y="1262559"/>
                  <a:pt x="1079004" y="1262559"/>
                </a:cubicBezTo>
                <a:cubicBezTo>
                  <a:pt x="1079004" y="1262559"/>
                  <a:pt x="1076523" y="1262559"/>
                  <a:pt x="1071562" y="1262559"/>
                </a:cubicBezTo>
                <a:cubicBezTo>
                  <a:pt x="1066601" y="1262559"/>
                  <a:pt x="1061640" y="1262559"/>
                  <a:pt x="1056679" y="1262559"/>
                </a:cubicBezTo>
                <a:lnTo>
                  <a:pt x="1049238" y="1262559"/>
                </a:lnTo>
                <a:cubicBezTo>
                  <a:pt x="1049238" y="1257598"/>
                  <a:pt x="1051718" y="1255118"/>
                  <a:pt x="1056679" y="1255118"/>
                </a:cubicBezTo>
                <a:cubicBezTo>
                  <a:pt x="1061640" y="1255118"/>
                  <a:pt x="1064121" y="1255118"/>
                  <a:pt x="1064121" y="1255118"/>
                </a:cubicBezTo>
                <a:cubicBezTo>
                  <a:pt x="1064121" y="1250156"/>
                  <a:pt x="1069082" y="1235273"/>
                  <a:pt x="1079004" y="1210469"/>
                </a:cubicBezTo>
                <a:cubicBezTo>
                  <a:pt x="1088925" y="1195586"/>
                  <a:pt x="1093887" y="1185665"/>
                  <a:pt x="1093887" y="1180703"/>
                </a:cubicBezTo>
                <a:cubicBezTo>
                  <a:pt x="1093887" y="1175742"/>
                  <a:pt x="1093887" y="1170782"/>
                  <a:pt x="1093887" y="1165821"/>
                </a:cubicBezTo>
                <a:cubicBezTo>
                  <a:pt x="1088925" y="1155899"/>
                  <a:pt x="1083965" y="1150938"/>
                  <a:pt x="1079004" y="1150938"/>
                </a:cubicBezTo>
                <a:cubicBezTo>
                  <a:pt x="1074043" y="1150938"/>
                  <a:pt x="1071562" y="1149697"/>
                  <a:pt x="1071562" y="1147217"/>
                </a:cubicBezTo>
                <a:cubicBezTo>
                  <a:pt x="1071562" y="1144737"/>
                  <a:pt x="1077763" y="1143496"/>
                  <a:pt x="1090166" y="1143496"/>
                </a:cubicBezTo>
                <a:cubicBezTo>
                  <a:pt x="1102568" y="1143496"/>
                  <a:pt x="1110010" y="1141016"/>
                  <a:pt x="1112490" y="1136055"/>
                </a:cubicBezTo>
                <a:cubicBezTo>
                  <a:pt x="1114970" y="1131094"/>
                  <a:pt x="1116211" y="1126134"/>
                  <a:pt x="1116211" y="1121172"/>
                </a:cubicBezTo>
                <a:cubicBezTo>
                  <a:pt x="1116211" y="1121172"/>
                  <a:pt x="1117451" y="1119932"/>
                  <a:pt x="1119931" y="1117451"/>
                </a:cubicBezTo>
                <a:cubicBezTo>
                  <a:pt x="1122412" y="1114971"/>
                  <a:pt x="1123652" y="1111251"/>
                  <a:pt x="1123652" y="1106289"/>
                </a:cubicBezTo>
                <a:cubicBezTo>
                  <a:pt x="1133574" y="1096368"/>
                  <a:pt x="1137295" y="1090166"/>
                  <a:pt x="1134814" y="1087686"/>
                </a:cubicBezTo>
                <a:cubicBezTo>
                  <a:pt x="1132334" y="1085206"/>
                  <a:pt x="1138535" y="1079004"/>
                  <a:pt x="1153418" y="1069082"/>
                </a:cubicBezTo>
                <a:cubicBezTo>
                  <a:pt x="1164580" y="1061642"/>
                  <a:pt x="1171556" y="1058385"/>
                  <a:pt x="1174347" y="1059316"/>
                </a:cubicBezTo>
                <a:close/>
                <a:moveTo>
                  <a:pt x="5030390" y="1054200"/>
                </a:moveTo>
                <a:lnTo>
                  <a:pt x="5052714" y="1061641"/>
                </a:lnTo>
                <a:cubicBezTo>
                  <a:pt x="5052714" y="1066602"/>
                  <a:pt x="5050234" y="1067842"/>
                  <a:pt x="5045273" y="1065362"/>
                </a:cubicBezTo>
                <a:cubicBezTo>
                  <a:pt x="5040311" y="1062882"/>
                  <a:pt x="5034111" y="1062882"/>
                  <a:pt x="5026669" y="1065362"/>
                </a:cubicBezTo>
                <a:cubicBezTo>
                  <a:pt x="5019228" y="1067842"/>
                  <a:pt x="5014267" y="1067842"/>
                  <a:pt x="5011786" y="1065362"/>
                </a:cubicBezTo>
                <a:cubicBezTo>
                  <a:pt x="5009306" y="1062882"/>
                  <a:pt x="5010546" y="1061641"/>
                  <a:pt x="5015507" y="1061641"/>
                </a:cubicBezTo>
                <a:cubicBezTo>
                  <a:pt x="5020468" y="1061641"/>
                  <a:pt x="5024189" y="1061641"/>
                  <a:pt x="5026669" y="1061641"/>
                </a:cubicBezTo>
                <a:cubicBezTo>
                  <a:pt x="5029149" y="1061641"/>
                  <a:pt x="5030390" y="1059161"/>
                  <a:pt x="5030390" y="1054200"/>
                </a:cubicBezTo>
                <a:close/>
                <a:moveTo>
                  <a:pt x="1317129" y="1054200"/>
                </a:moveTo>
                <a:lnTo>
                  <a:pt x="1324570" y="1054200"/>
                </a:lnTo>
                <a:lnTo>
                  <a:pt x="1324570" y="1061641"/>
                </a:lnTo>
                <a:close/>
                <a:moveTo>
                  <a:pt x="1309687" y="1046758"/>
                </a:moveTo>
                <a:lnTo>
                  <a:pt x="1302246" y="1054200"/>
                </a:lnTo>
                <a:cubicBezTo>
                  <a:pt x="1297285" y="1054200"/>
                  <a:pt x="1292324" y="1054200"/>
                  <a:pt x="1287363" y="1054200"/>
                </a:cubicBezTo>
                <a:close/>
                <a:moveTo>
                  <a:pt x="4792265" y="1039317"/>
                </a:moveTo>
                <a:cubicBezTo>
                  <a:pt x="4797226" y="1039317"/>
                  <a:pt x="4799706" y="1041797"/>
                  <a:pt x="4799706" y="1046758"/>
                </a:cubicBezTo>
                <a:lnTo>
                  <a:pt x="4777382" y="1054200"/>
                </a:lnTo>
                <a:cubicBezTo>
                  <a:pt x="4772421" y="1049238"/>
                  <a:pt x="4772421" y="1045518"/>
                  <a:pt x="4777382" y="1043037"/>
                </a:cubicBezTo>
                <a:cubicBezTo>
                  <a:pt x="4782343" y="1040557"/>
                  <a:pt x="4787304" y="1039317"/>
                  <a:pt x="4792265" y="1039317"/>
                </a:cubicBezTo>
                <a:close/>
                <a:moveTo>
                  <a:pt x="5035971" y="1034666"/>
                </a:moveTo>
                <a:cubicBezTo>
                  <a:pt x="5037212" y="1035286"/>
                  <a:pt x="5037831" y="1036836"/>
                  <a:pt x="5037831" y="1039317"/>
                </a:cubicBezTo>
                <a:cubicBezTo>
                  <a:pt x="5032870" y="1044278"/>
                  <a:pt x="5027910" y="1044278"/>
                  <a:pt x="5022949" y="1039317"/>
                </a:cubicBezTo>
                <a:cubicBezTo>
                  <a:pt x="5022949" y="1039317"/>
                  <a:pt x="5025429" y="1038076"/>
                  <a:pt x="5030390" y="1035596"/>
                </a:cubicBezTo>
                <a:cubicBezTo>
                  <a:pt x="5032871" y="1034356"/>
                  <a:pt x="5034731" y="1034046"/>
                  <a:pt x="5035971" y="1034666"/>
                </a:cubicBezTo>
                <a:close/>
                <a:moveTo>
                  <a:pt x="4894584" y="1034666"/>
                </a:moveTo>
                <a:cubicBezTo>
                  <a:pt x="4895824" y="1035286"/>
                  <a:pt x="4896445" y="1036836"/>
                  <a:pt x="4896445" y="1039317"/>
                </a:cubicBezTo>
                <a:cubicBezTo>
                  <a:pt x="4896445" y="1039317"/>
                  <a:pt x="4893965" y="1039317"/>
                  <a:pt x="4889003" y="1039317"/>
                </a:cubicBezTo>
                <a:lnTo>
                  <a:pt x="4881562" y="1039317"/>
                </a:lnTo>
                <a:cubicBezTo>
                  <a:pt x="4881562" y="1039317"/>
                  <a:pt x="4884042" y="1038076"/>
                  <a:pt x="4889003" y="1035596"/>
                </a:cubicBezTo>
                <a:cubicBezTo>
                  <a:pt x="4891484" y="1034356"/>
                  <a:pt x="4893344" y="1034046"/>
                  <a:pt x="4894584" y="1034666"/>
                </a:cubicBezTo>
                <a:close/>
                <a:moveTo>
                  <a:pt x="5305722" y="1031875"/>
                </a:moveTo>
                <a:lnTo>
                  <a:pt x="5320605" y="1046758"/>
                </a:lnTo>
                <a:lnTo>
                  <a:pt x="5313163" y="1046758"/>
                </a:lnTo>
                <a:close/>
                <a:moveTo>
                  <a:pt x="5171777" y="1031875"/>
                </a:moveTo>
                <a:lnTo>
                  <a:pt x="5186660" y="1039317"/>
                </a:lnTo>
                <a:cubicBezTo>
                  <a:pt x="5201542" y="1054200"/>
                  <a:pt x="5206504" y="1059161"/>
                  <a:pt x="5201542" y="1054200"/>
                </a:cubicBezTo>
                <a:cubicBezTo>
                  <a:pt x="5201542" y="1054200"/>
                  <a:pt x="5200302" y="1054200"/>
                  <a:pt x="5197822" y="1054200"/>
                </a:cubicBezTo>
                <a:cubicBezTo>
                  <a:pt x="5195342" y="1054200"/>
                  <a:pt x="5191621" y="1054200"/>
                  <a:pt x="5186660" y="1054200"/>
                </a:cubicBezTo>
                <a:cubicBezTo>
                  <a:pt x="5176738" y="1054200"/>
                  <a:pt x="5171777" y="1049238"/>
                  <a:pt x="5171777" y="1039317"/>
                </a:cubicBezTo>
                <a:close/>
                <a:moveTo>
                  <a:pt x="5328046" y="1024434"/>
                </a:moveTo>
                <a:cubicBezTo>
                  <a:pt x="5328046" y="1024434"/>
                  <a:pt x="5330526" y="1026914"/>
                  <a:pt x="5335488" y="1031875"/>
                </a:cubicBezTo>
                <a:lnTo>
                  <a:pt x="5342929" y="1039317"/>
                </a:lnTo>
                <a:cubicBezTo>
                  <a:pt x="5337968" y="1039317"/>
                  <a:pt x="5333008" y="1036837"/>
                  <a:pt x="5328046" y="1031875"/>
                </a:cubicBezTo>
                <a:close/>
                <a:moveTo>
                  <a:pt x="4807148" y="1016993"/>
                </a:moveTo>
                <a:cubicBezTo>
                  <a:pt x="4831952" y="1016993"/>
                  <a:pt x="4844355" y="1024434"/>
                  <a:pt x="4844355" y="1039317"/>
                </a:cubicBezTo>
                <a:cubicBezTo>
                  <a:pt x="4834433" y="1039317"/>
                  <a:pt x="4826992" y="1036837"/>
                  <a:pt x="4822031" y="1031875"/>
                </a:cubicBezTo>
                <a:close/>
                <a:moveTo>
                  <a:pt x="1458515" y="1016993"/>
                </a:moveTo>
                <a:lnTo>
                  <a:pt x="1473398" y="1016993"/>
                </a:lnTo>
                <a:cubicBezTo>
                  <a:pt x="1473398" y="1021954"/>
                  <a:pt x="1473398" y="1026914"/>
                  <a:pt x="1473398" y="1031875"/>
                </a:cubicBezTo>
                <a:cubicBezTo>
                  <a:pt x="1473398" y="1031875"/>
                  <a:pt x="1472158" y="1033116"/>
                  <a:pt x="1469677" y="1035596"/>
                </a:cubicBezTo>
                <a:cubicBezTo>
                  <a:pt x="1467197" y="1038076"/>
                  <a:pt x="1465957" y="1041797"/>
                  <a:pt x="1465957" y="1046758"/>
                </a:cubicBezTo>
                <a:cubicBezTo>
                  <a:pt x="1465957" y="1051719"/>
                  <a:pt x="1458515" y="1051719"/>
                  <a:pt x="1443632" y="1046758"/>
                </a:cubicBezTo>
                <a:cubicBezTo>
                  <a:pt x="1458515" y="1041797"/>
                  <a:pt x="1463476" y="1031875"/>
                  <a:pt x="1458515" y="1016993"/>
                </a:cubicBezTo>
                <a:close/>
                <a:moveTo>
                  <a:pt x="5145732" y="1009551"/>
                </a:moveTo>
                <a:cubicBezTo>
                  <a:pt x="5148212" y="1009551"/>
                  <a:pt x="5151933" y="1009551"/>
                  <a:pt x="5156894" y="1009551"/>
                </a:cubicBezTo>
                <a:lnTo>
                  <a:pt x="5156894" y="1016993"/>
                </a:lnTo>
                <a:cubicBezTo>
                  <a:pt x="5146972" y="1016993"/>
                  <a:pt x="5142011" y="1016993"/>
                  <a:pt x="5142011" y="1016993"/>
                </a:cubicBezTo>
                <a:cubicBezTo>
                  <a:pt x="5142011" y="1012031"/>
                  <a:pt x="5143252" y="1009551"/>
                  <a:pt x="5145732" y="1009551"/>
                </a:cubicBezTo>
                <a:close/>
                <a:moveTo>
                  <a:pt x="5283398" y="1002110"/>
                </a:moveTo>
                <a:lnTo>
                  <a:pt x="5290839" y="1009551"/>
                </a:lnTo>
                <a:cubicBezTo>
                  <a:pt x="5290839" y="1019473"/>
                  <a:pt x="5288359" y="1019473"/>
                  <a:pt x="5283398" y="1009551"/>
                </a:cubicBezTo>
                <a:close/>
                <a:moveTo>
                  <a:pt x="1309687" y="994668"/>
                </a:moveTo>
                <a:cubicBezTo>
                  <a:pt x="1309687" y="994668"/>
                  <a:pt x="1309687" y="995909"/>
                  <a:pt x="1309687" y="998389"/>
                </a:cubicBezTo>
                <a:cubicBezTo>
                  <a:pt x="1309687" y="1000869"/>
                  <a:pt x="1309687" y="1002110"/>
                  <a:pt x="1309687" y="1002110"/>
                </a:cubicBezTo>
                <a:cubicBezTo>
                  <a:pt x="1304726" y="1002110"/>
                  <a:pt x="1302246" y="1002110"/>
                  <a:pt x="1302246" y="1002110"/>
                </a:cubicBezTo>
                <a:cubicBezTo>
                  <a:pt x="1302246" y="1002110"/>
                  <a:pt x="1302246" y="1000869"/>
                  <a:pt x="1302246" y="998389"/>
                </a:cubicBezTo>
                <a:cubicBezTo>
                  <a:pt x="1302246" y="995909"/>
                  <a:pt x="1304726" y="994668"/>
                  <a:pt x="1309687" y="994668"/>
                </a:cubicBezTo>
                <a:close/>
                <a:moveTo>
                  <a:pt x="4611811" y="990017"/>
                </a:moveTo>
                <a:cubicBezTo>
                  <a:pt x="4611191" y="990017"/>
                  <a:pt x="4610571" y="990328"/>
                  <a:pt x="4609951" y="990948"/>
                </a:cubicBezTo>
                <a:cubicBezTo>
                  <a:pt x="4607470" y="993428"/>
                  <a:pt x="4607470" y="997148"/>
                  <a:pt x="4609951" y="1002110"/>
                </a:cubicBezTo>
                <a:cubicBezTo>
                  <a:pt x="4612431" y="1007071"/>
                  <a:pt x="4616151" y="1010792"/>
                  <a:pt x="4621113" y="1013272"/>
                </a:cubicBezTo>
                <a:cubicBezTo>
                  <a:pt x="4626074" y="1015752"/>
                  <a:pt x="4628554" y="1016993"/>
                  <a:pt x="4628554" y="1016993"/>
                </a:cubicBezTo>
                <a:cubicBezTo>
                  <a:pt x="4628554" y="1016993"/>
                  <a:pt x="4626074" y="1019473"/>
                  <a:pt x="4621113" y="1024434"/>
                </a:cubicBezTo>
                <a:cubicBezTo>
                  <a:pt x="4616151" y="1024434"/>
                  <a:pt x="4611191" y="1019473"/>
                  <a:pt x="4606230" y="1009551"/>
                </a:cubicBezTo>
                <a:cubicBezTo>
                  <a:pt x="4601269" y="1009551"/>
                  <a:pt x="4596308" y="1008310"/>
                  <a:pt x="4591347" y="1005830"/>
                </a:cubicBezTo>
                <a:cubicBezTo>
                  <a:pt x="4586386" y="1003350"/>
                  <a:pt x="4583906" y="1002110"/>
                  <a:pt x="4583906" y="1002110"/>
                </a:cubicBezTo>
                <a:lnTo>
                  <a:pt x="4583906" y="1009551"/>
                </a:lnTo>
                <a:cubicBezTo>
                  <a:pt x="4593827" y="1014512"/>
                  <a:pt x="4598788" y="1019473"/>
                  <a:pt x="4598788" y="1024434"/>
                </a:cubicBezTo>
                <a:cubicBezTo>
                  <a:pt x="4593827" y="1029395"/>
                  <a:pt x="4596308" y="1034355"/>
                  <a:pt x="4606230" y="1039317"/>
                </a:cubicBezTo>
                <a:cubicBezTo>
                  <a:pt x="4616151" y="1039317"/>
                  <a:pt x="4624833" y="1038076"/>
                  <a:pt x="4632275" y="1035596"/>
                </a:cubicBezTo>
                <a:cubicBezTo>
                  <a:pt x="4639716" y="1033116"/>
                  <a:pt x="4642196" y="1028155"/>
                  <a:pt x="4639716" y="1020713"/>
                </a:cubicBezTo>
                <a:cubicBezTo>
                  <a:pt x="4637236" y="1013272"/>
                  <a:pt x="4633515" y="1009551"/>
                  <a:pt x="4628554" y="1009551"/>
                </a:cubicBezTo>
                <a:cubicBezTo>
                  <a:pt x="4623593" y="1009551"/>
                  <a:pt x="4619872" y="1005830"/>
                  <a:pt x="4617392" y="998389"/>
                </a:cubicBezTo>
                <a:cubicBezTo>
                  <a:pt x="4615532" y="992808"/>
                  <a:pt x="4613671" y="990017"/>
                  <a:pt x="4611811" y="990017"/>
                </a:cubicBezTo>
                <a:close/>
                <a:moveTo>
                  <a:pt x="5134570" y="987227"/>
                </a:moveTo>
                <a:cubicBezTo>
                  <a:pt x="5139531" y="992188"/>
                  <a:pt x="5142011" y="994668"/>
                  <a:pt x="5142011" y="994668"/>
                </a:cubicBezTo>
                <a:cubicBezTo>
                  <a:pt x="5132090" y="999630"/>
                  <a:pt x="5119687" y="999630"/>
                  <a:pt x="5104804" y="994668"/>
                </a:cubicBezTo>
                <a:close/>
                <a:moveTo>
                  <a:pt x="5084960" y="975651"/>
                </a:moveTo>
                <a:lnTo>
                  <a:pt x="5084340" y="976065"/>
                </a:lnTo>
                <a:cubicBezTo>
                  <a:pt x="5083100" y="978545"/>
                  <a:pt x="5084960" y="982266"/>
                  <a:pt x="5089921" y="987227"/>
                </a:cubicBezTo>
                <a:lnTo>
                  <a:pt x="5075038" y="987227"/>
                </a:lnTo>
                <a:cubicBezTo>
                  <a:pt x="5065117" y="982266"/>
                  <a:pt x="5060156" y="979785"/>
                  <a:pt x="5060156" y="979785"/>
                </a:cubicBezTo>
                <a:close/>
                <a:moveTo>
                  <a:pt x="5097363" y="972344"/>
                </a:moveTo>
                <a:lnTo>
                  <a:pt x="5104804" y="972344"/>
                </a:lnTo>
                <a:lnTo>
                  <a:pt x="5084960" y="975651"/>
                </a:lnTo>
                <a:lnTo>
                  <a:pt x="5088526" y="973274"/>
                </a:lnTo>
                <a:cubicBezTo>
                  <a:pt x="5090696" y="972655"/>
                  <a:pt x="5093642" y="972344"/>
                  <a:pt x="5097363" y="972344"/>
                </a:cubicBezTo>
                <a:close/>
                <a:moveTo>
                  <a:pt x="4539257" y="972344"/>
                </a:moveTo>
                <a:lnTo>
                  <a:pt x="4524374" y="979785"/>
                </a:lnTo>
                <a:cubicBezTo>
                  <a:pt x="4524374" y="979785"/>
                  <a:pt x="4529336" y="979785"/>
                  <a:pt x="4539257" y="979785"/>
                </a:cubicBezTo>
                <a:cubicBezTo>
                  <a:pt x="4549179" y="979785"/>
                  <a:pt x="4554140" y="979785"/>
                  <a:pt x="4554140" y="979785"/>
                </a:cubicBezTo>
                <a:close/>
                <a:moveTo>
                  <a:pt x="1198066" y="972344"/>
                </a:moveTo>
                <a:cubicBezTo>
                  <a:pt x="1198066" y="977305"/>
                  <a:pt x="1200547" y="979785"/>
                  <a:pt x="1205508" y="979785"/>
                </a:cubicBezTo>
                <a:cubicBezTo>
                  <a:pt x="1195586" y="989707"/>
                  <a:pt x="1190625" y="989707"/>
                  <a:pt x="1190625" y="979785"/>
                </a:cubicBezTo>
                <a:close/>
                <a:moveTo>
                  <a:pt x="4926210" y="964903"/>
                </a:moveTo>
                <a:cubicBezTo>
                  <a:pt x="4926210" y="964903"/>
                  <a:pt x="4926210" y="967383"/>
                  <a:pt x="4926210" y="972344"/>
                </a:cubicBezTo>
                <a:cubicBezTo>
                  <a:pt x="4921249" y="972344"/>
                  <a:pt x="4918769" y="972344"/>
                  <a:pt x="4918769" y="972344"/>
                </a:cubicBezTo>
                <a:close/>
                <a:moveTo>
                  <a:pt x="4859238" y="957461"/>
                </a:moveTo>
                <a:lnTo>
                  <a:pt x="4866679" y="957461"/>
                </a:lnTo>
                <a:cubicBezTo>
                  <a:pt x="4866679" y="957461"/>
                  <a:pt x="4869159" y="957461"/>
                  <a:pt x="4874120" y="957461"/>
                </a:cubicBezTo>
                <a:cubicBezTo>
                  <a:pt x="4874120" y="962423"/>
                  <a:pt x="4874120" y="964903"/>
                  <a:pt x="4874120" y="964903"/>
                </a:cubicBezTo>
                <a:cubicBezTo>
                  <a:pt x="4874120" y="964903"/>
                  <a:pt x="4872880" y="964903"/>
                  <a:pt x="4870400" y="964903"/>
                </a:cubicBezTo>
                <a:cubicBezTo>
                  <a:pt x="4867920" y="964903"/>
                  <a:pt x="4865438" y="964903"/>
                  <a:pt x="4862958" y="964903"/>
                </a:cubicBezTo>
                <a:cubicBezTo>
                  <a:pt x="4860478" y="964903"/>
                  <a:pt x="4859238" y="962423"/>
                  <a:pt x="4859238" y="957461"/>
                </a:cubicBezTo>
                <a:close/>
                <a:moveTo>
                  <a:pt x="1305967" y="942578"/>
                </a:moveTo>
                <a:cubicBezTo>
                  <a:pt x="1318369" y="942578"/>
                  <a:pt x="1329531" y="942578"/>
                  <a:pt x="1339453" y="942578"/>
                </a:cubicBezTo>
                <a:cubicBezTo>
                  <a:pt x="1349375" y="942578"/>
                  <a:pt x="1354336" y="942578"/>
                  <a:pt x="1354336" y="942578"/>
                </a:cubicBezTo>
                <a:lnTo>
                  <a:pt x="1346894" y="950020"/>
                </a:lnTo>
                <a:cubicBezTo>
                  <a:pt x="1317129" y="950020"/>
                  <a:pt x="1289844" y="962423"/>
                  <a:pt x="1265039" y="987227"/>
                </a:cubicBezTo>
                <a:cubicBezTo>
                  <a:pt x="1260078" y="992188"/>
                  <a:pt x="1256357" y="995909"/>
                  <a:pt x="1253877" y="998389"/>
                </a:cubicBezTo>
                <a:cubicBezTo>
                  <a:pt x="1251396" y="1000869"/>
                  <a:pt x="1247676" y="1002110"/>
                  <a:pt x="1242715" y="1002110"/>
                </a:cubicBezTo>
                <a:cubicBezTo>
                  <a:pt x="1237754" y="1002110"/>
                  <a:pt x="1235273" y="1004590"/>
                  <a:pt x="1235273" y="1009551"/>
                </a:cubicBezTo>
                <a:cubicBezTo>
                  <a:pt x="1235273" y="1009551"/>
                  <a:pt x="1237754" y="1009551"/>
                  <a:pt x="1242715" y="1009551"/>
                </a:cubicBezTo>
                <a:cubicBezTo>
                  <a:pt x="1247676" y="1004590"/>
                  <a:pt x="1250156" y="1004590"/>
                  <a:pt x="1250156" y="1009551"/>
                </a:cubicBezTo>
                <a:cubicBezTo>
                  <a:pt x="1250156" y="1009551"/>
                  <a:pt x="1247676" y="1012031"/>
                  <a:pt x="1242715" y="1016993"/>
                </a:cubicBezTo>
                <a:cubicBezTo>
                  <a:pt x="1237754" y="1021954"/>
                  <a:pt x="1231552" y="1026914"/>
                  <a:pt x="1224111" y="1031875"/>
                </a:cubicBezTo>
                <a:cubicBezTo>
                  <a:pt x="1216670" y="1036837"/>
                  <a:pt x="1210469" y="1041797"/>
                  <a:pt x="1205508" y="1046758"/>
                </a:cubicBezTo>
                <a:cubicBezTo>
                  <a:pt x="1200547" y="1051719"/>
                  <a:pt x="1198066" y="1054200"/>
                  <a:pt x="1198066" y="1054200"/>
                </a:cubicBezTo>
                <a:lnTo>
                  <a:pt x="1183183" y="1054200"/>
                </a:lnTo>
                <a:cubicBezTo>
                  <a:pt x="1183183" y="1049238"/>
                  <a:pt x="1183183" y="1046758"/>
                  <a:pt x="1183183" y="1046758"/>
                </a:cubicBezTo>
                <a:cubicBezTo>
                  <a:pt x="1183183" y="1046758"/>
                  <a:pt x="1185664" y="1044278"/>
                  <a:pt x="1190625" y="1039317"/>
                </a:cubicBezTo>
                <a:cubicBezTo>
                  <a:pt x="1195586" y="1039317"/>
                  <a:pt x="1198066" y="1036837"/>
                  <a:pt x="1198066" y="1031875"/>
                </a:cubicBezTo>
                <a:cubicBezTo>
                  <a:pt x="1198066" y="1026914"/>
                  <a:pt x="1200547" y="1021954"/>
                  <a:pt x="1205508" y="1016993"/>
                </a:cubicBezTo>
                <a:cubicBezTo>
                  <a:pt x="1210469" y="1012031"/>
                  <a:pt x="1215429" y="1009551"/>
                  <a:pt x="1220390" y="1009551"/>
                </a:cubicBezTo>
                <a:cubicBezTo>
                  <a:pt x="1225351" y="1009551"/>
                  <a:pt x="1227832" y="1003350"/>
                  <a:pt x="1227832" y="990948"/>
                </a:cubicBezTo>
                <a:cubicBezTo>
                  <a:pt x="1227832" y="978545"/>
                  <a:pt x="1232793" y="968623"/>
                  <a:pt x="1242715" y="961182"/>
                </a:cubicBezTo>
                <a:cubicBezTo>
                  <a:pt x="1252636" y="953741"/>
                  <a:pt x="1261318" y="950020"/>
                  <a:pt x="1268760" y="950020"/>
                </a:cubicBezTo>
                <a:cubicBezTo>
                  <a:pt x="1276201" y="950020"/>
                  <a:pt x="1282402" y="950020"/>
                  <a:pt x="1287363" y="950020"/>
                </a:cubicBezTo>
                <a:cubicBezTo>
                  <a:pt x="1287363" y="945059"/>
                  <a:pt x="1293564" y="942578"/>
                  <a:pt x="1305967" y="942578"/>
                </a:cubicBezTo>
                <a:close/>
                <a:moveTo>
                  <a:pt x="1123652" y="942578"/>
                </a:moveTo>
                <a:lnTo>
                  <a:pt x="1123652" y="957461"/>
                </a:lnTo>
                <a:lnTo>
                  <a:pt x="1116211" y="950020"/>
                </a:lnTo>
                <a:cubicBezTo>
                  <a:pt x="1106289" y="954981"/>
                  <a:pt x="1105049" y="954981"/>
                  <a:pt x="1112490" y="950020"/>
                </a:cubicBezTo>
                <a:cubicBezTo>
                  <a:pt x="1119931" y="945059"/>
                  <a:pt x="1123652" y="942578"/>
                  <a:pt x="1123652" y="942578"/>
                </a:cubicBezTo>
                <a:close/>
                <a:moveTo>
                  <a:pt x="5119687" y="927696"/>
                </a:moveTo>
                <a:cubicBezTo>
                  <a:pt x="5119687" y="927696"/>
                  <a:pt x="5122167" y="927696"/>
                  <a:pt x="5127128" y="927696"/>
                </a:cubicBezTo>
                <a:cubicBezTo>
                  <a:pt x="5132090" y="927696"/>
                  <a:pt x="5134570" y="927696"/>
                  <a:pt x="5134570" y="927696"/>
                </a:cubicBezTo>
                <a:lnTo>
                  <a:pt x="5134570" y="935137"/>
                </a:lnTo>
                <a:cubicBezTo>
                  <a:pt x="5129608" y="935137"/>
                  <a:pt x="5125888" y="933896"/>
                  <a:pt x="5123408" y="931416"/>
                </a:cubicBezTo>
                <a:cubicBezTo>
                  <a:pt x="5120927" y="928936"/>
                  <a:pt x="5119687" y="927696"/>
                  <a:pt x="5119687" y="927696"/>
                </a:cubicBezTo>
                <a:close/>
                <a:moveTo>
                  <a:pt x="5030390" y="927696"/>
                </a:moveTo>
                <a:lnTo>
                  <a:pt x="5037831" y="927696"/>
                </a:lnTo>
                <a:lnTo>
                  <a:pt x="5037831" y="931416"/>
                </a:lnTo>
                <a:cubicBezTo>
                  <a:pt x="5037831" y="928936"/>
                  <a:pt x="5035351" y="927696"/>
                  <a:pt x="5030390" y="927696"/>
                </a:cubicBezTo>
                <a:close/>
                <a:moveTo>
                  <a:pt x="1138535" y="927696"/>
                </a:moveTo>
                <a:lnTo>
                  <a:pt x="1145976" y="927696"/>
                </a:lnTo>
                <a:lnTo>
                  <a:pt x="1138535" y="935137"/>
                </a:lnTo>
                <a:close/>
                <a:moveTo>
                  <a:pt x="5208984" y="920254"/>
                </a:moveTo>
                <a:cubicBezTo>
                  <a:pt x="5213945" y="920254"/>
                  <a:pt x="5216425" y="925216"/>
                  <a:pt x="5216425" y="935137"/>
                </a:cubicBezTo>
                <a:lnTo>
                  <a:pt x="5216425" y="942578"/>
                </a:lnTo>
                <a:cubicBezTo>
                  <a:pt x="5216425" y="942578"/>
                  <a:pt x="5213945" y="941338"/>
                  <a:pt x="5208984" y="938858"/>
                </a:cubicBezTo>
                <a:cubicBezTo>
                  <a:pt x="5204022" y="936378"/>
                  <a:pt x="5201542" y="932657"/>
                  <a:pt x="5201542" y="927696"/>
                </a:cubicBezTo>
                <a:cubicBezTo>
                  <a:pt x="5201542" y="922734"/>
                  <a:pt x="5204022" y="920254"/>
                  <a:pt x="5208984" y="920254"/>
                </a:cubicBezTo>
                <a:close/>
                <a:moveTo>
                  <a:pt x="1689199" y="912813"/>
                </a:moveTo>
                <a:cubicBezTo>
                  <a:pt x="1684238" y="912813"/>
                  <a:pt x="1684238" y="917774"/>
                  <a:pt x="1689199" y="927696"/>
                </a:cubicBezTo>
                <a:cubicBezTo>
                  <a:pt x="1694160" y="927696"/>
                  <a:pt x="1701601" y="925216"/>
                  <a:pt x="1711523" y="920254"/>
                </a:cubicBezTo>
                <a:cubicBezTo>
                  <a:pt x="1701601" y="915293"/>
                  <a:pt x="1694160" y="912813"/>
                  <a:pt x="1689199" y="912813"/>
                </a:cubicBezTo>
                <a:close/>
                <a:moveTo>
                  <a:pt x="1510605" y="905371"/>
                </a:moveTo>
                <a:lnTo>
                  <a:pt x="1510605" y="912813"/>
                </a:lnTo>
                <a:cubicBezTo>
                  <a:pt x="1505644" y="912813"/>
                  <a:pt x="1503164" y="912813"/>
                  <a:pt x="1503164" y="912813"/>
                </a:cubicBezTo>
                <a:close/>
                <a:moveTo>
                  <a:pt x="982265" y="905371"/>
                </a:moveTo>
                <a:cubicBezTo>
                  <a:pt x="982265" y="905371"/>
                  <a:pt x="979785" y="907851"/>
                  <a:pt x="974824" y="912813"/>
                </a:cubicBezTo>
                <a:lnTo>
                  <a:pt x="967383" y="920254"/>
                </a:lnTo>
                <a:close/>
                <a:moveTo>
                  <a:pt x="476250" y="905371"/>
                </a:moveTo>
                <a:cubicBezTo>
                  <a:pt x="476250" y="905371"/>
                  <a:pt x="473769" y="907851"/>
                  <a:pt x="468808" y="912813"/>
                </a:cubicBezTo>
                <a:lnTo>
                  <a:pt x="461367" y="920254"/>
                </a:lnTo>
                <a:close/>
                <a:moveTo>
                  <a:pt x="5047133" y="899790"/>
                </a:moveTo>
                <a:cubicBezTo>
                  <a:pt x="5053335" y="901031"/>
                  <a:pt x="5062636" y="905371"/>
                  <a:pt x="5075038" y="912813"/>
                </a:cubicBezTo>
                <a:lnTo>
                  <a:pt x="5067597" y="927696"/>
                </a:lnTo>
                <a:cubicBezTo>
                  <a:pt x="5057676" y="922734"/>
                  <a:pt x="5050234" y="917774"/>
                  <a:pt x="5045273" y="912813"/>
                </a:cubicBezTo>
                <a:cubicBezTo>
                  <a:pt x="5040311" y="907851"/>
                  <a:pt x="5037831" y="905371"/>
                  <a:pt x="5037831" y="905371"/>
                </a:cubicBezTo>
                <a:cubicBezTo>
                  <a:pt x="5037831" y="900411"/>
                  <a:pt x="5040932" y="898550"/>
                  <a:pt x="5047133" y="899790"/>
                </a:cubicBezTo>
                <a:close/>
                <a:moveTo>
                  <a:pt x="5089921" y="897930"/>
                </a:moveTo>
                <a:lnTo>
                  <a:pt x="5097363" y="905371"/>
                </a:lnTo>
                <a:lnTo>
                  <a:pt x="5104804" y="912813"/>
                </a:lnTo>
                <a:close/>
                <a:moveTo>
                  <a:pt x="4702968" y="897930"/>
                </a:moveTo>
                <a:cubicBezTo>
                  <a:pt x="4707929" y="897930"/>
                  <a:pt x="4712890" y="902891"/>
                  <a:pt x="4717851" y="912813"/>
                </a:cubicBezTo>
                <a:cubicBezTo>
                  <a:pt x="4722812" y="922734"/>
                  <a:pt x="4722812" y="927696"/>
                  <a:pt x="4717851" y="927696"/>
                </a:cubicBezTo>
                <a:cubicBezTo>
                  <a:pt x="4712890" y="942578"/>
                  <a:pt x="4707929" y="942578"/>
                  <a:pt x="4702968" y="927696"/>
                </a:cubicBezTo>
                <a:close/>
                <a:moveTo>
                  <a:pt x="1160859" y="897930"/>
                </a:moveTo>
                <a:lnTo>
                  <a:pt x="1160859" y="905371"/>
                </a:lnTo>
                <a:lnTo>
                  <a:pt x="1153418" y="912813"/>
                </a:lnTo>
                <a:cubicBezTo>
                  <a:pt x="1153418" y="907851"/>
                  <a:pt x="1155898" y="902891"/>
                  <a:pt x="1160859" y="897930"/>
                </a:cubicBezTo>
                <a:close/>
                <a:moveTo>
                  <a:pt x="4490888" y="890489"/>
                </a:moveTo>
                <a:cubicBezTo>
                  <a:pt x="4483447" y="890489"/>
                  <a:pt x="4479726" y="891729"/>
                  <a:pt x="4479726" y="894209"/>
                </a:cubicBezTo>
                <a:cubicBezTo>
                  <a:pt x="4479726" y="896689"/>
                  <a:pt x="4483447" y="897930"/>
                  <a:pt x="4490888" y="897930"/>
                </a:cubicBezTo>
                <a:cubicBezTo>
                  <a:pt x="4498329" y="897930"/>
                  <a:pt x="4502050" y="896689"/>
                  <a:pt x="4502050" y="894209"/>
                </a:cubicBezTo>
                <a:cubicBezTo>
                  <a:pt x="4502050" y="891729"/>
                  <a:pt x="4498329" y="890489"/>
                  <a:pt x="4490888" y="890489"/>
                </a:cubicBezTo>
                <a:close/>
                <a:moveTo>
                  <a:pt x="1332011" y="890489"/>
                </a:moveTo>
                <a:lnTo>
                  <a:pt x="1339453" y="890489"/>
                </a:lnTo>
                <a:cubicBezTo>
                  <a:pt x="1329531" y="900410"/>
                  <a:pt x="1322090" y="902891"/>
                  <a:pt x="1317129" y="897930"/>
                </a:cubicBezTo>
                <a:close/>
                <a:moveTo>
                  <a:pt x="1003659" y="885838"/>
                </a:moveTo>
                <a:cubicBezTo>
                  <a:pt x="1004280" y="886458"/>
                  <a:pt x="1004589" y="888008"/>
                  <a:pt x="1004589" y="890489"/>
                </a:cubicBezTo>
                <a:cubicBezTo>
                  <a:pt x="1004589" y="895450"/>
                  <a:pt x="1003349" y="897930"/>
                  <a:pt x="1000869" y="897930"/>
                </a:cubicBezTo>
                <a:cubicBezTo>
                  <a:pt x="998389" y="897930"/>
                  <a:pt x="997148" y="896689"/>
                  <a:pt x="997148" y="894209"/>
                </a:cubicBezTo>
                <a:cubicBezTo>
                  <a:pt x="997148" y="891729"/>
                  <a:pt x="998389" y="889248"/>
                  <a:pt x="1000869" y="886768"/>
                </a:cubicBezTo>
                <a:cubicBezTo>
                  <a:pt x="1002109" y="885528"/>
                  <a:pt x="1003039" y="885218"/>
                  <a:pt x="1003659" y="885838"/>
                </a:cubicBezTo>
                <a:close/>
                <a:moveTo>
                  <a:pt x="498574" y="883047"/>
                </a:moveTo>
                <a:lnTo>
                  <a:pt x="498574" y="890489"/>
                </a:lnTo>
                <a:cubicBezTo>
                  <a:pt x="498574" y="895450"/>
                  <a:pt x="497334" y="897930"/>
                  <a:pt x="494853" y="897930"/>
                </a:cubicBezTo>
                <a:cubicBezTo>
                  <a:pt x="492373" y="897930"/>
                  <a:pt x="491132" y="896689"/>
                  <a:pt x="491132" y="894209"/>
                </a:cubicBezTo>
                <a:cubicBezTo>
                  <a:pt x="491132" y="891729"/>
                  <a:pt x="493613" y="888009"/>
                  <a:pt x="498574" y="883047"/>
                </a:cubicBezTo>
                <a:close/>
                <a:moveTo>
                  <a:pt x="1544091" y="875606"/>
                </a:moveTo>
                <a:cubicBezTo>
                  <a:pt x="1546572" y="875606"/>
                  <a:pt x="1547812" y="878086"/>
                  <a:pt x="1547812" y="883047"/>
                </a:cubicBezTo>
                <a:cubicBezTo>
                  <a:pt x="1547812" y="892969"/>
                  <a:pt x="1540371" y="897930"/>
                  <a:pt x="1525488" y="897930"/>
                </a:cubicBezTo>
                <a:lnTo>
                  <a:pt x="1532929" y="883047"/>
                </a:lnTo>
                <a:cubicBezTo>
                  <a:pt x="1537890" y="878086"/>
                  <a:pt x="1541611" y="875606"/>
                  <a:pt x="1544091" y="875606"/>
                </a:cubicBezTo>
                <a:close/>
                <a:moveTo>
                  <a:pt x="1406425" y="875606"/>
                </a:moveTo>
                <a:lnTo>
                  <a:pt x="1398984" y="905371"/>
                </a:lnTo>
                <a:lnTo>
                  <a:pt x="1391543" y="897930"/>
                </a:lnTo>
                <a:cubicBezTo>
                  <a:pt x="1386582" y="897930"/>
                  <a:pt x="1380381" y="897930"/>
                  <a:pt x="1372939" y="897930"/>
                </a:cubicBezTo>
                <a:cubicBezTo>
                  <a:pt x="1365498" y="897930"/>
                  <a:pt x="1364258" y="900410"/>
                  <a:pt x="1369219" y="905371"/>
                </a:cubicBezTo>
                <a:cubicBezTo>
                  <a:pt x="1374179" y="910333"/>
                  <a:pt x="1374179" y="912813"/>
                  <a:pt x="1369219" y="912813"/>
                </a:cubicBezTo>
                <a:lnTo>
                  <a:pt x="1354336" y="920254"/>
                </a:lnTo>
                <a:lnTo>
                  <a:pt x="1339453" y="927696"/>
                </a:lnTo>
                <a:lnTo>
                  <a:pt x="1346894" y="912813"/>
                </a:lnTo>
                <a:cubicBezTo>
                  <a:pt x="1351855" y="912813"/>
                  <a:pt x="1355576" y="911572"/>
                  <a:pt x="1358056" y="909092"/>
                </a:cubicBezTo>
                <a:cubicBezTo>
                  <a:pt x="1360537" y="906612"/>
                  <a:pt x="1361777" y="904131"/>
                  <a:pt x="1361777" y="901651"/>
                </a:cubicBezTo>
                <a:cubicBezTo>
                  <a:pt x="1361777" y="899171"/>
                  <a:pt x="1364258" y="896689"/>
                  <a:pt x="1369219" y="894209"/>
                </a:cubicBezTo>
                <a:cubicBezTo>
                  <a:pt x="1374179" y="891729"/>
                  <a:pt x="1379140" y="890489"/>
                  <a:pt x="1384101" y="890489"/>
                </a:cubicBezTo>
                <a:cubicBezTo>
                  <a:pt x="1394023" y="885527"/>
                  <a:pt x="1401465" y="880567"/>
                  <a:pt x="1406425" y="875606"/>
                </a:cubicBezTo>
                <a:close/>
                <a:moveTo>
                  <a:pt x="4556000" y="871885"/>
                </a:moveTo>
                <a:cubicBezTo>
                  <a:pt x="4554760" y="871885"/>
                  <a:pt x="4554140" y="873125"/>
                  <a:pt x="4554140" y="875606"/>
                </a:cubicBezTo>
                <a:lnTo>
                  <a:pt x="4561581" y="875606"/>
                </a:lnTo>
                <a:cubicBezTo>
                  <a:pt x="4559101" y="873125"/>
                  <a:pt x="4557240" y="871885"/>
                  <a:pt x="4556000" y="871885"/>
                </a:cubicBezTo>
                <a:close/>
                <a:moveTo>
                  <a:pt x="5082480" y="868164"/>
                </a:moveTo>
                <a:lnTo>
                  <a:pt x="5097363" y="875606"/>
                </a:lnTo>
                <a:cubicBezTo>
                  <a:pt x="5107284" y="875606"/>
                  <a:pt x="5114726" y="876846"/>
                  <a:pt x="5119687" y="879326"/>
                </a:cubicBezTo>
                <a:cubicBezTo>
                  <a:pt x="5124648" y="881807"/>
                  <a:pt x="5129608" y="885527"/>
                  <a:pt x="5134570" y="890489"/>
                </a:cubicBezTo>
                <a:cubicBezTo>
                  <a:pt x="5139531" y="890489"/>
                  <a:pt x="5144491" y="888009"/>
                  <a:pt x="5149452" y="883047"/>
                </a:cubicBezTo>
                <a:cubicBezTo>
                  <a:pt x="5144491" y="878086"/>
                  <a:pt x="5144491" y="875606"/>
                  <a:pt x="5149452" y="875606"/>
                </a:cubicBezTo>
                <a:lnTo>
                  <a:pt x="5179218" y="890489"/>
                </a:lnTo>
                <a:cubicBezTo>
                  <a:pt x="5174257" y="890489"/>
                  <a:pt x="5174257" y="892969"/>
                  <a:pt x="5179218" y="897930"/>
                </a:cubicBezTo>
                <a:cubicBezTo>
                  <a:pt x="5189140" y="897930"/>
                  <a:pt x="5192860" y="901651"/>
                  <a:pt x="5190380" y="909092"/>
                </a:cubicBezTo>
                <a:cubicBezTo>
                  <a:pt x="5187900" y="916534"/>
                  <a:pt x="5181698" y="917774"/>
                  <a:pt x="5171777" y="912813"/>
                </a:cubicBezTo>
                <a:cubicBezTo>
                  <a:pt x="5166815" y="912813"/>
                  <a:pt x="5161855" y="912813"/>
                  <a:pt x="5156894" y="912813"/>
                </a:cubicBezTo>
                <a:cubicBezTo>
                  <a:pt x="5142011" y="907851"/>
                  <a:pt x="5132090" y="902891"/>
                  <a:pt x="5127128" y="897930"/>
                </a:cubicBezTo>
                <a:lnTo>
                  <a:pt x="5112245" y="897930"/>
                </a:lnTo>
                <a:cubicBezTo>
                  <a:pt x="5107284" y="897930"/>
                  <a:pt x="5099843" y="892969"/>
                  <a:pt x="5089921" y="883047"/>
                </a:cubicBezTo>
                <a:close/>
                <a:moveTo>
                  <a:pt x="519968" y="863514"/>
                </a:moveTo>
                <a:cubicBezTo>
                  <a:pt x="520588" y="864134"/>
                  <a:pt x="520898" y="865684"/>
                  <a:pt x="520898" y="868164"/>
                </a:cubicBezTo>
                <a:lnTo>
                  <a:pt x="513457" y="868164"/>
                </a:lnTo>
                <a:cubicBezTo>
                  <a:pt x="513457" y="868164"/>
                  <a:pt x="514697" y="866924"/>
                  <a:pt x="517177" y="864444"/>
                </a:cubicBezTo>
                <a:cubicBezTo>
                  <a:pt x="518418" y="863204"/>
                  <a:pt x="519348" y="862894"/>
                  <a:pt x="519968" y="863514"/>
                </a:cubicBezTo>
                <a:close/>
                <a:moveTo>
                  <a:pt x="1029704" y="863281"/>
                </a:moveTo>
                <a:cubicBezTo>
                  <a:pt x="1031565" y="862816"/>
                  <a:pt x="1030635" y="864444"/>
                  <a:pt x="1026914" y="868164"/>
                </a:cubicBezTo>
                <a:lnTo>
                  <a:pt x="1019473" y="868164"/>
                </a:lnTo>
                <a:cubicBezTo>
                  <a:pt x="1019473" y="868164"/>
                  <a:pt x="1021953" y="866924"/>
                  <a:pt x="1026914" y="864444"/>
                </a:cubicBezTo>
                <a:cubicBezTo>
                  <a:pt x="1028154" y="863824"/>
                  <a:pt x="1029084" y="863436"/>
                  <a:pt x="1029704" y="863281"/>
                </a:cubicBezTo>
                <a:close/>
                <a:moveTo>
                  <a:pt x="5149452" y="860723"/>
                </a:moveTo>
                <a:cubicBezTo>
                  <a:pt x="5149452" y="860723"/>
                  <a:pt x="5149452" y="861964"/>
                  <a:pt x="5149452" y="864444"/>
                </a:cubicBezTo>
                <a:cubicBezTo>
                  <a:pt x="5149452" y="866924"/>
                  <a:pt x="5148212" y="868164"/>
                  <a:pt x="5145732" y="868164"/>
                </a:cubicBezTo>
                <a:cubicBezTo>
                  <a:pt x="5143252" y="868164"/>
                  <a:pt x="5142011" y="868164"/>
                  <a:pt x="5142011" y="868164"/>
                </a:cubicBezTo>
                <a:cubicBezTo>
                  <a:pt x="5142011" y="868164"/>
                  <a:pt x="5142011" y="866924"/>
                  <a:pt x="5142011" y="864444"/>
                </a:cubicBezTo>
                <a:cubicBezTo>
                  <a:pt x="5142011" y="861964"/>
                  <a:pt x="5144491" y="860723"/>
                  <a:pt x="5149452" y="860723"/>
                </a:cubicBezTo>
                <a:close/>
                <a:moveTo>
                  <a:pt x="1488281" y="860723"/>
                </a:moveTo>
                <a:cubicBezTo>
                  <a:pt x="1493242" y="860723"/>
                  <a:pt x="1495722" y="861964"/>
                  <a:pt x="1495722" y="864444"/>
                </a:cubicBezTo>
                <a:cubicBezTo>
                  <a:pt x="1495722" y="866924"/>
                  <a:pt x="1493242" y="868164"/>
                  <a:pt x="1488281" y="868164"/>
                </a:cubicBezTo>
                <a:lnTo>
                  <a:pt x="1480840" y="868164"/>
                </a:lnTo>
                <a:cubicBezTo>
                  <a:pt x="1480840" y="863203"/>
                  <a:pt x="1483320" y="860723"/>
                  <a:pt x="1488281" y="860723"/>
                </a:cubicBezTo>
                <a:close/>
                <a:moveTo>
                  <a:pt x="4963417" y="853282"/>
                </a:moveTo>
                <a:lnTo>
                  <a:pt x="5015507" y="853282"/>
                </a:lnTo>
                <a:cubicBezTo>
                  <a:pt x="5025429" y="858243"/>
                  <a:pt x="5030390" y="863203"/>
                  <a:pt x="5030390" y="868164"/>
                </a:cubicBezTo>
                <a:cubicBezTo>
                  <a:pt x="5025429" y="868164"/>
                  <a:pt x="5022949" y="870644"/>
                  <a:pt x="5022949" y="875606"/>
                </a:cubicBezTo>
                <a:lnTo>
                  <a:pt x="5000624" y="883047"/>
                </a:lnTo>
                <a:cubicBezTo>
                  <a:pt x="5000624" y="878086"/>
                  <a:pt x="5003104" y="875606"/>
                  <a:pt x="5008066" y="875606"/>
                </a:cubicBezTo>
                <a:lnTo>
                  <a:pt x="4963417" y="868164"/>
                </a:lnTo>
                <a:close/>
                <a:moveTo>
                  <a:pt x="4598788" y="853282"/>
                </a:moveTo>
                <a:cubicBezTo>
                  <a:pt x="4603750" y="858243"/>
                  <a:pt x="4611191" y="860723"/>
                  <a:pt x="4621113" y="860723"/>
                </a:cubicBezTo>
                <a:lnTo>
                  <a:pt x="4628554" y="860723"/>
                </a:lnTo>
                <a:lnTo>
                  <a:pt x="4606230" y="853282"/>
                </a:lnTo>
                <a:close/>
                <a:moveTo>
                  <a:pt x="4368105" y="853282"/>
                </a:moveTo>
                <a:lnTo>
                  <a:pt x="4375546" y="860723"/>
                </a:lnTo>
                <a:cubicBezTo>
                  <a:pt x="4380508" y="860723"/>
                  <a:pt x="4382988" y="858243"/>
                  <a:pt x="4382988" y="853282"/>
                </a:cubicBezTo>
                <a:cubicBezTo>
                  <a:pt x="4378026" y="853282"/>
                  <a:pt x="4375546" y="853282"/>
                  <a:pt x="4375546" y="853282"/>
                </a:cubicBezTo>
                <a:close/>
                <a:moveTo>
                  <a:pt x="1227832" y="853282"/>
                </a:moveTo>
                <a:cubicBezTo>
                  <a:pt x="1227832" y="863203"/>
                  <a:pt x="1217910" y="868164"/>
                  <a:pt x="1198066" y="868164"/>
                </a:cubicBezTo>
                <a:lnTo>
                  <a:pt x="1212949" y="860723"/>
                </a:lnTo>
                <a:close/>
                <a:moveTo>
                  <a:pt x="4572278" y="850956"/>
                </a:moveTo>
                <a:cubicBezTo>
                  <a:pt x="4571348" y="851266"/>
                  <a:pt x="4570263" y="852042"/>
                  <a:pt x="4569023" y="853282"/>
                </a:cubicBezTo>
                <a:cubicBezTo>
                  <a:pt x="4569023" y="858243"/>
                  <a:pt x="4569023" y="863203"/>
                  <a:pt x="4569023" y="868164"/>
                </a:cubicBezTo>
                <a:lnTo>
                  <a:pt x="4576464" y="860723"/>
                </a:lnTo>
                <a:cubicBezTo>
                  <a:pt x="4576464" y="853282"/>
                  <a:pt x="4575069" y="850026"/>
                  <a:pt x="4572278" y="850956"/>
                </a:cubicBezTo>
                <a:close/>
                <a:moveTo>
                  <a:pt x="1785937" y="845840"/>
                </a:moveTo>
                <a:cubicBezTo>
                  <a:pt x="1785937" y="845840"/>
                  <a:pt x="1785937" y="848320"/>
                  <a:pt x="1785937" y="853282"/>
                </a:cubicBezTo>
                <a:cubicBezTo>
                  <a:pt x="1785937" y="853282"/>
                  <a:pt x="1787177" y="852041"/>
                  <a:pt x="1789658" y="849561"/>
                </a:cubicBezTo>
                <a:cubicBezTo>
                  <a:pt x="1792138" y="847081"/>
                  <a:pt x="1793378" y="845840"/>
                  <a:pt x="1793378" y="845840"/>
                </a:cubicBezTo>
                <a:cubicBezTo>
                  <a:pt x="1788418" y="845840"/>
                  <a:pt x="1785937" y="845840"/>
                  <a:pt x="1785937" y="845840"/>
                </a:cubicBezTo>
                <a:close/>
                <a:moveTo>
                  <a:pt x="1398984" y="845840"/>
                </a:moveTo>
                <a:lnTo>
                  <a:pt x="1406425" y="853282"/>
                </a:lnTo>
                <a:lnTo>
                  <a:pt x="1391543" y="853282"/>
                </a:lnTo>
                <a:cubicBezTo>
                  <a:pt x="1396503" y="853282"/>
                  <a:pt x="1398984" y="850801"/>
                  <a:pt x="1398984" y="845840"/>
                </a:cubicBezTo>
                <a:close/>
                <a:moveTo>
                  <a:pt x="1367358" y="840259"/>
                </a:moveTo>
                <a:cubicBezTo>
                  <a:pt x="1368599" y="839019"/>
                  <a:pt x="1371699" y="840879"/>
                  <a:pt x="1376660" y="845840"/>
                </a:cubicBezTo>
                <a:cubicBezTo>
                  <a:pt x="1381621" y="855762"/>
                  <a:pt x="1381621" y="860723"/>
                  <a:pt x="1376660" y="860723"/>
                </a:cubicBezTo>
                <a:lnTo>
                  <a:pt x="1369219" y="853282"/>
                </a:lnTo>
                <a:cubicBezTo>
                  <a:pt x="1366738" y="845840"/>
                  <a:pt x="1366118" y="841500"/>
                  <a:pt x="1367358" y="840259"/>
                </a:cubicBezTo>
                <a:close/>
                <a:moveTo>
                  <a:pt x="4769941" y="838399"/>
                </a:moveTo>
                <a:cubicBezTo>
                  <a:pt x="4774902" y="838399"/>
                  <a:pt x="4778623" y="839639"/>
                  <a:pt x="4781103" y="842119"/>
                </a:cubicBezTo>
                <a:cubicBezTo>
                  <a:pt x="4783583" y="844600"/>
                  <a:pt x="4784824" y="848320"/>
                  <a:pt x="4784824" y="853282"/>
                </a:cubicBezTo>
                <a:cubicBezTo>
                  <a:pt x="4784824" y="858243"/>
                  <a:pt x="4784824" y="863203"/>
                  <a:pt x="4784824" y="868164"/>
                </a:cubicBezTo>
                <a:cubicBezTo>
                  <a:pt x="4794745" y="878086"/>
                  <a:pt x="4797226" y="885527"/>
                  <a:pt x="4792265" y="890489"/>
                </a:cubicBezTo>
                <a:lnTo>
                  <a:pt x="4777382" y="883047"/>
                </a:lnTo>
                <a:cubicBezTo>
                  <a:pt x="4762499" y="873126"/>
                  <a:pt x="4760019" y="863203"/>
                  <a:pt x="4769941" y="853282"/>
                </a:cubicBezTo>
                <a:close/>
                <a:moveTo>
                  <a:pt x="1562695" y="838399"/>
                </a:moveTo>
                <a:cubicBezTo>
                  <a:pt x="1562695" y="843360"/>
                  <a:pt x="1562695" y="845840"/>
                  <a:pt x="1562695" y="845840"/>
                </a:cubicBezTo>
                <a:lnTo>
                  <a:pt x="1562695" y="853282"/>
                </a:lnTo>
                <a:cubicBezTo>
                  <a:pt x="1562695" y="853282"/>
                  <a:pt x="1561455" y="850801"/>
                  <a:pt x="1558974" y="845840"/>
                </a:cubicBezTo>
                <a:cubicBezTo>
                  <a:pt x="1556494" y="840879"/>
                  <a:pt x="1557734" y="838399"/>
                  <a:pt x="1562695" y="838399"/>
                </a:cubicBezTo>
                <a:close/>
                <a:moveTo>
                  <a:pt x="1279921" y="838399"/>
                </a:moveTo>
                <a:cubicBezTo>
                  <a:pt x="1279921" y="843360"/>
                  <a:pt x="1279921" y="845840"/>
                  <a:pt x="1279921" y="845840"/>
                </a:cubicBezTo>
                <a:cubicBezTo>
                  <a:pt x="1274961" y="850801"/>
                  <a:pt x="1272480" y="853282"/>
                  <a:pt x="1272480" y="853282"/>
                </a:cubicBezTo>
                <a:cubicBezTo>
                  <a:pt x="1272480" y="853282"/>
                  <a:pt x="1272480" y="850801"/>
                  <a:pt x="1272480" y="845840"/>
                </a:cubicBezTo>
                <a:cubicBezTo>
                  <a:pt x="1272480" y="845840"/>
                  <a:pt x="1272480" y="844600"/>
                  <a:pt x="1272480" y="842119"/>
                </a:cubicBezTo>
                <a:cubicBezTo>
                  <a:pt x="1272480" y="839639"/>
                  <a:pt x="1274961" y="838399"/>
                  <a:pt x="1279921" y="838399"/>
                </a:cubicBezTo>
                <a:close/>
                <a:moveTo>
                  <a:pt x="1049238" y="838399"/>
                </a:moveTo>
                <a:lnTo>
                  <a:pt x="1049238" y="845840"/>
                </a:lnTo>
                <a:lnTo>
                  <a:pt x="1041797" y="845840"/>
                </a:lnTo>
                <a:cubicBezTo>
                  <a:pt x="1046758" y="840879"/>
                  <a:pt x="1049238" y="838399"/>
                  <a:pt x="1049238" y="838399"/>
                </a:cubicBezTo>
                <a:close/>
                <a:moveTo>
                  <a:pt x="543222" y="838399"/>
                </a:moveTo>
                <a:lnTo>
                  <a:pt x="543222" y="845840"/>
                </a:lnTo>
                <a:lnTo>
                  <a:pt x="535781" y="845840"/>
                </a:lnTo>
                <a:cubicBezTo>
                  <a:pt x="540742" y="840879"/>
                  <a:pt x="543222" y="838399"/>
                  <a:pt x="543222" y="838399"/>
                </a:cubicBezTo>
                <a:close/>
                <a:moveTo>
                  <a:pt x="4955976" y="830957"/>
                </a:moveTo>
                <a:cubicBezTo>
                  <a:pt x="4955976" y="830957"/>
                  <a:pt x="4957217" y="832198"/>
                  <a:pt x="4959697" y="834678"/>
                </a:cubicBezTo>
                <a:cubicBezTo>
                  <a:pt x="4962177" y="837158"/>
                  <a:pt x="4960937" y="838399"/>
                  <a:pt x="4955976" y="838399"/>
                </a:cubicBezTo>
                <a:cubicBezTo>
                  <a:pt x="4951015" y="838399"/>
                  <a:pt x="4948535" y="838399"/>
                  <a:pt x="4948535" y="838399"/>
                </a:cubicBezTo>
                <a:close/>
                <a:moveTo>
                  <a:pt x="4301132" y="830957"/>
                </a:moveTo>
                <a:cubicBezTo>
                  <a:pt x="4306093" y="835919"/>
                  <a:pt x="4311054" y="838399"/>
                  <a:pt x="4316015" y="838399"/>
                </a:cubicBezTo>
                <a:lnTo>
                  <a:pt x="4316015" y="830957"/>
                </a:lnTo>
                <a:close/>
                <a:moveTo>
                  <a:pt x="1778496" y="826306"/>
                </a:moveTo>
                <a:cubicBezTo>
                  <a:pt x="1776015" y="825687"/>
                  <a:pt x="1773535" y="825997"/>
                  <a:pt x="1771054" y="827237"/>
                </a:cubicBezTo>
                <a:cubicBezTo>
                  <a:pt x="1766093" y="829717"/>
                  <a:pt x="1763613" y="833437"/>
                  <a:pt x="1763613" y="838399"/>
                </a:cubicBezTo>
                <a:cubicBezTo>
                  <a:pt x="1758652" y="848320"/>
                  <a:pt x="1753691" y="848320"/>
                  <a:pt x="1748730" y="838399"/>
                </a:cubicBezTo>
                <a:cubicBezTo>
                  <a:pt x="1743769" y="838399"/>
                  <a:pt x="1738808" y="838399"/>
                  <a:pt x="1733847" y="838399"/>
                </a:cubicBezTo>
                <a:cubicBezTo>
                  <a:pt x="1728886" y="838399"/>
                  <a:pt x="1726406" y="840879"/>
                  <a:pt x="1726406" y="845840"/>
                </a:cubicBezTo>
                <a:cubicBezTo>
                  <a:pt x="1726406" y="850801"/>
                  <a:pt x="1721445" y="853282"/>
                  <a:pt x="1711523" y="853282"/>
                </a:cubicBezTo>
                <a:cubicBezTo>
                  <a:pt x="1711523" y="853282"/>
                  <a:pt x="1709042" y="854522"/>
                  <a:pt x="1704082" y="857002"/>
                </a:cubicBezTo>
                <a:cubicBezTo>
                  <a:pt x="1699121" y="859482"/>
                  <a:pt x="1696640" y="860723"/>
                  <a:pt x="1696640" y="860723"/>
                </a:cubicBezTo>
                <a:cubicBezTo>
                  <a:pt x="1691679" y="860723"/>
                  <a:pt x="1689199" y="865684"/>
                  <a:pt x="1689199" y="875606"/>
                </a:cubicBezTo>
                <a:cubicBezTo>
                  <a:pt x="1689199" y="885527"/>
                  <a:pt x="1691679" y="890489"/>
                  <a:pt x="1696640" y="890489"/>
                </a:cubicBezTo>
                <a:cubicBezTo>
                  <a:pt x="1706562" y="895450"/>
                  <a:pt x="1718964" y="890489"/>
                  <a:pt x="1733847" y="875606"/>
                </a:cubicBezTo>
                <a:cubicBezTo>
                  <a:pt x="1748730" y="860723"/>
                  <a:pt x="1758652" y="850801"/>
                  <a:pt x="1763613" y="845840"/>
                </a:cubicBezTo>
                <a:lnTo>
                  <a:pt x="1785937" y="830957"/>
                </a:lnTo>
                <a:cubicBezTo>
                  <a:pt x="1783457" y="828477"/>
                  <a:pt x="1780976" y="826927"/>
                  <a:pt x="1778496" y="826306"/>
                </a:cubicBezTo>
                <a:close/>
                <a:moveTo>
                  <a:pt x="5067597" y="823516"/>
                </a:moveTo>
                <a:lnTo>
                  <a:pt x="5089921" y="838399"/>
                </a:lnTo>
                <a:cubicBezTo>
                  <a:pt x="5099843" y="848320"/>
                  <a:pt x="5104804" y="854522"/>
                  <a:pt x="5104804" y="857002"/>
                </a:cubicBezTo>
                <a:cubicBezTo>
                  <a:pt x="5104804" y="859482"/>
                  <a:pt x="5097363" y="858243"/>
                  <a:pt x="5082480" y="853282"/>
                </a:cubicBezTo>
                <a:cubicBezTo>
                  <a:pt x="5072558" y="853282"/>
                  <a:pt x="5067597" y="848320"/>
                  <a:pt x="5067597" y="838399"/>
                </a:cubicBezTo>
                <a:close/>
                <a:moveTo>
                  <a:pt x="4472285" y="823516"/>
                </a:moveTo>
                <a:lnTo>
                  <a:pt x="4472285" y="838399"/>
                </a:lnTo>
                <a:cubicBezTo>
                  <a:pt x="4462363" y="838399"/>
                  <a:pt x="4457402" y="835919"/>
                  <a:pt x="4457402" y="830957"/>
                </a:cubicBezTo>
                <a:close/>
                <a:moveTo>
                  <a:pt x="1510605" y="816075"/>
                </a:moveTo>
                <a:cubicBezTo>
                  <a:pt x="1515566" y="816075"/>
                  <a:pt x="1516806" y="817315"/>
                  <a:pt x="1514326" y="819795"/>
                </a:cubicBezTo>
                <a:cubicBezTo>
                  <a:pt x="1511845" y="822275"/>
                  <a:pt x="1510605" y="823516"/>
                  <a:pt x="1510605" y="823516"/>
                </a:cubicBezTo>
                <a:cubicBezTo>
                  <a:pt x="1510605" y="823516"/>
                  <a:pt x="1508125" y="823516"/>
                  <a:pt x="1503164" y="823516"/>
                </a:cubicBezTo>
                <a:close/>
                <a:moveTo>
                  <a:pt x="1092491" y="813749"/>
                </a:moveTo>
                <a:cubicBezTo>
                  <a:pt x="1093421" y="814059"/>
                  <a:pt x="1093887" y="814834"/>
                  <a:pt x="1093887" y="816075"/>
                </a:cubicBezTo>
                <a:cubicBezTo>
                  <a:pt x="1093887" y="825996"/>
                  <a:pt x="1083965" y="830957"/>
                  <a:pt x="1064121" y="830957"/>
                </a:cubicBezTo>
                <a:lnTo>
                  <a:pt x="1071562" y="823516"/>
                </a:lnTo>
                <a:cubicBezTo>
                  <a:pt x="1082724" y="816075"/>
                  <a:pt x="1089701" y="812819"/>
                  <a:pt x="1092491" y="813749"/>
                </a:cubicBezTo>
                <a:close/>
                <a:moveTo>
                  <a:pt x="579499" y="813749"/>
                </a:moveTo>
                <a:cubicBezTo>
                  <a:pt x="580119" y="814059"/>
                  <a:pt x="580429" y="814834"/>
                  <a:pt x="580429" y="816075"/>
                </a:cubicBezTo>
                <a:cubicBezTo>
                  <a:pt x="580429" y="816075"/>
                  <a:pt x="577949" y="818555"/>
                  <a:pt x="572988" y="823516"/>
                </a:cubicBezTo>
                <a:cubicBezTo>
                  <a:pt x="568027" y="828477"/>
                  <a:pt x="563066" y="830957"/>
                  <a:pt x="558105" y="830957"/>
                </a:cubicBezTo>
                <a:lnTo>
                  <a:pt x="565546" y="823516"/>
                </a:lnTo>
                <a:cubicBezTo>
                  <a:pt x="572988" y="816075"/>
                  <a:pt x="577639" y="812819"/>
                  <a:pt x="579499" y="813749"/>
                </a:cubicBezTo>
                <a:close/>
                <a:moveTo>
                  <a:pt x="4918769" y="811424"/>
                </a:moveTo>
                <a:cubicBezTo>
                  <a:pt x="4920009" y="810804"/>
                  <a:pt x="4921250" y="811114"/>
                  <a:pt x="4922490" y="812354"/>
                </a:cubicBezTo>
                <a:cubicBezTo>
                  <a:pt x="4924970" y="814834"/>
                  <a:pt x="4928690" y="816075"/>
                  <a:pt x="4933652" y="816075"/>
                </a:cubicBezTo>
                <a:lnTo>
                  <a:pt x="4918769" y="823516"/>
                </a:lnTo>
                <a:cubicBezTo>
                  <a:pt x="4913808" y="823516"/>
                  <a:pt x="4912568" y="821036"/>
                  <a:pt x="4915048" y="816075"/>
                </a:cubicBezTo>
                <a:cubicBezTo>
                  <a:pt x="4916288" y="813594"/>
                  <a:pt x="4917528" y="812044"/>
                  <a:pt x="4918769" y="811424"/>
                </a:cubicBezTo>
                <a:close/>
                <a:moveTo>
                  <a:pt x="5037831" y="808633"/>
                </a:moveTo>
                <a:cubicBezTo>
                  <a:pt x="5037831" y="808633"/>
                  <a:pt x="5037831" y="811113"/>
                  <a:pt x="5037831" y="816075"/>
                </a:cubicBezTo>
                <a:lnTo>
                  <a:pt x="5045273" y="816075"/>
                </a:lnTo>
                <a:cubicBezTo>
                  <a:pt x="5045273" y="811113"/>
                  <a:pt x="5042793" y="808633"/>
                  <a:pt x="5037831" y="808633"/>
                </a:cubicBezTo>
                <a:close/>
                <a:moveTo>
                  <a:pt x="4896445" y="808633"/>
                </a:moveTo>
                <a:lnTo>
                  <a:pt x="4903886" y="816075"/>
                </a:lnTo>
                <a:cubicBezTo>
                  <a:pt x="4903886" y="816075"/>
                  <a:pt x="4901406" y="816075"/>
                  <a:pt x="4896445" y="816075"/>
                </a:cubicBezTo>
                <a:cubicBezTo>
                  <a:pt x="4891483" y="811113"/>
                  <a:pt x="4891483" y="808633"/>
                  <a:pt x="4896445" y="808633"/>
                </a:cubicBezTo>
                <a:close/>
                <a:moveTo>
                  <a:pt x="4725292" y="808633"/>
                </a:moveTo>
                <a:cubicBezTo>
                  <a:pt x="4735214" y="808633"/>
                  <a:pt x="4745136" y="811113"/>
                  <a:pt x="4755058" y="816075"/>
                </a:cubicBezTo>
                <a:lnTo>
                  <a:pt x="4747617" y="816075"/>
                </a:lnTo>
                <a:cubicBezTo>
                  <a:pt x="4732734" y="816075"/>
                  <a:pt x="4722812" y="816075"/>
                  <a:pt x="4717851" y="816075"/>
                </a:cubicBezTo>
                <a:close/>
                <a:moveTo>
                  <a:pt x="4321596" y="804912"/>
                </a:moveTo>
                <a:cubicBezTo>
                  <a:pt x="4320356" y="804912"/>
                  <a:pt x="4318496" y="806152"/>
                  <a:pt x="4316015" y="808633"/>
                </a:cubicBezTo>
                <a:lnTo>
                  <a:pt x="4323456" y="808633"/>
                </a:lnTo>
                <a:cubicBezTo>
                  <a:pt x="4323456" y="806152"/>
                  <a:pt x="4322837" y="804912"/>
                  <a:pt x="4321596" y="804912"/>
                </a:cubicBezTo>
                <a:close/>
                <a:moveTo>
                  <a:pt x="4948535" y="801192"/>
                </a:moveTo>
                <a:cubicBezTo>
                  <a:pt x="4978300" y="801192"/>
                  <a:pt x="4993183" y="808633"/>
                  <a:pt x="4993183" y="823516"/>
                </a:cubicBezTo>
                <a:cubicBezTo>
                  <a:pt x="4993183" y="823516"/>
                  <a:pt x="4988222" y="823516"/>
                  <a:pt x="4978300" y="823516"/>
                </a:cubicBezTo>
                <a:lnTo>
                  <a:pt x="4970859" y="823516"/>
                </a:lnTo>
                <a:lnTo>
                  <a:pt x="4963417" y="816075"/>
                </a:lnTo>
                <a:cubicBezTo>
                  <a:pt x="4958456" y="816075"/>
                  <a:pt x="4953496" y="813594"/>
                  <a:pt x="4948535" y="808633"/>
                </a:cubicBezTo>
                <a:cubicBezTo>
                  <a:pt x="4943573" y="808633"/>
                  <a:pt x="4941093" y="807393"/>
                  <a:pt x="4941093" y="804912"/>
                </a:cubicBezTo>
                <a:cubicBezTo>
                  <a:pt x="4941093" y="802432"/>
                  <a:pt x="4943573" y="801192"/>
                  <a:pt x="4948535" y="801192"/>
                </a:cubicBezTo>
                <a:close/>
                <a:moveTo>
                  <a:pt x="4561581" y="801192"/>
                </a:moveTo>
                <a:cubicBezTo>
                  <a:pt x="4566543" y="801192"/>
                  <a:pt x="4569023" y="801192"/>
                  <a:pt x="4569023" y="801192"/>
                </a:cubicBezTo>
                <a:lnTo>
                  <a:pt x="4576464" y="801192"/>
                </a:lnTo>
                <a:cubicBezTo>
                  <a:pt x="4576464" y="806153"/>
                  <a:pt x="4576464" y="808633"/>
                  <a:pt x="4576464" y="808633"/>
                </a:cubicBezTo>
                <a:cubicBezTo>
                  <a:pt x="4571503" y="808633"/>
                  <a:pt x="4566543" y="806153"/>
                  <a:pt x="4561581" y="801192"/>
                </a:cubicBezTo>
                <a:close/>
                <a:moveTo>
                  <a:pt x="1808261" y="801192"/>
                </a:moveTo>
                <a:cubicBezTo>
                  <a:pt x="1793378" y="801192"/>
                  <a:pt x="1790898" y="806153"/>
                  <a:pt x="1800820" y="816075"/>
                </a:cubicBezTo>
                <a:cubicBezTo>
                  <a:pt x="1805781" y="816075"/>
                  <a:pt x="1810742" y="813594"/>
                  <a:pt x="1815703" y="808633"/>
                </a:cubicBezTo>
                <a:close/>
                <a:moveTo>
                  <a:pt x="4821535" y="794246"/>
                </a:moveTo>
                <a:lnTo>
                  <a:pt x="4814589" y="801192"/>
                </a:lnTo>
                <a:cubicBezTo>
                  <a:pt x="4804668" y="811113"/>
                  <a:pt x="4799706" y="816075"/>
                  <a:pt x="4799706" y="816075"/>
                </a:cubicBezTo>
                <a:lnTo>
                  <a:pt x="4807148" y="801192"/>
                </a:lnTo>
                <a:close/>
                <a:moveTo>
                  <a:pt x="4822031" y="793750"/>
                </a:moveTo>
                <a:lnTo>
                  <a:pt x="4822031" y="794007"/>
                </a:lnTo>
                <a:lnTo>
                  <a:pt x="4821535" y="794246"/>
                </a:lnTo>
                <a:close/>
                <a:moveTo>
                  <a:pt x="4457402" y="793750"/>
                </a:moveTo>
                <a:cubicBezTo>
                  <a:pt x="4462363" y="793750"/>
                  <a:pt x="4469804" y="796230"/>
                  <a:pt x="4479726" y="801192"/>
                </a:cubicBezTo>
                <a:lnTo>
                  <a:pt x="4479726" y="816075"/>
                </a:lnTo>
                <a:cubicBezTo>
                  <a:pt x="4464843" y="816075"/>
                  <a:pt x="4457402" y="813594"/>
                  <a:pt x="4457402" y="808633"/>
                </a:cubicBezTo>
                <a:close/>
                <a:moveTo>
                  <a:pt x="4827379" y="791425"/>
                </a:moveTo>
                <a:cubicBezTo>
                  <a:pt x="4829395" y="791735"/>
                  <a:pt x="4831332" y="792510"/>
                  <a:pt x="4833193" y="793750"/>
                </a:cubicBezTo>
                <a:cubicBezTo>
                  <a:pt x="4840634" y="798712"/>
                  <a:pt x="4844355" y="802432"/>
                  <a:pt x="4844355" y="804912"/>
                </a:cubicBezTo>
                <a:cubicBezTo>
                  <a:pt x="4844355" y="807393"/>
                  <a:pt x="4839394" y="811113"/>
                  <a:pt x="4829472" y="816075"/>
                </a:cubicBezTo>
                <a:cubicBezTo>
                  <a:pt x="4814589" y="830957"/>
                  <a:pt x="4817069" y="838399"/>
                  <a:pt x="4836913" y="838399"/>
                </a:cubicBezTo>
                <a:cubicBezTo>
                  <a:pt x="4851796" y="838399"/>
                  <a:pt x="4859238" y="825996"/>
                  <a:pt x="4859238" y="801192"/>
                </a:cubicBezTo>
                <a:cubicBezTo>
                  <a:pt x="4874120" y="801192"/>
                  <a:pt x="4881562" y="806153"/>
                  <a:pt x="4881562" y="816075"/>
                </a:cubicBezTo>
                <a:cubicBezTo>
                  <a:pt x="4881562" y="816075"/>
                  <a:pt x="4881562" y="817315"/>
                  <a:pt x="4881562" y="819795"/>
                </a:cubicBezTo>
                <a:cubicBezTo>
                  <a:pt x="4881562" y="822275"/>
                  <a:pt x="4882802" y="823516"/>
                  <a:pt x="4885283" y="823516"/>
                </a:cubicBezTo>
                <a:cubicBezTo>
                  <a:pt x="4887763" y="823516"/>
                  <a:pt x="4891483" y="824757"/>
                  <a:pt x="4896445" y="827237"/>
                </a:cubicBezTo>
                <a:cubicBezTo>
                  <a:pt x="4901406" y="829717"/>
                  <a:pt x="4906366" y="830957"/>
                  <a:pt x="4911327" y="830957"/>
                </a:cubicBezTo>
                <a:cubicBezTo>
                  <a:pt x="4921249" y="840879"/>
                  <a:pt x="4928690" y="845840"/>
                  <a:pt x="4933652" y="845840"/>
                </a:cubicBezTo>
                <a:cubicBezTo>
                  <a:pt x="4943573" y="855762"/>
                  <a:pt x="4943573" y="858243"/>
                  <a:pt x="4933652" y="853282"/>
                </a:cubicBezTo>
                <a:cubicBezTo>
                  <a:pt x="4928690" y="853282"/>
                  <a:pt x="4921249" y="853282"/>
                  <a:pt x="4911327" y="853282"/>
                </a:cubicBezTo>
                <a:cubicBezTo>
                  <a:pt x="4896445" y="848320"/>
                  <a:pt x="4889003" y="845840"/>
                  <a:pt x="4889003" y="845840"/>
                </a:cubicBezTo>
                <a:lnTo>
                  <a:pt x="4889003" y="853282"/>
                </a:lnTo>
                <a:cubicBezTo>
                  <a:pt x="4889003" y="853282"/>
                  <a:pt x="4891483" y="853282"/>
                  <a:pt x="4896445" y="853282"/>
                </a:cubicBezTo>
                <a:cubicBezTo>
                  <a:pt x="4901406" y="853282"/>
                  <a:pt x="4907607" y="857002"/>
                  <a:pt x="4915048" y="864444"/>
                </a:cubicBezTo>
                <a:cubicBezTo>
                  <a:pt x="4922490" y="871885"/>
                  <a:pt x="4931172" y="875606"/>
                  <a:pt x="4941093" y="875606"/>
                </a:cubicBezTo>
                <a:cubicBezTo>
                  <a:pt x="4946054" y="875606"/>
                  <a:pt x="4948535" y="876846"/>
                  <a:pt x="4948535" y="879326"/>
                </a:cubicBezTo>
                <a:cubicBezTo>
                  <a:pt x="4948535" y="881807"/>
                  <a:pt x="4948535" y="883047"/>
                  <a:pt x="4948535" y="883047"/>
                </a:cubicBezTo>
                <a:cubicBezTo>
                  <a:pt x="4943573" y="897930"/>
                  <a:pt x="4933652" y="897930"/>
                  <a:pt x="4918769" y="883047"/>
                </a:cubicBezTo>
                <a:cubicBezTo>
                  <a:pt x="4913808" y="878086"/>
                  <a:pt x="4908847" y="875606"/>
                  <a:pt x="4903886" y="875606"/>
                </a:cubicBezTo>
                <a:cubicBezTo>
                  <a:pt x="4898925" y="870644"/>
                  <a:pt x="4895204" y="868164"/>
                  <a:pt x="4892724" y="868164"/>
                </a:cubicBezTo>
                <a:cubicBezTo>
                  <a:pt x="4890244" y="868164"/>
                  <a:pt x="4886523" y="870644"/>
                  <a:pt x="4881562" y="875606"/>
                </a:cubicBezTo>
                <a:cubicBezTo>
                  <a:pt x="4881562" y="880567"/>
                  <a:pt x="4882802" y="885527"/>
                  <a:pt x="4885283" y="890489"/>
                </a:cubicBezTo>
                <a:cubicBezTo>
                  <a:pt x="4887763" y="895450"/>
                  <a:pt x="4892724" y="897930"/>
                  <a:pt x="4900165" y="897930"/>
                </a:cubicBezTo>
                <a:cubicBezTo>
                  <a:pt x="4907607" y="897930"/>
                  <a:pt x="4918769" y="900410"/>
                  <a:pt x="4933652" y="905371"/>
                </a:cubicBezTo>
                <a:lnTo>
                  <a:pt x="4963417" y="912813"/>
                </a:lnTo>
                <a:lnTo>
                  <a:pt x="4970859" y="905371"/>
                </a:lnTo>
                <a:cubicBezTo>
                  <a:pt x="4975820" y="900410"/>
                  <a:pt x="4980780" y="897930"/>
                  <a:pt x="4985742" y="897930"/>
                </a:cubicBezTo>
                <a:lnTo>
                  <a:pt x="4978300" y="912813"/>
                </a:lnTo>
                <a:cubicBezTo>
                  <a:pt x="4968379" y="922734"/>
                  <a:pt x="4958456" y="925216"/>
                  <a:pt x="4948535" y="920254"/>
                </a:cubicBezTo>
                <a:lnTo>
                  <a:pt x="4926210" y="912813"/>
                </a:lnTo>
                <a:cubicBezTo>
                  <a:pt x="4921249" y="912813"/>
                  <a:pt x="4913808" y="910333"/>
                  <a:pt x="4903886" y="905371"/>
                </a:cubicBezTo>
                <a:cubicBezTo>
                  <a:pt x="4898925" y="905371"/>
                  <a:pt x="4895204" y="905371"/>
                  <a:pt x="4892724" y="905371"/>
                </a:cubicBezTo>
                <a:cubicBezTo>
                  <a:pt x="4890244" y="905371"/>
                  <a:pt x="4890244" y="907851"/>
                  <a:pt x="4892724" y="912813"/>
                </a:cubicBezTo>
                <a:cubicBezTo>
                  <a:pt x="4895204" y="917774"/>
                  <a:pt x="4895204" y="920254"/>
                  <a:pt x="4892724" y="920254"/>
                </a:cubicBezTo>
                <a:cubicBezTo>
                  <a:pt x="4890244" y="920254"/>
                  <a:pt x="4884042" y="920254"/>
                  <a:pt x="4874120" y="920254"/>
                </a:cubicBezTo>
                <a:lnTo>
                  <a:pt x="4859238" y="920254"/>
                </a:lnTo>
                <a:lnTo>
                  <a:pt x="4874120" y="927696"/>
                </a:lnTo>
                <a:cubicBezTo>
                  <a:pt x="4879082" y="927696"/>
                  <a:pt x="4884042" y="930176"/>
                  <a:pt x="4889003" y="935137"/>
                </a:cubicBezTo>
                <a:lnTo>
                  <a:pt x="4881562" y="935137"/>
                </a:lnTo>
                <a:cubicBezTo>
                  <a:pt x="4876601" y="940098"/>
                  <a:pt x="4869159" y="941338"/>
                  <a:pt x="4859238" y="938858"/>
                </a:cubicBezTo>
                <a:cubicBezTo>
                  <a:pt x="4849316" y="936378"/>
                  <a:pt x="4844355" y="932657"/>
                  <a:pt x="4844355" y="927696"/>
                </a:cubicBezTo>
                <a:cubicBezTo>
                  <a:pt x="4844355" y="917774"/>
                  <a:pt x="4834433" y="915293"/>
                  <a:pt x="4814589" y="920254"/>
                </a:cubicBezTo>
                <a:cubicBezTo>
                  <a:pt x="4809628" y="920254"/>
                  <a:pt x="4805907" y="921495"/>
                  <a:pt x="4803427" y="923975"/>
                </a:cubicBezTo>
                <a:cubicBezTo>
                  <a:pt x="4800947" y="926455"/>
                  <a:pt x="4802186" y="930176"/>
                  <a:pt x="4807148" y="935137"/>
                </a:cubicBezTo>
                <a:cubicBezTo>
                  <a:pt x="4812109" y="940098"/>
                  <a:pt x="4814589" y="942578"/>
                  <a:pt x="4814589" y="942578"/>
                </a:cubicBezTo>
                <a:lnTo>
                  <a:pt x="4799706" y="942578"/>
                </a:lnTo>
                <a:cubicBezTo>
                  <a:pt x="4799706" y="937617"/>
                  <a:pt x="4795986" y="935137"/>
                  <a:pt x="4788544" y="935137"/>
                </a:cubicBezTo>
                <a:cubicBezTo>
                  <a:pt x="4781103" y="935137"/>
                  <a:pt x="4779862" y="933896"/>
                  <a:pt x="4784824" y="931416"/>
                </a:cubicBezTo>
                <a:cubicBezTo>
                  <a:pt x="4789785" y="928936"/>
                  <a:pt x="4792265" y="922734"/>
                  <a:pt x="4792265" y="912813"/>
                </a:cubicBezTo>
                <a:cubicBezTo>
                  <a:pt x="4792265" y="907851"/>
                  <a:pt x="4793506" y="905371"/>
                  <a:pt x="4795986" y="905371"/>
                </a:cubicBezTo>
                <a:cubicBezTo>
                  <a:pt x="4798466" y="905371"/>
                  <a:pt x="4804668" y="905371"/>
                  <a:pt x="4814589" y="905371"/>
                </a:cubicBezTo>
                <a:lnTo>
                  <a:pt x="4844355" y="912813"/>
                </a:lnTo>
                <a:cubicBezTo>
                  <a:pt x="4849316" y="912813"/>
                  <a:pt x="4851796" y="911572"/>
                  <a:pt x="4851796" y="909092"/>
                </a:cubicBezTo>
                <a:cubicBezTo>
                  <a:pt x="4851796" y="906612"/>
                  <a:pt x="4855517" y="905371"/>
                  <a:pt x="4862958" y="905371"/>
                </a:cubicBezTo>
                <a:cubicBezTo>
                  <a:pt x="4870400" y="905371"/>
                  <a:pt x="4874120" y="902891"/>
                  <a:pt x="4874120" y="897930"/>
                </a:cubicBezTo>
                <a:lnTo>
                  <a:pt x="4859238" y="883047"/>
                </a:lnTo>
                <a:cubicBezTo>
                  <a:pt x="4859238" y="888009"/>
                  <a:pt x="4855517" y="889248"/>
                  <a:pt x="4848076" y="886768"/>
                </a:cubicBezTo>
                <a:cubicBezTo>
                  <a:pt x="4840634" y="884288"/>
                  <a:pt x="4834433" y="883047"/>
                  <a:pt x="4829472" y="883047"/>
                </a:cubicBezTo>
                <a:cubicBezTo>
                  <a:pt x="4824511" y="883047"/>
                  <a:pt x="4822031" y="881807"/>
                  <a:pt x="4822031" y="879326"/>
                </a:cubicBezTo>
                <a:cubicBezTo>
                  <a:pt x="4822031" y="876846"/>
                  <a:pt x="4822031" y="873126"/>
                  <a:pt x="4822031" y="868164"/>
                </a:cubicBezTo>
                <a:cubicBezTo>
                  <a:pt x="4822031" y="863203"/>
                  <a:pt x="4818310" y="859482"/>
                  <a:pt x="4810869" y="857002"/>
                </a:cubicBezTo>
                <a:cubicBezTo>
                  <a:pt x="4803427" y="854522"/>
                  <a:pt x="4799706" y="850801"/>
                  <a:pt x="4799706" y="845840"/>
                </a:cubicBezTo>
                <a:cubicBezTo>
                  <a:pt x="4799706" y="840879"/>
                  <a:pt x="4799706" y="837158"/>
                  <a:pt x="4799706" y="834678"/>
                </a:cubicBezTo>
                <a:cubicBezTo>
                  <a:pt x="4799706" y="832198"/>
                  <a:pt x="4802186" y="830957"/>
                  <a:pt x="4807148" y="830957"/>
                </a:cubicBezTo>
                <a:cubicBezTo>
                  <a:pt x="4812109" y="835919"/>
                  <a:pt x="4814589" y="837158"/>
                  <a:pt x="4814589" y="834678"/>
                </a:cubicBezTo>
                <a:cubicBezTo>
                  <a:pt x="4814589" y="832198"/>
                  <a:pt x="4817069" y="823516"/>
                  <a:pt x="4822031" y="808633"/>
                </a:cubicBezTo>
                <a:lnTo>
                  <a:pt x="4822031" y="794007"/>
                </a:lnTo>
                <a:close/>
                <a:moveTo>
                  <a:pt x="4607160" y="789099"/>
                </a:moveTo>
                <a:cubicBezTo>
                  <a:pt x="4609020" y="788480"/>
                  <a:pt x="4611191" y="788790"/>
                  <a:pt x="4613671" y="790030"/>
                </a:cubicBezTo>
                <a:cubicBezTo>
                  <a:pt x="4618633" y="792510"/>
                  <a:pt x="4621113" y="797471"/>
                  <a:pt x="4621113" y="804912"/>
                </a:cubicBezTo>
                <a:cubicBezTo>
                  <a:pt x="4621113" y="812354"/>
                  <a:pt x="4618633" y="816075"/>
                  <a:pt x="4613671" y="816075"/>
                </a:cubicBezTo>
                <a:cubicBezTo>
                  <a:pt x="4608710" y="816075"/>
                  <a:pt x="4604989" y="813594"/>
                  <a:pt x="4602509" y="808633"/>
                </a:cubicBezTo>
                <a:cubicBezTo>
                  <a:pt x="4600029" y="803672"/>
                  <a:pt x="4600029" y="798712"/>
                  <a:pt x="4602509" y="793750"/>
                </a:cubicBezTo>
                <a:cubicBezTo>
                  <a:pt x="4603749" y="791270"/>
                  <a:pt x="4605299" y="789720"/>
                  <a:pt x="4607160" y="789099"/>
                </a:cubicBezTo>
                <a:close/>
                <a:moveTo>
                  <a:pt x="4144863" y="789099"/>
                </a:moveTo>
                <a:cubicBezTo>
                  <a:pt x="4143623" y="788480"/>
                  <a:pt x="4142383" y="788790"/>
                  <a:pt x="4141142" y="790030"/>
                </a:cubicBezTo>
                <a:cubicBezTo>
                  <a:pt x="4138662" y="792510"/>
                  <a:pt x="4138662" y="794991"/>
                  <a:pt x="4141142" y="797471"/>
                </a:cubicBezTo>
                <a:cubicBezTo>
                  <a:pt x="4143623" y="799951"/>
                  <a:pt x="4146103" y="801192"/>
                  <a:pt x="4148583" y="801192"/>
                </a:cubicBezTo>
                <a:cubicBezTo>
                  <a:pt x="4151064" y="801192"/>
                  <a:pt x="4151064" y="798712"/>
                  <a:pt x="4148583" y="793750"/>
                </a:cubicBezTo>
                <a:cubicBezTo>
                  <a:pt x="4147343" y="791270"/>
                  <a:pt x="4146103" y="789720"/>
                  <a:pt x="4144863" y="789099"/>
                </a:cubicBezTo>
                <a:close/>
                <a:moveTo>
                  <a:pt x="4702968" y="786309"/>
                </a:moveTo>
                <a:lnTo>
                  <a:pt x="4710410" y="793750"/>
                </a:lnTo>
                <a:cubicBezTo>
                  <a:pt x="4710410" y="793750"/>
                  <a:pt x="4710410" y="794991"/>
                  <a:pt x="4710410" y="797471"/>
                </a:cubicBezTo>
                <a:cubicBezTo>
                  <a:pt x="4710410" y="799951"/>
                  <a:pt x="4707929" y="801192"/>
                  <a:pt x="4702968" y="801192"/>
                </a:cubicBezTo>
                <a:cubicBezTo>
                  <a:pt x="4702968" y="801192"/>
                  <a:pt x="4702968" y="798712"/>
                  <a:pt x="4702968" y="793750"/>
                </a:cubicBezTo>
                <a:close/>
                <a:moveTo>
                  <a:pt x="4182070" y="786309"/>
                </a:moveTo>
                <a:cubicBezTo>
                  <a:pt x="4177109" y="786309"/>
                  <a:pt x="4172148" y="791270"/>
                  <a:pt x="4167187" y="801192"/>
                </a:cubicBezTo>
                <a:cubicBezTo>
                  <a:pt x="4167187" y="811113"/>
                  <a:pt x="4174628" y="813594"/>
                  <a:pt x="4189511" y="808633"/>
                </a:cubicBezTo>
                <a:lnTo>
                  <a:pt x="4174628" y="793750"/>
                </a:lnTo>
                <a:cubicBezTo>
                  <a:pt x="4179590" y="793750"/>
                  <a:pt x="4182070" y="791270"/>
                  <a:pt x="4182070" y="786309"/>
                </a:cubicBezTo>
                <a:close/>
                <a:moveTo>
                  <a:pt x="4061147" y="782588"/>
                </a:moveTo>
                <a:cubicBezTo>
                  <a:pt x="4059907" y="782588"/>
                  <a:pt x="4058046" y="783828"/>
                  <a:pt x="4055566" y="786309"/>
                </a:cubicBezTo>
                <a:cubicBezTo>
                  <a:pt x="4050605" y="786309"/>
                  <a:pt x="4048125" y="786309"/>
                  <a:pt x="4048125" y="786309"/>
                </a:cubicBezTo>
                <a:cubicBezTo>
                  <a:pt x="4048125" y="786309"/>
                  <a:pt x="4048125" y="788789"/>
                  <a:pt x="4048125" y="793750"/>
                </a:cubicBezTo>
                <a:lnTo>
                  <a:pt x="4055566" y="793750"/>
                </a:lnTo>
                <a:cubicBezTo>
                  <a:pt x="4060527" y="793750"/>
                  <a:pt x="4063007" y="791270"/>
                  <a:pt x="4063007" y="786309"/>
                </a:cubicBezTo>
                <a:cubicBezTo>
                  <a:pt x="4063007" y="783828"/>
                  <a:pt x="4062387" y="782588"/>
                  <a:pt x="4061147" y="782588"/>
                </a:cubicBezTo>
                <a:close/>
                <a:moveTo>
                  <a:pt x="4941093" y="778868"/>
                </a:moveTo>
                <a:lnTo>
                  <a:pt x="4941093" y="786309"/>
                </a:lnTo>
                <a:cubicBezTo>
                  <a:pt x="4941093" y="786309"/>
                  <a:pt x="4939852" y="785068"/>
                  <a:pt x="4937372" y="782588"/>
                </a:cubicBezTo>
                <a:cubicBezTo>
                  <a:pt x="4934892" y="780108"/>
                  <a:pt x="4936132" y="778868"/>
                  <a:pt x="4941093" y="778868"/>
                </a:cubicBezTo>
                <a:close/>
                <a:moveTo>
                  <a:pt x="4755058" y="778868"/>
                </a:moveTo>
                <a:lnTo>
                  <a:pt x="4762499" y="786309"/>
                </a:lnTo>
                <a:lnTo>
                  <a:pt x="4755058" y="786309"/>
                </a:lnTo>
                <a:cubicBezTo>
                  <a:pt x="4750097" y="786309"/>
                  <a:pt x="4747617" y="786309"/>
                  <a:pt x="4747617" y="786309"/>
                </a:cubicBezTo>
                <a:cubicBezTo>
                  <a:pt x="4747617" y="786309"/>
                  <a:pt x="4747617" y="785068"/>
                  <a:pt x="4747617" y="782588"/>
                </a:cubicBezTo>
                <a:cubicBezTo>
                  <a:pt x="4747617" y="780108"/>
                  <a:pt x="4750097" y="778868"/>
                  <a:pt x="4755058" y="778868"/>
                </a:cubicBezTo>
                <a:close/>
                <a:moveTo>
                  <a:pt x="4122539" y="778868"/>
                </a:moveTo>
                <a:cubicBezTo>
                  <a:pt x="4122539" y="783829"/>
                  <a:pt x="4122539" y="787550"/>
                  <a:pt x="4122539" y="790030"/>
                </a:cubicBezTo>
                <a:cubicBezTo>
                  <a:pt x="4122539" y="792510"/>
                  <a:pt x="4122539" y="793750"/>
                  <a:pt x="4122539" y="793750"/>
                </a:cubicBezTo>
                <a:cubicBezTo>
                  <a:pt x="4122539" y="793750"/>
                  <a:pt x="4125019" y="793750"/>
                  <a:pt x="4129980" y="793750"/>
                </a:cubicBezTo>
                <a:cubicBezTo>
                  <a:pt x="4129980" y="793750"/>
                  <a:pt x="4129980" y="791270"/>
                  <a:pt x="4129980" y="786309"/>
                </a:cubicBezTo>
                <a:close/>
                <a:moveTo>
                  <a:pt x="4516933" y="771426"/>
                </a:moveTo>
                <a:cubicBezTo>
                  <a:pt x="4521894" y="771426"/>
                  <a:pt x="4524374" y="771426"/>
                  <a:pt x="4524374" y="771426"/>
                </a:cubicBezTo>
                <a:lnTo>
                  <a:pt x="4524374" y="778868"/>
                </a:lnTo>
                <a:close/>
                <a:moveTo>
                  <a:pt x="4085332" y="771426"/>
                </a:moveTo>
                <a:cubicBezTo>
                  <a:pt x="4090293" y="776387"/>
                  <a:pt x="4092773" y="781348"/>
                  <a:pt x="4092773" y="786309"/>
                </a:cubicBezTo>
                <a:lnTo>
                  <a:pt x="4100214" y="786309"/>
                </a:lnTo>
                <a:cubicBezTo>
                  <a:pt x="4100214" y="781348"/>
                  <a:pt x="4097734" y="776387"/>
                  <a:pt x="4092773" y="771426"/>
                </a:cubicBezTo>
                <a:close/>
                <a:moveTo>
                  <a:pt x="1718964" y="771426"/>
                </a:moveTo>
                <a:lnTo>
                  <a:pt x="1704082" y="778868"/>
                </a:lnTo>
                <a:cubicBezTo>
                  <a:pt x="1694160" y="778868"/>
                  <a:pt x="1681757" y="781348"/>
                  <a:pt x="1666875" y="786309"/>
                </a:cubicBezTo>
                <a:cubicBezTo>
                  <a:pt x="1666875" y="791270"/>
                  <a:pt x="1666875" y="796230"/>
                  <a:pt x="1666875" y="801192"/>
                </a:cubicBezTo>
                <a:lnTo>
                  <a:pt x="1674316" y="801192"/>
                </a:lnTo>
                <a:lnTo>
                  <a:pt x="1666875" y="808633"/>
                </a:lnTo>
                <a:cubicBezTo>
                  <a:pt x="1661914" y="813594"/>
                  <a:pt x="1661914" y="817315"/>
                  <a:pt x="1666875" y="819795"/>
                </a:cubicBezTo>
                <a:cubicBezTo>
                  <a:pt x="1671836" y="822275"/>
                  <a:pt x="1681757" y="823516"/>
                  <a:pt x="1696640" y="823516"/>
                </a:cubicBezTo>
                <a:lnTo>
                  <a:pt x="1711523" y="823516"/>
                </a:lnTo>
                <a:lnTo>
                  <a:pt x="1711523" y="801192"/>
                </a:lnTo>
                <a:close/>
                <a:moveTo>
                  <a:pt x="4727153" y="767705"/>
                </a:moveTo>
                <a:cubicBezTo>
                  <a:pt x="4728393" y="767705"/>
                  <a:pt x="4730253" y="768945"/>
                  <a:pt x="4732734" y="771426"/>
                </a:cubicBezTo>
                <a:lnTo>
                  <a:pt x="4725292" y="771426"/>
                </a:lnTo>
                <a:cubicBezTo>
                  <a:pt x="4725292" y="768945"/>
                  <a:pt x="4725912" y="767705"/>
                  <a:pt x="4727153" y="767705"/>
                </a:cubicBezTo>
                <a:close/>
                <a:moveTo>
                  <a:pt x="4755058" y="763985"/>
                </a:moveTo>
                <a:cubicBezTo>
                  <a:pt x="4755058" y="763985"/>
                  <a:pt x="4757538" y="763985"/>
                  <a:pt x="4762499" y="763985"/>
                </a:cubicBezTo>
                <a:cubicBezTo>
                  <a:pt x="4767461" y="763985"/>
                  <a:pt x="4769941" y="763985"/>
                  <a:pt x="4769941" y="763985"/>
                </a:cubicBezTo>
                <a:lnTo>
                  <a:pt x="4762499" y="771426"/>
                </a:lnTo>
                <a:cubicBezTo>
                  <a:pt x="4757538" y="771426"/>
                  <a:pt x="4755058" y="771426"/>
                  <a:pt x="4755058" y="771426"/>
                </a:cubicBezTo>
                <a:cubicBezTo>
                  <a:pt x="4755058" y="771426"/>
                  <a:pt x="4755058" y="768946"/>
                  <a:pt x="4755058" y="763985"/>
                </a:cubicBezTo>
                <a:close/>
                <a:moveTo>
                  <a:pt x="4211835" y="763985"/>
                </a:moveTo>
                <a:cubicBezTo>
                  <a:pt x="4206875" y="763985"/>
                  <a:pt x="4204394" y="766465"/>
                  <a:pt x="4204394" y="771426"/>
                </a:cubicBezTo>
                <a:cubicBezTo>
                  <a:pt x="4204394" y="776387"/>
                  <a:pt x="4206875" y="778868"/>
                  <a:pt x="4211835" y="778868"/>
                </a:cubicBezTo>
                <a:lnTo>
                  <a:pt x="4219277" y="771426"/>
                </a:lnTo>
                <a:cubicBezTo>
                  <a:pt x="4219277" y="771426"/>
                  <a:pt x="4218037" y="770185"/>
                  <a:pt x="4215556" y="767705"/>
                </a:cubicBezTo>
                <a:cubicBezTo>
                  <a:pt x="4213076" y="765225"/>
                  <a:pt x="4211835" y="763985"/>
                  <a:pt x="4211835" y="763985"/>
                </a:cubicBezTo>
                <a:close/>
                <a:moveTo>
                  <a:pt x="3973711" y="763985"/>
                </a:moveTo>
                <a:lnTo>
                  <a:pt x="3973711" y="771426"/>
                </a:lnTo>
                <a:lnTo>
                  <a:pt x="4003476" y="778868"/>
                </a:lnTo>
                <a:cubicBezTo>
                  <a:pt x="4003476" y="773906"/>
                  <a:pt x="3998515" y="771426"/>
                  <a:pt x="3988593" y="771426"/>
                </a:cubicBezTo>
                <a:cubicBezTo>
                  <a:pt x="3988593" y="766465"/>
                  <a:pt x="3986113" y="763985"/>
                  <a:pt x="3981152" y="763985"/>
                </a:cubicBezTo>
                <a:cubicBezTo>
                  <a:pt x="3976191" y="763985"/>
                  <a:pt x="3973711" y="763985"/>
                  <a:pt x="3973711" y="763985"/>
                </a:cubicBezTo>
                <a:close/>
                <a:moveTo>
                  <a:pt x="3996035" y="756543"/>
                </a:moveTo>
                <a:cubicBezTo>
                  <a:pt x="3996035" y="756543"/>
                  <a:pt x="3998515" y="759023"/>
                  <a:pt x="4003476" y="763985"/>
                </a:cubicBezTo>
                <a:lnTo>
                  <a:pt x="4003476" y="756543"/>
                </a:lnTo>
                <a:cubicBezTo>
                  <a:pt x="3998515" y="756543"/>
                  <a:pt x="3996035" y="756543"/>
                  <a:pt x="3996035" y="756543"/>
                </a:cubicBezTo>
                <a:close/>
                <a:moveTo>
                  <a:pt x="4918769" y="749102"/>
                </a:moveTo>
                <a:lnTo>
                  <a:pt x="4948535" y="756543"/>
                </a:lnTo>
                <a:cubicBezTo>
                  <a:pt x="4958456" y="761505"/>
                  <a:pt x="4967138" y="762744"/>
                  <a:pt x="4974579" y="760264"/>
                </a:cubicBezTo>
                <a:cubicBezTo>
                  <a:pt x="4982021" y="757784"/>
                  <a:pt x="4990703" y="759023"/>
                  <a:pt x="5000624" y="763985"/>
                </a:cubicBezTo>
                <a:cubicBezTo>
                  <a:pt x="5010546" y="768946"/>
                  <a:pt x="5017987" y="772667"/>
                  <a:pt x="5022949" y="775147"/>
                </a:cubicBezTo>
                <a:cubicBezTo>
                  <a:pt x="5027910" y="777627"/>
                  <a:pt x="5032870" y="776387"/>
                  <a:pt x="5037831" y="771426"/>
                </a:cubicBezTo>
                <a:lnTo>
                  <a:pt x="5045273" y="763985"/>
                </a:lnTo>
                <a:cubicBezTo>
                  <a:pt x="5050234" y="783829"/>
                  <a:pt x="5050234" y="793750"/>
                  <a:pt x="5045273" y="793750"/>
                </a:cubicBezTo>
                <a:lnTo>
                  <a:pt x="5037831" y="793750"/>
                </a:lnTo>
                <a:lnTo>
                  <a:pt x="5045273" y="801192"/>
                </a:lnTo>
                <a:cubicBezTo>
                  <a:pt x="5060156" y="806153"/>
                  <a:pt x="5060156" y="813594"/>
                  <a:pt x="5045273" y="823516"/>
                </a:cubicBezTo>
                <a:lnTo>
                  <a:pt x="5030390" y="830957"/>
                </a:lnTo>
                <a:lnTo>
                  <a:pt x="5030390" y="838399"/>
                </a:lnTo>
                <a:cubicBezTo>
                  <a:pt x="5030390" y="843360"/>
                  <a:pt x="5029149" y="847081"/>
                  <a:pt x="5026669" y="849561"/>
                </a:cubicBezTo>
                <a:cubicBezTo>
                  <a:pt x="5024189" y="852041"/>
                  <a:pt x="5020468" y="850801"/>
                  <a:pt x="5015507" y="845840"/>
                </a:cubicBezTo>
                <a:cubicBezTo>
                  <a:pt x="5010546" y="840879"/>
                  <a:pt x="5008066" y="835919"/>
                  <a:pt x="5008066" y="830957"/>
                </a:cubicBezTo>
                <a:cubicBezTo>
                  <a:pt x="5017987" y="821036"/>
                  <a:pt x="5013027" y="808633"/>
                  <a:pt x="4993183" y="793750"/>
                </a:cubicBezTo>
                <a:cubicBezTo>
                  <a:pt x="4988222" y="788789"/>
                  <a:pt x="4985742" y="786309"/>
                  <a:pt x="4985742" y="786309"/>
                </a:cubicBezTo>
                <a:cubicBezTo>
                  <a:pt x="4985742" y="781348"/>
                  <a:pt x="4984501" y="780108"/>
                  <a:pt x="4982021" y="782588"/>
                </a:cubicBezTo>
                <a:cubicBezTo>
                  <a:pt x="4979541" y="785068"/>
                  <a:pt x="4973339" y="783829"/>
                  <a:pt x="4963417" y="778868"/>
                </a:cubicBezTo>
                <a:cubicBezTo>
                  <a:pt x="4953496" y="773906"/>
                  <a:pt x="4948535" y="770185"/>
                  <a:pt x="4948535" y="767705"/>
                </a:cubicBezTo>
                <a:cubicBezTo>
                  <a:pt x="4948535" y="765225"/>
                  <a:pt x="4941093" y="761505"/>
                  <a:pt x="4926210" y="756543"/>
                </a:cubicBezTo>
                <a:close/>
                <a:moveTo>
                  <a:pt x="4178349" y="745381"/>
                </a:moveTo>
                <a:cubicBezTo>
                  <a:pt x="4175869" y="745381"/>
                  <a:pt x="4172148" y="746621"/>
                  <a:pt x="4167187" y="749102"/>
                </a:cubicBezTo>
                <a:cubicBezTo>
                  <a:pt x="4162226" y="749102"/>
                  <a:pt x="4159745" y="749102"/>
                  <a:pt x="4159745" y="749102"/>
                </a:cubicBezTo>
                <a:cubicBezTo>
                  <a:pt x="4159745" y="749102"/>
                  <a:pt x="4162226" y="751582"/>
                  <a:pt x="4167187" y="756543"/>
                </a:cubicBezTo>
                <a:cubicBezTo>
                  <a:pt x="4172148" y="751582"/>
                  <a:pt x="4177109" y="749102"/>
                  <a:pt x="4182070" y="749102"/>
                </a:cubicBezTo>
                <a:cubicBezTo>
                  <a:pt x="4182070" y="746621"/>
                  <a:pt x="4180830" y="745381"/>
                  <a:pt x="4178349" y="745381"/>
                </a:cubicBezTo>
                <a:close/>
                <a:moveTo>
                  <a:pt x="5186660" y="741660"/>
                </a:moveTo>
                <a:cubicBezTo>
                  <a:pt x="5186660" y="741660"/>
                  <a:pt x="5187900" y="742901"/>
                  <a:pt x="5190380" y="745381"/>
                </a:cubicBezTo>
                <a:cubicBezTo>
                  <a:pt x="5192860" y="747861"/>
                  <a:pt x="5191621" y="749102"/>
                  <a:pt x="5186660" y="749102"/>
                </a:cubicBezTo>
                <a:cubicBezTo>
                  <a:pt x="5186660" y="744141"/>
                  <a:pt x="5186660" y="741660"/>
                  <a:pt x="5186660" y="741660"/>
                </a:cubicBezTo>
                <a:close/>
                <a:moveTo>
                  <a:pt x="4211835" y="741660"/>
                </a:moveTo>
                <a:cubicBezTo>
                  <a:pt x="4211835" y="741660"/>
                  <a:pt x="4211835" y="742901"/>
                  <a:pt x="4211835" y="745381"/>
                </a:cubicBezTo>
                <a:cubicBezTo>
                  <a:pt x="4211835" y="747861"/>
                  <a:pt x="4214316" y="749102"/>
                  <a:pt x="4219277" y="749102"/>
                </a:cubicBezTo>
                <a:lnTo>
                  <a:pt x="4226718" y="749102"/>
                </a:lnTo>
                <a:cubicBezTo>
                  <a:pt x="4221757" y="744141"/>
                  <a:pt x="4216797" y="741660"/>
                  <a:pt x="4211835" y="741660"/>
                </a:cubicBezTo>
                <a:close/>
                <a:moveTo>
                  <a:pt x="5030390" y="734219"/>
                </a:moveTo>
                <a:cubicBezTo>
                  <a:pt x="5035351" y="734219"/>
                  <a:pt x="5039072" y="734219"/>
                  <a:pt x="5041552" y="734219"/>
                </a:cubicBezTo>
                <a:cubicBezTo>
                  <a:pt x="5044032" y="734219"/>
                  <a:pt x="5045273" y="734219"/>
                  <a:pt x="5045273" y="734219"/>
                </a:cubicBezTo>
                <a:lnTo>
                  <a:pt x="5037831" y="741660"/>
                </a:lnTo>
                <a:close/>
                <a:moveTo>
                  <a:pt x="5015507" y="734219"/>
                </a:moveTo>
                <a:cubicBezTo>
                  <a:pt x="5015507" y="734219"/>
                  <a:pt x="5015507" y="735460"/>
                  <a:pt x="5015507" y="737940"/>
                </a:cubicBezTo>
                <a:cubicBezTo>
                  <a:pt x="5015507" y="740420"/>
                  <a:pt x="5017987" y="744141"/>
                  <a:pt x="5022949" y="749102"/>
                </a:cubicBezTo>
                <a:cubicBezTo>
                  <a:pt x="5022949" y="754063"/>
                  <a:pt x="5015507" y="754063"/>
                  <a:pt x="5000624" y="749102"/>
                </a:cubicBezTo>
                <a:lnTo>
                  <a:pt x="4993183" y="741660"/>
                </a:lnTo>
                <a:lnTo>
                  <a:pt x="5008066" y="741660"/>
                </a:lnTo>
                <a:close/>
                <a:moveTo>
                  <a:pt x="4740175" y="730498"/>
                </a:moveTo>
                <a:cubicBezTo>
                  <a:pt x="4742655" y="730498"/>
                  <a:pt x="4745136" y="731738"/>
                  <a:pt x="4747617" y="734219"/>
                </a:cubicBezTo>
                <a:cubicBezTo>
                  <a:pt x="4747617" y="734219"/>
                  <a:pt x="4747617" y="736699"/>
                  <a:pt x="4747617" y="741660"/>
                </a:cubicBezTo>
                <a:cubicBezTo>
                  <a:pt x="4737695" y="741660"/>
                  <a:pt x="4735214" y="744141"/>
                  <a:pt x="4740175" y="749102"/>
                </a:cubicBezTo>
                <a:lnTo>
                  <a:pt x="4732734" y="756543"/>
                </a:lnTo>
                <a:cubicBezTo>
                  <a:pt x="4722812" y="756543"/>
                  <a:pt x="4712890" y="756543"/>
                  <a:pt x="4702968" y="756543"/>
                </a:cubicBezTo>
                <a:lnTo>
                  <a:pt x="4702968" y="749102"/>
                </a:lnTo>
                <a:cubicBezTo>
                  <a:pt x="4707929" y="749102"/>
                  <a:pt x="4711650" y="747861"/>
                  <a:pt x="4714130" y="745381"/>
                </a:cubicBezTo>
                <a:cubicBezTo>
                  <a:pt x="4716610" y="742901"/>
                  <a:pt x="4719092" y="741660"/>
                  <a:pt x="4721572" y="741660"/>
                </a:cubicBezTo>
                <a:cubicBezTo>
                  <a:pt x="4724052" y="741660"/>
                  <a:pt x="4726533" y="741660"/>
                  <a:pt x="4729013" y="741660"/>
                </a:cubicBezTo>
                <a:cubicBezTo>
                  <a:pt x="4731493" y="741660"/>
                  <a:pt x="4732734" y="739180"/>
                  <a:pt x="4732734" y="734219"/>
                </a:cubicBezTo>
                <a:cubicBezTo>
                  <a:pt x="4735214" y="731738"/>
                  <a:pt x="4737694" y="730498"/>
                  <a:pt x="4740175" y="730498"/>
                </a:cubicBezTo>
                <a:close/>
                <a:moveTo>
                  <a:pt x="4323456" y="729568"/>
                </a:moveTo>
                <a:cubicBezTo>
                  <a:pt x="4320976" y="730189"/>
                  <a:pt x="4318496" y="731738"/>
                  <a:pt x="4316015" y="734219"/>
                </a:cubicBezTo>
                <a:cubicBezTo>
                  <a:pt x="4306093" y="744141"/>
                  <a:pt x="4306093" y="751582"/>
                  <a:pt x="4316015" y="756543"/>
                </a:cubicBezTo>
                <a:cubicBezTo>
                  <a:pt x="4325936" y="766465"/>
                  <a:pt x="4330898" y="763985"/>
                  <a:pt x="4330898" y="749102"/>
                </a:cubicBezTo>
                <a:cubicBezTo>
                  <a:pt x="4335859" y="739180"/>
                  <a:pt x="4335859" y="732978"/>
                  <a:pt x="4330898" y="730498"/>
                </a:cubicBezTo>
                <a:cubicBezTo>
                  <a:pt x="4328417" y="729258"/>
                  <a:pt x="4325937" y="728948"/>
                  <a:pt x="4323456" y="729568"/>
                </a:cubicBezTo>
                <a:close/>
                <a:moveTo>
                  <a:pt x="4903886" y="719336"/>
                </a:moveTo>
                <a:lnTo>
                  <a:pt x="4918769" y="726778"/>
                </a:lnTo>
                <a:cubicBezTo>
                  <a:pt x="4918769" y="736699"/>
                  <a:pt x="4908847" y="741660"/>
                  <a:pt x="4889003" y="741660"/>
                </a:cubicBezTo>
                <a:cubicBezTo>
                  <a:pt x="4884042" y="736699"/>
                  <a:pt x="4879082" y="734219"/>
                  <a:pt x="4874120" y="734219"/>
                </a:cubicBezTo>
                <a:cubicBezTo>
                  <a:pt x="4864199" y="734219"/>
                  <a:pt x="4859238" y="732978"/>
                  <a:pt x="4859238" y="730498"/>
                </a:cubicBezTo>
                <a:cubicBezTo>
                  <a:pt x="4859238" y="728018"/>
                  <a:pt x="4864199" y="726778"/>
                  <a:pt x="4874120" y="726778"/>
                </a:cubicBezTo>
                <a:close/>
                <a:moveTo>
                  <a:pt x="4978300" y="711895"/>
                </a:moveTo>
                <a:lnTo>
                  <a:pt x="4985742" y="711895"/>
                </a:lnTo>
                <a:cubicBezTo>
                  <a:pt x="4985742" y="716856"/>
                  <a:pt x="4984501" y="720577"/>
                  <a:pt x="4982021" y="723057"/>
                </a:cubicBezTo>
                <a:cubicBezTo>
                  <a:pt x="4979541" y="725537"/>
                  <a:pt x="4978300" y="726778"/>
                  <a:pt x="4978300" y="726778"/>
                </a:cubicBezTo>
                <a:lnTo>
                  <a:pt x="4978300" y="741660"/>
                </a:lnTo>
                <a:lnTo>
                  <a:pt x="4963417" y="726778"/>
                </a:lnTo>
                <a:lnTo>
                  <a:pt x="4955976" y="719336"/>
                </a:lnTo>
                <a:cubicBezTo>
                  <a:pt x="4960937" y="719336"/>
                  <a:pt x="4965897" y="718096"/>
                  <a:pt x="4970859" y="715616"/>
                </a:cubicBezTo>
                <a:cubicBezTo>
                  <a:pt x="4975820" y="713135"/>
                  <a:pt x="4978300" y="711895"/>
                  <a:pt x="4978300" y="711895"/>
                </a:cubicBezTo>
                <a:close/>
                <a:moveTo>
                  <a:pt x="4263925" y="711895"/>
                </a:moveTo>
                <a:cubicBezTo>
                  <a:pt x="4263925" y="711895"/>
                  <a:pt x="4263925" y="714375"/>
                  <a:pt x="4263925" y="719336"/>
                </a:cubicBezTo>
                <a:cubicBezTo>
                  <a:pt x="4263925" y="719336"/>
                  <a:pt x="4266405" y="719336"/>
                  <a:pt x="4271367" y="719336"/>
                </a:cubicBezTo>
                <a:cubicBezTo>
                  <a:pt x="4276328" y="719336"/>
                  <a:pt x="4278808" y="719336"/>
                  <a:pt x="4278808" y="719336"/>
                </a:cubicBezTo>
                <a:cubicBezTo>
                  <a:pt x="4278808" y="714375"/>
                  <a:pt x="4278808" y="711895"/>
                  <a:pt x="4278808" y="711895"/>
                </a:cubicBezTo>
                <a:cubicBezTo>
                  <a:pt x="4278808" y="711895"/>
                  <a:pt x="4276328" y="711895"/>
                  <a:pt x="4271367" y="711895"/>
                </a:cubicBezTo>
                <a:cubicBezTo>
                  <a:pt x="4266405" y="711895"/>
                  <a:pt x="4263925" y="711895"/>
                  <a:pt x="4263925" y="711895"/>
                </a:cubicBezTo>
                <a:close/>
                <a:moveTo>
                  <a:pt x="5022019" y="706314"/>
                </a:moveTo>
                <a:cubicBezTo>
                  <a:pt x="5023879" y="706314"/>
                  <a:pt x="5025429" y="706934"/>
                  <a:pt x="5026669" y="708174"/>
                </a:cubicBezTo>
                <a:cubicBezTo>
                  <a:pt x="5029149" y="710654"/>
                  <a:pt x="5030390" y="714375"/>
                  <a:pt x="5030390" y="719336"/>
                </a:cubicBezTo>
                <a:cubicBezTo>
                  <a:pt x="5030390" y="724298"/>
                  <a:pt x="5027910" y="726778"/>
                  <a:pt x="5022949" y="726778"/>
                </a:cubicBezTo>
                <a:cubicBezTo>
                  <a:pt x="5017987" y="726778"/>
                  <a:pt x="5014267" y="724298"/>
                  <a:pt x="5011786" y="719336"/>
                </a:cubicBezTo>
                <a:cubicBezTo>
                  <a:pt x="5009306" y="714375"/>
                  <a:pt x="5010546" y="710654"/>
                  <a:pt x="5015507" y="708174"/>
                </a:cubicBezTo>
                <a:cubicBezTo>
                  <a:pt x="5017988" y="706934"/>
                  <a:pt x="5020159" y="706314"/>
                  <a:pt x="5022019" y="706314"/>
                </a:cubicBezTo>
                <a:close/>
                <a:moveTo>
                  <a:pt x="1287363" y="693291"/>
                </a:moveTo>
                <a:cubicBezTo>
                  <a:pt x="1289843" y="693291"/>
                  <a:pt x="1292324" y="694531"/>
                  <a:pt x="1294805" y="697012"/>
                </a:cubicBezTo>
                <a:lnTo>
                  <a:pt x="1287363" y="697012"/>
                </a:lnTo>
                <a:lnTo>
                  <a:pt x="1279921" y="697012"/>
                </a:lnTo>
                <a:cubicBezTo>
                  <a:pt x="1282402" y="694531"/>
                  <a:pt x="1284883" y="693291"/>
                  <a:pt x="1287363" y="693291"/>
                </a:cubicBezTo>
                <a:close/>
                <a:moveTo>
                  <a:pt x="4405312" y="689571"/>
                </a:moveTo>
                <a:cubicBezTo>
                  <a:pt x="4415233" y="689571"/>
                  <a:pt x="4421435" y="690811"/>
                  <a:pt x="4423915" y="693291"/>
                </a:cubicBezTo>
                <a:cubicBezTo>
                  <a:pt x="4426395" y="695771"/>
                  <a:pt x="4425156" y="699492"/>
                  <a:pt x="4420195" y="704453"/>
                </a:cubicBezTo>
                <a:cubicBezTo>
                  <a:pt x="4415233" y="704453"/>
                  <a:pt x="4413994" y="705694"/>
                  <a:pt x="4416474" y="708174"/>
                </a:cubicBezTo>
                <a:cubicBezTo>
                  <a:pt x="4418954" y="710654"/>
                  <a:pt x="4420195" y="714375"/>
                  <a:pt x="4420195" y="719336"/>
                </a:cubicBezTo>
                <a:cubicBezTo>
                  <a:pt x="4435077" y="724298"/>
                  <a:pt x="4449960" y="721816"/>
                  <a:pt x="4464843" y="711895"/>
                </a:cubicBezTo>
                <a:cubicBezTo>
                  <a:pt x="4469804" y="706934"/>
                  <a:pt x="4473525" y="704453"/>
                  <a:pt x="4476005" y="704453"/>
                </a:cubicBezTo>
                <a:cubicBezTo>
                  <a:pt x="4478485" y="704453"/>
                  <a:pt x="4479726" y="704453"/>
                  <a:pt x="4479726" y="704453"/>
                </a:cubicBezTo>
                <a:lnTo>
                  <a:pt x="4479726" y="697012"/>
                </a:lnTo>
                <a:lnTo>
                  <a:pt x="4487167" y="689571"/>
                </a:lnTo>
                <a:cubicBezTo>
                  <a:pt x="4492129" y="694532"/>
                  <a:pt x="4499570" y="697012"/>
                  <a:pt x="4509492" y="697012"/>
                </a:cubicBezTo>
                <a:lnTo>
                  <a:pt x="4531816" y="711895"/>
                </a:lnTo>
                <a:lnTo>
                  <a:pt x="4502050" y="719336"/>
                </a:lnTo>
                <a:cubicBezTo>
                  <a:pt x="4497089" y="714375"/>
                  <a:pt x="4493368" y="711895"/>
                  <a:pt x="4490888" y="711895"/>
                </a:cubicBezTo>
                <a:cubicBezTo>
                  <a:pt x="4488408" y="711895"/>
                  <a:pt x="4485927" y="716856"/>
                  <a:pt x="4483447" y="726778"/>
                </a:cubicBezTo>
                <a:cubicBezTo>
                  <a:pt x="4480967" y="736699"/>
                  <a:pt x="4479726" y="744141"/>
                  <a:pt x="4479726" y="749102"/>
                </a:cubicBezTo>
                <a:cubicBezTo>
                  <a:pt x="4484687" y="754063"/>
                  <a:pt x="4484687" y="759023"/>
                  <a:pt x="4479726" y="763985"/>
                </a:cubicBezTo>
                <a:lnTo>
                  <a:pt x="4479726" y="771426"/>
                </a:lnTo>
                <a:cubicBezTo>
                  <a:pt x="4464843" y="781348"/>
                  <a:pt x="4452440" y="781348"/>
                  <a:pt x="4442519" y="771426"/>
                </a:cubicBezTo>
                <a:lnTo>
                  <a:pt x="4449960" y="763985"/>
                </a:lnTo>
                <a:cubicBezTo>
                  <a:pt x="4454922" y="768946"/>
                  <a:pt x="4458642" y="770185"/>
                  <a:pt x="4461122" y="767705"/>
                </a:cubicBezTo>
                <a:cubicBezTo>
                  <a:pt x="4463602" y="765225"/>
                  <a:pt x="4462363" y="759023"/>
                  <a:pt x="4457402" y="749102"/>
                </a:cubicBezTo>
                <a:cubicBezTo>
                  <a:pt x="4457402" y="749102"/>
                  <a:pt x="4456161" y="747861"/>
                  <a:pt x="4453681" y="745381"/>
                </a:cubicBezTo>
                <a:cubicBezTo>
                  <a:pt x="4451201" y="742901"/>
                  <a:pt x="4449960" y="741660"/>
                  <a:pt x="4449960" y="741660"/>
                </a:cubicBezTo>
                <a:lnTo>
                  <a:pt x="4435077" y="734219"/>
                </a:lnTo>
                <a:cubicBezTo>
                  <a:pt x="4430116" y="734219"/>
                  <a:pt x="4425156" y="731739"/>
                  <a:pt x="4420195" y="726778"/>
                </a:cubicBezTo>
                <a:cubicBezTo>
                  <a:pt x="4415233" y="726778"/>
                  <a:pt x="4407792" y="721816"/>
                  <a:pt x="4397870" y="711895"/>
                </a:cubicBezTo>
                <a:cubicBezTo>
                  <a:pt x="4387949" y="701973"/>
                  <a:pt x="4384228" y="695771"/>
                  <a:pt x="4386708" y="693291"/>
                </a:cubicBezTo>
                <a:cubicBezTo>
                  <a:pt x="4389188" y="690811"/>
                  <a:pt x="4395390" y="689571"/>
                  <a:pt x="4405312" y="689571"/>
                </a:cubicBezTo>
                <a:close/>
                <a:moveTo>
                  <a:pt x="4018359" y="689571"/>
                </a:moveTo>
                <a:cubicBezTo>
                  <a:pt x="4008437" y="689571"/>
                  <a:pt x="4005957" y="694532"/>
                  <a:pt x="4010918" y="704453"/>
                </a:cubicBezTo>
                <a:cubicBezTo>
                  <a:pt x="4015879" y="714375"/>
                  <a:pt x="4027041" y="719336"/>
                  <a:pt x="4044404" y="719336"/>
                </a:cubicBezTo>
                <a:cubicBezTo>
                  <a:pt x="4061767" y="719336"/>
                  <a:pt x="4070449" y="716856"/>
                  <a:pt x="4070449" y="711895"/>
                </a:cubicBezTo>
                <a:lnTo>
                  <a:pt x="4055566" y="704453"/>
                </a:lnTo>
                <a:lnTo>
                  <a:pt x="4025800" y="697012"/>
                </a:lnTo>
                <a:cubicBezTo>
                  <a:pt x="4025800" y="692051"/>
                  <a:pt x="4023320" y="689571"/>
                  <a:pt x="4018359" y="689571"/>
                </a:cubicBezTo>
                <a:close/>
                <a:moveTo>
                  <a:pt x="3936504" y="689571"/>
                </a:moveTo>
                <a:lnTo>
                  <a:pt x="3958828" y="704453"/>
                </a:lnTo>
                <a:cubicBezTo>
                  <a:pt x="3968750" y="704453"/>
                  <a:pt x="3973711" y="704453"/>
                  <a:pt x="3973711" y="704453"/>
                </a:cubicBezTo>
                <a:cubicBezTo>
                  <a:pt x="3973711" y="699492"/>
                  <a:pt x="3967510" y="695771"/>
                  <a:pt x="3955107" y="693291"/>
                </a:cubicBezTo>
                <a:cubicBezTo>
                  <a:pt x="3942705" y="690811"/>
                  <a:pt x="3936504" y="689571"/>
                  <a:pt x="3936504" y="689571"/>
                </a:cubicBezTo>
                <a:close/>
                <a:moveTo>
                  <a:pt x="3965781" y="685423"/>
                </a:moveTo>
                <a:lnTo>
                  <a:pt x="3966269" y="685850"/>
                </a:lnTo>
                <a:cubicBezTo>
                  <a:pt x="3966269" y="688330"/>
                  <a:pt x="3969990" y="689571"/>
                  <a:pt x="3977431" y="689571"/>
                </a:cubicBezTo>
                <a:cubicBezTo>
                  <a:pt x="3984873" y="689571"/>
                  <a:pt x="3988593" y="689571"/>
                  <a:pt x="3988593" y="689571"/>
                </a:cubicBezTo>
                <a:close/>
                <a:moveTo>
                  <a:pt x="4713200" y="684920"/>
                </a:moveTo>
                <a:cubicBezTo>
                  <a:pt x="4715060" y="684300"/>
                  <a:pt x="4717851" y="684610"/>
                  <a:pt x="4721572" y="685850"/>
                </a:cubicBezTo>
                <a:cubicBezTo>
                  <a:pt x="4729013" y="688330"/>
                  <a:pt x="4735214" y="689571"/>
                  <a:pt x="4740175" y="689571"/>
                </a:cubicBezTo>
                <a:cubicBezTo>
                  <a:pt x="4745136" y="689571"/>
                  <a:pt x="4751337" y="690811"/>
                  <a:pt x="4758779" y="693291"/>
                </a:cubicBezTo>
                <a:cubicBezTo>
                  <a:pt x="4766220" y="695771"/>
                  <a:pt x="4769941" y="697012"/>
                  <a:pt x="4769941" y="697012"/>
                </a:cubicBezTo>
                <a:cubicBezTo>
                  <a:pt x="4769941" y="701973"/>
                  <a:pt x="4767461" y="704453"/>
                  <a:pt x="4762499" y="704453"/>
                </a:cubicBezTo>
                <a:lnTo>
                  <a:pt x="4777382" y="719336"/>
                </a:lnTo>
                <a:cubicBezTo>
                  <a:pt x="4787304" y="719336"/>
                  <a:pt x="4793506" y="716856"/>
                  <a:pt x="4795986" y="711895"/>
                </a:cubicBezTo>
                <a:cubicBezTo>
                  <a:pt x="4798466" y="706934"/>
                  <a:pt x="4799706" y="701973"/>
                  <a:pt x="4799706" y="697012"/>
                </a:cubicBezTo>
                <a:cubicBezTo>
                  <a:pt x="4789785" y="687091"/>
                  <a:pt x="4792265" y="684609"/>
                  <a:pt x="4807148" y="689571"/>
                </a:cubicBezTo>
                <a:lnTo>
                  <a:pt x="4822031" y="697012"/>
                </a:lnTo>
                <a:cubicBezTo>
                  <a:pt x="4831952" y="701973"/>
                  <a:pt x="4831952" y="704453"/>
                  <a:pt x="4822031" y="704453"/>
                </a:cubicBezTo>
                <a:cubicBezTo>
                  <a:pt x="4812109" y="704453"/>
                  <a:pt x="4805907" y="708174"/>
                  <a:pt x="4803427" y="715616"/>
                </a:cubicBezTo>
                <a:cubicBezTo>
                  <a:pt x="4800947" y="723057"/>
                  <a:pt x="4794745" y="726778"/>
                  <a:pt x="4784824" y="726778"/>
                </a:cubicBezTo>
                <a:lnTo>
                  <a:pt x="4762499" y="719336"/>
                </a:lnTo>
                <a:cubicBezTo>
                  <a:pt x="4752578" y="714375"/>
                  <a:pt x="4747617" y="711895"/>
                  <a:pt x="4747617" y="711895"/>
                </a:cubicBezTo>
                <a:lnTo>
                  <a:pt x="4732734" y="697012"/>
                </a:lnTo>
                <a:cubicBezTo>
                  <a:pt x="4732734" y="701973"/>
                  <a:pt x="4735214" y="706934"/>
                  <a:pt x="4740175" y="711895"/>
                </a:cubicBezTo>
                <a:cubicBezTo>
                  <a:pt x="4745136" y="711895"/>
                  <a:pt x="4747617" y="713135"/>
                  <a:pt x="4747617" y="715616"/>
                </a:cubicBezTo>
                <a:cubicBezTo>
                  <a:pt x="4747617" y="718096"/>
                  <a:pt x="4745136" y="719336"/>
                  <a:pt x="4740175" y="719336"/>
                </a:cubicBezTo>
                <a:cubicBezTo>
                  <a:pt x="4725292" y="714375"/>
                  <a:pt x="4715371" y="704453"/>
                  <a:pt x="4710410" y="689571"/>
                </a:cubicBezTo>
                <a:cubicBezTo>
                  <a:pt x="4710410" y="687090"/>
                  <a:pt x="4711340" y="685540"/>
                  <a:pt x="4713200" y="684920"/>
                </a:cubicBezTo>
                <a:close/>
                <a:moveTo>
                  <a:pt x="4293691" y="674688"/>
                </a:moveTo>
                <a:lnTo>
                  <a:pt x="4293691" y="682129"/>
                </a:lnTo>
                <a:cubicBezTo>
                  <a:pt x="4283769" y="692051"/>
                  <a:pt x="4276328" y="692051"/>
                  <a:pt x="4271367" y="682129"/>
                </a:cubicBezTo>
                <a:cubicBezTo>
                  <a:pt x="4276328" y="677168"/>
                  <a:pt x="4283769" y="674688"/>
                  <a:pt x="4293691" y="674688"/>
                </a:cubicBezTo>
                <a:close/>
                <a:moveTo>
                  <a:pt x="3906738" y="674688"/>
                </a:moveTo>
                <a:cubicBezTo>
                  <a:pt x="3906738" y="679649"/>
                  <a:pt x="3909218" y="682129"/>
                  <a:pt x="3914179" y="682129"/>
                </a:cubicBezTo>
                <a:cubicBezTo>
                  <a:pt x="3919140" y="682129"/>
                  <a:pt x="3926582" y="682129"/>
                  <a:pt x="3936504" y="682129"/>
                </a:cubicBezTo>
                <a:lnTo>
                  <a:pt x="3948882" y="682350"/>
                </a:lnTo>
                <a:close/>
                <a:moveTo>
                  <a:pt x="1339453" y="674688"/>
                </a:moveTo>
                <a:lnTo>
                  <a:pt x="1346894" y="682129"/>
                </a:lnTo>
                <a:cubicBezTo>
                  <a:pt x="1346894" y="682129"/>
                  <a:pt x="1344414" y="683370"/>
                  <a:pt x="1339453" y="685850"/>
                </a:cubicBezTo>
                <a:cubicBezTo>
                  <a:pt x="1334492" y="688330"/>
                  <a:pt x="1329531" y="689571"/>
                  <a:pt x="1324570" y="689571"/>
                </a:cubicBezTo>
                <a:lnTo>
                  <a:pt x="1317129" y="682129"/>
                </a:lnTo>
                <a:close/>
                <a:moveTo>
                  <a:pt x="4496469" y="670967"/>
                </a:moveTo>
                <a:cubicBezTo>
                  <a:pt x="4497709" y="670967"/>
                  <a:pt x="4499569" y="672207"/>
                  <a:pt x="4502050" y="674688"/>
                </a:cubicBezTo>
                <a:cubicBezTo>
                  <a:pt x="4507011" y="674688"/>
                  <a:pt x="4509492" y="674688"/>
                  <a:pt x="4509492" y="674688"/>
                </a:cubicBezTo>
                <a:cubicBezTo>
                  <a:pt x="4509492" y="679649"/>
                  <a:pt x="4507011" y="682129"/>
                  <a:pt x="4502050" y="682129"/>
                </a:cubicBezTo>
                <a:cubicBezTo>
                  <a:pt x="4502050" y="682129"/>
                  <a:pt x="4500810" y="680889"/>
                  <a:pt x="4498329" y="678409"/>
                </a:cubicBezTo>
                <a:cubicBezTo>
                  <a:pt x="4495849" y="675928"/>
                  <a:pt x="4494609" y="674688"/>
                  <a:pt x="4494609" y="674688"/>
                </a:cubicBezTo>
                <a:cubicBezTo>
                  <a:pt x="4494609" y="672207"/>
                  <a:pt x="4495229" y="670967"/>
                  <a:pt x="4496469" y="670967"/>
                </a:cubicBezTo>
                <a:close/>
                <a:moveTo>
                  <a:pt x="4732734" y="667246"/>
                </a:moveTo>
                <a:cubicBezTo>
                  <a:pt x="4737695" y="667246"/>
                  <a:pt x="4741416" y="667246"/>
                  <a:pt x="4743896" y="667246"/>
                </a:cubicBezTo>
                <a:cubicBezTo>
                  <a:pt x="4746376" y="667246"/>
                  <a:pt x="4747617" y="667246"/>
                  <a:pt x="4747617" y="667246"/>
                </a:cubicBezTo>
                <a:cubicBezTo>
                  <a:pt x="4737695" y="672208"/>
                  <a:pt x="4730254" y="674688"/>
                  <a:pt x="4725292" y="674688"/>
                </a:cubicBezTo>
                <a:close/>
                <a:moveTo>
                  <a:pt x="4375546" y="667246"/>
                </a:moveTo>
                <a:lnTo>
                  <a:pt x="4397870" y="667246"/>
                </a:lnTo>
                <a:cubicBezTo>
                  <a:pt x="4397870" y="667246"/>
                  <a:pt x="4395390" y="669726"/>
                  <a:pt x="4390429" y="674688"/>
                </a:cubicBezTo>
                <a:close/>
                <a:moveTo>
                  <a:pt x="4688085" y="659805"/>
                </a:moveTo>
                <a:cubicBezTo>
                  <a:pt x="4693047" y="659805"/>
                  <a:pt x="4695527" y="661046"/>
                  <a:pt x="4695527" y="663526"/>
                </a:cubicBezTo>
                <a:cubicBezTo>
                  <a:pt x="4695527" y="666006"/>
                  <a:pt x="4695527" y="667246"/>
                  <a:pt x="4695527" y="667246"/>
                </a:cubicBezTo>
                <a:cubicBezTo>
                  <a:pt x="4695527" y="672208"/>
                  <a:pt x="4694286" y="674688"/>
                  <a:pt x="4691806" y="674688"/>
                </a:cubicBezTo>
                <a:cubicBezTo>
                  <a:pt x="4689326" y="674688"/>
                  <a:pt x="4688085" y="672208"/>
                  <a:pt x="4688085" y="667246"/>
                </a:cubicBezTo>
                <a:close/>
                <a:moveTo>
                  <a:pt x="4479726" y="659805"/>
                </a:moveTo>
                <a:lnTo>
                  <a:pt x="4487167" y="667246"/>
                </a:lnTo>
                <a:cubicBezTo>
                  <a:pt x="4482206" y="667246"/>
                  <a:pt x="4478485" y="667246"/>
                  <a:pt x="4476005" y="667246"/>
                </a:cubicBezTo>
                <a:cubicBezTo>
                  <a:pt x="4473525" y="667246"/>
                  <a:pt x="4469804" y="667246"/>
                  <a:pt x="4464843" y="667246"/>
                </a:cubicBezTo>
                <a:close/>
                <a:moveTo>
                  <a:pt x="2172890" y="659805"/>
                </a:moveTo>
                <a:lnTo>
                  <a:pt x="2172890" y="667246"/>
                </a:lnTo>
                <a:cubicBezTo>
                  <a:pt x="2177851" y="667246"/>
                  <a:pt x="2180332" y="664766"/>
                  <a:pt x="2180332" y="659805"/>
                </a:cubicBezTo>
                <a:close/>
                <a:moveTo>
                  <a:pt x="1756171" y="659805"/>
                </a:moveTo>
                <a:cubicBezTo>
                  <a:pt x="1761132" y="664766"/>
                  <a:pt x="1767334" y="667246"/>
                  <a:pt x="1774775" y="667246"/>
                </a:cubicBezTo>
                <a:cubicBezTo>
                  <a:pt x="1782216" y="667246"/>
                  <a:pt x="1793378" y="667246"/>
                  <a:pt x="1808261" y="667246"/>
                </a:cubicBezTo>
                <a:lnTo>
                  <a:pt x="1815703" y="674688"/>
                </a:lnTo>
                <a:cubicBezTo>
                  <a:pt x="1815703" y="679649"/>
                  <a:pt x="1814463" y="680889"/>
                  <a:pt x="1811982" y="678409"/>
                </a:cubicBezTo>
                <a:cubicBezTo>
                  <a:pt x="1809501" y="675928"/>
                  <a:pt x="1798339" y="677168"/>
                  <a:pt x="1778496" y="682129"/>
                </a:cubicBezTo>
                <a:lnTo>
                  <a:pt x="1748730" y="682129"/>
                </a:lnTo>
                <a:cubicBezTo>
                  <a:pt x="1748730" y="677168"/>
                  <a:pt x="1746250" y="674688"/>
                  <a:pt x="1741289" y="674688"/>
                </a:cubicBezTo>
                <a:close/>
                <a:moveTo>
                  <a:pt x="1384101" y="659805"/>
                </a:moveTo>
                <a:lnTo>
                  <a:pt x="1376660" y="667246"/>
                </a:lnTo>
                <a:cubicBezTo>
                  <a:pt x="1371699" y="672208"/>
                  <a:pt x="1366738" y="674688"/>
                  <a:pt x="1361777" y="674688"/>
                </a:cubicBezTo>
                <a:lnTo>
                  <a:pt x="1369219" y="667246"/>
                </a:lnTo>
                <a:cubicBezTo>
                  <a:pt x="1374179" y="662285"/>
                  <a:pt x="1379140" y="659805"/>
                  <a:pt x="1384101" y="659805"/>
                </a:cubicBezTo>
                <a:close/>
                <a:moveTo>
                  <a:pt x="4613671" y="652364"/>
                </a:moveTo>
                <a:cubicBezTo>
                  <a:pt x="4613671" y="652364"/>
                  <a:pt x="4614912" y="654844"/>
                  <a:pt x="4617392" y="659805"/>
                </a:cubicBezTo>
                <a:cubicBezTo>
                  <a:pt x="4619872" y="664766"/>
                  <a:pt x="4622353" y="667246"/>
                  <a:pt x="4624833" y="667246"/>
                </a:cubicBezTo>
                <a:cubicBezTo>
                  <a:pt x="4627313" y="667246"/>
                  <a:pt x="4628554" y="666006"/>
                  <a:pt x="4628554" y="663526"/>
                </a:cubicBezTo>
                <a:cubicBezTo>
                  <a:pt x="4628554" y="661046"/>
                  <a:pt x="4626074" y="658564"/>
                  <a:pt x="4621113" y="656084"/>
                </a:cubicBezTo>
                <a:cubicBezTo>
                  <a:pt x="4616151" y="653604"/>
                  <a:pt x="4613671" y="652364"/>
                  <a:pt x="4613671" y="652364"/>
                </a:cubicBezTo>
                <a:close/>
                <a:moveTo>
                  <a:pt x="4449960" y="652364"/>
                </a:moveTo>
                <a:cubicBezTo>
                  <a:pt x="4449960" y="652364"/>
                  <a:pt x="4449960" y="654844"/>
                  <a:pt x="4449960" y="659805"/>
                </a:cubicBezTo>
                <a:lnTo>
                  <a:pt x="4442519" y="659805"/>
                </a:lnTo>
                <a:close/>
                <a:moveTo>
                  <a:pt x="4152304" y="652364"/>
                </a:moveTo>
                <a:lnTo>
                  <a:pt x="4144863" y="659805"/>
                </a:lnTo>
                <a:cubicBezTo>
                  <a:pt x="4149824" y="659805"/>
                  <a:pt x="4152304" y="659805"/>
                  <a:pt x="4152304" y="659805"/>
                </a:cubicBezTo>
                <a:cubicBezTo>
                  <a:pt x="4152304" y="654844"/>
                  <a:pt x="4152304" y="652364"/>
                  <a:pt x="4152304" y="652364"/>
                </a:cubicBezTo>
                <a:close/>
                <a:moveTo>
                  <a:pt x="4278808" y="647713"/>
                </a:moveTo>
                <a:cubicBezTo>
                  <a:pt x="4281289" y="648333"/>
                  <a:pt x="4283769" y="649883"/>
                  <a:pt x="4286249" y="652364"/>
                </a:cubicBezTo>
                <a:lnTo>
                  <a:pt x="4293691" y="659805"/>
                </a:lnTo>
                <a:lnTo>
                  <a:pt x="4278808" y="659805"/>
                </a:lnTo>
                <a:cubicBezTo>
                  <a:pt x="4268886" y="659805"/>
                  <a:pt x="4263925" y="659805"/>
                  <a:pt x="4263925" y="659805"/>
                </a:cubicBezTo>
                <a:cubicBezTo>
                  <a:pt x="4263925" y="654844"/>
                  <a:pt x="4266405" y="651123"/>
                  <a:pt x="4271367" y="648643"/>
                </a:cubicBezTo>
                <a:cubicBezTo>
                  <a:pt x="4273847" y="647403"/>
                  <a:pt x="4276328" y="647093"/>
                  <a:pt x="4278808" y="647713"/>
                </a:cubicBezTo>
                <a:close/>
                <a:moveTo>
                  <a:pt x="4115097" y="644922"/>
                </a:moveTo>
                <a:lnTo>
                  <a:pt x="4115097" y="652364"/>
                </a:lnTo>
                <a:cubicBezTo>
                  <a:pt x="4125019" y="652364"/>
                  <a:pt x="4129980" y="649884"/>
                  <a:pt x="4129980" y="644922"/>
                </a:cubicBezTo>
                <a:close/>
                <a:moveTo>
                  <a:pt x="2805410" y="644922"/>
                </a:moveTo>
                <a:lnTo>
                  <a:pt x="2775644" y="652364"/>
                </a:lnTo>
                <a:cubicBezTo>
                  <a:pt x="2770683" y="657325"/>
                  <a:pt x="2765722" y="657325"/>
                  <a:pt x="2760761" y="652364"/>
                </a:cubicBezTo>
                <a:cubicBezTo>
                  <a:pt x="2755801" y="652364"/>
                  <a:pt x="2753320" y="653604"/>
                  <a:pt x="2753320" y="656084"/>
                </a:cubicBezTo>
                <a:cubicBezTo>
                  <a:pt x="2753320" y="658564"/>
                  <a:pt x="2754560" y="661046"/>
                  <a:pt x="2757041" y="663526"/>
                </a:cubicBezTo>
                <a:cubicBezTo>
                  <a:pt x="2759521" y="666006"/>
                  <a:pt x="2763242" y="667246"/>
                  <a:pt x="2768203" y="667246"/>
                </a:cubicBezTo>
                <a:cubicBezTo>
                  <a:pt x="2773163" y="662285"/>
                  <a:pt x="2778125" y="662285"/>
                  <a:pt x="2783085" y="667246"/>
                </a:cubicBezTo>
                <a:lnTo>
                  <a:pt x="2797968" y="659805"/>
                </a:lnTo>
                <a:cubicBezTo>
                  <a:pt x="2797968" y="654844"/>
                  <a:pt x="2799208" y="652364"/>
                  <a:pt x="2801689" y="652364"/>
                </a:cubicBezTo>
                <a:cubicBezTo>
                  <a:pt x="2804170" y="652364"/>
                  <a:pt x="2805410" y="649884"/>
                  <a:pt x="2805410" y="644922"/>
                </a:cubicBezTo>
                <a:close/>
                <a:moveTo>
                  <a:pt x="2243584" y="641201"/>
                </a:moveTo>
                <a:cubicBezTo>
                  <a:pt x="2241103" y="641201"/>
                  <a:pt x="2237382" y="642442"/>
                  <a:pt x="2232421" y="644922"/>
                </a:cubicBezTo>
                <a:cubicBezTo>
                  <a:pt x="2227461" y="644922"/>
                  <a:pt x="2227461" y="647402"/>
                  <a:pt x="2232421" y="652364"/>
                </a:cubicBezTo>
                <a:lnTo>
                  <a:pt x="2247304" y="644922"/>
                </a:lnTo>
                <a:cubicBezTo>
                  <a:pt x="2247304" y="642442"/>
                  <a:pt x="2246064" y="641201"/>
                  <a:pt x="2243584" y="641201"/>
                </a:cubicBezTo>
                <a:close/>
                <a:moveTo>
                  <a:pt x="3952317" y="639342"/>
                </a:moveTo>
                <a:cubicBezTo>
                  <a:pt x="3950456" y="639342"/>
                  <a:pt x="3948906" y="639961"/>
                  <a:pt x="3947666" y="641201"/>
                </a:cubicBezTo>
                <a:cubicBezTo>
                  <a:pt x="3945185" y="643682"/>
                  <a:pt x="3945185" y="647402"/>
                  <a:pt x="3947666" y="652364"/>
                </a:cubicBezTo>
                <a:cubicBezTo>
                  <a:pt x="3950146" y="657325"/>
                  <a:pt x="3953867" y="659805"/>
                  <a:pt x="3958828" y="659805"/>
                </a:cubicBezTo>
                <a:cubicBezTo>
                  <a:pt x="3963789" y="659805"/>
                  <a:pt x="3966269" y="657325"/>
                  <a:pt x="3966269" y="652364"/>
                </a:cubicBezTo>
                <a:cubicBezTo>
                  <a:pt x="3966269" y="647402"/>
                  <a:pt x="3963789" y="643682"/>
                  <a:pt x="3958828" y="641201"/>
                </a:cubicBezTo>
                <a:cubicBezTo>
                  <a:pt x="3956347" y="639961"/>
                  <a:pt x="3954177" y="639342"/>
                  <a:pt x="3952317" y="639342"/>
                </a:cubicBezTo>
                <a:close/>
                <a:moveTo>
                  <a:pt x="2053828" y="637481"/>
                </a:moveTo>
                <a:lnTo>
                  <a:pt x="2046386" y="644922"/>
                </a:lnTo>
                <a:cubicBezTo>
                  <a:pt x="2051347" y="644922"/>
                  <a:pt x="2055068" y="644922"/>
                  <a:pt x="2057548" y="644922"/>
                </a:cubicBezTo>
                <a:cubicBezTo>
                  <a:pt x="2060029" y="644922"/>
                  <a:pt x="2061269" y="644922"/>
                  <a:pt x="2061269" y="644922"/>
                </a:cubicBezTo>
                <a:cubicBezTo>
                  <a:pt x="2061269" y="639961"/>
                  <a:pt x="2058788" y="637481"/>
                  <a:pt x="2053828" y="637481"/>
                </a:cubicBezTo>
                <a:close/>
                <a:moveTo>
                  <a:pt x="5566171" y="630039"/>
                </a:moveTo>
                <a:cubicBezTo>
                  <a:pt x="5566171" y="630039"/>
                  <a:pt x="5571133" y="632519"/>
                  <a:pt x="5581054" y="637481"/>
                </a:cubicBezTo>
                <a:cubicBezTo>
                  <a:pt x="5590975" y="642442"/>
                  <a:pt x="5595937" y="644922"/>
                  <a:pt x="5595937" y="644922"/>
                </a:cubicBezTo>
                <a:lnTo>
                  <a:pt x="5581054" y="644922"/>
                </a:lnTo>
                <a:close/>
                <a:moveTo>
                  <a:pt x="4963417" y="630039"/>
                </a:moveTo>
                <a:lnTo>
                  <a:pt x="4955976" y="637481"/>
                </a:lnTo>
                <a:lnTo>
                  <a:pt x="4948535" y="637481"/>
                </a:lnTo>
                <a:cubicBezTo>
                  <a:pt x="4948535" y="637481"/>
                  <a:pt x="4951015" y="636240"/>
                  <a:pt x="4955976" y="633760"/>
                </a:cubicBezTo>
                <a:cubicBezTo>
                  <a:pt x="4960937" y="631280"/>
                  <a:pt x="4963417" y="630039"/>
                  <a:pt x="4963417" y="630039"/>
                </a:cubicBezTo>
                <a:close/>
                <a:moveTo>
                  <a:pt x="4412753" y="630039"/>
                </a:moveTo>
                <a:lnTo>
                  <a:pt x="4420195" y="630039"/>
                </a:lnTo>
                <a:cubicBezTo>
                  <a:pt x="4415233" y="635001"/>
                  <a:pt x="4413994" y="638721"/>
                  <a:pt x="4416474" y="641201"/>
                </a:cubicBezTo>
                <a:cubicBezTo>
                  <a:pt x="4418954" y="643682"/>
                  <a:pt x="4420195" y="644922"/>
                  <a:pt x="4420195" y="644922"/>
                </a:cubicBezTo>
                <a:cubicBezTo>
                  <a:pt x="4425156" y="649884"/>
                  <a:pt x="4428877" y="653604"/>
                  <a:pt x="4431357" y="656084"/>
                </a:cubicBezTo>
                <a:cubicBezTo>
                  <a:pt x="4433837" y="658564"/>
                  <a:pt x="4435077" y="662285"/>
                  <a:pt x="4435077" y="667246"/>
                </a:cubicBezTo>
                <a:cubicBezTo>
                  <a:pt x="4435077" y="667246"/>
                  <a:pt x="4438798" y="668487"/>
                  <a:pt x="4446240" y="670967"/>
                </a:cubicBezTo>
                <a:cubicBezTo>
                  <a:pt x="4453681" y="673447"/>
                  <a:pt x="4459882" y="679649"/>
                  <a:pt x="4464843" y="689571"/>
                </a:cubicBezTo>
                <a:cubicBezTo>
                  <a:pt x="4464843" y="689571"/>
                  <a:pt x="4464843" y="690811"/>
                  <a:pt x="4464843" y="693291"/>
                </a:cubicBezTo>
                <a:cubicBezTo>
                  <a:pt x="4464843" y="695771"/>
                  <a:pt x="4462363" y="697012"/>
                  <a:pt x="4457402" y="697012"/>
                </a:cubicBezTo>
                <a:cubicBezTo>
                  <a:pt x="4452440" y="697012"/>
                  <a:pt x="4447480" y="697012"/>
                  <a:pt x="4442519" y="697012"/>
                </a:cubicBezTo>
                <a:cubicBezTo>
                  <a:pt x="4442519" y="692051"/>
                  <a:pt x="4444999" y="689571"/>
                  <a:pt x="4449960" y="689571"/>
                </a:cubicBezTo>
                <a:cubicBezTo>
                  <a:pt x="4454922" y="689571"/>
                  <a:pt x="4454922" y="688330"/>
                  <a:pt x="4449960" y="685850"/>
                </a:cubicBezTo>
                <a:cubicBezTo>
                  <a:pt x="4444999" y="683370"/>
                  <a:pt x="4437558" y="679649"/>
                  <a:pt x="4427636" y="674688"/>
                </a:cubicBezTo>
                <a:cubicBezTo>
                  <a:pt x="4422675" y="674688"/>
                  <a:pt x="4418954" y="673447"/>
                  <a:pt x="4416474" y="670967"/>
                </a:cubicBezTo>
                <a:cubicBezTo>
                  <a:pt x="4413994" y="668487"/>
                  <a:pt x="4411513" y="666006"/>
                  <a:pt x="4409033" y="663526"/>
                </a:cubicBezTo>
                <a:cubicBezTo>
                  <a:pt x="4406552" y="661046"/>
                  <a:pt x="4405312" y="658564"/>
                  <a:pt x="4405312" y="656084"/>
                </a:cubicBezTo>
                <a:cubicBezTo>
                  <a:pt x="4405312" y="653604"/>
                  <a:pt x="4405312" y="649884"/>
                  <a:pt x="4405312" y="644922"/>
                </a:cubicBezTo>
                <a:cubicBezTo>
                  <a:pt x="4405312" y="639961"/>
                  <a:pt x="4407792" y="635001"/>
                  <a:pt x="4412753" y="630039"/>
                </a:cubicBezTo>
                <a:close/>
                <a:moveTo>
                  <a:pt x="4070449" y="630039"/>
                </a:moveTo>
                <a:lnTo>
                  <a:pt x="4085332" y="630039"/>
                </a:lnTo>
                <a:cubicBezTo>
                  <a:pt x="4085332" y="635001"/>
                  <a:pt x="4082851" y="637481"/>
                  <a:pt x="4077890" y="637481"/>
                </a:cubicBezTo>
                <a:cubicBezTo>
                  <a:pt x="4072929" y="637481"/>
                  <a:pt x="4070449" y="635001"/>
                  <a:pt x="4070449" y="630039"/>
                </a:cubicBezTo>
                <a:close/>
                <a:moveTo>
                  <a:pt x="4003476" y="630039"/>
                </a:moveTo>
                <a:cubicBezTo>
                  <a:pt x="4003476" y="630039"/>
                  <a:pt x="4003476" y="632519"/>
                  <a:pt x="4003476" y="637481"/>
                </a:cubicBezTo>
                <a:lnTo>
                  <a:pt x="3988593" y="637481"/>
                </a:lnTo>
                <a:cubicBezTo>
                  <a:pt x="3978672" y="637481"/>
                  <a:pt x="3973711" y="639961"/>
                  <a:pt x="3973711" y="644922"/>
                </a:cubicBezTo>
                <a:cubicBezTo>
                  <a:pt x="3978672" y="644922"/>
                  <a:pt x="3981152" y="644922"/>
                  <a:pt x="3981152" y="644922"/>
                </a:cubicBezTo>
                <a:cubicBezTo>
                  <a:pt x="3986113" y="649884"/>
                  <a:pt x="3992314" y="649884"/>
                  <a:pt x="3999756" y="644922"/>
                </a:cubicBezTo>
                <a:cubicBezTo>
                  <a:pt x="4007197" y="639961"/>
                  <a:pt x="4010918" y="636240"/>
                  <a:pt x="4010918" y="633760"/>
                </a:cubicBezTo>
                <a:cubicBezTo>
                  <a:pt x="4010918" y="631280"/>
                  <a:pt x="4008437" y="630039"/>
                  <a:pt x="4003476" y="630039"/>
                </a:cubicBezTo>
                <a:close/>
                <a:moveTo>
                  <a:pt x="4263925" y="622598"/>
                </a:moveTo>
                <a:cubicBezTo>
                  <a:pt x="4268886" y="622598"/>
                  <a:pt x="4271367" y="625078"/>
                  <a:pt x="4271367" y="630039"/>
                </a:cubicBezTo>
                <a:cubicBezTo>
                  <a:pt x="4271367" y="635001"/>
                  <a:pt x="4266405" y="637481"/>
                  <a:pt x="4256484" y="637481"/>
                </a:cubicBezTo>
                <a:close/>
                <a:moveTo>
                  <a:pt x="1488281" y="622598"/>
                </a:moveTo>
                <a:cubicBezTo>
                  <a:pt x="1493242" y="622598"/>
                  <a:pt x="1493242" y="623839"/>
                  <a:pt x="1488281" y="626319"/>
                </a:cubicBezTo>
                <a:cubicBezTo>
                  <a:pt x="1483320" y="628799"/>
                  <a:pt x="1478359" y="630039"/>
                  <a:pt x="1473398" y="630039"/>
                </a:cubicBezTo>
                <a:cubicBezTo>
                  <a:pt x="1478359" y="625078"/>
                  <a:pt x="1483320" y="622598"/>
                  <a:pt x="1488281" y="622598"/>
                </a:cubicBezTo>
                <a:close/>
                <a:moveTo>
                  <a:pt x="2938425" y="618877"/>
                </a:moveTo>
                <a:cubicBezTo>
                  <a:pt x="2936564" y="618877"/>
                  <a:pt x="2934394" y="620117"/>
                  <a:pt x="2931914" y="622598"/>
                </a:cubicBezTo>
                <a:cubicBezTo>
                  <a:pt x="2926953" y="627559"/>
                  <a:pt x="2921992" y="630039"/>
                  <a:pt x="2917031" y="630039"/>
                </a:cubicBezTo>
                <a:lnTo>
                  <a:pt x="2909589" y="637481"/>
                </a:lnTo>
                <a:lnTo>
                  <a:pt x="2939355" y="637481"/>
                </a:lnTo>
                <a:cubicBezTo>
                  <a:pt x="2944316" y="632519"/>
                  <a:pt x="2945556" y="627559"/>
                  <a:pt x="2943076" y="622598"/>
                </a:cubicBezTo>
                <a:cubicBezTo>
                  <a:pt x="2941835" y="620117"/>
                  <a:pt x="2940285" y="618877"/>
                  <a:pt x="2938425" y="618877"/>
                </a:cubicBezTo>
                <a:close/>
                <a:moveTo>
                  <a:pt x="2879824" y="615157"/>
                </a:moveTo>
                <a:cubicBezTo>
                  <a:pt x="2879824" y="615157"/>
                  <a:pt x="2879824" y="617637"/>
                  <a:pt x="2879824" y="622598"/>
                </a:cubicBezTo>
                <a:lnTo>
                  <a:pt x="2887265" y="615157"/>
                </a:lnTo>
                <a:cubicBezTo>
                  <a:pt x="2882304" y="615157"/>
                  <a:pt x="2879824" y="615157"/>
                  <a:pt x="2879824" y="615157"/>
                </a:cubicBezTo>
                <a:close/>
                <a:moveTo>
                  <a:pt x="1510605" y="615157"/>
                </a:moveTo>
                <a:cubicBezTo>
                  <a:pt x="1515566" y="615157"/>
                  <a:pt x="1518047" y="615157"/>
                  <a:pt x="1518047" y="615157"/>
                </a:cubicBezTo>
                <a:lnTo>
                  <a:pt x="1510605" y="622598"/>
                </a:lnTo>
                <a:close/>
                <a:moveTo>
                  <a:pt x="2855639" y="613296"/>
                </a:moveTo>
                <a:cubicBezTo>
                  <a:pt x="2849438" y="614536"/>
                  <a:pt x="2840136" y="620117"/>
                  <a:pt x="2827734" y="630039"/>
                </a:cubicBezTo>
                <a:lnTo>
                  <a:pt x="2820292" y="644922"/>
                </a:lnTo>
                <a:lnTo>
                  <a:pt x="2812851" y="659805"/>
                </a:lnTo>
                <a:cubicBezTo>
                  <a:pt x="2812851" y="664766"/>
                  <a:pt x="2820292" y="664766"/>
                  <a:pt x="2835175" y="659805"/>
                </a:cubicBezTo>
                <a:lnTo>
                  <a:pt x="2842617" y="652364"/>
                </a:lnTo>
                <a:lnTo>
                  <a:pt x="2835175" y="644922"/>
                </a:lnTo>
                <a:lnTo>
                  <a:pt x="2842617" y="630039"/>
                </a:lnTo>
                <a:cubicBezTo>
                  <a:pt x="2852539" y="625078"/>
                  <a:pt x="2858740" y="622598"/>
                  <a:pt x="2861220" y="622598"/>
                </a:cubicBezTo>
                <a:cubicBezTo>
                  <a:pt x="2863701" y="622598"/>
                  <a:pt x="2864941" y="622598"/>
                  <a:pt x="2864941" y="622598"/>
                </a:cubicBezTo>
                <a:cubicBezTo>
                  <a:pt x="2864941" y="615157"/>
                  <a:pt x="2861841" y="612056"/>
                  <a:pt x="2855639" y="613296"/>
                </a:cubicBezTo>
                <a:close/>
                <a:moveTo>
                  <a:pt x="2129172" y="610506"/>
                </a:moveTo>
                <a:cubicBezTo>
                  <a:pt x="2126071" y="611126"/>
                  <a:pt x="2123281" y="612676"/>
                  <a:pt x="2120800" y="615157"/>
                </a:cubicBezTo>
                <a:cubicBezTo>
                  <a:pt x="2120800" y="615157"/>
                  <a:pt x="2119560" y="616397"/>
                  <a:pt x="2117080" y="618877"/>
                </a:cubicBezTo>
                <a:cubicBezTo>
                  <a:pt x="2114599" y="621357"/>
                  <a:pt x="2110878" y="622598"/>
                  <a:pt x="2105917" y="622598"/>
                </a:cubicBezTo>
                <a:lnTo>
                  <a:pt x="2098476" y="622598"/>
                </a:lnTo>
                <a:cubicBezTo>
                  <a:pt x="2098476" y="622598"/>
                  <a:pt x="2098476" y="625078"/>
                  <a:pt x="2098476" y="630039"/>
                </a:cubicBezTo>
                <a:lnTo>
                  <a:pt x="2135683" y="644922"/>
                </a:lnTo>
                <a:lnTo>
                  <a:pt x="2143125" y="637481"/>
                </a:lnTo>
                <a:lnTo>
                  <a:pt x="2143125" y="622598"/>
                </a:lnTo>
                <a:cubicBezTo>
                  <a:pt x="2148085" y="617637"/>
                  <a:pt x="2146845" y="613916"/>
                  <a:pt x="2139404" y="611436"/>
                </a:cubicBezTo>
                <a:cubicBezTo>
                  <a:pt x="2135683" y="610196"/>
                  <a:pt x="2132273" y="609886"/>
                  <a:pt x="2129172" y="610506"/>
                </a:cubicBezTo>
                <a:close/>
                <a:moveTo>
                  <a:pt x="4069519" y="609576"/>
                </a:moveTo>
                <a:cubicBezTo>
                  <a:pt x="4070139" y="609576"/>
                  <a:pt x="4070449" y="610196"/>
                  <a:pt x="4070449" y="611436"/>
                </a:cubicBezTo>
                <a:cubicBezTo>
                  <a:pt x="4070449" y="613916"/>
                  <a:pt x="4070449" y="617637"/>
                  <a:pt x="4070449" y="622598"/>
                </a:cubicBezTo>
                <a:lnTo>
                  <a:pt x="4063007" y="622598"/>
                </a:lnTo>
                <a:cubicBezTo>
                  <a:pt x="4063007" y="617637"/>
                  <a:pt x="4064248" y="613916"/>
                  <a:pt x="4066728" y="611436"/>
                </a:cubicBezTo>
                <a:cubicBezTo>
                  <a:pt x="4067968" y="610196"/>
                  <a:pt x="4068898" y="609576"/>
                  <a:pt x="4069519" y="609576"/>
                </a:cubicBezTo>
                <a:close/>
                <a:moveTo>
                  <a:pt x="4204394" y="607715"/>
                </a:moveTo>
                <a:cubicBezTo>
                  <a:pt x="4209355" y="607715"/>
                  <a:pt x="4213076" y="610195"/>
                  <a:pt x="4215556" y="615157"/>
                </a:cubicBezTo>
                <a:cubicBezTo>
                  <a:pt x="4218037" y="620118"/>
                  <a:pt x="4216797" y="622598"/>
                  <a:pt x="4211835" y="622598"/>
                </a:cubicBezTo>
                <a:cubicBezTo>
                  <a:pt x="4211835" y="622598"/>
                  <a:pt x="4209355" y="620118"/>
                  <a:pt x="4204394" y="615157"/>
                </a:cubicBezTo>
                <a:cubicBezTo>
                  <a:pt x="4204394" y="610195"/>
                  <a:pt x="4204394" y="607715"/>
                  <a:pt x="4204394" y="607715"/>
                </a:cubicBezTo>
                <a:close/>
                <a:moveTo>
                  <a:pt x="1748730" y="607715"/>
                </a:moveTo>
                <a:cubicBezTo>
                  <a:pt x="1758652" y="607715"/>
                  <a:pt x="1766093" y="610195"/>
                  <a:pt x="1771054" y="615157"/>
                </a:cubicBezTo>
                <a:cubicBezTo>
                  <a:pt x="1776015" y="620118"/>
                  <a:pt x="1776015" y="622598"/>
                  <a:pt x="1771054" y="622598"/>
                </a:cubicBezTo>
                <a:lnTo>
                  <a:pt x="1763613" y="622598"/>
                </a:lnTo>
                <a:cubicBezTo>
                  <a:pt x="1763613" y="617637"/>
                  <a:pt x="1758652" y="615157"/>
                  <a:pt x="1748730" y="615157"/>
                </a:cubicBezTo>
                <a:close/>
                <a:moveTo>
                  <a:pt x="4740175" y="600274"/>
                </a:moveTo>
                <a:cubicBezTo>
                  <a:pt x="4735214" y="605235"/>
                  <a:pt x="4733974" y="608956"/>
                  <a:pt x="4736454" y="611436"/>
                </a:cubicBezTo>
                <a:cubicBezTo>
                  <a:pt x="4738935" y="613916"/>
                  <a:pt x="4742655" y="615157"/>
                  <a:pt x="4747617" y="615157"/>
                </a:cubicBezTo>
                <a:cubicBezTo>
                  <a:pt x="4752578" y="615157"/>
                  <a:pt x="4755058" y="612676"/>
                  <a:pt x="4755058" y="607715"/>
                </a:cubicBezTo>
                <a:close/>
                <a:moveTo>
                  <a:pt x="4621113" y="600274"/>
                </a:moveTo>
                <a:lnTo>
                  <a:pt x="4613671" y="615157"/>
                </a:lnTo>
                <a:lnTo>
                  <a:pt x="4613671" y="622598"/>
                </a:lnTo>
                <a:lnTo>
                  <a:pt x="4621113" y="630039"/>
                </a:lnTo>
                <a:cubicBezTo>
                  <a:pt x="4626074" y="630039"/>
                  <a:pt x="4631034" y="628799"/>
                  <a:pt x="4635995" y="626319"/>
                </a:cubicBezTo>
                <a:cubicBezTo>
                  <a:pt x="4640957" y="623839"/>
                  <a:pt x="4643437" y="622598"/>
                  <a:pt x="4643437" y="622598"/>
                </a:cubicBezTo>
                <a:cubicBezTo>
                  <a:pt x="4638476" y="617637"/>
                  <a:pt x="4631034" y="610195"/>
                  <a:pt x="4621113" y="600274"/>
                </a:cubicBezTo>
                <a:close/>
                <a:moveTo>
                  <a:pt x="4092773" y="600274"/>
                </a:moveTo>
                <a:cubicBezTo>
                  <a:pt x="4067968" y="605235"/>
                  <a:pt x="4053086" y="612676"/>
                  <a:pt x="4048125" y="622598"/>
                </a:cubicBezTo>
                <a:cubicBezTo>
                  <a:pt x="4048125" y="627559"/>
                  <a:pt x="4046884" y="628799"/>
                  <a:pt x="4044404" y="626319"/>
                </a:cubicBezTo>
                <a:cubicBezTo>
                  <a:pt x="4041924" y="623839"/>
                  <a:pt x="4039443" y="625078"/>
                  <a:pt x="4036963" y="630039"/>
                </a:cubicBezTo>
                <a:cubicBezTo>
                  <a:pt x="4034482" y="635001"/>
                  <a:pt x="4035722" y="637481"/>
                  <a:pt x="4040683" y="637481"/>
                </a:cubicBezTo>
                <a:cubicBezTo>
                  <a:pt x="4045644" y="637481"/>
                  <a:pt x="4050605" y="639961"/>
                  <a:pt x="4055566" y="644922"/>
                </a:cubicBezTo>
                <a:lnTo>
                  <a:pt x="4018359" y="652364"/>
                </a:lnTo>
                <a:cubicBezTo>
                  <a:pt x="4008437" y="657325"/>
                  <a:pt x="4003476" y="662285"/>
                  <a:pt x="4003476" y="667246"/>
                </a:cubicBezTo>
                <a:lnTo>
                  <a:pt x="4010918" y="674688"/>
                </a:lnTo>
                <a:lnTo>
                  <a:pt x="4018359" y="659805"/>
                </a:lnTo>
                <a:cubicBezTo>
                  <a:pt x="4023320" y="659805"/>
                  <a:pt x="4033242" y="659805"/>
                  <a:pt x="4048125" y="659805"/>
                </a:cubicBezTo>
                <a:cubicBezTo>
                  <a:pt x="4067968" y="659805"/>
                  <a:pt x="4077890" y="658564"/>
                  <a:pt x="4077890" y="656084"/>
                </a:cubicBezTo>
                <a:cubicBezTo>
                  <a:pt x="4077890" y="653604"/>
                  <a:pt x="4082851" y="652364"/>
                  <a:pt x="4092773" y="652364"/>
                </a:cubicBezTo>
                <a:lnTo>
                  <a:pt x="4100214" y="644922"/>
                </a:lnTo>
                <a:lnTo>
                  <a:pt x="4092773" y="637481"/>
                </a:lnTo>
                <a:cubicBezTo>
                  <a:pt x="4097734" y="637481"/>
                  <a:pt x="4100214" y="635001"/>
                  <a:pt x="4100214" y="630039"/>
                </a:cubicBezTo>
                <a:lnTo>
                  <a:pt x="4100214" y="607715"/>
                </a:lnTo>
                <a:cubicBezTo>
                  <a:pt x="4105176" y="612676"/>
                  <a:pt x="4107656" y="617637"/>
                  <a:pt x="4107656" y="622598"/>
                </a:cubicBezTo>
                <a:lnTo>
                  <a:pt x="4115097" y="622598"/>
                </a:lnTo>
                <a:cubicBezTo>
                  <a:pt x="4120058" y="607715"/>
                  <a:pt x="4112617" y="600274"/>
                  <a:pt x="4092773" y="600274"/>
                </a:cubicBezTo>
                <a:close/>
                <a:moveTo>
                  <a:pt x="3088183" y="600274"/>
                </a:moveTo>
                <a:cubicBezTo>
                  <a:pt x="3093144" y="600274"/>
                  <a:pt x="3094384" y="601514"/>
                  <a:pt x="3091904" y="603994"/>
                </a:cubicBezTo>
                <a:cubicBezTo>
                  <a:pt x="3089423" y="606475"/>
                  <a:pt x="3088183" y="607715"/>
                  <a:pt x="3088183" y="607715"/>
                </a:cubicBezTo>
                <a:cubicBezTo>
                  <a:pt x="3088183" y="607715"/>
                  <a:pt x="3088183" y="606475"/>
                  <a:pt x="3088183" y="603994"/>
                </a:cubicBezTo>
                <a:cubicBezTo>
                  <a:pt x="3088183" y="601514"/>
                  <a:pt x="3088183" y="600274"/>
                  <a:pt x="3088183" y="600274"/>
                </a:cubicBezTo>
                <a:close/>
                <a:moveTo>
                  <a:pt x="2924472" y="600274"/>
                </a:moveTo>
                <a:cubicBezTo>
                  <a:pt x="2924472" y="605235"/>
                  <a:pt x="2926953" y="607715"/>
                  <a:pt x="2931914" y="607715"/>
                </a:cubicBezTo>
                <a:cubicBezTo>
                  <a:pt x="2936874" y="607715"/>
                  <a:pt x="2939355" y="606475"/>
                  <a:pt x="2939355" y="603994"/>
                </a:cubicBezTo>
                <a:cubicBezTo>
                  <a:pt x="2939355" y="601514"/>
                  <a:pt x="2936874" y="600274"/>
                  <a:pt x="2931914" y="600274"/>
                </a:cubicBezTo>
                <a:close/>
                <a:moveTo>
                  <a:pt x="2859360" y="596553"/>
                </a:moveTo>
                <a:cubicBezTo>
                  <a:pt x="2858120" y="596553"/>
                  <a:pt x="2857500" y="597793"/>
                  <a:pt x="2857500" y="600274"/>
                </a:cubicBezTo>
                <a:cubicBezTo>
                  <a:pt x="2857500" y="605235"/>
                  <a:pt x="2858740" y="607715"/>
                  <a:pt x="2861220" y="607715"/>
                </a:cubicBezTo>
                <a:cubicBezTo>
                  <a:pt x="2863701" y="607715"/>
                  <a:pt x="2864941" y="605235"/>
                  <a:pt x="2864941" y="600274"/>
                </a:cubicBezTo>
                <a:cubicBezTo>
                  <a:pt x="2862461" y="597793"/>
                  <a:pt x="2860600" y="596553"/>
                  <a:pt x="2859360" y="596553"/>
                </a:cubicBezTo>
                <a:close/>
                <a:moveTo>
                  <a:pt x="4449960" y="592832"/>
                </a:moveTo>
                <a:cubicBezTo>
                  <a:pt x="4449960" y="592832"/>
                  <a:pt x="4449960" y="595312"/>
                  <a:pt x="4449960" y="600274"/>
                </a:cubicBezTo>
                <a:cubicBezTo>
                  <a:pt x="4449960" y="605235"/>
                  <a:pt x="4447480" y="607715"/>
                  <a:pt x="4442519" y="607715"/>
                </a:cubicBezTo>
                <a:cubicBezTo>
                  <a:pt x="4442519" y="602754"/>
                  <a:pt x="4442519" y="600274"/>
                  <a:pt x="4442519" y="600274"/>
                </a:cubicBezTo>
                <a:cubicBezTo>
                  <a:pt x="4442519" y="600274"/>
                  <a:pt x="4443760" y="599033"/>
                  <a:pt x="4446240" y="596553"/>
                </a:cubicBezTo>
                <a:cubicBezTo>
                  <a:pt x="4448720" y="594073"/>
                  <a:pt x="4449960" y="592832"/>
                  <a:pt x="4449960" y="592832"/>
                </a:cubicBezTo>
                <a:close/>
                <a:moveTo>
                  <a:pt x="4003476" y="592832"/>
                </a:moveTo>
                <a:lnTo>
                  <a:pt x="3996035" y="600274"/>
                </a:lnTo>
                <a:cubicBezTo>
                  <a:pt x="4000996" y="605235"/>
                  <a:pt x="4005957" y="607715"/>
                  <a:pt x="4010918" y="607715"/>
                </a:cubicBezTo>
                <a:lnTo>
                  <a:pt x="4018359" y="600274"/>
                </a:lnTo>
                <a:cubicBezTo>
                  <a:pt x="4013398" y="595312"/>
                  <a:pt x="4008437" y="592832"/>
                  <a:pt x="4003476" y="592832"/>
                </a:cubicBezTo>
                <a:close/>
                <a:moveTo>
                  <a:pt x="3869531" y="592832"/>
                </a:moveTo>
                <a:cubicBezTo>
                  <a:pt x="3864570" y="592832"/>
                  <a:pt x="3862089" y="595312"/>
                  <a:pt x="3862089" y="600274"/>
                </a:cubicBezTo>
                <a:lnTo>
                  <a:pt x="3869531" y="607715"/>
                </a:lnTo>
                <a:cubicBezTo>
                  <a:pt x="3869531" y="602754"/>
                  <a:pt x="3872011" y="600274"/>
                  <a:pt x="3876972" y="600274"/>
                </a:cubicBezTo>
                <a:close/>
                <a:moveTo>
                  <a:pt x="3750468" y="592832"/>
                </a:moveTo>
                <a:cubicBezTo>
                  <a:pt x="3735586" y="592832"/>
                  <a:pt x="3728144" y="595312"/>
                  <a:pt x="3728144" y="600274"/>
                </a:cubicBezTo>
                <a:cubicBezTo>
                  <a:pt x="3728144" y="605235"/>
                  <a:pt x="3735586" y="607715"/>
                  <a:pt x="3750468" y="607715"/>
                </a:cubicBezTo>
                <a:cubicBezTo>
                  <a:pt x="3752949" y="607715"/>
                  <a:pt x="3754964" y="607715"/>
                  <a:pt x="3756515" y="607715"/>
                </a:cubicBezTo>
                <a:lnTo>
                  <a:pt x="3757910" y="607715"/>
                </a:lnTo>
                <a:cubicBezTo>
                  <a:pt x="3747988" y="597794"/>
                  <a:pt x="3747988" y="592832"/>
                  <a:pt x="3757910" y="592832"/>
                </a:cubicBezTo>
                <a:close/>
                <a:moveTo>
                  <a:pt x="2768203" y="592832"/>
                </a:moveTo>
                <a:cubicBezTo>
                  <a:pt x="2763242" y="597794"/>
                  <a:pt x="2763242" y="600274"/>
                  <a:pt x="2768203" y="600274"/>
                </a:cubicBezTo>
                <a:cubicBezTo>
                  <a:pt x="2768203" y="600274"/>
                  <a:pt x="2769443" y="600274"/>
                  <a:pt x="2771923" y="600274"/>
                </a:cubicBezTo>
                <a:cubicBezTo>
                  <a:pt x="2774404" y="600274"/>
                  <a:pt x="2775644" y="597794"/>
                  <a:pt x="2775644" y="592832"/>
                </a:cubicBezTo>
                <a:close/>
                <a:moveTo>
                  <a:pt x="2135683" y="592832"/>
                </a:moveTo>
                <a:lnTo>
                  <a:pt x="2135683" y="607715"/>
                </a:lnTo>
                <a:cubicBezTo>
                  <a:pt x="2140644" y="607715"/>
                  <a:pt x="2144365" y="606475"/>
                  <a:pt x="2146845" y="603994"/>
                </a:cubicBezTo>
                <a:cubicBezTo>
                  <a:pt x="2149326" y="601514"/>
                  <a:pt x="2150566" y="600274"/>
                  <a:pt x="2150566" y="600274"/>
                </a:cubicBezTo>
                <a:cubicBezTo>
                  <a:pt x="2150566" y="595312"/>
                  <a:pt x="2145605" y="592832"/>
                  <a:pt x="2135683" y="592832"/>
                </a:cubicBezTo>
                <a:close/>
                <a:moveTo>
                  <a:pt x="4293691" y="588181"/>
                </a:moveTo>
                <a:cubicBezTo>
                  <a:pt x="4296171" y="587562"/>
                  <a:pt x="4298652" y="587872"/>
                  <a:pt x="4301132" y="589112"/>
                </a:cubicBezTo>
                <a:cubicBezTo>
                  <a:pt x="4306093" y="591592"/>
                  <a:pt x="4311054" y="595312"/>
                  <a:pt x="4316015" y="600274"/>
                </a:cubicBezTo>
                <a:lnTo>
                  <a:pt x="4301132" y="600274"/>
                </a:lnTo>
                <a:cubicBezTo>
                  <a:pt x="4301132" y="600274"/>
                  <a:pt x="4298652" y="599033"/>
                  <a:pt x="4293691" y="596553"/>
                </a:cubicBezTo>
                <a:cubicBezTo>
                  <a:pt x="4288729" y="594073"/>
                  <a:pt x="4286249" y="592832"/>
                  <a:pt x="4286249" y="592832"/>
                </a:cubicBezTo>
                <a:cubicBezTo>
                  <a:pt x="4288730" y="590352"/>
                  <a:pt x="4291210" y="588802"/>
                  <a:pt x="4293691" y="588181"/>
                </a:cubicBezTo>
                <a:close/>
                <a:moveTo>
                  <a:pt x="2733786" y="588181"/>
                </a:moveTo>
                <a:cubicBezTo>
                  <a:pt x="2731926" y="588802"/>
                  <a:pt x="2730996" y="590352"/>
                  <a:pt x="2730996" y="592832"/>
                </a:cubicBezTo>
                <a:lnTo>
                  <a:pt x="2738437" y="600274"/>
                </a:lnTo>
                <a:cubicBezTo>
                  <a:pt x="2748359" y="600274"/>
                  <a:pt x="2753320" y="599033"/>
                  <a:pt x="2753320" y="596553"/>
                </a:cubicBezTo>
                <a:cubicBezTo>
                  <a:pt x="2753320" y="594073"/>
                  <a:pt x="2749599" y="591592"/>
                  <a:pt x="2742158" y="589112"/>
                </a:cubicBezTo>
                <a:cubicBezTo>
                  <a:pt x="2738437" y="587872"/>
                  <a:pt x="2735646" y="587562"/>
                  <a:pt x="2733786" y="588181"/>
                </a:cubicBezTo>
                <a:close/>
                <a:moveTo>
                  <a:pt x="3105856" y="587252"/>
                </a:moveTo>
                <a:cubicBezTo>
                  <a:pt x="3102756" y="587252"/>
                  <a:pt x="3100586" y="587872"/>
                  <a:pt x="3099345" y="589112"/>
                </a:cubicBezTo>
                <a:cubicBezTo>
                  <a:pt x="3096865" y="591592"/>
                  <a:pt x="3090664" y="591592"/>
                  <a:pt x="3080742" y="589112"/>
                </a:cubicBezTo>
                <a:cubicBezTo>
                  <a:pt x="3070820" y="586632"/>
                  <a:pt x="3060898" y="587871"/>
                  <a:pt x="3050976" y="592832"/>
                </a:cubicBezTo>
                <a:lnTo>
                  <a:pt x="3058417" y="607715"/>
                </a:lnTo>
                <a:lnTo>
                  <a:pt x="3080742" y="607715"/>
                </a:lnTo>
                <a:lnTo>
                  <a:pt x="3065859" y="615157"/>
                </a:lnTo>
                <a:cubicBezTo>
                  <a:pt x="3065859" y="615157"/>
                  <a:pt x="3064619" y="615157"/>
                  <a:pt x="3062138" y="615157"/>
                </a:cubicBezTo>
                <a:cubicBezTo>
                  <a:pt x="3059658" y="615157"/>
                  <a:pt x="3055937" y="617637"/>
                  <a:pt x="3050976" y="622598"/>
                </a:cubicBezTo>
                <a:cubicBezTo>
                  <a:pt x="3050976" y="622598"/>
                  <a:pt x="3058417" y="622598"/>
                  <a:pt x="3073300" y="622598"/>
                </a:cubicBezTo>
                <a:cubicBezTo>
                  <a:pt x="3088183" y="622598"/>
                  <a:pt x="3100585" y="622598"/>
                  <a:pt x="3110507" y="622598"/>
                </a:cubicBezTo>
                <a:cubicBezTo>
                  <a:pt x="3120429" y="612676"/>
                  <a:pt x="3127871" y="605235"/>
                  <a:pt x="3132832" y="600274"/>
                </a:cubicBezTo>
                <a:cubicBezTo>
                  <a:pt x="3132832" y="595312"/>
                  <a:pt x="3127871" y="591592"/>
                  <a:pt x="3117949" y="589112"/>
                </a:cubicBezTo>
                <a:cubicBezTo>
                  <a:pt x="3112988" y="587872"/>
                  <a:pt x="3108957" y="587252"/>
                  <a:pt x="3105856" y="587252"/>
                </a:cubicBezTo>
                <a:close/>
                <a:moveTo>
                  <a:pt x="3824882" y="585391"/>
                </a:moveTo>
                <a:cubicBezTo>
                  <a:pt x="3824882" y="585391"/>
                  <a:pt x="3824882" y="586632"/>
                  <a:pt x="3824882" y="589112"/>
                </a:cubicBezTo>
                <a:cubicBezTo>
                  <a:pt x="3824882" y="591592"/>
                  <a:pt x="3827363" y="592832"/>
                  <a:pt x="3832324" y="592832"/>
                </a:cubicBezTo>
                <a:lnTo>
                  <a:pt x="3832324" y="585391"/>
                </a:lnTo>
                <a:cubicBezTo>
                  <a:pt x="3827363" y="585391"/>
                  <a:pt x="3824882" y="585391"/>
                  <a:pt x="3824882" y="585391"/>
                </a:cubicBezTo>
                <a:close/>
                <a:moveTo>
                  <a:pt x="3251894" y="585391"/>
                </a:moveTo>
                <a:lnTo>
                  <a:pt x="3259335" y="600274"/>
                </a:lnTo>
                <a:cubicBezTo>
                  <a:pt x="3264296" y="600274"/>
                  <a:pt x="3266777" y="599033"/>
                  <a:pt x="3266777" y="596553"/>
                </a:cubicBezTo>
                <a:cubicBezTo>
                  <a:pt x="3266777" y="594073"/>
                  <a:pt x="3264296" y="591592"/>
                  <a:pt x="3259335" y="589112"/>
                </a:cubicBezTo>
                <a:cubicBezTo>
                  <a:pt x="3254374" y="586632"/>
                  <a:pt x="3251894" y="585391"/>
                  <a:pt x="3251894" y="585391"/>
                </a:cubicBezTo>
                <a:close/>
                <a:moveTo>
                  <a:pt x="3162597" y="585391"/>
                </a:moveTo>
                <a:lnTo>
                  <a:pt x="3177480" y="592832"/>
                </a:lnTo>
                <a:lnTo>
                  <a:pt x="3199804" y="600274"/>
                </a:lnTo>
                <a:lnTo>
                  <a:pt x="3222128" y="600274"/>
                </a:lnTo>
                <a:cubicBezTo>
                  <a:pt x="3222128" y="600274"/>
                  <a:pt x="3213447" y="597794"/>
                  <a:pt x="3196084" y="592832"/>
                </a:cubicBezTo>
                <a:cubicBezTo>
                  <a:pt x="3178720" y="587871"/>
                  <a:pt x="3167558" y="585391"/>
                  <a:pt x="3162597" y="585391"/>
                </a:cubicBezTo>
                <a:close/>
                <a:moveTo>
                  <a:pt x="2351484" y="577950"/>
                </a:moveTo>
                <a:lnTo>
                  <a:pt x="2358925" y="585391"/>
                </a:lnTo>
                <a:lnTo>
                  <a:pt x="2351484" y="585391"/>
                </a:lnTo>
                <a:cubicBezTo>
                  <a:pt x="2346523" y="585391"/>
                  <a:pt x="2344042" y="584150"/>
                  <a:pt x="2344042" y="581670"/>
                </a:cubicBezTo>
                <a:cubicBezTo>
                  <a:pt x="2344042" y="579190"/>
                  <a:pt x="2346523" y="577950"/>
                  <a:pt x="2351484" y="577950"/>
                </a:cubicBezTo>
                <a:close/>
                <a:moveTo>
                  <a:pt x="5439667" y="570508"/>
                </a:moveTo>
                <a:cubicBezTo>
                  <a:pt x="5444629" y="570508"/>
                  <a:pt x="5447109" y="572988"/>
                  <a:pt x="5447109" y="577950"/>
                </a:cubicBezTo>
                <a:cubicBezTo>
                  <a:pt x="5442147" y="577950"/>
                  <a:pt x="5439667" y="577950"/>
                  <a:pt x="5439667" y="577950"/>
                </a:cubicBezTo>
                <a:close/>
                <a:moveTo>
                  <a:pt x="4442519" y="570508"/>
                </a:moveTo>
                <a:cubicBezTo>
                  <a:pt x="4452440" y="570508"/>
                  <a:pt x="4457402" y="572988"/>
                  <a:pt x="4457402" y="577950"/>
                </a:cubicBezTo>
                <a:lnTo>
                  <a:pt x="4442519" y="585391"/>
                </a:lnTo>
                <a:cubicBezTo>
                  <a:pt x="4437558" y="585391"/>
                  <a:pt x="4435077" y="582911"/>
                  <a:pt x="4435077" y="577950"/>
                </a:cubicBezTo>
                <a:close/>
                <a:moveTo>
                  <a:pt x="3638847" y="570508"/>
                </a:moveTo>
                <a:lnTo>
                  <a:pt x="3646289" y="577950"/>
                </a:lnTo>
                <a:lnTo>
                  <a:pt x="3653730" y="570508"/>
                </a:lnTo>
                <a:cubicBezTo>
                  <a:pt x="3653730" y="570508"/>
                  <a:pt x="3648769" y="570508"/>
                  <a:pt x="3638847" y="570508"/>
                </a:cubicBezTo>
                <a:close/>
                <a:moveTo>
                  <a:pt x="3082602" y="566787"/>
                </a:moveTo>
                <a:cubicBezTo>
                  <a:pt x="3078881" y="566787"/>
                  <a:pt x="3075781" y="568027"/>
                  <a:pt x="3073300" y="570508"/>
                </a:cubicBezTo>
                <a:lnTo>
                  <a:pt x="3088183" y="570508"/>
                </a:lnTo>
                <a:lnTo>
                  <a:pt x="3095625" y="570508"/>
                </a:lnTo>
                <a:cubicBezTo>
                  <a:pt x="3090663" y="568027"/>
                  <a:pt x="3086322" y="566787"/>
                  <a:pt x="3082602" y="566787"/>
                </a:cubicBezTo>
                <a:close/>
                <a:moveTo>
                  <a:pt x="3979292" y="563067"/>
                </a:moveTo>
                <a:cubicBezTo>
                  <a:pt x="3973091" y="563067"/>
                  <a:pt x="3968750" y="565547"/>
                  <a:pt x="3966269" y="570508"/>
                </a:cubicBezTo>
                <a:cubicBezTo>
                  <a:pt x="3966269" y="570508"/>
                  <a:pt x="3965029" y="570508"/>
                  <a:pt x="3962548" y="570508"/>
                </a:cubicBezTo>
                <a:cubicBezTo>
                  <a:pt x="3960068" y="570508"/>
                  <a:pt x="3956347" y="570508"/>
                  <a:pt x="3951386" y="570508"/>
                </a:cubicBezTo>
                <a:lnTo>
                  <a:pt x="3951386" y="577950"/>
                </a:lnTo>
                <a:cubicBezTo>
                  <a:pt x="3951386" y="577950"/>
                  <a:pt x="3951386" y="582911"/>
                  <a:pt x="3951386" y="592832"/>
                </a:cubicBezTo>
                <a:cubicBezTo>
                  <a:pt x="3956347" y="587871"/>
                  <a:pt x="3965029" y="585391"/>
                  <a:pt x="3977431" y="585391"/>
                </a:cubicBezTo>
                <a:cubicBezTo>
                  <a:pt x="3989834" y="585391"/>
                  <a:pt x="3998515" y="585391"/>
                  <a:pt x="4003476" y="585391"/>
                </a:cubicBezTo>
                <a:lnTo>
                  <a:pt x="4003476" y="570508"/>
                </a:lnTo>
                <a:cubicBezTo>
                  <a:pt x="3993554" y="565547"/>
                  <a:pt x="3985493" y="563067"/>
                  <a:pt x="3979292" y="563067"/>
                </a:cubicBezTo>
                <a:close/>
                <a:moveTo>
                  <a:pt x="3117949" y="563067"/>
                </a:moveTo>
                <a:cubicBezTo>
                  <a:pt x="3117949" y="568028"/>
                  <a:pt x="3122909" y="570508"/>
                  <a:pt x="3132832" y="570508"/>
                </a:cubicBezTo>
                <a:cubicBezTo>
                  <a:pt x="3137792" y="570508"/>
                  <a:pt x="3140273" y="570508"/>
                  <a:pt x="3140273" y="570508"/>
                </a:cubicBezTo>
                <a:close/>
                <a:moveTo>
                  <a:pt x="5417343" y="559346"/>
                </a:moveTo>
                <a:cubicBezTo>
                  <a:pt x="5419824" y="559346"/>
                  <a:pt x="5422304" y="560586"/>
                  <a:pt x="5424785" y="563067"/>
                </a:cubicBezTo>
                <a:lnTo>
                  <a:pt x="5417343" y="563067"/>
                </a:lnTo>
                <a:lnTo>
                  <a:pt x="5409902" y="563067"/>
                </a:lnTo>
                <a:cubicBezTo>
                  <a:pt x="5412382" y="560586"/>
                  <a:pt x="5414863" y="559346"/>
                  <a:pt x="5417343" y="559346"/>
                </a:cubicBezTo>
                <a:close/>
                <a:moveTo>
                  <a:pt x="3288171" y="550974"/>
                </a:moveTo>
                <a:cubicBezTo>
                  <a:pt x="3287551" y="550355"/>
                  <a:pt x="3286621" y="550665"/>
                  <a:pt x="3285380" y="551905"/>
                </a:cubicBezTo>
                <a:cubicBezTo>
                  <a:pt x="3282900" y="554385"/>
                  <a:pt x="3281660" y="555625"/>
                  <a:pt x="3281660" y="555625"/>
                </a:cubicBezTo>
                <a:cubicBezTo>
                  <a:pt x="3281660" y="560587"/>
                  <a:pt x="3280419" y="564307"/>
                  <a:pt x="3277939" y="566787"/>
                </a:cubicBezTo>
                <a:cubicBezTo>
                  <a:pt x="3275459" y="569268"/>
                  <a:pt x="3279179" y="575469"/>
                  <a:pt x="3289101" y="585391"/>
                </a:cubicBezTo>
                <a:cubicBezTo>
                  <a:pt x="3303984" y="590352"/>
                  <a:pt x="3311425" y="590352"/>
                  <a:pt x="3311425" y="585391"/>
                </a:cubicBezTo>
                <a:cubicBezTo>
                  <a:pt x="3311425" y="585391"/>
                  <a:pt x="3313906" y="585391"/>
                  <a:pt x="3318867" y="585391"/>
                </a:cubicBezTo>
                <a:lnTo>
                  <a:pt x="3333750" y="570508"/>
                </a:lnTo>
                <a:lnTo>
                  <a:pt x="3318867" y="563067"/>
                </a:lnTo>
                <a:cubicBezTo>
                  <a:pt x="3318867" y="568028"/>
                  <a:pt x="3317626" y="568028"/>
                  <a:pt x="3315146" y="563067"/>
                </a:cubicBezTo>
                <a:cubicBezTo>
                  <a:pt x="3312666" y="558105"/>
                  <a:pt x="3308945" y="558105"/>
                  <a:pt x="3303984" y="563067"/>
                </a:cubicBezTo>
                <a:cubicBezTo>
                  <a:pt x="3294062" y="572988"/>
                  <a:pt x="3289101" y="570508"/>
                  <a:pt x="3289101" y="555625"/>
                </a:cubicBezTo>
                <a:cubicBezTo>
                  <a:pt x="3289101" y="553145"/>
                  <a:pt x="3288791" y="551595"/>
                  <a:pt x="3288171" y="550974"/>
                </a:cubicBezTo>
                <a:close/>
                <a:moveTo>
                  <a:pt x="4472285" y="548184"/>
                </a:moveTo>
                <a:cubicBezTo>
                  <a:pt x="4477246" y="548184"/>
                  <a:pt x="4482206" y="550664"/>
                  <a:pt x="4487167" y="555625"/>
                </a:cubicBezTo>
                <a:cubicBezTo>
                  <a:pt x="4492129" y="560587"/>
                  <a:pt x="4492129" y="565547"/>
                  <a:pt x="4487167" y="570508"/>
                </a:cubicBezTo>
                <a:cubicBezTo>
                  <a:pt x="4487167" y="575469"/>
                  <a:pt x="4484687" y="575469"/>
                  <a:pt x="4479726" y="570508"/>
                </a:cubicBezTo>
                <a:close/>
                <a:moveTo>
                  <a:pt x="4249042" y="548184"/>
                </a:moveTo>
                <a:lnTo>
                  <a:pt x="4263925" y="548184"/>
                </a:lnTo>
                <a:lnTo>
                  <a:pt x="4278808" y="548184"/>
                </a:lnTo>
                <a:cubicBezTo>
                  <a:pt x="4273847" y="553145"/>
                  <a:pt x="4268886" y="555625"/>
                  <a:pt x="4263925" y="555625"/>
                </a:cubicBezTo>
                <a:cubicBezTo>
                  <a:pt x="4258964" y="555625"/>
                  <a:pt x="4257724" y="560587"/>
                  <a:pt x="4260204" y="570508"/>
                </a:cubicBezTo>
                <a:cubicBezTo>
                  <a:pt x="4262685" y="580430"/>
                  <a:pt x="4262685" y="585391"/>
                  <a:pt x="4260204" y="585391"/>
                </a:cubicBezTo>
                <a:cubicBezTo>
                  <a:pt x="4257724" y="585391"/>
                  <a:pt x="4256484" y="587871"/>
                  <a:pt x="4256484" y="592832"/>
                </a:cubicBezTo>
                <a:cubicBezTo>
                  <a:pt x="4251522" y="592832"/>
                  <a:pt x="4246562" y="592832"/>
                  <a:pt x="4241601" y="592832"/>
                </a:cubicBezTo>
                <a:cubicBezTo>
                  <a:pt x="4226718" y="582911"/>
                  <a:pt x="4226718" y="575469"/>
                  <a:pt x="4241601" y="570508"/>
                </a:cubicBezTo>
                <a:cubicBezTo>
                  <a:pt x="4251522" y="570508"/>
                  <a:pt x="4254004" y="568028"/>
                  <a:pt x="4249042" y="563067"/>
                </a:cubicBezTo>
                <a:cubicBezTo>
                  <a:pt x="4244081" y="558105"/>
                  <a:pt x="4244081" y="553145"/>
                  <a:pt x="4249042" y="548184"/>
                </a:cubicBezTo>
                <a:close/>
                <a:moveTo>
                  <a:pt x="3199804" y="548184"/>
                </a:moveTo>
                <a:cubicBezTo>
                  <a:pt x="3199804" y="548184"/>
                  <a:pt x="3199804" y="550664"/>
                  <a:pt x="3199804" y="555625"/>
                </a:cubicBezTo>
                <a:cubicBezTo>
                  <a:pt x="3199804" y="560587"/>
                  <a:pt x="3197324" y="563067"/>
                  <a:pt x="3192363" y="563067"/>
                </a:cubicBezTo>
                <a:lnTo>
                  <a:pt x="3184921" y="570508"/>
                </a:lnTo>
                <a:lnTo>
                  <a:pt x="3192363" y="570508"/>
                </a:lnTo>
                <a:lnTo>
                  <a:pt x="3199804" y="570508"/>
                </a:lnTo>
                <a:lnTo>
                  <a:pt x="3222128" y="563067"/>
                </a:lnTo>
                <a:lnTo>
                  <a:pt x="3207246" y="548184"/>
                </a:lnTo>
                <a:cubicBezTo>
                  <a:pt x="3202285" y="548184"/>
                  <a:pt x="3199804" y="548184"/>
                  <a:pt x="3199804" y="548184"/>
                </a:cubicBezTo>
                <a:close/>
                <a:moveTo>
                  <a:pt x="2902148" y="548184"/>
                </a:moveTo>
                <a:cubicBezTo>
                  <a:pt x="2902148" y="548184"/>
                  <a:pt x="2903388" y="548184"/>
                  <a:pt x="2905869" y="548184"/>
                </a:cubicBezTo>
                <a:cubicBezTo>
                  <a:pt x="2908349" y="548184"/>
                  <a:pt x="2909589" y="550664"/>
                  <a:pt x="2909589" y="555625"/>
                </a:cubicBezTo>
                <a:close/>
                <a:moveTo>
                  <a:pt x="1942207" y="548184"/>
                </a:moveTo>
                <a:lnTo>
                  <a:pt x="1942207" y="563067"/>
                </a:lnTo>
                <a:cubicBezTo>
                  <a:pt x="1932284" y="568028"/>
                  <a:pt x="1928564" y="566787"/>
                  <a:pt x="1931044" y="559346"/>
                </a:cubicBezTo>
                <a:cubicBezTo>
                  <a:pt x="1933525" y="551905"/>
                  <a:pt x="1937246" y="548184"/>
                  <a:pt x="1942207" y="548184"/>
                </a:cubicBezTo>
                <a:close/>
                <a:moveTo>
                  <a:pt x="4234160" y="533301"/>
                </a:moveTo>
                <a:cubicBezTo>
                  <a:pt x="4234160" y="533301"/>
                  <a:pt x="4235400" y="533301"/>
                  <a:pt x="4237880" y="533301"/>
                </a:cubicBezTo>
                <a:cubicBezTo>
                  <a:pt x="4240360" y="533301"/>
                  <a:pt x="4241601" y="535781"/>
                  <a:pt x="4241601" y="540743"/>
                </a:cubicBezTo>
                <a:cubicBezTo>
                  <a:pt x="4241601" y="550664"/>
                  <a:pt x="4236640" y="550664"/>
                  <a:pt x="4226718" y="540743"/>
                </a:cubicBezTo>
                <a:cubicBezTo>
                  <a:pt x="4226718" y="540743"/>
                  <a:pt x="4227959" y="539502"/>
                  <a:pt x="4230439" y="537022"/>
                </a:cubicBezTo>
                <a:cubicBezTo>
                  <a:pt x="4232919" y="534542"/>
                  <a:pt x="4234160" y="533301"/>
                  <a:pt x="4234160" y="533301"/>
                </a:cubicBezTo>
                <a:close/>
                <a:moveTo>
                  <a:pt x="3467695" y="533301"/>
                </a:moveTo>
                <a:lnTo>
                  <a:pt x="3467695" y="540743"/>
                </a:lnTo>
                <a:lnTo>
                  <a:pt x="3475136" y="533301"/>
                </a:lnTo>
                <a:cubicBezTo>
                  <a:pt x="3475136" y="533301"/>
                  <a:pt x="3472656" y="533301"/>
                  <a:pt x="3467695" y="533301"/>
                </a:cubicBezTo>
                <a:close/>
                <a:moveTo>
                  <a:pt x="4435077" y="528650"/>
                </a:moveTo>
                <a:cubicBezTo>
                  <a:pt x="4437558" y="529271"/>
                  <a:pt x="4440038" y="530820"/>
                  <a:pt x="4442519" y="533301"/>
                </a:cubicBezTo>
                <a:lnTo>
                  <a:pt x="4449960" y="540743"/>
                </a:lnTo>
                <a:lnTo>
                  <a:pt x="4449960" y="548184"/>
                </a:lnTo>
                <a:cubicBezTo>
                  <a:pt x="4440039" y="553145"/>
                  <a:pt x="4432597" y="554385"/>
                  <a:pt x="4427636" y="551905"/>
                </a:cubicBezTo>
                <a:cubicBezTo>
                  <a:pt x="4422675" y="549425"/>
                  <a:pt x="4420195" y="545704"/>
                  <a:pt x="4420195" y="540743"/>
                </a:cubicBezTo>
                <a:cubicBezTo>
                  <a:pt x="4420195" y="535781"/>
                  <a:pt x="4422675" y="532060"/>
                  <a:pt x="4427636" y="529580"/>
                </a:cubicBezTo>
                <a:cubicBezTo>
                  <a:pt x="4430117" y="528340"/>
                  <a:pt x="4432597" y="528030"/>
                  <a:pt x="4435077" y="528650"/>
                </a:cubicBezTo>
                <a:close/>
                <a:moveTo>
                  <a:pt x="4382988" y="525860"/>
                </a:moveTo>
                <a:lnTo>
                  <a:pt x="4368105" y="540743"/>
                </a:lnTo>
                <a:cubicBezTo>
                  <a:pt x="4363144" y="540743"/>
                  <a:pt x="4363144" y="538262"/>
                  <a:pt x="4368105" y="533301"/>
                </a:cubicBezTo>
                <a:cubicBezTo>
                  <a:pt x="4373066" y="528340"/>
                  <a:pt x="4378026" y="525860"/>
                  <a:pt x="4382988" y="525860"/>
                </a:cubicBezTo>
                <a:close/>
                <a:moveTo>
                  <a:pt x="2879824" y="518418"/>
                </a:moveTo>
                <a:cubicBezTo>
                  <a:pt x="2884784" y="518418"/>
                  <a:pt x="2886025" y="519659"/>
                  <a:pt x="2883544" y="522139"/>
                </a:cubicBezTo>
                <a:cubicBezTo>
                  <a:pt x="2881064" y="524619"/>
                  <a:pt x="2879824" y="528340"/>
                  <a:pt x="2879824" y="533301"/>
                </a:cubicBezTo>
                <a:cubicBezTo>
                  <a:pt x="2874863" y="538262"/>
                  <a:pt x="2872382" y="535781"/>
                  <a:pt x="2872382" y="525860"/>
                </a:cubicBezTo>
                <a:cubicBezTo>
                  <a:pt x="2877343" y="525860"/>
                  <a:pt x="2879824" y="523380"/>
                  <a:pt x="2879824" y="518418"/>
                </a:cubicBezTo>
                <a:close/>
                <a:moveTo>
                  <a:pt x="4623903" y="517023"/>
                </a:moveTo>
                <a:cubicBezTo>
                  <a:pt x="4640646" y="517953"/>
                  <a:pt x="4654599" y="525860"/>
                  <a:pt x="4665761" y="540743"/>
                </a:cubicBezTo>
                <a:cubicBezTo>
                  <a:pt x="4670722" y="545704"/>
                  <a:pt x="4670722" y="550664"/>
                  <a:pt x="4665761" y="555625"/>
                </a:cubicBezTo>
                <a:cubicBezTo>
                  <a:pt x="4655840" y="565547"/>
                  <a:pt x="4658320" y="577950"/>
                  <a:pt x="4673202" y="592832"/>
                </a:cubicBezTo>
                <a:lnTo>
                  <a:pt x="4680644" y="600274"/>
                </a:lnTo>
                <a:lnTo>
                  <a:pt x="4702968" y="607715"/>
                </a:lnTo>
                <a:cubicBezTo>
                  <a:pt x="4707929" y="607715"/>
                  <a:pt x="4710410" y="606475"/>
                  <a:pt x="4710410" y="603994"/>
                </a:cubicBezTo>
                <a:cubicBezTo>
                  <a:pt x="4710410" y="601514"/>
                  <a:pt x="4707929" y="600274"/>
                  <a:pt x="4702968" y="600274"/>
                </a:cubicBezTo>
                <a:cubicBezTo>
                  <a:pt x="4698007" y="595312"/>
                  <a:pt x="4695527" y="592832"/>
                  <a:pt x="4695527" y="592832"/>
                </a:cubicBezTo>
                <a:cubicBezTo>
                  <a:pt x="4695527" y="592832"/>
                  <a:pt x="4698007" y="592832"/>
                  <a:pt x="4702968" y="592832"/>
                </a:cubicBezTo>
                <a:lnTo>
                  <a:pt x="4717851" y="585391"/>
                </a:lnTo>
                <a:lnTo>
                  <a:pt x="4710410" y="570508"/>
                </a:lnTo>
                <a:lnTo>
                  <a:pt x="4702968" y="570508"/>
                </a:lnTo>
                <a:cubicBezTo>
                  <a:pt x="4698007" y="565547"/>
                  <a:pt x="4690565" y="565547"/>
                  <a:pt x="4680644" y="570508"/>
                </a:cubicBezTo>
                <a:lnTo>
                  <a:pt x="4673202" y="563067"/>
                </a:lnTo>
                <a:cubicBezTo>
                  <a:pt x="4683124" y="558105"/>
                  <a:pt x="4698007" y="558105"/>
                  <a:pt x="4717851" y="563067"/>
                </a:cubicBezTo>
                <a:cubicBezTo>
                  <a:pt x="4737695" y="568028"/>
                  <a:pt x="4747617" y="572988"/>
                  <a:pt x="4747617" y="577950"/>
                </a:cubicBezTo>
                <a:cubicBezTo>
                  <a:pt x="4752578" y="582911"/>
                  <a:pt x="4755058" y="585391"/>
                  <a:pt x="4755058" y="585391"/>
                </a:cubicBezTo>
                <a:cubicBezTo>
                  <a:pt x="4755058" y="585391"/>
                  <a:pt x="4757538" y="585391"/>
                  <a:pt x="4762499" y="585391"/>
                </a:cubicBezTo>
                <a:lnTo>
                  <a:pt x="4784824" y="615157"/>
                </a:lnTo>
                <a:cubicBezTo>
                  <a:pt x="4784824" y="615157"/>
                  <a:pt x="4783583" y="616397"/>
                  <a:pt x="4781103" y="618877"/>
                </a:cubicBezTo>
                <a:cubicBezTo>
                  <a:pt x="4778623" y="621357"/>
                  <a:pt x="4777382" y="625078"/>
                  <a:pt x="4777382" y="630039"/>
                </a:cubicBezTo>
                <a:cubicBezTo>
                  <a:pt x="4777382" y="630039"/>
                  <a:pt x="4777382" y="632519"/>
                  <a:pt x="4777382" y="637481"/>
                </a:cubicBezTo>
                <a:cubicBezTo>
                  <a:pt x="4787304" y="642442"/>
                  <a:pt x="4792265" y="644922"/>
                  <a:pt x="4792265" y="644922"/>
                </a:cubicBezTo>
                <a:cubicBezTo>
                  <a:pt x="4792265" y="649884"/>
                  <a:pt x="4791024" y="652364"/>
                  <a:pt x="4788544" y="652364"/>
                </a:cubicBezTo>
                <a:cubicBezTo>
                  <a:pt x="4786064" y="652364"/>
                  <a:pt x="4782343" y="652364"/>
                  <a:pt x="4777382" y="652364"/>
                </a:cubicBezTo>
                <a:cubicBezTo>
                  <a:pt x="4777382" y="657325"/>
                  <a:pt x="4774902" y="659805"/>
                  <a:pt x="4769941" y="659805"/>
                </a:cubicBezTo>
                <a:cubicBezTo>
                  <a:pt x="4764979" y="659805"/>
                  <a:pt x="4760019" y="657325"/>
                  <a:pt x="4755058" y="652364"/>
                </a:cubicBezTo>
                <a:lnTo>
                  <a:pt x="4725292" y="652364"/>
                </a:lnTo>
                <a:lnTo>
                  <a:pt x="4702968" y="652364"/>
                </a:lnTo>
                <a:lnTo>
                  <a:pt x="4710410" y="637481"/>
                </a:lnTo>
                <a:cubicBezTo>
                  <a:pt x="4710410" y="632519"/>
                  <a:pt x="4707929" y="630039"/>
                  <a:pt x="4702968" y="630039"/>
                </a:cubicBezTo>
                <a:cubicBezTo>
                  <a:pt x="4702968" y="630039"/>
                  <a:pt x="4701727" y="628799"/>
                  <a:pt x="4699247" y="626319"/>
                </a:cubicBezTo>
                <a:cubicBezTo>
                  <a:pt x="4696767" y="623839"/>
                  <a:pt x="4693047" y="622598"/>
                  <a:pt x="4688085" y="622598"/>
                </a:cubicBezTo>
                <a:lnTo>
                  <a:pt x="4673202" y="622598"/>
                </a:lnTo>
                <a:cubicBezTo>
                  <a:pt x="4673202" y="627559"/>
                  <a:pt x="4675683" y="632519"/>
                  <a:pt x="4680644" y="637481"/>
                </a:cubicBezTo>
                <a:cubicBezTo>
                  <a:pt x="4685605" y="642442"/>
                  <a:pt x="4685605" y="644922"/>
                  <a:pt x="4680644" y="644922"/>
                </a:cubicBezTo>
                <a:lnTo>
                  <a:pt x="4680644" y="652364"/>
                </a:lnTo>
                <a:lnTo>
                  <a:pt x="4680644" y="659805"/>
                </a:lnTo>
                <a:cubicBezTo>
                  <a:pt x="4675683" y="659805"/>
                  <a:pt x="4670722" y="657325"/>
                  <a:pt x="4665761" y="652364"/>
                </a:cubicBezTo>
                <a:cubicBezTo>
                  <a:pt x="4655840" y="657325"/>
                  <a:pt x="4648398" y="662285"/>
                  <a:pt x="4643437" y="667246"/>
                </a:cubicBezTo>
                <a:cubicBezTo>
                  <a:pt x="4643437" y="677168"/>
                  <a:pt x="4648398" y="677168"/>
                  <a:pt x="4658320" y="667246"/>
                </a:cubicBezTo>
                <a:lnTo>
                  <a:pt x="4665761" y="682129"/>
                </a:lnTo>
                <a:cubicBezTo>
                  <a:pt x="4660800" y="692051"/>
                  <a:pt x="4650878" y="694532"/>
                  <a:pt x="4635995" y="689571"/>
                </a:cubicBezTo>
                <a:lnTo>
                  <a:pt x="4598788" y="682129"/>
                </a:lnTo>
                <a:lnTo>
                  <a:pt x="4591347" y="689571"/>
                </a:lnTo>
                <a:cubicBezTo>
                  <a:pt x="4591347" y="699492"/>
                  <a:pt x="4593827" y="704453"/>
                  <a:pt x="4598788" y="704453"/>
                </a:cubicBezTo>
                <a:cubicBezTo>
                  <a:pt x="4598788" y="704453"/>
                  <a:pt x="4600029" y="705694"/>
                  <a:pt x="4602509" y="708174"/>
                </a:cubicBezTo>
                <a:cubicBezTo>
                  <a:pt x="4604989" y="710654"/>
                  <a:pt x="4607470" y="713135"/>
                  <a:pt x="4609951" y="715616"/>
                </a:cubicBezTo>
                <a:cubicBezTo>
                  <a:pt x="4612431" y="718096"/>
                  <a:pt x="4616151" y="720577"/>
                  <a:pt x="4621113" y="723057"/>
                </a:cubicBezTo>
                <a:cubicBezTo>
                  <a:pt x="4626074" y="725537"/>
                  <a:pt x="4628554" y="726778"/>
                  <a:pt x="4628554" y="726778"/>
                </a:cubicBezTo>
                <a:cubicBezTo>
                  <a:pt x="4638476" y="731739"/>
                  <a:pt x="4645917" y="736699"/>
                  <a:pt x="4650878" y="741660"/>
                </a:cubicBezTo>
                <a:cubicBezTo>
                  <a:pt x="4655840" y="746622"/>
                  <a:pt x="4658320" y="749102"/>
                  <a:pt x="4658320" y="749102"/>
                </a:cubicBezTo>
                <a:cubicBezTo>
                  <a:pt x="4658320" y="759023"/>
                  <a:pt x="4653358" y="759023"/>
                  <a:pt x="4643437" y="749102"/>
                </a:cubicBezTo>
                <a:cubicBezTo>
                  <a:pt x="4638476" y="749102"/>
                  <a:pt x="4633515" y="747861"/>
                  <a:pt x="4628554" y="745381"/>
                </a:cubicBezTo>
                <a:cubicBezTo>
                  <a:pt x="4623593" y="742901"/>
                  <a:pt x="4618633" y="741660"/>
                  <a:pt x="4613671" y="741660"/>
                </a:cubicBezTo>
                <a:cubicBezTo>
                  <a:pt x="4608710" y="741660"/>
                  <a:pt x="4603750" y="740420"/>
                  <a:pt x="4598788" y="737940"/>
                </a:cubicBezTo>
                <a:cubicBezTo>
                  <a:pt x="4593827" y="735460"/>
                  <a:pt x="4591347" y="734219"/>
                  <a:pt x="4591347" y="734219"/>
                </a:cubicBezTo>
                <a:cubicBezTo>
                  <a:pt x="4591347" y="739180"/>
                  <a:pt x="4591347" y="744141"/>
                  <a:pt x="4591347" y="749102"/>
                </a:cubicBezTo>
                <a:cubicBezTo>
                  <a:pt x="4591347" y="754063"/>
                  <a:pt x="4596308" y="759023"/>
                  <a:pt x="4606230" y="763985"/>
                </a:cubicBezTo>
                <a:cubicBezTo>
                  <a:pt x="4616151" y="773906"/>
                  <a:pt x="4618633" y="778868"/>
                  <a:pt x="4613671" y="778868"/>
                </a:cubicBezTo>
                <a:lnTo>
                  <a:pt x="4591347" y="778868"/>
                </a:lnTo>
                <a:lnTo>
                  <a:pt x="4576464" y="771426"/>
                </a:lnTo>
                <a:cubicBezTo>
                  <a:pt x="4576464" y="766465"/>
                  <a:pt x="4571503" y="761505"/>
                  <a:pt x="4561581" y="756543"/>
                </a:cubicBezTo>
                <a:cubicBezTo>
                  <a:pt x="4556620" y="751582"/>
                  <a:pt x="4554140" y="746622"/>
                  <a:pt x="4554140" y="741660"/>
                </a:cubicBezTo>
                <a:cubicBezTo>
                  <a:pt x="4559101" y="741660"/>
                  <a:pt x="4561581" y="739180"/>
                  <a:pt x="4561581" y="734219"/>
                </a:cubicBezTo>
                <a:cubicBezTo>
                  <a:pt x="4561581" y="729258"/>
                  <a:pt x="4564061" y="726778"/>
                  <a:pt x="4569023" y="726778"/>
                </a:cubicBezTo>
                <a:lnTo>
                  <a:pt x="4583906" y="726778"/>
                </a:lnTo>
                <a:cubicBezTo>
                  <a:pt x="4578944" y="721816"/>
                  <a:pt x="4573984" y="719336"/>
                  <a:pt x="4569023" y="719336"/>
                </a:cubicBezTo>
                <a:lnTo>
                  <a:pt x="4561581" y="711895"/>
                </a:lnTo>
                <a:cubicBezTo>
                  <a:pt x="4571503" y="701973"/>
                  <a:pt x="4569023" y="694532"/>
                  <a:pt x="4554140" y="689571"/>
                </a:cubicBezTo>
                <a:cubicBezTo>
                  <a:pt x="4559101" y="689571"/>
                  <a:pt x="4564061" y="689571"/>
                  <a:pt x="4569023" y="689571"/>
                </a:cubicBezTo>
                <a:cubicBezTo>
                  <a:pt x="4573984" y="689571"/>
                  <a:pt x="4576464" y="689571"/>
                  <a:pt x="4576464" y="689571"/>
                </a:cubicBezTo>
                <a:lnTo>
                  <a:pt x="4561581" y="682129"/>
                </a:lnTo>
                <a:lnTo>
                  <a:pt x="4554140" y="689571"/>
                </a:lnTo>
                <a:cubicBezTo>
                  <a:pt x="4544218" y="689571"/>
                  <a:pt x="4541737" y="687091"/>
                  <a:pt x="4546699" y="682129"/>
                </a:cubicBezTo>
                <a:cubicBezTo>
                  <a:pt x="4546699" y="677168"/>
                  <a:pt x="4546699" y="674688"/>
                  <a:pt x="4546699" y="674688"/>
                </a:cubicBezTo>
                <a:cubicBezTo>
                  <a:pt x="4546699" y="674688"/>
                  <a:pt x="4544218" y="672208"/>
                  <a:pt x="4539257" y="667246"/>
                </a:cubicBezTo>
                <a:cubicBezTo>
                  <a:pt x="4534296" y="662285"/>
                  <a:pt x="4534296" y="659805"/>
                  <a:pt x="4539257" y="659805"/>
                </a:cubicBezTo>
                <a:lnTo>
                  <a:pt x="4554140" y="659805"/>
                </a:lnTo>
                <a:cubicBezTo>
                  <a:pt x="4573984" y="659805"/>
                  <a:pt x="4583906" y="657325"/>
                  <a:pt x="4583906" y="652364"/>
                </a:cubicBezTo>
                <a:cubicBezTo>
                  <a:pt x="4583906" y="647402"/>
                  <a:pt x="4576464" y="644922"/>
                  <a:pt x="4561581" y="644922"/>
                </a:cubicBezTo>
                <a:lnTo>
                  <a:pt x="4561581" y="637481"/>
                </a:lnTo>
                <a:cubicBezTo>
                  <a:pt x="4561581" y="627559"/>
                  <a:pt x="4561581" y="622598"/>
                  <a:pt x="4561581" y="622598"/>
                </a:cubicBezTo>
                <a:lnTo>
                  <a:pt x="4546699" y="622598"/>
                </a:lnTo>
                <a:cubicBezTo>
                  <a:pt x="4546699" y="622598"/>
                  <a:pt x="4544218" y="622598"/>
                  <a:pt x="4539257" y="622598"/>
                </a:cubicBezTo>
                <a:cubicBezTo>
                  <a:pt x="4534296" y="617637"/>
                  <a:pt x="4531816" y="615157"/>
                  <a:pt x="4531816" y="615157"/>
                </a:cubicBezTo>
                <a:cubicBezTo>
                  <a:pt x="4531816" y="605235"/>
                  <a:pt x="4534296" y="600274"/>
                  <a:pt x="4539257" y="600274"/>
                </a:cubicBezTo>
                <a:cubicBezTo>
                  <a:pt x="4544218" y="600274"/>
                  <a:pt x="4546699" y="600274"/>
                  <a:pt x="4546699" y="600274"/>
                </a:cubicBezTo>
                <a:cubicBezTo>
                  <a:pt x="4546699" y="600274"/>
                  <a:pt x="4546699" y="602754"/>
                  <a:pt x="4546699" y="607715"/>
                </a:cubicBezTo>
                <a:lnTo>
                  <a:pt x="4576464" y="607715"/>
                </a:lnTo>
                <a:cubicBezTo>
                  <a:pt x="4576464" y="602754"/>
                  <a:pt x="4571503" y="595312"/>
                  <a:pt x="4561581" y="585391"/>
                </a:cubicBezTo>
                <a:cubicBezTo>
                  <a:pt x="4551660" y="575469"/>
                  <a:pt x="4551660" y="570508"/>
                  <a:pt x="4561581" y="570508"/>
                </a:cubicBezTo>
                <a:lnTo>
                  <a:pt x="4561581" y="563067"/>
                </a:lnTo>
                <a:lnTo>
                  <a:pt x="4539257" y="548184"/>
                </a:lnTo>
                <a:lnTo>
                  <a:pt x="4554140" y="540743"/>
                </a:lnTo>
                <a:cubicBezTo>
                  <a:pt x="4564061" y="540743"/>
                  <a:pt x="4572744" y="543223"/>
                  <a:pt x="4580185" y="548184"/>
                </a:cubicBezTo>
                <a:cubicBezTo>
                  <a:pt x="4587626" y="553145"/>
                  <a:pt x="4588867" y="558105"/>
                  <a:pt x="4583906" y="563067"/>
                </a:cubicBezTo>
                <a:lnTo>
                  <a:pt x="4591347" y="570508"/>
                </a:lnTo>
                <a:cubicBezTo>
                  <a:pt x="4601269" y="575469"/>
                  <a:pt x="4606230" y="580430"/>
                  <a:pt x="4606230" y="585391"/>
                </a:cubicBezTo>
                <a:cubicBezTo>
                  <a:pt x="4611191" y="590352"/>
                  <a:pt x="4618633" y="587871"/>
                  <a:pt x="4628554" y="577950"/>
                </a:cubicBezTo>
                <a:cubicBezTo>
                  <a:pt x="4628554" y="572988"/>
                  <a:pt x="4628554" y="569268"/>
                  <a:pt x="4628554" y="566787"/>
                </a:cubicBezTo>
                <a:cubicBezTo>
                  <a:pt x="4628554" y="564307"/>
                  <a:pt x="4626074" y="560587"/>
                  <a:pt x="4621113" y="555625"/>
                </a:cubicBezTo>
                <a:lnTo>
                  <a:pt x="4621113" y="548184"/>
                </a:lnTo>
                <a:lnTo>
                  <a:pt x="4613671" y="533301"/>
                </a:lnTo>
                <a:cubicBezTo>
                  <a:pt x="4608710" y="533301"/>
                  <a:pt x="4603750" y="530821"/>
                  <a:pt x="4598788" y="525860"/>
                </a:cubicBezTo>
                <a:lnTo>
                  <a:pt x="4606230" y="518418"/>
                </a:lnTo>
                <a:cubicBezTo>
                  <a:pt x="4612431" y="517178"/>
                  <a:pt x="4618322" y="516713"/>
                  <a:pt x="4623903" y="517023"/>
                </a:cubicBezTo>
                <a:close/>
                <a:moveTo>
                  <a:pt x="4836913" y="510977"/>
                </a:moveTo>
                <a:lnTo>
                  <a:pt x="4844355" y="510977"/>
                </a:lnTo>
                <a:cubicBezTo>
                  <a:pt x="4844355" y="515938"/>
                  <a:pt x="4846835" y="519659"/>
                  <a:pt x="4851796" y="522139"/>
                </a:cubicBezTo>
                <a:cubicBezTo>
                  <a:pt x="4856758" y="524619"/>
                  <a:pt x="4859238" y="525860"/>
                  <a:pt x="4859238" y="525860"/>
                </a:cubicBezTo>
                <a:lnTo>
                  <a:pt x="4855517" y="525860"/>
                </a:lnTo>
                <a:cubicBezTo>
                  <a:pt x="4853037" y="525860"/>
                  <a:pt x="4851796" y="525860"/>
                  <a:pt x="4851796" y="525860"/>
                </a:cubicBezTo>
                <a:close/>
                <a:moveTo>
                  <a:pt x="1986855" y="510977"/>
                </a:moveTo>
                <a:cubicBezTo>
                  <a:pt x="1986855" y="510977"/>
                  <a:pt x="1986855" y="513457"/>
                  <a:pt x="1986855" y="518418"/>
                </a:cubicBezTo>
                <a:lnTo>
                  <a:pt x="1971972" y="525860"/>
                </a:lnTo>
                <a:cubicBezTo>
                  <a:pt x="1971972" y="525860"/>
                  <a:pt x="1974453" y="523380"/>
                  <a:pt x="1979414" y="518418"/>
                </a:cubicBezTo>
                <a:cubicBezTo>
                  <a:pt x="1984374" y="513457"/>
                  <a:pt x="1986855" y="510977"/>
                  <a:pt x="1986855" y="510977"/>
                </a:cubicBezTo>
                <a:close/>
                <a:moveTo>
                  <a:pt x="4359733" y="508651"/>
                </a:moveTo>
                <a:cubicBezTo>
                  <a:pt x="4365314" y="507721"/>
                  <a:pt x="4368105" y="510977"/>
                  <a:pt x="4368105" y="518418"/>
                </a:cubicBezTo>
                <a:cubicBezTo>
                  <a:pt x="4368105" y="523380"/>
                  <a:pt x="4363144" y="525860"/>
                  <a:pt x="4353222" y="525860"/>
                </a:cubicBezTo>
                <a:cubicBezTo>
                  <a:pt x="4348261" y="525860"/>
                  <a:pt x="4344540" y="524619"/>
                  <a:pt x="4342060" y="522139"/>
                </a:cubicBezTo>
                <a:cubicBezTo>
                  <a:pt x="4339580" y="519659"/>
                  <a:pt x="4338339" y="518418"/>
                  <a:pt x="4338339" y="518418"/>
                </a:cubicBezTo>
                <a:lnTo>
                  <a:pt x="4353222" y="510977"/>
                </a:lnTo>
                <a:cubicBezTo>
                  <a:pt x="4355702" y="509737"/>
                  <a:pt x="4357873" y="508961"/>
                  <a:pt x="4359733" y="508651"/>
                </a:cubicBezTo>
                <a:close/>
                <a:moveTo>
                  <a:pt x="1549673" y="505396"/>
                </a:moveTo>
                <a:cubicBezTo>
                  <a:pt x="1550913" y="505396"/>
                  <a:pt x="1552773" y="506016"/>
                  <a:pt x="1555254" y="507256"/>
                </a:cubicBezTo>
                <a:cubicBezTo>
                  <a:pt x="1560214" y="509736"/>
                  <a:pt x="1562695" y="510977"/>
                  <a:pt x="1562695" y="510977"/>
                </a:cubicBezTo>
                <a:cubicBezTo>
                  <a:pt x="1562695" y="510977"/>
                  <a:pt x="1560214" y="510977"/>
                  <a:pt x="1555254" y="510977"/>
                </a:cubicBezTo>
                <a:cubicBezTo>
                  <a:pt x="1550293" y="510977"/>
                  <a:pt x="1547812" y="509736"/>
                  <a:pt x="1547812" y="507256"/>
                </a:cubicBezTo>
                <a:cubicBezTo>
                  <a:pt x="1547812" y="506016"/>
                  <a:pt x="1548432" y="505396"/>
                  <a:pt x="1549673" y="505396"/>
                </a:cubicBezTo>
                <a:close/>
                <a:moveTo>
                  <a:pt x="3549550" y="503535"/>
                </a:moveTo>
                <a:cubicBezTo>
                  <a:pt x="3539629" y="503535"/>
                  <a:pt x="3534668" y="504776"/>
                  <a:pt x="3534668" y="507256"/>
                </a:cubicBezTo>
                <a:cubicBezTo>
                  <a:pt x="3534668" y="509736"/>
                  <a:pt x="3534668" y="513457"/>
                  <a:pt x="3534668" y="518418"/>
                </a:cubicBezTo>
                <a:lnTo>
                  <a:pt x="3542109" y="525860"/>
                </a:lnTo>
                <a:cubicBezTo>
                  <a:pt x="3547070" y="525860"/>
                  <a:pt x="3549550" y="525860"/>
                  <a:pt x="3549550" y="525860"/>
                </a:cubicBezTo>
                <a:cubicBezTo>
                  <a:pt x="3549550" y="520898"/>
                  <a:pt x="3552031" y="515938"/>
                  <a:pt x="3556992" y="510977"/>
                </a:cubicBezTo>
                <a:lnTo>
                  <a:pt x="3571875" y="503535"/>
                </a:lnTo>
                <a:close/>
                <a:moveTo>
                  <a:pt x="3289101" y="503535"/>
                </a:moveTo>
                <a:cubicBezTo>
                  <a:pt x="3303984" y="503535"/>
                  <a:pt x="3306464" y="508497"/>
                  <a:pt x="3296542" y="518418"/>
                </a:cubicBezTo>
                <a:cubicBezTo>
                  <a:pt x="3291581" y="523380"/>
                  <a:pt x="3286621" y="528340"/>
                  <a:pt x="3281660" y="533301"/>
                </a:cubicBezTo>
                <a:lnTo>
                  <a:pt x="3274218" y="525860"/>
                </a:lnTo>
                <a:cubicBezTo>
                  <a:pt x="3269257" y="510977"/>
                  <a:pt x="3274218" y="503535"/>
                  <a:pt x="3289101" y="503535"/>
                </a:cubicBezTo>
                <a:close/>
                <a:moveTo>
                  <a:pt x="2786806" y="503535"/>
                </a:moveTo>
                <a:cubicBezTo>
                  <a:pt x="2789287" y="503535"/>
                  <a:pt x="2790527" y="504776"/>
                  <a:pt x="2790527" y="507256"/>
                </a:cubicBezTo>
                <a:cubicBezTo>
                  <a:pt x="2790527" y="509736"/>
                  <a:pt x="2788046" y="513457"/>
                  <a:pt x="2783085" y="518418"/>
                </a:cubicBezTo>
                <a:cubicBezTo>
                  <a:pt x="2783085" y="513457"/>
                  <a:pt x="2783085" y="510977"/>
                  <a:pt x="2783085" y="510977"/>
                </a:cubicBezTo>
                <a:cubicBezTo>
                  <a:pt x="2783085" y="506016"/>
                  <a:pt x="2784326" y="503535"/>
                  <a:pt x="2786806" y="503535"/>
                </a:cubicBezTo>
                <a:close/>
                <a:moveTo>
                  <a:pt x="2053828" y="503535"/>
                </a:moveTo>
                <a:lnTo>
                  <a:pt x="2061269" y="503535"/>
                </a:lnTo>
                <a:lnTo>
                  <a:pt x="2053828" y="510977"/>
                </a:lnTo>
                <a:cubicBezTo>
                  <a:pt x="2053828" y="506016"/>
                  <a:pt x="2053828" y="503535"/>
                  <a:pt x="2053828" y="503535"/>
                </a:cubicBezTo>
                <a:close/>
                <a:moveTo>
                  <a:pt x="2381250" y="499815"/>
                </a:moveTo>
                <a:cubicBezTo>
                  <a:pt x="2383730" y="499815"/>
                  <a:pt x="2386211" y="501055"/>
                  <a:pt x="2388691" y="503535"/>
                </a:cubicBezTo>
                <a:lnTo>
                  <a:pt x="2381250" y="503535"/>
                </a:lnTo>
                <a:lnTo>
                  <a:pt x="2373808" y="503535"/>
                </a:lnTo>
                <a:cubicBezTo>
                  <a:pt x="2376288" y="501055"/>
                  <a:pt x="2378769" y="499815"/>
                  <a:pt x="2381250" y="499815"/>
                </a:cubicBezTo>
                <a:close/>
                <a:moveTo>
                  <a:pt x="4702968" y="496094"/>
                </a:moveTo>
                <a:cubicBezTo>
                  <a:pt x="4707929" y="496094"/>
                  <a:pt x="4712890" y="499815"/>
                  <a:pt x="4717851" y="507256"/>
                </a:cubicBezTo>
                <a:cubicBezTo>
                  <a:pt x="4722812" y="514698"/>
                  <a:pt x="4725292" y="520898"/>
                  <a:pt x="4725292" y="525860"/>
                </a:cubicBezTo>
                <a:cubicBezTo>
                  <a:pt x="4715371" y="520898"/>
                  <a:pt x="4707929" y="515938"/>
                  <a:pt x="4702968" y="510977"/>
                </a:cubicBezTo>
                <a:cubicBezTo>
                  <a:pt x="4698007" y="506016"/>
                  <a:pt x="4695527" y="502295"/>
                  <a:pt x="4695527" y="499815"/>
                </a:cubicBezTo>
                <a:cubicBezTo>
                  <a:pt x="4695527" y="497335"/>
                  <a:pt x="4698007" y="496094"/>
                  <a:pt x="4702968" y="496094"/>
                </a:cubicBezTo>
                <a:close/>
                <a:moveTo>
                  <a:pt x="4583906" y="496094"/>
                </a:moveTo>
                <a:lnTo>
                  <a:pt x="4591347" y="503535"/>
                </a:lnTo>
                <a:cubicBezTo>
                  <a:pt x="4591347" y="508497"/>
                  <a:pt x="4588867" y="510977"/>
                  <a:pt x="4583906" y="510977"/>
                </a:cubicBezTo>
                <a:cubicBezTo>
                  <a:pt x="4578944" y="510977"/>
                  <a:pt x="4576464" y="508497"/>
                  <a:pt x="4576464" y="503535"/>
                </a:cubicBezTo>
                <a:close/>
                <a:moveTo>
                  <a:pt x="4435077" y="496094"/>
                </a:moveTo>
                <a:cubicBezTo>
                  <a:pt x="4435077" y="496094"/>
                  <a:pt x="4437558" y="496094"/>
                  <a:pt x="4442519" y="496094"/>
                </a:cubicBezTo>
                <a:lnTo>
                  <a:pt x="4449960" y="496094"/>
                </a:lnTo>
                <a:cubicBezTo>
                  <a:pt x="4444999" y="501055"/>
                  <a:pt x="4443760" y="506016"/>
                  <a:pt x="4446240" y="510977"/>
                </a:cubicBezTo>
                <a:cubicBezTo>
                  <a:pt x="4448720" y="515938"/>
                  <a:pt x="4454922" y="518418"/>
                  <a:pt x="4464843" y="518418"/>
                </a:cubicBezTo>
                <a:lnTo>
                  <a:pt x="4479726" y="525860"/>
                </a:lnTo>
                <a:cubicBezTo>
                  <a:pt x="4479726" y="530821"/>
                  <a:pt x="4469804" y="530821"/>
                  <a:pt x="4449960" y="525860"/>
                </a:cubicBezTo>
                <a:cubicBezTo>
                  <a:pt x="4440039" y="520898"/>
                  <a:pt x="4435077" y="513457"/>
                  <a:pt x="4435077" y="503535"/>
                </a:cubicBezTo>
                <a:cubicBezTo>
                  <a:pt x="4435077" y="498574"/>
                  <a:pt x="4435077" y="496094"/>
                  <a:pt x="4435077" y="496094"/>
                </a:cubicBezTo>
                <a:close/>
                <a:moveTo>
                  <a:pt x="3482578" y="490514"/>
                </a:moveTo>
                <a:cubicBezTo>
                  <a:pt x="3480097" y="490514"/>
                  <a:pt x="3477617" y="491133"/>
                  <a:pt x="3475136" y="492373"/>
                </a:cubicBezTo>
                <a:cubicBezTo>
                  <a:pt x="3470175" y="494853"/>
                  <a:pt x="3465215" y="498574"/>
                  <a:pt x="3460254" y="503535"/>
                </a:cubicBezTo>
                <a:lnTo>
                  <a:pt x="3445371" y="510977"/>
                </a:lnTo>
                <a:lnTo>
                  <a:pt x="3460254" y="510977"/>
                </a:lnTo>
                <a:cubicBezTo>
                  <a:pt x="3465215" y="510977"/>
                  <a:pt x="3467695" y="509736"/>
                  <a:pt x="3467695" y="507256"/>
                </a:cubicBezTo>
                <a:cubicBezTo>
                  <a:pt x="3467695" y="504776"/>
                  <a:pt x="3471416" y="504776"/>
                  <a:pt x="3478857" y="507256"/>
                </a:cubicBezTo>
                <a:cubicBezTo>
                  <a:pt x="3486298" y="509736"/>
                  <a:pt x="3491260" y="508497"/>
                  <a:pt x="3493740" y="503535"/>
                </a:cubicBezTo>
                <a:cubicBezTo>
                  <a:pt x="3496220" y="498574"/>
                  <a:pt x="3494980" y="494853"/>
                  <a:pt x="3490019" y="492373"/>
                </a:cubicBezTo>
                <a:cubicBezTo>
                  <a:pt x="3487539" y="491133"/>
                  <a:pt x="3485058" y="490514"/>
                  <a:pt x="3482578" y="490514"/>
                </a:cubicBezTo>
                <a:close/>
                <a:moveTo>
                  <a:pt x="3069580" y="488653"/>
                </a:moveTo>
                <a:cubicBezTo>
                  <a:pt x="3072060" y="488653"/>
                  <a:pt x="3075781" y="491133"/>
                  <a:pt x="3080742" y="496094"/>
                </a:cubicBezTo>
                <a:cubicBezTo>
                  <a:pt x="3085702" y="496094"/>
                  <a:pt x="3085702" y="498574"/>
                  <a:pt x="3080742" y="503535"/>
                </a:cubicBezTo>
                <a:lnTo>
                  <a:pt x="3065859" y="496094"/>
                </a:lnTo>
                <a:cubicBezTo>
                  <a:pt x="3065859" y="491133"/>
                  <a:pt x="3067099" y="488653"/>
                  <a:pt x="3069580" y="488653"/>
                </a:cubicBezTo>
                <a:close/>
                <a:moveTo>
                  <a:pt x="4613671" y="488653"/>
                </a:moveTo>
                <a:cubicBezTo>
                  <a:pt x="4613671" y="488653"/>
                  <a:pt x="4614912" y="489893"/>
                  <a:pt x="4617392" y="492373"/>
                </a:cubicBezTo>
                <a:cubicBezTo>
                  <a:pt x="4619872" y="494853"/>
                  <a:pt x="4621113" y="496094"/>
                  <a:pt x="4621113" y="496094"/>
                </a:cubicBezTo>
                <a:lnTo>
                  <a:pt x="4613671" y="496094"/>
                </a:lnTo>
                <a:cubicBezTo>
                  <a:pt x="4613671" y="496094"/>
                  <a:pt x="4611191" y="496094"/>
                  <a:pt x="4606230" y="496094"/>
                </a:cubicBezTo>
                <a:cubicBezTo>
                  <a:pt x="4606230" y="496094"/>
                  <a:pt x="4608710" y="493614"/>
                  <a:pt x="4613671" y="488653"/>
                </a:cubicBezTo>
                <a:close/>
                <a:moveTo>
                  <a:pt x="4025800" y="488653"/>
                </a:moveTo>
                <a:cubicBezTo>
                  <a:pt x="4035722" y="498574"/>
                  <a:pt x="4035722" y="503535"/>
                  <a:pt x="4025800" y="503535"/>
                </a:cubicBezTo>
                <a:cubicBezTo>
                  <a:pt x="4015879" y="503535"/>
                  <a:pt x="4010918" y="501055"/>
                  <a:pt x="4010918" y="496094"/>
                </a:cubicBezTo>
                <a:close/>
                <a:moveTo>
                  <a:pt x="3668613" y="488653"/>
                </a:moveTo>
                <a:cubicBezTo>
                  <a:pt x="3668613" y="488653"/>
                  <a:pt x="3668613" y="491133"/>
                  <a:pt x="3668613" y="496094"/>
                </a:cubicBezTo>
                <a:lnTo>
                  <a:pt x="3676054" y="496094"/>
                </a:lnTo>
                <a:cubicBezTo>
                  <a:pt x="3681015" y="491133"/>
                  <a:pt x="3681015" y="488653"/>
                  <a:pt x="3676054" y="488653"/>
                </a:cubicBezTo>
                <a:cubicBezTo>
                  <a:pt x="3671093" y="488653"/>
                  <a:pt x="3668613" y="488653"/>
                  <a:pt x="3668613" y="488653"/>
                </a:cubicBezTo>
                <a:close/>
                <a:moveTo>
                  <a:pt x="3397001" y="488653"/>
                </a:moveTo>
                <a:cubicBezTo>
                  <a:pt x="3384599" y="488653"/>
                  <a:pt x="3378398" y="493614"/>
                  <a:pt x="3378398" y="503535"/>
                </a:cubicBezTo>
                <a:cubicBezTo>
                  <a:pt x="3383359" y="508497"/>
                  <a:pt x="3385839" y="513457"/>
                  <a:pt x="3385839" y="518418"/>
                </a:cubicBezTo>
                <a:lnTo>
                  <a:pt x="3400722" y="525860"/>
                </a:lnTo>
                <a:lnTo>
                  <a:pt x="3385839" y="525860"/>
                </a:lnTo>
                <a:cubicBezTo>
                  <a:pt x="3375918" y="525860"/>
                  <a:pt x="3373437" y="529580"/>
                  <a:pt x="3378398" y="537022"/>
                </a:cubicBezTo>
                <a:cubicBezTo>
                  <a:pt x="3383359" y="544463"/>
                  <a:pt x="3380878" y="548184"/>
                  <a:pt x="3370957" y="548184"/>
                </a:cubicBezTo>
                <a:cubicBezTo>
                  <a:pt x="3365996" y="548184"/>
                  <a:pt x="3365996" y="550664"/>
                  <a:pt x="3370957" y="555625"/>
                </a:cubicBezTo>
                <a:lnTo>
                  <a:pt x="3385839" y="555625"/>
                </a:lnTo>
                <a:lnTo>
                  <a:pt x="3423046" y="555625"/>
                </a:lnTo>
                <a:lnTo>
                  <a:pt x="3423046" y="510977"/>
                </a:lnTo>
                <a:lnTo>
                  <a:pt x="3423046" y="503535"/>
                </a:lnTo>
                <a:cubicBezTo>
                  <a:pt x="3418085" y="493614"/>
                  <a:pt x="3409404" y="488653"/>
                  <a:pt x="3397001" y="488653"/>
                </a:cubicBezTo>
                <a:close/>
                <a:moveTo>
                  <a:pt x="2396132" y="477491"/>
                </a:moveTo>
                <a:cubicBezTo>
                  <a:pt x="2398613" y="477491"/>
                  <a:pt x="2401093" y="478731"/>
                  <a:pt x="2403574" y="481211"/>
                </a:cubicBezTo>
                <a:lnTo>
                  <a:pt x="2396132" y="481211"/>
                </a:lnTo>
                <a:lnTo>
                  <a:pt x="2388691" y="481211"/>
                </a:lnTo>
                <a:cubicBezTo>
                  <a:pt x="2391171" y="478731"/>
                  <a:pt x="2393652" y="477491"/>
                  <a:pt x="2396132" y="477491"/>
                </a:cubicBezTo>
                <a:close/>
                <a:moveTo>
                  <a:pt x="4621113" y="473770"/>
                </a:moveTo>
                <a:cubicBezTo>
                  <a:pt x="4621113" y="473770"/>
                  <a:pt x="4623593" y="473770"/>
                  <a:pt x="4628554" y="473770"/>
                </a:cubicBezTo>
                <a:cubicBezTo>
                  <a:pt x="4638476" y="473770"/>
                  <a:pt x="4643437" y="476250"/>
                  <a:pt x="4643437" y="481211"/>
                </a:cubicBezTo>
                <a:lnTo>
                  <a:pt x="4628554" y="481211"/>
                </a:lnTo>
                <a:cubicBezTo>
                  <a:pt x="4623593" y="476250"/>
                  <a:pt x="4621113" y="473770"/>
                  <a:pt x="4621113" y="473770"/>
                </a:cubicBezTo>
                <a:close/>
                <a:moveTo>
                  <a:pt x="3352353" y="473770"/>
                </a:moveTo>
                <a:cubicBezTo>
                  <a:pt x="3349873" y="473770"/>
                  <a:pt x="3348632" y="476250"/>
                  <a:pt x="3348632" y="481211"/>
                </a:cubicBezTo>
                <a:cubicBezTo>
                  <a:pt x="3348632" y="496094"/>
                  <a:pt x="3356074" y="498574"/>
                  <a:pt x="3370957" y="488653"/>
                </a:cubicBezTo>
                <a:cubicBezTo>
                  <a:pt x="3380878" y="483691"/>
                  <a:pt x="3378398" y="478731"/>
                  <a:pt x="3363515" y="473770"/>
                </a:cubicBezTo>
                <a:cubicBezTo>
                  <a:pt x="3358554" y="473770"/>
                  <a:pt x="3354833" y="473770"/>
                  <a:pt x="3352353" y="473770"/>
                </a:cubicBezTo>
                <a:close/>
                <a:moveTo>
                  <a:pt x="4606230" y="470049"/>
                </a:moveTo>
                <a:cubicBezTo>
                  <a:pt x="4611191" y="470049"/>
                  <a:pt x="4613671" y="471289"/>
                  <a:pt x="4613671" y="473770"/>
                </a:cubicBezTo>
                <a:cubicBezTo>
                  <a:pt x="4613671" y="478731"/>
                  <a:pt x="4606230" y="481211"/>
                  <a:pt x="4591347" y="481211"/>
                </a:cubicBezTo>
                <a:lnTo>
                  <a:pt x="4583906" y="473770"/>
                </a:lnTo>
                <a:cubicBezTo>
                  <a:pt x="4593828" y="471289"/>
                  <a:pt x="4601269" y="470049"/>
                  <a:pt x="4606230" y="470049"/>
                </a:cubicBezTo>
                <a:close/>
                <a:moveTo>
                  <a:pt x="3036094" y="470049"/>
                </a:moveTo>
                <a:lnTo>
                  <a:pt x="3036093" y="470049"/>
                </a:lnTo>
                <a:lnTo>
                  <a:pt x="3036093" y="470049"/>
                </a:lnTo>
                <a:close/>
                <a:moveTo>
                  <a:pt x="3562573" y="468189"/>
                </a:moveTo>
                <a:cubicBezTo>
                  <a:pt x="3560093" y="468189"/>
                  <a:pt x="3556992" y="468809"/>
                  <a:pt x="3553271" y="470049"/>
                </a:cubicBezTo>
                <a:cubicBezTo>
                  <a:pt x="3545830" y="472529"/>
                  <a:pt x="3537148" y="473770"/>
                  <a:pt x="3527226" y="473770"/>
                </a:cubicBezTo>
                <a:cubicBezTo>
                  <a:pt x="3517304" y="473770"/>
                  <a:pt x="3512343" y="473770"/>
                  <a:pt x="3512343" y="473770"/>
                </a:cubicBezTo>
                <a:lnTo>
                  <a:pt x="3490019" y="473770"/>
                </a:lnTo>
                <a:cubicBezTo>
                  <a:pt x="3494980" y="478731"/>
                  <a:pt x="3504902" y="481211"/>
                  <a:pt x="3519785" y="481211"/>
                </a:cubicBezTo>
                <a:lnTo>
                  <a:pt x="3542109" y="488653"/>
                </a:lnTo>
                <a:cubicBezTo>
                  <a:pt x="3547070" y="493614"/>
                  <a:pt x="3552031" y="496094"/>
                  <a:pt x="3556992" y="496094"/>
                </a:cubicBezTo>
                <a:lnTo>
                  <a:pt x="3564433" y="488653"/>
                </a:lnTo>
                <a:cubicBezTo>
                  <a:pt x="3569394" y="478731"/>
                  <a:pt x="3570634" y="472529"/>
                  <a:pt x="3568154" y="470049"/>
                </a:cubicBezTo>
                <a:cubicBezTo>
                  <a:pt x="3566914" y="468809"/>
                  <a:pt x="3565053" y="468189"/>
                  <a:pt x="3562573" y="468189"/>
                </a:cubicBezTo>
                <a:close/>
                <a:moveTo>
                  <a:pt x="4569023" y="466328"/>
                </a:moveTo>
                <a:cubicBezTo>
                  <a:pt x="4573984" y="466328"/>
                  <a:pt x="4576464" y="466328"/>
                  <a:pt x="4576464" y="466328"/>
                </a:cubicBezTo>
                <a:cubicBezTo>
                  <a:pt x="4576464" y="471290"/>
                  <a:pt x="4575224" y="473770"/>
                  <a:pt x="4572744" y="473770"/>
                </a:cubicBezTo>
                <a:cubicBezTo>
                  <a:pt x="4570263" y="473770"/>
                  <a:pt x="4569023" y="471290"/>
                  <a:pt x="4569023" y="466328"/>
                </a:cubicBezTo>
                <a:close/>
                <a:moveTo>
                  <a:pt x="4435077" y="466328"/>
                </a:moveTo>
                <a:cubicBezTo>
                  <a:pt x="4440039" y="466328"/>
                  <a:pt x="4442519" y="468809"/>
                  <a:pt x="4442519" y="473770"/>
                </a:cubicBezTo>
                <a:lnTo>
                  <a:pt x="4435077" y="473770"/>
                </a:lnTo>
                <a:close/>
                <a:moveTo>
                  <a:pt x="4353222" y="466328"/>
                </a:moveTo>
                <a:lnTo>
                  <a:pt x="4360663" y="473770"/>
                </a:lnTo>
                <a:cubicBezTo>
                  <a:pt x="4360663" y="473770"/>
                  <a:pt x="4358183" y="473770"/>
                  <a:pt x="4353222" y="473770"/>
                </a:cubicBezTo>
                <a:cubicBezTo>
                  <a:pt x="4348261" y="473770"/>
                  <a:pt x="4345781" y="473770"/>
                  <a:pt x="4345781" y="473770"/>
                </a:cubicBezTo>
                <a:cubicBezTo>
                  <a:pt x="4345781" y="473770"/>
                  <a:pt x="4347021" y="472529"/>
                  <a:pt x="4349501" y="470049"/>
                </a:cubicBezTo>
                <a:cubicBezTo>
                  <a:pt x="4351981" y="467569"/>
                  <a:pt x="4353222" y="466328"/>
                  <a:pt x="4353222" y="466328"/>
                </a:cubicBezTo>
                <a:close/>
                <a:moveTo>
                  <a:pt x="3713261" y="466328"/>
                </a:moveTo>
                <a:lnTo>
                  <a:pt x="3698379" y="473770"/>
                </a:lnTo>
                <a:lnTo>
                  <a:pt x="3698379" y="496094"/>
                </a:lnTo>
                <a:lnTo>
                  <a:pt x="3713261" y="496094"/>
                </a:lnTo>
                <a:cubicBezTo>
                  <a:pt x="3728144" y="491133"/>
                  <a:pt x="3735586" y="488653"/>
                  <a:pt x="3735586" y="488653"/>
                </a:cubicBezTo>
                <a:lnTo>
                  <a:pt x="3728144" y="473770"/>
                </a:lnTo>
                <a:cubicBezTo>
                  <a:pt x="3718222" y="473770"/>
                  <a:pt x="3713261" y="471290"/>
                  <a:pt x="3713261" y="466328"/>
                </a:cubicBezTo>
                <a:close/>
                <a:moveTo>
                  <a:pt x="3668613" y="466328"/>
                </a:moveTo>
                <a:lnTo>
                  <a:pt x="3661172" y="473770"/>
                </a:lnTo>
                <a:cubicBezTo>
                  <a:pt x="3671093" y="478731"/>
                  <a:pt x="3677295" y="481211"/>
                  <a:pt x="3679775" y="481211"/>
                </a:cubicBezTo>
                <a:cubicBezTo>
                  <a:pt x="3682255" y="481211"/>
                  <a:pt x="3683496" y="478731"/>
                  <a:pt x="3683496" y="473770"/>
                </a:cubicBezTo>
                <a:close/>
                <a:moveTo>
                  <a:pt x="2946796" y="466328"/>
                </a:moveTo>
                <a:cubicBezTo>
                  <a:pt x="2951757" y="466328"/>
                  <a:pt x="2954238" y="467569"/>
                  <a:pt x="2954238" y="470049"/>
                </a:cubicBezTo>
                <a:cubicBezTo>
                  <a:pt x="2954238" y="472529"/>
                  <a:pt x="2954238" y="473770"/>
                  <a:pt x="2954238" y="473770"/>
                </a:cubicBezTo>
                <a:cubicBezTo>
                  <a:pt x="2954238" y="473770"/>
                  <a:pt x="2951757" y="473770"/>
                  <a:pt x="2946796" y="473770"/>
                </a:cubicBezTo>
                <a:close/>
                <a:moveTo>
                  <a:pt x="2760761" y="466328"/>
                </a:moveTo>
                <a:lnTo>
                  <a:pt x="2760761" y="473770"/>
                </a:lnTo>
                <a:lnTo>
                  <a:pt x="2745878" y="473770"/>
                </a:lnTo>
                <a:cubicBezTo>
                  <a:pt x="2750839" y="468809"/>
                  <a:pt x="2755801" y="466328"/>
                  <a:pt x="2760761" y="466328"/>
                </a:cubicBezTo>
                <a:close/>
                <a:moveTo>
                  <a:pt x="3228640" y="464003"/>
                </a:moveTo>
                <a:cubicBezTo>
                  <a:pt x="3234221" y="463073"/>
                  <a:pt x="3237011" y="466329"/>
                  <a:pt x="3237011" y="473770"/>
                </a:cubicBezTo>
                <a:lnTo>
                  <a:pt x="3229570" y="481211"/>
                </a:lnTo>
                <a:cubicBezTo>
                  <a:pt x="3229570" y="481211"/>
                  <a:pt x="3227089" y="482452"/>
                  <a:pt x="3222128" y="484932"/>
                </a:cubicBezTo>
                <a:cubicBezTo>
                  <a:pt x="3217167" y="487412"/>
                  <a:pt x="3214687" y="488653"/>
                  <a:pt x="3214687" y="488653"/>
                </a:cubicBezTo>
                <a:cubicBezTo>
                  <a:pt x="3209726" y="493614"/>
                  <a:pt x="3202285" y="496094"/>
                  <a:pt x="3192363" y="496094"/>
                </a:cubicBezTo>
                <a:cubicBezTo>
                  <a:pt x="3187402" y="496094"/>
                  <a:pt x="3183681" y="496094"/>
                  <a:pt x="3181201" y="496094"/>
                </a:cubicBezTo>
                <a:cubicBezTo>
                  <a:pt x="3178720" y="496094"/>
                  <a:pt x="3177480" y="496094"/>
                  <a:pt x="3177480" y="496094"/>
                </a:cubicBezTo>
                <a:cubicBezTo>
                  <a:pt x="3177480" y="496094"/>
                  <a:pt x="3176240" y="494853"/>
                  <a:pt x="3173759" y="492373"/>
                </a:cubicBezTo>
                <a:cubicBezTo>
                  <a:pt x="3171279" y="489893"/>
                  <a:pt x="3170039" y="488653"/>
                  <a:pt x="3170039" y="488653"/>
                </a:cubicBezTo>
                <a:cubicBezTo>
                  <a:pt x="3165078" y="488653"/>
                  <a:pt x="3162597" y="489893"/>
                  <a:pt x="3162597" y="492373"/>
                </a:cubicBezTo>
                <a:cubicBezTo>
                  <a:pt x="3162597" y="494853"/>
                  <a:pt x="3161357" y="497335"/>
                  <a:pt x="3158876" y="499815"/>
                </a:cubicBezTo>
                <a:cubicBezTo>
                  <a:pt x="3156396" y="502295"/>
                  <a:pt x="3152675" y="503535"/>
                  <a:pt x="3147714" y="503535"/>
                </a:cubicBezTo>
                <a:cubicBezTo>
                  <a:pt x="3142754" y="503535"/>
                  <a:pt x="3140273" y="506016"/>
                  <a:pt x="3140273" y="510977"/>
                </a:cubicBezTo>
                <a:cubicBezTo>
                  <a:pt x="3140273" y="515938"/>
                  <a:pt x="3137792" y="518418"/>
                  <a:pt x="3132832" y="518418"/>
                </a:cubicBezTo>
                <a:cubicBezTo>
                  <a:pt x="3127871" y="518418"/>
                  <a:pt x="3124150" y="519659"/>
                  <a:pt x="3121669" y="522139"/>
                </a:cubicBezTo>
                <a:cubicBezTo>
                  <a:pt x="3119189" y="524619"/>
                  <a:pt x="3117949" y="525860"/>
                  <a:pt x="3117949" y="525860"/>
                </a:cubicBezTo>
                <a:cubicBezTo>
                  <a:pt x="3108027" y="535781"/>
                  <a:pt x="3103066" y="535781"/>
                  <a:pt x="3103066" y="525860"/>
                </a:cubicBezTo>
                <a:cubicBezTo>
                  <a:pt x="3098105" y="525860"/>
                  <a:pt x="3096865" y="524619"/>
                  <a:pt x="3099345" y="522139"/>
                </a:cubicBezTo>
                <a:cubicBezTo>
                  <a:pt x="3101826" y="519659"/>
                  <a:pt x="3103066" y="515938"/>
                  <a:pt x="3103066" y="510977"/>
                </a:cubicBezTo>
                <a:cubicBezTo>
                  <a:pt x="3108027" y="496094"/>
                  <a:pt x="3105547" y="488653"/>
                  <a:pt x="3095625" y="488653"/>
                </a:cubicBezTo>
                <a:lnTo>
                  <a:pt x="3103066" y="488653"/>
                </a:lnTo>
                <a:cubicBezTo>
                  <a:pt x="3112988" y="483691"/>
                  <a:pt x="3120429" y="482452"/>
                  <a:pt x="3125390" y="484932"/>
                </a:cubicBezTo>
                <a:cubicBezTo>
                  <a:pt x="3130351" y="487412"/>
                  <a:pt x="3143994" y="486173"/>
                  <a:pt x="3166318" y="481211"/>
                </a:cubicBezTo>
                <a:cubicBezTo>
                  <a:pt x="3188642" y="476250"/>
                  <a:pt x="3199804" y="473770"/>
                  <a:pt x="3199804" y="473770"/>
                </a:cubicBezTo>
                <a:cubicBezTo>
                  <a:pt x="3199804" y="473770"/>
                  <a:pt x="3202285" y="472529"/>
                  <a:pt x="3207246" y="470049"/>
                </a:cubicBezTo>
                <a:cubicBezTo>
                  <a:pt x="3212207" y="467569"/>
                  <a:pt x="3217167" y="466328"/>
                  <a:pt x="3222128" y="466328"/>
                </a:cubicBezTo>
                <a:cubicBezTo>
                  <a:pt x="3224609" y="465088"/>
                  <a:pt x="3226779" y="464313"/>
                  <a:pt x="3228640" y="464003"/>
                </a:cubicBezTo>
                <a:close/>
                <a:moveTo>
                  <a:pt x="2721694" y="464003"/>
                </a:moveTo>
                <a:cubicBezTo>
                  <a:pt x="2723554" y="463073"/>
                  <a:pt x="2725415" y="466329"/>
                  <a:pt x="2727275" y="473770"/>
                </a:cubicBezTo>
                <a:cubicBezTo>
                  <a:pt x="2729756" y="483691"/>
                  <a:pt x="2727275" y="487412"/>
                  <a:pt x="2719834" y="484932"/>
                </a:cubicBezTo>
                <a:cubicBezTo>
                  <a:pt x="2712392" y="482452"/>
                  <a:pt x="2703711" y="482452"/>
                  <a:pt x="2693789" y="484932"/>
                </a:cubicBezTo>
                <a:cubicBezTo>
                  <a:pt x="2683867" y="487412"/>
                  <a:pt x="2678906" y="488653"/>
                  <a:pt x="2678906" y="488653"/>
                </a:cubicBezTo>
                <a:cubicBezTo>
                  <a:pt x="2678906" y="473770"/>
                  <a:pt x="2688828" y="468809"/>
                  <a:pt x="2708671" y="473770"/>
                </a:cubicBezTo>
                <a:cubicBezTo>
                  <a:pt x="2713632" y="473770"/>
                  <a:pt x="2717353" y="471290"/>
                  <a:pt x="2719834" y="466328"/>
                </a:cubicBezTo>
                <a:cubicBezTo>
                  <a:pt x="2720454" y="465088"/>
                  <a:pt x="2721074" y="464313"/>
                  <a:pt x="2721694" y="464003"/>
                </a:cubicBezTo>
                <a:close/>
                <a:moveTo>
                  <a:pt x="3735586" y="458887"/>
                </a:moveTo>
                <a:lnTo>
                  <a:pt x="3728144" y="466328"/>
                </a:lnTo>
                <a:cubicBezTo>
                  <a:pt x="3738066" y="466328"/>
                  <a:pt x="3745507" y="466328"/>
                  <a:pt x="3750468" y="466328"/>
                </a:cubicBezTo>
                <a:close/>
                <a:moveTo>
                  <a:pt x="4546699" y="451446"/>
                </a:moveTo>
                <a:cubicBezTo>
                  <a:pt x="4551660" y="451446"/>
                  <a:pt x="4554140" y="451446"/>
                  <a:pt x="4554140" y="451446"/>
                </a:cubicBezTo>
                <a:lnTo>
                  <a:pt x="4546699" y="458887"/>
                </a:lnTo>
                <a:cubicBezTo>
                  <a:pt x="4541737" y="458887"/>
                  <a:pt x="4541737" y="456407"/>
                  <a:pt x="4546699" y="451446"/>
                </a:cubicBezTo>
                <a:close/>
                <a:moveTo>
                  <a:pt x="2463105" y="451446"/>
                </a:moveTo>
                <a:lnTo>
                  <a:pt x="2485429" y="451446"/>
                </a:lnTo>
                <a:cubicBezTo>
                  <a:pt x="2495351" y="451446"/>
                  <a:pt x="2505273" y="451446"/>
                  <a:pt x="2515195" y="451446"/>
                </a:cubicBezTo>
                <a:lnTo>
                  <a:pt x="2500312" y="466328"/>
                </a:lnTo>
                <a:cubicBezTo>
                  <a:pt x="2495351" y="466328"/>
                  <a:pt x="2492871" y="468809"/>
                  <a:pt x="2492871" y="473770"/>
                </a:cubicBezTo>
                <a:lnTo>
                  <a:pt x="2485429" y="481211"/>
                </a:lnTo>
                <a:cubicBezTo>
                  <a:pt x="2480468" y="481211"/>
                  <a:pt x="2475507" y="483691"/>
                  <a:pt x="2470546" y="488653"/>
                </a:cubicBezTo>
                <a:cubicBezTo>
                  <a:pt x="2465586" y="488653"/>
                  <a:pt x="2463105" y="488653"/>
                  <a:pt x="2463105" y="488653"/>
                </a:cubicBezTo>
                <a:cubicBezTo>
                  <a:pt x="2463105" y="488653"/>
                  <a:pt x="2463105" y="483691"/>
                  <a:pt x="2463105" y="473770"/>
                </a:cubicBezTo>
                <a:close/>
                <a:moveTo>
                  <a:pt x="3424907" y="449120"/>
                </a:moveTo>
                <a:cubicBezTo>
                  <a:pt x="3428627" y="449430"/>
                  <a:pt x="3432968" y="450206"/>
                  <a:pt x="3437929" y="451446"/>
                </a:cubicBezTo>
                <a:lnTo>
                  <a:pt x="3445371" y="466328"/>
                </a:lnTo>
                <a:cubicBezTo>
                  <a:pt x="3440410" y="466328"/>
                  <a:pt x="3432968" y="465088"/>
                  <a:pt x="3423046" y="462608"/>
                </a:cubicBezTo>
                <a:cubicBezTo>
                  <a:pt x="3413125" y="460128"/>
                  <a:pt x="3408164" y="458887"/>
                  <a:pt x="3408164" y="458887"/>
                </a:cubicBezTo>
                <a:cubicBezTo>
                  <a:pt x="3408164" y="451446"/>
                  <a:pt x="3413745" y="448190"/>
                  <a:pt x="3424907" y="449120"/>
                </a:cubicBezTo>
                <a:close/>
                <a:moveTo>
                  <a:pt x="2524497" y="447725"/>
                </a:moveTo>
                <a:cubicBezTo>
                  <a:pt x="2526357" y="447725"/>
                  <a:pt x="2528372" y="448035"/>
                  <a:pt x="2530543" y="448655"/>
                </a:cubicBezTo>
                <a:lnTo>
                  <a:pt x="2530953" y="448819"/>
                </a:lnTo>
                <a:lnTo>
                  <a:pt x="2515195" y="451446"/>
                </a:lnTo>
                <a:cubicBezTo>
                  <a:pt x="2517675" y="448965"/>
                  <a:pt x="2520776" y="447725"/>
                  <a:pt x="2524497" y="447725"/>
                </a:cubicBezTo>
                <a:close/>
                <a:moveTo>
                  <a:pt x="4360663" y="444004"/>
                </a:moveTo>
                <a:lnTo>
                  <a:pt x="4375546" y="444004"/>
                </a:lnTo>
                <a:cubicBezTo>
                  <a:pt x="4370585" y="448966"/>
                  <a:pt x="4365625" y="451446"/>
                  <a:pt x="4360663" y="451446"/>
                </a:cubicBezTo>
                <a:cubicBezTo>
                  <a:pt x="4360663" y="446484"/>
                  <a:pt x="4360663" y="444004"/>
                  <a:pt x="4360663" y="444004"/>
                </a:cubicBezTo>
                <a:close/>
                <a:moveTo>
                  <a:pt x="2991445" y="444004"/>
                </a:moveTo>
                <a:cubicBezTo>
                  <a:pt x="2986484" y="444004"/>
                  <a:pt x="2984003" y="445245"/>
                  <a:pt x="2984003" y="447725"/>
                </a:cubicBezTo>
                <a:cubicBezTo>
                  <a:pt x="2984003" y="450205"/>
                  <a:pt x="2986484" y="451446"/>
                  <a:pt x="2991445" y="451446"/>
                </a:cubicBezTo>
                <a:close/>
                <a:moveTo>
                  <a:pt x="2559843" y="444004"/>
                </a:moveTo>
                <a:lnTo>
                  <a:pt x="2559843" y="451446"/>
                </a:lnTo>
                <a:cubicBezTo>
                  <a:pt x="2554883" y="456407"/>
                  <a:pt x="2547441" y="456407"/>
                  <a:pt x="2537519" y="451446"/>
                </a:cubicBezTo>
                <a:lnTo>
                  <a:pt x="2530953" y="448819"/>
                </a:lnTo>
                <a:close/>
                <a:moveTo>
                  <a:pt x="4690411" y="442144"/>
                </a:moveTo>
                <a:cubicBezTo>
                  <a:pt x="4698782" y="442144"/>
                  <a:pt x="4702968" y="447725"/>
                  <a:pt x="4702968" y="458887"/>
                </a:cubicBezTo>
                <a:lnTo>
                  <a:pt x="4680644" y="451446"/>
                </a:lnTo>
                <a:cubicBezTo>
                  <a:pt x="4675683" y="446484"/>
                  <a:pt x="4675683" y="444004"/>
                  <a:pt x="4680644" y="444004"/>
                </a:cubicBezTo>
                <a:cubicBezTo>
                  <a:pt x="4684365" y="442764"/>
                  <a:pt x="4687620" y="442144"/>
                  <a:pt x="4690411" y="442144"/>
                </a:cubicBezTo>
                <a:close/>
                <a:moveTo>
                  <a:pt x="3220268" y="440284"/>
                </a:moveTo>
                <a:cubicBezTo>
                  <a:pt x="3223989" y="440284"/>
                  <a:pt x="3229570" y="441524"/>
                  <a:pt x="3237011" y="444004"/>
                </a:cubicBezTo>
                <a:cubicBezTo>
                  <a:pt x="3251894" y="448966"/>
                  <a:pt x="3259335" y="451446"/>
                  <a:pt x="3259335" y="451446"/>
                </a:cubicBezTo>
                <a:cubicBezTo>
                  <a:pt x="3254374" y="456407"/>
                  <a:pt x="3249414" y="456407"/>
                  <a:pt x="3244453" y="451446"/>
                </a:cubicBezTo>
                <a:lnTo>
                  <a:pt x="3229570" y="451446"/>
                </a:lnTo>
                <a:cubicBezTo>
                  <a:pt x="3224609" y="451446"/>
                  <a:pt x="3220888" y="450205"/>
                  <a:pt x="3218408" y="447725"/>
                </a:cubicBezTo>
                <a:cubicBezTo>
                  <a:pt x="3215927" y="445245"/>
                  <a:pt x="3214687" y="444004"/>
                  <a:pt x="3214687" y="444004"/>
                </a:cubicBezTo>
                <a:cubicBezTo>
                  <a:pt x="3214687" y="441524"/>
                  <a:pt x="3216547" y="440284"/>
                  <a:pt x="3220268" y="440284"/>
                </a:cubicBezTo>
                <a:close/>
                <a:moveTo>
                  <a:pt x="4628554" y="436563"/>
                </a:moveTo>
                <a:cubicBezTo>
                  <a:pt x="4633515" y="441524"/>
                  <a:pt x="4635995" y="444004"/>
                  <a:pt x="4635995" y="444004"/>
                </a:cubicBezTo>
                <a:cubicBezTo>
                  <a:pt x="4635995" y="444004"/>
                  <a:pt x="4633515" y="444004"/>
                  <a:pt x="4628554" y="444004"/>
                </a:cubicBezTo>
                <a:close/>
                <a:moveTo>
                  <a:pt x="4409033" y="436563"/>
                </a:moveTo>
                <a:cubicBezTo>
                  <a:pt x="4411513" y="436563"/>
                  <a:pt x="4413994" y="437803"/>
                  <a:pt x="4416474" y="440284"/>
                </a:cubicBezTo>
                <a:cubicBezTo>
                  <a:pt x="4418954" y="442764"/>
                  <a:pt x="4420195" y="444004"/>
                  <a:pt x="4420195" y="444004"/>
                </a:cubicBezTo>
                <a:lnTo>
                  <a:pt x="4412753" y="451446"/>
                </a:lnTo>
                <a:cubicBezTo>
                  <a:pt x="4407792" y="451446"/>
                  <a:pt x="4405312" y="448966"/>
                  <a:pt x="4405312" y="444004"/>
                </a:cubicBezTo>
                <a:cubicBezTo>
                  <a:pt x="4405312" y="439043"/>
                  <a:pt x="4406552" y="436563"/>
                  <a:pt x="4409033" y="436563"/>
                </a:cubicBezTo>
                <a:close/>
                <a:moveTo>
                  <a:pt x="4308574" y="436563"/>
                </a:moveTo>
                <a:lnTo>
                  <a:pt x="4316015" y="436563"/>
                </a:lnTo>
                <a:cubicBezTo>
                  <a:pt x="4325936" y="441524"/>
                  <a:pt x="4338339" y="444004"/>
                  <a:pt x="4353222" y="444004"/>
                </a:cubicBezTo>
                <a:lnTo>
                  <a:pt x="4360663" y="444004"/>
                </a:lnTo>
                <a:cubicBezTo>
                  <a:pt x="4360663" y="444004"/>
                  <a:pt x="4359423" y="445245"/>
                  <a:pt x="4356943" y="447725"/>
                </a:cubicBezTo>
                <a:cubicBezTo>
                  <a:pt x="4354463" y="450205"/>
                  <a:pt x="4353222" y="453926"/>
                  <a:pt x="4353222" y="458887"/>
                </a:cubicBezTo>
                <a:lnTo>
                  <a:pt x="4338339" y="451446"/>
                </a:lnTo>
                <a:cubicBezTo>
                  <a:pt x="4328418" y="451446"/>
                  <a:pt x="4323456" y="450205"/>
                  <a:pt x="4323456" y="447725"/>
                </a:cubicBezTo>
                <a:cubicBezTo>
                  <a:pt x="4323456" y="445245"/>
                  <a:pt x="4320976" y="444004"/>
                  <a:pt x="4316015" y="444004"/>
                </a:cubicBezTo>
                <a:cubicBezTo>
                  <a:pt x="4311054" y="444004"/>
                  <a:pt x="4308574" y="441524"/>
                  <a:pt x="4308574" y="436563"/>
                </a:cubicBezTo>
                <a:close/>
                <a:moveTo>
                  <a:pt x="4226718" y="436563"/>
                </a:moveTo>
                <a:lnTo>
                  <a:pt x="4241601" y="451446"/>
                </a:lnTo>
                <a:cubicBezTo>
                  <a:pt x="4246562" y="461367"/>
                  <a:pt x="4244081" y="463848"/>
                  <a:pt x="4234160" y="458887"/>
                </a:cubicBezTo>
                <a:cubicBezTo>
                  <a:pt x="4229199" y="453926"/>
                  <a:pt x="4225478" y="448966"/>
                  <a:pt x="4222997" y="444004"/>
                </a:cubicBezTo>
                <a:cubicBezTo>
                  <a:pt x="4220517" y="439043"/>
                  <a:pt x="4221757" y="436563"/>
                  <a:pt x="4226718" y="436563"/>
                </a:cubicBezTo>
                <a:close/>
                <a:moveTo>
                  <a:pt x="3400722" y="436563"/>
                </a:moveTo>
                <a:cubicBezTo>
                  <a:pt x="3405683" y="436563"/>
                  <a:pt x="3408164" y="439043"/>
                  <a:pt x="3408164" y="444004"/>
                </a:cubicBezTo>
                <a:cubicBezTo>
                  <a:pt x="3408164" y="448966"/>
                  <a:pt x="3408164" y="451446"/>
                  <a:pt x="3408164" y="451446"/>
                </a:cubicBezTo>
                <a:cubicBezTo>
                  <a:pt x="3403203" y="451446"/>
                  <a:pt x="3400722" y="448966"/>
                  <a:pt x="3400722" y="444004"/>
                </a:cubicBezTo>
                <a:cubicBezTo>
                  <a:pt x="3400722" y="439043"/>
                  <a:pt x="3400722" y="436563"/>
                  <a:pt x="3400722" y="436563"/>
                </a:cubicBezTo>
                <a:close/>
                <a:moveTo>
                  <a:pt x="3348632" y="436563"/>
                </a:moveTo>
                <a:cubicBezTo>
                  <a:pt x="3348632" y="436563"/>
                  <a:pt x="3349873" y="439043"/>
                  <a:pt x="3352353" y="444004"/>
                </a:cubicBezTo>
                <a:cubicBezTo>
                  <a:pt x="3354833" y="448966"/>
                  <a:pt x="3352353" y="451446"/>
                  <a:pt x="3344912" y="451446"/>
                </a:cubicBezTo>
                <a:cubicBezTo>
                  <a:pt x="3337470" y="451446"/>
                  <a:pt x="3333750" y="453926"/>
                  <a:pt x="3333750" y="458887"/>
                </a:cubicBezTo>
                <a:cubicBezTo>
                  <a:pt x="3333750" y="468809"/>
                  <a:pt x="3341191" y="468809"/>
                  <a:pt x="3356074" y="458887"/>
                </a:cubicBezTo>
                <a:cubicBezTo>
                  <a:pt x="3361035" y="453926"/>
                  <a:pt x="3363515" y="448966"/>
                  <a:pt x="3363515" y="444004"/>
                </a:cubicBezTo>
                <a:cubicBezTo>
                  <a:pt x="3363515" y="439043"/>
                  <a:pt x="3358554" y="436563"/>
                  <a:pt x="3348632" y="436563"/>
                </a:cubicBezTo>
                <a:close/>
                <a:moveTo>
                  <a:pt x="4777382" y="429121"/>
                </a:moveTo>
                <a:cubicBezTo>
                  <a:pt x="4782343" y="429121"/>
                  <a:pt x="4784824" y="429121"/>
                  <a:pt x="4784824" y="429121"/>
                </a:cubicBezTo>
                <a:lnTo>
                  <a:pt x="4777382" y="436563"/>
                </a:lnTo>
                <a:cubicBezTo>
                  <a:pt x="4777382" y="431601"/>
                  <a:pt x="4777382" y="429121"/>
                  <a:pt x="4777382" y="429121"/>
                </a:cubicBezTo>
                <a:close/>
                <a:moveTo>
                  <a:pt x="4442519" y="429121"/>
                </a:moveTo>
                <a:cubicBezTo>
                  <a:pt x="4452440" y="429121"/>
                  <a:pt x="4462363" y="429121"/>
                  <a:pt x="4472285" y="429121"/>
                </a:cubicBezTo>
                <a:cubicBezTo>
                  <a:pt x="4482206" y="429121"/>
                  <a:pt x="4489647" y="430362"/>
                  <a:pt x="4494609" y="432842"/>
                </a:cubicBezTo>
                <a:cubicBezTo>
                  <a:pt x="4499570" y="435322"/>
                  <a:pt x="4500810" y="439043"/>
                  <a:pt x="4498329" y="444004"/>
                </a:cubicBezTo>
                <a:cubicBezTo>
                  <a:pt x="4495849" y="448966"/>
                  <a:pt x="4497089" y="453926"/>
                  <a:pt x="4502050" y="458887"/>
                </a:cubicBezTo>
                <a:cubicBezTo>
                  <a:pt x="4507011" y="463848"/>
                  <a:pt x="4507011" y="468809"/>
                  <a:pt x="4502050" y="473770"/>
                </a:cubicBezTo>
                <a:cubicBezTo>
                  <a:pt x="4497089" y="478731"/>
                  <a:pt x="4497089" y="488653"/>
                  <a:pt x="4502050" y="503535"/>
                </a:cubicBezTo>
                <a:cubicBezTo>
                  <a:pt x="4502050" y="503535"/>
                  <a:pt x="4503291" y="506016"/>
                  <a:pt x="4505771" y="510977"/>
                </a:cubicBezTo>
                <a:cubicBezTo>
                  <a:pt x="4508251" y="515938"/>
                  <a:pt x="4510732" y="518418"/>
                  <a:pt x="4513212" y="518418"/>
                </a:cubicBezTo>
                <a:cubicBezTo>
                  <a:pt x="4515692" y="518418"/>
                  <a:pt x="4516933" y="520898"/>
                  <a:pt x="4516933" y="525860"/>
                </a:cubicBezTo>
                <a:cubicBezTo>
                  <a:pt x="4507011" y="525860"/>
                  <a:pt x="4499570" y="525860"/>
                  <a:pt x="4494609" y="525860"/>
                </a:cubicBezTo>
                <a:cubicBezTo>
                  <a:pt x="4494609" y="525860"/>
                  <a:pt x="4494609" y="520898"/>
                  <a:pt x="4494609" y="510977"/>
                </a:cubicBezTo>
                <a:cubicBezTo>
                  <a:pt x="4494609" y="501055"/>
                  <a:pt x="4492129" y="492373"/>
                  <a:pt x="4487167" y="484932"/>
                </a:cubicBezTo>
                <a:cubicBezTo>
                  <a:pt x="4482206" y="477491"/>
                  <a:pt x="4474765" y="471290"/>
                  <a:pt x="4464843" y="466328"/>
                </a:cubicBezTo>
                <a:lnTo>
                  <a:pt x="4457402" y="451446"/>
                </a:lnTo>
                <a:cubicBezTo>
                  <a:pt x="4462363" y="451446"/>
                  <a:pt x="4466084" y="453926"/>
                  <a:pt x="4468564" y="458887"/>
                </a:cubicBezTo>
                <a:cubicBezTo>
                  <a:pt x="4471044" y="463848"/>
                  <a:pt x="4474765" y="463848"/>
                  <a:pt x="4479726" y="458887"/>
                </a:cubicBezTo>
                <a:cubicBezTo>
                  <a:pt x="4474765" y="448966"/>
                  <a:pt x="4462363" y="441524"/>
                  <a:pt x="4442519" y="436563"/>
                </a:cubicBezTo>
                <a:cubicBezTo>
                  <a:pt x="4437558" y="436563"/>
                  <a:pt x="4433837" y="436563"/>
                  <a:pt x="4431357" y="436563"/>
                </a:cubicBezTo>
                <a:cubicBezTo>
                  <a:pt x="4428877" y="436563"/>
                  <a:pt x="4427636" y="435322"/>
                  <a:pt x="4427636" y="432842"/>
                </a:cubicBezTo>
                <a:cubicBezTo>
                  <a:pt x="4427636" y="430362"/>
                  <a:pt x="4432597" y="429121"/>
                  <a:pt x="4442519" y="429121"/>
                </a:cubicBezTo>
                <a:close/>
                <a:moveTo>
                  <a:pt x="3445371" y="429121"/>
                </a:moveTo>
                <a:cubicBezTo>
                  <a:pt x="3450332" y="429121"/>
                  <a:pt x="3454052" y="430362"/>
                  <a:pt x="3456533" y="432842"/>
                </a:cubicBezTo>
                <a:cubicBezTo>
                  <a:pt x="3459013" y="435322"/>
                  <a:pt x="3457773" y="436563"/>
                  <a:pt x="3452812" y="436563"/>
                </a:cubicBezTo>
                <a:close/>
                <a:moveTo>
                  <a:pt x="3155156" y="429121"/>
                </a:moveTo>
                <a:lnTo>
                  <a:pt x="3170039" y="429121"/>
                </a:lnTo>
                <a:lnTo>
                  <a:pt x="3170039" y="436563"/>
                </a:lnTo>
                <a:close/>
                <a:moveTo>
                  <a:pt x="2623095" y="429121"/>
                </a:moveTo>
                <a:cubicBezTo>
                  <a:pt x="2625576" y="429121"/>
                  <a:pt x="2625576" y="430362"/>
                  <a:pt x="2623095" y="432842"/>
                </a:cubicBezTo>
                <a:cubicBezTo>
                  <a:pt x="2620615" y="435322"/>
                  <a:pt x="2616894" y="436563"/>
                  <a:pt x="2611933" y="436563"/>
                </a:cubicBezTo>
                <a:cubicBezTo>
                  <a:pt x="2616894" y="431601"/>
                  <a:pt x="2620615" y="429121"/>
                  <a:pt x="2623095" y="429121"/>
                </a:cubicBezTo>
                <a:close/>
                <a:moveTo>
                  <a:pt x="2574726" y="429121"/>
                </a:moveTo>
                <a:cubicBezTo>
                  <a:pt x="2579687" y="429121"/>
                  <a:pt x="2582167" y="429121"/>
                  <a:pt x="2582167" y="429121"/>
                </a:cubicBezTo>
                <a:lnTo>
                  <a:pt x="2582167" y="436563"/>
                </a:lnTo>
                <a:close/>
                <a:moveTo>
                  <a:pt x="5082480" y="421680"/>
                </a:moveTo>
                <a:cubicBezTo>
                  <a:pt x="5087441" y="421680"/>
                  <a:pt x="5092401" y="424160"/>
                  <a:pt x="5097363" y="429121"/>
                </a:cubicBezTo>
                <a:lnTo>
                  <a:pt x="5097363" y="436563"/>
                </a:lnTo>
                <a:cubicBezTo>
                  <a:pt x="5097363" y="436563"/>
                  <a:pt x="5096122" y="436563"/>
                  <a:pt x="5093642" y="436563"/>
                </a:cubicBezTo>
                <a:cubicBezTo>
                  <a:pt x="5091162" y="436563"/>
                  <a:pt x="5089921" y="434083"/>
                  <a:pt x="5089921" y="429121"/>
                </a:cubicBezTo>
                <a:close/>
                <a:moveTo>
                  <a:pt x="4115097" y="421680"/>
                </a:moveTo>
                <a:cubicBezTo>
                  <a:pt x="4120058" y="426641"/>
                  <a:pt x="4122539" y="432842"/>
                  <a:pt x="4122539" y="440284"/>
                </a:cubicBezTo>
                <a:cubicBezTo>
                  <a:pt x="4122539" y="447725"/>
                  <a:pt x="4121298" y="451446"/>
                  <a:pt x="4118818" y="451446"/>
                </a:cubicBezTo>
                <a:cubicBezTo>
                  <a:pt x="4116338" y="451446"/>
                  <a:pt x="4116338" y="455166"/>
                  <a:pt x="4118818" y="462608"/>
                </a:cubicBezTo>
                <a:cubicBezTo>
                  <a:pt x="4121298" y="470049"/>
                  <a:pt x="4120058" y="473770"/>
                  <a:pt x="4115097" y="473770"/>
                </a:cubicBezTo>
                <a:lnTo>
                  <a:pt x="4107656" y="458887"/>
                </a:lnTo>
                <a:cubicBezTo>
                  <a:pt x="4107656" y="448966"/>
                  <a:pt x="4108896" y="442764"/>
                  <a:pt x="4111377" y="440284"/>
                </a:cubicBezTo>
                <a:cubicBezTo>
                  <a:pt x="4113857" y="437803"/>
                  <a:pt x="4112617" y="434083"/>
                  <a:pt x="4107656" y="429121"/>
                </a:cubicBezTo>
                <a:close/>
                <a:moveTo>
                  <a:pt x="3802558" y="421680"/>
                </a:moveTo>
                <a:cubicBezTo>
                  <a:pt x="3797597" y="421680"/>
                  <a:pt x="3795117" y="422921"/>
                  <a:pt x="3795117" y="425401"/>
                </a:cubicBezTo>
                <a:cubicBezTo>
                  <a:pt x="3795117" y="427881"/>
                  <a:pt x="3797597" y="429121"/>
                  <a:pt x="3802558" y="429121"/>
                </a:cubicBezTo>
                <a:cubicBezTo>
                  <a:pt x="3802558" y="429121"/>
                  <a:pt x="3802558" y="427881"/>
                  <a:pt x="3802558" y="425401"/>
                </a:cubicBezTo>
                <a:cubicBezTo>
                  <a:pt x="3802558" y="422921"/>
                  <a:pt x="3802558" y="421680"/>
                  <a:pt x="3802558" y="421680"/>
                </a:cubicBezTo>
                <a:close/>
                <a:moveTo>
                  <a:pt x="2894707" y="421680"/>
                </a:moveTo>
                <a:lnTo>
                  <a:pt x="2894707" y="429121"/>
                </a:lnTo>
                <a:lnTo>
                  <a:pt x="2902148" y="421680"/>
                </a:lnTo>
                <a:cubicBezTo>
                  <a:pt x="2902148" y="421680"/>
                  <a:pt x="2899667" y="421680"/>
                  <a:pt x="2894707" y="421680"/>
                </a:cubicBezTo>
                <a:close/>
                <a:moveTo>
                  <a:pt x="2217539" y="421680"/>
                </a:moveTo>
                <a:cubicBezTo>
                  <a:pt x="2222499" y="421680"/>
                  <a:pt x="2224980" y="424160"/>
                  <a:pt x="2224980" y="429121"/>
                </a:cubicBezTo>
                <a:cubicBezTo>
                  <a:pt x="2224980" y="429121"/>
                  <a:pt x="2222499" y="429121"/>
                  <a:pt x="2217539" y="429121"/>
                </a:cubicBezTo>
                <a:cubicBezTo>
                  <a:pt x="2217539" y="424160"/>
                  <a:pt x="2217539" y="421680"/>
                  <a:pt x="2217539" y="421680"/>
                </a:cubicBezTo>
                <a:close/>
                <a:moveTo>
                  <a:pt x="2379389" y="417959"/>
                </a:moveTo>
                <a:cubicBezTo>
                  <a:pt x="2378149" y="417959"/>
                  <a:pt x="2376288" y="419199"/>
                  <a:pt x="2373808" y="421680"/>
                </a:cubicBezTo>
                <a:cubicBezTo>
                  <a:pt x="2373808" y="421680"/>
                  <a:pt x="2373808" y="424160"/>
                  <a:pt x="2373808" y="429121"/>
                </a:cubicBezTo>
                <a:lnTo>
                  <a:pt x="2381250" y="421680"/>
                </a:lnTo>
                <a:cubicBezTo>
                  <a:pt x="2381250" y="419199"/>
                  <a:pt x="2380630" y="417959"/>
                  <a:pt x="2379389" y="417959"/>
                </a:cubicBezTo>
                <a:close/>
                <a:moveTo>
                  <a:pt x="4368105" y="414239"/>
                </a:moveTo>
                <a:lnTo>
                  <a:pt x="4390429" y="414239"/>
                </a:lnTo>
                <a:lnTo>
                  <a:pt x="4412753" y="421680"/>
                </a:lnTo>
                <a:lnTo>
                  <a:pt x="4390429" y="421680"/>
                </a:lnTo>
                <a:cubicBezTo>
                  <a:pt x="4385468" y="416719"/>
                  <a:pt x="4378026" y="414239"/>
                  <a:pt x="4368105" y="414239"/>
                </a:cubicBezTo>
                <a:close/>
                <a:moveTo>
                  <a:pt x="3394676" y="411913"/>
                </a:moveTo>
                <a:cubicBezTo>
                  <a:pt x="3397467" y="410983"/>
                  <a:pt x="3404443" y="414239"/>
                  <a:pt x="3415605" y="421680"/>
                </a:cubicBezTo>
                <a:lnTo>
                  <a:pt x="3415605" y="429121"/>
                </a:lnTo>
                <a:cubicBezTo>
                  <a:pt x="3410644" y="429121"/>
                  <a:pt x="3405683" y="426641"/>
                  <a:pt x="3400722" y="421680"/>
                </a:cubicBezTo>
                <a:cubicBezTo>
                  <a:pt x="3395761" y="421680"/>
                  <a:pt x="3393281" y="420439"/>
                  <a:pt x="3393281" y="417959"/>
                </a:cubicBezTo>
                <a:cubicBezTo>
                  <a:pt x="3393281" y="415479"/>
                  <a:pt x="3393281" y="414239"/>
                  <a:pt x="3393281" y="414239"/>
                </a:cubicBezTo>
                <a:cubicBezTo>
                  <a:pt x="3393281" y="412999"/>
                  <a:pt x="3393746" y="412223"/>
                  <a:pt x="3394676" y="411913"/>
                </a:cubicBezTo>
                <a:close/>
                <a:moveTo>
                  <a:pt x="3905808" y="410518"/>
                </a:moveTo>
                <a:cubicBezTo>
                  <a:pt x="3907668" y="410518"/>
                  <a:pt x="3909219" y="411758"/>
                  <a:pt x="3910459" y="414239"/>
                </a:cubicBezTo>
                <a:cubicBezTo>
                  <a:pt x="3912939" y="419200"/>
                  <a:pt x="3912939" y="421680"/>
                  <a:pt x="3910459" y="421680"/>
                </a:cubicBezTo>
                <a:cubicBezTo>
                  <a:pt x="3907978" y="421680"/>
                  <a:pt x="3906738" y="421680"/>
                  <a:pt x="3906738" y="421680"/>
                </a:cubicBezTo>
                <a:cubicBezTo>
                  <a:pt x="3901777" y="421680"/>
                  <a:pt x="3899297" y="419200"/>
                  <a:pt x="3899297" y="414239"/>
                </a:cubicBezTo>
                <a:cubicBezTo>
                  <a:pt x="3901777" y="411758"/>
                  <a:pt x="3903947" y="410518"/>
                  <a:pt x="3905808" y="410518"/>
                </a:cubicBezTo>
                <a:close/>
                <a:moveTo>
                  <a:pt x="3609082" y="406797"/>
                </a:moveTo>
                <a:cubicBezTo>
                  <a:pt x="3609082" y="411759"/>
                  <a:pt x="3609082" y="414239"/>
                  <a:pt x="3609082" y="414239"/>
                </a:cubicBezTo>
                <a:cubicBezTo>
                  <a:pt x="3609082" y="414239"/>
                  <a:pt x="3609082" y="416719"/>
                  <a:pt x="3609082" y="421680"/>
                </a:cubicBezTo>
                <a:cubicBezTo>
                  <a:pt x="3604121" y="421680"/>
                  <a:pt x="3605361" y="424160"/>
                  <a:pt x="3612802" y="429121"/>
                </a:cubicBezTo>
                <a:cubicBezTo>
                  <a:pt x="3620244" y="434083"/>
                  <a:pt x="3621484" y="439043"/>
                  <a:pt x="3616523" y="444004"/>
                </a:cubicBezTo>
                <a:cubicBezTo>
                  <a:pt x="3606601" y="439043"/>
                  <a:pt x="3599160" y="436563"/>
                  <a:pt x="3594199" y="436563"/>
                </a:cubicBezTo>
                <a:lnTo>
                  <a:pt x="3586757" y="421680"/>
                </a:lnTo>
                <a:lnTo>
                  <a:pt x="3601640" y="414239"/>
                </a:lnTo>
                <a:cubicBezTo>
                  <a:pt x="3601640" y="409277"/>
                  <a:pt x="3604121" y="406797"/>
                  <a:pt x="3609082" y="406797"/>
                </a:cubicBezTo>
                <a:close/>
                <a:moveTo>
                  <a:pt x="3348632" y="406797"/>
                </a:moveTo>
                <a:cubicBezTo>
                  <a:pt x="3348632" y="406797"/>
                  <a:pt x="3351113" y="406797"/>
                  <a:pt x="3356074" y="406797"/>
                </a:cubicBezTo>
                <a:lnTo>
                  <a:pt x="3348632" y="414239"/>
                </a:lnTo>
                <a:close/>
                <a:moveTo>
                  <a:pt x="2902148" y="406797"/>
                </a:moveTo>
                <a:lnTo>
                  <a:pt x="2902148" y="414239"/>
                </a:lnTo>
                <a:cubicBezTo>
                  <a:pt x="2907109" y="414239"/>
                  <a:pt x="2909589" y="412998"/>
                  <a:pt x="2909589" y="410518"/>
                </a:cubicBezTo>
                <a:cubicBezTo>
                  <a:pt x="2909589" y="408038"/>
                  <a:pt x="2909589" y="406797"/>
                  <a:pt x="2909589" y="406797"/>
                </a:cubicBezTo>
                <a:cubicBezTo>
                  <a:pt x="2909589" y="406797"/>
                  <a:pt x="2907109" y="406797"/>
                  <a:pt x="2902148" y="406797"/>
                </a:cubicBezTo>
                <a:close/>
                <a:moveTo>
                  <a:pt x="4282529" y="404472"/>
                </a:moveTo>
                <a:cubicBezTo>
                  <a:pt x="4283769" y="404782"/>
                  <a:pt x="4285009" y="405557"/>
                  <a:pt x="4286249" y="406797"/>
                </a:cubicBezTo>
                <a:lnTo>
                  <a:pt x="4301132" y="406797"/>
                </a:lnTo>
                <a:lnTo>
                  <a:pt x="4308574" y="406797"/>
                </a:lnTo>
                <a:cubicBezTo>
                  <a:pt x="4308574" y="411759"/>
                  <a:pt x="4311054" y="416719"/>
                  <a:pt x="4316015" y="421680"/>
                </a:cubicBezTo>
                <a:lnTo>
                  <a:pt x="4308574" y="421680"/>
                </a:lnTo>
                <a:cubicBezTo>
                  <a:pt x="4303612" y="421680"/>
                  <a:pt x="4298652" y="421680"/>
                  <a:pt x="4293691" y="421680"/>
                </a:cubicBezTo>
                <a:cubicBezTo>
                  <a:pt x="4288729" y="421680"/>
                  <a:pt x="4286249" y="424160"/>
                  <a:pt x="4286249" y="429121"/>
                </a:cubicBezTo>
                <a:cubicBezTo>
                  <a:pt x="4281288" y="434083"/>
                  <a:pt x="4283769" y="441524"/>
                  <a:pt x="4293691" y="451446"/>
                </a:cubicBezTo>
                <a:cubicBezTo>
                  <a:pt x="4303612" y="466328"/>
                  <a:pt x="4303612" y="473770"/>
                  <a:pt x="4293691" y="473770"/>
                </a:cubicBezTo>
                <a:cubicBezTo>
                  <a:pt x="4293691" y="473770"/>
                  <a:pt x="4292450" y="472529"/>
                  <a:pt x="4289970" y="470049"/>
                </a:cubicBezTo>
                <a:cubicBezTo>
                  <a:pt x="4287490" y="467569"/>
                  <a:pt x="4283769" y="466328"/>
                  <a:pt x="4278808" y="466328"/>
                </a:cubicBezTo>
                <a:cubicBezTo>
                  <a:pt x="4278808" y="456407"/>
                  <a:pt x="4278808" y="448966"/>
                  <a:pt x="4278808" y="444004"/>
                </a:cubicBezTo>
                <a:cubicBezTo>
                  <a:pt x="4278808" y="439043"/>
                  <a:pt x="4276328" y="434083"/>
                  <a:pt x="4271367" y="429121"/>
                </a:cubicBezTo>
                <a:lnTo>
                  <a:pt x="4271367" y="414239"/>
                </a:lnTo>
                <a:cubicBezTo>
                  <a:pt x="4275088" y="406798"/>
                  <a:pt x="4278808" y="403542"/>
                  <a:pt x="4282529" y="404472"/>
                </a:cubicBezTo>
                <a:close/>
                <a:moveTo>
                  <a:pt x="2758901" y="403076"/>
                </a:moveTo>
                <a:cubicBezTo>
                  <a:pt x="2760141" y="403076"/>
                  <a:pt x="2760761" y="404317"/>
                  <a:pt x="2760761" y="406797"/>
                </a:cubicBezTo>
                <a:lnTo>
                  <a:pt x="2753320" y="406797"/>
                </a:lnTo>
                <a:cubicBezTo>
                  <a:pt x="2755800" y="404317"/>
                  <a:pt x="2757661" y="403076"/>
                  <a:pt x="2758901" y="403076"/>
                </a:cubicBezTo>
                <a:close/>
                <a:moveTo>
                  <a:pt x="2396132" y="402146"/>
                </a:moveTo>
                <a:cubicBezTo>
                  <a:pt x="2393652" y="401527"/>
                  <a:pt x="2391171" y="401836"/>
                  <a:pt x="2388691" y="403076"/>
                </a:cubicBezTo>
                <a:cubicBezTo>
                  <a:pt x="2383730" y="405557"/>
                  <a:pt x="2381250" y="409277"/>
                  <a:pt x="2381250" y="414239"/>
                </a:cubicBezTo>
                <a:cubicBezTo>
                  <a:pt x="2381250" y="429121"/>
                  <a:pt x="2388691" y="431601"/>
                  <a:pt x="2403574" y="421680"/>
                </a:cubicBezTo>
                <a:cubicBezTo>
                  <a:pt x="2413496" y="416719"/>
                  <a:pt x="2413496" y="411759"/>
                  <a:pt x="2403574" y="406797"/>
                </a:cubicBezTo>
                <a:cubicBezTo>
                  <a:pt x="2401093" y="404317"/>
                  <a:pt x="2398613" y="402767"/>
                  <a:pt x="2396132" y="402146"/>
                </a:cubicBezTo>
                <a:close/>
                <a:moveTo>
                  <a:pt x="4829472" y="399356"/>
                </a:moveTo>
                <a:cubicBezTo>
                  <a:pt x="4834433" y="399356"/>
                  <a:pt x="4836913" y="399356"/>
                  <a:pt x="4836913" y="399356"/>
                </a:cubicBezTo>
                <a:cubicBezTo>
                  <a:pt x="4836913" y="404317"/>
                  <a:pt x="4836913" y="406797"/>
                  <a:pt x="4836913" y="406797"/>
                </a:cubicBezTo>
                <a:cubicBezTo>
                  <a:pt x="4836913" y="406797"/>
                  <a:pt x="4834433" y="404317"/>
                  <a:pt x="4829472" y="399356"/>
                </a:cubicBezTo>
                <a:close/>
                <a:moveTo>
                  <a:pt x="4464843" y="399356"/>
                </a:moveTo>
                <a:lnTo>
                  <a:pt x="4494609" y="399356"/>
                </a:lnTo>
                <a:lnTo>
                  <a:pt x="4494609" y="406797"/>
                </a:lnTo>
                <a:cubicBezTo>
                  <a:pt x="4489647" y="406797"/>
                  <a:pt x="4485927" y="406797"/>
                  <a:pt x="4483447" y="406797"/>
                </a:cubicBezTo>
                <a:cubicBezTo>
                  <a:pt x="4480967" y="406797"/>
                  <a:pt x="4479726" y="409277"/>
                  <a:pt x="4479726" y="414239"/>
                </a:cubicBezTo>
                <a:cubicBezTo>
                  <a:pt x="4479726" y="414239"/>
                  <a:pt x="4474765" y="414239"/>
                  <a:pt x="4464843" y="414239"/>
                </a:cubicBezTo>
                <a:cubicBezTo>
                  <a:pt x="4454922" y="414239"/>
                  <a:pt x="4448720" y="411759"/>
                  <a:pt x="4446240" y="406797"/>
                </a:cubicBezTo>
                <a:cubicBezTo>
                  <a:pt x="4443760" y="401836"/>
                  <a:pt x="4449960" y="399356"/>
                  <a:pt x="4464843" y="399356"/>
                </a:cubicBezTo>
                <a:close/>
                <a:moveTo>
                  <a:pt x="4144863" y="399356"/>
                </a:moveTo>
                <a:cubicBezTo>
                  <a:pt x="4144863" y="399356"/>
                  <a:pt x="4147343" y="399356"/>
                  <a:pt x="4152304" y="399356"/>
                </a:cubicBezTo>
                <a:cubicBezTo>
                  <a:pt x="4157265" y="399356"/>
                  <a:pt x="4162226" y="399356"/>
                  <a:pt x="4167187" y="399356"/>
                </a:cubicBezTo>
                <a:lnTo>
                  <a:pt x="4174628" y="414239"/>
                </a:lnTo>
                <a:cubicBezTo>
                  <a:pt x="4174628" y="424160"/>
                  <a:pt x="4177109" y="431601"/>
                  <a:pt x="4182070" y="436563"/>
                </a:cubicBezTo>
                <a:lnTo>
                  <a:pt x="4182070" y="451446"/>
                </a:lnTo>
                <a:lnTo>
                  <a:pt x="4189511" y="481211"/>
                </a:lnTo>
                <a:cubicBezTo>
                  <a:pt x="4199433" y="486173"/>
                  <a:pt x="4201914" y="493614"/>
                  <a:pt x="4196952" y="503535"/>
                </a:cubicBezTo>
                <a:cubicBezTo>
                  <a:pt x="4191992" y="513457"/>
                  <a:pt x="4189511" y="518418"/>
                  <a:pt x="4189511" y="518418"/>
                </a:cubicBezTo>
                <a:cubicBezTo>
                  <a:pt x="4184550" y="513457"/>
                  <a:pt x="4179590" y="508497"/>
                  <a:pt x="4174628" y="503535"/>
                </a:cubicBezTo>
                <a:cubicBezTo>
                  <a:pt x="4164707" y="498574"/>
                  <a:pt x="4159745" y="496094"/>
                  <a:pt x="4159745" y="496094"/>
                </a:cubicBezTo>
                <a:cubicBezTo>
                  <a:pt x="4154785" y="506016"/>
                  <a:pt x="4144863" y="506016"/>
                  <a:pt x="4129980" y="496094"/>
                </a:cubicBezTo>
                <a:lnTo>
                  <a:pt x="4144863" y="488653"/>
                </a:lnTo>
                <a:lnTo>
                  <a:pt x="4167187" y="488653"/>
                </a:lnTo>
                <a:cubicBezTo>
                  <a:pt x="4167187" y="493614"/>
                  <a:pt x="4169668" y="496094"/>
                  <a:pt x="4174628" y="496094"/>
                </a:cubicBezTo>
                <a:cubicBezTo>
                  <a:pt x="4179590" y="496094"/>
                  <a:pt x="4179590" y="492373"/>
                  <a:pt x="4174628" y="484932"/>
                </a:cubicBezTo>
                <a:cubicBezTo>
                  <a:pt x="4169668" y="477491"/>
                  <a:pt x="4168427" y="472529"/>
                  <a:pt x="4170908" y="470049"/>
                </a:cubicBezTo>
                <a:cubicBezTo>
                  <a:pt x="4173388" y="467569"/>
                  <a:pt x="4172148" y="466328"/>
                  <a:pt x="4167187" y="466328"/>
                </a:cubicBezTo>
                <a:cubicBezTo>
                  <a:pt x="4167187" y="466328"/>
                  <a:pt x="4165947" y="465088"/>
                  <a:pt x="4163466" y="462608"/>
                </a:cubicBezTo>
                <a:cubicBezTo>
                  <a:pt x="4160986" y="460128"/>
                  <a:pt x="4159745" y="456407"/>
                  <a:pt x="4159745" y="451446"/>
                </a:cubicBezTo>
                <a:lnTo>
                  <a:pt x="4159745" y="444004"/>
                </a:lnTo>
                <a:cubicBezTo>
                  <a:pt x="4149824" y="439043"/>
                  <a:pt x="4146103" y="434083"/>
                  <a:pt x="4148583" y="429121"/>
                </a:cubicBezTo>
                <a:cubicBezTo>
                  <a:pt x="4151064" y="424160"/>
                  <a:pt x="4149824" y="419200"/>
                  <a:pt x="4144863" y="414239"/>
                </a:cubicBezTo>
                <a:lnTo>
                  <a:pt x="4129980" y="406797"/>
                </a:lnTo>
                <a:close/>
                <a:moveTo>
                  <a:pt x="3735586" y="399356"/>
                </a:moveTo>
                <a:cubicBezTo>
                  <a:pt x="3740547" y="399356"/>
                  <a:pt x="3747988" y="399356"/>
                  <a:pt x="3757910" y="399356"/>
                </a:cubicBezTo>
                <a:cubicBezTo>
                  <a:pt x="3762871" y="399356"/>
                  <a:pt x="3767832" y="399356"/>
                  <a:pt x="3772793" y="399356"/>
                </a:cubicBezTo>
                <a:cubicBezTo>
                  <a:pt x="3777754" y="399356"/>
                  <a:pt x="3780234" y="401836"/>
                  <a:pt x="3780234" y="406797"/>
                </a:cubicBezTo>
                <a:cubicBezTo>
                  <a:pt x="3780234" y="406797"/>
                  <a:pt x="3787675" y="406797"/>
                  <a:pt x="3802558" y="406797"/>
                </a:cubicBezTo>
                <a:cubicBezTo>
                  <a:pt x="3812480" y="416719"/>
                  <a:pt x="3817441" y="421680"/>
                  <a:pt x="3817441" y="421680"/>
                </a:cubicBezTo>
                <a:cubicBezTo>
                  <a:pt x="3807519" y="431601"/>
                  <a:pt x="3797597" y="439043"/>
                  <a:pt x="3787675" y="444004"/>
                </a:cubicBezTo>
                <a:cubicBezTo>
                  <a:pt x="3782714" y="439043"/>
                  <a:pt x="3777754" y="434083"/>
                  <a:pt x="3772793" y="429121"/>
                </a:cubicBezTo>
                <a:lnTo>
                  <a:pt x="3757910" y="421680"/>
                </a:lnTo>
                <a:cubicBezTo>
                  <a:pt x="3752949" y="426641"/>
                  <a:pt x="3750468" y="429121"/>
                  <a:pt x="3750468" y="429121"/>
                </a:cubicBezTo>
                <a:cubicBezTo>
                  <a:pt x="3745507" y="429121"/>
                  <a:pt x="3745507" y="426641"/>
                  <a:pt x="3750468" y="421680"/>
                </a:cubicBezTo>
                <a:lnTo>
                  <a:pt x="3743027" y="414239"/>
                </a:lnTo>
                <a:cubicBezTo>
                  <a:pt x="3743027" y="414239"/>
                  <a:pt x="3740547" y="414239"/>
                  <a:pt x="3735586" y="414239"/>
                </a:cubicBezTo>
                <a:lnTo>
                  <a:pt x="3728144" y="406797"/>
                </a:lnTo>
                <a:cubicBezTo>
                  <a:pt x="3728144" y="401836"/>
                  <a:pt x="3730625" y="399356"/>
                  <a:pt x="3735586" y="399356"/>
                </a:cubicBezTo>
                <a:close/>
                <a:moveTo>
                  <a:pt x="2783085" y="399356"/>
                </a:moveTo>
                <a:cubicBezTo>
                  <a:pt x="2788046" y="399356"/>
                  <a:pt x="2791767" y="399356"/>
                  <a:pt x="2794248" y="399356"/>
                </a:cubicBezTo>
                <a:cubicBezTo>
                  <a:pt x="2796728" y="399356"/>
                  <a:pt x="2795488" y="401836"/>
                  <a:pt x="2790527" y="406797"/>
                </a:cubicBezTo>
                <a:cubicBezTo>
                  <a:pt x="2785566" y="411759"/>
                  <a:pt x="2784326" y="414239"/>
                  <a:pt x="2786806" y="414239"/>
                </a:cubicBezTo>
                <a:cubicBezTo>
                  <a:pt x="2789287" y="414239"/>
                  <a:pt x="2793008" y="416719"/>
                  <a:pt x="2797968" y="421680"/>
                </a:cubicBezTo>
                <a:lnTo>
                  <a:pt x="2790527" y="421680"/>
                </a:lnTo>
                <a:cubicBezTo>
                  <a:pt x="2775644" y="421680"/>
                  <a:pt x="2768203" y="419200"/>
                  <a:pt x="2768203" y="414239"/>
                </a:cubicBezTo>
                <a:close/>
                <a:moveTo>
                  <a:pt x="2515195" y="399356"/>
                </a:moveTo>
                <a:cubicBezTo>
                  <a:pt x="2515195" y="399356"/>
                  <a:pt x="2517676" y="401836"/>
                  <a:pt x="2522636" y="406797"/>
                </a:cubicBezTo>
                <a:cubicBezTo>
                  <a:pt x="2517676" y="406797"/>
                  <a:pt x="2515195" y="409277"/>
                  <a:pt x="2515195" y="414239"/>
                </a:cubicBezTo>
                <a:cubicBezTo>
                  <a:pt x="2510234" y="414239"/>
                  <a:pt x="2507753" y="412998"/>
                  <a:pt x="2507753" y="410518"/>
                </a:cubicBezTo>
                <a:cubicBezTo>
                  <a:pt x="2507753" y="408038"/>
                  <a:pt x="2507753" y="406797"/>
                  <a:pt x="2507753" y="406797"/>
                </a:cubicBezTo>
                <a:cubicBezTo>
                  <a:pt x="2507753" y="401836"/>
                  <a:pt x="2510234" y="399356"/>
                  <a:pt x="2515195" y="399356"/>
                </a:cubicBezTo>
                <a:close/>
                <a:moveTo>
                  <a:pt x="5123408" y="391914"/>
                </a:moveTo>
                <a:cubicBezTo>
                  <a:pt x="5125888" y="391914"/>
                  <a:pt x="5127128" y="394394"/>
                  <a:pt x="5127128" y="399356"/>
                </a:cubicBezTo>
                <a:lnTo>
                  <a:pt x="5119687" y="399356"/>
                </a:lnTo>
                <a:cubicBezTo>
                  <a:pt x="5119687" y="394394"/>
                  <a:pt x="5120927" y="391914"/>
                  <a:pt x="5123408" y="391914"/>
                </a:cubicBezTo>
                <a:close/>
                <a:moveTo>
                  <a:pt x="5082480" y="391914"/>
                </a:moveTo>
                <a:lnTo>
                  <a:pt x="5097363" y="391914"/>
                </a:lnTo>
                <a:lnTo>
                  <a:pt x="5089921" y="399356"/>
                </a:lnTo>
                <a:lnTo>
                  <a:pt x="5075038" y="399356"/>
                </a:lnTo>
                <a:close/>
                <a:moveTo>
                  <a:pt x="3560713" y="391914"/>
                </a:moveTo>
                <a:cubicBezTo>
                  <a:pt x="3563193" y="391914"/>
                  <a:pt x="3566914" y="396876"/>
                  <a:pt x="3571875" y="406797"/>
                </a:cubicBezTo>
                <a:lnTo>
                  <a:pt x="3564433" y="406797"/>
                </a:lnTo>
                <a:cubicBezTo>
                  <a:pt x="3559472" y="406797"/>
                  <a:pt x="3555752" y="405557"/>
                  <a:pt x="3553271" y="403076"/>
                </a:cubicBezTo>
                <a:cubicBezTo>
                  <a:pt x="3550791" y="400596"/>
                  <a:pt x="3549550" y="399356"/>
                  <a:pt x="3549550" y="399356"/>
                </a:cubicBezTo>
                <a:cubicBezTo>
                  <a:pt x="3554511" y="394394"/>
                  <a:pt x="3558232" y="391914"/>
                  <a:pt x="3560713" y="391914"/>
                </a:cubicBezTo>
                <a:close/>
                <a:moveTo>
                  <a:pt x="3237011" y="391914"/>
                </a:moveTo>
                <a:lnTo>
                  <a:pt x="3244453" y="391914"/>
                </a:lnTo>
                <a:cubicBezTo>
                  <a:pt x="3239492" y="396876"/>
                  <a:pt x="3239492" y="400596"/>
                  <a:pt x="3244453" y="403076"/>
                </a:cubicBezTo>
                <a:cubicBezTo>
                  <a:pt x="3249414" y="405557"/>
                  <a:pt x="3249414" y="408038"/>
                  <a:pt x="3244453" y="410518"/>
                </a:cubicBezTo>
                <a:cubicBezTo>
                  <a:pt x="3239492" y="412998"/>
                  <a:pt x="3237011" y="416719"/>
                  <a:pt x="3237011" y="421680"/>
                </a:cubicBezTo>
                <a:cubicBezTo>
                  <a:pt x="3237011" y="421680"/>
                  <a:pt x="3235771" y="422921"/>
                  <a:pt x="3233291" y="425401"/>
                </a:cubicBezTo>
                <a:cubicBezTo>
                  <a:pt x="3230810" y="427881"/>
                  <a:pt x="3229570" y="429121"/>
                  <a:pt x="3229570" y="429121"/>
                </a:cubicBezTo>
                <a:lnTo>
                  <a:pt x="3222128" y="429121"/>
                </a:lnTo>
                <a:cubicBezTo>
                  <a:pt x="3222128" y="424160"/>
                  <a:pt x="3222128" y="416719"/>
                  <a:pt x="3222128" y="406797"/>
                </a:cubicBezTo>
                <a:cubicBezTo>
                  <a:pt x="3222128" y="396876"/>
                  <a:pt x="3227089" y="391914"/>
                  <a:pt x="3237011" y="391914"/>
                </a:cubicBezTo>
                <a:close/>
                <a:moveTo>
                  <a:pt x="2827734" y="391914"/>
                </a:moveTo>
                <a:lnTo>
                  <a:pt x="2850058" y="399356"/>
                </a:lnTo>
                <a:cubicBezTo>
                  <a:pt x="2855019" y="399356"/>
                  <a:pt x="2855019" y="396876"/>
                  <a:pt x="2850058" y="391914"/>
                </a:cubicBezTo>
                <a:close/>
                <a:moveTo>
                  <a:pt x="2730996" y="391914"/>
                </a:moveTo>
                <a:lnTo>
                  <a:pt x="2738437" y="391914"/>
                </a:lnTo>
                <a:cubicBezTo>
                  <a:pt x="2733476" y="391914"/>
                  <a:pt x="2733476" y="394394"/>
                  <a:pt x="2738437" y="399356"/>
                </a:cubicBezTo>
                <a:cubicBezTo>
                  <a:pt x="2743398" y="404317"/>
                  <a:pt x="2743398" y="408038"/>
                  <a:pt x="2738437" y="410518"/>
                </a:cubicBezTo>
                <a:cubicBezTo>
                  <a:pt x="2733476" y="412998"/>
                  <a:pt x="2730996" y="416719"/>
                  <a:pt x="2730996" y="421680"/>
                </a:cubicBezTo>
                <a:cubicBezTo>
                  <a:pt x="2740918" y="426641"/>
                  <a:pt x="2738437" y="429121"/>
                  <a:pt x="2723554" y="429121"/>
                </a:cubicBezTo>
                <a:cubicBezTo>
                  <a:pt x="2713632" y="434083"/>
                  <a:pt x="2708671" y="434083"/>
                  <a:pt x="2708671" y="429121"/>
                </a:cubicBezTo>
                <a:cubicBezTo>
                  <a:pt x="2708671" y="424160"/>
                  <a:pt x="2711152" y="421680"/>
                  <a:pt x="2716113" y="421680"/>
                </a:cubicBezTo>
                <a:lnTo>
                  <a:pt x="2708671" y="414239"/>
                </a:lnTo>
                <a:cubicBezTo>
                  <a:pt x="2703711" y="414239"/>
                  <a:pt x="2696269" y="414239"/>
                  <a:pt x="2686347" y="414239"/>
                </a:cubicBezTo>
                <a:cubicBezTo>
                  <a:pt x="2671464" y="409277"/>
                  <a:pt x="2665263" y="405557"/>
                  <a:pt x="2667744" y="403076"/>
                </a:cubicBezTo>
                <a:cubicBezTo>
                  <a:pt x="2670224" y="400596"/>
                  <a:pt x="2677666" y="399356"/>
                  <a:pt x="2690068" y="399356"/>
                </a:cubicBezTo>
                <a:cubicBezTo>
                  <a:pt x="2702470" y="399356"/>
                  <a:pt x="2711152" y="398115"/>
                  <a:pt x="2716113" y="395635"/>
                </a:cubicBezTo>
                <a:cubicBezTo>
                  <a:pt x="2721074" y="393155"/>
                  <a:pt x="2726035" y="391914"/>
                  <a:pt x="2730996" y="391914"/>
                </a:cubicBezTo>
                <a:close/>
                <a:moveTo>
                  <a:pt x="4550419" y="388194"/>
                </a:moveTo>
                <a:cubicBezTo>
                  <a:pt x="4552900" y="388194"/>
                  <a:pt x="4556621" y="389434"/>
                  <a:pt x="4561581" y="391914"/>
                </a:cubicBezTo>
                <a:cubicBezTo>
                  <a:pt x="4561581" y="396876"/>
                  <a:pt x="4561581" y="399356"/>
                  <a:pt x="4561581" y="399356"/>
                </a:cubicBezTo>
                <a:cubicBezTo>
                  <a:pt x="4561581" y="399356"/>
                  <a:pt x="4559101" y="401836"/>
                  <a:pt x="4554140" y="406797"/>
                </a:cubicBezTo>
                <a:cubicBezTo>
                  <a:pt x="4549179" y="411759"/>
                  <a:pt x="4546699" y="411759"/>
                  <a:pt x="4546699" y="406797"/>
                </a:cubicBezTo>
                <a:lnTo>
                  <a:pt x="4546699" y="391914"/>
                </a:lnTo>
                <a:cubicBezTo>
                  <a:pt x="4546699" y="389434"/>
                  <a:pt x="4547939" y="388194"/>
                  <a:pt x="4550419" y="388194"/>
                </a:cubicBezTo>
                <a:close/>
                <a:moveTo>
                  <a:pt x="3646289" y="384473"/>
                </a:moveTo>
                <a:cubicBezTo>
                  <a:pt x="3651250" y="384473"/>
                  <a:pt x="3656210" y="386953"/>
                  <a:pt x="3661172" y="391914"/>
                </a:cubicBezTo>
                <a:cubicBezTo>
                  <a:pt x="3666133" y="396876"/>
                  <a:pt x="3671093" y="399356"/>
                  <a:pt x="3676054" y="399356"/>
                </a:cubicBezTo>
                <a:lnTo>
                  <a:pt x="3683496" y="406797"/>
                </a:lnTo>
                <a:lnTo>
                  <a:pt x="3698379" y="414239"/>
                </a:lnTo>
                <a:lnTo>
                  <a:pt x="3705820" y="414239"/>
                </a:lnTo>
                <a:cubicBezTo>
                  <a:pt x="3705820" y="414239"/>
                  <a:pt x="3703340" y="412998"/>
                  <a:pt x="3698379" y="410518"/>
                </a:cubicBezTo>
                <a:cubicBezTo>
                  <a:pt x="3693418" y="408038"/>
                  <a:pt x="3692177" y="405557"/>
                  <a:pt x="3694658" y="403076"/>
                </a:cubicBezTo>
                <a:cubicBezTo>
                  <a:pt x="3697138" y="400596"/>
                  <a:pt x="3700859" y="401836"/>
                  <a:pt x="3705820" y="406797"/>
                </a:cubicBezTo>
                <a:cubicBezTo>
                  <a:pt x="3710781" y="411759"/>
                  <a:pt x="3714502" y="415479"/>
                  <a:pt x="3716982" y="417959"/>
                </a:cubicBezTo>
                <a:cubicBezTo>
                  <a:pt x="3719462" y="420439"/>
                  <a:pt x="3720703" y="421680"/>
                  <a:pt x="3720703" y="421680"/>
                </a:cubicBezTo>
                <a:cubicBezTo>
                  <a:pt x="3725664" y="421680"/>
                  <a:pt x="3728144" y="424160"/>
                  <a:pt x="3728144" y="429121"/>
                </a:cubicBezTo>
                <a:lnTo>
                  <a:pt x="3743027" y="444004"/>
                </a:lnTo>
                <a:cubicBezTo>
                  <a:pt x="3757910" y="448966"/>
                  <a:pt x="3765351" y="453926"/>
                  <a:pt x="3765351" y="458887"/>
                </a:cubicBezTo>
                <a:cubicBezTo>
                  <a:pt x="3765351" y="463848"/>
                  <a:pt x="3764111" y="467569"/>
                  <a:pt x="3761631" y="470049"/>
                </a:cubicBezTo>
                <a:cubicBezTo>
                  <a:pt x="3759150" y="472529"/>
                  <a:pt x="3757910" y="473770"/>
                  <a:pt x="3757910" y="473770"/>
                </a:cubicBezTo>
                <a:lnTo>
                  <a:pt x="3743027" y="473770"/>
                </a:lnTo>
                <a:cubicBezTo>
                  <a:pt x="3743027" y="478731"/>
                  <a:pt x="3749228" y="482452"/>
                  <a:pt x="3761631" y="484932"/>
                </a:cubicBezTo>
                <a:cubicBezTo>
                  <a:pt x="3774033" y="487412"/>
                  <a:pt x="3780234" y="487412"/>
                  <a:pt x="3780234" y="484932"/>
                </a:cubicBezTo>
                <a:cubicBezTo>
                  <a:pt x="3780234" y="482452"/>
                  <a:pt x="3781474" y="477491"/>
                  <a:pt x="3783955" y="470049"/>
                </a:cubicBezTo>
                <a:cubicBezTo>
                  <a:pt x="3786435" y="462608"/>
                  <a:pt x="3792636" y="463848"/>
                  <a:pt x="3802558" y="473770"/>
                </a:cubicBezTo>
                <a:lnTo>
                  <a:pt x="3810000" y="473770"/>
                </a:lnTo>
                <a:cubicBezTo>
                  <a:pt x="3810000" y="473770"/>
                  <a:pt x="3812480" y="473770"/>
                  <a:pt x="3817441" y="473770"/>
                </a:cubicBezTo>
                <a:lnTo>
                  <a:pt x="3839765" y="473770"/>
                </a:lnTo>
                <a:cubicBezTo>
                  <a:pt x="3844726" y="468809"/>
                  <a:pt x="3849687" y="468809"/>
                  <a:pt x="3854648" y="473770"/>
                </a:cubicBezTo>
                <a:lnTo>
                  <a:pt x="3906738" y="466328"/>
                </a:lnTo>
                <a:cubicBezTo>
                  <a:pt x="3906738" y="461367"/>
                  <a:pt x="3907978" y="461367"/>
                  <a:pt x="3910459" y="466328"/>
                </a:cubicBezTo>
                <a:cubicBezTo>
                  <a:pt x="3912939" y="471290"/>
                  <a:pt x="3917900" y="473770"/>
                  <a:pt x="3925341" y="473770"/>
                </a:cubicBezTo>
                <a:cubicBezTo>
                  <a:pt x="3932783" y="473770"/>
                  <a:pt x="3937744" y="475010"/>
                  <a:pt x="3940224" y="477491"/>
                </a:cubicBezTo>
                <a:cubicBezTo>
                  <a:pt x="3942705" y="479971"/>
                  <a:pt x="3940224" y="482452"/>
                  <a:pt x="3932783" y="484932"/>
                </a:cubicBezTo>
                <a:cubicBezTo>
                  <a:pt x="3925341" y="487412"/>
                  <a:pt x="3916660" y="489893"/>
                  <a:pt x="3906738" y="492373"/>
                </a:cubicBezTo>
                <a:cubicBezTo>
                  <a:pt x="3896816" y="494853"/>
                  <a:pt x="3886894" y="496094"/>
                  <a:pt x="3876972" y="496094"/>
                </a:cubicBezTo>
                <a:cubicBezTo>
                  <a:pt x="3857128" y="501055"/>
                  <a:pt x="3847207" y="506016"/>
                  <a:pt x="3847207" y="510977"/>
                </a:cubicBezTo>
                <a:cubicBezTo>
                  <a:pt x="3847207" y="515938"/>
                  <a:pt x="3854648" y="518418"/>
                  <a:pt x="3869531" y="518418"/>
                </a:cubicBezTo>
                <a:cubicBezTo>
                  <a:pt x="3899297" y="518418"/>
                  <a:pt x="3904258" y="520898"/>
                  <a:pt x="3884414" y="525860"/>
                </a:cubicBezTo>
                <a:cubicBezTo>
                  <a:pt x="3879453" y="530821"/>
                  <a:pt x="3876972" y="535781"/>
                  <a:pt x="3876972" y="540743"/>
                </a:cubicBezTo>
                <a:cubicBezTo>
                  <a:pt x="3876972" y="545704"/>
                  <a:pt x="3875732" y="548184"/>
                  <a:pt x="3873252" y="548184"/>
                </a:cubicBezTo>
                <a:cubicBezTo>
                  <a:pt x="3870771" y="548184"/>
                  <a:pt x="3867051" y="550664"/>
                  <a:pt x="3862089" y="555625"/>
                </a:cubicBezTo>
                <a:cubicBezTo>
                  <a:pt x="3842246" y="550664"/>
                  <a:pt x="3829843" y="543223"/>
                  <a:pt x="3824882" y="533301"/>
                </a:cubicBezTo>
                <a:cubicBezTo>
                  <a:pt x="3824882" y="528340"/>
                  <a:pt x="3822402" y="525860"/>
                  <a:pt x="3817441" y="525860"/>
                </a:cubicBezTo>
                <a:cubicBezTo>
                  <a:pt x="3812480" y="525860"/>
                  <a:pt x="3810000" y="528340"/>
                  <a:pt x="3810000" y="533301"/>
                </a:cubicBezTo>
                <a:cubicBezTo>
                  <a:pt x="3805039" y="533301"/>
                  <a:pt x="3800078" y="533301"/>
                  <a:pt x="3795117" y="533301"/>
                </a:cubicBezTo>
                <a:cubicBezTo>
                  <a:pt x="3785195" y="533301"/>
                  <a:pt x="3780234" y="530821"/>
                  <a:pt x="3780234" y="525860"/>
                </a:cubicBezTo>
                <a:cubicBezTo>
                  <a:pt x="3780234" y="520898"/>
                  <a:pt x="3778994" y="518418"/>
                  <a:pt x="3776513" y="518418"/>
                </a:cubicBezTo>
                <a:cubicBezTo>
                  <a:pt x="3774033" y="518418"/>
                  <a:pt x="3765351" y="520898"/>
                  <a:pt x="3750468" y="525860"/>
                </a:cubicBezTo>
                <a:cubicBezTo>
                  <a:pt x="3735586" y="525860"/>
                  <a:pt x="3724423" y="528340"/>
                  <a:pt x="3716982" y="533301"/>
                </a:cubicBezTo>
                <a:cubicBezTo>
                  <a:pt x="3709541" y="538262"/>
                  <a:pt x="3707060" y="543223"/>
                  <a:pt x="3709541" y="548184"/>
                </a:cubicBezTo>
                <a:cubicBezTo>
                  <a:pt x="3712021" y="553145"/>
                  <a:pt x="3708300" y="555625"/>
                  <a:pt x="3698379" y="555625"/>
                </a:cubicBezTo>
                <a:lnTo>
                  <a:pt x="3683496" y="563067"/>
                </a:lnTo>
                <a:cubicBezTo>
                  <a:pt x="3683496" y="568028"/>
                  <a:pt x="3681015" y="570508"/>
                  <a:pt x="3676054" y="570508"/>
                </a:cubicBezTo>
                <a:lnTo>
                  <a:pt x="3683496" y="577950"/>
                </a:lnTo>
                <a:cubicBezTo>
                  <a:pt x="3688457" y="577950"/>
                  <a:pt x="3692177" y="577950"/>
                  <a:pt x="3694658" y="577950"/>
                </a:cubicBezTo>
                <a:cubicBezTo>
                  <a:pt x="3697138" y="577950"/>
                  <a:pt x="3698379" y="577950"/>
                  <a:pt x="3698379" y="577950"/>
                </a:cubicBezTo>
                <a:lnTo>
                  <a:pt x="3705820" y="570508"/>
                </a:lnTo>
                <a:cubicBezTo>
                  <a:pt x="3705820" y="575469"/>
                  <a:pt x="3713261" y="577950"/>
                  <a:pt x="3728144" y="577950"/>
                </a:cubicBezTo>
                <a:cubicBezTo>
                  <a:pt x="3747988" y="577950"/>
                  <a:pt x="3752949" y="572988"/>
                  <a:pt x="3743027" y="563067"/>
                </a:cubicBezTo>
                <a:lnTo>
                  <a:pt x="3743027" y="555625"/>
                </a:lnTo>
                <a:cubicBezTo>
                  <a:pt x="3752949" y="560587"/>
                  <a:pt x="3761631" y="565547"/>
                  <a:pt x="3769072" y="570508"/>
                </a:cubicBezTo>
                <a:cubicBezTo>
                  <a:pt x="3776513" y="575469"/>
                  <a:pt x="3777754" y="577950"/>
                  <a:pt x="3772793" y="577950"/>
                </a:cubicBezTo>
                <a:lnTo>
                  <a:pt x="3787675" y="585391"/>
                </a:lnTo>
                <a:cubicBezTo>
                  <a:pt x="3792636" y="585391"/>
                  <a:pt x="3795117" y="582911"/>
                  <a:pt x="3795117" y="577950"/>
                </a:cubicBezTo>
                <a:cubicBezTo>
                  <a:pt x="3795117" y="572988"/>
                  <a:pt x="3802558" y="570508"/>
                  <a:pt x="3817441" y="570508"/>
                </a:cubicBezTo>
                <a:lnTo>
                  <a:pt x="3832324" y="563067"/>
                </a:lnTo>
                <a:cubicBezTo>
                  <a:pt x="3827363" y="558105"/>
                  <a:pt x="3832324" y="558105"/>
                  <a:pt x="3847207" y="563067"/>
                </a:cubicBezTo>
                <a:cubicBezTo>
                  <a:pt x="3857128" y="568028"/>
                  <a:pt x="3862089" y="568028"/>
                  <a:pt x="3862089" y="563067"/>
                </a:cubicBezTo>
                <a:cubicBezTo>
                  <a:pt x="3862089" y="563067"/>
                  <a:pt x="3864570" y="563067"/>
                  <a:pt x="3869531" y="563067"/>
                </a:cubicBezTo>
                <a:cubicBezTo>
                  <a:pt x="3874492" y="563067"/>
                  <a:pt x="3879453" y="563067"/>
                  <a:pt x="3884414" y="563067"/>
                </a:cubicBezTo>
                <a:lnTo>
                  <a:pt x="3906738" y="570508"/>
                </a:lnTo>
                <a:cubicBezTo>
                  <a:pt x="3906738" y="570508"/>
                  <a:pt x="3905498" y="571749"/>
                  <a:pt x="3903017" y="574229"/>
                </a:cubicBezTo>
                <a:cubicBezTo>
                  <a:pt x="3900537" y="576709"/>
                  <a:pt x="3896816" y="577950"/>
                  <a:pt x="3891855" y="577950"/>
                </a:cubicBezTo>
                <a:cubicBezTo>
                  <a:pt x="3886894" y="577950"/>
                  <a:pt x="3881933" y="577950"/>
                  <a:pt x="3876972" y="577950"/>
                </a:cubicBezTo>
                <a:cubicBezTo>
                  <a:pt x="3872011" y="577950"/>
                  <a:pt x="3869531" y="577950"/>
                  <a:pt x="3869531" y="577950"/>
                </a:cubicBezTo>
                <a:lnTo>
                  <a:pt x="3869531" y="585391"/>
                </a:lnTo>
                <a:lnTo>
                  <a:pt x="3884414" y="585391"/>
                </a:lnTo>
                <a:cubicBezTo>
                  <a:pt x="3889375" y="590352"/>
                  <a:pt x="3894335" y="592832"/>
                  <a:pt x="3899297" y="592832"/>
                </a:cubicBezTo>
                <a:cubicBezTo>
                  <a:pt x="3904258" y="592832"/>
                  <a:pt x="3910459" y="594073"/>
                  <a:pt x="3917900" y="596553"/>
                </a:cubicBezTo>
                <a:cubicBezTo>
                  <a:pt x="3925341" y="599033"/>
                  <a:pt x="3930302" y="599033"/>
                  <a:pt x="3932783" y="596553"/>
                </a:cubicBezTo>
                <a:cubicBezTo>
                  <a:pt x="3935263" y="594073"/>
                  <a:pt x="3934023" y="590352"/>
                  <a:pt x="3929062" y="585391"/>
                </a:cubicBezTo>
                <a:cubicBezTo>
                  <a:pt x="3914179" y="570508"/>
                  <a:pt x="3911699" y="560587"/>
                  <a:pt x="3921621" y="555625"/>
                </a:cubicBezTo>
                <a:cubicBezTo>
                  <a:pt x="3926582" y="555625"/>
                  <a:pt x="3929062" y="553145"/>
                  <a:pt x="3929062" y="548184"/>
                </a:cubicBezTo>
                <a:lnTo>
                  <a:pt x="3936504" y="540743"/>
                </a:lnTo>
                <a:lnTo>
                  <a:pt x="3951386" y="548184"/>
                </a:lnTo>
                <a:cubicBezTo>
                  <a:pt x="3951386" y="553145"/>
                  <a:pt x="3951386" y="555625"/>
                  <a:pt x="3951386" y="555625"/>
                </a:cubicBezTo>
                <a:cubicBezTo>
                  <a:pt x="3951386" y="555625"/>
                  <a:pt x="3956347" y="554385"/>
                  <a:pt x="3966269" y="551905"/>
                </a:cubicBezTo>
                <a:cubicBezTo>
                  <a:pt x="3976191" y="549425"/>
                  <a:pt x="3981152" y="545704"/>
                  <a:pt x="3981152" y="540743"/>
                </a:cubicBezTo>
                <a:cubicBezTo>
                  <a:pt x="3981152" y="535781"/>
                  <a:pt x="3981152" y="533301"/>
                  <a:pt x="3981152" y="533301"/>
                </a:cubicBezTo>
                <a:cubicBezTo>
                  <a:pt x="3986113" y="533301"/>
                  <a:pt x="3988593" y="535781"/>
                  <a:pt x="3988593" y="540743"/>
                </a:cubicBezTo>
                <a:lnTo>
                  <a:pt x="4003476" y="548184"/>
                </a:lnTo>
                <a:cubicBezTo>
                  <a:pt x="4013398" y="548184"/>
                  <a:pt x="4015879" y="549425"/>
                  <a:pt x="4010918" y="551905"/>
                </a:cubicBezTo>
                <a:cubicBezTo>
                  <a:pt x="4005957" y="554385"/>
                  <a:pt x="4005957" y="558105"/>
                  <a:pt x="4010918" y="563067"/>
                </a:cubicBezTo>
                <a:lnTo>
                  <a:pt x="4025800" y="540743"/>
                </a:lnTo>
                <a:lnTo>
                  <a:pt x="4033242" y="548184"/>
                </a:lnTo>
                <a:cubicBezTo>
                  <a:pt x="4038203" y="558105"/>
                  <a:pt x="4038203" y="565547"/>
                  <a:pt x="4033242" y="570508"/>
                </a:cubicBezTo>
                <a:lnTo>
                  <a:pt x="4040683" y="570508"/>
                </a:lnTo>
                <a:lnTo>
                  <a:pt x="4055566" y="577950"/>
                </a:lnTo>
                <a:cubicBezTo>
                  <a:pt x="4045644" y="582911"/>
                  <a:pt x="4045644" y="587871"/>
                  <a:pt x="4055566" y="592832"/>
                </a:cubicBezTo>
                <a:cubicBezTo>
                  <a:pt x="4055566" y="592832"/>
                  <a:pt x="4060527" y="590352"/>
                  <a:pt x="4070449" y="585391"/>
                </a:cubicBezTo>
                <a:cubicBezTo>
                  <a:pt x="4075410" y="585391"/>
                  <a:pt x="4080371" y="585391"/>
                  <a:pt x="4085332" y="585391"/>
                </a:cubicBezTo>
                <a:cubicBezTo>
                  <a:pt x="4090293" y="585391"/>
                  <a:pt x="4094013" y="585391"/>
                  <a:pt x="4096494" y="585391"/>
                </a:cubicBezTo>
                <a:cubicBezTo>
                  <a:pt x="4098974" y="585391"/>
                  <a:pt x="4102695" y="585391"/>
                  <a:pt x="4107656" y="585391"/>
                </a:cubicBezTo>
                <a:cubicBezTo>
                  <a:pt x="4112617" y="585391"/>
                  <a:pt x="4115097" y="582911"/>
                  <a:pt x="4115097" y="577950"/>
                </a:cubicBezTo>
                <a:lnTo>
                  <a:pt x="4107656" y="577950"/>
                </a:lnTo>
                <a:cubicBezTo>
                  <a:pt x="4102695" y="572988"/>
                  <a:pt x="4097734" y="570508"/>
                  <a:pt x="4092773" y="570508"/>
                </a:cubicBezTo>
                <a:cubicBezTo>
                  <a:pt x="4097734" y="565547"/>
                  <a:pt x="4097734" y="560587"/>
                  <a:pt x="4092773" y="555625"/>
                </a:cubicBezTo>
                <a:cubicBezTo>
                  <a:pt x="4087812" y="555625"/>
                  <a:pt x="4080371" y="555625"/>
                  <a:pt x="4070449" y="555625"/>
                </a:cubicBezTo>
                <a:cubicBezTo>
                  <a:pt x="4065488" y="555625"/>
                  <a:pt x="4061767" y="555625"/>
                  <a:pt x="4059287" y="555625"/>
                </a:cubicBezTo>
                <a:cubicBezTo>
                  <a:pt x="4056806" y="555625"/>
                  <a:pt x="4055566" y="555625"/>
                  <a:pt x="4055566" y="555625"/>
                </a:cubicBezTo>
                <a:cubicBezTo>
                  <a:pt x="4055566" y="545704"/>
                  <a:pt x="4065488" y="543223"/>
                  <a:pt x="4085332" y="548184"/>
                </a:cubicBezTo>
                <a:cubicBezTo>
                  <a:pt x="4100214" y="548184"/>
                  <a:pt x="4107656" y="545704"/>
                  <a:pt x="4107656" y="540743"/>
                </a:cubicBezTo>
                <a:cubicBezTo>
                  <a:pt x="4117578" y="550664"/>
                  <a:pt x="4127500" y="555625"/>
                  <a:pt x="4137422" y="555625"/>
                </a:cubicBezTo>
                <a:cubicBezTo>
                  <a:pt x="4157265" y="555625"/>
                  <a:pt x="4159745" y="548184"/>
                  <a:pt x="4144863" y="533301"/>
                </a:cubicBezTo>
                <a:cubicBezTo>
                  <a:pt x="4139902" y="528340"/>
                  <a:pt x="4138662" y="525860"/>
                  <a:pt x="4141142" y="525860"/>
                </a:cubicBezTo>
                <a:cubicBezTo>
                  <a:pt x="4143623" y="525860"/>
                  <a:pt x="4149824" y="525860"/>
                  <a:pt x="4159745" y="525860"/>
                </a:cubicBezTo>
                <a:cubicBezTo>
                  <a:pt x="4169668" y="525860"/>
                  <a:pt x="4177109" y="527100"/>
                  <a:pt x="4182070" y="529580"/>
                </a:cubicBezTo>
                <a:cubicBezTo>
                  <a:pt x="4187031" y="532060"/>
                  <a:pt x="4194472" y="530821"/>
                  <a:pt x="4204394" y="525860"/>
                </a:cubicBezTo>
                <a:cubicBezTo>
                  <a:pt x="4209355" y="525860"/>
                  <a:pt x="4213076" y="525860"/>
                  <a:pt x="4215556" y="525860"/>
                </a:cubicBezTo>
                <a:cubicBezTo>
                  <a:pt x="4218037" y="525860"/>
                  <a:pt x="4219277" y="525860"/>
                  <a:pt x="4219277" y="525860"/>
                </a:cubicBezTo>
                <a:lnTo>
                  <a:pt x="4219277" y="533301"/>
                </a:lnTo>
                <a:lnTo>
                  <a:pt x="4219277" y="540743"/>
                </a:lnTo>
                <a:cubicBezTo>
                  <a:pt x="4229199" y="550664"/>
                  <a:pt x="4229199" y="560587"/>
                  <a:pt x="4219277" y="570508"/>
                </a:cubicBezTo>
                <a:cubicBezTo>
                  <a:pt x="4214316" y="570508"/>
                  <a:pt x="4210595" y="569268"/>
                  <a:pt x="4208115" y="566787"/>
                </a:cubicBezTo>
                <a:cubicBezTo>
                  <a:pt x="4205635" y="564307"/>
                  <a:pt x="4204394" y="563067"/>
                  <a:pt x="4204394" y="563067"/>
                </a:cubicBezTo>
                <a:cubicBezTo>
                  <a:pt x="4204394" y="553145"/>
                  <a:pt x="4200673" y="546943"/>
                  <a:pt x="4193232" y="544463"/>
                </a:cubicBezTo>
                <a:cubicBezTo>
                  <a:pt x="4185790" y="541983"/>
                  <a:pt x="4179590" y="543223"/>
                  <a:pt x="4174628" y="548184"/>
                </a:cubicBezTo>
                <a:lnTo>
                  <a:pt x="4189511" y="563067"/>
                </a:lnTo>
                <a:cubicBezTo>
                  <a:pt x="4194472" y="563067"/>
                  <a:pt x="4196952" y="565547"/>
                  <a:pt x="4196952" y="570508"/>
                </a:cubicBezTo>
                <a:lnTo>
                  <a:pt x="4182070" y="577950"/>
                </a:lnTo>
                <a:lnTo>
                  <a:pt x="4167187" y="577950"/>
                </a:lnTo>
                <a:cubicBezTo>
                  <a:pt x="4172148" y="582911"/>
                  <a:pt x="4173388" y="589112"/>
                  <a:pt x="4170908" y="596553"/>
                </a:cubicBezTo>
                <a:cubicBezTo>
                  <a:pt x="4168427" y="603994"/>
                  <a:pt x="4165947" y="607715"/>
                  <a:pt x="4163466" y="607715"/>
                </a:cubicBezTo>
                <a:cubicBezTo>
                  <a:pt x="4160986" y="607715"/>
                  <a:pt x="4159745" y="608956"/>
                  <a:pt x="4159745" y="611436"/>
                </a:cubicBezTo>
                <a:cubicBezTo>
                  <a:pt x="4159745" y="613916"/>
                  <a:pt x="4162226" y="615157"/>
                  <a:pt x="4167187" y="615157"/>
                </a:cubicBezTo>
                <a:lnTo>
                  <a:pt x="4174628" y="615157"/>
                </a:lnTo>
                <a:cubicBezTo>
                  <a:pt x="4179590" y="620118"/>
                  <a:pt x="4179590" y="625078"/>
                  <a:pt x="4174628" y="630039"/>
                </a:cubicBezTo>
                <a:cubicBezTo>
                  <a:pt x="4159745" y="639961"/>
                  <a:pt x="4157265" y="644922"/>
                  <a:pt x="4167187" y="644922"/>
                </a:cubicBezTo>
                <a:cubicBezTo>
                  <a:pt x="4167187" y="649884"/>
                  <a:pt x="4167187" y="653604"/>
                  <a:pt x="4167187" y="656084"/>
                </a:cubicBezTo>
                <a:cubicBezTo>
                  <a:pt x="4167187" y="658564"/>
                  <a:pt x="4169668" y="662285"/>
                  <a:pt x="4174628" y="667246"/>
                </a:cubicBezTo>
                <a:cubicBezTo>
                  <a:pt x="4174628" y="672208"/>
                  <a:pt x="4175869" y="675928"/>
                  <a:pt x="4178349" y="678409"/>
                </a:cubicBezTo>
                <a:cubicBezTo>
                  <a:pt x="4180830" y="680889"/>
                  <a:pt x="4182070" y="684609"/>
                  <a:pt x="4182070" y="689571"/>
                </a:cubicBezTo>
                <a:cubicBezTo>
                  <a:pt x="4182070" y="694532"/>
                  <a:pt x="4172148" y="694532"/>
                  <a:pt x="4152304" y="689571"/>
                </a:cubicBezTo>
                <a:lnTo>
                  <a:pt x="4144863" y="697012"/>
                </a:lnTo>
                <a:cubicBezTo>
                  <a:pt x="4144863" y="701973"/>
                  <a:pt x="4147343" y="706934"/>
                  <a:pt x="4152304" y="711895"/>
                </a:cubicBezTo>
                <a:cubicBezTo>
                  <a:pt x="4157265" y="711895"/>
                  <a:pt x="4159745" y="713135"/>
                  <a:pt x="4159745" y="715616"/>
                </a:cubicBezTo>
                <a:cubicBezTo>
                  <a:pt x="4159745" y="718096"/>
                  <a:pt x="4159745" y="720577"/>
                  <a:pt x="4159745" y="723057"/>
                </a:cubicBezTo>
                <a:cubicBezTo>
                  <a:pt x="4159745" y="725537"/>
                  <a:pt x="4160986" y="726778"/>
                  <a:pt x="4163466" y="726778"/>
                </a:cubicBezTo>
                <a:cubicBezTo>
                  <a:pt x="4165947" y="726778"/>
                  <a:pt x="4169668" y="726778"/>
                  <a:pt x="4174628" y="726778"/>
                </a:cubicBezTo>
                <a:cubicBezTo>
                  <a:pt x="4179590" y="726778"/>
                  <a:pt x="4183310" y="728018"/>
                  <a:pt x="4185790" y="730498"/>
                </a:cubicBezTo>
                <a:cubicBezTo>
                  <a:pt x="4188271" y="732978"/>
                  <a:pt x="4189511" y="734219"/>
                  <a:pt x="4189511" y="734219"/>
                </a:cubicBezTo>
                <a:lnTo>
                  <a:pt x="4204394" y="734219"/>
                </a:lnTo>
                <a:lnTo>
                  <a:pt x="4211835" y="726778"/>
                </a:lnTo>
                <a:cubicBezTo>
                  <a:pt x="4216797" y="726778"/>
                  <a:pt x="4220517" y="726778"/>
                  <a:pt x="4222997" y="726778"/>
                </a:cubicBezTo>
                <a:cubicBezTo>
                  <a:pt x="4225478" y="726778"/>
                  <a:pt x="4229199" y="729258"/>
                  <a:pt x="4234160" y="734219"/>
                </a:cubicBezTo>
                <a:lnTo>
                  <a:pt x="4241601" y="726778"/>
                </a:lnTo>
                <a:cubicBezTo>
                  <a:pt x="4241601" y="721816"/>
                  <a:pt x="4240360" y="718096"/>
                  <a:pt x="4237880" y="715616"/>
                </a:cubicBezTo>
                <a:cubicBezTo>
                  <a:pt x="4235400" y="713135"/>
                  <a:pt x="4234160" y="711895"/>
                  <a:pt x="4234160" y="711895"/>
                </a:cubicBezTo>
                <a:lnTo>
                  <a:pt x="4219277" y="711895"/>
                </a:lnTo>
                <a:cubicBezTo>
                  <a:pt x="4214316" y="706934"/>
                  <a:pt x="4214316" y="704453"/>
                  <a:pt x="4219277" y="704453"/>
                </a:cubicBezTo>
                <a:cubicBezTo>
                  <a:pt x="4224238" y="694532"/>
                  <a:pt x="4224238" y="687091"/>
                  <a:pt x="4219277" y="682129"/>
                </a:cubicBezTo>
                <a:cubicBezTo>
                  <a:pt x="4214316" y="682129"/>
                  <a:pt x="4211835" y="679649"/>
                  <a:pt x="4211835" y="674688"/>
                </a:cubicBezTo>
                <a:cubicBezTo>
                  <a:pt x="4206875" y="664766"/>
                  <a:pt x="4209355" y="659805"/>
                  <a:pt x="4219277" y="659805"/>
                </a:cubicBezTo>
                <a:cubicBezTo>
                  <a:pt x="4234160" y="659805"/>
                  <a:pt x="4234160" y="657325"/>
                  <a:pt x="4219277" y="652364"/>
                </a:cubicBezTo>
                <a:cubicBezTo>
                  <a:pt x="4219277" y="647402"/>
                  <a:pt x="4219277" y="643682"/>
                  <a:pt x="4219277" y="641201"/>
                </a:cubicBezTo>
                <a:cubicBezTo>
                  <a:pt x="4219277" y="638721"/>
                  <a:pt x="4219277" y="637481"/>
                  <a:pt x="4219277" y="637481"/>
                </a:cubicBezTo>
                <a:cubicBezTo>
                  <a:pt x="4219277" y="632519"/>
                  <a:pt x="4220517" y="630039"/>
                  <a:pt x="4222997" y="630039"/>
                </a:cubicBezTo>
                <a:cubicBezTo>
                  <a:pt x="4225478" y="630039"/>
                  <a:pt x="4227959" y="632519"/>
                  <a:pt x="4230439" y="637481"/>
                </a:cubicBezTo>
                <a:cubicBezTo>
                  <a:pt x="4232919" y="642442"/>
                  <a:pt x="4236640" y="644922"/>
                  <a:pt x="4241601" y="644922"/>
                </a:cubicBezTo>
                <a:cubicBezTo>
                  <a:pt x="4246562" y="644922"/>
                  <a:pt x="4250283" y="646163"/>
                  <a:pt x="4252763" y="648643"/>
                </a:cubicBezTo>
                <a:cubicBezTo>
                  <a:pt x="4255243" y="651123"/>
                  <a:pt x="4254004" y="657325"/>
                  <a:pt x="4249042" y="667246"/>
                </a:cubicBezTo>
                <a:cubicBezTo>
                  <a:pt x="4234160" y="682129"/>
                  <a:pt x="4239121" y="689571"/>
                  <a:pt x="4263925" y="689571"/>
                </a:cubicBezTo>
                <a:cubicBezTo>
                  <a:pt x="4268886" y="689571"/>
                  <a:pt x="4273847" y="692051"/>
                  <a:pt x="4278808" y="697012"/>
                </a:cubicBezTo>
                <a:cubicBezTo>
                  <a:pt x="4278808" y="701973"/>
                  <a:pt x="4282529" y="704453"/>
                  <a:pt x="4289970" y="704453"/>
                </a:cubicBezTo>
                <a:cubicBezTo>
                  <a:pt x="4297411" y="704453"/>
                  <a:pt x="4303612" y="704453"/>
                  <a:pt x="4308574" y="704453"/>
                </a:cubicBezTo>
                <a:cubicBezTo>
                  <a:pt x="4308574" y="699492"/>
                  <a:pt x="4309814" y="697012"/>
                  <a:pt x="4312294" y="697012"/>
                </a:cubicBezTo>
                <a:cubicBezTo>
                  <a:pt x="4314774" y="697012"/>
                  <a:pt x="4316015" y="699492"/>
                  <a:pt x="4316015" y="704453"/>
                </a:cubicBezTo>
                <a:cubicBezTo>
                  <a:pt x="4316015" y="719336"/>
                  <a:pt x="4320976" y="724298"/>
                  <a:pt x="4330898" y="719336"/>
                </a:cubicBezTo>
                <a:lnTo>
                  <a:pt x="4323456" y="689571"/>
                </a:lnTo>
                <a:cubicBezTo>
                  <a:pt x="4318495" y="684609"/>
                  <a:pt x="4320976" y="682129"/>
                  <a:pt x="4330898" y="682129"/>
                </a:cubicBezTo>
                <a:cubicBezTo>
                  <a:pt x="4330898" y="682129"/>
                  <a:pt x="4333378" y="682129"/>
                  <a:pt x="4338339" y="682129"/>
                </a:cubicBezTo>
                <a:lnTo>
                  <a:pt x="4353222" y="682129"/>
                </a:lnTo>
                <a:cubicBezTo>
                  <a:pt x="4353222" y="672208"/>
                  <a:pt x="4348261" y="668487"/>
                  <a:pt x="4338339" y="670967"/>
                </a:cubicBezTo>
                <a:cubicBezTo>
                  <a:pt x="4328418" y="673447"/>
                  <a:pt x="4318495" y="672208"/>
                  <a:pt x="4308574" y="667246"/>
                </a:cubicBezTo>
                <a:lnTo>
                  <a:pt x="4301132" y="659805"/>
                </a:lnTo>
                <a:lnTo>
                  <a:pt x="4316015" y="652364"/>
                </a:lnTo>
                <a:cubicBezTo>
                  <a:pt x="4320976" y="642442"/>
                  <a:pt x="4320976" y="635001"/>
                  <a:pt x="4316015" y="630039"/>
                </a:cubicBezTo>
                <a:cubicBezTo>
                  <a:pt x="4316015" y="630039"/>
                  <a:pt x="4309814" y="631280"/>
                  <a:pt x="4297411" y="633760"/>
                </a:cubicBezTo>
                <a:cubicBezTo>
                  <a:pt x="4285009" y="636240"/>
                  <a:pt x="4276328" y="632519"/>
                  <a:pt x="4271367" y="622598"/>
                </a:cubicBezTo>
                <a:cubicBezTo>
                  <a:pt x="4271367" y="617637"/>
                  <a:pt x="4271367" y="613916"/>
                  <a:pt x="4271367" y="611436"/>
                </a:cubicBezTo>
                <a:cubicBezTo>
                  <a:pt x="4271367" y="608956"/>
                  <a:pt x="4273847" y="607715"/>
                  <a:pt x="4278808" y="607715"/>
                </a:cubicBezTo>
                <a:cubicBezTo>
                  <a:pt x="4283769" y="607715"/>
                  <a:pt x="4286249" y="610195"/>
                  <a:pt x="4286249" y="615157"/>
                </a:cubicBezTo>
                <a:lnTo>
                  <a:pt x="4301132" y="615157"/>
                </a:lnTo>
                <a:cubicBezTo>
                  <a:pt x="4311054" y="610195"/>
                  <a:pt x="4318495" y="605235"/>
                  <a:pt x="4323456" y="600274"/>
                </a:cubicBezTo>
                <a:lnTo>
                  <a:pt x="4316015" y="585391"/>
                </a:lnTo>
                <a:cubicBezTo>
                  <a:pt x="4316015" y="585391"/>
                  <a:pt x="4314774" y="584150"/>
                  <a:pt x="4312294" y="581670"/>
                </a:cubicBezTo>
                <a:cubicBezTo>
                  <a:pt x="4309814" y="579190"/>
                  <a:pt x="4308574" y="577950"/>
                  <a:pt x="4308574" y="577950"/>
                </a:cubicBezTo>
                <a:lnTo>
                  <a:pt x="4286249" y="570508"/>
                </a:lnTo>
                <a:cubicBezTo>
                  <a:pt x="4286249" y="565547"/>
                  <a:pt x="4288729" y="564307"/>
                  <a:pt x="4293691" y="566787"/>
                </a:cubicBezTo>
                <a:cubicBezTo>
                  <a:pt x="4298652" y="569268"/>
                  <a:pt x="4306093" y="570508"/>
                  <a:pt x="4316015" y="570508"/>
                </a:cubicBezTo>
                <a:lnTo>
                  <a:pt x="4368105" y="585391"/>
                </a:lnTo>
                <a:cubicBezTo>
                  <a:pt x="4358183" y="575469"/>
                  <a:pt x="4358183" y="565547"/>
                  <a:pt x="4368105" y="555625"/>
                </a:cubicBezTo>
                <a:cubicBezTo>
                  <a:pt x="4373066" y="550664"/>
                  <a:pt x="4380508" y="553145"/>
                  <a:pt x="4390429" y="563067"/>
                </a:cubicBezTo>
                <a:cubicBezTo>
                  <a:pt x="4395390" y="572988"/>
                  <a:pt x="4397870" y="577950"/>
                  <a:pt x="4397870" y="577950"/>
                </a:cubicBezTo>
                <a:cubicBezTo>
                  <a:pt x="4392909" y="577950"/>
                  <a:pt x="4392909" y="579190"/>
                  <a:pt x="4397870" y="581670"/>
                </a:cubicBezTo>
                <a:cubicBezTo>
                  <a:pt x="4402832" y="584150"/>
                  <a:pt x="4402832" y="586632"/>
                  <a:pt x="4397870" y="589112"/>
                </a:cubicBezTo>
                <a:cubicBezTo>
                  <a:pt x="4392909" y="591592"/>
                  <a:pt x="4392909" y="594073"/>
                  <a:pt x="4397870" y="596553"/>
                </a:cubicBezTo>
                <a:cubicBezTo>
                  <a:pt x="4402832" y="599033"/>
                  <a:pt x="4402832" y="602754"/>
                  <a:pt x="4397870" y="607715"/>
                </a:cubicBezTo>
                <a:lnTo>
                  <a:pt x="4397870" y="630039"/>
                </a:lnTo>
                <a:cubicBezTo>
                  <a:pt x="4392909" y="644922"/>
                  <a:pt x="4389188" y="652364"/>
                  <a:pt x="4386708" y="652364"/>
                </a:cubicBezTo>
                <a:cubicBezTo>
                  <a:pt x="4384228" y="652364"/>
                  <a:pt x="4382988" y="649884"/>
                  <a:pt x="4382988" y="644922"/>
                </a:cubicBezTo>
                <a:cubicBezTo>
                  <a:pt x="4382988" y="639961"/>
                  <a:pt x="4382988" y="630039"/>
                  <a:pt x="4382988" y="615157"/>
                </a:cubicBezTo>
                <a:cubicBezTo>
                  <a:pt x="4378026" y="605235"/>
                  <a:pt x="4375546" y="599033"/>
                  <a:pt x="4375546" y="596553"/>
                </a:cubicBezTo>
                <a:cubicBezTo>
                  <a:pt x="4375546" y="594073"/>
                  <a:pt x="4370585" y="592832"/>
                  <a:pt x="4360663" y="592832"/>
                </a:cubicBezTo>
                <a:cubicBezTo>
                  <a:pt x="4350742" y="592832"/>
                  <a:pt x="4345781" y="595312"/>
                  <a:pt x="4345781" y="600274"/>
                </a:cubicBezTo>
                <a:lnTo>
                  <a:pt x="4338339" y="607715"/>
                </a:lnTo>
                <a:lnTo>
                  <a:pt x="4323456" y="615157"/>
                </a:lnTo>
                <a:lnTo>
                  <a:pt x="4338339" y="615157"/>
                </a:lnTo>
                <a:cubicBezTo>
                  <a:pt x="4343301" y="620118"/>
                  <a:pt x="4350742" y="625078"/>
                  <a:pt x="4360663" y="630039"/>
                </a:cubicBezTo>
                <a:lnTo>
                  <a:pt x="4375546" y="644922"/>
                </a:lnTo>
                <a:lnTo>
                  <a:pt x="4353222" y="637481"/>
                </a:lnTo>
                <a:lnTo>
                  <a:pt x="4345781" y="652364"/>
                </a:lnTo>
                <a:cubicBezTo>
                  <a:pt x="4355702" y="652364"/>
                  <a:pt x="4360663" y="654844"/>
                  <a:pt x="4360663" y="659805"/>
                </a:cubicBezTo>
                <a:cubicBezTo>
                  <a:pt x="4355702" y="664766"/>
                  <a:pt x="4355702" y="667246"/>
                  <a:pt x="4360663" y="667246"/>
                </a:cubicBezTo>
                <a:lnTo>
                  <a:pt x="4368105" y="674688"/>
                </a:lnTo>
                <a:cubicBezTo>
                  <a:pt x="4368105" y="684609"/>
                  <a:pt x="4370585" y="692051"/>
                  <a:pt x="4375546" y="697012"/>
                </a:cubicBezTo>
                <a:cubicBezTo>
                  <a:pt x="4375546" y="701973"/>
                  <a:pt x="4373066" y="704453"/>
                  <a:pt x="4368105" y="704453"/>
                </a:cubicBezTo>
                <a:cubicBezTo>
                  <a:pt x="4363144" y="704453"/>
                  <a:pt x="4360663" y="705694"/>
                  <a:pt x="4360663" y="708174"/>
                </a:cubicBezTo>
                <a:cubicBezTo>
                  <a:pt x="4360663" y="710654"/>
                  <a:pt x="4365625" y="716856"/>
                  <a:pt x="4375546" y="726778"/>
                </a:cubicBezTo>
                <a:cubicBezTo>
                  <a:pt x="4385468" y="741660"/>
                  <a:pt x="4390429" y="749102"/>
                  <a:pt x="4390429" y="749102"/>
                </a:cubicBezTo>
                <a:cubicBezTo>
                  <a:pt x="4390429" y="754063"/>
                  <a:pt x="4391670" y="757784"/>
                  <a:pt x="4394150" y="760264"/>
                </a:cubicBezTo>
                <a:cubicBezTo>
                  <a:pt x="4396630" y="762744"/>
                  <a:pt x="4400351" y="763985"/>
                  <a:pt x="4405312" y="763985"/>
                </a:cubicBezTo>
                <a:cubicBezTo>
                  <a:pt x="4410273" y="763985"/>
                  <a:pt x="4416474" y="768946"/>
                  <a:pt x="4423915" y="778868"/>
                </a:cubicBezTo>
                <a:cubicBezTo>
                  <a:pt x="4431357" y="788789"/>
                  <a:pt x="4435077" y="796230"/>
                  <a:pt x="4435077" y="801192"/>
                </a:cubicBezTo>
                <a:cubicBezTo>
                  <a:pt x="4435077" y="801192"/>
                  <a:pt x="4435077" y="802432"/>
                  <a:pt x="4435077" y="804912"/>
                </a:cubicBezTo>
                <a:cubicBezTo>
                  <a:pt x="4435077" y="807393"/>
                  <a:pt x="4437558" y="811113"/>
                  <a:pt x="4442519" y="816075"/>
                </a:cubicBezTo>
                <a:cubicBezTo>
                  <a:pt x="4447480" y="821036"/>
                  <a:pt x="4447480" y="823516"/>
                  <a:pt x="4442519" y="823516"/>
                </a:cubicBezTo>
                <a:lnTo>
                  <a:pt x="4435077" y="853282"/>
                </a:lnTo>
                <a:lnTo>
                  <a:pt x="4442519" y="860723"/>
                </a:lnTo>
                <a:cubicBezTo>
                  <a:pt x="4442519" y="860723"/>
                  <a:pt x="4444999" y="861964"/>
                  <a:pt x="4449960" y="864444"/>
                </a:cubicBezTo>
                <a:cubicBezTo>
                  <a:pt x="4454922" y="866924"/>
                  <a:pt x="4458642" y="868164"/>
                  <a:pt x="4461122" y="868164"/>
                </a:cubicBezTo>
                <a:cubicBezTo>
                  <a:pt x="4463602" y="868164"/>
                  <a:pt x="4467323" y="869405"/>
                  <a:pt x="4472285" y="871885"/>
                </a:cubicBezTo>
                <a:cubicBezTo>
                  <a:pt x="4477246" y="874365"/>
                  <a:pt x="4482206" y="875606"/>
                  <a:pt x="4487167" y="875606"/>
                </a:cubicBezTo>
                <a:cubicBezTo>
                  <a:pt x="4492129" y="875606"/>
                  <a:pt x="4494609" y="875606"/>
                  <a:pt x="4494609" y="875606"/>
                </a:cubicBezTo>
                <a:cubicBezTo>
                  <a:pt x="4494609" y="870644"/>
                  <a:pt x="4484687" y="865684"/>
                  <a:pt x="4464843" y="860723"/>
                </a:cubicBezTo>
                <a:cubicBezTo>
                  <a:pt x="4459882" y="855762"/>
                  <a:pt x="4454922" y="852041"/>
                  <a:pt x="4449960" y="849561"/>
                </a:cubicBezTo>
                <a:cubicBezTo>
                  <a:pt x="4444999" y="847081"/>
                  <a:pt x="4442519" y="845840"/>
                  <a:pt x="4442519" y="845840"/>
                </a:cubicBezTo>
                <a:lnTo>
                  <a:pt x="4472285" y="845840"/>
                </a:lnTo>
                <a:cubicBezTo>
                  <a:pt x="4472285" y="850801"/>
                  <a:pt x="4474765" y="853282"/>
                  <a:pt x="4479726" y="853282"/>
                </a:cubicBezTo>
                <a:cubicBezTo>
                  <a:pt x="4484687" y="853282"/>
                  <a:pt x="4490888" y="857002"/>
                  <a:pt x="4498329" y="864444"/>
                </a:cubicBezTo>
                <a:cubicBezTo>
                  <a:pt x="4505771" y="871885"/>
                  <a:pt x="4511972" y="875606"/>
                  <a:pt x="4516933" y="875606"/>
                </a:cubicBezTo>
                <a:cubicBezTo>
                  <a:pt x="4521894" y="875606"/>
                  <a:pt x="4524374" y="875606"/>
                  <a:pt x="4524374" y="875606"/>
                </a:cubicBezTo>
                <a:cubicBezTo>
                  <a:pt x="4524374" y="875606"/>
                  <a:pt x="4524374" y="878086"/>
                  <a:pt x="4524374" y="883047"/>
                </a:cubicBezTo>
                <a:lnTo>
                  <a:pt x="4525770" y="883047"/>
                </a:lnTo>
                <a:cubicBezTo>
                  <a:pt x="4527320" y="883047"/>
                  <a:pt x="4529336" y="883047"/>
                  <a:pt x="4531816" y="883047"/>
                </a:cubicBezTo>
                <a:cubicBezTo>
                  <a:pt x="4541737" y="883047"/>
                  <a:pt x="4546699" y="881807"/>
                  <a:pt x="4546699" y="879326"/>
                </a:cubicBezTo>
                <a:cubicBezTo>
                  <a:pt x="4546699" y="876846"/>
                  <a:pt x="4544218" y="875606"/>
                  <a:pt x="4539257" y="875606"/>
                </a:cubicBezTo>
                <a:cubicBezTo>
                  <a:pt x="4534296" y="875606"/>
                  <a:pt x="4529336" y="871885"/>
                  <a:pt x="4524374" y="864444"/>
                </a:cubicBezTo>
                <a:cubicBezTo>
                  <a:pt x="4519413" y="857002"/>
                  <a:pt x="4514453" y="850801"/>
                  <a:pt x="4509492" y="845840"/>
                </a:cubicBezTo>
                <a:lnTo>
                  <a:pt x="4524374" y="838399"/>
                </a:lnTo>
                <a:cubicBezTo>
                  <a:pt x="4534296" y="838399"/>
                  <a:pt x="4539257" y="833437"/>
                  <a:pt x="4539257" y="823516"/>
                </a:cubicBezTo>
                <a:lnTo>
                  <a:pt x="4539257" y="801192"/>
                </a:lnTo>
                <a:cubicBezTo>
                  <a:pt x="4539257" y="796230"/>
                  <a:pt x="4541737" y="793750"/>
                  <a:pt x="4546699" y="793750"/>
                </a:cubicBezTo>
                <a:lnTo>
                  <a:pt x="4569023" y="830957"/>
                </a:lnTo>
                <a:cubicBezTo>
                  <a:pt x="4569023" y="835919"/>
                  <a:pt x="4580185" y="838399"/>
                  <a:pt x="4602509" y="838399"/>
                </a:cubicBezTo>
                <a:cubicBezTo>
                  <a:pt x="4624833" y="838399"/>
                  <a:pt x="4635995" y="838399"/>
                  <a:pt x="4635995" y="838399"/>
                </a:cubicBezTo>
                <a:cubicBezTo>
                  <a:pt x="4635995" y="838399"/>
                  <a:pt x="4637236" y="839639"/>
                  <a:pt x="4639716" y="842119"/>
                </a:cubicBezTo>
                <a:cubicBezTo>
                  <a:pt x="4642196" y="844600"/>
                  <a:pt x="4645917" y="843360"/>
                  <a:pt x="4650878" y="838399"/>
                </a:cubicBezTo>
                <a:cubicBezTo>
                  <a:pt x="4655840" y="838399"/>
                  <a:pt x="4659560" y="839639"/>
                  <a:pt x="4662040" y="842119"/>
                </a:cubicBezTo>
                <a:cubicBezTo>
                  <a:pt x="4664520" y="844600"/>
                  <a:pt x="4674443" y="844600"/>
                  <a:pt x="4691806" y="842119"/>
                </a:cubicBezTo>
                <a:cubicBezTo>
                  <a:pt x="4709169" y="839639"/>
                  <a:pt x="4717851" y="838399"/>
                  <a:pt x="4717851" y="838399"/>
                </a:cubicBezTo>
                <a:cubicBezTo>
                  <a:pt x="4722812" y="833437"/>
                  <a:pt x="4725292" y="830957"/>
                  <a:pt x="4725292" y="830957"/>
                </a:cubicBezTo>
                <a:cubicBezTo>
                  <a:pt x="4725292" y="830957"/>
                  <a:pt x="4727772" y="830957"/>
                  <a:pt x="4732734" y="830957"/>
                </a:cubicBezTo>
                <a:lnTo>
                  <a:pt x="4732734" y="838399"/>
                </a:lnTo>
                <a:cubicBezTo>
                  <a:pt x="4727772" y="838399"/>
                  <a:pt x="4725292" y="840879"/>
                  <a:pt x="4725292" y="845840"/>
                </a:cubicBezTo>
                <a:cubicBezTo>
                  <a:pt x="4725292" y="850801"/>
                  <a:pt x="4722812" y="853282"/>
                  <a:pt x="4717851" y="853282"/>
                </a:cubicBezTo>
                <a:cubicBezTo>
                  <a:pt x="4712890" y="853282"/>
                  <a:pt x="4709169" y="853282"/>
                  <a:pt x="4706689" y="853282"/>
                </a:cubicBezTo>
                <a:cubicBezTo>
                  <a:pt x="4704209" y="853282"/>
                  <a:pt x="4702968" y="855762"/>
                  <a:pt x="4702968" y="860723"/>
                </a:cubicBezTo>
                <a:cubicBezTo>
                  <a:pt x="4702968" y="865684"/>
                  <a:pt x="4698007" y="868164"/>
                  <a:pt x="4688085" y="868164"/>
                </a:cubicBezTo>
                <a:cubicBezTo>
                  <a:pt x="4683124" y="863203"/>
                  <a:pt x="4679403" y="860723"/>
                  <a:pt x="4676923" y="860723"/>
                </a:cubicBezTo>
                <a:cubicBezTo>
                  <a:pt x="4674443" y="860723"/>
                  <a:pt x="4673202" y="860723"/>
                  <a:pt x="4673202" y="860723"/>
                </a:cubicBezTo>
                <a:lnTo>
                  <a:pt x="4635995" y="868164"/>
                </a:lnTo>
                <a:cubicBezTo>
                  <a:pt x="4631034" y="873126"/>
                  <a:pt x="4623593" y="873126"/>
                  <a:pt x="4613671" y="868164"/>
                </a:cubicBezTo>
                <a:cubicBezTo>
                  <a:pt x="4598788" y="868164"/>
                  <a:pt x="4591347" y="870644"/>
                  <a:pt x="4591347" y="875606"/>
                </a:cubicBezTo>
                <a:cubicBezTo>
                  <a:pt x="4591347" y="880567"/>
                  <a:pt x="4588867" y="883047"/>
                  <a:pt x="4583906" y="883047"/>
                </a:cubicBezTo>
                <a:cubicBezTo>
                  <a:pt x="4578944" y="888009"/>
                  <a:pt x="4576464" y="892969"/>
                  <a:pt x="4576464" y="897930"/>
                </a:cubicBezTo>
                <a:cubicBezTo>
                  <a:pt x="4576464" y="907851"/>
                  <a:pt x="4573984" y="912813"/>
                  <a:pt x="4569023" y="912813"/>
                </a:cubicBezTo>
                <a:cubicBezTo>
                  <a:pt x="4573984" y="917774"/>
                  <a:pt x="4576464" y="922734"/>
                  <a:pt x="4576464" y="927696"/>
                </a:cubicBezTo>
                <a:lnTo>
                  <a:pt x="4583906" y="935137"/>
                </a:lnTo>
                <a:lnTo>
                  <a:pt x="4576464" y="935137"/>
                </a:lnTo>
                <a:cubicBezTo>
                  <a:pt x="4571503" y="935137"/>
                  <a:pt x="4566543" y="935137"/>
                  <a:pt x="4561581" y="935137"/>
                </a:cubicBezTo>
                <a:cubicBezTo>
                  <a:pt x="4561581" y="940098"/>
                  <a:pt x="4559101" y="941338"/>
                  <a:pt x="4554140" y="938858"/>
                </a:cubicBezTo>
                <a:cubicBezTo>
                  <a:pt x="4549179" y="936378"/>
                  <a:pt x="4549179" y="930176"/>
                  <a:pt x="4554140" y="920254"/>
                </a:cubicBezTo>
                <a:lnTo>
                  <a:pt x="4546699" y="897930"/>
                </a:lnTo>
                <a:cubicBezTo>
                  <a:pt x="4546699" y="892969"/>
                  <a:pt x="4541737" y="895450"/>
                  <a:pt x="4531816" y="905371"/>
                </a:cubicBezTo>
                <a:lnTo>
                  <a:pt x="4531816" y="920254"/>
                </a:lnTo>
                <a:cubicBezTo>
                  <a:pt x="4526854" y="935137"/>
                  <a:pt x="4516933" y="940098"/>
                  <a:pt x="4502050" y="935137"/>
                </a:cubicBezTo>
                <a:cubicBezTo>
                  <a:pt x="4497089" y="935137"/>
                  <a:pt x="4493368" y="935137"/>
                  <a:pt x="4490888" y="935137"/>
                </a:cubicBezTo>
                <a:cubicBezTo>
                  <a:pt x="4488408" y="935137"/>
                  <a:pt x="4487167" y="935137"/>
                  <a:pt x="4487167" y="935137"/>
                </a:cubicBezTo>
                <a:cubicBezTo>
                  <a:pt x="4482206" y="940098"/>
                  <a:pt x="4482206" y="945059"/>
                  <a:pt x="4487167" y="950020"/>
                </a:cubicBezTo>
                <a:lnTo>
                  <a:pt x="4531816" y="950020"/>
                </a:lnTo>
                <a:lnTo>
                  <a:pt x="4583906" y="957461"/>
                </a:lnTo>
                <a:lnTo>
                  <a:pt x="4613671" y="964903"/>
                </a:lnTo>
                <a:cubicBezTo>
                  <a:pt x="4613671" y="964903"/>
                  <a:pt x="4613671" y="963662"/>
                  <a:pt x="4613671" y="961182"/>
                </a:cubicBezTo>
                <a:cubicBezTo>
                  <a:pt x="4613671" y="958702"/>
                  <a:pt x="4611191" y="957461"/>
                  <a:pt x="4606230" y="957461"/>
                </a:cubicBezTo>
                <a:lnTo>
                  <a:pt x="4591347" y="912813"/>
                </a:lnTo>
                <a:cubicBezTo>
                  <a:pt x="4591347" y="907851"/>
                  <a:pt x="4595068" y="905371"/>
                  <a:pt x="4602509" y="905371"/>
                </a:cubicBezTo>
                <a:cubicBezTo>
                  <a:pt x="4609951" y="905371"/>
                  <a:pt x="4613671" y="907851"/>
                  <a:pt x="4613671" y="912813"/>
                </a:cubicBezTo>
                <a:cubicBezTo>
                  <a:pt x="4613671" y="907851"/>
                  <a:pt x="4613671" y="905371"/>
                  <a:pt x="4613671" y="905371"/>
                </a:cubicBezTo>
                <a:lnTo>
                  <a:pt x="4621113" y="890489"/>
                </a:lnTo>
                <a:cubicBezTo>
                  <a:pt x="4626074" y="890489"/>
                  <a:pt x="4629795" y="890489"/>
                  <a:pt x="4632275" y="890489"/>
                </a:cubicBezTo>
                <a:cubicBezTo>
                  <a:pt x="4634755" y="890489"/>
                  <a:pt x="4635995" y="890489"/>
                  <a:pt x="4635995" y="890489"/>
                </a:cubicBezTo>
                <a:cubicBezTo>
                  <a:pt x="4640957" y="885527"/>
                  <a:pt x="4645917" y="883047"/>
                  <a:pt x="4650878" y="883047"/>
                </a:cubicBezTo>
                <a:lnTo>
                  <a:pt x="4658320" y="890489"/>
                </a:lnTo>
                <a:cubicBezTo>
                  <a:pt x="4653358" y="890489"/>
                  <a:pt x="4652119" y="891729"/>
                  <a:pt x="4654599" y="894209"/>
                </a:cubicBezTo>
                <a:cubicBezTo>
                  <a:pt x="4657079" y="896689"/>
                  <a:pt x="4658320" y="900410"/>
                  <a:pt x="4658320" y="905371"/>
                </a:cubicBezTo>
                <a:lnTo>
                  <a:pt x="4643437" y="912813"/>
                </a:lnTo>
                <a:cubicBezTo>
                  <a:pt x="4638476" y="917774"/>
                  <a:pt x="4635995" y="920254"/>
                  <a:pt x="4635995" y="920254"/>
                </a:cubicBezTo>
                <a:cubicBezTo>
                  <a:pt x="4635995" y="920254"/>
                  <a:pt x="4638476" y="920254"/>
                  <a:pt x="4643437" y="920254"/>
                </a:cubicBezTo>
                <a:cubicBezTo>
                  <a:pt x="4653358" y="925216"/>
                  <a:pt x="4660800" y="930176"/>
                  <a:pt x="4665761" y="935137"/>
                </a:cubicBezTo>
                <a:cubicBezTo>
                  <a:pt x="4670722" y="940098"/>
                  <a:pt x="4675683" y="942578"/>
                  <a:pt x="4680644" y="942578"/>
                </a:cubicBezTo>
                <a:lnTo>
                  <a:pt x="4688085" y="942578"/>
                </a:lnTo>
                <a:lnTo>
                  <a:pt x="4688085" y="957461"/>
                </a:lnTo>
                <a:cubicBezTo>
                  <a:pt x="4698007" y="962423"/>
                  <a:pt x="4701727" y="964903"/>
                  <a:pt x="4699247" y="964903"/>
                </a:cubicBezTo>
                <a:cubicBezTo>
                  <a:pt x="4696767" y="964903"/>
                  <a:pt x="4688085" y="964903"/>
                  <a:pt x="4673202" y="964903"/>
                </a:cubicBezTo>
                <a:cubicBezTo>
                  <a:pt x="4668241" y="964903"/>
                  <a:pt x="4665761" y="968623"/>
                  <a:pt x="4665761" y="976065"/>
                </a:cubicBezTo>
                <a:cubicBezTo>
                  <a:pt x="4665761" y="983506"/>
                  <a:pt x="4668241" y="988468"/>
                  <a:pt x="4673202" y="990948"/>
                </a:cubicBezTo>
                <a:cubicBezTo>
                  <a:pt x="4678164" y="993428"/>
                  <a:pt x="4678164" y="997148"/>
                  <a:pt x="4673202" y="1002110"/>
                </a:cubicBezTo>
                <a:cubicBezTo>
                  <a:pt x="4668241" y="1007071"/>
                  <a:pt x="4668241" y="1012031"/>
                  <a:pt x="4673202" y="1016993"/>
                </a:cubicBezTo>
                <a:cubicBezTo>
                  <a:pt x="4688085" y="1016993"/>
                  <a:pt x="4688085" y="1021954"/>
                  <a:pt x="4673202" y="1031875"/>
                </a:cubicBezTo>
                <a:cubicBezTo>
                  <a:pt x="4668241" y="1036837"/>
                  <a:pt x="4670722" y="1040557"/>
                  <a:pt x="4680644" y="1043037"/>
                </a:cubicBezTo>
                <a:cubicBezTo>
                  <a:pt x="4690565" y="1045518"/>
                  <a:pt x="4696767" y="1045518"/>
                  <a:pt x="4699247" y="1043037"/>
                </a:cubicBezTo>
                <a:cubicBezTo>
                  <a:pt x="4701727" y="1040557"/>
                  <a:pt x="4702968" y="1039317"/>
                  <a:pt x="4702968" y="1039317"/>
                </a:cubicBezTo>
                <a:lnTo>
                  <a:pt x="4702968" y="1031875"/>
                </a:lnTo>
                <a:lnTo>
                  <a:pt x="4710410" y="1024434"/>
                </a:lnTo>
                <a:lnTo>
                  <a:pt x="4702968" y="1009551"/>
                </a:lnTo>
                <a:cubicBezTo>
                  <a:pt x="4698007" y="1004590"/>
                  <a:pt x="4695527" y="997148"/>
                  <a:pt x="4695527" y="987227"/>
                </a:cubicBezTo>
                <a:cubicBezTo>
                  <a:pt x="4695527" y="982266"/>
                  <a:pt x="4696767" y="978545"/>
                  <a:pt x="4699247" y="976065"/>
                </a:cubicBezTo>
                <a:cubicBezTo>
                  <a:pt x="4701727" y="973585"/>
                  <a:pt x="4705448" y="972344"/>
                  <a:pt x="4710410" y="972344"/>
                </a:cubicBezTo>
                <a:cubicBezTo>
                  <a:pt x="4720331" y="972344"/>
                  <a:pt x="4725292" y="974824"/>
                  <a:pt x="4725292" y="979785"/>
                </a:cubicBezTo>
                <a:lnTo>
                  <a:pt x="4755058" y="994668"/>
                </a:lnTo>
                <a:lnTo>
                  <a:pt x="4777382" y="1009551"/>
                </a:lnTo>
                <a:cubicBezTo>
                  <a:pt x="4787304" y="1019473"/>
                  <a:pt x="4791024" y="1025675"/>
                  <a:pt x="4788544" y="1028155"/>
                </a:cubicBezTo>
                <a:cubicBezTo>
                  <a:pt x="4786064" y="1030635"/>
                  <a:pt x="4779862" y="1031875"/>
                  <a:pt x="4769941" y="1031875"/>
                </a:cubicBezTo>
                <a:cubicBezTo>
                  <a:pt x="4764979" y="1031875"/>
                  <a:pt x="4762499" y="1030635"/>
                  <a:pt x="4762499" y="1028155"/>
                </a:cubicBezTo>
                <a:cubicBezTo>
                  <a:pt x="4762499" y="1025675"/>
                  <a:pt x="4762499" y="1021954"/>
                  <a:pt x="4762499" y="1016993"/>
                </a:cubicBezTo>
                <a:lnTo>
                  <a:pt x="4747617" y="1002110"/>
                </a:lnTo>
                <a:lnTo>
                  <a:pt x="4732734" y="1009551"/>
                </a:lnTo>
                <a:cubicBezTo>
                  <a:pt x="4732734" y="1009551"/>
                  <a:pt x="4733974" y="1012031"/>
                  <a:pt x="4736454" y="1016993"/>
                </a:cubicBezTo>
                <a:cubicBezTo>
                  <a:pt x="4738935" y="1021954"/>
                  <a:pt x="4740175" y="1024434"/>
                  <a:pt x="4740175" y="1024434"/>
                </a:cubicBezTo>
                <a:cubicBezTo>
                  <a:pt x="4745136" y="1024434"/>
                  <a:pt x="4747617" y="1026914"/>
                  <a:pt x="4747617" y="1031875"/>
                </a:cubicBezTo>
                <a:cubicBezTo>
                  <a:pt x="4747617" y="1036837"/>
                  <a:pt x="4752578" y="1043037"/>
                  <a:pt x="4762499" y="1050479"/>
                </a:cubicBezTo>
                <a:cubicBezTo>
                  <a:pt x="4772421" y="1057920"/>
                  <a:pt x="4784824" y="1065362"/>
                  <a:pt x="4799706" y="1072803"/>
                </a:cubicBezTo>
                <a:cubicBezTo>
                  <a:pt x="4814589" y="1080244"/>
                  <a:pt x="4822031" y="1081485"/>
                  <a:pt x="4822031" y="1076524"/>
                </a:cubicBezTo>
                <a:cubicBezTo>
                  <a:pt x="4826992" y="1076524"/>
                  <a:pt x="4829472" y="1074044"/>
                  <a:pt x="4829472" y="1069082"/>
                </a:cubicBezTo>
                <a:cubicBezTo>
                  <a:pt x="4829472" y="1059161"/>
                  <a:pt x="4834433" y="1059161"/>
                  <a:pt x="4844355" y="1069082"/>
                </a:cubicBezTo>
                <a:cubicBezTo>
                  <a:pt x="4849316" y="1069082"/>
                  <a:pt x="4849316" y="1071562"/>
                  <a:pt x="4844355" y="1076524"/>
                </a:cubicBezTo>
                <a:cubicBezTo>
                  <a:pt x="4839394" y="1076524"/>
                  <a:pt x="4836913" y="1079004"/>
                  <a:pt x="4836913" y="1083965"/>
                </a:cubicBezTo>
                <a:cubicBezTo>
                  <a:pt x="4836913" y="1088926"/>
                  <a:pt x="4836913" y="1091407"/>
                  <a:pt x="4836913" y="1091407"/>
                </a:cubicBezTo>
                <a:cubicBezTo>
                  <a:pt x="4841875" y="1101328"/>
                  <a:pt x="4841875" y="1103809"/>
                  <a:pt x="4836913" y="1098848"/>
                </a:cubicBezTo>
                <a:cubicBezTo>
                  <a:pt x="4831952" y="1093887"/>
                  <a:pt x="4826992" y="1091407"/>
                  <a:pt x="4822031" y="1091407"/>
                </a:cubicBezTo>
                <a:cubicBezTo>
                  <a:pt x="4817069" y="1091407"/>
                  <a:pt x="4809628" y="1088926"/>
                  <a:pt x="4799706" y="1083965"/>
                </a:cubicBezTo>
                <a:cubicBezTo>
                  <a:pt x="4794745" y="1083965"/>
                  <a:pt x="4789785" y="1082725"/>
                  <a:pt x="4784824" y="1080244"/>
                </a:cubicBezTo>
                <a:cubicBezTo>
                  <a:pt x="4779862" y="1077764"/>
                  <a:pt x="4774902" y="1076524"/>
                  <a:pt x="4769941" y="1076524"/>
                </a:cubicBezTo>
                <a:cubicBezTo>
                  <a:pt x="4764979" y="1071562"/>
                  <a:pt x="4757538" y="1064121"/>
                  <a:pt x="4747617" y="1054200"/>
                </a:cubicBezTo>
                <a:cubicBezTo>
                  <a:pt x="4732734" y="1034355"/>
                  <a:pt x="4725292" y="1031875"/>
                  <a:pt x="4725292" y="1046758"/>
                </a:cubicBezTo>
                <a:cubicBezTo>
                  <a:pt x="4725292" y="1051719"/>
                  <a:pt x="4732734" y="1059161"/>
                  <a:pt x="4747617" y="1069082"/>
                </a:cubicBezTo>
                <a:lnTo>
                  <a:pt x="4777382" y="1091407"/>
                </a:lnTo>
                <a:cubicBezTo>
                  <a:pt x="4772421" y="1091407"/>
                  <a:pt x="4767461" y="1090166"/>
                  <a:pt x="4762499" y="1087686"/>
                </a:cubicBezTo>
                <a:cubicBezTo>
                  <a:pt x="4757538" y="1085206"/>
                  <a:pt x="4751337" y="1082725"/>
                  <a:pt x="4743896" y="1080244"/>
                </a:cubicBezTo>
                <a:cubicBezTo>
                  <a:pt x="4736454" y="1077764"/>
                  <a:pt x="4725292" y="1071562"/>
                  <a:pt x="4710410" y="1061641"/>
                </a:cubicBezTo>
                <a:cubicBezTo>
                  <a:pt x="4705448" y="1061641"/>
                  <a:pt x="4700488" y="1060400"/>
                  <a:pt x="4695527" y="1057920"/>
                </a:cubicBezTo>
                <a:cubicBezTo>
                  <a:pt x="4690565" y="1055440"/>
                  <a:pt x="4685605" y="1054200"/>
                  <a:pt x="4680644" y="1054200"/>
                </a:cubicBezTo>
                <a:lnTo>
                  <a:pt x="4688085" y="1061641"/>
                </a:lnTo>
                <a:cubicBezTo>
                  <a:pt x="4693047" y="1066602"/>
                  <a:pt x="4698007" y="1069082"/>
                  <a:pt x="4702968" y="1069082"/>
                </a:cubicBezTo>
                <a:lnTo>
                  <a:pt x="4702968" y="1076524"/>
                </a:lnTo>
                <a:cubicBezTo>
                  <a:pt x="4698007" y="1081485"/>
                  <a:pt x="4698007" y="1086445"/>
                  <a:pt x="4702968" y="1091407"/>
                </a:cubicBezTo>
                <a:lnTo>
                  <a:pt x="4725292" y="1091407"/>
                </a:lnTo>
                <a:lnTo>
                  <a:pt x="4747617" y="1098848"/>
                </a:lnTo>
                <a:cubicBezTo>
                  <a:pt x="4752578" y="1103809"/>
                  <a:pt x="4755058" y="1106289"/>
                  <a:pt x="4755058" y="1106289"/>
                </a:cubicBezTo>
                <a:lnTo>
                  <a:pt x="4762499" y="1113731"/>
                </a:lnTo>
                <a:cubicBezTo>
                  <a:pt x="4767461" y="1113731"/>
                  <a:pt x="4769941" y="1113731"/>
                  <a:pt x="4769941" y="1113731"/>
                </a:cubicBezTo>
                <a:lnTo>
                  <a:pt x="4777382" y="1113731"/>
                </a:lnTo>
                <a:cubicBezTo>
                  <a:pt x="4782343" y="1118692"/>
                  <a:pt x="4787304" y="1121172"/>
                  <a:pt x="4792265" y="1121172"/>
                </a:cubicBezTo>
                <a:lnTo>
                  <a:pt x="4799706" y="1128614"/>
                </a:lnTo>
                <a:lnTo>
                  <a:pt x="4814589" y="1136055"/>
                </a:lnTo>
                <a:cubicBezTo>
                  <a:pt x="4819551" y="1136055"/>
                  <a:pt x="4824511" y="1136055"/>
                  <a:pt x="4829472" y="1136055"/>
                </a:cubicBezTo>
                <a:cubicBezTo>
                  <a:pt x="4831953" y="1136055"/>
                  <a:pt x="4833813" y="1136675"/>
                  <a:pt x="4835053" y="1137915"/>
                </a:cubicBezTo>
                <a:lnTo>
                  <a:pt x="4836665" y="1142752"/>
                </a:lnTo>
                <a:lnTo>
                  <a:pt x="4835983" y="1142566"/>
                </a:lnTo>
                <a:cubicBezTo>
                  <a:pt x="4832883" y="1141946"/>
                  <a:pt x="4826991" y="1141016"/>
                  <a:pt x="4818310" y="1139776"/>
                </a:cubicBezTo>
                <a:cubicBezTo>
                  <a:pt x="4800947" y="1137296"/>
                  <a:pt x="4792265" y="1138535"/>
                  <a:pt x="4792265" y="1143496"/>
                </a:cubicBezTo>
                <a:lnTo>
                  <a:pt x="4777382" y="1150938"/>
                </a:lnTo>
                <a:cubicBezTo>
                  <a:pt x="4772421" y="1150938"/>
                  <a:pt x="4769941" y="1149697"/>
                  <a:pt x="4769941" y="1147217"/>
                </a:cubicBezTo>
                <a:cubicBezTo>
                  <a:pt x="4769941" y="1144737"/>
                  <a:pt x="4764979" y="1143496"/>
                  <a:pt x="4755058" y="1143496"/>
                </a:cubicBezTo>
                <a:cubicBezTo>
                  <a:pt x="4750097" y="1143496"/>
                  <a:pt x="4745136" y="1144737"/>
                  <a:pt x="4740175" y="1147217"/>
                </a:cubicBezTo>
                <a:cubicBezTo>
                  <a:pt x="4735214" y="1149697"/>
                  <a:pt x="4732734" y="1150938"/>
                  <a:pt x="4732734" y="1150938"/>
                </a:cubicBezTo>
                <a:cubicBezTo>
                  <a:pt x="4732734" y="1160859"/>
                  <a:pt x="4742655" y="1163341"/>
                  <a:pt x="4762499" y="1158379"/>
                </a:cubicBezTo>
                <a:cubicBezTo>
                  <a:pt x="4772421" y="1158379"/>
                  <a:pt x="4779862" y="1160859"/>
                  <a:pt x="4784824" y="1165821"/>
                </a:cubicBezTo>
                <a:cubicBezTo>
                  <a:pt x="4789785" y="1170782"/>
                  <a:pt x="4794745" y="1173262"/>
                  <a:pt x="4799706" y="1173262"/>
                </a:cubicBezTo>
                <a:lnTo>
                  <a:pt x="4814589" y="1188145"/>
                </a:lnTo>
                <a:cubicBezTo>
                  <a:pt x="4819551" y="1198066"/>
                  <a:pt x="4824511" y="1200548"/>
                  <a:pt x="4829472" y="1195586"/>
                </a:cubicBezTo>
                <a:cubicBezTo>
                  <a:pt x="4844355" y="1190625"/>
                  <a:pt x="4871640" y="1198066"/>
                  <a:pt x="4911327" y="1217910"/>
                </a:cubicBezTo>
                <a:cubicBezTo>
                  <a:pt x="4921249" y="1222872"/>
                  <a:pt x="4933652" y="1227832"/>
                  <a:pt x="4948535" y="1232793"/>
                </a:cubicBezTo>
                <a:lnTo>
                  <a:pt x="4978300" y="1247676"/>
                </a:lnTo>
                <a:lnTo>
                  <a:pt x="4926210" y="1232793"/>
                </a:lnTo>
                <a:cubicBezTo>
                  <a:pt x="4921249" y="1232793"/>
                  <a:pt x="4916289" y="1231553"/>
                  <a:pt x="4911327" y="1229073"/>
                </a:cubicBezTo>
                <a:cubicBezTo>
                  <a:pt x="4906366" y="1226593"/>
                  <a:pt x="4903886" y="1225352"/>
                  <a:pt x="4903886" y="1225352"/>
                </a:cubicBezTo>
                <a:cubicBezTo>
                  <a:pt x="4898925" y="1230313"/>
                  <a:pt x="4891483" y="1231553"/>
                  <a:pt x="4881562" y="1229073"/>
                </a:cubicBezTo>
                <a:cubicBezTo>
                  <a:pt x="4871640" y="1226593"/>
                  <a:pt x="4866679" y="1222872"/>
                  <a:pt x="4866679" y="1217910"/>
                </a:cubicBezTo>
                <a:cubicBezTo>
                  <a:pt x="4866679" y="1207989"/>
                  <a:pt x="4859238" y="1205508"/>
                  <a:pt x="4844355" y="1210469"/>
                </a:cubicBezTo>
                <a:lnTo>
                  <a:pt x="4851796" y="1225352"/>
                </a:lnTo>
                <a:lnTo>
                  <a:pt x="4859238" y="1232793"/>
                </a:lnTo>
                <a:cubicBezTo>
                  <a:pt x="4859238" y="1232793"/>
                  <a:pt x="4866679" y="1235273"/>
                  <a:pt x="4881562" y="1240235"/>
                </a:cubicBezTo>
                <a:cubicBezTo>
                  <a:pt x="4916289" y="1250156"/>
                  <a:pt x="4933652" y="1260079"/>
                  <a:pt x="4933652" y="1270000"/>
                </a:cubicBezTo>
                <a:cubicBezTo>
                  <a:pt x="4938613" y="1274961"/>
                  <a:pt x="4941093" y="1278682"/>
                  <a:pt x="4941093" y="1281162"/>
                </a:cubicBezTo>
                <a:cubicBezTo>
                  <a:pt x="4941093" y="1283643"/>
                  <a:pt x="4943573" y="1284883"/>
                  <a:pt x="4948535" y="1284883"/>
                </a:cubicBezTo>
                <a:cubicBezTo>
                  <a:pt x="4953496" y="1279922"/>
                  <a:pt x="4955976" y="1282403"/>
                  <a:pt x="4955976" y="1292325"/>
                </a:cubicBezTo>
                <a:cubicBezTo>
                  <a:pt x="4960937" y="1307207"/>
                  <a:pt x="4965897" y="1309688"/>
                  <a:pt x="4970859" y="1299766"/>
                </a:cubicBezTo>
                <a:cubicBezTo>
                  <a:pt x="4975820" y="1294805"/>
                  <a:pt x="4979541" y="1294805"/>
                  <a:pt x="4982021" y="1299766"/>
                </a:cubicBezTo>
                <a:cubicBezTo>
                  <a:pt x="4984501" y="1304727"/>
                  <a:pt x="4988222" y="1307207"/>
                  <a:pt x="4993183" y="1307207"/>
                </a:cubicBezTo>
                <a:cubicBezTo>
                  <a:pt x="4993183" y="1307207"/>
                  <a:pt x="4994424" y="1307207"/>
                  <a:pt x="4996904" y="1307207"/>
                </a:cubicBezTo>
                <a:cubicBezTo>
                  <a:pt x="4999384" y="1307207"/>
                  <a:pt x="5003104" y="1309688"/>
                  <a:pt x="5008066" y="1314649"/>
                </a:cubicBezTo>
                <a:cubicBezTo>
                  <a:pt x="5013027" y="1319610"/>
                  <a:pt x="5017987" y="1319610"/>
                  <a:pt x="5022949" y="1314649"/>
                </a:cubicBezTo>
                <a:cubicBezTo>
                  <a:pt x="5022949" y="1314649"/>
                  <a:pt x="5025429" y="1312168"/>
                  <a:pt x="5030390" y="1307207"/>
                </a:cubicBezTo>
                <a:cubicBezTo>
                  <a:pt x="5030390" y="1302246"/>
                  <a:pt x="5027910" y="1299766"/>
                  <a:pt x="5022949" y="1299766"/>
                </a:cubicBezTo>
                <a:lnTo>
                  <a:pt x="5022949" y="1292325"/>
                </a:lnTo>
                <a:cubicBezTo>
                  <a:pt x="5027910" y="1287364"/>
                  <a:pt x="5030390" y="1284883"/>
                  <a:pt x="5030390" y="1284883"/>
                </a:cubicBezTo>
                <a:cubicBezTo>
                  <a:pt x="5030390" y="1284883"/>
                  <a:pt x="5027910" y="1282403"/>
                  <a:pt x="5022949" y="1277442"/>
                </a:cubicBezTo>
                <a:cubicBezTo>
                  <a:pt x="5017987" y="1277442"/>
                  <a:pt x="5013027" y="1277442"/>
                  <a:pt x="5008066" y="1277442"/>
                </a:cubicBezTo>
                <a:cubicBezTo>
                  <a:pt x="5003104" y="1277442"/>
                  <a:pt x="5003104" y="1274961"/>
                  <a:pt x="5008066" y="1270000"/>
                </a:cubicBezTo>
                <a:cubicBezTo>
                  <a:pt x="5008066" y="1265039"/>
                  <a:pt x="5008066" y="1261319"/>
                  <a:pt x="5008066" y="1258838"/>
                </a:cubicBezTo>
                <a:cubicBezTo>
                  <a:pt x="5008066" y="1256358"/>
                  <a:pt x="5005586" y="1255118"/>
                  <a:pt x="5000624" y="1255118"/>
                </a:cubicBezTo>
                <a:cubicBezTo>
                  <a:pt x="5000624" y="1255118"/>
                  <a:pt x="4999384" y="1251397"/>
                  <a:pt x="4996904" y="1243955"/>
                </a:cubicBezTo>
                <a:cubicBezTo>
                  <a:pt x="4994424" y="1236514"/>
                  <a:pt x="4990703" y="1232793"/>
                  <a:pt x="4985742" y="1232793"/>
                </a:cubicBezTo>
                <a:cubicBezTo>
                  <a:pt x="4980780" y="1232793"/>
                  <a:pt x="4975820" y="1231553"/>
                  <a:pt x="4970859" y="1229073"/>
                </a:cubicBezTo>
                <a:cubicBezTo>
                  <a:pt x="4965897" y="1226593"/>
                  <a:pt x="4960937" y="1225352"/>
                  <a:pt x="4955976" y="1225352"/>
                </a:cubicBezTo>
                <a:lnTo>
                  <a:pt x="4933652" y="1210469"/>
                </a:lnTo>
                <a:cubicBezTo>
                  <a:pt x="4938613" y="1205508"/>
                  <a:pt x="4947294" y="1205508"/>
                  <a:pt x="4959697" y="1210469"/>
                </a:cubicBezTo>
                <a:cubicBezTo>
                  <a:pt x="4972099" y="1215430"/>
                  <a:pt x="4980780" y="1220391"/>
                  <a:pt x="4985742" y="1225352"/>
                </a:cubicBezTo>
                <a:cubicBezTo>
                  <a:pt x="4995663" y="1230313"/>
                  <a:pt x="5005586" y="1234034"/>
                  <a:pt x="5015507" y="1236514"/>
                </a:cubicBezTo>
                <a:cubicBezTo>
                  <a:pt x="5025429" y="1238994"/>
                  <a:pt x="5030390" y="1245196"/>
                  <a:pt x="5030390" y="1255118"/>
                </a:cubicBezTo>
                <a:cubicBezTo>
                  <a:pt x="5030390" y="1260079"/>
                  <a:pt x="5030390" y="1263799"/>
                  <a:pt x="5030390" y="1266280"/>
                </a:cubicBezTo>
                <a:cubicBezTo>
                  <a:pt x="5030390" y="1268760"/>
                  <a:pt x="5035351" y="1274961"/>
                  <a:pt x="5045273" y="1284883"/>
                </a:cubicBezTo>
                <a:cubicBezTo>
                  <a:pt x="5050234" y="1284883"/>
                  <a:pt x="5055194" y="1287364"/>
                  <a:pt x="5060156" y="1292325"/>
                </a:cubicBezTo>
                <a:cubicBezTo>
                  <a:pt x="5065117" y="1297286"/>
                  <a:pt x="5067597" y="1299766"/>
                  <a:pt x="5067597" y="1299766"/>
                </a:cubicBezTo>
                <a:cubicBezTo>
                  <a:pt x="5062636" y="1304727"/>
                  <a:pt x="5057676" y="1307207"/>
                  <a:pt x="5052714" y="1307207"/>
                </a:cubicBezTo>
                <a:cubicBezTo>
                  <a:pt x="5052714" y="1312168"/>
                  <a:pt x="5048994" y="1314649"/>
                  <a:pt x="5041552" y="1314649"/>
                </a:cubicBezTo>
                <a:cubicBezTo>
                  <a:pt x="5034111" y="1314649"/>
                  <a:pt x="5029149" y="1317129"/>
                  <a:pt x="5026669" y="1322090"/>
                </a:cubicBezTo>
                <a:cubicBezTo>
                  <a:pt x="5024189" y="1327051"/>
                  <a:pt x="5027910" y="1332012"/>
                  <a:pt x="5037831" y="1336973"/>
                </a:cubicBezTo>
                <a:cubicBezTo>
                  <a:pt x="5037831" y="1336973"/>
                  <a:pt x="5037831" y="1338213"/>
                  <a:pt x="5037831" y="1340694"/>
                </a:cubicBezTo>
                <a:cubicBezTo>
                  <a:pt x="5037831" y="1343174"/>
                  <a:pt x="5032870" y="1341934"/>
                  <a:pt x="5022949" y="1336973"/>
                </a:cubicBezTo>
                <a:lnTo>
                  <a:pt x="4993183" y="1336973"/>
                </a:lnTo>
                <a:lnTo>
                  <a:pt x="5008066" y="1344415"/>
                </a:lnTo>
                <a:lnTo>
                  <a:pt x="5015507" y="1359297"/>
                </a:lnTo>
                <a:cubicBezTo>
                  <a:pt x="5015507" y="1359297"/>
                  <a:pt x="5017987" y="1359297"/>
                  <a:pt x="5022949" y="1359297"/>
                </a:cubicBezTo>
                <a:cubicBezTo>
                  <a:pt x="5042793" y="1364258"/>
                  <a:pt x="5055194" y="1371700"/>
                  <a:pt x="5060156" y="1381622"/>
                </a:cubicBezTo>
                <a:cubicBezTo>
                  <a:pt x="5060156" y="1381622"/>
                  <a:pt x="5061396" y="1382862"/>
                  <a:pt x="5063876" y="1385342"/>
                </a:cubicBezTo>
                <a:cubicBezTo>
                  <a:pt x="5066356" y="1387823"/>
                  <a:pt x="5070077" y="1389063"/>
                  <a:pt x="5075038" y="1389063"/>
                </a:cubicBezTo>
                <a:lnTo>
                  <a:pt x="5104804" y="1396504"/>
                </a:lnTo>
                <a:cubicBezTo>
                  <a:pt x="5109765" y="1401465"/>
                  <a:pt x="5114726" y="1405186"/>
                  <a:pt x="5119687" y="1407666"/>
                </a:cubicBezTo>
                <a:cubicBezTo>
                  <a:pt x="5124648" y="1410147"/>
                  <a:pt x="5127128" y="1411387"/>
                  <a:pt x="5127128" y="1411387"/>
                </a:cubicBezTo>
                <a:cubicBezTo>
                  <a:pt x="5132090" y="1406426"/>
                  <a:pt x="5137050" y="1406426"/>
                  <a:pt x="5142011" y="1411387"/>
                </a:cubicBezTo>
                <a:cubicBezTo>
                  <a:pt x="5146972" y="1416348"/>
                  <a:pt x="5156894" y="1421309"/>
                  <a:pt x="5171777" y="1426270"/>
                </a:cubicBezTo>
                <a:lnTo>
                  <a:pt x="5194101" y="1433711"/>
                </a:lnTo>
                <a:cubicBezTo>
                  <a:pt x="5199062" y="1438672"/>
                  <a:pt x="5204022" y="1441153"/>
                  <a:pt x="5208984" y="1441153"/>
                </a:cubicBezTo>
                <a:cubicBezTo>
                  <a:pt x="5208984" y="1441153"/>
                  <a:pt x="5211464" y="1441153"/>
                  <a:pt x="5216425" y="1441153"/>
                </a:cubicBezTo>
                <a:cubicBezTo>
                  <a:pt x="5221386" y="1446114"/>
                  <a:pt x="5220146" y="1448594"/>
                  <a:pt x="5212704" y="1448594"/>
                </a:cubicBezTo>
                <a:cubicBezTo>
                  <a:pt x="5205263" y="1448594"/>
                  <a:pt x="5204022" y="1451075"/>
                  <a:pt x="5208984" y="1456036"/>
                </a:cubicBezTo>
                <a:cubicBezTo>
                  <a:pt x="5213945" y="1460997"/>
                  <a:pt x="5218905" y="1460997"/>
                  <a:pt x="5223867" y="1456036"/>
                </a:cubicBezTo>
                <a:lnTo>
                  <a:pt x="5238749" y="1456036"/>
                </a:lnTo>
                <a:cubicBezTo>
                  <a:pt x="5243711" y="1460997"/>
                  <a:pt x="5246191" y="1465957"/>
                  <a:pt x="5246191" y="1470918"/>
                </a:cubicBezTo>
                <a:cubicBezTo>
                  <a:pt x="5251152" y="1475879"/>
                  <a:pt x="5259833" y="1484561"/>
                  <a:pt x="5272236" y="1496963"/>
                </a:cubicBezTo>
                <a:cubicBezTo>
                  <a:pt x="5284638" y="1509366"/>
                  <a:pt x="5293319" y="1513086"/>
                  <a:pt x="5298281" y="1508125"/>
                </a:cubicBezTo>
                <a:cubicBezTo>
                  <a:pt x="5303242" y="1508125"/>
                  <a:pt x="5305722" y="1509366"/>
                  <a:pt x="5305722" y="1511846"/>
                </a:cubicBezTo>
                <a:cubicBezTo>
                  <a:pt x="5305722" y="1514327"/>
                  <a:pt x="5305722" y="1515567"/>
                  <a:pt x="5305722" y="1515567"/>
                </a:cubicBezTo>
                <a:cubicBezTo>
                  <a:pt x="5305722" y="1520528"/>
                  <a:pt x="5306963" y="1524249"/>
                  <a:pt x="5309443" y="1526729"/>
                </a:cubicBezTo>
                <a:cubicBezTo>
                  <a:pt x="5311923" y="1529209"/>
                  <a:pt x="5313163" y="1530450"/>
                  <a:pt x="5313163" y="1530450"/>
                </a:cubicBezTo>
                <a:lnTo>
                  <a:pt x="5313163" y="1545332"/>
                </a:lnTo>
                <a:cubicBezTo>
                  <a:pt x="5313163" y="1570137"/>
                  <a:pt x="5325566" y="1582540"/>
                  <a:pt x="5350370" y="1582540"/>
                </a:cubicBezTo>
                <a:cubicBezTo>
                  <a:pt x="5355332" y="1582540"/>
                  <a:pt x="5357812" y="1587501"/>
                  <a:pt x="5357812" y="1597422"/>
                </a:cubicBezTo>
                <a:cubicBezTo>
                  <a:pt x="5362773" y="1607344"/>
                  <a:pt x="5367733" y="1616026"/>
                  <a:pt x="5372695" y="1623467"/>
                </a:cubicBezTo>
                <a:cubicBezTo>
                  <a:pt x="5377656" y="1630909"/>
                  <a:pt x="5381377" y="1634629"/>
                  <a:pt x="5383857" y="1634629"/>
                </a:cubicBezTo>
                <a:cubicBezTo>
                  <a:pt x="5386337" y="1634629"/>
                  <a:pt x="5387577" y="1637110"/>
                  <a:pt x="5387577" y="1642071"/>
                </a:cubicBezTo>
                <a:lnTo>
                  <a:pt x="5387577" y="1627188"/>
                </a:lnTo>
                <a:cubicBezTo>
                  <a:pt x="5382616" y="1622227"/>
                  <a:pt x="5378895" y="1614786"/>
                  <a:pt x="5376415" y="1604864"/>
                </a:cubicBezTo>
                <a:cubicBezTo>
                  <a:pt x="5373935" y="1594942"/>
                  <a:pt x="5375175" y="1587501"/>
                  <a:pt x="5380136" y="1582540"/>
                </a:cubicBezTo>
                <a:cubicBezTo>
                  <a:pt x="5385097" y="1582540"/>
                  <a:pt x="5387577" y="1582540"/>
                  <a:pt x="5387577" y="1582540"/>
                </a:cubicBezTo>
                <a:cubicBezTo>
                  <a:pt x="5397499" y="1587501"/>
                  <a:pt x="5402460" y="1586260"/>
                  <a:pt x="5402460" y="1578819"/>
                </a:cubicBezTo>
                <a:cubicBezTo>
                  <a:pt x="5402460" y="1571377"/>
                  <a:pt x="5403701" y="1570137"/>
                  <a:pt x="5406181" y="1575098"/>
                </a:cubicBezTo>
                <a:cubicBezTo>
                  <a:pt x="5408661" y="1580059"/>
                  <a:pt x="5409902" y="1585020"/>
                  <a:pt x="5409902" y="1589981"/>
                </a:cubicBezTo>
                <a:cubicBezTo>
                  <a:pt x="5409902" y="1589981"/>
                  <a:pt x="5411142" y="1592461"/>
                  <a:pt x="5413622" y="1597422"/>
                </a:cubicBezTo>
                <a:cubicBezTo>
                  <a:pt x="5416102" y="1602383"/>
                  <a:pt x="5417343" y="1604864"/>
                  <a:pt x="5417343" y="1604864"/>
                </a:cubicBezTo>
                <a:lnTo>
                  <a:pt x="5409902" y="1604864"/>
                </a:lnTo>
                <a:cubicBezTo>
                  <a:pt x="5404940" y="1604864"/>
                  <a:pt x="5402460" y="1604864"/>
                  <a:pt x="5402460" y="1604864"/>
                </a:cubicBezTo>
                <a:cubicBezTo>
                  <a:pt x="5397499" y="1609825"/>
                  <a:pt x="5404940" y="1622227"/>
                  <a:pt x="5424785" y="1642071"/>
                </a:cubicBezTo>
                <a:cubicBezTo>
                  <a:pt x="5439667" y="1656954"/>
                  <a:pt x="5457030" y="1669356"/>
                  <a:pt x="5476874" y="1679278"/>
                </a:cubicBezTo>
                <a:lnTo>
                  <a:pt x="5484316" y="1686719"/>
                </a:lnTo>
                <a:lnTo>
                  <a:pt x="5469433" y="1679278"/>
                </a:lnTo>
                <a:cubicBezTo>
                  <a:pt x="5454550" y="1674317"/>
                  <a:pt x="5447109" y="1674317"/>
                  <a:pt x="5447109" y="1679278"/>
                </a:cubicBezTo>
                <a:cubicBezTo>
                  <a:pt x="5447109" y="1684239"/>
                  <a:pt x="5445868" y="1686719"/>
                  <a:pt x="5443388" y="1686719"/>
                </a:cubicBezTo>
                <a:cubicBezTo>
                  <a:pt x="5440908" y="1686719"/>
                  <a:pt x="5439667" y="1684239"/>
                  <a:pt x="5439667" y="1679278"/>
                </a:cubicBezTo>
                <a:cubicBezTo>
                  <a:pt x="5434706" y="1679278"/>
                  <a:pt x="5432226" y="1676797"/>
                  <a:pt x="5432226" y="1671836"/>
                </a:cubicBezTo>
                <a:cubicBezTo>
                  <a:pt x="5432226" y="1666875"/>
                  <a:pt x="5429746" y="1664395"/>
                  <a:pt x="5424785" y="1664395"/>
                </a:cubicBezTo>
                <a:cubicBezTo>
                  <a:pt x="5419823" y="1674317"/>
                  <a:pt x="5424785" y="1686719"/>
                  <a:pt x="5439667" y="1701602"/>
                </a:cubicBezTo>
                <a:lnTo>
                  <a:pt x="5461992" y="1731368"/>
                </a:lnTo>
                <a:lnTo>
                  <a:pt x="5469433" y="1738809"/>
                </a:lnTo>
                <a:cubicBezTo>
                  <a:pt x="5469433" y="1738809"/>
                  <a:pt x="5470674" y="1740049"/>
                  <a:pt x="5473154" y="1742530"/>
                </a:cubicBezTo>
                <a:cubicBezTo>
                  <a:pt x="5475634" y="1745010"/>
                  <a:pt x="5476874" y="1746250"/>
                  <a:pt x="5476874" y="1746250"/>
                </a:cubicBezTo>
                <a:cubicBezTo>
                  <a:pt x="5471913" y="1771055"/>
                  <a:pt x="5484316" y="1783457"/>
                  <a:pt x="5514081" y="1783457"/>
                </a:cubicBezTo>
                <a:cubicBezTo>
                  <a:pt x="5519043" y="1783457"/>
                  <a:pt x="5521523" y="1785938"/>
                  <a:pt x="5521523" y="1790899"/>
                </a:cubicBezTo>
                <a:cubicBezTo>
                  <a:pt x="5521523" y="1795860"/>
                  <a:pt x="5525244" y="1800821"/>
                  <a:pt x="5532685" y="1805782"/>
                </a:cubicBezTo>
                <a:cubicBezTo>
                  <a:pt x="5540126" y="1810743"/>
                  <a:pt x="5546327" y="1813223"/>
                  <a:pt x="5551288" y="1813223"/>
                </a:cubicBezTo>
                <a:cubicBezTo>
                  <a:pt x="5556250" y="1813223"/>
                  <a:pt x="5558730" y="1813223"/>
                  <a:pt x="5558730" y="1813223"/>
                </a:cubicBezTo>
                <a:cubicBezTo>
                  <a:pt x="5558730" y="1813223"/>
                  <a:pt x="5558730" y="1815703"/>
                  <a:pt x="5558730" y="1820665"/>
                </a:cubicBezTo>
                <a:cubicBezTo>
                  <a:pt x="5558730" y="1825626"/>
                  <a:pt x="5559970" y="1828106"/>
                  <a:pt x="5562451" y="1828106"/>
                </a:cubicBezTo>
                <a:cubicBezTo>
                  <a:pt x="5564931" y="1828106"/>
                  <a:pt x="5568651" y="1833067"/>
                  <a:pt x="5573613" y="1842989"/>
                </a:cubicBezTo>
                <a:lnTo>
                  <a:pt x="5595937" y="1857872"/>
                </a:lnTo>
                <a:cubicBezTo>
                  <a:pt x="5600898" y="1857872"/>
                  <a:pt x="5604619" y="1859112"/>
                  <a:pt x="5607099" y="1861592"/>
                </a:cubicBezTo>
                <a:cubicBezTo>
                  <a:pt x="5609579" y="1864073"/>
                  <a:pt x="5610819" y="1865313"/>
                  <a:pt x="5610819" y="1865313"/>
                </a:cubicBezTo>
                <a:lnTo>
                  <a:pt x="5618261" y="1857872"/>
                </a:lnTo>
                <a:lnTo>
                  <a:pt x="5625702" y="1842989"/>
                </a:lnTo>
                <a:lnTo>
                  <a:pt x="5618261" y="1872754"/>
                </a:lnTo>
                <a:lnTo>
                  <a:pt x="5618261" y="1887637"/>
                </a:lnTo>
                <a:cubicBezTo>
                  <a:pt x="5623222" y="1887637"/>
                  <a:pt x="5628183" y="1887637"/>
                  <a:pt x="5633143" y="1887637"/>
                </a:cubicBezTo>
                <a:cubicBezTo>
                  <a:pt x="5628183" y="1892598"/>
                  <a:pt x="5620741" y="1895079"/>
                  <a:pt x="5610819" y="1895079"/>
                </a:cubicBezTo>
                <a:cubicBezTo>
                  <a:pt x="5600898" y="1895079"/>
                  <a:pt x="5595937" y="1890118"/>
                  <a:pt x="5595937" y="1880196"/>
                </a:cubicBezTo>
                <a:cubicBezTo>
                  <a:pt x="5595937" y="1875235"/>
                  <a:pt x="5595937" y="1872754"/>
                  <a:pt x="5595937" y="1872754"/>
                </a:cubicBezTo>
                <a:cubicBezTo>
                  <a:pt x="5595937" y="1872754"/>
                  <a:pt x="5590975" y="1872754"/>
                  <a:pt x="5581054" y="1872754"/>
                </a:cubicBezTo>
                <a:cubicBezTo>
                  <a:pt x="5571133" y="1872754"/>
                  <a:pt x="5566171" y="1880196"/>
                  <a:pt x="5566171" y="1895079"/>
                </a:cubicBezTo>
                <a:cubicBezTo>
                  <a:pt x="5571133" y="1914922"/>
                  <a:pt x="5578574" y="1924844"/>
                  <a:pt x="5588495" y="1924844"/>
                </a:cubicBezTo>
                <a:lnTo>
                  <a:pt x="5581054" y="1932286"/>
                </a:lnTo>
                <a:cubicBezTo>
                  <a:pt x="5576093" y="1937247"/>
                  <a:pt x="5576093" y="1939727"/>
                  <a:pt x="5581054" y="1939727"/>
                </a:cubicBezTo>
                <a:cubicBezTo>
                  <a:pt x="5581054" y="1944688"/>
                  <a:pt x="5581054" y="1948409"/>
                  <a:pt x="5581054" y="1950889"/>
                </a:cubicBezTo>
                <a:cubicBezTo>
                  <a:pt x="5581054" y="1953369"/>
                  <a:pt x="5581054" y="1954610"/>
                  <a:pt x="5581054" y="1954610"/>
                </a:cubicBezTo>
                <a:cubicBezTo>
                  <a:pt x="5576093" y="1954610"/>
                  <a:pt x="5573613" y="1959571"/>
                  <a:pt x="5573613" y="1969493"/>
                </a:cubicBezTo>
                <a:lnTo>
                  <a:pt x="5588495" y="1969493"/>
                </a:lnTo>
                <a:lnTo>
                  <a:pt x="5595937" y="1969493"/>
                </a:lnTo>
                <a:cubicBezTo>
                  <a:pt x="5600898" y="1974454"/>
                  <a:pt x="5603378" y="1980655"/>
                  <a:pt x="5603378" y="1988096"/>
                </a:cubicBezTo>
                <a:cubicBezTo>
                  <a:pt x="5603378" y="1995538"/>
                  <a:pt x="5605858" y="1999258"/>
                  <a:pt x="5610819" y="1999258"/>
                </a:cubicBezTo>
                <a:lnTo>
                  <a:pt x="5625702" y="1999258"/>
                </a:lnTo>
                <a:cubicBezTo>
                  <a:pt x="5630663" y="2009180"/>
                  <a:pt x="5640585" y="2009180"/>
                  <a:pt x="5655468" y="1999258"/>
                </a:cubicBezTo>
                <a:lnTo>
                  <a:pt x="5670351" y="1999258"/>
                </a:lnTo>
                <a:cubicBezTo>
                  <a:pt x="5665389" y="1999258"/>
                  <a:pt x="5660429" y="2001739"/>
                  <a:pt x="5655468" y="2006700"/>
                </a:cubicBezTo>
                <a:lnTo>
                  <a:pt x="5662909" y="2014141"/>
                </a:lnTo>
                <a:lnTo>
                  <a:pt x="5677792" y="2014141"/>
                </a:lnTo>
                <a:cubicBezTo>
                  <a:pt x="5667871" y="2014141"/>
                  <a:pt x="5662909" y="2016621"/>
                  <a:pt x="5662909" y="2021582"/>
                </a:cubicBezTo>
                <a:cubicBezTo>
                  <a:pt x="5662909" y="2026544"/>
                  <a:pt x="5661669" y="2033985"/>
                  <a:pt x="5659189" y="2043907"/>
                </a:cubicBezTo>
                <a:cubicBezTo>
                  <a:pt x="5656709" y="2053829"/>
                  <a:pt x="5656709" y="2060030"/>
                  <a:pt x="5659189" y="2062510"/>
                </a:cubicBezTo>
                <a:cubicBezTo>
                  <a:pt x="5661669" y="2064991"/>
                  <a:pt x="5667871" y="2063751"/>
                  <a:pt x="5677792" y="2058790"/>
                </a:cubicBezTo>
                <a:cubicBezTo>
                  <a:pt x="5687713" y="2058790"/>
                  <a:pt x="5692675" y="2061270"/>
                  <a:pt x="5692675" y="2066231"/>
                </a:cubicBezTo>
                <a:lnTo>
                  <a:pt x="5648027" y="2066231"/>
                </a:lnTo>
                <a:cubicBezTo>
                  <a:pt x="5643065" y="2061270"/>
                  <a:pt x="5643065" y="2053829"/>
                  <a:pt x="5648027" y="2043907"/>
                </a:cubicBezTo>
                <a:cubicBezTo>
                  <a:pt x="5652988" y="2033985"/>
                  <a:pt x="5640585" y="2021582"/>
                  <a:pt x="5610819" y="2006700"/>
                </a:cubicBezTo>
                <a:cubicBezTo>
                  <a:pt x="5605858" y="2001739"/>
                  <a:pt x="5600898" y="1998018"/>
                  <a:pt x="5595937" y="1995538"/>
                </a:cubicBezTo>
                <a:cubicBezTo>
                  <a:pt x="5590975" y="1993057"/>
                  <a:pt x="5588495" y="1991817"/>
                  <a:pt x="5588495" y="1991817"/>
                </a:cubicBezTo>
                <a:cubicBezTo>
                  <a:pt x="5588495" y="1986856"/>
                  <a:pt x="5581054" y="1984375"/>
                  <a:pt x="5566171" y="1984375"/>
                </a:cubicBezTo>
                <a:lnTo>
                  <a:pt x="5558730" y="1991817"/>
                </a:lnTo>
                <a:cubicBezTo>
                  <a:pt x="5563691" y="1996778"/>
                  <a:pt x="5568651" y="2001739"/>
                  <a:pt x="5573613" y="2006700"/>
                </a:cubicBezTo>
                <a:cubicBezTo>
                  <a:pt x="5573613" y="2011661"/>
                  <a:pt x="5574853" y="2015381"/>
                  <a:pt x="5577333" y="2017862"/>
                </a:cubicBezTo>
                <a:cubicBezTo>
                  <a:pt x="5579813" y="2020342"/>
                  <a:pt x="5583534" y="2022823"/>
                  <a:pt x="5588495" y="2025303"/>
                </a:cubicBezTo>
                <a:cubicBezTo>
                  <a:pt x="5593457" y="2027784"/>
                  <a:pt x="5597177" y="2030265"/>
                  <a:pt x="5599657" y="2032745"/>
                </a:cubicBezTo>
                <a:cubicBezTo>
                  <a:pt x="5602137" y="2035225"/>
                  <a:pt x="5600898" y="2038946"/>
                  <a:pt x="5595937" y="2043907"/>
                </a:cubicBezTo>
                <a:cubicBezTo>
                  <a:pt x="5595937" y="2048868"/>
                  <a:pt x="5600898" y="2051348"/>
                  <a:pt x="5610819" y="2051348"/>
                </a:cubicBezTo>
                <a:cubicBezTo>
                  <a:pt x="5610819" y="2051348"/>
                  <a:pt x="5613299" y="2053829"/>
                  <a:pt x="5618261" y="2058790"/>
                </a:cubicBezTo>
                <a:cubicBezTo>
                  <a:pt x="5618261" y="2063751"/>
                  <a:pt x="5623222" y="2071192"/>
                  <a:pt x="5633143" y="2081114"/>
                </a:cubicBezTo>
                <a:cubicBezTo>
                  <a:pt x="5643065" y="2091036"/>
                  <a:pt x="5650507" y="2095997"/>
                  <a:pt x="5655468" y="2095997"/>
                </a:cubicBezTo>
                <a:lnTo>
                  <a:pt x="5640585" y="2103438"/>
                </a:lnTo>
                <a:cubicBezTo>
                  <a:pt x="5640585" y="2103438"/>
                  <a:pt x="5639345" y="2103438"/>
                  <a:pt x="5636865" y="2103438"/>
                </a:cubicBezTo>
                <a:cubicBezTo>
                  <a:pt x="5634385" y="2103438"/>
                  <a:pt x="5633143" y="2100958"/>
                  <a:pt x="5633143" y="2095997"/>
                </a:cubicBezTo>
                <a:cubicBezTo>
                  <a:pt x="5633143" y="2095997"/>
                  <a:pt x="5629423" y="2095997"/>
                  <a:pt x="5621981" y="2095997"/>
                </a:cubicBezTo>
                <a:cubicBezTo>
                  <a:pt x="5614540" y="2095997"/>
                  <a:pt x="5610819" y="2095997"/>
                  <a:pt x="5610819" y="2095997"/>
                </a:cubicBezTo>
                <a:lnTo>
                  <a:pt x="5610819" y="2110879"/>
                </a:lnTo>
                <a:lnTo>
                  <a:pt x="5603378" y="2118321"/>
                </a:lnTo>
                <a:cubicBezTo>
                  <a:pt x="5598417" y="2128243"/>
                  <a:pt x="5603378" y="2133204"/>
                  <a:pt x="5618261" y="2133204"/>
                </a:cubicBezTo>
                <a:lnTo>
                  <a:pt x="5610819" y="2140645"/>
                </a:lnTo>
                <a:cubicBezTo>
                  <a:pt x="5605858" y="2145606"/>
                  <a:pt x="5600898" y="2148086"/>
                  <a:pt x="5595937" y="2148086"/>
                </a:cubicBezTo>
                <a:cubicBezTo>
                  <a:pt x="5595937" y="2148086"/>
                  <a:pt x="5602137" y="2150567"/>
                  <a:pt x="5614540" y="2155528"/>
                </a:cubicBezTo>
                <a:cubicBezTo>
                  <a:pt x="5626943" y="2160489"/>
                  <a:pt x="5635623" y="2160489"/>
                  <a:pt x="5640585" y="2155528"/>
                </a:cubicBezTo>
                <a:lnTo>
                  <a:pt x="5633143" y="2170411"/>
                </a:lnTo>
                <a:cubicBezTo>
                  <a:pt x="5628183" y="2175372"/>
                  <a:pt x="5628183" y="2180333"/>
                  <a:pt x="5633143" y="2185293"/>
                </a:cubicBezTo>
                <a:cubicBezTo>
                  <a:pt x="5638105" y="2190255"/>
                  <a:pt x="5638105" y="2195215"/>
                  <a:pt x="5633143" y="2200176"/>
                </a:cubicBezTo>
                <a:cubicBezTo>
                  <a:pt x="5628183" y="2205138"/>
                  <a:pt x="5628183" y="2212579"/>
                  <a:pt x="5633143" y="2222500"/>
                </a:cubicBezTo>
                <a:cubicBezTo>
                  <a:pt x="5643065" y="2237383"/>
                  <a:pt x="5643065" y="2244825"/>
                  <a:pt x="5633143" y="2244825"/>
                </a:cubicBezTo>
                <a:lnTo>
                  <a:pt x="5633143" y="2252266"/>
                </a:lnTo>
                <a:cubicBezTo>
                  <a:pt x="5638105" y="2257227"/>
                  <a:pt x="5640585" y="2260948"/>
                  <a:pt x="5640585" y="2263428"/>
                </a:cubicBezTo>
                <a:cubicBezTo>
                  <a:pt x="5640585" y="2265909"/>
                  <a:pt x="5640585" y="2269630"/>
                  <a:pt x="5640585" y="2274590"/>
                </a:cubicBezTo>
                <a:cubicBezTo>
                  <a:pt x="5640585" y="2274590"/>
                  <a:pt x="5641825" y="2277071"/>
                  <a:pt x="5644306" y="2282032"/>
                </a:cubicBezTo>
                <a:cubicBezTo>
                  <a:pt x="5646786" y="2286993"/>
                  <a:pt x="5649267" y="2293194"/>
                  <a:pt x="5651747" y="2300635"/>
                </a:cubicBezTo>
                <a:cubicBezTo>
                  <a:pt x="5654227" y="2308077"/>
                  <a:pt x="5651747" y="2311797"/>
                  <a:pt x="5644306" y="2311797"/>
                </a:cubicBezTo>
                <a:cubicBezTo>
                  <a:pt x="5636865" y="2311797"/>
                  <a:pt x="5633143" y="2314278"/>
                  <a:pt x="5633143" y="2319239"/>
                </a:cubicBezTo>
                <a:cubicBezTo>
                  <a:pt x="5638105" y="2319239"/>
                  <a:pt x="5640585" y="2319239"/>
                  <a:pt x="5640585" y="2319239"/>
                </a:cubicBezTo>
                <a:cubicBezTo>
                  <a:pt x="5640585" y="2319239"/>
                  <a:pt x="5640585" y="2321719"/>
                  <a:pt x="5640585" y="2326680"/>
                </a:cubicBezTo>
                <a:cubicBezTo>
                  <a:pt x="5640585" y="2331641"/>
                  <a:pt x="5643065" y="2334122"/>
                  <a:pt x="5648027" y="2334122"/>
                </a:cubicBezTo>
                <a:cubicBezTo>
                  <a:pt x="5652988" y="2334122"/>
                  <a:pt x="5655468" y="2334122"/>
                  <a:pt x="5655468" y="2334122"/>
                </a:cubicBezTo>
                <a:lnTo>
                  <a:pt x="5662909" y="2334122"/>
                </a:lnTo>
                <a:cubicBezTo>
                  <a:pt x="5662909" y="2339082"/>
                  <a:pt x="5664150" y="2342803"/>
                  <a:pt x="5666630" y="2345284"/>
                </a:cubicBezTo>
                <a:cubicBezTo>
                  <a:pt x="5669110" y="2347764"/>
                  <a:pt x="5670351" y="2349004"/>
                  <a:pt x="5670351" y="2349004"/>
                </a:cubicBezTo>
                <a:lnTo>
                  <a:pt x="5648027" y="2363887"/>
                </a:lnTo>
                <a:cubicBezTo>
                  <a:pt x="5643065" y="2363887"/>
                  <a:pt x="5640585" y="2368848"/>
                  <a:pt x="5640585" y="2378770"/>
                </a:cubicBezTo>
                <a:lnTo>
                  <a:pt x="5633143" y="2401094"/>
                </a:lnTo>
                <a:lnTo>
                  <a:pt x="5633143" y="2415977"/>
                </a:lnTo>
                <a:cubicBezTo>
                  <a:pt x="5633143" y="2415977"/>
                  <a:pt x="5634385" y="2417217"/>
                  <a:pt x="5636865" y="2419698"/>
                </a:cubicBezTo>
                <a:cubicBezTo>
                  <a:pt x="5639345" y="2422178"/>
                  <a:pt x="5640585" y="2425899"/>
                  <a:pt x="5640585" y="2430860"/>
                </a:cubicBezTo>
                <a:cubicBezTo>
                  <a:pt x="5640585" y="2435821"/>
                  <a:pt x="5641825" y="2438301"/>
                  <a:pt x="5644306" y="2438301"/>
                </a:cubicBezTo>
                <a:cubicBezTo>
                  <a:pt x="5646786" y="2438301"/>
                  <a:pt x="5650507" y="2438301"/>
                  <a:pt x="5655468" y="2438301"/>
                </a:cubicBezTo>
                <a:lnTo>
                  <a:pt x="5662909" y="2438301"/>
                </a:lnTo>
                <a:cubicBezTo>
                  <a:pt x="5657948" y="2443262"/>
                  <a:pt x="5652988" y="2449463"/>
                  <a:pt x="5648027" y="2456905"/>
                </a:cubicBezTo>
                <a:cubicBezTo>
                  <a:pt x="5643065" y="2464346"/>
                  <a:pt x="5645547" y="2468067"/>
                  <a:pt x="5655468" y="2468067"/>
                </a:cubicBezTo>
                <a:lnTo>
                  <a:pt x="5662909" y="2482950"/>
                </a:lnTo>
                <a:cubicBezTo>
                  <a:pt x="5662909" y="2482950"/>
                  <a:pt x="5662909" y="2484190"/>
                  <a:pt x="5662909" y="2486670"/>
                </a:cubicBezTo>
                <a:cubicBezTo>
                  <a:pt x="5662909" y="2489151"/>
                  <a:pt x="5665389" y="2492872"/>
                  <a:pt x="5670351" y="2497832"/>
                </a:cubicBezTo>
                <a:cubicBezTo>
                  <a:pt x="5670351" y="2497832"/>
                  <a:pt x="5672831" y="2502793"/>
                  <a:pt x="5677792" y="2512715"/>
                </a:cubicBezTo>
                <a:cubicBezTo>
                  <a:pt x="5677792" y="2517676"/>
                  <a:pt x="5682753" y="2528838"/>
                  <a:pt x="5692675" y="2546202"/>
                </a:cubicBezTo>
                <a:cubicBezTo>
                  <a:pt x="5702597" y="2563565"/>
                  <a:pt x="5710038" y="2573487"/>
                  <a:pt x="5714999" y="2575967"/>
                </a:cubicBezTo>
                <a:cubicBezTo>
                  <a:pt x="5719961" y="2578448"/>
                  <a:pt x="5721200" y="2583409"/>
                  <a:pt x="5718720" y="2590850"/>
                </a:cubicBezTo>
                <a:cubicBezTo>
                  <a:pt x="5716239" y="2598291"/>
                  <a:pt x="5718720" y="2604493"/>
                  <a:pt x="5726161" y="2609454"/>
                </a:cubicBezTo>
                <a:cubicBezTo>
                  <a:pt x="5733603" y="2614414"/>
                  <a:pt x="5734843" y="2619376"/>
                  <a:pt x="5729882" y="2624336"/>
                </a:cubicBezTo>
                <a:lnTo>
                  <a:pt x="5737323" y="2624336"/>
                </a:lnTo>
                <a:cubicBezTo>
                  <a:pt x="5737323" y="2624336"/>
                  <a:pt x="5738564" y="2626817"/>
                  <a:pt x="5741044" y="2631778"/>
                </a:cubicBezTo>
                <a:cubicBezTo>
                  <a:pt x="5743524" y="2636739"/>
                  <a:pt x="5747245" y="2644180"/>
                  <a:pt x="5752206" y="2654102"/>
                </a:cubicBezTo>
                <a:cubicBezTo>
                  <a:pt x="5757167" y="2668985"/>
                  <a:pt x="5762127" y="2676426"/>
                  <a:pt x="5767089" y="2676426"/>
                </a:cubicBezTo>
                <a:cubicBezTo>
                  <a:pt x="5772051" y="2676426"/>
                  <a:pt x="5774531" y="2677666"/>
                  <a:pt x="5774531" y="2680147"/>
                </a:cubicBezTo>
                <a:cubicBezTo>
                  <a:pt x="5774531" y="2682628"/>
                  <a:pt x="5774531" y="2683868"/>
                  <a:pt x="5774531" y="2683868"/>
                </a:cubicBezTo>
                <a:cubicBezTo>
                  <a:pt x="5774531" y="2693790"/>
                  <a:pt x="5777011" y="2698750"/>
                  <a:pt x="5781972" y="2698750"/>
                </a:cubicBezTo>
                <a:cubicBezTo>
                  <a:pt x="5781972" y="2698750"/>
                  <a:pt x="5781972" y="2699990"/>
                  <a:pt x="5781972" y="2702471"/>
                </a:cubicBezTo>
                <a:cubicBezTo>
                  <a:pt x="5781972" y="2704952"/>
                  <a:pt x="5781972" y="2708673"/>
                  <a:pt x="5781972" y="2713633"/>
                </a:cubicBezTo>
                <a:cubicBezTo>
                  <a:pt x="5781972" y="2723555"/>
                  <a:pt x="5784452" y="2729756"/>
                  <a:pt x="5789413" y="2732237"/>
                </a:cubicBezTo>
                <a:cubicBezTo>
                  <a:pt x="5794375" y="2734717"/>
                  <a:pt x="5794375" y="2738438"/>
                  <a:pt x="5789413" y="2743399"/>
                </a:cubicBezTo>
                <a:cubicBezTo>
                  <a:pt x="5784452" y="2748360"/>
                  <a:pt x="5786933" y="2752080"/>
                  <a:pt x="5796855" y="2754561"/>
                </a:cubicBezTo>
                <a:cubicBezTo>
                  <a:pt x="5806776" y="2757042"/>
                  <a:pt x="5811737" y="2760762"/>
                  <a:pt x="5811737" y="2765723"/>
                </a:cubicBezTo>
                <a:lnTo>
                  <a:pt x="5826620" y="2765723"/>
                </a:lnTo>
                <a:cubicBezTo>
                  <a:pt x="5836541" y="2760762"/>
                  <a:pt x="5842743" y="2759522"/>
                  <a:pt x="5845223" y="2762002"/>
                </a:cubicBezTo>
                <a:cubicBezTo>
                  <a:pt x="5847704" y="2764483"/>
                  <a:pt x="5848945" y="2765723"/>
                  <a:pt x="5848945" y="2765723"/>
                </a:cubicBezTo>
                <a:cubicBezTo>
                  <a:pt x="5853905" y="2770684"/>
                  <a:pt x="5855145" y="2774405"/>
                  <a:pt x="5852665" y="2776885"/>
                </a:cubicBezTo>
                <a:cubicBezTo>
                  <a:pt x="5850185" y="2779366"/>
                  <a:pt x="5846465" y="2780606"/>
                  <a:pt x="5841503" y="2780606"/>
                </a:cubicBezTo>
                <a:cubicBezTo>
                  <a:pt x="5816699" y="2780606"/>
                  <a:pt x="5809257" y="2788047"/>
                  <a:pt x="5819179" y="2802930"/>
                </a:cubicBezTo>
                <a:cubicBezTo>
                  <a:pt x="5819179" y="2802930"/>
                  <a:pt x="5820419" y="2805411"/>
                  <a:pt x="5822899" y="2810372"/>
                </a:cubicBezTo>
                <a:cubicBezTo>
                  <a:pt x="5825379" y="2815332"/>
                  <a:pt x="5826620" y="2822774"/>
                  <a:pt x="5826620" y="2832696"/>
                </a:cubicBezTo>
                <a:cubicBezTo>
                  <a:pt x="5826620" y="2847579"/>
                  <a:pt x="5824140" y="2857501"/>
                  <a:pt x="5819179" y="2862461"/>
                </a:cubicBezTo>
                <a:lnTo>
                  <a:pt x="5819179" y="2877344"/>
                </a:lnTo>
                <a:lnTo>
                  <a:pt x="5834061" y="2884786"/>
                </a:lnTo>
                <a:lnTo>
                  <a:pt x="5834061" y="2892227"/>
                </a:lnTo>
                <a:cubicBezTo>
                  <a:pt x="5829101" y="2897188"/>
                  <a:pt x="5826620" y="2899668"/>
                  <a:pt x="5826620" y="2899668"/>
                </a:cubicBezTo>
                <a:cubicBezTo>
                  <a:pt x="5826620" y="2899668"/>
                  <a:pt x="5829101" y="2902149"/>
                  <a:pt x="5834061" y="2907110"/>
                </a:cubicBezTo>
                <a:cubicBezTo>
                  <a:pt x="5834061" y="2912071"/>
                  <a:pt x="5834061" y="2917032"/>
                  <a:pt x="5834061" y="2921993"/>
                </a:cubicBezTo>
                <a:cubicBezTo>
                  <a:pt x="5834061" y="2926953"/>
                  <a:pt x="5834061" y="2930674"/>
                  <a:pt x="5834061" y="2933155"/>
                </a:cubicBezTo>
                <a:cubicBezTo>
                  <a:pt x="5834061" y="2935635"/>
                  <a:pt x="5834061" y="2936875"/>
                  <a:pt x="5834061" y="2936875"/>
                </a:cubicBezTo>
                <a:lnTo>
                  <a:pt x="5834061" y="2966641"/>
                </a:lnTo>
                <a:lnTo>
                  <a:pt x="5841503" y="2974082"/>
                </a:lnTo>
                <a:cubicBezTo>
                  <a:pt x="5846465" y="2979043"/>
                  <a:pt x="5848945" y="2981524"/>
                  <a:pt x="5848945" y="2981524"/>
                </a:cubicBezTo>
                <a:cubicBezTo>
                  <a:pt x="5848945" y="2981524"/>
                  <a:pt x="5843983" y="2981524"/>
                  <a:pt x="5834061" y="2981524"/>
                </a:cubicBezTo>
                <a:lnTo>
                  <a:pt x="5826620" y="2988965"/>
                </a:lnTo>
                <a:lnTo>
                  <a:pt x="5834061" y="2988965"/>
                </a:lnTo>
                <a:lnTo>
                  <a:pt x="5848945" y="3011290"/>
                </a:lnTo>
                <a:cubicBezTo>
                  <a:pt x="5848945" y="3016250"/>
                  <a:pt x="5851425" y="3019971"/>
                  <a:pt x="5856386" y="3022452"/>
                </a:cubicBezTo>
                <a:cubicBezTo>
                  <a:pt x="5861347" y="3024932"/>
                  <a:pt x="5866307" y="3026172"/>
                  <a:pt x="5871269" y="3026172"/>
                </a:cubicBezTo>
                <a:lnTo>
                  <a:pt x="5878710" y="3011290"/>
                </a:lnTo>
                <a:cubicBezTo>
                  <a:pt x="5873749" y="3011290"/>
                  <a:pt x="5871269" y="3008809"/>
                  <a:pt x="5871269" y="3003848"/>
                </a:cubicBezTo>
                <a:cubicBezTo>
                  <a:pt x="5871269" y="2998887"/>
                  <a:pt x="5873749" y="2997647"/>
                  <a:pt x="5878710" y="3000127"/>
                </a:cubicBezTo>
                <a:cubicBezTo>
                  <a:pt x="5883671" y="3002608"/>
                  <a:pt x="5891113" y="3001367"/>
                  <a:pt x="5901035" y="2996407"/>
                </a:cubicBezTo>
                <a:cubicBezTo>
                  <a:pt x="5905995" y="2991446"/>
                  <a:pt x="5908475" y="2986485"/>
                  <a:pt x="5908475" y="2981524"/>
                </a:cubicBezTo>
                <a:cubicBezTo>
                  <a:pt x="5908475" y="2976563"/>
                  <a:pt x="5908475" y="2964160"/>
                  <a:pt x="5908475" y="2944317"/>
                </a:cubicBezTo>
                <a:cubicBezTo>
                  <a:pt x="5908475" y="2914551"/>
                  <a:pt x="5910956" y="2899668"/>
                  <a:pt x="5915917" y="2899668"/>
                </a:cubicBezTo>
                <a:cubicBezTo>
                  <a:pt x="5920879" y="2899668"/>
                  <a:pt x="5922118" y="2897188"/>
                  <a:pt x="5919638" y="2892227"/>
                </a:cubicBezTo>
                <a:cubicBezTo>
                  <a:pt x="5917157" y="2887266"/>
                  <a:pt x="5918397" y="2884786"/>
                  <a:pt x="5923359" y="2884786"/>
                </a:cubicBezTo>
                <a:cubicBezTo>
                  <a:pt x="5933280" y="2879825"/>
                  <a:pt x="5934521" y="2869903"/>
                  <a:pt x="5927079" y="2855020"/>
                </a:cubicBezTo>
                <a:cubicBezTo>
                  <a:pt x="5919638" y="2840137"/>
                  <a:pt x="5905995" y="2832696"/>
                  <a:pt x="5886151" y="2832696"/>
                </a:cubicBezTo>
                <a:lnTo>
                  <a:pt x="5878710" y="2825254"/>
                </a:lnTo>
                <a:cubicBezTo>
                  <a:pt x="5883671" y="2825254"/>
                  <a:pt x="5893593" y="2827735"/>
                  <a:pt x="5908475" y="2832696"/>
                </a:cubicBezTo>
                <a:cubicBezTo>
                  <a:pt x="5923359" y="2832696"/>
                  <a:pt x="5930800" y="2830215"/>
                  <a:pt x="5930800" y="2825254"/>
                </a:cubicBezTo>
                <a:cubicBezTo>
                  <a:pt x="5925839" y="2820294"/>
                  <a:pt x="5925839" y="2815332"/>
                  <a:pt x="5930800" y="2810372"/>
                </a:cubicBezTo>
                <a:cubicBezTo>
                  <a:pt x="5935761" y="2805411"/>
                  <a:pt x="5938241" y="2796729"/>
                  <a:pt x="5938241" y="2784327"/>
                </a:cubicBezTo>
                <a:cubicBezTo>
                  <a:pt x="5938241" y="2771924"/>
                  <a:pt x="5939482" y="2765723"/>
                  <a:pt x="5941962" y="2765723"/>
                </a:cubicBezTo>
                <a:cubicBezTo>
                  <a:pt x="5944442" y="2765723"/>
                  <a:pt x="5945683" y="2775645"/>
                  <a:pt x="5945683" y="2795489"/>
                </a:cubicBezTo>
                <a:lnTo>
                  <a:pt x="5953124" y="2825254"/>
                </a:lnTo>
                <a:cubicBezTo>
                  <a:pt x="5972968" y="2835176"/>
                  <a:pt x="5972968" y="2840137"/>
                  <a:pt x="5953124" y="2840137"/>
                </a:cubicBezTo>
                <a:lnTo>
                  <a:pt x="5938241" y="2847579"/>
                </a:lnTo>
                <a:cubicBezTo>
                  <a:pt x="5938241" y="2857501"/>
                  <a:pt x="5940721" y="2864942"/>
                  <a:pt x="5945683" y="2869903"/>
                </a:cubicBezTo>
                <a:lnTo>
                  <a:pt x="5960565" y="2877344"/>
                </a:lnTo>
                <a:lnTo>
                  <a:pt x="5945683" y="2877344"/>
                </a:lnTo>
                <a:cubicBezTo>
                  <a:pt x="5940721" y="2877344"/>
                  <a:pt x="5938241" y="2878584"/>
                  <a:pt x="5938241" y="2881065"/>
                </a:cubicBezTo>
                <a:cubicBezTo>
                  <a:pt x="5938241" y="2883546"/>
                  <a:pt x="5938241" y="2884786"/>
                  <a:pt x="5938241" y="2884786"/>
                </a:cubicBezTo>
                <a:lnTo>
                  <a:pt x="5930800" y="2892227"/>
                </a:lnTo>
                <a:cubicBezTo>
                  <a:pt x="5930800" y="2892227"/>
                  <a:pt x="5928320" y="2893467"/>
                  <a:pt x="5923359" y="2895948"/>
                </a:cubicBezTo>
                <a:cubicBezTo>
                  <a:pt x="5918397" y="2898428"/>
                  <a:pt x="5918397" y="2902149"/>
                  <a:pt x="5923359" y="2907110"/>
                </a:cubicBezTo>
                <a:cubicBezTo>
                  <a:pt x="5928320" y="2912071"/>
                  <a:pt x="5930800" y="2914551"/>
                  <a:pt x="5930800" y="2914551"/>
                </a:cubicBezTo>
                <a:cubicBezTo>
                  <a:pt x="5935761" y="2914551"/>
                  <a:pt x="5940721" y="2917032"/>
                  <a:pt x="5945683" y="2921993"/>
                </a:cubicBezTo>
                <a:cubicBezTo>
                  <a:pt x="5950644" y="2926953"/>
                  <a:pt x="5954365" y="2930674"/>
                  <a:pt x="5956845" y="2933155"/>
                </a:cubicBezTo>
                <a:cubicBezTo>
                  <a:pt x="5959325" y="2935635"/>
                  <a:pt x="5958085" y="2939356"/>
                  <a:pt x="5953124" y="2944317"/>
                </a:cubicBezTo>
                <a:cubicBezTo>
                  <a:pt x="5948163" y="2949278"/>
                  <a:pt x="5943203" y="2951758"/>
                  <a:pt x="5938241" y="2951758"/>
                </a:cubicBezTo>
                <a:lnTo>
                  <a:pt x="5938241" y="2959200"/>
                </a:lnTo>
                <a:cubicBezTo>
                  <a:pt x="5943203" y="2959200"/>
                  <a:pt x="5945683" y="2966641"/>
                  <a:pt x="5945683" y="2981524"/>
                </a:cubicBezTo>
                <a:lnTo>
                  <a:pt x="5938241" y="3003848"/>
                </a:lnTo>
                <a:cubicBezTo>
                  <a:pt x="5933280" y="3003848"/>
                  <a:pt x="5930800" y="3005088"/>
                  <a:pt x="5930800" y="3007569"/>
                </a:cubicBezTo>
                <a:cubicBezTo>
                  <a:pt x="5930800" y="3010049"/>
                  <a:pt x="5925839" y="3011290"/>
                  <a:pt x="5915917" y="3011290"/>
                </a:cubicBezTo>
                <a:cubicBezTo>
                  <a:pt x="5915917" y="3006329"/>
                  <a:pt x="5913437" y="3005088"/>
                  <a:pt x="5908475" y="3007569"/>
                </a:cubicBezTo>
                <a:cubicBezTo>
                  <a:pt x="5903515" y="3010049"/>
                  <a:pt x="5901035" y="3011290"/>
                  <a:pt x="5901035" y="3011290"/>
                </a:cubicBezTo>
                <a:cubicBezTo>
                  <a:pt x="5886151" y="3021212"/>
                  <a:pt x="5886151" y="3026172"/>
                  <a:pt x="5901035" y="3026172"/>
                </a:cubicBezTo>
                <a:cubicBezTo>
                  <a:pt x="5910956" y="3026172"/>
                  <a:pt x="5913437" y="3028653"/>
                  <a:pt x="5908475" y="3033614"/>
                </a:cubicBezTo>
                <a:lnTo>
                  <a:pt x="5923359" y="3033614"/>
                </a:lnTo>
                <a:cubicBezTo>
                  <a:pt x="5928320" y="3033614"/>
                  <a:pt x="5932041" y="3033614"/>
                  <a:pt x="5934521" y="3033614"/>
                </a:cubicBezTo>
                <a:cubicBezTo>
                  <a:pt x="5937001" y="3033614"/>
                  <a:pt x="5938241" y="3033614"/>
                  <a:pt x="5938241" y="3033614"/>
                </a:cubicBezTo>
                <a:cubicBezTo>
                  <a:pt x="5938241" y="3033614"/>
                  <a:pt x="5937001" y="3034854"/>
                  <a:pt x="5934521" y="3037334"/>
                </a:cubicBezTo>
                <a:cubicBezTo>
                  <a:pt x="5932041" y="3039815"/>
                  <a:pt x="5928320" y="3043536"/>
                  <a:pt x="5923359" y="3048497"/>
                </a:cubicBezTo>
                <a:cubicBezTo>
                  <a:pt x="5918397" y="3053457"/>
                  <a:pt x="5913437" y="3063379"/>
                  <a:pt x="5908475" y="3078262"/>
                </a:cubicBezTo>
                <a:cubicBezTo>
                  <a:pt x="5908475" y="3083223"/>
                  <a:pt x="5908475" y="3088184"/>
                  <a:pt x="5908475" y="3093145"/>
                </a:cubicBezTo>
                <a:cubicBezTo>
                  <a:pt x="5908475" y="3098106"/>
                  <a:pt x="5908475" y="3100586"/>
                  <a:pt x="5908475" y="3100586"/>
                </a:cubicBezTo>
                <a:cubicBezTo>
                  <a:pt x="5903515" y="3105547"/>
                  <a:pt x="5901035" y="3110508"/>
                  <a:pt x="5901035" y="3115469"/>
                </a:cubicBezTo>
                <a:cubicBezTo>
                  <a:pt x="5901035" y="3120430"/>
                  <a:pt x="5901035" y="3124151"/>
                  <a:pt x="5901035" y="3126631"/>
                </a:cubicBezTo>
                <a:cubicBezTo>
                  <a:pt x="5901035" y="3129112"/>
                  <a:pt x="5898554" y="3130352"/>
                  <a:pt x="5893593" y="3130352"/>
                </a:cubicBezTo>
                <a:cubicBezTo>
                  <a:pt x="5888631" y="3130352"/>
                  <a:pt x="5886151" y="3135313"/>
                  <a:pt x="5886151" y="3145235"/>
                </a:cubicBezTo>
                <a:cubicBezTo>
                  <a:pt x="5881190" y="3155157"/>
                  <a:pt x="5873749" y="3155157"/>
                  <a:pt x="5863827" y="3145235"/>
                </a:cubicBezTo>
                <a:cubicBezTo>
                  <a:pt x="5853905" y="3140274"/>
                  <a:pt x="5848945" y="3142754"/>
                  <a:pt x="5848945" y="3152676"/>
                </a:cubicBezTo>
                <a:lnTo>
                  <a:pt x="5848945" y="3167559"/>
                </a:lnTo>
                <a:cubicBezTo>
                  <a:pt x="5848945" y="3187403"/>
                  <a:pt x="5853905" y="3197325"/>
                  <a:pt x="5863827" y="3197325"/>
                </a:cubicBezTo>
                <a:cubicBezTo>
                  <a:pt x="5873749" y="3202285"/>
                  <a:pt x="5876230" y="3209727"/>
                  <a:pt x="5871269" y="3219649"/>
                </a:cubicBezTo>
                <a:cubicBezTo>
                  <a:pt x="5866307" y="3219649"/>
                  <a:pt x="5863827" y="3222130"/>
                  <a:pt x="5863827" y="3227090"/>
                </a:cubicBezTo>
                <a:lnTo>
                  <a:pt x="5863827" y="3241973"/>
                </a:lnTo>
                <a:lnTo>
                  <a:pt x="5848945" y="3249415"/>
                </a:lnTo>
                <a:cubicBezTo>
                  <a:pt x="5848945" y="3254375"/>
                  <a:pt x="5848945" y="3258096"/>
                  <a:pt x="5848945" y="3260577"/>
                </a:cubicBezTo>
                <a:cubicBezTo>
                  <a:pt x="5848945" y="3263057"/>
                  <a:pt x="5851425" y="3261817"/>
                  <a:pt x="5856386" y="3256856"/>
                </a:cubicBezTo>
                <a:cubicBezTo>
                  <a:pt x="5856386" y="3266778"/>
                  <a:pt x="5856386" y="3274219"/>
                  <a:pt x="5856386" y="3279180"/>
                </a:cubicBezTo>
                <a:lnTo>
                  <a:pt x="5848945" y="3301504"/>
                </a:lnTo>
                <a:cubicBezTo>
                  <a:pt x="5843983" y="3311426"/>
                  <a:pt x="5841503" y="3316387"/>
                  <a:pt x="5841503" y="3316387"/>
                </a:cubicBezTo>
                <a:lnTo>
                  <a:pt x="5841503" y="3323829"/>
                </a:lnTo>
                <a:cubicBezTo>
                  <a:pt x="5841503" y="3328789"/>
                  <a:pt x="5841503" y="3331270"/>
                  <a:pt x="5841503" y="3331270"/>
                </a:cubicBezTo>
                <a:cubicBezTo>
                  <a:pt x="5841503" y="3331270"/>
                  <a:pt x="5840263" y="3332510"/>
                  <a:pt x="5837783" y="3334991"/>
                </a:cubicBezTo>
                <a:cubicBezTo>
                  <a:pt x="5835302" y="3337471"/>
                  <a:pt x="5834061" y="3339951"/>
                  <a:pt x="5834061" y="3342432"/>
                </a:cubicBezTo>
                <a:cubicBezTo>
                  <a:pt x="5834061" y="3344913"/>
                  <a:pt x="5834061" y="3346153"/>
                  <a:pt x="5834061" y="3346153"/>
                </a:cubicBezTo>
                <a:cubicBezTo>
                  <a:pt x="5834061" y="3351114"/>
                  <a:pt x="5831581" y="3356075"/>
                  <a:pt x="5826620" y="3361036"/>
                </a:cubicBezTo>
                <a:lnTo>
                  <a:pt x="5834061" y="3375918"/>
                </a:lnTo>
                <a:cubicBezTo>
                  <a:pt x="5839023" y="3370958"/>
                  <a:pt x="5846465" y="3368477"/>
                  <a:pt x="5856386" y="3368477"/>
                </a:cubicBezTo>
                <a:cubicBezTo>
                  <a:pt x="5856386" y="3373438"/>
                  <a:pt x="5855145" y="3375918"/>
                  <a:pt x="5852665" y="3375918"/>
                </a:cubicBezTo>
                <a:cubicBezTo>
                  <a:pt x="5850185" y="3375918"/>
                  <a:pt x="5846465" y="3375918"/>
                  <a:pt x="5841503" y="3375918"/>
                </a:cubicBezTo>
                <a:cubicBezTo>
                  <a:pt x="5836541" y="3375918"/>
                  <a:pt x="5834061" y="3378399"/>
                  <a:pt x="5834061" y="3383360"/>
                </a:cubicBezTo>
                <a:lnTo>
                  <a:pt x="5834061" y="3390801"/>
                </a:lnTo>
                <a:cubicBezTo>
                  <a:pt x="5829101" y="3390801"/>
                  <a:pt x="5826620" y="3393282"/>
                  <a:pt x="5826620" y="3398243"/>
                </a:cubicBezTo>
                <a:lnTo>
                  <a:pt x="5796855" y="3420567"/>
                </a:lnTo>
                <a:cubicBezTo>
                  <a:pt x="5791893" y="3420567"/>
                  <a:pt x="5789413" y="3423048"/>
                  <a:pt x="5789413" y="3428008"/>
                </a:cubicBezTo>
                <a:cubicBezTo>
                  <a:pt x="5789413" y="3432969"/>
                  <a:pt x="5794375" y="3437930"/>
                  <a:pt x="5804296" y="3442891"/>
                </a:cubicBezTo>
                <a:lnTo>
                  <a:pt x="5804296" y="3450332"/>
                </a:lnTo>
                <a:cubicBezTo>
                  <a:pt x="5799335" y="3450332"/>
                  <a:pt x="5795614" y="3450332"/>
                  <a:pt x="5793134" y="3450332"/>
                </a:cubicBezTo>
                <a:cubicBezTo>
                  <a:pt x="5790654" y="3450332"/>
                  <a:pt x="5786933" y="3452813"/>
                  <a:pt x="5781972" y="3457774"/>
                </a:cubicBezTo>
                <a:lnTo>
                  <a:pt x="5774531" y="3465215"/>
                </a:lnTo>
                <a:cubicBezTo>
                  <a:pt x="5779491" y="3465215"/>
                  <a:pt x="5786933" y="3467696"/>
                  <a:pt x="5796855" y="3472657"/>
                </a:cubicBezTo>
                <a:cubicBezTo>
                  <a:pt x="5796855" y="3472657"/>
                  <a:pt x="5799335" y="3472657"/>
                  <a:pt x="5804296" y="3472657"/>
                </a:cubicBezTo>
                <a:cubicBezTo>
                  <a:pt x="5804296" y="3477617"/>
                  <a:pt x="5796855" y="3482579"/>
                  <a:pt x="5781972" y="3487540"/>
                </a:cubicBezTo>
                <a:cubicBezTo>
                  <a:pt x="5772051" y="3487540"/>
                  <a:pt x="5769569" y="3490020"/>
                  <a:pt x="5774531" y="3494981"/>
                </a:cubicBezTo>
                <a:lnTo>
                  <a:pt x="5774531" y="3502422"/>
                </a:lnTo>
                <a:lnTo>
                  <a:pt x="5767089" y="3524747"/>
                </a:lnTo>
                <a:cubicBezTo>
                  <a:pt x="5767089" y="3534669"/>
                  <a:pt x="5764609" y="3542110"/>
                  <a:pt x="5759647" y="3547071"/>
                </a:cubicBezTo>
                <a:cubicBezTo>
                  <a:pt x="5754686" y="3552032"/>
                  <a:pt x="5752206" y="3554512"/>
                  <a:pt x="5752206" y="3554512"/>
                </a:cubicBezTo>
                <a:cubicBezTo>
                  <a:pt x="5747245" y="3554512"/>
                  <a:pt x="5744765" y="3555752"/>
                  <a:pt x="5744765" y="3558233"/>
                </a:cubicBezTo>
                <a:cubicBezTo>
                  <a:pt x="5744765" y="3560714"/>
                  <a:pt x="5747245" y="3561954"/>
                  <a:pt x="5752206" y="3561954"/>
                </a:cubicBezTo>
                <a:lnTo>
                  <a:pt x="5744765" y="3599161"/>
                </a:lnTo>
                <a:cubicBezTo>
                  <a:pt x="5744765" y="3604121"/>
                  <a:pt x="5743524" y="3609083"/>
                  <a:pt x="5741044" y="3614043"/>
                </a:cubicBezTo>
                <a:cubicBezTo>
                  <a:pt x="5738564" y="3619004"/>
                  <a:pt x="5737323" y="3621485"/>
                  <a:pt x="5737323" y="3621485"/>
                </a:cubicBezTo>
                <a:cubicBezTo>
                  <a:pt x="5737323" y="3621485"/>
                  <a:pt x="5733603" y="3623965"/>
                  <a:pt x="5726161" y="3628926"/>
                </a:cubicBezTo>
                <a:cubicBezTo>
                  <a:pt x="5718720" y="3633887"/>
                  <a:pt x="5714999" y="3640088"/>
                  <a:pt x="5714999" y="3647530"/>
                </a:cubicBezTo>
                <a:cubicBezTo>
                  <a:pt x="5714999" y="3654971"/>
                  <a:pt x="5713759" y="3659932"/>
                  <a:pt x="5711279" y="3662413"/>
                </a:cubicBezTo>
                <a:cubicBezTo>
                  <a:pt x="5708799" y="3664893"/>
                  <a:pt x="5707557" y="3668614"/>
                  <a:pt x="5707557" y="3673575"/>
                </a:cubicBezTo>
                <a:cubicBezTo>
                  <a:pt x="5707557" y="3678535"/>
                  <a:pt x="5706317" y="3682256"/>
                  <a:pt x="5703837" y="3684737"/>
                </a:cubicBezTo>
                <a:cubicBezTo>
                  <a:pt x="5701357" y="3687217"/>
                  <a:pt x="5700117" y="3689698"/>
                  <a:pt x="5700117" y="3692178"/>
                </a:cubicBezTo>
                <a:cubicBezTo>
                  <a:pt x="5700117" y="3694659"/>
                  <a:pt x="5702597" y="3695899"/>
                  <a:pt x="5707557" y="3695899"/>
                </a:cubicBezTo>
                <a:cubicBezTo>
                  <a:pt x="5707557" y="3700860"/>
                  <a:pt x="5705077" y="3708301"/>
                  <a:pt x="5700117" y="3718223"/>
                </a:cubicBezTo>
                <a:cubicBezTo>
                  <a:pt x="5685233" y="3718223"/>
                  <a:pt x="5680272" y="3725665"/>
                  <a:pt x="5685233" y="3740547"/>
                </a:cubicBezTo>
                <a:lnTo>
                  <a:pt x="5685233" y="3755430"/>
                </a:lnTo>
                <a:cubicBezTo>
                  <a:pt x="5680272" y="3755430"/>
                  <a:pt x="5677792" y="3757911"/>
                  <a:pt x="5677792" y="3762872"/>
                </a:cubicBezTo>
                <a:cubicBezTo>
                  <a:pt x="5682753" y="3767832"/>
                  <a:pt x="5680272" y="3772794"/>
                  <a:pt x="5670351" y="3777754"/>
                </a:cubicBezTo>
                <a:lnTo>
                  <a:pt x="5662909" y="3785196"/>
                </a:lnTo>
                <a:lnTo>
                  <a:pt x="5670351" y="3792637"/>
                </a:lnTo>
                <a:lnTo>
                  <a:pt x="5685233" y="3807520"/>
                </a:lnTo>
                <a:lnTo>
                  <a:pt x="5662909" y="3814961"/>
                </a:lnTo>
                <a:cubicBezTo>
                  <a:pt x="5652988" y="3824883"/>
                  <a:pt x="5643065" y="3842246"/>
                  <a:pt x="5633143" y="3867051"/>
                </a:cubicBezTo>
                <a:cubicBezTo>
                  <a:pt x="5633143" y="3876973"/>
                  <a:pt x="5628183" y="3886895"/>
                  <a:pt x="5618261" y="3896817"/>
                </a:cubicBezTo>
                <a:lnTo>
                  <a:pt x="5618261" y="3911700"/>
                </a:lnTo>
                <a:cubicBezTo>
                  <a:pt x="5628183" y="3906739"/>
                  <a:pt x="5628183" y="3911700"/>
                  <a:pt x="5618261" y="3926582"/>
                </a:cubicBezTo>
                <a:cubicBezTo>
                  <a:pt x="5613299" y="3931543"/>
                  <a:pt x="5608339" y="3934024"/>
                  <a:pt x="5603378" y="3934024"/>
                </a:cubicBezTo>
                <a:lnTo>
                  <a:pt x="5603378" y="3948907"/>
                </a:lnTo>
                <a:lnTo>
                  <a:pt x="5618261" y="3956348"/>
                </a:lnTo>
                <a:lnTo>
                  <a:pt x="5603378" y="3956348"/>
                </a:lnTo>
                <a:cubicBezTo>
                  <a:pt x="5593457" y="3956348"/>
                  <a:pt x="5588495" y="3960069"/>
                  <a:pt x="5588495" y="3967510"/>
                </a:cubicBezTo>
                <a:cubicBezTo>
                  <a:pt x="5588495" y="3974952"/>
                  <a:pt x="5583534" y="3983633"/>
                  <a:pt x="5573613" y="3993555"/>
                </a:cubicBezTo>
                <a:cubicBezTo>
                  <a:pt x="5563691" y="4003477"/>
                  <a:pt x="5561210" y="4010919"/>
                  <a:pt x="5566171" y="4015879"/>
                </a:cubicBezTo>
                <a:cubicBezTo>
                  <a:pt x="5571133" y="4015879"/>
                  <a:pt x="5573613" y="4015879"/>
                  <a:pt x="5573613" y="4015879"/>
                </a:cubicBezTo>
                <a:lnTo>
                  <a:pt x="5577333" y="4015879"/>
                </a:lnTo>
                <a:cubicBezTo>
                  <a:pt x="5569892" y="4015879"/>
                  <a:pt x="5566171" y="4017119"/>
                  <a:pt x="5566171" y="4019600"/>
                </a:cubicBezTo>
                <a:cubicBezTo>
                  <a:pt x="5566171" y="4022081"/>
                  <a:pt x="5563691" y="4025801"/>
                  <a:pt x="5558730" y="4030762"/>
                </a:cubicBezTo>
                <a:cubicBezTo>
                  <a:pt x="5553769" y="4035723"/>
                  <a:pt x="5556250" y="4040684"/>
                  <a:pt x="5566171" y="4045645"/>
                </a:cubicBezTo>
                <a:cubicBezTo>
                  <a:pt x="5571133" y="4055567"/>
                  <a:pt x="5568651" y="4065489"/>
                  <a:pt x="5558730" y="4075411"/>
                </a:cubicBezTo>
                <a:cubicBezTo>
                  <a:pt x="5548808" y="4080371"/>
                  <a:pt x="5543847" y="4085333"/>
                  <a:pt x="5543847" y="4090293"/>
                </a:cubicBezTo>
                <a:lnTo>
                  <a:pt x="5536406" y="4112618"/>
                </a:lnTo>
                <a:cubicBezTo>
                  <a:pt x="5516561" y="4132461"/>
                  <a:pt x="5514081" y="4142383"/>
                  <a:pt x="5528964" y="4142383"/>
                </a:cubicBezTo>
                <a:lnTo>
                  <a:pt x="5514081" y="4142383"/>
                </a:lnTo>
                <a:cubicBezTo>
                  <a:pt x="5504160" y="4132461"/>
                  <a:pt x="5499199" y="4134942"/>
                  <a:pt x="5499199" y="4149825"/>
                </a:cubicBezTo>
                <a:cubicBezTo>
                  <a:pt x="5499199" y="4154785"/>
                  <a:pt x="5494237" y="4159747"/>
                  <a:pt x="5484316" y="4164707"/>
                </a:cubicBezTo>
                <a:cubicBezTo>
                  <a:pt x="5469433" y="4164707"/>
                  <a:pt x="5466953" y="4167188"/>
                  <a:pt x="5476874" y="4172149"/>
                </a:cubicBezTo>
                <a:cubicBezTo>
                  <a:pt x="5476874" y="4177110"/>
                  <a:pt x="5476874" y="4180830"/>
                  <a:pt x="5476874" y="4183311"/>
                </a:cubicBezTo>
                <a:cubicBezTo>
                  <a:pt x="5476874" y="4185792"/>
                  <a:pt x="5476874" y="4187032"/>
                  <a:pt x="5476874" y="4187032"/>
                </a:cubicBezTo>
                <a:lnTo>
                  <a:pt x="5491757" y="4194473"/>
                </a:lnTo>
                <a:cubicBezTo>
                  <a:pt x="5496718" y="4194473"/>
                  <a:pt x="5501679" y="4196954"/>
                  <a:pt x="5506640" y="4201915"/>
                </a:cubicBezTo>
                <a:cubicBezTo>
                  <a:pt x="5511601" y="4206875"/>
                  <a:pt x="5509120" y="4211837"/>
                  <a:pt x="5499199" y="4216797"/>
                </a:cubicBezTo>
                <a:lnTo>
                  <a:pt x="5484316" y="4209356"/>
                </a:lnTo>
                <a:lnTo>
                  <a:pt x="5447109" y="4201915"/>
                </a:lnTo>
                <a:lnTo>
                  <a:pt x="5432226" y="4201915"/>
                </a:lnTo>
                <a:lnTo>
                  <a:pt x="5402460" y="4216797"/>
                </a:lnTo>
                <a:cubicBezTo>
                  <a:pt x="5402460" y="4221758"/>
                  <a:pt x="5402460" y="4224239"/>
                  <a:pt x="5402460" y="4224239"/>
                </a:cubicBezTo>
                <a:cubicBezTo>
                  <a:pt x="5392539" y="4224239"/>
                  <a:pt x="5387577" y="4226719"/>
                  <a:pt x="5387577" y="4231680"/>
                </a:cubicBezTo>
                <a:lnTo>
                  <a:pt x="5380136" y="4231680"/>
                </a:lnTo>
                <a:lnTo>
                  <a:pt x="5372695" y="4246563"/>
                </a:lnTo>
                <a:cubicBezTo>
                  <a:pt x="5392539" y="4246563"/>
                  <a:pt x="5397499" y="4251524"/>
                  <a:pt x="5387577" y="4261446"/>
                </a:cubicBezTo>
                <a:cubicBezTo>
                  <a:pt x="5382616" y="4266407"/>
                  <a:pt x="5376415" y="4268887"/>
                  <a:pt x="5368974" y="4268887"/>
                </a:cubicBezTo>
                <a:cubicBezTo>
                  <a:pt x="5361533" y="4268887"/>
                  <a:pt x="5354091" y="4270128"/>
                  <a:pt x="5346650" y="4272608"/>
                </a:cubicBezTo>
                <a:cubicBezTo>
                  <a:pt x="5339208" y="4275089"/>
                  <a:pt x="5337968" y="4278809"/>
                  <a:pt x="5342929" y="4283770"/>
                </a:cubicBezTo>
                <a:cubicBezTo>
                  <a:pt x="5347890" y="4288731"/>
                  <a:pt x="5349130" y="4293692"/>
                  <a:pt x="5346650" y="4298653"/>
                </a:cubicBezTo>
                <a:cubicBezTo>
                  <a:pt x="5344170" y="4303614"/>
                  <a:pt x="5342929" y="4306094"/>
                  <a:pt x="5342929" y="4306094"/>
                </a:cubicBezTo>
                <a:cubicBezTo>
                  <a:pt x="5342929" y="4306094"/>
                  <a:pt x="5342929" y="4307335"/>
                  <a:pt x="5342929" y="4309815"/>
                </a:cubicBezTo>
                <a:cubicBezTo>
                  <a:pt x="5342929" y="4312296"/>
                  <a:pt x="5340449" y="4313536"/>
                  <a:pt x="5335488" y="4313536"/>
                </a:cubicBezTo>
                <a:lnTo>
                  <a:pt x="5320605" y="4328418"/>
                </a:lnTo>
                <a:cubicBezTo>
                  <a:pt x="5320605" y="4333380"/>
                  <a:pt x="5323085" y="4335860"/>
                  <a:pt x="5328046" y="4335860"/>
                </a:cubicBezTo>
                <a:cubicBezTo>
                  <a:pt x="5333008" y="4335860"/>
                  <a:pt x="5335488" y="4340821"/>
                  <a:pt x="5335488" y="4350743"/>
                </a:cubicBezTo>
                <a:cubicBezTo>
                  <a:pt x="5335488" y="4360665"/>
                  <a:pt x="5331767" y="4361905"/>
                  <a:pt x="5324326" y="4354463"/>
                </a:cubicBezTo>
                <a:cubicBezTo>
                  <a:pt x="5316884" y="4347022"/>
                  <a:pt x="5310683" y="4343301"/>
                  <a:pt x="5305722" y="4343301"/>
                </a:cubicBezTo>
                <a:lnTo>
                  <a:pt x="5283398" y="4343301"/>
                </a:lnTo>
                <a:cubicBezTo>
                  <a:pt x="5283398" y="4348263"/>
                  <a:pt x="5288359" y="4353223"/>
                  <a:pt x="5298281" y="4358184"/>
                </a:cubicBezTo>
                <a:lnTo>
                  <a:pt x="5305722" y="4365625"/>
                </a:lnTo>
                <a:cubicBezTo>
                  <a:pt x="5300761" y="4370587"/>
                  <a:pt x="5299521" y="4375548"/>
                  <a:pt x="5302001" y="4380508"/>
                </a:cubicBezTo>
                <a:cubicBezTo>
                  <a:pt x="5304481" y="4385470"/>
                  <a:pt x="5300761" y="4390430"/>
                  <a:pt x="5290839" y="4395391"/>
                </a:cubicBezTo>
                <a:cubicBezTo>
                  <a:pt x="5285878" y="4395391"/>
                  <a:pt x="5283398" y="4399112"/>
                  <a:pt x="5283398" y="4406553"/>
                </a:cubicBezTo>
                <a:cubicBezTo>
                  <a:pt x="5283398" y="4413995"/>
                  <a:pt x="5285878" y="4417715"/>
                  <a:pt x="5290839" y="4417715"/>
                </a:cubicBezTo>
                <a:lnTo>
                  <a:pt x="5290839" y="4432598"/>
                </a:lnTo>
                <a:lnTo>
                  <a:pt x="5305722" y="4432598"/>
                </a:lnTo>
                <a:cubicBezTo>
                  <a:pt x="5310683" y="4427637"/>
                  <a:pt x="5318125" y="4425157"/>
                  <a:pt x="5328046" y="4425157"/>
                </a:cubicBezTo>
                <a:lnTo>
                  <a:pt x="5350370" y="4425157"/>
                </a:lnTo>
                <a:lnTo>
                  <a:pt x="5365253" y="4432598"/>
                </a:lnTo>
                <a:cubicBezTo>
                  <a:pt x="5370215" y="4432598"/>
                  <a:pt x="5373935" y="4431358"/>
                  <a:pt x="5376415" y="4428877"/>
                </a:cubicBezTo>
                <a:cubicBezTo>
                  <a:pt x="5378895" y="4426397"/>
                  <a:pt x="5383857" y="4426397"/>
                  <a:pt x="5391298" y="4428877"/>
                </a:cubicBezTo>
                <a:cubicBezTo>
                  <a:pt x="5398740" y="4431358"/>
                  <a:pt x="5402460" y="4432598"/>
                  <a:pt x="5402460" y="4432598"/>
                </a:cubicBezTo>
                <a:cubicBezTo>
                  <a:pt x="5402460" y="4437559"/>
                  <a:pt x="5402460" y="4440040"/>
                  <a:pt x="5402460" y="4440040"/>
                </a:cubicBezTo>
                <a:cubicBezTo>
                  <a:pt x="5402460" y="4440040"/>
                  <a:pt x="5401220" y="4440040"/>
                  <a:pt x="5398740" y="4440040"/>
                </a:cubicBezTo>
                <a:cubicBezTo>
                  <a:pt x="5396260" y="4440040"/>
                  <a:pt x="5392539" y="4441280"/>
                  <a:pt x="5387577" y="4443760"/>
                </a:cubicBezTo>
                <a:cubicBezTo>
                  <a:pt x="5382616" y="4446241"/>
                  <a:pt x="5380136" y="4447481"/>
                  <a:pt x="5380136" y="4447481"/>
                </a:cubicBezTo>
                <a:cubicBezTo>
                  <a:pt x="5375175" y="4452442"/>
                  <a:pt x="5364013" y="4456163"/>
                  <a:pt x="5346650" y="4458643"/>
                </a:cubicBezTo>
                <a:cubicBezTo>
                  <a:pt x="5329287" y="4461124"/>
                  <a:pt x="5315644" y="4467325"/>
                  <a:pt x="5305722" y="4477247"/>
                </a:cubicBezTo>
                <a:lnTo>
                  <a:pt x="5275956" y="4484688"/>
                </a:lnTo>
                <a:lnTo>
                  <a:pt x="5261074" y="4492129"/>
                </a:lnTo>
                <a:lnTo>
                  <a:pt x="5268515" y="4499571"/>
                </a:lnTo>
                <a:cubicBezTo>
                  <a:pt x="5268515" y="4499571"/>
                  <a:pt x="5268515" y="4502051"/>
                  <a:pt x="5268515" y="4507012"/>
                </a:cubicBezTo>
                <a:cubicBezTo>
                  <a:pt x="5268515" y="4511973"/>
                  <a:pt x="5248671" y="4514454"/>
                  <a:pt x="5208984" y="4514454"/>
                </a:cubicBezTo>
                <a:lnTo>
                  <a:pt x="5194101" y="4521895"/>
                </a:lnTo>
                <a:cubicBezTo>
                  <a:pt x="5199062" y="4521895"/>
                  <a:pt x="5201542" y="4524376"/>
                  <a:pt x="5201542" y="4529336"/>
                </a:cubicBezTo>
                <a:cubicBezTo>
                  <a:pt x="5201542" y="4529336"/>
                  <a:pt x="5200302" y="4529336"/>
                  <a:pt x="5197822" y="4529336"/>
                </a:cubicBezTo>
                <a:cubicBezTo>
                  <a:pt x="5195342" y="4529336"/>
                  <a:pt x="5191621" y="4529336"/>
                  <a:pt x="5186660" y="4529336"/>
                </a:cubicBezTo>
                <a:lnTo>
                  <a:pt x="5171777" y="4536778"/>
                </a:lnTo>
                <a:cubicBezTo>
                  <a:pt x="5171777" y="4541739"/>
                  <a:pt x="5169297" y="4544219"/>
                  <a:pt x="5164335" y="4544219"/>
                </a:cubicBezTo>
                <a:lnTo>
                  <a:pt x="5171777" y="4544219"/>
                </a:lnTo>
                <a:lnTo>
                  <a:pt x="5186660" y="4544219"/>
                </a:lnTo>
                <a:cubicBezTo>
                  <a:pt x="5186660" y="4539258"/>
                  <a:pt x="5191621" y="4536778"/>
                  <a:pt x="5201542" y="4536778"/>
                </a:cubicBezTo>
                <a:cubicBezTo>
                  <a:pt x="5211464" y="4536778"/>
                  <a:pt x="5216425" y="4538018"/>
                  <a:pt x="5216425" y="4540498"/>
                </a:cubicBezTo>
                <a:cubicBezTo>
                  <a:pt x="5216425" y="4542979"/>
                  <a:pt x="5218905" y="4546700"/>
                  <a:pt x="5223867" y="4551661"/>
                </a:cubicBezTo>
                <a:cubicBezTo>
                  <a:pt x="5228828" y="4556622"/>
                  <a:pt x="5231308" y="4561583"/>
                  <a:pt x="5231308" y="4566543"/>
                </a:cubicBezTo>
                <a:cubicBezTo>
                  <a:pt x="5231308" y="4571505"/>
                  <a:pt x="5227587" y="4572745"/>
                  <a:pt x="5220146" y="4570264"/>
                </a:cubicBezTo>
                <a:cubicBezTo>
                  <a:pt x="5212704" y="4567784"/>
                  <a:pt x="5210224" y="4570264"/>
                  <a:pt x="5212704" y="4577706"/>
                </a:cubicBezTo>
                <a:cubicBezTo>
                  <a:pt x="5215185" y="4585147"/>
                  <a:pt x="5211464" y="4588868"/>
                  <a:pt x="5201542" y="4588868"/>
                </a:cubicBezTo>
                <a:cubicBezTo>
                  <a:pt x="5201542" y="4588868"/>
                  <a:pt x="5200302" y="4588868"/>
                  <a:pt x="5197822" y="4588868"/>
                </a:cubicBezTo>
                <a:cubicBezTo>
                  <a:pt x="5195342" y="4588868"/>
                  <a:pt x="5194101" y="4591348"/>
                  <a:pt x="5194101" y="4596309"/>
                </a:cubicBezTo>
                <a:cubicBezTo>
                  <a:pt x="5189140" y="4601270"/>
                  <a:pt x="5186660" y="4603750"/>
                  <a:pt x="5186660" y="4603750"/>
                </a:cubicBezTo>
                <a:lnTo>
                  <a:pt x="5186660" y="4588868"/>
                </a:lnTo>
                <a:lnTo>
                  <a:pt x="5186660" y="4581426"/>
                </a:lnTo>
                <a:cubicBezTo>
                  <a:pt x="5181698" y="4576465"/>
                  <a:pt x="5184179" y="4573985"/>
                  <a:pt x="5194101" y="4573985"/>
                </a:cubicBezTo>
                <a:cubicBezTo>
                  <a:pt x="5199062" y="4569024"/>
                  <a:pt x="5201542" y="4564063"/>
                  <a:pt x="5201542" y="4559102"/>
                </a:cubicBezTo>
                <a:cubicBezTo>
                  <a:pt x="5201542" y="4554141"/>
                  <a:pt x="5199062" y="4550421"/>
                  <a:pt x="5194101" y="4547940"/>
                </a:cubicBezTo>
                <a:cubicBezTo>
                  <a:pt x="5189140" y="4545460"/>
                  <a:pt x="5184179" y="4547940"/>
                  <a:pt x="5179218" y="4555381"/>
                </a:cubicBezTo>
                <a:cubicBezTo>
                  <a:pt x="5174257" y="4562823"/>
                  <a:pt x="5171777" y="4569024"/>
                  <a:pt x="5171777" y="4573985"/>
                </a:cubicBezTo>
                <a:cubicBezTo>
                  <a:pt x="5171777" y="4578946"/>
                  <a:pt x="5164335" y="4581426"/>
                  <a:pt x="5149452" y="4581426"/>
                </a:cubicBezTo>
                <a:lnTo>
                  <a:pt x="5104804" y="4596309"/>
                </a:lnTo>
                <a:cubicBezTo>
                  <a:pt x="5104804" y="4601270"/>
                  <a:pt x="5109765" y="4601270"/>
                  <a:pt x="5119687" y="4596309"/>
                </a:cubicBezTo>
                <a:cubicBezTo>
                  <a:pt x="5129608" y="4591348"/>
                  <a:pt x="5137050" y="4591348"/>
                  <a:pt x="5142011" y="4596309"/>
                </a:cubicBezTo>
                <a:lnTo>
                  <a:pt x="5149452" y="4603750"/>
                </a:lnTo>
                <a:lnTo>
                  <a:pt x="5156894" y="4611192"/>
                </a:lnTo>
                <a:cubicBezTo>
                  <a:pt x="5156894" y="4616153"/>
                  <a:pt x="5150693" y="4617393"/>
                  <a:pt x="5138290" y="4614913"/>
                </a:cubicBezTo>
                <a:cubicBezTo>
                  <a:pt x="5125888" y="4612432"/>
                  <a:pt x="5119687" y="4612432"/>
                  <a:pt x="5119687" y="4614913"/>
                </a:cubicBezTo>
                <a:cubicBezTo>
                  <a:pt x="5119687" y="4617393"/>
                  <a:pt x="5117207" y="4618633"/>
                  <a:pt x="5112245" y="4618633"/>
                </a:cubicBezTo>
                <a:lnTo>
                  <a:pt x="5119687" y="4626075"/>
                </a:lnTo>
                <a:cubicBezTo>
                  <a:pt x="5119687" y="4631036"/>
                  <a:pt x="5119687" y="4635997"/>
                  <a:pt x="5119687" y="4640957"/>
                </a:cubicBezTo>
                <a:cubicBezTo>
                  <a:pt x="5114726" y="4640957"/>
                  <a:pt x="5107284" y="4645919"/>
                  <a:pt x="5097363" y="4655840"/>
                </a:cubicBezTo>
                <a:cubicBezTo>
                  <a:pt x="5092401" y="4660802"/>
                  <a:pt x="5087441" y="4664522"/>
                  <a:pt x="5082480" y="4667002"/>
                </a:cubicBezTo>
                <a:cubicBezTo>
                  <a:pt x="5077519" y="4669483"/>
                  <a:pt x="5075038" y="4670723"/>
                  <a:pt x="5075038" y="4670723"/>
                </a:cubicBezTo>
                <a:lnTo>
                  <a:pt x="5060156" y="4678165"/>
                </a:lnTo>
                <a:lnTo>
                  <a:pt x="5060156" y="4685606"/>
                </a:lnTo>
                <a:cubicBezTo>
                  <a:pt x="5065117" y="4685606"/>
                  <a:pt x="5067597" y="4686847"/>
                  <a:pt x="5067597" y="4689327"/>
                </a:cubicBezTo>
                <a:cubicBezTo>
                  <a:pt x="5067597" y="4691807"/>
                  <a:pt x="5067597" y="4693047"/>
                  <a:pt x="5067597" y="4693047"/>
                </a:cubicBezTo>
                <a:cubicBezTo>
                  <a:pt x="5067597" y="4702969"/>
                  <a:pt x="5062636" y="4707930"/>
                  <a:pt x="5052714" y="4707930"/>
                </a:cubicBezTo>
                <a:lnTo>
                  <a:pt x="5045273" y="4700489"/>
                </a:lnTo>
                <a:cubicBezTo>
                  <a:pt x="5045273" y="4700489"/>
                  <a:pt x="5047753" y="4700489"/>
                  <a:pt x="5052714" y="4700489"/>
                </a:cubicBezTo>
                <a:cubicBezTo>
                  <a:pt x="5057676" y="4700489"/>
                  <a:pt x="5060156" y="4698009"/>
                  <a:pt x="5060156" y="4693047"/>
                </a:cubicBezTo>
                <a:lnTo>
                  <a:pt x="5045273" y="4693047"/>
                </a:lnTo>
                <a:cubicBezTo>
                  <a:pt x="5040311" y="4693047"/>
                  <a:pt x="5036591" y="4694288"/>
                  <a:pt x="5034111" y="4696768"/>
                </a:cubicBezTo>
                <a:cubicBezTo>
                  <a:pt x="5031631" y="4699249"/>
                  <a:pt x="5030390" y="4702969"/>
                  <a:pt x="5030390" y="4707930"/>
                </a:cubicBezTo>
                <a:cubicBezTo>
                  <a:pt x="5020468" y="4712891"/>
                  <a:pt x="5015507" y="4717852"/>
                  <a:pt x="5015507" y="4722813"/>
                </a:cubicBezTo>
                <a:cubicBezTo>
                  <a:pt x="5015507" y="4722813"/>
                  <a:pt x="5013027" y="4720333"/>
                  <a:pt x="5008066" y="4715372"/>
                </a:cubicBezTo>
                <a:cubicBezTo>
                  <a:pt x="4998144" y="4720333"/>
                  <a:pt x="4993183" y="4725294"/>
                  <a:pt x="4993183" y="4730254"/>
                </a:cubicBezTo>
                <a:lnTo>
                  <a:pt x="4993183" y="4752579"/>
                </a:lnTo>
                <a:lnTo>
                  <a:pt x="4993183" y="4760020"/>
                </a:lnTo>
                <a:lnTo>
                  <a:pt x="4985742" y="4767461"/>
                </a:lnTo>
                <a:cubicBezTo>
                  <a:pt x="4975820" y="4777383"/>
                  <a:pt x="4968379" y="4781104"/>
                  <a:pt x="4963417" y="4778623"/>
                </a:cubicBezTo>
                <a:cubicBezTo>
                  <a:pt x="4958456" y="4776143"/>
                  <a:pt x="4954735" y="4778623"/>
                  <a:pt x="4952255" y="4786065"/>
                </a:cubicBezTo>
                <a:cubicBezTo>
                  <a:pt x="4949775" y="4793506"/>
                  <a:pt x="4951015" y="4799708"/>
                  <a:pt x="4955976" y="4804668"/>
                </a:cubicBezTo>
                <a:cubicBezTo>
                  <a:pt x="4960937" y="4809630"/>
                  <a:pt x="4960937" y="4813350"/>
                  <a:pt x="4955976" y="4815831"/>
                </a:cubicBezTo>
                <a:cubicBezTo>
                  <a:pt x="4951015" y="4818311"/>
                  <a:pt x="4948535" y="4822032"/>
                  <a:pt x="4948535" y="4826993"/>
                </a:cubicBezTo>
                <a:cubicBezTo>
                  <a:pt x="4948535" y="4829473"/>
                  <a:pt x="4948535" y="4831334"/>
                  <a:pt x="4948535" y="4832574"/>
                </a:cubicBezTo>
                <a:lnTo>
                  <a:pt x="4948535" y="4834434"/>
                </a:lnTo>
                <a:lnTo>
                  <a:pt x="4942953" y="4832574"/>
                </a:lnTo>
                <a:cubicBezTo>
                  <a:pt x="4941713" y="4831334"/>
                  <a:pt x="4941093" y="4829473"/>
                  <a:pt x="4941093" y="4826993"/>
                </a:cubicBezTo>
                <a:lnTo>
                  <a:pt x="4926210" y="4826993"/>
                </a:lnTo>
                <a:cubicBezTo>
                  <a:pt x="4921249" y="4831954"/>
                  <a:pt x="4918769" y="4831954"/>
                  <a:pt x="4918769" y="4826993"/>
                </a:cubicBezTo>
                <a:cubicBezTo>
                  <a:pt x="4918769" y="4822032"/>
                  <a:pt x="4915048" y="4819551"/>
                  <a:pt x="4907607" y="4819551"/>
                </a:cubicBezTo>
                <a:cubicBezTo>
                  <a:pt x="4900165" y="4819551"/>
                  <a:pt x="4900165" y="4822032"/>
                  <a:pt x="4907607" y="4826993"/>
                </a:cubicBezTo>
                <a:cubicBezTo>
                  <a:pt x="4915048" y="4831954"/>
                  <a:pt x="4916289" y="4836915"/>
                  <a:pt x="4911327" y="4841875"/>
                </a:cubicBezTo>
                <a:lnTo>
                  <a:pt x="4911327" y="4849317"/>
                </a:lnTo>
                <a:lnTo>
                  <a:pt x="4918769" y="4841875"/>
                </a:lnTo>
                <a:cubicBezTo>
                  <a:pt x="4918769" y="4841875"/>
                  <a:pt x="4923730" y="4841875"/>
                  <a:pt x="4933652" y="4841875"/>
                </a:cubicBezTo>
                <a:lnTo>
                  <a:pt x="4948535" y="4834434"/>
                </a:lnTo>
                <a:lnTo>
                  <a:pt x="4963417" y="4826993"/>
                </a:lnTo>
                <a:cubicBezTo>
                  <a:pt x="4963417" y="4822032"/>
                  <a:pt x="4967138" y="4817071"/>
                  <a:pt x="4974579" y="4812110"/>
                </a:cubicBezTo>
                <a:cubicBezTo>
                  <a:pt x="4982021" y="4807149"/>
                  <a:pt x="4985742" y="4804668"/>
                  <a:pt x="4985742" y="4804668"/>
                </a:cubicBezTo>
                <a:cubicBezTo>
                  <a:pt x="4995663" y="4809630"/>
                  <a:pt x="5000624" y="4812110"/>
                  <a:pt x="5000624" y="4812110"/>
                </a:cubicBezTo>
                <a:cubicBezTo>
                  <a:pt x="5005586" y="4817071"/>
                  <a:pt x="5006825" y="4820792"/>
                  <a:pt x="5004345" y="4823272"/>
                </a:cubicBezTo>
                <a:cubicBezTo>
                  <a:pt x="5001865" y="4825753"/>
                  <a:pt x="4998144" y="4829473"/>
                  <a:pt x="4993183" y="4834434"/>
                </a:cubicBezTo>
                <a:cubicBezTo>
                  <a:pt x="4988222" y="4834434"/>
                  <a:pt x="4985742" y="4839395"/>
                  <a:pt x="4985742" y="4849317"/>
                </a:cubicBezTo>
                <a:cubicBezTo>
                  <a:pt x="4985742" y="4859239"/>
                  <a:pt x="4983261" y="4861720"/>
                  <a:pt x="4978300" y="4856758"/>
                </a:cubicBezTo>
                <a:cubicBezTo>
                  <a:pt x="4968379" y="4856758"/>
                  <a:pt x="4963417" y="4859239"/>
                  <a:pt x="4963417" y="4864200"/>
                </a:cubicBezTo>
                <a:lnTo>
                  <a:pt x="4978300" y="4879082"/>
                </a:lnTo>
                <a:cubicBezTo>
                  <a:pt x="5003104" y="4889005"/>
                  <a:pt x="5003104" y="4898927"/>
                  <a:pt x="4978300" y="4908848"/>
                </a:cubicBezTo>
                <a:cubicBezTo>
                  <a:pt x="4968379" y="4913809"/>
                  <a:pt x="4960937" y="4913809"/>
                  <a:pt x="4955976" y="4908848"/>
                </a:cubicBezTo>
                <a:lnTo>
                  <a:pt x="4963417" y="4893965"/>
                </a:lnTo>
                <a:cubicBezTo>
                  <a:pt x="4968379" y="4893965"/>
                  <a:pt x="4970859" y="4891485"/>
                  <a:pt x="4970859" y="4886524"/>
                </a:cubicBezTo>
                <a:cubicBezTo>
                  <a:pt x="4970859" y="4881563"/>
                  <a:pt x="4968379" y="4879082"/>
                  <a:pt x="4963417" y="4879082"/>
                </a:cubicBezTo>
                <a:lnTo>
                  <a:pt x="4941093" y="4871641"/>
                </a:lnTo>
                <a:lnTo>
                  <a:pt x="4933652" y="4856758"/>
                </a:lnTo>
                <a:lnTo>
                  <a:pt x="4926210" y="4871641"/>
                </a:lnTo>
                <a:cubicBezTo>
                  <a:pt x="4921249" y="4876602"/>
                  <a:pt x="4913808" y="4879082"/>
                  <a:pt x="4903886" y="4879082"/>
                </a:cubicBezTo>
                <a:cubicBezTo>
                  <a:pt x="4898925" y="4879082"/>
                  <a:pt x="4893965" y="4879082"/>
                  <a:pt x="4889003" y="4879082"/>
                </a:cubicBezTo>
                <a:cubicBezTo>
                  <a:pt x="4884042" y="4879082"/>
                  <a:pt x="4881562" y="4876602"/>
                  <a:pt x="4881562" y="4871641"/>
                </a:cubicBezTo>
                <a:lnTo>
                  <a:pt x="4874120" y="4879082"/>
                </a:lnTo>
                <a:lnTo>
                  <a:pt x="4836913" y="4908848"/>
                </a:lnTo>
                <a:cubicBezTo>
                  <a:pt x="4836913" y="4903887"/>
                  <a:pt x="4834433" y="4901407"/>
                  <a:pt x="4829472" y="4901407"/>
                </a:cubicBezTo>
                <a:cubicBezTo>
                  <a:pt x="4824511" y="4901407"/>
                  <a:pt x="4822031" y="4903887"/>
                  <a:pt x="4822031" y="4908848"/>
                </a:cubicBezTo>
                <a:cubicBezTo>
                  <a:pt x="4822031" y="4913809"/>
                  <a:pt x="4822031" y="4916290"/>
                  <a:pt x="4822031" y="4916290"/>
                </a:cubicBezTo>
                <a:lnTo>
                  <a:pt x="4814589" y="4893965"/>
                </a:lnTo>
                <a:lnTo>
                  <a:pt x="4807148" y="4879082"/>
                </a:lnTo>
                <a:lnTo>
                  <a:pt x="4799706" y="4886524"/>
                </a:lnTo>
                <a:cubicBezTo>
                  <a:pt x="4799706" y="4891485"/>
                  <a:pt x="4799706" y="4896446"/>
                  <a:pt x="4799706" y="4901407"/>
                </a:cubicBezTo>
                <a:cubicBezTo>
                  <a:pt x="4794745" y="4901407"/>
                  <a:pt x="4792265" y="4902647"/>
                  <a:pt x="4792265" y="4905127"/>
                </a:cubicBezTo>
                <a:cubicBezTo>
                  <a:pt x="4792265" y="4907608"/>
                  <a:pt x="4794745" y="4911329"/>
                  <a:pt x="4799706" y="4916290"/>
                </a:cubicBezTo>
                <a:lnTo>
                  <a:pt x="4792265" y="4946055"/>
                </a:lnTo>
                <a:lnTo>
                  <a:pt x="4792265" y="4960938"/>
                </a:lnTo>
                <a:cubicBezTo>
                  <a:pt x="4797226" y="4960938"/>
                  <a:pt x="4799706" y="4963419"/>
                  <a:pt x="4799706" y="4968379"/>
                </a:cubicBezTo>
                <a:cubicBezTo>
                  <a:pt x="4794745" y="4973341"/>
                  <a:pt x="4794745" y="4975821"/>
                  <a:pt x="4799706" y="4975821"/>
                </a:cubicBezTo>
                <a:cubicBezTo>
                  <a:pt x="4789785" y="4980782"/>
                  <a:pt x="4782343" y="4983262"/>
                  <a:pt x="4777382" y="4983262"/>
                </a:cubicBezTo>
                <a:cubicBezTo>
                  <a:pt x="4777382" y="4988223"/>
                  <a:pt x="4777382" y="4990704"/>
                  <a:pt x="4777382" y="4990704"/>
                </a:cubicBezTo>
                <a:cubicBezTo>
                  <a:pt x="4777382" y="4990704"/>
                  <a:pt x="4774902" y="4990704"/>
                  <a:pt x="4769941" y="4990704"/>
                </a:cubicBezTo>
                <a:cubicBezTo>
                  <a:pt x="4769941" y="4985743"/>
                  <a:pt x="4767461" y="4979541"/>
                  <a:pt x="4762499" y="4972100"/>
                </a:cubicBezTo>
                <a:cubicBezTo>
                  <a:pt x="4757538" y="4964659"/>
                  <a:pt x="4752578" y="4963419"/>
                  <a:pt x="4747617" y="4968379"/>
                </a:cubicBezTo>
                <a:cubicBezTo>
                  <a:pt x="4747617" y="4968379"/>
                  <a:pt x="4746376" y="4969620"/>
                  <a:pt x="4743896" y="4972100"/>
                </a:cubicBezTo>
                <a:cubicBezTo>
                  <a:pt x="4741416" y="4974581"/>
                  <a:pt x="4737695" y="4975821"/>
                  <a:pt x="4732734" y="4975821"/>
                </a:cubicBezTo>
                <a:cubicBezTo>
                  <a:pt x="4727772" y="4975821"/>
                  <a:pt x="4725292" y="4975821"/>
                  <a:pt x="4725292" y="4975821"/>
                </a:cubicBezTo>
                <a:cubicBezTo>
                  <a:pt x="4725292" y="4975821"/>
                  <a:pt x="4725292" y="4978301"/>
                  <a:pt x="4725292" y="4983262"/>
                </a:cubicBezTo>
                <a:cubicBezTo>
                  <a:pt x="4725292" y="4988223"/>
                  <a:pt x="4724052" y="4993184"/>
                  <a:pt x="4721572" y="4998145"/>
                </a:cubicBezTo>
                <a:cubicBezTo>
                  <a:pt x="4719092" y="5003106"/>
                  <a:pt x="4716610" y="5004346"/>
                  <a:pt x="4714130" y="5001866"/>
                </a:cubicBezTo>
                <a:cubicBezTo>
                  <a:pt x="4711650" y="4999386"/>
                  <a:pt x="4710410" y="4995665"/>
                  <a:pt x="4710410" y="4990704"/>
                </a:cubicBezTo>
                <a:cubicBezTo>
                  <a:pt x="4710410" y="4985743"/>
                  <a:pt x="4709169" y="4984503"/>
                  <a:pt x="4706689" y="4986983"/>
                </a:cubicBezTo>
                <a:cubicBezTo>
                  <a:pt x="4704209" y="4989464"/>
                  <a:pt x="4702968" y="4995665"/>
                  <a:pt x="4702968" y="5005586"/>
                </a:cubicBezTo>
                <a:lnTo>
                  <a:pt x="4688085" y="5013028"/>
                </a:lnTo>
                <a:lnTo>
                  <a:pt x="4695527" y="5020469"/>
                </a:lnTo>
                <a:cubicBezTo>
                  <a:pt x="4695527" y="5020469"/>
                  <a:pt x="4696767" y="5022950"/>
                  <a:pt x="4699247" y="5027911"/>
                </a:cubicBezTo>
                <a:cubicBezTo>
                  <a:pt x="4701727" y="5032872"/>
                  <a:pt x="4700488" y="5037833"/>
                  <a:pt x="4695527" y="5042793"/>
                </a:cubicBezTo>
                <a:cubicBezTo>
                  <a:pt x="4690565" y="5037833"/>
                  <a:pt x="4688085" y="5035352"/>
                  <a:pt x="4688085" y="5035352"/>
                </a:cubicBezTo>
                <a:lnTo>
                  <a:pt x="4673202" y="5027911"/>
                </a:lnTo>
                <a:cubicBezTo>
                  <a:pt x="4663281" y="5027911"/>
                  <a:pt x="4657079" y="5025430"/>
                  <a:pt x="4654599" y="5020469"/>
                </a:cubicBezTo>
                <a:cubicBezTo>
                  <a:pt x="4652119" y="5015508"/>
                  <a:pt x="4644677" y="5014268"/>
                  <a:pt x="4632275" y="5016748"/>
                </a:cubicBezTo>
                <a:cubicBezTo>
                  <a:pt x="4619872" y="5019229"/>
                  <a:pt x="4611191" y="5022950"/>
                  <a:pt x="4606230" y="5027911"/>
                </a:cubicBezTo>
                <a:cubicBezTo>
                  <a:pt x="4606230" y="5017989"/>
                  <a:pt x="4593827" y="5017989"/>
                  <a:pt x="4569023" y="5027911"/>
                </a:cubicBezTo>
                <a:lnTo>
                  <a:pt x="4561581" y="5042793"/>
                </a:lnTo>
                <a:cubicBezTo>
                  <a:pt x="4566543" y="5042793"/>
                  <a:pt x="4570263" y="5042793"/>
                  <a:pt x="4572744" y="5042793"/>
                </a:cubicBezTo>
                <a:cubicBezTo>
                  <a:pt x="4575224" y="5042793"/>
                  <a:pt x="4576464" y="5045274"/>
                  <a:pt x="4576464" y="5050235"/>
                </a:cubicBezTo>
                <a:cubicBezTo>
                  <a:pt x="4576464" y="5055196"/>
                  <a:pt x="4578944" y="5057676"/>
                  <a:pt x="4583906" y="5057676"/>
                </a:cubicBezTo>
                <a:cubicBezTo>
                  <a:pt x="4588867" y="5057676"/>
                  <a:pt x="4591347" y="5060157"/>
                  <a:pt x="4591347" y="5065118"/>
                </a:cubicBezTo>
                <a:cubicBezTo>
                  <a:pt x="4591347" y="5065118"/>
                  <a:pt x="4591347" y="5066358"/>
                  <a:pt x="4591347" y="5068838"/>
                </a:cubicBezTo>
                <a:cubicBezTo>
                  <a:pt x="4591347" y="5071319"/>
                  <a:pt x="4588867" y="5072559"/>
                  <a:pt x="4583906" y="5072559"/>
                </a:cubicBezTo>
                <a:lnTo>
                  <a:pt x="4576464" y="5080000"/>
                </a:lnTo>
                <a:cubicBezTo>
                  <a:pt x="4581426" y="5080000"/>
                  <a:pt x="4581426" y="5084962"/>
                  <a:pt x="4576464" y="5094883"/>
                </a:cubicBezTo>
                <a:lnTo>
                  <a:pt x="4583906" y="5109766"/>
                </a:lnTo>
                <a:lnTo>
                  <a:pt x="4598788" y="5109766"/>
                </a:lnTo>
                <a:cubicBezTo>
                  <a:pt x="4593827" y="5114727"/>
                  <a:pt x="4593827" y="5117207"/>
                  <a:pt x="4598788" y="5117207"/>
                </a:cubicBezTo>
                <a:lnTo>
                  <a:pt x="4591347" y="5132090"/>
                </a:lnTo>
                <a:cubicBezTo>
                  <a:pt x="4586386" y="5132090"/>
                  <a:pt x="4586386" y="5137052"/>
                  <a:pt x="4591347" y="5146973"/>
                </a:cubicBezTo>
                <a:cubicBezTo>
                  <a:pt x="4596308" y="5156895"/>
                  <a:pt x="4601269" y="5164337"/>
                  <a:pt x="4606230" y="5169297"/>
                </a:cubicBezTo>
                <a:lnTo>
                  <a:pt x="4598788" y="5169297"/>
                </a:lnTo>
                <a:lnTo>
                  <a:pt x="4591347" y="5169297"/>
                </a:lnTo>
                <a:cubicBezTo>
                  <a:pt x="4596308" y="5164337"/>
                  <a:pt x="4595068" y="5156895"/>
                  <a:pt x="4587626" y="5146973"/>
                </a:cubicBezTo>
                <a:cubicBezTo>
                  <a:pt x="4580185" y="5137052"/>
                  <a:pt x="4571503" y="5132090"/>
                  <a:pt x="4561581" y="5132090"/>
                </a:cubicBezTo>
                <a:lnTo>
                  <a:pt x="4539257" y="5124649"/>
                </a:lnTo>
                <a:lnTo>
                  <a:pt x="4531816" y="5124649"/>
                </a:lnTo>
                <a:cubicBezTo>
                  <a:pt x="4526854" y="5124649"/>
                  <a:pt x="4524374" y="5119688"/>
                  <a:pt x="4524374" y="5109766"/>
                </a:cubicBezTo>
                <a:lnTo>
                  <a:pt x="4524374" y="5102325"/>
                </a:lnTo>
                <a:lnTo>
                  <a:pt x="4494609" y="5102325"/>
                </a:lnTo>
                <a:cubicBezTo>
                  <a:pt x="4474765" y="5102325"/>
                  <a:pt x="4462363" y="5099845"/>
                  <a:pt x="4457402" y="5094883"/>
                </a:cubicBezTo>
                <a:cubicBezTo>
                  <a:pt x="4452440" y="5089923"/>
                  <a:pt x="4449960" y="5087442"/>
                  <a:pt x="4449960" y="5087442"/>
                </a:cubicBezTo>
                <a:cubicBezTo>
                  <a:pt x="4444999" y="5087442"/>
                  <a:pt x="4443760" y="5088682"/>
                  <a:pt x="4446240" y="5091163"/>
                </a:cubicBezTo>
                <a:cubicBezTo>
                  <a:pt x="4448720" y="5093643"/>
                  <a:pt x="4449960" y="5097364"/>
                  <a:pt x="4449960" y="5102325"/>
                </a:cubicBezTo>
                <a:cubicBezTo>
                  <a:pt x="4459882" y="5112247"/>
                  <a:pt x="4462363" y="5122169"/>
                  <a:pt x="4457402" y="5132090"/>
                </a:cubicBezTo>
                <a:cubicBezTo>
                  <a:pt x="4447480" y="5132090"/>
                  <a:pt x="4440039" y="5134571"/>
                  <a:pt x="4435077" y="5139532"/>
                </a:cubicBezTo>
                <a:cubicBezTo>
                  <a:pt x="4440039" y="5144493"/>
                  <a:pt x="4437558" y="5151934"/>
                  <a:pt x="4427636" y="5161856"/>
                </a:cubicBezTo>
                <a:cubicBezTo>
                  <a:pt x="4422675" y="5161856"/>
                  <a:pt x="4418954" y="5163097"/>
                  <a:pt x="4416474" y="5165577"/>
                </a:cubicBezTo>
                <a:lnTo>
                  <a:pt x="4412340" y="5168057"/>
                </a:lnTo>
                <a:lnTo>
                  <a:pt x="4410893" y="5163716"/>
                </a:lnTo>
                <a:cubicBezTo>
                  <a:pt x="4409653" y="5162476"/>
                  <a:pt x="4407793" y="5161856"/>
                  <a:pt x="4405312" y="5161856"/>
                </a:cubicBezTo>
                <a:cubicBezTo>
                  <a:pt x="4400351" y="5156895"/>
                  <a:pt x="4395390" y="5155655"/>
                  <a:pt x="4390429" y="5158135"/>
                </a:cubicBezTo>
                <a:cubicBezTo>
                  <a:pt x="4385468" y="5160616"/>
                  <a:pt x="4382988" y="5164337"/>
                  <a:pt x="4382988" y="5169297"/>
                </a:cubicBezTo>
                <a:cubicBezTo>
                  <a:pt x="4382988" y="5169297"/>
                  <a:pt x="4381747" y="5170538"/>
                  <a:pt x="4379267" y="5173018"/>
                </a:cubicBezTo>
                <a:cubicBezTo>
                  <a:pt x="4376787" y="5175499"/>
                  <a:pt x="4375546" y="5176739"/>
                  <a:pt x="4375546" y="5176739"/>
                </a:cubicBezTo>
                <a:cubicBezTo>
                  <a:pt x="4365625" y="5176739"/>
                  <a:pt x="4359423" y="5177979"/>
                  <a:pt x="4356943" y="5180459"/>
                </a:cubicBezTo>
                <a:cubicBezTo>
                  <a:pt x="4354463" y="5182940"/>
                  <a:pt x="4348261" y="5184180"/>
                  <a:pt x="4338339" y="5184180"/>
                </a:cubicBezTo>
                <a:lnTo>
                  <a:pt x="4330898" y="5191622"/>
                </a:lnTo>
                <a:lnTo>
                  <a:pt x="4382988" y="5191622"/>
                </a:lnTo>
                <a:lnTo>
                  <a:pt x="4390429" y="5191622"/>
                </a:lnTo>
                <a:cubicBezTo>
                  <a:pt x="4390429" y="5191622"/>
                  <a:pt x="4387949" y="5192862"/>
                  <a:pt x="4382988" y="5195342"/>
                </a:cubicBezTo>
                <a:cubicBezTo>
                  <a:pt x="4378026" y="5197823"/>
                  <a:pt x="4373066" y="5199063"/>
                  <a:pt x="4368105" y="5199063"/>
                </a:cubicBezTo>
                <a:cubicBezTo>
                  <a:pt x="4358183" y="5199063"/>
                  <a:pt x="4353222" y="5205264"/>
                  <a:pt x="4353222" y="5217666"/>
                </a:cubicBezTo>
                <a:cubicBezTo>
                  <a:pt x="4353222" y="5230069"/>
                  <a:pt x="4350742" y="5237510"/>
                  <a:pt x="4345781" y="5239991"/>
                </a:cubicBezTo>
                <a:cubicBezTo>
                  <a:pt x="4340819" y="5242471"/>
                  <a:pt x="4338339" y="5241231"/>
                  <a:pt x="4338339" y="5236270"/>
                </a:cubicBezTo>
                <a:lnTo>
                  <a:pt x="4323456" y="5236270"/>
                </a:lnTo>
                <a:cubicBezTo>
                  <a:pt x="4313535" y="5241231"/>
                  <a:pt x="4303612" y="5243711"/>
                  <a:pt x="4293691" y="5243711"/>
                </a:cubicBezTo>
                <a:cubicBezTo>
                  <a:pt x="4268886" y="5248672"/>
                  <a:pt x="4256484" y="5253633"/>
                  <a:pt x="4256484" y="5258594"/>
                </a:cubicBezTo>
                <a:lnTo>
                  <a:pt x="4249042" y="5258594"/>
                </a:lnTo>
                <a:cubicBezTo>
                  <a:pt x="4244081" y="5253633"/>
                  <a:pt x="4236640" y="5251153"/>
                  <a:pt x="4226718" y="5251153"/>
                </a:cubicBezTo>
                <a:cubicBezTo>
                  <a:pt x="4211835" y="5251153"/>
                  <a:pt x="4209355" y="5246192"/>
                  <a:pt x="4219277" y="5236270"/>
                </a:cubicBezTo>
                <a:lnTo>
                  <a:pt x="4204394" y="5236270"/>
                </a:lnTo>
                <a:cubicBezTo>
                  <a:pt x="4199433" y="5246192"/>
                  <a:pt x="4191992" y="5251153"/>
                  <a:pt x="4182070" y="5251153"/>
                </a:cubicBezTo>
                <a:cubicBezTo>
                  <a:pt x="4172148" y="5251153"/>
                  <a:pt x="4167187" y="5253633"/>
                  <a:pt x="4167187" y="5258594"/>
                </a:cubicBezTo>
                <a:cubicBezTo>
                  <a:pt x="4167187" y="5258594"/>
                  <a:pt x="4165947" y="5259835"/>
                  <a:pt x="4163466" y="5262315"/>
                </a:cubicBezTo>
                <a:cubicBezTo>
                  <a:pt x="4160986" y="5264796"/>
                  <a:pt x="4159745" y="5266036"/>
                  <a:pt x="4159745" y="5266036"/>
                </a:cubicBezTo>
                <a:cubicBezTo>
                  <a:pt x="4149824" y="5261075"/>
                  <a:pt x="4144863" y="5263555"/>
                  <a:pt x="4144863" y="5273477"/>
                </a:cubicBezTo>
                <a:cubicBezTo>
                  <a:pt x="4144863" y="5278438"/>
                  <a:pt x="4143623" y="5282158"/>
                  <a:pt x="4141142" y="5284639"/>
                </a:cubicBezTo>
                <a:cubicBezTo>
                  <a:pt x="4138662" y="5287120"/>
                  <a:pt x="4132460" y="5288360"/>
                  <a:pt x="4122539" y="5288360"/>
                </a:cubicBezTo>
                <a:cubicBezTo>
                  <a:pt x="4112617" y="5288360"/>
                  <a:pt x="4106416" y="5288360"/>
                  <a:pt x="4103935" y="5288360"/>
                </a:cubicBezTo>
                <a:cubicBezTo>
                  <a:pt x="4101455" y="5288360"/>
                  <a:pt x="4100214" y="5290840"/>
                  <a:pt x="4100214" y="5295801"/>
                </a:cubicBezTo>
                <a:cubicBezTo>
                  <a:pt x="4100214" y="5300762"/>
                  <a:pt x="4101455" y="5305723"/>
                  <a:pt x="4103935" y="5310684"/>
                </a:cubicBezTo>
                <a:cubicBezTo>
                  <a:pt x="4106416" y="5315645"/>
                  <a:pt x="4110136" y="5315645"/>
                  <a:pt x="4115097" y="5310684"/>
                </a:cubicBezTo>
                <a:lnTo>
                  <a:pt x="4144863" y="5310684"/>
                </a:lnTo>
                <a:cubicBezTo>
                  <a:pt x="4139902" y="5310684"/>
                  <a:pt x="4136181" y="5311924"/>
                  <a:pt x="4133701" y="5314405"/>
                </a:cubicBezTo>
                <a:cubicBezTo>
                  <a:pt x="4131220" y="5316885"/>
                  <a:pt x="4126259" y="5318125"/>
                  <a:pt x="4118818" y="5318125"/>
                </a:cubicBezTo>
                <a:cubicBezTo>
                  <a:pt x="4111377" y="5318125"/>
                  <a:pt x="4105176" y="5318125"/>
                  <a:pt x="4100214" y="5318125"/>
                </a:cubicBezTo>
                <a:cubicBezTo>
                  <a:pt x="4095253" y="5318125"/>
                  <a:pt x="4090293" y="5318125"/>
                  <a:pt x="4085332" y="5318125"/>
                </a:cubicBezTo>
                <a:lnTo>
                  <a:pt x="4077890" y="5325567"/>
                </a:lnTo>
                <a:cubicBezTo>
                  <a:pt x="4072929" y="5325567"/>
                  <a:pt x="4070449" y="5320606"/>
                  <a:pt x="4070449" y="5310684"/>
                </a:cubicBezTo>
                <a:cubicBezTo>
                  <a:pt x="4070449" y="5300762"/>
                  <a:pt x="4072929" y="5293321"/>
                  <a:pt x="4077890" y="5288360"/>
                </a:cubicBezTo>
                <a:cubicBezTo>
                  <a:pt x="4082851" y="5283399"/>
                  <a:pt x="4082851" y="5280918"/>
                  <a:pt x="4077890" y="5280918"/>
                </a:cubicBezTo>
                <a:cubicBezTo>
                  <a:pt x="4072929" y="5280918"/>
                  <a:pt x="4067968" y="5280918"/>
                  <a:pt x="4063007" y="5280918"/>
                </a:cubicBezTo>
                <a:cubicBezTo>
                  <a:pt x="4053086" y="5290840"/>
                  <a:pt x="4050605" y="5295801"/>
                  <a:pt x="4055566" y="5295801"/>
                </a:cubicBezTo>
                <a:cubicBezTo>
                  <a:pt x="4060527" y="5300762"/>
                  <a:pt x="4060527" y="5305723"/>
                  <a:pt x="4055566" y="5310684"/>
                </a:cubicBezTo>
                <a:lnTo>
                  <a:pt x="4055566" y="5318125"/>
                </a:lnTo>
                <a:cubicBezTo>
                  <a:pt x="4070449" y="5323086"/>
                  <a:pt x="4070449" y="5337969"/>
                  <a:pt x="4055566" y="5362774"/>
                </a:cubicBezTo>
                <a:lnTo>
                  <a:pt x="4070449" y="5362774"/>
                </a:lnTo>
                <a:cubicBezTo>
                  <a:pt x="4075410" y="5362774"/>
                  <a:pt x="4077890" y="5362774"/>
                  <a:pt x="4077890" y="5362774"/>
                </a:cubicBezTo>
                <a:cubicBezTo>
                  <a:pt x="4077890" y="5362774"/>
                  <a:pt x="4075410" y="5360293"/>
                  <a:pt x="4070449" y="5355332"/>
                </a:cubicBezTo>
                <a:cubicBezTo>
                  <a:pt x="4065488" y="5350372"/>
                  <a:pt x="4064248" y="5346651"/>
                  <a:pt x="4066728" y="5344170"/>
                </a:cubicBezTo>
                <a:cubicBezTo>
                  <a:pt x="4069209" y="5341690"/>
                  <a:pt x="4072929" y="5341690"/>
                  <a:pt x="4077890" y="5344170"/>
                </a:cubicBezTo>
                <a:cubicBezTo>
                  <a:pt x="4082851" y="5346651"/>
                  <a:pt x="4087812" y="5346651"/>
                  <a:pt x="4092773" y="5344170"/>
                </a:cubicBezTo>
                <a:cubicBezTo>
                  <a:pt x="4097734" y="5341690"/>
                  <a:pt x="4100214" y="5337969"/>
                  <a:pt x="4100214" y="5333008"/>
                </a:cubicBezTo>
                <a:cubicBezTo>
                  <a:pt x="4100214" y="5328048"/>
                  <a:pt x="4103935" y="5326807"/>
                  <a:pt x="4111377" y="5329288"/>
                </a:cubicBezTo>
                <a:cubicBezTo>
                  <a:pt x="4118818" y="5331768"/>
                  <a:pt x="4127500" y="5331768"/>
                  <a:pt x="4137422" y="5329288"/>
                </a:cubicBezTo>
                <a:cubicBezTo>
                  <a:pt x="4147343" y="5326807"/>
                  <a:pt x="4153545" y="5326807"/>
                  <a:pt x="4156025" y="5329288"/>
                </a:cubicBezTo>
                <a:cubicBezTo>
                  <a:pt x="4158505" y="5331768"/>
                  <a:pt x="4157265" y="5335489"/>
                  <a:pt x="4152304" y="5340450"/>
                </a:cubicBezTo>
                <a:lnTo>
                  <a:pt x="4144863" y="5340450"/>
                </a:lnTo>
                <a:lnTo>
                  <a:pt x="4137422" y="5355332"/>
                </a:lnTo>
                <a:lnTo>
                  <a:pt x="4137422" y="5362774"/>
                </a:lnTo>
                <a:lnTo>
                  <a:pt x="4129980" y="5370215"/>
                </a:lnTo>
                <a:lnTo>
                  <a:pt x="4115097" y="5370215"/>
                </a:lnTo>
                <a:lnTo>
                  <a:pt x="4092773" y="5362774"/>
                </a:lnTo>
                <a:cubicBezTo>
                  <a:pt x="4092773" y="5362774"/>
                  <a:pt x="4092773" y="5365255"/>
                  <a:pt x="4092773" y="5370215"/>
                </a:cubicBezTo>
                <a:cubicBezTo>
                  <a:pt x="4092773" y="5375176"/>
                  <a:pt x="4087812" y="5380137"/>
                  <a:pt x="4077890" y="5385098"/>
                </a:cubicBezTo>
                <a:cubicBezTo>
                  <a:pt x="4058046" y="5395020"/>
                  <a:pt x="4050605" y="5404942"/>
                  <a:pt x="4055566" y="5414864"/>
                </a:cubicBezTo>
                <a:cubicBezTo>
                  <a:pt x="4055566" y="5414864"/>
                  <a:pt x="4056806" y="5416104"/>
                  <a:pt x="4059287" y="5418584"/>
                </a:cubicBezTo>
                <a:cubicBezTo>
                  <a:pt x="4061767" y="5421065"/>
                  <a:pt x="4063007" y="5422305"/>
                  <a:pt x="4063007" y="5422305"/>
                </a:cubicBezTo>
                <a:lnTo>
                  <a:pt x="4063007" y="5429747"/>
                </a:lnTo>
                <a:cubicBezTo>
                  <a:pt x="4048125" y="5429747"/>
                  <a:pt x="4040683" y="5429747"/>
                  <a:pt x="4040683" y="5429747"/>
                </a:cubicBezTo>
                <a:lnTo>
                  <a:pt x="4025800" y="5422305"/>
                </a:lnTo>
                <a:cubicBezTo>
                  <a:pt x="4025800" y="5427266"/>
                  <a:pt x="4029521" y="5430987"/>
                  <a:pt x="4036963" y="5433467"/>
                </a:cubicBezTo>
                <a:cubicBezTo>
                  <a:pt x="4044404" y="5435948"/>
                  <a:pt x="4045644" y="5439669"/>
                  <a:pt x="4040683" y="5444629"/>
                </a:cubicBezTo>
                <a:lnTo>
                  <a:pt x="4003476" y="5429747"/>
                </a:lnTo>
                <a:cubicBezTo>
                  <a:pt x="3998515" y="5429747"/>
                  <a:pt x="3988593" y="5429747"/>
                  <a:pt x="3973711" y="5429747"/>
                </a:cubicBezTo>
                <a:cubicBezTo>
                  <a:pt x="3958828" y="5429747"/>
                  <a:pt x="3943945" y="5429747"/>
                  <a:pt x="3929062" y="5429747"/>
                </a:cubicBezTo>
                <a:cubicBezTo>
                  <a:pt x="3914179" y="5429747"/>
                  <a:pt x="3906738" y="5432227"/>
                  <a:pt x="3906738" y="5437188"/>
                </a:cubicBezTo>
                <a:lnTo>
                  <a:pt x="3921621" y="5437188"/>
                </a:lnTo>
                <a:cubicBezTo>
                  <a:pt x="3926582" y="5437188"/>
                  <a:pt x="3930302" y="5437188"/>
                  <a:pt x="3932783" y="5437188"/>
                </a:cubicBezTo>
                <a:cubicBezTo>
                  <a:pt x="3935263" y="5437188"/>
                  <a:pt x="3938984" y="5439669"/>
                  <a:pt x="3943945" y="5444629"/>
                </a:cubicBezTo>
                <a:lnTo>
                  <a:pt x="3958828" y="5452071"/>
                </a:lnTo>
                <a:cubicBezTo>
                  <a:pt x="3958828" y="5452071"/>
                  <a:pt x="3943945" y="5452071"/>
                  <a:pt x="3914179" y="5452071"/>
                </a:cubicBezTo>
                <a:lnTo>
                  <a:pt x="3869531" y="5444629"/>
                </a:lnTo>
                <a:cubicBezTo>
                  <a:pt x="3874492" y="5444629"/>
                  <a:pt x="3875732" y="5443389"/>
                  <a:pt x="3873252" y="5440909"/>
                </a:cubicBezTo>
                <a:cubicBezTo>
                  <a:pt x="3870771" y="5438429"/>
                  <a:pt x="3867051" y="5437188"/>
                  <a:pt x="3862089" y="5437188"/>
                </a:cubicBezTo>
                <a:lnTo>
                  <a:pt x="3854648" y="5429747"/>
                </a:lnTo>
                <a:lnTo>
                  <a:pt x="3869531" y="5429747"/>
                </a:lnTo>
                <a:cubicBezTo>
                  <a:pt x="3904258" y="5429747"/>
                  <a:pt x="3929062" y="5422305"/>
                  <a:pt x="3943945" y="5407422"/>
                </a:cubicBezTo>
                <a:cubicBezTo>
                  <a:pt x="3938984" y="5402462"/>
                  <a:pt x="3931543" y="5395020"/>
                  <a:pt x="3921621" y="5385098"/>
                </a:cubicBezTo>
                <a:cubicBezTo>
                  <a:pt x="3911699" y="5385098"/>
                  <a:pt x="3909218" y="5382617"/>
                  <a:pt x="3914179" y="5377657"/>
                </a:cubicBezTo>
                <a:lnTo>
                  <a:pt x="3906738" y="5377657"/>
                </a:lnTo>
                <a:cubicBezTo>
                  <a:pt x="3881933" y="5377657"/>
                  <a:pt x="3869531" y="5380137"/>
                  <a:pt x="3869531" y="5385098"/>
                </a:cubicBezTo>
                <a:lnTo>
                  <a:pt x="3869531" y="5392540"/>
                </a:lnTo>
                <a:cubicBezTo>
                  <a:pt x="3864570" y="5397500"/>
                  <a:pt x="3859609" y="5397500"/>
                  <a:pt x="3854648" y="5392540"/>
                </a:cubicBezTo>
                <a:lnTo>
                  <a:pt x="3839765" y="5392540"/>
                </a:lnTo>
                <a:lnTo>
                  <a:pt x="3832324" y="5399981"/>
                </a:lnTo>
                <a:lnTo>
                  <a:pt x="3817441" y="5407422"/>
                </a:lnTo>
                <a:lnTo>
                  <a:pt x="3832324" y="5414864"/>
                </a:lnTo>
                <a:lnTo>
                  <a:pt x="3847207" y="5414864"/>
                </a:lnTo>
                <a:lnTo>
                  <a:pt x="3832324" y="5422305"/>
                </a:lnTo>
                <a:cubicBezTo>
                  <a:pt x="3822402" y="5427266"/>
                  <a:pt x="3814961" y="5427266"/>
                  <a:pt x="3810000" y="5422305"/>
                </a:cubicBezTo>
                <a:cubicBezTo>
                  <a:pt x="3795117" y="5417344"/>
                  <a:pt x="3780234" y="5419825"/>
                  <a:pt x="3765351" y="5429747"/>
                </a:cubicBezTo>
                <a:cubicBezTo>
                  <a:pt x="3760390" y="5434707"/>
                  <a:pt x="3754189" y="5437188"/>
                  <a:pt x="3746748" y="5437188"/>
                </a:cubicBezTo>
                <a:cubicBezTo>
                  <a:pt x="3739306" y="5437188"/>
                  <a:pt x="3734345" y="5438429"/>
                  <a:pt x="3731865" y="5440909"/>
                </a:cubicBezTo>
                <a:cubicBezTo>
                  <a:pt x="3729385" y="5443389"/>
                  <a:pt x="3730625" y="5447110"/>
                  <a:pt x="3735586" y="5452071"/>
                </a:cubicBezTo>
                <a:cubicBezTo>
                  <a:pt x="3740547" y="5457032"/>
                  <a:pt x="3745507" y="5457032"/>
                  <a:pt x="3750468" y="5452071"/>
                </a:cubicBezTo>
                <a:cubicBezTo>
                  <a:pt x="3755429" y="5447110"/>
                  <a:pt x="3772793" y="5447110"/>
                  <a:pt x="3802558" y="5452071"/>
                </a:cubicBezTo>
                <a:cubicBezTo>
                  <a:pt x="3812480" y="5452071"/>
                  <a:pt x="3817441" y="5455791"/>
                  <a:pt x="3817441" y="5463233"/>
                </a:cubicBezTo>
                <a:cubicBezTo>
                  <a:pt x="3817441" y="5470674"/>
                  <a:pt x="3812480" y="5474395"/>
                  <a:pt x="3802558" y="5474395"/>
                </a:cubicBezTo>
                <a:cubicBezTo>
                  <a:pt x="3797597" y="5474395"/>
                  <a:pt x="3795117" y="5475635"/>
                  <a:pt x="3795117" y="5478116"/>
                </a:cubicBezTo>
                <a:cubicBezTo>
                  <a:pt x="3795117" y="5480596"/>
                  <a:pt x="3797597" y="5481836"/>
                  <a:pt x="3802558" y="5481836"/>
                </a:cubicBezTo>
                <a:cubicBezTo>
                  <a:pt x="3802558" y="5481836"/>
                  <a:pt x="3801318" y="5481836"/>
                  <a:pt x="3798838" y="5481836"/>
                </a:cubicBezTo>
                <a:cubicBezTo>
                  <a:pt x="3796357" y="5481836"/>
                  <a:pt x="3792636" y="5481836"/>
                  <a:pt x="3787675" y="5481836"/>
                </a:cubicBezTo>
                <a:cubicBezTo>
                  <a:pt x="3782714" y="5476876"/>
                  <a:pt x="3777754" y="5475635"/>
                  <a:pt x="3772793" y="5478116"/>
                </a:cubicBezTo>
                <a:cubicBezTo>
                  <a:pt x="3767832" y="5480596"/>
                  <a:pt x="3765351" y="5484317"/>
                  <a:pt x="3765351" y="5489278"/>
                </a:cubicBezTo>
                <a:cubicBezTo>
                  <a:pt x="3765351" y="5499200"/>
                  <a:pt x="3765351" y="5504161"/>
                  <a:pt x="3765351" y="5504161"/>
                </a:cubicBezTo>
                <a:cubicBezTo>
                  <a:pt x="3755429" y="5504161"/>
                  <a:pt x="3745507" y="5499200"/>
                  <a:pt x="3735586" y="5489278"/>
                </a:cubicBezTo>
                <a:cubicBezTo>
                  <a:pt x="3735586" y="5484317"/>
                  <a:pt x="3730625" y="5481836"/>
                  <a:pt x="3720703" y="5481836"/>
                </a:cubicBezTo>
                <a:lnTo>
                  <a:pt x="3713261" y="5481836"/>
                </a:lnTo>
                <a:cubicBezTo>
                  <a:pt x="3713261" y="5476876"/>
                  <a:pt x="3712021" y="5474395"/>
                  <a:pt x="3709541" y="5474395"/>
                </a:cubicBezTo>
                <a:cubicBezTo>
                  <a:pt x="3707060" y="5474395"/>
                  <a:pt x="3700859" y="5474395"/>
                  <a:pt x="3690937" y="5474395"/>
                </a:cubicBezTo>
                <a:lnTo>
                  <a:pt x="3683496" y="5481836"/>
                </a:lnTo>
                <a:lnTo>
                  <a:pt x="3705820" y="5504161"/>
                </a:lnTo>
                <a:cubicBezTo>
                  <a:pt x="3700859" y="5504161"/>
                  <a:pt x="3700859" y="5506641"/>
                  <a:pt x="3705820" y="5511602"/>
                </a:cubicBezTo>
                <a:lnTo>
                  <a:pt x="3683496" y="5511602"/>
                </a:lnTo>
                <a:cubicBezTo>
                  <a:pt x="3678535" y="5506641"/>
                  <a:pt x="3674814" y="5502921"/>
                  <a:pt x="3672334" y="5500440"/>
                </a:cubicBezTo>
                <a:cubicBezTo>
                  <a:pt x="3669853" y="5497959"/>
                  <a:pt x="3668613" y="5496719"/>
                  <a:pt x="3668613" y="5496719"/>
                </a:cubicBezTo>
                <a:lnTo>
                  <a:pt x="3661172" y="5489278"/>
                </a:lnTo>
                <a:cubicBezTo>
                  <a:pt x="3651250" y="5469434"/>
                  <a:pt x="3636367" y="5466954"/>
                  <a:pt x="3616523" y="5481836"/>
                </a:cubicBezTo>
                <a:cubicBezTo>
                  <a:pt x="3611562" y="5486797"/>
                  <a:pt x="3601640" y="5488038"/>
                  <a:pt x="3586757" y="5485557"/>
                </a:cubicBezTo>
                <a:cubicBezTo>
                  <a:pt x="3571875" y="5483076"/>
                  <a:pt x="3564433" y="5480596"/>
                  <a:pt x="3564433" y="5478116"/>
                </a:cubicBezTo>
                <a:cubicBezTo>
                  <a:pt x="3564433" y="5475635"/>
                  <a:pt x="3559472" y="5474395"/>
                  <a:pt x="3549550" y="5474395"/>
                </a:cubicBezTo>
                <a:cubicBezTo>
                  <a:pt x="3539629" y="5474395"/>
                  <a:pt x="3534668" y="5476876"/>
                  <a:pt x="3534668" y="5481836"/>
                </a:cubicBezTo>
                <a:lnTo>
                  <a:pt x="3527226" y="5481836"/>
                </a:lnTo>
                <a:cubicBezTo>
                  <a:pt x="3517304" y="5476876"/>
                  <a:pt x="3504902" y="5474395"/>
                  <a:pt x="3490019" y="5474395"/>
                </a:cubicBezTo>
                <a:lnTo>
                  <a:pt x="3467695" y="5466954"/>
                </a:lnTo>
                <a:cubicBezTo>
                  <a:pt x="3467695" y="5461993"/>
                  <a:pt x="3470175" y="5460752"/>
                  <a:pt x="3475136" y="5463233"/>
                </a:cubicBezTo>
                <a:cubicBezTo>
                  <a:pt x="3480097" y="5465714"/>
                  <a:pt x="3486298" y="5464473"/>
                  <a:pt x="3493740" y="5459512"/>
                </a:cubicBezTo>
                <a:cubicBezTo>
                  <a:pt x="3501181" y="5454551"/>
                  <a:pt x="3499941" y="5452071"/>
                  <a:pt x="3490019" y="5452071"/>
                </a:cubicBezTo>
                <a:cubicBezTo>
                  <a:pt x="3485058" y="5447110"/>
                  <a:pt x="3481337" y="5444629"/>
                  <a:pt x="3478857" y="5444629"/>
                </a:cubicBezTo>
                <a:cubicBezTo>
                  <a:pt x="3476377" y="5444629"/>
                  <a:pt x="3475136" y="5442149"/>
                  <a:pt x="3475136" y="5437188"/>
                </a:cubicBezTo>
                <a:cubicBezTo>
                  <a:pt x="3470175" y="5427266"/>
                  <a:pt x="3457773" y="5434707"/>
                  <a:pt x="3437929" y="5459512"/>
                </a:cubicBezTo>
                <a:cubicBezTo>
                  <a:pt x="3432968" y="5464473"/>
                  <a:pt x="3434209" y="5469434"/>
                  <a:pt x="3441650" y="5474395"/>
                </a:cubicBezTo>
                <a:cubicBezTo>
                  <a:pt x="3449091" y="5479356"/>
                  <a:pt x="3455292" y="5481836"/>
                  <a:pt x="3460254" y="5481836"/>
                </a:cubicBezTo>
                <a:cubicBezTo>
                  <a:pt x="3465215" y="5481836"/>
                  <a:pt x="3468935" y="5481836"/>
                  <a:pt x="3471416" y="5481836"/>
                </a:cubicBezTo>
                <a:cubicBezTo>
                  <a:pt x="3473896" y="5481836"/>
                  <a:pt x="3475136" y="5484317"/>
                  <a:pt x="3475136" y="5489278"/>
                </a:cubicBezTo>
                <a:cubicBezTo>
                  <a:pt x="3475136" y="5494239"/>
                  <a:pt x="3468935" y="5496719"/>
                  <a:pt x="3456533" y="5496719"/>
                </a:cubicBezTo>
                <a:cubicBezTo>
                  <a:pt x="3444130" y="5496719"/>
                  <a:pt x="3435449" y="5496719"/>
                  <a:pt x="3430488" y="5496719"/>
                </a:cubicBezTo>
                <a:lnTo>
                  <a:pt x="3415605" y="5489278"/>
                </a:lnTo>
                <a:cubicBezTo>
                  <a:pt x="3415605" y="5484317"/>
                  <a:pt x="3413125" y="5481836"/>
                  <a:pt x="3408164" y="5481836"/>
                </a:cubicBezTo>
                <a:cubicBezTo>
                  <a:pt x="3403203" y="5481836"/>
                  <a:pt x="3400722" y="5484317"/>
                  <a:pt x="3400722" y="5489278"/>
                </a:cubicBezTo>
                <a:lnTo>
                  <a:pt x="3378398" y="5504161"/>
                </a:lnTo>
                <a:cubicBezTo>
                  <a:pt x="3363515" y="5514083"/>
                  <a:pt x="3356074" y="5521524"/>
                  <a:pt x="3356074" y="5526485"/>
                </a:cubicBezTo>
                <a:cubicBezTo>
                  <a:pt x="3361035" y="5531446"/>
                  <a:pt x="3363515" y="5532686"/>
                  <a:pt x="3363515" y="5530206"/>
                </a:cubicBezTo>
                <a:cubicBezTo>
                  <a:pt x="3363515" y="5527725"/>
                  <a:pt x="3370957" y="5526485"/>
                  <a:pt x="3385839" y="5526485"/>
                </a:cubicBezTo>
                <a:cubicBezTo>
                  <a:pt x="3390800" y="5526485"/>
                  <a:pt x="3395761" y="5526485"/>
                  <a:pt x="3400722" y="5526485"/>
                </a:cubicBezTo>
                <a:cubicBezTo>
                  <a:pt x="3405683" y="5526485"/>
                  <a:pt x="3410644" y="5526485"/>
                  <a:pt x="3415605" y="5526485"/>
                </a:cubicBezTo>
                <a:cubicBezTo>
                  <a:pt x="3420566" y="5526485"/>
                  <a:pt x="3420566" y="5528965"/>
                  <a:pt x="3415605" y="5533926"/>
                </a:cubicBezTo>
                <a:cubicBezTo>
                  <a:pt x="3415605" y="5533926"/>
                  <a:pt x="3414365" y="5533926"/>
                  <a:pt x="3411884" y="5533926"/>
                </a:cubicBezTo>
                <a:cubicBezTo>
                  <a:pt x="3409404" y="5533926"/>
                  <a:pt x="3405683" y="5533926"/>
                  <a:pt x="3400722" y="5533926"/>
                </a:cubicBezTo>
                <a:cubicBezTo>
                  <a:pt x="3390800" y="5533926"/>
                  <a:pt x="3383359" y="5536407"/>
                  <a:pt x="3378398" y="5541367"/>
                </a:cubicBezTo>
                <a:lnTo>
                  <a:pt x="3378398" y="5556250"/>
                </a:lnTo>
                <a:cubicBezTo>
                  <a:pt x="3378398" y="5561212"/>
                  <a:pt x="3375918" y="5567412"/>
                  <a:pt x="3370957" y="5574854"/>
                </a:cubicBezTo>
                <a:cubicBezTo>
                  <a:pt x="3365996" y="5582295"/>
                  <a:pt x="3361035" y="5584776"/>
                  <a:pt x="3356074" y="5582295"/>
                </a:cubicBezTo>
                <a:cubicBezTo>
                  <a:pt x="3351113" y="5579815"/>
                  <a:pt x="3346152" y="5578574"/>
                  <a:pt x="3341191" y="5578574"/>
                </a:cubicBezTo>
                <a:lnTo>
                  <a:pt x="3348632" y="5593457"/>
                </a:lnTo>
                <a:cubicBezTo>
                  <a:pt x="3368476" y="5593457"/>
                  <a:pt x="3382119" y="5593457"/>
                  <a:pt x="3389560" y="5593457"/>
                </a:cubicBezTo>
                <a:cubicBezTo>
                  <a:pt x="3397001" y="5593457"/>
                  <a:pt x="3403203" y="5595938"/>
                  <a:pt x="3408164" y="5600899"/>
                </a:cubicBezTo>
                <a:lnTo>
                  <a:pt x="3348632" y="5608340"/>
                </a:lnTo>
                <a:cubicBezTo>
                  <a:pt x="3338711" y="5608340"/>
                  <a:pt x="3328788" y="5608340"/>
                  <a:pt x="3318867" y="5608340"/>
                </a:cubicBezTo>
                <a:cubicBezTo>
                  <a:pt x="3308945" y="5608340"/>
                  <a:pt x="3300263" y="5608340"/>
                  <a:pt x="3292822" y="5608340"/>
                </a:cubicBezTo>
                <a:cubicBezTo>
                  <a:pt x="3285380" y="5608340"/>
                  <a:pt x="3279179" y="5608340"/>
                  <a:pt x="3274218" y="5608340"/>
                </a:cubicBezTo>
                <a:cubicBezTo>
                  <a:pt x="3269257" y="5613301"/>
                  <a:pt x="3266777" y="5612061"/>
                  <a:pt x="3266777" y="5604619"/>
                </a:cubicBezTo>
                <a:cubicBezTo>
                  <a:pt x="3266777" y="5597178"/>
                  <a:pt x="3271738" y="5593457"/>
                  <a:pt x="3281660" y="5593457"/>
                </a:cubicBezTo>
                <a:lnTo>
                  <a:pt x="3303984" y="5571133"/>
                </a:lnTo>
                <a:lnTo>
                  <a:pt x="3311425" y="5563692"/>
                </a:lnTo>
                <a:cubicBezTo>
                  <a:pt x="3346152" y="5573614"/>
                  <a:pt x="3363515" y="5571133"/>
                  <a:pt x="3363515" y="5556250"/>
                </a:cubicBezTo>
                <a:cubicBezTo>
                  <a:pt x="3363515" y="5546329"/>
                  <a:pt x="3351113" y="5541367"/>
                  <a:pt x="3326308" y="5541367"/>
                </a:cubicBezTo>
                <a:cubicBezTo>
                  <a:pt x="3321347" y="5541367"/>
                  <a:pt x="3317626" y="5541367"/>
                  <a:pt x="3315146" y="5541367"/>
                </a:cubicBezTo>
                <a:cubicBezTo>
                  <a:pt x="3312666" y="5541367"/>
                  <a:pt x="3311425" y="5541367"/>
                  <a:pt x="3311425" y="5541367"/>
                </a:cubicBezTo>
                <a:lnTo>
                  <a:pt x="3296542" y="5533926"/>
                </a:lnTo>
                <a:cubicBezTo>
                  <a:pt x="3291581" y="5533926"/>
                  <a:pt x="3284140" y="5536407"/>
                  <a:pt x="3274218" y="5541367"/>
                </a:cubicBezTo>
                <a:cubicBezTo>
                  <a:pt x="3264296" y="5546329"/>
                  <a:pt x="3259335" y="5551289"/>
                  <a:pt x="3259335" y="5556250"/>
                </a:cubicBezTo>
                <a:cubicBezTo>
                  <a:pt x="3259335" y="5566172"/>
                  <a:pt x="3255615" y="5571133"/>
                  <a:pt x="3248173" y="5571133"/>
                </a:cubicBezTo>
                <a:cubicBezTo>
                  <a:pt x="3240732" y="5571133"/>
                  <a:pt x="3234531" y="5576094"/>
                  <a:pt x="3229570" y="5586016"/>
                </a:cubicBezTo>
                <a:cubicBezTo>
                  <a:pt x="3219648" y="5605860"/>
                  <a:pt x="3204765" y="5613301"/>
                  <a:pt x="3184921" y="5608340"/>
                </a:cubicBezTo>
                <a:cubicBezTo>
                  <a:pt x="3175000" y="5603379"/>
                  <a:pt x="3167558" y="5603379"/>
                  <a:pt x="3162597" y="5608340"/>
                </a:cubicBezTo>
                <a:cubicBezTo>
                  <a:pt x="3157636" y="5608340"/>
                  <a:pt x="3146474" y="5608340"/>
                  <a:pt x="3129111" y="5608340"/>
                </a:cubicBezTo>
                <a:cubicBezTo>
                  <a:pt x="3111747" y="5608340"/>
                  <a:pt x="3095625" y="5608340"/>
                  <a:pt x="3080742" y="5608340"/>
                </a:cubicBezTo>
                <a:cubicBezTo>
                  <a:pt x="3065859" y="5613301"/>
                  <a:pt x="3058417" y="5618262"/>
                  <a:pt x="3058417" y="5623223"/>
                </a:cubicBezTo>
                <a:cubicBezTo>
                  <a:pt x="3058417" y="5628184"/>
                  <a:pt x="3055937" y="5633145"/>
                  <a:pt x="3050976" y="5638106"/>
                </a:cubicBezTo>
                <a:cubicBezTo>
                  <a:pt x="3046015" y="5643066"/>
                  <a:pt x="3043535" y="5645547"/>
                  <a:pt x="3043535" y="5645547"/>
                </a:cubicBezTo>
                <a:cubicBezTo>
                  <a:pt x="3038574" y="5640586"/>
                  <a:pt x="3037333" y="5638106"/>
                  <a:pt x="3039814" y="5638106"/>
                </a:cubicBezTo>
                <a:cubicBezTo>
                  <a:pt x="3042295" y="5638106"/>
                  <a:pt x="3043535" y="5635626"/>
                  <a:pt x="3043535" y="5630664"/>
                </a:cubicBezTo>
                <a:cubicBezTo>
                  <a:pt x="3053457" y="5625704"/>
                  <a:pt x="3048495" y="5618262"/>
                  <a:pt x="3028652" y="5608340"/>
                </a:cubicBezTo>
                <a:cubicBezTo>
                  <a:pt x="3013769" y="5603379"/>
                  <a:pt x="3001367" y="5600899"/>
                  <a:pt x="2991445" y="5600899"/>
                </a:cubicBezTo>
                <a:cubicBezTo>
                  <a:pt x="2971601" y="5600899"/>
                  <a:pt x="2961679" y="5598419"/>
                  <a:pt x="2961679" y="5593457"/>
                </a:cubicBezTo>
                <a:cubicBezTo>
                  <a:pt x="2961679" y="5588496"/>
                  <a:pt x="2961679" y="5583536"/>
                  <a:pt x="2961679" y="5578574"/>
                </a:cubicBezTo>
                <a:lnTo>
                  <a:pt x="2939355" y="5578574"/>
                </a:lnTo>
                <a:cubicBezTo>
                  <a:pt x="2939355" y="5583536"/>
                  <a:pt x="2939355" y="5588496"/>
                  <a:pt x="2939355" y="5593457"/>
                </a:cubicBezTo>
                <a:cubicBezTo>
                  <a:pt x="2944316" y="5598419"/>
                  <a:pt x="2944316" y="5602139"/>
                  <a:pt x="2939355" y="5604619"/>
                </a:cubicBezTo>
                <a:cubicBezTo>
                  <a:pt x="2934394" y="5607100"/>
                  <a:pt x="2931914" y="5610821"/>
                  <a:pt x="2931914" y="5615781"/>
                </a:cubicBezTo>
                <a:cubicBezTo>
                  <a:pt x="2931914" y="5620743"/>
                  <a:pt x="2929433" y="5623223"/>
                  <a:pt x="2924472" y="5623223"/>
                </a:cubicBezTo>
                <a:cubicBezTo>
                  <a:pt x="2919511" y="5623223"/>
                  <a:pt x="2917031" y="5620743"/>
                  <a:pt x="2917031" y="5615781"/>
                </a:cubicBezTo>
                <a:lnTo>
                  <a:pt x="2902148" y="5600899"/>
                </a:lnTo>
                <a:cubicBezTo>
                  <a:pt x="2892226" y="5600899"/>
                  <a:pt x="2884784" y="5602139"/>
                  <a:pt x="2879824" y="5604619"/>
                </a:cubicBezTo>
                <a:cubicBezTo>
                  <a:pt x="2874863" y="5607100"/>
                  <a:pt x="2872382" y="5605860"/>
                  <a:pt x="2872382" y="5600899"/>
                </a:cubicBezTo>
                <a:lnTo>
                  <a:pt x="2857500" y="5586016"/>
                </a:lnTo>
                <a:cubicBezTo>
                  <a:pt x="2832695" y="5576094"/>
                  <a:pt x="2822773" y="5566172"/>
                  <a:pt x="2827734" y="5556250"/>
                </a:cubicBezTo>
                <a:cubicBezTo>
                  <a:pt x="2827734" y="5546329"/>
                  <a:pt x="2830215" y="5543848"/>
                  <a:pt x="2835175" y="5548809"/>
                </a:cubicBezTo>
                <a:lnTo>
                  <a:pt x="2850058" y="5541367"/>
                </a:lnTo>
                <a:cubicBezTo>
                  <a:pt x="2840136" y="5531446"/>
                  <a:pt x="2845097" y="5526485"/>
                  <a:pt x="2864941" y="5526485"/>
                </a:cubicBezTo>
                <a:lnTo>
                  <a:pt x="2872382" y="5541367"/>
                </a:lnTo>
                <a:cubicBezTo>
                  <a:pt x="2867422" y="5541367"/>
                  <a:pt x="2864941" y="5543848"/>
                  <a:pt x="2864941" y="5548809"/>
                </a:cubicBezTo>
                <a:cubicBezTo>
                  <a:pt x="2864941" y="5553770"/>
                  <a:pt x="2872382" y="5551289"/>
                  <a:pt x="2887265" y="5541367"/>
                </a:cubicBezTo>
                <a:cubicBezTo>
                  <a:pt x="2902148" y="5531446"/>
                  <a:pt x="2912070" y="5531446"/>
                  <a:pt x="2917031" y="5541367"/>
                </a:cubicBezTo>
                <a:cubicBezTo>
                  <a:pt x="2917031" y="5541367"/>
                  <a:pt x="2923232" y="5540127"/>
                  <a:pt x="2935634" y="5537647"/>
                </a:cubicBezTo>
                <a:cubicBezTo>
                  <a:pt x="2948036" y="5535167"/>
                  <a:pt x="2956718" y="5535167"/>
                  <a:pt x="2961679" y="5537647"/>
                </a:cubicBezTo>
                <a:cubicBezTo>
                  <a:pt x="2966640" y="5540127"/>
                  <a:pt x="2974081" y="5541367"/>
                  <a:pt x="2984003" y="5541367"/>
                </a:cubicBezTo>
                <a:lnTo>
                  <a:pt x="2998886" y="5548809"/>
                </a:lnTo>
                <a:cubicBezTo>
                  <a:pt x="2998886" y="5548809"/>
                  <a:pt x="3001367" y="5548809"/>
                  <a:pt x="3006328" y="5548809"/>
                </a:cubicBezTo>
                <a:lnTo>
                  <a:pt x="3021210" y="5556250"/>
                </a:lnTo>
                <a:cubicBezTo>
                  <a:pt x="3021210" y="5561212"/>
                  <a:pt x="3023691" y="5563692"/>
                  <a:pt x="3028652" y="5563692"/>
                </a:cubicBezTo>
                <a:cubicBezTo>
                  <a:pt x="3033613" y="5563692"/>
                  <a:pt x="3036093" y="5566172"/>
                  <a:pt x="3036093" y="5571133"/>
                </a:cubicBezTo>
                <a:cubicBezTo>
                  <a:pt x="3036093" y="5576094"/>
                  <a:pt x="3038574" y="5578574"/>
                  <a:pt x="3043535" y="5578574"/>
                </a:cubicBezTo>
                <a:cubicBezTo>
                  <a:pt x="3048495" y="5578574"/>
                  <a:pt x="3050976" y="5576094"/>
                  <a:pt x="3050976" y="5571133"/>
                </a:cubicBezTo>
                <a:cubicBezTo>
                  <a:pt x="3046015" y="5566172"/>
                  <a:pt x="3044775" y="5563692"/>
                  <a:pt x="3047255" y="5563692"/>
                </a:cubicBezTo>
                <a:cubicBezTo>
                  <a:pt x="3049736" y="5563692"/>
                  <a:pt x="3053457" y="5563692"/>
                  <a:pt x="3058417" y="5563692"/>
                </a:cubicBezTo>
                <a:lnTo>
                  <a:pt x="3065859" y="5548809"/>
                </a:lnTo>
                <a:cubicBezTo>
                  <a:pt x="3065859" y="5528965"/>
                  <a:pt x="3063378" y="5528965"/>
                  <a:pt x="3058417" y="5548809"/>
                </a:cubicBezTo>
                <a:lnTo>
                  <a:pt x="3043535" y="5556250"/>
                </a:lnTo>
                <a:cubicBezTo>
                  <a:pt x="3043535" y="5551289"/>
                  <a:pt x="3046015" y="5546329"/>
                  <a:pt x="3050976" y="5541367"/>
                </a:cubicBezTo>
                <a:lnTo>
                  <a:pt x="3043535" y="5533926"/>
                </a:lnTo>
                <a:cubicBezTo>
                  <a:pt x="3038574" y="5533926"/>
                  <a:pt x="3034853" y="5533926"/>
                  <a:pt x="3032373" y="5533926"/>
                </a:cubicBezTo>
                <a:cubicBezTo>
                  <a:pt x="3029892" y="5533926"/>
                  <a:pt x="3026171" y="5533926"/>
                  <a:pt x="3021210" y="5533926"/>
                </a:cubicBezTo>
                <a:cubicBezTo>
                  <a:pt x="3021210" y="5538887"/>
                  <a:pt x="3018730" y="5541367"/>
                  <a:pt x="3013769" y="5541367"/>
                </a:cubicBezTo>
                <a:cubicBezTo>
                  <a:pt x="3013769" y="5536407"/>
                  <a:pt x="3006328" y="5533926"/>
                  <a:pt x="2991445" y="5533926"/>
                </a:cubicBezTo>
                <a:cubicBezTo>
                  <a:pt x="2981523" y="5533926"/>
                  <a:pt x="2975322" y="5533926"/>
                  <a:pt x="2972841" y="5533926"/>
                </a:cubicBezTo>
                <a:cubicBezTo>
                  <a:pt x="2970361" y="5533926"/>
                  <a:pt x="2969121" y="5531446"/>
                  <a:pt x="2969121" y="5526485"/>
                </a:cubicBezTo>
                <a:cubicBezTo>
                  <a:pt x="2969121" y="5521524"/>
                  <a:pt x="2966640" y="5516563"/>
                  <a:pt x="2961679" y="5511602"/>
                </a:cubicBezTo>
                <a:lnTo>
                  <a:pt x="2969121" y="5511602"/>
                </a:lnTo>
                <a:lnTo>
                  <a:pt x="2976562" y="5504161"/>
                </a:lnTo>
                <a:cubicBezTo>
                  <a:pt x="2971601" y="5504161"/>
                  <a:pt x="2967881" y="5502921"/>
                  <a:pt x="2965400" y="5500440"/>
                </a:cubicBezTo>
                <a:cubicBezTo>
                  <a:pt x="2962919" y="5497959"/>
                  <a:pt x="2961679" y="5499200"/>
                  <a:pt x="2961679" y="5504161"/>
                </a:cubicBezTo>
                <a:cubicBezTo>
                  <a:pt x="2956718" y="5504161"/>
                  <a:pt x="2954238" y="5501680"/>
                  <a:pt x="2954238" y="5496719"/>
                </a:cubicBezTo>
                <a:cubicBezTo>
                  <a:pt x="2959199" y="5496719"/>
                  <a:pt x="2961679" y="5494239"/>
                  <a:pt x="2961679" y="5489278"/>
                </a:cubicBezTo>
                <a:cubicBezTo>
                  <a:pt x="2961679" y="5484317"/>
                  <a:pt x="2957959" y="5483076"/>
                  <a:pt x="2950517" y="5485557"/>
                </a:cubicBezTo>
                <a:cubicBezTo>
                  <a:pt x="2943076" y="5488038"/>
                  <a:pt x="2936874" y="5486797"/>
                  <a:pt x="2931914" y="5481836"/>
                </a:cubicBezTo>
                <a:cubicBezTo>
                  <a:pt x="2931914" y="5481836"/>
                  <a:pt x="2930674" y="5480596"/>
                  <a:pt x="2928193" y="5478116"/>
                </a:cubicBezTo>
                <a:cubicBezTo>
                  <a:pt x="2925712" y="5475635"/>
                  <a:pt x="2921992" y="5474395"/>
                  <a:pt x="2917031" y="5474395"/>
                </a:cubicBezTo>
                <a:lnTo>
                  <a:pt x="2902148" y="5474395"/>
                </a:lnTo>
                <a:cubicBezTo>
                  <a:pt x="2897187" y="5469434"/>
                  <a:pt x="2893467" y="5465714"/>
                  <a:pt x="2890986" y="5463233"/>
                </a:cubicBezTo>
                <a:cubicBezTo>
                  <a:pt x="2888505" y="5460752"/>
                  <a:pt x="2884784" y="5459512"/>
                  <a:pt x="2879824" y="5459512"/>
                </a:cubicBezTo>
                <a:cubicBezTo>
                  <a:pt x="2874863" y="5459512"/>
                  <a:pt x="2872382" y="5460752"/>
                  <a:pt x="2872382" y="5463233"/>
                </a:cubicBezTo>
                <a:cubicBezTo>
                  <a:pt x="2872382" y="5465714"/>
                  <a:pt x="2872382" y="5469434"/>
                  <a:pt x="2872382" y="5474395"/>
                </a:cubicBezTo>
                <a:lnTo>
                  <a:pt x="2864941" y="5481836"/>
                </a:lnTo>
                <a:lnTo>
                  <a:pt x="2857500" y="5496719"/>
                </a:lnTo>
                <a:cubicBezTo>
                  <a:pt x="2857500" y="5506641"/>
                  <a:pt x="2856259" y="5514083"/>
                  <a:pt x="2853779" y="5519043"/>
                </a:cubicBezTo>
                <a:cubicBezTo>
                  <a:pt x="2851298" y="5524004"/>
                  <a:pt x="2847577" y="5525245"/>
                  <a:pt x="2842617" y="5522764"/>
                </a:cubicBezTo>
                <a:cubicBezTo>
                  <a:pt x="2837656" y="5520283"/>
                  <a:pt x="2832695" y="5521524"/>
                  <a:pt x="2827734" y="5526485"/>
                </a:cubicBezTo>
                <a:cubicBezTo>
                  <a:pt x="2822773" y="5531446"/>
                  <a:pt x="2820292" y="5536407"/>
                  <a:pt x="2820292" y="5541367"/>
                </a:cubicBezTo>
                <a:cubicBezTo>
                  <a:pt x="2820292" y="5551289"/>
                  <a:pt x="2815332" y="5556250"/>
                  <a:pt x="2805410" y="5556250"/>
                </a:cubicBezTo>
                <a:cubicBezTo>
                  <a:pt x="2800449" y="5556250"/>
                  <a:pt x="2796728" y="5556250"/>
                  <a:pt x="2794248" y="5556250"/>
                </a:cubicBezTo>
                <a:cubicBezTo>
                  <a:pt x="2791767" y="5556250"/>
                  <a:pt x="2790527" y="5555010"/>
                  <a:pt x="2790527" y="5552529"/>
                </a:cubicBezTo>
                <a:cubicBezTo>
                  <a:pt x="2790527" y="5550049"/>
                  <a:pt x="2793008" y="5548809"/>
                  <a:pt x="2797968" y="5548809"/>
                </a:cubicBezTo>
                <a:cubicBezTo>
                  <a:pt x="2802929" y="5548809"/>
                  <a:pt x="2805410" y="5548809"/>
                  <a:pt x="2805410" y="5548809"/>
                </a:cubicBezTo>
                <a:cubicBezTo>
                  <a:pt x="2805410" y="5548809"/>
                  <a:pt x="2807890" y="5546329"/>
                  <a:pt x="2812851" y="5541367"/>
                </a:cubicBezTo>
                <a:cubicBezTo>
                  <a:pt x="2812851" y="5541367"/>
                  <a:pt x="2810370" y="5541367"/>
                  <a:pt x="2805410" y="5541367"/>
                </a:cubicBezTo>
                <a:lnTo>
                  <a:pt x="2812851" y="5519043"/>
                </a:lnTo>
                <a:cubicBezTo>
                  <a:pt x="2817812" y="5514083"/>
                  <a:pt x="2825253" y="5509122"/>
                  <a:pt x="2835175" y="5504161"/>
                </a:cubicBezTo>
                <a:lnTo>
                  <a:pt x="2850058" y="5504161"/>
                </a:lnTo>
                <a:lnTo>
                  <a:pt x="2835175" y="5496719"/>
                </a:lnTo>
                <a:lnTo>
                  <a:pt x="2820292" y="5481836"/>
                </a:lnTo>
                <a:cubicBezTo>
                  <a:pt x="2820292" y="5476876"/>
                  <a:pt x="2817812" y="5476876"/>
                  <a:pt x="2812851" y="5481836"/>
                </a:cubicBezTo>
                <a:cubicBezTo>
                  <a:pt x="2807890" y="5486797"/>
                  <a:pt x="2804170" y="5488038"/>
                  <a:pt x="2801689" y="5485557"/>
                </a:cubicBezTo>
                <a:cubicBezTo>
                  <a:pt x="2799208" y="5483076"/>
                  <a:pt x="2800449" y="5479356"/>
                  <a:pt x="2805410" y="5474395"/>
                </a:cubicBezTo>
                <a:cubicBezTo>
                  <a:pt x="2805410" y="5469434"/>
                  <a:pt x="2802929" y="5464473"/>
                  <a:pt x="2797968" y="5459512"/>
                </a:cubicBezTo>
                <a:cubicBezTo>
                  <a:pt x="2793008" y="5454551"/>
                  <a:pt x="2790527" y="5452071"/>
                  <a:pt x="2790527" y="5452071"/>
                </a:cubicBezTo>
                <a:lnTo>
                  <a:pt x="2768203" y="5452071"/>
                </a:lnTo>
                <a:cubicBezTo>
                  <a:pt x="2773163" y="5447110"/>
                  <a:pt x="2774404" y="5443389"/>
                  <a:pt x="2771923" y="5440909"/>
                </a:cubicBezTo>
                <a:cubicBezTo>
                  <a:pt x="2769443" y="5438429"/>
                  <a:pt x="2763242" y="5439669"/>
                  <a:pt x="2753320" y="5444629"/>
                </a:cubicBezTo>
                <a:cubicBezTo>
                  <a:pt x="2748359" y="5449590"/>
                  <a:pt x="2743398" y="5452071"/>
                  <a:pt x="2738437" y="5452071"/>
                </a:cubicBezTo>
                <a:cubicBezTo>
                  <a:pt x="2733476" y="5452071"/>
                  <a:pt x="2728515" y="5452071"/>
                  <a:pt x="2723554" y="5452071"/>
                </a:cubicBezTo>
                <a:lnTo>
                  <a:pt x="2716113" y="5452071"/>
                </a:lnTo>
                <a:cubicBezTo>
                  <a:pt x="2716113" y="5457032"/>
                  <a:pt x="2712392" y="5460752"/>
                  <a:pt x="2704951" y="5463233"/>
                </a:cubicBezTo>
                <a:cubicBezTo>
                  <a:pt x="2697509" y="5465714"/>
                  <a:pt x="2691308" y="5469434"/>
                  <a:pt x="2686347" y="5474395"/>
                </a:cubicBezTo>
                <a:lnTo>
                  <a:pt x="2678906" y="5481836"/>
                </a:lnTo>
                <a:cubicBezTo>
                  <a:pt x="2673945" y="5481836"/>
                  <a:pt x="2671464" y="5481836"/>
                  <a:pt x="2671464" y="5481836"/>
                </a:cubicBezTo>
                <a:cubicBezTo>
                  <a:pt x="2671464" y="5481836"/>
                  <a:pt x="2670224" y="5483076"/>
                  <a:pt x="2667744" y="5485557"/>
                </a:cubicBezTo>
                <a:cubicBezTo>
                  <a:pt x="2665263" y="5488038"/>
                  <a:pt x="2665263" y="5489278"/>
                  <a:pt x="2667744" y="5489278"/>
                </a:cubicBezTo>
                <a:cubicBezTo>
                  <a:pt x="2670224" y="5489278"/>
                  <a:pt x="2671464" y="5489278"/>
                  <a:pt x="2671464" y="5489278"/>
                </a:cubicBezTo>
                <a:cubicBezTo>
                  <a:pt x="2686347" y="5489278"/>
                  <a:pt x="2688828" y="5494239"/>
                  <a:pt x="2678906" y="5504161"/>
                </a:cubicBezTo>
                <a:cubicBezTo>
                  <a:pt x="2673945" y="5509122"/>
                  <a:pt x="2668984" y="5510362"/>
                  <a:pt x="2664023" y="5507881"/>
                </a:cubicBezTo>
                <a:cubicBezTo>
                  <a:pt x="2659062" y="5505401"/>
                  <a:pt x="2656582" y="5500440"/>
                  <a:pt x="2656582" y="5492998"/>
                </a:cubicBezTo>
                <a:cubicBezTo>
                  <a:pt x="2656582" y="5485557"/>
                  <a:pt x="2654101" y="5480596"/>
                  <a:pt x="2649140" y="5478116"/>
                </a:cubicBezTo>
                <a:cubicBezTo>
                  <a:pt x="2644179" y="5475635"/>
                  <a:pt x="2641699" y="5471914"/>
                  <a:pt x="2641699" y="5466954"/>
                </a:cubicBezTo>
                <a:cubicBezTo>
                  <a:pt x="2641699" y="5461993"/>
                  <a:pt x="2640459" y="5458272"/>
                  <a:pt x="2637978" y="5455791"/>
                </a:cubicBezTo>
                <a:cubicBezTo>
                  <a:pt x="2635497" y="5453311"/>
                  <a:pt x="2635497" y="5450831"/>
                  <a:pt x="2637978" y="5448350"/>
                </a:cubicBezTo>
                <a:cubicBezTo>
                  <a:pt x="2640459" y="5445869"/>
                  <a:pt x="2641699" y="5444629"/>
                  <a:pt x="2641699" y="5444629"/>
                </a:cubicBezTo>
                <a:lnTo>
                  <a:pt x="2671464" y="5466954"/>
                </a:lnTo>
                <a:cubicBezTo>
                  <a:pt x="2671464" y="5466954"/>
                  <a:pt x="2671464" y="5464473"/>
                  <a:pt x="2671464" y="5459512"/>
                </a:cubicBezTo>
                <a:cubicBezTo>
                  <a:pt x="2671464" y="5459512"/>
                  <a:pt x="2668984" y="5459512"/>
                  <a:pt x="2664023" y="5459512"/>
                </a:cubicBezTo>
                <a:lnTo>
                  <a:pt x="2671464" y="5444629"/>
                </a:lnTo>
                <a:cubicBezTo>
                  <a:pt x="2676425" y="5439669"/>
                  <a:pt x="2673945" y="5437188"/>
                  <a:pt x="2664023" y="5437188"/>
                </a:cubicBezTo>
                <a:cubicBezTo>
                  <a:pt x="2659062" y="5437188"/>
                  <a:pt x="2651621" y="5437188"/>
                  <a:pt x="2641699" y="5437188"/>
                </a:cubicBezTo>
                <a:cubicBezTo>
                  <a:pt x="2631777" y="5437188"/>
                  <a:pt x="2623095" y="5437188"/>
                  <a:pt x="2615654" y="5437188"/>
                </a:cubicBezTo>
                <a:cubicBezTo>
                  <a:pt x="2608212" y="5437188"/>
                  <a:pt x="2604492" y="5437188"/>
                  <a:pt x="2604492" y="5437188"/>
                </a:cubicBezTo>
                <a:cubicBezTo>
                  <a:pt x="2609452" y="5432227"/>
                  <a:pt x="2608212" y="5427266"/>
                  <a:pt x="2600771" y="5422305"/>
                </a:cubicBezTo>
                <a:cubicBezTo>
                  <a:pt x="2593330" y="5417344"/>
                  <a:pt x="2584648" y="5414864"/>
                  <a:pt x="2574726" y="5414864"/>
                </a:cubicBezTo>
                <a:lnTo>
                  <a:pt x="2559843" y="5422305"/>
                </a:lnTo>
                <a:cubicBezTo>
                  <a:pt x="2564804" y="5427266"/>
                  <a:pt x="2567285" y="5432227"/>
                  <a:pt x="2567285" y="5437188"/>
                </a:cubicBezTo>
                <a:lnTo>
                  <a:pt x="2559843" y="5437188"/>
                </a:lnTo>
                <a:cubicBezTo>
                  <a:pt x="2559843" y="5437188"/>
                  <a:pt x="2557363" y="5437188"/>
                  <a:pt x="2552402" y="5437188"/>
                </a:cubicBezTo>
                <a:lnTo>
                  <a:pt x="2544960" y="5422305"/>
                </a:lnTo>
                <a:lnTo>
                  <a:pt x="2544960" y="5407422"/>
                </a:lnTo>
                <a:cubicBezTo>
                  <a:pt x="2549921" y="5407422"/>
                  <a:pt x="2553642" y="5404942"/>
                  <a:pt x="2556123" y="5399981"/>
                </a:cubicBezTo>
                <a:cubicBezTo>
                  <a:pt x="2558603" y="5395020"/>
                  <a:pt x="2559843" y="5392540"/>
                  <a:pt x="2559843" y="5392540"/>
                </a:cubicBezTo>
                <a:cubicBezTo>
                  <a:pt x="2554883" y="5387579"/>
                  <a:pt x="2554883" y="5385098"/>
                  <a:pt x="2559843" y="5385098"/>
                </a:cubicBezTo>
                <a:cubicBezTo>
                  <a:pt x="2564804" y="5380137"/>
                  <a:pt x="2567285" y="5377657"/>
                  <a:pt x="2567285" y="5377657"/>
                </a:cubicBezTo>
                <a:cubicBezTo>
                  <a:pt x="2557363" y="5377657"/>
                  <a:pt x="2547441" y="5387579"/>
                  <a:pt x="2537519" y="5407422"/>
                </a:cubicBezTo>
                <a:cubicBezTo>
                  <a:pt x="2537519" y="5412383"/>
                  <a:pt x="2536279" y="5416104"/>
                  <a:pt x="2533798" y="5418584"/>
                </a:cubicBezTo>
                <a:cubicBezTo>
                  <a:pt x="2531318" y="5421065"/>
                  <a:pt x="2530078" y="5423545"/>
                  <a:pt x="2530078" y="5426026"/>
                </a:cubicBezTo>
                <a:cubicBezTo>
                  <a:pt x="2530078" y="5428506"/>
                  <a:pt x="2530078" y="5429747"/>
                  <a:pt x="2530078" y="5429747"/>
                </a:cubicBezTo>
                <a:lnTo>
                  <a:pt x="2530078" y="5444629"/>
                </a:lnTo>
                <a:cubicBezTo>
                  <a:pt x="2520156" y="5444629"/>
                  <a:pt x="2515195" y="5444629"/>
                  <a:pt x="2515195" y="5444629"/>
                </a:cubicBezTo>
                <a:lnTo>
                  <a:pt x="2492871" y="5452071"/>
                </a:lnTo>
                <a:cubicBezTo>
                  <a:pt x="2492871" y="5452071"/>
                  <a:pt x="2495351" y="5449590"/>
                  <a:pt x="2500312" y="5444629"/>
                </a:cubicBezTo>
                <a:cubicBezTo>
                  <a:pt x="2505273" y="5444629"/>
                  <a:pt x="2508993" y="5443389"/>
                  <a:pt x="2511474" y="5440909"/>
                </a:cubicBezTo>
                <a:cubicBezTo>
                  <a:pt x="2513955" y="5438429"/>
                  <a:pt x="2515195" y="5434707"/>
                  <a:pt x="2515195" y="5429747"/>
                </a:cubicBezTo>
                <a:cubicBezTo>
                  <a:pt x="2515195" y="5424786"/>
                  <a:pt x="2515195" y="5422305"/>
                  <a:pt x="2515195" y="5422305"/>
                </a:cubicBezTo>
                <a:lnTo>
                  <a:pt x="2507753" y="5422305"/>
                </a:lnTo>
                <a:cubicBezTo>
                  <a:pt x="2507753" y="5432227"/>
                  <a:pt x="2500312" y="5432227"/>
                  <a:pt x="2485429" y="5422305"/>
                </a:cubicBezTo>
                <a:cubicBezTo>
                  <a:pt x="2475507" y="5422305"/>
                  <a:pt x="2468066" y="5417344"/>
                  <a:pt x="2463105" y="5407422"/>
                </a:cubicBezTo>
                <a:cubicBezTo>
                  <a:pt x="2468066" y="5407422"/>
                  <a:pt x="2474267" y="5407422"/>
                  <a:pt x="2481709" y="5407422"/>
                </a:cubicBezTo>
                <a:cubicBezTo>
                  <a:pt x="2489150" y="5407422"/>
                  <a:pt x="2492871" y="5406182"/>
                  <a:pt x="2492871" y="5403702"/>
                </a:cubicBezTo>
                <a:cubicBezTo>
                  <a:pt x="2492871" y="5401221"/>
                  <a:pt x="2489150" y="5397500"/>
                  <a:pt x="2481709" y="5392540"/>
                </a:cubicBezTo>
                <a:cubicBezTo>
                  <a:pt x="2474267" y="5387579"/>
                  <a:pt x="2469306" y="5386338"/>
                  <a:pt x="2466826" y="5388819"/>
                </a:cubicBezTo>
                <a:cubicBezTo>
                  <a:pt x="2464345" y="5391299"/>
                  <a:pt x="2460624" y="5392540"/>
                  <a:pt x="2455664" y="5392540"/>
                </a:cubicBezTo>
                <a:lnTo>
                  <a:pt x="2463105" y="5377657"/>
                </a:lnTo>
                <a:lnTo>
                  <a:pt x="2470546" y="5370215"/>
                </a:lnTo>
                <a:lnTo>
                  <a:pt x="2448222" y="5370215"/>
                </a:lnTo>
                <a:cubicBezTo>
                  <a:pt x="2433339" y="5365255"/>
                  <a:pt x="2422177" y="5360293"/>
                  <a:pt x="2414736" y="5355332"/>
                </a:cubicBezTo>
                <a:cubicBezTo>
                  <a:pt x="2407294" y="5350372"/>
                  <a:pt x="2403574" y="5350372"/>
                  <a:pt x="2403574" y="5355332"/>
                </a:cubicBezTo>
                <a:cubicBezTo>
                  <a:pt x="2408534" y="5355332"/>
                  <a:pt x="2411015" y="5360293"/>
                  <a:pt x="2411015" y="5370215"/>
                </a:cubicBezTo>
                <a:cubicBezTo>
                  <a:pt x="2411015" y="5375176"/>
                  <a:pt x="2409775" y="5378897"/>
                  <a:pt x="2407294" y="5381377"/>
                </a:cubicBezTo>
                <a:cubicBezTo>
                  <a:pt x="2404814" y="5383858"/>
                  <a:pt x="2401093" y="5385098"/>
                  <a:pt x="2396132" y="5385098"/>
                </a:cubicBezTo>
                <a:cubicBezTo>
                  <a:pt x="2391172" y="5385098"/>
                  <a:pt x="2388691" y="5387579"/>
                  <a:pt x="2388691" y="5392540"/>
                </a:cubicBezTo>
                <a:lnTo>
                  <a:pt x="2403574" y="5407422"/>
                </a:lnTo>
                <a:lnTo>
                  <a:pt x="2411015" y="5392540"/>
                </a:lnTo>
                <a:cubicBezTo>
                  <a:pt x="2411015" y="5387579"/>
                  <a:pt x="2413496" y="5385098"/>
                  <a:pt x="2418457" y="5385098"/>
                </a:cubicBezTo>
                <a:cubicBezTo>
                  <a:pt x="2418457" y="5390059"/>
                  <a:pt x="2419697" y="5392540"/>
                  <a:pt x="2422177" y="5392540"/>
                </a:cubicBezTo>
                <a:cubicBezTo>
                  <a:pt x="2424658" y="5392540"/>
                  <a:pt x="2428379" y="5392540"/>
                  <a:pt x="2433339" y="5392540"/>
                </a:cubicBezTo>
                <a:lnTo>
                  <a:pt x="2440781" y="5399981"/>
                </a:lnTo>
                <a:cubicBezTo>
                  <a:pt x="2440781" y="5399981"/>
                  <a:pt x="2437060" y="5402462"/>
                  <a:pt x="2429619" y="5407422"/>
                </a:cubicBezTo>
                <a:cubicBezTo>
                  <a:pt x="2422177" y="5412383"/>
                  <a:pt x="2418457" y="5412383"/>
                  <a:pt x="2418457" y="5407422"/>
                </a:cubicBezTo>
                <a:cubicBezTo>
                  <a:pt x="2413496" y="5407422"/>
                  <a:pt x="2411015" y="5408662"/>
                  <a:pt x="2411015" y="5411143"/>
                </a:cubicBezTo>
                <a:cubicBezTo>
                  <a:pt x="2411015" y="5413624"/>
                  <a:pt x="2411015" y="5414864"/>
                  <a:pt x="2411015" y="5414864"/>
                </a:cubicBezTo>
                <a:cubicBezTo>
                  <a:pt x="2411015" y="5419825"/>
                  <a:pt x="2408534" y="5422305"/>
                  <a:pt x="2403574" y="5422305"/>
                </a:cubicBezTo>
                <a:lnTo>
                  <a:pt x="2388691" y="5422305"/>
                </a:lnTo>
                <a:cubicBezTo>
                  <a:pt x="2388691" y="5417344"/>
                  <a:pt x="2387451" y="5414864"/>
                  <a:pt x="2384970" y="5414864"/>
                </a:cubicBezTo>
                <a:cubicBezTo>
                  <a:pt x="2382490" y="5414864"/>
                  <a:pt x="2381250" y="5417344"/>
                  <a:pt x="2381250" y="5422305"/>
                </a:cubicBezTo>
                <a:cubicBezTo>
                  <a:pt x="2381250" y="5427266"/>
                  <a:pt x="2377529" y="5430987"/>
                  <a:pt x="2370087" y="5433467"/>
                </a:cubicBezTo>
                <a:cubicBezTo>
                  <a:pt x="2362646" y="5435948"/>
                  <a:pt x="2360165" y="5439669"/>
                  <a:pt x="2362646" y="5444629"/>
                </a:cubicBezTo>
                <a:cubicBezTo>
                  <a:pt x="2365127" y="5449590"/>
                  <a:pt x="2363886" y="5452071"/>
                  <a:pt x="2358925" y="5452071"/>
                </a:cubicBezTo>
                <a:cubicBezTo>
                  <a:pt x="2353965" y="5452071"/>
                  <a:pt x="2350244" y="5452071"/>
                  <a:pt x="2347763" y="5452071"/>
                </a:cubicBezTo>
                <a:cubicBezTo>
                  <a:pt x="2345283" y="5452071"/>
                  <a:pt x="2344042" y="5452071"/>
                  <a:pt x="2344042" y="5452071"/>
                </a:cubicBezTo>
                <a:cubicBezTo>
                  <a:pt x="2339082" y="5447110"/>
                  <a:pt x="2339082" y="5442149"/>
                  <a:pt x="2344042" y="5437188"/>
                </a:cubicBezTo>
                <a:cubicBezTo>
                  <a:pt x="2349003" y="5432227"/>
                  <a:pt x="2346523" y="5427266"/>
                  <a:pt x="2336601" y="5422305"/>
                </a:cubicBezTo>
                <a:lnTo>
                  <a:pt x="2336601" y="5414864"/>
                </a:lnTo>
                <a:cubicBezTo>
                  <a:pt x="2336601" y="5414864"/>
                  <a:pt x="2339082" y="5414864"/>
                  <a:pt x="2344042" y="5414864"/>
                </a:cubicBezTo>
                <a:cubicBezTo>
                  <a:pt x="2344042" y="5419825"/>
                  <a:pt x="2345283" y="5422305"/>
                  <a:pt x="2347763" y="5422305"/>
                </a:cubicBezTo>
                <a:cubicBezTo>
                  <a:pt x="2350244" y="5422305"/>
                  <a:pt x="2351484" y="5418584"/>
                  <a:pt x="2351484" y="5411143"/>
                </a:cubicBezTo>
                <a:cubicBezTo>
                  <a:pt x="2351484" y="5403702"/>
                  <a:pt x="2353965" y="5399981"/>
                  <a:pt x="2358925" y="5399981"/>
                </a:cubicBezTo>
                <a:lnTo>
                  <a:pt x="2358925" y="5385098"/>
                </a:lnTo>
                <a:cubicBezTo>
                  <a:pt x="2361406" y="5385098"/>
                  <a:pt x="2363421" y="5385098"/>
                  <a:pt x="2364971" y="5385098"/>
                </a:cubicBezTo>
                <a:lnTo>
                  <a:pt x="2366367" y="5385098"/>
                </a:lnTo>
                <a:cubicBezTo>
                  <a:pt x="2361406" y="5380137"/>
                  <a:pt x="2360165" y="5377657"/>
                  <a:pt x="2362646" y="5377657"/>
                </a:cubicBezTo>
                <a:cubicBezTo>
                  <a:pt x="2365127" y="5377657"/>
                  <a:pt x="2366367" y="5377657"/>
                  <a:pt x="2366367" y="5377657"/>
                </a:cubicBezTo>
                <a:cubicBezTo>
                  <a:pt x="2371327" y="5377657"/>
                  <a:pt x="2373808" y="5375176"/>
                  <a:pt x="2373808" y="5370215"/>
                </a:cubicBezTo>
                <a:cubicBezTo>
                  <a:pt x="2373808" y="5360293"/>
                  <a:pt x="2368847" y="5360293"/>
                  <a:pt x="2358925" y="5370215"/>
                </a:cubicBezTo>
                <a:lnTo>
                  <a:pt x="2344042" y="5377657"/>
                </a:lnTo>
                <a:cubicBezTo>
                  <a:pt x="2339082" y="5377657"/>
                  <a:pt x="2336601" y="5378897"/>
                  <a:pt x="2336601" y="5381377"/>
                </a:cubicBezTo>
                <a:cubicBezTo>
                  <a:pt x="2336601" y="5383858"/>
                  <a:pt x="2336601" y="5385098"/>
                  <a:pt x="2336601" y="5385098"/>
                </a:cubicBezTo>
                <a:cubicBezTo>
                  <a:pt x="2336601" y="5385098"/>
                  <a:pt x="2331640" y="5385098"/>
                  <a:pt x="2321718" y="5385098"/>
                </a:cubicBezTo>
                <a:cubicBezTo>
                  <a:pt x="2311796" y="5385098"/>
                  <a:pt x="2306835" y="5382617"/>
                  <a:pt x="2306835" y="5377657"/>
                </a:cubicBezTo>
                <a:cubicBezTo>
                  <a:pt x="2306835" y="5372696"/>
                  <a:pt x="2311796" y="5372696"/>
                  <a:pt x="2321718" y="5377657"/>
                </a:cubicBezTo>
                <a:cubicBezTo>
                  <a:pt x="2326679" y="5377657"/>
                  <a:pt x="2330400" y="5376417"/>
                  <a:pt x="2332880" y="5373936"/>
                </a:cubicBezTo>
                <a:cubicBezTo>
                  <a:pt x="2335361" y="5371455"/>
                  <a:pt x="2336601" y="5368975"/>
                  <a:pt x="2336601" y="5366495"/>
                </a:cubicBezTo>
                <a:cubicBezTo>
                  <a:pt x="2336601" y="5364014"/>
                  <a:pt x="2336601" y="5362774"/>
                  <a:pt x="2336601" y="5362774"/>
                </a:cubicBezTo>
                <a:lnTo>
                  <a:pt x="2291953" y="5347891"/>
                </a:lnTo>
                <a:lnTo>
                  <a:pt x="2277070" y="5340450"/>
                </a:lnTo>
                <a:cubicBezTo>
                  <a:pt x="2272109" y="5345410"/>
                  <a:pt x="2268388" y="5346651"/>
                  <a:pt x="2265908" y="5344170"/>
                </a:cubicBezTo>
                <a:cubicBezTo>
                  <a:pt x="2263427" y="5341690"/>
                  <a:pt x="2260947" y="5342930"/>
                  <a:pt x="2258466" y="5347891"/>
                </a:cubicBezTo>
                <a:cubicBezTo>
                  <a:pt x="2255986" y="5352852"/>
                  <a:pt x="2252265" y="5352852"/>
                  <a:pt x="2247304" y="5347891"/>
                </a:cubicBezTo>
                <a:lnTo>
                  <a:pt x="2254746" y="5333008"/>
                </a:lnTo>
                <a:cubicBezTo>
                  <a:pt x="2264668" y="5333008"/>
                  <a:pt x="2269628" y="5331768"/>
                  <a:pt x="2269628" y="5329288"/>
                </a:cubicBezTo>
                <a:cubicBezTo>
                  <a:pt x="2269628" y="5326807"/>
                  <a:pt x="2267148" y="5325567"/>
                  <a:pt x="2262187" y="5325567"/>
                </a:cubicBezTo>
                <a:lnTo>
                  <a:pt x="2254746" y="5318125"/>
                </a:lnTo>
                <a:cubicBezTo>
                  <a:pt x="2249785" y="5313165"/>
                  <a:pt x="2244824" y="5314405"/>
                  <a:pt x="2239863" y="5321846"/>
                </a:cubicBezTo>
                <a:cubicBezTo>
                  <a:pt x="2234902" y="5329288"/>
                  <a:pt x="2232421" y="5333008"/>
                  <a:pt x="2232421" y="5333008"/>
                </a:cubicBezTo>
                <a:lnTo>
                  <a:pt x="2202656" y="5340450"/>
                </a:lnTo>
                <a:cubicBezTo>
                  <a:pt x="2202656" y="5340450"/>
                  <a:pt x="2197695" y="5340450"/>
                  <a:pt x="2187773" y="5340450"/>
                </a:cubicBezTo>
                <a:cubicBezTo>
                  <a:pt x="2177851" y="5340450"/>
                  <a:pt x="2170409" y="5337969"/>
                  <a:pt x="2165449" y="5333008"/>
                </a:cubicBezTo>
                <a:lnTo>
                  <a:pt x="2143125" y="5325567"/>
                </a:lnTo>
                <a:cubicBezTo>
                  <a:pt x="2133202" y="5325567"/>
                  <a:pt x="2128242" y="5325567"/>
                  <a:pt x="2128242" y="5325567"/>
                </a:cubicBezTo>
                <a:lnTo>
                  <a:pt x="2120800" y="5318125"/>
                </a:lnTo>
                <a:cubicBezTo>
                  <a:pt x="2115840" y="5318125"/>
                  <a:pt x="2112119" y="5318125"/>
                  <a:pt x="2109638" y="5318125"/>
                </a:cubicBezTo>
                <a:cubicBezTo>
                  <a:pt x="2107158" y="5318125"/>
                  <a:pt x="2105917" y="5315645"/>
                  <a:pt x="2105917" y="5310684"/>
                </a:cubicBezTo>
                <a:lnTo>
                  <a:pt x="2091035" y="5310684"/>
                </a:lnTo>
                <a:lnTo>
                  <a:pt x="2076152" y="5318125"/>
                </a:lnTo>
                <a:lnTo>
                  <a:pt x="2068710" y="5310684"/>
                </a:lnTo>
                <a:lnTo>
                  <a:pt x="2076152" y="5303243"/>
                </a:lnTo>
                <a:cubicBezTo>
                  <a:pt x="2071191" y="5303243"/>
                  <a:pt x="2063750" y="5302003"/>
                  <a:pt x="2053828" y="5299522"/>
                </a:cubicBezTo>
                <a:cubicBezTo>
                  <a:pt x="2043906" y="5297041"/>
                  <a:pt x="2036464" y="5295801"/>
                  <a:pt x="2031503" y="5295801"/>
                </a:cubicBezTo>
                <a:lnTo>
                  <a:pt x="2009179" y="5288360"/>
                </a:lnTo>
                <a:cubicBezTo>
                  <a:pt x="2009179" y="5293321"/>
                  <a:pt x="2001738" y="5298282"/>
                  <a:pt x="1986855" y="5303243"/>
                </a:cubicBezTo>
                <a:lnTo>
                  <a:pt x="1957089" y="5295801"/>
                </a:lnTo>
                <a:cubicBezTo>
                  <a:pt x="1952129" y="5290840"/>
                  <a:pt x="1947167" y="5288360"/>
                  <a:pt x="1942207" y="5288360"/>
                </a:cubicBezTo>
                <a:lnTo>
                  <a:pt x="1934765" y="5288360"/>
                </a:lnTo>
                <a:cubicBezTo>
                  <a:pt x="1934765" y="5288360"/>
                  <a:pt x="1934765" y="5285879"/>
                  <a:pt x="1934765" y="5280918"/>
                </a:cubicBezTo>
                <a:lnTo>
                  <a:pt x="1942207" y="5273477"/>
                </a:lnTo>
                <a:cubicBezTo>
                  <a:pt x="1947167" y="5278438"/>
                  <a:pt x="1950888" y="5279678"/>
                  <a:pt x="1953369" y="5277198"/>
                </a:cubicBezTo>
                <a:cubicBezTo>
                  <a:pt x="1955849" y="5274717"/>
                  <a:pt x="1957089" y="5273477"/>
                  <a:pt x="1957089" y="5273477"/>
                </a:cubicBezTo>
                <a:cubicBezTo>
                  <a:pt x="1957089" y="5268516"/>
                  <a:pt x="1962050" y="5266036"/>
                  <a:pt x="1971972" y="5266036"/>
                </a:cubicBezTo>
                <a:lnTo>
                  <a:pt x="1979414" y="5258594"/>
                </a:lnTo>
                <a:cubicBezTo>
                  <a:pt x="1979414" y="5258594"/>
                  <a:pt x="1976933" y="5259835"/>
                  <a:pt x="1971972" y="5262315"/>
                </a:cubicBezTo>
                <a:cubicBezTo>
                  <a:pt x="1967011" y="5264796"/>
                  <a:pt x="1959570" y="5263555"/>
                  <a:pt x="1949648" y="5258594"/>
                </a:cubicBezTo>
                <a:lnTo>
                  <a:pt x="1942207" y="5258594"/>
                </a:lnTo>
                <a:cubicBezTo>
                  <a:pt x="1942207" y="5263555"/>
                  <a:pt x="1937246" y="5267276"/>
                  <a:pt x="1927324" y="5269756"/>
                </a:cubicBezTo>
                <a:cubicBezTo>
                  <a:pt x="1917402" y="5272237"/>
                  <a:pt x="1912441" y="5272237"/>
                  <a:pt x="1912441" y="5269756"/>
                </a:cubicBezTo>
                <a:cubicBezTo>
                  <a:pt x="1912441" y="5267276"/>
                  <a:pt x="1909960" y="5267276"/>
                  <a:pt x="1905000" y="5269756"/>
                </a:cubicBezTo>
                <a:cubicBezTo>
                  <a:pt x="1900039" y="5272237"/>
                  <a:pt x="1897558" y="5273477"/>
                  <a:pt x="1897558" y="5273477"/>
                </a:cubicBezTo>
                <a:cubicBezTo>
                  <a:pt x="1897558" y="5273477"/>
                  <a:pt x="1896318" y="5274717"/>
                  <a:pt x="1893837" y="5277198"/>
                </a:cubicBezTo>
                <a:cubicBezTo>
                  <a:pt x="1891357" y="5279678"/>
                  <a:pt x="1890117" y="5280918"/>
                  <a:pt x="1890117" y="5280918"/>
                </a:cubicBezTo>
                <a:cubicBezTo>
                  <a:pt x="1885156" y="5280918"/>
                  <a:pt x="1882675" y="5278438"/>
                  <a:pt x="1882675" y="5273477"/>
                </a:cubicBezTo>
                <a:cubicBezTo>
                  <a:pt x="1882675" y="5268516"/>
                  <a:pt x="1883915" y="5266036"/>
                  <a:pt x="1886396" y="5266036"/>
                </a:cubicBezTo>
                <a:cubicBezTo>
                  <a:pt x="1888877" y="5266036"/>
                  <a:pt x="1890117" y="5263555"/>
                  <a:pt x="1890117" y="5258594"/>
                </a:cubicBezTo>
                <a:lnTo>
                  <a:pt x="1897558" y="5258594"/>
                </a:lnTo>
                <a:lnTo>
                  <a:pt x="1912441" y="5251153"/>
                </a:lnTo>
                <a:lnTo>
                  <a:pt x="1905000" y="5236270"/>
                </a:lnTo>
                <a:cubicBezTo>
                  <a:pt x="1909960" y="5236270"/>
                  <a:pt x="1912441" y="5233789"/>
                  <a:pt x="1912441" y="5228829"/>
                </a:cubicBezTo>
                <a:cubicBezTo>
                  <a:pt x="1912441" y="5223868"/>
                  <a:pt x="1914922" y="5220147"/>
                  <a:pt x="1919882" y="5217666"/>
                </a:cubicBezTo>
                <a:cubicBezTo>
                  <a:pt x="1924843" y="5215186"/>
                  <a:pt x="1923603" y="5211465"/>
                  <a:pt x="1916162" y="5206504"/>
                </a:cubicBezTo>
                <a:cubicBezTo>
                  <a:pt x="1908720" y="5201544"/>
                  <a:pt x="1905000" y="5196582"/>
                  <a:pt x="1905000" y="5191622"/>
                </a:cubicBezTo>
                <a:lnTo>
                  <a:pt x="1860351" y="5191622"/>
                </a:lnTo>
                <a:cubicBezTo>
                  <a:pt x="1855390" y="5196582"/>
                  <a:pt x="1850429" y="5197823"/>
                  <a:pt x="1845468" y="5195342"/>
                </a:cubicBezTo>
                <a:cubicBezTo>
                  <a:pt x="1840508" y="5192862"/>
                  <a:pt x="1835546" y="5192862"/>
                  <a:pt x="1830585" y="5195342"/>
                </a:cubicBezTo>
                <a:cubicBezTo>
                  <a:pt x="1825625" y="5197823"/>
                  <a:pt x="1819423" y="5197823"/>
                  <a:pt x="1811982" y="5195342"/>
                </a:cubicBezTo>
                <a:cubicBezTo>
                  <a:pt x="1804541" y="5192862"/>
                  <a:pt x="1800820" y="5190381"/>
                  <a:pt x="1800820" y="5187901"/>
                </a:cubicBezTo>
                <a:cubicBezTo>
                  <a:pt x="1800820" y="5185420"/>
                  <a:pt x="1799580" y="5184180"/>
                  <a:pt x="1797099" y="5184180"/>
                </a:cubicBezTo>
                <a:cubicBezTo>
                  <a:pt x="1794618" y="5184180"/>
                  <a:pt x="1792138" y="5182940"/>
                  <a:pt x="1789658" y="5180459"/>
                </a:cubicBezTo>
                <a:cubicBezTo>
                  <a:pt x="1787177" y="5177979"/>
                  <a:pt x="1785937" y="5176739"/>
                  <a:pt x="1785937" y="5176739"/>
                </a:cubicBezTo>
                <a:lnTo>
                  <a:pt x="1823144" y="5184180"/>
                </a:lnTo>
                <a:cubicBezTo>
                  <a:pt x="1828105" y="5189141"/>
                  <a:pt x="1833066" y="5189141"/>
                  <a:pt x="1838027" y="5184180"/>
                </a:cubicBezTo>
                <a:lnTo>
                  <a:pt x="1838027" y="5176739"/>
                </a:lnTo>
                <a:cubicBezTo>
                  <a:pt x="1833066" y="5176739"/>
                  <a:pt x="1830585" y="5174259"/>
                  <a:pt x="1830585" y="5169297"/>
                </a:cubicBezTo>
                <a:lnTo>
                  <a:pt x="1815703" y="5161856"/>
                </a:lnTo>
                <a:cubicBezTo>
                  <a:pt x="1805781" y="5156895"/>
                  <a:pt x="1798339" y="5151934"/>
                  <a:pt x="1793378" y="5146973"/>
                </a:cubicBezTo>
                <a:lnTo>
                  <a:pt x="1785937" y="5146973"/>
                </a:lnTo>
                <a:lnTo>
                  <a:pt x="1771054" y="5146973"/>
                </a:lnTo>
                <a:cubicBezTo>
                  <a:pt x="1771054" y="5142012"/>
                  <a:pt x="1769814" y="5139532"/>
                  <a:pt x="1767334" y="5139532"/>
                </a:cubicBezTo>
                <a:cubicBezTo>
                  <a:pt x="1764853" y="5139532"/>
                  <a:pt x="1763613" y="5139532"/>
                  <a:pt x="1763613" y="5139532"/>
                </a:cubicBezTo>
                <a:cubicBezTo>
                  <a:pt x="1743769" y="5144493"/>
                  <a:pt x="1728886" y="5139532"/>
                  <a:pt x="1718964" y="5124649"/>
                </a:cubicBezTo>
                <a:cubicBezTo>
                  <a:pt x="1709042" y="5099845"/>
                  <a:pt x="1702842" y="5086202"/>
                  <a:pt x="1700361" y="5083721"/>
                </a:cubicBezTo>
                <a:cubicBezTo>
                  <a:pt x="1697880" y="5081241"/>
                  <a:pt x="1691679" y="5080000"/>
                  <a:pt x="1681757" y="5080000"/>
                </a:cubicBezTo>
                <a:cubicBezTo>
                  <a:pt x="1671836" y="5080000"/>
                  <a:pt x="1664394" y="5080000"/>
                  <a:pt x="1659433" y="5080000"/>
                </a:cubicBezTo>
                <a:cubicBezTo>
                  <a:pt x="1654472" y="5080000"/>
                  <a:pt x="1651992" y="5078760"/>
                  <a:pt x="1651992" y="5076280"/>
                </a:cubicBezTo>
                <a:cubicBezTo>
                  <a:pt x="1651992" y="5073800"/>
                  <a:pt x="1649511" y="5071319"/>
                  <a:pt x="1644550" y="5068838"/>
                </a:cubicBezTo>
                <a:cubicBezTo>
                  <a:pt x="1639589" y="5066358"/>
                  <a:pt x="1635869" y="5065118"/>
                  <a:pt x="1633388" y="5065118"/>
                </a:cubicBezTo>
                <a:cubicBezTo>
                  <a:pt x="1630908" y="5065118"/>
                  <a:pt x="1628427" y="5065118"/>
                  <a:pt x="1625947" y="5065118"/>
                </a:cubicBezTo>
                <a:cubicBezTo>
                  <a:pt x="1623466" y="5065118"/>
                  <a:pt x="1622226" y="5062638"/>
                  <a:pt x="1622226" y="5057676"/>
                </a:cubicBezTo>
                <a:lnTo>
                  <a:pt x="1577578" y="5065118"/>
                </a:lnTo>
                <a:cubicBezTo>
                  <a:pt x="1577578" y="5065118"/>
                  <a:pt x="1570136" y="5065118"/>
                  <a:pt x="1555254" y="5065118"/>
                </a:cubicBezTo>
                <a:cubicBezTo>
                  <a:pt x="1540371" y="5055196"/>
                  <a:pt x="1532929" y="5047755"/>
                  <a:pt x="1532929" y="5042793"/>
                </a:cubicBezTo>
                <a:cubicBezTo>
                  <a:pt x="1537890" y="5042793"/>
                  <a:pt x="1541611" y="5042793"/>
                  <a:pt x="1544091" y="5042793"/>
                </a:cubicBezTo>
                <a:cubicBezTo>
                  <a:pt x="1546572" y="5042793"/>
                  <a:pt x="1547812" y="5042793"/>
                  <a:pt x="1547812" y="5042793"/>
                </a:cubicBezTo>
                <a:lnTo>
                  <a:pt x="1599902" y="5050235"/>
                </a:lnTo>
                <a:cubicBezTo>
                  <a:pt x="1599902" y="5045274"/>
                  <a:pt x="1594941" y="5042793"/>
                  <a:pt x="1585019" y="5042793"/>
                </a:cubicBezTo>
                <a:cubicBezTo>
                  <a:pt x="1570136" y="5042793"/>
                  <a:pt x="1562695" y="5037833"/>
                  <a:pt x="1562695" y="5027911"/>
                </a:cubicBezTo>
                <a:cubicBezTo>
                  <a:pt x="1567656" y="5032872"/>
                  <a:pt x="1572617" y="5035352"/>
                  <a:pt x="1577578" y="5035352"/>
                </a:cubicBezTo>
                <a:lnTo>
                  <a:pt x="1577578" y="5027911"/>
                </a:lnTo>
                <a:cubicBezTo>
                  <a:pt x="1572617" y="5022950"/>
                  <a:pt x="1570136" y="5017989"/>
                  <a:pt x="1570136" y="5013028"/>
                </a:cubicBezTo>
                <a:cubicBezTo>
                  <a:pt x="1570136" y="5008067"/>
                  <a:pt x="1567656" y="5005586"/>
                  <a:pt x="1562695" y="5005586"/>
                </a:cubicBezTo>
                <a:cubicBezTo>
                  <a:pt x="1518047" y="5005586"/>
                  <a:pt x="1498203" y="5003106"/>
                  <a:pt x="1503164" y="4998145"/>
                </a:cubicBezTo>
                <a:cubicBezTo>
                  <a:pt x="1503164" y="4998145"/>
                  <a:pt x="1505644" y="4998145"/>
                  <a:pt x="1510605" y="4998145"/>
                </a:cubicBezTo>
                <a:lnTo>
                  <a:pt x="1518047" y="4990704"/>
                </a:lnTo>
                <a:lnTo>
                  <a:pt x="1555254" y="4983262"/>
                </a:lnTo>
                <a:lnTo>
                  <a:pt x="1555254" y="4975821"/>
                </a:lnTo>
                <a:cubicBezTo>
                  <a:pt x="1540371" y="4975821"/>
                  <a:pt x="1529209" y="4972100"/>
                  <a:pt x="1521767" y="4964659"/>
                </a:cubicBezTo>
                <a:cubicBezTo>
                  <a:pt x="1514326" y="4957217"/>
                  <a:pt x="1510605" y="4951016"/>
                  <a:pt x="1510605" y="4946055"/>
                </a:cubicBezTo>
                <a:lnTo>
                  <a:pt x="1510605" y="4953497"/>
                </a:lnTo>
                <a:lnTo>
                  <a:pt x="1503164" y="4968379"/>
                </a:lnTo>
                <a:cubicBezTo>
                  <a:pt x="1498203" y="4963419"/>
                  <a:pt x="1493242" y="4960938"/>
                  <a:pt x="1488281" y="4960938"/>
                </a:cubicBezTo>
                <a:lnTo>
                  <a:pt x="1476375" y="4946055"/>
                </a:lnTo>
                <a:lnTo>
                  <a:pt x="1480840" y="4946055"/>
                </a:lnTo>
                <a:cubicBezTo>
                  <a:pt x="1485800" y="4946055"/>
                  <a:pt x="1488281" y="4943575"/>
                  <a:pt x="1488281" y="4938614"/>
                </a:cubicBezTo>
                <a:cubicBezTo>
                  <a:pt x="1483320" y="4938614"/>
                  <a:pt x="1479599" y="4938614"/>
                  <a:pt x="1477119" y="4938614"/>
                </a:cubicBezTo>
                <a:cubicBezTo>
                  <a:pt x="1474638" y="4938614"/>
                  <a:pt x="1473398" y="4938614"/>
                  <a:pt x="1473398" y="4938614"/>
                </a:cubicBezTo>
                <a:lnTo>
                  <a:pt x="1473398" y="4942334"/>
                </a:lnTo>
                <a:lnTo>
                  <a:pt x="1458515" y="4923731"/>
                </a:lnTo>
                <a:cubicBezTo>
                  <a:pt x="1458515" y="4923731"/>
                  <a:pt x="1457275" y="4922491"/>
                  <a:pt x="1454794" y="4920010"/>
                </a:cubicBezTo>
                <a:cubicBezTo>
                  <a:pt x="1452314" y="4917530"/>
                  <a:pt x="1448593" y="4916290"/>
                  <a:pt x="1443632" y="4916290"/>
                </a:cubicBezTo>
                <a:cubicBezTo>
                  <a:pt x="1433711" y="4916290"/>
                  <a:pt x="1428750" y="4916290"/>
                  <a:pt x="1428750" y="4916290"/>
                </a:cubicBezTo>
                <a:lnTo>
                  <a:pt x="1421308" y="4923731"/>
                </a:lnTo>
                <a:cubicBezTo>
                  <a:pt x="1416347" y="4923731"/>
                  <a:pt x="1413867" y="4918770"/>
                  <a:pt x="1413867" y="4908848"/>
                </a:cubicBezTo>
                <a:lnTo>
                  <a:pt x="1421308" y="4886524"/>
                </a:lnTo>
                <a:cubicBezTo>
                  <a:pt x="1426269" y="4886524"/>
                  <a:pt x="1429990" y="4886524"/>
                  <a:pt x="1432470" y="4886524"/>
                </a:cubicBezTo>
                <a:cubicBezTo>
                  <a:pt x="1434951" y="4886524"/>
                  <a:pt x="1438672" y="4886524"/>
                  <a:pt x="1443632" y="4886524"/>
                </a:cubicBezTo>
                <a:cubicBezTo>
                  <a:pt x="1448593" y="4896446"/>
                  <a:pt x="1452314" y="4901407"/>
                  <a:pt x="1454794" y="4901407"/>
                </a:cubicBezTo>
                <a:cubicBezTo>
                  <a:pt x="1457275" y="4901407"/>
                  <a:pt x="1463476" y="4901407"/>
                  <a:pt x="1473398" y="4901407"/>
                </a:cubicBezTo>
                <a:cubicBezTo>
                  <a:pt x="1483320" y="4901407"/>
                  <a:pt x="1488281" y="4896446"/>
                  <a:pt x="1488281" y="4886524"/>
                </a:cubicBezTo>
                <a:cubicBezTo>
                  <a:pt x="1488281" y="4886524"/>
                  <a:pt x="1487041" y="4885284"/>
                  <a:pt x="1484560" y="4882803"/>
                </a:cubicBezTo>
                <a:cubicBezTo>
                  <a:pt x="1482080" y="4880323"/>
                  <a:pt x="1478359" y="4879082"/>
                  <a:pt x="1473398" y="4879082"/>
                </a:cubicBezTo>
                <a:lnTo>
                  <a:pt x="1451074" y="4879082"/>
                </a:lnTo>
                <a:cubicBezTo>
                  <a:pt x="1451074" y="4874122"/>
                  <a:pt x="1448593" y="4874122"/>
                  <a:pt x="1443632" y="4879082"/>
                </a:cubicBezTo>
                <a:lnTo>
                  <a:pt x="1428750" y="4871641"/>
                </a:lnTo>
                <a:cubicBezTo>
                  <a:pt x="1423789" y="4871641"/>
                  <a:pt x="1423789" y="4869161"/>
                  <a:pt x="1428750" y="4864200"/>
                </a:cubicBezTo>
                <a:lnTo>
                  <a:pt x="1428750" y="4856758"/>
                </a:lnTo>
                <a:cubicBezTo>
                  <a:pt x="1428750" y="4856758"/>
                  <a:pt x="1426269" y="4854278"/>
                  <a:pt x="1421308" y="4849317"/>
                </a:cubicBezTo>
                <a:lnTo>
                  <a:pt x="1406425" y="4841875"/>
                </a:lnTo>
                <a:cubicBezTo>
                  <a:pt x="1401465" y="4841875"/>
                  <a:pt x="1396503" y="4839395"/>
                  <a:pt x="1391543" y="4834434"/>
                </a:cubicBezTo>
                <a:cubicBezTo>
                  <a:pt x="1386582" y="4829473"/>
                  <a:pt x="1384101" y="4830713"/>
                  <a:pt x="1384101" y="4838155"/>
                </a:cubicBezTo>
                <a:cubicBezTo>
                  <a:pt x="1384101" y="4845596"/>
                  <a:pt x="1384101" y="4851798"/>
                  <a:pt x="1384101" y="4856758"/>
                </a:cubicBezTo>
                <a:lnTo>
                  <a:pt x="1346894" y="4819551"/>
                </a:lnTo>
                <a:cubicBezTo>
                  <a:pt x="1346894" y="4814590"/>
                  <a:pt x="1349375" y="4814590"/>
                  <a:pt x="1354336" y="4819551"/>
                </a:cubicBezTo>
                <a:lnTo>
                  <a:pt x="1369219" y="4812110"/>
                </a:lnTo>
                <a:cubicBezTo>
                  <a:pt x="1369219" y="4812110"/>
                  <a:pt x="1363017" y="4807149"/>
                  <a:pt x="1350615" y="4797227"/>
                </a:cubicBezTo>
                <a:cubicBezTo>
                  <a:pt x="1338213" y="4787306"/>
                  <a:pt x="1329531" y="4782344"/>
                  <a:pt x="1324570" y="4782344"/>
                </a:cubicBezTo>
                <a:cubicBezTo>
                  <a:pt x="1319609" y="4782344"/>
                  <a:pt x="1317129" y="4779864"/>
                  <a:pt x="1317129" y="4774903"/>
                </a:cubicBezTo>
                <a:cubicBezTo>
                  <a:pt x="1317129" y="4769942"/>
                  <a:pt x="1322090" y="4767461"/>
                  <a:pt x="1332011" y="4767461"/>
                </a:cubicBezTo>
                <a:cubicBezTo>
                  <a:pt x="1336972" y="4767461"/>
                  <a:pt x="1339453" y="4767461"/>
                  <a:pt x="1339453" y="4767461"/>
                </a:cubicBezTo>
                <a:cubicBezTo>
                  <a:pt x="1339453" y="4767461"/>
                  <a:pt x="1336972" y="4764981"/>
                  <a:pt x="1332011" y="4760020"/>
                </a:cubicBezTo>
                <a:cubicBezTo>
                  <a:pt x="1332011" y="4755059"/>
                  <a:pt x="1327050" y="4752579"/>
                  <a:pt x="1317129" y="4752579"/>
                </a:cubicBezTo>
                <a:lnTo>
                  <a:pt x="1317129" y="4745137"/>
                </a:lnTo>
                <a:cubicBezTo>
                  <a:pt x="1332011" y="4740176"/>
                  <a:pt x="1336972" y="4727774"/>
                  <a:pt x="1332011" y="4707930"/>
                </a:cubicBezTo>
                <a:cubicBezTo>
                  <a:pt x="1332011" y="4702969"/>
                  <a:pt x="1329531" y="4699249"/>
                  <a:pt x="1324570" y="4696768"/>
                </a:cubicBezTo>
                <a:cubicBezTo>
                  <a:pt x="1319609" y="4694288"/>
                  <a:pt x="1314648" y="4694288"/>
                  <a:pt x="1309687" y="4696768"/>
                </a:cubicBezTo>
                <a:cubicBezTo>
                  <a:pt x="1304726" y="4699249"/>
                  <a:pt x="1303486" y="4701729"/>
                  <a:pt x="1305967" y="4704209"/>
                </a:cubicBezTo>
                <a:cubicBezTo>
                  <a:pt x="1308447" y="4706690"/>
                  <a:pt x="1312168" y="4709171"/>
                  <a:pt x="1317129" y="4711651"/>
                </a:cubicBezTo>
                <a:cubicBezTo>
                  <a:pt x="1322090" y="4714131"/>
                  <a:pt x="1324570" y="4716612"/>
                  <a:pt x="1324570" y="4719092"/>
                </a:cubicBezTo>
                <a:cubicBezTo>
                  <a:pt x="1324570" y="4721573"/>
                  <a:pt x="1324570" y="4722813"/>
                  <a:pt x="1324570" y="4722813"/>
                </a:cubicBezTo>
                <a:cubicBezTo>
                  <a:pt x="1319609" y="4732735"/>
                  <a:pt x="1314648" y="4736456"/>
                  <a:pt x="1309687" y="4733975"/>
                </a:cubicBezTo>
                <a:cubicBezTo>
                  <a:pt x="1304726" y="4731495"/>
                  <a:pt x="1299765" y="4735216"/>
                  <a:pt x="1294805" y="4745137"/>
                </a:cubicBezTo>
                <a:cubicBezTo>
                  <a:pt x="1284882" y="4764981"/>
                  <a:pt x="1277441" y="4767461"/>
                  <a:pt x="1272480" y="4752579"/>
                </a:cubicBezTo>
                <a:cubicBezTo>
                  <a:pt x="1267519" y="4752579"/>
                  <a:pt x="1266279" y="4751339"/>
                  <a:pt x="1268760" y="4748858"/>
                </a:cubicBezTo>
                <a:cubicBezTo>
                  <a:pt x="1271240" y="4746378"/>
                  <a:pt x="1274961" y="4745137"/>
                  <a:pt x="1279921" y="4745137"/>
                </a:cubicBezTo>
                <a:cubicBezTo>
                  <a:pt x="1284882" y="4745137"/>
                  <a:pt x="1287363" y="4743897"/>
                  <a:pt x="1287363" y="4741416"/>
                </a:cubicBezTo>
                <a:cubicBezTo>
                  <a:pt x="1287363" y="4738936"/>
                  <a:pt x="1284882" y="4736456"/>
                  <a:pt x="1279921" y="4733975"/>
                </a:cubicBezTo>
                <a:cubicBezTo>
                  <a:pt x="1274961" y="4731495"/>
                  <a:pt x="1272480" y="4727774"/>
                  <a:pt x="1272480" y="4722813"/>
                </a:cubicBezTo>
                <a:lnTo>
                  <a:pt x="1265039" y="4722813"/>
                </a:lnTo>
                <a:cubicBezTo>
                  <a:pt x="1255117" y="4722813"/>
                  <a:pt x="1250156" y="4720333"/>
                  <a:pt x="1250156" y="4715372"/>
                </a:cubicBezTo>
                <a:lnTo>
                  <a:pt x="1242715" y="4715372"/>
                </a:lnTo>
                <a:cubicBezTo>
                  <a:pt x="1242715" y="4715372"/>
                  <a:pt x="1241474" y="4714131"/>
                  <a:pt x="1238994" y="4711651"/>
                </a:cubicBezTo>
                <a:cubicBezTo>
                  <a:pt x="1236513" y="4709171"/>
                  <a:pt x="1232793" y="4707930"/>
                  <a:pt x="1227832" y="4707930"/>
                </a:cubicBezTo>
                <a:cubicBezTo>
                  <a:pt x="1227832" y="4707930"/>
                  <a:pt x="1227832" y="4710411"/>
                  <a:pt x="1227832" y="4715372"/>
                </a:cubicBezTo>
                <a:lnTo>
                  <a:pt x="1212949" y="4707930"/>
                </a:lnTo>
                <a:lnTo>
                  <a:pt x="1220390" y="4693047"/>
                </a:lnTo>
                <a:cubicBezTo>
                  <a:pt x="1225351" y="4698009"/>
                  <a:pt x="1229072" y="4699249"/>
                  <a:pt x="1231552" y="4696768"/>
                </a:cubicBezTo>
                <a:cubicBezTo>
                  <a:pt x="1234033" y="4694288"/>
                  <a:pt x="1237754" y="4693047"/>
                  <a:pt x="1242715" y="4693047"/>
                </a:cubicBezTo>
                <a:cubicBezTo>
                  <a:pt x="1247676" y="4688087"/>
                  <a:pt x="1242715" y="4683126"/>
                  <a:pt x="1227832" y="4678165"/>
                </a:cubicBezTo>
                <a:cubicBezTo>
                  <a:pt x="1222871" y="4668243"/>
                  <a:pt x="1220390" y="4660802"/>
                  <a:pt x="1220390" y="4655840"/>
                </a:cubicBezTo>
                <a:cubicBezTo>
                  <a:pt x="1225351" y="4660802"/>
                  <a:pt x="1227832" y="4660802"/>
                  <a:pt x="1227832" y="4655840"/>
                </a:cubicBezTo>
                <a:cubicBezTo>
                  <a:pt x="1227832" y="4640957"/>
                  <a:pt x="1222871" y="4635997"/>
                  <a:pt x="1212949" y="4640957"/>
                </a:cubicBezTo>
                <a:cubicBezTo>
                  <a:pt x="1207988" y="4640957"/>
                  <a:pt x="1200547" y="4637237"/>
                  <a:pt x="1190625" y="4629795"/>
                </a:cubicBezTo>
                <a:cubicBezTo>
                  <a:pt x="1180703" y="4622354"/>
                  <a:pt x="1173262" y="4618633"/>
                  <a:pt x="1168300" y="4618633"/>
                </a:cubicBezTo>
                <a:lnTo>
                  <a:pt x="1160859" y="4626075"/>
                </a:lnTo>
                <a:lnTo>
                  <a:pt x="1190625" y="4663282"/>
                </a:lnTo>
                <a:lnTo>
                  <a:pt x="1168300" y="4655840"/>
                </a:lnTo>
                <a:cubicBezTo>
                  <a:pt x="1163340" y="4635997"/>
                  <a:pt x="1158379" y="4633516"/>
                  <a:pt x="1153418" y="4648399"/>
                </a:cubicBezTo>
                <a:cubicBezTo>
                  <a:pt x="1148457" y="4658321"/>
                  <a:pt x="1145976" y="4663282"/>
                  <a:pt x="1145976" y="4663282"/>
                </a:cubicBezTo>
                <a:lnTo>
                  <a:pt x="1145976" y="4648399"/>
                </a:lnTo>
                <a:lnTo>
                  <a:pt x="1116211" y="4618633"/>
                </a:lnTo>
                <a:cubicBezTo>
                  <a:pt x="1116211" y="4628555"/>
                  <a:pt x="1116211" y="4635997"/>
                  <a:pt x="1116211" y="4640957"/>
                </a:cubicBezTo>
                <a:cubicBezTo>
                  <a:pt x="1111250" y="4640957"/>
                  <a:pt x="1105049" y="4643438"/>
                  <a:pt x="1097607" y="4648399"/>
                </a:cubicBezTo>
                <a:cubicBezTo>
                  <a:pt x="1090166" y="4653360"/>
                  <a:pt x="1083965" y="4655840"/>
                  <a:pt x="1079004" y="4655840"/>
                </a:cubicBezTo>
                <a:cubicBezTo>
                  <a:pt x="1083965" y="4660802"/>
                  <a:pt x="1083965" y="4663282"/>
                  <a:pt x="1079004" y="4663282"/>
                </a:cubicBezTo>
                <a:cubicBezTo>
                  <a:pt x="1074043" y="4663282"/>
                  <a:pt x="1071562" y="4663282"/>
                  <a:pt x="1071562" y="4663282"/>
                </a:cubicBezTo>
                <a:cubicBezTo>
                  <a:pt x="1066601" y="4658321"/>
                  <a:pt x="1061640" y="4655840"/>
                  <a:pt x="1056679" y="4655840"/>
                </a:cubicBezTo>
                <a:cubicBezTo>
                  <a:pt x="1051718" y="4655840"/>
                  <a:pt x="1044277" y="4655840"/>
                  <a:pt x="1034355" y="4655840"/>
                </a:cubicBezTo>
                <a:lnTo>
                  <a:pt x="1026914" y="4663282"/>
                </a:lnTo>
                <a:cubicBezTo>
                  <a:pt x="1026914" y="4658321"/>
                  <a:pt x="1023193" y="4655840"/>
                  <a:pt x="1015752" y="4655840"/>
                </a:cubicBezTo>
                <a:cubicBezTo>
                  <a:pt x="1008310" y="4655840"/>
                  <a:pt x="1007070" y="4660802"/>
                  <a:pt x="1012031" y="4670723"/>
                </a:cubicBezTo>
                <a:lnTo>
                  <a:pt x="997148" y="4670723"/>
                </a:lnTo>
                <a:cubicBezTo>
                  <a:pt x="982265" y="4655840"/>
                  <a:pt x="974824" y="4655840"/>
                  <a:pt x="974824" y="4670723"/>
                </a:cubicBezTo>
                <a:lnTo>
                  <a:pt x="967383" y="4663282"/>
                </a:lnTo>
                <a:cubicBezTo>
                  <a:pt x="962421" y="4658321"/>
                  <a:pt x="964902" y="4655840"/>
                  <a:pt x="974824" y="4655840"/>
                </a:cubicBezTo>
                <a:cubicBezTo>
                  <a:pt x="974824" y="4655840"/>
                  <a:pt x="974824" y="4654600"/>
                  <a:pt x="974824" y="4652120"/>
                </a:cubicBezTo>
                <a:cubicBezTo>
                  <a:pt x="974824" y="4649640"/>
                  <a:pt x="974824" y="4645919"/>
                  <a:pt x="974824" y="4640957"/>
                </a:cubicBezTo>
                <a:cubicBezTo>
                  <a:pt x="969863" y="4626075"/>
                  <a:pt x="962421" y="4626075"/>
                  <a:pt x="952500" y="4640957"/>
                </a:cubicBezTo>
                <a:lnTo>
                  <a:pt x="949794" y="4640281"/>
                </a:lnTo>
                <a:lnTo>
                  <a:pt x="951570" y="4639097"/>
                </a:lnTo>
                <a:cubicBezTo>
                  <a:pt x="952190" y="4637857"/>
                  <a:pt x="952500" y="4635997"/>
                  <a:pt x="952500" y="4633516"/>
                </a:cubicBezTo>
                <a:cubicBezTo>
                  <a:pt x="952500" y="4628555"/>
                  <a:pt x="950019" y="4621114"/>
                  <a:pt x="945058" y="4611192"/>
                </a:cubicBezTo>
                <a:cubicBezTo>
                  <a:pt x="940097" y="4601270"/>
                  <a:pt x="937617" y="4593829"/>
                  <a:pt x="937617" y="4588868"/>
                </a:cubicBezTo>
                <a:cubicBezTo>
                  <a:pt x="942578" y="4583907"/>
                  <a:pt x="942578" y="4578946"/>
                  <a:pt x="937617" y="4573985"/>
                </a:cubicBezTo>
                <a:cubicBezTo>
                  <a:pt x="932656" y="4569024"/>
                  <a:pt x="932656" y="4566543"/>
                  <a:pt x="937617" y="4566543"/>
                </a:cubicBezTo>
                <a:lnTo>
                  <a:pt x="945058" y="4573985"/>
                </a:lnTo>
                <a:cubicBezTo>
                  <a:pt x="945058" y="4578946"/>
                  <a:pt x="950019" y="4583907"/>
                  <a:pt x="959941" y="4588868"/>
                </a:cubicBezTo>
                <a:lnTo>
                  <a:pt x="967383" y="4603750"/>
                </a:lnTo>
                <a:lnTo>
                  <a:pt x="1019473" y="4648399"/>
                </a:lnTo>
                <a:lnTo>
                  <a:pt x="1026914" y="4640957"/>
                </a:lnTo>
                <a:cubicBezTo>
                  <a:pt x="1026914" y="4635997"/>
                  <a:pt x="1026914" y="4631036"/>
                  <a:pt x="1026914" y="4626075"/>
                </a:cubicBezTo>
                <a:lnTo>
                  <a:pt x="1004589" y="4618633"/>
                </a:lnTo>
                <a:cubicBezTo>
                  <a:pt x="994668" y="4613673"/>
                  <a:pt x="989707" y="4608712"/>
                  <a:pt x="989707" y="4603750"/>
                </a:cubicBezTo>
                <a:cubicBezTo>
                  <a:pt x="989707" y="4598790"/>
                  <a:pt x="987226" y="4596309"/>
                  <a:pt x="982265" y="4596309"/>
                </a:cubicBezTo>
                <a:lnTo>
                  <a:pt x="982265" y="4581426"/>
                </a:lnTo>
                <a:lnTo>
                  <a:pt x="974824" y="4581426"/>
                </a:lnTo>
                <a:cubicBezTo>
                  <a:pt x="974824" y="4586388"/>
                  <a:pt x="973584" y="4588868"/>
                  <a:pt x="971103" y="4588868"/>
                </a:cubicBezTo>
                <a:cubicBezTo>
                  <a:pt x="968623" y="4588868"/>
                  <a:pt x="967383" y="4586388"/>
                  <a:pt x="967383" y="4581426"/>
                </a:cubicBezTo>
                <a:cubicBezTo>
                  <a:pt x="962421" y="4576465"/>
                  <a:pt x="961181" y="4572745"/>
                  <a:pt x="963662" y="4570264"/>
                </a:cubicBezTo>
                <a:cubicBezTo>
                  <a:pt x="966142" y="4567784"/>
                  <a:pt x="969863" y="4569024"/>
                  <a:pt x="974824" y="4573985"/>
                </a:cubicBezTo>
                <a:lnTo>
                  <a:pt x="974824" y="4566543"/>
                </a:lnTo>
                <a:cubicBezTo>
                  <a:pt x="974824" y="4566543"/>
                  <a:pt x="972344" y="4565303"/>
                  <a:pt x="967383" y="4562823"/>
                </a:cubicBezTo>
                <a:cubicBezTo>
                  <a:pt x="962421" y="4560343"/>
                  <a:pt x="959941" y="4559102"/>
                  <a:pt x="959941" y="4559102"/>
                </a:cubicBezTo>
                <a:cubicBezTo>
                  <a:pt x="954980" y="4559102"/>
                  <a:pt x="953740" y="4555381"/>
                  <a:pt x="956220" y="4547940"/>
                </a:cubicBezTo>
                <a:cubicBezTo>
                  <a:pt x="958701" y="4540498"/>
                  <a:pt x="957461" y="4534298"/>
                  <a:pt x="952500" y="4529336"/>
                </a:cubicBezTo>
                <a:cubicBezTo>
                  <a:pt x="937617" y="4519415"/>
                  <a:pt x="930176" y="4509493"/>
                  <a:pt x="930176" y="4499571"/>
                </a:cubicBezTo>
                <a:cubicBezTo>
                  <a:pt x="930176" y="4479727"/>
                  <a:pt x="920254" y="4469805"/>
                  <a:pt x="900410" y="4469805"/>
                </a:cubicBezTo>
                <a:cubicBezTo>
                  <a:pt x="895449" y="4469805"/>
                  <a:pt x="892968" y="4469805"/>
                  <a:pt x="892968" y="4469805"/>
                </a:cubicBezTo>
                <a:cubicBezTo>
                  <a:pt x="892968" y="4469805"/>
                  <a:pt x="892968" y="4467325"/>
                  <a:pt x="892968" y="4462364"/>
                </a:cubicBezTo>
                <a:cubicBezTo>
                  <a:pt x="892968" y="4457403"/>
                  <a:pt x="892968" y="4453682"/>
                  <a:pt x="892968" y="4451202"/>
                </a:cubicBezTo>
                <a:cubicBezTo>
                  <a:pt x="892968" y="4448722"/>
                  <a:pt x="895449" y="4449962"/>
                  <a:pt x="900410" y="4454922"/>
                </a:cubicBezTo>
                <a:lnTo>
                  <a:pt x="907851" y="4454922"/>
                </a:lnTo>
                <a:cubicBezTo>
                  <a:pt x="907851" y="4449962"/>
                  <a:pt x="905371" y="4445001"/>
                  <a:pt x="900410" y="4440040"/>
                </a:cubicBezTo>
                <a:lnTo>
                  <a:pt x="870644" y="4417715"/>
                </a:lnTo>
                <a:lnTo>
                  <a:pt x="863203" y="4410274"/>
                </a:lnTo>
                <a:cubicBezTo>
                  <a:pt x="868164" y="4410274"/>
                  <a:pt x="870644" y="4407794"/>
                  <a:pt x="870644" y="4402832"/>
                </a:cubicBezTo>
                <a:cubicBezTo>
                  <a:pt x="870644" y="4397872"/>
                  <a:pt x="868164" y="4397872"/>
                  <a:pt x="863203" y="4402832"/>
                </a:cubicBezTo>
                <a:cubicBezTo>
                  <a:pt x="848320" y="4407794"/>
                  <a:pt x="840878" y="4405313"/>
                  <a:pt x="840878" y="4395391"/>
                </a:cubicBezTo>
                <a:cubicBezTo>
                  <a:pt x="840878" y="4390430"/>
                  <a:pt x="833437" y="4382989"/>
                  <a:pt x="818555" y="4373067"/>
                </a:cubicBezTo>
                <a:cubicBezTo>
                  <a:pt x="803672" y="4363145"/>
                  <a:pt x="796230" y="4360665"/>
                  <a:pt x="796230" y="4365625"/>
                </a:cubicBezTo>
                <a:lnTo>
                  <a:pt x="781347" y="4358184"/>
                </a:lnTo>
                <a:cubicBezTo>
                  <a:pt x="776386" y="4353223"/>
                  <a:pt x="776386" y="4348263"/>
                  <a:pt x="781347" y="4343301"/>
                </a:cubicBezTo>
                <a:cubicBezTo>
                  <a:pt x="786308" y="4338340"/>
                  <a:pt x="788789" y="4335860"/>
                  <a:pt x="788789" y="4335860"/>
                </a:cubicBezTo>
                <a:cubicBezTo>
                  <a:pt x="788789" y="4335860"/>
                  <a:pt x="791269" y="4338340"/>
                  <a:pt x="796230" y="4343301"/>
                </a:cubicBezTo>
                <a:cubicBezTo>
                  <a:pt x="801191" y="4348263"/>
                  <a:pt x="804912" y="4350743"/>
                  <a:pt x="807392" y="4350743"/>
                </a:cubicBezTo>
                <a:cubicBezTo>
                  <a:pt x="809873" y="4350743"/>
                  <a:pt x="813593" y="4350743"/>
                  <a:pt x="818555" y="4350743"/>
                </a:cubicBezTo>
                <a:cubicBezTo>
                  <a:pt x="823515" y="4355704"/>
                  <a:pt x="825996" y="4358184"/>
                  <a:pt x="825996" y="4358184"/>
                </a:cubicBezTo>
                <a:cubicBezTo>
                  <a:pt x="825996" y="4363145"/>
                  <a:pt x="828476" y="4365625"/>
                  <a:pt x="833437" y="4365625"/>
                </a:cubicBezTo>
                <a:cubicBezTo>
                  <a:pt x="838398" y="4365625"/>
                  <a:pt x="842119" y="4363145"/>
                  <a:pt x="844599" y="4358184"/>
                </a:cubicBezTo>
                <a:cubicBezTo>
                  <a:pt x="847080" y="4353223"/>
                  <a:pt x="845840" y="4350743"/>
                  <a:pt x="840878" y="4350743"/>
                </a:cubicBezTo>
                <a:cubicBezTo>
                  <a:pt x="835918" y="4350743"/>
                  <a:pt x="832197" y="4348263"/>
                  <a:pt x="829717" y="4343301"/>
                </a:cubicBezTo>
                <a:cubicBezTo>
                  <a:pt x="827236" y="4338340"/>
                  <a:pt x="825996" y="4333380"/>
                  <a:pt x="825996" y="4328418"/>
                </a:cubicBezTo>
                <a:lnTo>
                  <a:pt x="848320" y="4335860"/>
                </a:lnTo>
                <a:cubicBezTo>
                  <a:pt x="853281" y="4345782"/>
                  <a:pt x="858242" y="4348263"/>
                  <a:pt x="863203" y="4343301"/>
                </a:cubicBezTo>
                <a:cubicBezTo>
                  <a:pt x="868164" y="4338340"/>
                  <a:pt x="864443" y="4330899"/>
                  <a:pt x="852041" y="4320977"/>
                </a:cubicBezTo>
                <a:cubicBezTo>
                  <a:pt x="839638" y="4311056"/>
                  <a:pt x="827236" y="4303614"/>
                  <a:pt x="814834" y="4298653"/>
                </a:cubicBezTo>
                <a:cubicBezTo>
                  <a:pt x="802431" y="4293692"/>
                  <a:pt x="796230" y="4288731"/>
                  <a:pt x="796230" y="4283770"/>
                </a:cubicBezTo>
                <a:cubicBezTo>
                  <a:pt x="796230" y="4278809"/>
                  <a:pt x="796230" y="4276329"/>
                  <a:pt x="796230" y="4276329"/>
                </a:cubicBezTo>
                <a:cubicBezTo>
                  <a:pt x="796230" y="4276329"/>
                  <a:pt x="798711" y="4276329"/>
                  <a:pt x="803672" y="4276329"/>
                </a:cubicBezTo>
                <a:cubicBezTo>
                  <a:pt x="808633" y="4276329"/>
                  <a:pt x="813593" y="4271368"/>
                  <a:pt x="818555" y="4261446"/>
                </a:cubicBezTo>
                <a:lnTo>
                  <a:pt x="825996" y="4246563"/>
                </a:lnTo>
                <a:cubicBezTo>
                  <a:pt x="830957" y="4251524"/>
                  <a:pt x="833437" y="4251524"/>
                  <a:pt x="833437" y="4246563"/>
                </a:cubicBezTo>
                <a:lnTo>
                  <a:pt x="811113" y="4224239"/>
                </a:lnTo>
                <a:cubicBezTo>
                  <a:pt x="806152" y="4224239"/>
                  <a:pt x="803672" y="4219278"/>
                  <a:pt x="803672" y="4209356"/>
                </a:cubicBezTo>
                <a:cubicBezTo>
                  <a:pt x="808633" y="4199434"/>
                  <a:pt x="816074" y="4196954"/>
                  <a:pt x="825996" y="4201915"/>
                </a:cubicBezTo>
                <a:cubicBezTo>
                  <a:pt x="835918" y="4201915"/>
                  <a:pt x="840878" y="4204395"/>
                  <a:pt x="840878" y="4209356"/>
                </a:cubicBezTo>
                <a:lnTo>
                  <a:pt x="855762" y="4224239"/>
                </a:lnTo>
                <a:lnTo>
                  <a:pt x="855762" y="4209356"/>
                </a:lnTo>
                <a:lnTo>
                  <a:pt x="840878" y="4194473"/>
                </a:lnTo>
                <a:cubicBezTo>
                  <a:pt x="835918" y="4194473"/>
                  <a:pt x="833437" y="4193233"/>
                  <a:pt x="833437" y="4190752"/>
                </a:cubicBezTo>
                <a:cubicBezTo>
                  <a:pt x="833437" y="4188272"/>
                  <a:pt x="830957" y="4187032"/>
                  <a:pt x="825996" y="4187032"/>
                </a:cubicBezTo>
                <a:cubicBezTo>
                  <a:pt x="825996" y="4187032"/>
                  <a:pt x="823515" y="4187032"/>
                  <a:pt x="818555" y="4187032"/>
                </a:cubicBezTo>
                <a:lnTo>
                  <a:pt x="803672" y="4187032"/>
                </a:lnTo>
                <a:cubicBezTo>
                  <a:pt x="803672" y="4191992"/>
                  <a:pt x="801191" y="4194473"/>
                  <a:pt x="796230" y="4194473"/>
                </a:cubicBezTo>
                <a:cubicBezTo>
                  <a:pt x="791269" y="4194473"/>
                  <a:pt x="787549" y="4194473"/>
                  <a:pt x="785068" y="4194473"/>
                </a:cubicBezTo>
                <a:cubicBezTo>
                  <a:pt x="782588" y="4194473"/>
                  <a:pt x="783828" y="4196954"/>
                  <a:pt x="788789" y="4201915"/>
                </a:cubicBezTo>
                <a:cubicBezTo>
                  <a:pt x="788789" y="4206875"/>
                  <a:pt x="786308" y="4209356"/>
                  <a:pt x="781347" y="4209356"/>
                </a:cubicBezTo>
                <a:cubicBezTo>
                  <a:pt x="776386" y="4209356"/>
                  <a:pt x="773906" y="4206875"/>
                  <a:pt x="773906" y="4201915"/>
                </a:cubicBezTo>
                <a:cubicBezTo>
                  <a:pt x="773906" y="4196954"/>
                  <a:pt x="773906" y="4194473"/>
                  <a:pt x="773906" y="4194473"/>
                </a:cubicBezTo>
                <a:cubicBezTo>
                  <a:pt x="768945" y="4194473"/>
                  <a:pt x="763984" y="4191992"/>
                  <a:pt x="759023" y="4187032"/>
                </a:cubicBezTo>
                <a:cubicBezTo>
                  <a:pt x="759023" y="4182071"/>
                  <a:pt x="757783" y="4178350"/>
                  <a:pt x="755302" y="4175870"/>
                </a:cubicBezTo>
                <a:cubicBezTo>
                  <a:pt x="752822" y="4173389"/>
                  <a:pt x="751582" y="4172149"/>
                  <a:pt x="751582" y="4172149"/>
                </a:cubicBezTo>
                <a:cubicBezTo>
                  <a:pt x="746621" y="4172149"/>
                  <a:pt x="745381" y="4169668"/>
                  <a:pt x="747861" y="4164707"/>
                </a:cubicBezTo>
                <a:cubicBezTo>
                  <a:pt x="750342" y="4159747"/>
                  <a:pt x="749101" y="4157266"/>
                  <a:pt x="744140" y="4157266"/>
                </a:cubicBezTo>
                <a:cubicBezTo>
                  <a:pt x="719336" y="4147344"/>
                  <a:pt x="706933" y="4134942"/>
                  <a:pt x="706933" y="4120059"/>
                </a:cubicBezTo>
                <a:lnTo>
                  <a:pt x="714375" y="4120059"/>
                </a:lnTo>
                <a:lnTo>
                  <a:pt x="721816" y="4127500"/>
                </a:lnTo>
                <a:cubicBezTo>
                  <a:pt x="721816" y="4122540"/>
                  <a:pt x="724297" y="4121299"/>
                  <a:pt x="729257" y="4123780"/>
                </a:cubicBezTo>
                <a:cubicBezTo>
                  <a:pt x="734219" y="4126260"/>
                  <a:pt x="736699" y="4129981"/>
                  <a:pt x="736699" y="4134942"/>
                </a:cubicBezTo>
                <a:cubicBezTo>
                  <a:pt x="741660" y="4149825"/>
                  <a:pt x="754062" y="4159747"/>
                  <a:pt x="773906" y="4164707"/>
                </a:cubicBezTo>
                <a:cubicBezTo>
                  <a:pt x="783828" y="4169668"/>
                  <a:pt x="788789" y="4172149"/>
                  <a:pt x="788789" y="4172149"/>
                </a:cubicBezTo>
                <a:cubicBezTo>
                  <a:pt x="788789" y="4172149"/>
                  <a:pt x="788789" y="4169668"/>
                  <a:pt x="788789" y="4164707"/>
                </a:cubicBezTo>
                <a:lnTo>
                  <a:pt x="781347" y="4149825"/>
                </a:lnTo>
                <a:cubicBezTo>
                  <a:pt x="781347" y="4154785"/>
                  <a:pt x="777627" y="4154785"/>
                  <a:pt x="770185" y="4149825"/>
                </a:cubicBezTo>
                <a:cubicBezTo>
                  <a:pt x="762744" y="4144864"/>
                  <a:pt x="759023" y="4139903"/>
                  <a:pt x="759023" y="4134942"/>
                </a:cubicBezTo>
                <a:cubicBezTo>
                  <a:pt x="759023" y="4134942"/>
                  <a:pt x="759023" y="4133702"/>
                  <a:pt x="759023" y="4131221"/>
                </a:cubicBezTo>
                <a:cubicBezTo>
                  <a:pt x="759023" y="4128740"/>
                  <a:pt x="756543" y="4127500"/>
                  <a:pt x="751582" y="4127500"/>
                </a:cubicBezTo>
                <a:cubicBezTo>
                  <a:pt x="751582" y="4122540"/>
                  <a:pt x="751582" y="4120059"/>
                  <a:pt x="751582" y="4120059"/>
                </a:cubicBezTo>
                <a:lnTo>
                  <a:pt x="751582" y="4112618"/>
                </a:lnTo>
                <a:cubicBezTo>
                  <a:pt x="746621" y="4117578"/>
                  <a:pt x="741660" y="4117578"/>
                  <a:pt x="736699" y="4112618"/>
                </a:cubicBezTo>
                <a:cubicBezTo>
                  <a:pt x="731738" y="4107657"/>
                  <a:pt x="730498" y="4103936"/>
                  <a:pt x="732978" y="4101456"/>
                </a:cubicBezTo>
                <a:cubicBezTo>
                  <a:pt x="735459" y="4098975"/>
                  <a:pt x="734219" y="4096495"/>
                  <a:pt x="729257" y="4094014"/>
                </a:cubicBezTo>
                <a:cubicBezTo>
                  <a:pt x="724297" y="4091533"/>
                  <a:pt x="721816" y="4087813"/>
                  <a:pt x="721816" y="4082852"/>
                </a:cubicBezTo>
                <a:cubicBezTo>
                  <a:pt x="721816" y="4077891"/>
                  <a:pt x="721816" y="4072930"/>
                  <a:pt x="721816" y="4067969"/>
                </a:cubicBezTo>
                <a:cubicBezTo>
                  <a:pt x="726777" y="4063008"/>
                  <a:pt x="729257" y="4060528"/>
                  <a:pt x="729257" y="4060528"/>
                </a:cubicBezTo>
                <a:cubicBezTo>
                  <a:pt x="729257" y="4060528"/>
                  <a:pt x="726777" y="4060528"/>
                  <a:pt x="721816" y="4060528"/>
                </a:cubicBezTo>
                <a:cubicBezTo>
                  <a:pt x="711894" y="4055567"/>
                  <a:pt x="705693" y="4049366"/>
                  <a:pt x="703213" y="4041924"/>
                </a:cubicBezTo>
                <a:cubicBezTo>
                  <a:pt x="700732" y="4034483"/>
                  <a:pt x="701972" y="4028282"/>
                  <a:pt x="706933" y="4023321"/>
                </a:cubicBezTo>
                <a:cubicBezTo>
                  <a:pt x="706933" y="4018360"/>
                  <a:pt x="704453" y="4013399"/>
                  <a:pt x="699492" y="4008438"/>
                </a:cubicBezTo>
                <a:lnTo>
                  <a:pt x="692051" y="4008438"/>
                </a:lnTo>
                <a:cubicBezTo>
                  <a:pt x="687090" y="4008438"/>
                  <a:pt x="683369" y="4007198"/>
                  <a:pt x="680888" y="4004717"/>
                </a:cubicBezTo>
                <a:cubicBezTo>
                  <a:pt x="678408" y="4002237"/>
                  <a:pt x="675927" y="4000997"/>
                  <a:pt x="673447" y="4000997"/>
                </a:cubicBezTo>
                <a:cubicBezTo>
                  <a:pt x="670967" y="4000997"/>
                  <a:pt x="669726" y="4000997"/>
                  <a:pt x="669726" y="4000997"/>
                </a:cubicBezTo>
                <a:cubicBezTo>
                  <a:pt x="669726" y="4000997"/>
                  <a:pt x="669726" y="3998516"/>
                  <a:pt x="669726" y="3993555"/>
                </a:cubicBezTo>
                <a:lnTo>
                  <a:pt x="677168" y="3993555"/>
                </a:lnTo>
                <a:lnTo>
                  <a:pt x="677168" y="3986114"/>
                </a:lnTo>
                <a:lnTo>
                  <a:pt x="669726" y="3963790"/>
                </a:lnTo>
                <a:lnTo>
                  <a:pt x="654844" y="3941465"/>
                </a:lnTo>
                <a:lnTo>
                  <a:pt x="662285" y="3934024"/>
                </a:lnTo>
                <a:cubicBezTo>
                  <a:pt x="657324" y="3929063"/>
                  <a:pt x="656084" y="3924102"/>
                  <a:pt x="658564" y="3919141"/>
                </a:cubicBezTo>
                <a:cubicBezTo>
                  <a:pt x="661045" y="3914180"/>
                  <a:pt x="663525" y="3915420"/>
                  <a:pt x="666006" y="3922862"/>
                </a:cubicBezTo>
                <a:cubicBezTo>
                  <a:pt x="668486" y="3930303"/>
                  <a:pt x="674687" y="3934024"/>
                  <a:pt x="684609" y="3934024"/>
                </a:cubicBezTo>
                <a:cubicBezTo>
                  <a:pt x="689570" y="3934024"/>
                  <a:pt x="694531" y="3934024"/>
                  <a:pt x="699492" y="3934024"/>
                </a:cubicBezTo>
                <a:cubicBezTo>
                  <a:pt x="694531" y="3929063"/>
                  <a:pt x="692051" y="3924102"/>
                  <a:pt x="692051" y="3919141"/>
                </a:cubicBezTo>
                <a:cubicBezTo>
                  <a:pt x="692051" y="3914180"/>
                  <a:pt x="692051" y="3911700"/>
                  <a:pt x="692051" y="3911700"/>
                </a:cubicBezTo>
                <a:cubicBezTo>
                  <a:pt x="682129" y="3911700"/>
                  <a:pt x="674687" y="3909219"/>
                  <a:pt x="669726" y="3904258"/>
                </a:cubicBezTo>
                <a:cubicBezTo>
                  <a:pt x="679648" y="3909219"/>
                  <a:pt x="684609" y="3906739"/>
                  <a:pt x="684609" y="3896817"/>
                </a:cubicBezTo>
                <a:cubicBezTo>
                  <a:pt x="684609" y="3891856"/>
                  <a:pt x="680888" y="3888135"/>
                  <a:pt x="673447" y="3885655"/>
                </a:cubicBezTo>
                <a:cubicBezTo>
                  <a:pt x="666006" y="3883174"/>
                  <a:pt x="664765" y="3880694"/>
                  <a:pt x="669726" y="3878213"/>
                </a:cubicBezTo>
                <a:cubicBezTo>
                  <a:pt x="674687" y="3875733"/>
                  <a:pt x="674687" y="3869532"/>
                  <a:pt x="669726" y="3859610"/>
                </a:cubicBezTo>
                <a:cubicBezTo>
                  <a:pt x="664765" y="3849688"/>
                  <a:pt x="661045" y="3843487"/>
                  <a:pt x="658564" y="3841006"/>
                </a:cubicBezTo>
                <a:cubicBezTo>
                  <a:pt x="656084" y="3838526"/>
                  <a:pt x="656084" y="3833565"/>
                  <a:pt x="658564" y="3826123"/>
                </a:cubicBezTo>
                <a:cubicBezTo>
                  <a:pt x="661045" y="3818682"/>
                  <a:pt x="657324" y="3810001"/>
                  <a:pt x="647402" y="3800079"/>
                </a:cubicBezTo>
                <a:lnTo>
                  <a:pt x="632519" y="3762872"/>
                </a:lnTo>
                <a:lnTo>
                  <a:pt x="632519" y="3703340"/>
                </a:lnTo>
                <a:cubicBezTo>
                  <a:pt x="627558" y="3693418"/>
                  <a:pt x="625078" y="3685977"/>
                  <a:pt x="625078" y="3681016"/>
                </a:cubicBezTo>
                <a:cubicBezTo>
                  <a:pt x="625078" y="3676055"/>
                  <a:pt x="621357" y="3669854"/>
                  <a:pt x="613916" y="3662413"/>
                </a:cubicBezTo>
                <a:cubicBezTo>
                  <a:pt x="606474" y="3654971"/>
                  <a:pt x="601513" y="3651250"/>
                  <a:pt x="599033" y="3651250"/>
                </a:cubicBezTo>
                <a:cubicBezTo>
                  <a:pt x="596553" y="3651250"/>
                  <a:pt x="595312" y="3648770"/>
                  <a:pt x="595312" y="3643809"/>
                </a:cubicBezTo>
                <a:cubicBezTo>
                  <a:pt x="595312" y="3638848"/>
                  <a:pt x="597793" y="3638848"/>
                  <a:pt x="602754" y="3643809"/>
                </a:cubicBezTo>
                <a:cubicBezTo>
                  <a:pt x="607715" y="3648770"/>
                  <a:pt x="611436" y="3651250"/>
                  <a:pt x="613916" y="3651250"/>
                </a:cubicBezTo>
                <a:cubicBezTo>
                  <a:pt x="616396" y="3651250"/>
                  <a:pt x="620117" y="3651250"/>
                  <a:pt x="625078" y="3651250"/>
                </a:cubicBezTo>
                <a:lnTo>
                  <a:pt x="625078" y="3643809"/>
                </a:lnTo>
                <a:cubicBezTo>
                  <a:pt x="625078" y="3638848"/>
                  <a:pt x="625078" y="3636368"/>
                  <a:pt x="625078" y="3636368"/>
                </a:cubicBezTo>
                <a:cubicBezTo>
                  <a:pt x="625078" y="3636368"/>
                  <a:pt x="622598" y="3636368"/>
                  <a:pt x="617637" y="3636368"/>
                </a:cubicBezTo>
                <a:cubicBezTo>
                  <a:pt x="612675" y="3636368"/>
                  <a:pt x="610195" y="3636368"/>
                  <a:pt x="610195" y="3636368"/>
                </a:cubicBezTo>
                <a:lnTo>
                  <a:pt x="595312" y="3614043"/>
                </a:lnTo>
                <a:cubicBezTo>
                  <a:pt x="590351" y="3609083"/>
                  <a:pt x="586630" y="3604121"/>
                  <a:pt x="584150" y="3599161"/>
                </a:cubicBezTo>
                <a:cubicBezTo>
                  <a:pt x="581670" y="3594200"/>
                  <a:pt x="580429" y="3591719"/>
                  <a:pt x="580429" y="3591719"/>
                </a:cubicBezTo>
                <a:cubicBezTo>
                  <a:pt x="575468" y="3581797"/>
                  <a:pt x="570508" y="3571876"/>
                  <a:pt x="565546" y="3561954"/>
                </a:cubicBezTo>
                <a:cubicBezTo>
                  <a:pt x="560586" y="3556993"/>
                  <a:pt x="556865" y="3552032"/>
                  <a:pt x="554384" y="3547071"/>
                </a:cubicBezTo>
                <a:cubicBezTo>
                  <a:pt x="551904" y="3542110"/>
                  <a:pt x="550664" y="3539629"/>
                  <a:pt x="550664" y="3539629"/>
                </a:cubicBezTo>
                <a:cubicBezTo>
                  <a:pt x="550664" y="3539629"/>
                  <a:pt x="545703" y="3534669"/>
                  <a:pt x="535781" y="3524747"/>
                </a:cubicBezTo>
                <a:lnTo>
                  <a:pt x="528339" y="3509864"/>
                </a:lnTo>
                <a:cubicBezTo>
                  <a:pt x="528339" y="3509864"/>
                  <a:pt x="535781" y="3517305"/>
                  <a:pt x="550664" y="3532188"/>
                </a:cubicBezTo>
                <a:cubicBezTo>
                  <a:pt x="565546" y="3547071"/>
                  <a:pt x="572988" y="3555752"/>
                  <a:pt x="572988" y="3558233"/>
                </a:cubicBezTo>
                <a:cubicBezTo>
                  <a:pt x="572988" y="3560714"/>
                  <a:pt x="575468" y="3559473"/>
                  <a:pt x="580429" y="3554512"/>
                </a:cubicBezTo>
                <a:lnTo>
                  <a:pt x="595312" y="3554512"/>
                </a:lnTo>
                <a:cubicBezTo>
                  <a:pt x="590351" y="3549551"/>
                  <a:pt x="590351" y="3547071"/>
                  <a:pt x="595312" y="3547071"/>
                </a:cubicBezTo>
                <a:lnTo>
                  <a:pt x="602754" y="3547071"/>
                </a:lnTo>
                <a:lnTo>
                  <a:pt x="610195" y="3539629"/>
                </a:lnTo>
                <a:cubicBezTo>
                  <a:pt x="615156" y="3534669"/>
                  <a:pt x="615156" y="3532188"/>
                  <a:pt x="610195" y="3532188"/>
                </a:cubicBezTo>
                <a:cubicBezTo>
                  <a:pt x="605234" y="3532188"/>
                  <a:pt x="601513" y="3530948"/>
                  <a:pt x="599033" y="3528467"/>
                </a:cubicBezTo>
                <a:cubicBezTo>
                  <a:pt x="596553" y="3525987"/>
                  <a:pt x="596553" y="3523506"/>
                  <a:pt x="599033" y="3521026"/>
                </a:cubicBezTo>
                <a:cubicBezTo>
                  <a:pt x="601513" y="3518545"/>
                  <a:pt x="602754" y="3513584"/>
                  <a:pt x="602754" y="3506143"/>
                </a:cubicBezTo>
                <a:cubicBezTo>
                  <a:pt x="602754" y="3498702"/>
                  <a:pt x="600273" y="3494981"/>
                  <a:pt x="595312" y="3494981"/>
                </a:cubicBezTo>
                <a:cubicBezTo>
                  <a:pt x="590351" y="3494981"/>
                  <a:pt x="587871" y="3498702"/>
                  <a:pt x="587871" y="3506143"/>
                </a:cubicBezTo>
                <a:cubicBezTo>
                  <a:pt x="587871" y="3513584"/>
                  <a:pt x="586630" y="3522266"/>
                  <a:pt x="584150" y="3532188"/>
                </a:cubicBezTo>
                <a:cubicBezTo>
                  <a:pt x="581670" y="3542110"/>
                  <a:pt x="579189" y="3547071"/>
                  <a:pt x="576709" y="3547071"/>
                </a:cubicBezTo>
                <a:cubicBezTo>
                  <a:pt x="574228" y="3547071"/>
                  <a:pt x="574228" y="3534669"/>
                  <a:pt x="576709" y="3509864"/>
                </a:cubicBezTo>
                <a:cubicBezTo>
                  <a:pt x="579189" y="3485059"/>
                  <a:pt x="580429" y="3475137"/>
                  <a:pt x="580429" y="3480098"/>
                </a:cubicBezTo>
                <a:lnTo>
                  <a:pt x="580429" y="3457774"/>
                </a:lnTo>
                <a:cubicBezTo>
                  <a:pt x="575468" y="3447852"/>
                  <a:pt x="575468" y="3442891"/>
                  <a:pt x="580429" y="3442891"/>
                </a:cubicBezTo>
                <a:cubicBezTo>
                  <a:pt x="590351" y="3437930"/>
                  <a:pt x="587871" y="3428008"/>
                  <a:pt x="572988" y="3413125"/>
                </a:cubicBezTo>
                <a:cubicBezTo>
                  <a:pt x="572988" y="3408165"/>
                  <a:pt x="571748" y="3393282"/>
                  <a:pt x="569267" y="3368477"/>
                </a:cubicBezTo>
                <a:cubicBezTo>
                  <a:pt x="566787" y="3343672"/>
                  <a:pt x="568027" y="3328789"/>
                  <a:pt x="572988" y="3323829"/>
                </a:cubicBezTo>
                <a:cubicBezTo>
                  <a:pt x="572988" y="3318868"/>
                  <a:pt x="572988" y="3315147"/>
                  <a:pt x="572988" y="3312666"/>
                </a:cubicBezTo>
                <a:cubicBezTo>
                  <a:pt x="572988" y="3310186"/>
                  <a:pt x="570508" y="3308946"/>
                  <a:pt x="565546" y="3308946"/>
                </a:cubicBezTo>
                <a:cubicBezTo>
                  <a:pt x="560586" y="3308946"/>
                  <a:pt x="553144" y="3306465"/>
                  <a:pt x="543222" y="3301504"/>
                </a:cubicBezTo>
                <a:lnTo>
                  <a:pt x="535781" y="3294063"/>
                </a:lnTo>
                <a:lnTo>
                  <a:pt x="543222" y="3294063"/>
                </a:lnTo>
                <a:cubicBezTo>
                  <a:pt x="553144" y="3289102"/>
                  <a:pt x="558105" y="3284141"/>
                  <a:pt x="558105" y="3279180"/>
                </a:cubicBezTo>
                <a:cubicBezTo>
                  <a:pt x="558105" y="3279180"/>
                  <a:pt x="559345" y="3279180"/>
                  <a:pt x="561826" y="3279180"/>
                </a:cubicBezTo>
                <a:cubicBezTo>
                  <a:pt x="564306" y="3279180"/>
                  <a:pt x="565546" y="3279180"/>
                  <a:pt x="565546" y="3279180"/>
                </a:cubicBezTo>
                <a:cubicBezTo>
                  <a:pt x="565546" y="3279180"/>
                  <a:pt x="565546" y="3281661"/>
                  <a:pt x="565546" y="3286622"/>
                </a:cubicBezTo>
                <a:cubicBezTo>
                  <a:pt x="565546" y="3291582"/>
                  <a:pt x="568027" y="3292823"/>
                  <a:pt x="572988" y="3290342"/>
                </a:cubicBezTo>
                <a:cubicBezTo>
                  <a:pt x="577949" y="3287862"/>
                  <a:pt x="580429" y="3287862"/>
                  <a:pt x="580429" y="3290342"/>
                </a:cubicBezTo>
                <a:cubicBezTo>
                  <a:pt x="580429" y="3292823"/>
                  <a:pt x="580429" y="3295303"/>
                  <a:pt x="580429" y="3297784"/>
                </a:cubicBezTo>
                <a:cubicBezTo>
                  <a:pt x="580429" y="3300264"/>
                  <a:pt x="580429" y="3305225"/>
                  <a:pt x="580429" y="3312666"/>
                </a:cubicBezTo>
                <a:cubicBezTo>
                  <a:pt x="580429" y="3320108"/>
                  <a:pt x="582910" y="3323829"/>
                  <a:pt x="587871" y="3323829"/>
                </a:cubicBezTo>
                <a:cubicBezTo>
                  <a:pt x="592832" y="3323829"/>
                  <a:pt x="595312" y="3316387"/>
                  <a:pt x="595312" y="3301504"/>
                </a:cubicBezTo>
                <a:cubicBezTo>
                  <a:pt x="595312" y="3286622"/>
                  <a:pt x="592832" y="3277940"/>
                  <a:pt x="587871" y="3275459"/>
                </a:cubicBezTo>
                <a:cubicBezTo>
                  <a:pt x="582910" y="3272979"/>
                  <a:pt x="581670" y="3266778"/>
                  <a:pt x="584150" y="3256856"/>
                </a:cubicBezTo>
                <a:cubicBezTo>
                  <a:pt x="586630" y="3246934"/>
                  <a:pt x="586630" y="3241973"/>
                  <a:pt x="584150" y="3241973"/>
                </a:cubicBezTo>
                <a:cubicBezTo>
                  <a:pt x="581670" y="3241973"/>
                  <a:pt x="580429" y="3244454"/>
                  <a:pt x="580429" y="3249415"/>
                </a:cubicBezTo>
                <a:lnTo>
                  <a:pt x="565546" y="3249415"/>
                </a:lnTo>
                <a:cubicBezTo>
                  <a:pt x="565546" y="3244454"/>
                  <a:pt x="564306" y="3240733"/>
                  <a:pt x="561826" y="3238252"/>
                </a:cubicBezTo>
                <a:cubicBezTo>
                  <a:pt x="559345" y="3235772"/>
                  <a:pt x="558105" y="3232051"/>
                  <a:pt x="558105" y="3227090"/>
                </a:cubicBezTo>
                <a:cubicBezTo>
                  <a:pt x="558105" y="3217168"/>
                  <a:pt x="560586" y="3214688"/>
                  <a:pt x="565546" y="3219649"/>
                </a:cubicBezTo>
                <a:cubicBezTo>
                  <a:pt x="570508" y="3224610"/>
                  <a:pt x="572988" y="3227090"/>
                  <a:pt x="572988" y="3227090"/>
                </a:cubicBezTo>
                <a:lnTo>
                  <a:pt x="572988" y="3197325"/>
                </a:lnTo>
                <a:cubicBezTo>
                  <a:pt x="577949" y="3187403"/>
                  <a:pt x="580429" y="3179961"/>
                  <a:pt x="580429" y="3175000"/>
                </a:cubicBezTo>
                <a:lnTo>
                  <a:pt x="587871" y="3175000"/>
                </a:lnTo>
                <a:cubicBezTo>
                  <a:pt x="587871" y="3170040"/>
                  <a:pt x="590351" y="3167559"/>
                  <a:pt x="595312" y="3167559"/>
                </a:cubicBezTo>
                <a:cubicBezTo>
                  <a:pt x="600273" y="3167559"/>
                  <a:pt x="605234" y="3165078"/>
                  <a:pt x="610195" y="3160118"/>
                </a:cubicBezTo>
                <a:cubicBezTo>
                  <a:pt x="615156" y="3150196"/>
                  <a:pt x="612675" y="3145235"/>
                  <a:pt x="602754" y="3145235"/>
                </a:cubicBezTo>
                <a:cubicBezTo>
                  <a:pt x="597793" y="3145235"/>
                  <a:pt x="596553" y="3142754"/>
                  <a:pt x="599033" y="3137793"/>
                </a:cubicBezTo>
                <a:cubicBezTo>
                  <a:pt x="601513" y="3132833"/>
                  <a:pt x="602754" y="3126631"/>
                  <a:pt x="602754" y="3119190"/>
                </a:cubicBezTo>
                <a:cubicBezTo>
                  <a:pt x="602754" y="3111748"/>
                  <a:pt x="606474" y="3108028"/>
                  <a:pt x="613916" y="3108028"/>
                </a:cubicBezTo>
                <a:cubicBezTo>
                  <a:pt x="621357" y="3108028"/>
                  <a:pt x="622598" y="3106788"/>
                  <a:pt x="617637" y="3104307"/>
                </a:cubicBezTo>
                <a:cubicBezTo>
                  <a:pt x="612675" y="3101826"/>
                  <a:pt x="610195" y="3095626"/>
                  <a:pt x="610195" y="3085704"/>
                </a:cubicBezTo>
                <a:cubicBezTo>
                  <a:pt x="610195" y="3075782"/>
                  <a:pt x="612675" y="3068340"/>
                  <a:pt x="617637" y="3063379"/>
                </a:cubicBezTo>
                <a:cubicBezTo>
                  <a:pt x="627558" y="3053457"/>
                  <a:pt x="625078" y="3041055"/>
                  <a:pt x="610195" y="3026172"/>
                </a:cubicBezTo>
                <a:cubicBezTo>
                  <a:pt x="605234" y="3026172"/>
                  <a:pt x="602754" y="3023692"/>
                  <a:pt x="602754" y="3018731"/>
                </a:cubicBezTo>
                <a:cubicBezTo>
                  <a:pt x="602754" y="3013770"/>
                  <a:pt x="602754" y="3008809"/>
                  <a:pt x="602754" y="3003848"/>
                </a:cubicBezTo>
                <a:cubicBezTo>
                  <a:pt x="602754" y="2993926"/>
                  <a:pt x="601513" y="2988965"/>
                  <a:pt x="599033" y="2988965"/>
                </a:cubicBezTo>
                <a:cubicBezTo>
                  <a:pt x="596553" y="2988965"/>
                  <a:pt x="595312" y="2988965"/>
                  <a:pt x="595312" y="2988965"/>
                </a:cubicBezTo>
                <a:cubicBezTo>
                  <a:pt x="590351" y="2988965"/>
                  <a:pt x="587871" y="2986485"/>
                  <a:pt x="587871" y="2981524"/>
                </a:cubicBezTo>
                <a:lnTo>
                  <a:pt x="587871" y="2944317"/>
                </a:lnTo>
                <a:cubicBezTo>
                  <a:pt x="582910" y="2939356"/>
                  <a:pt x="580429" y="2934395"/>
                  <a:pt x="580429" y="2929434"/>
                </a:cubicBezTo>
                <a:lnTo>
                  <a:pt x="565546" y="2899668"/>
                </a:lnTo>
                <a:lnTo>
                  <a:pt x="565546" y="2892227"/>
                </a:lnTo>
                <a:lnTo>
                  <a:pt x="565546" y="2869903"/>
                </a:lnTo>
                <a:cubicBezTo>
                  <a:pt x="560586" y="2869903"/>
                  <a:pt x="560586" y="2864942"/>
                  <a:pt x="565546" y="2855020"/>
                </a:cubicBezTo>
                <a:cubicBezTo>
                  <a:pt x="570508" y="2850059"/>
                  <a:pt x="572988" y="2845098"/>
                  <a:pt x="572988" y="2840137"/>
                </a:cubicBezTo>
                <a:lnTo>
                  <a:pt x="580429" y="2825254"/>
                </a:lnTo>
                <a:cubicBezTo>
                  <a:pt x="585390" y="2815332"/>
                  <a:pt x="585390" y="2806651"/>
                  <a:pt x="580429" y="2799209"/>
                </a:cubicBezTo>
                <a:cubicBezTo>
                  <a:pt x="575468" y="2791768"/>
                  <a:pt x="574228" y="2783087"/>
                  <a:pt x="576709" y="2773165"/>
                </a:cubicBezTo>
                <a:cubicBezTo>
                  <a:pt x="579189" y="2763242"/>
                  <a:pt x="582910" y="2758282"/>
                  <a:pt x="587871" y="2758282"/>
                </a:cubicBezTo>
                <a:cubicBezTo>
                  <a:pt x="587871" y="2758282"/>
                  <a:pt x="589111" y="2757042"/>
                  <a:pt x="591592" y="2754561"/>
                </a:cubicBezTo>
                <a:cubicBezTo>
                  <a:pt x="594072" y="2752080"/>
                  <a:pt x="594072" y="2749600"/>
                  <a:pt x="591592" y="2747120"/>
                </a:cubicBezTo>
                <a:cubicBezTo>
                  <a:pt x="589111" y="2744639"/>
                  <a:pt x="584150" y="2744639"/>
                  <a:pt x="576709" y="2747120"/>
                </a:cubicBezTo>
                <a:cubicBezTo>
                  <a:pt x="569267" y="2749600"/>
                  <a:pt x="565546" y="2752080"/>
                  <a:pt x="565546" y="2754561"/>
                </a:cubicBezTo>
                <a:cubicBezTo>
                  <a:pt x="565546" y="2757042"/>
                  <a:pt x="563066" y="2760762"/>
                  <a:pt x="558105" y="2765723"/>
                </a:cubicBezTo>
                <a:cubicBezTo>
                  <a:pt x="553144" y="2770684"/>
                  <a:pt x="550664" y="2769444"/>
                  <a:pt x="550664" y="2762002"/>
                </a:cubicBezTo>
                <a:cubicBezTo>
                  <a:pt x="550664" y="2754561"/>
                  <a:pt x="544463" y="2750840"/>
                  <a:pt x="532060" y="2750840"/>
                </a:cubicBezTo>
                <a:cubicBezTo>
                  <a:pt x="519658" y="2750840"/>
                  <a:pt x="510976" y="2745880"/>
                  <a:pt x="506015" y="2735957"/>
                </a:cubicBezTo>
                <a:cubicBezTo>
                  <a:pt x="501054" y="2726035"/>
                  <a:pt x="501054" y="2721075"/>
                  <a:pt x="506015" y="2721075"/>
                </a:cubicBezTo>
                <a:cubicBezTo>
                  <a:pt x="510976" y="2721075"/>
                  <a:pt x="513457" y="2723555"/>
                  <a:pt x="513457" y="2728516"/>
                </a:cubicBezTo>
                <a:cubicBezTo>
                  <a:pt x="513457" y="2733477"/>
                  <a:pt x="513457" y="2735957"/>
                  <a:pt x="513457" y="2735957"/>
                </a:cubicBezTo>
                <a:cubicBezTo>
                  <a:pt x="513457" y="2735957"/>
                  <a:pt x="515937" y="2735957"/>
                  <a:pt x="520898" y="2735957"/>
                </a:cubicBezTo>
                <a:cubicBezTo>
                  <a:pt x="525859" y="2735957"/>
                  <a:pt x="528339" y="2735957"/>
                  <a:pt x="528339" y="2735957"/>
                </a:cubicBezTo>
                <a:cubicBezTo>
                  <a:pt x="528339" y="2735957"/>
                  <a:pt x="528339" y="2734717"/>
                  <a:pt x="528339" y="2732237"/>
                </a:cubicBezTo>
                <a:cubicBezTo>
                  <a:pt x="528339" y="2729756"/>
                  <a:pt x="527099" y="2726035"/>
                  <a:pt x="524619" y="2721075"/>
                </a:cubicBezTo>
                <a:cubicBezTo>
                  <a:pt x="522138" y="2716114"/>
                  <a:pt x="520898" y="2711153"/>
                  <a:pt x="520898" y="2706192"/>
                </a:cubicBezTo>
                <a:cubicBezTo>
                  <a:pt x="510976" y="2706192"/>
                  <a:pt x="503535" y="2706192"/>
                  <a:pt x="498574" y="2706192"/>
                </a:cubicBezTo>
                <a:cubicBezTo>
                  <a:pt x="498574" y="2711153"/>
                  <a:pt x="496094" y="2711153"/>
                  <a:pt x="491132" y="2706192"/>
                </a:cubicBezTo>
                <a:cubicBezTo>
                  <a:pt x="486172" y="2701231"/>
                  <a:pt x="483691" y="2695030"/>
                  <a:pt x="483691" y="2687588"/>
                </a:cubicBezTo>
                <a:cubicBezTo>
                  <a:pt x="483691" y="2680147"/>
                  <a:pt x="482451" y="2676426"/>
                  <a:pt x="479970" y="2676426"/>
                </a:cubicBezTo>
                <a:cubicBezTo>
                  <a:pt x="477490" y="2676426"/>
                  <a:pt x="478730" y="2671465"/>
                  <a:pt x="483691" y="2661543"/>
                </a:cubicBezTo>
                <a:lnTo>
                  <a:pt x="491132" y="2654102"/>
                </a:lnTo>
                <a:cubicBezTo>
                  <a:pt x="491132" y="2654102"/>
                  <a:pt x="492373" y="2655342"/>
                  <a:pt x="494853" y="2657823"/>
                </a:cubicBezTo>
                <a:cubicBezTo>
                  <a:pt x="497334" y="2660303"/>
                  <a:pt x="501054" y="2661543"/>
                  <a:pt x="506015" y="2661543"/>
                </a:cubicBezTo>
                <a:lnTo>
                  <a:pt x="513457" y="2661543"/>
                </a:lnTo>
                <a:lnTo>
                  <a:pt x="520898" y="2631778"/>
                </a:lnTo>
                <a:cubicBezTo>
                  <a:pt x="525859" y="2626817"/>
                  <a:pt x="527099" y="2621856"/>
                  <a:pt x="524619" y="2616895"/>
                </a:cubicBezTo>
                <a:cubicBezTo>
                  <a:pt x="522138" y="2611934"/>
                  <a:pt x="520898" y="2609454"/>
                  <a:pt x="520898" y="2609454"/>
                </a:cubicBezTo>
                <a:cubicBezTo>
                  <a:pt x="525859" y="2604493"/>
                  <a:pt x="528339" y="2599532"/>
                  <a:pt x="528339" y="2594571"/>
                </a:cubicBezTo>
                <a:cubicBezTo>
                  <a:pt x="528339" y="2589610"/>
                  <a:pt x="528339" y="2584649"/>
                  <a:pt x="528339" y="2579688"/>
                </a:cubicBezTo>
                <a:cubicBezTo>
                  <a:pt x="523379" y="2564805"/>
                  <a:pt x="523379" y="2557364"/>
                  <a:pt x="528339" y="2557364"/>
                </a:cubicBezTo>
                <a:lnTo>
                  <a:pt x="535781" y="2542481"/>
                </a:lnTo>
                <a:lnTo>
                  <a:pt x="543222" y="2535040"/>
                </a:lnTo>
                <a:cubicBezTo>
                  <a:pt x="553144" y="2530079"/>
                  <a:pt x="558105" y="2531319"/>
                  <a:pt x="558105" y="2538760"/>
                </a:cubicBezTo>
                <a:cubicBezTo>
                  <a:pt x="558105" y="2546202"/>
                  <a:pt x="560586" y="2551162"/>
                  <a:pt x="565546" y="2553643"/>
                </a:cubicBezTo>
                <a:cubicBezTo>
                  <a:pt x="570508" y="2556124"/>
                  <a:pt x="572988" y="2557364"/>
                  <a:pt x="572988" y="2557364"/>
                </a:cubicBezTo>
                <a:lnTo>
                  <a:pt x="572988" y="2587129"/>
                </a:lnTo>
                <a:lnTo>
                  <a:pt x="565546" y="2587129"/>
                </a:lnTo>
                <a:cubicBezTo>
                  <a:pt x="550664" y="2587129"/>
                  <a:pt x="548183" y="2592090"/>
                  <a:pt x="558105" y="2602012"/>
                </a:cubicBezTo>
                <a:cubicBezTo>
                  <a:pt x="563066" y="2606973"/>
                  <a:pt x="563066" y="2609454"/>
                  <a:pt x="558105" y="2609454"/>
                </a:cubicBezTo>
                <a:cubicBezTo>
                  <a:pt x="558105" y="2609454"/>
                  <a:pt x="556865" y="2611934"/>
                  <a:pt x="554384" y="2616895"/>
                </a:cubicBezTo>
                <a:cubicBezTo>
                  <a:pt x="551904" y="2621856"/>
                  <a:pt x="550664" y="2629297"/>
                  <a:pt x="550664" y="2639219"/>
                </a:cubicBezTo>
                <a:cubicBezTo>
                  <a:pt x="550664" y="2659063"/>
                  <a:pt x="555625" y="2668985"/>
                  <a:pt x="565546" y="2668985"/>
                </a:cubicBezTo>
                <a:cubicBezTo>
                  <a:pt x="585390" y="2678907"/>
                  <a:pt x="597793" y="2671465"/>
                  <a:pt x="602754" y="2646661"/>
                </a:cubicBezTo>
                <a:cubicBezTo>
                  <a:pt x="602754" y="2641700"/>
                  <a:pt x="602754" y="2637979"/>
                  <a:pt x="602754" y="2635498"/>
                </a:cubicBezTo>
                <a:cubicBezTo>
                  <a:pt x="602754" y="2633018"/>
                  <a:pt x="600273" y="2629297"/>
                  <a:pt x="595312" y="2624336"/>
                </a:cubicBezTo>
                <a:cubicBezTo>
                  <a:pt x="600273" y="2619376"/>
                  <a:pt x="605234" y="2614414"/>
                  <a:pt x="610195" y="2609454"/>
                </a:cubicBezTo>
                <a:cubicBezTo>
                  <a:pt x="615156" y="2609454"/>
                  <a:pt x="617637" y="2614414"/>
                  <a:pt x="617637" y="2624336"/>
                </a:cubicBezTo>
                <a:cubicBezTo>
                  <a:pt x="617637" y="2624336"/>
                  <a:pt x="618877" y="2625576"/>
                  <a:pt x="621357" y="2628057"/>
                </a:cubicBezTo>
                <a:cubicBezTo>
                  <a:pt x="623838" y="2630538"/>
                  <a:pt x="627558" y="2631778"/>
                  <a:pt x="632519" y="2631778"/>
                </a:cubicBezTo>
                <a:cubicBezTo>
                  <a:pt x="637480" y="2631778"/>
                  <a:pt x="639961" y="2629297"/>
                  <a:pt x="639961" y="2624336"/>
                </a:cubicBezTo>
                <a:lnTo>
                  <a:pt x="617637" y="2609454"/>
                </a:lnTo>
                <a:cubicBezTo>
                  <a:pt x="617637" y="2609454"/>
                  <a:pt x="618877" y="2606973"/>
                  <a:pt x="621357" y="2602012"/>
                </a:cubicBezTo>
                <a:cubicBezTo>
                  <a:pt x="623838" y="2597051"/>
                  <a:pt x="622598" y="2594571"/>
                  <a:pt x="617637" y="2594571"/>
                </a:cubicBezTo>
                <a:cubicBezTo>
                  <a:pt x="612675" y="2589610"/>
                  <a:pt x="610195" y="2585889"/>
                  <a:pt x="610195" y="2583409"/>
                </a:cubicBezTo>
                <a:cubicBezTo>
                  <a:pt x="610195" y="2580928"/>
                  <a:pt x="610195" y="2577207"/>
                  <a:pt x="610195" y="2572247"/>
                </a:cubicBezTo>
                <a:cubicBezTo>
                  <a:pt x="610195" y="2567286"/>
                  <a:pt x="610195" y="2562324"/>
                  <a:pt x="610195" y="2557364"/>
                </a:cubicBezTo>
                <a:cubicBezTo>
                  <a:pt x="610195" y="2552403"/>
                  <a:pt x="610195" y="2549922"/>
                  <a:pt x="610195" y="2549922"/>
                </a:cubicBezTo>
                <a:cubicBezTo>
                  <a:pt x="605234" y="2549922"/>
                  <a:pt x="603994" y="2543721"/>
                  <a:pt x="606474" y="2531319"/>
                </a:cubicBezTo>
                <a:cubicBezTo>
                  <a:pt x="608955" y="2518917"/>
                  <a:pt x="611436" y="2512715"/>
                  <a:pt x="613916" y="2512715"/>
                </a:cubicBezTo>
                <a:cubicBezTo>
                  <a:pt x="616396" y="2512715"/>
                  <a:pt x="617637" y="2522637"/>
                  <a:pt x="617637" y="2542481"/>
                </a:cubicBezTo>
                <a:cubicBezTo>
                  <a:pt x="617637" y="2552403"/>
                  <a:pt x="620117" y="2558604"/>
                  <a:pt x="625078" y="2561084"/>
                </a:cubicBezTo>
                <a:cubicBezTo>
                  <a:pt x="630039" y="2563565"/>
                  <a:pt x="637480" y="2562324"/>
                  <a:pt x="647402" y="2557364"/>
                </a:cubicBezTo>
                <a:cubicBezTo>
                  <a:pt x="652363" y="2552403"/>
                  <a:pt x="653603" y="2547442"/>
                  <a:pt x="651123" y="2542481"/>
                </a:cubicBezTo>
                <a:cubicBezTo>
                  <a:pt x="648643" y="2537520"/>
                  <a:pt x="648643" y="2532559"/>
                  <a:pt x="651123" y="2527598"/>
                </a:cubicBezTo>
                <a:cubicBezTo>
                  <a:pt x="653603" y="2522637"/>
                  <a:pt x="654844" y="2516436"/>
                  <a:pt x="654844" y="2508995"/>
                </a:cubicBezTo>
                <a:cubicBezTo>
                  <a:pt x="654844" y="2501553"/>
                  <a:pt x="652363" y="2495352"/>
                  <a:pt x="647402" y="2490391"/>
                </a:cubicBezTo>
                <a:lnTo>
                  <a:pt x="647402" y="2453184"/>
                </a:lnTo>
                <a:cubicBezTo>
                  <a:pt x="652363" y="2453184"/>
                  <a:pt x="654844" y="2453184"/>
                  <a:pt x="654844" y="2453184"/>
                </a:cubicBezTo>
                <a:cubicBezTo>
                  <a:pt x="654844" y="2453184"/>
                  <a:pt x="654844" y="2455665"/>
                  <a:pt x="654844" y="2460625"/>
                </a:cubicBezTo>
                <a:lnTo>
                  <a:pt x="669726" y="2475508"/>
                </a:lnTo>
                <a:cubicBezTo>
                  <a:pt x="674687" y="2475508"/>
                  <a:pt x="677168" y="2480469"/>
                  <a:pt x="677168" y="2490391"/>
                </a:cubicBezTo>
                <a:lnTo>
                  <a:pt x="677168" y="2512715"/>
                </a:lnTo>
                <a:cubicBezTo>
                  <a:pt x="672207" y="2512715"/>
                  <a:pt x="670967" y="2513955"/>
                  <a:pt x="673447" y="2516436"/>
                </a:cubicBezTo>
                <a:cubicBezTo>
                  <a:pt x="675927" y="2518917"/>
                  <a:pt x="677168" y="2522637"/>
                  <a:pt x="677168" y="2527598"/>
                </a:cubicBezTo>
                <a:cubicBezTo>
                  <a:pt x="682129" y="2532559"/>
                  <a:pt x="682129" y="2535040"/>
                  <a:pt x="677168" y="2535040"/>
                </a:cubicBezTo>
                <a:cubicBezTo>
                  <a:pt x="667246" y="2540000"/>
                  <a:pt x="669726" y="2544962"/>
                  <a:pt x="684609" y="2549922"/>
                </a:cubicBezTo>
                <a:cubicBezTo>
                  <a:pt x="689570" y="2549922"/>
                  <a:pt x="692051" y="2552403"/>
                  <a:pt x="692051" y="2557364"/>
                </a:cubicBezTo>
                <a:lnTo>
                  <a:pt x="692051" y="2594571"/>
                </a:lnTo>
                <a:lnTo>
                  <a:pt x="699492" y="2579688"/>
                </a:lnTo>
                <a:lnTo>
                  <a:pt x="699492" y="2557364"/>
                </a:lnTo>
                <a:cubicBezTo>
                  <a:pt x="704453" y="2547442"/>
                  <a:pt x="706933" y="2542481"/>
                  <a:pt x="706933" y="2542481"/>
                </a:cubicBezTo>
                <a:cubicBezTo>
                  <a:pt x="706933" y="2542481"/>
                  <a:pt x="709414" y="2542481"/>
                  <a:pt x="714375" y="2542481"/>
                </a:cubicBezTo>
                <a:cubicBezTo>
                  <a:pt x="719336" y="2542481"/>
                  <a:pt x="721816" y="2538760"/>
                  <a:pt x="721816" y="2531319"/>
                </a:cubicBezTo>
                <a:cubicBezTo>
                  <a:pt x="721816" y="2523877"/>
                  <a:pt x="723057" y="2520157"/>
                  <a:pt x="725537" y="2520157"/>
                </a:cubicBezTo>
                <a:cubicBezTo>
                  <a:pt x="728017" y="2520157"/>
                  <a:pt x="729257" y="2515196"/>
                  <a:pt x="729257" y="2505274"/>
                </a:cubicBezTo>
                <a:cubicBezTo>
                  <a:pt x="729257" y="2495352"/>
                  <a:pt x="724297" y="2490391"/>
                  <a:pt x="714375" y="2490391"/>
                </a:cubicBezTo>
                <a:cubicBezTo>
                  <a:pt x="709414" y="2490391"/>
                  <a:pt x="706933" y="2490391"/>
                  <a:pt x="706933" y="2490391"/>
                </a:cubicBezTo>
                <a:cubicBezTo>
                  <a:pt x="706933" y="2485430"/>
                  <a:pt x="709414" y="2482950"/>
                  <a:pt x="714375" y="2482950"/>
                </a:cubicBezTo>
                <a:cubicBezTo>
                  <a:pt x="724297" y="2482950"/>
                  <a:pt x="729257" y="2473028"/>
                  <a:pt x="729257" y="2453184"/>
                </a:cubicBezTo>
                <a:cubicBezTo>
                  <a:pt x="724297" y="2443262"/>
                  <a:pt x="720576" y="2438301"/>
                  <a:pt x="718095" y="2438301"/>
                </a:cubicBezTo>
                <a:cubicBezTo>
                  <a:pt x="715615" y="2438301"/>
                  <a:pt x="711894" y="2437061"/>
                  <a:pt x="706933" y="2434581"/>
                </a:cubicBezTo>
                <a:cubicBezTo>
                  <a:pt x="701972" y="2432100"/>
                  <a:pt x="704453" y="2425899"/>
                  <a:pt x="714375" y="2415977"/>
                </a:cubicBezTo>
                <a:cubicBezTo>
                  <a:pt x="719336" y="2411016"/>
                  <a:pt x="721816" y="2407296"/>
                  <a:pt x="721816" y="2404815"/>
                </a:cubicBezTo>
                <a:cubicBezTo>
                  <a:pt x="721816" y="2402334"/>
                  <a:pt x="719336" y="2398614"/>
                  <a:pt x="714375" y="2393653"/>
                </a:cubicBezTo>
                <a:lnTo>
                  <a:pt x="729257" y="2386211"/>
                </a:lnTo>
                <a:cubicBezTo>
                  <a:pt x="734219" y="2386211"/>
                  <a:pt x="737939" y="2386211"/>
                  <a:pt x="740420" y="2386211"/>
                </a:cubicBezTo>
                <a:cubicBezTo>
                  <a:pt x="742900" y="2386211"/>
                  <a:pt x="744140" y="2383731"/>
                  <a:pt x="744140" y="2378770"/>
                </a:cubicBezTo>
                <a:cubicBezTo>
                  <a:pt x="739179" y="2378770"/>
                  <a:pt x="736699" y="2376289"/>
                  <a:pt x="736699" y="2371329"/>
                </a:cubicBezTo>
                <a:cubicBezTo>
                  <a:pt x="736699" y="2366368"/>
                  <a:pt x="737939" y="2362647"/>
                  <a:pt x="740420" y="2360166"/>
                </a:cubicBezTo>
                <a:cubicBezTo>
                  <a:pt x="742900" y="2357686"/>
                  <a:pt x="746621" y="2358926"/>
                  <a:pt x="751582" y="2363887"/>
                </a:cubicBezTo>
                <a:lnTo>
                  <a:pt x="759023" y="2356446"/>
                </a:lnTo>
                <a:cubicBezTo>
                  <a:pt x="759023" y="2351485"/>
                  <a:pt x="759023" y="2347764"/>
                  <a:pt x="759023" y="2345284"/>
                </a:cubicBezTo>
                <a:cubicBezTo>
                  <a:pt x="759023" y="2342803"/>
                  <a:pt x="756543" y="2336602"/>
                  <a:pt x="751582" y="2326680"/>
                </a:cubicBezTo>
                <a:cubicBezTo>
                  <a:pt x="751582" y="2326680"/>
                  <a:pt x="751582" y="2325440"/>
                  <a:pt x="751582" y="2322959"/>
                </a:cubicBezTo>
                <a:cubicBezTo>
                  <a:pt x="751582" y="2320479"/>
                  <a:pt x="749101" y="2319239"/>
                  <a:pt x="744140" y="2319239"/>
                </a:cubicBezTo>
                <a:lnTo>
                  <a:pt x="744140" y="2304356"/>
                </a:lnTo>
                <a:lnTo>
                  <a:pt x="744140" y="2289473"/>
                </a:lnTo>
                <a:cubicBezTo>
                  <a:pt x="739179" y="2289473"/>
                  <a:pt x="734219" y="2286993"/>
                  <a:pt x="729257" y="2282032"/>
                </a:cubicBezTo>
                <a:lnTo>
                  <a:pt x="714375" y="2274590"/>
                </a:lnTo>
                <a:cubicBezTo>
                  <a:pt x="704453" y="2274590"/>
                  <a:pt x="699492" y="2273350"/>
                  <a:pt x="699492" y="2270870"/>
                </a:cubicBezTo>
                <a:cubicBezTo>
                  <a:pt x="699492" y="2268390"/>
                  <a:pt x="701972" y="2264669"/>
                  <a:pt x="706933" y="2259707"/>
                </a:cubicBezTo>
                <a:cubicBezTo>
                  <a:pt x="716855" y="2244825"/>
                  <a:pt x="716855" y="2232423"/>
                  <a:pt x="706933" y="2222500"/>
                </a:cubicBezTo>
                <a:cubicBezTo>
                  <a:pt x="697012" y="2212579"/>
                  <a:pt x="692051" y="2207618"/>
                  <a:pt x="692051" y="2207618"/>
                </a:cubicBezTo>
                <a:cubicBezTo>
                  <a:pt x="692051" y="2202657"/>
                  <a:pt x="689570" y="2197696"/>
                  <a:pt x="684609" y="2192735"/>
                </a:cubicBezTo>
                <a:cubicBezTo>
                  <a:pt x="679648" y="2192735"/>
                  <a:pt x="673447" y="2193975"/>
                  <a:pt x="666006" y="2196456"/>
                </a:cubicBezTo>
                <a:cubicBezTo>
                  <a:pt x="658564" y="2198936"/>
                  <a:pt x="654844" y="2202657"/>
                  <a:pt x="654844" y="2207618"/>
                </a:cubicBezTo>
                <a:cubicBezTo>
                  <a:pt x="654844" y="2212579"/>
                  <a:pt x="654844" y="2216300"/>
                  <a:pt x="654844" y="2218780"/>
                </a:cubicBezTo>
                <a:cubicBezTo>
                  <a:pt x="654844" y="2221260"/>
                  <a:pt x="652363" y="2222500"/>
                  <a:pt x="647402" y="2222500"/>
                </a:cubicBezTo>
                <a:cubicBezTo>
                  <a:pt x="642441" y="2227462"/>
                  <a:pt x="642441" y="2229942"/>
                  <a:pt x="647402" y="2229942"/>
                </a:cubicBezTo>
                <a:lnTo>
                  <a:pt x="632519" y="2244825"/>
                </a:lnTo>
                <a:lnTo>
                  <a:pt x="625078" y="2237383"/>
                </a:lnTo>
                <a:lnTo>
                  <a:pt x="625078" y="2222500"/>
                </a:lnTo>
                <a:cubicBezTo>
                  <a:pt x="620117" y="2222500"/>
                  <a:pt x="617637" y="2221260"/>
                  <a:pt x="617637" y="2218780"/>
                </a:cubicBezTo>
                <a:cubicBezTo>
                  <a:pt x="617637" y="2216300"/>
                  <a:pt x="620117" y="2212579"/>
                  <a:pt x="625078" y="2207618"/>
                </a:cubicBezTo>
                <a:lnTo>
                  <a:pt x="632519" y="2207618"/>
                </a:lnTo>
                <a:cubicBezTo>
                  <a:pt x="632519" y="2207618"/>
                  <a:pt x="635000" y="2207618"/>
                  <a:pt x="639961" y="2207618"/>
                </a:cubicBezTo>
                <a:cubicBezTo>
                  <a:pt x="639961" y="2202657"/>
                  <a:pt x="639961" y="2198936"/>
                  <a:pt x="639961" y="2196456"/>
                </a:cubicBezTo>
                <a:cubicBezTo>
                  <a:pt x="639961" y="2193975"/>
                  <a:pt x="639961" y="2191495"/>
                  <a:pt x="639961" y="2189014"/>
                </a:cubicBezTo>
                <a:cubicBezTo>
                  <a:pt x="639961" y="2186534"/>
                  <a:pt x="639961" y="2185293"/>
                  <a:pt x="639961" y="2185293"/>
                </a:cubicBezTo>
                <a:cubicBezTo>
                  <a:pt x="639961" y="2185293"/>
                  <a:pt x="641201" y="2184053"/>
                  <a:pt x="643681" y="2181573"/>
                </a:cubicBezTo>
                <a:cubicBezTo>
                  <a:pt x="646162" y="2179093"/>
                  <a:pt x="647402" y="2175372"/>
                  <a:pt x="647402" y="2170411"/>
                </a:cubicBezTo>
                <a:cubicBezTo>
                  <a:pt x="647402" y="2165450"/>
                  <a:pt x="647402" y="2161729"/>
                  <a:pt x="647402" y="2159248"/>
                </a:cubicBezTo>
                <a:cubicBezTo>
                  <a:pt x="647402" y="2156768"/>
                  <a:pt x="649882" y="2155528"/>
                  <a:pt x="654844" y="2155528"/>
                </a:cubicBezTo>
                <a:cubicBezTo>
                  <a:pt x="659804" y="2155528"/>
                  <a:pt x="661045" y="2151807"/>
                  <a:pt x="658564" y="2144366"/>
                </a:cubicBezTo>
                <a:cubicBezTo>
                  <a:pt x="656084" y="2136924"/>
                  <a:pt x="652363" y="2133204"/>
                  <a:pt x="647402" y="2133204"/>
                </a:cubicBezTo>
                <a:cubicBezTo>
                  <a:pt x="647402" y="2128243"/>
                  <a:pt x="653603" y="2125762"/>
                  <a:pt x="666006" y="2125762"/>
                </a:cubicBezTo>
                <a:cubicBezTo>
                  <a:pt x="678408" y="2125762"/>
                  <a:pt x="684609" y="2120801"/>
                  <a:pt x="684609" y="2110879"/>
                </a:cubicBezTo>
                <a:lnTo>
                  <a:pt x="684609" y="2133204"/>
                </a:lnTo>
                <a:cubicBezTo>
                  <a:pt x="679648" y="2138165"/>
                  <a:pt x="677168" y="2140645"/>
                  <a:pt x="677168" y="2140645"/>
                </a:cubicBezTo>
                <a:cubicBezTo>
                  <a:pt x="687090" y="2145606"/>
                  <a:pt x="694531" y="2145606"/>
                  <a:pt x="699492" y="2140645"/>
                </a:cubicBezTo>
                <a:cubicBezTo>
                  <a:pt x="699492" y="2140645"/>
                  <a:pt x="701972" y="2140645"/>
                  <a:pt x="706933" y="2140645"/>
                </a:cubicBezTo>
                <a:cubicBezTo>
                  <a:pt x="711894" y="2140645"/>
                  <a:pt x="711894" y="2143126"/>
                  <a:pt x="706933" y="2148086"/>
                </a:cubicBezTo>
                <a:cubicBezTo>
                  <a:pt x="706933" y="2167931"/>
                  <a:pt x="704453" y="2177852"/>
                  <a:pt x="699492" y="2177852"/>
                </a:cubicBezTo>
                <a:lnTo>
                  <a:pt x="692051" y="2185293"/>
                </a:lnTo>
                <a:cubicBezTo>
                  <a:pt x="697012" y="2190255"/>
                  <a:pt x="699492" y="2192735"/>
                  <a:pt x="699492" y="2192735"/>
                </a:cubicBezTo>
                <a:cubicBezTo>
                  <a:pt x="704453" y="2192735"/>
                  <a:pt x="706933" y="2195215"/>
                  <a:pt x="706933" y="2200176"/>
                </a:cubicBezTo>
                <a:cubicBezTo>
                  <a:pt x="706933" y="2205138"/>
                  <a:pt x="708174" y="2207618"/>
                  <a:pt x="710654" y="2207618"/>
                </a:cubicBezTo>
                <a:cubicBezTo>
                  <a:pt x="713135" y="2207618"/>
                  <a:pt x="716855" y="2210098"/>
                  <a:pt x="721816" y="2215059"/>
                </a:cubicBezTo>
                <a:lnTo>
                  <a:pt x="736699" y="2222500"/>
                </a:lnTo>
                <a:cubicBezTo>
                  <a:pt x="731738" y="2222500"/>
                  <a:pt x="732978" y="2226221"/>
                  <a:pt x="740420" y="2233663"/>
                </a:cubicBezTo>
                <a:cubicBezTo>
                  <a:pt x="747861" y="2241104"/>
                  <a:pt x="754062" y="2247305"/>
                  <a:pt x="759023" y="2252266"/>
                </a:cubicBezTo>
                <a:lnTo>
                  <a:pt x="773906" y="2237383"/>
                </a:lnTo>
                <a:cubicBezTo>
                  <a:pt x="768945" y="2237383"/>
                  <a:pt x="766465" y="2228702"/>
                  <a:pt x="766465" y="2211338"/>
                </a:cubicBezTo>
                <a:cubicBezTo>
                  <a:pt x="766465" y="2193975"/>
                  <a:pt x="766465" y="2185293"/>
                  <a:pt x="766465" y="2185293"/>
                </a:cubicBezTo>
                <a:lnTo>
                  <a:pt x="773906" y="2170411"/>
                </a:lnTo>
                <a:cubicBezTo>
                  <a:pt x="773906" y="2165450"/>
                  <a:pt x="773906" y="2162969"/>
                  <a:pt x="773906" y="2162969"/>
                </a:cubicBezTo>
                <a:cubicBezTo>
                  <a:pt x="773906" y="2162969"/>
                  <a:pt x="776386" y="2162969"/>
                  <a:pt x="781347" y="2162969"/>
                </a:cubicBezTo>
                <a:cubicBezTo>
                  <a:pt x="796230" y="2162969"/>
                  <a:pt x="798711" y="2167931"/>
                  <a:pt x="788789" y="2177852"/>
                </a:cubicBezTo>
                <a:cubicBezTo>
                  <a:pt x="783828" y="2177852"/>
                  <a:pt x="785068" y="2180333"/>
                  <a:pt x="792510" y="2185293"/>
                </a:cubicBezTo>
                <a:cubicBezTo>
                  <a:pt x="799951" y="2190255"/>
                  <a:pt x="801191" y="2193975"/>
                  <a:pt x="796230" y="2196456"/>
                </a:cubicBezTo>
                <a:cubicBezTo>
                  <a:pt x="791269" y="2198936"/>
                  <a:pt x="788789" y="2207618"/>
                  <a:pt x="788789" y="2222500"/>
                </a:cubicBezTo>
                <a:cubicBezTo>
                  <a:pt x="788789" y="2227462"/>
                  <a:pt x="790029" y="2231182"/>
                  <a:pt x="792510" y="2233663"/>
                </a:cubicBezTo>
                <a:cubicBezTo>
                  <a:pt x="794990" y="2236143"/>
                  <a:pt x="798711" y="2237383"/>
                  <a:pt x="803672" y="2237383"/>
                </a:cubicBezTo>
                <a:cubicBezTo>
                  <a:pt x="808633" y="2237383"/>
                  <a:pt x="811113" y="2236143"/>
                  <a:pt x="811113" y="2233663"/>
                </a:cubicBezTo>
                <a:cubicBezTo>
                  <a:pt x="811113" y="2231182"/>
                  <a:pt x="813593" y="2229942"/>
                  <a:pt x="818555" y="2229942"/>
                </a:cubicBezTo>
                <a:lnTo>
                  <a:pt x="825996" y="2222500"/>
                </a:lnTo>
                <a:cubicBezTo>
                  <a:pt x="825996" y="2222500"/>
                  <a:pt x="828476" y="2220020"/>
                  <a:pt x="833437" y="2215059"/>
                </a:cubicBezTo>
                <a:lnTo>
                  <a:pt x="840878" y="2192735"/>
                </a:lnTo>
                <a:cubicBezTo>
                  <a:pt x="840878" y="2187774"/>
                  <a:pt x="842119" y="2182813"/>
                  <a:pt x="844599" y="2177852"/>
                </a:cubicBezTo>
                <a:cubicBezTo>
                  <a:pt x="847080" y="2172891"/>
                  <a:pt x="850800" y="2167931"/>
                  <a:pt x="855762" y="2162969"/>
                </a:cubicBezTo>
                <a:cubicBezTo>
                  <a:pt x="860722" y="2158008"/>
                  <a:pt x="861963" y="2153048"/>
                  <a:pt x="859482" y="2148086"/>
                </a:cubicBezTo>
                <a:cubicBezTo>
                  <a:pt x="857002" y="2143126"/>
                  <a:pt x="858242" y="2138165"/>
                  <a:pt x="863203" y="2133204"/>
                </a:cubicBezTo>
                <a:lnTo>
                  <a:pt x="855762" y="2133204"/>
                </a:lnTo>
                <a:cubicBezTo>
                  <a:pt x="855762" y="2138165"/>
                  <a:pt x="850800" y="2140645"/>
                  <a:pt x="840878" y="2140645"/>
                </a:cubicBezTo>
                <a:cubicBezTo>
                  <a:pt x="840878" y="2140645"/>
                  <a:pt x="838398" y="2140645"/>
                  <a:pt x="833437" y="2140645"/>
                </a:cubicBezTo>
                <a:cubicBezTo>
                  <a:pt x="828476" y="2140645"/>
                  <a:pt x="823515" y="2143126"/>
                  <a:pt x="818555" y="2148086"/>
                </a:cubicBezTo>
                <a:cubicBezTo>
                  <a:pt x="813593" y="2148086"/>
                  <a:pt x="811113" y="2145606"/>
                  <a:pt x="811113" y="2140645"/>
                </a:cubicBezTo>
                <a:lnTo>
                  <a:pt x="825996" y="2125762"/>
                </a:lnTo>
                <a:cubicBezTo>
                  <a:pt x="840878" y="2120801"/>
                  <a:pt x="853281" y="2118321"/>
                  <a:pt x="863203" y="2118321"/>
                </a:cubicBezTo>
                <a:cubicBezTo>
                  <a:pt x="868164" y="2118321"/>
                  <a:pt x="871885" y="2117081"/>
                  <a:pt x="874365" y="2114600"/>
                </a:cubicBezTo>
                <a:cubicBezTo>
                  <a:pt x="876845" y="2112120"/>
                  <a:pt x="878086" y="2108399"/>
                  <a:pt x="878086" y="2103438"/>
                </a:cubicBezTo>
                <a:cubicBezTo>
                  <a:pt x="878086" y="2098477"/>
                  <a:pt x="880566" y="2095997"/>
                  <a:pt x="885527" y="2095997"/>
                </a:cubicBezTo>
                <a:cubicBezTo>
                  <a:pt x="885527" y="2095997"/>
                  <a:pt x="885527" y="2093516"/>
                  <a:pt x="885527" y="2088555"/>
                </a:cubicBezTo>
                <a:cubicBezTo>
                  <a:pt x="885527" y="2083594"/>
                  <a:pt x="890488" y="2078634"/>
                  <a:pt x="900410" y="2073672"/>
                </a:cubicBezTo>
                <a:lnTo>
                  <a:pt x="907851" y="2043907"/>
                </a:lnTo>
                <a:lnTo>
                  <a:pt x="900410" y="2029024"/>
                </a:lnTo>
                <a:cubicBezTo>
                  <a:pt x="895449" y="2029024"/>
                  <a:pt x="892968" y="2031505"/>
                  <a:pt x="892968" y="2036465"/>
                </a:cubicBezTo>
                <a:lnTo>
                  <a:pt x="870644" y="2029024"/>
                </a:lnTo>
                <a:cubicBezTo>
                  <a:pt x="870644" y="2024063"/>
                  <a:pt x="868164" y="2022823"/>
                  <a:pt x="863203" y="2025303"/>
                </a:cubicBezTo>
                <a:cubicBezTo>
                  <a:pt x="858242" y="2027784"/>
                  <a:pt x="855762" y="2033985"/>
                  <a:pt x="855762" y="2043907"/>
                </a:cubicBezTo>
                <a:cubicBezTo>
                  <a:pt x="850800" y="2063751"/>
                  <a:pt x="840878" y="2076153"/>
                  <a:pt x="825996" y="2081114"/>
                </a:cubicBezTo>
                <a:cubicBezTo>
                  <a:pt x="811113" y="2091036"/>
                  <a:pt x="803672" y="2098477"/>
                  <a:pt x="803672" y="2103438"/>
                </a:cubicBezTo>
                <a:cubicBezTo>
                  <a:pt x="803672" y="2108399"/>
                  <a:pt x="803672" y="2112120"/>
                  <a:pt x="803672" y="2114600"/>
                </a:cubicBezTo>
                <a:cubicBezTo>
                  <a:pt x="803672" y="2117081"/>
                  <a:pt x="803672" y="2118321"/>
                  <a:pt x="803672" y="2118321"/>
                </a:cubicBezTo>
                <a:lnTo>
                  <a:pt x="796230" y="2088555"/>
                </a:lnTo>
                <a:cubicBezTo>
                  <a:pt x="801191" y="2088555"/>
                  <a:pt x="803672" y="2086075"/>
                  <a:pt x="803672" y="2081114"/>
                </a:cubicBezTo>
                <a:cubicBezTo>
                  <a:pt x="803672" y="2076153"/>
                  <a:pt x="808633" y="2073672"/>
                  <a:pt x="818555" y="2073672"/>
                </a:cubicBezTo>
                <a:lnTo>
                  <a:pt x="818555" y="2066231"/>
                </a:lnTo>
                <a:cubicBezTo>
                  <a:pt x="818555" y="2061270"/>
                  <a:pt x="821035" y="2058790"/>
                  <a:pt x="825996" y="2058790"/>
                </a:cubicBezTo>
                <a:cubicBezTo>
                  <a:pt x="825996" y="2053829"/>
                  <a:pt x="825996" y="2048868"/>
                  <a:pt x="825996" y="2043907"/>
                </a:cubicBezTo>
                <a:cubicBezTo>
                  <a:pt x="821035" y="2043907"/>
                  <a:pt x="818555" y="2042667"/>
                  <a:pt x="818555" y="2040186"/>
                </a:cubicBezTo>
                <a:cubicBezTo>
                  <a:pt x="818555" y="2037706"/>
                  <a:pt x="821035" y="2031505"/>
                  <a:pt x="825996" y="2021582"/>
                </a:cubicBezTo>
                <a:cubicBezTo>
                  <a:pt x="825996" y="2021582"/>
                  <a:pt x="828476" y="2019102"/>
                  <a:pt x="833437" y="2014141"/>
                </a:cubicBezTo>
                <a:cubicBezTo>
                  <a:pt x="838398" y="2014141"/>
                  <a:pt x="842119" y="2012901"/>
                  <a:pt x="844599" y="2010420"/>
                </a:cubicBezTo>
                <a:cubicBezTo>
                  <a:pt x="847080" y="2007940"/>
                  <a:pt x="848320" y="2004219"/>
                  <a:pt x="848320" y="1999258"/>
                </a:cubicBezTo>
                <a:cubicBezTo>
                  <a:pt x="848320" y="1989336"/>
                  <a:pt x="855762" y="1986856"/>
                  <a:pt x="870644" y="1991817"/>
                </a:cubicBezTo>
                <a:lnTo>
                  <a:pt x="878086" y="1991817"/>
                </a:lnTo>
                <a:cubicBezTo>
                  <a:pt x="878086" y="1986856"/>
                  <a:pt x="880566" y="1981895"/>
                  <a:pt x="885527" y="1976934"/>
                </a:cubicBezTo>
                <a:cubicBezTo>
                  <a:pt x="890488" y="1971973"/>
                  <a:pt x="895449" y="1964532"/>
                  <a:pt x="900410" y="1954610"/>
                </a:cubicBezTo>
                <a:lnTo>
                  <a:pt x="907851" y="1939727"/>
                </a:lnTo>
                <a:cubicBezTo>
                  <a:pt x="912812" y="1944688"/>
                  <a:pt x="915293" y="1947168"/>
                  <a:pt x="915293" y="1947168"/>
                </a:cubicBezTo>
                <a:cubicBezTo>
                  <a:pt x="915293" y="1947168"/>
                  <a:pt x="920254" y="1944688"/>
                  <a:pt x="930176" y="1939727"/>
                </a:cubicBezTo>
                <a:cubicBezTo>
                  <a:pt x="935137" y="1934766"/>
                  <a:pt x="936376" y="1929805"/>
                  <a:pt x="933896" y="1924844"/>
                </a:cubicBezTo>
                <a:cubicBezTo>
                  <a:pt x="931416" y="1919883"/>
                  <a:pt x="930176" y="1912442"/>
                  <a:pt x="930176" y="1902520"/>
                </a:cubicBezTo>
                <a:cubicBezTo>
                  <a:pt x="930176" y="1897559"/>
                  <a:pt x="927695" y="1895079"/>
                  <a:pt x="922734" y="1895079"/>
                </a:cubicBezTo>
                <a:cubicBezTo>
                  <a:pt x="917773" y="1895079"/>
                  <a:pt x="912812" y="1897559"/>
                  <a:pt x="907851" y="1902520"/>
                </a:cubicBezTo>
                <a:cubicBezTo>
                  <a:pt x="907851" y="1902520"/>
                  <a:pt x="906611" y="1903760"/>
                  <a:pt x="904131" y="1906241"/>
                </a:cubicBezTo>
                <a:cubicBezTo>
                  <a:pt x="901650" y="1908721"/>
                  <a:pt x="892968" y="1909961"/>
                  <a:pt x="878086" y="1909961"/>
                </a:cubicBezTo>
                <a:cubicBezTo>
                  <a:pt x="873125" y="1909961"/>
                  <a:pt x="869404" y="1909961"/>
                  <a:pt x="866924" y="1909961"/>
                </a:cubicBezTo>
                <a:cubicBezTo>
                  <a:pt x="864443" y="1909961"/>
                  <a:pt x="864443" y="1912442"/>
                  <a:pt x="866924" y="1917403"/>
                </a:cubicBezTo>
                <a:cubicBezTo>
                  <a:pt x="869404" y="1922364"/>
                  <a:pt x="869404" y="1926085"/>
                  <a:pt x="866924" y="1928565"/>
                </a:cubicBezTo>
                <a:cubicBezTo>
                  <a:pt x="864443" y="1931045"/>
                  <a:pt x="860722" y="1932286"/>
                  <a:pt x="855762" y="1932286"/>
                </a:cubicBezTo>
                <a:lnTo>
                  <a:pt x="833437" y="1947168"/>
                </a:lnTo>
                <a:cubicBezTo>
                  <a:pt x="828476" y="1957090"/>
                  <a:pt x="821035" y="1963292"/>
                  <a:pt x="811113" y="1965772"/>
                </a:cubicBezTo>
                <a:cubicBezTo>
                  <a:pt x="801191" y="1968252"/>
                  <a:pt x="796230" y="1974454"/>
                  <a:pt x="796230" y="1984375"/>
                </a:cubicBezTo>
                <a:cubicBezTo>
                  <a:pt x="796230" y="2004219"/>
                  <a:pt x="788789" y="2014141"/>
                  <a:pt x="773906" y="2014141"/>
                </a:cubicBezTo>
                <a:cubicBezTo>
                  <a:pt x="768945" y="2014141"/>
                  <a:pt x="766465" y="2016621"/>
                  <a:pt x="766465" y="2021582"/>
                </a:cubicBezTo>
                <a:cubicBezTo>
                  <a:pt x="761504" y="2026544"/>
                  <a:pt x="757783" y="2030265"/>
                  <a:pt x="755302" y="2032745"/>
                </a:cubicBezTo>
                <a:cubicBezTo>
                  <a:pt x="752822" y="2035225"/>
                  <a:pt x="750342" y="2036465"/>
                  <a:pt x="747861" y="2036465"/>
                </a:cubicBezTo>
                <a:cubicBezTo>
                  <a:pt x="745381" y="2036465"/>
                  <a:pt x="744140" y="2036465"/>
                  <a:pt x="744140" y="2036465"/>
                </a:cubicBezTo>
                <a:cubicBezTo>
                  <a:pt x="744140" y="2036465"/>
                  <a:pt x="744140" y="2037706"/>
                  <a:pt x="744140" y="2040186"/>
                </a:cubicBezTo>
                <a:cubicBezTo>
                  <a:pt x="744140" y="2042667"/>
                  <a:pt x="742900" y="2045147"/>
                  <a:pt x="740420" y="2047627"/>
                </a:cubicBezTo>
                <a:cubicBezTo>
                  <a:pt x="737939" y="2050108"/>
                  <a:pt x="736699" y="2051348"/>
                  <a:pt x="736699" y="2051348"/>
                </a:cubicBezTo>
                <a:cubicBezTo>
                  <a:pt x="716855" y="2056309"/>
                  <a:pt x="716855" y="2063751"/>
                  <a:pt x="736699" y="2073672"/>
                </a:cubicBezTo>
                <a:cubicBezTo>
                  <a:pt x="751582" y="2083594"/>
                  <a:pt x="760264" y="2083594"/>
                  <a:pt x="762744" y="2073672"/>
                </a:cubicBezTo>
                <a:cubicBezTo>
                  <a:pt x="765224" y="2063751"/>
                  <a:pt x="768945" y="2056309"/>
                  <a:pt x="773906" y="2051348"/>
                </a:cubicBezTo>
                <a:lnTo>
                  <a:pt x="788789" y="2058790"/>
                </a:lnTo>
                <a:lnTo>
                  <a:pt x="788789" y="2066231"/>
                </a:lnTo>
                <a:lnTo>
                  <a:pt x="781347" y="2073672"/>
                </a:lnTo>
                <a:cubicBezTo>
                  <a:pt x="776386" y="2078634"/>
                  <a:pt x="772666" y="2081114"/>
                  <a:pt x="770185" y="2081114"/>
                </a:cubicBezTo>
                <a:cubicBezTo>
                  <a:pt x="767705" y="2081114"/>
                  <a:pt x="766465" y="2086075"/>
                  <a:pt x="766465" y="2095997"/>
                </a:cubicBezTo>
                <a:cubicBezTo>
                  <a:pt x="756543" y="2086075"/>
                  <a:pt x="741660" y="2083594"/>
                  <a:pt x="721816" y="2088555"/>
                </a:cubicBezTo>
                <a:cubicBezTo>
                  <a:pt x="716855" y="2088555"/>
                  <a:pt x="711894" y="2088555"/>
                  <a:pt x="706933" y="2088555"/>
                </a:cubicBezTo>
                <a:cubicBezTo>
                  <a:pt x="701972" y="2088555"/>
                  <a:pt x="697012" y="2086075"/>
                  <a:pt x="692051" y="2081114"/>
                </a:cubicBezTo>
                <a:lnTo>
                  <a:pt x="677168" y="2073672"/>
                </a:lnTo>
                <a:cubicBezTo>
                  <a:pt x="672207" y="2073672"/>
                  <a:pt x="669726" y="2073672"/>
                  <a:pt x="669726" y="2073672"/>
                </a:cubicBezTo>
                <a:cubicBezTo>
                  <a:pt x="669726" y="2073672"/>
                  <a:pt x="669726" y="2071192"/>
                  <a:pt x="669726" y="2066231"/>
                </a:cubicBezTo>
                <a:cubicBezTo>
                  <a:pt x="669726" y="2061270"/>
                  <a:pt x="670967" y="2058790"/>
                  <a:pt x="673447" y="2058790"/>
                </a:cubicBezTo>
                <a:cubicBezTo>
                  <a:pt x="675927" y="2058790"/>
                  <a:pt x="679648" y="2053829"/>
                  <a:pt x="684609" y="2043907"/>
                </a:cubicBezTo>
                <a:cubicBezTo>
                  <a:pt x="684609" y="2038946"/>
                  <a:pt x="685849" y="2033985"/>
                  <a:pt x="688330" y="2029024"/>
                </a:cubicBezTo>
                <a:cubicBezTo>
                  <a:pt x="690810" y="2024063"/>
                  <a:pt x="692051" y="2020342"/>
                  <a:pt x="692051" y="2017862"/>
                </a:cubicBezTo>
                <a:cubicBezTo>
                  <a:pt x="692051" y="2015381"/>
                  <a:pt x="692051" y="2014141"/>
                  <a:pt x="692051" y="2014141"/>
                </a:cubicBezTo>
                <a:cubicBezTo>
                  <a:pt x="692051" y="2014141"/>
                  <a:pt x="689570" y="2014141"/>
                  <a:pt x="684609" y="2014141"/>
                </a:cubicBezTo>
                <a:lnTo>
                  <a:pt x="669726" y="2021582"/>
                </a:lnTo>
                <a:cubicBezTo>
                  <a:pt x="669726" y="2026544"/>
                  <a:pt x="662285" y="2033985"/>
                  <a:pt x="647402" y="2043907"/>
                </a:cubicBezTo>
                <a:cubicBezTo>
                  <a:pt x="642441" y="2043907"/>
                  <a:pt x="638720" y="2046387"/>
                  <a:pt x="636240" y="2051348"/>
                </a:cubicBezTo>
                <a:cubicBezTo>
                  <a:pt x="633759" y="2056309"/>
                  <a:pt x="632519" y="2061270"/>
                  <a:pt x="632519" y="2066231"/>
                </a:cubicBezTo>
                <a:lnTo>
                  <a:pt x="625078" y="2081114"/>
                </a:lnTo>
                <a:cubicBezTo>
                  <a:pt x="620117" y="2081114"/>
                  <a:pt x="617637" y="2082354"/>
                  <a:pt x="617637" y="2084834"/>
                </a:cubicBezTo>
                <a:cubicBezTo>
                  <a:pt x="617637" y="2087315"/>
                  <a:pt x="617637" y="2088555"/>
                  <a:pt x="617637" y="2088555"/>
                </a:cubicBezTo>
                <a:cubicBezTo>
                  <a:pt x="622598" y="2093516"/>
                  <a:pt x="623838" y="2098477"/>
                  <a:pt x="621357" y="2103438"/>
                </a:cubicBezTo>
                <a:cubicBezTo>
                  <a:pt x="618877" y="2108399"/>
                  <a:pt x="620117" y="2110879"/>
                  <a:pt x="625078" y="2110879"/>
                </a:cubicBezTo>
                <a:cubicBezTo>
                  <a:pt x="630039" y="2110879"/>
                  <a:pt x="630039" y="2113360"/>
                  <a:pt x="625078" y="2118321"/>
                </a:cubicBezTo>
                <a:lnTo>
                  <a:pt x="610195" y="2133204"/>
                </a:lnTo>
                <a:cubicBezTo>
                  <a:pt x="610195" y="2138165"/>
                  <a:pt x="607715" y="2139405"/>
                  <a:pt x="602754" y="2136924"/>
                </a:cubicBezTo>
                <a:cubicBezTo>
                  <a:pt x="597793" y="2134444"/>
                  <a:pt x="595312" y="2130723"/>
                  <a:pt x="595312" y="2125762"/>
                </a:cubicBezTo>
                <a:cubicBezTo>
                  <a:pt x="595312" y="2120801"/>
                  <a:pt x="592832" y="2118321"/>
                  <a:pt x="587871" y="2118321"/>
                </a:cubicBezTo>
                <a:cubicBezTo>
                  <a:pt x="582910" y="2123282"/>
                  <a:pt x="580429" y="2125762"/>
                  <a:pt x="580429" y="2125762"/>
                </a:cubicBezTo>
                <a:cubicBezTo>
                  <a:pt x="575468" y="2125762"/>
                  <a:pt x="569267" y="2127003"/>
                  <a:pt x="561826" y="2129483"/>
                </a:cubicBezTo>
                <a:cubicBezTo>
                  <a:pt x="554384" y="2131964"/>
                  <a:pt x="550664" y="2138165"/>
                  <a:pt x="550664" y="2148086"/>
                </a:cubicBezTo>
                <a:cubicBezTo>
                  <a:pt x="550664" y="2153048"/>
                  <a:pt x="551904" y="2156768"/>
                  <a:pt x="554384" y="2159248"/>
                </a:cubicBezTo>
                <a:cubicBezTo>
                  <a:pt x="556865" y="2161729"/>
                  <a:pt x="558105" y="2165450"/>
                  <a:pt x="558105" y="2170411"/>
                </a:cubicBezTo>
                <a:lnTo>
                  <a:pt x="550664" y="2170411"/>
                </a:lnTo>
                <a:cubicBezTo>
                  <a:pt x="530820" y="2170411"/>
                  <a:pt x="520898" y="2172891"/>
                  <a:pt x="520898" y="2177852"/>
                </a:cubicBezTo>
                <a:cubicBezTo>
                  <a:pt x="520898" y="2187774"/>
                  <a:pt x="519658" y="2192735"/>
                  <a:pt x="517177" y="2192735"/>
                </a:cubicBezTo>
                <a:cubicBezTo>
                  <a:pt x="514697" y="2192735"/>
                  <a:pt x="513457" y="2192735"/>
                  <a:pt x="513457" y="2192735"/>
                </a:cubicBezTo>
                <a:lnTo>
                  <a:pt x="506015" y="2200176"/>
                </a:lnTo>
                <a:cubicBezTo>
                  <a:pt x="501054" y="2195215"/>
                  <a:pt x="496094" y="2197696"/>
                  <a:pt x="491132" y="2207618"/>
                </a:cubicBezTo>
                <a:lnTo>
                  <a:pt x="483691" y="2222500"/>
                </a:lnTo>
                <a:cubicBezTo>
                  <a:pt x="483691" y="2222500"/>
                  <a:pt x="486172" y="2222500"/>
                  <a:pt x="491132" y="2222500"/>
                </a:cubicBezTo>
                <a:cubicBezTo>
                  <a:pt x="496094" y="2222500"/>
                  <a:pt x="493613" y="2229942"/>
                  <a:pt x="483691" y="2244825"/>
                </a:cubicBezTo>
                <a:lnTo>
                  <a:pt x="468808" y="2274590"/>
                </a:lnTo>
                <a:cubicBezTo>
                  <a:pt x="468808" y="2284512"/>
                  <a:pt x="471289" y="2289473"/>
                  <a:pt x="476250" y="2289473"/>
                </a:cubicBezTo>
                <a:cubicBezTo>
                  <a:pt x="481211" y="2289473"/>
                  <a:pt x="483691" y="2290714"/>
                  <a:pt x="483691" y="2293194"/>
                </a:cubicBezTo>
                <a:cubicBezTo>
                  <a:pt x="483691" y="2295674"/>
                  <a:pt x="483691" y="2296915"/>
                  <a:pt x="483691" y="2296915"/>
                </a:cubicBezTo>
                <a:cubicBezTo>
                  <a:pt x="483691" y="2301876"/>
                  <a:pt x="481211" y="2304356"/>
                  <a:pt x="476250" y="2304356"/>
                </a:cubicBezTo>
                <a:cubicBezTo>
                  <a:pt x="476250" y="2304356"/>
                  <a:pt x="473769" y="2304356"/>
                  <a:pt x="468808" y="2304356"/>
                </a:cubicBezTo>
                <a:cubicBezTo>
                  <a:pt x="468808" y="2309317"/>
                  <a:pt x="471289" y="2311797"/>
                  <a:pt x="476250" y="2311797"/>
                </a:cubicBezTo>
                <a:cubicBezTo>
                  <a:pt x="471289" y="2316759"/>
                  <a:pt x="468808" y="2320479"/>
                  <a:pt x="468808" y="2322959"/>
                </a:cubicBezTo>
                <a:cubicBezTo>
                  <a:pt x="468808" y="2325440"/>
                  <a:pt x="468808" y="2329161"/>
                  <a:pt x="468808" y="2334122"/>
                </a:cubicBezTo>
                <a:cubicBezTo>
                  <a:pt x="468808" y="2339082"/>
                  <a:pt x="461367" y="2341563"/>
                  <a:pt x="446484" y="2341563"/>
                </a:cubicBezTo>
                <a:lnTo>
                  <a:pt x="431601" y="2356446"/>
                </a:lnTo>
                <a:lnTo>
                  <a:pt x="439043" y="2371329"/>
                </a:lnTo>
                <a:cubicBezTo>
                  <a:pt x="444004" y="2376289"/>
                  <a:pt x="446484" y="2381251"/>
                  <a:pt x="446484" y="2386211"/>
                </a:cubicBezTo>
                <a:lnTo>
                  <a:pt x="453925" y="2393653"/>
                </a:lnTo>
                <a:cubicBezTo>
                  <a:pt x="458886" y="2393653"/>
                  <a:pt x="462607" y="2393653"/>
                  <a:pt x="465088" y="2393653"/>
                </a:cubicBezTo>
                <a:cubicBezTo>
                  <a:pt x="467568" y="2393653"/>
                  <a:pt x="468808" y="2388692"/>
                  <a:pt x="468808" y="2378770"/>
                </a:cubicBezTo>
                <a:cubicBezTo>
                  <a:pt x="468808" y="2373809"/>
                  <a:pt x="470049" y="2368848"/>
                  <a:pt x="472529" y="2363887"/>
                </a:cubicBezTo>
                <a:cubicBezTo>
                  <a:pt x="475010" y="2358926"/>
                  <a:pt x="478730" y="2358926"/>
                  <a:pt x="483691" y="2363887"/>
                </a:cubicBezTo>
                <a:cubicBezTo>
                  <a:pt x="488652" y="2363887"/>
                  <a:pt x="489892" y="2366368"/>
                  <a:pt x="487412" y="2371329"/>
                </a:cubicBezTo>
                <a:cubicBezTo>
                  <a:pt x="484931" y="2376289"/>
                  <a:pt x="481211" y="2381251"/>
                  <a:pt x="476250" y="2386211"/>
                </a:cubicBezTo>
                <a:cubicBezTo>
                  <a:pt x="476250" y="2386211"/>
                  <a:pt x="476250" y="2387451"/>
                  <a:pt x="476250" y="2389932"/>
                </a:cubicBezTo>
                <a:cubicBezTo>
                  <a:pt x="476250" y="2392413"/>
                  <a:pt x="478730" y="2393653"/>
                  <a:pt x="483691" y="2393653"/>
                </a:cubicBezTo>
                <a:cubicBezTo>
                  <a:pt x="483691" y="2403575"/>
                  <a:pt x="483691" y="2411016"/>
                  <a:pt x="483691" y="2415977"/>
                </a:cubicBezTo>
                <a:cubicBezTo>
                  <a:pt x="478730" y="2415977"/>
                  <a:pt x="476250" y="2415977"/>
                  <a:pt x="476250" y="2415977"/>
                </a:cubicBezTo>
                <a:lnTo>
                  <a:pt x="491132" y="2438301"/>
                </a:lnTo>
                <a:lnTo>
                  <a:pt x="483691" y="2460625"/>
                </a:lnTo>
                <a:cubicBezTo>
                  <a:pt x="483691" y="2465586"/>
                  <a:pt x="483691" y="2468067"/>
                  <a:pt x="483691" y="2468067"/>
                </a:cubicBezTo>
                <a:cubicBezTo>
                  <a:pt x="488652" y="2468067"/>
                  <a:pt x="489892" y="2471788"/>
                  <a:pt x="487412" y="2479229"/>
                </a:cubicBezTo>
                <a:cubicBezTo>
                  <a:pt x="484931" y="2486670"/>
                  <a:pt x="481211" y="2492872"/>
                  <a:pt x="476250" y="2497832"/>
                </a:cubicBezTo>
                <a:cubicBezTo>
                  <a:pt x="471289" y="2497832"/>
                  <a:pt x="468808" y="2499073"/>
                  <a:pt x="468808" y="2501553"/>
                </a:cubicBezTo>
                <a:cubicBezTo>
                  <a:pt x="468808" y="2504034"/>
                  <a:pt x="470049" y="2505274"/>
                  <a:pt x="472529" y="2505274"/>
                </a:cubicBezTo>
                <a:cubicBezTo>
                  <a:pt x="475010" y="2505274"/>
                  <a:pt x="478730" y="2505274"/>
                  <a:pt x="483691" y="2505274"/>
                </a:cubicBezTo>
                <a:cubicBezTo>
                  <a:pt x="478730" y="2505274"/>
                  <a:pt x="476250" y="2507755"/>
                  <a:pt x="476250" y="2512715"/>
                </a:cubicBezTo>
                <a:cubicBezTo>
                  <a:pt x="481211" y="2517676"/>
                  <a:pt x="481211" y="2520157"/>
                  <a:pt x="476250" y="2520157"/>
                </a:cubicBezTo>
                <a:cubicBezTo>
                  <a:pt x="471289" y="2520157"/>
                  <a:pt x="470049" y="2523877"/>
                  <a:pt x="472529" y="2531319"/>
                </a:cubicBezTo>
                <a:cubicBezTo>
                  <a:pt x="475010" y="2538760"/>
                  <a:pt x="478730" y="2544962"/>
                  <a:pt x="483691" y="2549922"/>
                </a:cubicBezTo>
                <a:cubicBezTo>
                  <a:pt x="493613" y="2564805"/>
                  <a:pt x="491132" y="2577207"/>
                  <a:pt x="476250" y="2587129"/>
                </a:cubicBezTo>
                <a:cubicBezTo>
                  <a:pt x="471289" y="2592090"/>
                  <a:pt x="471289" y="2597051"/>
                  <a:pt x="476250" y="2602012"/>
                </a:cubicBezTo>
                <a:cubicBezTo>
                  <a:pt x="481211" y="2606973"/>
                  <a:pt x="476250" y="2611934"/>
                  <a:pt x="461367" y="2616895"/>
                </a:cubicBezTo>
                <a:lnTo>
                  <a:pt x="453925" y="2602012"/>
                </a:lnTo>
                <a:cubicBezTo>
                  <a:pt x="453925" y="2602012"/>
                  <a:pt x="453925" y="2603252"/>
                  <a:pt x="453925" y="2605733"/>
                </a:cubicBezTo>
                <a:cubicBezTo>
                  <a:pt x="453925" y="2608214"/>
                  <a:pt x="451445" y="2609454"/>
                  <a:pt x="446484" y="2609454"/>
                </a:cubicBezTo>
                <a:cubicBezTo>
                  <a:pt x="441523" y="2609454"/>
                  <a:pt x="441523" y="2606973"/>
                  <a:pt x="446484" y="2602012"/>
                </a:cubicBezTo>
                <a:cubicBezTo>
                  <a:pt x="446484" y="2602012"/>
                  <a:pt x="445244" y="2600772"/>
                  <a:pt x="442763" y="2598291"/>
                </a:cubicBezTo>
                <a:cubicBezTo>
                  <a:pt x="440283" y="2595811"/>
                  <a:pt x="436562" y="2594571"/>
                  <a:pt x="431601" y="2594571"/>
                </a:cubicBezTo>
                <a:cubicBezTo>
                  <a:pt x="426640" y="2589610"/>
                  <a:pt x="424160" y="2582169"/>
                  <a:pt x="424160" y="2572247"/>
                </a:cubicBezTo>
                <a:cubicBezTo>
                  <a:pt x="424160" y="2572247"/>
                  <a:pt x="424160" y="2571006"/>
                  <a:pt x="424160" y="2568526"/>
                </a:cubicBezTo>
                <a:cubicBezTo>
                  <a:pt x="424160" y="2566045"/>
                  <a:pt x="422920" y="2563565"/>
                  <a:pt x="420439" y="2561084"/>
                </a:cubicBezTo>
                <a:cubicBezTo>
                  <a:pt x="417959" y="2558604"/>
                  <a:pt x="416718" y="2552403"/>
                  <a:pt x="416718" y="2542481"/>
                </a:cubicBezTo>
                <a:cubicBezTo>
                  <a:pt x="416718" y="2532559"/>
                  <a:pt x="412998" y="2525117"/>
                  <a:pt x="405556" y="2520157"/>
                </a:cubicBezTo>
                <a:cubicBezTo>
                  <a:pt x="398115" y="2515196"/>
                  <a:pt x="393154" y="2515196"/>
                  <a:pt x="390674" y="2520157"/>
                </a:cubicBezTo>
                <a:cubicBezTo>
                  <a:pt x="388193" y="2525117"/>
                  <a:pt x="389433" y="2532559"/>
                  <a:pt x="394394" y="2542481"/>
                </a:cubicBezTo>
                <a:lnTo>
                  <a:pt x="394394" y="2564805"/>
                </a:lnTo>
                <a:cubicBezTo>
                  <a:pt x="389433" y="2569766"/>
                  <a:pt x="386953" y="2572247"/>
                  <a:pt x="386953" y="2572247"/>
                </a:cubicBezTo>
                <a:cubicBezTo>
                  <a:pt x="386953" y="2572247"/>
                  <a:pt x="386953" y="2567286"/>
                  <a:pt x="386953" y="2557364"/>
                </a:cubicBezTo>
                <a:cubicBezTo>
                  <a:pt x="386953" y="2552403"/>
                  <a:pt x="383232" y="2549922"/>
                  <a:pt x="375791" y="2549922"/>
                </a:cubicBezTo>
                <a:cubicBezTo>
                  <a:pt x="368349" y="2549922"/>
                  <a:pt x="365869" y="2552403"/>
                  <a:pt x="368349" y="2557364"/>
                </a:cubicBezTo>
                <a:cubicBezTo>
                  <a:pt x="370830" y="2562324"/>
                  <a:pt x="370830" y="2564805"/>
                  <a:pt x="368349" y="2564805"/>
                </a:cubicBezTo>
                <a:cubicBezTo>
                  <a:pt x="365869" y="2564805"/>
                  <a:pt x="364628" y="2568526"/>
                  <a:pt x="364628" y="2575967"/>
                </a:cubicBezTo>
                <a:cubicBezTo>
                  <a:pt x="364628" y="2583409"/>
                  <a:pt x="363388" y="2588369"/>
                  <a:pt x="360908" y="2590850"/>
                </a:cubicBezTo>
                <a:cubicBezTo>
                  <a:pt x="358427" y="2593331"/>
                  <a:pt x="359668" y="2597051"/>
                  <a:pt x="364628" y="2602012"/>
                </a:cubicBezTo>
                <a:lnTo>
                  <a:pt x="372070" y="2609454"/>
                </a:lnTo>
                <a:lnTo>
                  <a:pt x="372070" y="2616895"/>
                </a:lnTo>
                <a:cubicBezTo>
                  <a:pt x="377031" y="2626817"/>
                  <a:pt x="377031" y="2634258"/>
                  <a:pt x="372070" y="2639219"/>
                </a:cubicBezTo>
                <a:cubicBezTo>
                  <a:pt x="372070" y="2644180"/>
                  <a:pt x="372070" y="2649141"/>
                  <a:pt x="372070" y="2654102"/>
                </a:cubicBezTo>
                <a:cubicBezTo>
                  <a:pt x="377031" y="2659063"/>
                  <a:pt x="377031" y="2661543"/>
                  <a:pt x="372070" y="2661543"/>
                </a:cubicBezTo>
                <a:lnTo>
                  <a:pt x="372070" y="2691309"/>
                </a:lnTo>
                <a:cubicBezTo>
                  <a:pt x="377031" y="2696270"/>
                  <a:pt x="375791" y="2699990"/>
                  <a:pt x="368349" y="2702471"/>
                </a:cubicBezTo>
                <a:cubicBezTo>
                  <a:pt x="360908" y="2704952"/>
                  <a:pt x="357187" y="2703711"/>
                  <a:pt x="357187" y="2698750"/>
                </a:cubicBezTo>
                <a:lnTo>
                  <a:pt x="342304" y="2683868"/>
                </a:lnTo>
                <a:lnTo>
                  <a:pt x="342304" y="2676426"/>
                </a:lnTo>
                <a:cubicBezTo>
                  <a:pt x="347265" y="2676426"/>
                  <a:pt x="349746" y="2675186"/>
                  <a:pt x="349746" y="2672706"/>
                </a:cubicBezTo>
                <a:cubicBezTo>
                  <a:pt x="349746" y="2670225"/>
                  <a:pt x="349746" y="2666504"/>
                  <a:pt x="349746" y="2661543"/>
                </a:cubicBezTo>
                <a:lnTo>
                  <a:pt x="342304" y="2639219"/>
                </a:lnTo>
                <a:cubicBezTo>
                  <a:pt x="337343" y="2639219"/>
                  <a:pt x="336103" y="2635498"/>
                  <a:pt x="338584" y="2628057"/>
                </a:cubicBezTo>
                <a:cubicBezTo>
                  <a:pt x="341064" y="2620616"/>
                  <a:pt x="339824" y="2616895"/>
                  <a:pt x="334863" y="2616895"/>
                </a:cubicBezTo>
                <a:lnTo>
                  <a:pt x="330079" y="2618490"/>
                </a:lnTo>
                <a:lnTo>
                  <a:pt x="334863" y="2594571"/>
                </a:lnTo>
                <a:lnTo>
                  <a:pt x="334863" y="2572247"/>
                </a:lnTo>
                <a:cubicBezTo>
                  <a:pt x="334863" y="2572247"/>
                  <a:pt x="334863" y="2569766"/>
                  <a:pt x="334863" y="2564805"/>
                </a:cubicBezTo>
                <a:cubicBezTo>
                  <a:pt x="334863" y="2559844"/>
                  <a:pt x="334863" y="2556124"/>
                  <a:pt x="334863" y="2553643"/>
                </a:cubicBezTo>
                <a:cubicBezTo>
                  <a:pt x="334863" y="2551162"/>
                  <a:pt x="332383" y="2549922"/>
                  <a:pt x="327421" y="2549922"/>
                </a:cubicBezTo>
                <a:cubicBezTo>
                  <a:pt x="322461" y="2544962"/>
                  <a:pt x="322461" y="2537520"/>
                  <a:pt x="327421" y="2527598"/>
                </a:cubicBezTo>
                <a:cubicBezTo>
                  <a:pt x="327421" y="2527598"/>
                  <a:pt x="329902" y="2530079"/>
                  <a:pt x="334863" y="2535040"/>
                </a:cubicBezTo>
                <a:cubicBezTo>
                  <a:pt x="339824" y="2540000"/>
                  <a:pt x="344785" y="2540000"/>
                  <a:pt x="349746" y="2535040"/>
                </a:cubicBezTo>
                <a:cubicBezTo>
                  <a:pt x="354707" y="2530079"/>
                  <a:pt x="359668" y="2530079"/>
                  <a:pt x="364628" y="2535040"/>
                </a:cubicBezTo>
                <a:cubicBezTo>
                  <a:pt x="369590" y="2535040"/>
                  <a:pt x="373310" y="2535040"/>
                  <a:pt x="375791" y="2535040"/>
                </a:cubicBezTo>
                <a:cubicBezTo>
                  <a:pt x="378271" y="2535040"/>
                  <a:pt x="379511" y="2532559"/>
                  <a:pt x="379511" y="2527598"/>
                </a:cubicBezTo>
                <a:cubicBezTo>
                  <a:pt x="379511" y="2522637"/>
                  <a:pt x="375791" y="2521397"/>
                  <a:pt x="368349" y="2523877"/>
                </a:cubicBezTo>
                <a:cubicBezTo>
                  <a:pt x="360908" y="2526358"/>
                  <a:pt x="357187" y="2525117"/>
                  <a:pt x="357187" y="2520157"/>
                </a:cubicBezTo>
                <a:lnTo>
                  <a:pt x="342304" y="2520157"/>
                </a:lnTo>
                <a:cubicBezTo>
                  <a:pt x="337343" y="2520157"/>
                  <a:pt x="333623" y="2518917"/>
                  <a:pt x="331142" y="2516436"/>
                </a:cubicBezTo>
                <a:cubicBezTo>
                  <a:pt x="328662" y="2513955"/>
                  <a:pt x="332383" y="2505274"/>
                  <a:pt x="342304" y="2490391"/>
                </a:cubicBezTo>
                <a:cubicBezTo>
                  <a:pt x="352226" y="2475508"/>
                  <a:pt x="355947" y="2466827"/>
                  <a:pt x="353467" y="2464346"/>
                </a:cubicBezTo>
                <a:cubicBezTo>
                  <a:pt x="350986" y="2461865"/>
                  <a:pt x="352226" y="2458145"/>
                  <a:pt x="357187" y="2453184"/>
                </a:cubicBezTo>
                <a:lnTo>
                  <a:pt x="379511" y="2453184"/>
                </a:lnTo>
                <a:cubicBezTo>
                  <a:pt x="379511" y="2458145"/>
                  <a:pt x="381992" y="2463106"/>
                  <a:pt x="386953" y="2468067"/>
                </a:cubicBezTo>
                <a:lnTo>
                  <a:pt x="372070" y="2475508"/>
                </a:lnTo>
                <a:lnTo>
                  <a:pt x="364628" y="2482950"/>
                </a:lnTo>
                <a:cubicBezTo>
                  <a:pt x="364628" y="2487910"/>
                  <a:pt x="367109" y="2490391"/>
                  <a:pt x="372070" y="2490391"/>
                </a:cubicBezTo>
                <a:lnTo>
                  <a:pt x="379511" y="2497832"/>
                </a:lnTo>
                <a:cubicBezTo>
                  <a:pt x="379511" y="2497832"/>
                  <a:pt x="380752" y="2499073"/>
                  <a:pt x="383232" y="2501553"/>
                </a:cubicBezTo>
                <a:cubicBezTo>
                  <a:pt x="385712" y="2504034"/>
                  <a:pt x="386953" y="2505274"/>
                  <a:pt x="386953" y="2505274"/>
                </a:cubicBezTo>
                <a:cubicBezTo>
                  <a:pt x="406797" y="2505274"/>
                  <a:pt x="411758" y="2497832"/>
                  <a:pt x="401836" y="2482950"/>
                </a:cubicBezTo>
                <a:cubicBezTo>
                  <a:pt x="401836" y="2482950"/>
                  <a:pt x="401836" y="2480469"/>
                  <a:pt x="401836" y="2475508"/>
                </a:cubicBezTo>
                <a:cubicBezTo>
                  <a:pt x="406797" y="2475508"/>
                  <a:pt x="409277" y="2475508"/>
                  <a:pt x="409277" y="2475508"/>
                </a:cubicBezTo>
                <a:cubicBezTo>
                  <a:pt x="409277" y="2475508"/>
                  <a:pt x="409277" y="2477989"/>
                  <a:pt x="409277" y="2482950"/>
                </a:cubicBezTo>
                <a:lnTo>
                  <a:pt x="416718" y="2490391"/>
                </a:lnTo>
                <a:cubicBezTo>
                  <a:pt x="416718" y="2480469"/>
                  <a:pt x="416718" y="2473028"/>
                  <a:pt x="416718" y="2468067"/>
                </a:cubicBezTo>
                <a:cubicBezTo>
                  <a:pt x="411758" y="2463106"/>
                  <a:pt x="409277" y="2458145"/>
                  <a:pt x="409277" y="2453184"/>
                </a:cubicBezTo>
                <a:cubicBezTo>
                  <a:pt x="409277" y="2448223"/>
                  <a:pt x="406797" y="2444503"/>
                  <a:pt x="401836" y="2442022"/>
                </a:cubicBezTo>
                <a:cubicBezTo>
                  <a:pt x="396875" y="2439541"/>
                  <a:pt x="394394" y="2433340"/>
                  <a:pt x="394394" y="2423418"/>
                </a:cubicBezTo>
                <a:cubicBezTo>
                  <a:pt x="394394" y="2418458"/>
                  <a:pt x="391914" y="2413496"/>
                  <a:pt x="386953" y="2408536"/>
                </a:cubicBezTo>
                <a:cubicBezTo>
                  <a:pt x="377031" y="2433340"/>
                  <a:pt x="370830" y="2444503"/>
                  <a:pt x="368349" y="2442022"/>
                </a:cubicBezTo>
                <a:cubicBezTo>
                  <a:pt x="365869" y="2439541"/>
                  <a:pt x="365869" y="2435821"/>
                  <a:pt x="368349" y="2430860"/>
                </a:cubicBezTo>
                <a:cubicBezTo>
                  <a:pt x="370830" y="2425899"/>
                  <a:pt x="372070" y="2420938"/>
                  <a:pt x="372070" y="2415977"/>
                </a:cubicBezTo>
                <a:lnTo>
                  <a:pt x="394394" y="2378770"/>
                </a:lnTo>
                <a:lnTo>
                  <a:pt x="394394" y="2363887"/>
                </a:lnTo>
                <a:cubicBezTo>
                  <a:pt x="394394" y="2353965"/>
                  <a:pt x="396875" y="2346524"/>
                  <a:pt x="401836" y="2341563"/>
                </a:cubicBezTo>
                <a:cubicBezTo>
                  <a:pt x="406797" y="2336602"/>
                  <a:pt x="406797" y="2334122"/>
                  <a:pt x="401836" y="2334122"/>
                </a:cubicBezTo>
                <a:cubicBezTo>
                  <a:pt x="396875" y="2329161"/>
                  <a:pt x="393154" y="2322959"/>
                  <a:pt x="390674" y="2315518"/>
                </a:cubicBezTo>
                <a:cubicBezTo>
                  <a:pt x="388193" y="2308077"/>
                  <a:pt x="389433" y="2304356"/>
                  <a:pt x="394394" y="2304356"/>
                </a:cubicBezTo>
                <a:lnTo>
                  <a:pt x="394394" y="2296915"/>
                </a:lnTo>
                <a:cubicBezTo>
                  <a:pt x="394394" y="2296915"/>
                  <a:pt x="391914" y="2294434"/>
                  <a:pt x="386953" y="2289473"/>
                </a:cubicBezTo>
                <a:cubicBezTo>
                  <a:pt x="381992" y="2284512"/>
                  <a:pt x="374550" y="2286993"/>
                  <a:pt x="364628" y="2296915"/>
                </a:cubicBezTo>
                <a:lnTo>
                  <a:pt x="357187" y="2304356"/>
                </a:lnTo>
                <a:cubicBezTo>
                  <a:pt x="352226" y="2304356"/>
                  <a:pt x="349746" y="2309317"/>
                  <a:pt x="349746" y="2319239"/>
                </a:cubicBezTo>
                <a:lnTo>
                  <a:pt x="342304" y="2334122"/>
                </a:lnTo>
                <a:cubicBezTo>
                  <a:pt x="337343" y="2339082"/>
                  <a:pt x="336103" y="2345284"/>
                  <a:pt x="338584" y="2352725"/>
                </a:cubicBezTo>
                <a:cubicBezTo>
                  <a:pt x="341064" y="2360166"/>
                  <a:pt x="341064" y="2365127"/>
                  <a:pt x="338584" y="2367608"/>
                </a:cubicBezTo>
                <a:cubicBezTo>
                  <a:pt x="336103" y="2370089"/>
                  <a:pt x="336103" y="2373809"/>
                  <a:pt x="338584" y="2378770"/>
                </a:cubicBezTo>
                <a:cubicBezTo>
                  <a:pt x="341064" y="2383731"/>
                  <a:pt x="337343" y="2389932"/>
                  <a:pt x="327421" y="2397373"/>
                </a:cubicBezTo>
                <a:cubicBezTo>
                  <a:pt x="317500" y="2404815"/>
                  <a:pt x="312539" y="2418458"/>
                  <a:pt x="312539" y="2438301"/>
                </a:cubicBezTo>
                <a:cubicBezTo>
                  <a:pt x="312539" y="2453184"/>
                  <a:pt x="312539" y="2461865"/>
                  <a:pt x="312539" y="2464346"/>
                </a:cubicBezTo>
                <a:cubicBezTo>
                  <a:pt x="312539" y="2466827"/>
                  <a:pt x="310058" y="2468067"/>
                  <a:pt x="305097" y="2468067"/>
                </a:cubicBezTo>
                <a:cubicBezTo>
                  <a:pt x="300136" y="2468067"/>
                  <a:pt x="296416" y="2469307"/>
                  <a:pt x="293935" y="2471788"/>
                </a:cubicBezTo>
                <a:cubicBezTo>
                  <a:pt x="291455" y="2474268"/>
                  <a:pt x="290214" y="2477989"/>
                  <a:pt x="290214" y="2482950"/>
                </a:cubicBezTo>
                <a:cubicBezTo>
                  <a:pt x="285254" y="2507755"/>
                  <a:pt x="277812" y="2520157"/>
                  <a:pt x="267890" y="2520157"/>
                </a:cubicBezTo>
                <a:cubicBezTo>
                  <a:pt x="253007" y="2520157"/>
                  <a:pt x="253007" y="2525117"/>
                  <a:pt x="267890" y="2535040"/>
                </a:cubicBezTo>
                <a:cubicBezTo>
                  <a:pt x="272851" y="2535040"/>
                  <a:pt x="274092" y="2538760"/>
                  <a:pt x="271611" y="2546202"/>
                </a:cubicBezTo>
                <a:cubicBezTo>
                  <a:pt x="269131" y="2553643"/>
                  <a:pt x="265410" y="2554883"/>
                  <a:pt x="260449" y="2549922"/>
                </a:cubicBezTo>
                <a:cubicBezTo>
                  <a:pt x="250527" y="2540000"/>
                  <a:pt x="245566" y="2542481"/>
                  <a:pt x="245566" y="2557364"/>
                </a:cubicBezTo>
                <a:cubicBezTo>
                  <a:pt x="245566" y="2562324"/>
                  <a:pt x="248047" y="2564805"/>
                  <a:pt x="253007" y="2564805"/>
                </a:cubicBezTo>
                <a:cubicBezTo>
                  <a:pt x="253007" y="2564805"/>
                  <a:pt x="254248" y="2566045"/>
                  <a:pt x="256728" y="2568526"/>
                </a:cubicBezTo>
                <a:cubicBezTo>
                  <a:pt x="259209" y="2571006"/>
                  <a:pt x="260449" y="2572247"/>
                  <a:pt x="260449" y="2572247"/>
                </a:cubicBezTo>
                <a:cubicBezTo>
                  <a:pt x="260449" y="2577207"/>
                  <a:pt x="257968" y="2579688"/>
                  <a:pt x="253007" y="2579688"/>
                </a:cubicBezTo>
                <a:cubicBezTo>
                  <a:pt x="253007" y="2579688"/>
                  <a:pt x="250527" y="2580928"/>
                  <a:pt x="245566" y="2583409"/>
                </a:cubicBezTo>
                <a:cubicBezTo>
                  <a:pt x="240605" y="2585889"/>
                  <a:pt x="240605" y="2589610"/>
                  <a:pt x="245566" y="2594571"/>
                </a:cubicBezTo>
                <a:lnTo>
                  <a:pt x="238125" y="2602012"/>
                </a:lnTo>
                <a:cubicBezTo>
                  <a:pt x="238125" y="2602012"/>
                  <a:pt x="236885" y="2600772"/>
                  <a:pt x="234404" y="2598291"/>
                </a:cubicBezTo>
                <a:cubicBezTo>
                  <a:pt x="231923" y="2595811"/>
                  <a:pt x="230683" y="2594571"/>
                  <a:pt x="230683" y="2594571"/>
                </a:cubicBezTo>
                <a:cubicBezTo>
                  <a:pt x="225722" y="2569766"/>
                  <a:pt x="228203" y="2552403"/>
                  <a:pt x="238125" y="2542481"/>
                </a:cubicBezTo>
                <a:cubicBezTo>
                  <a:pt x="243086" y="2542481"/>
                  <a:pt x="246806" y="2540000"/>
                  <a:pt x="249287" y="2535040"/>
                </a:cubicBezTo>
                <a:cubicBezTo>
                  <a:pt x="251767" y="2530079"/>
                  <a:pt x="251767" y="2526358"/>
                  <a:pt x="249287" y="2523877"/>
                </a:cubicBezTo>
                <a:cubicBezTo>
                  <a:pt x="246806" y="2521397"/>
                  <a:pt x="248047" y="2515196"/>
                  <a:pt x="253007" y="2505274"/>
                </a:cubicBezTo>
                <a:lnTo>
                  <a:pt x="260449" y="2490391"/>
                </a:lnTo>
                <a:cubicBezTo>
                  <a:pt x="260449" y="2485430"/>
                  <a:pt x="262929" y="2482950"/>
                  <a:pt x="267890" y="2482950"/>
                </a:cubicBezTo>
                <a:lnTo>
                  <a:pt x="267890" y="2475508"/>
                </a:lnTo>
                <a:cubicBezTo>
                  <a:pt x="262929" y="2470548"/>
                  <a:pt x="262929" y="2468067"/>
                  <a:pt x="267890" y="2468067"/>
                </a:cubicBezTo>
                <a:cubicBezTo>
                  <a:pt x="272851" y="2468067"/>
                  <a:pt x="277812" y="2468067"/>
                  <a:pt x="282773" y="2468067"/>
                </a:cubicBezTo>
                <a:cubicBezTo>
                  <a:pt x="287734" y="2468067"/>
                  <a:pt x="290214" y="2465586"/>
                  <a:pt x="290214" y="2460625"/>
                </a:cubicBezTo>
                <a:cubicBezTo>
                  <a:pt x="290214" y="2455665"/>
                  <a:pt x="290214" y="2453184"/>
                  <a:pt x="290214" y="2453184"/>
                </a:cubicBezTo>
                <a:cubicBezTo>
                  <a:pt x="285254" y="2453184"/>
                  <a:pt x="282773" y="2453184"/>
                  <a:pt x="282773" y="2453184"/>
                </a:cubicBezTo>
                <a:cubicBezTo>
                  <a:pt x="282773" y="2453184"/>
                  <a:pt x="282773" y="2450703"/>
                  <a:pt x="282773" y="2445743"/>
                </a:cubicBezTo>
                <a:cubicBezTo>
                  <a:pt x="287734" y="2445743"/>
                  <a:pt x="292695" y="2445743"/>
                  <a:pt x="297656" y="2445743"/>
                </a:cubicBezTo>
                <a:cubicBezTo>
                  <a:pt x="302617" y="2445743"/>
                  <a:pt x="305097" y="2443262"/>
                  <a:pt x="305097" y="2438301"/>
                </a:cubicBezTo>
                <a:cubicBezTo>
                  <a:pt x="305097" y="2438301"/>
                  <a:pt x="305097" y="2437061"/>
                  <a:pt x="305097" y="2434581"/>
                </a:cubicBezTo>
                <a:cubicBezTo>
                  <a:pt x="305097" y="2432100"/>
                  <a:pt x="302617" y="2430860"/>
                  <a:pt x="297656" y="2430860"/>
                </a:cubicBezTo>
                <a:cubicBezTo>
                  <a:pt x="292695" y="2430860"/>
                  <a:pt x="290214" y="2430860"/>
                  <a:pt x="290214" y="2430860"/>
                </a:cubicBezTo>
                <a:cubicBezTo>
                  <a:pt x="290214" y="2430860"/>
                  <a:pt x="290214" y="2428379"/>
                  <a:pt x="290214" y="2423418"/>
                </a:cubicBezTo>
                <a:cubicBezTo>
                  <a:pt x="310058" y="2388692"/>
                  <a:pt x="319980" y="2363887"/>
                  <a:pt x="319980" y="2349004"/>
                </a:cubicBezTo>
                <a:cubicBezTo>
                  <a:pt x="319980" y="2339082"/>
                  <a:pt x="322461" y="2331641"/>
                  <a:pt x="327421" y="2326680"/>
                </a:cubicBezTo>
                <a:cubicBezTo>
                  <a:pt x="327421" y="2326680"/>
                  <a:pt x="327421" y="2325440"/>
                  <a:pt x="327421" y="2322959"/>
                </a:cubicBezTo>
                <a:cubicBezTo>
                  <a:pt x="327421" y="2320479"/>
                  <a:pt x="324941" y="2316759"/>
                  <a:pt x="319980" y="2311797"/>
                </a:cubicBezTo>
                <a:cubicBezTo>
                  <a:pt x="310058" y="2306837"/>
                  <a:pt x="305097" y="2301876"/>
                  <a:pt x="305097" y="2296915"/>
                </a:cubicBezTo>
                <a:lnTo>
                  <a:pt x="312539" y="2304356"/>
                </a:lnTo>
                <a:cubicBezTo>
                  <a:pt x="322461" y="2309317"/>
                  <a:pt x="329902" y="2310557"/>
                  <a:pt x="334863" y="2308077"/>
                </a:cubicBezTo>
                <a:cubicBezTo>
                  <a:pt x="339824" y="2305597"/>
                  <a:pt x="342304" y="2299395"/>
                  <a:pt x="342304" y="2289473"/>
                </a:cubicBezTo>
                <a:cubicBezTo>
                  <a:pt x="342304" y="2284512"/>
                  <a:pt x="344785" y="2280792"/>
                  <a:pt x="349746" y="2278311"/>
                </a:cubicBezTo>
                <a:cubicBezTo>
                  <a:pt x="354707" y="2275831"/>
                  <a:pt x="357187" y="2272110"/>
                  <a:pt x="357187" y="2267149"/>
                </a:cubicBezTo>
                <a:cubicBezTo>
                  <a:pt x="362148" y="2267149"/>
                  <a:pt x="364628" y="2268390"/>
                  <a:pt x="364628" y="2270870"/>
                </a:cubicBezTo>
                <a:lnTo>
                  <a:pt x="364628" y="2267149"/>
                </a:lnTo>
                <a:cubicBezTo>
                  <a:pt x="364628" y="2262188"/>
                  <a:pt x="364628" y="2259707"/>
                  <a:pt x="364628" y="2259707"/>
                </a:cubicBezTo>
                <a:cubicBezTo>
                  <a:pt x="359668" y="2259707"/>
                  <a:pt x="357187" y="2262188"/>
                  <a:pt x="357187" y="2267149"/>
                </a:cubicBezTo>
                <a:cubicBezTo>
                  <a:pt x="357187" y="2262188"/>
                  <a:pt x="357187" y="2259707"/>
                  <a:pt x="357187" y="2259707"/>
                </a:cubicBezTo>
                <a:lnTo>
                  <a:pt x="364628" y="2244825"/>
                </a:lnTo>
                <a:cubicBezTo>
                  <a:pt x="364628" y="2239864"/>
                  <a:pt x="367109" y="2236143"/>
                  <a:pt x="372070" y="2233663"/>
                </a:cubicBezTo>
                <a:cubicBezTo>
                  <a:pt x="377031" y="2231182"/>
                  <a:pt x="381992" y="2224981"/>
                  <a:pt x="386953" y="2215059"/>
                </a:cubicBezTo>
                <a:lnTo>
                  <a:pt x="394394" y="2192735"/>
                </a:lnTo>
                <a:cubicBezTo>
                  <a:pt x="399355" y="2192735"/>
                  <a:pt x="401836" y="2196456"/>
                  <a:pt x="401836" y="2203897"/>
                </a:cubicBezTo>
                <a:cubicBezTo>
                  <a:pt x="401836" y="2211338"/>
                  <a:pt x="400595" y="2215059"/>
                  <a:pt x="398115" y="2215059"/>
                </a:cubicBezTo>
                <a:cubicBezTo>
                  <a:pt x="395634" y="2215059"/>
                  <a:pt x="395634" y="2217540"/>
                  <a:pt x="398115" y="2222500"/>
                </a:cubicBezTo>
                <a:cubicBezTo>
                  <a:pt x="400595" y="2227462"/>
                  <a:pt x="400595" y="2233663"/>
                  <a:pt x="398115" y="2241104"/>
                </a:cubicBezTo>
                <a:cubicBezTo>
                  <a:pt x="395634" y="2248545"/>
                  <a:pt x="391914" y="2252266"/>
                  <a:pt x="386953" y="2252266"/>
                </a:cubicBezTo>
                <a:cubicBezTo>
                  <a:pt x="377031" y="2257227"/>
                  <a:pt x="374550" y="2259707"/>
                  <a:pt x="379511" y="2259707"/>
                </a:cubicBezTo>
                <a:cubicBezTo>
                  <a:pt x="384472" y="2264669"/>
                  <a:pt x="391914" y="2267149"/>
                  <a:pt x="401836" y="2267149"/>
                </a:cubicBezTo>
                <a:lnTo>
                  <a:pt x="416718" y="2274590"/>
                </a:lnTo>
                <a:cubicBezTo>
                  <a:pt x="416718" y="2279552"/>
                  <a:pt x="420439" y="2282032"/>
                  <a:pt x="427881" y="2282032"/>
                </a:cubicBezTo>
                <a:cubicBezTo>
                  <a:pt x="435322" y="2282032"/>
                  <a:pt x="441523" y="2279552"/>
                  <a:pt x="446484" y="2274590"/>
                </a:cubicBezTo>
                <a:lnTo>
                  <a:pt x="439043" y="2252266"/>
                </a:lnTo>
                <a:cubicBezTo>
                  <a:pt x="434082" y="2252266"/>
                  <a:pt x="431601" y="2251026"/>
                  <a:pt x="431601" y="2248545"/>
                </a:cubicBezTo>
                <a:cubicBezTo>
                  <a:pt x="431601" y="2246065"/>
                  <a:pt x="434082" y="2242345"/>
                  <a:pt x="439043" y="2237383"/>
                </a:cubicBezTo>
                <a:lnTo>
                  <a:pt x="431601" y="2222500"/>
                </a:lnTo>
                <a:cubicBezTo>
                  <a:pt x="426640" y="2217540"/>
                  <a:pt x="425400" y="2212579"/>
                  <a:pt x="427881" y="2207618"/>
                </a:cubicBezTo>
                <a:cubicBezTo>
                  <a:pt x="430361" y="2202657"/>
                  <a:pt x="431601" y="2195215"/>
                  <a:pt x="431601" y="2185293"/>
                </a:cubicBezTo>
                <a:lnTo>
                  <a:pt x="439043" y="2170411"/>
                </a:lnTo>
                <a:lnTo>
                  <a:pt x="446484" y="2162969"/>
                </a:lnTo>
                <a:cubicBezTo>
                  <a:pt x="446484" y="2162969"/>
                  <a:pt x="448965" y="2162969"/>
                  <a:pt x="453925" y="2162969"/>
                </a:cubicBezTo>
                <a:cubicBezTo>
                  <a:pt x="458886" y="2162969"/>
                  <a:pt x="461367" y="2160489"/>
                  <a:pt x="461367" y="2155528"/>
                </a:cubicBezTo>
                <a:cubicBezTo>
                  <a:pt x="461367" y="2150567"/>
                  <a:pt x="462607" y="2148086"/>
                  <a:pt x="465088" y="2148086"/>
                </a:cubicBezTo>
                <a:cubicBezTo>
                  <a:pt x="467568" y="2148086"/>
                  <a:pt x="468808" y="2143126"/>
                  <a:pt x="468808" y="2133204"/>
                </a:cubicBezTo>
                <a:cubicBezTo>
                  <a:pt x="463847" y="2128243"/>
                  <a:pt x="461367" y="2124522"/>
                  <a:pt x="461367" y="2122041"/>
                </a:cubicBezTo>
                <a:cubicBezTo>
                  <a:pt x="461367" y="2119561"/>
                  <a:pt x="456406" y="2118321"/>
                  <a:pt x="446484" y="2118321"/>
                </a:cubicBezTo>
                <a:cubicBezTo>
                  <a:pt x="431601" y="2118321"/>
                  <a:pt x="431601" y="2113360"/>
                  <a:pt x="446484" y="2103438"/>
                </a:cubicBezTo>
                <a:cubicBezTo>
                  <a:pt x="451445" y="2098477"/>
                  <a:pt x="453925" y="2094756"/>
                  <a:pt x="453925" y="2092276"/>
                </a:cubicBezTo>
                <a:cubicBezTo>
                  <a:pt x="453925" y="2089796"/>
                  <a:pt x="453925" y="2086075"/>
                  <a:pt x="453925" y="2081114"/>
                </a:cubicBezTo>
                <a:cubicBezTo>
                  <a:pt x="453925" y="2061270"/>
                  <a:pt x="466328" y="2048868"/>
                  <a:pt x="491132" y="2043907"/>
                </a:cubicBezTo>
                <a:cubicBezTo>
                  <a:pt x="501054" y="2043907"/>
                  <a:pt x="507256" y="2041427"/>
                  <a:pt x="509736" y="2036465"/>
                </a:cubicBezTo>
                <a:cubicBezTo>
                  <a:pt x="512217" y="2031505"/>
                  <a:pt x="510976" y="2024063"/>
                  <a:pt x="506015" y="2014141"/>
                </a:cubicBezTo>
                <a:lnTo>
                  <a:pt x="506015" y="1999258"/>
                </a:lnTo>
                <a:cubicBezTo>
                  <a:pt x="510976" y="1999258"/>
                  <a:pt x="514697" y="1996778"/>
                  <a:pt x="517177" y="1991817"/>
                </a:cubicBezTo>
                <a:cubicBezTo>
                  <a:pt x="519658" y="1986856"/>
                  <a:pt x="520898" y="1986856"/>
                  <a:pt x="520898" y="1991817"/>
                </a:cubicBezTo>
                <a:lnTo>
                  <a:pt x="528339" y="2006700"/>
                </a:lnTo>
                <a:lnTo>
                  <a:pt x="550664" y="1991817"/>
                </a:lnTo>
                <a:lnTo>
                  <a:pt x="535781" y="1984375"/>
                </a:lnTo>
                <a:lnTo>
                  <a:pt x="543222" y="1976934"/>
                </a:lnTo>
                <a:cubicBezTo>
                  <a:pt x="548183" y="1976934"/>
                  <a:pt x="554384" y="1973213"/>
                  <a:pt x="561826" y="1965772"/>
                </a:cubicBezTo>
                <a:cubicBezTo>
                  <a:pt x="569267" y="1958331"/>
                  <a:pt x="575468" y="1952129"/>
                  <a:pt x="580429" y="1947168"/>
                </a:cubicBezTo>
                <a:lnTo>
                  <a:pt x="580429" y="1939727"/>
                </a:lnTo>
                <a:cubicBezTo>
                  <a:pt x="575468" y="1939727"/>
                  <a:pt x="572988" y="1934766"/>
                  <a:pt x="572988" y="1924844"/>
                </a:cubicBezTo>
                <a:lnTo>
                  <a:pt x="580429" y="1909961"/>
                </a:lnTo>
                <a:cubicBezTo>
                  <a:pt x="580429" y="1905000"/>
                  <a:pt x="586630" y="1896319"/>
                  <a:pt x="599033" y="1883916"/>
                </a:cubicBezTo>
                <a:cubicBezTo>
                  <a:pt x="611436" y="1871514"/>
                  <a:pt x="617637" y="1864073"/>
                  <a:pt x="617637" y="1861592"/>
                </a:cubicBezTo>
                <a:cubicBezTo>
                  <a:pt x="617637" y="1859112"/>
                  <a:pt x="622598" y="1856631"/>
                  <a:pt x="632519" y="1854151"/>
                </a:cubicBezTo>
                <a:cubicBezTo>
                  <a:pt x="642441" y="1851670"/>
                  <a:pt x="648643" y="1846709"/>
                  <a:pt x="651123" y="1839268"/>
                </a:cubicBezTo>
                <a:cubicBezTo>
                  <a:pt x="653603" y="1831827"/>
                  <a:pt x="657324" y="1828106"/>
                  <a:pt x="662285" y="1828106"/>
                </a:cubicBezTo>
                <a:cubicBezTo>
                  <a:pt x="667246" y="1823145"/>
                  <a:pt x="669726" y="1818184"/>
                  <a:pt x="669726" y="1813223"/>
                </a:cubicBezTo>
                <a:lnTo>
                  <a:pt x="677168" y="1805782"/>
                </a:lnTo>
                <a:cubicBezTo>
                  <a:pt x="677168" y="1805782"/>
                  <a:pt x="683369" y="1799581"/>
                  <a:pt x="695771" y="1787178"/>
                </a:cubicBezTo>
                <a:cubicBezTo>
                  <a:pt x="708174" y="1774776"/>
                  <a:pt x="719336" y="1763614"/>
                  <a:pt x="729257" y="1753692"/>
                </a:cubicBezTo>
                <a:cubicBezTo>
                  <a:pt x="739179" y="1743770"/>
                  <a:pt x="744140" y="1736329"/>
                  <a:pt x="744140" y="1731368"/>
                </a:cubicBezTo>
                <a:lnTo>
                  <a:pt x="788789" y="1686719"/>
                </a:lnTo>
                <a:cubicBezTo>
                  <a:pt x="793750" y="1676797"/>
                  <a:pt x="798711" y="1673077"/>
                  <a:pt x="803672" y="1675557"/>
                </a:cubicBezTo>
                <a:cubicBezTo>
                  <a:pt x="808633" y="1678037"/>
                  <a:pt x="814834" y="1675557"/>
                  <a:pt x="822275" y="1668116"/>
                </a:cubicBezTo>
                <a:cubicBezTo>
                  <a:pt x="829717" y="1660674"/>
                  <a:pt x="834678" y="1656954"/>
                  <a:pt x="837158" y="1656954"/>
                </a:cubicBezTo>
                <a:cubicBezTo>
                  <a:pt x="839638" y="1656954"/>
                  <a:pt x="848320" y="1650752"/>
                  <a:pt x="863203" y="1638350"/>
                </a:cubicBezTo>
                <a:cubicBezTo>
                  <a:pt x="878086" y="1625948"/>
                  <a:pt x="885527" y="1613545"/>
                  <a:pt x="885527" y="1601143"/>
                </a:cubicBezTo>
                <a:cubicBezTo>
                  <a:pt x="885527" y="1588741"/>
                  <a:pt x="883047" y="1582540"/>
                  <a:pt x="878086" y="1582540"/>
                </a:cubicBezTo>
                <a:cubicBezTo>
                  <a:pt x="873125" y="1582540"/>
                  <a:pt x="871885" y="1581299"/>
                  <a:pt x="874365" y="1578819"/>
                </a:cubicBezTo>
                <a:cubicBezTo>
                  <a:pt x="876845" y="1576338"/>
                  <a:pt x="881806" y="1575098"/>
                  <a:pt x="889248" y="1575098"/>
                </a:cubicBezTo>
                <a:cubicBezTo>
                  <a:pt x="896689" y="1575098"/>
                  <a:pt x="900410" y="1572618"/>
                  <a:pt x="900410" y="1567657"/>
                </a:cubicBezTo>
                <a:cubicBezTo>
                  <a:pt x="900410" y="1562696"/>
                  <a:pt x="902890" y="1560215"/>
                  <a:pt x="907851" y="1560215"/>
                </a:cubicBezTo>
                <a:cubicBezTo>
                  <a:pt x="907851" y="1560215"/>
                  <a:pt x="909091" y="1560215"/>
                  <a:pt x="911572" y="1560215"/>
                </a:cubicBezTo>
                <a:cubicBezTo>
                  <a:pt x="914052" y="1560215"/>
                  <a:pt x="915293" y="1557735"/>
                  <a:pt x="915293" y="1552774"/>
                </a:cubicBezTo>
                <a:cubicBezTo>
                  <a:pt x="915293" y="1552774"/>
                  <a:pt x="912812" y="1552774"/>
                  <a:pt x="907851" y="1552774"/>
                </a:cubicBezTo>
                <a:cubicBezTo>
                  <a:pt x="902890" y="1552774"/>
                  <a:pt x="902890" y="1550294"/>
                  <a:pt x="907851" y="1545332"/>
                </a:cubicBezTo>
                <a:lnTo>
                  <a:pt x="930176" y="1530450"/>
                </a:lnTo>
                <a:cubicBezTo>
                  <a:pt x="940097" y="1530450"/>
                  <a:pt x="947539" y="1530450"/>
                  <a:pt x="952500" y="1530450"/>
                </a:cubicBezTo>
                <a:cubicBezTo>
                  <a:pt x="957461" y="1530450"/>
                  <a:pt x="959941" y="1527969"/>
                  <a:pt x="959941" y="1523008"/>
                </a:cubicBezTo>
                <a:cubicBezTo>
                  <a:pt x="959941" y="1523008"/>
                  <a:pt x="959941" y="1520528"/>
                  <a:pt x="959941" y="1515567"/>
                </a:cubicBezTo>
                <a:cubicBezTo>
                  <a:pt x="954980" y="1515567"/>
                  <a:pt x="952500" y="1513086"/>
                  <a:pt x="952500" y="1508125"/>
                </a:cubicBezTo>
                <a:cubicBezTo>
                  <a:pt x="952500" y="1503164"/>
                  <a:pt x="954980" y="1500684"/>
                  <a:pt x="959941" y="1500684"/>
                </a:cubicBezTo>
                <a:cubicBezTo>
                  <a:pt x="959941" y="1500684"/>
                  <a:pt x="959941" y="1503164"/>
                  <a:pt x="959941" y="1508125"/>
                </a:cubicBezTo>
                <a:lnTo>
                  <a:pt x="974824" y="1508125"/>
                </a:lnTo>
                <a:cubicBezTo>
                  <a:pt x="979785" y="1503164"/>
                  <a:pt x="981025" y="1498204"/>
                  <a:pt x="978545" y="1493243"/>
                </a:cubicBezTo>
                <a:cubicBezTo>
                  <a:pt x="976064" y="1488282"/>
                  <a:pt x="976064" y="1483321"/>
                  <a:pt x="978545" y="1478360"/>
                </a:cubicBezTo>
                <a:cubicBezTo>
                  <a:pt x="981025" y="1473399"/>
                  <a:pt x="984746" y="1470918"/>
                  <a:pt x="989707" y="1470918"/>
                </a:cubicBezTo>
                <a:lnTo>
                  <a:pt x="997148" y="1463477"/>
                </a:lnTo>
                <a:cubicBezTo>
                  <a:pt x="997148" y="1458516"/>
                  <a:pt x="997148" y="1454795"/>
                  <a:pt x="997148" y="1452315"/>
                </a:cubicBezTo>
                <a:cubicBezTo>
                  <a:pt x="997148" y="1449835"/>
                  <a:pt x="997148" y="1446114"/>
                  <a:pt x="997148" y="1441153"/>
                </a:cubicBezTo>
                <a:cubicBezTo>
                  <a:pt x="1002109" y="1436192"/>
                  <a:pt x="1004589" y="1433711"/>
                  <a:pt x="1004589" y="1433711"/>
                </a:cubicBezTo>
                <a:cubicBezTo>
                  <a:pt x="1004589" y="1433711"/>
                  <a:pt x="1002109" y="1433711"/>
                  <a:pt x="997148" y="1433711"/>
                </a:cubicBezTo>
                <a:lnTo>
                  <a:pt x="989707" y="1426270"/>
                </a:lnTo>
                <a:cubicBezTo>
                  <a:pt x="969863" y="1431231"/>
                  <a:pt x="959941" y="1436192"/>
                  <a:pt x="959941" y="1441153"/>
                </a:cubicBezTo>
                <a:cubicBezTo>
                  <a:pt x="959941" y="1446114"/>
                  <a:pt x="957461" y="1448594"/>
                  <a:pt x="952500" y="1448594"/>
                </a:cubicBezTo>
                <a:cubicBezTo>
                  <a:pt x="942578" y="1448594"/>
                  <a:pt x="937617" y="1449835"/>
                  <a:pt x="937617" y="1452315"/>
                </a:cubicBezTo>
                <a:cubicBezTo>
                  <a:pt x="937617" y="1454795"/>
                  <a:pt x="937617" y="1460997"/>
                  <a:pt x="937617" y="1470918"/>
                </a:cubicBezTo>
                <a:cubicBezTo>
                  <a:pt x="937617" y="1485801"/>
                  <a:pt x="935137" y="1495723"/>
                  <a:pt x="930176" y="1500684"/>
                </a:cubicBezTo>
                <a:lnTo>
                  <a:pt x="915293" y="1478360"/>
                </a:lnTo>
                <a:cubicBezTo>
                  <a:pt x="915293" y="1473399"/>
                  <a:pt x="914052" y="1468438"/>
                  <a:pt x="911572" y="1463477"/>
                </a:cubicBezTo>
                <a:cubicBezTo>
                  <a:pt x="909091" y="1458516"/>
                  <a:pt x="907851" y="1456036"/>
                  <a:pt x="907851" y="1456036"/>
                </a:cubicBezTo>
                <a:cubicBezTo>
                  <a:pt x="917773" y="1456036"/>
                  <a:pt x="922734" y="1451075"/>
                  <a:pt x="922734" y="1441153"/>
                </a:cubicBezTo>
                <a:cubicBezTo>
                  <a:pt x="927695" y="1446114"/>
                  <a:pt x="932656" y="1446114"/>
                  <a:pt x="937617" y="1441153"/>
                </a:cubicBezTo>
                <a:cubicBezTo>
                  <a:pt x="937617" y="1441153"/>
                  <a:pt x="938857" y="1439912"/>
                  <a:pt x="941338" y="1437432"/>
                </a:cubicBezTo>
                <a:cubicBezTo>
                  <a:pt x="943818" y="1434952"/>
                  <a:pt x="945058" y="1431231"/>
                  <a:pt x="945058" y="1426270"/>
                </a:cubicBezTo>
                <a:cubicBezTo>
                  <a:pt x="950019" y="1421309"/>
                  <a:pt x="952500" y="1418829"/>
                  <a:pt x="952500" y="1418829"/>
                </a:cubicBezTo>
                <a:cubicBezTo>
                  <a:pt x="952500" y="1413868"/>
                  <a:pt x="953740" y="1411387"/>
                  <a:pt x="956220" y="1411387"/>
                </a:cubicBezTo>
                <a:cubicBezTo>
                  <a:pt x="958701" y="1411387"/>
                  <a:pt x="959941" y="1411387"/>
                  <a:pt x="959941" y="1411387"/>
                </a:cubicBezTo>
                <a:cubicBezTo>
                  <a:pt x="964902" y="1411387"/>
                  <a:pt x="967383" y="1408907"/>
                  <a:pt x="967383" y="1403946"/>
                </a:cubicBezTo>
                <a:lnTo>
                  <a:pt x="982265" y="1403946"/>
                </a:lnTo>
                <a:cubicBezTo>
                  <a:pt x="997148" y="1403946"/>
                  <a:pt x="999629" y="1398985"/>
                  <a:pt x="989707" y="1389063"/>
                </a:cubicBezTo>
                <a:cubicBezTo>
                  <a:pt x="989707" y="1384102"/>
                  <a:pt x="989707" y="1381622"/>
                  <a:pt x="989707" y="1381622"/>
                </a:cubicBezTo>
                <a:lnTo>
                  <a:pt x="997148" y="1381622"/>
                </a:lnTo>
                <a:cubicBezTo>
                  <a:pt x="997148" y="1376661"/>
                  <a:pt x="998389" y="1372940"/>
                  <a:pt x="1000869" y="1370459"/>
                </a:cubicBezTo>
                <a:cubicBezTo>
                  <a:pt x="1003349" y="1367979"/>
                  <a:pt x="1004589" y="1364258"/>
                  <a:pt x="1004589" y="1359297"/>
                </a:cubicBezTo>
                <a:cubicBezTo>
                  <a:pt x="1014511" y="1354336"/>
                  <a:pt x="1019473" y="1346895"/>
                  <a:pt x="1019473" y="1336973"/>
                </a:cubicBezTo>
                <a:cubicBezTo>
                  <a:pt x="1024433" y="1341934"/>
                  <a:pt x="1026914" y="1344415"/>
                  <a:pt x="1026914" y="1344415"/>
                </a:cubicBezTo>
                <a:cubicBezTo>
                  <a:pt x="1026914" y="1344415"/>
                  <a:pt x="1029394" y="1344415"/>
                  <a:pt x="1034355" y="1344415"/>
                </a:cubicBezTo>
                <a:cubicBezTo>
                  <a:pt x="1034355" y="1354336"/>
                  <a:pt x="1034355" y="1359297"/>
                  <a:pt x="1034355" y="1359297"/>
                </a:cubicBezTo>
                <a:cubicBezTo>
                  <a:pt x="1024433" y="1364258"/>
                  <a:pt x="1020713" y="1369219"/>
                  <a:pt x="1023193" y="1374180"/>
                </a:cubicBezTo>
                <a:cubicBezTo>
                  <a:pt x="1025674" y="1379141"/>
                  <a:pt x="1031875" y="1379141"/>
                  <a:pt x="1041797" y="1374180"/>
                </a:cubicBezTo>
                <a:cubicBezTo>
                  <a:pt x="1056679" y="1374180"/>
                  <a:pt x="1067842" y="1370459"/>
                  <a:pt x="1075283" y="1363018"/>
                </a:cubicBezTo>
                <a:cubicBezTo>
                  <a:pt x="1082724" y="1355577"/>
                  <a:pt x="1086445" y="1353096"/>
                  <a:pt x="1086445" y="1355577"/>
                </a:cubicBezTo>
                <a:cubicBezTo>
                  <a:pt x="1086445" y="1358057"/>
                  <a:pt x="1083965" y="1364258"/>
                  <a:pt x="1079004" y="1374180"/>
                </a:cubicBezTo>
                <a:cubicBezTo>
                  <a:pt x="1069082" y="1394024"/>
                  <a:pt x="1061640" y="1403946"/>
                  <a:pt x="1056679" y="1403946"/>
                </a:cubicBezTo>
                <a:lnTo>
                  <a:pt x="1041797" y="1418829"/>
                </a:lnTo>
                <a:cubicBezTo>
                  <a:pt x="1026914" y="1438672"/>
                  <a:pt x="1024433" y="1453555"/>
                  <a:pt x="1034355" y="1463477"/>
                </a:cubicBezTo>
                <a:cubicBezTo>
                  <a:pt x="1039316" y="1463477"/>
                  <a:pt x="1044277" y="1462237"/>
                  <a:pt x="1049238" y="1459756"/>
                </a:cubicBezTo>
                <a:cubicBezTo>
                  <a:pt x="1054199" y="1457276"/>
                  <a:pt x="1056679" y="1453555"/>
                  <a:pt x="1056679" y="1448594"/>
                </a:cubicBezTo>
                <a:cubicBezTo>
                  <a:pt x="1061640" y="1443633"/>
                  <a:pt x="1069082" y="1441153"/>
                  <a:pt x="1079004" y="1441153"/>
                </a:cubicBezTo>
                <a:lnTo>
                  <a:pt x="1086445" y="1448594"/>
                </a:lnTo>
                <a:lnTo>
                  <a:pt x="1079004" y="1448594"/>
                </a:lnTo>
                <a:cubicBezTo>
                  <a:pt x="1074043" y="1448594"/>
                  <a:pt x="1070322" y="1448594"/>
                  <a:pt x="1067842" y="1448594"/>
                </a:cubicBezTo>
                <a:cubicBezTo>
                  <a:pt x="1065361" y="1448594"/>
                  <a:pt x="1066601" y="1451075"/>
                  <a:pt x="1071562" y="1456036"/>
                </a:cubicBezTo>
                <a:cubicBezTo>
                  <a:pt x="1076523" y="1460997"/>
                  <a:pt x="1083965" y="1460997"/>
                  <a:pt x="1093887" y="1456036"/>
                </a:cubicBezTo>
                <a:cubicBezTo>
                  <a:pt x="1093887" y="1441153"/>
                  <a:pt x="1100087" y="1428750"/>
                  <a:pt x="1112490" y="1418829"/>
                </a:cubicBezTo>
                <a:cubicBezTo>
                  <a:pt x="1124892" y="1408907"/>
                  <a:pt x="1136055" y="1403946"/>
                  <a:pt x="1145976" y="1403946"/>
                </a:cubicBezTo>
                <a:cubicBezTo>
                  <a:pt x="1150937" y="1403946"/>
                  <a:pt x="1157138" y="1400225"/>
                  <a:pt x="1164580" y="1392784"/>
                </a:cubicBezTo>
                <a:cubicBezTo>
                  <a:pt x="1172021" y="1385342"/>
                  <a:pt x="1173262" y="1379141"/>
                  <a:pt x="1168300" y="1374180"/>
                </a:cubicBezTo>
                <a:lnTo>
                  <a:pt x="1175742" y="1374180"/>
                </a:lnTo>
                <a:cubicBezTo>
                  <a:pt x="1180703" y="1379141"/>
                  <a:pt x="1188144" y="1376661"/>
                  <a:pt x="1198066" y="1366739"/>
                </a:cubicBezTo>
                <a:cubicBezTo>
                  <a:pt x="1203027" y="1356817"/>
                  <a:pt x="1203027" y="1349376"/>
                  <a:pt x="1198066" y="1344415"/>
                </a:cubicBezTo>
                <a:cubicBezTo>
                  <a:pt x="1198066" y="1339453"/>
                  <a:pt x="1198066" y="1334493"/>
                  <a:pt x="1198066" y="1329532"/>
                </a:cubicBezTo>
                <a:cubicBezTo>
                  <a:pt x="1193105" y="1329532"/>
                  <a:pt x="1190625" y="1328291"/>
                  <a:pt x="1190625" y="1325811"/>
                </a:cubicBezTo>
                <a:cubicBezTo>
                  <a:pt x="1190625" y="1323330"/>
                  <a:pt x="1193105" y="1322090"/>
                  <a:pt x="1198066" y="1322090"/>
                </a:cubicBezTo>
                <a:cubicBezTo>
                  <a:pt x="1203027" y="1317129"/>
                  <a:pt x="1207988" y="1317129"/>
                  <a:pt x="1212949" y="1322090"/>
                </a:cubicBezTo>
                <a:cubicBezTo>
                  <a:pt x="1212949" y="1327051"/>
                  <a:pt x="1215429" y="1329532"/>
                  <a:pt x="1220390" y="1329532"/>
                </a:cubicBezTo>
                <a:cubicBezTo>
                  <a:pt x="1225351" y="1329532"/>
                  <a:pt x="1227832" y="1329532"/>
                  <a:pt x="1227832" y="1329532"/>
                </a:cubicBezTo>
                <a:cubicBezTo>
                  <a:pt x="1237754" y="1329532"/>
                  <a:pt x="1247676" y="1324571"/>
                  <a:pt x="1257598" y="1314649"/>
                </a:cubicBezTo>
                <a:cubicBezTo>
                  <a:pt x="1257598" y="1309688"/>
                  <a:pt x="1260078" y="1304727"/>
                  <a:pt x="1265039" y="1299766"/>
                </a:cubicBezTo>
                <a:cubicBezTo>
                  <a:pt x="1270000" y="1294805"/>
                  <a:pt x="1272480" y="1292325"/>
                  <a:pt x="1272480" y="1292325"/>
                </a:cubicBezTo>
                <a:lnTo>
                  <a:pt x="1265039" y="1284883"/>
                </a:lnTo>
                <a:lnTo>
                  <a:pt x="1250156" y="1284883"/>
                </a:lnTo>
                <a:cubicBezTo>
                  <a:pt x="1250156" y="1284883"/>
                  <a:pt x="1252636" y="1283643"/>
                  <a:pt x="1257598" y="1281162"/>
                </a:cubicBezTo>
                <a:cubicBezTo>
                  <a:pt x="1262558" y="1278682"/>
                  <a:pt x="1268760" y="1273721"/>
                  <a:pt x="1276201" y="1266280"/>
                </a:cubicBezTo>
                <a:cubicBezTo>
                  <a:pt x="1283642" y="1258838"/>
                  <a:pt x="1293564" y="1255118"/>
                  <a:pt x="1305967" y="1255118"/>
                </a:cubicBezTo>
                <a:cubicBezTo>
                  <a:pt x="1318369" y="1255118"/>
                  <a:pt x="1327050" y="1251397"/>
                  <a:pt x="1332011" y="1243955"/>
                </a:cubicBezTo>
                <a:cubicBezTo>
                  <a:pt x="1336972" y="1236514"/>
                  <a:pt x="1341934" y="1235273"/>
                  <a:pt x="1346894" y="1240235"/>
                </a:cubicBezTo>
                <a:lnTo>
                  <a:pt x="1361777" y="1225352"/>
                </a:lnTo>
                <a:cubicBezTo>
                  <a:pt x="1366738" y="1225352"/>
                  <a:pt x="1371699" y="1221631"/>
                  <a:pt x="1376660" y="1214190"/>
                </a:cubicBezTo>
                <a:cubicBezTo>
                  <a:pt x="1381621" y="1206748"/>
                  <a:pt x="1384101" y="1203028"/>
                  <a:pt x="1384101" y="1203028"/>
                </a:cubicBezTo>
                <a:lnTo>
                  <a:pt x="1398984" y="1203028"/>
                </a:lnTo>
                <a:lnTo>
                  <a:pt x="1398984" y="1217910"/>
                </a:lnTo>
                <a:cubicBezTo>
                  <a:pt x="1394023" y="1222872"/>
                  <a:pt x="1392783" y="1225352"/>
                  <a:pt x="1395263" y="1225352"/>
                </a:cubicBezTo>
                <a:cubicBezTo>
                  <a:pt x="1397744" y="1225352"/>
                  <a:pt x="1397744" y="1227832"/>
                  <a:pt x="1395263" y="1232793"/>
                </a:cubicBezTo>
                <a:cubicBezTo>
                  <a:pt x="1392783" y="1237755"/>
                  <a:pt x="1391543" y="1242715"/>
                  <a:pt x="1391543" y="1247676"/>
                </a:cubicBezTo>
                <a:lnTo>
                  <a:pt x="1406425" y="1247676"/>
                </a:lnTo>
                <a:lnTo>
                  <a:pt x="1413867" y="1240235"/>
                </a:lnTo>
                <a:lnTo>
                  <a:pt x="1413867" y="1232793"/>
                </a:lnTo>
                <a:lnTo>
                  <a:pt x="1413867" y="1188145"/>
                </a:lnTo>
                <a:lnTo>
                  <a:pt x="1413867" y="1180703"/>
                </a:lnTo>
                <a:cubicBezTo>
                  <a:pt x="1418828" y="1180703"/>
                  <a:pt x="1421308" y="1180703"/>
                  <a:pt x="1421308" y="1180703"/>
                </a:cubicBezTo>
                <a:lnTo>
                  <a:pt x="1443632" y="1143496"/>
                </a:lnTo>
                <a:cubicBezTo>
                  <a:pt x="1443632" y="1148458"/>
                  <a:pt x="1441152" y="1153418"/>
                  <a:pt x="1436191" y="1158379"/>
                </a:cubicBezTo>
                <a:lnTo>
                  <a:pt x="1443632" y="1165821"/>
                </a:lnTo>
                <a:cubicBezTo>
                  <a:pt x="1448593" y="1160859"/>
                  <a:pt x="1452314" y="1160859"/>
                  <a:pt x="1454794" y="1165821"/>
                </a:cubicBezTo>
                <a:cubicBezTo>
                  <a:pt x="1457275" y="1170782"/>
                  <a:pt x="1453554" y="1178223"/>
                  <a:pt x="1443632" y="1188145"/>
                </a:cubicBezTo>
                <a:cubicBezTo>
                  <a:pt x="1428750" y="1203028"/>
                  <a:pt x="1426269" y="1210469"/>
                  <a:pt x="1436191" y="1210469"/>
                </a:cubicBezTo>
                <a:cubicBezTo>
                  <a:pt x="1436191" y="1210469"/>
                  <a:pt x="1442392" y="1207989"/>
                  <a:pt x="1454794" y="1203028"/>
                </a:cubicBezTo>
                <a:cubicBezTo>
                  <a:pt x="1467197" y="1198066"/>
                  <a:pt x="1472158" y="1193106"/>
                  <a:pt x="1469677" y="1188145"/>
                </a:cubicBezTo>
                <a:cubicBezTo>
                  <a:pt x="1467197" y="1183184"/>
                  <a:pt x="1468437" y="1178223"/>
                  <a:pt x="1473398" y="1173262"/>
                </a:cubicBezTo>
                <a:cubicBezTo>
                  <a:pt x="1478359" y="1168301"/>
                  <a:pt x="1478359" y="1165821"/>
                  <a:pt x="1473398" y="1165821"/>
                </a:cubicBezTo>
                <a:cubicBezTo>
                  <a:pt x="1473398" y="1165821"/>
                  <a:pt x="1473398" y="1164580"/>
                  <a:pt x="1473398" y="1162100"/>
                </a:cubicBezTo>
                <a:cubicBezTo>
                  <a:pt x="1473398" y="1159620"/>
                  <a:pt x="1475878" y="1155899"/>
                  <a:pt x="1480840" y="1150938"/>
                </a:cubicBezTo>
                <a:cubicBezTo>
                  <a:pt x="1490761" y="1141016"/>
                  <a:pt x="1494482" y="1134814"/>
                  <a:pt x="1492002" y="1132334"/>
                </a:cubicBezTo>
                <a:cubicBezTo>
                  <a:pt x="1489521" y="1129854"/>
                  <a:pt x="1487041" y="1131094"/>
                  <a:pt x="1484560" y="1136055"/>
                </a:cubicBezTo>
                <a:cubicBezTo>
                  <a:pt x="1482080" y="1141016"/>
                  <a:pt x="1478359" y="1142256"/>
                  <a:pt x="1473398" y="1139776"/>
                </a:cubicBezTo>
                <a:cubicBezTo>
                  <a:pt x="1468437" y="1137296"/>
                  <a:pt x="1465957" y="1133575"/>
                  <a:pt x="1465957" y="1128614"/>
                </a:cubicBezTo>
                <a:cubicBezTo>
                  <a:pt x="1465957" y="1123652"/>
                  <a:pt x="1470918" y="1118692"/>
                  <a:pt x="1480840" y="1113731"/>
                </a:cubicBezTo>
                <a:lnTo>
                  <a:pt x="1495722" y="1091407"/>
                </a:lnTo>
                <a:cubicBezTo>
                  <a:pt x="1500683" y="1076524"/>
                  <a:pt x="1505644" y="1069082"/>
                  <a:pt x="1510605" y="1069082"/>
                </a:cubicBezTo>
                <a:cubicBezTo>
                  <a:pt x="1515566" y="1069082"/>
                  <a:pt x="1518047" y="1066602"/>
                  <a:pt x="1518047" y="1061641"/>
                </a:cubicBezTo>
                <a:cubicBezTo>
                  <a:pt x="1518047" y="1056680"/>
                  <a:pt x="1515566" y="1052959"/>
                  <a:pt x="1510605" y="1050479"/>
                </a:cubicBezTo>
                <a:cubicBezTo>
                  <a:pt x="1505644" y="1047999"/>
                  <a:pt x="1503164" y="1045518"/>
                  <a:pt x="1503164" y="1043037"/>
                </a:cubicBezTo>
                <a:cubicBezTo>
                  <a:pt x="1503164" y="1040557"/>
                  <a:pt x="1505644" y="1039317"/>
                  <a:pt x="1510605" y="1039317"/>
                </a:cubicBezTo>
                <a:lnTo>
                  <a:pt x="1510605" y="1031875"/>
                </a:lnTo>
                <a:cubicBezTo>
                  <a:pt x="1505644" y="1031875"/>
                  <a:pt x="1503164" y="1029395"/>
                  <a:pt x="1503164" y="1024434"/>
                </a:cubicBezTo>
                <a:lnTo>
                  <a:pt x="1495722" y="1016993"/>
                </a:lnTo>
                <a:cubicBezTo>
                  <a:pt x="1490761" y="1016993"/>
                  <a:pt x="1488281" y="1014512"/>
                  <a:pt x="1488281" y="1009551"/>
                </a:cubicBezTo>
                <a:cubicBezTo>
                  <a:pt x="1488281" y="1004590"/>
                  <a:pt x="1489521" y="1003350"/>
                  <a:pt x="1492002" y="1005830"/>
                </a:cubicBezTo>
                <a:cubicBezTo>
                  <a:pt x="1494482" y="1008310"/>
                  <a:pt x="1496963" y="1008310"/>
                  <a:pt x="1499443" y="1005830"/>
                </a:cubicBezTo>
                <a:cubicBezTo>
                  <a:pt x="1501923" y="1003350"/>
                  <a:pt x="1500683" y="997148"/>
                  <a:pt x="1495722" y="987227"/>
                </a:cubicBezTo>
                <a:cubicBezTo>
                  <a:pt x="1480840" y="977305"/>
                  <a:pt x="1473398" y="977305"/>
                  <a:pt x="1473398" y="987227"/>
                </a:cubicBezTo>
                <a:lnTo>
                  <a:pt x="1443632" y="987227"/>
                </a:lnTo>
                <a:cubicBezTo>
                  <a:pt x="1443632" y="982266"/>
                  <a:pt x="1438672" y="979785"/>
                  <a:pt x="1428750" y="979785"/>
                </a:cubicBezTo>
                <a:lnTo>
                  <a:pt x="1436191" y="979785"/>
                </a:lnTo>
                <a:cubicBezTo>
                  <a:pt x="1436191" y="974824"/>
                  <a:pt x="1437431" y="972344"/>
                  <a:pt x="1439912" y="972344"/>
                </a:cubicBezTo>
                <a:cubicBezTo>
                  <a:pt x="1442392" y="972344"/>
                  <a:pt x="1446113" y="972344"/>
                  <a:pt x="1451074" y="972344"/>
                </a:cubicBezTo>
                <a:lnTo>
                  <a:pt x="1451074" y="964903"/>
                </a:lnTo>
                <a:cubicBezTo>
                  <a:pt x="1451074" y="964903"/>
                  <a:pt x="1453554" y="959941"/>
                  <a:pt x="1458515" y="950020"/>
                </a:cubicBezTo>
                <a:cubicBezTo>
                  <a:pt x="1463476" y="940098"/>
                  <a:pt x="1464717" y="931416"/>
                  <a:pt x="1462236" y="923975"/>
                </a:cubicBezTo>
                <a:cubicBezTo>
                  <a:pt x="1459755" y="916534"/>
                  <a:pt x="1463476" y="912813"/>
                  <a:pt x="1473398" y="912813"/>
                </a:cubicBezTo>
                <a:cubicBezTo>
                  <a:pt x="1498203" y="917774"/>
                  <a:pt x="1503164" y="925216"/>
                  <a:pt x="1488281" y="935137"/>
                </a:cubicBezTo>
                <a:cubicBezTo>
                  <a:pt x="1483320" y="940098"/>
                  <a:pt x="1483320" y="942578"/>
                  <a:pt x="1488281" y="942578"/>
                </a:cubicBezTo>
                <a:cubicBezTo>
                  <a:pt x="1488281" y="942578"/>
                  <a:pt x="1489521" y="942578"/>
                  <a:pt x="1492002" y="942578"/>
                </a:cubicBezTo>
                <a:cubicBezTo>
                  <a:pt x="1494482" y="942578"/>
                  <a:pt x="1498203" y="942578"/>
                  <a:pt x="1503164" y="942578"/>
                </a:cubicBezTo>
                <a:cubicBezTo>
                  <a:pt x="1503164" y="937617"/>
                  <a:pt x="1505644" y="935137"/>
                  <a:pt x="1510605" y="935137"/>
                </a:cubicBezTo>
                <a:lnTo>
                  <a:pt x="1540371" y="920254"/>
                </a:lnTo>
                <a:cubicBezTo>
                  <a:pt x="1540371" y="915293"/>
                  <a:pt x="1542851" y="912813"/>
                  <a:pt x="1547812" y="912813"/>
                </a:cubicBezTo>
                <a:cubicBezTo>
                  <a:pt x="1547812" y="917774"/>
                  <a:pt x="1547812" y="920254"/>
                  <a:pt x="1547812" y="920254"/>
                </a:cubicBezTo>
                <a:lnTo>
                  <a:pt x="1555254" y="920254"/>
                </a:lnTo>
                <a:lnTo>
                  <a:pt x="1562695" y="905371"/>
                </a:lnTo>
                <a:cubicBezTo>
                  <a:pt x="1567656" y="890489"/>
                  <a:pt x="1573857" y="883047"/>
                  <a:pt x="1581299" y="883047"/>
                </a:cubicBezTo>
                <a:cubicBezTo>
                  <a:pt x="1588740" y="883047"/>
                  <a:pt x="1592460" y="880567"/>
                  <a:pt x="1592460" y="875606"/>
                </a:cubicBezTo>
                <a:cubicBezTo>
                  <a:pt x="1592460" y="870644"/>
                  <a:pt x="1589980" y="866924"/>
                  <a:pt x="1585019" y="864444"/>
                </a:cubicBezTo>
                <a:cubicBezTo>
                  <a:pt x="1580058" y="861964"/>
                  <a:pt x="1576338" y="863203"/>
                  <a:pt x="1573857" y="868164"/>
                </a:cubicBezTo>
                <a:cubicBezTo>
                  <a:pt x="1571376" y="873126"/>
                  <a:pt x="1568896" y="874365"/>
                  <a:pt x="1566416" y="871885"/>
                </a:cubicBezTo>
                <a:cubicBezTo>
                  <a:pt x="1563935" y="869405"/>
                  <a:pt x="1562695" y="865684"/>
                  <a:pt x="1562695" y="860723"/>
                </a:cubicBezTo>
                <a:cubicBezTo>
                  <a:pt x="1562695" y="855762"/>
                  <a:pt x="1562695" y="853282"/>
                  <a:pt x="1562695" y="853282"/>
                </a:cubicBezTo>
                <a:cubicBezTo>
                  <a:pt x="1567656" y="853282"/>
                  <a:pt x="1572617" y="853282"/>
                  <a:pt x="1577578" y="853282"/>
                </a:cubicBezTo>
                <a:cubicBezTo>
                  <a:pt x="1582539" y="853282"/>
                  <a:pt x="1582539" y="850801"/>
                  <a:pt x="1577578" y="845840"/>
                </a:cubicBezTo>
                <a:cubicBezTo>
                  <a:pt x="1577578" y="840879"/>
                  <a:pt x="1577578" y="837158"/>
                  <a:pt x="1577578" y="834678"/>
                </a:cubicBezTo>
                <a:cubicBezTo>
                  <a:pt x="1577578" y="832198"/>
                  <a:pt x="1580058" y="828477"/>
                  <a:pt x="1585019" y="823516"/>
                </a:cubicBezTo>
                <a:cubicBezTo>
                  <a:pt x="1589980" y="818555"/>
                  <a:pt x="1587500" y="813594"/>
                  <a:pt x="1577578" y="808633"/>
                </a:cubicBezTo>
                <a:cubicBezTo>
                  <a:pt x="1577578" y="808633"/>
                  <a:pt x="1572617" y="808633"/>
                  <a:pt x="1562695" y="808633"/>
                </a:cubicBezTo>
                <a:cubicBezTo>
                  <a:pt x="1552773" y="808633"/>
                  <a:pt x="1550293" y="803672"/>
                  <a:pt x="1555254" y="793750"/>
                </a:cubicBezTo>
                <a:cubicBezTo>
                  <a:pt x="1555254" y="788789"/>
                  <a:pt x="1555254" y="785068"/>
                  <a:pt x="1555254" y="782588"/>
                </a:cubicBezTo>
                <a:cubicBezTo>
                  <a:pt x="1555254" y="780108"/>
                  <a:pt x="1552773" y="778868"/>
                  <a:pt x="1547812" y="778868"/>
                </a:cubicBezTo>
                <a:cubicBezTo>
                  <a:pt x="1542851" y="773906"/>
                  <a:pt x="1541611" y="768946"/>
                  <a:pt x="1544091" y="763985"/>
                </a:cubicBezTo>
                <a:cubicBezTo>
                  <a:pt x="1546572" y="759023"/>
                  <a:pt x="1550293" y="756543"/>
                  <a:pt x="1555254" y="756543"/>
                </a:cubicBezTo>
                <a:cubicBezTo>
                  <a:pt x="1555254" y="756543"/>
                  <a:pt x="1556494" y="757784"/>
                  <a:pt x="1558974" y="760264"/>
                </a:cubicBezTo>
                <a:cubicBezTo>
                  <a:pt x="1561455" y="762744"/>
                  <a:pt x="1562695" y="766465"/>
                  <a:pt x="1562695" y="771426"/>
                </a:cubicBezTo>
                <a:lnTo>
                  <a:pt x="1570136" y="786309"/>
                </a:lnTo>
                <a:cubicBezTo>
                  <a:pt x="1570136" y="786309"/>
                  <a:pt x="1571376" y="783829"/>
                  <a:pt x="1573857" y="778868"/>
                </a:cubicBezTo>
                <a:cubicBezTo>
                  <a:pt x="1576338" y="773906"/>
                  <a:pt x="1577578" y="768946"/>
                  <a:pt x="1577578" y="763985"/>
                </a:cubicBezTo>
                <a:lnTo>
                  <a:pt x="1577578" y="734219"/>
                </a:lnTo>
                <a:lnTo>
                  <a:pt x="1555254" y="741660"/>
                </a:lnTo>
                <a:cubicBezTo>
                  <a:pt x="1545332" y="741660"/>
                  <a:pt x="1537890" y="741660"/>
                  <a:pt x="1532929" y="741660"/>
                </a:cubicBezTo>
                <a:cubicBezTo>
                  <a:pt x="1518047" y="756543"/>
                  <a:pt x="1510605" y="773906"/>
                  <a:pt x="1510605" y="793750"/>
                </a:cubicBezTo>
                <a:cubicBezTo>
                  <a:pt x="1510605" y="798712"/>
                  <a:pt x="1508125" y="801192"/>
                  <a:pt x="1503164" y="801192"/>
                </a:cubicBezTo>
                <a:lnTo>
                  <a:pt x="1503164" y="749102"/>
                </a:lnTo>
                <a:lnTo>
                  <a:pt x="1518047" y="741660"/>
                </a:lnTo>
                <a:cubicBezTo>
                  <a:pt x="1527968" y="741660"/>
                  <a:pt x="1534170" y="740420"/>
                  <a:pt x="1536650" y="737940"/>
                </a:cubicBezTo>
                <a:cubicBezTo>
                  <a:pt x="1539131" y="735460"/>
                  <a:pt x="1542851" y="734219"/>
                  <a:pt x="1547812" y="734219"/>
                </a:cubicBezTo>
                <a:lnTo>
                  <a:pt x="1562695" y="726778"/>
                </a:lnTo>
                <a:cubicBezTo>
                  <a:pt x="1562695" y="721816"/>
                  <a:pt x="1560214" y="718096"/>
                  <a:pt x="1555254" y="715616"/>
                </a:cubicBezTo>
                <a:cubicBezTo>
                  <a:pt x="1550293" y="713135"/>
                  <a:pt x="1545332" y="713135"/>
                  <a:pt x="1540371" y="715616"/>
                </a:cubicBezTo>
                <a:cubicBezTo>
                  <a:pt x="1535410" y="718096"/>
                  <a:pt x="1531689" y="718096"/>
                  <a:pt x="1529209" y="715616"/>
                </a:cubicBezTo>
                <a:cubicBezTo>
                  <a:pt x="1526728" y="713135"/>
                  <a:pt x="1530449" y="709415"/>
                  <a:pt x="1540371" y="704453"/>
                </a:cubicBezTo>
                <a:cubicBezTo>
                  <a:pt x="1545332" y="694532"/>
                  <a:pt x="1547812" y="687091"/>
                  <a:pt x="1547812" y="682129"/>
                </a:cubicBezTo>
                <a:lnTo>
                  <a:pt x="1547812" y="674688"/>
                </a:lnTo>
                <a:cubicBezTo>
                  <a:pt x="1552773" y="674688"/>
                  <a:pt x="1555254" y="670967"/>
                  <a:pt x="1555254" y="663526"/>
                </a:cubicBezTo>
                <a:cubicBezTo>
                  <a:pt x="1555254" y="656084"/>
                  <a:pt x="1555254" y="647402"/>
                  <a:pt x="1555254" y="637481"/>
                </a:cubicBezTo>
                <a:lnTo>
                  <a:pt x="1562695" y="607715"/>
                </a:lnTo>
                <a:cubicBezTo>
                  <a:pt x="1567656" y="607715"/>
                  <a:pt x="1572617" y="612676"/>
                  <a:pt x="1577578" y="622598"/>
                </a:cubicBezTo>
                <a:cubicBezTo>
                  <a:pt x="1582539" y="632519"/>
                  <a:pt x="1587500" y="637481"/>
                  <a:pt x="1592460" y="637481"/>
                </a:cubicBezTo>
                <a:lnTo>
                  <a:pt x="1585019" y="644922"/>
                </a:lnTo>
                <a:cubicBezTo>
                  <a:pt x="1580058" y="644922"/>
                  <a:pt x="1576338" y="641201"/>
                  <a:pt x="1573857" y="633760"/>
                </a:cubicBezTo>
                <a:cubicBezTo>
                  <a:pt x="1571376" y="626319"/>
                  <a:pt x="1568896" y="626319"/>
                  <a:pt x="1566416" y="633760"/>
                </a:cubicBezTo>
                <a:cubicBezTo>
                  <a:pt x="1563935" y="641201"/>
                  <a:pt x="1562695" y="646163"/>
                  <a:pt x="1562695" y="648643"/>
                </a:cubicBezTo>
                <a:cubicBezTo>
                  <a:pt x="1562695" y="651123"/>
                  <a:pt x="1565176" y="652364"/>
                  <a:pt x="1570136" y="652364"/>
                </a:cubicBezTo>
                <a:cubicBezTo>
                  <a:pt x="1575097" y="652364"/>
                  <a:pt x="1576338" y="653604"/>
                  <a:pt x="1573857" y="656084"/>
                </a:cubicBezTo>
                <a:cubicBezTo>
                  <a:pt x="1571376" y="658564"/>
                  <a:pt x="1570136" y="667246"/>
                  <a:pt x="1570136" y="682129"/>
                </a:cubicBezTo>
                <a:lnTo>
                  <a:pt x="1562695" y="697012"/>
                </a:lnTo>
                <a:lnTo>
                  <a:pt x="1570136" y="704453"/>
                </a:lnTo>
                <a:cubicBezTo>
                  <a:pt x="1570136" y="704453"/>
                  <a:pt x="1571376" y="704453"/>
                  <a:pt x="1573857" y="704453"/>
                </a:cubicBezTo>
                <a:cubicBezTo>
                  <a:pt x="1576338" y="704453"/>
                  <a:pt x="1577578" y="701973"/>
                  <a:pt x="1577578" y="697012"/>
                </a:cubicBezTo>
                <a:cubicBezTo>
                  <a:pt x="1582539" y="687091"/>
                  <a:pt x="1588740" y="682129"/>
                  <a:pt x="1596181" y="682129"/>
                </a:cubicBezTo>
                <a:cubicBezTo>
                  <a:pt x="1603623" y="682129"/>
                  <a:pt x="1606103" y="678409"/>
                  <a:pt x="1603623" y="670967"/>
                </a:cubicBezTo>
                <a:cubicBezTo>
                  <a:pt x="1601142" y="663526"/>
                  <a:pt x="1602383" y="662285"/>
                  <a:pt x="1607343" y="667246"/>
                </a:cubicBezTo>
                <a:cubicBezTo>
                  <a:pt x="1612304" y="667246"/>
                  <a:pt x="1614785" y="668487"/>
                  <a:pt x="1614785" y="670967"/>
                </a:cubicBezTo>
                <a:cubicBezTo>
                  <a:pt x="1614785" y="673447"/>
                  <a:pt x="1614785" y="677168"/>
                  <a:pt x="1614785" y="682129"/>
                </a:cubicBezTo>
                <a:cubicBezTo>
                  <a:pt x="1619746" y="697012"/>
                  <a:pt x="1622226" y="704453"/>
                  <a:pt x="1622226" y="704453"/>
                </a:cubicBezTo>
                <a:cubicBezTo>
                  <a:pt x="1627187" y="704453"/>
                  <a:pt x="1630908" y="704453"/>
                  <a:pt x="1633388" y="704453"/>
                </a:cubicBezTo>
                <a:cubicBezTo>
                  <a:pt x="1635869" y="704453"/>
                  <a:pt x="1639589" y="701973"/>
                  <a:pt x="1644550" y="697012"/>
                </a:cubicBezTo>
                <a:cubicBezTo>
                  <a:pt x="1654472" y="672208"/>
                  <a:pt x="1649511" y="659805"/>
                  <a:pt x="1629668" y="659805"/>
                </a:cubicBezTo>
                <a:cubicBezTo>
                  <a:pt x="1624707" y="659805"/>
                  <a:pt x="1622226" y="659805"/>
                  <a:pt x="1622226" y="659805"/>
                </a:cubicBezTo>
                <a:cubicBezTo>
                  <a:pt x="1622226" y="659805"/>
                  <a:pt x="1622226" y="657325"/>
                  <a:pt x="1622226" y="652364"/>
                </a:cubicBezTo>
                <a:cubicBezTo>
                  <a:pt x="1622226" y="647402"/>
                  <a:pt x="1624707" y="644922"/>
                  <a:pt x="1629668" y="644922"/>
                </a:cubicBezTo>
                <a:cubicBezTo>
                  <a:pt x="1634629" y="644922"/>
                  <a:pt x="1638349" y="643682"/>
                  <a:pt x="1640830" y="641201"/>
                </a:cubicBezTo>
                <a:cubicBezTo>
                  <a:pt x="1643310" y="638721"/>
                  <a:pt x="1644550" y="635001"/>
                  <a:pt x="1644550" y="630039"/>
                </a:cubicBezTo>
                <a:cubicBezTo>
                  <a:pt x="1644550" y="615157"/>
                  <a:pt x="1639589" y="607715"/>
                  <a:pt x="1629668" y="607715"/>
                </a:cubicBezTo>
                <a:lnTo>
                  <a:pt x="1637109" y="607715"/>
                </a:lnTo>
                <a:cubicBezTo>
                  <a:pt x="1637109" y="602754"/>
                  <a:pt x="1638349" y="600274"/>
                  <a:pt x="1640830" y="600274"/>
                </a:cubicBezTo>
                <a:cubicBezTo>
                  <a:pt x="1643310" y="600274"/>
                  <a:pt x="1644550" y="595312"/>
                  <a:pt x="1644550" y="585391"/>
                </a:cubicBezTo>
                <a:cubicBezTo>
                  <a:pt x="1644550" y="580430"/>
                  <a:pt x="1644550" y="576709"/>
                  <a:pt x="1644550" y="574229"/>
                </a:cubicBezTo>
                <a:cubicBezTo>
                  <a:pt x="1644550" y="571749"/>
                  <a:pt x="1649511" y="575469"/>
                  <a:pt x="1659433" y="585391"/>
                </a:cubicBezTo>
                <a:lnTo>
                  <a:pt x="1659433" y="592832"/>
                </a:lnTo>
                <a:lnTo>
                  <a:pt x="1659433" y="600274"/>
                </a:lnTo>
                <a:cubicBezTo>
                  <a:pt x="1664394" y="600274"/>
                  <a:pt x="1669355" y="605235"/>
                  <a:pt x="1674316" y="615157"/>
                </a:cubicBezTo>
                <a:cubicBezTo>
                  <a:pt x="1679277" y="625078"/>
                  <a:pt x="1681757" y="632519"/>
                  <a:pt x="1681757" y="637481"/>
                </a:cubicBezTo>
                <a:cubicBezTo>
                  <a:pt x="1681757" y="642442"/>
                  <a:pt x="1676797" y="644922"/>
                  <a:pt x="1666875" y="644922"/>
                </a:cubicBezTo>
                <a:cubicBezTo>
                  <a:pt x="1666875" y="649884"/>
                  <a:pt x="1669355" y="657325"/>
                  <a:pt x="1674316" y="667246"/>
                </a:cubicBezTo>
                <a:cubicBezTo>
                  <a:pt x="1694160" y="672208"/>
                  <a:pt x="1704082" y="667246"/>
                  <a:pt x="1704082" y="652364"/>
                </a:cubicBezTo>
                <a:lnTo>
                  <a:pt x="1711523" y="652364"/>
                </a:lnTo>
                <a:cubicBezTo>
                  <a:pt x="1716484" y="667246"/>
                  <a:pt x="1714004" y="674688"/>
                  <a:pt x="1704082" y="674688"/>
                </a:cubicBezTo>
                <a:cubicBezTo>
                  <a:pt x="1699121" y="674688"/>
                  <a:pt x="1694160" y="675928"/>
                  <a:pt x="1689199" y="678409"/>
                </a:cubicBezTo>
                <a:cubicBezTo>
                  <a:pt x="1684238" y="680889"/>
                  <a:pt x="1681757" y="684609"/>
                  <a:pt x="1681757" y="689571"/>
                </a:cubicBezTo>
                <a:cubicBezTo>
                  <a:pt x="1681757" y="694532"/>
                  <a:pt x="1687959" y="695771"/>
                  <a:pt x="1700361" y="693291"/>
                </a:cubicBezTo>
                <a:cubicBezTo>
                  <a:pt x="1712763" y="690811"/>
                  <a:pt x="1718964" y="692051"/>
                  <a:pt x="1718964" y="697012"/>
                </a:cubicBezTo>
                <a:cubicBezTo>
                  <a:pt x="1718964" y="697012"/>
                  <a:pt x="1720205" y="698253"/>
                  <a:pt x="1722685" y="700733"/>
                </a:cubicBezTo>
                <a:cubicBezTo>
                  <a:pt x="1725165" y="703213"/>
                  <a:pt x="1728886" y="704453"/>
                  <a:pt x="1733847" y="704453"/>
                </a:cubicBezTo>
                <a:cubicBezTo>
                  <a:pt x="1738808" y="704453"/>
                  <a:pt x="1742529" y="704453"/>
                  <a:pt x="1745009" y="704453"/>
                </a:cubicBezTo>
                <a:cubicBezTo>
                  <a:pt x="1747490" y="704453"/>
                  <a:pt x="1748730" y="704453"/>
                  <a:pt x="1748730" y="704453"/>
                </a:cubicBezTo>
                <a:cubicBezTo>
                  <a:pt x="1748730" y="709415"/>
                  <a:pt x="1753691" y="713135"/>
                  <a:pt x="1763613" y="715616"/>
                </a:cubicBezTo>
                <a:cubicBezTo>
                  <a:pt x="1773535" y="718096"/>
                  <a:pt x="1778496" y="714375"/>
                  <a:pt x="1778496" y="704453"/>
                </a:cubicBezTo>
                <a:lnTo>
                  <a:pt x="1785937" y="689571"/>
                </a:lnTo>
                <a:cubicBezTo>
                  <a:pt x="1795859" y="689571"/>
                  <a:pt x="1802060" y="690811"/>
                  <a:pt x="1804541" y="693291"/>
                </a:cubicBezTo>
                <a:cubicBezTo>
                  <a:pt x="1807021" y="695771"/>
                  <a:pt x="1805781" y="699492"/>
                  <a:pt x="1800820" y="704453"/>
                </a:cubicBezTo>
                <a:cubicBezTo>
                  <a:pt x="1795859" y="709415"/>
                  <a:pt x="1794618" y="713135"/>
                  <a:pt x="1797099" y="715616"/>
                </a:cubicBezTo>
                <a:cubicBezTo>
                  <a:pt x="1799580" y="718096"/>
                  <a:pt x="1800820" y="721816"/>
                  <a:pt x="1800820" y="726778"/>
                </a:cubicBezTo>
                <a:lnTo>
                  <a:pt x="1815703" y="726778"/>
                </a:lnTo>
                <a:cubicBezTo>
                  <a:pt x="1820663" y="726778"/>
                  <a:pt x="1824384" y="720577"/>
                  <a:pt x="1826865" y="708174"/>
                </a:cubicBezTo>
                <a:cubicBezTo>
                  <a:pt x="1829345" y="695771"/>
                  <a:pt x="1828105" y="689571"/>
                  <a:pt x="1823144" y="689571"/>
                </a:cubicBezTo>
                <a:lnTo>
                  <a:pt x="1838027" y="674688"/>
                </a:lnTo>
                <a:cubicBezTo>
                  <a:pt x="1847949" y="674688"/>
                  <a:pt x="1850429" y="672208"/>
                  <a:pt x="1845468" y="667246"/>
                </a:cubicBezTo>
                <a:cubicBezTo>
                  <a:pt x="1845468" y="662285"/>
                  <a:pt x="1846708" y="658564"/>
                  <a:pt x="1849189" y="656084"/>
                </a:cubicBezTo>
                <a:cubicBezTo>
                  <a:pt x="1851670" y="653604"/>
                  <a:pt x="1852910" y="652364"/>
                  <a:pt x="1852910" y="652364"/>
                </a:cubicBezTo>
                <a:cubicBezTo>
                  <a:pt x="1862832" y="647402"/>
                  <a:pt x="1862832" y="639961"/>
                  <a:pt x="1852910" y="630039"/>
                </a:cubicBezTo>
                <a:cubicBezTo>
                  <a:pt x="1852910" y="630039"/>
                  <a:pt x="1851670" y="627559"/>
                  <a:pt x="1849189" y="622598"/>
                </a:cubicBezTo>
                <a:cubicBezTo>
                  <a:pt x="1846708" y="617637"/>
                  <a:pt x="1845468" y="612676"/>
                  <a:pt x="1845468" y="607715"/>
                </a:cubicBezTo>
                <a:lnTo>
                  <a:pt x="1845468" y="592832"/>
                </a:lnTo>
                <a:lnTo>
                  <a:pt x="1860351" y="607715"/>
                </a:lnTo>
                <a:lnTo>
                  <a:pt x="1890117" y="607715"/>
                </a:lnTo>
                <a:cubicBezTo>
                  <a:pt x="1890117" y="607715"/>
                  <a:pt x="1892597" y="602754"/>
                  <a:pt x="1897558" y="592832"/>
                </a:cubicBezTo>
                <a:cubicBezTo>
                  <a:pt x="1902519" y="582911"/>
                  <a:pt x="1907480" y="576709"/>
                  <a:pt x="1912441" y="574229"/>
                </a:cubicBezTo>
                <a:cubicBezTo>
                  <a:pt x="1917402" y="571749"/>
                  <a:pt x="1919882" y="575469"/>
                  <a:pt x="1919882" y="585391"/>
                </a:cubicBezTo>
                <a:cubicBezTo>
                  <a:pt x="1934765" y="590352"/>
                  <a:pt x="1952129" y="590352"/>
                  <a:pt x="1971972" y="585391"/>
                </a:cubicBezTo>
                <a:cubicBezTo>
                  <a:pt x="1971972" y="580430"/>
                  <a:pt x="1974453" y="575469"/>
                  <a:pt x="1979414" y="570508"/>
                </a:cubicBezTo>
                <a:lnTo>
                  <a:pt x="1994296" y="555625"/>
                </a:lnTo>
                <a:cubicBezTo>
                  <a:pt x="1994296" y="555625"/>
                  <a:pt x="1994296" y="553145"/>
                  <a:pt x="1994296" y="548184"/>
                </a:cubicBezTo>
                <a:cubicBezTo>
                  <a:pt x="1994296" y="543223"/>
                  <a:pt x="1996777" y="540743"/>
                  <a:pt x="2001738" y="540743"/>
                </a:cubicBezTo>
                <a:lnTo>
                  <a:pt x="2001738" y="525860"/>
                </a:lnTo>
                <a:cubicBezTo>
                  <a:pt x="1996777" y="525860"/>
                  <a:pt x="1996777" y="523380"/>
                  <a:pt x="2001738" y="518418"/>
                </a:cubicBezTo>
                <a:cubicBezTo>
                  <a:pt x="2001738" y="513457"/>
                  <a:pt x="2002978" y="510977"/>
                  <a:pt x="2005459" y="510977"/>
                </a:cubicBezTo>
                <a:cubicBezTo>
                  <a:pt x="2007939" y="510977"/>
                  <a:pt x="2009179" y="513457"/>
                  <a:pt x="2009179" y="518418"/>
                </a:cubicBezTo>
                <a:cubicBezTo>
                  <a:pt x="2014140" y="523380"/>
                  <a:pt x="2024062" y="525860"/>
                  <a:pt x="2038945" y="525860"/>
                </a:cubicBezTo>
                <a:cubicBezTo>
                  <a:pt x="2048867" y="525860"/>
                  <a:pt x="2056308" y="525860"/>
                  <a:pt x="2061269" y="525860"/>
                </a:cubicBezTo>
                <a:cubicBezTo>
                  <a:pt x="2066230" y="530821"/>
                  <a:pt x="2071191" y="535781"/>
                  <a:pt x="2076152" y="540743"/>
                </a:cubicBezTo>
                <a:lnTo>
                  <a:pt x="2083593" y="548184"/>
                </a:lnTo>
                <a:cubicBezTo>
                  <a:pt x="2083593" y="548184"/>
                  <a:pt x="2083593" y="550664"/>
                  <a:pt x="2083593" y="555625"/>
                </a:cubicBezTo>
                <a:cubicBezTo>
                  <a:pt x="2083593" y="560587"/>
                  <a:pt x="2084833" y="563067"/>
                  <a:pt x="2087314" y="563067"/>
                </a:cubicBezTo>
                <a:cubicBezTo>
                  <a:pt x="2089795" y="563067"/>
                  <a:pt x="2095995" y="563067"/>
                  <a:pt x="2105917" y="563067"/>
                </a:cubicBezTo>
                <a:cubicBezTo>
                  <a:pt x="2120800" y="563067"/>
                  <a:pt x="2129482" y="561826"/>
                  <a:pt x="2131962" y="559346"/>
                </a:cubicBezTo>
                <a:cubicBezTo>
                  <a:pt x="2134443" y="556866"/>
                  <a:pt x="2139404" y="556866"/>
                  <a:pt x="2146845" y="559346"/>
                </a:cubicBezTo>
                <a:cubicBezTo>
                  <a:pt x="2154287" y="561826"/>
                  <a:pt x="2158007" y="560587"/>
                  <a:pt x="2158007" y="555625"/>
                </a:cubicBezTo>
                <a:cubicBezTo>
                  <a:pt x="2158007" y="555625"/>
                  <a:pt x="2160488" y="554385"/>
                  <a:pt x="2165449" y="551905"/>
                </a:cubicBezTo>
                <a:cubicBezTo>
                  <a:pt x="2170409" y="549425"/>
                  <a:pt x="2172890" y="548184"/>
                  <a:pt x="2172890" y="548184"/>
                </a:cubicBezTo>
                <a:lnTo>
                  <a:pt x="2195214" y="540743"/>
                </a:lnTo>
                <a:cubicBezTo>
                  <a:pt x="2195214" y="540743"/>
                  <a:pt x="2197695" y="539502"/>
                  <a:pt x="2202656" y="537022"/>
                </a:cubicBezTo>
                <a:cubicBezTo>
                  <a:pt x="2207617" y="534542"/>
                  <a:pt x="2211337" y="535781"/>
                  <a:pt x="2213818" y="540743"/>
                </a:cubicBezTo>
                <a:cubicBezTo>
                  <a:pt x="2216299" y="545704"/>
                  <a:pt x="2222499" y="548184"/>
                  <a:pt x="2232421" y="548184"/>
                </a:cubicBezTo>
                <a:cubicBezTo>
                  <a:pt x="2242343" y="548184"/>
                  <a:pt x="2251025" y="545704"/>
                  <a:pt x="2258466" y="540743"/>
                </a:cubicBezTo>
                <a:cubicBezTo>
                  <a:pt x="2265908" y="535781"/>
                  <a:pt x="2273349" y="535781"/>
                  <a:pt x="2280791" y="540743"/>
                </a:cubicBezTo>
                <a:cubicBezTo>
                  <a:pt x="2288232" y="545704"/>
                  <a:pt x="2291953" y="545704"/>
                  <a:pt x="2291953" y="540743"/>
                </a:cubicBezTo>
                <a:lnTo>
                  <a:pt x="2329160" y="533301"/>
                </a:lnTo>
                <a:cubicBezTo>
                  <a:pt x="2349003" y="533301"/>
                  <a:pt x="2358925" y="535781"/>
                  <a:pt x="2358925" y="540743"/>
                </a:cubicBezTo>
                <a:lnTo>
                  <a:pt x="2344042" y="555625"/>
                </a:lnTo>
                <a:cubicBezTo>
                  <a:pt x="2334120" y="560587"/>
                  <a:pt x="2317998" y="563067"/>
                  <a:pt x="2295673" y="563067"/>
                </a:cubicBezTo>
                <a:cubicBezTo>
                  <a:pt x="2273349" y="563067"/>
                  <a:pt x="2262187" y="563067"/>
                  <a:pt x="2262187" y="563067"/>
                </a:cubicBezTo>
                <a:lnTo>
                  <a:pt x="2239863" y="577950"/>
                </a:lnTo>
                <a:lnTo>
                  <a:pt x="2217539" y="570508"/>
                </a:lnTo>
                <a:cubicBezTo>
                  <a:pt x="2222499" y="565547"/>
                  <a:pt x="2222499" y="563067"/>
                  <a:pt x="2217539" y="563067"/>
                </a:cubicBezTo>
                <a:lnTo>
                  <a:pt x="2210097" y="570508"/>
                </a:lnTo>
                <a:cubicBezTo>
                  <a:pt x="2210097" y="570508"/>
                  <a:pt x="2208857" y="571749"/>
                  <a:pt x="2206376" y="574229"/>
                </a:cubicBezTo>
                <a:cubicBezTo>
                  <a:pt x="2203896" y="576709"/>
                  <a:pt x="2200175" y="577950"/>
                  <a:pt x="2195214" y="577950"/>
                </a:cubicBezTo>
                <a:cubicBezTo>
                  <a:pt x="2190254" y="577950"/>
                  <a:pt x="2185292" y="580430"/>
                  <a:pt x="2180332" y="585391"/>
                </a:cubicBezTo>
                <a:cubicBezTo>
                  <a:pt x="2180332" y="585391"/>
                  <a:pt x="2179092" y="586632"/>
                  <a:pt x="2176611" y="589112"/>
                </a:cubicBezTo>
                <a:cubicBezTo>
                  <a:pt x="2174130" y="591592"/>
                  <a:pt x="2172890" y="592832"/>
                  <a:pt x="2172890" y="592832"/>
                </a:cubicBezTo>
                <a:lnTo>
                  <a:pt x="2180332" y="607715"/>
                </a:lnTo>
                <a:cubicBezTo>
                  <a:pt x="2185292" y="612676"/>
                  <a:pt x="2187773" y="617637"/>
                  <a:pt x="2187773" y="622598"/>
                </a:cubicBezTo>
                <a:cubicBezTo>
                  <a:pt x="2192734" y="637481"/>
                  <a:pt x="2202656" y="639961"/>
                  <a:pt x="2217539" y="630039"/>
                </a:cubicBezTo>
                <a:cubicBezTo>
                  <a:pt x="2217539" y="625078"/>
                  <a:pt x="2218779" y="621357"/>
                  <a:pt x="2221259" y="618877"/>
                </a:cubicBezTo>
                <a:cubicBezTo>
                  <a:pt x="2223740" y="616397"/>
                  <a:pt x="2227461" y="615157"/>
                  <a:pt x="2232421" y="615157"/>
                </a:cubicBezTo>
                <a:lnTo>
                  <a:pt x="2224980" y="622598"/>
                </a:lnTo>
                <a:lnTo>
                  <a:pt x="2217539" y="637481"/>
                </a:lnTo>
                <a:lnTo>
                  <a:pt x="2232421" y="637481"/>
                </a:lnTo>
                <a:cubicBezTo>
                  <a:pt x="2242343" y="637481"/>
                  <a:pt x="2252265" y="635001"/>
                  <a:pt x="2262187" y="630039"/>
                </a:cubicBezTo>
                <a:lnTo>
                  <a:pt x="2269628" y="622598"/>
                </a:lnTo>
                <a:lnTo>
                  <a:pt x="2254746" y="622598"/>
                </a:lnTo>
                <a:lnTo>
                  <a:pt x="2239863" y="615157"/>
                </a:lnTo>
                <a:lnTo>
                  <a:pt x="2254746" y="615157"/>
                </a:lnTo>
                <a:cubicBezTo>
                  <a:pt x="2264668" y="610195"/>
                  <a:pt x="2270868" y="608956"/>
                  <a:pt x="2273349" y="611436"/>
                </a:cubicBezTo>
                <a:cubicBezTo>
                  <a:pt x="2275830" y="613916"/>
                  <a:pt x="2279551" y="613916"/>
                  <a:pt x="2284511" y="611436"/>
                </a:cubicBezTo>
                <a:cubicBezTo>
                  <a:pt x="2289472" y="608956"/>
                  <a:pt x="2293193" y="610195"/>
                  <a:pt x="2295673" y="615157"/>
                </a:cubicBezTo>
                <a:cubicBezTo>
                  <a:pt x="2298154" y="620118"/>
                  <a:pt x="2304355" y="622598"/>
                  <a:pt x="2314277" y="622598"/>
                </a:cubicBezTo>
                <a:lnTo>
                  <a:pt x="2321718" y="630039"/>
                </a:lnTo>
                <a:lnTo>
                  <a:pt x="2336601" y="659805"/>
                </a:lnTo>
                <a:cubicBezTo>
                  <a:pt x="2336601" y="659805"/>
                  <a:pt x="2339082" y="662285"/>
                  <a:pt x="2344042" y="667246"/>
                </a:cubicBezTo>
                <a:lnTo>
                  <a:pt x="2351484" y="659805"/>
                </a:lnTo>
                <a:cubicBezTo>
                  <a:pt x="2351484" y="659805"/>
                  <a:pt x="2352724" y="658564"/>
                  <a:pt x="2355205" y="656084"/>
                </a:cubicBezTo>
                <a:cubicBezTo>
                  <a:pt x="2357685" y="653604"/>
                  <a:pt x="2358925" y="652364"/>
                  <a:pt x="2358925" y="652364"/>
                </a:cubicBezTo>
                <a:lnTo>
                  <a:pt x="2366367" y="644922"/>
                </a:lnTo>
                <a:cubicBezTo>
                  <a:pt x="2366367" y="639961"/>
                  <a:pt x="2361406" y="638721"/>
                  <a:pt x="2351484" y="641201"/>
                </a:cubicBezTo>
                <a:cubicBezTo>
                  <a:pt x="2341562" y="643682"/>
                  <a:pt x="2336601" y="642442"/>
                  <a:pt x="2336601" y="637481"/>
                </a:cubicBezTo>
                <a:cubicBezTo>
                  <a:pt x="2336601" y="632519"/>
                  <a:pt x="2339082" y="627559"/>
                  <a:pt x="2344042" y="622598"/>
                </a:cubicBezTo>
                <a:cubicBezTo>
                  <a:pt x="2344042" y="622598"/>
                  <a:pt x="2345283" y="621357"/>
                  <a:pt x="2347763" y="618877"/>
                </a:cubicBezTo>
                <a:cubicBezTo>
                  <a:pt x="2350244" y="616397"/>
                  <a:pt x="2351484" y="612676"/>
                  <a:pt x="2351484" y="607715"/>
                </a:cubicBezTo>
                <a:lnTo>
                  <a:pt x="2351484" y="592832"/>
                </a:lnTo>
                <a:lnTo>
                  <a:pt x="2366367" y="607715"/>
                </a:lnTo>
                <a:cubicBezTo>
                  <a:pt x="2376289" y="607715"/>
                  <a:pt x="2383730" y="607715"/>
                  <a:pt x="2388691" y="607715"/>
                </a:cubicBezTo>
                <a:cubicBezTo>
                  <a:pt x="2388691" y="602754"/>
                  <a:pt x="2391172" y="597794"/>
                  <a:pt x="2396132" y="592832"/>
                </a:cubicBezTo>
                <a:cubicBezTo>
                  <a:pt x="2401093" y="587871"/>
                  <a:pt x="2403574" y="582911"/>
                  <a:pt x="2403574" y="577950"/>
                </a:cubicBezTo>
                <a:cubicBezTo>
                  <a:pt x="2403574" y="572988"/>
                  <a:pt x="2408534" y="570508"/>
                  <a:pt x="2418457" y="570508"/>
                </a:cubicBezTo>
                <a:lnTo>
                  <a:pt x="2433339" y="563067"/>
                </a:lnTo>
                <a:cubicBezTo>
                  <a:pt x="2443261" y="553145"/>
                  <a:pt x="2448222" y="548184"/>
                  <a:pt x="2448222" y="548184"/>
                </a:cubicBezTo>
                <a:lnTo>
                  <a:pt x="2448222" y="563067"/>
                </a:lnTo>
                <a:cubicBezTo>
                  <a:pt x="2438300" y="568028"/>
                  <a:pt x="2437060" y="574229"/>
                  <a:pt x="2444501" y="581670"/>
                </a:cubicBezTo>
                <a:cubicBezTo>
                  <a:pt x="2451943" y="589112"/>
                  <a:pt x="2455664" y="594073"/>
                  <a:pt x="2455664" y="596553"/>
                </a:cubicBezTo>
                <a:cubicBezTo>
                  <a:pt x="2455664" y="599033"/>
                  <a:pt x="2455664" y="600274"/>
                  <a:pt x="2455664" y="600274"/>
                </a:cubicBezTo>
                <a:lnTo>
                  <a:pt x="2470546" y="585391"/>
                </a:lnTo>
                <a:cubicBezTo>
                  <a:pt x="2470546" y="585391"/>
                  <a:pt x="2474267" y="581670"/>
                  <a:pt x="2481709" y="574229"/>
                </a:cubicBezTo>
                <a:cubicBezTo>
                  <a:pt x="2489150" y="566787"/>
                  <a:pt x="2492871" y="558105"/>
                  <a:pt x="2492871" y="548184"/>
                </a:cubicBezTo>
                <a:cubicBezTo>
                  <a:pt x="2492871" y="538262"/>
                  <a:pt x="2490390" y="533301"/>
                  <a:pt x="2485429" y="533301"/>
                </a:cubicBezTo>
                <a:cubicBezTo>
                  <a:pt x="2485429" y="523380"/>
                  <a:pt x="2485429" y="518418"/>
                  <a:pt x="2485429" y="518418"/>
                </a:cubicBezTo>
                <a:lnTo>
                  <a:pt x="2492871" y="510977"/>
                </a:lnTo>
                <a:cubicBezTo>
                  <a:pt x="2492871" y="515938"/>
                  <a:pt x="2495351" y="518418"/>
                  <a:pt x="2500312" y="518418"/>
                </a:cubicBezTo>
                <a:lnTo>
                  <a:pt x="2515195" y="518418"/>
                </a:lnTo>
                <a:cubicBezTo>
                  <a:pt x="2520156" y="518418"/>
                  <a:pt x="2523876" y="518418"/>
                  <a:pt x="2526357" y="518418"/>
                </a:cubicBezTo>
                <a:cubicBezTo>
                  <a:pt x="2528838" y="518418"/>
                  <a:pt x="2530078" y="515938"/>
                  <a:pt x="2530078" y="510977"/>
                </a:cubicBezTo>
                <a:cubicBezTo>
                  <a:pt x="2530078" y="515938"/>
                  <a:pt x="2531318" y="519659"/>
                  <a:pt x="2533798" y="522139"/>
                </a:cubicBezTo>
                <a:cubicBezTo>
                  <a:pt x="2536279" y="524619"/>
                  <a:pt x="2542480" y="525860"/>
                  <a:pt x="2552402" y="525860"/>
                </a:cubicBezTo>
                <a:cubicBezTo>
                  <a:pt x="2562324" y="525860"/>
                  <a:pt x="2568525" y="525860"/>
                  <a:pt x="2571005" y="525860"/>
                </a:cubicBezTo>
                <a:cubicBezTo>
                  <a:pt x="2573486" y="525860"/>
                  <a:pt x="2574726" y="528340"/>
                  <a:pt x="2574726" y="533301"/>
                </a:cubicBezTo>
                <a:cubicBezTo>
                  <a:pt x="2574726" y="538262"/>
                  <a:pt x="2579687" y="540743"/>
                  <a:pt x="2589609" y="540743"/>
                </a:cubicBezTo>
                <a:lnTo>
                  <a:pt x="2597050" y="548184"/>
                </a:lnTo>
                <a:cubicBezTo>
                  <a:pt x="2582167" y="553145"/>
                  <a:pt x="2582167" y="558105"/>
                  <a:pt x="2597050" y="563067"/>
                </a:cubicBezTo>
                <a:cubicBezTo>
                  <a:pt x="2606972" y="568028"/>
                  <a:pt x="2616894" y="563067"/>
                  <a:pt x="2626816" y="548184"/>
                </a:cubicBezTo>
                <a:lnTo>
                  <a:pt x="2634257" y="548184"/>
                </a:lnTo>
                <a:cubicBezTo>
                  <a:pt x="2634257" y="553145"/>
                  <a:pt x="2651621" y="553145"/>
                  <a:pt x="2686347" y="548184"/>
                </a:cubicBezTo>
                <a:lnTo>
                  <a:pt x="2701230" y="540743"/>
                </a:lnTo>
                <a:cubicBezTo>
                  <a:pt x="2711152" y="540743"/>
                  <a:pt x="2716113" y="540743"/>
                  <a:pt x="2716113" y="540743"/>
                </a:cubicBezTo>
                <a:cubicBezTo>
                  <a:pt x="2726035" y="545704"/>
                  <a:pt x="2743398" y="545704"/>
                  <a:pt x="2768203" y="540743"/>
                </a:cubicBezTo>
                <a:lnTo>
                  <a:pt x="2790527" y="540743"/>
                </a:lnTo>
                <a:cubicBezTo>
                  <a:pt x="2795488" y="545704"/>
                  <a:pt x="2797968" y="545704"/>
                  <a:pt x="2797968" y="540743"/>
                </a:cubicBezTo>
                <a:lnTo>
                  <a:pt x="2842617" y="533301"/>
                </a:lnTo>
                <a:cubicBezTo>
                  <a:pt x="2872382" y="538262"/>
                  <a:pt x="2872382" y="545704"/>
                  <a:pt x="2842617" y="555625"/>
                </a:cubicBezTo>
                <a:lnTo>
                  <a:pt x="2797968" y="563067"/>
                </a:lnTo>
                <a:cubicBezTo>
                  <a:pt x="2758281" y="563067"/>
                  <a:pt x="2753320" y="570508"/>
                  <a:pt x="2783085" y="585391"/>
                </a:cubicBezTo>
                <a:cubicBezTo>
                  <a:pt x="2793008" y="590352"/>
                  <a:pt x="2799208" y="590352"/>
                  <a:pt x="2801689" y="585391"/>
                </a:cubicBezTo>
                <a:cubicBezTo>
                  <a:pt x="2804170" y="580430"/>
                  <a:pt x="2810370" y="580430"/>
                  <a:pt x="2820292" y="585391"/>
                </a:cubicBezTo>
                <a:cubicBezTo>
                  <a:pt x="2830215" y="585391"/>
                  <a:pt x="2836415" y="585391"/>
                  <a:pt x="2838896" y="585391"/>
                </a:cubicBezTo>
                <a:cubicBezTo>
                  <a:pt x="2841377" y="585391"/>
                  <a:pt x="2842617" y="582911"/>
                  <a:pt x="2842617" y="577950"/>
                </a:cubicBezTo>
                <a:lnTo>
                  <a:pt x="2850058" y="563067"/>
                </a:lnTo>
                <a:lnTo>
                  <a:pt x="2864941" y="570508"/>
                </a:lnTo>
                <a:cubicBezTo>
                  <a:pt x="2869902" y="580430"/>
                  <a:pt x="2879824" y="582911"/>
                  <a:pt x="2894707" y="577950"/>
                </a:cubicBezTo>
                <a:cubicBezTo>
                  <a:pt x="2894707" y="577950"/>
                  <a:pt x="2898427" y="577950"/>
                  <a:pt x="2905869" y="577950"/>
                </a:cubicBezTo>
                <a:cubicBezTo>
                  <a:pt x="2913310" y="577950"/>
                  <a:pt x="2919511" y="577950"/>
                  <a:pt x="2924472" y="577950"/>
                </a:cubicBezTo>
                <a:cubicBezTo>
                  <a:pt x="2929433" y="577950"/>
                  <a:pt x="2934394" y="576709"/>
                  <a:pt x="2939355" y="574229"/>
                </a:cubicBezTo>
                <a:cubicBezTo>
                  <a:pt x="2944316" y="571749"/>
                  <a:pt x="2949277" y="570508"/>
                  <a:pt x="2954238" y="570508"/>
                </a:cubicBezTo>
                <a:cubicBezTo>
                  <a:pt x="2964160" y="560587"/>
                  <a:pt x="2971601" y="558105"/>
                  <a:pt x="2976562" y="563067"/>
                </a:cubicBezTo>
                <a:cubicBezTo>
                  <a:pt x="2976562" y="568028"/>
                  <a:pt x="2977802" y="570508"/>
                  <a:pt x="2980283" y="570508"/>
                </a:cubicBezTo>
                <a:cubicBezTo>
                  <a:pt x="2982763" y="570508"/>
                  <a:pt x="2984003" y="570508"/>
                  <a:pt x="2984003" y="570508"/>
                </a:cubicBezTo>
                <a:lnTo>
                  <a:pt x="2998886" y="563067"/>
                </a:lnTo>
                <a:cubicBezTo>
                  <a:pt x="3003847" y="563067"/>
                  <a:pt x="3006328" y="563067"/>
                  <a:pt x="3006328" y="563067"/>
                </a:cubicBezTo>
                <a:cubicBezTo>
                  <a:pt x="3006328" y="568028"/>
                  <a:pt x="3008808" y="568028"/>
                  <a:pt x="3013769" y="563067"/>
                </a:cubicBezTo>
                <a:lnTo>
                  <a:pt x="3021210" y="563067"/>
                </a:lnTo>
                <a:cubicBezTo>
                  <a:pt x="3021210" y="568028"/>
                  <a:pt x="3023691" y="570508"/>
                  <a:pt x="3028652" y="570508"/>
                </a:cubicBezTo>
                <a:cubicBezTo>
                  <a:pt x="3033613" y="570508"/>
                  <a:pt x="3038574" y="572988"/>
                  <a:pt x="3043535" y="577950"/>
                </a:cubicBezTo>
                <a:cubicBezTo>
                  <a:pt x="3048495" y="582911"/>
                  <a:pt x="3053457" y="582911"/>
                  <a:pt x="3058417" y="577950"/>
                </a:cubicBezTo>
                <a:lnTo>
                  <a:pt x="3043535" y="570508"/>
                </a:lnTo>
                <a:lnTo>
                  <a:pt x="3043535" y="563067"/>
                </a:lnTo>
                <a:lnTo>
                  <a:pt x="3043535" y="555625"/>
                </a:lnTo>
                <a:lnTo>
                  <a:pt x="3043535" y="548184"/>
                </a:lnTo>
                <a:lnTo>
                  <a:pt x="3065859" y="548184"/>
                </a:lnTo>
                <a:cubicBezTo>
                  <a:pt x="3070820" y="548184"/>
                  <a:pt x="3074540" y="548184"/>
                  <a:pt x="3077021" y="548184"/>
                </a:cubicBezTo>
                <a:cubicBezTo>
                  <a:pt x="3079502" y="548184"/>
                  <a:pt x="3080742" y="545704"/>
                  <a:pt x="3080742" y="540743"/>
                </a:cubicBezTo>
                <a:lnTo>
                  <a:pt x="3088183" y="533301"/>
                </a:lnTo>
                <a:lnTo>
                  <a:pt x="3095625" y="533301"/>
                </a:lnTo>
                <a:cubicBezTo>
                  <a:pt x="3095625" y="538262"/>
                  <a:pt x="3104306" y="540743"/>
                  <a:pt x="3121669" y="540743"/>
                </a:cubicBezTo>
                <a:cubicBezTo>
                  <a:pt x="3139033" y="540743"/>
                  <a:pt x="3155156" y="540743"/>
                  <a:pt x="3170039" y="540743"/>
                </a:cubicBezTo>
                <a:lnTo>
                  <a:pt x="3214687" y="540743"/>
                </a:lnTo>
                <a:cubicBezTo>
                  <a:pt x="3224609" y="535781"/>
                  <a:pt x="3227089" y="528340"/>
                  <a:pt x="3222128" y="518418"/>
                </a:cubicBezTo>
                <a:cubicBezTo>
                  <a:pt x="3222128" y="513457"/>
                  <a:pt x="3223369" y="509736"/>
                  <a:pt x="3225849" y="507256"/>
                </a:cubicBezTo>
                <a:cubicBezTo>
                  <a:pt x="3228330" y="504776"/>
                  <a:pt x="3234531" y="503535"/>
                  <a:pt x="3244453" y="503535"/>
                </a:cubicBezTo>
                <a:cubicBezTo>
                  <a:pt x="3249414" y="498574"/>
                  <a:pt x="3254374" y="496094"/>
                  <a:pt x="3259335" y="496094"/>
                </a:cubicBezTo>
                <a:cubicBezTo>
                  <a:pt x="3264296" y="496094"/>
                  <a:pt x="3269257" y="496094"/>
                  <a:pt x="3274218" y="496094"/>
                </a:cubicBezTo>
                <a:lnTo>
                  <a:pt x="3259335" y="503535"/>
                </a:lnTo>
                <a:lnTo>
                  <a:pt x="3244453" y="518418"/>
                </a:lnTo>
                <a:cubicBezTo>
                  <a:pt x="3249414" y="523380"/>
                  <a:pt x="3251894" y="527100"/>
                  <a:pt x="3251894" y="529580"/>
                </a:cubicBezTo>
                <a:cubicBezTo>
                  <a:pt x="3251894" y="532060"/>
                  <a:pt x="3253134" y="534542"/>
                  <a:pt x="3255615" y="537022"/>
                </a:cubicBezTo>
                <a:cubicBezTo>
                  <a:pt x="3258095" y="539502"/>
                  <a:pt x="3266777" y="540743"/>
                  <a:pt x="3281660" y="540743"/>
                </a:cubicBezTo>
                <a:cubicBezTo>
                  <a:pt x="3301504" y="545704"/>
                  <a:pt x="3311425" y="543223"/>
                  <a:pt x="3311425" y="533301"/>
                </a:cubicBezTo>
                <a:cubicBezTo>
                  <a:pt x="3311425" y="528340"/>
                  <a:pt x="3311425" y="525860"/>
                  <a:pt x="3311425" y="525860"/>
                </a:cubicBezTo>
                <a:cubicBezTo>
                  <a:pt x="3311425" y="520898"/>
                  <a:pt x="3311425" y="513457"/>
                  <a:pt x="3311425" y="503535"/>
                </a:cubicBezTo>
                <a:cubicBezTo>
                  <a:pt x="3311425" y="498574"/>
                  <a:pt x="3310185" y="496094"/>
                  <a:pt x="3307705" y="496094"/>
                </a:cubicBezTo>
                <a:cubicBezTo>
                  <a:pt x="3305224" y="496094"/>
                  <a:pt x="3301504" y="496094"/>
                  <a:pt x="3296542" y="496094"/>
                </a:cubicBezTo>
                <a:cubicBezTo>
                  <a:pt x="3291581" y="496094"/>
                  <a:pt x="3289101" y="494853"/>
                  <a:pt x="3289101" y="492373"/>
                </a:cubicBezTo>
                <a:cubicBezTo>
                  <a:pt x="3289101" y="489893"/>
                  <a:pt x="3291581" y="488653"/>
                  <a:pt x="3296542" y="488653"/>
                </a:cubicBezTo>
                <a:cubicBezTo>
                  <a:pt x="3306464" y="478731"/>
                  <a:pt x="3311425" y="471290"/>
                  <a:pt x="3311425" y="466328"/>
                </a:cubicBezTo>
                <a:cubicBezTo>
                  <a:pt x="3306464" y="456407"/>
                  <a:pt x="3299023" y="453926"/>
                  <a:pt x="3289101" y="458887"/>
                </a:cubicBezTo>
                <a:cubicBezTo>
                  <a:pt x="3284140" y="453926"/>
                  <a:pt x="3282900" y="451446"/>
                  <a:pt x="3285380" y="451446"/>
                </a:cubicBezTo>
                <a:cubicBezTo>
                  <a:pt x="3287861" y="451446"/>
                  <a:pt x="3286621" y="446484"/>
                  <a:pt x="3281660" y="436563"/>
                </a:cubicBezTo>
                <a:cubicBezTo>
                  <a:pt x="3286621" y="436563"/>
                  <a:pt x="3289101" y="436563"/>
                  <a:pt x="3289101" y="436563"/>
                </a:cubicBezTo>
                <a:lnTo>
                  <a:pt x="3296542" y="436563"/>
                </a:lnTo>
                <a:lnTo>
                  <a:pt x="3303984" y="436563"/>
                </a:lnTo>
                <a:cubicBezTo>
                  <a:pt x="3308945" y="426641"/>
                  <a:pt x="3301504" y="421680"/>
                  <a:pt x="3281660" y="421680"/>
                </a:cubicBezTo>
                <a:lnTo>
                  <a:pt x="3274218" y="421680"/>
                </a:lnTo>
                <a:cubicBezTo>
                  <a:pt x="3274218" y="416719"/>
                  <a:pt x="3279179" y="414239"/>
                  <a:pt x="3289101" y="414239"/>
                </a:cubicBezTo>
                <a:cubicBezTo>
                  <a:pt x="3289101" y="414239"/>
                  <a:pt x="3291581" y="416719"/>
                  <a:pt x="3296542" y="421680"/>
                </a:cubicBezTo>
                <a:cubicBezTo>
                  <a:pt x="3301504" y="421680"/>
                  <a:pt x="3303984" y="421680"/>
                  <a:pt x="3303984" y="421680"/>
                </a:cubicBezTo>
                <a:cubicBezTo>
                  <a:pt x="3308945" y="421680"/>
                  <a:pt x="3311425" y="424160"/>
                  <a:pt x="3311425" y="429121"/>
                </a:cubicBezTo>
                <a:cubicBezTo>
                  <a:pt x="3311425" y="434083"/>
                  <a:pt x="3313906" y="439043"/>
                  <a:pt x="3318867" y="444004"/>
                </a:cubicBezTo>
                <a:cubicBezTo>
                  <a:pt x="3328788" y="444004"/>
                  <a:pt x="3333750" y="441524"/>
                  <a:pt x="3333750" y="436563"/>
                </a:cubicBezTo>
                <a:cubicBezTo>
                  <a:pt x="3333750" y="431601"/>
                  <a:pt x="3338711" y="429121"/>
                  <a:pt x="3348632" y="429121"/>
                </a:cubicBezTo>
                <a:cubicBezTo>
                  <a:pt x="3363515" y="424160"/>
                  <a:pt x="3372197" y="422921"/>
                  <a:pt x="3374677" y="425401"/>
                </a:cubicBezTo>
                <a:cubicBezTo>
                  <a:pt x="3377158" y="427881"/>
                  <a:pt x="3378398" y="434083"/>
                  <a:pt x="3378398" y="444004"/>
                </a:cubicBezTo>
                <a:cubicBezTo>
                  <a:pt x="3378398" y="453926"/>
                  <a:pt x="3380878" y="461367"/>
                  <a:pt x="3385839" y="466328"/>
                </a:cubicBezTo>
                <a:cubicBezTo>
                  <a:pt x="3390800" y="471290"/>
                  <a:pt x="3399482" y="473770"/>
                  <a:pt x="3411884" y="473770"/>
                </a:cubicBezTo>
                <a:cubicBezTo>
                  <a:pt x="3424287" y="473770"/>
                  <a:pt x="3435449" y="473770"/>
                  <a:pt x="3445371" y="473770"/>
                </a:cubicBezTo>
                <a:cubicBezTo>
                  <a:pt x="3460254" y="478731"/>
                  <a:pt x="3467695" y="478731"/>
                  <a:pt x="3467695" y="473770"/>
                </a:cubicBezTo>
                <a:cubicBezTo>
                  <a:pt x="3467695" y="473770"/>
                  <a:pt x="3468935" y="472529"/>
                  <a:pt x="3471416" y="470049"/>
                </a:cubicBezTo>
                <a:cubicBezTo>
                  <a:pt x="3473896" y="467569"/>
                  <a:pt x="3477617" y="466328"/>
                  <a:pt x="3482578" y="466328"/>
                </a:cubicBezTo>
                <a:cubicBezTo>
                  <a:pt x="3487539" y="466328"/>
                  <a:pt x="3486298" y="463848"/>
                  <a:pt x="3478857" y="458887"/>
                </a:cubicBezTo>
                <a:cubicBezTo>
                  <a:pt x="3471416" y="453926"/>
                  <a:pt x="3467695" y="450205"/>
                  <a:pt x="3467695" y="447725"/>
                </a:cubicBezTo>
                <a:cubicBezTo>
                  <a:pt x="3467695" y="445245"/>
                  <a:pt x="3472656" y="441524"/>
                  <a:pt x="3482578" y="436563"/>
                </a:cubicBezTo>
                <a:cubicBezTo>
                  <a:pt x="3492500" y="431601"/>
                  <a:pt x="3502422" y="426641"/>
                  <a:pt x="3512343" y="421680"/>
                </a:cubicBezTo>
                <a:cubicBezTo>
                  <a:pt x="3522265" y="416719"/>
                  <a:pt x="3529707" y="419200"/>
                  <a:pt x="3534668" y="429121"/>
                </a:cubicBezTo>
                <a:cubicBezTo>
                  <a:pt x="3539629" y="429121"/>
                  <a:pt x="3543349" y="430362"/>
                  <a:pt x="3545830" y="432842"/>
                </a:cubicBezTo>
                <a:cubicBezTo>
                  <a:pt x="3548310" y="435322"/>
                  <a:pt x="3549550" y="436563"/>
                  <a:pt x="3549550" y="436563"/>
                </a:cubicBezTo>
                <a:cubicBezTo>
                  <a:pt x="3554511" y="436563"/>
                  <a:pt x="3559472" y="436563"/>
                  <a:pt x="3564433" y="436563"/>
                </a:cubicBezTo>
                <a:lnTo>
                  <a:pt x="3594199" y="451446"/>
                </a:lnTo>
                <a:lnTo>
                  <a:pt x="3631406" y="458887"/>
                </a:lnTo>
                <a:cubicBezTo>
                  <a:pt x="3646289" y="453926"/>
                  <a:pt x="3657451" y="450205"/>
                  <a:pt x="3664892" y="447725"/>
                </a:cubicBezTo>
                <a:cubicBezTo>
                  <a:pt x="3672334" y="445245"/>
                  <a:pt x="3676054" y="442764"/>
                  <a:pt x="3676054" y="440284"/>
                </a:cubicBezTo>
                <a:cubicBezTo>
                  <a:pt x="3676054" y="437803"/>
                  <a:pt x="3676054" y="436563"/>
                  <a:pt x="3676054" y="436563"/>
                </a:cubicBezTo>
                <a:cubicBezTo>
                  <a:pt x="3681015" y="436563"/>
                  <a:pt x="3683496" y="435322"/>
                  <a:pt x="3683496" y="432842"/>
                </a:cubicBezTo>
                <a:cubicBezTo>
                  <a:pt x="3683496" y="430362"/>
                  <a:pt x="3683496" y="429121"/>
                  <a:pt x="3683496" y="429121"/>
                </a:cubicBezTo>
                <a:lnTo>
                  <a:pt x="3668613" y="429121"/>
                </a:lnTo>
                <a:cubicBezTo>
                  <a:pt x="3668613" y="434083"/>
                  <a:pt x="3667373" y="436563"/>
                  <a:pt x="3664892" y="436563"/>
                </a:cubicBezTo>
                <a:cubicBezTo>
                  <a:pt x="3662412" y="436563"/>
                  <a:pt x="3658691" y="439043"/>
                  <a:pt x="3653730" y="444004"/>
                </a:cubicBezTo>
                <a:cubicBezTo>
                  <a:pt x="3643808" y="444004"/>
                  <a:pt x="3638847" y="439043"/>
                  <a:pt x="3638847" y="429121"/>
                </a:cubicBezTo>
                <a:cubicBezTo>
                  <a:pt x="3633886" y="419200"/>
                  <a:pt x="3628926" y="414239"/>
                  <a:pt x="3623964" y="414239"/>
                </a:cubicBezTo>
                <a:lnTo>
                  <a:pt x="3638847" y="406797"/>
                </a:lnTo>
                <a:lnTo>
                  <a:pt x="3661172" y="406797"/>
                </a:lnTo>
                <a:lnTo>
                  <a:pt x="3653730" y="399356"/>
                </a:lnTo>
                <a:cubicBezTo>
                  <a:pt x="3648769" y="394394"/>
                  <a:pt x="3646289" y="391914"/>
                  <a:pt x="3646289" y="391914"/>
                </a:cubicBezTo>
                <a:cubicBezTo>
                  <a:pt x="3646289" y="391914"/>
                  <a:pt x="3646289" y="389434"/>
                  <a:pt x="3646289" y="384473"/>
                </a:cubicBezTo>
                <a:close/>
                <a:moveTo>
                  <a:pt x="3037489" y="382148"/>
                </a:moveTo>
                <a:cubicBezTo>
                  <a:pt x="3051441" y="381217"/>
                  <a:pt x="3058417" y="384474"/>
                  <a:pt x="3058417" y="391914"/>
                </a:cubicBezTo>
                <a:cubicBezTo>
                  <a:pt x="3053457" y="391914"/>
                  <a:pt x="3050976" y="391914"/>
                  <a:pt x="3050976" y="391914"/>
                </a:cubicBezTo>
                <a:cubicBezTo>
                  <a:pt x="3050976" y="386953"/>
                  <a:pt x="3048495" y="384473"/>
                  <a:pt x="3043535" y="384473"/>
                </a:cubicBezTo>
                <a:cubicBezTo>
                  <a:pt x="3038574" y="384473"/>
                  <a:pt x="3033613" y="384473"/>
                  <a:pt x="3028652" y="384473"/>
                </a:cubicBezTo>
                <a:lnTo>
                  <a:pt x="3021210" y="384473"/>
                </a:lnTo>
                <a:cubicBezTo>
                  <a:pt x="3027412" y="383233"/>
                  <a:pt x="3032838" y="382457"/>
                  <a:pt x="3037489" y="382148"/>
                </a:cubicBezTo>
                <a:close/>
                <a:moveTo>
                  <a:pt x="2753320" y="377032"/>
                </a:moveTo>
                <a:lnTo>
                  <a:pt x="2755180" y="377032"/>
                </a:lnTo>
                <a:cubicBezTo>
                  <a:pt x="2758901" y="377032"/>
                  <a:pt x="2765722" y="377032"/>
                  <a:pt x="2775644" y="377032"/>
                </a:cubicBezTo>
                <a:cubicBezTo>
                  <a:pt x="2795488" y="381993"/>
                  <a:pt x="2802929" y="386953"/>
                  <a:pt x="2797968" y="391914"/>
                </a:cubicBezTo>
                <a:cubicBezTo>
                  <a:pt x="2793008" y="391914"/>
                  <a:pt x="2788046" y="391914"/>
                  <a:pt x="2783085" y="391914"/>
                </a:cubicBezTo>
                <a:lnTo>
                  <a:pt x="2768203" y="384473"/>
                </a:lnTo>
                <a:cubicBezTo>
                  <a:pt x="2768203" y="384473"/>
                  <a:pt x="2765722" y="384473"/>
                  <a:pt x="2760761" y="384473"/>
                </a:cubicBezTo>
                <a:cubicBezTo>
                  <a:pt x="2755801" y="384473"/>
                  <a:pt x="2753320" y="381993"/>
                  <a:pt x="2753320" y="377032"/>
                </a:cubicBezTo>
                <a:close/>
                <a:moveTo>
                  <a:pt x="2247304" y="377032"/>
                </a:moveTo>
                <a:lnTo>
                  <a:pt x="2306835" y="384473"/>
                </a:lnTo>
                <a:lnTo>
                  <a:pt x="2269628" y="384473"/>
                </a:lnTo>
                <a:cubicBezTo>
                  <a:pt x="2259706" y="384473"/>
                  <a:pt x="2252265" y="381993"/>
                  <a:pt x="2247304" y="377032"/>
                </a:cubicBezTo>
                <a:close/>
                <a:moveTo>
                  <a:pt x="3770932" y="373311"/>
                </a:moveTo>
                <a:cubicBezTo>
                  <a:pt x="3772173" y="373311"/>
                  <a:pt x="3772793" y="374551"/>
                  <a:pt x="3772793" y="377032"/>
                </a:cubicBezTo>
                <a:cubicBezTo>
                  <a:pt x="3772793" y="381993"/>
                  <a:pt x="3772793" y="385714"/>
                  <a:pt x="3772793" y="388194"/>
                </a:cubicBezTo>
                <a:cubicBezTo>
                  <a:pt x="3772793" y="390674"/>
                  <a:pt x="3770312" y="390674"/>
                  <a:pt x="3765351" y="388194"/>
                </a:cubicBezTo>
                <a:cubicBezTo>
                  <a:pt x="3760390" y="385714"/>
                  <a:pt x="3760390" y="381993"/>
                  <a:pt x="3765351" y="377032"/>
                </a:cubicBezTo>
                <a:cubicBezTo>
                  <a:pt x="3767832" y="374551"/>
                  <a:pt x="3769692" y="373311"/>
                  <a:pt x="3770932" y="373311"/>
                </a:cubicBezTo>
                <a:close/>
                <a:moveTo>
                  <a:pt x="3260266" y="373311"/>
                </a:moveTo>
                <a:cubicBezTo>
                  <a:pt x="3260886" y="373311"/>
                  <a:pt x="3261816" y="374551"/>
                  <a:pt x="3263056" y="377032"/>
                </a:cubicBezTo>
                <a:cubicBezTo>
                  <a:pt x="3265537" y="381993"/>
                  <a:pt x="3266777" y="385714"/>
                  <a:pt x="3266777" y="388194"/>
                </a:cubicBezTo>
                <a:cubicBezTo>
                  <a:pt x="3266777" y="390674"/>
                  <a:pt x="3264296" y="389434"/>
                  <a:pt x="3259335" y="384473"/>
                </a:cubicBezTo>
                <a:cubicBezTo>
                  <a:pt x="3254374" y="384473"/>
                  <a:pt x="3251894" y="383232"/>
                  <a:pt x="3251894" y="380752"/>
                </a:cubicBezTo>
                <a:cubicBezTo>
                  <a:pt x="3251894" y="378272"/>
                  <a:pt x="3254374" y="377032"/>
                  <a:pt x="3259335" y="377032"/>
                </a:cubicBezTo>
                <a:cubicBezTo>
                  <a:pt x="3259335" y="374551"/>
                  <a:pt x="3259646" y="373311"/>
                  <a:pt x="3260266" y="373311"/>
                </a:cubicBezTo>
                <a:close/>
                <a:moveTo>
                  <a:pt x="5113176" y="372381"/>
                </a:moveTo>
                <a:cubicBezTo>
                  <a:pt x="5113796" y="371761"/>
                  <a:pt x="5114726" y="372071"/>
                  <a:pt x="5115966" y="373311"/>
                </a:cubicBezTo>
                <a:cubicBezTo>
                  <a:pt x="5118446" y="375791"/>
                  <a:pt x="5119687" y="377032"/>
                  <a:pt x="5119687" y="377032"/>
                </a:cubicBezTo>
                <a:cubicBezTo>
                  <a:pt x="5119687" y="377032"/>
                  <a:pt x="5117207" y="377032"/>
                  <a:pt x="5112245" y="377032"/>
                </a:cubicBezTo>
                <a:cubicBezTo>
                  <a:pt x="5112245" y="374551"/>
                  <a:pt x="5112555" y="373001"/>
                  <a:pt x="5113176" y="372381"/>
                </a:cubicBezTo>
                <a:close/>
                <a:moveTo>
                  <a:pt x="4412753" y="369590"/>
                </a:moveTo>
                <a:cubicBezTo>
                  <a:pt x="4412753" y="369590"/>
                  <a:pt x="4415233" y="369590"/>
                  <a:pt x="4420195" y="369590"/>
                </a:cubicBezTo>
                <a:lnTo>
                  <a:pt x="4427636" y="369590"/>
                </a:lnTo>
                <a:cubicBezTo>
                  <a:pt x="4422675" y="374551"/>
                  <a:pt x="4422675" y="377032"/>
                  <a:pt x="4427636" y="377032"/>
                </a:cubicBezTo>
                <a:lnTo>
                  <a:pt x="4405312" y="384473"/>
                </a:lnTo>
                <a:lnTo>
                  <a:pt x="4397870" y="384473"/>
                </a:lnTo>
                <a:cubicBezTo>
                  <a:pt x="4402832" y="379512"/>
                  <a:pt x="4406552" y="377032"/>
                  <a:pt x="4409033" y="377032"/>
                </a:cubicBezTo>
                <a:cubicBezTo>
                  <a:pt x="4411513" y="377032"/>
                  <a:pt x="4412753" y="374551"/>
                  <a:pt x="4412753" y="369590"/>
                </a:cubicBezTo>
                <a:close/>
                <a:moveTo>
                  <a:pt x="3889995" y="365869"/>
                </a:moveTo>
                <a:cubicBezTo>
                  <a:pt x="3891235" y="365869"/>
                  <a:pt x="3891855" y="367110"/>
                  <a:pt x="3891855" y="369590"/>
                </a:cubicBezTo>
                <a:lnTo>
                  <a:pt x="3884414" y="369590"/>
                </a:lnTo>
                <a:cubicBezTo>
                  <a:pt x="3886894" y="367110"/>
                  <a:pt x="3888755" y="365869"/>
                  <a:pt x="3889995" y="365869"/>
                </a:cubicBezTo>
                <a:close/>
                <a:moveTo>
                  <a:pt x="3509553" y="365172"/>
                </a:moveTo>
                <a:cubicBezTo>
                  <a:pt x="3515134" y="365637"/>
                  <a:pt x="3523506" y="369591"/>
                  <a:pt x="3534668" y="377032"/>
                </a:cubicBezTo>
                <a:lnTo>
                  <a:pt x="3542109" y="384473"/>
                </a:lnTo>
                <a:cubicBezTo>
                  <a:pt x="3542109" y="384473"/>
                  <a:pt x="3540869" y="384473"/>
                  <a:pt x="3538388" y="384473"/>
                </a:cubicBezTo>
                <a:cubicBezTo>
                  <a:pt x="3535908" y="384473"/>
                  <a:pt x="3532187" y="384473"/>
                  <a:pt x="3527226" y="384473"/>
                </a:cubicBezTo>
                <a:cubicBezTo>
                  <a:pt x="3522265" y="389434"/>
                  <a:pt x="3522265" y="391914"/>
                  <a:pt x="3527226" y="391914"/>
                </a:cubicBezTo>
                <a:cubicBezTo>
                  <a:pt x="3537148" y="396876"/>
                  <a:pt x="3542109" y="401836"/>
                  <a:pt x="3542109" y="406797"/>
                </a:cubicBezTo>
                <a:cubicBezTo>
                  <a:pt x="3537148" y="406797"/>
                  <a:pt x="3527226" y="406797"/>
                  <a:pt x="3512343" y="406797"/>
                </a:cubicBezTo>
                <a:lnTo>
                  <a:pt x="3512343" y="391914"/>
                </a:lnTo>
                <a:cubicBezTo>
                  <a:pt x="3512343" y="391914"/>
                  <a:pt x="3511103" y="390674"/>
                  <a:pt x="3508623" y="388194"/>
                </a:cubicBezTo>
                <a:cubicBezTo>
                  <a:pt x="3506142" y="385714"/>
                  <a:pt x="3504902" y="381993"/>
                  <a:pt x="3504902" y="377032"/>
                </a:cubicBezTo>
                <a:cubicBezTo>
                  <a:pt x="3499941" y="372070"/>
                  <a:pt x="3499941" y="368350"/>
                  <a:pt x="3504902" y="365869"/>
                </a:cubicBezTo>
                <a:cubicBezTo>
                  <a:pt x="3506142" y="365250"/>
                  <a:pt x="3507693" y="365017"/>
                  <a:pt x="3509553" y="365172"/>
                </a:cubicBezTo>
                <a:close/>
                <a:moveTo>
                  <a:pt x="4228578" y="362149"/>
                </a:moveTo>
                <a:cubicBezTo>
                  <a:pt x="4229819" y="362149"/>
                  <a:pt x="4231679" y="364629"/>
                  <a:pt x="4234160" y="369590"/>
                </a:cubicBezTo>
                <a:cubicBezTo>
                  <a:pt x="4239121" y="374551"/>
                  <a:pt x="4239121" y="377032"/>
                  <a:pt x="4234160" y="377032"/>
                </a:cubicBezTo>
                <a:lnTo>
                  <a:pt x="4226718" y="369590"/>
                </a:lnTo>
                <a:cubicBezTo>
                  <a:pt x="4226718" y="364629"/>
                  <a:pt x="4227338" y="362149"/>
                  <a:pt x="4228578" y="362149"/>
                </a:cubicBezTo>
                <a:close/>
                <a:moveTo>
                  <a:pt x="5231308" y="362149"/>
                </a:moveTo>
                <a:cubicBezTo>
                  <a:pt x="5241229" y="367110"/>
                  <a:pt x="5241229" y="369590"/>
                  <a:pt x="5231308" y="369590"/>
                </a:cubicBezTo>
                <a:cubicBezTo>
                  <a:pt x="5226347" y="369590"/>
                  <a:pt x="5225107" y="368350"/>
                  <a:pt x="5227587" y="365869"/>
                </a:cubicBezTo>
                <a:cubicBezTo>
                  <a:pt x="5230067" y="363389"/>
                  <a:pt x="5231308" y="362149"/>
                  <a:pt x="5231308" y="362149"/>
                </a:cubicBezTo>
                <a:close/>
                <a:moveTo>
                  <a:pt x="2850058" y="362149"/>
                </a:moveTo>
                <a:lnTo>
                  <a:pt x="2857500" y="369590"/>
                </a:lnTo>
                <a:cubicBezTo>
                  <a:pt x="2857500" y="374551"/>
                  <a:pt x="2861220" y="378272"/>
                  <a:pt x="2868662" y="380752"/>
                </a:cubicBezTo>
                <a:cubicBezTo>
                  <a:pt x="2876103" y="383232"/>
                  <a:pt x="2879824" y="386953"/>
                  <a:pt x="2879824" y="391914"/>
                </a:cubicBezTo>
                <a:cubicBezTo>
                  <a:pt x="2879824" y="396876"/>
                  <a:pt x="2883544" y="398115"/>
                  <a:pt x="2890986" y="395635"/>
                </a:cubicBezTo>
                <a:cubicBezTo>
                  <a:pt x="2898427" y="393155"/>
                  <a:pt x="2908349" y="394394"/>
                  <a:pt x="2920751" y="399356"/>
                </a:cubicBezTo>
                <a:cubicBezTo>
                  <a:pt x="2933154" y="404317"/>
                  <a:pt x="2941836" y="406797"/>
                  <a:pt x="2946796" y="406797"/>
                </a:cubicBezTo>
                <a:lnTo>
                  <a:pt x="2961679" y="406797"/>
                </a:lnTo>
                <a:lnTo>
                  <a:pt x="2984003" y="406797"/>
                </a:lnTo>
                <a:lnTo>
                  <a:pt x="2991445" y="399356"/>
                </a:lnTo>
                <a:cubicBezTo>
                  <a:pt x="2996406" y="404317"/>
                  <a:pt x="3003847" y="409277"/>
                  <a:pt x="3013769" y="414239"/>
                </a:cubicBezTo>
                <a:lnTo>
                  <a:pt x="3028652" y="421680"/>
                </a:lnTo>
                <a:lnTo>
                  <a:pt x="3058417" y="429121"/>
                </a:lnTo>
                <a:cubicBezTo>
                  <a:pt x="3058417" y="434083"/>
                  <a:pt x="3060898" y="436563"/>
                  <a:pt x="3065859" y="436563"/>
                </a:cubicBezTo>
                <a:cubicBezTo>
                  <a:pt x="3070820" y="441524"/>
                  <a:pt x="3074540" y="444004"/>
                  <a:pt x="3077021" y="444004"/>
                </a:cubicBezTo>
                <a:cubicBezTo>
                  <a:pt x="3079502" y="444004"/>
                  <a:pt x="3083222" y="444004"/>
                  <a:pt x="3088183" y="444004"/>
                </a:cubicBezTo>
                <a:lnTo>
                  <a:pt x="3080742" y="436563"/>
                </a:lnTo>
                <a:cubicBezTo>
                  <a:pt x="3075781" y="431601"/>
                  <a:pt x="3073300" y="429121"/>
                  <a:pt x="3073300" y="429121"/>
                </a:cubicBezTo>
                <a:lnTo>
                  <a:pt x="3095625" y="429121"/>
                </a:lnTo>
                <a:lnTo>
                  <a:pt x="3103066" y="436563"/>
                </a:lnTo>
                <a:cubicBezTo>
                  <a:pt x="3098105" y="441524"/>
                  <a:pt x="3095625" y="444004"/>
                  <a:pt x="3095625" y="444004"/>
                </a:cubicBezTo>
                <a:lnTo>
                  <a:pt x="3132832" y="444004"/>
                </a:lnTo>
                <a:lnTo>
                  <a:pt x="3140273" y="436563"/>
                </a:lnTo>
                <a:cubicBezTo>
                  <a:pt x="3145234" y="441524"/>
                  <a:pt x="3145234" y="444004"/>
                  <a:pt x="3140273" y="444004"/>
                </a:cubicBezTo>
                <a:lnTo>
                  <a:pt x="3147714" y="458887"/>
                </a:lnTo>
                <a:lnTo>
                  <a:pt x="3147714" y="466328"/>
                </a:lnTo>
                <a:cubicBezTo>
                  <a:pt x="3127871" y="476250"/>
                  <a:pt x="3112988" y="476250"/>
                  <a:pt x="3103066" y="466328"/>
                </a:cubicBezTo>
                <a:cubicBezTo>
                  <a:pt x="3083222" y="461367"/>
                  <a:pt x="3063378" y="461367"/>
                  <a:pt x="3043535" y="466328"/>
                </a:cubicBezTo>
                <a:lnTo>
                  <a:pt x="3036094" y="470049"/>
                </a:lnTo>
                <a:lnTo>
                  <a:pt x="3043535" y="458887"/>
                </a:lnTo>
                <a:cubicBezTo>
                  <a:pt x="3043535" y="453926"/>
                  <a:pt x="3042295" y="451446"/>
                  <a:pt x="3039814" y="451446"/>
                </a:cubicBezTo>
                <a:cubicBezTo>
                  <a:pt x="3037333" y="451446"/>
                  <a:pt x="3034853" y="451446"/>
                  <a:pt x="3032373" y="451446"/>
                </a:cubicBezTo>
                <a:cubicBezTo>
                  <a:pt x="3029892" y="451446"/>
                  <a:pt x="3028652" y="453926"/>
                  <a:pt x="3028652" y="458887"/>
                </a:cubicBezTo>
                <a:lnTo>
                  <a:pt x="3036093" y="470049"/>
                </a:lnTo>
                <a:lnTo>
                  <a:pt x="3028652" y="473770"/>
                </a:lnTo>
                <a:lnTo>
                  <a:pt x="3036093" y="488653"/>
                </a:lnTo>
                <a:cubicBezTo>
                  <a:pt x="3046015" y="493614"/>
                  <a:pt x="3050976" y="498574"/>
                  <a:pt x="3050976" y="503535"/>
                </a:cubicBezTo>
                <a:cubicBezTo>
                  <a:pt x="3050976" y="508497"/>
                  <a:pt x="3050976" y="512218"/>
                  <a:pt x="3050976" y="514698"/>
                </a:cubicBezTo>
                <a:cubicBezTo>
                  <a:pt x="3050976" y="517178"/>
                  <a:pt x="3048495" y="518418"/>
                  <a:pt x="3043535" y="518418"/>
                </a:cubicBezTo>
                <a:cubicBezTo>
                  <a:pt x="3043535" y="523380"/>
                  <a:pt x="3043535" y="525860"/>
                  <a:pt x="3043535" y="525860"/>
                </a:cubicBezTo>
                <a:cubicBezTo>
                  <a:pt x="3043535" y="535781"/>
                  <a:pt x="3038574" y="540743"/>
                  <a:pt x="3028652" y="540743"/>
                </a:cubicBezTo>
                <a:lnTo>
                  <a:pt x="3013769" y="533301"/>
                </a:lnTo>
                <a:lnTo>
                  <a:pt x="3021210" y="525860"/>
                </a:lnTo>
                <a:lnTo>
                  <a:pt x="3028652" y="533301"/>
                </a:lnTo>
                <a:cubicBezTo>
                  <a:pt x="3033613" y="528340"/>
                  <a:pt x="3032373" y="522139"/>
                  <a:pt x="3024931" y="514698"/>
                </a:cubicBezTo>
                <a:cubicBezTo>
                  <a:pt x="3017490" y="507256"/>
                  <a:pt x="3013769" y="506016"/>
                  <a:pt x="3013769" y="510977"/>
                </a:cubicBezTo>
                <a:lnTo>
                  <a:pt x="3006328" y="525860"/>
                </a:lnTo>
                <a:lnTo>
                  <a:pt x="2998886" y="533301"/>
                </a:lnTo>
                <a:cubicBezTo>
                  <a:pt x="2993926" y="528340"/>
                  <a:pt x="2991445" y="524619"/>
                  <a:pt x="2991445" y="522139"/>
                </a:cubicBezTo>
                <a:cubicBezTo>
                  <a:pt x="2991445" y="519659"/>
                  <a:pt x="2991445" y="515938"/>
                  <a:pt x="2991445" y="510977"/>
                </a:cubicBezTo>
                <a:cubicBezTo>
                  <a:pt x="2996406" y="506016"/>
                  <a:pt x="2996406" y="499815"/>
                  <a:pt x="2991445" y="492373"/>
                </a:cubicBezTo>
                <a:cubicBezTo>
                  <a:pt x="2986484" y="484932"/>
                  <a:pt x="2981523" y="483691"/>
                  <a:pt x="2976562" y="488653"/>
                </a:cubicBezTo>
                <a:cubicBezTo>
                  <a:pt x="2971601" y="493614"/>
                  <a:pt x="2966640" y="488653"/>
                  <a:pt x="2961679" y="473770"/>
                </a:cubicBezTo>
                <a:cubicBezTo>
                  <a:pt x="2961679" y="458887"/>
                  <a:pt x="2964160" y="451446"/>
                  <a:pt x="2969121" y="451446"/>
                </a:cubicBezTo>
                <a:cubicBezTo>
                  <a:pt x="2974081" y="451446"/>
                  <a:pt x="2976562" y="450205"/>
                  <a:pt x="2976562" y="447725"/>
                </a:cubicBezTo>
                <a:cubicBezTo>
                  <a:pt x="2976562" y="445245"/>
                  <a:pt x="2976562" y="444004"/>
                  <a:pt x="2976562" y="444004"/>
                </a:cubicBezTo>
                <a:lnTo>
                  <a:pt x="2939355" y="429121"/>
                </a:lnTo>
                <a:cubicBezTo>
                  <a:pt x="2934394" y="429121"/>
                  <a:pt x="2929433" y="429121"/>
                  <a:pt x="2924472" y="429121"/>
                </a:cubicBezTo>
                <a:cubicBezTo>
                  <a:pt x="2919511" y="429121"/>
                  <a:pt x="2914550" y="431601"/>
                  <a:pt x="2909589" y="436563"/>
                </a:cubicBezTo>
                <a:cubicBezTo>
                  <a:pt x="2909589" y="436563"/>
                  <a:pt x="2908349" y="436563"/>
                  <a:pt x="2905869" y="436563"/>
                </a:cubicBezTo>
                <a:cubicBezTo>
                  <a:pt x="2903388" y="436563"/>
                  <a:pt x="2899667" y="436563"/>
                  <a:pt x="2894707" y="436563"/>
                </a:cubicBezTo>
                <a:lnTo>
                  <a:pt x="2887265" y="444004"/>
                </a:lnTo>
                <a:cubicBezTo>
                  <a:pt x="2897187" y="448966"/>
                  <a:pt x="2909589" y="451446"/>
                  <a:pt x="2924472" y="451446"/>
                </a:cubicBezTo>
                <a:lnTo>
                  <a:pt x="2931914" y="458887"/>
                </a:lnTo>
                <a:lnTo>
                  <a:pt x="2924472" y="466328"/>
                </a:lnTo>
                <a:cubicBezTo>
                  <a:pt x="2919511" y="466328"/>
                  <a:pt x="2914550" y="466328"/>
                  <a:pt x="2909589" y="466328"/>
                </a:cubicBezTo>
                <a:lnTo>
                  <a:pt x="2902148" y="473770"/>
                </a:lnTo>
                <a:cubicBezTo>
                  <a:pt x="2907109" y="473770"/>
                  <a:pt x="2909589" y="476250"/>
                  <a:pt x="2909589" y="481211"/>
                </a:cubicBezTo>
                <a:cubicBezTo>
                  <a:pt x="2909589" y="481211"/>
                  <a:pt x="2905869" y="481211"/>
                  <a:pt x="2898427" y="481211"/>
                </a:cubicBezTo>
                <a:cubicBezTo>
                  <a:pt x="2890986" y="481211"/>
                  <a:pt x="2887265" y="478731"/>
                  <a:pt x="2887265" y="473770"/>
                </a:cubicBezTo>
                <a:lnTo>
                  <a:pt x="2879824" y="473770"/>
                </a:lnTo>
                <a:cubicBezTo>
                  <a:pt x="2874863" y="473770"/>
                  <a:pt x="2871142" y="476250"/>
                  <a:pt x="2868662" y="481211"/>
                </a:cubicBezTo>
                <a:cubicBezTo>
                  <a:pt x="2866181" y="486173"/>
                  <a:pt x="2864941" y="491133"/>
                  <a:pt x="2864941" y="496094"/>
                </a:cubicBezTo>
                <a:lnTo>
                  <a:pt x="2857500" y="488653"/>
                </a:lnTo>
                <a:cubicBezTo>
                  <a:pt x="2852539" y="478731"/>
                  <a:pt x="2850058" y="471290"/>
                  <a:pt x="2850058" y="466328"/>
                </a:cubicBezTo>
                <a:lnTo>
                  <a:pt x="2850058" y="458887"/>
                </a:lnTo>
                <a:lnTo>
                  <a:pt x="2850058" y="444004"/>
                </a:lnTo>
                <a:cubicBezTo>
                  <a:pt x="2850058" y="439043"/>
                  <a:pt x="2850058" y="436563"/>
                  <a:pt x="2850058" y="436563"/>
                </a:cubicBezTo>
                <a:cubicBezTo>
                  <a:pt x="2850058" y="436563"/>
                  <a:pt x="2848818" y="436563"/>
                  <a:pt x="2846337" y="436563"/>
                </a:cubicBezTo>
                <a:cubicBezTo>
                  <a:pt x="2843857" y="436563"/>
                  <a:pt x="2842617" y="439043"/>
                  <a:pt x="2842617" y="444004"/>
                </a:cubicBezTo>
                <a:lnTo>
                  <a:pt x="2827734" y="451446"/>
                </a:lnTo>
                <a:lnTo>
                  <a:pt x="2812851" y="444004"/>
                </a:lnTo>
                <a:cubicBezTo>
                  <a:pt x="2822773" y="444004"/>
                  <a:pt x="2827734" y="439043"/>
                  <a:pt x="2827734" y="429121"/>
                </a:cubicBezTo>
                <a:lnTo>
                  <a:pt x="2842617" y="421680"/>
                </a:lnTo>
                <a:lnTo>
                  <a:pt x="2835175" y="406797"/>
                </a:lnTo>
                <a:cubicBezTo>
                  <a:pt x="2830215" y="396876"/>
                  <a:pt x="2825253" y="391914"/>
                  <a:pt x="2820292" y="391914"/>
                </a:cubicBezTo>
                <a:cubicBezTo>
                  <a:pt x="2825253" y="381993"/>
                  <a:pt x="2831455" y="377032"/>
                  <a:pt x="2838896" y="377032"/>
                </a:cubicBezTo>
                <a:cubicBezTo>
                  <a:pt x="2846337" y="377032"/>
                  <a:pt x="2848818" y="375791"/>
                  <a:pt x="2846337" y="373311"/>
                </a:cubicBezTo>
                <a:cubicBezTo>
                  <a:pt x="2843857" y="370831"/>
                  <a:pt x="2845097" y="367110"/>
                  <a:pt x="2850058" y="362149"/>
                </a:cubicBezTo>
                <a:close/>
                <a:moveTo>
                  <a:pt x="2656582" y="362149"/>
                </a:moveTo>
                <a:lnTo>
                  <a:pt x="2641699" y="377032"/>
                </a:lnTo>
                <a:cubicBezTo>
                  <a:pt x="2636738" y="377032"/>
                  <a:pt x="2634257" y="375791"/>
                  <a:pt x="2634257" y="373311"/>
                </a:cubicBezTo>
                <a:cubicBezTo>
                  <a:pt x="2634257" y="370831"/>
                  <a:pt x="2636738" y="368350"/>
                  <a:pt x="2641699" y="365869"/>
                </a:cubicBezTo>
                <a:cubicBezTo>
                  <a:pt x="2646659" y="363389"/>
                  <a:pt x="2651621" y="362149"/>
                  <a:pt x="2656582" y="362149"/>
                </a:cubicBezTo>
                <a:close/>
                <a:moveTo>
                  <a:pt x="2567285" y="362149"/>
                </a:moveTo>
                <a:cubicBezTo>
                  <a:pt x="2577207" y="367110"/>
                  <a:pt x="2577207" y="369590"/>
                  <a:pt x="2567285" y="369590"/>
                </a:cubicBezTo>
                <a:cubicBezTo>
                  <a:pt x="2562324" y="374551"/>
                  <a:pt x="2554883" y="377032"/>
                  <a:pt x="2544960" y="377032"/>
                </a:cubicBezTo>
                <a:cubicBezTo>
                  <a:pt x="2530078" y="372070"/>
                  <a:pt x="2523876" y="369590"/>
                  <a:pt x="2526357" y="369590"/>
                </a:cubicBezTo>
                <a:cubicBezTo>
                  <a:pt x="2528838" y="369590"/>
                  <a:pt x="2535038" y="368350"/>
                  <a:pt x="2544960" y="365869"/>
                </a:cubicBezTo>
                <a:cubicBezTo>
                  <a:pt x="2554883" y="363389"/>
                  <a:pt x="2562324" y="362149"/>
                  <a:pt x="2567285" y="362149"/>
                </a:cubicBezTo>
                <a:close/>
                <a:moveTo>
                  <a:pt x="2344042" y="362149"/>
                </a:moveTo>
                <a:cubicBezTo>
                  <a:pt x="2344042" y="362149"/>
                  <a:pt x="2344042" y="364629"/>
                  <a:pt x="2344042" y="369590"/>
                </a:cubicBezTo>
                <a:cubicBezTo>
                  <a:pt x="2344042" y="374551"/>
                  <a:pt x="2349003" y="379512"/>
                  <a:pt x="2358925" y="384473"/>
                </a:cubicBezTo>
                <a:cubicBezTo>
                  <a:pt x="2368847" y="389434"/>
                  <a:pt x="2373808" y="394394"/>
                  <a:pt x="2373808" y="399356"/>
                </a:cubicBezTo>
                <a:cubicBezTo>
                  <a:pt x="2373808" y="404317"/>
                  <a:pt x="2376289" y="404317"/>
                  <a:pt x="2381250" y="399356"/>
                </a:cubicBezTo>
                <a:lnTo>
                  <a:pt x="2411015" y="399356"/>
                </a:lnTo>
                <a:cubicBezTo>
                  <a:pt x="2420937" y="404317"/>
                  <a:pt x="2437060" y="408038"/>
                  <a:pt x="2459384" y="410518"/>
                </a:cubicBezTo>
                <a:cubicBezTo>
                  <a:pt x="2481709" y="412998"/>
                  <a:pt x="2492871" y="416719"/>
                  <a:pt x="2492871" y="421680"/>
                </a:cubicBezTo>
                <a:cubicBezTo>
                  <a:pt x="2492871" y="426641"/>
                  <a:pt x="2495351" y="426641"/>
                  <a:pt x="2500312" y="421680"/>
                </a:cubicBezTo>
                <a:cubicBezTo>
                  <a:pt x="2505273" y="421680"/>
                  <a:pt x="2507753" y="421680"/>
                  <a:pt x="2507753" y="421680"/>
                </a:cubicBezTo>
                <a:lnTo>
                  <a:pt x="2500312" y="429121"/>
                </a:lnTo>
                <a:cubicBezTo>
                  <a:pt x="2485429" y="439043"/>
                  <a:pt x="2473027" y="439043"/>
                  <a:pt x="2463105" y="429121"/>
                </a:cubicBezTo>
                <a:cubicBezTo>
                  <a:pt x="2448222" y="424160"/>
                  <a:pt x="2425898" y="426641"/>
                  <a:pt x="2396132" y="436563"/>
                </a:cubicBezTo>
                <a:cubicBezTo>
                  <a:pt x="2386210" y="436563"/>
                  <a:pt x="2381250" y="439043"/>
                  <a:pt x="2381250" y="444004"/>
                </a:cubicBezTo>
                <a:cubicBezTo>
                  <a:pt x="2381250" y="448966"/>
                  <a:pt x="2383730" y="451446"/>
                  <a:pt x="2388691" y="451446"/>
                </a:cubicBezTo>
                <a:lnTo>
                  <a:pt x="2381250" y="466328"/>
                </a:lnTo>
                <a:cubicBezTo>
                  <a:pt x="2376289" y="466328"/>
                  <a:pt x="2372568" y="467569"/>
                  <a:pt x="2370087" y="470049"/>
                </a:cubicBezTo>
                <a:cubicBezTo>
                  <a:pt x="2367607" y="472529"/>
                  <a:pt x="2366367" y="473770"/>
                  <a:pt x="2366367" y="473770"/>
                </a:cubicBezTo>
                <a:lnTo>
                  <a:pt x="2351484" y="496094"/>
                </a:lnTo>
                <a:cubicBezTo>
                  <a:pt x="2351484" y="496094"/>
                  <a:pt x="2351484" y="486173"/>
                  <a:pt x="2351484" y="466328"/>
                </a:cubicBezTo>
                <a:cubicBezTo>
                  <a:pt x="2351484" y="446484"/>
                  <a:pt x="2350244" y="435322"/>
                  <a:pt x="2347763" y="432842"/>
                </a:cubicBezTo>
                <a:cubicBezTo>
                  <a:pt x="2345283" y="430362"/>
                  <a:pt x="2340322" y="429121"/>
                  <a:pt x="2332880" y="429121"/>
                </a:cubicBezTo>
                <a:cubicBezTo>
                  <a:pt x="2325439" y="429121"/>
                  <a:pt x="2321718" y="429121"/>
                  <a:pt x="2321718" y="429121"/>
                </a:cubicBezTo>
                <a:lnTo>
                  <a:pt x="2336601" y="421680"/>
                </a:lnTo>
                <a:cubicBezTo>
                  <a:pt x="2346523" y="421680"/>
                  <a:pt x="2351484" y="416719"/>
                  <a:pt x="2351484" y="406797"/>
                </a:cubicBezTo>
                <a:lnTo>
                  <a:pt x="2344042" y="384473"/>
                </a:lnTo>
                <a:lnTo>
                  <a:pt x="2321718" y="391914"/>
                </a:lnTo>
                <a:lnTo>
                  <a:pt x="2321718" y="384473"/>
                </a:lnTo>
                <a:cubicBezTo>
                  <a:pt x="2321718" y="379512"/>
                  <a:pt x="2324199" y="377032"/>
                  <a:pt x="2329160" y="377032"/>
                </a:cubicBezTo>
                <a:lnTo>
                  <a:pt x="2336601" y="377032"/>
                </a:lnTo>
                <a:close/>
                <a:moveTo>
                  <a:pt x="2150566" y="362149"/>
                </a:moveTo>
                <a:cubicBezTo>
                  <a:pt x="2150566" y="372070"/>
                  <a:pt x="2143125" y="377032"/>
                  <a:pt x="2128242" y="377032"/>
                </a:cubicBezTo>
                <a:lnTo>
                  <a:pt x="2135683" y="369590"/>
                </a:lnTo>
                <a:close/>
                <a:moveTo>
                  <a:pt x="2061269" y="362149"/>
                </a:moveTo>
                <a:cubicBezTo>
                  <a:pt x="2071191" y="367110"/>
                  <a:pt x="2071191" y="369590"/>
                  <a:pt x="2061269" y="369590"/>
                </a:cubicBezTo>
                <a:lnTo>
                  <a:pt x="2038945" y="377032"/>
                </a:lnTo>
                <a:cubicBezTo>
                  <a:pt x="2024062" y="372070"/>
                  <a:pt x="2016621" y="369590"/>
                  <a:pt x="2016621" y="369590"/>
                </a:cubicBezTo>
                <a:close/>
                <a:moveTo>
                  <a:pt x="4353222" y="354707"/>
                </a:moveTo>
                <a:lnTo>
                  <a:pt x="4382988" y="354707"/>
                </a:lnTo>
                <a:lnTo>
                  <a:pt x="4368105" y="362149"/>
                </a:lnTo>
                <a:cubicBezTo>
                  <a:pt x="4358183" y="362149"/>
                  <a:pt x="4353222" y="359669"/>
                  <a:pt x="4353222" y="354707"/>
                </a:cubicBezTo>
                <a:close/>
                <a:moveTo>
                  <a:pt x="3802558" y="354707"/>
                </a:moveTo>
                <a:cubicBezTo>
                  <a:pt x="3807519" y="354707"/>
                  <a:pt x="3810000" y="354707"/>
                  <a:pt x="3810000" y="354707"/>
                </a:cubicBezTo>
                <a:lnTo>
                  <a:pt x="3824882" y="354707"/>
                </a:lnTo>
                <a:lnTo>
                  <a:pt x="3832324" y="369590"/>
                </a:lnTo>
                <a:cubicBezTo>
                  <a:pt x="3827363" y="369590"/>
                  <a:pt x="3824882" y="369590"/>
                  <a:pt x="3824882" y="369590"/>
                </a:cubicBezTo>
                <a:cubicBezTo>
                  <a:pt x="3824882" y="369590"/>
                  <a:pt x="3822402" y="369590"/>
                  <a:pt x="3817441" y="369590"/>
                </a:cubicBezTo>
                <a:cubicBezTo>
                  <a:pt x="3812480" y="369590"/>
                  <a:pt x="3807519" y="367110"/>
                  <a:pt x="3802558" y="362149"/>
                </a:cubicBezTo>
                <a:close/>
                <a:moveTo>
                  <a:pt x="3307705" y="347266"/>
                </a:moveTo>
                <a:cubicBezTo>
                  <a:pt x="3310185" y="347266"/>
                  <a:pt x="3311425" y="348507"/>
                  <a:pt x="3311425" y="350987"/>
                </a:cubicBezTo>
                <a:cubicBezTo>
                  <a:pt x="3311425" y="353467"/>
                  <a:pt x="3311425" y="357187"/>
                  <a:pt x="3311425" y="362149"/>
                </a:cubicBezTo>
                <a:cubicBezTo>
                  <a:pt x="3311425" y="367110"/>
                  <a:pt x="3310185" y="369590"/>
                  <a:pt x="3307705" y="369590"/>
                </a:cubicBezTo>
                <a:cubicBezTo>
                  <a:pt x="3305224" y="369590"/>
                  <a:pt x="3303984" y="367110"/>
                  <a:pt x="3303984" y="362149"/>
                </a:cubicBezTo>
                <a:cubicBezTo>
                  <a:pt x="3303984" y="357187"/>
                  <a:pt x="3303984" y="353467"/>
                  <a:pt x="3303984" y="350987"/>
                </a:cubicBezTo>
                <a:cubicBezTo>
                  <a:pt x="3303984" y="348507"/>
                  <a:pt x="3305224" y="347266"/>
                  <a:pt x="3307705" y="347266"/>
                </a:cubicBezTo>
                <a:close/>
                <a:moveTo>
                  <a:pt x="3981152" y="339825"/>
                </a:moveTo>
                <a:cubicBezTo>
                  <a:pt x="3971230" y="339825"/>
                  <a:pt x="3966269" y="344786"/>
                  <a:pt x="3966269" y="354707"/>
                </a:cubicBezTo>
                <a:cubicBezTo>
                  <a:pt x="3966269" y="359669"/>
                  <a:pt x="3971230" y="359669"/>
                  <a:pt x="3981152" y="354707"/>
                </a:cubicBezTo>
                <a:cubicBezTo>
                  <a:pt x="3991074" y="344786"/>
                  <a:pt x="3991074" y="339825"/>
                  <a:pt x="3981152" y="339825"/>
                </a:cubicBezTo>
                <a:close/>
                <a:moveTo>
                  <a:pt x="3088183" y="339825"/>
                </a:moveTo>
                <a:cubicBezTo>
                  <a:pt x="3093144" y="339825"/>
                  <a:pt x="3098105" y="342305"/>
                  <a:pt x="3103066" y="347266"/>
                </a:cubicBezTo>
                <a:lnTo>
                  <a:pt x="3103066" y="354707"/>
                </a:lnTo>
                <a:cubicBezTo>
                  <a:pt x="3103066" y="354707"/>
                  <a:pt x="3100585" y="352227"/>
                  <a:pt x="3095625" y="347266"/>
                </a:cubicBezTo>
                <a:close/>
                <a:moveTo>
                  <a:pt x="4092773" y="332383"/>
                </a:moveTo>
                <a:cubicBezTo>
                  <a:pt x="4092773" y="332383"/>
                  <a:pt x="4094013" y="332383"/>
                  <a:pt x="4096494" y="332383"/>
                </a:cubicBezTo>
                <a:cubicBezTo>
                  <a:pt x="4098974" y="332383"/>
                  <a:pt x="4100214" y="334863"/>
                  <a:pt x="4100214" y="339825"/>
                </a:cubicBezTo>
                <a:cubicBezTo>
                  <a:pt x="4095253" y="339825"/>
                  <a:pt x="4092773" y="338584"/>
                  <a:pt x="4092773" y="336104"/>
                </a:cubicBezTo>
                <a:cubicBezTo>
                  <a:pt x="4092773" y="333624"/>
                  <a:pt x="4092773" y="332383"/>
                  <a:pt x="4092773" y="332383"/>
                </a:cubicBezTo>
                <a:close/>
                <a:moveTo>
                  <a:pt x="3490019" y="332383"/>
                </a:moveTo>
                <a:cubicBezTo>
                  <a:pt x="3499941" y="332383"/>
                  <a:pt x="3504902" y="333624"/>
                  <a:pt x="3504902" y="336104"/>
                </a:cubicBezTo>
                <a:cubicBezTo>
                  <a:pt x="3504902" y="338584"/>
                  <a:pt x="3499941" y="339825"/>
                  <a:pt x="3490019" y="339825"/>
                </a:cubicBezTo>
                <a:lnTo>
                  <a:pt x="3482578" y="339825"/>
                </a:lnTo>
                <a:cubicBezTo>
                  <a:pt x="3482578" y="339825"/>
                  <a:pt x="3483818" y="338584"/>
                  <a:pt x="3486298" y="336104"/>
                </a:cubicBezTo>
                <a:cubicBezTo>
                  <a:pt x="3488779" y="333624"/>
                  <a:pt x="3490019" y="332383"/>
                  <a:pt x="3490019" y="332383"/>
                </a:cubicBezTo>
                <a:close/>
                <a:moveTo>
                  <a:pt x="4531816" y="324942"/>
                </a:moveTo>
                <a:cubicBezTo>
                  <a:pt x="4536777" y="324942"/>
                  <a:pt x="4539257" y="327422"/>
                  <a:pt x="4539257" y="332383"/>
                </a:cubicBezTo>
                <a:lnTo>
                  <a:pt x="4531816" y="332383"/>
                </a:lnTo>
                <a:cubicBezTo>
                  <a:pt x="4531816" y="327422"/>
                  <a:pt x="4531816" y="324942"/>
                  <a:pt x="4531816" y="324942"/>
                </a:cubicBezTo>
                <a:close/>
                <a:moveTo>
                  <a:pt x="4308574" y="324942"/>
                </a:moveTo>
                <a:cubicBezTo>
                  <a:pt x="4318495" y="324942"/>
                  <a:pt x="4322216" y="328662"/>
                  <a:pt x="4319736" y="336104"/>
                </a:cubicBezTo>
                <a:cubicBezTo>
                  <a:pt x="4317256" y="343545"/>
                  <a:pt x="4316015" y="347266"/>
                  <a:pt x="4316015" y="347266"/>
                </a:cubicBezTo>
                <a:lnTo>
                  <a:pt x="4316015" y="354707"/>
                </a:lnTo>
                <a:cubicBezTo>
                  <a:pt x="4316015" y="359669"/>
                  <a:pt x="4311054" y="362149"/>
                  <a:pt x="4301132" y="362149"/>
                </a:cubicBezTo>
                <a:cubicBezTo>
                  <a:pt x="4306093" y="357187"/>
                  <a:pt x="4306093" y="352227"/>
                  <a:pt x="4301132" y="347266"/>
                </a:cubicBezTo>
                <a:cubicBezTo>
                  <a:pt x="4301132" y="337344"/>
                  <a:pt x="4303612" y="329903"/>
                  <a:pt x="4308574" y="324942"/>
                </a:cubicBezTo>
                <a:close/>
                <a:moveTo>
                  <a:pt x="4085332" y="317500"/>
                </a:moveTo>
                <a:cubicBezTo>
                  <a:pt x="4090293" y="317500"/>
                  <a:pt x="4092773" y="317500"/>
                  <a:pt x="4092773" y="317500"/>
                </a:cubicBezTo>
                <a:lnTo>
                  <a:pt x="4092773" y="324942"/>
                </a:lnTo>
                <a:cubicBezTo>
                  <a:pt x="4087812" y="324942"/>
                  <a:pt x="4085332" y="322462"/>
                  <a:pt x="4085332" y="317500"/>
                </a:cubicBezTo>
                <a:close/>
                <a:moveTo>
                  <a:pt x="4844355" y="310059"/>
                </a:moveTo>
                <a:lnTo>
                  <a:pt x="4851796" y="317500"/>
                </a:lnTo>
                <a:cubicBezTo>
                  <a:pt x="4851796" y="322462"/>
                  <a:pt x="4850556" y="323701"/>
                  <a:pt x="4848076" y="321221"/>
                </a:cubicBezTo>
                <a:cubicBezTo>
                  <a:pt x="4845595" y="318741"/>
                  <a:pt x="4844355" y="315020"/>
                  <a:pt x="4844355" y="310059"/>
                </a:cubicBezTo>
                <a:close/>
                <a:moveTo>
                  <a:pt x="3854648" y="310059"/>
                </a:moveTo>
                <a:cubicBezTo>
                  <a:pt x="3869531" y="315020"/>
                  <a:pt x="3876972" y="319980"/>
                  <a:pt x="3876972" y="324942"/>
                </a:cubicBezTo>
                <a:cubicBezTo>
                  <a:pt x="3867051" y="324942"/>
                  <a:pt x="3857128" y="322462"/>
                  <a:pt x="3847207" y="317500"/>
                </a:cubicBezTo>
                <a:close/>
                <a:moveTo>
                  <a:pt x="5089921" y="302618"/>
                </a:moveTo>
                <a:cubicBezTo>
                  <a:pt x="5094883" y="302618"/>
                  <a:pt x="5098603" y="303858"/>
                  <a:pt x="5101083" y="306338"/>
                </a:cubicBezTo>
                <a:cubicBezTo>
                  <a:pt x="5103563" y="308818"/>
                  <a:pt x="5107284" y="310059"/>
                  <a:pt x="5112245" y="310059"/>
                </a:cubicBezTo>
                <a:cubicBezTo>
                  <a:pt x="5107284" y="319980"/>
                  <a:pt x="5104804" y="327422"/>
                  <a:pt x="5104804" y="332383"/>
                </a:cubicBezTo>
                <a:cubicBezTo>
                  <a:pt x="5109765" y="332383"/>
                  <a:pt x="5114726" y="333624"/>
                  <a:pt x="5119687" y="336104"/>
                </a:cubicBezTo>
                <a:cubicBezTo>
                  <a:pt x="5124648" y="338584"/>
                  <a:pt x="5123408" y="339825"/>
                  <a:pt x="5115966" y="339825"/>
                </a:cubicBezTo>
                <a:cubicBezTo>
                  <a:pt x="5108525" y="339825"/>
                  <a:pt x="5102324" y="338584"/>
                  <a:pt x="5097363" y="336104"/>
                </a:cubicBezTo>
                <a:cubicBezTo>
                  <a:pt x="5092401" y="333624"/>
                  <a:pt x="5091162" y="329903"/>
                  <a:pt x="5093642" y="324942"/>
                </a:cubicBezTo>
                <a:cubicBezTo>
                  <a:pt x="5096122" y="319980"/>
                  <a:pt x="5094883" y="315020"/>
                  <a:pt x="5089921" y="310059"/>
                </a:cubicBezTo>
                <a:cubicBezTo>
                  <a:pt x="5084960" y="305098"/>
                  <a:pt x="5084960" y="302618"/>
                  <a:pt x="5089921" y="302618"/>
                </a:cubicBezTo>
                <a:close/>
                <a:moveTo>
                  <a:pt x="3728144" y="298897"/>
                </a:moveTo>
                <a:cubicBezTo>
                  <a:pt x="3730625" y="298897"/>
                  <a:pt x="3730625" y="300137"/>
                  <a:pt x="3728144" y="302618"/>
                </a:cubicBezTo>
                <a:cubicBezTo>
                  <a:pt x="3728144" y="307579"/>
                  <a:pt x="3724423" y="310059"/>
                  <a:pt x="3716982" y="310059"/>
                </a:cubicBezTo>
                <a:cubicBezTo>
                  <a:pt x="3709541" y="310059"/>
                  <a:pt x="3705820" y="310059"/>
                  <a:pt x="3705820" y="310059"/>
                </a:cubicBezTo>
                <a:lnTo>
                  <a:pt x="3713261" y="302618"/>
                </a:lnTo>
                <a:cubicBezTo>
                  <a:pt x="3720703" y="300137"/>
                  <a:pt x="3725664" y="298897"/>
                  <a:pt x="3728144" y="298897"/>
                </a:cubicBezTo>
                <a:close/>
                <a:moveTo>
                  <a:pt x="3497461" y="297967"/>
                </a:moveTo>
                <a:cubicBezTo>
                  <a:pt x="3498701" y="298587"/>
                  <a:pt x="3499941" y="300137"/>
                  <a:pt x="3501181" y="302618"/>
                </a:cubicBezTo>
                <a:cubicBezTo>
                  <a:pt x="3503662" y="307579"/>
                  <a:pt x="3503662" y="310059"/>
                  <a:pt x="3501181" y="310059"/>
                </a:cubicBezTo>
                <a:cubicBezTo>
                  <a:pt x="3498701" y="310059"/>
                  <a:pt x="3496220" y="308818"/>
                  <a:pt x="3493740" y="306338"/>
                </a:cubicBezTo>
                <a:cubicBezTo>
                  <a:pt x="3491260" y="303858"/>
                  <a:pt x="3491260" y="301377"/>
                  <a:pt x="3493740" y="298897"/>
                </a:cubicBezTo>
                <a:cubicBezTo>
                  <a:pt x="3494980" y="297657"/>
                  <a:pt x="3496220" y="297347"/>
                  <a:pt x="3497461" y="297967"/>
                </a:cubicBezTo>
                <a:close/>
                <a:moveTo>
                  <a:pt x="4211835" y="295176"/>
                </a:moveTo>
                <a:cubicBezTo>
                  <a:pt x="4216797" y="295176"/>
                  <a:pt x="4219277" y="297656"/>
                  <a:pt x="4219277" y="302618"/>
                </a:cubicBezTo>
                <a:cubicBezTo>
                  <a:pt x="4219277" y="302618"/>
                  <a:pt x="4216797" y="302618"/>
                  <a:pt x="4211835" y="302618"/>
                </a:cubicBezTo>
                <a:cubicBezTo>
                  <a:pt x="4206875" y="302618"/>
                  <a:pt x="4204394" y="302618"/>
                  <a:pt x="4204394" y="302618"/>
                </a:cubicBezTo>
                <a:close/>
                <a:moveTo>
                  <a:pt x="3519785" y="295176"/>
                </a:moveTo>
                <a:cubicBezTo>
                  <a:pt x="3559472" y="295176"/>
                  <a:pt x="3580556" y="296417"/>
                  <a:pt x="3583037" y="298897"/>
                </a:cubicBezTo>
                <a:cubicBezTo>
                  <a:pt x="3585517" y="301377"/>
                  <a:pt x="3594199" y="302618"/>
                  <a:pt x="3609082" y="302618"/>
                </a:cubicBezTo>
                <a:cubicBezTo>
                  <a:pt x="3623964" y="297656"/>
                  <a:pt x="3633886" y="296417"/>
                  <a:pt x="3638847" y="298897"/>
                </a:cubicBezTo>
                <a:cubicBezTo>
                  <a:pt x="3643808" y="301377"/>
                  <a:pt x="3646289" y="303858"/>
                  <a:pt x="3646289" y="306338"/>
                </a:cubicBezTo>
                <a:cubicBezTo>
                  <a:pt x="3646289" y="308818"/>
                  <a:pt x="3640088" y="308818"/>
                  <a:pt x="3627685" y="306338"/>
                </a:cubicBezTo>
                <a:cubicBezTo>
                  <a:pt x="3615283" y="303858"/>
                  <a:pt x="3609082" y="305098"/>
                  <a:pt x="3609082" y="310059"/>
                </a:cubicBezTo>
                <a:cubicBezTo>
                  <a:pt x="3619003" y="319980"/>
                  <a:pt x="3616523" y="329903"/>
                  <a:pt x="3601640" y="339825"/>
                </a:cubicBezTo>
                <a:cubicBezTo>
                  <a:pt x="3596679" y="344786"/>
                  <a:pt x="3591718" y="349746"/>
                  <a:pt x="3586757" y="354707"/>
                </a:cubicBezTo>
                <a:lnTo>
                  <a:pt x="3579316" y="347266"/>
                </a:lnTo>
                <a:cubicBezTo>
                  <a:pt x="3584277" y="347266"/>
                  <a:pt x="3586757" y="346025"/>
                  <a:pt x="3586757" y="343545"/>
                </a:cubicBezTo>
                <a:cubicBezTo>
                  <a:pt x="3586757" y="341065"/>
                  <a:pt x="3584277" y="339825"/>
                  <a:pt x="3579316" y="339825"/>
                </a:cubicBezTo>
                <a:cubicBezTo>
                  <a:pt x="3579316" y="339825"/>
                  <a:pt x="3576836" y="334863"/>
                  <a:pt x="3571875" y="324942"/>
                </a:cubicBezTo>
                <a:lnTo>
                  <a:pt x="3556992" y="317500"/>
                </a:lnTo>
                <a:cubicBezTo>
                  <a:pt x="3556992" y="322462"/>
                  <a:pt x="3554511" y="324942"/>
                  <a:pt x="3549550" y="324942"/>
                </a:cubicBezTo>
                <a:cubicBezTo>
                  <a:pt x="3544589" y="324942"/>
                  <a:pt x="3544589" y="322462"/>
                  <a:pt x="3549550" y="317500"/>
                </a:cubicBezTo>
                <a:lnTo>
                  <a:pt x="3534668" y="317500"/>
                </a:lnTo>
                <a:cubicBezTo>
                  <a:pt x="3534668" y="322462"/>
                  <a:pt x="3529707" y="319980"/>
                  <a:pt x="3519785" y="310059"/>
                </a:cubicBezTo>
                <a:cubicBezTo>
                  <a:pt x="3509863" y="300137"/>
                  <a:pt x="3509863" y="295176"/>
                  <a:pt x="3519785" y="295176"/>
                </a:cubicBezTo>
                <a:close/>
                <a:moveTo>
                  <a:pt x="3996035" y="287735"/>
                </a:moveTo>
                <a:cubicBezTo>
                  <a:pt x="4010918" y="287735"/>
                  <a:pt x="4020839" y="290215"/>
                  <a:pt x="4025800" y="295176"/>
                </a:cubicBezTo>
                <a:cubicBezTo>
                  <a:pt x="4025800" y="300137"/>
                  <a:pt x="4028281" y="302618"/>
                  <a:pt x="4033242" y="302618"/>
                </a:cubicBezTo>
                <a:cubicBezTo>
                  <a:pt x="4043164" y="297656"/>
                  <a:pt x="4050605" y="297656"/>
                  <a:pt x="4055566" y="302618"/>
                </a:cubicBezTo>
                <a:cubicBezTo>
                  <a:pt x="4060527" y="307579"/>
                  <a:pt x="4063007" y="312539"/>
                  <a:pt x="4063007" y="317500"/>
                </a:cubicBezTo>
                <a:cubicBezTo>
                  <a:pt x="4063007" y="322462"/>
                  <a:pt x="4060527" y="324942"/>
                  <a:pt x="4055566" y="324942"/>
                </a:cubicBezTo>
                <a:lnTo>
                  <a:pt x="4040683" y="332383"/>
                </a:lnTo>
                <a:cubicBezTo>
                  <a:pt x="4035722" y="337344"/>
                  <a:pt x="4025800" y="334863"/>
                  <a:pt x="4010918" y="324942"/>
                </a:cubicBezTo>
                <a:cubicBezTo>
                  <a:pt x="4005957" y="315020"/>
                  <a:pt x="3999756" y="311300"/>
                  <a:pt x="3992314" y="313780"/>
                </a:cubicBezTo>
                <a:cubicBezTo>
                  <a:pt x="3984873" y="316260"/>
                  <a:pt x="3976191" y="315020"/>
                  <a:pt x="3966269" y="310059"/>
                </a:cubicBezTo>
                <a:lnTo>
                  <a:pt x="3958828" y="302618"/>
                </a:lnTo>
                <a:lnTo>
                  <a:pt x="3966269" y="295176"/>
                </a:lnTo>
                <a:cubicBezTo>
                  <a:pt x="3971230" y="290215"/>
                  <a:pt x="3981152" y="287735"/>
                  <a:pt x="3996035" y="287735"/>
                </a:cubicBezTo>
                <a:close/>
                <a:moveTo>
                  <a:pt x="3936504" y="287735"/>
                </a:moveTo>
                <a:lnTo>
                  <a:pt x="3943945" y="295176"/>
                </a:lnTo>
                <a:cubicBezTo>
                  <a:pt x="3948906" y="300137"/>
                  <a:pt x="3946425" y="302618"/>
                  <a:pt x="3936504" y="302618"/>
                </a:cubicBezTo>
                <a:cubicBezTo>
                  <a:pt x="3921621" y="302618"/>
                  <a:pt x="3924101" y="307579"/>
                  <a:pt x="3943945" y="317500"/>
                </a:cubicBezTo>
                <a:cubicBezTo>
                  <a:pt x="3948906" y="322462"/>
                  <a:pt x="3951386" y="327422"/>
                  <a:pt x="3951386" y="332383"/>
                </a:cubicBezTo>
                <a:cubicBezTo>
                  <a:pt x="3951386" y="337344"/>
                  <a:pt x="3956347" y="337344"/>
                  <a:pt x="3966269" y="332383"/>
                </a:cubicBezTo>
                <a:lnTo>
                  <a:pt x="4003476" y="332383"/>
                </a:lnTo>
                <a:cubicBezTo>
                  <a:pt x="4023320" y="342305"/>
                  <a:pt x="4040683" y="347266"/>
                  <a:pt x="4055566" y="347266"/>
                </a:cubicBezTo>
                <a:lnTo>
                  <a:pt x="4070449" y="354707"/>
                </a:lnTo>
                <a:cubicBezTo>
                  <a:pt x="4070449" y="354707"/>
                  <a:pt x="4071689" y="355948"/>
                  <a:pt x="4074170" y="358428"/>
                </a:cubicBezTo>
                <a:cubicBezTo>
                  <a:pt x="4076650" y="360908"/>
                  <a:pt x="4080371" y="359669"/>
                  <a:pt x="4085332" y="354707"/>
                </a:cubicBezTo>
                <a:cubicBezTo>
                  <a:pt x="4090293" y="354707"/>
                  <a:pt x="4095253" y="354707"/>
                  <a:pt x="4100214" y="354707"/>
                </a:cubicBezTo>
                <a:cubicBezTo>
                  <a:pt x="4100214" y="359669"/>
                  <a:pt x="4100214" y="362149"/>
                  <a:pt x="4100214" y="362149"/>
                </a:cubicBezTo>
                <a:cubicBezTo>
                  <a:pt x="4100214" y="362149"/>
                  <a:pt x="4097734" y="362149"/>
                  <a:pt x="4092773" y="362149"/>
                </a:cubicBezTo>
                <a:cubicBezTo>
                  <a:pt x="4092773" y="362149"/>
                  <a:pt x="4087812" y="364629"/>
                  <a:pt x="4077890" y="369590"/>
                </a:cubicBezTo>
                <a:cubicBezTo>
                  <a:pt x="4072929" y="374551"/>
                  <a:pt x="4069209" y="378272"/>
                  <a:pt x="4066728" y="380752"/>
                </a:cubicBezTo>
                <a:cubicBezTo>
                  <a:pt x="4064248" y="383232"/>
                  <a:pt x="4065488" y="384473"/>
                  <a:pt x="4070449" y="384473"/>
                </a:cubicBezTo>
                <a:lnTo>
                  <a:pt x="4115097" y="377032"/>
                </a:lnTo>
                <a:lnTo>
                  <a:pt x="4152304" y="377032"/>
                </a:lnTo>
                <a:cubicBezTo>
                  <a:pt x="4157265" y="381993"/>
                  <a:pt x="4158505" y="385714"/>
                  <a:pt x="4156025" y="388194"/>
                </a:cubicBezTo>
                <a:cubicBezTo>
                  <a:pt x="4153545" y="390674"/>
                  <a:pt x="4149824" y="391914"/>
                  <a:pt x="4144863" y="391914"/>
                </a:cubicBezTo>
                <a:lnTo>
                  <a:pt x="4122539" y="391914"/>
                </a:lnTo>
                <a:cubicBezTo>
                  <a:pt x="4107656" y="381993"/>
                  <a:pt x="4100214" y="381993"/>
                  <a:pt x="4100214" y="391914"/>
                </a:cubicBezTo>
                <a:cubicBezTo>
                  <a:pt x="4095253" y="401836"/>
                  <a:pt x="4090293" y="405557"/>
                  <a:pt x="4085332" y="403076"/>
                </a:cubicBezTo>
                <a:cubicBezTo>
                  <a:pt x="4080371" y="400596"/>
                  <a:pt x="4077890" y="401836"/>
                  <a:pt x="4077890" y="406797"/>
                </a:cubicBezTo>
                <a:lnTo>
                  <a:pt x="4070449" y="414239"/>
                </a:lnTo>
                <a:cubicBezTo>
                  <a:pt x="4065488" y="414239"/>
                  <a:pt x="4060527" y="416719"/>
                  <a:pt x="4055566" y="421680"/>
                </a:cubicBezTo>
                <a:cubicBezTo>
                  <a:pt x="4050605" y="426641"/>
                  <a:pt x="4048125" y="431601"/>
                  <a:pt x="4048125" y="436563"/>
                </a:cubicBezTo>
                <a:cubicBezTo>
                  <a:pt x="4048125" y="446484"/>
                  <a:pt x="4050605" y="451446"/>
                  <a:pt x="4055566" y="451446"/>
                </a:cubicBezTo>
                <a:lnTo>
                  <a:pt x="4048125" y="466328"/>
                </a:lnTo>
                <a:cubicBezTo>
                  <a:pt x="4043164" y="466328"/>
                  <a:pt x="4039443" y="463848"/>
                  <a:pt x="4036963" y="458887"/>
                </a:cubicBezTo>
                <a:cubicBezTo>
                  <a:pt x="4034482" y="453926"/>
                  <a:pt x="4030761" y="453926"/>
                  <a:pt x="4025800" y="458887"/>
                </a:cubicBezTo>
                <a:cubicBezTo>
                  <a:pt x="4020839" y="468809"/>
                  <a:pt x="4008437" y="468809"/>
                  <a:pt x="3988593" y="458887"/>
                </a:cubicBezTo>
                <a:lnTo>
                  <a:pt x="3973711" y="444004"/>
                </a:lnTo>
                <a:lnTo>
                  <a:pt x="3958828" y="436563"/>
                </a:lnTo>
                <a:lnTo>
                  <a:pt x="3951386" y="429121"/>
                </a:lnTo>
                <a:cubicBezTo>
                  <a:pt x="3956347" y="424160"/>
                  <a:pt x="3961308" y="424160"/>
                  <a:pt x="3966269" y="429121"/>
                </a:cubicBezTo>
                <a:lnTo>
                  <a:pt x="3996035" y="436563"/>
                </a:lnTo>
                <a:cubicBezTo>
                  <a:pt x="4010918" y="441524"/>
                  <a:pt x="4020839" y="445245"/>
                  <a:pt x="4025800" y="447725"/>
                </a:cubicBezTo>
                <a:cubicBezTo>
                  <a:pt x="4030761" y="450205"/>
                  <a:pt x="4035722" y="448966"/>
                  <a:pt x="4040683" y="444004"/>
                </a:cubicBezTo>
                <a:cubicBezTo>
                  <a:pt x="4040683" y="434083"/>
                  <a:pt x="4033242" y="421680"/>
                  <a:pt x="4018359" y="406797"/>
                </a:cubicBezTo>
                <a:cubicBezTo>
                  <a:pt x="4008437" y="396876"/>
                  <a:pt x="4005957" y="391914"/>
                  <a:pt x="4010918" y="391914"/>
                </a:cubicBezTo>
                <a:lnTo>
                  <a:pt x="4003476" y="377032"/>
                </a:lnTo>
                <a:cubicBezTo>
                  <a:pt x="3998515" y="377032"/>
                  <a:pt x="3996035" y="377032"/>
                  <a:pt x="3996035" y="377032"/>
                </a:cubicBezTo>
                <a:lnTo>
                  <a:pt x="3966269" y="377032"/>
                </a:lnTo>
                <a:lnTo>
                  <a:pt x="3981152" y="384473"/>
                </a:lnTo>
                <a:lnTo>
                  <a:pt x="3988593" y="399356"/>
                </a:lnTo>
                <a:cubicBezTo>
                  <a:pt x="3988593" y="409277"/>
                  <a:pt x="3984873" y="414239"/>
                  <a:pt x="3977431" y="414239"/>
                </a:cubicBezTo>
                <a:cubicBezTo>
                  <a:pt x="3969990" y="414239"/>
                  <a:pt x="3963789" y="414239"/>
                  <a:pt x="3958828" y="414239"/>
                </a:cubicBezTo>
                <a:cubicBezTo>
                  <a:pt x="3958828" y="409277"/>
                  <a:pt x="3956347" y="408038"/>
                  <a:pt x="3951386" y="410518"/>
                </a:cubicBezTo>
                <a:cubicBezTo>
                  <a:pt x="3946425" y="412998"/>
                  <a:pt x="3943945" y="416719"/>
                  <a:pt x="3943945" y="421680"/>
                </a:cubicBezTo>
                <a:cubicBezTo>
                  <a:pt x="3938984" y="436563"/>
                  <a:pt x="3936504" y="439043"/>
                  <a:pt x="3936504" y="429121"/>
                </a:cubicBezTo>
                <a:cubicBezTo>
                  <a:pt x="3936504" y="424160"/>
                  <a:pt x="3936504" y="414239"/>
                  <a:pt x="3936504" y="399356"/>
                </a:cubicBezTo>
                <a:cubicBezTo>
                  <a:pt x="3931543" y="384473"/>
                  <a:pt x="3929062" y="374551"/>
                  <a:pt x="3929062" y="369590"/>
                </a:cubicBezTo>
                <a:cubicBezTo>
                  <a:pt x="3929062" y="364629"/>
                  <a:pt x="3926582" y="362149"/>
                  <a:pt x="3921621" y="362149"/>
                </a:cubicBezTo>
                <a:lnTo>
                  <a:pt x="3899297" y="354707"/>
                </a:lnTo>
                <a:lnTo>
                  <a:pt x="3906738" y="347266"/>
                </a:lnTo>
                <a:cubicBezTo>
                  <a:pt x="3911699" y="347266"/>
                  <a:pt x="3915420" y="348507"/>
                  <a:pt x="3917900" y="350987"/>
                </a:cubicBezTo>
                <a:cubicBezTo>
                  <a:pt x="3920380" y="353467"/>
                  <a:pt x="3924101" y="354707"/>
                  <a:pt x="3929062" y="354707"/>
                </a:cubicBezTo>
                <a:cubicBezTo>
                  <a:pt x="3934023" y="354707"/>
                  <a:pt x="3936504" y="354707"/>
                  <a:pt x="3936504" y="354707"/>
                </a:cubicBezTo>
                <a:cubicBezTo>
                  <a:pt x="3936504" y="354707"/>
                  <a:pt x="3936504" y="349746"/>
                  <a:pt x="3936504" y="339825"/>
                </a:cubicBezTo>
                <a:cubicBezTo>
                  <a:pt x="3931543" y="329903"/>
                  <a:pt x="3927822" y="323701"/>
                  <a:pt x="3925341" y="321221"/>
                </a:cubicBezTo>
                <a:cubicBezTo>
                  <a:pt x="3922861" y="318741"/>
                  <a:pt x="3919140" y="317500"/>
                  <a:pt x="3914179" y="317500"/>
                </a:cubicBezTo>
                <a:lnTo>
                  <a:pt x="3921621" y="310059"/>
                </a:lnTo>
                <a:cubicBezTo>
                  <a:pt x="3921621" y="305098"/>
                  <a:pt x="3922861" y="300137"/>
                  <a:pt x="3925341" y="295176"/>
                </a:cubicBezTo>
                <a:cubicBezTo>
                  <a:pt x="3927822" y="290215"/>
                  <a:pt x="3931543" y="287735"/>
                  <a:pt x="3936504" y="287735"/>
                </a:cubicBezTo>
                <a:close/>
                <a:moveTo>
                  <a:pt x="3445371" y="287735"/>
                </a:moveTo>
                <a:cubicBezTo>
                  <a:pt x="3450332" y="287735"/>
                  <a:pt x="3455292" y="290215"/>
                  <a:pt x="3460254" y="295176"/>
                </a:cubicBezTo>
                <a:lnTo>
                  <a:pt x="3460254" y="302618"/>
                </a:lnTo>
                <a:cubicBezTo>
                  <a:pt x="3455292" y="302618"/>
                  <a:pt x="3450332" y="300137"/>
                  <a:pt x="3445371" y="295176"/>
                </a:cubicBezTo>
                <a:cubicBezTo>
                  <a:pt x="3440410" y="290215"/>
                  <a:pt x="3440410" y="287735"/>
                  <a:pt x="3445371" y="287735"/>
                </a:cubicBezTo>
                <a:close/>
                <a:moveTo>
                  <a:pt x="4892724" y="280293"/>
                </a:moveTo>
                <a:cubicBezTo>
                  <a:pt x="4895204" y="280293"/>
                  <a:pt x="4896445" y="285255"/>
                  <a:pt x="4896445" y="295176"/>
                </a:cubicBezTo>
                <a:cubicBezTo>
                  <a:pt x="4896445" y="300137"/>
                  <a:pt x="4896445" y="302618"/>
                  <a:pt x="4896445" y="302618"/>
                </a:cubicBezTo>
                <a:cubicBezTo>
                  <a:pt x="4891483" y="302618"/>
                  <a:pt x="4889003" y="302618"/>
                  <a:pt x="4889003" y="302618"/>
                </a:cubicBezTo>
                <a:cubicBezTo>
                  <a:pt x="4889003" y="302618"/>
                  <a:pt x="4889003" y="300137"/>
                  <a:pt x="4889003" y="295176"/>
                </a:cubicBezTo>
                <a:cubicBezTo>
                  <a:pt x="4889003" y="285255"/>
                  <a:pt x="4890244" y="280293"/>
                  <a:pt x="4892724" y="280293"/>
                </a:cubicBezTo>
                <a:close/>
                <a:moveTo>
                  <a:pt x="3891855" y="276573"/>
                </a:moveTo>
                <a:cubicBezTo>
                  <a:pt x="3896816" y="276573"/>
                  <a:pt x="3901777" y="277813"/>
                  <a:pt x="3906738" y="280293"/>
                </a:cubicBezTo>
                <a:lnTo>
                  <a:pt x="3891855" y="287735"/>
                </a:lnTo>
                <a:lnTo>
                  <a:pt x="3869531" y="280293"/>
                </a:lnTo>
                <a:lnTo>
                  <a:pt x="3876972" y="280293"/>
                </a:lnTo>
                <a:cubicBezTo>
                  <a:pt x="3881933" y="277813"/>
                  <a:pt x="3886894" y="276573"/>
                  <a:pt x="3891855" y="276573"/>
                </a:cubicBezTo>
                <a:close/>
                <a:moveTo>
                  <a:pt x="5060156" y="272852"/>
                </a:moveTo>
                <a:lnTo>
                  <a:pt x="5075038" y="272852"/>
                </a:lnTo>
                <a:cubicBezTo>
                  <a:pt x="5084960" y="272852"/>
                  <a:pt x="5089921" y="274093"/>
                  <a:pt x="5089921" y="276573"/>
                </a:cubicBezTo>
                <a:cubicBezTo>
                  <a:pt x="5089921" y="279053"/>
                  <a:pt x="5084960" y="280293"/>
                  <a:pt x="5075038" y="280293"/>
                </a:cubicBezTo>
                <a:cubicBezTo>
                  <a:pt x="5070077" y="280293"/>
                  <a:pt x="5066356" y="279053"/>
                  <a:pt x="5063876" y="276573"/>
                </a:cubicBezTo>
                <a:cubicBezTo>
                  <a:pt x="5061396" y="274093"/>
                  <a:pt x="5060156" y="272852"/>
                  <a:pt x="5060156" y="272852"/>
                </a:cubicBezTo>
                <a:close/>
                <a:moveTo>
                  <a:pt x="4673202" y="272852"/>
                </a:moveTo>
                <a:lnTo>
                  <a:pt x="4680644" y="280293"/>
                </a:lnTo>
                <a:cubicBezTo>
                  <a:pt x="4680644" y="280293"/>
                  <a:pt x="4678164" y="280293"/>
                  <a:pt x="4673202" y="280293"/>
                </a:cubicBezTo>
                <a:cubicBezTo>
                  <a:pt x="4673202" y="280293"/>
                  <a:pt x="4673202" y="277813"/>
                  <a:pt x="4673202" y="272852"/>
                </a:cubicBezTo>
                <a:close/>
                <a:moveTo>
                  <a:pt x="5171777" y="265410"/>
                </a:moveTo>
                <a:cubicBezTo>
                  <a:pt x="5176738" y="265410"/>
                  <a:pt x="5179218" y="267891"/>
                  <a:pt x="5179218" y="272852"/>
                </a:cubicBezTo>
                <a:cubicBezTo>
                  <a:pt x="5179218" y="272852"/>
                  <a:pt x="5176738" y="272852"/>
                  <a:pt x="5171777" y="272852"/>
                </a:cubicBezTo>
                <a:cubicBezTo>
                  <a:pt x="5171777" y="267891"/>
                  <a:pt x="5171777" y="265410"/>
                  <a:pt x="5171777" y="265410"/>
                </a:cubicBezTo>
                <a:close/>
                <a:moveTo>
                  <a:pt x="3564433" y="265410"/>
                </a:moveTo>
                <a:cubicBezTo>
                  <a:pt x="3569394" y="265410"/>
                  <a:pt x="3571875" y="265410"/>
                  <a:pt x="3571875" y="265410"/>
                </a:cubicBezTo>
                <a:cubicBezTo>
                  <a:pt x="3571875" y="270372"/>
                  <a:pt x="3569394" y="272852"/>
                  <a:pt x="3564433" y="272852"/>
                </a:cubicBezTo>
                <a:close/>
                <a:moveTo>
                  <a:pt x="4010918" y="257969"/>
                </a:moveTo>
                <a:lnTo>
                  <a:pt x="4018359" y="257969"/>
                </a:lnTo>
                <a:cubicBezTo>
                  <a:pt x="4018359" y="262930"/>
                  <a:pt x="4018359" y="265410"/>
                  <a:pt x="4018359" y="265410"/>
                </a:cubicBezTo>
                <a:cubicBezTo>
                  <a:pt x="4018359" y="265410"/>
                  <a:pt x="4015879" y="265410"/>
                  <a:pt x="4010918" y="265410"/>
                </a:cubicBezTo>
                <a:cubicBezTo>
                  <a:pt x="4010918" y="265410"/>
                  <a:pt x="4009677" y="264170"/>
                  <a:pt x="4007197" y="261690"/>
                </a:cubicBezTo>
                <a:cubicBezTo>
                  <a:pt x="4004717" y="259210"/>
                  <a:pt x="4005957" y="257969"/>
                  <a:pt x="4010918" y="257969"/>
                </a:cubicBezTo>
                <a:close/>
                <a:moveTo>
                  <a:pt x="3996035" y="257969"/>
                </a:moveTo>
                <a:cubicBezTo>
                  <a:pt x="3996035" y="257969"/>
                  <a:pt x="3997275" y="259210"/>
                  <a:pt x="3999756" y="261690"/>
                </a:cubicBezTo>
                <a:cubicBezTo>
                  <a:pt x="4002236" y="264170"/>
                  <a:pt x="4003476" y="265410"/>
                  <a:pt x="4003476" y="265410"/>
                </a:cubicBezTo>
                <a:cubicBezTo>
                  <a:pt x="4003476" y="275332"/>
                  <a:pt x="3998515" y="277813"/>
                  <a:pt x="3988593" y="272852"/>
                </a:cubicBezTo>
                <a:cubicBezTo>
                  <a:pt x="3988593" y="267891"/>
                  <a:pt x="3988593" y="264170"/>
                  <a:pt x="3988593" y="261690"/>
                </a:cubicBezTo>
                <a:cubicBezTo>
                  <a:pt x="3988593" y="259210"/>
                  <a:pt x="3991074" y="257969"/>
                  <a:pt x="3996035" y="257969"/>
                </a:cubicBezTo>
                <a:close/>
                <a:moveTo>
                  <a:pt x="4044869" y="256109"/>
                </a:moveTo>
                <a:cubicBezTo>
                  <a:pt x="4048280" y="256109"/>
                  <a:pt x="4051845" y="256729"/>
                  <a:pt x="4055566" y="257969"/>
                </a:cubicBezTo>
                <a:cubicBezTo>
                  <a:pt x="4060527" y="257969"/>
                  <a:pt x="4065488" y="259210"/>
                  <a:pt x="4070449" y="261690"/>
                </a:cubicBezTo>
                <a:cubicBezTo>
                  <a:pt x="4075410" y="264170"/>
                  <a:pt x="4077890" y="265410"/>
                  <a:pt x="4077890" y="265410"/>
                </a:cubicBezTo>
                <a:lnTo>
                  <a:pt x="4092773" y="272852"/>
                </a:lnTo>
                <a:cubicBezTo>
                  <a:pt x="4092773" y="272852"/>
                  <a:pt x="4094013" y="272852"/>
                  <a:pt x="4096494" y="272852"/>
                </a:cubicBezTo>
                <a:cubicBezTo>
                  <a:pt x="4098974" y="272852"/>
                  <a:pt x="4102695" y="272852"/>
                  <a:pt x="4107656" y="272852"/>
                </a:cubicBezTo>
                <a:cubicBezTo>
                  <a:pt x="4112617" y="277813"/>
                  <a:pt x="4112617" y="287735"/>
                  <a:pt x="4107656" y="302618"/>
                </a:cubicBezTo>
                <a:cubicBezTo>
                  <a:pt x="4102695" y="302618"/>
                  <a:pt x="4095253" y="302618"/>
                  <a:pt x="4085332" y="302618"/>
                </a:cubicBezTo>
                <a:cubicBezTo>
                  <a:pt x="4075410" y="302618"/>
                  <a:pt x="4070449" y="300137"/>
                  <a:pt x="4070449" y="295176"/>
                </a:cubicBezTo>
                <a:cubicBezTo>
                  <a:pt x="4060527" y="290215"/>
                  <a:pt x="4053086" y="287735"/>
                  <a:pt x="4048125" y="287735"/>
                </a:cubicBezTo>
                <a:lnTo>
                  <a:pt x="4025800" y="287735"/>
                </a:lnTo>
                <a:cubicBezTo>
                  <a:pt x="4020839" y="282773"/>
                  <a:pt x="4018359" y="279053"/>
                  <a:pt x="4018359" y="276573"/>
                </a:cubicBezTo>
                <a:cubicBezTo>
                  <a:pt x="4018359" y="274093"/>
                  <a:pt x="4018359" y="272852"/>
                  <a:pt x="4018359" y="272852"/>
                </a:cubicBezTo>
                <a:cubicBezTo>
                  <a:pt x="4025800" y="261690"/>
                  <a:pt x="4034637" y="256109"/>
                  <a:pt x="4044869" y="256109"/>
                </a:cubicBezTo>
                <a:close/>
                <a:moveTo>
                  <a:pt x="3936504" y="250528"/>
                </a:moveTo>
                <a:lnTo>
                  <a:pt x="3966269" y="265410"/>
                </a:lnTo>
                <a:lnTo>
                  <a:pt x="3951386" y="265410"/>
                </a:lnTo>
                <a:cubicBezTo>
                  <a:pt x="3941465" y="260449"/>
                  <a:pt x="3934023" y="257969"/>
                  <a:pt x="3929062" y="257969"/>
                </a:cubicBezTo>
                <a:close/>
                <a:moveTo>
                  <a:pt x="3750468" y="213321"/>
                </a:moveTo>
                <a:lnTo>
                  <a:pt x="3757910" y="213321"/>
                </a:lnTo>
                <a:cubicBezTo>
                  <a:pt x="3762871" y="218282"/>
                  <a:pt x="3765351" y="220762"/>
                  <a:pt x="3765351" y="220762"/>
                </a:cubicBezTo>
                <a:cubicBezTo>
                  <a:pt x="3765351" y="220762"/>
                  <a:pt x="3762871" y="220762"/>
                  <a:pt x="3757910" y="220762"/>
                </a:cubicBezTo>
                <a:cubicBezTo>
                  <a:pt x="3752949" y="220762"/>
                  <a:pt x="3750468" y="218282"/>
                  <a:pt x="3750468" y="213321"/>
                </a:cubicBezTo>
                <a:close/>
                <a:moveTo>
                  <a:pt x="5149452" y="198438"/>
                </a:moveTo>
                <a:cubicBezTo>
                  <a:pt x="5154414" y="198438"/>
                  <a:pt x="5156894" y="200918"/>
                  <a:pt x="5156894" y="205879"/>
                </a:cubicBezTo>
                <a:cubicBezTo>
                  <a:pt x="5151933" y="205879"/>
                  <a:pt x="5149452" y="205879"/>
                  <a:pt x="5149452" y="205879"/>
                </a:cubicBezTo>
                <a:close/>
                <a:moveTo>
                  <a:pt x="3891855" y="153789"/>
                </a:moveTo>
                <a:cubicBezTo>
                  <a:pt x="3891855" y="153789"/>
                  <a:pt x="3891855" y="156269"/>
                  <a:pt x="3891855" y="161231"/>
                </a:cubicBezTo>
                <a:cubicBezTo>
                  <a:pt x="3891855" y="166192"/>
                  <a:pt x="3891855" y="168672"/>
                  <a:pt x="3891855" y="168672"/>
                </a:cubicBezTo>
                <a:cubicBezTo>
                  <a:pt x="3886894" y="168672"/>
                  <a:pt x="3884414" y="167432"/>
                  <a:pt x="3884414" y="164951"/>
                </a:cubicBezTo>
                <a:cubicBezTo>
                  <a:pt x="3884414" y="162471"/>
                  <a:pt x="3884414" y="161231"/>
                  <a:pt x="3884414" y="161231"/>
                </a:cubicBezTo>
                <a:close/>
                <a:moveTo>
                  <a:pt x="3838835" y="141697"/>
                </a:moveTo>
                <a:cubicBezTo>
                  <a:pt x="3839455" y="142317"/>
                  <a:pt x="3839765" y="143867"/>
                  <a:pt x="3839765" y="146348"/>
                </a:cubicBezTo>
                <a:lnTo>
                  <a:pt x="3832324" y="146348"/>
                </a:lnTo>
                <a:cubicBezTo>
                  <a:pt x="3832324" y="146348"/>
                  <a:pt x="3833564" y="145107"/>
                  <a:pt x="3836045" y="142627"/>
                </a:cubicBezTo>
                <a:cubicBezTo>
                  <a:pt x="3837285" y="141387"/>
                  <a:pt x="3838215" y="141077"/>
                  <a:pt x="3838835" y="141697"/>
                </a:cubicBezTo>
                <a:close/>
                <a:moveTo>
                  <a:pt x="3895576" y="138907"/>
                </a:moveTo>
                <a:cubicBezTo>
                  <a:pt x="3907978" y="138907"/>
                  <a:pt x="3916660" y="141387"/>
                  <a:pt x="3921621" y="146348"/>
                </a:cubicBezTo>
                <a:cubicBezTo>
                  <a:pt x="3921621" y="146348"/>
                  <a:pt x="3922861" y="147589"/>
                  <a:pt x="3925341" y="150069"/>
                </a:cubicBezTo>
                <a:cubicBezTo>
                  <a:pt x="3927822" y="152549"/>
                  <a:pt x="3931543" y="153789"/>
                  <a:pt x="3936504" y="153789"/>
                </a:cubicBezTo>
                <a:cubicBezTo>
                  <a:pt x="3946425" y="153789"/>
                  <a:pt x="3952627" y="155030"/>
                  <a:pt x="3955107" y="157510"/>
                </a:cubicBezTo>
                <a:cubicBezTo>
                  <a:pt x="3957587" y="159990"/>
                  <a:pt x="3956347" y="163711"/>
                  <a:pt x="3951386" y="168672"/>
                </a:cubicBezTo>
                <a:cubicBezTo>
                  <a:pt x="3951386" y="173634"/>
                  <a:pt x="3951386" y="176114"/>
                  <a:pt x="3951386" y="176114"/>
                </a:cubicBezTo>
                <a:cubicBezTo>
                  <a:pt x="3951386" y="176114"/>
                  <a:pt x="3946425" y="177354"/>
                  <a:pt x="3936504" y="179834"/>
                </a:cubicBezTo>
                <a:cubicBezTo>
                  <a:pt x="3926582" y="182314"/>
                  <a:pt x="3919140" y="181075"/>
                  <a:pt x="3914179" y="176114"/>
                </a:cubicBezTo>
                <a:lnTo>
                  <a:pt x="3929062" y="168672"/>
                </a:lnTo>
                <a:cubicBezTo>
                  <a:pt x="3934023" y="173634"/>
                  <a:pt x="3938984" y="173634"/>
                  <a:pt x="3943945" y="168672"/>
                </a:cubicBezTo>
                <a:lnTo>
                  <a:pt x="3921621" y="161231"/>
                </a:lnTo>
                <a:lnTo>
                  <a:pt x="3906738" y="153789"/>
                </a:lnTo>
                <a:lnTo>
                  <a:pt x="3891855" y="153789"/>
                </a:lnTo>
                <a:cubicBezTo>
                  <a:pt x="3881933" y="153789"/>
                  <a:pt x="3876972" y="156269"/>
                  <a:pt x="3876972" y="161231"/>
                </a:cubicBezTo>
                <a:cubicBezTo>
                  <a:pt x="3876972" y="161231"/>
                  <a:pt x="3874492" y="161231"/>
                  <a:pt x="3869531" y="161231"/>
                </a:cubicBezTo>
                <a:cubicBezTo>
                  <a:pt x="3864570" y="161231"/>
                  <a:pt x="3864570" y="157510"/>
                  <a:pt x="3869531" y="150069"/>
                </a:cubicBezTo>
                <a:cubicBezTo>
                  <a:pt x="3874492" y="142627"/>
                  <a:pt x="3883173" y="138907"/>
                  <a:pt x="3895576" y="138907"/>
                </a:cubicBezTo>
                <a:close/>
                <a:moveTo>
                  <a:pt x="3783955" y="131465"/>
                </a:moveTo>
                <a:cubicBezTo>
                  <a:pt x="3786435" y="131465"/>
                  <a:pt x="3792636" y="133945"/>
                  <a:pt x="3802558" y="138907"/>
                </a:cubicBezTo>
                <a:lnTo>
                  <a:pt x="3802558" y="146348"/>
                </a:lnTo>
                <a:cubicBezTo>
                  <a:pt x="3797597" y="146348"/>
                  <a:pt x="3792636" y="143868"/>
                  <a:pt x="3787675" y="138907"/>
                </a:cubicBezTo>
                <a:cubicBezTo>
                  <a:pt x="3782714" y="133945"/>
                  <a:pt x="3781474" y="131465"/>
                  <a:pt x="3783955" y="131465"/>
                </a:cubicBezTo>
                <a:close/>
                <a:moveTo>
                  <a:pt x="3512343" y="116582"/>
                </a:moveTo>
                <a:cubicBezTo>
                  <a:pt x="3512343" y="116582"/>
                  <a:pt x="3514824" y="116582"/>
                  <a:pt x="3519785" y="116582"/>
                </a:cubicBezTo>
                <a:cubicBezTo>
                  <a:pt x="3524746" y="121544"/>
                  <a:pt x="3522265" y="124024"/>
                  <a:pt x="3512343" y="124024"/>
                </a:cubicBezTo>
                <a:cubicBezTo>
                  <a:pt x="3507382" y="124024"/>
                  <a:pt x="3507382" y="121544"/>
                  <a:pt x="3512343" y="116582"/>
                </a:cubicBezTo>
                <a:close/>
                <a:moveTo>
                  <a:pt x="3583734" y="111699"/>
                </a:moveTo>
                <a:cubicBezTo>
                  <a:pt x="3590711" y="111234"/>
                  <a:pt x="3594199" y="112862"/>
                  <a:pt x="3594199" y="116582"/>
                </a:cubicBezTo>
                <a:cubicBezTo>
                  <a:pt x="3594199" y="121544"/>
                  <a:pt x="3596679" y="124024"/>
                  <a:pt x="3601640" y="124024"/>
                </a:cubicBezTo>
                <a:cubicBezTo>
                  <a:pt x="3606601" y="124024"/>
                  <a:pt x="3611562" y="124024"/>
                  <a:pt x="3616523" y="124024"/>
                </a:cubicBezTo>
                <a:cubicBezTo>
                  <a:pt x="3631406" y="124024"/>
                  <a:pt x="3636367" y="128985"/>
                  <a:pt x="3631406" y="138907"/>
                </a:cubicBezTo>
                <a:lnTo>
                  <a:pt x="3631406" y="146348"/>
                </a:lnTo>
                <a:cubicBezTo>
                  <a:pt x="3631406" y="146348"/>
                  <a:pt x="3627685" y="148828"/>
                  <a:pt x="3620244" y="153789"/>
                </a:cubicBezTo>
                <a:cubicBezTo>
                  <a:pt x="3612802" y="158751"/>
                  <a:pt x="3606601" y="158751"/>
                  <a:pt x="3601640" y="153789"/>
                </a:cubicBezTo>
                <a:lnTo>
                  <a:pt x="3609082" y="146348"/>
                </a:lnTo>
                <a:cubicBezTo>
                  <a:pt x="3614043" y="146348"/>
                  <a:pt x="3616523" y="143868"/>
                  <a:pt x="3616523" y="138907"/>
                </a:cubicBezTo>
                <a:lnTo>
                  <a:pt x="3601640" y="131465"/>
                </a:lnTo>
                <a:lnTo>
                  <a:pt x="3586757" y="124024"/>
                </a:lnTo>
                <a:lnTo>
                  <a:pt x="3579316" y="124024"/>
                </a:lnTo>
                <a:cubicBezTo>
                  <a:pt x="3574355" y="128985"/>
                  <a:pt x="3571875" y="132706"/>
                  <a:pt x="3571875" y="135186"/>
                </a:cubicBezTo>
                <a:cubicBezTo>
                  <a:pt x="3571875" y="137666"/>
                  <a:pt x="3570634" y="138907"/>
                  <a:pt x="3568154" y="138907"/>
                </a:cubicBezTo>
                <a:cubicBezTo>
                  <a:pt x="3565674" y="138907"/>
                  <a:pt x="3564433" y="136426"/>
                  <a:pt x="3564433" y="131465"/>
                </a:cubicBezTo>
                <a:lnTo>
                  <a:pt x="3556992" y="131465"/>
                </a:lnTo>
                <a:cubicBezTo>
                  <a:pt x="3552031" y="136426"/>
                  <a:pt x="3547070" y="136426"/>
                  <a:pt x="3542109" y="131465"/>
                </a:cubicBezTo>
                <a:cubicBezTo>
                  <a:pt x="3542109" y="126504"/>
                  <a:pt x="3544589" y="124024"/>
                  <a:pt x="3549550" y="124024"/>
                </a:cubicBezTo>
                <a:cubicBezTo>
                  <a:pt x="3554511" y="119062"/>
                  <a:pt x="3563193" y="115342"/>
                  <a:pt x="3575595" y="112862"/>
                </a:cubicBezTo>
                <a:cubicBezTo>
                  <a:pt x="3578696" y="112242"/>
                  <a:pt x="3581409" y="111854"/>
                  <a:pt x="3583734" y="111699"/>
                </a:cubicBezTo>
                <a:close/>
                <a:moveTo>
                  <a:pt x="2924472" y="94258"/>
                </a:moveTo>
                <a:cubicBezTo>
                  <a:pt x="2924472" y="99219"/>
                  <a:pt x="2924472" y="101700"/>
                  <a:pt x="2924472" y="101700"/>
                </a:cubicBezTo>
                <a:cubicBezTo>
                  <a:pt x="2924472" y="101700"/>
                  <a:pt x="2923232" y="101700"/>
                  <a:pt x="2920751" y="101700"/>
                </a:cubicBezTo>
                <a:cubicBezTo>
                  <a:pt x="2918271" y="101700"/>
                  <a:pt x="2919511" y="99219"/>
                  <a:pt x="2924472" y="94258"/>
                </a:cubicBezTo>
                <a:close/>
                <a:moveTo>
                  <a:pt x="3370957" y="79375"/>
                </a:moveTo>
                <a:cubicBezTo>
                  <a:pt x="3370957" y="79375"/>
                  <a:pt x="3373437" y="79375"/>
                  <a:pt x="3378398" y="79375"/>
                </a:cubicBezTo>
                <a:cubicBezTo>
                  <a:pt x="3383359" y="84337"/>
                  <a:pt x="3383359" y="86817"/>
                  <a:pt x="3378398" y="86817"/>
                </a:cubicBezTo>
                <a:cubicBezTo>
                  <a:pt x="3373437" y="86817"/>
                  <a:pt x="3370957" y="85576"/>
                  <a:pt x="3370957" y="83096"/>
                </a:cubicBezTo>
                <a:cubicBezTo>
                  <a:pt x="3370957" y="80616"/>
                  <a:pt x="3370957" y="79375"/>
                  <a:pt x="3370957" y="79375"/>
                </a:cubicBezTo>
                <a:close/>
                <a:moveTo>
                  <a:pt x="2864941" y="79375"/>
                </a:moveTo>
                <a:cubicBezTo>
                  <a:pt x="2869902" y="79375"/>
                  <a:pt x="2872382" y="79375"/>
                  <a:pt x="2872382" y="79375"/>
                </a:cubicBezTo>
                <a:cubicBezTo>
                  <a:pt x="2877343" y="84337"/>
                  <a:pt x="2877343" y="86817"/>
                  <a:pt x="2872382" y="86817"/>
                </a:cubicBezTo>
                <a:cubicBezTo>
                  <a:pt x="2867422" y="86817"/>
                  <a:pt x="2864941" y="85576"/>
                  <a:pt x="2864941" y="83096"/>
                </a:cubicBezTo>
                <a:cubicBezTo>
                  <a:pt x="2864941" y="80616"/>
                  <a:pt x="2864941" y="79375"/>
                  <a:pt x="2864941" y="79375"/>
                </a:cubicBezTo>
                <a:close/>
                <a:moveTo>
                  <a:pt x="3450021" y="74724"/>
                </a:moveTo>
                <a:cubicBezTo>
                  <a:pt x="3454362" y="75345"/>
                  <a:pt x="3457773" y="76895"/>
                  <a:pt x="3460254" y="79375"/>
                </a:cubicBezTo>
                <a:cubicBezTo>
                  <a:pt x="3460254" y="84337"/>
                  <a:pt x="3461494" y="86817"/>
                  <a:pt x="3463974" y="86817"/>
                </a:cubicBezTo>
                <a:cubicBezTo>
                  <a:pt x="3466455" y="86817"/>
                  <a:pt x="3470175" y="86817"/>
                  <a:pt x="3475136" y="86817"/>
                </a:cubicBezTo>
                <a:cubicBezTo>
                  <a:pt x="3485058" y="86817"/>
                  <a:pt x="3491260" y="88057"/>
                  <a:pt x="3493740" y="90537"/>
                </a:cubicBezTo>
                <a:cubicBezTo>
                  <a:pt x="3496220" y="93018"/>
                  <a:pt x="3496220" y="97979"/>
                  <a:pt x="3493740" y="105420"/>
                </a:cubicBezTo>
                <a:cubicBezTo>
                  <a:pt x="3491260" y="112862"/>
                  <a:pt x="3486298" y="117823"/>
                  <a:pt x="3478857" y="120303"/>
                </a:cubicBezTo>
                <a:cubicBezTo>
                  <a:pt x="3471416" y="122783"/>
                  <a:pt x="3463974" y="121544"/>
                  <a:pt x="3456533" y="116582"/>
                </a:cubicBezTo>
                <a:cubicBezTo>
                  <a:pt x="3449091" y="111621"/>
                  <a:pt x="3445371" y="107900"/>
                  <a:pt x="3445371" y="105420"/>
                </a:cubicBezTo>
                <a:cubicBezTo>
                  <a:pt x="3445371" y="102940"/>
                  <a:pt x="3447851" y="101700"/>
                  <a:pt x="3452812" y="101700"/>
                </a:cubicBezTo>
                <a:lnTo>
                  <a:pt x="3460254" y="94258"/>
                </a:lnTo>
                <a:lnTo>
                  <a:pt x="3452812" y="94258"/>
                </a:lnTo>
                <a:lnTo>
                  <a:pt x="3445371" y="94258"/>
                </a:lnTo>
                <a:lnTo>
                  <a:pt x="3430488" y="86817"/>
                </a:lnTo>
                <a:cubicBezTo>
                  <a:pt x="3425527" y="86817"/>
                  <a:pt x="3420566" y="89297"/>
                  <a:pt x="3415605" y="94258"/>
                </a:cubicBezTo>
                <a:cubicBezTo>
                  <a:pt x="3410644" y="99219"/>
                  <a:pt x="3406923" y="100459"/>
                  <a:pt x="3404443" y="97979"/>
                </a:cubicBezTo>
                <a:cubicBezTo>
                  <a:pt x="3401963" y="95499"/>
                  <a:pt x="3403203" y="91778"/>
                  <a:pt x="3408164" y="86817"/>
                </a:cubicBezTo>
                <a:cubicBezTo>
                  <a:pt x="3413125" y="81855"/>
                  <a:pt x="3421806" y="78135"/>
                  <a:pt x="3434209" y="75655"/>
                </a:cubicBezTo>
                <a:cubicBezTo>
                  <a:pt x="3440410" y="74415"/>
                  <a:pt x="3445681" y="74105"/>
                  <a:pt x="3450021" y="74724"/>
                </a:cubicBezTo>
                <a:close/>
                <a:moveTo>
                  <a:pt x="2936564" y="74492"/>
                </a:moveTo>
                <a:cubicBezTo>
                  <a:pt x="2944006" y="74027"/>
                  <a:pt x="2948657" y="75655"/>
                  <a:pt x="2950517" y="79375"/>
                </a:cubicBezTo>
                <a:cubicBezTo>
                  <a:pt x="2952998" y="84337"/>
                  <a:pt x="2959199" y="89297"/>
                  <a:pt x="2969121" y="94258"/>
                </a:cubicBezTo>
                <a:cubicBezTo>
                  <a:pt x="2979043" y="94258"/>
                  <a:pt x="2985243" y="94258"/>
                  <a:pt x="2987724" y="94258"/>
                </a:cubicBezTo>
                <a:cubicBezTo>
                  <a:pt x="2990205" y="94258"/>
                  <a:pt x="2991445" y="96738"/>
                  <a:pt x="2991445" y="101700"/>
                </a:cubicBezTo>
                <a:cubicBezTo>
                  <a:pt x="2986484" y="106661"/>
                  <a:pt x="2984003" y="110382"/>
                  <a:pt x="2984003" y="112862"/>
                </a:cubicBezTo>
                <a:cubicBezTo>
                  <a:pt x="2984003" y="115342"/>
                  <a:pt x="2979043" y="116582"/>
                  <a:pt x="2969121" y="116582"/>
                </a:cubicBezTo>
                <a:cubicBezTo>
                  <a:pt x="2959199" y="116582"/>
                  <a:pt x="2951757" y="116582"/>
                  <a:pt x="2946796" y="116582"/>
                </a:cubicBezTo>
                <a:lnTo>
                  <a:pt x="2961679" y="109141"/>
                </a:lnTo>
                <a:lnTo>
                  <a:pt x="2976562" y="101700"/>
                </a:lnTo>
                <a:lnTo>
                  <a:pt x="2954238" y="94258"/>
                </a:lnTo>
                <a:lnTo>
                  <a:pt x="2939355" y="86817"/>
                </a:lnTo>
                <a:lnTo>
                  <a:pt x="2924472" y="86817"/>
                </a:lnTo>
                <a:lnTo>
                  <a:pt x="2909589" y="94258"/>
                </a:lnTo>
                <a:cubicBezTo>
                  <a:pt x="2904629" y="99219"/>
                  <a:pt x="2900908" y="100459"/>
                  <a:pt x="2898427" y="97979"/>
                </a:cubicBezTo>
                <a:cubicBezTo>
                  <a:pt x="2895947" y="95499"/>
                  <a:pt x="2897187" y="91778"/>
                  <a:pt x="2902148" y="86817"/>
                </a:cubicBezTo>
                <a:cubicBezTo>
                  <a:pt x="2907109" y="81855"/>
                  <a:pt x="2915791" y="78135"/>
                  <a:pt x="2928193" y="75655"/>
                </a:cubicBezTo>
                <a:cubicBezTo>
                  <a:pt x="2931294" y="75035"/>
                  <a:pt x="2934084" y="74647"/>
                  <a:pt x="2936564" y="74492"/>
                </a:cubicBezTo>
                <a:close/>
                <a:moveTo>
                  <a:pt x="3326308" y="64493"/>
                </a:moveTo>
                <a:cubicBezTo>
                  <a:pt x="3331269" y="64493"/>
                  <a:pt x="3336230" y="66973"/>
                  <a:pt x="3341191" y="71934"/>
                </a:cubicBezTo>
                <a:lnTo>
                  <a:pt x="3341191" y="79375"/>
                </a:lnTo>
                <a:cubicBezTo>
                  <a:pt x="3336230" y="79375"/>
                  <a:pt x="3331269" y="76895"/>
                  <a:pt x="3326308" y="71934"/>
                </a:cubicBezTo>
                <a:cubicBezTo>
                  <a:pt x="3321347" y="66973"/>
                  <a:pt x="3321347" y="64493"/>
                  <a:pt x="3326308" y="64493"/>
                </a:cubicBezTo>
                <a:close/>
                <a:moveTo>
                  <a:pt x="2816572" y="64493"/>
                </a:moveTo>
                <a:cubicBezTo>
                  <a:pt x="2819052" y="64493"/>
                  <a:pt x="2825253" y="66973"/>
                  <a:pt x="2835175" y="71934"/>
                </a:cubicBezTo>
                <a:lnTo>
                  <a:pt x="2835175" y="79375"/>
                </a:lnTo>
                <a:lnTo>
                  <a:pt x="2820292" y="71934"/>
                </a:lnTo>
                <a:cubicBezTo>
                  <a:pt x="2815332" y="66973"/>
                  <a:pt x="2814091" y="64493"/>
                  <a:pt x="2816572" y="64493"/>
                </a:cubicBezTo>
                <a:close/>
                <a:moveTo>
                  <a:pt x="4509492" y="27285"/>
                </a:moveTo>
                <a:cubicBezTo>
                  <a:pt x="4509492" y="27285"/>
                  <a:pt x="4509492" y="29766"/>
                  <a:pt x="4509492" y="34727"/>
                </a:cubicBezTo>
                <a:cubicBezTo>
                  <a:pt x="4509492" y="39688"/>
                  <a:pt x="4509492" y="42168"/>
                  <a:pt x="4509492" y="42168"/>
                </a:cubicBezTo>
                <a:cubicBezTo>
                  <a:pt x="4504530" y="42168"/>
                  <a:pt x="4502050" y="39688"/>
                  <a:pt x="4502050" y="34727"/>
                </a:cubicBezTo>
                <a:cubicBezTo>
                  <a:pt x="4502050" y="29766"/>
                  <a:pt x="4504530" y="27285"/>
                  <a:pt x="4509492" y="27285"/>
                </a:cubicBezTo>
                <a:close/>
                <a:moveTo>
                  <a:pt x="4509492" y="12403"/>
                </a:moveTo>
                <a:cubicBezTo>
                  <a:pt x="4516933" y="12403"/>
                  <a:pt x="4524374" y="14883"/>
                  <a:pt x="4531816" y="19844"/>
                </a:cubicBezTo>
                <a:cubicBezTo>
                  <a:pt x="4536777" y="19844"/>
                  <a:pt x="4540498" y="21085"/>
                  <a:pt x="4542978" y="23565"/>
                </a:cubicBezTo>
                <a:cubicBezTo>
                  <a:pt x="4545458" y="26045"/>
                  <a:pt x="4549179" y="27285"/>
                  <a:pt x="4554140" y="27285"/>
                </a:cubicBezTo>
                <a:cubicBezTo>
                  <a:pt x="4564061" y="27285"/>
                  <a:pt x="4569023" y="28526"/>
                  <a:pt x="4569023" y="31006"/>
                </a:cubicBezTo>
                <a:cubicBezTo>
                  <a:pt x="4569023" y="33486"/>
                  <a:pt x="4569023" y="34727"/>
                  <a:pt x="4569023" y="34727"/>
                </a:cubicBezTo>
                <a:cubicBezTo>
                  <a:pt x="4569023" y="44648"/>
                  <a:pt x="4569023" y="49610"/>
                  <a:pt x="4569023" y="49610"/>
                </a:cubicBezTo>
                <a:cubicBezTo>
                  <a:pt x="4569023" y="49610"/>
                  <a:pt x="4562822" y="49610"/>
                  <a:pt x="4550419" y="49610"/>
                </a:cubicBezTo>
                <a:cubicBezTo>
                  <a:pt x="4538017" y="49610"/>
                  <a:pt x="4531816" y="49610"/>
                  <a:pt x="4531816" y="49610"/>
                </a:cubicBezTo>
                <a:lnTo>
                  <a:pt x="4546699" y="42168"/>
                </a:lnTo>
                <a:cubicBezTo>
                  <a:pt x="4551660" y="42168"/>
                  <a:pt x="4556620" y="42168"/>
                  <a:pt x="4561581" y="42168"/>
                </a:cubicBezTo>
                <a:lnTo>
                  <a:pt x="4539257" y="34727"/>
                </a:lnTo>
                <a:lnTo>
                  <a:pt x="4524374" y="27285"/>
                </a:lnTo>
                <a:lnTo>
                  <a:pt x="4509492" y="19844"/>
                </a:lnTo>
                <a:cubicBezTo>
                  <a:pt x="4499570" y="19844"/>
                  <a:pt x="4493368" y="22324"/>
                  <a:pt x="4490888" y="27285"/>
                </a:cubicBezTo>
                <a:cubicBezTo>
                  <a:pt x="4488408" y="32247"/>
                  <a:pt x="4485927" y="33486"/>
                  <a:pt x="4483447" y="31006"/>
                </a:cubicBezTo>
                <a:cubicBezTo>
                  <a:pt x="4480967" y="28526"/>
                  <a:pt x="4482206" y="24805"/>
                  <a:pt x="4487167" y="19844"/>
                </a:cubicBezTo>
                <a:cubicBezTo>
                  <a:pt x="4494609" y="14883"/>
                  <a:pt x="4502050" y="12403"/>
                  <a:pt x="4509492" y="12403"/>
                </a:cubicBezTo>
                <a:close/>
                <a:moveTo>
                  <a:pt x="4457402" y="12403"/>
                </a:moveTo>
                <a:cubicBezTo>
                  <a:pt x="4462363" y="17364"/>
                  <a:pt x="4459882" y="19844"/>
                  <a:pt x="4449960" y="19844"/>
                </a:cubicBezTo>
                <a:cubicBezTo>
                  <a:pt x="4449960" y="14883"/>
                  <a:pt x="4452440" y="12403"/>
                  <a:pt x="4457402" y="12403"/>
                </a:cubicBezTo>
                <a:close/>
                <a:moveTo>
                  <a:pt x="4408102" y="310"/>
                </a:moveTo>
                <a:cubicBezTo>
                  <a:pt x="4411203" y="931"/>
                  <a:pt x="4415234" y="2481"/>
                  <a:pt x="4420195" y="4961"/>
                </a:cubicBezTo>
                <a:lnTo>
                  <a:pt x="4420195" y="19844"/>
                </a:lnTo>
                <a:cubicBezTo>
                  <a:pt x="4415233" y="14883"/>
                  <a:pt x="4410273" y="11162"/>
                  <a:pt x="4405312" y="8682"/>
                </a:cubicBezTo>
                <a:cubicBezTo>
                  <a:pt x="4400351" y="6202"/>
                  <a:pt x="4399111" y="3721"/>
                  <a:pt x="4401591" y="1241"/>
                </a:cubicBezTo>
                <a:cubicBezTo>
                  <a:pt x="4402831" y="1"/>
                  <a:pt x="4405002" y="-309"/>
                  <a:pt x="4408102" y="31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90" name="Google Shape;490;p100"/>
          <p:cNvSpPr>
            <a:spLocks noGrp="1"/>
          </p:cNvSpPr>
          <p:nvPr>
            <p:ph type="pic" idx="2"/>
          </p:nvPr>
        </p:nvSpPr>
        <p:spPr>
          <a:xfrm>
            <a:off x="6721959" y="1126671"/>
            <a:ext cx="4699818" cy="4561867"/>
          </a:xfrm>
          <a:prstGeom prst="rect">
            <a:avLst/>
          </a:prstGeom>
          <a:solidFill>
            <a:srgbClr val="A4B2B9"/>
          </a:solidFill>
          <a:ln>
            <a:noFill/>
          </a:ln>
        </p:spPr>
      </p:sp>
      <p:sp>
        <p:nvSpPr>
          <p:cNvPr id="491" name="Google Shape;491;p100"/>
          <p:cNvSpPr txBox="1">
            <a:spLocks noGrp="1"/>
          </p:cNvSpPr>
          <p:nvPr>
            <p:ph type="title"/>
          </p:nvPr>
        </p:nvSpPr>
        <p:spPr>
          <a:xfrm>
            <a:off x="3150544" y="5691305"/>
            <a:ext cx="11986912" cy="1083809"/>
          </a:xfrm>
          <a:prstGeom prst="rect">
            <a:avLst/>
          </a:prstGeom>
          <a:noFill/>
          <a:ln>
            <a:noFill/>
          </a:ln>
        </p:spPr>
        <p:txBody>
          <a:bodyPr spcFirstLastPara="1" wrap="square" lIns="91425" tIns="45700" rIns="91425" bIns="45700" anchor="b" anchorCtr="0">
            <a:noAutofit/>
          </a:bodyPr>
          <a:lstStyle>
            <a:lvl1pPr lvl="0" algn="ctr">
              <a:lnSpc>
                <a:spcPct val="80000"/>
              </a:lnSpc>
              <a:spcBef>
                <a:spcPts val="0"/>
              </a:spcBef>
              <a:spcAft>
                <a:spcPts val="0"/>
              </a:spcAft>
              <a:buClr>
                <a:schemeClr val="dk1"/>
              </a:buClr>
              <a:buSzPts val="6600"/>
              <a:buFont typeface="Bebas Neue"/>
              <a:buNone/>
              <a:defRPr sz="6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2" name="Google Shape;492;p100"/>
          <p:cNvSpPr txBox="1">
            <a:spLocks noGrp="1"/>
          </p:cNvSpPr>
          <p:nvPr>
            <p:ph type="body" idx="1"/>
          </p:nvPr>
        </p:nvSpPr>
        <p:spPr>
          <a:xfrm>
            <a:off x="3150544" y="7714207"/>
            <a:ext cx="11986912" cy="1484574"/>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93" name="Google Shape;493;p100"/>
          <p:cNvSpPr txBox="1">
            <a:spLocks noGrp="1"/>
          </p:cNvSpPr>
          <p:nvPr>
            <p:ph type="body" idx="3"/>
          </p:nvPr>
        </p:nvSpPr>
        <p:spPr>
          <a:xfrm>
            <a:off x="3150544" y="6648552"/>
            <a:ext cx="11986912" cy="759629"/>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rgbClr val="85989F"/>
              </a:buClr>
              <a:buSzPts val="4400"/>
              <a:buFont typeface="Bebas Neue"/>
              <a:buNone/>
              <a:defRPr sz="4400" b="1">
                <a:solidFill>
                  <a:srgbClr val="85989F"/>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494" name="Google Shape;494;p100"/>
          <p:cNvCxnSpPr/>
          <p:nvPr/>
        </p:nvCxnSpPr>
        <p:spPr>
          <a:xfrm>
            <a:off x="7902575" y="7511613"/>
            <a:ext cx="2482850" cy="0"/>
          </a:xfrm>
          <a:prstGeom prst="straightConnector1">
            <a:avLst/>
          </a:prstGeom>
          <a:noFill/>
          <a:ln w="12700" cap="flat" cmpd="sng">
            <a:solidFill>
              <a:schemeClr val="dk2"/>
            </a:solidFill>
            <a:prstDash val="solid"/>
            <a:miter lim="800000"/>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0"/>
                                        </p:tgtEl>
                                        <p:attrNameLst>
                                          <p:attrName>style.visibility</p:attrName>
                                        </p:attrNameLst>
                                      </p:cBhvr>
                                      <p:to>
                                        <p:strVal val="visible"/>
                                      </p:to>
                                    </p:set>
                                    <p:animEffect transition="in" filter="fade">
                                      <p:cBhvr>
                                        <p:cTn id="7" dur="500"/>
                                        <p:tgtEl>
                                          <p:spTgt spid="490"/>
                                        </p:tgtEl>
                                      </p:cBhvr>
                                    </p:animEffect>
                                  </p:childTnLst>
                                </p:cTn>
                              </p:par>
                              <p:par>
                                <p:cTn id="8" presetID="10" presetClass="entr" presetSubtype="0" fill="hold" nodeType="withEffect">
                                  <p:stCondLst>
                                    <p:cond delay="200"/>
                                  </p:stCondLst>
                                  <p:childTnLst>
                                    <p:set>
                                      <p:cBhvr>
                                        <p:cTn id="9" dur="1" fill="hold">
                                          <p:stCondLst>
                                            <p:cond delay="0"/>
                                          </p:stCondLst>
                                        </p:cTn>
                                        <p:tgtEl>
                                          <p:spTgt spid="489"/>
                                        </p:tgtEl>
                                        <p:attrNameLst>
                                          <p:attrName>style.visibility</p:attrName>
                                        </p:attrNameLst>
                                      </p:cBhvr>
                                      <p:to>
                                        <p:strVal val="visible"/>
                                      </p:to>
                                    </p:set>
                                    <p:animEffect transition="in" filter="fade">
                                      <p:cBhvr>
                                        <p:cTn id="10" dur="500"/>
                                        <p:tgtEl>
                                          <p:spTgt spid="489"/>
                                        </p:tgtEl>
                                      </p:cBhvr>
                                    </p:animEffect>
                                  </p:childTnLst>
                                </p:cTn>
                              </p:par>
                            </p:childTnLst>
                          </p:cTn>
                        </p:par>
                        <p:par>
                          <p:cTn id="11" fill="hold">
                            <p:stCondLst>
                              <p:cond delay="500"/>
                            </p:stCondLst>
                            <p:childTnLst>
                              <p:par>
                                <p:cTn id="12" presetID="2" presetClass="entr" presetSubtype="4" fill="hold" nodeType="afterEffect">
                                  <p:stCondLst>
                                    <p:cond delay="0"/>
                                  </p:stCondLst>
                                  <p:childTnLst>
                                    <p:set>
                                      <p:cBhvr>
                                        <p:cTn id="13" dur="1" fill="hold">
                                          <p:stCondLst>
                                            <p:cond delay="0"/>
                                          </p:stCondLst>
                                        </p:cTn>
                                        <p:tgtEl>
                                          <p:spTgt spid="491"/>
                                        </p:tgtEl>
                                        <p:attrNameLst>
                                          <p:attrName>style.visibility</p:attrName>
                                        </p:attrNameLst>
                                      </p:cBhvr>
                                      <p:to>
                                        <p:strVal val="visible"/>
                                      </p:to>
                                    </p:set>
                                    <p:anim calcmode="lin" valueType="num">
                                      <p:cBhvr additive="base">
                                        <p:cTn id="14" dur="750"/>
                                        <p:tgtEl>
                                          <p:spTgt spid="491"/>
                                        </p:tgtEl>
                                        <p:attrNameLst>
                                          <p:attrName>ppt_y</p:attrName>
                                        </p:attrNameLst>
                                      </p:cBhvr>
                                      <p:tavLst>
                                        <p:tav tm="0">
                                          <p:val>
                                            <p:strVal val="#ppt_y+1"/>
                                          </p:val>
                                        </p:tav>
                                        <p:tav tm="100000">
                                          <p:val>
                                            <p:strVal val="#ppt_y"/>
                                          </p:val>
                                        </p:tav>
                                      </p:tavLst>
                                    </p:anim>
                                  </p:childTnLst>
                                </p:cTn>
                              </p:par>
                            </p:childTnLst>
                          </p:cTn>
                        </p:par>
                        <p:par>
                          <p:cTn id="15" fill="hold">
                            <p:stCondLst>
                              <p:cond delay="1250"/>
                            </p:stCondLst>
                            <p:childTnLst>
                              <p:par>
                                <p:cTn id="16" presetID="2" presetClass="entr" presetSubtype="4" fill="hold" nodeType="afterEffect">
                                  <p:stCondLst>
                                    <p:cond delay="0"/>
                                  </p:stCondLst>
                                  <p:childTnLst>
                                    <p:set>
                                      <p:cBhvr>
                                        <p:cTn id="17" dur="1" fill="hold">
                                          <p:stCondLst>
                                            <p:cond delay="0"/>
                                          </p:stCondLst>
                                        </p:cTn>
                                        <p:tgtEl>
                                          <p:spTgt spid="493">
                                            <p:txEl>
                                              <p:pRg st="0" end="0"/>
                                            </p:txEl>
                                          </p:spTgt>
                                        </p:tgtEl>
                                        <p:attrNameLst>
                                          <p:attrName>style.visibility</p:attrName>
                                        </p:attrNameLst>
                                      </p:cBhvr>
                                      <p:to>
                                        <p:strVal val="visible"/>
                                      </p:to>
                                    </p:set>
                                    <p:anim calcmode="lin" valueType="num">
                                      <p:cBhvr additive="base">
                                        <p:cTn id="18" dur="750"/>
                                        <p:tgtEl>
                                          <p:spTgt spid="493">
                                            <p:txEl>
                                              <p:pRg st="0" end="0"/>
                                            </p:txEl>
                                          </p:spTgt>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2" presetClass="entr" presetSubtype="4" fill="hold" nodeType="afterEffect">
                                  <p:stCondLst>
                                    <p:cond delay="0"/>
                                  </p:stCondLst>
                                  <p:childTnLst>
                                    <p:set>
                                      <p:cBhvr>
                                        <p:cTn id="21" dur="1" fill="hold">
                                          <p:stCondLst>
                                            <p:cond delay="0"/>
                                          </p:stCondLst>
                                        </p:cTn>
                                        <p:tgtEl>
                                          <p:spTgt spid="493">
                                            <p:txEl>
                                              <p:pRg st="1" end="1"/>
                                            </p:txEl>
                                          </p:spTgt>
                                        </p:tgtEl>
                                        <p:attrNameLst>
                                          <p:attrName>style.visibility</p:attrName>
                                        </p:attrNameLst>
                                      </p:cBhvr>
                                      <p:to>
                                        <p:strVal val="visible"/>
                                      </p:to>
                                    </p:set>
                                    <p:anim calcmode="lin" valueType="num">
                                      <p:cBhvr additive="base">
                                        <p:cTn id="22" dur="750"/>
                                        <p:tgtEl>
                                          <p:spTgt spid="493">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2750"/>
                            </p:stCondLst>
                            <p:childTnLst>
                              <p:par>
                                <p:cTn id="24" presetID="2" presetClass="entr" presetSubtype="4" fill="hold" nodeType="afterEffect">
                                  <p:stCondLst>
                                    <p:cond delay="0"/>
                                  </p:stCondLst>
                                  <p:childTnLst>
                                    <p:set>
                                      <p:cBhvr>
                                        <p:cTn id="25" dur="1" fill="hold">
                                          <p:stCondLst>
                                            <p:cond delay="0"/>
                                          </p:stCondLst>
                                        </p:cTn>
                                        <p:tgtEl>
                                          <p:spTgt spid="493">
                                            <p:txEl>
                                              <p:pRg st="2" end="2"/>
                                            </p:txEl>
                                          </p:spTgt>
                                        </p:tgtEl>
                                        <p:attrNameLst>
                                          <p:attrName>style.visibility</p:attrName>
                                        </p:attrNameLst>
                                      </p:cBhvr>
                                      <p:to>
                                        <p:strVal val="visible"/>
                                      </p:to>
                                    </p:set>
                                    <p:anim calcmode="lin" valueType="num">
                                      <p:cBhvr additive="base">
                                        <p:cTn id="26" dur="750"/>
                                        <p:tgtEl>
                                          <p:spTgt spid="493">
                                            <p:txEl>
                                              <p:pRg st="2" end="2"/>
                                            </p:txEl>
                                          </p:spTgt>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2" presetClass="entr" presetSubtype="4" fill="hold" nodeType="afterEffect">
                                  <p:stCondLst>
                                    <p:cond delay="0"/>
                                  </p:stCondLst>
                                  <p:childTnLst>
                                    <p:set>
                                      <p:cBhvr>
                                        <p:cTn id="29" dur="1" fill="hold">
                                          <p:stCondLst>
                                            <p:cond delay="0"/>
                                          </p:stCondLst>
                                        </p:cTn>
                                        <p:tgtEl>
                                          <p:spTgt spid="493">
                                            <p:txEl>
                                              <p:pRg st="3" end="3"/>
                                            </p:txEl>
                                          </p:spTgt>
                                        </p:tgtEl>
                                        <p:attrNameLst>
                                          <p:attrName>style.visibility</p:attrName>
                                        </p:attrNameLst>
                                      </p:cBhvr>
                                      <p:to>
                                        <p:strVal val="visible"/>
                                      </p:to>
                                    </p:set>
                                    <p:anim calcmode="lin" valueType="num">
                                      <p:cBhvr additive="base">
                                        <p:cTn id="30" dur="750"/>
                                        <p:tgtEl>
                                          <p:spTgt spid="493">
                                            <p:txEl>
                                              <p:pRg st="3" end="3"/>
                                            </p:txEl>
                                          </p:spTgt>
                                        </p:tgtEl>
                                        <p:attrNameLst>
                                          <p:attrName>ppt_y</p:attrName>
                                        </p:attrNameLst>
                                      </p:cBhvr>
                                      <p:tavLst>
                                        <p:tav tm="0">
                                          <p:val>
                                            <p:strVal val="#ppt_y+1"/>
                                          </p:val>
                                        </p:tav>
                                        <p:tav tm="100000">
                                          <p:val>
                                            <p:strVal val="#ppt_y"/>
                                          </p:val>
                                        </p:tav>
                                      </p:tavLst>
                                    </p:anim>
                                  </p:childTnLst>
                                </p:cTn>
                              </p:par>
                            </p:childTnLst>
                          </p:cTn>
                        </p:par>
                        <p:par>
                          <p:cTn id="31" fill="hold">
                            <p:stCondLst>
                              <p:cond delay="4250"/>
                            </p:stCondLst>
                            <p:childTnLst>
                              <p:par>
                                <p:cTn id="32" presetID="2" presetClass="entr" presetSubtype="4" fill="hold" nodeType="afterEffect">
                                  <p:stCondLst>
                                    <p:cond delay="0"/>
                                  </p:stCondLst>
                                  <p:childTnLst>
                                    <p:set>
                                      <p:cBhvr>
                                        <p:cTn id="33" dur="1" fill="hold">
                                          <p:stCondLst>
                                            <p:cond delay="0"/>
                                          </p:stCondLst>
                                        </p:cTn>
                                        <p:tgtEl>
                                          <p:spTgt spid="493">
                                            <p:txEl>
                                              <p:pRg st="4" end="4"/>
                                            </p:txEl>
                                          </p:spTgt>
                                        </p:tgtEl>
                                        <p:attrNameLst>
                                          <p:attrName>style.visibility</p:attrName>
                                        </p:attrNameLst>
                                      </p:cBhvr>
                                      <p:to>
                                        <p:strVal val="visible"/>
                                      </p:to>
                                    </p:set>
                                    <p:anim calcmode="lin" valueType="num">
                                      <p:cBhvr additive="base">
                                        <p:cTn id="34" dur="750"/>
                                        <p:tgtEl>
                                          <p:spTgt spid="493">
                                            <p:txEl>
                                              <p:pRg st="4" end="4"/>
                                            </p:txEl>
                                          </p:spTgt>
                                        </p:tgtEl>
                                        <p:attrNameLst>
                                          <p:attrName>ppt_y</p:attrName>
                                        </p:attrNameLst>
                                      </p:cBhvr>
                                      <p:tavLst>
                                        <p:tav tm="0">
                                          <p:val>
                                            <p:strVal val="#ppt_y+1"/>
                                          </p:val>
                                        </p:tav>
                                        <p:tav tm="100000">
                                          <p:val>
                                            <p:strVal val="#ppt_y"/>
                                          </p:val>
                                        </p:tav>
                                      </p:tavLst>
                                    </p:anim>
                                  </p:childTnLst>
                                </p:cTn>
                              </p:par>
                            </p:childTnLst>
                          </p:cTn>
                        </p:par>
                        <p:par>
                          <p:cTn id="35" fill="hold">
                            <p:stCondLst>
                              <p:cond delay="5000"/>
                            </p:stCondLst>
                            <p:childTnLst>
                              <p:par>
                                <p:cTn id="36" presetID="2" presetClass="entr" presetSubtype="4" fill="hold" nodeType="afterEffect">
                                  <p:stCondLst>
                                    <p:cond delay="0"/>
                                  </p:stCondLst>
                                  <p:childTnLst>
                                    <p:set>
                                      <p:cBhvr>
                                        <p:cTn id="37" dur="1" fill="hold">
                                          <p:stCondLst>
                                            <p:cond delay="0"/>
                                          </p:stCondLst>
                                        </p:cTn>
                                        <p:tgtEl>
                                          <p:spTgt spid="493">
                                            <p:txEl>
                                              <p:pRg st="5" end="5"/>
                                            </p:txEl>
                                          </p:spTgt>
                                        </p:tgtEl>
                                        <p:attrNameLst>
                                          <p:attrName>style.visibility</p:attrName>
                                        </p:attrNameLst>
                                      </p:cBhvr>
                                      <p:to>
                                        <p:strVal val="visible"/>
                                      </p:to>
                                    </p:set>
                                    <p:anim calcmode="lin" valueType="num">
                                      <p:cBhvr additive="base">
                                        <p:cTn id="38" dur="750"/>
                                        <p:tgtEl>
                                          <p:spTgt spid="493">
                                            <p:txEl>
                                              <p:pRg st="5" end="5"/>
                                            </p:txEl>
                                          </p:spTgt>
                                        </p:tgtEl>
                                        <p:attrNameLst>
                                          <p:attrName>ppt_y</p:attrName>
                                        </p:attrNameLst>
                                      </p:cBhvr>
                                      <p:tavLst>
                                        <p:tav tm="0">
                                          <p:val>
                                            <p:strVal val="#ppt_y+1"/>
                                          </p:val>
                                        </p:tav>
                                        <p:tav tm="100000">
                                          <p:val>
                                            <p:strVal val="#ppt_y"/>
                                          </p:val>
                                        </p:tav>
                                      </p:tavLst>
                                    </p:anim>
                                  </p:childTnLst>
                                </p:cTn>
                              </p:par>
                            </p:childTnLst>
                          </p:cTn>
                        </p:par>
                        <p:par>
                          <p:cTn id="39" fill="hold">
                            <p:stCondLst>
                              <p:cond delay="5750"/>
                            </p:stCondLst>
                            <p:childTnLst>
                              <p:par>
                                <p:cTn id="40" presetID="2" presetClass="entr" presetSubtype="4" fill="hold" nodeType="afterEffect">
                                  <p:stCondLst>
                                    <p:cond delay="0"/>
                                  </p:stCondLst>
                                  <p:childTnLst>
                                    <p:set>
                                      <p:cBhvr>
                                        <p:cTn id="41" dur="1" fill="hold">
                                          <p:stCondLst>
                                            <p:cond delay="0"/>
                                          </p:stCondLst>
                                        </p:cTn>
                                        <p:tgtEl>
                                          <p:spTgt spid="493">
                                            <p:txEl>
                                              <p:pRg st="6" end="6"/>
                                            </p:txEl>
                                          </p:spTgt>
                                        </p:tgtEl>
                                        <p:attrNameLst>
                                          <p:attrName>style.visibility</p:attrName>
                                        </p:attrNameLst>
                                      </p:cBhvr>
                                      <p:to>
                                        <p:strVal val="visible"/>
                                      </p:to>
                                    </p:set>
                                    <p:anim calcmode="lin" valueType="num">
                                      <p:cBhvr additive="base">
                                        <p:cTn id="42" dur="750"/>
                                        <p:tgtEl>
                                          <p:spTgt spid="493">
                                            <p:txEl>
                                              <p:pRg st="6" end="6"/>
                                            </p:txEl>
                                          </p:spTgt>
                                        </p:tgtEl>
                                        <p:attrNameLst>
                                          <p:attrName>ppt_y</p:attrName>
                                        </p:attrNameLst>
                                      </p:cBhvr>
                                      <p:tavLst>
                                        <p:tav tm="0">
                                          <p:val>
                                            <p:strVal val="#ppt_y+1"/>
                                          </p:val>
                                        </p:tav>
                                        <p:tav tm="100000">
                                          <p:val>
                                            <p:strVal val="#ppt_y"/>
                                          </p:val>
                                        </p:tav>
                                      </p:tavLst>
                                    </p:anim>
                                  </p:childTnLst>
                                </p:cTn>
                              </p:par>
                            </p:childTnLst>
                          </p:cTn>
                        </p:par>
                        <p:par>
                          <p:cTn id="43" fill="hold">
                            <p:stCondLst>
                              <p:cond delay="6500"/>
                            </p:stCondLst>
                            <p:childTnLst>
                              <p:par>
                                <p:cTn id="44" presetID="2" presetClass="entr" presetSubtype="4" fill="hold" nodeType="afterEffect">
                                  <p:stCondLst>
                                    <p:cond delay="0"/>
                                  </p:stCondLst>
                                  <p:childTnLst>
                                    <p:set>
                                      <p:cBhvr>
                                        <p:cTn id="45" dur="1" fill="hold">
                                          <p:stCondLst>
                                            <p:cond delay="0"/>
                                          </p:stCondLst>
                                        </p:cTn>
                                        <p:tgtEl>
                                          <p:spTgt spid="493">
                                            <p:txEl>
                                              <p:pRg st="7" end="7"/>
                                            </p:txEl>
                                          </p:spTgt>
                                        </p:tgtEl>
                                        <p:attrNameLst>
                                          <p:attrName>style.visibility</p:attrName>
                                        </p:attrNameLst>
                                      </p:cBhvr>
                                      <p:to>
                                        <p:strVal val="visible"/>
                                      </p:to>
                                    </p:set>
                                    <p:anim calcmode="lin" valueType="num">
                                      <p:cBhvr additive="base">
                                        <p:cTn id="46" dur="750"/>
                                        <p:tgtEl>
                                          <p:spTgt spid="493">
                                            <p:txEl>
                                              <p:pRg st="7" end="7"/>
                                            </p:txEl>
                                          </p:spTgt>
                                        </p:tgtEl>
                                        <p:attrNameLst>
                                          <p:attrName>ppt_y</p:attrName>
                                        </p:attrNameLst>
                                      </p:cBhvr>
                                      <p:tavLst>
                                        <p:tav tm="0">
                                          <p:val>
                                            <p:strVal val="#ppt_y+1"/>
                                          </p:val>
                                        </p:tav>
                                        <p:tav tm="100000">
                                          <p:val>
                                            <p:strVal val="#ppt_y"/>
                                          </p:val>
                                        </p:tav>
                                      </p:tavLst>
                                    </p:anim>
                                  </p:childTnLst>
                                </p:cTn>
                              </p:par>
                            </p:childTnLst>
                          </p:cTn>
                        </p:par>
                        <p:par>
                          <p:cTn id="47" fill="hold">
                            <p:stCondLst>
                              <p:cond delay="7250"/>
                            </p:stCondLst>
                            <p:childTnLst>
                              <p:par>
                                <p:cTn id="48" presetID="2" presetClass="entr" presetSubtype="4" fill="hold" nodeType="afterEffect">
                                  <p:stCondLst>
                                    <p:cond delay="0"/>
                                  </p:stCondLst>
                                  <p:childTnLst>
                                    <p:set>
                                      <p:cBhvr>
                                        <p:cTn id="49" dur="1" fill="hold">
                                          <p:stCondLst>
                                            <p:cond delay="0"/>
                                          </p:stCondLst>
                                        </p:cTn>
                                        <p:tgtEl>
                                          <p:spTgt spid="493">
                                            <p:txEl>
                                              <p:pRg st="8" end="8"/>
                                            </p:txEl>
                                          </p:spTgt>
                                        </p:tgtEl>
                                        <p:attrNameLst>
                                          <p:attrName>style.visibility</p:attrName>
                                        </p:attrNameLst>
                                      </p:cBhvr>
                                      <p:to>
                                        <p:strVal val="visible"/>
                                      </p:to>
                                    </p:set>
                                    <p:anim calcmode="lin" valueType="num">
                                      <p:cBhvr additive="base">
                                        <p:cTn id="50" dur="750"/>
                                        <p:tgtEl>
                                          <p:spTgt spid="493">
                                            <p:txEl>
                                              <p:pRg st="8" end="8"/>
                                            </p:txEl>
                                          </p:spTgt>
                                        </p:tgtEl>
                                        <p:attrNameLst>
                                          <p:attrName>ppt_y</p:attrName>
                                        </p:attrNameLst>
                                      </p:cBhvr>
                                      <p:tavLst>
                                        <p:tav tm="0">
                                          <p:val>
                                            <p:strVal val="#ppt_y+1"/>
                                          </p:val>
                                        </p:tav>
                                        <p:tav tm="100000">
                                          <p:val>
                                            <p:strVal val="#ppt_y"/>
                                          </p:val>
                                        </p:tav>
                                      </p:tavLst>
                                    </p:anim>
                                  </p:childTnLst>
                                </p:cTn>
                              </p:par>
                            </p:childTnLst>
                          </p:cTn>
                        </p:par>
                        <p:par>
                          <p:cTn id="51" fill="hold">
                            <p:stCondLst>
                              <p:cond delay="8000"/>
                            </p:stCondLst>
                            <p:childTnLst>
                              <p:par>
                                <p:cTn id="52" presetID="2" presetClass="entr" presetSubtype="4" fill="hold" nodeType="afterEffect">
                                  <p:stCondLst>
                                    <p:cond delay="200"/>
                                  </p:stCondLst>
                                  <p:childTnLst>
                                    <p:set>
                                      <p:cBhvr>
                                        <p:cTn id="53" dur="1" fill="hold">
                                          <p:stCondLst>
                                            <p:cond delay="0"/>
                                          </p:stCondLst>
                                        </p:cTn>
                                        <p:tgtEl>
                                          <p:spTgt spid="494"/>
                                        </p:tgtEl>
                                        <p:attrNameLst>
                                          <p:attrName>style.visibility</p:attrName>
                                        </p:attrNameLst>
                                      </p:cBhvr>
                                      <p:to>
                                        <p:strVal val="visible"/>
                                      </p:to>
                                    </p:set>
                                    <p:anim calcmode="lin" valueType="num">
                                      <p:cBhvr additive="base">
                                        <p:cTn id="54" dur="750"/>
                                        <p:tgtEl>
                                          <p:spTgt spid="494"/>
                                        </p:tgtEl>
                                        <p:attrNameLst>
                                          <p:attrName>ppt_y</p:attrName>
                                        </p:attrNameLst>
                                      </p:cBhvr>
                                      <p:tavLst>
                                        <p:tav tm="0">
                                          <p:val>
                                            <p:strVal val="#ppt_y+1"/>
                                          </p:val>
                                        </p:tav>
                                        <p:tav tm="100000">
                                          <p:val>
                                            <p:strVal val="#ppt_y"/>
                                          </p:val>
                                        </p:tav>
                                      </p:tavLst>
                                    </p:anim>
                                  </p:childTnLst>
                                </p:cTn>
                              </p:par>
                            </p:childTnLst>
                          </p:cTn>
                        </p:par>
                        <p:par>
                          <p:cTn id="55" fill="hold">
                            <p:stCondLst>
                              <p:cond delay="8750"/>
                            </p:stCondLst>
                            <p:childTnLst>
                              <p:par>
                                <p:cTn id="56" presetID="10" presetClass="entr" presetSubtype="0" fill="hold" nodeType="afterEffect">
                                  <p:stCondLst>
                                    <p:cond delay="0"/>
                                  </p:stCondLst>
                                  <p:childTnLst>
                                    <p:set>
                                      <p:cBhvr>
                                        <p:cTn id="57" dur="1" fill="hold">
                                          <p:stCondLst>
                                            <p:cond delay="0"/>
                                          </p:stCondLst>
                                        </p:cTn>
                                        <p:tgtEl>
                                          <p:spTgt spid="492">
                                            <p:txEl>
                                              <p:pRg st="0" end="0"/>
                                            </p:txEl>
                                          </p:spTgt>
                                        </p:tgtEl>
                                        <p:attrNameLst>
                                          <p:attrName>style.visibility</p:attrName>
                                        </p:attrNameLst>
                                      </p:cBhvr>
                                      <p:to>
                                        <p:strVal val="visible"/>
                                      </p:to>
                                    </p:set>
                                    <p:animEffect transition="in" filter="fade">
                                      <p:cBhvr>
                                        <p:cTn id="58" dur="500"/>
                                        <p:tgtEl>
                                          <p:spTgt spid="492">
                                            <p:txEl>
                                              <p:pRg st="0" end="0"/>
                                            </p:txEl>
                                          </p:spTgt>
                                        </p:tgtEl>
                                      </p:cBhvr>
                                    </p:animEffect>
                                  </p:childTnLst>
                                </p:cTn>
                              </p:par>
                            </p:childTnLst>
                          </p:cTn>
                        </p:par>
                        <p:par>
                          <p:cTn id="59" fill="hold">
                            <p:stCondLst>
                              <p:cond delay="9250"/>
                            </p:stCondLst>
                            <p:childTnLst>
                              <p:par>
                                <p:cTn id="60" presetID="10" presetClass="entr" presetSubtype="0" fill="hold" nodeType="afterEffect">
                                  <p:stCondLst>
                                    <p:cond delay="0"/>
                                  </p:stCondLst>
                                  <p:childTnLst>
                                    <p:set>
                                      <p:cBhvr>
                                        <p:cTn id="61" dur="1" fill="hold">
                                          <p:stCondLst>
                                            <p:cond delay="0"/>
                                          </p:stCondLst>
                                        </p:cTn>
                                        <p:tgtEl>
                                          <p:spTgt spid="492">
                                            <p:txEl>
                                              <p:pRg st="1" end="1"/>
                                            </p:txEl>
                                          </p:spTgt>
                                        </p:tgtEl>
                                        <p:attrNameLst>
                                          <p:attrName>style.visibility</p:attrName>
                                        </p:attrNameLst>
                                      </p:cBhvr>
                                      <p:to>
                                        <p:strVal val="visible"/>
                                      </p:to>
                                    </p:set>
                                    <p:animEffect transition="in" filter="fade">
                                      <p:cBhvr>
                                        <p:cTn id="62" dur="500"/>
                                        <p:tgtEl>
                                          <p:spTgt spid="492">
                                            <p:txEl>
                                              <p:pRg st="1" end="1"/>
                                            </p:txEl>
                                          </p:spTgt>
                                        </p:tgtEl>
                                      </p:cBhvr>
                                    </p:animEffect>
                                  </p:childTnLst>
                                </p:cTn>
                              </p:par>
                            </p:childTnLst>
                          </p:cTn>
                        </p:par>
                        <p:par>
                          <p:cTn id="63" fill="hold">
                            <p:stCondLst>
                              <p:cond delay="9750"/>
                            </p:stCondLst>
                            <p:childTnLst>
                              <p:par>
                                <p:cTn id="64" presetID="10" presetClass="entr" presetSubtype="0" fill="hold" nodeType="afterEffect">
                                  <p:stCondLst>
                                    <p:cond delay="0"/>
                                  </p:stCondLst>
                                  <p:childTnLst>
                                    <p:set>
                                      <p:cBhvr>
                                        <p:cTn id="65" dur="1" fill="hold">
                                          <p:stCondLst>
                                            <p:cond delay="0"/>
                                          </p:stCondLst>
                                        </p:cTn>
                                        <p:tgtEl>
                                          <p:spTgt spid="492">
                                            <p:txEl>
                                              <p:pRg st="2" end="2"/>
                                            </p:txEl>
                                          </p:spTgt>
                                        </p:tgtEl>
                                        <p:attrNameLst>
                                          <p:attrName>style.visibility</p:attrName>
                                        </p:attrNameLst>
                                      </p:cBhvr>
                                      <p:to>
                                        <p:strVal val="visible"/>
                                      </p:to>
                                    </p:set>
                                    <p:animEffect transition="in" filter="fade">
                                      <p:cBhvr>
                                        <p:cTn id="66" dur="500"/>
                                        <p:tgtEl>
                                          <p:spTgt spid="492">
                                            <p:txEl>
                                              <p:pRg st="2" end="2"/>
                                            </p:txEl>
                                          </p:spTgt>
                                        </p:tgtEl>
                                      </p:cBhvr>
                                    </p:animEffect>
                                  </p:childTnLst>
                                </p:cTn>
                              </p:par>
                            </p:childTnLst>
                          </p:cTn>
                        </p:par>
                        <p:par>
                          <p:cTn id="67" fill="hold">
                            <p:stCondLst>
                              <p:cond delay="10250"/>
                            </p:stCondLst>
                            <p:childTnLst>
                              <p:par>
                                <p:cTn id="68" presetID="10" presetClass="entr" presetSubtype="0" fill="hold" nodeType="afterEffect">
                                  <p:stCondLst>
                                    <p:cond delay="0"/>
                                  </p:stCondLst>
                                  <p:childTnLst>
                                    <p:set>
                                      <p:cBhvr>
                                        <p:cTn id="69" dur="1" fill="hold">
                                          <p:stCondLst>
                                            <p:cond delay="0"/>
                                          </p:stCondLst>
                                        </p:cTn>
                                        <p:tgtEl>
                                          <p:spTgt spid="492">
                                            <p:txEl>
                                              <p:pRg st="3" end="3"/>
                                            </p:txEl>
                                          </p:spTgt>
                                        </p:tgtEl>
                                        <p:attrNameLst>
                                          <p:attrName>style.visibility</p:attrName>
                                        </p:attrNameLst>
                                      </p:cBhvr>
                                      <p:to>
                                        <p:strVal val="visible"/>
                                      </p:to>
                                    </p:set>
                                    <p:animEffect transition="in" filter="fade">
                                      <p:cBhvr>
                                        <p:cTn id="70" dur="500"/>
                                        <p:tgtEl>
                                          <p:spTgt spid="492">
                                            <p:txEl>
                                              <p:pRg st="3" end="3"/>
                                            </p:txEl>
                                          </p:spTgt>
                                        </p:tgtEl>
                                      </p:cBhvr>
                                    </p:animEffect>
                                  </p:childTnLst>
                                </p:cTn>
                              </p:par>
                            </p:childTnLst>
                          </p:cTn>
                        </p:par>
                        <p:par>
                          <p:cTn id="71" fill="hold">
                            <p:stCondLst>
                              <p:cond delay="10750"/>
                            </p:stCondLst>
                            <p:childTnLst>
                              <p:par>
                                <p:cTn id="72" presetID="10" presetClass="entr" presetSubtype="0" fill="hold" nodeType="afterEffect">
                                  <p:stCondLst>
                                    <p:cond delay="0"/>
                                  </p:stCondLst>
                                  <p:childTnLst>
                                    <p:set>
                                      <p:cBhvr>
                                        <p:cTn id="73" dur="1" fill="hold">
                                          <p:stCondLst>
                                            <p:cond delay="0"/>
                                          </p:stCondLst>
                                        </p:cTn>
                                        <p:tgtEl>
                                          <p:spTgt spid="492">
                                            <p:txEl>
                                              <p:pRg st="4" end="4"/>
                                            </p:txEl>
                                          </p:spTgt>
                                        </p:tgtEl>
                                        <p:attrNameLst>
                                          <p:attrName>style.visibility</p:attrName>
                                        </p:attrNameLst>
                                      </p:cBhvr>
                                      <p:to>
                                        <p:strVal val="visible"/>
                                      </p:to>
                                    </p:set>
                                    <p:animEffect transition="in" filter="fade">
                                      <p:cBhvr>
                                        <p:cTn id="74" dur="500"/>
                                        <p:tgtEl>
                                          <p:spTgt spid="492">
                                            <p:txEl>
                                              <p:pRg st="4" end="4"/>
                                            </p:txEl>
                                          </p:spTgt>
                                        </p:tgtEl>
                                      </p:cBhvr>
                                    </p:animEffect>
                                  </p:childTnLst>
                                </p:cTn>
                              </p:par>
                            </p:childTnLst>
                          </p:cTn>
                        </p:par>
                        <p:par>
                          <p:cTn id="75" fill="hold">
                            <p:stCondLst>
                              <p:cond delay="11250"/>
                            </p:stCondLst>
                            <p:childTnLst>
                              <p:par>
                                <p:cTn id="76" presetID="10" presetClass="entr" presetSubtype="0" fill="hold" nodeType="afterEffect">
                                  <p:stCondLst>
                                    <p:cond delay="0"/>
                                  </p:stCondLst>
                                  <p:childTnLst>
                                    <p:set>
                                      <p:cBhvr>
                                        <p:cTn id="77" dur="1" fill="hold">
                                          <p:stCondLst>
                                            <p:cond delay="0"/>
                                          </p:stCondLst>
                                        </p:cTn>
                                        <p:tgtEl>
                                          <p:spTgt spid="492">
                                            <p:txEl>
                                              <p:pRg st="5" end="5"/>
                                            </p:txEl>
                                          </p:spTgt>
                                        </p:tgtEl>
                                        <p:attrNameLst>
                                          <p:attrName>style.visibility</p:attrName>
                                        </p:attrNameLst>
                                      </p:cBhvr>
                                      <p:to>
                                        <p:strVal val="visible"/>
                                      </p:to>
                                    </p:set>
                                    <p:animEffect transition="in" filter="fade">
                                      <p:cBhvr>
                                        <p:cTn id="78" dur="500"/>
                                        <p:tgtEl>
                                          <p:spTgt spid="492">
                                            <p:txEl>
                                              <p:pRg st="5" end="5"/>
                                            </p:txEl>
                                          </p:spTgt>
                                        </p:tgtEl>
                                      </p:cBhvr>
                                    </p:animEffect>
                                  </p:childTnLst>
                                </p:cTn>
                              </p:par>
                            </p:childTnLst>
                          </p:cTn>
                        </p:par>
                        <p:par>
                          <p:cTn id="79" fill="hold">
                            <p:stCondLst>
                              <p:cond delay="11750"/>
                            </p:stCondLst>
                            <p:childTnLst>
                              <p:par>
                                <p:cTn id="80" presetID="10" presetClass="entr" presetSubtype="0" fill="hold" nodeType="afterEffect">
                                  <p:stCondLst>
                                    <p:cond delay="0"/>
                                  </p:stCondLst>
                                  <p:childTnLst>
                                    <p:set>
                                      <p:cBhvr>
                                        <p:cTn id="81" dur="1" fill="hold">
                                          <p:stCondLst>
                                            <p:cond delay="0"/>
                                          </p:stCondLst>
                                        </p:cTn>
                                        <p:tgtEl>
                                          <p:spTgt spid="492">
                                            <p:txEl>
                                              <p:pRg st="6" end="6"/>
                                            </p:txEl>
                                          </p:spTgt>
                                        </p:tgtEl>
                                        <p:attrNameLst>
                                          <p:attrName>style.visibility</p:attrName>
                                        </p:attrNameLst>
                                      </p:cBhvr>
                                      <p:to>
                                        <p:strVal val="visible"/>
                                      </p:to>
                                    </p:set>
                                    <p:animEffect transition="in" filter="fade">
                                      <p:cBhvr>
                                        <p:cTn id="82" dur="500"/>
                                        <p:tgtEl>
                                          <p:spTgt spid="492">
                                            <p:txEl>
                                              <p:pRg st="6" end="6"/>
                                            </p:txEl>
                                          </p:spTgt>
                                        </p:tgtEl>
                                      </p:cBhvr>
                                    </p:animEffect>
                                  </p:childTnLst>
                                </p:cTn>
                              </p:par>
                            </p:childTnLst>
                          </p:cTn>
                        </p:par>
                        <p:par>
                          <p:cTn id="83" fill="hold">
                            <p:stCondLst>
                              <p:cond delay="12250"/>
                            </p:stCondLst>
                            <p:childTnLst>
                              <p:par>
                                <p:cTn id="84" presetID="10" presetClass="entr" presetSubtype="0" fill="hold" nodeType="afterEffect">
                                  <p:stCondLst>
                                    <p:cond delay="0"/>
                                  </p:stCondLst>
                                  <p:childTnLst>
                                    <p:set>
                                      <p:cBhvr>
                                        <p:cTn id="85" dur="1" fill="hold">
                                          <p:stCondLst>
                                            <p:cond delay="0"/>
                                          </p:stCondLst>
                                        </p:cTn>
                                        <p:tgtEl>
                                          <p:spTgt spid="492">
                                            <p:txEl>
                                              <p:pRg st="7" end="7"/>
                                            </p:txEl>
                                          </p:spTgt>
                                        </p:tgtEl>
                                        <p:attrNameLst>
                                          <p:attrName>style.visibility</p:attrName>
                                        </p:attrNameLst>
                                      </p:cBhvr>
                                      <p:to>
                                        <p:strVal val="visible"/>
                                      </p:to>
                                    </p:set>
                                    <p:animEffect transition="in" filter="fade">
                                      <p:cBhvr>
                                        <p:cTn id="86" dur="500"/>
                                        <p:tgtEl>
                                          <p:spTgt spid="492">
                                            <p:txEl>
                                              <p:pRg st="7" end="7"/>
                                            </p:txEl>
                                          </p:spTgt>
                                        </p:tgtEl>
                                      </p:cBhvr>
                                    </p:animEffect>
                                  </p:childTnLst>
                                </p:cTn>
                              </p:par>
                            </p:childTnLst>
                          </p:cTn>
                        </p:par>
                        <p:par>
                          <p:cTn id="87" fill="hold">
                            <p:stCondLst>
                              <p:cond delay="12750"/>
                            </p:stCondLst>
                            <p:childTnLst>
                              <p:par>
                                <p:cTn id="88" presetID="10" presetClass="entr" presetSubtype="0" fill="hold" nodeType="afterEffect">
                                  <p:stCondLst>
                                    <p:cond delay="0"/>
                                  </p:stCondLst>
                                  <p:childTnLst>
                                    <p:set>
                                      <p:cBhvr>
                                        <p:cTn id="89" dur="1" fill="hold">
                                          <p:stCondLst>
                                            <p:cond delay="0"/>
                                          </p:stCondLst>
                                        </p:cTn>
                                        <p:tgtEl>
                                          <p:spTgt spid="492">
                                            <p:txEl>
                                              <p:pRg st="8" end="8"/>
                                            </p:txEl>
                                          </p:spTgt>
                                        </p:tgtEl>
                                        <p:attrNameLst>
                                          <p:attrName>style.visibility</p:attrName>
                                        </p:attrNameLst>
                                      </p:cBhvr>
                                      <p:to>
                                        <p:strVal val="visible"/>
                                      </p:to>
                                    </p:set>
                                    <p:animEffect transition="in" filter="fade">
                                      <p:cBhvr>
                                        <p:cTn id="90" dur="500"/>
                                        <p:tgtEl>
                                          <p:spTgt spid="49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ullet list">
  <p:cSld name="Bullet list">
    <p:spTree>
      <p:nvGrpSpPr>
        <p:cNvPr id="1" name="Shape 495"/>
        <p:cNvGrpSpPr/>
        <p:nvPr/>
      </p:nvGrpSpPr>
      <p:grpSpPr>
        <a:xfrm>
          <a:off x="0" y="0"/>
          <a:ext cx="0" cy="0"/>
          <a:chOff x="0" y="0"/>
          <a:chExt cx="0" cy="0"/>
        </a:xfrm>
      </p:grpSpPr>
      <p:sp>
        <p:nvSpPr>
          <p:cNvPr id="496" name="Google Shape;496;p88"/>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7" name="Google Shape;497;p88"/>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498" name="Google Shape;498;p88"/>
          <p:cNvSpPr txBox="1">
            <a:spLocks noGrp="1"/>
          </p:cNvSpPr>
          <p:nvPr>
            <p:ph type="body" idx="1"/>
          </p:nvPr>
        </p:nvSpPr>
        <p:spPr>
          <a:xfrm>
            <a:off x="2703512" y="3623513"/>
            <a:ext cx="12880975" cy="4409987"/>
          </a:xfrm>
          <a:prstGeom prst="rect">
            <a:avLst/>
          </a:prstGeom>
          <a:noFill/>
          <a:ln>
            <a:noFill/>
          </a:ln>
        </p:spPr>
        <p:txBody>
          <a:bodyPr spcFirstLastPara="1" wrap="square" lIns="91425" tIns="45700" rIns="91425" bIns="45700" anchor="ctr" anchorCtr="0">
            <a:normAutofit/>
          </a:bodyPr>
          <a:lstStyle>
            <a:lvl1pPr marL="457200" lvl="0" indent="-342900" algn="l">
              <a:lnSpc>
                <a:spcPct val="130000"/>
              </a:lnSpc>
              <a:spcBef>
                <a:spcPts val="120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499" name="Google Shape;499;p88"/>
          <p:cNvSpPr/>
          <p:nvPr/>
        </p:nvSpPr>
        <p:spPr>
          <a:xfrm>
            <a:off x="4394199" y="591060"/>
            <a:ext cx="9499600" cy="4808047"/>
          </a:xfrm>
          <a:custGeom>
            <a:avLst/>
            <a:gdLst/>
            <a:ahLst/>
            <a:cxnLst/>
            <a:rect l="l" t="t" r="r" b="b"/>
            <a:pathLst>
              <a:path w="6674941" h="3378398" extrusionOk="0">
                <a:moveTo>
                  <a:pt x="5201543" y="3356074"/>
                </a:moveTo>
                <a:cubicBezTo>
                  <a:pt x="5231308" y="3361035"/>
                  <a:pt x="5251152" y="3368477"/>
                  <a:pt x="5261074" y="3378398"/>
                </a:cubicBezTo>
                <a:lnTo>
                  <a:pt x="5216426" y="3370957"/>
                </a:lnTo>
                <a:cubicBezTo>
                  <a:pt x="5211464" y="3365996"/>
                  <a:pt x="5206504" y="3361035"/>
                  <a:pt x="5201543" y="3356074"/>
                </a:cubicBezTo>
                <a:close/>
                <a:moveTo>
                  <a:pt x="5988471" y="3307705"/>
                </a:moveTo>
                <a:cubicBezTo>
                  <a:pt x="5989712" y="3307705"/>
                  <a:pt x="5990332" y="3308945"/>
                  <a:pt x="5990332" y="3311426"/>
                </a:cubicBezTo>
                <a:lnTo>
                  <a:pt x="5982890" y="3311426"/>
                </a:lnTo>
                <a:cubicBezTo>
                  <a:pt x="5985371" y="3308945"/>
                  <a:pt x="5987231" y="3307705"/>
                  <a:pt x="5988471" y="3307705"/>
                </a:cubicBezTo>
                <a:close/>
                <a:moveTo>
                  <a:pt x="5752207" y="3274219"/>
                </a:moveTo>
                <a:lnTo>
                  <a:pt x="5781972" y="3274219"/>
                </a:lnTo>
                <a:lnTo>
                  <a:pt x="5781972" y="3281660"/>
                </a:lnTo>
                <a:cubicBezTo>
                  <a:pt x="5777011" y="3281660"/>
                  <a:pt x="5772051" y="3281660"/>
                  <a:pt x="5767090" y="3281660"/>
                </a:cubicBezTo>
                <a:cubicBezTo>
                  <a:pt x="5762128" y="3276699"/>
                  <a:pt x="5757168" y="3274219"/>
                  <a:pt x="5752207" y="3274219"/>
                </a:cubicBezTo>
                <a:close/>
                <a:moveTo>
                  <a:pt x="5715000" y="3266777"/>
                </a:moveTo>
                <a:lnTo>
                  <a:pt x="5729883" y="3266777"/>
                </a:lnTo>
                <a:lnTo>
                  <a:pt x="5729883" y="3274219"/>
                </a:lnTo>
                <a:close/>
                <a:moveTo>
                  <a:pt x="5841504" y="3207246"/>
                </a:moveTo>
                <a:lnTo>
                  <a:pt x="5856386" y="3214687"/>
                </a:lnTo>
                <a:lnTo>
                  <a:pt x="5886152" y="3222129"/>
                </a:lnTo>
                <a:cubicBezTo>
                  <a:pt x="5896074" y="3227090"/>
                  <a:pt x="5907236" y="3233291"/>
                  <a:pt x="5919638" y="3240732"/>
                </a:cubicBezTo>
                <a:cubicBezTo>
                  <a:pt x="5932041" y="3248174"/>
                  <a:pt x="5950645" y="3256856"/>
                  <a:pt x="5975449" y="3266777"/>
                </a:cubicBezTo>
                <a:cubicBezTo>
                  <a:pt x="6005215" y="3281660"/>
                  <a:pt x="6030019" y="3294063"/>
                  <a:pt x="6049863" y="3303984"/>
                </a:cubicBezTo>
                <a:cubicBezTo>
                  <a:pt x="6059785" y="3303984"/>
                  <a:pt x="6070947" y="3308946"/>
                  <a:pt x="6083349" y="3318867"/>
                </a:cubicBezTo>
                <a:cubicBezTo>
                  <a:pt x="6095752" y="3328789"/>
                  <a:pt x="6103193" y="3333750"/>
                  <a:pt x="6105674" y="3333750"/>
                </a:cubicBezTo>
                <a:cubicBezTo>
                  <a:pt x="6108154" y="3333750"/>
                  <a:pt x="6109394" y="3336231"/>
                  <a:pt x="6109394" y="3341191"/>
                </a:cubicBezTo>
                <a:cubicBezTo>
                  <a:pt x="6109394" y="3346153"/>
                  <a:pt x="6109394" y="3351113"/>
                  <a:pt x="6109394" y="3356074"/>
                </a:cubicBezTo>
                <a:lnTo>
                  <a:pt x="6101953" y="3348633"/>
                </a:lnTo>
                <a:cubicBezTo>
                  <a:pt x="6096992" y="3348633"/>
                  <a:pt x="6093271" y="3347393"/>
                  <a:pt x="6090791" y="3344912"/>
                </a:cubicBezTo>
                <a:cubicBezTo>
                  <a:pt x="6088311" y="3342432"/>
                  <a:pt x="6087070" y="3341191"/>
                  <a:pt x="6087070" y="3341191"/>
                </a:cubicBezTo>
                <a:lnTo>
                  <a:pt x="6072187" y="3341191"/>
                </a:lnTo>
                <a:cubicBezTo>
                  <a:pt x="6072187" y="3336231"/>
                  <a:pt x="6067226" y="3331270"/>
                  <a:pt x="6057304" y="3326309"/>
                </a:cubicBezTo>
                <a:cubicBezTo>
                  <a:pt x="6047383" y="3321348"/>
                  <a:pt x="6041181" y="3318867"/>
                  <a:pt x="6038701" y="3318867"/>
                </a:cubicBezTo>
                <a:cubicBezTo>
                  <a:pt x="6036221" y="3318867"/>
                  <a:pt x="6036221" y="3320108"/>
                  <a:pt x="6038701" y="3322588"/>
                </a:cubicBezTo>
                <a:cubicBezTo>
                  <a:pt x="6041181" y="3325068"/>
                  <a:pt x="6042422" y="3327549"/>
                  <a:pt x="6042422" y="3330029"/>
                </a:cubicBezTo>
                <a:cubicBezTo>
                  <a:pt x="6042422" y="3332510"/>
                  <a:pt x="6036221" y="3328789"/>
                  <a:pt x="6023818" y="3318867"/>
                </a:cubicBezTo>
                <a:cubicBezTo>
                  <a:pt x="6011415" y="3308946"/>
                  <a:pt x="6005215" y="3301504"/>
                  <a:pt x="6005215" y="3296543"/>
                </a:cubicBezTo>
                <a:cubicBezTo>
                  <a:pt x="6005215" y="3291582"/>
                  <a:pt x="5990332" y="3284141"/>
                  <a:pt x="5960566" y="3274219"/>
                </a:cubicBezTo>
                <a:lnTo>
                  <a:pt x="5938242" y="3259336"/>
                </a:lnTo>
                <a:cubicBezTo>
                  <a:pt x="5938242" y="3259336"/>
                  <a:pt x="5935762" y="3259336"/>
                  <a:pt x="5930801" y="3259336"/>
                </a:cubicBezTo>
                <a:cubicBezTo>
                  <a:pt x="5925839" y="3259336"/>
                  <a:pt x="5923359" y="3259336"/>
                  <a:pt x="5923359" y="3259336"/>
                </a:cubicBezTo>
                <a:lnTo>
                  <a:pt x="5908476" y="3251894"/>
                </a:lnTo>
                <a:lnTo>
                  <a:pt x="5901035" y="3251894"/>
                </a:lnTo>
                <a:lnTo>
                  <a:pt x="5893593" y="3244453"/>
                </a:lnTo>
                <a:cubicBezTo>
                  <a:pt x="5893593" y="3244453"/>
                  <a:pt x="5891113" y="3244453"/>
                  <a:pt x="5886152" y="3244453"/>
                </a:cubicBezTo>
                <a:lnTo>
                  <a:pt x="5863828" y="3229570"/>
                </a:lnTo>
                <a:close/>
                <a:moveTo>
                  <a:pt x="4658320" y="3199805"/>
                </a:moveTo>
                <a:lnTo>
                  <a:pt x="4673203" y="3207246"/>
                </a:lnTo>
                <a:cubicBezTo>
                  <a:pt x="4668242" y="3207246"/>
                  <a:pt x="4664521" y="3206006"/>
                  <a:pt x="4662041" y="3203525"/>
                </a:cubicBezTo>
                <a:cubicBezTo>
                  <a:pt x="4659561" y="3201045"/>
                  <a:pt x="4658320" y="3199805"/>
                  <a:pt x="4658320" y="3199805"/>
                </a:cubicBezTo>
                <a:close/>
                <a:moveTo>
                  <a:pt x="5811738" y="3192363"/>
                </a:moveTo>
                <a:lnTo>
                  <a:pt x="5826621" y="3199805"/>
                </a:lnTo>
                <a:cubicBezTo>
                  <a:pt x="5831582" y="3204766"/>
                  <a:pt x="5831582" y="3207246"/>
                  <a:pt x="5826621" y="3207246"/>
                </a:cubicBezTo>
                <a:lnTo>
                  <a:pt x="5819179" y="3199805"/>
                </a:lnTo>
                <a:cubicBezTo>
                  <a:pt x="5819179" y="3199805"/>
                  <a:pt x="5817939" y="3198565"/>
                  <a:pt x="5815459" y="3196084"/>
                </a:cubicBezTo>
                <a:cubicBezTo>
                  <a:pt x="5812979" y="3193604"/>
                  <a:pt x="5811738" y="3192363"/>
                  <a:pt x="5811738" y="3192363"/>
                </a:cubicBezTo>
                <a:close/>
                <a:moveTo>
                  <a:pt x="5804297" y="3177480"/>
                </a:moveTo>
                <a:lnTo>
                  <a:pt x="5811738" y="3184922"/>
                </a:lnTo>
                <a:lnTo>
                  <a:pt x="5804297" y="3184922"/>
                </a:lnTo>
                <a:close/>
                <a:moveTo>
                  <a:pt x="4598789" y="3177480"/>
                </a:moveTo>
                <a:lnTo>
                  <a:pt x="4606230" y="3177480"/>
                </a:lnTo>
                <a:lnTo>
                  <a:pt x="4658320" y="3199805"/>
                </a:lnTo>
                <a:cubicBezTo>
                  <a:pt x="4653359" y="3204766"/>
                  <a:pt x="4633516" y="3197325"/>
                  <a:pt x="4598789" y="3177480"/>
                </a:cubicBezTo>
                <a:close/>
                <a:moveTo>
                  <a:pt x="5774531" y="3170039"/>
                </a:moveTo>
                <a:cubicBezTo>
                  <a:pt x="5779492" y="3170039"/>
                  <a:pt x="5781972" y="3171280"/>
                  <a:pt x="5781972" y="3173760"/>
                </a:cubicBezTo>
                <a:cubicBezTo>
                  <a:pt x="5781972" y="3176240"/>
                  <a:pt x="5783213" y="3177480"/>
                  <a:pt x="5785693" y="3177480"/>
                </a:cubicBezTo>
                <a:cubicBezTo>
                  <a:pt x="5788173" y="3177480"/>
                  <a:pt x="5791894" y="3179961"/>
                  <a:pt x="5796855" y="3184922"/>
                </a:cubicBezTo>
                <a:lnTo>
                  <a:pt x="5796855" y="3192363"/>
                </a:lnTo>
                <a:cubicBezTo>
                  <a:pt x="5796855" y="3192363"/>
                  <a:pt x="5795615" y="3192363"/>
                  <a:pt x="5793135" y="3192363"/>
                </a:cubicBezTo>
                <a:cubicBezTo>
                  <a:pt x="5790654" y="3192363"/>
                  <a:pt x="5789414" y="3189883"/>
                  <a:pt x="5789414" y="3184922"/>
                </a:cubicBezTo>
                <a:cubicBezTo>
                  <a:pt x="5784452" y="3184922"/>
                  <a:pt x="5779492" y="3182442"/>
                  <a:pt x="5774531" y="3177480"/>
                </a:cubicBezTo>
                <a:close/>
                <a:moveTo>
                  <a:pt x="4814590" y="3147715"/>
                </a:moveTo>
                <a:lnTo>
                  <a:pt x="4822031" y="3147715"/>
                </a:lnTo>
                <a:cubicBezTo>
                  <a:pt x="4831952" y="3152676"/>
                  <a:pt x="4836914" y="3155156"/>
                  <a:pt x="4836914" y="3155156"/>
                </a:cubicBezTo>
                <a:lnTo>
                  <a:pt x="4829472" y="3155156"/>
                </a:lnTo>
                <a:lnTo>
                  <a:pt x="4814590" y="3155156"/>
                </a:lnTo>
                <a:close/>
                <a:moveTo>
                  <a:pt x="5000625" y="3103066"/>
                </a:moveTo>
                <a:lnTo>
                  <a:pt x="5000625" y="3110508"/>
                </a:lnTo>
                <a:cubicBezTo>
                  <a:pt x="4995663" y="3110508"/>
                  <a:pt x="4993183" y="3110508"/>
                  <a:pt x="4993183" y="3110508"/>
                </a:cubicBezTo>
                <a:cubicBezTo>
                  <a:pt x="4993183" y="3105547"/>
                  <a:pt x="4995663" y="3103066"/>
                  <a:pt x="5000625" y="3103066"/>
                </a:cubicBezTo>
                <a:close/>
                <a:moveTo>
                  <a:pt x="5618261" y="3095625"/>
                </a:moveTo>
                <a:lnTo>
                  <a:pt x="5625703" y="3095625"/>
                </a:lnTo>
                <a:cubicBezTo>
                  <a:pt x="5630664" y="3100586"/>
                  <a:pt x="5631904" y="3103066"/>
                  <a:pt x="5629424" y="3103066"/>
                </a:cubicBezTo>
                <a:cubicBezTo>
                  <a:pt x="5626943" y="3103066"/>
                  <a:pt x="5623223" y="3100586"/>
                  <a:pt x="5618261" y="3095625"/>
                </a:cubicBezTo>
                <a:close/>
                <a:moveTo>
                  <a:pt x="5246191" y="3095625"/>
                </a:moveTo>
                <a:cubicBezTo>
                  <a:pt x="5251152" y="3095625"/>
                  <a:pt x="5258594" y="3098106"/>
                  <a:pt x="5268515" y="3103066"/>
                </a:cubicBezTo>
                <a:cubicBezTo>
                  <a:pt x="5273477" y="3103066"/>
                  <a:pt x="5277197" y="3103066"/>
                  <a:pt x="5279677" y="3103066"/>
                </a:cubicBezTo>
                <a:cubicBezTo>
                  <a:pt x="5282158" y="3103066"/>
                  <a:pt x="5283398" y="3103066"/>
                  <a:pt x="5283398" y="3103066"/>
                </a:cubicBezTo>
                <a:lnTo>
                  <a:pt x="5283398" y="3110508"/>
                </a:lnTo>
                <a:lnTo>
                  <a:pt x="5290840" y="3110508"/>
                </a:lnTo>
                <a:cubicBezTo>
                  <a:pt x="5290840" y="3110508"/>
                  <a:pt x="5294560" y="3110508"/>
                  <a:pt x="5302002" y="3110508"/>
                </a:cubicBezTo>
                <a:cubicBezTo>
                  <a:pt x="5309443" y="3110508"/>
                  <a:pt x="5315644" y="3110508"/>
                  <a:pt x="5320605" y="3110508"/>
                </a:cubicBezTo>
                <a:lnTo>
                  <a:pt x="5350371" y="3125391"/>
                </a:lnTo>
                <a:lnTo>
                  <a:pt x="5372695" y="3125391"/>
                </a:lnTo>
                <a:cubicBezTo>
                  <a:pt x="5377656" y="3125391"/>
                  <a:pt x="5380136" y="3127871"/>
                  <a:pt x="5380136" y="3132832"/>
                </a:cubicBezTo>
                <a:lnTo>
                  <a:pt x="5395019" y="3132832"/>
                </a:lnTo>
                <a:cubicBezTo>
                  <a:pt x="5399981" y="3132832"/>
                  <a:pt x="5402461" y="3135313"/>
                  <a:pt x="5402461" y="3140273"/>
                </a:cubicBezTo>
                <a:lnTo>
                  <a:pt x="5395019" y="3140273"/>
                </a:lnTo>
                <a:lnTo>
                  <a:pt x="5350371" y="3132832"/>
                </a:lnTo>
                <a:lnTo>
                  <a:pt x="5357812" y="3140273"/>
                </a:lnTo>
                <a:lnTo>
                  <a:pt x="5350371" y="3140273"/>
                </a:lnTo>
                <a:lnTo>
                  <a:pt x="5357812" y="3147715"/>
                </a:lnTo>
                <a:cubicBezTo>
                  <a:pt x="5372695" y="3147715"/>
                  <a:pt x="5380136" y="3146475"/>
                  <a:pt x="5380136" y="3143994"/>
                </a:cubicBezTo>
                <a:cubicBezTo>
                  <a:pt x="5380136" y="3141514"/>
                  <a:pt x="5381377" y="3140273"/>
                  <a:pt x="5383857" y="3140273"/>
                </a:cubicBezTo>
                <a:cubicBezTo>
                  <a:pt x="5386337" y="3140273"/>
                  <a:pt x="5385098" y="3142754"/>
                  <a:pt x="5380136" y="3147715"/>
                </a:cubicBezTo>
                <a:lnTo>
                  <a:pt x="5387578" y="3155156"/>
                </a:lnTo>
                <a:lnTo>
                  <a:pt x="5357812" y="3155156"/>
                </a:lnTo>
                <a:cubicBezTo>
                  <a:pt x="5337968" y="3155156"/>
                  <a:pt x="5325567" y="3152676"/>
                  <a:pt x="5320605" y="3147715"/>
                </a:cubicBezTo>
                <a:cubicBezTo>
                  <a:pt x="5320605" y="3147715"/>
                  <a:pt x="5320605" y="3145235"/>
                  <a:pt x="5320605" y="3140273"/>
                </a:cubicBezTo>
                <a:lnTo>
                  <a:pt x="5328047" y="3132832"/>
                </a:lnTo>
                <a:cubicBezTo>
                  <a:pt x="5328047" y="3132832"/>
                  <a:pt x="5326806" y="3132832"/>
                  <a:pt x="5324326" y="3132832"/>
                </a:cubicBezTo>
                <a:cubicBezTo>
                  <a:pt x="5321846" y="3132832"/>
                  <a:pt x="5318125" y="3132832"/>
                  <a:pt x="5313164" y="3132832"/>
                </a:cubicBezTo>
                <a:lnTo>
                  <a:pt x="5305722" y="3132832"/>
                </a:lnTo>
                <a:lnTo>
                  <a:pt x="5305722" y="3140273"/>
                </a:lnTo>
                <a:lnTo>
                  <a:pt x="5298281" y="3132832"/>
                </a:lnTo>
                <a:cubicBezTo>
                  <a:pt x="5298281" y="3122910"/>
                  <a:pt x="5295801" y="3120430"/>
                  <a:pt x="5290840" y="3125391"/>
                </a:cubicBezTo>
                <a:lnTo>
                  <a:pt x="5275957" y="3132832"/>
                </a:lnTo>
                <a:lnTo>
                  <a:pt x="5268515" y="3125391"/>
                </a:lnTo>
                <a:lnTo>
                  <a:pt x="5246191" y="3125391"/>
                </a:lnTo>
                <a:cubicBezTo>
                  <a:pt x="5246191" y="3125391"/>
                  <a:pt x="5244951" y="3125391"/>
                  <a:pt x="5242470" y="3125391"/>
                </a:cubicBezTo>
                <a:cubicBezTo>
                  <a:pt x="5239990" y="3125391"/>
                  <a:pt x="5236270" y="3125391"/>
                  <a:pt x="5231308" y="3125391"/>
                </a:cubicBezTo>
                <a:cubicBezTo>
                  <a:pt x="5221387" y="3125391"/>
                  <a:pt x="5216426" y="3127871"/>
                  <a:pt x="5216426" y="3132832"/>
                </a:cubicBezTo>
                <a:lnTo>
                  <a:pt x="5223867" y="3132832"/>
                </a:lnTo>
                <a:cubicBezTo>
                  <a:pt x="5228828" y="3132832"/>
                  <a:pt x="5228828" y="3134073"/>
                  <a:pt x="5223867" y="3136553"/>
                </a:cubicBezTo>
                <a:cubicBezTo>
                  <a:pt x="5218906" y="3139033"/>
                  <a:pt x="5212705" y="3139033"/>
                  <a:pt x="5205263" y="3136553"/>
                </a:cubicBezTo>
                <a:cubicBezTo>
                  <a:pt x="5197822" y="3134073"/>
                  <a:pt x="5186660" y="3130352"/>
                  <a:pt x="5171777" y="3125391"/>
                </a:cubicBezTo>
                <a:cubicBezTo>
                  <a:pt x="5156894" y="3120430"/>
                  <a:pt x="5149453" y="3115468"/>
                  <a:pt x="5149453" y="3110508"/>
                </a:cubicBezTo>
                <a:lnTo>
                  <a:pt x="5171777" y="3117949"/>
                </a:lnTo>
                <a:cubicBezTo>
                  <a:pt x="5176738" y="3122910"/>
                  <a:pt x="5180459" y="3124150"/>
                  <a:pt x="5182939" y="3121670"/>
                </a:cubicBezTo>
                <a:cubicBezTo>
                  <a:pt x="5185419" y="3119190"/>
                  <a:pt x="5189140" y="3120430"/>
                  <a:pt x="5194101" y="3125391"/>
                </a:cubicBezTo>
                <a:cubicBezTo>
                  <a:pt x="5199063" y="3120430"/>
                  <a:pt x="5201543" y="3117949"/>
                  <a:pt x="5201543" y="3117949"/>
                </a:cubicBezTo>
                <a:cubicBezTo>
                  <a:pt x="5201543" y="3117949"/>
                  <a:pt x="5204023" y="3117949"/>
                  <a:pt x="5208984" y="3117949"/>
                </a:cubicBezTo>
                <a:cubicBezTo>
                  <a:pt x="5213945" y="3117949"/>
                  <a:pt x="5216426" y="3117949"/>
                  <a:pt x="5216426" y="3117949"/>
                </a:cubicBezTo>
                <a:cubicBezTo>
                  <a:pt x="5226347" y="3117949"/>
                  <a:pt x="5231308" y="3116709"/>
                  <a:pt x="5231308" y="3114228"/>
                </a:cubicBezTo>
                <a:cubicBezTo>
                  <a:pt x="5231308" y="3111748"/>
                  <a:pt x="5232549" y="3108027"/>
                  <a:pt x="5235029" y="3103066"/>
                </a:cubicBezTo>
                <a:cubicBezTo>
                  <a:pt x="5237509" y="3098106"/>
                  <a:pt x="5241230" y="3095625"/>
                  <a:pt x="5246191" y="3095625"/>
                </a:cubicBezTo>
                <a:close/>
                <a:moveTo>
                  <a:pt x="4772067" y="3092436"/>
                </a:moveTo>
                <a:lnTo>
                  <a:pt x="4777383" y="3103066"/>
                </a:lnTo>
                <a:cubicBezTo>
                  <a:pt x="4777383" y="3103066"/>
                  <a:pt x="4774902" y="3100586"/>
                  <a:pt x="4769941" y="3095625"/>
                </a:cubicBezTo>
                <a:close/>
                <a:moveTo>
                  <a:pt x="5499199" y="3088184"/>
                </a:moveTo>
                <a:lnTo>
                  <a:pt x="5506640" y="3088184"/>
                </a:lnTo>
                <a:lnTo>
                  <a:pt x="5514082" y="3095625"/>
                </a:lnTo>
                <a:lnTo>
                  <a:pt x="5528965" y="3095625"/>
                </a:lnTo>
                <a:cubicBezTo>
                  <a:pt x="5533926" y="3095625"/>
                  <a:pt x="5536406" y="3098106"/>
                  <a:pt x="5536406" y="3103066"/>
                </a:cubicBezTo>
                <a:cubicBezTo>
                  <a:pt x="5536406" y="3103066"/>
                  <a:pt x="5533926" y="3103066"/>
                  <a:pt x="5528965" y="3103066"/>
                </a:cubicBezTo>
                <a:lnTo>
                  <a:pt x="5506640" y="3095625"/>
                </a:lnTo>
                <a:close/>
                <a:moveTo>
                  <a:pt x="4769941" y="3088184"/>
                </a:moveTo>
                <a:cubicBezTo>
                  <a:pt x="4772422" y="3088184"/>
                  <a:pt x="4773662" y="3088804"/>
                  <a:pt x="4773662" y="3090044"/>
                </a:cubicBezTo>
                <a:lnTo>
                  <a:pt x="4772067" y="3092436"/>
                </a:lnTo>
                <a:close/>
                <a:moveTo>
                  <a:pt x="5685234" y="3080742"/>
                </a:moveTo>
                <a:cubicBezTo>
                  <a:pt x="5685234" y="3085703"/>
                  <a:pt x="5687714" y="3088184"/>
                  <a:pt x="5692676" y="3088184"/>
                </a:cubicBezTo>
                <a:cubicBezTo>
                  <a:pt x="5697637" y="3088184"/>
                  <a:pt x="5700117" y="3088184"/>
                  <a:pt x="5700117" y="3088184"/>
                </a:cubicBezTo>
                <a:lnTo>
                  <a:pt x="5692676" y="3095625"/>
                </a:lnTo>
                <a:lnTo>
                  <a:pt x="5692676" y="3103066"/>
                </a:lnTo>
                <a:lnTo>
                  <a:pt x="5685234" y="3103066"/>
                </a:lnTo>
                <a:lnTo>
                  <a:pt x="5677793" y="3095625"/>
                </a:lnTo>
                <a:lnTo>
                  <a:pt x="5670351" y="3095625"/>
                </a:lnTo>
                <a:cubicBezTo>
                  <a:pt x="5675313" y="3095625"/>
                  <a:pt x="5677793" y="3093144"/>
                  <a:pt x="5677793" y="3088184"/>
                </a:cubicBezTo>
                <a:close/>
                <a:moveTo>
                  <a:pt x="5633144" y="3080742"/>
                </a:moveTo>
                <a:cubicBezTo>
                  <a:pt x="5633144" y="3080742"/>
                  <a:pt x="5635624" y="3083223"/>
                  <a:pt x="5640586" y="3088184"/>
                </a:cubicBezTo>
                <a:lnTo>
                  <a:pt x="5633144" y="3088184"/>
                </a:lnTo>
                <a:close/>
                <a:moveTo>
                  <a:pt x="5298281" y="3080742"/>
                </a:moveTo>
                <a:cubicBezTo>
                  <a:pt x="5303242" y="3085703"/>
                  <a:pt x="5313164" y="3089424"/>
                  <a:pt x="5328047" y="3091904"/>
                </a:cubicBezTo>
                <a:cubicBezTo>
                  <a:pt x="5342929" y="3094385"/>
                  <a:pt x="5350371" y="3095625"/>
                  <a:pt x="5350371" y="3095625"/>
                </a:cubicBezTo>
                <a:lnTo>
                  <a:pt x="5305722" y="3095625"/>
                </a:lnTo>
                <a:close/>
                <a:moveTo>
                  <a:pt x="4606230" y="3080742"/>
                </a:moveTo>
                <a:cubicBezTo>
                  <a:pt x="4611192" y="3080742"/>
                  <a:pt x="4616152" y="3081982"/>
                  <a:pt x="4621113" y="3084463"/>
                </a:cubicBezTo>
                <a:cubicBezTo>
                  <a:pt x="4626074" y="3086943"/>
                  <a:pt x="4629795" y="3086943"/>
                  <a:pt x="4632275" y="3084463"/>
                </a:cubicBezTo>
                <a:cubicBezTo>
                  <a:pt x="4634755" y="3081982"/>
                  <a:pt x="4647158" y="3084463"/>
                  <a:pt x="4669482" y="3091904"/>
                </a:cubicBezTo>
                <a:cubicBezTo>
                  <a:pt x="4691806" y="3099346"/>
                  <a:pt x="4705449" y="3105547"/>
                  <a:pt x="4710410" y="3110508"/>
                </a:cubicBezTo>
                <a:cubicBezTo>
                  <a:pt x="4715371" y="3115468"/>
                  <a:pt x="4720331" y="3117949"/>
                  <a:pt x="4725293" y="3117949"/>
                </a:cubicBezTo>
                <a:cubicBezTo>
                  <a:pt x="4725293" y="3117949"/>
                  <a:pt x="4727773" y="3117949"/>
                  <a:pt x="4732734" y="3117949"/>
                </a:cubicBezTo>
                <a:cubicBezTo>
                  <a:pt x="4737695" y="3117949"/>
                  <a:pt x="4740176" y="3120430"/>
                  <a:pt x="4740176" y="3125391"/>
                </a:cubicBezTo>
                <a:cubicBezTo>
                  <a:pt x="4750097" y="3125391"/>
                  <a:pt x="4758779" y="3127871"/>
                  <a:pt x="4766220" y="3132832"/>
                </a:cubicBezTo>
                <a:cubicBezTo>
                  <a:pt x="4773662" y="3137793"/>
                  <a:pt x="4777383" y="3140273"/>
                  <a:pt x="4777383" y="3140273"/>
                </a:cubicBezTo>
                <a:cubicBezTo>
                  <a:pt x="4772421" y="3140273"/>
                  <a:pt x="4762500" y="3137793"/>
                  <a:pt x="4747617" y="3132832"/>
                </a:cubicBezTo>
                <a:cubicBezTo>
                  <a:pt x="4732734" y="3127871"/>
                  <a:pt x="4721572" y="3124150"/>
                  <a:pt x="4714131" y="3121670"/>
                </a:cubicBezTo>
                <a:cubicBezTo>
                  <a:pt x="4706689" y="3119190"/>
                  <a:pt x="4700488" y="3117949"/>
                  <a:pt x="4695527" y="3117949"/>
                </a:cubicBezTo>
                <a:cubicBezTo>
                  <a:pt x="4690566" y="3117949"/>
                  <a:pt x="4688086" y="3117949"/>
                  <a:pt x="4688086" y="3117949"/>
                </a:cubicBezTo>
                <a:lnTo>
                  <a:pt x="4680644" y="3110508"/>
                </a:lnTo>
                <a:lnTo>
                  <a:pt x="4665761" y="3103066"/>
                </a:lnTo>
                <a:cubicBezTo>
                  <a:pt x="4665761" y="3098106"/>
                  <a:pt x="4653359" y="3095625"/>
                  <a:pt x="4628554" y="3095625"/>
                </a:cubicBezTo>
                <a:close/>
                <a:moveTo>
                  <a:pt x="4598789" y="3080742"/>
                </a:moveTo>
                <a:lnTo>
                  <a:pt x="4606230" y="3088184"/>
                </a:lnTo>
                <a:cubicBezTo>
                  <a:pt x="4601269" y="3088184"/>
                  <a:pt x="4598789" y="3086943"/>
                  <a:pt x="4598789" y="3084463"/>
                </a:cubicBezTo>
                <a:cubicBezTo>
                  <a:pt x="4598789" y="3081982"/>
                  <a:pt x="4598789" y="3080742"/>
                  <a:pt x="4598789" y="3080742"/>
                </a:cubicBezTo>
                <a:close/>
                <a:moveTo>
                  <a:pt x="5424785" y="3073301"/>
                </a:moveTo>
                <a:lnTo>
                  <a:pt x="5436877" y="3074231"/>
                </a:lnTo>
                <a:cubicBezTo>
                  <a:pt x="5449900" y="3076091"/>
                  <a:pt x="5465713" y="3080742"/>
                  <a:pt x="5484316" y="3088184"/>
                </a:cubicBezTo>
                <a:lnTo>
                  <a:pt x="5469433" y="3088184"/>
                </a:lnTo>
                <a:cubicBezTo>
                  <a:pt x="5457031" y="3085703"/>
                  <a:pt x="5445869" y="3082602"/>
                  <a:pt x="5435947" y="3078882"/>
                </a:cubicBezTo>
                <a:close/>
                <a:moveTo>
                  <a:pt x="5796855" y="3058418"/>
                </a:moveTo>
                <a:lnTo>
                  <a:pt x="5804297" y="3058418"/>
                </a:lnTo>
                <a:lnTo>
                  <a:pt x="5796855" y="3065859"/>
                </a:lnTo>
                <a:close/>
                <a:moveTo>
                  <a:pt x="5506640" y="3058418"/>
                </a:moveTo>
                <a:cubicBezTo>
                  <a:pt x="5511602" y="3058418"/>
                  <a:pt x="5516562" y="3058418"/>
                  <a:pt x="5521523" y="3058418"/>
                </a:cubicBezTo>
                <a:lnTo>
                  <a:pt x="5566172" y="3065859"/>
                </a:lnTo>
                <a:cubicBezTo>
                  <a:pt x="5566172" y="3065859"/>
                  <a:pt x="5568652" y="3063379"/>
                  <a:pt x="5573613" y="3058418"/>
                </a:cubicBezTo>
                <a:lnTo>
                  <a:pt x="5581054" y="3065859"/>
                </a:lnTo>
                <a:lnTo>
                  <a:pt x="5595937" y="3073301"/>
                </a:lnTo>
                <a:cubicBezTo>
                  <a:pt x="5605859" y="3078261"/>
                  <a:pt x="5610820" y="3079502"/>
                  <a:pt x="5610820" y="3077021"/>
                </a:cubicBezTo>
                <a:cubicBezTo>
                  <a:pt x="5610820" y="3074541"/>
                  <a:pt x="5613300" y="3073301"/>
                  <a:pt x="5618261" y="3073301"/>
                </a:cubicBezTo>
                <a:cubicBezTo>
                  <a:pt x="5618261" y="3078261"/>
                  <a:pt x="5618261" y="3080742"/>
                  <a:pt x="5618261" y="3080742"/>
                </a:cubicBezTo>
                <a:cubicBezTo>
                  <a:pt x="5618261" y="3085703"/>
                  <a:pt x="5615781" y="3088184"/>
                  <a:pt x="5610820" y="3088184"/>
                </a:cubicBezTo>
                <a:cubicBezTo>
                  <a:pt x="5605859" y="3088184"/>
                  <a:pt x="5598417" y="3085703"/>
                  <a:pt x="5588496" y="3080742"/>
                </a:cubicBezTo>
                <a:cubicBezTo>
                  <a:pt x="5573613" y="3080742"/>
                  <a:pt x="5566172" y="3080742"/>
                  <a:pt x="5566172" y="3080742"/>
                </a:cubicBezTo>
                <a:close/>
                <a:moveTo>
                  <a:pt x="5395019" y="3058418"/>
                </a:moveTo>
                <a:cubicBezTo>
                  <a:pt x="5399981" y="3058418"/>
                  <a:pt x="5403701" y="3059658"/>
                  <a:pt x="5406181" y="3062139"/>
                </a:cubicBezTo>
                <a:cubicBezTo>
                  <a:pt x="5407421" y="3063379"/>
                  <a:pt x="5409592" y="3064929"/>
                  <a:pt x="5412693" y="3066789"/>
                </a:cubicBezTo>
                <a:lnTo>
                  <a:pt x="5424784" y="3073300"/>
                </a:lnTo>
                <a:lnTo>
                  <a:pt x="5409902" y="3065859"/>
                </a:lnTo>
                <a:lnTo>
                  <a:pt x="5395019" y="3065859"/>
                </a:lnTo>
                <a:close/>
                <a:moveTo>
                  <a:pt x="5052715" y="3058418"/>
                </a:moveTo>
                <a:lnTo>
                  <a:pt x="5067597" y="3065859"/>
                </a:lnTo>
                <a:lnTo>
                  <a:pt x="5089922" y="3065859"/>
                </a:lnTo>
                <a:cubicBezTo>
                  <a:pt x="5080000" y="3060899"/>
                  <a:pt x="5082480" y="3058418"/>
                  <a:pt x="5097363" y="3058418"/>
                </a:cubicBezTo>
                <a:lnTo>
                  <a:pt x="5104804" y="3058418"/>
                </a:lnTo>
                <a:cubicBezTo>
                  <a:pt x="5099843" y="3058418"/>
                  <a:pt x="5099843" y="3060899"/>
                  <a:pt x="5104804" y="3065859"/>
                </a:cubicBezTo>
                <a:lnTo>
                  <a:pt x="5156894" y="3080742"/>
                </a:lnTo>
                <a:cubicBezTo>
                  <a:pt x="5176738" y="3085703"/>
                  <a:pt x="5184180" y="3090664"/>
                  <a:pt x="5179218" y="3095625"/>
                </a:cubicBezTo>
                <a:lnTo>
                  <a:pt x="5186660" y="3095625"/>
                </a:lnTo>
                <a:cubicBezTo>
                  <a:pt x="5186660" y="3090664"/>
                  <a:pt x="5192861" y="3090664"/>
                  <a:pt x="5205263" y="3095625"/>
                </a:cubicBezTo>
                <a:cubicBezTo>
                  <a:pt x="5217666" y="3100586"/>
                  <a:pt x="5223867" y="3103066"/>
                  <a:pt x="5223867" y="3103066"/>
                </a:cubicBezTo>
                <a:lnTo>
                  <a:pt x="5179218" y="3103066"/>
                </a:lnTo>
                <a:cubicBezTo>
                  <a:pt x="5174257" y="3098106"/>
                  <a:pt x="5168056" y="3095625"/>
                  <a:pt x="5160615" y="3095625"/>
                </a:cubicBezTo>
                <a:cubicBezTo>
                  <a:pt x="5153174" y="3095625"/>
                  <a:pt x="5146973" y="3098106"/>
                  <a:pt x="5142011" y="3103066"/>
                </a:cubicBezTo>
                <a:cubicBezTo>
                  <a:pt x="5137050" y="3103066"/>
                  <a:pt x="5132090" y="3103066"/>
                  <a:pt x="5127129" y="3103066"/>
                </a:cubicBezTo>
                <a:cubicBezTo>
                  <a:pt x="5117207" y="3103066"/>
                  <a:pt x="5112246" y="3104306"/>
                  <a:pt x="5112246" y="3106787"/>
                </a:cubicBezTo>
                <a:cubicBezTo>
                  <a:pt x="5112246" y="3109268"/>
                  <a:pt x="5109766" y="3110508"/>
                  <a:pt x="5104804" y="3110508"/>
                </a:cubicBezTo>
                <a:lnTo>
                  <a:pt x="5097363" y="3103066"/>
                </a:lnTo>
                <a:cubicBezTo>
                  <a:pt x="5097363" y="3098106"/>
                  <a:pt x="5094883" y="3095625"/>
                  <a:pt x="5089922" y="3095625"/>
                </a:cubicBezTo>
                <a:lnTo>
                  <a:pt x="5089922" y="3088184"/>
                </a:lnTo>
                <a:cubicBezTo>
                  <a:pt x="5084960" y="3088184"/>
                  <a:pt x="5082480" y="3085703"/>
                  <a:pt x="5082480" y="3080742"/>
                </a:cubicBezTo>
                <a:cubicBezTo>
                  <a:pt x="5082480" y="3080742"/>
                  <a:pt x="5080000" y="3080742"/>
                  <a:pt x="5075039" y="3080742"/>
                </a:cubicBezTo>
                <a:lnTo>
                  <a:pt x="5060156" y="3065859"/>
                </a:lnTo>
                <a:close/>
                <a:moveTo>
                  <a:pt x="4665761" y="3058418"/>
                </a:moveTo>
                <a:lnTo>
                  <a:pt x="4688086" y="3073301"/>
                </a:lnTo>
                <a:cubicBezTo>
                  <a:pt x="4698007" y="3083223"/>
                  <a:pt x="4702968" y="3083223"/>
                  <a:pt x="4702968" y="3073301"/>
                </a:cubicBezTo>
                <a:cubicBezTo>
                  <a:pt x="4702968" y="3073301"/>
                  <a:pt x="4706689" y="3073301"/>
                  <a:pt x="4714131" y="3073301"/>
                </a:cubicBezTo>
                <a:cubicBezTo>
                  <a:pt x="4721572" y="3073301"/>
                  <a:pt x="4727773" y="3073301"/>
                  <a:pt x="4732734" y="3073301"/>
                </a:cubicBezTo>
                <a:lnTo>
                  <a:pt x="4725293" y="3080742"/>
                </a:lnTo>
                <a:cubicBezTo>
                  <a:pt x="4720331" y="3080742"/>
                  <a:pt x="4716611" y="3081982"/>
                  <a:pt x="4714131" y="3084463"/>
                </a:cubicBezTo>
                <a:cubicBezTo>
                  <a:pt x="4711651" y="3086943"/>
                  <a:pt x="4710410" y="3088184"/>
                  <a:pt x="4710410" y="3088184"/>
                </a:cubicBezTo>
                <a:cubicBezTo>
                  <a:pt x="4705449" y="3083223"/>
                  <a:pt x="4702968" y="3083223"/>
                  <a:pt x="4702968" y="3088184"/>
                </a:cubicBezTo>
                <a:lnTo>
                  <a:pt x="4688086" y="3080742"/>
                </a:lnTo>
                <a:cubicBezTo>
                  <a:pt x="4683124" y="3075781"/>
                  <a:pt x="4680644" y="3073301"/>
                  <a:pt x="4680644" y="3073301"/>
                </a:cubicBezTo>
                <a:close/>
                <a:moveTo>
                  <a:pt x="4137422" y="3058418"/>
                </a:moveTo>
                <a:lnTo>
                  <a:pt x="4144863" y="3058418"/>
                </a:lnTo>
                <a:lnTo>
                  <a:pt x="4159746" y="3065859"/>
                </a:lnTo>
                <a:cubicBezTo>
                  <a:pt x="4149824" y="3065859"/>
                  <a:pt x="4142383" y="3063379"/>
                  <a:pt x="4137422" y="3058418"/>
                </a:cubicBezTo>
                <a:close/>
                <a:moveTo>
                  <a:pt x="4807148" y="3050976"/>
                </a:moveTo>
                <a:lnTo>
                  <a:pt x="4829472" y="3058418"/>
                </a:lnTo>
                <a:cubicBezTo>
                  <a:pt x="4824511" y="3063379"/>
                  <a:pt x="4819551" y="3063379"/>
                  <a:pt x="4814590" y="3058418"/>
                </a:cubicBezTo>
                <a:close/>
                <a:moveTo>
                  <a:pt x="5618261" y="3043535"/>
                </a:moveTo>
                <a:cubicBezTo>
                  <a:pt x="5628183" y="3043535"/>
                  <a:pt x="5628183" y="3048496"/>
                  <a:pt x="5618261" y="3058418"/>
                </a:cubicBezTo>
                <a:cubicBezTo>
                  <a:pt x="5613300" y="3058418"/>
                  <a:pt x="5610820" y="3055937"/>
                  <a:pt x="5610820" y="3050976"/>
                </a:cubicBezTo>
                <a:cubicBezTo>
                  <a:pt x="5610820" y="3046016"/>
                  <a:pt x="5613300" y="3043535"/>
                  <a:pt x="5618261" y="3043535"/>
                </a:cubicBezTo>
                <a:close/>
                <a:moveTo>
                  <a:pt x="4851797" y="3043535"/>
                </a:moveTo>
                <a:lnTo>
                  <a:pt x="4859238" y="3050976"/>
                </a:lnTo>
                <a:cubicBezTo>
                  <a:pt x="4859238" y="3050976"/>
                  <a:pt x="4856758" y="3050976"/>
                  <a:pt x="4851797" y="3050976"/>
                </a:cubicBezTo>
                <a:cubicBezTo>
                  <a:pt x="4851797" y="3046016"/>
                  <a:pt x="4851797" y="3043535"/>
                  <a:pt x="4851797" y="3043535"/>
                </a:cubicBezTo>
                <a:close/>
                <a:moveTo>
                  <a:pt x="5424785" y="3036094"/>
                </a:moveTo>
                <a:cubicBezTo>
                  <a:pt x="5429746" y="3036094"/>
                  <a:pt x="5432226" y="3036094"/>
                  <a:pt x="5432226" y="3036094"/>
                </a:cubicBezTo>
                <a:cubicBezTo>
                  <a:pt x="5432226" y="3036094"/>
                  <a:pt x="5434706" y="3036094"/>
                  <a:pt x="5439668" y="3036094"/>
                </a:cubicBezTo>
                <a:lnTo>
                  <a:pt x="5432226" y="3043535"/>
                </a:lnTo>
                <a:close/>
                <a:moveTo>
                  <a:pt x="5350371" y="3036094"/>
                </a:moveTo>
                <a:lnTo>
                  <a:pt x="5365254" y="3043535"/>
                </a:lnTo>
                <a:cubicBezTo>
                  <a:pt x="5365254" y="3043535"/>
                  <a:pt x="5367734" y="3046016"/>
                  <a:pt x="5372695" y="3050976"/>
                </a:cubicBezTo>
                <a:lnTo>
                  <a:pt x="5365254" y="3050976"/>
                </a:lnTo>
                <a:lnTo>
                  <a:pt x="5357812" y="3050976"/>
                </a:lnTo>
                <a:cubicBezTo>
                  <a:pt x="5352851" y="3050976"/>
                  <a:pt x="5347891" y="3050976"/>
                  <a:pt x="5342929" y="3050976"/>
                </a:cubicBezTo>
                <a:cubicBezTo>
                  <a:pt x="5337968" y="3050976"/>
                  <a:pt x="5335488" y="3050976"/>
                  <a:pt x="5335488" y="3050976"/>
                </a:cubicBezTo>
                <a:lnTo>
                  <a:pt x="5328047" y="3058418"/>
                </a:lnTo>
                <a:lnTo>
                  <a:pt x="5320605" y="3050976"/>
                </a:lnTo>
                <a:cubicBezTo>
                  <a:pt x="5320605" y="3050976"/>
                  <a:pt x="5323085" y="3050976"/>
                  <a:pt x="5328047" y="3050976"/>
                </a:cubicBezTo>
                <a:cubicBezTo>
                  <a:pt x="5333008" y="3050976"/>
                  <a:pt x="5337968" y="3048496"/>
                  <a:pt x="5342929" y="3043535"/>
                </a:cubicBezTo>
                <a:cubicBezTo>
                  <a:pt x="5347891" y="3038574"/>
                  <a:pt x="5350371" y="3036094"/>
                  <a:pt x="5350371" y="3036094"/>
                </a:cubicBezTo>
                <a:close/>
                <a:moveTo>
                  <a:pt x="5194101" y="3036094"/>
                </a:moveTo>
                <a:cubicBezTo>
                  <a:pt x="5199063" y="3036094"/>
                  <a:pt x="5204023" y="3036094"/>
                  <a:pt x="5208984" y="3036094"/>
                </a:cubicBezTo>
                <a:lnTo>
                  <a:pt x="5208984" y="3043535"/>
                </a:lnTo>
                <a:cubicBezTo>
                  <a:pt x="5204023" y="3043535"/>
                  <a:pt x="5199063" y="3041054"/>
                  <a:pt x="5194101" y="3036094"/>
                </a:cubicBezTo>
                <a:close/>
                <a:moveTo>
                  <a:pt x="4755058" y="3036094"/>
                </a:moveTo>
                <a:lnTo>
                  <a:pt x="4762500" y="3036094"/>
                </a:lnTo>
                <a:cubicBezTo>
                  <a:pt x="4772421" y="3036094"/>
                  <a:pt x="4777383" y="3038574"/>
                  <a:pt x="4777383" y="3043535"/>
                </a:cubicBezTo>
                <a:cubicBezTo>
                  <a:pt x="4767461" y="3043535"/>
                  <a:pt x="4760020" y="3041054"/>
                  <a:pt x="4755058" y="3036094"/>
                </a:cubicBezTo>
                <a:close/>
                <a:moveTo>
                  <a:pt x="6072187" y="3028652"/>
                </a:moveTo>
                <a:lnTo>
                  <a:pt x="6079629" y="3036094"/>
                </a:lnTo>
                <a:lnTo>
                  <a:pt x="6072187" y="3036094"/>
                </a:lnTo>
                <a:close/>
                <a:moveTo>
                  <a:pt x="5380136" y="3028652"/>
                </a:moveTo>
                <a:lnTo>
                  <a:pt x="5417343" y="3036094"/>
                </a:lnTo>
                <a:lnTo>
                  <a:pt x="5395019" y="3036094"/>
                </a:lnTo>
                <a:close/>
                <a:moveTo>
                  <a:pt x="5104804" y="3028652"/>
                </a:moveTo>
                <a:cubicBezTo>
                  <a:pt x="5109766" y="3028652"/>
                  <a:pt x="5112246" y="3029892"/>
                  <a:pt x="5112246" y="3032373"/>
                </a:cubicBezTo>
                <a:cubicBezTo>
                  <a:pt x="5112246" y="3034854"/>
                  <a:pt x="5111005" y="3036094"/>
                  <a:pt x="5108525" y="3036094"/>
                </a:cubicBezTo>
                <a:cubicBezTo>
                  <a:pt x="5106045" y="3036094"/>
                  <a:pt x="5104804" y="3033613"/>
                  <a:pt x="5104804" y="3028652"/>
                </a:cubicBezTo>
                <a:close/>
                <a:moveTo>
                  <a:pt x="4092773" y="3028652"/>
                </a:moveTo>
                <a:cubicBezTo>
                  <a:pt x="4097734" y="3033613"/>
                  <a:pt x="4100215" y="3038574"/>
                  <a:pt x="4100215" y="3043535"/>
                </a:cubicBezTo>
                <a:lnTo>
                  <a:pt x="4085332" y="3043535"/>
                </a:lnTo>
                <a:cubicBezTo>
                  <a:pt x="4080371" y="3043535"/>
                  <a:pt x="4077891" y="3041054"/>
                  <a:pt x="4077891" y="3036094"/>
                </a:cubicBezTo>
                <a:close/>
                <a:moveTo>
                  <a:pt x="5409902" y="3021211"/>
                </a:moveTo>
                <a:cubicBezTo>
                  <a:pt x="5414863" y="3021211"/>
                  <a:pt x="5419824" y="3022451"/>
                  <a:pt x="5424785" y="3024932"/>
                </a:cubicBezTo>
                <a:cubicBezTo>
                  <a:pt x="5429746" y="3027412"/>
                  <a:pt x="5432226" y="3028652"/>
                  <a:pt x="5432226" y="3028652"/>
                </a:cubicBezTo>
                <a:cubicBezTo>
                  <a:pt x="5427265" y="3033613"/>
                  <a:pt x="5424785" y="3036094"/>
                  <a:pt x="5424785" y="3036094"/>
                </a:cubicBezTo>
                <a:cubicBezTo>
                  <a:pt x="5424785" y="3036094"/>
                  <a:pt x="5424785" y="3033613"/>
                  <a:pt x="5424785" y="3028652"/>
                </a:cubicBezTo>
                <a:close/>
                <a:moveTo>
                  <a:pt x="5275957" y="3021211"/>
                </a:moveTo>
                <a:cubicBezTo>
                  <a:pt x="5280918" y="3021211"/>
                  <a:pt x="5284639" y="3021211"/>
                  <a:pt x="5287119" y="3021211"/>
                </a:cubicBezTo>
                <a:cubicBezTo>
                  <a:pt x="5289599" y="3021211"/>
                  <a:pt x="5290840" y="3021211"/>
                  <a:pt x="5290840" y="3021211"/>
                </a:cubicBezTo>
                <a:cubicBezTo>
                  <a:pt x="5290840" y="3026172"/>
                  <a:pt x="5285878" y="3028652"/>
                  <a:pt x="5275957" y="3028652"/>
                </a:cubicBezTo>
                <a:lnTo>
                  <a:pt x="5268515" y="3028652"/>
                </a:lnTo>
                <a:cubicBezTo>
                  <a:pt x="5268515" y="3023692"/>
                  <a:pt x="5270995" y="3021211"/>
                  <a:pt x="5275957" y="3021211"/>
                </a:cubicBezTo>
                <a:close/>
                <a:moveTo>
                  <a:pt x="4414614" y="3018885"/>
                </a:moveTo>
                <a:cubicBezTo>
                  <a:pt x="4429497" y="3017955"/>
                  <a:pt x="4438799" y="3021211"/>
                  <a:pt x="4442519" y="3028652"/>
                </a:cubicBezTo>
                <a:cubicBezTo>
                  <a:pt x="4432598" y="3028652"/>
                  <a:pt x="4425156" y="3028652"/>
                  <a:pt x="4420195" y="3028652"/>
                </a:cubicBezTo>
                <a:cubicBezTo>
                  <a:pt x="4410274" y="3023692"/>
                  <a:pt x="4402832" y="3021211"/>
                  <a:pt x="4397871" y="3021211"/>
                </a:cubicBezTo>
                <a:cubicBezTo>
                  <a:pt x="4404072" y="3019971"/>
                  <a:pt x="4409653" y="3019195"/>
                  <a:pt x="4414614" y="3018885"/>
                </a:cubicBezTo>
                <a:close/>
                <a:moveTo>
                  <a:pt x="4375547" y="3013769"/>
                </a:moveTo>
                <a:lnTo>
                  <a:pt x="4382988" y="3013769"/>
                </a:lnTo>
                <a:cubicBezTo>
                  <a:pt x="4382988" y="3018730"/>
                  <a:pt x="4381748" y="3021211"/>
                  <a:pt x="4379268" y="3021211"/>
                </a:cubicBezTo>
                <a:cubicBezTo>
                  <a:pt x="4376787" y="3021211"/>
                  <a:pt x="4375547" y="3018730"/>
                  <a:pt x="4375547" y="3013769"/>
                </a:cubicBezTo>
                <a:close/>
                <a:moveTo>
                  <a:pt x="5624773" y="3010049"/>
                </a:moveTo>
                <a:cubicBezTo>
                  <a:pt x="5625392" y="3010049"/>
                  <a:pt x="5625703" y="3011289"/>
                  <a:pt x="5625703" y="3013769"/>
                </a:cubicBezTo>
                <a:cubicBezTo>
                  <a:pt x="5630664" y="3013769"/>
                  <a:pt x="5630664" y="3016250"/>
                  <a:pt x="5625703" y="3021211"/>
                </a:cubicBezTo>
                <a:cubicBezTo>
                  <a:pt x="5620742" y="3021211"/>
                  <a:pt x="5619502" y="3018730"/>
                  <a:pt x="5621982" y="3013769"/>
                </a:cubicBezTo>
                <a:cubicBezTo>
                  <a:pt x="5623222" y="3011289"/>
                  <a:pt x="5624152" y="3010049"/>
                  <a:pt x="5624773" y="3010049"/>
                </a:cubicBezTo>
                <a:close/>
                <a:moveTo>
                  <a:pt x="5391299" y="3010049"/>
                </a:moveTo>
                <a:lnTo>
                  <a:pt x="5397810" y="3014700"/>
                </a:lnTo>
                <a:cubicBezTo>
                  <a:pt x="5400910" y="3016560"/>
                  <a:pt x="5404941" y="3018730"/>
                  <a:pt x="5409902" y="3021211"/>
                </a:cubicBezTo>
                <a:cubicBezTo>
                  <a:pt x="5404941" y="3021211"/>
                  <a:pt x="5401220" y="3021211"/>
                  <a:pt x="5398740" y="3021211"/>
                </a:cubicBezTo>
                <a:cubicBezTo>
                  <a:pt x="5396260" y="3021211"/>
                  <a:pt x="5395019" y="3018730"/>
                  <a:pt x="5395019" y="3013769"/>
                </a:cubicBezTo>
                <a:close/>
                <a:moveTo>
                  <a:pt x="5275957" y="3006328"/>
                </a:moveTo>
                <a:lnTo>
                  <a:pt x="5283398" y="3006328"/>
                </a:lnTo>
                <a:cubicBezTo>
                  <a:pt x="5283398" y="3011289"/>
                  <a:pt x="5282158" y="3013769"/>
                  <a:pt x="5279677" y="3013769"/>
                </a:cubicBezTo>
                <a:cubicBezTo>
                  <a:pt x="5277197" y="3013769"/>
                  <a:pt x="5275957" y="3011289"/>
                  <a:pt x="5275957" y="3006328"/>
                </a:cubicBezTo>
                <a:close/>
                <a:moveTo>
                  <a:pt x="4866679" y="3006328"/>
                </a:moveTo>
                <a:lnTo>
                  <a:pt x="4851797" y="3013769"/>
                </a:lnTo>
                <a:cubicBezTo>
                  <a:pt x="4861718" y="3013769"/>
                  <a:pt x="4866679" y="3013769"/>
                  <a:pt x="4866679" y="3013769"/>
                </a:cubicBezTo>
                <a:lnTo>
                  <a:pt x="4881562" y="3021211"/>
                </a:lnTo>
                <a:cubicBezTo>
                  <a:pt x="4881562" y="3026172"/>
                  <a:pt x="4880322" y="3028652"/>
                  <a:pt x="4877842" y="3028652"/>
                </a:cubicBezTo>
                <a:lnTo>
                  <a:pt x="4889004" y="3028652"/>
                </a:lnTo>
                <a:lnTo>
                  <a:pt x="4889004" y="3013769"/>
                </a:lnTo>
                <a:lnTo>
                  <a:pt x="4881562" y="3013769"/>
                </a:lnTo>
                <a:close/>
                <a:moveTo>
                  <a:pt x="4784824" y="3006328"/>
                </a:moveTo>
                <a:lnTo>
                  <a:pt x="4784824" y="3013769"/>
                </a:lnTo>
                <a:cubicBezTo>
                  <a:pt x="4784824" y="3013769"/>
                  <a:pt x="4782344" y="3013769"/>
                  <a:pt x="4777383" y="3013769"/>
                </a:cubicBezTo>
                <a:close/>
                <a:moveTo>
                  <a:pt x="5162475" y="3002607"/>
                </a:moveTo>
                <a:cubicBezTo>
                  <a:pt x="5163715" y="3002607"/>
                  <a:pt x="5164336" y="3003848"/>
                  <a:pt x="5164336" y="3006328"/>
                </a:cubicBezTo>
                <a:lnTo>
                  <a:pt x="5156894" y="3006328"/>
                </a:lnTo>
                <a:cubicBezTo>
                  <a:pt x="5159375" y="3003848"/>
                  <a:pt x="5161235" y="3002607"/>
                  <a:pt x="5162475" y="3002607"/>
                </a:cubicBezTo>
                <a:close/>
                <a:moveTo>
                  <a:pt x="4970859" y="2998887"/>
                </a:moveTo>
                <a:lnTo>
                  <a:pt x="5000625" y="3006328"/>
                </a:lnTo>
                <a:cubicBezTo>
                  <a:pt x="4995663" y="3006328"/>
                  <a:pt x="4990703" y="3006328"/>
                  <a:pt x="4985742" y="3006328"/>
                </a:cubicBezTo>
                <a:cubicBezTo>
                  <a:pt x="4980781" y="3006328"/>
                  <a:pt x="4975820" y="3003847"/>
                  <a:pt x="4970859" y="2998887"/>
                </a:cubicBezTo>
                <a:close/>
                <a:moveTo>
                  <a:pt x="4628554" y="2998887"/>
                </a:moveTo>
                <a:lnTo>
                  <a:pt x="4635996" y="2998887"/>
                </a:lnTo>
                <a:cubicBezTo>
                  <a:pt x="4645917" y="2998887"/>
                  <a:pt x="4653359" y="3001367"/>
                  <a:pt x="4658320" y="3006328"/>
                </a:cubicBezTo>
                <a:cubicBezTo>
                  <a:pt x="4648399" y="3006328"/>
                  <a:pt x="4640957" y="3006328"/>
                  <a:pt x="4635996" y="3006328"/>
                </a:cubicBezTo>
                <a:close/>
                <a:moveTo>
                  <a:pt x="5806157" y="2986794"/>
                </a:moveTo>
                <a:cubicBezTo>
                  <a:pt x="5807397" y="2986174"/>
                  <a:pt x="5809257" y="2986484"/>
                  <a:pt x="5811738" y="2987725"/>
                </a:cubicBezTo>
                <a:cubicBezTo>
                  <a:pt x="5816699" y="2990205"/>
                  <a:pt x="5826621" y="2991445"/>
                  <a:pt x="5841504" y="2991445"/>
                </a:cubicBezTo>
                <a:lnTo>
                  <a:pt x="5871269" y="2998887"/>
                </a:lnTo>
                <a:cubicBezTo>
                  <a:pt x="5871269" y="3003847"/>
                  <a:pt x="5868789" y="3006328"/>
                  <a:pt x="5863828" y="3006328"/>
                </a:cubicBezTo>
                <a:lnTo>
                  <a:pt x="5834062" y="2998887"/>
                </a:lnTo>
                <a:lnTo>
                  <a:pt x="5804297" y="2991445"/>
                </a:lnTo>
                <a:cubicBezTo>
                  <a:pt x="5804297" y="2988965"/>
                  <a:pt x="5804916" y="2987415"/>
                  <a:pt x="5806157" y="2986794"/>
                </a:cubicBezTo>
                <a:close/>
                <a:moveTo>
                  <a:pt x="5514082" y="2984004"/>
                </a:moveTo>
                <a:lnTo>
                  <a:pt x="5528965" y="2984004"/>
                </a:lnTo>
                <a:lnTo>
                  <a:pt x="5528965" y="2991445"/>
                </a:lnTo>
                <a:cubicBezTo>
                  <a:pt x="5524003" y="2991445"/>
                  <a:pt x="5520283" y="2991445"/>
                  <a:pt x="5517802" y="2991445"/>
                </a:cubicBezTo>
                <a:cubicBezTo>
                  <a:pt x="5515322" y="2991445"/>
                  <a:pt x="5514082" y="2988965"/>
                  <a:pt x="5514082" y="2984004"/>
                </a:cubicBezTo>
                <a:close/>
                <a:moveTo>
                  <a:pt x="5395019" y="2984004"/>
                </a:moveTo>
                <a:cubicBezTo>
                  <a:pt x="5395019" y="2984004"/>
                  <a:pt x="5397499" y="2986484"/>
                  <a:pt x="5402461" y="2991445"/>
                </a:cubicBezTo>
                <a:lnTo>
                  <a:pt x="5395019" y="2991445"/>
                </a:lnTo>
                <a:lnTo>
                  <a:pt x="5387578" y="2991445"/>
                </a:lnTo>
                <a:cubicBezTo>
                  <a:pt x="5392539" y="2986484"/>
                  <a:pt x="5395019" y="2984004"/>
                  <a:pt x="5395019" y="2984004"/>
                </a:cubicBezTo>
                <a:close/>
                <a:moveTo>
                  <a:pt x="4554140" y="2984004"/>
                </a:moveTo>
                <a:lnTo>
                  <a:pt x="4561582" y="2984004"/>
                </a:lnTo>
                <a:lnTo>
                  <a:pt x="4621113" y="2998887"/>
                </a:lnTo>
                <a:cubicBezTo>
                  <a:pt x="4611192" y="2998887"/>
                  <a:pt x="4606230" y="2998887"/>
                  <a:pt x="4606230" y="2998887"/>
                </a:cubicBezTo>
                <a:cubicBezTo>
                  <a:pt x="4596309" y="2993926"/>
                  <a:pt x="4586386" y="2991445"/>
                  <a:pt x="4576465" y="2991445"/>
                </a:cubicBezTo>
                <a:cubicBezTo>
                  <a:pt x="4571503" y="2991445"/>
                  <a:pt x="4566543" y="2990205"/>
                  <a:pt x="4561582" y="2987725"/>
                </a:cubicBezTo>
                <a:cubicBezTo>
                  <a:pt x="4556620" y="2985244"/>
                  <a:pt x="4554140" y="2984004"/>
                  <a:pt x="4554140" y="2984004"/>
                </a:cubicBezTo>
                <a:close/>
                <a:moveTo>
                  <a:pt x="4859238" y="2976562"/>
                </a:moveTo>
                <a:cubicBezTo>
                  <a:pt x="4864199" y="2981523"/>
                  <a:pt x="4866679" y="2984004"/>
                  <a:pt x="4866679" y="2984004"/>
                </a:cubicBezTo>
                <a:cubicBezTo>
                  <a:pt x="4866679" y="2984004"/>
                  <a:pt x="4866679" y="2985244"/>
                  <a:pt x="4866679" y="2987725"/>
                </a:cubicBezTo>
                <a:cubicBezTo>
                  <a:pt x="4866679" y="2990205"/>
                  <a:pt x="4869160" y="2991445"/>
                  <a:pt x="4874121" y="2991445"/>
                </a:cubicBezTo>
                <a:cubicBezTo>
                  <a:pt x="4879082" y="2991445"/>
                  <a:pt x="4881562" y="2993926"/>
                  <a:pt x="4881562" y="2998887"/>
                </a:cubicBezTo>
                <a:cubicBezTo>
                  <a:pt x="4886524" y="3003847"/>
                  <a:pt x="4901406" y="3008809"/>
                  <a:pt x="4926211" y="3013769"/>
                </a:cubicBezTo>
                <a:lnTo>
                  <a:pt x="4933652" y="3021211"/>
                </a:lnTo>
                <a:lnTo>
                  <a:pt x="4948535" y="3021211"/>
                </a:lnTo>
                <a:cubicBezTo>
                  <a:pt x="4958456" y="3021211"/>
                  <a:pt x="4970859" y="3023692"/>
                  <a:pt x="4985742" y="3028652"/>
                </a:cubicBezTo>
                <a:cubicBezTo>
                  <a:pt x="5000625" y="3033613"/>
                  <a:pt x="5013027" y="3036094"/>
                  <a:pt x="5022949" y="3036094"/>
                </a:cubicBezTo>
                <a:cubicBezTo>
                  <a:pt x="5027910" y="3041054"/>
                  <a:pt x="5032870" y="3043535"/>
                  <a:pt x="5037832" y="3043535"/>
                </a:cubicBezTo>
                <a:cubicBezTo>
                  <a:pt x="5037832" y="3043535"/>
                  <a:pt x="5040312" y="3043535"/>
                  <a:pt x="5045273" y="3043535"/>
                </a:cubicBezTo>
                <a:cubicBezTo>
                  <a:pt x="5050234" y="3043535"/>
                  <a:pt x="5055195" y="3046016"/>
                  <a:pt x="5060156" y="3050976"/>
                </a:cubicBezTo>
                <a:lnTo>
                  <a:pt x="5067597" y="3058418"/>
                </a:lnTo>
                <a:lnTo>
                  <a:pt x="5060156" y="3058418"/>
                </a:lnTo>
                <a:lnTo>
                  <a:pt x="5052715" y="3058418"/>
                </a:lnTo>
                <a:lnTo>
                  <a:pt x="5045273" y="3058418"/>
                </a:lnTo>
                <a:cubicBezTo>
                  <a:pt x="5050234" y="3063379"/>
                  <a:pt x="5051474" y="3067099"/>
                  <a:pt x="5048994" y="3069580"/>
                </a:cubicBezTo>
                <a:cubicBezTo>
                  <a:pt x="5046514" y="3072061"/>
                  <a:pt x="5044033" y="3073301"/>
                  <a:pt x="5041552" y="3073301"/>
                </a:cubicBezTo>
                <a:cubicBezTo>
                  <a:pt x="5039072" y="3073301"/>
                  <a:pt x="5037832" y="3070820"/>
                  <a:pt x="5037832" y="3065859"/>
                </a:cubicBezTo>
                <a:lnTo>
                  <a:pt x="5015508" y="3058418"/>
                </a:lnTo>
                <a:lnTo>
                  <a:pt x="4970859" y="3043535"/>
                </a:lnTo>
                <a:lnTo>
                  <a:pt x="4933652" y="3036094"/>
                </a:lnTo>
                <a:cubicBezTo>
                  <a:pt x="4933652" y="3036094"/>
                  <a:pt x="4932411" y="3033613"/>
                  <a:pt x="4929931" y="3028652"/>
                </a:cubicBezTo>
                <a:cubicBezTo>
                  <a:pt x="4927451" y="3023692"/>
                  <a:pt x="4926211" y="3019971"/>
                  <a:pt x="4926211" y="3017490"/>
                </a:cubicBezTo>
                <a:cubicBezTo>
                  <a:pt x="4926211" y="3015009"/>
                  <a:pt x="4923731" y="3013769"/>
                  <a:pt x="4918769" y="3013769"/>
                </a:cubicBezTo>
                <a:cubicBezTo>
                  <a:pt x="4913808" y="3013769"/>
                  <a:pt x="4912568" y="3016250"/>
                  <a:pt x="4915049" y="3021211"/>
                </a:cubicBezTo>
                <a:cubicBezTo>
                  <a:pt x="4917529" y="3026172"/>
                  <a:pt x="4915049" y="3029892"/>
                  <a:pt x="4907607" y="3032373"/>
                </a:cubicBezTo>
                <a:cubicBezTo>
                  <a:pt x="4900166" y="3034854"/>
                  <a:pt x="4896445" y="3036094"/>
                  <a:pt x="4896445" y="3036094"/>
                </a:cubicBezTo>
                <a:cubicBezTo>
                  <a:pt x="4891484" y="3036094"/>
                  <a:pt x="4889004" y="3038574"/>
                  <a:pt x="4889004" y="3043535"/>
                </a:cubicBezTo>
                <a:cubicBezTo>
                  <a:pt x="4884042" y="3048496"/>
                  <a:pt x="4879082" y="3048496"/>
                  <a:pt x="4874121" y="3043535"/>
                </a:cubicBezTo>
                <a:cubicBezTo>
                  <a:pt x="4869160" y="3043535"/>
                  <a:pt x="4866679" y="3043535"/>
                  <a:pt x="4866679" y="3043535"/>
                </a:cubicBezTo>
                <a:cubicBezTo>
                  <a:pt x="4866679" y="3043535"/>
                  <a:pt x="4865439" y="3042295"/>
                  <a:pt x="4862959" y="3039814"/>
                </a:cubicBezTo>
                <a:cubicBezTo>
                  <a:pt x="4860479" y="3037334"/>
                  <a:pt x="4859238" y="3036094"/>
                  <a:pt x="4859238" y="3036094"/>
                </a:cubicBezTo>
                <a:cubicBezTo>
                  <a:pt x="4859238" y="3031133"/>
                  <a:pt x="4857997" y="3028652"/>
                  <a:pt x="4855517" y="3028652"/>
                </a:cubicBezTo>
                <a:cubicBezTo>
                  <a:pt x="4853037" y="3028652"/>
                  <a:pt x="4851797" y="3028652"/>
                  <a:pt x="4851797" y="3028652"/>
                </a:cubicBezTo>
                <a:lnTo>
                  <a:pt x="4844355" y="3021211"/>
                </a:lnTo>
                <a:cubicBezTo>
                  <a:pt x="4844355" y="3016250"/>
                  <a:pt x="4844355" y="3011289"/>
                  <a:pt x="4844355" y="3006328"/>
                </a:cubicBezTo>
                <a:cubicBezTo>
                  <a:pt x="4844355" y="2996406"/>
                  <a:pt x="4836914" y="2991445"/>
                  <a:pt x="4822031" y="2991445"/>
                </a:cubicBezTo>
                <a:cubicBezTo>
                  <a:pt x="4817070" y="2991445"/>
                  <a:pt x="4812109" y="2988965"/>
                  <a:pt x="4807148" y="2984004"/>
                </a:cubicBezTo>
                <a:lnTo>
                  <a:pt x="4810869" y="2984004"/>
                </a:lnTo>
                <a:cubicBezTo>
                  <a:pt x="4813349" y="2984004"/>
                  <a:pt x="4814590" y="2984004"/>
                  <a:pt x="4814590" y="2984004"/>
                </a:cubicBezTo>
                <a:cubicBezTo>
                  <a:pt x="4819551" y="2984004"/>
                  <a:pt x="4829472" y="2984004"/>
                  <a:pt x="4844355" y="2984004"/>
                </a:cubicBezTo>
                <a:close/>
                <a:moveTo>
                  <a:pt x="4844355" y="2972842"/>
                </a:moveTo>
                <a:cubicBezTo>
                  <a:pt x="4846835" y="2972842"/>
                  <a:pt x="4849316" y="2974082"/>
                  <a:pt x="4851797" y="2976562"/>
                </a:cubicBezTo>
                <a:lnTo>
                  <a:pt x="4844355" y="2976562"/>
                </a:lnTo>
                <a:lnTo>
                  <a:pt x="4836914" y="2976562"/>
                </a:lnTo>
                <a:cubicBezTo>
                  <a:pt x="4839394" y="2974082"/>
                  <a:pt x="4841875" y="2972842"/>
                  <a:pt x="4844355" y="2972842"/>
                </a:cubicBezTo>
                <a:close/>
                <a:moveTo>
                  <a:pt x="5261074" y="2969121"/>
                </a:moveTo>
                <a:cubicBezTo>
                  <a:pt x="5266035" y="2969121"/>
                  <a:pt x="5273477" y="2970361"/>
                  <a:pt x="5283398" y="2972842"/>
                </a:cubicBezTo>
                <a:cubicBezTo>
                  <a:pt x="5293320" y="2975322"/>
                  <a:pt x="5300761" y="2976562"/>
                  <a:pt x="5305722" y="2976562"/>
                </a:cubicBezTo>
                <a:lnTo>
                  <a:pt x="5283398" y="2976562"/>
                </a:lnTo>
                <a:lnTo>
                  <a:pt x="5268515" y="2976562"/>
                </a:lnTo>
                <a:close/>
                <a:moveTo>
                  <a:pt x="5119687" y="2969121"/>
                </a:moveTo>
                <a:cubicBezTo>
                  <a:pt x="5119687" y="2974082"/>
                  <a:pt x="5120928" y="2976562"/>
                  <a:pt x="5123408" y="2976562"/>
                </a:cubicBezTo>
                <a:cubicBezTo>
                  <a:pt x="5125888" y="2976562"/>
                  <a:pt x="5127129" y="2976562"/>
                  <a:pt x="5127129" y="2976562"/>
                </a:cubicBezTo>
                <a:cubicBezTo>
                  <a:pt x="5127129" y="2981523"/>
                  <a:pt x="5125888" y="2984004"/>
                  <a:pt x="5123408" y="2984004"/>
                </a:cubicBezTo>
                <a:cubicBezTo>
                  <a:pt x="5120928" y="2984004"/>
                  <a:pt x="5119687" y="2984004"/>
                  <a:pt x="5119687" y="2984004"/>
                </a:cubicBezTo>
                <a:lnTo>
                  <a:pt x="5119687" y="2976562"/>
                </a:lnTo>
                <a:close/>
                <a:moveTo>
                  <a:pt x="4658320" y="2969121"/>
                </a:moveTo>
                <a:cubicBezTo>
                  <a:pt x="4658320" y="2969121"/>
                  <a:pt x="4662041" y="2969121"/>
                  <a:pt x="4669482" y="2969121"/>
                </a:cubicBezTo>
                <a:cubicBezTo>
                  <a:pt x="4676924" y="2969121"/>
                  <a:pt x="4683124" y="2969121"/>
                  <a:pt x="4688086" y="2969121"/>
                </a:cubicBezTo>
                <a:cubicBezTo>
                  <a:pt x="4698007" y="2974082"/>
                  <a:pt x="4705449" y="2976562"/>
                  <a:pt x="4710410" y="2976562"/>
                </a:cubicBezTo>
                <a:lnTo>
                  <a:pt x="4665761" y="2976562"/>
                </a:lnTo>
                <a:close/>
                <a:moveTo>
                  <a:pt x="4360664" y="2969121"/>
                </a:moveTo>
                <a:cubicBezTo>
                  <a:pt x="4365625" y="2969121"/>
                  <a:pt x="4368105" y="2971602"/>
                  <a:pt x="4368105" y="2976562"/>
                </a:cubicBezTo>
                <a:cubicBezTo>
                  <a:pt x="4368105" y="2976562"/>
                  <a:pt x="4366865" y="2977802"/>
                  <a:pt x="4364385" y="2980283"/>
                </a:cubicBezTo>
                <a:cubicBezTo>
                  <a:pt x="4361904" y="2982764"/>
                  <a:pt x="4358184" y="2981523"/>
                  <a:pt x="4353223" y="2976562"/>
                </a:cubicBezTo>
                <a:close/>
                <a:moveTo>
                  <a:pt x="5448969" y="2965400"/>
                </a:moveTo>
                <a:cubicBezTo>
                  <a:pt x="5450210" y="2965400"/>
                  <a:pt x="5452070" y="2966640"/>
                  <a:pt x="5454551" y="2969121"/>
                </a:cubicBezTo>
                <a:lnTo>
                  <a:pt x="5447109" y="2969121"/>
                </a:lnTo>
                <a:cubicBezTo>
                  <a:pt x="5447109" y="2966640"/>
                  <a:pt x="5447729" y="2965400"/>
                  <a:pt x="5448969" y="2965400"/>
                </a:cubicBezTo>
                <a:close/>
                <a:moveTo>
                  <a:pt x="5169917" y="2965400"/>
                </a:moveTo>
                <a:cubicBezTo>
                  <a:pt x="5171157" y="2965400"/>
                  <a:pt x="5171777" y="2966640"/>
                  <a:pt x="5171777" y="2969121"/>
                </a:cubicBezTo>
                <a:cubicBezTo>
                  <a:pt x="5171777" y="2969121"/>
                  <a:pt x="5169297" y="2969121"/>
                  <a:pt x="5164336" y="2969121"/>
                </a:cubicBezTo>
                <a:cubicBezTo>
                  <a:pt x="5166816" y="2966640"/>
                  <a:pt x="5168677" y="2965400"/>
                  <a:pt x="5169917" y="2965400"/>
                </a:cubicBezTo>
                <a:close/>
                <a:moveTo>
                  <a:pt x="5246191" y="2961680"/>
                </a:moveTo>
                <a:lnTo>
                  <a:pt x="5246191" y="2969121"/>
                </a:lnTo>
                <a:lnTo>
                  <a:pt x="5231308" y="2969121"/>
                </a:lnTo>
                <a:cubicBezTo>
                  <a:pt x="5236270" y="2964160"/>
                  <a:pt x="5241230" y="2961680"/>
                  <a:pt x="5246191" y="2961680"/>
                </a:cubicBezTo>
                <a:close/>
                <a:moveTo>
                  <a:pt x="4799707" y="2961680"/>
                </a:moveTo>
                <a:cubicBezTo>
                  <a:pt x="4804668" y="2961680"/>
                  <a:pt x="4807148" y="2962920"/>
                  <a:pt x="4807148" y="2965400"/>
                </a:cubicBezTo>
                <a:cubicBezTo>
                  <a:pt x="4807148" y="2967881"/>
                  <a:pt x="4804668" y="2969121"/>
                  <a:pt x="4799707" y="2969121"/>
                </a:cubicBezTo>
                <a:cubicBezTo>
                  <a:pt x="4799707" y="2964160"/>
                  <a:pt x="4799707" y="2961680"/>
                  <a:pt x="4799707" y="2961680"/>
                </a:cubicBezTo>
                <a:close/>
                <a:moveTo>
                  <a:pt x="4781103" y="2961680"/>
                </a:moveTo>
                <a:cubicBezTo>
                  <a:pt x="4783583" y="2961680"/>
                  <a:pt x="4786065" y="2961680"/>
                  <a:pt x="4788545" y="2961680"/>
                </a:cubicBezTo>
                <a:cubicBezTo>
                  <a:pt x="4791025" y="2961680"/>
                  <a:pt x="4789785" y="2964160"/>
                  <a:pt x="4784824" y="2969121"/>
                </a:cubicBezTo>
                <a:cubicBezTo>
                  <a:pt x="4779863" y="2974082"/>
                  <a:pt x="4777383" y="2974082"/>
                  <a:pt x="4777383" y="2969121"/>
                </a:cubicBezTo>
                <a:cubicBezTo>
                  <a:pt x="4777383" y="2964160"/>
                  <a:pt x="4778623" y="2961680"/>
                  <a:pt x="4781103" y="2961680"/>
                </a:cubicBezTo>
                <a:close/>
                <a:moveTo>
                  <a:pt x="4679714" y="2957029"/>
                </a:moveTo>
                <a:cubicBezTo>
                  <a:pt x="4680334" y="2957649"/>
                  <a:pt x="4680644" y="2959199"/>
                  <a:pt x="4680644" y="2961680"/>
                </a:cubicBezTo>
                <a:cubicBezTo>
                  <a:pt x="4675683" y="2961680"/>
                  <a:pt x="4673203" y="2961680"/>
                  <a:pt x="4673203" y="2961680"/>
                </a:cubicBezTo>
                <a:cubicBezTo>
                  <a:pt x="4673203" y="2961680"/>
                  <a:pt x="4674443" y="2960440"/>
                  <a:pt x="4676924" y="2957959"/>
                </a:cubicBezTo>
                <a:cubicBezTo>
                  <a:pt x="4678164" y="2956719"/>
                  <a:pt x="4679094" y="2956408"/>
                  <a:pt x="4679714" y="2957029"/>
                </a:cubicBezTo>
                <a:close/>
                <a:moveTo>
                  <a:pt x="5030390" y="2946797"/>
                </a:moveTo>
                <a:lnTo>
                  <a:pt x="5045273" y="2946797"/>
                </a:lnTo>
                <a:lnTo>
                  <a:pt x="5052715" y="2961680"/>
                </a:lnTo>
                <a:cubicBezTo>
                  <a:pt x="5052715" y="2961680"/>
                  <a:pt x="5053955" y="2961680"/>
                  <a:pt x="5056435" y="2961680"/>
                </a:cubicBezTo>
                <a:cubicBezTo>
                  <a:pt x="5058915" y="2961680"/>
                  <a:pt x="5062636" y="2961680"/>
                  <a:pt x="5067597" y="2961680"/>
                </a:cubicBezTo>
                <a:cubicBezTo>
                  <a:pt x="5072559" y="2961680"/>
                  <a:pt x="5075039" y="2961680"/>
                  <a:pt x="5075039" y="2961680"/>
                </a:cubicBezTo>
                <a:cubicBezTo>
                  <a:pt x="5075039" y="2961680"/>
                  <a:pt x="5075039" y="2959199"/>
                  <a:pt x="5075039" y="2954238"/>
                </a:cubicBezTo>
                <a:cubicBezTo>
                  <a:pt x="5075039" y="2954238"/>
                  <a:pt x="5077519" y="2954238"/>
                  <a:pt x="5082480" y="2954238"/>
                </a:cubicBezTo>
                <a:cubicBezTo>
                  <a:pt x="5087442" y="2954238"/>
                  <a:pt x="5087442" y="2956719"/>
                  <a:pt x="5082480" y="2961680"/>
                </a:cubicBezTo>
                <a:cubicBezTo>
                  <a:pt x="5082480" y="2961680"/>
                  <a:pt x="5084960" y="2961680"/>
                  <a:pt x="5089922" y="2961680"/>
                </a:cubicBezTo>
                <a:cubicBezTo>
                  <a:pt x="5094883" y="2961680"/>
                  <a:pt x="5097363" y="2964160"/>
                  <a:pt x="5097363" y="2969121"/>
                </a:cubicBezTo>
                <a:lnTo>
                  <a:pt x="5082480" y="2969121"/>
                </a:lnTo>
                <a:lnTo>
                  <a:pt x="5067597" y="2976562"/>
                </a:lnTo>
                <a:lnTo>
                  <a:pt x="5060156" y="2976562"/>
                </a:lnTo>
                <a:lnTo>
                  <a:pt x="5045273" y="2961680"/>
                </a:lnTo>
                <a:cubicBezTo>
                  <a:pt x="5045273" y="2956719"/>
                  <a:pt x="5042793" y="2952998"/>
                  <a:pt x="5037832" y="2950517"/>
                </a:cubicBezTo>
                <a:cubicBezTo>
                  <a:pt x="5032870" y="2948037"/>
                  <a:pt x="5030390" y="2946797"/>
                  <a:pt x="5030390" y="2946797"/>
                </a:cubicBezTo>
                <a:close/>
                <a:moveTo>
                  <a:pt x="4717851" y="2946797"/>
                </a:moveTo>
                <a:cubicBezTo>
                  <a:pt x="4717851" y="2946797"/>
                  <a:pt x="4727773" y="2949277"/>
                  <a:pt x="4747617" y="2954238"/>
                </a:cubicBezTo>
                <a:lnTo>
                  <a:pt x="4777383" y="2961680"/>
                </a:lnTo>
                <a:lnTo>
                  <a:pt x="4755058" y="2961680"/>
                </a:lnTo>
                <a:cubicBezTo>
                  <a:pt x="4750097" y="2961680"/>
                  <a:pt x="4745137" y="2961680"/>
                  <a:pt x="4740176" y="2961680"/>
                </a:cubicBezTo>
                <a:cubicBezTo>
                  <a:pt x="4735214" y="2961680"/>
                  <a:pt x="4730254" y="2961680"/>
                  <a:pt x="4725293" y="2961680"/>
                </a:cubicBezTo>
                <a:cubicBezTo>
                  <a:pt x="4725293" y="2961680"/>
                  <a:pt x="4725293" y="2960440"/>
                  <a:pt x="4725293" y="2957959"/>
                </a:cubicBezTo>
                <a:cubicBezTo>
                  <a:pt x="4725293" y="2955478"/>
                  <a:pt x="4722813" y="2954238"/>
                  <a:pt x="4717851" y="2954238"/>
                </a:cubicBezTo>
                <a:close/>
                <a:moveTo>
                  <a:pt x="5166196" y="2943076"/>
                </a:moveTo>
                <a:cubicBezTo>
                  <a:pt x="5164955" y="2943076"/>
                  <a:pt x="5164336" y="2944317"/>
                  <a:pt x="5164336" y="2946797"/>
                </a:cubicBezTo>
                <a:lnTo>
                  <a:pt x="5171777" y="2946797"/>
                </a:lnTo>
                <a:cubicBezTo>
                  <a:pt x="5169296" y="2944317"/>
                  <a:pt x="5167436" y="2943076"/>
                  <a:pt x="5166196" y="2943076"/>
                </a:cubicBezTo>
                <a:close/>
                <a:moveTo>
                  <a:pt x="5759648" y="2939355"/>
                </a:moveTo>
                <a:lnTo>
                  <a:pt x="5767090" y="2946797"/>
                </a:lnTo>
                <a:lnTo>
                  <a:pt x="5761509" y="2946797"/>
                </a:lnTo>
                <a:cubicBezTo>
                  <a:pt x="5757788" y="2946797"/>
                  <a:pt x="5754687" y="2946797"/>
                  <a:pt x="5752207" y="2946797"/>
                </a:cubicBezTo>
                <a:cubicBezTo>
                  <a:pt x="5757168" y="2946797"/>
                  <a:pt x="5758408" y="2945557"/>
                  <a:pt x="5755927" y="2943076"/>
                </a:cubicBezTo>
                <a:cubicBezTo>
                  <a:pt x="5753447" y="2940595"/>
                  <a:pt x="5754687" y="2939355"/>
                  <a:pt x="5759648" y="2939355"/>
                </a:cubicBezTo>
                <a:close/>
                <a:moveTo>
                  <a:pt x="5692676" y="2939355"/>
                </a:moveTo>
                <a:lnTo>
                  <a:pt x="5692676" y="2946797"/>
                </a:lnTo>
                <a:lnTo>
                  <a:pt x="5685234" y="2946797"/>
                </a:lnTo>
                <a:cubicBezTo>
                  <a:pt x="5685234" y="2941836"/>
                  <a:pt x="5687714" y="2939355"/>
                  <a:pt x="5692676" y="2939355"/>
                </a:cubicBezTo>
                <a:close/>
                <a:moveTo>
                  <a:pt x="5655468" y="2939355"/>
                </a:moveTo>
                <a:cubicBezTo>
                  <a:pt x="5655468" y="2939355"/>
                  <a:pt x="5657949" y="2939355"/>
                  <a:pt x="5662910" y="2939355"/>
                </a:cubicBezTo>
                <a:cubicBezTo>
                  <a:pt x="5667871" y="2939355"/>
                  <a:pt x="5670351" y="2939355"/>
                  <a:pt x="5670351" y="2939355"/>
                </a:cubicBezTo>
                <a:cubicBezTo>
                  <a:pt x="5670351" y="2939355"/>
                  <a:pt x="5667871" y="2941836"/>
                  <a:pt x="5662910" y="2946797"/>
                </a:cubicBezTo>
                <a:cubicBezTo>
                  <a:pt x="5657949" y="2946797"/>
                  <a:pt x="5655468" y="2946797"/>
                  <a:pt x="5655468" y="2946797"/>
                </a:cubicBezTo>
                <a:cubicBezTo>
                  <a:pt x="5655468" y="2946797"/>
                  <a:pt x="5655468" y="2944316"/>
                  <a:pt x="5655468" y="2939355"/>
                </a:cubicBezTo>
                <a:close/>
                <a:moveTo>
                  <a:pt x="4561582" y="2939355"/>
                </a:moveTo>
                <a:lnTo>
                  <a:pt x="4576465" y="2939355"/>
                </a:lnTo>
                <a:lnTo>
                  <a:pt x="4576465" y="2946797"/>
                </a:lnTo>
                <a:cubicBezTo>
                  <a:pt x="4571503" y="2946797"/>
                  <a:pt x="4566543" y="2944316"/>
                  <a:pt x="4561582" y="2939355"/>
                </a:cubicBezTo>
                <a:close/>
                <a:moveTo>
                  <a:pt x="4442519" y="2939355"/>
                </a:moveTo>
                <a:lnTo>
                  <a:pt x="4457402" y="2939355"/>
                </a:lnTo>
                <a:lnTo>
                  <a:pt x="4472285" y="2946797"/>
                </a:lnTo>
                <a:cubicBezTo>
                  <a:pt x="4472285" y="2946797"/>
                  <a:pt x="4471045" y="2948037"/>
                  <a:pt x="4468564" y="2950517"/>
                </a:cubicBezTo>
                <a:cubicBezTo>
                  <a:pt x="4466084" y="2952998"/>
                  <a:pt x="4463603" y="2952998"/>
                  <a:pt x="4461123" y="2950517"/>
                </a:cubicBezTo>
                <a:cubicBezTo>
                  <a:pt x="4458643" y="2948037"/>
                  <a:pt x="4454922" y="2946797"/>
                  <a:pt x="4449961" y="2946797"/>
                </a:cubicBezTo>
                <a:close/>
                <a:moveTo>
                  <a:pt x="4368105" y="2939355"/>
                </a:moveTo>
                <a:lnTo>
                  <a:pt x="4382988" y="2946797"/>
                </a:lnTo>
                <a:lnTo>
                  <a:pt x="4382988" y="2954238"/>
                </a:lnTo>
                <a:lnTo>
                  <a:pt x="4368105" y="2954238"/>
                </a:lnTo>
                <a:lnTo>
                  <a:pt x="4360664" y="2954238"/>
                </a:lnTo>
                <a:cubicBezTo>
                  <a:pt x="4360664" y="2954238"/>
                  <a:pt x="4363144" y="2951758"/>
                  <a:pt x="4368105" y="2946797"/>
                </a:cubicBezTo>
                <a:cubicBezTo>
                  <a:pt x="4368105" y="2941836"/>
                  <a:pt x="4368105" y="2939355"/>
                  <a:pt x="4368105" y="2939355"/>
                </a:cubicBezTo>
                <a:close/>
                <a:moveTo>
                  <a:pt x="4323457" y="2939355"/>
                </a:moveTo>
                <a:lnTo>
                  <a:pt x="4338340" y="2939355"/>
                </a:lnTo>
                <a:lnTo>
                  <a:pt x="4330898" y="2946797"/>
                </a:lnTo>
                <a:close/>
                <a:moveTo>
                  <a:pt x="5594077" y="2935635"/>
                </a:moveTo>
                <a:cubicBezTo>
                  <a:pt x="5595318" y="2935635"/>
                  <a:pt x="5595937" y="2936875"/>
                  <a:pt x="5595937" y="2939355"/>
                </a:cubicBezTo>
                <a:lnTo>
                  <a:pt x="5588496" y="2939355"/>
                </a:lnTo>
                <a:cubicBezTo>
                  <a:pt x="5590976" y="2936875"/>
                  <a:pt x="5592837" y="2935635"/>
                  <a:pt x="5594077" y="2935635"/>
                </a:cubicBezTo>
                <a:close/>
                <a:moveTo>
                  <a:pt x="5380136" y="2931914"/>
                </a:moveTo>
                <a:cubicBezTo>
                  <a:pt x="5380136" y="2931914"/>
                  <a:pt x="5382617" y="2931914"/>
                  <a:pt x="5387578" y="2931914"/>
                </a:cubicBezTo>
                <a:cubicBezTo>
                  <a:pt x="5392539" y="2931914"/>
                  <a:pt x="5395019" y="2931914"/>
                  <a:pt x="5395019" y="2931914"/>
                </a:cubicBezTo>
                <a:lnTo>
                  <a:pt x="5387578" y="2939355"/>
                </a:lnTo>
                <a:close/>
                <a:moveTo>
                  <a:pt x="4740176" y="2931914"/>
                </a:moveTo>
                <a:cubicBezTo>
                  <a:pt x="4740176" y="2931914"/>
                  <a:pt x="4742656" y="2931914"/>
                  <a:pt x="4747617" y="2931914"/>
                </a:cubicBezTo>
                <a:cubicBezTo>
                  <a:pt x="4747617" y="2931914"/>
                  <a:pt x="4747617" y="2933154"/>
                  <a:pt x="4747617" y="2935635"/>
                </a:cubicBezTo>
                <a:cubicBezTo>
                  <a:pt x="4747617" y="2938115"/>
                  <a:pt x="4747617" y="2939355"/>
                  <a:pt x="4747617" y="2939355"/>
                </a:cubicBezTo>
                <a:close/>
                <a:moveTo>
                  <a:pt x="4699248" y="2931914"/>
                </a:moveTo>
                <a:cubicBezTo>
                  <a:pt x="4701728" y="2931914"/>
                  <a:pt x="4704209" y="2934395"/>
                  <a:pt x="4706689" y="2939355"/>
                </a:cubicBezTo>
                <a:cubicBezTo>
                  <a:pt x="4709169" y="2944316"/>
                  <a:pt x="4705449" y="2946797"/>
                  <a:pt x="4695527" y="2946797"/>
                </a:cubicBezTo>
                <a:lnTo>
                  <a:pt x="4680644" y="2939355"/>
                </a:lnTo>
                <a:lnTo>
                  <a:pt x="4688086" y="2939355"/>
                </a:lnTo>
                <a:lnTo>
                  <a:pt x="4695527" y="2939355"/>
                </a:lnTo>
                <a:cubicBezTo>
                  <a:pt x="4695527" y="2934395"/>
                  <a:pt x="4696768" y="2931914"/>
                  <a:pt x="4699248" y="2931914"/>
                </a:cubicBezTo>
                <a:close/>
                <a:moveTo>
                  <a:pt x="4241602" y="2931914"/>
                </a:moveTo>
                <a:lnTo>
                  <a:pt x="4249043" y="2931914"/>
                </a:lnTo>
                <a:cubicBezTo>
                  <a:pt x="4258965" y="2936875"/>
                  <a:pt x="4263926" y="2939355"/>
                  <a:pt x="4263926" y="2939355"/>
                </a:cubicBezTo>
                <a:lnTo>
                  <a:pt x="4286250" y="2946797"/>
                </a:lnTo>
                <a:cubicBezTo>
                  <a:pt x="4291211" y="2946797"/>
                  <a:pt x="4296172" y="2946797"/>
                  <a:pt x="4301133" y="2946797"/>
                </a:cubicBezTo>
                <a:cubicBezTo>
                  <a:pt x="4306094" y="2946797"/>
                  <a:pt x="4311055" y="2946797"/>
                  <a:pt x="4316016" y="2946797"/>
                </a:cubicBezTo>
                <a:lnTo>
                  <a:pt x="4271367" y="2954238"/>
                </a:lnTo>
                <a:cubicBezTo>
                  <a:pt x="4266406" y="2949277"/>
                  <a:pt x="4261445" y="2946797"/>
                  <a:pt x="4256484" y="2946797"/>
                </a:cubicBezTo>
                <a:close/>
                <a:moveTo>
                  <a:pt x="5940103" y="2928193"/>
                </a:moveTo>
                <a:cubicBezTo>
                  <a:pt x="5943824" y="2928193"/>
                  <a:pt x="5948164" y="2929433"/>
                  <a:pt x="5953125" y="2931914"/>
                </a:cubicBezTo>
                <a:cubicBezTo>
                  <a:pt x="5963046" y="2936875"/>
                  <a:pt x="5968008" y="2939355"/>
                  <a:pt x="5968008" y="2939355"/>
                </a:cubicBezTo>
                <a:lnTo>
                  <a:pt x="5982890" y="2946797"/>
                </a:lnTo>
                <a:lnTo>
                  <a:pt x="5990332" y="2946797"/>
                </a:lnTo>
                <a:cubicBezTo>
                  <a:pt x="5985370" y="2946797"/>
                  <a:pt x="5982890" y="2949277"/>
                  <a:pt x="5982890" y="2954238"/>
                </a:cubicBezTo>
                <a:cubicBezTo>
                  <a:pt x="5982890" y="2954238"/>
                  <a:pt x="5985370" y="2955478"/>
                  <a:pt x="5990332" y="2957959"/>
                </a:cubicBezTo>
                <a:cubicBezTo>
                  <a:pt x="5995293" y="2960440"/>
                  <a:pt x="6000253" y="2961680"/>
                  <a:pt x="6005215" y="2961680"/>
                </a:cubicBezTo>
                <a:lnTo>
                  <a:pt x="6064746" y="2991445"/>
                </a:lnTo>
                <a:cubicBezTo>
                  <a:pt x="6094511" y="3006328"/>
                  <a:pt x="6119316" y="3016250"/>
                  <a:pt x="6139160" y="3021211"/>
                </a:cubicBezTo>
                <a:cubicBezTo>
                  <a:pt x="6149081" y="3026172"/>
                  <a:pt x="6160243" y="3033613"/>
                  <a:pt x="6172646" y="3043535"/>
                </a:cubicBezTo>
                <a:cubicBezTo>
                  <a:pt x="6185049" y="3053457"/>
                  <a:pt x="6191250" y="3058418"/>
                  <a:pt x="6191250" y="3058418"/>
                </a:cubicBezTo>
                <a:cubicBezTo>
                  <a:pt x="6191250" y="3058418"/>
                  <a:pt x="6192490" y="3060899"/>
                  <a:pt x="6194970" y="3065859"/>
                </a:cubicBezTo>
                <a:cubicBezTo>
                  <a:pt x="6197451" y="3070820"/>
                  <a:pt x="6198691" y="3073301"/>
                  <a:pt x="6198691" y="3073301"/>
                </a:cubicBezTo>
                <a:lnTo>
                  <a:pt x="6191250" y="3073301"/>
                </a:lnTo>
                <a:lnTo>
                  <a:pt x="6176367" y="3065859"/>
                </a:lnTo>
                <a:cubicBezTo>
                  <a:pt x="6171406" y="3070820"/>
                  <a:pt x="6167685" y="3072061"/>
                  <a:pt x="6165205" y="3069580"/>
                </a:cubicBezTo>
                <a:cubicBezTo>
                  <a:pt x="6162725" y="3067099"/>
                  <a:pt x="6161484" y="3064619"/>
                  <a:pt x="6161484" y="3062139"/>
                </a:cubicBezTo>
                <a:cubicBezTo>
                  <a:pt x="6161484" y="3059658"/>
                  <a:pt x="6156523" y="3054697"/>
                  <a:pt x="6146601" y="3047256"/>
                </a:cubicBezTo>
                <a:cubicBezTo>
                  <a:pt x="6136680" y="3039814"/>
                  <a:pt x="6129238" y="3038574"/>
                  <a:pt x="6124277" y="3043535"/>
                </a:cubicBezTo>
                <a:cubicBezTo>
                  <a:pt x="6129238" y="3048496"/>
                  <a:pt x="6131718" y="3050976"/>
                  <a:pt x="6131718" y="3050976"/>
                </a:cubicBezTo>
                <a:lnTo>
                  <a:pt x="6094511" y="3021211"/>
                </a:lnTo>
                <a:cubicBezTo>
                  <a:pt x="6094511" y="3016250"/>
                  <a:pt x="6079629" y="3008809"/>
                  <a:pt x="6049863" y="2998887"/>
                </a:cubicBezTo>
                <a:lnTo>
                  <a:pt x="6027539" y="2984004"/>
                </a:lnTo>
                <a:cubicBezTo>
                  <a:pt x="6022577" y="2984004"/>
                  <a:pt x="6018857" y="2982764"/>
                  <a:pt x="6016377" y="2980283"/>
                </a:cubicBezTo>
                <a:cubicBezTo>
                  <a:pt x="6013897" y="2977802"/>
                  <a:pt x="6011415" y="2976562"/>
                  <a:pt x="6008935" y="2976562"/>
                </a:cubicBezTo>
                <a:cubicBezTo>
                  <a:pt x="6006455" y="2976562"/>
                  <a:pt x="6002734" y="2976562"/>
                  <a:pt x="5997773" y="2976562"/>
                </a:cubicBezTo>
                <a:cubicBezTo>
                  <a:pt x="5997773" y="2971602"/>
                  <a:pt x="5995293" y="2969121"/>
                  <a:pt x="5990332" y="2969121"/>
                </a:cubicBezTo>
                <a:cubicBezTo>
                  <a:pt x="5985370" y="2969121"/>
                  <a:pt x="5982890" y="2969121"/>
                  <a:pt x="5982890" y="2969121"/>
                </a:cubicBezTo>
                <a:cubicBezTo>
                  <a:pt x="5977929" y="2964160"/>
                  <a:pt x="5975449" y="2961680"/>
                  <a:pt x="5975449" y="2961680"/>
                </a:cubicBezTo>
                <a:cubicBezTo>
                  <a:pt x="5970488" y="2961680"/>
                  <a:pt x="5965527" y="2959199"/>
                  <a:pt x="5960566" y="2954238"/>
                </a:cubicBezTo>
                <a:lnTo>
                  <a:pt x="5953125" y="2946797"/>
                </a:lnTo>
                <a:lnTo>
                  <a:pt x="5930801" y="2931914"/>
                </a:lnTo>
                <a:cubicBezTo>
                  <a:pt x="5933281" y="2929433"/>
                  <a:pt x="5936382" y="2928193"/>
                  <a:pt x="5940103" y="2928193"/>
                </a:cubicBezTo>
                <a:close/>
                <a:moveTo>
                  <a:pt x="5439668" y="2924473"/>
                </a:moveTo>
                <a:lnTo>
                  <a:pt x="5461992" y="2931914"/>
                </a:lnTo>
                <a:cubicBezTo>
                  <a:pt x="5466953" y="2936875"/>
                  <a:pt x="5470674" y="2939355"/>
                  <a:pt x="5473154" y="2939355"/>
                </a:cubicBezTo>
                <a:cubicBezTo>
                  <a:pt x="5475634" y="2939355"/>
                  <a:pt x="5476875" y="2941836"/>
                  <a:pt x="5476875" y="2946797"/>
                </a:cubicBezTo>
                <a:lnTo>
                  <a:pt x="5447109" y="2946797"/>
                </a:lnTo>
                <a:cubicBezTo>
                  <a:pt x="5447109" y="2941836"/>
                  <a:pt x="5444629" y="2939355"/>
                  <a:pt x="5439668" y="2939355"/>
                </a:cubicBezTo>
                <a:cubicBezTo>
                  <a:pt x="5439668" y="2934395"/>
                  <a:pt x="5442148" y="2931914"/>
                  <a:pt x="5447109" y="2931914"/>
                </a:cubicBezTo>
                <a:lnTo>
                  <a:pt x="5439668" y="2931914"/>
                </a:lnTo>
                <a:close/>
                <a:moveTo>
                  <a:pt x="4494609" y="2917031"/>
                </a:moveTo>
                <a:lnTo>
                  <a:pt x="4509492" y="2924473"/>
                </a:lnTo>
                <a:cubicBezTo>
                  <a:pt x="4504531" y="2924473"/>
                  <a:pt x="4497090" y="2924473"/>
                  <a:pt x="4487168" y="2924473"/>
                </a:cubicBezTo>
                <a:close/>
                <a:moveTo>
                  <a:pt x="4282529" y="2917031"/>
                </a:moveTo>
                <a:cubicBezTo>
                  <a:pt x="4285010" y="2917031"/>
                  <a:pt x="4286250" y="2917031"/>
                  <a:pt x="4286250" y="2917031"/>
                </a:cubicBezTo>
                <a:lnTo>
                  <a:pt x="4271367" y="2931914"/>
                </a:lnTo>
                <a:lnTo>
                  <a:pt x="4271367" y="2924473"/>
                </a:lnTo>
                <a:cubicBezTo>
                  <a:pt x="4276328" y="2919512"/>
                  <a:pt x="4280049" y="2917031"/>
                  <a:pt x="4282529" y="2917031"/>
                </a:cubicBezTo>
                <a:close/>
                <a:moveTo>
                  <a:pt x="5629424" y="2913310"/>
                </a:moveTo>
                <a:cubicBezTo>
                  <a:pt x="5631904" y="2913310"/>
                  <a:pt x="5633144" y="2914551"/>
                  <a:pt x="5633144" y="2917031"/>
                </a:cubicBezTo>
                <a:lnTo>
                  <a:pt x="5625703" y="2924473"/>
                </a:lnTo>
                <a:lnTo>
                  <a:pt x="5618261" y="2917031"/>
                </a:lnTo>
                <a:cubicBezTo>
                  <a:pt x="5623222" y="2914551"/>
                  <a:pt x="5626943" y="2913310"/>
                  <a:pt x="5629424" y="2913310"/>
                </a:cubicBezTo>
                <a:close/>
                <a:moveTo>
                  <a:pt x="5505711" y="2912380"/>
                </a:moveTo>
                <a:cubicBezTo>
                  <a:pt x="5507571" y="2911760"/>
                  <a:pt x="5509121" y="2912070"/>
                  <a:pt x="5510361" y="2913310"/>
                </a:cubicBezTo>
                <a:cubicBezTo>
                  <a:pt x="5512841" y="2915791"/>
                  <a:pt x="5512841" y="2918271"/>
                  <a:pt x="5510361" y="2920752"/>
                </a:cubicBezTo>
                <a:cubicBezTo>
                  <a:pt x="5507881" y="2923233"/>
                  <a:pt x="5504160" y="2924473"/>
                  <a:pt x="5499199" y="2924473"/>
                </a:cubicBezTo>
                <a:lnTo>
                  <a:pt x="5499199" y="2917031"/>
                </a:lnTo>
                <a:cubicBezTo>
                  <a:pt x="5501680" y="2914551"/>
                  <a:pt x="5503850" y="2913001"/>
                  <a:pt x="5505711" y="2912380"/>
                </a:cubicBezTo>
                <a:close/>
                <a:moveTo>
                  <a:pt x="5878711" y="2909590"/>
                </a:moveTo>
                <a:cubicBezTo>
                  <a:pt x="5878711" y="2909590"/>
                  <a:pt x="5881191" y="2909590"/>
                  <a:pt x="5886152" y="2909590"/>
                </a:cubicBezTo>
                <a:cubicBezTo>
                  <a:pt x="5886152" y="2909590"/>
                  <a:pt x="5886152" y="2912070"/>
                  <a:pt x="5886152" y="2917031"/>
                </a:cubicBezTo>
                <a:cubicBezTo>
                  <a:pt x="5886152" y="2917031"/>
                  <a:pt x="5884911" y="2917031"/>
                  <a:pt x="5882431" y="2917031"/>
                </a:cubicBezTo>
                <a:cubicBezTo>
                  <a:pt x="5879951" y="2917031"/>
                  <a:pt x="5878711" y="2917031"/>
                  <a:pt x="5878711" y="2917031"/>
                </a:cubicBezTo>
                <a:cubicBezTo>
                  <a:pt x="5878711" y="2912070"/>
                  <a:pt x="5878711" y="2909590"/>
                  <a:pt x="5878711" y="2909590"/>
                </a:cubicBezTo>
                <a:close/>
                <a:moveTo>
                  <a:pt x="5722441" y="2909590"/>
                </a:moveTo>
                <a:lnTo>
                  <a:pt x="5729883" y="2909590"/>
                </a:lnTo>
                <a:lnTo>
                  <a:pt x="5722441" y="2917031"/>
                </a:lnTo>
                <a:close/>
                <a:moveTo>
                  <a:pt x="5659189" y="2909590"/>
                </a:moveTo>
                <a:cubicBezTo>
                  <a:pt x="5666631" y="2909590"/>
                  <a:pt x="5672831" y="2909590"/>
                  <a:pt x="5677793" y="2909590"/>
                </a:cubicBezTo>
                <a:lnTo>
                  <a:pt x="5677793" y="2917031"/>
                </a:lnTo>
                <a:cubicBezTo>
                  <a:pt x="5657949" y="2921992"/>
                  <a:pt x="5648027" y="2921992"/>
                  <a:pt x="5648027" y="2917031"/>
                </a:cubicBezTo>
                <a:cubicBezTo>
                  <a:pt x="5648027" y="2912070"/>
                  <a:pt x="5651748" y="2909590"/>
                  <a:pt x="5659189" y="2909590"/>
                </a:cubicBezTo>
                <a:close/>
                <a:moveTo>
                  <a:pt x="5350371" y="2909590"/>
                </a:moveTo>
                <a:cubicBezTo>
                  <a:pt x="5355332" y="2909590"/>
                  <a:pt x="5357812" y="2912070"/>
                  <a:pt x="5357812" y="2917031"/>
                </a:cubicBezTo>
                <a:lnTo>
                  <a:pt x="5350371" y="2917031"/>
                </a:lnTo>
                <a:cubicBezTo>
                  <a:pt x="5345410" y="2912070"/>
                  <a:pt x="5345410" y="2909590"/>
                  <a:pt x="5350371" y="2909590"/>
                </a:cubicBezTo>
                <a:close/>
                <a:moveTo>
                  <a:pt x="4457402" y="2909590"/>
                </a:moveTo>
                <a:lnTo>
                  <a:pt x="4464843" y="2909590"/>
                </a:lnTo>
                <a:cubicBezTo>
                  <a:pt x="4469805" y="2909590"/>
                  <a:pt x="4473526" y="2910830"/>
                  <a:pt x="4476006" y="2913310"/>
                </a:cubicBezTo>
                <a:cubicBezTo>
                  <a:pt x="4478486" y="2915791"/>
                  <a:pt x="4479726" y="2917031"/>
                  <a:pt x="4479726" y="2917031"/>
                </a:cubicBezTo>
                <a:lnTo>
                  <a:pt x="4464843" y="2917031"/>
                </a:lnTo>
                <a:close/>
                <a:moveTo>
                  <a:pt x="4412754" y="2909590"/>
                </a:moveTo>
                <a:cubicBezTo>
                  <a:pt x="4417715" y="2909590"/>
                  <a:pt x="4417715" y="2912070"/>
                  <a:pt x="4412754" y="2917031"/>
                </a:cubicBezTo>
                <a:cubicBezTo>
                  <a:pt x="4412754" y="2917031"/>
                  <a:pt x="4412754" y="2918271"/>
                  <a:pt x="4412754" y="2920752"/>
                </a:cubicBezTo>
                <a:cubicBezTo>
                  <a:pt x="4412754" y="2923233"/>
                  <a:pt x="4415234" y="2924473"/>
                  <a:pt x="4420195" y="2924473"/>
                </a:cubicBezTo>
                <a:lnTo>
                  <a:pt x="4420195" y="2931914"/>
                </a:lnTo>
                <a:lnTo>
                  <a:pt x="4368105" y="2931914"/>
                </a:lnTo>
                <a:lnTo>
                  <a:pt x="4360664" y="2931914"/>
                </a:lnTo>
                <a:cubicBezTo>
                  <a:pt x="4360664" y="2931914"/>
                  <a:pt x="4360664" y="2930674"/>
                  <a:pt x="4360664" y="2928193"/>
                </a:cubicBezTo>
                <a:cubicBezTo>
                  <a:pt x="4360664" y="2925713"/>
                  <a:pt x="4358184" y="2924473"/>
                  <a:pt x="4353223" y="2924473"/>
                </a:cubicBezTo>
                <a:cubicBezTo>
                  <a:pt x="4348262" y="2924473"/>
                  <a:pt x="4345781" y="2924473"/>
                  <a:pt x="4345781" y="2924473"/>
                </a:cubicBezTo>
                <a:cubicBezTo>
                  <a:pt x="4345781" y="2924473"/>
                  <a:pt x="4344541" y="2924473"/>
                  <a:pt x="4342061" y="2924473"/>
                </a:cubicBezTo>
                <a:cubicBezTo>
                  <a:pt x="4339580" y="2924473"/>
                  <a:pt x="4335859" y="2921992"/>
                  <a:pt x="4330898" y="2917031"/>
                </a:cubicBezTo>
                <a:cubicBezTo>
                  <a:pt x="4340820" y="2917031"/>
                  <a:pt x="4353223" y="2919512"/>
                  <a:pt x="4368105" y="2924473"/>
                </a:cubicBezTo>
                <a:cubicBezTo>
                  <a:pt x="4392910" y="2924473"/>
                  <a:pt x="4405313" y="2921992"/>
                  <a:pt x="4405313" y="2917031"/>
                </a:cubicBezTo>
                <a:cubicBezTo>
                  <a:pt x="4405313" y="2912070"/>
                  <a:pt x="4407793" y="2909590"/>
                  <a:pt x="4412754" y="2909590"/>
                </a:cubicBezTo>
                <a:close/>
                <a:moveTo>
                  <a:pt x="4375547" y="2909590"/>
                </a:moveTo>
                <a:cubicBezTo>
                  <a:pt x="4375547" y="2909590"/>
                  <a:pt x="4375547" y="2912070"/>
                  <a:pt x="4375547" y="2917031"/>
                </a:cubicBezTo>
                <a:lnTo>
                  <a:pt x="4360664" y="2917031"/>
                </a:lnTo>
                <a:close/>
                <a:moveTo>
                  <a:pt x="4643437" y="2905869"/>
                </a:moveTo>
                <a:lnTo>
                  <a:pt x="4650879" y="2909590"/>
                </a:lnTo>
                <a:cubicBezTo>
                  <a:pt x="4648398" y="2909590"/>
                  <a:pt x="4646538" y="2909280"/>
                  <a:pt x="4645298" y="2908660"/>
                </a:cubicBezTo>
                <a:close/>
                <a:moveTo>
                  <a:pt x="5901035" y="2902148"/>
                </a:moveTo>
                <a:cubicBezTo>
                  <a:pt x="5901035" y="2907109"/>
                  <a:pt x="5905996" y="2912070"/>
                  <a:pt x="5915918" y="2917031"/>
                </a:cubicBezTo>
                <a:cubicBezTo>
                  <a:pt x="5920879" y="2921992"/>
                  <a:pt x="5923359" y="2925713"/>
                  <a:pt x="5923359" y="2928193"/>
                </a:cubicBezTo>
                <a:cubicBezTo>
                  <a:pt x="5923359" y="2930674"/>
                  <a:pt x="5920879" y="2931914"/>
                  <a:pt x="5915918" y="2931914"/>
                </a:cubicBezTo>
                <a:lnTo>
                  <a:pt x="5908476" y="2924473"/>
                </a:lnTo>
                <a:cubicBezTo>
                  <a:pt x="5903515" y="2919512"/>
                  <a:pt x="5901035" y="2915791"/>
                  <a:pt x="5901035" y="2913310"/>
                </a:cubicBezTo>
                <a:cubicBezTo>
                  <a:pt x="5901035" y="2910830"/>
                  <a:pt x="5898555" y="2909590"/>
                  <a:pt x="5893593" y="2909590"/>
                </a:cubicBezTo>
                <a:close/>
                <a:moveTo>
                  <a:pt x="5532685" y="2902148"/>
                </a:moveTo>
                <a:cubicBezTo>
                  <a:pt x="5535165" y="2902148"/>
                  <a:pt x="5536406" y="2902148"/>
                  <a:pt x="5536406" y="2902148"/>
                </a:cubicBezTo>
                <a:lnTo>
                  <a:pt x="5528965" y="2909590"/>
                </a:lnTo>
                <a:cubicBezTo>
                  <a:pt x="5524003" y="2909590"/>
                  <a:pt x="5522764" y="2908350"/>
                  <a:pt x="5525244" y="2905869"/>
                </a:cubicBezTo>
                <a:cubicBezTo>
                  <a:pt x="5527724" y="2903388"/>
                  <a:pt x="5530205" y="2902148"/>
                  <a:pt x="5532685" y="2902148"/>
                </a:cubicBezTo>
                <a:close/>
                <a:moveTo>
                  <a:pt x="5320605" y="2902148"/>
                </a:moveTo>
                <a:lnTo>
                  <a:pt x="5328047" y="2909590"/>
                </a:lnTo>
                <a:cubicBezTo>
                  <a:pt x="5328047" y="2914551"/>
                  <a:pt x="5325567" y="2917031"/>
                  <a:pt x="5320605" y="2917031"/>
                </a:cubicBezTo>
                <a:cubicBezTo>
                  <a:pt x="5315644" y="2912070"/>
                  <a:pt x="5313164" y="2909590"/>
                  <a:pt x="5313164" y="2909590"/>
                </a:cubicBezTo>
                <a:cubicBezTo>
                  <a:pt x="5313164" y="2904629"/>
                  <a:pt x="5315644" y="2902148"/>
                  <a:pt x="5320605" y="2902148"/>
                </a:cubicBezTo>
                <a:close/>
                <a:moveTo>
                  <a:pt x="4635996" y="2902148"/>
                </a:moveTo>
                <a:lnTo>
                  <a:pt x="4641577" y="2903079"/>
                </a:lnTo>
                <a:cubicBezTo>
                  <a:pt x="4642817" y="2903699"/>
                  <a:pt x="4643437" y="2904629"/>
                  <a:pt x="4643437" y="2905869"/>
                </a:cubicBezTo>
                <a:close/>
                <a:moveTo>
                  <a:pt x="4613672" y="2902148"/>
                </a:moveTo>
                <a:cubicBezTo>
                  <a:pt x="4613672" y="2907109"/>
                  <a:pt x="4613672" y="2909590"/>
                  <a:pt x="4613672" y="2909590"/>
                </a:cubicBezTo>
                <a:cubicBezTo>
                  <a:pt x="4618633" y="2909590"/>
                  <a:pt x="4621113" y="2908350"/>
                  <a:pt x="4621113" y="2905869"/>
                </a:cubicBezTo>
                <a:cubicBezTo>
                  <a:pt x="4621113" y="2903388"/>
                  <a:pt x="4618633" y="2902148"/>
                  <a:pt x="4613672" y="2902148"/>
                </a:cubicBezTo>
                <a:close/>
                <a:moveTo>
                  <a:pt x="4189512" y="2902148"/>
                </a:moveTo>
                <a:lnTo>
                  <a:pt x="4249043" y="2909590"/>
                </a:lnTo>
                <a:lnTo>
                  <a:pt x="4256484" y="2924473"/>
                </a:lnTo>
                <a:cubicBezTo>
                  <a:pt x="4256484" y="2924473"/>
                  <a:pt x="4252764" y="2923233"/>
                  <a:pt x="4245322" y="2920752"/>
                </a:cubicBezTo>
                <a:cubicBezTo>
                  <a:pt x="4237881" y="2918271"/>
                  <a:pt x="4230439" y="2915791"/>
                  <a:pt x="4222998" y="2913310"/>
                </a:cubicBezTo>
                <a:cubicBezTo>
                  <a:pt x="4215557" y="2910830"/>
                  <a:pt x="4208115" y="2908350"/>
                  <a:pt x="4200674" y="2905869"/>
                </a:cubicBezTo>
                <a:cubicBezTo>
                  <a:pt x="4193232" y="2903388"/>
                  <a:pt x="4189512" y="2902148"/>
                  <a:pt x="4189512" y="2902148"/>
                </a:cubicBezTo>
                <a:close/>
                <a:moveTo>
                  <a:pt x="5856386" y="2894707"/>
                </a:moveTo>
                <a:cubicBezTo>
                  <a:pt x="5861348" y="2894707"/>
                  <a:pt x="5863828" y="2894707"/>
                  <a:pt x="5863828" y="2894707"/>
                </a:cubicBezTo>
                <a:lnTo>
                  <a:pt x="5871269" y="2902148"/>
                </a:lnTo>
                <a:lnTo>
                  <a:pt x="5867549" y="2902148"/>
                </a:lnTo>
                <a:cubicBezTo>
                  <a:pt x="5865068" y="2902148"/>
                  <a:pt x="5863828" y="2902148"/>
                  <a:pt x="5863828" y="2902148"/>
                </a:cubicBezTo>
                <a:close/>
                <a:moveTo>
                  <a:pt x="5781972" y="2894707"/>
                </a:moveTo>
                <a:cubicBezTo>
                  <a:pt x="5786934" y="2894707"/>
                  <a:pt x="5789414" y="2894707"/>
                  <a:pt x="5789414" y="2894707"/>
                </a:cubicBezTo>
                <a:cubicBezTo>
                  <a:pt x="5789414" y="2894707"/>
                  <a:pt x="5790654" y="2895947"/>
                  <a:pt x="5793135" y="2898428"/>
                </a:cubicBezTo>
                <a:cubicBezTo>
                  <a:pt x="5795615" y="2900908"/>
                  <a:pt x="5799335" y="2902148"/>
                  <a:pt x="5804297" y="2902148"/>
                </a:cubicBezTo>
                <a:lnTo>
                  <a:pt x="5789414" y="2902148"/>
                </a:lnTo>
                <a:close/>
                <a:moveTo>
                  <a:pt x="5700117" y="2894707"/>
                </a:moveTo>
                <a:cubicBezTo>
                  <a:pt x="5700117" y="2894707"/>
                  <a:pt x="5702597" y="2894707"/>
                  <a:pt x="5707558" y="2894707"/>
                </a:cubicBezTo>
                <a:cubicBezTo>
                  <a:pt x="5707558" y="2899668"/>
                  <a:pt x="5705078" y="2902148"/>
                  <a:pt x="5700117" y="2902148"/>
                </a:cubicBezTo>
                <a:cubicBezTo>
                  <a:pt x="5700117" y="2897188"/>
                  <a:pt x="5700117" y="2894707"/>
                  <a:pt x="5700117" y="2894707"/>
                </a:cubicBezTo>
                <a:close/>
                <a:moveTo>
                  <a:pt x="4368105" y="2894707"/>
                </a:moveTo>
                <a:cubicBezTo>
                  <a:pt x="4373067" y="2894707"/>
                  <a:pt x="4378027" y="2897188"/>
                  <a:pt x="4382988" y="2902148"/>
                </a:cubicBezTo>
                <a:lnTo>
                  <a:pt x="4375547" y="2902148"/>
                </a:lnTo>
                <a:lnTo>
                  <a:pt x="4360664" y="2902148"/>
                </a:lnTo>
                <a:cubicBezTo>
                  <a:pt x="4360664" y="2897188"/>
                  <a:pt x="4363144" y="2894707"/>
                  <a:pt x="4368105" y="2894707"/>
                </a:cubicBezTo>
                <a:close/>
                <a:moveTo>
                  <a:pt x="3817441" y="2894707"/>
                </a:moveTo>
                <a:cubicBezTo>
                  <a:pt x="3822402" y="2894707"/>
                  <a:pt x="3824883" y="2897188"/>
                  <a:pt x="3824883" y="2902148"/>
                </a:cubicBezTo>
                <a:lnTo>
                  <a:pt x="3817441" y="2902148"/>
                </a:lnTo>
                <a:close/>
                <a:moveTo>
                  <a:pt x="3743027" y="2894707"/>
                </a:moveTo>
                <a:cubicBezTo>
                  <a:pt x="3747988" y="2894707"/>
                  <a:pt x="3750469" y="2894707"/>
                  <a:pt x="3750469" y="2894707"/>
                </a:cubicBezTo>
                <a:cubicBezTo>
                  <a:pt x="3750469" y="2894707"/>
                  <a:pt x="3750469" y="2897188"/>
                  <a:pt x="3750469" y="2902148"/>
                </a:cubicBezTo>
                <a:lnTo>
                  <a:pt x="3743027" y="2902148"/>
                </a:lnTo>
                <a:close/>
                <a:moveTo>
                  <a:pt x="4675063" y="2892382"/>
                </a:moveTo>
                <a:cubicBezTo>
                  <a:pt x="4678784" y="2891451"/>
                  <a:pt x="4688086" y="2894707"/>
                  <a:pt x="4702968" y="2902148"/>
                </a:cubicBezTo>
                <a:cubicBezTo>
                  <a:pt x="4727773" y="2912070"/>
                  <a:pt x="4742656" y="2917031"/>
                  <a:pt x="4747617" y="2917031"/>
                </a:cubicBezTo>
                <a:cubicBezTo>
                  <a:pt x="4752578" y="2917031"/>
                  <a:pt x="4755058" y="2919512"/>
                  <a:pt x="4755058" y="2924473"/>
                </a:cubicBezTo>
                <a:cubicBezTo>
                  <a:pt x="4750097" y="2924473"/>
                  <a:pt x="4745137" y="2924473"/>
                  <a:pt x="4740176" y="2924473"/>
                </a:cubicBezTo>
                <a:cubicBezTo>
                  <a:pt x="4735214" y="2924473"/>
                  <a:pt x="4729013" y="2923233"/>
                  <a:pt x="4721572" y="2920752"/>
                </a:cubicBezTo>
                <a:cubicBezTo>
                  <a:pt x="4714131" y="2918271"/>
                  <a:pt x="4705449" y="2914551"/>
                  <a:pt x="4695527" y="2909590"/>
                </a:cubicBezTo>
                <a:cubicBezTo>
                  <a:pt x="4680644" y="2899668"/>
                  <a:pt x="4673203" y="2894707"/>
                  <a:pt x="4673203" y="2894707"/>
                </a:cubicBezTo>
                <a:cubicBezTo>
                  <a:pt x="4673203" y="2893467"/>
                  <a:pt x="4673823" y="2892691"/>
                  <a:pt x="4675063" y="2892382"/>
                </a:cubicBezTo>
                <a:close/>
                <a:moveTo>
                  <a:pt x="4896445" y="2887266"/>
                </a:moveTo>
                <a:lnTo>
                  <a:pt x="4903886" y="2887266"/>
                </a:lnTo>
                <a:cubicBezTo>
                  <a:pt x="4908848" y="2892226"/>
                  <a:pt x="4910087" y="2894707"/>
                  <a:pt x="4907607" y="2894707"/>
                </a:cubicBezTo>
                <a:cubicBezTo>
                  <a:pt x="4905127" y="2894707"/>
                  <a:pt x="4903886" y="2894707"/>
                  <a:pt x="4903886" y="2894707"/>
                </a:cubicBezTo>
                <a:close/>
                <a:moveTo>
                  <a:pt x="4405313" y="2887266"/>
                </a:moveTo>
                <a:cubicBezTo>
                  <a:pt x="4405313" y="2887266"/>
                  <a:pt x="4407793" y="2887266"/>
                  <a:pt x="4412754" y="2887266"/>
                </a:cubicBezTo>
                <a:cubicBezTo>
                  <a:pt x="4417715" y="2887266"/>
                  <a:pt x="4420195" y="2888506"/>
                  <a:pt x="4420195" y="2890986"/>
                </a:cubicBezTo>
                <a:cubicBezTo>
                  <a:pt x="4420195" y="2893467"/>
                  <a:pt x="4417715" y="2894707"/>
                  <a:pt x="4412754" y="2894707"/>
                </a:cubicBezTo>
                <a:cubicBezTo>
                  <a:pt x="4412754" y="2894707"/>
                  <a:pt x="4411514" y="2893467"/>
                  <a:pt x="4409033" y="2890986"/>
                </a:cubicBezTo>
                <a:cubicBezTo>
                  <a:pt x="4406553" y="2888506"/>
                  <a:pt x="4405313" y="2887266"/>
                  <a:pt x="4405313" y="2887266"/>
                </a:cubicBezTo>
                <a:close/>
                <a:moveTo>
                  <a:pt x="5525244" y="2879824"/>
                </a:moveTo>
                <a:cubicBezTo>
                  <a:pt x="5527724" y="2879824"/>
                  <a:pt x="5528965" y="2879824"/>
                  <a:pt x="5528965" y="2879824"/>
                </a:cubicBezTo>
                <a:lnTo>
                  <a:pt x="5521523" y="2887266"/>
                </a:lnTo>
                <a:cubicBezTo>
                  <a:pt x="5521523" y="2882305"/>
                  <a:pt x="5522764" y="2879824"/>
                  <a:pt x="5525244" y="2879824"/>
                </a:cubicBezTo>
                <a:close/>
                <a:moveTo>
                  <a:pt x="4591347" y="2879824"/>
                </a:moveTo>
                <a:lnTo>
                  <a:pt x="4598789" y="2887266"/>
                </a:lnTo>
                <a:cubicBezTo>
                  <a:pt x="4608710" y="2892226"/>
                  <a:pt x="4616152" y="2894707"/>
                  <a:pt x="4621113" y="2894707"/>
                </a:cubicBezTo>
                <a:lnTo>
                  <a:pt x="4635996" y="2902148"/>
                </a:lnTo>
                <a:cubicBezTo>
                  <a:pt x="4635996" y="2902148"/>
                  <a:pt x="4635996" y="2904629"/>
                  <a:pt x="4635996" y="2909590"/>
                </a:cubicBezTo>
                <a:cubicBezTo>
                  <a:pt x="4635996" y="2914551"/>
                  <a:pt x="4635996" y="2917031"/>
                  <a:pt x="4635996" y="2917031"/>
                </a:cubicBezTo>
                <a:cubicBezTo>
                  <a:pt x="4635996" y="2917031"/>
                  <a:pt x="4638476" y="2917031"/>
                  <a:pt x="4643437" y="2917031"/>
                </a:cubicBezTo>
                <a:lnTo>
                  <a:pt x="4650879" y="2924473"/>
                </a:lnTo>
                <a:lnTo>
                  <a:pt x="4665761" y="2931914"/>
                </a:lnTo>
                <a:lnTo>
                  <a:pt x="4680644" y="2931914"/>
                </a:lnTo>
                <a:lnTo>
                  <a:pt x="4665761" y="2939355"/>
                </a:lnTo>
                <a:cubicBezTo>
                  <a:pt x="4655840" y="2934395"/>
                  <a:pt x="4648399" y="2931914"/>
                  <a:pt x="4643437" y="2931914"/>
                </a:cubicBezTo>
                <a:cubicBezTo>
                  <a:pt x="4643437" y="2931914"/>
                  <a:pt x="4643437" y="2929433"/>
                  <a:pt x="4643437" y="2924473"/>
                </a:cubicBezTo>
                <a:lnTo>
                  <a:pt x="4635996" y="2924473"/>
                </a:lnTo>
                <a:cubicBezTo>
                  <a:pt x="4635996" y="2929433"/>
                  <a:pt x="4631035" y="2930674"/>
                  <a:pt x="4621113" y="2928193"/>
                </a:cubicBezTo>
                <a:cubicBezTo>
                  <a:pt x="4611192" y="2925713"/>
                  <a:pt x="4604990" y="2923233"/>
                  <a:pt x="4602510" y="2920752"/>
                </a:cubicBezTo>
                <a:cubicBezTo>
                  <a:pt x="4600029" y="2918271"/>
                  <a:pt x="4593827" y="2917031"/>
                  <a:pt x="4583906" y="2917031"/>
                </a:cubicBezTo>
                <a:cubicBezTo>
                  <a:pt x="4573984" y="2917031"/>
                  <a:pt x="4569023" y="2917031"/>
                  <a:pt x="4569023" y="2917031"/>
                </a:cubicBezTo>
                <a:lnTo>
                  <a:pt x="4598789" y="2902148"/>
                </a:lnTo>
                <a:lnTo>
                  <a:pt x="4606230" y="2894707"/>
                </a:lnTo>
                <a:lnTo>
                  <a:pt x="4591347" y="2887266"/>
                </a:lnTo>
                <a:lnTo>
                  <a:pt x="4583906" y="2887266"/>
                </a:lnTo>
                <a:close/>
                <a:moveTo>
                  <a:pt x="3772793" y="2879824"/>
                </a:moveTo>
                <a:cubicBezTo>
                  <a:pt x="3772793" y="2884785"/>
                  <a:pt x="3772793" y="2887266"/>
                  <a:pt x="3772793" y="2887266"/>
                </a:cubicBezTo>
                <a:cubicBezTo>
                  <a:pt x="3767832" y="2887266"/>
                  <a:pt x="3765352" y="2887266"/>
                  <a:pt x="3765352" y="2887266"/>
                </a:cubicBezTo>
                <a:close/>
                <a:moveTo>
                  <a:pt x="5796855" y="2872383"/>
                </a:moveTo>
                <a:cubicBezTo>
                  <a:pt x="5801817" y="2872383"/>
                  <a:pt x="5806777" y="2872383"/>
                  <a:pt x="5811738" y="2872383"/>
                </a:cubicBezTo>
                <a:lnTo>
                  <a:pt x="5804297" y="2879824"/>
                </a:lnTo>
                <a:close/>
                <a:moveTo>
                  <a:pt x="5328047" y="2872383"/>
                </a:moveTo>
                <a:lnTo>
                  <a:pt x="5335488" y="2879824"/>
                </a:lnTo>
                <a:lnTo>
                  <a:pt x="5328047" y="2879824"/>
                </a:lnTo>
                <a:cubicBezTo>
                  <a:pt x="5328047" y="2879824"/>
                  <a:pt x="5328047" y="2877343"/>
                  <a:pt x="5328047" y="2872383"/>
                </a:cubicBezTo>
                <a:close/>
                <a:moveTo>
                  <a:pt x="5037832" y="2872383"/>
                </a:moveTo>
                <a:cubicBezTo>
                  <a:pt x="5037832" y="2872383"/>
                  <a:pt x="5040312" y="2874863"/>
                  <a:pt x="5045273" y="2879824"/>
                </a:cubicBezTo>
                <a:cubicBezTo>
                  <a:pt x="5040312" y="2879824"/>
                  <a:pt x="5037832" y="2879824"/>
                  <a:pt x="5037832" y="2879824"/>
                </a:cubicBezTo>
                <a:close/>
                <a:moveTo>
                  <a:pt x="4115098" y="2872383"/>
                </a:moveTo>
                <a:lnTo>
                  <a:pt x="4152305" y="2887266"/>
                </a:lnTo>
                <a:cubicBezTo>
                  <a:pt x="4157266" y="2887266"/>
                  <a:pt x="4159746" y="2887266"/>
                  <a:pt x="4159746" y="2887266"/>
                </a:cubicBezTo>
                <a:cubicBezTo>
                  <a:pt x="4159746" y="2887266"/>
                  <a:pt x="4162226" y="2887266"/>
                  <a:pt x="4167188" y="2887266"/>
                </a:cubicBezTo>
                <a:cubicBezTo>
                  <a:pt x="4167188" y="2887266"/>
                  <a:pt x="4167188" y="2889746"/>
                  <a:pt x="4167188" y="2894707"/>
                </a:cubicBezTo>
                <a:cubicBezTo>
                  <a:pt x="4167188" y="2894707"/>
                  <a:pt x="4160986" y="2894707"/>
                  <a:pt x="4148584" y="2894707"/>
                </a:cubicBezTo>
                <a:cubicBezTo>
                  <a:pt x="4136182" y="2894707"/>
                  <a:pt x="4128740" y="2892226"/>
                  <a:pt x="4126260" y="2887266"/>
                </a:cubicBezTo>
                <a:cubicBezTo>
                  <a:pt x="4123779" y="2882305"/>
                  <a:pt x="4120059" y="2879824"/>
                  <a:pt x="4115098" y="2879824"/>
                </a:cubicBezTo>
                <a:close/>
                <a:moveTo>
                  <a:pt x="6139160" y="2864941"/>
                </a:moveTo>
                <a:cubicBezTo>
                  <a:pt x="6139160" y="2864941"/>
                  <a:pt x="6140401" y="2864941"/>
                  <a:pt x="6142881" y="2864941"/>
                </a:cubicBezTo>
                <a:cubicBezTo>
                  <a:pt x="6145361" y="2864941"/>
                  <a:pt x="6146601" y="2866181"/>
                  <a:pt x="6146601" y="2868662"/>
                </a:cubicBezTo>
                <a:cubicBezTo>
                  <a:pt x="6146601" y="2871143"/>
                  <a:pt x="6144121" y="2872383"/>
                  <a:pt x="6139160" y="2872383"/>
                </a:cubicBezTo>
                <a:cubicBezTo>
                  <a:pt x="6139160" y="2867422"/>
                  <a:pt x="6139160" y="2864941"/>
                  <a:pt x="6139160" y="2864941"/>
                </a:cubicBezTo>
                <a:close/>
                <a:moveTo>
                  <a:pt x="4725293" y="2864941"/>
                </a:moveTo>
                <a:lnTo>
                  <a:pt x="4725293" y="2872383"/>
                </a:lnTo>
                <a:cubicBezTo>
                  <a:pt x="4730254" y="2872383"/>
                  <a:pt x="4732734" y="2871143"/>
                  <a:pt x="4732734" y="2868662"/>
                </a:cubicBezTo>
                <a:cubicBezTo>
                  <a:pt x="4732734" y="2866181"/>
                  <a:pt x="4732734" y="2864941"/>
                  <a:pt x="4732734" y="2864941"/>
                </a:cubicBezTo>
                <a:cubicBezTo>
                  <a:pt x="4732734" y="2864941"/>
                  <a:pt x="4730254" y="2864941"/>
                  <a:pt x="4725293" y="2864941"/>
                </a:cubicBezTo>
                <a:close/>
                <a:moveTo>
                  <a:pt x="4479726" y="2864941"/>
                </a:moveTo>
                <a:cubicBezTo>
                  <a:pt x="4479726" y="2869902"/>
                  <a:pt x="4484688" y="2872383"/>
                  <a:pt x="4494609" y="2872383"/>
                </a:cubicBezTo>
                <a:lnTo>
                  <a:pt x="4487168" y="2864941"/>
                </a:lnTo>
                <a:close/>
                <a:moveTo>
                  <a:pt x="4316016" y="2864941"/>
                </a:moveTo>
                <a:lnTo>
                  <a:pt x="4345781" y="2879824"/>
                </a:lnTo>
                <a:lnTo>
                  <a:pt x="4330898" y="2879824"/>
                </a:lnTo>
                <a:lnTo>
                  <a:pt x="4323457" y="2879824"/>
                </a:lnTo>
                <a:lnTo>
                  <a:pt x="4323457" y="2887266"/>
                </a:lnTo>
                <a:lnTo>
                  <a:pt x="4316016" y="2872383"/>
                </a:lnTo>
                <a:cubicBezTo>
                  <a:pt x="4316016" y="2867422"/>
                  <a:pt x="4316016" y="2864941"/>
                  <a:pt x="4316016" y="2864941"/>
                </a:cubicBezTo>
                <a:close/>
                <a:moveTo>
                  <a:pt x="4241602" y="2864941"/>
                </a:moveTo>
                <a:lnTo>
                  <a:pt x="4256484" y="2872383"/>
                </a:lnTo>
                <a:cubicBezTo>
                  <a:pt x="4251523" y="2872383"/>
                  <a:pt x="4249043" y="2872383"/>
                  <a:pt x="4249043" y="2872383"/>
                </a:cubicBezTo>
                <a:cubicBezTo>
                  <a:pt x="4239121" y="2872383"/>
                  <a:pt x="4236641" y="2874863"/>
                  <a:pt x="4241602" y="2879824"/>
                </a:cubicBezTo>
                <a:cubicBezTo>
                  <a:pt x="4246563" y="2884785"/>
                  <a:pt x="4246563" y="2887266"/>
                  <a:pt x="4241602" y="2887266"/>
                </a:cubicBezTo>
                <a:cubicBezTo>
                  <a:pt x="4236641" y="2887266"/>
                  <a:pt x="4234160" y="2886025"/>
                  <a:pt x="4234160" y="2883545"/>
                </a:cubicBezTo>
                <a:cubicBezTo>
                  <a:pt x="4234160" y="2881064"/>
                  <a:pt x="4234160" y="2879824"/>
                  <a:pt x="4234160" y="2879824"/>
                </a:cubicBezTo>
                <a:lnTo>
                  <a:pt x="4234160" y="2872383"/>
                </a:lnTo>
                <a:close/>
                <a:moveTo>
                  <a:pt x="6131718" y="2857500"/>
                </a:moveTo>
                <a:cubicBezTo>
                  <a:pt x="6131718" y="2857500"/>
                  <a:pt x="6131718" y="2859981"/>
                  <a:pt x="6131718" y="2864941"/>
                </a:cubicBezTo>
                <a:cubicBezTo>
                  <a:pt x="6126757" y="2864941"/>
                  <a:pt x="6124277" y="2864941"/>
                  <a:pt x="6124277" y="2864941"/>
                </a:cubicBezTo>
                <a:close/>
                <a:moveTo>
                  <a:pt x="5447109" y="2857500"/>
                </a:moveTo>
                <a:cubicBezTo>
                  <a:pt x="5447109" y="2857500"/>
                  <a:pt x="5447109" y="2859981"/>
                  <a:pt x="5447109" y="2864941"/>
                </a:cubicBezTo>
                <a:cubicBezTo>
                  <a:pt x="5447109" y="2869902"/>
                  <a:pt x="5449589" y="2869902"/>
                  <a:pt x="5454551" y="2864941"/>
                </a:cubicBezTo>
                <a:cubicBezTo>
                  <a:pt x="5459512" y="2864941"/>
                  <a:pt x="5461992" y="2862461"/>
                  <a:pt x="5461992" y="2857500"/>
                </a:cubicBezTo>
                <a:cubicBezTo>
                  <a:pt x="5461992" y="2857500"/>
                  <a:pt x="5459512" y="2857500"/>
                  <a:pt x="5454551" y="2857500"/>
                </a:cubicBezTo>
                <a:cubicBezTo>
                  <a:pt x="5449589" y="2857500"/>
                  <a:pt x="5447109" y="2857500"/>
                  <a:pt x="5447109" y="2857500"/>
                </a:cubicBezTo>
                <a:close/>
                <a:moveTo>
                  <a:pt x="5346650" y="2857500"/>
                </a:moveTo>
                <a:cubicBezTo>
                  <a:pt x="5349130" y="2857500"/>
                  <a:pt x="5350371" y="2857500"/>
                  <a:pt x="5350371" y="2857500"/>
                </a:cubicBezTo>
                <a:lnTo>
                  <a:pt x="5342929" y="2864941"/>
                </a:lnTo>
                <a:cubicBezTo>
                  <a:pt x="5337968" y="2864941"/>
                  <a:pt x="5336729" y="2863701"/>
                  <a:pt x="5339209" y="2861221"/>
                </a:cubicBezTo>
                <a:cubicBezTo>
                  <a:pt x="5341689" y="2858740"/>
                  <a:pt x="5344170" y="2857500"/>
                  <a:pt x="5346650" y="2857500"/>
                </a:cubicBezTo>
                <a:close/>
                <a:moveTo>
                  <a:pt x="5127129" y="2857500"/>
                </a:moveTo>
                <a:cubicBezTo>
                  <a:pt x="5127129" y="2857500"/>
                  <a:pt x="5128369" y="2858740"/>
                  <a:pt x="5130849" y="2861221"/>
                </a:cubicBezTo>
                <a:cubicBezTo>
                  <a:pt x="5133329" y="2863701"/>
                  <a:pt x="5134570" y="2864941"/>
                  <a:pt x="5134570" y="2864941"/>
                </a:cubicBezTo>
                <a:cubicBezTo>
                  <a:pt x="5129609" y="2864941"/>
                  <a:pt x="5127129" y="2864941"/>
                  <a:pt x="5127129" y="2864941"/>
                </a:cubicBezTo>
                <a:close/>
                <a:moveTo>
                  <a:pt x="5112246" y="2857500"/>
                </a:moveTo>
                <a:cubicBezTo>
                  <a:pt x="5117207" y="2857500"/>
                  <a:pt x="5119687" y="2858740"/>
                  <a:pt x="5119687" y="2861221"/>
                </a:cubicBezTo>
                <a:cubicBezTo>
                  <a:pt x="5119687" y="2863701"/>
                  <a:pt x="5117207" y="2864941"/>
                  <a:pt x="5112246" y="2864941"/>
                </a:cubicBezTo>
                <a:cubicBezTo>
                  <a:pt x="5112246" y="2864941"/>
                  <a:pt x="5112246" y="2862461"/>
                  <a:pt x="5112246" y="2857500"/>
                </a:cubicBezTo>
                <a:close/>
                <a:moveTo>
                  <a:pt x="4892724" y="2857500"/>
                </a:moveTo>
                <a:cubicBezTo>
                  <a:pt x="4895204" y="2857500"/>
                  <a:pt x="4896445" y="2858740"/>
                  <a:pt x="4896445" y="2861221"/>
                </a:cubicBezTo>
                <a:cubicBezTo>
                  <a:pt x="4896445" y="2863701"/>
                  <a:pt x="4898925" y="2864941"/>
                  <a:pt x="4903886" y="2864941"/>
                </a:cubicBezTo>
                <a:cubicBezTo>
                  <a:pt x="4908848" y="2864941"/>
                  <a:pt x="4912568" y="2867422"/>
                  <a:pt x="4915049" y="2872383"/>
                </a:cubicBezTo>
                <a:cubicBezTo>
                  <a:pt x="4917529" y="2877343"/>
                  <a:pt x="4922490" y="2879824"/>
                  <a:pt x="4929931" y="2879824"/>
                </a:cubicBezTo>
                <a:cubicBezTo>
                  <a:pt x="4937373" y="2879824"/>
                  <a:pt x="4942334" y="2881064"/>
                  <a:pt x="4944814" y="2883545"/>
                </a:cubicBezTo>
                <a:cubicBezTo>
                  <a:pt x="4947294" y="2886025"/>
                  <a:pt x="4949776" y="2887266"/>
                  <a:pt x="4952256" y="2887266"/>
                </a:cubicBezTo>
                <a:cubicBezTo>
                  <a:pt x="4954736" y="2887266"/>
                  <a:pt x="4963418" y="2888506"/>
                  <a:pt x="4978301" y="2890986"/>
                </a:cubicBezTo>
                <a:cubicBezTo>
                  <a:pt x="4993183" y="2893467"/>
                  <a:pt x="5003105" y="2897188"/>
                  <a:pt x="5008066" y="2902148"/>
                </a:cubicBezTo>
                <a:lnTo>
                  <a:pt x="5015508" y="2902148"/>
                </a:lnTo>
                <a:cubicBezTo>
                  <a:pt x="5020469" y="2902148"/>
                  <a:pt x="5026670" y="2903388"/>
                  <a:pt x="5034111" y="2905869"/>
                </a:cubicBezTo>
                <a:cubicBezTo>
                  <a:pt x="5041552" y="2908350"/>
                  <a:pt x="5047753" y="2909590"/>
                  <a:pt x="5052715" y="2909590"/>
                </a:cubicBezTo>
                <a:lnTo>
                  <a:pt x="5060156" y="2909590"/>
                </a:lnTo>
                <a:lnTo>
                  <a:pt x="5067597" y="2909590"/>
                </a:lnTo>
                <a:lnTo>
                  <a:pt x="5082480" y="2917031"/>
                </a:lnTo>
                <a:cubicBezTo>
                  <a:pt x="5092402" y="2917031"/>
                  <a:pt x="5099843" y="2919512"/>
                  <a:pt x="5104804" y="2924473"/>
                </a:cubicBezTo>
                <a:cubicBezTo>
                  <a:pt x="5109766" y="2924473"/>
                  <a:pt x="5113486" y="2924473"/>
                  <a:pt x="5115967" y="2924473"/>
                </a:cubicBezTo>
                <a:cubicBezTo>
                  <a:pt x="5118447" y="2924473"/>
                  <a:pt x="5119687" y="2924473"/>
                  <a:pt x="5119687" y="2924473"/>
                </a:cubicBezTo>
                <a:cubicBezTo>
                  <a:pt x="5124649" y="2924473"/>
                  <a:pt x="5127129" y="2926953"/>
                  <a:pt x="5127129" y="2931914"/>
                </a:cubicBezTo>
                <a:cubicBezTo>
                  <a:pt x="5132090" y="2936875"/>
                  <a:pt x="5134570" y="2939355"/>
                  <a:pt x="5134570" y="2939355"/>
                </a:cubicBezTo>
                <a:cubicBezTo>
                  <a:pt x="5139531" y="2939355"/>
                  <a:pt x="5139531" y="2941836"/>
                  <a:pt x="5134570" y="2946797"/>
                </a:cubicBezTo>
                <a:lnTo>
                  <a:pt x="5142011" y="2954238"/>
                </a:lnTo>
                <a:cubicBezTo>
                  <a:pt x="5146973" y="2954238"/>
                  <a:pt x="5149453" y="2952998"/>
                  <a:pt x="5149453" y="2950517"/>
                </a:cubicBezTo>
                <a:cubicBezTo>
                  <a:pt x="5149453" y="2948037"/>
                  <a:pt x="5151933" y="2944316"/>
                  <a:pt x="5156894" y="2939355"/>
                </a:cubicBezTo>
                <a:cubicBezTo>
                  <a:pt x="5161856" y="2934395"/>
                  <a:pt x="5156894" y="2929433"/>
                  <a:pt x="5142011" y="2924473"/>
                </a:cubicBezTo>
                <a:cubicBezTo>
                  <a:pt x="5137050" y="2919512"/>
                  <a:pt x="5130849" y="2915791"/>
                  <a:pt x="5123408" y="2913310"/>
                </a:cubicBezTo>
                <a:cubicBezTo>
                  <a:pt x="5115967" y="2910830"/>
                  <a:pt x="5109766" y="2909590"/>
                  <a:pt x="5104804" y="2909590"/>
                </a:cubicBezTo>
                <a:cubicBezTo>
                  <a:pt x="5094883" y="2909590"/>
                  <a:pt x="5089922" y="2909590"/>
                  <a:pt x="5089922" y="2909590"/>
                </a:cubicBezTo>
                <a:cubicBezTo>
                  <a:pt x="5094883" y="2909590"/>
                  <a:pt x="5099843" y="2908350"/>
                  <a:pt x="5104804" y="2905869"/>
                </a:cubicBezTo>
                <a:cubicBezTo>
                  <a:pt x="5109766" y="2903388"/>
                  <a:pt x="5114726" y="2902148"/>
                  <a:pt x="5119687" y="2902148"/>
                </a:cubicBezTo>
                <a:cubicBezTo>
                  <a:pt x="5119687" y="2907109"/>
                  <a:pt x="5120928" y="2909590"/>
                  <a:pt x="5123408" y="2909590"/>
                </a:cubicBezTo>
                <a:cubicBezTo>
                  <a:pt x="5125888" y="2909590"/>
                  <a:pt x="5129609" y="2909590"/>
                  <a:pt x="5134570" y="2909590"/>
                </a:cubicBezTo>
                <a:cubicBezTo>
                  <a:pt x="5139531" y="2909590"/>
                  <a:pt x="5144492" y="2912070"/>
                  <a:pt x="5149453" y="2917031"/>
                </a:cubicBezTo>
                <a:lnTo>
                  <a:pt x="5179218" y="2924473"/>
                </a:lnTo>
                <a:cubicBezTo>
                  <a:pt x="5213945" y="2934395"/>
                  <a:pt x="5233788" y="2941836"/>
                  <a:pt x="5238750" y="2946797"/>
                </a:cubicBezTo>
                <a:lnTo>
                  <a:pt x="5246191" y="2946797"/>
                </a:lnTo>
                <a:lnTo>
                  <a:pt x="5261074" y="2954238"/>
                </a:lnTo>
                <a:lnTo>
                  <a:pt x="5268515" y="2961680"/>
                </a:lnTo>
                <a:lnTo>
                  <a:pt x="5261074" y="2961680"/>
                </a:lnTo>
                <a:cubicBezTo>
                  <a:pt x="5251152" y="2956719"/>
                  <a:pt x="5243711" y="2954238"/>
                  <a:pt x="5238750" y="2954238"/>
                </a:cubicBezTo>
                <a:cubicBezTo>
                  <a:pt x="5233788" y="2954238"/>
                  <a:pt x="5231308" y="2956719"/>
                  <a:pt x="5231308" y="2961680"/>
                </a:cubicBezTo>
                <a:lnTo>
                  <a:pt x="5223867" y="2961680"/>
                </a:lnTo>
                <a:cubicBezTo>
                  <a:pt x="5223867" y="2961680"/>
                  <a:pt x="5220146" y="2961680"/>
                  <a:pt x="5212705" y="2961680"/>
                </a:cubicBezTo>
                <a:cubicBezTo>
                  <a:pt x="5205263" y="2961680"/>
                  <a:pt x="5201543" y="2962920"/>
                  <a:pt x="5201543" y="2965400"/>
                </a:cubicBezTo>
                <a:cubicBezTo>
                  <a:pt x="5201543" y="2967881"/>
                  <a:pt x="5204023" y="2969121"/>
                  <a:pt x="5208984" y="2969121"/>
                </a:cubicBezTo>
                <a:cubicBezTo>
                  <a:pt x="5208984" y="2969121"/>
                  <a:pt x="5210225" y="2970361"/>
                  <a:pt x="5212705" y="2972842"/>
                </a:cubicBezTo>
                <a:cubicBezTo>
                  <a:pt x="5215185" y="2975322"/>
                  <a:pt x="5216426" y="2976562"/>
                  <a:pt x="5216426" y="2976562"/>
                </a:cubicBezTo>
                <a:cubicBezTo>
                  <a:pt x="5216426" y="2981523"/>
                  <a:pt x="5218906" y="2981523"/>
                  <a:pt x="5223867" y="2976562"/>
                </a:cubicBezTo>
                <a:cubicBezTo>
                  <a:pt x="5228828" y="2976562"/>
                  <a:pt x="5232549" y="2977802"/>
                  <a:pt x="5235029" y="2980283"/>
                </a:cubicBezTo>
                <a:cubicBezTo>
                  <a:pt x="5237509" y="2982764"/>
                  <a:pt x="5238750" y="2984004"/>
                  <a:pt x="5238750" y="2984004"/>
                </a:cubicBezTo>
                <a:cubicBezTo>
                  <a:pt x="5238750" y="2984004"/>
                  <a:pt x="5241230" y="2986484"/>
                  <a:pt x="5246191" y="2991445"/>
                </a:cubicBezTo>
                <a:lnTo>
                  <a:pt x="5246191" y="2984004"/>
                </a:lnTo>
                <a:lnTo>
                  <a:pt x="5253633" y="2984004"/>
                </a:lnTo>
                <a:cubicBezTo>
                  <a:pt x="5258594" y="2984004"/>
                  <a:pt x="5263554" y="2984004"/>
                  <a:pt x="5268515" y="2984004"/>
                </a:cubicBezTo>
                <a:cubicBezTo>
                  <a:pt x="5268515" y="2984004"/>
                  <a:pt x="5270995" y="2985244"/>
                  <a:pt x="5275957" y="2987725"/>
                </a:cubicBezTo>
                <a:cubicBezTo>
                  <a:pt x="5280918" y="2990205"/>
                  <a:pt x="5285878" y="2991445"/>
                  <a:pt x="5290840" y="2991445"/>
                </a:cubicBezTo>
                <a:cubicBezTo>
                  <a:pt x="5315644" y="2991445"/>
                  <a:pt x="5330527" y="2993926"/>
                  <a:pt x="5335488" y="2998887"/>
                </a:cubicBezTo>
                <a:cubicBezTo>
                  <a:pt x="5335488" y="2998887"/>
                  <a:pt x="5337968" y="2998887"/>
                  <a:pt x="5342929" y="2998887"/>
                </a:cubicBezTo>
                <a:cubicBezTo>
                  <a:pt x="5347891" y="2998887"/>
                  <a:pt x="5352851" y="2998887"/>
                  <a:pt x="5357812" y="2998887"/>
                </a:cubicBezTo>
                <a:lnTo>
                  <a:pt x="5372695" y="2998887"/>
                </a:lnTo>
                <a:cubicBezTo>
                  <a:pt x="5372695" y="3003847"/>
                  <a:pt x="5375175" y="3008809"/>
                  <a:pt x="5380136" y="3013769"/>
                </a:cubicBezTo>
                <a:lnTo>
                  <a:pt x="5387578" y="3021211"/>
                </a:lnTo>
                <a:lnTo>
                  <a:pt x="5372695" y="3021211"/>
                </a:lnTo>
                <a:cubicBezTo>
                  <a:pt x="5367734" y="3011289"/>
                  <a:pt x="5360292" y="3006328"/>
                  <a:pt x="5350371" y="3006328"/>
                </a:cubicBezTo>
                <a:cubicBezTo>
                  <a:pt x="5345410" y="3006328"/>
                  <a:pt x="5340449" y="3005088"/>
                  <a:pt x="5335488" y="3002607"/>
                </a:cubicBezTo>
                <a:cubicBezTo>
                  <a:pt x="5330527" y="3000127"/>
                  <a:pt x="5323085" y="2998887"/>
                  <a:pt x="5313164" y="2998887"/>
                </a:cubicBezTo>
                <a:cubicBezTo>
                  <a:pt x="5298281" y="3003847"/>
                  <a:pt x="5280918" y="3005088"/>
                  <a:pt x="5261074" y="3002607"/>
                </a:cubicBezTo>
                <a:cubicBezTo>
                  <a:pt x="5241230" y="3000127"/>
                  <a:pt x="5231308" y="2997647"/>
                  <a:pt x="5231308" y="2995166"/>
                </a:cubicBezTo>
                <a:cubicBezTo>
                  <a:pt x="5231308" y="2992685"/>
                  <a:pt x="5228828" y="2993926"/>
                  <a:pt x="5223867" y="2998887"/>
                </a:cubicBezTo>
                <a:cubicBezTo>
                  <a:pt x="5218906" y="3003847"/>
                  <a:pt x="5213945" y="3006328"/>
                  <a:pt x="5208984" y="3006328"/>
                </a:cubicBezTo>
                <a:cubicBezTo>
                  <a:pt x="5204023" y="3006328"/>
                  <a:pt x="5201543" y="3003847"/>
                  <a:pt x="5201543" y="2998887"/>
                </a:cubicBezTo>
                <a:cubicBezTo>
                  <a:pt x="5201543" y="2998887"/>
                  <a:pt x="5202783" y="2997647"/>
                  <a:pt x="5205263" y="2995166"/>
                </a:cubicBezTo>
                <a:cubicBezTo>
                  <a:pt x="5207743" y="2992685"/>
                  <a:pt x="5211464" y="2991445"/>
                  <a:pt x="5216426" y="2991445"/>
                </a:cubicBezTo>
                <a:lnTo>
                  <a:pt x="5223867" y="2991445"/>
                </a:lnTo>
                <a:lnTo>
                  <a:pt x="5216426" y="2984004"/>
                </a:lnTo>
                <a:lnTo>
                  <a:pt x="5194101" y="2991445"/>
                </a:lnTo>
                <a:lnTo>
                  <a:pt x="5179218" y="2998887"/>
                </a:lnTo>
                <a:cubicBezTo>
                  <a:pt x="5179218" y="2993926"/>
                  <a:pt x="5174257" y="2991445"/>
                  <a:pt x="5164336" y="2991445"/>
                </a:cubicBezTo>
                <a:lnTo>
                  <a:pt x="5142011" y="2976562"/>
                </a:lnTo>
                <a:cubicBezTo>
                  <a:pt x="5142011" y="2976562"/>
                  <a:pt x="5144492" y="2977802"/>
                  <a:pt x="5149453" y="2980283"/>
                </a:cubicBezTo>
                <a:cubicBezTo>
                  <a:pt x="5154414" y="2982764"/>
                  <a:pt x="5164336" y="2984004"/>
                  <a:pt x="5179218" y="2984004"/>
                </a:cubicBezTo>
                <a:lnTo>
                  <a:pt x="5194101" y="2976562"/>
                </a:lnTo>
                <a:cubicBezTo>
                  <a:pt x="5194101" y="2976562"/>
                  <a:pt x="5191621" y="2976562"/>
                  <a:pt x="5186660" y="2976562"/>
                </a:cubicBezTo>
                <a:lnTo>
                  <a:pt x="5179218" y="2969121"/>
                </a:lnTo>
                <a:cubicBezTo>
                  <a:pt x="5179218" y="2964160"/>
                  <a:pt x="5181699" y="2961680"/>
                  <a:pt x="5186660" y="2961680"/>
                </a:cubicBezTo>
                <a:cubicBezTo>
                  <a:pt x="5186660" y="2961680"/>
                  <a:pt x="5187901" y="2961680"/>
                  <a:pt x="5190381" y="2961680"/>
                </a:cubicBezTo>
                <a:cubicBezTo>
                  <a:pt x="5192861" y="2961680"/>
                  <a:pt x="5194101" y="2959199"/>
                  <a:pt x="5194101" y="2954238"/>
                </a:cubicBezTo>
                <a:cubicBezTo>
                  <a:pt x="5199063" y="2954238"/>
                  <a:pt x="5199063" y="2951758"/>
                  <a:pt x="5194101" y="2946797"/>
                </a:cubicBezTo>
                <a:cubicBezTo>
                  <a:pt x="5189140" y="2941836"/>
                  <a:pt x="5185419" y="2940595"/>
                  <a:pt x="5182939" y="2943076"/>
                </a:cubicBezTo>
                <a:cubicBezTo>
                  <a:pt x="5180459" y="2945557"/>
                  <a:pt x="5179218" y="2948037"/>
                  <a:pt x="5179218" y="2950517"/>
                </a:cubicBezTo>
                <a:cubicBezTo>
                  <a:pt x="5179218" y="2952998"/>
                  <a:pt x="5176738" y="2952998"/>
                  <a:pt x="5171777" y="2950517"/>
                </a:cubicBezTo>
                <a:cubicBezTo>
                  <a:pt x="5166816" y="2948037"/>
                  <a:pt x="5163095" y="2949277"/>
                  <a:pt x="5160615" y="2954238"/>
                </a:cubicBezTo>
                <a:cubicBezTo>
                  <a:pt x="5158135" y="2959199"/>
                  <a:pt x="5153174" y="2961680"/>
                  <a:pt x="5145732" y="2961680"/>
                </a:cubicBezTo>
                <a:cubicBezTo>
                  <a:pt x="5138291" y="2961680"/>
                  <a:pt x="5132090" y="2959199"/>
                  <a:pt x="5127129" y="2954238"/>
                </a:cubicBezTo>
                <a:cubicBezTo>
                  <a:pt x="5122167" y="2954238"/>
                  <a:pt x="5119687" y="2954238"/>
                  <a:pt x="5119687" y="2954238"/>
                </a:cubicBezTo>
                <a:cubicBezTo>
                  <a:pt x="5104804" y="2959199"/>
                  <a:pt x="5084960" y="2956719"/>
                  <a:pt x="5060156" y="2946797"/>
                </a:cubicBezTo>
                <a:cubicBezTo>
                  <a:pt x="5050234" y="2941836"/>
                  <a:pt x="5037832" y="2936875"/>
                  <a:pt x="5022949" y="2931914"/>
                </a:cubicBezTo>
                <a:cubicBezTo>
                  <a:pt x="5013027" y="2931914"/>
                  <a:pt x="5005586" y="2929433"/>
                  <a:pt x="5000625" y="2924473"/>
                </a:cubicBezTo>
                <a:cubicBezTo>
                  <a:pt x="4995663" y="2924473"/>
                  <a:pt x="4990703" y="2924473"/>
                  <a:pt x="4985742" y="2924473"/>
                </a:cubicBezTo>
                <a:cubicBezTo>
                  <a:pt x="4985742" y="2929433"/>
                  <a:pt x="4988222" y="2934395"/>
                  <a:pt x="4993183" y="2939355"/>
                </a:cubicBezTo>
                <a:cubicBezTo>
                  <a:pt x="4998145" y="2944316"/>
                  <a:pt x="4995663" y="2946797"/>
                  <a:pt x="4985742" y="2946797"/>
                </a:cubicBezTo>
                <a:lnTo>
                  <a:pt x="4970859" y="2939355"/>
                </a:lnTo>
                <a:cubicBezTo>
                  <a:pt x="4970859" y="2939355"/>
                  <a:pt x="4973339" y="2939355"/>
                  <a:pt x="4978301" y="2939355"/>
                </a:cubicBezTo>
                <a:cubicBezTo>
                  <a:pt x="4978301" y="2939355"/>
                  <a:pt x="4978301" y="2936875"/>
                  <a:pt x="4978301" y="2931914"/>
                </a:cubicBezTo>
                <a:cubicBezTo>
                  <a:pt x="4978301" y="2926953"/>
                  <a:pt x="4978301" y="2924473"/>
                  <a:pt x="4978301" y="2924473"/>
                </a:cubicBezTo>
                <a:cubicBezTo>
                  <a:pt x="4978301" y="2924473"/>
                  <a:pt x="4975820" y="2924473"/>
                  <a:pt x="4970859" y="2924473"/>
                </a:cubicBezTo>
                <a:cubicBezTo>
                  <a:pt x="4970859" y="2929433"/>
                  <a:pt x="4968379" y="2931914"/>
                  <a:pt x="4963418" y="2931914"/>
                </a:cubicBezTo>
                <a:cubicBezTo>
                  <a:pt x="4958456" y="2931914"/>
                  <a:pt x="4955976" y="2929433"/>
                  <a:pt x="4955976" y="2924473"/>
                </a:cubicBezTo>
                <a:lnTo>
                  <a:pt x="4955976" y="2917031"/>
                </a:lnTo>
                <a:lnTo>
                  <a:pt x="4941093" y="2909590"/>
                </a:lnTo>
                <a:cubicBezTo>
                  <a:pt x="4936132" y="2909590"/>
                  <a:pt x="4933652" y="2909590"/>
                  <a:pt x="4933652" y="2909590"/>
                </a:cubicBezTo>
                <a:cubicBezTo>
                  <a:pt x="4933652" y="2914551"/>
                  <a:pt x="4933652" y="2917031"/>
                  <a:pt x="4933652" y="2917031"/>
                </a:cubicBezTo>
                <a:lnTo>
                  <a:pt x="4941093" y="2917031"/>
                </a:lnTo>
                <a:cubicBezTo>
                  <a:pt x="4941093" y="2926953"/>
                  <a:pt x="4921249" y="2926953"/>
                  <a:pt x="4881562" y="2917031"/>
                </a:cubicBezTo>
                <a:cubicBezTo>
                  <a:pt x="4871641" y="2912070"/>
                  <a:pt x="4861718" y="2912070"/>
                  <a:pt x="4851797" y="2917031"/>
                </a:cubicBezTo>
                <a:cubicBezTo>
                  <a:pt x="4851797" y="2917031"/>
                  <a:pt x="4848076" y="2915791"/>
                  <a:pt x="4840635" y="2913310"/>
                </a:cubicBezTo>
                <a:cubicBezTo>
                  <a:pt x="4833193" y="2910830"/>
                  <a:pt x="4826992" y="2908350"/>
                  <a:pt x="4822031" y="2905869"/>
                </a:cubicBezTo>
                <a:cubicBezTo>
                  <a:pt x="4817070" y="2903388"/>
                  <a:pt x="4812109" y="2902148"/>
                  <a:pt x="4807148" y="2902148"/>
                </a:cubicBezTo>
                <a:cubicBezTo>
                  <a:pt x="4802187" y="2902148"/>
                  <a:pt x="4799707" y="2902148"/>
                  <a:pt x="4799707" y="2902148"/>
                </a:cubicBezTo>
                <a:cubicBezTo>
                  <a:pt x="4799707" y="2902148"/>
                  <a:pt x="4798466" y="2902148"/>
                  <a:pt x="4795986" y="2902148"/>
                </a:cubicBezTo>
                <a:cubicBezTo>
                  <a:pt x="4793506" y="2902148"/>
                  <a:pt x="4789785" y="2899668"/>
                  <a:pt x="4784824" y="2894707"/>
                </a:cubicBezTo>
                <a:cubicBezTo>
                  <a:pt x="4789785" y="2894707"/>
                  <a:pt x="4793506" y="2894707"/>
                  <a:pt x="4795986" y="2894707"/>
                </a:cubicBezTo>
                <a:cubicBezTo>
                  <a:pt x="4798466" y="2894707"/>
                  <a:pt x="4797227" y="2892226"/>
                  <a:pt x="4792265" y="2887266"/>
                </a:cubicBezTo>
                <a:lnTo>
                  <a:pt x="4814590" y="2887266"/>
                </a:lnTo>
                <a:cubicBezTo>
                  <a:pt x="4819551" y="2887266"/>
                  <a:pt x="4825752" y="2888506"/>
                  <a:pt x="4833193" y="2890986"/>
                </a:cubicBezTo>
                <a:cubicBezTo>
                  <a:pt x="4840635" y="2893467"/>
                  <a:pt x="4846835" y="2894707"/>
                  <a:pt x="4851797" y="2894707"/>
                </a:cubicBezTo>
                <a:lnTo>
                  <a:pt x="4896445" y="2902148"/>
                </a:lnTo>
                <a:cubicBezTo>
                  <a:pt x="4906367" y="2902148"/>
                  <a:pt x="4913808" y="2902148"/>
                  <a:pt x="4918769" y="2902148"/>
                </a:cubicBezTo>
                <a:cubicBezTo>
                  <a:pt x="4913808" y="2897188"/>
                  <a:pt x="4911328" y="2893467"/>
                  <a:pt x="4911328" y="2890986"/>
                </a:cubicBezTo>
                <a:cubicBezTo>
                  <a:pt x="4911328" y="2888506"/>
                  <a:pt x="4911328" y="2887266"/>
                  <a:pt x="4911328" y="2887266"/>
                </a:cubicBezTo>
                <a:lnTo>
                  <a:pt x="4918769" y="2894707"/>
                </a:lnTo>
                <a:cubicBezTo>
                  <a:pt x="4923731" y="2894707"/>
                  <a:pt x="4926211" y="2893467"/>
                  <a:pt x="4926211" y="2890986"/>
                </a:cubicBezTo>
                <a:cubicBezTo>
                  <a:pt x="4926211" y="2888506"/>
                  <a:pt x="4926211" y="2887266"/>
                  <a:pt x="4926211" y="2887266"/>
                </a:cubicBezTo>
                <a:cubicBezTo>
                  <a:pt x="4926211" y="2887266"/>
                  <a:pt x="4923731" y="2887266"/>
                  <a:pt x="4918769" y="2887266"/>
                </a:cubicBezTo>
                <a:cubicBezTo>
                  <a:pt x="4913808" y="2887266"/>
                  <a:pt x="4911328" y="2887266"/>
                  <a:pt x="4911328" y="2887266"/>
                </a:cubicBezTo>
                <a:cubicBezTo>
                  <a:pt x="4911328" y="2882305"/>
                  <a:pt x="4908848" y="2879824"/>
                  <a:pt x="4903886" y="2879824"/>
                </a:cubicBezTo>
                <a:cubicBezTo>
                  <a:pt x="4898925" y="2879824"/>
                  <a:pt x="4895204" y="2878584"/>
                  <a:pt x="4892724" y="2876103"/>
                </a:cubicBezTo>
                <a:cubicBezTo>
                  <a:pt x="4890244" y="2873623"/>
                  <a:pt x="4889004" y="2869902"/>
                  <a:pt x="4889004" y="2864941"/>
                </a:cubicBezTo>
                <a:cubicBezTo>
                  <a:pt x="4889004" y="2859981"/>
                  <a:pt x="4890244" y="2857500"/>
                  <a:pt x="4892724" y="2857500"/>
                </a:cubicBezTo>
                <a:close/>
                <a:moveTo>
                  <a:pt x="4606230" y="2857500"/>
                </a:moveTo>
                <a:cubicBezTo>
                  <a:pt x="4606230" y="2857500"/>
                  <a:pt x="4608710" y="2857500"/>
                  <a:pt x="4613672" y="2857500"/>
                </a:cubicBezTo>
                <a:lnTo>
                  <a:pt x="4606230" y="2864941"/>
                </a:lnTo>
                <a:close/>
                <a:moveTo>
                  <a:pt x="3698379" y="2857500"/>
                </a:moveTo>
                <a:cubicBezTo>
                  <a:pt x="3703340" y="2857500"/>
                  <a:pt x="3708301" y="2857500"/>
                  <a:pt x="3713262" y="2857500"/>
                </a:cubicBezTo>
                <a:lnTo>
                  <a:pt x="3743027" y="2872383"/>
                </a:lnTo>
                <a:lnTo>
                  <a:pt x="3743027" y="2879824"/>
                </a:lnTo>
                <a:cubicBezTo>
                  <a:pt x="3738066" y="2879824"/>
                  <a:pt x="3733106" y="2878584"/>
                  <a:pt x="3728145" y="2876103"/>
                </a:cubicBezTo>
                <a:cubicBezTo>
                  <a:pt x="3723183" y="2873623"/>
                  <a:pt x="3720703" y="2872383"/>
                  <a:pt x="3720703" y="2872383"/>
                </a:cubicBezTo>
                <a:cubicBezTo>
                  <a:pt x="3715742" y="2867422"/>
                  <a:pt x="3708301" y="2864941"/>
                  <a:pt x="3698379" y="2864941"/>
                </a:cubicBezTo>
                <a:close/>
                <a:moveTo>
                  <a:pt x="5908476" y="2850059"/>
                </a:moveTo>
                <a:cubicBezTo>
                  <a:pt x="5913438" y="2850059"/>
                  <a:pt x="5915918" y="2850059"/>
                  <a:pt x="5915918" y="2850059"/>
                </a:cubicBezTo>
                <a:lnTo>
                  <a:pt x="5908476" y="2857500"/>
                </a:lnTo>
                <a:close/>
                <a:moveTo>
                  <a:pt x="5819179" y="2850059"/>
                </a:moveTo>
                <a:lnTo>
                  <a:pt x="5856386" y="2857500"/>
                </a:lnTo>
                <a:cubicBezTo>
                  <a:pt x="5856386" y="2862461"/>
                  <a:pt x="5848945" y="2862461"/>
                  <a:pt x="5834062" y="2857500"/>
                </a:cubicBezTo>
                <a:cubicBezTo>
                  <a:pt x="5829101" y="2857500"/>
                  <a:pt x="5824141" y="2855019"/>
                  <a:pt x="5819179" y="2850059"/>
                </a:cubicBezTo>
                <a:close/>
                <a:moveTo>
                  <a:pt x="5402461" y="2850059"/>
                </a:moveTo>
                <a:lnTo>
                  <a:pt x="5402461" y="2857500"/>
                </a:lnTo>
                <a:cubicBezTo>
                  <a:pt x="5412382" y="2862461"/>
                  <a:pt x="5417343" y="2862461"/>
                  <a:pt x="5417343" y="2857500"/>
                </a:cubicBezTo>
                <a:cubicBezTo>
                  <a:pt x="5417343" y="2852539"/>
                  <a:pt x="5412382" y="2850059"/>
                  <a:pt x="5402461" y="2850059"/>
                </a:cubicBezTo>
                <a:close/>
                <a:moveTo>
                  <a:pt x="5246191" y="2850059"/>
                </a:moveTo>
                <a:cubicBezTo>
                  <a:pt x="5246191" y="2855019"/>
                  <a:pt x="5246191" y="2857500"/>
                  <a:pt x="5246191" y="2857500"/>
                </a:cubicBezTo>
                <a:cubicBezTo>
                  <a:pt x="5246191" y="2857500"/>
                  <a:pt x="5248671" y="2858740"/>
                  <a:pt x="5253633" y="2861221"/>
                </a:cubicBezTo>
                <a:cubicBezTo>
                  <a:pt x="5258594" y="2863701"/>
                  <a:pt x="5258594" y="2867422"/>
                  <a:pt x="5253633" y="2872383"/>
                </a:cubicBezTo>
                <a:cubicBezTo>
                  <a:pt x="5248671" y="2872383"/>
                  <a:pt x="5246191" y="2873623"/>
                  <a:pt x="5246191" y="2876103"/>
                </a:cubicBezTo>
                <a:cubicBezTo>
                  <a:pt x="5246191" y="2878584"/>
                  <a:pt x="5247432" y="2879824"/>
                  <a:pt x="5249912" y="2879824"/>
                </a:cubicBezTo>
                <a:cubicBezTo>
                  <a:pt x="5252392" y="2879824"/>
                  <a:pt x="5254873" y="2879824"/>
                  <a:pt x="5257353" y="2879824"/>
                </a:cubicBezTo>
                <a:cubicBezTo>
                  <a:pt x="5259833" y="2879824"/>
                  <a:pt x="5261074" y="2878584"/>
                  <a:pt x="5261074" y="2876103"/>
                </a:cubicBezTo>
                <a:cubicBezTo>
                  <a:pt x="5261074" y="2873623"/>
                  <a:pt x="5263554" y="2872383"/>
                  <a:pt x="5268515" y="2872383"/>
                </a:cubicBezTo>
                <a:cubicBezTo>
                  <a:pt x="5268515" y="2867422"/>
                  <a:pt x="5270995" y="2866181"/>
                  <a:pt x="5275957" y="2868662"/>
                </a:cubicBezTo>
                <a:cubicBezTo>
                  <a:pt x="5280918" y="2871143"/>
                  <a:pt x="5283398" y="2869902"/>
                  <a:pt x="5283398" y="2864941"/>
                </a:cubicBezTo>
                <a:cubicBezTo>
                  <a:pt x="5283398" y="2859981"/>
                  <a:pt x="5283398" y="2857500"/>
                  <a:pt x="5283398" y="2857500"/>
                </a:cubicBezTo>
                <a:cubicBezTo>
                  <a:pt x="5283398" y="2857500"/>
                  <a:pt x="5280918" y="2858740"/>
                  <a:pt x="5275957" y="2861221"/>
                </a:cubicBezTo>
                <a:cubicBezTo>
                  <a:pt x="5270995" y="2863701"/>
                  <a:pt x="5268515" y="2862461"/>
                  <a:pt x="5268515" y="2857500"/>
                </a:cubicBezTo>
                <a:lnTo>
                  <a:pt x="5261074" y="2850059"/>
                </a:lnTo>
                <a:cubicBezTo>
                  <a:pt x="5261074" y="2855019"/>
                  <a:pt x="5258594" y="2855019"/>
                  <a:pt x="5253633" y="2850059"/>
                </a:cubicBezTo>
                <a:cubicBezTo>
                  <a:pt x="5253633" y="2850059"/>
                  <a:pt x="5252392" y="2850059"/>
                  <a:pt x="5249912" y="2850059"/>
                </a:cubicBezTo>
                <a:close/>
                <a:moveTo>
                  <a:pt x="5067597" y="2850059"/>
                </a:moveTo>
                <a:cubicBezTo>
                  <a:pt x="5072559" y="2850059"/>
                  <a:pt x="5075039" y="2850059"/>
                  <a:pt x="5075039" y="2850059"/>
                </a:cubicBezTo>
                <a:cubicBezTo>
                  <a:pt x="5075039" y="2859981"/>
                  <a:pt x="5072559" y="2862461"/>
                  <a:pt x="5067597" y="2857500"/>
                </a:cubicBezTo>
                <a:cubicBezTo>
                  <a:pt x="5062636" y="2857500"/>
                  <a:pt x="5060156" y="2856260"/>
                  <a:pt x="5060156" y="2853779"/>
                </a:cubicBezTo>
                <a:cubicBezTo>
                  <a:pt x="5060156" y="2851299"/>
                  <a:pt x="5062636" y="2850059"/>
                  <a:pt x="5067597" y="2850059"/>
                </a:cubicBezTo>
                <a:close/>
                <a:moveTo>
                  <a:pt x="5045273" y="2850059"/>
                </a:moveTo>
                <a:lnTo>
                  <a:pt x="5052715" y="2850059"/>
                </a:lnTo>
                <a:lnTo>
                  <a:pt x="5052715" y="2857500"/>
                </a:lnTo>
                <a:cubicBezTo>
                  <a:pt x="5052715" y="2857500"/>
                  <a:pt x="5050234" y="2855019"/>
                  <a:pt x="5045273" y="2850059"/>
                </a:cubicBezTo>
                <a:close/>
                <a:moveTo>
                  <a:pt x="4955976" y="2850059"/>
                </a:moveTo>
                <a:cubicBezTo>
                  <a:pt x="4960938" y="2850059"/>
                  <a:pt x="4968379" y="2852539"/>
                  <a:pt x="4978301" y="2857500"/>
                </a:cubicBezTo>
                <a:lnTo>
                  <a:pt x="4993183" y="2857500"/>
                </a:lnTo>
                <a:lnTo>
                  <a:pt x="5000625" y="2864941"/>
                </a:lnTo>
                <a:lnTo>
                  <a:pt x="5008066" y="2872383"/>
                </a:lnTo>
                <a:cubicBezTo>
                  <a:pt x="4998145" y="2872383"/>
                  <a:pt x="4988222" y="2869902"/>
                  <a:pt x="4978301" y="2864941"/>
                </a:cubicBezTo>
                <a:cubicBezTo>
                  <a:pt x="4963418" y="2859981"/>
                  <a:pt x="4955976" y="2855019"/>
                  <a:pt x="4955976" y="2850059"/>
                </a:cubicBezTo>
                <a:close/>
                <a:moveTo>
                  <a:pt x="5886152" y="2842617"/>
                </a:moveTo>
                <a:cubicBezTo>
                  <a:pt x="5886152" y="2842617"/>
                  <a:pt x="5887393" y="2843857"/>
                  <a:pt x="5889873" y="2846338"/>
                </a:cubicBezTo>
                <a:cubicBezTo>
                  <a:pt x="5892353" y="2848818"/>
                  <a:pt x="5893593" y="2850059"/>
                  <a:pt x="5893593" y="2850059"/>
                </a:cubicBezTo>
                <a:lnTo>
                  <a:pt x="5886152" y="2850059"/>
                </a:lnTo>
                <a:close/>
                <a:moveTo>
                  <a:pt x="5194101" y="2842617"/>
                </a:moveTo>
                <a:cubicBezTo>
                  <a:pt x="5189140" y="2842617"/>
                  <a:pt x="5187901" y="2843857"/>
                  <a:pt x="5190381" y="2846338"/>
                </a:cubicBezTo>
                <a:cubicBezTo>
                  <a:pt x="5192861" y="2848818"/>
                  <a:pt x="5200302" y="2850059"/>
                  <a:pt x="5212705" y="2850059"/>
                </a:cubicBezTo>
                <a:cubicBezTo>
                  <a:pt x="5225108" y="2850059"/>
                  <a:pt x="5231308" y="2848818"/>
                  <a:pt x="5231308" y="2846338"/>
                </a:cubicBezTo>
                <a:cubicBezTo>
                  <a:pt x="5231308" y="2843857"/>
                  <a:pt x="5226347" y="2842617"/>
                  <a:pt x="5216426" y="2842617"/>
                </a:cubicBezTo>
                <a:cubicBezTo>
                  <a:pt x="5206504" y="2842617"/>
                  <a:pt x="5199063" y="2842617"/>
                  <a:pt x="5194101" y="2842617"/>
                </a:cubicBezTo>
                <a:close/>
                <a:moveTo>
                  <a:pt x="4933652" y="2842617"/>
                </a:moveTo>
                <a:cubicBezTo>
                  <a:pt x="4933652" y="2842617"/>
                  <a:pt x="4936132" y="2845098"/>
                  <a:pt x="4941093" y="2850059"/>
                </a:cubicBezTo>
                <a:lnTo>
                  <a:pt x="4933652" y="2850059"/>
                </a:lnTo>
                <a:close/>
                <a:moveTo>
                  <a:pt x="3638848" y="2842617"/>
                </a:moveTo>
                <a:lnTo>
                  <a:pt x="3646289" y="2842617"/>
                </a:lnTo>
                <a:cubicBezTo>
                  <a:pt x="3656211" y="2847578"/>
                  <a:pt x="3661172" y="2851299"/>
                  <a:pt x="3661172" y="2853779"/>
                </a:cubicBezTo>
                <a:cubicBezTo>
                  <a:pt x="3661172" y="2856260"/>
                  <a:pt x="3661172" y="2857500"/>
                  <a:pt x="3661172" y="2857500"/>
                </a:cubicBezTo>
                <a:cubicBezTo>
                  <a:pt x="3661172" y="2857500"/>
                  <a:pt x="3658691" y="2855019"/>
                  <a:pt x="3653730" y="2850059"/>
                </a:cubicBezTo>
                <a:cubicBezTo>
                  <a:pt x="3648769" y="2850059"/>
                  <a:pt x="3643809" y="2847578"/>
                  <a:pt x="3638848" y="2842617"/>
                </a:cubicBezTo>
                <a:close/>
                <a:moveTo>
                  <a:pt x="5299211" y="2830525"/>
                </a:moveTo>
                <a:cubicBezTo>
                  <a:pt x="5297351" y="2829905"/>
                  <a:pt x="5295800" y="2830215"/>
                  <a:pt x="5294560" y="2831455"/>
                </a:cubicBezTo>
                <a:cubicBezTo>
                  <a:pt x="5292080" y="2833936"/>
                  <a:pt x="5287119" y="2835176"/>
                  <a:pt x="5279677" y="2835176"/>
                </a:cubicBezTo>
                <a:cubicBezTo>
                  <a:pt x="5272236" y="2835176"/>
                  <a:pt x="5268515" y="2835176"/>
                  <a:pt x="5268515" y="2835176"/>
                </a:cubicBezTo>
                <a:cubicBezTo>
                  <a:pt x="5278437" y="2840136"/>
                  <a:pt x="5290840" y="2842617"/>
                  <a:pt x="5305722" y="2842617"/>
                </a:cubicBezTo>
                <a:lnTo>
                  <a:pt x="5305722" y="2835176"/>
                </a:lnTo>
                <a:cubicBezTo>
                  <a:pt x="5303242" y="2832695"/>
                  <a:pt x="5301072" y="2831145"/>
                  <a:pt x="5299211" y="2830525"/>
                </a:cubicBezTo>
                <a:close/>
                <a:moveTo>
                  <a:pt x="5968008" y="2827734"/>
                </a:moveTo>
                <a:cubicBezTo>
                  <a:pt x="5968008" y="2832695"/>
                  <a:pt x="5969248" y="2835176"/>
                  <a:pt x="5971728" y="2835176"/>
                </a:cubicBezTo>
                <a:cubicBezTo>
                  <a:pt x="5974208" y="2835176"/>
                  <a:pt x="5975449" y="2833936"/>
                  <a:pt x="5975449" y="2831455"/>
                </a:cubicBezTo>
                <a:cubicBezTo>
                  <a:pt x="5975449" y="2828974"/>
                  <a:pt x="5972969" y="2827734"/>
                  <a:pt x="5968008" y="2827734"/>
                </a:cubicBezTo>
                <a:close/>
                <a:moveTo>
                  <a:pt x="5212705" y="2827734"/>
                </a:moveTo>
                <a:cubicBezTo>
                  <a:pt x="5210225" y="2827734"/>
                  <a:pt x="5208984" y="2830215"/>
                  <a:pt x="5208984" y="2835176"/>
                </a:cubicBezTo>
                <a:cubicBezTo>
                  <a:pt x="5208984" y="2835176"/>
                  <a:pt x="5210225" y="2833936"/>
                  <a:pt x="5212705" y="2831455"/>
                </a:cubicBezTo>
                <a:cubicBezTo>
                  <a:pt x="5215185" y="2828974"/>
                  <a:pt x="5215185" y="2827734"/>
                  <a:pt x="5212705" y="2827734"/>
                </a:cubicBezTo>
                <a:close/>
                <a:moveTo>
                  <a:pt x="4275088" y="2827734"/>
                </a:moveTo>
                <a:cubicBezTo>
                  <a:pt x="4272608" y="2827734"/>
                  <a:pt x="4268887" y="2830215"/>
                  <a:pt x="4263926" y="2835176"/>
                </a:cubicBezTo>
                <a:lnTo>
                  <a:pt x="4271367" y="2835176"/>
                </a:lnTo>
                <a:cubicBezTo>
                  <a:pt x="4281289" y="2835176"/>
                  <a:pt x="4286250" y="2835176"/>
                  <a:pt x="4286250" y="2835176"/>
                </a:cubicBezTo>
                <a:cubicBezTo>
                  <a:pt x="4286250" y="2835176"/>
                  <a:pt x="4283770" y="2832695"/>
                  <a:pt x="4278809" y="2827734"/>
                </a:cubicBezTo>
                <a:cubicBezTo>
                  <a:pt x="4278809" y="2827734"/>
                  <a:pt x="4277568" y="2827734"/>
                  <a:pt x="4275088" y="2827734"/>
                </a:cubicBezTo>
                <a:close/>
                <a:moveTo>
                  <a:pt x="4055566" y="2827734"/>
                </a:moveTo>
                <a:lnTo>
                  <a:pt x="4077891" y="2827734"/>
                </a:lnTo>
                <a:lnTo>
                  <a:pt x="4092773" y="2835176"/>
                </a:lnTo>
                <a:lnTo>
                  <a:pt x="4063008" y="2835176"/>
                </a:lnTo>
                <a:close/>
                <a:moveTo>
                  <a:pt x="5536406" y="2820293"/>
                </a:moveTo>
                <a:cubicBezTo>
                  <a:pt x="5556250" y="2820293"/>
                  <a:pt x="5566172" y="2825254"/>
                  <a:pt x="5566172" y="2835176"/>
                </a:cubicBezTo>
                <a:cubicBezTo>
                  <a:pt x="5561210" y="2835176"/>
                  <a:pt x="5553769" y="2832695"/>
                  <a:pt x="5543847" y="2827734"/>
                </a:cubicBezTo>
                <a:close/>
                <a:moveTo>
                  <a:pt x="4933652" y="2820293"/>
                </a:moveTo>
                <a:lnTo>
                  <a:pt x="4970859" y="2827734"/>
                </a:lnTo>
                <a:cubicBezTo>
                  <a:pt x="4970859" y="2827734"/>
                  <a:pt x="4974580" y="2826494"/>
                  <a:pt x="4982021" y="2824014"/>
                </a:cubicBezTo>
                <a:cubicBezTo>
                  <a:pt x="4989463" y="2821533"/>
                  <a:pt x="4993183" y="2822774"/>
                  <a:pt x="4993183" y="2827734"/>
                </a:cubicBezTo>
                <a:cubicBezTo>
                  <a:pt x="4993183" y="2827734"/>
                  <a:pt x="4993183" y="2828974"/>
                  <a:pt x="4993183" y="2831455"/>
                </a:cubicBezTo>
                <a:cubicBezTo>
                  <a:pt x="4993183" y="2833936"/>
                  <a:pt x="4993183" y="2835176"/>
                  <a:pt x="4993183" y="2835176"/>
                </a:cubicBezTo>
                <a:cubicBezTo>
                  <a:pt x="4998145" y="2835176"/>
                  <a:pt x="5000625" y="2835176"/>
                  <a:pt x="5000625" y="2835176"/>
                </a:cubicBezTo>
                <a:cubicBezTo>
                  <a:pt x="5005586" y="2835176"/>
                  <a:pt x="5008066" y="2837656"/>
                  <a:pt x="5008066" y="2842617"/>
                </a:cubicBezTo>
                <a:lnTo>
                  <a:pt x="5000625" y="2842617"/>
                </a:lnTo>
                <a:lnTo>
                  <a:pt x="4985742" y="2842617"/>
                </a:lnTo>
                <a:lnTo>
                  <a:pt x="4978301" y="2842617"/>
                </a:lnTo>
                <a:close/>
                <a:moveTo>
                  <a:pt x="3899297" y="2820293"/>
                </a:moveTo>
                <a:lnTo>
                  <a:pt x="3906738" y="2820293"/>
                </a:lnTo>
                <a:cubicBezTo>
                  <a:pt x="3911699" y="2825254"/>
                  <a:pt x="3914180" y="2827734"/>
                  <a:pt x="3914180" y="2827734"/>
                </a:cubicBezTo>
                <a:cubicBezTo>
                  <a:pt x="3919141" y="2822774"/>
                  <a:pt x="3925342" y="2821533"/>
                  <a:pt x="3932783" y="2824014"/>
                </a:cubicBezTo>
                <a:cubicBezTo>
                  <a:pt x="3940225" y="2826494"/>
                  <a:pt x="3950146" y="2828974"/>
                  <a:pt x="3962549" y="2831455"/>
                </a:cubicBezTo>
                <a:cubicBezTo>
                  <a:pt x="3974951" y="2833936"/>
                  <a:pt x="3983633" y="2837656"/>
                  <a:pt x="3988594" y="2842617"/>
                </a:cubicBezTo>
                <a:cubicBezTo>
                  <a:pt x="3983633" y="2842617"/>
                  <a:pt x="3981152" y="2842617"/>
                  <a:pt x="3981152" y="2842617"/>
                </a:cubicBezTo>
                <a:cubicBezTo>
                  <a:pt x="3981152" y="2847578"/>
                  <a:pt x="3981152" y="2850059"/>
                  <a:pt x="3981152" y="2850059"/>
                </a:cubicBezTo>
                <a:lnTo>
                  <a:pt x="3988594" y="2842617"/>
                </a:lnTo>
                <a:cubicBezTo>
                  <a:pt x="4003477" y="2847578"/>
                  <a:pt x="4013398" y="2850059"/>
                  <a:pt x="4018359" y="2850059"/>
                </a:cubicBezTo>
                <a:lnTo>
                  <a:pt x="4063008" y="2857500"/>
                </a:lnTo>
                <a:lnTo>
                  <a:pt x="4092773" y="2864941"/>
                </a:lnTo>
                <a:cubicBezTo>
                  <a:pt x="4087812" y="2869902"/>
                  <a:pt x="4087812" y="2877343"/>
                  <a:pt x="4092773" y="2887266"/>
                </a:cubicBezTo>
                <a:lnTo>
                  <a:pt x="4107656" y="2894707"/>
                </a:lnTo>
                <a:cubicBezTo>
                  <a:pt x="4107656" y="2899668"/>
                  <a:pt x="4110137" y="2899668"/>
                  <a:pt x="4115098" y="2894707"/>
                </a:cubicBezTo>
                <a:cubicBezTo>
                  <a:pt x="4120059" y="2889746"/>
                  <a:pt x="4125019" y="2889746"/>
                  <a:pt x="4129980" y="2894707"/>
                </a:cubicBezTo>
                <a:cubicBezTo>
                  <a:pt x="4129980" y="2899668"/>
                  <a:pt x="4131221" y="2902148"/>
                  <a:pt x="4133701" y="2902148"/>
                </a:cubicBezTo>
                <a:cubicBezTo>
                  <a:pt x="4136182" y="2902148"/>
                  <a:pt x="4137422" y="2902148"/>
                  <a:pt x="4137422" y="2902148"/>
                </a:cubicBezTo>
                <a:cubicBezTo>
                  <a:pt x="4137422" y="2902148"/>
                  <a:pt x="4139902" y="2902148"/>
                  <a:pt x="4144863" y="2902148"/>
                </a:cubicBezTo>
                <a:cubicBezTo>
                  <a:pt x="4174629" y="2912070"/>
                  <a:pt x="4194473" y="2917031"/>
                  <a:pt x="4204395" y="2917031"/>
                </a:cubicBezTo>
                <a:cubicBezTo>
                  <a:pt x="4209356" y="2917031"/>
                  <a:pt x="4211836" y="2918271"/>
                  <a:pt x="4211836" y="2920752"/>
                </a:cubicBezTo>
                <a:cubicBezTo>
                  <a:pt x="4211836" y="2923233"/>
                  <a:pt x="4209356" y="2925713"/>
                  <a:pt x="4204395" y="2928193"/>
                </a:cubicBezTo>
                <a:cubicBezTo>
                  <a:pt x="4199434" y="2930674"/>
                  <a:pt x="4191992" y="2930674"/>
                  <a:pt x="4182070" y="2928193"/>
                </a:cubicBezTo>
                <a:cubicBezTo>
                  <a:pt x="4172149" y="2925713"/>
                  <a:pt x="4162226" y="2923233"/>
                  <a:pt x="4152305" y="2920752"/>
                </a:cubicBezTo>
                <a:cubicBezTo>
                  <a:pt x="4142383" y="2918271"/>
                  <a:pt x="4134942" y="2914551"/>
                  <a:pt x="4129980" y="2909590"/>
                </a:cubicBezTo>
                <a:lnTo>
                  <a:pt x="4100215" y="2902148"/>
                </a:lnTo>
                <a:lnTo>
                  <a:pt x="4085332" y="2894707"/>
                </a:lnTo>
                <a:cubicBezTo>
                  <a:pt x="4080371" y="2889746"/>
                  <a:pt x="4072930" y="2887266"/>
                  <a:pt x="4063008" y="2887266"/>
                </a:cubicBezTo>
                <a:cubicBezTo>
                  <a:pt x="4048125" y="2887266"/>
                  <a:pt x="4036963" y="2886025"/>
                  <a:pt x="4029522" y="2883545"/>
                </a:cubicBezTo>
                <a:cubicBezTo>
                  <a:pt x="4022080" y="2881064"/>
                  <a:pt x="4010918" y="2878584"/>
                  <a:pt x="3996035" y="2876103"/>
                </a:cubicBezTo>
                <a:cubicBezTo>
                  <a:pt x="3981152" y="2873623"/>
                  <a:pt x="3971231" y="2869902"/>
                  <a:pt x="3966270" y="2864941"/>
                </a:cubicBezTo>
                <a:cubicBezTo>
                  <a:pt x="3961309" y="2864941"/>
                  <a:pt x="3955107" y="2863701"/>
                  <a:pt x="3947666" y="2861221"/>
                </a:cubicBezTo>
                <a:cubicBezTo>
                  <a:pt x="3940225" y="2858740"/>
                  <a:pt x="3936504" y="2857500"/>
                  <a:pt x="3936504" y="2857500"/>
                </a:cubicBezTo>
                <a:lnTo>
                  <a:pt x="3884414" y="2835176"/>
                </a:lnTo>
                <a:cubicBezTo>
                  <a:pt x="3889375" y="2835176"/>
                  <a:pt x="3889375" y="2832695"/>
                  <a:pt x="3884414" y="2827734"/>
                </a:cubicBezTo>
                <a:lnTo>
                  <a:pt x="3891855" y="2827734"/>
                </a:lnTo>
                <a:lnTo>
                  <a:pt x="3899297" y="2827734"/>
                </a:lnTo>
                <a:close/>
                <a:moveTo>
                  <a:pt x="3676055" y="2820293"/>
                </a:moveTo>
                <a:cubicBezTo>
                  <a:pt x="3676055" y="2820293"/>
                  <a:pt x="3677295" y="2821533"/>
                  <a:pt x="3679775" y="2824014"/>
                </a:cubicBezTo>
                <a:cubicBezTo>
                  <a:pt x="3682256" y="2826494"/>
                  <a:pt x="3685976" y="2827734"/>
                  <a:pt x="3690937" y="2827734"/>
                </a:cubicBezTo>
                <a:lnTo>
                  <a:pt x="3683496" y="2827734"/>
                </a:lnTo>
                <a:cubicBezTo>
                  <a:pt x="3678535" y="2827734"/>
                  <a:pt x="3676055" y="2827734"/>
                  <a:pt x="3676055" y="2827734"/>
                </a:cubicBezTo>
                <a:close/>
                <a:moveTo>
                  <a:pt x="4557861" y="2816572"/>
                </a:moveTo>
                <a:cubicBezTo>
                  <a:pt x="4555381" y="2816572"/>
                  <a:pt x="4554140" y="2817813"/>
                  <a:pt x="4554140" y="2820293"/>
                </a:cubicBezTo>
                <a:cubicBezTo>
                  <a:pt x="4554140" y="2820293"/>
                  <a:pt x="4556620" y="2820293"/>
                  <a:pt x="4561582" y="2820293"/>
                </a:cubicBezTo>
                <a:lnTo>
                  <a:pt x="4569023" y="2820293"/>
                </a:lnTo>
                <a:cubicBezTo>
                  <a:pt x="4564062" y="2817813"/>
                  <a:pt x="4560342" y="2816572"/>
                  <a:pt x="4557861" y="2816572"/>
                </a:cubicBezTo>
                <a:close/>
                <a:moveTo>
                  <a:pt x="5648027" y="2812851"/>
                </a:moveTo>
                <a:lnTo>
                  <a:pt x="5655468" y="2812851"/>
                </a:lnTo>
                <a:lnTo>
                  <a:pt x="5655468" y="2820293"/>
                </a:lnTo>
                <a:cubicBezTo>
                  <a:pt x="5650507" y="2820293"/>
                  <a:pt x="5648027" y="2817812"/>
                  <a:pt x="5648027" y="2812851"/>
                </a:cubicBezTo>
                <a:close/>
                <a:moveTo>
                  <a:pt x="5089922" y="2812851"/>
                </a:moveTo>
                <a:lnTo>
                  <a:pt x="5089922" y="2820293"/>
                </a:lnTo>
                <a:cubicBezTo>
                  <a:pt x="5084960" y="2820293"/>
                  <a:pt x="5082480" y="2820293"/>
                  <a:pt x="5082480" y="2820293"/>
                </a:cubicBezTo>
                <a:close/>
                <a:moveTo>
                  <a:pt x="4955976" y="2812851"/>
                </a:moveTo>
                <a:cubicBezTo>
                  <a:pt x="4960938" y="2812851"/>
                  <a:pt x="4963418" y="2815332"/>
                  <a:pt x="4963418" y="2820293"/>
                </a:cubicBezTo>
                <a:cubicBezTo>
                  <a:pt x="4963418" y="2820293"/>
                  <a:pt x="4962177" y="2820293"/>
                  <a:pt x="4959697" y="2820293"/>
                </a:cubicBezTo>
                <a:cubicBezTo>
                  <a:pt x="4957217" y="2820293"/>
                  <a:pt x="4955976" y="2819053"/>
                  <a:pt x="4955976" y="2816572"/>
                </a:cubicBezTo>
                <a:cubicBezTo>
                  <a:pt x="4955976" y="2814092"/>
                  <a:pt x="4955976" y="2812851"/>
                  <a:pt x="4955976" y="2812851"/>
                </a:cubicBezTo>
                <a:close/>
                <a:moveTo>
                  <a:pt x="4822031" y="2812851"/>
                </a:moveTo>
                <a:cubicBezTo>
                  <a:pt x="4826992" y="2812851"/>
                  <a:pt x="4829472" y="2812851"/>
                  <a:pt x="4829472" y="2812851"/>
                </a:cubicBezTo>
                <a:lnTo>
                  <a:pt x="4829472" y="2820293"/>
                </a:lnTo>
                <a:cubicBezTo>
                  <a:pt x="4829472" y="2820293"/>
                  <a:pt x="4826992" y="2817812"/>
                  <a:pt x="4822031" y="2812851"/>
                </a:cubicBezTo>
                <a:close/>
                <a:moveTo>
                  <a:pt x="4546699" y="2812851"/>
                </a:moveTo>
                <a:cubicBezTo>
                  <a:pt x="4546699" y="2817812"/>
                  <a:pt x="4546699" y="2820293"/>
                  <a:pt x="4546699" y="2820293"/>
                </a:cubicBezTo>
                <a:lnTo>
                  <a:pt x="4554140" y="2812851"/>
                </a:lnTo>
                <a:cubicBezTo>
                  <a:pt x="4549179" y="2812851"/>
                  <a:pt x="4546699" y="2812851"/>
                  <a:pt x="4546699" y="2812851"/>
                </a:cubicBezTo>
                <a:close/>
                <a:moveTo>
                  <a:pt x="3839766" y="2812851"/>
                </a:moveTo>
                <a:cubicBezTo>
                  <a:pt x="3844727" y="2812851"/>
                  <a:pt x="3847207" y="2812851"/>
                  <a:pt x="3847207" y="2812851"/>
                </a:cubicBezTo>
                <a:lnTo>
                  <a:pt x="3854648" y="2820293"/>
                </a:lnTo>
                <a:lnTo>
                  <a:pt x="3839766" y="2820293"/>
                </a:lnTo>
                <a:close/>
                <a:moveTo>
                  <a:pt x="3348633" y="2812851"/>
                </a:moveTo>
                <a:cubicBezTo>
                  <a:pt x="3358555" y="2812851"/>
                  <a:pt x="3370957" y="2816572"/>
                  <a:pt x="3385840" y="2824014"/>
                </a:cubicBezTo>
                <a:cubicBezTo>
                  <a:pt x="3400723" y="2831455"/>
                  <a:pt x="3408164" y="2835176"/>
                  <a:pt x="3408164" y="2835176"/>
                </a:cubicBezTo>
                <a:lnTo>
                  <a:pt x="3363516" y="2827734"/>
                </a:lnTo>
                <a:cubicBezTo>
                  <a:pt x="3353593" y="2817812"/>
                  <a:pt x="3348633" y="2812851"/>
                  <a:pt x="3348633" y="2812851"/>
                </a:cubicBezTo>
                <a:close/>
                <a:moveTo>
                  <a:pt x="5923359" y="2805410"/>
                </a:moveTo>
                <a:cubicBezTo>
                  <a:pt x="5928320" y="2805410"/>
                  <a:pt x="5930801" y="2806650"/>
                  <a:pt x="5930801" y="2809131"/>
                </a:cubicBezTo>
                <a:cubicBezTo>
                  <a:pt x="5930801" y="2811611"/>
                  <a:pt x="5928320" y="2812851"/>
                  <a:pt x="5923359" y="2812851"/>
                </a:cubicBezTo>
                <a:cubicBezTo>
                  <a:pt x="5918398" y="2812851"/>
                  <a:pt x="5915918" y="2811611"/>
                  <a:pt x="5915918" y="2809131"/>
                </a:cubicBezTo>
                <a:cubicBezTo>
                  <a:pt x="5915918" y="2806650"/>
                  <a:pt x="5918398" y="2805410"/>
                  <a:pt x="5923359" y="2805410"/>
                </a:cubicBezTo>
                <a:close/>
                <a:moveTo>
                  <a:pt x="5759648" y="2805410"/>
                </a:moveTo>
                <a:lnTo>
                  <a:pt x="5752207" y="2812851"/>
                </a:lnTo>
                <a:cubicBezTo>
                  <a:pt x="5757168" y="2812851"/>
                  <a:pt x="5759648" y="2812851"/>
                  <a:pt x="5759648" y="2812851"/>
                </a:cubicBezTo>
                <a:close/>
                <a:moveTo>
                  <a:pt x="5268515" y="2805410"/>
                </a:moveTo>
                <a:lnTo>
                  <a:pt x="5268515" y="2812851"/>
                </a:lnTo>
                <a:lnTo>
                  <a:pt x="5275957" y="2805410"/>
                </a:lnTo>
                <a:close/>
                <a:moveTo>
                  <a:pt x="5104804" y="2805410"/>
                </a:moveTo>
                <a:lnTo>
                  <a:pt x="5119687" y="2812851"/>
                </a:lnTo>
                <a:lnTo>
                  <a:pt x="5104804" y="2812851"/>
                </a:lnTo>
                <a:close/>
                <a:moveTo>
                  <a:pt x="4516933" y="2805410"/>
                </a:moveTo>
                <a:lnTo>
                  <a:pt x="4516933" y="2812851"/>
                </a:lnTo>
                <a:lnTo>
                  <a:pt x="4531816" y="2812851"/>
                </a:lnTo>
                <a:cubicBezTo>
                  <a:pt x="4531816" y="2807891"/>
                  <a:pt x="4526855" y="2805410"/>
                  <a:pt x="4516933" y="2805410"/>
                </a:cubicBezTo>
                <a:close/>
                <a:moveTo>
                  <a:pt x="5819179" y="2797969"/>
                </a:moveTo>
                <a:cubicBezTo>
                  <a:pt x="5819179" y="2797969"/>
                  <a:pt x="5819179" y="2800449"/>
                  <a:pt x="5819179" y="2805410"/>
                </a:cubicBezTo>
                <a:lnTo>
                  <a:pt x="5819179" y="2812851"/>
                </a:lnTo>
                <a:cubicBezTo>
                  <a:pt x="5819179" y="2812851"/>
                  <a:pt x="5816699" y="2810371"/>
                  <a:pt x="5811738" y="2805410"/>
                </a:cubicBezTo>
                <a:cubicBezTo>
                  <a:pt x="5811738" y="2800449"/>
                  <a:pt x="5814218" y="2797969"/>
                  <a:pt x="5819179" y="2797969"/>
                </a:cubicBezTo>
                <a:close/>
                <a:moveTo>
                  <a:pt x="4695527" y="2790527"/>
                </a:moveTo>
                <a:cubicBezTo>
                  <a:pt x="4690566" y="2790527"/>
                  <a:pt x="4690566" y="2793008"/>
                  <a:pt x="4695527" y="2797969"/>
                </a:cubicBezTo>
                <a:cubicBezTo>
                  <a:pt x="4700488" y="2802929"/>
                  <a:pt x="4707930" y="2805410"/>
                  <a:pt x="4717851" y="2805410"/>
                </a:cubicBezTo>
                <a:lnTo>
                  <a:pt x="4710410" y="2797969"/>
                </a:lnTo>
                <a:cubicBezTo>
                  <a:pt x="4705449" y="2793008"/>
                  <a:pt x="4700488" y="2790527"/>
                  <a:pt x="4695527" y="2790527"/>
                </a:cubicBezTo>
                <a:close/>
                <a:moveTo>
                  <a:pt x="5709419" y="2785876"/>
                </a:moveTo>
                <a:cubicBezTo>
                  <a:pt x="5708179" y="2785256"/>
                  <a:pt x="5707558" y="2785567"/>
                  <a:pt x="5707558" y="2786807"/>
                </a:cubicBezTo>
                <a:cubicBezTo>
                  <a:pt x="5707558" y="2789287"/>
                  <a:pt x="5710038" y="2793008"/>
                  <a:pt x="5715000" y="2797969"/>
                </a:cubicBezTo>
                <a:lnTo>
                  <a:pt x="5722441" y="2797969"/>
                </a:lnTo>
                <a:lnTo>
                  <a:pt x="5715000" y="2790527"/>
                </a:lnTo>
                <a:cubicBezTo>
                  <a:pt x="5712519" y="2788047"/>
                  <a:pt x="5710659" y="2786497"/>
                  <a:pt x="5709419" y="2785876"/>
                </a:cubicBezTo>
                <a:close/>
                <a:moveTo>
                  <a:pt x="5878711" y="2783086"/>
                </a:moveTo>
                <a:lnTo>
                  <a:pt x="5863828" y="2790527"/>
                </a:lnTo>
                <a:cubicBezTo>
                  <a:pt x="5868789" y="2795488"/>
                  <a:pt x="5873749" y="2795488"/>
                  <a:pt x="5878711" y="2790527"/>
                </a:cubicBezTo>
                <a:cubicBezTo>
                  <a:pt x="5883672" y="2790527"/>
                  <a:pt x="5883672" y="2788047"/>
                  <a:pt x="5878711" y="2783086"/>
                </a:cubicBezTo>
                <a:close/>
                <a:moveTo>
                  <a:pt x="5283398" y="2783086"/>
                </a:moveTo>
                <a:cubicBezTo>
                  <a:pt x="5288359" y="2783086"/>
                  <a:pt x="5290840" y="2785567"/>
                  <a:pt x="5290840" y="2790527"/>
                </a:cubicBezTo>
                <a:cubicBezTo>
                  <a:pt x="5290840" y="2795488"/>
                  <a:pt x="5288359" y="2795488"/>
                  <a:pt x="5283398" y="2790527"/>
                </a:cubicBezTo>
                <a:close/>
                <a:moveTo>
                  <a:pt x="3437930" y="2783086"/>
                </a:moveTo>
                <a:lnTo>
                  <a:pt x="3482578" y="2797969"/>
                </a:lnTo>
                <a:cubicBezTo>
                  <a:pt x="3492500" y="2797969"/>
                  <a:pt x="3499941" y="2800449"/>
                  <a:pt x="3504902" y="2805410"/>
                </a:cubicBezTo>
                <a:cubicBezTo>
                  <a:pt x="3524746" y="2805410"/>
                  <a:pt x="3532187" y="2807891"/>
                  <a:pt x="3527226" y="2812851"/>
                </a:cubicBezTo>
                <a:cubicBezTo>
                  <a:pt x="3527226" y="2817812"/>
                  <a:pt x="3524746" y="2820293"/>
                  <a:pt x="3519785" y="2820293"/>
                </a:cubicBezTo>
                <a:lnTo>
                  <a:pt x="3504902" y="2827734"/>
                </a:lnTo>
                <a:cubicBezTo>
                  <a:pt x="3494980" y="2822774"/>
                  <a:pt x="3485058" y="2817812"/>
                  <a:pt x="3475137" y="2812851"/>
                </a:cubicBezTo>
                <a:cubicBezTo>
                  <a:pt x="3460254" y="2807891"/>
                  <a:pt x="3452812" y="2802929"/>
                  <a:pt x="3452812" y="2797969"/>
                </a:cubicBezTo>
                <a:cubicBezTo>
                  <a:pt x="3452812" y="2793008"/>
                  <a:pt x="3450332" y="2790527"/>
                  <a:pt x="3445371" y="2790527"/>
                </a:cubicBezTo>
                <a:close/>
                <a:moveTo>
                  <a:pt x="4927141" y="2777505"/>
                </a:moveTo>
                <a:lnTo>
                  <a:pt x="4927141" y="2777505"/>
                </a:lnTo>
                <a:lnTo>
                  <a:pt x="4927141" y="2777505"/>
                </a:lnTo>
                <a:close/>
                <a:moveTo>
                  <a:pt x="5677793" y="2775644"/>
                </a:moveTo>
                <a:cubicBezTo>
                  <a:pt x="5672831" y="2775644"/>
                  <a:pt x="5670351" y="2778125"/>
                  <a:pt x="5670351" y="2783086"/>
                </a:cubicBezTo>
                <a:cubicBezTo>
                  <a:pt x="5670351" y="2788047"/>
                  <a:pt x="5672831" y="2790527"/>
                  <a:pt x="5677793" y="2790527"/>
                </a:cubicBezTo>
                <a:cubicBezTo>
                  <a:pt x="5677793" y="2790527"/>
                  <a:pt x="5677793" y="2788047"/>
                  <a:pt x="5677793" y="2783086"/>
                </a:cubicBezTo>
                <a:close/>
                <a:moveTo>
                  <a:pt x="4822031" y="2775644"/>
                </a:moveTo>
                <a:lnTo>
                  <a:pt x="4829472" y="2775644"/>
                </a:lnTo>
                <a:cubicBezTo>
                  <a:pt x="4829472" y="2780605"/>
                  <a:pt x="4829472" y="2785567"/>
                  <a:pt x="4829472" y="2790527"/>
                </a:cubicBezTo>
                <a:lnTo>
                  <a:pt x="4814590" y="2790527"/>
                </a:lnTo>
                <a:lnTo>
                  <a:pt x="4807148" y="2783086"/>
                </a:lnTo>
                <a:lnTo>
                  <a:pt x="4814590" y="2783086"/>
                </a:lnTo>
                <a:cubicBezTo>
                  <a:pt x="4814590" y="2783086"/>
                  <a:pt x="4815830" y="2783086"/>
                  <a:pt x="4818310" y="2783086"/>
                </a:cubicBezTo>
                <a:cubicBezTo>
                  <a:pt x="4820790" y="2783086"/>
                  <a:pt x="4822031" y="2780605"/>
                  <a:pt x="4822031" y="2775644"/>
                </a:cubicBezTo>
                <a:close/>
                <a:moveTo>
                  <a:pt x="4479726" y="2775644"/>
                </a:moveTo>
                <a:cubicBezTo>
                  <a:pt x="4479726" y="2775644"/>
                  <a:pt x="4480967" y="2776884"/>
                  <a:pt x="4483447" y="2779365"/>
                </a:cubicBezTo>
                <a:cubicBezTo>
                  <a:pt x="4485928" y="2781846"/>
                  <a:pt x="4489648" y="2783086"/>
                  <a:pt x="4494609" y="2783086"/>
                </a:cubicBezTo>
                <a:cubicBezTo>
                  <a:pt x="4499570" y="2783086"/>
                  <a:pt x="4504531" y="2783086"/>
                  <a:pt x="4509492" y="2783086"/>
                </a:cubicBezTo>
                <a:cubicBezTo>
                  <a:pt x="4514453" y="2783086"/>
                  <a:pt x="4516933" y="2785567"/>
                  <a:pt x="4516933" y="2790527"/>
                </a:cubicBezTo>
                <a:cubicBezTo>
                  <a:pt x="4521895" y="2805410"/>
                  <a:pt x="4534296" y="2810371"/>
                  <a:pt x="4554140" y="2805410"/>
                </a:cubicBezTo>
                <a:lnTo>
                  <a:pt x="4561582" y="2805410"/>
                </a:lnTo>
                <a:cubicBezTo>
                  <a:pt x="4566543" y="2805410"/>
                  <a:pt x="4573984" y="2807891"/>
                  <a:pt x="4583906" y="2812851"/>
                </a:cubicBezTo>
                <a:cubicBezTo>
                  <a:pt x="4583906" y="2812851"/>
                  <a:pt x="4586386" y="2812851"/>
                  <a:pt x="4591347" y="2812851"/>
                </a:cubicBezTo>
                <a:cubicBezTo>
                  <a:pt x="4596309" y="2812851"/>
                  <a:pt x="4598789" y="2812851"/>
                  <a:pt x="4598789" y="2812851"/>
                </a:cubicBezTo>
                <a:lnTo>
                  <a:pt x="4598789" y="2805410"/>
                </a:lnTo>
                <a:cubicBezTo>
                  <a:pt x="4598789" y="2805410"/>
                  <a:pt x="4596309" y="2805410"/>
                  <a:pt x="4591347" y="2805410"/>
                </a:cubicBezTo>
                <a:cubicBezTo>
                  <a:pt x="4581426" y="2805410"/>
                  <a:pt x="4571503" y="2802929"/>
                  <a:pt x="4561582" y="2797969"/>
                </a:cubicBezTo>
                <a:cubicBezTo>
                  <a:pt x="4551660" y="2793008"/>
                  <a:pt x="4546699" y="2788047"/>
                  <a:pt x="4546699" y="2783086"/>
                </a:cubicBezTo>
                <a:cubicBezTo>
                  <a:pt x="4541738" y="2783086"/>
                  <a:pt x="4539258" y="2783086"/>
                  <a:pt x="4539258" y="2783086"/>
                </a:cubicBezTo>
                <a:cubicBezTo>
                  <a:pt x="4534296" y="2783086"/>
                  <a:pt x="4525615" y="2781846"/>
                  <a:pt x="4513213" y="2779365"/>
                </a:cubicBezTo>
                <a:cubicBezTo>
                  <a:pt x="4500810" y="2776884"/>
                  <a:pt x="4492129" y="2775644"/>
                  <a:pt x="4487168" y="2775644"/>
                </a:cubicBezTo>
                <a:close/>
                <a:moveTo>
                  <a:pt x="4044404" y="2775644"/>
                </a:moveTo>
                <a:cubicBezTo>
                  <a:pt x="4036963" y="2775644"/>
                  <a:pt x="4033242" y="2776884"/>
                  <a:pt x="4033242" y="2779365"/>
                </a:cubicBezTo>
                <a:cubicBezTo>
                  <a:pt x="4033242" y="2781846"/>
                  <a:pt x="4033242" y="2783086"/>
                  <a:pt x="4033242" y="2783086"/>
                </a:cubicBezTo>
                <a:cubicBezTo>
                  <a:pt x="4033242" y="2788047"/>
                  <a:pt x="4045645" y="2790527"/>
                  <a:pt x="4070449" y="2790527"/>
                </a:cubicBezTo>
                <a:lnTo>
                  <a:pt x="4085332" y="2790527"/>
                </a:lnTo>
                <a:cubicBezTo>
                  <a:pt x="4085332" y="2790527"/>
                  <a:pt x="4080371" y="2789287"/>
                  <a:pt x="4070449" y="2786807"/>
                </a:cubicBezTo>
                <a:cubicBezTo>
                  <a:pt x="4060527" y="2784326"/>
                  <a:pt x="4055566" y="2781846"/>
                  <a:pt x="4055566" y="2779365"/>
                </a:cubicBezTo>
                <a:cubicBezTo>
                  <a:pt x="4055566" y="2776884"/>
                  <a:pt x="4051846" y="2775644"/>
                  <a:pt x="4044404" y="2775644"/>
                </a:cubicBezTo>
                <a:close/>
                <a:moveTo>
                  <a:pt x="4933652" y="2775024"/>
                </a:moveTo>
                <a:lnTo>
                  <a:pt x="4933652" y="2775644"/>
                </a:lnTo>
                <a:lnTo>
                  <a:pt x="4927141" y="2777505"/>
                </a:lnTo>
                <a:lnTo>
                  <a:pt x="4929931" y="2775644"/>
                </a:lnTo>
                <a:close/>
                <a:moveTo>
                  <a:pt x="3972781" y="2770994"/>
                </a:moveTo>
                <a:cubicBezTo>
                  <a:pt x="3972160" y="2770373"/>
                  <a:pt x="3971230" y="2770684"/>
                  <a:pt x="3969990" y="2771924"/>
                </a:cubicBezTo>
                <a:cubicBezTo>
                  <a:pt x="3967510" y="2774404"/>
                  <a:pt x="3968750" y="2775644"/>
                  <a:pt x="3973711" y="2775644"/>
                </a:cubicBezTo>
                <a:cubicBezTo>
                  <a:pt x="3973711" y="2773164"/>
                  <a:pt x="3973401" y="2771614"/>
                  <a:pt x="3972781" y="2770994"/>
                </a:cubicBezTo>
                <a:close/>
                <a:moveTo>
                  <a:pt x="5640586" y="2770063"/>
                </a:moveTo>
                <a:cubicBezTo>
                  <a:pt x="5641826" y="2770063"/>
                  <a:pt x="5643066" y="2770684"/>
                  <a:pt x="5644306" y="2771924"/>
                </a:cubicBezTo>
                <a:cubicBezTo>
                  <a:pt x="5646786" y="2774404"/>
                  <a:pt x="5648027" y="2775644"/>
                  <a:pt x="5648027" y="2775644"/>
                </a:cubicBezTo>
                <a:lnTo>
                  <a:pt x="5642446" y="2783086"/>
                </a:lnTo>
                <a:lnTo>
                  <a:pt x="5642446" y="2783086"/>
                </a:lnTo>
                <a:lnTo>
                  <a:pt x="5640586" y="2775644"/>
                </a:lnTo>
                <a:cubicBezTo>
                  <a:pt x="5635624" y="2775644"/>
                  <a:pt x="5634385" y="2774404"/>
                  <a:pt x="5636865" y="2771924"/>
                </a:cubicBezTo>
                <a:cubicBezTo>
                  <a:pt x="5638105" y="2770684"/>
                  <a:pt x="5639346" y="2770063"/>
                  <a:pt x="5640586" y="2770063"/>
                </a:cubicBezTo>
                <a:close/>
                <a:moveTo>
                  <a:pt x="4897375" y="2770063"/>
                </a:moveTo>
                <a:cubicBezTo>
                  <a:pt x="4899235" y="2770063"/>
                  <a:pt x="4901406" y="2770684"/>
                  <a:pt x="4903886" y="2771924"/>
                </a:cubicBezTo>
                <a:cubicBezTo>
                  <a:pt x="4908848" y="2774404"/>
                  <a:pt x="4911328" y="2775644"/>
                  <a:pt x="4911328" y="2775644"/>
                </a:cubicBezTo>
                <a:cubicBezTo>
                  <a:pt x="4911328" y="2779365"/>
                  <a:pt x="4915514" y="2780295"/>
                  <a:pt x="4923885" y="2778435"/>
                </a:cubicBezTo>
                <a:lnTo>
                  <a:pt x="4927141" y="2777505"/>
                </a:lnTo>
                <a:lnTo>
                  <a:pt x="4926211" y="2783086"/>
                </a:lnTo>
                <a:lnTo>
                  <a:pt x="4889004" y="2783086"/>
                </a:lnTo>
                <a:cubicBezTo>
                  <a:pt x="4889004" y="2778125"/>
                  <a:pt x="4890244" y="2774404"/>
                  <a:pt x="4892724" y="2771924"/>
                </a:cubicBezTo>
                <a:cubicBezTo>
                  <a:pt x="4893964" y="2770684"/>
                  <a:pt x="4895514" y="2770063"/>
                  <a:pt x="4897375" y="2770063"/>
                </a:cubicBezTo>
                <a:close/>
                <a:moveTo>
                  <a:pt x="4846645" y="2769062"/>
                </a:moveTo>
                <a:lnTo>
                  <a:pt x="4844355" y="2771924"/>
                </a:lnTo>
                <a:cubicBezTo>
                  <a:pt x="4844355" y="2770684"/>
                  <a:pt x="4844976" y="2769754"/>
                  <a:pt x="4846216" y="2769133"/>
                </a:cubicBezTo>
                <a:close/>
                <a:moveTo>
                  <a:pt x="5871269" y="2768203"/>
                </a:moveTo>
                <a:cubicBezTo>
                  <a:pt x="5866308" y="2773164"/>
                  <a:pt x="5865068" y="2775644"/>
                  <a:pt x="5867549" y="2775644"/>
                </a:cubicBezTo>
                <a:cubicBezTo>
                  <a:pt x="5870029" y="2775644"/>
                  <a:pt x="5876231" y="2778125"/>
                  <a:pt x="5886152" y="2783086"/>
                </a:cubicBezTo>
                <a:lnTo>
                  <a:pt x="5901035" y="2790527"/>
                </a:lnTo>
                <a:lnTo>
                  <a:pt x="5901035" y="2797969"/>
                </a:lnTo>
                <a:cubicBezTo>
                  <a:pt x="5901035" y="2797969"/>
                  <a:pt x="5901035" y="2800449"/>
                  <a:pt x="5901035" y="2805410"/>
                </a:cubicBezTo>
                <a:cubicBezTo>
                  <a:pt x="5901035" y="2805410"/>
                  <a:pt x="5901035" y="2806650"/>
                  <a:pt x="5901035" y="2809131"/>
                </a:cubicBezTo>
                <a:cubicBezTo>
                  <a:pt x="5901035" y="2811611"/>
                  <a:pt x="5903515" y="2815332"/>
                  <a:pt x="5908476" y="2820293"/>
                </a:cubicBezTo>
                <a:lnTo>
                  <a:pt x="5945683" y="2820293"/>
                </a:lnTo>
                <a:lnTo>
                  <a:pt x="5968008" y="2820293"/>
                </a:lnTo>
                <a:cubicBezTo>
                  <a:pt x="5977929" y="2825254"/>
                  <a:pt x="5980410" y="2822774"/>
                  <a:pt x="5975449" y="2812851"/>
                </a:cubicBezTo>
                <a:cubicBezTo>
                  <a:pt x="5970488" y="2807891"/>
                  <a:pt x="5965527" y="2805410"/>
                  <a:pt x="5960566" y="2805410"/>
                </a:cubicBezTo>
                <a:cubicBezTo>
                  <a:pt x="5955605" y="2805410"/>
                  <a:pt x="5951884" y="2804170"/>
                  <a:pt x="5949404" y="2801689"/>
                </a:cubicBezTo>
                <a:cubicBezTo>
                  <a:pt x="5946924" y="2799209"/>
                  <a:pt x="5943203" y="2797969"/>
                  <a:pt x="5938242" y="2797969"/>
                </a:cubicBezTo>
                <a:cubicBezTo>
                  <a:pt x="5933281" y="2797969"/>
                  <a:pt x="5929560" y="2797969"/>
                  <a:pt x="5927080" y="2797969"/>
                </a:cubicBezTo>
                <a:cubicBezTo>
                  <a:pt x="5924600" y="2797969"/>
                  <a:pt x="5920879" y="2795488"/>
                  <a:pt x="5915918" y="2790527"/>
                </a:cubicBezTo>
                <a:lnTo>
                  <a:pt x="5915918" y="2783086"/>
                </a:lnTo>
                <a:lnTo>
                  <a:pt x="5908476" y="2783086"/>
                </a:lnTo>
                <a:cubicBezTo>
                  <a:pt x="5903515" y="2778125"/>
                  <a:pt x="5898555" y="2775644"/>
                  <a:pt x="5893593" y="2775644"/>
                </a:cubicBezTo>
                <a:lnTo>
                  <a:pt x="5878711" y="2768203"/>
                </a:lnTo>
                <a:cubicBezTo>
                  <a:pt x="5878711" y="2768203"/>
                  <a:pt x="5876231" y="2768203"/>
                  <a:pt x="5871269" y="2768203"/>
                </a:cubicBezTo>
                <a:close/>
                <a:moveTo>
                  <a:pt x="3943945" y="2768203"/>
                </a:moveTo>
                <a:lnTo>
                  <a:pt x="3943945" y="2775644"/>
                </a:lnTo>
                <a:cubicBezTo>
                  <a:pt x="3943945" y="2775644"/>
                  <a:pt x="3946426" y="2773164"/>
                  <a:pt x="3951387" y="2768203"/>
                </a:cubicBezTo>
                <a:close/>
                <a:moveTo>
                  <a:pt x="3423047" y="2768203"/>
                </a:moveTo>
                <a:cubicBezTo>
                  <a:pt x="3423047" y="2768203"/>
                  <a:pt x="3425527" y="2770684"/>
                  <a:pt x="3430488" y="2775644"/>
                </a:cubicBezTo>
                <a:lnTo>
                  <a:pt x="3415605" y="2775644"/>
                </a:lnTo>
                <a:cubicBezTo>
                  <a:pt x="3415605" y="2775644"/>
                  <a:pt x="3418086" y="2773164"/>
                  <a:pt x="3423047" y="2768203"/>
                </a:cubicBezTo>
                <a:close/>
                <a:moveTo>
                  <a:pt x="4687155" y="2765878"/>
                </a:moveTo>
                <a:cubicBezTo>
                  <a:pt x="4692737" y="2764947"/>
                  <a:pt x="4695527" y="2768203"/>
                  <a:pt x="4695527" y="2775644"/>
                </a:cubicBezTo>
                <a:cubicBezTo>
                  <a:pt x="4695527" y="2780605"/>
                  <a:pt x="4690566" y="2780605"/>
                  <a:pt x="4680644" y="2775644"/>
                </a:cubicBezTo>
                <a:cubicBezTo>
                  <a:pt x="4675683" y="2770684"/>
                  <a:pt x="4675683" y="2768203"/>
                  <a:pt x="4680644" y="2768203"/>
                </a:cubicBezTo>
                <a:cubicBezTo>
                  <a:pt x="4683124" y="2766963"/>
                  <a:pt x="4685295" y="2766187"/>
                  <a:pt x="4687155" y="2765878"/>
                </a:cubicBezTo>
                <a:close/>
                <a:moveTo>
                  <a:pt x="4777383" y="2764482"/>
                </a:moveTo>
                <a:cubicBezTo>
                  <a:pt x="4777383" y="2766963"/>
                  <a:pt x="4778623" y="2768203"/>
                  <a:pt x="4781103" y="2768203"/>
                </a:cubicBezTo>
                <a:cubicBezTo>
                  <a:pt x="4783583" y="2768203"/>
                  <a:pt x="4784824" y="2770684"/>
                  <a:pt x="4784824" y="2775644"/>
                </a:cubicBezTo>
                <a:lnTo>
                  <a:pt x="4784824" y="2783086"/>
                </a:lnTo>
                <a:cubicBezTo>
                  <a:pt x="4779863" y="2778125"/>
                  <a:pt x="4777383" y="2774404"/>
                  <a:pt x="4777383" y="2771924"/>
                </a:cubicBezTo>
                <a:cubicBezTo>
                  <a:pt x="4777383" y="2770684"/>
                  <a:pt x="4777383" y="2769133"/>
                  <a:pt x="4777383" y="2767273"/>
                </a:cubicBezTo>
                <a:close/>
                <a:moveTo>
                  <a:pt x="4386709" y="2764482"/>
                </a:moveTo>
                <a:cubicBezTo>
                  <a:pt x="4384229" y="2764482"/>
                  <a:pt x="4382988" y="2765722"/>
                  <a:pt x="4382988" y="2768203"/>
                </a:cubicBezTo>
                <a:cubicBezTo>
                  <a:pt x="4382988" y="2768203"/>
                  <a:pt x="4385469" y="2769443"/>
                  <a:pt x="4390430" y="2771924"/>
                </a:cubicBezTo>
                <a:cubicBezTo>
                  <a:pt x="4395391" y="2774404"/>
                  <a:pt x="4400351" y="2775644"/>
                  <a:pt x="4405313" y="2775644"/>
                </a:cubicBezTo>
                <a:lnTo>
                  <a:pt x="4397871" y="2768203"/>
                </a:lnTo>
                <a:cubicBezTo>
                  <a:pt x="4392910" y="2765722"/>
                  <a:pt x="4389189" y="2764482"/>
                  <a:pt x="4386709" y="2764482"/>
                </a:cubicBezTo>
                <a:close/>
                <a:moveTo>
                  <a:pt x="5573613" y="2760762"/>
                </a:moveTo>
                <a:cubicBezTo>
                  <a:pt x="5578574" y="2760762"/>
                  <a:pt x="5579814" y="2762002"/>
                  <a:pt x="5577334" y="2764482"/>
                </a:cubicBezTo>
                <a:cubicBezTo>
                  <a:pt x="5574854" y="2766963"/>
                  <a:pt x="5574854" y="2768203"/>
                  <a:pt x="5577334" y="2768203"/>
                </a:cubicBezTo>
                <a:cubicBezTo>
                  <a:pt x="5579814" y="2768203"/>
                  <a:pt x="5582295" y="2769443"/>
                  <a:pt x="5584775" y="2771924"/>
                </a:cubicBezTo>
                <a:cubicBezTo>
                  <a:pt x="5587255" y="2774404"/>
                  <a:pt x="5588496" y="2778125"/>
                  <a:pt x="5588496" y="2783086"/>
                </a:cubicBezTo>
                <a:cubicBezTo>
                  <a:pt x="5588496" y="2778125"/>
                  <a:pt x="5584775" y="2774404"/>
                  <a:pt x="5577334" y="2771924"/>
                </a:cubicBezTo>
                <a:cubicBezTo>
                  <a:pt x="5569892" y="2769443"/>
                  <a:pt x="5566172" y="2768203"/>
                  <a:pt x="5566172" y="2768203"/>
                </a:cubicBezTo>
                <a:lnTo>
                  <a:pt x="5558730" y="2768203"/>
                </a:lnTo>
                <a:cubicBezTo>
                  <a:pt x="5563692" y="2763242"/>
                  <a:pt x="5568652" y="2760762"/>
                  <a:pt x="5573613" y="2760762"/>
                </a:cubicBezTo>
                <a:close/>
                <a:moveTo>
                  <a:pt x="5275957" y="2760762"/>
                </a:moveTo>
                <a:cubicBezTo>
                  <a:pt x="5275957" y="2760762"/>
                  <a:pt x="5280918" y="2760762"/>
                  <a:pt x="5290840" y="2760762"/>
                </a:cubicBezTo>
                <a:lnTo>
                  <a:pt x="5305722" y="2760762"/>
                </a:lnTo>
                <a:cubicBezTo>
                  <a:pt x="5305722" y="2765722"/>
                  <a:pt x="5303242" y="2768203"/>
                  <a:pt x="5298281" y="2768203"/>
                </a:cubicBezTo>
                <a:lnTo>
                  <a:pt x="5305722" y="2775644"/>
                </a:lnTo>
                <a:lnTo>
                  <a:pt x="5335488" y="2790527"/>
                </a:lnTo>
                <a:cubicBezTo>
                  <a:pt x="5325567" y="2785567"/>
                  <a:pt x="5318125" y="2783086"/>
                  <a:pt x="5313164" y="2783086"/>
                </a:cubicBezTo>
                <a:cubicBezTo>
                  <a:pt x="5298281" y="2773164"/>
                  <a:pt x="5288359" y="2768203"/>
                  <a:pt x="5283398" y="2768203"/>
                </a:cubicBezTo>
                <a:cubicBezTo>
                  <a:pt x="5278437" y="2768203"/>
                  <a:pt x="5275957" y="2765722"/>
                  <a:pt x="5275957" y="2760762"/>
                </a:cubicBezTo>
                <a:close/>
                <a:moveTo>
                  <a:pt x="5238750" y="2760762"/>
                </a:moveTo>
                <a:lnTo>
                  <a:pt x="5261074" y="2768203"/>
                </a:lnTo>
                <a:lnTo>
                  <a:pt x="5238750" y="2768203"/>
                </a:lnTo>
                <a:cubicBezTo>
                  <a:pt x="5233788" y="2768203"/>
                  <a:pt x="5233788" y="2765722"/>
                  <a:pt x="5238750" y="2760762"/>
                </a:cubicBezTo>
                <a:close/>
                <a:moveTo>
                  <a:pt x="4985742" y="2760762"/>
                </a:moveTo>
                <a:cubicBezTo>
                  <a:pt x="4980781" y="2760762"/>
                  <a:pt x="4980781" y="2763242"/>
                  <a:pt x="4985742" y="2768203"/>
                </a:cubicBezTo>
                <a:lnTo>
                  <a:pt x="4993183" y="2760762"/>
                </a:lnTo>
                <a:cubicBezTo>
                  <a:pt x="4993183" y="2760762"/>
                  <a:pt x="4990703" y="2760762"/>
                  <a:pt x="4985742" y="2760762"/>
                </a:cubicBezTo>
                <a:close/>
                <a:moveTo>
                  <a:pt x="5424785" y="2753320"/>
                </a:moveTo>
                <a:lnTo>
                  <a:pt x="5461992" y="2768203"/>
                </a:lnTo>
                <a:cubicBezTo>
                  <a:pt x="5461992" y="2773164"/>
                  <a:pt x="5465713" y="2776884"/>
                  <a:pt x="5473154" y="2779365"/>
                </a:cubicBezTo>
                <a:cubicBezTo>
                  <a:pt x="5480595" y="2781846"/>
                  <a:pt x="5484316" y="2780605"/>
                  <a:pt x="5484316" y="2775644"/>
                </a:cubicBezTo>
                <a:lnTo>
                  <a:pt x="5499199" y="2783086"/>
                </a:lnTo>
                <a:cubicBezTo>
                  <a:pt x="5499199" y="2788047"/>
                  <a:pt x="5500440" y="2790527"/>
                  <a:pt x="5502920" y="2790527"/>
                </a:cubicBezTo>
                <a:cubicBezTo>
                  <a:pt x="5505400" y="2790527"/>
                  <a:pt x="5506640" y="2790527"/>
                  <a:pt x="5506640" y="2790527"/>
                </a:cubicBezTo>
                <a:cubicBezTo>
                  <a:pt x="5511602" y="2785567"/>
                  <a:pt x="5515322" y="2784326"/>
                  <a:pt x="5517802" y="2786807"/>
                </a:cubicBezTo>
                <a:cubicBezTo>
                  <a:pt x="5520283" y="2789287"/>
                  <a:pt x="5524003" y="2790527"/>
                  <a:pt x="5528965" y="2790527"/>
                </a:cubicBezTo>
                <a:lnTo>
                  <a:pt x="5543847" y="2797969"/>
                </a:lnTo>
                <a:lnTo>
                  <a:pt x="5551289" y="2797969"/>
                </a:lnTo>
                <a:cubicBezTo>
                  <a:pt x="5551289" y="2793008"/>
                  <a:pt x="5552529" y="2790527"/>
                  <a:pt x="5555010" y="2790527"/>
                </a:cubicBezTo>
                <a:cubicBezTo>
                  <a:pt x="5557490" y="2790527"/>
                  <a:pt x="5558730" y="2793008"/>
                  <a:pt x="5558730" y="2797969"/>
                </a:cubicBezTo>
                <a:cubicBezTo>
                  <a:pt x="5558730" y="2802929"/>
                  <a:pt x="5566172" y="2805410"/>
                  <a:pt x="5581054" y="2805410"/>
                </a:cubicBezTo>
                <a:cubicBezTo>
                  <a:pt x="5586016" y="2805410"/>
                  <a:pt x="5590976" y="2805410"/>
                  <a:pt x="5595937" y="2805410"/>
                </a:cubicBezTo>
                <a:lnTo>
                  <a:pt x="5610820" y="2812851"/>
                </a:lnTo>
                <a:cubicBezTo>
                  <a:pt x="5615781" y="2812851"/>
                  <a:pt x="5620742" y="2815332"/>
                  <a:pt x="5625703" y="2820293"/>
                </a:cubicBezTo>
                <a:lnTo>
                  <a:pt x="5640586" y="2820293"/>
                </a:lnTo>
                <a:lnTo>
                  <a:pt x="5625703" y="2827734"/>
                </a:lnTo>
                <a:lnTo>
                  <a:pt x="5610820" y="2820293"/>
                </a:lnTo>
                <a:cubicBezTo>
                  <a:pt x="5600899" y="2820293"/>
                  <a:pt x="5594697" y="2819053"/>
                  <a:pt x="5592217" y="2816572"/>
                </a:cubicBezTo>
                <a:cubicBezTo>
                  <a:pt x="5589736" y="2814092"/>
                  <a:pt x="5586016" y="2812851"/>
                  <a:pt x="5581054" y="2812851"/>
                </a:cubicBezTo>
                <a:cubicBezTo>
                  <a:pt x="5581054" y="2817812"/>
                  <a:pt x="5579814" y="2819053"/>
                  <a:pt x="5577334" y="2816572"/>
                </a:cubicBezTo>
                <a:cubicBezTo>
                  <a:pt x="5574854" y="2814092"/>
                  <a:pt x="5572372" y="2812851"/>
                  <a:pt x="5569892" y="2812851"/>
                </a:cubicBezTo>
                <a:cubicBezTo>
                  <a:pt x="5567412" y="2812851"/>
                  <a:pt x="5563692" y="2812851"/>
                  <a:pt x="5558730" y="2812851"/>
                </a:cubicBezTo>
                <a:cubicBezTo>
                  <a:pt x="5553769" y="2812851"/>
                  <a:pt x="5551289" y="2812851"/>
                  <a:pt x="5551289" y="2812851"/>
                </a:cubicBezTo>
                <a:cubicBezTo>
                  <a:pt x="5541367" y="2812851"/>
                  <a:pt x="5531445" y="2810371"/>
                  <a:pt x="5521523" y="2805410"/>
                </a:cubicBezTo>
                <a:cubicBezTo>
                  <a:pt x="5491758" y="2790527"/>
                  <a:pt x="5474395" y="2783086"/>
                  <a:pt x="5469433" y="2783086"/>
                </a:cubicBezTo>
                <a:cubicBezTo>
                  <a:pt x="5469433" y="2783086"/>
                  <a:pt x="5468193" y="2781846"/>
                  <a:pt x="5465713" y="2779365"/>
                </a:cubicBezTo>
                <a:cubicBezTo>
                  <a:pt x="5463233" y="2776884"/>
                  <a:pt x="5459512" y="2775644"/>
                  <a:pt x="5454551" y="2775644"/>
                </a:cubicBezTo>
                <a:cubicBezTo>
                  <a:pt x="5449589" y="2775644"/>
                  <a:pt x="5445868" y="2776884"/>
                  <a:pt x="5443388" y="2779365"/>
                </a:cubicBezTo>
                <a:cubicBezTo>
                  <a:pt x="5440908" y="2781846"/>
                  <a:pt x="5437188" y="2783086"/>
                  <a:pt x="5432226" y="2783086"/>
                </a:cubicBezTo>
                <a:cubicBezTo>
                  <a:pt x="5422305" y="2778125"/>
                  <a:pt x="5417343" y="2778125"/>
                  <a:pt x="5417343" y="2783086"/>
                </a:cubicBezTo>
                <a:cubicBezTo>
                  <a:pt x="5417343" y="2788047"/>
                  <a:pt x="5414863" y="2788047"/>
                  <a:pt x="5409902" y="2783086"/>
                </a:cubicBezTo>
                <a:lnTo>
                  <a:pt x="5409902" y="2775644"/>
                </a:lnTo>
                <a:cubicBezTo>
                  <a:pt x="5409902" y="2775644"/>
                  <a:pt x="5409902" y="2773164"/>
                  <a:pt x="5409902" y="2768203"/>
                </a:cubicBezTo>
                <a:cubicBezTo>
                  <a:pt x="5409902" y="2768203"/>
                  <a:pt x="5411143" y="2768203"/>
                  <a:pt x="5413623" y="2768203"/>
                </a:cubicBezTo>
                <a:cubicBezTo>
                  <a:pt x="5416103" y="2768203"/>
                  <a:pt x="5419824" y="2768203"/>
                  <a:pt x="5424785" y="2768203"/>
                </a:cubicBezTo>
                <a:cubicBezTo>
                  <a:pt x="5424785" y="2768203"/>
                  <a:pt x="5426026" y="2766963"/>
                  <a:pt x="5428506" y="2764482"/>
                </a:cubicBezTo>
                <a:cubicBezTo>
                  <a:pt x="5430986" y="2762002"/>
                  <a:pt x="5429746" y="2760762"/>
                  <a:pt x="5424785" y="2760762"/>
                </a:cubicBezTo>
                <a:close/>
                <a:moveTo>
                  <a:pt x="5253633" y="2753320"/>
                </a:moveTo>
                <a:cubicBezTo>
                  <a:pt x="5253633" y="2753320"/>
                  <a:pt x="5254873" y="2753320"/>
                  <a:pt x="5257353" y="2753320"/>
                </a:cubicBezTo>
                <a:cubicBezTo>
                  <a:pt x="5259833" y="2753320"/>
                  <a:pt x="5261074" y="2755801"/>
                  <a:pt x="5261074" y="2760762"/>
                </a:cubicBezTo>
                <a:lnTo>
                  <a:pt x="5246191" y="2760762"/>
                </a:lnTo>
                <a:close/>
                <a:moveTo>
                  <a:pt x="3735586" y="2753320"/>
                </a:moveTo>
                <a:cubicBezTo>
                  <a:pt x="3740547" y="2753320"/>
                  <a:pt x="3743027" y="2755801"/>
                  <a:pt x="3743027" y="2760762"/>
                </a:cubicBezTo>
                <a:lnTo>
                  <a:pt x="3735586" y="2760762"/>
                </a:lnTo>
                <a:cubicBezTo>
                  <a:pt x="3735586" y="2755801"/>
                  <a:pt x="3735586" y="2753320"/>
                  <a:pt x="3735586" y="2753320"/>
                </a:cubicBezTo>
                <a:close/>
                <a:moveTo>
                  <a:pt x="3147715" y="2753320"/>
                </a:moveTo>
                <a:cubicBezTo>
                  <a:pt x="3147715" y="2753320"/>
                  <a:pt x="3152675" y="2754560"/>
                  <a:pt x="3162598" y="2757041"/>
                </a:cubicBezTo>
                <a:cubicBezTo>
                  <a:pt x="3172520" y="2759522"/>
                  <a:pt x="3177480" y="2763242"/>
                  <a:pt x="3177480" y="2768203"/>
                </a:cubicBezTo>
                <a:cubicBezTo>
                  <a:pt x="3167558" y="2763242"/>
                  <a:pt x="3161358" y="2760762"/>
                  <a:pt x="3158877" y="2760762"/>
                </a:cubicBezTo>
                <a:cubicBezTo>
                  <a:pt x="3156396" y="2760762"/>
                  <a:pt x="3153916" y="2759522"/>
                  <a:pt x="3151435" y="2757041"/>
                </a:cubicBezTo>
                <a:cubicBezTo>
                  <a:pt x="3148955" y="2754560"/>
                  <a:pt x="3147715" y="2753320"/>
                  <a:pt x="3147715" y="2753320"/>
                </a:cubicBezTo>
                <a:close/>
                <a:moveTo>
                  <a:pt x="6578203" y="2745879"/>
                </a:moveTo>
                <a:lnTo>
                  <a:pt x="6578203" y="2753320"/>
                </a:lnTo>
                <a:cubicBezTo>
                  <a:pt x="6578203" y="2753320"/>
                  <a:pt x="6575723" y="2753320"/>
                  <a:pt x="6570761" y="2753320"/>
                </a:cubicBezTo>
                <a:cubicBezTo>
                  <a:pt x="6570761" y="2748359"/>
                  <a:pt x="6573241" y="2745879"/>
                  <a:pt x="6578203" y="2745879"/>
                </a:cubicBezTo>
                <a:close/>
                <a:moveTo>
                  <a:pt x="5975449" y="2745879"/>
                </a:moveTo>
                <a:cubicBezTo>
                  <a:pt x="5980410" y="2745879"/>
                  <a:pt x="5982890" y="2745879"/>
                  <a:pt x="5982890" y="2745879"/>
                </a:cubicBezTo>
                <a:cubicBezTo>
                  <a:pt x="5982890" y="2745879"/>
                  <a:pt x="5982890" y="2748359"/>
                  <a:pt x="5982890" y="2753320"/>
                </a:cubicBezTo>
                <a:cubicBezTo>
                  <a:pt x="5977929" y="2753320"/>
                  <a:pt x="5974208" y="2752080"/>
                  <a:pt x="5971728" y="2749600"/>
                </a:cubicBezTo>
                <a:cubicBezTo>
                  <a:pt x="5969248" y="2747119"/>
                  <a:pt x="5970488" y="2745879"/>
                  <a:pt x="5975449" y="2745879"/>
                </a:cubicBezTo>
                <a:close/>
                <a:moveTo>
                  <a:pt x="5328047" y="2745879"/>
                </a:moveTo>
                <a:lnTo>
                  <a:pt x="5335488" y="2753320"/>
                </a:lnTo>
                <a:cubicBezTo>
                  <a:pt x="5335488" y="2753320"/>
                  <a:pt x="5333008" y="2753320"/>
                  <a:pt x="5328047" y="2753320"/>
                </a:cubicBezTo>
                <a:close/>
                <a:moveTo>
                  <a:pt x="5194101" y="2745879"/>
                </a:moveTo>
                <a:cubicBezTo>
                  <a:pt x="5199063" y="2745879"/>
                  <a:pt x="5201543" y="2745879"/>
                  <a:pt x="5201543" y="2745879"/>
                </a:cubicBezTo>
                <a:lnTo>
                  <a:pt x="5208984" y="2745879"/>
                </a:lnTo>
                <a:lnTo>
                  <a:pt x="5208984" y="2760762"/>
                </a:lnTo>
                <a:cubicBezTo>
                  <a:pt x="5204023" y="2755801"/>
                  <a:pt x="5199063" y="2753320"/>
                  <a:pt x="5194101" y="2753320"/>
                </a:cubicBezTo>
                <a:lnTo>
                  <a:pt x="5186660" y="2753320"/>
                </a:lnTo>
                <a:cubicBezTo>
                  <a:pt x="5186660" y="2748359"/>
                  <a:pt x="5189140" y="2745879"/>
                  <a:pt x="5194101" y="2745879"/>
                </a:cubicBezTo>
                <a:close/>
                <a:moveTo>
                  <a:pt x="4271367" y="2745879"/>
                </a:moveTo>
                <a:lnTo>
                  <a:pt x="4286250" y="2753320"/>
                </a:lnTo>
                <a:cubicBezTo>
                  <a:pt x="4291211" y="2753320"/>
                  <a:pt x="4294932" y="2753320"/>
                  <a:pt x="4297412" y="2753320"/>
                </a:cubicBezTo>
                <a:cubicBezTo>
                  <a:pt x="4299893" y="2753320"/>
                  <a:pt x="4301133" y="2755801"/>
                  <a:pt x="4301133" y="2760762"/>
                </a:cubicBezTo>
                <a:lnTo>
                  <a:pt x="4316016" y="2760762"/>
                </a:lnTo>
                <a:cubicBezTo>
                  <a:pt x="4316016" y="2765722"/>
                  <a:pt x="4330898" y="2770684"/>
                  <a:pt x="4360664" y="2775644"/>
                </a:cubicBezTo>
                <a:cubicBezTo>
                  <a:pt x="4360664" y="2775644"/>
                  <a:pt x="4363144" y="2775644"/>
                  <a:pt x="4368105" y="2775644"/>
                </a:cubicBezTo>
                <a:cubicBezTo>
                  <a:pt x="4373067" y="2775644"/>
                  <a:pt x="4375547" y="2776884"/>
                  <a:pt x="4375547" y="2779365"/>
                </a:cubicBezTo>
                <a:cubicBezTo>
                  <a:pt x="4375547" y="2781846"/>
                  <a:pt x="4376787" y="2783086"/>
                  <a:pt x="4379268" y="2783086"/>
                </a:cubicBezTo>
                <a:cubicBezTo>
                  <a:pt x="4381748" y="2783086"/>
                  <a:pt x="4385469" y="2783086"/>
                  <a:pt x="4390430" y="2783086"/>
                </a:cubicBezTo>
                <a:cubicBezTo>
                  <a:pt x="4405313" y="2788047"/>
                  <a:pt x="4422676" y="2793008"/>
                  <a:pt x="4442519" y="2797969"/>
                </a:cubicBezTo>
                <a:cubicBezTo>
                  <a:pt x="4472285" y="2807891"/>
                  <a:pt x="4487168" y="2810371"/>
                  <a:pt x="4487168" y="2805410"/>
                </a:cubicBezTo>
                <a:cubicBezTo>
                  <a:pt x="4487168" y="2800449"/>
                  <a:pt x="4485928" y="2797969"/>
                  <a:pt x="4483447" y="2797969"/>
                </a:cubicBezTo>
                <a:cubicBezTo>
                  <a:pt x="4480967" y="2797969"/>
                  <a:pt x="4479726" y="2796729"/>
                  <a:pt x="4479726" y="2794248"/>
                </a:cubicBezTo>
                <a:cubicBezTo>
                  <a:pt x="4479726" y="2791767"/>
                  <a:pt x="4477246" y="2793008"/>
                  <a:pt x="4472285" y="2797969"/>
                </a:cubicBezTo>
                <a:lnTo>
                  <a:pt x="4464843" y="2797969"/>
                </a:lnTo>
                <a:lnTo>
                  <a:pt x="4457402" y="2790527"/>
                </a:lnTo>
                <a:cubicBezTo>
                  <a:pt x="4452441" y="2795488"/>
                  <a:pt x="4447481" y="2796729"/>
                  <a:pt x="4442519" y="2794248"/>
                </a:cubicBezTo>
                <a:cubicBezTo>
                  <a:pt x="4437559" y="2791767"/>
                  <a:pt x="4432598" y="2790527"/>
                  <a:pt x="4427636" y="2790527"/>
                </a:cubicBezTo>
                <a:cubicBezTo>
                  <a:pt x="4402832" y="2785567"/>
                  <a:pt x="4385469" y="2778125"/>
                  <a:pt x="4375547" y="2768203"/>
                </a:cubicBezTo>
                <a:lnTo>
                  <a:pt x="4375547" y="2760762"/>
                </a:lnTo>
                <a:lnTo>
                  <a:pt x="4368105" y="2760762"/>
                </a:lnTo>
                <a:cubicBezTo>
                  <a:pt x="4373067" y="2765722"/>
                  <a:pt x="4375547" y="2768203"/>
                  <a:pt x="4375547" y="2768203"/>
                </a:cubicBezTo>
                <a:cubicBezTo>
                  <a:pt x="4370586" y="2768203"/>
                  <a:pt x="4363144" y="2765722"/>
                  <a:pt x="4353223" y="2760762"/>
                </a:cubicBezTo>
                <a:cubicBezTo>
                  <a:pt x="4358184" y="2760762"/>
                  <a:pt x="4360664" y="2760762"/>
                  <a:pt x="4360664" y="2760762"/>
                </a:cubicBezTo>
                <a:lnTo>
                  <a:pt x="4360664" y="2753320"/>
                </a:lnTo>
                <a:cubicBezTo>
                  <a:pt x="4360664" y="2753320"/>
                  <a:pt x="4359424" y="2753320"/>
                  <a:pt x="4356943" y="2753320"/>
                </a:cubicBezTo>
                <a:cubicBezTo>
                  <a:pt x="4354463" y="2753320"/>
                  <a:pt x="4353223" y="2755801"/>
                  <a:pt x="4353223" y="2760762"/>
                </a:cubicBezTo>
                <a:lnTo>
                  <a:pt x="4316016" y="2760762"/>
                </a:lnTo>
                <a:lnTo>
                  <a:pt x="4293691" y="2745879"/>
                </a:lnTo>
                <a:cubicBezTo>
                  <a:pt x="4283770" y="2745879"/>
                  <a:pt x="4277568" y="2745879"/>
                  <a:pt x="4275088" y="2745879"/>
                </a:cubicBezTo>
                <a:cubicBezTo>
                  <a:pt x="4272608" y="2745879"/>
                  <a:pt x="4271367" y="2745879"/>
                  <a:pt x="4271367" y="2745879"/>
                </a:cubicBezTo>
                <a:close/>
                <a:moveTo>
                  <a:pt x="3437930" y="2745879"/>
                </a:moveTo>
                <a:lnTo>
                  <a:pt x="3437930" y="2753320"/>
                </a:lnTo>
                <a:lnTo>
                  <a:pt x="3445371" y="2753320"/>
                </a:lnTo>
                <a:cubicBezTo>
                  <a:pt x="3445371" y="2753320"/>
                  <a:pt x="3442891" y="2750840"/>
                  <a:pt x="3437930" y="2745879"/>
                </a:cubicBezTo>
                <a:close/>
                <a:moveTo>
                  <a:pt x="6079629" y="2738437"/>
                </a:moveTo>
                <a:cubicBezTo>
                  <a:pt x="6079629" y="2743398"/>
                  <a:pt x="6079629" y="2745879"/>
                  <a:pt x="6079629" y="2745879"/>
                </a:cubicBezTo>
                <a:lnTo>
                  <a:pt x="6072187" y="2745879"/>
                </a:lnTo>
                <a:close/>
                <a:moveTo>
                  <a:pt x="5953125" y="2738437"/>
                </a:moveTo>
                <a:lnTo>
                  <a:pt x="5960566" y="2738437"/>
                </a:lnTo>
                <a:cubicBezTo>
                  <a:pt x="5960566" y="2738437"/>
                  <a:pt x="5961807" y="2738437"/>
                  <a:pt x="5964287" y="2738437"/>
                </a:cubicBezTo>
                <a:cubicBezTo>
                  <a:pt x="5966767" y="2738437"/>
                  <a:pt x="5965527" y="2740918"/>
                  <a:pt x="5960566" y="2745879"/>
                </a:cubicBezTo>
                <a:cubicBezTo>
                  <a:pt x="5960566" y="2740918"/>
                  <a:pt x="5958086" y="2738437"/>
                  <a:pt x="5953125" y="2738437"/>
                </a:cubicBezTo>
                <a:close/>
                <a:moveTo>
                  <a:pt x="5640586" y="2738437"/>
                </a:moveTo>
                <a:lnTo>
                  <a:pt x="5648027" y="2738437"/>
                </a:lnTo>
                <a:lnTo>
                  <a:pt x="5648027" y="2745879"/>
                </a:lnTo>
                <a:close/>
                <a:moveTo>
                  <a:pt x="5335488" y="2738437"/>
                </a:moveTo>
                <a:lnTo>
                  <a:pt x="5342929" y="2738437"/>
                </a:lnTo>
                <a:lnTo>
                  <a:pt x="5342929" y="2745879"/>
                </a:lnTo>
                <a:close/>
                <a:moveTo>
                  <a:pt x="5008066" y="2738437"/>
                </a:moveTo>
                <a:lnTo>
                  <a:pt x="5000625" y="2745879"/>
                </a:lnTo>
                <a:cubicBezTo>
                  <a:pt x="5005586" y="2745879"/>
                  <a:pt x="5008066" y="2745879"/>
                  <a:pt x="5008066" y="2745879"/>
                </a:cubicBezTo>
                <a:cubicBezTo>
                  <a:pt x="5008066" y="2740918"/>
                  <a:pt x="5008066" y="2738437"/>
                  <a:pt x="5008066" y="2738437"/>
                </a:cubicBezTo>
                <a:close/>
                <a:moveTo>
                  <a:pt x="4401592" y="2738437"/>
                </a:moveTo>
                <a:cubicBezTo>
                  <a:pt x="4394150" y="2738437"/>
                  <a:pt x="4390430" y="2740918"/>
                  <a:pt x="4390430" y="2745879"/>
                </a:cubicBezTo>
                <a:lnTo>
                  <a:pt x="4397871" y="2753320"/>
                </a:lnTo>
                <a:cubicBezTo>
                  <a:pt x="4402832" y="2753320"/>
                  <a:pt x="4407793" y="2753320"/>
                  <a:pt x="4412754" y="2753320"/>
                </a:cubicBezTo>
                <a:cubicBezTo>
                  <a:pt x="4417715" y="2748359"/>
                  <a:pt x="4418955" y="2744639"/>
                  <a:pt x="4416474" y="2742158"/>
                </a:cubicBezTo>
                <a:cubicBezTo>
                  <a:pt x="4413994" y="2739677"/>
                  <a:pt x="4409033" y="2738437"/>
                  <a:pt x="4401592" y="2738437"/>
                </a:cubicBezTo>
                <a:close/>
                <a:moveTo>
                  <a:pt x="3772793" y="2738437"/>
                </a:moveTo>
                <a:cubicBezTo>
                  <a:pt x="3782715" y="2738437"/>
                  <a:pt x="3787676" y="2739677"/>
                  <a:pt x="3787676" y="2742158"/>
                </a:cubicBezTo>
                <a:cubicBezTo>
                  <a:pt x="3787676" y="2744639"/>
                  <a:pt x="3790156" y="2745879"/>
                  <a:pt x="3795117" y="2745879"/>
                </a:cubicBezTo>
                <a:lnTo>
                  <a:pt x="3765352" y="2745879"/>
                </a:lnTo>
                <a:close/>
                <a:moveTo>
                  <a:pt x="3743027" y="2738437"/>
                </a:moveTo>
                <a:lnTo>
                  <a:pt x="3750469" y="2738437"/>
                </a:lnTo>
                <a:lnTo>
                  <a:pt x="3743027" y="2745879"/>
                </a:lnTo>
                <a:cubicBezTo>
                  <a:pt x="3738066" y="2745879"/>
                  <a:pt x="3735586" y="2744639"/>
                  <a:pt x="3735586" y="2742158"/>
                </a:cubicBezTo>
                <a:cubicBezTo>
                  <a:pt x="3735586" y="2739677"/>
                  <a:pt x="3738066" y="2738437"/>
                  <a:pt x="3743027" y="2738437"/>
                </a:cubicBezTo>
                <a:close/>
                <a:moveTo>
                  <a:pt x="3646289" y="2738437"/>
                </a:moveTo>
                <a:lnTo>
                  <a:pt x="3653730" y="2745879"/>
                </a:lnTo>
                <a:cubicBezTo>
                  <a:pt x="3648769" y="2745879"/>
                  <a:pt x="3646289" y="2745879"/>
                  <a:pt x="3646289" y="2745879"/>
                </a:cubicBezTo>
                <a:cubicBezTo>
                  <a:pt x="3646289" y="2740918"/>
                  <a:pt x="3646289" y="2738437"/>
                  <a:pt x="3646289" y="2738437"/>
                </a:cubicBezTo>
                <a:close/>
                <a:moveTo>
                  <a:pt x="3436069" y="2736345"/>
                </a:moveTo>
                <a:cubicBezTo>
                  <a:pt x="3447231" y="2735879"/>
                  <a:pt x="3452812" y="2740298"/>
                  <a:pt x="3452812" y="2749600"/>
                </a:cubicBezTo>
                <a:cubicBezTo>
                  <a:pt x="3452812" y="2762002"/>
                  <a:pt x="3460254" y="2765722"/>
                  <a:pt x="3475137" y="2760762"/>
                </a:cubicBezTo>
                <a:cubicBezTo>
                  <a:pt x="3480098" y="2755801"/>
                  <a:pt x="3494980" y="2755801"/>
                  <a:pt x="3519785" y="2760762"/>
                </a:cubicBezTo>
                <a:cubicBezTo>
                  <a:pt x="3534668" y="2770684"/>
                  <a:pt x="3549551" y="2778125"/>
                  <a:pt x="3564433" y="2783086"/>
                </a:cubicBezTo>
                <a:lnTo>
                  <a:pt x="3594199" y="2797969"/>
                </a:lnTo>
                <a:lnTo>
                  <a:pt x="3616523" y="2805410"/>
                </a:lnTo>
                <a:cubicBezTo>
                  <a:pt x="3651250" y="2805410"/>
                  <a:pt x="3668613" y="2810371"/>
                  <a:pt x="3668613" y="2820293"/>
                </a:cubicBezTo>
                <a:cubicBezTo>
                  <a:pt x="3668613" y="2825254"/>
                  <a:pt x="3648769" y="2822774"/>
                  <a:pt x="3609082" y="2812851"/>
                </a:cubicBezTo>
                <a:cubicBezTo>
                  <a:pt x="3514824" y="2783086"/>
                  <a:pt x="3460254" y="2768203"/>
                  <a:pt x="3445371" y="2768203"/>
                </a:cubicBezTo>
                <a:cubicBezTo>
                  <a:pt x="3425527" y="2768203"/>
                  <a:pt x="3415605" y="2763242"/>
                  <a:pt x="3415605" y="2753320"/>
                </a:cubicBezTo>
                <a:cubicBezTo>
                  <a:pt x="3410645" y="2753320"/>
                  <a:pt x="3408164" y="2753320"/>
                  <a:pt x="3408164" y="2753320"/>
                </a:cubicBezTo>
                <a:cubicBezTo>
                  <a:pt x="3403203" y="2753320"/>
                  <a:pt x="3400723" y="2750840"/>
                  <a:pt x="3400723" y="2745879"/>
                </a:cubicBezTo>
                <a:lnTo>
                  <a:pt x="3408164" y="2745879"/>
                </a:lnTo>
                <a:cubicBezTo>
                  <a:pt x="3413125" y="2745879"/>
                  <a:pt x="3418086" y="2743398"/>
                  <a:pt x="3423047" y="2738437"/>
                </a:cubicBezTo>
                <a:cubicBezTo>
                  <a:pt x="3428008" y="2737197"/>
                  <a:pt x="3432349" y="2736500"/>
                  <a:pt x="3436069" y="2736345"/>
                </a:cubicBezTo>
                <a:close/>
                <a:moveTo>
                  <a:pt x="5685234" y="2730996"/>
                </a:moveTo>
                <a:lnTo>
                  <a:pt x="5692676" y="2738437"/>
                </a:lnTo>
                <a:cubicBezTo>
                  <a:pt x="5692676" y="2738437"/>
                  <a:pt x="5690195" y="2738437"/>
                  <a:pt x="5685234" y="2738437"/>
                </a:cubicBezTo>
                <a:close/>
                <a:moveTo>
                  <a:pt x="5573613" y="2730996"/>
                </a:moveTo>
                <a:lnTo>
                  <a:pt x="5581054" y="2730996"/>
                </a:lnTo>
                <a:cubicBezTo>
                  <a:pt x="5581054" y="2735957"/>
                  <a:pt x="5578574" y="2738437"/>
                  <a:pt x="5573613" y="2738437"/>
                </a:cubicBezTo>
                <a:cubicBezTo>
                  <a:pt x="5573613" y="2743398"/>
                  <a:pt x="5574854" y="2745879"/>
                  <a:pt x="5577334" y="2745879"/>
                </a:cubicBezTo>
                <a:cubicBezTo>
                  <a:pt x="5579814" y="2745879"/>
                  <a:pt x="5583535" y="2745879"/>
                  <a:pt x="5588496" y="2745879"/>
                </a:cubicBezTo>
                <a:cubicBezTo>
                  <a:pt x="5593457" y="2745879"/>
                  <a:pt x="5598417" y="2747119"/>
                  <a:pt x="5603379" y="2749600"/>
                </a:cubicBezTo>
                <a:cubicBezTo>
                  <a:pt x="5608340" y="2752080"/>
                  <a:pt x="5610820" y="2753320"/>
                  <a:pt x="5610820" y="2753320"/>
                </a:cubicBezTo>
                <a:lnTo>
                  <a:pt x="5603379" y="2760762"/>
                </a:lnTo>
                <a:lnTo>
                  <a:pt x="5588496" y="2753320"/>
                </a:lnTo>
                <a:cubicBezTo>
                  <a:pt x="5573613" y="2753320"/>
                  <a:pt x="5563692" y="2753320"/>
                  <a:pt x="5558730" y="2753320"/>
                </a:cubicBezTo>
                <a:lnTo>
                  <a:pt x="5558730" y="2745879"/>
                </a:lnTo>
                <a:lnTo>
                  <a:pt x="5566172" y="2738437"/>
                </a:lnTo>
                <a:cubicBezTo>
                  <a:pt x="5566172" y="2738437"/>
                  <a:pt x="5568652" y="2735957"/>
                  <a:pt x="5573613" y="2730996"/>
                </a:cubicBezTo>
                <a:close/>
                <a:moveTo>
                  <a:pt x="5521523" y="2730996"/>
                </a:moveTo>
                <a:cubicBezTo>
                  <a:pt x="5531445" y="2735957"/>
                  <a:pt x="5537647" y="2738437"/>
                  <a:pt x="5540127" y="2738437"/>
                </a:cubicBezTo>
                <a:cubicBezTo>
                  <a:pt x="5542607" y="2738437"/>
                  <a:pt x="5543847" y="2740918"/>
                  <a:pt x="5543847" y="2745879"/>
                </a:cubicBezTo>
                <a:lnTo>
                  <a:pt x="5528965" y="2738437"/>
                </a:lnTo>
                <a:close/>
                <a:moveTo>
                  <a:pt x="4747617" y="2730996"/>
                </a:moveTo>
                <a:lnTo>
                  <a:pt x="4740176" y="2753320"/>
                </a:lnTo>
                <a:lnTo>
                  <a:pt x="4747617" y="2760762"/>
                </a:lnTo>
                <a:cubicBezTo>
                  <a:pt x="4747617" y="2755801"/>
                  <a:pt x="4750097" y="2753320"/>
                  <a:pt x="4755058" y="2753320"/>
                </a:cubicBezTo>
                <a:cubicBezTo>
                  <a:pt x="4755058" y="2748359"/>
                  <a:pt x="4755058" y="2743398"/>
                  <a:pt x="4755058" y="2738437"/>
                </a:cubicBezTo>
                <a:cubicBezTo>
                  <a:pt x="4750097" y="2738437"/>
                  <a:pt x="4747617" y="2735957"/>
                  <a:pt x="4747617" y="2730996"/>
                </a:cubicBezTo>
                <a:close/>
                <a:moveTo>
                  <a:pt x="4368105" y="2730996"/>
                </a:moveTo>
                <a:cubicBezTo>
                  <a:pt x="4368105" y="2735957"/>
                  <a:pt x="4369346" y="2739677"/>
                  <a:pt x="4371826" y="2742158"/>
                </a:cubicBezTo>
                <a:cubicBezTo>
                  <a:pt x="4374307" y="2744639"/>
                  <a:pt x="4375547" y="2744639"/>
                  <a:pt x="4375547" y="2742158"/>
                </a:cubicBezTo>
                <a:cubicBezTo>
                  <a:pt x="4375547" y="2739677"/>
                  <a:pt x="4375547" y="2735957"/>
                  <a:pt x="4375547" y="2730996"/>
                </a:cubicBezTo>
                <a:cubicBezTo>
                  <a:pt x="4375547" y="2730996"/>
                  <a:pt x="4373067" y="2730996"/>
                  <a:pt x="4368105" y="2730996"/>
                </a:cubicBezTo>
                <a:close/>
                <a:moveTo>
                  <a:pt x="5711744" y="2728671"/>
                </a:moveTo>
                <a:cubicBezTo>
                  <a:pt x="5712674" y="2728980"/>
                  <a:pt x="5713760" y="2729756"/>
                  <a:pt x="5715000" y="2730996"/>
                </a:cubicBezTo>
                <a:lnTo>
                  <a:pt x="5729883" y="2738437"/>
                </a:lnTo>
                <a:cubicBezTo>
                  <a:pt x="5734844" y="2738437"/>
                  <a:pt x="5738565" y="2738437"/>
                  <a:pt x="5741045" y="2738437"/>
                </a:cubicBezTo>
                <a:cubicBezTo>
                  <a:pt x="5743525" y="2738437"/>
                  <a:pt x="5744765" y="2738437"/>
                  <a:pt x="5744765" y="2738437"/>
                </a:cubicBezTo>
                <a:cubicBezTo>
                  <a:pt x="5744765" y="2743398"/>
                  <a:pt x="5747245" y="2745879"/>
                  <a:pt x="5752207" y="2745879"/>
                </a:cubicBezTo>
                <a:cubicBezTo>
                  <a:pt x="5757168" y="2745879"/>
                  <a:pt x="5759648" y="2743398"/>
                  <a:pt x="5759648" y="2738437"/>
                </a:cubicBezTo>
                <a:lnTo>
                  <a:pt x="5767090" y="2738437"/>
                </a:lnTo>
                <a:lnTo>
                  <a:pt x="5774531" y="2745879"/>
                </a:lnTo>
                <a:lnTo>
                  <a:pt x="5781972" y="2745879"/>
                </a:lnTo>
                <a:cubicBezTo>
                  <a:pt x="5781972" y="2750840"/>
                  <a:pt x="5784452" y="2753320"/>
                  <a:pt x="5789414" y="2753320"/>
                </a:cubicBezTo>
                <a:cubicBezTo>
                  <a:pt x="5794375" y="2753320"/>
                  <a:pt x="5796855" y="2755801"/>
                  <a:pt x="5796855" y="2760762"/>
                </a:cubicBezTo>
                <a:cubicBezTo>
                  <a:pt x="5796855" y="2765722"/>
                  <a:pt x="5799335" y="2768203"/>
                  <a:pt x="5804297" y="2768203"/>
                </a:cubicBezTo>
                <a:cubicBezTo>
                  <a:pt x="5809258" y="2768203"/>
                  <a:pt x="5809258" y="2765722"/>
                  <a:pt x="5804297" y="2760762"/>
                </a:cubicBezTo>
                <a:lnTo>
                  <a:pt x="5811738" y="2760762"/>
                </a:lnTo>
                <a:cubicBezTo>
                  <a:pt x="5816699" y="2765722"/>
                  <a:pt x="5819179" y="2768203"/>
                  <a:pt x="5819179" y="2768203"/>
                </a:cubicBezTo>
                <a:cubicBezTo>
                  <a:pt x="5819179" y="2773164"/>
                  <a:pt x="5819179" y="2775644"/>
                  <a:pt x="5819179" y="2775644"/>
                </a:cubicBezTo>
                <a:cubicBezTo>
                  <a:pt x="5819179" y="2775644"/>
                  <a:pt x="5821660" y="2775644"/>
                  <a:pt x="5826621" y="2775644"/>
                </a:cubicBezTo>
                <a:cubicBezTo>
                  <a:pt x="5826621" y="2775644"/>
                  <a:pt x="5826621" y="2776884"/>
                  <a:pt x="5826621" y="2779365"/>
                </a:cubicBezTo>
                <a:cubicBezTo>
                  <a:pt x="5826621" y="2781846"/>
                  <a:pt x="5825380" y="2783086"/>
                  <a:pt x="5822900" y="2783086"/>
                </a:cubicBezTo>
                <a:cubicBezTo>
                  <a:pt x="5820420" y="2783086"/>
                  <a:pt x="5819179" y="2783086"/>
                  <a:pt x="5819179" y="2783086"/>
                </a:cubicBezTo>
                <a:cubicBezTo>
                  <a:pt x="5819179" y="2783086"/>
                  <a:pt x="5816699" y="2785567"/>
                  <a:pt x="5811738" y="2790527"/>
                </a:cubicBezTo>
                <a:lnTo>
                  <a:pt x="5804297" y="2783086"/>
                </a:lnTo>
                <a:cubicBezTo>
                  <a:pt x="5789414" y="2763242"/>
                  <a:pt x="5781972" y="2755801"/>
                  <a:pt x="5781972" y="2760762"/>
                </a:cubicBezTo>
                <a:cubicBezTo>
                  <a:pt x="5781972" y="2765722"/>
                  <a:pt x="5784452" y="2768203"/>
                  <a:pt x="5789414" y="2768203"/>
                </a:cubicBezTo>
                <a:cubicBezTo>
                  <a:pt x="5784452" y="2768203"/>
                  <a:pt x="5779492" y="2768203"/>
                  <a:pt x="5774531" y="2768203"/>
                </a:cubicBezTo>
                <a:lnTo>
                  <a:pt x="5767090" y="2775644"/>
                </a:lnTo>
                <a:cubicBezTo>
                  <a:pt x="5772051" y="2775644"/>
                  <a:pt x="5774531" y="2776884"/>
                  <a:pt x="5774531" y="2779365"/>
                </a:cubicBezTo>
                <a:cubicBezTo>
                  <a:pt x="5774531" y="2781846"/>
                  <a:pt x="5772051" y="2785567"/>
                  <a:pt x="5767090" y="2790527"/>
                </a:cubicBezTo>
                <a:lnTo>
                  <a:pt x="5759648" y="2797969"/>
                </a:lnTo>
                <a:lnTo>
                  <a:pt x="5767090" y="2797969"/>
                </a:lnTo>
                <a:cubicBezTo>
                  <a:pt x="5777011" y="2797969"/>
                  <a:pt x="5783213" y="2796729"/>
                  <a:pt x="5785693" y="2794248"/>
                </a:cubicBezTo>
                <a:cubicBezTo>
                  <a:pt x="5788173" y="2791767"/>
                  <a:pt x="5789414" y="2797969"/>
                  <a:pt x="5789414" y="2812851"/>
                </a:cubicBezTo>
                <a:cubicBezTo>
                  <a:pt x="5789414" y="2827734"/>
                  <a:pt x="5791894" y="2835176"/>
                  <a:pt x="5796855" y="2835176"/>
                </a:cubicBezTo>
                <a:lnTo>
                  <a:pt x="5781972" y="2842617"/>
                </a:lnTo>
                <a:lnTo>
                  <a:pt x="5767090" y="2850059"/>
                </a:lnTo>
                <a:cubicBezTo>
                  <a:pt x="5772051" y="2850059"/>
                  <a:pt x="5774531" y="2851299"/>
                  <a:pt x="5774531" y="2853779"/>
                </a:cubicBezTo>
                <a:cubicBezTo>
                  <a:pt x="5774531" y="2856260"/>
                  <a:pt x="5774531" y="2857500"/>
                  <a:pt x="5774531" y="2857500"/>
                </a:cubicBezTo>
                <a:cubicBezTo>
                  <a:pt x="5774531" y="2857500"/>
                  <a:pt x="5772051" y="2857500"/>
                  <a:pt x="5767090" y="2857500"/>
                </a:cubicBezTo>
                <a:cubicBezTo>
                  <a:pt x="5762128" y="2857500"/>
                  <a:pt x="5759648" y="2857500"/>
                  <a:pt x="5759648" y="2857500"/>
                </a:cubicBezTo>
                <a:cubicBezTo>
                  <a:pt x="5759648" y="2857500"/>
                  <a:pt x="5757168" y="2857500"/>
                  <a:pt x="5752207" y="2857500"/>
                </a:cubicBezTo>
                <a:cubicBezTo>
                  <a:pt x="5747245" y="2857500"/>
                  <a:pt x="5742285" y="2857500"/>
                  <a:pt x="5737324" y="2857500"/>
                </a:cubicBezTo>
                <a:cubicBezTo>
                  <a:pt x="5722441" y="2852539"/>
                  <a:pt x="5712520" y="2850059"/>
                  <a:pt x="5707558" y="2850059"/>
                </a:cubicBezTo>
                <a:lnTo>
                  <a:pt x="5700117" y="2842617"/>
                </a:lnTo>
                <a:lnTo>
                  <a:pt x="5707558" y="2842617"/>
                </a:lnTo>
                <a:cubicBezTo>
                  <a:pt x="5712520" y="2842617"/>
                  <a:pt x="5721201" y="2843857"/>
                  <a:pt x="5733603" y="2846338"/>
                </a:cubicBezTo>
                <a:cubicBezTo>
                  <a:pt x="5746006" y="2848818"/>
                  <a:pt x="5754687" y="2847578"/>
                  <a:pt x="5759648" y="2842617"/>
                </a:cubicBezTo>
                <a:lnTo>
                  <a:pt x="5759648" y="2835176"/>
                </a:lnTo>
                <a:lnTo>
                  <a:pt x="5767090" y="2835176"/>
                </a:lnTo>
                <a:lnTo>
                  <a:pt x="5774531" y="2827734"/>
                </a:lnTo>
                <a:lnTo>
                  <a:pt x="5759648" y="2820293"/>
                </a:lnTo>
                <a:cubicBezTo>
                  <a:pt x="5754687" y="2815332"/>
                  <a:pt x="5747245" y="2814092"/>
                  <a:pt x="5737324" y="2816572"/>
                </a:cubicBezTo>
                <a:cubicBezTo>
                  <a:pt x="5727402" y="2819053"/>
                  <a:pt x="5721201" y="2817812"/>
                  <a:pt x="5718720" y="2812851"/>
                </a:cubicBezTo>
                <a:cubicBezTo>
                  <a:pt x="5716240" y="2807891"/>
                  <a:pt x="5715000" y="2805410"/>
                  <a:pt x="5715000" y="2805410"/>
                </a:cubicBezTo>
                <a:lnTo>
                  <a:pt x="5715000" y="2812851"/>
                </a:lnTo>
                <a:cubicBezTo>
                  <a:pt x="5719961" y="2817812"/>
                  <a:pt x="5719961" y="2822774"/>
                  <a:pt x="5715000" y="2827734"/>
                </a:cubicBezTo>
                <a:cubicBezTo>
                  <a:pt x="5715000" y="2827734"/>
                  <a:pt x="5713759" y="2827734"/>
                  <a:pt x="5711279" y="2827734"/>
                </a:cubicBezTo>
                <a:cubicBezTo>
                  <a:pt x="5708799" y="2827734"/>
                  <a:pt x="5707558" y="2825254"/>
                  <a:pt x="5707558" y="2820293"/>
                </a:cubicBezTo>
                <a:cubicBezTo>
                  <a:pt x="5707558" y="2815332"/>
                  <a:pt x="5706318" y="2812851"/>
                  <a:pt x="5703838" y="2812851"/>
                </a:cubicBezTo>
                <a:cubicBezTo>
                  <a:pt x="5701358" y="2812851"/>
                  <a:pt x="5697637" y="2811611"/>
                  <a:pt x="5692676" y="2809131"/>
                </a:cubicBezTo>
                <a:cubicBezTo>
                  <a:pt x="5687714" y="2806650"/>
                  <a:pt x="5677793" y="2805410"/>
                  <a:pt x="5662910" y="2805410"/>
                </a:cubicBezTo>
                <a:lnTo>
                  <a:pt x="5610820" y="2790527"/>
                </a:lnTo>
                <a:cubicBezTo>
                  <a:pt x="5605859" y="2790527"/>
                  <a:pt x="5602138" y="2790527"/>
                  <a:pt x="5599658" y="2790527"/>
                </a:cubicBezTo>
                <a:cubicBezTo>
                  <a:pt x="5597178" y="2790527"/>
                  <a:pt x="5595937" y="2788047"/>
                  <a:pt x="5595937" y="2783086"/>
                </a:cubicBezTo>
                <a:cubicBezTo>
                  <a:pt x="5595937" y="2778125"/>
                  <a:pt x="5598417" y="2775644"/>
                  <a:pt x="5603379" y="2775644"/>
                </a:cubicBezTo>
                <a:cubicBezTo>
                  <a:pt x="5608340" y="2775644"/>
                  <a:pt x="5610820" y="2775644"/>
                  <a:pt x="5610820" y="2775644"/>
                </a:cubicBezTo>
                <a:cubicBezTo>
                  <a:pt x="5605859" y="2770684"/>
                  <a:pt x="5605859" y="2768203"/>
                  <a:pt x="5610820" y="2768203"/>
                </a:cubicBezTo>
                <a:cubicBezTo>
                  <a:pt x="5620742" y="2763242"/>
                  <a:pt x="5625703" y="2765722"/>
                  <a:pt x="5625703" y="2775644"/>
                </a:cubicBezTo>
                <a:cubicBezTo>
                  <a:pt x="5625703" y="2775644"/>
                  <a:pt x="5623223" y="2775644"/>
                  <a:pt x="5618261" y="2775644"/>
                </a:cubicBezTo>
                <a:cubicBezTo>
                  <a:pt x="5613300" y="2775644"/>
                  <a:pt x="5610820" y="2778125"/>
                  <a:pt x="5610820" y="2783086"/>
                </a:cubicBezTo>
                <a:lnTo>
                  <a:pt x="5642446" y="2783086"/>
                </a:lnTo>
                <a:lnTo>
                  <a:pt x="5642446" y="2783086"/>
                </a:lnTo>
                <a:lnTo>
                  <a:pt x="5642446" y="2783086"/>
                </a:lnTo>
                <a:lnTo>
                  <a:pt x="5642446" y="2783086"/>
                </a:lnTo>
                <a:lnTo>
                  <a:pt x="5655468" y="2783086"/>
                </a:lnTo>
                <a:lnTo>
                  <a:pt x="5655468" y="2768203"/>
                </a:lnTo>
                <a:lnTo>
                  <a:pt x="5670351" y="2768203"/>
                </a:lnTo>
                <a:lnTo>
                  <a:pt x="5670351" y="2760762"/>
                </a:lnTo>
                <a:lnTo>
                  <a:pt x="5662910" y="2753320"/>
                </a:lnTo>
                <a:lnTo>
                  <a:pt x="5670351" y="2753320"/>
                </a:lnTo>
                <a:lnTo>
                  <a:pt x="5677793" y="2753320"/>
                </a:lnTo>
                <a:cubicBezTo>
                  <a:pt x="5677793" y="2758281"/>
                  <a:pt x="5679033" y="2763242"/>
                  <a:pt x="5681513" y="2768203"/>
                </a:cubicBezTo>
                <a:cubicBezTo>
                  <a:pt x="5683993" y="2773164"/>
                  <a:pt x="5686475" y="2774404"/>
                  <a:pt x="5688955" y="2771924"/>
                </a:cubicBezTo>
                <a:cubicBezTo>
                  <a:pt x="5691435" y="2769443"/>
                  <a:pt x="5692676" y="2765722"/>
                  <a:pt x="5692676" y="2760762"/>
                </a:cubicBezTo>
                <a:lnTo>
                  <a:pt x="5707558" y="2768203"/>
                </a:lnTo>
                <a:cubicBezTo>
                  <a:pt x="5722441" y="2778125"/>
                  <a:pt x="5732363" y="2780605"/>
                  <a:pt x="5737324" y="2775644"/>
                </a:cubicBezTo>
                <a:cubicBezTo>
                  <a:pt x="5737324" y="2770684"/>
                  <a:pt x="5737324" y="2768203"/>
                  <a:pt x="5737324" y="2768203"/>
                </a:cubicBezTo>
                <a:lnTo>
                  <a:pt x="5737324" y="2760762"/>
                </a:lnTo>
                <a:cubicBezTo>
                  <a:pt x="5742285" y="2765722"/>
                  <a:pt x="5747245" y="2766963"/>
                  <a:pt x="5752207" y="2764482"/>
                </a:cubicBezTo>
                <a:cubicBezTo>
                  <a:pt x="5757168" y="2762002"/>
                  <a:pt x="5758408" y="2759522"/>
                  <a:pt x="5755927" y="2757041"/>
                </a:cubicBezTo>
                <a:cubicBezTo>
                  <a:pt x="5753447" y="2754560"/>
                  <a:pt x="5749727" y="2753320"/>
                  <a:pt x="5744765" y="2753320"/>
                </a:cubicBezTo>
                <a:cubicBezTo>
                  <a:pt x="5739804" y="2753320"/>
                  <a:pt x="5736083" y="2752080"/>
                  <a:pt x="5733603" y="2749600"/>
                </a:cubicBezTo>
                <a:cubicBezTo>
                  <a:pt x="5731123" y="2747119"/>
                  <a:pt x="5729883" y="2745879"/>
                  <a:pt x="5729883" y="2745879"/>
                </a:cubicBezTo>
                <a:cubicBezTo>
                  <a:pt x="5719961" y="2740918"/>
                  <a:pt x="5712520" y="2738437"/>
                  <a:pt x="5707558" y="2738437"/>
                </a:cubicBezTo>
                <a:cubicBezTo>
                  <a:pt x="5707558" y="2730996"/>
                  <a:pt x="5708954" y="2727740"/>
                  <a:pt x="5711744" y="2728671"/>
                </a:cubicBezTo>
                <a:close/>
                <a:moveTo>
                  <a:pt x="5603379" y="2727275"/>
                </a:moveTo>
                <a:cubicBezTo>
                  <a:pt x="5604619" y="2727275"/>
                  <a:pt x="5605859" y="2728516"/>
                  <a:pt x="5607099" y="2730996"/>
                </a:cubicBezTo>
                <a:cubicBezTo>
                  <a:pt x="5609579" y="2735957"/>
                  <a:pt x="5608340" y="2738437"/>
                  <a:pt x="5603379" y="2738437"/>
                </a:cubicBezTo>
                <a:cubicBezTo>
                  <a:pt x="5598417" y="2738437"/>
                  <a:pt x="5597178" y="2735957"/>
                  <a:pt x="5599658" y="2730996"/>
                </a:cubicBezTo>
                <a:cubicBezTo>
                  <a:pt x="5600898" y="2728516"/>
                  <a:pt x="5602139" y="2727275"/>
                  <a:pt x="5603379" y="2727275"/>
                </a:cubicBezTo>
                <a:close/>
                <a:moveTo>
                  <a:pt x="5729883" y="2723555"/>
                </a:moveTo>
                <a:cubicBezTo>
                  <a:pt x="5734844" y="2723555"/>
                  <a:pt x="5737324" y="2723555"/>
                  <a:pt x="5737324" y="2723555"/>
                </a:cubicBezTo>
                <a:lnTo>
                  <a:pt x="5729883" y="2730996"/>
                </a:lnTo>
                <a:cubicBezTo>
                  <a:pt x="5729883" y="2730996"/>
                  <a:pt x="5729883" y="2728515"/>
                  <a:pt x="5729883" y="2723555"/>
                </a:cubicBezTo>
                <a:close/>
                <a:moveTo>
                  <a:pt x="5655468" y="2723555"/>
                </a:moveTo>
                <a:lnTo>
                  <a:pt x="5655468" y="2730996"/>
                </a:lnTo>
                <a:cubicBezTo>
                  <a:pt x="5650507" y="2730996"/>
                  <a:pt x="5648027" y="2730996"/>
                  <a:pt x="5648027" y="2730996"/>
                </a:cubicBezTo>
                <a:close/>
                <a:moveTo>
                  <a:pt x="4717851" y="2723555"/>
                </a:moveTo>
                <a:cubicBezTo>
                  <a:pt x="4712890" y="2723555"/>
                  <a:pt x="4707930" y="2726035"/>
                  <a:pt x="4702968" y="2730996"/>
                </a:cubicBezTo>
                <a:cubicBezTo>
                  <a:pt x="4707930" y="2730996"/>
                  <a:pt x="4711651" y="2730996"/>
                  <a:pt x="4714131" y="2730996"/>
                </a:cubicBezTo>
                <a:cubicBezTo>
                  <a:pt x="4716611" y="2730996"/>
                  <a:pt x="4717851" y="2730996"/>
                  <a:pt x="4717851" y="2730996"/>
                </a:cubicBezTo>
                <a:close/>
                <a:moveTo>
                  <a:pt x="3891855" y="2723555"/>
                </a:moveTo>
                <a:lnTo>
                  <a:pt x="3899297" y="2730996"/>
                </a:lnTo>
                <a:lnTo>
                  <a:pt x="3906738" y="2730996"/>
                </a:lnTo>
                <a:cubicBezTo>
                  <a:pt x="3901777" y="2726035"/>
                  <a:pt x="3899297" y="2723555"/>
                  <a:pt x="3899297" y="2723555"/>
                </a:cubicBezTo>
                <a:cubicBezTo>
                  <a:pt x="3899297" y="2723555"/>
                  <a:pt x="3896817" y="2723555"/>
                  <a:pt x="3891855" y="2723555"/>
                </a:cubicBezTo>
                <a:close/>
                <a:moveTo>
                  <a:pt x="5544778" y="2719834"/>
                </a:moveTo>
                <a:cubicBezTo>
                  <a:pt x="5545398" y="2719834"/>
                  <a:pt x="5546328" y="2721075"/>
                  <a:pt x="5547568" y="2723555"/>
                </a:cubicBezTo>
                <a:cubicBezTo>
                  <a:pt x="5550048" y="2728515"/>
                  <a:pt x="5553769" y="2729756"/>
                  <a:pt x="5558730" y="2727275"/>
                </a:cubicBezTo>
                <a:cubicBezTo>
                  <a:pt x="5563692" y="2724795"/>
                  <a:pt x="5566172" y="2726035"/>
                  <a:pt x="5566172" y="2730996"/>
                </a:cubicBezTo>
                <a:lnTo>
                  <a:pt x="5551289" y="2730996"/>
                </a:lnTo>
                <a:lnTo>
                  <a:pt x="5536406" y="2730996"/>
                </a:lnTo>
                <a:lnTo>
                  <a:pt x="5543847" y="2723555"/>
                </a:lnTo>
                <a:cubicBezTo>
                  <a:pt x="5543847" y="2721075"/>
                  <a:pt x="5544158" y="2719834"/>
                  <a:pt x="5544778" y="2719834"/>
                </a:cubicBezTo>
                <a:close/>
                <a:moveTo>
                  <a:pt x="5084341" y="2718904"/>
                </a:moveTo>
                <a:cubicBezTo>
                  <a:pt x="5085581" y="2719524"/>
                  <a:pt x="5087441" y="2721075"/>
                  <a:pt x="5089922" y="2723555"/>
                </a:cubicBezTo>
                <a:cubicBezTo>
                  <a:pt x="5094883" y="2728515"/>
                  <a:pt x="5094883" y="2730996"/>
                  <a:pt x="5089922" y="2730996"/>
                </a:cubicBezTo>
                <a:lnTo>
                  <a:pt x="5089922" y="2738437"/>
                </a:lnTo>
                <a:cubicBezTo>
                  <a:pt x="5094883" y="2738437"/>
                  <a:pt x="5094883" y="2740918"/>
                  <a:pt x="5089922" y="2745879"/>
                </a:cubicBezTo>
                <a:cubicBezTo>
                  <a:pt x="5080000" y="2745879"/>
                  <a:pt x="5072559" y="2745879"/>
                  <a:pt x="5067597" y="2745879"/>
                </a:cubicBezTo>
                <a:cubicBezTo>
                  <a:pt x="5062636" y="2740918"/>
                  <a:pt x="5062636" y="2738437"/>
                  <a:pt x="5067597" y="2738437"/>
                </a:cubicBezTo>
                <a:cubicBezTo>
                  <a:pt x="5072559" y="2738437"/>
                  <a:pt x="5076279" y="2738437"/>
                  <a:pt x="5078760" y="2738437"/>
                </a:cubicBezTo>
                <a:cubicBezTo>
                  <a:pt x="5081240" y="2738437"/>
                  <a:pt x="5082480" y="2738437"/>
                  <a:pt x="5082480" y="2738437"/>
                </a:cubicBezTo>
                <a:lnTo>
                  <a:pt x="5082480" y="2730996"/>
                </a:lnTo>
                <a:lnTo>
                  <a:pt x="5082480" y="2723555"/>
                </a:lnTo>
                <a:cubicBezTo>
                  <a:pt x="5082480" y="2723555"/>
                  <a:pt x="5082480" y="2722315"/>
                  <a:pt x="5082480" y="2719834"/>
                </a:cubicBezTo>
                <a:cubicBezTo>
                  <a:pt x="5082480" y="2718594"/>
                  <a:pt x="5083101" y="2718283"/>
                  <a:pt x="5084341" y="2718904"/>
                </a:cubicBezTo>
                <a:close/>
                <a:moveTo>
                  <a:pt x="4301133" y="2716113"/>
                </a:moveTo>
                <a:cubicBezTo>
                  <a:pt x="4306094" y="2721074"/>
                  <a:pt x="4308574" y="2723555"/>
                  <a:pt x="4308574" y="2723555"/>
                </a:cubicBezTo>
                <a:lnTo>
                  <a:pt x="4308574" y="2716113"/>
                </a:lnTo>
                <a:cubicBezTo>
                  <a:pt x="4308574" y="2716113"/>
                  <a:pt x="4306094" y="2716113"/>
                  <a:pt x="4301133" y="2716113"/>
                </a:cubicBezTo>
                <a:close/>
                <a:moveTo>
                  <a:pt x="3237012" y="2716113"/>
                </a:moveTo>
                <a:cubicBezTo>
                  <a:pt x="3246934" y="2716113"/>
                  <a:pt x="3256855" y="2718594"/>
                  <a:pt x="3266777" y="2723555"/>
                </a:cubicBezTo>
                <a:lnTo>
                  <a:pt x="3259336" y="2730996"/>
                </a:lnTo>
                <a:cubicBezTo>
                  <a:pt x="3244453" y="2730996"/>
                  <a:pt x="3237012" y="2730996"/>
                  <a:pt x="3237012" y="2730996"/>
                </a:cubicBezTo>
                <a:cubicBezTo>
                  <a:pt x="3241972" y="2726035"/>
                  <a:pt x="3241972" y="2723555"/>
                  <a:pt x="3237012" y="2723555"/>
                </a:cubicBezTo>
                <a:close/>
                <a:moveTo>
                  <a:pt x="5852666" y="2708672"/>
                </a:moveTo>
                <a:cubicBezTo>
                  <a:pt x="5855146" y="2708672"/>
                  <a:pt x="5856386" y="2711152"/>
                  <a:pt x="5856386" y="2716113"/>
                </a:cubicBezTo>
                <a:cubicBezTo>
                  <a:pt x="5851425" y="2716113"/>
                  <a:pt x="5848945" y="2714873"/>
                  <a:pt x="5848945" y="2712392"/>
                </a:cubicBezTo>
                <a:cubicBezTo>
                  <a:pt x="5848945" y="2709912"/>
                  <a:pt x="5850186" y="2708672"/>
                  <a:pt x="5852666" y="2708672"/>
                </a:cubicBezTo>
                <a:close/>
                <a:moveTo>
                  <a:pt x="4710410" y="2708672"/>
                </a:moveTo>
                <a:cubicBezTo>
                  <a:pt x="4710410" y="2708672"/>
                  <a:pt x="4710410" y="2709912"/>
                  <a:pt x="4710410" y="2712392"/>
                </a:cubicBezTo>
                <a:cubicBezTo>
                  <a:pt x="4710410" y="2714873"/>
                  <a:pt x="4712890" y="2713633"/>
                  <a:pt x="4717851" y="2708672"/>
                </a:cubicBezTo>
                <a:lnTo>
                  <a:pt x="4717851" y="2716113"/>
                </a:lnTo>
                <a:lnTo>
                  <a:pt x="4732734" y="2716113"/>
                </a:lnTo>
                <a:cubicBezTo>
                  <a:pt x="4732734" y="2716113"/>
                  <a:pt x="4737695" y="2718594"/>
                  <a:pt x="4747617" y="2723555"/>
                </a:cubicBezTo>
                <a:cubicBezTo>
                  <a:pt x="4752578" y="2728515"/>
                  <a:pt x="4757538" y="2730996"/>
                  <a:pt x="4762500" y="2730996"/>
                </a:cubicBezTo>
                <a:cubicBezTo>
                  <a:pt x="4767461" y="2726035"/>
                  <a:pt x="4767461" y="2723555"/>
                  <a:pt x="4762500" y="2723555"/>
                </a:cubicBezTo>
                <a:cubicBezTo>
                  <a:pt x="4757538" y="2723555"/>
                  <a:pt x="4752578" y="2722315"/>
                  <a:pt x="4747617" y="2719834"/>
                </a:cubicBezTo>
                <a:cubicBezTo>
                  <a:pt x="4742656" y="2717353"/>
                  <a:pt x="4737695" y="2716113"/>
                  <a:pt x="4732734" y="2716113"/>
                </a:cubicBezTo>
                <a:cubicBezTo>
                  <a:pt x="4727773" y="2716113"/>
                  <a:pt x="4725293" y="2714873"/>
                  <a:pt x="4725293" y="2712392"/>
                </a:cubicBezTo>
                <a:cubicBezTo>
                  <a:pt x="4725293" y="2709912"/>
                  <a:pt x="4725293" y="2708672"/>
                  <a:pt x="4725293" y="2708672"/>
                </a:cubicBezTo>
                <a:cubicBezTo>
                  <a:pt x="4725293" y="2708672"/>
                  <a:pt x="4722813" y="2708672"/>
                  <a:pt x="4717851" y="2708672"/>
                </a:cubicBezTo>
                <a:cubicBezTo>
                  <a:pt x="4712890" y="2708672"/>
                  <a:pt x="4710410" y="2708672"/>
                  <a:pt x="4710410" y="2708672"/>
                </a:cubicBezTo>
                <a:close/>
                <a:moveTo>
                  <a:pt x="3690937" y="2708672"/>
                </a:moveTo>
                <a:lnTo>
                  <a:pt x="3690937" y="2716113"/>
                </a:lnTo>
                <a:lnTo>
                  <a:pt x="3698379" y="2716113"/>
                </a:lnTo>
                <a:lnTo>
                  <a:pt x="3698379" y="2723555"/>
                </a:lnTo>
                <a:cubicBezTo>
                  <a:pt x="3688457" y="2723555"/>
                  <a:pt x="3681016" y="2723555"/>
                  <a:pt x="3676055" y="2723555"/>
                </a:cubicBezTo>
                <a:cubicBezTo>
                  <a:pt x="3671094" y="2713633"/>
                  <a:pt x="3676055" y="2708672"/>
                  <a:pt x="3690937" y="2708672"/>
                </a:cubicBezTo>
                <a:close/>
                <a:moveTo>
                  <a:pt x="3661172" y="2708672"/>
                </a:moveTo>
                <a:lnTo>
                  <a:pt x="3668613" y="2723555"/>
                </a:lnTo>
                <a:cubicBezTo>
                  <a:pt x="3663652" y="2728515"/>
                  <a:pt x="3658691" y="2728515"/>
                  <a:pt x="3653730" y="2723555"/>
                </a:cubicBezTo>
                <a:cubicBezTo>
                  <a:pt x="3638848" y="2713633"/>
                  <a:pt x="3641328" y="2708672"/>
                  <a:pt x="3661172" y="2708672"/>
                </a:cubicBezTo>
                <a:close/>
                <a:moveTo>
                  <a:pt x="5433156" y="2704021"/>
                </a:moveTo>
                <a:cubicBezTo>
                  <a:pt x="5432537" y="2704641"/>
                  <a:pt x="5432226" y="2706191"/>
                  <a:pt x="5432226" y="2708672"/>
                </a:cubicBezTo>
                <a:cubicBezTo>
                  <a:pt x="5432226" y="2708672"/>
                  <a:pt x="5434706" y="2708672"/>
                  <a:pt x="5439668" y="2708672"/>
                </a:cubicBezTo>
                <a:lnTo>
                  <a:pt x="5439668" y="2716113"/>
                </a:lnTo>
                <a:lnTo>
                  <a:pt x="5461992" y="2716113"/>
                </a:lnTo>
                <a:lnTo>
                  <a:pt x="5461992" y="2708672"/>
                </a:lnTo>
                <a:lnTo>
                  <a:pt x="5454551" y="2708672"/>
                </a:lnTo>
                <a:lnTo>
                  <a:pt x="5447109" y="2708672"/>
                </a:lnTo>
                <a:cubicBezTo>
                  <a:pt x="5442148" y="2708672"/>
                  <a:pt x="5438427" y="2707432"/>
                  <a:pt x="5435947" y="2704951"/>
                </a:cubicBezTo>
                <a:cubicBezTo>
                  <a:pt x="5434707" y="2703711"/>
                  <a:pt x="5433777" y="2703401"/>
                  <a:pt x="5433156" y="2704021"/>
                </a:cubicBezTo>
                <a:close/>
                <a:moveTo>
                  <a:pt x="5863828" y="2701230"/>
                </a:moveTo>
                <a:cubicBezTo>
                  <a:pt x="5863828" y="2701230"/>
                  <a:pt x="5865068" y="2701230"/>
                  <a:pt x="5867549" y="2701230"/>
                </a:cubicBezTo>
                <a:cubicBezTo>
                  <a:pt x="5870029" y="2701230"/>
                  <a:pt x="5871269" y="2703711"/>
                  <a:pt x="5871269" y="2708672"/>
                </a:cubicBezTo>
                <a:lnTo>
                  <a:pt x="5863828" y="2708672"/>
                </a:lnTo>
                <a:close/>
                <a:moveTo>
                  <a:pt x="5603379" y="2701230"/>
                </a:moveTo>
                <a:lnTo>
                  <a:pt x="5610820" y="2701230"/>
                </a:lnTo>
                <a:cubicBezTo>
                  <a:pt x="5610820" y="2706191"/>
                  <a:pt x="5612061" y="2707432"/>
                  <a:pt x="5614541" y="2704951"/>
                </a:cubicBezTo>
                <a:cubicBezTo>
                  <a:pt x="5617021" y="2702470"/>
                  <a:pt x="5618261" y="2703711"/>
                  <a:pt x="5618261" y="2708672"/>
                </a:cubicBezTo>
                <a:cubicBezTo>
                  <a:pt x="5618261" y="2713633"/>
                  <a:pt x="5615781" y="2716113"/>
                  <a:pt x="5610820" y="2716113"/>
                </a:cubicBezTo>
                <a:lnTo>
                  <a:pt x="5610820" y="2723555"/>
                </a:lnTo>
                <a:lnTo>
                  <a:pt x="5603379" y="2723555"/>
                </a:lnTo>
                <a:lnTo>
                  <a:pt x="5595937" y="2723555"/>
                </a:lnTo>
                <a:cubicBezTo>
                  <a:pt x="5595937" y="2723555"/>
                  <a:pt x="5597178" y="2722315"/>
                  <a:pt x="5599658" y="2719834"/>
                </a:cubicBezTo>
                <a:cubicBezTo>
                  <a:pt x="5602138" y="2717353"/>
                  <a:pt x="5602138" y="2714873"/>
                  <a:pt x="5599658" y="2712392"/>
                </a:cubicBezTo>
                <a:cubicBezTo>
                  <a:pt x="5597178" y="2709912"/>
                  <a:pt x="5598417" y="2706191"/>
                  <a:pt x="5603379" y="2701230"/>
                </a:cubicBezTo>
                <a:close/>
                <a:moveTo>
                  <a:pt x="5022949" y="2701230"/>
                </a:moveTo>
                <a:lnTo>
                  <a:pt x="5030390" y="2701230"/>
                </a:lnTo>
                <a:lnTo>
                  <a:pt x="5030390" y="2708672"/>
                </a:lnTo>
                <a:close/>
                <a:moveTo>
                  <a:pt x="4263926" y="2701230"/>
                </a:moveTo>
                <a:lnTo>
                  <a:pt x="4271367" y="2716113"/>
                </a:lnTo>
                <a:cubicBezTo>
                  <a:pt x="4276328" y="2716113"/>
                  <a:pt x="4278809" y="2713633"/>
                  <a:pt x="4278809" y="2708672"/>
                </a:cubicBezTo>
                <a:cubicBezTo>
                  <a:pt x="4278809" y="2708672"/>
                  <a:pt x="4277568" y="2707432"/>
                  <a:pt x="4275088" y="2704951"/>
                </a:cubicBezTo>
                <a:cubicBezTo>
                  <a:pt x="4272608" y="2702470"/>
                  <a:pt x="4268887" y="2701230"/>
                  <a:pt x="4263926" y="2701230"/>
                </a:cubicBezTo>
                <a:close/>
                <a:moveTo>
                  <a:pt x="3229570" y="2701230"/>
                </a:moveTo>
                <a:lnTo>
                  <a:pt x="3237012" y="2701230"/>
                </a:lnTo>
                <a:lnTo>
                  <a:pt x="3237012" y="2708672"/>
                </a:lnTo>
                <a:close/>
                <a:moveTo>
                  <a:pt x="3147715" y="2701230"/>
                </a:moveTo>
                <a:cubicBezTo>
                  <a:pt x="3147715" y="2701230"/>
                  <a:pt x="3150195" y="2701230"/>
                  <a:pt x="3155156" y="2701230"/>
                </a:cubicBezTo>
                <a:cubicBezTo>
                  <a:pt x="3160117" y="2701230"/>
                  <a:pt x="3162598" y="2703711"/>
                  <a:pt x="3162598" y="2708672"/>
                </a:cubicBezTo>
                <a:lnTo>
                  <a:pt x="3155156" y="2708672"/>
                </a:lnTo>
                <a:cubicBezTo>
                  <a:pt x="3150195" y="2703711"/>
                  <a:pt x="3147715" y="2701230"/>
                  <a:pt x="3147715" y="2701230"/>
                </a:cubicBezTo>
                <a:close/>
                <a:moveTo>
                  <a:pt x="4191372" y="2697510"/>
                </a:moveTo>
                <a:cubicBezTo>
                  <a:pt x="4190132" y="2697510"/>
                  <a:pt x="4189512" y="2698750"/>
                  <a:pt x="4189512" y="2701230"/>
                </a:cubicBezTo>
                <a:cubicBezTo>
                  <a:pt x="4189512" y="2706191"/>
                  <a:pt x="4191992" y="2706191"/>
                  <a:pt x="4196953" y="2701230"/>
                </a:cubicBezTo>
                <a:cubicBezTo>
                  <a:pt x="4194473" y="2698750"/>
                  <a:pt x="4192612" y="2697510"/>
                  <a:pt x="4191372" y="2697510"/>
                </a:cubicBezTo>
                <a:close/>
                <a:moveTo>
                  <a:pt x="5834062" y="2693789"/>
                </a:moveTo>
                <a:cubicBezTo>
                  <a:pt x="5839024" y="2698750"/>
                  <a:pt x="5843984" y="2703711"/>
                  <a:pt x="5848945" y="2708672"/>
                </a:cubicBezTo>
                <a:cubicBezTo>
                  <a:pt x="5843984" y="2708672"/>
                  <a:pt x="5841504" y="2708672"/>
                  <a:pt x="5841504" y="2708672"/>
                </a:cubicBezTo>
                <a:cubicBezTo>
                  <a:pt x="5841504" y="2708672"/>
                  <a:pt x="5837783" y="2707432"/>
                  <a:pt x="5830342" y="2704951"/>
                </a:cubicBezTo>
                <a:cubicBezTo>
                  <a:pt x="5822900" y="2702470"/>
                  <a:pt x="5819179" y="2699990"/>
                  <a:pt x="5819179" y="2697510"/>
                </a:cubicBezTo>
                <a:cubicBezTo>
                  <a:pt x="5819179" y="2695029"/>
                  <a:pt x="5824141" y="2693789"/>
                  <a:pt x="5834062" y="2693789"/>
                </a:cubicBezTo>
                <a:close/>
                <a:moveTo>
                  <a:pt x="5484316" y="2693789"/>
                </a:moveTo>
                <a:cubicBezTo>
                  <a:pt x="5489277" y="2693789"/>
                  <a:pt x="5491758" y="2695029"/>
                  <a:pt x="5491758" y="2697510"/>
                </a:cubicBezTo>
                <a:cubicBezTo>
                  <a:pt x="5491758" y="2699990"/>
                  <a:pt x="5490517" y="2701230"/>
                  <a:pt x="5488037" y="2701230"/>
                </a:cubicBezTo>
                <a:cubicBezTo>
                  <a:pt x="5485557" y="2701230"/>
                  <a:pt x="5484316" y="2698750"/>
                  <a:pt x="5484316" y="2693789"/>
                </a:cubicBezTo>
                <a:close/>
                <a:moveTo>
                  <a:pt x="4423916" y="2693789"/>
                </a:moveTo>
                <a:cubicBezTo>
                  <a:pt x="4426396" y="2693789"/>
                  <a:pt x="4427636" y="2696270"/>
                  <a:pt x="4427636" y="2701230"/>
                </a:cubicBezTo>
                <a:cubicBezTo>
                  <a:pt x="4427636" y="2701230"/>
                  <a:pt x="4425156" y="2701230"/>
                  <a:pt x="4420195" y="2701230"/>
                </a:cubicBezTo>
                <a:cubicBezTo>
                  <a:pt x="4420195" y="2696270"/>
                  <a:pt x="4421436" y="2693789"/>
                  <a:pt x="4423916" y="2693789"/>
                </a:cubicBezTo>
                <a:close/>
                <a:moveTo>
                  <a:pt x="3170039" y="2693789"/>
                </a:moveTo>
                <a:lnTo>
                  <a:pt x="3207246" y="2701230"/>
                </a:lnTo>
                <a:lnTo>
                  <a:pt x="3214687" y="2716113"/>
                </a:lnTo>
                <a:cubicBezTo>
                  <a:pt x="3209727" y="2716113"/>
                  <a:pt x="3199805" y="2711152"/>
                  <a:pt x="3184922" y="2701230"/>
                </a:cubicBezTo>
                <a:close/>
                <a:moveTo>
                  <a:pt x="5553149" y="2689138"/>
                </a:moveTo>
                <a:cubicBezTo>
                  <a:pt x="5554389" y="2688518"/>
                  <a:pt x="5556250" y="2688828"/>
                  <a:pt x="5558730" y="2690068"/>
                </a:cubicBezTo>
                <a:cubicBezTo>
                  <a:pt x="5563692" y="2692549"/>
                  <a:pt x="5566172" y="2693789"/>
                  <a:pt x="5566172" y="2693789"/>
                </a:cubicBezTo>
                <a:cubicBezTo>
                  <a:pt x="5576093" y="2693789"/>
                  <a:pt x="5578574" y="2698750"/>
                  <a:pt x="5573613" y="2708672"/>
                </a:cubicBezTo>
                <a:cubicBezTo>
                  <a:pt x="5568652" y="2713633"/>
                  <a:pt x="5564931" y="2713633"/>
                  <a:pt x="5562451" y="2708672"/>
                </a:cubicBezTo>
                <a:cubicBezTo>
                  <a:pt x="5559971" y="2703711"/>
                  <a:pt x="5558730" y="2701230"/>
                  <a:pt x="5558730" y="2701230"/>
                </a:cubicBezTo>
                <a:lnTo>
                  <a:pt x="5551289" y="2693789"/>
                </a:lnTo>
                <a:cubicBezTo>
                  <a:pt x="5551289" y="2691309"/>
                  <a:pt x="5551909" y="2689758"/>
                  <a:pt x="5553149" y="2689138"/>
                </a:cubicBezTo>
                <a:close/>
                <a:moveTo>
                  <a:pt x="5848945" y="2686348"/>
                </a:moveTo>
                <a:cubicBezTo>
                  <a:pt x="5848945" y="2686348"/>
                  <a:pt x="5851425" y="2686348"/>
                  <a:pt x="5856386" y="2686348"/>
                </a:cubicBezTo>
                <a:lnTo>
                  <a:pt x="5848945" y="2693789"/>
                </a:lnTo>
                <a:close/>
                <a:moveTo>
                  <a:pt x="5536406" y="2686348"/>
                </a:moveTo>
                <a:lnTo>
                  <a:pt x="5543847" y="2693789"/>
                </a:lnTo>
                <a:cubicBezTo>
                  <a:pt x="5548809" y="2698750"/>
                  <a:pt x="5548809" y="2701230"/>
                  <a:pt x="5543847" y="2701230"/>
                </a:cubicBezTo>
                <a:lnTo>
                  <a:pt x="5536406" y="2701230"/>
                </a:lnTo>
                <a:cubicBezTo>
                  <a:pt x="5536406" y="2696270"/>
                  <a:pt x="5536406" y="2693789"/>
                  <a:pt x="5536406" y="2693789"/>
                </a:cubicBezTo>
                <a:close/>
                <a:moveTo>
                  <a:pt x="5067597" y="2686348"/>
                </a:moveTo>
                <a:cubicBezTo>
                  <a:pt x="5062636" y="2691308"/>
                  <a:pt x="5062636" y="2693789"/>
                  <a:pt x="5067597" y="2693789"/>
                </a:cubicBezTo>
                <a:lnTo>
                  <a:pt x="5082480" y="2686348"/>
                </a:lnTo>
                <a:close/>
                <a:moveTo>
                  <a:pt x="4844355" y="2686348"/>
                </a:moveTo>
                <a:lnTo>
                  <a:pt x="4829472" y="2693789"/>
                </a:lnTo>
                <a:cubicBezTo>
                  <a:pt x="4829472" y="2698750"/>
                  <a:pt x="4829472" y="2701230"/>
                  <a:pt x="4829472" y="2701230"/>
                </a:cubicBezTo>
                <a:cubicBezTo>
                  <a:pt x="4839394" y="2701230"/>
                  <a:pt x="4846835" y="2702470"/>
                  <a:pt x="4851797" y="2704951"/>
                </a:cubicBezTo>
                <a:cubicBezTo>
                  <a:pt x="4856758" y="2707432"/>
                  <a:pt x="4861718" y="2708672"/>
                  <a:pt x="4866679" y="2708672"/>
                </a:cubicBezTo>
                <a:lnTo>
                  <a:pt x="4881562" y="2708672"/>
                </a:lnTo>
                <a:cubicBezTo>
                  <a:pt x="4881562" y="2703711"/>
                  <a:pt x="4881562" y="2701230"/>
                  <a:pt x="4881562" y="2701230"/>
                </a:cubicBezTo>
                <a:lnTo>
                  <a:pt x="4881562" y="2693789"/>
                </a:lnTo>
                <a:cubicBezTo>
                  <a:pt x="4876601" y="2688828"/>
                  <a:pt x="4872880" y="2687588"/>
                  <a:pt x="4870400" y="2690068"/>
                </a:cubicBezTo>
                <a:cubicBezTo>
                  <a:pt x="4867920" y="2692549"/>
                  <a:pt x="4864199" y="2693789"/>
                  <a:pt x="4859238" y="2693789"/>
                </a:cubicBezTo>
                <a:cubicBezTo>
                  <a:pt x="4854277" y="2693789"/>
                  <a:pt x="4849317" y="2691308"/>
                  <a:pt x="4844355" y="2686348"/>
                </a:cubicBezTo>
                <a:close/>
                <a:moveTo>
                  <a:pt x="4092773" y="2686348"/>
                </a:moveTo>
                <a:cubicBezTo>
                  <a:pt x="4097734" y="2686348"/>
                  <a:pt x="4100215" y="2686348"/>
                  <a:pt x="4100215" y="2686348"/>
                </a:cubicBezTo>
                <a:lnTo>
                  <a:pt x="4092773" y="2693789"/>
                </a:lnTo>
                <a:close/>
                <a:moveTo>
                  <a:pt x="3052837" y="2680767"/>
                </a:moveTo>
                <a:cubicBezTo>
                  <a:pt x="3054077" y="2680767"/>
                  <a:pt x="3055937" y="2681387"/>
                  <a:pt x="3058418" y="2682627"/>
                </a:cubicBezTo>
                <a:cubicBezTo>
                  <a:pt x="3063379" y="2685108"/>
                  <a:pt x="3065859" y="2686348"/>
                  <a:pt x="3065859" y="2686348"/>
                </a:cubicBezTo>
                <a:lnTo>
                  <a:pt x="3050976" y="2686348"/>
                </a:lnTo>
                <a:cubicBezTo>
                  <a:pt x="3050976" y="2686348"/>
                  <a:pt x="3050976" y="2685108"/>
                  <a:pt x="3050976" y="2682627"/>
                </a:cubicBezTo>
                <a:cubicBezTo>
                  <a:pt x="3050976" y="2681387"/>
                  <a:pt x="3051597" y="2680767"/>
                  <a:pt x="3052837" y="2680767"/>
                </a:cubicBezTo>
                <a:close/>
                <a:moveTo>
                  <a:pt x="5692676" y="2678906"/>
                </a:moveTo>
                <a:cubicBezTo>
                  <a:pt x="5692676" y="2678906"/>
                  <a:pt x="5695156" y="2678906"/>
                  <a:pt x="5700117" y="2678906"/>
                </a:cubicBezTo>
                <a:lnTo>
                  <a:pt x="5692676" y="2686348"/>
                </a:lnTo>
                <a:cubicBezTo>
                  <a:pt x="5692676" y="2686348"/>
                  <a:pt x="5692676" y="2683867"/>
                  <a:pt x="5692676" y="2678906"/>
                </a:cubicBezTo>
                <a:close/>
                <a:moveTo>
                  <a:pt x="5551289" y="2678906"/>
                </a:moveTo>
                <a:cubicBezTo>
                  <a:pt x="5551289" y="2678906"/>
                  <a:pt x="5553769" y="2678906"/>
                  <a:pt x="5558730" y="2678906"/>
                </a:cubicBezTo>
                <a:lnTo>
                  <a:pt x="5551289" y="2686348"/>
                </a:lnTo>
                <a:close/>
                <a:moveTo>
                  <a:pt x="5346650" y="2678906"/>
                </a:moveTo>
                <a:cubicBezTo>
                  <a:pt x="5344170" y="2678906"/>
                  <a:pt x="5344170" y="2680146"/>
                  <a:pt x="5346650" y="2682627"/>
                </a:cubicBezTo>
                <a:cubicBezTo>
                  <a:pt x="5349130" y="2685108"/>
                  <a:pt x="5355332" y="2687588"/>
                  <a:pt x="5365254" y="2690068"/>
                </a:cubicBezTo>
                <a:cubicBezTo>
                  <a:pt x="5375175" y="2692549"/>
                  <a:pt x="5381377" y="2693789"/>
                  <a:pt x="5383857" y="2693789"/>
                </a:cubicBezTo>
                <a:cubicBezTo>
                  <a:pt x="5386337" y="2693789"/>
                  <a:pt x="5390058" y="2693789"/>
                  <a:pt x="5395019" y="2693789"/>
                </a:cubicBezTo>
                <a:lnTo>
                  <a:pt x="5402461" y="2693789"/>
                </a:lnTo>
                <a:lnTo>
                  <a:pt x="5402461" y="2686348"/>
                </a:lnTo>
                <a:cubicBezTo>
                  <a:pt x="5407422" y="2686348"/>
                  <a:pt x="5409902" y="2686348"/>
                  <a:pt x="5409902" y="2686348"/>
                </a:cubicBezTo>
                <a:cubicBezTo>
                  <a:pt x="5404941" y="2681387"/>
                  <a:pt x="5395019" y="2678906"/>
                  <a:pt x="5380136" y="2678906"/>
                </a:cubicBezTo>
                <a:cubicBezTo>
                  <a:pt x="5375175" y="2678906"/>
                  <a:pt x="5370215" y="2678906"/>
                  <a:pt x="5365254" y="2678906"/>
                </a:cubicBezTo>
                <a:cubicBezTo>
                  <a:pt x="5360292" y="2678906"/>
                  <a:pt x="5355332" y="2678906"/>
                  <a:pt x="5350371" y="2678906"/>
                </a:cubicBezTo>
                <a:cubicBezTo>
                  <a:pt x="5350371" y="2678906"/>
                  <a:pt x="5349130" y="2678906"/>
                  <a:pt x="5346650" y="2678906"/>
                </a:cubicBezTo>
                <a:close/>
                <a:moveTo>
                  <a:pt x="6362402" y="2671465"/>
                </a:moveTo>
                <a:cubicBezTo>
                  <a:pt x="6362402" y="2671465"/>
                  <a:pt x="6364882" y="2671465"/>
                  <a:pt x="6369843" y="2671465"/>
                </a:cubicBezTo>
                <a:lnTo>
                  <a:pt x="6377285" y="2671465"/>
                </a:lnTo>
                <a:lnTo>
                  <a:pt x="6384726" y="2671465"/>
                </a:lnTo>
                <a:cubicBezTo>
                  <a:pt x="6389687" y="2676426"/>
                  <a:pt x="6393408" y="2678906"/>
                  <a:pt x="6395888" y="2678906"/>
                </a:cubicBezTo>
                <a:cubicBezTo>
                  <a:pt x="6398368" y="2678906"/>
                  <a:pt x="6399609" y="2678906"/>
                  <a:pt x="6399609" y="2678906"/>
                </a:cubicBezTo>
                <a:cubicBezTo>
                  <a:pt x="6414491" y="2678906"/>
                  <a:pt x="6434336" y="2686348"/>
                  <a:pt x="6459140" y="2701230"/>
                </a:cubicBezTo>
                <a:cubicBezTo>
                  <a:pt x="6464101" y="2701230"/>
                  <a:pt x="6467822" y="2702470"/>
                  <a:pt x="6470302" y="2704951"/>
                </a:cubicBezTo>
                <a:cubicBezTo>
                  <a:pt x="6472783" y="2707432"/>
                  <a:pt x="6476503" y="2708672"/>
                  <a:pt x="6481465" y="2708672"/>
                </a:cubicBezTo>
                <a:lnTo>
                  <a:pt x="6488905" y="2708672"/>
                </a:lnTo>
                <a:cubicBezTo>
                  <a:pt x="6488905" y="2713633"/>
                  <a:pt x="6493867" y="2718594"/>
                  <a:pt x="6503789" y="2723555"/>
                </a:cubicBezTo>
                <a:cubicBezTo>
                  <a:pt x="6513710" y="2728515"/>
                  <a:pt x="6518671" y="2730996"/>
                  <a:pt x="6518671" y="2730996"/>
                </a:cubicBezTo>
                <a:cubicBezTo>
                  <a:pt x="6513710" y="2730996"/>
                  <a:pt x="6506269" y="2730996"/>
                  <a:pt x="6496347" y="2730996"/>
                </a:cubicBezTo>
                <a:lnTo>
                  <a:pt x="6466581" y="2716113"/>
                </a:lnTo>
                <a:cubicBezTo>
                  <a:pt x="6451699" y="2711152"/>
                  <a:pt x="6444257" y="2708672"/>
                  <a:pt x="6444257" y="2708672"/>
                </a:cubicBezTo>
                <a:cubicBezTo>
                  <a:pt x="6444257" y="2703711"/>
                  <a:pt x="6436816" y="2701230"/>
                  <a:pt x="6421933" y="2701230"/>
                </a:cubicBezTo>
                <a:cubicBezTo>
                  <a:pt x="6421933" y="2701230"/>
                  <a:pt x="6419453" y="2699990"/>
                  <a:pt x="6414491" y="2697510"/>
                </a:cubicBezTo>
                <a:cubicBezTo>
                  <a:pt x="6409531" y="2695029"/>
                  <a:pt x="6397129" y="2691308"/>
                  <a:pt x="6377285" y="2686348"/>
                </a:cubicBezTo>
                <a:close/>
                <a:moveTo>
                  <a:pt x="5610820" y="2671465"/>
                </a:moveTo>
                <a:cubicBezTo>
                  <a:pt x="5615781" y="2671465"/>
                  <a:pt x="5618261" y="2672705"/>
                  <a:pt x="5618261" y="2675185"/>
                </a:cubicBezTo>
                <a:cubicBezTo>
                  <a:pt x="5618261" y="2677666"/>
                  <a:pt x="5615781" y="2678906"/>
                  <a:pt x="5610820" y="2678906"/>
                </a:cubicBezTo>
                <a:lnTo>
                  <a:pt x="5603379" y="2678906"/>
                </a:lnTo>
                <a:cubicBezTo>
                  <a:pt x="5603379" y="2673945"/>
                  <a:pt x="5605859" y="2671465"/>
                  <a:pt x="5610820" y="2671465"/>
                </a:cubicBezTo>
                <a:close/>
                <a:moveTo>
                  <a:pt x="4591347" y="2671465"/>
                </a:moveTo>
                <a:cubicBezTo>
                  <a:pt x="4601269" y="2676426"/>
                  <a:pt x="4601269" y="2681387"/>
                  <a:pt x="4591347" y="2686348"/>
                </a:cubicBezTo>
                <a:lnTo>
                  <a:pt x="4635996" y="2701230"/>
                </a:lnTo>
                <a:lnTo>
                  <a:pt x="4650879" y="2693789"/>
                </a:lnTo>
                <a:cubicBezTo>
                  <a:pt x="4655840" y="2698750"/>
                  <a:pt x="4658320" y="2701230"/>
                  <a:pt x="4658320" y="2701230"/>
                </a:cubicBezTo>
                <a:lnTo>
                  <a:pt x="4673203" y="2701230"/>
                </a:lnTo>
                <a:lnTo>
                  <a:pt x="4635996" y="2686348"/>
                </a:lnTo>
                <a:cubicBezTo>
                  <a:pt x="4635996" y="2686348"/>
                  <a:pt x="4633516" y="2686348"/>
                  <a:pt x="4628554" y="2686348"/>
                </a:cubicBezTo>
                <a:cubicBezTo>
                  <a:pt x="4623593" y="2686348"/>
                  <a:pt x="4621113" y="2685108"/>
                  <a:pt x="4621113" y="2682627"/>
                </a:cubicBezTo>
                <a:cubicBezTo>
                  <a:pt x="4621113" y="2680146"/>
                  <a:pt x="4623593" y="2678906"/>
                  <a:pt x="4628554" y="2678906"/>
                </a:cubicBezTo>
                <a:cubicBezTo>
                  <a:pt x="4623593" y="2673945"/>
                  <a:pt x="4616152" y="2671465"/>
                  <a:pt x="4606230" y="2671465"/>
                </a:cubicBezTo>
                <a:close/>
                <a:moveTo>
                  <a:pt x="4174629" y="2671465"/>
                </a:moveTo>
                <a:cubicBezTo>
                  <a:pt x="4169668" y="2671465"/>
                  <a:pt x="4167188" y="2672705"/>
                  <a:pt x="4167188" y="2675185"/>
                </a:cubicBezTo>
                <a:cubicBezTo>
                  <a:pt x="4167188" y="2677666"/>
                  <a:pt x="4169668" y="2678906"/>
                  <a:pt x="4174629" y="2678906"/>
                </a:cubicBezTo>
                <a:cubicBezTo>
                  <a:pt x="4179590" y="2678906"/>
                  <a:pt x="4184551" y="2681387"/>
                  <a:pt x="4189512" y="2686348"/>
                </a:cubicBezTo>
                <a:cubicBezTo>
                  <a:pt x="4189512" y="2686348"/>
                  <a:pt x="4191992" y="2687588"/>
                  <a:pt x="4196953" y="2690068"/>
                </a:cubicBezTo>
                <a:cubicBezTo>
                  <a:pt x="4201914" y="2692549"/>
                  <a:pt x="4206875" y="2693789"/>
                  <a:pt x="4211836" y="2693789"/>
                </a:cubicBezTo>
                <a:cubicBezTo>
                  <a:pt x="4216797" y="2693789"/>
                  <a:pt x="4221758" y="2693789"/>
                  <a:pt x="4226719" y="2693789"/>
                </a:cubicBezTo>
                <a:cubicBezTo>
                  <a:pt x="4226719" y="2693789"/>
                  <a:pt x="4224238" y="2692549"/>
                  <a:pt x="4219277" y="2690068"/>
                </a:cubicBezTo>
                <a:cubicBezTo>
                  <a:pt x="4214316" y="2687588"/>
                  <a:pt x="4209356" y="2686348"/>
                  <a:pt x="4204395" y="2686348"/>
                </a:cubicBezTo>
                <a:cubicBezTo>
                  <a:pt x="4194473" y="2681387"/>
                  <a:pt x="4188271" y="2677666"/>
                  <a:pt x="4185791" y="2675185"/>
                </a:cubicBezTo>
                <a:cubicBezTo>
                  <a:pt x="4183311" y="2672705"/>
                  <a:pt x="4179590" y="2671465"/>
                  <a:pt x="4174629" y="2671465"/>
                </a:cubicBezTo>
                <a:close/>
                <a:moveTo>
                  <a:pt x="3549551" y="2671465"/>
                </a:moveTo>
                <a:lnTo>
                  <a:pt x="3549551" y="2678906"/>
                </a:lnTo>
                <a:cubicBezTo>
                  <a:pt x="3544590" y="2678906"/>
                  <a:pt x="3542109" y="2678906"/>
                  <a:pt x="3542109" y="2678906"/>
                </a:cubicBezTo>
                <a:cubicBezTo>
                  <a:pt x="3542109" y="2678906"/>
                  <a:pt x="3542109" y="2677666"/>
                  <a:pt x="3542109" y="2675185"/>
                </a:cubicBezTo>
                <a:cubicBezTo>
                  <a:pt x="3542109" y="2672705"/>
                  <a:pt x="3544590" y="2671465"/>
                  <a:pt x="3549551" y="2671465"/>
                </a:cubicBezTo>
                <a:close/>
                <a:moveTo>
                  <a:pt x="3504902" y="2671465"/>
                </a:moveTo>
                <a:lnTo>
                  <a:pt x="3527226" y="2686348"/>
                </a:lnTo>
                <a:cubicBezTo>
                  <a:pt x="3517305" y="2686348"/>
                  <a:pt x="3509863" y="2686348"/>
                  <a:pt x="3504902" y="2686348"/>
                </a:cubicBezTo>
                <a:close/>
                <a:moveTo>
                  <a:pt x="5551289" y="2664023"/>
                </a:moveTo>
                <a:cubicBezTo>
                  <a:pt x="5551289" y="2664023"/>
                  <a:pt x="5553769" y="2664023"/>
                  <a:pt x="5558730" y="2664023"/>
                </a:cubicBezTo>
                <a:lnTo>
                  <a:pt x="5566172" y="2664023"/>
                </a:lnTo>
                <a:cubicBezTo>
                  <a:pt x="5566172" y="2664023"/>
                  <a:pt x="5566172" y="2665263"/>
                  <a:pt x="5566172" y="2667744"/>
                </a:cubicBezTo>
                <a:cubicBezTo>
                  <a:pt x="5566172" y="2670225"/>
                  <a:pt x="5563692" y="2671465"/>
                  <a:pt x="5558730" y="2671465"/>
                </a:cubicBezTo>
                <a:cubicBezTo>
                  <a:pt x="5558730" y="2666504"/>
                  <a:pt x="5556250" y="2664023"/>
                  <a:pt x="5551289" y="2664023"/>
                </a:cubicBezTo>
                <a:close/>
                <a:moveTo>
                  <a:pt x="4996904" y="2664023"/>
                </a:moveTo>
                <a:lnTo>
                  <a:pt x="5008066" y="2664023"/>
                </a:lnTo>
                <a:lnTo>
                  <a:pt x="5015508" y="2664023"/>
                </a:lnTo>
                <a:lnTo>
                  <a:pt x="5015508" y="2671465"/>
                </a:lnTo>
                <a:cubicBezTo>
                  <a:pt x="5005586" y="2676426"/>
                  <a:pt x="5003105" y="2676426"/>
                  <a:pt x="5008066" y="2671465"/>
                </a:cubicBezTo>
                <a:cubicBezTo>
                  <a:pt x="5008066" y="2666504"/>
                  <a:pt x="5004345" y="2664023"/>
                  <a:pt x="4996904" y="2664023"/>
                </a:cubicBezTo>
                <a:close/>
                <a:moveTo>
                  <a:pt x="4911328" y="2664023"/>
                </a:moveTo>
                <a:cubicBezTo>
                  <a:pt x="4916289" y="2664023"/>
                  <a:pt x="4918769" y="2664023"/>
                  <a:pt x="4918769" y="2664023"/>
                </a:cubicBezTo>
                <a:cubicBezTo>
                  <a:pt x="4928691" y="2664023"/>
                  <a:pt x="4938613" y="2664023"/>
                  <a:pt x="4948535" y="2664023"/>
                </a:cubicBezTo>
                <a:cubicBezTo>
                  <a:pt x="4958456" y="2664023"/>
                  <a:pt x="4968379" y="2664023"/>
                  <a:pt x="4978301" y="2664023"/>
                </a:cubicBezTo>
                <a:cubicBezTo>
                  <a:pt x="4983262" y="2664023"/>
                  <a:pt x="4985742" y="2664023"/>
                  <a:pt x="4985742" y="2664023"/>
                </a:cubicBezTo>
                <a:lnTo>
                  <a:pt x="4993183" y="2664023"/>
                </a:lnTo>
                <a:lnTo>
                  <a:pt x="4996904" y="2664023"/>
                </a:lnTo>
                <a:cubicBezTo>
                  <a:pt x="4989463" y="2664023"/>
                  <a:pt x="4985742" y="2665263"/>
                  <a:pt x="4985742" y="2667744"/>
                </a:cubicBezTo>
                <a:cubicBezTo>
                  <a:pt x="4985742" y="2670225"/>
                  <a:pt x="4986983" y="2671465"/>
                  <a:pt x="4989463" y="2671465"/>
                </a:cubicBezTo>
                <a:cubicBezTo>
                  <a:pt x="4991943" y="2671465"/>
                  <a:pt x="4993183" y="2673945"/>
                  <a:pt x="4993183" y="2678906"/>
                </a:cubicBezTo>
                <a:cubicBezTo>
                  <a:pt x="4993183" y="2683867"/>
                  <a:pt x="4995663" y="2686348"/>
                  <a:pt x="5000625" y="2686348"/>
                </a:cubicBezTo>
                <a:cubicBezTo>
                  <a:pt x="5005586" y="2686348"/>
                  <a:pt x="5006826" y="2687588"/>
                  <a:pt x="5004345" y="2690068"/>
                </a:cubicBezTo>
                <a:cubicBezTo>
                  <a:pt x="5001865" y="2692549"/>
                  <a:pt x="4995663" y="2691308"/>
                  <a:pt x="4985742" y="2686348"/>
                </a:cubicBezTo>
                <a:lnTo>
                  <a:pt x="4955976" y="2678906"/>
                </a:lnTo>
                <a:cubicBezTo>
                  <a:pt x="4951015" y="2678906"/>
                  <a:pt x="4947294" y="2677666"/>
                  <a:pt x="4944814" y="2675185"/>
                </a:cubicBezTo>
                <a:cubicBezTo>
                  <a:pt x="4942334" y="2672705"/>
                  <a:pt x="4941093" y="2671465"/>
                  <a:pt x="4941093" y="2671465"/>
                </a:cubicBezTo>
                <a:lnTo>
                  <a:pt x="4941093" y="2678906"/>
                </a:lnTo>
                <a:lnTo>
                  <a:pt x="4941093" y="2686348"/>
                </a:lnTo>
                <a:cubicBezTo>
                  <a:pt x="4936132" y="2686348"/>
                  <a:pt x="4931172" y="2682627"/>
                  <a:pt x="4926211" y="2675185"/>
                </a:cubicBezTo>
                <a:cubicBezTo>
                  <a:pt x="4921249" y="2667744"/>
                  <a:pt x="4916289" y="2664023"/>
                  <a:pt x="4911328" y="2664023"/>
                </a:cubicBezTo>
                <a:close/>
                <a:moveTo>
                  <a:pt x="4010918" y="2664023"/>
                </a:moveTo>
                <a:lnTo>
                  <a:pt x="4025801" y="2671465"/>
                </a:lnTo>
                <a:cubicBezTo>
                  <a:pt x="4020840" y="2671465"/>
                  <a:pt x="4018359" y="2671465"/>
                  <a:pt x="4018359" y="2671465"/>
                </a:cubicBezTo>
                <a:cubicBezTo>
                  <a:pt x="4018359" y="2671465"/>
                  <a:pt x="4015879" y="2671465"/>
                  <a:pt x="4010918" y="2671465"/>
                </a:cubicBezTo>
                <a:lnTo>
                  <a:pt x="4018359" y="2678906"/>
                </a:lnTo>
                <a:cubicBezTo>
                  <a:pt x="4028281" y="2678906"/>
                  <a:pt x="4033242" y="2676426"/>
                  <a:pt x="4033242" y="2671465"/>
                </a:cubicBezTo>
                <a:lnTo>
                  <a:pt x="4018359" y="2664023"/>
                </a:lnTo>
                <a:close/>
                <a:moveTo>
                  <a:pt x="3914180" y="2664023"/>
                </a:moveTo>
                <a:lnTo>
                  <a:pt x="3914180" y="2671465"/>
                </a:lnTo>
                <a:lnTo>
                  <a:pt x="3921621" y="2664023"/>
                </a:lnTo>
                <a:cubicBezTo>
                  <a:pt x="3921621" y="2664023"/>
                  <a:pt x="3919141" y="2664023"/>
                  <a:pt x="3914180" y="2664023"/>
                </a:cubicBezTo>
                <a:close/>
                <a:moveTo>
                  <a:pt x="5386648" y="2660303"/>
                </a:moveTo>
                <a:cubicBezTo>
                  <a:pt x="5384788" y="2660303"/>
                  <a:pt x="5382617" y="2661543"/>
                  <a:pt x="5380136" y="2664023"/>
                </a:cubicBezTo>
                <a:lnTo>
                  <a:pt x="5387578" y="2671465"/>
                </a:lnTo>
                <a:cubicBezTo>
                  <a:pt x="5392539" y="2671465"/>
                  <a:pt x="5395019" y="2671465"/>
                  <a:pt x="5395019" y="2671465"/>
                </a:cubicBezTo>
                <a:cubicBezTo>
                  <a:pt x="5395019" y="2671465"/>
                  <a:pt x="5393779" y="2668984"/>
                  <a:pt x="5391299" y="2664023"/>
                </a:cubicBezTo>
                <a:cubicBezTo>
                  <a:pt x="5390059" y="2661543"/>
                  <a:pt x="5388509" y="2660303"/>
                  <a:pt x="5386648" y="2660303"/>
                </a:cubicBezTo>
                <a:close/>
                <a:moveTo>
                  <a:pt x="5759648" y="2656582"/>
                </a:moveTo>
                <a:lnTo>
                  <a:pt x="5767090" y="2664023"/>
                </a:lnTo>
                <a:cubicBezTo>
                  <a:pt x="5772051" y="2659063"/>
                  <a:pt x="5777011" y="2656582"/>
                  <a:pt x="5781972" y="2656582"/>
                </a:cubicBezTo>
                <a:cubicBezTo>
                  <a:pt x="5781972" y="2656582"/>
                  <a:pt x="5778252" y="2656582"/>
                  <a:pt x="5770810" y="2656582"/>
                </a:cubicBezTo>
                <a:cubicBezTo>
                  <a:pt x="5763369" y="2656582"/>
                  <a:pt x="5759648" y="2656582"/>
                  <a:pt x="5759648" y="2656582"/>
                </a:cubicBezTo>
                <a:close/>
                <a:moveTo>
                  <a:pt x="5037832" y="2656582"/>
                </a:moveTo>
                <a:lnTo>
                  <a:pt x="5045273" y="2664023"/>
                </a:lnTo>
                <a:lnTo>
                  <a:pt x="5052715" y="2656582"/>
                </a:lnTo>
                <a:cubicBezTo>
                  <a:pt x="5052715" y="2656582"/>
                  <a:pt x="5050234" y="2656582"/>
                  <a:pt x="5045273" y="2656582"/>
                </a:cubicBezTo>
                <a:cubicBezTo>
                  <a:pt x="5040312" y="2656582"/>
                  <a:pt x="5037832" y="2656582"/>
                  <a:pt x="5037832" y="2656582"/>
                </a:cubicBezTo>
                <a:close/>
                <a:moveTo>
                  <a:pt x="4732734" y="2656582"/>
                </a:moveTo>
                <a:cubicBezTo>
                  <a:pt x="4727773" y="2656582"/>
                  <a:pt x="4727773" y="2659063"/>
                  <a:pt x="4732734" y="2664023"/>
                </a:cubicBezTo>
                <a:cubicBezTo>
                  <a:pt x="4732734" y="2664023"/>
                  <a:pt x="4735214" y="2664023"/>
                  <a:pt x="4740176" y="2664023"/>
                </a:cubicBezTo>
                <a:cubicBezTo>
                  <a:pt x="4740176" y="2659063"/>
                  <a:pt x="4737695" y="2656582"/>
                  <a:pt x="4732734" y="2656582"/>
                </a:cubicBezTo>
                <a:close/>
                <a:moveTo>
                  <a:pt x="4569023" y="2656582"/>
                </a:moveTo>
                <a:lnTo>
                  <a:pt x="4561582" y="2664023"/>
                </a:lnTo>
                <a:cubicBezTo>
                  <a:pt x="4566543" y="2664023"/>
                  <a:pt x="4566543" y="2666504"/>
                  <a:pt x="4561582" y="2671465"/>
                </a:cubicBezTo>
                <a:cubicBezTo>
                  <a:pt x="4561582" y="2671465"/>
                  <a:pt x="4564062" y="2671465"/>
                  <a:pt x="4569023" y="2671465"/>
                </a:cubicBezTo>
                <a:lnTo>
                  <a:pt x="4583906" y="2671465"/>
                </a:lnTo>
                <a:lnTo>
                  <a:pt x="4576465" y="2664023"/>
                </a:lnTo>
                <a:cubicBezTo>
                  <a:pt x="4576465" y="2659063"/>
                  <a:pt x="4573984" y="2656582"/>
                  <a:pt x="4569023" y="2656582"/>
                </a:cubicBezTo>
                <a:close/>
                <a:moveTo>
                  <a:pt x="4502051" y="2656582"/>
                </a:moveTo>
                <a:cubicBezTo>
                  <a:pt x="4497090" y="2656582"/>
                  <a:pt x="4493369" y="2659063"/>
                  <a:pt x="4490888" y="2664023"/>
                </a:cubicBezTo>
                <a:cubicBezTo>
                  <a:pt x="4488408" y="2668984"/>
                  <a:pt x="4492129" y="2673945"/>
                  <a:pt x="4502051" y="2678906"/>
                </a:cubicBezTo>
                <a:cubicBezTo>
                  <a:pt x="4511972" y="2678906"/>
                  <a:pt x="4519413" y="2678906"/>
                  <a:pt x="4524375" y="2678906"/>
                </a:cubicBezTo>
                <a:cubicBezTo>
                  <a:pt x="4529336" y="2673945"/>
                  <a:pt x="4530576" y="2668984"/>
                  <a:pt x="4528095" y="2664023"/>
                </a:cubicBezTo>
                <a:cubicBezTo>
                  <a:pt x="4525615" y="2659063"/>
                  <a:pt x="4521895" y="2659063"/>
                  <a:pt x="4516933" y="2664023"/>
                </a:cubicBezTo>
                <a:cubicBezTo>
                  <a:pt x="4511972" y="2664023"/>
                  <a:pt x="4509492" y="2661543"/>
                  <a:pt x="4509492" y="2656582"/>
                </a:cubicBezTo>
                <a:cubicBezTo>
                  <a:pt x="4509492" y="2656582"/>
                  <a:pt x="4507012" y="2656582"/>
                  <a:pt x="4502051" y="2656582"/>
                </a:cubicBezTo>
                <a:close/>
                <a:moveTo>
                  <a:pt x="4390430" y="2656582"/>
                </a:moveTo>
                <a:cubicBezTo>
                  <a:pt x="4375547" y="2656582"/>
                  <a:pt x="4373067" y="2659063"/>
                  <a:pt x="4382988" y="2664023"/>
                </a:cubicBezTo>
                <a:cubicBezTo>
                  <a:pt x="4382988" y="2668984"/>
                  <a:pt x="4384229" y="2671465"/>
                  <a:pt x="4386709" y="2671465"/>
                </a:cubicBezTo>
                <a:cubicBezTo>
                  <a:pt x="4389189" y="2671465"/>
                  <a:pt x="4390430" y="2668984"/>
                  <a:pt x="4390430" y="2664023"/>
                </a:cubicBezTo>
                <a:cubicBezTo>
                  <a:pt x="4390430" y="2659063"/>
                  <a:pt x="4390430" y="2656582"/>
                  <a:pt x="4390430" y="2656582"/>
                </a:cubicBezTo>
                <a:close/>
                <a:moveTo>
                  <a:pt x="6314033" y="2654257"/>
                </a:moveTo>
                <a:cubicBezTo>
                  <a:pt x="6317754" y="2653326"/>
                  <a:pt x="6321474" y="2656582"/>
                  <a:pt x="6325195" y="2664023"/>
                </a:cubicBezTo>
                <a:lnTo>
                  <a:pt x="6332636" y="2671465"/>
                </a:lnTo>
                <a:cubicBezTo>
                  <a:pt x="6332636" y="2671465"/>
                  <a:pt x="6327675" y="2668984"/>
                  <a:pt x="6317754" y="2664023"/>
                </a:cubicBezTo>
                <a:lnTo>
                  <a:pt x="6310312" y="2656582"/>
                </a:lnTo>
                <a:cubicBezTo>
                  <a:pt x="6311553" y="2655342"/>
                  <a:pt x="6312793" y="2654566"/>
                  <a:pt x="6314033" y="2654257"/>
                </a:cubicBezTo>
                <a:close/>
                <a:moveTo>
                  <a:pt x="5692676" y="2649141"/>
                </a:moveTo>
                <a:cubicBezTo>
                  <a:pt x="5687714" y="2649141"/>
                  <a:pt x="5685234" y="2651621"/>
                  <a:pt x="5685234" y="2656582"/>
                </a:cubicBezTo>
                <a:lnTo>
                  <a:pt x="5692676" y="2656582"/>
                </a:lnTo>
                <a:close/>
                <a:moveTo>
                  <a:pt x="5618261" y="2649141"/>
                </a:moveTo>
                <a:cubicBezTo>
                  <a:pt x="5623223" y="2649141"/>
                  <a:pt x="5625703" y="2651621"/>
                  <a:pt x="5625703" y="2656582"/>
                </a:cubicBezTo>
                <a:cubicBezTo>
                  <a:pt x="5625703" y="2661543"/>
                  <a:pt x="5628183" y="2664023"/>
                  <a:pt x="5633144" y="2664023"/>
                </a:cubicBezTo>
                <a:cubicBezTo>
                  <a:pt x="5638106" y="2664023"/>
                  <a:pt x="5640586" y="2665263"/>
                  <a:pt x="5640586" y="2667744"/>
                </a:cubicBezTo>
                <a:cubicBezTo>
                  <a:pt x="5640586" y="2670225"/>
                  <a:pt x="5638106" y="2671465"/>
                  <a:pt x="5633144" y="2671465"/>
                </a:cubicBezTo>
                <a:lnTo>
                  <a:pt x="5625703" y="2671465"/>
                </a:lnTo>
                <a:lnTo>
                  <a:pt x="5618261" y="2664023"/>
                </a:lnTo>
                <a:close/>
                <a:moveTo>
                  <a:pt x="5476875" y="2649141"/>
                </a:moveTo>
                <a:cubicBezTo>
                  <a:pt x="5476875" y="2654101"/>
                  <a:pt x="5476875" y="2656582"/>
                  <a:pt x="5476875" y="2656582"/>
                </a:cubicBezTo>
                <a:cubicBezTo>
                  <a:pt x="5476875" y="2661543"/>
                  <a:pt x="5479355" y="2662783"/>
                  <a:pt x="5484316" y="2660303"/>
                </a:cubicBezTo>
                <a:cubicBezTo>
                  <a:pt x="5489277" y="2657822"/>
                  <a:pt x="5491758" y="2656582"/>
                  <a:pt x="5491758" y="2656582"/>
                </a:cubicBezTo>
                <a:cubicBezTo>
                  <a:pt x="5491758" y="2651621"/>
                  <a:pt x="5491758" y="2649141"/>
                  <a:pt x="5491758" y="2649141"/>
                </a:cubicBezTo>
                <a:cubicBezTo>
                  <a:pt x="5491758" y="2649141"/>
                  <a:pt x="5489277" y="2649141"/>
                  <a:pt x="5484316" y="2649141"/>
                </a:cubicBezTo>
                <a:close/>
                <a:moveTo>
                  <a:pt x="4345781" y="2649141"/>
                </a:moveTo>
                <a:lnTo>
                  <a:pt x="4353223" y="2656582"/>
                </a:lnTo>
                <a:cubicBezTo>
                  <a:pt x="4358184" y="2661543"/>
                  <a:pt x="4361904" y="2664023"/>
                  <a:pt x="4364385" y="2664023"/>
                </a:cubicBezTo>
                <a:cubicBezTo>
                  <a:pt x="4366865" y="2664023"/>
                  <a:pt x="4368105" y="2661543"/>
                  <a:pt x="4368105" y="2656582"/>
                </a:cubicBezTo>
                <a:cubicBezTo>
                  <a:pt x="4368105" y="2651621"/>
                  <a:pt x="4360664" y="2649141"/>
                  <a:pt x="4345781" y="2649141"/>
                </a:cubicBezTo>
                <a:close/>
                <a:moveTo>
                  <a:pt x="4308574" y="2649141"/>
                </a:moveTo>
                <a:lnTo>
                  <a:pt x="4301133" y="2656582"/>
                </a:lnTo>
                <a:cubicBezTo>
                  <a:pt x="4306094" y="2656582"/>
                  <a:pt x="4308574" y="2655342"/>
                  <a:pt x="4308574" y="2652861"/>
                </a:cubicBezTo>
                <a:cubicBezTo>
                  <a:pt x="4308574" y="2650381"/>
                  <a:pt x="4308574" y="2649141"/>
                  <a:pt x="4308574" y="2649141"/>
                </a:cubicBezTo>
                <a:close/>
                <a:moveTo>
                  <a:pt x="3988594" y="2649141"/>
                </a:moveTo>
                <a:cubicBezTo>
                  <a:pt x="3983633" y="2654101"/>
                  <a:pt x="3981152" y="2656582"/>
                  <a:pt x="3981152" y="2656582"/>
                </a:cubicBezTo>
                <a:cubicBezTo>
                  <a:pt x="3981152" y="2661543"/>
                  <a:pt x="3981152" y="2664023"/>
                  <a:pt x="3981152" y="2664023"/>
                </a:cubicBezTo>
                <a:cubicBezTo>
                  <a:pt x="3981152" y="2664023"/>
                  <a:pt x="3983633" y="2664023"/>
                  <a:pt x="3988594" y="2664023"/>
                </a:cubicBezTo>
                <a:cubicBezTo>
                  <a:pt x="3993555" y="2664023"/>
                  <a:pt x="3996035" y="2661543"/>
                  <a:pt x="3996035" y="2656582"/>
                </a:cubicBezTo>
                <a:cubicBezTo>
                  <a:pt x="3996035" y="2656582"/>
                  <a:pt x="3996035" y="2655342"/>
                  <a:pt x="3996035" y="2652861"/>
                </a:cubicBezTo>
                <a:cubicBezTo>
                  <a:pt x="3996035" y="2650381"/>
                  <a:pt x="3993555" y="2649141"/>
                  <a:pt x="3988594" y="2649141"/>
                </a:cubicBezTo>
                <a:close/>
                <a:moveTo>
                  <a:pt x="3571875" y="2649141"/>
                </a:moveTo>
                <a:lnTo>
                  <a:pt x="3571875" y="2656582"/>
                </a:lnTo>
                <a:lnTo>
                  <a:pt x="3579316" y="2656582"/>
                </a:lnTo>
                <a:cubicBezTo>
                  <a:pt x="3574355" y="2651621"/>
                  <a:pt x="3571875" y="2649141"/>
                  <a:pt x="3571875" y="2649141"/>
                </a:cubicBezTo>
                <a:close/>
                <a:moveTo>
                  <a:pt x="3317937" y="2644490"/>
                </a:moveTo>
                <a:cubicBezTo>
                  <a:pt x="3317317" y="2643869"/>
                  <a:pt x="3316387" y="2644180"/>
                  <a:pt x="3315146" y="2645420"/>
                </a:cubicBezTo>
                <a:cubicBezTo>
                  <a:pt x="3312666" y="2647900"/>
                  <a:pt x="3313906" y="2650381"/>
                  <a:pt x="3318867" y="2652861"/>
                </a:cubicBezTo>
                <a:cubicBezTo>
                  <a:pt x="3323828" y="2655342"/>
                  <a:pt x="3326308" y="2656582"/>
                  <a:pt x="3326308" y="2656582"/>
                </a:cubicBezTo>
                <a:cubicBezTo>
                  <a:pt x="3326308" y="2651621"/>
                  <a:pt x="3323828" y="2649141"/>
                  <a:pt x="3318867" y="2649141"/>
                </a:cubicBezTo>
                <a:cubicBezTo>
                  <a:pt x="3318867" y="2646660"/>
                  <a:pt x="3318557" y="2645110"/>
                  <a:pt x="3317937" y="2644490"/>
                </a:cubicBezTo>
                <a:close/>
                <a:moveTo>
                  <a:pt x="5804297" y="2641699"/>
                </a:moveTo>
                <a:cubicBezTo>
                  <a:pt x="5799335" y="2641699"/>
                  <a:pt x="5799335" y="2646660"/>
                  <a:pt x="5804297" y="2656582"/>
                </a:cubicBezTo>
                <a:cubicBezTo>
                  <a:pt x="5809258" y="2656582"/>
                  <a:pt x="5814218" y="2656582"/>
                  <a:pt x="5819179" y="2656582"/>
                </a:cubicBezTo>
                <a:lnTo>
                  <a:pt x="5826621" y="2656582"/>
                </a:lnTo>
                <a:lnTo>
                  <a:pt x="5811738" y="2649141"/>
                </a:lnTo>
                <a:cubicBezTo>
                  <a:pt x="5811738" y="2644180"/>
                  <a:pt x="5809258" y="2641699"/>
                  <a:pt x="5804297" y="2641699"/>
                </a:cubicBezTo>
                <a:close/>
                <a:moveTo>
                  <a:pt x="5767090" y="2641699"/>
                </a:moveTo>
                <a:cubicBezTo>
                  <a:pt x="5767090" y="2646660"/>
                  <a:pt x="5769570" y="2649141"/>
                  <a:pt x="5774531" y="2649141"/>
                </a:cubicBezTo>
                <a:lnTo>
                  <a:pt x="5774531" y="2641699"/>
                </a:lnTo>
                <a:cubicBezTo>
                  <a:pt x="5769570" y="2641699"/>
                  <a:pt x="5767090" y="2641699"/>
                  <a:pt x="5767090" y="2641699"/>
                </a:cubicBezTo>
                <a:close/>
                <a:moveTo>
                  <a:pt x="5729883" y="2641699"/>
                </a:moveTo>
                <a:lnTo>
                  <a:pt x="5722441" y="2664023"/>
                </a:lnTo>
                <a:lnTo>
                  <a:pt x="5729883" y="2656582"/>
                </a:lnTo>
                <a:close/>
                <a:moveTo>
                  <a:pt x="5573613" y="2641699"/>
                </a:moveTo>
                <a:lnTo>
                  <a:pt x="5573613" y="2649141"/>
                </a:lnTo>
                <a:cubicBezTo>
                  <a:pt x="5578574" y="2649141"/>
                  <a:pt x="5581054" y="2649141"/>
                  <a:pt x="5581054" y="2649141"/>
                </a:cubicBezTo>
                <a:cubicBezTo>
                  <a:pt x="5581054" y="2644180"/>
                  <a:pt x="5579814" y="2641699"/>
                  <a:pt x="5577334" y="2641699"/>
                </a:cubicBezTo>
                <a:cubicBezTo>
                  <a:pt x="5574854" y="2641699"/>
                  <a:pt x="5573613" y="2641699"/>
                  <a:pt x="5573613" y="2641699"/>
                </a:cubicBezTo>
                <a:close/>
                <a:moveTo>
                  <a:pt x="2984004" y="2641699"/>
                </a:moveTo>
                <a:lnTo>
                  <a:pt x="2998887" y="2641699"/>
                </a:lnTo>
                <a:lnTo>
                  <a:pt x="2998887" y="2649141"/>
                </a:lnTo>
                <a:cubicBezTo>
                  <a:pt x="2988965" y="2644180"/>
                  <a:pt x="2984004" y="2641699"/>
                  <a:pt x="2984004" y="2641699"/>
                </a:cubicBezTo>
                <a:close/>
                <a:moveTo>
                  <a:pt x="5677793" y="2634258"/>
                </a:moveTo>
                <a:lnTo>
                  <a:pt x="5677793" y="2641699"/>
                </a:lnTo>
                <a:cubicBezTo>
                  <a:pt x="5677793" y="2641699"/>
                  <a:pt x="5677793" y="2644180"/>
                  <a:pt x="5677793" y="2649141"/>
                </a:cubicBezTo>
                <a:cubicBezTo>
                  <a:pt x="5682754" y="2649141"/>
                  <a:pt x="5685234" y="2646660"/>
                  <a:pt x="5685234" y="2641699"/>
                </a:cubicBezTo>
                <a:cubicBezTo>
                  <a:pt x="5685234" y="2641699"/>
                  <a:pt x="5682754" y="2639218"/>
                  <a:pt x="5677793" y="2634258"/>
                </a:cubicBezTo>
                <a:close/>
                <a:moveTo>
                  <a:pt x="5618261" y="2634258"/>
                </a:moveTo>
                <a:cubicBezTo>
                  <a:pt x="5623223" y="2634258"/>
                  <a:pt x="5625703" y="2634258"/>
                  <a:pt x="5625703" y="2634258"/>
                </a:cubicBezTo>
                <a:lnTo>
                  <a:pt x="5625703" y="2641699"/>
                </a:lnTo>
                <a:cubicBezTo>
                  <a:pt x="5620742" y="2641699"/>
                  <a:pt x="5618261" y="2639218"/>
                  <a:pt x="5618261" y="2634258"/>
                </a:cubicBezTo>
                <a:close/>
                <a:moveTo>
                  <a:pt x="5521523" y="2634258"/>
                </a:moveTo>
                <a:lnTo>
                  <a:pt x="5536406" y="2641699"/>
                </a:lnTo>
                <a:lnTo>
                  <a:pt x="5536406" y="2634258"/>
                </a:lnTo>
                <a:close/>
                <a:moveTo>
                  <a:pt x="5432226" y="2634258"/>
                </a:moveTo>
                <a:cubicBezTo>
                  <a:pt x="5432226" y="2639218"/>
                  <a:pt x="5433467" y="2642939"/>
                  <a:pt x="5435947" y="2645420"/>
                </a:cubicBezTo>
                <a:cubicBezTo>
                  <a:pt x="5438427" y="2647900"/>
                  <a:pt x="5442148" y="2649141"/>
                  <a:pt x="5447109" y="2649141"/>
                </a:cubicBezTo>
                <a:lnTo>
                  <a:pt x="5439668" y="2634258"/>
                </a:lnTo>
                <a:close/>
                <a:moveTo>
                  <a:pt x="5409902" y="2634258"/>
                </a:moveTo>
                <a:cubicBezTo>
                  <a:pt x="5409902" y="2639218"/>
                  <a:pt x="5412382" y="2641699"/>
                  <a:pt x="5417343" y="2641699"/>
                </a:cubicBezTo>
                <a:lnTo>
                  <a:pt x="5424785" y="2634258"/>
                </a:lnTo>
                <a:close/>
                <a:moveTo>
                  <a:pt x="4509492" y="2634258"/>
                </a:moveTo>
                <a:lnTo>
                  <a:pt x="4516933" y="2641699"/>
                </a:lnTo>
                <a:cubicBezTo>
                  <a:pt x="4516933" y="2641699"/>
                  <a:pt x="4516933" y="2639218"/>
                  <a:pt x="4516933" y="2634258"/>
                </a:cubicBezTo>
                <a:cubicBezTo>
                  <a:pt x="4511972" y="2634258"/>
                  <a:pt x="4509492" y="2634258"/>
                  <a:pt x="4509492" y="2634258"/>
                </a:cubicBezTo>
                <a:close/>
                <a:moveTo>
                  <a:pt x="4278809" y="2634258"/>
                </a:moveTo>
                <a:cubicBezTo>
                  <a:pt x="4278809" y="2639218"/>
                  <a:pt x="4278809" y="2641699"/>
                  <a:pt x="4278809" y="2641699"/>
                </a:cubicBezTo>
                <a:cubicBezTo>
                  <a:pt x="4278809" y="2641699"/>
                  <a:pt x="4281289" y="2641699"/>
                  <a:pt x="4286250" y="2641699"/>
                </a:cubicBezTo>
                <a:cubicBezTo>
                  <a:pt x="4286250" y="2641699"/>
                  <a:pt x="4286250" y="2639218"/>
                  <a:pt x="4286250" y="2634258"/>
                </a:cubicBezTo>
                <a:cubicBezTo>
                  <a:pt x="4281289" y="2634258"/>
                  <a:pt x="4278809" y="2634258"/>
                  <a:pt x="4278809" y="2634258"/>
                </a:cubicBezTo>
                <a:close/>
                <a:moveTo>
                  <a:pt x="3996035" y="2634258"/>
                </a:moveTo>
                <a:cubicBezTo>
                  <a:pt x="3996035" y="2639218"/>
                  <a:pt x="3998516" y="2641699"/>
                  <a:pt x="4003477" y="2641699"/>
                </a:cubicBezTo>
                <a:cubicBezTo>
                  <a:pt x="4008438" y="2641699"/>
                  <a:pt x="4010918" y="2641699"/>
                  <a:pt x="4010918" y="2641699"/>
                </a:cubicBezTo>
                <a:cubicBezTo>
                  <a:pt x="4010918" y="2641699"/>
                  <a:pt x="4010918" y="2639218"/>
                  <a:pt x="4010918" y="2634258"/>
                </a:cubicBezTo>
                <a:cubicBezTo>
                  <a:pt x="4010918" y="2634258"/>
                  <a:pt x="4008438" y="2634258"/>
                  <a:pt x="4003477" y="2634258"/>
                </a:cubicBezTo>
                <a:cubicBezTo>
                  <a:pt x="3998516" y="2634258"/>
                  <a:pt x="3996035" y="2634258"/>
                  <a:pt x="3996035" y="2634258"/>
                </a:cubicBezTo>
                <a:close/>
                <a:moveTo>
                  <a:pt x="3274219" y="2634258"/>
                </a:moveTo>
                <a:lnTo>
                  <a:pt x="3266777" y="2641699"/>
                </a:lnTo>
                <a:cubicBezTo>
                  <a:pt x="3266777" y="2646660"/>
                  <a:pt x="3269258" y="2646660"/>
                  <a:pt x="3274219" y="2641699"/>
                </a:cubicBezTo>
                <a:close/>
                <a:moveTo>
                  <a:pt x="5493618" y="2630537"/>
                </a:moveTo>
                <a:cubicBezTo>
                  <a:pt x="5492377" y="2630537"/>
                  <a:pt x="5491758" y="2631778"/>
                  <a:pt x="5491758" y="2634258"/>
                </a:cubicBezTo>
                <a:lnTo>
                  <a:pt x="5499199" y="2634258"/>
                </a:lnTo>
                <a:cubicBezTo>
                  <a:pt x="5496718" y="2631778"/>
                  <a:pt x="5494858" y="2630537"/>
                  <a:pt x="5493618" y="2630537"/>
                </a:cubicBezTo>
                <a:close/>
                <a:moveTo>
                  <a:pt x="4746687" y="2630537"/>
                </a:moveTo>
                <a:cubicBezTo>
                  <a:pt x="4744827" y="2630537"/>
                  <a:pt x="4742656" y="2631778"/>
                  <a:pt x="4740176" y="2634258"/>
                </a:cubicBezTo>
                <a:cubicBezTo>
                  <a:pt x="4740176" y="2639218"/>
                  <a:pt x="4743896" y="2642939"/>
                  <a:pt x="4751338" y="2645420"/>
                </a:cubicBezTo>
                <a:cubicBezTo>
                  <a:pt x="4758779" y="2647900"/>
                  <a:pt x="4769941" y="2649141"/>
                  <a:pt x="4784824" y="2649141"/>
                </a:cubicBezTo>
                <a:cubicBezTo>
                  <a:pt x="4779863" y="2649141"/>
                  <a:pt x="4777383" y="2646660"/>
                  <a:pt x="4777383" y="2641699"/>
                </a:cubicBezTo>
                <a:cubicBezTo>
                  <a:pt x="4777383" y="2631777"/>
                  <a:pt x="4772421" y="2629297"/>
                  <a:pt x="4762500" y="2634258"/>
                </a:cubicBezTo>
                <a:cubicBezTo>
                  <a:pt x="4757538" y="2639218"/>
                  <a:pt x="4753818" y="2639218"/>
                  <a:pt x="4751338" y="2634258"/>
                </a:cubicBezTo>
                <a:cubicBezTo>
                  <a:pt x="4750098" y="2631778"/>
                  <a:pt x="4748547" y="2630537"/>
                  <a:pt x="4746687" y="2630537"/>
                </a:cubicBezTo>
                <a:close/>
                <a:moveTo>
                  <a:pt x="5461992" y="2626816"/>
                </a:moveTo>
                <a:cubicBezTo>
                  <a:pt x="5461992" y="2631777"/>
                  <a:pt x="5459512" y="2634258"/>
                  <a:pt x="5454551" y="2634258"/>
                </a:cubicBezTo>
                <a:cubicBezTo>
                  <a:pt x="5454551" y="2639218"/>
                  <a:pt x="5453310" y="2641699"/>
                  <a:pt x="5450830" y="2641699"/>
                </a:cubicBezTo>
                <a:cubicBezTo>
                  <a:pt x="5448350" y="2641699"/>
                  <a:pt x="5447109" y="2642939"/>
                  <a:pt x="5447109" y="2645420"/>
                </a:cubicBezTo>
                <a:cubicBezTo>
                  <a:pt x="5447109" y="2647900"/>
                  <a:pt x="5450830" y="2647900"/>
                  <a:pt x="5458271" y="2645420"/>
                </a:cubicBezTo>
                <a:cubicBezTo>
                  <a:pt x="5465713" y="2642939"/>
                  <a:pt x="5469433" y="2641699"/>
                  <a:pt x="5469433" y="2641699"/>
                </a:cubicBezTo>
                <a:cubicBezTo>
                  <a:pt x="5469433" y="2641699"/>
                  <a:pt x="5469433" y="2639218"/>
                  <a:pt x="5469433" y="2634258"/>
                </a:cubicBezTo>
                <a:cubicBezTo>
                  <a:pt x="5474395" y="2634258"/>
                  <a:pt x="5476875" y="2633018"/>
                  <a:pt x="5476875" y="2630537"/>
                </a:cubicBezTo>
                <a:cubicBezTo>
                  <a:pt x="5476875" y="2628056"/>
                  <a:pt x="5474395" y="2626816"/>
                  <a:pt x="5469433" y="2626816"/>
                </a:cubicBezTo>
                <a:close/>
                <a:moveTo>
                  <a:pt x="4606230" y="2626816"/>
                </a:moveTo>
                <a:lnTo>
                  <a:pt x="4613672" y="2634258"/>
                </a:lnTo>
                <a:lnTo>
                  <a:pt x="4621113" y="2634258"/>
                </a:lnTo>
                <a:cubicBezTo>
                  <a:pt x="4616152" y="2629297"/>
                  <a:pt x="4611192" y="2626816"/>
                  <a:pt x="4606230" y="2626816"/>
                </a:cubicBezTo>
                <a:close/>
                <a:moveTo>
                  <a:pt x="4479726" y="2626816"/>
                </a:moveTo>
                <a:cubicBezTo>
                  <a:pt x="4474766" y="2626816"/>
                  <a:pt x="4472285" y="2629297"/>
                  <a:pt x="4472285" y="2634258"/>
                </a:cubicBezTo>
                <a:cubicBezTo>
                  <a:pt x="4477246" y="2634258"/>
                  <a:pt x="4477246" y="2636738"/>
                  <a:pt x="4472285" y="2641699"/>
                </a:cubicBezTo>
                <a:lnTo>
                  <a:pt x="4479726" y="2641699"/>
                </a:lnTo>
                <a:lnTo>
                  <a:pt x="4487168" y="2634258"/>
                </a:lnTo>
                <a:cubicBezTo>
                  <a:pt x="4492129" y="2634258"/>
                  <a:pt x="4493369" y="2633018"/>
                  <a:pt x="4490888" y="2630537"/>
                </a:cubicBezTo>
                <a:cubicBezTo>
                  <a:pt x="4488408" y="2628056"/>
                  <a:pt x="4484688" y="2626816"/>
                  <a:pt x="4479726" y="2626816"/>
                </a:cubicBezTo>
                <a:close/>
                <a:moveTo>
                  <a:pt x="4420195" y="2626816"/>
                </a:moveTo>
                <a:lnTo>
                  <a:pt x="4412754" y="2634258"/>
                </a:lnTo>
                <a:cubicBezTo>
                  <a:pt x="4417715" y="2634258"/>
                  <a:pt x="4425156" y="2636738"/>
                  <a:pt x="4435078" y="2641699"/>
                </a:cubicBezTo>
                <a:lnTo>
                  <a:pt x="4435078" y="2634258"/>
                </a:lnTo>
                <a:cubicBezTo>
                  <a:pt x="4430117" y="2634258"/>
                  <a:pt x="4426396" y="2634258"/>
                  <a:pt x="4423916" y="2634258"/>
                </a:cubicBezTo>
                <a:cubicBezTo>
                  <a:pt x="4421436" y="2634258"/>
                  <a:pt x="4420195" y="2631777"/>
                  <a:pt x="4420195" y="2626816"/>
                </a:cubicBezTo>
                <a:close/>
                <a:moveTo>
                  <a:pt x="4263926" y="2626816"/>
                </a:moveTo>
                <a:lnTo>
                  <a:pt x="4263926" y="2634258"/>
                </a:lnTo>
                <a:lnTo>
                  <a:pt x="4271367" y="2634258"/>
                </a:lnTo>
                <a:cubicBezTo>
                  <a:pt x="4271367" y="2634258"/>
                  <a:pt x="4271367" y="2631777"/>
                  <a:pt x="4271367" y="2626816"/>
                </a:cubicBezTo>
                <a:cubicBezTo>
                  <a:pt x="4271367" y="2626816"/>
                  <a:pt x="4268887" y="2626816"/>
                  <a:pt x="4263926" y="2626816"/>
                </a:cubicBezTo>
                <a:close/>
                <a:moveTo>
                  <a:pt x="4185791" y="2626816"/>
                </a:moveTo>
                <a:cubicBezTo>
                  <a:pt x="4183311" y="2626816"/>
                  <a:pt x="4184551" y="2629297"/>
                  <a:pt x="4189512" y="2634258"/>
                </a:cubicBezTo>
                <a:cubicBezTo>
                  <a:pt x="4194473" y="2639218"/>
                  <a:pt x="4198193" y="2641699"/>
                  <a:pt x="4200674" y="2641699"/>
                </a:cubicBezTo>
                <a:cubicBezTo>
                  <a:pt x="4203154" y="2641699"/>
                  <a:pt x="4204395" y="2639218"/>
                  <a:pt x="4204395" y="2634258"/>
                </a:cubicBezTo>
                <a:cubicBezTo>
                  <a:pt x="4204395" y="2634258"/>
                  <a:pt x="4201914" y="2634258"/>
                  <a:pt x="4196953" y="2634258"/>
                </a:cubicBezTo>
                <a:cubicBezTo>
                  <a:pt x="4196953" y="2634258"/>
                  <a:pt x="4195713" y="2634258"/>
                  <a:pt x="4193232" y="2634258"/>
                </a:cubicBezTo>
                <a:cubicBezTo>
                  <a:pt x="4190752" y="2634258"/>
                  <a:pt x="4189512" y="2631777"/>
                  <a:pt x="4189512" y="2626816"/>
                </a:cubicBezTo>
                <a:cubicBezTo>
                  <a:pt x="4189512" y="2626816"/>
                  <a:pt x="4188271" y="2626816"/>
                  <a:pt x="4185791" y="2626816"/>
                </a:cubicBezTo>
                <a:close/>
                <a:moveTo>
                  <a:pt x="3370957" y="2626816"/>
                </a:moveTo>
                <a:cubicBezTo>
                  <a:pt x="3370957" y="2626816"/>
                  <a:pt x="3373438" y="2626816"/>
                  <a:pt x="3378398" y="2626816"/>
                </a:cubicBezTo>
                <a:lnTo>
                  <a:pt x="3370957" y="2634258"/>
                </a:lnTo>
                <a:close/>
                <a:moveTo>
                  <a:pt x="5477804" y="2621235"/>
                </a:moveTo>
                <a:cubicBezTo>
                  <a:pt x="5475944" y="2621235"/>
                  <a:pt x="5474394" y="2621856"/>
                  <a:pt x="5473154" y="2623096"/>
                </a:cubicBezTo>
                <a:cubicBezTo>
                  <a:pt x="5470674" y="2625576"/>
                  <a:pt x="5473154" y="2626816"/>
                  <a:pt x="5480595" y="2626816"/>
                </a:cubicBezTo>
                <a:cubicBezTo>
                  <a:pt x="5488037" y="2626816"/>
                  <a:pt x="5489277" y="2625576"/>
                  <a:pt x="5484316" y="2623096"/>
                </a:cubicBezTo>
                <a:cubicBezTo>
                  <a:pt x="5481835" y="2621856"/>
                  <a:pt x="5479665" y="2621235"/>
                  <a:pt x="5477804" y="2621235"/>
                </a:cubicBezTo>
                <a:close/>
                <a:moveTo>
                  <a:pt x="5997773" y="2619375"/>
                </a:moveTo>
                <a:cubicBezTo>
                  <a:pt x="6002734" y="2619375"/>
                  <a:pt x="6005215" y="2621856"/>
                  <a:pt x="6005215" y="2626816"/>
                </a:cubicBezTo>
                <a:lnTo>
                  <a:pt x="5997773" y="2626816"/>
                </a:lnTo>
                <a:cubicBezTo>
                  <a:pt x="5997773" y="2626816"/>
                  <a:pt x="5997773" y="2624336"/>
                  <a:pt x="5997773" y="2619375"/>
                </a:cubicBezTo>
                <a:close/>
                <a:moveTo>
                  <a:pt x="4591347" y="2619375"/>
                </a:moveTo>
                <a:cubicBezTo>
                  <a:pt x="4591347" y="2624336"/>
                  <a:pt x="4593827" y="2626816"/>
                  <a:pt x="4598789" y="2626816"/>
                </a:cubicBezTo>
                <a:cubicBezTo>
                  <a:pt x="4598789" y="2621856"/>
                  <a:pt x="4598789" y="2619375"/>
                  <a:pt x="4598789" y="2619375"/>
                </a:cubicBezTo>
                <a:close/>
                <a:moveTo>
                  <a:pt x="4219277" y="2619375"/>
                </a:moveTo>
                <a:cubicBezTo>
                  <a:pt x="4219277" y="2624336"/>
                  <a:pt x="4220518" y="2626816"/>
                  <a:pt x="4222998" y="2626816"/>
                </a:cubicBezTo>
                <a:cubicBezTo>
                  <a:pt x="4225478" y="2626816"/>
                  <a:pt x="4226719" y="2624336"/>
                  <a:pt x="4226719" y="2619375"/>
                </a:cubicBezTo>
                <a:cubicBezTo>
                  <a:pt x="4221758" y="2619375"/>
                  <a:pt x="4219277" y="2619375"/>
                  <a:pt x="4219277" y="2619375"/>
                </a:cubicBezTo>
                <a:close/>
                <a:moveTo>
                  <a:pt x="4159746" y="2619375"/>
                </a:moveTo>
                <a:lnTo>
                  <a:pt x="4152305" y="2626816"/>
                </a:lnTo>
                <a:lnTo>
                  <a:pt x="4167188" y="2619375"/>
                </a:lnTo>
                <a:close/>
                <a:moveTo>
                  <a:pt x="5742905" y="2615654"/>
                </a:moveTo>
                <a:cubicBezTo>
                  <a:pt x="5741665" y="2615654"/>
                  <a:pt x="5739805" y="2616894"/>
                  <a:pt x="5737324" y="2619375"/>
                </a:cubicBezTo>
                <a:cubicBezTo>
                  <a:pt x="5737324" y="2619375"/>
                  <a:pt x="5739804" y="2619375"/>
                  <a:pt x="5744765" y="2619375"/>
                </a:cubicBezTo>
                <a:cubicBezTo>
                  <a:pt x="5744765" y="2616894"/>
                  <a:pt x="5744146" y="2615654"/>
                  <a:pt x="5742905" y="2615654"/>
                </a:cubicBezTo>
                <a:close/>
                <a:moveTo>
                  <a:pt x="4570884" y="2615654"/>
                </a:moveTo>
                <a:cubicBezTo>
                  <a:pt x="4569643" y="2615654"/>
                  <a:pt x="4569023" y="2616894"/>
                  <a:pt x="4569023" y="2619375"/>
                </a:cubicBezTo>
                <a:cubicBezTo>
                  <a:pt x="4569023" y="2624336"/>
                  <a:pt x="4570264" y="2626816"/>
                  <a:pt x="4572744" y="2626816"/>
                </a:cubicBezTo>
                <a:cubicBezTo>
                  <a:pt x="4575224" y="2626816"/>
                  <a:pt x="4576465" y="2624336"/>
                  <a:pt x="4576465" y="2619375"/>
                </a:cubicBezTo>
                <a:cubicBezTo>
                  <a:pt x="4573984" y="2616894"/>
                  <a:pt x="4572124" y="2615654"/>
                  <a:pt x="4570884" y="2615654"/>
                </a:cubicBezTo>
                <a:close/>
                <a:moveTo>
                  <a:pt x="5953125" y="2611934"/>
                </a:moveTo>
                <a:cubicBezTo>
                  <a:pt x="5958086" y="2611934"/>
                  <a:pt x="5960566" y="2614414"/>
                  <a:pt x="5960566" y="2619375"/>
                </a:cubicBezTo>
                <a:lnTo>
                  <a:pt x="5953125" y="2619375"/>
                </a:lnTo>
                <a:cubicBezTo>
                  <a:pt x="5953125" y="2619375"/>
                  <a:pt x="5953125" y="2616894"/>
                  <a:pt x="5953125" y="2611934"/>
                </a:cubicBezTo>
                <a:close/>
                <a:moveTo>
                  <a:pt x="5822900" y="2611934"/>
                </a:moveTo>
                <a:cubicBezTo>
                  <a:pt x="5820420" y="2611934"/>
                  <a:pt x="5819179" y="2614414"/>
                  <a:pt x="5819179" y="2619375"/>
                </a:cubicBezTo>
                <a:lnTo>
                  <a:pt x="5819179" y="2626816"/>
                </a:lnTo>
                <a:cubicBezTo>
                  <a:pt x="5824141" y="2626816"/>
                  <a:pt x="5826621" y="2624336"/>
                  <a:pt x="5826621" y="2619375"/>
                </a:cubicBezTo>
                <a:cubicBezTo>
                  <a:pt x="5826621" y="2614414"/>
                  <a:pt x="5825380" y="2611934"/>
                  <a:pt x="5822900" y="2611934"/>
                </a:cubicBezTo>
                <a:close/>
                <a:moveTo>
                  <a:pt x="5610820" y="2611934"/>
                </a:moveTo>
                <a:cubicBezTo>
                  <a:pt x="5605859" y="2611934"/>
                  <a:pt x="5603379" y="2614414"/>
                  <a:pt x="5603379" y="2619375"/>
                </a:cubicBezTo>
                <a:lnTo>
                  <a:pt x="5618261" y="2619375"/>
                </a:lnTo>
                <a:cubicBezTo>
                  <a:pt x="5618261" y="2614414"/>
                  <a:pt x="5615781" y="2611934"/>
                  <a:pt x="5610820" y="2611934"/>
                </a:cubicBezTo>
                <a:close/>
                <a:moveTo>
                  <a:pt x="5432226" y="2611934"/>
                </a:moveTo>
                <a:lnTo>
                  <a:pt x="5432226" y="2612864"/>
                </a:lnTo>
                <a:cubicBezTo>
                  <a:pt x="5432226" y="2614724"/>
                  <a:pt x="5432226" y="2616894"/>
                  <a:pt x="5432226" y="2619375"/>
                </a:cubicBezTo>
                <a:cubicBezTo>
                  <a:pt x="5432226" y="2624336"/>
                  <a:pt x="5435947" y="2626816"/>
                  <a:pt x="5443388" y="2626816"/>
                </a:cubicBezTo>
                <a:cubicBezTo>
                  <a:pt x="5450830" y="2626816"/>
                  <a:pt x="5454551" y="2624336"/>
                  <a:pt x="5454551" y="2619375"/>
                </a:cubicBezTo>
                <a:cubicBezTo>
                  <a:pt x="5454551" y="2614414"/>
                  <a:pt x="5454551" y="2611934"/>
                  <a:pt x="5454551" y="2611934"/>
                </a:cubicBezTo>
                <a:cubicBezTo>
                  <a:pt x="5454551" y="2611934"/>
                  <a:pt x="5452070" y="2611934"/>
                  <a:pt x="5447109" y="2611934"/>
                </a:cubicBezTo>
                <a:close/>
                <a:moveTo>
                  <a:pt x="5380136" y="2611934"/>
                </a:moveTo>
                <a:lnTo>
                  <a:pt x="5380136" y="2626816"/>
                </a:lnTo>
                <a:lnTo>
                  <a:pt x="5402461" y="2626816"/>
                </a:lnTo>
                <a:cubicBezTo>
                  <a:pt x="5402461" y="2621856"/>
                  <a:pt x="5399981" y="2619375"/>
                  <a:pt x="5395019" y="2619375"/>
                </a:cubicBezTo>
                <a:cubicBezTo>
                  <a:pt x="5390058" y="2619375"/>
                  <a:pt x="5387578" y="2619375"/>
                  <a:pt x="5387578" y="2619375"/>
                </a:cubicBezTo>
                <a:cubicBezTo>
                  <a:pt x="5387578" y="2614414"/>
                  <a:pt x="5385098" y="2611934"/>
                  <a:pt x="5380136" y="2611934"/>
                </a:cubicBezTo>
                <a:close/>
                <a:moveTo>
                  <a:pt x="4788545" y="2611934"/>
                </a:moveTo>
                <a:cubicBezTo>
                  <a:pt x="4786065" y="2611934"/>
                  <a:pt x="4784824" y="2613174"/>
                  <a:pt x="4784824" y="2615654"/>
                </a:cubicBezTo>
                <a:cubicBezTo>
                  <a:pt x="4784824" y="2618135"/>
                  <a:pt x="4787304" y="2619375"/>
                  <a:pt x="4792265" y="2619375"/>
                </a:cubicBezTo>
                <a:cubicBezTo>
                  <a:pt x="4792265" y="2614414"/>
                  <a:pt x="4791025" y="2611934"/>
                  <a:pt x="4788545" y="2611934"/>
                </a:cubicBezTo>
                <a:close/>
                <a:moveTo>
                  <a:pt x="4397871" y="2611934"/>
                </a:moveTo>
                <a:cubicBezTo>
                  <a:pt x="4402832" y="2616894"/>
                  <a:pt x="4405313" y="2619375"/>
                  <a:pt x="4405313" y="2619375"/>
                </a:cubicBezTo>
                <a:lnTo>
                  <a:pt x="4405313" y="2611934"/>
                </a:lnTo>
                <a:close/>
                <a:moveTo>
                  <a:pt x="5286189" y="2607283"/>
                </a:moveTo>
                <a:cubicBezTo>
                  <a:pt x="5284328" y="2607903"/>
                  <a:pt x="5283398" y="2609453"/>
                  <a:pt x="5283398" y="2611934"/>
                </a:cubicBezTo>
                <a:cubicBezTo>
                  <a:pt x="5283398" y="2611934"/>
                  <a:pt x="5288359" y="2611934"/>
                  <a:pt x="5298281" y="2611934"/>
                </a:cubicBezTo>
                <a:lnTo>
                  <a:pt x="5313164" y="2611934"/>
                </a:lnTo>
                <a:lnTo>
                  <a:pt x="5328047" y="2619375"/>
                </a:lnTo>
                <a:cubicBezTo>
                  <a:pt x="5328047" y="2614414"/>
                  <a:pt x="5325567" y="2610693"/>
                  <a:pt x="5320605" y="2608213"/>
                </a:cubicBezTo>
                <a:cubicBezTo>
                  <a:pt x="5315644" y="2605732"/>
                  <a:pt x="5313164" y="2606973"/>
                  <a:pt x="5313164" y="2611934"/>
                </a:cubicBezTo>
                <a:cubicBezTo>
                  <a:pt x="5308202" y="2611934"/>
                  <a:pt x="5302002" y="2610693"/>
                  <a:pt x="5294560" y="2608213"/>
                </a:cubicBezTo>
                <a:cubicBezTo>
                  <a:pt x="5290840" y="2606973"/>
                  <a:pt x="5288049" y="2606662"/>
                  <a:pt x="5286189" y="2607283"/>
                </a:cubicBezTo>
                <a:close/>
                <a:moveTo>
                  <a:pt x="5923359" y="2604492"/>
                </a:moveTo>
                <a:cubicBezTo>
                  <a:pt x="5923359" y="2604492"/>
                  <a:pt x="5924600" y="2605732"/>
                  <a:pt x="5927080" y="2608213"/>
                </a:cubicBezTo>
                <a:cubicBezTo>
                  <a:pt x="5929560" y="2610693"/>
                  <a:pt x="5930801" y="2611934"/>
                  <a:pt x="5930801" y="2611934"/>
                </a:cubicBezTo>
                <a:lnTo>
                  <a:pt x="5923359" y="2611934"/>
                </a:lnTo>
                <a:close/>
                <a:moveTo>
                  <a:pt x="5633144" y="2604492"/>
                </a:moveTo>
                <a:cubicBezTo>
                  <a:pt x="5628183" y="2604492"/>
                  <a:pt x="5626943" y="2608213"/>
                  <a:pt x="5629424" y="2615654"/>
                </a:cubicBezTo>
                <a:cubicBezTo>
                  <a:pt x="5631904" y="2623096"/>
                  <a:pt x="5635624" y="2624336"/>
                  <a:pt x="5640586" y="2619375"/>
                </a:cubicBezTo>
                <a:close/>
                <a:moveTo>
                  <a:pt x="5573613" y="2604492"/>
                </a:moveTo>
                <a:cubicBezTo>
                  <a:pt x="5573613" y="2609453"/>
                  <a:pt x="5574854" y="2611934"/>
                  <a:pt x="5577334" y="2611934"/>
                </a:cubicBezTo>
                <a:cubicBezTo>
                  <a:pt x="5579814" y="2611934"/>
                  <a:pt x="5581054" y="2609453"/>
                  <a:pt x="5581054" y="2604492"/>
                </a:cubicBezTo>
                <a:cubicBezTo>
                  <a:pt x="5576093" y="2604492"/>
                  <a:pt x="5573613" y="2604492"/>
                  <a:pt x="5573613" y="2604492"/>
                </a:cubicBezTo>
                <a:close/>
                <a:moveTo>
                  <a:pt x="5424785" y="2604492"/>
                </a:moveTo>
                <a:cubicBezTo>
                  <a:pt x="5429746" y="2604492"/>
                  <a:pt x="5432226" y="2605732"/>
                  <a:pt x="5432226" y="2608213"/>
                </a:cubicBezTo>
                <a:lnTo>
                  <a:pt x="5432226" y="2604492"/>
                </a:lnTo>
                <a:close/>
                <a:moveTo>
                  <a:pt x="5246191" y="2604492"/>
                </a:moveTo>
                <a:lnTo>
                  <a:pt x="5253633" y="2611934"/>
                </a:lnTo>
                <a:lnTo>
                  <a:pt x="5261074" y="2604492"/>
                </a:lnTo>
                <a:cubicBezTo>
                  <a:pt x="5261074" y="2604492"/>
                  <a:pt x="5256113" y="2604492"/>
                  <a:pt x="5246191" y="2604492"/>
                </a:cubicBezTo>
                <a:close/>
                <a:moveTo>
                  <a:pt x="4208115" y="2604492"/>
                </a:moveTo>
                <a:cubicBezTo>
                  <a:pt x="4205635" y="2604492"/>
                  <a:pt x="4204395" y="2606973"/>
                  <a:pt x="4204395" y="2611934"/>
                </a:cubicBezTo>
                <a:cubicBezTo>
                  <a:pt x="4209356" y="2611934"/>
                  <a:pt x="4211836" y="2610693"/>
                  <a:pt x="4211836" y="2608213"/>
                </a:cubicBezTo>
                <a:cubicBezTo>
                  <a:pt x="4211836" y="2605732"/>
                  <a:pt x="4210596" y="2604492"/>
                  <a:pt x="4208115" y="2604492"/>
                </a:cubicBezTo>
                <a:close/>
                <a:moveTo>
                  <a:pt x="5744765" y="2597051"/>
                </a:moveTo>
                <a:lnTo>
                  <a:pt x="5744765" y="2604492"/>
                </a:lnTo>
                <a:lnTo>
                  <a:pt x="5759648" y="2604492"/>
                </a:lnTo>
                <a:cubicBezTo>
                  <a:pt x="5759648" y="2604492"/>
                  <a:pt x="5757168" y="2603252"/>
                  <a:pt x="5752207" y="2600771"/>
                </a:cubicBezTo>
                <a:cubicBezTo>
                  <a:pt x="5747245" y="2598291"/>
                  <a:pt x="5744765" y="2597051"/>
                  <a:pt x="5744765" y="2597051"/>
                </a:cubicBezTo>
                <a:close/>
                <a:moveTo>
                  <a:pt x="4762500" y="2597051"/>
                </a:moveTo>
                <a:cubicBezTo>
                  <a:pt x="4762500" y="2602011"/>
                  <a:pt x="4762500" y="2604492"/>
                  <a:pt x="4762500" y="2604492"/>
                </a:cubicBezTo>
                <a:cubicBezTo>
                  <a:pt x="4767461" y="2604492"/>
                  <a:pt x="4769941" y="2604492"/>
                  <a:pt x="4769941" y="2604492"/>
                </a:cubicBezTo>
                <a:cubicBezTo>
                  <a:pt x="4769941" y="2599531"/>
                  <a:pt x="4767461" y="2597051"/>
                  <a:pt x="4762500" y="2597051"/>
                </a:cubicBezTo>
                <a:close/>
                <a:moveTo>
                  <a:pt x="4650879" y="2597051"/>
                </a:moveTo>
                <a:lnTo>
                  <a:pt x="4658320" y="2604492"/>
                </a:lnTo>
                <a:lnTo>
                  <a:pt x="4658320" y="2597051"/>
                </a:lnTo>
                <a:close/>
                <a:moveTo>
                  <a:pt x="3311426" y="2597051"/>
                </a:moveTo>
                <a:cubicBezTo>
                  <a:pt x="3316386" y="2597051"/>
                  <a:pt x="3318867" y="2599531"/>
                  <a:pt x="3318867" y="2604492"/>
                </a:cubicBezTo>
                <a:cubicBezTo>
                  <a:pt x="3318867" y="2604492"/>
                  <a:pt x="3316386" y="2604492"/>
                  <a:pt x="3311426" y="2604492"/>
                </a:cubicBezTo>
                <a:cubicBezTo>
                  <a:pt x="3306465" y="2604492"/>
                  <a:pt x="3303984" y="2604492"/>
                  <a:pt x="3303984" y="2604492"/>
                </a:cubicBezTo>
                <a:cubicBezTo>
                  <a:pt x="3308945" y="2599531"/>
                  <a:pt x="3311426" y="2597051"/>
                  <a:pt x="3311426" y="2597051"/>
                </a:cubicBezTo>
                <a:close/>
                <a:moveTo>
                  <a:pt x="2866802" y="2594725"/>
                </a:moveTo>
                <a:cubicBezTo>
                  <a:pt x="2870523" y="2593795"/>
                  <a:pt x="2879824" y="2597051"/>
                  <a:pt x="2894707" y="2604492"/>
                </a:cubicBezTo>
                <a:cubicBezTo>
                  <a:pt x="2899668" y="2609453"/>
                  <a:pt x="2904629" y="2611934"/>
                  <a:pt x="2909590" y="2611934"/>
                </a:cubicBezTo>
                <a:cubicBezTo>
                  <a:pt x="2914550" y="2606973"/>
                  <a:pt x="2917031" y="2606973"/>
                  <a:pt x="2917031" y="2611934"/>
                </a:cubicBezTo>
                <a:cubicBezTo>
                  <a:pt x="2917031" y="2611934"/>
                  <a:pt x="2920752" y="2614414"/>
                  <a:pt x="2928193" y="2619375"/>
                </a:cubicBezTo>
                <a:cubicBezTo>
                  <a:pt x="2935635" y="2624336"/>
                  <a:pt x="2944316" y="2628056"/>
                  <a:pt x="2954238" y="2630537"/>
                </a:cubicBezTo>
                <a:cubicBezTo>
                  <a:pt x="2964160" y="2633018"/>
                  <a:pt x="2971602" y="2634258"/>
                  <a:pt x="2976562" y="2634258"/>
                </a:cubicBezTo>
                <a:lnTo>
                  <a:pt x="2976562" y="2641699"/>
                </a:lnTo>
                <a:cubicBezTo>
                  <a:pt x="2976562" y="2641699"/>
                  <a:pt x="2965400" y="2639218"/>
                  <a:pt x="2943076" y="2634258"/>
                </a:cubicBezTo>
                <a:cubicBezTo>
                  <a:pt x="2920752" y="2629297"/>
                  <a:pt x="2905869" y="2624336"/>
                  <a:pt x="2898428" y="2619375"/>
                </a:cubicBezTo>
                <a:cubicBezTo>
                  <a:pt x="2890986" y="2614414"/>
                  <a:pt x="2884785" y="2609453"/>
                  <a:pt x="2879824" y="2604492"/>
                </a:cubicBezTo>
                <a:lnTo>
                  <a:pt x="2864941" y="2597051"/>
                </a:lnTo>
                <a:cubicBezTo>
                  <a:pt x="2864941" y="2595811"/>
                  <a:pt x="2865562" y="2595035"/>
                  <a:pt x="2866802" y="2594725"/>
                </a:cubicBezTo>
                <a:close/>
                <a:moveTo>
                  <a:pt x="5229448" y="2593330"/>
                </a:moveTo>
                <a:cubicBezTo>
                  <a:pt x="5228208" y="2593330"/>
                  <a:pt x="5226348" y="2594571"/>
                  <a:pt x="5223867" y="2597051"/>
                </a:cubicBezTo>
                <a:lnTo>
                  <a:pt x="5231308" y="2597051"/>
                </a:lnTo>
                <a:cubicBezTo>
                  <a:pt x="5231308" y="2594571"/>
                  <a:pt x="5230688" y="2593330"/>
                  <a:pt x="5229448" y="2593330"/>
                </a:cubicBezTo>
                <a:close/>
                <a:moveTo>
                  <a:pt x="4351595" y="2592632"/>
                </a:moveTo>
                <a:cubicBezTo>
                  <a:pt x="4350820" y="2592477"/>
                  <a:pt x="4350122" y="2592710"/>
                  <a:pt x="4349502" y="2593330"/>
                </a:cubicBezTo>
                <a:cubicBezTo>
                  <a:pt x="4347022" y="2595811"/>
                  <a:pt x="4345781" y="2598291"/>
                  <a:pt x="4345781" y="2600771"/>
                </a:cubicBezTo>
                <a:cubicBezTo>
                  <a:pt x="4345781" y="2603252"/>
                  <a:pt x="4343301" y="2604492"/>
                  <a:pt x="4338340" y="2604492"/>
                </a:cubicBezTo>
                <a:lnTo>
                  <a:pt x="4338340" y="2611934"/>
                </a:lnTo>
                <a:lnTo>
                  <a:pt x="4345781" y="2619375"/>
                </a:lnTo>
                <a:lnTo>
                  <a:pt x="4353223" y="2619375"/>
                </a:lnTo>
                <a:lnTo>
                  <a:pt x="4368105" y="2626816"/>
                </a:lnTo>
                <a:cubicBezTo>
                  <a:pt x="4373066" y="2626816"/>
                  <a:pt x="4377407" y="2626816"/>
                  <a:pt x="4381128" y="2626816"/>
                </a:cubicBezTo>
                <a:lnTo>
                  <a:pt x="4382988" y="2626816"/>
                </a:lnTo>
                <a:lnTo>
                  <a:pt x="4382988" y="2619375"/>
                </a:lnTo>
                <a:cubicBezTo>
                  <a:pt x="4387949" y="2619375"/>
                  <a:pt x="4390430" y="2618135"/>
                  <a:pt x="4390430" y="2615654"/>
                </a:cubicBezTo>
                <a:cubicBezTo>
                  <a:pt x="4390430" y="2613174"/>
                  <a:pt x="4387949" y="2610693"/>
                  <a:pt x="4382988" y="2608213"/>
                </a:cubicBezTo>
                <a:cubicBezTo>
                  <a:pt x="4378027" y="2605732"/>
                  <a:pt x="4375547" y="2604492"/>
                  <a:pt x="4375547" y="2604492"/>
                </a:cubicBezTo>
                <a:lnTo>
                  <a:pt x="4360664" y="2604492"/>
                </a:lnTo>
                <a:cubicBezTo>
                  <a:pt x="4356943" y="2597051"/>
                  <a:pt x="4353920" y="2593097"/>
                  <a:pt x="4351595" y="2592632"/>
                </a:cubicBezTo>
                <a:close/>
                <a:moveTo>
                  <a:pt x="5796855" y="2589609"/>
                </a:moveTo>
                <a:lnTo>
                  <a:pt x="5796855" y="2597051"/>
                </a:lnTo>
                <a:cubicBezTo>
                  <a:pt x="5796855" y="2597051"/>
                  <a:pt x="5799335" y="2597051"/>
                  <a:pt x="5804297" y="2597051"/>
                </a:cubicBezTo>
                <a:lnTo>
                  <a:pt x="5819179" y="2597051"/>
                </a:lnTo>
                <a:cubicBezTo>
                  <a:pt x="5819179" y="2597051"/>
                  <a:pt x="5817939" y="2595811"/>
                  <a:pt x="5815459" y="2593330"/>
                </a:cubicBezTo>
                <a:cubicBezTo>
                  <a:pt x="5812979" y="2590849"/>
                  <a:pt x="5809258" y="2589609"/>
                  <a:pt x="5804297" y="2589609"/>
                </a:cubicBezTo>
                <a:close/>
                <a:moveTo>
                  <a:pt x="5510361" y="2589609"/>
                </a:moveTo>
                <a:cubicBezTo>
                  <a:pt x="5507881" y="2589609"/>
                  <a:pt x="5506640" y="2590849"/>
                  <a:pt x="5506640" y="2593330"/>
                </a:cubicBezTo>
                <a:cubicBezTo>
                  <a:pt x="5506640" y="2595811"/>
                  <a:pt x="5509120" y="2597051"/>
                  <a:pt x="5514082" y="2597051"/>
                </a:cubicBezTo>
                <a:cubicBezTo>
                  <a:pt x="5514082" y="2592090"/>
                  <a:pt x="5512841" y="2589609"/>
                  <a:pt x="5510361" y="2589609"/>
                </a:cubicBezTo>
                <a:close/>
                <a:moveTo>
                  <a:pt x="5902895" y="2585889"/>
                </a:moveTo>
                <a:cubicBezTo>
                  <a:pt x="5904135" y="2585889"/>
                  <a:pt x="5905996" y="2587129"/>
                  <a:pt x="5908476" y="2589609"/>
                </a:cubicBezTo>
                <a:lnTo>
                  <a:pt x="5901035" y="2597051"/>
                </a:lnTo>
                <a:lnTo>
                  <a:pt x="5893593" y="2597051"/>
                </a:lnTo>
                <a:lnTo>
                  <a:pt x="5901035" y="2589609"/>
                </a:lnTo>
                <a:cubicBezTo>
                  <a:pt x="5901035" y="2587129"/>
                  <a:pt x="5901655" y="2585889"/>
                  <a:pt x="5902895" y="2585889"/>
                </a:cubicBezTo>
                <a:close/>
                <a:moveTo>
                  <a:pt x="5184800" y="2585889"/>
                </a:moveTo>
                <a:cubicBezTo>
                  <a:pt x="5183560" y="2585889"/>
                  <a:pt x="5181699" y="2587129"/>
                  <a:pt x="5179218" y="2589609"/>
                </a:cubicBezTo>
                <a:cubicBezTo>
                  <a:pt x="5184180" y="2589609"/>
                  <a:pt x="5186660" y="2589609"/>
                  <a:pt x="5186660" y="2589609"/>
                </a:cubicBezTo>
                <a:cubicBezTo>
                  <a:pt x="5186660" y="2587129"/>
                  <a:pt x="5186040" y="2585889"/>
                  <a:pt x="5184800" y="2585889"/>
                </a:cubicBezTo>
                <a:close/>
                <a:moveTo>
                  <a:pt x="3830464" y="2585889"/>
                </a:moveTo>
                <a:cubicBezTo>
                  <a:pt x="3829224" y="2585889"/>
                  <a:pt x="3827364" y="2587129"/>
                  <a:pt x="3824883" y="2589609"/>
                </a:cubicBezTo>
                <a:lnTo>
                  <a:pt x="3832324" y="2589609"/>
                </a:lnTo>
                <a:cubicBezTo>
                  <a:pt x="3832324" y="2587129"/>
                  <a:pt x="3831704" y="2585889"/>
                  <a:pt x="3830464" y="2585889"/>
                </a:cubicBezTo>
                <a:close/>
                <a:moveTo>
                  <a:pt x="3410954" y="2585889"/>
                </a:moveTo>
                <a:cubicBezTo>
                  <a:pt x="3412815" y="2585889"/>
                  <a:pt x="3415605" y="2587129"/>
                  <a:pt x="3419326" y="2589609"/>
                </a:cubicBezTo>
                <a:cubicBezTo>
                  <a:pt x="3426767" y="2594570"/>
                  <a:pt x="3430488" y="2597051"/>
                  <a:pt x="3430488" y="2597051"/>
                </a:cubicBezTo>
                <a:lnTo>
                  <a:pt x="3415605" y="2597051"/>
                </a:lnTo>
                <a:lnTo>
                  <a:pt x="3408164" y="2589609"/>
                </a:lnTo>
                <a:cubicBezTo>
                  <a:pt x="3408164" y="2587129"/>
                  <a:pt x="3409094" y="2585889"/>
                  <a:pt x="3410954" y="2585889"/>
                </a:cubicBezTo>
                <a:close/>
                <a:moveTo>
                  <a:pt x="5752207" y="2582168"/>
                </a:moveTo>
                <a:cubicBezTo>
                  <a:pt x="5742285" y="2582168"/>
                  <a:pt x="5739804" y="2584649"/>
                  <a:pt x="5744765" y="2589609"/>
                </a:cubicBezTo>
                <a:cubicBezTo>
                  <a:pt x="5749727" y="2594570"/>
                  <a:pt x="5754687" y="2592090"/>
                  <a:pt x="5759648" y="2582168"/>
                </a:cubicBezTo>
                <a:cubicBezTo>
                  <a:pt x="5759648" y="2582168"/>
                  <a:pt x="5757168" y="2582168"/>
                  <a:pt x="5752207" y="2582168"/>
                </a:cubicBezTo>
                <a:close/>
                <a:moveTo>
                  <a:pt x="5685234" y="2582168"/>
                </a:moveTo>
                <a:cubicBezTo>
                  <a:pt x="5685234" y="2587129"/>
                  <a:pt x="5687714" y="2589609"/>
                  <a:pt x="5692676" y="2589609"/>
                </a:cubicBezTo>
                <a:cubicBezTo>
                  <a:pt x="5692676" y="2589609"/>
                  <a:pt x="5692676" y="2587129"/>
                  <a:pt x="5692676" y="2582168"/>
                </a:cubicBezTo>
                <a:close/>
                <a:moveTo>
                  <a:pt x="5231308" y="2582168"/>
                </a:moveTo>
                <a:cubicBezTo>
                  <a:pt x="5231308" y="2582168"/>
                  <a:pt x="5233788" y="2584649"/>
                  <a:pt x="5238750" y="2589609"/>
                </a:cubicBezTo>
                <a:cubicBezTo>
                  <a:pt x="5243711" y="2594570"/>
                  <a:pt x="5248671" y="2597051"/>
                  <a:pt x="5253633" y="2597051"/>
                </a:cubicBezTo>
                <a:lnTo>
                  <a:pt x="5246191" y="2589609"/>
                </a:lnTo>
                <a:cubicBezTo>
                  <a:pt x="5241230" y="2584649"/>
                  <a:pt x="5241230" y="2582168"/>
                  <a:pt x="5246191" y="2582168"/>
                </a:cubicBezTo>
                <a:lnTo>
                  <a:pt x="5238750" y="2582168"/>
                </a:lnTo>
                <a:cubicBezTo>
                  <a:pt x="5233788" y="2582168"/>
                  <a:pt x="5231308" y="2582168"/>
                  <a:pt x="5231308" y="2582168"/>
                </a:cubicBezTo>
                <a:close/>
                <a:moveTo>
                  <a:pt x="5134570" y="2582168"/>
                </a:moveTo>
                <a:lnTo>
                  <a:pt x="5142011" y="2589609"/>
                </a:lnTo>
                <a:cubicBezTo>
                  <a:pt x="5142011" y="2589609"/>
                  <a:pt x="5142011" y="2588369"/>
                  <a:pt x="5142011" y="2585889"/>
                </a:cubicBezTo>
                <a:cubicBezTo>
                  <a:pt x="5142011" y="2583408"/>
                  <a:pt x="5139531" y="2582168"/>
                  <a:pt x="5134570" y="2582168"/>
                </a:cubicBezTo>
                <a:close/>
                <a:moveTo>
                  <a:pt x="4613672" y="2582168"/>
                </a:moveTo>
                <a:lnTo>
                  <a:pt x="4613672" y="2589609"/>
                </a:lnTo>
                <a:cubicBezTo>
                  <a:pt x="4618633" y="2589609"/>
                  <a:pt x="4621113" y="2587129"/>
                  <a:pt x="4621113" y="2582168"/>
                </a:cubicBezTo>
                <a:close/>
                <a:moveTo>
                  <a:pt x="4494609" y="2582168"/>
                </a:moveTo>
                <a:cubicBezTo>
                  <a:pt x="4494609" y="2582168"/>
                  <a:pt x="4493369" y="2583408"/>
                  <a:pt x="4490888" y="2585889"/>
                </a:cubicBezTo>
                <a:cubicBezTo>
                  <a:pt x="4488408" y="2588369"/>
                  <a:pt x="4489648" y="2589609"/>
                  <a:pt x="4494609" y="2589609"/>
                </a:cubicBezTo>
                <a:cubicBezTo>
                  <a:pt x="4494609" y="2584649"/>
                  <a:pt x="4494609" y="2582168"/>
                  <a:pt x="4494609" y="2582168"/>
                </a:cubicBezTo>
                <a:close/>
                <a:moveTo>
                  <a:pt x="3676055" y="2582168"/>
                </a:moveTo>
                <a:cubicBezTo>
                  <a:pt x="3671094" y="2582168"/>
                  <a:pt x="3668613" y="2584649"/>
                  <a:pt x="3668613" y="2589609"/>
                </a:cubicBezTo>
                <a:lnTo>
                  <a:pt x="3683496" y="2589609"/>
                </a:lnTo>
                <a:close/>
                <a:moveTo>
                  <a:pt x="6235898" y="2574726"/>
                </a:moveTo>
                <a:lnTo>
                  <a:pt x="6258222" y="2582168"/>
                </a:lnTo>
                <a:lnTo>
                  <a:pt x="6243340" y="2582168"/>
                </a:lnTo>
                <a:close/>
                <a:moveTo>
                  <a:pt x="5432226" y="2574726"/>
                </a:moveTo>
                <a:cubicBezTo>
                  <a:pt x="5432226" y="2579687"/>
                  <a:pt x="5434706" y="2582168"/>
                  <a:pt x="5439668" y="2582168"/>
                </a:cubicBezTo>
                <a:cubicBezTo>
                  <a:pt x="5439668" y="2577207"/>
                  <a:pt x="5439668" y="2574726"/>
                  <a:pt x="5439668" y="2574726"/>
                </a:cubicBezTo>
                <a:close/>
                <a:moveTo>
                  <a:pt x="4278809" y="2574726"/>
                </a:moveTo>
                <a:lnTo>
                  <a:pt x="4278809" y="2582168"/>
                </a:lnTo>
                <a:lnTo>
                  <a:pt x="4271367" y="2582168"/>
                </a:lnTo>
                <a:cubicBezTo>
                  <a:pt x="4276328" y="2577207"/>
                  <a:pt x="4278809" y="2574726"/>
                  <a:pt x="4278809" y="2574726"/>
                </a:cubicBezTo>
                <a:close/>
                <a:moveTo>
                  <a:pt x="3728145" y="2574726"/>
                </a:moveTo>
                <a:lnTo>
                  <a:pt x="3720703" y="2582168"/>
                </a:lnTo>
                <a:lnTo>
                  <a:pt x="3735586" y="2582168"/>
                </a:lnTo>
                <a:cubicBezTo>
                  <a:pt x="3735586" y="2587129"/>
                  <a:pt x="3740547" y="2589609"/>
                  <a:pt x="3750469" y="2589609"/>
                </a:cubicBezTo>
                <a:lnTo>
                  <a:pt x="3772793" y="2597051"/>
                </a:lnTo>
                <a:cubicBezTo>
                  <a:pt x="3772793" y="2602011"/>
                  <a:pt x="3778994" y="2605732"/>
                  <a:pt x="3791397" y="2608213"/>
                </a:cubicBezTo>
                <a:cubicBezTo>
                  <a:pt x="3803799" y="2610693"/>
                  <a:pt x="3814961" y="2611934"/>
                  <a:pt x="3824883" y="2611934"/>
                </a:cubicBezTo>
                <a:cubicBezTo>
                  <a:pt x="3824883" y="2611934"/>
                  <a:pt x="3827363" y="2613174"/>
                  <a:pt x="3832324" y="2615654"/>
                </a:cubicBezTo>
                <a:cubicBezTo>
                  <a:pt x="3837285" y="2618135"/>
                  <a:pt x="3839766" y="2619375"/>
                  <a:pt x="3839766" y="2619375"/>
                </a:cubicBezTo>
                <a:lnTo>
                  <a:pt x="3847207" y="2626816"/>
                </a:lnTo>
                <a:lnTo>
                  <a:pt x="3832324" y="2626816"/>
                </a:lnTo>
                <a:cubicBezTo>
                  <a:pt x="3827363" y="2621856"/>
                  <a:pt x="3822402" y="2618135"/>
                  <a:pt x="3817441" y="2615654"/>
                </a:cubicBezTo>
                <a:cubicBezTo>
                  <a:pt x="3812480" y="2613174"/>
                  <a:pt x="3810000" y="2614414"/>
                  <a:pt x="3810000" y="2619375"/>
                </a:cubicBezTo>
                <a:lnTo>
                  <a:pt x="3802559" y="2619375"/>
                </a:lnTo>
                <a:cubicBezTo>
                  <a:pt x="3802559" y="2614414"/>
                  <a:pt x="3800078" y="2611934"/>
                  <a:pt x="3795117" y="2611934"/>
                </a:cubicBezTo>
                <a:cubicBezTo>
                  <a:pt x="3780234" y="2616894"/>
                  <a:pt x="3765352" y="2614414"/>
                  <a:pt x="3750469" y="2604492"/>
                </a:cubicBezTo>
                <a:cubicBezTo>
                  <a:pt x="3750469" y="2604492"/>
                  <a:pt x="3747988" y="2604492"/>
                  <a:pt x="3743027" y="2604492"/>
                </a:cubicBezTo>
                <a:lnTo>
                  <a:pt x="3735586" y="2604492"/>
                </a:lnTo>
                <a:lnTo>
                  <a:pt x="3713262" y="2589609"/>
                </a:lnTo>
                <a:lnTo>
                  <a:pt x="3713262" y="2604492"/>
                </a:lnTo>
                <a:cubicBezTo>
                  <a:pt x="3723183" y="2604492"/>
                  <a:pt x="3728145" y="2605732"/>
                  <a:pt x="3728145" y="2608213"/>
                </a:cubicBezTo>
                <a:cubicBezTo>
                  <a:pt x="3728145" y="2610693"/>
                  <a:pt x="3731865" y="2613174"/>
                  <a:pt x="3739307" y="2615654"/>
                </a:cubicBezTo>
                <a:cubicBezTo>
                  <a:pt x="3746748" y="2618135"/>
                  <a:pt x="3752949" y="2619375"/>
                  <a:pt x="3757910" y="2619375"/>
                </a:cubicBezTo>
                <a:cubicBezTo>
                  <a:pt x="3762871" y="2619375"/>
                  <a:pt x="3766592" y="2620615"/>
                  <a:pt x="3769072" y="2623096"/>
                </a:cubicBezTo>
                <a:cubicBezTo>
                  <a:pt x="3771553" y="2625576"/>
                  <a:pt x="3772793" y="2626816"/>
                  <a:pt x="3772793" y="2626816"/>
                </a:cubicBezTo>
                <a:cubicBezTo>
                  <a:pt x="3782715" y="2631777"/>
                  <a:pt x="3787676" y="2634258"/>
                  <a:pt x="3787676" y="2634258"/>
                </a:cubicBezTo>
                <a:cubicBezTo>
                  <a:pt x="3792637" y="2634258"/>
                  <a:pt x="3795117" y="2634258"/>
                  <a:pt x="3795117" y="2634258"/>
                </a:cubicBezTo>
                <a:lnTo>
                  <a:pt x="3832324" y="2641699"/>
                </a:lnTo>
                <a:cubicBezTo>
                  <a:pt x="3832324" y="2636738"/>
                  <a:pt x="3833565" y="2634258"/>
                  <a:pt x="3836045" y="2634258"/>
                </a:cubicBezTo>
                <a:cubicBezTo>
                  <a:pt x="3838525" y="2634258"/>
                  <a:pt x="3839766" y="2636738"/>
                  <a:pt x="3839766" y="2641699"/>
                </a:cubicBezTo>
                <a:cubicBezTo>
                  <a:pt x="3839766" y="2651621"/>
                  <a:pt x="3852168" y="2656582"/>
                  <a:pt x="3876973" y="2656582"/>
                </a:cubicBezTo>
                <a:lnTo>
                  <a:pt x="3891855" y="2656582"/>
                </a:lnTo>
                <a:lnTo>
                  <a:pt x="3884414" y="2649141"/>
                </a:lnTo>
                <a:lnTo>
                  <a:pt x="3891855" y="2641699"/>
                </a:lnTo>
                <a:cubicBezTo>
                  <a:pt x="3891855" y="2646660"/>
                  <a:pt x="3899297" y="2650381"/>
                  <a:pt x="3914180" y="2652861"/>
                </a:cubicBezTo>
                <a:cubicBezTo>
                  <a:pt x="3929063" y="2655342"/>
                  <a:pt x="3941465" y="2656582"/>
                  <a:pt x="3951387" y="2656582"/>
                </a:cubicBezTo>
                <a:cubicBezTo>
                  <a:pt x="3961309" y="2656582"/>
                  <a:pt x="3968750" y="2656582"/>
                  <a:pt x="3973711" y="2656582"/>
                </a:cubicBezTo>
                <a:cubicBezTo>
                  <a:pt x="3973711" y="2656582"/>
                  <a:pt x="3972471" y="2655342"/>
                  <a:pt x="3969990" y="2652861"/>
                </a:cubicBezTo>
                <a:cubicBezTo>
                  <a:pt x="3967510" y="2650381"/>
                  <a:pt x="3963789" y="2649141"/>
                  <a:pt x="3958828" y="2649141"/>
                </a:cubicBezTo>
                <a:lnTo>
                  <a:pt x="3951387" y="2641699"/>
                </a:lnTo>
                <a:lnTo>
                  <a:pt x="3929063" y="2641699"/>
                </a:lnTo>
                <a:cubicBezTo>
                  <a:pt x="3924101" y="2651621"/>
                  <a:pt x="3919141" y="2649141"/>
                  <a:pt x="3914180" y="2634258"/>
                </a:cubicBezTo>
                <a:lnTo>
                  <a:pt x="3899297" y="2626816"/>
                </a:lnTo>
                <a:cubicBezTo>
                  <a:pt x="3899297" y="2631777"/>
                  <a:pt x="3898057" y="2635498"/>
                  <a:pt x="3895576" y="2637978"/>
                </a:cubicBezTo>
                <a:cubicBezTo>
                  <a:pt x="3893096" y="2640459"/>
                  <a:pt x="3891855" y="2639218"/>
                  <a:pt x="3891855" y="2634258"/>
                </a:cubicBezTo>
                <a:cubicBezTo>
                  <a:pt x="3891855" y="2629297"/>
                  <a:pt x="3891855" y="2626816"/>
                  <a:pt x="3891855" y="2626816"/>
                </a:cubicBezTo>
                <a:lnTo>
                  <a:pt x="3884414" y="2619375"/>
                </a:lnTo>
                <a:cubicBezTo>
                  <a:pt x="3879453" y="2619375"/>
                  <a:pt x="3879453" y="2616894"/>
                  <a:pt x="3884414" y="2611934"/>
                </a:cubicBezTo>
                <a:lnTo>
                  <a:pt x="3899297" y="2611934"/>
                </a:lnTo>
                <a:cubicBezTo>
                  <a:pt x="3899297" y="2616894"/>
                  <a:pt x="3909219" y="2619375"/>
                  <a:pt x="3929063" y="2619375"/>
                </a:cubicBezTo>
                <a:cubicBezTo>
                  <a:pt x="3929063" y="2619375"/>
                  <a:pt x="3929063" y="2621856"/>
                  <a:pt x="3929063" y="2626816"/>
                </a:cubicBezTo>
                <a:cubicBezTo>
                  <a:pt x="3929063" y="2626816"/>
                  <a:pt x="3931543" y="2628056"/>
                  <a:pt x="3936504" y="2630537"/>
                </a:cubicBezTo>
                <a:cubicBezTo>
                  <a:pt x="3941465" y="2633018"/>
                  <a:pt x="3943945" y="2634258"/>
                  <a:pt x="3943945" y="2634258"/>
                </a:cubicBezTo>
                <a:cubicBezTo>
                  <a:pt x="3953867" y="2634258"/>
                  <a:pt x="3960068" y="2635498"/>
                  <a:pt x="3962549" y="2637978"/>
                </a:cubicBezTo>
                <a:cubicBezTo>
                  <a:pt x="3965029" y="2640459"/>
                  <a:pt x="3969990" y="2639218"/>
                  <a:pt x="3977432" y="2634258"/>
                </a:cubicBezTo>
                <a:cubicBezTo>
                  <a:pt x="3984873" y="2629297"/>
                  <a:pt x="3988594" y="2626816"/>
                  <a:pt x="3988594" y="2626816"/>
                </a:cubicBezTo>
                <a:cubicBezTo>
                  <a:pt x="3988594" y="2616894"/>
                  <a:pt x="3971231" y="2611934"/>
                  <a:pt x="3936504" y="2611934"/>
                </a:cubicBezTo>
                <a:cubicBezTo>
                  <a:pt x="3931543" y="2611934"/>
                  <a:pt x="3929063" y="2614414"/>
                  <a:pt x="3929063" y="2619375"/>
                </a:cubicBezTo>
                <a:lnTo>
                  <a:pt x="3929063" y="2611934"/>
                </a:lnTo>
                <a:cubicBezTo>
                  <a:pt x="3919141" y="2606973"/>
                  <a:pt x="3906738" y="2604492"/>
                  <a:pt x="3891855" y="2604492"/>
                </a:cubicBezTo>
                <a:lnTo>
                  <a:pt x="3876973" y="2604492"/>
                </a:lnTo>
                <a:cubicBezTo>
                  <a:pt x="3876973" y="2609453"/>
                  <a:pt x="3872012" y="2611934"/>
                  <a:pt x="3862090" y="2611934"/>
                </a:cubicBezTo>
                <a:cubicBezTo>
                  <a:pt x="3852168" y="2611934"/>
                  <a:pt x="3844727" y="2611934"/>
                  <a:pt x="3839766" y="2611934"/>
                </a:cubicBezTo>
                <a:cubicBezTo>
                  <a:pt x="3829844" y="2606973"/>
                  <a:pt x="3819922" y="2602011"/>
                  <a:pt x="3810000" y="2597051"/>
                </a:cubicBezTo>
                <a:cubicBezTo>
                  <a:pt x="3805039" y="2597051"/>
                  <a:pt x="3798838" y="2595811"/>
                  <a:pt x="3791397" y="2593330"/>
                </a:cubicBezTo>
                <a:cubicBezTo>
                  <a:pt x="3783955" y="2590849"/>
                  <a:pt x="3777754" y="2589609"/>
                  <a:pt x="3772793" y="2589609"/>
                </a:cubicBezTo>
                <a:lnTo>
                  <a:pt x="3735586" y="2582168"/>
                </a:lnTo>
                <a:cubicBezTo>
                  <a:pt x="3735586" y="2582168"/>
                  <a:pt x="3733106" y="2579687"/>
                  <a:pt x="3728145" y="2574726"/>
                </a:cubicBezTo>
                <a:close/>
                <a:moveTo>
                  <a:pt x="5418274" y="2570076"/>
                </a:moveTo>
                <a:cubicBezTo>
                  <a:pt x="5417653" y="2570696"/>
                  <a:pt x="5417343" y="2572246"/>
                  <a:pt x="5417343" y="2574726"/>
                </a:cubicBezTo>
                <a:cubicBezTo>
                  <a:pt x="5422305" y="2574726"/>
                  <a:pt x="5424785" y="2574726"/>
                  <a:pt x="5424785" y="2574726"/>
                </a:cubicBezTo>
                <a:cubicBezTo>
                  <a:pt x="5424785" y="2574726"/>
                  <a:pt x="5423544" y="2573486"/>
                  <a:pt x="5421064" y="2571006"/>
                </a:cubicBezTo>
                <a:cubicBezTo>
                  <a:pt x="5419824" y="2569766"/>
                  <a:pt x="5418894" y="2569456"/>
                  <a:pt x="5418274" y="2570076"/>
                </a:cubicBezTo>
                <a:close/>
                <a:moveTo>
                  <a:pt x="5975449" y="2567285"/>
                </a:moveTo>
                <a:lnTo>
                  <a:pt x="5982890" y="2574726"/>
                </a:lnTo>
                <a:cubicBezTo>
                  <a:pt x="5977929" y="2574726"/>
                  <a:pt x="5975449" y="2574726"/>
                  <a:pt x="5975449" y="2574726"/>
                </a:cubicBezTo>
                <a:close/>
                <a:moveTo>
                  <a:pt x="5722441" y="2567285"/>
                </a:moveTo>
                <a:cubicBezTo>
                  <a:pt x="5722441" y="2567285"/>
                  <a:pt x="5722441" y="2568525"/>
                  <a:pt x="5722441" y="2571006"/>
                </a:cubicBezTo>
                <a:cubicBezTo>
                  <a:pt x="5722441" y="2573486"/>
                  <a:pt x="5719961" y="2574726"/>
                  <a:pt x="5715000" y="2574726"/>
                </a:cubicBezTo>
                <a:cubicBezTo>
                  <a:pt x="5705078" y="2574726"/>
                  <a:pt x="5702597" y="2579687"/>
                  <a:pt x="5707558" y="2589609"/>
                </a:cubicBezTo>
                <a:lnTo>
                  <a:pt x="5700117" y="2597051"/>
                </a:lnTo>
                <a:cubicBezTo>
                  <a:pt x="5695156" y="2597051"/>
                  <a:pt x="5690195" y="2599531"/>
                  <a:pt x="5685234" y="2604492"/>
                </a:cubicBezTo>
                <a:lnTo>
                  <a:pt x="5677793" y="2611934"/>
                </a:lnTo>
                <a:lnTo>
                  <a:pt x="5685234" y="2611934"/>
                </a:lnTo>
                <a:cubicBezTo>
                  <a:pt x="5695156" y="2611934"/>
                  <a:pt x="5700117" y="2611934"/>
                  <a:pt x="5700117" y="2611934"/>
                </a:cubicBezTo>
                <a:cubicBezTo>
                  <a:pt x="5710038" y="2606973"/>
                  <a:pt x="5717480" y="2602011"/>
                  <a:pt x="5722441" y="2597051"/>
                </a:cubicBezTo>
                <a:cubicBezTo>
                  <a:pt x="5722441" y="2597051"/>
                  <a:pt x="5721201" y="2595811"/>
                  <a:pt x="5718720" y="2593330"/>
                </a:cubicBezTo>
                <a:cubicBezTo>
                  <a:pt x="5716240" y="2590849"/>
                  <a:pt x="5715000" y="2587129"/>
                  <a:pt x="5715000" y="2582168"/>
                </a:cubicBezTo>
                <a:lnTo>
                  <a:pt x="5729883" y="2574726"/>
                </a:lnTo>
                <a:cubicBezTo>
                  <a:pt x="5724921" y="2569766"/>
                  <a:pt x="5722441" y="2567285"/>
                  <a:pt x="5722441" y="2567285"/>
                </a:cubicBezTo>
                <a:close/>
                <a:moveTo>
                  <a:pt x="3683496" y="2567285"/>
                </a:moveTo>
                <a:lnTo>
                  <a:pt x="3683496" y="2574726"/>
                </a:lnTo>
                <a:lnTo>
                  <a:pt x="3690937" y="2574726"/>
                </a:lnTo>
                <a:cubicBezTo>
                  <a:pt x="3690937" y="2569766"/>
                  <a:pt x="3688457" y="2567285"/>
                  <a:pt x="3683496" y="2567285"/>
                </a:cubicBezTo>
                <a:close/>
                <a:moveTo>
                  <a:pt x="2787737" y="2565425"/>
                </a:moveTo>
                <a:cubicBezTo>
                  <a:pt x="2804480" y="2565425"/>
                  <a:pt x="2812851" y="2571006"/>
                  <a:pt x="2812851" y="2582168"/>
                </a:cubicBezTo>
                <a:cubicBezTo>
                  <a:pt x="2812851" y="2582168"/>
                  <a:pt x="2815332" y="2582168"/>
                  <a:pt x="2820293" y="2582168"/>
                </a:cubicBezTo>
                <a:lnTo>
                  <a:pt x="2827734" y="2582168"/>
                </a:lnTo>
                <a:lnTo>
                  <a:pt x="2835176" y="2597051"/>
                </a:lnTo>
                <a:cubicBezTo>
                  <a:pt x="2835176" y="2597051"/>
                  <a:pt x="2832695" y="2597051"/>
                  <a:pt x="2827734" y="2597051"/>
                </a:cubicBezTo>
                <a:cubicBezTo>
                  <a:pt x="2822774" y="2597051"/>
                  <a:pt x="2817812" y="2597051"/>
                  <a:pt x="2812851" y="2597051"/>
                </a:cubicBezTo>
                <a:cubicBezTo>
                  <a:pt x="2797969" y="2592090"/>
                  <a:pt x="2790527" y="2592090"/>
                  <a:pt x="2790527" y="2597051"/>
                </a:cubicBezTo>
                <a:lnTo>
                  <a:pt x="2775644" y="2604492"/>
                </a:lnTo>
                <a:cubicBezTo>
                  <a:pt x="2770684" y="2599531"/>
                  <a:pt x="2768203" y="2597051"/>
                  <a:pt x="2768203" y="2597051"/>
                </a:cubicBezTo>
                <a:cubicBezTo>
                  <a:pt x="2758281" y="2592090"/>
                  <a:pt x="2750840" y="2587129"/>
                  <a:pt x="2745879" y="2582168"/>
                </a:cubicBezTo>
                <a:cubicBezTo>
                  <a:pt x="2745879" y="2572246"/>
                  <a:pt x="2758281" y="2572246"/>
                  <a:pt x="2783086" y="2582168"/>
                </a:cubicBezTo>
                <a:lnTo>
                  <a:pt x="2775644" y="2567285"/>
                </a:lnTo>
                <a:lnTo>
                  <a:pt x="2768203" y="2567285"/>
                </a:lnTo>
                <a:cubicBezTo>
                  <a:pt x="2775644" y="2566045"/>
                  <a:pt x="2782156" y="2565425"/>
                  <a:pt x="2787737" y="2565425"/>
                </a:cubicBezTo>
                <a:close/>
                <a:moveTo>
                  <a:pt x="3774653" y="2561704"/>
                </a:moveTo>
                <a:cubicBezTo>
                  <a:pt x="3770933" y="2561704"/>
                  <a:pt x="3767832" y="2562324"/>
                  <a:pt x="3765352" y="2563564"/>
                </a:cubicBezTo>
                <a:cubicBezTo>
                  <a:pt x="3760391" y="2566045"/>
                  <a:pt x="3757910" y="2567285"/>
                  <a:pt x="3757910" y="2567285"/>
                </a:cubicBezTo>
                <a:cubicBezTo>
                  <a:pt x="3757910" y="2567285"/>
                  <a:pt x="3760391" y="2569766"/>
                  <a:pt x="3765352" y="2574726"/>
                </a:cubicBezTo>
                <a:cubicBezTo>
                  <a:pt x="3775273" y="2579687"/>
                  <a:pt x="3780234" y="2582168"/>
                  <a:pt x="3780234" y="2582168"/>
                </a:cubicBezTo>
                <a:cubicBezTo>
                  <a:pt x="3780234" y="2582168"/>
                  <a:pt x="3782715" y="2579687"/>
                  <a:pt x="3787676" y="2574726"/>
                </a:cubicBezTo>
                <a:cubicBezTo>
                  <a:pt x="3792637" y="2574726"/>
                  <a:pt x="3795117" y="2574726"/>
                  <a:pt x="3795117" y="2574726"/>
                </a:cubicBezTo>
                <a:lnTo>
                  <a:pt x="3810000" y="2567285"/>
                </a:lnTo>
                <a:cubicBezTo>
                  <a:pt x="3805039" y="2567285"/>
                  <a:pt x="3797598" y="2566045"/>
                  <a:pt x="3787676" y="2563564"/>
                </a:cubicBezTo>
                <a:cubicBezTo>
                  <a:pt x="3782715" y="2562324"/>
                  <a:pt x="3778374" y="2561704"/>
                  <a:pt x="3774653" y="2561704"/>
                </a:cubicBezTo>
                <a:close/>
                <a:moveTo>
                  <a:pt x="5759648" y="2559844"/>
                </a:moveTo>
                <a:cubicBezTo>
                  <a:pt x="5759648" y="2559844"/>
                  <a:pt x="5760889" y="2561084"/>
                  <a:pt x="5763369" y="2563564"/>
                </a:cubicBezTo>
                <a:cubicBezTo>
                  <a:pt x="5765849" y="2566045"/>
                  <a:pt x="5767090" y="2567285"/>
                  <a:pt x="5767090" y="2567285"/>
                </a:cubicBezTo>
                <a:cubicBezTo>
                  <a:pt x="5772051" y="2567285"/>
                  <a:pt x="5774531" y="2566045"/>
                  <a:pt x="5774531" y="2563564"/>
                </a:cubicBezTo>
                <a:cubicBezTo>
                  <a:pt x="5774531" y="2561084"/>
                  <a:pt x="5772051" y="2559844"/>
                  <a:pt x="5767090" y="2559844"/>
                </a:cubicBezTo>
                <a:cubicBezTo>
                  <a:pt x="5762128" y="2559844"/>
                  <a:pt x="5759648" y="2559844"/>
                  <a:pt x="5759648" y="2559844"/>
                </a:cubicBezTo>
                <a:close/>
                <a:moveTo>
                  <a:pt x="5659189" y="2559844"/>
                </a:moveTo>
                <a:cubicBezTo>
                  <a:pt x="5636865" y="2559844"/>
                  <a:pt x="5625703" y="2562324"/>
                  <a:pt x="5625703" y="2567285"/>
                </a:cubicBezTo>
                <a:cubicBezTo>
                  <a:pt x="5625703" y="2567285"/>
                  <a:pt x="5626943" y="2568525"/>
                  <a:pt x="5629424" y="2571006"/>
                </a:cubicBezTo>
                <a:cubicBezTo>
                  <a:pt x="5631904" y="2573486"/>
                  <a:pt x="5634385" y="2574726"/>
                  <a:pt x="5636865" y="2574726"/>
                </a:cubicBezTo>
                <a:cubicBezTo>
                  <a:pt x="5639345" y="2574726"/>
                  <a:pt x="5640586" y="2574726"/>
                  <a:pt x="5640586" y="2574726"/>
                </a:cubicBezTo>
                <a:cubicBezTo>
                  <a:pt x="5640586" y="2574726"/>
                  <a:pt x="5640586" y="2577207"/>
                  <a:pt x="5640586" y="2582168"/>
                </a:cubicBezTo>
                <a:cubicBezTo>
                  <a:pt x="5640586" y="2582168"/>
                  <a:pt x="5644306" y="2580928"/>
                  <a:pt x="5651748" y="2578447"/>
                </a:cubicBezTo>
                <a:cubicBezTo>
                  <a:pt x="5659189" y="2575967"/>
                  <a:pt x="5666631" y="2574726"/>
                  <a:pt x="5674072" y="2574726"/>
                </a:cubicBezTo>
                <a:cubicBezTo>
                  <a:pt x="5681513" y="2574726"/>
                  <a:pt x="5685234" y="2573486"/>
                  <a:pt x="5685234" y="2571006"/>
                </a:cubicBezTo>
                <a:cubicBezTo>
                  <a:pt x="5685234" y="2568525"/>
                  <a:pt x="5686475" y="2566045"/>
                  <a:pt x="5688955" y="2563564"/>
                </a:cubicBezTo>
                <a:cubicBezTo>
                  <a:pt x="5691435" y="2561084"/>
                  <a:pt x="5681513" y="2559844"/>
                  <a:pt x="5659189" y="2559844"/>
                </a:cubicBezTo>
                <a:close/>
                <a:moveTo>
                  <a:pt x="4621113" y="2559844"/>
                </a:moveTo>
                <a:lnTo>
                  <a:pt x="4613672" y="2567285"/>
                </a:lnTo>
                <a:lnTo>
                  <a:pt x="4621113" y="2567285"/>
                </a:lnTo>
                <a:cubicBezTo>
                  <a:pt x="4616152" y="2567285"/>
                  <a:pt x="4613672" y="2569766"/>
                  <a:pt x="4613672" y="2574726"/>
                </a:cubicBezTo>
                <a:cubicBezTo>
                  <a:pt x="4618633" y="2574726"/>
                  <a:pt x="4621113" y="2574726"/>
                  <a:pt x="4621113" y="2574726"/>
                </a:cubicBezTo>
                <a:cubicBezTo>
                  <a:pt x="4621113" y="2574726"/>
                  <a:pt x="4622354" y="2573486"/>
                  <a:pt x="4624834" y="2571006"/>
                </a:cubicBezTo>
                <a:cubicBezTo>
                  <a:pt x="4627314" y="2568525"/>
                  <a:pt x="4628554" y="2566045"/>
                  <a:pt x="4628554" y="2563564"/>
                </a:cubicBezTo>
                <a:cubicBezTo>
                  <a:pt x="4628554" y="2561084"/>
                  <a:pt x="4626074" y="2559844"/>
                  <a:pt x="4621113" y="2559844"/>
                </a:cubicBezTo>
                <a:close/>
                <a:moveTo>
                  <a:pt x="4152305" y="2559844"/>
                </a:moveTo>
                <a:cubicBezTo>
                  <a:pt x="4147344" y="2559844"/>
                  <a:pt x="4144863" y="2561084"/>
                  <a:pt x="4144863" y="2563564"/>
                </a:cubicBezTo>
                <a:cubicBezTo>
                  <a:pt x="4144863" y="2566045"/>
                  <a:pt x="4147344" y="2567285"/>
                  <a:pt x="4152305" y="2567285"/>
                </a:cubicBezTo>
                <a:lnTo>
                  <a:pt x="4144863" y="2574726"/>
                </a:lnTo>
                <a:cubicBezTo>
                  <a:pt x="4144863" y="2574726"/>
                  <a:pt x="4147344" y="2574726"/>
                  <a:pt x="4152305" y="2574726"/>
                </a:cubicBezTo>
                <a:cubicBezTo>
                  <a:pt x="4152305" y="2574726"/>
                  <a:pt x="4152305" y="2572246"/>
                  <a:pt x="4152305" y="2567285"/>
                </a:cubicBezTo>
                <a:cubicBezTo>
                  <a:pt x="4157266" y="2567285"/>
                  <a:pt x="4159746" y="2566045"/>
                  <a:pt x="4159746" y="2563564"/>
                </a:cubicBezTo>
                <a:cubicBezTo>
                  <a:pt x="4159746" y="2561084"/>
                  <a:pt x="4157266" y="2559844"/>
                  <a:pt x="4152305" y="2559844"/>
                </a:cubicBezTo>
                <a:close/>
                <a:moveTo>
                  <a:pt x="3214687" y="2559844"/>
                </a:moveTo>
                <a:cubicBezTo>
                  <a:pt x="3209727" y="2559844"/>
                  <a:pt x="3207246" y="2561084"/>
                  <a:pt x="3207246" y="2563564"/>
                </a:cubicBezTo>
                <a:cubicBezTo>
                  <a:pt x="3207246" y="2566045"/>
                  <a:pt x="3208486" y="2567285"/>
                  <a:pt x="3210967" y="2567285"/>
                </a:cubicBezTo>
                <a:cubicBezTo>
                  <a:pt x="3213447" y="2567285"/>
                  <a:pt x="3214687" y="2564804"/>
                  <a:pt x="3214687" y="2559844"/>
                </a:cubicBezTo>
                <a:close/>
                <a:moveTo>
                  <a:pt x="4576465" y="2552402"/>
                </a:moveTo>
                <a:cubicBezTo>
                  <a:pt x="4576465" y="2552402"/>
                  <a:pt x="4577705" y="2553642"/>
                  <a:pt x="4580185" y="2556123"/>
                </a:cubicBezTo>
                <a:cubicBezTo>
                  <a:pt x="4582665" y="2558604"/>
                  <a:pt x="4583906" y="2559844"/>
                  <a:pt x="4583906" y="2559844"/>
                </a:cubicBezTo>
                <a:lnTo>
                  <a:pt x="4591347" y="2552402"/>
                </a:lnTo>
                <a:close/>
                <a:moveTo>
                  <a:pt x="4196953" y="2552402"/>
                </a:moveTo>
                <a:cubicBezTo>
                  <a:pt x="4191992" y="2557363"/>
                  <a:pt x="4191992" y="2562324"/>
                  <a:pt x="4196953" y="2567285"/>
                </a:cubicBezTo>
                <a:cubicBezTo>
                  <a:pt x="4196953" y="2567285"/>
                  <a:pt x="4199434" y="2567285"/>
                  <a:pt x="4204395" y="2567285"/>
                </a:cubicBezTo>
                <a:cubicBezTo>
                  <a:pt x="4204395" y="2567285"/>
                  <a:pt x="4213076" y="2571006"/>
                  <a:pt x="4230439" y="2578447"/>
                </a:cubicBezTo>
                <a:cubicBezTo>
                  <a:pt x="4247803" y="2585889"/>
                  <a:pt x="4256484" y="2592090"/>
                  <a:pt x="4256484" y="2597051"/>
                </a:cubicBezTo>
                <a:cubicBezTo>
                  <a:pt x="4256484" y="2597051"/>
                  <a:pt x="4261445" y="2597051"/>
                  <a:pt x="4271367" y="2597051"/>
                </a:cubicBezTo>
                <a:cubicBezTo>
                  <a:pt x="4281289" y="2597051"/>
                  <a:pt x="4286250" y="2598291"/>
                  <a:pt x="4286250" y="2600771"/>
                </a:cubicBezTo>
                <a:cubicBezTo>
                  <a:pt x="4286250" y="2603252"/>
                  <a:pt x="4288730" y="2604492"/>
                  <a:pt x="4293691" y="2604492"/>
                </a:cubicBezTo>
                <a:cubicBezTo>
                  <a:pt x="4298652" y="2604492"/>
                  <a:pt x="4303613" y="2602011"/>
                  <a:pt x="4308574" y="2597051"/>
                </a:cubicBezTo>
                <a:lnTo>
                  <a:pt x="4316016" y="2589609"/>
                </a:lnTo>
                <a:cubicBezTo>
                  <a:pt x="4320977" y="2584649"/>
                  <a:pt x="4323457" y="2584649"/>
                  <a:pt x="4323457" y="2589609"/>
                </a:cubicBezTo>
                <a:lnTo>
                  <a:pt x="4330898" y="2582168"/>
                </a:lnTo>
                <a:cubicBezTo>
                  <a:pt x="4325937" y="2577207"/>
                  <a:pt x="4322217" y="2575967"/>
                  <a:pt x="4319736" y="2578447"/>
                </a:cubicBezTo>
                <a:cubicBezTo>
                  <a:pt x="4317256" y="2580928"/>
                  <a:pt x="4316016" y="2579687"/>
                  <a:pt x="4316016" y="2574726"/>
                </a:cubicBezTo>
                <a:cubicBezTo>
                  <a:pt x="4316016" y="2569766"/>
                  <a:pt x="4311055" y="2569766"/>
                  <a:pt x="4301133" y="2574726"/>
                </a:cubicBezTo>
                <a:cubicBezTo>
                  <a:pt x="4296172" y="2574726"/>
                  <a:pt x="4292451" y="2574726"/>
                  <a:pt x="4289971" y="2574726"/>
                </a:cubicBezTo>
                <a:cubicBezTo>
                  <a:pt x="4287490" y="2574726"/>
                  <a:pt x="4285010" y="2573486"/>
                  <a:pt x="4282529" y="2571006"/>
                </a:cubicBezTo>
                <a:cubicBezTo>
                  <a:pt x="4280049" y="2568525"/>
                  <a:pt x="4276328" y="2567285"/>
                  <a:pt x="4271367" y="2567285"/>
                </a:cubicBezTo>
                <a:cubicBezTo>
                  <a:pt x="4266406" y="2567285"/>
                  <a:pt x="4262685" y="2564804"/>
                  <a:pt x="4260205" y="2559844"/>
                </a:cubicBezTo>
                <a:cubicBezTo>
                  <a:pt x="4257725" y="2554883"/>
                  <a:pt x="4250283" y="2552402"/>
                  <a:pt x="4237881" y="2552402"/>
                </a:cubicBezTo>
                <a:cubicBezTo>
                  <a:pt x="4225478" y="2552402"/>
                  <a:pt x="4218037" y="2553642"/>
                  <a:pt x="4215557" y="2556123"/>
                </a:cubicBezTo>
                <a:cubicBezTo>
                  <a:pt x="4213076" y="2558604"/>
                  <a:pt x="4209356" y="2559844"/>
                  <a:pt x="4204395" y="2559844"/>
                </a:cubicBezTo>
                <a:cubicBezTo>
                  <a:pt x="4199434" y="2559844"/>
                  <a:pt x="4196953" y="2557363"/>
                  <a:pt x="4196953" y="2552402"/>
                </a:cubicBezTo>
                <a:close/>
                <a:moveTo>
                  <a:pt x="4182070" y="2552402"/>
                </a:moveTo>
                <a:cubicBezTo>
                  <a:pt x="4182070" y="2557363"/>
                  <a:pt x="4183311" y="2559844"/>
                  <a:pt x="4185791" y="2559844"/>
                </a:cubicBezTo>
                <a:cubicBezTo>
                  <a:pt x="4188271" y="2559844"/>
                  <a:pt x="4189512" y="2558604"/>
                  <a:pt x="4189512" y="2556123"/>
                </a:cubicBezTo>
                <a:cubicBezTo>
                  <a:pt x="4189512" y="2553642"/>
                  <a:pt x="4187031" y="2552402"/>
                  <a:pt x="4182070" y="2552402"/>
                </a:cubicBezTo>
                <a:close/>
                <a:moveTo>
                  <a:pt x="3728145" y="2552402"/>
                </a:moveTo>
                <a:cubicBezTo>
                  <a:pt x="3728145" y="2552402"/>
                  <a:pt x="3730625" y="2554883"/>
                  <a:pt x="3735586" y="2559844"/>
                </a:cubicBezTo>
                <a:cubicBezTo>
                  <a:pt x="3740547" y="2559844"/>
                  <a:pt x="3740547" y="2558604"/>
                  <a:pt x="3735586" y="2556123"/>
                </a:cubicBezTo>
                <a:cubicBezTo>
                  <a:pt x="3730625" y="2553642"/>
                  <a:pt x="3728145" y="2552402"/>
                  <a:pt x="3728145" y="2552402"/>
                </a:cubicBezTo>
                <a:close/>
                <a:moveTo>
                  <a:pt x="3311426" y="2552402"/>
                </a:moveTo>
                <a:lnTo>
                  <a:pt x="3318867" y="2559844"/>
                </a:lnTo>
                <a:cubicBezTo>
                  <a:pt x="3323828" y="2559844"/>
                  <a:pt x="3323828" y="2557363"/>
                  <a:pt x="3318867" y="2552402"/>
                </a:cubicBezTo>
                <a:close/>
                <a:moveTo>
                  <a:pt x="3577456" y="2548682"/>
                </a:moveTo>
                <a:cubicBezTo>
                  <a:pt x="3571255" y="2548682"/>
                  <a:pt x="3566914" y="2549922"/>
                  <a:pt x="3564433" y="2552402"/>
                </a:cubicBezTo>
                <a:cubicBezTo>
                  <a:pt x="3564433" y="2552402"/>
                  <a:pt x="3570635" y="2554883"/>
                  <a:pt x="3583037" y="2559844"/>
                </a:cubicBezTo>
                <a:cubicBezTo>
                  <a:pt x="3595439" y="2564804"/>
                  <a:pt x="3609082" y="2568525"/>
                  <a:pt x="3623965" y="2571006"/>
                </a:cubicBezTo>
                <a:cubicBezTo>
                  <a:pt x="3638848" y="2573486"/>
                  <a:pt x="3647529" y="2574726"/>
                  <a:pt x="3650010" y="2574726"/>
                </a:cubicBezTo>
                <a:cubicBezTo>
                  <a:pt x="3652490" y="2574726"/>
                  <a:pt x="3652490" y="2573486"/>
                  <a:pt x="3650010" y="2571006"/>
                </a:cubicBezTo>
                <a:cubicBezTo>
                  <a:pt x="3647529" y="2568525"/>
                  <a:pt x="3643809" y="2567285"/>
                  <a:pt x="3638848" y="2567285"/>
                </a:cubicBezTo>
                <a:cubicBezTo>
                  <a:pt x="3633887" y="2567285"/>
                  <a:pt x="3631406" y="2567285"/>
                  <a:pt x="3631406" y="2567285"/>
                </a:cubicBezTo>
                <a:cubicBezTo>
                  <a:pt x="3631406" y="2562324"/>
                  <a:pt x="3621484" y="2557363"/>
                  <a:pt x="3601641" y="2552402"/>
                </a:cubicBezTo>
                <a:cubicBezTo>
                  <a:pt x="3591718" y="2549922"/>
                  <a:pt x="3583657" y="2548682"/>
                  <a:pt x="3577456" y="2548682"/>
                </a:cubicBezTo>
                <a:close/>
                <a:moveTo>
                  <a:pt x="5604309" y="2547751"/>
                </a:moveTo>
                <a:cubicBezTo>
                  <a:pt x="5602448" y="2547132"/>
                  <a:pt x="5600898" y="2547442"/>
                  <a:pt x="5599658" y="2548682"/>
                </a:cubicBezTo>
                <a:cubicBezTo>
                  <a:pt x="5597178" y="2551162"/>
                  <a:pt x="5598417" y="2554883"/>
                  <a:pt x="5603379" y="2559844"/>
                </a:cubicBezTo>
                <a:lnTo>
                  <a:pt x="5610820" y="2567285"/>
                </a:lnTo>
                <a:cubicBezTo>
                  <a:pt x="5615781" y="2562324"/>
                  <a:pt x="5615781" y="2557363"/>
                  <a:pt x="5610820" y="2552402"/>
                </a:cubicBezTo>
                <a:cubicBezTo>
                  <a:pt x="5608339" y="2549922"/>
                  <a:pt x="5606169" y="2548372"/>
                  <a:pt x="5604309" y="2547751"/>
                </a:cubicBezTo>
                <a:close/>
                <a:moveTo>
                  <a:pt x="4508562" y="2547751"/>
                </a:moveTo>
                <a:cubicBezTo>
                  <a:pt x="4507941" y="2547132"/>
                  <a:pt x="4507011" y="2547442"/>
                  <a:pt x="4505771" y="2548682"/>
                </a:cubicBezTo>
                <a:cubicBezTo>
                  <a:pt x="4503291" y="2551162"/>
                  <a:pt x="4502051" y="2552402"/>
                  <a:pt x="4502051" y="2552402"/>
                </a:cubicBezTo>
                <a:lnTo>
                  <a:pt x="4509492" y="2552402"/>
                </a:lnTo>
                <a:cubicBezTo>
                  <a:pt x="4509492" y="2549922"/>
                  <a:pt x="4509181" y="2548372"/>
                  <a:pt x="4508562" y="2547751"/>
                </a:cubicBezTo>
                <a:close/>
                <a:moveTo>
                  <a:pt x="5945683" y="2544961"/>
                </a:moveTo>
                <a:cubicBezTo>
                  <a:pt x="5945683" y="2544961"/>
                  <a:pt x="5946924" y="2544961"/>
                  <a:pt x="5949404" y="2544961"/>
                </a:cubicBezTo>
                <a:cubicBezTo>
                  <a:pt x="5951884" y="2544961"/>
                  <a:pt x="5958086" y="2544961"/>
                  <a:pt x="5968008" y="2544961"/>
                </a:cubicBezTo>
                <a:cubicBezTo>
                  <a:pt x="5982890" y="2549922"/>
                  <a:pt x="5991572" y="2553642"/>
                  <a:pt x="5994052" y="2556123"/>
                </a:cubicBezTo>
                <a:cubicBezTo>
                  <a:pt x="5996533" y="2558604"/>
                  <a:pt x="6000253" y="2559844"/>
                  <a:pt x="6005215" y="2559844"/>
                </a:cubicBezTo>
                <a:cubicBezTo>
                  <a:pt x="6010176" y="2559844"/>
                  <a:pt x="6012656" y="2561084"/>
                  <a:pt x="6012656" y="2563564"/>
                </a:cubicBezTo>
                <a:cubicBezTo>
                  <a:pt x="6012656" y="2566045"/>
                  <a:pt x="6015136" y="2567285"/>
                  <a:pt x="6020097" y="2567285"/>
                </a:cubicBezTo>
                <a:cubicBezTo>
                  <a:pt x="6025059" y="2567285"/>
                  <a:pt x="6027539" y="2569766"/>
                  <a:pt x="6027539" y="2574726"/>
                </a:cubicBezTo>
                <a:cubicBezTo>
                  <a:pt x="6017617" y="2574726"/>
                  <a:pt x="6012656" y="2572246"/>
                  <a:pt x="6012656" y="2567285"/>
                </a:cubicBezTo>
                <a:cubicBezTo>
                  <a:pt x="6007695" y="2567285"/>
                  <a:pt x="5990332" y="2564804"/>
                  <a:pt x="5960566" y="2559844"/>
                </a:cubicBezTo>
                <a:cubicBezTo>
                  <a:pt x="5955605" y="2554883"/>
                  <a:pt x="5953125" y="2554883"/>
                  <a:pt x="5953125" y="2559844"/>
                </a:cubicBezTo>
                <a:cubicBezTo>
                  <a:pt x="5953125" y="2564804"/>
                  <a:pt x="5951884" y="2567285"/>
                  <a:pt x="5949404" y="2567285"/>
                </a:cubicBezTo>
                <a:cubicBezTo>
                  <a:pt x="5946924" y="2567285"/>
                  <a:pt x="5945683" y="2564804"/>
                  <a:pt x="5945683" y="2559844"/>
                </a:cubicBezTo>
                <a:cubicBezTo>
                  <a:pt x="5945683" y="2554883"/>
                  <a:pt x="5945683" y="2552402"/>
                  <a:pt x="5945683" y="2552402"/>
                </a:cubicBezTo>
                <a:close/>
                <a:moveTo>
                  <a:pt x="5573613" y="2544961"/>
                </a:moveTo>
                <a:lnTo>
                  <a:pt x="5566172" y="2552402"/>
                </a:lnTo>
                <a:cubicBezTo>
                  <a:pt x="5566172" y="2552402"/>
                  <a:pt x="5568652" y="2552402"/>
                  <a:pt x="5573613" y="2552402"/>
                </a:cubicBezTo>
                <a:cubicBezTo>
                  <a:pt x="5573613" y="2547442"/>
                  <a:pt x="5573613" y="2544961"/>
                  <a:pt x="5573613" y="2544961"/>
                </a:cubicBezTo>
                <a:close/>
                <a:moveTo>
                  <a:pt x="4100215" y="2544961"/>
                </a:moveTo>
                <a:lnTo>
                  <a:pt x="4107656" y="2552402"/>
                </a:lnTo>
                <a:lnTo>
                  <a:pt x="4137422" y="2559844"/>
                </a:lnTo>
                <a:lnTo>
                  <a:pt x="4129980" y="2552402"/>
                </a:lnTo>
                <a:cubicBezTo>
                  <a:pt x="4125019" y="2552402"/>
                  <a:pt x="4121299" y="2551162"/>
                  <a:pt x="4118818" y="2548682"/>
                </a:cubicBezTo>
                <a:cubicBezTo>
                  <a:pt x="4116338" y="2546201"/>
                  <a:pt x="4113857" y="2544961"/>
                  <a:pt x="4111377" y="2544961"/>
                </a:cubicBezTo>
                <a:cubicBezTo>
                  <a:pt x="4108897" y="2544961"/>
                  <a:pt x="4107656" y="2544961"/>
                  <a:pt x="4107656" y="2544961"/>
                </a:cubicBezTo>
                <a:cubicBezTo>
                  <a:pt x="4102695" y="2544961"/>
                  <a:pt x="4100215" y="2544961"/>
                  <a:pt x="4100215" y="2544961"/>
                </a:cubicBezTo>
                <a:close/>
                <a:moveTo>
                  <a:pt x="3713262" y="2544961"/>
                </a:moveTo>
                <a:cubicBezTo>
                  <a:pt x="3708301" y="2544961"/>
                  <a:pt x="3704580" y="2546201"/>
                  <a:pt x="3702100" y="2548682"/>
                </a:cubicBezTo>
                <a:cubicBezTo>
                  <a:pt x="3699619" y="2551162"/>
                  <a:pt x="3700859" y="2552402"/>
                  <a:pt x="3705820" y="2552402"/>
                </a:cubicBezTo>
                <a:cubicBezTo>
                  <a:pt x="3710781" y="2557363"/>
                  <a:pt x="3713262" y="2557363"/>
                  <a:pt x="3713262" y="2552402"/>
                </a:cubicBezTo>
                <a:cubicBezTo>
                  <a:pt x="3713262" y="2552402"/>
                  <a:pt x="3713262" y="2549922"/>
                  <a:pt x="3713262" y="2544961"/>
                </a:cubicBezTo>
                <a:close/>
                <a:moveTo>
                  <a:pt x="3117949" y="2544961"/>
                </a:moveTo>
                <a:cubicBezTo>
                  <a:pt x="3122910" y="2554883"/>
                  <a:pt x="3127871" y="2557363"/>
                  <a:pt x="3132832" y="2552402"/>
                </a:cubicBezTo>
                <a:lnTo>
                  <a:pt x="3132832" y="2544961"/>
                </a:lnTo>
                <a:cubicBezTo>
                  <a:pt x="3127871" y="2544961"/>
                  <a:pt x="3125391" y="2544961"/>
                  <a:pt x="3125391" y="2544961"/>
                </a:cubicBezTo>
                <a:cubicBezTo>
                  <a:pt x="3120430" y="2544961"/>
                  <a:pt x="3117949" y="2544961"/>
                  <a:pt x="3117949" y="2544961"/>
                </a:cubicBezTo>
                <a:close/>
                <a:moveTo>
                  <a:pt x="5671281" y="2540310"/>
                </a:moveTo>
                <a:cubicBezTo>
                  <a:pt x="5669421" y="2539690"/>
                  <a:pt x="5667871" y="2540000"/>
                  <a:pt x="5666631" y="2541240"/>
                </a:cubicBezTo>
                <a:cubicBezTo>
                  <a:pt x="5664151" y="2543721"/>
                  <a:pt x="5655468" y="2544961"/>
                  <a:pt x="5640586" y="2544961"/>
                </a:cubicBezTo>
                <a:cubicBezTo>
                  <a:pt x="5635624" y="2544961"/>
                  <a:pt x="5633144" y="2544961"/>
                  <a:pt x="5633144" y="2544961"/>
                </a:cubicBezTo>
                <a:lnTo>
                  <a:pt x="5670351" y="2559844"/>
                </a:lnTo>
                <a:lnTo>
                  <a:pt x="5670351" y="2552402"/>
                </a:lnTo>
                <a:cubicBezTo>
                  <a:pt x="5670351" y="2547442"/>
                  <a:pt x="5672831" y="2544961"/>
                  <a:pt x="5677793" y="2544961"/>
                </a:cubicBezTo>
                <a:cubicBezTo>
                  <a:pt x="5675312" y="2542481"/>
                  <a:pt x="5673141" y="2540930"/>
                  <a:pt x="5671281" y="2540310"/>
                </a:cubicBezTo>
                <a:close/>
                <a:moveTo>
                  <a:pt x="5618261" y="2537519"/>
                </a:moveTo>
                <a:lnTo>
                  <a:pt x="5618261" y="2544961"/>
                </a:lnTo>
                <a:cubicBezTo>
                  <a:pt x="5618261" y="2544961"/>
                  <a:pt x="5620742" y="2544961"/>
                  <a:pt x="5625703" y="2544961"/>
                </a:cubicBezTo>
                <a:close/>
                <a:moveTo>
                  <a:pt x="5584775" y="2537519"/>
                </a:moveTo>
                <a:cubicBezTo>
                  <a:pt x="5582295" y="2537519"/>
                  <a:pt x="5581054" y="2540000"/>
                  <a:pt x="5581054" y="2544961"/>
                </a:cubicBezTo>
                <a:cubicBezTo>
                  <a:pt x="5581054" y="2549922"/>
                  <a:pt x="5583535" y="2552402"/>
                  <a:pt x="5588496" y="2552402"/>
                </a:cubicBezTo>
                <a:cubicBezTo>
                  <a:pt x="5588496" y="2552402"/>
                  <a:pt x="5589736" y="2551162"/>
                  <a:pt x="5592217" y="2548682"/>
                </a:cubicBezTo>
                <a:cubicBezTo>
                  <a:pt x="5594697" y="2546201"/>
                  <a:pt x="5595937" y="2544961"/>
                  <a:pt x="5595937" y="2544961"/>
                </a:cubicBezTo>
                <a:cubicBezTo>
                  <a:pt x="5595937" y="2540000"/>
                  <a:pt x="5593457" y="2537519"/>
                  <a:pt x="5588496" y="2537519"/>
                </a:cubicBezTo>
                <a:cubicBezTo>
                  <a:pt x="5588496" y="2537519"/>
                  <a:pt x="5587255" y="2537519"/>
                  <a:pt x="5584775" y="2537519"/>
                </a:cubicBezTo>
                <a:close/>
                <a:moveTo>
                  <a:pt x="5528965" y="2537519"/>
                </a:moveTo>
                <a:lnTo>
                  <a:pt x="5521523" y="2544961"/>
                </a:lnTo>
                <a:cubicBezTo>
                  <a:pt x="5521523" y="2544961"/>
                  <a:pt x="5521523" y="2547442"/>
                  <a:pt x="5521523" y="2552402"/>
                </a:cubicBezTo>
                <a:lnTo>
                  <a:pt x="5528965" y="2552402"/>
                </a:lnTo>
                <a:cubicBezTo>
                  <a:pt x="5528965" y="2547442"/>
                  <a:pt x="5531445" y="2544961"/>
                  <a:pt x="5536406" y="2544961"/>
                </a:cubicBezTo>
                <a:lnTo>
                  <a:pt x="5536406" y="2537519"/>
                </a:lnTo>
                <a:cubicBezTo>
                  <a:pt x="5531445" y="2537519"/>
                  <a:pt x="5528965" y="2537519"/>
                  <a:pt x="5528965" y="2537519"/>
                </a:cubicBezTo>
                <a:close/>
                <a:moveTo>
                  <a:pt x="3549551" y="2537519"/>
                </a:moveTo>
                <a:cubicBezTo>
                  <a:pt x="3539629" y="2542480"/>
                  <a:pt x="3539629" y="2547442"/>
                  <a:pt x="3549551" y="2552402"/>
                </a:cubicBezTo>
                <a:cubicBezTo>
                  <a:pt x="3554512" y="2552402"/>
                  <a:pt x="3556992" y="2552402"/>
                  <a:pt x="3556992" y="2552402"/>
                </a:cubicBezTo>
                <a:cubicBezTo>
                  <a:pt x="3556992" y="2547442"/>
                  <a:pt x="3556992" y="2544961"/>
                  <a:pt x="3556992" y="2544961"/>
                </a:cubicBezTo>
                <a:close/>
                <a:moveTo>
                  <a:pt x="2388691" y="2537519"/>
                </a:moveTo>
                <a:cubicBezTo>
                  <a:pt x="2393652" y="2542480"/>
                  <a:pt x="2402334" y="2546201"/>
                  <a:pt x="2414736" y="2548682"/>
                </a:cubicBezTo>
                <a:cubicBezTo>
                  <a:pt x="2427138" y="2551162"/>
                  <a:pt x="2438300" y="2554883"/>
                  <a:pt x="2448223" y="2559844"/>
                </a:cubicBezTo>
                <a:cubicBezTo>
                  <a:pt x="2458145" y="2564804"/>
                  <a:pt x="2465586" y="2569766"/>
                  <a:pt x="2470547" y="2574726"/>
                </a:cubicBezTo>
                <a:cubicBezTo>
                  <a:pt x="2480469" y="2574726"/>
                  <a:pt x="2495352" y="2579687"/>
                  <a:pt x="2515195" y="2589609"/>
                </a:cubicBezTo>
                <a:cubicBezTo>
                  <a:pt x="2520156" y="2594570"/>
                  <a:pt x="2527598" y="2598291"/>
                  <a:pt x="2537520" y="2600771"/>
                </a:cubicBezTo>
                <a:cubicBezTo>
                  <a:pt x="2547442" y="2603252"/>
                  <a:pt x="2552402" y="2604492"/>
                  <a:pt x="2552402" y="2604492"/>
                </a:cubicBezTo>
                <a:cubicBezTo>
                  <a:pt x="2562324" y="2609453"/>
                  <a:pt x="2574726" y="2615654"/>
                  <a:pt x="2589609" y="2623096"/>
                </a:cubicBezTo>
                <a:cubicBezTo>
                  <a:pt x="2604492" y="2630537"/>
                  <a:pt x="2611933" y="2634258"/>
                  <a:pt x="2611933" y="2634258"/>
                </a:cubicBezTo>
                <a:cubicBezTo>
                  <a:pt x="2611933" y="2639218"/>
                  <a:pt x="2604492" y="2639218"/>
                  <a:pt x="2589609" y="2634258"/>
                </a:cubicBezTo>
                <a:cubicBezTo>
                  <a:pt x="2554883" y="2614414"/>
                  <a:pt x="2530078" y="2604492"/>
                  <a:pt x="2515195" y="2604492"/>
                </a:cubicBezTo>
                <a:cubicBezTo>
                  <a:pt x="2515195" y="2604492"/>
                  <a:pt x="2510234" y="2602011"/>
                  <a:pt x="2500312" y="2597051"/>
                </a:cubicBezTo>
                <a:lnTo>
                  <a:pt x="2448223" y="2574726"/>
                </a:lnTo>
                <a:cubicBezTo>
                  <a:pt x="2423418" y="2564804"/>
                  <a:pt x="2411016" y="2559844"/>
                  <a:pt x="2411016" y="2559844"/>
                </a:cubicBezTo>
                <a:cubicBezTo>
                  <a:pt x="2406055" y="2559844"/>
                  <a:pt x="2402334" y="2558604"/>
                  <a:pt x="2399853" y="2556123"/>
                </a:cubicBezTo>
                <a:cubicBezTo>
                  <a:pt x="2397373" y="2553642"/>
                  <a:pt x="2393652" y="2552402"/>
                  <a:pt x="2388691" y="2552402"/>
                </a:cubicBezTo>
                <a:close/>
                <a:moveTo>
                  <a:pt x="3672799" y="2535194"/>
                </a:moveTo>
                <a:cubicBezTo>
                  <a:pt x="3671249" y="2535504"/>
                  <a:pt x="3669854" y="2536279"/>
                  <a:pt x="3668613" y="2537519"/>
                </a:cubicBezTo>
                <a:cubicBezTo>
                  <a:pt x="3663652" y="2542480"/>
                  <a:pt x="3663652" y="2546201"/>
                  <a:pt x="3668613" y="2548682"/>
                </a:cubicBezTo>
                <a:cubicBezTo>
                  <a:pt x="3673574" y="2551162"/>
                  <a:pt x="3676055" y="2549922"/>
                  <a:pt x="3676055" y="2544961"/>
                </a:cubicBezTo>
                <a:cubicBezTo>
                  <a:pt x="3676055" y="2544961"/>
                  <a:pt x="3677295" y="2544961"/>
                  <a:pt x="3679775" y="2544961"/>
                </a:cubicBezTo>
                <a:cubicBezTo>
                  <a:pt x="3682256" y="2544961"/>
                  <a:pt x="3683496" y="2547442"/>
                  <a:pt x="3683496" y="2552402"/>
                </a:cubicBezTo>
                <a:cubicBezTo>
                  <a:pt x="3693418" y="2552402"/>
                  <a:pt x="3698379" y="2552402"/>
                  <a:pt x="3698379" y="2552402"/>
                </a:cubicBezTo>
                <a:cubicBezTo>
                  <a:pt x="3698379" y="2552402"/>
                  <a:pt x="3695898" y="2549922"/>
                  <a:pt x="3690937" y="2544961"/>
                </a:cubicBezTo>
                <a:cubicBezTo>
                  <a:pt x="3683496" y="2537519"/>
                  <a:pt x="3677450" y="2534264"/>
                  <a:pt x="3672799" y="2535194"/>
                </a:cubicBezTo>
                <a:close/>
                <a:moveTo>
                  <a:pt x="5477805" y="2533799"/>
                </a:moveTo>
                <a:cubicBezTo>
                  <a:pt x="5478425" y="2533799"/>
                  <a:pt x="5479355" y="2535039"/>
                  <a:pt x="5480595" y="2537519"/>
                </a:cubicBezTo>
                <a:cubicBezTo>
                  <a:pt x="5483076" y="2542480"/>
                  <a:pt x="5481836" y="2542480"/>
                  <a:pt x="5476875" y="2537519"/>
                </a:cubicBezTo>
                <a:cubicBezTo>
                  <a:pt x="5476875" y="2535039"/>
                  <a:pt x="5477185" y="2533799"/>
                  <a:pt x="5477805" y="2533799"/>
                </a:cubicBezTo>
                <a:close/>
                <a:moveTo>
                  <a:pt x="5454551" y="2530078"/>
                </a:moveTo>
                <a:lnTo>
                  <a:pt x="5461992" y="2537519"/>
                </a:lnTo>
                <a:lnTo>
                  <a:pt x="5461992" y="2530078"/>
                </a:lnTo>
                <a:cubicBezTo>
                  <a:pt x="5461992" y="2530078"/>
                  <a:pt x="5459512" y="2530078"/>
                  <a:pt x="5454551" y="2530078"/>
                </a:cubicBezTo>
                <a:close/>
                <a:moveTo>
                  <a:pt x="4129980" y="2530078"/>
                </a:moveTo>
                <a:lnTo>
                  <a:pt x="4129980" y="2544961"/>
                </a:lnTo>
                <a:cubicBezTo>
                  <a:pt x="4139902" y="2544961"/>
                  <a:pt x="4147344" y="2544961"/>
                  <a:pt x="4152305" y="2544961"/>
                </a:cubicBezTo>
                <a:cubicBezTo>
                  <a:pt x="4147344" y="2544961"/>
                  <a:pt x="4144863" y="2542480"/>
                  <a:pt x="4144863" y="2537519"/>
                </a:cubicBezTo>
                <a:cubicBezTo>
                  <a:pt x="4144863" y="2532559"/>
                  <a:pt x="4142383" y="2530078"/>
                  <a:pt x="4137422" y="2530078"/>
                </a:cubicBezTo>
                <a:close/>
                <a:moveTo>
                  <a:pt x="3155156" y="2530078"/>
                </a:moveTo>
                <a:lnTo>
                  <a:pt x="3162598" y="2537519"/>
                </a:lnTo>
                <a:lnTo>
                  <a:pt x="3170039" y="2537519"/>
                </a:lnTo>
                <a:cubicBezTo>
                  <a:pt x="3170039" y="2532559"/>
                  <a:pt x="3168799" y="2530078"/>
                  <a:pt x="3166318" y="2530078"/>
                </a:cubicBezTo>
                <a:cubicBezTo>
                  <a:pt x="3163838" y="2530078"/>
                  <a:pt x="3160117" y="2530078"/>
                  <a:pt x="3155156" y="2530078"/>
                </a:cubicBezTo>
                <a:close/>
                <a:moveTo>
                  <a:pt x="2611933" y="2530078"/>
                </a:moveTo>
                <a:cubicBezTo>
                  <a:pt x="2616894" y="2530078"/>
                  <a:pt x="2620615" y="2532559"/>
                  <a:pt x="2623096" y="2537519"/>
                </a:cubicBezTo>
                <a:cubicBezTo>
                  <a:pt x="2625576" y="2542480"/>
                  <a:pt x="2625576" y="2544961"/>
                  <a:pt x="2623096" y="2544961"/>
                </a:cubicBezTo>
                <a:cubicBezTo>
                  <a:pt x="2620615" y="2544961"/>
                  <a:pt x="2616894" y="2544961"/>
                  <a:pt x="2611933" y="2544961"/>
                </a:cubicBezTo>
                <a:lnTo>
                  <a:pt x="2604492" y="2537519"/>
                </a:lnTo>
                <a:cubicBezTo>
                  <a:pt x="2599531" y="2537519"/>
                  <a:pt x="2602011" y="2535039"/>
                  <a:pt x="2611933" y="2530078"/>
                </a:cubicBezTo>
                <a:close/>
                <a:moveTo>
                  <a:pt x="5553149" y="2526357"/>
                </a:moveTo>
                <a:cubicBezTo>
                  <a:pt x="5551909" y="2526357"/>
                  <a:pt x="5551289" y="2527598"/>
                  <a:pt x="5551289" y="2530078"/>
                </a:cubicBezTo>
                <a:lnTo>
                  <a:pt x="5558730" y="2530078"/>
                </a:lnTo>
                <a:cubicBezTo>
                  <a:pt x="5556250" y="2527598"/>
                  <a:pt x="5554389" y="2526357"/>
                  <a:pt x="5553149" y="2526357"/>
                </a:cubicBezTo>
                <a:close/>
                <a:moveTo>
                  <a:pt x="5495478" y="2526357"/>
                </a:moveTo>
                <a:cubicBezTo>
                  <a:pt x="5492998" y="2526357"/>
                  <a:pt x="5489277" y="2527598"/>
                  <a:pt x="5484316" y="2530078"/>
                </a:cubicBezTo>
                <a:cubicBezTo>
                  <a:pt x="5474395" y="2530078"/>
                  <a:pt x="5469433" y="2530078"/>
                  <a:pt x="5469433" y="2530078"/>
                </a:cubicBezTo>
                <a:lnTo>
                  <a:pt x="5476875" y="2537519"/>
                </a:lnTo>
                <a:cubicBezTo>
                  <a:pt x="5471913" y="2537519"/>
                  <a:pt x="5469433" y="2540000"/>
                  <a:pt x="5469433" y="2544961"/>
                </a:cubicBezTo>
                <a:lnTo>
                  <a:pt x="5469433" y="2552402"/>
                </a:lnTo>
                <a:lnTo>
                  <a:pt x="5476875" y="2552402"/>
                </a:lnTo>
                <a:cubicBezTo>
                  <a:pt x="5481836" y="2552402"/>
                  <a:pt x="5488037" y="2551162"/>
                  <a:pt x="5495478" y="2548682"/>
                </a:cubicBezTo>
                <a:cubicBezTo>
                  <a:pt x="5502920" y="2546201"/>
                  <a:pt x="5505400" y="2543721"/>
                  <a:pt x="5502920" y="2541240"/>
                </a:cubicBezTo>
                <a:cubicBezTo>
                  <a:pt x="5500440" y="2538759"/>
                  <a:pt x="5499199" y="2535039"/>
                  <a:pt x="5499199" y="2530078"/>
                </a:cubicBezTo>
                <a:cubicBezTo>
                  <a:pt x="5499199" y="2527598"/>
                  <a:pt x="5497959" y="2526357"/>
                  <a:pt x="5495478" y="2526357"/>
                </a:cubicBezTo>
                <a:close/>
                <a:moveTo>
                  <a:pt x="5871269" y="2522637"/>
                </a:moveTo>
                <a:cubicBezTo>
                  <a:pt x="5866308" y="2522637"/>
                  <a:pt x="5863828" y="2523877"/>
                  <a:pt x="5863828" y="2526357"/>
                </a:cubicBezTo>
                <a:cubicBezTo>
                  <a:pt x="5863828" y="2528838"/>
                  <a:pt x="5865068" y="2530078"/>
                  <a:pt x="5867549" y="2530078"/>
                </a:cubicBezTo>
                <a:cubicBezTo>
                  <a:pt x="5870029" y="2530078"/>
                  <a:pt x="5871269" y="2527597"/>
                  <a:pt x="5871269" y="2522637"/>
                </a:cubicBezTo>
                <a:close/>
                <a:moveTo>
                  <a:pt x="5796855" y="2522637"/>
                </a:moveTo>
                <a:cubicBezTo>
                  <a:pt x="5796855" y="2522637"/>
                  <a:pt x="5796855" y="2525117"/>
                  <a:pt x="5796855" y="2530078"/>
                </a:cubicBezTo>
                <a:lnTo>
                  <a:pt x="5804297" y="2537519"/>
                </a:lnTo>
                <a:cubicBezTo>
                  <a:pt x="5809258" y="2532559"/>
                  <a:pt x="5811738" y="2528838"/>
                  <a:pt x="5811738" y="2526357"/>
                </a:cubicBezTo>
                <a:cubicBezTo>
                  <a:pt x="5811738" y="2523877"/>
                  <a:pt x="5809258" y="2522637"/>
                  <a:pt x="5804297" y="2522637"/>
                </a:cubicBezTo>
                <a:close/>
                <a:moveTo>
                  <a:pt x="5514082" y="2522637"/>
                </a:moveTo>
                <a:cubicBezTo>
                  <a:pt x="5514082" y="2522637"/>
                  <a:pt x="5511602" y="2525117"/>
                  <a:pt x="5506640" y="2530078"/>
                </a:cubicBezTo>
                <a:lnTo>
                  <a:pt x="5514082" y="2530078"/>
                </a:lnTo>
                <a:close/>
                <a:moveTo>
                  <a:pt x="4063008" y="2522637"/>
                </a:moveTo>
                <a:lnTo>
                  <a:pt x="4063008" y="2530078"/>
                </a:lnTo>
                <a:lnTo>
                  <a:pt x="4070449" y="2530078"/>
                </a:lnTo>
                <a:cubicBezTo>
                  <a:pt x="4070449" y="2525117"/>
                  <a:pt x="4067969" y="2522637"/>
                  <a:pt x="4063008" y="2522637"/>
                </a:cubicBezTo>
                <a:close/>
                <a:moveTo>
                  <a:pt x="3519785" y="2522637"/>
                </a:moveTo>
                <a:lnTo>
                  <a:pt x="3497461" y="2530078"/>
                </a:lnTo>
                <a:cubicBezTo>
                  <a:pt x="3497461" y="2535039"/>
                  <a:pt x="3507383" y="2535039"/>
                  <a:pt x="3527226" y="2530078"/>
                </a:cubicBezTo>
                <a:close/>
                <a:moveTo>
                  <a:pt x="3028652" y="2522637"/>
                </a:moveTo>
                <a:cubicBezTo>
                  <a:pt x="3028652" y="2527597"/>
                  <a:pt x="3028652" y="2530078"/>
                  <a:pt x="3028652" y="2530078"/>
                </a:cubicBezTo>
                <a:cubicBezTo>
                  <a:pt x="3028652" y="2530078"/>
                  <a:pt x="3027412" y="2530078"/>
                  <a:pt x="3024932" y="2530078"/>
                </a:cubicBezTo>
                <a:cubicBezTo>
                  <a:pt x="3022451" y="2530078"/>
                  <a:pt x="3021211" y="2528838"/>
                  <a:pt x="3021211" y="2526357"/>
                </a:cubicBezTo>
                <a:cubicBezTo>
                  <a:pt x="3021211" y="2523877"/>
                  <a:pt x="3023692" y="2522637"/>
                  <a:pt x="3028652" y="2522637"/>
                </a:cubicBezTo>
                <a:close/>
                <a:moveTo>
                  <a:pt x="2738437" y="2522637"/>
                </a:moveTo>
                <a:lnTo>
                  <a:pt x="2738437" y="2530078"/>
                </a:lnTo>
                <a:cubicBezTo>
                  <a:pt x="2733477" y="2530078"/>
                  <a:pt x="2732236" y="2531318"/>
                  <a:pt x="2734717" y="2533799"/>
                </a:cubicBezTo>
                <a:cubicBezTo>
                  <a:pt x="2737197" y="2536279"/>
                  <a:pt x="2740918" y="2537519"/>
                  <a:pt x="2745879" y="2537519"/>
                </a:cubicBezTo>
                <a:cubicBezTo>
                  <a:pt x="2750840" y="2542480"/>
                  <a:pt x="2755801" y="2544961"/>
                  <a:pt x="2760762" y="2544961"/>
                </a:cubicBezTo>
                <a:cubicBezTo>
                  <a:pt x="2765722" y="2544961"/>
                  <a:pt x="2768203" y="2542480"/>
                  <a:pt x="2768203" y="2537519"/>
                </a:cubicBezTo>
                <a:lnTo>
                  <a:pt x="2775644" y="2537519"/>
                </a:lnTo>
                <a:cubicBezTo>
                  <a:pt x="2775644" y="2542480"/>
                  <a:pt x="2780605" y="2542480"/>
                  <a:pt x="2790527" y="2537519"/>
                </a:cubicBezTo>
                <a:lnTo>
                  <a:pt x="2812851" y="2537519"/>
                </a:lnTo>
                <a:cubicBezTo>
                  <a:pt x="2817812" y="2542480"/>
                  <a:pt x="2822774" y="2544961"/>
                  <a:pt x="2827734" y="2544961"/>
                </a:cubicBezTo>
                <a:cubicBezTo>
                  <a:pt x="2852539" y="2554883"/>
                  <a:pt x="2867422" y="2562324"/>
                  <a:pt x="2872383" y="2567285"/>
                </a:cubicBezTo>
                <a:lnTo>
                  <a:pt x="2864941" y="2567285"/>
                </a:lnTo>
                <a:lnTo>
                  <a:pt x="2857500" y="2567285"/>
                </a:lnTo>
                <a:lnTo>
                  <a:pt x="2894707" y="2574726"/>
                </a:lnTo>
                <a:cubicBezTo>
                  <a:pt x="2904629" y="2569766"/>
                  <a:pt x="2929433" y="2577207"/>
                  <a:pt x="2969121" y="2597051"/>
                </a:cubicBezTo>
                <a:cubicBezTo>
                  <a:pt x="2974082" y="2597051"/>
                  <a:pt x="2980283" y="2598291"/>
                  <a:pt x="2987725" y="2600771"/>
                </a:cubicBezTo>
                <a:cubicBezTo>
                  <a:pt x="2995166" y="2603252"/>
                  <a:pt x="2998887" y="2604492"/>
                  <a:pt x="2998887" y="2604492"/>
                </a:cubicBezTo>
                <a:cubicBezTo>
                  <a:pt x="3038574" y="2609453"/>
                  <a:pt x="3065859" y="2619375"/>
                  <a:pt x="3080742" y="2634258"/>
                </a:cubicBezTo>
                <a:cubicBezTo>
                  <a:pt x="3085703" y="2634258"/>
                  <a:pt x="3093144" y="2635498"/>
                  <a:pt x="3103066" y="2637978"/>
                </a:cubicBezTo>
                <a:cubicBezTo>
                  <a:pt x="3112988" y="2640459"/>
                  <a:pt x="3117949" y="2639218"/>
                  <a:pt x="3117949" y="2634258"/>
                </a:cubicBezTo>
                <a:lnTo>
                  <a:pt x="3147715" y="2649141"/>
                </a:lnTo>
                <a:lnTo>
                  <a:pt x="3140273" y="2649141"/>
                </a:lnTo>
                <a:lnTo>
                  <a:pt x="3132832" y="2656582"/>
                </a:lnTo>
                <a:cubicBezTo>
                  <a:pt x="3142754" y="2656582"/>
                  <a:pt x="3150195" y="2656582"/>
                  <a:pt x="3155156" y="2656582"/>
                </a:cubicBezTo>
                <a:cubicBezTo>
                  <a:pt x="3160117" y="2656582"/>
                  <a:pt x="3162598" y="2657822"/>
                  <a:pt x="3162598" y="2660303"/>
                </a:cubicBezTo>
                <a:cubicBezTo>
                  <a:pt x="3162598" y="2662783"/>
                  <a:pt x="3167558" y="2665263"/>
                  <a:pt x="3177480" y="2667744"/>
                </a:cubicBezTo>
                <a:cubicBezTo>
                  <a:pt x="3187402" y="2670225"/>
                  <a:pt x="3192363" y="2671465"/>
                  <a:pt x="3192363" y="2671465"/>
                </a:cubicBezTo>
                <a:lnTo>
                  <a:pt x="3214687" y="2678906"/>
                </a:lnTo>
                <a:cubicBezTo>
                  <a:pt x="3224609" y="2688828"/>
                  <a:pt x="3234531" y="2693789"/>
                  <a:pt x="3244453" y="2693789"/>
                </a:cubicBezTo>
                <a:cubicBezTo>
                  <a:pt x="3269258" y="2698750"/>
                  <a:pt x="3286621" y="2703711"/>
                  <a:pt x="3296543" y="2708672"/>
                </a:cubicBezTo>
                <a:cubicBezTo>
                  <a:pt x="3301504" y="2713633"/>
                  <a:pt x="3308945" y="2716113"/>
                  <a:pt x="3318867" y="2716113"/>
                </a:cubicBezTo>
                <a:cubicBezTo>
                  <a:pt x="3328789" y="2716113"/>
                  <a:pt x="3333750" y="2714873"/>
                  <a:pt x="3333750" y="2712392"/>
                </a:cubicBezTo>
                <a:cubicBezTo>
                  <a:pt x="3333750" y="2709912"/>
                  <a:pt x="3336231" y="2708672"/>
                  <a:pt x="3341191" y="2708672"/>
                </a:cubicBezTo>
                <a:cubicBezTo>
                  <a:pt x="3346152" y="2708672"/>
                  <a:pt x="3349873" y="2708672"/>
                  <a:pt x="3352353" y="2708672"/>
                </a:cubicBezTo>
                <a:cubicBezTo>
                  <a:pt x="3354834" y="2708672"/>
                  <a:pt x="3356074" y="2708672"/>
                  <a:pt x="3356074" y="2708672"/>
                </a:cubicBezTo>
                <a:cubicBezTo>
                  <a:pt x="3361035" y="2708672"/>
                  <a:pt x="3363516" y="2711152"/>
                  <a:pt x="3363516" y="2716113"/>
                </a:cubicBezTo>
                <a:cubicBezTo>
                  <a:pt x="3363516" y="2721074"/>
                  <a:pt x="3364756" y="2724795"/>
                  <a:pt x="3367236" y="2727275"/>
                </a:cubicBezTo>
                <a:cubicBezTo>
                  <a:pt x="3369717" y="2729756"/>
                  <a:pt x="3373438" y="2730996"/>
                  <a:pt x="3378398" y="2730996"/>
                </a:cubicBezTo>
                <a:cubicBezTo>
                  <a:pt x="3383359" y="2730996"/>
                  <a:pt x="3388320" y="2733477"/>
                  <a:pt x="3393281" y="2738437"/>
                </a:cubicBezTo>
                <a:lnTo>
                  <a:pt x="3393281" y="2745879"/>
                </a:lnTo>
                <a:cubicBezTo>
                  <a:pt x="3388320" y="2740918"/>
                  <a:pt x="3378398" y="2738437"/>
                  <a:pt x="3363516" y="2738437"/>
                </a:cubicBezTo>
                <a:cubicBezTo>
                  <a:pt x="3348633" y="2733477"/>
                  <a:pt x="3333750" y="2728515"/>
                  <a:pt x="3318867" y="2723555"/>
                </a:cubicBezTo>
                <a:cubicBezTo>
                  <a:pt x="3313906" y="2723555"/>
                  <a:pt x="3306465" y="2721074"/>
                  <a:pt x="3296543" y="2716113"/>
                </a:cubicBezTo>
                <a:cubicBezTo>
                  <a:pt x="3286621" y="2711152"/>
                  <a:pt x="3277939" y="2707432"/>
                  <a:pt x="3270498" y="2704951"/>
                </a:cubicBezTo>
                <a:cubicBezTo>
                  <a:pt x="3263057" y="2702470"/>
                  <a:pt x="3254375" y="2699990"/>
                  <a:pt x="3244453" y="2697510"/>
                </a:cubicBezTo>
                <a:cubicBezTo>
                  <a:pt x="3234531" y="2695029"/>
                  <a:pt x="3224609" y="2693789"/>
                  <a:pt x="3214687" y="2693789"/>
                </a:cubicBezTo>
                <a:lnTo>
                  <a:pt x="3162598" y="2678906"/>
                </a:lnTo>
                <a:cubicBezTo>
                  <a:pt x="3152675" y="2678906"/>
                  <a:pt x="3145234" y="2681387"/>
                  <a:pt x="3140273" y="2686348"/>
                </a:cubicBezTo>
                <a:cubicBezTo>
                  <a:pt x="3135313" y="2686348"/>
                  <a:pt x="3127871" y="2683867"/>
                  <a:pt x="3117949" y="2678906"/>
                </a:cubicBezTo>
                <a:cubicBezTo>
                  <a:pt x="3108027" y="2678906"/>
                  <a:pt x="3101826" y="2677666"/>
                  <a:pt x="3099346" y="2675185"/>
                </a:cubicBezTo>
                <a:cubicBezTo>
                  <a:pt x="3096865" y="2672705"/>
                  <a:pt x="3095625" y="2671465"/>
                  <a:pt x="3095625" y="2671465"/>
                </a:cubicBezTo>
                <a:lnTo>
                  <a:pt x="3088183" y="2664023"/>
                </a:lnTo>
                <a:lnTo>
                  <a:pt x="3073301" y="2656582"/>
                </a:lnTo>
                <a:lnTo>
                  <a:pt x="3050976" y="2649141"/>
                </a:lnTo>
                <a:cubicBezTo>
                  <a:pt x="3050976" y="2654101"/>
                  <a:pt x="3053457" y="2656582"/>
                  <a:pt x="3058418" y="2656582"/>
                </a:cubicBezTo>
                <a:cubicBezTo>
                  <a:pt x="3058418" y="2656582"/>
                  <a:pt x="3059658" y="2657822"/>
                  <a:pt x="3062139" y="2660303"/>
                </a:cubicBezTo>
                <a:cubicBezTo>
                  <a:pt x="3064619" y="2662783"/>
                  <a:pt x="3068340" y="2664023"/>
                  <a:pt x="3073301" y="2664023"/>
                </a:cubicBezTo>
                <a:cubicBezTo>
                  <a:pt x="3078261" y="2664023"/>
                  <a:pt x="3080742" y="2666504"/>
                  <a:pt x="3080742" y="2671465"/>
                </a:cubicBezTo>
                <a:cubicBezTo>
                  <a:pt x="3080742" y="2676426"/>
                  <a:pt x="3080742" y="2678906"/>
                  <a:pt x="3080742" y="2678906"/>
                </a:cubicBezTo>
                <a:lnTo>
                  <a:pt x="3065859" y="2678906"/>
                </a:lnTo>
                <a:lnTo>
                  <a:pt x="3028652" y="2649141"/>
                </a:lnTo>
                <a:lnTo>
                  <a:pt x="3006328" y="2634258"/>
                </a:lnTo>
                <a:cubicBezTo>
                  <a:pt x="3006328" y="2634258"/>
                  <a:pt x="3003847" y="2634258"/>
                  <a:pt x="2998887" y="2634258"/>
                </a:cubicBezTo>
                <a:cubicBezTo>
                  <a:pt x="2993926" y="2634258"/>
                  <a:pt x="2991445" y="2631777"/>
                  <a:pt x="2991445" y="2626816"/>
                </a:cubicBezTo>
                <a:lnTo>
                  <a:pt x="2984004" y="2626816"/>
                </a:lnTo>
                <a:cubicBezTo>
                  <a:pt x="2979043" y="2621856"/>
                  <a:pt x="2965400" y="2615654"/>
                  <a:pt x="2943076" y="2608213"/>
                </a:cubicBezTo>
                <a:cubicBezTo>
                  <a:pt x="2920752" y="2600771"/>
                  <a:pt x="2902148" y="2597051"/>
                  <a:pt x="2887266" y="2597051"/>
                </a:cubicBezTo>
                <a:cubicBezTo>
                  <a:pt x="2882305" y="2592090"/>
                  <a:pt x="2872383" y="2587129"/>
                  <a:pt x="2857500" y="2582168"/>
                </a:cubicBezTo>
                <a:cubicBezTo>
                  <a:pt x="2842617" y="2577207"/>
                  <a:pt x="2827734" y="2572246"/>
                  <a:pt x="2812851" y="2567285"/>
                </a:cubicBezTo>
                <a:cubicBezTo>
                  <a:pt x="2748359" y="2547442"/>
                  <a:pt x="2713633" y="2537519"/>
                  <a:pt x="2708672" y="2537519"/>
                </a:cubicBezTo>
                <a:close/>
                <a:moveTo>
                  <a:pt x="5811738" y="2515195"/>
                </a:moveTo>
                <a:cubicBezTo>
                  <a:pt x="5811738" y="2515195"/>
                  <a:pt x="5814218" y="2517676"/>
                  <a:pt x="5819179" y="2522637"/>
                </a:cubicBezTo>
                <a:lnTo>
                  <a:pt x="5834062" y="2515195"/>
                </a:lnTo>
                <a:close/>
                <a:moveTo>
                  <a:pt x="5000625" y="2515195"/>
                </a:moveTo>
                <a:lnTo>
                  <a:pt x="4993183" y="2522637"/>
                </a:lnTo>
                <a:cubicBezTo>
                  <a:pt x="5003105" y="2522637"/>
                  <a:pt x="5008066" y="2522637"/>
                  <a:pt x="5008066" y="2522637"/>
                </a:cubicBezTo>
                <a:close/>
                <a:moveTo>
                  <a:pt x="4070449" y="2515195"/>
                </a:moveTo>
                <a:cubicBezTo>
                  <a:pt x="4070449" y="2520156"/>
                  <a:pt x="4072930" y="2522637"/>
                  <a:pt x="4077891" y="2522637"/>
                </a:cubicBezTo>
                <a:lnTo>
                  <a:pt x="4077891" y="2515195"/>
                </a:lnTo>
                <a:close/>
                <a:moveTo>
                  <a:pt x="2544961" y="2515195"/>
                </a:moveTo>
                <a:cubicBezTo>
                  <a:pt x="2549922" y="2515195"/>
                  <a:pt x="2552402" y="2516435"/>
                  <a:pt x="2552402" y="2518916"/>
                </a:cubicBezTo>
                <a:cubicBezTo>
                  <a:pt x="2552402" y="2521397"/>
                  <a:pt x="2549922" y="2522637"/>
                  <a:pt x="2544961" y="2522637"/>
                </a:cubicBezTo>
                <a:close/>
                <a:moveTo>
                  <a:pt x="4010918" y="2507754"/>
                </a:moveTo>
                <a:lnTo>
                  <a:pt x="4010918" y="2515195"/>
                </a:lnTo>
                <a:cubicBezTo>
                  <a:pt x="4010918" y="2515195"/>
                  <a:pt x="4015879" y="2512715"/>
                  <a:pt x="4025801" y="2507754"/>
                </a:cubicBezTo>
                <a:close/>
                <a:moveTo>
                  <a:pt x="3609082" y="2507754"/>
                </a:moveTo>
                <a:lnTo>
                  <a:pt x="3601641" y="2515195"/>
                </a:lnTo>
                <a:lnTo>
                  <a:pt x="3601641" y="2522637"/>
                </a:lnTo>
                <a:cubicBezTo>
                  <a:pt x="3601641" y="2522637"/>
                  <a:pt x="3602881" y="2522637"/>
                  <a:pt x="3605361" y="2522637"/>
                </a:cubicBezTo>
                <a:cubicBezTo>
                  <a:pt x="3607842" y="2522637"/>
                  <a:pt x="3611562" y="2522637"/>
                  <a:pt x="3616523" y="2522637"/>
                </a:cubicBezTo>
                <a:cubicBezTo>
                  <a:pt x="3616523" y="2527597"/>
                  <a:pt x="3620244" y="2531318"/>
                  <a:pt x="3627685" y="2533799"/>
                </a:cubicBezTo>
                <a:cubicBezTo>
                  <a:pt x="3635127" y="2536279"/>
                  <a:pt x="3641328" y="2537519"/>
                  <a:pt x="3646289" y="2537519"/>
                </a:cubicBezTo>
                <a:cubicBezTo>
                  <a:pt x="3651250" y="2537519"/>
                  <a:pt x="3654971" y="2537519"/>
                  <a:pt x="3657451" y="2537519"/>
                </a:cubicBezTo>
                <a:cubicBezTo>
                  <a:pt x="3659931" y="2537519"/>
                  <a:pt x="3661172" y="2535039"/>
                  <a:pt x="3661172" y="2530078"/>
                </a:cubicBezTo>
                <a:cubicBezTo>
                  <a:pt x="3661172" y="2525117"/>
                  <a:pt x="3657451" y="2521397"/>
                  <a:pt x="3650010" y="2518916"/>
                </a:cubicBezTo>
                <a:cubicBezTo>
                  <a:pt x="3642568" y="2516435"/>
                  <a:pt x="3633887" y="2515195"/>
                  <a:pt x="3623965" y="2515195"/>
                </a:cubicBezTo>
                <a:cubicBezTo>
                  <a:pt x="3619004" y="2515195"/>
                  <a:pt x="3616523" y="2513955"/>
                  <a:pt x="3616523" y="2511475"/>
                </a:cubicBezTo>
                <a:cubicBezTo>
                  <a:pt x="3616523" y="2508994"/>
                  <a:pt x="3614043" y="2507754"/>
                  <a:pt x="3609082" y="2507754"/>
                </a:cubicBezTo>
                <a:close/>
                <a:moveTo>
                  <a:pt x="3471416" y="2507754"/>
                </a:moveTo>
                <a:cubicBezTo>
                  <a:pt x="3468936" y="2507754"/>
                  <a:pt x="3467695" y="2508994"/>
                  <a:pt x="3467695" y="2511475"/>
                </a:cubicBezTo>
                <a:cubicBezTo>
                  <a:pt x="3467695" y="2513955"/>
                  <a:pt x="3470176" y="2516435"/>
                  <a:pt x="3475137" y="2518916"/>
                </a:cubicBezTo>
                <a:cubicBezTo>
                  <a:pt x="3480098" y="2521397"/>
                  <a:pt x="3483818" y="2521397"/>
                  <a:pt x="3486299" y="2518916"/>
                </a:cubicBezTo>
                <a:cubicBezTo>
                  <a:pt x="3488779" y="2516435"/>
                  <a:pt x="3490019" y="2515195"/>
                  <a:pt x="3490019" y="2515195"/>
                </a:cubicBezTo>
                <a:cubicBezTo>
                  <a:pt x="3490019" y="2515195"/>
                  <a:pt x="3488779" y="2515195"/>
                  <a:pt x="3486299" y="2515195"/>
                </a:cubicBezTo>
                <a:cubicBezTo>
                  <a:pt x="3483818" y="2515195"/>
                  <a:pt x="3481338" y="2513955"/>
                  <a:pt x="3478857" y="2511475"/>
                </a:cubicBezTo>
                <a:cubicBezTo>
                  <a:pt x="3476377" y="2508994"/>
                  <a:pt x="3473896" y="2507754"/>
                  <a:pt x="3471416" y="2507754"/>
                </a:cubicBezTo>
                <a:close/>
                <a:moveTo>
                  <a:pt x="3437930" y="2507754"/>
                </a:moveTo>
                <a:lnTo>
                  <a:pt x="3452812" y="2515195"/>
                </a:lnTo>
                <a:lnTo>
                  <a:pt x="3452812" y="2507754"/>
                </a:lnTo>
                <a:close/>
                <a:moveTo>
                  <a:pt x="5781972" y="2500312"/>
                </a:moveTo>
                <a:lnTo>
                  <a:pt x="5774531" y="2507754"/>
                </a:lnTo>
                <a:lnTo>
                  <a:pt x="5781972" y="2507754"/>
                </a:lnTo>
                <a:lnTo>
                  <a:pt x="5789414" y="2515195"/>
                </a:lnTo>
                <a:lnTo>
                  <a:pt x="5804297" y="2515195"/>
                </a:lnTo>
                <a:lnTo>
                  <a:pt x="5796855" y="2507754"/>
                </a:lnTo>
                <a:cubicBezTo>
                  <a:pt x="5796855" y="2507754"/>
                  <a:pt x="5795615" y="2506514"/>
                  <a:pt x="5793135" y="2504033"/>
                </a:cubicBezTo>
                <a:cubicBezTo>
                  <a:pt x="5790654" y="2501552"/>
                  <a:pt x="5786934" y="2500312"/>
                  <a:pt x="5781972" y="2500312"/>
                </a:cubicBezTo>
                <a:close/>
                <a:moveTo>
                  <a:pt x="5633144" y="2500312"/>
                </a:moveTo>
                <a:cubicBezTo>
                  <a:pt x="5628183" y="2500312"/>
                  <a:pt x="5624462" y="2501552"/>
                  <a:pt x="5621982" y="2504033"/>
                </a:cubicBezTo>
                <a:cubicBezTo>
                  <a:pt x="5619502" y="2506514"/>
                  <a:pt x="5619502" y="2508994"/>
                  <a:pt x="5621982" y="2511475"/>
                </a:cubicBezTo>
                <a:cubicBezTo>
                  <a:pt x="5624462" y="2513955"/>
                  <a:pt x="5626943" y="2515195"/>
                  <a:pt x="5629424" y="2515195"/>
                </a:cubicBezTo>
                <a:cubicBezTo>
                  <a:pt x="5631904" y="2515195"/>
                  <a:pt x="5633144" y="2512715"/>
                  <a:pt x="5633144" y="2507754"/>
                </a:cubicBezTo>
                <a:close/>
                <a:moveTo>
                  <a:pt x="5469433" y="2500312"/>
                </a:moveTo>
                <a:cubicBezTo>
                  <a:pt x="5464472" y="2500312"/>
                  <a:pt x="5459512" y="2502793"/>
                  <a:pt x="5454551" y="2507754"/>
                </a:cubicBezTo>
                <a:lnTo>
                  <a:pt x="5424785" y="2507754"/>
                </a:lnTo>
                <a:cubicBezTo>
                  <a:pt x="5424785" y="2507754"/>
                  <a:pt x="5419824" y="2507754"/>
                  <a:pt x="5409902" y="2507754"/>
                </a:cubicBezTo>
                <a:lnTo>
                  <a:pt x="5395019" y="2507754"/>
                </a:lnTo>
                <a:cubicBezTo>
                  <a:pt x="5395019" y="2512715"/>
                  <a:pt x="5392539" y="2515195"/>
                  <a:pt x="5387578" y="2515195"/>
                </a:cubicBezTo>
                <a:lnTo>
                  <a:pt x="5387578" y="2522637"/>
                </a:lnTo>
                <a:cubicBezTo>
                  <a:pt x="5392539" y="2522637"/>
                  <a:pt x="5396260" y="2521397"/>
                  <a:pt x="5398740" y="2518916"/>
                </a:cubicBezTo>
                <a:cubicBezTo>
                  <a:pt x="5401220" y="2516435"/>
                  <a:pt x="5407422" y="2515195"/>
                  <a:pt x="5417343" y="2515195"/>
                </a:cubicBezTo>
                <a:lnTo>
                  <a:pt x="5424785" y="2522637"/>
                </a:lnTo>
                <a:lnTo>
                  <a:pt x="5424785" y="2530078"/>
                </a:lnTo>
                <a:cubicBezTo>
                  <a:pt x="5429746" y="2530078"/>
                  <a:pt x="5433467" y="2528838"/>
                  <a:pt x="5435947" y="2526357"/>
                </a:cubicBezTo>
                <a:cubicBezTo>
                  <a:pt x="5438427" y="2523877"/>
                  <a:pt x="5440908" y="2522637"/>
                  <a:pt x="5443388" y="2522637"/>
                </a:cubicBezTo>
                <a:cubicBezTo>
                  <a:pt x="5445868" y="2522637"/>
                  <a:pt x="5447109" y="2525117"/>
                  <a:pt x="5447109" y="2530078"/>
                </a:cubicBezTo>
                <a:cubicBezTo>
                  <a:pt x="5447109" y="2535039"/>
                  <a:pt x="5448350" y="2535039"/>
                  <a:pt x="5450830" y="2530078"/>
                </a:cubicBezTo>
                <a:cubicBezTo>
                  <a:pt x="5453310" y="2525117"/>
                  <a:pt x="5454551" y="2522637"/>
                  <a:pt x="5454551" y="2522637"/>
                </a:cubicBezTo>
                <a:lnTo>
                  <a:pt x="5461992" y="2522637"/>
                </a:lnTo>
                <a:cubicBezTo>
                  <a:pt x="5461992" y="2522637"/>
                  <a:pt x="5463233" y="2522637"/>
                  <a:pt x="5465713" y="2522637"/>
                </a:cubicBezTo>
                <a:cubicBezTo>
                  <a:pt x="5468193" y="2522637"/>
                  <a:pt x="5466953" y="2520156"/>
                  <a:pt x="5461992" y="2515195"/>
                </a:cubicBezTo>
                <a:cubicBezTo>
                  <a:pt x="5461992" y="2510234"/>
                  <a:pt x="5461992" y="2507754"/>
                  <a:pt x="5461992" y="2507754"/>
                </a:cubicBezTo>
                <a:close/>
                <a:moveTo>
                  <a:pt x="3728145" y="2500312"/>
                </a:moveTo>
                <a:cubicBezTo>
                  <a:pt x="3728145" y="2505273"/>
                  <a:pt x="3730625" y="2507754"/>
                  <a:pt x="3735586" y="2507754"/>
                </a:cubicBezTo>
                <a:lnTo>
                  <a:pt x="3735586" y="2500312"/>
                </a:lnTo>
                <a:close/>
                <a:moveTo>
                  <a:pt x="3136553" y="2500312"/>
                </a:moveTo>
                <a:cubicBezTo>
                  <a:pt x="3134072" y="2500312"/>
                  <a:pt x="3132832" y="2502793"/>
                  <a:pt x="3132832" y="2507754"/>
                </a:cubicBezTo>
                <a:cubicBezTo>
                  <a:pt x="3132832" y="2507754"/>
                  <a:pt x="3135313" y="2507754"/>
                  <a:pt x="3140273" y="2507754"/>
                </a:cubicBezTo>
                <a:cubicBezTo>
                  <a:pt x="3140273" y="2502793"/>
                  <a:pt x="3139033" y="2500312"/>
                  <a:pt x="3136553" y="2500312"/>
                </a:cubicBezTo>
                <a:close/>
                <a:moveTo>
                  <a:pt x="6064746" y="2492871"/>
                </a:moveTo>
                <a:lnTo>
                  <a:pt x="6087070" y="2492871"/>
                </a:lnTo>
                <a:lnTo>
                  <a:pt x="6072187" y="2500312"/>
                </a:lnTo>
                <a:cubicBezTo>
                  <a:pt x="6067226" y="2500312"/>
                  <a:pt x="6064746" y="2497832"/>
                  <a:pt x="6064746" y="2492871"/>
                </a:cubicBezTo>
                <a:close/>
                <a:moveTo>
                  <a:pt x="5752207" y="2492871"/>
                </a:moveTo>
                <a:lnTo>
                  <a:pt x="5744765" y="2500312"/>
                </a:lnTo>
                <a:cubicBezTo>
                  <a:pt x="5749727" y="2500312"/>
                  <a:pt x="5752207" y="2500312"/>
                  <a:pt x="5752207" y="2500312"/>
                </a:cubicBezTo>
                <a:cubicBezTo>
                  <a:pt x="5757168" y="2500312"/>
                  <a:pt x="5759648" y="2499072"/>
                  <a:pt x="5759648" y="2496592"/>
                </a:cubicBezTo>
                <a:cubicBezTo>
                  <a:pt x="5759648" y="2494111"/>
                  <a:pt x="5757168" y="2492871"/>
                  <a:pt x="5752207" y="2492871"/>
                </a:cubicBezTo>
                <a:close/>
                <a:moveTo>
                  <a:pt x="5685234" y="2492871"/>
                </a:moveTo>
                <a:cubicBezTo>
                  <a:pt x="5680273" y="2492871"/>
                  <a:pt x="5680273" y="2495352"/>
                  <a:pt x="5685234" y="2500312"/>
                </a:cubicBezTo>
                <a:cubicBezTo>
                  <a:pt x="5685234" y="2500312"/>
                  <a:pt x="5685234" y="2502793"/>
                  <a:pt x="5685234" y="2507754"/>
                </a:cubicBezTo>
                <a:lnTo>
                  <a:pt x="5692676" y="2507754"/>
                </a:lnTo>
                <a:cubicBezTo>
                  <a:pt x="5697637" y="2507754"/>
                  <a:pt x="5701358" y="2507754"/>
                  <a:pt x="5703838" y="2507754"/>
                </a:cubicBezTo>
                <a:cubicBezTo>
                  <a:pt x="5706318" y="2507754"/>
                  <a:pt x="5707558" y="2510234"/>
                  <a:pt x="5707558" y="2515195"/>
                </a:cubicBezTo>
                <a:cubicBezTo>
                  <a:pt x="5707558" y="2515195"/>
                  <a:pt x="5710038" y="2515195"/>
                  <a:pt x="5715000" y="2515195"/>
                </a:cubicBezTo>
                <a:cubicBezTo>
                  <a:pt x="5719961" y="2515195"/>
                  <a:pt x="5719961" y="2512715"/>
                  <a:pt x="5715000" y="2507754"/>
                </a:cubicBezTo>
                <a:cubicBezTo>
                  <a:pt x="5715000" y="2507754"/>
                  <a:pt x="5713759" y="2506514"/>
                  <a:pt x="5711279" y="2504033"/>
                </a:cubicBezTo>
                <a:cubicBezTo>
                  <a:pt x="5708799" y="2501552"/>
                  <a:pt x="5707558" y="2500312"/>
                  <a:pt x="5707558" y="2500312"/>
                </a:cubicBezTo>
                <a:cubicBezTo>
                  <a:pt x="5702597" y="2500312"/>
                  <a:pt x="5698876" y="2499072"/>
                  <a:pt x="5696396" y="2496592"/>
                </a:cubicBezTo>
                <a:cubicBezTo>
                  <a:pt x="5693916" y="2494111"/>
                  <a:pt x="5690195" y="2492871"/>
                  <a:pt x="5685234" y="2492871"/>
                </a:cubicBezTo>
                <a:close/>
                <a:moveTo>
                  <a:pt x="5662910" y="2492871"/>
                </a:moveTo>
                <a:cubicBezTo>
                  <a:pt x="5657949" y="2492871"/>
                  <a:pt x="5652988" y="2495352"/>
                  <a:pt x="5648027" y="2500312"/>
                </a:cubicBezTo>
                <a:cubicBezTo>
                  <a:pt x="5643066" y="2505273"/>
                  <a:pt x="5643066" y="2507754"/>
                  <a:pt x="5648027" y="2507754"/>
                </a:cubicBezTo>
                <a:cubicBezTo>
                  <a:pt x="5652988" y="2512715"/>
                  <a:pt x="5660430" y="2512715"/>
                  <a:pt x="5670351" y="2507754"/>
                </a:cubicBezTo>
                <a:cubicBezTo>
                  <a:pt x="5675313" y="2502793"/>
                  <a:pt x="5676552" y="2499072"/>
                  <a:pt x="5674072" y="2496592"/>
                </a:cubicBezTo>
                <a:cubicBezTo>
                  <a:pt x="5671592" y="2494111"/>
                  <a:pt x="5667871" y="2492871"/>
                  <a:pt x="5662910" y="2492871"/>
                </a:cubicBezTo>
                <a:close/>
                <a:moveTo>
                  <a:pt x="5432226" y="2492871"/>
                </a:moveTo>
                <a:cubicBezTo>
                  <a:pt x="5427265" y="2492871"/>
                  <a:pt x="5424785" y="2495352"/>
                  <a:pt x="5424785" y="2500312"/>
                </a:cubicBezTo>
                <a:lnTo>
                  <a:pt x="5432226" y="2500312"/>
                </a:lnTo>
                <a:close/>
                <a:moveTo>
                  <a:pt x="3981152" y="2492871"/>
                </a:moveTo>
                <a:cubicBezTo>
                  <a:pt x="3981152" y="2502793"/>
                  <a:pt x="3983633" y="2505273"/>
                  <a:pt x="3988594" y="2500312"/>
                </a:cubicBezTo>
                <a:cubicBezTo>
                  <a:pt x="3988594" y="2495352"/>
                  <a:pt x="3986113" y="2492871"/>
                  <a:pt x="3981152" y="2492871"/>
                </a:cubicBezTo>
                <a:close/>
                <a:moveTo>
                  <a:pt x="3400723" y="2492871"/>
                </a:moveTo>
                <a:cubicBezTo>
                  <a:pt x="3405683" y="2492871"/>
                  <a:pt x="3408164" y="2492871"/>
                  <a:pt x="3408164" y="2492871"/>
                </a:cubicBezTo>
                <a:lnTo>
                  <a:pt x="3408164" y="2500312"/>
                </a:lnTo>
                <a:cubicBezTo>
                  <a:pt x="3403203" y="2500312"/>
                  <a:pt x="3400723" y="2497832"/>
                  <a:pt x="3400723" y="2492871"/>
                </a:cubicBezTo>
                <a:close/>
                <a:moveTo>
                  <a:pt x="3147715" y="2492871"/>
                </a:moveTo>
                <a:lnTo>
                  <a:pt x="3147715" y="2500312"/>
                </a:lnTo>
                <a:cubicBezTo>
                  <a:pt x="3147715" y="2505273"/>
                  <a:pt x="3150195" y="2507754"/>
                  <a:pt x="3155156" y="2507754"/>
                </a:cubicBezTo>
                <a:cubicBezTo>
                  <a:pt x="3155156" y="2507754"/>
                  <a:pt x="3155156" y="2505273"/>
                  <a:pt x="3155156" y="2500312"/>
                </a:cubicBezTo>
                <a:cubicBezTo>
                  <a:pt x="3150195" y="2495352"/>
                  <a:pt x="3147715" y="2492871"/>
                  <a:pt x="3147715" y="2492871"/>
                </a:cubicBezTo>
                <a:close/>
                <a:moveTo>
                  <a:pt x="2969121" y="2492871"/>
                </a:moveTo>
                <a:lnTo>
                  <a:pt x="2976562" y="2492871"/>
                </a:lnTo>
                <a:cubicBezTo>
                  <a:pt x="2976562" y="2492871"/>
                  <a:pt x="2977802" y="2492871"/>
                  <a:pt x="2980283" y="2492871"/>
                </a:cubicBezTo>
                <a:cubicBezTo>
                  <a:pt x="2982764" y="2492871"/>
                  <a:pt x="2984004" y="2495352"/>
                  <a:pt x="2984004" y="2500312"/>
                </a:cubicBezTo>
                <a:lnTo>
                  <a:pt x="2976562" y="2500312"/>
                </a:lnTo>
                <a:close/>
                <a:moveTo>
                  <a:pt x="2626816" y="2492871"/>
                </a:moveTo>
                <a:cubicBezTo>
                  <a:pt x="2631777" y="2492871"/>
                  <a:pt x="2634258" y="2495352"/>
                  <a:pt x="2634258" y="2500312"/>
                </a:cubicBezTo>
                <a:lnTo>
                  <a:pt x="2626816" y="2500312"/>
                </a:lnTo>
                <a:close/>
                <a:moveTo>
                  <a:pt x="6087070" y="2485430"/>
                </a:moveTo>
                <a:cubicBezTo>
                  <a:pt x="6096992" y="2485430"/>
                  <a:pt x="6106914" y="2487910"/>
                  <a:pt x="6116836" y="2492871"/>
                </a:cubicBezTo>
                <a:cubicBezTo>
                  <a:pt x="6106914" y="2492871"/>
                  <a:pt x="6101953" y="2492871"/>
                  <a:pt x="6101953" y="2492871"/>
                </a:cubicBezTo>
                <a:close/>
                <a:moveTo>
                  <a:pt x="5997773" y="2485430"/>
                </a:moveTo>
                <a:lnTo>
                  <a:pt x="6005215" y="2492871"/>
                </a:lnTo>
                <a:cubicBezTo>
                  <a:pt x="6005215" y="2492871"/>
                  <a:pt x="6002734" y="2492871"/>
                  <a:pt x="5997773" y="2492871"/>
                </a:cubicBezTo>
                <a:close/>
                <a:moveTo>
                  <a:pt x="4427636" y="2485430"/>
                </a:moveTo>
                <a:lnTo>
                  <a:pt x="4427636" y="2492871"/>
                </a:lnTo>
                <a:lnTo>
                  <a:pt x="4435078" y="2492871"/>
                </a:lnTo>
                <a:cubicBezTo>
                  <a:pt x="4435078" y="2492871"/>
                  <a:pt x="4435078" y="2491631"/>
                  <a:pt x="4435078" y="2489150"/>
                </a:cubicBezTo>
                <a:cubicBezTo>
                  <a:pt x="4435078" y="2486670"/>
                  <a:pt x="4432598" y="2485430"/>
                  <a:pt x="4427636" y="2485430"/>
                </a:cubicBezTo>
                <a:close/>
                <a:moveTo>
                  <a:pt x="3393281" y="2485430"/>
                </a:moveTo>
                <a:cubicBezTo>
                  <a:pt x="3393281" y="2490390"/>
                  <a:pt x="3392041" y="2494111"/>
                  <a:pt x="3389560" y="2496592"/>
                </a:cubicBezTo>
                <a:cubicBezTo>
                  <a:pt x="3387080" y="2499072"/>
                  <a:pt x="3388320" y="2500312"/>
                  <a:pt x="3393281" y="2500312"/>
                </a:cubicBezTo>
                <a:lnTo>
                  <a:pt x="3408164" y="2500312"/>
                </a:lnTo>
                <a:lnTo>
                  <a:pt x="3415605" y="2500312"/>
                </a:lnTo>
                <a:cubicBezTo>
                  <a:pt x="3415605" y="2505273"/>
                  <a:pt x="3418086" y="2507754"/>
                  <a:pt x="3423047" y="2507754"/>
                </a:cubicBezTo>
                <a:cubicBezTo>
                  <a:pt x="3423047" y="2507754"/>
                  <a:pt x="3425527" y="2505273"/>
                  <a:pt x="3430488" y="2500312"/>
                </a:cubicBezTo>
                <a:cubicBezTo>
                  <a:pt x="3435449" y="2500312"/>
                  <a:pt x="3435449" y="2499072"/>
                  <a:pt x="3430488" y="2496592"/>
                </a:cubicBezTo>
                <a:cubicBezTo>
                  <a:pt x="3425527" y="2494111"/>
                  <a:pt x="3420566" y="2490390"/>
                  <a:pt x="3415605" y="2485430"/>
                </a:cubicBezTo>
                <a:close/>
                <a:moveTo>
                  <a:pt x="3363516" y="2485430"/>
                </a:moveTo>
                <a:lnTo>
                  <a:pt x="3363516" y="2492871"/>
                </a:lnTo>
                <a:cubicBezTo>
                  <a:pt x="3368476" y="2492871"/>
                  <a:pt x="3372197" y="2492871"/>
                  <a:pt x="3374678" y="2492871"/>
                </a:cubicBezTo>
                <a:cubicBezTo>
                  <a:pt x="3377158" y="2492871"/>
                  <a:pt x="3378398" y="2492871"/>
                  <a:pt x="3378398" y="2492871"/>
                </a:cubicBezTo>
                <a:cubicBezTo>
                  <a:pt x="3378398" y="2492871"/>
                  <a:pt x="3377158" y="2491631"/>
                  <a:pt x="3374678" y="2489150"/>
                </a:cubicBezTo>
                <a:cubicBezTo>
                  <a:pt x="3372197" y="2486670"/>
                  <a:pt x="3368476" y="2485430"/>
                  <a:pt x="3363516" y="2485430"/>
                </a:cubicBezTo>
                <a:close/>
                <a:moveTo>
                  <a:pt x="5591286" y="2480779"/>
                </a:moveTo>
                <a:cubicBezTo>
                  <a:pt x="5589426" y="2481399"/>
                  <a:pt x="5588496" y="2482950"/>
                  <a:pt x="5588496" y="2485430"/>
                </a:cubicBezTo>
                <a:lnTo>
                  <a:pt x="5610820" y="2485430"/>
                </a:lnTo>
                <a:cubicBezTo>
                  <a:pt x="5610820" y="2485430"/>
                  <a:pt x="5607099" y="2484190"/>
                  <a:pt x="5599658" y="2481709"/>
                </a:cubicBezTo>
                <a:cubicBezTo>
                  <a:pt x="5595937" y="2480469"/>
                  <a:pt x="5593147" y="2480159"/>
                  <a:pt x="5591286" y="2480779"/>
                </a:cubicBezTo>
                <a:close/>
                <a:moveTo>
                  <a:pt x="5536406" y="2477988"/>
                </a:moveTo>
                <a:cubicBezTo>
                  <a:pt x="5526484" y="2482949"/>
                  <a:pt x="5526484" y="2487910"/>
                  <a:pt x="5536406" y="2492871"/>
                </a:cubicBezTo>
                <a:lnTo>
                  <a:pt x="5543847" y="2485430"/>
                </a:lnTo>
                <a:cubicBezTo>
                  <a:pt x="5543847" y="2480469"/>
                  <a:pt x="5543847" y="2477988"/>
                  <a:pt x="5543847" y="2477988"/>
                </a:cubicBezTo>
                <a:close/>
                <a:moveTo>
                  <a:pt x="5357812" y="2477988"/>
                </a:moveTo>
                <a:cubicBezTo>
                  <a:pt x="5352851" y="2477988"/>
                  <a:pt x="5350371" y="2480469"/>
                  <a:pt x="5350371" y="2485430"/>
                </a:cubicBezTo>
                <a:lnTo>
                  <a:pt x="5357812" y="2485430"/>
                </a:lnTo>
                <a:cubicBezTo>
                  <a:pt x="5362774" y="2485430"/>
                  <a:pt x="5365254" y="2485430"/>
                  <a:pt x="5365254" y="2485430"/>
                </a:cubicBezTo>
                <a:cubicBezTo>
                  <a:pt x="5365254" y="2480469"/>
                  <a:pt x="5362774" y="2477988"/>
                  <a:pt x="5357812" y="2477988"/>
                </a:cubicBezTo>
                <a:close/>
                <a:moveTo>
                  <a:pt x="3661172" y="2477988"/>
                </a:moveTo>
                <a:lnTo>
                  <a:pt x="3661172" y="2485430"/>
                </a:lnTo>
                <a:lnTo>
                  <a:pt x="3668613" y="2477988"/>
                </a:lnTo>
                <a:cubicBezTo>
                  <a:pt x="3663652" y="2477988"/>
                  <a:pt x="3661172" y="2477988"/>
                  <a:pt x="3661172" y="2477988"/>
                </a:cubicBezTo>
                <a:close/>
                <a:moveTo>
                  <a:pt x="2546821" y="2475663"/>
                </a:moveTo>
                <a:cubicBezTo>
                  <a:pt x="2550542" y="2474733"/>
                  <a:pt x="2559844" y="2477988"/>
                  <a:pt x="2574726" y="2485430"/>
                </a:cubicBezTo>
                <a:cubicBezTo>
                  <a:pt x="2584649" y="2490390"/>
                  <a:pt x="2592090" y="2490390"/>
                  <a:pt x="2597051" y="2485430"/>
                </a:cubicBezTo>
                <a:cubicBezTo>
                  <a:pt x="2606973" y="2485430"/>
                  <a:pt x="2614414" y="2487910"/>
                  <a:pt x="2619375" y="2492871"/>
                </a:cubicBezTo>
                <a:lnTo>
                  <a:pt x="2611933" y="2492871"/>
                </a:lnTo>
                <a:cubicBezTo>
                  <a:pt x="2611933" y="2502793"/>
                  <a:pt x="2604492" y="2505273"/>
                  <a:pt x="2589609" y="2500312"/>
                </a:cubicBezTo>
                <a:cubicBezTo>
                  <a:pt x="2579687" y="2495352"/>
                  <a:pt x="2574726" y="2492871"/>
                  <a:pt x="2574726" y="2492871"/>
                </a:cubicBezTo>
                <a:cubicBezTo>
                  <a:pt x="2564804" y="2487910"/>
                  <a:pt x="2557363" y="2484190"/>
                  <a:pt x="2552402" y="2481709"/>
                </a:cubicBezTo>
                <a:cubicBezTo>
                  <a:pt x="2547442" y="2479228"/>
                  <a:pt x="2544961" y="2477988"/>
                  <a:pt x="2544961" y="2477988"/>
                </a:cubicBezTo>
                <a:cubicBezTo>
                  <a:pt x="2544961" y="2476748"/>
                  <a:pt x="2545581" y="2475973"/>
                  <a:pt x="2546821" y="2475663"/>
                </a:cubicBezTo>
                <a:close/>
                <a:moveTo>
                  <a:pt x="6660058" y="2470547"/>
                </a:moveTo>
                <a:lnTo>
                  <a:pt x="6667499" y="2470547"/>
                </a:lnTo>
                <a:lnTo>
                  <a:pt x="6660058" y="2477988"/>
                </a:lnTo>
                <a:close/>
                <a:moveTo>
                  <a:pt x="3490019" y="2470547"/>
                </a:moveTo>
                <a:lnTo>
                  <a:pt x="3490019" y="2477988"/>
                </a:lnTo>
                <a:lnTo>
                  <a:pt x="3497461" y="2470547"/>
                </a:lnTo>
                <a:cubicBezTo>
                  <a:pt x="3497461" y="2470547"/>
                  <a:pt x="3494980" y="2470547"/>
                  <a:pt x="3490019" y="2470547"/>
                </a:cubicBezTo>
                <a:close/>
                <a:moveTo>
                  <a:pt x="2954238" y="2470547"/>
                </a:moveTo>
                <a:lnTo>
                  <a:pt x="2961680" y="2470547"/>
                </a:lnTo>
                <a:lnTo>
                  <a:pt x="2961680" y="2477988"/>
                </a:lnTo>
                <a:cubicBezTo>
                  <a:pt x="2961680" y="2477988"/>
                  <a:pt x="2961680" y="2480469"/>
                  <a:pt x="2961680" y="2485430"/>
                </a:cubicBezTo>
                <a:lnTo>
                  <a:pt x="2954238" y="2485430"/>
                </a:lnTo>
                <a:cubicBezTo>
                  <a:pt x="2949277" y="2480469"/>
                  <a:pt x="2949277" y="2477988"/>
                  <a:pt x="2954238" y="2477988"/>
                </a:cubicBezTo>
                <a:cubicBezTo>
                  <a:pt x="2959199" y="2477988"/>
                  <a:pt x="2959199" y="2475508"/>
                  <a:pt x="2954238" y="2470547"/>
                </a:cubicBezTo>
                <a:close/>
                <a:moveTo>
                  <a:pt x="2195215" y="2470547"/>
                </a:moveTo>
                <a:lnTo>
                  <a:pt x="2232422" y="2477988"/>
                </a:lnTo>
                <a:cubicBezTo>
                  <a:pt x="2237383" y="2477988"/>
                  <a:pt x="2244824" y="2479228"/>
                  <a:pt x="2254746" y="2481709"/>
                </a:cubicBezTo>
                <a:cubicBezTo>
                  <a:pt x="2264668" y="2484190"/>
                  <a:pt x="2274590" y="2487910"/>
                  <a:pt x="2284512" y="2492871"/>
                </a:cubicBezTo>
                <a:cubicBezTo>
                  <a:pt x="2324199" y="2502793"/>
                  <a:pt x="2344043" y="2510234"/>
                  <a:pt x="2344043" y="2515195"/>
                </a:cubicBezTo>
                <a:cubicBezTo>
                  <a:pt x="2344043" y="2515195"/>
                  <a:pt x="2345283" y="2516435"/>
                  <a:pt x="2347764" y="2518916"/>
                </a:cubicBezTo>
                <a:cubicBezTo>
                  <a:pt x="2350244" y="2521397"/>
                  <a:pt x="2353965" y="2525117"/>
                  <a:pt x="2358926" y="2530078"/>
                </a:cubicBezTo>
                <a:cubicBezTo>
                  <a:pt x="2373808" y="2535039"/>
                  <a:pt x="2381250" y="2537519"/>
                  <a:pt x="2381250" y="2537519"/>
                </a:cubicBezTo>
                <a:cubicBezTo>
                  <a:pt x="2371328" y="2537519"/>
                  <a:pt x="2361406" y="2535039"/>
                  <a:pt x="2351484" y="2530078"/>
                </a:cubicBezTo>
                <a:cubicBezTo>
                  <a:pt x="2341562" y="2525117"/>
                  <a:pt x="2327920" y="2520156"/>
                  <a:pt x="2310557" y="2515195"/>
                </a:cubicBezTo>
                <a:cubicBezTo>
                  <a:pt x="2293193" y="2510234"/>
                  <a:pt x="2280791" y="2505273"/>
                  <a:pt x="2273350" y="2500312"/>
                </a:cubicBezTo>
                <a:cubicBezTo>
                  <a:pt x="2265908" y="2495352"/>
                  <a:pt x="2259707" y="2492871"/>
                  <a:pt x="2254746" y="2492871"/>
                </a:cubicBezTo>
                <a:cubicBezTo>
                  <a:pt x="2249785" y="2492871"/>
                  <a:pt x="2242344" y="2490390"/>
                  <a:pt x="2232422" y="2485430"/>
                </a:cubicBezTo>
                <a:cubicBezTo>
                  <a:pt x="2232422" y="2485430"/>
                  <a:pt x="2229941" y="2484190"/>
                  <a:pt x="2224980" y="2481709"/>
                </a:cubicBezTo>
                <a:cubicBezTo>
                  <a:pt x="2220020" y="2479228"/>
                  <a:pt x="2215058" y="2477988"/>
                  <a:pt x="2210098" y="2477988"/>
                </a:cubicBezTo>
                <a:cubicBezTo>
                  <a:pt x="2205137" y="2477988"/>
                  <a:pt x="2200175" y="2475508"/>
                  <a:pt x="2195215" y="2470547"/>
                </a:cubicBezTo>
                <a:close/>
                <a:moveTo>
                  <a:pt x="5319675" y="2465896"/>
                </a:moveTo>
                <a:cubicBezTo>
                  <a:pt x="5319055" y="2465276"/>
                  <a:pt x="5318125" y="2465586"/>
                  <a:pt x="5316885" y="2466826"/>
                </a:cubicBezTo>
                <a:cubicBezTo>
                  <a:pt x="5314404" y="2469307"/>
                  <a:pt x="5310684" y="2470547"/>
                  <a:pt x="5305722" y="2470547"/>
                </a:cubicBezTo>
                <a:lnTo>
                  <a:pt x="5305722" y="2477988"/>
                </a:lnTo>
                <a:cubicBezTo>
                  <a:pt x="5310684" y="2473027"/>
                  <a:pt x="5315644" y="2473027"/>
                  <a:pt x="5320605" y="2477988"/>
                </a:cubicBezTo>
                <a:cubicBezTo>
                  <a:pt x="5325567" y="2477988"/>
                  <a:pt x="5329287" y="2477988"/>
                  <a:pt x="5331767" y="2477988"/>
                </a:cubicBezTo>
                <a:cubicBezTo>
                  <a:pt x="5334247" y="2477988"/>
                  <a:pt x="5335488" y="2476748"/>
                  <a:pt x="5335488" y="2474267"/>
                </a:cubicBezTo>
                <a:cubicBezTo>
                  <a:pt x="5335488" y="2471787"/>
                  <a:pt x="5335488" y="2470547"/>
                  <a:pt x="5335488" y="2470547"/>
                </a:cubicBezTo>
                <a:lnTo>
                  <a:pt x="5320605" y="2470547"/>
                </a:lnTo>
                <a:cubicBezTo>
                  <a:pt x="5320605" y="2468067"/>
                  <a:pt x="5320295" y="2466516"/>
                  <a:pt x="5319675" y="2465896"/>
                </a:cubicBezTo>
                <a:close/>
                <a:moveTo>
                  <a:pt x="6258222" y="2463105"/>
                </a:moveTo>
                <a:cubicBezTo>
                  <a:pt x="6263184" y="2463105"/>
                  <a:pt x="6269385" y="2464345"/>
                  <a:pt x="6276826" y="2466826"/>
                </a:cubicBezTo>
                <a:cubicBezTo>
                  <a:pt x="6284267" y="2469307"/>
                  <a:pt x="6289229" y="2471787"/>
                  <a:pt x="6291709" y="2474267"/>
                </a:cubicBezTo>
                <a:cubicBezTo>
                  <a:pt x="6294189" y="2476748"/>
                  <a:pt x="6292949" y="2480469"/>
                  <a:pt x="6287988" y="2485430"/>
                </a:cubicBezTo>
                <a:lnTo>
                  <a:pt x="6265664" y="2485430"/>
                </a:lnTo>
                <a:cubicBezTo>
                  <a:pt x="6270625" y="2480469"/>
                  <a:pt x="6275585" y="2477988"/>
                  <a:pt x="6280547" y="2477988"/>
                </a:cubicBezTo>
                <a:lnTo>
                  <a:pt x="6265664" y="2470547"/>
                </a:lnTo>
                <a:close/>
                <a:moveTo>
                  <a:pt x="5752207" y="2463105"/>
                </a:moveTo>
                <a:cubicBezTo>
                  <a:pt x="5747245" y="2463105"/>
                  <a:pt x="5744765" y="2465586"/>
                  <a:pt x="5744765" y="2470547"/>
                </a:cubicBezTo>
                <a:cubicBezTo>
                  <a:pt x="5749727" y="2470547"/>
                  <a:pt x="5757168" y="2468066"/>
                  <a:pt x="5767090" y="2463105"/>
                </a:cubicBezTo>
                <a:close/>
                <a:moveTo>
                  <a:pt x="3326308" y="2463105"/>
                </a:moveTo>
                <a:cubicBezTo>
                  <a:pt x="3326308" y="2468066"/>
                  <a:pt x="3323828" y="2470547"/>
                  <a:pt x="3318867" y="2470547"/>
                </a:cubicBezTo>
                <a:lnTo>
                  <a:pt x="3326308" y="2485430"/>
                </a:lnTo>
                <a:cubicBezTo>
                  <a:pt x="3346152" y="2485430"/>
                  <a:pt x="3356074" y="2485430"/>
                  <a:pt x="3356074" y="2485430"/>
                </a:cubicBezTo>
                <a:cubicBezTo>
                  <a:pt x="3356074" y="2480469"/>
                  <a:pt x="3351113" y="2477988"/>
                  <a:pt x="3341191" y="2477988"/>
                </a:cubicBezTo>
                <a:lnTo>
                  <a:pt x="3341191" y="2470547"/>
                </a:lnTo>
                <a:cubicBezTo>
                  <a:pt x="3336231" y="2470547"/>
                  <a:pt x="3333750" y="2468066"/>
                  <a:pt x="3333750" y="2463105"/>
                </a:cubicBezTo>
                <a:cubicBezTo>
                  <a:pt x="3328789" y="2463105"/>
                  <a:pt x="3326308" y="2463105"/>
                  <a:pt x="3326308" y="2463105"/>
                </a:cubicBezTo>
                <a:close/>
                <a:moveTo>
                  <a:pt x="5476875" y="2455664"/>
                </a:moveTo>
                <a:lnTo>
                  <a:pt x="5469433" y="2463105"/>
                </a:lnTo>
                <a:cubicBezTo>
                  <a:pt x="5489277" y="2468066"/>
                  <a:pt x="5504160" y="2471787"/>
                  <a:pt x="5514082" y="2474267"/>
                </a:cubicBezTo>
                <a:cubicBezTo>
                  <a:pt x="5524003" y="2476748"/>
                  <a:pt x="5533926" y="2475508"/>
                  <a:pt x="5543847" y="2470547"/>
                </a:cubicBezTo>
                <a:cubicBezTo>
                  <a:pt x="5548809" y="2470547"/>
                  <a:pt x="5551289" y="2470547"/>
                  <a:pt x="5551289" y="2470547"/>
                </a:cubicBezTo>
                <a:cubicBezTo>
                  <a:pt x="5551289" y="2465586"/>
                  <a:pt x="5548809" y="2463105"/>
                  <a:pt x="5543847" y="2463105"/>
                </a:cubicBezTo>
                <a:cubicBezTo>
                  <a:pt x="5538886" y="2463105"/>
                  <a:pt x="5532685" y="2464345"/>
                  <a:pt x="5525244" y="2466826"/>
                </a:cubicBezTo>
                <a:cubicBezTo>
                  <a:pt x="5517802" y="2469307"/>
                  <a:pt x="5512841" y="2470547"/>
                  <a:pt x="5510361" y="2470547"/>
                </a:cubicBezTo>
                <a:cubicBezTo>
                  <a:pt x="5507881" y="2470547"/>
                  <a:pt x="5506640" y="2468066"/>
                  <a:pt x="5506640" y="2463105"/>
                </a:cubicBezTo>
                <a:cubicBezTo>
                  <a:pt x="5506640" y="2458145"/>
                  <a:pt x="5496719" y="2455664"/>
                  <a:pt x="5476875" y="2455664"/>
                </a:cubicBezTo>
                <a:close/>
                <a:moveTo>
                  <a:pt x="3787676" y="2455664"/>
                </a:moveTo>
                <a:cubicBezTo>
                  <a:pt x="3787676" y="2460625"/>
                  <a:pt x="3787676" y="2463105"/>
                  <a:pt x="3787676" y="2463105"/>
                </a:cubicBezTo>
                <a:cubicBezTo>
                  <a:pt x="3787676" y="2463105"/>
                  <a:pt x="3790156" y="2460625"/>
                  <a:pt x="3795117" y="2455664"/>
                </a:cubicBezTo>
                <a:cubicBezTo>
                  <a:pt x="3790156" y="2455664"/>
                  <a:pt x="3787676" y="2455664"/>
                  <a:pt x="3787676" y="2455664"/>
                </a:cubicBezTo>
                <a:close/>
                <a:moveTo>
                  <a:pt x="2492871" y="2455664"/>
                </a:moveTo>
                <a:cubicBezTo>
                  <a:pt x="2497832" y="2455664"/>
                  <a:pt x="2500312" y="2458145"/>
                  <a:pt x="2500312" y="2463105"/>
                </a:cubicBezTo>
                <a:cubicBezTo>
                  <a:pt x="2500312" y="2463105"/>
                  <a:pt x="2497832" y="2463105"/>
                  <a:pt x="2492871" y="2463105"/>
                </a:cubicBezTo>
                <a:cubicBezTo>
                  <a:pt x="2487910" y="2463105"/>
                  <a:pt x="2485430" y="2463105"/>
                  <a:pt x="2485430" y="2463105"/>
                </a:cubicBezTo>
                <a:cubicBezTo>
                  <a:pt x="2485430" y="2463105"/>
                  <a:pt x="2487910" y="2460625"/>
                  <a:pt x="2492871" y="2455664"/>
                </a:cubicBezTo>
                <a:close/>
                <a:moveTo>
                  <a:pt x="3837905" y="2451943"/>
                </a:moveTo>
                <a:cubicBezTo>
                  <a:pt x="3836665" y="2451943"/>
                  <a:pt x="3834805" y="2453184"/>
                  <a:pt x="3832324" y="2455664"/>
                </a:cubicBezTo>
                <a:lnTo>
                  <a:pt x="3839766" y="2455664"/>
                </a:lnTo>
                <a:cubicBezTo>
                  <a:pt x="3839766" y="2453184"/>
                  <a:pt x="3839146" y="2451943"/>
                  <a:pt x="3837905" y="2451943"/>
                </a:cubicBezTo>
                <a:close/>
                <a:moveTo>
                  <a:pt x="5435947" y="2448223"/>
                </a:moveTo>
                <a:cubicBezTo>
                  <a:pt x="5433467" y="2448223"/>
                  <a:pt x="5432226" y="2449463"/>
                  <a:pt x="5432226" y="2451943"/>
                </a:cubicBezTo>
                <a:cubicBezTo>
                  <a:pt x="5432226" y="2454424"/>
                  <a:pt x="5434706" y="2455664"/>
                  <a:pt x="5439668" y="2455664"/>
                </a:cubicBezTo>
                <a:cubicBezTo>
                  <a:pt x="5439668" y="2450703"/>
                  <a:pt x="5438427" y="2448223"/>
                  <a:pt x="5435947" y="2448223"/>
                </a:cubicBezTo>
                <a:close/>
                <a:moveTo>
                  <a:pt x="3847207" y="2448223"/>
                </a:moveTo>
                <a:lnTo>
                  <a:pt x="3869531" y="2463105"/>
                </a:lnTo>
                <a:cubicBezTo>
                  <a:pt x="3874492" y="2463105"/>
                  <a:pt x="3876973" y="2461865"/>
                  <a:pt x="3876973" y="2459385"/>
                </a:cubicBezTo>
                <a:cubicBezTo>
                  <a:pt x="3876973" y="2456904"/>
                  <a:pt x="3874492" y="2455664"/>
                  <a:pt x="3869531" y="2455664"/>
                </a:cubicBezTo>
                <a:cubicBezTo>
                  <a:pt x="3864570" y="2455664"/>
                  <a:pt x="3862090" y="2455664"/>
                  <a:pt x="3862090" y="2455664"/>
                </a:cubicBezTo>
                <a:cubicBezTo>
                  <a:pt x="3862090" y="2455664"/>
                  <a:pt x="3859609" y="2453183"/>
                  <a:pt x="3854648" y="2448223"/>
                </a:cubicBezTo>
                <a:cubicBezTo>
                  <a:pt x="3849687" y="2448223"/>
                  <a:pt x="3847207" y="2448223"/>
                  <a:pt x="3847207" y="2448223"/>
                </a:cubicBezTo>
                <a:close/>
                <a:moveTo>
                  <a:pt x="6161484" y="2440781"/>
                </a:moveTo>
                <a:cubicBezTo>
                  <a:pt x="6176367" y="2440781"/>
                  <a:pt x="6188770" y="2443262"/>
                  <a:pt x="6198691" y="2448223"/>
                </a:cubicBezTo>
                <a:lnTo>
                  <a:pt x="6191250" y="2455664"/>
                </a:lnTo>
                <a:cubicBezTo>
                  <a:pt x="6181328" y="2450703"/>
                  <a:pt x="6176367" y="2448223"/>
                  <a:pt x="6176367" y="2448223"/>
                </a:cubicBezTo>
                <a:close/>
                <a:moveTo>
                  <a:pt x="5901035" y="2440781"/>
                </a:moveTo>
                <a:lnTo>
                  <a:pt x="5915918" y="2440781"/>
                </a:lnTo>
                <a:lnTo>
                  <a:pt x="5930801" y="2448223"/>
                </a:lnTo>
                <a:lnTo>
                  <a:pt x="5945683" y="2448223"/>
                </a:lnTo>
                <a:cubicBezTo>
                  <a:pt x="5950645" y="2453183"/>
                  <a:pt x="5953125" y="2455664"/>
                  <a:pt x="5953125" y="2455664"/>
                </a:cubicBezTo>
                <a:cubicBezTo>
                  <a:pt x="5953125" y="2455664"/>
                  <a:pt x="5956845" y="2455664"/>
                  <a:pt x="5964287" y="2455664"/>
                </a:cubicBezTo>
                <a:cubicBezTo>
                  <a:pt x="5971728" y="2455664"/>
                  <a:pt x="5977929" y="2458145"/>
                  <a:pt x="5982890" y="2463105"/>
                </a:cubicBezTo>
                <a:cubicBezTo>
                  <a:pt x="6002734" y="2468066"/>
                  <a:pt x="6017617" y="2473027"/>
                  <a:pt x="6027539" y="2477988"/>
                </a:cubicBezTo>
                <a:lnTo>
                  <a:pt x="6034980" y="2485430"/>
                </a:lnTo>
                <a:cubicBezTo>
                  <a:pt x="6025059" y="2480469"/>
                  <a:pt x="6017617" y="2477988"/>
                  <a:pt x="6012656" y="2477988"/>
                </a:cubicBezTo>
                <a:cubicBezTo>
                  <a:pt x="6002734" y="2473027"/>
                  <a:pt x="5997773" y="2471787"/>
                  <a:pt x="5997773" y="2474267"/>
                </a:cubicBezTo>
                <a:cubicBezTo>
                  <a:pt x="5997773" y="2476748"/>
                  <a:pt x="5992812" y="2475508"/>
                  <a:pt x="5982890" y="2470547"/>
                </a:cubicBezTo>
                <a:cubicBezTo>
                  <a:pt x="5977929" y="2465586"/>
                  <a:pt x="5958086" y="2460625"/>
                  <a:pt x="5923359" y="2455664"/>
                </a:cubicBezTo>
                <a:cubicBezTo>
                  <a:pt x="5908476" y="2450703"/>
                  <a:pt x="5901035" y="2445742"/>
                  <a:pt x="5901035" y="2440781"/>
                </a:cubicBezTo>
                <a:close/>
                <a:moveTo>
                  <a:pt x="5648027" y="2440781"/>
                </a:moveTo>
                <a:cubicBezTo>
                  <a:pt x="5662910" y="2445742"/>
                  <a:pt x="5672831" y="2448223"/>
                  <a:pt x="5677793" y="2448223"/>
                </a:cubicBezTo>
                <a:lnTo>
                  <a:pt x="5677793" y="2440781"/>
                </a:lnTo>
                <a:cubicBezTo>
                  <a:pt x="5667871" y="2440781"/>
                  <a:pt x="5661669" y="2440781"/>
                  <a:pt x="5659189" y="2440781"/>
                </a:cubicBezTo>
                <a:cubicBezTo>
                  <a:pt x="5657949" y="2440781"/>
                  <a:pt x="5655778" y="2440781"/>
                  <a:pt x="5652678" y="2440781"/>
                </a:cubicBezTo>
                <a:close/>
                <a:moveTo>
                  <a:pt x="5521523" y="2440781"/>
                </a:moveTo>
                <a:lnTo>
                  <a:pt x="5514082" y="2448223"/>
                </a:lnTo>
                <a:cubicBezTo>
                  <a:pt x="5514082" y="2448223"/>
                  <a:pt x="5517802" y="2448223"/>
                  <a:pt x="5525244" y="2448223"/>
                </a:cubicBezTo>
                <a:cubicBezTo>
                  <a:pt x="5532685" y="2448223"/>
                  <a:pt x="5536406" y="2446983"/>
                  <a:pt x="5536406" y="2444502"/>
                </a:cubicBezTo>
                <a:cubicBezTo>
                  <a:pt x="5536406" y="2442021"/>
                  <a:pt x="5535165" y="2440781"/>
                  <a:pt x="5532685" y="2440781"/>
                </a:cubicBezTo>
                <a:cubicBezTo>
                  <a:pt x="5530205" y="2440781"/>
                  <a:pt x="5526484" y="2440781"/>
                  <a:pt x="5521523" y="2440781"/>
                </a:cubicBezTo>
                <a:close/>
                <a:moveTo>
                  <a:pt x="3549551" y="2440781"/>
                </a:moveTo>
                <a:lnTo>
                  <a:pt x="3549551" y="2448223"/>
                </a:lnTo>
                <a:lnTo>
                  <a:pt x="3556992" y="2448223"/>
                </a:lnTo>
                <a:cubicBezTo>
                  <a:pt x="3556992" y="2443262"/>
                  <a:pt x="3554512" y="2440781"/>
                  <a:pt x="3549551" y="2440781"/>
                </a:cubicBezTo>
                <a:close/>
                <a:moveTo>
                  <a:pt x="2656582" y="2440781"/>
                </a:moveTo>
                <a:cubicBezTo>
                  <a:pt x="2656582" y="2445742"/>
                  <a:pt x="2656582" y="2448223"/>
                  <a:pt x="2656582" y="2448223"/>
                </a:cubicBezTo>
                <a:lnTo>
                  <a:pt x="2664023" y="2448223"/>
                </a:lnTo>
                <a:close/>
                <a:moveTo>
                  <a:pt x="3207246" y="2433340"/>
                </a:moveTo>
                <a:lnTo>
                  <a:pt x="3222129" y="2433340"/>
                </a:lnTo>
                <a:lnTo>
                  <a:pt x="3222129" y="2440781"/>
                </a:lnTo>
                <a:cubicBezTo>
                  <a:pt x="3217168" y="2440781"/>
                  <a:pt x="3212207" y="2438301"/>
                  <a:pt x="3207246" y="2433340"/>
                </a:cubicBezTo>
                <a:close/>
                <a:moveTo>
                  <a:pt x="5673417" y="2430274"/>
                </a:moveTo>
                <a:lnTo>
                  <a:pt x="5670351" y="2433340"/>
                </a:lnTo>
                <a:cubicBezTo>
                  <a:pt x="5670351" y="2433340"/>
                  <a:pt x="5670662" y="2433030"/>
                  <a:pt x="5671281" y="2432410"/>
                </a:cubicBezTo>
                <a:close/>
                <a:moveTo>
                  <a:pt x="6036841" y="2429620"/>
                </a:moveTo>
                <a:cubicBezTo>
                  <a:pt x="6038081" y="2429620"/>
                  <a:pt x="6039941" y="2430860"/>
                  <a:pt x="6042422" y="2433340"/>
                </a:cubicBezTo>
                <a:lnTo>
                  <a:pt x="6034980" y="2433340"/>
                </a:lnTo>
                <a:cubicBezTo>
                  <a:pt x="6034980" y="2430860"/>
                  <a:pt x="6035600" y="2429620"/>
                  <a:pt x="6036841" y="2429620"/>
                </a:cubicBezTo>
                <a:close/>
                <a:moveTo>
                  <a:pt x="6124277" y="2425898"/>
                </a:moveTo>
                <a:lnTo>
                  <a:pt x="6139160" y="2433340"/>
                </a:lnTo>
                <a:cubicBezTo>
                  <a:pt x="6134199" y="2433340"/>
                  <a:pt x="6129238" y="2433340"/>
                  <a:pt x="6124277" y="2433340"/>
                </a:cubicBezTo>
                <a:close/>
                <a:moveTo>
                  <a:pt x="5506640" y="2425898"/>
                </a:moveTo>
                <a:cubicBezTo>
                  <a:pt x="5506640" y="2430859"/>
                  <a:pt x="5506640" y="2435820"/>
                  <a:pt x="5506640" y="2440781"/>
                </a:cubicBezTo>
                <a:lnTo>
                  <a:pt x="5521523" y="2433340"/>
                </a:lnTo>
                <a:cubicBezTo>
                  <a:pt x="5526484" y="2433340"/>
                  <a:pt x="5530205" y="2434580"/>
                  <a:pt x="5532685" y="2437060"/>
                </a:cubicBezTo>
                <a:cubicBezTo>
                  <a:pt x="5535165" y="2439541"/>
                  <a:pt x="5538886" y="2440781"/>
                  <a:pt x="5543847" y="2440781"/>
                </a:cubicBezTo>
                <a:cubicBezTo>
                  <a:pt x="5553769" y="2435820"/>
                  <a:pt x="5551289" y="2430859"/>
                  <a:pt x="5536406" y="2425898"/>
                </a:cubicBezTo>
                <a:lnTo>
                  <a:pt x="5521523" y="2425898"/>
                </a:lnTo>
                <a:close/>
                <a:moveTo>
                  <a:pt x="2403574" y="2425898"/>
                </a:moveTo>
                <a:cubicBezTo>
                  <a:pt x="2403574" y="2425898"/>
                  <a:pt x="2406055" y="2425898"/>
                  <a:pt x="2411016" y="2425898"/>
                </a:cubicBezTo>
                <a:cubicBezTo>
                  <a:pt x="2411016" y="2430859"/>
                  <a:pt x="2408535" y="2433340"/>
                  <a:pt x="2403574" y="2433340"/>
                </a:cubicBezTo>
                <a:close/>
                <a:moveTo>
                  <a:pt x="5817319" y="2422178"/>
                </a:moveTo>
                <a:cubicBezTo>
                  <a:pt x="5818560" y="2422178"/>
                  <a:pt x="5819179" y="2423418"/>
                  <a:pt x="5819179" y="2425898"/>
                </a:cubicBezTo>
                <a:cubicBezTo>
                  <a:pt x="5819179" y="2425898"/>
                  <a:pt x="5820420" y="2425898"/>
                  <a:pt x="5822900" y="2425898"/>
                </a:cubicBezTo>
                <a:cubicBezTo>
                  <a:pt x="5825380" y="2425898"/>
                  <a:pt x="5829101" y="2425898"/>
                  <a:pt x="5834062" y="2425898"/>
                </a:cubicBezTo>
                <a:lnTo>
                  <a:pt x="5848945" y="2433340"/>
                </a:lnTo>
                <a:lnTo>
                  <a:pt x="5834062" y="2433340"/>
                </a:lnTo>
                <a:lnTo>
                  <a:pt x="5811738" y="2425898"/>
                </a:lnTo>
                <a:cubicBezTo>
                  <a:pt x="5814219" y="2423418"/>
                  <a:pt x="5816079" y="2422178"/>
                  <a:pt x="5817319" y="2422178"/>
                </a:cubicBezTo>
                <a:close/>
                <a:moveTo>
                  <a:pt x="5758718" y="2420317"/>
                </a:moveTo>
                <a:cubicBezTo>
                  <a:pt x="5756858" y="2420317"/>
                  <a:pt x="5754687" y="2420938"/>
                  <a:pt x="5752207" y="2422178"/>
                </a:cubicBezTo>
                <a:cubicBezTo>
                  <a:pt x="5747245" y="2424658"/>
                  <a:pt x="5747245" y="2428379"/>
                  <a:pt x="5752207" y="2433340"/>
                </a:cubicBezTo>
                <a:lnTo>
                  <a:pt x="5767090" y="2425898"/>
                </a:lnTo>
                <a:cubicBezTo>
                  <a:pt x="5767090" y="2425898"/>
                  <a:pt x="5765849" y="2424658"/>
                  <a:pt x="5763369" y="2422178"/>
                </a:cubicBezTo>
                <a:cubicBezTo>
                  <a:pt x="5762129" y="2420938"/>
                  <a:pt x="5760578" y="2420317"/>
                  <a:pt x="5758718" y="2420317"/>
                </a:cubicBezTo>
                <a:close/>
                <a:moveTo>
                  <a:pt x="5848945" y="2418457"/>
                </a:moveTo>
                <a:lnTo>
                  <a:pt x="5856386" y="2418457"/>
                </a:lnTo>
                <a:cubicBezTo>
                  <a:pt x="5856386" y="2423418"/>
                  <a:pt x="5860107" y="2424658"/>
                  <a:pt x="5867549" y="2422178"/>
                </a:cubicBezTo>
                <a:cubicBezTo>
                  <a:pt x="5874990" y="2419697"/>
                  <a:pt x="5879951" y="2420938"/>
                  <a:pt x="5882431" y="2425898"/>
                </a:cubicBezTo>
                <a:cubicBezTo>
                  <a:pt x="5884911" y="2430859"/>
                  <a:pt x="5888632" y="2433340"/>
                  <a:pt x="5893593" y="2433340"/>
                </a:cubicBezTo>
                <a:lnTo>
                  <a:pt x="5896384" y="2433340"/>
                </a:lnTo>
                <a:cubicBezTo>
                  <a:pt x="5895764" y="2433340"/>
                  <a:pt x="5896074" y="2433340"/>
                  <a:pt x="5897314" y="2433340"/>
                </a:cubicBezTo>
                <a:lnTo>
                  <a:pt x="5901035" y="2433340"/>
                </a:lnTo>
                <a:lnTo>
                  <a:pt x="5893593" y="2440781"/>
                </a:lnTo>
                <a:lnTo>
                  <a:pt x="5878711" y="2433340"/>
                </a:lnTo>
                <a:cubicBezTo>
                  <a:pt x="5878711" y="2428379"/>
                  <a:pt x="5876231" y="2428379"/>
                  <a:pt x="5871269" y="2433340"/>
                </a:cubicBezTo>
                <a:lnTo>
                  <a:pt x="5871269" y="2425898"/>
                </a:lnTo>
                <a:cubicBezTo>
                  <a:pt x="5871269" y="2425898"/>
                  <a:pt x="5868789" y="2425898"/>
                  <a:pt x="5863828" y="2425898"/>
                </a:cubicBezTo>
                <a:cubicBezTo>
                  <a:pt x="5858867" y="2425898"/>
                  <a:pt x="5855146" y="2425898"/>
                  <a:pt x="5852666" y="2425898"/>
                </a:cubicBezTo>
                <a:cubicBezTo>
                  <a:pt x="5850186" y="2425898"/>
                  <a:pt x="5848945" y="2423418"/>
                  <a:pt x="5848945" y="2418457"/>
                </a:cubicBezTo>
                <a:close/>
                <a:moveTo>
                  <a:pt x="5722441" y="2411016"/>
                </a:moveTo>
                <a:lnTo>
                  <a:pt x="5722441" y="2418457"/>
                </a:lnTo>
                <a:cubicBezTo>
                  <a:pt x="5727402" y="2418457"/>
                  <a:pt x="5729883" y="2419697"/>
                  <a:pt x="5729883" y="2422178"/>
                </a:cubicBezTo>
                <a:cubicBezTo>
                  <a:pt x="5729883" y="2424658"/>
                  <a:pt x="5729883" y="2425898"/>
                  <a:pt x="5729883" y="2425898"/>
                </a:cubicBezTo>
                <a:cubicBezTo>
                  <a:pt x="5734844" y="2425898"/>
                  <a:pt x="5737324" y="2425898"/>
                  <a:pt x="5737324" y="2425898"/>
                </a:cubicBezTo>
                <a:close/>
                <a:moveTo>
                  <a:pt x="2344043" y="2411016"/>
                </a:moveTo>
                <a:lnTo>
                  <a:pt x="2344043" y="2418457"/>
                </a:lnTo>
                <a:cubicBezTo>
                  <a:pt x="2344043" y="2423418"/>
                  <a:pt x="2342803" y="2424658"/>
                  <a:pt x="2340322" y="2422178"/>
                </a:cubicBezTo>
                <a:cubicBezTo>
                  <a:pt x="2337842" y="2419697"/>
                  <a:pt x="2336601" y="2417217"/>
                  <a:pt x="2336601" y="2414736"/>
                </a:cubicBezTo>
                <a:cubicBezTo>
                  <a:pt x="2336601" y="2412256"/>
                  <a:pt x="2339082" y="2411016"/>
                  <a:pt x="2344043" y="2411016"/>
                </a:cubicBezTo>
                <a:close/>
                <a:moveTo>
                  <a:pt x="6031260" y="2403574"/>
                </a:moveTo>
                <a:cubicBezTo>
                  <a:pt x="6033740" y="2403574"/>
                  <a:pt x="6034980" y="2403574"/>
                  <a:pt x="6034980" y="2403574"/>
                </a:cubicBezTo>
                <a:cubicBezTo>
                  <a:pt x="6034980" y="2403574"/>
                  <a:pt x="6037460" y="2403574"/>
                  <a:pt x="6042422" y="2403574"/>
                </a:cubicBezTo>
                <a:lnTo>
                  <a:pt x="6072187" y="2411016"/>
                </a:lnTo>
                <a:cubicBezTo>
                  <a:pt x="6087070" y="2415976"/>
                  <a:pt x="6094511" y="2420938"/>
                  <a:pt x="6094511" y="2425898"/>
                </a:cubicBezTo>
                <a:lnTo>
                  <a:pt x="6087070" y="2425898"/>
                </a:lnTo>
                <a:close/>
                <a:moveTo>
                  <a:pt x="5685234" y="2403574"/>
                </a:moveTo>
                <a:lnTo>
                  <a:pt x="5685234" y="2411016"/>
                </a:lnTo>
                <a:cubicBezTo>
                  <a:pt x="5685234" y="2411016"/>
                  <a:pt x="5687714" y="2408535"/>
                  <a:pt x="5692676" y="2403574"/>
                </a:cubicBezTo>
                <a:close/>
                <a:moveTo>
                  <a:pt x="2604492" y="2403574"/>
                </a:moveTo>
                <a:lnTo>
                  <a:pt x="2619375" y="2403574"/>
                </a:lnTo>
                <a:lnTo>
                  <a:pt x="2619375" y="2411016"/>
                </a:lnTo>
                <a:cubicBezTo>
                  <a:pt x="2609453" y="2411016"/>
                  <a:pt x="2604492" y="2408535"/>
                  <a:pt x="2604492" y="2403574"/>
                </a:cubicBezTo>
                <a:close/>
                <a:moveTo>
                  <a:pt x="6444257" y="2396133"/>
                </a:moveTo>
                <a:cubicBezTo>
                  <a:pt x="6444257" y="2396133"/>
                  <a:pt x="6446737" y="2396133"/>
                  <a:pt x="6451699" y="2396133"/>
                </a:cubicBezTo>
                <a:lnTo>
                  <a:pt x="6466581" y="2396133"/>
                </a:lnTo>
                <a:lnTo>
                  <a:pt x="6474023" y="2396133"/>
                </a:lnTo>
                <a:cubicBezTo>
                  <a:pt x="6474023" y="2396133"/>
                  <a:pt x="6475263" y="2397373"/>
                  <a:pt x="6477743" y="2399853"/>
                </a:cubicBezTo>
                <a:cubicBezTo>
                  <a:pt x="6480223" y="2402334"/>
                  <a:pt x="6483945" y="2403574"/>
                  <a:pt x="6488905" y="2403574"/>
                </a:cubicBezTo>
                <a:cubicBezTo>
                  <a:pt x="6493867" y="2403574"/>
                  <a:pt x="6502548" y="2406055"/>
                  <a:pt x="6514951" y="2411016"/>
                </a:cubicBezTo>
                <a:cubicBezTo>
                  <a:pt x="6527353" y="2415976"/>
                  <a:pt x="6538515" y="2420938"/>
                  <a:pt x="6548437" y="2425898"/>
                </a:cubicBezTo>
                <a:cubicBezTo>
                  <a:pt x="6553399" y="2425898"/>
                  <a:pt x="6557119" y="2425898"/>
                  <a:pt x="6559599" y="2425898"/>
                </a:cubicBezTo>
                <a:cubicBezTo>
                  <a:pt x="6562079" y="2425898"/>
                  <a:pt x="6564561" y="2425898"/>
                  <a:pt x="6567041" y="2425898"/>
                </a:cubicBezTo>
                <a:cubicBezTo>
                  <a:pt x="6569521" y="2425898"/>
                  <a:pt x="6572002" y="2427138"/>
                  <a:pt x="6574482" y="2429619"/>
                </a:cubicBezTo>
                <a:cubicBezTo>
                  <a:pt x="6576962" y="2432100"/>
                  <a:pt x="6578203" y="2433340"/>
                  <a:pt x="6578203" y="2433340"/>
                </a:cubicBezTo>
                <a:lnTo>
                  <a:pt x="6593085" y="2448223"/>
                </a:lnTo>
                <a:cubicBezTo>
                  <a:pt x="6603007" y="2453183"/>
                  <a:pt x="6607968" y="2455664"/>
                  <a:pt x="6607968" y="2455664"/>
                </a:cubicBezTo>
                <a:lnTo>
                  <a:pt x="6578203" y="2455664"/>
                </a:lnTo>
                <a:lnTo>
                  <a:pt x="6555879" y="2440781"/>
                </a:lnTo>
                <a:cubicBezTo>
                  <a:pt x="6550917" y="2440781"/>
                  <a:pt x="6545957" y="2439541"/>
                  <a:pt x="6540995" y="2437060"/>
                </a:cubicBezTo>
                <a:cubicBezTo>
                  <a:pt x="6536035" y="2434580"/>
                  <a:pt x="6533554" y="2433340"/>
                  <a:pt x="6533554" y="2433340"/>
                </a:cubicBezTo>
                <a:cubicBezTo>
                  <a:pt x="6533554" y="2433340"/>
                  <a:pt x="6529833" y="2432100"/>
                  <a:pt x="6522392" y="2429619"/>
                </a:cubicBezTo>
                <a:cubicBezTo>
                  <a:pt x="6514951" y="2427138"/>
                  <a:pt x="6511230" y="2425898"/>
                  <a:pt x="6511230" y="2425898"/>
                </a:cubicBezTo>
                <a:cubicBezTo>
                  <a:pt x="6511230" y="2425898"/>
                  <a:pt x="6508750" y="2423418"/>
                  <a:pt x="6503789" y="2418457"/>
                </a:cubicBezTo>
                <a:cubicBezTo>
                  <a:pt x="6503789" y="2418457"/>
                  <a:pt x="6502548" y="2417217"/>
                  <a:pt x="6500068" y="2414736"/>
                </a:cubicBezTo>
                <a:cubicBezTo>
                  <a:pt x="6497588" y="2412256"/>
                  <a:pt x="6495107" y="2411016"/>
                  <a:pt x="6492627" y="2411016"/>
                </a:cubicBezTo>
                <a:cubicBezTo>
                  <a:pt x="6490147" y="2411016"/>
                  <a:pt x="6486425" y="2411016"/>
                  <a:pt x="6481465" y="2411016"/>
                </a:cubicBezTo>
                <a:cubicBezTo>
                  <a:pt x="6481465" y="2411016"/>
                  <a:pt x="6476503" y="2411016"/>
                  <a:pt x="6466581" y="2411016"/>
                </a:cubicBezTo>
                <a:cubicBezTo>
                  <a:pt x="6461620" y="2411016"/>
                  <a:pt x="6456660" y="2409775"/>
                  <a:pt x="6451699" y="2407295"/>
                </a:cubicBezTo>
                <a:cubicBezTo>
                  <a:pt x="6446737" y="2404814"/>
                  <a:pt x="6444257" y="2401093"/>
                  <a:pt x="6444257" y="2396133"/>
                </a:cubicBezTo>
                <a:close/>
                <a:moveTo>
                  <a:pt x="5945683" y="2396133"/>
                </a:moveTo>
                <a:lnTo>
                  <a:pt x="5953125" y="2396133"/>
                </a:lnTo>
                <a:lnTo>
                  <a:pt x="5953125" y="2403574"/>
                </a:lnTo>
                <a:cubicBezTo>
                  <a:pt x="5953125" y="2403574"/>
                  <a:pt x="5950645" y="2401093"/>
                  <a:pt x="5945683" y="2396133"/>
                </a:cubicBezTo>
                <a:close/>
                <a:moveTo>
                  <a:pt x="5819179" y="2396133"/>
                </a:moveTo>
                <a:cubicBezTo>
                  <a:pt x="5824141" y="2396133"/>
                  <a:pt x="5826621" y="2397373"/>
                  <a:pt x="5826621" y="2399853"/>
                </a:cubicBezTo>
                <a:cubicBezTo>
                  <a:pt x="5826621" y="2402334"/>
                  <a:pt x="5826621" y="2406055"/>
                  <a:pt x="5826621" y="2411016"/>
                </a:cubicBezTo>
                <a:lnTo>
                  <a:pt x="5826621" y="2418457"/>
                </a:lnTo>
                <a:cubicBezTo>
                  <a:pt x="5826621" y="2418457"/>
                  <a:pt x="5824141" y="2417217"/>
                  <a:pt x="5819179" y="2414736"/>
                </a:cubicBezTo>
                <a:cubicBezTo>
                  <a:pt x="5814218" y="2412256"/>
                  <a:pt x="5811738" y="2408535"/>
                  <a:pt x="5811738" y="2403574"/>
                </a:cubicBezTo>
                <a:close/>
                <a:moveTo>
                  <a:pt x="2827734" y="2396133"/>
                </a:moveTo>
                <a:cubicBezTo>
                  <a:pt x="2837656" y="2396133"/>
                  <a:pt x="2842617" y="2398613"/>
                  <a:pt x="2842617" y="2403574"/>
                </a:cubicBezTo>
                <a:cubicBezTo>
                  <a:pt x="2842617" y="2403574"/>
                  <a:pt x="2845098" y="2403574"/>
                  <a:pt x="2850058" y="2403574"/>
                </a:cubicBezTo>
                <a:cubicBezTo>
                  <a:pt x="2855019" y="2403574"/>
                  <a:pt x="2857500" y="2406055"/>
                  <a:pt x="2857500" y="2411016"/>
                </a:cubicBezTo>
                <a:cubicBezTo>
                  <a:pt x="2857500" y="2415976"/>
                  <a:pt x="2867422" y="2420938"/>
                  <a:pt x="2887266" y="2425898"/>
                </a:cubicBezTo>
                <a:cubicBezTo>
                  <a:pt x="2902148" y="2425898"/>
                  <a:pt x="2919512" y="2430859"/>
                  <a:pt x="2939355" y="2440781"/>
                </a:cubicBezTo>
                <a:cubicBezTo>
                  <a:pt x="2944316" y="2440781"/>
                  <a:pt x="2949277" y="2442021"/>
                  <a:pt x="2954238" y="2444502"/>
                </a:cubicBezTo>
                <a:cubicBezTo>
                  <a:pt x="2959199" y="2446983"/>
                  <a:pt x="2964160" y="2448223"/>
                  <a:pt x="2969121" y="2448223"/>
                </a:cubicBezTo>
                <a:lnTo>
                  <a:pt x="3021211" y="2470547"/>
                </a:lnTo>
                <a:lnTo>
                  <a:pt x="3006328" y="2470547"/>
                </a:lnTo>
                <a:cubicBezTo>
                  <a:pt x="2996406" y="2470547"/>
                  <a:pt x="2984004" y="2468066"/>
                  <a:pt x="2969121" y="2463105"/>
                </a:cubicBezTo>
                <a:lnTo>
                  <a:pt x="2931914" y="2448223"/>
                </a:lnTo>
                <a:cubicBezTo>
                  <a:pt x="2931914" y="2443262"/>
                  <a:pt x="2928193" y="2442021"/>
                  <a:pt x="2920752" y="2444502"/>
                </a:cubicBezTo>
                <a:cubicBezTo>
                  <a:pt x="2913310" y="2446983"/>
                  <a:pt x="2907109" y="2446983"/>
                  <a:pt x="2902148" y="2444502"/>
                </a:cubicBezTo>
                <a:cubicBezTo>
                  <a:pt x="2897188" y="2442021"/>
                  <a:pt x="2888506" y="2438301"/>
                  <a:pt x="2876103" y="2433340"/>
                </a:cubicBezTo>
                <a:cubicBezTo>
                  <a:pt x="2863701" y="2428379"/>
                  <a:pt x="2857500" y="2425898"/>
                  <a:pt x="2857500" y="2425898"/>
                </a:cubicBezTo>
                <a:cubicBezTo>
                  <a:pt x="2852539" y="2425898"/>
                  <a:pt x="2848818" y="2425898"/>
                  <a:pt x="2846338" y="2425898"/>
                </a:cubicBezTo>
                <a:cubicBezTo>
                  <a:pt x="2843857" y="2425898"/>
                  <a:pt x="2840136" y="2423418"/>
                  <a:pt x="2835176" y="2418457"/>
                </a:cubicBezTo>
                <a:cubicBezTo>
                  <a:pt x="2825254" y="2408535"/>
                  <a:pt x="2822774" y="2401093"/>
                  <a:pt x="2827734" y="2396133"/>
                </a:cubicBezTo>
                <a:close/>
                <a:moveTo>
                  <a:pt x="2314277" y="2396133"/>
                </a:moveTo>
                <a:lnTo>
                  <a:pt x="2329160" y="2403574"/>
                </a:lnTo>
                <a:cubicBezTo>
                  <a:pt x="2329160" y="2403574"/>
                  <a:pt x="2327920" y="2403574"/>
                  <a:pt x="2325439" y="2403574"/>
                </a:cubicBezTo>
                <a:cubicBezTo>
                  <a:pt x="2322959" y="2403574"/>
                  <a:pt x="2319238" y="2403574"/>
                  <a:pt x="2314277" y="2403574"/>
                </a:cubicBezTo>
                <a:close/>
                <a:moveTo>
                  <a:pt x="5595937" y="2388691"/>
                </a:moveTo>
                <a:cubicBezTo>
                  <a:pt x="5590976" y="2393652"/>
                  <a:pt x="5583535" y="2396133"/>
                  <a:pt x="5573613" y="2396133"/>
                </a:cubicBezTo>
                <a:lnTo>
                  <a:pt x="5566172" y="2396133"/>
                </a:lnTo>
                <a:cubicBezTo>
                  <a:pt x="5566172" y="2396133"/>
                  <a:pt x="5563692" y="2398613"/>
                  <a:pt x="5558730" y="2403574"/>
                </a:cubicBezTo>
                <a:lnTo>
                  <a:pt x="5566172" y="2403574"/>
                </a:lnTo>
                <a:cubicBezTo>
                  <a:pt x="5566172" y="2403574"/>
                  <a:pt x="5568652" y="2403574"/>
                  <a:pt x="5573613" y="2403574"/>
                </a:cubicBezTo>
                <a:lnTo>
                  <a:pt x="5588496" y="2403574"/>
                </a:lnTo>
                <a:cubicBezTo>
                  <a:pt x="5593457" y="2408535"/>
                  <a:pt x="5595937" y="2411016"/>
                  <a:pt x="5595937" y="2411016"/>
                </a:cubicBezTo>
                <a:lnTo>
                  <a:pt x="5595937" y="2396133"/>
                </a:lnTo>
                <a:close/>
                <a:moveTo>
                  <a:pt x="3155156" y="2381250"/>
                </a:moveTo>
                <a:cubicBezTo>
                  <a:pt x="3155156" y="2381250"/>
                  <a:pt x="3156396" y="2382490"/>
                  <a:pt x="3158877" y="2384971"/>
                </a:cubicBezTo>
                <a:cubicBezTo>
                  <a:pt x="3161358" y="2387451"/>
                  <a:pt x="3162598" y="2388691"/>
                  <a:pt x="3162598" y="2388691"/>
                </a:cubicBezTo>
                <a:lnTo>
                  <a:pt x="3162598" y="2381250"/>
                </a:lnTo>
                <a:close/>
                <a:moveTo>
                  <a:pt x="6400539" y="2376599"/>
                </a:moveTo>
                <a:cubicBezTo>
                  <a:pt x="6401159" y="2375979"/>
                  <a:pt x="6402089" y="2376289"/>
                  <a:pt x="6403329" y="2377529"/>
                </a:cubicBezTo>
                <a:cubicBezTo>
                  <a:pt x="6405809" y="2380010"/>
                  <a:pt x="6409531" y="2381250"/>
                  <a:pt x="6414491" y="2381250"/>
                </a:cubicBezTo>
                <a:lnTo>
                  <a:pt x="6421933" y="2388691"/>
                </a:lnTo>
                <a:lnTo>
                  <a:pt x="6407051" y="2388691"/>
                </a:lnTo>
                <a:lnTo>
                  <a:pt x="6399609" y="2381250"/>
                </a:lnTo>
                <a:cubicBezTo>
                  <a:pt x="6399609" y="2378770"/>
                  <a:pt x="6399919" y="2377219"/>
                  <a:pt x="6400539" y="2376599"/>
                </a:cubicBezTo>
                <a:close/>
                <a:moveTo>
                  <a:pt x="5633144" y="2373809"/>
                </a:moveTo>
                <a:cubicBezTo>
                  <a:pt x="5633144" y="2378769"/>
                  <a:pt x="5630664" y="2381250"/>
                  <a:pt x="5625703" y="2381250"/>
                </a:cubicBezTo>
                <a:lnTo>
                  <a:pt x="5625703" y="2388691"/>
                </a:lnTo>
                <a:lnTo>
                  <a:pt x="5648027" y="2381250"/>
                </a:lnTo>
                <a:cubicBezTo>
                  <a:pt x="5643066" y="2381250"/>
                  <a:pt x="5638106" y="2378769"/>
                  <a:pt x="5633144" y="2373809"/>
                </a:cubicBezTo>
                <a:close/>
                <a:moveTo>
                  <a:pt x="2455664" y="2373809"/>
                </a:moveTo>
                <a:lnTo>
                  <a:pt x="2470547" y="2373809"/>
                </a:lnTo>
                <a:cubicBezTo>
                  <a:pt x="2480469" y="2378769"/>
                  <a:pt x="2487910" y="2382490"/>
                  <a:pt x="2492871" y="2384971"/>
                </a:cubicBezTo>
                <a:cubicBezTo>
                  <a:pt x="2497832" y="2387451"/>
                  <a:pt x="2502793" y="2388691"/>
                  <a:pt x="2507754" y="2388691"/>
                </a:cubicBezTo>
                <a:cubicBezTo>
                  <a:pt x="2517676" y="2388691"/>
                  <a:pt x="2527598" y="2393652"/>
                  <a:pt x="2537520" y="2403574"/>
                </a:cubicBezTo>
                <a:lnTo>
                  <a:pt x="2544961" y="2403574"/>
                </a:lnTo>
                <a:cubicBezTo>
                  <a:pt x="2549922" y="2398613"/>
                  <a:pt x="2562324" y="2401093"/>
                  <a:pt x="2582168" y="2411016"/>
                </a:cubicBezTo>
                <a:cubicBezTo>
                  <a:pt x="2592090" y="2415976"/>
                  <a:pt x="2605732" y="2420938"/>
                  <a:pt x="2623096" y="2425898"/>
                </a:cubicBezTo>
                <a:cubicBezTo>
                  <a:pt x="2640459" y="2430859"/>
                  <a:pt x="2649141" y="2433340"/>
                  <a:pt x="2649141" y="2433340"/>
                </a:cubicBezTo>
                <a:lnTo>
                  <a:pt x="2678906" y="2440781"/>
                </a:lnTo>
                <a:lnTo>
                  <a:pt x="2686348" y="2440781"/>
                </a:lnTo>
                <a:lnTo>
                  <a:pt x="2693789" y="2440781"/>
                </a:lnTo>
                <a:cubicBezTo>
                  <a:pt x="2698750" y="2440781"/>
                  <a:pt x="2701230" y="2440781"/>
                  <a:pt x="2701230" y="2440781"/>
                </a:cubicBezTo>
                <a:lnTo>
                  <a:pt x="2716113" y="2448223"/>
                </a:lnTo>
                <a:lnTo>
                  <a:pt x="2753320" y="2463105"/>
                </a:lnTo>
                <a:cubicBezTo>
                  <a:pt x="2753320" y="2468066"/>
                  <a:pt x="2755801" y="2470547"/>
                  <a:pt x="2760762" y="2470547"/>
                </a:cubicBezTo>
                <a:cubicBezTo>
                  <a:pt x="2760762" y="2475508"/>
                  <a:pt x="2762002" y="2477988"/>
                  <a:pt x="2764483" y="2477988"/>
                </a:cubicBezTo>
                <a:cubicBezTo>
                  <a:pt x="2766963" y="2477988"/>
                  <a:pt x="2768203" y="2475508"/>
                  <a:pt x="2768203" y="2470547"/>
                </a:cubicBezTo>
                <a:cubicBezTo>
                  <a:pt x="2768203" y="2470547"/>
                  <a:pt x="2773164" y="2470547"/>
                  <a:pt x="2783086" y="2470547"/>
                </a:cubicBezTo>
                <a:cubicBezTo>
                  <a:pt x="2783086" y="2475508"/>
                  <a:pt x="2784326" y="2476748"/>
                  <a:pt x="2786807" y="2474267"/>
                </a:cubicBezTo>
                <a:cubicBezTo>
                  <a:pt x="2789287" y="2471787"/>
                  <a:pt x="2791767" y="2471787"/>
                  <a:pt x="2794248" y="2474267"/>
                </a:cubicBezTo>
                <a:cubicBezTo>
                  <a:pt x="2796729" y="2476748"/>
                  <a:pt x="2800449" y="2477988"/>
                  <a:pt x="2805410" y="2477988"/>
                </a:cubicBezTo>
                <a:cubicBezTo>
                  <a:pt x="2810371" y="2482949"/>
                  <a:pt x="2817812" y="2485430"/>
                  <a:pt x="2827734" y="2485430"/>
                </a:cubicBezTo>
                <a:cubicBezTo>
                  <a:pt x="2862461" y="2490390"/>
                  <a:pt x="2887266" y="2497832"/>
                  <a:pt x="2902148" y="2507754"/>
                </a:cubicBezTo>
                <a:cubicBezTo>
                  <a:pt x="2907109" y="2512715"/>
                  <a:pt x="2913310" y="2515195"/>
                  <a:pt x="2920752" y="2515195"/>
                </a:cubicBezTo>
                <a:cubicBezTo>
                  <a:pt x="2928193" y="2515195"/>
                  <a:pt x="2936875" y="2515195"/>
                  <a:pt x="2946797" y="2515195"/>
                </a:cubicBezTo>
                <a:cubicBezTo>
                  <a:pt x="2951758" y="2520156"/>
                  <a:pt x="2954238" y="2521397"/>
                  <a:pt x="2954238" y="2518916"/>
                </a:cubicBezTo>
                <a:cubicBezTo>
                  <a:pt x="2954238" y="2516435"/>
                  <a:pt x="2956719" y="2515195"/>
                  <a:pt x="2961680" y="2515195"/>
                </a:cubicBezTo>
                <a:cubicBezTo>
                  <a:pt x="2961680" y="2510234"/>
                  <a:pt x="2964160" y="2507754"/>
                  <a:pt x="2969121" y="2507754"/>
                </a:cubicBezTo>
                <a:cubicBezTo>
                  <a:pt x="2974082" y="2507754"/>
                  <a:pt x="2977802" y="2508994"/>
                  <a:pt x="2980283" y="2511475"/>
                </a:cubicBezTo>
                <a:cubicBezTo>
                  <a:pt x="2982764" y="2513955"/>
                  <a:pt x="2988965" y="2517676"/>
                  <a:pt x="2998887" y="2522637"/>
                </a:cubicBezTo>
                <a:lnTo>
                  <a:pt x="3006328" y="2530078"/>
                </a:lnTo>
                <a:cubicBezTo>
                  <a:pt x="3001367" y="2530078"/>
                  <a:pt x="2997647" y="2530078"/>
                  <a:pt x="2995166" y="2530078"/>
                </a:cubicBezTo>
                <a:cubicBezTo>
                  <a:pt x="2992685" y="2530078"/>
                  <a:pt x="2991445" y="2530078"/>
                  <a:pt x="2991445" y="2530078"/>
                </a:cubicBezTo>
                <a:lnTo>
                  <a:pt x="2991445" y="2537519"/>
                </a:lnTo>
                <a:cubicBezTo>
                  <a:pt x="2991445" y="2537519"/>
                  <a:pt x="2993926" y="2537519"/>
                  <a:pt x="2998887" y="2537519"/>
                </a:cubicBezTo>
                <a:cubicBezTo>
                  <a:pt x="3003847" y="2537519"/>
                  <a:pt x="3006328" y="2537519"/>
                  <a:pt x="3006328" y="2537519"/>
                </a:cubicBezTo>
                <a:cubicBezTo>
                  <a:pt x="3016250" y="2537519"/>
                  <a:pt x="3021211" y="2540000"/>
                  <a:pt x="3021211" y="2544961"/>
                </a:cubicBezTo>
                <a:cubicBezTo>
                  <a:pt x="3036094" y="2554883"/>
                  <a:pt x="3048496" y="2559844"/>
                  <a:pt x="3058418" y="2559844"/>
                </a:cubicBezTo>
                <a:cubicBezTo>
                  <a:pt x="3063379" y="2554883"/>
                  <a:pt x="3075781" y="2559844"/>
                  <a:pt x="3095625" y="2574726"/>
                </a:cubicBezTo>
                <a:cubicBezTo>
                  <a:pt x="3095625" y="2574726"/>
                  <a:pt x="3098106" y="2574726"/>
                  <a:pt x="3103066" y="2574726"/>
                </a:cubicBezTo>
                <a:cubicBezTo>
                  <a:pt x="3108027" y="2574726"/>
                  <a:pt x="3110508" y="2577207"/>
                  <a:pt x="3110508" y="2582168"/>
                </a:cubicBezTo>
                <a:lnTo>
                  <a:pt x="3117949" y="2582168"/>
                </a:lnTo>
                <a:cubicBezTo>
                  <a:pt x="3117949" y="2582168"/>
                  <a:pt x="3125391" y="2582168"/>
                  <a:pt x="3140273" y="2582168"/>
                </a:cubicBezTo>
                <a:cubicBezTo>
                  <a:pt x="3155156" y="2582168"/>
                  <a:pt x="3170039" y="2584649"/>
                  <a:pt x="3184922" y="2589609"/>
                </a:cubicBezTo>
                <a:lnTo>
                  <a:pt x="3207246" y="2589609"/>
                </a:lnTo>
                <a:cubicBezTo>
                  <a:pt x="3217168" y="2594570"/>
                  <a:pt x="3222129" y="2597051"/>
                  <a:pt x="3222129" y="2597051"/>
                </a:cubicBezTo>
                <a:cubicBezTo>
                  <a:pt x="3227090" y="2597051"/>
                  <a:pt x="3230810" y="2598291"/>
                  <a:pt x="3233291" y="2600771"/>
                </a:cubicBezTo>
                <a:cubicBezTo>
                  <a:pt x="3235772" y="2603252"/>
                  <a:pt x="3239492" y="2604492"/>
                  <a:pt x="3244453" y="2604492"/>
                </a:cubicBezTo>
                <a:lnTo>
                  <a:pt x="3259336" y="2597051"/>
                </a:lnTo>
                <a:cubicBezTo>
                  <a:pt x="3254375" y="2592090"/>
                  <a:pt x="3249414" y="2589609"/>
                  <a:pt x="3244453" y="2589609"/>
                </a:cubicBezTo>
                <a:cubicBezTo>
                  <a:pt x="3244453" y="2584649"/>
                  <a:pt x="3249414" y="2584649"/>
                  <a:pt x="3259336" y="2589609"/>
                </a:cubicBezTo>
                <a:cubicBezTo>
                  <a:pt x="3269258" y="2594570"/>
                  <a:pt x="3276699" y="2597051"/>
                  <a:pt x="3281660" y="2597051"/>
                </a:cubicBezTo>
                <a:cubicBezTo>
                  <a:pt x="3276699" y="2597051"/>
                  <a:pt x="3274219" y="2597051"/>
                  <a:pt x="3274219" y="2597051"/>
                </a:cubicBezTo>
                <a:cubicBezTo>
                  <a:pt x="3269258" y="2602011"/>
                  <a:pt x="3266777" y="2604492"/>
                  <a:pt x="3266777" y="2604492"/>
                </a:cubicBezTo>
                <a:cubicBezTo>
                  <a:pt x="3266777" y="2604492"/>
                  <a:pt x="3269258" y="2606973"/>
                  <a:pt x="3274219" y="2611934"/>
                </a:cubicBezTo>
                <a:lnTo>
                  <a:pt x="3281660" y="2619375"/>
                </a:lnTo>
                <a:lnTo>
                  <a:pt x="3289101" y="2626816"/>
                </a:lnTo>
                <a:cubicBezTo>
                  <a:pt x="3289101" y="2631777"/>
                  <a:pt x="3296543" y="2634258"/>
                  <a:pt x="3311426" y="2634258"/>
                </a:cubicBezTo>
                <a:cubicBezTo>
                  <a:pt x="3326308" y="2634258"/>
                  <a:pt x="3338711" y="2634258"/>
                  <a:pt x="3348633" y="2634258"/>
                </a:cubicBezTo>
                <a:cubicBezTo>
                  <a:pt x="3358555" y="2634258"/>
                  <a:pt x="3367236" y="2635498"/>
                  <a:pt x="3374678" y="2637978"/>
                </a:cubicBezTo>
                <a:cubicBezTo>
                  <a:pt x="3382119" y="2640459"/>
                  <a:pt x="3385840" y="2644180"/>
                  <a:pt x="3385840" y="2649141"/>
                </a:cubicBezTo>
                <a:cubicBezTo>
                  <a:pt x="3390800" y="2649141"/>
                  <a:pt x="3398242" y="2649141"/>
                  <a:pt x="3408164" y="2649141"/>
                </a:cubicBezTo>
                <a:lnTo>
                  <a:pt x="3400723" y="2641699"/>
                </a:lnTo>
                <a:cubicBezTo>
                  <a:pt x="3400723" y="2641699"/>
                  <a:pt x="3403203" y="2641699"/>
                  <a:pt x="3408164" y="2641699"/>
                </a:cubicBezTo>
                <a:cubicBezTo>
                  <a:pt x="3413125" y="2641699"/>
                  <a:pt x="3415605" y="2641699"/>
                  <a:pt x="3415605" y="2641699"/>
                </a:cubicBezTo>
                <a:cubicBezTo>
                  <a:pt x="3415605" y="2636738"/>
                  <a:pt x="3416845" y="2635498"/>
                  <a:pt x="3419326" y="2637978"/>
                </a:cubicBezTo>
                <a:cubicBezTo>
                  <a:pt x="3421807" y="2640459"/>
                  <a:pt x="3425527" y="2641699"/>
                  <a:pt x="3430488" y="2641699"/>
                </a:cubicBezTo>
                <a:cubicBezTo>
                  <a:pt x="3440410" y="2646660"/>
                  <a:pt x="3447851" y="2651621"/>
                  <a:pt x="3452812" y="2656582"/>
                </a:cubicBezTo>
                <a:cubicBezTo>
                  <a:pt x="3457773" y="2656582"/>
                  <a:pt x="3462734" y="2656582"/>
                  <a:pt x="3467695" y="2656582"/>
                </a:cubicBezTo>
                <a:cubicBezTo>
                  <a:pt x="3472656" y="2656582"/>
                  <a:pt x="3477617" y="2656582"/>
                  <a:pt x="3482578" y="2656582"/>
                </a:cubicBezTo>
                <a:lnTo>
                  <a:pt x="3497461" y="2664023"/>
                </a:lnTo>
                <a:cubicBezTo>
                  <a:pt x="3497461" y="2664023"/>
                  <a:pt x="3492500" y="2665263"/>
                  <a:pt x="3482578" y="2667744"/>
                </a:cubicBezTo>
                <a:cubicBezTo>
                  <a:pt x="3472656" y="2670225"/>
                  <a:pt x="3465215" y="2668984"/>
                  <a:pt x="3460254" y="2664023"/>
                </a:cubicBezTo>
                <a:cubicBezTo>
                  <a:pt x="3450332" y="2659063"/>
                  <a:pt x="3440410" y="2656582"/>
                  <a:pt x="3430488" y="2656582"/>
                </a:cubicBezTo>
                <a:lnTo>
                  <a:pt x="3408164" y="2664023"/>
                </a:lnTo>
                <a:cubicBezTo>
                  <a:pt x="3398242" y="2668984"/>
                  <a:pt x="3393281" y="2668984"/>
                  <a:pt x="3393281" y="2664023"/>
                </a:cubicBezTo>
                <a:cubicBezTo>
                  <a:pt x="3393281" y="2659063"/>
                  <a:pt x="3390800" y="2656582"/>
                  <a:pt x="3385840" y="2656582"/>
                </a:cubicBezTo>
                <a:cubicBezTo>
                  <a:pt x="3385840" y="2661543"/>
                  <a:pt x="3390800" y="2668984"/>
                  <a:pt x="3400723" y="2678906"/>
                </a:cubicBezTo>
                <a:lnTo>
                  <a:pt x="3415605" y="2686348"/>
                </a:lnTo>
                <a:lnTo>
                  <a:pt x="3445371" y="2686348"/>
                </a:lnTo>
                <a:cubicBezTo>
                  <a:pt x="3445371" y="2681387"/>
                  <a:pt x="3445371" y="2678906"/>
                  <a:pt x="3445371" y="2678906"/>
                </a:cubicBezTo>
                <a:cubicBezTo>
                  <a:pt x="3455293" y="2678906"/>
                  <a:pt x="3470176" y="2686348"/>
                  <a:pt x="3490019" y="2701230"/>
                </a:cubicBezTo>
                <a:cubicBezTo>
                  <a:pt x="3504902" y="2706191"/>
                  <a:pt x="3512344" y="2707432"/>
                  <a:pt x="3512344" y="2704951"/>
                </a:cubicBezTo>
                <a:cubicBezTo>
                  <a:pt x="3512344" y="2702470"/>
                  <a:pt x="3517305" y="2701230"/>
                  <a:pt x="3527226" y="2701230"/>
                </a:cubicBezTo>
                <a:cubicBezTo>
                  <a:pt x="3537148" y="2701230"/>
                  <a:pt x="3547070" y="2703711"/>
                  <a:pt x="3556992" y="2708672"/>
                </a:cubicBezTo>
                <a:cubicBezTo>
                  <a:pt x="3561953" y="2708672"/>
                  <a:pt x="3566914" y="2708672"/>
                  <a:pt x="3571875" y="2708672"/>
                </a:cubicBezTo>
                <a:lnTo>
                  <a:pt x="3549551" y="2693789"/>
                </a:lnTo>
                <a:cubicBezTo>
                  <a:pt x="3534668" y="2693789"/>
                  <a:pt x="3529707" y="2692549"/>
                  <a:pt x="3534668" y="2690068"/>
                </a:cubicBezTo>
                <a:cubicBezTo>
                  <a:pt x="3539629" y="2687588"/>
                  <a:pt x="3544590" y="2687588"/>
                  <a:pt x="3549551" y="2690068"/>
                </a:cubicBezTo>
                <a:cubicBezTo>
                  <a:pt x="3554512" y="2692549"/>
                  <a:pt x="3556992" y="2691308"/>
                  <a:pt x="3556992" y="2686348"/>
                </a:cubicBezTo>
                <a:cubicBezTo>
                  <a:pt x="3556992" y="2681387"/>
                  <a:pt x="3559472" y="2678906"/>
                  <a:pt x="3564433" y="2678906"/>
                </a:cubicBezTo>
                <a:lnTo>
                  <a:pt x="3571875" y="2686348"/>
                </a:lnTo>
                <a:lnTo>
                  <a:pt x="3571875" y="2693789"/>
                </a:lnTo>
                <a:lnTo>
                  <a:pt x="3586758" y="2701230"/>
                </a:lnTo>
                <a:cubicBezTo>
                  <a:pt x="3586758" y="2706191"/>
                  <a:pt x="3587998" y="2708672"/>
                  <a:pt x="3590478" y="2708672"/>
                </a:cubicBezTo>
                <a:cubicBezTo>
                  <a:pt x="3592959" y="2708672"/>
                  <a:pt x="3594199" y="2708672"/>
                  <a:pt x="3594199" y="2708672"/>
                </a:cubicBezTo>
                <a:cubicBezTo>
                  <a:pt x="3594199" y="2708672"/>
                  <a:pt x="3595439" y="2709912"/>
                  <a:pt x="3597920" y="2712392"/>
                </a:cubicBezTo>
                <a:cubicBezTo>
                  <a:pt x="3600400" y="2714873"/>
                  <a:pt x="3601641" y="2716113"/>
                  <a:pt x="3601641" y="2716113"/>
                </a:cubicBezTo>
                <a:lnTo>
                  <a:pt x="3579316" y="2716113"/>
                </a:lnTo>
                <a:lnTo>
                  <a:pt x="3571875" y="2723555"/>
                </a:lnTo>
                <a:cubicBezTo>
                  <a:pt x="3571875" y="2728515"/>
                  <a:pt x="3571875" y="2730996"/>
                  <a:pt x="3571875" y="2730996"/>
                </a:cubicBezTo>
                <a:lnTo>
                  <a:pt x="3579316" y="2738437"/>
                </a:lnTo>
                <a:cubicBezTo>
                  <a:pt x="3584277" y="2738437"/>
                  <a:pt x="3591719" y="2740918"/>
                  <a:pt x="3601641" y="2745879"/>
                </a:cubicBezTo>
                <a:lnTo>
                  <a:pt x="3631406" y="2745879"/>
                </a:lnTo>
                <a:cubicBezTo>
                  <a:pt x="3631406" y="2740918"/>
                  <a:pt x="3628926" y="2738437"/>
                  <a:pt x="3623965" y="2738437"/>
                </a:cubicBezTo>
                <a:lnTo>
                  <a:pt x="3631406" y="2738437"/>
                </a:lnTo>
                <a:cubicBezTo>
                  <a:pt x="3641328" y="2743398"/>
                  <a:pt x="3641328" y="2748359"/>
                  <a:pt x="3631406" y="2753320"/>
                </a:cubicBezTo>
                <a:lnTo>
                  <a:pt x="3638848" y="2760762"/>
                </a:lnTo>
                <a:lnTo>
                  <a:pt x="3653022" y="2760053"/>
                </a:lnTo>
                <a:lnTo>
                  <a:pt x="3646289" y="2753320"/>
                </a:lnTo>
                <a:lnTo>
                  <a:pt x="3661172" y="2753320"/>
                </a:lnTo>
                <a:lnTo>
                  <a:pt x="3654514" y="2759979"/>
                </a:lnTo>
                <a:lnTo>
                  <a:pt x="3657451" y="2759831"/>
                </a:lnTo>
                <a:cubicBezTo>
                  <a:pt x="3662412" y="2759212"/>
                  <a:pt x="3666133" y="2758282"/>
                  <a:pt x="3668613" y="2757041"/>
                </a:cubicBezTo>
                <a:cubicBezTo>
                  <a:pt x="3673574" y="2754560"/>
                  <a:pt x="3678535" y="2755801"/>
                  <a:pt x="3683496" y="2760762"/>
                </a:cubicBezTo>
                <a:cubicBezTo>
                  <a:pt x="3688457" y="2765722"/>
                  <a:pt x="3693418" y="2768203"/>
                  <a:pt x="3698379" y="2768203"/>
                </a:cubicBezTo>
                <a:lnTo>
                  <a:pt x="3720703" y="2783086"/>
                </a:lnTo>
                <a:lnTo>
                  <a:pt x="3743027" y="2790527"/>
                </a:lnTo>
                <a:cubicBezTo>
                  <a:pt x="3757910" y="2790527"/>
                  <a:pt x="3770313" y="2791767"/>
                  <a:pt x="3780234" y="2794248"/>
                </a:cubicBezTo>
                <a:cubicBezTo>
                  <a:pt x="3790156" y="2796729"/>
                  <a:pt x="3797598" y="2797969"/>
                  <a:pt x="3802559" y="2797969"/>
                </a:cubicBezTo>
                <a:cubicBezTo>
                  <a:pt x="3807520" y="2802929"/>
                  <a:pt x="3807520" y="2807891"/>
                  <a:pt x="3802559" y="2812851"/>
                </a:cubicBezTo>
                <a:cubicBezTo>
                  <a:pt x="3802559" y="2812851"/>
                  <a:pt x="3800078" y="2811611"/>
                  <a:pt x="3795117" y="2809131"/>
                </a:cubicBezTo>
                <a:cubicBezTo>
                  <a:pt x="3790156" y="2806650"/>
                  <a:pt x="3785195" y="2805410"/>
                  <a:pt x="3780234" y="2805410"/>
                </a:cubicBezTo>
                <a:lnTo>
                  <a:pt x="3750469" y="2797969"/>
                </a:lnTo>
                <a:cubicBezTo>
                  <a:pt x="3740547" y="2788047"/>
                  <a:pt x="3718223" y="2783086"/>
                  <a:pt x="3683496" y="2783086"/>
                </a:cubicBezTo>
                <a:cubicBezTo>
                  <a:pt x="3678535" y="2783086"/>
                  <a:pt x="3673574" y="2781846"/>
                  <a:pt x="3668613" y="2779365"/>
                </a:cubicBezTo>
                <a:cubicBezTo>
                  <a:pt x="3663652" y="2776884"/>
                  <a:pt x="3661172" y="2775644"/>
                  <a:pt x="3661172" y="2775644"/>
                </a:cubicBezTo>
                <a:cubicBezTo>
                  <a:pt x="3661172" y="2775644"/>
                  <a:pt x="3650010" y="2773164"/>
                  <a:pt x="3627685" y="2768203"/>
                </a:cubicBezTo>
                <a:cubicBezTo>
                  <a:pt x="3605361" y="2763242"/>
                  <a:pt x="3583037" y="2758281"/>
                  <a:pt x="3560713" y="2753320"/>
                </a:cubicBezTo>
                <a:cubicBezTo>
                  <a:pt x="3538389" y="2748359"/>
                  <a:pt x="3524746" y="2743398"/>
                  <a:pt x="3519785" y="2738437"/>
                </a:cubicBezTo>
                <a:cubicBezTo>
                  <a:pt x="3504902" y="2733477"/>
                  <a:pt x="3494980" y="2730996"/>
                  <a:pt x="3490019" y="2730996"/>
                </a:cubicBezTo>
                <a:cubicBezTo>
                  <a:pt x="3485058" y="2730996"/>
                  <a:pt x="3480098" y="2728515"/>
                  <a:pt x="3475137" y="2723555"/>
                </a:cubicBezTo>
                <a:lnTo>
                  <a:pt x="3452812" y="2716113"/>
                </a:lnTo>
                <a:cubicBezTo>
                  <a:pt x="3447851" y="2716113"/>
                  <a:pt x="3441650" y="2714873"/>
                  <a:pt x="3434209" y="2712392"/>
                </a:cubicBezTo>
                <a:cubicBezTo>
                  <a:pt x="3426767" y="2709912"/>
                  <a:pt x="3418086" y="2707432"/>
                  <a:pt x="3408164" y="2704951"/>
                </a:cubicBezTo>
                <a:cubicBezTo>
                  <a:pt x="3398242" y="2702470"/>
                  <a:pt x="3387080" y="2698750"/>
                  <a:pt x="3374678" y="2693789"/>
                </a:cubicBezTo>
                <a:cubicBezTo>
                  <a:pt x="3362275" y="2688828"/>
                  <a:pt x="3352353" y="2685108"/>
                  <a:pt x="3344912" y="2682627"/>
                </a:cubicBezTo>
                <a:cubicBezTo>
                  <a:pt x="3337471" y="2680146"/>
                  <a:pt x="3331270" y="2677666"/>
                  <a:pt x="3326308" y="2675185"/>
                </a:cubicBezTo>
                <a:cubicBezTo>
                  <a:pt x="3321348" y="2672705"/>
                  <a:pt x="3316386" y="2670225"/>
                  <a:pt x="3311426" y="2667744"/>
                </a:cubicBezTo>
                <a:cubicBezTo>
                  <a:pt x="3306465" y="2665263"/>
                  <a:pt x="3299024" y="2664023"/>
                  <a:pt x="3289101" y="2664023"/>
                </a:cubicBezTo>
                <a:cubicBezTo>
                  <a:pt x="3274219" y="2659063"/>
                  <a:pt x="3264297" y="2655342"/>
                  <a:pt x="3259336" y="2652861"/>
                </a:cubicBezTo>
                <a:cubicBezTo>
                  <a:pt x="3254375" y="2650381"/>
                  <a:pt x="3249414" y="2649141"/>
                  <a:pt x="3244453" y="2649141"/>
                </a:cubicBezTo>
                <a:cubicBezTo>
                  <a:pt x="3224609" y="2644180"/>
                  <a:pt x="3207246" y="2640459"/>
                  <a:pt x="3192363" y="2637978"/>
                </a:cubicBezTo>
                <a:cubicBezTo>
                  <a:pt x="3177480" y="2635498"/>
                  <a:pt x="3167558" y="2631777"/>
                  <a:pt x="3162598" y="2626816"/>
                </a:cubicBezTo>
                <a:cubicBezTo>
                  <a:pt x="3157637" y="2616894"/>
                  <a:pt x="3140273" y="2609453"/>
                  <a:pt x="3110508" y="2604492"/>
                </a:cubicBezTo>
                <a:cubicBezTo>
                  <a:pt x="3105547" y="2604492"/>
                  <a:pt x="3103066" y="2602011"/>
                  <a:pt x="3103066" y="2597051"/>
                </a:cubicBezTo>
                <a:cubicBezTo>
                  <a:pt x="3098106" y="2597051"/>
                  <a:pt x="3093144" y="2595811"/>
                  <a:pt x="3088183" y="2593330"/>
                </a:cubicBezTo>
                <a:cubicBezTo>
                  <a:pt x="3083223" y="2590849"/>
                  <a:pt x="3078261" y="2589609"/>
                  <a:pt x="3073301" y="2589609"/>
                </a:cubicBezTo>
                <a:cubicBezTo>
                  <a:pt x="3053457" y="2584649"/>
                  <a:pt x="3033613" y="2579687"/>
                  <a:pt x="3013769" y="2574726"/>
                </a:cubicBezTo>
                <a:cubicBezTo>
                  <a:pt x="2993926" y="2569766"/>
                  <a:pt x="2972842" y="2563564"/>
                  <a:pt x="2950517" y="2556123"/>
                </a:cubicBezTo>
                <a:cubicBezTo>
                  <a:pt x="2928193" y="2548682"/>
                  <a:pt x="2912070" y="2542480"/>
                  <a:pt x="2902148" y="2537519"/>
                </a:cubicBezTo>
                <a:cubicBezTo>
                  <a:pt x="2892226" y="2532559"/>
                  <a:pt x="2884785" y="2530078"/>
                  <a:pt x="2879824" y="2530078"/>
                </a:cubicBezTo>
                <a:lnTo>
                  <a:pt x="2850058" y="2522637"/>
                </a:lnTo>
                <a:cubicBezTo>
                  <a:pt x="2835176" y="2517676"/>
                  <a:pt x="2825254" y="2515195"/>
                  <a:pt x="2820293" y="2515195"/>
                </a:cubicBezTo>
                <a:cubicBezTo>
                  <a:pt x="2815332" y="2515195"/>
                  <a:pt x="2800449" y="2510234"/>
                  <a:pt x="2775644" y="2500312"/>
                </a:cubicBezTo>
                <a:cubicBezTo>
                  <a:pt x="2765722" y="2500312"/>
                  <a:pt x="2755801" y="2497832"/>
                  <a:pt x="2745879" y="2492871"/>
                </a:cubicBezTo>
                <a:cubicBezTo>
                  <a:pt x="2735957" y="2487910"/>
                  <a:pt x="2728515" y="2485430"/>
                  <a:pt x="2723555" y="2485430"/>
                </a:cubicBezTo>
                <a:cubicBezTo>
                  <a:pt x="2708672" y="2480469"/>
                  <a:pt x="2696270" y="2475508"/>
                  <a:pt x="2686348" y="2470547"/>
                </a:cubicBezTo>
                <a:cubicBezTo>
                  <a:pt x="2676425" y="2465586"/>
                  <a:pt x="2660303" y="2460625"/>
                  <a:pt x="2637978" y="2455664"/>
                </a:cubicBezTo>
                <a:cubicBezTo>
                  <a:pt x="2615654" y="2450703"/>
                  <a:pt x="2597051" y="2443262"/>
                  <a:pt x="2582168" y="2433340"/>
                </a:cubicBezTo>
                <a:lnTo>
                  <a:pt x="2559844" y="2425898"/>
                </a:lnTo>
                <a:lnTo>
                  <a:pt x="2559844" y="2418457"/>
                </a:lnTo>
                <a:cubicBezTo>
                  <a:pt x="2559844" y="2413496"/>
                  <a:pt x="2549922" y="2411016"/>
                  <a:pt x="2530078" y="2411016"/>
                </a:cubicBezTo>
                <a:cubicBezTo>
                  <a:pt x="2525117" y="2411016"/>
                  <a:pt x="2520156" y="2411016"/>
                  <a:pt x="2515195" y="2411016"/>
                </a:cubicBezTo>
                <a:cubicBezTo>
                  <a:pt x="2510234" y="2411016"/>
                  <a:pt x="2502793" y="2411016"/>
                  <a:pt x="2492871" y="2411016"/>
                </a:cubicBezTo>
                <a:cubicBezTo>
                  <a:pt x="2477988" y="2406055"/>
                  <a:pt x="2468066" y="2402334"/>
                  <a:pt x="2463105" y="2399853"/>
                </a:cubicBezTo>
                <a:cubicBezTo>
                  <a:pt x="2458145" y="2397373"/>
                  <a:pt x="2455664" y="2393652"/>
                  <a:pt x="2455664" y="2388691"/>
                </a:cubicBezTo>
                <a:close/>
                <a:moveTo>
                  <a:pt x="2409953" y="2372746"/>
                </a:moveTo>
                <a:lnTo>
                  <a:pt x="2418457" y="2373809"/>
                </a:lnTo>
                <a:cubicBezTo>
                  <a:pt x="2418457" y="2373809"/>
                  <a:pt x="2415976" y="2373809"/>
                  <a:pt x="2411016" y="2373809"/>
                </a:cubicBezTo>
                <a:close/>
                <a:moveTo>
                  <a:pt x="5610820" y="2366367"/>
                </a:moveTo>
                <a:cubicBezTo>
                  <a:pt x="5610820" y="2371328"/>
                  <a:pt x="5610820" y="2373809"/>
                  <a:pt x="5610820" y="2373809"/>
                </a:cubicBezTo>
                <a:cubicBezTo>
                  <a:pt x="5610820" y="2378769"/>
                  <a:pt x="5610820" y="2381250"/>
                  <a:pt x="5610820" y="2381250"/>
                </a:cubicBezTo>
                <a:cubicBezTo>
                  <a:pt x="5615781" y="2381250"/>
                  <a:pt x="5618261" y="2381250"/>
                  <a:pt x="5618261" y="2381250"/>
                </a:cubicBezTo>
                <a:cubicBezTo>
                  <a:pt x="5618261" y="2381250"/>
                  <a:pt x="5618261" y="2378769"/>
                  <a:pt x="5618261" y="2373809"/>
                </a:cubicBezTo>
                <a:close/>
                <a:moveTo>
                  <a:pt x="5558730" y="2366367"/>
                </a:moveTo>
                <a:cubicBezTo>
                  <a:pt x="5558730" y="2366367"/>
                  <a:pt x="5558730" y="2368848"/>
                  <a:pt x="5558730" y="2373809"/>
                </a:cubicBezTo>
                <a:cubicBezTo>
                  <a:pt x="5563692" y="2378769"/>
                  <a:pt x="5558730" y="2381250"/>
                  <a:pt x="5543847" y="2381250"/>
                </a:cubicBezTo>
                <a:cubicBezTo>
                  <a:pt x="5538886" y="2381250"/>
                  <a:pt x="5536406" y="2382490"/>
                  <a:pt x="5536406" y="2384971"/>
                </a:cubicBezTo>
                <a:cubicBezTo>
                  <a:pt x="5536406" y="2387451"/>
                  <a:pt x="5532685" y="2388691"/>
                  <a:pt x="5525244" y="2388691"/>
                </a:cubicBezTo>
                <a:cubicBezTo>
                  <a:pt x="5517802" y="2388691"/>
                  <a:pt x="5514082" y="2387451"/>
                  <a:pt x="5514082" y="2384971"/>
                </a:cubicBezTo>
                <a:cubicBezTo>
                  <a:pt x="5514082" y="2382490"/>
                  <a:pt x="5510361" y="2381250"/>
                  <a:pt x="5502920" y="2381250"/>
                </a:cubicBezTo>
                <a:cubicBezTo>
                  <a:pt x="5495478" y="2381250"/>
                  <a:pt x="5491758" y="2378769"/>
                  <a:pt x="5491758" y="2373809"/>
                </a:cubicBezTo>
                <a:lnTo>
                  <a:pt x="5491758" y="2381250"/>
                </a:lnTo>
                <a:cubicBezTo>
                  <a:pt x="5491758" y="2386211"/>
                  <a:pt x="5494238" y="2388691"/>
                  <a:pt x="5499199" y="2388691"/>
                </a:cubicBezTo>
                <a:cubicBezTo>
                  <a:pt x="5509120" y="2393652"/>
                  <a:pt x="5517802" y="2396133"/>
                  <a:pt x="5525244" y="2396133"/>
                </a:cubicBezTo>
                <a:cubicBezTo>
                  <a:pt x="5532685" y="2396133"/>
                  <a:pt x="5537647" y="2394893"/>
                  <a:pt x="5540127" y="2392412"/>
                </a:cubicBezTo>
                <a:cubicBezTo>
                  <a:pt x="5542607" y="2389931"/>
                  <a:pt x="5546327" y="2388691"/>
                  <a:pt x="5551289" y="2388691"/>
                </a:cubicBezTo>
                <a:cubicBezTo>
                  <a:pt x="5571133" y="2388691"/>
                  <a:pt x="5576093" y="2383731"/>
                  <a:pt x="5566172" y="2373809"/>
                </a:cubicBezTo>
                <a:cubicBezTo>
                  <a:pt x="5561210" y="2368848"/>
                  <a:pt x="5558730" y="2366367"/>
                  <a:pt x="5558730" y="2366367"/>
                </a:cubicBezTo>
                <a:close/>
                <a:moveTo>
                  <a:pt x="5514082" y="2366367"/>
                </a:moveTo>
                <a:lnTo>
                  <a:pt x="5506640" y="2373809"/>
                </a:lnTo>
                <a:cubicBezTo>
                  <a:pt x="5506640" y="2373809"/>
                  <a:pt x="5509120" y="2373809"/>
                  <a:pt x="5514082" y="2373809"/>
                </a:cubicBezTo>
                <a:cubicBezTo>
                  <a:pt x="5519043" y="2373809"/>
                  <a:pt x="5521523" y="2373809"/>
                  <a:pt x="5521523" y="2373809"/>
                </a:cubicBezTo>
                <a:close/>
                <a:moveTo>
                  <a:pt x="3058418" y="2366367"/>
                </a:moveTo>
                <a:cubicBezTo>
                  <a:pt x="3058418" y="2366367"/>
                  <a:pt x="3060899" y="2368848"/>
                  <a:pt x="3065859" y="2373809"/>
                </a:cubicBezTo>
                <a:lnTo>
                  <a:pt x="3080742" y="2366367"/>
                </a:lnTo>
                <a:close/>
                <a:moveTo>
                  <a:pt x="2195215" y="2366367"/>
                </a:moveTo>
                <a:lnTo>
                  <a:pt x="2262187" y="2381250"/>
                </a:lnTo>
                <a:lnTo>
                  <a:pt x="2247305" y="2381250"/>
                </a:lnTo>
                <a:cubicBezTo>
                  <a:pt x="2237383" y="2376289"/>
                  <a:pt x="2229941" y="2373809"/>
                  <a:pt x="2224980" y="2373809"/>
                </a:cubicBezTo>
                <a:close/>
                <a:moveTo>
                  <a:pt x="5642446" y="2361716"/>
                </a:moveTo>
                <a:cubicBezTo>
                  <a:pt x="5641206" y="2361096"/>
                  <a:pt x="5640586" y="2361406"/>
                  <a:pt x="5640586" y="2362646"/>
                </a:cubicBezTo>
                <a:cubicBezTo>
                  <a:pt x="5640586" y="2365127"/>
                  <a:pt x="5640586" y="2368848"/>
                  <a:pt x="5640586" y="2373809"/>
                </a:cubicBezTo>
                <a:cubicBezTo>
                  <a:pt x="5645547" y="2378769"/>
                  <a:pt x="5648027" y="2378769"/>
                  <a:pt x="5648027" y="2373809"/>
                </a:cubicBezTo>
                <a:lnTo>
                  <a:pt x="5648027" y="2366367"/>
                </a:lnTo>
                <a:cubicBezTo>
                  <a:pt x="5645546" y="2363887"/>
                  <a:pt x="5643686" y="2362337"/>
                  <a:pt x="5642446" y="2361716"/>
                </a:cubicBezTo>
                <a:close/>
                <a:moveTo>
                  <a:pt x="5588496" y="2358926"/>
                </a:moveTo>
                <a:lnTo>
                  <a:pt x="5588496" y="2366367"/>
                </a:lnTo>
                <a:cubicBezTo>
                  <a:pt x="5593457" y="2366367"/>
                  <a:pt x="5595937" y="2365127"/>
                  <a:pt x="5595937" y="2362646"/>
                </a:cubicBezTo>
                <a:cubicBezTo>
                  <a:pt x="5595937" y="2360166"/>
                  <a:pt x="5593457" y="2358926"/>
                  <a:pt x="5588496" y="2358926"/>
                </a:cubicBezTo>
                <a:close/>
                <a:moveTo>
                  <a:pt x="2455664" y="2358926"/>
                </a:moveTo>
                <a:cubicBezTo>
                  <a:pt x="2460625" y="2358926"/>
                  <a:pt x="2463105" y="2358926"/>
                  <a:pt x="2463105" y="2358926"/>
                </a:cubicBezTo>
                <a:lnTo>
                  <a:pt x="2477988" y="2366367"/>
                </a:lnTo>
                <a:close/>
                <a:moveTo>
                  <a:pt x="1986855" y="2358926"/>
                </a:moveTo>
                <a:cubicBezTo>
                  <a:pt x="1996777" y="2358926"/>
                  <a:pt x="2004219" y="2358926"/>
                  <a:pt x="2009180" y="2358926"/>
                </a:cubicBezTo>
                <a:cubicBezTo>
                  <a:pt x="2014141" y="2358926"/>
                  <a:pt x="2019102" y="2361406"/>
                  <a:pt x="2024062" y="2366367"/>
                </a:cubicBezTo>
                <a:cubicBezTo>
                  <a:pt x="2029023" y="2366367"/>
                  <a:pt x="2032744" y="2367607"/>
                  <a:pt x="2035225" y="2370088"/>
                </a:cubicBezTo>
                <a:cubicBezTo>
                  <a:pt x="2037705" y="2372568"/>
                  <a:pt x="2040186" y="2373809"/>
                  <a:pt x="2042666" y="2373809"/>
                </a:cubicBezTo>
                <a:cubicBezTo>
                  <a:pt x="2045147" y="2373809"/>
                  <a:pt x="2047627" y="2373809"/>
                  <a:pt x="2050107" y="2373809"/>
                </a:cubicBezTo>
                <a:cubicBezTo>
                  <a:pt x="2052588" y="2373809"/>
                  <a:pt x="2056309" y="2376289"/>
                  <a:pt x="2061270" y="2381250"/>
                </a:cubicBezTo>
                <a:cubicBezTo>
                  <a:pt x="2071192" y="2386211"/>
                  <a:pt x="2083594" y="2389931"/>
                  <a:pt x="2098476" y="2392412"/>
                </a:cubicBezTo>
                <a:cubicBezTo>
                  <a:pt x="2113360" y="2394893"/>
                  <a:pt x="2123281" y="2396133"/>
                  <a:pt x="2128242" y="2396133"/>
                </a:cubicBezTo>
                <a:lnTo>
                  <a:pt x="2165449" y="2403574"/>
                </a:lnTo>
                <a:lnTo>
                  <a:pt x="2195215" y="2411016"/>
                </a:lnTo>
                <a:lnTo>
                  <a:pt x="2195215" y="2418457"/>
                </a:lnTo>
                <a:cubicBezTo>
                  <a:pt x="2205137" y="2423418"/>
                  <a:pt x="2212578" y="2428379"/>
                  <a:pt x="2217539" y="2433340"/>
                </a:cubicBezTo>
                <a:cubicBezTo>
                  <a:pt x="2222500" y="2438301"/>
                  <a:pt x="2232422" y="2443262"/>
                  <a:pt x="2247305" y="2448223"/>
                </a:cubicBezTo>
                <a:cubicBezTo>
                  <a:pt x="2262187" y="2453183"/>
                  <a:pt x="2270869" y="2458145"/>
                  <a:pt x="2273350" y="2463105"/>
                </a:cubicBezTo>
                <a:cubicBezTo>
                  <a:pt x="2275830" y="2468066"/>
                  <a:pt x="2278310" y="2470547"/>
                  <a:pt x="2280791" y="2470547"/>
                </a:cubicBezTo>
                <a:cubicBezTo>
                  <a:pt x="2283272" y="2470547"/>
                  <a:pt x="2288232" y="2471787"/>
                  <a:pt x="2295674" y="2474267"/>
                </a:cubicBezTo>
                <a:cubicBezTo>
                  <a:pt x="2303115" y="2476748"/>
                  <a:pt x="2306836" y="2477988"/>
                  <a:pt x="2306836" y="2477988"/>
                </a:cubicBezTo>
                <a:lnTo>
                  <a:pt x="2306836" y="2485430"/>
                </a:lnTo>
                <a:cubicBezTo>
                  <a:pt x="2306836" y="2485430"/>
                  <a:pt x="2301875" y="2482949"/>
                  <a:pt x="2291953" y="2477988"/>
                </a:cubicBezTo>
                <a:cubicBezTo>
                  <a:pt x="2286992" y="2477988"/>
                  <a:pt x="2279551" y="2476748"/>
                  <a:pt x="2269629" y="2474267"/>
                </a:cubicBezTo>
                <a:cubicBezTo>
                  <a:pt x="2259707" y="2471787"/>
                  <a:pt x="2254746" y="2469307"/>
                  <a:pt x="2254746" y="2466826"/>
                </a:cubicBezTo>
                <a:cubicBezTo>
                  <a:pt x="2254746" y="2464345"/>
                  <a:pt x="2252265" y="2463105"/>
                  <a:pt x="2247305" y="2463105"/>
                </a:cubicBezTo>
                <a:cubicBezTo>
                  <a:pt x="2242344" y="2463105"/>
                  <a:pt x="2238623" y="2461865"/>
                  <a:pt x="2236142" y="2459385"/>
                </a:cubicBezTo>
                <a:cubicBezTo>
                  <a:pt x="2233662" y="2456904"/>
                  <a:pt x="2232422" y="2455664"/>
                  <a:pt x="2232422" y="2455664"/>
                </a:cubicBezTo>
                <a:lnTo>
                  <a:pt x="2210098" y="2440781"/>
                </a:lnTo>
                <a:lnTo>
                  <a:pt x="2202656" y="2433340"/>
                </a:lnTo>
                <a:cubicBezTo>
                  <a:pt x="2192734" y="2428379"/>
                  <a:pt x="2187774" y="2427138"/>
                  <a:pt x="2187774" y="2429619"/>
                </a:cubicBezTo>
                <a:cubicBezTo>
                  <a:pt x="2187774" y="2432100"/>
                  <a:pt x="2184053" y="2433340"/>
                  <a:pt x="2176611" y="2433340"/>
                </a:cubicBezTo>
                <a:cubicBezTo>
                  <a:pt x="2169170" y="2433340"/>
                  <a:pt x="2165449" y="2433340"/>
                  <a:pt x="2165449" y="2433340"/>
                </a:cubicBezTo>
                <a:cubicBezTo>
                  <a:pt x="2150566" y="2428379"/>
                  <a:pt x="2138164" y="2423418"/>
                  <a:pt x="2128242" y="2418457"/>
                </a:cubicBezTo>
                <a:cubicBezTo>
                  <a:pt x="2118320" y="2408535"/>
                  <a:pt x="2110879" y="2403574"/>
                  <a:pt x="2105918" y="2403574"/>
                </a:cubicBezTo>
                <a:lnTo>
                  <a:pt x="2091035" y="2396133"/>
                </a:lnTo>
                <a:cubicBezTo>
                  <a:pt x="2086075" y="2396133"/>
                  <a:pt x="2081113" y="2396133"/>
                  <a:pt x="2076152" y="2396133"/>
                </a:cubicBezTo>
                <a:lnTo>
                  <a:pt x="2076152" y="2403574"/>
                </a:lnTo>
                <a:cubicBezTo>
                  <a:pt x="2066230" y="2398613"/>
                  <a:pt x="2058789" y="2394893"/>
                  <a:pt x="2053828" y="2392412"/>
                </a:cubicBezTo>
                <a:cubicBezTo>
                  <a:pt x="2048867" y="2389931"/>
                  <a:pt x="2046387" y="2387451"/>
                  <a:pt x="2046387" y="2384971"/>
                </a:cubicBezTo>
                <a:cubicBezTo>
                  <a:pt x="2046387" y="2382490"/>
                  <a:pt x="2041426" y="2380010"/>
                  <a:pt x="2031504" y="2377529"/>
                </a:cubicBezTo>
                <a:cubicBezTo>
                  <a:pt x="2021582" y="2375049"/>
                  <a:pt x="2006699" y="2373809"/>
                  <a:pt x="1986855" y="2373809"/>
                </a:cubicBezTo>
                <a:cubicBezTo>
                  <a:pt x="1986855" y="2373809"/>
                  <a:pt x="1986855" y="2372568"/>
                  <a:pt x="1986855" y="2370088"/>
                </a:cubicBezTo>
                <a:cubicBezTo>
                  <a:pt x="1986855" y="2367607"/>
                  <a:pt x="1989336" y="2366367"/>
                  <a:pt x="1994297" y="2366367"/>
                </a:cubicBezTo>
                <a:close/>
                <a:moveTo>
                  <a:pt x="5528965" y="2355205"/>
                </a:moveTo>
                <a:cubicBezTo>
                  <a:pt x="5526484" y="2355206"/>
                  <a:pt x="5524004" y="2356446"/>
                  <a:pt x="5521523" y="2358926"/>
                </a:cubicBezTo>
                <a:lnTo>
                  <a:pt x="5514082" y="2358926"/>
                </a:lnTo>
                <a:cubicBezTo>
                  <a:pt x="5514082" y="2358926"/>
                  <a:pt x="5521523" y="2361406"/>
                  <a:pt x="5536406" y="2366367"/>
                </a:cubicBezTo>
                <a:lnTo>
                  <a:pt x="5551289" y="2358926"/>
                </a:lnTo>
                <a:lnTo>
                  <a:pt x="5536406" y="2358926"/>
                </a:lnTo>
                <a:cubicBezTo>
                  <a:pt x="5533925" y="2356446"/>
                  <a:pt x="5531445" y="2355206"/>
                  <a:pt x="5528965" y="2355205"/>
                </a:cubicBezTo>
                <a:close/>
                <a:moveTo>
                  <a:pt x="5718720" y="2351484"/>
                </a:moveTo>
                <a:cubicBezTo>
                  <a:pt x="5716240" y="2351484"/>
                  <a:pt x="5715000" y="2353965"/>
                  <a:pt x="5715000" y="2358926"/>
                </a:cubicBezTo>
                <a:lnTo>
                  <a:pt x="5715000" y="2366367"/>
                </a:lnTo>
                <a:cubicBezTo>
                  <a:pt x="5710038" y="2366367"/>
                  <a:pt x="5707558" y="2363886"/>
                  <a:pt x="5707558" y="2358926"/>
                </a:cubicBezTo>
                <a:lnTo>
                  <a:pt x="5685234" y="2358926"/>
                </a:lnTo>
                <a:lnTo>
                  <a:pt x="5692676" y="2366367"/>
                </a:lnTo>
                <a:cubicBezTo>
                  <a:pt x="5697637" y="2371328"/>
                  <a:pt x="5700117" y="2371328"/>
                  <a:pt x="5700117" y="2366367"/>
                </a:cubicBezTo>
                <a:cubicBezTo>
                  <a:pt x="5700117" y="2366367"/>
                  <a:pt x="5702597" y="2367607"/>
                  <a:pt x="5707558" y="2370088"/>
                </a:cubicBezTo>
                <a:cubicBezTo>
                  <a:pt x="5712520" y="2372568"/>
                  <a:pt x="5716240" y="2373809"/>
                  <a:pt x="5718720" y="2373809"/>
                </a:cubicBezTo>
                <a:cubicBezTo>
                  <a:pt x="5721201" y="2373809"/>
                  <a:pt x="5724921" y="2375049"/>
                  <a:pt x="5729883" y="2377529"/>
                </a:cubicBezTo>
                <a:cubicBezTo>
                  <a:pt x="5734844" y="2380010"/>
                  <a:pt x="5737324" y="2381250"/>
                  <a:pt x="5737324" y="2381250"/>
                </a:cubicBezTo>
                <a:lnTo>
                  <a:pt x="5752207" y="2381250"/>
                </a:lnTo>
                <a:lnTo>
                  <a:pt x="5737324" y="2373809"/>
                </a:lnTo>
                <a:cubicBezTo>
                  <a:pt x="5737324" y="2368848"/>
                  <a:pt x="5736083" y="2365127"/>
                  <a:pt x="5733603" y="2362646"/>
                </a:cubicBezTo>
                <a:cubicBezTo>
                  <a:pt x="5731123" y="2360166"/>
                  <a:pt x="5727402" y="2358926"/>
                  <a:pt x="5722441" y="2358926"/>
                </a:cubicBezTo>
                <a:cubicBezTo>
                  <a:pt x="5722441" y="2353965"/>
                  <a:pt x="5721201" y="2351484"/>
                  <a:pt x="5718720" y="2351484"/>
                </a:cubicBezTo>
                <a:close/>
                <a:moveTo>
                  <a:pt x="5558730" y="2351484"/>
                </a:moveTo>
                <a:lnTo>
                  <a:pt x="5566172" y="2358926"/>
                </a:lnTo>
                <a:lnTo>
                  <a:pt x="5573613" y="2351484"/>
                </a:lnTo>
                <a:close/>
                <a:moveTo>
                  <a:pt x="3065859" y="2351484"/>
                </a:moveTo>
                <a:lnTo>
                  <a:pt x="3073301" y="2358926"/>
                </a:lnTo>
                <a:cubicBezTo>
                  <a:pt x="3085703" y="2361406"/>
                  <a:pt x="3094385" y="2363267"/>
                  <a:pt x="3099346" y="2364507"/>
                </a:cubicBezTo>
                <a:lnTo>
                  <a:pt x="3102553" y="2365469"/>
                </a:lnTo>
                <a:lnTo>
                  <a:pt x="3099346" y="2359856"/>
                </a:lnTo>
                <a:cubicBezTo>
                  <a:pt x="3096865" y="2357996"/>
                  <a:pt x="3093145" y="2356446"/>
                  <a:pt x="3088183" y="2355205"/>
                </a:cubicBezTo>
                <a:cubicBezTo>
                  <a:pt x="3078261" y="2352724"/>
                  <a:pt x="3070820" y="2351484"/>
                  <a:pt x="3065859" y="2351484"/>
                </a:cubicBezTo>
                <a:close/>
                <a:moveTo>
                  <a:pt x="2113360" y="2351484"/>
                </a:moveTo>
                <a:cubicBezTo>
                  <a:pt x="2113360" y="2351484"/>
                  <a:pt x="2115840" y="2351484"/>
                  <a:pt x="2120801" y="2351484"/>
                </a:cubicBezTo>
                <a:lnTo>
                  <a:pt x="2120801" y="2358926"/>
                </a:lnTo>
                <a:cubicBezTo>
                  <a:pt x="2120801" y="2358926"/>
                  <a:pt x="2118320" y="2356445"/>
                  <a:pt x="2113360" y="2351484"/>
                </a:cubicBezTo>
                <a:close/>
                <a:moveTo>
                  <a:pt x="5960566" y="2344043"/>
                </a:moveTo>
                <a:cubicBezTo>
                  <a:pt x="5965527" y="2344043"/>
                  <a:pt x="5970488" y="2346524"/>
                  <a:pt x="5975449" y="2351484"/>
                </a:cubicBezTo>
                <a:cubicBezTo>
                  <a:pt x="5970488" y="2351484"/>
                  <a:pt x="5965527" y="2351484"/>
                  <a:pt x="5960566" y="2351484"/>
                </a:cubicBezTo>
                <a:close/>
                <a:moveTo>
                  <a:pt x="2143125" y="2344043"/>
                </a:moveTo>
                <a:cubicBezTo>
                  <a:pt x="2148086" y="2344043"/>
                  <a:pt x="2153047" y="2346524"/>
                  <a:pt x="2158008" y="2351484"/>
                </a:cubicBezTo>
                <a:lnTo>
                  <a:pt x="2150566" y="2351484"/>
                </a:lnTo>
                <a:close/>
                <a:moveTo>
                  <a:pt x="5729883" y="2336601"/>
                </a:moveTo>
                <a:lnTo>
                  <a:pt x="5729883" y="2344043"/>
                </a:lnTo>
                <a:cubicBezTo>
                  <a:pt x="5734844" y="2344043"/>
                  <a:pt x="5739804" y="2344043"/>
                  <a:pt x="5744765" y="2344043"/>
                </a:cubicBezTo>
                <a:cubicBezTo>
                  <a:pt x="5739804" y="2339082"/>
                  <a:pt x="5734844" y="2336601"/>
                  <a:pt x="5729883" y="2336601"/>
                </a:cubicBezTo>
                <a:close/>
                <a:moveTo>
                  <a:pt x="3170039" y="2336601"/>
                </a:moveTo>
                <a:cubicBezTo>
                  <a:pt x="3170039" y="2336601"/>
                  <a:pt x="3167558" y="2339082"/>
                  <a:pt x="3162598" y="2344043"/>
                </a:cubicBezTo>
                <a:cubicBezTo>
                  <a:pt x="3162598" y="2344043"/>
                  <a:pt x="3163838" y="2345283"/>
                  <a:pt x="3166318" y="2347764"/>
                </a:cubicBezTo>
                <a:cubicBezTo>
                  <a:pt x="3168799" y="2350244"/>
                  <a:pt x="3170039" y="2351484"/>
                  <a:pt x="3170039" y="2351484"/>
                </a:cubicBezTo>
                <a:cubicBezTo>
                  <a:pt x="3184922" y="2356445"/>
                  <a:pt x="3192363" y="2356445"/>
                  <a:pt x="3192363" y="2351484"/>
                </a:cubicBezTo>
                <a:cubicBezTo>
                  <a:pt x="3192363" y="2346524"/>
                  <a:pt x="3189883" y="2344043"/>
                  <a:pt x="3184922" y="2344043"/>
                </a:cubicBezTo>
                <a:lnTo>
                  <a:pt x="3177480" y="2344043"/>
                </a:lnTo>
                <a:close/>
                <a:moveTo>
                  <a:pt x="5640586" y="2329160"/>
                </a:moveTo>
                <a:cubicBezTo>
                  <a:pt x="5640586" y="2329160"/>
                  <a:pt x="5643066" y="2329160"/>
                  <a:pt x="5648027" y="2329160"/>
                </a:cubicBezTo>
                <a:lnTo>
                  <a:pt x="5646836" y="2333327"/>
                </a:lnTo>
                <a:close/>
                <a:moveTo>
                  <a:pt x="3110508" y="2329160"/>
                </a:moveTo>
                <a:lnTo>
                  <a:pt x="3125391" y="2336601"/>
                </a:lnTo>
                <a:lnTo>
                  <a:pt x="3117949" y="2329160"/>
                </a:lnTo>
                <a:cubicBezTo>
                  <a:pt x="3112988" y="2329160"/>
                  <a:pt x="3110508" y="2329160"/>
                  <a:pt x="3110508" y="2329160"/>
                </a:cubicBezTo>
                <a:close/>
                <a:moveTo>
                  <a:pt x="2403574" y="2323470"/>
                </a:moveTo>
                <a:lnTo>
                  <a:pt x="2414736" y="2325439"/>
                </a:lnTo>
                <a:cubicBezTo>
                  <a:pt x="2427138" y="2327920"/>
                  <a:pt x="2434580" y="2329160"/>
                  <a:pt x="2437060" y="2329160"/>
                </a:cubicBezTo>
                <a:cubicBezTo>
                  <a:pt x="2439541" y="2329160"/>
                  <a:pt x="2443262" y="2330400"/>
                  <a:pt x="2448223" y="2332881"/>
                </a:cubicBezTo>
                <a:cubicBezTo>
                  <a:pt x="2453183" y="2335361"/>
                  <a:pt x="2460625" y="2336601"/>
                  <a:pt x="2470547" y="2336601"/>
                </a:cubicBezTo>
                <a:cubicBezTo>
                  <a:pt x="2500312" y="2341562"/>
                  <a:pt x="2527598" y="2349004"/>
                  <a:pt x="2552402" y="2358926"/>
                </a:cubicBezTo>
                <a:lnTo>
                  <a:pt x="2589609" y="2366367"/>
                </a:lnTo>
                <a:lnTo>
                  <a:pt x="2634258" y="2373809"/>
                </a:lnTo>
                <a:lnTo>
                  <a:pt x="2641699" y="2373809"/>
                </a:lnTo>
                <a:cubicBezTo>
                  <a:pt x="2646660" y="2373809"/>
                  <a:pt x="2649141" y="2376289"/>
                  <a:pt x="2649141" y="2381250"/>
                </a:cubicBezTo>
                <a:cubicBezTo>
                  <a:pt x="2664023" y="2391172"/>
                  <a:pt x="2691308" y="2396133"/>
                  <a:pt x="2730996" y="2396133"/>
                </a:cubicBezTo>
                <a:lnTo>
                  <a:pt x="2768203" y="2403574"/>
                </a:lnTo>
                <a:cubicBezTo>
                  <a:pt x="2802929" y="2423418"/>
                  <a:pt x="2822774" y="2430859"/>
                  <a:pt x="2827734" y="2425898"/>
                </a:cubicBezTo>
                <a:lnTo>
                  <a:pt x="2850058" y="2440781"/>
                </a:lnTo>
                <a:cubicBezTo>
                  <a:pt x="2850058" y="2445742"/>
                  <a:pt x="2855019" y="2448223"/>
                  <a:pt x="2864941" y="2448223"/>
                </a:cubicBezTo>
                <a:cubicBezTo>
                  <a:pt x="2874863" y="2448223"/>
                  <a:pt x="2882305" y="2449463"/>
                  <a:pt x="2887266" y="2451943"/>
                </a:cubicBezTo>
                <a:cubicBezTo>
                  <a:pt x="2892226" y="2454424"/>
                  <a:pt x="2898428" y="2455664"/>
                  <a:pt x="2905869" y="2455664"/>
                </a:cubicBezTo>
                <a:cubicBezTo>
                  <a:pt x="2913310" y="2455664"/>
                  <a:pt x="2917031" y="2456904"/>
                  <a:pt x="2917031" y="2459385"/>
                </a:cubicBezTo>
                <a:cubicBezTo>
                  <a:pt x="2917031" y="2461865"/>
                  <a:pt x="2919512" y="2463105"/>
                  <a:pt x="2924473" y="2463105"/>
                </a:cubicBezTo>
                <a:cubicBezTo>
                  <a:pt x="2944316" y="2463105"/>
                  <a:pt x="2949277" y="2468066"/>
                  <a:pt x="2939355" y="2477988"/>
                </a:cubicBezTo>
                <a:lnTo>
                  <a:pt x="2924473" y="2477988"/>
                </a:lnTo>
                <a:cubicBezTo>
                  <a:pt x="2924473" y="2473027"/>
                  <a:pt x="2919512" y="2473027"/>
                  <a:pt x="2909590" y="2477988"/>
                </a:cubicBezTo>
                <a:cubicBezTo>
                  <a:pt x="2909590" y="2477988"/>
                  <a:pt x="2908350" y="2476748"/>
                  <a:pt x="2905869" y="2474267"/>
                </a:cubicBezTo>
                <a:cubicBezTo>
                  <a:pt x="2903388" y="2471787"/>
                  <a:pt x="2900908" y="2470547"/>
                  <a:pt x="2898428" y="2470547"/>
                </a:cubicBezTo>
                <a:cubicBezTo>
                  <a:pt x="2895947" y="2470547"/>
                  <a:pt x="2893467" y="2470547"/>
                  <a:pt x="2890986" y="2470547"/>
                </a:cubicBezTo>
                <a:cubicBezTo>
                  <a:pt x="2888506" y="2470547"/>
                  <a:pt x="2884785" y="2470547"/>
                  <a:pt x="2879824" y="2470547"/>
                </a:cubicBezTo>
                <a:cubicBezTo>
                  <a:pt x="2879824" y="2470547"/>
                  <a:pt x="2879824" y="2468066"/>
                  <a:pt x="2879824" y="2463105"/>
                </a:cubicBezTo>
                <a:cubicBezTo>
                  <a:pt x="2879824" y="2458145"/>
                  <a:pt x="2877344" y="2455664"/>
                  <a:pt x="2872383" y="2455664"/>
                </a:cubicBezTo>
                <a:cubicBezTo>
                  <a:pt x="2867422" y="2460625"/>
                  <a:pt x="2867422" y="2463105"/>
                  <a:pt x="2872383" y="2463105"/>
                </a:cubicBezTo>
                <a:lnTo>
                  <a:pt x="2857500" y="2463105"/>
                </a:lnTo>
                <a:cubicBezTo>
                  <a:pt x="2857500" y="2458145"/>
                  <a:pt x="2853779" y="2455664"/>
                  <a:pt x="2846338" y="2455664"/>
                </a:cubicBezTo>
                <a:cubicBezTo>
                  <a:pt x="2838896" y="2455664"/>
                  <a:pt x="2835176" y="2454424"/>
                  <a:pt x="2835176" y="2451943"/>
                </a:cubicBezTo>
                <a:cubicBezTo>
                  <a:pt x="2835176" y="2449463"/>
                  <a:pt x="2832695" y="2448223"/>
                  <a:pt x="2827734" y="2448223"/>
                </a:cubicBezTo>
                <a:lnTo>
                  <a:pt x="2812851" y="2440781"/>
                </a:lnTo>
                <a:lnTo>
                  <a:pt x="2797969" y="2440781"/>
                </a:lnTo>
                <a:cubicBezTo>
                  <a:pt x="2797969" y="2440781"/>
                  <a:pt x="2794248" y="2440781"/>
                  <a:pt x="2786807" y="2440781"/>
                </a:cubicBezTo>
                <a:cubicBezTo>
                  <a:pt x="2779365" y="2440781"/>
                  <a:pt x="2771924" y="2439541"/>
                  <a:pt x="2764483" y="2437060"/>
                </a:cubicBezTo>
                <a:cubicBezTo>
                  <a:pt x="2757041" y="2434580"/>
                  <a:pt x="2753320" y="2432100"/>
                  <a:pt x="2753320" y="2429619"/>
                </a:cubicBezTo>
                <a:cubicBezTo>
                  <a:pt x="2753320" y="2427138"/>
                  <a:pt x="2749600" y="2425898"/>
                  <a:pt x="2742158" y="2425898"/>
                </a:cubicBezTo>
                <a:cubicBezTo>
                  <a:pt x="2734717" y="2425898"/>
                  <a:pt x="2723555" y="2422178"/>
                  <a:pt x="2708672" y="2414736"/>
                </a:cubicBezTo>
                <a:cubicBezTo>
                  <a:pt x="2693789" y="2407295"/>
                  <a:pt x="2680146" y="2403574"/>
                  <a:pt x="2667744" y="2403574"/>
                </a:cubicBezTo>
                <a:cubicBezTo>
                  <a:pt x="2655342" y="2403574"/>
                  <a:pt x="2649141" y="2401093"/>
                  <a:pt x="2649141" y="2396133"/>
                </a:cubicBezTo>
                <a:cubicBezTo>
                  <a:pt x="2649141" y="2396133"/>
                  <a:pt x="2646660" y="2396133"/>
                  <a:pt x="2641699" y="2396133"/>
                </a:cubicBezTo>
                <a:cubicBezTo>
                  <a:pt x="2636738" y="2396133"/>
                  <a:pt x="2634258" y="2396133"/>
                  <a:pt x="2634258" y="2396133"/>
                </a:cubicBezTo>
                <a:cubicBezTo>
                  <a:pt x="2624336" y="2396133"/>
                  <a:pt x="2616894" y="2393652"/>
                  <a:pt x="2611933" y="2388691"/>
                </a:cubicBezTo>
                <a:cubicBezTo>
                  <a:pt x="2606973" y="2388691"/>
                  <a:pt x="2602011" y="2387451"/>
                  <a:pt x="2597051" y="2384971"/>
                </a:cubicBezTo>
                <a:cubicBezTo>
                  <a:pt x="2592090" y="2382490"/>
                  <a:pt x="2587129" y="2381250"/>
                  <a:pt x="2582168" y="2381250"/>
                </a:cubicBezTo>
                <a:cubicBezTo>
                  <a:pt x="2577207" y="2381250"/>
                  <a:pt x="2571006" y="2380010"/>
                  <a:pt x="2563564" y="2377529"/>
                </a:cubicBezTo>
                <a:cubicBezTo>
                  <a:pt x="2556123" y="2375049"/>
                  <a:pt x="2549922" y="2371328"/>
                  <a:pt x="2544961" y="2366367"/>
                </a:cubicBezTo>
                <a:cubicBezTo>
                  <a:pt x="2535039" y="2361406"/>
                  <a:pt x="2523877" y="2358926"/>
                  <a:pt x="2511475" y="2358926"/>
                </a:cubicBezTo>
                <a:cubicBezTo>
                  <a:pt x="2499072" y="2358926"/>
                  <a:pt x="2492871" y="2358926"/>
                  <a:pt x="2492871" y="2358926"/>
                </a:cubicBezTo>
                <a:cubicBezTo>
                  <a:pt x="2487910" y="2353965"/>
                  <a:pt x="2485430" y="2351484"/>
                  <a:pt x="2485430" y="2351484"/>
                </a:cubicBezTo>
                <a:cubicBezTo>
                  <a:pt x="2480469" y="2351484"/>
                  <a:pt x="2477988" y="2351484"/>
                  <a:pt x="2477988" y="2351484"/>
                </a:cubicBezTo>
                <a:cubicBezTo>
                  <a:pt x="2477988" y="2351484"/>
                  <a:pt x="2475508" y="2351484"/>
                  <a:pt x="2470547" y="2351484"/>
                </a:cubicBezTo>
                <a:cubicBezTo>
                  <a:pt x="2465586" y="2351484"/>
                  <a:pt x="2461865" y="2350244"/>
                  <a:pt x="2459385" y="2347764"/>
                </a:cubicBezTo>
                <a:cubicBezTo>
                  <a:pt x="2456904" y="2345283"/>
                  <a:pt x="2454424" y="2342803"/>
                  <a:pt x="2451943" y="2340322"/>
                </a:cubicBezTo>
                <a:cubicBezTo>
                  <a:pt x="2449463" y="2337842"/>
                  <a:pt x="2445742" y="2336601"/>
                  <a:pt x="2440781" y="2336601"/>
                </a:cubicBezTo>
                <a:lnTo>
                  <a:pt x="2425898" y="2344043"/>
                </a:lnTo>
                <a:cubicBezTo>
                  <a:pt x="2415976" y="2339082"/>
                  <a:pt x="2408535" y="2336601"/>
                  <a:pt x="2403574" y="2336601"/>
                </a:cubicBezTo>
                <a:close/>
                <a:moveTo>
                  <a:pt x="6563320" y="2321719"/>
                </a:moveTo>
                <a:lnTo>
                  <a:pt x="6563320" y="2329160"/>
                </a:lnTo>
                <a:cubicBezTo>
                  <a:pt x="6563320" y="2329160"/>
                  <a:pt x="6560839" y="2329160"/>
                  <a:pt x="6555879" y="2329160"/>
                </a:cubicBezTo>
                <a:cubicBezTo>
                  <a:pt x="6560839" y="2324199"/>
                  <a:pt x="6563320" y="2321719"/>
                  <a:pt x="6563320" y="2321719"/>
                </a:cubicBezTo>
                <a:close/>
                <a:moveTo>
                  <a:pt x="5737324" y="2321719"/>
                </a:moveTo>
                <a:lnTo>
                  <a:pt x="5729883" y="2329160"/>
                </a:lnTo>
                <a:cubicBezTo>
                  <a:pt x="5729883" y="2329160"/>
                  <a:pt x="5732363" y="2329160"/>
                  <a:pt x="5737324" y="2329160"/>
                </a:cubicBezTo>
                <a:cubicBezTo>
                  <a:pt x="5737324" y="2329160"/>
                  <a:pt x="5737324" y="2326679"/>
                  <a:pt x="5737324" y="2321719"/>
                </a:cubicBezTo>
                <a:close/>
                <a:moveTo>
                  <a:pt x="5432226" y="2321719"/>
                </a:moveTo>
                <a:cubicBezTo>
                  <a:pt x="5432226" y="2326679"/>
                  <a:pt x="5434706" y="2329160"/>
                  <a:pt x="5439668" y="2329160"/>
                </a:cubicBezTo>
                <a:lnTo>
                  <a:pt x="5439668" y="2321719"/>
                </a:lnTo>
                <a:close/>
                <a:moveTo>
                  <a:pt x="5342929" y="2321719"/>
                </a:moveTo>
                <a:cubicBezTo>
                  <a:pt x="5342929" y="2321719"/>
                  <a:pt x="5344170" y="2324199"/>
                  <a:pt x="5346650" y="2329160"/>
                </a:cubicBezTo>
                <a:cubicBezTo>
                  <a:pt x="5349130" y="2334121"/>
                  <a:pt x="5356572" y="2337842"/>
                  <a:pt x="5368974" y="2340322"/>
                </a:cubicBezTo>
                <a:cubicBezTo>
                  <a:pt x="5381377" y="2342803"/>
                  <a:pt x="5387578" y="2344043"/>
                  <a:pt x="5387578" y="2344043"/>
                </a:cubicBezTo>
                <a:lnTo>
                  <a:pt x="5409902" y="2344043"/>
                </a:lnTo>
                <a:cubicBezTo>
                  <a:pt x="5409902" y="2349004"/>
                  <a:pt x="5412382" y="2351484"/>
                  <a:pt x="5417343" y="2351484"/>
                </a:cubicBezTo>
                <a:cubicBezTo>
                  <a:pt x="5422305" y="2351484"/>
                  <a:pt x="5427265" y="2351484"/>
                  <a:pt x="5432226" y="2351484"/>
                </a:cubicBezTo>
                <a:cubicBezTo>
                  <a:pt x="5432226" y="2356445"/>
                  <a:pt x="5433467" y="2358926"/>
                  <a:pt x="5435947" y="2358926"/>
                </a:cubicBezTo>
                <a:cubicBezTo>
                  <a:pt x="5438427" y="2358926"/>
                  <a:pt x="5442148" y="2356445"/>
                  <a:pt x="5447109" y="2351484"/>
                </a:cubicBezTo>
                <a:lnTo>
                  <a:pt x="5454551" y="2366367"/>
                </a:lnTo>
                <a:cubicBezTo>
                  <a:pt x="5449589" y="2371328"/>
                  <a:pt x="5452070" y="2371328"/>
                  <a:pt x="5461992" y="2366367"/>
                </a:cubicBezTo>
                <a:cubicBezTo>
                  <a:pt x="5466953" y="2366367"/>
                  <a:pt x="5469433" y="2368848"/>
                  <a:pt x="5469433" y="2373809"/>
                </a:cubicBezTo>
                <a:lnTo>
                  <a:pt x="5484316" y="2373809"/>
                </a:lnTo>
                <a:cubicBezTo>
                  <a:pt x="5484316" y="2373809"/>
                  <a:pt x="5485557" y="2372568"/>
                  <a:pt x="5488037" y="2370088"/>
                </a:cubicBezTo>
                <a:cubicBezTo>
                  <a:pt x="5490517" y="2367607"/>
                  <a:pt x="5491758" y="2366367"/>
                  <a:pt x="5491758" y="2366367"/>
                </a:cubicBezTo>
                <a:cubicBezTo>
                  <a:pt x="5491758" y="2361406"/>
                  <a:pt x="5491758" y="2358926"/>
                  <a:pt x="5491758" y="2358926"/>
                </a:cubicBezTo>
                <a:lnTo>
                  <a:pt x="5484316" y="2351484"/>
                </a:lnTo>
                <a:cubicBezTo>
                  <a:pt x="5479355" y="2351484"/>
                  <a:pt x="5476875" y="2351484"/>
                  <a:pt x="5476875" y="2351484"/>
                </a:cubicBezTo>
                <a:cubicBezTo>
                  <a:pt x="5476875" y="2351484"/>
                  <a:pt x="5476875" y="2353965"/>
                  <a:pt x="5476875" y="2358926"/>
                </a:cubicBezTo>
                <a:cubicBezTo>
                  <a:pt x="5471913" y="2353965"/>
                  <a:pt x="5469433" y="2351484"/>
                  <a:pt x="5469433" y="2351484"/>
                </a:cubicBezTo>
                <a:cubicBezTo>
                  <a:pt x="5469433" y="2351484"/>
                  <a:pt x="5466953" y="2349004"/>
                  <a:pt x="5461992" y="2344043"/>
                </a:cubicBezTo>
                <a:cubicBezTo>
                  <a:pt x="5461992" y="2339082"/>
                  <a:pt x="5460751" y="2337842"/>
                  <a:pt x="5458271" y="2340322"/>
                </a:cubicBezTo>
                <a:cubicBezTo>
                  <a:pt x="5455791" y="2342803"/>
                  <a:pt x="5452070" y="2344043"/>
                  <a:pt x="5447109" y="2344043"/>
                </a:cubicBezTo>
                <a:lnTo>
                  <a:pt x="5439668" y="2351484"/>
                </a:lnTo>
                <a:lnTo>
                  <a:pt x="5432226" y="2344043"/>
                </a:lnTo>
                <a:cubicBezTo>
                  <a:pt x="5427265" y="2339082"/>
                  <a:pt x="5424785" y="2336601"/>
                  <a:pt x="5424785" y="2336601"/>
                </a:cubicBezTo>
                <a:cubicBezTo>
                  <a:pt x="5424785" y="2336601"/>
                  <a:pt x="5422305" y="2334121"/>
                  <a:pt x="5417343" y="2329160"/>
                </a:cubicBezTo>
                <a:cubicBezTo>
                  <a:pt x="5412382" y="2329160"/>
                  <a:pt x="5408661" y="2329160"/>
                  <a:pt x="5406181" y="2329160"/>
                </a:cubicBezTo>
                <a:cubicBezTo>
                  <a:pt x="5403701" y="2329160"/>
                  <a:pt x="5402461" y="2329160"/>
                  <a:pt x="5402461" y="2329160"/>
                </a:cubicBezTo>
                <a:cubicBezTo>
                  <a:pt x="5397499" y="2329160"/>
                  <a:pt x="5395019" y="2329160"/>
                  <a:pt x="5395019" y="2329160"/>
                </a:cubicBezTo>
                <a:cubicBezTo>
                  <a:pt x="5390058" y="2324199"/>
                  <a:pt x="5382617" y="2321719"/>
                  <a:pt x="5372695" y="2321719"/>
                </a:cubicBezTo>
                <a:cubicBezTo>
                  <a:pt x="5362774" y="2321719"/>
                  <a:pt x="5352851" y="2321719"/>
                  <a:pt x="5342929" y="2321719"/>
                </a:cubicBezTo>
                <a:close/>
                <a:moveTo>
                  <a:pt x="2641699" y="2321719"/>
                </a:moveTo>
                <a:lnTo>
                  <a:pt x="2641699" y="2329160"/>
                </a:lnTo>
                <a:lnTo>
                  <a:pt x="2649141" y="2329160"/>
                </a:lnTo>
                <a:close/>
                <a:moveTo>
                  <a:pt x="2403574" y="2321719"/>
                </a:moveTo>
                <a:lnTo>
                  <a:pt x="2403574" y="2323470"/>
                </a:lnTo>
                <a:lnTo>
                  <a:pt x="2402086" y="2323207"/>
                </a:lnTo>
                <a:close/>
                <a:moveTo>
                  <a:pt x="2381250" y="2321719"/>
                </a:moveTo>
                <a:cubicBezTo>
                  <a:pt x="2381250" y="2321719"/>
                  <a:pt x="2383731" y="2321719"/>
                  <a:pt x="2388691" y="2321719"/>
                </a:cubicBezTo>
                <a:cubicBezTo>
                  <a:pt x="2391172" y="2321719"/>
                  <a:pt x="2394583" y="2322029"/>
                  <a:pt x="2398923" y="2322649"/>
                </a:cubicBezTo>
                <a:lnTo>
                  <a:pt x="2402086" y="2323207"/>
                </a:lnTo>
                <a:lnTo>
                  <a:pt x="2396133" y="2329160"/>
                </a:lnTo>
                <a:cubicBezTo>
                  <a:pt x="2391172" y="2334121"/>
                  <a:pt x="2391172" y="2336601"/>
                  <a:pt x="2396133" y="2336601"/>
                </a:cubicBezTo>
                <a:cubicBezTo>
                  <a:pt x="2401093" y="2336601"/>
                  <a:pt x="2403574" y="2337842"/>
                  <a:pt x="2403574" y="2340322"/>
                </a:cubicBezTo>
                <a:cubicBezTo>
                  <a:pt x="2403574" y="2342803"/>
                  <a:pt x="2401093" y="2344043"/>
                  <a:pt x="2396133" y="2344043"/>
                </a:cubicBezTo>
                <a:cubicBezTo>
                  <a:pt x="2391172" y="2344043"/>
                  <a:pt x="2386211" y="2344043"/>
                  <a:pt x="2381250" y="2344043"/>
                </a:cubicBezTo>
                <a:cubicBezTo>
                  <a:pt x="2376289" y="2344043"/>
                  <a:pt x="2375049" y="2340322"/>
                  <a:pt x="2377529" y="2332881"/>
                </a:cubicBezTo>
                <a:cubicBezTo>
                  <a:pt x="2380010" y="2325439"/>
                  <a:pt x="2381250" y="2321719"/>
                  <a:pt x="2381250" y="2321719"/>
                </a:cubicBezTo>
                <a:close/>
                <a:moveTo>
                  <a:pt x="3168179" y="2317998"/>
                </a:moveTo>
                <a:cubicBezTo>
                  <a:pt x="3164458" y="2317998"/>
                  <a:pt x="3162598" y="2319239"/>
                  <a:pt x="3162598" y="2321719"/>
                </a:cubicBezTo>
                <a:lnTo>
                  <a:pt x="3170039" y="2329160"/>
                </a:lnTo>
                <a:cubicBezTo>
                  <a:pt x="3179961" y="2329160"/>
                  <a:pt x="3184922" y="2329160"/>
                  <a:pt x="3184922" y="2329160"/>
                </a:cubicBezTo>
                <a:cubicBezTo>
                  <a:pt x="3184922" y="2329160"/>
                  <a:pt x="3187402" y="2329160"/>
                  <a:pt x="3192363" y="2329160"/>
                </a:cubicBezTo>
                <a:lnTo>
                  <a:pt x="3207246" y="2336601"/>
                </a:lnTo>
                <a:cubicBezTo>
                  <a:pt x="3207246" y="2331641"/>
                  <a:pt x="3199805" y="2326679"/>
                  <a:pt x="3184922" y="2321719"/>
                </a:cubicBezTo>
                <a:cubicBezTo>
                  <a:pt x="3177480" y="2319239"/>
                  <a:pt x="3171899" y="2317998"/>
                  <a:pt x="3168179" y="2317998"/>
                </a:cubicBezTo>
                <a:close/>
                <a:moveTo>
                  <a:pt x="6526113" y="2314277"/>
                </a:moveTo>
                <a:lnTo>
                  <a:pt x="6533554" y="2314277"/>
                </a:lnTo>
                <a:lnTo>
                  <a:pt x="6526113" y="2321719"/>
                </a:lnTo>
                <a:cubicBezTo>
                  <a:pt x="6526113" y="2316758"/>
                  <a:pt x="6526113" y="2314277"/>
                  <a:pt x="6526113" y="2314277"/>
                </a:cubicBezTo>
                <a:close/>
                <a:moveTo>
                  <a:pt x="6258222" y="2314277"/>
                </a:moveTo>
                <a:cubicBezTo>
                  <a:pt x="6263184" y="2314277"/>
                  <a:pt x="6265664" y="2314277"/>
                  <a:pt x="6265664" y="2314277"/>
                </a:cubicBezTo>
                <a:lnTo>
                  <a:pt x="6258222" y="2321719"/>
                </a:lnTo>
                <a:close/>
                <a:moveTo>
                  <a:pt x="3058418" y="2314277"/>
                </a:moveTo>
                <a:cubicBezTo>
                  <a:pt x="3058418" y="2314277"/>
                  <a:pt x="3060899" y="2315517"/>
                  <a:pt x="3065859" y="2317998"/>
                </a:cubicBezTo>
                <a:cubicBezTo>
                  <a:pt x="3070820" y="2320479"/>
                  <a:pt x="3073301" y="2321719"/>
                  <a:pt x="3073301" y="2321719"/>
                </a:cubicBezTo>
                <a:cubicBezTo>
                  <a:pt x="3073301" y="2321719"/>
                  <a:pt x="3073301" y="2320479"/>
                  <a:pt x="3073301" y="2317998"/>
                </a:cubicBezTo>
                <a:cubicBezTo>
                  <a:pt x="3073301" y="2315517"/>
                  <a:pt x="3070820" y="2314277"/>
                  <a:pt x="3065859" y="2314277"/>
                </a:cubicBezTo>
                <a:close/>
                <a:moveTo>
                  <a:pt x="2574726" y="2314277"/>
                </a:moveTo>
                <a:cubicBezTo>
                  <a:pt x="2569766" y="2314277"/>
                  <a:pt x="2567285" y="2315517"/>
                  <a:pt x="2567285" y="2317998"/>
                </a:cubicBezTo>
                <a:cubicBezTo>
                  <a:pt x="2567285" y="2320479"/>
                  <a:pt x="2567285" y="2321719"/>
                  <a:pt x="2567285" y="2321719"/>
                </a:cubicBezTo>
                <a:cubicBezTo>
                  <a:pt x="2567285" y="2321719"/>
                  <a:pt x="2569766" y="2321719"/>
                  <a:pt x="2574726" y="2321719"/>
                </a:cubicBezTo>
                <a:cubicBezTo>
                  <a:pt x="2579687" y="2321719"/>
                  <a:pt x="2582168" y="2320479"/>
                  <a:pt x="2582168" y="2317998"/>
                </a:cubicBezTo>
                <a:cubicBezTo>
                  <a:pt x="2582168" y="2315517"/>
                  <a:pt x="2579687" y="2314277"/>
                  <a:pt x="2574726" y="2314277"/>
                </a:cubicBezTo>
                <a:close/>
                <a:moveTo>
                  <a:pt x="6131718" y="2306836"/>
                </a:moveTo>
                <a:lnTo>
                  <a:pt x="6139160" y="2306836"/>
                </a:lnTo>
                <a:lnTo>
                  <a:pt x="6146601" y="2314277"/>
                </a:lnTo>
                <a:cubicBezTo>
                  <a:pt x="6141640" y="2314277"/>
                  <a:pt x="6137919" y="2313037"/>
                  <a:pt x="6135439" y="2310557"/>
                </a:cubicBezTo>
                <a:cubicBezTo>
                  <a:pt x="6132959" y="2308076"/>
                  <a:pt x="6131718" y="2306836"/>
                  <a:pt x="6131718" y="2306836"/>
                </a:cubicBezTo>
                <a:close/>
                <a:moveTo>
                  <a:pt x="5685234" y="2306836"/>
                </a:moveTo>
                <a:lnTo>
                  <a:pt x="5677793" y="2314277"/>
                </a:lnTo>
                <a:lnTo>
                  <a:pt x="5692676" y="2314277"/>
                </a:lnTo>
                <a:cubicBezTo>
                  <a:pt x="5692676" y="2314277"/>
                  <a:pt x="5690195" y="2311797"/>
                  <a:pt x="5685234" y="2306836"/>
                </a:cubicBezTo>
                <a:close/>
                <a:moveTo>
                  <a:pt x="2373808" y="2306836"/>
                </a:moveTo>
                <a:lnTo>
                  <a:pt x="2381250" y="2306836"/>
                </a:lnTo>
                <a:cubicBezTo>
                  <a:pt x="2381250" y="2311797"/>
                  <a:pt x="2378769" y="2314277"/>
                  <a:pt x="2373808" y="2314277"/>
                </a:cubicBezTo>
                <a:cubicBezTo>
                  <a:pt x="2368848" y="2314277"/>
                  <a:pt x="2366367" y="2314277"/>
                  <a:pt x="2366367" y="2314277"/>
                </a:cubicBezTo>
                <a:cubicBezTo>
                  <a:pt x="2366367" y="2314277"/>
                  <a:pt x="2367607" y="2313037"/>
                  <a:pt x="2370088" y="2310557"/>
                </a:cubicBezTo>
                <a:cubicBezTo>
                  <a:pt x="2372568" y="2308076"/>
                  <a:pt x="2373808" y="2306836"/>
                  <a:pt x="2373808" y="2306836"/>
                </a:cubicBezTo>
                <a:close/>
                <a:moveTo>
                  <a:pt x="5729883" y="2299394"/>
                </a:moveTo>
                <a:lnTo>
                  <a:pt x="5729883" y="2306836"/>
                </a:lnTo>
                <a:lnTo>
                  <a:pt x="5737324" y="2306836"/>
                </a:lnTo>
                <a:cubicBezTo>
                  <a:pt x="5737324" y="2301875"/>
                  <a:pt x="5734844" y="2299394"/>
                  <a:pt x="5729883" y="2299394"/>
                </a:cubicBezTo>
                <a:close/>
                <a:moveTo>
                  <a:pt x="5298281" y="2299394"/>
                </a:moveTo>
                <a:cubicBezTo>
                  <a:pt x="5293320" y="2299394"/>
                  <a:pt x="5290840" y="2301875"/>
                  <a:pt x="5290840" y="2306836"/>
                </a:cubicBezTo>
                <a:cubicBezTo>
                  <a:pt x="5290840" y="2306836"/>
                  <a:pt x="5288359" y="2306836"/>
                  <a:pt x="5283398" y="2306836"/>
                </a:cubicBezTo>
                <a:cubicBezTo>
                  <a:pt x="5278437" y="2301875"/>
                  <a:pt x="5275957" y="2301875"/>
                  <a:pt x="5275957" y="2306836"/>
                </a:cubicBezTo>
                <a:cubicBezTo>
                  <a:pt x="5275957" y="2311797"/>
                  <a:pt x="5275957" y="2315517"/>
                  <a:pt x="5275957" y="2317998"/>
                </a:cubicBezTo>
                <a:cubicBezTo>
                  <a:pt x="5275957" y="2320479"/>
                  <a:pt x="5277197" y="2320479"/>
                  <a:pt x="5279677" y="2317998"/>
                </a:cubicBezTo>
                <a:cubicBezTo>
                  <a:pt x="5282158" y="2315517"/>
                  <a:pt x="5285878" y="2316758"/>
                  <a:pt x="5290840" y="2321719"/>
                </a:cubicBezTo>
                <a:lnTo>
                  <a:pt x="5313164" y="2321719"/>
                </a:lnTo>
                <a:cubicBezTo>
                  <a:pt x="5313164" y="2321719"/>
                  <a:pt x="5315644" y="2321719"/>
                  <a:pt x="5320605" y="2321719"/>
                </a:cubicBezTo>
                <a:lnTo>
                  <a:pt x="5328047" y="2321719"/>
                </a:lnTo>
                <a:cubicBezTo>
                  <a:pt x="5323085" y="2316758"/>
                  <a:pt x="5323085" y="2314277"/>
                  <a:pt x="5328047" y="2314277"/>
                </a:cubicBezTo>
                <a:lnTo>
                  <a:pt x="5320605" y="2306836"/>
                </a:lnTo>
                <a:lnTo>
                  <a:pt x="5305722" y="2306836"/>
                </a:lnTo>
                <a:cubicBezTo>
                  <a:pt x="5305722" y="2301875"/>
                  <a:pt x="5303242" y="2299394"/>
                  <a:pt x="5298281" y="2299394"/>
                </a:cubicBezTo>
                <a:close/>
                <a:moveTo>
                  <a:pt x="2492871" y="2299394"/>
                </a:moveTo>
                <a:cubicBezTo>
                  <a:pt x="2492871" y="2299394"/>
                  <a:pt x="2492871" y="2301875"/>
                  <a:pt x="2492871" y="2306836"/>
                </a:cubicBezTo>
                <a:cubicBezTo>
                  <a:pt x="2492871" y="2306836"/>
                  <a:pt x="2495352" y="2306836"/>
                  <a:pt x="2500312" y="2306836"/>
                </a:cubicBezTo>
                <a:close/>
                <a:moveTo>
                  <a:pt x="6154043" y="2295674"/>
                </a:moveTo>
                <a:cubicBezTo>
                  <a:pt x="6159003" y="2295674"/>
                  <a:pt x="6166445" y="2296914"/>
                  <a:pt x="6176367" y="2299394"/>
                </a:cubicBezTo>
                <a:lnTo>
                  <a:pt x="6168926" y="2299394"/>
                </a:lnTo>
                <a:cubicBezTo>
                  <a:pt x="6163964" y="2299394"/>
                  <a:pt x="6160243" y="2299394"/>
                  <a:pt x="6157763" y="2299394"/>
                </a:cubicBezTo>
                <a:cubicBezTo>
                  <a:pt x="6155283" y="2299394"/>
                  <a:pt x="6151563" y="2299394"/>
                  <a:pt x="6146601" y="2299394"/>
                </a:cubicBezTo>
                <a:cubicBezTo>
                  <a:pt x="6146601" y="2296914"/>
                  <a:pt x="6149081" y="2295674"/>
                  <a:pt x="6154043" y="2295674"/>
                </a:cubicBezTo>
                <a:close/>
                <a:moveTo>
                  <a:pt x="5879641" y="2294744"/>
                </a:moveTo>
                <a:cubicBezTo>
                  <a:pt x="5879021" y="2295364"/>
                  <a:pt x="5878711" y="2296914"/>
                  <a:pt x="5878711" y="2299394"/>
                </a:cubicBezTo>
                <a:cubicBezTo>
                  <a:pt x="5873749" y="2304355"/>
                  <a:pt x="5881191" y="2309317"/>
                  <a:pt x="5901035" y="2314277"/>
                </a:cubicBezTo>
                <a:cubicBezTo>
                  <a:pt x="5905996" y="2314277"/>
                  <a:pt x="5910956" y="2315517"/>
                  <a:pt x="5915918" y="2317998"/>
                </a:cubicBezTo>
                <a:cubicBezTo>
                  <a:pt x="5920879" y="2320479"/>
                  <a:pt x="5925839" y="2321719"/>
                  <a:pt x="5930801" y="2321719"/>
                </a:cubicBezTo>
                <a:cubicBezTo>
                  <a:pt x="5930801" y="2321719"/>
                  <a:pt x="5933281" y="2321719"/>
                  <a:pt x="5938242" y="2321719"/>
                </a:cubicBezTo>
                <a:lnTo>
                  <a:pt x="5945683" y="2314277"/>
                </a:lnTo>
                <a:cubicBezTo>
                  <a:pt x="5940722" y="2314277"/>
                  <a:pt x="5933281" y="2314277"/>
                  <a:pt x="5923359" y="2314277"/>
                </a:cubicBezTo>
                <a:lnTo>
                  <a:pt x="5915918" y="2306836"/>
                </a:lnTo>
                <a:lnTo>
                  <a:pt x="5901035" y="2306836"/>
                </a:lnTo>
                <a:cubicBezTo>
                  <a:pt x="5891113" y="2301875"/>
                  <a:pt x="5884911" y="2298154"/>
                  <a:pt x="5882431" y="2295674"/>
                </a:cubicBezTo>
                <a:cubicBezTo>
                  <a:pt x="5881191" y="2294434"/>
                  <a:pt x="5880261" y="2294124"/>
                  <a:pt x="5879641" y="2294744"/>
                </a:cubicBezTo>
                <a:close/>
                <a:moveTo>
                  <a:pt x="5588496" y="2291953"/>
                </a:moveTo>
                <a:cubicBezTo>
                  <a:pt x="5593457" y="2296914"/>
                  <a:pt x="5595937" y="2299394"/>
                  <a:pt x="5595937" y="2299394"/>
                </a:cubicBezTo>
                <a:lnTo>
                  <a:pt x="5595937" y="2314277"/>
                </a:lnTo>
                <a:cubicBezTo>
                  <a:pt x="5600899" y="2319238"/>
                  <a:pt x="5602138" y="2322959"/>
                  <a:pt x="5599658" y="2325439"/>
                </a:cubicBezTo>
                <a:cubicBezTo>
                  <a:pt x="5597178" y="2327920"/>
                  <a:pt x="5595937" y="2330400"/>
                  <a:pt x="5595937" y="2332881"/>
                </a:cubicBezTo>
                <a:cubicBezTo>
                  <a:pt x="5595937" y="2335361"/>
                  <a:pt x="5598417" y="2336601"/>
                  <a:pt x="5603379" y="2336601"/>
                </a:cubicBezTo>
                <a:cubicBezTo>
                  <a:pt x="5608340" y="2336601"/>
                  <a:pt x="5610820" y="2331641"/>
                  <a:pt x="5610820" y="2321719"/>
                </a:cubicBezTo>
                <a:cubicBezTo>
                  <a:pt x="5605859" y="2316758"/>
                  <a:pt x="5615781" y="2319238"/>
                  <a:pt x="5640586" y="2329160"/>
                </a:cubicBezTo>
                <a:cubicBezTo>
                  <a:pt x="5640586" y="2329160"/>
                  <a:pt x="5640586" y="2331641"/>
                  <a:pt x="5640586" y="2336601"/>
                </a:cubicBezTo>
                <a:cubicBezTo>
                  <a:pt x="5635624" y="2336601"/>
                  <a:pt x="5633144" y="2336601"/>
                  <a:pt x="5633144" y="2336601"/>
                </a:cubicBezTo>
                <a:lnTo>
                  <a:pt x="5618261" y="2336601"/>
                </a:lnTo>
                <a:cubicBezTo>
                  <a:pt x="5618261" y="2336601"/>
                  <a:pt x="5618261" y="2337842"/>
                  <a:pt x="5618261" y="2340322"/>
                </a:cubicBezTo>
                <a:cubicBezTo>
                  <a:pt x="5618261" y="2342803"/>
                  <a:pt x="5620742" y="2344043"/>
                  <a:pt x="5625703" y="2344043"/>
                </a:cubicBezTo>
                <a:cubicBezTo>
                  <a:pt x="5630664" y="2344043"/>
                  <a:pt x="5635624" y="2342803"/>
                  <a:pt x="5640586" y="2340322"/>
                </a:cubicBezTo>
                <a:cubicBezTo>
                  <a:pt x="5643066" y="2339082"/>
                  <a:pt x="5644927" y="2337532"/>
                  <a:pt x="5646167" y="2335671"/>
                </a:cubicBezTo>
                <a:lnTo>
                  <a:pt x="5646836" y="2333327"/>
                </a:lnTo>
                <a:lnTo>
                  <a:pt x="5650353" y="2335671"/>
                </a:lnTo>
                <a:cubicBezTo>
                  <a:pt x="5658724" y="2341252"/>
                  <a:pt x="5662910" y="2344043"/>
                  <a:pt x="5662910" y="2344043"/>
                </a:cubicBezTo>
                <a:lnTo>
                  <a:pt x="5651004" y="2349996"/>
                </a:lnTo>
                <a:lnTo>
                  <a:pt x="5655468" y="2358926"/>
                </a:lnTo>
                <a:cubicBezTo>
                  <a:pt x="5660430" y="2358926"/>
                  <a:pt x="5666631" y="2356445"/>
                  <a:pt x="5674072" y="2351484"/>
                </a:cubicBezTo>
                <a:cubicBezTo>
                  <a:pt x="5681513" y="2346524"/>
                  <a:pt x="5685234" y="2344043"/>
                  <a:pt x="5685234" y="2344043"/>
                </a:cubicBezTo>
                <a:lnTo>
                  <a:pt x="5707558" y="2344043"/>
                </a:lnTo>
                <a:cubicBezTo>
                  <a:pt x="5712520" y="2334121"/>
                  <a:pt x="5710038" y="2331641"/>
                  <a:pt x="5700117" y="2336601"/>
                </a:cubicBezTo>
                <a:lnTo>
                  <a:pt x="5685234" y="2336601"/>
                </a:lnTo>
                <a:lnTo>
                  <a:pt x="5685234" y="2329160"/>
                </a:lnTo>
                <a:cubicBezTo>
                  <a:pt x="5680273" y="2329160"/>
                  <a:pt x="5676552" y="2327920"/>
                  <a:pt x="5674072" y="2325439"/>
                </a:cubicBezTo>
                <a:cubicBezTo>
                  <a:pt x="5671592" y="2322959"/>
                  <a:pt x="5667871" y="2321719"/>
                  <a:pt x="5662910" y="2321719"/>
                </a:cubicBezTo>
                <a:lnTo>
                  <a:pt x="5603379" y="2314277"/>
                </a:lnTo>
                <a:cubicBezTo>
                  <a:pt x="5603379" y="2314277"/>
                  <a:pt x="5603379" y="2311797"/>
                  <a:pt x="5603379" y="2306836"/>
                </a:cubicBezTo>
                <a:cubicBezTo>
                  <a:pt x="5603379" y="2301875"/>
                  <a:pt x="5604619" y="2299394"/>
                  <a:pt x="5607099" y="2299394"/>
                </a:cubicBezTo>
                <a:cubicBezTo>
                  <a:pt x="5609579" y="2299394"/>
                  <a:pt x="5608340" y="2296914"/>
                  <a:pt x="5603379" y="2291953"/>
                </a:cubicBezTo>
                <a:close/>
                <a:moveTo>
                  <a:pt x="5577334" y="2291953"/>
                </a:moveTo>
                <a:cubicBezTo>
                  <a:pt x="5574854" y="2291953"/>
                  <a:pt x="5568652" y="2294434"/>
                  <a:pt x="5558730" y="2299394"/>
                </a:cubicBezTo>
                <a:lnTo>
                  <a:pt x="5566172" y="2306836"/>
                </a:lnTo>
                <a:cubicBezTo>
                  <a:pt x="5571133" y="2306836"/>
                  <a:pt x="5576093" y="2309317"/>
                  <a:pt x="5581054" y="2314277"/>
                </a:cubicBezTo>
                <a:lnTo>
                  <a:pt x="5588496" y="2314277"/>
                </a:lnTo>
                <a:cubicBezTo>
                  <a:pt x="5583535" y="2309317"/>
                  <a:pt x="5581054" y="2304355"/>
                  <a:pt x="5581054" y="2299394"/>
                </a:cubicBezTo>
                <a:cubicBezTo>
                  <a:pt x="5581054" y="2294434"/>
                  <a:pt x="5579814" y="2291953"/>
                  <a:pt x="5577334" y="2291953"/>
                </a:cubicBezTo>
                <a:close/>
                <a:moveTo>
                  <a:pt x="2366367" y="2291953"/>
                </a:moveTo>
                <a:lnTo>
                  <a:pt x="2373808" y="2299394"/>
                </a:lnTo>
                <a:cubicBezTo>
                  <a:pt x="2368848" y="2299394"/>
                  <a:pt x="2366367" y="2299394"/>
                  <a:pt x="2366367" y="2299394"/>
                </a:cubicBezTo>
                <a:lnTo>
                  <a:pt x="2358926" y="2299394"/>
                </a:lnTo>
                <a:close/>
                <a:moveTo>
                  <a:pt x="2249165" y="2287302"/>
                </a:moveTo>
                <a:cubicBezTo>
                  <a:pt x="2247925" y="2287922"/>
                  <a:pt x="2247305" y="2289473"/>
                  <a:pt x="2247305" y="2291953"/>
                </a:cubicBezTo>
                <a:cubicBezTo>
                  <a:pt x="2242344" y="2296914"/>
                  <a:pt x="2242344" y="2299394"/>
                  <a:pt x="2247305" y="2299394"/>
                </a:cubicBezTo>
                <a:lnTo>
                  <a:pt x="2262187" y="2299394"/>
                </a:lnTo>
                <a:cubicBezTo>
                  <a:pt x="2262187" y="2294434"/>
                  <a:pt x="2259707" y="2290713"/>
                  <a:pt x="2254746" y="2288232"/>
                </a:cubicBezTo>
                <a:cubicBezTo>
                  <a:pt x="2252266" y="2286992"/>
                  <a:pt x="2250405" y="2286682"/>
                  <a:pt x="2249165" y="2287302"/>
                </a:cubicBezTo>
                <a:close/>
                <a:moveTo>
                  <a:pt x="6354961" y="2284512"/>
                </a:moveTo>
                <a:cubicBezTo>
                  <a:pt x="6359922" y="2284512"/>
                  <a:pt x="6364882" y="2284512"/>
                  <a:pt x="6369843" y="2284512"/>
                </a:cubicBezTo>
                <a:lnTo>
                  <a:pt x="6362402" y="2291953"/>
                </a:lnTo>
                <a:close/>
                <a:moveTo>
                  <a:pt x="5845224" y="2284512"/>
                </a:moveTo>
                <a:cubicBezTo>
                  <a:pt x="5842744" y="2284512"/>
                  <a:pt x="5841504" y="2286992"/>
                  <a:pt x="5841504" y="2291953"/>
                </a:cubicBezTo>
                <a:lnTo>
                  <a:pt x="5848945" y="2291953"/>
                </a:lnTo>
                <a:cubicBezTo>
                  <a:pt x="5848945" y="2286992"/>
                  <a:pt x="5847704" y="2284512"/>
                  <a:pt x="5845224" y="2284512"/>
                </a:cubicBezTo>
                <a:close/>
                <a:moveTo>
                  <a:pt x="1793379" y="2284512"/>
                </a:moveTo>
                <a:lnTo>
                  <a:pt x="1800820" y="2284512"/>
                </a:lnTo>
                <a:lnTo>
                  <a:pt x="1838028" y="2299394"/>
                </a:lnTo>
                <a:cubicBezTo>
                  <a:pt x="1833067" y="2299394"/>
                  <a:pt x="1831826" y="2301875"/>
                  <a:pt x="1834307" y="2306836"/>
                </a:cubicBezTo>
                <a:cubicBezTo>
                  <a:pt x="1836787" y="2311797"/>
                  <a:pt x="1840508" y="2314277"/>
                  <a:pt x="1845469" y="2314277"/>
                </a:cubicBezTo>
                <a:cubicBezTo>
                  <a:pt x="1845469" y="2314277"/>
                  <a:pt x="1846709" y="2315517"/>
                  <a:pt x="1849190" y="2317998"/>
                </a:cubicBezTo>
                <a:cubicBezTo>
                  <a:pt x="1851670" y="2320479"/>
                  <a:pt x="1857871" y="2321719"/>
                  <a:pt x="1867793" y="2321719"/>
                </a:cubicBezTo>
                <a:lnTo>
                  <a:pt x="1919883" y="2336601"/>
                </a:lnTo>
                <a:lnTo>
                  <a:pt x="1934766" y="2351484"/>
                </a:lnTo>
                <a:cubicBezTo>
                  <a:pt x="1929805" y="2351484"/>
                  <a:pt x="1927324" y="2351484"/>
                  <a:pt x="1927324" y="2351484"/>
                </a:cubicBezTo>
                <a:cubicBezTo>
                  <a:pt x="1927324" y="2351484"/>
                  <a:pt x="1923604" y="2351484"/>
                  <a:pt x="1916162" y="2351484"/>
                </a:cubicBezTo>
                <a:cubicBezTo>
                  <a:pt x="1908721" y="2351484"/>
                  <a:pt x="1903760" y="2349004"/>
                  <a:pt x="1901280" y="2344043"/>
                </a:cubicBezTo>
                <a:cubicBezTo>
                  <a:pt x="1898799" y="2339082"/>
                  <a:pt x="1897559" y="2336601"/>
                  <a:pt x="1897559" y="2336601"/>
                </a:cubicBezTo>
                <a:cubicBezTo>
                  <a:pt x="1892598" y="2336601"/>
                  <a:pt x="1888877" y="2336601"/>
                  <a:pt x="1886397" y="2336601"/>
                </a:cubicBezTo>
                <a:cubicBezTo>
                  <a:pt x="1883916" y="2336601"/>
                  <a:pt x="1880196" y="2336601"/>
                  <a:pt x="1875234" y="2336601"/>
                </a:cubicBezTo>
                <a:cubicBezTo>
                  <a:pt x="1865313" y="2331641"/>
                  <a:pt x="1860352" y="2329160"/>
                  <a:pt x="1860352" y="2329160"/>
                </a:cubicBezTo>
                <a:cubicBezTo>
                  <a:pt x="1855391" y="2329160"/>
                  <a:pt x="1852910" y="2329160"/>
                  <a:pt x="1852910" y="2329160"/>
                </a:cubicBezTo>
                <a:cubicBezTo>
                  <a:pt x="1852910" y="2324199"/>
                  <a:pt x="1847950" y="2321719"/>
                  <a:pt x="1838028" y="2321719"/>
                </a:cubicBezTo>
                <a:cubicBezTo>
                  <a:pt x="1828106" y="2321719"/>
                  <a:pt x="1820664" y="2319238"/>
                  <a:pt x="1815703" y="2314277"/>
                </a:cubicBezTo>
                <a:lnTo>
                  <a:pt x="1800820" y="2306836"/>
                </a:lnTo>
                <a:cubicBezTo>
                  <a:pt x="1795860" y="2306836"/>
                  <a:pt x="1793379" y="2305596"/>
                  <a:pt x="1793379" y="2303115"/>
                </a:cubicBezTo>
                <a:cubicBezTo>
                  <a:pt x="1793379" y="2300634"/>
                  <a:pt x="1788418" y="2299394"/>
                  <a:pt x="1778496" y="2299394"/>
                </a:cubicBezTo>
                <a:cubicBezTo>
                  <a:pt x="1768574" y="2299394"/>
                  <a:pt x="1763613" y="2296914"/>
                  <a:pt x="1763613" y="2291953"/>
                </a:cubicBezTo>
                <a:cubicBezTo>
                  <a:pt x="1763613" y="2291953"/>
                  <a:pt x="1766094" y="2291953"/>
                  <a:pt x="1771055" y="2291953"/>
                </a:cubicBezTo>
                <a:cubicBezTo>
                  <a:pt x="1785938" y="2291953"/>
                  <a:pt x="1793379" y="2289472"/>
                  <a:pt x="1793379" y="2284512"/>
                </a:cubicBezTo>
                <a:close/>
                <a:moveTo>
                  <a:pt x="5540127" y="2280791"/>
                </a:moveTo>
                <a:cubicBezTo>
                  <a:pt x="5537647" y="2280792"/>
                  <a:pt x="5536406" y="2282032"/>
                  <a:pt x="5536406" y="2284512"/>
                </a:cubicBezTo>
                <a:cubicBezTo>
                  <a:pt x="5536406" y="2289472"/>
                  <a:pt x="5535165" y="2293193"/>
                  <a:pt x="5532685" y="2295674"/>
                </a:cubicBezTo>
                <a:cubicBezTo>
                  <a:pt x="5530205" y="2298154"/>
                  <a:pt x="5528965" y="2299394"/>
                  <a:pt x="5528965" y="2299394"/>
                </a:cubicBezTo>
                <a:lnTo>
                  <a:pt x="5558730" y="2314277"/>
                </a:lnTo>
                <a:lnTo>
                  <a:pt x="5551289" y="2306836"/>
                </a:lnTo>
                <a:cubicBezTo>
                  <a:pt x="5546327" y="2306836"/>
                  <a:pt x="5543847" y="2305596"/>
                  <a:pt x="5543847" y="2303115"/>
                </a:cubicBezTo>
                <a:cubicBezTo>
                  <a:pt x="5543847" y="2300634"/>
                  <a:pt x="5543847" y="2299394"/>
                  <a:pt x="5543847" y="2299394"/>
                </a:cubicBezTo>
                <a:lnTo>
                  <a:pt x="5551289" y="2291953"/>
                </a:lnTo>
                <a:cubicBezTo>
                  <a:pt x="5556250" y="2291953"/>
                  <a:pt x="5558730" y="2290713"/>
                  <a:pt x="5558730" y="2288232"/>
                </a:cubicBezTo>
                <a:cubicBezTo>
                  <a:pt x="5558730" y="2285752"/>
                  <a:pt x="5556250" y="2284512"/>
                  <a:pt x="5551289" y="2284512"/>
                </a:cubicBezTo>
                <a:cubicBezTo>
                  <a:pt x="5546328" y="2282032"/>
                  <a:pt x="5542607" y="2280792"/>
                  <a:pt x="5540127" y="2280791"/>
                </a:cubicBezTo>
                <a:close/>
                <a:moveTo>
                  <a:pt x="6585644" y="2277070"/>
                </a:moveTo>
                <a:cubicBezTo>
                  <a:pt x="6590605" y="2277070"/>
                  <a:pt x="6593085" y="2277070"/>
                  <a:pt x="6593085" y="2277070"/>
                </a:cubicBezTo>
                <a:cubicBezTo>
                  <a:pt x="6593085" y="2277070"/>
                  <a:pt x="6591845" y="2278310"/>
                  <a:pt x="6589365" y="2280791"/>
                </a:cubicBezTo>
                <a:cubicBezTo>
                  <a:pt x="6586885" y="2283272"/>
                  <a:pt x="6585644" y="2284512"/>
                  <a:pt x="6585644" y="2284512"/>
                </a:cubicBezTo>
                <a:cubicBezTo>
                  <a:pt x="6580683" y="2279551"/>
                  <a:pt x="6580683" y="2277070"/>
                  <a:pt x="6585644" y="2277070"/>
                </a:cubicBezTo>
                <a:close/>
                <a:moveTo>
                  <a:pt x="6250781" y="2277070"/>
                </a:moveTo>
                <a:cubicBezTo>
                  <a:pt x="6245820" y="2282031"/>
                  <a:pt x="6245820" y="2284512"/>
                  <a:pt x="6250781" y="2284512"/>
                </a:cubicBezTo>
                <a:lnTo>
                  <a:pt x="6258222" y="2277070"/>
                </a:lnTo>
                <a:cubicBezTo>
                  <a:pt x="6258222" y="2277070"/>
                  <a:pt x="6255742" y="2277070"/>
                  <a:pt x="6250781" y="2277070"/>
                </a:cubicBezTo>
                <a:close/>
                <a:moveTo>
                  <a:pt x="5997773" y="2277070"/>
                </a:moveTo>
                <a:cubicBezTo>
                  <a:pt x="5997773" y="2282031"/>
                  <a:pt x="5997773" y="2284512"/>
                  <a:pt x="5997773" y="2284512"/>
                </a:cubicBezTo>
                <a:lnTo>
                  <a:pt x="5990332" y="2284512"/>
                </a:lnTo>
                <a:cubicBezTo>
                  <a:pt x="5990332" y="2279551"/>
                  <a:pt x="5992812" y="2277070"/>
                  <a:pt x="5997773" y="2277070"/>
                </a:cubicBezTo>
                <a:close/>
                <a:moveTo>
                  <a:pt x="5231308" y="2277070"/>
                </a:moveTo>
                <a:cubicBezTo>
                  <a:pt x="5231308" y="2277070"/>
                  <a:pt x="5228828" y="2279551"/>
                  <a:pt x="5223867" y="2284512"/>
                </a:cubicBezTo>
                <a:cubicBezTo>
                  <a:pt x="5228828" y="2284512"/>
                  <a:pt x="5231308" y="2284512"/>
                  <a:pt x="5231308" y="2284512"/>
                </a:cubicBezTo>
                <a:close/>
                <a:moveTo>
                  <a:pt x="5142011" y="2277070"/>
                </a:moveTo>
                <a:cubicBezTo>
                  <a:pt x="5137050" y="2277070"/>
                  <a:pt x="5134570" y="2279551"/>
                  <a:pt x="5134570" y="2284512"/>
                </a:cubicBezTo>
                <a:cubicBezTo>
                  <a:pt x="5139531" y="2284512"/>
                  <a:pt x="5142011" y="2284512"/>
                  <a:pt x="5142011" y="2284512"/>
                </a:cubicBezTo>
                <a:cubicBezTo>
                  <a:pt x="5142011" y="2279551"/>
                  <a:pt x="5142011" y="2277070"/>
                  <a:pt x="5142011" y="2277070"/>
                </a:cubicBezTo>
                <a:close/>
                <a:moveTo>
                  <a:pt x="2314277" y="2277070"/>
                </a:moveTo>
                <a:cubicBezTo>
                  <a:pt x="2319238" y="2277070"/>
                  <a:pt x="2321719" y="2278310"/>
                  <a:pt x="2321719" y="2280791"/>
                </a:cubicBezTo>
                <a:cubicBezTo>
                  <a:pt x="2321719" y="2283272"/>
                  <a:pt x="2319238" y="2284512"/>
                  <a:pt x="2314277" y="2284512"/>
                </a:cubicBezTo>
                <a:close/>
                <a:moveTo>
                  <a:pt x="1823145" y="2277070"/>
                </a:moveTo>
                <a:lnTo>
                  <a:pt x="1830586" y="2277070"/>
                </a:lnTo>
                <a:lnTo>
                  <a:pt x="1830586" y="2284512"/>
                </a:lnTo>
                <a:close/>
                <a:moveTo>
                  <a:pt x="5484316" y="2269629"/>
                </a:moveTo>
                <a:lnTo>
                  <a:pt x="5484316" y="2277070"/>
                </a:lnTo>
                <a:lnTo>
                  <a:pt x="5491758" y="2269629"/>
                </a:lnTo>
                <a:cubicBezTo>
                  <a:pt x="5486796" y="2269629"/>
                  <a:pt x="5484316" y="2269629"/>
                  <a:pt x="5484316" y="2269629"/>
                </a:cubicBezTo>
                <a:close/>
                <a:moveTo>
                  <a:pt x="5164336" y="2269629"/>
                </a:moveTo>
                <a:cubicBezTo>
                  <a:pt x="5149453" y="2279551"/>
                  <a:pt x="5149453" y="2284512"/>
                  <a:pt x="5164336" y="2284512"/>
                </a:cubicBezTo>
                <a:cubicBezTo>
                  <a:pt x="5169297" y="2284512"/>
                  <a:pt x="5173018" y="2285752"/>
                  <a:pt x="5175498" y="2288232"/>
                </a:cubicBezTo>
                <a:cubicBezTo>
                  <a:pt x="5177978" y="2290713"/>
                  <a:pt x="5179218" y="2291953"/>
                  <a:pt x="5179218" y="2291953"/>
                </a:cubicBezTo>
                <a:cubicBezTo>
                  <a:pt x="5184180" y="2291953"/>
                  <a:pt x="5186660" y="2291953"/>
                  <a:pt x="5186660" y="2291953"/>
                </a:cubicBezTo>
                <a:lnTo>
                  <a:pt x="5194101" y="2299394"/>
                </a:lnTo>
                <a:cubicBezTo>
                  <a:pt x="5199063" y="2299394"/>
                  <a:pt x="5201543" y="2296914"/>
                  <a:pt x="5201543" y="2291953"/>
                </a:cubicBezTo>
                <a:cubicBezTo>
                  <a:pt x="5201543" y="2286992"/>
                  <a:pt x="5201543" y="2283272"/>
                  <a:pt x="5201543" y="2280791"/>
                </a:cubicBezTo>
                <a:cubicBezTo>
                  <a:pt x="5201543" y="2278310"/>
                  <a:pt x="5199063" y="2277070"/>
                  <a:pt x="5194101" y="2277070"/>
                </a:cubicBezTo>
                <a:cubicBezTo>
                  <a:pt x="5194101" y="2277070"/>
                  <a:pt x="5190381" y="2275830"/>
                  <a:pt x="5182939" y="2273350"/>
                </a:cubicBezTo>
                <a:cubicBezTo>
                  <a:pt x="5175498" y="2270869"/>
                  <a:pt x="5169297" y="2269629"/>
                  <a:pt x="5164336" y="2269629"/>
                </a:cubicBezTo>
                <a:close/>
                <a:moveTo>
                  <a:pt x="5766456" y="2264562"/>
                </a:moveTo>
                <a:lnTo>
                  <a:pt x="5779647" y="2269164"/>
                </a:lnTo>
                <a:cubicBezTo>
                  <a:pt x="5797320" y="2275676"/>
                  <a:pt x="5808017" y="2280792"/>
                  <a:pt x="5811738" y="2284512"/>
                </a:cubicBezTo>
                <a:lnTo>
                  <a:pt x="5826621" y="2284512"/>
                </a:lnTo>
                <a:cubicBezTo>
                  <a:pt x="5826621" y="2279551"/>
                  <a:pt x="5822900" y="2275830"/>
                  <a:pt x="5815459" y="2273350"/>
                </a:cubicBezTo>
                <a:cubicBezTo>
                  <a:pt x="5808017" y="2270869"/>
                  <a:pt x="5801817" y="2269629"/>
                  <a:pt x="5796855" y="2269629"/>
                </a:cubicBezTo>
                <a:close/>
                <a:moveTo>
                  <a:pt x="5990332" y="2262187"/>
                </a:moveTo>
                <a:cubicBezTo>
                  <a:pt x="5990332" y="2267148"/>
                  <a:pt x="5990332" y="2269629"/>
                  <a:pt x="5990332" y="2269629"/>
                </a:cubicBezTo>
                <a:lnTo>
                  <a:pt x="5997773" y="2269629"/>
                </a:lnTo>
                <a:cubicBezTo>
                  <a:pt x="5997773" y="2264668"/>
                  <a:pt x="5995293" y="2262187"/>
                  <a:pt x="5990332" y="2262187"/>
                </a:cubicBezTo>
                <a:close/>
                <a:moveTo>
                  <a:pt x="2917031" y="2262187"/>
                </a:moveTo>
                <a:cubicBezTo>
                  <a:pt x="2917031" y="2267148"/>
                  <a:pt x="2919512" y="2269629"/>
                  <a:pt x="2924473" y="2269629"/>
                </a:cubicBezTo>
                <a:cubicBezTo>
                  <a:pt x="2929433" y="2269629"/>
                  <a:pt x="2931914" y="2267148"/>
                  <a:pt x="2931914" y="2262187"/>
                </a:cubicBezTo>
                <a:cubicBezTo>
                  <a:pt x="2931914" y="2262187"/>
                  <a:pt x="2929433" y="2262187"/>
                  <a:pt x="2924473" y="2262187"/>
                </a:cubicBezTo>
                <a:cubicBezTo>
                  <a:pt x="2919512" y="2262187"/>
                  <a:pt x="2917031" y="2262187"/>
                  <a:pt x="2917031" y="2262187"/>
                </a:cubicBezTo>
                <a:close/>
                <a:moveTo>
                  <a:pt x="2567285" y="2262187"/>
                </a:moveTo>
                <a:cubicBezTo>
                  <a:pt x="2567285" y="2267148"/>
                  <a:pt x="2569766" y="2269629"/>
                  <a:pt x="2574726" y="2269629"/>
                </a:cubicBezTo>
                <a:lnTo>
                  <a:pt x="2574726" y="2262187"/>
                </a:lnTo>
                <a:close/>
                <a:moveTo>
                  <a:pt x="6548437" y="2254746"/>
                </a:moveTo>
                <a:cubicBezTo>
                  <a:pt x="6548437" y="2254746"/>
                  <a:pt x="6549677" y="2255986"/>
                  <a:pt x="6552157" y="2258467"/>
                </a:cubicBezTo>
                <a:cubicBezTo>
                  <a:pt x="6554638" y="2260947"/>
                  <a:pt x="6553399" y="2264668"/>
                  <a:pt x="6548437" y="2269629"/>
                </a:cubicBezTo>
                <a:cubicBezTo>
                  <a:pt x="6543475" y="2269629"/>
                  <a:pt x="6540995" y="2267148"/>
                  <a:pt x="6540995" y="2262187"/>
                </a:cubicBezTo>
                <a:cubicBezTo>
                  <a:pt x="6536035" y="2257227"/>
                  <a:pt x="6538515" y="2254746"/>
                  <a:pt x="6548437" y="2254746"/>
                </a:cubicBezTo>
                <a:close/>
                <a:moveTo>
                  <a:pt x="6287988" y="2254746"/>
                </a:moveTo>
                <a:cubicBezTo>
                  <a:pt x="6287988" y="2254746"/>
                  <a:pt x="6287988" y="2257227"/>
                  <a:pt x="6287988" y="2262187"/>
                </a:cubicBezTo>
                <a:cubicBezTo>
                  <a:pt x="6287988" y="2262187"/>
                  <a:pt x="6285508" y="2262187"/>
                  <a:pt x="6280547" y="2262187"/>
                </a:cubicBezTo>
                <a:close/>
                <a:moveTo>
                  <a:pt x="5409902" y="2254746"/>
                </a:moveTo>
                <a:lnTo>
                  <a:pt x="5409902" y="2262187"/>
                </a:lnTo>
                <a:lnTo>
                  <a:pt x="5417343" y="2262187"/>
                </a:lnTo>
                <a:cubicBezTo>
                  <a:pt x="5412382" y="2257227"/>
                  <a:pt x="5409902" y="2254746"/>
                  <a:pt x="5409902" y="2254746"/>
                </a:cubicBezTo>
                <a:close/>
                <a:moveTo>
                  <a:pt x="5197822" y="2254746"/>
                </a:moveTo>
                <a:cubicBezTo>
                  <a:pt x="5195342" y="2254746"/>
                  <a:pt x="5194101" y="2255986"/>
                  <a:pt x="5194101" y="2258467"/>
                </a:cubicBezTo>
                <a:cubicBezTo>
                  <a:pt x="5194101" y="2260947"/>
                  <a:pt x="5196581" y="2262187"/>
                  <a:pt x="5201543" y="2262187"/>
                </a:cubicBezTo>
                <a:cubicBezTo>
                  <a:pt x="5201543" y="2257227"/>
                  <a:pt x="5200302" y="2254746"/>
                  <a:pt x="5197822" y="2254746"/>
                </a:cubicBezTo>
                <a:close/>
                <a:moveTo>
                  <a:pt x="5060156" y="2254746"/>
                </a:moveTo>
                <a:cubicBezTo>
                  <a:pt x="5055195" y="2254746"/>
                  <a:pt x="5052715" y="2257227"/>
                  <a:pt x="5052715" y="2262187"/>
                </a:cubicBezTo>
                <a:lnTo>
                  <a:pt x="5060156" y="2262187"/>
                </a:lnTo>
                <a:close/>
                <a:moveTo>
                  <a:pt x="5149453" y="2247305"/>
                </a:moveTo>
                <a:lnTo>
                  <a:pt x="5149453" y="2254746"/>
                </a:lnTo>
                <a:cubicBezTo>
                  <a:pt x="5154414" y="2254746"/>
                  <a:pt x="5156894" y="2254746"/>
                  <a:pt x="5156894" y="2254746"/>
                </a:cubicBezTo>
                <a:cubicBezTo>
                  <a:pt x="5156894" y="2254746"/>
                  <a:pt x="5156894" y="2252265"/>
                  <a:pt x="5156894" y="2247305"/>
                </a:cubicBezTo>
                <a:cubicBezTo>
                  <a:pt x="5151933" y="2247305"/>
                  <a:pt x="5149453" y="2247305"/>
                  <a:pt x="5149453" y="2247305"/>
                </a:cubicBezTo>
                <a:close/>
                <a:moveTo>
                  <a:pt x="2864941" y="2247305"/>
                </a:moveTo>
                <a:cubicBezTo>
                  <a:pt x="2864941" y="2252265"/>
                  <a:pt x="2866181" y="2254746"/>
                  <a:pt x="2868662" y="2254746"/>
                </a:cubicBezTo>
                <a:cubicBezTo>
                  <a:pt x="2871143" y="2254746"/>
                  <a:pt x="2872383" y="2254746"/>
                  <a:pt x="2872383" y="2254746"/>
                </a:cubicBezTo>
                <a:cubicBezTo>
                  <a:pt x="2872383" y="2254746"/>
                  <a:pt x="2872383" y="2252265"/>
                  <a:pt x="2872383" y="2247305"/>
                </a:cubicBezTo>
                <a:cubicBezTo>
                  <a:pt x="2867422" y="2247305"/>
                  <a:pt x="2864941" y="2247305"/>
                  <a:pt x="2864941" y="2247305"/>
                </a:cubicBezTo>
                <a:close/>
                <a:moveTo>
                  <a:pt x="2195215" y="2247305"/>
                </a:moveTo>
                <a:lnTo>
                  <a:pt x="2210098" y="2247305"/>
                </a:lnTo>
                <a:cubicBezTo>
                  <a:pt x="2220020" y="2247305"/>
                  <a:pt x="2227461" y="2248545"/>
                  <a:pt x="2232422" y="2251025"/>
                </a:cubicBezTo>
                <a:cubicBezTo>
                  <a:pt x="2237383" y="2253506"/>
                  <a:pt x="2242344" y="2254746"/>
                  <a:pt x="2247305" y="2254746"/>
                </a:cubicBezTo>
                <a:cubicBezTo>
                  <a:pt x="2252265" y="2254746"/>
                  <a:pt x="2259707" y="2257227"/>
                  <a:pt x="2269629" y="2262187"/>
                </a:cubicBezTo>
                <a:cubicBezTo>
                  <a:pt x="2269629" y="2262187"/>
                  <a:pt x="2272109" y="2263427"/>
                  <a:pt x="2277070" y="2265908"/>
                </a:cubicBezTo>
                <a:cubicBezTo>
                  <a:pt x="2282031" y="2268389"/>
                  <a:pt x="2285752" y="2269629"/>
                  <a:pt x="2288232" y="2269629"/>
                </a:cubicBezTo>
                <a:cubicBezTo>
                  <a:pt x="2290713" y="2269629"/>
                  <a:pt x="2293193" y="2269629"/>
                  <a:pt x="2295674" y="2269629"/>
                </a:cubicBezTo>
                <a:cubicBezTo>
                  <a:pt x="2298154" y="2269629"/>
                  <a:pt x="2299394" y="2272109"/>
                  <a:pt x="2299394" y="2277070"/>
                </a:cubicBezTo>
                <a:lnTo>
                  <a:pt x="2291953" y="2277070"/>
                </a:lnTo>
                <a:cubicBezTo>
                  <a:pt x="2291953" y="2277070"/>
                  <a:pt x="2289472" y="2275830"/>
                  <a:pt x="2284512" y="2273350"/>
                </a:cubicBezTo>
                <a:cubicBezTo>
                  <a:pt x="2279551" y="2270869"/>
                  <a:pt x="2272109" y="2269629"/>
                  <a:pt x="2262187" y="2269629"/>
                </a:cubicBezTo>
                <a:cubicBezTo>
                  <a:pt x="2247305" y="2264668"/>
                  <a:pt x="2233662" y="2260947"/>
                  <a:pt x="2221260" y="2258467"/>
                </a:cubicBezTo>
                <a:cubicBezTo>
                  <a:pt x="2208858" y="2255986"/>
                  <a:pt x="2200175" y="2252265"/>
                  <a:pt x="2195215" y="2247305"/>
                </a:cubicBezTo>
                <a:close/>
                <a:moveTo>
                  <a:pt x="1685478" y="2247305"/>
                </a:moveTo>
                <a:cubicBezTo>
                  <a:pt x="1687959" y="2247305"/>
                  <a:pt x="1690440" y="2248545"/>
                  <a:pt x="1692920" y="2251025"/>
                </a:cubicBezTo>
                <a:cubicBezTo>
                  <a:pt x="1695401" y="2253506"/>
                  <a:pt x="1699121" y="2254746"/>
                  <a:pt x="1704082" y="2254746"/>
                </a:cubicBezTo>
                <a:lnTo>
                  <a:pt x="1718965" y="2254746"/>
                </a:lnTo>
                <a:lnTo>
                  <a:pt x="1726407" y="2262187"/>
                </a:lnTo>
                <a:cubicBezTo>
                  <a:pt x="1721445" y="2262187"/>
                  <a:pt x="1718965" y="2264668"/>
                  <a:pt x="1718965" y="2269629"/>
                </a:cubicBezTo>
                <a:lnTo>
                  <a:pt x="1711524" y="2269629"/>
                </a:lnTo>
                <a:cubicBezTo>
                  <a:pt x="1706563" y="2269629"/>
                  <a:pt x="1701602" y="2267148"/>
                  <a:pt x="1696641" y="2262187"/>
                </a:cubicBezTo>
                <a:cubicBezTo>
                  <a:pt x="1686719" y="2257227"/>
                  <a:pt x="1681758" y="2253506"/>
                  <a:pt x="1681758" y="2251025"/>
                </a:cubicBezTo>
                <a:cubicBezTo>
                  <a:pt x="1681758" y="2248545"/>
                  <a:pt x="1682998" y="2247305"/>
                  <a:pt x="1685478" y="2247305"/>
                </a:cubicBezTo>
                <a:close/>
                <a:moveTo>
                  <a:pt x="6215434" y="2243584"/>
                </a:moveTo>
                <a:cubicBezTo>
                  <a:pt x="6216674" y="2243584"/>
                  <a:pt x="6218535" y="2244825"/>
                  <a:pt x="6221015" y="2247305"/>
                </a:cubicBezTo>
                <a:lnTo>
                  <a:pt x="6213574" y="2247305"/>
                </a:lnTo>
                <a:cubicBezTo>
                  <a:pt x="6213574" y="2244825"/>
                  <a:pt x="6214194" y="2243584"/>
                  <a:pt x="6215434" y="2243584"/>
                </a:cubicBezTo>
                <a:close/>
                <a:moveTo>
                  <a:pt x="6518671" y="2239863"/>
                </a:moveTo>
                <a:cubicBezTo>
                  <a:pt x="6523633" y="2239863"/>
                  <a:pt x="6526113" y="2242344"/>
                  <a:pt x="6526113" y="2247305"/>
                </a:cubicBezTo>
                <a:cubicBezTo>
                  <a:pt x="6526113" y="2252265"/>
                  <a:pt x="6523633" y="2254746"/>
                  <a:pt x="6518671" y="2254746"/>
                </a:cubicBezTo>
                <a:cubicBezTo>
                  <a:pt x="6513710" y="2254746"/>
                  <a:pt x="6509989" y="2254746"/>
                  <a:pt x="6507509" y="2254746"/>
                </a:cubicBezTo>
                <a:cubicBezTo>
                  <a:pt x="6505029" y="2254746"/>
                  <a:pt x="6503789" y="2254746"/>
                  <a:pt x="6503789" y="2254746"/>
                </a:cubicBezTo>
                <a:cubicBezTo>
                  <a:pt x="6503789" y="2244824"/>
                  <a:pt x="6508750" y="2239863"/>
                  <a:pt x="6518671" y="2239863"/>
                </a:cubicBezTo>
                <a:close/>
                <a:moveTo>
                  <a:pt x="5960566" y="2239863"/>
                </a:moveTo>
                <a:lnTo>
                  <a:pt x="5953125" y="2247305"/>
                </a:lnTo>
                <a:cubicBezTo>
                  <a:pt x="5958086" y="2247305"/>
                  <a:pt x="5960566" y="2247305"/>
                  <a:pt x="5960566" y="2247305"/>
                </a:cubicBezTo>
                <a:close/>
                <a:moveTo>
                  <a:pt x="5060156" y="2239863"/>
                </a:moveTo>
                <a:lnTo>
                  <a:pt x="5075039" y="2247305"/>
                </a:lnTo>
                <a:cubicBezTo>
                  <a:pt x="5084960" y="2252265"/>
                  <a:pt x="5089922" y="2254746"/>
                  <a:pt x="5089922" y="2254746"/>
                </a:cubicBezTo>
                <a:cubicBezTo>
                  <a:pt x="5094883" y="2254746"/>
                  <a:pt x="5097363" y="2254746"/>
                  <a:pt x="5097363" y="2254746"/>
                </a:cubicBezTo>
                <a:cubicBezTo>
                  <a:pt x="5097363" y="2259707"/>
                  <a:pt x="5096122" y="2262187"/>
                  <a:pt x="5093642" y="2262187"/>
                </a:cubicBezTo>
                <a:cubicBezTo>
                  <a:pt x="5101084" y="2262187"/>
                  <a:pt x="5106045" y="2263427"/>
                  <a:pt x="5108525" y="2265908"/>
                </a:cubicBezTo>
                <a:cubicBezTo>
                  <a:pt x="5111005" y="2268389"/>
                  <a:pt x="5114726" y="2269629"/>
                  <a:pt x="5119687" y="2269629"/>
                </a:cubicBezTo>
                <a:cubicBezTo>
                  <a:pt x="5119687" y="2269629"/>
                  <a:pt x="5120928" y="2269629"/>
                  <a:pt x="5123408" y="2269629"/>
                </a:cubicBezTo>
                <a:cubicBezTo>
                  <a:pt x="5125888" y="2269629"/>
                  <a:pt x="5129609" y="2269629"/>
                  <a:pt x="5134570" y="2269629"/>
                </a:cubicBezTo>
                <a:lnTo>
                  <a:pt x="5142011" y="2262187"/>
                </a:lnTo>
                <a:lnTo>
                  <a:pt x="5127129" y="2254746"/>
                </a:lnTo>
                <a:cubicBezTo>
                  <a:pt x="5122167" y="2254746"/>
                  <a:pt x="5114726" y="2253506"/>
                  <a:pt x="5104804" y="2251025"/>
                </a:cubicBezTo>
                <a:cubicBezTo>
                  <a:pt x="5094883" y="2248545"/>
                  <a:pt x="5082480" y="2244824"/>
                  <a:pt x="5067597" y="2239863"/>
                </a:cubicBezTo>
                <a:close/>
                <a:moveTo>
                  <a:pt x="2584028" y="2236143"/>
                </a:moveTo>
                <a:cubicBezTo>
                  <a:pt x="2585269" y="2236143"/>
                  <a:pt x="2587129" y="2237383"/>
                  <a:pt x="2589609" y="2239863"/>
                </a:cubicBezTo>
                <a:lnTo>
                  <a:pt x="2582168" y="2239863"/>
                </a:lnTo>
                <a:cubicBezTo>
                  <a:pt x="2582168" y="2237383"/>
                  <a:pt x="2582788" y="2236143"/>
                  <a:pt x="2584028" y="2236143"/>
                </a:cubicBezTo>
                <a:close/>
                <a:moveTo>
                  <a:pt x="1613855" y="2236143"/>
                </a:moveTo>
                <a:cubicBezTo>
                  <a:pt x="1615715" y="2236143"/>
                  <a:pt x="1617266" y="2237383"/>
                  <a:pt x="1618506" y="2239863"/>
                </a:cubicBezTo>
                <a:cubicBezTo>
                  <a:pt x="1620987" y="2244824"/>
                  <a:pt x="1623467" y="2246065"/>
                  <a:pt x="1625948" y="2243584"/>
                </a:cubicBezTo>
                <a:cubicBezTo>
                  <a:pt x="1628428" y="2241103"/>
                  <a:pt x="1630908" y="2241103"/>
                  <a:pt x="1633389" y="2243584"/>
                </a:cubicBezTo>
                <a:cubicBezTo>
                  <a:pt x="1635869" y="2246065"/>
                  <a:pt x="1639590" y="2247305"/>
                  <a:pt x="1644551" y="2247305"/>
                </a:cubicBezTo>
                <a:cubicBezTo>
                  <a:pt x="1659434" y="2252265"/>
                  <a:pt x="1666875" y="2252265"/>
                  <a:pt x="1666875" y="2247305"/>
                </a:cubicBezTo>
                <a:lnTo>
                  <a:pt x="1659434" y="2262187"/>
                </a:lnTo>
                <a:cubicBezTo>
                  <a:pt x="1659434" y="2262187"/>
                  <a:pt x="1656953" y="2259707"/>
                  <a:pt x="1651992" y="2254746"/>
                </a:cubicBezTo>
                <a:lnTo>
                  <a:pt x="1607344" y="2239863"/>
                </a:lnTo>
                <a:cubicBezTo>
                  <a:pt x="1609824" y="2237383"/>
                  <a:pt x="1611995" y="2236143"/>
                  <a:pt x="1613855" y="2236143"/>
                </a:cubicBezTo>
                <a:close/>
                <a:moveTo>
                  <a:pt x="5514082" y="2232422"/>
                </a:moveTo>
                <a:cubicBezTo>
                  <a:pt x="5509120" y="2237383"/>
                  <a:pt x="5511602" y="2239863"/>
                  <a:pt x="5521523" y="2239863"/>
                </a:cubicBezTo>
                <a:lnTo>
                  <a:pt x="5536406" y="2239863"/>
                </a:lnTo>
                <a:lnTo>
                  <a:pt x="5543847" y="2247305"/>
                </a:lnTo>
                <a:lnTo>
                  <a:pt x="5558730" y="2247305"/>
                </a:lnTo>
                <a:cubicBezTo>
                  <a:pt x="5558730" y="2252265"/>
                  <a:pt x="5563692" y="2258467"/>
                  <a:pt x="5573613" y="2265908"/>
                </a:cubicBezTo>
                <a:cubicBezTo>
                  <a:pt x="5583535" y="2273350"/>
                  <a:pt x="5589736" y="2277070"/>
                  <a:pt x="5592217" y="2277070"/>
                </a:cubicBezTo>
                <a:cubicBezTo>
                  <a:pt x="5594697" y="2277070"/>
                  <a:pt x="5597178" y="2275830"/>
                  <a:pt x="5599658" y="2273350"/>
                </a:cubicBezTo>
                <a:cubicBezTo>
                  <a:pt x="5602138" y="2270869"/>
                  <a:pt x="5603379" y="2272109"/>
                  <a:pt x="5603379" y="2277070"/>
                </a:cubicBezTo>
                <a:cubicBezTo>
                  <a:pt x="5603379" y="2282031"/>
                  <a:pt x="5605859" y="2284512"/>
                  <a:pt x="5610820" y="2284512"/>
                </a:cubicBezTo>
                <a:lnTo>
                  <a:pt x="5625703" y="2284512"/>
                </a:lnTo>
                <a:cubicBezTo>
                  <a:pt x="5625703" y="2289472"/>
                  <a:pt x="5625703" y="2291953"/>
                  <a:pt x="5625703" y="2291953"/>
                </a:cubicBezTo>
                <a:lnTo>
                  <a:pt x="5633144" y="2291953"/>
                </a:lnTo>
                <a:cubicBezTo>
                  <a:pt x="5633144" y="2291953"/>
                  <a:pt x="5630664" y="2294434"/>
                  <a:pt x="5625703" y="2299394"/>
                </a:cubicBezTo>
                <a:cubicBezTo>
                  <a:pt x="5630664" y="2299394"/>
                  <a:pt x="5633144" y="2299394"/>
                  <a:pt x="5633144" y="2299394"/>
                </a:cubicBezTo>
                <a:lnTo>
                  <a:pt x="5633144" y="2291953"/>
                </a:lnTo>
                <a:lnTo>
                  <a:pt x="5640586" y="2291953"/>
                </a:lnTo>
                <a:lnTo>
                  <a:pt x="5655468" y="2299394"/>
                </a:lnTo>
                <a:cubicBezTo>
                  <a:pt x="5680273" y="2299394"/>
                  <a:pt x="5695156" y="2301875"/>
                  <a:pt x="5700117" y="2306836"/>
                </a:cubicBezTo>
                <a:lnTo>
                  <a:pt x="5707558" y="2299394"/>
                </a:lnTo>
                <a:cubicBezTo>
                  <a:pt x="5702597" y="2284512"/>
                  <a:pt x="5670351" y="2269629"/>
                  <a:pt x="5610820" y="2254746"/>
                </a:cubicBezTo>
                <a:lnTo>
                  <a:pt x="5588496" y="2247305"/>
                </a:lnTo>
                <a:cubicBezTo>
                  <a:pt x="5573613" y="2242344"/>
                  <a:pt x="5558730" y="2237383"/>
                  <a:pt x="5543847" y="2232422"/>
                </a:cubicBezTo>
                <a:close/>
                <a:moveTo>
                  <a:pt x="5164336" y="2232422"/>
                </a:moveTo>
                <a:cubicBezTo>
                  <a:pt x="5164336" y="2237383"/>
                  <a:pt x="5164336" y="2239863"/>
                  <a:pt x="5164336" y="2239863"/>
                </a:cubicBezTo>
                <a:lnTo>
                  <a:pt x="5171777" y="2232422"/>
                </a:lnTo>
                <a:cubicBezTo>
                  <a:pt x="5171777" y="2232422"/>
                  <a:pt x="5169297" y="2232422"/>
                  <a:pt x="5164336" y="2232422"/>
                </a:cubicBezTo>
                <a:close/>
                <a:moveTo>
                  <a:pt x="4933652" y="2232422"/>
                </a:moveTo>
                <a:cubicBezTo>
                  <a:pt x="4933652" y="2232422"/>
                  <a:pt x="4933652" y="2234902"/>
                  <a:pt x="4933652" y="2239863"/>
                </a:cubicBezTo>
                <a:cubicBezTo>
                  <a:pt x="4938613" y="2234902"/>
                  <a:pt x="4941093" y="2232422"/>
                  <a:pt x="4941093" y="2232422"/>
                </a:cubicBezTo>
                <a:cubicBezTo>
                  <a:pt x="4941093" y="2232422"/>
                  <a:pt x="4938613" y="2232422"/>
                  <a:pt x="4933652" y="2232422"/>
                </a:cubicBezTo>
                <a:close/>
                <a:moveTo>
                  <a:pt x="2477988" y="2232422"/>
                </a:moveTo>
                <a:lnTo>
                  <a:pt x="2477988" y="2232422"/>
                </a:lnTo>
                <a:lnTo>
                  <a:pt x="2477988" y="2232422"/>
                </a:lnTo>
                <a:close/>
                <a:moveTo>
                  <a:pt x="1622227" y="2232422"/>
                </a:moveTo>
                <a:lnTo>
                  <a:pt x="1637109" y="2232422"/>
                </a:lnTo>
                <a:cubicBezTo>
                  <a:pt x="1642070" y="2237383"/>
                  <a:pt x="1642070" y="2239863"/>
                  <a:pt x="1637109" y="2239863"/>
                </a:cubicBezTo>
                <a:cubicBezTo>
                  <a:pt x="1632149" y="2239863"/>
                  <a:pt x="1627187" y="2237383"/>
                  <a:pt x="1622227" y="2232422"/>
                </a:cubicBezTo>
                <a:close/>
                <a:moveTo>
                  <a:pt x="2552402" y="2224980"/>
                </a:moveTo>
                <a:lnTo>
                  <a:pt x="2559844" y="2232422"/>
                </a:lnTo>
                <a:cubicBezTo>
                  <a:pt x="2559844" y="2232422"/>
                  <a:pt x="2558604" y="2232422"/>
                  <a:pt x="2556123" y="2232422"/>
                </a:cubicBezTo>
                <a:cubicBezTo>
                  <a:pt x="2553642" y="2232422"/>
                  <a:pt x="2551162" y="2231182"/>
                  <a:pt x="2548682" y="2228701"/>
                </a:cubicBezTo>
                <a:cubicBezTo>
                  <a:pt x="2546201" y="2226220"/>
                  <a:pt x="2547442" y="2224980"/>
                  <a:pt x="2552402" y="2224980"/>
                </a:cubicBezTo>
                <a:close/>
                <a:moveTo>
                  <a:pt x="2677511" y="2222655"/>
                </a:moveTo>
                <a:cubicBezTo>
                  <a:pt x="2671000" y="2221725"/>
                  <a:pt x="2671465" y="2224980"/>
                  <a:pt x="2678906" y="2232422"/>
                </a:cubicBezTo>
                <a:lnTo>
                  <a:pt x="2686348" y="2239863"/>
                </a:lnTo>
                <a:lnTo>
                  <a:pt x="2678906" y="2239863"/>
                </a:lnTo>
                <a:lnTo>
                  <a:pt x="2671465" y="2239863"/>
                </a:lnTo>
                <a:lnTo>
                  <a:pt x="2723555" y="2247305"/>
                </a:lnTo>
                <a:cubicBezTo>
                  <a:pt x="2728515" y="2242344"/>
                  <a:pt x="2735957" y="2243584"/>
                  <a:pt x="2745879" y="2251025"/>
                </a:cubicBezTo>
                <a:cubicBezTo>
                  <a:pt x="2755801" y="2258467"/>
                  <a:pt x="2760762" y="2262187"/>
                  <a:pt x="2760762" y="2262187"/>
                </a:cubicBezTo>
                <a:cubicBezTo>
                  <a:pt x="2765722" y="2262187"/>
                  <a:pt x="2768203" y="2262187"/>
                  <a:pt x="2768203" y="2262187"/>
                </a:cubicBezTo>
                <a:cubicBezTo>
                  <a:pt x="2773164" y="2262187"/>
                  <a:pt x="2776884" y="2263427"/>
                  <a:pt x="2779365" y="2265908"/>
                </a:cubicBezTo>
                <a:cubicBezTo>
                  <a:pt x="2781846" y="2268389"/>
                  <a:pt x="2783086" y="2269629"/>
                  <a:pt x="2783086" y="2269629"/>
                </a:cubicBezTo>
                <a:lnTo>
                  <a:pt x="2827734" y="2277070"/>
                </a:lnTo>
                <a:lnTo>
                  <a:pt x="2857500" y="2284512"/>
                </a:lnTo>
                <a:cubicBezTo>
                  <a:pt x="2857500" y="2279551"/>
                  <a:pt x="2852539" y="2275830"/>
                  <a:pt x="2842617" y="2273350"/>
                </a:cubicBezTo>
                <a:cubicBezTo>
                  <a:pt x="2832695" y="2270869"/>
                  <a:pt x="2825254" y="2269629"/>
                  <a:pt x="2820293" y="2269629"/>
                </a:cubicBezTo>
                <a:cubicBezTo>
                  <a:pt x="2820293" y="2269629"/>
                  <a:pt x="2817812" y="2269629"/>
                  <a:pt x="2812851" y="2269629"/>
                </a:cubicBezTo>
                <a:cubicBezTo>
                  <a:pt x="2807891" y="2269629"/>
                  <a:pt x="2805410" y="2267148"/>
                  <a:pt x="2805410" y="2262187"/>
                </a:cubicBezTo>
                <a:lnTo>
                  <a:pt x="2775644" y="2254746"/>
                </a:lnTo>
                <a:cubicBezTo>
                  <a:pt x="2770684" y="2254746"/>
                  <a:pt x="2768203" y="2254746"/>
                  <a:pt x="2768203" y="2254746"/>
                </a:cubicBezTo>
                <a:cubicBezTo>
                  <a:pt x="2768203" y="2254746"/>
                  <a:pt x="2766963" y="2253506"/>
                  <a:pt x="2764483" y="2251025"/>
                </a:cubicBezTo>
                <a:cubicBezTo>
                  <a:pt x="2762002" y="2248545"/>
                  <a:pt x="2758281" y="2247305"/>
                  <a:pt x="2753320" y="2247305"/>
                </a:cubicBezTo>
                <a:cubicBezTo>
                  <a:pt x="2748359" y="2247305"/>
                  <a:pt x="2745879" y="2247305"/>
                  <a:pt x="2745879" y="2247305"/>
                </a:cubicBezTo>
                <a:cubicBezTo>
                  <a:pt x="2745879" y="2247305"/>
                  <a:pt x="2740918" y="2244824"/>
                  <a:pt x="2730996" y="2239863"/>
                </a:cubicBezTo>
                <a:lnTo>
                  <a:pt x="2730996" y="2232422"/>
                </a:lnTo>
                <a:lnTo>
                  <a:pt x="2716113" y="2232422"/>
                </a:lnTo>
                <a:lnTo>
                  <a:pt x="2686348" y="2224980"/>
                </a:lnTo>
                <a:cubicBezTo>
                  <a:pt x="2682627" y="2223740"/>
                  <a:pt x="2679681" y="2222965"/>
                  <a:pt x="2677511" y="2222655"/>
                </a:cubicBezTo>
                <a:close/>
                <a:moveTo>
                  <a:pt x="4946675" y="2221260"/>
                </a:moveTo>
                <a:cubicBezTo>
                  <a:pt x="4945435" y="2221260"/>
                  <a:pt x="4943574" y="2222500"/>
                  <a:pt x="4941093" y="2224980"/>
                </a:cubicBezTo>
                <a:lnTo>
                  <a:pt x="4948535" y="2224980"/>
                </a:lnTo>
                <a:cubicBezTo>
                  <a:pt x="4948535" y="2222500"/>
                  <a:pt x="4947915" y="2221260"/>
                  <a:pt x="4946675" y="2221260"/>
                </a:cubicBezTo>
                <a:close/>
                <a:moveTo>
                  <a:pt x="5157824" y="2220330"/>
                </a:moveTo>
                <a:cubicBezTo>
                  <a:pt x="5155964" y="2219709"/>
                  <a:pt x="5154414" y="2220020"/>
                  <a:pt x="5153174" y="2221260"/>
                </a:cubicBezTo>
                <a:cubicBezTo>
                  <a:pt x="5150693" y="2223740"/>
                  <a:pt x="5149453" y="2224980"/>
                  <a:pt x="5149453" y="2224980"/>
                </a:cubicBezTo>
                <a:lnTo>
                  <a:pt x="5164336" y="2224980"/>
                </a:lnTo>
                <a:cubicBezTo>
                  <a:pt x="5161855" y="2222500"/>
                  <a:pt x="5159685" y="2220950"/>
                  <a:pt x="5157824" y="2220330"/>
                </a:cubicBezTo>
                <a:close/>
                <a:moveTo>
                  <a:pt x="6116836" y="2217539"/>
                </a:moveTo>
                <a:cubicBezTo>
                  <a:pt x="6121797" y="2217539"/>
                  <a:pt x="6129238" y="2217539"/>
                  <a:pt x="6139160" y="2217539"/>
                </a:cubicBezTo>
                <a:lnTo>
                  <a:pt x="6161484" y="2232422"/>
                </a:lnTo>
                <a:cubicBezTo>
                  <a:pt x="6151563" y="2232422"/>
                  <a:pt x="6144121" y="2232422"/>
                  <a:pt x="6139160" y="2232422"/>
                </a:cubicBezTo>
                <a:cubicBezTo>
                  <a:pt x="6134199" y="2232422"/>
                  <a:pt x="6129238" y="2229941"/>
                  <a:pt x="6124277" y="2224980"/>
                </a:cubicBezTo>
                <a:cubicBezTo>
                  <a:pt x="6124277" y="2224980"/>
                  <a:pt x="6121797" y="2222500"/>
                  <a:pt x="6116836" y="2217539"/>
                </a:cubicBezTo>
                <a:close/>
                <a:moveTo>
                  <a:pt x="2135684" y="2217539"/>
                </a:moveTo>
                <a:cubicBezTo>
                  <a:pt x="2140644" y="2227461"/>
                  <a:pt x="2143125" y="2227461"/>
                  <a:pt x="2143125" y="2217539"/>
                </a:cubicBezTo>
                <a:cubicBezTo>
                  <a:pt x="2143125" y="2217539"/>
                  <a:pt x="2140644" y="2217539"/>
                  <a:pt x="2135684" y="2217539"/>
                </a:cubicBezTo>
                <a:close/>
                <a:moveTo>
                  <a:pt x="6243340" y="2210098"/>
                </a:moveTo>
                <a:cubicBezTo>
                  <a:pt x="6248301" y="2210098"/>
                  <a:pt x="6250781" y="2210098"/>
                  <a:pt x="6250781" y="2210098"/>
                </a:cubicBezTo>
                <a:cubicBezTo>
                  <a:pt x="6250781" y="2215058"/>
                  <a:pt x="6253261" y="2217539"/>
                  <a:pt x="6258222" y="2217539"/>
                </a:cubicBezTo>
                <a:cubicBezTo>
                  <a:pt x="6258222" y="2217539"/>
                  <a:pt x="6273105" y="2218779"/>
                  <a:pt x="6302871" y="2221260"/>
                </a:cubicBezTo>
                <a:cubicBezTo>
                  <a:pt x="6332636" y="2223740"/>
                  <a:pt x="6349999" y="2227461"/>
                  <a:pt x="6354961" y="2232422"/>
                </a:cubicBezTo>
                <a:cubicBezTo>
                  <a:pt x="6354961" y="2232422"/>
                  <a:pt x="6359922" y="2232422"/>
                  <a:pt x="6369843" y="2232422"/>
                </a:cubicBezTo>
                <a:cubicBezTo>
                  <a:pt x="6369843" y="2232422"/>
                  <a:pt x="6371084" y="2233662"/>
                  <a:pt x="6373564" y="2236142"/>
                </a:cubicBezTo>
                <a:cubicBezTo>
                  <a:pt x="6376044" y="2238623"/>
                  <a:pt x="6377285" y="2242344"/>
                  <a:pt x="6377285" y="2247305"/>
                </a:cubicBezTo>
                <a:cubicBezTo>
                  <a:pt x="6377285" y="2252265"/>
                  <a:pt x="6379765" y="2254746"/>
                  <a:pt x="6384726" y="2254746"/>
                </a:cubicBezTo>
                <a:cubicBezTo>
                  <a:pt x="6389687" y="2254746"/>
                  <a:pt x="6394647" y="2255986"/>
                  <a:pt x="6399609" y="2258467"/>
                </a:cubicBezTo>
                <a:cubicBezTo>
                  <a:pt x="6404570" y="2260947"/>
                  <a:pt x="6410771" y="2263427"/>
                  <a:pt x="6418213" y="2265908"/>
                </a:cubicBezTo>
                <a:cubicBezTo>
                  <a:pt x="6425654" y="2268389"/>
                  <a:pt x="6434336" y="2272109"/>
                  <a:pt x="6444257" y="2277070"/>
                </a:cubicBezTo>
                <a:cubicBezTo>
                  <a:pt x="6454179" y="2282031"/>
                  <a:pt x="6461620" y="2284512"/>
                  <a:pt x="6466581" y="2284512"/>
                </a:cubicBezTo>
                <a:cubicBezTo>
                  <a:pt x="6471543" y="2284512"/>
                  <a:pt x="6474023" y="2285752"/>
                  <a:pt x="6474023" y="2288232"/>
                </a:cubicBezTo>
                <a:cubicBezTo>
                  <a:pt x="6474023" y="2290713"/>
                  <a:pt x="6478984" y="2294434"/>
                  <a:pt x="6488905" y="2299394"/>
                </a:cubicBezTo>
                <a:lnTo>
                  <a:pt x="6503789" y="2306836"/>
                </a:lnTo>
                <a:cubicBezTo>
                  <a:pt x="6498827" y="2311797"/>
                  <a:pt x="6488905" y="2311797"/>
                  <a:pt x="6474023" y="2306836"/>
                </a:cubicBezTo>
                <a:cubicBezTo>
                  <a:pt x="6464101" y="2301875"/>
                  <a:pt x="6459140" y="2299394"/>
                  <a:pt x="6459140" y="2299394"/>
                </a:cubicBezTo>
                <a:lnTo>
                  <a:pt x="6436816" y="2291953"/>
                </a:lnTo>
                <a:cubicBezTo>
                  <a:pt x="6426895" y="2286992"/>
                  <a:pt x="6420693" y="2283272"/>
                  <a:pt x="6418213" y="2280791"/>
                </a:cubicBezTo>
                <a:cubicBezTo>
                  <a:pt x="6415733" y="2278310"/>
                  <a:pt x="6412011" y="2277070"/>
                  <a:pt x="6407051" y="2277070"/>
                </a:cubicBezTo>
                <a:lnTo>
                  <a:pt x="6399609" y="2277070"/>
                </a:lnTo>
                <a:cubicBezTo>
                  <a:pt x="6399609" y="2267148"/>
                  <a:pt x="6389687" y="2262187"/>
                  <a:pt x="6369843" y="2262187"/>
                </a:cubicBezTo>
                <a:cubicBezTo>
                  <a:pt x="6349999" y="2262187"/>
                  <a:pt x="6340078" y="2257227"/>
                  <a:pt x="6340078" y="2247305"/>
                </a:cubicBezTo>
                <a:cubicBezTo>
                  <a:pt x="6340078" y="2242344"/>
                  <a:pt x="6337598" y="2239863"/>
                  <a:pt x="6332636" y="2239863"/>
                </a:cubicBezTo>
                <a:cubicBezTo>
                  <a:pt x="6327675" y="2239863"/>
                  <a:pt x="6325195" y="2239863"/>
                  <a:pt x="6325195" y="2239863"/>
                </a:cubicBezTo>
                <a:lnTo>
                  <a:pt x="6317754" y="2232422"/>
                </a:lnTo>
                <a:lnTo>
                  <a:pt x="6317754" y="2239863"/>
                </a:lnTo>
                <a:lnTo>
                  <a:pt x="6302871" y="2247305"/>
                </a:lnTo>
                <a:cubicBezTo>
                  <a:pt x="6292949" y="2242344"/>
                  <a:pt x="6289229" y="2237383"/>
                  <a:pt x="6291709" y="2232422"/>
                </a:cubicBezTo>
                <a:cubicBezTo>
                  <a:pt x="6294189" y="2227461"/>
                  <a:pt x="6290468" y="2224980"/>
                  <a:pt x="6280547" y="2224980"/>
                </a:cubicBezTo>
                <a:cubicBezTo>
                  <a:pt x="6255742" y="2224980"/>
                  <a:pt x="6243340" y="2220020"/>
                  <a:pt x="6243340" y="2210098"/>
                </a:cubicBezTo>
                <a:close/>
                <a:moveTo>
                  <a:pt x="5454551" y="2210098"/>
                </a:moveTo>
                <a:cubicBezTo>
                  <a:pt x="5454551" y="2215058"/>
                  <a:pt x="5454551" y="2217539"/>
                  <a:pt x="5454551" y="2217539"/>
                </a:cubicBezTo>
                <a:lnTo>
                  <a:pt x="5469433" y="2217539"/>
                </a:lnTo>
                <a:lnTo>
                  <a:pt x="5476875" y="2224980"/>
                </a:lnTo>
                <a:cubicBezTo>
                  <a:pt x="5476875" y="2224980"/>
                  <a:pt x="5481836" y="2224980"/>
                  <a:pt x="5491758" y="2224980"/>
                </a:cubicBezTo>
                <a:lnTo>
                  <a:pt x="5506640" y="2224980"/>
                </a:lnTo>
                <a:lnTo>
                  <a:pt x="5491758" y="2217539"/>
                </a:lnTo>
                <a:cubicBezTo>
                  <a:pt x="5476875" y="2212578"/>
                  <a:pt x="5464472" y="2210098"/>
                  <a:pt x="5454551" y="2210098"/>
                </a:cubicBezTo>
                <a:close/>
                <a:moveTo>
                  <a:pt x="2626816" y="2210098"/>
                </a:moveTo>
                <a:lnTo>
                  <a:pt x="2626816" y="2217539"/>
                </a:lnTo>
                <a:cubicBezTo>
                  <a:pt x="2631777" y="2222500"/>
                  <a:pt x="2636738" y="2224980"/>
                  <a:pt x="2641699" y="2224980"/>
                </a:cubicBezTo>
                <a:lnTo>
                  <a:pt x="2649141" y="2224980"/>
                </a:lnTo>
                <a:cubicBezTo>
                  <a:pt x="2644180" y="2220020"/>
                  <a:pt x="2641699" y="2217539"/>
                  <a:pt x="2641699" y="2217539"/>
                </a:cubicBezTo>
                <a:close/>
                <a:moveTo>
                  <a:pt x="6351984" y="2205633"/>
                </a:moveTo>
                <a:lnTo>
                  <a:pt x="6361725" y="2208068"/>
                </a:lnTo>
                <a:lnTo>
                  <a:pt x="6362402" y="2210098"/>
                </a:lnTo>
                <a:lnTo>
                  <a:pt x="6347519" y="2210098"/>
                </a:lnTo>
                <a:close/>
                <a:moveTo>
                  <a:pt x="5348510" y="2205447"/>
                </a:moveTo>
                <a:cubicBezTo>
                  <a:pt x="5349751" y="2204826"/>
                  <a:pt x="5350371" y="2205137"/>
                  <a:pt x="5350371" y="2206377"/>
                </a:cubicBezTo>
                <a:cubicBezTo>
                  <a:pt x="5350371" y="2208858"/>
                  <a:pt x="5347891" y="2210098"/>
                  <a:pt x="5342929" y="2210098"/>
                </a:cubicBezTo>
                <a:cubicBezTo>
                  <a:pt x="5345410" y="2207617"/>
                  <a:pt x="5347270" y="2206067"/>
                  <a:pt x="5348510" y="2205447"/>
                </a:cubicBezTo>
                <a:close/>
                <a:moveTo>
                  <a:pt x="5543847" y="2202656"/>
                </a:moveTo>
                <a:lnTo>
                  <a:pt x="5536406" y="2210098"/>
                </a:lnTo>
                <a:lnTo>
                  <a:pt x="5551289" y="2210098"/>
                </a:lnTo>
                <a:cubicBezTo>
                  <a:pt x="5551289" y="2210098"/>
                  <a:pt x="5550048" y="2208858"/>
                  <a:pt x="5547568" y="2206377"/>
                </a:cubicBezTo>
                <a:cubicBezTo>
                  <a:pt x="5545088" y="2203896"/>
                  <a:pt x="5543847" y="2202656"/>
                  <a:pt x="5543847" y="2202656"/>
                </a:cubicBezTo>
                <a:close/>
                <a:moveTo>
                  <a:pt x="4874121" y="2202656"/>
                </a:moveTo>
                <a:lnTo>
                  <a:pt x="4881562" y="2210098"/>
                </a:lnTo>
                <a:cubicBezTo>
                  <a:pt x="4881562" y="2210098"/>
                  <a:pt x="4881562" y="2207617"/>
                  <a:pt x="4881562" y="2202656"/>
                </a:cubicBezTo>
                <a:cubicBezTo>
                  <a:pt x="4876601" y="2202656"/>
                  <a:pt x="4874121" y="2202656"/>
                  <a:pt x="4874121" y="2202656"/>
                </a:cubicBezTo>
                <a:close/>
                <a:moveTo>
                  <a:pt x="4836914" y="2202656"/>
                </a:moveTo>
                <a:lnTo>
                  <a:pt x="4844355" y="2210098"/>
                </a:lnTo>
                <a:cubicBezTo>
                  <a:pt x="4844355" y="2210098"/>
                  <a:pt x="4844355" y="2208858"/>
                  <a:pt x="4844355" y="2206377"/>
                </a:cubicBezTo>
                <a:cubicBezTo>
                  <a:pt x="4844355" y="2203896"/>
                  <a:pt x="4841875" y="2202656"/>
                  <a:pt x="4836914" y="2202656"/>
                </a:cubicBezTo>
                <a:close/>
                <a:moveTo>
                  <a:pt x="2373808" y="2202656"/>
                </a:moveTo>
                <a:lnTo>
                  <a:pt x="2381250" y="2210098"/>
                </a:lnTo>
                <a:lnTo>
                  <a:pt x="2418457" y="2217539"/>
                </a:lnTo>
                <a:lnTo>
                  <a:pt x="2425898" y="2217539"/>
                </a:lnTo>
                <a:cubicBezTo>
                  <a:pt x="2420938" y="2207617"/>
                  <a:pt x="2403574" y="2202656"/>
                  <a:pt x="2373808" y="2202656"/>
                </a:cubicBezTo>
                <a:close/>
                <a:moveTo>
                  <a:pt x="4925280" y="2198005"/>
                </a:moveTo>
                <a:cubicBezTo>
                  <a:pt x="4924660" y="2197385"/>
                  <a:pt x="4923730" y="2197695"/>
                  <a:pt x="4922490" y="2198935"/>
                </a:cubicBezTo>
                <a:cubicBezTo>
                  <a:pt x="4920010" y="2201416"/>
                  <a:pt x="4918769" y="2205137"/>
                  <a:pt x="4918769" y="2210098"/>
                </a:cubicBezTo>
                <a:lnTo>
                  <a:pt x="4926211" y="2202656"/>
                </a:lnTo>
                <a:cubicBezTo>
                  <a:pt x="4926211" y="2200176"/>
                  <a:pt x="4925900" y="2198626"/>
                  <a:pt x="4925280" y="2198005"/>
                </a:cubicBezTo>
                <a:close/>
                <a:moveTo>
                  <a:pt x="6176367" y="2195215"/>
                </a:moveTo>
                <a:lnTo>
                  <a:pt x="6228457" y="2202656"/>
                </a:lnTo>
                <a:lnTo>
                  <a:pt x="6221015" y="2210098"/>
                </a:lnTo>
                <a:cubicBezTo>
                  <a:pt x="6216054" y="2210098"/>
                  <a:pt x="6209853" y="2210098"/>
                  <a:pt x="6202412" y="2210098"/>
                </a:cubicBezTo>
                <a:cubicBezTo>
                  <a:pt x="6194970" y="2210098"/>
                  <a:pt x="6187529" y="2208858"/>
                  <a:pt x="6180088" y="2206377"/>
                </a:cubicBezTo>
                <a:cubicBezTo>
                  <a:pt x="6172646" y="2203896"/>
                  <a:pt x="6171406" y="2200176"/>
                  <a:pt x="6176367" y="2195215"/>
                </a:cubicBezTo>
                <a:close/>
                <a:moveTo>
                  <a:pt x="2931914" y="2195215"/>
                </a:moveTo>
                <a:cubicBezTo>
                  <a:pt x="2926953" y="2195215"/>
                  <a:pt x="2924473" y="2196455"/>
                  <a:pt x="2924473" y="2198935"/>
                </a:cubicBezTo>
                <a:cubicBezTo>
                  <a:pt x="2924473" y="2201416"/>
                  <a:pt x="2925713" y="2202656"/>
                  <a:pt x="2928193" y="2202656"/>
                </a:cubicBezTo>
                <a:cubicBezTo>
                  <a:pt x="2930674" y="2202656"/>
                  <a:pt x="2931914" y="2200176"/>
                  <a:pt x="2931914" y="2195215"/>
                </a:cubicBezTo>
                <a:close/>
                <a:moveTo>
                  <a:pt x="2626816" y="2195215"/>
                </a:moveTo>
                <a:cubicBezTo>
                  <a:pt x="2621856" y="2195215"/>
                  <a:pt x="2619375" y="2197695"/>
                  <a:pt x="2619375" y="2202656"/>
                </a:cubicBezTo>
                <a:cubicBezTo>
                  <a:pt x="2619375" y="2202656"/>
                  <a:pt x="2621856" y="2201416"/>
                  <a:pt x="2626816" y="2198935"/>
                </a:cubicBezTo>
                <a:cubicBezTo>
                  <a:pt x="2631777" y="2196455"/>
                  <a:pt x="2634258" y="2195215"/>
                  <a:pt x="2634258" y="2195215"/>
                </a:cubicBezTo>
                <a:cubicBezTo>
                  <a:pt x="2634258" y="2195215"/>
                  <a:pt x="2631777" y="2195215"/>
                  <a:pt x="2626816" y="2195215"/>
                </a:cubicBezTo>
                <a:close/>
                <a:moveTo>
                  <a:pt x="2753320" y="2187773"/>
                </a:moveTo>
                <a:lnTo>
                  <a:pt x="2753320" y="2195215"/>
                </a:lnTo>
                <a:lnTo>
                  <a:pt x="2768203" y="2195215"/>
                </a:lnTo>
                <a:cubicBezTo>
                  <a:pt x="2763242" y="2190254"/>
                  <a:pt x="2758281" y="2187773"/>
                  <a:pt x="2753320" y="2187773"/>
                </a:cubicBezTo>
                <a:close/>
                <a:moveTo>
                  <a:pt x="2440781" y="2187773"/>
                </a:moveTo>
                <a:lnTo>
                  <a:pt x="2448223" y="2187773"/>
                </a:lnTo>
                <a:lnTo>
                  <a:pt x="2448223" y="2195215"/>
                </a:lnTo>
                <a:cubicBezTo>
                  <a:pt x="2448223" y="2195215"/>
                  <a:pt x="2445742" y="2192734"/>
                  <a:pt x="2440781" y="2187773"/>
                </a:cubicBezTo>
                <a:close/>
                <a:moveTo>
                  <a:pt x="2158008" y="2187773"/>
                </a:moveTo>
                <a:cubicBezTo>
                  <a:pt x="2158008" y="2187773"/>
                  <a:pt x="2160489" y="2189013"/>
                  <a:pt x="2165449" y="2191494"/>
                </a:cubicBezTo>
                <a:cubicBezTo>
                  <a:pt x="2170410" y="2193975"/>
                  <a:pt x="2175371" y="2195215"/>
                  <a:pt x="2180332" y="2195215"/>
                </a:cubicBezTo>
                <a:cubicBezTo>
                  <a:pt x="2195215" y="2200176"/>
                  <a:pt x="2202656" y="2202656"/>
                  <a:pt x="2202656" y="2202656"/>
                </a:cubicBezTo>
                <a:cubicBezTo>
                  <a:pt x="2207617" y="2202656"/>
                  <a:pt x="2211338" y="2203896"/>
                  <a:pt x="2213818" y="2206377"/>
                </a:cubicBezTo>
                <a:cubicBezTo>
                  <a:pt x="2216299" y="2208858"/>
                  <a:pt x="2220020" y="2210098"/>
                  <a:pt x="2224980" y="2210098"/>
                </a:cubicBezTo>
                <a:cubicBezTo>
                  <a:pt x="2229941" y="2210098"/>
                  <a:pt x="2234902" y="2212578"/>
                  <a:pt x="2239863" y="2217539"/>
                </a:cubicBezTo>
                <a:cubicBezTo>
                  <a:pt x="2244824" y="2217539"/>
                  <a:pt x="2248545" y="2217539"/>
                  <a:pt x="2251025" y="2217539"/>
                </a:cubicBezTo>
                <a:cubicBezTo>
                  <a:pt x="2253506" y="2217539"/>
                  <a:pt x="2257227" y="2220020"/>
                  <a:pt x="2262187" y="2224980"/>
                </a:cubicBezTo>
                <a:cubicBezTo>
                  <a:pt x="2272109" y="2224980"/>
                  <a:pt x="2279551" y="2224980"/>
                  <a:pt x="2284512" y="2224980"/>
                </a:cubicBezTo>
                <a:lnTo>
                  <a:pt x="2306836" y="2224980"/>
                </a:lnTo>
                <a:cubicBezTo>
                  <a:pt x="2306836" y="2224980"/>
                  <a:pt x="2303115" y="2223740"/>
                  <a:pt x="2295674" y="2221260"/>
                </a:cubicBezTo>
                <a:cubicBezTo>
                  <a:pt x="2288232" y="2218779"/>
                  <a:pt x="2282031" y="2215058"/>
                  <a:pt x="2277070" y="2210098"/>
                </a:cubicBezTo>
                <a:cubicBezTo>
                  <a:pt x="2257227" y="2205137"/>
                  <a:pt x="2242344" y="2202656"/>
                  <a:pt x="2232422" y="2202656"/>
                </a:cubicBezTo>
                <a:cubicBezTo>
                  <a:pt x="2227461" y="2202656"/>
                  <a:pt x="2217539" y="2200176"/>
                  <a:pt x="2202656" y="2195215"/>
                </a:cubicBezTo>
                <a:cubicBezTo>
                  <a:pt x="2187774" y="2190254"/>
                  <a:pt x="2175371" y="2187773"/>
                  <a:pt x="2165449" y="2187773"/>
                </a:cubicBezTo>
                <a:cubicBezTo>
                  <a:pt x="2160489" y="2187773"/>
                  <a:pt x="2158008" y="2187773"/>
                  <a:pt x="2158008" y="2187773"/>
                </a:cubicBezTo>
                <a:close/>
                <a:moveTo>
                  <a:pt x="1957090" y="2187773"/>
                </a:moveTo>
                <a:cubicBezTo>
                  <a:pt x="1962051" y="2187773"/>
                  <a:pt x="1964532" y="2187773"/>
                  <a:pt x="1964532" y="2187773"/>
                </a:cubicBezTo>
                <a:lnTo>
                  <a:pt x="1957090" y="2195215"/>
                </a:lnTo>
                <a:close/>
                <a:moveTo>
                  <a:pt x="6263803" y="2184053"/>
                </a:moveTo>
                <a:cubicBezTo>
                  <a:pt x="6265043" y="2184053"/>
                  <a:pt x="6265664" y="2185293"/>
                  <a:pt x="6265664" y="2187773"/>
                </a:cubicBezTo>
                <a:lnTo>
                  <a:pt x="6258222" y="2187773"/>
                </a:lnTo>
                <a:cubicBezTo>
                  <a:pt x="6260703" y="2185293"/>
                  <a:pt x="6262563" y="2184053"/>
                  <a:pt x="6263803" y="2184053"/>
                </a:cubicBezTo>
                <a:close/>
                <a:moveTo>
                  <a:pt x="5961496" y="2183122"/>
                </a:moveTo>
                <a:cubicBezTo>
                  <a:pt x="5960877" y="2183743"/>
                  <a:pt x="5960566" y="2185293"/>
                  <a:pt x="5960566" y="2187773"/>
                </a:cubicBezTo>
                <a:cubicBezTo>
                  <a:pt x="5965527" y="2187773"/>
                  <a:pt x="5968008" y="2187773"/>
                  <a:pt x="5968008" y="2187773"/>
                </a:cubicBezTo>
                <a:cubicBezTo>
                  <a:pt x="5968008" y="2187773"/>
                  <a:pt x="5966767" y="2186533"/>
                  <a:pt x="5964287" y="2184053"/>
                </a:cubicBezTo>
                <a:cubicBezTo>
                  <a:pt x="5963047" y="2182813"/>
                  <a:pt x="5962117" y="2182503"/>
                  <a:pt x="5961496" y="2183122"/>
                </a:cubicBezTo>
                <a:close/>
                <a:moveTo>
                  <a:pt x="4844355" y="2180332"/>
                </a:moveTo>
                <a:lnTo>
                  <a:pt x="4851797" y="2187773"/>
                </a:lnTo>
                <a:cubicBezTo>
                  <a:pt x="4851797" y="2187773"/>
                  <a:pt x="4854277" y="2187773"/>
                  <a:pt x="4859238" y="2187773"/>
                </a:cubicBezTo>
                <a:close/>
                <a:moveTo>
                  <a:pt x="2611933" y="2180332"/>
                </a:moveTo>
                <a:lnTo>
                  <a:pt x="2626816" y="2187773"/>
                </a:lnTo>
                <a:lnTo>
                  <a:pt x="2634258" y="2180332"/>
                </a:lnTo>
                <a:cubicBezTo>
                  <a:pt x="2629297" y="2180332"/>
                  <a:pt x="2624336" y="2180332"/>
                  <a:pt x="2619375" y="2180332"/>
                </a:cubicBezTo>
                <a:close/>
                <a:moveTo>
                  <a:pt x="2537520" y="2180332"/>
                </a:moveTo>
                <a:lnTo>
                  <a:pt x="2611933" y="2210098"/>
                </a:lnTo>
                <a:cubicBezTo>
                  <a:pt x="2611933" y="2205137"/>
                  <a:pt x="2610693" y="2202656"/>
                  <a:pt x="2608213" y="2202656"/>
                </a:cubicBezTo>
                <a:cubicBezTo>
                  <a:pt x="2605732" y="2202656"/>
                  <a:pt x="2602011" y="2200176"/>
                  <a:pt x="2597051" y="2195215"/>
                </a:cubicBezTo>
                <a:lnTo>
                  <a:pt x="2567285" y="2187773"/>
                </a:lnTo>
                <a:close/>
                <a:moveTo>
                  <a:pt x="1994297" y="2180332"/>
                </a:moveTo>
                <a:cubicBezTo>
                  <a:pt x="1994297" y="2180332"/>
                  <a:pt x="2000498" y="2181572"/>
                  <a:pt x="2012901" y="2184053"/>
                </a:cubicBezTo>
                <a:cubicBezTo>
                  <a:pt x="2025303" y="2186533"/>
                  <a:pt x="2031504" y="2190254"/>
                  <a:pt x="2031504" y="2195215"/>
                </a:cubicBezTo>
                <a:cubicBezTo>
                  <a:pt x="2041426" y="2200176"/>
                  <a:pt x="2041426" y="2202656"/>
                  <a:pt x="2031504" y="2202656"/>
                </a:cubicBezTo>
                <a:cubicBezTo>
                  <a:pt x="2026543" y="2202656"/>
                  <a:pt x="2021582" y="2205137"/>
                  <a:pt x="2016621" y="2210098"/>
                </a:cubicBezTo>
                <a:cubicBezTo>
                  <a:pt x="2016621" y="2205137"/>
                  <a:pt x="2016621" y="2202656"/>
                  <a:pt x="2016621" y="2202656"/>
                </a:cubicBezTo>
                <a:lnTo>
                  <a:pt x="2009180" y="2195215"/>
                </a:lnTo>
                <a:close/>
                <a:moveTo>
                  <a:pt x="6325195" y="2172891"/>
                </a:moveTo>
                <a:lnTo>
                  <a:pt x="6340078" y="2172891"/>
                </a:lnTo>
                <a:lnTo>
                  <a:pt x="6347519" y="2172891"/>
                </a:lnTo>
                <a:cubicBezTo>
                  <a:pt x="6352481" y="2172891"/>
                  <a:pt x="6357441" y="2175371"/>
                  <a:pt x="6362402" y="2180332"/>
                </a:cubicBezTo>
                <a:lnTo>
                  <a:pt x="6377285" y="2187773"/>
                </a:lnTo>
                <a:cubicBezTo>
                  <a:pt x="6377285" y="2187773"/>
                  <a:pt x="6382246" y="2189013"/>
                  <a:pt x="6392167" y="2191494"/>
                </a:cubicBezTo>
                <a:cubicBezTo>
                  <a:pt x="6402089" y="2193975"/>
                  <a:pt x="6409531" y="2197695"/>
                  <a:pt x="6414491" y="2202656"/>
                </a:cubicBezTo>
                <a:cubicBezTo>
                  <a:pt x="6434336" y="2207617"/>
                  <a:pt x="6446737" y="2210098"/>
                  <a:pt x="6451699" y="2210098"/>
                </a:cubicBezTo>
                <a:cubicBezTo>
                  <a:pt x="6451699" y="2210098"/>
                  <a:pt x="6452939" y="2211338"/>
                  <a:pt x="6455419" y="2213818"/>
                </a:cubicBezTo>
                <a:cubicBezTo>
                  <a:pt x="6457899" y="2216299"/>
                  <a:pt x="6461620" y="2220020"/>
                  <a:pt x="6466581" y="2224980"/>
                </a:cubicBezTo>
                <a:cubicBezTo>
                  <a:pt x="6471543" y="2229941"/>
                  <a:pt x="6476503" y="2232422"/>
                  <a:pt x="6481465" y="2232422"/>
                </a:cubicBezTo>
                <a:cubicBezTo>
                  <a:pt x="6501309" y="2232422"/>
                  <a:pt x="6506269" y="2237383"/>
                  <a:pt x="6496347" y="2247305"/>
                </a:cubicBezTo>
                <a:cubicBezTo>
                  <a:pt x="6486425" y="2252265"/>
                  <a:pt x="6474023" y="2249785"/>
                  <a:pt x="6459140" y="2239863"/>
                </a:cubicBezTo>
                <a:cubicBezTo>
                  <a:pt x="6444257" y="2234902"/>
                  <a:pt x="6434336" y="2231182"/>
                  <a:pt x="6429375" y="2228701"/>
                </a:cubicBezTo>
                <a:cubicBezTo>
                  <a:pt x="6424413" y="2226220"/>
                  <a:pt x="6414491" y="2224980"/>
                  <a:pt x="6399609" y="2224980"/>
                </a:cubicBezTo>
                <a:cubicBezTo>
                  <a:pt x="6389687" y="2220020"/>
                  <a:pt x="6383485" y="2217539"/>
                  <a:pt x="6381005" y="2217539"/>
                </a:cubicBezTo>
                <a:cubicBezTo>
                  <a:pt x="6378525" y="2217539"/>
                  <a:pt x="6377285" y="2215058"/>
                  <a:pt x="6377285" y="2210098"/>
                </a:cubicBezTo>
                <a:cubicBezTo>
                  <a:pt x="6372324" y="2210098"/>
                  <a:pt x="6369843" y="2210098"/>
                  <a:pt x="6369843" y="2210098"/>
                </a:cubicBezTo>
                <a:lnTo>
                  <a:pt x="6361725" y="2208068"/>
                </a:lnTo>
                <a:lnTo>
                  <a:pt x="6360542" y="2204517"/>
                </a:lnTo>
                <a:cubicBezTo>
                  <a:pt x="6359302" y="2203276"/>
                  <a:pt x="6357441" y="2202656"/>
                  <a:pt x="6354961" y="2202656"/>
                </a:cubicBezTo>
                <a:lnTo>
                  <a:pt x="6351984" y="2205633"/>
                </a:lnTo>
                <a:lnTo>
                  <a:pt x="6340078" y="2202656"/>
                </a:lnTo>
                <a:lnTo>
                  <a:pt x="6325195" y="2195215"/>
                </a:lnTo>
                <a:close/>
                <a:moveTo>
                  <a:pt x="6191250" y="2172891"/>
                </a:moveTo>
                <a:cubicBezTo>
                  <a:pt x="6191250" y="2172891"/>
                  <a:pt x="6193730" y="2172891"/>
                  <a:pt x="6198691" y="2172891"/>
                </a:cubicBezTo>
                <a:lnTo>
                  <a:pt x="6191250" y="2180332"/>
                </a:lnTo>
                <a:close/>
                <a:moveTo>
                  <a:pt x="6094511" y="2172891"/>
                </a:moveTo>
                <a:lnTo>
                  <a:pt x="6109394" y="2172891"/>
                </a:lnTo>
                <a:cubicBezTo>
                  <a:pt x="6119316" y="2177851"/>
                  <a:pt x="6126757" y="2180332"/>
                  <a:pt x="6131718" y="2180332"/>
                </a:cubicBezTo>
                <a:cubicBezTo>
                  <a:pt x="6131718" y="2185293"/>
                  <a:pt x="6135439" y="2187773"/>
                  <a:pt x="6142881" y="2187773"/>
                </a:cubicBezTo>
                <a:cubicBezTo>
                  <a:pt x="6150322" y="2187773"/>
                  <a:pt x="6155283" y="2190254"/>
                  <a:pt x="6157763" y="2195215"/>
                </a:cubicBezTo>
                <a:cubicBezTo>
                  <a:pt x="6160243" y="2200176"/>
                  <a:pt x="6159004" y="2202656"/>
                  <a:pt x="6154043" y="2202656"/>
                </a:cubicBezTo>
                <a:cubicBezTo>
                  <a:pt x="6149081" y="2202656"/>
                  <a:pt x="6144121" y="2200176"/>
                  <a:pt x="6139160" y="2195215"/>
                </a:cubicBezTo>
                <a:lnTo>
                  <a:pt x="6124277" y="2187773"/>
                </a:lnTo>
                <a:cubicBezTo>
                  <a:pt x="6119316" y="2187773"/>
                  <a:pt x="6114356" y="2185293"/>
                  <a:pt x="6109394" y="2180332"/>
                </a:cubicBezTo>
                <a:cubicBezTo>
                  <a:pt x="6104433" y="2180332"/>
                  <a:pt x="6100712" y="2179092"/>
                  <a:pt x="6098232" y="2176611"/>
                </a:cubicBezTo>
                <a:cubicBezTo>
                  <a:pt x="6095752" y="2174131"/>
                  <a:pt x="6094511" y="2172891"/>
                  <a:pt x="6094511" y="2172891"/>
                </a:cubicBezTo>
                <a:close/>
                <a:moveTo>
                  <a:pt x="6064746" y="2172891"/>
                </a:moveTo>
                <a:cubicBezTo>
                  <a:pt x="6064746" y="2172891"/>
                  <a:pt x="6067226" y="2172891"/>
                  <a:pt x="6072187" y="2172891"/>
                </a:cubicBezTo>
                <a:cubicBezTo>
                  <a:pt x="6072187" y="2177851"/>
                  <a:pt x="6069707" y="2180332"/>
                  <a:pt x="6064746" y="2180332"/>
                </a:cubicBezTo>
                <a:close/>
                <a:moveTo>
                  <a:pt x="5268515" y="2172891"/>
                </a:moveTo>
                <a:cubicBezTo>
                  <a:pt x="5273477" y="2172891"/>
                  <a:pt x="5275957" y="2172891"/>
                  <a:pt x="5275957" y="2172891"/>
                </a:cubicBezTo>
                <a:lnTo>
                  <a:pt x="5275957" y="2180332"/>
                </a:lnTo>
                <a:close/>
                <a:moveTo>
                  <a:pt x="2470547" y="2172891"/>
                </a:moveTo>
                <a:lnTo>
                  <a:pt x="2485430" y="2187773"/>
                </a:lnTo>
                <a:lnTo>
                  <a:pt x="2492871" y="2195215"/>
                </a:lnTo>
                <a:lnTo>
                  <a:pt x="2515195" y="2210098"/>
                </a:lnTo>
                <a:lnTo>
                  <a:pt x="2522637" y="2217539"/>
                </a:lnTo>
                <a:cubicBezTo>
                  <a:pt x="2522637" y="2217539"/>
                  <a:pt x="2517676" y="2217539"/>
                  <a:pt x="2507754" y="2217539"/>
                </a:cubicBezTo>
                <a:cubicBezTo>
                  <a:pt x="2497832" y="2217539"/>
                  <a:pt x="2487910" y="2215058"/>
                  <a:pt x="2477988" y="2210098"/>
                </a:cubicBezTo>
                <a:cubicBezTo>
                  <a:pt x="2477988" y="2210098"/>
                  <a:pt x="2476748" y="2208858"/>
                  <a:pt x="2474267" y="2206377"/>
                </a:cubicBezTo>
                <a:cubicBezTo>
                  <a:pt x="2471787" y="2203896"/>
                  <a:pt x="2468066" y="2202656"/>
                  <a:pt x="2463105" y="2202656"/>
                </a:cubicBezTo>
                <a:lnTo>
                  <a:pt x="2463105" y="2187773"/>
                </a:lnTo>
                <a:close/>
                <a:moveTo>
                  <a:pt x="2444502" y="2172891"/>
                </a:moveTo>
                <a:cubicBezTo>
                  <a:pt x="2446983" y="2172891"/>
                  <a:pt x="2450703" y="2172891"/>
                  <a:pt x="2455664" y="2172891"/>
                </a:cubicBezTo>
                <a:lnTo>
                  <a:pt x="2448223" y="2180332"/>
                </a:lnTo>
                <a:cubicBezTo>
                  <a:pt x="2443262" y="2180332"/>
                  <a:pt x="2440781" y="2180332"/>
                  <a:pt x="2440781" y="2180332"/>
                </a:cubicBezTo>
                <a:cubicBezTo>
                  <a:pt x="2440781" y="2175371"/>
                  <a:pt x="2442021" y="2172891"/>
                  <a:pt x="2444502" y="2172891"/>
                </a:cubicBezTo>
                <a:close/>
                <a:moveTo>
                  <a:pt x="2438921" y="2169170"/>
                </a:moveTo>
                <a:cubicBezTo>
                  <a:pt x="2440161" y="2169170"/>
                  <a:pt x="2440781" y="2170410"/>
                  <a:pt x="2440781" y="2172891"/>
                </a:cubicBezTo>
                <a:lnTo>
                  <a:pt x="2433340" y="2172891"/>
                </a:lnTo>
                <a:cubicBezTo>
                  <a:pt x="2435820" y="2170410"/>
                  <a:pt x="2437680" y="2169170"/>
                  <a:pt x="2438921" y="2169170"/>
                </a:cubicBezTo>
                <a:close/>
                <a:moveTo>
                  <a:pt x="6168926" y="2165449"/>
                </a:moveTo>
                <a:cubicBezTo>
                  <a:pt x="6173887" y="2165449"/>
                  <a:pt x="6176367" y="2167930"/>
                  <a:pt x="6176367" y="2172891"/>
                </a:cubicBezTo>
                <a:cubicBezTo>
                  <a:pt x="6176367" y="2172891"/>
                  <a:pt x="6175126" y="2172891"/>
                  <a:pt x="6172646" y="2172891"/>
                </a:cubicBezTo>
                <a:cubicBezTo>
                  <a:pt x="6170166" y="2172891"/>
                  <a:pt x="6168926" y="2172891"/>
                  <a:pt x="6168926" y="2172891"/>
                </a:cubicBezTo>
                <a:close/>
                <a:moveTo>
                  <a:pt x="4985742" y="2165449"/>
                </a:moveTo>
                <a:cubicBezTo>
                  <a:pt x="4985742" y="2165449"/>
                  <a:pt x="4986983" y="2166689"/>
                  <a:pt x="4989463" y="2169170"/>
                </a:cubicBezTo>
                <a:cubicBezTo>
                  <a:pt x="4991943" y="2171650"/>
                  <a:pt x="4993183" y="2172891"/>
                  <a:pt x="4993183" y="2172891"/>
                </a:cubicBezTo>
                <a:lnTo>
                  <a:pt x="4993183" y="2180332"/>
                </a:lnTo>
                <a:lnTo>
                  <a:pt x="5015508" y="2180332"/>
                </a:lnTo>
                <a:cubicBezTo>
                  <a:pt x="5015508" y="2175371"/>
                  <a:pt x="5017988" y="2175371"/>
                  <a:pt x="5022949" y="2180332"/>
                </a:cubicBezTo>
                <a:lnTo>
                  <a:pt x="5030390" y="2180332"/>
                </a:lnTo>
                <a:lnTo>
                  <a:pt x="5008066" y="2165449"/>
                </a:lnTo>
                <a:cubicBezTo>
                  <a:pt x="5003105" y="2165449"/>
                  <a:pt x="4998145" y="2165449"/>
                  <a:pt x="4993183" y="2165449"/>
                </a:cubicBezTo>
                <a:cubicBezTo>
                  <a:pt x="4988222" y="2165449"/>
                  <a:pt x="4985742" y="2165449"/>
                  <a:pt x="4985742" y="2165449"/>
                </a:cubicBezTo>
                <a:close/>
                <a:moveTo>
                  <a:pt x="4948535" y="2165449"/>
                </a:moveTo>
                <a:cubicBezTo>
                  <a:pt x="4948535" y="2170410"/>
                  <a:pt x="4951015" y="2172891"/>
                  <a:pt x="4955976" y="2172891"/>
                </a:cubicBezTo>
                <a:lnTo>
                  <a:pt x="4955976" y="2165449"/>
                </a:lnTo>
                <a:cubicBezTo>
                  <a:pt x="4951015" y="2165449"/>
                  <a:pt x="4948535" y="2165449"/>
                  <a:pt x="4948535" y="2165449"/>
                </a:cubicBezTo>
                <a:close/>
                <a:moveTo>
                  <a:pt x="2827734" y="2165449"/>
                </a:moveTo>
                <a:lnTo>
                  <a:pt x="2835176" y="2172891"/>
                </a:lnTo>
                <a:lnTo>
                  <a:pt x="2835176" y="2165449"/>
                </a:lnTo>
                <a:cubicBezTo>
                  <a:pt x="2835176" y="2165449"/>
                  <a:pt x="2832695" y="2165449"/>
                  <a:pt x="2827734" y="2165449"/>
                </a:cubicBezTo>
                <a:close/>
                <a:moveTo>
                  <a:pt x="2105918" y="2165449"/>
                </a:moveTo>
                <a:cubicBezTo>
                  <a:pt x="2110879" y="2170410"/>
                  <a:pt x="2114600" y="2172891"/>
                  <a:pt x="2117080" y="2172891"/>
                </a:cubicBezTo>
                <a:cubicBezTo>
                  <a:pt x="2119561" y="2172891"/>
                  <a:pt x="2123281" y="2172891"/>
                  <a:pt x="2128242" y="2172891"/>
                </a:cubicBezTo>
                <a:lnTo>
                  <a:pt x="2135684" y="2172891"/>
                </a:lnTo>
                <a:cubicBezTo>
                  <a:pt x="2135684" y="2172891"/>
                  <a:pt x="2133203" y="2170410"/>
                  <a:pt x="2128242" y="2165449"/>
                </a:cubicBezTo>
                <a:close/>
                <a:moveTo>
                  <a:pt x="2567285" y="2158008"/>
                </a:moveTo>
                <a:lnTo>
                  <a:pt x="2574726" y="2172891"/>
                </a:lnTo>
                <a:lnTo>
                  <a:pt x="2597051" y="2172891"/>
                </a:lnTo>
                <a:cubicBezTo>
                  <a:pt x="2597051" y="2172891"/>
                  <a:pt x="2593330" y="2170410"/>
                  <a:pt x="2585889" y="2165449"/>
                </a:cubicBezTo>
                <a:cubicBezTo>
                  <a:pt x="2578447" y="2160488"/>
                  <a:pt x="2572246" y="2158008"/>
                  <a:pt x="2567285" y="2158008"/>
                </a:cubicBezTo>
                <a:close/>
                <a:moveTo>
                  <a:pt x="2492871" y="2158008"/>
                </a:moveTo>
                <a:lnTo>
                  <a:pt x="2515195" y="2172891"/>
                </a:lnTo>
                <a:lnTo>
                  <a:pt x="2515195" y="2165449"/>
                </a:lnTo>
                <a:close/>
                <a:moveTo>
                  <a:pt x="2265908" y="2158008"/>
                </a:moveTo>
                <a:cubicBezTo>
                  <a:pt x="2258467" y="2158008"/>
                  <a:pt x="2257227" y="2160488"/>
                  <a:pt x="2262187" y="2165449"/>
                </a:cubicBezTo>
                <a:lnTo>
                  <a:pt x="2277070" y="2165449"/>
                </a:lnTo>
                <a:lnTo>
                  <a:pt x="2291953" y="2165449"/>
                </a:lnTo>
                <a:cubicBezTo>
                  <a:pt x="2291953" y="2165449"/>
                  <a:pt x="2289472" y="2162968"/>
                  <a:pt x="2284512" y="2158008"/>
                </a:cubicBezTo>
                <a:cubicBezTo>
                  <a:pt x="2279551" y="2158008"/>
                  <a:pt x="2273350" y="2158008"/>
                  <a:pt x="2265908" y="2158008"/>
                </a:cubicBezTo>
                <a:close/>
                <a:moveTo>
                  <a:pt x="1890117" y="2158008"/>
                </a:moveTo>
                <a:lnTo>
                  <a:pt x="1957090" y="2165449"/>
                </a:lnTo>
                <a:cubicBezTo>
                  <a:pt x="1971973" y="2175371"/>
                  <a:pt x="1979414" y="2180332"/>
                  <a:pt x="1979414" y="2180332"/>
                </a:cubicBezTo>
                <a:cubicBezTo>
                  <a:pt x="1979414" y="2185293"/>
                  <a:pt x="1976934" y="2186533"/>
                  <a:pt x="1971973" y="2184053"/>
                </a:cubicBezTo>
                <a:cubicBezTo>
                  <a:pt x="1967012" y="2181572"/>
                  <a:pt x="1960811" y="2179092"/>
                  <a:pt x="1953369" y="2176611"/>
                </a:cubicBezTo>
                <a:cubicBezTo>
                  <a:pt x="1945928" y="2174131"/>
                  <a:pt x="1937246" y="2172891"/>
                  <a:pt x="1927324" y="2172891"/>
                </a:cubicBezTo>
                <a:cubicBezTo>
                  <a:pt x="1922364" y="2172891"/>
                  <a:pt x="1916162" y="2171650"/>
                  <a:pt x="1908721" y="2169170"/>
                </a:cubicBezTo>
                <a:cubicBezTo>
                  <a:pt x="1901280" y="2166689"/>
                  <a:pt x="1895078" y="2162968"/>
                  <a:pt x="1890117" y="2158008"/>
                </a:cubicBezTo>
                <a:close/>
                <a:moveTo>
                  <a:pt x="1726407" y="2158008"/>
                </a:moveTo>
                <a:cubicBezTo>
                  <a:pt x="1721445" y="2158008"/>
                  <a:pt x="1718965" y="2159248"/>
                  <a:pt x="1718965" y="2161728"/>
                </a:cubicBezTo>
                <a:cubicBezTo>
                  <a:pt x="1718965" y="2164209"/>
                  <a:pt x="1721445" y="2165449"/>
                  <a:pt x="1726407" y="2165449"/>
                </a:cubicBezTo>
                <a:cubicBezTo>
                  <a:pt x="1731367" y="2165449"/>
                  <a:pt x="1736328" y="2165449"/>
                  <a:pt x="1741289" y="2165449"/>
                </a:cubicBezTo>
                <a:close/>
                <a:moveTo>
                  <a:pt x="4717851" y="2150566"/>
                </a:moveTo>
                <a:cubicBezTo>
                  <a:pt x="4717851" y="2150566"/>
                  <a:pt x="4717851" y="2151806"/>
                  <a:pt x="4717851" y="2154287"/>
                </a:cubicBezTo>
                <a:cubicBezTo>
                  <a:pt x="4717851" y="2156768"/>
                  <a:pt x="4717851" y="2158008"/>
                  <a:pt x="4717851" y="2158008"/>
                </a:cubicBezTo>
                <a:cubicBezTo>
                  <a:pt x="4722813" y="2158008"/>
                  <a:pt x="4725293" y="2156768"/>
                  <a:pt x="4725293" y="2154287"/>
                </a:cubicBezTo>
                <a:cubicBezTo>
                  <a:pt x="4725293" y="2151806"/>
                  <a:pt x="4722813" y="2150566"/>
                  <a:pt x="4717851" y="2150566"/>
                </a:cubicBezTo>
                <a:close/>
                <a:moveTo>
                  <a:pt x="2299394" y="2150566"/>
                </a:moveTo>
                <a:cubicBezTo>
                  <a:pt x="2309317" y="2155527"/>
                  <a:pt x="2316758" y="2158008"/>
                  <a:pt x="2321719" y="2158008"/>
                </a:cubicBezTo>
                <a:lnTo>
                  <a:pt x="2314277" y="2150566"/>
                </a:lnTo>
                <a:close/>
                <a:moveTo>
                  <a:pt x="1384102" y="2150566"/>
                </a:moveTo>
                <a:lnTo>
                  <a:pt x="1391543" y="2150566"/>
                </a:lnTo>
                <a:cubicBezTo>
                  <a:pt x="1396504" y="2155527"/>
                  <a:pt x="1401465" y="2156768"/>
                  <a:pt x="1406426" y="2154287"/>
                </a:cubicBezTo>
                <a:cubicBezTo>
                  <a:pt x="1411387" y="2151806"/>
                  <a:pt x="1418828" y="2153047"/>
                  <a:pt x="1428750" y="2158008"/>
                </a:cubicBezTo>
                <a:cubicBezTo>
                  <a:pt x="1433711" y="2162968"/>
                  <a:pt x="1438672" y="2165449"/>
                  <a:pt x="1443633" y="2165449"/>
                </a:cubicBezTo>
                <a:cubicBezTo>
                  <a:pt x="1448594" y="2165449"/>
                  <a:pt x="1451074" y="2165449"/>
                  <a:pt x="1451074" y="2165449"/>
                </a:cubicBezTo>
                <a:cubicBezTo>
                  <a:pt x="1456035" y="2165449"/>
                  <a:pt x="1460996" y="2167930"/>
                  <a:pt x="1465957" y="2172891"/>
                </a:cubicBezTo>
                <a:cubicBezTo>
                  <a:pt x="1470918" y="2177851"/>
                  <a:pt x="1474639" y="2180332"/>
                  <a:pt x="1477119" y="2180332"/>
                </a:cubicBezTo>
                <a:cubicBezTo>
                  <a:pt x="1479600" y="2180332"/>
                  <a:pt x="1488281" y="2182813"/>
                  <a:pt x="1503164" y="2187773"/>
                </a:cubicBezTo>
                <a:cubicBezTo>
                  <a:pt x="1518047" y="2192734"/>
                  <a:pt x="1542852" y="2200176"/>
                  <a:pt x="1577578" y="2210098"/>
                </a:cubicBezTo>
                <a:lnTo>
                  <a:pt x="1592461" y="2217539"/>
                </a:lnTo>
                <a:cubicBezTo>
                  <a:pt x="1587500" y="2217539"/>
                  <a:pt x="1581299" y="2217539"/>
                  <a:pt x="1573858" y="2217539"/>
                </a:cubicBezTo>
                <a:cubicBezTo>
                  <a:pt x="1566416" y="2217539"/>
                  <a:pt x="1560215" y="2215058"/>
                  <a:pt x="1555254" y="2210098"/>
                </a:cubicBezTo>
                <a:lnTo>
                  <a:pt x="1525488" y="2202656"/>
                </a:lnTo>
                <a:lnTo>
                  <a:pt x="1473399" y="2187773"/>
                </a:lnTo>
                <a:cubicBezTo>
                  <a:pt x="1463477" y="2187773"/>
                  <a:pt x="1458516" y="2187773"/>
                  <a:pt x="1458516" y="2187773"/>
                </a:cubicBezTo>
                <a:lnTo>
                  <a:pt x="1436192" y="2172891"/>
                </a:lnTo>
                <a:cubicBezTo>
                  <a:pt x="1436192" y="2162968"/>
                  <a:pt x="1423789" y="2158008"/>
                  <a:pt x="1398984" y="2158008"/>
                </a:cubicBezTo>
                <a:cubicBezTo>
                  <a:pt x="1389063" y="2158008"/>
                  <a:pt x="1384102" y="2155527"/>
                  <a:pt x="1384102" y="2150566"/>
                </a:cubicBezTo>
                <a:close/>
                <a:moveTo>
                  <a:pt x="2390552" y="2146846"/>
                </a:moveTo>
                <a:cubicBezTo>
                  <a:pt x="2389312" y="2146846"/>
                  <a:pt x="2388691" y="2148086"/>
                  <a:pt x="2388691" y="2150566"/>
                </a:cubicBezTo>
                <a:cubicBezTo>
                  <a:pt x="2388691" y="2155527"/>
                  <a:pt x="2388691" y="2158008"/>
                  <a:pt x="2388691" y="2158008"/>
                </a:cubicBezTo>
                <a:cubicBezTo>
                  <a:pt x="2398613" y="2153047"/>
                  <a:pt x="2408535" y="2155527"/>
                  <a:pt x="2418457" y="2165449"/>
                </a:cubicBezTo>
                <a:lnTo>
                  <a:pt x="2411016" y="2172891"/>
                </a:lnTo>
                <a:cubicBezTo>
                  <a:pt x="2401093" y="2167930"/>
                  <a:pt x="2393652" y="2167930"/>
                  <a:pt x="2388691" y="2172891"/>
                </a:cubicBezTo>
                <a:cubicBezTo>
                  <a:pt x="2383731" y="2172891"/>
                  <a:pt x="2381250" y="2172891"/>
                  <a:pt x="2381250" y="2172891"/>
                </a:cubicBezTo>
                <a:lnTo>
                  <a:pt x="2373808" y="2165449"/>
                </a:lnTo>
                <a:cubicBezTo>
                  <a:pt x="2373808" y="2170410"/>
                  <a:pt x="2376289" y="2174131"/>
                  <a:pt x="2381250" y="2176611"/>
                </a:cubicBezTo>
                <a:cubicBezTo>
                  <a:pt x="2386211" y="2179092"/>
                  <a:pt x="2391172" y="2180332"/>
                  <a:pt x="2396133" y="2180332"/>
                </a:cubicBezTo>
                <a:cubicBezTo>
                  <a:pt x="2411016" y="2190254"/>
                  <a:pt x="2418457" y="2195215"/>
                  <a:pt x="2418457" y="2195215"/>
                </a:cubicBezTo>
                <a:cubicBezTo>
                  <a:pt x="2418457" y="2195215"/>
                  <a:pt x="2411016" y="2192734"/>
                  <a:pt x="2396133" y="2187773"/>
                </a:cubicBezTo>
                <a:cubicBezTo>
                  <a:pt x="2381250" y="2182813"/>
                  <a:pt x="2373808" y="2177851"/>
                  <a:pt x="2373808" y="2172891"/>
                </a:cubicBezTo>
                <a:lnTo>
                  <a:pt x="2329160" y="2158008"/>
                </a:lnTo>
                <a:cubicBezTo>
                  <a:pt x="2329160" y="2162968"/>
                  <a:pt x="2334121" y="2165449"/>
                  <a:pt x="2344043" y="2165449"/>
                </a:cubicBezTo>
                <a:lnTo>
                  <a:pt x="2351484" y="2172891"/>
                </a:lnTo>
                <a:lnTo>
                  <a:pt x="2358926" y="2180332"/>
                </a:lnTo>
                <a:lnTo>
                  <a:pt x="2366367" y="2187773"/>
                </a:lnTo>
                <a:lnTo>
                  <a:pt x="2366367" y="2195215"/>
                </a:lnTo>
                <a:lnTo>
                  <a:pt x="2381250" y="2195215"/>
                </a:lnTo>
                <a:lnTo>
                  <a:pt x="2403574" y="2202656"/>
                </a:lnTo>
                <a:cubicBezTo>
                  <a:pt x="2408535" y="2202656"/>
                  <a:pt x="2415976" y="2205137"/>
                  <a:pt x="2425898" y="2210098"/>
                </a:cubicBezTo>
                <a:cubicBezTo>
                  <a:pt x="2425898" y="2210098"/>
                  <a:pt x="2429619" y="2211338"/>
                  <a:pt x="2437060" y="2213818"/>
                </a:cubicBezTo>
                <a:cubicBezTo>
                  <a:pt x="2444502" y="2216299"/>
                  <a:pt x="2450703" y="2220020"/>
                  <a:pt x="2455664" y="2224980"/>
                </a:cubicBezTo>
                <a:lnTo>
                  <a:pt x="2477988" y="2232422"/>
                </a:lnTo>
                <a:lnTo>
                  <a:pt x="2463105" y="2232422"/>
                </a:lnTo>
                <a:lnTo>
                  <a:pt x="2455664" y="2232422"/>
                </a:lnTo>
                <a:lnTo>
                  <a:pt x="2470547" y="2239863"/>
                </a:lnTo>
                <a:lnTo>
                  <a:pt x="2477988" y="2232422"/>
                </a:lnTo>
                <a:lnTo>
                  <a:pt x="2500312" y="2239863"/>
                </a:lnTo>
                <a:lnTo>
                  <a:pt x="2507754" y="2247305"/>
                </a:lnTo>
                <a:cubicBezTo>
                  <a:pt x="2512715" y="2247305"/>
                  <a:pt x="2516435" y="2247305"/>
                  <a:pt x="2518916" y="2247305"/>
                </a:cubicBezTo>
                <a:cubicBezTo>
                  <a:pt x="2521397" y="2247305"/>
                  <a:pt x="2525117" y="2249785"/>
                  <a:pt x="2530078" y="2254746"/>
                </a:cubicBezTo>
                <a:lnTo>
                  <a:pt x="2530078" y="2247305"/>
                </a:lnTo>
                <a:cubicBezTo>
                  <a:pt x="2535039" y="2247305"/>
                  <a:pt x="2542480" y="2247305"/>
                  <a:pt x="2552402" y="2247305"/>
                </a:cubicBezTo>
                <a:lnTo>
                  <a:pt x="2582168" y="2262187"/>
                </a:lnTo>
                <a:cubicBezTo>
                  <a:pt x="2582168" y="2267148"/>
                  <a:pt x="2582168" y="2269629"/>
                  <a:pt x="2582168" y="2269629"/>
                </a:cubicBezTo>
                <a:lnTo>
                  <a:pt x="2589609" y="2269629"/>
                </a:lnTo>
                <a:cubicBezTo>
                  <a:pt x="2589609" y="2264668"/>
                  <a:pt x="2590849" y="2262187"/>
                  <a:pt x="2593330" y="2262187"/>
                </a:cubicBezTo>
                <a:cubicBezTo>
                  <a:pt x="2595811" y="2262187"/>
                  <a:pt x="2595811" y="2264668"/>
                  <a:pt x="2593330" y="2269629"/>
                </a:cubicBezTo>
                <a:cubicBezTo>
                  <a:pt x="2590849" y="2274590"/>
                  <a:pt x="2592090" y="2277070"/>
                  <a:pt x="2597051" y="2277070"/>
                </a:cubicBezTo>
                <a:lnTo>
                  <a:pt x="2611933" y="2277070"/>
                </a:lnTo>
                <a:lnTo>
                  <a:pt x="2611933" y="2284512"/>
                </a:lnTo>
                <a:lnTo>
                  <a:pt x="2626816" y="2291953"/>
                </a:lnTo>
                <a:cubicBezTo>
                  <a:pt x="2626816" y="2296914"/>
                  <a:pt x="2631777" y="2299394"/>
                  <a:pt x="2641699" y="2299394"/>
                </a:cubicBezTo>
                <a:lnTo>
                  <a:pt x="2649141" y="2291953"/>
                </a:lnTo>
                <a:lnTo>
                  <a:pt x="2656582" y="2291953"/>
                </a:lnTo>
                <a:cubicBezTo>
                  <a:pt x="2661543" y="2291953"/>
                  <a:pt x="2665263" y="2291953"/>
                  <a:pt x="2667744" y="2291953"/>
                </a:cubicBezTo>
                <a:cubicBezTo>
                  <a:pt x="2670225" y="2291953"/>
                  <a:pt x="2673945" y="2289472"/>
                  <a:pt x="2678906" y="2284512"/>
                </a:cubicBezTo>
                <a:lnTo>
                  <a:pt x="2686348" y="2291953"/>
                </a:lnTo>
                <a:cubicBezTo>
                  <a:pt x="2686348" y="2291953"/>
                  <a:pt x="2683867" y="2291953"/>
                  <a:pt x="2678906" y="2291953"/>
                </a:cubicBezTo>
                <a:cubicBezTo>
                  <a:pt x="2673945" y="2291953"/>
                  <a:pt x="2673945" y="2294434"/>
                  <a:pt x="2678906" y="2299394"/>
                </a:cubicBezTo>
                <a:lnTo>
                  <a:pt x="2693789" y="2299394"/>
                </a:lnTo>
                <a:lnTo>
                  <a:pt x="2701230" y="2299394"/>
                </a:lnTo>
                <a:cubicBezTo>
                  <a:pt x="2701230" y="2304355"/>
                  <a:pt x="2706191" y="2306836"/>
                  <a:pt x="2716113" y="2306836"/>
                </a:cubicBezTo>
                <a:cubicBezTo>
                  <a:pt x="2730996" y="2311797"/>
                  <a:pt x="2735957" y="2311797"/>
                  <a:pt x="2730996" y="2306836"/>
                </a:cubicBezTo>
                <a:lnTo>
                  <a:pt x="2738437" y="2306836"/>
                </a:lnTo>
                <a:cubicBezTo>
                  <a:pt x="2738437" y="2306836"/>
                  <a:pt x="2739677" y="2306836"/>
                  <a:pt x="2742158" y="2306836"/>
                </a:cubicBezTo>
                <a:cubicBezTo>
                  <a:pt x="2744639" y="2306836"/>
                  <a:pt x="2748359" y="2306836"/>
                  <a:pt x="2753320" y="2306836"/>
                </a:cubicBezTo>
                <a:cubicBezTo>
                  <a:pt x="2758281" y="2306836"/>
                  <a:pt x="2760762" y="2308076"/>
                  <a:pt x="2760762" y="2310557"/>
                </a:cubicBezTo>
                <a:cubicBezTo>
                  <a:pt x="2760762" y="2313037"/>
                  <a:pt x="2759522" y="2314277"/>
                  <a:pt x="2757041" y="2314277"/>
                </a:cubicBezTo>
                <a:cubicBezTo>
                  <a:pt x="2754561" y="2314277"/>
                  <a:pt x="2750840" y="2314277"/>
                  <a:pt x="2745879" y="2314277"/>
                </a:cubicBezTo>
                <a:lnTo>
                  <a:pt x="2753320" y="2321719"/>
                </a:lnTo>
                <a:cubicBezTo>
                  <a:pt x="2768203" y="2326679"/>
                  <a:pt x="2778125" y="2330400"/>
                  <a:pt x="2783086" y="2332881"/>
                </a:cubicBezTo>
                <a:cubicBezTo>
                  <a:pt x="2788047" y="2335361"/>
                  <a:pt x="2795488" y="2337842"/>
                  <a:pt x="2805410" y="2340322"/>
                </a:cubicBezTo>
                <a:cubicBezTo>
                  <a:pt x="2815332" y="2342803"/>
                  <a:pt x="2826494" y="2345283"/>
                  <a:pt x="2838896" y="2347764"/>
                </a:cubicBezTo>
                <a:cubicBezTo>
                  <a:pt x="2851299" y="2350244"/>
                  <a:pt x="2859981" y="2351484"/>
                  <a:pt x="2864941" y="2351484"/>
                </a:cubicBezTo>
                <a:cubicBezTo>
                  <a:pt x="2884785" y="2361406"/>
                  <a:pt x="2905869" y="2366367"/>
                  <a:pt x="2928193" y="2366367"/>
                </a:cubicBezTo>
                <a:cubicBezTo>
                  <a:pt x="2950517" y="2366367"/>
                  <a:pt x="2964160" y="2371328"/>
                  <a:pt x="2969121" y="2381250"/>
                </a:cubicBezTo>
                <a:lnTo>
                  <a:pt x="2991445" y="2388691"/>
                </a:lnTo>
                <a:lnTo>
                  <a:pt x="3013769" y="2396133"/>
                </a:lnTo>
                <a:cubicBezTo>
                  <a:pt x="3023692" y="2401093"/>
                  <a:pt x="3036094" y="2403574"/>
                  <a:pt x="3050976" y="2403574"/>
                </a:cubicBezTo>
                <a:cubicBezTo>
                  <a:pt x="3055937" y="2403574"/>
                  <a:pt x="3058418" y="2406055"/>
                  <a:pt x="3058418" y="2411016"/>
                </a:cubicBezTo>
                <a:cubicBezTo>
                  <a:pt x="3063379" y="2411016"/>
                  <a:pt x="3075781" y="2413496"/>
                  <a:pt x="3095625" y="2418457"/>
                </a:cubicBezTo>
                <a:cubicBezTo>
                  <a:pt x="3100586" y="2418457"/>
                  <a:pt x="3106787" y="2419697"/>
                  <a:pt x="3114229" y="2422178"/>
                </a:cubicBezTo>
                <a:cubicBezTo>
                  <a:pt x="3121670" y="2424658"/>
                  <a:pt x="3125391" y="2425898"/>
                  <a:pt x="3125391" y="2425898"/>
                </a:cubicBezTo>
                <a:lnTo>
                  <a:pt x="3140273" y="2433340"/>
                </a:lnTo>
                <a:cubicBezTo>
                  <a:pt x="3145234" y="2438301"/>
                  <a:pt x="3150195" y="2440781"/>
                  <a:pt x="3155156" y="2440781"/>
                </a:cubicBezTo>
                <a:cubicBezTo>
                  <a:pt x="3179961" y="2430859"/>
                  <a:pt x="3202285" y="2435820"/>
                  <a:pt x="3222129" y="2455664"/>
                </a:cubicBezTo>
                <a:cubicBezTo>
                  <a:pt x="3227090" y="2460625"/>
                  <a:pt x="3230810" y="2463105"/>
                  <a:pt x="3233291" y="2463105"/>
                </a:cubicBezTo>
                <a:cubicBezTo>
                  <a:pt x="3235772" y="2463105"/>
                  <a:pt x="3239492" y="2463105"/>
                  <a:pt x="3244453" y="2463105"/>
                </a:cubicBezTo>
                <a:cubicBezTo>
                  <a:pt x="3254375" y="2458145"/>
                  <a:pt x="3260576" y="2456904"/>
                  <a:pt x="3263057" y="2459385"/>
                </a:cubicBezTo>
                <a:cubicBezTo>
                  <a:pt x="3265537" y="2461865"/>
                  <a:pt x="3269258" y="2463105"/>
                  <a:pt x="3274219" y="2463105"/>
                </a:cubicBezTo>
                <a:cubicBezTo>
                  <a:pt x="3279179" y="2463105"/>
                  <a:pt x="3282900" y="2464345"/>
                  <a:pt x="3285381" y="2466826"/>
                </a:cubicBezTo>
                <a:cubicBezTo>
                  <a:pt x="3287861" y="2469307"/>
                  <a:pt x="3291582" y="2470547"/>
                  <a:pt x="3296543" y="2470547"/>
                </a:cubicBezTo>
                <a:lnTo>
                  <a:pt x="3296543" y="2463105"/>
                </a:lnTo>
                <a:lnTo>
                  <a:pt x="3289101" y="2448223"/>
                </a:lnTo>
                <a:cubicBezTo>
                  <a:pt x="3289101" y="2438301"/>
                  <a:pt x="3279179" y="2435820"/>
                  <a:pt x="3259336" y="2440781"/>
                </a:cubicBezTo>
                <a:cubicBezTo>
                  <a:pt x="3254375" y="2440781"/>
                  <a:pt x="3250654" y="2440781"/>
                  <a:pt x="3248174" y="2440781"/>
                </a:cubicBezTo>
                <a:cubicBezTo>
                  <a:pt x="3245693" y="2440781"/>
                  <a:pt x="3244453" y="2440781"/>
                  <a:pt x="3244453" y="2440781"/>
                </a:cubicBezTo>
                <a:cubicBezTo>
                  <a:pt x="3239492" y="2430859"/>
                  <a:pt x="3224609" y="2428379"/>
                  <a:pt x="3199805" y="2433340"/>
                </a:cubicBezTo>
                <a:cubicBezTo>
                  <a:pt x="3194844" y="2433340"/>
                  <a:pt x="3189883" y="2430859"/>
                  <a:pt x="3184922" y="2425898"/>
                </a:cubicBezTo>
                <a:lnTo>
                  <a:pt x="3177480" y="2418457"/>
                </a:lnTo>
                <a:lnTo>
                  <a:pt x="3170039" y="2418457"/>
                </a:lnTo>
                <a:cubicBezTo>
                  <a:pt x="3175000" y="2423418"/>
                  <a:pt x="3172520" y="2423418"/>
                  <a:pt x="3162598" y="2418457"/>
                </a:cubicBezTo>
                <a:cubicBezTo>
                  <a:pt x="3157637" y="2418457"/>
                  <a:pt x="3150195" y="2415976"/>
                  <a:pt x="3140273" y="2411016"/>
                </a:cubicBezTo>
                <a:cubicBezTo>
                  <a:pt x="3110508" y="2401093"/>
                  <a:pt x="3095625" y="2396133"/>
                  <a:pt x="3095625" y="2396133"/>
                </a:cubicBezTo>
                <a:lnTo>
                  <a:pt x="3080742" y="2381250"/>
                </a:lnTo>
                <a:cubicBezTo>
                  <a:pt x="3075781" y="2381250"/>
                  <a:pt x="3068340" y="2378769"/>
                  <a:pt x="3058418" y="2373809"/>
                </a:cubicBezTo>
                <a:cubicBezTo>
                  <a:pt x="3038574" y="2358926"/>
                  <a:pt x="3021211" y="2353965"/>
                  <a:pt x="3006328" y="2358926"/>
                </a:cubicBezTo>
                <a:lnTo>
                  <a:pt x="2998887" y="2358926"/>
                </a:lnTo>
                <a:lnTo>
                  <a:pt x="2991445" y="2351484"/>
                </a:lnTo>
                <a:cubicBezTo>
                  <a:pt x="2991445" y="2356445"/>
                  <a:pt x="2991445" y="2358926"/>
                  <a:pt x="2991445" y="2358926"/>
                </a:cubicBezTo>
                <a:cubicBezTo>
                  <a:pt x="2991445" y="2358926"/>
                  <a:pt x="2991445" y="2361406"/>
                  <a:pt x="2991445" y="2366367"/>
                </a:cubicBezTo>
                <a:cubicBezTo>
                  <a:pt x="2986484" y="2366367"/>
                  <a:pt x="2979043" y="2363886"/>
                  <a:pt x="2969121" y="2358926"/>
                </a:cubicBezTo>
                <a:cubicBezTo>
                  <a:pt x="2954238" y="2349004"/>
                  <a:pt x="2936875" y="2341562"/>
                  <a:pt x="2917031" y="2336601"/>
                </a:cubicBezTo>
                <a:cubicBezTo>
                  <a:pt x="2907109" y="2336601"/>
                  <a:pt x="2899668" y="2335361"/>
                  <a:pt x="2894707" y="2332881"/>
                </a:cubicBezTo>
                <a:cubicBezTo>
                  <a:pt x="2889746" y="2330400"/>
                  <a:pt x="2884785" y="2329160"/>
                  <a:pt x="2879824" y="2329160"/>
                </a:cubicBezTo>
                <a:lnTo>
                  <a:pt x="2864941" y="2329160"/>
                </a:lnTo>
                <a:cubicBezTo>
                  <a:pt x="2845098" y="2319238"/>
                  <a:pt x="2832695" y="2314277"/>
                  <a:pt x="2827734" y="2314277"/>
                </a:cubicBezTo>
                <a:lnTo>
                  <a:pt x="2820293" y="2314277"/>
                </a:lnTo>
                <a:lnTo>
                  <a:pt x="2820293" y="2306836"/>
                </a:lnTo>
                <a:lnTo>
                  <a:pt x="2820293" y="2299394"/>
                </a:lnTo>
                <a:cubicBezTo>
                  <a:pt x="2820293" y="2299394"/>
                  <a:pt x="2816572" y="2296914"/>
                  <a:pt x="2809131" y="2291953"/>
                </a:cubicBezTo>
                <a:cubicBezTo>
                  <a:pt x="2801689" y="2286992"/>
                  <a:pt x="2797969" y="2286992"/>
                  <a:pt x="2797969" y="2291953"/>
                </a:cubicBezTo>
                <a:lnTo>
                  <a:pt x="2783086" y="2291953"/>
                </a:lnTo>
                <a:cubicBezTo>
                  <a:pt x="2783086" y="2291953"/>
                  <a:pt x="2781846" y="2290713"/>
                  <a:pt x="2779365" y="2288232"/>
                </a:cubicBezTo>
                <a:cubicBezTo>
                  <a:pt x="2776884" y="2285752"/>
                  <a:pt x="2775644" y="2284512"/>
                  <a:pt x="2775644" y="2284512"/>
                </a:cubicBezTo>
                <a:cubicBezTo>
                  <a:pt x="2774404" y="2285752"/>
                  <a:pt x="2773164" y="2286682"/>
                  <a:pt x="2771924" y="2287302"/>
                </a:cubicBezTo>
                <a:lnTo>
                  <a:pt x="2769348" y="2287946"/>
                </a:lnTo>
                <a:lnTo>
                  <a:pt x="2797969" y="2299394"/>
                </a:lnTo>
                <a:cubicBezTo>
                  <a:pt x="2797969" y="2304355"/>
                  <a:pt x="2797969" y="2306836"/>
                  <a:pt x="2797969" y="2306836"/>
                </a:cubicBezTo>
                <a:cubicBezTo>
                  <a:pt x="2758281" y="2306836"/>
                  <a:pt x="2728515" y="2299394"/>
                  <a:pt x="2708672" y="2284512"/>
                </a:cubicBezTo>
                <a:cubicBezTo>
                  <a:pt x="2708672" y="2279551"/>
                  <a:pt x="2704951" y="2277070"/>
                  <a:pt x="2697510" y="2277070"/>
                </a:cubicBezTo>
                <a:cubicBezTo>
                  <a:pt x="2690068" y="2277070"/>
                  <a:pt x="2686348" y="2277070"/>
                  <a:pt x="2686348" y="2277070"/>
                </a:cubicBezTo>
                <a:lnTo>
                  <a:pt x="2686348" y="2262187"/>
                </a:lnTo>
                <a:cubicBezTo>
                  <a:pt x="2681387" y="2262187"/>
                  <a:pt x="2678906" y="2262187"/>
                  <a:pt x="2678906" y="2262187"/>
                </a:cubicBezTo>
                <a:cubicBezTo>
                  <a:pt x="2678906" y="2262187"/>
                  <a:pt x="2678906" y="2264668"/>
                  <a:pt x="2678906" y="2269629"/>
                </a:cubicBezTo>
                <a:lnTo>
                  <a:pt x="2678906" y="2277070"/>
                </a:lnTo>
                <a:cubicBezTo>
                  <a:pt x="2673945" y="2272109"/>
                  <a:pt x="2670225" y="2269629"/>
                  <a:pt x="2667744" y="2269629"/>
                </a:cubicBezTo>
                <a:cubicBezTo>
                  <a:pt x="2665263" y="2269629"/>
                  <a:pt x="2661543" y="2267148"/>
                  <a:pt x="2656582" y="2262187"/>
                </a:cubicBezTo>
                <a:lnTo>
                  <a:pt x="2664023" y="2262187"/>
                </a:lnTo>
                <a:cubicBezTo>
                  <a:pt x="2668984" y="2262187"/>
                  <a:pt x="2671465" y="2260947"/>
                  <a:pt x="2671465" y="2258467"/>
                </a:cubicBezTo>
                <a:cubicBezTo>
                  <a:pt x="2671465" y="2255986"/>
                  <a:pt x="2667744" y="2254746"/>
                  <a:pt x="2660303" y="2254746"/>
                </a:cubicBezTo>
                <a:cubicBezTo>
                  <a:pt x="2652861" y="2254746"/>
                  <a:pt x="2649141" y="2252265"/>
                  <a:pt x="2649141" y="2247305"/>
                </a:cubicBezTo>
                <a:lnTo>
                  <a:pt x="2634258" y="2239863"/>
                </a:lnTo>
                <a:cubicBezTo>
                  <a:pt x="2629297" y="2239863"/>
                  <a:pt x="2626816" y="2238623"/>
                  <a:pt x="2626816" y="2236142"/>
                </a:cubicBezTo>
                <a:cubicBezTo>
                  <a:pt x="2626816" y="2233662"/>
                  <a:pt x="2616894" y="2228701"/>
                  <a:pt x="2597051" y="2221260"/>
                </a:cubicBezTo>
                <a:cubicBezTo>
                  <a:pt x="2577207" y="2213818"/>
                  <a:pt x="2562324" y="2210098"/>
                  <a:pt x="2552402" y="2210098"/>
                </a:cubicBezTo>
                <a:cubicBezTo>
                  <a:pt x="2552402" y="2210098"/>
                  <a:pt x="2552402" y="2207617"/>
                  <a:pt x="2552402" y="2202656"/>
                </a:cubicBezTo>
                <a:lnTo>
                  <a:pt x="2530078" y="2187773"/>
                </a:lnTo>
                <a:cubicBezTo>
                  <a:pt x="2485430" y="2172891"/>
                  <a:pt x="2450703" y="2162968"/>
                  <a:pt x="2425898" y="2158008"/>
                </a:cubicBezTo>
                <a:cubicBezTo>
                  <a:pt x="2420938" y="2153047"/>
                  <a:pt x="2415976" y="2150566"/>
                  <a:pt x="2411016" y="2150566"/>
                </a:cubicBezTo>
                <a:cubicBezTo>
                  <a:pt x="2406055" y="2150566"/>
                  <a:pt x="2401093" y="2150566"/>
                  <a:pt x="2396133" y="2150566"/>
                </a:cubicBezTo>
                <a:cubicBezTo>
                  <a:pt x="2393652" y="2148086"/>
                  <a:pt x="2391792" y="2146846"/>
                  <a:pt x="2390552" y="2146846"/>
                </a:cubicBezTo>
                <a:close/>
                <a:moveTo>
                  <a:pt x="6109394" y="2143125"/>
                </a:moveTo>
                <a:cubicBezTo>
                  <a:pt x="6114356" y="2143125"/>
                  <a:pt x="6119316" y="2143125"/>
                  <a:pt x="6124277" y="2143125"/>
                </a:cubicBezTo>
                <a:cubicBezTo>
                  <a:pt x="6129238" y="2143125"/>
                  <a:pt x="6131718" y="2145606"/>
                  <a:pt x="6131718" y="2150566"/>
                </a:cubicBezTo>
                <a:cubicBezTo>
                  <a:pt x="6121797" y="2150566"/>
                  <a:pt x="6114356" y="2148086"/>
                  <a:pt x="6109394" y="2143125"/>
                </a:cubicBezTo>
                <a:close/>
                <a:moveTo>
                  <a:pt x="5127129" y="2135684"/>
                </a:moveTo>
                <a:lnTo>
                  <a:pt x="5127129" y="2143125"/>
                </a:lnTo>
                <a:cubicBezTo>
                  <a:pt x="5132090" y="2148086"/>
                  <a:pt x="5138291" y="2149326"/>
                  <a:pt x="5145732" y="2146846"/>
                </a:cubicBezTo>
                <a:cubicBezTo>
                  <a:pt x="5153174" y="2144365"/>
                  <a:pt x="5156894" y="2145606"/>
                  <a:pt x="5156894" y="2150566"/>
                </a:cubicBezTo>
                <a:cubicBezTo>
                  <a:pt x="5156894" y="2155527"/>
                  <a:pt x="5158135" y="2158008"/>
                  <a:pt x="5160615" y="2158008"/>
                </a:cubicBezTo>
                <a:cubicBezTo>
                  <a:pt x="5163095" y="2158008"/>
                  <a:pt x="5166816" y="2158008"/>
                  <a:pt x="5171777" y="2158008"/>
                </a:cubicBezTo>
                <a:lnTo>
                  <a:pt x="5186660" y="2165449"/>
                </a:lnTo>
                <a:cubicBezTo>
                  <a:pt x="5191621" y="2170410"/>
                  <a:pt x="5195342" y="2171650"/>
                  <a:pt x="5197822" y="2169170"/>
                </a:cubicBezTo>
                <a:cubicBezTo>
                  <a:pt x="5200302" y="2166689"/>
                  <a:pt x="5202783" y="2166689"/>
                  <a:pt x="5205263" y="2169170"/>
                </a:cubicBezTo>
                <a:cubicBezTo>
                  <a:pt x="5207743" y="2171650"/>
                  <a:pt x="5213945" y="2174131"/>
                  <a:pt x="5223867" y="2176611"/>
                </a:cubicBezTo>
                <a:cubicBezTo>
                  <a:pt x="5233788" y="2179092"/>
                  <a:pt x="5241230" y="2180332"/>
                  <a:pt x="5246191" y="2180332"/>
                </a:cubicBezTo>
                <a:lnTo>
                  <a:pt x="5253633" y="2172891"/>
                </a:lnTo>
                <a:cubicBezTo>
                  <a:pt x="5248671" y="2177851"/>
                  <a:pt x="5248671" y="2181572"/>
                  <a:pt x="5253633" y="2184053"/>
                </a:cubicBezTo>
                <a:cubicBezTo>
                  <a:pt x="5258594" y="2186533"/>
                  <a:pt x="5263554" y="2187773"/>
                  <a:pt x="5268515" y="2187773"/>
                </a:cubicBezTo>
                <a:cubicBezTo>
                  <a:pt x="5273477" y="2187773"/>
                  <a:pt x="5278437" y="2189013"/>
                  <a:pt x="5283398" y="2191494"/>
                </a:cubicBezTo>
                <a:cubicBezTo>
                  <a:pt x="5288359" y="2193975"/>
                  <a:pt x="5290840" y="2197695"/>
                  <a:pt x="5290840" y="2202656"/>
                </a:cubicBezTo>
                <a:cubicBezTo>
                  <a:pt x="5293320" y="2202656"/>
                  <a:pt x="5294560" y="2202656"/>
                  <a:pt x="5294560" y="2202656"/>
                </a:cubicBezTo>
                <a:lnTo>
                  <a:pt x="5305722" y="2202656"/>
                </a:lnTo>
                <a:cubicBezTo>
                  <a:pt x="5305722" y="2207617"/>
                  <a:pt x="5309443" y="2208858"/>
                  <a:pt x="5316885" y="2206377"/>
                </a:cubicBezTo>
                <a:cubicBezTo>
                  <a:pt x="5324326" y="2203896"/>
                  <a:pt x="5329287" y="2203896"/>
                  <a:pt x="5331767" y="2206377"/>
                </a:cubicBezTo>
                <a:cubicBezTo>
                  <a:pt x="5334247" y="2208858"/>
                  <a:pt x="5337968" y="2210098"/>
                  <a:pt x="5342929" y="2210098"/>
                </a:cubicBezTo>
                <a:cubicBezTo>
                  <a:pt x="5342929" y="2215058"/>
                  <a:pt x="5344170" y="2217539"/>
                  <a:pt x="5346650" y="2217539"/>
                </a:cubicBezTo>
                <a:cubicBezTo>
                  <a:pt x="5349130" y="2217539"/>
                  <a:pt x="5354092" y="2217539"/>
                  <a:pt x="5361533" y="2217539"/>
                </a:cubicBezTo>
                <a:cubicBezTo>
                  <a:pt x="5368974" y="2217539"/>
                  <a:pt x="5376416" y="2220020"/>
                  <a:pt x="5383857" y="2224980"/>
                </a:cubicBezTo>
                <a:cubicBezTo>
                  <a:pt x="5391299" y="2229941"/>
                  <a:pt x="5395019" y="2229941"/>
                  <a:pt x="5395019" y="2224980"/>
                </a:cubicBezTo>
                <a:lnTo>
                  <a:pt x="5402461" y="2232422"/>
                </a:lnTo>
                <a:cubicBezTo>
                  <a:pt x="5407422" y="2237383"/>
                  <a:pt x="5413623" y="2239863"/>
                  <a:pt x="5421064" y="2239863"/>
                </a:cubicBezTo>
                <a:cubicBezTo>
                  <a:pt x="5428506" y="2239863"/>
                  <a:pt x="5437188" y="2242344"/>
                  <a:pt x="5447109" y="2247305"/>
                </a:cubicBezTo>
                <a:cubicBezTo>
                  <a:pt x="5461992" y="2252265"/>
                  <a:pt x="5475634" y="2255986"/>
                  <a:pt x="5488037" y="2258467"/>
                </a:cubicBezTo>
                <a:cubicBezTo>
                  <a:pt x="5500440" y="2260947"/>
                  <a:pt x="5509120" y="2262187"/>
                  <a:pt x="5514082" y="2262187"/>
                </a:cubicBezTo>
                <a:lnTo>
                  <a:pt x="5521523" y="2262187"/>
                </a:lnTo>
                <a:cubicBezTo>
                  <a:pt x="5526484" y="2267148"/>
                  <a:pt x="5531445" y="2269629"/>
                  <a:pt x="5536406" y="2269629"/>
                </a:cubicBezTo>
                <a:cubicBezTo>
                  <a:pt x="5541367" y="2269629"/>
                  <a:pt x="5553769" y="2272109"/>
                  <a:pt x="5573613" y="2277070"/>
                </a:cubicBezTo>
                <a:lnTo>
                  <a:pt x="5566172" y="2269629"/>
                </a:lnTo>
                <a:lnTo>
                  <a:pt x="5551289" y="2262187"/>
                </a:lnTo>
                <a:cubicBezTo>
                  <a:pt x="5556250" y="2267148"/>
                  <a:pt x="5548809" y="2264668"/>
                  <a:pt x="5528965" y="2254746"/>
                </a:cubicBezTo>
                <a:lnTo>
                  <a:pt x="5514082" y="2254746"/>
                </a:lnTo>
                <a:lnTo>
                  <a:pt x="5506640" y="2254746"/>
                </a:lnTo>
                <a:cubicBezTo>
                  <a:pt x="5501679" y="2249785"/>
                  <a:pt x="5490517" y="2243584"/>
                  <a:pt x="5473154" y="2236142"/>
                </a:cubicBezTo>
                <a:cubicBezTo>
                  <a:pt x="5455791" y="2228701"/>
                  <a:pt x="5439668" y="2224980"/>
                  <a:pt x="5424785" y="2224980"/>
                </a:cubicBezTo>
                <a:lnTo>
                  <a:pt x="5402461" y="2210098"/>
                </a:lnTo>
                <a:cubicBezTo>
                  <a:pt x="5402461" y="2210098"/>
                  <a:pt x="5398740" y="2208858"/>
                  <a:pt x="5391299" y="2206377"/>
                </a:cubicBezTo>
                <a:cubicBezTo>
                  <a:pt x="5383857" y="2203896"/>
                  <a:pt x="5375175" y="2200176"/>
                  <a:pt x="5365254" y="2195215"/>
                </a:cubicBezTo>
                <a:lnTo>
                  <a:pt x="5342929" y="2195215"/>
                </a:lnTo>
                <a:cubicBezTo>
                  <a:pt x="5337968" y="2190254"/>
                  <a:pt x="5331767" y="2186533"/>
                  <a:pt x="5324326" y="2184053"/>
                </a:cubicBezTo>
                <a:cubicBezTo>
                  <a:pt x="5316885" y="2181572"/>
                  <a:pt x="5311923" y="2180332"/>
                  <a:pt x="5309443" y="2180332"/>
                </a:cubicBezTo>
                <a:cubicBezTo>
                  <a:pt x="5306963" y="2180332"/>
                  <a:pt x="5304482" y="2180332"/>
                  <a:pt x="5302002" y="2180332"/>
                </a:cubicBezTo>
                <a:cubicBezTo>
                  <a:pt x="5299522" y="2180332"/>
                  <a:pt x="5295801" y="2180332"/>
                  <a:pt x="5290840" y="2180332"/>
                </a:cubicBezTo>
                <a:lnTo>
                  <a:pt x="5283398" y="2172891"/>
                </a:lnTo>
                <a:lnTo>
                  <a:pt x="5246191" y="2158008"/>
                </a:lnTo>
                <a:cubicBezTo>
                  <a:pt x="5241230" y="2162968"/>
                  <a:pt x="5236270" y="2164209"/>
                  <a:pt x="5231308" y="2161728"/>
                </a:cubicBezTo>
                <a:cubicBezTo>
                  <a:pt x="5226347" y="2159248"/>
                  <a:pt x="5223867" y="2158008"/>
                  <a:pt x="5223867" y="2158008"/>
                </a:cubicBezTo>
                <a:cubicBezTo>
                  <a:pt x="5218906" y="2153047"/>
                  <a:pt x="5213945" y="2151806"/>
                  <a:pt x="5208984" y="2154287"/>
                </a:cubicBezTo>
                <a:cubicBezTo>
                  <a:pt x="5204023" y="2156768"/>
                  <a:pt x="5197822" y="2155527"/>
                  <a:pt x="5190381" y="2150566"/>
                </a:cubicBezTo>
                <a:cubicBezTo>
                  <a:pt x="5182939" y="2145606"/>
                  <a:pt x="5176738" y="2145606"/>
                  <a:pt x="5171777" y="2150566"/>
                </a:cubicBezTo>
                <a:lnTo>
                  <a:pt x="5164336" y="2143125"/>
                </a:lnTo>
                <a:lnTo>
                  <a:pt x="5149453" y="2143125"/>
                </a:lnTo>
                <a:cubicBezTo>
                  <a:pt x="5139531" y="2143125"/>
                  <a:pt x="5133329" y="2141885"/>
                  <a:pt x="5130849" y="2139404"/>
                </a:cubicBezTo>
                <a:cubicBezTo>
                  <a:pt x="5128369" y="2136924"/>
                  <a:pt x="5127129" y="2135684"/>
                  <a:pt x="5127129" y="2135684"/>
                </a:cubicBezTo>
                <a:close/>
                <a:moveTo>
                  <a:pt x="2727275" y="2135684"/>
                </a:moveTo>
                <a:cubicBezTo>
                  <a:pt x="2724795" y="2135684"/>
                  <a:pt x="2723555" y="2138164"/>
                  <a:pt x="2723555" y="2143125"/>
                </a:cubicBezTo>
                <a:cubicBezTo>
                  <a:pt x="2728515" y="2143125"/>
                  <a:pt x="2730996" y="2141885"/>
                  <a:pt x="2730996" y="2139404"/>
                </a:cubicBezTo>
                <a:cubicBezTo>
                  <a:pt x="2730996" y="2136924"/>
                  <a:pt x="2729756" y="2135684"/>
                  <a:pt x="2727275" y="2135684"/>
                </a:cubicBezTo>
                <a:close/>
                <a:moveTo>
                  <a:pt x="2589609" y="2135684"/>
                </a:moveTo>
                <a:cubicBezTo>
                  <a:pt x="2589609" y="2135684"/>
                  <a:pt x="2589609" y="2138164"/>
                  <a:pt x="2589609" y="2143125"/>
                </a:cubicBezTo>
                <a:lnTo>
                  <a:pt x="2604492" y="2150566"/>
                </a:lnTo>
                <a:cubicBezTo>
                  <a:pt x="2609453" y="2145606"/>
                  <a:pt x="2609453" y="2143125"/>
                  <a:pt x="2604492" y="2143125"/>
                </a:cubicBezTo>
                <a:cubicBezTo>
                  <a:pt x="2604492" y="2143125"/>
                  <a:pt x="2602011" y="2143125"/>
                  <a:pt x="2597051" y="2143125"/>
                </a:cubicBezTo>
                <a:cubicBezTo>
                  <a:pt x="2592090" y="2138164"/>
                  <a:pt x="2589609" y="2135684"/>
                  <a:pt x="2589609" y="2135684"/>
                </a:cubicBezTo>
                <a:close/>
                <a:moveTo>
                  <a:pt x="2485430" y="2135684"/>
                </a:moveTo>
                <a:cubicBezTo>
                  <a:pt x="2490390" y="2140644"/>
                  <a:pt x="2492871" y="2143125"/>
                  <a:pt x="2492871" y="2143125"/>
                </a:cubicBezTo>
                <a:lnTo>
                  <a:pt x="2492871" y="2135684"/>
                </a:lnTo>
                <a:cubicBezTo>
                  <a:pt x="2492871" y="2135684"/>
                  <a:pt x="2490390" y="2135684"/>
                  <a:pt x="2485430" y="2135684"/>
                </a:cubicBezTo>
                <a:close/>
                <a:moveTo>
                  <a:pt x="1235274" y="2135684"/>
                </a:moveTo>
                <a:lnTo>
                  <a:pt x="1250156" y="2143125"/>
                </a:lnTo>
                <a:lnTo>
                  <a:pt x="1257598" y="2150566"/>
                </a:lnTo>
                <a:cubicBezTo>
                  <a:pt x="1252637" y="2150566"/>
                  <a:pt x="1247676" y="2150566"/>
                  <a:pt x="1242715" y="2150566"/>
                </a:cubicBezTo>
                <a:lnTo>
                  <a:pt x="1235274" y="2143125"/>
                </a:lnTo>
                <a:cubicBezTo>
                  <a:pt x="1235274" y="2138164"/>
                  <a:pt x="1235274" y="2135684"/>
                  <a:pt x="1235274" y="2135684"/>
                </a:cubicBezTo>
                <a:close/>
                <a:moveTo>
                  <a:pt x="1194346" y="2131963"/>
                </a:moveTo>
                <a:lnTo>
                  <a:pt x="1194346" y="2131963"/>
                </a:lnTo>
                <a:cubicBezTo>
                  <a:pt x="1196826" y="2134443"/>
                  <a:pt x="1198067" y="2135684"/>
                  <a:pt x="1198067" y="2135684"/>
                </a:cubicBezTo>
                <a:close/>
                <a:moveTo>
                  <a:pt x="6057304" y="2128242"/>
                </a:moveTo>
                <a:cubicBezTo>
                  <a:pt x="6062266" y="2128242"/>
                  <a:pt x="6067226" y="2128242"/>
                  <a:pt x="6072187" y="2128242"/>
                </a:cubicBezTo>
                <a:lnTo>
                  <a:pt x="6072187" y="2135684"/>
                </a:lnTo>
                <a:cubicBezTo>
                  <a:pt x="6067226" y="2135684"/>
                  <a:pt x="6063505" y="2134443"/>
                  <a:pt x="6061025" y="2131963"/>
                </a:cubicBezTo>
                <a:cubicBezTo>
                  <a:pt x="6058545" y="2129482"/>
                  <a:pt x="6057304" y="2128242"/>
                  <a:pt x="6057304" y="2128242"/>
                </a:cubicBezTo>
                <a:close/>
                <a:moveTo>
                  <a:pt x="5104804" y="2128242"/>
                </a:moveTo>
                <a:cubicBezTo>
                  <a:pt x="5099843" y="2133203"/>
                  <a:pt x="5098604" y="2136924"/>
                  <a:pt x="5101084" y="2139404"/>
                </a:cubicBezTo>
                <a:cubicBezTo>
                  <a:pt x="5103564" y="2141885"/>
                  <a:pt x="5106045" y="2143125"/>
                  <a:pt x="5108525" y="2143125"/>
                </a:cubicBezTo>
                <a:cubicBezTo>
                  <a:pt x="5111005" y="2143125"/>
                  <a:pt x="5112246" y="2143125"/>
                  <a:pt x="5112246" y="2143125"/>
                </a:cubicBezTo>
                <a:cubicBezTo>
                  <a:pt x="5112246" y="2143125"/>
                  <a:pt x="5112246" y="2140644"/>
                  <a:pt x="5112246" y="2135684"/>
                </a:cubicBezTo>
                <a:close/>
                <a:moveTo>
                  <a:pt x="2463105" y="2128242"/>
                </a:moveTo>
                <a:cubicBezTo>
                  <a:pt x="2463105" y="2133203"/>
                  <a:pt x="2464345" y="2135684"/>
                  <a:pt x="2466826" y="2135684"/>
                </a:cubicBezTo>
                <a:cubicBezTo>
                  <a:pt x="2469307" y="2135684"/>
                  <a:pt x="2470547" y="2134443"/>
                  <a:pt x="2470547" y="2131963"/>
                </a:cubicBezTo>
                <a:cubicBezTo>
                  <a:pt x="2470547" y="2129482"/>
                  <a:pt x="2468066" y="2128242"/>
                  <a:pt x="2463105" y="2128242"/>
                </a:cubicBezTo>
                <a:close/>
                <a:moveTo>
                  <a:pt x="2358926" y="2128242"/>
                </a:moveTo>
                <a:cubicBezTo>
                  <a:pt x="2358926" y="2133203"/>
                  <a:pt x="2360166" y="2135684"/>
                  <a:pt x="2362646" y="2135684"/>
                </a:cubicBezTo>
                <a:cubicBezTo>
                  <a:pt x="2365127" y="2135684"/>
                  <a:pt x="2366367" y="2134443"/>
                  <a:pt x="2366367" y="2131963"/>
                </a:cubicBezTo>
                <a:cubicBezTo>
                  <a:pt x="2366367" y="2129482"/>
                  <a:pt x="2363886" y="2128242"/>
                  <a:pt x="2358926" y="2128242"/>
                </a:cubicBezTo>
                <a:close/>
                <a:moveTo>
                  <a:pt x="1813843" y="2128242"/>
                </a:moveTo>
                <a:cubicBezTo>
                  <a:pt x="1817564" y="2128242"/>
                  <a:pt x="1820664" y="2130723"/>
                  <a:pt x="1823145" y="2135684"/>
                </a:cubicBezTo>
                <a:lnTo>
                  <a:pt x="1815703" y="2135684"/>
                </a:lnTo>
                <a:cubicBezTo>
                  <a:pt x="1810743" y="2135684"/>
                  <a:pt x="1808262" y="2135684"/>
                  <a:pt x="1808262" y="2135684"/>
                </a:cubicBezTo>
                <a:cubicBezTo>
                  <a:pt x="1808262" y="2140644"/>
                  <a:pt x="1805781" y="2143125"/>
                  <a:pt x="1800820" y="2143125"/>
                </a:cubicBezTo>
                <a:lnTo>
                  <a:pt x="1800820" y="2135684"/>
                </a:lnTo>
                <a:cubicBezTo>
                  <a:pt x="1805781" y="2130723"/>
                  <a:pt x="1810122" y="2128242"/>
                  <a:pt x="1813843" y="2128242"/>
                </a:cubicBezTo>
                <a:close/>
                <a:moveTo>
                  <a:pt x="1771055" y="2128242"/>
                </a:moveTo>
                <a:lnTo>
                  <a:pt x="1778496" y="2128242"/>
                </a:lnTo>
                <a:cubicBezTo>
                  <a:pt x="1778496" y="2133203"/>
                  <a:pt x="1777256" y="2135684"/>
                  <a:pt x="1774776" y="2135684"/>
                </a:cubicBezTo>
                <a:cubicBezTo>
                  <a:pt x="1772295" y="2135684"/>
                  <a:pt x="1769815" y="2134443"/>
                  <a:pt x="1767334" y="2131963"/>
                </a:cubicBezTo>
                <a:cubicBezTo>
                  <a:pt x="1764854" y="2129482"/>
                  <a:pt x="1766094" y="2128242"/>
                  <a:pt x="1771055" y="2128242"/>
                </a:cubicBezTo>
                <a:close/>
                <a:moveTo>
                  <a:pt x="6034980" y="2120801"/>
                </a:moveTo>
                <a:lnTo>
                  <a:pt x="6042422" y="2120801"/>
                </a:lnTo>
                <a:lnTo>
                  <a:pt x="6042422" y="2128242"/>
                </a:lnTo>
                <a:close/>
                <a:moveTo>
                  <a:pt x="5841504" y="2120801"/>
                </a:moveTo>
                <a:cubicBezTo>
                  <a:pt x="5846465" y="2120801"/>
                  <a:pt x="5848945" y="2120801"/>
                  <a:pt x="5848945" y="2120801"/>
                </a:cubicBezTo>
                <a:lnTo>
                  <a:pt x="5841504" y="2128242"/>
                </a:lnTo>
                <a:cubicBezTo>
                  <a:pt x="5841504" y="2123281"/>
                  <a:pt x="5841504" y="2120801"/>
                  <a:pt x="5841504" y="2120801"/>
                </a:cubicBezTo>
                <a:close/>
                <a:moveTo>
                  <a:pt x="5015508" y="2120801"/>
                </a:moveTo>
                <a:lnTo>
                  <a:pt x="5022949" y="2128242"/>
                </a:lnTo>
                <a:cubicBezTo>
                  <a:pt x="5022949" y="2128242"/>
                  <a:pt x="5022949" y="2127002"/>
                  <a:pt x="5022949" y="2124521"/>
                </a:cubicBezTo>
                <a:cubicBezTo>
                  <a:pt x="5022949" y="2122041"/>
                  <a:pt x="5020469" y="2120801"/>
                  <a:pt x="5015508" y="2120801"/>
                </a:cubicBezTo>
                <a:close/>
                <a:moveTo>
                  <a:pt x="2492871" y="2120801"/>
                </a:moveTo>
                <a:cubicBezTo>
                  <a:pt x="2492871" y="2120801"/>
                  <a:pt x="2492871" y="2123281"/>
                  <a:pt x="2492871" y="2128242"/>
                </a:cubicBezTo>
                <a:cubicBezTo>
                  <a:pt x="2497832" y="2128242"/>
                  <a:pt x="2500312" y="2127002"/>
                  <a:pt x="2500312" y="2124521"/>
                </a:cubicBezTo>
                <a:cubicBezTo>
                  <a:pt x="2500312" y="2122041"/>
                  <a:pt x="2497832" y="2120801"/>
                  <a:pt x="2492871" y="2120801"/>
                </a:cubicBezTo>
                <a:close/>
                <a:moveTo>
                  <a:pt x="2128242" y="2120801"/>
                </a:moveTo>
                <a:lnTo>
                  <a:pt x="2135684" y="2120801"/>
                </a:lnTo>
                <a:cubicBezTo>
                  <a:pt x="2135684" y="2120801"/>
                  <a:pt x="2135684" y="2123281"/>
                  <a:pt x="2135684" y="2128242"/>
                </a:cubicBezTo>
                <a:cubicBezTo>
                  <a:pt x="2130723" y="2128242"/>
                  <a:pt x="2128242" y="2125761"/>
                  <a:pt x="2128242" y="2120801"/>
                </a:cubicBezTo>
                <a:close/>
                <a:moveTo>
                  <a:pt x="1912441" y="2120801"/>
                </a:moveTo>
                <a:cubicBezTo>
                  <a:pt x="1912441" y="2120801"/>
                  <a:pt x="1914922" y="2123281"/>
                  <a:pt x="1919883" y="2128242"/>
                </a:cubicBezTo>
                <a:cubicBezTo>
                  <a:pt x="1924844" y="2128242"/>
                  <a:pt x="1927324" y="2127002"/>
                  <a:pt x="1927324" y="2124521"/>
                </a:cubicBezTo>
                <a:cubicBezTo>
                  <a:pt x="1927324" y="2122041"/>
                  <a:pt x="1924844" y="2120801"/>
                  <a:pt x="1919883" y="2120801"/>
                </a:cubicBezTo>
                <a:close/>
                <a:moveTo>
                  <a:pt x="1324571" y="2120801"/>
                </a:moveTo>
                <a:cubicBezTo>
                  <a:pt x="1329531" y="2120801"/>
                  <a:pt x="1339453" y="2123281"/>
                  <a:pt x="1354336" y="2128242"/>
                </a:cubicBezTo>
                <a:lnTo>
                  <a:pt x="1346895" y="2143125"/>
                </a:lnTo>
                <a:cubicBezTo>
                  <a:pt x="1336973" y="2138164"/>
                  <a:pt x="1329531" y="2135684"/>
                  <a:pt x="1324571" y="2135684"/>
                </a:cubicBezTo>
                <a:cubicBezTo>
                  <a:pt x="1319609" y="2130723"/>
                  <a:pt x="1318369" y="2128242"/>
                  <a:pt x="1320850" y="2128242"/>
                </a:cubicBezTo>
                <a:cubicBezTo>
                  <a:pt x="1323330" y="2128242"/>
                  <a:pt x="1324571" y="2125761"/>
                  <a:pt x="1324571" y="2120801"/>
                </a:cubicBezTo>
                <a:close/>
                <a:moveTo>
                  <a:pt x="5930801" y="2117081"/>
                </a:moveTo>
                <a:cubicBezTo>
                  <a:pt x="5928320" y="2117081"/>
                  <a:pt x="5925840" y="2118321"/>
                  <a:pt x="5923359" y="2120801"/>
                </a:cubicBezTo>
                <a:lnTo>
                  <a:pt x="5930801" y="2128242"/>
                </a:lnTo>
                <a:lnTo>
                  <a:pt x="5938242" y="2128242"/>
                </a:lnTo>
                <a:lnTo>
                  <a:pt x="5938242" y="2120801"/>
                </a:lnTo>
                <a:cubicBezTo>
                  <a:pt x="5935761" y="2118321"/>
                  <a:pt x="5933281" y="2117081"/>
                  <a:pt x="5930801" y="2117081"/>
                </a:cubicBezTo>
                <a:close/>
                <a:moveTo>
                  <a:pt x="6012656" y="2113359"/>
                </a:moveTo>
                <a:lnTo>
                  <a:pt x="6020097" y="2113359"/>
                </a:lnTo>
                <a:lnTo>
                  <a:pt x="6020097" y="2120801"/>
                </a:lnTo>
                <a:close/>
                <a:moveTo>
                  <a:pt x="1421309" y="2113359"/>
                </a:moveTo>
                <a:cubicBezTo>
                  <a:pt x="1426270" y="2113359"/>
                  <a:pt x="1428750" y="2113359"/>
                  <a:pt x="1428750" y="2113359"/>
                </a:cubicBezTo>
                <a:lnTo>
                  <a:pt x="1421309" y="2120801"/>
                </a:lnTo>
                <a:cubicBezTo>
                  <a:pt x="1421309" y="2115840"/>
                  <a:pt x="1421309" y="2113359"/>
                  <a:pt x="1421309" y="2113359"/>
                </a:cubicBezTo>
                <a:close/>
                <a:moveTo>
                  <a:pt x="1153418" y="2113359"/>
                </a:moveTo>
                <a:lnTo>
                  <a:pt x="1175742" y="2113359"/>
                </a:lnTo>
                <a:lnTo>
                  <a:pt x="1194346" y="2131963"/>
                </a:lnTo>
                <a:lnTo>
                  <a:pt x="1186904" y="2128242"/>
                </a:lnTo>
                <a:cubicBezTo>
                  <a:pt x="1184424" y="2128242"/>
                  <a:pt x="1178223" y="2125761"/>
                  <a:pt x="1168301" y="2120801"/>
                </a:cubicBezTo>
                <a:cubicBezTo>
                  <a:pt x="1158379" y="2115840"/>
                  <a:pt x="1153418" y="2113359"/>
                  <a:pt x="1153418" y="2113359"/>
                </a:cubicBezTo>
                <a:close/>
                <a:moveTo>
                  <a:pt x="2271489" y="2109639"/>
                </a:moveTo>
                <a:cubicBezTo>
                  <a:pt x="2272729" y="2109639"/>
                  <a:pt x="2274590" y="2110879"/>
                  <a:pt x="2277070" y="2113359"/>
                </a:cubicBezTo>
                <a:cubicBezTo>
                  <a:pt x="2277070" y="2118320"/>
                  <a:pt x="2275830" y="2120801"/>
                  <a:pt x="2273350" y="2120801"/>
                </a:cubicBezTo>
                <a:cubicBezTo>
                  <a:pt x="2270869" y="2120801"/>
                  <a:pt x="2269629" y="2118320"/>
                  <a:pt x="2269629" y="2113359"/>
                </a:cubicBezTo>
                <a:cubicBezTo>
                  <a:pt x="2269629" y="2110879"/>
                  <a:pt x="2270249" y="2109639"/>
                  <a:pt x="2271489" y="2109639"/>
                </a:cubicBezTo>
                <a:close/>
                <a:moveTo>
                  <a:pt x="6101953" y="2105918"/>
                </a:moveTo>
                <a:cubicBezTo>
                  <a:pt x="6101953" y="2105918"/>
                  <a:pt x="6101953" y="2108399"/>
                  <a:pt x="6101953" y="2113359"/>
                </a:cubicBezTo>
                <a:cubicBezTo>
                  <a:pt x="6101953" y="2113359"/>
                  <a:pt x="6099473" y="2113359"/>
                  <a:pt x="6094511" y="2113359"/>
                </a:cubicBezTo>
                <a:close/>
                <a:moveTo>
                  <a:pt x="5982890" y="2105918"/>
                </a:moveTo>
                <a:lnTo>
                  <a:pt x="5990332" y="2105918"/>
                </a:lnTo>
                <a:lnTo>
                  <a:pt x="5997773" y="2113359"/>
                </a:lnTo>
                <a:cubicBezTo>
                  <a:pt x="5992812" y="2113359"/>
                  <a:pt x="5989091" y="2112119"/>
                  <a:pt x="5986611" y="2109639"/>
                </a:cubicBezTo>
                <a:cubicBezTo>
                  <a:pt x="5984131" y="2107158"/>
                  <a:pt x="5982890" y="2105918"/>
                  <a:pt x="5982890" y="2105918"/>
                </a:cubicBezTo>
                <a:close/>
                <a:moveTo>
                  <a:pt x="1808262" y="2105918"/>
                </a:moveTo>
                <a:cubicBezTo>
                  <a:pt x="1813223" y="2110879"/>
                  <a:pt x="1815703" y="2113359"/>
                  <a:pt x="1815703" y="2113359"/>
                </a:cubicBezTo>
                <a:lnTo>
                  <a:pt x="1815703" y="2105918"/>
                </a:lnTo>
                <a:close/>
                <a:moveTo>
                  <a:pt x="1220391" y="2105918"/>
                </a:moveTo>
                <a:cubicBezTo>
                  <a:pt x="1225352" y="2105918"/>
                  <a:pt x="1227832" y="2108399"/>
                  <a:pt x="1227832" y="2113359"/>
                </a:cubicBezTo>
                <a:cubicBezTo>
                  <a:pt x="1227832" y="2113359"/>
                  <a:pt x="1225352" y="2113359"/>
                  <a:pt x="1220391" y="2113359"/>
                </a:cubicBezTo>
                <a:cubicBezTo>
                  <a:pt x="1220391" y="2113359"/>
                  <a:pt x="1219151" y="2112119"/>
                  <a:pt x="1216670" y="2109639"/>
                </a:cubicBezTo>
                <a:cubicBezTo>
                  <a:pt x="1214190" y="2107158"/>
                  <a:pt x="1215430" y="2105918"/>
                  <a:pt x="1220391" y="2105918"/>
                </a:cubicBezTo>
                <a:close/>
                <a:moveTo>
                  <a:pt x="5938242" y="2098476"/>
                </a:moveTo>
                <a:cubicBezTo>
                  <a:pt x="5938242" y="2103437"/>
                  <a:pt x="5940722" y="2105918"/>
                  <a:pt x="5945683" y="2105918"/>
                </a:cubicBezTo>
                <a:lnTo>
                  <a:pt x="5945683" y="2098476"/>
                </a:lnTo>
                <a:cubicBezTo>
                  <a:pt x="5945683" y="2098476"/>
                  <a:pt x="5943203" y="2098476"/>
                  <a:pt x="5938242" y="2098476"/>
                </a:cubicBezTo>
                <a:close/>
                <a:moveTo>
                  <a:pt x="5923359" y="2098476"/>
                </a:moveTo>
                <a:cubicBezTo>
                  <a:pt x="5923359" y="2103437"/>
                  <a:pt x="5924600" y="2105918"/>
                  <a:pt x="5927080" y="2105918"/>
                </a:cubicBezTo>
                <a:cubicBezTo>
                  <a:pt x="5929560" y="2105918"/>
                  <a:pt x="5930801" y="2104678"/>
                  <a:pt x="5930801" y="2102197"/>
                </a:cubicBezTo>
                <a:cubicBezTo>
                  <a:pt x="5930801" y="2099717"/>
                  <a:pt x="5928320" y="2098476"/>
                  <a:pt x="5923359" y="2098476"/>
                </a:cubicBezTo>
                <a:close/>
                <a:moveTo>
                  <a:pt x="4632275" y="2098476"/>
                </a:moveTo>
                <a:cubicBezTo>
                  <a:pt x="4629795" y="2098476"/>
                  <a:pt x="4628554" y="2100957"/>
                  <a:pt x="4628554" y="2105918"/>
                </a:cubicBezTo>
                <a:lnTo>
                  <a:pt x="4635996" y="2105918"/>
                </a:lnTo>
                <a:cubicBezTo>
                  <a:pt x="4635996" y="2105918"/>
                  <a:pt x="4635996" y="2104678"/>
                  <a:pt x="4635996" y="2102197"/>
                </a:cubicBezTo>
                <a:cubicBezTo>
                  <a:pt x="4635996" y="2099717"/>
                  <a:pt x="4634755" y="2098476"/>
                  <a:pt x="4632275" y="2098476"/>
                </a:cubicBezTo>
                <a:close/>
                <a:moveTo>
                  <a:pt x="1718965" y="2098476"/>
                </a:moveTo>
                <a:lnTo>
                  <a:pt x="1718965" y="2105918"/>
                </a:lnTo>
                <a:lnTo>
                  <a:pt x="1711524" y="2105918"/>
                </a:lnTo>
                <a:cubicBezTo>
                  <a:pt x="1711524" y="2100957"/>
                  <a:pt x="1714004" y="2098476"/>
                  <a:pt x="1718965" y="2098476"/>
                </a:cubicBezTo>
                <a:close/>
                <a:moveTo>
                  <a:pt x="6639594" y="2092895"/>
                </a:moveTo>
                <a:cubicBezTo>
                  <a:pt x="6640835" y="2092895"/>
                  <a:pt x="6642695" y="2093516"/>
                  <a:pt x="6645175" y="2094756"/>
                </a:cubicBezTo>
                <a:cubicBezTo>
                  <a:pt x="6650137" y="2097236"/>
                  <a:pt x="6652617" y="2098476"/>
                  <a:pt x="6652617" y="2098476"/>
                </a:cubicBezTo>
                <a:cubicBezTo>
                  <a:pt x="6652617" y="2098476"/>
                  <a:pt x="6650137" y="2098476"/>
                  <a:pt x="6645175" y="2098476"/>
                </a:cubicBezTo>
                <a:cubicBezTo>
                  <a:pt x="6640214" y="2098476"/>
                  <a:pt x="6637734" y="2097236"/>
                  <a:pt x="6637734" y="2094756"/>
                </a:cubicBezTo>
                <a:cubicBezTo>
                  <a:pt x="6637734" y="2093516"/>
                  <a:pt x="6638353" y="2092895"/>
                  <a:pt x="6639594" y="2092895"/>
                </a:cubicBezTo>
                <a:close/>
                <a:moveTo>
                  <a:pt x="2403574" y="2091035"/>
                </a:moveTo>
                <a:cubicBezTo>
                  <a:pt x="2398613" y="2091035"/>
                  <a:pt x="2397373" y="2092275"/>
                  <a:pt x="2399853" y="2094756"/>
                </a:cubicBezTo>
                <a:cubicBezTo>
                  <a:pt x="2402334" y="2097236"/>
                  <a:pt x="2404814" y="2098476"/>
                  <a:pt x="2407295" y="2098476"/>
                </a:cubicBezTo>
                <a:cubicBezTo>
                  <a:pt x="2409775" y="2098476"/>
                  <a:pt x="2411016" y="2095996"/>
                  <a:pt x="2411016" y="2091035"/>
                </a:cubicBezTo>
                <a:cubicBezTo>
                  <a:pt x="2411016" y="2091035"/>
                  <a:pt x="2408535" y="2091035"/>
                  <a:pt x="2403574" y="2091035"/>
                </a:cubicBezTo>
                <a:close/>
                <a:moveTo>
                  <a:pt x="1852910" y="2091035"/>
                </a:moveTo>
                <a:cubicBezTo>
                  <a:pt x="1857871" y="2095996"/>
                  <a:pt x="1860352" y="2098476"/>
                  <a:pt x="1860352" y="2098476"/>
                </a:cubicBezTo>
                <a:cubicBezTo>
                  <a:pt x="1860352" y="2098476"/>
                  <a:pt x="1860352" y="2100957"/>
                  <a:pt x="1860352" y="2105918"/>
                </a:cubicBezTo>
                <a:cubicBezTo>
                  <a:pt x="1860352" y="2105918"/>
                  <a:pt x="1862832" y="2105918"/>
                  <a:pt x="1867793" y="2105918"/>
                </a:cubicBezTo>
                <a:lnTo>
                  <a:pt x="1860352" y="2113359"/>
                </a:lnTo>
                <a:lnTo>
                  <a:pt x="1852910" y="2113359"/>
                </a:lnTo>
                <a:cubicBezTo>
                  <a:pt x="1857871" y="2118320"/>
                  <a:pt x="1867793" y="2120801"/>
                  <a:pt x="1882676" y="2120801"/>
                </a:cubicBezTo>
                <a:cubicBezTo>
                  <a:pt x="1877715" y="2115840"/>
                  <a:pt x="1875234" y="2113359"/>
                  <a:pt x="1875234" y="2113359"/>
                </a:cubicBezTo>
                <a:cubicBezTo>
                  <a:pt x="1875234" y="2108399"/>
                  <a:pt x="1875234" y="2105918"/>
                  <a:pt x="1875234" y="2105918"/>
                </a:cubicBezTo>
                <a:lnTo>
                  <a:pt x="1905000" y="2105918"/>
                </a:lnTo>
                <a:cubicBezTo>
                  <a:pt x="1914922" y="2110879"/>
                  <a:pt x="1924844" y="2113359"/>
                  <a:pt x="1934766" y="2113359"/>
                </a:cubicBezTo>
                <a:cubicBezTo>
                  <a:pt x="1924844" y="2108399"/>
                  <a:pt x="1917402" y="2105918"/>
                  <a:pt x="1912441" y="2105918"/>
                </a:cubicBezTo>
                <a:cubicBezTo>
                  <a:pt x="1907481" y="2105918"/>
                  <a:pt x="1900039" y="2103437"/>
                  <a:pt x="1890117" y="2098476"/>
                </a:cubicBezTo>
                <a:cubicBezTo>
                  <a:pt x="1880196" y="2093516"/>
                  <a:pt x="1867793" y="2091035"/>
                  <a:pt x="1852910" y="2091035"/>
                </a:cubicBezTo>
                <a:close/>
                <a:moveTo>
                  <a:pt x="4963418" y="2083594"/>
                </a:moveTo>
                <a:cubicBezTo>
                  <a:pt x="4958456" y="2083594"/>
                  <a:pt x="4954736" y="2084834"/>
                  <a:pt x="4952256" y="2087314"/>
                </a:cubicBezTo>
                <a:cubicBezTo>
                  <a:pt x="4949776" y="2089795"/>
                  <a:pt x="4951015" y="2092275"/>
                  <a:pt x="4955976" y="2094756"/>
                </a:cubicBezTo>
                <a:cubicBezTo>
                  <a:pt x="4960938" y="2097236"/>
                  <a:pt x="4967138" y="2099717"/>
                  <a:pt x="4974580" y="2102197"/>
                </a:cubicBezTo>
                <a:cubicBezTo>
                  <a:pt x="4982021" y="2104678"/>
                  <a:pt x="4988222" y="2108399"/>
                  <a:pt x="4993183" y="2113359"/>
                </a:cubicBezTo>
                <a:cubicBezTo>
                  <a:pt x="4998145" y="2108399"/>
                  <a:pt x="5001865" y="2107158"/>
                  <a:pt x="5004345" y="2109639"/>
                </a:cubicBezTo>
                <a:cubicBezTo>
                  <a:pt x="5006826" y="2112119"/>
                  <a:pt x="5008066" y="2113359"/>
                  <a:pt x="5008066" y="2113359"/>
                </a:cubicBezTo>
                <a:lnTo>
                  <a:pt x="5015508" y="2113359"/>
                </a:lnTo>
                <a:lnTo>
                  <a:pt x="5030390" y="2120801"/>
                </a:lnTo>
                <a:cubicBezTo>
                  <a:pt x="5035352" y="2125761"/>
                  <a:pt x="5042793" y="2130723"/>
                  <a:pt x="5052715" y="2135684"/>
                </a:cubicBezTo>
                <a:lnTo>
                  <a:pt x="5052715" y="2128242"/>
                </a:lnTo>
                <a:cubicBezTo>
                  <a:pt x="5052715" y="2128242"/>
                  <a:pt x="5052715" y="2127002"/>
                  <a:pt x="5052715" y="2124521"/>
                </a:cubicBezTo>
                <a:cubicBezTo>
                  <a:pt x="5052715" y="2122041"/>
                  <a:pt x="5052715" y="2118320"/>
                  <a:pt x="5052715" y="2113359"/>
                </a:cubicBezTo>
                <a:lnTo>
                  <a:pt x="5060156" y="2113359"/>
                </a:lnTo>
                <a:cubicBezTo>
                  <a:pt x="5060156" y="2123281"/>
                  <a:pt x="5060156" y="2128242"/>
                  <a:pt x="5060156" y="2128242"/>
                </a:cubicBezTo>
                <a:lnTo>
                  <a:pt x="5067597" y="2120801"/>
                </a:lnTo>
                <a:lnTo>
                  <a:pt x="5075039" y="2120801"/>
                </a:lnTo>
                <a:lnTo>
                  <a:pt x="5082480" y="2120801"/>
                </a:lnTo>
                <a:cubicBezTo>
                  <a:pt x="5077519" y="2120801"/>
                  <a:pt x="5075039" y="2123281"/>
                  <a:pt x="5075039" y="2128242"/>
                </a:cubicBezTo>
                <a:cubicBezTo>
                  <a:pt x="5075039" y="2128242"/>
                  <a:pt x="5076279" y="2128242"/>
                  <a:pt x="5078760" y="2128242"/>
                </a:cubicBezTo>
                <a:cubicBezTo>
                  <a:pt x="5081240" y="2128242"/>
                  <a:pt x="5084960" y="2128242"/>
                  <a:pt x="5089922" y="2128242"/>
                </a:cubicBezTo>
                <a:lnTo>
                  <a:pt x="5097363" y="2128242"/>
                </a:lnTo>
                <a:cubicBezTo>
                  <a:pt x="5092402" y="2128242"/>
                  <a:pt x="5092402" y="2125761"/>
                  <a:pt x="5097363" y="2120801"/>
                </a:cubicBezTo>
                <a:lnTo>
                  <a:pt x="5089922" y="2113359"/>
                </a:lnTo>
                <a:cubicBezTo>
                  <a:pt x="5084960" y="2113359"/>
                  <a:pt x="5080000" y="2113359"/>
                  <a:pt x="5075039" y="2113359"/>
                </a:cubicBezTo>
                <a:cubicBezTo>
                  <a:pt x="5070077" y="2113359"/>
                  <a:pt x="5066357" y="2112119"/>
                  <a:pt x="5063877" y="2109639"/>
                </a:cubicBezTo>
                <a:cubicBezTo>
                  <a:pt x="5061397" y="2107158"/>
                  <a:pt x="5060156" y="2105918"/>
                  <a:pt x="5060156" y="2105918"/>
                </a:cubicBezTo>
                <a:lnTo>
                  <a:pt x="5052715" y="2105918"/>
                </a:lnTo>
                <a:cubicBezTo>
                  <a:pt x="5052715" y="2100957"/>
                  <a:pt x="5052715" y="2098476"/>
                  <a:pt x="5052715" y="2098476"/>
                </a:cubicBezTo>
                <a:cubicBezTo>
                  <a:pt x="5052715" y="2098476"/>
                  <a:pt x="5052715" y="2095996"/>
                  <a:pt x="5052715" y="2091035"/>
                </a:cubicBezTo>
                <a:cubicBezTo>
                  <a:pt x="5052715" y="2091035"/>
                  <a:pt x="5051474" y="2091035"/>
                  <a:pt x="5048994" y="2091035"/>
                </a:cubicBezTo>
                <a:cubicBezTo>
                  <a:pt x="5046514" y="2091035"/>
                  <a:pt x="5042793" y="2091035"/>
                  <a:pt x="5037832" y="2091035"/>
                </a:cubicBezTo>
                <a:cubicBezTo>
                  <a:pt x="5032870" y="2091035"/>
                  <a:pt x="5026670" y="2089795"/>
                  <a:pt x="5019228" y="2087314"/>
                </a:cubicBezTo>
                <a:cubicBezTo>
                  <a:pt x="5011787" y="2084834"/>
                  <a:pt x="5005586" y="2083594"/>
                  <a:pt x="5000625" y="2083594"/>
                </a:cubicBezTo>
                <a:cubicBezTo>
                  <a:pt x="4995663" y="2083594"/>
                  <a:pt x="4990703" y="2083594"/>
                  <a:pt x="4985742" y="2083594"/>
                </a:cubicBezTo>
                <a:lnTo>
                  <a:pt x="4985742" y="2091035"/>
                </a:lnTo>
                <a:cubicBezTo>
                  <a:pt x="4980781" y="2091035"/>
                  <a:pt x="4973339" y="2091035"/>
                  <a:pt x="4963418" y="2091035"/>
                </a:cubicBezTo>
                <a:close/>
                <a:moveTo>
                  <a:pt x="4680644" y="2083594"/>
                </a:moveTo>
                <a:lnTo>
                  <a:pt x="4680644" y="2091035"/>
                </a:lnTo>
                <a:cubicBezTo>
                  <a:pt x="4685606" y="2091035"/>
                  <a:pt x="4688086" y="2091035"/>
                  <a:pt x="4688086" y="2091035"/>
                </a:cubicBezTo>
                <a:close/>
                <a:moveTo>
                  <a:pt x="2031504" y="2083594"/>
                </a:moveTo>
                <a:lnTo>
                  <a:pt x="2031504" y="2091035"/>
                </a:lnTo>
                <a:lnTo>
                  <a:pt x="2038945" y="2091035"/>
                </a:lnTo>
                <a:cubicBezTo>
                  <a:pt x="2038945" y="2086074"/>
                  <a:pt x="2036465" y="2083594"/>
                  <a:pt x="2031504" y="2083594"/>
                </a:cubicBezTo>
                <a:close/>
                <a:moveTo>
                  <a:pt x="1704082" y="2083594"/>
                </a:moveTo>
                <a:cubicBezTo>
                  <a:pt x="1704082" y="2088554"/>
                  <a:pt x="1702842" y="2091035"/>
                  <a:pt x="1700361" y="2091035"/>
                </a:cubicBezTo>
                <a:cubicBezTo>
                  <a:pt x="1697881" y="2091035"/>
                  <a:pt x="1696641" y="2089795"/>
                  <a:pt x="1696641" y="2087314"/>
                </a:cubicBezTo>
                <a:cubicBezTo>
                  <a:pt x="1696641" y="2084834"/>
                  <a:pt x="1699121" y="2083594"/>
                  <a:pt x="1704082" y="2083594"/>
                </a:cubicBezTo>
                <a:close/>
                <a:moveTo>
                  <a:pt x="5617331" y="2078943"/>
                </a:moveTo>
                <a:cubicBezTo>
                  <a:pt x="5616711" y="2078322"/>
                  <a:pt x="5615781" y="2078633"/>
                  <a:pt x="5614541" y="2079873"/>
                </a:cubicBezTo>
                <a:cubicBezTo>
                  <a:pt x="5612061" y="2082354"/>
                  <a:pt x="5613300" y="2083594"/>
                  <a:pt x="5618261" y="2083594"/>
                </a:cubicBezTo>
                <a:cubicBezTo>
                  <a:pt x="5618261" y="2081114"/>
                  <a:pt x="5617951" y="2079563"/>
                  <a:pt x="5617331" y="2078943"/>
                </a:cubicBezTo>
                <a:close/>
                <a:moveTo>
                  <a:pt x="6578203" y="2076152"/>
                </a:moveTo>
                <a:cubicBezTo>
                  <a:pt x="6578203" y="2076152"/>
                  <a:pt x="6586885" y="2078633"/>
                  <a:pt x="6604247" y="2083594"/>
                </a:cubicBezTo>
                <a:cubicBezTo>
                  <a:pt x="6621611" y="2088554"/>
                  <a:pt x="6630293" y="2093516"/>
                  <a:pt x="6630293" y="2098476"/>
                </a:cubicBezTo>
                <a:lnTo>
                  <a:pt x="6600527" y="2091035"/>
                </a:lnTo>
                <a:close/>
                <a:moveTo>
                  <a:pt x="4918769" y="2076152"/>
                </a:moveTo>
                <a:cubicBezTo>
                  <a:pt x="4923731" y="2081113"/>
                  <a:pt x="4926211" y="2083594"/>
                  <a:pt x="4926211" y="2083594"/>
                </a:cubicBezTo>
                <a:cubicBezTo>
                  <a:pt x="4926211" y="2083594"/>
                  <a:pt x="4927451" y="2084834"/>
                  <a:pt x="4929931" y="2087314"/>
                </a:cubicBezTo>
                <a:cubicBezTo>
                  <a:pt x="4932411" y="2089795"/>
                  <a:pt x="4933652" y="2091035"/>
                  <a:pt x="4933652" y="2091035"/>
                </a:cubicBezTo>
                <a:lnTo>
                  <a:pt x="4941093" y="2091035"/>
                </a:lnTo>
                <a:lnTo>
                  <a:pt x="4941093" y="2083594"/>
                </a:lnTo>
                <a:lnTo>
                  <a:pt x="4933652" y="2076152"/>
                </a:lnTo>
                <a:close/>
                <a:moveTo>
                  <a:pt x="2701230" y="2076152"/>
                </a:moveTo>
                <a:cubicBezTo>
                  <a:pt x="2701230" y="2081113"/>
                  <a:pt x="2703711" y="2083594"/>
                  <a:pt x="2708672" y="2083594"/>
                </a:cubicBezTo>
                <a:cubicBezTo>
                  <a:pt x="2708672" y="2078633"/>
                  <a:pt x="2708672" y="2076152"/>
                  <a:pt x="2708672" y="2076152"/>
                </a:cubicBezTo>
                <a:close/>
                <a:moveTo>
                  <a:pt x="2515195" y="2076152"/>
                </a:moveTo>
                <a:cubicBezTo>
                  <a:pt x="2510234" y="2076152"/>
                  <a:pt x="2507754" y="2077392"/>
                  <a:pt x="2507754" y="2079873"/>
                </a:cubicBezTo>
                <a:cubicBezTo>
                  <a:pt x="2507754" y="2082354"/>
                  <a:pt x="2505273" y="2083594"/>
                  <a:pt x="2500312" y="2083594"/>
                </a:cubicBezTo>
                <a:lnTo>
                  <a:pt x="2492871" y="2083594"/>
                </a:lnTo>
                <a:lnTo>
                  <a:pt x="2500312" y="2091035"/>
                </a:lnTo>
                <a:lnTo>
                  <a:pt x="2515195" y="2091035"/>
                </a:lnTo>
                <a:lnTo>
                  <a:pt x="2522637" y="2083594"/>
                </a:lnTo>
                <a:cubicBezTo>
                  <a:pt x="2522637" y="2078633"/>
                  <a:pt x="2520156" y="2076152"/>
                  <a:pt x="2515195" y="2076152"/>
                </a:cubicBezTo>
                <a:close/>
                <a:moveTo>
                  <a:pt x="2636118" y="2072432"/>
                </a:moveTo>
                <a:cubicBezTo>
                  <a:pt x="2634878" y="2072432"/>
                  <a:pt x="2634258" y="2073672"/>
                  <a:pt x="2634258" y="2076152"/>
                </a:cubicBezTo>
                <a:lnTo>
                  <a:pt x="2641699" y="2076152"/>
                </a:lnTo>
                <a:cubicBezTo>
                  <a:pt x="2639219" y="2073672"/>
                  <a:pt x="2637358" y="2072432"/>
                  <a:pt x="2636118" y="2072432"/>
                </a:cubicBezTo>
                <a:close/>
                <a:moveTo>
                  <a:pt x="6049863" y="2068711"/>
                </a:moveTo>
                <a:lnTo>
                  <a:pt x="6064746" y="2068711"/>
                </a:lnTo>
                <a:lnTo>
                  <a:pt x="6064746" y="2076152"/>
                </a:lnTo>
                <a:cubicBezTo>
                  <a:pt x="6059785" y="2076152"/>
                  <a:pt x="6054824" y="2073672"/>
                  <a:pt x="6049863" y="2068711"/>
                </a:cubicBezTo>
                <a:close/>
                <a:moveTo>
                  <a:pt x="5841504" y="2068711"/>
                </a:moveTo>
                <a:lnTo>
                  <a:pt x="5841504" y="2076152"/>
                </a:lnTo>
                <a:cubicBezTo>
                  <a:pt x="5846465" y="2076152"/>
                  <a:pt x="5848945" y="2076152"/>
                  <a:pt x="5848945" y="2076152"/>
                </a:cubicBezTo>
                <a:cubicBezTo>
                  <a:pt x="5848945" y="2071192"/>
                  <a:pt x="5846465" y="2068711"/>
                  <a:pt x="5841504" y="2068711"/>
                </a:cubicBezTo>
                <a:close/>
                <a:moveTo>
                  <a:pt x="4903886" y="2068711"/>
                </a:moveTo>
                <a:lnTo>
                  <a:pt x="4903886" y="2076152"/>
                </a:lnTo>
                <a:lnTo>
                  <a:pt x="4907607" y="2076152"/>
                </a:lnTo>
                <a:cubicBezTo>
                  <a:pt x="4905127" y="2076152"/>
                  <a:pt x="4903886" y="2073672"/>
                  <a:pt x="4903886" y="2068711"/>
                </a:cubicBezTo>
                <a:close/>
                <a:moveTo>
                  <a:pt x="2024062" y="2068711"/>
                </a:moveTo>
                <a:lnTo>
                  <a:pt x="2016621" y="2076152"/>
                </a:lnTo>
                <a:cubicBezTo>
                  <a:pt x="2021582" y="2076152"/>
                  <a:pt x="2024062" y="2076152"/>
                  <a:pt x="2024062" y="2076152"/>
                </a:cubicBezTo>
                <a:cubicBezTo>
                  <a:pt x="2024062" y="2071192"/>
                  <a:pt x="2024062" y="2068711"/>
                  <a:pt x="2024062" y="2068711"/>
                </a:cubicBezTo>
                <a:close/>
                <a:moveTo>
                  <a:pt x="2332881" y="2066385"/>
                </a:moveTo>
                <a:cubicBezTo>
                  <a:pt x="2329160" y="2066696"/>
                  <a:pt x="2325439" y="2067471"/>
                  <a:pt x="2321719" y="2068711"/>
                </a:cubicBezTo>
                <a:lnTo>
                  <a:pt x="2314277" y="2068711"/>
                </a:lnTo>
                <a:lnTo>
                  <a:pt x="2329160" y="2076152"/>
                </a:lnTo>
                <a:cubicBezTo>
                  <a:pt x="2339082" y="2076152"/>
                  <a:pt x="2346524" y="2076152"/>
                  <a:pt x="2351484" y="2076152"/>
                </a:cubicBezTo>
                <a:lnTo>
                  <a:pt x="2358926" y="2076152"/>
                </a:lnTo>
                <a:cubicBezTo>
                  <a:pt x="2363886" y="2081113"/>
                  <a:pt x="2366367" y="2083594"/>
                  <a:pt x="2366367" y="2083594"/>
                </a:cubicBezTo>
                <a:cubicBezTo>
                  <a:pt x="2366367" y="2083594"/>
                  <a:pt x="2368848" y="2083594"/>
                  <a:pt x="2373808" y="2083594"/>
                </a:cubicBezTo>
                <a:lnTo>
                  <a:pt x="2366367" y="2076152"/>
                </a:lnTo>
                <a:cubicBezTo>
                  <a:pt x="2355205" y="2068711"/>
                  <a:pt x="2344043" y="2065455"/>
                  <a:pt x="2332881" y="2066385"/>
                </a:cubicBezTo>
                <a:close/>
                <a:moveTo>
                  <a:pt x="4942954" y="2064990"/>
                </a:moveTo>
                <a:cubicBezTo>
                  <a:pt x="4941714" y="2064990"/>
                  <a:pt x="4941093" y="2066231"/>
                  <a:pt x="4941093" y="2068711"/>
                </a:cubicBezTo>
                <a:lnTo>
                  <a:pt x="4948535" y="2068711"/>
                </a:lnTo>
                <a:cubicBezTo>
                  <a:pt x="4946054" y="2066231"/>
                  <a:pt x="4944194" y="2064990"/>
                  <a:pt x="4942954" y="2064990"/>
                </a:cubicBezTo>
                <a:close/>
                <a:moveTo>
                  <a:pt x="4502981" y="2064060"/>
                </a:moveTo>
                <a:cubicBezTo>
                  <a:pt x="4502360" y="2064680"/>
                  <a:pt x="4502051" y="2066231"/>
                  <a:pt x="4502051" y="2068711"/>
                </a:cubicBezTo>
                <a:cubicBezTo>
                  <a:pt x="4502051" y="2073672"/>
                  <a:pt x="4502051" y="2076152"/>
                  <a:pt x="4502051" y="2076152"/>
                </a:cubicBezTo>
                <a:cubicBezTo>
                  <a:pt x="4502051" y="2076152"/>
                  <a:pt x="4503291" y="2074912"/>
                  <a:pt x="4505771" y="2072432"/>
                </a:cubicBezTo>
                <a:cubicBezTo>
                  <a:pt x="4508251" y="2069951"/>
                  <a:pt x="4508251" y="2067471"/>
                  <a:pt x="4505771" y="2064990"/>
                </a:cubicBezTo>
                <a:cubicBezTo>
                  <a:pt x="4504531" y="2063750"/>
                  <a:pt x="4503601" y="2063440"/>
                  <a:pt x="4502981" y="2064060"/>
                </a:cubicBezTo>
                <a:close/>
                <a:moveTo>
                  <a:pt x="1979414" y="2061269"/>
                </a:moveTo>
                <a:lnTo>
                  <a:pt x="1979414" y="2068711"/>
                </a:lnTo>
                <a:cubicBezTo>
                  <a:pt x="1969492" y="2068711"/>
                  <a:pt x="1971973" y="2073672"/>
                  <a:pt x="1986855" y="2083594"/>
                </a:cubicBezTo>
                <a:lnTo>
                  <a:pt x="2016621" y="2083594"/>
                </a:lnTo>
                <a:cubicBezTo>
                  <a:pt x="2016621" y="2083594"/>
                  <a:pt x="2015381" y="2081113"/>
                  <a:pt x="2012901" y="2076152"/>
                </a:cubicBezTo>
                <a:cubicBezTo>
                  <a:pt x="2010420" y="2071192"/>
                  <a:pt x="2006699" y="2068711"/>
                  <a:pt x="2001738" y="2068711"/>
                </a:cubicBezTo>
                <a:cubicBezTo>
                  <a:pt x="1996777" y="2068711"/>
                  <a:pt x="1991816" y="2068711"/>
                  <a:pt x="1986855" y="2068711"/>
                </a:cubicBezTo>
                <a:close/>
                <a:moveTo>
                  <a:pt x="1733848" y="2061269"/>
                </a:moveTo>
                <a:lnTo>
                  <a:pt x="1763613" y="2076152"/>
                </a:lnTo>
                <a:lnTo>
                  <a:pt x="1808262" y="2091035"/>
                </a:lnTo>
                <a:cubicBezTo>
                  <a:pt x="1823145" y="2091035"/>
                  <a:pt x="1835547" y="2091035"/>
                  <a:pt x="1845469" y="2091035"/>
                </a:cubicBezTo>
                <a:cubicBezTo>
                  <a:pt x="1845469" y="2086074"/>
                  <a:pt x="1842988" y="2083594"/>
                  <a:pt x="1838028" y="2083594"/>
                </a:cubicBezTo>
                <a:cubicBezTo>
                  <a:pt x="1842988" y="2078633"/>
                  <a:pt x="1842988" y="2074912"/>
                  <a:pt x="1838028" y="2072432"/>
                </a:cubicBezTo>
                <a:cubicBezTo>
                  <a:pt x="1833067" y="2069951"/>
                  <a:pt x="1828106" y="2068711"/>
                  <a:pt x="1823145" y="2068711"/>
                </a:cubicBezTo>
                <a:cubicBezTo>
                  <a:pt x="1818184" y="2068711"/>
                  <a:pt x="1811982" y="2067471"/>
                  <a:pt x="1804541" y="2064990"/>
                </a:cubicBezTo>
                <a:cubicBezTo>
                  <a:pt x="1797100" y="2062509"/>
                  <a:pt x="1790898" y="2061269"/>
                  <a:pt x="1785938" y="2061269"/>
                </a:cubicBezTo>
                <a:close/>
                <a:moveTo>
                  <a:pt x="1718965" y="2061269"/>
                </a:moveTo>
                <a:lnTo>
                  <a:pt x="1711524" y="2068711"/>
                </a:lnTo>
                <a:cubicBezTo>
                  <a:pt x="1711524" y="2068711"/>
                  <a:pt x="1714004" y="2068711"/>
                  <a:pt x="1718965" y="2068711"/>
                </a:cubicBezTo>
                <a:cubicBezTo>
                  <a:pt x="1723926" y="2068711"/>
                  <a:pt x="1726407" y="2068711"/>
                  <a:pt x="1726407" y="2068711"/>
                </a:cubicBezTo>
                <a:cubicBezTo>
                  <a:pt x="1726407" y="2063750"/>
                  <a:pt x="1723926" y="2061269"/>
                  <a:pt x="1718965" y="2061269"/>
                </a:cubicBezTo>
                <a:close/>
                <a:moveTo>
                  <a:pt x="1157139" y="2061269"/>
                </a:moveTo>
                <a:cubicBezTo>
                  <a:pt x="1162100" y="2061269"/>
                  <a:pt x="1168301" y="2063750"/>
                  <a:pt x="1175742" y="2068711"/>
                </a:cubicBezTo>
                <a:cubicBezTo>
                  <a:pt x="1180703" y="2073672"/>
                  <a:pt x="1185664" y="2076152"/>
                  <a:pt x="1190625" y="2076152"/>
                </a:cubicBezTo>
                <a:lnTo>
                  <a:pt x="1272481" y="2113359"/>
                </a:lnTo>
                <a:cubicBezTo>
                  <a:pt x="1252637" y="2113359"/>
                  <a:pt x="1260078" y="2120801"/>
                  <a:pt x="1294805" y="2135684"/>
                </a:cubicBezTo>
                <a:cubicBezTo>
                  <a:pt x="1314649" y="2140644"/>
                  <a:pt x="1324571" y="2145606"/>
                  <a:pt x="1324571" y="2150566"/>
                </a:cubicBezTo>
                <a:cubicBezTo>
                  <a:pt x="1329531" y="2150566"/>
                  <a:pt x="1334492" y="2150566"/>
                  <a:pt x="1339453" y="2150566"/>
                </a:cubicBezTo>
                <a:cubicBezTo>
                  <a:pt x="1344414" y="2150566"/>
                  <a:pt x="1346895" y="2150566"/>
                  <a:pt x="1346895" y="2150566"/>
                </a:cubicBezTo>
                <a:cubicBezTo>
                  <a:pt x="1346895" y="2150566"/>
                  <a:pt x="1344414" y="2153047"/>
                  <a:pt x="1339453" y="2158008"/>
                </a:cubicBezTo>
                <a:cubicBezTo>
                  <a:pt x="1329531" y="2158008"/>
                  <a:pt x="1322090" y="2155527"/>
                  <a:pt x="1317129" y="2150566"/>
                </a:cubicBezTo>
                <a:lnTo>
                  <a:pt x="1302246" y="2143125"/>
                </a:lnTo>
                <a:cubicBezTo>
                  <a:pt x="1292325" y="2143125"/>
                  <a:pt x="1284883" y="2141885"/>
                  <a:pt x="1279922" y="2139404"/>
                </a:cubicBezTo>
                <a:cubicBezTo>
                  <a:pt x="1274961" y="2136924"/>
                  <a:pt x="1267520" y="2133203"/>
                  <a:pt x="1257598" y="2128242"/>
                </a:cubicBezTo>
                <a:cubicBezTo>
                  <a:pt x="1247676" y="2123281"/>
                  <a:pt x="1240235" y="2118320"/>
                  <a:pt x="1235274" y="2113359"/>
                </a:cubicBezTo>
                <a:cubicBezTo>
                  <a:pt x="1230312" y="2108399"/>
                  <a:pt x="1224112" y="2103437"/>
                  <a:pt x="1216670" y="2098476"/>
                </a:cubicBezTo>
                <a:cubicBezTo>
                  <a:pt x="1209229" y="2093516"/>
                  <a:pt x="1203028" y="2091035"/>
                  <a:pt x="1198067" y="2091035"/>
                </a:cubicBezTo>
                <a:cubicBezTo>
                  <a:pt x="1193105" y="2091035"/>
                  <a:pt x="1185664" y="2088554"/>
                  <a:pt x="1175742" y="2083594"/>
                </a:cubicBezTo>
                <a:lnTo>
                  <a:pt x="1153418" y="2068711"/>
                </a:lnTo>
                <a:cubicBezTo>
                  <a:pt x="1148457" y="2068711"/>
                  <a:pt x="1145977" y="2068711"/>
                  <a:pt x="1145977" y="2068711"/>
                </a:cubicBezTo>
                <a:cubicBezTo>
                  <a:pt x="1148457" y="2063750"/>
                  <a:pt x="1152178" y="2061269"/>
                  <a:pt x="1157139" y="2061269"/>
                </a:cubicBezTo>
                <a:close/>
                <a:moveTo>
                  <a:pt x="1041797" y="2061269"/>
                </a:moveTo>
                <a:lnTo>
                  <a:pt x="1064121" y="2068711"/>
                </a:lnTo>
                <a:lnTo>
                  <a:pt x="1093887" y="2083594"/>
                </a:lnTo>
                <a:cubicBezTo>
                  <a:pt x="1098848" y="2083594"/>
                  <a:pt x="1101328" y="2084834"/>
                  <a:pt x="1101328" y="2087314"/>
                </a:cubicBezTo>
                <a:cubicBezTo>
                  <a:pt x="1101328" y="2089795"/>
                  <a:pt x="1102569" y="2091035"/>
                  <a:pt x="1105049" y="2091035"/>
                </a:cubicBezTo>
                <a:cubicBezTo>
                  <a:pt x="1107529" y="2091035"/>
                  <a:pt x="1111250" y="2093516"/>
                  <a:pt x="1116211" y="2098476"/>
                </a:cubicBezTo>
                <a:cubicBezTo>
                  <a:pt x="1126133" y="2103437"/>
                  <a:pt x="1131094" y="2105918"/>
                  <a:pt x="1131094" y="2105918"/>
                </a:cubicBezTo>
                <a:lnTo>
                  <a:pt x="1123652" y="2105918"/>
                </a:lnTo>
                <a:cubicBezTo>
                  <a:pt x="1123652" y="2105918"/>
                  <a:pt x="1116211" y="2103437"/>
                  <a:pt x="1101328" y="2098476"/>
                </a:cubicBezTo>
                <a:cubicBezTo>
                  <a:pt x="1086446" y="2093516"/>
                  <a:pt x="1074043" y="2088554"/>
                  <a:pt x="1064121" y="2083594"/>
                </a:cubicBezTo>
                <a:lnTo>
                  <a:pt x="1049239" y="2076152"/>
                </a:lnTo>
                <a:cubicBezTo>
                  <a:pt x="1049239" y="2076152"/>
                  <a:pt x="1046758" y="2073672"/>
                  <a:pt x="1041797" y="2068711"/>
                </a:cubicBezTo>
                <a:close/>
                <a:moveTo>
                  <a:pt x="2642630" y="2055688"/>
                </a:moveTo>
                <a:cubicBezTo>
                  <a:pt x="2640769" y="2055688"/>
                  <a:pt x="2639219" y="2056309"/>
                  <a:pt x="2637978" y="2057549"/>
                </a:cubicBezTo>
                <a:cubicBezTo>
                  <a:pt x="2635498" y="2060029"/>
                  <a:pt x="2636738" y="2061269"/>
                  <a:pt x="2641699" y="2061269"/>
                </a:cubicBezTo>
                <a:lnTo>
                  <a:pt x="2656582" y="2061269"/>
                </a:lnTo>
                <a:cubicBezTo>
                  <a:pt x="2656582" y="2061269"/>
                  <a:pt x="2654101" y="2060029"/>
                  <a:pt x="2649141" y="2057549"/>
                </a:cubicBezTo>
                <a:cubicBezTo>
                  <a:pt x="2646660" y="2056309"/>
                  <a:pt x="2644490" y="2055688"/>
                  <a:pt x="2642630" y="2055688"/>
                </a:cubicBezTo>
                <a:close/>
                <a:moveTo>
                  <a:pt x="5566172" y="2053828"/>
                </a:moveTo>
                <a:cubicBezTo>
                  <a:pt x="5571133" y="2053828"/>
                  <a:pt x="5573613" y="2055068"/>
                  <a:pt x="5573613" y="2057549"/>
                </a:cubicBezTo>
                <a:cubicBezTo>
                  <a:pt x="5573613" y="2060029"/>
                  <a:pt x="5571133" y="2061269"/>
                  <a:pt x="5566172" y="2061269"/>
                </a:cubicBezTo>
                <a:cubicBezTo>
                  <a:pt x="5566172" y="2056309"/>
                  <a:pt x="5566172" y="2053828"/>
                  <a:pt x="5566172" y="2053828"/>
                </a:cubicBezTo>
                <a:close/>
                <a:moveTo>
                  <a:pt x="4554140" y="2053828"/>
                </a:moveTo>
                <a:cubicBezTo>
                  <a:pt x="4554140" y="2058789"/>
                  <a:pt x="4554140" y="2061269"/>
                  <a:pt x="4554140" y="2061269"/>
                </a:cubicBezTo>
                <a:cubicBezTo>
                  <a:pt x="4554140" y="2061269"/>
                  <a:pt x="4556620" y="2061269"/>
                  <a:pt x="4561582" y="2061269"/>
                </a:cubicBezTo>
                <a:lnTo>
                  <a:pt x="4561582" y="2053828"/>
                </a:lnTo>
                <a:close/>
                <a:moveTo>
                  <a:pt x="1908721" y="2053828"/>
                </a:moveTo>
                <a:cubicBezTo>
                  <a:pt x="1906240" y="2053828"/>
                  <a:pt x="1905000" y="2056309"/>
                  <a:pt x="1905000" y="2061269"/>
                </a:cubicBezTo>
                <a:lnTo>
                  <a:pt x="1912441" y="2061269"/>
                </a:lnTo>
                <a:lnTo>
                  <a:pt x="1919883" y="2061269"/>
                </a:lnTo>
                <a:cubicBezTo>
                  <a:pt x="1914922" y="2056309"/>
                  <a:pt x="1911201" y="2053828"/>
                  <a:pt x="1908721" y="2053828"/>
                </a:cubicBezTo>
                <a:close/>
                <a:moveTo>
                  <a:pt x="4537397" y="2050108"/>
                </a:moveTo>
                <a:cubicBezTo>
                  <a:pt x="4536157" y="2050108"/>
                  <a:pt x="4534297" y="2051348"/>
                  <a:pt x="4531816" y="2053828"/>
                </a:cubicBezTo>
                <a:lnTo>
                  <a:pt x="4539258" y="2053828"/>
                </a:lnTo>
                <a:cubicBezTo>
                  <a:pt x="4539258" y="2051348"/>
                  <a:pt x="4538637" y="2050108"/>
                  <a:pt x="4537397" y="2050108"/>
                </a:cubicBezTo>
                <a:close/>
                <a:moveTo>
                  <a:pt x="6258222" y="2046387"/>
                </a:moveTo>
                <a:cubicBezTo>
                  <a:pt x="6263184" y="2046387"/>
                  <a:pt x="6268144" y="2047627"/>
                  <a:pt x="6273105" y="2050107"/>
                </a:cubicBezTo>
                <a:cubicBezTo>
                  <a:pt x="6278067" y="2052588"/>
                  <a:pt x="6280547" y="2053828"/>
                  <a:pt x="6280547" y="2053828"/>
                </a:cubicBezTo>
                <a:close/>
                <a:moveTo>
                  <a:pt x="5514082" y="2046387"/>
                </a:moveTo>
                <a:lnTo>
                  <a:pt x="5506640" y="2053828"/>
                </a:lnTo>
                <a:lnTo>
                  <a:pt x="5521523" y="2053828"/>
                </a:lnTo>
                <a:cubicBezTo>
                  <a:pt x="5521523" y="2053828"/>
                  <a:pt x="5520283" y="2052588"/>
                  <a:pt x="5517802" y="2050107"/>
                </a:cubicBezTo>
                <a:cubicBezTo>
                  <a:pt x="5515322" y="2047627"/>
                  <a:pt x="5514082" y="2046387"/>
                  <a:pt x="5514082" y="2046387"/>
                </a:cubicBezTo>
                <a:close/>
                <a:moveTo>
                  <a:pt x="4874121" y="2046387"/>
                </a:moveTo>
                <a:lnTo>
                  <a:pt x="4874121" y="2053828"/>
                </a:lnTo>
                <a:cubicBezTo>
                  <a:pt x="4874121" y="2058789"/>
                  <a:pt x="4872880" y="2061269"/>
                  <a:pt x="4870400" y="2061269"/>
                </a:cubicBezTo>
                <a:cubicBezTo>
                  <a:pt x="4867920" y="2061269"/>
                  <a:pt x="4866679" y="2058789"/>
                  <a:pt x="4866679" y="2053828"/>
                </a:cubicBezTo>
                <a:cubicBezTo>
                  <a:pt x="4866679" y="2048867"/>
                  <a:pt x="4869160" y="2046387"/>
                  <a:pt x="4874121" y="2046387"/>
                </a:cubicBezTo>
                <a:close/>
                <a:moveTo>
                  <a:pt x="4851797" y="2046387"/>
                </a:moveTo>
                <a:cubicBezTo>
                  <a:pt x="4856758" y="2046387"/>
                  <a:pt x="4859238" y="2046387"/>
                  <a:pt x="4859238" y="2046387"/>
                </a:cubicBezTo>
                <a:lnTo>
                  <a:pt x="4844355" y="2053828"/>
                </a:lnTo>
                <a:cubicBezTo>
                  <a:pt x="4844355" y="2053828"/>
                  <a:pt x="4844355" y="2052588"/>
                  <a:pt x="4844355" y="2050107"/>
                </a:cubicBezTo>
                <a:cubicBezTo>
                  <a:pt x="4844355" y="2047627"/>
                  <a:pt x="4846835" y="2046387"/>
                  <a:pt x="4851797" y="2046387"/>
                </a:cubicBezTo>
                <a:close/>
                <a:moveTo>
                  <a:pt x="2604492" y="2046387"/>
                </a:moveTo>
                <a:lnTo>
                  <a:pt x="2611933" y="2053828"/>
                </a:lnTo>
                <a:lnTo>
                  <a:pt x="2619375" y="2053828"/>
                </a:lnTo>
                <a:cubicBezTo>
                  <a:pt x="2619375" y="2048867"/>
                  <a:pt x="2616894" y="2046387"/>
                  <a:pt x="2611933" y="2046387"/>
                </a:cubicBezTo>
                <a:cubicBezTo>
                  <a:pt x="2606973" y="2046387"/>
                  <a:pt x="2604492" y="2046387"/>
                  <a:pt x="2604492" y="2046387"/>
                </a:cubicBezTo>
                <a:close/>
                <a:moveTo>
                  <a:pt x="1919883" y="2046387"/>
                </a:moveTo>
                <a:lnTo>
                  <a:pt x="1934766" y="2061269"/>
                </a:lnTo>
                <a:lnTo>
                  <a:pt x="1957090" y="2061269"/>
                </a:lnTo>
                <a:lnTo>
                  <a:pt x="1949649" y="2053828"/>
                </a:lnTo>
                <a:lnTo>
                  <a:pt x="1934766" y="2053828"/>
                </a:lnTo>
                <a:close/>
                <a:moveTo>
                  <a:pt x="1473399" y="2046387"/>
                </a:moveTo>
                <a:lnTo>
                  <a:pt x="1473399" y="2053828"/>
                </a:lnTo>
                <a:lnTo>
                  <a:pt x="1480840" y="2061269"/>
                </a:lnTo>
                <a:close/>
                <a:moveTo>
                  <a:pt x="1726407" y="2038945"/>
                </a:moveTo>
                <a:cubicBezTo>
                  <a:pt x="1721445" y="2038945"/>
                  <a:pt x="1718965" y="2040185"/>
                  <a:pt x="1718965" y="2042666"/>
                </a:cubicBezTo>
                <a:cubicBezTo>
                  <a:pt x="1718965" y="2045147"/>
                  <a:pt x="1721445" y="2046387"/>
                  <a:pt x="1726407" y="2046387"/>
                </a:cubicBezTo>
                <a:close/>
                <a:moveTo>
                  <a:pt x="5543847" y="2031504"/>
                </a:moveTo>
                <a:lnTo>
                  <a:pt x="5543847" y="2053828"/>
                </a:lnTo>
                <a:lnTo>
                  <a:pt x="5543847" y="2061269"/>
                </a:lnTo>
                <a:cubicBezTo>
                  <a:pt x="5543847" y="2066230"/>
                  <a:pt x="5553769" y="2068711"/>
                  <a:pt x="5573613" y="2068711"/>
                </a:cubicBezTo>
                <a:cubicBezTo>
                  <a:pt x="5578574" y="2068711"/>
                  <a:pt x="5583535" y="2068711"/>
                  <a:pt x="5588496" y="2068711"/>
                </a:cubicBezTo>
                <a:cubicBezTo>
                  <a:pt x="5593457" y="2068711"/>
                  <a:pt x="5598417" y="2068711"/>
                  <a:pt x="5603379" y="2068711"/>
                </a:cubicBezTo>
                <a:cubicBezTo>
                  <a:pt x="5613300" y="2068711"/>
                  <a:pt x="5618261" y="2068711"/>
                  <a:pt x="5618261" y="2068711"/>
                </a:cubicBezTo>
                <a:lnTo>
                  <a:pt x="5610820" y="2061269"/>
                </a:lnTo>
                <a:lnTo>
                  <a:pt x="5603379" y="2061269"/>
                </a:lnTo>
                <a:lnTo>
                  <a:pt x="5595937" y="2061269"/>
                </a:lnTo>
                <a:cubicBezTo>
                  <a:pt x="5595937" y="2056309"/>
                  <a:pt x="5592217" y="2053828"/>
                  <a:pt x="5584775" y="2053828"/>
                </a:cubicBezTo>
                <a:cubicBezTo>
                  <a:pt x="5577334" y="2053828"/>
                  <a:pt x="5572372" y="2051347"/>
                  <a:pt x="5569892" y="2046387"/>
                </a:cubicBezTo>
                <a:cubicBezTo>
                  <a:pt x="5567412" y="2041426"/>
                  <a:pt x="5563692" y="2040185"/>
                  <a:pt x="5558730" y="2042666"/>
                </a:cubicBezTo>
                <a:cubicBezTo>
                  <a:pt x="5553769" y="2045147"/>
                  <a:pt x="5551289" y="2043906"/>
                  <a:pt x="5551289" y="2038945"/>
                </a:cubicBezTo>
                <a:cubicBezTo>
                  <a:pt x="5551289" y="2038945"/>
                  <a:pt x="5550048" y="2037705"/>
                  <a:pt x="5547568" y="2035225"/>
                </a:cubicBezTo>
                <a:cubicBezTo>
                  <a:pt x="5545088" y="2032744"/>
                  <a:pt x="5543847" y="2031504"/>
                  <a:pt x="5543847" y="2031504"/>
                </a:cubicBezTo>
                <a:close/>
                <a:moveTo>
                  <a:pt x="1957090" y="2031504"/>
                </a:moveTo>
                <a:lnTo>
                  <a:pt x="1964532" y="2031504"/>
                </a:lnTo>
                <a:lnTo>
                  <a:pt x="1964532" y="2038945"/>
                </a:lnTo>
                <a:cubicBezTo>
                  <a:pt x="1959571" y="2038945"/>
                  <a:pt x="1957090" y="2036465"/>
                  <a:pt x="1957090" y="2031504"/>
                </a:cubicBezTo>
                <a:close/>
                <a:moveTo>
                  <a:pt x="1689199" y="2031504"/>
                </a:moveTo>
                <a:cubicBezTo>
                  <a:pt x="1689199" y="2031504"/>
                  <a:pt x="1690440" y="2032744"/>
                  <a:pt x="1692920" y="2035225"/>
                </a:cubicBezTo>
                <a:cubicBezTo>
                  <a:pt x="1695401" y="2037705"/>
                  <a:pt x="1696641" y="2037705"/>
                  <a:pt x="1696641" y="2035225"/>
                </a:cubicBezTo>
                <a:cubicBezTo>
                  <a:pt x="1696641" y="2032744"/>
                  <a:pt x="1696641" y="2031504"/>
                  <a:pt x="1696641" y="2031504"/>
                </a:cubicBezTo>
                <a:close/>
                <a:moveTo>
                  <a:pt x="1056680" y="2031504"/>
                </a:moveTo>
                <a:cubicBezTo>
                  <a:pt x="1061641" y="2031504"/>
                  <a:pt x="1069082" y="2033984"/>
                  <a:pt x="1079004" y="2038945"/>
                </a:cubicBezTo>
                <a:cubicBezTo>
                  <a:pt x="1083965" y="2043906"/>
                  <a:pt x="1087686" y="2047627"/>
                  <a:pt x="1090166" y="2050107"/>
                </a:cubicBezTo>
                <a:cubicBezTo>
                  <a:pt x="1092647" y="2052588"/>
                  <a:pt x="1093887" y="2053828"/>
                  <a:pt x="1093887" y="2053828"/>
                </a:cubicBezTo>
                <a:lnTo>
                  <a:pt x="1071562" y="2053828"/>
                </a:lnTo>
                <a:cubicBezTo>
                  <a:pt x="1066602" y="2053828"/>
                  <a:pt x="1061641" y="2052588"/>
                  <a:pt x="1056680" y="2050107"/>
                </a:cubicBezTo>
                <a:cubicBezTo>
                  <a:pt x="1051719" y="2047627"/>
                  <a:pt x="1049239" y="2045147"/>
                  <a:pt x="1049239" y="2042666"/>
                </a:cubicBezTo>
                <a:cubicBezTo>
                  <a:pt x="1049239" y="2040185"/>
                  <a:pt x="1049239" y="2038945"/>
                  <a:pt x="1049239" y="2038945"/>
                </a:cubicBezTo>
                <a:close/>
                <a:moveTo>
                  <a:pt x="6228457" y="2024062"/>
                </a:moveTo>
                <a:lnTo>
                  <a:pt x="6235898" y="2038945"/>
                </a:lnTo>
                <a:lnTo>
                  <a:pt x="6221015" y="2038945"/>
                </a:lnTo>
                <a:cubicBezTo>
                  <a:pt x="6216054" y="2033984"/>
                  <a:pt x="6214815" y="2030264"/>
                  <a:pt x="6217295" y="2027783"/>
                </a:cubicBezTo>
                <a:cubicBezTo>
                  <a:pt x="6219775" y="2025302"/>
                  <a:pt x="6223495" y="2024062"/>
                  <a:pt x="6228457" y="2024062"/>
                </a:cubicBezTo>
                <a:close/>
                <a:moveTo>
                  <a:pt x="5997773" y="2024062"/>
                </a:moveTo>
                <a:cubicBezTo>
                  <a:pt x="5992812" y="2024062"/>
                  <a:pt x="5990332" y="2026543"/>
                  <a:pt x="5990332" y="2031504"/>
                </a:cubicBezTo>
                <a:lnTo>
                  <a:pt x="6027539" y="2046387"/>
                </a:lnTo>
                <a:cubicBezTo>
                  <a:pt x="6032500" y="2046387"/>
                  <a:pt x="6033740" y="2045147"/>
                  <a:pt x="6031260" y="2042666"/>
                </a:cubicBezTo>
                <a:cubicBezTo>
                  <a:pt x="6028779" y="2040185"/>
                  <a:pt x="6023818" y="2037705"/>
                  <a:pt x="6016377" y="2035225"/>
                </a:cubicBezTo>
                <a:cubicBezTo>
                  <a:pt x="6008935" y="2032744"/>
                  <a:pt x="6005215" y="2030264"/>
                  <a:pt x="6005215" y="2027783"/>
                </a:cubicBezTo>
                <a:cubicBezTo>
                  <a:pt x="6005215" y="2025302"/>
                  <a:pt x="6002734" y="2024062"/>
                  <a:pt x="5997773" y="2024062"/>
                </a:cubicBezTo>
                <a:close/>
                <a:moveTo>
                  <a:pt x="5968008" y="2024062"/>
                </a:moveTo>
                <a:lnTo>
                  <a:pt x="5975449" y="2031504"/>
                </a:lnTo>
                <a:cubicBezTo>
                  <a:pt x="5980410" y="2031504"/>
                  <a:pt x="5982890" y="2031504"/>
                  <a:pt x="5982890" y="2031504"/>
                </a:cubicBezTo>
                <a:cubicBezTo>
                  <a:pt x="5982890" y="2031504"/>
                  <a:pt x="5980410" y="2029023"/>
                  <a:pt x="5975449" y="2024062"/>
                </a:cubicBezTo>
                <a:close/>
                <a:moveTo>
                  <a:pt x="4717851" y="2024062"/>
                </a:moveTo>
                <a:lnTo>
                  <a:pt x="4740176" y="2031504"/>
                </a:lnTo>
                <a:lnTo>
                  <a:pt x="4747617" y="2031504"/>
                </a:lnTo>
                <a:lnTo>
                  <a:pt x="4755058" y="2038945"/>
                </a:lnTo>
                <a:cubicBezTo>
                  <a:pt x="4760020" y="2043906"/>
                  <a:pt x="4763740" y="2047627"/>
                  <a:pt x="4766220" y="2050107"/>
                </a:cubicBezTo>
                <a:cubicBezTo>
                  <a:pt x="4768701" y="2052588"/>
                  <a:pt x="4777383" y="2053828"/>
                  <a:pt x="4792265" y="2053828"/>
                </a:cubicBezTo>
                <a:cubicBezTo>
                  <a:pt x="4797227" y="2053828"/>
                  <a:pt x="4802187" y="2053828"/>
                  <a:pt x="4807148" y="2053828"/>
                </a:cubicBezTo>
                <a:cubicBezTo>
                  <a:pt x="4812109" y="2053828"/>
                  <a:pt x="4814590" y="2053828"/>
                  <a:pt x="4814590" y="2053828"/>
                </a:cubicBezTo>
                <a:cubicBezTo>
                  <a:pt x="4819551" y="2058789"/>
                  <a:pt x="4822031" y="2060029"/>
                  <a:pt x="4822031" y="2057549"/>
                </a:cubicBezTo>
                <a:cubicBezTo>
                  <a:pt x="4822031" y="2055068"/>
                  <a:pt x="4826992" y="2056309"/>
                  <a:pt x="4836914" y="2061269"/>
                </a:cubicBezTo>
                <a:cubicBezTo>
                  <a:pt x="4841875" y="2061269"/>
                  <a:pt x="4848076" y="2062509"/>
                  <a:pt x="4855517" y="2064990"/>
                </a:cubicBezTo>
                <a:cubicBezTo>
                  <a:pt x="4862959" y="2067471"/>
                  <a:pt x="4869160" y="2068711"/>
                  <a:pt x="4874121" y="2068711"/>
                </a:cubicBezTo>
                <a:lnTo>
                  <a:pt x="4881562" y="2068711"/>
                </a:lnTo>
                <a:cubicBezTo>
                  <a:pt x="4876601" y="2063750"/>
                  <a:pt x="4881562" y="2061269"/>
                  <a:pt x="4896445" y="2061269"/>
                </a:cubicBezTo>
                <a:lnTo>
                  <a:pt x="4911328" y="2061269"/>
                </a:lnTo>
                <a:cubicBezTo>
                  <a:pt x="4911328" y="2056309"/>
                  <a:pt x="4908848" y="2053828"/>
                  <a:pt x="4903886" y="2053828"/>
                </a:cubicBezTo>
                <a:cubicBezTo>
                  <a:pt x="4898925" y="2053828"/>
                  <a:pt x="4896445" y="2053828"/>
                  <a:pt x="4896445" y="2053828"/>
                </a:cubicBezTo>
                <a:cubicBezTo>
                  <a:pt x="4891484" y="2053828"/>
                  <a:pt x="4886524" y="2051347"/>
                  <a:pt x="4881562" y="2046387"/>
                </a:cubicBezTo>
                <a:lnTo>
                  <a:pt x="4874121" y="2046387"/>
                </a:lnTo>
                <a:lnTo>
                  <a:pt x="4870400" y="2046387"/>
                </a:lnTo>
                <a:cubicBezTo>
                  <a:pt x="4867920" y="2046387"/>
                  <a:pt x="4866679" y="2046387"/>
                  <a:pt x="4866679" y="2046387"/>
                </a:cubicBezTo>
                <a:cubicBezTo>
                  <a:pt x="4861718" y="2046387"/>
                  <a:pt x="4859238" y="2045147"/>
                  <a:pt x="4859238" y="2042666"/>
                </a:cubicBezTo>
                <a:cubicBezTo>
                  <a:pt x="4859238" y="2040185"/>
                  <a:pt x="4854277" y="2038945"/>
                  <a:pt x="4844355" y="2038945"/>
                </a:cubicBezTo>
                <a:cubicBezTo>
                  <a:pt x="4834434" y="2038945"/>
                  <a:pt x="4829472" y="2040185"/>
                  <a:pt x="4829472" y="2042666"/>
                </a:cubicBezTo>
                <a:cubicBezTo>
                  <a:pt x="4829472" y="2045147"/>
                  <a:pt x="4828232" y="2046387"/>
                  <a:pt x="4825752" y="2046387"/>
                </a:cubicBezTo>
                <a:cubicBezTo>
                  <a:pt x="4823272" y="2046387"/>
                  <a:pt x="4822031" y="2043906"/>
                  <a:pt x="4822031" y="2038945"/>
                </a:cubicBezTo>
                <a:cubicBezTo>
                  <a:pt x="4812109" y="2043906"/>
                  <a:pt x="4797227" y="2043906"/>
                  <a:pt x="4777383" y="2038945"/>
                </a:cubicBezTo>
                <a:cubicBezTo>
                  <a:pt x="4767461" y="2033984"/>
                  <a:pt x="4761259" y="2032744"/>
                  <a:pt x="4758779" y="2035225"/>
                </a:cubicBezTo>
                <a:cubicBezTo>
                  <a:pt x="4756299" y="2037705"/>
                  <a:pt x="4753818" y="2036465"/>
                  <a:pt x="4751338" y="2031504"/>
                </a:cubicBezTo>
                <a:cubicBezTo>
                  <a:pt x="4748858" y="2026543"/>
                  <a:pt x="4742656" y="2024062"/>
                  <a:pt x="4732734" y="2024062"/>
                </a:cubicBezTo>
                <a:cubicBezTo>
                  <a:pt x="4722813" y="2024062"/>
                  <a:pt x="4717851" y="2024062"/>
                  <a:pt x="4717851" y="2024062"/>
                </a:cubicBezTo>
                <a:close/>
                <a:moveTo>
                  <a:pt x="2037085" y="2020342"/>
                </a:moveTo>
                <a:cubicBezTo>
                  <a:pt x="2035845" y="2020342"/>
                  <a:pt x="2033984" y="2021582"/>
                  <a:pt x="2031504" y="2024062"/>
                </a:cubicBezTo>
                <a:lnTo>
                  <a:pt x="2038945" y="2024062"/>
                </a:lnTo>
                <a:cubicBezTo>
                  <a:pt x="2038945" y="2021582"/>
                  <a:pt x="2038325" y="2020342"/>
                  <a:pt x="2037085" y="2020342"/>
                </a:cubicBezTo>
                <a:close/>
                <a:moveTo>
                  <a:pt x="6243340" y="2016621"/>
                </a:moveTo>
                <a:cubicBezTo>
                  <a:pt x="6268144" y="2016621"/>
                  <a:pt x="6280547" y="2021582"/>
                  <a:pt x="6280547" y="2031504"/>
                </a:cubicBezTo>
                <a:lnTo>
                  <a:pt x="6273105" y="2024062"/>
                </a:lnTo>
                <a:cubicBezTo>
                  <a:pt x="6268144" y="2024062"/>
                  <a:pt x="6260702" y="2024062"/>
                  <a:pt x="6250781" y="2024062"/>
                </a:cubicBezTo>
                <a:close/>
                <a:moveTo>
                  <a:pt x="6146601" y="2016621"/>
                </a:moveTo>
                <a:cubicBezTo>
                  <a:pt x="6151563" y="2016621"/>
                  <a:pt x="6156523" y="2016621"/>
                  <a:pt x="6161484" y="2016621"/>
                </a:cubicBezTo>
                <a:lnTo>
                  <a:pt x="6183808" y="2024062"/>
                </a:lnTo>
                <a:cubicBezTo>
                  <a:pt x="6183808" y="2029023"/>
                  <a:pt x="6176367" y="2029023"/>
                  <a:pt x="6161484" y="2024062"/>
                </a:cubicBezTo>
                <a:close/>
                <a:moveTo>
                  <a:pt x="1622227" y="2016621"/>
                </a:moveTo>
                <a:cubicBezTo>
                  <a:pt x="1627187" y="2021582"/>
                  <a:pt x="1634629" y="2024062"/>
                  <a:pt x="1644551" y="2024062"/>
                </a:cubicBezTo>
                <a:cubicBezTo>
                  <a:pt x="1654473" y="2024062"/>
                  <a:pt x="1661914" y="2026543"/>
                  <a:pt x="1666875" y="2031504"/>
                </a:cubicBezTo>
                <a:lnTo>
                  <a:pt x="1681758" y="2038945"/>
                </a:lnTo>
                <a:cubicBezTo>
                  <a:pt x="1676797" y="2024062"/>
                  <a:pt x="1669356" y="2016621"/>
                  <a:pt x="1659434" y="2016621"/>
                </a:cubicBezTo>
                <a:cubicBezTo>
                  <a:pt x="1649512" y="2021582"/>
                  <a:pt x="1644551" y="2021582"/>
                  <a:pt x="1644551" y="2016621"/>
                </a:cubicBezTo>
                <a:cubicBezTo>
                  <a:pt x="1644551" y="2016621"/>
                  <a:pt x="1643310" y="2016621"/>
                  <a:pt x="1640830" y="2016621"/>
                </a:cubicBezTo>
                <a:cubicBezTo>
                  <a:pt x="1638350" y="2016621"/>
                  <a:pt x="1634629" y="2016621"/>
                  <a:pt x="1629668" y="2016621"/>
                </a:cubicBezTo>
                <a:close/>
                <a:moveTo>
                  <a:pt x="5661422" y="2015133"/>
                </a:moveTo>
                <a:lnTo>
                  <a:pt x="5670351" y="2016621"/>
                </a:lnTo>
                <a:lnTo>
                  <a:pt x="5662910" y="2016621"/>
                </a:lnTo>
                <a:close/>
                <a:moveTo>
                  <a:pt x="5655468" y="2009180"/>
                </a:moveTo>
                <a:lnTo>
                  <a:pt x="5661422" y="2015133"/>
                </a:lnTo>
                <a:lnTo>
                  <a:pt x="5659189" y="2014761"/>
                </a:lnTo>
                <a:cubicBezTo>
                  <a:pt x="5656709" y="2013521"/>
                  <a:pt x="5655468" y="2011660"/>
                  <a:pt x="5655468" y="2009180"/>
                </a:cubicBezTo>
                <a:close/>
                <a:moveTo>
                  <a:pt x="5625703" y="2009180"/>
                </a:moveTo>
                <a:cubicBezTo>
                  <a:pt x="5625703" y="2009180"/>
                  <a:pt x="5625703" y="2011660"/>
                  <a:pt x="5625703" y="2016621"/>
                </a:cubicBezTo>
                <a:cubicBezTo>
                  <a:pt x="5630664" y="2016621"/>
                  <a:pt x="5633144" y="2016621"/>
                  <a:pt x="5633144" y="2016621"/>
                </a:cubicBezTo>
                <a:lnTo>
                  <a:pt x="5640586" y="2016621"/>
                </a:lnTo>
                <a:cubicBezTo>
                  <a:pt x="5640586" y="2011660"/>
                  <a:pt x="5639345" y="2009180"/>
                  <a:pt x="5636865" y="2009180"/>
                </a:cubicBezTo>
                <a:cubicBezTo>
                  <a:pt x="5634385" y="2009180"/>
                  <a:pt x="5631904" y="2009180"/>
                  <a:pt x="5629424" y="2009180"/>
                </a:cubicBezTo>
                <a:cubicBezTo>
                  <a:pt x="5626943" y="2009180"/>
                  <a:pt x="5625703" y="2009180"/>
                  <a:pt x="5625703" y="2009180"/>
                </a:cubicBezTo>
                <a:close/>
                <a:moveTo>
                  <a:pt x="4769941" y="2009180"/>
                </a:moveTo>
                <a:cubicBezTo>
                  <a:pt x="4764980" y="2009180"/>
                  <a:pt x="4762500" y="2011660"/>
                  <a:pt x="4762500" y="2016621"/>
                </a:cubicBezTo>
                <a:cubicBezTo>
                  <a:pt x="4762500" y="2016621"/>
                  <a:pt x="4764980" y="2016621"/>
                  <a:pt x="4769941" y="2016621"/>
                </a:cubicBezTo>
                <a:close/>
                <a:moveTo>
                  <a:pt x="6570761" y="2001738"/>
                </a:moveTo>
                <a:lnTo>
                  <a:pt x="6585644" y="2009180"/>
                </a:lnTo>
                <a:lnTo>
                  <a:pt x="6578203" y="2009180"/>
                </a:lnTo>
                <a:cubicBezTo>
                  <a:pt x="6573241" y="2004219"/>
                  <a:pt x="6570761" y="2001738"/>
                  <a:pt x="6570761" y="2001738"/>
                </a:cubicBezTo>
                <a:close/>
                <a:moveTo>
                  <a:pt x="6191250" y="2001738"/>
                </a:moveTo>
                <a:cubicBezTo>
                  <a:pt x="6196211" y="2001738"/>
                  <a:pt x="6198691" y="2004219"/>
                  <a:pt x="6198691" y="2009180"/>
                </a:cubicBezTo>
                <a:lnTo>
                  <a:pt x="6191250" y="2009180"/>
                </a:lnTo>
                <a:cubicBezTo>
                  <a:pt x="6186288" y="2004219"/>
                  <a:pt x="6186288" y="2001738"/>
                  <a:pt x="6191250" y="2001738"/>
                </a:cubicBezTo>
                <a:close/>
                <a:moveTo>
                  <a:pt x="1927324" y="2001738"/>
                </a:moveTo>
                <a:cubicBezTo>
                  <a:pt x="1932285" y="2001738"/>
                  <a:pt x="1934766" y="2002978"/>
                  <a:pt x="1934766" y="2005459"/>
                </a:cubicBezTo>
                <a:cubicBezTo>
                  <a:pt x="1934766" y="2007940"/>
                  <a:pt x="1932285" y="2009180"/>
                  <a:pt x="1927324" y="2009180"/>
                </a:cubicBezTo>
                <a:lnTo>
                  <a:pt x="1934766" y="2024062"/>
                </a:lnTo>
                <a:lnTo>
                  <a:pt x="1949649" y="2031504"/>
                </a:lnTo>
                <a:cubicBezTo>
                  <a:pt x="1949649" y="2036465"/>
                  <a:pt x="1952129" y="2040185"/>
                  <a:pt x="1957090" y="2042666"/>
                </a:cubicBezTo>
                <a:cubicBezTo>
                  <a:pt x="1962051" y="2045147"/>
                  <a:pt x="1969492" y="2046387"/>
                  <a:pt x="1979414" y="2046387"/>
                </a:cubicBezTo>
                <a:cubicBezTo>
                  <a:pt x="1984375" y="2046387"/>
                  <a:pt x="1988096" y="2047627"/>
                  <a:pt x="1990576" y="2050107"/>
                </a:cubicBezTo>
                <a:cubicBezTo>
                  <a:pt x="1993056" y="2052588"/>
                  <a:pt x="1996777" y="2053828"/>
                  <a:pt x="2001738" y="2053828"/>
                </a:cubicBezTo>
                <a:lnTo>
                  <a:pt x="2009180" y="2053828"/>
                </a:lnTo>
                <a:cubicBezTo>
                  <a:pt x="2014141" y="2048867"/>
                  <a:pt x="2017861" y="2047627"/>
                  <a:pt x="2020342" y="2050107"/>
                </a:cubicBezTo>
                <a:cubicBezTo>
                  <a:pt x="2022823" y="2052588"/>
                  <a:pt x="2027783" y="2053828"/>
                  <a:pt x="2035225" y="2053828"/>
                </a:cubicBezTo>
                <a:cubicBezTo>
                  <a:pt x="2042666" y="2053828"/>
                  <a:pt x="2046387" y="2053828"/>
                  <a:pt x="2046387" y="2053828"/>
                </a:cubicBezTo>
                <a:lnTo>
                  <a:pt x="2038945" y="2061269"/>
                </a:lnTo>
                <a:lnTo>
                  <a:pt x="2031504" y="2068711"/>
                </a:lnTo>
                <a:cubicBezTo>
                  <a:pt x="2036465" y="2068711"/>
                  <a:pt x="2038945" y="2071192"/>
                  <a:pt x="2038945" y="2076152"/>
                </a:cubicBezTo>
                <a:cubicBezTo>
                  <a:pt x="2038945" y="2081113"/>
                  <a:pt x="2043906" y="2086074"/>
                  <a:pt x="2053828" y="2091035"/>
                </a:cubicBezTo>
                <a:cubicBezTo>
                  <a:pt x="2043906" y="2091035"/>
                  <a:pt x="2038945" y="2092275"/>
                  <a:pt x="2038945" y="2094756"/>
                </a:cubicBezTo>
                <a:cubicBezTo>
                  <a:pt x="2038945" y="2097236"/>
                  <a:pt x="2043906" y="2098476"/>
                  <a:pt x="2053828" y="2098476"/>
                </a:cubicBezTo>
                <a:cubicBezTo>
                  <a:pt x="2053828" y="2103437"/>
                  <a:pt x="2056309" y="2105918"/>
                  <a:pt x="2061270" y="2105918"/>
                </a:cubicBezTo>
                <a:cubicBezTo>
                  <a:pt x="2061270" y="2105918"/>
                  <a:pt x="2063750" y="2107158"/>
                  <a:pt x="2068711" y="2109639"/>
                </a:cubicBezTo>
                <a:cubicBezTo>
                  <a:pt x="2073672" y="2112119"/>
                  <a:pt x="2081113" y="2113359"/>
                  <a:pt x="2091035" y="2113359"/>
                </a:cubicBezTo>
                <a:cubicBezTo>
                  <a:pt x="2095996" y="2113359"/>
                  <a:pt x="2100957" y="2114599"/>
                  <a:pt x="2105918" y="2117080"/>
                </a:cubicBezTo>
                <a:cubicBezTo>
                  <a:pt x="2110879" y="2119561"/>
                  <a:pt x="2115840" y="2120801"/>
                  <a:pt x="2120801" y="2120801"/>
                </a:cubicBezTo>
                <a:cubicBezTo>
                  <a:pt x="2125761" y="2135684"/>
                  <a:pt x="2133203" y="2138164"/>
                  <a:pt x="2143125" y="2128242"/>
                </a:cubicBezTo>
                <a:cubicBezTo>
                  <a:pt x="2148086" y="2128242"/>
                  <a:pt x="2151807" y="2129482"/>
                  <a:pt x="2154287" y="2131963"/>
                </a:cubicBezTo>
                <a:cubicBezTo>
                  <a:pt x="2156768" y="2134443"/>
                  <a:pt x="2160489" y="2133203"/>
                  <a:pt x="2165449" y="2128242"/>
                </a:cubicBezTo>
                <a:cubicBezTo>
                  <a:pt x="2170410" y="2128242"/>
                  <a:pt x="2174131" y="2129482"/>
                  <a:pt x="2176611" y="2131963"/>
                </a:cubicBezTo>
                <a:cubicBezTo>
                  <a:pt x="2179092" y="2134443"/>
                  <a:pt x="2180332" y="2135684"/>
                  <a:pt x="2180332" y="2135684"/>
                </a:cubicBezTo>
                <a:cubicBezTo>
                  <a:pt x="2190254" y="2140644"/>
                  <a:pt x="2197696" y="2143125"/>
                  <a:pt x="2202656" y="2143125"/>
                </a:cubicBezTo>
                <a:lnTo>
                  <a:pt x="2202656" y="2135684"/>
                </a:lnTo>
                <a:cubicBezTo>
                  <a:pt x="2197696" y="2135684"/>
                  <a:pt x="2185293" y="2131963"/>
                  <a:pt x="2165449" y="2124521"/>
                </a:cubicBezTo>
                <a:cubicBezTo>
                  <a:pt x="2145606" y="2117080"/>
                  <a:pt x="2133203" y="2110879"/>
                  <a:pt x="2128242" y="2105918"/>
                </a:cubicBezTo>
                <a:lnTo>
                  <a:pt x="2120801" y="2105918"/>
                </a:lnTo>
                <a:cubicBezTo>
                  <a:pt x="2120801" y="2110879"/>
                  <a:pt x="2113360" y="2110879"/>
                  <a:pt x="2098476" y="2105918"/>
                </a:cubicBezTo>
                <a:cubicBezTo>
                  <a:pt x="2098476" y="2105918"/>
                  <a:pt x="2095996" y="2104678"/>
                  <a:pt x="2091035" y="2102197"/>
                </a:cubicBezTo>
                <a:cubicBezTo>
                  <a:pt x="2086075" y="2099717"/>
                  <a:pt x="2083594" y="2098476"/>
                  <a:pt x="2083594" y="2098476"/>
                </a:cubicBezTo>
                <a:cubicBezTo>
                  <a:pt x="2083594" y="2098476"/>
                  <a:pt x="2081113" y="2097236"/>
                  <a:pt x="2076152" y="2094756"/>
                </a:cubicBezTo>
                <a:cubicBezTo>
                  <a:pt x="2071192" y="2092275"/>
                  <a:pt x="2068711" y="2088554"/>
                  <a:pt x="2068711" y="2083594"/>
                </a:cubicBezTo>
                <a:lnTo>
                  <a:pt x="2068711" y="2076152"/>
                </a:lnTo>
                <a:cubicBezTo>
                  <a:pt x="2078633" y="2076152"/>
                  <a:pt x="2088555" y="2078633"/>
                  <a:pt x="2098476" y="2083594"/>
                </a:cubicBezTo>
                <a:cubicBezTo>
                  <a:pt x="2123281" y="2088554"/>
                  <a:pt x="2143125" y="2095996"/>
                  <a:pt x="2158008" y="2105918"/>
                </a:cubicBezTo>
                <a:cubicBezTo>
                  <a:pt x="2162969" y="2110879"/>
                  <a:pt x="2169170" y="2113359"/>
                  <a:pt x="2176611" y="2113359"/>
                </a:cubicBezTo>
                <a:cubicBezTo>
                  <a:pt x="2184053" y="2113359"/>
                  <a:pt x="2190254" y="2113359"/>
                  <a:pt x="2195215" y="2113359"/>
                </a:cubicBezTo>
                <a:lnTo>
                  <a:pt x="2202656" y="2113359"/>
                </a:lnTo>
                <a:cubicBezTo>
                  <a:pt x="2202656" y="2108399"/>
                  <a:pt x="2200175" y="2105918"/>
                  <a:pt x="2195215" y="2105918"/>
                </a:cubicBezTo>
                <a:cubicBezTo>
                  <a:pt x="2190254" y="2105918"/>
                  <a:pt x="2177851" y="2103437"/>
                  <a:pt x="2158008" y="2098476"/>
                </a:cubicBezTo>
                <a:lnTo>
                  <a:pt x="2135684" y="2083594"/>
                </a:lnTo>
                <a:cubicBezTo>
                  <a:pt x="2135684" y="2078633"/>
                  <a:pt x="2136924" y="2076152"/>
                  <a:pt x="2139404" y="2076152"/>
                </a:cubicBezTo>
                <a:cubicBezTo>
                  <a:pt x="2141885" y="2076152"/>
                  <a:pt x="2143125" y="2078633"/>
                  <a:pt x="2143125" y="2083594"/>
                </a:cubicBezTo>
                <a:lnTo>
                  <a:pt x="2150566" y="2083594"/>
                </a:lnTo>
                <a:lnTo>
                  <a:pt x="2165449" y="2083594"/>
                </a:lnTo>
                <a:cubicBezTo>
                  <a:pt x="2170410" y="2088554"/>
                  <a:pt x="2174131" y="2088554"/>
                  <a:pt x="2176611" y="2083594"/>
                </a:cubicBezTo>
                <a:cubicBezTo>
                  <a:pt x="2179092" y="2078633"/>
                  <a:pt x="2182813" y="2078633"/>
                  <a:pt x="2187774" y="2083594"/>
                </a:cubicBezTo>
                <a:lnTo>
                  <a:pt x="2195215" y="2091035"/>
                </a:lnTo>
                <a:lnTo>
                  <a:pt x="2187774" y="2091035"/>
                </a:lnTo>
                <a:lnTo>
                  <a:pt x="2180332" y="2091035"/>
                </a:lnTo>
                <a:cubicBezTo>
                  <a:pt x="2180332" y="2091035"/>
                  <a:pt x="2182813" y="2092275"/>
                  <a:pt x="2187774" y="2094756"/>
                </a:cubicBezTo>
                <a:cubicBezTo>
                  <a:pt x="2192734" y="2097236"/>
                  <a:pt x="2197696" y="2098476"/>
                  <a:pt x="2202656" y="2098476"/>
                </a:cubicBezTo>
                <a:lnTo>
                  <a:pt x="2217539" y="2098476"/>
                </a:lnTo>
                <a:lnTo>
                  <a:pt x="2232422" y="2105918"/>
                </a:lnTo>
                <a:cubicBezTo>
                  <a:pt x="2237383" y="2105918"/>
                  <a:pt x="2242344" y="2107158"/>
                  <a:pt x="2247305" y="2109639"/>
                </a:cubicBezTo>
                <a:cubicBezTo>
                  <a:pt x="2252265" y="2112119"/>
                  <a:pt x="2254746" y="2113359"/>
                  <a:pt x="2254746" y="2113359"/>
                </a:cubicBezTo>
                <a:cubicBezTo>
                  <a:pt x="2254746" y="2113359"/>
                  <a:pt x="2258467" y="2115840"/>
                  <a:pt x="2265908" y="2120801"/>
                </a:cubicBezTo>
                <a:cubicBezTo>
                  <a:pt x="2273350" y="2125761"/>
                  <a:pt x="2278310" y="2127002"/>
                  <a:pt x="2280791" y="2124521"/>
                </a:cubicBezTo>
                <a:cubicBezTo>
                  <a:pt x="2283272" y="2122041"/>
                  <a:pt x="2285752" y="2122041"/>
                  <a:pt x="2288232" y="2124521"/>
                </a:cubicBezTo>
                <a:cubicBezTo>
                  <a:pt x="2290713" y="2127002"/>
                  <a:pt x="2294434" y="2129482"/>
                  <a:pt x="2299394" y="2131963"/>
                </a:cubicBezTo>
                <a:cubicBezTo>
                  <a:pt x="2304355" y="2134443"/>
                  <a:pt x="2305596" y="2133203"/>
                  <a:pt x="2303115" y="2128242"/>
                </a:cubicBezTo>
                <a:cubicBezTo>
                  <a:pt x="2300635" y="2123281"/>
                  <a:pt x="2304355" y="2120801"/>
                  <a:pt x="2314277" y="2120801"/>
                </a:cubicBezTo>
                <a:cubicBezTo>
                  <a:pt x="2324199" y="2120801"/>
                  <a:pt x="2329160" y="2120801"/>
                  <a:pt x="2329160" y="2120801"/>
                </a:cubicBezTo>
                <a:lnTo>
                  <a:pt x="2277070" y="2105918"/>
                </a:lnTo>
                <a:cubicBezTo>
                  <a:pt x="2272109" y="2100957"/>
                  <a:pt x="2268389" y="2098476"/>
                  <a:pt x="2265908" y="2098476"/>
                </a:cubicBezTo>
                <a:cubicBezTo>
                  <a:pt x="2263427" y="2098476"/>
                  <a:pt x="2262187" y="2098476"/>
                  <a:pt x="2262187" y="2098476"/>
                </a:cubicBezTo>
                <a:cubicBezTo>
                  <a:pt x="2262187" y="2098476"/>
                  <a:pt x="2254746" y="2098476"/>
                  <a:pt x="2239863" y="2098476"/>
                </a:cubicBezTo>
                <a:lnTo>
                  <a:pt x="2217539" y="2091035"/>
                </a:lnTo>
                <a:lnTo>
                  <a:pt x="2202656" y="2083594"/>
                </a:lnTo>
                <a:lnTo>
                  <a:pt x="2195215" y="2076152"/>
                </a:lnTo>
                <a:cubicBezTo>
                  <a:pt x="2195215" y="2076152"/>
                  <a:pt x="2189013" y="2073672"/>
                  <a:pt x="2176611" y="2068711"/>
                </a:cubicBezTo>
                <a:cubicBezTo>
                  <a:pt x="2164209" y="2063750"/>
                  <a:pt x="2153047" y="2061269"/>
                  <a:pt x="2143125" y="2061269"/>
                </a:cubicBezTo>
                <a:cubicBezTo>
                  <a:pt x="2138164" y="2061269"/>
                  <a:pt x="2135684" y="2061269"/>
                  <a:pt x="2135684" y="2061269"/>
                </a:cubicBezTo>
                <a:lnTo>
                  <a:pt x="2128242" y="2046387"/>
                </a:lnTo>
                <a:cubicBezTo>
                  <a:pt x="2123281" y="2046387"/>
                  <a:pt x="2119561" y="2045147"/>
                  <a:pt x="2117080" y="2042666"/>
                </a:cubicBezTo>
                <a:cubicBezTo>
                  <a:pt x="2114600" y="2040185"/>
                  <a:pt x="2109639" y="2038945"/>
                  <a:pt x="2102197" y="2038945"/>
                </a:cubicBezTo>
                <a:cubicBezTo>
                  <a:pt x="2094756" y="2038945"/>
                  <a:pt x="2089795" y="2038945"/>
                  <a:pt x="2087314" y="2038945"/>
                </a:cubicBezTo>
                <a:cubicBezTo>
                  <a:pt x="2084834" y="2038945"/>
                  <a:pt x="2081113" y="2038945"/>
                  <a:pt x="2076152" y="2038945"/>
                </a:cubicBezTo>
                <a:cubicBezTo>
                  <a:pt x="2061270" y="2029023"/>
                  <a:pt x="2046387" y="2026543"/>
                  <a:pt x="2031504" y="2031504"/>
                </a:cubicBezTo>
                <a:cubicBezTo>
                  <a:pt x="2026543" y="2031504"/>
                  <a:pt x="2022823" y="2029023"/>
                  <a:pt x="2020342" y="2024062"/>
                </a:cubicBezTo>
                <a:cubicBezTo>
                  <a:pt x="2017861" y="2019102"/>
                  <a:pt x="2014141" y="2017861"/>
                  <a:pt x="2009180" y="2020342"/>
                </a:cubicBezTo>
                <a:cubicBezTo>
                  <a:pt x="2004219" y="2022822"/>
                  <a:pt x="1999258" y="2021582"/>
                  <a:pt x="1994297" y="2016621"/>
                </a:cubicBezTo>
                <a:cubicBezTo>
                  <a:pt x="1989336" y="2011660"/>
                  <a:pt x="1983135" y="2009180"/>
                  <a:pt x="1975693" y="2009180"/>
                </a:cubicBezTo>
                <a:cubicBezTo>
                  <a:pt x="1968252" y="2009180"/>
                  <a:pt x="1960811" y="2007940"/>
                  <a:pt x="1953369" y="2005459"/>
                </a:cubicBezTo>
                <a:cubicBezTo>
                  <a:pt x="1945928" y="2002978"/>
                  <a:pt x="1939727" y="2001738"/>
                  <a:pt x="1934766" y="2001738"/>
                </a:cubicBezTo>
                <a:close/>
                <a:moveTo>
                  <a:pt x="863203" y="2001738"/>
                </a:moveTo>
                <a:cubicBezTo>
                  <a:pt x="863203" y="2001738"/>
                  <a:pt x="866924" y="2004219"/>
                  <a:pt x="874365" y="2009180"/>
                </a:cubicBezTo>
                <a:cubicBezTo>
                  <a:pt x="881807" y="2014140"/>
                  <a:pt x="888008" y="2019102"/>
                  <a:pt x="892969" y="2024062"/>
                </a:cubicBezTo>
                <a:lnTo>
                  <a:pt x="907852" y="2031504"/>
                </a:lnTo>
                <a:cubicBezTo>
                  <a:pt x="897930" y="2031504"/>
                  <a:pt x="892969" y="2031504"/>
                  <a:pt x="892969" y="2031504"/>
                </a:cubicBezTo>
                <a:close/>
                <a:moveTo>
                  <a:pt x="6555879" y="1994297"/>
                </a:moveTo>
                <a:cubicBezTo>
                  <a:pt x="6560839" y="1994297"/>
                  <a:pt x="6563320" y="1996777"/>
                  <a:pt x="6563320" y="2001738"/>
                </a:cubicBezTo>
                <a:cubicBezTo>
                  <a:pt x="6558359" y="2001738"/>
                  <a:pt x="6553399" y="2001738"/>
                  <a:pt x="6548437" y="2001738"/>
                </a:cubicBezTo>
                <a:close/>
                <a:moveTo>
                  <a:pt x="6168926" y="1994297"/>
                </a:moveTo>
                <a:lnTo>
                  <a:pt x="6176367" y="2001738"/>
                </a:lnTo>
                <a:lnTo>
                  <a:pt x="6168926" y="2001738"/>
                </a:lnTo>
                <a:cubicBezTo>
                  <a:pt x="6168926" y="1996777"/>
                  <a:pt x="6168926" y="1994297"/>
                  <a:pt x="6168926" y="1994297"/>
                </a:cubicBezTo>
                <a:close/>
                <a:moveTo>
                  <a:pt x="6109394" y="1994297"/>
                </a:moveTo>
                <a:cubicBezTo>
                  <a:pt x="6109394" y="1999258"/>
                  <a:pt x="6111874" y="2001738"/>
                  <a:pt x="6116836" y="2001738"/>
                </a:cubicBezTo>
                <a:lnTo>
                  <a:pt x="6124277" y="1994297"/>
                </a:lnTo>
                <a:close/>
                <a:moveTo>
                  <a:pt x="5625703" y="1994297"/>
                </a:moveTo>
                <a:cubicBezTo>
                  <a:pt x="5625703" y="1994297"/>
                  <a:pt x="5626943" y="1995537"/>
                  <a:pt x="5629424" y="1998017"/>
                </a:cubicBezTo>
                <a:cubicBezTo>
                  <a:pt x="5631904" y="2000498"/>
                  <a:pt x="5635624" y="2001738"/>
                  <a:pt x="5640586" y="2001738"/>
                </a:cubicBezTo>
                <a:cubicBezTo>
                  <a:pt x="5645547" y="2006699"/>
                  <a:pt x="5649268" y="2011660"/>
                  <a:pt x="5651748" y="2016621"/>
                </a:cubicBezTo>
                <a:cubicBezTo>
                  <a:pt x="5654228" y="2021582"/>
                  <a:pt x="5657949" y="2024062"/>
                  <a:pt x="5662910" y="2024062"/>
                </a:cubicBezTo>
                <a:cubicBezTo>
                  <a:pt x="5667871" y="2024062"/>
                  <a:pt x="5671592" y="2024062"/>
                  <a:pt x="5674072" y="2024062"/>
                </a:cubicBezTo>
                <a:cubicBezTo>
                  <a:pt x="5676552" y="2024062"/>
                  <a:pt x="5677793" y="2026543"/>
                  <a:pt x="5677793" y="2031504"/>
                </a:cubicBezTo>
                <a:lnTo>
                  <a:pt x="5685234" y="2031504"/>
                </a:lnTo>
                <a:lnTo>
                  <a:pt x="5670351" y="2016621"/>
                </a:lnTo>
                <a:lnTo>
                  <a:pt x="5677793" y="2016621"/>
                </a:lnTo>
                <a:lnTo>
                  <a:pt x="5715000" y="2024062"/>
                </a:lnTo>
                <a:cubicBezTo>
                  <a:pt x="5729883" y="2029023"/>
                  <a:pt x="5744765" y="2033984"/>
                  <a:pt x="5759648" y="2038945"/>
                </a:cubicBezTo>
                <a:cubicBezTo>
                  <a:pt x="5789414" y="2048867"/>
                  <a:pt x="5809258" y="2053828"/>
                  <a:pt x="5819179" y="2053828"/>
                </a:cubicBezTo>
                <a:cubicBezTo>
                  <a:pt x="5824141" y="2053828"/>
                  <a:pt x="5826621" y="2055068"/>
                  <a:pt x="5826621" y="2057549"/>
                </a:cubicBezTo>
                <a:cubicBezTo>
                  <a:pt x="5826621" y="2060029"/>
                  <a:pt x="5832822" y="2062509"/>
                  <a:pt x="5845224" y="2064990"/>
                </a:cubicBezTo>
                <a:cubicBezTo>
                  <a:pt x="5857627" y="2067471"/>
                  <a:pt x="5867549" y="2069951"/>
                  <a:pt x="5874990" y="2072432"/>
                </a:cubicBezTo>
                <a:cubicBezTo>
                  <a:pt x="5882431" y="2074912"/>
                  <a:pt x="5889873" y="2074912"/>
                  <a:pt x="5897314" y="2072432"/>
                </a:cubicBezTo>
                <a:cubicBezTo>
                  <a:pt x="5904756" y="2069951"/>
                  <a:pt x="5908476" y="2068711"/>
                  <a:pt x="5908476" y="2068711"/>
                </a:cubicBezTo>
                <a:cubicBezTo>
                  <a:pt x="5918398" y="2068711"/>
                  <a:pt x="5918398" y="2066230"/>
                  <a:pt x="5908476" y="2061269"/>
                </a:cubicBezTo>
                <a:cubicBezTo>
                  <a:pt x="5903515" y="2061269"/>
                  <a:pt x="5898555" y="2058789"/>
                  <a:pt x="5893593" y="2053828"/>
                </a:cubicBezTo>
                <a:cubicBezTo>
                  <a:pt x="5883672" y="2053828"/>
                  <a:pt x="5876231" y="2052588"/>
                  <a:pt x="5871269" y="2050107"/>
                </a:cubicBezTo>
                <a:cubicBezTo>
                  <a:pt x="5866308" y="2047627"/>
                  <a:pt x="5862587" y="2046387"/>
                  <a:pt x="5860107" y="2046387"/>
                </a:cubicBezTo>
                <a:cubicBezTo>
                  <a:pt x="5857627" y="2046387"/>
                  <a:pt x="5853906" y="2045147"/>
                  <a:pt x="5848945" y="2042666"/>
                </a:cubicBezTo>
                <a:cubicBezTo>
                  <a:pt x="5843984" y="2040185"/>
                  <a:pt x="5839024" y="2038945"/>
                  <a:pt x="5834062" y="2038945"/>
                </a:cubicBezTo>
                <a:cubicBezTo>
                  <a:pt x="5804297" y="2038945"/>
                  <a:pt x="5789414" y="2036465"/>
                  <a:pt x="5789414" y="2031504"/>
                </a:cubicBezTo>
                <a:lnTo>
                  <a:pt x="5789414" y="2024062"/>
                </a:lnTo>
                <a:cubicBezTo>
                  <a:pt x="5789414" y="2024062"/>
                  <a:pt x="5786934" y="2024062"/>
                  <a:pt x="5781972" y="2024062"/>
                </a:cubicBezTo>
                <a:lnTo>
                  <a:pt x="5767090" y="2024062"/>
                </a:lnTo>
                <a:cubicBezTo>
                  <a:pt x="5762128" y="2024062"/>
                  <a:pt x="5757168" y="2022822"/>
                  <a:pt x="5752207" y="2020342"/>
                </a:cubicBezTo>
                <a:cubicBezTo>
                  <a:pt x="5747245" y="2017861"/>
                  <a:pt x="5743525" y="2016621"/>
                  <a:pt x="5741045" y="2016621"/>
                </a:cubicBezTo>
                <a:cubicBezTo>
                  <a:pt x="5738565" y="2016621"/>
                  <a:pt x="5736083" y="2016621"/>
                  <a:pt x="5733603" y="2016621"/>
                </a:cubicBezTo>
                <a:cubicBezTo>
                  <a:pt x="5731123" y="2016621"/>
                  <a:pt x="5729883" y="2016621"/>
                  <a:pt x="5729883" y="2016621"/>
                </a:cubicBezTo>
                <a:lnTo>
                  <a:pt x="5707558" y="2009180"/>
                </a:lnTo>
                <a:lnTo>
                  <a:pt x="5677793" y="2001738"/>
                </a:lnTo>
                <a:lnTo>
                  <a:pt x="5655468" y="1994297"/>
                </a:lnTo>
                <a:cubicBezTo>
                  <a:pt x="5655468" y="1999258"/>
                  <a:pt x="5650507" y="1999258"/>
                  <a:pt x="5640586" y="1994297"/>
                </a:cubicBezTo>
                <a:close/>
                <a:moveTo>
                  <a:pt x="5335488" y="1994297"/>
                </a:moveTo>
                <a:lnTo>
                  <a:pt x="5372695" y="2009180"/>
                </a:lnTo>
                <a:cubicBezTo>
                  <a:pt x="5372695" y="2004219"/>
                  <a:pt x="5367734" y="2000498"/>
                  <a:pt x="5357812" y="1998017"/>
                </a:cubicBezTo>
                <a:cubicBezTo>
                  <a:pt x="5347891" y="1995537"/>
                  <a:pt x="5340449" y="1994297"/>
                  <a:pt x="5335488" y="1994297"/>
                </a:cubicBezTo>
                <a:close/>
                <a:moveTo>
                  <a:pt x="2425898" y="1994297"/>
                </a:moveTo>
                <a:lnTo>
                  <a:pt x="2433340" y="2001738"/>
                </a:lnTo>
                <a:lnTo>
                  <a:pt x="2433340" y="1994297"/>
                </a:lnTo>
                <a:cubicBezTo>
                  <a:pt x="2433340" y="1994297"/>
                  <a:pt x="2430859" y="1994297"/>
                  <a:pt x="2425898" y="1994297"/>
                </a:cubicBezTo>
                <a:close/>
                <a:moveTo>
                  <a:pt x="1451075" y="1994297"/>
                </a:moveTo>
                <a:lnTo>
                  <a:pt x="1458516" y="1999878"/>
                </a:lnTo>
                <a:cubicBezTo>
                  <a:pt x="1460996" y="2001118"/>
                  <a:pt x="1463477" y="2001738"/>
                  <a:pt x="1465957" y="2001738"/>
                </a:cubicBezTo>
                <a:close/>
                <a:moveTo>
                  <a:pt x="945059" y="1994297"/>
                </a:moveTo>
                <a:lnTo>
                  <a:pt x="959942" y="1994297"/>
                </a:lnTo>
                <a:cubicBezTo>
                  <a:pt x="964903" y="1999258"/>
                  <a:pt x="969863" y="2001738"/>
                  <a:pt x="974824" y="2001738"/>
                </a:cubicBezTo>
                <a:lnTo>
                  <a:pt x="974824" y="2009180"/>
                </a:lnTo>
                <a:cubicBezTo>
                  <a:pt x="964903" y="2004219"/>
                  <a:pt x="958701" y="2001738"/>
                  <a:pt x="956221" y="2001738"/>
                </a:cubicBezTo>
                <a:cubicBezTo>
                  <a:pt x="953741" y="2001738"/>
                  <a:pt x="950020" y="1999258"/>
                  <a:pt x="945059" y="1994297"/>
                </a:cubicBezTo>
                <a:close/>
                <a:moveTo>
                  <a:pt x="6533554" y="1986855"/>
                </a:moveTo>
                <a:lnTo>
                  <a:pt x="6540995" y="1994297"/>
                </a:lnTo>
                <a:lnTo>
                  <a:pt x="6533554" y="1994297"/>
                </a:lnTo>
                <a:close/>
                <a:moveTo>
                  <a:pt x="6094511" y="1986855"/>
                </a:moveTo>
                <a:lnTo>
                  <a:pt x="6094511" y="1994297"/>
                </a:lnTo>
                <a:lnTo>
                  <a:pt x="6101953" y="1994297"/>
                </a:lnTo>
                <a:cubicBezTo>
                  <a:pt x="6101953" y="1994297"/>
                  <a:pt x="6099473" y="1991816"/>
                  <a:pt x="6094511" y="1986855"/>
                </a:cubicBezTo>
                <a:close/>
                <a:moveTo>
                  <a:pt x="6079629" y="1986855"/>
                </a:moveTo>
                <a:cubicBezTo>
                  <a:pt x="6079629" y="1991816"/>
                  <a:pt x="6080869" y="1994297"/>
                  <a:pt x="6083349" y="1994297"/>
                </a:cubicBezTo>
                <a:cubicBezTo>
                  <a:pt x="6085829" y="1994297"/>
                  <a:pt x="6087070" y="1993057"/>
                  <a:pt x="6087070" y="1990576"/>
                </a:cubicBezTo>
                <a:cubicBezTo>
                  <a:pt x="6087070" y="1988095"/>
                  <a:pt x="6084590" y="1986855"/>
                  <a:pt x="6079629" y="1986855"/>
                </a:cubicBezTo>
                <a:close/>
                <a:moveTo>
                  <a:pt x="5863828" y="1986855"/>
                </a:moveTo>
                <a:lnTo>
                  <a:pt x="5871269" y="1994297"/>
                </a:lnTo>
                <a:lnTo>
                  <a:pt x="5893593" y="2001738"/>
                </a:lnTo>
                <a:lnTo>
                  <a:pt x="5901035" y="2001738"/>
                </a:lnTo>
                <a:cubicBezTo>
                  <a:pt x="5901035" y="1996777"/>
                  <a:pt x="5896074" y="1993057"/>
                  <a:pt x="5886152" y="1990576"/>
                </a:cubicBezTo>
                <a:cubicBezTo>
                  <a:pt x="5876231" y="1988095"/>
                  <a:pt x="5868789" y="1986855"/>
                  <a:pt x="5863828" y="1986855"/>
                </a:cubicBezTo>
                <a:close/>
                <a:moveTo>
                  <a:pt x="2038945" y="1986855"/>
                </a:moveTo>
                <a:cubicBezTo>
                  <a:pt x="2038945" y="1986855"/>
                  <a:pt x="2046387" y="1989336"/>
                  <a:pt x="2061270" y="1994297"/>
                </a:cubicBezTo>
                <a:cubicBezTo>
                  <a:pt x="2076152" y="1999258"/>
                  <a:pt x="2088555" y="2004219"/>
                  <a:pt x="2098476" y="2009180"/>
                </a:cubicBezTo>
                <a:lnTo>
                  <a:pt x="2113360" y="2016621"/>
                </a:lnTo>
                <a:cubicBezTo>
                  <a:pt x="2123281" y="2016621"/>
                  <a:pt x="2128242" y="2017861"/>
                  <a:pt x="2128242" y="2020342"/>
                </a:cubicBezTo>
                <a:cubicBezTo>
                  <a:pt x="2128242" y="2022822"/>
                  <a:pt x="2133203" y="2024062"/>
                  <a:pt x="2143125" y="2024062"/>
                </a:cubicBezTo>
                <a:lnTo>
                  <a:pt x="2150566" y="2024062"/>
                </a:lnTo>
                <a:cubicBezTo>
                  <a:pt x="2150566" y="2029023"/>
                  <a:pt x="2155527" y="2031504"/>
                  <a:pt x="2165449" y="2031504"/>
                </a:cubicBezTo>
                <a:cubicBezTo>
                  <a:pt x="2175371" y="2031504"/>
                  <a:pt x="2187774" y="2033984"/>
                  <a:pt x="2202656" y="2038945"/>
                </a:cubicBezTo>
                <a:lnTo>
                  <a:pt x="2217539" y="2038945"/>
                </a:lnTo>
                <a:cubicBezTo>
                  <a:pt x="2212578" y="2033984"/>
                  <a:pt x="2203896" y="2030264"/>
                  <a:pt x="2191494" y="2027783"/>
                </a:cubicBezTo>
                <a:cubicBezTo>
                  <a:pt x="2179092" y="2025302"/>
                  <a:pt x="2167930" y="2021582"/>
                  <a:pt x="2158008" y="2016621"/>
                </a:cubicBezTo>
                <a:cubicBezTo>
                  <a:pt x="2138164" y="2011660"/>
                  <a:pt x="2125761" y="2009180"/>
                  <a:pt x="2120801" y="2009180"/>
                </a:cubicBezTo>
                <a:lnTo>
                  <a:pt x="2113360" y="2009180"/>
                </a:lnTo>
                <a:cubicBezTo>
                  <a:pt x="2118320" y="2009180"/>
                  <a:pt x="2118320" y="2006699"/>
                  <a:pt x="2113360" y="2001738"/>
                </a:cubicBezTo>
                <a:cubicBezTo>
                  <a:pt x="2103437" y="2001738"/>
                  <a:pt x="2088555" y="1999258"/>
                  <a:pt x="2068711" y="1994297"/>
                </a:cubicBezTo>
                <a:cubicBezTo>
                  <a:pt x="2048867" y="1989336"/>
                  <a:pt x="2038945" y="1986855"/>
                  <a:pt x="2038945" y="1986855"/>
                </a:cubicBezTo>
                <a:close/>
                <a:moveTo>
                  <a:pt x="6369843" y="1979414"/>
                </a:moveTo>
                <a:cubicBezTo>
                  <a:pt x="6374805" y="1979414"/>
                  <a:pt x="6377285" y="1979414"/>
                  <a:pt x="6377285" y="1979414"/>
                </a:cubicBezTo>
                <a:cubicBezTo>
                  <a:pt x="6377285" y="1979414"/>
                  <a:pt x="6377285" y="1981895"/>
                  <a:pt x="6377285" y="1986855"/>
                </a:cubicBezTo>
                <a:cubicBezTo>
                  <a:pt x="6377285" y="1986855"/>
                  <a:pt x="6374805" y="1986855"/>
                  <a:pt x="6369843" y="1986855"/>
                </a:cubicBezTo>
                <a:close/>
                <a:moveTo>
                  <a:pt x="5763369" y="1979414"/>
                </a:moveTo>
                <a:cubicBezTo>
                  <a:pt x="5760889" y="1979414"/>
                  <a:pt x="5759648" y="1980654"/>
                  <a:pt x="5759648" y="1983135"/>
                </a:cubicBezTo>
                <a:cubicBezTo>
                  <a:pt x="5759648" y="1985615"/>
                  <a:pt x="5767090" y="1989336"/>
                  <a:pt x="5781972" y="1994297"/>
                </a:cubicBezTo>
                <a:cubicBezTo>
                  <a:pt x="5796855" y="1999258"/>
                  <a:pt x="5806777" y="2001738"/>
                  <a:pt x="5811738" y="2001738"/>
                </a:cubicBezTo>
                <a:cubicBezTo>
                  <a:pt x="5816699" y="2001738"/>
                  <a:pt x="5820420" y="2001738"/>
                  <a:pt x="5822900" y="2001738"/>
                </a:cubicBezTo>
                <a:cubicBezTo>
                  <a:pt x="5825380" y="2001738"/>
                  <a:pt x="5826621" y="2004219"/>
                  <a:pt x="5826621" y="2009180"/>
                </a:cubicBezTo>
                <a:cubicBezTo>
                  <a:pt x="5831582" y="2009180"/>
                  <a:pt x="5845224" y="2012900"/>
                  <a:pt x="5867549" y="2020342"/>
                </a:cubicBezTo>
                <a:cubicBezTo>
                  <a:pt x="5878711" y="2024062"/>
                  <a:pt x="5887703" y="2026853"/>
                  <a:pt x="5894524" y="2028713"/>
                </a:cubicBezTo>
                <a:lnTo>
                  <a:pt x="5899890" y="2029786"/>
                </a:lnTo>
                <a:lnTo>
                  <a:pt x="5897314" y="2025923"/>
                </a:lnTo>
                <a:cubicBezTo>
                  <a:pt x="5897314" y="2024683"/>
                  <a:pt x="5898554" y="2024062"/>
                  <a:pt x="5901035" y="2024062"/>
                </a:cubicBezTo>
                <a:lnTo>
                  <a:pt x="5901035" y="2016621"/>
                </a:lnTo>
                <a:cubicBezTo>
                  <a:pt x="5896074" y="2016621"/>
                  <a:pt x="5893593" y="2016621"/>
                  <a:pt x="5893593" y="2016621"/>
                </a:cubicBezTo>
                <a:cubicBezTo>
                  <a:pt x="5888632" y="2016621"/>
                  <a:pt x="5881191" y="2015381"/>
                  <a:pt x="5871269" y="2012900"/>
                </a:cubicBezTo>
                <a:cubicBezTo>
                  <a:pt x="5861348" y="2010420"/>
                  <a:pt x="5851425" y="2007940"/>
                  <a:pt x="5841504" y="2005459"/>
                </a:cubicBezTo>
                <a:cubicBezTo>
                  <a:pt x="5831582" y="2002978"/>
                  <a:pt x="5824141" y="1999258"/>
                  <a:pt x="5819179" y="1994297"/>
                </a:cubicBezTo>
                <a:lnTo>
                  <a:pt x="5796855" y="1986855"/>
                </a:lnTo>
                <a:cubicBezTo>
                  <a:pt x="5781972" y="1981895"/>
                  <a:pt x="5773290" y="1979414"/>
                  <a:pt x="5770810" y="1979414"/>
                </a:cubicBezTo>
                <a:cubicBezTo>
                  <a:pt x="5768330" y="1979414"/>
                  <a:pt x="5765849" y="1979414"/>
                  <a:pt x="5763369" y="1979414"/>
                </a:cubicBezTo>
                <a:close/>
                <a:moveTo>
                  <a:pt x="5305722" y="1979414"/>
                </a:moveTo>
                <a:lnTo>
                  <a:pt x="5305722" y="1986855"/>
                </a:lnTo>
                <a:cubicBezTo>
                  <a:pt x="5305722" y="1986855"/>
                  <a:pt x="5308202" y="1986855"/>
                  <a:pt x="5313164" y="1986855"/>
                </a:cubicBezTo>
                <a:cubicBezTo>
                  <a:pt x="5313164" y="1981895"/>
                  <a:pt x="5311923" y="1979414"/>
                  <a:pt x="5309443" y="1979414"/>
                </a:cubicBezTo>
                <a:cubicBezTo>
                  <a:pt x="5306963" y="1979414"/>
                  <a:pt x="5305722" y="1979414"/>
                  <a:pt x="5305722" y="1979414"/>
                </a:cubicBezTo>
                <a:close/>
                <a:moveTo>
                  <a:pt x="907852" y="1979414"/>
                </a:moveTo>
                <a:lnTo>
                  <a:pt x="915293" y="1979414"/>
                </a:lnTo>
                <a:cubicBezTo>
                  <a:pt x="915293" y="1984375"/>
                  <a:pt x="912813" y="1986855"/>
                  <a:pt x="907852" y="1986855"/>
                </a:cubicBezTo>
                <a:close/>
                <a:moveTo>
                  <a:pt x="5529895" y="1974763"/>
                </a:moveTo>
                <a:cubicBezTo>
                  <a:pt x="5529275" y="1975383"/>
                  <a:pt x="5528965" y="1976934"/>
                  <a:pt x="5528965" y="1979414"/>
                </a:cubicBezTo>
                <a:cubicBezTo>
                  <a:pt x="5533926" y="1979414"/>
                  <a:pt x="5536406" y="1979414"/>
                  <a:pt x="5536406" y="1979414"/>
                </a:cubicBezTo>
                <a:cubicBezTo>
                  <a:pt x="5536406" y="1979414"/>
                  <a:pt x="5535165" y="1978174"/>
                  <a:pt x="5532685" y="1975693"/>
                </a:cubicBezTo>
                <a:cubicBezTo>
                  <a:pt x="5531445" y="1974453"/>
                  <a:pt x="5530515" y="1974143"/>
                  <a:pt x="5529895" y="1974763"/>
                </a:cubicBezTo>
                <a:close/>
                <a:moveTo>
                  <a:pt x="4159746" y="1971973"/>
                </a:moveTo>
                <a:cubicBezTo>
                  <a:pt x="4159746" y="1971973"/>
                  <a:pt x="4159746" y="1973213"/>
                  <a:pt x="4159746" y="1975693"/>
                </a:cubicBezTo>
                <a:cubicBezTo>
                  <a:pt x="4159746" y="1978174"/>
                  <a:pt x="4162226" y="1979414"/>
                  <a:pt x="4167188" y="1979414"/>
                </a:cubicBezTo>
                <a:cubicBezTo>
                  <a:pt x="4172149" y="1979414"/>
                  <a:pt x="4174629" y="1979414"/>
                  <a:pt x="4174629" y="1979414"/>
                </a:cubicBezTo>
                <a:lnTo>
                  <a:pt x="4167188" y="1971973"/>
                </a:lnTo>
                <a:cubicBezTo>
                  <a:pt x="4162226" y="1971973"/>
                  <a:pt x="4159746" y="1971973"/>
                  <a:pt x="4159746" y="1971973"/>
                </a:cubicBezTo>
                <a:close/>
                <a:moveTo>
                  <a:pt x="1785938" y="1971973"/>
                </a:moveTo>
                <a:cubicBezTo>
                  <a:pt x="1790898" y="1971973"/>
                  <a:pt x="1798340" y="1973213"/>
                  <a:pt x="1808262" y="1975693"/>
                </a:cubicBezTo>
                <a:cubicBezTo>
                  <a:pt x="1818184" y="1978174"/>
                  <a:pt x="1824385" y="1980654"/>
                  <a:pt x="1826865" y="1983135"/>
                </a:cubicBezTo>
                <a:cubicBezTo>
                  <a:pt x="1829346" y="1985615"/>
                  <a:pt x="1833067" y="1986855"/>
                  <a:pt x="1838028" y="1986855"/>
                </a:cubicBezTo>
                <a:cubicBezTo>
                  <a:pt x="1842988" y="1986855"/>
                  <a:pt x="1845469" y="1989336"/>
                  <a:pt x="1845469" y="1994297"/>
                </a:cubicBezTo>
                <a:lnTo>
                  <a:pt x="1808262" y="1986855"/>
                </a:lnTo>
                <a:lnTo>
                  <a:pt x="1815703" y="2001738"/>
                </a:lnTo>
                <a:lnTo>
                  <a:pt x="1815703" y="2009180"/>
                </a:lnTo>
                <a:lnTo>
                  <a:pt x="1808262" y="2001738"/>
                </a:lnTo>
                <a:cubicBezTo>
                  <a:pt x="1803301" y="1996777"/>
                  <a:pt x="1798340" y="1994297"/>
                  <a:pt x="1793379" y="1994297"/>
                </a:cubicBezTo>
                <a:lnTo>
                  <a:pt x="1778496" y="1986855"/>
                </a:lnTo>
                <a:lnTo>
                  <a:pt x="1771055" y="1986855"/>
                </a:lnTo>
                <a:cubicBezTo>
                  <a:pt x="1766094" y="1986855"/>
                  <a:pt x="1763613" y="1984375"/>
                  <a:pt x="1763613" y="1979414"/>
                </a:cubicBezTo>
                <a:cubicBezTo>
                  <a:pt x="1763613" y="1974453"/>
                  <a:pt x="1771055" y="1971973"/>
                  <a:pt x="1785938" y="1971973"/>
                </a:cubicBezTo>
                <a:close/>
                <a:moveTo>
                  <a:pt x="1503164" y="1971973"/>
                </a:moveTo>
                <a:lnTo>
                  <a:pt x="1506885" y="1971973"/>
                </a:lnTo>
                <a:cubicBezTo>
                  <a:pt x="1509365" y="1971973"/>
                  <a:pt x="1510606" y="1974453"/>
                  <a:pt x="1510606" y="1979414"/>
                </a:cubicBezTo>
                <a:close/>
                <a:moveTo>
                  <a:pt x="1287363" y="1971973"/>
                </a:moveTo>
                <a:cubicBezTo>
                  <a:pt x="1292325" y="1971973"/>
                  <a:pt x="1294805" y="1971973"/>
                  <a:pt x="1294805" y="1971973"/>
                </a:cubicBezTo>
                <a:lnTo>
                  <a:pt x="1287363" y="1979414"/>
                </a:lnTo>
                <a:cubicBezTo>
                  <a:pt x="1287363" y="1979414"/>
                  <a:pt x="1287363" y="1976933"/>
                  <a:pt x="1287363" y="1971973"/>
                </a:cubicBezTo>
                <a:close/>
                <a:moveTo>
                  <a:pt x="6012656" y="1964531"/>
                </a:moveTo>
                <a:lnTo>
                  <a:pt x="6012656" y="1971973"/>
                </a:lnTo>
                <a:lnTo>
                  <a:pt x="6020097" y="1971973"/>
                </a:lnTo>
                <a:close/>
                <a:moveTo>
                  <a:pt x="1726407" y="1964531"/>
                </a:moveTo>
                <a:cubicBezTo>
                  <a:pt x="1731367" y="1969492"/>
                  <a:pt x="1733848" y="1971973"/>
                  <a:pt x="1733848" y="1971973"/>
                </a:cubicBezTo>
                <a:lnTo>
                  <a:pt x="1733848" y="1964531"/>
                </a:lnTo>
                <a:cubicBezTo>
                  <a:pt x="1728887" y="1964531"/>
                  <a:pt x="1726407" y="1964531"/>
                  <a:pt x="1726407" y="1964531"/>
                </a:cubicBezTo>
                <a:close/>
                <a:moveTo>
                  <a:pt x="776141" y="1959324"/>
                </a:moveTo>
                <a:lnTo>
                  <a:pt x="777627" y="1960810"/>
                </a:lnTo>
                <a:cubicBezTo>
                  <a:pt x="780108" y="1963291"/>
                  <a:pt x="781348" y="1964531"/>
                  <a:pt x="781348" y="1964531"/>
                </a:cubicBezTo>
                <a:cubicBezTo>
                  <a:pt x="781348" y="1964531"/>
                  <a:pt x="780728" y="1963911"/>
                  <a:pt x="779487" y="1962671"/>
                </a:cubicBezTo>
                <a:close/>
                <a:moveTo>
                  <a:pt x="5543847" y="1957090"/>
                </a:moveTo>
                <a:lnTo>
                  <a:pt x="5536406" y="1964531"/>
                </a:lnTo>
                <a:cubicBezTo>
                  <a:pt x="5541367" y="1964531"/>
                  <a:pt x="5546327" y="1965771"/>
                  <a:pt x="5551289" y="1968252"/>
                </a:cubicBezTo>
                <a:cubicBezTo>
                  <a:pt x="5556250" y="1970733"/>
                  <a:pt x="5561210" y="1971973"/>
                  <a:pt x="5566172" y="1971973"/>
                </a:cubicBezTo>
                <a:cubicBezTo>
                  <a:pt x="5571133" y="1971973"/>
                  <a:pt x="5572372" y="1970733"/>
                  <a:pt x="5569892" y="1968252"/>
                </a:cubicBezTo>
                <a:cubicBezTo>
                  <a:pt x="5567412" y="1965771"/>
                  <a:pt x="5558730" y="1962051"/>
                  <a:pt x="5543847" y="1957090"/>
                </a:cubicBezTo>
                <a:close/>
                <a:moveTo>
                  <a:pt x="2303115" y="1957090"/>
                </a:moveTo>
                <a:cubicBezTo>
                  <a:pt x="2300635" y="1957090"/>
                  <a:pt x="2299394" y="1958330"/>
                  <a:pt x="2299394" y="1960810"/>
                </a:cubicBezTo>
                <a:cubicBezTo>
                  <a:pt x="2299394" y="1963291"/>
                  <a:pt x="2301875" y="1964531"/>
                  <a:pt x="2306836" y="1964531"/>
                </a:cubicBezTo>
                <a:cubicBezTo>
                  <a:pt x="2306836" y="1959570"/>
                  <a:pt x="2305596" y="1957090"/>
                  <a:pt x="2303115" y="1957090"/>
                </a:cubicBezTo>
                <a:close/>
                <a:moveTo>
                  <a:pt x="1294805" y="1957090"/>
                </a:moveTo>
                <a:lnTo>
                  <a:pt x="1309688" y="1964531"/>
                </a:lnTo>
                <a:lnTo>
                  <a:pt x="1302246" y="1964531"/>
                </a:lnTo>
                <a:cubicBezTo>
                  <a:pt x="1302246" y="1959570"/>
                  <a:pt x="1299766" y="1959570"/>
                  <a:pt x="1294805" y="1964531"/>
                </a:cubicBezTo>
                <a:close/>
                <a:moveTo>
                  <a:pt x="1250156" y="1957090"/>
                </a:moveTo>
                <a:lnTo>
                  <a:pt x="1257598" y="1957090"/>
                </a:lnTo>
                <a:lnTo>
                  <a:pt x="1265039" y="1964531"/>
                </a:lnTo>
                <a:close/>
                <a:moveTo>
                  <a:pt x="773906" y="1957090"/>
                </a:moveTo>
                <a:cubicBezTo>
                  <a:pt x="773906" y="1957090"/>
                  <a:pt x="774216" y="1957400"/>
                  <a:pt x="774837" y="1958020"/>
                </a:cubicBezTo>
                <a:lnTo>
                  <a:pt x="776141" y="1959324"/>
                </a:lnTo>
                <a:close/>
                <a:moveTo>
                  <a:pt x="1897559" y="1949648"/>
                </a:moveTo>
                <a:cubicBezTo>
                  <a:pt x="1897559" y="1954609"/>
                  <a:pt x="1898799" y="1957090"/>
                  <a:pt x="1901280" y="1957090"/>
                </a:cubicBezTo>
                <a:cubicBezTo>
                  <a:pt x="1903760" y="1957090"/>
                  <a:pt x="1905000" y="1959570"/>
                  <a:pt x="1905000" y="1964531"/>
                </a:cubicBezTo>
                <a:cubicBezTo>
                  <a:pt x="1905000" y="1964531"/>
                  <a:pt x="1907481" y="1964531"/>
                  <a:pt x="1912441" y="1964531"/>
                </a:cubicBezTo>
                <a:cubicBezTo>
                  <a:pt x="1917402" y="1964531"/>
                  <a:pt x="1926084" y="1965771"/>
                  <a:pt x="1938486" y="1968252"/>
                </a:cubicBezTo>
                <a:cubicBezTo>
                  <a:pt x="1950889" y="1970733"/>
                  <a:pt x="1957090" y="1971973"/>
                  <a:pt x="1957090" y="1971973"/>
                </a:cubicBezTo>
                <a:cubicBezTo>
                  <a:pt x="1957090" y="1976933"/>
                  <a:pt x="1964532" y="1979414"/>
                  <a:pt x="1979414" y="1979414"/>
                </a:cubicBezTo>
                <a:cubicBezTo>
                  <a:pt x="1989336" y="1979414"/>
                  <a:pt x="1994297" y="1981895"/>
                  <a:pt x="1994297" y="1986855"/>
                </a:cubicBezTo>
                <a:cubicBezTo>
                  <a:pt x="1999258" y="1981895"/>
                  <a:pt x="2006699" y="1981895"/>
                  <a:pt x="2016621" y="1986855"/>
                </a:cubicBezTo>
                <a:lnTo>
                  <a:pt x="2024062" y="1979414"/>
                </a:lnTo>
                <a:lnTo>
                  <a:pt x="2016621" y="1979414"/>
                </a:lnTo>
                <a:cubicBezTo>
                  <a:pt x="2021582" y="1979414"/>
                  <a:pt x="2022823" y="1978174"/>
                  <a:pt x="2020342" y="1975693"/>
                </a:cubicBezTo>
                <a:cubicBezTo>
                  <a:pt x="2017861" y="1973213"/>
                  <a:pt x="2014141" y="1971973"/>
                  <a:pt x="2009180" y="1971973"/>
                </a:cubicBezTo>
                <a:lnTo>
                  <a:pt x="2001738" y="1971973"/>
                </a:lnTo>
                <a:lnTo>
                  <a:pt x="2001738" y="1964531"/>
                </a:lnTo>
                <a:cubicBezTo>
                  <a:pt x="1971973" y="1964531"/>
                  <a:pt x="1950889" y="1962051"/>
                  <a:pt x="1938486" y="1957090"/>
                </a:cubicBezTo>
                <a:cubicBezTo>
                  <a:pt x="1926084" y="1952129"/>
                  <a:pt x="1914922" y="1949648"/>
                  <a:pt x="1905000" y="1949648"/>
                </a:cubicBezTo>
                <a:close/>
                <a:moveTo>
                  <a:pt x="1696641" y="1949648"/>
                </a:moveTo>
                <a:cubicBezTo>
                  <a:pt x="1696641" y="1949648"/>
                  <a:pt x="1697881" y="1949648"/>
                  <a:pt x="1700361" y="1949648"/>
                </a:cubicBezTo>
                <a:cubicBezTo>
                  <a:pt x="1702842" y="1949648"/>
                  <a:pt x="1706563" y="1949648"/>
                  <a:pt x="1711524" y="1949648"/>
                </a:cubicBezTo>
                <a:lnTo>
                  <a:pt x="1741289" y="1964531"/>
                </a:lnTo>
                <a:cubicBezTo>
                  <a:pt x="1736328" y="1964531"/>
                  <a:pt x="1736328" y="1967012"/>
                  <a:pt x="1741289" y="1971973"/>
                </a:cubicBezTo>
                <a:lnTo>
                  <a:pt x="1748731" y="1971973"/>
                </a:lnTo>
                <a:lnTo>
                  <a:pt x="1756172" y="1964531"/>
                </a:lnTo>
                <a:lnTo>
                  <a:pt x="1756172" y="1971973"/>
                </a:lnTo>
                <a:cubicBezTo>
                  <a:pt x="1756172" y="1976933"/>
                  <a:pt x="1756172" y="1979414"/>
                  <a:pt x="1756172" y="1979414"/>
                </a:cubicBezTo>
                <a:cubicBezTo>
                  <a:pt x="1746250" y="1979414"/>
                  <a:pt x="1736328" y="1979414"/>
                  <a:pt x="1726407" y="1979414"/>
                </a:cubicBezTo>
                <a:cubicBezTo>
                  <a:pt x="1716485" y="1974453"/>
                  <a:pt x="1706563" y="1970733"/>
                  <a:pt x="1696641" y="1968252"/>
                </a:cubicBezTo>
                <a:cubicBezTo>
                  <a:pt x="1686719" y="1965771"/>
                  <a:pt x="1681758" y="1962051"/>
                  <a:pt x="1681758" y="1957090"/>
                </a:cubicBezTo>
                <a:cubicBezTo>
                  <a:pt x="1681758" y="1957090"/>
                  <a:pt x="1684239" y="1957090"/>
                  <a:pt x="1689199" y="1957090"/>
                </a:cubicBezTo>
                <a:cubicBezTo>
                  <a:pt x="1694160" y="1957090"/>
                  <a:pt x="1696641" y="1954609"/>
                  <a:pt x="1696641" y="1949648"/>
                </a:cubicBezTo>
                <a:close/>
                <a:moveTo>
                  <a:pt x="1428750" y="1949648"/>
                </a:moveTo>
                <a:lnTo>
                  <a:pt x="1428750" y="1957090"/>
                </a:lnTo>
                <a:lnTo>
                  <a:pt x="1436192" y="1957090"/>
                </a:lnTo>
                <a:lnTo>
                  <a:pt x="1473399" y="1971973"/>
                </a:lnTo>
                <a:cubicBezTo>
                  <a:pt x="1478360" y="1971973"/>
                  <a:pt x="1480840" y="1974453"/>
                  <a:pt x="1480840" y="1979414"/>
                </a:cubicBezTo>
                <a:cubicBezTo>
                  <a:pt x="1480840" y="1979414"/>
                  <a:pt x="1482080" y="1979414"/>
                  <a:pt x="1484561" y="1979414"/>
                </a:cubicBezTo>
                <a:cubicBezTo>
                  <a:pt x="1487041" y="1979414"/>
                  <a:pt x="1490762" y="1979414"/>
                  <a:pt x="1495723" y="1979414"/>
                </a:cubicBezTo>
                <a:cubicBezTo>
                  <a:pt x="1500684" y="1979414"/>
                  <a:pt x="1503164" y="1979414"/>
                  <a:pt x="1503164" y="1979414"/>
                </a:cubicBezTo>
                <a:cubicBezTo>
                  <a:pt x="1503164" y="1979414"/>
                  <a:pt x="1503164" y="1981895"/>
                  <a:pt x="1503164" y="1986855"/>
                </a:cubicBezTo>
                <a:cubicBezTo>
                  <a:pt x="1503164" y="1991816"/>
                  <a:pt x="1510606" y="1991816"/>
                  <a:pt x="1525488" y="1986855"/>
                </a:cubicBezTo>
                <a:cubicBezTo>
                  <a:pt x="1530449" y="1986855"/>
                  <a:pt x="1535410" y="1986855"/>
                  <a:pt x="1540371" y="1986855"/>
                </a:cubicBezTo>
                <a:cubicBezTo>
                  <a:pt x="1535410" y="1986855"/>
                  <a:pt x="1535410" y="1989336"/>
                  <a:pt x="1540371" y="1994297"/>
                </a:cubicBezTo>
                <a:lnTo>
                  <a:pt x="1555254" y="1994297"/>
                </a:lnTo>
                <a:lnTo>
                  <a:pt x="1562695" y="1994297"/>
                </a:lnTo>
                <a:lnTo>
                  <a:pt x="1562695" y="2001738"/>
                </a:lnTo>
                <a:lnTo>
                  <a:pt x="1577578" y="2016621"/>
                </a:lnTo>
                <a:lnTo>
                  <a:pt x="1599902" y="2024062"/>
                </a:lnTo>
                <a:lnTo>
                  <a:pt x="1570137" y="2024062"/>
                </a:lnTo>
                <a:lnTo>
                  <a:pt x="1532930" y="2016621"/>
                </a:lnTo>
                <a:cubicBezTo>
                  <a:pt x="1532930" y="2016621"/>
                  <a:pt x="1532930" y="2014140"/>
                  <a:pt x="1532930" y="2009180"/>
                </a:cubicBezTo>
                <a:cubicBezTo>
                  <a:pt x="1527969" y="2009180"/>
                  <a:pt x="1525488" y="2009180"/>
                  <a:pt x="1525488" y="2009180"/>
                </a:cubicBezTo>
                <a:cubicBezTo>
                  <a:pt x="1525488" y="2014140"/>
                  <a:pt x="1524248" y="2015381"/>
                  <a:pt x="1521768" y="2012900"/>
                </a:cubicBezTo>
                <a:cubicBezTo>
                  <a:pt x="1519287" y="2010420"/>
                  <a:pt x="1515566" y="2009180"/>
                  <a:pt x="1510606" y="2009180"/>
                </a:cubicBezTo>
                <a:cubicBezTo>
                  <a:pt x="1505645" y="2004219"/>
                  <a:pt x="1501924" y="2004219"/>
                  <a:pt x="1499444" y="2009180"/>
                </a:cubicBezTo>
                <a:cubicBezTo>
                  <a:pt x="1496963" y="2014140"/>
                  <a:pt x="1490762" y="2014140"/>
                  <a:pt x="1480840" y="2009180"/>
                </a:cubicBezTo>
                <a:cubicBezTo>
                  <a:pt x="1460996" y="2009180"/>
                  <a:pt x="1449834" y="2007940"/>
                  <a:pt x="1447354" y="2005459"/>
                </a:cubicBezTo>
                <a:cubicBezTo>
                  <a:pt x="1444873" y="2002978"/>
                  <a:pt x="1443633" y="2001738"/>
                  <a:pt x="1443633" y="2001738"/>
                </a:cubicBezTo>
                <a:cubicBezTo>
                  <a:pt x="1443633" y="1999258"/>
                  <a:pt x="1444253" y="1997398"/>
                  <a:pt x="1445493" y="1996157"/>
                </a:cubicBezTo>
                <a:lnTo>
                  <a:pt x="1451074" y="1994297"/>
                </a:lnTo>
                <a:lnTo>
                  <a:pt x="1436192" y="1986855"/>
                </a:lnTo>
                <a:cubicBezTo>
                  <a:pt x="1436192" y="1986855"/>
                  <a:pt x="1433711" y="1989336"/>
                  <a:pt x="1428750" y="1994297"/>
                </a:cubicBezTo>
                <a:cubicBezTo>
                  <a:pt x="1423789" y="1999258"/>
                  <a:pt x="1421309" y="2001738"/>
                  <a:pt x="1421309" y="2001738"/>
                </a:cubicBezTo>
                <a:lnTo>
                  <a:pt x="1413867" y="1994297"/>
                </a:lnTo>
                <a:lnTo>
                  <a:pt x="1384102" y="2001738"/>
                </a:lnTo>
                <a:cubicBezTo>
                  <a:pt x="1384102" y="2001738"/>
                  <a:pt x="1381621" y="2001738"/>
                  <a:pt x="1376660" y="2001738"/>
                </a:cubicBezTo>
                <a:cubicBezTo>
                  <a:pt x="1371699" y="2001738"/>
                  <a:pt x="1369219" y="2001738"/>
                  <a:pt x="1369219" y="2001738"/>
                </a:cubicBezTo>
                <a:cubicBezTo>
                  <a:pt x="1369219" y="2011660"/>
                  <a:pt x="1374180" y="2016621"/>
                  <a:pt x="1384102" y="2016621"/>
                </a:cubicBezTo>
                <a:lnTo>
                  <a:pt x="1391543" y="2024062"/>
                </a:lnTo>
                <a:lnTo>
                  <a:pt x="1421309" y="2031504"/>
                </a:lnTo>
                <a:cubicBezTo>
                  <a:pt x="1436192" y="2031504"/>
                  <a:pt x="1446113" y="2033984"/>
                  <a:pt x="1451074" y="2038945"/>
                </a:cubicBezTo>
                <a:cubicBezTo>
                  <a:pt x="1456035" y="2043906"/>
                  <a:pt x="1460996" y="2045147"/>
                  <a:pt x="1465957" y="2042666"/>
                </a:cubicBezTo>
                <a:cubicBezTo>
                  <a:pt x="1470918" y="2040185"/>
                  <a:pt x="1472158" y="2036465"/>
                  <a:pt x="1469678" y="2031504"/>
                </a:cubicBezTo>
                <a:cubicBezTo>
                  <a:pt x="1467197" y="2026543"/>
                  <a:pt x="1463477" y="2026543"/>
                  <a:pt x="1458516" y="2031504"/>
                </a:cubicBezTo>
                <a:lnTo>
                  <a:pt x="1458516" y="2024062"/>
                </a:lnTo>
                <a:cubicBezTo>
                  <a:pt x="1463477" y="2019102"/>
                  <a:pt x="1467197" y="2016621"/>
                  <a:pt x="1469678" y="2016621"/>
                </a:cubicBezTo>
                <a:cubicBezTo>
                  <a:pt x="1472158" y="2016621"/>
                  <a:pt x="1473399" y="2019102"/>
                  <a:pt x="1473399" y="2024062"/>
                </a:cubicBezTo>
                <a:cubicBezTo>
                  <a:pt x="1478360" y="2024062"/>
                  <a:pt x="1480840" y="2025302"/>
                  <a:pt x="1480840" y="2027783"/>
                </a:cubicBezTo>
                <a:cubicBezTo>
                  <a:pt x="1480840" y="2030264"/>
                  <a:pt x="1483320" y="2031504"/>
                  <a:pt x="1488281" y="2031504"/>
                </a:cubicBezTo>
                <a:cubicBezTo>
                  <a:pt x="1493243" y="2031504"/>
                  <a:pt x="1496963" y="2032744"/>
                  <a:pt x="1499444" y="2035225"/>
                </a:cubicBezTo>
                <a:cubicBezTo>
                  <a:pt x="1501924" y="2037705"/>
                  <a:pt x="1506885" y="2038945"/>
                  <a:pt x="1514326" y="2038945"/>
                </a:cubicBezTo>
                <a:cubicBezTo>
                  <a:pt x="1521768" y="2038945"/>
                  <a:pt x="1525488" y="2038945"/>
                  <a:pt x="1525488" y="2038945"/>
                </a:cubicBezTo>
                <a:lnTo>
                  <a:pt x="1518047" y="2046387"/>
                </a:lnTo>
                <a:cubicBezTo>
                  <a:pt x="1498203" y="2041426"/>
                  <a:pt x="1488281" y="2038945"/>
                  <a:pt x="1488281" y="2038945"/>
                </a:cubicBezTo>
                <a:cubicBezTo>
                  <a:pt x="1488281" y="2043906"/>
                  <a:pt x="1498203" y="2048867"/>
                  <a:pt x="1518047" y="2053828"/>
                </a:cubicBezTo>
                <a:cubicBezTo>
                  <a:pt x="1537891" y="2058789"/>
                  <a:pt x="1552773" y="2061269"/>
                  <a:pt x="1562695" y="2061269"/>
                </a:cubicBezTo>
                <a:lnTo>
                  <a:pt x="1570137" y="2053828"/>
                </a:lnTo>
                <a:cubicBezTo>
                  <a:pt x="1575098" y="2048867"/>
                  <a:pt x="1577578" y="2045147"/>
                  <a:pt x="1577578" y="2042666"/>
                </a:cubicBezTo>
                <a:cubicBezTo>
                  <a:pt x="1577578" y="2040185"/>
                  <a:pt x="1580059" y="2038945"/>
                  <a:pt x="1585020" y="2038945"/>
                </a:cubicBezTo>
                <a:cubicBezTo>
                  <a:pt x="1589981" y="2038945"/>
                  <a:pt x="1592461" y="2036465"/>
                  <a:pt x="1592461" y="2031504"/>
                </a:cubicBezTo>
                <a:cubicBezTo>
                  <a:pt x="1602383" y="2021582"/>
                  <a:pt x="1607344" y="2016621"/>
                  <a:pt x="1607344" y="2016621"/>
                </a:cubicBezTo>
                <a:cubicBezTo>
                  <a:pt x="1607344" y="2011660"/>
                  <a:pt x="1602383" y="2009180"/>
                  <a:pt x="1592461" y="2009180"/>
                </a:cubicBezTo>
                <a:lnTo>
                  <a:pt x="1592461" y="2001738"/>
                </a:lnTo>
                <a:cubicBezTo>
                  <a:pt x="1592461" y="2001738"/>
                  <a:pt x="1594941" y="2001738"/>
                  <a:pt x="1599902" y="2001738"/>
                </a:cubicBezTo>
                <a:cubicBezTo>
                  <a:pt x="1604863" y="2006699"/>
                  <a:pt x="1612305" y="2009180"/>
                  <a:pt x="1622227" y="2009180"/>
                </a:cubicBezTo>
                <a:cubicBezTo>
                  <a:pt x="1617266" y="2004219"/>
                  <a:pt x="1612305" y="2001738"/>
                  <a:pt x="1607344" y="2001738"/>
                </a:cubicBezTo>
                <a:lnTo>
                  <a:pt x="1599902" y="2001738"/>
                </a:lnTo>
                <a:cubicBezTo>
                  <a:pt x="1599902" y="1996777"/>
                  <a:pt x="1599902" y="1994297"/>
                  <a:pt x="1599902" y="1994297"/>
                </a:cubicBezTo>
                <a:cubicBezTo>
                  <a:pt x="1599902" y="1994297"/>
                  <a:pt x="1597422" y="1994297"/>
                  <a:pt x="1592461" y="1994297"/>
                </a:cubicBezTo>
                <a:cubicBezTo>
                  <a:pt x="1587500" y="1989336"/>
                  <a:pt x="1581299" y="1986855"/>
                  <a:pt x="1573858" y="1986855"/>
                </a:cubicBezTo>
                <a:cubicBezTo>
                  <a:pt x="1566416" y="1986855"/>
                  <a:pt x="1562695" y="1986855"/>
                  <a:pt x="1562695" y="1986855"/>
                </a:cubicBezTo>
                <a:cubicBezTo>
                  <a:pt x="1557735" y="1991816"/>
                  <a:pt x="1555254" y="1994297"/>
                  <a:pt x="1555254" y="1994297"/>
                </a:cubicBezTo>
                <a:lnTo>
                  <a:pt x="1555254" y="1986855"/>
                </a:lnTo>
                <a:lnTo>
                  <a:pt x="1547813" y="1979414"/>
                </a:lnTo>
                <a:cubicBezTo>
                  <a:pt x="1547813" y="1979414"/>
                  <a:pt x="1546572" y="1978174"/>
                  <a:pt x="1544092" y="1975693"/>
                </a:cubicBezTo>
                <a:cubicBezTo>
                  <a:pt x="1541612" y="1973213"/>
                  <a:pt x="1537891" y="1971973"/>
                  <a:pt x="1532930" y="1971973"/>
                </a:cubicBezTo>
                <a:cubicBezTo>
                  <a:pt x="1527969" y="1967012"/>
                  <a:pt x="1519287" y="1963291"/>
                  <a:pt x="1506885" y="1960810"/>
                </a:cubicBezTo>
                <a:cubicBezTo>
                  <a:pt x="1494482" y="1958330"/>
                  <a:pt x="1483320" y="1957090"/>
                  <a:pt x="1473399" y="1957090"/>
                </a:cubicBezTo>
                <a:cubicBezTo>
                  <a:pt x="1463477" y="1957090"/>
                  <a:pt x="1453555" y="1957090"/>
                  <a:pt x="1443633" y="1957090"/>
                </a:cubicBezTo>
                <a:cubicBezTo>
                  <a:pt x="1448594" y="1952129"/>
                  <a:pt x="1448594" y="1949648"/>
                  <a:pt x="1443633" y="1949648"/>
                </a:cubicBezTo>
                <a:cubicBezTo>
                  <a:pt x="1438672" y="1949648"/>
                  <a:pt x="1433711" y="1949648"/>
                  <a:pt x="1428750" y="1949648"/>
                </a:cubicBezTo>
                <a:close/>
                <a:moveTo>
                  <a:pt x="1413867" y="1949648"/>
                </a:moveTo>
                <a:cubicBezTo>
                  <a:pt x="1408906" y="1949648"/>
                  <a:pt x="1406426" y="1950888"/>
                  <a:pt x="1406426" y="1953369"/>
                </a:cubicBezTo>
                <a:cubicBezTo>
                  <a:pt x="1406426" y="1955850"/>
                  <a:pt x="1408906" y="1957090"/>
                  <a:pt x="1413867" y="1957090"/>
                </a:cubicBezTo>
                <a:cubicBezTo>
                  <a:pt x="1418828" y="1957090"/>
                  <a:pt x="1421309" y="1957090"/>
                  <a:pt x="1421309" y="1957090"/>
                </a:cubicBezTo>
                <a:close/>
                <a:moveTo>
                  <a:pt x="1220391" y="1949648"/>
                </a:moveTo>
                <a:lnTo>
                  <a:pt x="1227832" y="1949648"/>
                </a:lnTo>
                <a:lnTo>
                  <a:pt x="1235274" y="1957090"/>
                </a:lnTo>
                <a:lnTo>
                  <a:pt x="1227832" y="1957090"/>
                </a:lnTo>
                <a:cubicBezTo>
                  <a:pt x="1227832" y="1957090"/>
                  <a:pt x="1226592" y="1955850"/>
                  <a:pt x="1224112" y="1953369"/>
                </a:cubicBezTo>
                <a:cubicBezTo>
                  <a:pt x="1221631" y="1950888"/>
                  <a:pt x="1220391" y="1949648"/>
                  <a:pt x="1220391" y="1949648"/>
                </a:cubicBezTo>
                <a:close/>
                <a:moveTo>
                  <a:pt x="2135684" y="1944997"/>
                </a:moveTo>
                <a:cubicBezTo>
                  <a:pt x="2133203" y="1945618"/>
                  <a:pt x="2130723" y="1947168"/>
                  <a:pt x="2128242" y="1949648"/>
                </a:cubicBezTo>
                <a:lnTo>
                  <a:pt x="2120801" y="1949648"/>
                </a:lnTo>
                <a:cubicBezTo>
                  <a:pt x="2130723" y="1949648"/>
                  <a:pt x="2136924" y="1950888"/>
                  <a:pt x="2139404" y="1953369"/>
                </a:cubicBezTo>
                <a:cubicBezTo>
                  <a:pt x="2141885" y="1955850"/>
                  <a:pt x="2143125" y="1957090"/>
                  <a:pt x="2143125" y="1957090"/>
                </a:cubicBezTo>
                <a:lnTo>
                  <a:pt x="2187774" y="1964531"/>
                </a:lnTo>
                <a:lnTo>
                  <a:pt x="2158008" y="1949648"/>
                </a:lnTo>
                <a:cubicBezTo>
                  <a:pt x="2153047" y="1949648"/>
                  <a:pt x="2148086" y="1948408"/>
                  <a:pt x="2143125" y="1945928"/>
                </a:cubicBezTo>
                <a:cubicBezTo>
                  <a:pt x="2140645" y="1944688"/>
                  <a:pt x="2138164" y="1944378"/>
                  <a:pt x="2135684" y="1944997"/>
                </a:cubicBezTo>
                <a:close/>
                <a:moveTo>
                  <a:pt x="6600527" y="1942207"/>
                </a:moveTo>
                <a:cubicBezTo>
                  <a:pt x="6600527" y="1942207"/>
                  <a:pt x="6605488" y="1943447"/>
                  <a:pt x="6615409" y="1945928"/>
                </a:cubicBezTo>
                <a:cubicBezTo>
                  <a:pt x="6625331" y="1948408"/>
                  <a:pt x="6636493" y="1952129"/>
                  <a:pt x="6648896" y="1957090"/>
                </a:cubicBezTo>
                <a:cubicBezTo>
                  <a:pt x="6661299" y="1962051"/>
                  <a:pt x="6669979" y="1964531"/>
                  <a:pt x="6674941" y="1964531"/>
                </a:cubicBezTo>
                <a:lnTo>
                  <a:pt x="6660058" y="1964531"/>
                </a:lnTo>
                <a:cubicBezTo>
                  <a:pt x="6655097" y="1964531"/>
                  <a:pt x="6650137" y="1963291"/>
                  <a:pt x="6645175" y="1960810"/>
                </a:cubicBezTo>
                <a:cubicBezTo>
                  <a:pt x="6640214" y="1958330"/>
                  <a:pt x="6635254" y="1957090"/>
                  <a:pt x="6630293" y="1957090"/>
                </a:cubicBezTo>
                <a:cubicBezTo>
                  <a:pt x="6615409" y="1952129"/>
                  <a:pt x="6605488" y="1947168"/>
                  <a:pt x="6600527" y="1942207"/>
                </a:cubicBezTo>
                <a:close/>
                <a:moveTo>
                  <a:pt x="6206133" y="1942207"/>
                </a:moveTo>
                <a:lnTo>
                  <a:pt x="6250781" y="1949648"/>
                </a:lnTo>
                <a:cubicBezTo>
                  <a:pt x="6250781" y="1954609"/>
                  <a:pt x="6248301" y="1954609"/>
                  <a:pt x="6243340" y="1949648"/>
                </a:cubicBezTo>
                <a:cubicBezTo>
                  <a:pt x="6243340" y="1949648"/>
                  <a:pt x="6238378" y="1949648"/>
                  <a:pt x="6228457" y="1949648"/>
                </a:cubicBezTo>
                <a:cubicBezTo>
                  <a:pt x="6218535" y="1949648"/>
                  <a:pt x="6213574" y="1949648"/>
                  <a:pt x="6213574" y="1949648"/>
                </a:cubicBezTo>
                <a:cubicBezTo>
                  <a:pt x="6213574" y="1944688"/>
                  <a:pt x="6211094" y="1942207"/>
                  <a:pt x="6206133" y="1942207"/>
                </a:cubicBezTo>
                <a:close/>
                <a:moveTo>
                  <a:pt x="5491758" y="1942207"/>
                </a:moveTo>
                <a:lnTo>
                  <a:pt x="5506640" y="1949648"/>
                </a:lnTo>
                <a:lnTo>
                  <a:pt x="5514082" y="1949648"/>
                </a:lnTo>
                <a:close/>
                <a:moveTo>
                  <a:pt x="2105918" y="1942207"/>
                </a:moveTo>
                <a:lnTo>
                  <a:pt x="2105918" y="1949648"/>
                </a:lnTo>
                <a:cubicBezTo>
                  <a:pt x="2105918" y="1949648"/>
                  <a:pt x="2108399" y="1949648"/>
                  <a:pt x="2113360" y="1949648"/>
                </a:cubicBezTo>
                <a:cubicBezTo>
                  <a:pt x="2113360" y="1944688"/>
                  <a:pt x="2110879" y="1942207"/>
                  <a:pt x="2105918" y="1942207"/>
                </a:cubicBezTo>
                <a:close/>
                <a:moveTo>
                  <a:pt x="818555" y="1934766"/>
                </a:moveTo>
                <a:cubicBezTo>
                  <a:pt x="823516" y="1934766"/>
                  <a:pt x="829717" y="1936006"/>
                  <a:pt x="837158" y="1938486"/>
                </a:cubicBezTo>
                <a:cubicBezTo>
                  <a:pt x="844600" y="1940967"/>
                  <a:pt x="848321" y="1944688"/>
                  <a:pt x="848321" y="1949648"/>
                </a:cubicBezTo>
                <a:lnTo>
                  <a:pt x="855762" y="1964531"/>
                </a:lnTo>
                <a:lnTo>
                  <a:pt x="863203" y="1971973"/>
                </a:lnTo>
                <a:lnTo>
                  <a:pt x="855762" y="1971973"/>
                </a:lnTo>
                <a:cubicBezTo>
                  <a:pt x="845840" y="1967012"/>
                  <a:pt x="835918" y="1962051"/>
                  <a:pt x="825996" y="1957090"/>
                </a:cubicBezTo>
                <a:cubicBezTo>
                  <a:pt x="811113" y="1947168"/>
                  <a:pt x="808633" y="1939726"/>
                  <a:pt x="818555" y="1934766"/>
                </a:cubicBezTo>
                <a:close/>
                <a:moveTo>
                  <a:pt x="6340078" y="1927324"/>
                </a:moveTo>
                <a:lnTo>
                  <a:pt x="6354961" y="1934766"/>
                </a:lnTo>
                <a:lnTo>
                  <a:pt x="6399609" y="1942207"/>
                </a:lnTo>
                <a:cubicBezTo>
                  <a:pt x="6424413" y="1947168"/>
                  <a:pt x="6436816" y="1952129"/>
                  <a:pt x="6436816" y="1957090"/>
                </a:cubicBezTo>
                <a:cubicBezTo>
                  <a:pt x="6441777" y="1957090"/>
                  <a:pt x="6445498" y="1957090"/>
                  <a:pt x="6447978" y="1957090"/>
                </a:cubicBezTo>
                <a:cubicBezTo>
                  <a:pt x="6450458" y="1957090"/>
                  <a:pt x="6452939" y="1957090"/>
                  <a:pt x="6455419" y="1957090"/>
                </a:cubicBezTo>
                <a:cubicBezTo>
                  <a:pt x="6457899" y="1957090"/>
                  <a:pt x="6460381" y="1957090"/>
                  <a:pt x="6462861" y="1957090"/>
                </a:cubicBezTo>
                <a:cubicBezTo>
                  <a:pt x="6465341" y="1957090"/>
                  <a:pt x="6466581" y="1959570"/>
                  <a:pt x="6466581" y="1964531"/>
                </a:cubicBezTo>
                <a:cubicBezTo>
                  <a:pt x="6466581" y="1964531"/>
                  <a:pt x="6469061" y="1964531"/>
                  <a:pt x="6474023" y="1964531"/>
                </a:cubicBezTo>
                <a:lnTo>
                  <a:pt x="6481465" y="1964531"/>
                </a:lnTo>
                <a:lnTo>
                  <a:pt x="6481465" y="1971973"/>
                </a:lnTo>
                <a:lnTo>
                  <a:pt x="6526113" y="1986855"/>
                </a:lnTo>
                <a:cubicBezTo>
                  <a:pt x="6521151" y="1986855"/>
                  <a:pt x="6517431" y="1986855"/>
                  <a:pt x="6514951" y="1986855"/>
                </a:cubicBezTo>
                <a:cubicBezTo>
                  <a:pt x="6512471" y="1986855"/>
                  <a:pt x="6505029" y="1985615"/>
                  <a:pt x="6492627" y="1983135"/>
                </a:cubicBezTo>
                <a:cubicBezTo>
                  <a:pt x="6480223" y="1980654"/>
                  <a:pt x="6471543" y="1978174"/>
                  <a:pt x="6466581" y="1975693"/>
                </a:cubicBezTo>
                <a:cubicBezTo>
                  <a:pt x="6461620" y="1973213"/>
                  <a:pt x="6451699" y="1971973"/>
                  <a:pt x="6436816" y="1971973"/>
                </a:cubicBezTo>
                <a:lnTo>
                  <a:pt x="6407051" y="1964531"/>
                </a:lnTo>
                <a:cubicBezTo>
                  <a:pt x="6407051" y="1959570"/>
                  <a:pt x="6404570" y="1957090"/>
                  <a:pt x="6399609" y="1957090"/>
                </a:cubicBezTo>
                <a:cubicBezTo>
                  <a:pt x="6399609" y="1957090"/>
                  <a:pt x="6397129" y="1957090"/>
                  <a:pt x="6392167" y="1957090"/>
                </a:cubicBezTo>
                <a:cubicBezTo>
                  <a:pt x="6387206" y="1957090"/>
                  <a:pt x="6384726" y="1957090"/>
                  <a:pt x="6384726" y="1957090"/>
                </a:cubicBezTo>
                <a:cubicBezTo>
                  <a:pt x="6374805" y="1952129"/>
                  <a:pt x="6363643" y="1948408"/>
                  <a:pt x="6351240" y="1945928"/>
                </a:cubicBezTo>
                <a:cubicBezTo>
                  <a:pt x="6338837" y="1943447"/>
                  <a:pt x="6332636" y="1939726"/>
                  <a:pt x="6332636" y="1934766"/>
                </a:cubicBezTo>
                <a:close/>
                <a:moveTo>
                  <a:pt x="1361777" y="1927324"/>
                </a:moveTo>
                <a:cubicBezTo>
                  <a:pt x="1356816" y="1927324"/>
                  <a:pt x="1354336" y="1928564"/>
                  <a:pt x="1354336" y="1931045"/>
                </a:cubicBezTo>
                <a:cubicBezTo>
                  <a:pt x="1354336" y="1933525"/>
                  <a:pt x="1356816" y="1934766"/>
                  <a:pt x="1361777" y="1934766"/>
                </a:cubicBezTo>
                <a:cubicBezTo>
                  <a:pt x="1371699" y="1939726"/>
                  <a:pt x="1376660" y="1939726"/>
                  <a:pt x="1376660" y="1934766"/>
                </a:cubicBezTo>
                <a:close/>
                <a:moveTo>
                  <a:pt x="1317129" y="1919883"/>
                </a:moveTo>
                <a:lnTo>
                  <a:pt x="1324571" y="1927324"/>
                </a:lnTo>
                <a:cubicBezTo>
                  <a:pt x="1334492" y="1932285"/>
                  <a:pt x="1341934" y="1932285"/>
                  <a:pt x="1346895" y="1927324"/>
                </a:cubicBezTo>
                <a:close/>
                <a:moveTo>
                  <a:pt x="1279922" y="1919883"/>
                </a:moveTo>
                <a:lnTo>
                  <a:pt x="1279922" y="1927324"/>
                </a:lnTo>
                <a:lnTo>
                  <a:pt x="1287363" y="1919883"/>
                </a:lnTo>
                <a:cubicBezTo>
                  <a:pt x="1287363" y="1919883"/>
                  <a:pt x="1284883" y="1919883"/>
                  <a:pt x="1279922" y="1919883"/>
                </a:cubicBezTo>
                <a:close/>
                <a:moveTo>
                  <a:pt x="1785938" y="1912441"/>
                </a:moveTo>
                <a:cubicBezTo>
                  <a:pt x="1780977" y="1912441"/>
                  <a:pt x="1778496" y="1914922"/>
                  <a:pt x="1778496" y="1919883"/>
                </a:cubicBezTo>
                <a:cubicBezTo>
                  <a:pt x="1783457" y="1919883"/>
                  <a:pt x="1785938" y="1919883"/>
                  <a:pt x="1785938" y="1919883"/>
                </a:cubicBezTo>
                <a:cubicBezTo>
                  <a:pt x="1785938" y="1919883"/>
                  <a:pt x="1785938" y="1917402"/>
                  <a:pt x="1785938" y="1912441"/>
                </a:cubicBezTo>
                <a:close/>
                <a:moveTo>
                  <a:pt x="662285" y="1912441"/>
                </a:moveTo>
                <a:lnTo>
                  <a:pt x="684610" y="1919883"/>
                </a:lnTo>
                <a:cubicBezTo>
                  <a:pt x="719336" y="1929805"/>
                  <a:pt x="746621" y="1944688"/>
                  <a:pt x="766465" y="1964531"/>
                </a:cubicBezTo>
                <a:cubicBezTo>
                  <a:pt x="771426" y="1969492"/>
                  <a:pt x="781348" y="1974453"/>
                  <a:pt x="796231" y="1979414"/>
                </a:cubicBezTo>
                <a:cubicBezTo>
                  <a:pt x="801191" y="1979414"/>
                  <a:pt x="806152" y="1980654"/>
                  <a:pt x="811113" y="1983135"/>
                </a:cubicBezTo>
                <a:cubicBezTo>
                  <a:pt x="816074" y="1985615"/>
                  <a:pt x="821035" y="1986855"/>
                  <a:pt x="825996" y="1986855"/>
                </a:cubicBezTo>
                <a:cubicBezTo>
                  <a:pt x="835918" y="1996777"/>
                  <a:pt x="840879" y="2001738"/>
                  <a:pt x="840879" y="2001738"/>
                </a:cubicBezTo>
                <a:cubicBezTo>
                  <a:pt x="850801" y="1996777"/>
                  <a:pt x="855762" y="1999258"/>
                  <a:pt x="855762" y="2009180"/>
                </a:cubicBezTo>
                <a:lnTo>
                  <a:pt x="855762" y="2016621"/>
                </a:lnTo>
                <a:cubicBezTo>
                  <a:pt x="845840" y="2011660"/>
                  <a:pt x="833437" y="2006699"/>
                  <a:pt x="818555" y="2001738"/>
                </a:cubicBezTo>
                <a:cubicBezTo>
                  <a:pt x="798711" y="1991816"/>
                  <a:pt x="782588" y="1983135"/>
                  <a:pt x="770186" y="1975693"/>
                </a:cubicBezTo>
                <a:cubicBezTo>
                  <a:pt x="757783" y="1968252"/>
                  <a:pt x="749102" y="1964531"/>
                  <a:pt x="744141" y="1964531"/>
                </a:cubicBezTo>
                <a:cubicBezTo>
                  <a:pt x="739180" y="1964531"/>
                  <a:pt x="719336" y="1957090"/>
                  <a:pt x="684610" y="1942207"/>
                </a:cubicBezTo>
                <a:cubicBezTo>
                  <a:pt x="684610" y="1937246"/>
                  <a:pt x="682129" y="1934766"/>
                  <a:pt x="677168" y="1934766"/>
                </a:cubicBezTo>
                <a:cubicBezTo>
                  <a:pt x="672207" y="1934766"/>
                  <a:pt x="667246" y="1934766"/>
                  <a:pt x="662285" y="1934766"/>
                </a:cubicBezTo>
                <a:cubicBezTo>
                  <a:pt x="657324" y="1934766"/>
                  <a:pt x="653604" y="1932285"/>
                  <a:pt x="651123" y="1927324"/>
                </a:cubicBezTo>
                <a:cubicBezTo>
                  <a:pt x="648643" y="1922363"/>
                  <a:pt x="648643" y="1918643"/>
                  <a:pt x="651123" y="1916162"/>
                </a:cubicBezTo>
                <a:cubicBezTo>
                  <a:pt x="653604" y="1913681"/>
                  <a:pt x="657324" y="1912441"/>
                  <a:pt x="662285" y="1912441"/>
                </a:cubicBezTo>
                <a:close/>
                <a:moveTo>
                  <a:pt x="1795240" y="1906860"/>
                </a:moveTo>
                <a:cubicBezTo>
                  <a:pt x="1793999" y="1906860"/>
                  <a:pt x="1793379" y="1907481"/>
                  <a:pt x="1793379" y="1908721"/>
                </a:cubicBezTo>
                <a:cubicBezTo>
                  <a:pt x="1793379" y="1911201"/>
                  <a:pt x="1798340" y="1912441"/>
                  <a:pt x="1808262" y="1912441"/>
                </a:cubicBezTo>
                <a:cubicBezTo>
                  <a:pt x="1818184" y="1912441"/>
                  <a:pt x="1823145" y="1914922"/>
                  <a:pt x="1823145" y="1919883"/>
                </a:cubicBezTo>
                <a:lnTo>
                  <a:pt x="1808262" y="1927324"/>
                </a:lnTo>
                <a:cubicBezTo>
                  <a:pt x="1813223" y="1932285"/>
                  <a:pt x="1815703" y="1934766"/>
                  <a:pt x="1815703" y="1934766"/>
                </a:cubicBezTo>
                <a:cubicBezTo>
                  <a:pt x="1815703" y="1939726"/>
                  <a:pt x="1823145" y="1942207"/>
                  <a:pt x="1838028" y="1942207"/>
                </a:cubicBezTo>
                <a:cubicBezTo>
                  <a:pt x="1852910" y="1942207"/>
                  <a:pt x="1860352" y="1942207"/>
                  <a:pt x="1860352" y="1942207"/>
                </a:cubicBezTo>
                <a:lnTo>
                  <a:pt x="1875234" y="1942207"/>
                </a:lnTo>
                <a:lnTo>
                  <a:pt x="1867793" y="1934766"/>
                </a:lnTo>
                <a:lnTo>
                  <a:pt x="1860352" y="1934766"/>
                </a:lnTo>
                <a:lnTo>
                  <a:pt x="1852910" y="1934766"/>
                </a:lnTo>
                <a:lnTo>
                  <a:pt x="1852910" y="1919883"/>
                </a:lnTo>
                <a:lnTo>
                  <a:pt x="1860352" y="1919883"/>
                </a:lnTo>
                <a:cubicBezTo>
                  <a:pt x="1865313" y="1919883"/>
                  <a:pt x="1862832" y="1917402"/>
                  <a:pt x="1852910" y="1912441"/>
                </a:cubicBezTo>
                <a:cubicBezTo>
                  <a:pt x="1847950" y="1912441"/>
                  <a:pt x="1840508" y="1912441"/>
                  <a:pt x="1830586" y="1912441"/>
                </a:cubicBezTo>
                <a:cubicBezTo>
                  <a:pt x="1815703" y="1907481"/>
                  <a:pt x="1808262" y="1906240"/>
                  <a:pt x="1808262" y="1908721"/>
                </a:cubicBezTo>
                <a:cubicBezTo>
                  <a:pt x="1808262" y="1911201"/>
                  <a:pt x="1805781" y="1911201"/>
                  <a:pt x="1800820" y="1908721"/>
                </a:cubicBezTo>
                <a:cubicBezTo>
                  <a:pt x="1798340" y="1907481"/>
                  <a:pt x="1796479" y="1906860"/>
                  <a:pt x="1795240" y="1906860"/>
                </a:cubicBezTo>
                <a:close/>
                <a:moveTo>
                  <a:pt x="6347519" y="1905000"/>
                </a:moveTo>
                <a:cubicBezTo>
                  <a:pt x="6352481" y="1905000"/>
                  <a:pt x="6354961" y="1905000"/>
                  <a:pt x="6354961" y="1905000"/>
                </a:cubicBezTo>
                <a:lnTo>
                  <a:pt x="6347519" y="1912441"/>
                </a:lnTo>
                <a:close/>
                <a:moveTo>
                  <a:pt x="2098476" y="1897559"/>
                </a:moveTo>
                <a:cubicBezTo>
                  <a:pt x="2098476" y="1902519"/>
                  <a:pt x="2100957" y="1905000"/>
                  <a:pt x="2105918" y="1905000"/>
                </a:cubicBezTo>
                <a:lnTo>
                  <a:pt x="2105918" y="1897559"/>
                </a:lnTo>
                <a:cubicBezTo>
                  <a:pt x="2105918" y="1897559"/>
                  <a:pt x="2103437" y="1897559"/>
                  <a:pt x="2098476" y="1897559"/>
                </a:cubicBezTo>
                <a:close/>
                <a:moveTo>
                  <a:pt x="1711524" y="1897559"/>
                </a:moveTo>
                <a:lnTo>
                  <a:pt x="1711524" y="1905000"/>
                </a:lnTo>
                <a:lnTo>
                  <a:pt x="1718965" y="1897559"/>
                </a:lnTo>
                <a:close/>
                <a:moveTo>
                  <a:pt x="1332012" y="1897559"/>
                </a:moveTo>
                <a:lnTo>
                  <a:pt x="1324571" y="1905000"/>
                </a:lnTo>
                <a:lnTo>
                  <a:pt x="1317129" y="1905000"/>
                </a:lnTo>
                <a:lnTo>
                  <a:pt x="1332012" y="1912441"/>
                </a:lnTo>
                <a:cubicBezTo>
                  <a:pt x="1341934" y="1912441"/>
                  <a:pt x="1346895" y="1913681"/>
                  <a:pt x="1346895" y="1916162"/>
                </a:cubicBezTo>
                <a:cubicBezTo>
                  <a:pt x="1346895" y="1918643"/>
                  <a:pt x="1348135" y="1918643"/>
                  <a:pt x="1350615" y="1916162"/>
                </a:cubicBezTo>
                <a:cubicBezTo>
                  <a:pt x="1353096" y="1913681"/>
                  <a:pt x="1353096" y="1911201"/>
                  <a:pt x="1350615" y="1908721"/>
                </a:cubicBezTo>
                <a:cubicBezTo>
                  <a:pt x="1348135" y="1906240"/>
                  <a:pt x="1344414" y="1905000"/>
                  <a:pt x="1339453" y="1905000"/>
                </a:cubicBezTo>
                <a:cubicBezTo>
                  <a:pt x="1334492" y="1905000"/>
                  <a:pt x="1332012" y="1902519"/>
                  <a:pt x="1332012" y="1897559"/>
                </a:cubicBezTo>
                <a:close/>
                <a:moveTo>
                  <a:pt x="1294805" y="1897559"/>
                </a:moveTo>
                <a:lnTo>
                  <a:pt x="1302246" y="1905000"/>
                </a:lnTo>
                <a:lnTo>
                  <a:pt x="1309688" y="1897559"/>
                </a:lnTo>
                <a:cubicBezTo>
                  <a:pt x="1304727" y="1897559"/>
                  <a:pt x="1302246" y="1897559"/>
                  <a:pt x="1302246" y="1897559"/>
                </a:cubicBezTo>
                <a:cubicBezTo>
                  <a:pt x="1302246" y="1897559"/>
                  <a:pt x="1299766" y="1897559"/>
                  <a:pt x="1294805" y="1897559"/>
                </a:cubicBezTo>
                <a:close/>
                <a:moveTo>
                  <a:pt x="6287988" y="1890117"/>
                </a:moveTo>
                <a:lnTo>
                  <a:pt x="6317754" y="1897559"/>
                </a:lnTo>
                <a:lnTo>
                  <a:pt x="6302871" y="1897559"/>
                </a:lnTo>
                <a:cubicBezTo>
                  <a:pt x="6292949" y="1892598"/>
                  <a:pt x="6287988" y="1890117"/>
                  <a:pt x="6287988" y="1890117"/>
                </a:cubicBezTo>
                <a:close/>
                <a:moveTo>
                  <a:pt x="5294560" y="1890117"/>
                </a:moveTo>
                <a:cubicBezTo>
                  <a:pt x="5292080" y="1890117"/>
                  <a:pt x="5290840" y="1892598"/>
                  <a:pt x="5290840" y="1897559"/>
                </a:cubicBezTo>
                <a:lnTo>
                  <a:pt x="5298281" y="1897559"/>
                </a:lnTo>
                <a:cubicBezTo>
                  <a:pt x="5298281" y="1892598"/>
                  <a:pt x="5297040" y="1890117"/>
                  <a:pt x="5294560" y="1890117"/>
                </a:cubicBezTo>
                <a:close/>
                <a:moveTo>
                  <a:pt x="2083594" y="1890117"/>
                </a:moveTo>
                <a:lnTo>
                  <a:pt x="2083594" y="1897559"/>
                </a:lnTo>
                <a:lnTo>
                  <a:pt x="2091035" y="1897559"/>
                </a:lnTo>
                <a:cubicBezTo>
                  <a:pt x="2086075" y="1892598"/>
                  <a:pt x="2083594" y="1890117"/>
                  <a:pt x="2083594" y="1890117"/>
                </a:cubicBezTo>
                <a:close/>
                <a:moveTo>
                  <a:pt x="1942207" y="1890117"/>
                </a:moveTo>
                <a:cubicBezTo>
                  <a:pt x="1942207" y="1900039"/>
                  <a:pt x="1947168" y="1905000"/>
                  <a:pt x="1957090" y="1905000"/>
                </a:cubicBezTo>
                <a:cubicBezTo>
                  <a:pt x="1957090" y="1905000"/>
                  <a:pt x="1959571" y="1905000"/>
                  <a:pt x="1964532" y="1905000"/>
                </a:cubicBezTo>
                <a:cubicBezTo>
                  <a:pt x="1969492" y="1905000"/>
                  <a:pt x="1974453" y="1905000"/>
                  <a:pt x="1979414" y="1905000"/>
                </a:cubicBezTo>
                <a:cubicBezTo>
                  <a:pt x="1984375" y="1909961"/>
                  <a:pt x="1990576" y="1912441"/>
                  <a:pt x="1998018" y="1912441"/>
                </a:cubicBezTo>
                <a:lnTo>
                  <a:pt x="2001738" y="1912441"/>
                </a:lnTo>
                <a:lnTo>
                  <a:pt x="2001738" y="1905000"/>
                </a:lnTo>
                <a:cubicBezTo>
                  <a:pt x="2011660" y="1909961"/>
                  <a:pt x="2014141" y="1912441"/>
                  <a:pt x="2009180" y="1912441"/>
                </a:cubicBezTo>
                <a:lnTo>
                  <a:pt x="2016621" y="1919883"/>
                </a:lnTo>
                <a:cubicBezTo>
                  <a:pt x="2016621" y="1924843"/>
                  <a:pt x="2024062" y="1927324"/>
                  <a:pt x="2038945" y="1927324"/>
                </a:cubicBezTo>
                <a:cubicBezTo>
                  <a:pt x="2053828" y="1927324"/>
                  <a:pt x="2063750" y="1929805"/>
                  <a:pt x="2068711" y="1934766"/>
                </a:cubicBezTo>
                <a:lnTo>
                  <a:pt x="2076152" y="1934766"/>
                </a:lnTo>
                <a:cubicBezTo>
                  <a:pt x="2076152" y="1929805"/>
                  <a:pt x="2073672" y="1926084"/>
                  <a:pt x="2068711" y="1923603"/>
                </a:cubicBezTo>
                <a:cubicBezTo>
                  <a:pt x="2063750" y="1921123"/>
                  <a:pt x="2058789" y="1919883"/>
                  <a:pt x="2053828" y="1919883"/>
                </a:cubicBezTo>
                <a:cubicBezTo>
                  <a:pt x="2048867" y="1919883"/>
                  <a:pt x="2043906" y="1917402"/>
                  <a:pt x="2038945" y="1912441"/>
                </a:cubicBezTo>
                <a:cubicBezTo>
                  <a:pt x="2033985" y="1912441"/>
                  <a:pt x="2030264" y="1912441"/>
                  <a:pt x="2027783" y="1912441"/>
                </a:cubicBezTo>
                <a:cubicBezTo>
                  <a:pt x="2025303" y="1912441"/>
                  <a:pt x="2022823" y="1911201"/>
                  <a:pt x="2020342" y="1908721"/>
                </a:cubicBezTo>
                <a:cubicBezTo>
                  <a:pt x="2017861" y="1906240"/>
                  <a:pt x="2016621" y="1905000"/>
                  <a:pt x="2016621" y="1905000"/>
                </a:cubicBezTo>
                <a:cubicBezTo>
                  <a:pt x="2011660" y="1900039"/>
                  <a:pt x="2004219" y="1897559"/>
                  <a:pt x="1994297" y="1897559"/>
                </a:cubicBezTo>
                <a:lnTo>
                  <a:pt x="1957090" y="1890117"/>
                </a:lnTo>
                <a:close/>
                <a:moveTo>
                  <a:pt x="2038945" y="1882676"/>
                </a:moveTo>
                <a:cubicBezTo>
                  <a:pt x="2043906" y="1887636"/>
                  <a:pt x="2048867" y="1890117"/>
                  <a:pt x="2053828" y="1890117"/>
                </a:cubicBezTo>
                <a:lnTo>
                  <a:pt x="2053828" y="1882676"/>
                </a:lnTo>
                <a:close/>
                <a:moveTo>
                  <a:pt x="1931045" y="1882676"/>
                </a:moveTo>
                <a:cubicBezTo>
                  <a:pt x="1928565" y="1882676"/>
                  <a:pt x="1927324" y="1885156"/>
                  <a:pt x="1927324" y="1890117"/>
                </a:cubicBezTo>
                <a:cubicBezTo>
                  <a:pt x="1932285" y="1890117"/>
                  <a:pt x="1934766" y="1888877"/>
                  <a:pt x="1934766" y="1886396"/>
                </a:cubicBezTo>
                <a:cubicBezTo>
                  <a:pt x="1934766" y="1883916"/>
                  <a:pt x="1933525" y="1882676"/>
                  <a:pt x="1931045" y="1882676"/>
                </a:cubicBezTo>
                <a:close/>
                <a:moveTo>
                  <a:pt x="1465957" y="1882676"/>
                </a:moveTo>
                <a:lnTo>
                  <a:pt x="1473399" y="1890117"/>
                </a:lnTo>
                <a:cubicBezTo>
                  <a:pt x="1473399" y="1895078"/>
                  <a:pt x="1473399" y="1897559"/>
                  <a:pt x="1473399" y="1897559"/>
                </a:cubicBezTo>
                <a:cubicBezTo>
                  <a:pt x="1473399" y="1897559"/>
                  <a:pt x="1470918" y="1897559"/>
                  <a:pt x="1465957" y="1897559"/>
                </a:cubicBezTo>
                <a:cubicBezTo>
                  <a:pt x="1465957" y="1897559"/>
                  <a:pt x="1465957" y="1895078"/>
                  <a:pt x="1465957" y="1890117"/>
                </a:cubicBezTo>
                <a:cubicBezTo>
                  <a:pt x="1465957" y="1885156"/>
                  <a:pt x="1465957" y="1882676"/>
                  <a:pt x="1465957" y="1882676"/>
                </a:cubicBezTo>
                <a:close/>
                <a:moveTo>
                  <a:pt x="1257598" y="1882676"/>
                </a:moveTo>
                <a:cubicBezTo>
                  <a:pt x="1262559" y="1887636"/>
                  <a:pt x="1267520" y="1890117"/>
                  <a:pt x="1272481" y="1890117"/>
                </a:cubicBezTo>
                <a:lnTo>
                  <a:pt x="1265039" y="1882676"/>
                </a:lnTo>
                <a:close/>
                <a:moveTo>
                  <a:pt x="1242715" y="1882676"/>
                </a:moveTo>
                <a:cubicBezTo>
                  <a:pt x="1237754" y="1887636"/>
                  <a:pt x="1237754" y="1890117"/>
                  <a:pt x="1242715" y="1890117"/>
                </a:cubicBezTo>
                <a:lnTo>
                  <a:pt x="1250156" y="1882676"/>
                </a:lnTo>
                <a:close/>
                <a:moveTo>
                  <a:pt x="1198067" y="1875234"/>
                </a:moveTo>
                <a:cubicBezTo>
                  <a:pt x="1198067" y="1885156"/>
                  <a:pt x="1205508" y="1890117"/>
                  <a:pt x="1220391" y="1890117"/>
                </a:cubicBezTo>
                <a:lnTo>
                  <a:pt x="1227832" y="1890117"/>
                </a:lnTo>
                <a:cubicBezTo>
                  <a:pt x="1222871" y="1885156"/>
                  <a:pt x="1217910" y="1882676"/>
                  <a:pt x="1212949" y="1882676"/>
                </a:cubicBezTo>
                <a:close/>
                <a:moveTo>
                  <a:pt x="1488281" y="1867793"/>
                </a:moveTo>
                <a:lnTo>
                  <a:pt x="1488281" y="1875234"/>
                </a:lnTo>
                <a:cubicBezTo>
                  <a:pt x="1488281" y="1875234"/>
                  <a:pt x="1490762" y="1875234"/>
                  <a:pt x="1495723" y="1875234"/>
                </a:cubicBezTo>
                <a:cubicBezTo>
                  <a:pt x="1490762" y="1870274"/>
                  <a:pt x="1488281" y="1867793"/>
                  <a:pt x="1488281" y="1867793"/>
                </a:cubicBezTo>
                <a:close/>
                <a:moveTo>
                  <a:pt x="1063656" y="1863142"/>
                </a:moveTo>
                <a:cubicBezTo>
                  <a:pt x="1055285" y="1863762"/>
                  <a:pt x="1045518" y="1865312"/>
                  <a:pt x="1034356" y="1867793"/>
                </a:cubicBezTo>
                <a:lnTo>
                  <a:pt x="1026914" y="1875234"/>
                </a:lnTo>
                <a:lnTo>
                  <a:pt x="1041797" y="1882676"/>
                </a:lnTo>
                <a:cubicBezTo>
                  <a:pt x="1051719" y="1887636"/>
                  <a:pt x="1059160" y="1890117"/>
                  <a:pt x="1064121" y="1890117"/>
                </a:cubicBezTo>
                <a:lnTo>
                  <a:pt x="1079004" y="1897559"/>
                </a:lnTo>
                <a:cubicBezTo>
                  <a:pt x="1079004" y="1897559"/>
                  <a:pt x="1088926" y="1900039"/>
                  <a:pt x="1108769" y="1905000"/>
                </a:cubicBezTo>
                <a:lnTo>
                  <a:pt x="1123652" y="1919883"/>
                </a:lnTo>
                <a:lnTo>
                  <a:pt x="1131094" y="1919883"/>
                </a:lnTo>
                <a:cubicBezTo>
                  <a:pt x="1145977" y="1914922"/>
                  <a:pt x="1158379" y="1919883"/>
                  <a:pt x="1168301" y="1934766"/>
                </a:cubicBezTo>
                <a:cubicBezTo>
                  <a:pt x="1163340" y="1934766"/>
                  <a:pt x="1160860" y="1934766"/>
                  <a:pt x="1160860" y="1934766"/>
                </a:cubicBezTo>
                <a:cubicBezTo>
                  <a:pt x="1145977" y="1934766"/>
                  <a:pt x="1145977" y="1937246"/>
                  <a:pt x="1160860" y="1942207"/>
                </a:cubicBezTo>
                <a:lnTo>
                  <a:pt x="1183184" y="1949648"/>
                </a:lnTo>
                <a:lnTo>
                  <a:pt x="1212949" y="1957090"/>
                </a:lnTo>
                <a:cubicBezTo>
                  <a:pt x="1217910" y="1957090"/>
                  <a:pt x="1222871" y="1957090"/>
                  <a:pt x="1227832" y="1957090"/>
                </a:cubicBezTo>
                <a:cubicBezTo>
                  <a:pt x="1227832" y="1962051"/>
                  <a:pt x="1230312" y="1964531"/>
                  <a:pt x="1235274" y="1964531"/>
                </a:cubicBezTo>
                <a:cubicBezTo>
                  <a:pt x="1240235" y="1964531"/>
                  <a:pt x="1245195" y="1964531"/>
                  <a:pt x="1250156" y="1964531"/>
                </a:cubicBezTo>
                <a:cubicBezTo>
                  <a:pt x="1255118" y="1969492"/>
                  <a:pt x="1260078" y="1971973"/>
                  <a:pt x="1265039" y="1971973"/>
                </a:cubicBezTo>
                <a:lnTo>
                  <a:pt x="1279922" y="1979414"/>
                </a:lnTo>
                <a:lnTo>
                  <a:pt x="1287363" y="1979414"/>
                </a:lnTo>
                <a:lnTo>
                  <a:pt x="1294805" y="1979414"/>
                </a:lnTo>
                <a:lnTo>
                  <a:pt x="1279922" y="1986855"/>
                </a:lnTo>
                <a:lnTo>
                  <a:pt x="1272481" y="1986855"/>
                </a:lnTo>
                <a:cubicBezTo>
                  <a:pt x="1272481" y="1981895"/>
                  <a:pt x="1270000" y="1979414"/>
                  <a:pt x="1265039" y="1979414"/>
                </a:cubicBezTo>
                <a:cubicBezTo>
                  <a:pt x="1260078" y="1979414"/>
                  <a:pt x="1255118" y="1976933"/>
                  <a:pt x="1250156" y="1971973"/>
                </a:cubicBezTo>
                <a:cubicBezTo>
                  <a:pt x="1250156" y="1971973"/>
                  <a:pt x="1250156" y="1974453"/>
                  <a:pt x="1250156" y="1979414"/>
                </a:cubicBezTo>
                <a:cubicBezTo>
                  <a:pt x="1250156" y="1984375"/>
                  <a:pt x="1247676" y="1984375"/>
                  <a:pt x="1242715" y="1979414"/>
                </a:cubicBezTo>
                <a:lnTo>
                  <a:pt x="1242715" y="1986855"/>
                </a:lnTo>
                <a:cubicBezTo>
                  <a:pt x="1247676" y="1986855"/>
                  <a:pt x="1251397" y="1985615"/>
                  <a:pt x="1253877" y="1983135"/>
                </a:cubicBezTo>
                <a:cubicBezTo>
                  <a:pt x="1256357" y="1980654"/>
                  <a:pt x="1258838" y="1981895"/>
                  <a:pt x="1261319" y="1986855"/>
                </a:cubicBezTo>
                <a:cubicBezTo>
                  <a:pt x="1263799" y="1991816"/>
                  <a:pt x="1270000" y="1994297"/>
                  <a:pt x="1279922" y="1994297"/>
                </a:cubicBezTo>
                <a:cubicBezTo>
                  <a:pt x="1289844" y="1994297"/>
                  <a:pt x="1294805" y="1995537"/>
                  <a:pt x="1294805" y="1998017"/>
                </a:cubicBezTo>
                <a:cubicBezTo>
                  <a:pt x="1294805" y="2000498"/>
                  <a:pt x="1297285" y="1999258"/>
                  <a:pt x="1302246" y="1994297"/>
                </a:cubicBezTo>
                <a:lnTo>
                  <a:pt x="1317129" y="2001738"/>
                </a:lnTo>
                <a:cubicBezTo>
                  <a:pt x="1322090" y="2001738"/>
                  <a:pt x="1332012" y="2001738"/>
                  <a:pt x="1346895" y="2001738"/>
                </a:cubicBezTo>
                <a:lnTo>
                  <a:pt x="1354336" y="1994297"/>
                </a:lnTo>
                <a:cubicBezTo>
                  <a:pt x="1349375" y="1994297"/>
                  <a:pt x="1341934" y="1991816"/>
                  <a:pt x="1332012" y="1986855"/>
                </a:cubicBezTo>
                <a:lnTo>
                  <a:pt x="1317129" y="1979414"/>
                </a:lnTo>
                <a:lnTo>
                  <a:pt x="1324571" y="1979414"/>
                </a:lnTo>
                <a:lnTo>
                  <a:pt x="1346895" y="1986855"/>
                </a:lnTo>
                <a:lnTo>
                  <a:pt x="1361777" y="1986855"/>
                </a:lnTo>
                <a:cubicBezTo>
                  <a:pt x="1356816" y="1981895"/>
                  <a:pt x="1354336" y="1979414"/>
                  <a:pt x="1354336" y="1979414"/>
                </a:cubicBezTo>
                <a:lnTo>
                  <a:pt x="1346895" y="1979414"/>
                </a:lnTo>
                <a:cubicBezTo>
                  <a:pt x="1336973" y="1979414"/>
                  <a:pt x="1332012" y="1975693"/>
                  <a:pt x="1332012" y="1968252"/>
                </a:cubicBezTo>
                <a:cubicBezTo>
                  <a:pt x="1332012" y="1960810"/>
                  <a:pt x="1334492" y="1957090"/>
                  <a:pt x="1339453" y="1957090"/>
                </a:cubicBezTo>
                <a:lnTo>
                  <a:pt x="1339453" y="1949648"/>
                </a:lnTo>
                <a:lnTo>
                  <a:pt x="1324571" y="1942207"/>
                </a:lnTo>
                <a:cubicBezTo>
                  <a:pt x="1314649" y="1942207"/>
                  <a:pt x="1305967" y="1939726"/>
                  <a:pt x="1298525" y="1934766"/>
                </a:cubicBezTo>
                <a:cubicBezTo>
                  <a:pt x="1291084" y="1929805"/>
                  <a:pt x="1282402" y="1929805"/>
                  <a:pt x="1272481" y="1934766"/>
                </a:cubicBezTo>
                <a:lnTo>
                  <a:pt x="1257598" y="1927324"/>
                </a:lnTo>
                <a:cubicBezTo>
                  <a:pt x="1257598" y="1922363"/>
                  <a:pt x="1255118" y="1919883"/>
                  <a:pt x="1250156" y="1919883"/>
                </a:cubicBezTo>
                <a:lnTo>
                  <a:pt x="1250156" y="1927324"/>
                </a:lnTo>
                <a:cubicBezTo>
                  <a:pt x="1245195" y="1927324"/>
                  <a:pt x="1240235" y="1927324"/>
                  <a:pt x="1235274" y="1927324"/>
                </a:cubicBezTo>
                <a:lnTo>
                  <a:pt x="1235274" y="1919883"/>
                </a:lnTo>
                <a:lnTo>
                  <a:pt x="1235274" y="1912441"/>
                </a:lnTo>
                <a:cubicBezTo>
                  <a:pt x="1230312" y="1917402"/>
                  <a:pt x="1225352" y="1917402"/>
                  <a:pt x="1220391" y="1912441"/>
                </a:cubicBezTo>
                <a:lnTo>
                  <a:pt x="1205508" y="1912441"/>
                </a:lnTo>
                <a:lnTo>
                  <a:pt x="1205508" y="1919883"/>
                </a:lnTo>
                <a:lnTo>
                  <a:pt x="1198067" y="1912441"/>
                </a:lnTo>
                <a:cubicBezTo>
                  <a:pt x="1203028" y="1912441"/>
                  <a:pt x="1203028" y="1909961"/>
                  <a:pt x="1198067" y="1905000"/>
                </a:cubicBezTo>
                <a:lnTo>
                  <a:pt x="1183184" y="1897559"/>
                </a:lnTo>
                <a:cubicBezTo>
                  <a:pt x="1183184" y="1897559"/>
                  <a:pt x="1180703" y="1895078"/>
                  <a:pt x="1175742" y="1890117"/>
                </a:cubicBezTo>
                <a:lnTo>
                  <a:pt x="1149698" y="1890117"/>
                </a:lnTo>
                <a:cubicBezTo>
                  <a:pt x="1152178" y="1890117"/>
                  <a:pt x="1155898" y="1892598"/>
                  <a:pt x="1160860" y="1897559"/>
                </a:cubicBezTo>
                <a:cubicBezTo>
                  <a:pt x="1165820" y="1897559"/>
                  <a:pt x="1168301" y="1897559"/>
                  <a:pt x="1168301" y="1897559"/>
                </a:cubicBezTo>
                <a:lnTo>
                  <a:pt x="1131094" y="1905000"/>
                </a:lnTo>
                <a:cubicBezTo>
                  <a:pt x="1111250" y="1900039"/>
                  <a:pt x="1101328" y="1892598"/>
                  <a:pt x="1101328" y="1882676"/>
                </a:cubicBezTo>
                <a:cubicBezTo>
                  <a:pt x="1101328" y="1867793"/>
                  <a:pt x="1088771" y="1861282"/>
                  <a:pt x="1063656" y="1863142"/>
                </a:cubicBezTo>
                <a:close/>
                <a:moveTo>
                  <a:pt x="1614785" y="1860351"/>
                </a:moveTo>
                <a:lnTo>
                  <a:pt x="1622227" y="1860351"/>
                </a:lnTo>
                <a:lnTo>
                  <a:pt x="1620739" y="1861096"/>
                </a:lnTo>
                <a:close/>
                <a:moveTo>
                  <a:pt x="1324571" y="1858026"/>
                </a:moveTo>
                <a:cubicBezTo>
                  <a:pt x="1332012" y="1857096"/>
                  <a:pt x="1339453" y="1860351"/>
                  <a:pt x="1346895" y="1867793"/>
                </a:cubicBezTo>
                <a:lnTo>
                  <a:pt x="1346895" y="1875234"/>
                </a:lnTo>
                <a:cubicBezTo>
                  <a:pt x="1346895" y="1875234"/>
                  <a:pt x="1344414" y="1875234"/>
                  <a:pt x="1339453" y="1875234"/>
                </a:cubicBezTo>
                <a:cubicBezTo>
                  <a:pt x="1339453" y="1875234"/>
                  <a:pt x="1338213" y="1873994"/>
                  <a:pt x="1335733" y="1871514"/>
                </a:cubicBezTo>
                <a:cubicBezTo>
                  <a:pt x="1333252" y="1869033"/>
                  <a:pt x="1329531" y="1867793"/>
                  <a:pt x="1324571" y="1867793"/>
                </a:cubicBezTo>
                <a:lnTo>
                  <a:pt x="1317129" y="1860351"/>
                </a:lnTo>
                <a:cubicBezTo>
                  <a:pt x="1319609" y="1859111"/>
                  <a:pt x="1322090" y="1858336"/>
                  <a:pt x="1324571" y="1858026"/>
                </a:cubicBezTo>
                <a:close/>
                <a:moveTo>
                  <a:pt x="1955230" y="1856631"/>
                </a:moveTo>
                <a:cubicBezTo>
                  <a:pt x="1953989" y="1856631"/>
                  <a:pt x="1952129" y="1857871"/>
                  <a:pt x="1949649" y="1860351"/>
                </a:cubicBezTo>
                <a:lnTo>
                  <a:pt x="1957090" y="1860351"/>
                </a:lnTo>
                <a:cubicBezTo>
                  <a:pt x="1957090" y="1857871"/>
                  <a:pt x="1956470" y="1856631"/>
                  <a:pt x="1955230" y="1856631"/>
                </a:cubicBezTo>
                <a:close/>
                <a:moveTo>
                  <a:pt x="1845469" y="1852910"/>
                </a:moveTo>
                <a:lnTo>
                  <a:pt x="1838028" y="1860351"/>
                </a:lnTo>
                <a:cubicBezTo>
                  <a:pt x="1842988" y="1870274"/>
                  <a:pt x="1852910" y="1876474"/>
                  <a:pt x="1867793" y="1878955"/>
                </a:cubicBezTo>
                <a:cubicBezTo>
                  <a:pt x="1882676" y="1881436"/>
                  <a:pt x="1892598" y="1880195"/>
                  <a:pt x="1897559" y="1875234"/>
                </a:cubicBezTo>
                <a:lnTo>
                  <a:pt x="1860352" y="1860351"/>
                </a:lnTo>
                <a:cubicBezTo>
                  <a:pt x="1855391" y="1860351"/>
                  <a:pt x="1850430" y="1857871"/>
                  <a:pt x="1845469" y="1852910"/>
                </a:cubicBezTo>
                <a:close/>
                <a:moveTo>
                  <a:pt x="1175742" y="1852910"/>
                </a:moveTo>
                <a:cubicBezTo>
                  <a:pt x="1175742" y="1857871"/>
                  <a:pt x="1178223" y="1860351"/>
                  <a:pt x="1183184" y="1860351"/>
                </a:cubicBezTo>
                <a:cubicBezTo>
                  <a:pt x="1188145" y="1860351"/>
                  <a:pt x="1190625" y="1857871"/>
                  <a:pt x="1190625" y="1852910"/>
                </a:cubicBezTo>
                <a:close/>
                <a:moveTo>
                  <a:pt x="1008311" y="1849189"/>
                </a:moveTo>
                <a:cubicBezTo>
                  <a:pt x="1005830" y="1849190"/>
                  <a:pt x="1004590" y="1850430"/>
                  <a:pt x="1004590" y="1852910"/>
                </a:cubicBezTo>
                <a:cubicBezTo>
                  <a:pt x="1004590" y="1852910"/>
                  <a:pt x="1007070" y="1852910"/>
                  <a:pt x="1012031" y="1852910"/>
                </a:cubicBezTo>
                <a:cubicBezTo>
                  <a:pt x="1021953" y="1852910"/>
                  <a:pt x="1026914" y="1854150"/>
                  <a:pt x="1026914" y="1856631"/>
                </a:cubicBezTo>
                <a:cubicBezTo>
                  <a:pt x="1026914" y="1859111"/>
                  <a:pt x="1030635" y="1860351"/>
                  <a:pt x="1038076" y="1860351"/>
                </a:cubicBezTo>
                <a:cubicBezTo>
                  <a:pt x="1045518" y="1860351"/>
                  <a:pt x="1049239" y="1857871"/>
                  <a:pt x="1049239" y="1852910"/>
                </a:cubicBezTo>
                <a:lnTo>
                  <a:pt x="1041797" y="1852910"/>
                </a:lnTo>
                <a:lnTo>
                  <a:pt x="1019473" y="1852910"/>
                </a:lnTo>
                <a:cubicBezTo>
                  <a:pt x="1014512" y="1850430"/>
                  <a:pt x="1010791" y="1849190"/>
                  <a:pt x="1008311" y="1849189"/>
                </a:cubicBezTo>
                <a:close/>
                <a:moveTo>
                  <a:pt x="1361777" y="1845469"/>
                </a:moveTo>
                <a:cubicBezTo>
                  <a:pt x="1361777" y="1850429"/>
                  <a:pt x="1372940" y="1856631"/>
                  <a:pt x="1395264" y="1864072"/>
                </a:cubicBezTo>
                <a:cubicBezTo>
                  <a:pt x="1417588" y="1871514"/>
                  <a:pt x="1431230" y="1875234"/>
                  <a:pt x="1436192" y="1875234"/>
                </a:cubicBezTo>
                <a:lnTo>
                  <a:pt x="1443633" y="1867793"/>
                </a:lnTo>
                <a:cubicBezTo>
                  <a:pt x="1443633" y="1867793"/>
                  <a:pt x="1438672" y="1866553"/>
                  <a:pt x="1428750" y="1864072"/>
                </a:cubicBezTo>
                <a:cubicBezTo>
                  <a:pt x="1418828" y="1861592"/>
                  <a:pt x="1412627" y="1859111"/>
                  <a:pt x="1410146" y="1856631"/>
                </a:cubicBezTo>
                <a:cubicBezTo>
                  <a:pt x="1407666" y="1854150"/>
                  <a:pt x="1402705" y="1852910"/>
                  <a:pt x="1395264" y="1852910"/>
                </a:cubicBezTo>
                <a:cubicBezTo>
                  <a:pt x="1387823" y="1852910"/>
                  <a:pt x="1384102" y="1850429"/>
                  <a:pt x="1384102" y="1845469"/>
                </a:cubicBezTo>
                <a:close/>
                <a:moveTo>
                  <a:pt x="982266" y="1845469"/>
                </a:moveTo>
                <a:cubicBezTo>
                  <a:pt x="977305" y="1845469"/>
                  <a:pt x="977305" y="1847949"/>
                  <a:pt x="982266" y="1852910"/>
                </a:cubicBezTo>
                <a:cubicBezTo>
                  <a:pt x="992188" y="1862832"/>
                  <a:pt x="1002110" y="1867793"/>
                  <a:pt x="1012031" y="1867793"/>
                </a:cubicBezTo>
                <a:lnTo>
                  <a:pt x="1012031" y="1860351"/>
                </a:lnTo>
                <a:cubicBezTo>
                  <a:pt x="1007070" y="1860351"/>
                  <a:pt x="1002110" y="1857871"/>
                  <a:pt x="997149" y="1852910"/>
                </a:cubicBezTo>
                <a:cubicBezTo>
                  <a:pt x="992188" y="1847949"/>
                  <a:pt x="987227" y="1845469"/>
                  <a:pt x="982266" y="1845469"/>
                </a:cubicBezTo>
                <a:close/>
                <a:moveTo>
                  <a:pt x="6139160" y="1838027"/>
                </a:moveTo>
                <a:lnTo>
                  <a:pt x="6139160" y="1845469"/>
                </a:lnTo>
                <a:cubicBezTo>
                  <a:pt x="6144121" y="1845469"/>
                  <a:pt x="6149081" y="1845469"/>
                  <a:pt x="6154043" y="1845469"/>
                </a:cubicBezTo>
                <a:cubicBezTo>
                  <a:pt x="6149081" y="1840508"/>
                  <a:pt x="6144121" y="1838027"/>
                  <a:pt x="6139160" y="1838027"/>
                </a:cubicBezTo>
                <a:close/>
                <a:moveTo>
                  <a:pt x="6094511" y="1838027"/>
                </a:moveTo>
                <a:lnTo>
                  <a:pt x="6072187" y="1845469"/>
                </a:lnTo>
                <a:lnTo>
                  <a:pt x="6094511" y="1845469"/>
                </a:lnTo>
                <a:cubicBezTo>
                  <a:pt x="6094511" y="1840508"/>
                  <a:pt x="6094511" y="1838027"/>
                  <a:pt x="6094511" y="1838027"/>
                </a:cubicBezTo>
                <a:close/>
                <a:moveTo>
                  <a:pt x="952500" y="1838027"/>
                </a:moveTo>
                <a:cubicBezTo>
                  <a:pt x="952500" y="1842988"/>
                  <a:pt x="952500" y="1845469"/>
                  <a:pt x="952500" y="1845469"/>
                </a:cubicBezTo>
                <a:lnTo>
                  <a:pt x="959942" y="1845469"/>
                </a:lnTo>
                <a:close/>
                <a:moveTo>
                  <a:pt x="1391543" y="1830586"/>
                </a:moveTo>
                <a:lnTo>
                  <a:pt x="1421309" y="1838027"/>
                </a:lnTo>
                <a:cubicBezTo>
                  <a:pt x="1421309" y="1833067"/>
                  <a:pt x="1418828" y="1830586"/>
                  <a:pt x="1413867" y="1830586"/>
                </a:cubicBezTo>
                <a:cubicBezTo>
                  <a:pt x="1408906" y="1830586"/>
                  <a:pt x="1403946" y="1830586"/>
                  <a:pt x="1398984" y="1830586"/>
                </a:cubicBezTo>
                <a:close/>
                <a:moveTo>
                  <a:pt x="982266" y="1830586"/>
                </a:moveTo>
                <a:lnTo>
                  <a:pt x="974824" y="1838027"/>
                </a:lnTo>
                <a:cubicBezTo>
                  <a:pt x="979785" y="1838027"/>
                  <a:pt x="982266" y="1838027"/>
                  <a:pt x="982266" y="1838027"/>
                </a:cubicBezTo>
                <a:lnTo>
                  <a:pt x="997149" y="1838027"/>
                </a:lnTo>
                <a:close/>
                <a:moveTo>
                  <a:pt x="930176" y="1830586"/>
                </a:moveTo>
                <a:lnTo>
                  <a:pt x="922735" y="1838027"/>
                </a:lnTo>
                <a:cubicBezTo>
                  <a:pt x="927696" y="1838027"/>
                  <a:pt x="931416" y="1839267"/>
                  <a:pt x="933897" y="1841748"/>
                </a:cubicBezTo>
                <a:cubicBezTo>
                  <a:pt x="936377" y="1844229"/>
                  <a:pt x="937617" y="1842988"/>
                  <a:pt x="937617" y="1838027"/>
                </a:cubicBezTo>
                <a:close/>
                <a:moveTo>
                  <a:pt x="1413867" y="1823144"/>
                </a:moveTo>
                <a:cubicBezTo>
                  <a:pt x="1413867" y="1828105"/>
                  <a:pt x="1416348" y="1830586"/>
                  <a:pt x="1421309" y="1830586"/>
                </a:cubicBezTo>
                <a:lnTo>
                  <a:pt x="1428750" y="1823144"/>
                </a:lnTo>
                <a:cubicBezTo>
                  <a:pt x="1428750" y="1823144"/>
                  <a:pt x="1426270" y="1823144"/>
                  <a:pt x="1421309" y="1823144"/>
                </a:cubicBezTo>
                <a:close/>
                <a:moveTo>
                  <a:pt x="6074048" y="1819424"/>
                </a:moveTo>
                <a:cubicBezTo>
                  <a:pt x="6072807" y="1819424"/>
                  <a:pt x="6072187" y="1820664"/>
                  <a:pt x="6072187" y="1823144"/>
                </a:cubicBezTo>
                <a:lnTo>
                  <a:pt x="6079629" y="1823144"/>
                </a:lnTo>
                <a:cubicBezTo>
                  <a:pt x="6077148" y="1820664"/>
                  <a:pt x="6075288" y="1819424"/>
                  <a:pt x="6074048" y="1819424"/>
                </a:cubicBezTo>
                <a:close/>
                <a:moveTo>
                  <a:pt x="6206133" y="1815703"/>
                </a:moveTo>
                <a:cubicBezTo>
                  <a:pt x="6216054" y="1815703"/>
                  <a:pt x="6223495" y="1816943"/>
                  <a:pt x="6228457" y="1819424"/>
                </a:cubicBezTo>
                <a:cubicBezTo>
                  <a:pt x="6233418" y="1821904"/>
                  <a:pt x="6235898" y="1823144"/>
                  <a:pt x="6235898" y="1823144"/>
                </a:cubicBezTo>
                <a:cubicBezTo>
                  <a:pt x="6240859" y="1823144"/>
                  <a:pt x="6243340" y="1823144"/>
                  <a:pt x="6243340" y="1823144"/>
                </a:cubicBezTo>
                <a:cubicBezTo>
                  <a:pt x="6243340" y="1823144"/>
                  <a:pt x="6245820" y="1823144"/>
                  <a:pt x="6250781" y="1823144"/>
                </a:cubicBezTo>
                <a:cubicBezTo>
                  <a:pt x="6250781" y="1828105"/>
                  <a:pt x="6255742" y="1830586"/>
                  <a:pt x="6265664" y="1830586"/>
                </a:cubicBezTo>
                <a:lnTo>
                  <a:pt x="6273105" y="1830586"/>
                </a:lnTo>
                <a:cubicBezTo>
                  <a:pt x="6268144" y="1825625"/>
                  <a:pt x="6268144" y="1823144"/>
                  <a:pt x="6273105" y="1823144"/>
                </a:cubicBezTo>
                <a:lnTo>
                  <a:pt x="6280547" y="1823144"/>
                </a:lnTo>
                <a:cubicBezTo>
                  <a:pt x="6280547" y="1828105"/>
                  <a:pt x="6280547" y="1830586"/>
                  <a:pt x="6280547" y="1830586"/>
                </a:cubicBezTo>
                <a:cubicBezTo>
                  <a:pt x="6280547" y="1830586"/>
                  <a:pt x="6283027" y="1830586"/>
                  <a:pt x="6287988" y="1830586"/>
                </a:cubicBezTo>
                <a:lnTo>
                  <a:pt x="6295429" y="1838027"/>
                </a:lnTo>
                <a:cubicBezTo>
                  <a:pt x="6290468" y="1838027"/>
                  <a:pt x="6285508" y="1838027"/>
                  <a:pt x="6280547" y="1838027"/>
                </a:cubicBezTo>
                <a:cubicBezTo>
                  <a:pt x="6270625" y="1838027"/>
                  <a:pt x="6263184" y="1838027"/>
                  <a:pt x="6258222" y="1838027"/>
                </a:cubicBezTo>
                <a:lnTo>
                  <a:pt x="6206133" y="1830586"/>
                </a:lnTo>
                <a:cubicBezTo>
                  <a:pt x="6201171" y="1825625"/>
                  <a:pt x="6198691" y="1823144"/>
                  <a:pt x="6198691" y="1823144"/>
                </a:cubicBezTo>
                <a:cubicBezTo>
                  <a:pt x="6193730" y="1828105"/>
                  <a:pt x="6191250" y="1828105"/>
                  <a:pt x="6191250" y="1823144"/>
                </a:cubicBezTo>
                <a:cubicBezTo>
                  <a:pt x="6191250" y="1818184"/>
                  <a:pt x="6196211" y="1815703"/>
                  <a:pt x="6206133" y="1815703"/>
                </a:cubicBezTo>
                <a:close/>
                <a:moveTo>
                  <a:pt x="1369219" y="1815703"/>
                </a:moveTo>
                <a:lnTo>
                  <a:pt x="1361777" y="1823144"/>
                </a:lnTo>
                <a:lnTo>
                  <a:pt x="1376660" y="1823144"/>
                </a:lnTo>
                <a:cubicBezTo>
                  <a:pt x="1376660" y="1818184"/>
                  <a:pt x="1374180" y="1815703"/>
                  <a:pt x="1369219" y="1815703"/>
                </a:cubicBezTo>
                <a:close/>
                <a:moveTo>
                  <a:pt x="1049239" y="1815703"/>
                </a:moveTo>
                <a:cubicBezTo>
                  <a:pt x="1049239" y="1815703"/>
                  <a:pt x="1049239" y="1818184"/>
                  <a:pt x="1049239" y="1823144"/>
                </a:cubicBezTo>
                <a:cubicBezTo>
                  <a:pt x="1054199" y="1823144"/>
                  <a:pt x="1056680" y="1821904"/>
                  <a:pt x="1056680" y="1819424"/>
                </a:cubicBezTo>
                <a:cubicBezTo>
                  <a:pt x="1056680" y="1816943"/>
                  <a:pt x="1054199" y="1815703"/>
                  <a:pt x="1049239" y="1815703"/>
                </a:cubicBezTo>
                <a:close/>
                <a:moveTo>
                  <a:pt x="1027844" y="1811052"/>
                </a:moveTo>
                <a:cubicBezTo>
                  <a:pt x="1027224" y="1811672"/>
                  <a:pt x="1026914" y="1813223"/>
                  <a:pt x="1026914" y="1815703"/>
                </a:cubicBezTo>
                <a:cubicBezTo>
                  <a:pt x="1026914" y="1815703"/>
                  <a:pt x="1028155" y="1815703"/>
                  <a:pt x="1030635" y="1815703"/>
                </a:cubicBezTo>
                <a:cubicBezTo>
                  <a:pt x="1033115" y="1815703"/>
                  <a:pt x="1034356" y="1815703"/>
                  <a:pt x="1034356" y="1815703"/>
                </a:cubicBezTo>
                <a:cubicBezTo>
                  <a:pt x="1034356" y="1815703"/>
                  <a:pt x="1033115" y="1814463"/>
                  <a:pt x="1030635" y="1811982"/>
                </a:cubicBezTo>
                <a:cubicBezTo>
                  <a:pt x="1029395" y="1810742"/>
                  <a:pt x="1028465" y="1810432"/>
                  <a:pt x="1027844" y="1811052"/>
                </a:cubicBezTo>
                <a:close/>
                <a:moveTo>
                  <a:pt x="1670596" y="1805936"/>
                </a:moveTo>
                <a:cubicBezTo>
                  <a:pt x="1669356" y="1806247"/>
                  <a:pt x="1668115" y="1807022"/>
                  <a:pt x="1666875" y="1808262"/>
                </a:cubicBezTo>
                <a:cubicBezTo>
                  <a:pt x="1666875" y="1813222"/>
                  <a:pt x="1669356" y="1815703"/>
                  <a:pt x="1674317" y="1815703"/>
                </a:cubicBezTo>
                <a:lnTo>
                  <a:pt x="1681758" y="1815703"/>
                </a:lnTo>
                <a:cubicBezTo>
                  <a:pt x="1678037" y="1808262"/>
                  <a:pt x="1674317" y="1805006"/>
                  <a:pt x="1670596" y="1805936"/>
                </a:cubicBezTo>
                <a:close/>
                <a:moveTo>
                  <a:pt x="1265039" y="1785937"/>
                </a:moveTo>
                <a:lnTo>
                  <a:pt x="1265039" y="1793379"/>
                </a:lnTo>
                <a:cubicBezTo>
                  <a:pt x="1265039" y="1793379"/>
                  <a:pt x="1267520" y="1793379"/>
                  <a:pt x="1272481" y="1793379"/>
                </a:cubicBezTo>
                <a:cubicBezTo>
                  <a:pt x="1267520" y="1788418"/>
                  <a:pt x="1265039" y="1785937"/>
                  <a:pt x="1265039" y="1785937"/>
                </a:cubicBezTo>
                <a:close/>
                <a:moveTo>
                  <a:pt x="1086446" y="1785937"/>
                </a:moveTo>
                <a:cubicBezTo>
                  <a:pt x="1086446" y="1785937"/>
                  <a:pt x="1088926" y="1785937"/>
                  <a:pt x="1093887" y="1785937"/>
                </a:cubicBezTo>
                <a:lnTo>
                  <a:pt x="1101328" y="1785937"/>
                </a:lnTo>
                <a:cubicBezTo>
                  <a:pt x="1101328" y="1785937"/>
                  <a:pt x="1098848" y="1788418"/>
                  <a:pt x="1093887" y="1793379"/>
                </a:cubicBezTo>
                <a:cubicBezTo>
                  <a:pt x="1088926" y="1793379"/>
                  <a:pt x="1086446" y="1793379"/>
                  <a:pt x="1086446" y="1793379"/>
                </a:cubicBezTo>
                <a:cubicBezTo>
                  <a:pt x="1086446" y="1788418"/>
                  <a:pt x="1086446" y="1785937"/>
                  <a:pt x="1086446" y="1785937"/>
                </a:cubicBezTo>
                <a:close/>
                <a:moveTo>
                  <a:pt x="6474023" y="1778496"/>
                </a:moveTo>
                <a:cubicBezTo>
                  <a:pt x="6474023" y="1778496"/>
                  <a:pt x="6476503" y="1778496"/>
                  <a:pt x="6481465" y="1778496"/>
                </a:cubicBezTo>
                <a:lnTo>
                  <a:pt x="6474023" y="1785937"/>
                </a:lnTo>
                <a:cubicBezTo>
                  <a:pt x="6474023" y="1780977"/>
                  <a:pt x="6474023" y="1778496"/>
                  <a:pt x="6474023" y="1778496"/>
                </a:cubicBezTo>
                <a:close/>
                <a:moveTo>
                  <a:pt x="6280547" y="1778496"/>
                </a:moveTo>
                <a:lnTo>
                  <a:pt x="6287988" y="1785937"/>
                </a:lnTo>
                <a:lnTo>
                  <a:pt x="6302871" y="1785937"/>
                </a:lnTo>
                <a:cubicBezTo>
                  <a:pt x="6302871" y="1780977"/>
                  <a:pt x="6300391" y="1778496"/>
                  <a:pt x="6295429" y="1778496"/>
                </a:cubicBezTo>
                <a:cubicBezTo>
                  <a:pt x="6290468" y="1778496"/>
                  <a:pt x="6285508" y="1778496"/>
                  <a:pt x="6280547" y="1778496"/>
                </a:cubicBezTo>
                <a:close/>
                <a:moveTo>
                  <a:pt x="6101953" y="1778496"/>
                </a:moveTo>
                <a:lnTo>
                  <a:pt x="6094511" y="1793379"/>
                </a:lnTo>
                <a:lnTo>
                  <a:pt x="6124277" y="1793379"/>
                </a:lnTo>
                <a:cubicBezTo>
                  <a:pt x="6124277" y="1788418"/>
                  <a:pt x="6123036" y="1784697"/>
                  <a:pt x="6120556" y="1782217"/>
                </a:cubicBezTo>
                <a:cubicBezTo>
                  <a:pt x="6118076" y="1779736"/>
                  <a:pt x="6111874" y="1778496"/>
                  <a:pt x="6101953" y="1778496"/>
                </a:cubicBezTo>
                <a:close/>
                <a:moveTo>
                  <a:pt x="6064746" y="1778496"/>
                </a:moveTo>
                <a:cubicBezTo>
                  <a:pt x="6074667" y="1788418"/>
                  <a:pt x="6079629" y="1788418"/>
                  <a:pt x="6079629" y="1778496"/>
                </a:cubicBezTo>
                <a:cubicBezTo>
                  <a:pt x="6074667" y="1778496"/>
                  <a:pt x="6072187" y="1778496"/>
                  <a:pt x="6072187" y="1778496"/>
                </a:cubicBezTo>
                <a:close/>
                <a:moveTo>
                  <a:pt x="6444257" y="1771055"/>
                </a:moveTo>
                <a:lnTo>
                  <a:pt x="6451699" y="1771055"/>
                </a:lnTo>
                <a:cubicBezTo>
                  <a:pt x="6451699" y="1776015"/>
                  <a:pt x="6449219" y="1778496"/>
                  <a:pt x="6444257" y="1778496"/>
                </a:cubicBezTo>
                <a:close/>
                <a:moveTo>
                  <a:pt x="6369843" y="1771055"/>
                </a:moveTo>
                <a:lnTo>
                  <a:pt x="6377285" y="1771055"/>
                </a:lnTo>
                <a:cubicBezTo>
                  <a:pt x="6377285" y="1776015"/>
                  <a:pt x="6374805" y="1778496"/>
                  <a:pt x="6369843" y="1778496"/>
                </a:cubicBezTo>
                <a:close/>
                <a:moveTo>
                  <a:pt x="6399609" y="1768575"/>
                </a:moveTo>
                <a:lnTo>
                  <a:pt x="6399609" y="1771055"/>
                </a:lnTo>
                <a:cubicBezTo>
                  <a:pt x="6394647" y="1771055"/>
                  <a:pt x="6392167" y="1771055"/>
                  <a:pt x="6392167" y="1771055"/>
                </a:cubicBezTo>
                <a:close/>
                <a:moveTo>
                  <a:pt x="1242715" y="1763613"/>
                </a:moveTo>
                <a:lnTo>
                  <a:pt x="1235274" y="1771055"/>
                </a:lnTo>
                <a:lnTo>
                  <a:pt x="1242715" y="1771055"/>
                </a:lnTo>
                <a:cubicBezTo>
                  <a:pt x="1247676" y="1771055"/>
                  <a:pt x="1250156" y="1769815"/>
                  <a:pt x="1250156" y="1767334"/>
                </a:cubicBezTo>
                <a:cubicBezTo>
                  <a:pt x="1250156" y="1764853"/>
                  <a:pt x="1247676" y="1763613"/>
                  <a:pt x="1242715" y="1763613"/>
                </a:cubicBezTo>
                <a:close/>
                <a:moveTo>
                  <a:pt x="1175742" y="1763613"/>
                </a:moveTo>
                <a:lnTo>
                  <a:pt x="1175742" y="1771055"/>
                </a:lnTo>
                <a:lnTo>
                  <a:pt x="1190625" y="1771055"/>
                </a:lnTo>
                <a:close/>
                <a:moveTo>
                  <a:pt x="1041797" y="1763613"/>
                </a:moveTo>
                <a:lnTo>
                  <a:pt x="1034356" y="1771055"/>
                </a:lnTo>
                <a:lnTo>
                  <a:pt x="1049239" y="1778496"/>
                </a:lnTo>
                <a:lnTo>
                  <a:pt x="1064121" y="1785937"/>
                </a:lnTo>
                <a:lnTo>
                  <a:pt x="1049239" y="1785937"/>
                </a:lnTo>
                <a:lnTo>
                  <a:pt x="1064121" y="1793379"/>
                </a:lnTo>
                <a:lnTo>
                  <a:pt x="1064121" y="1785937"/>
                </a:lnTo>
                <a:cubicBezTo>
                  <a:pt x="1064121" y="1785937"/>
                  <a:pt x="1066602" y="1784697"/>
                  <a:pt x="1071562" y="1782217"/>
                </a:cubicBezTo>
                <a:cubicBezTo>
                  <a:pt x="1076524" y="1779736"/>
                  <a:pt x="1079004" y="1780977"/>
                  <a:pt x="1079004" y="1785937"/>
                </a:cubicBezTo>
                <a:lnTo>
                  <a:pt x="1086446" y="1793379"/>
                </a:lnTo>
                <a:lnTo>
                  <a:pt x="1101328" y="1800820"/>
                </a:lnTo>
                <a:lnTo>
                  <a:pt x="1123652" y="1815703"/>
                </a:lnTo>
                <a:cubicBezTo>
                  <a:pt x="1123652" y="1815703"/>
                  <a:pt x="1129854" y="1818184"/>
                  <a:pt x="1142256" y="1823144"/>
                </a:cubicBezTo>
                <a:cubicBezTo>
                  <a:pt x="1154658" y="1828105"/>
                  <a:pt x="1165820" y="1833067"/>
                  <a:pt x="1175742" y="1838027"/>
                </a:cubicBezTo>
                <a:cubicBezTo>
                  <a:pt x="1180703" y="1838027"/>
                  <a:pt x="1186904" y="1840508"/>
                  <a:pt x="1194346" y="1845469"/>
                </a:cubicBezTo>
                <a:cubicBezTo>
                  <a:pt x="1201787" y="1850429"/>
                  <a:pt x="1203028" y="1852910"/>
                  <a:pt x="1198067" y="1852910"/>
                </a:cubicBezTo>
                <a:cubicBezTo>
                  <a:pt x="1198067" y="1857871"/>
                  <a:pt x="1199307" y="1860351"/>
                  <a:pt x="1201787" y="1860351"/>
                </a:cubicBezTo>
                <a:cubicBezTo>
                  <a:pt x="1204268" y="1860351"/>
                  <a:pt x="1205508" y="1860351"/>
                  <a:pt x="1205508" y="1860351"/>
                </a:cubicBezTo>
                <a:cubicBezTo>
                  <a:pt x="1210469" y="1860351"/>
                  <a:pt x="1210469" y="1857871"/>
                  <a:pt x="1205508" y="1852910"/>
                </a:cubicBezTo>
                <a:lnTo>
                  <a:pt x="1212949" y="1852910"/>
                </a:lnTo>
                <a:cubicBezTo>
                  <a:pt x="1212949" y="1852910"/>
                  <a:pt x="1221631" y="1855391"/>
                  <a:pt x="1238994" y="1860351"/>
                </a:cubicBezTo>
                <a:cubicBezTo>
                  <a:pt x="1256357" y="1865312"/>
                  <a:pt x="1267520" y="1865312"/>
                  <a:pt x="1272481" y="1860351"/>
                </a:cubicBezTo>
                <a:cubicBezTo>
                  <a:pt x="1272481" y="1860351"/>
                  <a:pt x="1274961" y="1861592"/>
                  <a:pt x="1279922" y="1864072"/>
                </a:cubicBezTo>
                <a:cubicBezTo>
                  <a:pt x="1284883" y="1866553"/>
                  <a:pt x="1288604" y="1866553"/>
                  <a:pt x="1291084" y="1864072"/>
                </a:cubicBezTo>
                <a:cubicBezTo>
                  <a:pt x="1293565" y="1861592"/>
                  <a:pt x="1297285" y="1861592"/>
                  <a:pt x="1302246" y="1864072"/>
                </a:cubicBezTo>
                <a:cubicBezTo>
                  <a:pt x="1307207" y="1866553"/>
                  <a:pt x="1310928" y="1867793"/>
                  <a:pt x="1313408" y="1867793"/>
                </a:cubicBezTo>
                <a:cubicBezTo>
                  <a:pt x="1315889" y="1867793"/>
                  <a:pt x="1320850" y="1870274"/>
                  <a:pt x="1328291" y="1875234"/>
                </a:cubicBezTo>
                <a:cubicBezTo>
                  <a:pt x="1335733" y="1880195"/>
                  <a:pt x="1341934" y="1885156"/>
                  <a:pt x="1346895" y="1890117"/>
                </a:cubicBezTo>
                <a:lnTo>
                  <a:pt x="1361777" y="1897559"/>
                </a:lnTo>
                <a:cubicBezTo>
                  <a:pt x="1361777" y="1907481"/>
                  <a:pt x="1381621" y="1912441"/>
                  <a:pt x="1421309" y="1912441"/>
                </a:cubicBezTo>
                <a:lnTo>
                  <a:pt x="1413867" y="1905000"/>
                </a:lnTo>
                <a:lnTo>
                  <a:pt x="1421309" y="1905000"/>
                </a:lnTo>
                <a:lnTo>
                  <a:pt x="1436192" y="1912441"/>
                </a:lnTo>
                <a:cubicBezTo>
                  <a:pt x="1456035" y="1927324"/>
                  <a:pt x="1475879" y="1934766"/>
                  <a:pt x="1495723" y="1934766"/>
                </a:cubicBezTo>
                <a:cubicBezTo>
                  <a:pt x="1505645" y="1934766"/>
                  <a:pt x="1510606" y="1936006"/>
                  <a:pt x="1510606" y="1938486"/>
                </a:cubicBezTo>
                <a:cubicBezTo>
                  <a:pt x="1510606" y="1940967"/>
                  <a:pt x="1514326" y="1942207"/>
                  <a:pt x="1521768" y="1942207"/>
                </a:cubicBezTo>
                <a:cubicBezTo>
                  <a:pt x="1529209" y="1942207"/>
                  <a:pt x="1540371" y="1945928"/>
                  <a:pt x="1555254" y="1953369"/>
                </a:cubicBezTo>
                <a:cubicBezTo>
                  <a:pt x="1570137" y="1960810"/>
                  <a:pt x="1583780" y="1965771"/>
                  <a:pt x="1596182" y="1968252"/>
                </a:cubicBezTo>
                <a:cubicBezTo>
                  <a:pt x="1608584" y="1970733"/>
                  <a:pt x="1617266" y="1973213"/>
                  <a:pt x="1622227" y="1975693"/>
                </a:cubicBezTo>
                <a:cubicBezTo>
                  <a:pt x="1627187" y="1978174"/>
                  <a:pt x="1630908" y="1979414"/>
                  <a:pt x="1633389" y="1979414"/>
                </a:cubicBezTo>
                <a:cubicBezTo>
                  <a:pt x="1635869" y="1979414"/>
                  <a:pt x="1639590" y="1981895"/>
                  <a:pt x="1644551" y="1986855"/>
                </a:cubicBezTo>
                <a:cubicBezTo>
                  <a:pt x="1649512" y="1991816"/>
                  <a:pt x="1656953" y="1994297"/>
                  <a:pt x="1666875" y="1994297"/>
                </a:cubicBezTo>
                <a:lnTo>
                  <a:pt x="1681758" y="1994297"/>
                </a:lnTo>
                <a:cubicBezTo>
                  <a:pt x="1691680" y="1999258"/>
                  <a:pt x="1697881" y="2000498"/>
                  <a:pt x="1700361" y="1998017"/>
                </a:cubicBezTo>
                <a:cubicBezTo>
                  <a:pt x="1702842" y="1995537"/>
                  <a:pt x="1707803" y="1996777"/>
                  <a:pt x="1715244" y="2001738"/>
                </a:cubicBezTo>
                <a:cubicBezTo>
                  <a:pt x="1722686" y="2006699"/>
                  <a:pt x="1728887" y="2009180"/>
                  <a:pt x="1733848" y="2009180"/>
                </a:cubicBezTo>
                <a:cubicBezTo>
                  <a:pt x="1738809" y="2004219"/>
                  <a:pt x="1743770" y="2004219"/>
                  <a:pt x="1748731" y="2009180"/>
                </a:cubicBezTo>
                <a:cubicBezTo>
                  <a:pt x="1753692" y="2014140"/>
                  <a:pt x="1756172" y="2016621"/>
                  <a:pt x="1756172" y="2016621"/>
                </a:cubicBezTo>
                <a:cubicBezTo>
                  <a:pt x="1761133" y="2011660"/>
                  <a:pt x="1766094" y="2009180"/>
                  <a:pt x="1771055" y="2009180"/>
                </a:cubicBezTo>
                <a:cubicBezTo>
                  <a:pt x="1766094" y="2004219"/>
                  <a:pt x="1766094" y="1999258"/>
                  <a:pt x="1771055" y="1994297"/>
                </a:cubicBezTo>
                <a:cubicBezTo>
                  <a:pt x="1776016" y="1989336"/>
                  <a:pt x="1783457" y="1994297"/>
                  <a:pt x="1793379" y="2009180"/>
                </a:cubicBezTo>
                <a:lnTo>
                  <a:pt x="1785938" y="2009180"/>
                </a:lnTo>
                <a:cubicBezTo>
                  <a:pt x="1785938" y="2009180"/>
                  <a:pt x="1785938" y="2011660"/>
                  <a:pt x="1785938" y="2016621"/>
                </a:cubicBezTo>
                <a:lnTo>
                  <a:pt x="1838028" y="2031504"/>
                </a:lnTo>
                <a:cubicBezTo>
                  <a:pt x="1842988" y="2031504"/>
                  <a:pt x="1846709" y="2031504"/>
                  <a:pt x="1849190" y="2031504"/>
                </a:cubicBezTo>
                <a:cubicBezTo>
                  <a:pt x="1851670" y="2031504"/>
                  <a:pt x="1854150" y="2031504"/>
                  <a:pt x="1856631" y="2031504"/>
                </a:cubicBezTo>
                <a:cubicBezTo>
                  <a:pt x="1859112" y="2031504"/>
                  <a:pt x="1862832" y="2031504"/>
                  <a:pt x="1867793" y="2031504"/>
                </a:cubicBezTo>
                <a:cubicBezTo>
                  <a:pt x="1867793" y="2026543"/>
                  <a:pt x="1865313" y="2024062"/>
                  <a:pt x="1860352" y="2024062"/>
                </a:cubicBezTo>
                <a:cubicBezTo>
                  <a:pt x="1855391" y="2024062"/>
                  <a:pt x="1851670" y="2022822"/>
                  <a:pt x="1849190" y="2020342"/>
                </a:cubicBezTo>
                <a:cubicBezTo>
                  <a:pt x="1846709" y="2017861"/>
                  <a:pt x="1842988" y="2014140"/>
                  <a:pt x="1838028" y="2009180"/>
                </a:cubicBezTo>
                <a:lnTo>
                  <a:pt x="1845469" y="2009180"/>
                </a:lnTo>
                <a:lnTo>
                  <a:pt x="1852910" y="2009180"/>
                </a:lnTo>
                <a:lnTo>
                  <a:pt x="1854770" y="2009180"/>
                </a:lnTo>
                <a:cubicBezTo>
                  <a:pt x="1858491" y="2009180"/>
                  <a:pt x="1862832" y="2009180"/>
                  <a:pt x="1867793" y="2009180"/>
                </a:cubicBezTo>
                <a:cubicBezTo>
                  <a:pt x="1877715" y="2009180"/>
                  <a:pt x="1885156" y="2006699"/>
                  <a:pt x="1890117" y="2001738"/>
                </a:cubicBezTo>
                <a:lnTo>
                  <a:pt x="1897559" y="2001738"/>
                </a:lnTo>
                <a:lnTo>
                  <a:pt x="1882676" y="1986855"/>
                </a:lnTo>
                <a:cubicBezTo>
                  <a:pt x="1877715" y="1986855"/>
                  <a:pt x="1873994" y="1985615"/>
                  <a:pt x="1871514" y="1983135"/>
                </a:cubicBezTo>
                <a:cubicBezTo>
                  <a:pt x="1869033" y="1980654"/>
                  <a:pt x="1867793" y="1979414"/>
                  <a:pt x="1867793" y="1979414"/>
                </a:cubicBezTo>
                <a:cubicBezTo>
                  <a:pt x="1867793" y="1979414"/>
                  <a:pt x="1860352" y="1976933"/>
                  <a:pt x="1845469" y="1971973"/>
                </a:cubicBezTo>
                <a:lnTo>
                  <a:pt x="1808262" y="1964531"/>
                </a:lnTo>
                <a:cubicBezTo>
                  <a:pt x="1803301" y="1959570"/>
                  <a:pt x="1795860" y="1957090"/>
                  <a:pt x="1785938" y="1957090"/>
                </a:cubicBezTo>
                <a:cubicBezTo>
                  <a:pt x="1776016" y="1952129"/>
                  <a:pt x="1768574" y="1949648"/>
                  <a:pt x="1763613" y="1949648"/>
                </a:cubicBezTo>
                <a:cubicBezTo>
                  <a:pt x="1758653" y="1949648"/>
                  <a:pt x="1754932" y="1948408"/>
                  <a:pt x="1752451" y="1945928"/>
                </a:cubicBezTo>
                <a:cubicBezTo>
                  <a:pt x="1749971" y="1943447"/>
                  <a:pt x="1737569" y="1938486"/>
                  <a:pt x="1715244" y="1931045"/>
                </a:cubicBezTo>
                <a:cubicBezTo>
                  <a:pt x="1692920" y="1923603"/>
                  <a:pt x="1671836" y="1917402"/>
                  <a:pt x="1651992" y="1912441"/>
                </a:cubicBezTo>
                <a:cubicBezTo>
                  <a:pt x="1612305" y="1902519"/>
                  <a:pt x="1592461" y="1897559"/>
                  <a:pt x="1592461" y="1897559"/>
                </a:cubicBezTo>
                <a:lnTo>
                  <a:pt x="1577578" y="1890117"/>
                </a:lnTo>
                <a:cubicBezTo>
                  <a:pt x="1572617" y="1890117"/>
                  <a:pt x="1565176" y="1890117"/>
                  <a:pt x="1555254" y="1890117"/>
                </a:cubicBezTo>
                <a:lnTo>
                  <a:pt x="1547813" y="1890117"/>
                </a:lnTo>
                <a:lnTo>
                  <a:pt x="1562695" y="1897559"/>
                </a:lnTo>
                <a:cubicBezTo>
                  <a:pt x="1567656" y="1897559"/>
                  <a:pt x="1575098" y="1900039"/>
                  <a:pt x="1585020" y="1905000"/>
                </a:cubicBezTo>
                <a:cubicBezTo>
                  <a:pt x="1589981" y="1909961"/>
                  <a:pt x="1594941" y="1913681"/>
                  <a:pt x="1599902" y="1916162"/>
                </a:cubicBezTo>
                <a:cubicBezTo>
                  <a:pt x="1604863" y="1918643"/>
                  <a:pt x="1607344" y="1919883"/>
                  <a:pt x="1607344" y="1919883"/>
                </a:cubicBezTo>
                <a:cubicBezTo>
                  <a:pt x="1612305" y="1919883"/>
                  <a:pt x="1627187" y="1923603"/>
                  <a:pt x="1651992" y="1931045"/>
                </a:cubicBezTo>
                <a:cubicBezTo>
                  <a:pt x="1676797" y="1938486"/>
                  <a:pt x="1684239" y="1942207"/>
                  <a:pt x="1674317" y="1942207"/>
                </a:cubicBezTo>
                <a:lnTo>
                  <a:pt x="1659434" y="1949648"/>
                </a:lnTo>
                <a:cubicBezTo>
                  <a:pt x="1659434" y="1949648"/>
                  <a:pt x="1656953" y="1947168"/>
                  <a:pt x="1651992" y="1942207"/>
                </a:cubicBezTo>
                <a:lnTo>
                  <a:pt x="1622227" y="1934766"/>
                </a:lnTo>
                <a:lnTo>
                  <a:pt x="1614785" y="1927324"/>
                </a:lnTo>
                <a:cubicBezTo>
                  <a:pt x="1609824" y="1922363"/>
                  <a:pt x="1604863" y="1922363"/>
                  <a:pt x="1599902" y="1927324"/>
                </a:cubicBezTo>
                <a:lnTo>
                  <a:pt x="1599902" y="1919883"/>
                </a:lnTo>
                <a:lnTo>
                  <a:pt x="1592461" y="1919883"/>
                </a:lnTo>
                <a:cubicBezTo>
                  <a:pt x="1587500" y="1919883"/>
                  <a:pt x="1582539" y="1919883"/>
                  <a:pt x="1577578" y="1919883"/>
                </a:cubicBezTo>
                <a:cubicBezTo>
                  <a:pt x="1577578" y="1924843"/>
                  <a:pt x="1577578" y="1927324"/>
                  <a:pt x="1577578" y="1927324"/>
                </a:cubicBezTo>
                <a:lnTo>
                  <a:pt x="1570137" y="1919883"/>
                </a:lnTo>
                <a:cubicBezTo>
                  <a:pt x="1575098" y="1919883"/>
                  <a:pt x="1577578" y="1918643"/>
                  <a:pt x="1577578" y="1916162"/>
                </a:cubicBezTo>
                <a:cubicBezTo>
                  <a:pt x="1577578" y="1913681"/>
                  <a:pt x="1577578" y="1912441"/>
                  <a:pt x="1577578" y="1912441"/>
                </a:cubicBezTo>
                <a:lnTo>
                  <a:pt x="1555254" y="1912441"/>
                </a:lnTo>
                <a:lnTo>
                  <a:pt x="1532930" y="1912441"/>
                </a:lnTo>
                <a:lnTo>
                  <a:pt x="1518047" y="1905000"/>
                </a:lnTo>
                <a:cubicBezTo>
                  <a:pt x="1513086" y="1905000"/>
                  <a:pt x="1508125" y="1905000"/>
                  <a:pt x="1503164" y="1905000"/>
                </a:cubicBezTo>
                <a:lnTo>
                  <a:pt x="1518047" y="1897559"/>
                </a:lnTo>
                <a:cubicBezTo>
                  <a:pt x="1518047" y="1902519"/>
                  <a:pt x="1520527" y="1905000"/>
                  <a:pt x="1525488" y="1905000"/>
                </a:cubicBezTo>
                <a:lnTo>
                  <a:pt x="1525488" y="1897559"/>
                </a:lnTo>
                <a:cubicBezTo>
                  <a:pt x="1520527" y="1897559"/>
                  <a:pt x="1518047" y="1895078"/>
                  <a:pt x="1518047" y="1890117"/>
                </a:cubicBezTo>
                <a:lnTo>
                  <a:pt x="1495723" y="1882676"/>
                </a:lnTo>
                <a:lnTo>
                  <a:pt x="1465957" y="1875234"/>
                </a:lnTo>
                <a:lnTo>
                  <a:pt x="1451074" y="1875234"/>
                </a:lnTo>
                <a:cubicBezTo>
                  <a:pt x="1451074" y="1880195"/>
                  <a:pt x="1443633" y="1882676"/>
                  <a:pt x="1428750" y="1882676"/>
                </a:cubicBezTo>
                <a:lnTo>
                  <a:pt x="1406426" y="1875234"/>
                </a:lnTo>
                <a:cubicBezTo>
                  <a:pt x="1401465" y="1870274"/>
                  <a:pt x="1395264" y="1866553"/>
                  <a:pt x="1387823" y="1864072"/>
                </a:cubicBezTo>
                <a:cubicBezTo>
                  <a:pt x="1380381" y="1861592"/>
                  <a:pt x="1374180" y="1860351"/>
                  <a:pt x="1369219" y="1860351"/>
                </a:cubicBezTo>
                <a:lnTo>
                  <a:pt x="1302246" y="1838027"/>
                </a:lnTo>
                <a:cubicBezTo>
                  <a:pt x="1302246" y="1838027"/>
                  <a:pt x="1302246" y="1835547"/>
                  <a:pt x="1302246" y="1830586"/>
                </a:cubicBezTo>
                <a:lnTo>
                  <a:pt x="1287363" y="1823144"/>
                </a:lnTo>
                <a:lnTo>
                  <a:pt x="1257598" y="1815703"/>
                </a:lnTo>
                <a:cubicBezTo>
                  <a:pt x="1252637" y="1815703"/>
                  <a:pt x="1250156" y="1815703"/>
                  <a:pt x="1250156" y="1815703"/>
                </a:cubicBezTo>
                <a:cubicBezTo>
                  <a:pt x="1250156" y="1820664"/>
                  <a:pt x="1250156" y="1824384"/>
                  <a:pt x="1250156" y="1826865"/>
                </a:cubicBezTo>
                <a:cubicBezTo>
                  <a:pt x="1250156" y="1829346"/>
                  <a:pt x="1252637" y="1833067"/>
                  <a:pt x="1257598" y="1838027"/>
                </a:cubicBezTo>
                <a:cubicBezTo>
                  <a:pt x="1267520" y="1842988"/>
                  <a:pt x="1274961" y="1846709"/>
                  <a:pt x="1279922" y="1849189"/>
                </a:cubicBezTo>
                <a:cubicBezTo>
                  <a:pt x="1284883" y="1851670"/>
                  <a:pt x="1287363" y="1854150"/>
                  <a:pt x="1287363" y="1856631"/>
                </a:cubicBezTo>
                <a:cubicBezTo>
                  <a:pt x="1287363" y="1859111"/>
                  <a:pt x="1286123" y="1859111"/>
                  <a:pt x="1283643" y="1856631"/>
                </a:cubicBezTo>
                <a:cubicBezTo>
                  <a:pt x="1281162" y="1854150"/>
                  <a:pt x="1272481" y="1850429"/>
                  <a:pt x="1257598" y="1845469"/>
                </a:cubicBezTo>
                <a:lnTo>
                  <a:pt x="1235274" y="1830586"/>
                </a:lnTo>
                <a:cubicBezTo>
                  <a:pt x="1240235" y="1830586"/>
                  <a:pt x="1242715" y="1825625"/>
                  <a:pt x="1242715" y="1815703"/>
                </a:cubicBezTo>
                <a:lnTo>
                  <a:pt x="1235274" y="1808262"/>
                </a:lnTo>
                <a:lnTo>
                  <a:pt x="1235274" y="1800820"/>
                </a:lnTo>
                <a:lnTo>
                  <a:pt x="1242715" y="1800820"/>
                </a:lnTo>
                <a:cubicBezTo>
                  <a:pt x="1242715" y="1800820"/>
                  <a:pt x="1241474" y="1799580"/>
                  <a:pt x="1238994" y="1797100"/>
                </a:cubicBezTo>
                <a:cubicBezTo>
                  <a:pt x="1236514" y="1794619"/>
                  <a:pt x="1232793" y="1793379"/>
                  <a:pt x="1227832" y="1793379"/>
                </a:cubicBezTo>
                <a:cubicBezTo>
                  <a:pt x="1222871" y="1788418"/>
                  <a:pt x="1217910" y="1784697"/>
                  <a:pt x="1212949" y="1782217"/>
                </a:cubicBezTo>
                <a:cubicBezTo>
                  <a:pt x="1207988" y="1779736"/>
                  <a:pt x="1203028" y="1778496"/>
                  <a:pt x="1198067" y="1778496"/>
                </a:cubicBezTo>
                <a:lnTo>
                  <a:pt x="1183184" y="1785937"/>
                </a:lnTo>
                <a:lnTo>
                  <a:pt x="1198067" y="1785937"/>
                </a:lnTo>
                <a:lnTo>
                  <a:pt x="1212949" y="1793379"/>
                </a:lnTo>
                <a:cubicBezTo>
                  <a:pt x="1222871" y="1793379"/>
                  <a:pt x="1225352" y="1798340"/>
                  <a:pt x="1220391" y="1808262"/>
                </a:cubicBezTo>
                <a:cubicBezTo>
                  <a:pt x="1220391" y="1808262"/>
                  <a:pt x="1212949" y="1805781"/>
                  <a:pt x="1198067" y="1800820"/>
                </a:cubicBezTo>
                <a:cubicBezTo>
                  <a:pt x="1188145" y="1800820"/>
                  <a:pt x="1180703" y="1800820"/>
                  <a:pt x="1175742" y="1800820"/>
                </a:cubicBezTo>
                <a:lnTo>
                  <a:pt x="1190625" y="1815703"/>
                </a:lnTo>
                <a:lnTo>
                  <a:pt x="1198067" y="1815703"/>
                </a:lnTo>
                <a:lnTo>
                  <a:pt x="1205508" y="1815703"/>
                </a:lnTo>
                <a:cubicBezTo>
                  <a:pt x="1210469" y="1815703"/>
                  <a:pt x="1211709" y="1816943"/>
                  <a:pt x="1209229" y="1819424"/>
                </a:cubicBezTo>
                <a:cubicBezTo>
                  <a:pt x="1206748" y="1821904"/>
                  <a:pt x="1207988" y="1825625"/>
                  <a:pt x="1212949" y="1830586"/>
                </a:cubicBezTo>
                <a:lnTo>
                  <a:pt x="1205508" y="1830586"/>
                </a:lnTo>
                <a:lnTo>
                  <a:pt x="1190625" y="1823144"/>
                </a:lnTo>
                <a:cubicBezTo>
                  <a:pt x="1190625" y="1833067"/>
                  <a:pt x="1175742" y="1830586"/>
                  <a:pt x="1145977" y="1815703"/>
                </a:cubicBezTo>
                <a:cubicBezTo>
                  <a:pt x="1136055" y="1810742"/>
                  <a:pt x="1129854" y="1808262"/>
                  <a:pt x="1127373" y="1808262"/>
                </a:cubicBezTo>
                <a:cubicBezTo>
                  <a:pt x="1124893" y="1808262"/>
                  <a:pt x="1121172" y="1805781"/>
                  <a:pt x="1116211" y="1800820"/>
                </a:cubicBezTo>
                <a:lnTo>
                  <a:pt x="1123652" y="1800820"/>
                </a:lnTo>
                <a:cubicBezTo>
                  <a:pt x="1123652" y="1795859"/>
                  <a:pt x="1121172" y="1793379"/>
                  <a:pt x="1116211" y="1793379"/>
                </a:cubicBezTo>
                <a:cubicBezTo>
                  <a:pt x="1111250" y="1793379"/>
                  <a:pt x="1108769" y="1792139"/>
                  <a:pt x="1108769" y="1789658"/>
                </a:cubicBezTo>
                <a:cubicBezTo>
                  <a:pt x="1108769" y="1787177"/>
                  <a:pt x="1106289" y="1783457"/>
                  <a:pt x="1101328" y="1778496"/>
                </a:cubicBezTo>
                <a:cubicBezTo>
                  <a:pt x="1096367" y="1773535"/>
                  <a:pt x="1088926" y="1771055"/>
                  <a:pt x="1079004" y="1771055"/>
                </a:cubicBezTo>
                <a:lnTo>
                  <a:pt x="1064121" y="1771055"/>
                </a:lnTo>
                <a:cubicBezTo>
                  <a:pt x="1064121" y="1766094"/>
                  <a:pt x="1061641" y="1763613"/>
                  <a:pt x="1056680" y="1763613"/>
                </a:cubicBezTo>
                <a:close/>
                <a:moveTo>
                  <a:pt x="6488905" y="1756172"/>
                </a:moveTo>
                <a:lnTo>
                  <a:pt x="6496347" y="1763613"/>
                </a:lnTo>
                <a:cubicBezTo>
                  <a:pt x="6496347" y="1763613"/>
                  <a:pt x="6493867" y="1763613"/>
                  <a:pt x="6488905" y="1763613"/>
                </a:cubicBezTo>
                <a:cubicBezTo>
                  <a:pt x="6488905" y="1763613"/>
                  <a:pt x="6486425" y="1763613"/>
                  <a:pt x="6481465" y="1763613"/>
                </a:cubicBezTo>
                <a:cubicBezTo>
                  <a:pt x="6481465" y="1758652"/>
                  <a:pt x="6483945" y="1756172"/>
                  <a:pt x="6488905" y="1756172"/>
                </a:cubicBezTo>
                <a:close/>
                <a:moveTo>
                  <a:pt x="6392167" y="1756172"/>
                </a:moveTo>
                <a:lnTo>
                  <a:pt x="6414491" y="1763613"/>
                </a:lnTo>
                <a:lnTo>
                  <a:pt x="6399609" y="1768575"/>
                </a:lnTo>
                <a:lnTo>
                  <a:pt x="6399609" y="1763613"/>
                </a:lnTo>
                <a:cubicBezTo>
                  <a:pt x="6389687" y="1763613"/>
                  <a:pt x="6387206" y="1761133"/>
                  <a:pt x="6392167" y="1756172"/>
                </a:cubicBezTo>
                <a:close/>
                <a:moveTo>
                  <a:pt x="6161484" y="1756172"/>
                </a:moveTo>
                <a:cubicBezTo>
                  <a:pt x="6156523" y="1761133"/>
                  <a:pt x="6156523" y="1763613"/>
                  <a:pt x="6161484" y="1763613"/>
                </a:cubicBezTo>
                <a:cubicBezTo>
                  <a:pt x="6166445" y="1763613"/>
                  <a:pt x="6168926" y="1761133"/>
                  <a:pt x="6168926" y="1756172"/>
                </a:cubicBezTo>
                <a:cubicBezTo>
                  <a:pt x="6163964" y="1756172"/>
                  <a:pt x="6161484" y="1756172"/>
                  <a:pt x="6161484" y="1756172"/>
                </a:cubicBezTo>
                <a:close/>
                <a:moveTo>
                  <a:pt x="5997773" y="1756172"/>
                </a:moveTo>
                <a:lnTo>
                  <a:pt x="5997773" y="1763613"/>
                </a:lnTo>
                <a:cubicBezTo>
                  <a:pt x="6007695" y="1763613"/>
                  <a:pt x="6012656" y="1763613"/>
                  <a:pt x="6012656" y="1763613"/>
                </a:cubicBezTo>
                <a:cubicBezTo>
                  <a:pt x="6012656" y="1758652"/>
                  <a:pt x="6011415" y="1756172"/>
                  <a:pt x="6008935" y="1756172"/>
                </a:cubicBezTo>
                <a:cubicBezTo>
                  <a:pt x="6006455" y="1756172"/>
                  <a:pt x="6002734" y="1756172"/>
                  <a:pt x="5997773" y="1756172"/>
                </a:cubicBezTo>
                <a:close/>
                <a:moveTo>
                  <a:pt x="1540371" y="1756172"/>
                </a:moveTo>
                <a:cubicBezTo>
                  <a:pt x="1540371" y="1761133"/>
                  <a:pt x="1542852" y="1763613"/>
                  <a:pt x="1547813" y="1763613"/>
                </a:cubicBezTo>
                <a:lnTo>
                  <a:pt x="1547813" y="1756172"/>
                </a:lnTo>
                <a:close/>
                <a:moveTo>
                  <a:pt x="1212949" y="1756172"/>
                </a:moveTo>
                <a:lnTo>
                  <a:pt x="1220391" y="1763613"/>
                </a:lnTo>
                <a:cubicBezTo>
                  <a:pt x="1225352" y="1758652"/>
                  <a:pt x="1225352" y="1756172"/>
                  <a:pt x="1220391" y="1756172"/>
                </a:cubicBezTo>
                <a:cubicBezTo>
                  <a:pt x="1220391" y="1756172"/>
                  <a:pt x="1217910" y="1756172"/>
                  <a:pt x="1212949" y="1756172"/>
                </a:cubicBezTo>
                <a:close/>
                <a:moveTo>
                  <a:pt x="1123652" y="1756172"/>
                </a:moveTo>
                <a:lnTo>
                  <a:pt x="1131094" y="1771055"/>
                </a:lnTo>
                <a:cubicBezTo>
                  <a:pt x="1131094" y="1771055"/>
                  <a:pt x="1131094" y="1768574"/>
                  <a:pt x="1131094" y="1763613"/>
                </a:cubicBezTo>
                <a:close/>
                <a:moveTo>
                  <a:pt x="714375" y="1756172"/>
                </a:moveTo>
                <a:cubicBezTo>
                  <a:pt x="704453" y="1756172"/>
                  <a:pt x="699492" y="1758652"/>
                  <a:pt x="699492" y="1763613"/>
                </a:cubicBezTo>
                <a:cubicBezTo>
                  <a:pt x="704453" y="1773535"/>
                  <a:pt x="721816" y="1778496"/>
                  <a:pt x="751582" y="1778496"/>
                </a:cubicBezTo>
                <a:cubicBezTo>
                  <a:pt x="756543" y="1778496"/>
                  <a:pt x="760264" y="1778496"/>
                  <a:pt x="762744" y="1778496"/>
                </a:cubicBezTo>
                <a:cubicBezTo>
                  <a:pt x="765225" y="1778496"/>
                  <a:pt x="766465" y="1780977"/>
                  <a:pt x="766465" y="1785937"/>
                </a:cubicBezTo>
                <a:lnTo>
                  <a:pt x="781348" y="1785937"/>
                </a:lnTo>
                <a:cubicBezTo>
                  <a:pt x="781348" y="1780977"/>
                  <a:pt x="781348" y="1778496"/>
                  <a:pt x="781348" y="1778496"/>
                </a:cubicBezTo>
                <a:cubicBezTo>
                  <a:pt x="781348" y="1773535"/>
                  <a:pt x="777627" y="1771055"/>
                  <a:pt x="770186" y="1771055"/>
                </a:cubicBezTo>
                <a:cubicBezTo>
                  <a:pt x="762744" y="1771055"/>
                  <a:pt x="756543" y="1768574"/>
                  <a:pt x="751582" y="1763613"/>
                </a:cubicBezTo>
                <a:cubicBezTo>
                  <a:pt x="751582" y="1763613"/>
                  <a:pt x="749102" y="1763613"/>
                  <a:pt x="744141" y="1763613"/>
                </a:cubicBezTo>
                <a:cubicBezTo>
                  <a:pt x="739180" y="1763613"/>
                  <a:pt x="734219" y="1763613"/>
                  <a:pt x="729258" y="1763613"/>
                </a:cubicBezTo>
                <a:cubicBezTo>
                  <a:pt x="724297" y="1763613"/>
                  <a:pt x="719336" y="1761133"/>
                  <a:pt x="714375" y="1756172"/>
                </a:cubicBezTo>
                <a:close/>
                <a:moveTo>
                  <a:pt x="6600527" y="1748730"/>
                </a:moveTo>
                <a:cubicBezTo>
                  <a:pt x="6600527" y="1753691"/>
                  <a:pt x="6600527" y="1756172"/>
                  <a:pt x="6600527" y="1756172"/>
                </a:cubicBezTo>
                <a:cubicBezTo>
                  <a:pt x="6595565" y="1756172"/>
                  <a:pt x="6593085" y="1756172"/>
                  <a:pt x="6593085" y="1756172"/>
                </a:cubicBezTo>
                <a:close/>
                <a:moveTo>
                  <a:pt x="1523628" y="1737569"/>
                </a:moveTo>
                <a:cubicBezTo>
                  <a:pt x="1522388" y="1737569"/>
                  <a:pt x="1520528" y="1738809"/>
                  <a:pt x="1518047" y="1741289"/>
                </a:cubicBezTo>
                <a:lnTo>
                  <a:pt x="1518047" y="1748730"/>
                </a:lnTo>
                <a:cubicBezTo>
                  <a:pt x="1523008" y="1748730"/>
                  <a:pt x="1525488" y="1747490"/>
                  <a:pt x="1525488" y="1745010"/>
                </a:cubicBezTo>
                <a:cubicBezTo>
                  <a:pt x="1525488" y="1742529"/>
                  <a:pt x="1525488" y="1741289"/>
                  <a:pt x="1525488" y="1741289"/>
                </a:cubicBezTo>
                <a:cubicBezTo>
                  <a:pt x="1525488" y="1738809"/>
                  <a:pt x="1524868" y="1737569"/>
                  <a:pt x="1523628" y="1737569"/>
                </a:cubicBezTo>
                <a:close/>
                <a:moveTo>
                  <a:pt x="6488905" y="1726406"/>
                </a:moveTo>
                <a:lnTo>
                  <a:pt x="6496347" y="1726406"/>
                </a:lnTo>
                <a:lnTo>
                  <a:pt x="6488905" y="1733848"/>
                </a:lnTo>
                <a:close/>
                <a:moveTo>
                  <a:pt x="945059" y="1718965"/>
                </a:moveTo>
                <a:lnTo>
                  <a:pt x="959942" y="1726406"/>
                </a:lnTo>
                <a:cubicBezTo>
                  <a:pt x="969863" y="1736328"/>
                  <a:pt x="974824" y="1741289"/>
                  <a:pt x="974824" y="1741289"/>
                </a:cubicBezTo>
                <a:cubicBezTo>
                  <a:pt x="979785" y="1741289"/>
                  <a:pt x="985986" y="1742529"/>
                  <a:pt x="993428" y="1745010"/>
                </a:cubicBezTo>
                <a:cubicBezTo>
                  <a:pt x="1000869" y="1747490"/>
                  <a:pt x="1004590" y="1751211"/>
                  <a:pt x="1004590" y="1756172"/>
                </a:cubicBezTo>
                <a:cubicBezTo>
                  <a:pt x="1004590" y="1761133"/>
                  <a:pt x="997149" y="1761133"/>
                  <a:pt x="982266" y="1756172"/>
                </a:cubicBezTo>
                <a:cubicBezTo>
                  <a:pt x="967383" y="1751211"/>
                  <a:pt x="957461" y="1745010"/>
                  <a:pt x="952500" y="1737568"/>
                </a:cubicBezTo>
                <a:cubicBezTo>
                  <a:pt x="947539" y="1730127"/>
                  <a:pt x="945059" y="1726406"/>
                  <a:pt x="945059" y="1726406"/>
                </a:cubicBezTo>
                <a:lnTo>
                  <a:pt x="945059" y="1733848"/>
                </a:lnTo>
                <a:cubicBezTo>
                  <a:pt x="954980" y="1733848"/>
                  <a:pt x="952500" y="1736328"/>
                  <a:pt x="937617" y="1741289"/>
                </a:cubicBezTo>
                <a:lnTo>
                  <a:pt x="945059" y="1748730"/>
                </a:lnTo>
                <a:cubicBezTo>
                  <a:pt x="974824" y="1768574"/>
                  <a:pt x="994668" y="1773535"/>
                  <a:pt x="1004590" y="1763613"/>
                </a:cubicBezTo>
                <a:cubicBezTo>
                  <a:pt x="1004590" y="1763613"/>
                  <a:pt x="1005830" y="1764853"/>
                  <a:pt x="1008311" y="1767334"/>
                </a:cubicBezTo>
                <a:cubicBezTo>
                  <a:pt x="1010791" y="1769815"/>
                  <a:pt x="1014512" y="1771055"/>
                  <a:pt x="1019473" y="1771055"/>
                </a:cubicBezTo>
                <a:lnTo>
                  <a:pt x="1026914" y="1771055"/>
                </a:lnTo>
                <a:lnTo>
                  <a:pt x="1026914" y="1763613"/>
                </a:lnTo>
                <a:lnTo>
                  <a:pt x="1019473" y="1771055"/>
                </a:lnTo>
                <a:lnTo>
                  <a:pt x="1012031" y="1756172"/>
                </a:lnTo>
                <a:lnTo>
                  <a:pt x="1026914" y="1756172"/>
                </a:lnTo>
                <a:cubicBezTo>
                  <a:pt x="1031875" y="1756172"/>
                  <a:pt x="1033115" y="1753691"/>
                  <a:pt x="1030635" y="1748730"/>
                </a:cubicBezTo>
                <a:cubicBezTo>
                  <a:pt x="1028155" y="1743770"/>
                  <a:pt x="1026914" y="1741289"/>
                  <a:pt x="1026914" y="1741289"/>
                </a:cubicBezTo>
                <a:cubicBezTo>
                  <a:pt x="1026914" y="1741289"/>
                  <a:pt x="1029395" y="1741289"/>
                  <a:pt x="1034356" y="1741289"/>
                </a:cubicBezTo>
                <a:cubicBezTo>
                  <a:pt x="1039317" y="1741289"/>
                  <a:pt x="1041797" y="1743770"/>
                  <a:pt x="1041797" y="1748730"/>
                </a:cubicBezTo>
                <a:lnTo>
                  <a:pt x="1049239" y="1756172"/>
                </a:lnTo>
                <a:cubicBezTo>
                  <a:pt x="1054199" y="1756172"/>
                  <a:pt x="1056680" y="1756172"/>
                  <a:pt x="1056680" y="1756172"/>
                </a:cubicBezTo>
                <a:cubicBezTo>
                  <a:pt x="1061641" y="1756172"/>
                  <a:pt x="1070322" y="1757412"/>
                  <a:pt x="1082725" y="1759892"/>
                </a:cubicBezTo>
                <a:cubicBezTo>
                  <a:pt x="1095127" y="1762373"/>
                  <a:pt x="1103809" y="1763613"/>
                  <a:pt x="1108769" y="1763613"/>
                </a:cubicBezTo>
                <a:lnTo>
                  <a:pt x="1101328" y="1748730"/>
                </a:lnTo>
                <a:cubicBezTo>
                  <a:pt x="1086446" y="1748730"/>
                  <a:pt x="1074043" y="1746250"/>
                  <a:pt x="1064121" y="1741289"/>
                </a:cubicBezTo>
                <a:cubicBezTo>
                  <a:pt x="1059160" y="1741289"/>
                  <a:pt x="1052959" y="1740049"/>
                  <a:pt x="1045518" y="1737568"/>
                </a:cubicBezTo>
                <a:cubicBezTo>
                  <a:pt x="1038076" y="1735088"/>
                  <a:pt x="1031875" y="1733848"/>
                  <a:pt x="1026914" y="1733848"/>
                </a:cubicBezTo>
                <a:cubicBezTo>
                  <a:pt x="1016993" y="1733848"/>
                  <a:pt x="1010791" y="1732608"/>
                  <a:pt x="1008311" y="1730127"/>
                </a:cubicBezTo>
                <a:cubicBezTo>
                  <a:pt x="1005830" y="1727646"/>
                  <a:pt x="999629" y="1726406"/>
                  <a:pt x="989707" y="1726406"/>
                </a:cubicBezTo>
                <a:lnTo>
                  <a:pt x="974824" y="1718965"/>
                </a:lnTo>
                <a:lnTo>
                  <a:pt x="959942" y="1718965"/>
                </a:lnTo>
                <a:close/>
                <a:moveTo>
                  <a:pt x="602754" y="1705942"/>
                </a:moveTo>
                <a:cubicBezTo>
                  <a:pt x="603994" y="1705942"/>
                  <a:pt x="605234" y="1706563"/>
                  <a:pt x="606475" y="1707803"/>
                </a:cubicBezTo>
                <a:cubicBezTo>
                  <a:pt x="608955" y="1710283"/>
                  <a:pt x="610195" y="1711523"/>
                  <a:pt x="610195" y="1711523"/>
                </a:cubicBezTo>
                <a:lnTo>
                  <a:pt x="602754" y="1711523"/>
                </a:lnTo>
                <a:cubicBezTo>
                  <a:pt x="597793" y="1711523"/>
                  <a:pt x="596553" y="1710283"/>
                  <a:pt x="599033" y="1707803"/>
                </a:cubicBezTo>
                <a:cubicBezTo>
                  <a:pt x="600274" y="1706563"/>
                  <a:pt x="601514" y="1705942"/>
                  <a:pt x="602754" y="1705942"/>
                </a:cubicBezTo>
                <a:close/>
                <a:moveTo>
                  <a:pt x="907852" y="1704082"/>
                </a:moveTo>
                <a:cubicBezTo>
                  <a:pt x="907852" y="1704082"/>
                  <a:pt x="910332" y="1706563"/>
                  <a:pt x="915293" y="1711523"/>
                </a:cubicBezTo>
                <a:cubicBezTo>
                  <a:pt x="915293" y="1711523"/>
                  <a:pt x="917773" y="1711523"/>
                  <a:pt x="922735" y="1711523"/>
                </a:cubicBezTo>
                <a:lnTo>
                  <a:pt x="915293" y="1704082"/>
                </a:lnTo>
                <a:cubicBezTo>
                  <a:pt x="910332" y="1704082"/>
                  <a:pt x="907852" y="1704082"/>
                  <a:pt x="907852" y="1704082"/>
                </a:cubicBezTo>
                <a:close/>
                <a:moveTo>
                  <a:pt x="6020097" y="1689199"/>
                </a:moveTo>
                <a:lnTo>
                  <a:pt x="6027539" y="1696641"/>
                </a:lnTo>
                <a:cubicBezTo>
                  <a:pt x="6042422" y="1701601"/>
                  <a:pt x="6049863" y="1701601"/>
                  <a:pt x="6049863" y="1696641"/>
                </a:cubicBezTo>
                <a:cubicBezTo>
                  <a:pt x="6049863" y="1691680"/>
                  <a:pt x="6046142" y="1689199"/>
                  <a:pt x="6038701" y="1689199"/>
                </a:cubicBezTo>
                <a:cubicBezTo>
                  <a:pt x="6031260" y="1689199"/>
                  <a:pt x="6027539" y="1689199"/>
                  <a:pt x="6027539" y="1689199"/>
                </a:cubicBezTo>
                <a:close/>
                <a:moveTo>
                  <a:pt x="863203" y="1689199"/>
                </a:moveTo>
                <a:lnTo>
                  <a:pt x="855762" y="1696641"/>
                </a:lnTo>
                <a:cubicBezTo>
                  <a:pt x="860723" y="1696641"/>
                  <a:pt x="865684" y="1694160"/>
                  <a:pt x="870645" y="1689199"/>
                </a:cubicBezTo>
                <a:close/>
                <a:moveTo>
                  <a:pt x="736699" y="1689199"/>
                </a:moveTo>
                <a:cubicBezTo>
                  <a:pt x="736699" y="1694160"/>
                  <a:pt x="739180" y="1696641"/>
                  <a:pt x="744141" y="1696641"/>
                </a:cubicBezTo>
                <a:lnTo>
                  <a:pt x="744141" y="1689199"/>
                </a:lnTo>
                <a:cubicBezTo>
                  <a:pt x="744141" y="1689199"/>
                  <a:pt x="741660" y="1689199"/>
                  <a:pt x="736699" y="1689199"/>
                </a:cubicBezTo>
                <a:close/>
                <a:moveTo>
                  <a:pt x="6280547" y="1681758"/>
                </a:moveTo>
                <a:lnTo>
                  <a:pt x="6295429" y="1689199"/>
                </a:lnTo>
                <a:lnTo>
                  <a:pt x="6287988" y="1689199"/>
                </a:lnTo>
                <a:close/>
                <a:moveTo>
                  <a:pt x="721816" y="1681758"/>
                </a:moveTo>
                <a:lnTo>
                  <a:pt x="721816" y="1689199"/>
                </a:lnTo>
                <a:cubicBezTo>
                  <a:pt x="726777" y="1689199"/>
                  <a:pt x="729258" y="1689199"/>
                  <a:pt x="729258" y="1689199"/>
                </a:cubicBezTo>
                <a:cubicBezTo>
                  <a:pt x="729258" y="1684238"/>
                  <a:pt x="726777" y="1681758"/>
                  <a:pt x="721816" y="1681758"/>
                </a:cubicBezTo>
                <a:close/>
                <a:moveTo>
                  <a:pt x="6243340" y="1666875"/>
                </a:moveTo>
                <a:cubicBezTo>
                  <a:pt x="6243340" y="1666875"/>
                  <a:pt x="6245820" y="1668115"/>
                  <a:pt x="6250781" y="1670596"/>
                </a:cubicBezTo>
                <a:cubicBezTo>
                  <a:pt x="6255742" y="1673076"/>
                  <a:pt x="6258222" y="1674316"/>
                  <a:pt x="6258222" y="1674316"/>
                </a:cubicBezTo>
                <a:lnTo>
                  <a:pt x="6250781" y="1674316"/>
                </a:lnTo>
                <a:close/>
                <a:moveTo>
                  <a:pt x="1049239" y="1666875"/>
                </a:moveTo>
                <a:cubicBezTo>
                  <a:pt x="1049239" y="1671836"/>
                  <a:pt x="1049239" y="1674316"/>
                  <a:pt x="1049239" y="1674316"/>
                </a:cubicBezTo>
                <a:cubicBezTo>
                  <a:pt x="1054199" y="1674316"/>
                  <a:pt x="1056680" y="1674316"/>
                  <a:pt x="1056680" y="1674316"/>
                </a:cubicBezTo>
                <a:cubicBezTo>
                  <a:pt x="1056680" y="1674316"/>
                  <a:pt x="1056680" y="1676797"/>
                  <a:pt x="1056680" y="1681758"/>
                </a:cubicBezTo>
                <a:cubicBezTo>
                  <a:pt x="1051719" y="1681758"/>
                  <a:pt x="1044277" y="1681758"/>
                  <a:pt x="1034356" y="1681758"/>
                </a:cubicBezTo>
                <a:lnTo>
                  <a:pt x="1019473" y="1681758"/>
                </a:lnTo>
                <a:lnTo>
                  <a:pt x="1034356" y="1689199"/>
                </a:lnTo>
                <a:cubicBezTo>
                  <a:pt x="1039317" y="1689199"/>
                  <a:pt x="1044277" y="1689199"/>
                  <a:pt x="1049239" y="1689199"/>
                </a:cubicBezTo>
                <a:lnTo>
                  <a:pt x="1056680" y="1696641"/>
                </a:lnTo>
                <a:cubicBezTo>
                  <a:pt x="1061641" y="1691680"/>
                  <a:pt x="1064121" y="1689199"/>
                  <a:pt x="1064121" y="1689199"/>
                </a:cubicBezTo>
                <a:cubicBezTo>
                  <a:pt x="1064121" y="1689199"/>
                  <a:pt x="1064121" y="1691680"/>
                  <a:pt x="1064121" y="1696641"/>
                </a:cubicBezTo>
                <a:lnTo>
                  <a:pt x="1079004" y="1696641"/>
                </a:lnTo>
                <a:cubicBezTo>
                  <a:pt x="1088926" y="1696641"/>
                  <a:pt x="1093887" y="1699121"/>
                  <a:pt x="1093887" y="1704082"/>
                </a:cubicBezTo>
                <a:cubicBezTo>
                  <a:pt x="1093887" y="1704082"/>
                  <a:pt x="1095127" y="1704082"/>
                  <a:pt x="1097608" y="1704082"/>
                </a:cubicBezTo>
                <a:cubicBezTo>
                  <a:pt x="1100088" y="1704082"/>
                  <a:pt x="1103809" y="1704082"/>
                  <a:pt x="1108769" y="1704082"/>
                </a:cubicBezTo>
                <a:lnTo>
                  <a:pt x="1108769" y="1711523"/>
                </a:lnTo>
                <a:lnTo>
                  <a:pt x="1101328" y="1718965"/>
                </a:lnTo>
                <a:cubicBezTo>
                  <a:pt x="1106289" y="1723926"/>
                  <a:pt x="1113731" y="1726406"/>
                  <a:pt x="1123652" y="1726406"/>
                </a:cubicBezTo>
                <a:cubicBezTo>
                  <a:pt x="1128613" y="1726406"/>
                  <a:pt x="1132334" y="1727646"/>
                  <a:pt x="1134815" y="1730127"/>
                </a:cubicBezTo>
                <a:cubicBezTo>
                  <a:pt x="1137295" y="1732608"/>
                  <a:pt x="1138535" y="1733848"/>
                  <a:pt x="1138535" y="1733848"/>
                </a:cubicBezTo>
                <a:cubicBezTo>
                  <a:pt x="1143496" y="1733848"/>
                  <a:pt x="1145977" y="1733848"/>
                  <a:pt x="1145977" y="1733848"/>
                </a:cubicBezTo>
                <a:lnTo>
                  <a:pt x="1145977" y="1726406"/>
                </a:lnTo>
                <a:lnTo>
                  <a:pt x="1138535" y="1718965"/>
                </a:lnTo>
                <a:lnTo>
                  <a:pt x="1175742" y="1733848"/>
                </a:lnTo>
                <a:cubicBezTo>
                  <a:pt x="1175742" y="1738808"/>
                  <a:pt x="1175742" y="1741289"/>
                  <a:pt x="1175742" y="1741289"/>
                </a:cubicBezTo>
                <a:cubicBezTo>
                  <a:pt x="1175742" y="1741289"/>
                  <a:pt x="1178223" y="1741289"/>
                  <a:pt x="1183184" y="1741289"/>
                </a:cubicBezTo>
                <a:cubicBezTo>
                  <a:pt x="1183184" y="1736328"/>
                  <a:pt x="1188145" y="1735088"/>
                  <a:pt x="1198067" y="1737568"/>
                </a:cubicBezTo>
                <a:cubicBezTo>
                  <a:pt x="1207988" y="1740049"/>
                  <a:pt x="1215430" y="1741289"/>
                  <a:pt x="1220391" y="1741289"/>
                </a:cubicBezTo>
                <a:cubicBezTo>
                  <a:pt x="1220391" y="1741289"/>
                  <a:pt x="1220391" y="1743770"/>
                  <a:pt x="1220391" y="1748730"/>
                </a:cubicBezTo>
                <a:cubicBezTo>
                  <a:pt x="1225352" y="1748730"/>
                  <a:pt x="1227832" y="1748730"/>
                  <a:pt x="1227832" y="1748730"/>
                </a:cubicBezTo>
                <a:lnTo>
                  <a:pt x="1250156" y="1756172"/>
                </a:lnTo>
                <a:lnTo>
                  <a:pt x="1279922" y="1763613"/>
                </a:lnTo>
                <a:cubicBezTo>
                  <a:pt x="1289844" y="1768574"/>
                  <a:pt x="1309688" y="1773535"/>
                  <a:pt x="1339453" y="1778496"/>
                </a:cubicBezTo>
                <a:cubicBezTo>
                  <a:pt x="1344414" y="1778496"/>
                  <a:pt x="1346895" y="1780977"/>
                  <a:pt x="1346895" y="1785937"/>
                </a:cubicBezTo>
                <a:cubicBezTo>
                  <a:pt x="1346895" y="1785937"/>
                  <a:pt x="1351856" y="1787177"/>
                  <a:pt x="1361777" y="1789658"/>
                </a:cubicBezTo>
                <a:cubicBezTo>
                  <a:pt x="1371699" y="1792139"/>
                  <a:pt x="1384102" y="1795859"/>
                  <a:pt x="1398984" y="1800820"/>
                </a:cubicBezTo>
                <a:cubicBezTo>
                  <a:pt x="1428750" y="1810742"/>
                  <a:pt x="1447354" y="1816943"/>
                  <a:pt x="1454795" y="1819424"/>
                </a:cubicBezTo>
                <a:cubicBezTo>
                  <a:pt x="1462236" y="1821904"/>
                  <a:pt x="1474639" y="1825625"/>
                  <a:pt x="1492002" y="1830586"/>
                </a:cubicBezTo>
                <a:cubicBezTo>
                  <a:pt x="1509365" y="1835547"/>
                  <a:pt x="1520527" y="1838027"/>
                  <a:pt x="1525488" y="1838027"/>
                </a:cubicBezTo>
                <a:cubicBezTo>
                  <a:pt x="1545332" y="1847949"/>
                  <a:pt x="1562695" y="1852910"/>
                  <a:pt x="1577578" y="1852910"/>
                </a:cubicBezTo>
                <a:lnTo>
                  <a:pt x="1570137" y="1845469"/>
                </a:lnTo>
                <a:lnTo>
                  <a:pt x="1599902" y="1860351"/>
                </a:lnTo>
                <a:lnTo>
                  <a:pt x="1607344" y="1867793"/>
                </a:lnTo>
                <a:lnTo>
                  <a:pt x="1620739" y="1861096"/>
                </a:lnTo>
                <a:lnTo>
                  <a:pt x="1622227" y="1861282"/>
                </a:lnTo>
                <a:cubicBezTo>
                  <a:pt x="1624707" y="1861902"/>
                  <a:pt x="1627187" y="1862832"/>
                  <a:pt x="1629668" y="1864072"/>
                </a:cubicBezTo>
                <a:cubicBezTo>
                  <a:pt x="1634629" y="1866553"/>
                  <a:pt x="1639590" y="1869033"/>
                  <a:pt x="1644551" y="1871514"/>
                </a:cubicBezTo>
                <a:cubicBezTo>
                  <a:pt x="1649512" y="1873994"/>
                  <a:pt x="1654473" y="1875234"/>
                  <a:pt x="1659434" y="1875234"/>
                </a:cubicBezTo>
                <a:cubicBezTo>
                  <a:pt x="1669356" y="1875234"/>
                  <a:pt x="1680518" y="1876474"/>
                  <a:pt x="1692920" y="1878955"/>
                </a:cubicBezTo>
                <a:cubicBezTo>
                  <a:pt x="1705323" y="1881436"/>
                  <a:pt x="1712764" y="1883916"/>
                  <a:pt x="1715244" y="1886396"/>
                </a:cubicBezTo>
                <a:cubicBezTo>
                  <a:pt x="1717725" y="1888877"/>
                  <a:pt x="1723926" y="1890117"/>
                  <a:pt x="1733848" y="1890117"/>
                </a:cubicBezTo>
                <a:cubicBezTo>
                  <a:pt x="1738809" y="1890117"/>
                  <a:pt x="1742529" y="1891357"/>
                  <a:pt x="1745010" y="1893838"/>
                </a:cubicBezTo>
                <a:cubicBezTo>
                  <a:pt x="1747490" y="1896318"/>
                  <a:pt x="1748731" y="1897559"/>
                  <a:pt x="1748731" y="1897559"/>
                </a:cubicBezTo>
                <a:lnTo>
                  <a:pt x="1756172" y="1897559"/>
                </a:lnTo>
                <a:cubicBezTo>
                  <a:pt x="1756172" y="1902519"/>
                  <a:pt x="1763613" y="1905000"/>
                  <a:pt x="1778496" y="1905000"/>
                </a:cubicBezTo>
                <a:lnTo>
                  <a:pt x="1800820" y="1905000"/>
                </a:lnTo>
                <a:lnTo>
                  <a:pt x="1785938" y="1897559"/>
                </a:lnTo>
                <a:cubicBezTo>
                  <a:pt x="1776016" y="1892598"/>
                  <a:pt x="1766094" y="1888877"/>
                  <a:pt x="1756172" y="1886396"/>
                </a:cubicBezTo>
                <a:cubicBezTo>
                  <a:pt x="1746250" y="1883916"/>
                  <a:pt x="1738809" y="1882676"/>
                  <a:pt x="1733848" y="1882676"/>
                </a:cubicBezTo>
                <a:cubicBezTo>
                  <a:pt x="1733848" y="1877715"/>
                  <a:pt x="1731367" y="1875234"/>
                  <a:pt x="1726407" y="1875234"/>
                </a:cubicBezTo>
                <a:lnTo>
                  <a:pt x="1681758" y="1860351"/>
                </a:lnTo>
                <a:cubicBezTo>
                  <a:pt x="1676797" y="1860351"/>
                  <a:pt x="1670596" y="1857871"/>
                  <a:pt x="1663155" y="1852910"/>
                </a:cubicBezTo>
                <a:cubicBezTo>
                  <a:pt x="1655713" y="1847949"/>
                  <a:pt x="1649512" y="1845469"/>
                  <a:pt x="1644551" y="1845469"/>
                </a:cubicBezTo>
                <a:cubicBezTo>
                  <a:pt x="1639590" y="1845469"/>
                  <a:pt x="1633389" y="1844229"/>
                  <a:pt x="1625948" y="1841748"/>
                </a:cubicBezTo>
                <a:cubicBezTo>
                  <a:pt x="1618506" y="1839267"/>
                  <a:pt x="1612305" y="1838027"/>
                  <a:pt x="1607344" y="1838027"/>
                </a:cubicBezTo>
                <a:cubicBezTo>
                  <a:pt x="1592461" y="1833067"/>
                  <a:pt x="1575098" y="1826865"/>
                  <a:pt x="1555254" y="1819424"/>
                </a:cubicBezTo>
                <a:cubicBezTo>
                  <a:pt x="1535410" y="1811982"/>
                  <a:pt x="1523008" y="1808262"/>
                  <a:pt x="1518047" y="1808262"/>
                </a:cubicBezTo>
                <a:cubicBezTo>
                  <a:pt x="1518047" y="1808262"/>
                  <a:pt x="1515566" y="1808262"/>
                  <a:pt x="1510606" y="1808262"/>
                </a:cubicBezTo>
                <a:lnTo>
                  <a:pt x="1458516" y="1785937"/>
                </a:lnTo>
                <a:cubicBezTo>
                  <a:pt x="1458516" y="1785937"/>
                  <a:pt x="1457275" y="1785937"/>
                  <a:pt x="1454795" y="1785937"/>
                </a:cubicBezTo>
                <a:cubicBezTo>
                  <a:pt x="1452315" y="1785937"/>
                  <a:pt x="1448594" y="1783457"/>
                  <a:pt x="1443633" y="1778496"/>
                </a:cubicBezTo>
                <a:lnTo>
                  <a:pt x="1428750" y="1778496"/>
                </a:lnTo>
                <a:cubicBezTo>
                  <a:pt x="1418828" y="1778496"/>
                  <a:pt x="1413867" y="1776015"/>
                  <a:pt x="1413867" y="1771055"/>
                </a:cubicBezTo>
                <a:lnTo>
                  <a:pt x="1346895" y="1748730"/>
                </a:lnTo>
                <a:cubicBezTo>
                  <a:pt x="1341934" y="1748730"/>
                  <a:pt x="1338213" y="1748730"/>
                  <a:pt x="1335733" y="1748730"/>
                </a:cubicBezTo>
                <a:cubicBezTo>
                  <a:pt x="1333252" y="1748730"/>
                  <a:pt x="1332012" y="1746250"/>
                  <a:pt x="1332012" y="1741289"/>
                </a:cubicBezTo>
                <a:cubicBezTo>
                  <a:pt x="1327051" y="1741289"/>
                  <a:pt x="1323330" y="1742529"/>
                  <a:pt x="1320850" y="1745010"/>
                </a:cubicBezTo>
                <a:cubicBezTo>
                  <a:pt x="1318369" y="1747490"/>
                  <a:pt x="1314649" y="1747490"/>
                  <a:pt x="1309688" y="1745010"/>
                </a:cubicBezTo>
                <a:cubicBezTo>
                  <a:pt x="1304727" y="1742529"/>
                  <a:pt x="1302246" y="1738808"/>
                  <a:pt x="1302246" y="1733848"/>
                </a:cubicBezTo>
                <a:cubicBezTo>
                  <a:pt x="1302246" y="1733848"/>
                  <a:pt x="1299766" y="1733848"/>
                  <a:pt x="1294805" y="1733848"/>
                </a:cubicBezTo>
                <a:lnTo>
                  <a:pt x="1287363" y="1733848"/>
                </a:lnTo>
                <a:lnTo>
                  <a:pt x="1279922" y="1726406"/>
                </a:lnTo>
                <a:lnTo>
                  <a:pt x="1272481" y="1726406"/>
                </a:lnTo>
                <a:lnTo>
                  <a:pt x="1265039" y="1733848"/>
                </a:lnTo>
                <a:lnTo>
                  <a:pt x="1257598" y="1733848"/>
                </a:lnTo>
                <a:cubicBezTo>
                  <a:pt x="1232793" y="1728887"/>
                  <a:pt x="1215430" y="1721445"/>
                  <a:pt x="1205508" y="1711523"/>
                </a:cubicBezTo>
                <a:lnTo>
                  <a:pt x="1235274" y="1718965"/>
                </a:lnTo>
                <a:cubicBezTo>
                  <a:pt x="1240235" y="1718965"/>
                  <a:pt x="1242715" y="1718965"/>
                  <a:pt x="1242715" y="1718965"/>
                </a:cubicBezTo>
                <a:lnTo>
                  <a:pt x="1227832" y="1704082"/>
                </a:lnTo>
                <a:lnTo>
                  <a:pt x="1220391" y="1704082"/>
                </a:lnTo>
                <a:cubicBezTo>
                  <a:pt x="1220391" y="1704082"/>
                  <a:pt x="1217910" y="1702842"/>
                  <a:pt x="1212949" y="1700361"/>
                </a:cubicBezTo>
                <a:cubicBezTo>
                  <a:pt x="1207988" y="1697881"/>
                  <a:pt x="1205508" y="1696641"/>
                  <a:pt x="1205508" y="1696641"/>
                </a:cubicBezTo>
                <a:cubicBezTo>
                  <a:pt x="1190625" y="1696641"/>
                  <a:pt x="1180703" y="1694160"/>
                  <a:pt x="1175742" y="1689199"/>
                </a:cubicBezTo>
                <a:cubicBezTo>
                  <a:pt x="1170781" y="1684238"/>
                  <a:pt x="1165820" y="1681758"/>
                  <a:pt x="1160860" y="1681758"/>
                </a:cubicBezTo>
                <a:lnTo>
                  <a:pt x="1168301" y="1696641"/>
                </a:lnTo>
                <a:cubicBezTo>
                  <a:pt x="1183184" y="1701601"/>
                  <a:pt x="1190625" y="1706563"/>
                  <a:pt x="1190625" y="1711523"/>
                </a:cubicBezTo>
                <a:cubicBezTo>
                  <a:pt x="1190625" y="1716484"/>
                  <a:pt x="1188145" y="1716484"/>
                  <a:pt x="1183184" y="1711523"/>
                </a:cubicBezTo>
                <a:lnTo>
                  <a:pt x="1168301" y="1711523"/>
                </a:lnTo>
                <a:cubicBezTo>
                  <a:pt x="1163340" y="1711523"/>
                  <a:pt x="1159619" y="1709043"/>
                  <a:pt x="1157139" y="1704082"/>
                </a:cubicBezTo>
                <a:cubicBezTo>
                  <a:pt x="1154658" y="1699121"/>
                  <a:pt x="1149698" y="1696641"/>
                  <a:pt x="1142256" y="1696641"/>
                </a:cubicBezTo>
                <a:cubicBezTo>
                  <a:pt x="1134815" y="1696641"/>
                  <a:pt x="1133574" y="1694160"/>
                  <a:pt x="1138535" y="1689199"/>
                </a:cubicBezTo>
                <a:lnTo>
                  <a:pt x="1123652" y="1674316"/>
                </a:lnTo>
                <a:lnTo>
                  <a:pt x="1116211" y="1681758"/>
                </a:lnTo>
                <a:lnTo>
                  <a:pt x="1108769" y="1689199"/>
                </a:lnTo>
                <a:cubicBezTo>
                  <a:pt x="1103809" y="1684238"/>
                  <a:pt x="1095127" y="1679277"/>
                  <a:pt x="1082725" y="1674316"/>
                </a:cubicBezTo>
                <a:cubicBezTo>
                  <a:pt x="1070322" y="1669356"/>
                  <a:pt x="1061641" y="1666875"/>
                  <a:pt x="1056680" y="1666875"/>
                </a:cubicBezTo>
                <a:close/>
                <a:moveTo>
                  <a:pt x="5966147" y="1664549"/>
                </a:moveTo>
                <a:cubicBezTo>
                  <a:pt x="5962426" y="1664860"/>
                  <a:pt x="5958086" y="1665635"/>
                  <a:pt x="5953125" y="1666875"/>
                </a:cubicBezTo>
                <a:lnTo>
                  <a:pt x="5968008" y="1674316"/>
                </a:lnTo>
                <a:lnTo>
                  <a:pt x="5982890" y="1674316"/>
                </a:lnTo>
                <a:cubicBezTo>
                  <a:pt x="5982890" y="1666875"/>
                  <a:pt x="5977309" y="1663619"/>
                  <a:pt x="5966147" y="1664549"/>
                </a:cubicBezTo>
                <a:close/>
                <a:moveTo>
                  <a:pt x="5908476" y="1659434"/>
                </a:moveTo>
                <a:cubicBezTo>
                  <a:pt x="5908476" y="1659434"/>
                  <a:pt x="5910956" y="1661914"/>
                  <a:pt x="5915918" y="1666875"/>
                </a:cubicBezTo>
                <a:cubicBezTo>
                  <a:pt x="5920879" y="1666875"/>
                  <a:pt x="5925839" y="1664394"/>
                  <a:pt x="5930801" y="1659434"/>
                </a:cubicBezTo>
                <a:lnTo>
                  <a:pt x="5915918" y="1659434"/>
                </a:lnTo>
                <a:cubicBezTo>
                  <a:pt x="5910956" y="1659434"/>
                  <a:pt x="5908476" y="1659434"/>
                  <a:pt x="5908476" y="1659434"/>
                </a:cubicBezTo>
                <a:close/>
                <a:moveTo>
                  <a:pt x="1108769" y="1659434"/>
                </a:moveTo>
                <a:lnTo>
                  <a:pt x="1116211" y="1666875"/>
                </a:lnTo>
                <a:lnTo>
                  <a:pt x="1123652" y="1659434"/>
                </a:lnTo>
                <a:cubicBezTo>
                  <a:pt x="1123652" y="1659434"/>
                  <a:pt x="1118691" y="1659434"/>
                  <a:pt x="1108769" y="1659434"/>
                </a:cubicBezTo>
                <a:close/>
                <a:moveTo>
                  <a:pt x="5899175" y="1655713"/>
                </a:moveTo>
                <a:cubicBezTo>
                  <a:pt x="5897935" y="1655713"/>
                  <a:pt x="5896074" y="1656953"/>
                  <a:pt x="5893593" y="1659434"/>
                </a:cubicBezTo>
                <a:lnTo>
                  <a:pt x="5901035" y="1659434"/>
                </a:lnTo>
                <a:cubicBezTo>
                  <a:pt x="5901035" y="1656953"/>
                  <a:pt x="5900415" y="1655713"/>
                  <a:pt x="5899175" y="1655713"/>
                </a:cubicBezTo>
                <a:close/>
                <a:moveTo>
                  <a:pt x="976685" y="1654783"/>
                </a:moveTo>
                <a:cubicBezTo>
                  <a:pt x="975444" y="1654163"/>
                  <a:pt x="974824" y="1654473"/>
                  <a:pt x="974824" y="1655713"/>
                </a:cubicBezTo>
                <a:cubicBezTo>
                  <a:pt x="974824" y="1658193"/>
                  <a:pt x="977305" y="1661914"/>
                  <a:pt x="982266" y="1666875"/>
                </a:cubicBezTo>
                <a:cubicBezTo>
                  <a:pt x="987227" y="1671836"/>
                  <a:pt x="994668" y="1671836"/>
                  <a:pt x="1004590" y="1666875"/>
                </a:cubicBezTo>
                <a:cubicBezTo>
                  <a:pt x="1009551" y="1666875"/>
                  <a:pt x="1009551" y="1664394"/>
                  <a:pt x="1004590" y="1659434"/>
                </a:cubicBezTo>
                <a:cubicBezTo>
                  <a:pt x="999629" y="1659434"/>
                  <a:pt x="992188" y="1659434"/>
                  <a:pt x="982266" y="1659434"/>
                </a:cubicBezTo>
                <a:cubicBezTo>
                  <a:pt x="979785" y="1656953"/>
                  <a:pt x="977925" y="1655403"/>
                  <a:pt x="976685" y="1654783"/>
                </a:cubicBezTo>
                <a:close/>
                <a:moveTo>
                  <a:pt x="6206133" y="1651992"/>
                </a:moveTo>
                <a:cubicBezTo>
                  <a:pt x="6206133" y="1651992"/>
                  <a:pt x="6208613" y="1654473"/>
                  <a:pt x="6213574" y="1659434"/>
                </a:cubicBezTo>
                <a:lnTo>
                  <a:pt x="6206133" y="1659434"/>
                </a:lnTo>
                <a:close/>
                <a:moveTo>
                  <a:pt x="1026914" y="1651992"/>
                </a:moveTo>
                <a:lnTo>
                  <a:pt x="1034356" y="1666875"/>
                </a:lnTo>
                <a:cubicBezTo>
                  <a:pt x="1034356" y="1666875"/>
                  <a:pt x="1036836" y="1666875"/>
                  <a:pt x="1041797" y="1666875"/>
                </a:cubicBezTo>
                <a:cubicBezTo>
                  <a:pt x="1036836" y="1666875"/>
                  <a:pt x="1034356" y="1664394"/>
                  <a:pt x="1034356" y="1659434"/>
                </a:cubicBezTo>
                <a:cubicBezTo>
                  <a:pt x="1034356" y="1654473"/>
                  <a:pt x="1031875" y="1651992"/>
                  <a:pt x="1026914" y="1651992"/>
                </a:cubicBezTo>
                <a:close/>
                <a:moveTo>
                  <a:pt x="5871269" y="1644551"/>
                </a:moveTo>
                <a:lnTo>
                  <a:pt x="5871269" y="1651992"/>
                </a:lnTo>
                <a:lnTo>
                  <a:pt x="5878711" y="1644551"/>
                </a:lnTo>
                <a:cubicBezTo>
                  <a:pt x="5873749" y="1644551"/>
                  <a:pt x="5871269" y="1644551"/>
                  <a:pt x="5871269" y="1644551"/>
                </a:cubicBezTo>
                <a:close/>
                <a:moveTo>
                  <a:pt x="1066912" y="1639900"/>
                </a:moveTo>
                <a:cubicBezTo>
                  <a:pt x="1065052" y="1640520"/>
                  <a:pt x="1064121" y="1642071"/>
                  <a:pt x="1064121" y="1644551"/>
                </a:cubicBezTo>
                <a:lnTo>
                  <a:pt x="1054199" y="1644551"/>
                </a:lnTo>
                <a:lnTo>
                  <a:pt x="1079004" y="1659434"/>
                </a:lnTo>
                <a:cubicBezTo>
                  <a:pt x="1079004" y="1659434"/>
                  <a:pt x="1080244" y="1656953"/>
                  <a:pt x="1082725" y="1651992"/>
                </a:cubicBezTo>
                <a:cubicBezTo>
                  <a:pt x="1085205" y="1647031"/>
                  <a:pt x="1082725" y="1643311"/>
                  <a:pt x="1075283" y="1640830"/>
                </a:cubicBezTo>
                <a:cubicBezTo>
                  <a:pt x="1071563" y="1639590"/>
                  <a:pt x="1068772" y="1639280"/>
                  <a:pt x="1066912" y="1639900"/>
                </a:cubicBezTo>
                <a:close/>
                <a:moveTo>
                  <a:pt x="5945683" y="1637109"/>
                </a:moveTo>
                <a:lnTo>
                  <a:pt x="5953125" y="1644551"/>
                </a:lnTo>
                <a:cubicBezTo>
                  <a:pt x="5953125" y="1644551"/>
                  <a:pt x="5953125" y="1642070"/>
                  <a:pt x="5953125" y="1637109"/>
                </a:cubicBezTo>
                <a:cubicBezTo>
                  <a:pt x="5948163" y="1637109"/>
                  <a:pt x="5945683" y="1637109"/>
                  <a:pt x="5945683" y="1637109"/>
                </a:cubicBezTo>
                <a:close/>
                <a:moveTo>
                  <a:pt x="1041797" y="1637109"/>
                </a:moveTo>
                <a:lnTo>
                  <a:pt x="1047998" y="1640830"/>
                </a:lnTo>
                <a:lnTo>
                  <a:pt x="1047378" y="1638970"/>
                </a:lnTo>
                <a:cubicBezTo>
                  <a:pt x="1046138" y="1637730"/>
                  <a:pt x="1044278" y="1637109"/>
                  <a:pt x="1041797" y="1637109"/>
                </a:cubicBezTo>
                <a:close/>
                <a:moveTo>
                  <a:pt x="5960566" y="1622226"/>
                </a:moveTo>
                <a:lnTo>
                  <a:pt x="5975449" y="1637109"/>
                </a:lnTo>
                <a:lnTo>
                  <a:pt x="5975449" y="1629668"/>
                </a:lnTo>
                <a:cubicBezTo>
                  <a:pt x="5970488" y="1629668"/>
                  <a:pt x="5968008" y="1628428"/>
                  <a:pt x="5968008" y="1625947"/>
                </a:cubicBezTo>
                <a:cubicBezTo>
                  <a:pt x="5968008" y="1623467"/>
                  <a:pt x="5965527" y="1622226"/>
                  <a:pt x="5960566" y="1622226"/>
                </a:cubicBezTo>
                <a:close/>
                <a:moveTo>
                  <a:pt x="5767090" y="1622226"/>
                </a:moveTo>
                <a:cubicBezTo>
                  <a:pt x="5772051" y="1627187"/>
                  <a:pt x="5774531" y="1629668"/>
                  <a:pt x="5774531" y="1629668"/>
                </a:cubicBezTo>
                <a:cubicBezTo>
                  <a:pt x="5779492" y="1629668"/>
                  <a:pt x="5779492" y="1627187"/>
                  <a:pt x="5774531" y="1622226"/>
                </a:cubicBezTo>
                <a:cubicBezTo>
                  <a:pt x="5769570" y="1622226"/>
                  <a:pt x="5767090" y="1622226"/>
                  <a:pt x="5767090" y="1622226"/>
                </a:cubicBezTo>
                <a:close/>
                <a:moveTo>
                  <a:pt x="706934" y="1622226"/>
                </a:moveTo>
                <a:cubicBezTo>
                  <a:pt x="711895" y="1622226"/>
                  <a:pt x="716856" y="1622226"/>
                  <a:pt x="721816" y="1622226"/>
                </a:cubicBezTo>
                <a:cubicBezTo>
                  <a:pt x="726777" y="1622226"/>
                  <a:pt x="729258" y="1624707"/>
                  <a:pt x="729258" y="1629668"/>
                </a:cubicBezTo>
                <a:lnTo>
                  <a:pt x="729258" y="1637109"/>
                </a:lnTo>
                <a:cubicBezTo>
                  <a:pt x="729258" y="1637109"/>
                  <a:pt x="726777" y="1634629"/>
                  <a:pt x="721816" y="1629668"/>
                </a:cubicBezTo>
                <a:cubicBezTo>
                  <a:pt x="716856" y="1629668"/>
                  <a:pt x="709414" y="1629668"/>
                  <a:pt x="699492" y="1629668"/>
                </a:cubicBezTo>
                <a:close/>
                <a:moveTo>
                  <a:pt x="825996" y="1614785"/>
                </a:moveTo>
                <a:cubicBezTo>
                  <a:pt x="825996" y="1619746"/>
                  <a:pt x="824756" y="1622226"/>
                  <a:pt x="822275" y="1622226"/>
                </a:cubicBezTo>
                <a:cubicBezTo>
                  <a:pt x="819795" y="1622226"/>
                  <a:pt x="818555" y="1620986"/>
                  <a:pt x="818555" y="1618506"/>
                </a:cubicBezTo>
                <a:cubicBezTo>
                  <a:pt x="818555" y="1616025"/>
                  <a:pt x="821035" y="1614785"/>
                  <a:pt x="825996" y="1614785"/>
                </a:cubicBezTo>
                <a:close/>
                <a:moveTo>
                  <a:pt x="602754" y="1614785"/>
                </a:moveTo>
                <a:cubicBezTo>
                  <a:pt x="612676" y="1614785"/>
                  <a:pt x="621358" y="1616025"/>
                  <a:pt x="628799" y="1618506"/>
                </a:cubicBezTo>
                <a:cubicBezTo>
                  <a:pt x="636240" y="1620986"/>
                  <a:pt x="643682" y="1623467"/>
                  <a:pt x="651123" y="1625947"/>
                </a:cubicBezTo>
                <a:cubicBezTo>
                  <a:pt x="658564" y="1628428"/>
                  <a:pt x="662285" y="1630908"/>
                  <a:pt x="662285" y="1633389"/>
                </a:cubicBezTo>
                <a:cubicBezTo>
                  <a:pt x="662285" y="1635869"/>
                  <a:pt x="661045" y="1637109"/>
                  <a:pt x="658564" y="1637109"/>
                </a:cubicBezTo>
                <a:cubicBezTo>
                  <a:pt x="656084" y="1637109"/>
                  <a:pt x="652363" y="1637109"/>
                  <a:pt x="647403" y="1637109"/>
                </a:cubicBezTo>
                <a:lnTo>
                  <a:pt x="632520" y="1637109"/>
                </a:lnTo>
                <a:lnTo>
                  <a:pt x="617637" y="1629668"/>
                </a:lnTo>
                <a:cubicBezTo>
                  <a:pt x="617637" y="1629668"/>
                  <a:pt x="616396" y="1628428"/>
                  <a:pt x="613916" y="1625947"/>
                </a:cubicBezTo>
                <a:cubicBezTo>
                  <a:pt x="611436" y="1623467"/>
                  <a:pt x="607715" y="1622226"/>
                  <a:pt x="602754" y="1622226"/>
                </a:cubicBezTo>
                <a:close/>
                <a:moveTo>
                  <a:pt x="937617" y="1613132"/>
                </a:moveTo>
                <a:lnTo>
                  <a:pt x="944129" y="1613855"/>
                </a:lnTo>
                <a:lnTo>
                  <a:pt x="945059" y="1614785"/>
                </a:lnTo>
                <a:cubicBezTo>
                  <a:pt x="940098" y="1614785"/>
                  <a:pt x="937617" y="1614785"/>
                  <a:pt x="937617" y="1614785"/>
                </a:cubicBezTo>
                <a:close/>
                <a:moveTo>
                  <a:pt x="5848945" y="1607344"/>
                </a:moveTo>
                <a:lnTo>
                  <a:pt x="5856386" y="1614785"/>
                </a:lnTo>
                <a:lnTo>
                  <a:pt x="5878711" y="1614785"/>
                </a:lnTo>
                <a:cubicBezTo>
                  <a:pt x="5878711" y="1614785"/>
                  <a:pt x="5876231" y="1613545"/>
                  <a:pt x="5871269" y="1611064"/>
                </a:cubicBezTo>
                <a:cubicBezTo>
                  <a:pt x="5866308" y="1608584"/>
                  <a:pt x="5863828" y="1607344"/>
                  <a:pt x="5863828" y="1607344"/>
                </a:cubicBezTo>
                <a:close/>
                <a:moveTo>
                  <a:pt x="863203" y="1607344"/>
                </a:moveTo>
                <a:cubicBezTo>
                  <a:pt x="863203" y="1612304"/>
                  <a:pt x="865684" y="1614785"/>
                  <a:pt x="870645" y="1614785"/>
                </a:cubicBezTo>
                <a:lnTo>
                  <a:pt x="878086" y="1607344"/>
                </a:lnTo>
                <a:cubicBezTo>
                  <a:pt x="873125" y="1607344"/>
                  <a:pt x="869404" y="1607344"/>
                  <a:pt x="866924" y="1607344"/>
                </a:cubicBezTo>
                <a:cubicBezTo>
                  <a:pt x="864444" y="1607344"/>
                  <a:pt x="863203" y="1607344"/>
                  <a:pt x="863203" y="1607344"/>
                </a:cubicBezTo>
                <a:close/>
                <a:moveTo>
                  <a:pt x="803672" y="1607344"/>
                </a:moveTo>
                <a:cubicBezTo>
                  <a:pt x="808633" y="1607344"/>
                  <a:pt x="811113" y="1607344"/>
                  <a:pt x="811113" y="1607344"/>
                </a:cubicBezTo>
                <a:cubicBezTo>
                  <a:pt x="811113" y="1607344"/>
                  <a:pt x="811113" y="1609824"/>
                  <a:pt x="811113" y="1614785"/>
                </a:cubicBezTo>
                <a:cubicBezTo>
                  <a:pt x="811113" y="1614785"/>
                  <a:pt x="808633" y="1614785"/>
                  <a:pt x="803672" y="1614785"/>
                </a:cubicBezTo>
                <a:close/>
                <a:moveTo>
                  <a:pt x="937617" y="1592461"/>
                </a:moveTo>
                <a:lnTo>
                  <a:pt x="945059" y="1599902"/>
                </a:lnTo>
                <a:cubicBezTo>
                  <a:pt x="954980" y="1599902"/>
                  <a:pt x="959942" y="1601142"/>
                  <a:pt x="959942" y="1603623"/>
                </a:cubicBezTo>
                <a:cubicBezTo>
                  <a:pt x="959942" y="1601142"/>
                  <a:pt x="962422" y="1599902"/>
                  <a:pt x="967383" y="1599902"/>
                </a:cubicBezTo>
                <a:close/>
                <a:moveTo>
                  <a:pt x="736699" y="1585019"/>
                </a:moveTo>
                <a:lnTo>
                  <a:pt x="788789" y="1599902"/>
                </a:lnTo>
                <a:cubicBezTo>
                  <a:pt x="783828" y="1604863"/>
                  <a:pt x="778867" y="1604863"/>
                  <a:pt x="773906" y="1599902"/>
                </a:cubicBezTo>
                <a:cubicBezTo>
                  <a:pt x="768945" y="1599902"/>
                  <a:pt x="765225" y="1598662"/>
                  <a:pt x="762744" y="1596182"/>
                </a:cubicBezTo>
                <a:cubicBezTo>
                  <a:pt x="760264" y="1593701"/>
                  <a:pt x="756543" y="1592461"/>
                  <a:pt x="751582" y="1592461"/>
                </a:cubicBezTo>
                <a:cubicBezTo>
                  <a:pt x="746621" y="1592461"/>
                  <a:pt x="741660" y="1589980"/>
                  <a:pt x="736699" y="1585019"/>
                </a:cubicBezTo>
                <a:close/>
                <a:moveTo>
                  <a:pt x="907852" y="1577578"/>
                </a:moveTo>
                <a:cubicBezTo>
                  <a:pt x="912813" y="1577578"/>
                  <a:pt x="916534" y="1578818"/>
                  <a:pt x="919014" y="1581299"/>
                </a:cubicBezTo>
                <a:cubicBezTo>
                  <a:pt x="921494" y="1583779"/>
                  <a:pt x="922735" y="1585019"/>
                  <a:pt x="922735" y="1585019"/>
                </a:cubicBezTo>
                <a:lnTo>
                  <a:pt x="922735" y="1577578"/>
                </a:lnTo>
                <a:close/>
                <a:moveTo>
                  <a:pt x="848321" y="1570137"/>
                </a:moveTo>
                <a:cubicBezTo>
                  <a:pt x="848321" y="1575097"/>
                  <a:pt x="848321" y="1577578"/>
                  <a:pt x="848321" y="1577578"/>
                </a:cubicBezTo>
                <a:lnTo>
                  <a:pt x="855762" y="1570137"/>
                </a:lnTo>
                <a:cubicBezTo>
                  <a:pt x="855762" y="1570137"/>
                  <a:pt x="853281" y="1570137"/>
                  <a:pt x="848321" y="1570137"/>
                </a:cubicBezTo>
                <a:close/>
                <a:moveTo>
                  <a:pt x="811113" y="1562695"/>
                </a:moveTo>
                <a:cubicBezTo>
                  <a:pt x="811113" y="1562695"/>
                  <a:pt x="811113" y="1565176"/>
                  <a:pt x="811113" y="1570137"/>
                </a:cubicBezTo>
                <a:lnTo>
                  <a:pt x="825996" y="1570137"/>
                </a:lnTo>
                <a:lnTo>
                  <a:pt x="818555" y="1562695"/>
                </a:lnTo>
                <a:lnTo>
                  <a:pt x="814834" y="1562695"/>
                </a:lnTo>
                <a:close/>
                <a:moveTo>
                  <a:pt x="825996" y="1547812"/>
                </a:moveTo>
                <a:cubicBezTo>
                  <a:pt x="821035" y="1547812"/>
                  <a:pt x="818555" y="1550293"/>
                  <a:pt x="818555" y="1555254"/>
                </a:cubicBezTo>
                <a:cubicBezTo>
                  <a:pt x="823516" y="1555254"/>
                  <a:pt x="825996" y="1555254"/>
                  <a:pt x="825996" y="1555254"/>
                </a:cubicBezTo>
                <a:close/>
                <a:moveTo>
                  <a:pt x="677168" y="1547812"/>
                </a:moveTo>
                <a:cubicBezTo>
                  <a:pt x="682129" y="1547812"/>
                  <a:pt x="687090" y="1550293"/>
                  <a:pt x="692051" y="1555254"/>
                </a:cubicBezTo>
                <a:cubicBezTo>
                  <a:pt x="697012" y="1560215"/>
                  <a:pt x="699492" y="1562695"/>
                  <a:pt x="699492" y="1562695"/>
                </a:cubicBezTo>
                <a:lnTo>
                  <a:pt x="706934" y="1570137"/>
                </a:lnTo>
                <a:lnTo>
                  <a:pt x="721816" y="1577578"/>
                </a:lnTo>
                <a:cubicBezTo>
                  <a:pt x="711895" y="1577578"/>
                  <a:pt x="706934" y="1576338"/>
                  <a:pt x="706934" y="1573857"/>
                </a:cubicBezTo>
                <a:cubicBezTo>
                  <a:pt x="706934" y="1571377"/>
                  <a:pt x="704453" y="1570137"/>
                  <a:pt x="699492" y="1570137"/>
                </a:cubicBezTo>
                <a:lnTo>
                  <a:pt x="662285" y="1555254"/>
                </a:lnTo>
                <a:cubicBezTo>
                  <a:pt x="667246" y="1550293"/>
                  <a:pt x="672207" y="1547812"/>
                  <a:pt x="677168" y="1547812"/>
                </a:cubicBezTo>
                <a:close/>
                <a:moveTo>
                  <a:pt x="394395" y="1547812"/>
                </a:moveTo>
                <a:lnTo>
                  <a:pt x="401836" y="1547812"/>
                </a:lnTo>
                <a:lnTo>
                  <a:pt x="401836" y="1555254"/>
                </a:lnTo>
                <a:cubicBezTo>
                  <a:pt x="401836" y="1555254"/>
                  <a:pt x="400596" y="1554014"/>
                  <a:pt x="398115" y="1551533"/>
                </a:cubicBezTo>
                <a:cubicBezTo>
                  <a:pt x="395635" y="1549052"/>
                  <a:pt x="394395" y="1547812"/>
                  <a:pt x="394395" y="1547812"/>
                </a:cubicBezTo>
                <a:close/>
                <a:moveTo>
                  <a:pt x="775767" y="1544092"/>
                </a:moveTo>
                <a:cubicBezTo>
                  <a:pt x="774527" y="1544092"/>
                  <a:pt x="773906" y="1545332"/>
                  <a:pt x="773906" y="1547812"/>
                </a:cubicBezTo>
                <a:lnTo>
                  <a:pt x="781348" y="1547812"/>
                </a:lnTo>
                <a:cubicBezTo>
                  <a:pt x="778867" y="1545332"/>
                  <a:pt x="777007" y="1544092"/>
                  <a:pt x="775767" y="1544092"/>
                </a:cubicBezTo>
                <a:close/>
                <a:moveTo>
                  <a:pt x="684610" y="1532930"/>
                </a:moveTo>
                <a:cubicBezTo>
                  <a:pt x="689570" y="1532930"/>
                  <a:pt x="694531" y="1535410"/>
                  <a:pt x="699492" y="1540371"/>
                </a:cubicBezTo>
                <a:cubicBezTo>
                  <a:pt x="684610" y="1540371"/>
                  <a:pt x="677168" y="1539131"/>
                  <a:pt x="677168" y="1536650"/>
                </a:cubicBezTo>
                <a:cubicBezTo>
                  <a:pt x="677168" y="1534170"/>
                  <a:pt x="679648" y="1532930"/>
                  <a:pt x="684610" y="1532930"/>
                </a:cubicBezTo>
                <a:close/>
                <a:moveTo>
                  <a:pt x="632520" y="1532930"/>
                </a:moveTo>
                <a:lnTo>
                  <a:pt x="647403" y="1532930"/>
                </a:lnTo>
                <a:cubicBezTo>
                  <a:pt x="652363" y="1537890"/>
                  <a:pt x="656084" y="1541611"/>
                  <a:pt x="658564" y="1544092"/>
                </a:cubicBezTo>
                <a:cubicBezTo>
                  <a:pt x="661045" y="1546572"/>
                  <a:pt x="662285" y="1547812"/>
                  <a:pt x="662285" y="1547812"/>
                </a:cubicBezTo>
                <a:lnTo>
                  <a:pt x="647403" y="1547812"/>
                </a:lnTo>
                <a:cubicBezTo>
                  <a:pt x="647403" y="1542852"/>
                  <a:pt x="644922" y="1540371"/>
                  <a:pt x="639961" y="1540371"/>
                </a:cubicBezTo>
                <a:lnTo>
                  <a:pt x="632520" y="1540371"/>
                </a:lnTo>
                <a:cubicBezTo>
                  <a:pt x="637481" y="1540371"/>
                  <a:pt x="637481" y="1537890"/>
                  <a:pt x="632520" y="1532930"/>
                </a:cubicBezTo>
                <a:close/>
                <a:moveTo>
                  <a:pt x="654844" y="1525488"/>
                </a:moveTo>
                <a:cubicBezTo>
                  <a:pt x="659805" y="1530449"/>
                  <a:pt x="659805" y="1532930"/>
                  <a:pt x="654844" y="1532930"/>
                </a:cubicBezTo>
                <a:cubicBezTo>
                  <a:pt x="649883" y="1532930"/>
                  <a:pt x="647403" y="1531690"/>
                  <a:pt x="647403" y="1529209"/>
                </a:cubicBezTo>
                <a:cubicBezTo>
                  <a:pt x="647403" y="1526728"/>
                  <a:pt x="649883" y="1525488"/>
                  <a:pt x="654844" y="1525488"/>
                </a:cubicBezTo>
                <a:close/>
                <a:moveTo>
                  <a:pt x="5670351" y="1510605"/>
                </a:moveTo>
                <a:lnTo>
                  <a:pt x="5670351" y="1518047"/>
                </a:lnTo>
                <a:lnTo>
                  <a:pt x="5662910" y="1518047"/>
                </a:lnTo>
                <a:close/>
                <a:moveTo>
                  <a:pt x="729258" y="1510605"/>
                </a:moveTo>
                <a:lnTo>
                  <a:pt x="729258" y="1518047"/>
                </a:lnTo>
                <a:cubicBezTo>
                  <a:pt x="734219" y="1523008"/>
                  <a:pt x="737940" y="1525488"/>
                  <a:pt x="740420" y="1525488"/>
                </a:cubicBezTo>
                <a:cubicBezTo>
                  <a:pt x="742900" y="1525488"/>
                  <a:pt x="744141" y="1523008"/>
                  <a:pt x="744141" y="1518047"/>
                </a:cubicBezTo>
                <a:lnTo>
                  <a:pt x="736699" y="1510605"/>
                </a:lnTo>
                <a:cubicBezTo>
                  <a:pt x="731738" y="1510605"/>
                  <a:pt x="729258" y="1510605"/>
                  <a:pt x="729258" y="1510605"/>
                </a:cubicBezTo>
                <a:close/>
                <a:moveTo>
                  <a:pt x="768325" y="1506885"/>
                </a:moveTo>
                <a:cubicBezTo>
                  <a:pt x="767085" y="1506885"/>
                  <a:pt x="766465" y="1508125"/>
                  <a:pt x="766465" y="1510605"/>
                </a:cubicBezTo>
                <a:lnTo>
                  <a:pt x="773906" y="1510605"/>
                </a:lnTo>
                <a:cubicBezTo>
                  <a:pt x="771426" y="1508125"/>
                  <a:pt x="769566" y="1506885"/>
                  <a:pt x="768325" y="1506885"/>
                </a:cubicBezTo>
                <a:close/>
                <a:moveTo>
                  <a:pt x="744141" y="1503164"/>
                </a:moveTo>
                <a:lnTo>
                  <a:pt x="751582" y="1510605"/>
                </a:lnTo>
                <a:cubicBezTo>
                  <a:pt x="751582" y="1510605"/>
                  <a:pt x="751582" y="1508125"/>
                  <a:pt x="751582" y="1503164"/>
                </a:cubicBezTo>
                <a:close/>
                <a:moveTo>
                  <a:pt x="684610" y="1480840"/>
                </a:moveTo>
                <a:cubicBezTo>
                  <a:pt x="689570" y="1485801"/>
                  <a:pt x="692051" y="1488281"/>
                  <a:pt x="692051" y="1488281"/>
                </a:cubicBezTo>
                <a:cubicBezTo>
                  <a:pt x="692051" y="1488281"/>
                  <a:pt x="690811" y="1488281"/>
                  <a:pt x="688330" y="1488281"/>
                </a:cubicBezTo>
                <a:cubicBezTo>
                  <a:pt x="685850" y="1488281"/>
                  <a:pt x="683369" y="1488281"/>
                  <a:pt x="680889" y="1488281"/>
                </a:cubicBezTo>
                <a:cubicBezTo>
                  <a:pt x="678408" y="1488281"/>
                  <a:pt x="677168" y="1487041"/>
                  <a:pt x="677168" y="1484560"/>
                </a:cubicBezTo>
                <a:cubicBezTo>
                  <a:pt x="677168" y="1482080"/>
                  <a:pt x="679648" y="1480840"/>
                  <a:pt x="684610" y="1480840"/>
                </a:cubicBezTo>
                <a:close/>
                <a:moveTo>
                  <a:pt x="587871" y="1473398"/>
                </a:moveTo>
                <a:cubicBezTo>
                  <a:pt x="587871" y="1473398"/>
                  <a:pt x="592832" y="1473398"/>
                  <a:pt x="602754" y="1473398"/>
                </a:cubicBezTo>
                <a:lnTo>
                  <a:pt x="602754" y="1480840"/>
                </a:lnTo>
                <a:cubicBezTo>
                  <a:pt x="592832" y="1480840"/>
                  <a:pt x="587871" y="1478359"/>
                  <a:pt x="587871" y="1473398"/>
                </a:cubicBezTo>
                <a:close/>
                <a:moveTo>
                  <a:pt x="846460" y="1454795"/>
                </a:moveTo>
                <a:cubicBezTo>
                  <a:pt x="845220" y="1454795"/>
                  <a:pt x="843360" y="1456035"/>
                  <a:pt x="840879" y="1458516"/>
                </a:cubicBezTo>
                <a:cubicBezTo>
                  <a:pt x="840879" y="1458516"/>
                  <a:pt x="840879" y="1459756"/>
                  <a:pt x="840879" y="1462236"/>
                </a:cubicBezTo>
                <a:cubicBezTo>
                  <a:pt x="840879" y="1464717"/>
                  <a:pt x="838399" y="1465957"/>
                  <a:pt x="833437" y="1465957"/>
                </a:cubicBezTo>
                <a:cubicBezTo>
                  <a:pt x="823516" y="1465957"/>
                  <a:pt x="825996" y="1468438"/>
                  <a:pt x="840879" y="1473398"/>
                </a:cubicBezTo>
                <a:cubicBezTo>
                  <a:pt x="845840" y="1473398"/>
                  <a:pt x="855762" y="1475879"/>
                  <a:pt x="870645" y="1480840"/>
                </a:cubicBezTo>
                <a:lnTo>
                  <a:pt x="900410" y="1480840"/>
                </a:lnTo>
                <a:cubicBezTo>
                  <a:pt x="895449" y="1475879"/>
                  <a:pt x="880566" y="1470918"/>
                  <a:pt x="855762" y="1465957"/>
                </a:cubicBezTo>
                <a:cubicBezTo>
                  <a:pt x="850801" y="1465957"/>
                  <a:pt x="847080" y="1465957"/>
                  <a:pt x="844600" y="1465957"/>
                </a:cubicBezTo>
                <a:cubicBezTo>
                  <a:pt x="842119" y="1465957"/>
                  <a:pt x="843359" y="1463476"/>
                  <a:pt x="848321" y="1458516"/>
                </a:cubicBezTo>
                <a:cubicBezTo>
                  <a:pt x="848321" y="1456035"/>
                  <a:pt x="847700" y="1454795"/>
                  <a:pt x="846460" y="1454795"/>
                </a:cubicBezTo>
                <a:close/>
                <a:moveTo>
                  <a:pt x="5461992" y="1443633"/>
                </a:moveTo>
                <a:cubicBezTo>
                  <a:pt x="5461992" y="1443633"/>
                  <a:pt x="5463233" y="1444873"/>
                  <a:pt x="5465713" y="1447353"/>
                </a:cubicBezTo>
                <a:cubicBezTo>
                  <a:pt x="5468193" y="1449834"/>
                  <a:pt x="5469433" y="1451074"/>
                  <a:pt x="5469433" y="1451074"/>
                </a:cubicBezTo>
                <a:lnTo>
                  <a:pt x="5469433" y="1443633"/>
                </a:lnTo>
                <a:close/>
                <a:moveTo>
                  <a:pt x="409277" y="1443633"/>
                </a:moveTo>
                <a:lnTo>
                  <a:pt x="416719" y="1443633"/>
                </a:lnTo>
                <a:lnTo>
                  <a:pt x="416719" y="1451074"/>
                </a:lnTo>
                <a:close/>
                <a:moveTo>
                  <a:pt x="766465" y="1436191"/>
                </a:moveTo>
                <a:lnTo>
                  <a:pt x="781348" y="1443633"/>
                </a:lnTo>
                <a:cubicBezTo>
                  <a:pt x="781348" y="1438672"/>
                  <a:pt x="780108" y="1436191"/>
                  <a:pt x="777627" y="1436191"/>
                </a:cubicBezTo>
                <a:cubicBezTo>
                  <a:pt x="775147" y="1436191"/>
                  <a:pt x="771426" y="1436191"/>
                  <a:pt x="766465" y="1436191"/>
                </a:cubicBezTo>
                <a:close/>
                <a:moveTo>
                  <a:pt x="424160" y="1428750"/>
                </a:moveTo>
                <a:lnTo>
                  <a:pt x="431602" y="1436191"/>
                </a:lnTo>
                <a:lnTo>
                  <a:pt x="424160" y="1436191"/>
                </a:lnTo>
                <a:cubicBezTo>
                  <a:pt x="419199" y="1431231"/>
                  <a:pt x="419199" y="1428750"/>
                  <a:pt x="424160" y="1428750"/>
                </a:cubicBezTo>
                <a:close/>
                <a:moveTo>
                  <a:pt x="714375" y="1421309"/>
                </a:moveTo>
                <a:cubicBezTo>
                  <a:pt x="704453" y="1421309"/>
                  <a:pt x="699492" y="1422549"/>
                  <a:pt x="699492" y="1425029"/>
                </a:cubicBezTo>
                <a:cubicBezTo>
                  <a:pt x="699492" y="1427510"/>
                  <a:pt x="701973" y="1431231"/>
                  <a:pt x="706934" y="1436191"/>
                </a:cubicBezTo>
                <a:cubicBezTo>
                  <a:pt x="711895" y="1431231"/>
                  <a:pt x="719336" y="1428750"/>
                  <a:pt x="729258" y="1428750"/>
                </a:cubicBezTo>
                <a:cubicBezTo>
                  <a:pt x="729258" y="1428750"/>
                  <a:pt x="729258" y="1427510"/>
                  <a:pt x="729258" y="1425029"/>
                </a:cubicBezTo>
                <a:cubicBezTo>
                  <a:pt x="729258" y="1422549"/>
                  <a:pt x="724297" y="1421309"/>
                  <a:pt x="714375" y="1421309"/>
                </a:cubicBezTo>
                <a:close/>
                <a:moveTo>
                  <a:pt x="617637" y="1413867"/>
                </a:moveTo>
                <a:lnTo>
                  <a:pt x="639961" y="1421309"/>
                </a:lnTo>
                <a:cubicBezTo>
                  <a:pt x="654844" y="1426269"/>
                  <a:pt x="662285" y="1428750"/>
                  <a:pt x="662285" y="1428750"/>
                </a:cubicBezTo>
                <a:cubicBezTo>
                  <a:pt x="662285" y="1418828"/>
                  <a:pt x="649883" y="1413867"/>
                  <a:pt x="625078" y="1413867"/>
                </a:cubicBezTo>
                <a:close/>
                <a:moveTo>
                  <a:pt x="602754" y="1406426"/>
                </a:moveTo>
                <a:lnTo>
                  <a:pt x="610195" y="1413867"/>
                </a:lnTo>
                <a:lnTo>
                  <a:pt x="610195" y="1406426"/>
                </a:lnTo>
                <a:cubicBezTo>
                  <a:pt x="610195" y="1406426"/>
                  <a:pt x="607715" y="1406426"/>
                  <a:pt x="602754" y="1406426"/>
                </a:cubicBezTo>
                <a:close/>
                <a:moveTo>
                  <a:pt x="729258" y="1391543"/>
                </a:moveTo>
                <a:lnTo>
                  <a:pt x="729258" y="1398984"/>
                </a:lnTo>
                <a:cubicBezTo>
                  <a:pt x="734219" y="1398984"/>
                  <a:pt x="739180" y="1398984"/>
                  <a:pt x="744141" y="1398984"/>
                </a:cubicBezTo>
                <a:lnTo>
                  <a:pt x="736699" y="1391543"/>
                </a:lnTo>
                <a:cubicBezTo>
                  <a:pt x="731738" y="1391543"/>
                  <a:pt x="729258" y="1391543"/>
                  <a:pt x="729258" y="1391543"/>
                </a:cubicBezTo>
                <a:close/>
                <a:moveTo>
                  <a:pt x="5409902" y="1384101"/>
                </a:moveTo>
                <a:lnTo>
                  <a:pt x="5424785" y="1398984"/>
                </a:lnTo>
                <a:cubicBezTo>
                  <a:pt x="5419824" y="1403945"/>
                  <a:pt x="5414863" y="1401465"/>
                  <a:pt x="5409902" y="1391543"/>
                </a:cubicBezTo>
                <a:cubicBezTo>
                  <a:pt x="5409902" y="1391543"/>
                  <a:pt x="5409902" y="1389062"/>
                  <a:pt x="5409902" y="1384101"/>
                </a:cubicBezTo>
                <a:close/>
                <a:moveTo>
                  <a:pt x="5342929" y="1384101"/>
                </a:moveTo>
                <a:cubicBezTo>
                  <a:pt x="5342929" y="1384101"/>
                  <a:pt x="5345410" y="1384101"/>
                  <a:pt x="5350371" y="1384101"/>
                </a:cubicBezTo>
                <a:cubicBezTo>
                  <a:pt x="5355332" y="1384101"/>
                  <a:pt x="5357812" y="1385342"/>
                  <a:pt x="5357812" y="1387822"/>
                </a:cubicBezTo>
                <a:cubicBezTo>
                  <a:pt x="5357812" y="1390303"/>
                  <a:pt x="5352851" y="1391543"/>
                  <a:pt x="5342929" y="1391543"/>
                </a:cubicBezTo>
                <a:cubicBezTo>
                  <a:pt x="5337968" y="1391543"/>
                  <a:pt x="5335488" y="1390303"/>
                  <a:pt x="5335488" y="1387822"/>
                </a:cubicBezTo>
                <a:cubicBezTo>
                  <a:pt x="5335488" y="1385342"/>
                  <a:pt x="5337968" y="1384101"/>
                  <a:pt x="5342929" y="1384101"/>
                </a:cubicBezTo>
                <a:close/>
                <a:moveTo>
                  <a:pt x="5350371" y="1361777"/>
                </a:moveTo>
                <a:lnTo>
                  <a:pt x="5395019" y="1376660"/>
                </a:lnTo>
                <a:lnTo>
                  <a:pt x="5372695" y="1376660"/>
                </a:lnTo>
                <a:cubicBezTo>
                  <a:pt x="5357812" y="1371699"/>
                  <a:pt x="5350371" y="1366738"/>
                  <a:pt x="5350371" y="1361777"/>
                </a:cubicBezTo>
                <a:close/>
                <a:moveTo>
                  <a:pt x="5298281" y="1346894"/>
                </a:moveTo>
                <a:lnTo>
                  <a:pt x="5305722" y="1346894"/>
                </a:lnTo>
                <a:cubicBezTo>
                  <a:pt x="5305722" y="1346894"/>
                  <a:pt x="5305722" y="1349375"/>
                  <a:pt x="5305722" y="1354336"/>
                </a:cubicBezTo>
                <a:cubicBezTo>
                  <a:pt x="5300761" y="1354336"/>
                  <a:pt x="5298281" y="1351855"/>
                  <a:pt x="5298281" y="1346894"/>
                </a:cubicBezTo>
                <a:close/>
                <a:moveTo>
                  <a:pt x="439973" y="1342244"/>
                </a:moveTo>
                <a:cubicBezTo>
                  <a:pt x="443074" y="1341624"/>
                  <a:pt x="446485" y="1341934"/>
                  <a:pt x="450205" y="1343174"/>
                </a:cubicBezTo>
                <a:cubicBezTo>
                  <a:pt x="457647" y="1345654"/>
                  <a:pt x="462607" y="1348134"/>
                  <a:pt x="465088" y="1350615"/>
                </a:cubicBezTo>
                <a:cubicBezTo>
                  <a:pt x="467569" y="1353096"/>
                  <a:pt x="471289" y="1354336"/>
                  <a:pt x="476250" y="1354336"/>
                </a:cubicBezTo>
                <a:cubicBezTo>
                  <a:pt x="471289" y="1359297"/>
                  <a:pt x="463848" y="1359297"/>
                  <a:pt x="453926" y="1354336"/>
                </a:cubicBezTo>
                <a:lnTo>
                  <a:pt x="439043" y="1346894"/>
                </a:lnTo>
                <a:lnTo>
                  <a:pt x="431602" y="1346894"/>
                </a:lnTo>
                <a:cubicBezTo>
                  <a:pt x="434082" y="1344414"/>
                  <a:pt x="436873" y="1342864"/>
                  <a:pt x="439973" y="1342244"/>
                </a:cubicBezTo>
                <a:close/>
                <a:moveTo>
                  <a:pt x="5231308" y="1317129"/>
                </a:moveTo>
                <a:lnTo>
                  <a:pt x="5261074" y="1332012"/>
                </a:lnTo>
                <a:cubicBezTo>
                  <a:pt x="5256113" y="1332012"/>
                  <a:pt x="5246191" y="1332012"/>
                  <a:pt x="5231308" y="1332012"/>
                </a:cubicBezTo>
                <a:cubicBezTo>
                  <a:pt x="5226347" y="1327051"/>
                  <a:pt x="5226347" y="1322090"/>
                  <a:pt x="5231308" y="1317129"/>
                </a:cubicBezTo>
                <a:close/>
                <a:moveTo>
                  <a:pt x="5216426" y="1317129"/>
                </a:moveTo>
                <a:cubicBezTo>
                  <a:pt x="5221387" y="1317129"/>
                  <a:pt x="5223867" y="1319609"/>
                  <a:pt x="5223867" y="1324570"/>
                </a:cubicBezTo>
                <a:lnTo>
                  <a:pt x="5216426" y="1324570"/>
                </a:lnTo>
                <a:cubicBezTo>
                  <a:pt x="5216426" y="1324570"/>
                  <a:pt x="5216426" y="1322090"/>
                  <a:pt x="5216426" y="1317129"/>
                </a:cubicBezTo>
                <a:close/>
                <a:moveTo>
                  <a:pt x="558106" y="1317129"/>
                </a:moveTo>
                <a:cubicBezTo>
                  <a:pt x="563066" y="1317129"/>
                  <a:pt x="565547" y="1319609"/>
                  <a:pt x="565547" y="1324570"/>
                </a:cubicBezTo>
                <a:cubicBezTo>
                  <a:pt x="565547" y="1329531"/>
                  <a:pt x="563066" y="1332012"/>
                  <a:pt x="558106" y="1332012"/>
                </a:cubicBezTo>
                <a:close/>
                <a:moveTo>
                  <a:pt x="498574" y="1317129"/>
                </a:moveTo>
                <a:cubicBezTo>
                  <a:pt x="503535" y="1317129"/>
                  <a:pt x="506016" y="1317129"/>
                  <a:pt x="506016" y="1317129"/>
                </a:cubicBezTo>
                <a:cubicBezTo>
                  <a:pt x="506016" y="1317129"/>
                  <a:pt x="506016" y="1318369"/>
                  <a:pt x="506016" y="1320850"/>
                </a:cubicBezTo>
                <a:cubicBezTo>
                  <a:pt x="506016" y="1323330"/>
                  <a:pt x="506016" y="1324570"/>
                  <a:pt x="506016" y="1324570"/>
                </a:cubicBezTo>
                <a:cubicBezTo>
                  <a:pt x="506016" y="1324570"/>
                  <a:pt x="503535" y="1322090"/>
                  <a:pt x="498574" y="1317129"/>
                </a:cubicBezTo>
                <a:close/>
                <a:moveTo>
                  <a:pt x="528340" y="1309687"/>
                </a:moveTo>
                <a:lnTo>
                  <a:pt x="535781" y="1309687"/>
                </a:lnTo>
                <a:cubicBezTo>
                  <a:pt x="535781" y="1309687"/>
                  <a:pt x="537022" y="1310927"/>
                  <a:pt x="539502" y="1313408"/>
                </a:cubicBezTo>
                <a:cubicBezTo>
                  <a:pt x="541983" y="1315889"/>
                  <a:pt x="543223" y="1317129"/>
                  <a:pt x="543223" y="1317129"/>
                </a:cubicBezTo>
                <a:cubicBezTo>
                  <a:pt x="543223" y="1317129"/>
                  <a:pt x="540742" y="1318369"/>
                  <a:pt x="535781" y="1320850"/>
                </a:cubicBezTo>
                <a:cubicBezTo>
                  <a:pt x="530821" y="1323330"/>
                  <a:pt x="525859" y="1324570"/>
                  <a:pt x="520899" y="1324570"/>
                </a:cubicBezTo>
                <a:cubicBezTo>
                  <a:pt x="530821" y="1319609"/>
                  <a:pt x="533301" y="1314648"/>
                  <a:pt x="528340" y="1309687"/>
                </a:cubicBezTo>
                <a:close/>
                <a:moveTo>
                  <a:pt x="5045273" y="1257598"/>
                </a:moveTo>
                <a:lnTo>
                  <a:pt x="5052715" y="1257598"/>
                </a:lnTo>
                <a:lnTo>
                  <a:pt x="5060156" y="1265039"/>
                </a:lnTo>
                <a:lnTo>
                  <a:pt x="5052715" y="1265039"/>
                </a:lnTo>
                <a:cubicBezTo>
                  <a:pt x="5052715" y="1265039"/>
                  <a:pt x="5050234" y="1262558"/>
                  <a:pt x="5045273" y="1257598"/>
                </a:cubicBezTo>
                <a:close/>
                <a:moveTo>
                  <a:pt x="558106" y="1257598"/>
                </a:moveTo>
                <a:cubicBezTo>
                  <a:pt x="563066" y="1257598"/>
                  <a:pt x="566787" y="1257598"/>
                  <a:pt x="569268" y="1257598"/>
                </a:cubicBezTo>
                <a:cubicBezTo>
                  <a:pt x="571748" y="1257598"/>
                  <a:pt x="572988" y="1260078"/>
                  <a:pt x="572988" y="1265039"/>
                </a:cubicBezTo>
                <a:lnTo>
                  <a:pt x="565547" y="1265039"/>
                </a:lnTo>
                <a:close/>
                <a:moveTo>
                  <a:pt x="4948535" y="1183184"/>
                </a:moveTo>
                <a:cubicBezTo>
                  <a:pt x="4953496" y="1183184"/>
                  <a:pt x="4955976" y="1183184"/>
                  <a:pt x="4955976" y="1183184"/>
                </a:cubicBezTo>
                <a:lnTo>
                  <a:pt x="4941093" y="1190625"/>
                </a:lnTo>
                <a:close/>
                <a:moveTo>
                  <a:pt x="4881562" y="1168301"/>
                </a:moveTo>
                <a:lnTo>
                  <a:pt x="4889004" y="1168301"/>
                </a:lnTo>
                <a:cubicBezTo>
                  <a:pt x="4893965" y="1168301"/>
                  <a:pt x="4898925" y="1168301"/>
                  <a:pt x="4903886" y="1168301"/>
                </a:cubicBezTo>
                <a:cubicBezTo>
                  <a:pt x="4908848" y="1168301"/>
                  <a:pt x="4911328" y="1169541"/>
                  <a:pt x="4911328" y="1172021"/>
                </a:cubicBezTo>
                <a:cubicBezTo>
                  <a:pt x="4911328" y="1174502"/>
                  <a:pt x="4911328" y="1175742"/>
                  <a:pt x="4911328" y="1175742"/>
                </a:cubicBezTo>
                <a:cubicBezTo>
                  <a:pt x="4911328" y="1180703"/>
                  <a:pt x="4910087" y="1183184"/>
                  <a:pt x="4907607" y="1183184"/>
                </a:cubicBezTo>
                <a:cubicBezTo>
                  <a:pt x="4905127" y="1183184"/>
                  <a:pt x="4901406" y="1180703"/>
                  <a:pt x="4896445" y="1175742"/>
                </a:cubicBezTo>
                <a:lnTo>
                  <a:pt x="4889004" y="1175742"/>
                </a:lnTo>
                <a:cubicBezTo>
                  <a:pt x="4884042" y="1175742"/>
                  <a:pt x="4881562" y="1173262"/>
                  <a:pt x="4881562" y="1168301"/>
                </a:cubicBezTo>
                <a:close/>
                <a:moveTo>
                  <a:pt x="446484" y="1153418"/>
                </a:moveTo>
                <a:lnTo>
                  <a:pt x="453926" y="1153418"/>
                </a:lnTo>
                <a:lnTo>
                  <a:pt x="461367" y="1160859"/>
                </a:lnTo>
                <a:cubicBezTo>
                  <a:pt x="456406" y="1160859"/>
                  <a:pt x="452686" y="1159619"/>
                  <a:pt x="450205" y="1157139"/>
                </a:cubicBezTo>
                <a:cubicBezTo>
                  <a:pt x="447725" y="1154659"/>
                  <a:pt x="446484" y="1153418"/>
                  <a:pt x="446484" y="1153418"/>
                </a:cubicBezTo>
                <a:close/>
                <a:moveTo>
                  <a:pt x="565547" y="1131094"/>
                </a:moveTo>
                <a:lnTo>
                  <a:pt x="558106" y="1138535"/>
                </a:lnTo>
                <a:lnTo>
                  <a:pt x="565547" y="1138535"/>
                </a:lnTo>
                <a:cubicBezTo>
                  <a:pt x="565547" y="1138535"/>
                  <a:pt x="565547" y="1136055"/>
                  <a:pt x="565547" y="1131094"/>
                </a:cubicBezTo>
                <a:close/>
                <a:moveTo>
                  <a:pt x="379512" y="1123652"/>
                </a:moveTo>
                <a:cubicBezTo>
                  <a:pt x="379512" y="1123652"/>
                  <a:pt x="380752" y="1123652"/>
                  <a:pt x="383232" y="1123652"/>
                </a:cubicBezTo>
                <a:cubicBezTo>
                  <a:pt x="385713" y="1123652"/>
                  <a:pt x="386953" y="1123652"/>
                  <a:pt x="386953" y="1123652"/>
                </a:cubicBezTo>
                <a:cubicBezTo>
                  <a:pt x="386953" y="1128614"/>
                  <a:pt x="386953" y="1131094"/>
                  <a:pt x="386953" y="1131094"/>
                </a:cubicBezTo>
                <a:cubicBezTo>
                  <a:pt x="381992" y="1131094"/>
                  <a:pt x="379512" y="1131094"/>
                  <a:pt x="379512" y="1131094"/>
                </a:cubicBezTo>
                <a:cubicBezTo>
                  <a:pt x="379512" y="1131094"/>
                  <a:pt x="379512" y="1128614"/>
                  <a:pt x="379512" y="1123652"/>
                </a:cubicBezTo>
                <a:close/>
                <a:moveTo>
                  <a:pt x="372070" y="1116211"/>
                </a:moveTo>
                <a:cubicBezTo>
                  <a:pt x="372070" y="1116211"/>
                  <a:pt x="372070" y="1118692"/>
                  <a:pt x="372070" y="1123652"/>
                </a:cubicBezTo>
                <a:lnTo>
                  <a:pt x="364629" y="1123652"/>
                </a:lnTo>
                <a:cubicBezTo>
                  <a:pt x="369590" y="1118692"/>
                  <a:pt x="372070" y="1116211"/>
                  <a:pt x="372070" y="1116211"/>
                </a:cubicBezTo>
                <a:close/>
                <a:moveTo>
                  <a:pt x="4756919" y="1111560"/>
                </a:moveTo>
                <a:cubicBezTo>
                  <a:pt x="4758159" y="1112180"/>
                  <a:pt x="4760019" y="1113731"/>
                  <a:pt x="4762500" y="1116211"/>
                </a:cubicBezTo>
                <a:cubicBezTo>
                  <a:pt x="4762500" y="1116211"/>
                  <a:pt x="4761259" y="1116211"/>
                  <a:pt x="4758779" y="1116211"/>
                </a:cubicBezTo>
                <a:cubicBezTo>
                  <a:pt x="4756299" y="1116211"/>
                  <a:pt x="4755058" y="1114971"/>
                  <a:pt x="4755058" y="1112490"/>
                </a:cubicBezTo>
                <a:cubicBezTo>
                  <a:pt x="4755058" y="1111250"/>
                  <a:pt x="4755678" y="1110940"/>
                  <a:pt x="4756919" y="1111560"/>
                </a:cubicBezTo>
                <a:close/>
                <a:moveTo>
                  <a:pt x="379512" y="1101328"/>
                </a:moveTo>
                <a:cubicBezTo>
                  <a:pt x="384473" y="1101328"/>
                  <a:pt x="394395" y="1106289"/>
                  <a:pt x="409277" y="1116211"/>
                </a:cubicBezTo>
                <a:cubicBezTo>
                  <a:pt x="424160" y="1126133"/>
                  <a:pt x="430361" y="1133574"/>
                  <a:pt x="427881" y="1138535"/>
                </a:cubicBezTo>
                <a:cubicBezTo>
                  <a:pt x="425401" y="1143496"/>
                  <a:pt x="419199" y="1143496"/>
                  <a:pt x="409277" y="1138535"/>
                </a:cubicBezTo>
                <a:cubicBezTo>
                  <a:pt x="404316" y="1133574"/>
                  <a:pt x="401836" y="1131094"/>
                  <a:pt x="401836" y="1131094"/>
                </a:cubicBezTo>
                <a:cubicBezTo>
                  <a:pt x="401836" y="1126133"/>
                  <a:pt x="400596" y="1122412"/>
                  <a:pt x="398115" y="1119932"/>
                </a:cubicBezTo>
                <a:cubicBezTo>
                  <a:pt x="395635" y="1117451"/>
                  <a:pt x="391914" y="1116211"/>
                  <a:pt x="386953" y="1116211"/>
                </a:cubicBezTo>
                <a:close/>
                <a:moveTo>
                  <a:pt x="416719" y="1079004"/>
                </a:moveTo>
                <a:lnTo>
                  <a:pt x="424160" y="1079004"/>
                </a:lnTo>
                <a:cubicBezTo>
                  <a:pt x="419199" y="1079004"/>
                  <a:pt x="416719" y="1083965"/>
                  <a:pt x="416719" y="1093887"/>
                </a:cubicBezTo>
                <a:cubicBezTo>
                  <a:pt x="416719" y="1093887"/>
                  <a:pt x="414238" y="1093887"/>
                  <a:pt x="409277" y="1093887"/>
                </a:cubicBezTo>
                <a:close/>
                <a:moveTo>
                  <a:pt x="4554140" y="1064121"/>
                </a:moveTo>
                <a:lnTo>
                  <a:pt x="4569023" y="1071562"/>
                </a:lnTo>
                <a:lnTo>
                  <a:pt x="4591347" y="1071562"/>
                </a:lnTo>
                <a:cubicBezTo>
                  <a:pt x="4606230" y="1066602"/>
                  <a:pt x="4640957" y="1076524"/>
                  <a:pt x="4695527" y="1101328"/>
                </a:cubicBezTo>
                <a:lnTo>
                  <a:pt x="4692737" y="1101328"/>
                </a:lnTo>
                <a:cubicBezTo>
                  <a:pt x="4689636" y="1101328"/>
                  <a:pt x="4685605" y="1101328"/>
                  <a:pt x="4680644" y="1101328"/>
                </a:cubicBezTo>
                <a:cubicBezTo>
                  <a:pt x="4665761" y="1101328"/>
                  <a:pt x="4655840" y="1101328"/>
                  <a:pt x="4650879" y="1101328"/>
                </a:cubicBezTo>
                <a:cubicBezTo>
                  <a:pt x="4650879" y="1101328"/>
                  <a:pt x="4649638" y="1100088"/>
                  <a:pt x="4647158" y="1097607"/>
                </a:cubicBezTo>
                <a:cubicBezTo>
                  <a:pt x="4644678" y="1095127"/>
                  <a:pt x="4640957" y="1093887"/>
                  <a:pt x="4635996" y="1093887"/>
                </a:cubicBezTo>
                <a:cubicBezTo>
                  <a:pt x="4626074" y="1093887"/>
                  <a:pt x="4613672" y="1091407"/>
                  <a:pt x="4598789" y="1086445"/>
                </a:cubicBezTo>
                <a:cubicBezTo>
                  <a:pt x="4588867" y="1086445"/>
                  <a:pt x="4581426" y="1085205"/>
                  <a:pt x="4576465" y="1082725"/>
                </a:cubicBezTo>
                <a:cubicBezTo>
                  <a:pt x="4571503" y="1080244"/>
                  <a:pt x="4569023" y="1079004"/>
                  <a:pt x="4569023" y="1079004"/>
                </a:cubicBezTo>
                <a:close/>
                <a:moveTo>
                  <a:pt x="4420195" y="1056680"/>
                </a:moveTo>
                <a:cubicBezTo>
                  <a:pt x="4425156" y="1061641"/>
                  <a:pt x="4430117" y="1064121"/>
                  <a:pt x="4435078" y="1064121"/>
                </a:cubicBezTo>
                <a:cubicBezTo>
                  <a:pt x="4435078" y="1064121"/>
                  <a:pt x="4437559" y="1064121"/>
                  <a:pt x="4442519" y="1064121"/>
                </a:cubicBezTo>
                <a:cubicBezTo>
                  <a:pt x="4447481" y="1064121"/>
                  <a:pt x="4449961" y="1064121"/>
                  <a:pt x="4449961" y="1064121"/>
                </a:cubicBezTo>
                <a:lnTo>
                  <a:pt x="4457402" y="1071562"/>
                </a:lnTo>
                <a:lnTo>
                  <a:pt x="4442519" y="1079004"/>
                </a:lnTo>
                <a:lnTo>
                  <a:pt x="4435078" y="1071562"/>
                </a:lnTo>
                <a:lnTo>
                  <a:pt x="4427636" y="1064121"/>
                </a:lnTo>
                <a:close/>
                <a:moveTo>
                  <a:pt x="349746" y="1049238"/>
                </a:moveTo>
                <a:cubicBezTo>
                  <a:pt x="354707" y="1049238"/>
                  <a:pt x="360908" y="1050479"/>
                  <a:pt x="368350" y="1052959"/>
                </a:cubicBezTo>
                <a:cubicBezTo>
                  <a:pt x="375791" y="1055440"/>
                  <a:pt x="379512" y="1059160"/>
                  <a:pt x="379512" y="1064121"/>
                </a:cubicBezTo>
                <a:cubicBezTo>
                  <a:pt x="379512" y="1069082"/>
                  <a:pt x="372070" y="1069082"/>
                  <a:pt x="357187" y="1064121"/>
                </a:cubicBezTo>
                <a:close/>
                <a:moveTo>
                  <a:pt x="4375547" y="1041797"/>
                </a:moveTo>
                <a:lnTo>
                  <a:pt x="4390430" y="1056680"/>
                </a:lnTo>
                <a:cubicBezTo>
                  <a:pt x="4390430" y="1056680"/>
                  <a:pt x="4387949" y="1056680"/>
                  <a:pt x="4382988" y="1056680"/>
                </a:cubicBezTo>
                <a:lnTo>
                  <a:pt x="4375547" y="1049238"/>
                </a:lnTo>
                <a:cubicBezTo>
                  <a:pt x="4370586" y="1054200"/>
                  <a:pt x="4366865" y="1055440"/>
                  <a:pt x="4364385" y="1052959"/>
                </a:cubicBezTo>
                <a:cubicBezTo>
                  <a:pt x="4361904" y="1050479"/>
                  <a:pt x="4361904" y="1047998"/>
                  <a:pt x="4364385" y="1045517"/>
                </a:cubicBezTo>
                <a:cubicBezTo>
                  <a:pt x="4366865" y="1043037"/>
                  <a:pt x="4370586" y="1041797"/>
                  <a:pt x="4375547" y="1041797"/>
                </a:cubicBezTo>
                <a:close/>
                <a:moveTo>
                  <a:pt x="349746" y="1034355"/>
                </a:moveTo>
                <a:cubicBezTo>
                  <a:pt x="349746" y="1034355"/>
                  <a:pt x="354707" y="1035596"/>
                  <a:pt x="364629" y="1038076"/>
                </a:cubicBezTo>
                <a:cubicBezTo>
                  <a:pt x="374551" y="1040557"/>
                  <a:pt x="384473" y="1041797"/>
                  <a:pt x="394395" y="1041797"/>
                </a:cubicBezTo>
                <a:lnTo>
                  <a:pt x="401836" y="1049238"/>
                </a:lnTo>
                <a:cubicBezTo>
                  <a:pt x="401836" y="1054200"/>
                  <a:pt x="398115" y="1055440"/>
                  <a:pt x="390674" y="1052959"/>
                </a:cubicBezTo>
                <a:cubicBezTo>
                  <a:pt x="383232" y="1050479"/>
                  <a:pt x="377031" y="1049238"/>
                  <a:pt x="372070" y="1049238"/>
                </a:cubicBezTo>
                <a:close/>
                <a:moveTo>
                  <a:pt x="319980" y="1026914"/>
                </a:moveTo>
                <a:lnTo>
                  <a:pt x="334863" y="1026914"/>
                </a:lnTo>
                <a:cubicBezTo>
                  <a:pt x="339824" y="1031875"/>
                  <a:pt x="339824" y="1034355"/>
                  <a:pt x="334863" y="1034355"/>
                </a:cubicBezTo>
                <a:lnTo>
                  <a:pt x="319980" y="1034355"/>
                </a:lnTo>
                <a:close/>
                <a:moveTo>
                  <a:pt x="378582" y="1014822"/>
                </a:moveTo>
                <a:cubicBezTo>
                  <a:pt x="379202" y="1015442"/>
                  <a:pt x="379512" y="1016992"/>
                  <a:pt x="379512" y="1019473"/>
                </a:cubicBezTo>
                <a:cubicBezTo>
                  <a:pt x="374551" y="1024434"/>
                  <a:pt x="372070" y="1025674"/>
                  <a:pt x="372070" y="1023193"/>
                </a:cubicBezTo>
                <a:cubicBezTo>
                  <a:pt x="372070" y="1020713"/>
                  <a:pt x="373311" y="1018233"/>
                  <a:pt x="375791" y="1015752"/>
                </a:cubicBezTo>
                <a:cubicBezTo>
                  <a:pt x="377031" y="1014512"/>
                  <a:pt x="377961" y="1014202"/>
                  <a:pt x="378582" y="1014822"/>
                </a:cubicBezTo>
                <a:close/>
                <a:moveTo>
                  <a:pt x="546943" y="1012031"/>
                </a:moveTo>
                <a:cubicBezTo>
                  <a:pt x="544463" y="1012031"/>
                  <a:pt x="543223" y="1013272"/>
                  <a:pt x="543223" y="1015752"/>
                </a:cubicBezTo>
                <a:cubicBezTo>
                  <a:pt x="543223" y="1018233"/>
                  <a:pt x="545703" y="1019473"/>
                  <a:pt x="550664" y="1019473"/>
                </a:cubicBezTo>
                <a:cubicBezTo>
                  <a:pt x="550664" y="1019473"/>
                  <a:pt x="551904" y="1018233"/>
                  <a:pt x="554385" y="1015752"/>
                </a:cubicBezTo>
                <a:cubicBezTo>
                  <a:pt x="556865" y="1013272"/>
                  <a:pt x="558106" y="1012031"/>
                  <a:pt x="558106" y="1012031"/>
                </a:cubicBezTo>
                <a:cubicBezTo>
                  <a:pt x="553145" y="1012031"/>
                  <a:pt x="549424" y="1012031"/>
                  <a:pt x="546943" y="1012031"/>
                </a:cubicBezTo>
                <a:close/>
                <a:moveTo>
                  <a:pt x="4247183" y="1008310"/>
                </a:moveTo>
                <a:cubicBezTo>
                  <a:pt x="4248423" y="1008310"/>
                  <a:pt x="4249043" y="1009551"/>
                  <a:pt x="4249043" y="1012031"/>
                </a:cubicBezTo>
                <a:lnTo>
                  <a:pt x="4241602" y="1012031"/>
                </a:lnTo>
                <a:cubicBezTo>
                  <a:pt x="4244082" y="1009551"/>
                  <a:pt x="4245943" y="1008310"/>
                  <a:pt x="4247183" y="1008310"/>
                </a:cubicBezTo>
                <a:close/>
                <a:moveTo>
                  <a:pt x="4219277" y="1004590"/>
                </a:moveTo>
                <a:lnTo>
                  <a:pt x="4226719" y="1004590"/>
                </a:lnTo>
                <a:lnTo>
                  <a:pt x="4226719" y="1012031"/>
                </a:lnTo>
                <a:cubicBezTo>
                  <a:pt x="4226719" y="1007070"/>
                  <a:pt x="4224238" y="1004590"/>
                  <a:pt x="4219277" y="1004590"/>
                </a:cubicBezTo>
                <a:close/>
                <a:moveTo>
                  <a:pt x="349746" y="1004590"/>
                </a:moveTo>
                <a:cubicBezTo>
                  <a:pt x="354707" y="1004590"/>
                  <a:pt x="357187" y="1007070"/>
                  <a:pt x="357187" y="1012031"/>
                </a:cubicBezTo>
                <a:lnTo>
                  <a:pt x="349746" y="1012031"/>
                </a:lnTo>
                <a:close/>
                <a:moveTo>
                  <a:pt x="4293691" y="989707"/>
                </a:moveTo>
                <a:cubicBezTo>
                  <a:pt x="4293691" y="989707"/>
                  <a:pt x="4296172" y="990948"/>
                  <a:pt x="4301133" y="993428"/>
                </a:cubicBezTo>
                <a:cubicBezTo>
                  <a:pt x="4306094" y="995908"/>
                  <a:pt x="4311055" y="997148"/>
                  <a:pt x="4316016" y="997148"/>
                </a:cubicBezTo>
                <a:lnTo>
                  <a:pt x="4316016" y="1004590"/>
                </a:lnTo>
                <a:cubicBezTo>
                  <a:pt x="4306094" y="1004590"/>
                  <a:pt x="4298652" y="1003350"/>
                  <a:pt x="4293691" y="1000869"/>
                </a:cubicBezTo>
                <a:cubicBezTo>
                  <a:pt x="4288730" y="998389"/>
                  <a:pt x="4286250" y="997148"/>
                  <a:pt x="4286250" y="997148"/>
                </a:cubicBezTo>
                <a:close/>
                <a:moveTo>
                  <a:pt x="4055566" y="952500"/>
                </a:moveTo>
                <a:cubicBezTo>
                  <a:pt x="4060527" y="952500"/>
                  <a:pt x="4060527" y="954981"/>
                  <a:pt x="4055566" y="959941"/>
                </a:cubicBezTo>
                <a:lnTo>
                  <a:pt x="4048125" y="959941"/>
                </a:lnTo>
                <a:cubicBezTo>
                  <a:pt x="4048125" y="954981"/>
                  <a:pt x="4050605" y="952500"/>
                  <a:pt x="4055566" y="952500"/>
                </a:cubicBezTo>
                <a:close/>
                <a:moveTo>
                  <a:pt x="587871" y="952500"/>
                </a:moveTo>
                <a:cubicBezTo>
                  <a:pt x="587871" y="957461"/>
                  <a:pt x="590352" y="959941"/>
                  <a:pt x="595312" y="959941"/>
                </a:cubicBezTo>
                <a:lnTo>
                  <a:pt x="595312" y="952500"/>
                </a:lnTo>
                <a:cubicBezTo>
                  <a:pt x="595312" y="952500"/>
                  <a:pt x="592832" y="952500"/>
                  <a:pt x="587871" y="952500"/>
                </a:cubicBezTo>
                <a:close/>
                <a:moveTo>
                  <a:pt x="3988594" y="937617"/>
                </a:moveTo>
                <a:cubicBezTo>
                  <a:pt x="3993555" y="937617"/>
                  <a:pt x="3996035" y="938858"/>
                  <a:pt x="3996035" y="941338"/>
                </a:cubicBezTo>
                <a:cubicBezTo>
                  <a:pt x="3996035" y="943818"/>
                  <a:pt x="3994795" y="945059"/>
                  <a:pt x="3992314" y="945059"/>
                </a:cubicBezTo>
                <a:cubicBezTo>
                  <a:pt x="3989834" y="945059"/>
                  <a:pt x="3988594" y="942578"/>
                  <a:pt x="3988594" y="937617"/>
                </a:cubicBezTo>
                <a:close/>
                <a:moveTo>
                  <a:pt x="580430" y="937617"/>
                </a:moveTo>
                <a:cubicBezTo>
                  <a:pt x="580430" y="942578"/>
                  <a:pt x="582910" y="945059"/>
                  <a:pt x="587871" y="945059"/>
                </a:cubicBezTo>
                <a:lnTo>
                  <a:pt x="602754" y="945059"/>
                </a:lnTo>
                <a:close/>
                <a:moveTo>
                  <a:pt x="491133" y="937617"/>
                </a:moveTo>
                <a:lnTo>
                  <a:pt x="491133" y="945059"/>
                </a:lnTo>
                <a:lnTo>
                  <a:pt x="498574" y="945059"/>
                </a:lnTo>
                <a:cubicBezTo>
                  <a:pt x="498574" y="940098"/>
                  <a:pt x="496094" y="937617"/>
                  <a:pt x="491133" y="937617"/>
                </a:cubicBezTo>
                <a:close/>
                <a:moveTo>
                  <a:pt x="334863" y="937617"/>
                </a:moveTo>
                <a:cubicBezTo>
                  <a:pt x="344785" y="942578"/>
                  <a:pt x="347266" y="945059"/>
                  <a:pt x="342305" y="945059"/>
                </a:cubicBezTo>
                <a:lnTo>
                  <a:pt x="327422" y="945059"/>
                </a:lnTo>
                <a:close/>
                <a:moveTo>
                  <a:pt x="422300" y="932966"/>
                </a:moveTo>
                <a:cubicBezTo>
                  <a:pt x="423540" y="932346"/>
                  <a:pt x="424160" y="932656"/>
                  <a:pt x="424160" y="933896"/>
                </a:cubicBezTo>
                <a:cubicBezTo>
                  <a:pt x="424160" y="936377"/>
                  <a:pt x="421680" y="937617"/>
                  <a:pt x="416719" y="937617"/>
                </a:cubicBezTo>
                <a:cubicBezTo>
                  <a:pt x="419199" y="935137"/>
                  <a:pt x="421060" y="933587"/>
                  <a:pt x="422300" y="932966"/>
                </a:cubicBezTo>
                <a:close/>
                <a:moveTo>
                  <a:pt x="305098" y="930176"/>
                </a:moveTo>
                <a:lnTo>
                  <a:pt x="305098" y="937617"/>
                </a:lnTo>
                <a:lnTo>
                  <a:pt x="290215" y="937617"/>
                </a:lnTo>
                <a:close/>
                <a:moveTo>
                  <a:pt x="3943945" y="922734"/>
                </a:moveTo>
                <a:lnTo>
                  <a:pt x="3951387" y="930176"/>
                </a:lnTo>
                <a:cubicBezTo>
                  <a:pt x="3951387" y="930176"/>
                  <a:pt x="3950146" y="930176"/>
                  <a:pt x="3947666" y="930176"/>
                </a:cubicBezTo>
                <a:cubicBezTo>
                  <a:pt x="3945186" y="930176"/>
                  <a:pt x="3941465" y="930176"/>
                  <a:pt x="3936504" y="930176"/>
                </a:cubicBezTo>
                <a:close/>
                <a:moveTo>
                  <a:pt x="416719" y="907851"/>
                </a:moveTo>
                <a:cubicBezTo>
                  <a:pt x="416719" y="907851"/>
                  <a:pt x="416719" y="910332"/>
                  <a:pt x="416719" y="915293"/>
                </a:cubicBezTo>
                <a:cubicBezTo>
                  <a:pt x="416719" y="925215"/>
                  <a:pt x="419199" y="926455"/>
                  <a:pt x="424160" y="919014"/>
                </a:cubicBezTo>
                <a:cubicBezTo>
                  <a:pt x="429121" y="911572"/>
                  <a:pt x="426641" y="907851"/>
                  <a:pt x="416719" y="907851"/>
                </a:cubicBezTo>
                <a:close/>
                <a:moveTo>
                  <a:pt x="319980" y="907851"/>
                </a:moveTo>
                <a:cubicBezTo>
                  <a:pt x="324941" y="907851"/>
                  <a:pt x="328662" y="909092"/>
                  <a:pt x="331143" y="911572"/>
                </a:cubicBezTo>
                <a:cubicBezTo>
                  <a:pt x="333623" y="914053"/>
                  <a:pt x="332383" y="917774"/>
                  <a:pt x="327422" y="922734"/>
                </a:cubicBezTo>
                <a:lnTo>
                  <a:pt x="327422" y="930176"/>
                </a:lnTo>
                <a:cubicBezTo>
                  <a:pt x="327422" y="930176"/>
                  <a:pt x="326182" y="928936"/>
                  <a:pt x="323701" y="926455"/>
                </a:cubicBezTo>
                <a:cubicBezTo>
                  <a:pt x="321221" y="923975"/>
                  <a:pt x="319980" y="922734"/>
                  <a:pt x="319980" y="922734"/>
                </a:cubicBezTo>
                <a:cubicBezTo>
                  <a:pt x="315020" y="912813"/>
                  <a:pt x="315020" y="907851"/>
                  <a:pt x="319980" y="907851"/>
                </a:cubicBezTo>
                <a:close/>
                <a:moveTo>
                  <a:pt x="299517" y="904131"/>
                </a:moveTo>
                <a:cubicBezTo>
                  <a:pt x="300757" y="904131"/>
                  <a:pt x="302617" y="905371"/>
                  <a:pt x="305098" y="907851"/>
                </a:cubicBezTo>
                <a:lnTo>
                  <a:pt x="305098" y="915293"/>
                </a:lnTo>
                <a:cubicBezTo>
                  <a:pt x="305098" y="915293"/>
                  <a:pt x="302617" y="912813"/>
                  <a:pt x="297656" y="907851"/>
                </a:cubicBezTo>
                <a:cubicBezTo>
                  <a:pt x="297656" y="905371"/>
                  <a:pt x="298277" y="904131"/>
                  <a:pt x="299517" y="904131"/>
                </a:cubicBezTo>
                <a:close/>
                <a:moveTo>
                  <a:pt x="282774" y="900410"/>
                </a:moveTo>
                <a:lnTo>
                  <a:pt x="290215" y="907851"/>
                </a:lnTo>
                <a:cubicBezTo>
                  <a:pt x="290215" y="907851"/>
                  <a:pt x="288975" y="907851"/>
                  <a:pt x="286494" y="907851"/>
                </a:cubicBezTo>
                <a:cubicBezTo>
                  <a:pt x="284014" y="907851"/>
                  <a:pt x="280293" y="907851"/>
                  <a:pt x="275332" y="907851"/>
                </a:cubicBezTo>
                <a:lnTo>
                  <a:pt x="267891" y="907851"/>
                </a:lnTo>
                <a:cubicBezTo>
                  <a:pt x="272852" y="902890"/>
                  <a:pt x="277812" y="900410"/>
                  <a:pt x="282774" y="900410"/>
                </a:cubicBezTo>
                <a:close/>
                <a:moveTo>
                  <a:pt x="452066" y="896689"/>
                </a:moveTo>
                <a:cubicBezTo>
                  <a:pt x="453306" y="896689"/>
                  <a:pt x="453926" y="897930"/>
                  <a:pt x="453926" y="900410"/>
                </a:cubicBezTo>
                <a:cubicBezTo>
                  <a:pt x="453926" y="905371"/>
                  <a:pt x="451445" y="907851"/>
                  <a:pt x="446484" y="907851"/>
                </a:cubicBezTo>
                <a:cubicBezTo>
                  <a:pt x="446484" y="907851"/>
                  <a:pt x="446484" y="910332"/>
                  <a:pt x="446484" y="915293"/>
                </a:cubicBezTo>
                <a:cubicBezTo>
                  <a:pt x="446484" y="920254"/>
                  <a:pt x="451445" y="922734"/>
                  <a:pt x="461367" y="922734"/>
                </a:cubicBezTo>
                <a:cubicBezTo>
                  <a:pt x="466328" y="922734"/>
                  <a:pt x="468809" y="925215"/>
                  <a:pt x="468809" y="930176"/>
                </a:cubicBezTo>
                <a:cubicBezTo>
                  <a:pt x="468809" y="935137"/>
                  <a:pt x="467569" y="937617"/>
                  <a:pt x="465088" y="937617"/>
                </a:cubicBezTo>
                <a:cubicBezTo>
                  <a:pt x="462607" y="937617"/>
                  <a:pt x="461367" y="937617"/>
                  <a:pt x="461367" y="937617"/>
                </a:cubicBezTo>
                <a:lnTo>
                  <a:pt x="453926" y="937617"/>
                </a:lnTo>
                <a:lnTo>
                  <a:pt x="394395" y="915293"/>
                </a:lnTo>
                <a:cubicBezTo>
                  <a:pt x="394395" y="910332"/>
                  <a:pt x="391914" y="907851"/>
                  <a:pt x="386953" y="907851"/>
                </a:cubicBezTo>
                <a:cubicBezTo>
                  <a:pt x="381992" y="907851"/>
                  <a:pt x="378272" y="907851"/>
                  <a:pt x="375791" y="907851"/>
                </a:cubicBezTo>
                <a:cubicBezTo>
                  <a:pt x="373311" y="907851"/>
                  <a:pt x="372070" y="907851"/>
                  <a:pt x="372070" y="907851"/>
                </a:cubicBezTo>
                <a:cubicBezTo>
                  <a:pt x="372070" y="902890"/>
                  <a:pt x="378272" y="901650"/>
                  <a:pt x="390674" y="904131"/>
                </a:cubicBezTo>
                <a:cubicBezTo>
                  <a:pt x="403076" y="906611"/>
                  <a:pt x="409277" y="906611"/>
                  <a:pt x="409277" y="904131"/>
                </a:cubicBezTo>
                <a:cubicBezTo>
                  <a:pt x="409277" y="901650"/>
                  <a:pt x="414238" y="900410"/>
                  <a:pt x="424160" y="900410"/>
                </a:cubicBezTo>
                <a:cubicBezTo>
                  <a:pt x="429121" y="905371"/>
                  <a:pt x="434082" y="907851"/>
                  <a:pt x="439043" y="907851"/>
                </a:cubicBezTo>
                <a:cubicBezTo>
                  <a:pt x="444004" y="907851"/>
                  <a:pt x="446484" y="905371"/>
                  <a:pt x="446484" y="900410"/>
                </a:cubicBezTo>
                <a:cubicBezTo>
                  <a:pt x="448965" y="897930"/>
                  <a:pt x="450825" y="896689"/>
                  <a:pt x="452066" y="896689"/>
                </a:cubicBezTo>
                <a:close/>
                <a:moveTo>
                  <a:pt x="3951387" y="892969"/>
                </a:moveTo>
                <a:cubicBezTo>
                  <a:pt x="3961309" y="897930"/>
                  <a:pt x="3968750" y="900410"/>
                  <a:pt x="3973711" y="900410"/>
                </a:cubicBezTo>
                <a:cubicBezTo>
                  <a:pt x="3968750" y="900410"/>
                  <a:pt x="3965029" y="900410"/>
                  <a:pt x="3962549" y="900410"/>
                </a:cubicBezTo>
                <a:cubicBezTo>
                  <a:pt x="3960068" y="900410"/>
                  <a:pt x="3958828" y="902890"/>
                  <a:pt x="3958828" y="907851"/>
                </a:cubicBezTo>
                <a:cubicBezTo>
                  <a:pt x="3953867" y="907851"/>
                  <a:pt x="3947666" y="906611"/>
                  <a:pt x="3940225" y="904131"/>
                </a:cubicBezTo>
                <a:cubicBezTo>
                  <a:pt x="3932783" y="901650"/>
                  <a:pt x="3929063" y="899170"/>
                  <a:pt x="3929063" y="896689"/>
                </a:cubicBezTo>
                <a:cubicBezTo>
                  <a:pt x="3929063" y="894209"/>
                  <a:pt x="3936504" y="892969"/>
                  <a:pt x="3951387" y="892969"/>
                </a:cubicBezTo>
                <a:close/>
                <a:moveTo>
                  <a:pt x="253008" y="892969"/>
                </a:moveTo>
                <a:lnTo>
                  <a:pt x="260449" y="892969"/>
                </a:lnTo>
                <a:cubicBezTo>
                  <a:pt x="260449" y="892969"/>
                  <a:pt x="260449" y="895449"/>
                  <a:pt x="260449" y="900410"/>
                </a:cubicBezTo>
                <a:cubicBezTo>
                  <a:pt x="255489" y="900410"/>
                  <a:pt x="253008" y="897930"/>
                  <a:pt x="253008" y="892969"/>
                </a:cubicBezTo>
                <a:close/>
                <a:moveTo>
                  <a:pt x="587871" y="878086"/>
                </a:moveTo>
                <a:cubicBezTo>
                  <a:pt x="587871" y="883047"/>
                  <a:pt x="589111" y="885527"/>
                  <a:pt x="591592" y="885527"/>
                </a:cubicBezTo>
                <a:cubicBezTo>
                  <a:pt x="594072" y="885527"/>
                  <a:pt x="595312" y="884287"/>
                  <a:pt x="595312" y="881807"/>
                </a:cubicBezTo>
                <a:cubicBezTo>
                  <a:pt x="595312" y="879326"/>
                  <a:pt x="592832" y="878086"/>
                  <a:pt x="587871" y="878086"/>
                </a:cubicBezTo>
                <a:close/>
                <a:moveTo>
                  <a:pt x="580430" y="878086"/>
                </a:moveTo>
                <a:cubicBezTo>
                  <a:pt x="575469" y="878086"/>
                  <a:pt x="572988" y="880566"/>
                  <a:pt x="572988" y="885527"/>
                </a:cubicBezTo>
                <a:lnTo>
                  <a:pt x="580430" y="885527"/>
                </a:lnTo>
                <a:close/>
                <a:moveTo>
                  <a:pt x="3832324" y="870644"/>
                </a:moveTo>
                <a:lnTo>
                  <a:pt x="3839766" y="870644"/>
                </a:lnTo>
                <a:cubicBezTo>
                  <a:pt x="3849687" y="870644"/>
                  <a:pt x="3862090" y="870644"/>
                  <a:pt x="3876973" y="870644"/>
                </a:cubicBezTo>
                <a:lnTo>
                  <a:pt x="3884414" y="878086"/>
                </a:lnTo>
                <a:cubicBezTo>
                  <a:pt x="3879453" y="878086"/>
                  <a:pt x="3872012" y="878086"/>
                  <a:pt x="3862090" y="878086"/>
                </a:cubicBezTo>
                <a:close/>
                <a:moveTo>
                  <a:pt x="602754" y="870644"/>
                </a:moveTo>
                <a:cubicBezTo>
                  <a:pt x="602754" y="870644"/>
                  <a:pt x="602754" y="873125"/>
                  <a:pt x="602754" y="878086"/>
                </a:cubicBezTo>
                <a:cubicBezTo>
                  <a:pt x="602754" y="883047"/>
                  <a:pt x="605234" y="885527"/>
                  <a:pt x="610195" y="885527"/>
                </a:cubicBezTo>
                <a:lnTo>
                  <a:pt x="610195" y="878086"/>
                </a:lnTo>
                <a:cubicBezTo>
                  <a:pt x="605234" y="873125"/>
                  <a:pt x="602754" y="870644"/>
                  <a:pt x="602754" y="870644"/>
                </a:cubicBezTo>
                <a:close/>
                <a:moveTo>
                  <a:pt x="3802559" y="848320"/>
                </a:moveTo>
                <a:cubicBezTo>
                  <a:pt x="3802559" y="848320"/>
                  <a:pt x="3805039" y="848320"/>
                  <a:pt x="3810000" y="848320"/>
                </a:cubicBezTo>
                <a:lnTo>
                  <a:pt x="3802559" y="855762"/>
                </a:lnTo>
                <a:close/>
                <a:moveTo>
                  <a:pt x="431602" y="840879"/>
                </a:moveTo>
                <a:lnTo>
                  <a:pt x="439043" y="840879"/>
                </a:lnTo>
                <a:cubicBezTo>
                  <a:pt x="444004" y="845840"/>
                  <a:pt x="448965" y="848320"/>
                  <a:pt x="453926" y="848320"/>
                </a:cubicBezTo>
                <a:lnTo>
                  <a:pt x="439043" y="848320"/>
                </a:lnTo>
                <a:cubicBezTo>
                  <a:pt x="434082" y="843359"/>
                  <a:pt x="431602" y="840879"/>
                  <a:pt x="431602" y="840879"/>
                </a:cubicBezTo>
                <a:close/>
                <a:moveTo>
                  <a:pt x="3542109" y="825996"/>
                </a:moveTo>
                <a:lnTo>
                  <a:pt x="3579316" y="840879"/>
                </a:lnTo>
                <a:lnTo>
                  <a:pt x="3571875" y="840879"/>
                </a:lnTo>
                <a:lnTo>
                  <a:pt x="3556992" y="840879"/>
                </a:lnTo>
                <a:cubicBezTo>
                  <a:pt x="3556992" y="835918"/>
                  <a:pt x="3554512" y="833437"/>
                  <a:pt x="3549551" y="833437"/>
                </a:cubicBezTo>
                <a:cubicBezTo>
                  <a:pt x="3544590" y="833437"/>
                  <a:pt x="3540869" y="833437"/>
                  <a:pt x="3538389" y="833437"/>
                </a:cubicBezTo>
                <a:cubicBezTo>
                  <a:pt x="3535908" y="833437"/>
                  <a:pt x="3534668" y="833437"/>
                  <a:pt x="3534668" y="833437"/>
                </a:cubicBezTo>
                <a:cubicBezTo>
                  <a:pt x="3534668" y="828476"/>
                  <a:pt x="3537148" y="825996"/>
                  <a:pt x="3542109" y="825996"/>
                </a:cubicBezTo>
                <a:close/>
                <a:moveTo>
                  <a:pt x="327422" y="825996"/>
                </a:moveTo>
                <a:cubicBezTo>
                  <a:pt x="337344" y="825996"/>
                  <a:pt x="342305" y="828476"/>
                  <a:pt x="342305" y="833437"/>
                </a:cubicBezTo>
                <a:cubicBezTo>
                  <a:pt x="342305" y="838398"/>
                  <a:pt x="332383" y="838398"/>
                  <a:pt x="312539" y="833437"/>
                </a:cubicBezTo>
                <a:close/>
                <a:moveTo>
                  <a:pt x="3698379" y="818555"/>
                </a:moveTo>
                <a:cubicBezTo>
                  <a:pt x="3708301" y="818555"/>
                  <a:pt x="3719463" y="821035"/>
                  <a:pt x="3731865" y="825996"/>
                </a:cubicBezTo>
                <a:cubicBezTo>
                  <a:pt x="3744268" y="830957"/>
                  <a:pt x="3751709" y="834678"/>
                  <a:pt x="3754189" y="837158"/>
                </a:cubicBezTo>
                <a:cubicBezTo>
                  <a:pt x="3756670" y="839638"/>
                  <a:pt x="3761631" y="840879"/>
                  <a:pt x="3769072" y="840879"/>
                </a:cubicBezTo>
                <a:cubicBezTo>
                  <a:pt x="3776514" y="840879"/>
                  <a:pt x="3780234" y="842119"/>
                  <a:pt x="3780234" y="844600"/>
                </a:cubicBezTo>
                <a:cubicBezTo>
                  <a:pt x="3780234" y="847080"/>
                  <a:pt x="3775273" y="848320"/>
                  <a:pt x="3765352" y="848320"/>
                </a:cubicBezTo>
                <a:cubicBezTo>
                  <a:pt x="3755430" y="848320"/>
                  <a:pt x="3750469" y="845840"/>
                  <a:pt x="3750469" y="840879"/>
                </a:cubicBezTo>
                <a:cubicBezTo>
                  <a:pt x="3740547" y="840879"/>
                  <a:pt x="3733106" y="838398"/>
                  <a:pt x="3728145" y="833437"/>
                </a:cubicBezTo>
                <a:cubicBezTo>
                  <a:pt x="3723183" y="828476"/>
                  <a:pt x="3718223" y="828476"/>
                  <a:pt x="3713262" y="833437"/>
                </a:cubicBezTo>
                <a:cubicBezTo>
                  <a:pt x="3693418" y="833437"/>
                  <a:pt x="3683496" y="830957"/>
                  <a:pt x="3683496" y="825996"/>
                </a:cubicBezTo>
                <a:cubicBezTo>
                  <a:pt x="3683496" y="821035"/>
                  <a:pt x="3688457" y="818555"/>
                  <a:pt x="3698379" y="818555"/>
                </a:cubicBezTo>
                <a:close/>
                <a:moveTo>
                  <a:pt x="435322" y="818555"/>
                </a:moveTo>
                <a:cubicBezTo>
                  <a:pt x="437803" y="818555"/>
                  <a:pt x="441523" y="818555"/>
                  <a:pt x="446484" y="818555"/>
                </a:cubicBezTo>
                <a:cubicBezTo>
                  <a:pt x="456406" y="818555"/>
                  <a:pt x="461367" y="819795"/>
                  <a:pt x="461367" y="822275"/>
                </a:cubicBezTo>
                <a:cubicBezTo>
                  <a:pt x="461367" y="824756"/>
                  <a:pt x="456406" y="825996"/>
                  <a:pt x="446484" y="825996"/>
                </a:cubicBezTo>
                <a:cubicBezTo>
                  <a:pt x="446484" y="825996"/>
                  <a:pt x="444004" y="825996"/>
                  <a:pt x="439043" y="825996"/>
                </a:cubicBezTo>
                <a:cubicBezTo>
                  <a:pt x="434082" y="825996"/>
                  <a:pt x="431602" y="825996"/>
                  <a:pt x="431602" y="825996"/>
                </a:cubicBezTo>
                <a:cubicBezTo>
                  <a:pt x="431602" y="821035"/>
                  <a:pt x="432842" y="818555"/>
                  <a:pt x="435322" y="818555"/>
                </a:cubicBezTo>
                <a:close/>
                <a:moveTo>
                  <a:pt x="253008" y="818555"/>
                </a:moveTo>
                <a:lnTo>
                  <a:pt x="267891" y="825996"/>
                </a:lnTo>
                <a:cubicBezTo>
                  <a:pt x="257969" y="830957"/>
                  <a:pt x="250527" y="830957"/>
                  <a:pt x="245566" y="825996"/>
                </a:cubicBezTo>
                <a:close/>
                <a:moveTo>
                  <a:pt x="297656" y="811113"/>
                </a:moveTo>
                <a:cubicBezTo>
                  <a:pt x="302617" y="811113"/>
                  <a:pt x="305098" y="813594"/>
                  <a:pt x="305098" y="818555"/>
                </a:cubicBezTo>
                <a:lnTo>
                  <a:pt x="297656" y="818555"/>
                </a:lnTo>
                <a:cubicBezTo>
                  <a:pt x="292696" y="818555"/>
                  <a:pt x="290215" y="817314"/>
                  <a:pt x="290215" y="814834"/>
                </a:cubicBezTo>
                <a:cubicBezTo>
                  <a:pt x="290215" y="812354"/>
                  <a:pt x="292696" y="811113"/>
                  <a:pt x="297656" y="811113"/>
                </a:cubicBezTo>
                <a:close/>
                <a:moveTo>
                  <a:pt x="3664892" y="806462"/>
                </a:moveTo>
                <a:cubicBezTo>
                  <a:pt x="3667373" y="805842"/>
                  <a:pt x="3671094" y="806152"/>
                  <a:pt x="3676055" y="807392"/>
                </a:cubicBezTo>
                <a:cubicBezTo>
                  <a:pt x="3685976" y="809873"/>
                  <a:pt x="3688457" y="813594"/>
                  <a:pt x="3683496" y="818555"/>
                </a:cubicBezTo>
                <a:lnTo>
                  <a:pt x="3676055" y="818555"/>
                </a:lnTo>
                <a:cubicBezTo>
                  <a:pt x="3676055" y="813594"/>
                  <a:pt x="3673574" y="811113"/>
                  <a:pt x="3668613" y="811113"/>
                </a:cubicBezTo>
                <a:lnTo>
                  <a:pt x="3661172" y="811113"/>
                </a:lnTo>
                <a:cubicBezTo>
                  <a:pt x="3661172" y="808633"/>
                  <a:pt x="3662412" y="807082"/>
                  <a:pt x="3664892" y="806462"/>
                </a:cubicBezTo>
                <a:close/>
                <a:moveTo>
                  <a:pt x="3646289" y="803672"/>
                </a:moveTo>
                <a:cubicBezTo>
                  <a:pt x="3651250" y="803672"/>
                  <a:pt x="3653730" y="804912"/>
                  <a:pt x="3653730" y="807392"/>
                </a:cubicBezTo>
                <a:cubicBezTo>
                  <a:pt x="3653730" y="809873"/>
                  <a:pt x="3653730" y="811113"/>
                  <a:pt x="3653730" y="811113"/>
                </a:cubicBezTo>
                <a:lnTo>
                  <a:pt x="3646289" y="811113"/>
                </a:lnTo>
                <a:cubicBezTo>
                  <a:pt x="3641328" y="806152"/>
                  <a:pt x="3641328" y="803672"/>
                  <a:pt x="3646289" y="803672"/>
                </a:cubicBezTo>
                <a:close/>
                <a:moveTo>
                  <a:pt x="394395" y="803672"/>
                </a:moveTo>
                <a:cubicBezTo>
                  <a:pt x="394395" y="803672"/>
                  <a:pt x="395635" y="804912"/>
                  <a:pt x="398115" y="807392"/>
                </a:cubicBezTo>
                <a:cubicBezTo>
                  <a:pt x="400596" y="809873"/>
                  <a:pt x="405557" y="811113"/>
                  <a:pt x="412998" y="811113"/>
                </a:cubicBezTo>
                <a:cubicBezTo>
                  <a:pt x="420439" y="811113"/>
                  <a:pt x="426641" y="813594"/>
                  <a:pt x="431602" y="818555"/>
                </a:cubicBezTo>
                <a:lnTo>
                  <a:pt x="394395" y="811113"/>
                </a:lnTo>
                <a:close/>
                <a:moveTo>
                  <a:pt x="589731" y="801346"/>
                </a:moveTo>
                <a:cubicBezTo>
                  <a:pt x="588491" y="801657"/>
                  <a:pt x="587871" y="802431"/>
                  <a:pt x="587871" y="803672"/>
                </a:cubicBezTo>
                <a:cubicBezTo>
                  <a:pt x="587871" y="808633"/>
                  <a:pt x="590352" y="811113"/>
                  <a:pt x="595312" y="811113"/>
                </a:cubicBezTo>
                <a:cubicBezTo>
                  <a:pt x="595312" y="811113"/>
                  <a:pt x="597793" y="811113"/>
                  <a:pt x="602754" y="811113"/>
                </a:cubicBezTo>
                <a:cubicBezTo>
                  <a:pt x="607715" y="811113"/>
                  <a:pt x="615156" y="813594"/>
                  <a:pt x="625078" y="818555"/>
                </a:cubicBezTo>
                <a:cubicBezTo>
                  <a:pt x="635000" y="823516"/>
                  <a:pt x="639961" y="825996"/>
                  <a:pt x="639961" y="825996"/>
                </a:cubicBezTo>
                <a:cubicBezTo>
                  <a:pt x="639961" y="825996"/>
                  <a:pt x="638721" y="823516"/>
                  <a:pt x="636240" y="818555"/>
                </a:cubicBezTo>
                <a:cubicBezTo>
                  <a:pt x="633760" y="813594"/>
                  <a:pt x="627559" y="811113"/>
                  <a:pt x="617637" y="811113"/>
                </a:cubicBezTo>
                <a:cubicBezTo>
                  <a:pt x="602754" y="803672"/>
                  <a:pt x="593452" y="800416"/>
                  <a:pt x="589731" y="801346"/>
                </a:cubicBezTo>
                <a:close/>
                <a:moveTo>
                  <a:pt x="349746" y="796230"/>
                </a:moveTo>
                <a:lnTo>
                  <a:pt x="372070" y="796230"/>
                </a:lnTo>
                <a:cubicBezTo>
                  <a:pt x="377031" y="796230"/>
                  <a:pt x="379512" y="798711"/>
                  <a:pt x="379512" y="803672"/>
                </a:cubicBezTo>
                <a:cubicBezTo>
                  <a:pt x="379512" y="808633"/>
                  <a:pt x="372070" y="808633"/>
                  <a:pt x="357187" y="803672"/>
                </a:cubicBezTo>
                <a:cubicBezTo>
                  <a:pt x="352227" y="803672"/>
                  <a:pt x="349746" y="801191"/>
                  <a:pt x="349746" y="796230"/>
                </a:cubicBezTo>
                <a:close/>
                <a:moveTo>
                  <a:pt x="3616523" y="781348"/>
                </a:moveTo>
                <a:cubicBezTo>
                  <a:pt x="3621484" y="781348"/>
                  <a:pt x="3626445" y="783828"/>
                  <a:pt x="3631406" y="788789"/>
                </a:cubicBezTo>
                <a:cubicBezTo>
                  <a:pt x="3626445" y="788789"/>
                  <a:pt x="3622724" y="788789"/>
                  <a:pt x="3620244" y="788789"/>
                </a:cubicBezTo>
                <a:cubicBezTo>
                  <a:pt x="3617764" y="788789"/>
                  <a:pt x="3614043" y="788789"/>
                  <a:pt x="3609082" y="788789"/>
                </a:cubicBezTo>
                <a:close/>
                <a:moveTo>
                  <a:pt x="394395" y="781348"/>
                </a:moveTo>
                <a:cubicBezTo>
                  <a:pt x="394395" y="781348"/>
                  <a:pt x="396875" y="781348"/>
                  <a:pt x="401836" y="781348"/>
                </a:cubicBezTo>
                <a:lnTo>
                  <a:pt x="401836" y="788789"/>
                </a:lnTo>
                <a:close/>
                <a:moveTo>
                  <a:pt x="3530947" y="755303"/>
                </a:moveTo>
                <a:cubicBezTo>
                  <a:pt x="3535908" y="755303"/>
                  <a:pt x="3539629" y="756543"/>
                  <a:pt x="3542109" y="759023"/>
                </a:cubicBezTo>
                <a:cubicBezTo>
                  <a:pt x="3547070" y="763984"/>
                  <a:pt x="3553271" y="767705"/>
                  <a:pt x="3560713" y="770185"/>
                </a:cubicBezTo>
                <a:cubicBezTo>
                  <a:pt x="3568154" y="772666"/>
                  <a:pt x="3574355" y="773906"/>
                  <a:pt x="3579316" y="773906"/>
                </a:cubicBezTo>
                <a:lnTo>
                  <a:pt x="3594199" y="781348"/>
                </a:lnTo>
                <a:cubicBezTo>
                  <a:pt x="3594199" y="781348"/>
                  <a:pt x="3591719" y="781348"/>
                  <a:pt x="3586758" y="781348"/>
                </a:cubicBezTo>
                <a:lnTo>
                  <a:pt x="3564433" y="781348"/>
                </a:lnTo>
                <a:cubicBezTo>
                  <a:pt x="3554512" y="776387"/>
                  <a:pt x="3543350" y="772666"/>
                  <a:pt x="3530947" y="770185"/>
                </a:cubicBezTo>
                <a:cubicBezTo>
                  <a:pt x="3518545" y="767705"/>
                  <a:pt x="3512344" y="765224"/>
                  <a:pt x="3512344" y="762744"/>
                </a:cubicBezTo>
                <a:cubicBezTo>
                  <a:pt x="3512344" y="760264"/>
                  <a:pt x="3512344" y="759023"/>
                  <a:pt x="3512344" y="759023"/>
                </a:cubicBezTo>
                <a:cubicBezTo>
                  <a:pt x="3519785" y="756543"/>
                  <a:pt x="3525986" y="755303"/>
                  <a:pt x="3530947" y="755303"/>
                </a:cubicBezTo>
                <a:close/>
                <a:moveTo>
                  <a:pt x="431602" y="744141"/>
                </a:moveTo>
                <a:cubicBezTo>
                  <a:pt x="431602" y="744141"/>
                  <a:pt x="434082" y="744141"/>
                  <a:pt x="439043" y="744141"/>
                </a:cubicBezTo>
                <a:cubicBezTo>
                  <a:pt x="439043" y="749102"/>
                  <a:pt x="439043" y="751582"/>
                  <a:pt x="439043" y="751582"/>
                </a:cubicBezTo>
                <a:cubicBezTo>
                  <a:pt x="439043" y="751582"/>
                  <a:pt x="437803" y="751582"/>
                  <a:pt x="435322" y="751582"/>
                </a:cubicBezTo>
                <a:cubicBezTo>
                  <a:pt x="432842" y="751582"/>
                  <a:pt x="431602" y="749102"/>
                  <a:pt x="431602" y="744141"/>
                </a:cubicBezTo>
                <a:close/>
                <a:moveTo>
                  <a:pt x="417649" y="739490"/>
                </a:moveTo>
                <a:cubicBezTo>
                  <a:pt x="419509" y="740110"/>
                  <a:pt x="421680" y="741660"/>
                  <a:pt x="424160" y="744141"/>
                </a:cubicBezTo>
                <a:lnTo>
                  <a:pt x="424160" y="751582"/>
                </a:lnTo>
                <a:lnTo>
                  <a:pt x="416719" y="751582"/>
                </a:lnTo>
                <a:cubicBezTo>
                  <a:pt x="411758" y="746621"/>
                  <a:pt x="410517" y="742900"/>
                  <a:pt x="412998" y="740420"/>
                </a:cubicBezTo>
                <a:cubicBezTo>
                  <a:pt x="414238" y="739180"/>
                  <a:pt x="415789" y="738870"/>
                  <a:pt x="417649" y="739490"/>
                </a:cubicBezTo>
                <a:close/>
                <a:moveTo>
                  <a:pt x="3482578" y="736699"/>
                </a:moveTo>
                <a:lnTo>
                  <a:pt x="3490019" y="744141"/>
                </a:lnTo>
                <a:lnTo>
                  <a:pt x="3504902" y="751582"/>
                </a:lnTo>
                <a:lnTo>
                  <a:pt x="3490019" y="751582"/>
                </a:lnTo>
                <a:cubicBezTo>
                  <a:pt x="3480098" y="746621"/>
                  <a:pt x="3475137" y="744141"/>
                  <a:pt x="3475137" y="744141"/>
                </a:cubicBezTo>
                <a:close/>
                <a:moveTo>
                  <a:pt x="3460254" y="729258"/>
                </a:moveTo>
                <a:cubicBezTo>
                  <a:pt x="3465215" y="729258"/>
                  <a:pt x="3467695" y="731738"/>
                  <a:pt x="3467695" y="736699"/>
                </a:cubicBezTo>
                <a:cubicBezTo>
                  <a:pt x="3462734" y="741660"/>
                  <a:pt x="3457773" y="744141"/>
                  <a:pt x="3452812" y="744141"/>
                </a:cubicBezTo>
                <a:cubicBezTo>
                  <a:pt x="3452812" y="739180"/>
                  <a:pt x="3454053" y="735459"/>
                  <a:pt x="3456533" y="732978"/>
                </a:cubicBezTo>
                <a:cubicBezTo>
                  <a:pt x="3459013" y="730498"/>
                  <a:pt x="3460254" y="729258"/>
                  <a:pt x="3460254" y="729258"/>
                </a:cubicBezTo>
                <a:close/>
                <a:moveTo>
                  <a:pt x="3430488" y="714375"/>
                </a:moveTo>
                <a:cubicBezTo>
                  <a:pt x="3430488" y="714375"/>
                  <a:pt x="3432969" y="716855"/>
                  <a:pt x="3437930" y="721816"/>
                </a:cubicBezTo>
                <a:lnTo>
                  <a:pt x="3423047" y="721816"/>
                </a:lnTo>
                <a:close/>
                <a:moveTo>
                  <a:pt x="3400723" y="706934"/>
                </a:moveTo>
                <a:lnTo>
                  <a:pt x="3423047" y="706934"/>
                </a:lnTo>
                <a:lnTo>
                  <a:pt x="3408164" y="714375"/>
                </a:lnTo>
                <a:close/>
                <a:moveTo>
                  <a:pt x="3363516" y="692051"/>
                </a:moveTo>
                <a:cubicBezTo>
                  <a:pt x="3378398" y="692051"/>
                  <a:pt x="3385840" y="697012"/>
                  <a:pt x="3385840" y="706934"/>
                </a:cubicBezTo>
                <a:cubicBezTo>
                  <a:pt x="3375918" y="706934"/>
                  <a:pt x="3368476" y="704453"/>
                  <a:pt x="3363516" y="699492"/>
                </a:cubicBezTo>
                <a:close/>
                <a:moveTo>
                  <a:pt x="3333750" y="684609"/>
                </a:moveTo>
                <a:cubicBezTo>
                  <a:pt x="3333750" y="684609"/>
                  <a:pt x="3336231" y="684609"/>
                  <a:pt x="3341191" y="684609"/>
                </a:cubicBezTo>
                <a:lnTo>
                  <a:pt x="3341191" y="692051"/>
                </a:lnTo>
                <a:cubicBezTo>
                  <a:pt x="3336231" y="692051"/>
                  <a:pt x="3333750" y="689570"/>
                  <a:pt x="3333750" y="684609"/>
                </a:cubicBezTo>
                <a:close/>
                <a:moveTo>
                  <a:pt x="3132832" y="684609"/>
                </a:moveTo>
                <a:cubicBezTo>
                  <a:pt x="3137793" y="684609"/>
                  <a:pt x="3140273" y="685850"/>
                  <a:pt x="3140273" y="688330"/>
                </a:cubicBezTo>
                <a:cubicBezTo>
                  <a:pt x="3140273" y="690810"/>
                  <a:pt x="3139033" y="692051"/>
                  <a:pt x="3136553" y="692051"/>
                </a:cubicBezTo>
                <a:cubicBezTo>
                  <a:pt x="3134072" y="692051"/>
                  <a:pt x="3132832" y="689570"/>
                  <a:pt x="3132832" y="684609"/>
                </a:cubicBezTo>
                <a:close/>
                <a:moveTo>
                  <a:pt x="3103066" y="684609"/>
                </a:moveTo>
                <a:cubicBezTo>
                  <a:pt x="3108027" y="684609"/>
                  <a:pt x="3110508" y="684609"/>
                  <a:pt x="3110508" y="684609"/>
                </a:cubicBezTo>
                <a:cubicBezTo>
                  <a:pt x="3110508" y="689570"/>
                  <a:pt x="3105547" y="692051"/>
                  <a:pt x="3095625" y="692051"/>
                </a:cubicBezTo>
                <a:close/>
                <a:moveTo>
                  <a:pt x="394395" y="684609"/>
                </a:moveTo>
                <a:cubicBezTo>
                  <a:pt x="389434" y="684609"/>
                  <a:pt x="386953" y="687090"/>
                  <a:pt x="386953" y="692051"/>
                </a:cubicBezTo>
                <a:cubicBezTo>
                  <a:pt x="386953" y="692051"/>
                  <a:pt x="389434" y="692051"/>
                  <a:pt x="394395" y="692051"/>
                </a:cubicBezTo>
                <a:cubicBezTo>
                  <a:pt x="394395" y="687090"/>
                  <a:pt x="394395" y="684609"/>
                  <a:pt x="394395" y="684609"/>
                </a:cubicBezTo>
                <a:close/>
                <a:moveTo>
                  <a:pt x="223242" y="684609"/>
                </a:moveTo>
                <a:lnTo>
                  <a:pt x="238125" y="692051"/>
                </a:lnTo>
                <a:cubicBezTo>
                  <a:pt x="238125" y="692051"/>
                  <a:pt x="233164" y="692051"/>
                  <a:pt x="223242" y="692051"/>
                </a:cubicBezTo>
                <a:close/>
                <a:moveTo>
                  <a:pt x="81855" y="684609"/>
                </a:moveTo>
                <a:lnTo>
                  <a:pt x="89297" y="684609"/>
                </a:lnTo>
                <a:lnTo>
                  <a:pt x="89297" y="692051"/>
                </a:lnTo>
                <a:cubicBezTo>
                  <a:pt x="84336" y="687090"/>
                  <a:pt x="81855" y="684609"/>
                  <a:pt x="81855" y="684609"/>
                </a:cubicBezTo>
                <a:close/>
                <a:moveTo>
                  <a:pt x="3084463" y="677168"/>
                </a:moveTo>
                <a:cubicBezTo>
                  <a:pt x="3086943" y="677168"/>
                  <a:pt x="3088183" y="679648"/>
                  <a:pt x="3088183" y="684609"/>
                </a:cubicBezTo>
                <a:cubicBezTo>
                  <a:pt x="3083223" y="684609"/>
                  <a:pt x="3080742" y="684609"/>
                  <a:pt x="3080742" y="684609"/>
                </a:cubicBezTo>
                <a:cubicBezTo>
                  <a:pt x="3080742" y="679648"/>
                  <a:pt x="3081982" y="677168"/>
                  <a:pt x="3084463" y="677168"/>
                </a:cubicBezTo>
                <a:close/>
                <a:moveTo>
                  <a:pt x="334863" y="677168"/>
                </a:moveTo>
                <a:lnTo>
                  <a:pt x="349746" y="684609"/>
                </a:lnTo>
                <a:cubicBezTo>
                  <a:pt x="349746" y="679648"/>
                  <a:pt x="347266" y="677168"/>
                  <a:pt x="342305" y="677168"/>
                </a:cubicBezTo>
                <a:cubicBezTo>
                  <a:pt x="337344" y="677168"/>
                  <a:pt x="334863" y="677168"/>
                  <a:pt x="334863" y="677168"/>
                </a:cubicBezTo>
                <a:close/>
                <a:moveTo>
                  <a:pt x="208359" y="677168"/>
                </a:moveTo>
                <a:lnTo>
                  <a:pt x="215801" y="677168"/>
                </a:lnTo>
                <a:cubicBezTo>
                  <a:pt x="210840" y="677168"/>
                  <a:pt x="210840" y="679648"/>
                  <a:pt x="215801" y="684609"/>
                </a:cubicBezTo>
                <a:lnTo>
                  <a:pt x="208359" y="684609"/>
                </a:lnTo>
                <a:close/>
                <a:moveTo>
                  <a:pt x="133945" y="677168"/>
                </a:moveTo>
                <a:cubicBezTo>
                  <a:pt x="133945" y="677168"/>
                  <a:pt x="136426" y="677168"/>
                  <a:pt x="141387" y="677168"/>
                </a:cubicBezTo>
                <a:cubicBezTo>
                  <a:pt x="141387" y="682129"/>
                  <a:pt x="145107" y="684609"/>
                  <a:pt x="152549" y="684609"/>
                </a:cubicBezTo>
                <a:cubicBezTo>
                  <a:pt x="159990" y="684609"/>
                  <a:pt x="163711" y="685850"/>
                  <a:pt x="163711" y="688330"/>
                </a:cubicBezTo>
                <a:cubicBezTo>
                  <a:pt x="163711" y="690810"/>
                  <a:pt x="156270" y="692051"/>
                  <a:pt x="141387" y="692051"/>
                </a:cubicBezTo>
                <a:cubicBezTo>
                  <a:pt x="141387" y="692051"/>
                  <a:pt x="138906" y="689570"/>
                  <a:pt x="133945" y="684609"/>
                </a:cubicBezTo>
                <a:cubicBezTo>
                  <a:pt x="133945" y="679648"/>
                  <a:pt x="133945" y="677168"/>
                  <a:pt x="133945" y="677168"/>
                </a:cubicBezTo>
                <a:close/>
                <a:moveTo>
                  <a:pt x="52090" y="669726"/>
                </a:moveTo>
                <a:cubicBezTo>
                  <a:pt x="52090" y="669726"/>
                  <a:pt x="54570" y="669726"/>
                  <a:pt x="59531" y="669726"/>
                </a:cubicBezTo>
                <a:cubicBezTo>
                  <a:pt x="64492" y="669726"/>
                  <a:pt x="69453" y="672207"/>
                  <a:pt x="74414" y="677168"/>
                </a:cubicBezTo>
                <a:lnTo>
                  <a:pt x="52090" y="677168"/>
                </a:lnTo>
                <a:cubicBezTo>
                  <a:pt x="52090" y="672207"/>
                  <a:pt x="52090" y="669726"/>
                  <a:pt x="52090" y="669726"/>
                </a:cubicBezTo>
                <a:close/>
                <a:moveTo>
                  <a:pt x="3289101" y="662285"/>
                </a:moveTo>
                <a:lnTo>
                  <a:pt x="3296543" y="669726"/>
                </a:lnTo>
                <a:cubicBezTo>
                  <a:pt x="3296543" y="669726"/>
                  <a:pt x="3295303" y="669726"/>
                  <a:pt x="3292822" y="669726"/>
                </a:cubicBezTo>
                <a:cubicBezTo>
                  <a:pt x="3290342" y="669726"/>
                  <a:pt x="3287861" y="668486"/>
                  <a:pt x="3285381" y="666006"/>
                </a:cubicBezTo>
                <a:cubicBezTo>
                  <a:pt x="3282900" y="663525"/>
                  <a:pt x="3284141" y="662285"/>
                  <a:pt x="3289101" y="662285"/>
                </a:cubicBezTo>
                <a:close/>
                <a:moveTo>
                  <a:pt x="81855" y="662285"/>
                </a:moveTo>
                <a:lnTo>
                  <a:pt x="89297" y="669726"/>
                </a:lnTo>
                <a:lnTo>
                  <a:pt x="89297" y="677168"/>
                </a:lnTo>
                <a:cubicBezTo>
                  <a:pt x="84336" y="677168"/>
                  <a:pt x="83096" y="675928"/>
                  <a:pt x="85576" y="673447"/>
                </a:cubicBezTo>
                <a:cubicBezTo>
                  <a:pt x="88057" y="670967"/>
                  <a:pt x="86817" y="669726"/>
                  <a:pt x="81855" y="669726"/>
                </a:cubicBezTo>
                <a:cubicBezTo>
                  <a:pt x="81855" y="669726"/>
                  <a:pt x="81855" y="667246"/>
                  <a:pt x="81855" y="662285"/>
                </a:cubicBezTo>
                <a:close/>
                <a:moveTo>
                  <a:pt x="3229570" y="647402"/>
                </a:moveTo>
                <a:lnTo>
                  <a:pt x="3237012" y="647402"/>
                </a:lnTo>
                <a:cubicBezTo>
                  <a:pt x="3241972" y="647402"/>
                  <a:pt x="3246934" y="647402"/>
                  <a:pt x="3251894" y="647402"/>
                </a:cubicBezTo>
                <a:lnTo>
                  <a:pt x="3244453" y="654844"/>
                </a:lnTo>
                <a:close/>
                <a:moveTo>
                  <a:pt x="290215" y="647402"/>
                </a:moveTo>
                <a:lnTo>
                  <a:pt x="305098" y="647402"/>
                </a:lnTo>
                <a:cubicBezTo>
                  <a:pt x="305098" y="647402"/>
                  <a:pt x="306338" y="648643"/>
                  <a:pt x="308818" y="651123"/>
                </a:cubicBezTo>
                <a:cubicBezTo>
                  <a:pt x="311299" y="653603"/>
                  <a:pt x="312539" y="654844"/>
                  <a:pt x="312539" y="654844"/>
                </a:cubicBezTo>
                <a:cubicBezTo>
                  <a:pt x="312539" y="664765"/>
                  <a:pt x="310059" y="667246"/>
                  <a:pt x="305098" y="662285"/>
                </a:cubicBezTo>
                <a:cubicBezTo>
                  <a:pt x="300137" y="657324"/>
                  <a:pt x="297656" y="657324"/>
                  <a:pt x="297656" y="662285"/>
                </a:cubicBezTo>
                <a:lnTo>
                  <a:pt x="305098" y="669726"/>
                </a:lnTo>
                <a:cubicBezTo>
                  <a:pt x="295176" y="669726"/>
                  <a:pt x="287734" y="669726"/>
                  <a:pt x="282774" y="669726"/>
                </a:cubicBezTo>
                <a:cubicBezTo>
                  <a:pt x="277812" y="669726"/>
                  <a:pt x="275332" y="667246"/>
                  <a:pt x="275332" y="662285"/>
                </a:cubicBezTo>
                <a:cubicBezTo>
                  <a:pt x="270371" y="657324"/>
                  <a:pt x="270371" y="654844"/>
                  <a:pt x="275332" y="654844"/>
                </a:cubicBezTo>
                <a:close/>
                <a:moveTo>
                  <a:pt x="52090" y="647402"/>
                </a:moveTo>
                <a:lnTo>
                  <a:pt x="66973" y="647402"/>
                </a:lnTo>
                <a:lnTo>
                  <a:pt x="59531" y="662285"/>
                </a:lnTo>
                <a:cubicBezTo>
                  <a:pt x="54570" y="662285"/>
                  <a:pt x="53330" y="659805"/>
                  <a:pt x="55811" y="654844"/>
                </a:cubicBezTo>
                <a:cubicBezTo>
                  <a:pt x="58291" y="649883"/>
                  <a:pt x="57051" y="647402"/>
                  <a:pt x="52090" y="647402"/>
                </a:cubicBezTo>
                <a:close/>
                <a:moveTo>
                  <a:pt x="3214687" y="632519"/>
                </a:moveTo>
                <a:cubicBezTo>
                  <a:pt x="3214687" y="637480"/>
                  <a:pt x="3217168" y="639961"/>
                  <a:pt x="3222129" y="639961"/>
                </a:cubicBezTo>
                <a:lnTo>
                  <a:pt x="3214687" y="639961"/>
                </a:lnTo>
                <a:close/>
                <a:moveTo>
                  <a:pt x="76274" y="612986"/>
                </a:moveTo>
                <a:cubicBezTo>
                  <a:pt x="77515" y="613606"/>
                  <a:pt x="79375" y="615156"/>
                  <a:pt x="81855" y="617637"/>
                </a:cubicBezTo>
                <a:lnTo>
                  <a:pt x="74414" y="617637"/>
                </a:lnTo>
                <a:cubicBezTo>
                  <a:pt x="74414" y="617637"/>
                  <a:pt x="74414" y="616396"/>
                  <a:pt x="74414" y="613916"/>
                </a:cubicBezTo>
                <a:cubicBezTo>
                  <a:pt x="74414" y="612676"/>
                  <a:pt x="75034" y="612366"/>
                  <a:pt x="76274" y="612986"/>
                </a:cubicBezTo>
                <a:close/>
                <a:moveTo>
                  <a:pt x="59531" y="610195"/>
                </a:moveTo>
                <a:lnTo>
                  <a:pt x="66973" y="610195"/>
                </a:lnTo>
                <a:cubicBezTo>
                  <a:pt x="66973" y="610195"/>
                  <a:pt x="65732" y="611436"/>
                  <a:pt x="63252" y="613916"/>
                </a:cubicBezTo>
                <a:cubicBezTo>
                  <a:pt x="60771" y="616396"/>
                  <a:pt x="59531" y="616396"/>
                  <a:pt x="59531" y="613916"/>
                </a:cubicBezTo>
                <a:cubicBezTo>
                  <a:pt x="59531" y="611436"/>
                  <a:pt x="59531" y="610195"/>
                  <a:pt x="59531" y="610195"/>
                </a:cubicBezTo>
                <a:close/>
                <a:moveTo>
                  <a:pt x="3132832" y="602754"/>
                </a:moveTo>
                <a:cubicBezTo>
                  <a:pt x="3137793" y="602754"/>
                  <a:pt x="3140273" y="602754"/>
                  <a:pt x="3140273" y="602754"/>
                </a:cubicBezTo>
                <a:lnTo>
                  <a:pt x="3132832" y="610195"/>
                </a:lnTo>
                <a:cubicBezTo>
                  <a:pt x="3127871" y="610195"/>
                  <a:pt x="3125391" y="608955"/>
                  <a:pt x="3125391" y="606475"/>
                </a:cubicBezTo>
                <a:cubicBezTo>
                  <a:pt x="3125391" y="603994"/>
                  <a:pt x="3127871" y="602754"/>
                  <a:pt x="3132832" y="602754"/>
                </a:cubicBezTo>
                <a:close/>
                <a:moveTo>
                  <a:pt x="2824479" y="592987"/>
                </a:moveTo>
                <a:cubicBezTo>
                  <a:pt x="2829130" y="592057"/>
                  <a:pt x="2835176" y="595312"/>
                  <a:pt x="2842617" y="602754"/>
                </a:cubicBezTo>
                <a:cubicBezTo>
                  <a:pt x="2837656" y="602754"/>
                  <a:pt x="2832695" y="602754"/>
                  <a:pt x="2827734" y="602754"/>
                </a:cubicBezTo>
                <a:cubicBezTo>
                  <a:pt x="2827734" y="602754"/>
                  <a:pt x="2825254" y="600273"/>
                  <a:pt x="2820293" y="595312"/>
                </a:cubicBezTo>
                <a:cubicBezTo>
                  <a:pt x="2821533" y="594072"/>
                  <a:pt x="2822928" y="593297"/>
                  <a:pt x="2824479" y="592987"/>
                </a:cubicBezTo>
                <a:close/>
                <a:moveTo>
                  <a:pt x="3095625" y="587871"/>
                </a:moveTo>
                <a:cubicBezTo>
                  <a:pt x="3100586" y="587871"/>
                  <a:pt x="3103066" y="590351"/>
                  <a:pt x="3103066" y="595312"/>
                </a:cubicBezTo>
                <a:lnTo>
                  <a:pt x="3095625" y="595312"/>
                </a:lnTo>
                <a:cubicBezTo>
                  <a:pt x="3090664" y="595312"/>
                  <a:pt x="3088183" y="595312"/>
                  <a:pt x="3088183" y="595312"/>
                </a:cubicBezTo>
                <a:cubicBezTo>
                  <a:pt x="3088183" y="595312"/>
                  <a:pt x="3089424" y="594072"/>
                  <a:pt x="3091904" y="591592"/>
                </a:cubicBezTo>
                <a:cubicBezTo>
                  <a:pt x="3094385" y="589111"/>
                  <a:pt x="3095625" y="587871"/>
                  <a:pt x="3095625" y="587871"/>
                </a:cubicBezTo>
                <a:close/>
                <a:moveTo>
                  <a:pt x="3036094" y="565547"/>
                </a:moveTo>
                <a:cubicBezTo>
                  <a:pt x="3036094" y="565547"/>
                  <a:pt x="3038574" y="565547"/>
                  <a:pt x="3043535" y="565547"/>
                </a:cubicBezTo>
                <a:lnTo>
                  <a:pt x="3043535" y="572988"/>
                </a:lnTo>
                <a:close/>
                <a:moveTo>
                  <a:pt x="625078" y="558105"/>
                </a:moveTo>
                <a:cubicBezTo>
                  <a:pt x="620117" y="558105"/>
                  <a:pt x="617637" y="560586"/>
                  <a:pt x="617637" y="565547"/>
                </a:cubicBezTo>
                <a:lnTo>
                  <a:pt x="632520" y="558105"/>
                </a:lnTo>
                <a:close/>
                <a:moveTo>
                  <a:pt x="744141" y="550664"/>
                </a:moveTo>
                <a:lnTo>
                  <a:pt x="736699" y="558105"/>
                </a:lnTo>
                <a:lnTo>
                  <a:pt x="751582" y="558105"/>
                </a:lnTo>
                <a:cubicBezTo>
                  <a:pt x="746621" y="553144"/>
                  <a:pt x="744141" y="550664"/>
                  <a:pt x="744141" y="550664"/>
                </a:cubicBezTo>
                <a:close/>
                <a:moveTo>
                  <a:pt x="572988" y="528340"/>
                </a:moveTo>
                <a:lnTo>
                  <a:pt x="565547" y="535781"/>
                </a:lnTo>
                <a:lnTo>
                  <a:pt x="580430" y="535781"/>
                </a:lnTo>
                <a:cubicBezTo>
                  <a:pt x="580430" y="530820"/>
                  <a:pt x="577949" y="528340"/>
                  <a:pt x="572988" y="528340"/>
                </a:cubicBezTo>
                <a:close/>
                <a:moveTo>
                  <a:pt x="546943" y="520898"/>
                </a:moveTo>
                <a:cubicBezTo>
                  <a:pt x="544463" y="520898"/>
                  <a:pt x="543223" y="523379"/>
                  <a:pt x="543223" y="528340"/>
                </a:cubicBezTo>
                <a:cubicBezTo>
                  <a:pt x="543223" y="533301"/>
                  <a:pt x="545703" y="535781"/>
                  <a:pt x="550664" y="535781"/>
                </a:cubicBezTo>
                <a:cubicBezTo>
                  <a:pt x="555625" y="535781"/>
                  <a:pt x="556865" y="533301"/>
                  <a:pt x="554385" y="528340"/>
                </a:cubicBezTo>
                <a:cubicBezTo>
                  <a:pt x="551904" y="523379"/>
                  <a:pt x="549424" y="520898"/>
                  <a:pt x="546943" y="520898"/>
                </a:cubicBezTo>
                <a:close/>
                <a:moveTo>
                  <a:pt x="2693789" y="506016"/>
                </a:moveTo>
                <a:cubicBezTo>
                  <a:pt x="2693789" y="506016"/>
                  <a:pt x="2696270" y="506016"/>
                  <a:pt x="2701230" y="506016"/>
                </a:cubicBezTo>
                <a:cubicBezTo>
                  <a:pt x="2701230" y="510977"/>
                  <a:pt x="2699990" y="513457"/>
                  <a:pt x="2697510" y="513457"/>
                </a:cubicBezTo>
                <a:cubicBezTo>
                  <a:pt x="2695029" y="513457"/>
                  <a:pt x="2693789" y="510977"/>
                  <a:pt x="2693789" y="506016"/>
                </a:cubicBezTo>
                <a:close/>
                <a:moveTo>
                  <a:pt x="632520" y="476250"/>
                </a:moveTo>
                <a:cubicBezTo>
                  <a:pt x="642442" y="486172"/>
                  <a:pt x="654844" y="491133"/>
                  <a:pt x="669727" y="491133"/>
                </a:cubicBezTo>
                <a:cubicBezTo>
                  <a:pt x="674688" y="491133"/>
                  <a:pt x="679648" y="491133"/>
                  <a:pt x="684610" y="491133"/>
                </a:cubicBezTo>
                <a:lnTo>
                  <a:pt x="684610" y="498574"/>
                </a:lnTo>
                <a:lnTo>
                  <a:pt x="692051" y="498574"/>
                </a:lnTo>
                <a:cubicBezTo>
                  <a:pt x="697012" y="493613"/>
                  <a:pt x="700732" y="491133"/>
                  <a:pt x="703213" y="491133"/>
                </a:cubicBezTo>
                <a:cubicBezTo>
                  <a:pt x="705693" y="491133"/>
                  <a:pt x="706934" y="491133"/>
                  <a:pt x="706934" y="491133"/>
                </a:cubicBezTo>
                <a:cubicBezTo>
                  <a:pt x="711895" y="496094"/>
                  <a:pt x="714375" y="497334"/>
                  <a:pt x="714375" y="494853"/>
                </a:cubicBezTo>
                <a:cubicBezTo>
                  <a:pt x="714375" y="492373"/>
                  <a:pt x="708174" y="488652"/>
                  <a:pt x="695772" y="483691"/>
                </a:cubicBezTo>
                <a:cubicBezTo>
                  <a:pt x="683369" y="478730"/>
                  <a:pt x="674688" y="476250"/>
                  <a:pt x="669727" y="476250"/>
                </a:cubicBezTo>
                <a:lnTo>
                  <a:pt x="654844" y="476250"/>
                </a:lnTo>
                <a:close/>
                <a:moveTo>
                  <a:pt x="2537520" y="468809"/>
                </a:moveTo>
                <a:cubicBezTo>
                  <a:pt x="2542480" y="468809"/>
                  <a:pt x="2544961" y="468809"/>
                  <a:pt x="2544961" y="468809"/>
                </a:cubicBezTo>
                <a:lnTo>
                  <a:pt x="2544961" y="476250"/>
                </a:lnTo>
                <a:close/>
                <a:moveTo>
                  <a:pt x="483691" y="461367"/>
                </a:moveTo>
                <a:lnTo>
                  <a:pt x="483691" y="468809"/>
                </a:lnTo>
                <a:lnTo>
                  <a:pt x="491133" y="461367"/>
                </a:lnTo>
                <a:cubicBezTo>
                  <a:pt x="486172" y="461367"/>
                  <a:pt x="483691" y="461367"/>
                  <a:pt x="483691" y="461367"/>
                </a:cubicBezTo>
                <a:close/>
                <a:moveTo>
                  <a:pt x="2440781" y="453926"/>
                </a:moveTo>
                <a:cubicBezTo>
                  <a:pt x="2440781" y="453926"/>
                  <a:pt x="2440781" y="456406"/>
                  <a:pt x="2440781" y="461367"/>
                </a:cubicBezTo>
                <a:cubicBezTo>
                  <a:pt x="2435820" y="461367"/>
                  <a:pt x="2433340" y="460127"/>
                  <a:pt x="2433340" y="457646"/>
                </a:cubicBezTo>
                <a:cubicBezTo>
                  <a:pt x="2433340" y="455166"/>
                  <a:pt x="2435820" y="453926"/>
                  <a:pt x="2440781" y="453926"/>
                </a:cubicBezTo>
                <a:close/>
                <a:moveTo>
                  <a:pt x="1897559" y="453926"/>
                </a:moveTo>
                <a:lnTo>
                  <a:pt x="1897559" y="461367"/>
                </a:lnTo>
                <a:cubicBezTo>
                  <a:pt x="1902520" y="461367"/>
                  <a:pt x="1905000" y="458887"/>
                  <a:pt x="1905000" y="453926"/>
                </a:cubicBezTo>
                <a:close/>
                <a:moveTo>
                  <a:pt x="297656" y="446484"/>
                </a:moveTo>
                <a:lnTo>
                  <a:pt x="305098" y="446484"/>
                </a:lnTo>
                <a:lnTo>
                  <a:pt x="297656" y="453926"/>
                </a:lnTo>
                <a:close/>
                <a:moveTo>
                  <a:pt x="2403574" y="431601"/>
                </a:moveTo>
                <a:cubicBezTo>
                  <a:pt x="2403574" y="431601"/>
                  <a:pt x="2406055" y="431601"/>
                  <a:pt x="2411016" y="431601"/>
                </a:cubicBezTo>
                <a:cubicBezTo>
                  <a:pt x="2411016" y="431601"/>
                  <a:pt x="2408535" y="434082"/>
                  <a:pt x="2403574" y="439043"/>
                </a:cubicBezTo>
                <a:close/>
                <a:moveTo>
                  <a:pt x="379512" y="424160"/>
                </a:moveTo>
                <a:lnTo>
                  <a:pt x="372070" y="431601"/>
                </a:lnTo>
                <a:cubicBezTo>
                  <a:pt x="377031" y="431601"/>
                  <a:pt x="379512" y="431601"/>
                  <a:pt x="379512" y="431601"/>
                </a:cubicBezTo>
                <a:cubicBezTo>
                  <a:pt x="379512" y="431601"/>
                  <a:pt x="381992" y="431601"/>
                  <a:pt x="386953" y="431601"/>
                </a:cubicBezTo>
                <a:cubicBezTo>
                  <a:pt x="386953" y="431601"/>
                  <a:pt x="385713" y="430361"/>
                  <a:pt x="383232" y="427881"/>
                </a:cubicBezTo>
                <a:cubicBezTo>
                  <a:pt x="380752" y="425400"/>
                  <a:pt x="379512" y="424160"/>
                  <a:pt x="379512" y="424160"/>
                </a:cubicBezTo>
                <a:close/>
                <a:moveTo>
                  <a:pt x="2321719" y="416719"/>
                </a:moveTo>
                <a:cubicBezTo>
                  <a:pt x="2321719" y="416719"/>
                  <a:pt x="2322959" y="417959"/>
                  <a:pt x="2325439" y="420439"/>
                </a:cubicBezTo>
                <a:cubicBezTo>
                  <a:pt x="2327920" y="422920"/>
                  <a:pt x="2329160" y="424160"/>
                  <a:pt x="2329160" y="424160"/>
                </a:cubicBezTo>
                <a:lnTo>
                  <a:pt x="2321719" y="424160"/>
                </a:lnTo>
                <a:close/>
                <a:moveTo>
                  <a:pt x="312539" y="409277"/>
                </a:moveTo>
                <a:lnTo>
                  <a:pt x="327422" y="416719"/>
                </a:lnTo>
                <a:cubicBezTo>
                  <a:pt x="322461" y="416719"/>
                  <a:pt x="317500" y="416719"/>
                  <a:pt x="312539" y="416719"/>
                </a:cubicBezTo>
                <a:close/>
                <a:moveTo>
                  <a:pt x="2559844" y="401836"/>
                </a:moveTo>
                <a:lnTo>
                  <a:pt x="2567285" y="401836"/>
                </a:lnTo>
                <a:cubicBezTo>
                  <a:pt x="2582168" y="406797"/>
                  <a:pt x="2594570" y="409277"/>
                  <a:pt x="2604492" y="409277"/>
                </a:cubicBezTo>
                <a:cubicBezTo>
                  <a:pt x="2614414" y="414238"/>
                  <a:pt x="2619375" y="416719"/>
                  <a:pt x="2619375" y="416719"/>
                </a:cubicBezTo>
                <a:lnTo>
                  <a:pt x="2626816" y="424160"/>
                </a:lnTo>
                <a:cubicBezTo>
                  <a:pt x="2631777" y="424160"/>
                  <a:pt x="2640459" y="425400"/>
                  <a:pt x="2652861" y="427881"/>
                </a:cubicBezTo>
                <a:cubicBezTo>
                  <a:pt x="2665263" y="430361"/>
                  <a:pt x="2676425" y="434082"/>
                  <a:pt x="2686348" y="439043"/>
                </a:cubicBezTo>
                <a:cubicBezTo>
                  <a:pt x="2696270" y="444004"/>
                  <a:pt x="2699990" y="447725"/>
                  <a:pt x="2697510" y="450205"/>
                </a:cubicBezTo>
                <a:cubicBezTo>
                  <a:pt x="2695029" y="452685"/>
                  <a:pt x="2688828" y="451445"/>
                  <a:pt x="2678906" y="446484"/>
                </a:cubicBezTo>
                <a:cubicBezTo>
                  <a:pt x="2673945" y="446484"/>
                  <a:pt x="2668984" y="444004"/>
                  <a:pt x="2664023" y="439043"/>
                </a:cubicBezTo>
                <a:cubicBezTo>
                  <a:pt x="2659063" y="434082"/>
                  <a:pt x="2656582" y="434082"/>
                  <a:pt x="2656582" y="439043"/>
                </a:cubicBezTo>
                <a:cubicBezTo>
                  <a:pt x="2656582" y="439043"/>
                  <a:pt x="2651621" y="437803"/>
                  <a:pt x="2641699" y="435322"/>
                </a:cubicBezTo>
                <a:cubicBezTo>
                  <a:pt x="2631777" y="432842"/>
                  <a:pt x="2621856" y="430361"/>
                  <a:pt x="2611933" y="427881"/>
                </a:cubicBezTo>
                <a:cubicBezTo>
                  <a:pt x="2602011" y="425400"/>
                  <a:pt x="2597051" y="421680"/>
                  <a:pt x="2597051" y="416719"/>
                </a:cubicBezTo>
                <a:cubicBezTo>
                  <a:pt x="2597051" y="416719"/>
                  <a:pt x="2594570" y="416719"/>
                  <a:pt x="2589609" y="416719"/>
                </a:cubicBezTo>
                <a:cubicBezTo>
                  <a:pt x="2584649" y="416719"/>
                  <a:pt x="2579687" y="416719"/>
                  <a:pt x="2574726" y="416719"/>
                </a:cubicBezTo>
                <a:cubicBezTo>
                  <a:pt x="2564804" y="411758"/>
                  <a:pt x="2557363" y="409277"/>
                  <a:pt x="2552402" y="409277"/>
                </a:cubicBezTo>
                <a:cubicBezTo>
                  <a:pt x="2557363" y="404316"/>
                  <a:pt x="2559844" y="401836"/>
                  <a:pt x="2559844" y="401836"/>
                </a:cubicBezTo>
                <a:close/>
                <a:moveTo>
                  <a:pt x="2269629" y="401836"/>
                </a:moveTo>
                <a:cubicBezTo>
                  <a:pt x="2274590" y="401836"/>
                  <a:pt x="2277070" y="401836"/>
                  <a:pt x="2277070" y="401836"/>
                </a:cubicBezTo>
                <a:lnTo>
                  <a:pt x="2277070" y="409277"/>
                </a:lnTo>
                <a:close/>
                <a:moveTo>
                  <a:pt x="848321" y="401836"/>
                </a:moveTo>
                <a:lnTo>
                  <a:pt x="855762" y="409277"/>
                </a:lnTo>
                <a:cubicBezTo>
                  <a:pt x="860723" y="409277"/>
                  <a:pt x="863203" y="406797"/>
                  <a:pt x="863203" y="401836"/>
                </a:cubicBezTo>
                <a:cubicBezTo>
                  <a:pt x="863203" y="401836"/>
                  <a:pt x="860723" y="401836"/>
                  <a:pt x="855762" y="401836"/>
                </a:cubicBezTo>
                <a:cubicBezTo>
                  <a:pt x="850801" y="401836"/>
                  <a:pt x="848321" y="401836"/>
                  <a:pt x="848321" y="401836"/>
                </a:cubicBezTo>
                <a:close/>
                <a:moveTo>
                  <a:pt x="424160" y="401836"/>
                </a:moveTo>
                <a:cubicBezTo>
                  <a:pt x="424160" y="406797"/>
                  <a:pt x="426641" y="409277"/>
                  <a:pt x="431602" y="409277"/>
                </a:cubicBezTo>
                <a:cubicBezTo>
                  <a:pt x="431602" y="404316"/>
                  <a:pt x="431602" y="401836"/>
                  <a:pt x="431602" y="401836"/>
                </a:cubicBezTo>
                <a:close/>
                <a:moveTo>
                  <a:pt x="223242" y="401836"/>
                </a:moveTo>
                <a:cubicBezTo>
                  <a:pt x="228203" y="401836"/>
                  <a:pt x="231924" y="401836"/>
                  <a:pt x="234404" y="401836"/>
                </a:cubicBezTo>
                <a:cubicBezTo>
                  <a:pt x="236885" y="401836"/>
                  <a:pt x="238125" y="404316"/>
                  <a:pt x="238125" y="409277"/>
                </a:cubicBezTo>
                <a:cubicBezTo>
                  <a:pt x="243086" y="409277"/>
                  <a:pt x="245566" y="410518"/>
                  <a:pt x="245566" y="412998"/>
                </a:cubicBezTo>
                <a:cubicBezTo>
                  <a:pt x="245566" y="415478"/>
                  <a:pt x="240606" y="414238"/>
                  <a:pt x="230684" y="409277"/>
                </a:cubicBezTo>
                <a:cubicBezTo>
                  <a:pt x="225723" y="409277"/>
                  <a:pt x="223242" y="406797"/>
                  <a:pt x="223242" y="401836"/>
                </a:cubicBezTo>
                <a:close/>
                <a:moveTo>
                  <a:pt x="186035" y="401836"/>
                </a:moveTo>
                <a:cubicBezTo>
                  <a:pt x="190996" y="401836"/>
                  <a:pt x="195957" y="401836"/>
                  <a:pt x="200918" y="401836"/>
                </a:cubicBezTo>
                <a:lnTo>
                  <a:pt x="193477" y="409277"/>
                </a:lnTo>
                <a:close/>
                <a:moveTo>
                  <a:pt x="141387" y="394394"/>
                </a:moveTo>
                <a:cubicBezTo>
                  <a:pt x="141387" y="394394"/>
                  <a:pt x="143867" y="394394"/>
                  <a:pt x="148828" y="394394"/>
                </a:cubicBezTo>
                <a:cubicBezTo>
                  <a:pt x="153789" y="394394"/>
                  <a:pt x="156270" y="394394"/>
                  <a:pt x="156270" y="394394"/>
                </a:cubicBezTo>
                <a:lnTo>
                  <a:pt x="141387" y="401836"/>
                </a:lnTo>
                <a:cubicBezTo>
                  <a:pt x="141387" y="396875"/>
                  <a:pt x="141387" y="394394"/>
                  <a:pt x="141387" y="394394"/>
                </a:cubicBezTo>
                <a:close/>
                <a:moveTo>
                  <a:pt x="1867793" y="386953"/>
                </a:moveTo>
                <a:cubicBezTo>
                  <a:pt x="1867793" y="386953"/>
                  <a:pt x="1875234" y="389433"/>
                  <a:pt x="1890117" y="394394"/>
                </a:cubicBezTo>
                <a:cubicBezTo>
                  <a:pt x="1905000" y="394394"/>
                  <a:pt x="1912441" y="394394"/>
                  <a:pt x="1912441" y="394394"/>
                </a:cubicBezTo>
                <a:cubicBezTo>
                  <a:pt x="1912441" y="389433"/>
                  <a:pt x="1911202" y="386953"/>
                  <a:pt x="1908721" y="386953"/>
                </a:cubicBezTo>
                <a:cubicBezTo>
                  <a:pt x="1906240" y="386953"/>
                  <a:pt x="1903760" y="386953"/>
                  <a:pt x="1901280" y="386953"/>
                </a:cubicBezTo>
                <a:cubicBezTo>
                  <a:pt x="1898799" y="386953"/>
                  <a:pt x="1895078" y="386953"/>
                  <a:pt x="1890117" y="386953"/>
                </a:cubicBezTo>
                <a:cubicBezTo>
                  <a:pt x="1885156" y="386953"/>
                  <a:pt x="1882676" y="386953"/>
                  <a:pt x="1882676" y="386953"/>
                </a:cubicBezTo>
                <a:close/>
                <a:moveTo>
                  <a:pt x="372070" y="386953"/>
                </a:moveTo>
                <a:lnTo>
                  <a:pt x="364629" y="394394"/>
                </a:lnTo>
                <a:lnTo>
                  <a:pt x="386953" y="394394"/>
                </a:lnTo>
                <a:lnTo>
                  <a:pt x="401836" y="394394"/>
                </a:lnTo>
                <a:lnTo>
                  <a:pt x="409277" y="394394"/>
                </a:lnTo>
                <a:lnTo>
                  <a:pt x="401836" y="386953"/>
                </a:lnTo>
                <a:lnTo>
                  <a:pt x="394395" y="386953"/>
                </a:lnTo>
                <a:cubicBezTo>
                  <a:pt x="394395" y="391914"/>
                  <a:pt x="391914" y="394394"/>
                  <a:pt x="386953" y="394394"/>
                </a:cubicBezTo>
                <a:cubicBezTo>
                  <a:pt x="381992" y="394394"/>
                  <a:pt x="377031" y="391914"/>
                  <a:pt x="372070" y="386953"/>
                </a:cubicBezTo>
                <a:close/>
                <a:moveTo>
                  <a:pt x="1653853" y="382302"/>
                </a:moveTo>
                <a:cubicBezTo>
                  <a:pt x="1652612" y="382922"/>
                  <a:pt x="1651992" y="384473"/>
                  <a:pt x="1651992" y="386953"/>
                </a:cubicBezTo>
                <a:cubicBezTo>
                  <a:pt x="1651992" y="391914"/>
                  <a:pt x="1654473" y="394394"/>
                  <a:pt x="1659434" y="394394"/>
                </a:cubicBezTo>
                <a:cubicBezTo>
                  <a:pt x="1664395" y="394394"/>
                  <a:pt x="1666875" y="393154"/>
                  <a:pt x="1666875" y="390674"/>
                </a:cubicBezTo>
                <a:cubicBezTo>
                  <a:pt x="1666875" y="388193"/>
                  <a:pt x="1664395" y="385713"/>
                  <a:pt x="1659434" y="383232"/>
                </a:cubicBezTo>
                <a:cubicBezTo>
                  <a:pt x="1656953" y="381992"/>
                  <a:pt x="1655093" y="381682"/>
                  <a:pt x="1653853" y="382302"/>
                </a:cubicBezTo>
                <a:close/>
                <a:moveTo>
                  <a:pt x="2507754" y="379512"/>
                </a:moveTo>
                <a:lnTo>
                  <a:pt x="2544961" y="394394"/>
                </a:lnTo>
                <a:cubicBezTo>
                  <a:pt x="2544961" y="399355"/>
                  <a:pt x="2537520" y="399355"/>
                  <a:pt x="2522637" y="394394"/>
                </a:cubicBezTo>
                <a:close/>
                <a:moveTo>
                  <a:pt x="610195" y="379512"/>
                </a:moveTo>
                <a:lnTo>
                  <a:pt x="617637" y="386953"/>
                </a:lnTo>
                <a:lnTo>
                  <a:pt x="625078" y="386953"/>
                </a:lnTo>
                <a:cubicBezTo>
                  <a:pt x="620117" y="381992"/>
                  <a:pt x="615156" y="379512"/>
                  <a:pt x="610195" y="379512"/>
                </a:cubicBezTo>
                <a:close/>
                <a:moveTo>
                  <a:pt x="171152" y="379512"/>
                </a:moveTo>
                <a:lnTo>
                  <a:pt x="178594" y="401836"/>
                </a:lnTo>
                <a:cubicBezTo>
                  <a:pt x="178594" y="411758"/>
                  <a:pt x="178594" y="416719"/>
                  <a:pt x="178594" y="416719"/>
                </a:cubicBezTo>
                <a:cubicBezTo>
                  <a:pt x="178594" y="416719"/>
                  <a:pt x="176113" y="415478"/>
                  <a:pt x="171152" y="412998"/>
                </a:cubicBezTo>
                <a:cubicBezTo>
                  <a:pt x="166191" y="410518"/>
                  <a:pt x="166191" y="406797"/>
                  <a:pt x="171152" y="401836"/>
                </a:cubicBezTo>
                <a:lnTo>
                  <a:pt x="171152" y="386953"/>
                </a:lnTo>
                <a:cubicBezTo>
                  <a:pt x="171152" y="386953"/>
                  <a:pt x="169912" y="385713"/>
                  <a:pt x="167432" y="383232"/>
                </a:cubicBezTo>
                <a:cubicBezTo>
                  <a:pt x="164951" y="380752"/>
                  <a:pt x="166191" y="379512"/>
                  <a:pt x="171152" y="379512"/>
                </a:cubicBezTo>
                <a:close/>
                <a:moveTo>
                  <a:pt x="1905000" y="372070"/>
                </a:moveTo>
                <a:cubicBezTo>
                  <a:pt x="1900039" y="372070"/>
                  <a:pt x="1897559" y="373311"/>
                  <a:pt x="1897559" y="375791"/>
                </a:cubicBezTo>
                <a:cubicBezTo>
                  <a:pt x="1897559" y="378271"/>
                  <a:pt x="1901280" y="379512"/>
                  <a:pt x="1908721" y="379512"/>
                </a:cubicBezTo>
                <a:cubicBezTo>
                  <a:pt x="1916162" y="379512"/>
                  <a:pt x="1919883" y="381992"/>
                  <a:pt x="1919883" y="386953"/>
                </a:cubicBezTo>
                <a:lnTo>
                  <a:pt x="1934766" y="386953"/>
                </a:lnTo>
                <a:cubicBezTo>
                  <a:pt x="1934766" y="381992"/>
                  <a:pt x="1933525" y="379512"/>
                  <a:pt x="1931045" y="379512"/>
                </a:cubicBezTo>
                <a:cubicBezTo>
                  <a:pt x="1928565" y="379512"/>
                  <a:pt x="1927324" y="379512"/>
                  <a:pt x="1927324" y="379512"/>
                </a:cubicBezTo>
                <a:lnTo>
                  <a:pt x="1912441" y="372070"/>
                </a:lnTo>
                <a:cubicBezTo>
                  <a:pt x="1912441" y="372070"/>
                  <a:pt x="1909961" y="372070"/>
                  <a:pt x="1905000" y="372070"/>
                </a:cubicBezTo>
                <a:close/>
                <a:moveTo>
                  <a:pt x="1585020" y="372070"/>
                </a:moveTo>
                <a:cubicBezTo>
                  <a:pt x="1585020" y="372070"/>
                  <a:pt x="1583780" y="373311"/>
                  <a:pt x="1581299" y="375791"/>
                </a:cubicBezTo>
                <a:cubicBezTo>
                  <a:pt x="1578819" y="378271"/>
                  <a:pt x="1580059" y="379512"/>
                  <a:pt x="1585020" y="379512"/>
                </a:cubicBezTo>
                <a:cubicBezTo>
                  <a:pt x="1589981" y="379512"/>
                  <a:pt x="1592461" y="377031"/>
                  <a:pt x="1592461" y="372070"/>
                </a:cubicBezTo>
                <a:cubicBezTo>
                  <a:pt x="1587500" y="372070"/>
                  <a:pt x="1585020" y="372070"/>
                  <a:pt x="1585020" y="372070"/>
                </a:cubicBezTo>
                <a:close/>
                <a:moveTo>
                  <a:pt x="721816" y="372070"/>
                </a:moveTo>
                <a:cubicBezTo>
                  <a:pt x="726777" y="372070"/>
                  <a:pt x="729258" y="374551"/>
                  <a:pt x="729258" y="379512"/>
                </a:cubicBezTo>
                <a:cubicBezTo>
                  <a:pt x="729258" y="379512"/>
                  <a:pt x="726777" y="379512"/>
                  <a:pt x="721816" y="379512"/>
                </a:cubicBezTo>
                <a:close/>
                <a:moveTo>
                  <a:pt x="431602" y="372070"/>
                </a:moveTo>
                <a:cubicBezTo>
                  <a:pt x="431602" y="377031"/>
                  <a:pt x="431602" y="379512"/>
                  <a:pt x="431602" y="379512"/>
                </a:cubicBezTo>
                <a:lnTo>
                  <a:pt x="439043" y="379512"/>
                </a:lnTo>
                <a:cubicBezTo>
                  <a:pt x="439043" y="374551"/>
                  <a:pt x="436563" y="372070"/>
                  <a:pt x="431602" y="372070"/>
                </a:cubicBezTo>
                <a:close/>
                <a:moveTo>
                  <a:pt x="141387" y="372070"/>
                </a:moveTo>
                <a:lnTo>
                  <a:pt x="148828" y="372070"/>
                </a:lnTo>
                <a:lnTo>
                  <a:pt x="141387" y="379512"/>
                </a:lnTo>
                <a:cubicBezTo>
                  <a:pt x="146348" y="374551"/>
                  <a:pt x="146348" y="372070"/>
                  <a:pt x="141387" y="372070"/>
                </a:cubicBezTo>
                <a:close/>
                <a:moveTo>
                  <a:pt x="718096" y="364629"/>
                </a:moveTo>
                <a:lnTo>
                  <a:pt x="705224" y="365433"/>
                </a:lnTo>
                <a:lnTo>
                  <a:pt x="707864" y="366489"/>
                </a:lnTo>
                <a:cubicBezTo>
                  <a:pt x="709724" y="367730"/>
                  <a:pt x="711895" y="369590"/>
                  <a:pt x="714375" y="372070"/>
                </a:cubicBezTo>
                <a:lnTo>
                  <a:pt x="706934" y="372070"/>
                </a:lnTo>
                <a:cubicBezTo>
                  <a:pt x="701973" y="372070"/>
                  <a:pt x="699492" y="370830"/>
                  <a:pt x="699492" y="368350"/>
                </a:cubicBezTo>
                <a:lnTo>
                  <a:pt x="700024" y="366755"/>
                </a:lnTo>
                <a:lnTo>
                  <a:pt x="695772" y="368350"/>
                </a:lnTo>
                <a:cubicBezTo>
                  <a:pt x="693291" y="370830"/>
                  <a:pt x="689570" y="372070"/>
                  <a:pt x="684610" y="372070"/>
                </a:cubicBezTo>
                <a:cubicBezTo>
                  <a:pt x="689570" y="372070"/>
                  <a:pt x="693291" y="373311"/>
                  <a:pt x="695772" y="375791"/>
                </a:cubicBezTo>
                <a:cubicBezTo>
                  <a:pt x="698252" y="378271"/>
                  <a:pt x="699492" y="379512"/>
                  <a:pt x="699492" y="379512"/>
                </a:cubicBezTo>
                <a:cubicBezTo>
                  <a:pt x="704453" y="379512"/>
                  <a:pt x="708174" y="379512"/>
                  <a:pt x="710654" y="379512"/>
                </a:cubicBezTo>
                <a:cubicBezTo>
                  <a:pt x="713135" y="379512"/>
                  <a:pt x="718096" y="380752"/>
                  <a:pt x="725537" y="383232"/>
                </a:cubicBezTo>
                <a:cubicBezTo>
                  <a:pt x="732979" y="385713"/>
                  <a:pt x="741660" y="389433"/>
                  <a:pt x="751582" y="394394"/>
                </a:cubicBezTo>
                <a:lnTo>
                  <a:pt x="781348" y="394394"/>
                </a:lnTo>
                <a:lnTo>
                  <a:pt x="788789" y="394394"/>
                </a:lnTo>
                <a:cubicBezTo>
                  <a:pt x="818555" y="409277"/>
                  <a:pt x="833437" y="411758"/>
                  <a:pt x="833437" y="401836"/>
                </a:cubicBezTo>
                <a:cubicBezTo>
                  <a:pt x="833437" y="396875"/>
                  <a:pt x="830957" y="394394"/>
                  <a:pt x="825996" y="394394"/>
                </a:cubicBezTo>
                <a:lnTo>
                  <a:pt x="818555" y="394394"/>
                </a:lnTo>
                <a:cubicBezTo>
                  <a:pt x="818555" y="394394"/>
                  <a:pt x="816074" y="394394"/>
                  <a:pt x="811113" y="394394"/>
                </a:cubicBezTo>
                <a:lnTo>
                  <a:pt x="811113" y="386953"/>
                </a:lnTo>
                <a:cubicBezTo>
                  <a:pt x="811113" y="386953"/>
                  <a:pt x="808633" y="385713"/>
                  <a:pt x="803672" y="383232"/>
                </a:cubicBezTo>
                <a:cubicBezTo>
                  <a:pt x="798711" y="380752"/>
                  <a:pt x="793750" y="379512"/>
                  <a:pt x="788789" y="379512"/>
                </a:cubicBezTo>
                <a:cubicBezTo>
                  <a:pt x="783828" y="379512"/>
                  <a:pt x="780108" y="379512"/>
                  <a:pt x="777627" y="379512"/>
                </a:cubicBezTo>
                <a:cubicBezTo>
                  <a:pt x="775147" y="379512"/>
                  <a:pt x="771426" y="377031"/>
                  <a:pt x="766465" y="372070"/>
                </a:cubicBezTo>
                <a:lnTo>
                  <a:pt x="751582" y="372070"/>
                </a:lnTo>
                <a:cubicBezTo>
                  <a:pt x="746621" y="372070"/>
                  <a:pt x="742900" y="370830"/>
                  <a:pt x="740420" y="368350"/>
                </a:cubicBezTo>
                <a:cubicBezTo>
                  <a:pt x="737940" y="365869"/>
                  <a:pt x="730498" y="364629"/>
                  <a:pt x="718096" y="364629"/>
                </a:cubicBezTo>
                <a:close/>
                <a:moveTo>
                  <a:pt x="572988" y="364629"/>
                </a:moveTo>
                <a:lnTo>
                  <a:pt x="587871" y="372070"/>
                </a:lnTo>
                <a:lnTo>
                  <a:pt x="595312" y="372070"/>
                </a:lnTo>
                <a:lnTo>
                  <a:pt x="602754" y="372070"/>
                </a:lnTo>
                <a:close/>
                <a:moveTo>
                  <a:pt x="165571" y="360908"/>
                </a:moveTo>
                <a:cubicBezTo>
                  <a:pt x="166811" y="360908"/>
                  <a:pt x="168672" y="362148"/>
                  <a:pt x="171152" y="364629"/>
                </a:cubicBezTo>
                <a:lnTo>
                  <a:pt x="163711" y="364629"/>
                </a:lnTo>
                <a:cubicBezTo>
                  <a:pt x="163711" y="362148"/>
                  <a:pt x="164331" y="360908"/>
                  <a:pt x="165571" y="360908"/>
                </a:cubicBezTo>
                <a:close/>
                <a:moveTo>
                  <a:pt x="1778496" y="357187"/>
                </a:moveTo>
                <a:cubicBezTo>
                  <a:pt x="1778496" y="362148"/>
                  <a:pt x="1793379" y="369590"/>
                  <a:pt x="1823145" y="379512"/>
                </a:cubicBezTo>
                <a:cubicBezTo>
                  <a:pt x="1842988" y="379512"/>
                  <a:pt x="1852910" y="379512"/>
                  <a:pt x="1852910" y="379512"/>
                </a:cubicBezTo>
                <a:cubicBezTo>
                  <a:pt x="1847950" y="374551"/>
                  <a:pt x="1844229" y="372070"/>
                  <a:pt x="1841748" y="372070"/>
                </a:cubicBezTo>
                <a:cubicBezTo>
                  <a:pt x="1839268" y="372070"/>
                  <a:pt x="1835547" y="372070"/>
                  <a:pt x="1830586" y="372070"/>
                </a:cubicBezTo>
                <a:lnTo>
                  <a:pt x="1823145" y="364629"/>
                </a:lnTo>
                <a:cubicBezTo>
                  <a:pt x="1818184" y="364629"/>
                  <a:pt x="1815703" y="364629"/>
                  <a:pt x="1815703" y="364629"/>
                </a:cubicBezTo>
                <a:cubicBezTo>
                  <a:pt x="1815703" y="364629"/>
                  <a:pt x="1810743" y="363388"/>
                  <a:pt x="1800820" y="360908"/>
                </a:cubicBezTo>
                <a:cubicBezTo>
                  <a:pt x="1790898" y="358428"/>
                  <a:pt x="1783457" y="357187"/>
                  <a:pt x="1778496" y="357187"/>
                </a:cubicBezTo>
                <a:close/>
                <a:moveTo>
                  <a:pt x="1525488" y="357187"/>
                </a:moveTo>
                <a:cubicBezTo>
                  <a:pt x="1520527" y="362148"/>
                  <a:pt x="1518047" y="365869"/>
                  <a:pt x="1518047" y="368350"/>
                </a:cubicBezTo>
                <a:cubicBezTo>
                  <a:pt x="1518047" y="370830"/>
                  <a:pt x="1520527" y="369590"/>
                  <a:pt x="1525488" y="364629"/>
                </a:cubicBezTo>
                <a:close/>
                <a:moveTo>
                  <a:pt x="2172891" y="349746"/>
                </a:moveTo>
                <a:cubicBezTo>
                  <a:pt x="2177851" y="349746"/>
                  <a:pt x="2180332" y="349746"/>
                  <a:pt x="2180332" y="349746"/>
                </a:cubicBezTo>
                <a:lnTo>
                  <a:pt x="2172891" y="357187"/>
                </a:lnTo>
                <a:close/>
                <a:moveTo>
                  <a:pt x="1756172" y="349746"/>
                </a:moveTo>
                <a:cubicBezTo>
                  <a:pt x="1751211" y="354707"/>
                  <a:pt x="1748731" y="357187"/>
                  <a:pt x="1748731" y="357187"/>
                </a:cubicBezTo>
                <a:cubicBezTo>
                  <a:pt x="1748731" y="357187"/>
                  <a:pt x="1749971" y="357187"/>
                  <a:pt x="1752451" y="357187"/>
                </a:cubicBezTo>
                <a:cubicBezTo>
                  <a:pt x="1754932" y="357187"/>
                  <a:pt x="1756172" y="354707"/>
                  <a:pt x="1756172" y="349746"/>
                </a:cubicBezTo>
                <a:close/>
                <a:moveTo>
                  <a:pt x="1733848" y="349746"/>
                </a:moveTo>
                <a:lnTo>
                  <a:pt x="1741289" y="357187"/>
                </a:lnTo>
                <a:lnTo>
                  <a:pt x="1741289" y="349746"/>
                </a:lnTo>
                <a:cubicBezTo>
                  <a:pt x="1741289" y="349746"/>
                  <a:pt x="1738809" y="349746"/>
                  <a:pt x="1733848" y="349746"/>
                </a:cubicBezTo>
                <a:close/>
                <a:moveTo>
                  <a:pt x="2373808" y="342305"/>
                </a:moveTo>
                <a:lnTo>
                  <a:pt x="2388691" y="342305"/>
                </a:lnTo>
                <a:lnTo>
                  <a:pt x="2388691" y="349746"/>
                </a:lnTo>
                <a:close/>
                <a:moveTo>
                  <a:pt x="2150566" y="342305"/>
                </a:moveTo>
                <a:cubicBezTo>
                  <a:pt x="2160489" y="347266"/>
                  <a:pt x="2165449" y="349746"/>
                  <a:pt x="2165449" y="349746"/>
                </a:cubicBezTo>
                <a:cubicBezTo>
                  <a:pt x="2165449" y="349746"/>
                  <a:pt x="2160489" y="349746"/>
                  <a:pt x="2150566" y="349746"/>
                </a:cubicBezTo>
                <a:close/>
                <a:moveTo>
                  <a:pt x="1473399" y="342305"/>
                </a:moveTo>
                <a:lnTo>
                  <a:pt x="1488281" y="357187"/>
                </a:lnTo>
                <a:lnTo>
                  <a:pt x="1495723" y="349746"/>
                </a:lnTo>
                <a:close/>
                <a:moveTo>
                  <a:pt x="1681758" y="334863"/>
                </a:moveTo>
                <a:cubicBezTo>
                  <a:pt x="1681758" y="339824"/>
                  <a:pt x="1684239" y="341064"/>
                  <a:pt x="1689199" y="338584"/>
                </a:cubicBezTo>
                <a:cubicBezTo>
                  <a:pt x="1694160" y="336104"/>
                  <a:pt x="1699121" y="337344"/>
                  <a:pt x="1704082" y="342305"/>
                </a:cubicBezTo>
                <a:lnTo>
                  <a:pt x="1711524" y="342305"/>
                </a:lnTo>
                <a:lnTo>
                  <a:pt x="1711524" y="334863"/>
                </a:lnTo>
                <a:cubicBezTo>
                  <a:pt x="1711524" y="334863"/>
                  <a:pt x="1706563" y="334863"/>
                  <a:pt x="1696641" y="334863"/>
                </a:cubicBezTo>
                <a:cubicBezTo>
                  <a:pt x="1691680" y="334863"/>
                  <a:pt x="1687959" y="334863"/>
                  <a:pt x="1685478" y="334863"/>
                </a:cubicBezTo>
                <a:cubicBezTo>
                  <a:pt x="1682998" y="334863"/>
                  <a:pt x="1681758" y="334863"/>
                  <a:pt x="1681758" y="334863"/>
                </a:cubicBezTo>
                <a:close/>
                <a:moveTo>
                  <a:pt x="491133" y="334863"/>
                </a:moveTo>
                <a:cubicBezTo>
                  <a:pt x="491133" y="334863"/>
                  <a:pt x="491133" y="337344"/>
                  <a:pt x="491133" y="342305"/>
                </a:cubicBezTo>
                <a:cubicBezTo>
                  <a:pt x="491133" y="342305"/>
                  <a:pt x="488652" y="342305"/>
                  <a:pt x="483691" y="342305"/>
                </a:cubicBezTo>
                <a:close/>
                <a:moveTo>
                  <a:pt x="543223" y="327422"/>
                </a:moveTo>
                <a:cubicBezTo>
                  <a:pt x="538262" y="327422"/>
                  <a:pt x="538262" y="329902"/>
                  <a:pt x="543223" y="334863"/>
                </a:cubicBezTo>
                <a:cubicBezTo>
                  <a:pt x="548184" y="339824"/>
                  <a:pt x="553145" y="342305"/>
                  <a:pt x="558106" y="342305"/>
                </a:cubicBezTo>
                <a:cubicBezTo>
                  <a:pt x="558106" y="342305"/>
                  <a:pt x="560586" y="342305"/>
                  <a:pt x="565547" y="342305"/>
                </a:cubicBezTo>
                <a:cubicBezTo>
                  <a:pt x="570508" y="342305"/>
                  <a:pt x="575469" y="344785"/>
                  <a:pt x="580430" y="349746"/>
                </a:cubicBezTo>
                <a:lnTo>
                  <a:pt x="610195" y="357187"/>
                </a:lnTo>
                <a:cubicBezTo>
                  <a:pt x="630039" y="357187"/>
                  <a:pt x="637481" y="354707"/>
                  <a:pt x="632520" y="349746"/>
                </a:cubicBezTo>
                <a:cubicBezTo>
                  <a:pt x="632520" y="344785"/>
                  <a:pt x="635000" y="344785"/>
                  <a:pt x="639961" y="349746"/>
                </a:cubicBezTo>
                <a:lnTo>
                  <a:pt x="647403" y="349746"/>
                </a:lnTo>
                <a:cubicBezTo>
                  <a:pt x="647403" y="354707"/>
                  <a:pt x="647403" y="357187"/>
                  <a:pt x="647403" y="357187"/>
                </a:cubicBezTo>
                <a:lnTo>
                  <a:pt x="662285" y="357187"/>
                </a:lnTo>
                <a:lnTo>
                  <a:pt x="654844" y="349746"/>
                </a:lnTo>
                <a:cubicBezTo>
                  <a:pt x="654844" y="349746"/>
                  <a:pt x="652363" y="349746"/>
                  <a:pt x="647403" y="349746"/>
                </a:cubicBezTo>
                <a:cubicBezTo>
                  <a:pt x="642442" y="344785"/>
                  <a:pt x="639961" y="342305"/>
                  <a:pt x="639961" y="342305"/>
                </a:cubicBezTo>
                <a:cubicBezTo>
                  <a:pt x="639961" y="342305"/>
                  <a:pt x="637481" y="342305"/>
                  <a:pt x="632520" y="342305"/>
                </a:cubicBezTo>
                <a:cubicBezTo>
                  <a:pt x="627559" y="342305"/>
                  <a:pt x="625078" y="342305"/>
                  <a:pt x="625078" y="342305"/>
                </a:cubicBezTo>
                <a:cubicBezTo>
                  <a:pt x="625078" y="342305"/>
                  <a:pt x="620117" y="339824"/>
                  <a:pt x="610195" y="334863"/>
                </a:cubicBezTo>
                <a:lnTo>
                  <a:pt x="595312" y="334863"/>
                </a:lnTo>
                <a:cubicBezTo>
                  <a:pt x="595312" y="329902"/>
                  <a:pt x="592832" y="327422"/>
                  <a:pt x="587871" y="327422"/>
                </a:cubicBezTo>
                <a:cubicBezTo>
                  <a:pt x="582910" y="327422"/>
                  <a:pt x="577949" y="327422"/>
                  <a:pt x="572988" y="327422"/>
                </a:cubicBezTo>
                <a:lnTo>
                  <a:pt x="550664" y="327422"/>
                </a:lnTo>
                <a:close/>
                <a:moveTo>
                  <a:pt x="148828" y="327422"/>
                </a:moveTo>
                <a:lnTo>
                  <a:pt x="156270" y="327422"/>
                </a:lnTo>
                <a:cubicBezTo>
                  <a:pt x="161231" y="337344"/>
                  <a:pt x="164951" y="341064"/>
                  <a:pt x="167432" y="338584"/>
                </a:cubicBezTo>
                <a:cubicBezTo>
                  <a:pt x="169912" y="336104"/>
                  <a:pt x="173633" y="336104"/>
                  <a:pt x="178594" y="338584"/>
                </a:cubicBezTo>
                <a:cubicBezTo>
                  <a:pt x="183555" y="341064"/>
                  <a:pt x="186035" y="343545"/>
                  <a:pt x="186035" y="346025"/>
                </a:cubicBezTo>
                <a:cubicBezTo>
                  <a:pt x="186035" y="348506"/>
                  <a:pt x="184795" y="349746"/>
                  <a:pt x="182315" y="349746"/>
                </a:cubicBezTo>
                <a:cubicBezTo>
                  <a:pt x="179834" y="349746"/>
                  <a:pt x="176113" y="349746"/>
                  <a:pt x="171152" y="349746"/>
                </a:cubicBezTo>
                <a:cubicBezTo>
                  <a:pt x="166191" y="344785"/>
                  <a:pt x="162471" y="341064"/>
                  <a:pt x="159990" y="338584"/>
                </a:cubicBezTo>
                <a:cubicBezTo>
                  <a:pt x="157510" y="336104"/>
                  <a:pt x="153789" y="334863"/>
                  <a:pt x="148828" y="334863"/>
                </a:cubicBezTo>
                <a:cubicBezTo>
                  <a:pt x="148828" y="334863"/>
                  <a:pt x="148828" y="333623"/>
                  <a:pt x="148828" y="331142"/>
                </a:cubicBezTo>
                <a:cubicBezTo>
                  <a:pt x="148828" y="328662"/>
                  <a:pt x="148828" y="327422"/>
                  <a:pt x="148828" y="327422"/>
                </a:cubicBezTo>
                <a:close/>
                <a:moveTo>
                  <a:pt x="1577578" y="319980"/>
                </a:moveTo>
                <a:lnTo>
                  <a:pt x="1592461" y="327422"/>
                </a:lnTo>
                <a:cubicBezTo>
                  <a:pt x="1592461" y="322461"/>
                  <a:pt x="1589981" y="319980"/>
                  <a:pt x="1585020" y="319980"/>
                </a:cubicBezTo>
                <a:close/>
                <a:moveTo>
                  <a:pt x="1421309" y="319980"/>
                </a:moveTo>
                <a:cubicBezTo>
                  <a:pt x="1421309" y="319980"/>
                  <a:pt x="1418828" y="322461"/>
                  <a:pt x="1413867" y="327422"/>
                </a:cubicBezTo>
                <a:lnTo>
                  <a:pt x="1421309" y="327422"/>
                </a:lnTo>
                <a:close/>
                <a:moveTo>
                  <a:pt x="424160" y="319980"/>
                </a:moveTo>
                <a:lnTo>
                  <a:pt x="424160" y="327422"/>
                </a:lnTo>
                <a:cubicBezTo>
                  <a:pt x="424160" y="327422"/>
                  <a:pt x="421680" y="327422"/>
                  <a:pt x="416719" y="327422"/>
                </a:cubicBezTo>
                <a:cubicBezTo>
                  <a:pt x="416719" y="322461"/>
                  <a:pt x="419199" y="319980"/>
                  <a:pt x="424160" y="319980"/>
                </a:cubicBezTo>
                <a:close/>
                <a:moveTo>
                  <a:pt x="580430" y="312539"/>
                </a:moveTo>
                <a:cubicBezTo>
                  <a:pt x="585391" y="317500"/>
                  <a:pt x="587871" y="319980"/>
                  <a:pt x="587871" y="319980"/>
                </a:cubicBezTo>
                <a:lnTo>
                  <a:pt x="587871" y="312539"/>
                </a:lnTo>
                <a:close/>
                <a:moveTo>
                  <a:pt x="394395" y="312539"/>
                </a:moveTo>
                <a:lnTo>
                  <a:pt x="416719" y="327422"/>
                </a:lnTo>
                <a:lnTo>
                  <a:pt x="401836" y="327422"/>
                </a:lnTo>
                <a:close/>
                <a:moveTo>
                  <a:pt x="535781" y="305098"/>
                </a:moveTo>
                <a:lnTo>
                  <a:pt x="550664" y="312539"/>
                </a:lnTo>
                <a:cubicBezTo>
                  <a:pt x="550664" y="307578"/>
                  <a:pt x="548184" y="305098"/>
                  <a:pt x="543223" y="305098"/>
                </a:cubicBezTo>
                <a:cubicBezTo>
                  <a:pt x="538262" y="305098"/>
                  <a:pt x="535781" y="305098"/>
                  <a:pt x="535781" y="305098"/>
                </a:cubicBezTo>
                <a:close/>
                <a:moveTo>
                  <a:pt x="1592461" y="297656"/>
                </a:moveTo>
                <a:cubicBezTo>
                  <a:pt x="1592461" y="302617"/>
                  <a:pt x="1589981" y="305098"/>
                  <a:pt x="1585020" y="305098"/>
                </a:cubicBezTo>
                <a:lnTo>
                  <a:pt x="1592461" y="312539"/>
                </a:lnTo>
                <a:cubicBezTo>
                  <a:pt x="1592461" y="312539"/>
                  <a:pt x="1594941" y="312539"/>
                  <a:pt x="1599902" y="312539"/>
                </a:cubicBezTo>
                <a:cubicBezTo>
                  <a:pt x="1604863" y="312539"/>
                  <a:pt x="1607344" y="315019"/>
                  <a:pt x="1607344" y="319980"/>
                </a:cubicBezTo>
                <a:cubicBezTo>
                  <a:pt x="1617266" y="319980"/>
                  <a:pt x="1629668" y="322461"/>
                  <a:pt x="1644551" y="327422"/>
                </a:cubicBezTo>
                <a:cubicBezTo>
                  <a:pt x="1659434" y="332383"/>
                  <a:pt x="1666875" y="334863"/>
                  <a:pt x="1666875" y="334863"/>
                </a:cubicBezTo>
                <a:lnTo>
                  <a:pt x="1674317" y="327422"/>
                </a:lnTo>
                <a:cubicBezTo>
                  <a:pt x="1669356" y="327422"/>
                  <a:pt x="1665635" y="327422"/>
                  <a:pt x="1663155" y="327422"/>
                </a:cubicBezTo>
                <a:cubicBezTo>
                  <a:pt x="1660674" y="327422"/>
                  <a:pt x="1656953" y="327422"/>
                  <a:pt x="1651992" y="327422"/>
                </a:cubicBezTo>
                <a:lnTo>
                  <a:pt x="1644551" y="319980"/>
                </a:lnTo>
                <a:cubicBezTo>
                  <a:pt x="1644551" y="319980"/>
                  <a:pt x="1639590" y="319980"/>
                  <a:pt x="1629668" y="319980"/>
                </a:cubicBezTo>
                <a:cubicBezTo>
                  <a:pt x="1629668" y="319980"/>
                  <a:pt x="1628428" y="318740"/>
                  <a:pt x="1625948" y="316260"/>
                </a:cubicBezTo>
                <a:cubicBezTo>
                  <a:pt x="1623467" y="313779"/>
                  <a:pt x="1619746" y="312539"/>
                  <a:pt x="1614785" y="312539"/>
                </a:cubicBezTo>
                <a:cubicBezTo>
                  <a:pt x="1614785" y="312539"/>
                  <a:pt x="1613545" y="312539"/>
                  <a:pt x="1611065" y="312539"/>
                </a:cubicBezTo>
                <a:cubicBezTo>
                  <a:pt x="1608584" y="312539"/>
                  <a:pt x="1606104" y="310059"/>
                  <a:pt x="1603623" y="305098"/>
                </a:cubicBezTo>
                <a:cubicBezTo>
                  <a:pt x="1601143" y="300137"/>
                  <a:pt x="1597422" y="297656"/>
                  <a:pt x="1592461" y="297656"/>
                </a:cubicBezTo>
                <a:close/>
                <a:moveTo>
                  <a:pt x="1547813" y="297656"/>
                </a:moveTo>
                <a:cubicBezTo>
                  <a:pt x="1542852" y="302617"/>
                  <a:pt x="1542852" y="305098"/>
                  <a:pt x="1547813" y="305098"/>
                </a:cubicBezTo>
                <a:lnTo>
                  <a:pt x="1562695" y="305098"/>
                </a:lnTo>
                <a:cubicBezTo>
                  <a:pt x="1562695" y="300137"/>
                  <a:pt x="1557735" y="297656"/>
                  <a:pt x="1547813" y="297656"/>
                </a:cubicBezTo>
                <a:close/>
                <a:moveTo>
                  <a:pt x="474390" y="286494"/>
                </a:moveTo>
                <a:cubicBezTo>
                  <a:pt x="470669" y="286494"/>
                  <a:pt x="468809" y="287734"/>
                  <a:pt x="468809" y="290215"/>
                </a:cubicBezTo>
                <a:cubicBezTo>
                  <a:pt x="468809" y="295176"/>
                  <a:pt x="470049" y="297656"/>
                  <a:pt x="472529" y="297656"/>
                </a:cubicBezTo>
                <a:cubicBezTo>
                  <a:pt x="475010" y="297656"/>
                  <a:pt x="478731" y="300137"/>
                  <a:pt x="483691" y="305098"/>
                </a:cubicBezTo>
                <a:lnTo>
                  <a:pt x="476250" y="297656"/>
                </a:lnTo>
                <a:lnTo>
                  <a:pt x="483691" y="297656"/>
                </a:lnTo>
                <a:cubicBezTo>
                  <a:pt x="483691" y="302617"/>
                  <a:pt x="486172" y="302617"/>
                  <a:pt x="491133" y="297656"/>
                </a:cubicBezTo>
                <a:cubicBezTo>
                  <a:pt x="496094" y="292695"/>
                  <a:pt x="496094" y="290215"/>
                  <a:pt x="491133" y="290215"/>
                </a:cubicBezTo>
                <a:cubicBezTo>
                  <a:pt x="483691" y="287734"/>
                  <a:pt x="478110" y="286494"/>
                  <a:pt x="474390" y="286494"/>
                </a:cubicBezTo>
                <a:close/>
                <a:moveTo>
                  <a:pt x="267891" y="282773"/>
                </a:moveTo>
                <a:cubicBezTo>
                  <a:pt x="272852" y="287734"/>
                  <a:pt x="276572" y="290215"/>
                  <a:pt x="279053" y="290215"/>
                </a:cubicBezTo>
                <a:cubicBezTo>
                  <a:pt x="281533" y="290215"/>
                  <a:pt x="282774" y="287734"/>
                  <a:pt x="282774" y="282773"/>
                </a:cubicBezTo>
                <a:cubicBezTo>
                  <a:pt x="282774" y="282773"/>
                  <a:pt x="280293" y="282773"/>
                  <a:pt x="275332" y="282773"/>
                </a:cubicBezTo>
                <a:cubicBezTo>
                  <a:pt x="270371" y="282773"/>
                  <a:pt x="267891" y="282773"/>
                  <a:pt x="267891" y="282773"/>
                </a:cubicBezTo>
                <a:close/>
                <a:moveTo>
                  <a:pt x="59531" y="282773"/>
                </a:moveTo>
                <a:cubicBezTo>
                  <a:pt x="59531" y="282773"/>
                  <a:pt x="62012" y="282773"/>
                  <a:pt x="66973" y="282773"/>
                </a:cubicBezTo>
                <a:lnTo>
                  <a:pt x="74414" y="282773"/>
                </a:lnTo>
                <a:lnTo>
                  <a:pt x="66973" y="290215"/>
                </a:lnTo>
                <a:cubicBezTo>
                  <a:pt x="66973" y="290215"/>
                  <a:pt x="65732" y="288974"/>
                  <a:pt x="63252" y="286494"/>
                </a:cubicBezTo>
                <a:cubicBezTo>
                  <a:pt x="60771" y="284014"/>
                  <a:pt x="59531" y="282773"/>
                  <a:pt x="59531" y="282773"/>
                </a:cubicBezTo>
                <a:close/>
                <a:moveTo>
                  <a:pt x="1934766" y="275332"/>
                </a:moveTo>
                <a:lnTo>
                  <a:pt x="1964532" y="282773"/>
                </a:lnTo>
                <a:lnTo>
                  <a:pt x="1949649" y="282773"/>
                </a:lnTo>
                <a:close/>
                <a:moveTo>
                  <a:pt x="66973" y="260449"/>
                </a:moveTo>
                <a:lnTo>
                  <a:pt x="74414" y="260449"/>
                </a:lnTo>
                <a:lnTo>
                  <a:pt x="74414" y="267891"/>
                </a:lnTo>
                <a:cubicBezTo>
                  <a:pt x="69453" y="267891"/>
                  <a:pt x="66973" y="265410"/>
                  <a:pt x="66973" y="260449"/>
                </a:cubicBezTo>
                <a:close/>
                <a:moveTo>
                  <a:pt x="1369219" y="253008"/>
                </a:moveTo>
                <a:cubicBezTo>
                  <a:pt x="1364258" y="253008"/>
                  <a:pt x="1360537" y="254248"/>
                  <a:pt x="1358057" y="256728"/>
                </a:cubicBezTo>
                <a:cubicBezTo>
                  <a:pt x="1355576" y="259209"/>
                  <a:pt x="1354336" y="260449"/>
                  <a:pt x="1354336" y="260449"/>
                </a:cubicBezTo>
                <a:cubicBezTo>
                  <a:pt x="1354336" y="265410"/>
                  <a:pt x="1358057" y="266650"/>
                  <a:pt x="1365498" y="264170"/>
                </a:cubicBezTo>
                <a:cubicBezTo>
                  <a:pt x="1372940" y="261689"/>
                  <a:pt x="1379141" y="262930"/>
                  <a:pt x="1384102" y="267891"/>
                </a:cubicBezTo>
                <a:cubicBezTo>
                  <a:pt x="1389063" y="272852"/>
                  <a:pt x="1392783" y="274092"/>
                  <a:pt x="1395264" y="271611"/>
                </a:cubicBezTo>
                <a:cubicBezTo>
                  <a:pt x="1397744" y="269131"/>
                  <a:pt x="1398984" y="267891"/>
                  <a:pt x="1398984" y="267891"/>
                </a:cubicBezTo>
                <a:cubicBezTo>
                  <a:pt x="1398984" y="257969"/>
                  <a:pt x="1389063" y="253008"/>
                  <a:pt x="1369219" y="253008"/>
                </a:cubicBezTo>
                <a:close/>
                <a:moveTo>
                  <a:pt x="126504" y="253008"/>
                </a:moveTo>
                <a:cubicBezTo>
                  <a:pt x="131465" y="257969"/>
                  <a:pt x="136426" y="260449"/>
                  <a:pt x="141387" y="260449"/>
                </a:cubicBezTo>
                <a:cubicBezTo>
                  <a:pt x="146348" y="260449"/>
                  <a:pt x="148828" y="261689"/>
                  <a:pt x="148828" y="264170"/>
                </a:cubicBezTo>
                <a:cubicBezTo>
                  <a:pt x="148828" y="266650"/>
                  <a:pt x="141387" y="267891"/>
                  <a:pt x="126504" y="267891"/>
                </a:cubicBezTo>
                <a:cubicBezTo>
                  <a:pt x="121543" y="267891"/>
                  <a:pt x="119063" y="265410"/>
                  <a:pt x="119063" y="260449"/>
                </a:cubicBezTo>
                <a:close/>
                <a:moveTo>
                  <a:pt x="204639" y="248357"/>
                </a:moveTo>
                <a:cubicBezTo>
                  <a:pt x="202158" y="248977"/>
                  <a:pt x="200918" y="250527"/>
                  <a:pt x="200918" y="253008"/>
                </a:cubicBezTo>
                <a:cubicBezTo>
                  <a:pt x="200918" y="257969"/>
                  <a:pt x="205879" y="260449"/>
                  <a:pt x="215801" y="260449"/>
                </a:cubicBezTo>
                <a:cubicBezTo>
                  <a:pt x="220762" y="260449"/>
                  <a:pt x="225723" y="262930"/>
                  <a:pt x="230684" y="267891"/>
                </a:cubicBezTo>
                <a:lnTo>
                  <a:pt x="238125" y="260449"/>
                </a:lnTo>
                <a:cubicBezTo>
                  <a:pt x="233164" y="255488"/>
                  <a:pt x="225723" y="251767"/>
                  <a:pt x="215801" y="249287"/>
                </a:cubicBezTo>
                <a:cubicBezTo>
                  <a:pt x="210840" y="248047"/>
                  <a:pt x="207119" y="247737"/>
                  <a:pt x="204639" y="248357"/>
                </a:cubicBezTo>
                <a:close/>
                <a:moveTo>
                  <a:pt x="1332012" y="245566"/>
                </a:moveTo>
                <a:cubicBezTo>
                  <a:pt x="1332012" y="245566"/>
                  <a:pt x="1333252" y="246807"/>
                  <a:pt x="1335733" y="249287"/>
                </a:cubicBezTo>
                <a:cubicBezTo>
                  <a:pt x="1338213" y="251767"/>
                  <a:pt x="1339453" y="253008"/>
                  <a:pt x="1339453" y="253008"/>
                </a:cubicBezTo>
                <a:lnTo>
                  <a:pt x="1339453" y="245566"/>
                </a:lnTo>
                <a:close/>
                <a:moveTo>
                  <a:pt x="267891" y="245566"/>
                </a:moveTo>
                <a:lnTo>
                  <a:pt x="260449" y="253008"/>
                </a:lnTo>
                <a:cubicBezTo>
                  <a:pt x="265410" y="253008"/>
                  <a:pt x="267891" y="253008"/>
                  <a:pt x="267891" y="253008"/>
                </a:cubicBezTo>
                <a:cubicBezTo>
                  <a:pt x="267891" y="253008"/>
                  <a:pt x="270371" y="253008"/>
                  <a:pt x="275332" y="253008"/>
                </a:cubicBezTo>
                <a:close/>
                <a:moveTo>
                  <a:pt x="44648" y="245566"/>
                </a:moveTo>
                <a:cubicBezTo>
                  <a:pt x="54570" y="245566"/>
                  <a:pt x="59531" y="248047"/>
                  <a:pt x="59531" y="253008"/>
                </a:cubicBezTo>
                <a:lnTo>
                  <a:pt x="37207" y="253008"/>
                </a:lnTo>
                <a:cubicBezTo>
                  <a:pt x="37207" y="248047"/>
                  <a:pt x="39687" y="245566"/>
                  <a:pt x="44648" y="245566"/>
                </a:cubicBezTo>
                <a:close/>
                <a:moveTo>
                  <a:pt x="1696641" y="238125"/>
                </a:moveTo>
                <a:cubicBezTo>
                  <a:pt x="1701602" y="238125"/>
                  <a:pt x="1704082" y="238125"/>
                  <a:pt x="1704082" y="238125"/>
                </a:cubicBezTo>
                <a:lnTo>
                  <a:pt x="1704082" y="245566"/>
                </a:lnTo>
                <a:close/>
                <a:moveTo>
                  <a:pt x="234404" y="238125"/>
                </a:moveTo>
                <a:cubicBezTo>
                  <a:pt x="231924" y="238125"/>
                  <a:pt x="233164" y="240605"/>
                  <a:pt x="238125" y="245566"/>
                </a:cubicBezTo>
                <a:lnTo>
                  <a:pt x="245566" y="238125"/>
                </a:lnTo>
                <a:cubicBezTo>
                  <a:pt x="240606" y="238125"/>
                  <a:pt x="236885" y="238125"/>
                  <a:pt x="234404" y="238125"/>
                </a:cubicBezTo>
                <a:close/>
                <a:moveTo>
                  <a:pt x="1317129" y="230684"/>
                </a:moveTo>
                <a:cubicBezTo>
                  <a:pt x="1322090" y="235645"/>
                  <a:pt x="1324571" y="238125"/>
                  <a:pt x="1324571" y="238125"/>
                </a:cubicBezTo>
                <a:cubicBezTo>
                  <a:pt x="1324571" y="238125"/>
                  <a:pt x="1324571" y="235645"/>
                  <a:pt x="1324571" y="230684"/>
                </a:cubicBezTo>
                <a:close/>
                <a:moveTo>
                  <a:pt x="66973" y="230684"/>
                </a:moveTo>
                <a:lnTo>
                  <a:pt x="74414" y="253008"/>
                </a:lnTo>
                <a:cubicBezTo>
                  <a:pt x="69453" y="253008"/>
                  <a:pt x="66973" y="250527"/>
                  <a:pt x="66973" y="245566"/>
                </a:cubicBezTo>
                <a:close/>
                <a:moveTo>
                  <a:pt x="1242715" y="215801"/>
                </a:moveTo>
                <a:lnTo>
                  <a:pt x="1257598" y="223242"/>
                </a:lnTo>
                <a:cubicBezTo>
                  <a:pt x="1257598" y="218281"/>
                  <a:pt x="1255118" y="215801"/>
                  <a:pt x="1250156" y="215801"/>
                </a:cubicBezTo>
                <a:close/>
                <a:moveTo>
                  <a:pt x="111621" y="215801"/>
                </a:moveTo>
                <a:lnTo>
                  <a:pt x="119063" y="215801"/>
                </a:lnTo>
                <a:lnTo>
                  <a:pt x="119063" y="223242"/>
                </a:lnTo>
                <a:cubicBezTo>
                  <a:pt x="114102" y="223242"/>
                  <a:pt x="111621" y="220762"/>
                  <a:pt x="111621" y="215801"/>
                </a:cubicBezTo>
                <a:close/>
                <a:moveTo>
                  <a:pt x="186035" y="208359"/>
                </a:moveTo>
                <a:cubicBezTo>
                  <a:pt x="186035" y="213320"/>
                  <a:pt x="186035" y="215801"/>
                  <a:pt x="186035" y="215801"/>
                </a:cubicBezTo>
                <a:cubicBezTo>
                  <a:pt x="186035" y="215801"/>
                  <a:pt x="188516" y="215801"/>
                  <a:pt x="193477" y="215801"/>
                </a:cubicBezTo>
                <a:lnTo>
                  <a:pt x="200918" y="223242"/>
                </a:lnTo>
                <a:lnTo>
                  <a:pt x="211222" y="228394"/>
                </a:lnTo>
                <a:lnTo>
                  <a:pt x="212080" y="223242"/>
                </a:lnTo>
                <a:cubicBezTo>
                  <a:pt x="214561" y="218281"/>
                  <a:pt x="213321" y="215801"/>
                  <a:pt x="208359" y="215801"/>
                </a:cubicBezTo>
                <a:cubicBezTo>
                  <a:pt x="203399" y="215801"/>
                  <a:pt x="200918" y="214560"/>
                  <a:pt x="200918" y="212080"/>
                </a:cubicBezTo>
                <a:cubicBezTo>
                  <a:pt x="200918" y="209599"/>
                  <a:pt x="198438" y="208359"/>
                  <a:pt x="193477" y="208359"/>
                </a:cubicBezTo>
                <a:cubicBezTo>
                  <a:pt x="188516" y="208359"/>
                  <a:pt x="186035" y="208359"/>
                  <a:pt x="186035" y="208359"/>
                </a:cubicBezTo>
                <a:close/>
                <a:moveTo>
                  <a:pt x="163711" y="200918"/>
                </a:moveTo>
                <a:cubicBezTo>
                  <a:pt x="163711" y="205879"/>
                  <a:pt x="163711" y="208359"/>
                  <a:pt x="163711" y="208359"/>
                </a:cubicBezTo>
                <a:lnTo>
                  <a:pt x="171152" y="208359"/>
                </a:lnTo>
                <a:cubicBezTo>
                  <a:pt x="171152" y="203398"/>
                  <a:pt x="168672" y="200918"/>
                  <a:pt x="163711" y="200918"/>
                </a:cubicBezTo>
                <a:close/>
                <a:moveTo>
                  <a:pt x="111621" y="200918"/>
                </a:moveTo>
                <a:cubicBezTo>
                  <a:pt x="106660" y="200918"/>
                  <a:pt x="102939" y="203398"/>
                  <a:pt x="100459" y="208359"/>
                </a:cubicBezTo>
                <a:cubicBezTo>
                  <a:pt x="97979" y="213320"/>
                  <a:pt x="94258" y="213320"/>
                  <a:pt x="89297" y="208359"/>
                </a:cubicBezTo>
                <a:lnTo>
                  <a:pt x="81855" y="215801"/>
                </a:lnTo>
                <a:cubicBezTo>
                  <a:pt x="91778" y="220762"/>
                  <a:pt x="111621" y="225722"/>
                  <a:pt x="141387" y="230684"/>
                </a:cubicBezTo>
                <a:cubicBezTo>
                  <a:pt x="156270" y="230684"/>
                  <a:pt x="163711" y="231924"/>
                  <a:pt x="163711" y="234404"/>
                </a:cubicBezTo>
                <a:cubicBezTo>
                  <a:pt x="163711" y="236885"/>
                  <a:pt x="166191" y="238125"/>
                  <a:pt x="171152" y="238125"/>
                </a:cubicBezTo>
                <a:cubicBezTo>
                  <a:pt x="176113" y="238125"/>
                  <a:pt x="178594" y="238125"/>
                  <a:pt x="178594" y="238125"/>
                </a:cubicBezTo>
                <a:lnTo>
                  <a:pt x="186035" y="230684"/>
                </a:lnTo>
                <a:cubicBezTo>
                  <a:pt x="181074" y="230684"/>
                  <a:pt x="178594" y="226963"/>
                  <a:pt x="178594" y="219521"/>
                </a:cubicBezTo>
                <a:cubicBezTo>
                  <a:pt x="178594" y="212080"/>
                  <a:pt x="178594" y="208359"/>
                  <a:pt x="178594" y="208359"/>
                </a:cubicBezTo>
                <a:lnTo>
                  <a:pt x="171152" y="215801"/>
                </a:lnTo>
                <a:cubicBezTo>
                  <a:pt x="166191" y="215801"/>
                  <a:pt x="163711" y="218281"/>
                  <a:pt x="163711" y="223242"/>
                </a:cubicBezTo>
                <a:lnTo>
                  <a:pt x="156270" y="223242"/>
                </a:lnTo>
                <a:lnTo>
                  <a:pt x="148828" y="215801"/>
                </a:lnTo>
                <a:lnTo>
                  <a:pt x="126504" y="208359"/>
                </a:lnTo>
                <a:cubicBezTo>
                  <a:pt x="126504" y="208359"/>
                  <a:pt x="124023" y="208359"/>
                  <a:pt x="119063" y="208359"/>
                </a:cubicBezTo>
                <a:cubicBezTo>
                  <a:pt x="114102" y="208359"/>
                  <a:pt x="111621" y="205879"/>
                  <a:pt x="111621" y="200918"/>
                </a:cubicBezTo>
                <a:close/>
                <a:moveTo>
                  <a:pt x="148828" y="193476"/>
                </a:moveTo>
                <a:lnTo>
                  <a:pt x="156270" y="200918"/>
                </a:lnTo>
                <a:lnTo>
                  <a:pt x="156270" y="193476"/>
                </a:lnTo>
                <a:cubicBezTo>
                  <a:pt x="156270" y="193476"/>
                  <a:pt x="153789" y="193476"/>
                  <a:pt x="148828" y="193476"/>
                </a:cubicBezTo>
                <a:close/>
                <a:moveTo>
                  <a:pt x="1332012" y="178594"/>
                </a:moveTo>
                <a:cubicBezTo>
                  <a:pt x="1336973" y="178594"/>
                  <a:pt x="1339453" y="178594"/>
                  <a:pt x="1339453" y="178594"/>
                </a:cubicBezTo>
                <a:lnTo>
                  <a:pt x="1339453" y="186035"/>
                </a:lnTo>
                <a:cubicBezTo>
                  <a:pt x="1334492" y="186035"/>
                  <a:pt x="1332012" y="183555"/>
                  <a:pt x="1332012" y="178594"/>
                </a:cubicBezTo>
                <a:close/>
                <a:moveTo>
                  <a:pt x="111621" y="171152"/>
                </a:moveTo>
                <a:lnTo>
                  <a:pt x="119063" y="193476"/>
                </a:lnTo>
                <a:cubicBezTo>
                  <a:pt x="124023" y="193476"/>
                  <a:pt x="128985" y="190996"/>
                  <a:pt x="133945" y="186035"/>
                </a:cubicBezTo>
                <a:lnTo>
                  <a:pt x="126504" y="178594"/>
                </a:lnTo>
                <a:cubicBezTo>
                  <a:pt x="121543" y="173633"/>
                  <a:pt x="116582" y="171152"/>
                  <a:pt x="111621" y="171152"/>
                </a:cubicBezTo>
                <a:close/>
                <a:moveTo>
                  <a:pt x="74414" y="171152"/>
                </a:moveTo>
                <a:cubicBezTo>
                  <a:pt x="74414" y="171152"/>
                  <a:pt x="81855" y="173633"/>
                  <a:pt x="96738" y="178594"/>
                </a:cubicBezTo>
                <a:cubicBezTo>
                  <a:pt x="96738" y="178594"/>
                  <a:pt x="94258" y="176113"/>
                  <a:pt x="89297" y="171152"/>
                </a:cubicBezTo>
                <a:close/>
                <a:moveTo>
                  <a:pt x="1294805" y="163711"/>
                </a:moveTo>
                <a:lnTo>
                  <a:pt x="1302246" y="163711"/>
                </a:lnTo>
                <a:cubicBezTo>
                  <a:pt x="1302246" y="168672"/>
                  <a:pt x="1302246" y="171152"/>
                  <a:pt x="1302246" y="171152"/>
                </a:cubicBezTo>
                <a:cubicBezTo>
                  <a:pt x="1302246" y="171152"/>
                  <a:pt x="1301006" y="171152"/>
                  <a:pt x="1298525" y="171152"/>
                </a:cubicBezTo>
                <a:cubicBezTo>
                  <a:pt x="1296045" y="171152"/>
                  <a:pt x="1294805" y="168672"/>
                  <a:pt x="1294805" y="163711"/>
                </a:cubicBezTo>
                <a:close/>
                <a:moveTo>
                  <a:pt x="1279922" y="156269"/>
                </a:moveTo>
                <a:lnTo>
                  <a:pt x="1279922" y="163711"/>
                </a:lnTo>
                <a:lnTo>
                  <a:pt x="1272481" y="163711"/>
                </a:lnTo>
                <a:close/>
                <a:moveTo>
                  <a:pt x="1257598" y="148828"/>
                </a:moveTo>
                <a:cubicBezTo>
                  <a:pt x="1267520" y="148828"/>
                  <a:pt x="1272481" y="153789"/>
                  <a:pt x="1272481" y="163711"/>
                </a:cubicBezTo>
                <a:cubicBezTo>
                  <a:pt x="1272481" y="163711"/>
                  <a:pt x="1267520" y="163711"/>
                  <a:pt x="1257598" y="163711"/>
                </a:cubicBezTo>
                <a:cubicBezTo>
                  <a:pt x="1257598" y="158750"/>
                  <a:pt x="1257598" y="156269"/>
                  <a:pt x="1257598" y="156269"/>
                </a:cubicBezTo>
                <a:cubicBezTo>
                  <a:pt x="1257598" y="151308"/>
                  <a:pt x="1257598" y="148828"/>
                  <a:pt x="1257598" y="148828"/>
                </a:cubicBezTo>
                <a:close/>
                <a:moveTo>
                  <a:pt x="7441" y="148828"/>
                </a:moveTo>
                <a:lnTo>
                  <a:pt x="14883" y="148828"/>
                </a:lnTo>
                <a:lnTo>
                  <a:pt x="14883" y="156269"/>
                </a:lnTo>
                <a:cubicBezTo>
                  <a:pt x="9922" y="156269"/>
                  <a:pt x="7441" y="153789"/>
                  <a:pt x="7441" y="148828"/>
                </a:cubicBezTo>
                <a:close/>
                <a:moveTo>
                  <a:pt x="62322" y="146502"/>
                </a:moveTo>
                <a:cubicBezTo>
                  <a:pt x="60461" y="146812"/>
                  <a:pt x="59531" y="147588"/>
                  <a:pt x="59531" y="148828"/>
                </a:cubicBezTo>
                <a:cubicBezTo>
                  <a:pt x="59531" y="148828"/>
                  <a:pt x="62012" y="150068"/>
                  <a:pt x="66973" y="152549"/>
                </a:cubicBezTo>
                <a:cubicBezTo>
                  <a:pt x="71934" y="155029"/>
                  <a:pt x="76894" y="156269"/>
                  <a:pt x="81855" y="156269"/>
                </a:cubicBezTo>
                <a:cubicBezTo>
                  <a:pt x="86817" y="156269"/>
                  <a:pt x="89297" y="156269"/>
                  <a:pt x="89297" y="156269"/>
                </a:cubicBezTo>
                <a:cubicBezTo>
                  <a:pt x="91778" y="156269"/>
                  <a:pt x="94878" y="156269"/>
                  <a:pt x="98599" y="156269"/>
                </a:cubicBezTo>
                <a:lnTo>
                  <a:pt x="104180" y="156269"/>
                </a:lnTo>
                <a:cubicBezTo>
                  <a:pt x="81855" y="148828"/>
                  <a:pt x="67903" y="145572"/>
                  <a:pt x="62322" y="146502"/>
                </a:cubicBezTo>
                <a:close/>
                <a:moveTo>
                  <a:pt x="98599" y="137666"/>
                </a:moveTo>
                <a:cubicBezTo>
                  <a:pt x="97358" y="137666"/>
                  <a:pt x="96738" y="138906"/>
                  <a:pt x="96738" y="141387"/>
                </a:cubicBezTo>
                <a:lnTo>
                  <a:pt x="104180" y="141387"/>
                </a:lnTo>
                <a:cubicBezTo>
                  <a:pt x="101699" y="138906"/>
                  <a:pt x="99839" y="137666"/>
                  <a:pt x="98599" y="137666"/>
                </a:cubicBezTo>
                <a:close/>
                <a:moveTo>
                  <a:pt x="1447354" y="133945"/>
                </a:moveTo>
                <a:cubicBezTo>
                  <a:pt x="1449834" y="133945"/>
                  <a:pt x="1451074" y="135186"/>
                  <a:pt x="1451074" y="137666"/>
                </a:cubicBezTo>
                <a:cubicBezTo>
                  <a:pt x="1451074" y="140146"/>
                  <a:pt x="1448594" y="141387"/>
                  <a:pt x="1443633" y="141387"/>
                </a:cubicBezTo>
                <a:cubicBezTo>
                  <a:pt x="1443633" y="136425"/>
                  <a:pt x="1444873" y="133945"/>
                  <a:pt x="1447354" y="133945"/>
                </a:cubicBezTo>
                <a:close/>
                <a:moveTo>
                  <a:pt x="506016" y="133945"/>
                </a:moveTo>
                <a:cubicBezTo>
                  <a:pt x="506016" y="133945"/>
                  <a:pt x="508496" y="133945"/>
                  <a:pt x="513457" y="133945"/>
                </a:cubicBezTo>
                <a:cubicBezTo>
                  <a:pt x="513457" y="138906"/>
                  <a:pt x="513457" y="141387"/>
                  <a:pt x="513457" y="141387"/>
                </a:cubicBezTo>
                <a:cubicBezTo>
                  <a:pt x="508496" y="141387"/>
                  <a:pt x="506016" y="141387"/>
                  <a:pt x="506016" y="141387"/>
                </a:cubicBezTo>
                <a:cubicBezTo>
                  <a:pt x="506016" y="141387"/>
                  <a:pt x="506016" y="138906"/>
                  <a:pt x="506016" y="133945"/>
                </a:cubicBezTo>
                <a:close/>
                <a:moveTo>
                  <a:pt x="141387" y="133945"/>
                </a:moveTo>
                <a:lnTo>
                  <a:pt x="141387" y="141387"/>
                </a:lnTo>
                <a:lnTo>
                  <a:pt x="148828" y="141387"/>
                </a:lnTo>
                <a:lnTo>
                  <a:pt x="156270" y="141387"/>
                </a:lnTo>
                <a:cubicBezTo>
                  <a:pt x="151309" y="136425"/>
                  <a:pt x="147588" y="133945"/>
                  <a:pt x="145107" y="133945"/>
                </a:cubicBezTo>
                <a:cubicBezTo>
                  <a:pt x="142627" y="133945"/>
                  <a:pt x="141387" y="133945"/>
                  <a:pt x="141387" y="133945"/>
                </a:cubicBezTo>
                <a:close/>
                <a:moveTo>
                  <a:pt x="461367" y="126504"/>
                </a:moveTo>
                <a:lnTo>
                  <a:pt x="498574" y="141387"/>
                </a:lnTo>
                <a:cubicBezTo>
                  <a:pt x="498574" y="141387"/>
                  <a:pt x="497334" y="141387"/>
                  <a:pt x="494853" y="141387"/>
                </a:cubicBezTo>
                <a:cubicBezTo>
                  <a:pt x="492373" y="141387"/>
                  <a:pt x="488652" y="141387"/>
                  <a:pt x="483691" y="141387"/>
                </a:cubicBezTo>
                <a:cubicBezTo>
                  <a:pt x="473769" y="136425"/>
                  <a:pt x="466328" y="131465"/>
                  <a:pt x="461367" y="126504"/>
                </a:cubicBezTo>
                <a:close/>
                <a:moveTo>
                  <a:pt x="214871" y="114411"/>
                </a:moveTo>
                <a:cubicBezTo>
                  <a:pt x="216731" y="113792"/>
                  <a:pt x="218281" y="114102"/>
                  <a:pt x="219522" y="115342"/>
                </a:cubicBezTo>
                <a:cubicBezTo>
                  <a:pt x="222002" y="117822"/>
                  <a:pt x="223242" y="120303"/>
                  <a:pt x="223242" y="122783"/>
                </a:cubicBezTo>
                <a:cubicBezTo>
                  <a:pt x="223242" y="125263"/>
                  <a:pt x="225723" y="126504"/>
                  <a:pt x="230684" y="126504"/>
                </a:cubicBezTo>
                <a:lnTo>
                  <a:pt x="215801" y="126504"/>
                </a:lnTo>
                <a:cubicBezTo>
                  <a:pt x="215801" y="126504"/>
                  <a:pt x="213321" y="126504"/>
                  <a:pt x="208359" y="126504"/>
                </a:cubicBezTo>
                <a:cubicBezTo>
                  <a:pt x="203399" y="126504"/>
                  <a:pt x="200918" y="126504"/>
                  <a:pt x="200918" y="126504"/>
                </a:cubicBezTo>
                <a:cubicBezTo>
                  <a:pt x="195957" y="126504"/>
                  <a:pt x="193477" y="126504"/>
                  <a:pt x="193477" y="126504"/>
                </a:cubicBezTo>
                <a:lnTo>
                  <a:pt x="208359" y="119062"/>
                </a:lnTo>
                <a:cubicBezTo>
                  <a:pt x="210840" y="116582"/>
                  <a:pt x="213010" y="115032"/>
                  <a:pt x="214871" y="114411"/>
                </a:cubicBezTo>
                <a:close/>
                <a:moveTo>
                  <a:pt x="744141" y="104179"/>
                </a:moveTo>
                <a:lnTo>
                  <a:pt x="744141" y="111621"/>
                </a:lnTo>
                <a:lnTo>
                  <a:pt x="751582" y="111621"/>
                </a:lnTo>
                <a:cubicBezTo>
                  <a:pt x="751582" y="106660"/>
                  <a:pt x="749102" y="104179"/>
                  <a:pt x="744141" y="104179"/>
                </a:cubicBezTo>
                <a:close/>
                <a:moveTo>
                  <a:pt x="1198067" y="96738"/>
                </a:moveTo>
                <a:cubicBezTo>
                  <a:pt x="1198067" y="96738"/>
                  <a:pt x="1200547" y="96738"/>
                  <a:pt x="1205508" y="96738"/>
                </a:cubicBezTo>
                <a:cubicBezTo>
                  <a:pt x="1205508" y="101699"/>
                  <a:pt x="1203028" y="104179"/>
                  <a:pt x="1198067" y="104179"/>
                </a:cubicBezTo>
                <a:cubicBezTo>
                  <a:pt x="1198067" y="99218"/>
                  <a:pt x="1198067" y="96738"/>
                  <a:pt x="1198067" y="96738"/>
                </a:cubicBezTo>
                <a:close/>
                <a:moveTo>
                  <a:pt x="1086446" y="96738"/>
                </a:moveTo>
                <a:lnTo>
                  <a:pt x="1079004" y="104179"/>
                </a:lnTo>
                <a:cubicBezTo>
                  <a:pt x="1083965" y="109141"/>
                  <a:pt x="1086446" y="111621"/>
                  <a:pt x="1086446" y="111621"/>
                </a:cubicBezTo>
                <a:cubicBezTo>
                  <a:pt x="1091407" y="111621"/>
                  <a:pt x="1093887" y="109141"/>
                  <a:pt x="1093887" y="104179"/>
                </a:cubicBezTo>
                <a:cubicBezTo>
                  <a:pt x="1093887" y="104179"/>
                  <a:pt x="1092647" y="104179"/>
                  <a:pt x="1090166" y="104179"/>
                </a:cubicBezTo>
                <a:cubicBezTo>
                  <a:pt x="1087686" y="104179"/>
                  <a:pt x="1086446" y="101699"/>
                  <a:pt x="1086446" y="96738"/>
                </a:cubicBezTo>
                <a:close/>
                <a:moveTo>
                  <a:pt x="1220391" y="89297"/>
                </a:moveTo>
                <a:lnTo>
                  <a:pt x="1257598" y="96738"/>
                </a:lnTo>
                <a:cubicBezTo>
                  <a:pt x="1262559" y="101699"/>
                  <a:pt x="1265039" y="104179"/>
                  <a:pt x="1265039" y="104179"/>
                </a:cubicBezTo>
                <a:lnTo>
                  <a:pt x="1272481" y="111621"/>
                </a:lnTo>
                <a:lnTo>
                  <a:pt x="1279922" y="119062"/>
                </a:lnTo>
                <a:lnTo>
                  <a:pt x="1272481" y="119062"/>
                </a:lnTo>
                <a:lnTo>
                  <a:pt x="1279922" y="126504"/>
                </a:lnTo>
                <a:lnTo>
                  <a:pt x="1279922" y="141387"/>
                </a:lnTo>
                <a:cubicBezTo>
                  <a:pt x="1279922" y="141387"/>
                  <a:pt x="1282402" y="141387"/>
                  <a:pt x="1287363" y="141387"/>
                </a:cubicBezTo>
                <a:cubicBezTo>
                  <a:pt x="1292325" y="146348"/>
                  <a:pt x="1294805" y="151308"/>
                  <a:pt x="1294805" y="156269"/>
                </a:cubicBezTo>
                <a:cubicBezTo>
                  <a:pt x="1289844" y="161230"/>
                  <a:pt x="1284883" y="161230"/>
                  <a:pt x="1279922" y="156269"/>
                </a:cubicBezTo>
                <a:lnTo>
                  <a:pt x="1272481" y="148828"/>
                </a:lnTo>
                <a:cubicBezTo>
                  <a:pt x="1272481" y="148828"/>
                  <a:pt x="1272481" y="146348"/>
                  <a:pt x="1272481" y="141387"/>
                </a:cubicBezTo>
                <a:cubicBezTo>
                  <a:pt x="1272481" y="136425"/>
                  <a:pt x="1270000" y="133945"/>
                  <a:pt x="1265039" y="133945"/>
                </a:cubicBezTo>
                <a:cubicBezTo>
                  <a:pt x="1265039" y="128984"/>
                  <a:pt x="1262559" y="126504"/>
                  <a:pt x="1257598" y="126504"/>
                </a:cubicBezTo>
                <a:lnTo>
                  <a:pt x="1250156" y="126504"/>
                </a:lnTo>
                <a:lnTo>
                  <a:pt x="1242715" y="126504"/>
                </a:lnTo>
                <a:cubicBezTo>
                  <a:pt x="1242715" y="126504"/>
                  <a:pt x="1242715" y="124024"/>
                  <a:pt x="1242715" y="119062"/>
                </a:cubicBezTo>
                <a:cubicBezTo>
                  <a:pt x="1237754" y="119062"/>
                  <a:pt x="1232793" y="116582"/>
                  <a:pt x="1227832" y="111621"/>
                </a:cubicBezTo>
                <a:lnTo>
                  <a:pt x="1242715" y="111621"/>
                </a:lnTo>
                <a:lnTo>
                  <a:pt x="1250156" y="111621"/>
                </a:lnTo>
                <a:cubicBezTo>
                  <a:pt x="1250156" y="111621"/>
                  <a:pt x="1252637" y="111621"/>
                  <a:pt x="1257598" y="111621"/>
                </a:cubicBezTo>
                <a:cubicBezTo>
                  <a:pt x="1257598" y="106660"/>
                  <a:pt x="1255118" y="104179"/>
                  <a:pt x="1250156" y="104179"/>
                </a:cubicBezTo>
                <a:close/>
                <a:moveTo>
                  <a:pt x="1198067" y="81855"/>
                </a:moveTo>
                <a:lnTo>
                  <a:pt x="1205508" y="81855"/>
                </a:lnTo>
                <a:cubicBezTo>
                  <a:pt x="1205508" y="86817"/>
                  <a:pt x="1205508" y="89297"/>
                  <a:pt x="1205508" y="89297"/>
                </a:cubicBezTo>
                <a:cubicBezTo>
                  <a:pt x="1205508" y="84335"/>
                  <a:pt x="1203028" y="81855"/>
                  <a:pt x="1198067" y="81855"/>
                </a:cubicBezTo>
                <a:close/>
                <a:moveTo>
                  <a:pt x="498574" y="81855"/>
                </a:moveTo>
                <a:lnTo>
                  <a:pt x="506016" y="81855"/>
                </a:lnTo>
                <a:lnTo>
                  <a:pt x="513457" y="81855"/>
                </a:lnTo>
                <a:cubicBezTo>
                  <a:pt x="513457" y="86817"/>
                  <a:pt x="510977" y="89297"/>
                  <a:pt x="506016" y="89297"/>
                </a:cubicBezTo>
                <a:cubicBezTo>
                  <a:pt x="501055" y="89297"/>
                  <a:pt x="498574" y="86817"/>
                  <a:pt x="498574" y="81855"/>
                </a:cubicBezTo>
                <a:close/>
                <a:moveTo>
                  <a:pt x="1376660" y="59531"/>
                </a:moveTo>
                <a:cubicBezTo>
                  <a:pt x="1376660" y="59531"/>
                  <a:pt x="1379141" y="62011"/>
                  <a:pt x="1384102" y="66972"/>
                </a:cubicBezTo>
                <a:lnTo>
                  <a:pt x="1384102" y="74414"/>
                </a:lnTo>
                <a:cubicBezTo>
                  <a:pt x="1379141" y="74414"/>
                  <a:pt x="1376660" y="71934"/>
                  <a:pt x="1376660" y="66972"/>
                </a:cubicBezTo>
                <a:close/>
                <a:moveTo>
                  <a:pt x="1160860" y="44648"/>
                </a:moveTo>
                <a:lnTo>
                  <a:pt x="1168301" y="52090"/>
                </a:lnTo>
                <a:cubicBezTo>
                  <a:pt x="1163340" y="52090"/>
                  <a:pt x="1160860" y="52090"/>
                  <a:pt x="1160860" y="52090"/>
                </a:cubicBezTo>
                <a:cubicBezTo>
                  <a:pt x="1160860" y="52090"/>
                  <a:pt x="1158379" y="52090"/>
                  <a:pt x="1153418" y="52090"/>
                </a:cubicBezTo>
                <a:cubicBezTo>
                  <a:pt x="1153418" y="47128"/>
                  <a:pt x="1155898" y="44648"/>
                  <a:pt x="1160860" y="44648"/>
                </a:cubicBezTo>
                <a:close/>
                <a:moveTo>
                  <a:pt x="690190" y="40928"/>
                </a:moveTo>
                <a:cubicBezTo>
                  <a:pt x="691431" y="40928"/>
                  <a:pt x="692051" y="42168"/>
                  <a:pt x="692051" y="44648"/>
                </a:cubicBezTo>
                <a:lnTo>
                  <a:pt x="699492" y="59531"/>
                </a:lnTo>
                <a:cubicBezTo>
                  <a:pt x="699492" y="59531"/>
                  <a:pt x="699492" y="62011"/>
                  <a:pt x="699492" y="66972"/>
                </a:cubicBezTo>
                <a:cubicBezTo>
                  <a:pt x="694531" y="66972"/>
                  <a:pt x="689570" y="64492"/>
                  <a:pt x="684610" y="59531"/>
                </a:cubicBezTo>
                <a:lnTo>
                  <a:pt x="684610" y="44648"/>
                </a:lnTo>
                <a:cubicBezTo>
                  <a:pt x="687090" y="42168"/>
                  <a:pt x="688950" y="40928"/>
                  <a:pt x="690190" y="40928"/>
                </a:cubicBezTo>
                <a:close/>
                <a:moveTo>
                  <a:pt x="706934" y="37207"/>
                </a:moveTo>
                <a:cubicBezTo>
                  <a:pt x="706934" y="37207"/>
                  <a:pt x="709414" y="37207"/>
                  <a:pt x="714375" y="37207"/>
                </a:cubicBezTo>
                <a:lnTo>
                  <a:pt x="736699" y="44648"/>
                </a:lnTo>
                <a:lnTo>
                  <a:pt x="766465" y="59531"/>
                </a:lnTo>
                <a:cubicBezTo>
                  <a:pt x="771426" y="59531"/>
                  <a:pt x="775147" y="59531"/>
                  <a:pt x="777627" y="59531"/>
                </a:cubicBezTo>
                <a:cubicBezTo>
                  <a:pt x="780108" y="59531"/>
                  <a:pt x="778867" y="57051"/>
                  <a:pt x="773906" y="52090"/>
                </a:cubicBezTo>
                <a:lnTo>
                  <a:pt x="781348" y="52090"/>
                </a:lnTo>
                <a:lnTo>
                  <a:pt x="788789" y="52090"/>
                </a:lnTo>
                <a:lnTo>
                  <a:pt x="796231" y="52090"/>
                </a:lnTo>
                <a:cubicBezTo>
                  <a:pt x="806152" y="57051"/>
                  <a:pt x="813594" y="59531"/>
                  <a:pt x="818555" y="59531"/>
                </a:cubicBezTo>
                <a:cubicBezTo>
                  <a:pt x="823516" y="59531"/>
                  <a:pt x="828477" y="59531"/>
                  <a:pt x="833437" y="59531"/>
                </a:cubicBezTo>
                <a:cubicBezTo>
                  <a:pt x="838399" y="59531"/>
                  <a:pt x="840879" y="59531"/>
                  <a:pt x="840879" y="59531"/>
                </a:cubicBezTo>
                <a:cubicBezTo>
                  <a:pt x="845840" y="64492"/>
                  <a:pt x="852041" y="66972"/>
                  <a:pt x="859483" y="66972"/>
                </a:cubicBezTo>
                <a:cubicBezTo>
                  <a:pt x="866924" y="66972"/>
                  <a:pt x="873125" y="69453"/>
                  <a:pt x="878086" y="74414"/>
                </a:cubicBezTo>
                <a:cubicBezTo>
                  <a:pt x="883047" y="74414"/>
                  <a:pt x="886768" y="75654"/>
                  <a:pt x="889248" y="78135"/>
                </a:cubicBezTo>
                <a:cubicBezTo>
                  <a:pt x="891729" y="80615"/>
                  <a:pt x="895449" y="81855"/>
                  <a:pt x="900410" y="81855"/>
                </a:cubicBezTo>
                <a:cubicBezTo>
                  <a:pt x="910332" y="81855"/>
                  <a:pt x="917773" y="81855"/>
                  <a:pt x="922735" y="81855"/>
                </a:cubicBezTo>
                <a:lnTo>
                  <a:pt x="967383" y="96738"/>
                </a:lnTo>
                <a:cubicBezTo>
                  <a:pt x="972344" y="96738"/>
                  <a:pt x="977305" y="99218"/>
                  <a:pt x="982266" y="104179"/>
                </a:cubicBezTo>
                <a:cubicBezTo>
                  <a:pt x="987227" y="104179"/>
                  <a:pt x="993428" y="105420"/>
                  <a:pt x="1000869" y="107900"/>
                </a:cubicBezTo>
                <a:cubicBezTo>
                  <a:pt x="1008311" y="110380"/>
                  <a:pt x="1019473" y="111621"/>
                  <a:pt x="1034356" y="111621"/>
                </a:cubicBezTo>
                <a:cubicBezTo>
                  <a:pt x="1049239" y="111621"/>
                  <a:pt x="1056680" y="111621"/>
                  <a:pt x="1056680" y="111621"/>
                </a:cubicBezTo>
                <a:lnTo>
                  <a:pt x="1064121" y="119062"/>
                </a:lnTo>
                <a:cubicBezTo>
                  <a:pt x="1064121" y="114101"/>
                  <a:pt x="1065362" y="111621"/>
                  <a:pt x="1067842" y="111621"/>
                </a:cubicBezTo>
                <a:cubicBezTo>
                  <a:pt x="1070322" y="111621"/>
                  <a:pt x="1071562" y="111621"/>
                  <a:pt x="1071562" y="111621"/>
                </a:cubicBezTo>
                <a:cubicBezTo>
                  <a:pt x="1076524" y="106660"/>
                  <a:pt x="1074043" y="104179"/>
                  <a:pt x="1064121" y="104179"/>
                </a:cubicBezTo>
                <a:cubicBezTo>
                  <a:pt x="1059160" y="99218"/>
                  <a:pt x="1054199" y="96738"/>
                  <a:pt x="1049239" y="96738"/>
                </a:cubicBezTo>
                <a:cubicBezTo>
                  <a:pt x="1039317" y="96738"/>
                  <a:pt x="1033115" y="94258"/>
                  <a:pt x="1030635" y="89297"/>
                </a:cubicBezTo>
                <a:cubicBezTo>
                  <a:pt x="1028155" y="84335"/>
                  <a:pt x="1034356" y="81855"/>
                  <a:pt x="1049239" y="81855"/>
                </a:cubicBezTo>
                <a:cubicBezTo>
                  <a:pt x="1069082" y="76894"/>
                  <a:pt x="1071562" y="71934"/>
                  <a:pt x="1056680" y="66972"/>
                </a:cubicBezTo>
                <a:cubicBezTo>
                  <a:pt x="1051719" y="66972"/>
                  <a:pt x="1049239" y="65732"/>
                  <a:pt x="1049239" y="63252"/>
                </a:cubicBezTo>
                <a:cubicBezTo>
                  <a:pt x="1049239" y="60772"/>
                  <a:pt x="1049239" y="59531"/>
                  <a:pt x="1049239" y="59531"/>
                </a:cubicBezTo>
                <a:cubicBezTo>
                  <a:pt x="1049239" y="59531"/>
                  <a:pt x="1049239" y="57051"/>
                  <a:pt x="1049239" y="52090"/>
                </a:cubicBezTo>
                <a:lnTo>
                  <a:pt x="1026914" y="52090"/>
                </a:lnTo>
                <a:cubicBezTo>
                  <a:pt x="1026914" y="57051"/>
                  <a:pt x="1025674" y="59531"/>
                  <a:pt x="1023193" y="59531"/>
                </a:cubicBezTo>
                <a:cubicBezTo>
                  <a:pt x="1020713" y="59531"/>
                  <a:pt x="1019473" y="58290"/>
                  <a:pt x="1019473" y="55810"/>
                </a:cubicBezTo>
                <a:cubicBezTo>
                  <a:pt x="1019473" y="53330"/>
                  <a:pt x="1021953" y="49610"/>
                  <a:pt x="1026914" y="44648"/>
                </a:cubicBezTo>
                <a:lnTo>
                  <a:pt x="1071562" y="44648"/>
                </a:lnTo>
                <a:cubicBezTo>
                  <a:pt x="1071562" y="44648"/>
                  <a:pt x="1074043" y="44648"/>
                  <a:pt x="1079004" y="44648"/>
                </a:cubicBezTo>
                <a:cubicBezTo>
                  <a:pt x="1083965" y="44648"/>
                  <a:pt x="1092647" y="45889"/>
                  <a:pt x="1105049" y="48369"/>
                </a:cubicBezTo>
                <a:cubicBezTo>
                  <a:pt x="1117451" y="50849"/>
                  <a:pt x="1126133" y="52090"/>
                  <a:pt x="1131094" y="52090"/>
                </a:cubicBezTo>
                <a:cubicBezTo>
                  <a:pt x="1136055" y="52090"/>
                  <a:pt x="1141016" y="52090"/>
                  <a:pt x="1145977" y="52090"/>
                </a:cubicBezTo>
                <a:lnTo>
                  <a:pt x="1168301" y="59531"/>
                </a:lnTo>
                <a:lnTo>
                  <a:pt x="1168301" y="66972"/>
                </a:lnTo>
                <a:cubicBezTo>
                  <a:pt x="1163340" y="71934"/>
                  <a:pt x="1168301" y="79375"/>
                  <a:pt x="1183184" y="89297"/>
                </a:cubicBezTo>
                <a:cubicBezTo>
                  <a:pt x="1188145" y="99218"/>
                  <a:pt x="1190625" y="106660"/>
                  <a:pt x="1190625" y="111621"/>
                </a:cubicBezTo>
                <a:cubicBezTo>
                  <a:pt x="1190625" y="116582"/>
                  <a:pt x="1190625" y="119062"/>
                  <a:pt x="1190625" y="119062"/>
                </a:cubicBezTo>
                <a:cubicBezTo>
                  <a:pt x="1195586" y="119062"/>
                  <a:pt x="1201787" y="121542"/>
                  <a:pt x="1209229" y="126504"/>
                </a:cubicBezTo>
                <a:cubicBezTo>
                  <a:pt x="1216670" y="131465"/>
                  <a:pt x="1222871" y="133945"/>
                  <a:pt x="1227832" y="133945"/>
                </a:cubicBezTo>
                <a:cubicBezTo>
                  <a:pt x="1252637" y="133945"/>
                  <a:pt x="1265039" y="136425"/>
                  <a:pt x="1265039" y="141387"/>
                </a:cubicBezTo>
                <a:lnTo>
                  <a:pt x="1242715" y="141387"/>
                </a:lnTo>
                <a:cubicBezTo>
                  <a:pt x="1237754" y="141387"/>
                  <a:pt x="1235274" y="141387"/>
                  <a:pt x="1235274" y="141387"/>
                </a:cubicBezTo>
                <a:lnTo>
                  <a:pt x="1235274" y="148828"/>
                </a:lnTo>
                <a:lnTo>
                  <a:pt x="1227832" y="148828"/>
                </a:lnTo>
                <a:lnTo>
                  <a:pt x="1220391" y="141387"/>
                </a:lnTo>
                <a:cubicBezTo>
                  <a:pt x="1215430" y="136425"/>
                  <a:pt x="1210469" y="136425"/>
                  <a:pt x="1205508" y="141387"/>
                </a:cubicBezTo>
                <a:cubicBezTo>
                  <a:pt x="1205508" y="136425"/>
                  <a:pt x="1203028" y="133945"/>
                  <a:pt x="1198067" y="133945"/>
                </a:cubicBezTo>
                <a:cubicBezTo>
                  <a:pt x="1193105" y="133945"/>
                  <a:pt x="1190625" y="135186"/>
                  <a:pt x="1190625" y="137666"/>
                </a:cubicBezTo>
                <a:cubicBezTo>
                  <a:pt x="1190625" y="140146"/>
                  <a:pt x="1188145" y="141387"/>
                  <a:pt x="1183184" y="141387"/>
                </a:cubicBezTo>
                <a:lnTo>
                  <a:pt x="1175742" y="141387"/>
                </a:lnTo>
                <a:cubicBezTo>
                  <a:pt x="1175742" y="151308"/>
                  <a:pt x="1190625" y="161230"/>
                  <a:pt x="1220391" y="171152"/>
                </a:cubicBezTo>
                <a:cubicBezTo>
                  <a:pt x="1235274" y="176113"/>
                  <a:pt x="1246436" y="179834"/>
                  <a:pt x="1253877" y="182314"/>
                </a:cubicBezTo>
                <a:cubicBezTo>
                  <a:pt x="1261319" y="184795"/>
                  <a:pt x="1267520" y="186035"/>
                  <a:pt x="1272481" y="186035"/>
                </a:cubicBezTo>
                <a:cubicBezTo>
                  <a:pt x="1272481" y="186035"/>
                  <a:pt x="1274961" y="186035"/>
                  <a:pt x="1279922" y="186035"/>
                </a:cubicBezTo>
                <a:cubicBezTo>
                  <a:pt x="1294805" y="195957"/>
                  <a:pt x="1307207" y="198437"/>
                  <a:pt x="1317129" y="193476"/>
                </a:cubicBezTo>
                <a:lnTo>
                  <a:pt x="1324571" y="193476"/>
                </a:lnTo>
                <a:lnTo>
                  <a:pt x="1324571" y="200918"/>
                </a:lnTo>
                <a:cubicBezTo>
                  <a:pt x="1329531" y="200918"/>
                  <a:pt x="1333252" y="200918"/>
                  <a:pt x="1335733" y="200918"/>
                </a:cubicBezTo>
                <a:cubicBezTo>
                  <a:pt x="1338213" y="200918"/>
                  <a:pt x="1339453" y="200918"/>
                  <a:pt x="1339453" y="200918"/>
                </a:cubicBezTo>
                <a:lnTo>
                  <a:pt x="1354336" y="208359"/>
                </a:lnTo>
                <a:lnTo>
                  <a:pt x="1369219" y="208359"/>
                </a:lnTo>
                <a:cubicBezTo>
                  <a:pt x="1369219" y="208359"/>
                  <a:pt x="1374180" y="208359"/>
                  <a:pt x="1384102" y="208359"/>
                </a:cubicBezTo>
                <a:cubicBezTo>
                  <a:pt x="1389063" y="208359"/>
                  <a:pt x="1394024" y="209599"/>
                  <a:pt x="1398984" y="212080"/>
                </a:cubicBezTo>
                <a:cubicBezTo>
                  <a:pt x="1403946" y="214560"/>
                  <a:pt x="1406426" y="215801"/>
                  <a:pt x="1406426" y="215801"/>
                </a:cubicBezTo>
                <a:lnTo>
                  <a:pt x="1398984" y="208359"/>
                </a:lnTo>
                <a:cubicBezTo>
                  <a:pt x="1384102" y="198437"/>
                  <a:pt x="1374180" y="190996"/>
                  <a:pt x="1369219" y="186035"/>
                </a:cubicBezTo>
                <a:cubicBezTo>
                  <a:pt x="1364258" y="181074"/>
                  <a:pt x="1361777" y="178594"/>
                  <a:pt x="1361777" y="178594"/>
                </a:cubicBezTo>
                <a:cubicBezTo>
                  <a:pt x="1356816" y="178594"/>
                  <a:pt x="1351856" y="176113"/>
                  <a:pt x="1346895" y="171152"/>
                </a:cubicBezTo>
                <a:cubicBezTo>
                  <a:pt x="1341934" y="171152"/>
                  <a:pt x="1338213" y="169912"/>
                  <a:pt x="1335733" y="167431"/>
                </a:cubicBezTo>
                <a:cubicBezTo>
                  <a:pt x="1333252" y="164951"/>
                  <a:pt x="1329531" y="163711"/>
                  <a:pt x="1324571" y="163711"/>
                </a:cubicBezTo>
                <a:cubicBezTo>
                  <a:pt x="1319609" y="153789"/>
                  <a:pt x="1317129" y="148828"/>
                  <a:pt x="1317129" y="148828"/>
                </a:cubicBezTo>
                <a:lnTo>
                  <a:pt x="1339453" y="156269"/>
                </a:lnTo>
                <a:cubicBezTo>
                  <a:pt x="1339453" y="156269"/>
                  <a:pt x="1340694" y="156269"/>
                  <a:pt x="1343174" y="156269"/>
                </a:cubicBezTo>
                <a:cubicBezTo>
                  <a:pt x="1345654" y="156269"/>
                  <a:pt x="1351856" y="158750"/>
                  <a:pt x="1361777" y="163711"/>
                </a:cubicBezTo>
                <a:cubicBezTo>
                  <a:pt x="1366739" y="163711"/>
                  <a:pt x="1369219" y="163711"/>
                  <a:pt x="1369219" y="163711"/>
                </a:cubicBezTo>
                <a:lnTo>
                  <a:pt x="1384102" y="171152"/>
                </a:lnTo>
                <a:cubicBezTo>
                  <a:pt x="1389063" y="166191"/>
                  <a:pt x="1391543" y="166191"/>
                  <a:pt x="1391543" y="171152"/>
                </a:cubicBezTo>
                <a:cubicBezTo>
                  <a:pt x="1391543" y="171152"/>
                  <a:pt x="1390303" y="172392"/>
                  <a:pt x="1387823" y="174873"/>
                </a:cubicBezTo>
                <a:cubicBezTo>
                  <a:pt x="1385342" y="177353"/>
                  <a:pt x="1386582" y="178594"/>
                  <a:pt x="1391543" y="178594"/>
                </a:cubicBezTo>
                <a:cubicBezTo>
                  <a:pt x="1396504" y="178594"/>
                  <a:pt x="1398984" y="178594"/>
                  <a:pt x="1398984" y="178594"/>
                </a:cubicBezTo>
                <a:cubicBezTo>
                  <a:pt x="1398984" y="178594"/>
                  <a:pt x="1400225" y="179834"/>
                  <a:pt x="1402705" y="182314"/>
                </a:cubicBezTo>
                <a:cubicBezTo>
                  <a:pt x="1405186" y="184795"/>
                  <a:pt x="1407666" y="186035"/>
                  <a:pt x="1410146" y="186035"/>
                </a:cubicBezTo>
                <a:cubicBezTo>
                  <a:pt x="1412627" y="186035"/>
                  <a:pt x="1416348" y="186035"/>
                  <a:pt x="1421309" y="186035"/>
                </a:cubicBezTo>
                <a:cubicBezTo>
                  <a:pt x="1421309" y="190996"/>
                  <a:pt x="1423789" y="192236"/>
                  <a:pt x="1428750" y="189756"/>
                </a:cubicBezTo>
                <a:cubicBezTo>
                  <a:pt x="1433711" y="187275"/>
                  <a:pt x="1436192" y="188515"/>
                  <a:pt x="1436192" y="193476"/>
                </a:cubicBezTo>
                <a:lnTo>
                  <a:pt x="1451074" y="193476"/>
                </a:lnTo>
                <a:lnTo>
                  <a:pt x="1465957" y="208359"/>
                </a:lnTo>
                <a:cubicBezTo>
                  <a:pt x="1460996" y="208359"/>
                  <a:pt x="1460996" y="210840"/>
                  <a:pt x="1465957" y="215801"/>
                </a:cubicBezTo>
                <a:cubicBezTo>
                  <a:pt x="1485801" y="230684"/>
                  <a:pt x="1500684" y="233164"/>
                  <a:pt x="1510606" y="223242"/>
                </a:cubicBezTo>
                <a:cubicBezTo>
                  <a:pt x="1510606" y="223242"/>
                  <a:pt x="1511846" y="224482"/>
                  <a:pt x="1514326" y="226963"/>
                </a:cubicBezTo>
                <a:cubicBezTo>
                  <a:pt x="1516807" y="229443"/>
                  <a:pt x="1518047" y="230684"/>
                  <a:pt x="1518047" y="230684"/>
                </a:cubicBezTo>
                <a:cubicBezTo>
                  <a:pt x="1523008" y="235645"/>
                  <a:pt x="1530449" y="238125"/>
                  <a:pt x="1540371" y="238125"/>
                </a:cubicBezTo>
                <a:cubicBezTo>
                  <a:pt x="1550293" y="238125"/>
                  <a:pt x="1557735" y="241846"/>
                  <a:pt x="1562695" y="249287"/>
                </a:cubicBezTo>
                <a:cubicBezTo>
                  <a:pt x="1567656" y="256728"/>
                  <a:pt x="1571377" y="259209"/>
                  <a:pt x="1573858" y="256728"/>
                </a:cubicBezTo>
                <a:cubicBezTo>
                  <a:pt x="1576338" y="254248"/>
                  <a:pt x="1582539" y="253008"/>
                  <a:pt x="1592461" y="253008"/>
                </a:cubicBezTo>
                <a:lnTo>
                  <a:pt x="1637109" y="260449"/>
                </a:lnTo>
                <a:cubicBezTo>
                  <a:pt x="1656953" y="265410"/>
                  <a:pt x="1666875" y="270371"/>
                  <a:pt x="1666875" y="275332"/>
                </a:cubicBezTo>
                <a:cubicBezTo>
                  <a:pt x="1666875" y="275332"/>
                  <a:pt x="1669356" y="275332"/>
                  <a:pt x="1674317" y="275332"/>
                </a:cubicBezTo>
                <a:cubicBezTo>
                  <a:pt x="1679277" y="275332"/>
                  <a:pt x="1684239" y="277812"/>
                  <a:pt x="1689199" y="282773"/>
                </a:cubicBezTo>
                <a:cubicBezTo>
                  <a:pt x="1699121" y="282773"/>
                  <a:pt x="1709043" y="284014"/>
                  <a:pt x="1718965" y="286494"/>
                </a:cubicBezTo>
                <a:cubicBezTo>
                  <a:pt x="1728887" y="288974"/>
                  <a:pt x="1736328" y="291455"/>
                  <a:pt x="1741289" y="293935"/>
                </a:cubicBezTo>
                <a:cubicBezTo>
                  <a:pt x="1746250" y="296416"/>
                  <a:pt x="1753692" y="297656"/>
                  <a:pt x="1763613" y="297656"/>
                </a:cubicBezTo>
                <a:cubicBezTo>
                  <a:pt x="1768574" y="297656"/>
                  <a:pt x="1777256" y="300137"/>
                  <a:pt x="1789658" y="305098"/>
                </a:cubicBezTo>
                <a:cubicBezTo>
                  <a:pt x="1802061" y="310059"/>
                  <a:pt x="1818184" y="312539"/>
                  <a:pt x="1838028" y="312539"/>
                </a:cubicBezTo>
                <a:cubicBezTo>
                  <a:pt x="1847950" y="317500"/>
                  <a:pt x="1857871" y="321221"/>
                  <a:pt x="1867793" y="323701"/>
                </a:cubicBezTo>
                <a:cubicBezTo>
                  <a:pt x="1877715" y="326181"/>
                  <a:pt x="1885156" y="327422"/>
                  <a:pt x="1890117" y="327422"/>
                </a:cubicBezTo>
                <a:cubicBezTo>
                  <a:pt x="1895078" y="327422"/>
                  <a:pt x="1900039" y="327422"/>
                  <a:pt x="1905000" y="327422"/>
                </a:cubicBezTo>
                <a:lnTo>
                  <a:pt x="1934766" y="334863"/>
                </a:lnTo>
                <a:lnTo>
                  <a:pt x="1957090" y="342305"/>
                </a:lnTo>
                <a:cubicBezTo>
                  <a:pt x="1962051" y="342305"/>
                  <a:pt x="1969492" y="343545"/>
                  <a:pt x="1979414" y="346025"/>
                </a:cubicBezTo>
                <a:cubicBezTo>
                  <a:pt x="1989336" y="348506"/>
                  <a:pt x="2000498" y="350986"/>
                  <a:pt x="2012901" y="353467"/>
                </a:cubicBezTo>
                <a:cubicBezTo>
                  <a:pt x="2025303" y="355947"/>
                  <a:pt x="2035225" y="358428"/>
                  <a:pt x="2042666" y="360908"/>
                </a:cubicBezTo>
                <a:cubicBezTo>
                  <a:pt x="2050107" y="363388"/>
                  <a:pt x="2056309" y="364629"/>
                  <a:pt x="2061270" y="364629"/>
                </a:cubicBezTo>
                <a:lnTo>
                  <a:pt x="2068711" y="357187"/>
                </a:lnTo>
                <a:cubicBezTo>
                  <a:pt x="2068711" y="362148"/>
                  <a:pt x="2071192" y="364629"/>
                  <a:pt x="2076152" y="364629"/>
                </a:cubicBezTo>
                <a:cubicBezTo>
                  <a:pt x="2076152" y="364629"/>
                  <a:pt x="2078633" y="364629"/>
                  <a:pt x="2083594" y="364629"/>
                </a:cubicBezTo>
                <a:cubicBezTo>
                  <a:pt x="2088555" y="364629"/>
                  <a:pt x="2093516" y="367109"/>
                  <a:pt x="2098476" y="372070"/>
                </a:cubicBezTo>
                <a:cubicBezTo>
                  <a:pt x="2108399" y="377031"/>
                  <a:pt x="2118320" y="379512"/>
                  <a:pt x="2128242" y="379512"/>
                </a:cubicBezTo>
                <a:cubicBezTo>
                  <a:pt x="2128242" y="379512"/>
                  <a:pt x="2129482" y="379512"/>
                  <a:pt x="2131963" y="379512"/>
                </a:cubicBezTo>
                <a:cubicBezTo>
                  <a:pt x="2134444" y="379512"/>
                  <a:pt x="2135684" y="381992"/>
                  <a:pt x="2135684" y="386953"/>
                </a:cubicBezTo>
                <a:cubicBezTo>
                  <a:pt x="2135684" y="386953"/>
                  <a:pt x="2138164" y="386953"/>
                  <a:pt x="2143125" y="386953"/>
                </a:cubicBezTo>
                <a:lnTo>
                  <a:pt x="2150566" y="386953"/>
                </a:lnTo>
                <a:lnTo>
                  <a:pt x="2158008" y="386953"/>
                </a:lnTo>
                <a:cubicBezTo>
                  <a:pt x="2158008" y="386953"/>
                  <a:pt x="2161728" y="388193"/>
                  <a:pt x="2169170" y="390674"/>
                </a:cubicBezTo>
                <a:cubicBezTo>
                  <a:pt x="2176611" y="393154"/>
                  <a:pt x="2185293" y="395635"/>
                  <a:pt x="2195215" y="398115"/>
                </a:cubicBezTo>
                <a:cubicBezTo>
                  <a:pt x="2205137" y="400596"/>
                  <a:pt x="2212578" y="404316"/>
                  <a:pt x="2217539" y="409277"/>
                </a:cubicBezTo>
                <a:lnTo>
                  <a:pt x="2224980" y="401836"/>
                </a:lnTo>
                <a:cubicBezTo>
                  <a:pt x="2229941" y="401836"/>
                  <a:pt x="2232422" y="401836"/>
                  <a:pt x="2232422" y="401836"/>
                </a:cubicBezTo>
                <a:lnTo>
                  <a:pt x="2239863" y="409277"/>
                </a:lnTo>
                <a:lnTo>
                  <a:pt x="2306836" y="424160"/>
                </a:lnTo>
                <a:lnTo>
                  <a:pt x="2381250" y="446484"/>
                </a:lnTo>
                <a:lnTo>
                  <a:pt x="2381250" y="439043"/>
                </a:lnTo>
                <a:cubicBezTo>
                  <a:pt x="2386211" y="439043"/>
                  <a:pt x="2390862" y="439973"/>
                  <a:pt x="2395203" y="441833"/>
                </a:cubicBezTo>
                <a:lnTo>
                  <a:pt x="2401921" y="446484"/>
                </a:lnTo>
                <a:lnTo>
                  <a:pt x="2407295" y="450205"/>
                </a:lnTo>
                <a:cubicBezTo>
                  <a:pt x="2414736" y="457646"/>
                  <a:pt x="2423418" y="463847"/>
                  <a:pt x="2433340" y="468809"/>
                </a:cubicBezTo>
                <a:cubicBezTo>
                  <a:pt x="2448223" y="468809"/>
                  <a:pt x="2458145" y="470049"/>
                  <a:pt x="2463105" y="472529"/>
                </a:cubicBezTo>
                <a:cubicBezTo>
                  <a:pt x="2468066" y="475010"/>
                  <a:pt x="2470547" y="478730"/>
                  <a:pt x="2470547" y="483691"/>
                </a:cubicBezTo>
                <a:lnTo>
                  <a:pt x="2492871" y="491133"/>
                </a:lnTo>
                <a:cubicBezTo>
                  <a:pt x="2497832" y="491133"/>
                  <a:pt x="2506514" y="494853"/>
                  <a:pt x="2518916" y="502295"/>
                </a:cubicBezTo>
                <a:cubicBezTo>
                  <a:pt x="2531318" y="509736"/>
                  <a:pt x="2542480" y="513457"/>
                  <a:pt x="2552402" y="513457"/>
                </a:cubicBezTo>
                <a:cubicBezTo>
                  <a:pt x="2562324" y="513457"/>
                  <a:pt x="2568525" y="514697"/>
                  <a:pt x="2571006" y="517178"/>
                </a:cubicBezTo>
                <a:cubicBezTo>
                  <a:pt x="2573486" y="519658"/>
                  <a:pt x="2579687" y="520898"/>
                  <a:pt x="2589609" y="520898"/>
                </a:cubicBezTo>
                <a:cubicBezTo>
                  <a:pt x="2599531" y="520898"/>
                  <a:pt x="2605732" y="523379"/>
                  <a:pt x="2608213" y="528340"/>
                </a:cubicBezTo>
                <a:cubicBezTo>
                  <a:pt x="2610693" y="533301"/>
                  <a:pt x="2614414" y="535781"/>
                  <a:pt x="2619375" y="535781"/>
                </a:cubicBezTo>
                <a:lnTo>
                  <a:pt x="2649141" y="543223"/>
                </a:lnTo>
                <a:cubicBezTo>
                  <a:pt x="2659063" y="548184"/>
                  <a:pt x="2667744" y="550664"/>
                  <a:pt x="2675185" y="550664"/>
                </a:cubicBezTo>
                <a:cubicBezTo>
                  <a:pt x="2682627" y="550664"/>
                  <a:pt x="2687588" y="550664"/>
                  <a:pt x="2690068" y="550664"/>
                </a:cubicBezTo>
                <a:cubicBezTo>
                  <a:pt x="2692549" y="550664"/>
                  <a:pt x="2695029" y="551904"/>
                  <a:pt x="2697510" y="554385"/>
                </a:cubicBezTo>
                <a:cubicBezTo>
                  <a:pt x="2699990" y="556865"/>
                  <a:pt x="2701230" y="558105"/>
                  <a:pt x="2701230" y="558105"/>
                </a:cubicBezTo>
                <a:cubicBezTo>
                  <a:pt x="2701230" y="558105"/>
                  <a:pt x="2706191" y="560586"/>
                  <a:pt x="2716113" y="565547"/>
                </a:cubicBezTo>
                <a:cubicBezTo>
                  <a:pt x="2726035" y="570508"/>
                  <a:pt x="2732236" y="572988"/>
                  <a:pt x="2734717" y="572988"/>
                </a:cubicBezTo>
                <a:cubicBezTo>
                  <a:pt x="2737197" y="572988"/>
                  <a:pt x="2742158" y="575469"/>
                  <a:pt x="2749600" y="580430"/>
                </a:cubicBezTo>
                <a:cubicBezTo>
                  <a:pt x="2757041" y="585391"/>
                  <a:pt x="2763242" y="587871"/>
                  <a:pt x="2768203" y="587871"/>
                </a:cubicBezTo>
                <a:cubicBezTo>
                  <a:pt x="2768203" y="587871"/>
                  <a:pt x="2769443" y="587871"/>
                  <a:pt x="2771924" y="587871"/>
                </a:cubicBezTo>
                <a:cubicBezTo>
                  <a:pt x="2774405" y="587871"/>
                  <a:pt x="2778125" y="590351"/>
                  <a:pt x="2783086" y="595312"/>
                </a:cubicBezTo>
                <a:cubicBezTo>
                  <a:pt x="2788047" y="595312"/>
                  <a:pt x="2793008" y="595312"/>
                  <a:pt x="2797969" y="595312"/>
                </a:cubicBezTo>
                <a:cubicBezTo>
                  <a:pt x="2802929" y="595312"/>
                  <a:pt x="2810371" y="597793"/>
                  <a:pt x="2820293" y="602754"/>
                </a:cubicBezTo>
                <a:cubicBezTo>
                  <a:pt x="2845098" y="612676"/>
                  <a:pt x="2859981" y="617637"/>
                  <a:pt x="2864941" y="617637"/>
                </a:cubicBezTo>
                <a:cubicBezTo>
                  <a:pt x="2869902" y="617637"/>
                  <a:pt x="2869902" y="615156"/>
                  <a:pt x="2864941" y="610195"/>
                </a:cubicBezTo>
                <a:lnTo>
                  <a:pt x="2872383" y="610195"/>
                </a:lnTo>
                <a:lnTo>
                  <a:pt x="2872383" y="617637"/>
                </a:lnTo>
                <a:cubicBezTo>
                  <a:pt x="2872383" y="617637"/>
                  <a:pt x="2873623" y="620117"/>
                  <a:pt x="2876103" y="625078"/>
                </a:cubicBezTo>
                <a:cubicBezTo>
                  <a:pt x="2878584" y="630039"/>
                  <a:pt x="2882305" y="630039"/>
                  <a:pt x="2887266" y="625078"/>
                </a:cubicBezTo>
                <a:lnTo>
                  <a:pt x="2887266" y="617637"/>
                </a:lnTo>
                <a:cubicBezTo>
                  <a:pt x="2882305" y="617637"/>
                  <a:pt x="2879824" y="616396"/>
                  <a:pt x="2879824" y="613916"/>
                </a:cubicBezTo>
                <a:cubicBezTo>
                  <a:pt x="2879824" y="611436"/>
                  <a:pt x="2882305" y="610195"/>
                  <a:pt x="2887266" y="610195"/>
                </a:cubicBezTo>
                <a:lnTo>
                  <a:pt x="2894707" y="610195"/>
                </a:lnTo>
                <a:lnTo>
                  <a:pt x="2902148" y="610195"/>
                </a:lnTo>
                <a:cubicBezTo>
                  <a:pt x="2902148" y="610195"/>
                  <a:pt x="2903388" y="611436"/>
                  <a:pt x="2905869" y="613916"/>
                </a:cubicBezTo>
                <a:cubicBezTo>
                  <a:pt x="2908350" y="616396"/>
                  <a:pt x="2909590" y="617637"/>
                  <a:pt x="2909590" y="617637"/>
                </a:cubicBezTo>
                <a:cubicBezTo>
                  <a:pt x="2919512" y="617637"/>
                  <a:pt x="2924473" y="622598"/>
                  <a:pt x="2924473" y="632519"/>
                </a:cubicBezTo>
                <a:cubicBezTo>
                  <a:pt x="2929433" y="632519"/>
                  <a:pt x="2931914" y="635000"/>
                  <a:pt x="2931914" y="639961"/>
                </a:cubicBezTo>
                <a:lnTo>
                  <a:pt x="2939355" y="654844"/>
                </a:lnTo>
                <a:lnTo>
                  <a:pt x="2954238" y="647402"/>
                </a:lnTo>
                <a:cubicBezTo>
                  <a:pt x="2949277" y="642441"/>
                  <a:pt x="2949277" y="639961"/>
                  <a:pt x="2954238" y="639961"/>
                </a:cubicBezTo>
                <a:cubicBezTo>
                  <a:pt x="2959199" y="644922"/>
                  <a:pt x="2961680" y="647402"/>
                  <a:pt x="2961680" y="647402"/>
                </a:cubicBezTo>
                <a:cubicBezTo>
                  <a:pt x="2961680" y="652363"/>
                  <a:pt x="2969121" y="654844"/>
                  <a:pt x="2984004" y="654844"/>
                </a:cubicBezTo>
                <a:lnTo>
                  <a:pt x="2998887" y="647402"/>
                </a:lnTo>
                <a:cubicBezTo>
                  <a:pt x="2998887" y="642441"/>
                  <a:pt x="2995166" y="636240"/>
                  <a:pt x="2987725" y="628799"/>
                </a:cubicBezTo>
                <a:cubicBezTo>
                  <a:pt x="2980283" y="621357"/>
                  <a:pt x="2976562" y="617637"/>
                  <a:pt x="2976562" y="617637"/>
                </a:cubicBezTo>
                <a:cubicBezTo>
                  <a:pt x="2971602" y="617637"/>
                  <a:pt x="2969121" y="617637"/>
                  <a:pt x="2969121" y="617637"/>
                </a:cubicBezTo>
                <a:cubicBezTo>
                  <a:pt x="2969121" y="617637"/>
                  <a:pt x="2969121" y="615156"/>
                  <a:pt x="2969121" y="610195"/>
                </a:cubicBezTo>
                <a:cubicBezTo>
                  <a:pt x="2969121" y="610195"/>
                  <a:pt x="2967881" y="610195"/>
                  <a:pt x="2965400" y="610195"/>
                </a:cubicBezTo>
                <a:cubicBezTo>
                  <a:pt x="2962920" y="610195"/>
                  <a:pt x="2956719" y="607715"/>
                  <a:pt x="2946797" y="602754"/>
                </a:cubicBezTo>
                <a:lnTo>
                  <a:pt x="2939355" y="587871"/>
                </a:lnTo>
                <a:lnTo>
                  <a:pt x="2946797" y="587871"/>
                </a:lnTo>
                <a:cubicBezTo>
                  <a:pt x="2951758" y="587871"/>
                  <a:pt x="2954238" y="590351"/>
                  <a:pt x="2954238" y="595312"/>
                </a:cubicBezTo>
                <a:lnTo>
                  <a:pt x="2976562" y="602754"/>
                </a:lnTo>
                <a:cubicBezTo>
                  <a:pt x="2986484" y="607715"/>
                  <a:pt x="2993926" y="612676"/>
                  <a:pt x="2998887" y="617637"/>
                </a:cubicBezTo>
                <a:cubicBezTo>
                  <a:pt x="3003847" y="622598"/>
                  <a:pt x="3011289" y="630039"/>
                  <a:pt x="3021211" y="639961"/>
                </a:cubicBezTo>
                <a:cubicBezTo>
                  <a:pt x="3026172" y="644922"/>
                  <a:pt x="3029892" y="649883"/>
                  <a:pt x="3032373" y="654844"/>
                </a:cubicBezTo>
                <a:cubicBezTo>
                  <a:pt x="3034854" y="659805"/>
                  <a:pt x="3036094" y="662285"/>
                  <a:pt x="3036094" y="662285"/>
                </a:cubicBezTo>
                <a:lnTo>
                  <a:pt x="3036094" y="669726"/>
                </a:lnTo>
                <a:cubicBezTo>
                  <a:pt x="3041054" y="674688"/>
                  <a:pt x="3043535" y="674688"/>
                  <a:pt x="3043535" y="669726"/>
                </a:cubicBezTo>
                <a:lnTo>
                  <a:pt x="3073301" y="677168"/>
                </a:lnTo>
                <a:cubicBezTo>
                  <a:pt x="3068340" y="677168"/>
                  <a:pt x="3064619" y="677168"/>
                  <a:pt x="3062139" y="677168"/>
                </a:cubicBezTo>
                <a:cubicBezTo>
                  <a:pt x="3059658" y="677168"/>
                  <a:pt x="3058418" y="677168"/>
                  <a:pt x="3058418" y="677168"/>
                </a:cubicBezTo>
                <a:cubicBezTo>
                  <a:pt x="3053457" y="672207"/>
                  <a:pt x="3050976" y="672207"/>
                  <a:pt x="3050976" y="677168"/>
                </a:cubicBezTo>
                <a:cubicBezTo>
                  <a:pt x="3050976" y="682129"/>
                  <a:pt x="3050976" y="684609"/>
                  <a:pt x="3050976" y="684609"/>
                </a:cubicBezTo>
                <a:cubicBezTo>
                  <a:pt x="3055937" y="684609"/>
                  <a:pt x="3063379" y="687090"/>
                  <a:pt x="3073301" y="692051"/>
                </a:cubicBezTo>
                <a:cubicBezTo>
                  <a:pt x="3112988" y="706934"/>
                  <a:pt x="3132832" y="711895"/>
                  <a:pt x="3132832" y="706934"/>
                </a:cubicBezTo>
                <a:cubicBezTo>
                  <a:pt x="3132832" y="706934"/>
                  <a:pt x="3130351" y="705693"/>
                  <a:pt x="3125391" y="703213"/>
                </a:cubicBezTo>
                <a:cubicBezTo>
                  <a:pt x="3120430" y="700732"/>
                  <a:pt x="3117949" y="699492"/>
                  <a:pt x="3117949" y="699492"/>
                </a:cubicBezTo>
                <a:lnTo>
                  <a:pt x="3132832" y="699492"/>
                </a:lnTo>
                <a:cubicBezTo>
                  <a:pt x="3137793" y="699492"/>
                  <a:pt x="3141513" y="700732"/>
                  <a:pt x="3143994" y="703213"/>
                </a:cubicBezTo>
                <a:cubicBezTo>
                  <a:pt x="3146475" y="705693"/>
                  <a:pt x="3147715" y="706934"/>
                  <a:pt x="3147715" y="706934"/>
                </a:cubicBezTo>
                <a:cubicBezTo>
                  <a:pt x="3147715" y="711895"/>
                  <a:pt x="3148955" y="715615"/>
                  <a:pt x="3151435" y="718096"/>
                </a:cubicBezTo>
                <a:cubicBezTo>
                  <a:pt x="3153916" y="720576"/>
                  <a:pt x="3155156" y="719336"/>
                  <a:pt x="3155156" y="714375"/>
                </a:cubicBezTo>
                <a:cubicBezTo>
                  <a:pt x="3160117" y="714375"/>
                  <a:pt x="3162598" y="714375"/>
                  <a:pt x="3162598" y="714375"/>
                </a:cubicBezTo>
                <a:cubicBezTo>
                  <a:pt x="3162598" y="714375"/>
                  <a:pt x="3165078" y="715615"/>
                  <a:pt x="3170039" y="718096"/>
                </a:cubicBezTo>
                <a:cubicBezTo>
                  <a:pt x="3175000" y="720576"/>
                  <a:pt x="3178720" y="723057"/>
                  <a:pt x="3181201" y="725537"/>
                </a:cubicBezTo>
                <a:cubicBezTo>
                  <a:pt x="3183682" y="728017"/>
                  <a:pt x="3184922" y="729258"/>
                  <a:pt x="3184922" y="729258"/>
                </a:cubicBezTo>
                <a:cubicBezTo>
                  <a:pt x="3189883" y="729258"/>
                  <a:pt x="3192363" y="731738"/>
                  <a:pt x="3192363" y="736699"/>
                </a:cubicBezTo>
                <a:cubicBezTo>
                  <a:pt x="3192363" y="736699"/>
                  <a:pt x="3193603" y="736699"/>
                  <a:pt x="3196084" y="736699"/>
                </a:cubicBezTo>
                <a:cubicBezTo>
                  <a:pt x="3198565" y="736699"/>
                  <a:pt x="3201045" y="735459"/>
                  <a:pt x="3203525" y="732978"/>
                </a:cubicBezTo>
                <a:cubicBezTo>
                  <a:pt x="3206006" y="730498"/>
                  <a:pt x="3208486" y="729258"/>
                  <a:pt x="3210967" y="729258"/>
                </a:cubicBezTo>
                <a:cubicBezTo>
                  <a:pt x="3213447" y="729258"/>
                  <a:pt x="3219648" y="729258"/>
                  <a:pt x="3229570" y="729258"/>
                </a:cubicBezTo>
                <a:cubicBezTo>
                  <a:pt x="3234531" y="734219"/>
                  <a:pt x="3239492" y="737939"/>
                  <a:pt x="3244453" y="740420"/>
                </a:cubicBezTo>
                <a:cubicBezTo>
                  <a:pt x="3249414" y="742900"/>
                  <a:pt x="3251894" y="744141"/>
                  <a:pt x="3251894" y="744141"/>
                </a:cubicBezTo>
                <a:cubicBezTo>
                  <a:pt x="3251894" y="744141"/>
                  <a:pt x="3259336" y="746621"/>
                  <a:pt x="3274219" y="751582"/>
                </a:cubicBezTo>
                <a:lnTo>
                  <a:pt x="3296543" y="759023"/>
                </a:lnTo>
                <a:cubicBezTo>
                  <a:pt x="3296543" y="763984"/>
                  <a:pt x="3299024" y="766465"/>
                  <a:pt x="3303984" y="766465"/>
                </a:cubicBezTo>
                <a:cubicBezTo>
                  <a:pt x="3308945" y="766465"/>
                  <a:pt x="3311426" y="766465"/>
                  <a:pt x="3311426" y="766465"/>
                </a:cubicBezTo>
                <a:lnTo>
                  <a:pt x="3318867" y="766465"/>
                </a:lnTo>
                <a:cubicBezTo>
                  <a:pt x="3318867" y="766465"/>
                  <a:pt x="3326308" y="768945"/>
                  <a:pt x="3341191" y="773906"/>
                </a:cubicBezTo>
                <a:cubicBezTo>
                  <a:pt x="3341191" y="773906"/>
                  <a:pt x="3344912" y="775146"/>
                  <a:pt x="3352353" y="777627"/>
                </a:cubicBezTo>
                <a:cubicBezTo>
                  <a:pt x="3359795" y="780107"/>
                  <a:pt x="3365996" y="783828"/>
                  <a:pt x="3370957" y="788789"/>
                </a:cubicBezTo>
                <a:cubicBezTo>
                  <a:pt x="3375918" y="788789"/>
                  <a:pt x="3385840" y="791269"/>
                  <a:pt x="3400723" y="796230"/>
                </a:cubicBezTo>
                <a:cubicBezTo>
                  <a:pt x="3415605" y="801191"/>
                  <a:pt x="3425527" y="803672"/>
                  <a:pt x="3430488" y="803672"/>
                </a:cubicBezTo>
                <a:cubicBezTo>
                  <a:pt x="3430488" y="808633"/>
                  <a:pt x="3431729" y="811113"/>
                  <a:pt x="3434209" y="811113"/>
                </a:cubicBezTo>
                <a:cubicBezTo>
                  <a:pt x="3436689" y="811113"/>
                  <a:pt x="3442891" y="811113"/>
                  <a:pt x="3452812" y="811113"/>
                </a:cubicBezTo>
                <a:cubicBezTo>
                  <a:pt x="3457773" y="811113"/>
                  <a:pt x="3460254" y="813594"/>
                  <a:pt x="3460254" y="818555"/>
                </a:cubicBezTo>
                <a:cubicBezTo>
                  <a:pt x="3475137" y="828476"/>
                  <a:pt x="3497461" y="835918"/>
                  <a:pt x="3527226" y="840879"/>
                </a:cubicBezTo>
                <a:cubicBezTo>
                  <a:pt x="3532187" y="840879"/>
                  <a:pt x="3537148" y="842119"/>
                  <a:pt x="3542109" y="844600"/>
                </a:cubicBezTo>
                <a:cubicBezTo>
                  <a:pt x="3547070" y="847080"/>
                  <a:pt x="3549551" y="848320"/>
                  <a:pt x="3549551" y="848320"/>
                </a:cubicBezTo>
                <a:cubicBezTo>
                  <a:pt x="3554512" y="853281"/>
                  <a:pt x="3559472" y="855762"/>
                  <a:pt x="3564433" y="855762"/>
                </a:cubicBezTo>
                <a:lnTo>
                  <a:pt x="3594199" y="863203"/>
                </a:lnTo>
                <a:cubicBezTo>
                  <a:pt x="3599160" y="863203"/>
                  <a:pt x="3605361" y="864443"/>
                  <a:pt x="3612803" y="866924"/>
                </a:cubicBezTo>
                <a:cubicBezTo>
                  <a:pt x="3620244" y="869404"/>
                  <a:pt x="3626445" y="870644"/>
                  <a:pt x="3631406" y="870644"/>
                </a:cubicBezTo>
                <a:cubicBezTo>
                  <a:pt x="3636367" y="870644"/>
                  <a:pt x="3641328" y="871885"/>
                  <a:pt x="3646289" y="874365"/>
                </a:cubicBezTo>
                <a:cubicBezTo>
                  <a:pt x="3651250" y="876846"/>
                  <a:pt x="3656211" y="878086"/>
                  <a:pt x="3661172" y="878086"/>
                </a:cubicBezTo>
                <a:cubicBezTo>
                  <a:pt x="3666133" y="878086"/>
                  <a:pt x="3668613" y="878086"/>
                  <a:pt x="3668613" y="878086"/>
                </a:cubicBezTo>
                <a:cubicBezTo>
                  <a:pt x="3673574" y="878086"/>
                  <a:pt x="3683496" y="880566"/>
                  <a:pt x="3698379" y="885527"/>
                </a:cubicBezTo>
                <a:cubicBezTo>
                  <a:pt x="3713262" y="890488"/>
                  <a:pt x="3723183" y="892969"/>
                  <a:pt x="3728145" y="892969"/>
                </a:cubicBezTo>
                <a:cubicBezTo>
                  <a:pt x="3733106" y="897930"/>
                  <a:pt x="3745508" y="900410"/>
                  <a:pt x="3765352" y="900410"/>
                </a:cubicBezTo>
                <a:cubicBezTo>
                  <a:pt x="3800078" y="905371"/>
                  <a:pt x="3822402" y="912813"/>
                  <a:pt x="3832324" y="922734"/>
                </a:cubicBezTo>
                <a:lnTo>
                  <a:pt x="3847207" y="922734"/>
                </a:lnTo>
                <a:cubicBezTo>
                  <a:pt x="3862090" y="922734"/>
                  <a:pt x="3869531" y="925215"/>
                  <a:pt x="3869531" y="930176"/>
                </a:cubicBezTo>
                <a:lnTo>
                  <a:pt x="3914180" y="937617"/>
                </a:lnTo>
                <a:lnTo>
                  <a:pt x="3929063" y="945059"/>
                </a:lnTo>
                <a:lnTo>
                  <a:pt x="3943945" y="937617"/>
                </a:lnTo>
                <a:lnTo>
                  <a:pt x="3966270" y="945059"/>
                </a:lnTo>
                <a:lnTo>
                  <a:pt x="3996035" y="967383"/>
                </a:lnTo>
                <a:cubicBezTo>
                  <a:pt x="3996035" y="967383"/>
                  <a:pt x="3998516" y="967383"/>
                  <a:pt x="4003477" y="967383"/>
                </a:cubicBezTo>
                <a:lnTo>
                  <a:pt x="4025801" y="967383"/>
                </a:lnTo>
                <a:cubicBezTo>
                  <a:pt x="4030762" y="962422"/>
                  <a:pt x="4033242" y="962422"/>
                  <a:pt x="4033242" y="967383"/>
                </a:cubicBezTo>
                <a:lnTo>
                  <a:pt x="4048125" y="967383"/>
                </a:lnTo>
                <a:cubicBezTo>
                  <a:pt x="4058047" y="967383"/>
                  <a:pt x="4066729" y="968623"/>
                  <a:pt x="4074170" y="971103"/>
                </a:cubicBezTo>
                <a:cubicBezTo>
                  <a:pt x="4081611" y="973584"/>
                  <a:pt x="4087812" y="974824"/>
                  <a:pt x="4092773" y="974824"/>
                </a:cubicBezTo>
                <a:lnTo>
                  <a:pt x="4100215" y="989707"/>
                </a:lnTo>
                <a:lnTo>
                  <a:pt x="4129980" y="997148"/>
                </a:lnTo>
                <a:cubicBezTo>
                  <a:pt x="4134942" y="997148"/>
                  <a:pt x="4139902" y="997148"/>
                  <a:pt x="4144863" y="997148"/>
                </a:cubicBezTo>
                <a:cubicBezTo>
                  <a:pt x="4144863" y="1002110"/>
                  <a:pt x="4146104" y="1005830"/>
                  <a:pt x="4148584" y="1008310"/>
                </a:cubicBezTo>
                <a:cubicBezTo>
                  <a:pt x="4151064" y="1010791"/>
                  <a:pt x="4154785" y="1012031"/>
                  <a:pt x="4159746" y="1012031"/>
                </a:cubicBezTo>
                <a:lnTo>
                  <a:pt x="4152305" y="1004590"/>
                </a:lnTo>
                <a:cubicBezTo>
                  <a:pt x="4152305" y="999629"/>
                  <a:pt x="4152305" y="997148"/>
                  <a:pt x="4152305" y="997148"/>
                </a:cubicBezTo>
                <a:lnTo>
                  <a:pt x="4189512" y="1004590"/>
                </a:lnTo>
                <a:cubicBezTo>
                  <a:pt x="4189512" y="1004590"/>
                  <a:pt x="4193232" y="1004590"/>
                  <a:pt x="4200674" y="1004590"/>
                </a:cubicBezTo>
                <a:cubicBezTo>
                  <a:pt x="4208115" y="1004590"/>
                  <a:pt x="4211836" y="1007070"/>
                  <a:pt x="4211836" y="1012031"/>
                </a:cubicBezTo>
                <a:cubicBezTo>
                  <a:pt x="4211836" y="1012031"/>
                  <a:pt x="4213076" y="1013272"/>
                  <a:pt x="4215557" y="1015752"/>
                </a:cubicBezTo>
                <a:cubicBezTo>
                  <a:pt x="4218037" y="1018233"/>
                  <a:pt x="4221758" y="1019473"/>
                  <a:pt x="4226719" y="1019473"/>
                </a:cubicBezTo>
                <a:cubicBezTo>
                  <a:pt x="4231680" y="1019473"/>
                  <a:pt x="4236641" y="1021953"/>
                  <a:pt x="4241602" y="1026914"/>
                </a:cubicBezTo>
                <a:cubicBezTo>
                  <a:pt x="4251523" y="1036836"/>
                  <a:pt x="4258965" y="1039317"/>
                  <a:pt x="4263926" y="1034355"/>
                </a:cubicBezTo>
                <a:lnTo>
                  <a:pt x="4293691" y="1049238"/>
                </a:lnTo>
                <a:cubicBezTo>
                  <a:pt x="4293691" y="1049238"/>
                  <a:pt x="4291211" y="1049238"/>
                  <a:pt x="4286250" y="1049238"/>
                </a:cubicBezTo>
                <a:cubicBezTo>
                  <a:pt x="4286250" y="1054200"/>
                  <a:pt x="4287490" y="1056680"/>
                  <a:pt x="4289971" y="1056680"/>
                </a:cubicBezTo>
                <a:cubicBezTo>
                  <a:pt x="4292451" y="1056680"/>
                  <a:pt x="4293691" y="1054200"/>
                  <a:pt x="4293691" y="1049238"/>
                </a:cubicBezTo>
                <a:cubicBezTo>
                  <a:pt x="4293691" y="1049238"/>
                  <a:pt x="4296172" y="1050479"/>
                  <a:pt x="4301133" y="1052959"/>
                </a:cubicBezTo>
                <a:cubicBezTo>
                  <a:pt x="4306094" y="1055440"/>
                  <a:pt x="4311055" y="1054200"/>
                  <a:pt x="4316016" y="1049238"/>
                </a:cubicBezTo>
                <a:cubicBezTo>
                  <a:pt x="4320977" y="1044277"/>
                  <a:pt x="4328418" y="1044277"/>
                  <a:pt x="4338340" y="1049238"/>
                </a:cubicBezTo>
                <a:lnTo>
                  <a:pt x="4345781" y="1064121"/>
                </a:lnTo>
                <a:cubicBezTo>
                  <a:pt x="4340820" y="1064121"/>
                  <a:pt x="4338340" y="1062881"/>
                  <a:pt x="4338340" y="1060400"/>
                </a:cubicBezTo>
                <a:lnTo>
                  <a:pt x="4338340" y="1064121"/>
                </a:lnTo>
                <a:cubicBezTo>
                  <a:pt x="4348262" y="1069082"/>
                  <a:pt x="4354463" y="1070322"/>
                  <a:pt x="4356943" y="1067842"/>
                </a:cubicBezTo>
                <a:cubicBezTo>
                  <a:pt x="4359424" y="1065362"/>
                  <a:pt x="4360664" y="1061641"/>
                  <a:pt x="4360664" y="1056680"/>
                </a:cubicBezTo>
                <a:lnTo>
                  <a:pt x="4405313" y="1071562"/>
                </a:lnTo>
                <a:lnTo>
                  <a:pt x="4427636" y="1079004"/>
                </a:lnTo>
                <a:lnTo>
                  <a:pt x="4449961" y="1086445"/>
                </a:lnTo>
                <a:cubicBezTo>
                  <a:pt x="4459883" y="1081484"/>
                  <a:pt x="4464843" y="1082725"/>
                  <a:pt x="4464843" y="1090166"/>
                </a:cubicBezTo>
                <a:cubicBezTo>
                  <a:pt x="4464843" y="1097607"/>
                  <a:pt x="4467324" y="1100088"/>
                  <a:pt x="4472285" y="1097607"/>
                </a:cubicBezTo>
                <a:cubicBezTo>
                  <a:pt x="4477246" y="1095127"/>
                  <a:pt x="4482207" y="1095127"/>
                  <a:pt x="4487168" y="1097607"/>
                </a:cubicBezTo>
                <a:cubicBezTo>
                  <a:pt x="4492129" y="1100088"/>
                  <a:pt x="4497090" y="1101328"/>
                  <a:pt x="4502051" y="1101328"/>
                </a:cubicBezTo>
                <a:cubicBezTo>
                  <a:pt x="4507012" y="1101328"/>
                  <a:pt x="4516933" y="1105049"/>
                  <a:pt x="4531816" y="1112490"/>
                </a:cubicBezTo>
                <a:cubicBezTo>
                  <a:pt x="4546699" y="1119932"/>
                  <a:pt x="4557861" y="1122412"/>
                  <a:pt x="4565302" y="1119932"/>
                </a:cubicBezTo>
                <a:cubicBezTo>
                  <a:pt x="4572744" y="1117451"/>
                  <a:pt x="4577705" y="1116211"/>
                  <a:pt x="4580185" y="1116211"/>
                </a:cubicBezTo>
                <a:cubicBezTo>
                  <a:pt x="4582665" y="1116211"/>
                  <a:pt x="4586386" y="1117451"/>
                  <a:pt x="4591347" y="1119932"/>
                </a:cubicBezTo>
                <a:cubicBezTo>
                  <a:pt x="4596309" y="1122412"/>
                  <a:pt x="4603750" y="1123652"/>
                  <a:pt x="4613672" y="1123652"/>
                </a:cubicBezTo>
                <a:cubicBezTo>
                  <a:pt x="4613672" y="1123652"/>
                  <a:pt x="4614912" y="1124893"/>
                  <a:pt x="4617392" y="1127373"/>
                </a:cubicBezTo>
                <a:cubicBezTo>
                  <a:pt x="4619872" y="1129854"/>
                  <a:pt x="4622354" y="1131094"/>
                  <a:pt x="4624834" y="1131094"/>
                </a:cubicBezTo>
                <a:cubicBezTo>
                  <a:pt x="4627314" y="1131094"/>
                  <a:pt x="4629795" y="1131094"/>
                  <a:pt x="4632275" y="1131094"/>
                </a:cubicBezTo>
                <a:cubicBezTo>
                  <a:pt x="4634755" y="1131094"/>
                  <a:pt x="4637236" y="1131094"/>
                  <a:pt x="4639717" y="1131094"/>
                </a:cubicBezTo>
                <a:cubicBezTo>
                  <a:pt x="4642197" y="1131094"/>
                  <a:pt x="4644678" y="1132334"/>
                  <a:pt x="4647158" y="1134814"/>
                </a:cubicBezTo>
                <a:cubicBezTo>
                  <a:pt x="4649638" y="1137295"/>
                  <a:pt x="4650879" y="1138535"/>
                  <a:pt x="4650879" y="1138535"/>
                </a:cubicBezTo>
                <a:cubicBezTo>
                  <a:pt x="4655840" y="1138535"/>
                  <a:pt x="4664521" y="1139776"/>
                  <a:pt x="4676924" y="1142256"/>
                </a:cubicBezTo>
                <a:cubicBezTo>
                  <a:pt x="4689326" y="1144736"/>
                  <a:pt x="4698007" y="1148457"/>
                  <a:pt x="4702968" y="1153418"/>
                </a:cubicBezTo>
                <a:cubicBezTo>
                  <a:pt x="4707930" y="1153418"/>
                  <a:pt x="4710410" y="1153418"/>
                  <a:pt x="4710410" y="1153418"/>
                </a:cubicBezTo>
                <a:lnTo>
                  <a:pt x="4732734" y="1160859"/>
                </a:lnTo>
                <a:cubicBezTo>
                  <a:pt x="4742656" y="1165821"/>
                  <a:pt x="4752578" y="1168301"/>
                  <a:pt x="4762500" y="1168301"/>
                </a:cubicBezTo>
                <a:cubicBezTo>
                  <a:pt x="4782344" y="1168301"/>
                  <a:pt x="4802187" y="1173262"/>
                  <a:pt x="4822031" y="1183184"/>
                </a:cubicBezTo>
                <a:cubicBezTo>
                  <a:pt x="4831952" y="1188145"/>
                  <a:pt x="4836914" y="1190625"/>
                  <a:pt x="4836914" y="1190625"/>
                </a:cubicBezTo>
                <a:cubicBezTo>
                  <a:pt x="4841875" y="1190625"/>
                  <a:pt x="4848076" y="1191866"/>
                  <a:pt x="4855517" y="1194346"/>
                </a:cubicBezTo>
                <a:cubicBezTo>
                  <a:pt x="4862959" y="1196826"/>
                  <a:pt x="4871641" y="1199307"/>
                  <a:pt x="4881562" y="1201787"/>
                </a:cubicBezTo>
                <a:cubicBezTo>
                  <a:pt x="4891484" y="1204268"/>
                  <a:pt x="4902646" y="1206748"/>
                  <a:pt x="4915049" y="1209228"/>
                </a:cubicBezTo>
                <a:cubicBezTo>
                  <a:pt x="4927451" y="1211709"/>
                  <a:pt x="4933652" y="1215430"/>
                  <a:pt x="4933652" y="1220391"/>
                </a:cubicBezTo>
                <a:lnTo>
                  <a:pt x="4948535" y="1227832"/>
                </a:lnTo>
                <a:cubicBezTo>
                  <a:pt x="4948535" y="1227832"/>
                  <a:pt x="4948535" y="1229072"/>
                  <a:pt x="4948535" y="1231553"/>
                </a:cubicBezTo>
                <a:cubicBezTo>
                  <a:pt x="4948535" y="1234033"/>
                  <a:pt x="4953496" y="1235273"/>
                  <a:pt x="4963418" y="1235273"/>
                </a:cubicBezTo>
                <a:cubicBezTo>
                  <a:pt x="4968379" y="1235273"/>
                  <a:pt x="4973339" y="1237754"/>
                  <a:pt x="4978301" y="1242715"/>
                </a:cubicBezTo>
                <a:lnTo>
                  <a:pt x="4985742" y="1250156"/>
                </a:lnTo>
                <a:lnTo>
                  <a:pt x="4993183" y="1257598"/>
                </a:lnTo>
                <a:cubicBezTo>
                  <a:pt x="4993183" y="1257598"/>
                  <a:pt x="4995663" y="1257598"/>
                  <a:pt x="5000625" y="1257598"/>
                </a:cubicBezTo>
                <a:cubicBezTo>
                  <a:pt x="5005586" y="1257598"/>
                  <a:pt x="5008066" y="1257598"/>
                  <a:pt x="5008066" y="1257598"/>
                </a:cubicBezTo>
                <a:cubicBezTo>
                  <a:pt x="5013027" y="1247676"/>
                  <a:pt x="5020469" y="1250156"/>
                  <a:pt x="5030390" y="1265039"/>
                </a:cubicBezTo>
                <a:cubicBezTo>
                  <a:pt x="5035352" y="1270000"/>
                  <a:pt x="5040312" y="1272480"/>
                  <a:pt x="5045273" y="1272480"/>
                </a:cubicBezTo>
                <a:cubicBezTo>
                  <a:pt x="5050234" y="1272480"/>
                  <a:pt x="5055195" y="1273720"/>
                  <a:pt x="5060156" y="1276201"/>
                </a:cubicBezTo>
                <a:cubicBezTo>
                  <a:pt x="5065117" y="1278682"/>
                  <a:pt x="5070077" y="1279922"/>
                  <a:pt x="5075039" y="1279922"/>
                </a:cubicBezTo>
                <a:cubicBezTo>
                  <a:pt x="5089922" y="1289844"/>
                  <a:pt x="5099843" y="1294805"/>
                  <a:pt x="5104804" y="1294805"/>
                </a:cubicBezTo>
                <a:cubicBezTo>
                  <a:pt x="5109766" y="1299765"/>
                  <a:pt x="5114726" y="1303486"/>
                  <a:pt x="5119687" y="1305967"/>
                </a:cubicBezTo>
                <a:cubicBezTo>
                  <a:pt x="5124649" y="1308447"/>
                  <a:pt x="5127129" y="1309687"/>
                  <a:pt x="5127129" y="1309687"/>
                </a:cubicBezTo>
                <a:cubicBezTo>
                  <a:pt x="5132090" y="1314648"/>
                  <a:pt x="5137050" y="1317129"/>
                  <a:pt x="5142011" y="1317129"/>
                </a:cubicBezTo>
                <a:cubicBezTo>
                  <a:pt x="5171777" y="1317129"/>
                  <a:pt x="5186660" y="1322090"/>
                  <a:pt x="5186660" y="1332012"/>
                </a:cubicBezTo>
                <a:cubicBezTo>
                  <a:pt x="5186660" y="1332012"/>
                  <a:pt x="5191621" y="1332012"/>
                  <a:pt x="5201543" y="1332012"/>
                </a:cubicBezTo>
                <a:cubicBezTo>
                  <a:pt x="5201543" y="1332012"/>
                  <a:pt x="5202783" y="1333252"/>
                  <a:pt x="5205263" y="1335732"/>
                </a:cubicBezTo>
                <a:cubicBezTo>
                  <a:pt x="5207743" y="1338213"/>
                  <a:pt x="5211464" y="1339453"/>
                  <a:pt x="5216426" y="1339453"/>
                </a:cubicBezTo>
                <a:cubicBezTo>
                  <a:pt x="5221387" y="1344414"/>
                  <a:pt x="5226347" y="1346894"/>
                  <a:pt x="5231308" y="1346894"/>
                </a:cubicBezTo>
                <a:cubicBezTo>
                  <a:pt x="5236270" y="1346894"/>
                  <a:pt x="5239990" y="1348134"/>
                  <a:pt x="5242470" y="1350615"/>
                </a:cubicBezTo>
                <a:cubicBezTo>
                  <a:pt x="5244951" y="1353096"/>
                  <a:pt x="5248671" y="1354336"/>
                  <a:pt x="5253633" y="1354336"/>
                </a:cubicBezTo>
                <a:cubicBezTo>
                  <a:pt x="5258594" y="1354336"/>
                  <a:pt x="5261074" y="1354336"/>
                  <a:pt x="5261074" y="1354336"/>
                </a:cubicBezTo>
                <a:cubicBezTo>
                  <a:pt x="5256113" y="1359297"/>
                  <a:pt x="5257353" y="1363017"/>
                  <a:pt x="5264795" y="1365498"/>
                </a:cubicBezTo>
                <a:cubicBezTo>
                  <a:pt x="5272236" y="1367979"/>
                  <a:pt x="5278437" y="1369219"/>
                  <a:pt x="5283398" y="1369219"/>
                </a:cubicBezTo>
                <a:lnTo>
                  <a:pt x="5290840" y="1369219"/>
                </a:lnTo>
                <a:lnTo>
                  <a:pt x="5283398" y="1376660"/>
                </a:lnTo>
                <a:cubicBezTo>
                  <a:pt x="5288359" y="1376660"/>
                  <a:pt x="5304482" y="1381621"/>
                  <a:pt x="5331767" y="1391543"/>
                </a:cubicBezTo>
                <a:cubicBezTo>
                  <a:pt x="5359053" y="1401465"/>
                  <a:pt x="5370215" y="1403945"/>
                  <a:pt x="5365254" y="1398984"/>
                </a:cubicBezTo>
                <a:lnTo>
                  <a:pt x="5372695" y="1391543"/>
                </a:lnTo>
                <a:cubicBezTo>
                  <a:pt x="5382617" y="1396504"/>
                  <a:pt x="5390058" y="1400224"/>
                  <a:pt x="5395019" y="1402705"/>
                </a:cubicBezTo>
                <a:cubicBezTo>
                  <a:pt x="5399981" y="1405186"/>
                  <a:pt x="5402461" y="1408906"/>
                  <a:pt x="5402461" y="1413867"/>
                </a:cubicBezTo>
                <a:lnTo>
                  <a:pt x="5409902" y="1421309"/>
                </a:lnTo>
                <a:lnTo>
                  <a:pt x="5409902" y="1413867"/>
                </a:lnTo>
                <a:lnTo>
                  <a:pt x="5424785" y="1421309"/>
                </a:lnTo>
                <a:lnTo>
                  <a:pt x="5439668" y="1428750"/>
                </a:lnTo>
                <a:lnTo>
                  <a:pt x="5469433" y="1436191"/>
                </a:lnTo>
                <a:cubicBezTo>
                  <a:pt x="5479355" y="1441152"/>
                  <a:pt x="5485557" y="1446113"/>
                  <a:pt x="5488037" y="1451074"/>
                </a:cubicBezTo>
                <a:cubicBezTo>
                  <a:pt x="5490517" y="1456035"/>
                  <a:pt x="5496719" y="1458516"/>
                  <a:pt x="5506640" y="1458516"/>
                </a:cubicBezTo>
                <a:cubicBezTo>
                  <a:pt x="5516562" y="1458516"/>
                  <a:pt x="5524003" y="1460996"/>
                  <a:pt x="5528965" y="1465957"/>
                </a:cubicBezTo>
                <a:lnTo>
                  <a:pt x="5528965" y="1473398"/>
                </a:lnTo>
                <a:lnTo>
                  <a:pt x="5536406" y="1473398"/>
                </a:lnTo>
                <a:lnTo>
                  <a:pt x="5573613" y="1480840"/>
                </a:lnTo>
                <a:cubicBezTo>
                  <a:pt x="5578574" y="1480840"/>
                  <a:pt x="5583535" y="1482080"/>
                  <a:pt x="5588496" y="1484560"/>
                </a:cubicBezTo>
                <a:cubicBezTo>
                  <a:pt x="5593457" y="1487041"/>
                  <a:pt x="5595937" y="1488281"/>
                  <a:pt x="5595937" y="1488281"/>
                </a:cubicBezTo>
                <a:cubicBezTo>
                  <a:pt x="5615781" y="1488281"/>
                  <a:pt x="5620742" y="1493242"/>
                  <a:pt x="5610820" y="1503164"/>
                </a:cubicBezTo>
                <a:cubicBezTo>
                  <a:pt x="5610820" y="1498203"/>
                  <a:pt x="5608340" y="1495723"/>
                  <a:pt x="5603379" y="1495723"/>
                </a:cubicBezTo>
                <a:lnTo>
                  <a:pt x="5603379" y="1503164"/>
                </a:lnTo>
                <a:cubicBezTo>
                  <a:pt x="5608340" y="1508125"/>
                  <a:pt x="5610820" y="1508125"/>
                  <a:pt x="5610820" y="1503164"/>
                </a:cubicBezTo>
                <a:cubicBezTo>
                  <a:pt x="5610820" y="1508125"/>
                  <a:pt x="5610820" y="1510605"/>
                  <a:pt x="5610820" y="1510605"/>
                </a:cubicBezTo>
                <a:cubicBezTo>
                  <a:pt x="5610820" y="1510605"/>
                  <a:pt x="5613300" y="1513086"/>
                  <a:pt x="5618261" y="1518047"/>
                </a:cubicBezTo>
                <a:cubicBezTo>
                  <a:pt x="5618261" y="1527969"/>
                  <a:pt x="5620742" y="1534170"/>
                  <a:pt x="5625703" y="1536650"/>
                </a:cubicBezTo>
                <a:cubicBezTo>
                  <a:pt x="5630664" y="1539131"/>
                  <a:pt x="5635624" y="1540371"/>
                  <a:pt x="5640586" y="1540371"/>
                </a:cubicBezTo>
                <a:lnTo>
                  <a:pt x="5655468" y="1540371"/>
                </a:lnTo>
                <a:lnTo>
                  <a:pt x="5640586" y="1532930"/>
                </a:lnTo>
                <a:cubicBezTo>
                  <a:pt x="5630664" y="1532930"/>
                  <a:pt x="5625703" y="1530449"/>
                  <a:pt x="5625703" y="1525488"/>
                </a:cubicBezTo>
                <a:cubicBezTo>
                  <a:pt x="5625703" y="1525488"/>
                  <a:pt x="5625703" y="1524248"/>
                  <a:pt x="5625703" y="1521767"/>
                </a:cubicBezTo>
                <a:cubicBezTo>
                  <a:pt x="5625703" y="1519287"/>
                  <a:pt x="5623223" y="1515566"/>
                  <a:pt x="5618261" y="1510605"/>
                </a:cubicBezTo>
                <a:lnTo>
                  <a:pt x="5625703" y="1510605"/>
                </a:lnTo>
                <a:cubicBezTo>
                  <a:pt x="5640586" y="1515566"/>
                  <a:pt x="5645547" y="1518047"/>
                  <a:pt x="5640586" y="1518047"/>
                </a:cubicBezTo>
                <a:lnTo>
                  <a:pt x="5657329" y="1523628"/>
                </a:lnTo>
                <a:lnTo>
                  <a:pt x="5662910" y="1518047"/>
                </a:lnTo>
                <a:cubicBezTo>
                  <a:pt x="5667871" y="1518047"/>
                  <a:pt x="5670351" y="1520527"/>
                  <a:pt x="5670351" y="1525488"/>
                </a:cubicBezTo>
                <a:lnTo>
                  <a:pt x="5662910" y="1525488"/>
                </a:lnTo>
                <a:cubicBezTo>
                  <a:pt x="5667871" y="1530449"/>
                  <a:pt x="5672831" y="1532930"/>
                  <a:pt x="5677793" y="1532930"/>
                </a:cubicBezTo>
                <a:lnTo>
                  <a:pt x="5685234" y="1532930"/>
                </a:lnTo>
                <a:cubicBezTo>
                  <a:pt x="5685234" y="1532930"/>
                  <a:pt x="5685234" y="1530449"/>
                  <a:pt x="5685234" y="1525488"/>
                </a:cubicBezTo>
                <a:lnTo>
                  <a:pt x="5692676" y="1532930"/>
                </a:lnTo>
                <a:lnTo>
                  <a:pt x="5715000" y="1540371"/>
                </a:lnTo>
                <a:cubicBezTo>
                  <a:pt x="5719961" y="1540371"/>
                  <a:pt x="5723682" y="1541611"/>
                  <a:pt x="5726162" y="1544092"/>
                </a:cubicBezTo>
                <a:cubicBezTo>
                  <a:pt x="5728642" y="1546572"/>
                  <a:pt x="5737324" y="1550293"/>
                  <a:pt x="5752207" y="1555254"/>
                </a:cubicBezTo>
                <a:cubicBezTo>
                  <a:pt x="5851425" y="1580059"/>
                  <a:pt x="5938242" y="1604863"/>
                  <a:pt x="6012656" y="1629668"/>
                </a:cubicBezTo>
                <a:lnTo>
                  <a:pt x="6072187" y="1644551"/>
                </a:lnTo>
                <a:cubicBezTo>
                  <a:pt x="6087070" y="1649511"/>
                  <a:pt x="6111874" y="1656953"/>
                  <a:pt x="6146601" y="1666875"/>
                </a:cubicBezTo>
                <a:cubicBezTo>
                  <a:pt x="6146601" y="1666875"/>
                  <a:pt x="6147842" y="1668115"/>
                  <a:pt x="6150322" y="1670596"/>
                </a:cubicBezTo>
                <a:cubicBezTo>
                  <a:pt x="6152802" y="1673076"/>
                  <a:pt x="6156523" y="1674316"/>
                  <a:pt x="6161484" y="1674316"/>
                </a:cubicBezTo>
                <a:cubicBezTo>
                  <a:pt x="6166445" y="1674316"/>
                  <a:pt x="6178847" y="1676797"/>
                  <a:pt x="6198691" y="1681758"/>
                </a:cubicBezTo>
                <a:cubicBezTo>
                  <a:pt x="6263184" y="1701601"/>
                  <a:pt x="6302871" y="1714004"/>
                  <a:pt x="6317754" y="1718965"/>
                </a:cubicBezTo>
                <a:cubicBezTo>
                  <a:pt x="6322715" y="1718965"/>
                  <a:pt x="6330156" y="1720205"/>
                  <a:pt x="6340078" y="1722685"/>
                </a:cubicBezTo>
                <a:cubicBezTo>
                  <a:pt x="6349999" y="1725166"/>
                  <a:pt x="6358681" y="1727646"/>
                  <a:pt x="6366123" y="1730127"/>
                </a:cubicBezTo>
                <a:cubicBezTo>
                  <a:pt x="6373564" y="1732608"/>
                  <a:pt x="6377285" y="1733848"/>
                  <a:pt x="6377285" y="1733848"/>
                </a:cubicBezTo>
                <a:cubicBezTo>
                  <a:pt x="6377285" y="1733848"/>
                  <a:pt x="6369843" y="1733848"/>
                  <a:pt x="6354961" y="1733848"/>
                </a:cubicBezTo>
                <a:cubicBezTo>
                  <a:pt x="6354961" y="1733848"/>
                  <a:pt x="6352481" y="1733848"/>
                  <a:pt x="6347519" y="1733848"/>
                </a:cubicBezTo>
                <a:cubicBezTo>
                  <a:pt x="6342558" y="1733848"/>
                  <a:pt x="6337598" y="1733848"/>
                  <a:pt x="6332636" y="1733848"/>
                </a:cubicBezTo>
                <a:cubicBezTo>
                  <a:pt x="6327675" y="1733848"/>
                  <a:pt x="6323954" y="1732608"/>
                  <a:pt x="6321474" y="1730127"/>
                </a:cubicBezTo>
                <a:cubicBezTo>
                  <a:pt x="6318994" y="1727646"/>
                  <a:pt x="6317754" y="1726406"/>
                  <a:pt x="6317754" y="1726406"/>
                </a:cubicBezTo>
                <a:cubicBezTo>
                  <a:pt x="6312792" y="1721445"/>
                  <a:pt x="6306592" y="1718965"/>
                  <a:pt x="6299150" y="1718965"/>
                </a:cubicBezTo>
                <a:cubicBezTo>
                  <a:pt x="6291709" y="1718965"/>
                  <a:pt x="6285508" y="1718965"/>
                  <a:pt x="6280547" y="1718965"/>
                </a:cubicBezTo>
                <a:cubicBezTo>
                  <a:pt x="6275585" y="1714004"/>
                  <a:pt x="6270625" y="1711523"/>
                  <a:pt x="6265664" y="1711523"/>
                </a:cubicBezTo>
                <a:cubicBezTo>
                  <a:pt x="6260702" y="1711523"/>
                  <a:pt x="6253261" y="1711523"/>
                  <a:pt x="6243340" y="1711523"/>
                </a:cubicBezTo>
                <a:cubicBezTo>
                  <a:pt x="6228457" y="1706563"/>
                  <a:pt x="6218535" y="1704082"/>
                  <a:pt x="6213574" y="1704082"/>
                </a:cubicBezTo>
                <a:cubicBezTo>
                  <a:pt x="6208613" y="1704082"/>
                  <a:pt x="6206133" y="1704082"/>
                  <a:pt x="6206133" y="1704082"/>
                </a:cubicBezTo>
                <a:lnTo>
                  <a:pt x="6161484" y="1689199"/>
                </a:lnTo>
                <a:cubicBezTo>
                  <a:pt x="6141640" y="1684238"/>
                  <a:pt x="6129238" y="1680518"/>
                  <a:pt x="6124277" y="1678037"/>
                </a:cubicBezTo>
                <a:cubicBezTo>
                  <a:pt x="6119316" y="1675556"/>
                  <a:pt x="6116836" y="1674316"/>
                  <a:pt x="6116836" y="1674316"/>
                </a:cubicBezTo>
                <a:cubicBezTo>
                  <a:pt x="6116836" y="1669356"/>
                  <a:pt x="6115595" y="1666875"/>
                  <a:pt x="6113115" y="1666875"/>
                </a:cubicBezTo>
                <a:cubicBezTo>
                  <a:pt x="6110635" y="1666875"/>
                  <a:pt x="6109394" y="1666875"/>
                  <a:pt x="6109394" y="1666875"/>
                </a:cubicBezTo>
                <a:lnTo>
                  <a:pt x="6087070" y="1666875"/>
                </a:lnTo>
                <a:cubicBezTo>
                  <a:pt x="6082109" y="1661914"/>
                  <a:pt x="6079629" y="1661914"/>
                  <a:pt x="6079629" y="1666875"/>
                </a:cubicBezTo>
                <a:lnTo>
                  <a:pt x="6057304" y="1651992"/>
                </a:lnTo>
                <a:lnTo>
                  <a:pt x="6049863" y="1651992"/>
                </a:lnTo>
                <a:cubicBezTo>
                  <a:pt x="6044902" y="1651992"/>
                  <a:pt x="6039942" y="1651992"/>
                  <a:pt x="6034980" y="1651992"/>
                </a:cubicBezTo>
                <a:cubicBezTo>
                  <a:pt x="6030019" y="1651992"/>
                  <a:pt x="6025059" y="1651992"/>
                  <a:pt x="6020097" y="1651992"/>
                </a:cubicBezTo>
                <a:cubicBezTo>
                  <a:pt x="6015136" y="1651992"/>
                  <a:pt x="6011415" y="1650752"/>
                  <a:pt x="6008935" y="1648271"/>
                </a:cubicBezTo>
                <a:cubicBezTo>
                  <a:pt x="6006455" y="1645791"/>
                  <a:pt x="6003974" y="1644551"/>
                  <a:pt x="6001494" y="1644551"/>
                </a:cubicBezTo>
                <a:cubicBezTo>
                  <a:pt x="5999014" y="1644551"/>
                  <a:pt x="5995293" y="1644551"/>
                  <a:pt x="5990332" y="1644551"/>
                </a:cubicBezTo>
                <a:cubicBezTo>
                  <a:pt x="5985370" y="1644551"/>
                  <a:pt x="5982890" y="1644551"/>
                  <a:pt x="5982890" y="1644551"/>
                </a:cubicBezTo>
                <a:lnTo>
                  <a:pt x="5960566" y="1637109"/>
                </a:lnTo>
                <a:cubicBezTo>
                  <a:pt x="5960566" y="1637109"/>
                  <a:pt x="5960566" y="1638349"/>
                  <a:pt x="5960566" y="1640830"/>
                </a:cubicBezTo>
                <a:cubicBezTo>
                  <a:pt x="5960566" y="1643311"/>
                  <a:pt x="5963046" y="1644551"/>
                  <a:pt x="5968008" y="1644551"/>
                </a:cubicBezTo>
                <a:cubicBezTo>
                  <a:pt x="5972969" y="1644551"/>
                  <a:pt x="5976690" y="1645791"/>
                  <a:pt x="5979170" y="1648271"/>
                </a:cubicBezTo>
                <a:cubicBezTo>
                  <a:pt x="5981650" y="1650752"/>
                  <a:pt x="5982890" y="1651992"/>
                  <a:pt x="5982890" y="1651992"/>
                </a:cubicBezTo>
                <a:cubicBezTo>
                  <a:pt x="5982890" y="1651992"/>
                  <a:pt x="5984131" y="1651992"/>
                  <a:pt x="5986611" y="1651992"/>
                </a:cubicBezTo>
                <a:cubicBezTo>
                  <a:pt x="5989091" y="1651992"/>
                  <a:pt x="5991572" y="1651992"/>
                  <a:pt x="5994052" y="1651992"/>
                </a:cubicBezTo>
                <a:cubicBezTo>
                  <a:pt x="5996533" y="1651992"/>
                  <a:pt x="6000253" y="1653232"/>
                  <a:pt x="6005215" y="1655713"/>
                </a:cubicBezTo>
                <a:cubicBezTo>
                  <a:pt x="6010176" y="1658193"/>
                  <a:pt x="6015136" y="1660674"/>
                  <a:pt x="6020097" y="1663154"/>
                </a:cubicBezTo>
                <a:cubicBezTo>
                  <a:pt x="6025059" y="1665635"/>
                  <a:pt x="6027539" y="1665635"/>
                  <a:pt x="6027539" y="1663154"/>
                </a:cubicBezTo>
                <a:cubicBezTo>
                  <a:pt x="6027539" y="1660674"/>
                  <a:pt x="6030019" y="1661914"/>
                  <a:pt x="6034980" y="1666875"/>
                </a:cubicBezTo>
                <a:cubicBezTo>
                  <a:pt x="6039942" y="1666875"/>
                  <a:pt x="6043662" y="1668115"/>
                  <a:pt x="6046142" y="1670596"/>
                </a:cubicBezTo>
                <a:cubicBezTo>
                  <a:pt x="6048622" y="1673076"/>
                  <a:pt x="6052343" y="1674316"/>
                  <a:pt x="6057304" y="1674316"/>
                </a:cubicBezTo>
                <a:cubicBezTo>
                  <a:pt x="6072187" y="1674316"/>
                  <a:pt x="6083349" y="1675556"/>
                  <a:pt x="6090791" y="1678037"/>
                </a:cubicBezTo>
                <a:cubicBezTo>
                  <a:pt x="6098232" y="1680518"/>
                  <a:pt x="6103193" y="1682998"/>
                  <a:pt x="6105674" y="1685478"/>
                </a:cubicBezTo>
                <a:cubicBezTo>
                  <a:pt x="6108154" y="1687959"/>
                  <a:pt x="6111874" y="1689199"/>
                  <a:pt x="6116836" y="1689199"/>
                </a:cubicBezTo>
                <a:lnTo>
                  <a:pt x="6124277" y="1689199"/>
                </a:lnTo>
                <a:lnTo>
                  <a:pt x="6124277" y="1696641"/>
                </a:lnTo>
                <a:lnTo>
                  <a:pt x="6131718" y="1696641"/>
                </a:lnTo>
                <a:lnTo>
                  <a:pt x="6131718" y="1689199"/>
                </a:lnTo>
                <a:cubicBezTo>
                  <a:pt x="6136680" y="1694160"/>
                  <a:pt x="6139160" y="1696641"/>
                  <a:pt x="6139160" y="1696641"/>
                </a:cubicBezTo>
                <a:lnTo>
                  <a:pt x="6154043" y="1704082"/>
                </a:lnTo>
                <a:cubicBezTo>
                  <a:pt x="6159004" y="1699121"/>
                  <a:pt x="6167685" y="1699121"/>
                  <a:pt x="6180088" y="1704082"/>
                </a:cubicBezTo>
                <a:cubicBezTo>
                  <a:pt x="6192490" y="1709043"/>
                  <a:pt x="6213574" y="1714004"/>
                  <a:pt x="6243340" y="1718965"/>
                </a:cubicBezTo>
                <a:cubicBezTo>
                  <a:pt x="6253261" y="1723926"/>
                  <a:pt x="6261943" y="1726406"/>
                  <a:pt x="6269385" y="1726406"/>
                </a:cubicBezTo>
                <a:cubicBezTo>
                  <a:pt x="6276826" y="1726406"/>
                  <a:pt x="6281787" y="1727646"/>
                  <a:pt x="6284267" y="1730127"/>
                </a:cubicBezTo>
                <a:cubicBezTo>
                  <a:pt x="6286747" y="1732608"/>
                  <a:pt x="6290468" y="1731367"/>
                  <a:pt x="6295429" y="1726406"/>
                </a:cubicBezTo>
                <a:lnTo>
                  <a:pt x="6295429" y="1733848"/>
                </a:lnTo>
                <a:cubicBezTo>
                  <a:pt x="6295429" y="1733848"/>
                  <a:pt x="6302871" y="1736328"/>
                  <a:pt x="6317754" y="1741289"/>
                </a:cubicBezTo>
                <a:cubicBezTo>
                  <a:pt x="6327675" y="1741289"/>
                  <a:pt x="6335117" y="1741289"/>
                  <a:pt x="6340078" y="1741289"/>
                </a:cubicBezTo>
                <a:cubicBezTo>
                  <a:pt x="6345039" y="1741289"/>
                  <a:pt x="6347519" y="1741289"/>
                  <a:pt x="6347519" y="1741289"/>
                </a:cubicBezTo>
                <a:cubicBezTo>
                  <a:pt x="6347519" y="1746250"/>
                  <a:pt x="6352481" y="1748730"/>
                  <a:pt x="6362402" y="1748730"/>
                </a:cubicBezTo>
                <a:lnTo>
                  <a:pt x="6384726" y="1756172"/>
                </a:lnTo>
                <a:cubicBezTo>
                  <a:pt x="6379765" y="1756172"/>
                  <a:pt x="6377285" y="1756172"/>
                  <a:pt x="6377285" y="1756172"/>
                </a:cubicBezTo>
                <a:cubicBezTo>
                  <a:pt x="6377285" y="1761133"/>
                  <a:pt x="6374805" y="1763613"/>
                  <a:pt x="6369843" y="1763613"/>
                </a:cubicBezTo>
                <a:cubicBezTo>
                  <a:pt x="6364882" y="1763613"/>
                  <a:pt x="6362402" y="1763613"/>
                  <a:pt x="6362402" y="1763613"/>
                </a:cubicBezTo>
                <a:cubicBezTo>
                  <a:pt x="6362402" y="1768574"/>
                  <a:pt x="6362402" y="1771055"/>
                  <a:pt x="6362402" y="1771055"/>
                </a:cubicBezTo>
                <a:cubicBezTo>
                  <a:pt x="6362402" y="1771055"/>
                  <a:pt x="6359922" y="1771055"/>
                  <a:pt x="6354961" y="1771055"/>
                </a:cubicBezTo>
                <a:lnTo>
                  <a:pt x="6347519" y="1771055"/>
                </a:lnTo>
                <a:cubicBezTo>
                  <a:pt x="6352481" y="1766094"/>
                  <a:pt x="6352481" y="1763613"/>
                  <a:pt x="6347519" y="1763613"/>
                </a:cubicBezTo>
                <a:cubicBezTo>
                  <a:pt x="6342558" y="1763613"/>
                  <a:pt x="6338837" y="1763613"/>
                  <a:pt x="6336357" y="1763613"/>
                </a:cubicBezTo>
                <a:cubicBezTo>
                  <a:pt x="6333877" y="1763613"/>
                  <a:pt x="6328916" y="1766094"/>
                  <a:pt x="6321474" y="1771055"/>
                </a:cubicBezTo>
                <a:cubicBezTo>
                  <a:pt x="6314033" y="1776015"/>
                  <a:pt x="6310312" y="1776015"/>
                  <a:pt x="6310312" y="1771055"/>
                </a:cubicBezTo>
                <a:cubicBezTo>
                  <a:pt x="6310312" y="1766094"/>
                  <a:pt x="6310312" y="1763613"/>
                  <a:pt x="6310312" y="1763613"/>
                </a:cubicBezTo>
                <a:lnTo>
                  <a:pt x="6302871" y="1756172"/>
                </a:lnTo>
                <a:cubicBezTo>
                  <a:pt x="6302871" y="1756172"/>
                  <a:pt x="6301630" y="1756172"/>
                  <a:pt x="6299150" y="1756172"/>
                </a:cubicBezTo>
                <a:cubicBezTo>
                  <a:pt x="6296670" y="1756172"/>
                  <a:pt x="6292949" y="1756172"/>
                  <a:pt x="6287988" y="1756172"/>
                </a:cubicBezTo>
                <a:cubicBezTo>
                  <a:pt x="6287988" y="1751211"/>
                  <a:pt x="6285508" y="1751211"/>
                  <a:pt x="6280547" y="1756172"/>
                </a:cubicBezTo>
                <a:lnTo>
                  <a:pt x="6273105" y="1756172"/>
                </a:lnTo>
                <a:lnTo>
                  <a:pt x="6228457" y="1733848"/>
                </a:lnTo>
                <a:cubicBezTo>
                  <a:pt x="6213574" y="1733848"/>
                  <a:pt x="6201171" y="1732608"/>
                  <a:pt x="6191250" y="1730127"/>
                </a:cubicBezTo>
                <a:cubicBezTo>
                  <a:pt x="6181328" y="1727646"/>
                  <a:pt x="6172646" y="1726406"/>
                  <a:pt x="6165205" y="1726406"/>
                </a:cubicBezTo>
                <a:cubicBezTo>
                  <a:pt x="6157763" y="1726406"/>
                  <a:pt x="6150322" y="1723926"/>
                  <a:pt x="6142881" y="1718965"/>
                </a:cubicBezTo>
                <a:cubicBezTo>
                  <a:pt x="6135439" y="1714004"/>
                  <a:pt x="6125518" y="1711523"/>
                  <a:pt x="6113115" y="1711523"/>
                </a:cubicBezTo>
                <a:cubicBezTo>
                  <a:pt x="6100712" y="1711523"/>
                  <a:pt x="6093271" y="1710283"/>
                  <a:pt x="6090791" y="1707803"/>
                </a:cubicBezTo>
                <a:cubicBezTo>
                  <a:pt x="6088311" y="1705322"/>
                  <a:pt x="6084590" y="1702842"/>
                  <a:pt x="6079629" y="1700361"/>
                </a:cubicBezTo>
                <a:cubicBezTo>
                  <a:pt x="6074667" y="1697881"/>
                  <a:pt x="6069707" y="1699121"/>
                  <a:pt x="6064746" y="1704082"/>
                </a:cubicBezTo>
                <a:cubicBezTo>
                  <a:pt x="6074667" y="1704082"/>
                  <a:pt x="6080869" y="1706563"/>
                  <a:pt x="6083349" y="1711523"/>
                </a:cubicBezTo>
                <a:cubicBezTo>
                  <a:pt x="6085829" y="1716484"/>
                  <a:pt x="6089550" y="1718965"/>
                  <a:pt x="6094511" y="1718965"/>
                </a:cubicBezTo>
                <a:cubicBezTo>
                  <a:pt x="6114356" y="1718965"/>
                  <a:pt x="6124277" y="1721445"/>
                  <a:pt x="6124277" y="1726406"/>
                </a:cubicBezTo>
                <a:cubicBezTo>
                  <a:pt x="6124277" y="1731367"/>
                  <a:pt x="6126757" y="1733848"/>
                  <a:pt x="6131718" y="1733848"/>
                </a:cubicBezTo>
                <a:lnTo>
                  <a:pt x="6161484" y="1741289"/>
                </a:lnTo>
                <a:cubicBezTo>
                  <a:pt x="6166445" y="1741289"/>
                  <a:pt x="6171406" y="1741289"/>
                  <a:pt x="6176367" y="1741289"/>
                </a:cubicBezTo>
                <a:cubicBezTo>
                  <a:pt x="6176367" y="1736328"/>
                  <a:pt x="6177608" y="1735088"/>
                  <a:pt x="6180088" y="1737568"/>
                </a:cubicBezTo>
                <a:cubicBezTo>
                  <a:pt x="6182568" y="1740049"/>
                  <a:pt x="6186288" y="1741289"/>
                  <a:pt x="6191250" y="1741289"/>
                </a:cubicBezTo>
                <a:cubicBezTo>
                  <a:pt x="6196211" y="1746250"/>
                  <a:pt x="6201171" y="1748730"/>
                  <a:pt x="6206133" y="1748730"/>
                </a:cubicBezTo>
                <a:cubicBezTo>
                  <a:pt x="6221015" y="1748730"/>
                  <a:pt x="6223495" y="1751211"/>
                  <a:pt x="6213574" y="1756172"/>
                </a:cubicBezTo>
                <a:lnTo>
                  <a:pt x="6198691" y="1763613"/>
                </a:lnTo>
                <a:lnTo>
                  <a:pt x="6206133" y="1771055"/>
                </a:lnTo>
                <a:cubicBezTo>
                  <a:pt x="6250781" y="1785937"/>
                  <a:pt x="6275585" y="1790898"/>
                  <a:pt x="6280547" y="1785937"/>
                </a:cubicBezTo>
                <a:lnTo>
                  <a:pt x="6265664" y="1778496"/>
                </a:lnTo>
                <a:lnTo>
                  <a:pt x="6235898" y="1771055"/>
                </a:lnTo>
                <a:cubicBezTo>
                  <a:pt x="6235898" y="1771055"/>
                  <a:pt x="6233418" y="1769815"/>
                  <a:pt x="6228457" y="1767334"/>
                </a:cubicBezTo>
                <a:cubicBezTo>
                  <a:pt x="6223495" y="1764853"/>
                  <a:pt x="6221015" y="1766094"/>
                  <a:pt x="6221015" y="1771055"/>
                </a:cubicBezTo>
                <a:lnTo>
                  <a:pt x="6221015" y="1763613"/>
                </a:lnTo>
                <a:cubicBezTo>
                  <a:pt x="6225977" y="1758652"/>
                  <a:pt x="6228457" y="1756172"/>
                  <a:pt x="6228457" y="1756172"/>
                </a:cubicBezTo>
                <a:lnTo>
                  <a:pt x="6243340" y="1756172"/>
                </a:lnTo>
                <a:cubicBezTo>
                  <a:pt x="6258222" y="1756172"/>
                  <a:pt x="6265664" y="1758652"/>
                  <a:pt x="6265664" y="1763613"/>
                </a:cubicBezTo>
                <a:cubicBezTo>
                  <a:pt x="6270625" y="1768574"/>
                  <a:pt x="6278067" y="1768574"/>
                  <a:pt x="6287988" y="1763613"/>
                </a:cubicBezTo>
                <a:lnTo>
                  <a:pt x="6302871" y="1778496"/>
                </a:lnTo>
                <a:lnTo>
                  <a:pt x="6310312" y="1785937"/>
                </a:lnTo>
                <a:lnTo>
                  <a:pt x="6317754" y="1785937"/>
                </a:lnTo>
                <a:cubicBezTo>
                  <a:pt x="6317754" y="1785937"/>
                  <a:pt x="6320234" y="1785937"/>
                  <a:pt x="6325195" y="1785937"/>
                </a:cubicBezTo>
                <a:lnTo>
                  <a:pt x="6340078" y="1785937"/>
                </a:lnTo>
                <a:lnTo>
                  <a:pt x="6347519" y="1793379"/>
                </a:lnTo>
                <a:cubicBezTo>
                  <a:pt x="6347519" y="1803301"/>
                  <a:pt x="6347519" y="1808262"/>
                  <a:pt x="6347519" y="1808262"/>
                </a:cubicBezTo>
                <a:cubicBezTo>
                  <a:pt x="6352481" y="1808262"/>
                  <a:pt x="6357441" y="1810742"/>
                  <a:pt x="6362402" y="1815703"/>
                </a:cubicBezTo>
                <a:cubicBezTo>
                  <a:pt x="6352481" y="1820664"/>
                  <a:pt x="6345039" y="1823144"/>
                  <a:pt x="6340078" y="1823144"/>
                </a:cubicBezTo>
                <a:lnTo>
                  <a:pt x="6340078" y="1815703"/>
                </a:lnTo>
                <a:cubicBezTo>
                  <a:pt x="6340078" y="1815703"/>
                  <a:pt x="6337598" y="1818184"/>
                  <a:pt x="6332636" y="1823144"/>
                </a:cubicBezTo>
                <a:lnTo>
                  <a:pt x="6302871" y="1815703"/>
                </a:lnTo>
                <a:cubicBezTo>
                  <a:pt x="6292949" y="1815703"/>
                  <a:pt x="6278067" y="1815703"/>
                  <a:pt x="6258222" y="1815703"/>
                </a:cubicBezTo>
                <a:cubicBezTo>
                  <a:pt x="6238378" y="1815703"/>
                  <a:pt x="6228457" y="1815703"/>
                  <a:pt x="6228457" y="1815703"/>
                </a:cubicBezTo>
                <a:cubicBezTo>
                  <a:pt x="6223495" y="1815703"/>
                  <a:pt x="6221015" y="1813222"/>
                  <a:pt x="6221015" y="1808262"/>
                </a:cubicBezTo>
                <a:cubicBezTo>
                  <a:pt x="6221015" y="1803301"/>
                  <a:pt x="6221015" y="1800820"/>
                  <a:pt x="6221015" y="1800820"/>
                </a:cubicBezTo>
                <a:cubicBezTo>
                  <a:pt x="6221015" y="1800820"/>
                  <a:pt x="6218535" y="1803301"/>
                  <a:pt x="6213574" y="1808262"/>
                </a:cubicBezTo>
                <a:lnTo>
                  <a:pt x="6191250" y="1800820"/>
                </a:lnTo>
                <a:cubicBezTo>
                  <a:pt x="6191250" y="1800820"/>
                  <a:pt x="6188770" y="1800820"/>
                  <a:pt x="6183808" y="1800820"/>
                </a:cubicBezTo>
                <a:cubicBezTo>
                  <a:pt x="6178847" y="1800820"/>
                  <a:pt x="6175126" y="1800820"/>
                  <a:pt x="6172646" y="1800820"/>
                </a:cubicBezTo>
                <a:cubicBezTo>
                  <a:pt x="6170166" y="1800820"/>
                  <a:pt x="6167685" y="1800820"/>
                  <a:pt x="6165205" y="1800820"/>
                </a:cubicBezTo>
                <a:cubicBezTo>
                  <a:pt x="6162725" y="1800820"/>
                  <a:pt x="6161484" y="1800820"/>
                  <a:pt x="6161484" y="1800820"/>
                </a:cubicBezTo>
                <a:lnTo>
                  <a:pt x="6139160" y="1793379"/>
                </a:lnTo>
                <a:cubicBezTo>
                  <a:pt x="6139160" y="1798340"/>
                  <a:pt x="6140401" y="1800820"/>
                  <a:pt x="6142881" y="1800820"/>
                </a:cubicBezTo>
                <a:cubicBezTo>
                  <a:pt x="6145361" y="1800820"/>
                  <a:pt x="6149081" y="1800820"/>
                  <a:pt x="6154043" y="1800820"/>
                </a:cubicBezTo>
                <a:lnTo>
                  <a:pt x="6168926" y="1808262"/>
                </a:lnTo>
                <a:cubicBezTo>
                  <a:pt x="6173887" y="1808262"/>
                  <a:pt x="6177608" y="1808262"/>
                  <a:pt x="6180088" y="1808262"/>
                </a:cubicBezTo>
                <a:cubicBezTo>
                  <a:pt x="6182568" y="1808262"/>
                  <a:pt x="6183808" y="1810742"/>
                  <a:pt x="6183808" y="1815703"/>
                </a:cubicBezTo>
                <a:cubicBezTo>
                  <a:pt x="6183808" y="1815703"/>
                  <a:pt x="6182568" y="1816943"/>
                  <a:pt x="6180088" y="1819424"/>
                </a:cubicBezTo>
                <a:cubicBezTo>
                  <a:pt x="6177608" y="1821904"/>
                  <a:pt x="6173887" y="1823144"/>
                  <a:pt x="6168926" y="1823144"/>
                </a:cubicBezTo>
                <a:cubicBezTo>
                  <a:pt x="6163964" y="1823144"/>
                  <a:pt x="6161484" y="1823144"/>
                  <a:pt x="6161484" y="1823144"/>
                </a:cubicBezTo>
                <a:lnTo>
                  <a:pt x="6295429" y="1852910"/>
                </a:lnTo>
                <a:cubicBezTo>
                  <a:pt x="6315274" y="1857871"/>
                  <a:pt x="6330156" y="1860351"/>
                  <a:pt x="6340078" y="1860351"/>
                </a:cubicBezTo>
                <a:lnTo>
                  <a:pt x="6354961" y="1867793"/>
                </a:lnTo>
                <a:lnTo>
                  <a:pt x="6340078" y="1867793"/>
                </a:lnTo>
                <a:lnTo>
                  <a:pt x="6295429" y="1875234"/>
                </a:lnTo>
                <a:lnTo>
                  <a:pt x="6280547" y="1875234"/>
                </a:lnTo>
                <a:cubicBezTo>
                  <a:pt x="6275585" y="1875234"/>
                  <a:pt x="6270625" y="1875234"/>
                  <a:pt x="6265664" y="1875234"/>
                </a:cubicBezTo>
                <a:cubicBezTo>
                  <a:pt x="6260702" y="1875234"/>
                  <a:pt x="6258222" y="1872754"/>
                  <a:pt x="6258222" y="1867793"/>
                </a:cubicBezTo>
                <a:cubicBezTo>
                  <a:pt x="6253261" y="1867793"/>
                  <a:pt x="6248301" y="1867793"/>
                  <a:pt x="6243340" y="1867793"/>
                </a:cubicBezTo>
                <a:cubicBezTo>
                  <a:pt x="6213574" y="1872754"/>
                  <a:pt x="6188770" y="1870274"/>
                  <a:pt x="6168926" y="1860351"/>
                </a:cubicBezTo>
                <a:cubicBezTo>
                  <a:pt x="6168926" y="1860351"/>
                  <a:pt x="6167685" y="1860351"/>
                  <a:pt x="6165205" y="1860351"/>
                </a:cubicBezTo>
                <a:cubicBezTo>
                  <a:pt x="6162725" y="1860351"/>
                  <a:pt x="6159004" y="1860351"/>
                  <a:pt x="6154043" y="1860351"/>
                </a:cubicBezTo>
                <a:lnTo>
                  <a:pt x="6154043" y="1867793"/>
                </a:lnTo>
                <a:cubicBezTo>
                  <a:pt x="6159004" y="1867793"/>
                  <a:pt x="6166445" y="1870274"/>
                  <a:pt x="6176367" y="1875234"/>
                </a:cubicBezTo>
                <a:cubicBezTo>
                  <a:pt x="6186288" y="1880195"/>
                  <a:pt x="6193730" y="1882676"/>
                  <a:pt x="6198691" y="1882676"/>
                </a:cubicBezTo>
                <a:cubicBezTo>
                  <a:pt x="6218535" y="1892598"/>
                  <a:pt x="6230937" y="1895078"/>
                  <a:pt x="6235898" y="1890117"/>
                </a:cubicBezTo>
                <a:cubicBezTo>
                  <a:pt x="6240859" y="1885156"/>
                  <a:pt x="6250781" y="1885156"/>
                  <a:pt x="6265664" y="1890117"/>
                </a:cubicBezTo>
                <a:cubicBezTo>
                  <a:pt x="6275585" y="1895078"/>
                  <a:pt x="6280547" y="1900039"/>
                  <a:pt x="6280547" y="1905000"/>
                </a:cubicBezTo>
                <a:cubicBezTo>
                  <a:pt x="6270625" y="1905000"/>
                  <a:pt x="6265664" y="1902519"/>
                  <a:pt x="6265664" y="1897559"/>
                </a:cubicBezTo>
                <a:lnTo>
                  <a:pt x="6250781" y="1897559"/>
                </a:lnTo>
                <a:lnTo>
                  <a:pt x="6302871" y="1919883"/>
                </a:lnTo>
                <a:lnTo>
                  <a:pt x="6325195" y="1927324"/>
                </a:lnTo>
                <a:cubicBezTo>
                  <a:pt x="6325195" y="1932285"/>
                  <a:pt x="6322715" y="1934766"/>
                  <a:pt x="6317754" y="1934766"/>
                </a:cubicBezTo>
                <a:cubicBezTo>
                  <a:pt x="6312792" y="1934766"/>
                  <a:pt x="6302871" y="1934766"/>
                  <a:pt x="6287988" y="1934766"/>
                </a:cubicBezTo>
                <a:cubicBezTo>
                  <a:pt x="6283027" y="1934766"/>
                  <a:pt x="6276826" y="1933525"/>
                  <a:pt x="6269385" y="1931045"/>
                </a:cubicBezTo>
                <a:cubicBezTo>
                  <a:pt x="6261943" y="1928564"/>
                  <a:pt x="6258222" y="1927324"/>
                  <a:pt x="6258222" y="1927324"/>
                </a:cubicBezTo>
                <a:cubicBezTo>
                  <a:pt x="6253261" y="1922363"/>
                  <a:pt x="6249540" y="1921123"/>
                  <a:pt x="6247060" y="1923603"/>
                </a:cubicBezTo>
                <a:cubicBezTo>
                  <a:pt x="6244580" y="1926084"/>
                  <a:pt x="6238378" y="1924843"/>
                  <a:pt x="6228457" y="1919883"/>
                </a:cubicBezTo>
                <a:cubicBezTo>
                  <a:pt x="6228457" y="1919883"/>
                  <a:pt x="6225977" y="1918643"/>
                  <a:pt x="6221015" y="1916162"/>
                </a:cubicBezTo>
                <a:cubicBezTo>
                  <a:pt x="6216054" y="1913681"/>
                  <a:pt x="6213574" y="1912441"/>
                  <a:pt x="6213574" y="1912441"/>
                </a:cubicBezTo>
                <a:cubicBezTo>
                  <a:pt x="6208613" y="1912441"/>
                  <a:pt x="6206133" y="1912441"/>
                  <a:pt x="6206133" y="1912441"/>
                </a:cubicBezTo>
                <a:lnTo>
                  <a:pt x="6198691" y="1905000"/>
                </a:lnTo>
                <a:lnTo>
                  <a:pt x="6191250" y="1905000"/>
                </a:lnTo>
                <a:cubicBezTo>
                  <a:pt x="6186288" y="1905000"/>
                  <a:pt x="6178847" y="1903760"/>
                  <a:pt x="6168926" y="1901279"/>
                </a:cubicBezTo>
                <a:cubicBezTo>
                  <a:pt x="6159004" y="1898799"/>
                  <a:pt x="6150322" y="1897559"/>
                  <a:pt x="6142881" y="1897559"/>
                </a:cubicBezTo>
                <a:cubicBezTo>
                  <a:pt x="6135439" y="1897559"/>
                  <a:pt x="6131718" y="1897559"/>
                  <a:pt x="6131718" y="1897559"/>
                </a:cubicBezTo>
                <a:cubicBezTo>
                  <a:pt x="6121797" y="1897559"/>
                  <a:pt x="6111874" y="1892598"/>
                  <a:pt x="6101953" y="1882676"/>
                </a:cubicBezTo>
                <a:cubicBezTo>
                  <a:pt x="6096992" y="1877715"/>
                  <a:pt x="6093271" y="1876474"/>
                  <a:pt x="6090791" y="1878955"/>
                </a:cubicBezTo>
                <a:cubicBezTo>
                  <a:pt x="6088311" y="1881436"/>
                  <a:pt x="6082109" y="1882676"/>
                  <a:pt x="6072187" y="1882676"/>
                </a:cubicBezTo>
                <a:cubicBezTo>
                  <a:pt x="6062266" y="1882676"/>
                  <a:pt x="6054824" y="1881436"/>
                  <a:pt x="6049863" y="1878955"/>
                </a:cubicBezTo>
                <a:cubicBezTo>
                  <a:pt x="6044902" y="1876474"/>
                  <a:pt x="6032500" y="1872754"/>
                  <a:pt x="6012656" y="1867793"/>
                </a:cubicBezTo>
                <a:lnTo>
                  <a:pt x="5997773" y="1867793"/>
                </a:lnTo>
                <a:lnTo>
                  <a:pt x="5938242" y="1845469"/>
                </a:lnTo>
                <a:lnTo>
                  <a:pt x="5945683" y="1852910"/>
                </a:lnTo>
                <a:cubicBezTo>
                  <a:pt x="5945683" y="1852910"/>
                  <a:pt x="5950645" y="1854150"/>
                  <a:pt x="5960566" y="1856631"/>
                </a:cubicBezTo>
                <a:cubicBezTo>
                  <a:pt x="5970488" y="1859111"/>
                  <a:pt x="5980410" y="1862832"/>
                  <a:pt x="5990332" y="1867793"/>
                </a:cubicBezTo>
                <a:cubicBezTo>
                  <a:pt x="5995293" y="1872754"/>
                  <a:pt x="6001494" y="1876474"/>
                  <a:pt x="6008935" y="1878955"/>
                </a:cubicBezTo>
                <a:cubicBezTo>
                  <a:pt x="6016377" y="1881436"/>
                  <a:pt x="6023818" y="1882676"/>
                  <a:pt x="6031260" y="1882676"/>
                </a:cubicBezTo>
                <a:cubicBezTo>
                  <a:pt x="6038701" y="1882676"/>
                  <a:pt x="6042422" y="1885156"/>
                  <a:pt x="6042422" y="1890117"/>
                </a:cubicBezTo>
                <a:lnTo>
                  <a:pt x="6064746" y="1897559"/>
                </a:lnTo>
                <a:cubicBezTo>
                  <a:pt x="6064746" y="1897559"/>
                  <a:pt x="6065986" y="1897559"/>
                  <a:pt x="6068467" y="1897559"/>
                </a:cubicBezTo>
                <a:cubicBezTo>
                  <a:pt x="6070947" y="1897559"/>
                  <a:pt x="6074667" y="1897559"/>
                  <a:pt x="6079629" y="1897559"/>
                </a:cubicBezTo>
                <a:cubicBezTo>
                  <a:pt x="6084590" y="1897559"/>
                  <a:pt x="6088311" y="1898799"/>
                  <a:pt x="6090791" y="1901279"/>
                </a:cubicBezTo>
                <a:cubicBezTo>
                  <a:pt x="6093271" y="1903760"/>
                  <a:pt x="6092031" y="1905000"/>
                  <a:pt x="6087070" y="1905000"/>
                </a:cubicBezTo>
                <a:cubicBezTo>
                  <a:pt x="6082109" y="1905000"/>
                  <a:pt x="6079629" y="1907481"/>
                  <a:pt x="6079629" y="1912441"/>
                </a:cubicBezTo>
                <a:cubicBezTo>
                  <a:pt x="6079629" y="1912441"/>
                  <a:pt x="6082109" y="1912441"/>
                  <a:pt x="6087070" y="1912441"/>
                </a:cubicBezTo>
                <a:cubicBezTo>
                  <a:pt x="6092031" y="1912441"/>
                  <a:pt x="6099473" y="1912441"/>
                  <a:pt x="6109394" y="1912441"/>
                </a:cubicBezTo>
                <a:cubicBezTo>
                  <a:pt x="6119316" y="1912441"/>
                  <a:pt x="6126757" y="1914922"/>
                  <a:pt x="6131718" y="1919883"/>
                </a:cubicBezTo>
                <a:cubicBezTo>
                  <a:pt x="6136680" y="1934766"/>
                  <a:pt x="6141640" y="1937246"/>
                  <a:pt x="6146601" y="1927324"/>
                </a:cubicBezTo>
                <a:lnTo>
                  <a:pt x="6168926" y="1927324"/>
                </a:lnTo>
                <a:lnTo>
                  <a:pt x="6183808" y="1934766"/>
                </a:lnTo>
                <a:lnTo>
                  <a:pt x="6213574" y="1949648"/>
                </a:lnTo>
                <a:lnTo>
                  <a:pt x="6221015" y="1957090"/>
                </a:lnTo>
                <a:lnTo>
                  <a:pt x="6250781" y="1964531"/>
                </a:lnTo>
                <a:cubicBezTo>
                  <a:pt x="6280547" y="1974453"/>
                  <a:pt x="6309072" y="1983135"/>
                  <a:pt x="6336357" y="1990576"/>
                </a:cubicBezTo>
                <a:cubicBezTo>
                  <a:pt x="6363643" y="1998017"/>
                  <a:pt x="6389687" y="2001738"/>
                  <a:pt x="6414491" y="2001738"/>
                </a:cubicBezTo>
                <a:cubicBezTo>
                  <a:pt x="6429375" y="2001738"/>
                  <a:pt x="6436816" y="2004219"/>
                  <a:pt x="6436816" y="2009180"/>
                </a:cubicBezTo>
                <a:lnTo>
                  <a:pt x="6444257" y="2009180"/>
                </a:lnTo>
                <a:cubicBezTo>
                  <a:pt x="6434336" y="2009180"/>
                  <a:pt x="6426895" y="2010420"/>
                  <a:pt x="6421933" y="2012900"/>
                </a:cubicBezTo>
                <a:cubicBezTo>
                  <a:pt x="6416972" y="2015381"/>
                  <a:pt x="6414491" y="2016621"/>
                  <a:pt x="6414491" y="2016621"/>
                </a:cubicBezTo>
                <a:cubicBezTo>
                  <a:pt x="6414491" y="2021582"/>
                  <a:pt x="6414491" y="2024062"/>
                  <a:pt x="6414491" y="2024062"/>
                </a:cubicBezTo>
                <a:cubicBezTo>
                  <a:pt x="6414491" y="2024062"/>
                  <a:pt x="6416972" y="2024062"/>
                  <a:pt x="6421933" y="2024062"/>
                </a:cubicBezTo>
                <a:cubicBezTo>
                  <a:pt x="6421933" y="2029023"/>
                  <a:pt x="6424413" y="2031504"/>
                  <a:pt x="6429375" y="2031504"/>
                </a:cubicBezTo>
                <a:cubicBezTo>
                  <a:pt x="6434336" y="2031504"/>
                  <a:pt x="6440537" y="2032744"/>
                  <a:pt x="6447978" y="2035225"/>
                </a:cubicBezTo>
                <a:cubicBezTo>
                  <a:pt x="6455419" y="2037705"/>
                  <a:pt x="6461620" y="2038945"/>
                  <a:pt x="6466581" y="2038945"/>
                </a:cubicBezTo>
                <a:lnTo>
                  <a:pt x="6481465" y="2046387"/>
                </a:lnTo>
                <a:cubicBezTo>
                  <a:pt x="6486425" y="2046387"/>
                  <a:pt x="6498827" y="2051347"/>
                  <a:pt x="6518671" y="2061269"/>
                </a:cubicBezTo>
                <a:lnTo>
                  <a:pt x="6570761" y="2076152"/>
                </a:lnTo>
                <a:cubicBezTo>
                  <a:pt x="6570761" y="2081113"/>
                  <a:pt x="6538515" y="2073672"/>
                  <a:pt x="6474023" y="2053828"/>
                </a:cubicBezTo>
                <a:cubicBezTo>
                  <a:pt x="6464101" y="2048867"/>
                  <a:pt x="6454179" y="2045147"/>
                  <a:pt x="6444257" y="2042666"/>
                </a:cubicBezTo>
                <a:cubicBezTo>
                  <a:pt x="6434336" y="2040185"/>
                  <a:pt x="6425654" y="2037705"/>
                  <a:pt x="6418213" y="2035225"/>
                </a:cubicBezTo>
                <a:cubicBezTo>
                  <a:pt x="6410771" y="2032744"/>
                  <a:pt x="6404570" y="2031504"/>
                  <a:pt x="6399609" y="2031504"/>
                </a:cubicBezTo>
                <a:lnTo>
                  <a:pt x="6362402" y="2016621"/>
                </a:lnTo>
                <a:cubicBezTo>
                  <a:pt x="6347519" y="2016621"/>
                  <a:pt x="6335117" y="2016621"/>
                  <a:pt x="6325195" y="2016621"/>
                </a:cubicBezTo>
                <a:cubicBezTo>
                  <a:pt x="6315274" y="2016621"/>
                  <a:pt x="6310312" y="2015381"/>
                  <a:pt x="6310312" y="2012900"/>
                </a:cubicBezTo>
                <a:cubicBezTo>
                  <a:pt x="6310312" y="2010420"/>
                  <a:pt x="6304111" y="2007940"/>
                  <a:pt x="6291709" y="2005459"/>
                </a:cubicBezTo>
                <a:cubicBezTo>
                  <a:pt x="6279306" y="2002978"/>
                  <a:pt x="6271865" y="2001738"/>
                  <a:pt x="6269385" y="2001738"/>
                </a:cubicBezTo>
                <a:cubicBezTo>
                  <a:pt x="6266904" y="2001738"/>
                  <a:pt x="6260702" y="1999258"/>
                  <a:pt x="6250781" y="1994297"/>
                </a:cubicBezTo>
                <a:lnTo>
                  <a:pt x="6228457" y="1986855"/>
                </a:lnTo>
                <a:lnTo>
                  <a:pt x="6206133" y="1986855"/>
                </a:lnTo>
                <a:cubicBezTo>
                  <a:pt x="6196211" y="1981895"/>
                  <a:pt x="6190009" y="1980654"/>
                  <a:pt x="6187529" y="1983135"/>
                </a:cubicBezTo>
                <a:cubicBezTo>
                  <a:pt x="6185049" y="1985615"/>
                  <a:pt x="6181328" y="1983135"/>
                  <a:pt x="6176367" y="1975693"/>
                </a:cubicBezTo>
                <a:cubicBezTo>
                  <a:pt x="6171406" y="1968252"/>
                  <a:pt x="6167685" y="1967012"/>
                  <a:pt x="6165205" y="1971973"/>
                </a:cubicBezTo>
                <a:cubicBezTo>
                  <a:pt x="6162725" y="1976933"/>
                  <a:pt x="6155283" y="1975693"/>
                  <a:pt x="6142881" y="1968252"/>
                </a:cubicBezTo>
                <a:cubicBezTo>
                  <a:pt x="6130478" y="1960810"/>
                  <a:pt x="6123036" y="1958330"/>
                  <a:pt x="6120556" y="1960810"/>
                </a:cubicBezTo>
                <a:cubicBezTo>
                  <a:pt x="6118076" y="1963291"/>
                  <a:pt x="6113115" y="1964531"/>
                  <a:pt x="6105674" y="1964531"/>
                </a:cubicBezTo>
                <a:cubicBezTo>
                  <a:pt x="6098232" y="1964531"/>
                  <a:pt x="6093271" y="1963291"/>
                  <a:pt x="6090791" y="1960810"/>
                </a:cubicBezTo>
                <a:cubicBezTo>
                  <a:pt x="6088311" y="1958330"/>
                  <a:pt x="6083349" y="1957090"/>
                  <a:pt x="6075908" y="1957090"/>
                </a:cubicBezTo>
                <a:cubicBezTo>
                  <a:pt x="6068467" y="1957090"/>
                  <a:pt x="6064746" y="1954609"/>
                  <a:pt x="6064746" y="1949648"/>
                </a:cubicBezTo>
                <a:lnTo>
                  <a:pt x="6042422" y="1949648"/>
                </a:lnTo>
                <a:cubicBezTo>
                  <a:pt x="6032500" y="1944688"/>
                  <a:pt x="6022577" y="1942207"/>
                  <a:pt x="6012656" y="1942207"/>
                </a:cubicBezTo>
                <a:cubicBezTo>
                  <a:pt x="6012656" y="1942207"/>
                  <a:pt x="6011415" y="1942207"/>
                  <a:pt x="6008935" y="1942207"/>
                </a:cubicBezTo>
                <a:cubicBezTo>
                  <a:pt x="6006455" y="1942207"/>
                  <a:pt x="6005215" y="1944688"/>
                  <a:pt x="6005215" y="1949648"/>
                </a:cubicBezTo>
                <a:cubicBezTo>
                  <a:pt x="6005215" y="1949648"/>
                  <a:pt x="6012656" y="1953369"/>
                  <a:pt x="6027539" y="1960810"/>
                </a:cubicBezTo>
                <a:cubicBezTo>
                  <a:pt x="6042422" y="1968252"/>
                  <a:pt x="6052343" y="1971973"/>
                  <a:pt x="6057304" y="1971973"/>
                </a:cubicBezTo>
                <a:lnTo>
                  <a:pt x="6072187" y="1971973"/>
                </a:lnTo>
                <a:cubicBezTo>
                  <a:pt x="6077149" y="1971973"/>
                  <a:pt x="6092031" y="1975693"/>
                  <a:pt x="6116836" y="1983135"/>
                </a:cubicBezTo>
                <a:cubicBezTo>
                  <a:pt x="6141640" y="1990576"/>
                  <a:pt x="6154043" y="1994297"/>
                  <a:pt x="6154043" y="1994297"/>
                </a:cubicBezTo>
                <a:lnTo>
                  <a:pt x="6154043" y="2001738"/>
                </a:lnTo>
                <a:cubicBezTo>
                  <a:pt x="6149081" y="1996777"/>
                  <a:pt x="6144121" y="1995537"/>
                  <a:pt x="6139160" y="1998017"/>
                </a:cubicBezTo>
                <a:cubicBezTo>
                  <a:pt x="6134199" y="2000498"/>
                  <a:pt x="6131718" y="2001738"/>
                  <a:pt x="6131718" y="2001738"/>
                </a:cubicBezTo>
                <a:cubicBezTo>
                  <a:pt x="6131718" y="2011660"/>
                  <a:pt x="6124277" y="2014140"/>
                  <a:pt x="6109394" y="2009180"/>
                </a:cubicBezTo>
                <a:cubicBezTo>
                  <a:pt x="6099473" y="2004219"/>
                  <a:pt x="6092031" y="2001738"/>
                  <a:pt x="6087070" y="2001738"/>
                </a:cubicBezTo>
                <a:cubicBezTo>
                  <a:pt x="6082109" y="2001738"/>
                  <a:pt x="6069707" y="1999258"/>
                  <a:pt x="6049863" y="1994297"/>
                </a:cubicBezTo>
                <a:cubicBezTo>
                  <a:pt x="6010176" y="1979414"/>
                  <a:pt x="5987852" y="1974453"/>
                  <a:pt x="5982890" y="1979414"/>
                </a:cubicBezTo>
                <a:lnTo>
                  <a:pt x="6116836" y="2024062"/>
                </a:lnTo>
                <a:lnTo>
                  <a:pt x="6154043" y="2038945"/>
                </a:lnTo>
                <a:lnTo>
                  <a:pt x="6139160" y="2038945"/>
                </a:lnTo>
                <a:lnTo>
                  <a:pt x="6131718" y="2038945"/>
                </a:lnTo>
                <a:cubicBezTo>
                  <a:pt x="6136680" y="2043906"/>
                  <a:pt x="6144121" y="2047627"/>
                  <a:pt x="6154043" y="2050107"/>
                </a:cubicBezTo>
                <a:cubicBezTo>
                  <a:pt x="6163964" y="2052588"/>
                  <a:pt x="6171406" y="2056309"/>
                  <a:pt x="6176367" y="2061269"/>
                </a:cubicBezTo>
                <a:lnTo>
                  <a:pt x="6198691" y="2068711"/>
                </a:lnTo>
                <a:lnTo>
                  <a:pt x="6213574" y="2068711"/>
                </a:lnTo>
                <a:lnTo>
                  <a:pt x="6228457" y="2076152"/>
                </a:lnTo>
                <a:cubicBezTo>
                  <a:pt x="6263184" y="2081113"/>
                  <a:pt x="6287988" y="2088554"/>
                  <a:pt x="6302871" y="2098476"/>
                </a:cubicBezTo>
                <a:cubicBezTo>
                  <a:pt x="6307832" y="2098476"/>
                  <a:pt x="6314033" y="2098476"/>
                  <a:pt x="6321474" y="2098476"/>
                </a:cubicBezTo>
                <a:cubicBezTo>
                  <a:pt x="6328916" y="2098476"/>
                  <a:pt x="6332636" y="2100957"/>
                  <a:pt x="6332636" y="2105918"/>
                </a:cubicBezTo>
                <a:cubicBezTo>
                  <a:pt x="6332636" y="2105918"/>
                  <a:pt x="6335117" y="2107158"/>
                  <a:pt x="6340078" y="2109639"/>
                </a:cubicBezTo>
                <a:cubicBezTo>
                  <a:pt x="6345039" y="2112119"/>
                  <a:pt x="6352481" y="2113359"/>
                  <a:pt x="6362402" y="2113359"/>
                </a:cubicBezTo>
                <a:cubicBezTo>
                  <a:pt x="6377285" y="2118320"/>
                  <a:pt x="6387206" y="2123281"/>
                  <a:pt x="6392167" y="2128242"/>
                </a:cubicBezTo>
                <a:cubicBezTo>
                  <a:pt x="6392167" y="2128242"/>
                  <a:pt x="6389687" y="2128242"/>
                  <a:pt x="6384726" y="2128242"/>
                </a:cubicBezTo>
                <a:cubicBezTo>
                  <a:pt x="6379765" y="2128242"/>
                  <a:pt x="6374805" y="2128242"/>
                  <a:pt x="6369843" y="2128242"/>
                </a:cubicBezTo>
                <a:cubicBezTo>
                  <a:pt x="6359922" y="2123281"/>
                  <a:pt x="6349999" y="2120801"/>
                  <a:pt x="6340078" y="2120801"/>
                </a:cubicBezTo>
                <a:cubicBezTo>
                  <a:pt x="6335117" y="2115840"/>
                  <a:pt x="6330156" y="2113359"/>
                  <a:pt x="6325195" y="2113359"/>
                </a:cubicBezTo>
                <a:cubicBezTo>
                  <a:pt x="6320234" y="2113359"/>
                  <a:pt x="6315274" y="2113359"/>
                  <a:pt x="6310312" y="2113359"/>
                </a:cubicBezTo>
                <a:lnTo>
                  <a:pt x="6265664" y="2098476"/>
                </a:lnTo>
                <a:cubicBezTo>
                  <a:pt x="6245820" y="2093516"/>
                  <a:pt x="6233418" y="2089795"/>
                  <a:pt x="6228457" y="2087314"/>
                </a:cubicBezTo>
                <a:cubicBezTo>
                  <a:pt x="6223495" y="2084834"/>
                  <a:pt x="6218535" y="2083594"/>
                  <a:pt x="6213574" y="2083594"/>
                </a:cubicBezTo>
                <a:lnTo>
                  <a:pt x="6161484" y="2068711"/>
                </a:lnTo>
                <a:cubicBezTo>
                  <a:pt x="6161484" y="2068711"/>
                  <a:pt x="6156523" y="2068711"/>
                  <a:pt x="6146601" y="2068711"/>
                </a:cubicBezTo>
                <a:lnTo>
                  <a:pt x="6109394" y="2061269"/>
                </a:lnTo>
                <a:cubicBezTo>
                  <a:pt x="6104433" y="2056309"/>
                  <a:pt x="6099473" y="2053828"/>
                  <a:pt x="6094511" y="2053828"/>
                </a:cubicBezTo>
                <a:cubicBezTo>
                  <a:pt x="6089550" y="2053828"/>
                  <a:pt x="6083349" y="2052588"/>
                  <a:pt x="6075908" y="2050107"/>
                </a:cubicBezTo>
                <a:cubicBezTo>
                  <a:pt x="6068467" y="2047627"/>
                  <a:pt x="6064746" y="2046387"/>
                  <a:pt x="6064746" y="2046387"/>
                </a:cubicBezTo>
                <a:cubicBezTo>
                  <a:pt x="6059785" y="2051347"/>
                  <a:pt x="6057304" y="2053828"/>
                  <a:pt x="6057304" y="2053828"/>
                </a:cubicBezTo>
                <a:cubicBezTo>
                  <a:pt x="6057304" y="2053828"/>
                  <a:pt x="6057304" y="2051347"/>
                  <a:pt x="6057304" y="2046387"/>
                </a:cubicBezTo>
                <a:cubicBezTo>
                  <a:pt x="6052343" y="2046387"/>
                  <a:pt x="6048622" y="2046387"/>
                  <a:pt x="6046142" y="2046387"/>
                </a:cubicBezTo>
                <a:cubicBezTo>
                  <a:pt x="6043662" y="2046387"/>
                  <a:pt x="6042422" y="2046387"/>
                  <a:pt x="6042422" y="2046387"/>
                </a:cubicBezTo>
                <a:lnTo>
                  <a:pt x="6034980" y="2053828"/>
                </a:lnTo>
                <a:lnTo>
                  <a:pt x="6027539" y="2053828"/>
                </a:lnTo>
                <a:lnTo>
                  <a:pt x="6027539" y="2061269"/>
                </a:lnTo>
                <a:cubicBezTo>
                  <a:pt x="6002734" y="2061269"/>
                  <a:pt x="5982890" y="2053828"/>
                  <a:pt x="5968008" y="2038945"/>
                </a:cubicBezTo>
                <a:lnTo>
                  <a:pt x="5960566" y="2038945"/>
                </a:lnTo>
                <a:cubicBezTo>
                  <a:pt x="5955605" y="2038945"/>
                  <a:pt x="5953125" y="2038945"/>
                  <a:pt x="5953125" y="2038945"/>
                </a:cubicBezTo>
                <a:cubicBezTo>
                  <a:pt x="5953125" y="2038945"/>
                  <a:pt x="5950645" y="2036465"/>
                  <a:pt x="5945683" y="2031504"/>
                </a:cubicBezTo>
                <a:cubicBezTo>
                  <a:pt x="5945683" y="2031504"/>
                  <a:pt x="5940722" y="2031504"/>
                  <a:pt x="5930801" y="2031504"/>
                </a:cubicBezTo>
                <a:lnTo>
                  <a:pt x="5923359" y="2031504"/>
                </a:lnTo>
                <a:cubicBezTo>
                  <a:pt x="5923359" y="2031504"/>
                  <a:pt x="5925839" y="2033984"/>
                  <a:pt x="5930801" y="2038945"/>
                </a:cubicBezTo>
                <a:cubicBezTo>
                  <a:pt x="5930801" y="2038945"/>
                  <a:pt x="5930801" y="2041426"/>
                  <a:pt x="5930801" y="2046387"/>
                </a:cubicBezTo>
                <a:cubicBezTo>
                  <a:pt x="5935762" y="2041426"/>
                  <a:pt x="5940722" y="2041426"/>
                  <a:pt x="5945683" y="2046387"/>
                </a:cubicBezTo>
                <a:cubicBezTo>
                  <a:pt x="5950645" y="2051347"/>
                  <a:pt x="5955605" y="2053828"/>
                  <a:pt x="5960566" y="2053828"/>
                </a:cubicBezTo>
                <a:cubicBezTo>
                  <a:pt x="5965527" y="2053828"/>
                  <a:pt x="5969248" y="2053828"/>
                  <a:pt x="5971728" y="2053828"/>
                </a:cubicBezTo>
                <a:cubicBezTo>
                  <a:pt x="5974208" y="2053828"/>
                  <a:pt x="5975449" y="2053828"/>
                  <a:pt x="5975449" y="2053828"/>
                </a:cubicBezTo>
                <a:cubicBezTo>
                  <a:pt x="5980410" y="2063750"/>
                  <a:pt x="5992812" y="2068711"/>
                  <a:pt x="6012656" y="2068711"/>
                </a:cubicBezTo>
                <a:cubicBezTo>
                  <a:pt x="6047383" y="2068711"/>
                  <a:pt x="6064746" y="2073672"/>
                  <a:pt x="6064746" y="2083594"/>
                </a:cubicBezTo>
                <a:cubicBezTo>
                  <a:pt x="6064746" y="2088554"/>
                  <a:pt x="6059785" y="2091035"/>
                  <a:pt x="6049863" y="2091035"/>
                </a:cubicBezTo>
                <a:cubicBezTo>
                  <a:pt x="6034980" y="2091035"/>
                  <a:pt x="6037460" y="2093516"/>
                  <a:pt x="6057304" y="2098476"/>
                </a:cubicBezTo>
                <a:cubicBezTo>
                  <a:pt x="6062266" y="2103437"/>
                  <a:pt x="6069707" y="2107158"/>
                  <a:pt x="6079629" y="2109639"/>
                </a:cubicBezTo>
                <a:cubicBezTo>
                  <a:pt x="6089550" y="2112119"/>
                  <a:pt x="6098232" y="2114599"/>
                  <a:pt x="6105674" y="2117080"/>
                </a:cubicBezTo>
                <a:cubicBezTo>
                  <a:pt x="6113115" y="2119561"/>
                  <a:pt x="6116836" y="2120801"/>
                  <a:pt x="6116836" y="2120801"/>
                </a:cubicBezTo>
                <a:lnTo>
                  <a:pt x="6124277" y="2120801"/>
                </a:lnTo>
                <a:lnTo>
                  <a:pt x="6124277" y="2128242"/>
                </a:lnTo>
                <a:cubicBezTo>
                  <a:pt x="6129238" y="2128242"/>
                  <a:pt x="6132959" y="2128242"/>
                  <a:pt x="6135439" y="2128242"/>
                </a:cubicBezTo>
                <a:cubicBezTo>
                  <a:pt x="6137919" y="2128242"/>
                  <a:pt x="6141640" y="2127002"/>
                  <a:pt x="6146601" y="2124521"/>
                </a:cubicBezTo>
                <a:cubicBezTo>
                  <a:pt x="6151563" y="2122041"/>
                  <a:pt x="6155283" y="2120801"/>
                  <a:pt x="6157763" y="2120801"/>
                </a:cubicBezTo>
                <a:cubicBezTo>
                  <a:pt x="6160243" y="2120801"/>
                  <a:pt x="6161484" y="2123281"/>
                  <a:pt x="6161484" y="2128242"/>
                </a:cubicBezTo>
                <a:lnTo>
                  <a:pt x="6168926" y="2135684"/>
                </a:lnTo>
                <a:cubicBezTo>
                  <a:pt x="6168926" y="2130723"/>
                  <a:pt x="6168926" y="2128242"/>
                  <a:pt x="6168926" y="2128242"/>
                </a:cubicBezTo>
                <a:lnTo>
                  <a:pt x="6176367" y="2128242"/>
                </a:lnTo>
                <a:cubicBezTo>
                  <a:pt x="6186288" y="2128242"/>
                  <a:pt x="6191250" y="2130723"/>
                  <a:pt x="6191250" y="2135684"/>
                </a:cubicBezTo>
                <a:cubicBezTo>
                  <a:pt x="6191250" y="2145606"/>
                  <a:pt x="6203652" y="2150566"/>
                  <a:pt x="6228457" y="2150566"/>
                </a:cubicBezTo>
                <a:lnTo>
                  <a:pt x="6250781" y="2158008"/>
                </a:lnTo>
                <a:cubicBezTo>
                  <a:pt x="6260702" y="2162968"/>
                  <a:pt x="6269385" y="2164209"/>
                  <a:pt x="6276826" y="2161728"/>
                </a:cubicBezTo>
                <a:cubicBezTo>
                  <a:pt x="6284267" y="2159248"/>
                  <a:pt x="6292949" y="2160488"/>
                  <a:pt x="6302871" y="2165449"/>
                </a:cubicBezTo>
                <a:cubicBezTo>
                  <a:pt x="6312792" y="2170410"/>
                  <a:pt x="6317754" y="2175371"/>
                  <a:pt x="6317754" y="2180332"/>
                </a:cubicBezTo>
                <a:lnTo>
                  <a:pt x="6265664" y="2172891"/>
                </a:lnTo>
                <a:cubicBezTo>
                  <a:pt x="6260702" y="2167930"/>
                  <a:pt x="6253261" y="2165449"/>
                  <a:pt x="6243340" y="2165449"/>
                </a:cubicBezTo>
                <a:lnTo>
                  <a:pt x="6213574" y="2158008"/>
                </a:lnTo>
                <a:cubicBezTo>
                  <a:pt x="6203652" y="2153047"/>
                  <a:pt x="6196211" y="2150566"/>
                  <a:pt x="6191250" y="2150566"/>
                </a:cubicBezTo>
                <a:cubicBezTo>
                  <a:pt x="6186288" y="2150566"/>
                  <a:pt x="6171406" y="2145606"/>
                  <a:pt x="6146601" y="2135684"/>
                </a:cubicBezTo>
                <a:cubicBezTo>
                  <a:pt x="6082109" y="2115840"/>
                  <a:pt x="6032500" y="2100957"/>
                  <a:pt x="5997773" y="2091035"/>
                </a:cubicBezTo>
                <a:cubicBezTo>
                  <a:pt x="5977929" y="2081113"/>
                  <a:pt x="5965527" y="2078633"/>
                  <a:pt x="5960566" y="2083594"/>
                </a:cubicBezTo>
                <a:lnTo>
                  <a:pt x="5953125" y="2076152"/>
                </a:lnTo>
                <a:cubicBezTo>
                  <a:pt x="5948163" y="2071192"/>
                  <a:pt x="5940722" y="2071192"/>
                  <a:pt x="5930801" y="2076152"/>
                </a:cubicBezTo>
                <a:lnTo>
                  <a:pt x="5908476" y="2076152"/>
                </a:lnTo>
                <a:lnTo>
                  <a:pt x="5923359" y="2083594"/>
                </a:lnTo>
                <a:cubicBezTo>
                  <a:pt x="5928320" y="2088554"/>
                  <a:pt x="5938242" y="2093516"/>
                  <a:pt x="5953125" y="2098476"/>
                </a:cubicBezTo>
                <a:lnTo>
                  <a:pt x="5968008" y="2105918"/>
                </a:lnTo>
                <a:lnTo>
                  <a:pt x="5975449" y="2113359"/>
                </a:lnTo>
                <a:lnTo>
                  <a:pt x="5982890" y="2120801"/>
                </a:lnTo>
                <a:lnTo>
                  <a:pt x="5945683" y="2113359"/>
                </a:lnTo>
                <a:cubicBezTo>
                  <a:pt x="5940722" y="2108399"/>
                  <a:pt x="5938242" y="2108399"/>
                  <a:pt x="5938242" y="2113359"/>
                </a:cubicBezTo>
                <a:lnTo>
                  <a:pt x="5953125" y="2120801"/>
                </a:lnTo>
                <a:cubicBezTo>
                  <a:pt x="5958086" y="2120801"/>
                  <a:pt x="5963046" y="2122041"/>
                  <a:pt x="5968008" y="2124521"/>
                </a:cubicBezTo>
                <a:cubicBezTo>
                  <a:pt x="5972969" y="2127002"/>
                  <a:pt x="5975449" y="2128242"/>
                  <a:pt x="5975449" y="2128242"/>
                </a:cubicBezTo>
                <a:cubicBezTo>
                  <a:pt x="5980410" y="2133203"/>
                  <a:pt x="5985370" y="2135684"/>
                  <a:pt x="5990332" y="2135684"/>
                </a:cubicBezTo>
                <a:cubicBezTo>
                  <a:pt x="5995293" y="2135684"/>
                  <a:pt x="5999014" y="2135684"/>
                  <a:pt x="6001494" y="2135684"/>
                </a:cubicBezTo>
                <a:cubicBezTo>
                  <a:pt x="6003974" y="2135684"/>
                  <a:pt x="6005215" y="2135684"/>
                  <a:pt x="6005215" y="2135684"/>
                </a:cubicBezTo>
                <a:cubicBezTo>
                  <a:pt x="6005215" y="2140644"/>
                  <a:pt x="6012656" y="2145606"/>
                  <a:pt x="6027539" y="2150566"/>
                </a:cubicBezTo>
                <a:cubicBezTo>
                  <a:pt x="6042422" y="2155527"/>
                  <a:pt x="6052343" y="2158008"/>
                  <a:pt x="6057304" y="2158008"/>
                </a:cubicBezTo>
                <a:lnTo>
                  <a:pt x="6064746" y="2165449"/>
                </a:lnTo>
                <a:cubicBezTo>
                  <a:pt x="6059785" y="2170410"/>
                  <a:pt x="6054824" y="2170410"/>
                  <a:pt x="6049863" y="2165449"/>
                </a:cubicBezTo>
                <a:cubicBezTo>
                  <a:pt x="6049863" y="2165449"/>
                  <a:pt x="6047383" y="2165449"/>
                  <a:pt x="6042422" y="2165449"/>
                </a:cubicBezTo>
                <a:lnTo>
                  <a:pt x="6034980" y="2165449"/>
                </a:lnTo>
                <a:cubicBezTo>
                  <a:pt x="6030019" y="2155527"/>
                  <a:pt x="6012656" y="2150566"/>
                  <a:pt x="5982890" y="2150566"/>
                </a:cubicBezTo>
                <a:cubicBezTo>
                  <a:pt x="5977929" y="2150566"/>
                  <a:pt x="5972969" y="2149326"/>
                  <a:pt x="5968008" y="2146846"/>
                </a:cubicBezTo>
                <a:cubicBezTo>
                  <a:pt x="5963046" y="2144365"/>
                  <a:pt x="5960566" y="2143125"/>
                  <a:pt x="5960566" y="2143125"/>
                </a:cubicBezTo>
                <a:cubicBezTo>
                  <a:pt x="5955605" y="2143125"/>
                  <a:pt x="5948163" y="2143125"/>
                  <a:pt x="5938242" y="2143125"/>
                </a:cubicBezTo>
                <a:lnTo>
                  <a:pt x="5923359" y="2135684"/>
                </a:lnTo>
                <a:cubicBezTo>
                  <a:pt x="5913438" y="2130723"/>
                  <a:pt x="5908476" y="2130723"/>
                  <a:pt x="5908476" y="2135684"/>
                </a:cubicBezTo>
                <a:cubicBezTo>
                  <a:pt x="5903515" y="2135684"/>
                  <a:pt x="5901035" y="2133203"/>
                  <a:pt x="5901035" y="2128242"/>
                </a:cubicBezTo>
                <a:cubicBezTo>
                  <a:pt x="5901035" y="2128242"/>
                  <a:pt x="5896074" y="2128242"/>
                  <a:pt x="5886152" y="2128242"/>
                </a:cubicBezTo>
                <a:cubicBezTo>
                  <a:pt x="5881191" y="2128242"/>
                  <a:pt x="5876231" y="2127002"/>
                  <a:pt x="5871269" y="2124521"/>
                </a:cubicBezTo>
                <a:cubicBezTo>
                  <a:pt x="5866308" y="2122041"/>
                  <a:pt x="5863828" y="2120801"/>
                  <a:pt x="5863828" y="2120801"/>
                </a:cubicBezTo>
                <a:cubicBezTo>
                  <a:pt x="5843984" y="2110879"/>
                  <a:pt x="5831582" y="2108399"/>
                  <a:pt x="5826621" y="2113359"/>
                </a:cubicBezTo>
                <a:cubicBezTo>
                  <a:pt x="5826621" y="2123281"/>
                  <a:pt x="5816699" y="2123281"/>
                  <a:pt x="5796855" y="2113359"/>
                </a:cubicBezTo>
                <a:cubicBezTo>
                  <a:pt x="5791894" y="2108399"/>
                  <a:pt x="5779492" y="2103437"/>
                  <a:pt x="5759648" y="2098476"/>
                </a:cubicBezTo>
                <a:cubicBezTo>
                  <a:pt x="5754687" y="2098476"/>
                  <a:pt x="5749727" y="2097236"/>
                  <a:pt x="5744765" y="2094756"/>
                </a:cubicBezTo>
                <a:cubicBezTo>
                  <a:pt x="5739804" y="2092275"/>
                  <a:pt x="5734844" y="2089795"/>
                  <a:pt x="5729883" y="2087314"/>
                </a:cubicBezTo>
                <a:cubicBezTo>
                  <a:pt x="5724921" y="2084834"/>
                  <a:pt x="5718720" y="2082354"/>
                  <a:pt x="5711279" y="2079873"/>
                </a:cubicBezTo>
                <a:cubicBezTo>
                  <a:pt x="5703838" y="2077392"/>
                  <a:pt x="5697637" y="2076152"/>
                  <a:pt x="5692676" y="2076152"/>
                </a:cubicBezTo>
                <a:cubicBezTo>
                  <a:pt x="5677793" y="2076152"/>
                  <a:pt x="5665390" y="2073672"/>
                  <a:pt x="5655468" y="2068711"/>
                </a:cubicBezTo>
                <a:lnTo>
                  <a:pt x="5640586" y="2076152"/>
                </a:lnTo>
                <a:cubicBezTo>
                  <a:pt x="5645547" y="2081113"/>
                  <a:pt x="5660430" y="2083594"/>
                  <a:pt x="5685234" y="2083594"/>
                </a:cubicBezTo>
                <a:cubicBezTo>
                  <a:pt x="5690195" y="2088554"/>
                  <a:pt x="5692676" y="2092275"/>
                  <a:pt x="5692676" y="2094756"/>
                </a:cubicBezTo>
                <a:cubicBezTo>
                  <a:pt x="5692676" y="2097236"/>
                  <a:pt x="5697637" y="2095996"/>
                  <a:pt x="5707558" y="2091035"/>
                </a:cubicBezTo>
                <a:lnTo>
                  <a:pt x="5715000" y="2098476"/>
                </a:lnTo>
                <a:lnTo>
                  <a:pt x="5729883" y="2105918"/>
                </a:lnTo>
                <a:cubicBezTo>
                  <a:pt x="5739804" y="2105918"/>
                  <a:pt x="5747245" y="2107158"/>
                  <a:pt x="5752207" y="2109639"/>
                </a:cubicBezTo>
                <a:cubicBezTo>
                  <a:pt x="5757168" y="2112119"/>
                  <a:pt x="5763369" y="2113359"/>
                  <a:pt x="5770810" y="2113359"/>
                </a:cubicBezTo>
                <a:cubicBezTo>
                  <a:pt x="5778252" y="2113359"/>
                  <a:pt x="5781972" y="2115840"/>
                  <a:pt x="5781972" y="2120801"/>
                </a:cubicBezTo>
                <a:cubicBezTo>
                  <a:pt x="5786934" y="2120801"/>
                  <a:pt x="5789414" y="2120801"/>
                  <a:pt x="5789414" y="2120801"/>
                </a:cubicBezTo>
                <a:cubicBezTo>
                  <a:pt x="5789414" y="2120801"/>
                  <a:pt x="5789414" y="2123281"/>
                  <a:pt x="5789414" y="2128242"/>
                </a:cubicBezTo>
                <a:lnTo>
                  <a:pt x="5796855" y="2128242"/>
                </a:lnTo>
                <a:lnTo>
                  <a:pt x="5856386" y="2143125"/>
                </a:lnTo>
                <a:lnTo>
                  <a:pt x="5863828" y="2143125"/>
                </a:lnTo>
                <a:cubicBezTo>
                  <a:pt x="5863828" y="2143125"/>
                  <a:pt x="5865068" y="2143125"/>
                  <a:pt x="5867549" y="2143125"/>
                </a:cubicBezTo>
                <a:cubicBezTo>
                  <a:pt x="5870029" y="2143125"/>
                  <a:pt x="5876231" y="2145606"/>
                  <a:pt x="5886152" y="2150566"/>
                </a:cubicBezTo>
                <a:lnTo>
                  <a:pt x="5908476" y="2158008"/>
                </a:lnTo>
                <a:cubicBezTo>
                  <a:pt x="5913438" y="2158008"/>
                  <a:pt x="5918398" y="2159248"/>
                  <a:pt x="5923359" y="2161728"/>
                </a:cubicBezTo>
                <a:cubicBezTo>
                  <a:pt x="5928320" y="2164209"/>
                  <a:pt x="5930801" y="2165449"/>
                  <a:pt x="5930801" y="2165449"/>
                </a:cubicBezTo>
                <a:cubicBezTo>
                  <a:pt x="5930801" y="2165449"/>
                  <a:pt x="5933281" y="2166689"/>
                  <a:pt x="5938242" y="2169170"/>
                </a:cubicBezTo>
                <a:cubicBezTo>
                  <a:pt x="5943203" y="2171650"/>
                  <a:pt x="5955605" y="2172891"/>
                  <a:pt x="5975449" y="2172891"/>
                </a:cubicBezTo>
                <a:lnTo>
                  <a:pt x="5997773" y="2180332"/>
                </a:lnTo>
                <a:cubicBezTo>
                  <a:pt x="5992812" y="2185293"/>
                  <a:pt x="5990332" y="2187773"/>
                  <a:pt x="5990332" y="2187773"/>
                </a:cubicBezTo>
                <a:cubicBezTo>
                  <a:pt x="5990332" y="2192734"/>
                  <a:pt x="5987852" y="2195215"/>
                  <a:pt x="5982890" y="2195215"/>
                </a:cubicBezTo>
                <a:lnTo>
                  <a:pt x="6005215" y="2195215"/>
                </a:lnTo>
                <a:cubicBezTo>
                  <a:pt x="6010176" y="2190254"/>
                  <a:pt x="6016377" y="2189013"/>
                  <a:pt x="6023818" y="2191494"/>
                </a:cubicBezTo>
                <a:cubicBezTo>
                  <a:pt x="6031260" y="2193975"/>
                  <a:pt x="6037460" y="2197695"/>
                  <a:pt x="6042422" y="2202656"/>
                </a:cubicBezTo>
                <a:cubicBezTo>
                  <a:pt x="6042422" y="2202656"/>
                  <a:pt x="6044902" y="2203896"/>
                  <a:pt x="6049863" y="2206377"/>
                </a:cubicBezTo>
                <a:cubicBezTo>
                  <a:pt x="6054824" y="2208858"/>
                  <a:pt x="6059785" y="2207617"/>
                  <a:pt x="6064746" y="2202656"/>
                </a:cubicBezTo>
                <a:lnTo>
                  <a:pt x="6101953" y="2217539"/>
                </a:lnTo>
                <a:cubicBezTo>
                  <a:pt x="6101953" y="2217539"/>
                  <a:pt x="6099473" y="2217539"/>
                  <a:pt x="6094511" y="2217539"/>
                </a:cubicBezTo>
                <a:cubicBezTo>
                  <a:pt x="6089550" y="2217539"/>
                  <a:pt x="6087070" y="2217539"/>
                  <a:pt x="6087070" y="2217539"/>
                </a:cubicBezTo>
                <a:cubicBezTo>
                  <a:pt x="6087070" y="2222500"/>
                  <a:pt x="6101953" y="2229941"/>
                  <a:pt x="6131718" y="2239863"/>
                </a:cubicBezTo>
                <a:cubicBezTo>
                  <a:pt x="6136680" y="2239863"/>
                  <a:pt x="6140401" y="2239863"/>
                  <a:pt x="6142881" y="2239863"/>
                </a:cubicBezTo>
                <a:cubicBezTo>
                  <a:pt x="6145361" y="2239863"/>
                  <a:pt x="6146601" y="2239863"/>
                  <a:pt x="6146601" y="2239863"/>
                </a:cubicBezTo>
                <a:cubicBezTo>
                  <a:pt x="6151563" y="2239863"/>
                  <a:pt x="6154043" y="2242344"/>
                  <a:pt x="6154043" y="2247305"/>
                </a:cubicBezTo>
                <a:cubicBezTo>
                  <a:pt x="6208613" y="2262187"/>
                  <a:pt x="6255742" y="2272109"/>
                  <a:pt x="6295429" y="2277070"/>
                </a:cubicBezTo>
                <a:cubicBezTo>
                  <a:pt x="6315274" y="2277070"/>
                  <a:pt x="6330156" y="2279551"/>
                  <a:pt x="6340078" y="2284512"/>
                </a:cubicBezTo>
                <a:lnTo>
                  <a:pt x="6347519" y="2284512"/>
                </a:lnTo>
                <a:lnTo>
                  <a:pt x="6340078" y="2291953"/>
                </a:lnTo>
                <a:cubicBezTo>
                  <a:pt x="6335117" y="2291953"/>
                  <a:pt x="6330156" y="2291953"/>
                  <a:pt x="6325195" y="2291953"/>
                </a:cubicBezTo>
                <a:cubicBezTo>
                  <a:pt x="6320234" y="2291953"/>
                  <a:pt x="6317754" y="2291953"/>
                  <a:pt x="6317754" y="2291953"/>
                </a:cubicBezTo>
                <a:lnTo>
                  <a:pt x="6302871" y="2299394"/>
                </a:lnTo>
                <a:lnTo>
                  <a:pt x="6287988" y="2299394"/>
                </a:lnTo>
                <a:cubicBezTo>
                  <a:pt x="6278067" y="2294434"/>
                  <a:pt x="6268144" y="2290713"/>
                  <a:pt x="6258222" y="2288232"/>
                </a:cubicBezTo>
                <a:cubicBezTo>
                  <a:pt x="6248301" y="2285752"/>
                  <a:pt x="6240859" y="2285752"/>
                  <a:pt x="6235898" y="2288232"/>
                </a:cubicBezTo>
                <a:cubicBezTo>
                  <a:pt x="6230937" y="2290713"/>
                  <a:pt x="6225977" y="2289472"/>
                  <a:pt x="6221015" y="2284512"/>
                </a:cubicBezTo>
                <a:cubicBezTo>
                  <a:pt x="6216054" y="2279551"/>
                  <a:pt x="6211094" y="2279551"/>
                  <a:pt x="6206133" y="2284512"/>
                </a:cubicBezTo>
                <a:cubicBezTo>
                  <a:pt x="6201171" y="2284512"/>
                  <a:pt x="6197451" y="2283272"/>
                  <a:pt x="6194970" y="2280791"/>
                </a:cubicBezTo>
                <a:cubicBezTo>
                  <a:pt x="6192490" y="2278310"/>
                  <a:pt x="6191250" y="2277070"/>
                  <a:pt x="6191250" y="2277070"/>
                </a:cubicBezTo>
                <a:cubicBezTo>
                  <a:pt x="6191250" y="2277070"/>
                  <a:pt x="6188770" y="2277070"/>
                  <a:pt x="6183808" y="2277070"/>
                </a:cubicBezTo>
                <a:cubicBezTo>
                  <a:pt x="6178847" y="2277070"/>
                  <a:pt x="6173887" y="2274590"/>
                  <a:pt x="6168926" y="2269629"/>
                </a:cubicBezTo>
                <a:cubicBezTo>
                  <a:pt x="6163964" y="2264668"/>
                  <a:pt x="6156523" y="2262187"/>
                  <a:pt x="6146601" y="2262187"/>
                </a:cubicBezTo>
                <a:cubicBezTo>
                  <a:pt x="6141640" y="2267148"/>
                  <a:pt x="6136680" y="2268389"/>
                  <a:pt x="6131718" y="2265908"/>
                </a:cubicBezTo>
                <a:cubicBezTo>
                  <a:pt x="6126757" y="2263427"/>
                  <a:pt x="6121797" y="2262187"/>
                  <a:pt x="6116836" y="2262187"/>
                </a:cubicBezTo>
                <a:cubicBezTo>
                  <a:pt x="6106914" y="2262187"/>
                  <a:pt x="6099473" y="2262187"/>
                  <a:pt x="6094511" y="2262187"/>
                </a:cubicBezTo>
                <a:lnTo>
                  <a:pt x="6094511" y="2247305"/>
                </a:lnTo>
                <a:lnTo>
                  <a:pt x="6094511" y="2239863"/>
                </a:lnTo>
                <a:lnTo>
                  <a:pt x="6087070" y="2239863"/>
                </a:lnTo>
                <a:cubicBezTo>
                  <a:pt x="6087070" y="2229941"/>
                  <a:pt x="6084590" y="2232422"/>
                  <a:pt x="6079629" y="2247305"/>
                </a:cubicBezTo>
                <a:lnTo>
                  <a:pt x="6079629" y="2254746"/>
                </a:lnTo>
                <a:cubicBezTo>
                  <a:pt x="6074667" y="2254746"/>
                  <a:pt x="6065986" y="2251025"/>
                  <a:pt x="6053584" y="2243584"/>
                </a:cubicBezTo>
                <a:cubicBezTo>
                  <a:pt x="6041181" y="2236142"/>
                  <a:pt x="6033740" y="2233662"/>
                  <a:pt x="6031260" y="2236142"/>
                </a:cubicBezTo>
                <a:cubicBezTo>
                  <a:pt x="6028779" y="2238623"/>
                  <a:pt x="6023818" y="2239863"/>
                  <a:pt x="6016377" y="2239863"/>
                </a:cubicBezTo>
                <a:cubicBezTo>
                  <a:pt x="6008935" y="2239863"/>
                  <a:pt x="6005215" y="2237383"/>
                  <a:pt x="6005215" y="2232422"/>
                </a:cubicBezTo>
                <a:cubicBezTo>
                  <a:pt x="6005215" y="2232422"/>
                  <a:pt x="6002734" y="2232422"/>
                  <a:pt x="5997773" y="2232422"/>
                </a:cubicBezTo>
                <a:cubicBezTo>
                  <a:pt x="5992812" y="2232422"/>
                  <a:pt x="5990332" y="2232422"/>
                  <a:pt x="5990332" y="2232422"/>
                </a:cubicBezTo>
                <a:lnTo>
                  <a:pt x="5975449" y="2224980"/>
                </a:lnTo>
                <a:cubicBezTo>
                  <a:pt x="5975449" y="2224980"/>
                  <a:pt x="5972969" y="2224980"/>
                  <a:pt x="5968008" y="2224980"/>
                </a:cubicBezTo>
                <a:cubicBezTo>
                  <a:pt x="5963046" y="2224980"/>
                  <a:pt x="5963046" y="2227461"/>
                  <a:pt x="5968008" y="2232422"/>
                </a:cubicBezTo>
                <a:lnTo>
                  <a:pt x="5982890" y="2239863"/>
                </a:lnTo>
                <a:cubicBezTo>
                  <a:pt x="5987852" y="2239863"/>
                  <a:pt x="5990332" y="2241103"/>
                  <a:pt x="5990332" y="2243584"/>
                </a:cubicBezTo>
                <a:cubicBezTo>
                  <a:pt x="5990332" y="2246065"/>
                  <a:pt x="5997773" y="2247305"/>
                  <a:pt x="6012656" y="2247305"/>
                </a:cubicBezTo>
                <a:cubicBezTo>
                  <a:pt x="6017617" y="2247305"/>
                  <a:pt x="6022577" y="2248545"/>
                  <a:pt x="6027539" y="2251025"/>
                </a:cubicBezTo>
                <a:cubicBezTo>
                  <a:pt x="6032500" y="2253506"/>
                  <a:pt x="6036221" y="2255986"/>
                  <a:pt x="6038701" y="2258467"/>
                </a:cubicBezTo>
                <a:cubicBezTo>
                  <a:pt x="6041181" y="2260947"/>
                  <a:pt x="6046142" y="2263427"/>
                  <a:pt x="6053584" y="2265908"/>
                </a:cubicBezTo>
                <a:cubicBezTo>
                  <a:pt x="6061025" y="2268389"/>
                  <a:pt x="6067226" y="2269629"/>
                  <a:pt x="6072187" y="2269629"/>
                </a:cubicBezTo>
                <a:cubicBezTo>
                  <a:pt x="6092031" y="2274590"/>
                  <a:pt x="6106914" y="2279551"/>
                  <a:pt x="6116836" y="2284512"/>
                </a:cubicBezTo>
                <a:lnTo>
                  <a:pt x="6124277" y="2291953"/>
                </a:lnTo>
                <a:cubicBezTo>
                  <a:pt x="6114356" y="2286992"/>
                  <a:pt x="6109394" y="2285752"/>
                  <a:pt x="6109394" y="2288232"/>
                </a:cubicBezTo>
                <a:cubicBezTo>
                  <a:pt x="6109394" y="2290713"/>
                  <a:pt x="6106914" y="2291953"/>
                  <a:pt x="6101953" y="2291953"/>
                </a:cubicBezTo>
                <a:cubicBezTo>
                  <a:pt x="6096992" y="2291953"/>
                  <a:pt x="6094511" y="2291953"/>
                  <a:pt x="6094511" y="2291953"/>
                </a:cubicBezTo>
                <a:cubicBezTo>
                  <a:pt x="6094511" y="2291953"/>
                  <a:pt x="6094511" y="2294434"/>
                  <a:pt x="6094511" y="2299394"/>
                </a:cubicBezTo>
                <a:cubicBezTo>
                  <a:pt x="6094511" y="2304355"/>
                  <a:pt x="6092031" y="2304355"/>
                  <a:pt x="6087070" y="2299394"/>
                </a:cubicBezTo>
                <a:lnTo>
                  <a:pt x="6079629" y="2291953"/>
                </a:lnTo>
                <a:lnTo>
                  <a:pt x="6072187" y="2284512"/>
                </a:lnTo>
                <a:lnTo>
                  <a:pt x="6064746" y="2277070"/>
                </a:lnTo>
                <a:cubicBezTo>
                  <a:pt x="6054824" y="2277070"/>
                  <a:pt x="6047383" y="2279551"/>
                  <a:pt x="6042422" y="2284512"/>
                </a:cubicBezTo>
                <a:cubicBezTo>
                  <a:pt x="6037460" y="2284512"/>
                  <a:pt x="6034980" y="2283272"/>
                  <a:pt x="6034980" y="2280791"/>
                </a:cubicBezTo>
                <a:cubicBezTo>
                  <a:pt x="6034980" y="2278310"/>
                  <a:pt x="6032500" y="2277070"/>
                  <a:pt x="6027539" y="2277070"/>
                </a:cubicBezTo>
                <a:lnTo>
                  <a:pt x="6027539" y="2269629"/>
                </a:lnTo>
                <a:cubicBezTo>
                  <a:pt x="6022577" y="2269629"/>
                  <a:pt x="6020097" y="2270869"/>
                  <a:pt x="6020097" y="2273350"/>
                </a:cubicBezTo>
                <a:cubicBezTo>
                  <a:pt x="6020097" y="2275830"/>
                  <a:pt x="6012656" y="2277070"/>
                  <a:pt x="5997773" y="2277070"/>
                </a:cubicBezTo>
                <a:cubicBezTo>
                  <a:pt x="5987852" y="2272109"/>
                  <a:pt x="5982890" y="2272109"/>
                  <a:pt x="5982890" y="2277070"/>
                </a:cubicBezTo>
                <a:lnTo>
                  <a:pt x="5968008" y="2277070"/>
                </a:lnTo>
                <a:lnTo>
                  <a:pt x="5968008" y="2269629"/>
                </a:lnTo>
                <a:cubicBezTo>
                  <a:pt x="5963046" y="2264668"/>
                  <a:pt x="5950645" y="2262187"/>
                  <a:pt x="5930801" y="2262187"/>
                </a:cubicBezTo>
                <a:cubicBezTo>
                  <a:pt x="5925839" y="2262187"/>
                  <a:pt x="5923359" y="2260947"/>
                  <a:pt x="5923359" y="2258467"/>
                </a:cubicBezTo>
                <a:cubicBezTo>
                  <a:pt x="5923359" y="2255986"/>
                  <a:pt x="5918398" y="2254746"/>
                  <a:pt x="5908476" y="2254746"/>
                </a:cubicBezTo>
                <a:cubicBezTo>
                  <a:pt x="5893593" y="2254746"/>
                  <a:pt x="5891113" y="2257227"/>
                  <a:pt x="5901035" y="2262187"/>
                </a:cubicBezTo>
                <a:cubicBezTo>
                  <a:pt x="5905996" y="2267148"/>
                  <a:pt x="5938242" y="2277070"/>
                  <a:pt x="5997773" y="2291953"/>
                </a:cubicBezTo>
                <a:lnTo>
                  <a:pt x="6064746" y="2314277"/>
                </a:lnTo>
                <a:lnTo>
                  <a:pt x="6057304" y="2314277"/>
                </a:lnTo>
                <a:lnTo>
                  <a:pt x="6042422" y="2314277"/>
                </a:lnTo>
                <a:cubicBezTo>
                  <a:pt x="6047383" y="2319238"/>
                  <a:pt x="6057304" y="2324199"/>
                  <a:pt x="6072187" y="2329160"/>
                </a:cubicBezTo>
                <a:cubicBezTo>
                  <a:pt x="6077149" y="2334121"/>
                  <a:pt x="6082109" y="2337842"/>
                  <a:pt x="6087070" y="2340322"/>
                </a:cubicBezTo>
                <a:cubicBezTo>
                  <a:pt x="6092031" y="2342803"/>
                  <a:pt x="6094511" y="2344043"/>
                  <a:pt x="6094511" y="2344043"/>
                </a:cubicBezTo>
                <a:cubicBezTo>
                  <a:pt x="6099473" y="2344043"/>
                  <a:pt x="6104433" y="2344043"/>
                  <a:pt x="6109394" y="2344043"/>
                </a:cubicBezTo>
                <a:lnTo>
                  <a:pt x="6124277" y="2351484"/>
                </a:lnTo>
                <a:lnTo>
                  <a:pt x="6139160" y="2351484"/>
                </a:lnTo>
                <a:cubicBezTo>
                  <a:pt x="6173887" y="2356445"/>
                  <a:pt x="6201171" y="2363886"/>
                  <a:pt x="6221015" y="2373809"/>
                </a:cubicBezTo>
                <a:cubicBezTo>
                  <a:pt x="6221015" y="2378769"/>
                  <a:pt x="6223495" y="2381250"/>
                  <a:pt x="6228457" y="2381250"/>
                </a:cubicBezTo>
                <a:cubicBezTo>
                  <a:pt x="6233418" y="2381250"/>
                  <a:pt x="6238378" y="2381250"/>
                  <a:pt x="6243340" y="2381250"/>
                </a:cubicBezTo>
                <a:lnTo>
                  <a:pt x="6250781" y="2388691"/>
                </a:lnTo>
                <a:lnTo>
                  <a:pt x="6280547" y="2396133"/>
                </a:lnTo>
                <a:cubicBezTo>
                  <a:pt x="6295429" y="2401093"/>
                  <a:pt x="6305351" y="2403574"/>
                  <a:pt x="6310312" y="2403574"/>
                </a:cubicBezTo>
                <a:cubicBezTo>
                  <a:pt x="6305351" y="2403574"/>
                  <a:pt x="6300391" y="2403574"/>
                  <a:pt x="6295429" y="2403574"/>
                </a:cubicBezTo>
                <a:cubicBezTo>
                  <a:pt x="6290468" y="2403574"/>
                  <a:pt x="6285508" y="2403574"/>
                  <a:pt x="6280547" y="2403574"/>
                </a:cubicBezTo>
                <a:cubicBezTo>
                  <a:pt x="6270625" y="2398613"/>
                  <a:pt x="6255742" y="2393652"/>
                  <a:pt x="6235898" y="2388691"/>
                </a:cubicBezTo>
                <a:cubicBezTo>
                  <a:pt x="6196211" y="2378769"/>
                  <a:pt x="6163964" y="2368848"/>
                  <a:pt x="6139160" y="2358926"/>
                </a:cubicBezTo>
                <a:cubicBezTo>
                  <a:pt x="6134199" y="2358926"/>
                  <a:pt x="6129238" y="2358926"/>
                  <a:pt x="6124277" y="2358926"/>
                </a:cubicBezTo>
                <a:lnTo>
                  <a:pt x="6079629" y="2351484"/>
                </a:lnTo>
                <a:cubicBezTo>
                  <a:pt x="6074667" y="2346524"/>
                  <a:pt x="6067226" y="2344043"/>
                  <a:pt x="6057304" y="2344043"/>
                </a:cubicBezTo>
                <a:cubicBezTo>
                  <a:pt x="6047383" y="2344043"/>
                  <a:pt x="6042422" y="2342803"/>
                  <a:pt x="6042422" y="2340322"/>
                </a:cubicBezTo>
                <a:cubicBezTo>
                  <a:pt x="6042422" y="2337842"/>
                  <a:pt x="6039942" y="2336601"/>
                  <a:pt x="6034980" y="2336601"/>
                </a:cubicBezTo>
                <a:lnTo>
                  <a:pt x="5990332" y="2329160"/>
                </a:lnTo>
                <a:cubicBezTo>
                  <a:pt x="5980410" y="2324199"/>
                  <a:pt x="5975449" y="2324199"/>
                  <a:pt x="5975449" y="2329160"/>
                </a:cubicBezTo>
                <a:cubicBezTo>
                  <a:pt x="5970488" y="2329160"/>
                  <a:pt x="5968008" y="2329160"/>
                  <a:pt x="5968008" y="2329160"/>
                </a:cubicBezTo>
                <a:cubicBezTo>
                  <a:pt x="5963046" y="2324199"/>
                  <a:pt x="5958086" y="2321719"/>
                  <a:pt x="5953125" y="2321719"/>
                </a:cubicBezTo>
                <a:cubicBezTo>
                  <a:pt x="5948163" y="2321719"/>
                  <a:pt x="5948163" y="2324199"/>
                  <a:pt x="5953125" y="2329160"/>
                </a:cubicBezTo>
                <a:cubicBezTo>
                  <a:pt x="5948163" y="2329160"/>
                  <a:pt x="5944443" y="2329160"/>
                  <a:pt x="5941963" y="2329160"/>
                </a:cubicBezTo>
                <a:cubicBezTo>
                  <a:pt x="5939483" y="2329160"/>
                  <a:pt x="5938242" y="2330400"/>
                  <a:pt x="5938242" y="2332881"/>
                </a:cubicBezTo>
                <a:cubicBezTo>
                  <a:pt x="5938242" y="2335361"/>
                  <a:pt x="5935762" y="2336601"/>
                  <a:pt x="5930801" y="2336601"/>
                </a:cubicBezTo>
                <a:cubicBezTo>
                  <a:pt x="5925839" y="2336601"/>
                  <a:pt x="5915918" y="2334121"/>
                  <a:pt x="5901035" y="2329160"/>
                </a:cubicBezTo>
                <a:cubicBezTo>
                  <a:pt x="5881191" y="2319238"/>
                  <a:pt x="5868789" y="2314277"/>
                  <a:pt x="5863828" y="2314277"/>
                </a:cubicBezTo>
                <a:cubicBezTo>
                  <a:pt x="5858867" y="2314277"/>
                  <a:pt x="5855146" y="2313037"/>
                  <a:pt x="5852666" y="2310557"/>
                </a:cubicBezTo>
                <a:cubicBezTo>
                  <a:pt x="5850186" y="2308076"/>
                  <a:pt x="5846465" y="2306836"/>
                  <a:pt x="5841504" y="2306836"/>
                </a:cubicBezTo>
                <a:cubicBezTo>
                  <a:pt x="5831582" y="2306836"/>
                  <a:pt x="5822900" y="2304355"/>
                  <a:pt x="5815459" y="2299394"/>
                </a:cubicBezTo>
                <a:cubicBezTo>
                  <a:pt x="5808017" y="2294434"/>
                  <a:pt x="5803056" y="2293193"/>
                  <a:pt x="5800576" y="2295674"/>
                </a:cubicBezTo>
                <a:cubicBezTo>
                  <a:pt x="5798096" y="2298154"/>
                  <a:pt x="5794375" y="2296914"/>
                  <a:pt x="5789414" y="2291953"/>
                </a:cubicBezTo>
                <a:cubicBezTo>
                  <a:pt x="5784452" y="2286992"/>
                  <a:pt x="5777011" y="2284512"/>
                  <a:pt x="5767090" y="2284512"/>
                </a:cubicBezTo>
                <a:lnTo>
                  <a:pt x="5737324" y="2269629"/>
                </a:lnTo>
                <a:cubicBezTo>
                  <a:pt x="5727402" y="2269629"/>
                  <a:pt x="5719961" y="2269629"/>
                  <a:pt x="5715000" y="2269629"/>
                </a:cubicBezTo>
                <a:lnTo>
                  <a:pt x="5677793" y="2254746"/>
                </a:lnTo>
                <a:cubicBezTo>
                  <a:pt x="5672831" y="2249785"/>
                  <a:pt x="5665390" y="2247305"/>
                  <a:pt x="5655468" y="2247305"/>
                </a:cubicBezTo>
                <a:lnTo>
                  <a:pt x="5648027" y="2254746"/>
                </a:lnTo>
                <a:cubicBezTo>
                  <a:pt x="5648027" y="2259707"/>
                  <a:pt x="5652988" y="2262187"/>
                  <a:pt x="5662910" y="2262187"/>
                </a:cubicBezTo>
                <a:cubicBezTo>
                  <a:pt x="5672831" y="2262187"/>
                  <a:pt x="5677793" y="2263427"/>
                  <a:pt x="5677793" y="2265908"/>
                </a:cubicBezTo>
                <a:cubicBezTo>
                  <a:pt x="5677793" y="2268389"/>
                  <a:pt x="5680273" y="2270869"/>
                  <a:pt x="5685234" y="2273350"/>
                </a:cubicBezTo>
                <a:cubicBezTo>
                  <a:pt x="5690195" y="2275830"/>
                  <a:pt x="5695156" y="2275830"/>
                  <a:pt x="5700117" y="2273350"/>
                </a:cubicBezTo>
                <a:cubicBezTo>
                  <a:pt x="5705078" y="2270869"/>
                  <a:pt x="5712520" y="2272109"/>
                  <a:pt x="5722441" y="2277070"/>
                </a:cubicBezTo>
                <a:lnTo>
                  <a:pt x="5759648" y="2284512"/>
                </a:lnTo>
                <a:cubicBezTo>
                  <a:pt x="5759648" y="2289472"/>
                  <a:pt x="5759648" y="2291953"/>
                  <a:pt x="5759648" y="2291953"/>
                </a:cubicBezTo>
                <a:cubicBezTo>
                  <a:pt x="5759648" y="2291953"/>
                  <a:pt x="5760889" y="2293193"/>
                  <a:pt x="5763369" y="2295674"/>
                </a:cubicBezTo>
                <a:cubicBezTo>
                  <a:pt x="5765849" y="2298154"/>
                  <a:pt x="5769570" y="2299394"/>
                  <a:pt x="5774531" y="2299394"/>
                </a:cubicBezTo>
                <a:cubicBezTo>
                  <a:pt x="5779492" y="2299394"/>
                  <a:pt x="5788173" y="2303115"/>
                  <a:pt x="5800576" y="2310557"/>
                </a:cubicBezTo>
                <a:cubicBezTo>
                  <a:pt x="5812979" y="2317998"/>
                  <a:pt x="5820420" y="2319238"/>
                  <a:pt x="5822900" y="2314277"/>
                </a:cubicBezTo>
                <a:cubicBezTo>
                  <a:pt x="5825380" y="2309317"/>
                  <a:pt x="5827861" y="2306836"/>
                  <a:pt x="5830342" y="2306836"/>
                </a:cubicBezTo>
                <a:cubicBezTo>
                  <a:pt x="5832822" y="2306836"/>
                  <a:pt x="5834062" y="2309317"/>
                  <a:pt x="5834062" y="2314277"/>
                </a:cubicBezTo>
                <a:lnTo>
                  <a:pt x="5856386" y="2336601"/>
                </a:lnTo>
                <a:cubicBezTo>
                  <a:pt x="5876231" y="2341562"/>
                  <a:pt x="5886152" y="2345283"/>
                  <a:pt x="5886152" y="2347764"/>
                </a:cubicBezTo>
                <a:cubicBezTo>
                  <a:pt x="5886152" y="2350244"/>
                  <a:pt x="5888632" y="2351484"/>
                  <a:pt x="5893593" y="2351484"/>
                </a:cubicBezTo>
                <a:lnTo>
                  <a:pt x="5930801" y="2358926"/>
                </a:lnTo>
                <a:cubicBezTo>
                  <a:pt x="5935762" y="2363886"/>
                  <a:pt x="5950645" y="2371328"/>
                  <a:pt x="5975449" y="2381250"/>
                </a:cubicBezTo>
                <a:cubicBezTo>
                  <a:pt x="6000253" y="2391172"/>
                  <a:pt x="6015136" y="2396133"/>
                  <a:pt x="6020097" y="2396133"/>
                </a:cubicBezTo>
                <a:cubicBezTo>
                  <a:pt x="6025059" y="2396133"/>
                  <a:pt x="6027539" y="2396133"/>
                  <a:pt x="6027539" y="2396133"/>
                </a:cubicBezTo>
                <a:cubicBezTo>
                  <a:pt x="6027539" y="2401093"/>
                  <a:pt x="6028779" y="2403574"/>
                  <a:pt x="6031260" y="2403574"/>
                </a:cubicBezTo>
                <a:lnTo>
                  <a:pt x="6012656" y="2396133"/>
                </a:lnTo>
                <a:cubicBezTo>
                  <a:pt x="6002734" y="2396133"/>
                  <a:pt x="5987852" y="2392412"/>
                  <a:pt x="5968008" y="2384971"/>
                </a:cubicBezTo>
                <a:cubicBezTo>
                  <a:pt x="5948163" y="2377529"/>
                  <a:pt x="5937001" y="2376289"/>
                  <a:pt x="5934521" y="2381250"/>
                </a:cubicBezTo>
                <a:cubicBezTo>
                  <a:pt x="5932041" y="2386211"/>
                  <a:pt x="5929560" y="2386211"/>
                  <a:pt x="5927080" y="2381250"/>
                </a:cubicBezTo>
                <a:cubicBezTo>
                  <a:pt x="5924600" y="2376289"/>
                  <a:pt x="5918398" y="2371328"/>
                  <a:pt x="5908476" y="2366367"/>
                </a:cubicBezTo>
                <a:cubicBezTo>
                  <a:pt x="5898555" y="2361406"/>
                  <a:pt x="5891113" y="2358926"/>
                  <a:pt x="5886152" y="2358926"/>
                </a:cubicBezTo>
                <a:lnTo>
                  <a:pt x="5893593" y="2366367"/>
                </a:lnTo>
                <a:cubicBezTo>
                  <a:pt x="5898555" y="2366367"/>
                  <a:pt x="5898555" y="2368848"/>
                  <a:pt x="5893593" y="2373809"/>
                </a:cubicBezTo>
                <a:lnTo>
                  <a:pt x="5901035" y="2381250"/>
                </a:lnTo>
                <a:lnTo>
                  <a:pt x="5893593" y="2381250"/>
                </a:lnTo>
                <a:cubicBezTo>
                  <a:pt x="5883672" y="2376289"/>
                  <a:pt x="5878711" y="2372568"/>
                  <a:pt x="5878711" y="2370088"/>
                </a:cubicBezTo>
                <a:cubicBezTo>
                  <a:pt x="5878711" y="2367607"/>
                  <a:pt x="5876231" y="2366367"/>
                  <a:pt x="5871269" y="2366367"/>
                </a:cubicBezTo>
                <a:lnTo>
                  <a:pt x="5871269" y="2373809"/>
                </a:lnTo>
                <a:lnTo>
                  <a:pt x="5863828" y="2366367"/>
                </a:lnTo>
                <a:lnTo>
                  <a:pt x="5841504" y="2358926"/>
                </a:lnTo>
                <a:cubicBezTo>
                  <a:pt x="5841504" y="2358926"/>
                  <a:pt x="5839024" y="2357686"/>
                  <a:pt x="5834062" y="2355205"/>
                </a:cubicBezTo>
                <a:cubicBezTo>
                  <a:pt x="5829101" y="2352724"/>
                  <a:pt x="5826621" y="2351484"/>
                  <a:pt x="5826621" y="2351484"/>
                </a:cubicBezTo>
                <a:cubicBezTo>
                  <a:pt x="5816699" y="2351484"/>
                  <a:pt x="5814218" y="2353965"/>
                  <a:pt x="5819179" y="2358926"/>
                </a:cubicBezTo>
                <a:lnTo>
                  <a:pt x="5811738" y="2358926"/>
                </a:lnTo>
                <a:cubicBezTo>
                  <a:pt x="5811738" y="2353965"/>
                  <a:pt x="5808017" y="2351484"/>
                  <a:pt x="5800576" y="2351484"/>
                </a:cubicBezTo>
                <a:cubicBezTo>
                  <a:pt x="5793135" y="2351484"/>
                  <a:pt x="5789414" y="2346524"/>
                  <a:pt x="5789414" y="2336601"/>
                </a:cubicBezTo>
                <a:cubicBezTo>
                  <a:pt x="5789414" y="2326679"/>
                  <a:pt x="5786934" y="2321719"/>
                  <a:pt x="5781972" y="2321719"/>
                </a:cubicBezTo>
                <a:lnTo>
                  <a:pt x="5770810" y="2321719"/>
                </a:lnTo>
                <a:cubicBezTo>
                  <a:pt x="5773290" y="2321719"/>
                  <a:pt x="5777011" y="2324199"/>
                  <a:pt x="5781972" y="2329160"/>
                </a:cubicBezTo>
                <a:lnTo>
                  <a:pt x="5781972" y="2336601"/>
                </a:lnTo>
                <a:cubicBezTo>
                  <a:pt x="5781972" y="2336601"/>
                  <a:pt x="5779492" y="2340322"/>
                  <a:pt x="5774531" y="2347764"/>
                </a:cubicBezTo>
                <a:cubicBezTo>
                  <a:pt x="5769570" y="2355205"/>
                  <a:pt x="5763369" y="2358926"/>
                  <a:pt x="5755927" y="2358926"/>
                </a:cubicBezTo>
                <a:cubicBezTo>
                  <a:pt x="5748486" y="2358926"/>
                  <a:pt x="5744765" y="2360166"/>
                  <a:pt x="5744765" y="2362646"/>
                </a:cubicBezTo>
                <a:cubicBezTo>
                  <a:pt x="5744765" y="2365127"/>
                  <a:pt x="5747245" y="2367607"/>
                  <a:pt x="5752207" y="2370088"/>
                </a:cubicBezTo>
                <a:cubicBezTo>
                  <a:pt x="5757168" y="2372568"/>
                  <a:pt x="5762128" y="2373809"/>
                  <a:pt x="5767090" y="2373809"/>
                </a:cubicBezTo>
                <a:cubicBezTo>
                  <a:pt x="5762128" y="2378769"/>
                  <a:pt x="5764609" y="2381250"/>
                  <a:pt x="5774531" y="2381250"/>
                </a:cubicBezTo>
                <a:cubicBezTo>
                  <a:pt x="5789414" y="2381250"/>
                  <a:pt x="5796855" y="2383731"/>
                  <a:pt x="5796855" y="2388691"/>
                </a:cubicBezTo>
                <a:lnTo>
                  <a:pt x="5781972" y="2388691"/>
                </a:lnTo>
                <a:cubicBezTo>
                  <a:pt x="5781972" y="2393652"/>
                  <a:pt x="5781972" y="2396133"/>
                  <a:pt x="5781972" y="2396133"/>
                </a:cubicBezTo>
                <a:lnTo>
                  <a:pt x="5781972" y="2403574"/>
                </a:lnTo>
                <a:cubicBezTo>
                  <a:pt x="5781972" y="2403574"/>
                  <a:pt x="5780732" y="2402334"/>
                  <a:pt x="5778252" y="2399853"/>
                </a:cubicBezTo>
                <a:cubicBezTo>
                  <a:pt x="5775772" y="2397373"/>
                  <a:pt x="5769570" y="2393652"/>
                  <a:pt x="5759648" y="2388691"/>
                </a:cubicBezTo>
                <a:lnTo>
                  <a:pt x="5744765" y="2396133"/>
                </a:lnTo>
                <a:lnTo>
                  <a:pt x="5774531" y="2403574"/>
                </a:lnTo>
                <a:cubicBezTo>
                  <a:pt x="5779492" y="2408535"/>
                  <a:pt x="5784452" y="2413496"/>
                  <a:pt x="5789414" y="2418457"/>
                </a:cubicBezTo>
                <a:lnTo>
                  <a:pt x="5789414" y="2425898"/>
                </a:lnTo>
                <a:lnTo>
                  <a:pt x="5781972" y="2425898"/>
                </a:lnTo>
                <a:cubicBezTo>
                  <a:pt x="5781972" y="2430859"/>
                  <a:pt x="5779492" y="2433340"/>
                  <a:pt x="5774531" y="2433340"/>
                </a:cubicBezTo>
                <a:lnTo>
                  <a:pt x="5796855" y="2448223"/>
                </a:lnTo>
                <a:lnTo>
                  <a:pt x="5804297" y="2455664"/>
                </a:lnTo>
                <a:lnTo>
                  <a:pt x="5789414" y="2463105"/>
                </a:lnTo>
                <a:cubicBezTo>
                  <a:pt x="5784452" y="2463105"/>
                  <a:pt x="5780732" y="2463105"/>
                  <a:pt x="5778252" y="2463105"/>
                </a:cubicBezTo>
                <a:cubicBezTo>
                  <a:pt x="5775772" y="2463105"/>
                  <a:pt x="5774531" y="2465586"/>
                  <a:pt x="5774531" y="2470547"/>
                </a:cubicBezTo>
                <a:cubicBezTo>
                  <a:pt x="5774531" y="2470547"/>
                  <a:pt x="5777011" y="2470547"/>
                  <a:pt x="5781972" y="2470547"/>
                </a:cubicBezTo>
                <a:lnTo>
                  <a:pt x="5789414" y="2477988"/>
                </a:lnTo>
                <a:cubicBezTo>
                  <a:pt x="5789414" y="2477988"/>
                  <a:pt x="5789414" y="2480469"/>
                  <a:pt x="5789414" y="2485430"/>
                </a:cubicBezTo>
                <a:lnTo>
                  <a:pt x="5781972" y="2485430"/>
                </a:lnTo>
                <a:lnTo>
                  <a:pt x="5767090" y="2485430"/>
                </a:lnTo>
                <a:lnTo>
                  <a:pt x="5781972" y="2492871"/>
                </a:lnTo>
                <a:cubicBezTo>
                  <a:pt x="5786934" y="2492871"/>
                  <a:pt x="5790654" y="2492871"/>
                  <a:pt x="5793135" y="2492871"/>
                </a:cubicBezTo>
                <a:cubicBezTo>
                  <a:pt x="5795615" y="2492871"/>
                  <a:pt x="5799335" y="2492871"/>
                  <a:pt x="5804297" y="2492871"/>
                </a:cubicBezTo>
                <a:cubicBezTo>
                  <a:pt x="5809258" y="2492871"/>
                  <a:pt x="5811738" y="2492871"/>
                  <a:pt x="5811738" y="2492871"/>
                </a:cubicBezTo>
                <a:cubicBezTo>
                  <a:pt x="5816699" y="2492871"/>
                  <a:pt x="5819179" y="2494111"/>
                  <a:pt x="5819179" y="2496592"/>
                </a:cubicBezTo>
                <a:cubicBezTo>
                  <a:pt x="5819179" y="2499072"/>
                  <a:pt x="5819179" y="2500312"/>
                  <a:pt x="5819179" y="2500312"/>
                </a:cubicBezTo>
                <a:lnTo>
                  <a:pt x="5826621" y="2500312"/>
                </a:lnTo>
                <a:cubicBezTo>
                  <a:pt x="5826621" y="2495352"/>
                  <a:pt x="5824141" y="2492871"/>
                  <a:pt x="5819179" y="2492871"/>
                </a:cubicBezTo>
                <a:cubicBezTo>
                  <a:pt x="5819179" y="2487910"/>
                  <a:pt x="5819179" y="2485430"/>
                  <a:pt x="5819179" y="2485430"/>
                </a:cubicBezTo>
                <a:cubicBezTo>
                  <a:pt x="5819179" y="2485430"/>
                  <a:pt x="5822900" y="2486670"/>
                  <a:pt x="5830342" y="2489150"/>
                </a:cubicBezTo>
                <a:cubicBezTo>
                  <a:pt x="5837783" y="2491631"/>
                  <a:pt x="5846465" y="2495352"/>
                  <a:pt x="5856386" y="2500312"/>
                </a:cubicBezTo>
                <a:cubicBezTo>
                  <a:pt x="5866308" y="2505273"/>
                  <a:pt x="5873749" y="2507754"/>
                  <a:pt x="5878711" y="2507754"/>
                </a:cubicBezTo>
                <a:cubicBezTo>
                  <a:pt x="5883672" y="2512715"/>
                  <a:pt x="5888632" y="2515195"/>
                  <a:pt x="5893593" y="2515195"/>
                </a:cubicBezTo>
                <a:cubicBezTo>
                  <a:pt x="5898555" y="2515195"/>
                  <a:pt x="5902276" y="2516435"/>
                  <a:pt x="5904756" y="2518916"/>
                </a:cubicBezTo>
                <a:cubicBezTo>
                  <a:pt x="5907236" y="2521397"/>
                  <a:pt x="5913438" y="2523877"/>
                  <a:pt x="5923359" y="2526357"/>
                </a:cubicBezTo>
                <a:cubicBezTo>
                  <a:pt x="5933281" y="2528838"/>
                  <a:pt x="5940722" y="2530078"/>
                  <a:pt x="5945683" y="2530078"/>
                </a:cubicBezTo>
                <a:cubicBezTo>
                  <a:pt x="5950645" y="2530078"/>
                  <a:pt x="5951884" y="2532559"/>
                  <a:pt x="5949404" y="2537519"/>
                </a:cubicBezTo>
                <a:cubicBezTo>
                  <a:pt x="5946924" y="2542480"/>
                  <a:pt x="5943203" y="2544961"/>
                  <a:pt x="5938242" y="2544961"/>
                </a:cubicBezTo>
                <a:cubicBezTo>
                  <a:pt x="5938242" y="2549922"/>
                  <a:pt x="5935762" y="2552402"/>
                  <a:pt x="5930801" y="2552402"/>
                </a:cubicBezTo>
                <a:cubicBezTo>
                  <a:pt x="5925839" y="2552402"/>
                  <a:pt x="5923359" y="2552402"/>
                  <a:pt x="5923359" y="2552402"/>
                </a:cubicBezTo>
                <a:lnTo>
                  <a:pt x="5915918" y="2552402"/>
                </a:lnTo>
                <a:cubicBezTo>
                  <a:pt x="5915918" y="2547442"/>
                  <a:pt x="5913438" y="2544961"/>
                  <a:pt x="5908476" y="2544961"/>
                </a:cubicBezTo>
                <a:cubicBezTo>
                  <a:pt x="5903515" y="2544961"/>
                  <a:pt x="5902276" y="2543721"/>
                  <a:pt x="5904756" y="2541240"/>
                </a:cubicBezTo>
                <a:cubicBezTo>
                  <a:pt x="5907236" y="2538759"/>
                  <a:pt x="5905996" y="2536279"/>
                  <a:pt x="5901035" y="2533799"/>
                </a:cubicBezTo>
                <a:cubicBezTo>
                  <a:pt x="5896074" y="2531318"/>
                  <a:pt x="5891113" y="2528838"/>
                  <a:pt x="5886152" y="2526357"/>
                </a:cubicBezTo>
                <a:cubicBezTo>
                  <a:pt x="5881191" y="2523877"/>
                  <a:pt x="5876231" y="2525117"/>
                  <a:pt x="5871269" y="2530078"/>
                </a:cubicBezTo>
                <a:cubicBezTo>
                  <a:pt x="5871269" y="2535039"/>
                  <a:pt x="5870029" y="2537519"/>
                  <a:pt x="5867549" y="2537519"/>
                </a:cubicBezTo>
                <a:cubicBezTo>
                  <a:pt x="5865068" y="2537519"/>
                  <a:pt x="5861348" y="2536279"/>
                  <a:pt x="5856386" y="2533799"/>
                </a:cubicBezTo>
                <a:cubicBezTo>
                  <a:pt x="5851425" y="2531318"/>
                  <a:pt x="5847704" y="2530078"/>
                  <a:pt x="5845224" y="2530078"/>
                </a:cubicBezTo>
                <a:cubicBezTo>
                  <a:pt x="5842744" y="2530078"/>
                  <a:pt x="5841504" y="2532559"/>
                  <a:pt x="5841504" y="2537519"/>
                </a:cubicBezTo>
                <a:lnTo>
                  <a:pt x="5834062" y="2537519"/>
                </a:lnTo>
                <a:cubicBezTo>
                  <a:pt x="5829101" y="2532559"/>
                  <a:pt x="5826621" y="2530078"/>
                  <a:pt x="5826621" y="2530078"/>
                </a:cubicBezTo>
                <a:lnTo>
                  <a:pt x="5826621" y="2537519"/>
                </a:lnTo>
                <a:cubicBezTo>
                  <a:pt x="5826621" y="2542480"/>
                  <a:pt x="5826621" y="2547442"/>
                  <a:pt x="5826621" y="2552402"/>
                </a:cubicBezTo>
                <a:lnTo>
                  <a:pt x="5834062" y="2559844"/>
                </a:lnTo>
                <a:cubicBezTo>
                  <a:pt x="5834062" y="2559844"/>
                  <a:pt x="5831582" y="2559844"/>
                  <a:pt x="5826621" y="2559844"/>
                </a:cubicBezTo>
                <a:cubicBezTo>
                  <a:pt x="5826621" y="2564804"/>
                  <a:pt x="5826621" y="2567285"/>
                  <a:pt x="5826621" y="2567285"/>
                </a:cubicBezTo>
                <a:lnTo>
                  <a:pt x="5841504" y="2582168"/>
                </a:lnTo>
                <a:cubicBezTo>
                  <a:pt x="5846465" y="2587129"/>
                  <a:pt x="5847704" y="2590849"/>
                  <a:pt x="5845224" y="2593330"/>
                </a:cubicBezTo>
                <a:cubicBezTo>
                  <a:pt x="5842744" y="2595811"/>
                  <a:pt x="5843984" y="2599531"/>
                  <a:pt x="5848945" y="2604492"/>
                </a:cubicBezTo>
                <a:lnTo>
                  <a:pt x="5841504" y="2611934"/>
                </a:lnTo>
                <a:cubicBezTo>
                  <a:pt x="5836542" y="2606973"/>
                  <a:pt x="5832822" y="2605732"/>
                  <a:pt x="5830342" y="2608213"/>
                </a:cubicBezTo>
                <a:cubicBezTo>
                  <a:pt x="5827861" y="2610693"/>
                  <a:pt x="5827861" y="2614414"/>
                  <a:pt x="5830342" y="2619375"/>
                </a:cubicBezTo>
                <a:cubicBezTo>
                  <a:pt x="5832822" y="2624336"/>
                  <a:pt x="5834062" y="2626816"/>
                  <a:pt x="5834062" y="2626816"/>
                </a:cubicBezTo>
                <a:lnTo>
                  <a:pt x="5841504" y="2634258"/>
                </a:lnTo>
                <a:cubicBezTo>
                  <a:pt x="5846465" y="2634258"/>
                  <a:pt x="5850186" y="2631777"/>
                  <a:pt x="5852666" y="2626816"/>
                </a:cubicBezTo>
                <a:cubicBezTo>
                  <a:pt x="5855146" y="2621856"/>
                  <a:pt x="5856386" y="2616894"/>
                  <a:pt x="5856386" y="2611934"/>
                </a:cubicBezTo>
                <a:lnTo>
                  <a:pt x="5863828" y="2611934"/>
                </a:lnTo>
                <a:cubicBezTo>
                  <a:pt x="5863828" y="2616894"/>
                  <a:pt x="5866308" y="2619375"/>
                  <a:pt x="5871269" y="2619375"/>
                </a:cubicBezTo>
                <a:cubicBezTo>
                  <a:pt x="5871269" y="2619375"/>
                  <a:pt x="5873749" y="2619375"/>
                  <a:pt x="5878711" y="2619375"/>
                </a:cubicBezTo>
                <a:cubicBezTo>
                  <a:pt x="5878711" y="2624336"/>
                  <a:pt x="5881191" y="2626816"/>
                  <a:pt x="5886152" y="2626816"/>
                </a:cubicBezTo>
                <a:lnTo>
                  <a:pt x="5878711" y="2626816"/>
                </a:lnTo>
                <a:cubicBezTo>
                  <a:pt x="5868789" y="2621856"/>
                  <a:pt x="5862587" y="2621856"/>
                  <a:pt x="5860107" y="2626816"/>
                </a:cubicBezTo>
                <a:cubicBezTo>
                  <a:pt x="5857627" y="2631777"/>
                  <a:pt x="5857627" y="2635498"/>
                  <a:pt x="5860107" y="2637978"/>
                </a:cubicBezTo>
                <a:cubicBezTo>
                  <a:pt x="5862587" y="2640459"/>
                  <a:pt x="5861348" y="2641699"/>
                  <a:pt x="5856386" y="2641699"/>
                </a:cubicBezTo>
                <a:lnTo>
                  <a:pt x="5856386" y="2649141"/>
                </a:lnTo>
                <a:lnTo>
                  <a:pt x="5848945" y="2649141"/>
                </a:lnTo>
                <a:lnTo>
                  <a:pt x="5863828" y="2656582"/>
                </a:lnTo>
                <a:lnTo>
                  <a:pt x="5863828" y="2649141"/>
                </a:lnTo>
                <a:lnTo>
                  <a:pt x="5863828" y="2641699"/>
                </a:lnTo>
                <a:cubicBezTo>
                  <a:pt x="5868789" y="2641699"/>
                  <a:pt x="5872510" y="2642939"/>
                  <a:pt x="5874990" y="2645420"/>
                </a:cubicBezTo>
                <a:cubicBezTo>
                  <a:pt x="5877470" y="2647900"/>
                  <a:pt x="5876231" y="2649141"/>
                  <a:pt x="5871269" y="2649141"/>
                </a:cubicBezTo>
                <a:lnTo>
                  <a:pt x="5871269" y="2664023"/>
                </a:lnTo>
                <a:cubicBezTo>
                  <a:pt x="5861348" y="2664023"/>
                  <a:pt x="5857627" y="2666504"/>
                  <a:pt x="5860107" y="2671465"/>
                </a:cubicBezTo>
                <a:cubicBezTo>
                  <a:pt x="5862587" y="2676426"/>
                  <a:pt x="5858867" y="2678906"/>
                  <a:pt x="5848945" y="2678906"/>
                </a:cubicBezTo>
                <a:cubicBezTo>
                  <a:pt x="5839024" y="2678906"/>
                  <a:pt x="5834062" y="2676426"/>
                  <a:pt x="5834062" y="2671465"/>
                </a:cubicBezTo>
                <a:cubicBezTo>
                  <a:pt x="5829101" y="2671465"/>
                  <a:pt x="5825380" y="2671465"/>
                  <a:pt x="5822900" y="2671465"/>
                </a:cubicBezTo>
                <a:cubicBezTo>
                  <a:pt x="5820420" y="2671465"/>
                  <a:pt x="5816699" y="2671465"/>
                  <a:pt x="5811738" y="2671465"/>
                </a:cubicBezTo>
                <a:cubicBezTo>
                  <a:pt x="5816699" y="2676426"/>
                  <a:pt x="5814218" y="2678906"/>
                  <a:pt x="5804297" y="2678906"/>
                </a:cubicBezTo>
                <a:cubicBezTo>
                  <a:pt x="5799335" y="2673945"/>
                  <a:pt x="5791894" y="2671465"/>
                  <a:pt x="5781972" y="2671465"/>
                </a:cubicBezTo>
                <a:cubicBezTo>
                  <a:pt x="5772051" y="2666504"/>
                  <a:pt x="5764609" y="2664023"/>
                  <a:pt x="5759648" y="2664023"/>
                </a:cubicBezTo>
                <a:lnTo>
                  <a:pt x="5767090" y="2671465"/>
                </a:lnTo>
                <a:lnTo>
                  <a:pt x="5774531" y="2678906"/>
                </a:lnTo>
                <a:cubicBezTo>
                  <a:pt x="5779492" y="2678906"/>
                  <a:pt x="5784452" y="2681387"/>
                  <a:pt x="5789414" y="2686348"/>
                </a:cubicBezTo>
                <a:cubicBezTo>
                  <a:pt x="5794375" y="2691308"/>
                  <a:pt x="5799335" y="2693789"/>
                  <a:pt x="5804297" y="2693789"/>
                </a:cubicBezTo>
                <a:lnTo>
                  <a:pt x="5811738" y="2701230"/>
                </a:lnTo>
                <a:lnTo>
                  <a:pt x="5811738" y="2708672"/>
                </a:lnTo>
                <a:lnTo>
                  <a:pt x="5826621" y="2716113"/>
                </a:lnTo>
                <a:lnTo>
                  <a:pt x="5863828" y="2723555"/>
                </a:lnTo>
                <a:cubicBezTo>
                  <a:pt x="5863828" y="2723555"/>
                  <a:pt x="5865068" y="2724795"/>
                  <a:pt x="5867549" y="2727275"/>
                </a:cubicBezTo>
                <a:cubicBezTo>
                  <a:pt x="5870029" y="2729756"/>
                  <a:pt x="5873749" y="2733477"/>
                  <a:pt x="5878711" y="2738437"/>
                </a:cubicBezTo>
                <a:lnTo>
                  <a:pt x="5886152" y="2745879"/>
                </a:lnTo>
                <a:cubicBezTo>
                  <a:pt x="5891113" y="2745879"/>
                  <a:pt x="5894834" y="2747119"/>
                  <a:pt x="5897314" y="2749600"/>
                </a:cubicBezTo>
                <a:cubicBezTo>
                  <a:pt x="5899794" y="2752080"/>
                  <a:pt x="5902276" y="2752080"/>
                  <a:pt x="5904756" y="2749600"/>
                </a:cubicBezTo>
                <a:cubicBezTo>
                  <a:pt x="5907236" y="2747119"/>
                  <a:pt x="5909717" y="2748359"/>
                  <a:pt x="5912197" y="2753320"/>
                </a:cubicBezTo>
                <a:cubicBezTo>
                  <a:pt x="5914677" y="2758281"/>
                  <a:pt x="5917158" y="2759522"/>
                  <a:pt x="5919638" y="2757041"/>
                </a:cubicBezTo>
                <a:cubicBezTo>
                  <a:pt x="5922118" y="2754560"/>
                  <a:pt x="5925839" y="2755801"/>
                  <a:pt x="5930801" y="2760762"/>
                </a:cubicBezTo>
                <a:cubicBezTo>
                  <a:pt x="5940722" y="2770684"/>
                  <a:pt x="5949404" y="2776884"/>
                  <a:pt x="5956845" y="2779365"/>
                </a:cubicBezTo>
                <a:cubicBezTo>
                  <a:pt x="5964287" y="2781846"/>
                  <a:pt x="5980410" y="2790527"/>
                  <a:pt x="6005215" y="2805410"/>
                </a:cubicBezTo>
                <a:cubicBezTo>
                  <a:pt x="6025059" y="2810371"/>
                  <a:pt x="6043662" y="2819053"/>
                  <a:pt x="6061025" y="2831455"/>
                </a:cubicBezTo>
                <a:cubicBezTo>
                  <a:pt x="6078388" y="2843857"/>
                  <a:pt x="6087070" y="2855019"/>
                  <a:pt x="6087070" y="2864941"/>
                </a:cubicBezTo>
                <a:cubicBezTo>
                  <a:pt x="6087070" y="2869902"/>
                  <a:pt x="6088311" y="2873623"/>
                  <a:pt x="6090791" y="2876103"/>
                </a:cubicBezTo>
                <a:cubicBezTo>
                  <a:pt x="6093271" y="2878584"/>
                  <a:pt x="6093271" y="2879824"/>
                  <a:pt x="6090791" y="2879824"/>
                </a:cubicBezTo>
                <a:cubicBezTo>
                  <a:pt x="6088311" y="2879824"/>
                  <a:pt x="6087070" y="2877343"/>
                  <a:pt x="6087070" y="2872383"/>
                </a:cubicBezTo>
                <a:cubicBezTo>
                  <a:pt x="6087070" y="2867422"/>
                  <a:pt x="6079629" y="2864941"/>
                  <a:pt x="6064746" y="2864941"/>
                </a:cubicBezTo>
                <a:cubicBezTo>
                  <a:pt x="6059785" y="2864941"/>
                  <a:pt x="6057304" y="2864941"/>
                  <a:pt x="6057304" y="2864941"/>
                </a:cubicBezTo>
                <a:cubicBezTo>
                  <a:pt x="6052343" y="2864941"/>
                  <a:pt x="6047383" y="2862461"/>
                  <a:pt x="6042422" y="2857500"/>
                </a:cubicBezTo>
                <a:lnTo>
                  <a:pt x="6020097" y="2850059"/>
                </a:lnTo>
                <a:cubicBezTo>
                  <a:pt x="6020097" y="2850059"/>
                  <a:pt x="6017617" y="2850059"/>
                  <a:pt x="6012656" y="2850059"/>
                </a:cubicBezTo>
                <a:lnTo>
                  <a:pt x="5982890" y="2835176"/>
                </a:lnTo>
                <a:cubicBezTo>
                  <a:pt x="5977929" y="2840136"/>
                  <a:pt x="5974208" y="2842617"/>
                  <a:pt x="5971728" y="2842617"/>
                </a:cubicBezTo>
                <a:cubicBezTo>
                  <a:pt x="5969248" y="2842617"/>
                  <a:pt x="5965527" y="2840136"/>
                  <a:pt x="5960566" y="2835176"/>
                </a:cubicBezTo>
                <a:lnTo>
                  <a:pt x="5953125" y="2835176"/>
                </a:lnTo>
                <a:cubicBezTo>
                  <a:pt x="5958086" y="2840136"/>
                  <a:pt x="5987852" y="2855019"/>
                  <a:pt x="6042422" y="2879824"/>
                </a:cubicBezTo>
                <a:lnTo>
                  <a:pt x="6072187" y="2902148"/>
                </a:lnTo>
                <a:lnTo>
                  <a:pt x="6087070" y="2917031"/>
                </a:lnTo>
                <a:lnTo>
                  <a:pt x="6094511" y="2931914"/>
                </a:lnTo>
                <a:cubicBezTo>
                  <a:pt x="6089550" y="2931914"/>
                  <a:pt x="6084590" y="2929433"/>
                  <a:pt x="6079629" y="2924473"/>
                </a:cubicBezTo>
                <a:lnTo>
                  <a:pt x="6072187" y="2924473"/>
                </a:lnTo>
                <a:cubicBezTo>
                  <a:pt x="6072187" y="2924473"/>
                  <a:pt x="6069707" y="2924473"/>
                  <a:pt x="6064746" y="2924473"/>
                </a:cubicBezTo>
                <a:cubicBezTo>
                  <a:pt x="6059785" y="2919512"/>
                  <a:pt x="6057304" y="2917031"/>
                  <a:pt x="6057304" y="2917031"/>
                </a:cubicBezTo>
                <a:lnTo>
                  <a:pt x="6020097" y="2894707"/>
                </a:lnTo>
                <a:cubicBezTo>
                  <a:pt x="6020097" y="2894707"/>
                  <a:pt x="6021338" y="2895947"/>
                  <a:pt x="6023818" y="2898428"/>
                </a:cubicBezTo>
                <a:cubicBezTo>
                  <a:pt x="6026298" y="2900908"/>
                  <a:pt x="6027539" y="2902148"/>
                  <a:pt x="6027539" y="2902148"/>
                </a:cubicBezTo>
                <a:lnTo>
                  <a:pt x="6012656" y="2902148"/>
                </a:lnTo>
                <a:cubicBezTo>
                  <a:pt x="6012656" y="2902148"/>
                  <a:pt x="6012656" y="2900908"/>
                  <a:pt x="6012656" y="2898428"/>
                </a:cubicBezTo>
                <a:cubicBezTo>
                  <a:pt x="6012656" y="2895947"/>
                  <a:pt x="6010176" y="2893467"/>
                  <a:pt x="6005215" y="2890986"/>
                </a:cubicBezTo>
                <a:cubicBezTo>
                  <a:pt x="6000253" y="2888506"/>
                  <a:pt x="5996533" y="2886025"/>
                  <a:pt x="5994052" y="2883545"/>
                </a:cubicBezTo>
                <a:cubicBezTo>
                  <a:pt x="5991572" y="2881064"/>
                  <a:pt x="5990332" y="2877343"/>
                  <a:pt x="5990332" y="2872383"/>
                </a:cubicBezTo>
                <a:cubicBezTo>
                  <a:pt x="5990332" y="2867422"/>
                  <a:pt x="5977929" y="2862461"/>
                  <a:pt x="5953125" y="2857500"/>
                </a:cubicBezTo>
                <a:cubicBezTo>
                  <a:pt x="5938242" y="2852539"/>
                  <a:pt x="5928320" y="2847578"/>
                  <a:pt x="5923359" y="2842617"/>
                </a:cubicBezTo>
                <a:cubicBezTo>
                  <a:pt x="5923359" y="2842617"/>
                  <a:pt x="5922118" y="2841377"/>
                  <a:pt x="5919638" y="2838896"/>
                </a:cubicBezTo>
                <a:cubicBezTo>
                  <a:pt x="5917158" y="2836416"/>
                  <a:pt x="5913438" y="2835176"/>
                  <a:pt x="5908476" y="2835176"/>
                </a:cubicBezTo>
                <a:cubicBezTo>
                  <a:pt x="5898555" y="2835176"/>
                  <a:pt x="5893593" y="2833936"/>
                  <a:pt x="5893593" y="2831455"/>
                </a:cubicBezTo>
                <a:cubicBezTo>
                  <a:pt x="5893593" y="2828974"/>
                  <a:pt x="5892353" y="2827734"/>
                  <a:pt x="5889873" y="2827734"/>
                </a:cubicBezTo>
                <a:cubicBezTo>
                  <a:pt x="5887393" y="2827734"/>
                  <a:pt x="5886152" y="2830215"/>
                  <a:pt x="5886152" y="2835176"/>
                </a:cubicBezTo>
                <a:lnTo>
                  <a:pt x="5863828" y="2820293"/>
                </a:lnTo>
                <a:lnTo>
                  <a:pt x="5848945" y="2812851"/>
                </a:lnTo>
                <a:cubicBezTo>
                  <a:pt x="5839024" y="2807891"/>
                  <a:pt x="5832822" y="2804170"/>
                  <a:pt x="5830342" y="2801689"/>
                </a:cubicBezTo>
                <a:cubicBezTo>
                  <a:pt x="5827861" y="2799209"/>
                  <a:pt x="5829101" y="2797969"/>
                  <a:pt x="5834062" y="2797969"/>
                </a:cubicBezTo>
                <a:cubicBezTo>
                  <a:pt x="5834062" y="2793008"/>
                  <a:pt x="5834062" y="2790527"/>
                  <a:pt x="5834062" y="2790527"/>
                </a:cubicBezTo>
                <a:cubicBezTo>
                  <a:pt x="5834062" y="2790527"/>
                  <a:pt x="5831582" y="2790527"/>
                  <a:pt x="5826621" y="2790527"/>
                </a:cubicBezTo>
                <a:lnTo>
                  <a:pt x="5841504" y="2783086"/>
                </a:lnTo>
                <a:cubicBezTo>
                  <a:pt x="5851425" y="2783086"/>
                  <a:pt x="5853906" y="2780605"/>
                  <a:pt x="5848945" y="2775644"/>
                </a:cubicBezTo>
                <a:lnTo>
                  <a:pt x="5856386" y="2768203"/>
                </a:lnTo>
                <a:lnTo>
                  <a:pt x="5856386" y="2760762"/>
                </a:lnTo>
                <a:lnTo>
                  <a:pt x="5841504" y="2760762"/>
                </a:lnTo>
                <a:cubicBezTo>
                  <a:pt x="5841504" y="2760762"/>
                  <a:pt x="5839024" y="2763242"/>
                  <a:pt x="5834062" y="2768203"/>
                </a:cubicBezTo>
                <a:lnTo>
                  <a:pt x="5826621" y="2768203"/>
                </a:lnTo>
                <a:cubicBezTo>
                  <a:pt x="5826621" y="2763242"/>
                  <a:pt x="5829101" y="2760762"/>
                  <a:pt x="5834062" y="2760762"/>
                </a:cubicBezTo>
                <a:lnTo>
                  <a:pt x="5834062" y="2753320"/>
                </a:lnTo>
                <a:lnTo>
                  <a:pt x="5841504" y="2745879"/>
                </a:lnTo>
                <a:cubicBezTo>
                  <a:pt x="5826621" y="2735957"/>
                  <a:pt x="5814218" y="2730996"/>
                  <a:pt x="5804297" y="2730996"/>
                </a:cubicBezTo>
                <a:lnTo>
                  <a:pt x="5789414" y="2723555"/>
                </a:lnTo>
                <a:cubicBezTo>
                  <a:pt x="5784452" y="2718594"/>
                  <a:pt x="5779492" y="2714873"/>
                  <a:pt x="5774531" y="2712392"/>
                </a:cubicBezTo>
                <a:cubicBezTo>
                  <a:pt x="5769570" y="2709912"/>
                  <a:pt x="5763369" y="2706191"/>
                  <a:pt x="5755927" y="2701230"/>
                </a:cubicBezTo>
                <a:cubicBezTo>
                  <a:pt x="5748486" y="2696270"/>
                  <a:pt x="5738565" y="2691308"/>
                  <a:pt x="5726162" y="2686348"/>
                </a:cubicBezTo>
                <a:cubicBezTo>
                  <a:pt x="5713759" y="2681387"/>
                  <a:pt x="5707558" y="2676426"/>
                  <a:pt x="5707558" y="2671465"/>
                </a:cubicBezTo>
                <a:lnTo>
                  <a:pt x="5700117" y="2664023"/>
                </a:lnTo>
                <a:cubicBezTo>
                  <a:pt x="5700117" y="2668984"/>
                  <a:pt x="5697637" y="2671465"/>
                  <a:pt x="5692676" y="2671465"/>
                </a:cubicBezTo>
                <a:lnTo>
                  <a:pt x="5685234" y="2671465"/>
                </a:lnTo>
                <a:cubicBezTo>
                  <a:pt x="5690195" y="2671465"/>
                  <a:pt x="5691435" y="2672705"/>
                  <a:pt x="5688955" y="2675185"/>
                </a:cubicBezTo>
                <a:cubicBezTo>
                  <a:pt x="5686475" y="2677666"/>
                  <a:pt x="5685234" y="2678906"/>
                  <a:pt x="5685234" y="2678906"/>
                </a:cubicBezTo>
                <a:cubicBezTo>
                  <a:pt x="5685234" y="2683867"/>
                  <a:pt x="5682754" y="2683867"/>
                  <a:pt x="5677793" y="2678906"/>
                </a:cubicBezTo>
                <a:cubicBezTo>
                  <a:pt x="5672831" y="2673945"/>
                  <a:pt x="5670351" y="2671465"/>
                  <a:pt x="5670351" y="2671465"/>
                </a:cubicBezTo>
                <a:lnTo>
                  <a:pt x="5670351" y="2678906"/>
                </a:lnTo>
                <a:cubicBezTo>
                  <a:pt x="5670351" y="2678906"/>
                  <a:pt x="5670351" y="2681387"/>
                  <a:pt x="5670351" y="2686348"/>
                </a:cubicBezTo>
                <a:lnTo>
                  <a:pt x="5662910" y="2678906"/>
                </a:lnTo>
                <a:cubicBezTo>
                  <a:pt x="5657949" y="2673945"/>
                  <a:pt x="5655468" y="2671465"/>
                  <a:pt x="5655468" y="2671465"/>
                </a:cubicBezTo>
                <a:cubicBezTo>
                  <a:pt x="5655468" y="2671465"/>
                  <a:pt x="5656709" y="2670225"/>
                  <a:pt x="5659189" y="2667744"/>
                </a:cubicBezTo>
                <a:cubicBezTo>
                  <a:pt x="5661669" y="2665263"/>
                  <a:pt x="5661669" y="2664023"/>
                  <a:pt x="5659189" y="2664023"/>
                </a:cubicBezTo>
                <a:cubicBezTo>
                  <a:pt x="5656709" y="2664023"/>
                  <a:pt x="5655468" y="2664023"/>
                  <a:pt x="5655468" y="2664023"/>
                </a:cubicBezTo>
                <a:cubicBezTo>
                  <a:pt x="5650507" y="2659063"/>
                  <a:pt x="5650507" y="2656582"/>
                  <a:pt x="5655468" y="2656582"/>
                </a:cubicBezTo>
                <a:lnTo>
                  <a:pt x="5648027" y="2656582"/>
                </a:lnTo>
                <a:lnTo>
                  <a:pt x="5640586" y="2641699"/>
                </a:lnTo>
                <a:cubicBezTo>
                  <a:pt x="5645547" y="2641699"/>
                  <a:pt x="5650507" y="2644180"/>
                  <a:pt x="5655468" y="2649141"/>
                </a:cubicBezTo>
                <a:cubicBezTo>
                  <a:pt x="5660430" y="2654101"/>
                  <a:pt x="5665390" y="2655342"/>
                  <a:pt x="5670351" y="2652861"/>
                </a:cubicBezTo>
                <a:cubicBezTo>
                  <a:pt x="5675313" y="2650381"/>
                  <a:pt x="5675313" y="2646660"/>
                  <a:pt x="5670351" y="2641699"/>
                </a:cubicBezTo>
                <a:lnTo>
                  <a:pt x="5655468" y="2626816"/>
                </a:lnTo>
                <a:cubicBezTo>
                  <a:pt x="5655468" y="2626816"/>
                  <a:pt x="5652988" y="2626816"/>
                  <a:pt x="5648027" y="2626816"/>
                </a:cubicBezTo>
                <a:lnTo>
                  <a:pt x="5640586" y="2626816"/>
                </a:lnTo>
                <a:cubicBezTo>
                  <a:pt x="5635624" y="2626816"/>
                  <a:pt x="5630664" y="2626816"/>
                  <a:pt x="5625703" y="2626816"/>
                </a:cubicBezTo>
                <a:cubicBezTo>
                  <a:pt x="5625703" y="2626816"/>
                  <a:pt x="5623223" y="2628056"/>
                  <a:pt x="5618261" y="2630537"/>
                </a:cubicBezTo>
                <a:cubicBezTo>
                  <a:pt x="5613300" y="2633018"/>
                  <a:pt x="5610820" y="2636738"/>
                  <a:pt x="5610820" y="2641699"/>
                </a:cubicBezTo>
                <a:lnTo>
                  <a:pt x="5603379" y="2649141"/>
                </a:lnTo>
                <a:cubicBezTo>
                  <a:pt x="5608340" y="2649141"/>
                  <a:pt x="5610820" y="2651621"/>
                  <a:pt x="5610820" y="2656582"/>
                </a:cubicBezTo>
                <a:cubicBezTo>
                  <a:pt x="5610820" y="2661543"/>
                  <a:pt x="5604619" y="2664023"/>
                  <a:pt x="5592217" y="2664023"/>
                </a:cubicBezTo>
                <a:cubicBezTo>
                  <a:pt x="5579814" y="2664023"/>
                  <a:pt x="5566172" y="2662783"/>
                  <a:pt x="5551289" y="2660303"/>
                </a:cubicBezTo>
                <a:cubicBezTo>
                  <a:pt x="5536406" y="2657822"/>
                  <a:pt x="5526484" y="2655342"/>
                  <a:pt x="5521523" y="2652861"/>
                </a:cubicBezTo>
                <a:cubicBezTo>
                  <a:pt x="5516562" y="2650381"/>
                  <a:pt x="5512841" y="2649141"/>
                  <a:pt x="5510361" y="2649141"/>
                </a:cubicBezTo>
                <a:cubicBezTo>
                  <a:pt x="5507881" y="2649141"/>
                  <a:pt x="5504160" y="2649141"/>
                  <a:pt x="5499199" y="2649141"/>
                </a:cubicBezTo>
                <a:lnTo>
                  <a:pt x="5499199" y="2656582"/>
                </a:lnTo>
                <a:cubicBezTo>
                  <a:pt x="5509120" y="2656582"/>
                  <a:pt x="5516562" y="2661543"/>
                  <a:pt x="5521523" y="2671465"/>
                </a:cubicBezTo>
                <a:lnTo>
                  <a:pt x="5536406" y="2678906"/>
                </a:lnTo>
                <a:lnTo>
                  <a:pt x="5514082" y="2678906"/>
                </a:lnTo>
                <a:cubicBezTo>
                  <a:pt x="5499199" y="2678906"/>
                  <a:pt x="5491758" y="2676426"/>
                  <a:pt x="5491758" y="2671465"/>
                </a:cubicBezTo>
                <a:cubicBezTo>
                  <a:pt x="5486796" y="2671465"/>
                  <a:pt x="5484316" y="2671465"/>
                  <a:pt x="5484316" y="2671465"/>
                </a:cubicBezTo>
                <a:cubicBezTo>
                  <a:pt x="5484316" y="2671465"/>
                  <a:pt x="5484316" y="2673945"/>
                  <a:pt x="5484316" y="2678906"/>
                </a:cubicBezTo>
                <a:lnTo>
                  <a:pt x="5454551" y="2686348"/>
                </a:lnTo>
                <a:lnTo>
                  <a:pt x="5454551" y="2671465"/>
                </a:lnTo>
                <a:cubicBezTo>
                  <a:pt x="5449589" y="2671465"/>
                  <a:pt x="5444629" y="2670225"/>
                  <a:pt x="5439668" y="2667744"/>
                </a:cubicBezTo>
                <a:cubicBezTo>
                  <a:pt x="5434706" y="2665263"/>
                  <a:pt x="5432226" y="2664023"/>
                  <a:pt x="5432226" y="2664023"/>
                </a:cubicBezTo>
                <a:cubicBezTo>
                  <a:pt x="5432226" y="2664023"/>
                  <a:pt x="5432226" y="2666504"/>
                  <a:pt x="5432226" y="2671465"/>
                </a:cubicBezTo>
                <a:lnTo>
                  <a:pt x="5424785" y="2678906"/>
                </a:lnTo>
                <a:cubicBezTo>
                  <a:pt x="5424785" y="2678906"/>
                  <a:pt x="5423544" y="2680146"/>
                  <a:pt x="5421064" y="2682627"/>
                </a:cubicBezTo>
                <a:cubicBezTo>
                  <a:pt x="5418584" y="2685108"/>
                  <a:pt x="5417343" y="2688828"/>
                  <a:pt x="5417343" y="2693789"/>
                </a:cubicBezTo>
                <a:cubicBezTo>
                  <a:pt x="5417343" y="2703711"/>
                  <a:pt x="5422305" y="2703711"/>
                  <a:pt x="5432226" y="2693789"/>
                </a:cubicBezTo>
                <a:cubicBezTo>
                  <a:pt x="5432226" y="2688828"/>
                  <a:pt x="5434706" y="2688828"/>
                  <a:pt x="5439668" y="2693789"/>
                </a:cubicBezTo>
                <a:cubicBezTo>
                  <a:pt x="5444629" y="2698750"/>
                  <a:pt x="5447109" y="2698750"/>
                  <a:pt x="5447109" y="2693789"/>
                </a:cubicBezTo>
                <a:cubicBezTo>
                  <a:pt x="5452070" y="2693789"/>
                  <a:pt x="5454551" y="2695029"/>
                  <a:pt x="5454551" y="2697510"/>
                </a:cubicBezTo>
                <a:cubicBezTo>
                  <a:pt x="5454551" y="2699990"/>
                  <a:pt x="5457031" y="2701230"/>
                  <a:pt x="5461992" y="2701230"/>
                </a:cubicBezTo>
                <a:cubicBezTo>
                  <a:pt x="5461992" y="2711152"/>
                  <a:pt x="5471913" y="2711152"/>
                  <a:pt x="5491758" y="2701230"/>
                </a:cubicBezTo>
                <a:lnTo>
                  <a:pt x="5499199" y="2701230"/>
                </a:lnTo>
                <a:lnTo>
                  <a:pt x="5499199" y="2708672"/>
                </a:lnTo>
                <a:lnTo>
                  <a:pt x="5514082" y="2701230"/>
                </a:lnTo>
                <a:lnTo>
                  <a:pt x="5518733" y="2701230"/>
                </a:lnTo>
                <a:cubicBezTo>
                  <a:pt x="5520593" y="2701230"/>
                  <a:pt x="5521523" y="2701230"/>
                  <a:pt x="5521523" y="2701230"/>
                </a:cubicBezTo>
                <a:lnTo>
                  <a:pt x="5499199" y="2716113"/>
                </a:lnTo>
                <a:cubicBezTo>
                  <a:pt x="5489277" y="2716113"/>
                  <a:pt x="5484316" y="2718594"/>
                  <a:pt x="5484316" y="2723555"/>
                </a:cubicBezTo>
                <a:lnTo>
                  <a:pt x="5484316" y="2730996"/>
                </a:lnTo>
                <a:lnTo>
                  <a:pt x="5506640" y="2745879"/>
                </a:lnTo>
                <a:cubicBezTo>
                  <a:pt x="5516562" y="2745879"/>
                  <a:pt x="5524003" y="2748359"/>
                  <a:pt x="5528965" y="2753320"/>
                </a:cubicBezTo>
                <a:cubicBezTo>
                  <a:pt x="5533926" y="2753320"/>
                  <a:pt x="5536406" y="2753320"/>
                  <a:pt x="5536406" y="2753320"/>
                </a:cubicBezTo>
                <a:cubicBezTo>
                  <a:pt x="5536406" y="2753320"/>
                  <a:pt x="5538886" y="2753320"/>
                  <a:pt x="5543847" y="2753320"/>
                </a:cubicBezTo>
                <a:cubicBezTo>
                  <a:pt x="5543847" y="2753320"/>
                  <a:pt x="5545088" y="2755801"/>
                  <a:pt x="5547568" y="2760762"/>
                </a:cubicBezTo>
                <a:cubicBezTo>
                  <a:pt x="5550048" y="2765722"/>
                  <a:pt x="5548809" y="2768203"/>
                  <a:pt x="5543847" y="2768203"/>
                </a:cubicBezTo>
                <a:lnTo>
                  <a:pt x="5528965" y="2768203"/>
                </a:lnTo>
                <a:cubicBezTo>
                  <a:pt x="5524003" y="2773164"/>
                  <a:pt x="5519043" y="2775644"/>
                  <a:pt x="5514082" y="2775644"/>
                </a:cubicBezTo>
                <a:lnTo>
                  <a:pt x="5514082" y="2768203"/>
                </a:lnTo>
                <a:lnTo>
                  <a:pt x="5506640" y="2760762"/>
                </a:lnTo>
                <a:cubicBezTo>
                  <a:pt x="5501679" y="2760762"/>
                  <a:pt x="5500440" y="2763242"/>
                  <a:pt x="5502920" y="2768203"/>
                </a:cubicBezTo>
                <a:cubicBezTo>
                  <a:pt x="5505400" y="2773164"/>
                  <a:pt x="5504160" y="2775644"/>
                  <a:pt x="5499199" y="2775644"/>
                </a:cubicBezTo>
                <a:cubicBezTo>
                  <a:pt x="5499199" y="2770684"/>
                  <a:pt x="5495478" y="2766963"/>
                  <a:pt x="5488037" y="2764482"/>
                </a:cubicBezTo>
                <a:cubicBezTo>
                  <a:pt x="5480595" y="2762002"/>
                  <a:pt x="5475634" y="2759522"/>
                  <a:pt x="5473154" y="2757041"/>
                </a:cubicBezTo>
                <a:cubicBezTo>
                  <a:pt x="5470674" y="2754560"/>
                  <a:pt x="5469433" y="2753320"/>
                  <a:pt x="5469433" y="2753320"/>
                </a:cubicBezTo>
                <a:lnTo>
                  <a:pt x="5454551" y="2753320"/>
                </a:lnTo>
                <a:lnTo>
                  <a:pt x="5417343" y="2745879"/>
                </a:lnTo>
                <a:lnTo>
                  <a:pt x="5406181" y="2745879"/>
                </a:lnTo>
                <a:cubicBezTo>
                  <a:pt x="5408661" y="2745879"/>
                  <a:pt x="5409902" y="2744639"/>
                  <a:pt x="5409902" y="2742158"/>
                </a:cubicBezTo>
                <a:cubicBezTo>
                  <a:pt x="5409902" y="2739677"/>
                  <a:pt x="5408661" y="2737197"/>
                  <a:pt x="5406181" y="2734717"/>
                </a:cubicBezTo>
                <a:cubicBezTo>
                  <a:pt x="5403701" y="2732236"/>
                  <a:pt x="5401220" y="2732236"/>
                  <a:pt x="5398740" y="2734717"/>
                </a:cubicBezTo>
                <a:cubicBezTo>
                  <a:pt x="5396260" y="2737197"/>
                  <a:pt x="5396260" y="2739677"/>
                  <a:pt x="5398740" y="2742158"/>
                </a:cubicBezTo>
                <a:cubicBezTo>
                  <a:pt x="5401220" y="2744639"/>
                  <a:pt x="5403701" y="2745879"/>
                  <a:pt x="5406181" y="2745879"/>
                </a:cubicBezTo>
                <a:lnTo>
                  <a:pt x="5391299" y="2745879"/>
                </a:lnTo>
                <a:cubicBezTo>
                  <a:pt x="5383857" y="2745879"/>
                  <a:pt x="5380136" y="2747119"/>
                  <a:pt x="5380136" y="2749600"/>
                </a:cubicBezTo>
                <a:cubicBezTo>
                  <a:pt x="5380136" y="2752080"/>
                  <a:pt x="5378896" y="2753320"/>
                  <a:pt x="5376416" y="2753320"/>
                </a:cubicBezTo>
                <a:cubicBezTo>
                  <a:pt x="5373936" y="2753320"/>
                  <a:pt x="5370215" y="2753320"/>
                  <a:pt x="5365254" y="2753320"/>
                </a:cubicBezTo>
                <a:lnTo>
                  <a:pt x="5357812" y="2753320"/>
                </a:lnTo>
                <a:lnTo>
                  <a:pt x="5357812" y="2760762"/>
                </a:lnTo>
                <a:cubicBezTo>
                  <a:pt x="5352851" y="2760762"/>
                  <a:pt x="5350371" y="2758281"/>
                  <a:pt x="5350371" y="2753320"/>
                </a:cubicBezTo>
                <a:cubicBezTo>
                  <a:pt x="5350371" y="2743398"/>
                  <a:pt x="5352851" y="2740918"/>
                  <a:pt x="5357812" y="2745879"/>
                </a:cubicBezTo>
                <a:cubicBezTo>
                  <a:pt x="5362774" y="2745879"/>
                  <a:pt x="5366494" y="2744639"/>
                  <a:pt x="5368974" y="2742158"/>
                </a:cubicBezTo>
                <a:cubicBezTo>
                  <a:pt x="5371454" y="2739677"/>
                  <a:pt x="5370215" y="2738437"/>
                  <a:pt x="5365254" y="2738437"/>
                </a:cubicBezTo>
                <a:cubicBezTo>
                  <a:pt x="5360292" y="2738437"/>
                  <a:pt x="5357812" y="2738437"/>
                  <a:pt x="5357812" y="2738437"/>
                </a:cubicBezTo>
                <a:cubicBezTo>
                  <a:pt x="5357812" y="2733477"/>
                  <a:pt x="5356572" y="2730996"/>
                  <a:pt x="5354092" y="2730996"/>
                </a:cubicBezTo>
                <a:cubicBezTo>
                  <a:pt x="5351611" y="2730996"/>
                  <a:pt x="5349130" y="2730996"/>
                  <a:pt x="5346650" y="2730996"/>
                </a:cubicBezTo>
                <a:cubicBezTo>
                  <a:pt x="5344170" y="2730996"/>
                  <a:pt x="5341689" y="2732236"/>
                  <a:pt x="5339209" y="2734717"/>
                </a:cubicBezTo>
                <a:cubicBezTo>
                  <a:pt x="5336729" y="2737197"/>
                  <a:pt x="5333008" y="2738437"/>
                  <a:pt x="5328047" y="2738437"/>
                </a:cubicBezTo>
                <a:cubicBezTo>
                  <a:pt x="5323085" y="2738437"/>
                  <a:pt x="5320605" y="2738437"/>
                  <a:pt x="5320605" y="2738437"/>
                </a:cubicBezTo>
                <a:cubicBezTo>
                  <a:pt x="5320605" y="2743398"/>
                  <a:pt x="5313164" y="2745879"/>
                  <a:pt x="5298281" y="2745879"/>
                </a:cubicBezTo>
                <a:lnTo>
                  <a:pt x="5290840" y="2745879"/>
                </a:lnTo>
                <a:cubicBezTo>
                  <a:pt x="5290840" y="2740918"/>
                  <a:pt x="5289599" y="2738437"/>
                  <a:pt x="5287119" y="2738437"/>
                </a:cubicBezTo>
                <a:cubicBezTo>
                  <a:pt x="5284639" y="2738437"/>
                  <a:pt x="5283398" y="2738437"/>
                  <a:pt x="5283398" y="2738437"/>
                </a:cubicBezTo>
                <a:cubicBezTo>
                  <a:pt x="5273477" y="2738437"/>
                  <a:pt x="5268515" y="2738437"/>
                  <a:pt x="5268515" y="2738437"/>
                </a:cubicBezTo>
                <a:cubicBezTo>
                  <a:pt x="5268515" y="2733477"/>
                  <a:pt x="5267275" y="2730996"/>
                  <a:pt x="5264795" y="2730996"/>
                </a:cubicBezTo>
                <a:cubicBezTo>
                  <a:pt x="5262315" y="2730996"/>
                  <a:pt x="5261074" y="2730996"/>
                  <a:pt x="5261074" y="2730996"/>
                </a:cubicBezTo>
                <a:lnTo>
                  <a:pt x="5238750" y="2730996"/>
                </a:lnTo>
                <a:cubicBezTo>
                  <a:pt x="5238750" y="2726035"/>
                  <a:pt x="5236270" y="2723555"/>
                  <a:pt x="5231308" y="2723555"/>
                </a:cubicBezTo>
                <a:cubicBezTo>
                  <a:pt x="5226347" y="2723555"/>
                  <a:pt x="5223867" y="2721074"/>
                  <a:pt x="5223867" y="2716113"/>
                </a:cubicBezTo>
                <a:cubicBezTo>
                  <a:pt x="5223867" y="2716113"/>
                  <a:pt x="5222626" y="2716113"/>
                  <a:pt x="5220146" y="2716113"/>
                </a:cubicBezTo>
                <a:cubicBezTo>
                  <a:pt x="5217666" y="2716113"/>
                  <a:pt x="5213945" y="2716113"/>
                  <a:pt x="5208984" y="2716113"/>
                </a:cubicBezTo>
                <a:lnTo>
                  <a:pt x="5186660" y="2716113"/>
                </a:lnTo>
                <a:cubicBezTo>
                  <a:pt x="5181699" y="2711152"/>
                  <a:pt x="5171777" y="2706191"/>
                  <a:pt x="5156894" y="2701230"/>
                </a:cubicBezTo>
                <a:cubicBezTo>
                  <a:pt x="5151933" y="2701230"/>
                  <a:pt x="5145732" y="2701230"/>
                  <a:pt x="5138291" y="2701230"/>
                </a:cubicBezTo>
                <a:cubicBezTo>
                  <a:pt x="5130849" y="2701230"/>
                  <a:pt x="5123408" y="2699990"/>
                  <a:pt x="5115967" y="2697510"/>
                </a:cubicBezTo>
                <a:cubicBezTo>
                  <a:pt x="5108525" y="2695029"/>
                  <a:pt x="5102324" y="2693789"/>
                  <a:pt x="5097363" y="2693789"/>
                </a:cubicBezTo>
                <a:lnTo>
                  <a:pt x="5097363" y="2701230"/>
                </a:lnTo>
                <a:cubicBezTo>
                  <a:pt x="5112246" y="2711152"/>
                  <a:pt x="5122167" y="2713633"/>
                  <a:pt x="5127129" y="2708672"/>
                </a:cubicBezTo>
                <a:lnTo>
                  <a:pt x="5134570" y="2708672"/>
                </a:lnTo>
                <a:cubicBezTo>
                  <a:pt x="5139531" y="2713633"/>
                  <a:pt x="5140771" y="2716113"/>
                  <a:pt x="5138291" y="2716113"/>
                </a:cubicBezTo>
                <a:cubicBezTo>
                  <a:pt x="5135811" y="2716113"/>
                  <a:pt x="5129609" y="2716113"/>
                  <a:pt x="5119687" y="2716113"/>
                </a:cubicBezTo>
                <a:cubicBezTo>
                  <a:pt x="5104804" y="2716113"/>
                  <a:pt x="5092402" y="2716113"/>
                  <a:pt x="5082480" y="2716113"/>
                </a:cubicBezTo>
                <a:lnTo>
                  <a:pt x="5075039" y="2701230"/>
                </a:lnTo>
                <a:lnTo>
                  <a:pt x="5067597" y="2701230"/>
                </a:lnTo>
                <a:cubicBezTo>
                  <a:pt x="5062636" y="2701230"/>
                  <a:pt x="5060156" y="2703711"/>
                  <a:pt x="5060156" y="2708672"/>
                </a:cubicBezTo>
                <a:lnTo>
                  <a:pt x="5060156" y="2704951"/>
                </a:lnTo>
                <a:cubicBezTo>
                  <a:pt x="5060156" y="2702470"/>
                  <a:pt x="5060156" y="2701230"/>
                  <a:pt x="5060156" y="2701230"/>
                </a:cubicBezTo>
                <a:cubicBezTo>
                  <a:pt x="5060156" y="2686348"/>
                  <a:pt x="5055195" y="2678906"/>
                  <a:pt x="5045273" y="2678906"/>
                </a:cubicBezTo>
                <a:lnTo>
                  <a:pt x="5015508" y="2671465"/>
                </a:lnTo>
                <a:cubicBezTo>
                  <a:pt x="5020469" y="2671465"/>
                  <a:pt x="5024190" y="2668984"/>
                  <a:pt x="5026670" y="2664023"/>
                </a:cubicBezTo>
                <a:cubicBezTo>
                  <a:pt x="5029150" y="2659063"/>
                  <a:pt x="5027910" y="2656582"/>
                  <a:pt x="5022949" y="2656582"/>
                </a:cubicBezTo>
                <a:lnTo>
                  <a:pt x="5015508" y="2656582"/>
                </a:lnTo>
                <a:lnTo>
                  <a:pt x="4970859" y="2649141"/>
                </a:lnTo>
                <a:lnTo>
                  <a:pt x="4963418" y="2649141"/>
                </a:lnTo>
                <a:cubicBezTo>
                  <a:pt x="4963418" y="2654101"/>
                  <a:pt x="4960938" y="2656582"/>
                  <a:pt x="4955976" y="2656582"/>
                </a:cubicBezTo>
                <a:cubicBezTo>
                  <a:pt x="4951015" y="2656582"/>
                  <a:pt x="4951015" y="2654101"/>
                  <a:pt x="4955976" y="2649141"/>
                </a:cubicBezTo>
                <a:lnTo>
                  <a:pt x="4948535" y="2641699"/>
                </a:lnTo>
                <a:cubicBezTo>
                  <a:pt x="4943574" y="2641699"/>
                  <a:pt x="4941093" y="2641699"/>
                  <a:pt x="4941093" y="2641699"/>
                </a:cubicBezTo>
                <a:cubicBezTo>
                  <a:pt x="4941093" y="2641699"/>
                  <a:pt x="4941093" y="2640459"/>
                  <a:pt x="4941093" y="2637978"/>
                </a:cubicBezTo>
                <a:cubicBezTo>
                  <a:pt x="4941093" y="2635498"/>
                  <a:pt x="4938613" y="2636738"/>
                  <a:pt x="4933652" y="2641699"/>
                </a:cubicBezTo>
                <a:cubicBezTo>
                  <a:pt x="4933652" y="2641699"/>
                  <a:pt x="4936132" y="2642939"/>
                  <a:pt x="4941093" y="2645420"/>
                </a:cubicBezTo>
                <a:cubicBezTo>
                  <a:pt x="4946055" y="2647900"/>
                  <a:pt x="4946055" y="2651621"/>
                  <a:pt x="4941093" y="2656582"/>
                </a:cubicBezTo>
                <a:cubicBezTo>
                  <a:pt x="4941093" y="2651621"/>
                  <a:pt x="4936132" y="2649141"/>
                  <a:pt x="4926211" y="2649141"/>
                </a:cubicBezTo>
                <a:lnTo>
                  <a:pt x="4918769" y="2641699"/>
                </a:lnTo>
                <a:cubicBezTo>
                  <a:pt x="4923731" y="2641699"/>
                  <a:pt x="4923731" y="2639218"/>
                  <a:pt x="4918769" y="2634258"/>
                </a:cubicBezTo>
                <a:cubicBezTo>
                  <a:pt x="4908848" y="2629297"/>
                  <a:pt x="4901406" y="2631777"/>
                  <a:pt x="4896445" y="2641699"/>
                </a:cubicBezTo>
                <a:cubicBezTo>
                  <a:pt x="4896445" y="2646660"/>
                  <a:pt x="4892724" y="2646660"/>
                  <a:pt x="4885283" y="2641699"/>
                </a:cubicBezTo>
                <a:cubicBezTo>
                  <a:pt x="4877842" y="2636738"/>
                  <a:pt x="4874121" y="2631777"/>
                  <a:pt x="4874121" y="2626816"/>
                </a:cubicBezTo>
                <a:lnTo>
                  <a:pt x="4844355" y="2634258"/>
                </a:lnTo>
                <a:lnTo>
                  <a:pt x="4851797" y="2641699"/>
                </a:lnTo>
                <a:lnTo>
                  <a:pt x="4859238" y="2634258"/>
                </a:lnTo>
                <a:cubicBezTo>
                  <a:pt x="4864199" y="2634258"/>
                  <a:pt x="4869160" y="2634258"/>
                  <a:pt x="4874121" y="2634258"/>
                </a:cubicBezTo>
                <a:lnTo>
                  <a:pt x="4874121" y="2641699"/>
                </a:lnTo>
                <a:cubicBezTo>
                  <a:pt x="4874121" y="2646660"/>
                  <a:pt x="4876601" y="2649141"/>
                  <a:pt x="4881562" y="2649141"/>
                </a:cubicBezTo>
                <a:cubicBezTo>
                  <a:pt x="4891484" y="2654101"/>
                  <a:pt x="4893965" y="2659063"/>
                  <a:pt x="4889004" y="2664023"/>
                </a:cubicBezTo>
                <a:lnTo>
                  <a:pt x="4866679" y="2664023"/>
                </a:lnTo>
                <a:lnTo>
                  <a:pt x="4829472" y="2656582"/>
                </a:lnTo>
                <a:cubicBezTo>
                  <a:pt x="4829472" y="2651621"/>
                  <a:pt x="4825752" y="2647900"/>
                  <a:pt x="4818310" y="2645420"/>
                </a:cubicBezTo>
                <a:cubicBezTo>
                  <a:pt x="4810869" y="2642939"/>
                  <a:pt x="4804668" y="2644180"/>
                  <a:pt x="4799707" y="2649141"/>
                </a:cubicBezTo>
                <a:lnTo>
                  <a:pt x="4829472" y="2664023"/>
                </a:lnTo>
                <a:cubicBezTo>
                  <a:pt x="4834434" y="2664023"/>
                  <a:pt x="4836914" y="2664023"/>
                  <a:pt x="4836914" y="2664023"/>
                </a:cubicBezTo>
                <a:cubicBezTo>
                  <a:pt x="4836914" y="2664023"/>
                  <a:pt x="4839394" y="2664023"/>
                  <a:pt x="4844355" y="2664023"/>
                </a:cubicBezTo>
                <a:cubicBezTo>
                  <a:pt x="4854277" y="2673945"/>
                  <a:pt x="4861718" y="2678906"/>
                  <a:pt x="4866679" y="2678906"/>
                </a:cubicBezTo>
                <a:lnTo>
                  <a:pt x="4874121" y="2678906"/>
                </a:lnTo>
                <a:lnTo>
                  <a:pt x="4881562" y="2686348"/>
                </a:lnTo>
                <a:cubicBezTo>
                  <a:pt x="4886524" y="2686348"/>
                  <a:pt x="4891484" y="2686348"/>
                  <a:pt x="4896445" y="2686348"/>
                </a:cubicBezTo>
                <a:cubicBezTo>
                  <a:pt x="4901406" y="2686348"/>
                  <a:pt x="4903886" y="2688828"/>
                  <a:pt x="4903886" y="2693789"/>
                </a:cubicBezTo>
                <a:lnTo>
                  <a:pt x="4923730" y="2698750"/>
                </a:lnTo>
                <a:lnTo>
                  <a:pt x="4918769" y="2693789"/>
                </a:lnTo>
                <a:cubicBezTo>
                  <a:pt x="4918769" y="2693789"/>
                  <a:pt x="4922490" y="2693789"/>
                  <a:pt x="4929931" y="2693789"/>
                </a:cubicBezTo>
                <a:cubicBezTo>
                  <a:pt x="4937373" y="2693789"/>
                  <a:pt x="4941093" y="2696270"/>
                  <a:pt x="4941093" y="2701230"/>
                </a:cubicBezTo>
                <a:lnTo>
                  <a:pt x="4933652" y="2701230"/>
                </a:lnTo>
                <a:cubicBezTo>
                  <a:pt x="4943574" y="2701230"/>
                  <a:pt x="4949776" y="2703711"/>
                  <a:pt x="4952256" y="2708672"/>
                </a:cubicBezTo>
                <a:cubicBezTo>
                  <a:pt x="4954736" y="2713633"/>
                  <a:pt x="4955976" y="2716113"/>
                  <a:pt x="4955976" y="2716113"/>
                </a:cubicBezTo>
                <a:lnTo>
                  <a:pt x="4955976" y="2708672"/>
                </a:lnTo>
                <a:lnTo>
                  <a:pt x="4970859" y="2708672"/>
                </a:lnTo>
                <a:lnTo>
                  <a:pt x="4970859" y="2716113"/>
                </a:lnTo>
                <a:lnTo>
                  <a:pt x="4970859" y="2723555"/>
                </a:lnTo>
                <a:cubicBezTo>
                  <a:pt x="4970859" y="2723555"/>
                  <a:pt x="4980781" y="2726035"/>
                  <a:pt x="5000625" y="2730996"/>
                </a:cubicBezTo>
                <a:lnTo>
                  <a:pt x="5037832" y="2738437"/>
                </a:lnTo>
                <a:lnTo>
                  <a:pt x="5030390" y="2730996"/>
                </a:lnTo>
                <a:lnTo>
                  <a:pt x="5030390" y="2723555"/>
                </a:lnTo>
                <a:cubicBezTo>
                  <a:pt x="5030390" y="2728515"/>
                  <a:pt x="5035352" y="2730996"/>
                  <a:pt x="5045273" y="2730996"/>
                </a:cubicBezTo>
                <a:lnTo>
                  <a:pt x="5060156" y="2745879"/>
                </a:lnTo>
                <a:lnTo>
                  <a:pt x="5067597" y="2745879"/>
                </a:lnTo>
                <a:cubicBezTo>
                  <a:pt x="5067597" y="2745879"/>
                  <a:pt x="5071318" y="2747119"/>
                  <a:pt x="5078760" y="2749600"/>
                </a:cubicBezTo>
                <a:cubicBezTo>
                  <a:pt x="5086201" y="2752080"/>
                  <a:pt x="5092402" y="2754560"/>
                  <a:pt x="5097363" y="2757041"/>
                </a:cubicBezTo>
                <a:cubicBezTo>
                  <a:pt x="5102324" y="2759522"/>
                  <a:pt x="5108525" y="2762002"/>
                  <a:pt x="5115967" y="2764482"/>
                </a:cubicBezTo>
                <a:cubicBezTo>
                  <a:pt x="5123408" y="2766963"/>
                  <a:pt x="5127129" y="2768203"/>
                  <a:pt x="5127129" y="2768203"/>
                </a:cubicBezTo>
                <a:cubicBezTo>
                  <a:pt x="5137050" y="2768203"/>
                  <a:pt x="5144492" y="2768203"/>
                  <a:pt x="5149453" y="2768203"/>
                </a:cubicBezTo>
                <a:lnTo>
                  <a:pt x="5156894" y="2775644"/>
                </a:lnTo>
                <a:lnTo>
                  <a:pt x="5142011" y="2775644"/>
                </a:lnTo>
                <a:lnTo>
                  <a:pt x="5149453" y="2783086"/>
                </a:lnTo>
                <a:cubicBezTo>
                  <a:pt x="5159374" y="2788047"/>
                  <a:pt x="5166816" y="2790527"/>
                  <a:pt x="5171777" y="2790527"/>
                </a:cubicBezTo>
                <a:lnTo>
                  <a:pt x="5171777" y="2783086"/>
                </a:lnTo>
                <a:lnTo>
                  <a:pt x="5179218" y="2775644"/>
                </a:lnTo>
                <a:cubicBezTo>
                  <a:pt x="5184180" y="2775644"/>
                  <a:pt x="5186660" y="2775644"/>
                  <a:pt x="5186660" y="2775644"/>
                </a:cubicBezTo>
                <a:lnTo>
                  <a:pt x="5194101" y="2775644"/>
                </a:lnTo>
                <a:cubicBezTo>
                  <a:pt x="5194101" y="2780605"/>
                  <a:pt x="5194101" y="2783086"/>
                  <a:pt x="5194101" y="2783086"/>
                </a:cubicBezTo>
                <a:cubicBezTo>
                  <a:pt x="5199063" y="2783086"/>
                  <a:pt x="5199063" y="2785567"/>
                  <a:pt x="5194101" y="2790527"/>
                </a:cubicBezTo>
                <a:cubicBezTo>
                  <a:pt x="5194101" y="2795488"/>
                  <a:pt x="5204023" y="2800449"/>
                  <a:pt x="5223867" y="2805410"/>
                </a:cubicBezTo>
                <a:cubicBezTo>
                  <a:pt x="5228828" y="2805410"/>
                  <a:pt x="5232549" y="2805410"/>
                  <a:pt x="5235029" y="2805410"/>
                </a:cubicBezTo>
                <a:cubicBezTo>
                  <a:pt x="5237509" y="2805410"/>
                  <a:pt x="5238750" y="2802929"/>
                  <a:pt x="5238750" y="2797969"/>
                </a:cubicBezTo>
                <a:lnTo>
                  <a:pt x="5253633" y="2797969"/>
                </a:lnTo>
                <a:cubicBezTo>
                  <a:pt x="5268515" y="2802929"/>
                  <a:pt x="5278437" y="2805410"/>
                  <a:pt x="5283398" y="2805410"/>
                </a:cubicBezTo>
                <a:lnTo>
                  <a:pt x="5290840" y="2805410"/>
                </a:lnTo>
                <a:lnTo>
                  <a:pt x="5290840" y="2812851"/>
                </a:lnTo>
                <a:cubicBezTo>
                  <a:pt x="5295801" y="2817812"/>
                  <a:pt x="5299522" y="2819053"/>
                  <a:pt x="5302002" y="2816572"/>
                </a:cubicBezTo>
                <a:cubicBezTo>
                  <a:pt x="5304482" y="2814092"/>
                  <a:pt x="5306963" y="2812851"/>
                  <a:pt x="5309443" y="2812851"/>
                </a:cubicBezTo>
                <a:cubicBezTo>
                  <a:pt x="5311923" y="2812851"/>
                  <a:pt x="5313164" y="2814092"/>
                  <a:pt x="5313164" y="2816572"/>
                </a:cubicBezTo>
                <a:cubicBezTo>
                  <a:pt x="5313164" y="2819053"/>
                  <a:pt x="5313164" y="2820293"/>
                  <a:pt x="5313164" y="2820293"/>
                </a:cubicBezTo>
                <a:cubicBezTo>
                  <a:pt x="5308202" y="2820293"/>
                  <a:pt x="5305722" y="2820293"/>
                  <a:pt x="5305722" y="2820293"/>
                </a:cubicBezTo>
                <a:cubicBezTo>
                  <a:pt x="5305722" y="2820293"/>
                  <a:pt x="5305722" y="2822774"/>
                  <a:pt x="5305722" y="2827734"/>
                </a:cubicBezTo>
                <a:cubicBezTo>
                  <a:pt x="5310684" y="2827734"/>
                  <a:pt x="5314404" y="2826494"/>
                  <a:pt x="5316885" y="2824014"/>
                </a:cubicBezTo>
                <a:cubicBezTo>
                  <a:pt x="5319365" y="2821533"/>
                  <a:pt x="5325567" y="2820293"/>
                  <a:pt x="5335488" y="2820293"/>
                </a:cubicBezTo>
                <a:cubicBezTo>
                  <a:pt x="5340449" y="2820293"/>
                  <a:pt x="5345410" y="2821533"/>
                  <a:pt x="5350371" y="2824014"/>
                </a:cubicBezTo>
                <a:cubicBezTo>
                  <a:pt x="5355332" y="2826494"/>
                  <a:pt x="5360292" y="2827734"/>
                  <a:pt x="5365254" y="2827734"/>
                </a:cubicBezTo>
                <a:lnTo>
                  <a:pt x="5372695" y="2835176"/>
                </a:lnTo>
                <a:cubicBezTo>
                  <a:pt x="5377656" y="2835176"/>
                  <a:pt x="5381377" y="2833936"/>
                  <a:pt x="5383857" y="2831455"/>
                </a:cubicBezTo>
                <a:cubicBezTo>
                  <a:pt x="5386337" y="2828974"/>
                  <a:pt x="5390058" y="2830215"/>
                  <a:pt x="5395019" y="2835176"/>
                </a:cubicBezTo>
                <a:cubicBezTo>
                  <a:pt x="5404941" y="2835176"/>
                  <a:pt x="5412382" y="2835176"/>
                  <a:pt x="5417343" y="2835176"/>
                </a:cubicBezTo>
                <a:cubicBezTo>
                  <a:pt x="5422305" y="2835176"/>
                  <a:pt x="5427265" y="2837656"/>
                  <a:pt x="5432226" y="2842617"/>
                </a:cubicBezTo>
                <a:cubicBezTo>
                  <a:pt x="5442148" y="2842617"/>
                  <a:pt x="5447109" y="2842617"/>
                  <a:pt x="5447109" y="2842617"/>
                </a:cubicBezTo>
                <a:lnTo>
                  <a:pt x="5454551" y="2850059"/>
                </a:lnTo>
                <a:cubicBezTo>
                  <a:pt x="5464472" y="2850059"/>
                  <a:pt x="5470674" y="2851299"/>
                  <a:pt x="5473154" y="2853779"/>
                </a:cubicBezTo>
                <a:cubicBezTo>
                  <a:pt x="5475634" y="2856260"/>
                  <a:pt x="5481836" y="2857500"/>
                  <a:pt x="5491758" y="2857500"/>
                </a:cubicBezTo>
                <a:lnTo>
                  <a:pt x="5491758" y="2864941"/>
                </a:lnTo>
                <a:cubicBezTo>
                  <a:pt x="5496719" y="2864941"/>
                  <a:pt x="5499199" y="2867422"/>
                  <a:pt x="5499199" y="2872383"/>
                </a:cubicBezTo>
                <a:cubicBezTo>
                  <a:pt x="5499199" y="2877343"/>
                  <a:pt x="5490517" y="2879824"/>
                  <a:pt x="5473154" y="2879824"/>
                </a:cubicBezTo>
                <a:cubicBezTo>
                  <a:pt x="5455791" y="2879824"/>
                  <a:pt x="5444629" y="2879824"/>
                  <a:pt x="5439668" y="2879824"/>
                </a:cubicBezTo>
                <a:cubicBezTo>
                  <a:pt x="5434706" y="2879824"/>
                  <a:pt x="5429746" y="2879824"/>
                  <a:pt x="5424785" y="2879824"/>
                </a:cubicBezTo>
                <a:cubicBezTo>
                  <a:pt x="5419824" y="2879824"/>
                  <a:pt x="5414863" y="2879824"/>
                  <a:pt x="5409902" y="2879824"/>
                </a:cubicBezTo>
                <a:lnTo>
                  <a:pt x="5432226" y="2887266"/>
                </a:lnTo>
                <a:cubicBezTo>
                  <a:pt x="5457031" y="2887266"/>
                  <a:pt x="5469433" y="2887266"/>
                  <a:pt x="5469433" y="2887266"/>
                </a:cubicBezTo>
                <a:lnTo>
                  <a:pt x="5469433" y="2894707"/>
                </a:lnTo>
                <a:lnTo>
                  <a:pt x="5476875" y="2902148"/>
                </a:lnTo>
                <a:lnTo>
                  <a:pt x="5491758" y="2909590"/>
                </a:lnTo>
                <a:lnTo>
                  <a:pt x="5484316" y="2909590"/>
                </a:lnTo>
                <a:lnTo>
                  <a:pt x="5476875" y="2909590"/>
                </a:lnTo>
                <a:cubicBezTo>
                  <a:pt x="5481836" y="2909590"/>
                  <a:pt x="5481836" y="2912070"/>
                  <a:pt x="5476875" y="2917031"/>
                </a:cubicBezTo>
                <a:lnTo>
                  <a:pt x="5461992" y="2909590"/>
                </a:lnTo>
                <a:lnTo>
                  <a:pt x="5461992" y="2905869"/>
                </a:lnTo>
                <a:cubicBezTo>
                  <a:pt x="5461992" y="2908350"/>
                  <a:pt x="5459512" y="2909590"/>
                  <a:pt x="5454551" y="2909590"/>
                </a:cubicBezTo>
                <a:lnTo>
                  <a:pt x="5447109" y="2909590"/>
                </a:lnTo>
                <a:lnTo>
                  <a:pt x="5424785" y="2902148"/>
                </a:lnTo>
                <a:lnTo>
                  <a:pt x="5372695" y="2887266"/>
                </a:lnTo>
                <a:cubicBezTo>
                  <a:pt x="5362774" y="2887266"/>
                  <a:pt x="5355332" y="2884785"/>
                  <a:pt x="5350371" y="2879824"/>
                </a:cubicBezTo>
                <a:cubicBezTo>
                  <a:pt x="5345410" y="2874863"/>
                  <a:pt x="5342929" y="2872383"/>
                  <a:pt x="5342929" y="2872383"/>
                </a:cubicBezTo>
                <a:cubicBezTo>
                  <a:pt x="5342929" y="2872383"/>
                  <a:pt x="5345410" y="2869902"/>
                  <a:pt x="5350371" y="2864941"/>
                </a:cubicBezTo>
                <a:lnTo>
                  <a:pt x="5357812" y="2857500"/>
                </a:lnTo>
                <a:cubicBezTo>
                  <a:pt x="5357812" y="2857500"/>
                  <a:pt x="5357812" y="2859981"/>
                  <a:pt x="5357812" y="2864941"/>
                </a:cubicBezTo>
                <a:cubicBezTo>
                  <a:pt x="5357812" y="2869902"/>
                  <a:pt x="5360292" y="2872383"/>
                  <a:pt x="5365254" y="2872383"/>
                </a:cubicBezTo>
                <a:cubicBezTo>
                  <a:pt x="5370215" y="2877343"/>
                  <a:pt x="5375175" y="2879824"/>
                  <a:pt x="5380136" y="2879824"/>
                </a:cubicBezTo>
                <a:cubicBezTo>
                  <a:pt x="5385098" y="2879824"/>
                  <a:pt x="5390058" y="2877343"/>
                  <a:pt x="5395019" y="2872383"/>
                </a:cubicBezTo>
                <a:lnTo>
                  <a:pt x="5402461" y="2864941"/>
                </a:lnTo>
                <a:cubicBezTo>
                  <a:pt x="5397499" y="2864941"/>
                  <a:pt x="5392539" y="2864941"/>
                  <a:pt x="5387578" y="2864941"/>
                </a:cubicBezTo>
                <a:cubicBezTo>
                  <a:pt x="5367734" y="2859981"/>
                  <a:pt x="5357812" y="2855019"/>
                  <a:pt x="5357812" y="2850059"/>
                </a:cubicBezTo>
                <a:lnTo>
                  <a:pt x="5342929" y="2842617"/>
                </a:lnTo>
                <a:lnTo>
                  <a:pt x="5342929" y="2850059"/>
                </a:lnTo>
                <a:lnTo>
                  <a:pt x="5328047" y="2850059"/>
                </a:lnTo>
                <a:cubicBezTo>
                  <a:pt x="5323085" y="2850059"/>
                  <a:pt x="5318125" y="2850059"/>
                  <a:pt x="5313164" y="2850059"/>
                </a:cubicBezTo>
                <a:cubicBezTo>
                  <a:pt x="5313164" y="2855019"/>
                  <a:pt x="5318125" y="2859981"/>
                  <a:pt x="5328047" y="2864941"/>
                </a:cubicBezTo>
                <a:lnTo>
                  <a:pt x="5320605" y="2864941"/>
                </a:lnTo>
                <a:cubicBezTo>
                  <a:pt x="5320605" y="2864941"/>
                  <a:pt x="5318125" y="2864941"/>
                  <a:pt x="5313164" y="2864941"/>
                </a:cubicBezTo>
                <a:cubicBezTo>
                  <a:pt x="5313164" y="2869902"/>
                  <a:pt x="5309443" y="2871143"/>
                  <a:pt x="5302002" y="2868662"/>
                </a:cubicBezTo>
                <a:cubicBezTo>
                  <a:pt x="5294560" y="2866181"/>
                  <a:pt x="5290840" y="2867422"/>
                  <a:pt x="5290840" y="2872383"/>
                </a:cubicBezTo>
                <a:lnTo>
                  <a:pt x="5283398" y="2879824"/>
                </a:lnTo>
                <a:cubicBezTo>
                  <a:pt x="5288359" y="2884785"/>
                  <a:pt x="5290840" y="2887266"/>
                  <a:pt x="5290840" y="2887266"/>
                </a:cubicBezTo>
                <a:cubicBezTo>
                  <a:pt x="5290840" y="2887266"/>
                  <a:pt x="5288359" y="2887266"/>
                  <a:pt x="5283398" y="2887266"/>
                </a:cubicBezTo>
                <a:lnTo>
                  <a:pt x="5283398" y="2894707"/>
                </a:lnTo>
                <a:cubicBezTo>
                  <a:pt x="5288359" y="2894707"/>
                  <a:pt x="5289599" y="2897188"/>
                  <a:pt x="5287119" y="2902148"/>
                </a:cubicBezTo>
                <a:cubicBezTo>
                  <a:pt x="5284639" y="2907109"/>
                  <a:pt x="5285878" y="2909590"/>
                  <a:pt x="5290840" y="2909590"/>
                </a:cubicBezTo>
                <a:cubicBezTo>
                  <a:pt x="5295801" y="2909590"/>
                  <a:pt x="5295801" y="2912070"/>
                  <a:pt x="5290840" y="2917031"/>
                </a:cubicBezTo>
                <a:cubicBezTo>
                  <a:pt x="5285878" y="2917031"/>
                  <a:pt x="5283398" y="2914551"/>
                  <a:pt x="5283398" y="2909590"/>
                </a:cubicBezTo>
                <a:lnTo>
                  <a:pt x="5223867" y="2894707"/>
                </a:lnTo>
                <a:cubicBezTo>
                  <a:pt x="5208984" y="2894707"/>
                  <a:pt x="5201543" y="2892226"/>
                  <a:pt x="5201543" y="2887266"/>
                </a:cubicBezTo>
                <a:cubicBezTo>
                  <a:pt x="5196581" y="2887266"/>
                  <a:pt x="5194101" y="2887266"/>
                  <a:pt x="5194101" y="2887266"/>
                </a:cubicBezTo>
                <a:cubicBezTo>
                  <a:pt x="5194101" y="2887266"/>
                  <a:pt x="5191621" y="2889746"/>
                  <a:pt x="5186660" y="2894707"/>
                </a:cubicBezTo>
                <a:cubicBezTo>
                  <a:pt x="5186660" y="2894707"/>
                  <a:pt x="5185419" y="2893467"/>
                  <a:pt x="5182939" y="2890986"/>
                </a:cubicBezTo>
                <a:cubicBezTo>
                  <a:pt x="5180459" y="2888506"/>
                  <a:pt x="5174257" y="2887266"/>
                  <a:pt x="5164336" y="2887266"/>
                </a:cubicBezTo>
                <a:cubicBezTo>
                  <a:pt x="5169297" y="2882305"/>
                  <a:pt x="5169297" y="2879824"/>
                  <a:pt x="5164336" y="2879824"/>
                </a:cubicBezTo>
                <a:lnTo>
                  <a:pt x="5171777" y="2857500"/>
                </a:lnTo>
                <a:cubicBezTo>
                  <a:pt x="5181699" y="2862461"/>
                  <a:pt x="5194101" y="2867422"/>
                  <a:pt x="5208984" y="2872383"/>
                </a:cubicBezTo>
                <a:cubicBezTo>
                  <a:pt x="5213945" y="2872383"/>
                  <a:pt x="5217666" y="2873623"/>
                  <a:pt x="5220146" y="2876103"/>
                </a:cubicBezTo>
                <a:cubicBezTo>
                  <a:pt x="5222626" y="2878584"/>
                  <a:pt x="5226347" y="2879824"/>
                  <a:pt x="5231308" y="2879824"/>
                </a:cubicBezTo>
                <a:lnTo>
                  <a:pt x="5238750" y="2879824"/>
                </a:lnTo>
                <a:cubicBezTo>
                  <a:pt x="5228828" y="2869902"/>
                  <a:pt x="5213945" y="2864941"/>
                  <a:pt x="5194101" y="2864941"/>
                </a:cubicBezTo>
                <a:cubicBezTo>
                  <a:pt x="5184180" y="2859981"/>
                  <a:pt x="5179218" y="2855019"/>
                  <a:pt x="5179218" y="2850059"/>
                </a:cubicBezTo>
                <a:cubicBezTo>
                  <a:pt x="5179218" y="2850059"/>
                  <a:pt x="5176738" y="2850059"/>
                  <a:pt x="5171777" y="2850059"/>
                </a:cubicBezTo>
                <a:cubicBezTo>
                  <a:pt x="5166816" y="2850059"/>
                  <a:pt x="5164336" y="2845098"/>
                  <a:pt x="5164336" y="2835176"/>
                </a:cubicBezTo>
                <a:cubicBezTo>
                  <a:pt x="5164336" y="2830215"/>
                  <a:pt x="5166816" y="2827734"/>
                  <a:pt x="5171777" y="2827734"/>
                </a:cubicBezTo>
                <a:cubicBezTo>
                  <a:pt x="5176738" y="2827734"/>
                  <a:pt x="5179218" y="2827734"/>
                  <a:pt x="5179218" y="2827734"/>
                </a:cubicBezTo>
                <a:lnTo>
                  <a:pt x="5156894" y="2820293"/>
                </a:lnTo>
                <a:cubicBezTo>
                  <a:pt x="5156894" y="2820293"/>
                  <a:pt x="5156894" y="2822774"/>
                  <a:pt x="5156894" y="2827734"/>
                </a:cubicBezTo>
                <a:cubicBezTo>
                  <a:pt x="5151933" y="2827734"/>
                  <a:pt x="5148212" y="2827734"/>
                  <a:pt x="5145732" y="2827734"/>
                </a:cubicBezTo>
                <a:cubicBezTo>
                  <a:pt x="5143252" y="2827734"/>
                  <a:pt x="5144492" y="2830215"/>
                  <a:pt x="5149453" y="2835176"/>
                </a:cubicBezTo>
                <a:cubicBezTo>
                  <a:pt x="5149453" y="2840136"/>
                  <a:pt x="5149453" y="2842617"/>
                  <a:pt x="5149453" y="2842617"/>
                </a:cubicBezTo>
                <a:lnTo>
                  <a:pt x="5127129" y="2842617"/>
                </a:lnTo>
                <a:lnTo>
                  <a:pt x="5119687" y="2842617"/>
                </a:lnTo>
                <a:cubicBezTo>
                  <a:pt x="5119687" y="2842617"/>
                  <a:pt x="5118447" y="2842617"/>
                  <a:pt x="5115967" y="2842617"/>
                </a:cubicBezTo>
                <a:cubicBezTo>
                  <a:pt x="5113486" y="2842617"/>
                  <a:pt x="5109766" y="2842617"/>
                  <a:pt x="5104804" y="2842617"/>
                </a:cubicBezTo>
                <a:cubicBezTo>
                  <a:pt x="5104804" y="2842617"/>
                  <a:pt x="5103564" y="2843857"/>
                  <a:pt x="5101084" y="2846338"/>
                </a:cubicBezTo>
                <a:cubicBezTo>
                  <a:pt x="5098604" y="2848818"/>
                  <a:pt x="5097363" y="2850059"/>
                  <a:pt x="5097363" y="2850059"/>
                </a:cubicBezTo>
                <a:lnTo>
                  <a:pt x="5097363" y="2857500"/>
                </a:lnTo>
                <a:cubicBezTo>
                  <a:pt x="5092402" y="2852539"/>
                  <a:pt x="5089922" y="2847578"/>
                  <a:pt x="5089922" y="2842617"/>
                </a:cubicBezTo>
                <a:lnTo>
                  <a:pt x="5088682" y="2840757"/>
                </a:lnTo>
                <a:lnTo>
                  <a:pt x="5088061" y="2841687"/>
                </a:lnTo>
                <a:cubicBezTo>
                  <a:pt x="5086821" y="2842307"/>
                  <a:pt x="5084961" y="2842617"/>
                  <a:pt x="5082480" y="2842617"/>
                </a:cubicBezTo>
                <a:cubicBezTo>
                  <a:pt x="5082480" y="2840136"/>
                  <a:pt x="5082791" y="2838276"/>
                  <a:pt x="5083410" y="2837036"/>
                </a:cubicBezTo>
                <a:lnTo>
                  <a:pt x="5083968" y="2836664"/>
                </a:lnTo>
                <a:lnTo>
                  <a:pt x="5075039" y="2835176"/>
                </a:lnTo>
                <a:lnTo>
                  <a:pt x="5052715" y="2835176"/>
                </a:lnTo>
                <a:cubicBezTo>
                  <a:pt x="5052715" y="2825254"/>
                  <a:pt x="5057676" y="2822774"/>
                  <a:pt x="5067597" y="2827734"/>
                </a:cubicBezTo>
                <a:cubicBezTo>
                  <a:pt x="5072559" y="2827734"/>
                  <a:pt x="5077519" y="2827734"/>
                  <a:pt x="5082480" y="2827734"/>
                </a:cubicBezTo>
                <a:cubicBezTo>
                  <a:pt x="5082480" y="2827734"/>
                  <a:pt x="5084960" y="2827734"/>
                  <a:pt x="5089922" y="2827734"/>
                </a:cubicBezTo>
                <a:lnTo>
                  <a:pt x="5119687" y="2827734"/>
                </a:lnTo>
                <a:cubicBezTo>
                  <a:pt x="5124649" y="2827734"/>
                  <a:pt x="5128369" y="2826494"/>
                  <a:pt x="5130849" y="2824014"/>
                </a:cubicBezTo>
                <a:cubicBezTo>
                  <a:pt x="5133329" y="2821533"/>
                  <a:pt x="5132090" y="2820293"/>
                  <a:pt x="5127129" y="2820293"/>
                </a:cubicBezTo>
                <a:lnTo>
                  <a:pt x="5127129" y="2812851"/>
                </a:lnTo>
                <a:cubicBezTo>
                  <a:pt x="5132090" y="2812851"/>
                  <a:pt x="5134570" y="2810371"/>
                  <a:pt x="5134570" y="2805410"/>
                </a:cubicBezTo>
                <a:cubicBezTo>
                  <a:pt x="5134570" y="2800449"/>
                  <a:pt x="5133329" y="2797969"/>
                  <a:pt x="5130849" y="2797969"/>
                </a:cubicBezTo>
                <a:cubicBezTo>
                  <a:pt x="5128369" y="2797969"/>
                  <a:pt x="5124649" y="2797969"/>
                  <a:pt x="5119687" y="2797969"/>
                </a:cubicBezTo>
                <a:cubicBezTo>
                  <a:pt x="5114726" y="2793008"/>
                  <a:pt x="5107285" y="2790527"/>
                  <a:pt x="5097363" y="2790527"/>
                </a:cubicBezTo>
                <a:lnTo>
                  <a:pt x="5075039" y="2790527"/>
                </a:lnTo>
                <a:lnTo>
                  <a:pt x="5067597" y="2790527"/>
                </a:lnTo>
                <a:cubicBezTo>
                  <a:pt x="5062636" y="2795488"/>
                  <a:pt x="5062636" y="2797969"/>
                  <a:pt x="5067597" y="2797969"/>
                </a:cubicBezTo>
                <a:cubicBezTo>
                  <a:pt x="5072559" y="2797969"/>
                  <a:pt x="5076279" y="2799209"/>
                  <a:pt x="5078760" y="2801689"/>
                </a:cubicBezTo>
                <a:cubicBezTo>
                  <a:pt x="5081240" y="2804170"/>
                  <a:pt x="5084960" y="2805410"/>
                  <a:pt x="5089922" y="2805410"/>
                </a:cubicBezTo>
                <a:lnTo>
                  <a:pt x="5075039" y="2805410"/>
                </a:lnTo>
                <a:cubicBezTo>
                  <a:pt x="5070077" y="2805410"/>
                  <a:pt x="5063877" y="2804170"/>
                  <a:pt x="5056435" y="2801689"/>
                </a:cubicBezTo>
                <a:cubicBezTo>
                  <a:pt x="5048994" y="2799209"/>
                  <a:pt x="5047753" y="2800449"/>
                  <a:pt x="5052715" y="2805410"/>
                </a:cubicBezTo>
                <a:lnTo>
                  <a:pt x="5045273" y="2812851"/>
                </a:lnTo>
                <a:lnTo>
                  <a:pt x="5022949" y="2820293"/>
                </a:lnTo>
                <a:lnTo>
                  <a:pt x="5022949" y="2812851"/>
                </a:lnTo>
                <a:lnTo>
                  <a:pt x="5015508" y="2805410"/>
                </a:lnTo>
                <a:lnTo>
                  <a:pt x="5008066" y="2812851"/>
                </a:lnTo>
                <a:lnTo>
                  <a:pt x="5000625" y="2812851"/>
                </a:lnTo>
                <a:cubicBezTo>
                  <a:pt x="4990703" y="2807891"/>
                  <a:pt x="4978301" y="2805410"/>
                  <a:pt x="4963418" y="2805410"/>
                </a:cubicBezTo>
                <a:lnTo>
                  <a:pt x="4955976" y="2797969"/>
                </a:lnTo>
                <a:lnTo>
                  <a:pt x="4955976" y="2790527"/>
                </a:lnTo>
                <a:cubicBezTo>
                  <a:pt x="4960938" y="2785567"/>
                  <a:pt x="4963418" y="2783086"/>
                  <a:pt x="4963418" y="2783086"/>
                </a:cubicBezTo>
                <a:lnTo>
                  <a:pt x="4978301" y="2797969"/>
                </a:lnTo>
                <a:cubicBezTo>
                  <a:pt x="4983262" y="2802929"/>
                  <a:pt x="4988222" y="2805410"/>
                  <a:pt x="4993183" y="2805410"/>
                </a:cubicBezTo>
                <a:cubicBezTo>
                  <a:pt x="4998145" y="2805410"/>
                  <a:pt x="5003105" y="2802929"/>
                  <a:pt x="5008066" y="2797969"/>
                </a:cubicBezTo>
                <a:cubicBezTo>
                  <a:pt x="5022949" y="2797969"/>
                  <a:pt x="5032870" y="2797969"/>
                  <a:pt x="5037832" y="2797969"/>
                </a:cubicBezTo>
                <a:lnTo>
                  <a:pt x="5030390" y="2783086"/>
                </a:lnTo>
                <a:cubicBezTo>
                  <a:pt x="5025429" y="2783086"/>
                  <a:pt x="5021708" y="2781846"/>
                  <a:pt x="5019228" y="2779365"/>
                </a:cubicBezTo>
                <a:cubicBezTo>
                  <a:pt x="5016748" y="2776884"/>
                  <a:pt x="5006826" y="2775644"/>
                  <a:pt x="4989463" y="2775644"/>
                </a:cubicBezTo>
                <a:cubicBezTo>
                  <a:pt x="4972100" y="2775644"/>
                  <a:pt x="4962177" y="2774404"/>
                  <a:pt x="4959697" y="2771924"/>
                </a:cubicBezTo>
                <a:cubicBezTo>
                  <a:pt x="4957217" y="2769443"/>
                  <a:pt x="4952256" y="2769443"/>
                  <a:pt x="4944814" y="2771924"/>
                </a:cubicBezTo>
                <a:cubicBezTo>
                  <a:pt x="4941093" y="2773164"/>
                  <a:pt x="4937993" y="2774095"/>
                  <a:pt x="4935512" y="2774714"/>
                </a:cubicBezTo>
                <a:lnTo>
                  <a:pt x="4933652" y="2775024"/>
                </a:lnTo>
                <a:lnTo>
                  <a:pt x="4933652" y="2753320"/>
                </a:lnTo>
                <a:cubicBezTo>
                  <a:pt x="4933652" y="2753320"/>
                  <a:pt x="4933652" y="2750840"/>
                  <a:pt x="4933652" y="2745879"/>
                </a:cubicBezTo>
                <a:lnTo>
                  <a:pt x="4903886" y="2730996"/>
                </a:lnTo>
                <a:lnTo>
                  <a:pt x="4911328" y="2738437"/>
                </a:lnTo>
                <a:cubicBezTo>
                  <a:pt x="4916289" y="2743398"/>
                  <a:pt x="4918769" y="2745879"/>
                  <a:pt x="4918769" y="2745879"/>
                </a:cubicBezTo>
                <a:lnTo>
                  <a:pt x="4911328" y="2760762"/>
                </a:lnTo>
                <a:lnTo>
                  <a:pt x="4896445" y="2753320"/>
                </a:lnTo>
                <a:cubicBezTo>
                  <a:pt x="4891484" y="2748359"/>
                  <a:pt x="4884042" y="2745879"/>
                  <a:pt x="4874121" y="2745879"/>
                </a:cubicBezTo>
                <a:cubicBezTo>
                  <a:pt x="4869160" y="2745879"/>
                  <a:pt x="4866679" y="2745879"/>
                  <a:pt x="4866679" y="2745879"/>
                </a:cubicBezTo>
                <a:lnTo>
                  <a:pt x="4851797" y="2753320"/>
                </a:lnTo>
                <a:cubicBezTo>
                  <a:pt x="4866679" y="2758281"/>
                  <a:pt x="4874121" y="2763242"/>
                  <a:pt x="4874121" y="2768203"/>
                </a:cubicBezTo>
                <a:lnTo>
                  <a:pt x="4881562" y="2775644"/>
                </a:lnTo>
                <a:lnTo>
                  <a:pt x="4889004" y="2783086"/>
                </a:lnTo>
                <a:lnTo>
                  <a:pt x="4896445" y="2790527"/>
                </a:lnTo>
                <a:lnTo>
                  <a:pt x="4911328" y="2797969"/>
                </a:lnTo>
                <a:lnTo>
                  <a:pt x="4941093" y="2812851"/>
                </a:lnTo>
                <a:cubicBezTo>
                  <a:pt x="4941093" y="2812851"/>
                  <a:pt x="4938613" y="2812851"/>
                  <a:pt x="4933652" y="2812851"/>
                </a:cubicBezTo>
                <a:cubicBezTo>
                  <a:pt x="4928691" y="2807891"/>
                  <a:pt x="4923731" y="2807891"/>
                  <a:pt x="4918769" y="2812851"/>
                </a:cubicBezTo>
                <a:lnTo>
                  <a:pt x="4911328" y="2820293"/>
                </a:lnTo>
                <a:lnTo>
                  <a:pt x="4889004" y="2812851"/>
                </a:lnTo>
                <a:cubicBezTo>
                  <a:pt x="4884042" y="2812851"/>
                  <a:pt x="4881562" y="2812851"/>
                  <a:pt x="4881562" y="2812851"/>
                </a:cubicBezTo>
                <a:cubicBezTo>
                  <a:pt x="4876601" y="2807891"/>
                  <a:pt x="4871641" y="2805410"/>
                  <a:pt x="4866679" y="2805410"/>
                </a:cubicBezTo>
                <a:lnTo>
                  <a:pt x="4866679" y="2812851"/>
                </a:lnTo>
                <a:lnTo>
                  <a:pt x="4866679" y="2827734"/>
                </a:lnTo>
                <a:lnTo>
                  <a:pt x="4859238" y="2827734"/>
                </a:lnTo>
                <a:cubicBezTo>
                  <a:pt x="4849317" y="2822774"/>
                  <a:pt x="4845596" y="2819053"/>
                  <a:pt x="4848076" y="2816572"/>
                </a:cubicBezTo>
                <a:cubicBezTo>
                  <a:pt x="4850556" y="2814092"/>
                  <a:pt x="4851797" y="2810371"/>
                  <a:pt x="4851797" y="2805410"/>
                </a:cubicBezTo>
                <a:cubicBezTo>
                  <a:pt x="4851797" y="2800449"/>
                  <a:pt x="4854277" y="2797969"/>
                  <a:pt x="4859238" y="2797969"/>
                </a:cubicBezTo>
                <a:lnTo>
                  <a:pt x="4851797" y="2790527"/>
                </a:lnTo>
                <a:lnTo>
                  <a:pt x="4844355" y="2783086"/>
                </a:lnTo>
                <a:cubicBezTo>
                  <a:pt x="4844355" y="2778125"/>
                  <a:pt x="4844355" y="2775644"/>
                  <a:pt x="4844355" y="2775644"/>
                </a:cubicBezTo>
                <a:cubicBezTo>
                  <a:pt x="4839394" y="2775644"/>
                  <a:pt x="4839394" y="2774404"/>
                  <a:pt x="4844355" y="2771924"/>
                </a:cubicBezTo>
                <a:cubicBezTo>
                  <a:pt x="4844355" y="2774404"/>
                  <a:pt x="4846835" y="2775644"/>
                  <a:pt x="4851797" y="2775644"/>
                </a:cubicBezTo>
                <a:lnTo>
                  <a:pt x="4859238" y="2768203"/>
                </a:lnTo>
                <a:cubicBezTo>
                  <a:pt x="4859238" y="2768203"/>
                  <a:pt x="4856758" y="2768203"/>
                  <a:pt x="4851797" y="2768203"/>
                </a:cubicBezTo>
                <a:lnTo>
                  <a:pt x="4846645" y="2769062"/>
                </a:lnTo>
                <a:lnTo>
                  <a:pt x="4848076" y="2767273"/>
                </a:lnTo>
                <a:cubicBezTo>
                  <a:pt x="4848076" y="2765413"/>
                  <a:pt x="4846836" y="2763242"/>
                  <a:pt x="4844355" y="2760762"/>
                </a:cubicBezTo>
                <a:cubicBezTo>
                  <a:pt x="4844355" y="2760762"/>
                  <a:pt x="4843115" y="2760762"/>
                  <a:pt x="4840635" y="2760762"/>
                </a:cubicBezTo>
                <a:cubicBezTo>
                  <a:pt x="4838154" y="2760762"/>
                  <a:pt x="4836914" y="2763242"/>
                  <a:pt x="4836914" y="2768203"/>
                </a:cubicBezTo>
                <a:cubicBezTo>
                  <a:pt x="4831952" y="2773164"/>
                  <a:pt x="4829472" y="2773164"/>
                  <a:pt x="4829472" y="2768203"/>
                </a:cubicBezTo>
                <a:lnTo>
                  <a:pt x="4807148" y="2753320"/>
                </a:lnTo>
                <a:cubicBezTo>
                  <a:pt x="4802187" y="2753320"/>
                  <a:pt x="4797227" y="2750840"/>
                  <a:pt x="4792265" y="2745879"/>
                </a:cubicBezTo>
                <a:cubicBezTo>
                  <a:pt x="4787304" y="2745879"/>
                  <a:pt x="4784824" y="2747119"/>
                  <a:pt x="4784824" y="2749600"/>
                </a:cubicBezTo>
                <a:cubicBezTo>
                  <a:pt x="4784824" y="2752080"/>
                  <a:pt x="4787304" y="2753320"/>
                  <a:pt x="4792265" y="2753320"/>
                </a:cubicBezTo>
                <a:cubicBezTo>
                  <a:pt x="4797227" y="2753320"/>
                  <a:pt x="4799707" y="2755801"/>
                  <a:pt x="4799707" y="2760762"/>
                </a:cubicBezTo>
                <a:lnTo>
                  <a:pt x="4792265" y="2760762"/>
                </a:lnTo>
                <a:cubicBezTo>
                  <a:pt x="4782344" y="2760762"/>
                  <a:pt x="4777383" y="2762002"/>
                  <a:pt x="4777383" y="2764482"/>
                </a:cubicBezTo>
                <a:lnTo>
                  <a:pt x="4777383" y="2760762"/>
                </a:lnTo>
                <a:lnTo>
                  <a:pt x="4769941" y="2745879"/>
                </a:lnTo>
                <a:lnTo>
                  <a:pt x="4762500" y="2760762"/>
                </a:lnTo>
                <a:cubicBezTo>
                  <a:pt x="4762500" y="2765722"/>
                  <a:pt x="4762500" y="2769443"/>
                  <a:pt x="4762500" y="2771924"/>
                </a:cubicBezTo>
                <a:cubicBezTo>
                  <a:pt x="4762500" y="2774404"/>
                  <a:pt x="4760020" y="2775644"/>
                  <a:pt x="4755058" y="2775644"/>
                </a:cubicBezTo>
                <a:cubicBezTo>
                  <a:pt x="4750097" y="2775644"/>
                  <a:pt x="4746376" y="2774404"/>
                  <a:pt x="4743896" y="2771924"/>
                </a:cubicBezTo>
                <a:cubicBezTo>
                  <a:pt x="4741416" y="2769443"/>
                  <a:pt x="4737695" y="2766963"/>
                  <a:pt x="4732734" y="2764482"/>
                </a:cubicBezTo>
                <a:cubicBezTo>
                  <a:pt x="4727773" y="2762002"/>
                  <a:pt x="4724052" y="2760762"/>
                  <a:pt x="4721572" y="2760762"/>
                </a:cubicBezTo>
                <a:cubicBezTo>
                  <a:pt x="4719092" y="2760762"/>
                  <a:pt x="4715371" y="2758281"/>
                  <a:pt x="4710410" y="2753320"/>
                </a:cubicBezTo>
                <a:lnTo>
                  <a:pt x="4717851" y="2745879"/>
                </a:lnTo>
                <a:lnTo>
                  <a:pt x="4710410" y="2738437"/>
                </a:lnTo>
                <a:lnTo>
                  <a:pt x="4702968" y="2738437"/>
                </a:lnTo>
                <a:cubicBezTo>
                  <a:pt x="4698007" y="2738437"/>
                  <a:pt x="4698007" y="2740918"/>
                  <a:pt x="4702968" y="2745879"/>
                </a:cubicBezTo>
                <a:lnTo>
                  <a:pt x="4688086" y="2738437"/>
                </a:lnTo>
                <a:cubicBezTo>
                  <a:pt x="4685605" y="2735957"/>
                  <a:pt x="4682505" y="2734097"/>
                  <a:pt x="4678784" y="2732856"/>
                </a:cubicBezTo>
                <a:lnTo>
                  <a:pt x="4674443" y="2732237"/>
                </a:lnTo>
                <a:lnTo>
                  <a:pt x="4679714" y="2737507"/>
                </a:lnTo>
                <a:cubicBezTo>
                  <a:pt x="4681575" y="2739368"/>
                  <a:pt x="4683125" y="2740918"/>
                  <a:pt x="4684365" y="2742158"/>
                </a:cubicBezTo>
                <a:cubicBezTo>
                  <a:pt x="4686845" y="2744639"/>
                  <a:pt x="4688086" y="2745879"/>
                  <a:pt x="4688086" y="2745879"/>
                </a:cubicBezTo>
                <a:cubicBezTo>
                  <a:pt x="4683124" y="2745879"/>
                  <a:pt x="4675683" y="2745879"/>
                  <a:pt x="4665761" y="2745879"/>
                </a:cubicBezTo>
                <a:cubicBezTo>
                  <a:pt x="4660800" y="2745879"/>
                  <a:pt x="4655840" y="2744639"/>
                  <a:pt x="4650879" y="2742158"/>
                </a:cubicBezTo>
                <a:cubicBezTo>
                  <a:pt x="4645917" y="2739677"/>
                  <a:pt x="4640957" y="2738437"/>
                  <a:pt x="4635996" y="2738437"/>
                </a:cubicBezTo>
                <a:lnTo>
                  <a:pt x="4606230" y="2730996"/>
                </a:lnTo>
                <a:cubicBezTo>
                  <a:pt x="4601269" y="2730996"/>
                  <a:pt x="4592588" y="2727275"/>
                  <a:pt x="4580185" y="2719834"/>
                </a:cubicBezTo>
                <a:cubicBezTo>
                  <a:pt x="4567783" y="2712392"/>
                  <a:pt x="4559102" y="2708672"/>
                  <a:pt x="4554140" y="2708672"/>
                </a:cubicBezTo>
                <a:cubicBezTo>
                  <a:pt x="4549179" y="2708672"/>
                  <a:pt x="4546699" y="2707432"/>
                  <a:pt x="4546699" y="2704951"/>
                </a:cubicBezTo>
                <a:cubicBezTo>
                  <a:pt x="4546699" y="2702470"/>
                  <a:pt x="4539258" y="2701230"/>
                  <a:pt x="4524375" y="2701230"/>
                </a:cubicBezTo>
                <a:lnTo>
                  <a:pt x="4494609" y="2693789"/>
                </a:lnTo>
                <a:lnTo>
                  <a:pt x="4472285" y="2693789"/>
                </a:lnTo>
                <a:cubicBezTo>
                  <a:pt x="4472285" y="2698750"/>
                  <a:pt x="4469805" y="2698750"/>
                  <a:pt x="4464843" y="2693789"/>
                </a:cubicBezTo>
                <a:lnTo>
                  <a:pt x="4457402" y="2701230"/>
                </a:lnTo>
                <a:cubicBezTo>
                  <a:pt x="4457402" y="2701230"/>
                  <a:pt x="4454922" y="2701230"/>
                  <a:pt x="4449961" y="2701230"/>
                </a:cubicBezTo>
                <a:cubicBezTo>
                  <a:pt x="4445000" y="2701230"/>
                  <a:pt x="4442519" y="2698750"/>
                  <a:pt x="4442519" y="2693789"/>
                </a:cubicBezTo>
                <a:cubicBezTo>
                  <a:pt x="4442519" y="2688828"/>
                  <a:pt x="4440039" y="2686348"/>
                  <a:pt x="4435078" y="2686348"/>
                </a:cubicBezTo>
                <a:cubicBezTo>
                  <a:pt x="4435078" y="2686348"/>
                  <a:pt x="4433838" y="2685108"/>
                  <a:pt x="4431357" y="2682627"/>
                </a:cubicBezTo>
                <a:cubicBezTo>
                  <a:pt x="4428877" y="2680146"/>
                  <a:pt x="4425156" y="2678906"/>
                  <a:pt x="4420195" y="2678906"/>
                </a:cubicBezTo>
                <a:cubicBezTo>
                  <a:pt x="4420195" y="2673945"/>
                  <a:pt x="4416474" y="2672705"/>
                  <a:pt x="4409033" y="2675185"/>
                </a:cubicBezTo>
                <a:cubicBezTo>
                  <a:pt x="4401592" y="2677666"/>
                  <a:pt x="4396631" y="2680146"/>
                  <a:pt x="4394150" y="2682627"/>
                </a:cubicBezTo>
                <a:cubicBezTo>
                  <a:pt x="4391670" y="2685108"/>
                  <a:pt x="4380508" y="2685108"/>
                  <a:pt x="4360664" y="2682627"/>
                </a:cubicBezTo>
                <a:cubicBezTo>
                  <a:pt x="4340820" y="2680146"/>
                  <a:pt x="4328418" y="2678906"/>
                  <a:pt x="4323457" y="2678906"/>
                </a:cubicBezTo>
                <a:lnTo>
                  <a:pt x="4316016" y="2671465"/>
                </a:lnTo>
                <a:lnTo>
                  <a:pt x="4323457" y="2671465"/>
                </a:lnTo>
                <a:lnTo>
                  <a:pt x="4323457" y="2664023"/>
                </a:lnTo>
                <a:cubicBezTo>
                  <a:pt x="4323457" y="2664023"/>
                  <a:pt x="4323457" y="2661543"/>
                  <a:pt x="4323457" y="2656582"/>
                </a:cubicBezTo>
                <a:lnTo>
                  <a:pt x="4330898" y="2656582"/>
                </a:lnTo>
                <a:lnTo>
                  <a:pt x="4338340" y="2649141"/>
                </a:lnTo>
                <a:cubicBezTo>
                  <a:pt x="4338340" y="2649141"/>
                  <a:pt x="4335859" y="2649141"/>
                  <a:pt x="4330898" y="2649141"/>
                </a:cubicBezTo>
                <a:lnTo>
                  <a:pt x="4323457" y="2649141"/>
                </a:lnTo>
                <a:cubicBezTo>
                  <a:pt x="4323457" y="2649141"/>
                  <a:pt x="4320977" y="2651621"/>
                  <a:pt x="4316016" y="2656582"/>
                </a:cubicBezTo>
                <a:lnTo>
                  <a:pt x="4316016" y="2664023"/>
                </a:lnTo>
                <a:lnTo>
                  <a:pt x="4286250" y="2656582"/>
                </a:lnTo>
                <a:cubicBezTo>
                  <a:pt x="4276328" y="2651621"/>
                  <a:pt x="4268887" y="2651621"/>
                  <a:pt x="4263926" y="2656582"/>
                </a:cubicBezTo>
                <a:lnTo>
                  <a:pt x="4256484" y="2649141"/>
                </a:lnTo>
                <a:cubicBezTo>
                  <a:pt x="4256484" y="2644180"/>
                  <a:pt x="4254004" y="2641699"/>
                  <a:pt x="4249043" y="2641699"/>
                </a:cubicBezTo>
                <a:lnTo>
                  <a:pt x="4249043" y="2649141"/>
                </a:lnTo>
                <a:lnTo>
                  <a:pt x="4241602" y="2649141"/>
                </a:lnTo>
                <a:lnTo>
                  <a:pt x="4226719" y="2641699"/>
                </a:lnTo>
                <a:lnTo>
                  <a:pt x="4219277" y="2641699"/>
                </a:lnTo>
                <a:cubicBezTo>
                  <a:pt x="4224238" y="2646660"/>
                  <a:pt x="4224238" y="2649141"/>
                  <a:pt x="4219277" y="2649141"/>
                </a:cubicBezTo>
                <a:lnTo>
                  <a:pt x="4226719" y="2656582"/>
                </a:lnTo>
                <a:lnTo>
                  <a:pt x="4241602" y="2656582"/>
                </a:lnTo>
                <a:cubicBezTo>
                  <a:pt x="4241602" y="2661543"/>
                  <a:pt x="4244082" y="2664023"/>
                  <a:pt x="4249043" y="2664023"/>
                </a:cubicBezTo>
                <a:lnTo>
                  <a:pt x="4256484" y="2664023"/>
                </a:lnTo>
                <a:cubicBezTo>
                  <a:pt x="4256484" y="2664023"/>
                  <a:pt x="4261445" y="2666504"/>
                  <a:pt x="4271367" y="2671465"/>
                </a:cubicBezTo>
                <a:cubicBezTo>
                  <a:pt x="4281289" y="2676426"/>
                  <a:pt x="4288730" y="2676426"/>
                  <a:pt x="4293691" y="2671465"/>
                </a:cubicBezTo>
                <a:cubicBezTo>
                  <a:pt x="4293691" y="2676426"/>
                  <a:pt x="4296172" y="2680146"/>
                  <a:pt x="4301133" y="2682627"/>
                </a:cubicBezTo>
                <a:cubicBezTo>
                  <a:pt x="4306094" y="2685108"/>
                  <a:pt x="4308574" y="2683867"/>
                  <a:pt x="4308574" y="2678906"/>
                </a:cubicBezTo>
                <a:lnTo>
                  <a:pt x="4323457" y="2678906"/>
                </a:lnTo>
                <a:cubicBezTo>
                  <a:pt x="4323457" y="2683867"/>
                  <a:pt x="4327178" y="2687588"/>
                  <a:pt x="4334619" y="2690068"/>
                </a:cubicBezTo>
                <a:cubicBezTo>
                  <a:pt x="4342061" y="2692549"/>
                  <a:pt x="4350742" y="2693789"/>
                  <a:pt x="4360664" y="2693789"/>
                </a:cubicBezTo>
                <a:cubicBezTo>
                  <a:pt x="4365625" y="2693789"/>
                  <a:pt x="4369346" y="2695029"/>
                  <a:pt x="4371826" y="2697510"/>
                </a:cubicBezTo>
                <a:cubicBezTo>
                  <a:pt x="4374307" y="2699990"/>
                  <a:pt x="4381748" y="2702470"/>
                  <a:pt x="4394150" y="2704951"/>
                </a:cubicBezTo>
                <a:cubicBezTo>
                  <a:pt x="4406553" y="2707432"/>
                  <a:pt x="4412754" y="2708672"/>
                  <a:pt x="4412754" y="2708672"/>
                </a:cubicBezTo>
                <a:cubicBezTo>
                  <a:pt x="4417715" y="2708672"/>
                  <a:pt x="4422676" y="2709912"/>
                  <a:pt x="4427636" y="2712392"/>
                </a:cubicBezTo>
                <a:cubicBezTo>
                  <a:pt x="4432598" y="2714873"/>
                  <a:pt x="4437559" y="2716113"/>
                  <a:pt x="4442519" y="2716113"/>
                </a:cubicBezTo>
                <a:cubicBezTo>
                  <a:pt x="4472285" y="2726035"/>
                  <a:pt x="4489648" y="2730996"/>
                  <a:pt x="4494609" y="2730996"/>
                </a:cubicBezTo>
                <a:cubicBezTo>
                  <a:pt x="4499570" y="2730996"/>
                  <a:pt x="4502051" y="2730996"/>
                  <a:pt x="4502051" y="2730996"/>
                </a:cubicBezTo>
                <a:cubicBezTo>
                  <a:pt x="4507012" y="2730996"/>
                  <a:pt x="4509492" y="2733477"/>
                  <a:pt x="4509492" y="2738437"/>
                </a:cubicBezTo>
                <a:cubicBezTo>
                  <a:pt x="4509492" y="2738437"/>
                  <a:pt x="4511972" y="2739677"/>
                  <a:pt x="4516933" y="2742158"/>
                </a:cubicBezTo>
                <a:cubicBezTo>
                  <a:pt x="4521895" y="2744639"/>
                  <a:pt x="4529336" y="2745879"/>
                  <a:pt x="4539258" y="2745879"/>
                </a:cubicBezTo>
                <a:lnTo>
                  <a:pt x="4561582" y="2753320"/>
                </a:lnTo>
                <a:lnTo>
                  <a:pt x="4576465" y="2753320"/>
                </a:lnTo>
                <a:cubicBezTo>
                  <a:pt x="4576465" y="2753320"/>
                  <a:pt x="4573984" y="2750840"/>
                  <a:pt x="4569023" y="2745879"/>
                </a:cubicBezTo>
                <a:lnTo>
                  <a:pt x="4576465" y="2745879"/>
                </a:lnTo>
                <a:lnTo>
                  <a:pt x="4583906" y="2745879"/>
                </a:lnTo>
                <a:lnTo>
                  <a:pt x="4576465" y="2738437"/>
                </a:lnTo>
                <a:cubicBezTo>
                  <a:pt x="4581426" y="2738437"/>
                  <a:pt x="4591347" y="2740918"/>
                  <a:pt x="4606230" y="2745879"/>
                </a:cubicBezTo>
                <a:cubicBezTo>
                  <a:pt x="4611192" y="2745879"/>
                  <a:pt x="4613672" y="2745879"/>
                  <a:pt x="4613672" y="2745879"/>
                </a:cubicBezTo>
                <a:cubicBezTo>
                  <a:pt x="4613672" y="2745879"/>
                  <a:pt x="4613672" y="2747119"/>
                  <a:pt x="4613672" y="2749600"/>
                </a:cubicBezTo>
                <a:cubicBezTo>
                  <a:pt x="4613672" y="2752080"/>
                  <a:pt x="4614912" y="2754560"/>
                  <a:pt x="4617392" y="2757041"/>
                </a:cubicBezTo>
                <a:cubicBezTo>
                  <a:pt x="4619872" y="2759522"/>
                  <a:pt x="4623593" y="2762002"/>
                  <a:pt x="4628554" y="2764482"/>
                </a:cubicBezTo>
                <a:cubicBezTo>
                  <a:pt x="4633516" y="2766963"/>
                  <a:pt x="4637236" y="2768203"/>
                  <a:pt x="4639717" y="2768203"/>
                </a:cubicBezTo>
                <a:cubicBezTo>
                  <a:pt x="4642197" y="2768203"/>
                  <a:pt x="4643437" y="2770684"/>
                  <a:pt x="4643437" y="2775644"/>
                </a:cubicBezTo>
                <a:cubicBezTo>
                  <a:pt x="4648399" y="2770684"/>
                  <a:pt x="4665761" y="2773164"/>
                  <a:pt x="4695527" y="2783086"/>
                </a:cubicBezTo>
                <a:lnTo>
                  <a:pt x="4717851" y="2797969"/>
                </a:lnTo>
                <a:lnTo>
                  <a:pt x="4740176" y="2805410"/>
                </a:lnTo>
                <a:cubicBezTo>
                  <a:pt x="4745137" y="2810371"/>
                  <a:pt x="4753818" y="2815332"/>
                  <a:pt x="4766220" y="2820293"/>
                </a:cubicBezTo>
                <a:cubicBezTo>
                  <a:pt x="4778623" y="2825254"/>
                  <a:pt x="4787304" y="2825254"/>
                  <a:pt x="4792265" y="2820293"/>
                </a:cubicBezTo>
                <a:lnTo>
                  <a:pt x="4762500" y="2797969"/>
                </a:lnTo>
                <a:lnTo>
                  <a:pt x="4747617" y="2783086"/>
                </a:lnTo>
                <a:cubicBezTo>
                  <a:pt x="4747617" y="2778125"/>
                  <a:pt x="4752578" y="2778125"/>
                  <a:pt x="4762500" y="2783086"/>
                </a:cubicBezTo>
                <a:cubicBezTo>
                  <a:pt x="4772421" y="2783086"/>
                  <a:pt x="4774902" y="2785567"/>
                  <a:pt x="4769941" y="2790527"/>
                </a:cubicBezTo>
                <a:cubicBezTo>
                  <a:pt x="4769941" y="2790527"/>
                  <a:pt x="4772421" y="2793008"/>
                  <a:pt x="4777383" y="2797969"/>
                </a:cubicBezTo>
                <a:cubicBezTo>
                  <a:pt x="4782344" y="2802929"/>
                  <a:pt x="4786065" y="2804170"/>
                  <a:pt x="4788545" y="2801689"/>
                </a:cubicBezTo>
                <a:cubicBezTo>
                  <a:pt x="4791025" y="2799209"/>
                  <a:pt x="4794745" y="2796729"/>
                  <a:pt x="4799707" y="2794248"/>
                </a:cubicBezTo>
                <a:cubicBezTo>
                  <a:pt x="4804668" y="2791767"/>
                  <a:pt x="4809628" y="2793008"/>
                  <a:pt x="4814590" y="2797969"/>
                </a:cubicBezTo>
                <a:lnTo>
                  <a:pt x="4799707" y="2812851"/>
                </a:lnTo>
                <a:lnTo>
                  <a:pt x="4792265" y="2812851"/>
                </a:lnTo>
                <a:cubicBezTo>
                  <a:pt x="4812109" y="2817812"/>
                  <a:pt x="4819551" y="2825254"/>
                  <a:pt x="4814590" y="2835176"/>
                </a:cubicBezTo>
                <a:lnTo>
                  <a:pt x="4851797" y="2850059"/>
                </a:lnTo>
                <a:cubicBezTo>
                  <a:pt x="4856758" y="2850059"/>
                  <a:pt x="4859238" y="2848818"/>
                  <a:pt x="4859238" y="2846338"/>
                </a:cubicBezTo>
                <a:cubicBezTo>
                  <a:pt x="4859238" y="2843857"/>
                  <a:pt x="4859238" y="2842617"/>
                  <a:pt x="4859238" y="2842617"/>
                </a:cubicBezTo>
                <a:cubicBezTo>
                  <a:pt x="4859238" y="2837656"/>
                  <a:pt x="4861718" y="2835176"/>
                  <a:pt x="4866679" y="2835176"/>
                </a:cubicBezTo>
                <a:cubicBezTo>
                  <a:pt x="4871641" y="2835176"/>
                  <a:pt x="4871641" y="2837656"/>
                  <a:pt x="4866679" y="2842617"/>
                </a:cubicBezTo>
                <a:cubicBezTo>
                  <a:pt x="4866679" y="2847578"/>
                  <a:pt x="4866679" y="2850059"/>
                  <a:pt x="4866679" y="2850059"/>
                </a:cubicBezTo>
                <a:lnTo>
                  <a:pt x="4874121" y="2857500"/>
                </a:lnTo>
                <a:cubicBezTo>
                  <a:pt x="4884042" y="2872383"/>
                  <a:pt x="4884042" y="2877343"/>
                  <a:pt x="4874121" y="2872383"/>
                </a:cubicBezTo>
                <a:cubicBezTo>
                  <a:pt x="4874121" y="2872383"/>
                  <a:pt x="4874121" y="2874863"/>
                  <a:pt x="4874121" y="2879824"/>
                </a:cubicBezTo>
                <a:cubicBezTo>
                  <a:pt x="4869160" y="2879824"/>
                  <a:pt x="4864199" y="2879824"/>
                  <a:pt x="4859238" y="2879824"/>
                </a:cubicBezTo>
                <a:cubicBezTo>
                  <a:pt x="4854277" y="2879824"/>
                  <a:pt x="4849317" y="2879824"/>
                  <a:pt x="4844355" y="2879824"/>
                </a:cubicBezTo>
                <a:cubicBezTo>
                  <a:pt x="4839394" y="2879824"/>
                  <a:pt x="4836914" y="2879824"/>
                  <a:pt x="4836914" y="2879824"/>
                </a:cubicBezTo>
                <a:cubicBezTo>
                  <a:pt x="4836914" y="2879824"/>
                  <a:pt x="4834434" y="2877343"/>
                  <a:pt x="4829472" y="2872383"/>
                </a:cubicBezTo>
                <a:cubicBezTo>
                  <a:pt x="4824511" y="2867422"/>
                  <a:pt x="4818310" y="2864941"/>
                  <a:pt x="4810869" y="2864941"/>
                </a:cubicBezTo>
                <a:cubicBezTo>
                  <a:pt x="4803427" y="2864941"/>
                  <a:pt x="4799707" y="2863701"/>
                  <a:pt x="4799707" y="2861221"/>
                </a:cubicBezTo>
                <a:cubicBezTo>
                  <a:pt x="4799707" y="2858740"/>
                  <a:pt x="4797227" y="2857500"/>
                  <a:pt x="4792265" y="2857500"/>
                </a:cubicBezTo>
                <a:lnTo>
                  <a:pt x="4777383" y="2857500"/>
                </a:lnTo>
                <a:cubicBezTo>
                  <a:pt x="4777383" y="2857500"/>
                  <a:pt x="4774902" y="2856260"/>
                  <a:pt x="4769941" y="2853779"/>
                </a:cubicBezTo>
                <a:cubicBezTo>
                  <a:pt x="4764980" y="2851299"/>
                  <a:pt x="4762500" y="2850059"/>
                  <a:pt x="4762500" y="2850059"/>
                </a:cubicBezTo>
                <a:cubicBezTo>
                  <a:pt x="4752578" y="2850059"/>
                  <a:pt x="4746376" y="2848818"/>
                  <a:pt x="4743896" y="2846338"/>
                </a:cubicBezTo>
                <a:cubicBezTo>
                  <a:pt x="4741416" y="2843857"/>
                  <a:pt x="4735214" y="2842617"/>
                  <a:pt x="4725293" y="2842617"/>
                </a:cubicBezTo>
                <a:cubicBezTo>
                  <a:pt x="4710410" y="2837656"/>
                  <a:pt x="4699248" y="2835176"/>
                  <a:pt x="4691806" y="2835176"/>
                </a:cubicBezTo>
                <a:cubicBezTo>
                  <a:pt x="4684365" y="2835176"/>
                  <a:pt x="4678164" y="2832695"/>
                  <a:pt x="4673203" y="2827734"/>
                </a:cubicBezTo>
                <a:cubicBezTo>
                  <a:pt x="4668242" y="2822774"/>
                  <a:pt x="4663281" y="2820293"/>
                  <a:pt x="4658320" y="2820293"/>
                </a:cubicBezTo>
                <a:cubicBezTo>
                  <a:pt x="4658320" y="2820293"/>
                  <a:pt x="4655840" y="2819053"/>
                  <a:pt x="4650879" y="2816572"/>
                </a:cubicBezTo>
                <a:cubicBezTo>
                  <a:pt x="4645917" y="2814092"/>
                  <a:pt x="4640957" y="2812851"/>
                  <a:pt x="4635996" y="2812851"/>
                </a:cubicBezTo>
                <a:cubicBezTo>
                  <a:pt x="4616152" y="2807891"/>
                  <a:pt x="4606230" y="2810371"/>
                  <a:pt x="4606230" y="2820293"/>
                </a:cubicBezTo>
                <a:cubicBezTo>
                  <a:pt x="4606230" y="2820293"/>
                  <a:pt x="4611192" y="2821533"/>
                  <a:pt x="4621113" y="2824014"/>
                </a:cubicBezTo>
                <a:cubicBezTo>
                  <a:pt x="4631035" y="2826494"/>
                  <a:pt x="4638476" y="2825254"/>
                  <a:pt x="4643437" y="2820293"/>
                </a:cubicBezTo>
                <a:lnTo>
                  <a:pt x="4658320" y="2835176"/>
                </a:lnTo>
                <a:cubicBezTo>
                  <a:pt x="4658320" y="2845098"/>
                  <a:pt x="4670723" y="2850059"/>
                  <a:pt x="4695527" y="2850059"/>
                </a:cubicBezTo>
                <a:cubicBezTo>
                  <a:pt x="4700488" y="2850059"/>
                  <a:pt x="4704209" y="2851299"/>
                  <a:pt x="4706689" y="2853779"/>
                </a:cubicBezTo>
                <a:cubicBezTo>
                  <a:pt x="4709169" y="2856260"/>
                  <a:pt x="4715371" y="2857500"/>
                  <a:pt x="4725293" y="2857500"/>
                </a:cubicBezTo>
                <a:lnTo>
                  <a:pt x="4769941" y="2872383"/>
                </a:lnTo>
                <a:cubicBezTo>
                  <a:pt x="4774902" y="2877343"/>
                  <a:pt x="4777383" y="2879824"/>
                  <a:pt x="4777383" y="2879824"/>
                </a:cubicBezTo>
                <a:cubicBezTo>
                  <a:pt x="4777383" y="2874863"/>
                  <a:pt x="4778623" y="2873623"/>
                  <a:pt x="4781103" y="2876103"/>
                </a:cubicBezTo>
                <a:cubicBezTo>
                  <a:pt x="4783583" y="2878584"/>
                  <a:pt x="4784824" y="2879824"/>
                  <a:pt x="4784824" y="2879824"/>
                </a:cubicBezTo>
                <a:cubicBezTo>
                  <a:pt x="4784824" y="2884785"/>
                  <a:pt x="4782344" y="2887266"/>
                  <a:pt x="4777383" y="2887266"/>
                </a:cubicBezTo>
                <a:cubicBezTo>
                  <a:pt x="4772421" y="2887266"/>
                  <a:pt x="4768701" y="2887266"/>
                  <a:pt x="4766220" y="2887266"/>
                </a:cubicBezTo>
                <a:cubicBezTo>
                  <a:pt x="4763740" y="2887266"/>
                  <a:pt x="4762500" y="2887266"/>
                  <a:pt x="4762500" y="2887266"/>
                </a:cubicBezTo>
                <a:lnTo>
                  <a:pt x="4762500" y="2894707"/>
                </a:lnTo>
                <a:cubicBezTo>
                  <a:pt x="4767461" y="2899668"/>
                  <a:pt x="4767461" y="2902148"/>
                  <a:pt x="4762500" y="2902148"/>
                </a:cubicBezTo>
                <a:cubicBezTo>
                  <a:pt x="4757538" y="2902148"/>
                  <a:pt x="4755058" y="2900908"/>
                  <a:pt x="4755058" y="2898428"/>
                </a:cubicBezTo>
                <a:cubicBezTo>
                  <a:pt x="4755058" y="2895947"/>
                  <a:pt x="4752578" y="2894707"/>
                  <a:pt x="4747617" y="2894707"/>
                </a:cubicBezTo>
                <a:cubicBezTo>
                  <a:pt x="4747617" y="2889746"/>
                  <a:pt x="4745137" y="2887266"/>
                  <a:pt x="4740176" y="2887266"/>
                </a:cubicBezTo>
                <a:cubicBezTo>
                  <a:pt x="4735214" y="2887266"/>
                  <a:pt x="4733975" y="2886025"/>
                  <a:pt x="4736455" y="2883545"/>
                </a:cubicBezTo>
                <a:cubicBezTo>
                  <a:pt x="4738935" y="2881064"/>
                  <a:pt x="4737695" y="2879824"/>
                  <a:pt x="4732734" y="2879824"/>
                </a:cubicBezTo>
                <a:lnTo>
                  <a:pt x="4710410" y="2864941"/>
                </a:lnTo>
                <a:cubicBezTo>
                  <a:pt x="4700488" y="2859981"/>
                  <a:pt x="4693047" y="2857500"/>
                  <a:pt x="4688086" y="2857500"/>
                </a:cubicBezTo>
                <a:cubicBezTo>
                  <a:pt x="4683124" y="2857500"/>
                  <a:pt x="4675683" y="2857500"/>
                  <a:pt x="4665761" y="2857500"/>
                </a:cubicBezTo>
                <a:lnTo>
                  <a:pt x="4650879" y="2850059"/>
                </a:lnTo>
                <a:lnTo>
                  <a:pt x="4643437" y="2850059"/>
                </a:lnTo>
                <a:cubicBezTo>
                  <a:pt x="4638476" y="2850059"/>
                  <a:pt x="4633516" y="2850059"/>
                  <a:pt x="4628554" y="2850059"/>
                </a:cubicBezTo>
                <a:lnTo>
                  <a:pt x="4598789" y="2842617"/>
                </a:lnTo>
                <a:cubicBezTo>
                  <a:pt x="4598789" y="2842617"/>
                  <a:pt x="4593827" y="2841377"/>
                  <a:pt x="4583906" y="2838896"/>
                </a:cubicBezTo>
                <a:cubicBezTo>
                  <a:pt x="4573984" y="2836416"/>
                  <a:pt x="4556620" y="2832695"/>
                  <a:pt x="4531816" y="2827734"/>
                </a:cubicBezTo>
                <a:cubicBezTo>
                  <a:pt x="4492129" y="2822774"/>
                  <a:pt x="4454922" y="2815332"/>
                  <a:pt x="4420195" y="2805410"/>
                </a:cubicBezTo>
                <a:cubicBezTo>
                  <a:pt x="4400351" y="2800449"/>
                  <a:pt x="4382988" y="2795488"/>
                  <a:pt x="4368105" y="2790527"/>
                </a:cubicBezTo>
                <a:lnTo>
                  <a:pt x="4345781" y="2790527"/>
                </a:lnTo>
                <a:lnTo>
                  <a:pt x="4316016" y="2768203"/>
                </a:lnTo>
                <a:cubicBezTo>
                  <a:pt x="4291211" y="2768203"/>
                  <a:pt x="4273848" y="2763242"/>
                  <a:pt x="4263926" y="2753320"/>
                </a:cubicBezTo>
                <a:cubicBezTo>
                  <a:pt x="4263926" y="2753320"/>
                  <a:pt x="4261445" y="2753320"/>
                  <a:pt x="4256484" y="2753320"/>
                </a:cubicBezTo>
                <a:lnTo>
                  <a:pt x="4241602" y="2745879"/>
                </a:lnTo>
                <a:cubicBezTo>
                  <a:pt x="4241602" y="2745879"/>
                  <a:pt x="4241602" y="2743398"/>
                  <a:pt x="4241602" y="2738437"/>
                </a:cubicBezTo>
                <a:lnTo>
                  <a:pt x="4211836" y="2723555"/>
                </a:lnTo>
                <a:cubicBezTo>
                  <a:pt x="4206875" y="2718594"/>
                  <a:pt x="4199434" y="2716113"/>
                  <a:pt x="4189512" y="2716113"/>
                </a:cubicBezTo>
                <a:lnTo>
                  <a:pt x="4167188" y="2708672"/>
                </a:lnTo>
                <a:lnTo>
                  <a:pt x="4152305" y="2701230"/>
                </a:lnTo>
                <a:cubicBezTo>
                  <a:pt x="4147344" y="2701230"/>
                  <a:pt x="4142383" y="2701230"/>
                  <a:pt x="4137422" y="2701230"/>
                </a:cubicBezTo>
                <a:lnTo>
                  <a:pt x="4137422" y="2693789"/>
                </a:lnTo>
                <a:lnTo>
                  <a:pt x="4152305" y="2686348"/>
                </a:lnTo>
                <a:lnTo>
                  <a:pt x="4137422" y="2686348"/>
                </a:lnTo>
                <a:cubicBezTo>
                  <a:pt x="4122539" y="2676426"/>
                  <a:pt x="4112617" y="2673945"/>
                  <a:pt x="4107656" y="2678906"/>
                </a:cubicBezTo>
                <a:lnTo>
                  <a:pt x="4100215" y="2686348"/>
                </a:lnTo>
                <a:cubicBezTo>
                  <a:pt x="4100215" y="2681387"/>
                  <a:pt x="4100215" y="2678906"/>
                  <a:pt x="4100215" y="2678906"/>
                </a:cubicBezTo>
                <a:lnTo>
                  <a:pt x="4085332" y="2678906"/>
                </a:lnTo>
                <a:cubicBezTo>
                  <a:pt x="4075410" y="2678906"/>
                  <a:pt x="4070449" y="2678906"/>
                  <a:pt x="4070449" y="2678906"/>
                </a:cubicBezTo>
                <a:lnTo>
                  <a:pt x="4070449" y="2686348"/>
                </a:lnTo>
                <a:cubicBezTo>
                  <a:pt x="4085332" y="2691308"/>
                  <a:pt x="4095254" y="2695029"/>
                  <a:pt x="4100215" y="2697510"/>
                </a:cubicBezTo>
                <a:cubicBezTo>
                  <a:pt x="4105176" y="2699990"/>
                  <a:pt x="4107656" y="2702470"/>
                  <a:pt x="4107656" y="2704951"/>
                </a:cubicBezTo>
                <a:cubicBezTo>
                  <a:pt x="4107656" y="2707432"/>
                  <a:pt x="4111377" y="2711152"/>
                  <a:pt x="4118818" y="2716113"/>
                </a:cubicBezTo>
                <a:cubicBezTo>
                  <a:pt x="4126260" y="2721074"/>
                  <a:pt x="4132461" y="2723555"/>
                  <a:pt x="4137422" y="2723555"/>
                </a:cubicBezTo>
                <a:lnTo>
                  <a:pt x="4137422" y="2716113"/>
                </a:lnTo>
                <a:lnTo>
                  <a:pt x="4144863" y="2708672"/>
                </a:lnTo>
                <a:cubicBezTo>
                  <a:pt x="4149824" y="2713633"/>
                  <a:pt x="4154785" y="2716113"/>
                  <a:pt x="4159746" y="2716113"/>
                </a:cubicBezTo>
                <a:cubicBezTo>
                  <a:pt x="4164707" y="2716113"/>
                  <a:pt x="4167188" y="2717353"/>
                  <a:pt x="4167188" y="2719834"/>
                </a:cubicBezTo>
                <a:cubicBezTo>
                  <a:pt x="4167188" y="2722315"/>
                  <a:pt x="4168428" y="2723555"/>
                  <a:pt x="4170908" y="2723555"/>
                </a:cubicBezTo>
                <a:cubicBezTo>
                  <a:pt x="4173389" y="2723555"/>
                  <a:pt x="4177109" y="2723555"/>
                  <a:pt x="4182070" y="2723555"/>
                </a:cubicBezTo>
                <a:cubicBezTo>
                  <a:pt x="4191992" y="2728515"/>
                  <a:pt x="4200674" y="2732236"/>
                  <a:pt x="4208115" y="2734717"/>
                </a:cubicBezTo>
                <a:cubicBezTo>
                  <a:pt x="4215557" y="2737197"/>
                  <a:pt x="4221758" y="2743398"/>
                  <a:pt x="4226719" y="2753320"/>
                </a:cubicBezTo>
                <a:cubicBezTo>
                  <a:pt x="4226719" y="2753320"/>
                  <a:pt x="4229199" y="2754560"/>
                  <a:pt x="4234160" y="2757041"/>
                </a:cubicBezTo>
                <a:cubicBezTo>
                  <a:pt x="4239121" y="2759522"/>
                  <a:pt x="4241602" y="2760762"/>
                  <a:pt x="4241602" y="2760762"/>
                </a:cubicBezTo>
                <a:cubicBezTo>
                  <a:pt x="4246563" y="2760762"/>
                  <a:pt x="4249043" y="2760762"/>
                  <a:pt x="4249043" y="2760762"/>
                </a:cubicBezTo>
                <a:cubicBezTo>
                  <a:pt x="4254004" y="2760762"/>
                  <a:pt x="4256484" y="2760762"/>
                  <a:pt x="4256484" y="2760762"/>
                </a:cubicBezTo>
                <a:cubicBezTo>
                  <a:pt x="4266406" y="2760762"/>
                  <a:pt x="4283770" y="2768203"/>
                  <a:pt x="4308574" y="2783086"/>
                </a:cubicBezTo>
                <a:lnTo>
                  <a:pt x="4338340" y="2790527"/>
                </a:lnTo>
                <a:cubicBezTo>
                  <a:pt x="4348262" y="2790527"/>
                  <a:pt x="4359424" y="2793008"/>
                  <a:pt x="4371826" y="2797969"/>
                </a:cubicBezTo>
                <a:cubicBezTo>
                  <a:pt x="4384229" y="2802929"/>
                  <a:pt x="4397871" y="2807891"/>
                  <a:pt x="4412754" y="2812851"/>
                </a:cubicBezTo>
                <a:lnTo>
                  <a:pt x="4472285" y="2842617"/>
                </a:lnTo>
                <a:cubicBezTo>
                  <a:pt x="4467324" y="2842617"/>
                  <a:pt x="4464843" y="2842617"/>
                  <a:pt x="4464843" y="2842617"/>
                </a:cubicBezTo>
                <a:cubicBezTo>
                  <a:pt x="4464843" y="2842617"/>
                  <a:pt x="4462363" y="2842617"/>
                  <a:pt x="4457402" y="2842617"/>
                </a:cubicBezTo>
                <a:cubicBezTo>
                  <a:pt x="4457402" y="2837656"/>
                  <a:pt x="4454922" y="2835176"/>
                  <a:pt x="4449961" y="2835176"/>
                </a:cubicBezTo>
                <a:cubicBezTo>
                  <a:pt x="4445000" y="2835176"/>
                  <a:pt x="4441279" y="2833936"/>
                  <a:pt x="4438799" y="2831455"/>
                </a:cubicBezTo>
                <a:cubicBezTo>
                  <a:pt x="4436318" y="2828974"/>
                  <a:pt x="4431357" y="2826494"/>
                  <a:pt x="4423916" y="2824014"/>
                </a:cubicBezTo>
                <a:cubicBezTo>
                  <a:pt x="4416474" y="2821533"/>
                  <a:pt x="4410274" y="2820293"/>
                  <a:pt x="4405313" y="2820293"/>
                </a:cubicBezTo>
                <a:lnTo>
                  <a:pt x="4420195" y="2835176"/>
                </a:lnTo>
                <a:cubicBezTo>
                  <a:pt x="4425156" y="2830215"/>
                  <a:pt x="4427636" y="2830215"/>
                  <a:pt x="4427636" y="2835176"/>
                </a:cubicBezTo>
                <a:cubicBezTo>
                  <a:pt x="4427636" y="2840136"/>
                  <a:pt x="4435078" y="2843857"/>
                  <a:pt x="4449961" y="2846338"/>
                </a:cubicBezTo>
                <a:cubicBezTo>
                  <a:pt x="4464843" y="2848818"/>
                  <a:pt x="4474766" y="2850059"/>
                  <a:pt x="4479726" y="2850059"/>
                </a:cubicBezTo>
                <a:cubicBezTo>
                  <a:pt x="4479726" y="2850059"/>
                  <a:pt x="4480967" y="2848818"/>
                  <a:pt x="4483447" y="2846338"/>
                </a:cubicBezTo>
                <a:cubicBezTo>
                  <a:pt x="4485928" y="2843857"/>
                  <a:pt x="4487168" y="2842617"/>
                  <a:pt x="4487168" y="2842617"/>
                </a:cubicBezTo>
                <a:cubicBezTo>
                  <a:pt x="4497090" y="2842617"/>
                  <a:pt x="4504531" y="2845098"/>
                  <a:pt x="4509492" y="2850059"/>
                </a:cubicBezTo>
                <a:cubicBezTo>
                  <a:pt x="4514453" y="2855019"/>
                  <a:pt x="4516933" y="2858740"/>
                  <a:pt x="4516933" y="2861221"/>
                </a:cubicBezTo>
                <a:cubicBezTo>
                  <a:pt x="4516933" y="2863701"/>
                  <a:pt x="4519413" y="2866181"/>
                  <a:pt x="4524375" y="2868662"/>
                </a:cubicBezTo>
                <a:cubicBezTo>
                  <a:pt x="4529336" y="2871143"/>
                  <a:pt x="4534296" y="2872383"/>
                  <a:pt x="4539258" y="2872383"/>
                </a:cubicBezTo>
                <a:lnTo>
                  <a:pt x="4554140" y="2872383"/>
                </a:lnTo>
                <a:cubicBezTo>
                  <a:pt x="4554140" y="2877343"/>
                  <a:pt x="4559102" y="2879824"/>
                  <a:pt x="4569023" y="2879824"/>
                </a:cubicBezTo>
                <a:lnTo>
                  <a:pt x="4569023" y="2887266"/>
                </a:lnTo>
                <a:lnTo>
                  <a:pt x="4576465" y="2894707"/>
                </a:lnTo>
                <a:cubicBezTo>
                  <a:pt x="4581426" y="2894707"/>
                  <a:pt x="4583906" y="2895947"/>
                  <a:pt x="4583906" y="2898428"/>
                </a:cubicBezTo>
                <a:cubicBezTo>
                  <a:pt x="4583906" y="2900908"/>
                  <a:pt x="4566543" y="2899668"/>
                  <a:pt x="4531816" y="2894707"/>
                </a:cubicBezTo>
                <a:cubicBezTo>
                  <a:pt x="4521895" y="2894707"/>
                  <a:pt x="4511972" y="2894707"/>
                  <a:pt x="4502051" y="2894707"/>
                </a:cubicBezTo>
                <a:lnTo>
                  <a:pt x="4487168" y="2887266"/>
                </a:lnTo>
                <a:cubicBezTo>
                  <a:pt x="4482207" y="2887266"/>
                  <a:pt x="4479726" y="2887266"/>
                  <a:pt x="4479726" y="2887266"/>
                </a:cubicBezTo>
                <a:cubicBezTo>
                  <a:pt x="4479726" y="2887266"/>
                  <a:pt x="4479726" y="2889746"/>
                  <a:pt x="4479726" y="2894707"/>
                </a:cubicBezTo>
                <a:cubicBezTo>
                  <a:pt x="4479726" y="2899668"/>
                  <a:pt x="4478486" y="2902148"/>
                  <a:pt x="4476006" y="2902148"/>
                </a:cubicBezTo>
                <a:cubicBezTo>
                  <a:pt x="4473526" y="2902148"/>
                  <a:pt x="4469805" y="2899668"/>
                  <a:pt x="4464843" y="2894707"/>
                </a:cubicBezTo>
                <a:cubicBezTo>
                  <a:pt x="4459883" y="2894707"/>
                  <a:pt x="4457402" y="2894707"/>
                  <a:pt x="4457402" y="2894707"/>
                </a:cubicBezTo>
                <a:lnTo>
                  <a:pt x="4449961" y="2894707"/>
                </a:lnTo>
                <a:cubicBezTo>
                  <a:pt x="4445000" y="2894707"/>
                  <a:pt x="4443760" y="2892226"/>
                  <a:pt x="4446240" y="2887266"/>
                </a:cubicBezTo>
                <a:cubicBezTo>
                  <a:pt x="4448721" y="2882305"/>
                  <a:pt x="4448721" y="2879824"/>
                  <a:pt x="4446240" y="2879824"/>
                </a:cubicBezTo>
                <a:cubicBezTo>
                  <a:pt x="4443760" y="2879824"/>
                  <a:pt x="4442519" y="2882305"/>
                  <a:pt x="4442519" y="2887266"/>
                </a:cubicBezTo>
                <a:cubicBezTo>
                  <a:pt x="4437559" y="2887266"/>
                  <a:pt x="4435078" y="2884785"/>
                  <a:pt x="4435078" y="2879824"/>
                </a:cubicBezTo>
                <a:cubicBezTo>
                  <a:pt x="4435078" y="2874863"/>
                  <a:pt x="4430117" y="2874863"/>
                  <a:pt x="4420195" y="2879824"/>
                </a:cubicBezTo>
                <a:lnTo>
                  <a:pt x="4412754" y="2879824"/>
                </a:lnTo>
                <a:cubicBezTo>
                  <a:pt x="4412754" y="2874863"/>
                  <a:pt x="4415234" y="2872383"/>
                  <a:pt x="4420195" y="2872383"/>
                </a:cubicBezTo>
                <a:lnTo>
                  <a:pt x="4405313" y="2864941"/>
                </a:lnTo>
                <a:lnTo>
                  <a:pt x="4390430" y="2864941"/>
                </a:lnTo>
                <a:lnTo>
                  <a:pt x="4397871" y="2872383"/>
                </a:lnTo>
                <a:lnTo>
                  <a:pt x="4382988" y="2872383"/>
                </a:lnTo>
                <a:cubicBezTo>
                  <a:pt x="4378027" y="2872383"/>
                  <a:pt x="4374307" y="2872383"/>
                  <a:pt x="4371826" y="2872383"/>
                </a:cubicBezTo>
                <a:cubicBezTo>
                  <a:pt x="4369346" y="2872383"/>
                  <a:pt x="4370586" y="2874863"/>
                  <a:pt x="4375547" y="2879824"/>
                </a:cubicBezTo>
                <a:lnTo>
                  <a:pt x="4368105" y="2887266"/>
                </a:lnTo>
                <a:cubicBezTo>
                  <a:pt x="4368105" y="2882305"/>
                  <a:pt x="4366865" y="2879824"/>
                  <a:pt x="4364385" y="2879824"/>
                </a:cubicBezTo>
                <a:cubicBezTo>
                  <a:pt x="4361904" y="2879824"/>
                  <a:pt x="4360664" y="2877343"/>
                  <a:pt x="4360664" y="2872383"/>
                </a:cubicBezTo>
                <a:cubicBezTo>
                  <a:pt x="4360664" y="2872383"/>
                  <a:pt x="4358184" y="2869902"/>
                  <a:pt x="4353223" y="2864941"/>
                </a:cubicBezTo>
                <a:cubicBezTo>
                  <a:pt x="4358184" y="2864941"/>
                  <a:pt x="4360664" y="2862461"/>
                  <a:pt x="4360664" y="2857500"/>
                </a:cubicBezTo>
                <a:cubicBezTo>
                  <a:pt x="4360664" y="2852539"/>
                  <a:pt x="4350742" y="2850059"/>
                  <a:pt x="4330898" y="2850059"/>
                </a:cubicBezTo>
                <a:cubicBezTo>
                  <a:pt x="4316016" y="2850059"/>
                  <a:pt x="4303613" y="2850059"/>
                  <a:pt x="4293691" y="2850059"/>
                </a:cubicBezTo>
                <a:lnTo>
                  <a:pt x="4278809" y="2850059"/>
                </a:lnTo>
                <a:cubicBezTo>
                  <a:pt x="4288730" y="2850059"/>
                  <a:pt x="4293691" y="2851299"/>
                  <a:pt x="4293691" y="2853779"/>
                </a:cubicBezTo>
                <a:cubicBezTo>
                  <a:pt x="4293691" y="2856260"/>
                  <a:pt x="4296172" y="2857500"/>
                  <a:pt x="4301133" y="2857500"/>
                </a:cubicBezTo>
                <a:lnTo>
                  <a:pt x="4293691" y="2864941"/>
                </a:lnTo>
                <a:lnTo>
                  <a:pt x="4263926" y="2857500"/>
                </a:lnTo>
                <a:lnTo>
                  <a:pt x="4263926" y="2850059"/>
                </a:lnTo>
                <a:lnTo>
                  <a:pt x="4256484" y="2835176"/>
                </a:lnTo>
                <a:cubicBezTo>
                  <a:pt x="4251523" y="2830215"/>
                  <a:pt x="4249043" y="2827734"/>
                  <a:pt x="4249043" y="2827734"/>
                </a:cubicBezTo>
                <a:lnTo>
                  <a:pt x="4219277" y="2827734"/>
                </a:lnTo>
                <a:lnTo>
                  <a:pt x="4204395" y="2835176"/>
                </a:lnTo>
                <a:lnTo>
                  <a:pt x="4211836" y="2835176"/>
                </a:lnTo>
                <a:cubicBezTo>
                  <a:pt x="4216797" y="2835176"/>
                  <a:pt x="4221758" y="2837656"/>
                  <a:pt x="4226719" y="2842617"/>
                </a:cubicBezTo>
                <a:lnTo>
                  <a:pt x="4226719" y="2850059"/>
                </a:lnTo>
                <a:cubicBezTo>
                  <a:pt x="4221758" y="2845098"/>
                  <a:pt x="4214316" y="2842617"/>
                  <a:pt x="4204395" y="2842617"/>
                </a:cubicBezTo>
                <a:cubicBezTo>
                  <a:pt x="4189512" y="2842617"/>
                  <a:pt x="4180830" y="2842617"/>
                  <a:pt x="4178350" y="2842617"/>
                </a:cubicBezTo>
                <a:cubicBezTo>
                  <a:pt x="4175869" y="2842617"/>
                  <a:pt x="4174629" y="2840136"/>
                  <a:pt x="4174629" y="2835176"/>
                </a:cubicBezTo>
                <a:cubicBezTo>
                  <a:pt x="4174629" y="2830215"/>
                  <a:pt x="4177109" y="2827734"/>
                  <a:pt x="4182070" y="2827734"/>
                </a:cubicBezTo>
                <a:cubicBezTo>
                  <a:pt x="4187031" y="2827734"/>
                  <a:pt x="4189512" y="2825254"/>
                  <a:pt x="4189512" y="2820293"/>
                </a:cubicBezTo>
                <a:lnTo>
                  <a:pt x="4196953" y="2820293"/>
                </a:lnTo>
                <a:cubicBezTo>
                  <a:pt x="4196953" y="2820293"/>
                  <a:pt x="4198193" y="2820293"/>
                  <a:pt x="4200674" y="2820293"/>
                </a:cubicBezTo>
                <a:cubicBezTo>
                  <a:pt x="4203154" y="2820293"/>
                  <a:pt x="4204395" y="2819053"/>
                  <a:pt x="4204395" y="2816572"/>
                </a:cubicBezTo>
                <a:cubicBezTo>
                  <a:pt x="4204395" y="2814092"/>
                  <a:pt x="4201914" y="2812851"/>
                  <a:pt x="4196953" y="2812851"/>
                </a:cubicBezTo>
                <a:cubicBezTo>
                  <a:pt x="4191992" y="2812851"/>
                  <a:pt x="4187031" y="2812851"/>
                  <a:pt x="4182070" y="2812851"/>
                </a:cubicBezTo>
                <a:cubicBezTo>
                  <a:pt x="4177109" y="2812851"/>
                  <a:pt x="4172149" y="2811611"/>
                  <a:pt x="4167188" y="2809131"/>
                </a:cubicBezTo>
                <a:cubicBezTo>
                  <a:pt x="4162226" y="2806650"/>
                  <a:pt x="4159746" y="2805410"/>
                  <a:pt x="4159746" y="2805410"/>
                </a:cubicBezTo>
                <a:cubicBezTo>
                  <a:pt x="4144863" y="2800449"/>
                  <a:pt x="4132461" y="2797969"/>
                  <a:pt x="4122539" y="2797969"/>
                </a:cubicBezTo>
                <a:lnTo>
                  <a:pt x="4115098" y="2797969"/>
                </a:lnTo>
                <a:lnTo>
                  <a:pt x="4137422" y="2812851"/>
                </a:lnTo>
                <a:cubicBezTo>
                  <a:pt x="4172149" y="2822774"/>
                  <a:pt x="4172149" y="2827734"/>
                  <a:pt x="4137422" y="2827734"/>
                </a:cubicBezTo>
                <a:cubicBezTo>
                  <a:pt x="4117578" y="2827734"/>
                  <a:pt x="4106416" y="2826494"/>
                  <a:pt x="4103936" y="2824014"/>
                </a:cubicBezTo>
                <a:cubicBezTo>
                  <a:pt x="4101455" y="2821533"/>
                  <a:pt x="4097734" y="2820293"/>
                  <a:pt x="4092773" y="2820293"/>
                </a:cubicBezTo>
                <a:cubicBezTo>
                  <a:pt x="4087812" y="2820293"/>
                  <a:pt x="4082852" y="2820293"/>
                  <a:pt x="4077891" y="2820293"/>
                </a:cubicBezTo>
                <a:cubicBezTo>
                  <a:pt x="4077891" y="2815332"/>
                  <a:pt x="4075410" y="2812851"/>
                  <a:pt x="4070449" y="2812851"/>
                </a:cubicBezTo>
                <a:cubicBezTo>
                  <a:pt x="4065488" y="2807891"/>
                  <a:pt x="4063008" y="2805410"/>
                  <a:pt x="4063008" y="2805410"/>
                </a:cubicBezTo>
                <a:lnTo>
                  <a:pt x="4018359" y="2797969"/>
                </a:lnTo>
                <a:cubicBezTo>
                  <a:pt x="4018359" y="2802929"/>
                  <a:pt x="4023320" y="2807891"/>
                  <a:pt x="4033242" y="2812851"/>
                </a:cubicBezTo>
                <a:lnTo>
                  <a:pt x="4040684" y="2820293"/>
                </a:lnTo>
                <a:cubicBezTo>
                  <a:pt x="4035723" y="2815332"/>
                  <a:pt x="4033242" y="2815332"/>
                  <a:pt x="4033242" y="2820293"/>
                </a:cubicBezTo>
                <a:cubicBezTo>
                  <a:pt x="4028281" y="2820293"/>
                  <a:pt x="4025801" y="2820293"/>
                  <a:pt x="4025801" y="2820293"/>
                </a:cubicBezTo>
                <a:lnTo>
                  <a:pt x="4010918" y="2812851"/>
                </a:lnTo>
                <a:lnTo>
                  <a:pt x="3988594" y="2812851"/>
                </a:lnTo>
                <a:cubicBezTo>
                  <a:pt x="3988594" y="2807891"/>
                  <a:pt x="3988594" y="2805410"/>
                  <a:pt x="3988594" y="2805410"/>
                </a:cubicBezTo>
                <a:cubicBezTo>
                  <a:pt x="3983633" y="2805410"/>
                  <a:pt x="3981152" y="2802929"/>
                  <a:pt x="3981152" y="2797969"/>
                </a:cubicBezTo>
                <a:lnTo>
                  <a:pt x="4003477" y="2805410"/>
                </a:lnTo>
                <a:cubicBezTo>
                  <a:pt x="4008438" y="2810371"/>
                  <a:pt x="4010918" y="2810371"/>
                  <a:pt x="4010918" y="2805410"/>
                </a:cubicBezTo>
                <a:cubicBezTo>
                  <a:pt x="4015879" y="2800449"/>
                  <a:pt x="4008438" y="2795488"/>
                  <a:pt x="3988594" y="2790527"/>
                </a:cubicBezTo>
                <a:cubicBezTo>
                  <a:pt x="3978672" y="2790527"/>
                  <a:pt x="3971231" y="2793008"/>
                  <a:pt x="3966270" y="2797969"/>
                </a:cubicBezTo>
                <a:lnTo>
                  <a:pt x="3958828" y="2797969"/>
                </a:lnTo>
                <a:lnTo>
                  <a:pt x="3943945" y="2797969"/>
                </a:lnTo>
                <a:cubicBezTo>
                  <a:pt x="3938984" y="2797969"/>
                  <a:pt x="3936504" y="2796729"/>
                  <a:pt x="3936504" y="2794248"/>
                </a:cubicBezTo>
                <a:cubicBezTo>
                  <a:pt x="3936504" y="2791767"/>
                  <a:pt x="3937744" y="2790527"/>
                  <a:pt x="3940225" y="2790527"/>
                </a:cubicBezTo>
                <a:cubicBezTo>
                  <a:pt x="3942705" y="2790527"/>
                  <a:pt x="3946426" y="2790527"/>
                  <a:pt x="3951387" y="2790527"/>
                </a:cubicBezTo>
                <a:cubicBezTo>
                  <a:pt x="3956348" y="2790527"/>
                  <a:pt x="3958828" y="2790527"/>
                  <a:pt x="3958828" y="2790527"/>
                </a:cubicBezTo>
                <a:cubicBezTo>
                  <a:pt x="3958828" y="2780605"/>
                  <a:pt x="3948906" y="2775644"/>
                  <a:pt x="3929063" y="2775644"/>
                </a:cubicBezTo>
                <a:lnTo>
                  <a:pt x="3899297" y="2775644"/>
                </a:lnTo>
                <a:cubicBezTo>
                  <a:pt x="3904258" y="2775644"/>
                  <a:pt x="3906738" y="2773164"/>
                  <a:pt x="3906738" y="2768203"/>
                </a:cubicBezTo>
                <a:lnTo>
                  <a:pt x="3884414" y="2775644"/>
                </a:lnTo>
                <a:lnTo>
                  <a:pt x="3884414" y="2768203"/>
                </a:lnTo>
                <a:cubicBezTo>
                  <a:pt x="3879453" y="2768203"/>
                  <a:pt x="3873252" y="2768203"/>
                  <a:pt x="3865811" y="2768203"/>
                </a:cubicBezTo>
                <a:cubicBezTo>
                  <a:pt x="3858369" y="2768203"/>
                  <a:pt x="3854648" y="2765722"/>
                  <a:pt x="3854648" y="2760762"/>
                </a:cubicBezTo>
                <a:cubicBezTo>
                  <a:pt x="3854648" y="2750840"/>
                  <a:pt x="3867051" y="2750840"/>
                  <a:pt x="3891855" y="2760762"/>
                </a:cubicBezTo>
                <a:cubicBezTo>
                  <a:pt x="3916660" y="2765722"/>
                  <a:pt x="3934024" y="2765722"/>
                  <a:pt x="3943945" y="2760762"/>
                </a:cubicBezTo>
                <a:cubicBezTo>
                  <a:pt x="3953867" y="2760762"/>
                  <a:pt x="3953867" y="2758281"/>
                  <a:pt x="3943945" y="2753320"/>
                </a:cubicBezTo>
                <a:cubicBezTo>
                  <a:pt x="3938984" y="2753320"/>
                  <a:pt x="3932783" y="2754560"/>
                  <a:pt x="3925342" y="2757041"/>
                </a:cubicBezTo>
                <a:cubicBezTo>
                  <a:pt x="3917900" y="2759522"/>
                  <a:pt x="3911699" y="2759522"/>
                  <a:pt x="3906738" y="2757041"/>
                </a:cubicBezTo>
                <a:cubicBezTo>
                  <a:pt x="3901777" y="2754560"/>
                  <a:pt x="3899297" y="2753320"/>
                  <a:pt x="3899297" y="2753320"/>
                </a:cubicBezTo>
                <a:cubicBezTo>
                  <a:pt x="3894336" y="2748359"/>
                  <a:pt x="3886894" y="2745879"/>
                  <a:pt x="3876973" y="2745879"/>
                </a:cubicBezTo>
                <a:cubicBezTo>
                  <a:pt x="3867051" y="2740918"/>
                  <a:pt x="3859609" y="2735957"/>
                  <a:pt x="3854648" y="2730996"/>
                </a:cubicBezTo>
                <a:cubicBezTo>
                  <a:pt x="3854648" y="2726035"/>
                  <a:pt x="3852168" y="2723555"/>
                  <a:pt x="3847207" y="2723555"/>
                </a:cubicBezTo>
                <a:lnTo>
                  <a:pt x="3839766" y="2723555"/>
                </a:lnTo>
                <a:cubicBezTo>
                  <a:pt x="3829844" y="2723555"/>
                  <a:pt x="3823643" y="2722315"/>
                  <a:pt x="3821162" y="2719834"/>
                </a:cubicBezTo>
                <a:cubicBezTo>
                  <a:pt x="3818682" y="2717353"/>
                  <a:pt x="3814961" y="2716113"/>
                  <a:pt x="3810000" y="2716113"/>
                </a:cubicBezTo>
                <a:cubicBezTo>
                  <a:pt x="3805039" y="2716113"/>
                  <a:pt x="3800078" y="2716113"/>
                  <a:pt x="3795117" y="2716113"/>
                </a:cubicBezTo>
                <a:cubicBezTo>
                  <a:pt x="3790156" y="2716113"/>
                  <a:pt x="3782715" y="2713633"/>
                  <a:pt x="3772793" y="2708672"/>
                </a:cubicBezTo>
                <a:cubicBezTo>
                  <a:pt x="3772793" y="2708672"/>
                  <a:pt x="3770313" y="2708672"/>
                  <a:pt x="3765352" y="2708672"/>
                </a:cubicBezTo>
                <a:cubicBezTo>
                  <a:pt x="3760391" y="2708672"/>
                  <a:pt x="3757910" y="2708672"/>
                  <a:pt x="3757910" y="2708672"/>
                </a:cubicBezTo>
                <a:cubicBezTo>
                  <a:pt x="3752949" y="2703711"/>
                  <a:pt x="3747988" y="2701230"/>
                  <a:pt x="3743027" y="2701230"/>
                </a:cubicBezTo>
                <a:cubicBezTo>
                  <a:pt x="3743027" y="2706191"/>
                  <a:pt x="3741787" y="2707432"/>
                  <a:pt x="3739307" y="2704951"/>
                </a:cubicBezTo>
                <a:cubicBezTo>
                  <a:pt x="3736826" y="2702470"/>
                  <a:pt x="3735586" y="2701230"/>
                  <a:pt x="3735586" y="2701230"/>
                </a:cubicBezTo>
                <a:cubicBezTo>
                  <a:pt x="3730625" y="2701230"/>
                  <a:pt x="3728145" y="2701230"/>
                  <a:pt x="3728145" y="2701230"/>
                </a:cubicBezTo>
                <a:cubicBezTo>
                  <a:pt x="3718223" y="2701230"/>
                  <a:pt x="3713262" y="2699990"/>
                  <a:pt x="3713262" y="2697510"/>
                </a:cubicBezTo>
                <a:cubicBezTo>
                  <a:pt x="3713262" y="2695029"/>
                  <a:pt x="3710781" y="2693789"/>
                  <a:pt x="3705820" y="2693789"/>
                </a:cubicBezTo>
                <a:lnTo>
                  <a:pt x="3661172" y="2678906"/>
                </a:lnTo>
                <a:cubicBezTo>
                  <a:pt x="3656211" y="2678906"/>
                  <a:pt x="3647529" y="2678906"/>
                  <a:pt x="3635127" y="2678906"/>
                </a:cubicBezTo>
                <a:cubicBezTo>
                  <a:pt x="3622724" y="2678906"/>
                  <a:pt x="3616523" y="2678906"/>
                  <a:pt x="3616523" y="2678906"/>
                </a:cubicBezTo>
                <a:lnTo>
                  <a:pt x="3609082" y="2678906"/>
                </a:lnTo>
                <a:cubicBezTo>
                  <a:pt x="3604121" y="2678906"/>
                  <a:pt x="3596679" y="2676426"/>
                  <a:pt x="3586758" y="2671465"/>
                </a:cubicBezTo>
                <a:cubicBezTo>
                  <a:pt x="3586758" y="2671465"/>
                  <a:pt x="3584277" y="2670225"/>
                  <a:pt x="3579316" y="2667744"/>
                </a:cubicBezTo>
                <a:cubicBezTo>
                  <a:pt x="3574355" y="2665263"/>
                  <a:pt x="3571875" y="2664023"/>
                  <a:pt x="3571875" y="2664023"/>
                </a:cubicBezTo>
                <a:lnTo>
                  <a:pt x="3556992" y="2656582"/>
                </a:lnTo>
                <a:cubicBezTo>
                  <a:pt x="3552031" y="2656582"/>
                  <a:pt x="3549551" y="2655342"/>
                  <a:pt x="3549551" y="2652861"/>
                </a:cubicBezTo>
                <a:cubicBezTo>
                  <a:pt x="3549551" y="2650381"/>
                  <a:pt x="3549551" y="2649141"/>
                  <a:pt x="3549551" y="2649141"/>
                </a:cubicBezTo>
                <a:cubicBezTo>
                  <a:pt x="3549551" y="2649141"/>
                  <a:pt x="3547070" y="2646660"/>
                  <a:pt x="3542109" y="2641699"/>
                </a:cubicBezTo>
                <a:lnTo>
                  <a:pt x="3527226" y="2634258"/>
                </a:lnTo>
                <a:cubicBezTo>
                  <a:pt x="3527226" y="2629297"/>
                  <a:pt x="3530947" y="2626816"/>
                  <a:pt x="3538389" y="2626816"/>
                </a:cubicBezTo>
                <a:cubicBezTo>
                  <a:pt x="3545830" y="2626816"/>
                  <a:pt x="3549551" y="2626816"/>
                  <a:pt x="3549551" y="2626816"/>
                </a:cubicBezTo>
                <a:cubicBezTo>
                  <a:pt x="3549551" y="2631777"/>
                  <a:pt x="3552031" y="2634258"/>
                  <a:pt x="3556992" y="2634258"/>
                </a:cubicBezTo>
                <a:cubicBezTo>
                  <a:pt x="3561953" y="2634258"/>
                  <a:pt x="3566914" y="2634258"/>
                  <a:pt x="3571875" y="2634258"/>
                </a:cubicBezTo>
                <a:lnTo>
                  <a:pt x="3594199" y="2634258"/>
                </a:lnTo>
                <a:lnTo>
                  <a:pt x="3579316" y="2626816"/>
                </a:lnTo>
                <a:cubicBezTo>
                  <a:pt x="3569395" y="2621856"/>
                  <a:pt x="3561953" y="2619375"/>
                  <a:pt x="3556992" y="2619375"/>
                </a:cubicBezTo>
                <a:lnTo>
                  <a:pt x="3556992" y="2611934"/>
                </a:lnTo>
                <a:lnTo>
                  <a:pt x="3527226" y="2611934"/>
                </a:lnTo>
                <a:cubicBezTo>
                  <a:pt x="3522265" y="2611934"/>
                  <a:pt x="3519785" y="2614414"/>
                  <a:pt x="3519785" y="2619375"/>
                </a:cubicBezTo>
                <a:cubicBezTo>
                  <a:pt x="3519785" y="2624336"/>
                  <a:pt x="3518545" y="2625576"/>
                  <a:pt x="3516064" y="2623096"/>
                </a:cubicBezTo>
                <a:cubicBezTo>
                  <a:pt x="3513584" y="2620615"/>
                  <a:pt x="3512344" y="2619375"/>
                  <a:pt x="3512344" y="2619375"/>
                </a:cubicBezTo>
                <a:cubicBezTo>
                  <a:pt x="3512344" y="2619375"/>
                  <a:pt x="3512344" y="2621856"/>
                  <a:pt x="3512344" y="2626816"/>
                </a:cubicBezTo>
                <a:cubicBezTo>
                  <a:pt x="3512344" y="2631777"/>
                  <a:pt x="3509863" y="2631777"/>
                  <a:pt x="3504902" y="2626816"/>
                </a:cubicBezTo>
                <a:lnTo>
                  <a:pt x="3482578" y="2619375"/>
                </a:lnTo>
                <a:cubicBezTo>
                  <a:pt x="3477617" y="2619375"/>
                  <a:pt x="3475137" y="2621856"/>
                  <a:pt x="3475137" y="2626816"/>
                </a:cubicBezTo>
                <a:cubicBezTo>
                  <a:pt x="3475137" y="2631777"/>
                  <a:pt x="3480098" y="2634258"/>
                  <a:pt x="3490019" y="2634258"/>
                </a:cubicBezTo>
                <a:cubicBezTo>
                  <a:pt x="3494980" y="2634258"/>
                  <a:pt x="3499941" y="2636738"/>
                  <a:pt x="3504902" y="2641699"/>
                </a:cubicBezTo>
                <a:cubicBezTo>
                  <a:pt x="3504902" y="2641699"/>
                  <a:pt x="3503662" y="2641699"/>
                  <a:pt x="3501182" y="2641699"/>
                </a:cubicBezTo>
                <a:cubicBezTo>
                  <a:pt x="3498701" y="2641699"/>
                  <a:pt x="3497461" y="2641699"/>
                  <a:pt x="3497461" y="2641699"/>
                </a:cubicBezTo>
                <a:cubicBezTo>
                  <a:pt x="3492500" y="2641699"/>
                  <a:pt x="3485058" y="2640459"/>
                  <a:pt x="3475137" y="2637978"/>
                </a:cubicBezTo>
                <a:cubicBezTo>
                  <a:pt x="3465215" y="2635498"/>
                  <a:pt x="3459013" y="2633018"/>
                  <a:pt x="3456533" y="2630537"/>
                </a:cubicBezTo>
                <a:cubicBezTo>
                  <a:pt x="3454053" y="2628056"/>
                  <a:pt x="3447851" y="2626816"/>
                  <a:pt x="3437930" y="2626816"/>
                </a:cubicBezTo>
                <a:lnTo>
                  <a:pt x="3430488" y="2619375"/>
                </a:lnTo>
                <a:cubicBezTo>
                  <a:pt x="3440410" y="2619375"/>
                  <a:pt x="3442891" y="2614414"/>
                  <a:pt x="3437930" y="2604492"/>
                </a:cubicBezTo>
                <a:cubicBezTo>
                  <a:pt x="3437930" y="2599531"/>
                  <a:pt x="3439170" y="2597051"/>
                  <a:pt x="3441650" y="2597051"/>
                </a:cubicBezTo>
                <a:cubicBezTo>
                  <a:pt x="3444131" y="2597051"/>
                  <a:pt x="3447851" y="2597051"/>
                  <a:pt x="3452812" y="2597051"/>
                </a:cubicBezTo>
                <a:lnTo>
                  <a:pt x="3460254" y="2589609"/>
                </a:lnTo>
                <a:cubicBezTo>
                  <a:pt x="3455293" y="2589609"/>
                  <a:pt x="3452812" y="2588369"/>
                  <a:pt x="3452812" y="2585889"/>
                </a:cubicBezTo>
                <a:cubicBezTo>
                  <a:pt x="3452812" y="2583408"/>
                  <a:pt x="3449092" y="2582168"/>
                  <a:pt x="3441650" y="2582168"/>
                </a:cubicBezTo>
                <a:cubicBezTo>
                  <a:pt x="3434209" y="2582168"/>
                  <a:pt x="3430488" y="2582168"/>
                  <a:pt x="3430488" y="2582168"/>
                </a:cubicBezTo>
                <a:cubicBezTo>
                  <a:pt x="3425527" y="2577207"/>
                  <a:pt x="3421807" y="2574726"/>
                  <a:pt x="3419326" y="2574726"/>
                </a:cubicBezTo>
                <a:cubicBezTo>
                  <a:pt x="3416845" y="2574726"/>
                  <a:pt x="3413125" y="2574726"/>
                  <a:pt x="3408164" y="2574726"/>
                </a:cubicBezTo>
                <a:cubicBezTo>
                  <a:pt x="3398242" y="2569766"/>
                  <a:pt x="3390800" y="2566045"/>
                  <a:pt x="3385840" y="2563564"/>
                </a:cubicBezTo>
                <a:cubicBezTo>
                  <a:pt x="3380879" y="2561084"/>
                  <a:pt x="3378398" y="2562324"/>
                  <a:pt x="3378398" y="2567285"/>
                </a:cubicBezTo>
                <a:cubicBezTo>
                  <a:pt x="3378398" y="2572246"/>
                  <a:pt x="3378398" y="2574726"/>
                  <a:pt x="3378398" y="2574726"/>
                </a:cubicBezTo>
                <a:lnTo>
                  <a:pt x="3385840" y="2582168"/>
                </a:lnTo>
                <a:cubicBezTo>
                  <a:pt x="3390800" y="2582168"/>
                  <a:pt x="3393281" y="2582168"/>
                  <a:pt x="3393281" y="2582168"/>
                </a:cubicBezTo>
                <a:lnTo>
                  <a:pt x="3400723" y="2589609"/>
                </a:lnTo>
                <a:lnTo>
                  <a:pt x="3400723" y="2597051"/>
                </a:lnTo>
                <a:lnTo>
                  <a:pt x="3378398" y="2589609"/>
                </a:lnTo>
                <a:lnTo>
                  <a:pt x="3363516" y="2582168"/>
                </a:lnTo>
                <a:lnTo>
                  <a:pt x="3378398" y="2582168"/>
                </a:lnTo>
                <a:lnTo>
                  <a:pt x="3363516" y="2574726"/>
                </a:lnTo>
                <a:cubicBezTo>
                  <a:pt x="3358555" y="2574726"/>
                  <a:pt x="3354834" y="2574726"/>
                  <a:pt x="3352353" y="2574726"/>
                </a:cubicBezTo>
                <a:cubicBezTo>
                  <a:pt x="3349873" y="2574726"/>
                  <a:pt x="3348633" y="2577207"/>
                  <a:pt x="3348633" y="2582168"/>
                </a:cubicBezTo>
                <a:lnTo>
                  <a:pt x="3341191" y="2589609"/>
                </a:lnTo>
                <a:lnTo>
                  <a:pt x="3378398" y="2597051"/>
                </a:lnTo>
                <a:cubicBezTo>
                  <a:pt x="3388320" y="2606973"/>
                  <a:pt x="3393281" y="2611934"/>
                  <a:pt x="3393281" y="2611934"/>
                </a:cubicBezTo>
                <a:lnTo>
                  <a:pt x="3356074" y="2604492"/>
                </a:lnTo>
                <a:cubicBezTo>
                  <a:pt x="3351113" y="2604492"/>
                  <a:pt x="3343672" y="2603252"/>
                  <a:pt x="3333750" y="2600771"/>
                </a:cubicBezTo>
                <a:cubicBezTo>
                  <a:pt x="3323828" y="2598291"/>
                  <a:pt x="3316386" y="2594570"/>
                  <a:pt x="3311426" y="2589609"/>
                </a:cubicBezTo>
                <a:lnTo>
                  <a:pt x="3303984" y="2582168"/>
                </a:lnTo>
                <a:cubicBezTo>
                  <a:pt x="3313906" y="2582168"/>
                  <a:pt x="3318867" y="2582168"/>
                  <a:pt x="3318867" y="2582168"/>
                </a:cubicBezTo>
                <a:cubicBezTo>
                  <a:pt x="3318867" y="2577207"/>
                  <a:pt x="3317627" y="2573486"/>
                  <a:pt x="3315146" y="2571006"/>
                </a:cubicBezTo>
                <a:cubicBezTo>
                  <a:pt x="3312666" y="2568525"/>
                  <a:pt x="3313906" y="2567285"/>
                  <a:pt x="3318867" y="2567285"/>
                </a:cubicBezTo>
                <a:lnTo>
                  <a:pt x="3303984" y="2567285"/>
                </a:lnTo>
                <a:cubicBezTo>
                  <a:pt x="3299024" y="2567285"/>
                  <a:pt x="3295303" y="2566045"/>
                  <a:pt x="3292822" y="2563564"/>
                </a:cubicBezTo>
                <a:cubicBezTo>
                  <a:pt x="3290342" y="2561084"/>
                  <a:pt x="3289101" y="2559844"/>
                  <a:pt x="3289101" y="2559844"/>
                </a:cubicBezTo>
                <a:lnTo>
                  <a:pt x="3296543" y="2559844"/>
                </a:lnTo>
                <a:cubicBezTo>
                  <a:pt x="3296543" y="2554883"/>
                  <a:pt x="3294062" y="2552402"/>
                  <a:pt x="3289101" y="2552402"/>
                </a:cubicBezTo>
                <a:cubicBezTo>
                  <a:pt x="3284141" y="2552402"/>
                  <a:pt x="3279179" y="2554883"/>
                  <a:pt x="3274219" y="2559844"/>
                </a:cubicBezTo>
                <a:cubicBezTo>
                  <a:pt x="3274219" y="2559844"/>
                  <a:pt x="3271738" y="2559844"/>
                  <a:pt x="3266777" y="2559844"/>
                </a:cubicBezTo>
                <a:cubicBezTo>
                  <a:pt x="3261817" y="2554883"/>
                  <a:pt x="3259336" y="2554883"/>
                  <a:pt x="3259336" y="2559844"/>
                </a:cubicBezTo>
                <a:lnTo>
                  <a:pt x="3266777" y="2567285"/>
                </a:lnTo>
                <a:lnTo>
                  <a:pt x="3274219" y="2574726"/>
                </a:lnTo>
                <a:lnTo>
                  <a:pt x="3251894" y="2567285"/>
                </a:lnTo>
                <a:lnTo>
                  <a:pt x="3244453" y="2567285"/>
                </a:lnTo>
                <a:cubicBezTo>
                  <a:pt x="3244453" y="2572246"/>
                  <a:pt x="3243213" y="2574726"/>
                  <a:pt x="3240732" y="2574726"/>
                </a:cubicBezTo>
                <a:cubicBezTo>
                  <a:pt x="3238252" y="2574726"/>
                  <a:pt x="3237012" y="2575967"/>
                  <a:pt x="3237012" y="2578447"/>
                </a:cubicBezTo>
                <a:cubicBezTo>
                  <a:pt x="3237012" y="2580928"/>
                  <a:pt x="3229570" y="2582168"/>
                  <a:pt x="3214687" y="2582168"/>
                </a:cubicBezTo>
                <a:cubicBezTo>
                  <a:pt x="3209727" y="2582168"/>
                  <a:pt x="3203525" y="2582168"/>
                  <a:pt x="3196084" y="2582168"/>
                </a:cubicBezTo>
                <a:cubicBezTo>
                  <a:pt x="3188642" y="2582168"/>
                  <a:pt x="3184922" y="2582168"/>
                  <a:pt x="3184922" y="2582168"/>
                </a:cubicBezTo>
                <a:cubicBezTo>
                  <a:pt x="3165078" y="2572246"/>
                  <a:pt x="3150195" y="2567285"/>
                  <a:pt x="3140273" y="2567285"/>
                </a:cubicBezTo>
                <a:cubicBezTo>
                  <a:pt x="3140273" y="2567285"/>
                  <a:pt x="3135313" y="2564804"/>
                  <a:pt x="3125391" y="2559844"/>
                </a:cubicBezTo>
                <a:cubicBezTo>
                  <a:pt x="3125391" y="2559844"/>
                  <a:pt x="3122910" y="2558604"/>
                  <a:pt x="3117949" y="2556123"/>
                </a:cubicBezTo>
                <a:cubicBezTo>
                  <a:pt x="3112988" y="2553642"/>
                  <a:pt x="3110508" y="2552402"/>
                  <a:pt x="3110508" y="2552402"/>
                </a:cubicBezTo>
                <a:lnTo>
                  <a:pt x="3095625" y="2552402"/>
                </a:lnTo>
                <a:lnTo>
                  <a:pt x="3080742" y="2544961"/>
                </a:lnTo>
                <a:cubicBezTo>
                  <a:pt x="3065859" y="2544961"/>
                  <a:pt x="3050976" y="2540000"/>
                  <a:pt x="3036094" y="2530078"/>
                </a:cubicBezTo>
                <a:lnTo>
                  <a:pt x="3043535" y="2530078"/>
                </a:lnTo>
                <a:lnTo>
                  <a:pt x="3058418" y="2530078"/>
                </a:lnTo>
                <a:lnTo>
                  <a:pt x="3043535" y="2522637"/>
                </a:lnTo>
                <a:cubicBezTo>
                  <a:pt x="3038574" y="2517676"/>
                  <a:pt x="3033613" y="2515195"/>
                  <a:pt x="3028652" y="2515195"/>
                </a:cubicBezTo>
                <a:lnTo>
                  <a:pt x="2998887" y="2500312"/>
                </a:lnTo>
                <a:cubicBezTo>
                  <a:pt x="2998887" y="2500312"/>
                  <a:pt x="3005088" y="2501552"/>
                  <a:pt x="3017490" y="2504033"/>
                </a:cubicBezTo>
                <a:cubicBezTo>
                  <a:pt x="3029892" y="2506514"/>
                  <a:pt x="3038574" y="2505273"/>
                  <a:pt x="3043535" y="2500312"/>
                </a:cubicBezTo>
                <a:cubicBezTo>
                  <a:pt x="3068340" y="2490390"/>
                  <a:pt x="3079502" y="2480469"/>
                  <a:pt x="3077021" y="2470547"/>
                </a:cubicBezTo>
                <a:cubicBezTo>
                  <a:pt x="3074541" y="2460625"/>
                  <a:pt x="3053457" y="2453183"/>
                  <a:pt x="3013769" y="2448223"/>
                </a:cubicBezTo>
                <a:cubicBezTo>
                  <a:pt x="3003847" y="2443262"/>
                  <a:pt x="2996406" y="2440781"/>
                  <a:pt x="2991445" y="2440781"/>
                </a:cubicBezTo>
                <a:cubicBezTo>
                  <a:pt x="2986484" y="2440781"/>
                  <a:pt x="2980283" y="2439541"/>
                  <a:pt x="2972842" y="2437060"/>
                </a:cubicBezTo>
                <a:cubicBezTo>
                  <a:pt x="2965400" y="2434580"/>
                  <a:pt x="2959199" y="2433340"/>
                  <a:pt x="2954238" y="2433340"/>
                </a:cubicBezTo>
                <a:lnTo>
                  <a:pt x="2939355" y="2425898"/>
                </a:lnTo>
                <a:lnTo>
                  <a:pt x="2909590" y="2418457"/>
                </a:lnTo>
                <a:cubicBezTo>
                  <a:pt x="2909590" y="2418457"/>
                  <a:pt x="2908350" y="2417217"/>
                  <a:pt x="2905869" y="2414736"/>
                </a:cubicBezTo>
                <a:cubicBezTo>
                  <a:pt x="2903388" y="2412256"/>
                  <a:pt x="2902148" y="2411016"/>
                  <a:pt x="2902148" y="2411016"/>
                </a:cubicBezTo>
                <a:cubicBezTo>
                  <a:pt x="2897188" y="2411016"/>
                  <a:pt x="2893467" y="2409775"/>
                  <a:pt x="2890986" y="2407295"/>
                </a:cubicBezTo>
                <a:cubicBezTo>
                  <a:pt x="2888506" y="2404814"/>
                  <a:pt x="2884785" y="2403574"/>
                  <a:pt x="2879824" y="2403574"/>
                </a:cubicBezTo>
                <a:cubicBezTo>
                  <a:pt x="2874863" y="2403574"/>
                  <a:pt x="2866181" y="2401093"/>
                  <a:pt x="2853779" y="2396133"/>
                </a:cubicBezTo>
                <a:cubicBezTo>
                  <a:pt x="2841377" y="2391172"/>
                  <a:pt x="2827734" y="2383731"/>
                  <a:pt x="2812851" y="2373809"/>
                </a:cubicBezTo>
                <a:cubicBezTo>
                  <a:pt x="2807891" y="2373809"/>
                  <a:pt x="2804170" y="2373809"/>
                  <a:pt x="2801689" y="2373809"/>
                </a:cubicBezTo>
                <a:cubicBezTo>
                  <a:pt x="2799209" y="2373809"/>
                  <a:pt x="2796729" y="2373809"/>
                  <a:pt x="2794248" y="2373809"/>
                </a:cubicBezTo>
                <a:cubicBezTo>
                  <a:pt x="2791767" y="2373809"/>
                  <a:pt x="2789287" y="2373809"/>
                  <a:pt x="2786807" y="2373809"/>
                </a:cubicBezTo>
                <a:cubicBezTo>
                  <a:pt x="2784326" y="2373809"/>
                  <a:pt x="2783086" y="2371328"/>
                  <a:pt x="2783086" y="2366367"/>
                </a:cubicBezTo>
                <a:cubicBezTo>
                  <a:pt x="2778125" y="2366367"/>
                  <a:pt x="2770684" y="2363886"/>
                  <a:pt x="2760762" y="2358926"/>
                </a:cubicBezTo>
                <a:cubicBezTo>
                  <a:pt x="2755801" y="2358926"/>
                  <a:pt x="2750840" y="2358926"/>
                  <a:pt x="2745879" y="2358926"/>
                </a:cubicBezTo>
                <a:cubicBezTo>
                  <a:pt x="2740918" y="2358926"/>
                  <a:pt x="2735957" y="2356445"/>
                  <a:pt x="2730996" y="2351484"/>
                </a:cubicBezTo>
                <a:lnTo>
                  <a:pt x="2708672" y="2351484"/>
                </a:lnTo>
                <a:cubicBezTo>
                  <a:pt x="2708672" y="2351484"/>
                  <a:pt x="2708672" y="2353965"/>
                  <a:pt x="2708672" y="2358926"/>
                </a:cubicBezTo>
                <a:lnTo>
                  <a:pt x="2738437" y="2373809"/>
                </a:lnTo>
                <a:cubicBezTo>
                  <a:pt x="2748359" y="2373809"/>
                  <a:pt x="2753320" y="2373809"/>
                  <a:pt x="2753320" y="2373809"/>
                </a:cubicBezTo>
                <a:cubicBezTo>
                  <a:pt x="2753320" y="2373809"/>
                  <a:pt x="2754561" y="2375049"/>
                  <a:pt x="2757041" y="2377529"/>
                </a:cubicBezTo>
                <a:cubicBezTo>
                  <a:pt x="2759522" y="2380010"/>
                  <a:pt x="2760762" y="2381250"/>
                  <a:pt x="2760762" y="2381250"/>
                </a:cubicBezTo>
                <a:lnTo>
                  <a:pt x="2768203" y="2396133"/>
                </a:lnTo>
                <a:lnTo>
                  <a:pt x="2753320" y="2396133"/>
                </a:lnTo>
                <a:cubicBezTo>
                  <a:pt x="2748359" y="2396133"/>
                  <a:pt x="2747119" y="2393652"/>
                  <a:pt x="2749600" y="2388691"/>
                </a:cubicBezTo>
                <a:cubicBezTo>
                  <a:pt x="2752080" y="2383731"/>
                  <a:pt x="2745879" y="2381250"/>
                  <a:pt x="2730996" y="2381250"/>
                </a:cubicBezTo>
                <a:lnTo>
                  <a:pt x="2701230" y="2373809"/>
                </a:lnTo>
                <a:lnTo>
                  <a:pt x="2686348" y="2366367"/>
                </a:lnTo>
                <a:lnTo>
                  <a:pt x="2619375" y="2344043"/>
                </a:lnTo>
                <a:cubicBezTo>
                  <a:pt x="2614414" y="2339082"/>
                  <a:pt x="2610693" y="2337842"/>
                  <a:pt x="2608213" y="2340322"/>
                </a:cubicBezTo>
                <a:cubicBezTo>
                  <a:pt x="2605732" y="2342803"/>
                  <a:pt x="2603252" y="2344043"/>
                  <a:pt x="2600771" y="2344043"/>
                </a:cubicBezTo>
                <a:cubicBezTo>
                  <a:pt x="2598291" y="2344043"/>
                  <a:pt x="2597051" y="2341562"/>
                  <a:pt x="2597051" y="2336601"/>
                </a:cubicBezTo>
                <a:lnTo>
                  <a:pt x="2589609" y="2329160"/>
                </a:lnTo>
                <a:cubicBezTo>
                  <a:pt x="2589609" y="2329160"/>
                  <a:pt x="2589609" y="2331641"/>
                  <a:pt x="2589609" y="2336601"/>
                </a:cubicBezTo>
                <a:cubicBezTo>
                  <a:pt x="2589609" y="2341562"/>
                  <a:pt x="2579687" y="2339082"/>
                  <a:pt x="2559844" y="2329160"/>
                </a:cubicBezTo>
                <a:lnTo>
                  <a:pt x="2537520" y="2321719"/>
                </a:lnTo>
                <a:cubicBezTo>
                  <a:pt x="2537520" y="2321719"/>
                  <a:pt x="2535039" y="2321719"/>
                  <a:pt x="2530078" y="2321719"/>
                </a:cubicBezTo>
                <a:cubicBezTo>
                  <a:pt x="2525117" y="2321719"/>
                  <a:pt x="2522637" y="2321719"/>
                  <a:pt x="2522637" y="2321719"/>
                </a:cubicBezTo>
                <a:lnTo>
                  <a:pt x="2515195" y="2314277"/>
                </a:lnTo>
                <a:cubicBezTo>
                  <a:pt x="2520156" y="2314277"/>
                  <a:pt x="2522637" y="2313037"/>
                  <a:pt x="2522637" y="2310557"/>
                </a:cubicBezTo>
                <a:cubicBezTo>
                  <a:pt x="2522637" y="2308076"/>
                  <a:pt x="2520156" y="2306836"/>
                  <a:pt x="2515195" y="2306836"/>
                </a:cubicBezTo>
                <a:cubicBezTo>
                  <a:pt x="2495352" y="2311797"/>
                  <a:pt x="2485430" y="2309317"/>
                  <a:pt x="2485430" y="2299394"/>
                </a:cubicBezTo>
                <a:cubicBezTo>
                  <a:pt x="2480469" y="2294434"/>
                  <a:pt x="2475508" y="2291953"/>
                  <a:pt x="2470547" y="2291953"/>
                </a:cubicBezTo>
                <a:lnTo>
                  <a:pt x="2455664" y="2284512"/>
                </a:lnTo>
                <a:lnTo>
                  <a:pt x="2463105" y="2284512"/>
                </a:lnTo>
                <a:lnTo>
                  <a:pt x="2485430" y="2284512"/>
                </a:lnTo>
                <a:lnTo>
                  <a:pt x="2477988" y="2277070"/>
                </a:lnTo>
                <a:cubicBezTo>
                  <a:pt x="2482949" y="2277070"/>
                  <a:pt x="2479228" y="2274590"/>
                  <a:pt x="2466826" y="2269629"/>
                </a:cubicBezTo>
                <a:cubicBezTo>
                  <a:pt x="2454424" y="2264668"/>
                  <a:pt x="2442021" y="2260947"/>
                  <a:pt x="2429619" y="2258467"/>
                </a:cubicBezTo>
                <a:cubicBezTo>
                  <a:pt x="2417217" y="2255986"/>
                  <a:pt x="2411016" y="2254746"/>
                  <a:pt x="2411016" y="2254746"/>
                </a:cubicBezTo>
                <a:lnTo>
                  <a:pt x="2418457" y="2262187"/>
                </a:lnTo>
                <a:cubicBezTo>
                  <a:pt x="2423418" y="2262187"/>
                  <a:pt x="2425898" y="2263427"/>
                  <a:pt x="2425898" y="2265908"/>
                </a:cubicBezTo>
                <a:cubicBezTo>
                  <a:pt x="2425898" y="2268389"/>
                  <a:pt x="2425898" y="2269629"/>
                  <a:pt x="2425898" y="2269629"/>
                </a:cubicBezTo>
                <a:lnTo>
                  <a:pt x="2433340" y="2277070"/>
                </a:lnTo>
                <a:cubicBezTo>
                  <a:pt x="2428379" y="2277070"/>
                  <a:pt x="2425898" y="2277070"/>
                  <a:pt x="2425898" y="2277070"/>
                </a:cubicBezTo>
                <a:lnTo>
                  <a:pt x="2373808" y="2277070"/>
                </a:lnTo>
                <a:cubicBezTo>
                  <a:pt x="2373808" y="2277070"/>
                  <a:pt x="2366367" y="2274590"/>
                  <a:pt x="2351484" y="2269629"/>
                </a:cubicBezTo>
                <a:cubicBezTo>
                  <a:pt x="2341562" y="2269629"/>
                  <a:pt x="2332881" y="2268389"/>
                  <a:pt x="2325439" y="2265908"/>
                </a:cubicBezTo>
                <a:cubicBezTo>
                  <a:pt x="2317998" y="2263427"/>
                  <a:pt x="2313037" y="2262187"/>
                  <a:pt x="2310557" y="2262187"/>
                </a:cubicBezTo>
                <a:cubicBezTo>
                  <a:pt x="2308076" y="2262187"/>
                  <a:pt x="2301875" y="2260947"/>
                  <a:pt x="2291953" y="2258467"/>
                </a:cubicBezTo>
                <a:cubicBezTo>
                  <a:pt x="2282031" y="2255986"/>
                  <a:pt x="2272109" y="2254746"/>
                  <a:pt x="2262187" y="2254746"/>
                </a:cubicBezTo>
                <a:cubicBezTo>
                  <a:pt x="2242344" y="2249785"/>
                  <a:pt x="2229941" y="2244824"/>
                  <a:pt x="2224980" y="2239863"/>
                </a:cubicBezTo>
                <a:cubicBezTo>
                  <a:pt x="2220020" y="2234902"/>
                  <a:pt x="2213818" y="2232422"/>
                  <a:pt x="2206377" y="2232422"/>
                </a:cubicBezTo>
                <a:cubicBezTo>
                  <a:pt x="2198935" y="2232422"/>
                  <a:pt x="2190254" y="2232422"/>
                  <a:pt x="2180332" y="2232422"/>
                </a:cubicBezTo>
                <a:cubicBezTo>
                  <a:pt x="2160489" y="2222500"/>
                  <a:pt x="2150566" y="2222500"/>
                  <a:pt x="2150566" y="2232422"/>
                </a:cubicBezTo>
                <a:cubicBezTo>
                  <a:pt x="2145606" y="2232422"/>
                  <a:pt x="2139404" y="2229941"/>
                  <a:pt x="2131963" y="2224980"/>
                </a:cubicBezTo>
                <a:cubicBezTo>
                  <a:pt x="2124522" y="2220020"/>
                  <a:pt x="2120801" y="2218779"/>
                  <a:pt x="2120801" y="2221260"/>
                </a:cubicBezTo>
                <a:cubicBezTo>
                  <a:pt x="2120801" y="2223740"/>
                  <a:pt x="2117080" y="2222500"/>
                  <a:pt x="2109639" y="2217539"/>
                </a:cubicBezTo>
                <a:cubicBezTo>
                  <a:pt x="2102197" y="2212578"/>
                  <a:pt x="2095996" y="2212578"/>
                  <a:pt x="2091035" y="2217539"/>
                </a:cubicBezTo>
                <a:cubicBezTo>
                  <a:pt x="2071192" y="2217539"/>
                  <a:pt x="2058789" y="2210098"/>
                  <a:pt x="2053828" y="2195215"/>
                </a:cubicBezTo>
                <a:cubicBezTo>
                  <a:pt x="2053828" y="2190254"/>
                  <a:pt x="2053828" y="2187773"/>
                  <a:pt x="2053828" y="2187773"/>
                </a:cubicBezTo>
                <a:cubicBezTo>
                  <a:pt x="2053828" y="2182813"/>
                  <a:pt x="2052588" y="2180332"/>
                  <a:pt x="2050107" y="2180332"/>
                </a:cubicBezTo>
                <a:cubicBezTo>
                  <a:pt x="2047627" y="2180332"/>
                  <a:pt x="2043906" y="2180332"/>
                  <a:pt x="2038945" y="2180332"/>
                </a:cubicBezTo>
                <a:cubicBezTo>
                  <a:pt x="2033985" y="2180332"/>
                  <a:pt x="2030264" y="2177851"/>
                  <a:pt x="2027783" y="2172891"/>
                </a:cubicBezTo>
                <a:cubicBezTo>
                  <a:pt x="2025303" y="2167930"/>
                  <a:pt x="2014141" y="2165449"/>
                  <a:pt x="1994297" y="2165449"/>
                </a:cubicBezTo>
                <a:lnTo>
                  <a:pt x="1964532" y="2158008"/>
                </a:lnTo>
                <a:lnTo>
                  <a:pt x="1971973" y="2150566"/>
                </a:lnTo>
                <a:cubicBezTo>
                  <a:pt x="1981895" y="2155527"/>
                  <a:pt x="1989336" y="2156768"/>
                  <a:pt x="1994297" y="2154287"/>
                </a:cubicBezTo>
                <a:cubicBezTo>
                  <a:pt x="1999258" y="2151806"/>
                  <a:pt x="2004219" y="2150566"/>
                  <a:pt x="2009180" y="2150566"/>
                </a:cubicBezTo>
                <a:lnTo>
                  <a:pt x="2024062" y="2150566"/>
                </a:lnTo>
                <a:lnTo>
                  <a:pt x="2031504" y="2150566"/>
                </a:lnTo>
                <a:lnTo>
                  <a:pt x="2038945" y="2158008"/>
                </a:lnTo>
                <a:cubicBezTo>
                  <a:pt x="2043906" y="2158008"/>
                  <a:pt x="2048867" y="2158008"/>
                  <a:pt x="2053828" y="2158008"/>
                </a:cubicBezTo>
                <a:cubicBezTo>
                  <a:pt x="2068711" y="2158008"/>
                  <a:pt x="2076152" y="2160488"/>
                  <a:pt x="2076152" y="2165449"/>
                </a:cubicBezTo>
                <a:cubicBezTo>
                  <a:pt x="2076152" y="2170410"/>
                  <a:pt x="2081113" y="2172891"/>
                  <a:pt x="2091035" y="2172891"/>
                </a:cubicBezTo>
                <a:lnTo>
                  <a:pt x="2091035" y="2165449"/>
                </a:lnTo>
                <a:lnTo>
                  <a:pt x="2091035" y="2158008"/>
                </a:lnTo>
                <a:cubicBezTo>
                  <a:pt x="2091035" y="2158008"/>
                  <a:pt x="2088555" y="2156768"/>
                  <a:pt x="2083594" y="2154287"/>
                </a:cubicBezTo>
                <a:cubicBezTo>
                  <a:pt x="2078633" y="2151806"/>
                  <a:pt x="2072432" y="2151806"/>
                  <a:pt x="2064990" y="2154287"/>
                </a:cubicBezTo>
                <a:cubicBezTo>
                  <a:pt x="2057549" y="2156768"/>
                  <a:pt x="2053828" y="2155527"/>
                  <a:pt x="2053828" y="2150566"/>
                </a:cubicBezTo>
                <a:cubicBezTo>
                  <a:pt x="2053828" y="2150566"/>
                  <a:pt x="2053828" y="2149326"/>
                  <a:pt x="2053828" y="2146846"/>
                </a:cubicBezTo>
                <a:cubicBezTo>
                  <a:pt x="2053828" y="2144365"/>
                  <a:pt x="2051348" y="2143125"/>
                  <a:pt x="2046387" y="2143125"/>
                </a:cubicBezTo>
                <a:cubicBezTo>
                  <a:pt x="2041426" y="2143125"/>
                  <a:pt x="2036465" y="2141885"/>
                  <a:pt x="2031504" y="2139404"/>
                </a:cubicBezTo>
                <a:cubicBezTo>
                  <a:pt x="2026543" y="2136924"/>
                  <a:pt x="2021582" y="2135684"/>
                  <a:pt x="2016621" y="2135684"/>
                </a:cubicBezTo>
                <a:cubicBezTo>
                  <a:pt x="2001738" y="2130723"/>
                  <a:pt x="1991816" y="2125761"/>
                  <a:pt x="1986855" y="2120801"/>
                </a:cubicBezTo>
                <a:cubicBezTo>
                  <a:pt x="1981895" y="2120801"/>
                  <a:pt x="1976934" y="2120801"/>
                  <a:pt x="1971973" y="2120801"/>
                </a:cubicBezTo>
                <a:cubicBezTo>
                  <a:pt x="1967012" y="2120801"/>
                  <a:pt x="1962051" y="2120801"/>
                  <a:pt x="1957090" y="2120801"/>
                </a:cubicBezTo>
                <a:lnTo>
                  <a:pt x="1949649" y="2120801"/>
                </a:lnTo>
                <a:cubicBezTo>
                  <a:pt x="1954609" y="2120801"/>
                  <a:pt x="1958330" y="2123281"/>
                  <a:pt x="1960811" y="2128242"/>
                </a:cubicBezTo>
                <a:cubicBezTo>
                  <a:pt x="1963291" y="2133203"/>
                  <a:pt x="1964532" y="2135684"/>
                  <a:pt x="1964532" y="2135684"/>
                </a:cubicBezTo>
                <a:lnTo>
                  <a:pt x="1964532" y="2150566"/>
                </a:lnTo>
                <a:cubicBezTo>
                  <a:pt x="1959571" y="2150566"/>
                  <a:pt x="1957090" y="2150566"/>
                  <a:pt x="1957090" y="2150566"/>
                </a:cubicBezTo>
                <a:cubicBezTo>
                  <a:pt x="1957090" y="2150566"/>
                  <a:pt x="1957090" y="2148086"/>
                  <a:pt x="1957090" y="2143125"/>
                </a:cubicBezTo>
                <a:cubicBezTo>
                  <a:pt x="1957090" y="2138164"/>
                  <a:pt x="1954609" y="2135684"/>
                  <a:pt x="1949649" y="2135684"/>
                </a:cubicBezTo>
                <a:cubicBezTo>
                  <a:pt x="1944687" y="2135684"/>
                  <a:pt x="1942207" y="2138164"/>
                  <a:pt x="1942207" y="2143125"/>
                </a:cubicBezTo>
                <a:lnTo>
                  <a:pt x="1927324" y="2150566"/>
                </a:lnTo>
                <a:lnTo>
                  <a:pt x="1919883" y="2150566"/>
                </a:lnTo>
                <a:cubicBezTo>
                  <a:pt x="1919883" y="2150566"/>
                  <a:pt x="1917402" y="2149326"/>
                  <a:pt x="1912441" y="2146846"/>
                </a:cubicBezTo>
                <a:cubicBezTo>
                  <a:pt x="1907481" y="2144365"/>
                  <a:pt x="1902520" y="2143125"/>
                  <a:pt x="1897559" y="2143125"/>
                </a:cubicBezTo>
                <a:cubicBezTo>
                  <a:pt x="1892598" y="2138164"/>
                  <a:pt x="1885156" y="2135684"/>
                  <a:pt x="1875234" y="2135684"/>
                </a:cubicBezTo>
                <a:cubicBezTo>
                  <a:pt x="1865313" y="2135684"/>
                  <a:pt x="1857871" y="2133203"/>
                  <a:pt x="1852910" y="2128242"/>
                </a:cubicBezTo>
                <a:cubicBezTo>
                  <a:pt x="1852910" y="2128242"/>
                  <a:pt x="1850430" y="2128242"/>
                  <a:pt x="1845469" y="2128242"/>
                </a:cubicBezTo>
                <a:cubicBezTo>
                  <a:pt x="1840508" y="2128242"/>
                  <a:pt x="1835547" y="2125761"/>
                  <a:pt x="1830586" y="2120801"/>
                </a:cubicBezTo>
                <a:cubicBezTo>
                  <a:pt x="1820664" y="2120801"/>
                  <a:pt x="1814463" y="2119561"/>
                  <a:pt x="1811982" y="2117080"/>
                </a:cubicBezTo>
                <a:cubicBezTo>
                  <a:pt x="1809502" y="2114599"/>
                  <a:pt x="1800820" y="2113359"/>
                  <a:pt x="1785938" y="2113359"/>
                </a:cubicBezTo>
                <a:cubicBezTo>
                  <a:pt x="1785938" y="2113359"/>
                  <a:pt x="1783457" y="2113359"/>
                  <a:pt x="1778496" y="2113359"/>
                </a:cubicBezTo>
                <a:cubicBezTo>
                  <a:pt x="1773535" y="2113359"/>
                  <a:pt x="1771055" y="2110879"/>
                  <a:pt x="1771055" y="2105918"/>
                </a:cubicBezTo>
                <a:lnTo>
                  <a:pt x="1756172" y="2113359"/>
                </a:lnTo>
                <a:cubicBezTo>
                  <a:pt x="1756172" y="2108399"/>
                  <a:pt x="1753692" y="2108399"/>
                  <a:pt x="1748731" y="2113359"/>
                </a:cubicBezTo>
                <a:lnTo>
                  <a:pt x="1748731" y="2120801"/>
                </a:lnTo>
                <a:lnTo>
                  <a:pt x="1741289" y="2128242"/>
                </a:lnTo>
                <a:lnTo>
                  <a:pt x="1733848" y="2113359"/>
                </a:lnTo>
                <a:cubicBezTo>
                  <a:pt x="1743770" y="2113359"/>
                  <a:pt x="1746250" y="2108399"/>
                  <a:pt x="1741289" y="2098476"/>
                </a:cubicBezTo>
                <a:cubicBezTo>
                  <a:pt x="1736328" y="2093516"/>
                  <a:pt x="1731367" y="2092275"/>
                  <a:pt x="1726407" y="2094756"/>
                </a:cubicBezTo>
                <a:cubicBezTo>
                  <a:pt x="1721445" y="2097236"/>
                  <a:pt x="1716485" y="2094756"/>
                  <a:pt x="1711524" y="2087314"/>
                </a:cubicBezTo>
                <a:cubicBezTo>
                  <a:pt x="1706563" y="2079873"/>
                  <a:pt x="1704082" y="2073672"/>
                  <a:pt x="1704082" y="2068711"/>
                </a:cubicBezTo>
                <a:cubicBezTo>
                  <a:pt x="1709043" y="2068711"/>
                  <a:pt x="1711524" y="2066230"/>
                  <a:pt x="1711524" y="2061269"/>
                </a:cubicBezTo>
                <a:lnTo>
                  <a:pt x="1696641" y="2061269"/>
                </a:lnTo>
                <a:cubicBezTo>
                  <a:pt x="1696641" y="2066230"/>
                  <a:pt x="1695401" y="2068711"/>
                  <a:pt x="1692920" y="2068711"/>
                </a:cubicBezTo>
                <a:cubicBezTo>
                  <a:pt x="1690440" y="2068711"/>
                  <a:pt x="1684239" y="2068711"/>
                  <a:pt x="1674317" y="2068711"/>
                </a:cubicBezTo>
                <a:cubicBezTo>
                  <a:pt x="1669356" y="2068711"/>
                  <a:pt x="1664395" y="2068711"/>
                  <a:pt x="1659434" y="2068711"/>
                </a:cubicBezTo>
                <a:cubicBezTo>
                  <a:pt x="1664395" y="2068711"/>
                  <a:pt x="1666875" y="2071192"/>
                  <a:pt x="1666875" y="2076152"/>
                </a:cubicBezTo>
                <a:lnTo>
                  <a:pt x="1674317" y="2083594"/>
                </a:lnTo>
                <a:cubicBezTo>
                  <a:pt x="1684239" y="2083594"/>
                  <a:pt x="1686719" y="2088554"/>
                  <a:pt x="1681758" y="2098476"/>
                </a:cubicBezTo>
                <a:cubicBezTo>
                  <a:pt x="1676797" y="2103437"/>
                  <a:pt x="1664395" y="2103437"/>
                  <a:pt x="1644551" y="2098476"/>
                </a:cubicBezTo>
                <a:cubicBezTo>
                  <a:pt x="1639590" y="2098476"/>
                  <a:pt x="1629668" y="2095996"/>
                  <a:pt x="1614785" y="2091035"/>
                </a:cubicBezTo>
                <a:lnTo>
                  <a:pt x="1607344" y="2091035"/>
                </a:lnTo>
                <a:cubicBezTo>
                  <a:pt x="1617266" y="2091035"/>
                  <a:pt x="1622227" y="2088554"/>
                  <a:pt x="1622227" y="2083594"/>
                </a:cubicBezTo>
                <a:cubicBezTo>
                  <a:pt x="1622227" y="2078633"/>
                  <a:pt x="1619746" y="2076152"/>
                  <a:pt x="1614785" y="2076152"/>
                </a:cubicBezTo>
                <a:lnTo>
                  <a:pt x="1585020" y="2076152"/>
                </a:lnTo>
                <a:lnTo>
                  <a:pt x="1570137" y="2076152"/>
                </a:lnTo>
                <a:lnTo>
                  <a:pt x="1555254" y="2076152"/>
                </a:lnTo>
                <a:cubicBezTo>
                  <a:pt x="1555254" y="2081113"/>
                  <a:pt x="1557735" y="2083594"/>
                  <a:pt x="1562695" y="2083594"/>
                </a:cubicBezTo>
                <a:cubicBezTo>
                  <a:pt x="1567656" y="2083594"/>
                  <a:pt x="1570137" y="2086074"/>
                  <a:pt x="1570137" y="2091035"/>
                </a:cubicBezTo>
                <a:cubicBezTo>
                  <a:pt x="1575098" y="2091035"/>
                  <a:pt x="1582539" y="2092275"/>
                  <a:pt x="1592461" y="2094756"/>
                </a:cubicBezTo>
                <a:cubicBezTo>
                  <a:pt x="1602383" y="2097236"/>
                  <a:pt x="1607344" y="2098476"/>
                  <a:pt x="1607344" y="2098476"/>
                </a:cubicBezTo>
                <a:lnTo>
                  <a:pt x="1614785" y="2098476"/>
                </a:lnTo>
                <a:cubicBezTo>
                  <a:pt x="1614785" y="2098476"/>
                  <a:pt x="1614785" y="2099717"/>
                  <a:pt x="1614785" y="2102197"/>
                </a:cubicBezTo>
                <a:cubicBezTo>
                  <a:pt x="1614785" y="2104678"/>
                  <a:pt x="1617266" y="2105918"/>
                  <a:pt x="1622227" y="2105918"/>
                </a:cubicBezTo>
                <a:lnTo>
                  <a:pt x="1629668" y="2105918"/>
                </a:lnTo>
                <a:cubicBezTo>
                  <a:pt x="1634629" y="2110879"/>
                  <a:pt x="1639590" y="2113359"/>
                  <a:pt x="1644551" y="2113359"/>
                </a:cubicBezTo>
                <a:lnTo>
                  <a:pt x="1666875" y="2113359"/>
                </a:lnTo>
                <a:cubicBezTo>
                  <a:pt x="1671836" y="2118320"/>
                  <a:pt x="1679277" y="2120801"/>
                  <a:pt x="1689199" y="2120801"/>
                </a:cubicBezTo>
                <a:lnTo>
                  <a:pt x="1696641" y="2128242"/>
                </a:lnTo>
                <a:lnTo>
                  <a:pt x="1726407" y="2135684"/>
                </a:lnTo>
                <a:cubicBezTo>
                  <a:pt x="1736328" y="2135684"/>
                  <a:pt x="1746250" y="2140644"/>
                  <a:pt x="1756172" y="2150566"/>
                </a:cubicBezTo>
                <a:cubicBezTo>
                  <a:pt x="1766094" y="2155527"/>
                  <a:pt x="1771055" y="2155527"/>
                  <a:pt x="1771055" y="2150566"/>
                </a:cubicBezTo>
                <a:cubicBezTo>
                  <a:pt x="1776016" y="2150566"/>
                  <a:pt x="1793379" y="2155527"/>
                  <a:pt x="1823145" y="2165449"/>
                </a:cubicBezTo>
                <a:cubicBezTo>
                  <a:pt x="1833067" y="2170410"/>
                  <a:pt x="1838028" y="2172891"/>
                  <a:pt x="1838028" y="2172891"/>
                </a:cubicBezTo>
                <a:lnTo>
                  <a:pt x="1860352" y="2180332"/>
                </a:lnTo>
                <a:cubicBezTo>
                  <a:pt x="1865313" y="2180332"/>
                  <a:pt x="1869033" y="2181572"/>
                  <a:pt x="1871514" y="2184053"/>
                </a:cubicBezTo>
                <a:cubicBezTo>
                  <a:pt x="1873994" y="2186533"/>
                  <a:pt x="1877715" y="2187773"/>
                  <a:pt x="1882676" y="2187773"/>
                </a:cubicBezTo>
                <a:cubicBezTo>
                  <a:pt x="1887637" y="2187773"/>
                  <a:pt x="1890117" y="2187773"/>
                  <a:pt x="1890117" y="2187773"/>
                </a:cubicBezTo>
                <a:lnTo>
                  <a:pt x="1905000" y="2195215"/>
                </a:lnTo>
                <a:cubicBezTo>
                  <a:pt x="1914922" y="2195215"/>
                  <a:pt x="1922364" y="2197695"/>
                  <a:pt x="1927324" y="2202656"/>
                </a:cubicBezTo>
                <a:cubicBezTo>
                  <a:pt x="1932285" y="2207617"/>
                  <a:pt x="1939727" y="2210098"/>
                  <a:pt x="1949649" y="2210098"/>
                </a:cubicBezTo>
                <a:cubicBezTo>
                  <a:pt x="1964532" y="2200176"/>
                  <a:pt x="1974453" y="2202656"/>
                  <a:pt x="1979414" y="2217539"/>
                </a:cubicBezTo>
                <a:cubicBezTo>
                  <a:pt x="1984375" y="2222500"/>
                  <a:pt x="1991816" y="2227461"/>
                  <a:pt x="2001738" y="2232422"/>
                </a:cubicBezTo>
                <a:cubicBezTo>
                  <a:pt x="2011660" y="2237383"/>
                  <a:pt x="2017861" y="2238623"/>
                  <a:pt x="2020342" y="2236142"/>
                </a:cubicBezTo>
                <a:cubicBezTo>
                  <a:pt x="2022823" y="2233662"/>
                  <a:pt x="2029023" y="2232422"/>
                  <a:pt x="2038945" y="2232422"/>
                </a:cubicBezTo>
                <a:cubicBezTo>
                  <a:pt x="2038945" y="2232422"/>
                  <a:pt x="2040186" y="2233662"/>
                  <a:pt x="2042666" y="2236142"/>
                </a:cubicBezTo>
                <a:cubicBezTo>
                  <a:pt x="2045147" y="2238623"/>
                  <a:pt x="2048867" y="2239863"/>
                  <a:pt x="2053828" y="2239863"/>
                </a:cubicBezTo>
                <a:cubicBezTo>
                  <a:pt x="2053828" y="2244824"/>
                  <a:pt x="2061270" y="2249785"/>
                  <a:pt x="2076152" y="2254746"/>
                </a:cubicBezTo>
                <a:lnTo>
                  <a:pt x="2098476" y="2262187"/>
                </a:lnTo>
                <a:cubicBezTo>
                  <a:pt x="2098476" y="2267148"/>
                  <a:pt x="2102197" y="2269629"/>
                  <a:pt x="2109639" y="2269629"/>
                </a:cubicBezTo>
                <a:cubicBezTo>
                  <a:pt x="2117080" y="2269629"/>
                  <a:pt x="2122041" y="2270869"/>
                  <a:pt x="2124522" y="2273350"/>
                </a:cubicBezTo>
                <a:cubicBezTo>
                  <a:pt x="2127002" y="2275830"/>
                  <a:pt x="2138164" y="2279551"/>
                  <a:pt x="2158008" y="2284512"/>
                </a:cubicBezTo>
                <a:cubicBezTo>
                  <a:pt x="2162969" y="2284512"/>
                  <a:pt x="2169170" y="2284512"/>
                  <a:pt x="2176611" y="2284512"/>
                </a:cubicBezTo>
                <a:cubicBezTo>
                  <a:pt x="2184053" y="2284512"/>
                  <a:pt x="2187774" y="2284512"/>
                  <a:pt x="2187774" y="2284512"/>
                </a:cubicBezTo>
                <a:cubicBezTo>
                  <a:pt x="2192734" y="2289472"/>
                  <a:pt x="2197696" y="2291953"/>
                  <a:pt x="2202656" y="2291953"/>
                </a:cubicBezTo>
                <a:lnTo>
                  <a:pt x="2195215" y="2269629"/>
                </a:lnTo>
                <a:lnTo>
                  <a:pt x="2187774" y="2262187"/>
                </a:lnTo>
                <a:cubicBezTo>
                  <a:pt x="2192734" y="2262187"/>
                  <a:pt x="2203896" y="2263427"/>
                  <a:pt x="2221260" y="2265908"/>
                </a:cubicBezTo>
                <a:cubicBezTo>
                  <a:pt x="2238623" y="2268389"/>
                  <a:pt x="2249785" y="2272109"/>
                  <a:pt x="2254746" y="2277070"/>
                </a:cubicBezTo>
                <a:lnTo>
                  <a:pt x="2262187" y="2277070"/>
                </a:lnTo>
                <a:cubicBezTo>
                  <a:pt x="2272109" y="2277070"/>
                  <a:pt x="2283272" y="2279551"/>
                  <a:pt x="2295674" y="2284512"/>
                </a:cubicBezTo>
                <a:cubicBezTo>
                  <a:pt x="2308076" y="2289472"/>
                  <a:pt x="2316758" y="2291953"/>
                  <a:pt x="2321719" y="2291953"/>
                </a:cubicBezTo>
                <a:lnTo>
                  <a:pt x="2336601" y="2299394"/>
                </a:lnTo>
                <a:cubicBezTo>
                  <a:pt x="2351484" y="2299394"/>
                  <a:pt x="2358926" y="2301875"/>
                  <a:pt x="2358926" y="2306836"/>
                </a:cubicBezTo>
                <a:cubicBezTo>
                  <a:pt x="2353965" y="2306836"/>
                  <a:pt x="2346524" y="2306836"/>
                  <a:pt x="2336601" y="2306836"/>
                </a:cubicBezTo>
                <a:cubicBezTo>
                  <a:pt x="2326679" y="2306836"/>
                  <a:pt x="2321719" y="2304355"/>
                  <a:pt x="2321719" y="2299394"/>
                </a:cubicBezTo>
                <a:lnTo>
                  <a:pt x="2291953" y="2299394"/>
                </a:lnTo>
                <a:cubicBezTo>
                  <a:pt x="2282031" y="2304355"/>
                  <a:pt x="2277070" y="2306836"/>
                  <a:pt x="2277070" y="2306836"/>
                </a:cubicBezTo>
                <a:cubicBezTo>
                  <a:pt x="2286992" y="2316758"/>
                  <a:pt x="2314277" y="2321719"/>
                  <a:pt x="2358926" y="2321719"/>
                </a:cubicBezTo>
                <a:cubicBezTo>
                  <a:pt x="2363886" y="2321719"/>
                  <a:pt x="2366367" y="2324199"/>
                  <a:pt x="2366367" y="2329160"/>
                </a:cubicBezTo>
                <a:cubicBezTo>
                  <a:pt x="2366367" y="2344043"/>
                  <a:pt x="2368848" y="2352724"/>
                  <a:pt x="2373808" y="2355205"/>
                </a:cubicBezTo>
                <a:cubicBezTo>
                  <a:pt x="2378769" y="2357686"/>
                  <a:pt x="2382490" y="2360166"/>
                  <a:pt x="2384971" y="2362646"/>
                </a:cubicBezTo>
                <a:cubicBezTo>
                  <a:pt x="2387451" y="2365127"/>
                  <a:pt x="2391172" y="2363886"/>
                  <a:pt x="2396133" y="2358926"/>
                </a:cubicBezTo>
                <a:lnTo>
                  <a:pt x="2411016" y="2358926"/>
                </a:lnTo>
                <a:cubicBezTo>
                  <a:pt x="2406055" y="2358926"/>
                  <a:pt x="2403574" y="2361406"/>
                  <a:pt x="2403574" y="2366367"/>
                </a:cubicBezTo>
                <a:cubicBezTo>
                  <a:pt x="2406054" y="2368848"/>
                  <a:pt x="2407915" y="2370708"/>
                  <a:pt x="2409155" y="2371948"/>
                </a:cubicBezTo>
                <a:lnTo>
                  <a:pt x="2409953" y="2372746"/>
                </a:lnTo>
                <a:lnTo>
                  <a:pt x="2358926" y="2366367"/>
                </a:lnTo>
                <a:cubicBezTo>
                  <a:pt x="2353965" y="2361406"/>
                  <a:pt x="2344043" y="2358926"/>
                  <a:pt x="2329160" y="2358926"/>
                </a:cubicBezTo>
                <a:cubicBezTo>
                  <a:pt x="2324199" y="2358926"/>
                  <a:pt x="2316758" y="2357686"/>
                  <a:pt x="2306836" y="2355205"/>
                </a:cubicBezTo>
                <a:cubicBezTo>
                  <a:pt x="2296914" y="2352724"/>
                  <a:pt x="2289472" y="2349004"/>
                  <a:pt x="2284512" y="2344043"/>
                </a:cubicBezTo>
                <a:cubicBezTo>
                  <a:pt x="2264668" y="2339082"/>
                  <a:pt x="2252265" y="2336601"/>
                  <a:pt x="2247305" y="2336601"/>
                </a:cubicBezTo>
                <a:cubicBezTo>
                  <a:pt x="2247305" y="2336601"/>
                  <a:pt x="2244824" y="2336601"/>
                  <a:pt x="2239863" y="2336601"/>
                </a:cubicBezTo>
                <a:cubicBezTo>
                  <a:pt x="2234902" y="2336601"/>
                  <a:pt x="2229941" y="2334121"/>
                  <a:pt x="2224980" y="2329160"/>
                </a:cubicBezTo>
                <a:cubicBezTo>
                  <a:pt x="2215058" y="2329160"/>
                  <a:pt x="2197696" y="2324199"/>
                  <a:pt x="2172891" y="2314277"/>
                </a:cubicBezTo>
                <a:lnTo>
                  <a:pt x="2135684" y="2299394"/>
                </a:lnTo>
                <a:cubicBezTo>
                  <a:pt x="2130723" y="2299394"/>
                  <a:pt x="2127002" y="2299394"/>
                  <a:pt x="2124522" y="2299394"/>
                </a:cubicBezTo>
                <a:cubicBezTo>
                  <a:pt x="2122041" y="2299394"/>
                  <a:pt x="2118320" y="2299394"/>
                  <a:pt x="2113360" y="2299394"/>
                </a:cubicBezTo>
                <a:cubicBezTo>
                  <a:pt x="2093516" y="2299394"/>
                  <a:pt x="2071192" y="2291953"/>
                  <a:pt x="2046387" y="2277070"/>
                </a:cubicBezTo>
                <a:cubicBezTo>
                  <a:pt x="2046387" y="2277070"/>
                  <a:pt x="2042666" y="2277070"/>
                  <a:pt x="2035225" y="2277070"/>
                </a:cubicBezTo>
                <a:cubicBezTo>
                  <a:pt x="2027783" y="2277070"/>
                  <a:pt x="2024062" y="2274590"/>
                  <a:pt x="2024062" y="2269629"/>
                </a:cubicBezTo>
                <a:cubicBezTo>
                  <a:pt x="2024062" y="2264668"/>
                  <a:pt x="2021582" y="2262187"/>
                  <a:pt x="2016621" y="2262187"/>
                </a:cubicBezTo>
                <a:lnTo>
                  <a:pt x="2009180" y="2262187"/>
                </a:lnTo>
                <a:cubicBezTo>
                  <a:pt x="2009180" y="2257227"/>
                  <a:pt x="2000498" y="2254746"/>
                  <a:pt x="1983135" y="2254746"/>
                </a:cubicBezTo>
                <a:cubicBezTo>
                  <a:pt x="1965771" y="2254746"/>
                  <a:pt x="1957090" y="2254746"/>
                  <a:pt x="1957090" y="2254746"/>
                </a:cubicBezTo>
                <a:lnTo>
                  <a:pt x="1919883" y="2232422"/>
                </a:lnTo>
                <a:cubicBezTo>
                  <a:pt x="1919883" y="2232422"/>
                  <a:pt x="1911202" y="2229941"/>
                  <a:pt x="1893838" y="2224980"/>
                </a:cubicBezTo>
                <a:cubicBezTo>
                  <a:pt x="1876475" y="2220020"/>
                  <a:pt x="1862832" y="2217539"/>
                  <a:pt x="1852910" y="2217539"/>
                </a:cubicBezTo>
                <a:cubicBezTo>
                  <a:pt x="1733848" y="2187773"/>
                  <a:pt x="1666875" y="2167930"/>
                  <a:pt x="1651992" y="2158008"/>
                </a:cubicBezTo>
                <a:lnTo>
                  <a:pt x="1622227" y="2143125"/>
                </a:lnTo>
                <a:cubicBezTo>
                  <a:pt x="1607344" y="2138164"/>
                  <a:pt x="1597422" y="2135684"/>
                  <a:pt x="1592461" y="2135684"/>
                </a:cubicBezTo>
                <a:cubicBezTo>
                  <a:pt x="1592461" y="2130723"/>
                  <a:pt x="1591221" y="2128242"/>
                  <a:pt x="1588740" y="2128242"/>
                </a:cubicBezTo>
                <a:cubicBezTo>
                  <a:pt x="1586260" y="2128242"/>
                  <a:pt x="1582539" y="2128242"/>
                  <a:pt x="1577578" y="2128242"/>
                </a:cubicBezTo>
                <a:cubicBezTo>
                  <a:pt x="1567656" y="2128242"/>
                  <a:pt x="1526729" y="2115840"/>
                  <a:pt x="1454795" y="2091035"/>
                </a:cubicBezTo>
                <a:cubicBezTo>
                  <a:pt x="1382861" y="2066230"/>
                  <a:pt x="1339453" y="2051347"/>
                  <a:pt x="1324571" y="2046387"/>
                </a:cubicBezTo>
                <a:cubicBezTo>
                  <a:pt x="1324571" y="2041426"/>
                  <a:pt x="1320850" y="2037705"/>
                  <a:pt x="1313408" y="2035225"/>
                </a:cubicBezTo>
                <a:cubicBezTo>
                  <a:pt x="1305967" y="2032744"/>
                  <a:pt x="1299766" y="2031504"/>
                  <a:pt x="1294805" y="2031504"/>
                </a:cubicBezTo>
                <a:cubicBezTo>
                  <a:pt x="1240235" y="2011660"/>
                  <a:pt x="1207988" y="1999258"/>
                  <a:pt x="1198067" y="1994297"/>
                </a:cubicBezTo>
                <a:cubicBezTo>
                  <a:pt x="1193105" y="1989336"/>
                  <a:pt x="1188145" y="1988095"/>
                  <a:pt x="1183184" y="1990576"/>
                </a:cubicBezTo>
                <a:cubicBezTo>
                  <a:pt x="1178223" y="1993057"/>
                  <a:pt x="1175742" y="1993057"/>
                  <a:pt x="1175742" y="1990576"/>
                </a:cubicBezTo>
                <a:cubicBezTo>
                  <a:pt x="1175742" y="1988095"/>
                  <a:pt x="1173262" y="1986855"/>
                  <a:pt x="1168301" y="1986855"/>
                </a:cubicBezTo>
                <a:cubicBezTo>
                  <a:pt x="1163340" y="1986855"/>
                  <a:pt x="1144736" y="1979414"/>
                  <a:pt x="1112490" y="1964531"/>
                </a:cubicBezTo>
                <a:cubicBezTo>
                  <a:pt x="1080244" y="1949648"/>
                  <a:pt x="1051719" y="1938486"/>
                  <a:pt x="1026914" y="1931045"/>
                </a:cubicBezTo>
                <a:cubicBezTo>
                  <a:pt x="1002110" y="1923603"/>
                  <a:pt x="979785" y="1914922"/>
                  <a:pt x="959942" y="1905000"/>
                </a:cubicBezTo>
                <a:cubicBezTo>
                  <a:pt x="940098" y="1895078"/>
                  <a:pt x="927696" y="1890117"/>
                  <a:pt x="922735" y="1890117"/>
                </a:cubicBezTo>
                <a:cubicBezTo>
                  <a:pt x="922735" y="1890117"/>
                  <a:pt x="920254" y="1888877"/>
                  <a:pt x="915293" y="1886396"/>
                </a:cubicBezTo>
                <a:cubicBezTo>
                  <a:pt x="910332" y="1883916"/>
                  <a:pt x="902891" y="1882676"/>
                  <a:pt x="892969" y="1882676"/>
                </a:cubicBezTo>
                <a:cubicBezTo>
                  <a:pt x="878086" y="1872754"/>
                  <a:pt x="868164" y="1867793"/>
                  <a:pt x="863203" y="1867793"/>
                </a:cubicBezTo>
                <a:cubicBezTo>
                  <a:pt x="858242" y="1867793"/>
                  <a:pt x="855762" y="1865312"/>
                  <a:pt x="855762" y="1860351"/>
                </a:cubicBezTo>
                <a:cubicBezTo>
                  <a:pt x="855762" y="1860351"/>
                  <a:pt x="854521" y="1860351"/>
                  <a:pt x="852041" y="1860351"/>
                </a:cubicBezTo>
                <a:cubicBezTo>
                  <a:pt x="849561" y="1860351"/>
                  <a:pt x="845840" y="1857871"/>
                  <a:pt x="840879" y="1852910"/>
                </a:cubicBezTo>
                <a:cubicBezTo>
                  <a:pt x="830957" y="1852910"/>
                  <a:pt x="816074" y="1847949"/>
                  <a:pt x="796231" y="1838027"/>
                </a:cubicBezTo>
                <a:cubicBezTo>
                  <a:pt x="776387" y="1828105"/>
                  <a:pt x="754063" y="1815703"/>
                  <a:pt x="729258" y="1800820"/>
                </a:cubicBezTo>
                <a:cubicBezTo>
                  <a:pt x="704453" y="1785937"/>
                  <a:pt x="684610" y="1774775"/>
                  <a:pt x="669727" y="1767334"/>
                </a:cubicBezTo>
                <a:cubicBezTo>
                  <a:pt x="654844" y="1759892"/>
                  <a:pt x="642442" y="1756172"/>
                  <a:pt x="632520" y="1756172"/>
                </a:cubicBezTo>
                <a:cubicBezTo>
                  <a:pt x="632520" y="1751211"/>
                  <a:pt x="632520" y="1748730"/>
                  <a:pt x="632520" y="1748730"/>
                </a:cubicBezTo>
                <a:cubicBezTo>
                  <a:pt x="632520" y="1743770"/>
                  <a:pt x="630039" y="1741289"/>
                  <a:pt x="625078" y="1741289"/>
                </a:cubicBezTo>
                <a:lnTo>
                  <a:pt x="595312" y="1726406"/>
                </a:lnTo>
                <a:lnTo>
                  <a:pt x="625078" y="1733848"/>
                </a:lnTo>
                <a:cubicBezTo>
                  <a:pt x="639961" y="1738808"/>
                  <a:pt x="657324" y="1743770"/>
                  <a:pt x="677168" y="1748730"/>
                </a:cubicBezTo>
                <a:lnTo>
                  <a:pt x="714375" y="1748730"/>
                </a:lnTo>
                <a:cubicBezTo>
                  <a:pt x="714375" y="1748730"/>
                  <a:pt x="716856" y="1748730"/>
                  <a:pt x="721816" y="1748730"/>
                </a:cubicBezTo>
                <a:cubicBezTo>
                  <a:pt x="726777" y="1748730"/>
                  <a:pt x="731738" y="1748730"/>
                  <a:pt x="736699" y="1748730"/>
                </a:cubicBezTo>
                <a:lnTo>
                  <a:pt x="818555" y="1756172"/>
                </a:lnTo>
                <a:cubicBezTo>
                  <a:pt x="813594" y="1756172"/>
                  <a:pt x="806152" y="1754932"/>
                  <a:pt x="796231" y="1752451"/>
                </a:cubicBezTo>
                <a:cubicBezTo>
                  <a:pt x="786309" y="1749970"/>
                  <a:pt x="773906" y="1743770"/>
                  <a:pt x="759024" y="1733848"/>
                </a:cubicBezTo>
                <a:cubicBezTo>
                  <a:pt x="754063" y="1728887"/>
                  <a:pt x="749102" y="1725166"/>
                  <a:pt x="744141" y="1722685"/>
                </a:cubicBezTo>
                <a:cubicBezTo>
                  <a:pt x="739180" y="1720205"/>
                  <a:pt x="734219" y="1716484"/>
                  <a:pt x="729258" y="1711523"/>
                </a:cubicBezTo>
                <a:cubicBezTo>
                  <a:pt x="724297" y="1711523"/>
                  <a:pt x="718096" y="1709043"/>
                  <a:pt x="710654" y="1704082"/>
                </a:cubicBezTo>
                <a:cubicBezTo>
                  <a:pt x="703213" y="1699121"/>
                  <a:pt x="699492" y="1696641"/>
                  <a:pt x="699492" y="1696641"/>
                </a:cubicBezTo>
                <a:lnTo>
                  <a:pt x="677168" y="1681758"/>
                </a:lnTo>
                <a:cubicBezTo>
                  <a:pt x="672207" y="1671836"/>
                  <a:pt x="667246" y="1668115"/>
                  <a:pt x="662285" y="1670596"/>
                </a:cubicBezTo>
                <a:cubicBezTo>
                  <a:pt x="657324" y="1673076"/>
                  <a:pt x="656084" y="1673076"/>
                  <a:pt x="658564" y="1670596"/>
                </a:cubicBezTo>
                <a:cubicBezTo>
                  <a:pt x="661045" y="1668115"/>
                  <a:pt x="657324" y="1664394"/>
                  <a:pt x="647403" y="1659434"/>
                </a:cubicBezTo>
                <a:cubicBezTo>
                  <a:pt x="657324" y="1659434"/>
                  <a:pt x="667246" y="1661914"/>
                  <a:pt x="677168" y="1666875"/>
                </a:cubicBezTo>
                <a:lnTo>
                  <a:pt x="692051" y="1674316"/>
                </a:lnTo>
                <a:cubicBezTo>
                  <a:pt x="692051" y="1669356"/>
                  <a:pt x="694531" y="1666875"/>
                  <a:pt x="699492" y="1666875"/>
                </a:cubicBezTo>
                <a:lnTo>
                  <a:pt x="706934" y="1666875"/>
                </a:lnTo>
                <a:lnTo>
                  <a:pt x="714375" y="1674316"/>
                </a:lnTo>
                <a:lnTo>
                  <a:pt x="736699" y="1674316"/>
                </a:lnTo>
                <a:lnTo>
                  <a:pt x="699492" y="1659434"/>
                </a:lnTo>
                <a:lnTo>
                  <a:pt x="699492" y="1651992"/>
                </a:lnTo>
                <a:cubicBezTo>
                  <a:pt x="694531" y="1651992"/>
                  <a:pt x="690811" y="1650752"/>
                  <a:pt x="688330" y="1648271"/>
                </a:cubicBezTo>
                <a:cubicBezTo>
                  <a:pt x="685850" y="1645791"/>
                  <a:pt x="684610" y="1644551"/>
                  <a:pt x="684610" y="1644551"/>
                </a:cubicBezTo>
                <a:cubicBezTo>
                  <a:pt x="674688" y="1644551"/>
                  <a:pt x="669727" y="1644551"/>
                  <a:pt x="669727" y="1644551"/>
                </a:cubicBezTo>
                <a:cubicBezTo>
                  <a:pt x="669727" y="1639590"/>
                  <a:pt x="670967" y="1637109"/>
                  <a:pt x="673447" y="1637109"/>
                </a:cubicBezTo>
                <a:cubicBezTo>
                  <a:pt x="675928" y="1637109"/>
                  <a:pt x="682129" y="1637109"/>
                  <a:pt x="692051" y="1637109"/>
                </a:cubicBezTo>
                <a:cubicBezTo>
                  <a:pt x="701973" y="1642070"/>
                  <a:pt x="709414" y="1644551"/>
                  <a:pt x="714375" y="1644551"/>
                </a:cubicBezTo>
                <a:lnTo>
                  <a:pt x="706934" y="1651992"/>
                </a:lnTo>
                <a:lnTo>
                  <a:pt x="751582" y="1674316"/>
                </a:lnTo>
                <a:cubicBezTo>
                  <a:pt x="751582" y="1674316"/>
                  <a:pt x="750342" y="1674316"/>
                  <a:pt x="747861" y="1674316"/>
                </a:cubicBezTo>
                <a:cubicBezTo>
                  <a:pt x="745381" y="1674316"/>
                  <a:pt x="744141" y="1676797"/>
                  <a:pt x="744141" y="1681758"/>
                </a:cubicBezTo>
                <a:cubicBezTo>
                  <a:pt x="744141" y="1681758"/>
                  <a:pt x="746621" y="1681758"/>
                  <a:pt x="751582" y="1681758"/>
                </a:cubicBezTo>
                <a:cubicBezTo>
                  <a:pt x="751582" y="1686718"/>
                  <a:pt x="751582" y="1689199"/>
                  <a:pt x="751582" y="1689199"/>
                </a:cubicBezTo>
                <a:cubicBezTo>
                  <a:pt x="751582" y="1689199"/>
                  <a:pt x="754063" y="1686718"/>
                  <a:pt x="759024" y="1681758"/>
                </a:cubicBezTo>
                <a:lnTo>
                  <a:pt x="781348" y="1681758"/>
                </a:lnTo>
                <a:cubicBezTo>
                  <a:pt x="786309" y="1686718"/>
                  <a:pt x="790029" y="1689199"/>
                  <a:pt x="792510" y="1689199"/>
                </a:cubicBezTo>
                <a:cubicBezTo>
                  <a:pt x="794990" y="1689199"/>
                  <a:pt x="798711" y="1689199"/>
                  <a:pt x="803672" y="1689199"/>
                </a:cubicBezTo>
                <a:lnTo>
                  <a:pt x="803672" y="1696641"/>
                </a:lnTo>
                <a:cubicBezTo>
                  <a:pt x="803672" y="1696641"/>
                  <a:pt x="817315" y="1700361"/>
                  <a:pt x="844600" y="1707803"/>
                </a:cubicBezTo>
                <a:cubicBezTo>
                  <a:pt x="871885" y="1715244"/>
                  <a:pt x="888008" y="1718965"/>
                  <a:pt x="892969" y="1718965"/>
                </a:cubicBezTo>
                <a:lnTo>
                  <a:pt x="825996" y="1689199"/>
                </a:lnTo>
                <a:cubicBezTo>
                  <a:pt x="816074" y="1684238"/>
                  <a:pt x="806152" y="1679277"/>
                  <a:pt x="796231" y="1674316"/>
                </a:cubicBezTo>
                <a:lnTo>
                  <a:pt x="773906" y="1666875"/>
                </a:lnTo>
                <a:cubicBezTo>
                  <a:pt x="773906" y="1666875"/>
                  <a:pt x="772666" y="1665635"/>
                  <a:pt x="770186" y="1663154"/>
                </a:cubicBezTo>
                <a:cubicBezTo>
                  <a:pt x="767705" y="1660674"/>
                  <a:pt x="761504" y="1656953"/>
                  <a:pt x="751582" y="1651992"/>
                </a:cubicBezTo>
                <a:lnTo>
                  <a:pt x="736699" y="1644551"/>
                </a:lnTo>
                <a:lnTo>
                  <a:pt x="773906" y="1644551"/>
                </a:lnTo>
                <a:cubicBezTo>
                  <a:pt x="828477" y="1654473"/>
                  <a:pt x="855762" y="1659434"/>
                  <a:pt x="855762" y="1659434"/>
                </a:cubicBezTo>
                <a:cubicBezTo>
                  <a:pt x="855762" y="1659434"/>
                  <a:pt x="855762" y="1658193"/>
                  <a:pt x="855762" y="1655713"/>
                </a:cubicBezTo>
                <a:cubicBezTo>
                  <a:pt x="855762" y="1653232"/>
                  <a:pt x="853281" y="1651992"/>
                  <a:pt x="848321" y="1651992"/>
                </a:cubicBezTo>
                <a:lnTo>
                  <a:pt x="855762" y="1644551"/>
                </a:lnTo>
                <a:cubicBezTo>
                  <a:pt x="865684" y="1649511"/>
                  <a:pt x="874365" y="1653232"/>
                  <a:pt x="881807" y="1655713"/>
                </a:cubicBezTo>
                <a:cubicBezTo>
                  <a:pt x="889248" y="1658193"/>
                  <a:pt x="895449" y="1659434"/>
                  <a:pt x="900410" y="1659434"/>
                </a:cubicBezTo>
                <a:lnTo>
                  <a:pt x="907852" y="1659434"/>
                </a:lnTo>
                <a:lnTo>
                  <a:pt x="900410" y="1651992"/>
                </a:lnTo>
                <a:lnTo>
                  <a:pt x="915293" y="1651992"/>
                </a:lnTo>
                <a:lnTo>
                  <a:pt x="907852" y="1644551"/>
                </a:lnTo>
                <a:lnTo>
                  <a:pt x="915293" y="1644551"/>
                </a:lnTo>
                <a:cubicBezTo>
                  <a:pt x="925215" y="1649511"/>
                  <a:pt x="933897" y="1651992"/>
                  <a:pt x="941338" y="1651992"/>
                </a:cubicBezTo>
                <a:cubicBezTo>
                  <a:pt x="948779" y="1651992"/>
                  <a:pt x="950020" y="1649511"/>
                  <a:pt x="945059" y="1644551"/>
                </a:cubicBezTo>
                <a:lnTo>
                  <a:pt x="945059" y="1637109"/>
                </a:lnTo>
                <a:cubicBezTo>
                  <a:pt x="945059" y="1637109"/>
                  <a:pt x="947539" y="1637109"/>
                  <a:pt x="952500" y="1637109"/>
                </a:cubicBezTo>
                <a:lnTo>
                  <a:pt x="982266" y="1637109"/>
                </a:lnTo>
                <a:lnTo>
                  <a:pt x="989707" y="1651992"/>
                </a:lnTo>
                <a:lnTo>
                  <a:pt x="1012031" y="1651992"/>
                </a:lnTo>
                <a:cubicBezTo>
                  <a:pt x="1012031" y="1651992"/>
                  <a:pt x="1008311" y="1650752"/>
                  <a:pt x="1000869" y="1648271"/>
                </a:cubicBezTo>
                <a:cubicBezTo>
                  <a:pt x="993428" y="1645791"/>
                  <a:pt x="989707" y="1642070"/>
                  <a:pt x="989707" y="1637109"/>
                </a:cubicBezTo>
                <a:lnTo>
                  <a:pt x="1004590" y="1637109"/>
                </a:lnTo>
                <a:lnTo>
                  <a:pt x="1012031" y="1629668"/>
                </a:lnTo>
                <a:cubicBezTo>
                  <a:pt x="1012031" y="1629668"/>
                  <a:pt x="1009551" y="1627187"/>
                  <a:pt x="1004590" y="1622226"/>
                </a:cubicBezTo>
                <a:cubicBezTo>
                  <a:pt x="984746" y="1617266"/>
                  <a:pt x="967383" y="1614785"/>
                  <a:pt x="952500" y="1614785"/>
                </a:cubicBezTo>
                <a:lnTo>
                  <a:pt x="944129" y="1613855"/>
                </a:lnTo>
                <a:lnTo>
                  <a:pt x="937617" y="1607344"/>
                </a:lnTo>
                <a:lnTo>
                  <a:pt x="937617" y="1613132"/>
                </a:lnTo>
                <a:lnTo>
                  <a:pt x="935757" y="1612925"/>
                </a:lnTo>
                <a:cubicBezTo>
                  <a:pt x="932036" y="1611685"/>
                  <a:pt x="930176" y="1609824"/>
                  <a:pt x="930176" y="1607344"/>
                </a:cubicBezTo>
                <a:cubicBezTo>
                  <a:pt x="925215" y="1597422"/>
                  <a:pt x="910332" y="1589980"/>
                  <a:pt x="885527" y="1585019"/>
                </a:cubicBezTo>
                <a:cubicBezTo>
                  <a:pt x="880566" y="1585019"/>
                  <a:pt x="875606" y="1582539"/>
                  <a:pt x="870645" y="1577578"/>
                </a:cubicBezTo>
                <a:cubicBezTo>
                  <a:pt x="870645" y="1572617"/>
                  <a:pt x="870645" y="1570137"/>
                  <a:pt x="870645" y="1570137"/>
                </a:cubicBezTo>
                <a:cubicBezTo>
                  <a:pt x="875606" y="1570137"/>
                  <a:pt x="878086" y="1567656"/>
                  <a:pt x="878086" y="1562695"/>
                </a:cubicBezTo>
                <a:cubicBezTo>
                  <a:pt x="873125" y="1562695"/>
                  <a:pt x="870645" y="1562695"/>
                  <a:pt x="870645" y="1562695"/>
                </a:cubicBezTo>
                <a:cubicBezTo>
                  <a:pt x="860723" y="1567656"/>
                  <a:pt x="863203" y="1577578"/>
                  <a:pt x="878086" y="1592461"/>
                </a:cubicBezTo>
                <a:cubicBezTo>
                  <a:pt x="883047" y="1592461"/>
                  <a:pt x="886768" y="1593701"/>
                  <a:pt x="889248" y="1596182"/>
                </a:cubicBezTo>
                <a:cubicBezTo>
                  <a:pt x="891729" y="1598662"/>
                  <a:pt x="892969" y="1599902"/>
                  <a:pt x="892969" y="1599902"/>
                </a:cubicBezTo>
                <a:cubicBezTo>
                  <a:pt x="897930" y="1604863"/>
                  <a:pt x="900410" y="1604863"/>
                  <a:pt x="900410" y="1599902"/>
                </a:cubicBezTo>
                <a:cubicBezTo>
                  <a:pt x="905371" y="1599902"/>
                  <a:pt x="907852" y="1599902"/>
                  <a:pt x="907852" y="1599902"/>
                </a:cubicBezTo>
                <a:cubicBezTo>
                  <a:pt x="907852" y="1599902"/>
                  <a:pt x="907852" y="1602383"/>
                  <a:pt x="907852" y="1607344"/>
                </a:cubicBezTo>
                <a:cubicBezTo>
                  <a:pt x="902891" y="1612304"/>
                  <a:pt x="904131" y="1613545"/>
                  <a:pt x="911573" y="1611064"/>
                </a:cubicBezTo>
                <a:cubicBezTo>
                  <a:pt x="919014" y="1608584"/>
                  <a:pt x="922735" y="1608584"/>
                  <a:pt x="922735" y="1611064"/>
                </a:cubicBezTo>
                <a:cubicBezTo>
                  <a:pt x="922735" y="1613545"/>
                  <a:pt x="925215" y="1617266"/>
                  <a:pt x="930176" y="1622226"/>
                </a:cubicBezTo>
                <a:lnTo>
                  <a:pt x="930176" y="1637109"/>
                </a:lnTo>
                <a:cubicBezTo>
                  <a:pt x="930176" y="1637109"/>
                  <a:pt x="925215" y="1634629"/>
                  <a:pt x="915293" y="1629668"/>
                </a:cubicBezTo>
                <a:cubicBezTo>
                  <a:pt x="910332" y="1629668"/>
                  <a:pt x="905371" y="1628428"/>
                  <a:pt x="900410" y="1625947"/>
                </a:cubicBezTo>
                <a:cubicBezTo>
                  <a:pt x="895449" y="1623467"/>
                  <a:pt x="892969" y="1624707"/>
                  <a:pt x="892969" y="1629668"/>
                </a:cubicBezTo>
                <a:lnTo>
                  <a:pt x="863203" y="1622226"/>
                </a:lnTo>
                <a:cubicBezTo>
                  <a:pt x="863203" y="1617266"/>
                  <a:pt x="860723" y="1614785"/>
                  <a:pt x="855762" y="1614785"/>
                </a:cubicBezTo>
                <a:cubicBezTo>
                  <a:pt x="850801" y="1614785"/>
                  <a:pt x="848321" y="1614785"/>
                  <a:pt x="848321" y="1614785"/>
                </a:cubicBezTo>
                <a:cubicBezTo>
                  <a:pt x="843359" y="1614785"/>
                  <a:pt x="840879" y="1612304"/>
                  <a:pt x="840879" y="1607344"/>
                </a:cubicBezTo>
                <a:cubicBezTo>
                  <a:pt x="840879" y="1602383"/>
                  <a:pt x="843359" y="1599902"/>
                  <a:pt x="848321" y="1599902"/>
                </a:cubicBezTo>
                <a:cubicBezTo>
                  <a:pt x="853281" y="1599902"/>
                  <a:pt x="855762" y="1599902"/>
                  <a:pt x="855762" y="1599902"/>
                </a:cubicBezTo>
                <a:lnTo>
                  <a:pt x="840879" y="1592461"/>
                </a:lnTo>
                <a:cubicBezTo>
                  <a:pt x="840879" y="1592461"/>
                  <a:pt x="838399" y="1592461"/>
                  <a:pt x="833437" y="1592461"/>
                </a:cubicBezTo>
                <a:cubicBezTo>
                  <a:pt x="813594" y="1572617"/>
                  <a:pt x="791270" y="1565176"/>
                  <a:pt x="766465" y="1570137"/>
                </a:cubicBezTo>
                <a:lnTo>
                  <a:pt x="751582" y="1562695"/>
                </a:lnTo>
                <a:cubicBezTo>
                  <a:pt x="756543" y="1557734"/>
                  <a:pt x="756543" y="1554014"/>
                  <a:pt x="751582" y="1551533"/>
                </a:cubicBezTo>
                <a:cubicBezTo>
                  <a:pt x="746621" y="1549052"/>
                  <a:pt x="729258" y="1545332"/>
                  <a:pt x="699492" y="1540371"/>
                </a:cubicBezTo>
                <a:lnTo>
                  <a:pt x="692051" y="1525488"/>
                </a:lnTo>
                <a:lnTo>
                  <a:pt x="662285" y="1518047"/>
                </a:lnTo>
                <a:cubicBezTo>
                  <a:pt x="657324" y="1513086"/>
                  <a:pt x="654844" y="1510605"/>
                  <a:pt x="654844" y="1510605"/>
                </a:cubicBezTo>
                <a:lnTo>
                  <a:pt x="647403" y="1510605"/>
                </a:lnTo>
                <a:lnTo>
                  <a:pt x="639961" y="1510605"/>
                </a:lnTo>
                <a:lnTo>
                  <a:pt x="632520" y="1503164"/>
                </a:lnTo>
                <a:cubicBezTo>
                  <a:pt x="627559" y="1503164"/>
                  <a:pt x="627559" y="1500683"/>
                  <a:pt x="632520" y="1495723"/>
                </a:cubicBezTo>
                <a:cubicBezTo>
                  <a:pt x="637481" y="1490762"/>
                  <a:pt x="647403" y="1490762"/>
                  <a:pt x="662285" y="1495723"/>
                </a:cubicBezTo>
                <a:cubicBezTo>
                  <a:pt x="667246" y="1495723"/>
                  <a:pt x="675928" y="1496963"/>
                  <a:pt x="688330" y="1499443"/>
                </a:cubicBezTo>
                <a:cubicBezTo>
                  <a:pt x="700732" y="1501924"/>
                  <a:pt x="711895" y="1501924"/>
                  <a:pt x="721816" y="1499443"/>
                </a:cubicBezTo>
                <a:cubicBezTo>
                  <a:pt x="731738" y="1496963"/>
                  <a:pt x="736699" y="1495723"/>
                  <a:pt x="736699" y="1495723"/>
                </a:cubicBezTo>
                <a:lnTo>
                  <a:pt x="714375" y="1480840"/>
                </a:lnTo>
                <a:cubicBezTo>
                  <a:pt x="714375" y="1480840"/>
                  <a:pt x="711895" y="1479600"/>
                  <a:pt x="706934" y="1477119"/>
                </a:cubicBezTo>
                <a:cubicBezTo>
                  <a:pt x="701973" y="1474638"/>
                  <a:pt x="694531" y="1470918"/>
                  <a:pt x="684610" y="1465957"/>
                </a:cubicBezTo>
                <a:cubicBezTo>
                  <a:pt x="669727" y="1460996"/>
                  <a:pt x="659805" y="1460996"/>
                  <a:pt x="654844" y="1465957"/>
                </a:cubicBezTo>
                <a:cubicBezTo>
                  <a:pt x="649883" y="1465957"/>
                  <a:pt x="647403" y="1465957"/>
                  <a:pt x="647403" y="1465957"/>
                </a:cubicBezTo>
                <a:lnTo>
                  <a:pt x="647403" y="1458516"/>
                </a:lnTo>
                <a:lnTo>
                  <a:pt x="632520" y="1451074"/>
                </a:lnTo>
                <a:cubicBezTo>
                  <a:pt x="622598" y="1446113"/>
                  <a:pt x="616396" y="1439912"/>
                  <a:pt x="613916" y="1432471"/>
                </a:cubicBezTo>
                <a:cubicBezTo>
                  <a:pt x="611436" y="1425029"/>
                  <a:pt x="607715" y="1421309"/>
                  <a:pt x="602754" y="1421309"/>
                </a:cubicBezTo>
                <a:cubicBezTo>
                  <a:pt x="597793" y="1421309"/>
                  <a:pt x="592832" y="1418828"/>
                  <a:pt x="587871" y="1413867"/>
                </a:cubicBezTo>
                <a:lnTo>
                  <a:pt x="587871" y="1406426"/>
                </a:lnTo>
                <a:lnTo>
                  <a:pt x="580430" y="1398984"/>
                </a:lnTo>
                <a:cubicBezTo>
                  <a:pt x="565547" y="1394024"/>
                  <a:pt x="558106" y="1391543"/>
                  <a:pt x="558106" y="1391543"/>
                </a:cubicBezTo>
                <a:cubicBezTo>
                  <a:pt x="558106" y="1386582"/>
                  <a:pt x="556865" y="1384101"/>
                  <a:pt x="554385" y="1384101"/>
                </a:cubicBezTo>
                <a:cubicBezTo>
                  <a:pt x="551904" y="1384101"/>
                  <a:pt x="550664" y="1384101"/>
                  <a:pt x="550664" y="1384101"/>
                </a:cubicBezTo>
                <a:cubicBezTo>
                  <a:pt x="540742" y="1384101"/>
                  <a:pt x="533301" y="1384101"/>
                  <a:pt x="528340" y="1384101"/>
                </a:cubicBezTo>
                <a:lnTo>
                  <a:pt x="535781" y="1376660"/>
                </a:lnTo>
                <a:cubicBezTo>
                  <a:pt x="540742" y="1376660"/>
                  <a:pt x="545703" y="1376660"/>
                  <a:pt x="550664" y="1376660"/>
                </a:cubicBezTo>
                <a:lnTo>
                  <a:pt x="565547" y="1376660"/>
                </a:lnTo>
                <a:cubicBezTo>
                  <a:pt x="570508" y="1381621"/>
                  <a:pt x="582910" y="1384101"/>
                  <a:pt x="602754" y="1384101"/>
                </a:cubicBezTo>
                <a:lnTo>
                  <a:pt x="632520" y="1391543"/>
                </a:lnTo>
                <a:lnTo>
                  <a:pt x="639961" y="1398984"/>
                </a:lnTo>
                <a:cubicBezTo>
                  <a:pt x="639961" y="1398984"/>
                  <a:pt x="644922" y="1401465"/>
                  <a:pt x="654844" y="1406426"/>
                </a:cubicBezTo>
                <a:lnTo>
                  <a:pt x="669727" y="1421309"/>
                </a:lnTo>
                <a:cubicBezTo>
                  <a:pt x="679648" y="1421309"/>
                  <a:pt x="682129" y="1418828"/>
                  <a:pt x="677168" y="1413867"/>
                </a:cubicBezTo>
                <a:lnTo>
                  <a:pt x="677168" y="1398984"/>
                </a:lnTo>
                <a:lnTo>
                  <a:pt x="684610" y="1391543"/>
                </a:lnTo>
                <a:lnTo>
                  <a:pt x="692051" y="1391543"/>
                </a:lnTo>
                <a:cubicBezTo>
                  <a:pt x="692051" y="1391543"/>
                  <a:pt x="693291" y="1392783"/>
                  <a:pt x="695772" y="1395264"/>
                </a:cubicBezTo>
                <a:cubicBezTo>
                  <a:pt x="698252" y="1397744"/>
                  <a:pt x="701973" y="1398984"/>
                  <a:pt x="706934" y="1398984"/>
                </a:cubicBezTo>
                <a:lnTo>
                  <a:pt x="714375" y="1398984"/>
                </a:lnTo>
                <a:lnTo>
                  <a:pt x="706934" y="1391543"/>
                </a:lnTo>
                <a:lnTo>
                  <a:pt x="692051" y="1376660"/>
                </a:lnTo>
                <a:lnTo>
                  <a:pt x="654844" y="1354336"/>
                </a:lnTo>
                <a:cubicBezTo>
                  <a:pt x="649883" y="1354336"/>
                  <a:pt x="647403" y="1351855"/>
                  <a:pt x="647403" y="1346894"/>
                </a:cubicBezTo>
                <a:lnTo>
                  <a:pt x="632520" y="1346894"/>
                </a:lnTo>
                <a:cubicBezTo>
                  <a:pt x="632520" y="1351855"/>
                  <a:pt x="627559" y="1351855"/>
                  <a:pt x="617637" y="1346894"/>
                </a:cubicBezTo>
                <a:lnTo>
                  <a:pt x="602754" y="1346894"/>
                </a:lnTo>
                <a:cubicBezTo>
                  <a:pt x="597793" y="1346894"/>
                  <a:pt x="595312" y="1346894"/>
                  <a:pt x="595312" y="1346894"/>
                </a:cubicBezTo>
                <a:lnTo>
                  <a:pt x="580430" y="1339453"/>
                </a:lnTo>
                <a:lnTo>
                  <a:pt x="572988" y="1332012"/>
                </a:lnTo>
                <a:cubicBezTo>
                  <a:pt x="572988" y="1327051"/>
                  <a:pt x="575469" y="1327051"/>
                  <a:pt x="580430" y="1332012"/>
                </a:cubicBezTo>
                <a:lnTo>
                  <a:pt x="610195" y="1324570"/>
                </a:lnTo>
                <a:lnTo>
                  <a:pt x="610195" y="1317129"/>
                </a:lnTo>
                <a:cubicBezTo>
                  <a:pt x="605234" y="1317129"/>
                  <a:pt x="597793" y="1314648"/>
                  <a:pt x="587871" y="1309687"/>
                </a:cubicBezTo>
                <a:lnTo>
                  <a:pt x="580430" y="1294805"/>
                </a:lnTo>
                <a:cubicBezTo>
                  <a:pt x="585391" y="1294805"/>
                  <a:pt x="587871" y="1294805"/>
                  <a:pt x="587871" y="1294805"/>
                </a:cubicBezTo>
                <a:cubicBezTo>
                  <a:pt x="587871" y="1294805"/>
                  <a:pt x="585391" y="1292324"/>
                  <a:pt x="580430" y="1287363"/>
                </a:cubicBezTo>
                <a:cubicBezTo>
                  <a:pt x="580430" y="1282402"/>
                  <a:pt x="581670" y="1279922"/>
                  <a:pt x="584150" y="1279922"/>
                </a:cubicBezTo>
                <a:cubicBezTo>
                  <a:pt x="586631" y="1279922"/>
                  <a:pt x="590352" y="1282402"/>
                  <a:pt x="595312" y="1287363"/>
                </a:cubicBezTo>
                <a:cubicBezTo>
                  <a:pt x="600274" y="1292324"/>
                  <a:pt x="601514" y="1296045"/>
                  <a:pt x="599033" y="1298525"/>
                </a:cubicBezTo>
                <a:cubicBezTo>
                  <a:pt x="596553" y="1301006"/>
                  <a:pt x="597793" y="1303486"/>
                  <a:pt x="602754" y="1305967"/>
                </a:cubicBezTo>
                <a:cubicBezTo>
                  <a:pt x="607715" y="1308447"/>
                  <a:pt x="610195" y="1307207"/>
                  <a:pt x="610195" y="1302246"/>
                </a:cubicBezTo>
                <a:cubicBezTo>
                  <a:pt x="610195" y="1297285"/>
                  <a:pt x="610195" y="1292324"/>
                  <a:pt x="610195" y="1287363"/>
                </a:cubicBezTo>
                <a:lnTo>
                  <a:pt x="617637" y="1302246"/>
                </a:lnTo>
                <a:cubicBezTo>
                  <a:pt x="622598" y="1327051"/>
                  <a:pt x="635000" y="1329531"/>
                  <a:pt x="654844" y="1309687"/>
                </a:cubicBezTo>
                <a:cubicBezTo>
                  <a:pt x="654844" y="1309687"/>
                  <a:pt x="656084" y="1310927"/>
                  <a:pt x="658564" y="1313408"/>
                </a:cubicBezTo>
                <a:cubicBezTo>
                  <a:pt x="661045" y="1315889"/>
                  <a:pt x="667246" y="1317129"/>
                  <a:pt x="677168" y="1317129"/>
                </a:cubicBezTo>
                <a:cubicBezTo>
                  <a:pt x="677168" y="1317129"/>
                  <a:pt x="679648" y="1317129"/>
                  <a:pt x="684610" y="1317129"/>
                </a:cubicBezTo>
                <a:cubicBezTo>
                  <a:pt x="684610" y="1312168"/>
                  <a:pt x="682129" y="1308447"/>
                  <a:pt x="677168" y="1305967"/>
                </a:cubicBezTo>
                <a:cubicBezTo>
                  <a:pt x="672207" y="1303486"/>
                  <a:pt x="667246" y="1304727"/>
                  <a:pt x="662285" y="1309687"/>
                </a:cubicBezTo>
                <a:lnTo>
                  <a:pt x="654844" y="1309687"/>
                </a:lnTo>
                <a:cubicBezTo>
                  <a:pt x="659805" y="1309687"/>
                  <a:pt x="659805" y="1307207"/>
                  <a:pt x="654844" y="1302246"/>
                </a:cubicBezTo>
                <a:cubicBezTo>
                  <a:pt x="649883" y="1297285"/>
                  <a:pt x="642442" y="1292324"/>
                  <a:pt x="632520" y="1287363"/>
                </a:cubicBezTo>
                <a:cubicBezTo>
                  <a:pt x="632520" y="1287363"/>
                  <a:pt x="630039" y="1286123"/>
                  <a:pt x="625078" y="1283642"/>
                </a:cubicBezTo>
                <a:cubicBezTo>
                  <a:pt x="620117" y="1281162"/>
                  <a:pt x="617637" y="1279922"/>
                  <a:pt x="617637" y="1279922"/>
                </a:cubicBezTo>
                <a:cubicBezTo>
                  <a:pt x="617637" y="1279922"/>
                  <a:pt x="616396" y="1279922"/>
                  <a:pt x="613916" y="1279922"/>
                </a:cubicBezTo>
                <a:cubicBezTo>
                  <a:pt x="611436" y="1279922"/>
                  <a:pt x="610195" y="1277441"/>
                  <a:pt x="610195" y="1272480"/>
                </a:cubicBezTo>
                <a:cubicBezTo>
                  <a:pt x="610195" y="1272480"/>
                  <a:pt x="607715" y="1272480"/>
                  <a:pt x="602754" y="1272480"/>
                </a:cubicBezTo>
                <a:cubicBezTo>
                  <a:pt x="602754" y="1277441"/>
                  <a:pt x="602754" y="1279922"/>
                  <a:pt x="602754" y="1279922"/>
                </a:cubicBezTo>
                <a:cubicBezTo>
                  <a:pt x="602754" y="1279922"/>
                  <a:pt x="600274" y="1279922"/>
                  <a:pt x="595312" y="1279922"/>
                </a:cubicBezTo>
                <a:cubicBezTo>
                  <a:pt x="590352" y="1279922"/>
                  <a:pt x="590352" y="1277441"/>
                  <a:pt x="595312" y="1272480"/>
                </a:cubicBezTo>
                <a:cubicBezTo>
                  <a:pt x="590352" y="1272480"/>
                  <a:pt x="587871" y="1270000"/>
                  <a:pt x="587871" y="1265039"/>
                </a:cubicBezTo>
                <a:cubicBezTo>
                  <a:pt x="587871" y="1260078"/>
                  <a:pt x="586631" y="1256358"/>
                  <a:pt x="584150" y="1253877"/>
                </a:cubicBezTo>
                <a:cubicBezTo>
                  <a:pt x="581670" y="1251396"/>
                  <a:pt x="580430" y="1250156"/>
                  <a:pt x="580430" y="1250156"/>
                </a:cubicBezTo>
                <a:cubicBezTo>
                  <a:pt x="570508" y="1245195"/>
                  <a:pt x="565547" y="1240234"/>
                  <a:pt x="565547" y="1235273"/>
                </a:cubicBezTo>
                <a:lnTo>
                  <a:pt x="550664" y="1227832"/>
                </a:lnTo>
                <a:lnTo>
                  <a:pt x="528340" y="1220391"/>
                </a:lnTo>
                <a:lnTo>
                  <a:pt x="535781" y="1220391"/>
                </a:lnTo>
                <a:lnTo>
                  <a:pt x="543223" y="1220391"/>
                </a:lnTo>
                <a:lnTo>
                  <a:pt x="535781" y="1212949"/>
                </a:lnTo>
                <a:cubicBezTo>
                  <a:pt x="535781" y="1212949"/>
                  <a:pt x="534541" y="1211709"/>
                  <a:pt x="532060" y="1209228"/>
                </a:cubicBezTo>
                <a:cubicBezTo>
                  <a:pt x="529580" y="1206748"/>
                  <a:pt x="528340" y="1205508"/>
                  <a:pt x="528340" y="1205508"/>
                </a:cubicBezTo>
                <a:lnTo>
                  <a:pt x="528340" y="1198066"/>
                </a:lnTo>
                <a:cubicBezTo>
                  <a:pt x="508496" y="1198066"/>
                  <a:pt x="498574" y="1194346"/>
                  <a:pt x="498574" y="1186904"/>
                </a:cubicBezTo>
                <a:cubicBezTo>
                  <a:pt x="498574" y="1179463"/>
                  <a:pt x="497334" y="1176983"/>
                  <a:pt x="494853" y="1179463"/>
                </a:cubicBezTo>
                <a:cubicBezTo>
                  <a:pt x="492373" y="1181943"/>
                  <a:pt x="489893" y="1181943"/>
                  <a:pt x="487412" y="1179463"/>
                </a:cubicBezTo>
                <a:cubicBezTo>
                  <a:pt x="484932" y="1176983"/>
                  <a:pt x="483691" y="1173262"/>
                  <a:pt x="483691" y="1168301"/>
                </a:cubicBezTo>
                <a:cubicBezTo>
                  <a:pt x="483691" y="1168301"/>
                  <a:pt x="482451" y="1168301"/>
                  <a:pt x="479971" y="1168301"/>
                </a:cubicBezTo>
                <a:cubicBezTo>
                  <a:pt x="477490" y="1168301"/>
                  <a:pt x="473769" y="1168301"/>
                  <a:pt x="468809" y="1168301"/>
                </a:cubicBezTo>
                <a:lnTo>
                  <a:pt x="476250" y="1160859"/>
                </a:lnTo>
                <a:lnTo>
                  <a:pt x="483691" y="1153418"/>
                </a:lnTo>
                <a:lnTo>
                  <a:pt x="468809" y="1153418"/>
                </a:lnTo>
                <a:cubicBezTo>
                  <a:pt x="448965" y="1143496"/>
                  <a:pt x="439043" y="1133574"/>
                  <a:pt x="439043" y="1123652"/>
                </a:cubicBezTo>
                <a:cubicBezTo>
                  <a:pt x="439043" y="1113731"/>
                  <a:pt x="441523" y="1111250"/>
                  <a:pt x="446484" y="1116211"/>
                </a:cubicBezTo>
                <a:lnTo>
                  <a:pt x="446484" y="1108769"/>
                </a:lnTo>
                <a:lnTo>
                  <a:pt x="453926" y="1108769"/>
                </a:lnTo>
                <a:cubicBezTo>
                  <a:pt x="458887" y="1108769"/>
                  <a:pt x="461367" y="1108769"/>
                  <a:pt x="461367" y="1108769"/>
                </a:cubicBezTo>
                <a:lnTo>
                  <a:pt x="461367" y="1116211"/>
                </a:lnTo>
                <a:cubicBezTo>
                  <a:pt x="461367" y="1116211"/>
                  <a:pt x="457647" y="1116211"/>
                  <a:pt x="450205" y="1116211"/>
                </a:cubicBezTo>
                <a:cubicBezTo>
                  <a:pt x="442764" y="1116211"/>
                  <a:pt x="440283" y="1118692"/>
                  <a:pt x="442764" y="1123652"/>
                </a:cubicBezTo>
                <a:cubicBezTo>
                  <a:pt x="445244" y="1128614"/>
                  <a:pt x="458887" y="1133574"/>
                  <a:pt x="483691" y="1138535"/>
                </a:cubicBezTo>
                <a:lnTo>
                  <a:pt x="520899" y="1160859"/>
                </a:lnTo>
                <a:cubicBezTo>
                  <a:pt x="515937" y="1160859"/>
                  <a:pt x="513457" y="1162100"/>
                  <a:pt x="513457" y="1164580"/>
                </a:cubicBezTo>
                <a:cubicBezTo>
                  <a:pt x="513457" y="1167061"/>
                  <a:pt x="517178" y="1169541"/>
                  <a:pt x="524619" y="1172021"/>
                </a:cubicBezTo>
                <a:cubicBezTo>
                  <a:pt x="532060" y="1174502"/>
                  <a:pt x="538262" y="1175742"/>
                  <a:pt x="543223" y="1175742"/>
                </a:cubicBezTo>
                <a:cubicBezTo>
                  <a:pt x="548184" y="1175742"/>
                  <a:pt x="553145" y="1176983"/>
                  <a:pt x="558106" y="1179463"/>
                </a:cubicBezTo>
                <a:cubicBezTo>
                  <a:pt x="563066" y="1181943"/>
                  <a:pt x="565547" y="1181943"/>
                  <a:pt x="565547" y="1179463"/>
                </a:cubicBezTo>
                <a:cubicBezTo>
                  <a:pt x="565547" y="1176983"/>
                  <a:pt x="568027" y="1178223"/>
                  <a:pt x="572988" y="1183184"/>
                </a:cubicBezTo>
                <a:lnTo>
                  <a:pt x="572988" y="1175742"/>
                </a:lnTo>
                <a:lnTo>
                  <a:pt x="550092" y="1166583"/>
                </a:lnTo>
                <a:lnTo>
                  <a:pt x="550664" y="1168301"/>
                </a:lnTo>
                <a:lnTo>
                  <a:pt x="543223" y="1168301"/>
                </a:lnTo>
                <a:lnTo>
                  <a:pt x="543223" y="1163836"/>
                </a:lnTo>
                <a:lnTo>
                  <a:pt x="535781" y="1160859"/>
                </a:lnTo>
                <a:lnTo>
                  <a:pt x="528340" y="1153418"/>
                </a:lnTo>
                <a:lnTo>
                  <a:pt x="520899" y="1145976"/>
                </a:lnTo>
                <a:cubicBezTo>
                  <a:pt x="520899" y="1145976"/>
                  <a:pt x="514697" y="1143496"/>
                  <a:pt x="502295" y="1138535"/>
                </a:cubicBezTo>
                <a:cubicBezTo>
                  <a:pt x="489893" y="1133574"/>
                  <a:pt x="483691" y="1133574"/>
                  <a:pt x="483691" y="1138535"/>
                </a:cubicBezTo>
                <a:lnTo>
                  <a:pt x="483691" y="1131094"/>
                </a:lnTo>
                <a:cubicBezTo>
                  <a:pt x="483691" y="1131094"/>
                  <a:pt x="481211" y="1128614"/>
                  <a:pt x="476250" y="1123652"/>
                </a:cubicBezTo>
                <a:lnTo>
                  <a:pt x="476250" y="1116211"/>
                </a:lnTo>
                <a:cubicBezTo>
                  <a:pt x="476250" y="1111250"/>
                  <a:pt x="473769" y="1108769"/>
                  <a:pt x="468809" y="1108769"/>
                </a:cubicBezTo>
                <a:cubicBezTo>
                  <a:pt x="463848" y="1108769"/>
                  <a:pt x="458887" y="1106289"/>
                  <a:pt x="453926" y="1101328"/>
                </a:cubicBezTo>
                <a:lnTo>
                  <a:pt x="439043" y="1093887"/>
                </a:lnTo>
                <a:cubicBezTo>
                  <a:pt x="444004" y="1093887"/>
                  <a:pt x="451445" y="1096367"/>
                  <a:pt x="461367" y="1101328"/>
                </a:cubicBezTo>
                <a:lnTo>
                  <a:pt x="476250" y="1101328"/>
                </a:lnTo>
                <a:lnTo>
                  <a:pt x="468809" y="1093887"/>
                </a:lnTo>
                <a:cubicBezTo>
                  <a:pt x="458887" y="1088926"/>
                  <a:pt x="456406" y="1086445"/>
                  <a:pt x="461367" y="1086445"/>
                </a:cubicBezTo>
                <a:cubicBezTo>
                  <a:pt x="461367" y="1086445"/>
                  <a:pt x="463848" y="1086445"/>
                  <a:pt x="468809" y="1086445"/>
                </a:cubicBezTo>
                <a:lnTo>
                  <a:pt x="461367" y="1071562"/>
                </a:lnTo>
                <a:cubicBezTo>
                  <a:pt x="456406" y="1066602"/>
                  <a:pt x="451445" y="1064121"/>
                  <a:pt x="446484" y="1064121"/>
                </a:cubicBezTo>
                <a:cubicBezTo>
                  <a:pt x="441523" y="1064121"/>
                  <a:pt x="437803" y="1064121"/>
                  <a:pt x="435322" y="1064121"/>
                </a:cubicBezTo>
                <a:cubicBezTo>
                  <a:pt x="432842" y="1064121"/>
                  <a:pt x="431602" y="1061641"/>
                  <a:pt x="431602" y="1056680"/>
                </a:cubicBezTo>
                <a:cubicBezTo>
                  <a:pt x="431602" y="1051719"/>
                  <a:pt x="426641" y="1049238"/>
                  <a:pt x="416719" y="1049238"/>
                </a:cubicBezTo>
                <a:cubicBezTo>
                  <a:pt x="416719" y="1044277"/>
                  <a:pt x="414238" y="1041797"/>
                  <a:pt x="409277" y="1041797"/>
                </a:cubicBezTo>
                <a:lnTo>
                  <a:pt x="416719" y="1041797"/>
                </a:lnTo>
                <a:cubicBezTo>
                  <a:pt x="421680" y="1041797"/>
                  <a:pt x="425401" y="1040557"/>
                  <a:pt x="427881" y="1038076"/>
                </a:cubicBezTo>
                <a:cubicBezTo>
                  <a:pt x="430361" y="1035596"/>
                  <a:pt x="429121" y="1034355"/>
                  <a:pt x="424160" y="1034355"/>
                </a:cubicBezTo>
                <a:lnTo>
                  <a:pt x="416719" y="1019473"/>
                </a:lnTo>
                <a:cubicBezTo>
                  <a:pt x="416719" y="1014512"/>
                  <a:pt x="414238" y="1012031"/>
                  <a:pt x="409277" y="1012031"/>
                </a:cubicBezTo>
                <a:cubicBezTo>
                  <a:pt x="404316" y="1012031"/>
                  <a:pt x="401836" y="1012031"/>
                  <a:pt x="401836" y="1012031"/>
                </a:cubicBezTo>
                <a:cubicBezTo>
                  <a:pt x="396875" y="1012031"/>
                  <a:pt x="394395" y="1013272"/>
                  <a:pt x="394395" y="1015752"/>
                </a:cubicBezTo>
                <a:cubicBezTo>
                  <a:pt x="394395" y="1018233"/>
                  <a:pt x="395635" y="1018233"/>
                  <a:pt x="398115" y="1015752"/>
                </a:cubicBezTo>
                <a:cubicBezTo>
                  <a:pt x="400596" y="1013272"/>
                  <a:pt x="404316" y="1015752"/>
                  <a:pt x="409277" y="1023193"/>
                </a:cubicBezTo>
                <a:cubicBezTo>
                  <a:pt x="414238" y="1030635"/>
                  <a:pt x="414238" y="1031875"/>
                  <a:pt x="409277" y="1026914"/>
                </a:cubicBezTo>
                <a:cubicBezTo>
                  <a:pt x="399355" y="1026914"/>
                  <a:pt x="393154" y="1026914"/>
                  <a:pt x="390674" y="1026914"/>
                </a:cubicBezTo>
                <a:cubicBezTo>
                  <a:pt x="388194" y="1026914"/>
                  <a:pt x="386953" y="1024434"/>
                  <a:pt x="386953" y="1019473"/>
                </a:cubicBezTo>
                <a:cubicBezTo>
                  <a:pt x="386953" y="1014512"/>
                  <a:pt x="386953" y="1010791"/>
                  <a:pt x="386953" y="1008310"/>
                </a:cubicBezTo>
                <a:cubicBezTo>
                  <a:pt x="386953" y="1005830"/>
                  <a:pt x="391914" y="1004590"/>
                  <a:pt x="401836" y="1004590"/>
                </a:cubicBezTo>
                <a:lnTo>
                  <a:pt x="386953" y="989707"/>
                </a:lnTo>
                <a:lnTo>
                  <a:pt x="379512" y="974824"/>
                </a:lnTo>
                <a:lnTo>
                  <a:pt x="372070" y="974824"/>
                </a:lnTo>
                <a:lnTo>
                  <a:pt x="364629" y="967383"/>
                </a:lnTo>
                <a:cubicBezTo>
                  <a:pt x="369590" y="962422"/>
                  <a:pt x="370830" y="958701"/>
                  <a:pt x="368350" y="956221"/>
                </a:cubicBezTo>
                <a:cubicBezTo>
                  <a:pt x="365869" y="953741"/>
                  <a:pt x="364629" y="954981"/>
                  <a:pt x="364629" y="959941"/>
                </a:cubicBezTo>
                <a:lnTo>
                  <a:pt x="357187" y="952500"/>
                </a:lnTo>
                <a:cubicBezTo>
                  <a:pt x="352227" y="947539"/>
                  <a:pt x="354707" y="945059"/>
                  <a:pt x="364629" y="945059"/>
                </a:cubicBezTo>
                <a:lnTo>
                  <a:pt x="364629" y="937617"/>
                </a:lnTo>
                <a:cubicBezTo>
                  <a:pt x="359668" y="937617"/>
                  <a:pt x="358428" y="936377"/>
                  <a:pt x="360908" y="933896"/>
                </a:cubicBezTo>
                <a:cubicBezTo>
                  <a:pt x="363389" y="931416"/>
                  <a:pt x="362148" y="930176"/>
                  <a:pt x="357187" y="930176"/>
                </a:cubicBezTo>
                <a:lnTo>
                  <a:pt x="357187" y="922734"/>
                </a:lnTo>
                <a:lnTo>
                  <a:pt x="372070" y="915293"/>
                </a:lnTo>
                <a:cubicBezTo>
                  <a:pt x="372070" y="910332"/>
                  <a:pt x="372070" y="907851"/>
                  <a:pt x="372070" y="907851"/>
                </a:cubicBezTo>
                <a:cubicBezTo>
                  <a:pt x="372070" y="907851"/>
                  <a:pt x="373311" y="910332"/>
                  <a:pt x="375791" y="915293"/>
                </a:cubicBezTo>
                <a:cubicBezTo>
                  <a:pt x="378272" y="920254"/>
                  <a:pt x="379512" y="922734"/>
                  <a:pt x="379512" y="922734"/>
                </a:cubicBezTo>
                <a:lnTo>
                  <a:pt x="386953" y="930176"/>
                </a:lnTo>
                <a:cubicBezTo>
                  <a:pt x="391914" y="935137"/>
                  <a:pt x="396875" y="937617"/>
                  <a:pt x="401836" y="937617"/>
                </a:cubicBezTo>
                <a:cubicBezTo>
                  <a:pt x="406797" y="942578"/>
                  <a:pt x="410517" y="945059"/>
                  <a:pt x="412998" y="945059"/>
                </a:cubicBezTo>
                <a:cubicBezTo>
                  <a:pt x="415479" y="945059"/>
                  <a:pt x="419199" y="945059"/>
                  <a:pt x="424160" y="945059"/>
                </a:cubicBezTo>
                <a:cubicBezTo>
                  <a:pt x="429121" y="945059"/>
                  <a:pt x="434082" y="946299"/>
                  <a:pt x="439043" y="948779"/>
                </a:cubicBezTo>
                <a:cubicBezTo>
                  <a:pt x="444004" y="951260"/>
                  <a:pt x="450205" y="953741"/>
                  <a:pt x="457647" y="956221"/>
                </a:cubicBezTo>
                <a:cubicBezTo>
                  <a:pt x="465088" y="958701"/>
                  <a:pt x="468809" y="957461"/>
                  <a:pt x="468809" y="952500"/>
                </a:cubicBezTo>
                <a:cubicBezTo>
                  <a:pt x="473769" y="952500"/>
                  <a:pt x="476250" y="952500"/>
                  <a:pt x="476250" y="952500"/>
                </a:cubicBezTo>
                <a:cubicBezTo>
                  <a:pt x="476250" y="947539"/>
                  <a:pt x="475010" y="945059"/>
                  <a:pt x="472529" y="945059"/>
                </a:cubicBezTo>
                <a:cubicBezTo>
                  <a:pt x="470049" y="945059"/>
                  <a:pt x="468809" y="942578"/>
                  <a:pt x="468809" y="937617"/>
                </a:cubicBezTo>
                <a:cubicBezTo>
                  <a:pt x="468809" y="932656"/>
                  <a:pt x="473769" y="932656"/>
                  <a:pt x="483691" y="937617"/>
                </a:cubicBezTo>
                <a:lnTo>
                  <a:pt x="483691" y="930176"/>
                </a:lnTo>
                <a:lnTo>
                  <a:pt x="491133" y="930176"/>
                </a:lnTo>
                <a:lnTo>
                  <a:pt x="506016" y="937617"/>
                </a:lnTo>
                <a:cubicBezTo>
                  <a:pt x="510977" y="937617"/>
                  <a:pt x="518418" y="940098"/>
                  <a:pt x="528340" y="945059"/>
                </a:cubicBezTo>
                <a:cubicBezTo>
                  <a:pt x="538262" y="945059"/>
                  <a:pt x="544463" y="945059"/>
                  <a:pt x="546943" y="945059"/>
                </a:cubicBezTo>
                <a:cubicBezTo>
                  <a:pt x="549424" y="945059"/>
                  <a:pt x="550664" y="942578"/>
                  <a:pt x="550664" y="937617"/>
                </a:cubicBezTo>
                <a:cubicBezTo>
                  <a:pt x="550664" y="932656"/>
                  <a:pt x="548184" y="932656"/>
                  <a:pt x="543223" y="937617"/>
                </a:cubicBezTo>
                <a:lnTo>
                  <a:pt x="543223" y="930176"/>
                </a:lnTo>
                <a:lnTo>
                  <a:pt x="535781" y="930176"/>
                </a:lnTo>
                <a:cubicBezTo>
                  <a:pt x="530821" y="930176"/>
                  <a:pt x="528340" y="927696"/>
                  <a:pt x="528340" y="922734"/>
                </a:cubicBezTo>
                <a:cubicBezTo>
                  <a:pt x="528340" y="917774"/>
                  <a:pt x="524619" y="916534"/>
                  <a:pt x="517178" y="919014"/>
                </a:cubicBezTo>
                <a:cubicBezTo>
                  <a:pt x="509736" y="921494"/>
                  <a:pt x="504775" y="921494"/>
                  <a:pt x="502295" y="919014"/>
                </a:cubicBezTo>
                <a:cubicBezTo>
                  <a:pt x="499815" y="916534"/>
                  <a:pt x="493614" y="915293"/>
                  <a:pt x="483691" y="915293"/>
                </a:cubicBezTo>
                <a:cubicBezTo>
                  <a:pt x="473769" y="915293"/>
                  <a:pt x="468809" y="914053"/>
                  <a:pt x="468809" y="911572"/>
                </a:cubicBezTo>
                <a:cubicBezTo>
                  <a:pt x="468809" y="909092"/>
                  <a:pt x="471289" y="907851"/>
                  <a:pt x="476250" y="907851"/>
                </a:cubicBezTo>
                <a:cubicBezTo>
                  <a:pt x="481211" y="907851"/>
                  <a:pt x="486172" y="907851"/>
                  <a:pt x="491133" y="907851"/>
                </a:cubicBezTo>
                <a:cubicBezTo>
                  <a:pt x="496094" y="907851"/>
                  <a:pt x="496094" y="906611"/>
                  <a:pt x="491133" y="904131"/>
                </a:cubicBezTo>
                <a:cubicBezTo>
                  <a:pt x="486172" y="901650"/>
                  <a:pt x="478731" y="897930"/>
                  <a:pt x="468809" y="892969"/>
                </a:cubicBezTo>
                <a:lnTo>
                  <a:pt x="453926" y="892969"/>
                </a:lnTo>
                <a:lnTo>
                  <a:pt x="424160" y="885527"/>
                </a:lnTo>
                <a:cubicBezTo>
                  <a:pt x="409277" y="880566"/>
                  <a:pt x="401836" y="880566"/>
                  <a:pt x="401836" y="885527"/>
                </a:cubicBezTo>
                <a:lnTo>
                  <a:pt x="394395" y="885527"/>
                </a:lnTo>
                <a:lnTo>
                  <a:pt x="394395" y="878086"/>
                </a:lnTo>
                <a:cubicBezTo>
                  <a:pt x="399355" y="878086"/>
                  <a:pt x="404316" y="875605"/>
                  <a:pt x="409277" y="870644"/>
                </a:cubicBezTo>
                <a:lnTo>
                  <a:pt x="401836" y="870644"/>
                </a:lnTo>
                <a:cubicBezTo>
                  <a:pt x="396875" y="870644"/>
                  <a:pt x="393154" y="870644"/>
                  <a:pt x="390674" y="870644"/>
                </a:cubicBezTo>
                <a:cubicBezTo>
                  <a:pt x="388194" y="870644"/>
                  <a:pt x="386953" y="870644"/>
                  <a:pt x="386953" y="870644"/>
                </a:cubicBezTo>
                <a:cubicBezTo>
                  <a:pt x="377031" y="865683"/>
                  <a:pt x="372070" y="865683"/>
                  <a:pt x="372070" y="870644"/>
                </a:cubicBezTo>
                <a:lnTo>
                  <a:pt x="364629" y="870644"/>
                </a:lnTo>
                <a:lnTo>
                  <a:pt x="379512" y="855762"/>
                </a:lnTo>
                <a:cubicBezTo>
                  <a:pt x="379512" y="860723"/>
                  <a:pt x="381992" y="860723"/>
                  <a:pt x="386953" y="855762"/>
                </a:cubicBezTo>
                <a:cubicBezTo>
                  <a:pt x="386953" y="850801"/>
                  <a:pt x="380752" y="849561"/>
                  <a:pt x="368350" y="852041"/>
                </a:cubicBezTo>
                <a:cubicBezTo>
                  <a:pt x="355947" y="854521"/>
                  <a:pt x="348506" y="854521"/>
                  <a:pt x="346026" y="852041"/>
                </a:cubicBezTo>
                <a:cubicBezTo>
                  <a:pt x="343545" y="849561"/>
                  <a:pt x="341065" y="848320"/>
                  <a:pt x="338584" y="848320"/>
                </a:cubicBezTo>
                <a:cubicBezTo>
                  <a:pt x="336104" y="848320"/>
                  <a:pt x="334863" y="845840"/>
                  <a:pt x="334863" y="840879"/>
                </a:cubicBezTo>
                <a:cubicBezTo>
                  <a:pt x="339824" y="840879"/>
                  <a:pt x="346026" y="840879"/>
                  <a:pt x="353467" y="840879"/>
                </a:cubicBezTo>
                <a:cubicBezTo>
                  <a:pt x="360908" y="840879"/>
                  <a:pt x="364629" y="840879"/>
                  <a:pt x="364629" y="840879"/>
                </a:cubicBezTo>
                <a:cubicBezTo>
                  <a:pt x="364629" y="845840"/>
                  <a:pt x="368350" y="847080"/>
                  <a:pt x="375791" y="844600"/>
                </a:cubicBezTo>
                <a:cubicBezTo>
                  <a:pt x="383232" y="842119"/>
                  <a:pt x="389434" y="843359"/>
                  <a:pt x="394395" y="848320"/>
                </a:cubicBezTo>
                <a:cubicBezTo>
                  <a:pt x="394395" y="848320"/>
                  <a:pt x="396875" y="848320"/>
                  <a:pt x="401836" y="848320"/>
                </a:cubicBezTo>
                <a:cubicBezTo>
                  <a:pt x="406797" y="848320"/>
                  <a:pt x="410517" y="849561"/>
                  <a:pt x="412998" y="852041"/>
                </a:cubicBezTo>
                <a:cubicBezTo>
                  <a:pt x="415479" y="854521"/>
                  <a:pt x="420439" y="855762"/>
                  <a:pt x="427881" y="855762"/>
                </a:cubicBezTo>
                <a:cubicBezTo>
                  <a:pt x="435322" y="855762"/>
                  <a:pt x="441523" y="855762"/>
                  <a:pt x="446484" y="855762"/>
                </a:cubicBezTo>
                <a:cubicBezTo>
                  <a:pt x="451445" y="860723"/>
                  <a:pt x="456406" y="861963"/>
                  <a:pt x="461367" y="859482"/>
                </a:cubicBezTo>
                <a:cubicBezTo>
                  <a:pt x="466328" y="857002"/>
                  <a:pt x="473769" y="855762"/>
                  <a:pt x="483691" y="855762"/>
                </a:cubicBezTo>
                <a:lnTo>
                  <a:pt x="498574" y="863203"/>
                </a:lnTo>
                <a:lnTo>
                  <a:pt x="483691" y="863203"/>
                </a:lnTo>
                <a:cubicBezTo>
                  <a:pt x="473769" y="868164"/>
                  <a:pt x="471289" y="873125"/>
                  <a:pt x="476250" y="878086"/>
                </a:cubicBezTo>
                <a:lnTo>
                  <a:pt x="483691" y="878086"/>
                </a:lnTo>
                <a:cubicBezTo>
                  <a:pt x="483691" y="873125"/>
                  <a:pt x="484932" y="870644"/>
                  <a:pt x="487412" y="870644"/>
                </a:cubicBezTo>
                <a:cubicBezTo>
                  <a:pt x="489893" y="870644"/>
                  <a:pt x="493614" y="870644"/>
                  <a:pt x="498574" y="870644"/>
                </a:cubicBezTo>
                <a:cubicBezTo>
                  <a:pt x="508496" y="870644"/>
                  <a:pt x="513457" y="868164"/>
                  <a:pt x="513457" y="863203"/>
                </a:cubicBezTo>
                <a:cubicBezTo>
                  <a:pt x="508496" y="863203"/>
                  <a:pt x="506016" y="860723"/>
                  <a:pt x="506016" y="855762"/>
                </a:cubicBezTo>
                <a:cubicBezTo>
                  <a:pt x="506016" y="850801"/>
                  <a:pt x="503535" y="848320"/>
                  <a:pt x="498574" y="848320"/>
                </a:cubicBezTo>
                <a:lnTo>
                  <a:pt x="491133" y="840879"/>
                </a:lnTo>
                <a:cubicBezTo>
                  <a:pt x="491133" y="840879"/>
                  <a:pt x="487412" y="839638"/>
                  <a:pt x="479971" y="837158"/>
                </a:cubicBezTo>
                <a:cubicBezTo>
                  <a:pt x="472529" y="834678"/>
                  <a:pt x="470049" y="832197"/>
                  <a:pt x="472529" y="829717"/>
                </a:cubicBezTo>
                <a:cubicBezTo>
                  <a:pt x="475010" y="827236"/>
                  <a:pt x="486172" y="825996"/>
                  <a:pt x="506016" y="825996"/>
                </a:cubicBezTo>
                <a:lnTo>
                  <a:pt x="565547" y="833437"/>
                </a:lnTo>
                <a:cubicBezTo>
                  <a:pt x="560586" y="833437"/>
                  <a:pt x="558106" y="832197"/>
                  <a:pt x="558106" y="829717"/>
                </a:cubicBezTo>
                <a:cubicBezTo>
                  <a:pt x="558106" y="827236"/>
                  <a:pt x="560586" y="825996"/>
                  <a:pt x="565547" y="825996"/>
                </a:cubicBezTo>
                <a:cubicBezTo>
                  <a:pt x="570508" y="825996"/>
                  <a:pt x="576709" y="828476"/>
                  <a:pt x="584150" y="833437"/>
                </a:cubicBezTo>
                <a:cubicBezTo>
                  <a:pt x="591592" y="838398"/>
                  <a:pt x="595312" y="838398"/>
                  <a:pt x="595312" y="833437"/>
                </a:cubicBezTo>
                <a:cubicBezTo>
                  <a:pt x="600274" y="833437"/>
                  <a:pt x="602754" y="833437"/>
                  <a:pt x="602754" y="833437"/>
                </a:cubicBezTo>
                <a:cubicBezTo>
                  <a:pt x="602754" y="833437"/>
                  <a:pt x="605234" y="834678"/>
                  <a:pt x="610195" y="837158"/>
                </a:cubicBezTo>
                <a:cubicBezTo>
                  <a:pt x="615156" y="839638"/>
                  <a:pt x="620117" y="840879"/>
                  <a:pt x="625078" y="840879"/>
                </a:cubicBezTo>
                <a:lnTo>
                  <a:pt x="639961" y="840879"/>
                </a:lnTo>
                <a:cubicBezTo>
                  <a:pt x="635000" y="835918"/>
                  <a:pt x="630039" y="833437"/>
                  <a:pt x="625078" y="833437"/>
                </a:cubicBezTo>
                <a:lnTo>
                  <a:pt x="617637" y="825996"/>
                </a:lnTo>
                <a:lnTo>
                  <a:pt x="602754" y="825996"/>
                </a:lnTo>
                <a:cubicBezTo>
                  <a:pt x="597793" y="825996"/>
                  <a:pt x="592832" y="823516"/>
                  <a:pt x="587871" y="818555"/>
                </a:cubicBezTo>
                <a:lnTo>
                  <a:pt x="572988" y="818555"/>
                </a:lnTo>
                <a:cubicBezTo>
                  <a:pt x="568027" y="818555"/>
                  <a:pt x="565547" y="817314"/>
                  <a:pt x="565547" y="814834"/>
                </a:cubicBezTo>
                <a:cubicBezTo>
                  <a:pt x="565547" y="812354"/>
                  <a:pt x="565547" y="811113"/>
                  <a:pt x="565547" y="811113"/>
                </a:cubicBezTo>
                <a:cubicBezTo>
                  <a:pt x="565547" y="811113"/>
                  <a:pt x="564307" y="809873"/>
                  <a:pt x="561826" y="807392"/>
                </a:cubicBezTo>
                <a:cubicBezTo>
                  <a:pt x="559346" y="804912"/>
                  <a:pt x="558106" y="803672"/>
                  <a:pt x="558106" y="803672"/>
                </a:cubicBezTo>
                <a:cubicBezTo>
                  <a:pt x="558106" y="803672"/>
                  <a:pt x="555625" y="801191"/>
                  <a:pt x="550664" y="796230"/>
                </a:cubicBezTo>
                <a:cubicBezTo>
                  <a:pt x="550664" y="791269"/>
                  <a:pt x="550664" y="788789"/>
                  <a:pt x="550664" y="788789"/>
                </a:cubicBezTo>
                <a:cubicBezTo>
                  <a:pt x="550664" y="783828"/>
                  <a:pt x="550664" y="781348"/>
                  <a:pt x="550664" y="781348"/>
                </a:cubicBezTo>
                <a:lnTo>
                  <a:pt x="543223" y="781348"/>
                </a:lnTo>
                <a:lnTo>
                  <a:pt x="543223" y="773906"/>
                </a:lnTo>
                <a:cubicBezTo>
                  <a:pt x="538262" y="768945"/>
                  <a:pt x="535781" y="766465"/>
                  <a:pt x="535781" y="766465"/>
                </a:cubicBezTo>
                <a:lnTo>
                  <a:pt x="528340" y="759023"/>
                </a:lnTo>
                <a:lnTo>
                  <a:pt x="520899" y="751582"/>
                </a:lnTo>
                <a:cubicBezTo>
                  <a:pt x="520899" y="746621"/>
                  <a:pt x="518418" y="744141"/>
                  <a:pt x="513457" y="744141"/>
                </a:cubicBezTo>
                <a:lnTo>
                  <a:pt x="513457" y="751582"/>
                </a:lnTo>
                <a:lnTo>
                  <a:pt x="498574" y="751582"/>
                </a:lnTo>
                <a:cubicBezTo>
                  <a:pt x="483691" y="741660"/>
                  <a:pt x="473769" y="739180"/>
                  <a:pt x="468809" y="744141"/>
                </a:cubicBezTo>
                <a:cubicBezTo>
                  <a:pt x="463848" y="749102"/>
                  <a:pt x="458887" y="750342"/>
                  <a:pt x="453926" y="747861"/>
                </a:cubicBezTo>
                <a:cubicBezTo>
                  <a:pt x="448965" y="745381"/>
                  <a:pt x="446484" y="744141"/>
                  <a:pt x="446484" y="744141"/>
                </a:cubicBezTo>
                <a:cubicBezTo>
                  <a:pt x="446484" y="744141"/>
                  <a:pt x="444004" y="741660"/>
                  <a:pt x="439043" y="736699"/>
                </a:cubicBezTo>
                <a:cubicBezTo>
                  <a:pt x="434082" y="736699"/>
                  <a:pt x="425401" y="734219"/>
                  <a:pt x="412998" y="729258"/>
                </a:cubicBezTo>
                <a:cubicBezTo>
                  <a:pt x="400596" y="724297"/>
                  <a:pt x="394395" y="721816"/>
                  <a:pt x="394395" y="721816"/>
                </a:cubicBezTo>
                <a:lnTo>
                  <a:pt x="394395" y="736699"/>
                </a:lnTo>
                <a:cubicBezTo>
                  <a:pt x="384473" y="736699"/>
                  <a:pt x="381992" y="734219"/>
                  <a:pt x="386953" y="729258"/>
                </a:cubicBezTo>
                <a:cubicBezTo>
                  <a:pt x="381992" y="724297"/>
                  <a:pt x="379512" y="721816"/>
                  <a:pt x="379512" y="721816"/>
                </a:cubicBezTo>
                <a:cubicBezTo>
                  <a:pt x="374551" y="721816"/>
                  <a:pt x="372070" y="724297"/>
                  <a:pt x="372070" y="729258"/>
                </a:cubicBezTo>
                <a:cubicBezTo>
                  <a:pt x="372070" y="734219"/>
                  <a:pt x="369590" y="735459"/>
                  <a:pt x="364629" y="732978"/>
                </a:cubicBezTo>
                <a:cubicBezTo>
                  <a:pt x="359668" y="730498"/>
                  <a:pt x="357187" y="731738"/>
                  <a:pt x="357187" y="736699"/>
                </a:cubicBezTo>
                <a:cubicBezTo>
                  <a:pt x="357187" y="741660"/>
                  <a:pt x="357187" y="744141"/>
                  <a:pt x="357187" y="744141"/>
                </a:cubicBezTo>
                <a:cubicBezTo>
                  <a:pt x="352227" y="744141"/>
                  <a:pt x="349746" y="741660"/>
                  <a:pt x="349746" y="736699"/>
                </a:cubicBezTo>
                <a:cubicBezTo>
                  <a:pt x="349746" y="731738"/>
                  <a:pt x="347266" y="729258"/>
                  <a:pt x="342305" y="729258"/>
                </a:cubicBezTo>
                <a:lnTo>
                  <a:pt x="334863" y="736699"/>
                </a:lnTo>
                <a:cubicBezTo>
                  <a:pt x="324941" y="731738"/>
                  <a:pt x="317500" y="729258"/>
                  <a:pt x="312539" y="729258"/>
                </a:cubicBezTo>
                <a:cubicBezTo>
                  <a:pt x="312539" y="729258"/>
                  <a:pt x="310059" y="729258"/>
                  <a:pt x="305098" y="729258"/>
                </a:cubicBezTo>
                <a:cubicBezTo>
                  <a:pt x="305098" y="724297"/>
                  <a:pt x="297656" y="719336"/>
                  <a:pt x="282774" y="714375"/>
                </a:cubicBezTo>
                <a:cubicBezTo>
                  <a:pt x="277812" y="714375"/>
                  <a:pt x="272852" y="711895"/>
                  <a:pt x="267891" y="706934"/>
                </a:cubicBezTo>
                <a:lnTo>
                  <a:pt x="260449" y="699492"/>
                </a:lnTo>
                <a:lnTo>
                  <a:pt x="253008" y="692051"/>
                </a:lnTo>
                <a:lnTo>
                  <a:pt x="253008" y="684609"/>
                </a:lnTo>
                <a:lnTo>
                  <a:pt x="208359" y="669726"/>
                </a:lnTo>
                <a:lnTo>
                  <a:pt x="200918" y="684609"/>
                </a:lnTo>
                <a:cubicBezTo>
                  <a:pt x="195957" y="684609"/>
                  <a:pt x="190996" y="682129"/>
                  <a:pt x="186035" y="677168"/>
                </a:cubicBezTo>
                <a:lnTo>
                  <a:pt x="163711" y="662285"/>
                </a:lnTo>
                <a:lnTo>
                  <a:pt x="133945" y="654844"/>
                </a:lnTo>
                <a:lnTo>
                  <a:pt x="156270" y="654844"/>
                </a:lnTo>
                <a:cubicBezTo>
                  <a:pt x="171152" y="654844"/>
                  <a:pt x="181074" y="657324"/>
                  <a:pt x="186035" y="662285"/>
                </a:cubicBezTo>
                <a:cubicBezTo>
                  <a:pt x="186035" y="662285"/>
                  <a:pt x="188516" y="662285"/>
                  <a:pt x="193477" y="662285"/>
                </a:cubicBezTo>
                <a:cubicBezTo>
                  <a:pt x="198438" y="662285"/>
                  <a:pt x="203399" y="662285"/>
                  <a:pt x="208359" y="662285"/>
                </a:cubicBezTo>
                <a:lnTo>
                  <a:pt x="230684" y="662285"/>
                </a:lnTo>
                <a:lnTo>
                  <a:pt x="238125" y="662285"/>
                </a:lnTo>
                <a:cubicBezTo>
                  <a:pt x="243086" y="662285"/>
                  <a:pt x="246807" y="663525"/>
                  <a:pt x="249287" y="666006"/>
                </a:cubicBezTo>
                <a:cubicBezTo>
                  <a:pt x="251768" y="668486"/>
                  <a:pt x="253008" y="669726"/>
                  <a:pt x="253008" y="669726"/>
                </a:cubicBezTo>
                <a:cubicBezTo>
                  <a:pt x="253008" y="672207"/>
                  <a:pt x="253628" y="674067"/>
                  <a:pt x="254868" y="675308"/>
                </a:cubicBezTo>
                <a:lnTo>
                  <a:pt x="255985" y="675680"/>
                </a:lnTo>
                <a:lnTo>
                  <a:pt x="256728" y="673447"/>
                </a:lnTo>
                <a:cubicBezTo>
                  <a:pt x="259209" y="670967"/>
                  <a:pt x="262930" y="669726"/>
                  <a:pt x="267891" y="669726"/>
                </a:cubicBezTo>
                <a:cubicBezTo>
                  <a:pt x="272852" y="669726"/>
                  <a:pt x="276572" y="670967"/>
                  <a:pt x="279053" y="673447"/>
                </a:cubicBezTo>
                <a:cubicBezTo>
                  <a:pt x="281533" y="675928"/>
                  <a:pt x="288975" y="677168"/>
                  <a:pt x="301377" y="677168"/>
                </a:cubicBezTo>
                <a:cubicBezTo>
                  <a:pt x="313779" y="677168"/>
                  <a:pt x="322461" y="674688"/>
                  <a:pt x="327422" y="669726"/>
                </a:cubicBezTo>
                <a:lnTo>
                  <a:pt x="342305" y="669726"/>
                </a:lnTo>
                <a:lnTo>
                  <a:pt x="327422" y="662285"/>
                </a:lnTo>
                <a:lnTo>
                  <a:pt x="327422" y="654844"/>
                </a:lnTo>
                <a:cubicBezTo>
                  <a:pt x="332383" y="654844"/>
                  <a:pt x="337344" y="656084"/>
                  <a:pt x="342305" y="658564"/>
                </a:cubicBezTo>
                <a:cubicBezTo>
                  <a:pt x="347266" y="661045"/>
                  <a:pt x="349746" y="659805"/>
                  <a:pt x="349746" y="654844"/>
                </a:cubicBezTo>
                <a:cubicBezTo>
                  <a:pt x="349746" y="649883"/>
                  <a:pt x="347266" y="647402"/>
                  <a:pt x="342305" y="647402"/>
                </a:cubicBezTo>
                <a:cubicBezTo>
                  <a:pt x="337344" y="647402"/>
                  <a:pt x="333623" y="647402"/>
                  <a:pt x="331143" y="647402"/>
                </a:cubicBezTo>
                <a:cubicBezTo>
                  <a:pt x="328662" y="647402"/>
                  <a:pt x="327422" y="647402"/>
                  <a:pt x="327422" y="647402"/>
                </a:cubicBezTo>
                <a:cubicBezTo>
                  <a:pt x="322461" y="642441"/>
                  <a:pt x="319980" y="639961"/>
                  <a:pt x="319980" y="639961"/>
                </a:cubicBezTo>
                <a:cubicBezTo>
                  <a:pt x="319980" y="639961"/>
                  <a:pt x="322461" y="637480"/>
                  <a:pt x="327422" y="632519"/>
                </a:cubicBezTo>
                <a:cubicBezTo>
                  <a:pt x="332383" y="632519"/>
                  <a:pt x="342305" y="635000"/>
                  <a:pt x="357187" y="639961"/>
                </a:cubicBezTo>
                <a:cubicBezTo>
                  <a:pt x="372070" y="644922"/>
                  <a:pt x="380752" y="646162"/>
                  <a:pt x="383232" y="643682"/>
                </a:cubicBezTo>
                <a:cubicBezTo>
                  <a:pt x="385713" y="641201"/>
                  <a:pt x="389434" y="639961"/>
                  <a:pt x="394395" y="639961"/>
                </a:cubicBezTo>
                <a:cubicBezTo>
                  <a:pt x="399355" y="639961"/>
                  <a:pt x="403076" y="638721"/>
                  <a:pt x="405557" y="636240"/>
                </a:cubicBezTo>
                <a:cubicBezTo>
                  <a:pt x="408037" y="633760"/>
                  <a:pt x="411758" y="635000"/>
                  <a:pt x="416719" y="639961"/>
                </a:cubicBezTo>
                <a:cubicBezTo>
                  <a:pt x="421680" y="644922"/>
                  <a:pt x="429121" y="644922"/>
                  <a:pt x="439043" y="639961"/>
                </a:cubicBezTo>
                <a:lnTo>
                  <a:pt x="446484" y="639961"/>
                </a:lnTo>
                <a:lnTo>
                  <a:pt x="439043" y="625078"/>
                </a:lnTo>
                <a:cubicBezTo>
                  <a:pt x="434082" y="620117"/>
                  <a:pt x="431602" y="616396"/>
                  <a:pt x="431602" y="613916"/>
                </a:cubicBezTo>
                <a:cubicBezTo>
                  <a:pt x="431602" y="611436"/>
                  <a:pt x="430361" y="610195"/>
                  <a:pt x="427881" y="610195"/>
                </a:cubicBezTo>
                <a:cubicBezTo>
                  <a:pt x="425401" y="610195"/>
                  <a:pt x="424160" y="607715"/>
                  <a:pt x="424160" y="602754"/>
                </a:cubicBezTo>
                <a:cubicBezTo>
                  <a:pt x="424160" y="597793"/>
                  <a:pt x="419199" y="590351"/>
                  <a:pt x="409277" y="580430"/>
                </a:cubicBezTo>
                <a:cubicBezTo>
                  <a:pt x="389434" y="565547"/>
                  <a:pt x="386953" y="558105"/>
                  <a:pt x="401836" y="558105"/>
                </a:cubicBezTo>
                <a:lnTo>
                  <a:pt x="394395" y="558105"/>
                </a:lnTo>
                <a:cubicBezTo>
                  <a:pt x="384473" y="558105"/>
                  <a:pt x="380752" y="555625"/>
                  <a:pt x="383232" y="550664"/>
                </a:cubicBezTo>
                <a:cubicBezTo>
                  <a:pt x="385713" y="545703"/>
                  <a:pt x="386953" y="539502"/>
                  <a:pt x="386953" y="532060"/>
                </a:cubicBezTo>
                <a:lnTo>
                  <a:pt x="386953" y="528340"/>
                </a:lnTo>
                <a:lnTo>
                  <a:pt x="379512" y="506016"/>
                </a:lnTo>
                <a:cubicBezTo>
                  <a:pt x="369590" y="496094"/>
                  <a:pt x="364629" y="486172"/>
                  <a:pt x="364629" y="476250"/>
                </a:cubicBezTo>
                <a:lnTo>
                  <a:pt x="364629" y="468809"/>
                </a:lnTo>
                <a:lnTo>
                  <a:pt x="349746" y="461367"/>
                </a:lnTo>
                <a:lnTo>
                  <a:pt x="342305" y="453926"/>
                </a:lnTo>
                <a:cubicBezTo>
                  <a:pt x="357187" y="453926"/>
                  <a:pt x="364629" y="453926"/>
                  <a:pt x="364629" y="453926"/>
                </a:cubicBezTo>
                <a:lnTo>
                  <a:pt x="364629" y="446484"/>
                </a:lnTo>
                <a:lnTo>
                  <a:pt x="372070" y="453926"/>
                </a:lnTo>
                <a:cubicBezTo>
                  <a:pt x="377031" y="453926"/>
                  <a:pt x="380752" y="453926"/>
                  <a:pt x="383232" y="453926"/>
                </a:cubicBezTo>
                <a:cubicBezTo>
                  <a:pt x="385713" y="453926"/>
                  <a:pt x="386953" y="451445"/>
                  <a:pt x="386953" y="446484"/>
                </a:cubicBezTo>
                <a:cubicBezTo>
                  <a:pt x="386953" y="441523"/>
                  <a:pt x="381992" y="439043"/>
                  <a:pt x="372070" y="439043"/>
                </a:cubicBezTo>
                <a:lnTo>
                  <a:pt x="357187" y="431601"/>
                </a:lnTo>
                <a:lnTo>
                  <a:pt x="349746" y="431601"/>
                </a:lnTo>
                <a:lnTo>
                  <a:pt x="342305" y="416719"/>
                </a:lnTo>
                <a:cubicBezTo>
                  <a:pt x="347266" y="411758"/>
                  <a:pt x="339824" y="406797"/>
                  <a:pt x="319980" y="401836"/>
                </a:cubicBezTo>
                <a:cubicBezTo>
                  <a:pt x="319980" y="396875"/>
                  <a:pt x="318740" y="394394"/>
                  <a:pt x="316260" y="394394"/>
                </a:cubicBezTo>
                <a:cubicBezTo>
                  <a:pt x="313779" y="394394"/>
                  <a:pt x="312539" y="394394"/>
                  <a:pt x="312539" y="394394"/>
                </a:cubicBezTo>
                <a:lnTo>
                  <a:pt x="290215" y="401836"/>
                </a:lnTo>
                <a:lnTo>
                  <a:pt x="275332" y="401836"/>
                </a:lnTo>
                <a:lnTo>
                  <a:pt x="267891" y="394394"/>
                </a:lnTo>
                <a:cubicBezTo>
                  <a:pt x="267891" y="389433"/>
                  <a:pt x="260449" y="384473"/>
                  <a:pt x="245566" y="379512"/>
                </a:cubicBezTo>
                <a:lnTo>
                  <a:pt x="253008" y="379512"/>
                </a:lnTo>
                <a:cubicBezTo>
                  <a:pt x="257969" y="379512"/>
                  <a:pt x="265410" y="379512"/>
                  <a:pt x="275332" y="379512"/>
                </a:cubicBezTo>
                <a:cubicBezTo>
                  <a:pt x="285254" y="379512"/>
                  <a:pt x="292696" y="379512"/>
                  <a:pt x="297656" y="379512"/>
                </a:cubicBezTo>
                <a:lnTo>
                  <a:pt x="319980" y="386953"/>
                </a:lnTo>
                <a:cubicBezTo>
                  <a:pt x="324941" y="386953"/>
                  <a:pt x="327422" y="389433"/>
                  <a:pt x="327422" y="394394"/>
                </a:cubicBezTo>
                <a:lnTo>
                  <a:pt x="334863" y="386953"/>
                </a:lnTo>
                <a:cubicBezTo>
                  <a:pt x="339824" y="391914"/>
                  <a:pt x="342305" y="394394"/>
                  <a:pt x="342305" y="394394"/>
                </a:cubicBezTo>
                <a:cubicBezTo>
                  <a:pt x="342305" y="394394"/>
                  <a:pt x="344785" y="394394"/>
                  <a:pt x="349746" y="394394"/>
                </a:cubicBezTo>
                <a:lnTo>
                  <a:pt x="349746" y="386953"/>
                </a:lnTo>
                <a:lnTo>
                  <a:pt x="357187" y="379512"/>
                </a:lnTo>
                <a:cubicBezTo>
                  <a:pt x="362148" y="379512"/>
                  <a:pt x="367110" y="379512"/>
                  <a:pt x="372070" y="379512"/>
                </a:cubicBezTo>
                <a:lnTo>
                  <a:pt x="379512" y="372070"/>
                </a:lnTo>
                <a:cubicBezTo>
                  <a:pt x="374551" y="367109"/>
                  <a:pt x="374551" y="362148"/>
                  <a:pt x="379512" y="357187"/>
                </a:cubicBezTo>
                <a:lnTo>
                  <a:pt x="401836" y="357187"/>
                </a:lnTo>
                <a:lnTo>
                  <a:pt x="394395" y="364629"/>
                </a:lnTo>
                <a:cubicBezTo>
                  <a:pt x="394395" y="359668"/>
                  <a:pt x="393154" y="358428"/>
                  <a:pt x="390674" y="360908"/>
                </a:cubicBezTo>
                <a:cubicBezTo>
                  <a:pt x="388194" y="363388"/>
                  <a:pt x="389434" y="365869"/>
                  <a:pt x="394395" y="368350"/>
                </a:cubicBezTo>
                <a:cubicBezTo>
                  <a:pt x="399355" y="370830"/>
                  <a:pt x="401836" y="374551"/>
                  <a:pt x="401836" y="379512"/>
                </a:cubicBezTo>
                <a:cubicBezTo>
                  <a:pt x="401836" y="384473"/>
                  <a:pt x="404316" y="386953"/>
                  <a:pt x="409277" y="386953"/>
                </a:cubicBezTo>
                <a:cubicBezTo>
                  <a:pt x="414238" y="386953"/>
                  <a:pt x="416719" y="384473"/>
                  <a:pt x="416719" y="379512"/>
                </a:cubicBezTo>
                <a:lnTo>
                  <a:pt x="416719" y="372070"/>
                </a:lnTo>
                <a:lnTo>
                  <a:pt x="416719" y="364629"/>
                </a:lnTo>
                <a:cubicBezTo>
                  <a:pt x="406797" y="359668"/>
                  <a:pt x="409277" y="357187"/>
                  <a:pt x="424160" y="357187"/>
                </a:cubicBezTo>
                <a:lnTo>
                  <a:pt x="439043" y="357187"/>
                </a:lnTo>
                <a:cubicBezTo>
                  <a:pt x="453926" y="362148"/>
                  <a:pt x="466328" y="364629"/>
                  <a:pt x="476250" y="364629"/>
                </a:cubicBezTo>
                <a:lnTo>
                  <a:pt x="498574" y="364629"/>
                </a:lnTo>
                <a:cubicBezTo>
                  <a:pt x="508496" y="364629"/>
                  <a:pt x="515937" y="364629"/>
                  <a:pt x="520899" y="364629"/>
                </a:cubicBezTo>
                <a:cubicBezTo>
                  <a:pt x="525859" y="364629"/>
                  <a:pt x="534541" y="364629"/>
                  <a:pt x="546943" y="364629"/>
                </a:cubicBezTo>
                <a:cubicBezTo>
                  <a:pt x="559346" y="364629"/>
                  <a:pt x="565547" y="364629"/>
                  <a:pt x="565547" y="364629"/>
                </a:cubicBezTo>
                <a:cubicBezTo>
                  <a:pt x="560586" y="359668"/>
                  <a:pt x="555625" y="357187"/>
                  <a:pt x="550664" y="357187"/>
                </a:cubicBezTo>
                <a:cubicBezTo>
                  <a:pt x="540742" y="357187"/>
                  <a:pt x="533301" y="357187"/>
                  <a:pt x="528340" y="357187"/>
                </a:cubicBezTo>
                <a:lnTo>
                  <a:pt x="520899" y="349746"/>
                </a:lnTo>
                <a:lnTo>
                  <a:pt x="520899" y="342305"/>
                </a:lnTo>
                <a:cubicBezTo>
                  <a:pt x="515937" y="337344"/>
                  <a:pt x="517178" y="334863"/>
                  <a:pt x="524619" y="334863"/>
                </a:cubicBezTo>
                <a:cubicBezTo>
                  <a:pt x="532060" y="334863"/>
                  <a:pt x="535781" y="334863"/>
                  <a:pt x="535781" y="334863"/>
                </a:cubicBezTo>
                <a:cubicBezTo>
                  <a:pt x="535781" y="334863"/>
                  <a:pt x="533301" y="332383"/>
                  <a:pt x="528340" y="327422"/>
                </a:cubicBezTo>
                <a:cubicBezTo>
                  <a:pt x="523379" y="322461"/>
                  <a:pt x="519658" y="319980"/>
                  <a:pt x="517178" y="319980"/>
                </a:cubicBezTo>
                <a:cubicBezTo>
                  <a:pt x="514697" y="319980"/>
                  <a:pt x="510977" y="317500"/>
                  <a:pt x="506016" y="312539"/>
                </a:cubicBezTo>
                <a:cubicBezTo>
                  <a:pt x="506016" y="312539"/>
                  <a:pt x="506016" y="315019"/>
                  <a:pt x="506016" y="319980"/>
                </a:cubicBezTo>
                <a:cubicBezTo>
                  <a:pt x="501055" y="324941"/>
                  <a:pt x="496094" y="324941"/>
                  <a:pt x="491133" y="319980"/>
                </a:cubicBezTo>
                <a:cubicBezTo>
                  <a:pt x="481211" y="319980"/>
                  <a:pt x="473769" y="319980"/>
                  <a:pt x="468809" y="319980"/>
                </a:cubicBezTo>
                <a:lnTo>
                  <a:pt x="453926" y="319980"/>
                </a:lnTo>
                <a:cubicBezTo>
                  <a:pt x="448965" y="324941"/>
                  <a:pt x="440283" y="324941"/>
                  <a:pt x="427881" y="319980"/>
                </a:cubicBezTo>
                <a:cubicBezTo>
                  <a:pt x="415479" y="315019"/>
                  <a:pt x="409277" y="310059"/>
                  <a:pt x="409277" y="305098"/>
                </a:cubicBezTo>
                <a:cubicBezTo>
                  <a:pt x="404316" y="305098"/>
                  <a:pt x="400596" y="305098"/>
                  <a:pt x="398115" y="305098"/>
                </a:cubicBezTo>
                <a:cubicBezTo>
                  <a:pt x="395635" y="305098"/>
                  <a:pt x="391914" y="305098"/>
                  <a:pt x="386953" y="305098"/>
                </a:cubicBezTo>
                <a:lnTo>
                  <a:pt x="379512" y="312539"/>
                </a:lnTo>
                <a:cubicBezTo>
                  <a:pt x="377031" y="312539"/>
                  <a:pt x="372070" y="312539"/>
                  <a:pt x="364629" y="312539"/>
                </a:cubicBezTo>
                <a:lnTo>
                  <a:pt x="342305" y="312539"/>
                </a:lnTo>
                <a:cubicBezTo>
                  <a:pt x="342305" y="317500"/>
                  <a:pt x="342305" y="319980"/>
                  <a:pt x="342305" y="319980"/>
                </a:cubicBezTo>
                <a:lnTo>
                  <a:pt x="334863" y="312539"/>
                </a:lnTo>
                <a:cubicBezTo>
                  <a:pt x="334863" y="312539"/>
                  <a:pt x="334863" y="311299"/>
                  <a:pt x="334863" y="308818"/>
                </a:cubicBezTo>
                <a:cubicBezTo>
                  <a:pt x="334863" y="306338"/>
                  <a:pt x="332383" y="305098"/>
                  <a:pt x="327422" y="305098"/>
                </a:cubicBezTo>
                <a:cubicBezTo>
                  <a:pt x="322461" y="305098"/>
                  <a:pt x="322461" y="307578"/>
                  <a:pt x="327422" y="312539"/>
                </a:cubicBezTo>
                <a:lnTo>
                  <a:pt x="319980" y="312539"/>
                </a:lnTo>
                <a:cubicBezTo>
                  <a:pt x="310059" y="312539"/>
                  <a:pt x="302617" y="312539"/>
                  <a:pt x="297656" y="312539"/>
                </a:cubicBezTo>
                <a:cubicBezTo>
                  <a:pt x="297656" y="312539"/>
                  <a:pt x="295176" y="310059"/>
                  <a:pt x="290215" y="305098"/>
                </a:cubicBezTo>
                <a:cubicBezTo>
                  <a:pt x="290215" y="300137"/>
                  <a:pt x="282774" y="295176"/>
                  <a:pt x="267891" y="290215"/>
                </a:cubicBezTo>
                <a:lnTo>
                  <a:pt x="245566" y="282773"/>
                </a:lnTo>
                <a:lnTo>
                  <a:pt x="238125" y="275332"/>
                </a:lnTo>
                <a:cubicBezTo>
                  <a:pt x="233164" y="270371"/>
                  <a:pt x="228203" y="267891"/>
                  <a:pt x="223242" y="267891"/>
                </a:cubicBezTo>
                <a:cubicBezTo>
                  <a:pt x="218281" y="267891"/>
                  <a:pt x="209600" y="266650"/>
                  <a:pt x="197197" y="264170"/>
                </a:cubicBezTo>
                <a:cubicBezTo>
                  <a:pt x="184795" y="261689"/>
                  <a:pt x="176113" y="260449"/>
                  <a:pt x="171152" y="260449"/>
                </a:cubicBezTo>
                <a:lnTo>
                  <a:pt x="163711" y="253008"/>
                </a:lnTo>
                <a:cubicBezTo>
                  <a:pt x="163711" y="243086"/>
                  <a:pt x="153789" y="238125"/>
                  <a:pt x="133945" y="238125"/>
                </a:cubicBezTo>
                <a:cubicBezTo>
                  <a:pt x="124023" y="238125"/>
                  <a:pt x="119063" y="238125"/>
                  <a:pt x="119063" y="238125"/>
                </a:cubicBezTo>
                <a:lnTo>
                  <a:pt x="104180" y="238125"/>
                </a:lnTo>
                <a:cubicBezTo>
                  <a:pt x="99219" y="238125"/>
                  <a:pt x="95498" y="236885"/>
                  <a:pt x="93018" y="234404"/>
                </a:cubicBezTo>
                <a:cubicBezTo>
                  <a:pt x="90537" y="231924"/>
                  <a:pt x="86817" y="233164"/>
                  <a:pt x="81855" y="238125"/>
                </a:cubicBezTo>
                <a:lnTo>
                  <a:pt x="74414" y="230684"/>
                </a:lnTo>
                <a:cubicBezTo>
                  <a:pt x="74414" y="230684"/>
                  <a:pt x="71934" y="230684"/>
                  <a:pt x="66973" y="230684"/>
                </a:cubicBezTo>
                <a:cubicBezTo>
                  <a:pt x="62012" y="225722"/>
                  <a:pt x="58291" y="225722"/>
                  <a:pt x="55811" y="230684"/>
                </a:cubicBezTo>
                <a:cubicBezTo>
                  <a:pt x="53330" y="235645"/>
                  <a:pt x="49610" y="238125"/>
                  <a:pt x="44648" y="238125"/>
                </a:cubicBezTo>
                <a:cubicBezTo>
                  <a:pt x="39687" y="238125"/>
                  <a:pt x="37207" y="236885"/>
                  <a:pt x="37207" y="234404"/>
                </a:cubicBezTo>
                <a:cubicBezTo>
                  <a:pt x="37207" y="231924"/>
                  <a:pt x="37207" y="228203"/>
                  <a:pt x="37207" y="223242"/>
                </a:cubicBezTo>
                <a:cubicBezTo>
                  <a:pt x="37207" y="218281"/>
                  <a:pt x="37207" y="215801"/>
                  <a:pt x="37207" y="215801"/>
                </a:cubicBezTo>
                <a:cubicBezTo>
                  <a:pt x="32246" y="215801"/>
                  <a:pt x="27285" y="213320"/>
                  <a:pt x="22324" y="208359"/>
                </a:cubicBezTo>
                <a:lnTo>
                  <a:pt x="22324" y="200918"/>
                </a:lnTo>
                <a:cubicBezTo>
                  <a:pt x="27285" y="200918"/>
                  <a:pt x="29766" y="199677"/>
                  <a:pt x="29766" y="197197"/>
                </a:cubicBezTo>
                <a:cubicBezTo>
                  <a:pt x="29766" y="194717"/>
                  <a:pt x="27285" y="193476"/>
                  <a:pt x="22324" y="193476"/>
                </a:cubicBezTo>
                <a:cubicBezTo>
                  <a:pt x="17363" y="193476"/>
                  <a:pt x="13643" y="188515"/>
                  <a:pt x="11162" y="178594"/>
                </a:cubicBezTo>
                <a:cubicBezTo>
                  <a:pt x="8682" y="168672"/>
                  <a:pt x="9922" y="162470"/>
                  <a:pt x="14883" y="159990"/>
                </a:cubicBezTo>
                <a:cubicBezTo>
                  <a:pt x="19844" y="157510"/>
                  <a:pt x="21084" y="153789"/>
                  <a:pt x="18603" y="148828"/>
                </a:cubicBezTo>
                <a:cubicBezTo>
                  <a:pt x="16123" y="143867"/>
                  <a:pt x="12402" y="142627"/>
                  <a:pt x="7441" y="145107"/>
                </a:cubicBezTo>
                <a:cubicBezTo>
                  <a:pt x="2480" y="147588"/>
                  <a:pt x="0" y="146348"/>
                  <a:pt x="0" y="141387"/>
                </a:cubicBezTo>
                <a:cubicBezTo>
                  <a:pt x="0" y="141387"/>
                  <a:pt x="1240" y="140146"/>
                  <a:pt x="3721" y="137666"/>
                </a:cubicBezTo>
                <a:cubicBezTo>
                  <a:pt x="6201" y="135186"/>
                  <a:pt x="8682" y="133945"/>
                  <a:pt x="11162" y="133945"/>
                </a:cubicBezTo>
                <a:cubicBezTo>
                  <a:pt x="13643" y="133945"/>
                  <a:pt x="14883" y="133945"/>
                  <a:pt x="14883" y="133945"/>
                </a:cubicBezTo>
                <a:lnTo>
                  <a:pt x="29766" y="133945"/>
                </a:lnTo>
                <a:lnTo>
                  <a:pt x="37207" y="133945"/>
                </a:lnTo>
                <a:cubicBezTo>
                  <a:pt x="32246" y="128984"/>
                  <a:pt x="28525" y="126504"/>
                  <a:pt x="26045" y="126504"/>
                </a:cubicBezTo>
                <a:cubicBezTo>
                  <a:pt x="23564" y="126504"/>
                  <a:pt x="22324" y="121542"/>
                  <a:pt x="22324" y="111621"/>
                </a:cubicBezTo>
                <a:lnTo>
                  <a:pt x="29766" y="104179"/>
                </a:lnTo>
                <a:lnTo>
                  <a:pt x="66973" y="119062"/>
                </a:lnTo>
                <a:lnTo>
                  <a:pt x="74414" y="119062"/>
                </a:lnTo>
                <a:cubicBezTo>
                  <a:pt x="99219" y="124024"/>
                  <a:pt x="111621" y="124024"/>
                  <a:pt x="111621" y="119062"/>
                </a:cubicBezTo>
                <a:cubicBezTo>
                  <a:pt x="111621" y="119062"/>
                  <a:pt x="116582" y="121542"/>
                  <a:pt x="126504" y="126504"/>
                </a:cubicBezTo>
                <a:cubicBezTo>
                  <a:pt x="136426" y="126504"/>
                  <a:pt x="146348" y="128984"/>
                  <a:pt x="156270" y="133945"/>
                </a:cubicBezTo>
                <a:lnTo>
                  <a:pt x="171152" y="141387"/>
                </a:lnTo>
                <a:cubicBezTo>
                  <a:pt x="176113" y="141387"/>
                  <a:pt x="174873" y="142627"/>
                  <a:pt x="167432" y="145107"/>
                </a:cubicBezTo>
                <a:cubicBezTo>
                  <a:pt x="159990" y="147588"/>
                  <a:pt x="157510" y="150068"/>
                  <a:pt x="159990" y="152549"/>
                </a:cubicBezTo>
                <a:cubicBezTo>
                  <a:pt x="162471" y="155029"/>
                  <a:pt x="168672" y="156269"/>
                  <a:pt x="178594" y="156269"/>
                </a:cubicBezTo>
                <a:cubicBezTo>
                  <a:pt x="188516" y="156269"/>
                  <a:pt x="193477" y="156269"/>
                  <a:pt x="193477" y="156269"/>
                </a:cubicBezTo>
                <a:lnTo>
                  <a:pt x="230684" y="156269"/>
                </a:lnTo>
                <a:lnTo>
                  <a:pt x="238125" y="163711"/>
                </a:lnTo>
                <a:cubicBezTo>
                  <a:pt x="248047" y="163711"/>
                  <a:pt x="253008" y="161230"/>
                  <a:pt x="253008" y="156269"/>
                </a:cubicBezTo>
                <a:lnTo>
                  <a:pt x="260449" y="148828"/>
                </a:lnTo>
                <a:cubicBezTo>
                  <a:pt x="260449" y="148828"/>
                  <a:pt x="262930" y="148828"/>
                  <a:pt x="267891" y="148828"/>
                </a:cubicBezTo>
                <a:cubicBezTo>
                  <a:pt x="267891" y="143867"/>
                  <a:pt x="270371" y="141387"/>
                  <a:pt x="275332" y="141387"/>
                </a:cubicBezTo>
                <a:cubicBezTo>
                  <a:pt x="280293" y="141387"/>
                  <a:pt x="284014" y="142627"/>
                  <a:pt x="286494" y="145107"/>
                </a:cubicBezTo>
                <a:cubicBezTo>
                  <a:pt x="288975" y="147588"/>
                  <a:pt x="290215" y="147588"/>
                  <a:pt x="290215" y="145107"/>
                </a:cubicBezTo>
                <a:cubicBezTo>
                  <a:pt x="290215" y="142627"/>
                  <a:pt x="297656" y="141387"/>
                  <a:pt x="312539" y="141387"/>
                </a:cubicBezTo>
                <a:cubicBezTo>
                  <a:pt x="317500" y="141387"/>
                  <a:pt x="321221" y="141387"/>
                  <a:pt x="323701" y="141387"/>
                </a:cubicBezTo>
                <a:cubicBezTo>
                  <a:pt x="326182" y="141387"/>
                  <a:pt x="329902" y="141387"/>
                  <a:pt x="334863" y="141387"/>
                </a:cubicBezTo>
                <a:lnTo>
                  <a:pt x="342305" y="141387"/>
                </a:lnTo>
                <a:cubicBezTo>
                  <a:pt x="342305" y="146348"/>
                  <a:pt x="347266" y="148828"/>
                  <a:pt x="357187" y="148828"/>
                </a:cubicBezTo>
                <a:cubicBezTo>
                  <a:pt x="362148" y="148828"/>
                  <a:pt x="368350" y="148828"/>
                  <a:pt x="375791" y="148828"/>
                </a:cubicBezTo>
                <a:cubicBezTo>
                  <a:pt x="383232" y="148828"/>
                  <a:pt x="389434" y="148828"/>
                  <a:pt x="394395" y="148828"/>
                </a:cubicBezTo>
                <a:cubicBezTo>
                  <a:pt x="409277" y="148828"/>
                  <a:pt x="416719" y="148828"/>
                  <a:pt x="416719" y="148828"/>
                </a:cubicBezTo>
                <a:cubicBezTo>
                  <a:pt x="416719" y="148828"/>
                  <a:pt x="416719" y="146348"/>
                  <a:pt x="416719" y="141387"/>
                </a:cubicBezTo>
                <a:lnTo>
                  <a:pt x="416719" y="133945"/>
                </a:lnTo>
                <a:cubicBezTo>
                  <a:pt x="416719" y="138906"/>
                  <a:pt x="411758" y="141387"/>
                  <a:pt x="401836" y="141387"/>
                </a:cubicBezTo>
                <a:lnTo>
                  <a:pt x="386953" y="133945"/>
                </a:lnTo>
                <a:cubicBezTo>
                  <a:pt x="386953" y="133945"/>
                  <a:pt x="386953" y="131465"/>
                  <a:pt x="386953" y="126504"/>
                </a:cubicBezTo>
                <a:lnTo>
                  <a:pt x="394395" y="126504"/>
                </a:lnTo>
                <a:cubicBezTo>
                  <a:pt x="394395" y="126504"/>
                  <a:pt x="398115" y="126504"/>
                  <a:pt x="405557" y="126504"/>
                </a:cubicBezTo>
                <a:cubicBezTo>
                  <a:pt x="412998" y="126504"/>
                  <a:pt x="417959" y="125263"/>
                  <a:pt x="420439" y="122783"/>
                </a:cubicBezTo>
                <a:cubicBezTo>
                  <a:pt x="422920" y="120303"/>
                  <a:pt x="425401" y="120303"/>
                  <a:pt x="427881" y="122783"/>
                </a:cubicBezTo>
                <a:cubicBezTo>
                  <a:pt x="430361" y="125263"/>
                  <a:pt x="432842" y="125263"/>
                  <a:pt x="435322" y="122783"/>
                </a:cubicBezTo>
                <a:cubicBezTo>
                  <a:pt x="437803" y="120303"/>
                  <a:pt x="441523" y="119062"/>
                  <a:pt x="446484" y="119062"/>
                </a:cubicBezTo>
                <a:lnTo>
                  <a:pt x="453926" y="126504"/>
                </a:lnTo>
                <a:cubicBezTo>
                  <a:pt x="458887" y="131465"/>
                  <a:pt x="461367" y="136425"/>
                  <a:pt x="461367" y="141387"/>
                </a:cubicBezTo>
                <a:cubicBezTo>
                  <a:pt x="461367" y="141387"/>
                  <a:pt x="456406" y="141387"/>
                  <a:pt x="446484" y="141387"/>
                </a:cubicBezTo>
                <a:cubicBezTo>
                  <a:pt x="431602" y="141387"/>
                  <a:pt x="425401" y="143867"/>
                  <a:pt x="427881" y="148828"/>
                </a:cubicBezTo>
                <a:cubicBezTo>
                  <a:pt x="430361" y="153789"/>
                  <a:pt x="434082" y="156269"/>
                  <a:pt x="439043" y="156269"/>
                </a:cubicBezTo>
                <a:cubicBezTo>
                  <a:pt x="453926" y="156269"/>
                  <a:pt x="471289" y="158750"/>
                  <a:pt x="491133" y="163711"/>
                </a:cubicBezTo>
                <a:cubicBezTo>
                  <a:pt x="496094" y="168672"/>
                  <a:pt x="499815" y="171152"/>
                  <a:pt x="502295" y="171152"/>
                </a:cubicBezTo>
                <a:cubicBezTo>
                  <a:pt x="504775" y="171152"/>
                  <a:pt x="508496" y="171152"/>
                  <a:pt x="513457" y="171152"/>
                </a:cubicBezTo>
                <a:cubicBezTo>
                  <a:pt x="518418" y="176113"/>
                  <a:pt x="520899" y="178594"/>
                  <a:pt x="520899" y="178594"/>
                </a:cubicBezTo>
                <a:cubicBezTo>
                  <a:pt x="520899" y="178594"/>
                  <a:pt x="520899" y="176113"/>
                  <a:pt x="520899" y="171152"/>
                </a:cubicBezTo>
                <a:cubicBezTo>
                  <a:pt x="520899" y="171152"/>
                  <a:pt x="525859" y="168672"/>
                  <a:pt x="535781" y="163711"/>
                </a:cubicBezTo>
                <a:cubicBezTo>
                  <a:pt x="535781" y="163711"/>
                  <a:pt x="537022" y="162470"/>
                  <a:pt x="539502" y="159990"/>
                </a:cubicBezTo>
                <a:cubicBezTo>
                  <a:pt x="541983" y="157510"/>
                  <a:pt x="543223" y="156269"/>
                  <a:pt x="543223" y="156269"/>
                </a:cubicBezTo>
                <a:cubicBezTo>
                  <a:pt x="543223" y="151308"/>
                  <a:pt x="543223" y="148828"/>
                  <a:pt x="543223" y="148828"/>
                </a:cubicBezTo>
                <a:cubicBezTo>
                  <a:pt x="543223" y="148828"/>
                  <a:pt x="543223" y="146348"/>
                  <a:pt x="543223" y="141387"/>
                </a:cubicBezTo>
                <a:cubicBezTo>
                  <a:pt x="543223" y="121542"/>
                  <a:pt x="535781" y="111621"/>
                  <a:pt x="520899" y="111621"/>
                </a:cubicBezTo>
                <a:cubicBezTo>
                  <a:pt x="515937" y="111621"/>
                  <a:pt x="512217" y="110380"/>
                  <a:pt x="509736" y="107900"/>
                </a:cubicBezTo>
                <a:cubicBezTo>
                  <a:pt x="507256" y="105420"/>
                  <a:pt x="506016" y="102939"/>
                  <a:pt x="506016" y="100459"/>
                </a:cubicBezTo>
                <a:cubicBezTo>
                  <a:pt x="506016" y="97979"/>
                  <a:pt x="509736" y="96738"/>
                  <a:pt x="517178" y="96738"/>
                </a:cubicBezTo>
                <a:cubicBezTo>
                  <a:pt x="524619" y="96738"/>
                  <a:pt x="530821" y="95497"/>
                  <a:pt x="535781" y="93017"/>
                </a:cubicBezTo>
                <a:cubicBezTo>
                  <a:pt x="540742" y="90537"/>
                  <a:pt x="540742" y="86817"/>
                  <a:pt x="535781" y="81855"/>
                </a:cubicBezTo>
                <a:lnTo>
                  <a:pt x="543223" y="81855"/>
                </a:lnTo>
                <a:lnTo>
                  <a:pt x="550664" y="81855"/>
                </a:lnTo>
                <a:cubicBezTo>
                  <a:pt x="550664" y="81855"/>
                  <a:pt x="551904" y="80615"/>
                  <a:pt x="554385" y="78135"/>
                </a:cubicBezTo>
                <a:cubicBezTo>
                  <a:pt x="556865" y="75654"/>
                  <a:pt x="563066" y="76894"/>
                  <a:pt x="572988" y="81855"/>
                </a:cubicBezTo>
                <a:cubicBezTo>
                  <a:pt x="582910" y="86817"/>
                  <a:pt x="589111" y="90537"/>
                  <a:pt x="591592" y="93017"/>
                </a:cubicBezTo>
                <a:cubicBezTo>
                  <a:pt x="594072" y="95497"/>
                  <a:pt x="596553" y="95497"/>
                  <a:pt x="599033" y="93017"/>
                </a:cubicBezTo>
                <a:cubicBezTo>
                  <a:pt x="601514" y="90537"/>
                  <a:pt x="608955" y="89297"/>
                  <a:pt x="621358" y="89297"/>
                </a:cubicBezTo>
                <a:cubicBezTo>
                  <a:pt x="633760" y="89297"/>
                  <a:pt x="642442" y="90537"/>
                  <a:pt x="647403" y="93017"/>
                </a:cubicBezTo>
                <a:cubicBezTo>
                  <a:pt x="652363" y="95497"/>
                  <a:pt x="656084" y="95497"/>
                  <a:pt x="658564" y="93017"/>
                </a:cubicBezTo>
                <a:cubicBezTo>
                  <a:pt x="661045" y="90537"/>
                  <a:pt x="664766" y="89297"/>
                  <a:pt x="669727" y="89297"/>
                </a:cubicBezTo>
                <a:lnTo>
                  <a:pt x="669727" y="96738"/>
                </a:lnTo>
                <a:cubicBezTo>
                  <a:pt x="664766" y="96738"/>
                  <a:pt x="663526" y="97979"/>
                  <a:pt x="666006" y="100459"/>
                </a:cubicBezTo>
                <a:cubicBezTo>
                  <a:pt x="668486" y="102939"/>
                  <a:pt x="672207" y="104179"/>
                  <a:pt x="677168" y="104179"/>
                </a:cubicBezTo>
                <a:cubicBezTo>
                  <a:pt x="682129" y="104179"/>
                  <a:pt x="684610" y="101699"/>
                  <a:pt x="684610" y="96738"/>
                </a:cubicBezTo>
                <a:cubicBezTo>
                  <a:pt x="689570" y="101699"/>
                  <a:pt x="693291" y="104179"/>
                  <a:pt x="695772" y="104179"/>
                </a:cubicBezTo>
                <a:cubicBezTo>
                  <a:pt x="698252" y="104179"/>
                  <a:pt x="701973" y="104179"/>
                  <a:pt x="706934" y="104179"/>
                </a:cubicBezTo>
                <a:cubicBezTo>
                  <a:pt x="711895" y="104179"/>
                  <a:pt x="714375" y="104179"/>
                  <a:pt x="714375" y="104179"/>
                </a:cubicBezTo>
                <a:cubicBezTo>
                  <a:pt x="714375" y="104179"/>
                  <a:pt x="714375" y="101699"/>
                  <a:pt x="714375" y="96738"/>
                </a:cubicBezTo>
                <a:cubicBezTo>
                  <a:pt x="714375" y="91777"/>
                  <a:pt x="715615" y="89297"/>
                  <a:pt x="718096" y="89297"/>
                </a:cubicBezTo>
                <a:cubicBezTo>
                  <a:pt x="720576" y="89297"/>
                  <a:pt x="721816" y="93017"/>
                  <a:pt x="721816" y="100459"/>
                </a:cubicBezTo>
                <a:cubicBezTo>
                  <a:pt x="721816" y="107900"/>
                  <a:pt x="724297" y="109141"/>
                  <a:pt x="729258" y="104179"/>
                </a:cubicBezTo>
                <a:lnTo>
                  <a:pt x="736699" y="96738"/>
                </a:lnTo>
                <a:lnTo>
                  <a:pt x="729258" y="96738"/>
                </a:lnTo>
                <a:lnTo>
                  <a:pt x="736699" y="89297"/>
                </a:lnTo>
                <a:cubicBezTo>
                  <a:pt x="741660" y="84335"/>
                  <a:pt x="746621" y="84335"/>
                  <a:pt x="751582" y="89297"/>
                </a:cubicBezTo>
                <a:lnTo>
                  <a:pt x="766465" y="89297"/>
                </a:lnTo>
                <a:cubicBezTo>
                  <a:pt x="766465" y="74414"/>
                  <a:pt x="761504" y="66972"/>
                  <a:pt x="751582" y="66972"/>
                </a:cubicBezTo>
                <a:cubicBezTo>
                  <a:pt x="751582" y="66972"/>
                  <a:pt x="749102" y="66972"/>
                  <a:pt x="744141" y="66972"/>
                </a:cubicBezTo>
                <a:lnTo>
                  <a:pt x="736699" y="74414"/>
                </a:lnTo>
                <a:lnTo>
                  <a:pt x="729258" y="81855"/>
                </a:lnTo>
                <a:lnTo>
                  <a:pt x="714375" y="81855"/>
                </a:lnTo>
                <a:lnTo>
                  <a:pt x="706934" y="89297"/>
                </a:lnTo>
                <a:cubicBezTo>
                  <a:pt x="697012" y="89297"/>
                  <a:pt x="692051" y="88056"/>
                  <a:pt x="692051" y="85576"/>
                </a:cubicBezTo>
                <a:cubicBezTo>
                  <a:pt x="692051" y="83096"/>
                  <a:pt x="694531" y="79375"/>
                  <a:pt x="699492" y="74414"/>
                </a:cubicBezTo>
                <a:lnTo>
                  <a:pt x="706934" y="74414"/>
                </a:lnTo>
                <a:lnTo>
                  <a:pt x="721816" y="74414"/>
                </a:lnTo>
                <a:cubicBezTo>
                  <a:pt x="726777" y="69453"/>
                  <a:pt x="730498" y="65732"/>
                  <a:pt x="732979" y="63252"/>
                </a:cubicBezTo>
                <a:cubicBezTo>
                  <a:pt x="735459" y="60772"/>
                  <a:pt x="735459" y="58290"/>
                  <a:pt x="732979" y="55810"/>
                </a:cubicBezTo>
                <a:cubicBezTo>
                  <a:pt x="730498" y="53330"/>
                  <a:pt x="726777" y="52090"/>
                  <a:pt x="721816" y="52090"/>
                </a:cubicBezTo>
                <a:lnTo>
                  <a:pt x="721816" y="59531"/>
                </a:lnTo>
                <a:lnTo>
                  <a:pt x="714375" y="59531"/>
                </a:lnTo>
                <a:cubicBezTo>
                  <a:pt x="709414" y="59531"/>
                  <a:pt x="704453" y="54570"/>
                  <a:pt x="699492" y="44648"/>
                </a:cubicBezTo>
                <a:close/>
                <a:moveTo>
                  <a:pt x="535781" y="37207"/>
                </a:moveTo>
                <a:cubicBezTo>
                  <a:pt x="540742" y="37207"/>
                  <a:pt x="543223" y="39687"/>
                  <a:pt x="543223" y="44648"/>
                </a:cubicBezTo>
                <a:lnTo>
                  <a:pt x="535781" y="44648"/>
                </a:lnTo>
                <a:cubicBezTo>
                  <a:pt x="535781" y="44648"/>
                  <a:pt x="535781" y="42168"/>
                  <a:pt x="535781" y="37207"/>
                </a:cubicBezTo>
                <a:close/>
                <a:moveTo>
                  <a:pt x="1272481" y="22324"/>
                </a:moveTo>
                <a:lnTo>
                  <a:pt x="1279922" y="29765"/>
                </a:lnTo>
                <a:lnTo>
                  <a:pt x="1272481" y="29765"/>
                </a:lnTo>
                <a:close/>
                <a:moveTo>
                  <a:pt x="1212949" y="22324"/>
                </a:moveTo>
                <a:cubicBezTo>
                  <a:pt x="1242715" y="27285"/>
                  <a:pt x="1257598" y="34727"/>
                  <a:pt x="1257598" y="44648"/>
                </a:cubicBezTo>
                <a:cubicBezTo>
                  <a:pt x="1257598" y="49610"/>
                  <a:pt x="1245195" y="47128"/>
                  <a:pt x="1220391" y="37207"/>
                </a:cubicBezTo>
                <a:close/>
                <a:moveTo>
                  <a:pt x="1056680" y="22324"/>
                </a:moveTo>
                <a:cubicBezTo>
                  <a:pt x="1056680" y="22324"/>
                  <a:pt x="1057920" y="23565"/>
                  <a:pt x="1060400" y="26045"/>
                </a:cubicBezTo>
                <a:cubicBezTo>
                  <a:pt x="1062881" y="28525"/>
                  <a:pt x="1064121" y="29765"/>
                  <a:pt x="1064121" y="29765"/>
                </a:cubicBezTo>
                <a:lnTo>
                  <a:pt x="1056680" y="29765"/>
                </a:lnTo>
                <a:cubicBezTo>
                  <a:pt x="1056680" y="29765"/>
                  <a:pt x="1056680" y="27285"/>
                  <a:pt x="1056680" y="22324"/>
                </a:cubicBezTo>
                <a:close/>
                <a:moveTo>
                  <a:pt x="714375" y="0"/>
                </a:moveTo>
                <a:lnTo>
                  <a:pt x="721816" y="0"/>
                </a:lnTo>
                <a:cubicBezTo>
                  <a:pt x="721816" y="4961"/>
                  <a:pt x="719336" y="7441"/>
                  <a:pt x="714375" y="7441"/>
                </a:cubicBezTo>
                <a:cubicBezTo>
                  <a:pt x="714375" y="7441"/>
                  <a:pt x="714375" y="4961"/>
                  <a:pt x="714375" y="0"/>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500" name="Google Shape;500;p88"/>
          <p:cNvSpPr txBox="1">
            <a:spLocks noGrp="1"/>
          </p:cNvSpPr>
          <p:nvPr>
            <p:ph type="title"/>
          </p:nvPr>
        </p:nvSpPr>
        <p:spPr>
          <a:xfrm>
            <a:off x="2703512" y="1781357"/>
            <a:ext cx="12880975" cy="1639712"/>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00"/>
                                        </p:tgtEl>
                                        <p:attrNameLst>
                                          <p:attrName>style.visibility</p:attrName>
                                        </p:attrNameLst>
                                      </p:cBhvr>
                                      <p:to>
                                        <p:strVal val="visible"/>
                                      </p:to>
                                    </p:set>
                                    <p:anim calcmode="lin" valueType="num">
                                      <p:cBhvr additive="base">
                                        <p:cTn id="7" dur="750"/>
                                        <p:tgtEl>
                                          <p:spTgt spid="500"/>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499"/>
                                        </p:tgtEl>
                                        <p:attrNameLst>
                                          <p:attrName>style.visibility</p:attrName>
                                        </p:attrNameLst>
                                      </p:cBhvr>
                                      <p:to>
                                        <p:strVal val="visible"/>
                                      </p:to>
                                    </p:set>
                                    <p:animEffect transition="in" filter="fade">
                                      <p:cBhvr>
                                        <p:cTn id="10" dur="500"/>
                                        <p:tgtEl>
                                          <p:spTgt spid="499"/>
                                        </p:tgtEl>
                                      </p:cBhvr>
                                    </p:animEffect>
                                  </p:childTnLst>
                                </p:cTn>
                              </p:par>
                            </p:childTnLst>
                          </p:cTn>
                        </p:par>
                        <p:par>
                          <p:cTn id="11" fill="hold">
                            <p:stCondLst>
                              <p:cond delay="750"/>
                            </p:stCondLst>
                            <p:childTnLst>
                              <p:par>
                                <p:cTn id="12" presetID="10" presetClass="entr" presetSubtype="0" fill="hold" nodeType="afterEffect">
                                  <p:stCondLst>
                                    <p:cond delay="0"/>
                                  </p:stCondLst>
                                  <p:childTnLst>
                                    <p:set>
                                      <p:cBhvr>
                                        <p:cTn id="13" dur="1" fill="hold">
                                          <p:stCondLst>
                                            <p:cond delay="0"/>
                                          </p:stCondLst>
                                        </p:cTn>
                                        <p:tgtEl>
                                          <p:spTgt spid="498">
                                            <p:txEl>
                                              <p:pRg st="0" end="0"/>
                                            </p:txEl>
                                          </p:spTgt>
                                        </p:tgtEl>
                                        <p:attrNameLst>
                                          <p:attrName>style.visibility</p:attrName>
                                        </p:attrNameLst>
                                      </p:cBhvr>
                                      <p:to>
                                        <p:strVal val="visible"/>
                                      </p:to>
                                    </p:set>
                                    <p:animEffect transition="in" filter="fade">
                                      <p:cBhvr>
                                        <p:cTn id="14" dur="500"/>
                                        <p:tgtEl>
                                          <p:spTgt spid="498">
                                            <p:txEl>
                                              <p:pRg st="0" end="0"/>
                                            </p:txEl>
                                          </p:spTgt>
                                        </p:tgtEl>
                                      </p:cBhvr>
                                    </p:animEffect>
                                  </p:childTnLst>
                                </p:cTn>
                              </p:par>
                            </p:childTnLst>
                          </p:cTn>
                        </p:par>
                        <p:par>
                          <p:cTn id="15" fill="hold">
                            <p:stCondLst>
                              <p:cond delay="1250"/>
                            </p:stCondLst>
                            <p:childTnLst>
                              <p:par>
                                <p:cTn id="16" presetID="10" presetClass="entr" presetSubtype="0" fill="hold" nodeType="afterEffect">
                                  <p:stCondLst>
                                    <p:cond delay="0"/>
                                  </p:stCondLst>
                                  <p:childTnLst>
                                    <p:set>
                                      <p:cBhvr>
                                        <p:cTn id="17" dur="1" fill="hold">
                                          <p:stCondLst>
                                            <p:cond delay="0"/>
                                          </p:stCondLst>
                                        </p:cTn>
                                        <p:tgtEl>
                                          <p:spTgt spid="498">
                                            <p:txEl>
                                              <p:pRg st="1" end="1"/>
                                            </p:txEl>
                                          </p:spTgt>
                                        </p:tgtEl>
                                        <p:attrNameLst>
                                          <p:attrName>style.visibility</p:attrName>
                                        </p:attrNameLst>
                                      </p:cBhvr>
                                      <p:to>
                                        <p:strVal val="visible"/>
                                      </p:to>
                                    </p:set>
                                    <p:animEffect transition="in" filter="fade">
                                      <p:cBhvr>
                                        <p:cTn id="18" dur="500"/>
                                        <p:tgtEl>
                                          <p:spTgt spid="498">
                                            <p:txEl>
                                              <p:pRg st="1" end="1"/>
                                            </p:txEl>
                                          </p:spTgt>
                                        </p:tgtEl>
                                      </p:cBhvr>
                                    </p:animEffect>
                                  </p:childTnLst>
                                </p:cTn>
                              </p:par>
                            </p:childTnLst>
                          </p:cTn>
                        </p:par>
                        <p:par>
                          <p:cTn id="19" fill="hold">
                            <p:stCondLst>
                              <p:cond delay="1750"/>
                            </p:stCondLst>
                            <p:childTnLst>
                              <p:par>
                                <p:cTn id="20" presetID="10" presetClass="entr" presetSubtype="0" fill="hold" nodeType="afterEffect">
                                  <p:stCondLst>
                                    <p:cond delay="0"/>
                                  </p:stCondLst>
                                  <p:childTnLst>
                                    <p:set>
                                      <p:cBhvr>
                                        <p:cTn id="21" dur="1" fill="hold">
                                          <p:stCondLst>
                                            <p:cond delay="0"/>
                                          </p:stCondLst>
                                        </p:cTn>
                                        <p:tgtEl>
                                          <p:spTgt spid="498">
                                            <p:txEl>
                                              <p:pRg st="2" end="2"/>
                                            </p:txEl>
                                          </p:spTgt>
                                        </p:tgtEl>
                                        <p:attrNameLst>
                                          <p:attrName>style.visibility</p:attrName>
                                        </p:attrNameLst>
                                      </p:cBhvr>
                                      <p:to>
                                        <p:strVal val="visible"/>
                                      </p:to>
                                    </p:set>
                                    <p:animEffect transition="in" filter="fade">
                                      <p:cBhvr>
                                        <p:cTn id="22" dur="500"/>
                                        <p:tgtEl>
                                          <p:spTgt spid="498">
                                            <p:txEl>
                                              <p:pRg st="2" end="2"/>
                                            </p:txEl>
                                          </p:spTgt>
                                        </p:tgtEl>
                                      </p:cBhvr>
                                    </p:animEffect>
                                  </p:childTnLst>
                                </p:cTn>
                              </p:par>
                            </p:childTnLst>
                          </p:cTn>
                        </p:par>
                        <p:par>
                          <p:cTn id="23" fill="hold">
                            <p:stCondLst>
                              <p:cond delay="2250"/>
                            </p:stCondLst>
                            <p:childTnLst>
                              <p:par>
                                <p:cTn id="24" presetID="10" presetClass="entr" presetSubtype="0" fill="hold" nodeType="afterEffect">
                                  <p:stCondLst>
                                    <p:cond delay="0"/>
                                  </p:stCondLst>
                                  <p:childTnLst>
                                    <p:set>
                                      <p:cBhvr>
                                        <p:cTn id="25" dur="1" fill="hold">
                                          <p:stCondLst>
                                            <p:cond delay="0"/>
                                          </p:stCondLst>
                                        </p:cTn>
                                        <p:tgtEl>
                                          <p:spTgt spid="498">
                                            <p:txEl>
                                              <p:pRg st="3" end="3"/>
                                            </p:txEl>
                                          </p:spTgt>
                                        </p:tgtEl>
                                        <p:attrNameLst>
                                          <p:attrName>style.visibility</p:attrName>
                                        </p:attrNameLst>
                                      </p:cBhvr>
                                      <p:to>
                                        <p:strVal val="visible"/>
                                      </p:to>
                                    </p:set>
                                    <p:animEffect transition="in" filter="fade">
                                      <p:cBhvr>
                                        <p:cTn id="26" dur="500"/>
                                        <p:tgtEl>
                                          <p:spTgt spid="498">
                                            <p:txEl>
                                              <p:pRg st="3" end="3"/>
                                            </p:txEl>
                                          </p:spTgt>
                                        </p:tgtEl>
                                      </p:cBhvr>
                                    </p:animEffect>
                                  </p:childTnLst>
                                </p:cTn>
                              </p:par>
                            </p:childTnLst>
                          </p:cTn>
                        </p:par>
                        <p:par>
                          <p:cTn id="27" fill="hold">
                            <p:stCondLst>
                              <p:cond delay="2750"/>
                            </p:stCondLst>
                            <p:childTnLst>
                              <p:par>
                                <p:cTn id="28" presetID="10" presetClass="entr" presetSubtype="0" fill="hold" nodeType="afterEffect">
                                  <p:stCondLst>
                                    <p:cond delay="0"/>
                                  </p:stCondLst>
                                  <p:childTnLst>
                                    <p:set>
                                      <p:cBhvr>
                                        <p:cTn id="29" dur="1" fill="hold">
                                          <p:stCondLst>
                                            <p:cond delay="0"/>
                                          </p:stCondLst>
                                        </p:cTn>
                                        <p:tgtEl>
                                          <p:spTgt spid="498">
                                            <p:txEl>
                                              <p:pRg st="4" end="4"/>
                                            </p:txEl>
                                          </p:spTgt>
                                        </p:tgtEl>
                                        <p:attrNameLst>
                                          <p:attrName>style.visibility</p:attrName>
                                        </p:attrNameLst>
                                      </p:cBhvr>
                                      <p:to>
                                        <p:strVal val="visible"/>
                                      </p:to>
                                    </p:set>
                                    <p:animEffect transition="in" filter="fade">
                                      <p:cBhvr>
                                        <p:cTn id="30" dur="500"/>
                                        <p:tgtEl>
                                          <p:spTgt spid="498">
                                            <p:txEl>
                                              <p:pRg st="4" end="4"/>
                                            </p:txEl>
                                          </p:spTgt>
                                        </p:tgtEl>
                                      </p:cBhvr>
                                    </p:animEffect>
                                  </p:childTnLst>
                                </p:cTn>
                              </p:par>
                            </p:childTnLst>
                          </p:cTn>
                        </p:par>
                        <p:par>
                          <p:cTn id="31" fill="hold">
                            <p:stCondLst>
                              <p:cond delay="3250"/>
                            </p:stCondLst>
                            <p:childTnLst>
                              <p:par>
                                <p:cTn id="32" presetID="10" presetClass="entr" presetSubtype="0" fill="hold" nodeType="afterEffect">
                                  <p:stCondLst>
                                    <p:cond delay="0"/>
                                  </p:stCondLst>
                                  <p:childTnLst>
                                    <p:set>
                                      <p:cBhvr>
                                        <p:cTn id="33" dur="1" fill="hold">
                                          <p:stCondLst>
                                            <p:cond delay="0"/>
                                          </p:stCondLst>
                                        </p:cTn>
                                        <p:tgtEl>
                                          <p:spTgt spid="498">
                                            <p:txEl>
                                              <p:pRg st="5" end="5"/>
                                            </p:txEl>
                                          </p:spTgt>
                                        </p:tgtEl>
                                        <p:attrNameLst>
                                          <p:attrName>style.visibility</p:attrName>
                                        </p:attrNameLst>
                                      </p:cBhvr>
                                      <p:to>
                                        <p:strVal val="visible"/>
                                      </p:to>
                                    </p:set>
                                    <p:animEffect transition="in" filter="fade">
                                      <p:cBhvr>
                                        <p:cTn id="34" dur="500"/>
                                        <p:tgtEl>
                                          <p:spTgt spid="498">
                                            <p:txEl>
                                              <p:pRg st="5" end="5"/>
                                            </p:txEl>
                                          </p:spTgt>
                                        </p:tgtEl>
                                      </p:cBhvr>
                                    </p:animEffect>
                                  </p:childTnLst>
                                </p:cTn>
                              </p:par>
                            </p:childTnLst>
                          </p:cTn>
                        </p:par>
                        <p:par>
                          <p:cTn id="35" fill="hold">
                            <p:stCondLst>
                              <p:cond delay="3750"/>
                            </p:stCondLst>
                            <p:childTnLst>
                              <p:par>
                                <p:cTn id="36" presetID="10" presetClass="entr" presetSubtype="0" fill="hold" nodeType="afterEffect">
                                  <p:stCondLst>
                                    <p:cond delay="0"/>
                                  </p:stCondLst>
                                  <p:childTnLst>
                                    <p:set>
                                      <p:cBhvr>
                                        <p:cTn id="37" dur="1" fill="hold">
                                          <p:stCondLst>
                                            <p:cond delay="0"/>
                                          </p:stCondLst>
                                        </p:cTn>
                                        <p:tgtEl>
                                          <p:spTgt spid="498">
                                            <p:txEl>
                                              <p:pRg st="6" end="6"/>
                                            </p:txEl>
                                          </p:spTgt>
                                        </p:tgtEl>
                                        <p:attrNameLst>
                                          <p:attrName>style.visibility</p:attrName>
                                        </p:attrNameLst>
                                      </p:cBhvr>
                                      <p:to>
                                        <p:strVal val="visible"/>
                                      </p:to>
                                    </p:set>
                                    <p:animEffect transition="in" filter="fade">
                                      <p:cBhvr>
                                        <p:cTn id="38" dur="500"/>
                                        <p:tgtEl>
                                          <p:spTgt spid="498">
                                            <p:txEl>
                                              <p:pRg st="6" end="6"/>
                                            </p:txEl>
                                          </p:spTgt>
                                        </p:tgtEl>
                                      </p:cBhvr>
                                    </p:animEffect>
                                  </p:childTnLst>
                                </p:cTn>
                              </p:par>
                            </p:childTnLst>
                          </p:cTn>
                        </p:par>
                        <p:par>
                          <p:cTn id="39" fill="hold">
                            <p:stCondLst>
                              <p:cond delay="4250"/>
                            </p:stCondLst>
                            <p:childTnLst>
                              <p:par>
                                <p:cTn id="40" presetID="10" presetClass="entr" presetSubtype="0" fill="hold" nodeType="afterEffect">
                                  <p:stCondLst>
                                    <p:cond delay="0"/>
                                  </p:stCondLst>
                                  <p:childTnLst>
                                    <p:set>
                                      <p:cBhvr>
                                        <p:cTn id="41" dur="1" fill="hold">
                                          <p:stCondLst>
                                            <p:cond delay="0"/>
                                          </p:stCondLst>
                                        </p:cTn>
                                        <p:tgtEl>
                                          <p:spTgt spid="498">
                                            <p:txEl>
                                              <p:pRg st="7" end="7"/>
                                            </p:txEl>
                                          </p:spTgt>
                                        </p:tgtEl>
                                        <p:attrNameLst>
                                          <p:attrName>style.visibility</p:attrName>
                                        </p:attrNameLst>
                                      </p:cBhvr>
                                      <p:to>
                                        <p:strVal val="visible"/>
                                      </p:to>
                                    </p:set>
                                    <p:animEffect transition="in" filter="fade">
                                      <p:cBhvr>
                                        <p:cTn id="42" dur="500"/>
                                        <p:tgtEl>
                                          <p:spTgt spid="498">
                                            <p:txEl>
                                              <p:pRg st="7" end="7"/>
                                            </p:txEl>
                                          </p:spTgt>
                                        </p:tgtEl>
                                      </p:cBhvr>
                                    </p:animEffect>
                                  </p:childTnLst>
                                </p:cTn>
                              </p:par>
                            </p:childTnLst>
                          </p:cTn>
                        </p:par>
                        <p:par>
                          <p:cTn id="43" fill="hold">
                            <p:stCondLst>
                              <p:cond delay="4750"/>
                            </p:stCondLst>
                            <p:childTnLst>
                              <p:par>
                                <p:cTn id="44" presetID="10" presetClass="entr" presetSubtype="0" fill="hold" nodeType="afterEffect">
                                  <p:stCondLst>
                                    <p:cond delay="0"/>
                                  </p:stCondLst>
                                  <p:childTnLst>
                                    <p:set>
                                      <p:cBhvr>
                                        <p:cTn id="45" dur="1" fill="hold">
                                          <p:stCondLst>
                                            <p:cond delay="0"/>
                                          </p:stCondLst>
                                        </p:cTn>
                                        <p:tgtEl>
                                          <p:spTgt spid="498">
                                            <p:txEl>
                                              <p:pRg st="8" end="8"/>
                                            </p:txEl>
                                          </p:spTgt>
                                        </p:tgtEl>
                                        <p:attrNameLst>
                                          <p:attrName>style.visibility</p:attrName>
                                        </p:attrNameLst>
                                      </p:cBhvr>
                                      <p:to>
                                        <p:strVal val="visible"/>
                                      </p:to>
                                    </p:set>
                                    <p:animEffect transition="in" filter="fade">
                                      <p:cBhvr>
                                        <p:cTn id="46" dur="500"/>
                                        <p:tgtEl>
                                          <p:spTgt spid="49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Image and text 1">
  <p:cSld name="Image and text 1">
    <p:spTree>
      <p:nvGrpSpPr>
        <p:cNvPr id="1" name="Shape 501"/>
        <p:cNvGrpSpPr/>
        <p:nvPr/>
      </p:nvGrpSpPr>
      <p:grpSpPr>
        <a:xfrm>
          <a:off x="0" y="0"/>
          <a:ext cx="0" cy="0"/>
          <a:chOff x="0" y="0"/>
          <a:chExt cx="0" cy="0"/>
        </a:xfrm>
      </p:grpSpPr>
      <p:sp>
        <p:nvSpPr>
          <p:cNvPr id="502" name="Google Shape;502;p164"/>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3" name="Google Shape;503;p164"/>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04" name="Google Shape;504;p164"/>
          <p:cNvSpPr/>
          <p:nvPr/>
        </p:nvSpPr>
        <p:spPr>
          <a:xfrm>
            <a:off x="419101" y="901268"/>
            <a:ext cx="9664700" cy="8995260"/>
          </a:xfrm>
          <a:custGeom>
            <a:avLst/>
            <a:gdLst/>
            <a:ahLst/>
            <a:cxnLst/>
            <a:rect l="l" t="t" r="r" b="b"/>
            <a:pathLst>
              <a:path w="6678661" h="6216054" extrusionOk="0">
                <a:moveTo>
                  <a:pt x="1793378" y="6196211"/>
                </a:moveTo>
                <a:cubicBezTo>
                  <a:pt x="1793378" y="6196211"/>
                  <a:pt x="1792138" y="6197452"/>
                  <a:pt x="1789658" y="6199932"/>
                </a:cubicBezTo>
                <a:cubicBezTo>
                  <a:pt x="1787177" y="6202413"/>
                  <a:pt x="1787177" y="6204893"/>
                  <a:pt x="1789658" y="6207373"/>
                </a:cubicBezTo>
                <a:cubicBezTo>
                  <a:pt x="1792138" y="6209854"/>
                  <a:pt x="1793378" y="6208614"/>
                  <a:pt x="1793378" y="6203653"/>
                </a:cubicBezTo>
                <a:lnTo>
                  <a:pt x="1800820" y="6203653"/>
                </a:lnTo>
                <a:cubicBezTo>
                  <a:pt x="1800820" y="6208614"/>
                  <a:pt x="1799579" y="6212335"/>
                  <a:pt x="1797099" y="6214815"/>
                </a:cubicBezTo>
                <a:cubicBezTo>
                  <a:pt x="1794619" y="6217295"/>
                  <a:pt x="1790898" y="6216055"/>
                  <a:pt x="1785937" y="6211094"/>
                </a:cubicBezTo>
                <a:lnTo>
                  <a:pt x="1785937" y="6203653"/>
                </a:lnTo>
                <a:close/>
                <a:moveTo>
                  <a:pt x="1771054" y="6159004"/>
                </a:moveTo>
                <a:cubicBezTo>
                  <a:pt x="1776015" y="6159004"/>
                  <a:pt x="1778496" y="6159004"/>
                  <a:pt x="1778496" y="6159004"/>
                </a:cubicBezTo>
                <a:cubicBezTo>
                  <a:pt x="1778496" y="6163965"/>
                  <a:pt x="1778496" y="6166446"/>
                  <a:pt x="1778496" y="6166446"/>
                </a:cubicBezTo>
                <a:close/>
                <a:moveTo>
                  <a:pt x="1830585" y="6136680"/>
                </a:moveTo>
                <a:cubicBezTo>
                  <a:pt x="1840507" y="6141641"/>
                  <a:pt x="1844228" y="6145361"/>
                  <a:pt x="1841748" y="6147842"/>
                </a:cubicBezTo>
                <a:cubicBezTo>
                  <a:pt x="1839267" y="6150323"/>
                  <a:pt x="1840507" y="6154043"/>
                  <a:pt x="1845468" y="6159004"/>
                </a:cubicBezTo>
                <a:cubicBezTo>
                  <a:pt x="1850429" y="6163965"/>
                  <a:pt x="1852910" y="6166446"/>
                  <a:pt x="1852910" y="6166446"/>
                </a:cubicBezTo>
                <a:cubicBezTo>
                  <a:pt x="1852910" y="6166446"/>
                  <a:pt x="1850429" y="6168926"/>
                  <a:pt x="1845468" y="6173887"/>
                </a:cubicBezTo>
                <a:cubicBezTo>
                  <a:pt x="1840507" y="6183809"/>
                  <a:pt x="1833066" y="6181328"/>
                  <a:pt x="1823144" y="6166446"/>
                </a:cubicBezTo>
                <a:lnTo>
                  <a:pt x="1815703" y="6173887"/>
                </a:lnTo>
                <a:cubicBezTo>
                  <a:pt x="1815703" y="6173887"/>
                  <a:pt x="1813222" y="6176368"/>
                  <a:pt x="1808261" y="6181328"/>
                </a:cubicBezTo>
                <a:cubicBezTo>
                  <a:pt x="1803300" y="6176368"/>
                  <a:pt x="1802060" y="6172647"/>
                  <a:pt x="1804540" y="6170166"/>
                </a:cubicBezTo>
                <a:cubicBezTo>
                  <a:pt x="1807021" y="6167686"/>
                  <a:pt x="1808261" y="6166446"/>
                  <a:pt x="1808261" y="6166446"/>
                </a:cubicBezTo>
                <a:lnTo>
                  <a:pt x="1800820" y="6159004"/>
                </a:lnTo>
                <a:cubicBezTo>
                  <a:pt x="1800820" y="6159004"/>
                  <a:pt x="1805781" y="6159004"/>
                  <a:pt x="1815703" y="6159004"/>
                </a:cubicBezTo>
                <a:close/>
                <a:moveTo>
                  <a:pt x="1919882" y="6106914"/>
                </a:moveTo>
                <a:cubicBezTo>
                  <a:pt x="1919882" y="6111876"/>
                  <a:pt x="1917402" y="6116836"/>
                  <a:pt x="1912441" y="6121797"/>
                </a:cubicBezTo>
                <a:lnTo>
                  <a:pt x="1912441" y="6114356"/>
                </a:lnTo>
                <a:close/>
                <a:moveTo>
                  <a:pt x="1890117" y="6092032"/>
                </a:moveTo>
                <a:lnTo>
                  <a:pt x="1890117" y="6099473"/>
                </a:lnTo>
                <a:cubicBezTo>
                  <a:pt x="1890117" y="6099473"/>
                  <a:pt x="1892597" y="6099473"/>
                  <a:pt x="1897558" y="6099473"/>
                </a:cubicBezTo>
                <a:cubicBezTo>
                  <a:pt x="1897558" y="6094512"/>
                  <a:pt x="1895077" y="6092032"/>
                  <a:pt x="1890117" y="6092032"/>
                </a:cubicBezTo>
                <a:close/>
                <a:moveTo>
                  <a:pt x="1807331" y="6090171"/>
                </a:moveTo>
                <a:cubicBezTo>
                  <a:pt x="1807951" y="6090171"/>
                  <a:pt x="1808261" y="6090791"/>
                  <a:pt x="1808261" y="6092032"/>
                </a:cubicBezTo>
                <a:lnTo>
                  <a:pt x="1793378" y="6114356"/>
                </a:lnTo>
                <a:cubicBezTo>
                  <a:pt x="1783456" y="6124278"/>
                  <a:pt x="1778496" y="6126758"/>
                  <a:pt x="1778496" y="6121797"/>
                </a:cubicBezTo>
                <a:cubicBezTo>
                  <a:pt x="1778496" y="6121797"/>
                  <a:pt x="1779736" y="6120557"/>
                  <a:pt x="1782216" y="6118076"/>
                </a:cubicBezTo>
                <a:cubicBezTo>
                  <a:pt x="1784697" y="6115596"/>
                  <a:pt x="1788418" y="6111876"/>
                  <a:pt x="1793378" y="6106914"/>
                </a:cubicBezTo>
                <a:cubicBezTo>
                  <a:pt x="1800820" y="6095752"/>
                  <a:pt x="1805471" y="6090171"/>
                  <a:pt x="1807331" y="6090171"/>
                </a:cubicBezTo>
                <a:close/>
                <a:moveTo>
                  <a:pt x="1875234" y="6084590"/>
                </a:moveTo>
                <a:cubicBezTo>
                  <a:pt x="1875234" y="6084590"/>
                  <a:pt x="1875234" y="6087071"/>
                  <a:pt x="1875234" y="6092032"/>
                </a:cubicBezTo>
                <a:cubicBezTo>
                  <a:pt x="1875234" y="6092032"/>
                  <a:pt x="1876474" y="6092032"/>
                  <a:pt x="1878955" y="6092032"/>
                </a:cubicBezTo>
                <a:cubicBezTo>
                  <a:pt x="1881435" y="6092032"/>
                  <a:pt x="1882675" y="6092032"/>
                  <a:pt x="1882675" y="6092032"/>
                </a:cubicBezTo>
                <a:close/>
                <a:moveTo>
                  <a:pt x="1946604" y="6073766"/>
                </a:moveTo>
                <a:lnTo>
                  <a:pt x="1946857" y="6075288"/>
                </a:lnTo>
                <a:lnTo>
                  <a:pt x="1944864" y="6076086"/>
                </a:lnTo>
                <a:close/>
                <a:moveTo>
                  <a:pt x="1867792" y="6054824"/>
                </a:moveTo>
                <a:cubicBezTo>
                  <a:pt x="1867792" y="6064747"/>
                  <a:pt x="1866552" y="6070948"/>
                  <a:pt x="1864072" y="6073428"/>
                </a:cubicBezTo>
                <a:cubicBezTo>
                  <a:pt x="1861591" y="6075909"/>
                  <a:pt x="1860351" y="6077149"/>
                  <a:pt x="1860351" y="6077149"/>
                </a:cubicBezTo>
                <a:cubicBezTo>
                  <a:pt x="1855390" y="6077149"/>
                  <a:pt x="1852910" y="6077149"/>
                  <a:pt x="1852910" y="6077149"/>
                </a:cubicBezTo>
                <a:cubicBezTo>
                  <a:pt x="1852910" y="6072188"/>
                  <a:pt x="1855390" y="6067227"/>
                  <a:pt x="1860351" y="6062266"/>
                </a:cubicBezTo>
                <a:close/>
                <a:moveTo>
                  <a:pt x="1808261" y="6043662"/>
                </a:moveTo>
                <a:cubicBezTo>
                  <a:pt x="1808261" y="6046143"/>
                  <a:pt x="1808261" y="6047383"/>
                  <a:pt x="1808261" y="6047383"/>
                </a:cubicBezTo>
                <a:cubicBezTo>
                  <a:pt x="1808261" y="6047383"/>
                  <a:pt x="1808261" y="6049864"/>
                  <a:pt x="1808261" y="6054824"/>
                </a:cubicBezTo>
                <a:lnTo>
                  <a:pt x="1800820" y="6047383"/>
                </a:lnTo>
                <a:cubicBezTo>
                  <a:pt x="1805781" y="6047383"/>
                  <a:pt x="1808261" y="6046143"/>
                  <a:pt x="1808261" y="6043662"/>
                </a:cubicBezTo>
                <a:close/>
                <a:moveTo>
                  <a:pt x="2969120" y="6039942"/>
                </a:moveTo>
                <a:lnTo>
                  <a:pt x="2969120" y="6047383"/>
                </a:lnTo>
                <a:cubicBezTo>
                  <a:pt x="2974081" y="6047383"/>
                  <a:pt x="2976562" y="6044903"/>
                  <a:pt x="2976562" y="6039942"/>
                </a:cubicBezTo>
                <a:cubicBezTo>
                  <a:pt x="2976562" y="6039942"/>
                  <a:pt x="2974081" y="6039942"/>
                  <a:pt x="2969120" y="6039942"/>
                </a:cubicBezTo>
                <a:close/>
                <a:moveTo>
                  <a:pt x="3034233" y="6021338"/>
                </a:moveTo>
                <a:cubicBezTo>
                  <a:pt x="3035473" y="6021338"/>
                  <a:pt x="3036093" y="6022579"/>
                  <a:pt x="3036093" y="6025059"/>
                </a:cubicBezTo>
                <a:lnTo>
                  <a:pt x="3028652" y="6032500"/>
                </a:lnTo>
                <a:cubicBezTo>
                  <a:pt x="3023691" y="6032500"/>
                  <a:pt x="3023691" y="6030020"/>
                  <a:pt x="3028652" y="6025059"/>
                </a:cubicBezTo>
                <a:cubicBezTo>
                  <a:pt x="3031132" y="6022579"/>
                  <a:pt x="3032992" y="6021338"/>
                  <a:pt x="3034233" y="6021338"/>
                </a:cubicBezTo>
                <a:close/>
                <a:moveTo>
                  <a:pt x="1904999" y="6012036"/>
                </a:moveTo>
                <a:cubicBezTo>
                  <a:pt x="1906240" y="6012036"/>
                  <a:pt x="1907480" y="6012657"/>
                  <a:pt x="1908720" y="6013897"/>
                </a:cubicBezTo>
                <a:cubicBezTo>
                  <a:pt x="1911201" y="6016377"/>
                  <a:pt x="1912441" y="6017617"/>
                  <a:pt x="1912441" y="6017617"/>
                </a:cubicBezTo>
                <a:cubicBezTo>
                  <a:pt x="1907480" y="6027540"/>
                  <a:pt x="1902519" y="6027540"/>
                  <a:pt x="1897558" y="6017617"/>
                </a:cubicBezTo>
                <a:cubicBezTo>
                  <a:pt x="1897558" y="6017617"/>
                  <a:pt x="1898798" y="6016377"/>
                  <a:pt x="1901279" y="6013897"/>
                </a:cubicBezTo>
                <a:cubicBezTo>
                  <a:pt x="1902519" y="6012657"/>
                  <a:pt x="1903759" y="6012036"/>
                  <a:pt x="1904999" y="6012036"/>
                </a:cubicBezTo>
                <a:close/>
                <a:moveTo>
                  <a:pt x="2187773" y="6002735"/>
                </a:moveTo>
                <a:cubicBezTo>
                  <a:pt x="2187773" y="6007696"/>
                  <a:pt x="2187773" y="6010176"/>
                  <a:pt x="2187773" y="6010176"/>
                </a:cubicBezTo>
                <a:lnTo>
                  <a:pt x="2180331" y="6010176"/>
                </a:lnTo>
                <a:cubicBezTo>
                  <a:pt x="2180331" y="6005215"/>
                  <a:pt x="2182812" y="6002735"/>
                  <a:pt x="2187773" y="6002735"/>
                </a:cubicBezTo>
                <a:close/>
                <a:moveTo>
                  <a:pt x="3689077" y="5991573"/>
                </a:moveTo>
                <a:cubicBezTo>
                  <a:pt x="3690317" y="5991573"/>
                  <a:pt x="3690937" y="5992813"/>
                  <a:pt x="3690937" y="5995293"/>
                </a:cubicBezTo>
                <a:cubicBezTo>
                  <a:pt x="3695898" y="6000255"/>
                  <a:pt x="3698378" y="6002735"/>
                  <a:pt x="3698378" y="6002735"/>
                </a:cubicBezTo>
                <a:cubicBezTo>
                  <a:pt x="3703339" y="6002735"/>
                  <a:pt x="3703339" y="6000255"/>
                  <a:pt x="3698378" y="5995293"/>
                </a:cubicBezTo>
                <a:lnTo>
                  <a:pt x="3705820" y="6002735"/>
                </a:lnTo>
                <a:cubicBezTo>
                  <a:pt x="3710781" y="6007696"/>
                  <a:pt x="3709541" y="6010176"/>
                  <a:pt x="3702099" y="6010176"/>
                </a:cubicBezTo>
                <a:cubicBezTo>
                  <a:pt x="3694658" y="6010176"/>
                  <a:pt x="3690937" y="6012657"/>
                  <a:pt x="3690937" y="6017617"/>
                </a:cubicBezTo>
                <a:lnTo>
                  <a:pt x="3683496" y="6017617"/>
                </a:lnTo>
                <a:cubicBezTo>
                  <a:pt x="3683496" y="6012657"/>
                  <a:pt x="3683496" y="6010176"/>
                  <a:pt x="3683496" y="6010176"/>
                </a:cubicBezTo>
                <a:lnTo>
                  <a:pt x="3676054" y="6002735"/>
                </a:lnTo>
                <a:cubicBezTo>
                  <a:pt x="3671093" y="6007696"/>
                  <a:pt x="3668613" y="6007696"/>
                  <a:pt x="3668613" y="6002735"/>
                </a:cubicBezTo>
                <a:cubicBezTo>
                  <a:pt x="3668613" y="5997774"/>
                  <a:pt x="3671093" y="5995293"/>
                  <a:pt x="3676054" y="5995293"/>
                </a:cubicBezTo>
                <a:lnTo>
                  <a:pt x="3683496" y="5995293"/>
                </a:lnTo>
                <a:cubicBezTo>
                  <a:pt x="3685976" y="5992813"/>
                  <a:pt x="3687836" y="5991573"/>
                  <a:pt x="3689077" y="5991573"/>
                </a:cubicBezTo>
                <a:close/>
                <a:moveTo>
                  <a:pt x="1971972" y="5987852"/>
                </a:moveTo>
                <a:cubicBezTo>
                  <a:pt x="1967011" y="5987852"/>
                  <a:pt x="1964531" y="5989092"/>
                  <a:pt x="1964531" y="5991573"/>
                </a:cubicBezTo>
                <a:cubicBezTo>
                  <a:pt x="1964531" y="5994053"/>
                  <a:pt x="1965771" y="5995293"/>
                  <a:pt x="1968251" y="5995293"/>
                </a:cubicBezTo>
                <a:cubicBezTo>
                  <a:pt x="1970732" y="5995293"/>
                  <a:pt x="1971972" y="5992813"/>
                  <a:pt x="1971972" y="5987852"/>
                </a:cubicBezTo>
                <a:close/>
                <a:moveTo>
                  <a:pt x="3065859" y="5980410"/>
                </a:moveTo>
                <a:lnTo>
                  <a:pt x="3065859" y="5987852"/>
                </a:lnTo>
                <a:lnTo>
                  <a:pt x="3058418" y="5995293"/>
                </a:lnTo>
                <a:cubicBezTo>
                  <a:pt x="3058418" y="5990332"/>
                  <a:pt x="3060898" y="5985372"/>
                  <a:pt x="3065859" y="5980410"/>
                </a:cubicBezTo>
                <a:close/>
                <a:moveTo>
                  <a:pt x="2924472" y="5972969"/>
                </a:moveTo>
                <a:lnTo>
                  <a:pt x="2931913" y="5980410"/>
                </a:lnTo>
                <a:lnTo>
                  <a:pt x="2924472" y="5980410"/>
                </a:lnTo>
                <a:cubicBezTo>
                  <a:pt x="2924472" y="5975450"/>
                  <a:pt x="2924472" y="5972969"/>
                  <a:pt x="2924472" y="5972969"/>
                </a:cubicBezTo>
                <a:close/>
                <a:moveTo>
                  <a:pt x="3638847" y="5965528"/>
                </a:moveTo>
                <a:cubicBezTo>
                  <a:pt x="3638847" y="5965528"/>
                  <a:pt x="3641327" y="5968008"/>
                  <a:pt x="3646289" y="5972969"/>
                </a:cubicBezTo>
                <a:lnTo>
                  <a:pt x="3638847" y="5980410"/>
                </a:lnTo>
                <a:close/>
                <a:moveTo>
                  <a:pt x="2254745" y="5958086"/>
                </a:moveTo>
                <a:cubicBezTo>
                  <a:pt x="2254745" y="5958086"/>
                  <a:pt x="2257226" y="5958086"/>
                  <a:pt x="2262187" y="5958086"/>
                </a:cubicBezTo>
                <a:cubicBezTo>
                  <a:pt x="2267148" y="5958086"/>
                  <a:pt x="2268388" y="5961807"/>
                  <a:pt x="2265908" y="5969248"/>
                </a:cubicBezTo>
                <a:cubicBezTo>
                  <a:pt x="2263427" y="5976690"/>
                  <a:pt x="2264668" y="5980410"/>
                  <a:pt x="2269629" y="5980410"/>
                </a:cubicBezTo>
                <a:cubicBezTo>
                  <a:pt x="2274589" y="5980410"/>
                  <a:pt x="2274589" y="5982891"/>
                  <a:pt x="2269629" y="5987852"/>
                </a:cubicBezTo>
                <a:lnTo>
                  <a:pt x="2262187" y="5995293"/>
                </a:lnTo>
                <a:cubicBezTo>
                  <a:pt x="2262187" y="5995293"/>
                  <a:pt x="2259706" y="5995293"/>
                  <a:pt x="2254745" y="5995293"/>
                </a:cubicBezTo>
                <a:cubicBezTo>
                  <a:pt x="2249785" y="5995293"/>
                  <a:pt x="2247304" y="5987852"/>
                  <a:pt x="2247304" y="5972969"/>
                </a:cubicBezTo>
                <a:cubicBezTo>
                  <a:pt x="2242343" y="5968008"/>
                  <a:pt x="2242343" y="5965528"/>
                  <a:pt x="2247304" y="5965528"/>
                </a:cubicBezTo>
                <a:cubicBezTo>
                  <a:pt x="2252265" y="5965528"/>
                  <a:pt x="2254745" y="5964288"/>
                  <a:pt x="2254745" y="5961807"/>
                </a:cubicBezTo>
                <a:cubicBezTo>
                  <a:pt x="2254745" y="5959327"/>
                  <a:pt x="2254745" y="5958086"/>
                  <a:pt x="2254745" y="5958086"/>
                </a:cubicBezTo>
                <a:close/>
                <a:moveTo>
                  <a:pt x="2217538" y="5950645"/>
                </a:moveTo>
                <a:lnTo>
                  <a:pt x="2224980" y="5965528"/>
                </a:lnTo>
                <a:cubicBezTo>
                  <a:pt x="2224980" y="5975450"/>
                  <a:pt x="2224980" y="5982891"/>
                  <a:pt x="2224980" y="5987852"/>
                </a:cubicBezTo>
                <a:cubicBezTo>
                  <a:pt x="2224980" y="5992813"/>
                  <a:pt x="2227461" y="5997774"/>
                  <a:pt x="2232421" y="6002735"/>
                </a:cubicBezTo>
                <a:cubicBezTo>
                  <a:pt x="2237382" y="6007696"/>
                  <a:pt x="2237382" y="6011416"/>
                  <a:pt x="2232421" y="6013897"/>
                </a:cubicBezTo>
                <a:cubicBezTo>
                  <a:pt x="2227461" y="6016377"/>
                  <a:pt x="2221259" y="6017617"/>
                  <a:pt x="2213818" y="6017617"/>
                </a:cubicBezTo>
                <a:cubicBezTo>
                  <a:pt x="2206376" y="6017617"/>
                  <a:pt x="2202656" y="6017617"/>
                  <a:pt x="2202656" y="6017617"/>
                </a:cubicBezTo>
                <a:cubicBezTo>
                  <a:pt x="2197695" y="6012657"/>
                  <a:pt x="2195214" y="6010176"/>
                  <a:pt x="2195214" y="6010176"/>
                </a:cubicBezTo>
                <a:cubicBezTo>
                  <a:pt x="2195214" y="6005215"/>
                  <a:pt x="2192734" y="6000255"/>
                  <a:pt x="2187773" y="5995293"/>
                </a:cubicBezTo>
                <a:lnTo>
                  <a:pt x="2180331" y="5987852"/>
                </a:lnTo>
                <a:lnTo>
                  <a:pt x="2195214" y="5987852"/>
                </a:lnTo>
                <a:cubicBezTo>
                  <a:pt x="2205136" y="5977930"/>
                  <a:pt x="2212578" y="5970489"/>
                  <a:pt x="2217538" y="5965528"/>
                </a:cubicBezTo>
                <a:close/>
                <a:moveTo>
                  <a:pt x="3609081" y="5943203"/>
                </a:moveTo>
                <a:cubicBezTo>
                  <a:pt x="3614042" y="5948165"/>
                  <a:pt x="3616523" y="5950645"/>
                  <a:pt x="3616523" y="5950645"/>
                </a:cubicBezTo>
                <a:lnTo>
                  <a:pt x="3609081" y="5950645"/>
                </a:lnTo>
                <a:cubicBezTo>
                  <a:pt x="3609081" y="5945684"/>
                  <a:pt x="3609081" y="5943203"/>
                  <a:pt x="3609081" y="5943203"/>
                </a:cubicBezTo>
                <a:close/>
                <a:moveTo>
                  <a:pt x="2894706" y="5943203"/>
                </a:moveTo>
                <a:cubicBezTo>
                  <a:pt x="2899667" y="5948165"/>
                  <a:pt x="2902148" y="5950645"/>
                  <a:pt x="2902148" y="5950645"/>
                </a:cubicBezTo>
                <a:lnTo>
                  <a:pt x="2902148" y="5958086"/>
                </a:lnTo>
                <a:lnTo>
                  <a:pt x="2894706" y="5987852"/>
                </a:lnTo>
                <a:cubicBezTo>
                  <a:pt x="2879824" y="5997774"/>
                  <a:pt x="2872382" y="6002735"/>
                  <a:pt x="2872382" y="6002735"/>
                </a:cubicBezTo>
                <a:lnTo>
                  <a:pt x="2872382" y="5987852"/>
                </a:lnTo>
                <a:lnTo>
                  <a:pt x="2872382" y="5972969"/>
                </a:lnTo>
                <a:cubicBezTo>
                  <a:pt x="2877343" y="5972969"/>
                  <a:pt x="2881064" y="5968008"/>
                  <a:pt x="2883544" y="5958086"/>
                </a:cubicBezTo>
                <a:cubicBezTo>
                  <a:pt x="2886025" y="5948165"/>
                  <a:pt x="2889746" y="5943203"/>
                  <a:pt x="2894706" y="5943203"/>
                </a:cubicBezTo>
                <a:close/>
                <a:moveTo>
                  <a:pt x="1860351" y="5943203"/>
                </a:moveTo>
                <a:cubicBezTo>
                  <a:pt x="1860351" y="5943203"/>
                  <a:pt x="1860351" y="5945684"/>
                  <a:pt x="1860351" y="5950645"/>
                </a:cubicBezTo>
                <a:cubicBezTo>
                  <a:pt x="1855390" y="5950645"/>
                  <a:pt x="1852910" y="5949405"/>
                  <a:pt x="1852910" y="5946924"/>
                </a:cubicBezTo>
                <a:cubicBezTo>
                  <a:pt x="1852910" y="5944444"/>
                  <a:pt x="1855390" y="5943203"/>
                  <a:pt x="1860351" y="5943203"/>
                </a:cubicBezTo>
                <a:close/>
                <a:moveTo>
                  <a:pt x="1862211" y="5932041"/>
                </a:moveTo>
                <a:cubicBezTo>
                  <a:pt x="1863452" y="5932041"/>
                  <a:pt x="1865312" y="5933282"/>
                  <a:pt x="1867792" y="5935762"/>
                </a:cubicBezTo>
                <a:lnTo>
                  <a:pt x="1875234" y="5935762"/>
                </a:lnTo>
                <a:cubicBezTo>
                  <a:pt x="1875234" y="5940723"/>
                  <a:pt x="1872753" y="5943203"/>
                  <a:pt x="1867792" y="5943203"/>
                </a:cubicBezTo>
                <a:lnTo>
                  <a:pt x="1860351" y="5935762"/>
                </a:lnTo>
                <a:cubicBezTo>
                  <a:pt x="1860351" y="5933282"/>
                  <a:pt x="1860971" y="5932041"/>
                  <a:pt x="1862211" y="5932041"/>
                </a:cubicBezTo>
                <a:close/>
                <a:moveTo>
                  <a:pt x="2954238" y="5928321"/>
                </a:moveTo>
                <a:cubicBezTo>
                  <a:pt x="2954238" y="5928321"/>
                  <a:pt x="2954238" y="5930801"/>
                  <a:pt x="2954238" y="5935762"/>
                </a:cubicBezTo>
                <a:cubicBezTo>
                  <a:pt x="2954238" y="5940723"/>
                  <a:pt x="2956718" y="5943203"/>
                  <a:pt x="2961679" y="5943203"/>
                </a:cubicBezTo>
                <a:lnTo>
                  <a:pt x="2961679" y="5935762"/>
                </a:lnTo>
                <a:cubicBezTo>
                  <a:pt x="2961679" y="5930801"/>
                  <a:pt x="2961679" y="5928321"/>
                  <a:pt x="2961679" y="5928321"/>
                </a:cubicBezTo>
                <a:close/>
                <a:moveTo>
                  <a:pt x="2254745" y="5928321"/>
                </a:moveTo>
                <a:cubicBezTo>
                  <a:pt x="2254745" y="5928321"/>
                  <a:pt x="2254745" y="5932041"/>
                  <a:pt x="2254745" y="5939483"/>
                </a:cubicBezTo>
                <a:cubicBezTo>
                  <a:pt x="2254745" y="5946924"/>
                  <a:pt x="2252265" y="5953125"/>
                  <a:pt x="2247304" y="5958086"/>
                </a:cubicBezTo>
                <a:lnTo>
                  <a:pt x="2239863" y="5943203"/>
                </a:lnTo>
                <a:cubicBezTo>
                  <a:pt x="2239863" y="5938243"/>
                  <a:pt x="2244823" y="5933282"/>
                  <a:pt x="2254745" y="5928321"/>
                </a:cubicBezTo>
                <a:close/>
                <a:moveTo>
                  <a:pt x="2001738" y="5928321"/>
                </a:moveTo>
                <a:cubicBezTo>
                  <a:pt x="1996777" y="5933282"/>
                  <a:pt x="1994296" y="5935762"/>
                  <a:pt x="1994296" y="5935762"/>
                </a:cubicBezTo>
                <a:lnTo>
                  <a:pt x="1964531" y="5950645"/>
                </a:lnTo>
                <a:lnTo>
                  <a:pt x="1979413" y="5950645"/>
                </a:lnTo>
                <a:cubicBezTo>
                  <a:pt x="1979413" y="5945684"/>
                  <a:pt x="1984374" y="5940723"/>
                  <a:pt x="1994296" y="5935762"/>
                </a:cubicBezTo>
                <a:cubicBezTo>
                  <a:pt x="1999257" y="5935762"/>
                  <a:pt x="2002978" y="5934522"/>
                  <a:pt x="2005458" y="5932041"/>
                </a:cubicBezTo>
                <a:cubicBezTo>
                  <a:pt x="2007939" y="5929561"/>
                  <a:pt x="2009179" y="5928321"/>
                  <a:pt x="2009179" y="5928321"/>
                </a:cubicBezTo>
                <a:close/>
                <a:moveTo>
                  <a:pt x="3497460" y="5913438"/>
                </a:moveTo>
                <a:lnTo>
                  <a:pt x="3504902" y="5913438"/>
                </a:lnTo>
                <a:cubicBezTo>
                  <a:pt x="3504902" y="5918399"/>
                  <a:pt x="3502421" y="5920879"/>
                  <a:pt x="3497460" y="5920879"/>
                </a:cubicBezTo>
                <a:cubicBezTo>
                  <a:pt x="3497460" y="5915918"/>
                  <a:pt x="3497460" y="5913438"/>
                  <a:pt x="3497460" y="5913438"/>
                </a:cubicBezTo>
                <a:close/>
                <a:moveTo>
                  <a:pt x="2016620" y="5913438"/>
                </a:moveTo>
                <a:lnTo>
                  <a:pt x="2016620" y="5928321"/>
                </a:lnTo>
                <a:cubicBezTo>
                  <a:pt x="2021581" y="5928321"/>
                  <a:pt x="2024062" y="5928321"/>
                  <a:pt x="2024062" y="5928321"/>
                </a:cubicBezTo>
                <a:lnTo>
                  <a:pt x="2024062" y="5920879"/>
                </a:lnTo>
                <a:cubicBezTo>
                  <a:pt x="2019101" y="5920879"/>
                  <a:pt x="2016620" y="5918399"/>
                  <a:pt x="2016620" y="5913438"/>
                </a:cubicBezTo>
                <a:close/>
                <a:moveTo>
                  <a:pt x="1994296" y="5913438"/>
                </a:moveTo>
                <a:lnTo>
                  <a:pt x="1994296" y="5920879"/>
                </a:lnTo>
                <a:cubicBezTo>
                  <a:pt x="1994296" y="5920879"/>
                  <a:pt x="1996777" y="5920879"/>
                  <a:pt x="2001738" y="5920879"/>
                </a:cubicBezTo>
                <a:cubicBezTo>
                  <a:pt x="2001738" y="5915918"/>
                  <a:pt x="1999257" y="5913438"/>
                  <a:pt x="1994296" y="5913438"/>
                </a:cubicBezTo>
                <a:close/>
                <a:moveTo>
                  <a:pt x="1927324" y="5913438"/>
                </a:moveTo>
                <a:lnTo>
                  <a:pt x="1919882" y="5920879"/>
                </a:lnTo>
                <a:lnTo>
                  <a:pt x="1927324" y="5928321"/>
                </a:lnTo>
                <a:lnTo>
                  <a:pt x="1934765" y="5920879"/>
                </a:lnTo>
                <a:cubicBezTo>
                  <a:pt x="1934765" y="5920879"/>
                  <a:pt x="1932285" y="5918399"/>
                  <a:pt x="1927324" y="5913438"/>
                </a:cubicBezTo>
                <a:close/>
                <a:moveTo>
                  <a:pt x="3683496" y="5905996"/>
                </a:moveTo>
                <a:cubicBezTo>
                  <a:pt x="3688457" y="5905996"/>
                  <a:pt x="3690937" y="5908477"/>
                  <a:pt x="3690937" y="5913438"/>
                </a:cubicBezTo>
                <a:cubicBezTo>
                  <a:pt x="3690937" y="5913438"/>
                  <a:pt x="3688457" y="5913438"/>
                  <a:pt x="3683496" y="5913438"/>
                </a:cubicBezTo>
                <a:cubicBezTo>
                  <a:pt x="3678535" y="5913438"/>
                  <a:pt x="3676054" y="5913438"/>
                  <a:pt x="3676054" y="5913438"/>
                </a:cubicBezTo>
                <a:cubicBezTo>
                  <a:pt x="3676054" y="5908477"/>
                  <a:pt x="3678535" y="5905996"/>
                  <a:pt x="3683496" y="5905996"/>
                </a:cubicBezTo>
                <a:close/>
                <a:moveTo>
                  <a:pt x="3653730" y="5905996"/>
                </a:moveTo>
                <a:lnTo>
                  <a:pt x="3661171" y="5913438"/>
                </a:lnTo>
                <a:lnTo>
                  <a:pt x="3653730" y="5913438"/>
                </a:lnTo>
                <a:close/>
                <a:moveTo>
                  <a:pt x="3832324" y="5883672"/>
                </a:moveTo>
                <a:lnTo>
                  <a:pt x="3839765" y="5883672"/>
                </a:lnTo>
                <a:lnTo>
                  <a:pt x="3839765" y="5891114"/>
                </a:lnTo>
                <a:cubicBezTo>
                  <a:pt x="3844726" y="5896075"/>
                  <a:pt x="3839765" y="5896075"/>
                  <a:pt x="3824882" y="5891114"/>
                </a:cubicBezTo>
                <a:cubicBezTo>
                  <a:pt x="3824882" y="5891114"/>
                  <a:pt x="3826123" y="5889873"/>
                  <a:pt x="3828603" y="5887393"/>
                </a:cubicBezTo>
                <a:cubicBezTo>
                  <a:pt x="3831083" y="5884913"/>
                  <a:pt x="3832324" y="5883672"/>
                  <a:pt x="3832324" y="5883672"/>
                </a:cubicBezTo>
                <a:close/>
                <a:moveTo>
                  <a:pt x="2381249" y="5883672"/>
                </a:moveTo>
                <a:lnTo>
                  <a:pt x="2388691" y="5891114"/>
                </a:lnTo>
                <a:lnTo>
                  <a:pt x="2381249" y="5891114"/>
                </a:lnTo>
                <a:cubicBezTo>
                  <a:pt x="2381249" y="5886153"/>
                  <a:pt x="2381249" y="5883672"/>
                  <a:pt x="2381249" y="5883672"/>
                </a:cubicBezTo>
                <a:close/>
                <a:moveTo>
                  <a:pt x="2024062" y="5883672"/>
                </a:moveTo>
                <a:lnTo>
                  <a:pt x="2016620" y="5891114"/>
                </a:lnTo>
                <a:cubicBezTo>
                  <a:pt x="2011660" y="5891114"/>
                  <a:pt x="2009179" y="5893594"/>
                  <a:pt x="2009179" y="5898555"/>
                </a:cubicBezTo>
                <a:lnTo>
                  <a:pt x="2016620" y="5898555"/>
                </a:lnTo>
                <a:cubicBezTo>
                  <a:pt x="2021581" y="5893594"/>
                  <a:pt x="2024062" y="5888633"/>
                  <a:pt x="2024062" y="5883672"/>
                </a:cubicBezTo>
                <a:close/>
                <a:moveTo>
                  <a:pt x="2001738" y="5883672"/>
                </a:moveTo>
                <a:cubicBezTo>
                  <a:pt x="1996777" y="5888633"/>
                  <a:pt x="1994296" y="5891114"/>
                  <a:pt x="1994296" y="5891114"/>
                </a:cubicBezTo>
                <a:cubicBezTo>
                  <a:pt x="1989336" y="5901036"/>
                  <a:pt x="1989336" y="5905996"/>
                  <a:pt x="1994296" y="5905996"/>
                </a:cubicBezTo>
                <a:cubicBezTo>
                  <a:pt x="1999257" y="5905996"/>
                  <a:pt x="2001738" y="5903516"/>
                  <a:pt x="2001738" y="5898555"/>
                </a:cubicBezTo>
                <a:cubicBezTo>
                  <a:pt x="2001738" y="5893594"/>
                  <a:pt x="2001738" y="5891114"/>
                  <a:pt x="2001738" y="5891114"/>
                </a:cubicBezTo>
                <a:close/>
                <a:moveTo>
                  <a:pt x="3809999" y="5876231"/>
                </a:moveTo>
                <a:cubicBezTo>
                  <a:pt x="3809999" y="5876231"/>
                  <a:pt x="3811240" y="5877471"/>
                  <a:pt x="3813720" y="5879951"/>
                </a:cubicBezTo>
                <a:cubicBezTo>
                  <a:pt x="3816201" y="5882432"/>
                  <a:pt x="3817441" y="5883672"/>
                  <a:pt x="3817441" y="5883672"/>
                </a:cubicBezTo>
                <a:lnTo>
                  <a:pt x="3817441" y="5891114"/>
                </a:lnTo>
                <a:cubicBezTo>
                  <a:pt x="3812480" y="5891114"/>
                  <a:pt x="3808759" y="5889873"/>
                  <a:pt x="3806279" y="5887393"/>
                </a:cubicBezTo>
                <a:cubicBezTo>
                  <a:pt x="3803798" y="5884913"/>
                  <a:pt x="3802558" y="5882432"/>
                  <a:pt x="3802558" y="5879951"/>
                </a:cubicBezTo>
                <a:cubicBezTo>
                  <a:pt x="3802558" y="5877471"/>
                  <a:pt x="3805038" y="5876231"/>
                  <a:pt x="3809999" y="5876231"/>
                </a:cubicBezTo>
                <a:close/>
                <a:moveTo>
                  <a:pt x="3885111" y="5871347"/>
                </a:moveTo>
                <a:cubicBezTo>
                  <a:pt x="3886506" y="5871503"/>
                  <a:pt x="3887514" y="5871890"/>
                  <a:pt x="3888134" y="5872510"/>
                </a:cubicBezTo>
                <a:cubicBezTo>
                  <a:pt x="3890615" y="5874991"/>
                  <a:pt x="3890615" y="5876231"/>
                  <a:pt x="3888134" y="5876231"/>
                </a:cubicBezTo>
                <a:cubicBezTo>
                  <a:pt x="3885654" y="5876231"/>
                  <a:pt x="3879453" y="5876231"/>
                  <a:pt x="3869531" y="5876231"/>
                </a:cubicBezTo>
                <a:lnTo>
                  <a:pt x="3862089" y="5876231"/>
                </a:lnTo>
                <a:cubicBezTo>
                  <a:pt x="3873251" y="5872510"/>
                  <a:pt x="3880925" y="5870882"/>
                  <a:pt x="3885111" y="5871347"/>
                </a:cubicBezTo>
                <a:close/>
                <a:moveTo>
                  <a:pt x="3787675" y="5868789"/>
                </a:moveTo>
                <a:lnTo>
                  <a:pt x="3795117" y="5868789"/>
                </a:lnTo>
                <a:cubicBezTo>
                  <a:pt x="3800078" y="5873751"/>
                  <a:pt x="3800078" y="5876231"/>
                  <a:pt x="3795117" y="5876231"/>
                </a:cubicBezTo>
                <a:cubicBezTo>
                  <a:pt x="3790156" y="5876231"/>
                  <a:pt x="3787675" y="5873751"/>
                  <a:pt x="3787675" y="5868789"/>
                </a:cubicBezTo>
                <a:close/>
                <a:moveTo>
                  <a:pt x="3623964" y="5868789"/>
                </a:moveTo>
                <a:lnTo>
                  <a:pt x="3638847" y="5868789"/>
                </a:lnTo>
                <a:lnTo>
                  <a:pt x="3646289" y="5876231"/>
                </a:lnTo>
                <a:lnTo>
                  <a:pt x="3653730" y="5883672"/>
                </a:lnTo>
                <a:cubicBezTo>
                  <a:pt x="3658691" y="5888633"/>
                  <a:pt x="3663652" y="5888633"/>
                  <a:pt x="3668613" y="5883672"/>
                </a:cubicBezTo>
                <a:lnTo>
                  <a:pt x="3668613" y="5891114"/>
                </a:lnTo>
                <a:lnTo>
                  <a:pt x="3661171" y="5898555"/>
                </a:lnTo>
                <a:cubicBezTo>
                  <a:pt x="3661171" y="5893594"/>
                  <a:pt x="3658691" y="5891114"/>
                  <a:pt x="3653730" y="5891114"/>
                </a:cubicBezTo>
                <a:close/>
                <a:moveTo>
                  <a:pt x="1971972" y="5868789"/>
                </a:moveTo>
                <a:cubicBezTo>
                  <a:pt x="1967011" y="5868789"/>
                  <a:pt x="1964531" y="5870030"/>
                  <a:pt x="1964531" y="5872510"/>
                </a:cubicBezTo>
                <a:cubicBezTo>
                  <a:pt x="1964531" y="5874991"/>
                  <a:pt x="1965771" y="5876231"/>
                  <a:pt x="1968251" y="5876231"/>
                </a:cubicBezTo>
                <a:cubicBezTo>
                  <a:pt x="1970732" y="5876231"/>
                  <a:pt x="1971972" y="5873751"/>
                  <a:pt x="1971972" y="5868789"/>
                </a:cubicBezTo>
                <a:close/>
                <a:moveTo>
                  <a:pt x="3722563" y="5865069"/>
                </a:moveTo>
                <a:cubicBezTo>
                  <a:pt x="3723803" y="5865069"/>
                  <a:pt x="3723183" y="5866309"/>
                  <a:pt x="3720703" y="5868789"/>
                </a:cubicBezTo>
                <a:cubicBezTo>
                  <a:pt x="3720703" y="5868789"/>
                  <a:pt x="3718222" y="5868789"/>
                  <a:pt x="3713261" y="5868789"/>
                </a:cubicBezTo>
                <a:cubicBezTo>
                  <a:pt x="3718222" y="5866309"/>
                  <a:pt x="3721323" y="5865069"/>
                  <a:pt x="3722563" y="5865069"/>
                </a:cubicBezTo>
                <a:close/>
                <a:moveTo>
                  <a:pt x="2366367" y="5861348"/>
                </a:moveTo>
                <a:cubicBezTo>
                  <a:pt x="2371327" y="5866309"/>
                  <a:pt x="2371327" y="5868789"/>
                  <a:pt x="2366367" y="5868789"/>
                </a:cubicBezTo>
                <a:lnTo>
                  <a:pt x="2358925" y="5868789"/>
                </a:lnTo>
                <a:close/>
                <a:moveTo>
                  <a:pt x="1927324" y="5861348"/>
                </a:moveTo>
                <a:cubicBezTo>
                  <a:pt x="1932285" y="5871270"/>
                  <a:pt x="1929804" y="5876231"/>
                  <a:pt x="1919882" y="5876231"/>
                </a:cubicBezTo>
                <a:lnTo>
                  <a:pt x="1919882" y="5868789"/>
                </a:lnTo>
                <a:close/>
                <a:moveTo>
                  <a:pt x="2418457" y="5853907"/>
                </a:moveTo>
                <a:lnTo>
                  <a:pt x="2425898" y="5853907"/>
                </a:lnTo>
                <a:cubicBezTo>
                  <a:pt x="2425898" y="5853907"/>
                  <a:pt x="2423417" y="5856387"/>
                  <a:pt x="2418457" y="5861348"/>
                </a:cubicBezTo>
                <a:close/>
                <a:moveTo>
                  <a:pt x="2969120" y="5846465"/>
                </a:moveTo>
                <a:lnTo>
                  <a:pt x="2976562" y="5846465"/>
                </a:lnTo>
                <a:lnTo>
                  <a:pt x="2976562" y="5853907"/>
                </a:lnTo>
                <a:close/>
                <a:moveTo>
                  <a:pt x="2931913" y="5846465"/>
                </a:moveTo>
                <a:cubicBezTo>
                  <a:pt x="2931913" y="5846465"/>
                  <a:pt x="2931913" y="5847706"/>
                  <a:pt x="2931913" y="5850186"/>
                </a:cubicBezTo>
                <a:cubicBezTo>
                  <a:pt x="2931913" y="5852666"/>
                  <a:pt x="2929433" y="5853907"/>
                  <a:pt x="2924472" y="5853907"/>
                </a:cubicBezTo>
                <a:close/>
                <a:moveTo>
                  <a:pt x="2187773" y="5846465"/>
                </a:moveTo>
                <a:cubicBezTo>
                  <a:pt x="2187773" y="5846465"/>
                  <a:pt x="2187773" y="5848946"/>
                  <a:pt x="2187773" y="5853907"/>
                </a:cubicBezTo>
                <a:cubicBezTo>
                  <a:pt x="2187773" y="5853907"/>
                  <a:pt x="2186533" y="5852666"/>
                  <a:pt x="2184052" y="5850186"/>
                </a:cubicBezTo>
                <a:cubicBezTo>
                  <a:pt x="2181571" y="5847706"/>
                  <a:pt x="2182812" y="5846465"/>
                  <a:pt x="2187773" y="5846465"/>
                </a:cubicBezTo>
                <a:close/>
                <a:moveTo>
                  <a:pt x="3824882" y="5840884"/>
                </a:moveTo>
                <a:cubicBezTo>
                  <a:pt x="3827363" y="5842125"/>
                  <a:pt x="3829843" y="5846465"/>
                  <a:pt x="3832324" y="5853907"/>
                </a:cubicBezTo>
                <a:cubicBezTo>
                  <a:pt x="3837285" y="5863829"/>
                  <a:pt x="3834804" y="5866309"/>
                  <a:pt x="3824882" y="5861348"/>
                </a:cubicBezTo>
                <a:cubicBezTo>
                  <a:pt x="3824882" y="5861348"/>
                  <a:pt x="3823642" y="5860108"/>
                  <a:pt x="3821162" y="5857627"/>
                </a:cubicBezTo>
                <a:cubicBezTo>
                  <a:pt x="3818681" y="5855147"/>
                  <a:pt x="3817441" y="5851426"/>
                  <a:pt x="3817441" y="5846465"/>
                </a:cubicBezTo>
                <a:cubicBezTo>
                  <a:pt x="3819922" y="5841504"/>
                  <a:pt x="3822402" y="5839644"/>
                  <a:pt x="3824882" y="5840884"/>
                </a:cubicBezTo>
                <a:close/>
                <a:moveTo>
                  <a:pt x="3787675" y="5839024"/>
                </a:moveTo>
                <a:cubicBezTo>
                  <a:pt x="3792636" y="5839024"/>
                  <a:pt x="3795117" y="5842744"/>
                  <a:pt x="3795117" y="5850186"/>
                </a:cubicBezTo>
                <a:cubicBezTo>
                  <a:pt x="3795117" y="5857627"/>
                  <a:pt x="3792636" y="5861348"/>
                  <a:pt x="3787675" y="5861348"/>
                </a:cubicBezTo>
                <a:lnTo>
                  <a:pt x="3787675" y="5853907"/>
                </a:lnTo>
                <a:cubicBezTo>
                  <a:pt x="3782714" y="5853907"/>
                  <a:pt x="3780234" y="5853907"/>
                  <a:pt x="3780234" y="5853907"/>
                </a:cubicBezTo>
                <a:cubicBezTo>
                  <a:pt x="3775273" y="5853907"/>
                  <a:pt x="3772792" y="5851426"/>
                  <a:pt x="3772792" y="5846465"/>
                </a:cubicBezTo>
                <a:cubicBezTo>
                  <a:pt x="3772792" y="5846465"/>
                  <a:pt x="3774033" y="5845225"/>
                  <a:pt x="3776513" y="5842744"/>
                </a:cubicBezTo>
                <a:cubicBezTo>
                  <a:pt x="3778994" y="5840264"/>
                  <a:pt x="3782714" y="5839024"/>
                  <a:pt x="3787675" y="5839024"/>
                </a:cubicBezTo>
                <a:close/>
                <a:moveTo>
                  <a:pt x="3222128" y="5839024"/>
                </a:moveTo>
                <a:lnTo>
                  <a:pt x="3229570" y="5846465"/>
                </a:lnTo>
                <a:cubicBezTo>
                  <a:pt x="3229570" y="5851426"/>
                  <a:pt x="3227089" y="5853907"/>
                  <a:pt x="3222128" y="5853907"/>
                </a:cubicBezTo>
                <a:cubicBezTo>
                  <a:pt x="3222128" y="5853907"/>
                  <a:pt x="3222128" y="5851426"/>
                  <a:pt x="3222128" y="5846465"/>
                </a:cubicBezTo>
                <a:cubicBezTo>
                  <a:pt x="3222128" y="5846465"/>
                  <a:pt x="3222128" y="5843985"/>
                  <a:pt x="3222128" y="5839024"/>
                </a:cubicBezTo>
                <a:close/>
                <a:moveTo>
                  <a:pt x="3181201" y="5839024"/>
                </a:moveTo>
                <a:cubicBezTo>
                  <a:pt x="3178720" y="5839024"/>
                  <a:pt x="3177480" y="5841504"/>
                  <a:pt x="3177480" y="5846465"/>
                </a:cubicBezTo>
                <a:cubicBezTo>
                  <a:pt x="3177480" y="5851426"/>
                  <a:pt x="3178720" y="5853907"/>
                  <a:pt x="3181201" y="5853907"/>
                </a:cubicBezTo>
                <a:cubicBezTo>
                  <a:pt x="3183681" y="5853907"/>
                  <a:pt x="3184921" y="5851426"/>
                  <a:pt x="3184921" y="5846465"/>
                </a:cubicBezTo>
                <a:cubicBezTo>
                  <a:pt x="3184921" y="5841504"/>
                  <a:pt x="3183681" y="5839024"/>
                  <a:pt x="3181201" y="5839024"/>
                </a:cubicBezTo>
                <a:close/>
                <a:moveTo>
                  <a:pt x="3664892" y="5835303"/>
                </a:moveTo>
                <a:cubicBezTo>
                  <a:pt x="3667373" y="5835303"/>
                  <a:pt x="3671093" y="5836544"/>
                  <a:pt x="3676054" y="5839024"/>
                </a:cubicBezTo>
                <a:cubicBezTo>
                  <a:pt x="3681015" y="5843985"/>
                  <a:pt x="3683496" y="5843985"/>
                  <a:pt x="3683496" y="5839024"/>
                </a:cubicBezTo>
                <a:lnTo>
                  <a:pt x="3690937" y="5853907"/>
                </a:lnTo>
                <a:lnTo>
                  <a:pt x="3683496" y="5861348"/>
                </a:lnTo>
                <a:cubicBezTo>
                  <a:pt x="3678535" y="5856387"/>
                  <a:pt x="3673574" y="5853907"/>
                  <a:pt x="3668613" y="5853907"/>
                </a:cubicBezTo>
                <a:cubicBezTo>
                  <a:pt x="3668613" y="5858868"/>
                  <a:pt x="3668613" y="5861348"/>
                  <a:pt x="3668613" y="5861348"/>
                </a:cubicBezTo>
                <a:cubicBezTo>
                  <a:pt x="3668613" y="5861348"/>
                  <a:pt x="3666132" y="5861348"/>
                  <a:pt x="3661171" y="5861348"/>
                </a:cubicBezTo>
                <a:cubicBezTo>
                  <a:pt x="3661171" y="5861348"/>
                  <a:pt x="3661171" y="5858868"/>
                  <a:pt x="3661171" y="5853907"/>
                </a:cubicBezTo>
                <a:lnTo>
                  <a:pt x="3668613" y="5846465"/>
                </a:lnTo>
                <a:cubicBezTo>
                  <a:pt x="3663652" y="5846465"/>
                  <a:pt x="3661171" y="5843985"/>
                  <a:pt x="3661171" y="5839024"/>
                </a:cubicBezTo>
                <a:cubicBezTo>
                  <a:pt x="3661171" y="5836544"/>
                  <a:pt x="3662412" y="5835303"/>
                  <a:pt x="3664892" y="5835303"/>
                </a:cubicBezTo>
                <a:close/>
                <a:moveTo>
                  <a:pt x="3437929" y="5824141"/>
                </a:moveTo>
                <a:lnTo>
                  <a:pt x="3452812" y="5824141"/>
                </a:lnTo>
                <a:lnTo>
                  <a:pt x="3445370" y="5846465"/>
                </a:lnTo>
                <a:lnTo>
                  <a:pt x="3400722" y="5891114"/>
                </a:lnTo>
                <a:cubicBezTo>
                  <a:pt x="3415605" y="5851426"/>
                  <a:pt x="3428007" y="5829102"/>
                  <a:pt x="3437929" y="5824141"/>
                </a:cubicBezTo>
                <a:close/>
                <a:moveTo>
                  <a:pt x="3140273" y="5824141"/>
                </a:moveTo>
                <a:cubicBezTo>
                  <a:pt x="3135312" y="5829102"/>
                  <a:pt x="3132831" y="5831582"/>
                  <a:pt x="3132831" y="5831582"/>
                </a:cubicBezTo>
                <a:cubicBezTo>
                  <a:pt x="3132831" y="5836544"/>
                  <a:pt x="3134071" y="5839024"/>
                  <a:pt x="3136552" y="5839024"/>
                </a:cubicBezTo>
                <a:cubicBezTo>
                  <a:pt x="3139033" y="5839024"/>
                  <a:pt x="3141513" y="5837784"/>
                  <a:pt x="3143994" y="5835303"/>
                </a:cubicBezTo>
                <a:cubicBezTo>
                  <a:pt x="3146474" y="5832823"/>
                  <a:pt x="3146474" y="5830342"/>
                  <a:pt x="3143994" y="5827862"/>
                </a:cubicBezTo>
                <a:cubicBezTo>
                  <a:pt x="3141513" y="5825382"/>
                  <a:pt x="3140273" y="5824141"/>
                  <a:pt x="3140273" y="5824141"/>
                </a:cubicBezTo>
                <a:close/>
                <a:moveTo>
                  <a:pt x="2217538" y="5824141"/>
                </a:moveTo>
                <a:cubicBezTo>
                  <a:pt x="2217538" y="5824141"/>
                  <a:pt x="2217538" y="5826622"/>
                  <a:pt x="2217538" y="5831582"/>
                </a:cubicBezTo>
                <a:cubicBezTo>
                  <a:pt x="2212578" y="5831582"/>
                  <a:pt x="2211337" y="5830342"/>
                  <a:pt x="2213818" y="5827862"/>
                </a:cubicBezTo>
                <a:cubicBezTo>
                  <a:pt x="2216298" y="5825382"/>
                  <a:pt x="2217538" y="5824141"/>
                  <a:pt x="2217538" y="5824141"/>
                </a:cubicBezTo>
                <a:close/>
                <a:moveTo>
                  <a:pt x="3013769" y="5816699"/>
                </a:moveTo>
                <a:lnTo>
                  <a:pt x="3021210" y="5816699"/>
                </a:lnTo>
                <a:cubicBezTo>
                  <a:pt x="3021210" y="5816699"/>
                  <a:pt x="3021210" y="5819180"/>
                  <a:pt x="3021210" y="5824141"/>
                </a:cubicBezTo>
                <a:cubicBezTo>
                  <a:pt x="3021210" y="5829102"/>
                  <a:pt x="3021210" y="5831582"/>
                  <a:pt x="3021210" y="5831582"/>
                </a:cubicBezTo>
                <a:lnTo>
                  <a:pt x="3006327" y="5853907"/>
                </a:lnTo>
                <a:lnTo>
                  <a:pt x="2984003" y="5868789"/>
                </a:lnTo>
                <a:close/>
                <a:moveTo>
                  <a:pt x="2991445" y="5816699"/>
                </a:moveTo>
                <a:lnTo>
                  <a:pt x="2991445" y="5820420"/>
                </a:lnTo>
                <a:cubicBezTo>
                  <a:pt x="2991445" y="5817940"/>
                  <a:pt x="2988964" y="5821661"/>
                  <a:pt x="2984003" y="5831582"/>
                </a:cubicBezTo>
                <a:lnTo>
                  <a:pt x="2976562" y="5831582"/>
                </a:lnTo>
                <a:cubicBezTo>
                  <a:pt x="2976562" y="5826622"/>
                  <a:pt x="2976562" y="5824141"/>
                  <a:pt x="2976562" y="5824141"/>
                </a:cubicBezTo>
                <a:cubicBezTo>
                  <a:pt x="2976562" y="5824141"/>
                  <a:pt x="2979043" y="5824141"/>
                  <a:pt x="2984003" y="5824141"/>
                </a:cubicBezTo>
                <a:close/>
                <a:moveTo>
                  <a:pt x="3504902" y="5809258"/>
                </a:moveTo>
                <a:lnTo>
                  <a:pt x="3497460" y="5824141"/>
                </a:lnTo>
                <a:lnTo>
                  <a:pt x="3497460" y="5816699"/>
                </a:lnTo>
                <a:close/>
                <a:moveTo>
                  <a:pt x="3296542" y="5809258"/>
                </a:moveTo>
                <a:lnTo>
                  <a:pt x="3296542" y="5831582"/>
                </a:lnTo>
                <a:lnTo>
                  <a:pt x="3289101" y="5846465"/>
                </a:lnTo>
                <a:lnTo>
                  <a:pt x="3274218" y="5861348"/>
                </a:lnTo>
                <a:lnTo>
                  <a:pt x="3266777" y="5853907"/>
                </a:lnTo>
                <a:cubicBezTo>
                  <a:pt x="3256855" y="5843985"/>
                  <a:pt x="3261816" y="5831582"/>
                  <a:pt x="3281660" y="5816699"/>
                </a:cubicBezTo>
                <a:cubicBezTo>
                  <a:pt x="3291582" y="5811739"/>
                  <a:pt x="3296542" y="5809258"/>
                  <a:pt x="3296542" y="5809258"/>
                </a:cubicBezTo>
                <a:close/>
                <a:moveTo>
                  <a:pt x="3036093" y="5809258"/>
                </a:moveTo>
                <a:cubicBezTo>
                  <a:pt x="3036093" y="5819180"/>
                  <a:pt x="3031132" y="5821661"/>
                  <a:pt x="3021210" y="5816699"/>
                </a:cubicBezTo>
                <a:close/>
                <a:moveTo>
                  <a:pt x="1971972" y="5805537"/>
                </a:moveTo>
                <a:cubicBezTo>
                  <a:pt x="1973212" y="5805537"/>
                  <a:pt x="1974452" y="5806778"/>
                  <a:pt x="1975693" y="5809258"/>
                </a:cubicBezTo>
                <a:cubicBezTo>
                  <a:pt x="1978173" y="5814219"/>
                  <a:pt x="1976933" y="5816699"/>
                  <a:pt x="1971972" y="5816699"/>
                </a:cubicBezTo>
                <a:cubicBezTo>
                  <a:pt x="1967011" y="5816699"/>
                  <a:pt x="1965771" y="5814219"/>
                  <a:pt x="1968251" y="5809258"/>
                </a:cubicBezTo>
                <a:cubicBezTo>
                  <a:pt x="1969492" y="5806778"/>
                  <a:pt x="1970732" y="5805537"/>
                  <a:pt x="1971972" y="5805537"/>
                </a:cubicBezTo>
                <a:close/>
                <a:moveTo>
                  <a:pt x="3155156" y="5801817"/>
                </a:moveTo>
                <a:cubicBezTo>
                  <a:pt x="3150195" y="5806778"/>
                  <a:pt x="3147714" y="5809258"/>
                  <a:pt x="3147714" y="5809258"/>
                </a:cubicBezTo>
                <a:cubicBezTo>
                  <a:pt x="3152675" y="5824141"/>
                  <a:pt x="3157636" y="5824141"/>
                  <a:pt x="3162597" y="5809258"/>
                </a:cubicBezTo>
                <a:close/>
                <a:moveTo>
                  <a:pt x="3214687" y="5794375"/>
                </a:moveTo>
                <a:cubicBezTo>
                  <a:pt x="3214687" y="5799337"/>
                  <a:pt x="3213447" y="5805537"/>
                  <a:pt x="3210966" y="5812979"/>
                </a:cubicBezTo>
                <a:cubicBezTo>
                  <a:pt x="3208486" y="5820420"/>
                  <a:pt x="3207245" y="5826622"/>
                  <a:pt x="3207245" y="5831582"/>
                </a:cubicBezTo>
                <a:cubicBezTo>
                  <a:pt x="3212206" y="5836544"/>
                  <a:pt x="3217168" y="5831582"/>
                  <a:pt x="3222128" y="5816699"/>
                </a:cubicBezTo>
                <a:cubicBezTo>
                  <a:pt x="3217168" y="5806778"/>
                  <a:pt x="3214687" y="5799337"/>
                  <a:pt x="3214687" y="5794375"/>
                </a:cubicBezTo>
                <a:close/>
                <a:moveTo>
                  <a:pt x="3788667" y="5780237"/>
                </a:moveTo>
                <a:lnTo>
                  <a:pt x="3817441" y="5801817"/>
                </a:lnTo>
                <a:cubicBezTo>
                  <a:pt x="3822402" y="5801817"/>
                  <a:pt x="3824882" y="5804297"/>
                  <a:pt x="3824882" y="5809258"/>
                </a:cubicBezTo>
                <a:cubicBezTo>
                  <a:pt x="3824882" y="5814219"/>
                  <a:pt x="3822402" y="5819180"/>
                  <a:pt x="3817441" y="5824141"/>
                </a:cubicBezTo>
                <a:cubicBezTo>
                  <a:pt x="3812480" y="5829102"/>
                  <a:pt x="3807519" y="5826622"/>
                  <a:pt x="3802558" y="5816699"/>
                </a:cubicBezTo>
                <a:lnTo>
                  <a:pt x="3795117" y="5801817"/>
                </a:lnTo>
                <a:cubicBezTo>
                  <a:pt x="3795117" y="5796856"/>
                  <a:pt x="3795117" y="5794375"/>
                  <a:pt x="3795117" y="5794375"/>
                </a:cubicBezTo>
                <a:cubicBezTo>
                  <a:pt x="3795117" y="5794375"/>
                  <a:pt x="3795117" y="5791895"/>
                  <a:pt x="3795117" y="5786934"/>
                </a:cubicBezTo>
                <a:cubicBezTo>
                  <a:pt x="3792636" y="5786934"/>
                  <a:pt x="3790776" y="5786004"/>
                  <a:pt x="3789536" y="5784143"/>
                </a:cubicBezTo>
                <a:close/>
                <a:moveTo>
                  <a:pt x="3787675" y="5779492"/>
                </a:moveTo>
                <a:lnTo>
                  <a:pt x="3788502" y="5779492"/>
                </a:lnTo>
                <a:lnTo>
                  <a:pt x="3788667" y="5780237"/>
                </a:lnTo>
                <a:close/>
                <a:moveTo>
                  <a:pt x="3772792" y="5779492"/>
                </a:moveTo>
                <a:lnTo>
                  <a:pt x="3772792" y="5786934"/>
                </a:lnTo>
                <a:lnTo>
                  <a:pt x="3780234" y="5794375"/>
                </a:lnTo>
                <a:cubicBezTo>
                  <a:pt x="3780234" y="5789415"/>
                  <a:pt x="3782714" y="5791895"/>
                  <a:pt x="3787675" y="5801817"/>
                </a:cubicBezTo>
                <a:lnTo>
                  <a:pt x="3795117" y="5816699"/>
                </a:lnTo>
                <a:cubicBezTo>
                  <a:pt x="3790156" y="5816699"/>
                  <a:pt x="3785195" y="5816699"/>
                  <a:pt x="3780234" y="5816699"/>
                </a:cubicBezTo>
                <a:cubicBezTo>
                  <a:pt x="3775273" y="5811739"/>
                  <a:pt x="3770312" y="5809258"/>
                  <a:pt x="3765351" y="5809258"/>
                </a:cubicBezTo>
                <a:lnTo>
                  <a:pt x="3757910" y="5809258"/>
                </a:lnTo>
                <a:cubicBezTo>
                  <a:pt x="3757910" y="5804297"/>
                  <a:pt x="3759150" y="5801817"/>
                  <a:pt x="3761630" y="5801817"/>
                </a:cubicBezTo>
                <a:cubicBezTo>
                  <a:pt x="3764111" y="5801817"/>
                  <a:pt x="3765351" y="5799337"/>
                  <a:pt x="3765351" y="5794375"/>
                </a:cubicBezTo>
                <a:cubicBezTo>
                  <a:pt x="3765351" y="5789415"/>
                  <a:pt x="3767831" y="5784454"/>
                  <a:pt x="3772792" y="5779492"/>
                </a:cubicBezTo>
                <a:close/>
                <a:moveTo>
                  <a:pt x="3289101" y="5779492"/>
                </a:moveTo>
                <a:cubicBezTo>
                  <a:pt x="3289101" y="5779492"/>
                  <a:pt x="3289101" y="5781973"/>
                  <a:pt x="3289101" y="5786934"/>
                </a:cubicBezTo>
                <a:cubicBezTo>
                  <a:pt x="3289101" y="5791895"/>
                  <a:pt x="3287861" y="5794375"/>
                  <a:pt x="3285380" y="5794375"/>
                </a:cubicBezTo>
                <a:cubicBezTo>
                  <a:pt x="3282900" y="5794375"/>
                  <a:pt x="3282900" y="5791895"/>
                  <a:pt x="3285380" y="5786934"/>
                </a:cubicBezTo>
                <a:cubicBezTo>
                  <a:pt x="3287861" y="5781973"/>
                  <a:pt x="3289101" y="5779492"/>
                  <a:pt x="3289101" y="5779492"/>
                </a:cubicBezTo>
                <a:close/>
                <a:moveTo>
                  <a:pt x="2448222" y="5779492"/>
                </a:moveTo>
                <a:cubicBezTo>
                  <a:pt x="2448222" y="5784454"/>
                  <a:pt x="2450703" y="5786934"/>
                  <a:pt x="2455663" y="5786934"/>
                </a:cubicBezTo>
                <a:cubicBezTo>
                  <a:pt x="2455663" y="5786934"/>
                  <a:pt x="2456903" y="5785694"/>
                  <a:pt x="2459384" y="5783213"/>
                </a:cubicBezTo>
                <a:cubicBezTo>
                  <a:pt x="2461865" y="5780733"/>
                  <a:pt x="2460624" y="5779492"/>
                  <a:pt x="2455663" y="5779492"/>
                </a:cubicBezTo>
                <a:cubicBezTo>
                  <a:pt x="2450703" y="5779492"/>
                  <a:pt x="2448222" y="5779492"/>
                  <a:pt x="2448222" y="5779492"/>
                </a:cubicBezTo>
                <a:close/>
                <a:moveTo>
                  <a:pt x="3942084" y="5773911"/>
                </a:moveTo>
                <a:cubicBezTo>
                  <a:pt x="3943325" y="5773911"/>
                  <a:pt x="3943945" y="5774532"/>
                  <a:pt x="3943945" y="5775772"/>
                </a:cubicBezTo>
                <a:cubicBezTo>
                  <a:pt x="3943945" y="5778252"/>
                  <a:pt x="3943945" y="5781973"/>
                  <a:pt x="3943945" y="5786934"/>
                </a:cubicBezTo>
                <a:cubicBezTo>
                  <a:pt x="3943945" y="5791895"/>
                  <a:pt x="3941464" y="5791895"/>
                  <a:pt x="3936503" y="5786934"/>
                </a:cubicBezTo>
                <a:cubicBezTo>
                  <a:pt x="3931542" y="5786934"/>
                  <a:pt x="3929062" y="5785694"/>
                  <a:pt x="3929062" y="5783213"/>
                </a:cubicBezTo>
                <a:cubicBezTo>
                  <a:pt x="3929062" y="5780733"/>
                  <a:pt x="3931542" y="5778252"/>
                  <a:pt x="3936503" y="5775772"/>
                </a:cubicBezTo>
                <a:cubicBezTo>
                  <a:pt x="3938984" y="5774532"/>
                  <a:pt x="3940844" y="5773911"/>
                  <a:pt x="3942084" y="5773911"/>
                </a:cubicBezTo>
                <a:close/>
                <a:moveTo>
                  <a:pt x="3728144" y="5772051"/>
                </a:moveTo>
                <a:lnTo>
                  <a:pt x="3735585" y="5772051"/>
                </a:lnTo>
                <a:cubicBezTo>
                  <a:pt x="3735585" y="5772051"/>
                  <a:pt x="3736205" y="5772051"/>
                  <a:pt x="3737446" y="5772051"/>
                </a:cubicBezTo>
                <a:lnTo>
                  <a:pt x="3743027" y="5772051"/>
                </a:lnTo>
                <a:lnTo>
                  <a:pt x="3728144" y="5786934"/>
                </a:lnTo>
                <a:close/>
                <a:moveTo>
                  <a:pt x="3028652" y="5772051"/>
                </a:moveTo>
                <a:lnTo>
                  <a:pt x="3028652" y="5779492"/>
                </a:lnTo>
                <a:lnTo>
                  <a:pt x="3021210" y="5786934"/>
                </a:lnTo>
                <a:cubicBezTo>
                  <a:pt x="3021210" y="5781973"/>
                  <a:pt x="3023691" y="5777012"/>
                  <a:pt x="3028652" y="5772051"/>
                </a:cubicBezTo>
                <a:close/>
                <a:moveTo>
                  <a:pt x="3611872" y="5769726"/>
                </a:moveTo>
                <a:cubicBezTo>
                  <a:pt x="3613732" y="5768795"/>
                  <a:pt x="3612802" y="5772051"/>
                  <a:pt x="3609081" y="5779492"/>
                </a:cubicBezTo>
                <a:lnTo>
                  <a:pt x="3594199" y="5801817"/>
                </a:lnTo>
                <a:cubicBezTo>
                  <a:pt x="3589238" y="5801817"/>
                  <a:pt x="3586757" y="5800577"/>
                  <a:pt x="3586757" y="5798096"/>
                </a:cubicBezTo>
                <a:cubicBezTo>
                  <a:pt x="3586757" y="5795615"/>
                  <a:pt x="3586757" y="5791895"/>
                  <a:pt x="3586757" y="5786934"/>
                </a:cubicBezTo>
                <a:lnTo>
                  <a:pt x="3594199" y="5772051"/>
                </a:lnTo>
                <a:lnTo>
                  <a:pt x="3609081" y="5772051"/>
                </a:lnTo>
                <a:cubicBezTo>
                  <a:pt x="3610322" y="5770811"/>
                  <a:pt x="3611252" y="5770036"/>
                  <a:pt x="3611872" y="5769726"/>
                </a:cubicBezTo>
                <a:close/>
                <a:moveTo>
                  <a:pt x="3746003" y="5769074"/>
                </a:moveTo>
                <a:lnTo>
                  <a:pt x="3746748" y="5770191"/>
                </a:lnTo>
                <a:cubicBezTo>
                  <a:pt x="3746748" y="5771431"/>
                  <a:pt x="3745508" y="5772051"/>
                  <a:pt x="3743027" y="5772051"/>
                </a:cubicBezTo>
                <a:close/>
                <a:moveTo>
                  <a:pt x="3791396" y="5764610"/>
                </a:moveTo>
                <a:cubicBezTo>
                  <a:pt x="3793876" y="5764610"/>
                  <a:pt x="3797597" y="5767090"/>
                  <a:pt x="3802558" y="5772051"/>
                </a:cubicBezTo>
                <a:lnTo>
                  <a:pt x="3795117" y="5779492"/>
                </a:lnTo>
                <a:cubicBezTo>
                  <a:pt x="3792636" y="5779492"/>
                  <a:pt x="3790776" y="5779492"/>
                  <a:pt x="3789536" y="5779492"/>
                </a:cubicBezTo>
                <a:lnTo>
                  <a:pt x="3788502" y="5779492"/>
                </a:lnTo>
                <a:lnTo>
                  <a:pt x="3787675" y="5775772"/>
                </a:lnTo>
                <a:cubicBezTo>
                  <a:pt x="3787675" y="5768330"/>
                  <a:pt x="3788916" y="5764610"/>
                  <a:pt x="3791396" y="5764610"/>
                </a:cubicBezTo>
                <a:close/>
                <a:moveTo>
                  <a:pt x="2567285" y="5764610"/>
                </a:moveTo>
                <a:lnTo>
                  <a:pt x="2537519" y="5794375"/>
                </a:lnTo>
                <a:lnTo>
                  <a:pt x="2552402" y="5779492"/>
                </a:lnTo>
                <a:cubicBezTo>
                  <a:pt x="2562324" y="5769571"/>
                  <a:pt x="2567285" y="5764610"/>
                  <a:pt x="2567285" y="5764610"/>
                </a:cubicBezTo>
                <a:close/>
                <a:moveTo>
                  <a:pt x="3504902" y="5757168"/>
                </a:moveTo>
                <a:lnTo>
                  <a:pt x="3490019" y="5786934"/>
                </a:lnTo>
                <a:lnTo>
                  <a:pt x="3460253" y="5824141"/>
                </a:lnTo>
                <a:cubicBezTo>
                  <a:pt x="3460253" y="5819180"/>
                  <a:pt x="3466454" y="5806778"/>
                  <a:pt x="3478857" y="5786934"/>
                </a:cubicBezTo>
                <a:cubicBezTo>
                  <a:pt x="3491259" y="5767090"/>
                  <a:pt x="3499941" y="5757168"/>
                  <a:pt x="3504902" y="5757168"/>
                </a:cubicBezTo>
                <a:close/>
                <a:moveTo>
                  <a:pt x="3010048" y="5757168"/>
                </a:moveTo>
                <a:cubicBezTo>
                  <a:pt x="3012529" y="5757168"/>
                  <a:pt x="3015009" y="5757168"/>
                  <a:pt x="3017490" y="5757168"/>
                </a:cubicBezTo>
                <a:cubicBezTo>
                  <a:pt x="3019970" y="5757168"/>
                  <a:pt x="3021210" y="5757168"/>
                  <a:pt x="3021210" y="5757168"/>
                </a:cubicBezTo>
                <a:cubicBezTo>
                  <a:pt x="3021210" y="5757168"/>
                  <a:pt x="3021210" y="5759649"/>
                  <a:pt x="3021210" y="5764610"/>
                </a:cubicBezTo>
                <a:cubicBezTo>
                  <a:pt x="3021210" y="5764610"/>
                  <a:pt x="3018730" y="5764610"/>
                  <a:pt x="3013769" y="5764610"/>
                </a:cubicBezTo>
                <a:lnTo>
                  <a:pt x="3006327" y="5764610"/>
                </a:lnTo>
                <a:cubicBezTo>
                  <a:pt x="3006327" y="5759649"/>
                  <a:pt x="3007568" y="5757168"/>
                  <a:pt x="3010048" y="5757168"/>
                </a:cubicBezTo>
                <a:close/>
                <a:moveTo>
                  <a:pt x="3936503" y="5749727"/>
                </a:moveTo>
                <a:lnTo>
                  <a:pt x="3943945" y="5749727"/>
                </a:lnTo>
                <a:cubicBezTo>
                  <a:pt x="3943945" y="5754688"/>
                  <a:pt x="3946425" y="5757168"/>
                  <a:pt x="3951386" y="5757168"/>
                </a:cubicBezTo>
                <a:lnTo>
                  <a:pt x="3943945" y="5764610"/>
                </a:lnTo>
                <a:cubicBezTo>
                  <a:pt x="3934023" y="5764610"/>
                  <a:pt x="3929062" y="5763370"/>
                  <a:pt x="3929062" y="5760889"/>
                </a:cubicBezTo>
                <a:cubicBezTo>
                  <a:pt x="3929062" y="5758409"/>
                  <a:pt x="3931542" y="5754688"/>
                  <a:pt x="3936503" y="5749727"/>
                </a:cubicBezTo>
                <a:close/>
                <a:moveTo>
                  <a:pt x="2038945" y="5749727"/>
                </a:moveTo>
                <a:cubicBezTo>
                  <a:pt x="2033984" y="5749727"/>
                  <a:pt x="2031503" y="5752207"/>
                  <a:pt x="2031503" y="5757168"/>
                </a:cubicBezTo>
                <a:lnTo>
                  <a:pt x="2038945" y="5764610"/>
                </a:lnTo>
                <a:cubicBezTo>
                  <a:pt x="2038945" y="5759649"/>
                  <a:pt x="2038945" y="5757168"/>
                  <a:pt x="2038945" y="5757168"/>
                </a:cubicBezTo>
                <a:cubicBezTo>
                  <a:pt x="2038945" y="5757168"/>
                  <a:pt x="2038945" y="5754688"/>
                  <a:pt x="2038945" y="5749727"/>
                </a:cubicBezTo>
                <a:close/>
                <a:moveTo>
                  <a:pt x="3875112" y="5745076"/>
                </a:moveTo>
                <a:cubicBezTo>
                  <a:pt x="3876352" y="5744456"/>
                  <a:pt x="3876972" y="5744766"/>
                  <a:pt x="3876972" y="5746006"/>
                </a:cubicBezTo>
                <a:cubicBezTo>
                  <a:pt x="3876972" y="5748487"/>
                  <a:pt x="3879453" y="5752207"/>
                  <a:pt x="3884414" y="5757168"/>
                </a:cubicBezTo>
                <a:lnTo>
                  <a:pt x="3876972" y="5757168"/>
                </a:lnTo>
                <a:lnTo>
                  <a:pt x="3869531" y="5749727"/>
                </a:lnTo>
                <a:cubicBezTo>
                  <a:pt x="3872011" y="5747247"/>
                  <a:pt x="3873872" y="5745696"/>
                  <a:pt x="3875112" y="5745076"/>
                </a:cubicBezTo>
                <a:close/>
                <a:moveTo>
                  <a:pt x="3490019" y="5742285"/>
                </a:moveTo>
                <a:cubicBezTo>
                  <a:pt x="3490019" y="5742285"/>
                  <a:pt x="3488779" y="5746006"/>
                  <a:pt x="3486298" y="5753448"/>
                </a:cubicBezTo>
                <a:cubicBezTo>
                  <a:pt x="3483818" y="5760889"/>
                  <a:pt x="3480097" y="5764610"/>
                  <a:pt x="3475136" y="5764610"/>
                </a:cubicBezTo>
                <a:lnTo>
                  <a:pt x="3475136" y="5757168"/>
                </a:lnTo>
                <a:close/>
                <a:moveTo>
                  <a:pt x="3218408" y="5742285"/>
                </a:moveTo>
                <a:cubicBezTo>
                  <a:pt x="3215927" y="5742285"/>
                  <a:pt x="3214687" y="5744766"/>
                  <a:pt x="3214687" y="5749727"/>
                </a:cubicBezTo>
                <a:cubicBezTo>
                  <a:pt x="3219648" y="5749727"/>
                  <a:pt x="3222128" y="5748487"/>
                  <a:pt x="3222128" y="5746006"/>
                </a:cubicBezTo>
                <a:cubicBezTo>
                  <a:pt x="3222128" y="5743525"/>
                  <a:pt x="3220888" y="5742285"/>
                  <a:pt x="3218408" y="5742285"/>
                </a:cubicBezTo>
                <a:close/>
                <a:moveTo>
                  <a:pt x="3914179" y="5734844"/>
                </a:moveTo>
                <a:lnTo>
                  <a:pt x="3929062" y="5742285"/>
                </a:lnTo>
                <a:lnTo>
                  <a:pt x="3921621" y="5742285"/>
                </a:lnTo>
                <a:lnTo>
                  <a:pt x="3914179" y="5742285"/>
                </a:lnTo>
                <a:cubicBezTo>
                  <a:pt x="3914179" y="5737325"/>
                  <a:pt x="3914179" y="5734844"/>
                  <a:pt x="3914179" y="5734844"/>
                </a:cubicBezTo>
                <a:close/>
                <a:moveTo>
                  <a:pt x="3876972" y="5734844"/>
                </a:moveTo>
                <a:lnTo>
                  <a:pt x="3884414" y="5734844"/>
                </a:lnTo>
                <a:cubicBezTo>
                  <a:pt x="3889375" y="5739805"/>
                  <a:pt x="3893095" y="5742285"/>
                  <a:pt x="3895576" y="5742285"/>
                </a:cubicBezTo>
                <a:cubicBezTo>
                  <a:pt x="3898056" y="5742285"/>
                  <a:pt x="3899296" y="5742285"/>
                  <a:pt x="3899296" y="5742285"/>
                </a:cubicBezTo>
                <a:cubicBezTo>
                  <a:pt x="3899296" y="5742285"/>
                  <a:pt x="3901777" y="5744766"/>
                  <a:pt x="3906738" y="5749727"/>
                </a:cubicBezTo>
                <a:lnTo>
                  <a:pt x="3906738" y="5764610"/>
                </a:lnTo>
                <a:cubicBezTo>
                  <a:pt x="3901777" y="5764610"/>
                  <a:pt x="3899296" y="5762130"/>
                  <a:pt x="3899296" y="5757168"/>
                </a:cubicBezTo>
                <a:lnTo>
                  <a:pt x="3884414" y="5742285"/>
                </a:lnTo>
                <a:cubicBezTo>
                  <a:pt x="3879453" y="5737325"/>
                  <a:pt x="3876972" y="5734844"/>
                  <a:pt x="3876972" y="5734844"/>
                </a:cubicBezTo>
                <a:close/>
                <a:moveTo>
                  <a:pt x="3750468" y="5734844"/>
                </a:moveTo>
                <a:lnTo>
                  <a:pt x="3750468" y="5749727"/>
                </a:lnTo>
                <a:cubicBezTo>
                  <a:pt x="3750468" y="5754688"/>
                  <a:pt x="3750468" y="5759649"/>
                  <a:pt x="3750468" y="5764610"/>
                </a:cubicBezTo>
                <a:lnTo>
                  <a:pt x="3746003" y="5769074"/>
                </a:lnTo>
                <a:lnTo>
                  <a:pt x="3743027" y="5764610"/>
                </a:lnTo>
                <a:cubicBezTo>
                  <a:pt x="3743027" y="5759649"/>
                  <a:pt x="3743027" y="5757168"/>
                  <a:pt x="3743027" y="5757168"/>
                </a:cubicBezTo>
                <a:cubicBezTo>
                  <a:pt x="3743027" y="5757168"/>
                  <a:pt x="3740546" y="5759649"/>
                  <a:pt x="3735585" y="5764610"/>
                </a:cubicBezTo>
                <a:cubicBezTo>
                  <a:pt x="3730624" y="5769571"/>
                  <a:pt x="3728144" y="5772051"/>
                  <a:pt x="3728144" y="5772051"/>
                </a:cubicBezTo>
                <a:cubicBezTo>
                  <a:pt x="3728144" y="5762130"/>
                  <a:pt x="3733105" y="5754688"/>
                  <a:pt x="3743027" y="5749727"/>
                </a:cubicBezTo>
                <a:close/>
                <a:moveTo>
                  <a:pt x="3676054" y="5734844"/>
                </a:moveTo>
                <a:lnTo>
                  <a:pt x="3668613" y="5749727"/>
                </a:lnTo>
                <a:lnTo>
                  <a:pt x="3661171" y="5757168"/>
                </a:lnTo>
                <a:close/>
                <a:moveTo>
                  <a:pt x="2693788" y="5734844"/>
                </a:moveTo>
                <a:lnTo>
                  <a:pt x="2701230" y="5734844"/>
                </a:lnTo>
                <a:lnTo>
                  <a:pt x="2686347" y="5742285"/>
                </a:lnTo>
                <a:cubicBezTo>
                  <a:pt x="2686347" y="5737325"/>
                  <a:pt x="2688828" y="5734844"/>
                  <a:pt x="2693788" y="5734844"/>
                </a:cubicBezTo>
                <a:close/>
                <a:moveTo>
                  <a:pt x="3228640" y="5729263"/>
                </a:moveTo>
                <a:cubicBezTo>
                  <a:pt x="3228019" y="5729263"/>
                  <a:pt x="3227089" y="5729883"/>
                  <a:pt x="3225849" y="5731123"/>
                </a:cubicBezTo>
                <a:cubicBezTo>
                  <a:pt x="3223368" y="5733604"/>
                  <a:pt x="3222128" y="5736085"/>
                  <a:pt x="3222128" y="5738565"/>
                </a:cubicBezTo>
                <a:cubicBezTo>
                  <a:pt x="3222128" y="5741045"/>
                  <a:pt x="3223368" y="5741045"/>
                  <a:pt x="3225849" y="5738565"/>
                </a:cubicBezTo>
                <a:cubicBezTo>
                  <a:pt x="3228330" y="5736085"/>
                  <a:pt x="3229570" y="5733604"/>
                  <a:pt x="3229570" y="5731123"/>
                </a:cubicBezTo>
                <a:cubicBezTo>
                  <a:pt x="3229570" y="5729883"/>
                  <a:pt x="3229260" y="5729263"/>
                  <a:pt x="3228640" y="5729263"/>
                </a:cubicBezTo>
                <a:close/>
                <a:moveTo>
                  <a:pt x="3847207" y="5727403"/>
                </a:moveTo>
                <a:cubicBezTo>
                  <a:pt x="3852168" y="5727403"/>
                  <a:pt x="3854648" y="5729883"/>
                  <a:pt x="3854648" y="5734844"/>
                </a:cubicBezTo>
                <a:cubicBezTo>
                  <a:pt x="3854648" y="5739805"/>
                  <a:pt x="3855888" y="5742285"/>
                  <a:pt x="3858369" y="5742285"/>
                </a:cubicBezTo>
                <a:cubicBezTo>
                  <a:pt x="3860849" y="5742285"/>
                  <a:pt x="3860849" y="5744766"/>
                  <a:pt x="3858369" y="5749727"/>
                </a:cubicBezTo>
                <a:cubicBezTo>
                  <a:pt x="3855888" y="5754688"/>
                  <a:pt x="3857128" y="5757168"/>
                  <a:pt x="3862089" y="5757168"/>
                </a:cubicBezTo>
                <a:lnTo>
                  <a:pt x="3854648" y="5757168"/>
                </a:lnTo>
                <a:lnTo>
                  <a:pt x="3847207" y="5742285"/>
                </a:lnTo>
                <a:close/>
                <a:moveTo>
                  <a:pt x="3326308" y="5727403"/>
                </a:moveTo>
                <a:cubicBezTo>
                  <a:pt x="3326308" y="5727403"/>
                  <a:pt x="3328789" y="5727403"/>
                  <a:pt x="3333749" y="5727403"/>
                </a:cubicBezTo>
                <a:cubicBezTo>
                  <a:pt x="3338710" y="5727403"/>
                  <a:pt x="3341191" y="5729883"/>
                  <a:pt x="3341191" y="5734844"/>
                </a:cubicBezTo>
                <a:cubicBezTo>
                  <a:pt x="3341191" y="5739805"/>
                  <a:pt x="3338710" y="5744766"/>
                  <a:pt x="3333749" y="5749727"/>
                </a:cubicBezTo>
                <a:lnTo>
                  <a:pt x="3318867" y="5757168"/>
                </a:lnTo>
                <a:cubicBezTo>
                  <a:pt x="3323827" y="5752207"/>
                  <a:pt x="3326308" y="5749727"/>
                  <a:pt x="3326308" y="5749727"/>
                </a:cubicBezTo>
                <a:cubicBezTo>
                  <a:pt x="3331269" y="5739805"/>
                  <a:pt x="3332509" y="5734844"/>
                  <a:pt x="3330029" y="5734844"/>
                </a:cubicBezTo>
                <a:cubicBezTo>
                  <a:pt x="3327548" y="5734844"/>
                  <a:pt x="3326308" y="5732364"/>
                  <a:pt x="3326308" y="5727403"/>
                </a:cubicBezTo>
                <a:close/>
                <a:moveTo>
                  <a:pt x="2459384" y="5721822"/>
                </a:moveTo>
                <a:cubicBezTo>
                  <a:pt x="2458144" y="5721822"/>
                  <a:pt x="2455663" y="5722442"/>
                  <a:pt x="2451943" y="5723682"/>
                </a:cubicBezTo>
                <a:cubicBezTo>
                  <a:pt x="2444501" y="5726163"/>
                  <a:pt x="2443261" y="5729883"/>
                  <a:pt x="2448222" y="5734844"/>
                </a:cubicBezTo>
                <a:cubicBezTo>
                  <a:pt x="2453183" y="5739805"/>
                  <a:pt x="2455663" y="5739805"/>
                  <a:pt x="2455663" y="5734844"/>
                </a:cubicBezTo>
                <a:cubicBezTo>
                  <a:pt x="2455663" y="5729883"/>
                  <a:pt x="2456903" y="5726163"/>
                  <a:pt x="2459384" y="5723682"/>
                </a:cubicBezTo>
                <a:cubicBezTo>
                  <a:pt x="2460624" y="5722442"/>
                  <a:pt x="2460624" y="5721822"/>
                  <a:pt x="2459384" y="5721822"/>
                </a:cubicBezTo>
                <a:close/>
                <a:moveTo>
                  <a:pt x="3698378" y="5712520"/>
                </a:moveTo>
                <a:cubicBezTo>
                  <a:pt x="3693417" y="5717481"/>
                  <a:pt x="3688457" y="5722442"/>
                  <a:pt x="3683496" y="5727403"/>
                </a:cubicBezTo>
                <a:lnTo>
                  <a:pt x="3676054" y="5734844"/>
                </a:lnTo>
                <a:lnTo>
                  <a:pt x="3683496" y="5719961"/>
                </a:lnTo>
                <a:close/>
                <a:moveTo>
                  <a:pt x="2493801" y="5710659"/>
                </a:moveTo>
                <a:cubicBezTo>
                  <a:pt x="2488220" y="5710659"/>
                  <a:pt x="2485429" y="5716240"/>
                  <a:pt x="2485429" y="5727403"/>
                </a:cubicBezTo>
                <a:cubicBezTo>
                  <a:pt x="2485429" y="5722442"/>
                  <a:pt x="2486669" y="5718721"/>
                  <a:pt x="2489150" y="5716240"/>
                </a:cubicBezTo>
                <a:cubicBezTo>
                  <a:pt x="2491630" y="5713760"/>
                  <a:pt x="2492870" y="5712520"/>
                  <a:pt x="2492870" y="5712520"/>
                </a:cubicBezTo>
                <a:lnTo>
                  <a:pt x="2500312" y="5712520"/>
                </a:lnTo>
                <a:cubicBezTo>
                  <a:pt x="2497831" y="5711280"/>
                  <a:pt x="2495661" y="5710659"/>
                  <a:pt x="2493801" y="5710659"/>
                </a:cubicBezTo>
                <a:close/>
                <a:moveTo>
                  <a:pt x="2470546" y="5705078"/>
                </a:moveTo>
                <a:cubicBezTo>
                  <a:pt x="2470546" y="5710039"/>
                  <a:pt x="2471786" y="5712520"/>
                  <a:pt x="2474267" y="5712520"/>
                </a:cubicBezTo>
                <a:cubicBezTo>
                  <a:pt x="2476748" y="5712520"/>
                  <a:pt x="2477988" y="5711280"/>
                  <a:pt x="2477988" y="5708799"/>
                </a:cubicBezTo>
                <a:cubicBezTo>
                  <a:pt x="2477988" y="5706318"/>
                  <a:pt x="2475507" y="5705078"/>
                  <a:pt x="2470546" y="5705078"/>
                </a:cubicBezTo>
                <a:close/>
                <a:moveTo>
                  <a:pt x="2091035" y="5705078"/>
                </a:moveTo>
                <a:cubicBezTo>
                  <a:pt x="2091035" y="5710039"/>
                  <a:pt x="2091035" y="5712520"/>
                  <a:pt x="2091035" y="5712520"/>
                </a:cubicBezTo>
                <a:lnTo>
                  <a:pt x="2098476" y="5705078"/>
                </a:lnTo>
                <a:cubicBezTo>
                  <a:pt x="2093515" y="5705078"/>
                  <a:pt x="2091035" y="5705078"/>
                  <a:pt x="2091035" y="5705078"/>
                </a:cubicBezTo>
                <a:close/>
                <a:moveTo>
                  <a:pt x="3664892" y="5697637"/>
                </a:moveTo>
                <a:cubicBezTo>
                  <a:pt x="3667372" y="5697637"/>
                  <a:pt x="3671093" y="5697637"/>
                  <a:pt x="3676054" y="5697637"/>
                </a:cubicBezTo>
                <a:lnTo>
                  <a:pt x="3676054" y="5712520"/>
                </a:lnTo>
                <a:lnTo>
                  <a:pt x="3653730" y="5734844"/>
                </a:lnTo>
                <a:cubicBezTo>
                  <a:pt x="3653730" y="5739805"/>
                  <a:pt x="3651250" y="5743525"/>
                  <a:pt x="3646289" y="5746006"/>
                </a:cubicBezTo>
                <a:cubicBezTo>
                  <a:pt x="3641327" y="5748487"/>
                  <a:pt x="3638847" y="5747246"/>
                  <a:pt x="3638847" y="5742285"/>
                </a:cubicBezTo>
                <a:cubicBezTo>
                  <a:pt x="3638847" y="5742285"/>
                  <a:pt x="3638847" y="5739805"/>
                  <a:pt x="3638847" y="5734844"/>
                </a:cubicBezTo>
                <a:cubicBezTo>
                  <a:pt x="3643808" y="5729883"/>
                  <a:pt x="3646289" y="5724923"/>
                  <a:pt x="3646289" y="5719961"/>
                </a:cubicBezTo>
                <a:lnTo>
                  <a:pt x="3653730" y="5705078"/>
                </a:lnTo>
                <a:cubicBezTo>
                  <a:pt x="3658691" y="5700118"/>
                  <a:pt x="3662412" y="5697637"/>
                  <a:pt x="3664892" y="5697637"/>
                </a:cubicBezTo>
                <a:close/>
                <a:moveTo>
                  <a:pt x="3869531" y="5690196"/>
                </a:moveTo>
                <a:cubicBezTo>
                  <a:pt x="3874492" y="5690196"/>
                  <a:pt x="3876972" y="5695157"/>
                  <a:pt x="3876972" y="5705078"/>
                </a:cubicBezTo>
                <a:cubicBezTo>
                  <a:pt x="3876972" y="5715000"/>
                  <a:pt x="3875732" y="5719961"/>
                  <a:pt x="3873251" y="5719961"/>
                </a:cubicBezTo>
                <a:cubicBezTo>
                  <a:pt x="3870771" y="5719961"/>
                  <a:pt x="3869531" y="5717481"/>
                  <a:pt x="3869531" y="5712520"/>
                </a:cubicBezTo>
                <a:cubicBezTo>
                  <a:pt x="3869531" y="5707559"/>
                  <a:pt x="3867050" y="5707559"/>
                  <a:pt x="3862089" y="5712520"/>
                </a:cubicBezTo>
                <a:cubicBezTo>
                  <a:pt x="3857128" y="5712520"/>
                  <a:pt x="3854648" y="5712520"/>
                  <a:pt x="3854648" y="5712520"/>
                </a:cubicBezTo>
                <a:cubicBezTo>
                  <a:pt x="3854648" y="5712520"/>
                  <a:pt x="3857128" y="5708799"/>
                  <a:pt x="3862089" y="5701358"/>
                </a:cubicBezTo>
                <a:cubicBezTo>
                  <a:pt x="3867050" y="5693917"/>
                  <a:pt x="3869531" y="5690196"/>
                  <a:pt x="3869531" y="5690196"/>
                </a:cubicBezTo>
                <a:close/>
                <a:moveTo>
                  <a:pt x="3497460" y="5690196"/>
                </a:moveTo>
                <a:lnTo>
                  <a:pt x="3497460" y="5705078"/>
                </a:lnTo>
                <a:cubicBezTo>
                  <a:pt x="3497460" y="5710039"/>
                  <a:pt x="3494980" y="5712520"/>
                  <a:pt x="3490019" y="5712520"/>
                </a:cubicBezTo>
                <a:cubicBezTo>
                  <a:pt x="3490019" y="5717481"/>
                  <a:pt x="3488779" y="5719961"/>
                  <a:pt x="3486298" y="5719961"/>
                </a:cubicBezTo>
                <a:cubicBezTo>
                  <a:pt x="3483818" y="5719961"/>
                  <a:pt x="3482577" y="5718721"/>
                  <a:pt x="3482577" y="5716240"/>
                </a:cubicBezTo>
                <a:cubicBezTo>
                  <a:pt x="3482577" y="5713760"/>
                  <a:pt x="3485058" y="5707559"/>
                  <a:pt x="3490019" y="5697637"/>
                </a:cubicBezTo>
                <a:close/>
                <a:moveTo>
                  <a:pt x="3393281" y="5690196"/>
                </a:moveTo>
                <a:lnTo>
                  <a:pt x="3400722" y="5697637"/>
                </a:lnTo>
                <a:cubicBezTo>
                  <a:pt x="3400722" y="5702598"/>
                  <a:pt x="3395761" y="5710039"/>
                  <a:pt x="3385839" y="5719961"/>
                </a:cubicBezTo>
                <a:cubicBezTo>
                  <a:pt x="3361035" y="5744766"/>
                  <a:pt x="3356074" y="5762130"/>
                  <a:pt x="3370956" y="5772051"/>
                </a:cubicBezTo>
                <a:cubicBezTo>
                  <a:pt x="3375917" y="5777012"/>
                  <a:pt x="3373437" y="5784454"/>
                  <a:pt x="3363515" y="5794375"/>
                </a:cubicBezTo>
                <a:cubicBezTo>
                  <a:pt x="3363515" y="5794375"/>
                  <a:pt x="3361035" y="5796856"/>
                  <a:pt x="3356074" y="5801817"/>
                </a:cubicBezTo>
                <a:cubicBezTo>
                  <a:pt x="3351113" y="5806778"/>
                  <a:pt x="3348632" y="5809258"/>
                  <a:pt x="3348632" y="5809258"/>
                </a:cubicBezTo>
                <a:lnTo>
                  <a:pt x="3333749" y="5853907"/>
                </a:lnTo>
                <a:cubicBezTo>
                  <a:pt x="3333749" y="5868789"/>
                  <a:pt x="3332509" y="5877471"/>
                  <a:pt x="3330029" y="5879951"/>
                </a:cubicBezTo>
                <a:cubicBezTo>
                  <a:pt x="3327548" y="5882432"/>
                  <a:pt x="3323827" y="5886153"/>
                  <a:pt x="3318867" y="5891114"/>
                </a:cubicBezTo>
                <a:cubicBezTo>
                  <a:pt x="3318867" y="5896075"/>
                  <a:pt x="3318867" y="5898555"/>
                  <a:pt x="3318867" y="5898555"/>
                </a:cubicBezTo>
                <a:cubicBezTo>
                  <a:pt x="3318867" y="5898555"/>
                  <a:pt x="3316386" y="5898555"/>
                  <a:pt x="3311425" y="5898555"/>
                </a:cubicBezTo>
                <a:cubicBezTo>
                  <a:pt x="3311425" y="5888633"/>
                  <a:pt x="3308944" y="5878711"/>
                  <a:pt x="3303984" y="5868789"/>
                </a:cubicBezTo>
                <a:cubicBezTo>
                  <a:pt x="3303984" y="5843985"/>
                  <a:pt x="3311425" y="5821661"/>
                  <a:pt x="3326308" y="5801817"/>
                </a:cubicBezTo>
                <a:cubicBezTo>
                  <a:pt x="3336230" y="5791895"/>
                  <a:pt x="3338710" y="5784454"/>
                  <a:pt x="3333749" y="5779492"/>
                </a:cubicBezTo>
                <a:cubicBezTo>
                  <a:pt x="3328789" y="5764610"/>
                  <a:pt x="3333749" y="5754688"/>
                  <a:pt x="3348632" y="5749727"/>
                </a:cubicBezTo>
                <a:cubicBezTo>
                  <a:pt x="3358554" y="5739805"/>
                  <a:pt x="3368476" y="5724923"/>
                  <a:pt x="3378398" y="5705078"/>
                </a:cubicBezTo>
                <a:cubicBezTo>
                  <a:pt x="3383359" y="5695157"/>
                  <a:pt x="3388320" y="5690196"/>
                  <a:pt x="3393281" y="5690196"/>
                </a:cubicBezTo>
                <a:close/>
                <a:moveTo>
                  <a:pt x="3065859" y="5690196"/>
                </a:moveTo>
                <a:lnTo>
                  <a:pt x="3073300" y="5690196"/>
                </a:lnTo>
                <a:lnTo>
                  <a:pt x="3065859" y="5697637"/>
                </a:lnTo>
                <a:lnTo>
                  <a:pt x="3058418" y="5705078"/>
                </a:lnTo>
                <a:close/>
                <a:moveTo>
                  <a:pt x="3601640" y="5682754"/>
                </a:moveTo>
                <a:lnTo>
                  <a:pt x="3609081" y="5682754"/>
                </a:lnTo>
                <a:cubicBezTo>
                  <a:pt x="3609081" y="5682754"/>
                  <a:pt x="3609081" y="5683994"/>
                  <a:pt x="3609081" y="5686475"/>
                </a:cubicBezTo>
                <a:cubicBezTo>
                  <a:pt x="3609081" y="5688956"/>
                  <a:pt x="3607841" y="5690196"/>
                  <a:pt x="3605361" y="5690196"/>
                </a:cubicBezTo>
                <a:cubicBezTo>
                  <a:pt x="3602880" y="5690196"/>
                  <a:pt x="3601640" y="5687715"/>
                  <a:pt x="3601640" y="5682754"/>
                </a:cubicBezTo>
                <a:close/>
                <a:moveTo>
                  <a:pt x="3348632" y="5682754"/>
                </a:moveTo>
                <a:cubicBezTo>
                  <a:pt x="3348632" y="5682754"/>
                  <a:pt x="3351113" y="5682754"/>
                  <a:pt x="3356074" y="5682754"/>
                </a:cubicBezTo>
                <a:cubicBezTo>
                  <a:pt x="3356074" y="5682754"/>
                  <a:pt x="3356074" y="5685235"/>
                  <a:pt x="3356074" y="5690196"/>
                </a:cubicBezTo>
                <a:close/>
                <a:moveTo>
                  <a:pt x="2358925" y="5682754"/>
                </a:moveTo>
                <a:cubicBezTo>
                  <a:pt x="2368847" y="5682754"/>
                  <a:pt x="2368847" y="5687715"/>
                  <a:pt x="2358925" y="5697637"/>
                </a:cubicBezTo>
                <a:lnTo>
                  <a:pt x="2351484" y="5697637"/>
                </a:lnTo>
                <a:cubicBezTo>
                  <a:pt x="2351484" y="5692676"/>
                  <a:pt x="2353964" y="5690196"/>
                  <a:pt x="2358925" y="5690196"/>
                </a:cubicBezTo>
                <a:cubicBezTo>
                  <a:pt x="2358925" y="5685235"/>
                  <a:pt x="2358925" y="5682754"/>
                  <a:pt x="2358925" y="5682754"/>
                </a:cubicBezTo>
                <a:close/>
                <a:moveTo>
                  <a:pt x="2014528" y="5674383"/>
                </a:moveTo>
                <a:cubicBezTo>
                  <a:pt x="2015923" y="5674383"/>
                  <a:pt x="2016620" y="5677173"/>
                  <a:pt x="2016620" y="5682754"/>
                </a:cubicBezTo>
                <a:lnTo>
                  <a:pt x="2001738" y="5697637"/>
                </a:lnTo>
                <a:cubicBezTo>
                  <a:pt x="2007939" y="5682134"/>
                  <a:pt x="2012202" y="5674383"/>
                  <a:pt x="2014528" y="5674383"/>
                </a:cubicBezTo>
                <a:close/>
                <a:moveTo>
                  <a:pt x="3904877" y="5671592"/>
                </a:moveTo>
                <a:cubicBezTo>
                  <a:pt x="3906118" y="5671592"/>
                  <a:pt x="3906738" y="5672833"/>
                  <a:pt x="3906738" y="5675313"/>
                </a:cubicBezTo>
                <a:lnTo>
                  <a:pt x="3891855" y="5682754"/>
                </a:lnTo>
                <a:cubicBezTo>
                  <a:pt x="3891855" y="5682754"/>
                  <a:pt x="3893095" y="5681514"/>
                  <a:pt x="3895576" y="5679034"/>
                </a:cubicBezTo>
                <a:cubicBezTo>
                  <a:pt x="3898056" y="5676553"/>
                  <a:pt x="3899296" y="5675313"/>
                  <a:pt x="3899296" y="5675313"/>
                </a:cubicBezTo>
                <a:cubicBezTo>
                  <a:pt x="3901777" y="5672833"/>
                  <a:pt x="3903637" y="5671592"/>
                  <a:pt x="3904877" y="5671592"/>
                </a:cubicBezTo>
                <a:close/>
                <a:moveTo>
                  <a:pt x="3698378" y="5667872"/>
                </a:moveTo>
                <a:cubicBezTo>
                  <a:pt x="3703339" y="5667872"/>
                  <a:pt x="3705820" y="5670352"/>
                  <a:pt x="3705820" y="5675313"/>
                </a:cubicBezTo>
                <a:lnTo>
                  <a:pt x="3698378" y="5675313"/>
                </a:lnTo>
                <a:close/>
                <a:moveTo>
                  <a:pt x="3526761" y="5665546"/>
                </a:moveTo>
                <a:cubicBezTo>
                  <a:pt x="3527071" y="5665857"/>
                  <a:pt x="3527226" y="5666632"/>
                  <a:pt x="3527226" y="5667872"/>
                </a:cubicBezTo>
                <a:cubicBezTo>
                  <a:pt x="3527226" y="5667872"/>
                  <a:pt x="3524746" y="5670352"/>
                  <a:pt x="3519785" y="5675313"/>
                </a:cubicBezTo>
                <a:cubicBezTo>
                  <a:pt x="3523505" y="5667872"/>
                  <a:pt x="3525831" y="5664616"/>
                  <a:pt x="3526761" y="5665546"/>
                </a:cubicBezTo>
                <a:close/>
                <a:moveTo>
                  <a:pt x="2351484" y="5663221"/>
                </a:moveTo>
                <a:cubicBezTo>
                  <a:pt x="2353964" y="5662601"/>
                  <a:pt x="2356445" y="5662911"/>
                  <a:pt x="2358925" y="5664151"/>
                </a:cubicBezTo>
                <a:cubicBezTo>
                  <a:pt x="2363886" y="5666632"/>
                  <a:pt x="2366367" y="5667872"/>
                  <a:pt x="2366367" y="5667872"/>
                </a:cubicBezTo>
                <a:cubicBezTo>
                  <a:pt x="2366367" y="5667872"/>
                  <a:pt x="2363886" y="5667872"/>
                  <a:pt x="2358925" y="5667872"/>
                </a:cubicBezTo>
                <a:cubicBezTo>
                  <a:pt x="2358925" y="5662911"/>
                  <a:pt x="2357685" y="5662911"/>
                  <a:pt x="2355204" y="5667872"/>
                </a:cubicBezTo>
                <a:cubicBezTo>
                  <a:pt x="2352724" y="5672832"/>
                  <a:pt x="2349003" y="5675313"/>
                  <a:pt x="2344042" y="5675313"/>
                </a:cubicBezTo>
                <a:lnTo>
                  <a:pt x="2344042" y="5667872"/>
                </a:lnTo>
                <a:cubicBezTo>
                  <a:pt x="2346523" y="5665392"/>
                  <a:pt x="2349003" y="5663841"/>
                  <a:pt x="2351484" y="5663221"/>
                </a:cubicBezTo>
                <a:close/>
                <a:moveTo>
                  <a:pt x="3817441" y="5660430"/>
                </a:moveTo>
                <a:cubicBezTo>
                  <a:pt x="3817441" y="5660430"/>
                  <a:pt x="3817441" y="5662911"/>
                  <a:pt x="3817441" y="5667872"/>
                </a:cubicBezTo>
                <a:cubicBezTo>
                  <a:pt x="3817441" y="5667872"/>
                  <a:pt x="3818681" y="5666632"/>
                  <a:pt x="3821162" y="5664151"/>
                </a:cubicBezTo>
                <a:cubicBezTo>
                  <a:pt x="3823642" y="5661670"/>
                  <a:pt x="3822402" y="5660430"/>
                  <a:pt x="3817441" y="5660430"/>
                </a:cubicBezTo>
                <a:close/>
                <a:moveTo>
                  <a:pt x="3423046" y="5660430"/>
                </a:moveTo>
                <a:lnTo>
                  <a:pt x="3430488" y="5667872"/>
                </a:lnTo>
                <a:cubicBezTo>
                  <a:pt x="3430488" y="5667872"/>
                  <a:pt x="3428007" y="5667872"/>
                  <a:pt x="3423046" y="5667872"/>
                </a:cubicBezTo>
                <a:cubicBezTo>
                  <a:pt x="3423046" y="5662911"/>
                  <a:pt x="3423046" y="5660430"/>
                  <a:pt x="3423046" y="5660430"/>
                </a:cubicBezTo>
                <a:close/>
                <a:moveTo>
                  <a:pt x="2017551" y="5655779"/>
                </a:moveTo>
                <a:cubicBezTo>
                  <a:pt x="2019411" y="5656400"/>
                  <a:pt x="2021581" y="5657950"/>
                  <a:pt x="2024062" y="5660430"/>
                </a:cubicBezTo>
                <a:lnTo>
                  <a:pt x="2016620" y="5660430"/>
                </a:lnTo>
                <a:cubicBezTo>
                  <a:pt x="2011660" y="5660430"/>
                  <a:pt x="2009179" y="5660430"/>
                  <a:pt x="2009179" y="5660430"/>
                </a:cubicBezTo>
                <a:cubicBezTo>
                  <a:pt x="2009179" y="5660430"/>
                  <a:pt x="2010419" y="5659190"/>
                  <a:pt x="2012900" y="5656709"/>
                </a:cubicBezTo>
                <a:cubicBezTo>
                  <a:pt x="2014140" y="5655469"/>
                  <a:pt x="2015691" y="5655159"/>
                  <a:pt x="2017551" y="5655779"/>
                </a:cubicBezTo>
                <a:close/>
                <a:moveTo>
                  <a:pt x="3400722" y="5652989"/>
                </a:moveTo>
                <a:cubicBezTo>
                  <a:pt x="3405683" y="5657950"/>
                  <a:pt x="3408163" y="5660430"/>
                  <a:pt x="3408163" y="5660430"/>
                </a:cubicBezTo>
                <a:cubicBezTo>
                  <a:pt x="3408163" y="5660430"/>
                  <a:pt x="3405683" y="5660430"/>
                  <a:pt x="3400722" y="5660430"/>
                </a:cubicBezTo>
                <a:cubicBezTo>
                  <a:pt x="3395761" y="5660430"/>
                  <a:pt x="3395761" y="5657950"/>
                  <a:pt x="3400722" y="5652989"/>
                </a:cubicBezTo>
                <a:close/>
                <a:moveTo>
                  <a:pt x="3623499" y="5648570"/>
                </a:moveTo>
                <a:cubicBezTo>
                  <a:pt x="3623809" y="5648415"/>
                  <a:pt x="3623964" y="5648648"/>
                  <a:pt x="3623964" y="5649268"/>
                </a:cubicBezTo>
                <a:cubicBezTo>
                  <a:pt x="3623964" y="5651749"/>
                  <a:pt x="3625205" y="5656709"/>
                  <a:pt x="3627685" y="5664151"/>
                </a:cubicBezTo>
                <a:cubicBezTo>
                  <a:pt x="3630165" y="5671592"/>
                  <a:pt x="3627685" y="5680274"/>
                  <a:pt x="3620244" y="5690196"/>
                </a:cubicBezTo>
                <a:cubicBezTo>
                  <a:pt x="3612802" y="5700118"/>
                  <a:pt x="3611562" y="5705078"/>
                  <a:pt x="3616523" y="5705078"/>
                </a:cubicBezTo>
                <a:cubicBezTo>
                  <a:pt x="3616523" y="5705078"/>
                  <a:pt x="3619003" y="5702598"/>
                  <a:pt x="3623964" y="5697637"/>
                </a:cubicBezTo>
                <a:lnTo>
                  <a:pt x="3646289" y="5690196"/>
                </a:lnTo>
                <a:cubicBezTo>
                  <a:pt x="3646289" y="5690196"/>
                  <a:pt x="3642568" y="5696397"/>
                  <a:pt x="3635126" y="5708799"/>
                </a:cubicBezTo>
                <a:cubicBezTo>
                  <a:pt x="3627685" y="5721202"/>
                  <a:pt x="3621484" y="5727403"/>
                  <a:pt x="3616523" y="5727403"/>
                </a:cubicBezTo>
                <a:lnTo>
                  <a:pt x="3594199" y="5772051"/>
                </a:lnTo>
                <a:lnTo>
                  <a:pt x="3571874" y="5794375"/>
                </a:lnTo>
                <a:lnTo>
                  <a:pt x="3534667" y="5831582"/>
                </a:lnTo>
                <a:lnTo>
                  <a:pt x="3519785" y="5831582"/>
                </a:lnTo>
                <a:lnTo>
                  <a:pt x="3504902" y="5839024"/>
                </a:lnTo>
                <a:cubicBezTo>
                  <a:pt x="3499941" y="5839024"/>
                  <a:pt x="3497460" y="5839024"/>
                  <a:pt x="3497460" y="5839024"/>
                </a:cubicBezTo>
                <a:cubicBezTo>
                  <a:pt x="3497460" y="5834063"/>
                  <a:pt x="3509863" y="5819180"/>
                  <a:pt x="3534667" y="5794375"/>
                </a:cubicBezTo>
                <a:lnTo>
                  <a:pt x="3549550" y="5772051"/>
                </a:lnTo>
                <a:lnTo>
                  <a:pt x="3594199" y="5712520"/>
                </a:lnTo>
                <a:cubicBezTo>
                  <a:pt x="3614042" y="5692676"/>
                  <a:pt x="3623964" y="5680274"/>
                  <a:pt x="3623964" y="5675313"/>
                </a:cubicBezTo>
                <a:lnTo>
                  <a:pt x="3616523" y="5675313"/>
                </a:lnTo>
                <a:cubicBezTo>
                  <a:pt x="3601640" y="5680274"/>
                  <a:pt x="3601640" y="5675313"/>
                  <a:pt x="3616523" y="5660430"/>
                </a:cubicBezTo>
                <a:cubicBezTo>
                  <a:pt x="3620244" y="5652989"/>
                  <a:pt x="3622569" y="5649036"/>
                  <a:pt x="3623499" y="5648570"/>
                </a:cubicBezTo>
                <a:close/>
                <a:moveTo>
                  <a:pt x="3705820" y="5645547"/>
                </a:moveTo>
                <a:lnTo>
                  <a:pt x="3713261" y="5652989"/>
                </a:lnTo>
                <a:cubicBezTo>
                  <a:pt x="3713261" y="5657950"/>
                  <a:pt x="3714502" y="5660430"/>
                  <a:pt x="3716982" y="5660430"/>
                </a:cubicBezTo>
                <a:cubicBezTo>
                  <a:pt x="3719462" y="5660430"/>
                  <a:pt x="3719462" y="5661670"/>
                  <a:pt x="3716982" y="5664151"/>
                </a:cubicBezTo>
                <a:cubicBezTo>
                  <a:pt x="3714502" y="5666632"/>
                  <a:pt x="3712021" y="5665391"/>
                  <a:pt x="3709541" y="5660430"/>
                </a:cubicBezTo>
                <a:cubicBezTo>
                  <a:pt x="3707060" y="5655469"/>
                  <a:pt x="3705820" y="5650508"/>
                  <a:pt x="3705820" y="5645547"/>
                </a:cubicBezTo>
                <a:close/>
                <a:moveTo>
                  <a:pt x="3542109" y="5645547"/>
                </a:moveTo>
                <a:lnTo>
                  <a:pt x="3542109" y="5652989"/>
                </a:lnTo>
                <a:cubicBezTo>
                  <a:pt x="3542109" y="5652989"/>
                  <a:pt x="3540868" y="5654229"/>
                  <a:pt x="3538388" y="5656709"/>
                </a:cubicBezTo>
                <a:cubicBezTo>
                  <a:pt x="3535908" y="5659190"/>
                  <a:pt x="3534667" y="5660430"/>
                  <a:pt x="3534667" y="5660430"/>
                </a:cubicBezTo>
                <a:lnTo>
                  <a:pt x="3534667" y="5652989"/>
                </a:lnTo>
                <a:cubicBezTo>
                  <a:pt x="3539628" y="5648028"/>
                  <a:pt x="3542109" y="5645547"/>
                  <a:pt x="3542109" y="5645547"/>
                </a:cubicBezTo>
                <a:close/>
                <a:moveTo>
                  <a:pt x="3475136" y="5645547"/>
                </a:moveTo>
                <a:lnTo>
                  <a:pt x="3482577" y="5652989"/>
                </a:lnTo>
                <a:cubicBezTo>
                  <a:pt x="3482577" y="5652989"/>
                  <a:pt x="3480097" y="5652989"/>
                  <a:pt x="3475136" y="5652989"/>
                </a:cubicBezTo>
                <a:cubicBezTo>
                  <a:pt x="3475136" y="5652989"/>
                  <a:pt x="3472656" y="5652989"/>
                  <a:pt x="3467695" y="5652989"/>
                </a:cubicBezTo>
                <a:cubicBezTo>
                  <a:pt x="3472656" y="5648028"/>
                  <a:pt x="3475136" y="5645547"/>
                  <a:pt x="3475136" y="5645547"/>
                </a:cubicBezTo>
                <a:close/>
                <a:moveTo>
                  <a:pt x="3720703" y="5638106"/>
                </a:moveTo>
                <a:cubicBezTo>
                  <a:pt x="3720703" y="5643067"/>
                  <a:pt x="3720703" y="5645547"/>
                  <a:pt x="3720703" y="5645547"/>
                </a:cubicBezTo>
                <a:cubicBezTo>
                  <a:pt x="3720703" y="5645547"/>
                  <a:pt x="3718222" y="5645547"/>
                  <a:pt x="3713261" y="5645547"/>
                </a:cubicBezTo>
                <a:cubicBezTo>
                  <a:pt x="3713261" y="5640587"/>
                  <a:pt x="3715742" y="5638106"/>
                  <a:pt x="3720703" y="5638106"/>
                </a:cubicBezTo>
                <a:close/>
                <a:moveTo>
                  <a:pt x="3408163" y="5638106"/>
                </a:moveTo>
                <a:cubicBezTo>
                  <a:pt x="3408163" y="5643067"/>
                  <a:pt x="3408163" y="5645547"/>
                  <a:pt x="3408163" y="5645547"/>
                </a:cubicBezTo>
                <a:cubicBezTo>
                  <a:pt x="3403202" y="5645547"/>
                  <a:pt x="3401962" y="5644307"/>
                  <a:pt x="3404443" y="5641827"/>
                </a:cubicBezTo>
                <a:cubicBezTo>
                  <a:pt x="3406923" y="5639346"/>
                  <a:pt x="3408163" y="5638106"/>
                  <a:pt x="3408163" y="5638106"/>
                </a:cubicBezTo>
                <a:close/>
                <a:moveTo>
                  <a:pt x="3303984" y="5638106"/>
                </a:moveTo>
                <a:cubicBezTo>
                  <a:pt x="3289101" y="5638106"/>
                  <a:pt x="3281660" y="5650508"/>
                  <a:pt x="3281660" y="5675313"/>
                </a:cubicBezTo>
                <a:cubicBezTo>
                  <a:pt x="3281660" y="5680274"/>
                  <a:pt x="3286620" y="5680274"/>
                  <a:pt x="3296542" y="5675313"/>
                </a:cubicBezTo>
                <a:cubicBezTo>
                  <a:pt x="3296542" y="5675313"/>
                  <a:pt x="3297782" y="5674073"/>
                  <a:pt x="3300263" y="5671592"/>
                </a:cubicBezTo>
                <a:cubicBezTo>
                  <a:pt x="3302744" y="5669112"/>
                  <a:pt x="3303984" y="5667872"/>
                  <a:pt x="3303984" y="5667872"/>
                </a:cubicBezTo>
                <a:cubicBezTo>
                  <a:pt x="3299023" y="5662911"/>
                  <a:pt x="3299023" y="5660430"/>
                  <a:pt x="3303984" y="5660430"/>
                </a:cubicBezTo>
                <a:cubicBezTo>
                  <a:pt x="3308944" y="5660430"/>
                  <a:pt x="3308944" y="5657950"/>
                  <a:pt x="3303984" y="5652989"/>
                </a:cubicBezTo>
                <a:cubicBezTo>
                  <a:pt x="3303984" y="5648028"/>
                  <a:pt x="3306464" y="5645547"/>
                  <a:pt x="3311425" y="5645547"/>
                </a:cubicBezTo>
                <a:cubicBezTo>
                  <a:pt x="3311425" y="5640587"/>
                  <a:pt x="3308944" y="5638106"/>
                  <a:pt x="3303984" y="5638106"/>
                </a:cubicBezTo>
                <a:close/>
                <a:moveTo>
                  <a:pt x="2980283" y="5638106"/>
                </a:moveTo>
                <a:cubicBezTo>
                  <a:pt x="2982763" y="5638106"/>
                  <a:pt x="2984003" y="5639346"/>
                  <a:pt x="2984003" y="5641827"/>
                </a:cubicBezTo>
                <a:cubicBezTo>
                  <a:pt x="2984003" y="5644307"/>
                  <a:pt x="2981523" y="5645547"/>
                  <a:pt x="2976562" y="5645547"/>
                </a:cubicBezTo>
                <a:cubicBezTo>
                  <a:pt x="2976562" y="5640587"/>
                  <a:pt x="2977802" y="5638106"/>
                  <a:pt x="2980283" y="5638106"/>
                </a:cubicBezTo>
                <a:close/>
                <a:moveTo>
                  <a:pt x="2541240" y="5638106"/>
                </a:moveTo>
                <a:cubicBezTo>
                  <a:pt x="2538759" y="5638106"/>
                  <a:pt x="2537519" y="5640587"/>
                  <a:pt x="2537519" y="5645547"/>
                </a:cubicBezTo>
                <a:lnTo>
                  <a:pt x="2544960" y="5645547"/>
                </a:lnTo>
                <a:lnTo>
                  <a:pt x="2544960" y="5638106"/>
                </a:lnTo>
                <a:cubicBezTo>
                  <a:pt x="2544960" y="5638106"/>
                  <a:pt x="2543720" y="5638106"/>
                  <a:pt x="2541240" y="5638106"/>
                </a:cubicBezTo>
                <a:close/>
                <a:moveTo>
                  <a:pt x="3631406" y="5630665"/>
                </a:moveTo>
                <a:cubicBezTo>
                  <a:pt x="3636367" y="5630665"/>
                  <a:pt x="3638847" y="5631905"/>
                  <a:pt x="3638847" y="5634385"/>
                </a:cubicBezTo>
                <a:cubicBezTo>
                  <a:pt x="3638847" y="5636866"/>
                  <a:pt x="3636367" y="5640587"/>
                  <a:pt x="3631406" y="5645547"/>
                </a:cubicBezTo>
                <a:lnTo>
                  <a:pt x="3631406" y="5638106"/>
                </a:lnTo>
                <a:cubicBezTo>
                  <a:pt x="3631406" y="5633145"/>
                  <a:pt x="3631406" y="5630665"/>
                  <a:pt x="3631406" y="5630665"/>
                </a:cubicBezTo>
                <a:close/>
                <a:moveTo>
                  <a:pt x="3363515" y="5630665"/>
                </a:moveTo>
                <a:cubicBezTo>
                  <a:pt x="3363515" y="5635626"/>
                  <a:pt x="3358554" y="5643067"/>
                  <a:pt x="3348632" y="5652989"/>
                </a:cubicBezTo>
                <a:lnTo>
                  <a:pt x="3333750" y="5660430"/>
                </a:lnTo>
                <a:lnTo>
                  <a:pt x="3333750" y="5660430"/>
                </a:lnTo>
                <a:close/>
                <a:moveTo>
                  <a:pt x="2939355" y="5630665"/>
                </a:moveTo>
                <a:cubicBezTo>
                  <a:pt x="2939355" y="5635626"/>
                  <a:pt x="2941836" y="5638106"/>
                  <a:pt x="2946796" y="5638106"/>
                </a:cubicBezTo>
                <a:lnTo>
                  <a:pt x="2939355" y="5645547"/>
                </a:lnTo>
                <a:cubicBezTo>
                  <a:pt x="2934394" y="5650508"/>
                  <a:pt x="2933153" y="5652989"/>
                  <a:pt x="2935634" y="5652989"/>
                </a:cubicBezTo>
                <a:cubicBezTo>
                  <a:pt x="2938115" y="5652989"/>
                  <a:pt x="2939355" y="5655469"/>
                  <a:pt x="2939355" y="5660430"/>
                </a:cubicBezTo>
                <a:lnTo>
                  <a:pt x="2946796" y="5667872"/>
                </a:lnTo>
                <a:lnTo>
                  <a:pt x="2954238" y="5675313"/>
                </a:lnTo>
                <a:cubicBezTo>
                  <a:pt x="2959198" y="5680274"/>
                  <a:pt x="2959198" y="5685235"/>
                  <a:pt x="2954238" y="5690196"/>
                </a:cubicBezTo>
                <a:cubicBezTo>
                  <a:pt x="2949277" y="5690196"/>
                  <a:pt x="2948036" y="5692676"/>
                  <a:pt x="2950517" y="5697637"/>
                </a:cubicBezTo>
                <a:cubicBezTo>
                  <a:pt x="2952998" y="5702598"/>
                  <a:pt x="2954238" y="5705078"/>
                  <a:pt x="2954238" y="5705078"/>
                </a:cubicBezTo>
                <a:cubicBezTo>
                  <a:pt x="2949277" y="5715000"/>
                  <a:pt x="2945556" y="5722442"/>
                  <a:pt x="2943076" y="5727403"/>
                </a:cubicBezTo>
                <a:cubicBezTo>
                  <a:pt x="2940595" y="5732364"/>
                  <a:pt x="2939355" y="5734844"/>
                  <a:pt x="2939355" y="5734844"/>
                </a:cubicBezTo>
                <a:lnTo>
                  <a:pt x="2931913" y="5734844"/>
                </a:lnTo>
                <a:lnTo>
                  <a:pt x="2931913" y="5719961"/>
                </a:lnTo>
                <a:cubicBezTo>
                  <a:pt x="2931913" y="5715000"/>
                  <a:pt x="2931913" y="5712520"/>
                  <a:pt x="2931913" y="5712520"/>
                </a:cubicBezTo>
                <a:lnTo>
                  <a:pt x="2931913" y="5697637"/>
                </a:lnTo>
                <a:lnTo>
                  <a:pt x="2939355" y="5675313"/>
                </a:lnTo>
                <a:cubicBezTo>
                  <a:pt x="2934394" y="5675313"/>
                  <a:pt x="2930673" y="5680274"/>
                  <a:pt x="2928193" y="5690196"/>
                </a:cubicBezTo>
                <a:cubicBezTo>
                  <a:pt x="2925712" y="5700118"/>
                  <a:pt x="2924472" y="5707559"/>
                  <a:pt x="2924472" y="5712520"/>
                </a:cubicBezTo>
                <a:lnTo>
                  <a:pt x="2909590" y="5727403"/>
                </a:lnTo>
                <a:cubicBezTo>
                  <a:pt x="2904628" y="5722442"/>
                  <a:pt x="2902148" y="5717481"/>
                  <a:pt x="2902148" y="5712520"/>
                </a:cubicBezTo>
                <a:cubicBezTo>
                  <a:pt x="2902148" y="5707559"/>
                  <a:pt x="2904628" y="5702598"/>
                  <a:pt x="2909590" y="5697637"/>
                </a:cubicBezTo>
                <a:cubicBezTo>
                  <a:pt x="2914550" y="5692676"/>
                  <a:pt x="2917031" y="5685235"/>
                  <a:pt x="2917031" y="5675313"/>
                </a:cubicBezTo>
                <a:cubicBezTo>
                  <a:pt x="2917031" y="5665391"/>
                  <a:pt x="2917031" y="5660430"/>
                  <a:pt x="2917031" y="5660430"/>
                </a:cubicBezTo>
                <a:cubicBezTo>
                  <a:pt x="2921991" y="5655469"/>
                  <a:pt x="2924472" y="5651749"/>
                  <a:pt x="2924472" y="5649268"/>
                </a:cubicBezTo>
                <a:cubicBezTo>
                  <a:pt x="2924472" y="5646787"/>
                  <a:pt x="2923232" y="5645547"/>
                  <a:pt x="2920751" y="5645547"/>
                </a:cubicBezTo>
                <a:cubicBezTo>
                  <a:pt x="2918271" y="5645547"/>
                  <a:pt x="2919511" y="5643067"/>
                  <a:pt x="2924472" y="5638106"/>
                </a:cubicBezTo>
                <a:cubicBezTo>
                  <a:pt x="2929433" y="5643067"/>
                  <a:pt x="2931913" y="5643067"/>
                  <a:pt x="2931913" y="5638106"/>
                </a:cubicBezTo>
                <a:close/>
                <a:moveTo>
                  <a:pt x="2704951" y="5630665"/>
                </a:moveTo>
                <a:cubicBezTo>
                  <a:pt x="2712392" y="5630665"/>
                  <a:pt x="2716113" y="5633145"/>
                  <a:pt x="2716113" y="5638106"/>
                </a:cubicBezTo>
                <a:cubicBezTo>
                  <a:pt x="2711152" y="5638106"/>
                  <a:pt x="2708671" y="5638106"/>
                  <a:pt x="2708671" y="5638106"/>
                </a:cubicBezTo>
                <a:lnTo>
                  <a:pt x="2693788" y="5638106"/>
                </a:lnTo>
                <a:cubicBezTo>
                  <a:pt x="2693788" y="5633145"/>
                  <a:pt x="2697509" y="5630665"/>
                  <a:pt x="2704951" y="5630665"/>
                </a:cubicBezTo>
                <a:close/>
                <a:moveTo>
                  <a:pt x="2024062" y="5630665"/>
                </a:moveTo>
                <a:lnTo>
                  <a:pt x="2009179" y="5645547"/>
                </a:lnTo>
                <a:cubicBezTo>
                  <a:pt x="2009179" y="5650508"/>
                  <a:pt x="2006698" y="5655469"/>
                  <a:pt x="2001738" y="5660430"/>
                </a:cubicBezTo>
                <a:cubicBezTo>
                  <a:pt x="1996777" y="5665391"/>
                  <a:pt x="1994296" y="5667872"/>
                  <a:pt x="1994296" y="5667872"/>
                </a:cubicBezTo>
                <a:cubicBezTo>
                  <a:pt x="1989336" y="5667872"/>
                  <a:pt x="1986855" y="5667872"/>
                  <a:pt x="1986855" y="5667872"/>
                </a:cubicBezTo>
                <a:lnTo>
                  <a:pt x="1979413" y="5667872"/>
                </a:lnTo>
                <a:lnTo>
                  <a:pt x="2009179" y="5638106"/>
                </a:lnTo>
                <a:close/>
                <a:moveTo>
                  <a:pt x="3875112" y="5626014"/>
                </a:moveTo>
                <a:cubicBezTo>
                  <a:pt x="3876352" y="5625394"/>
                  <a:pt x="3876972" y="5625704"/>
                  <a:pt x="3876972" y="5626944"/>
                </a:cubicBezTo>
                <a:cubicBezTo>
                  <a:pt x="3876972" y="5629425"/>
                  <a:pt x="3876972" y="5633145"/>
                  <a:pt x="3876972" y="5638106"/>
                </a:cubicBezTo>
                <a:cubicBezTo>
                  <a:pt x="3876972" y="5638106"/>
                  <a:pt x="3874492" y="5638106"/>
                  <a:pt x="3869531" y="5638106"/>
                </a:cubicBezTo>
                <a:lnTo>
                  <a:pt x="3869531" y="5630665"/>
                </a:lnTo>
                <a:cubicBezTo>
                  <a:pt x="3872011" y="5628184"/>
                  <a:pt x="3873872" y="5626634"/>
                  <a:pt x="3875112" y="5626014"/>
                </a:cubicBezTo>
                <a:close/>
                <a:moveTo>
                  <a:pt x="2117080" y="5626014"/>
                </a:moveTo>
                <a:cubicBezTo>
                  <a:pt x="2114599" y="5626634"/>
                  <a:pt x="2110878" y="5628184"/>
                  <a:pt x="2105917" y="5630665"/>
                </a:cubicBezTo>
                <a:lnTo>
                  <a:pt x="2098476" y="5630665"/>
                </a:lnTo>
                <a:cubicBezTo>
                  <a:pt x="2103437" y="5630665"/>
                  <a:pt x="2105917" y="5635626"/>
                  <a:pt x="2105917" y="5645547"/>
                </a:cubicBezTo>
                <a:lnTo>
                  <a:pt x="2105917" y="5652989"/>
                </a:lnTo>
                <a:lnTo>
                  <a:pt x="2113359" y="5645547"/>
                </a:lnTo>
                <a:cubicBezTo>
                  <a:pt x="2118319" y="5635626"/>
                  <a:pt x="2120800" y="5629425"/>
                  <a:pt x="2120800" y="5626944"/>
                </a:cubicBezTo>
                <a:cubicBezTo>
                  <a:pt x="2120800" y="5625704"/>
                  <a:pt x="2119560" y="5625394"/>
                  <a:pt x="2117080" y="5626014"/>
                </a:cubicBezTo>
                <a:close/>
                <a:moveTo>
                  <a:pt x="4085332" y="5623223"/>
                </a:moveTo>
                <a:cubicBezTo>
                  <a:pt x="4085332" y="5628184"/>
                  <a:pt x="4085332" y="5630665"/>
                  <a:pt x="4085332" y="5630665"/>
                </a:cubicBezTo>
                <a:lnTo>
                  <a:pt x="4092773" y="5630665"/>
                </a:lnTo>
                <a:cubicBezTo>
                  <a:pt x="4092773" y="5625704"/>
                  <a:pt x="4091533" y="5623223"/>
                  <a:pt x="4089052" y="5623223"/>
                </a:cubicBezTo>
                <a:cubicBezTo>
                  <a:pt x="4086572" y="5623223"/>
                  <a:pt x="4085332" y="5623223"/>
                  <a:pt x="4085332" y="5623223"/>
                </a:cubicBezTo>
                <a:close/>
                <a:moveTo>
                  <a:pt x="3996035" y="5623223"/>
                </a:moveTo>
                <a:lnTo>
                  <a:pt x="4003476" y="5630665"/>
                </a:lnTo>
                <a:cubicBezTo>
                  <a:pt x="4003476" y="5630665"/>
                  <a:pt x="4000996" y="5630665"/>
                  <a:pt x="3996035" y="5630665"/>
                </a:cubicBezTo>
                <a:cubicBezTo>
                  <a:pt x="3996035" y="5630665"/>
                  <a:pt x="3996035" y="5628184"/>
                  <a:pt x="3996035" y="5623223"/>
                </a:cubicBezTo>
                <a:close/>
                <a:moveTo>
                  <a:pt x="3828603" y="5623223"/>
                </a:moveTo>
                <a:cubicBezTo>
                  <a:pt x="3831083" y="5623223"/>
                  <a:pt x="3834804" y="5623223"/>
                  <a:pt x="3839765" y="5623223"/>
                </a:cubicBezTo>
                <a:cubicBezTo>
                  <a:pt x="3859609" y="5623223"/>
                  <a:pt x="3867050" y="5633145"/>
                  <a:pt x="3862089" y="5652989"/>
                </a:cubicBezTo>
                <a:cubicBezTo>
                  <a:pt x="3867050" y="5648028"/>
                  <a:pt x="3872011" y="5648028"/>
                  <a:pt x="3876972" y="5652989"/>
                </a:cubicBezTo>
                <a:lnTo>
                  <a:pt x="3876972" y="5675313"/>
                </a:lnTo>
                <a:cubicBezTo>
                  <a:pt x="3872011" y="5675313"/>
                  <a:pt x="3869531" y="5675313"/>
                  <a:pt x="3869531" y="5675313"/>
                </a:cubicBezTo>
                <a:cubicBezTo>
                  <a:pt x="3869531" y="5675313"/>
                  <a:pt x="3868290" y="5674073"/>
                  <a:pt x="3865810" y="5671592"/>
                </a:cubicBezTo>
                <a:cubicBezTo>
                  <a:pt x="3863330" y="5669112"/>
                  <a:pt x="3862089" y="5665391"/>
                  <a:pt x="3862089" y="5660430"/>
                </a:cubicBezTo>
                <a:cubicBezTo>
                  <a:pt x="3857128" y="5660430"/>
                  <a:pt x="3854648" y="5657950"/>
                  <a:pt x="3854648" y="5652989"/>
                </a:cubicBezTo>
                <a:lnTo>
                  <a:pt x="3847207" y="5652989"/>
                </a:lnTo>
                <a:cubicBezTo>
                  <a:pt x="3847207" y="5652989"/>
                  <a:pt x="3847207" y="5654229"/>
                  <a:pt x="3847207" y="5656709"/>
                </a:cubicBezTo>
                <a:cubicBezTo>
                  <a:pt x="3847207" y="5659190"/>
                  <a:pt x="3847207" y="5662911"/>
                  <a:pt x="3847207" y="5667872"/>
                </a:cubicBezTo>
                <a:cubicBezTo>
                  <a:pt x="3852168" y="5672832"/>
                  <a:pt x="3855888" y="5675313"/>
                  <a:pt x="3858369" y="5675313"/>
                </a:cubicBezTo>
                <a:cubicBezTo>
                  <a:pt x="3860849" y="5675313"/>
                  <a:pt x="3862089" y="5677794"/>
                  <a:pt x="3862089" y="5682754"/>
                </a:cubicBezTo>
                <a:lnTo>
                  <a:pt x="3832324" y="5712520"/>
                </a:lnTo>
                <a:cubicBezTo>
                  <a:pt x="3827363" y="5712520"/>
                  <a:pt x="3824882" y="5715000"/>
                  <a:pt x="3824882" y="5719961"/>
                </a:cubicBezTo>
                <a:lnTo>
                  <a:pt x="3824882" y="5705078"/>
                </a:lnTo>
                <a:cubicBezTo>
                  <a:pt x="3829843" y="5700118"/>
                  <a:pt x="3834804" y="5693917"/>
                  <a:pt x="3839765" y="5686475"/>
                </a:cubicBezTo>
                <a:cubicBezTo>
                  <a:pt x="3844726" y="5679034"/>
                  <a:pt x="3847207" y="5675313"/>
                  <a:pt x="3847207" y="5675313"/>
                </a:cubicBezTo>
                <a:lnTo>
                  <a:pt x="3839765" y="5675313"/>
                </a:lnTo>
                <a:lnTo>
                  <a:pt x="3832324" y="5675313"/>
                </a:lnTo>
                <a:lnTo>
                  <a:pt x="3817441" y="5682754"/>
                </a:lnTo>
                <a:cubicBezTo>
                  <a:pt x="3812480" y="5692676"/>
                  <a:pt x="3807519" y="5695157"/>
                  <a:pt x="3802558" y="5690196"/>
                </a:cubicBezTo>
                <a:cubicBezTo>
                  <a:pt x="3802558" y="5700118"/>
                  <a:pt x="3802558" y="5707559"/>
                  <a:pt x="3802558" y="5712520"/>
                </a:cubicBezTo>
                <a:lnTo>
                  <a:pt x="3795117" y="5719961"/>
                </a:lnTo>
                <a:cubicBezTo>
                  <a:pt x="3800078" y="5719961"/>
                  <a:pt x="3802558" y="5722442"/>
                  <a:pt x="3802558" y="5727403"/>
                </a:cubicBezTo>
                <a:lnTo>
                  <a:pt x="3809999" y="5727403"/>
                </a:lnTo>
                <a:lnTo>
                  <a:pt x="3817441" y="5742285"/>
                </a:lnTo>
                <a:cubicBezTo>
                  <a:pt x="3817441" y="5747246"/>
                  <a:pt x="3819921" y="5749727"/>
                  <a:pt x="3824882" y="5749727"/>
                </a:cubicBezTo>
                <a:cubicBezTo>
                  <a:pt x="3829843" y="5749727"/>
                  <a:pt x="3834804" y="5752207"/>
                  <a:pt x="3839765" y="5757168"/>
                </a:cubicBezTo>
                <a:lnTo>
                  <a:pt x="3839765" y="5764610"/>
                </a:lnTo>
                <a:lnTo>
                  <a:pt x="3839765" y="5772051"/>
                </a:lnTo>
                <a:cubicBezTo>
                  <a:pt x="3834804" y="5772051"/>
                  <a:pt x="3832324" y="5769571"/>
                  <a:pt x="3832324" y="5764610"/>
                </a:cubicBezTo>
                <a:cubicBezTo>
                  <a:pt x="3832324" y="5759649"/>
                  <a:pt x="3829843" y="5757168"/>
                  <a:pt x="3824882" y="5757168"/>
                </a:cubicBezTo>
                <a:lnTo>
                  <a:pt x="3787675" y="5727403"/>
                </a:lnTo>
                <a:cubicBezTo>
                  <a:pt x="3782714" y="5722442"/>
                  <a:pt x="3780234" y="5719961"/>
                  <a:pt x="3780234" y="5719961"/>
                </a:cubicBezTo>
                <a:cubicBezTo>
                  <a:pt x="3780234" y="5719961"/>
                  <a:pt x="3780234" y="5722442"/>
                  <a:pt x="3780234" y="5727403"/>
                </a:cubicBezTo>
                <a:cubicBezTo>
                  <a:pt x="3775273" y="5732364"/>
                  <a:pt x="3771552" y="5734844"/>
                  <a:pt x="3769072" y="5734844"/>
                </a:cubicBezTo>
                <a:cubicBezTo>
                  <a:pt x="3766591" y="5734844"/>
                  <a:pt x="3766591" y="5733604"/>
                  <a:pt x="3769072" y="5731123"/>
                </a:cubicBezTo>
                <a:cubicBezTo>
                  <a:pt x="3771552" y="5728643"/>
                  <a:pt x="3767831" y="5727403"/>
                  <a:pt x="3757910" y="5727403"/>
                </a:cubicBezTo>
                <a:lnTo>
                  <a:pt x="3757910" y="5719961"/>
                </a:lnTo>
                <a:lnTo>
                  <a:pt x="3772792" y="5705078"/>
                </a:lnTo>
                <a:cubicBezTo>
                  <a:pt x="3772792" y="5700118"/>
                  <a:pt x="3775273" y="5695157"/>
                  <a:pt x="3780234" y="5690196"/>
                </a:cubicBezTo>
                <a:lnTo>
                  <a:pt x="3793463" y="5673660"/>
                </a:lnTo>
                <a:lnTo>
                  <a:pt x="3787675" y="5667872"/>
                </a:lnTo>
                <a:lnTo>
                  <a:pt x="3795117" y="5667872"/>
                </a:lnTo>
                <a:cubicBezTo>
                  <a:pt x="3795117" y="5667872"/>
                  <a:pt x="3795117" y="5668492"/>
                  <a:pt x="3795117" y="5669732"/>
                </a:cubicBezTo>
                <a:lnTo>
                  <a:pt x="3795117" y="5671592"/>
                </a:lnTo>
                <a:lnTo>
                  <a:pt x="3809999" y="5652989"/>
                </a:lnTo>
                <a:cubicBezTo>
                  <a:pt x="3805038" y="5648028"/>
                  <a:pt x="3805038" y="5644307"/>
                  <a:pt x="3809999" y="5641827"/>
                </a:cubicBezTo>
                <a:cubicBezTo>
                  <a:pt x="3814961" y="5639346"/>
                  <a:pt x="3817441" y="5638106"/>
                  <a:pt x="3817441" y="5638106"/>
                </a:cubicBezTo>
                <a:lnTo>
                  <a:pt x="3824882" y="5630665"/>
                </a:lnTo>
                <a:cubicBezTo>
                  <a:pt x="3824882" y="5625704"/>
                  <a:pt x="3826123" y="5623223"/>
                  <a:pt x="3828603" y="5623223"/>
                </a:cubicBezTo>
                <a:close/>
                <a:moveTo>
                  <a:pt x="3452812" y="5623223"/>
                </a:moveTo>
                <a:lnTo>
                  <a:pt x="3460253" y="5630665"/>
                </a:lnTo>
                <a:cubicBezTo>
                  <a:pt x="3465214" y="5625704"/>
                  <a:pt x="3465214" y="5623223"/>
                  <a:pt x="3460253" y="5623223"/>
                </a:cubicBezTo>
                <a:close/>
                <a:moveTo>
                  <a:pt x="2381249" y="5623223"/>
                </a:moveTo>
                <a:lnTo>
                  <a:pt x="2396132" y="5630665"/>
                </a:lnTo>
                <a:lnTo>
                  <a:pt x="2381249" y="5630665"/>
                </a:lnTo>
                <a:cubicBezTo>
                  <a:pt x="2381249" y="5625704"/>
                  <a:pt x="2381249" y="5623223"/>
                  <a:pt x="2381249" y="5623223"/>
                </a:cubicBezTo>
                <a:close/>
                <a:moveTo>
                  <a:pt x="3856508" y="5618572"/>
                </a:moveTo>
                <a:cubicBezTo>
                  <a:pt x="3857749" y="5617953"/>
                  <a:pt x="3859609" y="5618262"/>
                  <a:pt x="3862089" y="5619502"/>
                </a:cubicBezTo>
                <a:cubicBezTo>
                  <a:pt x="3867050" y="5621983"/>
                  <a:pt x="3869531" y="5623223"/>
                  <a:pt x="3869531" y="5623223"/>
                </a:cubicBezTo>
                <a:cubicBezTo>
                  <a:pt x="3869531" y="5623223"/>
                  <a:pt x="3867050" y="5623223"/>
                  <a:pt x="3862089" y="5623223"/>
                </a:cubicBezTo>
                <a:cubicBezTo>
                  <a:pt x="3862089" y="5623223"/>
                  <a:pt x="3859609" y="5623223"/>
                  <a:pt x="3854648" y="5623223"/>
                </a:cubicBezTo>
                <a:cubicBezTo>
                  <a:pt x="3854648" y="5620743"/>
                  <a:pt x="3855268" y="5619193"/>
                  <a:pt x="3856508" y="5618572"/>
                </a:cubicBezTo>
                <a:close/>
                <a:moveTo>
                  <a:pt x="4144863" y="5608340"/>
                </a:moveTo>
                <a:lnTo>
                  <a:pt x="4152304" y="5615782"/>
                </a:lnTo>
                <a:lnTo>
                  <a:pt x="4137421" y="5623223"/>
                </a:lnTo>
                <a:cubicBezTo>
                  <a:pt x="4137421" y="5618262"/>
                  <a:pt x="4139902" y="5613301"/>
                  <a:pt x="4144863" y="5608340"/>
                </a:cubicBezTo>
                <a:close/>
                <a:moveTo>
                  <a:pt x="3832324" y="5608340"/>
                </a:moveTo>
                <a:cubicBezTo>
                  <a:pt x="3837285" y="5608340"/>
                  <a:pt x="3839765" y="5610821"/>
                  <a:pt x="3839765" y="5615782"/>
                </a:cubicBezTo>
                <a:lnTo>
                  <a:pt x="3839765" y="5623223"/>
                </a:lnTo>
                <a:cubicBezTo>
                  <a:pt x="3834804" y="5623223"/>
                  <a:pt x="3832324" y="5620743"/>
                  <a:pt x="3832324" y="5615782"/>
                </a:cubicBezTo>
                <a:close/>
                <a:moveTo>
                  <a:pt x="2537519" y="5608340"/>
                </a:moveTo>
                <a:cubicBezTo>
                  <a:pt x="2537519" y="5608340"/>
                  <a:pt x="2536279" y="5609580"/>
                  <a:pt x="2533798" y="5612061"/>
                </a:cubicBezTo>
                <a:cubicBezTo>
                  <a:pt x="2531318" y="5614542"/>
                  <a:pt x="2530077" y="5615782"/>
                  <a:pt x="2530077" y="5615782"/>
                </a:cubicBezTo>
                <a:lnTo>
                  <a:pt x="2544960" y="5615782"/>
                </a:lnTo>
                <a:cubicBezTo>
                  <a:pt x="2544960" y="5615782"/>
                  <a:pt x="2547441" y="5613301"/>
                  <a:pt x="2552402" y="5608340"/>
                </a:cubicBezTo>
                <a:close/>
                <a:moveTo>
                  <a:pt x="2046386" y="5608340"/>
                </a:moveTo>
                <a:cubicBezTo>
                  <a:pt x="2051347" y="5608340"/>
                  <a:pt x="2053827" y="5610821"/>
                  <a:pt x="2053827" y="5615782"/>
                </a:cubicBezTo>
                <a:cubicBezTo>
                  <a:pt x="2053827" y="5620743"/>
                  <a:pt x="2052587" y="5623223"/>
                  <a:pt x="2050107" y="5623223"/>
                </a:cubicBezTo>
                <a:cubicBezTo>
                  <a:pt x="2047626" y="5623223"/>
                  <a:pt x="2046386" y="5623223"/>
                  <a:pt x="2046386" y="5623223"/>
                </a:cubicBezTo>
                <a:cubicBezTo>
                  <a:pt x="2046386" y="5623223"/>
                  <a:pt x="2046386" y="5620743"/>
                  <a:pt x="2046386" y="5615782"/>
                </a:cubicBezTo>
                <a:close/>
                <a:moveTo>
                  <a:pt x="2677045" y="5604620"/>
                </a:moveTo>
                <a:cubicBezTo>
                  <a:pt x="2678286" y="5604620"/>
                  <a:pt x="2678906" y="5605860"/>
                  <a:pt x="2678906" y="5608340"/>
                </a:cubicBezTo>
                <a:lnTo>
                  <a:pt x="2671464" y="5608340"/>
                </a:lnTo>
                <a:cubicBezTo>
                  <a:pt x="2673945" y="5605860"/>
                  <a:pt x="2675805" y="5604620"/>
                  <a:pt x="2677045" y="5604620"/>
                </a:cubicBezTo>
                <a:close/>
                <a:moveTo>
                  <a:pt x="3817441" y="5600899"/>
                </a:moveTo>
                <a:lnTo>
                  <a:pt x="3824882" y="5600899"/>
                </a:lnTo>
                <a:cubicBezTo>
                  <a:pt x="3824882" y="5605860"/>
                  <a:pt x="3824882" y="5608340"/>
                  <a:pt x="3824882" y="5608340"/>
                </a:cubicBezTo>
                <a:close/>
                <a:moveTo>
                  <a:pt x="3569781" y="5600434"/>
                </a:moveTo>
                <a:cubicBezTo>
                  <a:pt x="3571177" y="5601364"/>
                  <a:pt x="3571874" y="5606480"/>
                  <a:pt x="3571874" y="5615782"/>
                </a:cubicBezTo>
                <a:cubicBezTo>
                  <a:pt x="3571874" y="5620743"/>
                  <a:pt x="3579316" y="5620743"/>
                  <a:pt x="3594199" y="5615782"/>
                </a:cubicBezTo>
                <a:lnTo>
                  <a:pt x="3594199" y="5623223"/>
                </a:lnTo>
                <a:cubicBezTo>
                  <a:pt x="3589238" y="5628184"/>
                  <a:pt x="3583036" y="5630665"/>
                  <a:pt x="3575595" y="5630665"/>
                </a:cubicBezTo>
                <a:cubicBezTo>
                  <a:pt x="3568154" y="5630665"/>
                  <a:pt x="3561953" y="5633145"/>
                  <a:pt x="3556992" y="5638106"/>
                </a:cubicBezTo>
                <a:lnTo>
                  <a:pt x="3556992" y="5630665"/>
                </a:lnTo>
                <a:cubicBezTo>
                  <a:pt x="3563193" y="5608961"/>
                  <a:pt x="3567456" y="5598884"/>
                  <a:pt x="3569781" y="5600434"/>
                </a:cubicBezTo>
                <a:close/>
                <a:moveTo>
                  <a:pt x="3430488" y="5593458"/>
                </a:moveTo>
                <a:cubicBezTo>
                  <a:pt x="3425527" y="5598418"/>
                  <a:pt x="3423046" y="5603380"/>
                  <a:pt x="3423046" y="5608340"/>
                </a:cubicBezTo>
                <a:lnTo>
                  <a:pt x="3430488" y="5600899"/>
                </a:lnTo>
                <a:cubicBezTo>
                  <a:pt x="3435449" y="5600899"/>
                  <a:pt x="3437929" y="5598418"/>
                  <a:pt x="3437929" y="5593458"/>
                </a:cubicBezTo>
                <a:close/>
                <a:moveTo>
                  <a:pt x="2708671" y="5593458"/>
                </a:moveTo>
                <a:cubicBezTo>
                  <a:pt x="2708671" y="5593458"/>
                  <a:pt x="2707431" y="5594698"/>
                  <a:pt x="2704951" y="5597178"/>
                </a:cubicBezTo>
                <a:cubicBezTo>
                  <a:pt x="2702470" y="5599659"/>
                  <a:pt x="2698749" y="5603380"/>
                  <a:pt x="2693788" y="5608340"/>
                </a:cubicBezTo>
                <a:close/>
                <a:moveTo>
                  <a:pt x="2061269" y="5593458"/>
                </a:moveTo>
                <a:cubicBezTo>
                  <a:pt x="2061269" y="5593458"/>
                  <a:pt x="2063750" y="5593458"/>
                  <a:pt x="2068710" y="5593458"/>
                </a:cubicBezTo>
                <a:cubicBezTo>
                  <a:pt x="2068710" y="5598418"/>
                  <a:pt x="2067470" y="5600899"/>
                  <a:pt x="2064990" y="5600899"/>
                </a:cubicBezTo>
                <a:cubicBezTo>
                  <a:pt x="2062509" y="5600899"/>
                  <a:pt x="2061269" y="5599659"/>
                  <a:pt x="2061269" y="5597178"/>
                </a:cubicBezTo>
                <a:cubicBezTo>
                  <a:pt x="2061269" y="5594698"/>
                  <a:pt x="2061269" y="5593458"/>
                  <a:pt x="2061269" y="5593458"/>
                </a:cubicBezTo>
                <a:close/>
                <a:moveTo>
                  <a:pt x="3869531" y="5586016"/>
                </a:moveTo>
                <a:cubicBezTo>
                  <a:pt x="3869531" y="5586016"/>
                  <a:pt x="3870771" y="5586016"/>
                  <a:pt x="3873251" y="5586016"/>
                </a:cubicBezTo>
                <a:cubicBezTo>
                  <a:pt x="3875732" y="5586016"/>
                  <a:pt x="3878212" y="5587256"/>
                  <a:pt x="3880693" y="5589737"/>
                </a:cubicBezTo>
                <a:cubicBezTo>
                  <a:pt x="3883173" y="5592217"/>
                  <a:pt x="3884414" y="5595938"/>
                  <a:pt x="3884414" y="5600899"/>
                </a:cubicBezTo>
                <a:lnTo>
                  <a:pt x="3899296" y="5615782"/>
                </a:lnTo>
                <a:cubicBezTo>
                  <a:pt x="3899296" y="5615782"/>
                  <a:pt x="3901777" y="5618262"/>
                  <a:pt x="3906738" y="5623223"/>
                </a:cubicBezTo>
                <a:lnTo>
                  <a:pt x="3899296" y="5630665"/>
                </a:lnTo>
                <a:lnTo>
                  <a:pt x="3891855" y="5630665"/>
                </a:lnTo>
                <a:lnTo>
                  <a:pt x="3891855" y="5638106"/>
                </a:lnTo>
                <a:cubicBezTo>
                  <a:pt x="3891855" y="5638106"/>
                  <a:pt x="3891855" y="5640587"/>
                  <a:pt x="3891855" y="5645547"/>
                </a:cubicBezTo>
                <a:lnTo>
                  <a:pt x="3876972" y="5645547"/>
                </a:lnTo>
                <a:cubicBezTo>
                  <a:pt x="3881933" y="5620743"/>
                  <a:pt x="3881933" y="5608340"/>
                  <a:pt x="3876972" y="5608340"/>
                </a:cubicBezTo>
                <a:cubicBezTo>
                  <a:pt x="3872011" y="5603380"/>
                  <a:pt x="3869531" y="5600899"/>
                  <a:pt x="3869531" y="5600899"/>
                </a:cubicBezTo>
                <a:cubicBezTo>
                  <a:pt x="3864570" y="5595938"/>
                  <a:pt x="3864570" y="5590977"/>
                  <a:pt x="3869531" y="5586016"/>
                </a:cubicBezTo>
                <a:close/>
                <a:moveTo>
                  <a:pt x="3616523" y="5586016"/>
                </a:moveTo>
                <a:cubicBezTo>
                  <a:pt x="3616523" y="5586016"/>
                  <a:pt x="3616523" y="5588497"/>
                  <a:pt x="3616523" y="5593458"/>
                </a:cubicBezTo>
                <a:cubicBezTo>
                  <a:pt x="3616523" y="5593458"/>
                  <a:pt x="3614042" y="5593458"/>
                  <a:pt x="3609081" y="5593458"/>
                </a:cubicBezTo>
                <a:close/>
                <a:moveTo>
                  <a:pt x="3556992" y="5586016"/>
                </a:moveTo>
                <a:cubicBezTo>
                  <a:pt x="3566913" y="5590977"/>
                  <a:pt x="3566913" y="5598418"/>
                  <a:pt x="3556992" y="5608340"/>
                </a:cubicBezTo>
                <a:cubicBezTo>
                  <a:pt x="3552031" y="5613301"/>
                  <a:pt x="3549550" y="5613301"/>
                  <a:pt x="3549550" y="5608340"/>
                </a:cubicBezTo>
                <a:close/>
                <a:moveTo>
                  <a:pt x="2411015" y="5586016"/>
                </a:moveTo>
                <a:lnTo>
                  <a:pt x="2403574" y="5593458"/>
                </a:lnTo>
                <a:cubicBezTo>
                  <a:pt x="2403574" y="5590977"/>
                  <a:pt x="2404194" y="5589117"/>
                  <a:pt x="2405434" y="5587876"/>
                </a:cubicBezTo>
                <a:close/>
                <a:moveTo>
                  <a:pt x="3933314" y="5584953"/>
                </a:moveTo>
                <a:lnTo>
                  <a:pt x="3936503" y="5586016"/>
                </a:lnTo>
                <a:cubicBezTo>
                  <a:pt x="3936503" y="5590977"/>
                  <a:pt x="3938984" y="5593458"/>
                  <a:pt x="3943945" y="5593458"/>
                </a:cubicBezTo>
                <a:cubicBezTo>
                  <a:pt x="3948906" y="5593458"/>
                  <a:pt x="3951386" y="5595938"/>
                  <a:pt x="3951386" y="5600899"/>
                </a:cubicBezTo>
                <a:lnTo>
                  <a:pt x="3943945" y="5600899"/>
                </a:lnTo>
                <a:close/>
                <a:moveTo>
                  <a:pt x="2415267" y="5581764"/>
                </a:moveTo>
                <a:lnTo>
                  <a:pt x="2415666" y="5584156"/>
                </a:lnTo>
                <a:cubicBezTo>
                  <a:pt x="2415046" y="5585396"/>
                  <a:pt x="2413495" y="5586016"/>
                  <a:pt x="2411015" y="5586016"/>
                </a:cubicBezTo>
                <a:close/>
                <a:moveTo>
                  <a:pt x="3929062" y="5578575"/>
                </a:moveTo>
                <a:lnTo>
                  <a:pt x="3933314" y="5584953"/>
                </a:lnTo>
                <a:lnTo>
                  <a:pt x="3930922" y="5584156"/>
                </a:lnTo>
                <a:cubicBezTo>
                  <a:pt x="3929682" y="5582916"/>
                  <a:pt x="3929062" y="5581055"/>
                  <a:pt x="3929062" y="5578575"/>
                </a:cubicBezTo>
                <a:close/>
                <a:moveTo>
                  <a:pt x="2434403" y="5577512"/>
                </a:moveTo>
                <a:lnTo>
                  <a:pt x="2433339" y="5578575"/>
                </a:lnTo>
                <a:lnTo>
                  <a:pt x="2432729" y="5577721"/>
                </a:lnTo>
                <a:close/>
                <a:moveTo>
                  <a:pt x="3597919" y="5574854"/>
                </a:moveTo>
                <a:cubicBezTo>
                  <a:pt x="3600400" y="5577335"/>
                  <a:pt x="3601640" y="5582295"/>
                  <a:pt x="3601640" y="5589737"/>
                </a:cubicBezTo>
                <a:cubicBezTo>
                  <a:pt x="3601640" y="5597178"/>
                  <a:pt x="3599160" y="5600899"/>
                  <a:pt x="3594199" y="5600899"/>
                </a:cubicBezTo>
                <a:lnTo>
                  <a:pt x="3594199" y="5586016"/>
                </a:lnTo>
                <a:cubicBezTo>
                  <a:pt x="3599160" y="5581055"/>
                  <a:pt x="3600400" y="5577335"/>
                  <a:pt x="3597919" y="5574854"/>
                </a:cubicBezTo>
                <a:close/>
                <a:moveTo>
                  <a:pt x="2043596" y="5566482"/>
                </a:moveTo>
                <a:cubicBezTo>
                  <a:pt x="2046696" y="5565862"/>
                  <a:pt x="2048866" y="5566173"/>
                  <a:pt x="2050107" y="5567413"/>
                </a:cubicBezTo>
                <a:cubicBezTo>
                  <a:pt x="2052587" y="5569893"/>
                  <a:pt x="2052587" y="5574854"/>
                  <a:pt x="2050107" y="5582295"/>
                </a:cubicBezTo>
                <a:cubicBezTo>
                  <a:pt x="2047626" y="5589737"/>
                  <a:pt x="2046386" y="5595938"/>
                  <a:pt x="2046386" y="5600899"/>
                </a:cubicBezTo>
                <a:lnTo>
                  <a:pt x="2024062" y="5630665"/>
                </a:lnTo>
                <a:lnTo>
                  <a:pt x="2016620" y="5615782"/>
                </a:lnTo>
                <a:cubicBezTo>
                  <a:pt x="2016620" y="5590977"/>
                  <a:pt x="2021581" y="5576094"/>
                  <a:pt x="2031503" y="5571133"/>
                </a:cubicBezTo>
                <a:cubicBezTo>
                  <a:pt x="2036464" y="5568653"/>
                  <a:pt x="2040495" y="5567103"/>
                  <a:pt x="2043596" y="5566482"/>
                </a:cubicBezTo>
                <a:close/>
                <a:moveTo>
                  <a:pt x="3586757" y="5563692"/>
                </a:moveTo>
                <a:lnTo>
                  <a:pt x="3579316" y="5571133"/>
                </a:lnTo>
                <a:cubicBezTo>
                  <a:pt x="3584277" y="5576094"/>
                  <a:pt x="3586757" y="5576094"/>
                  <a:pt x="3586757" y="5571133"/>
                </a:cubicBezTo>
                <a:cubicBezTo>
                  <a:pt x="3586757" y="5571133"/>
                  <a:pt x="3586757" y="5568653"/>
                  <a:pt x="3586757" y="5563692"/>
                </a:cubicBezTo>
                <a:close/>
                <a:moveTo>
                  <a:pt x="3891855" y="5548809"/>
                </a:moveTo>
                <a:lnTo>
                  <a:pt x="3906738" y="5556251"/>
                </a:lnTo>
                <a:cubicBezTo>
                  <a:pt x="3906738" y="5556251"/>
                  <a:pt x="3906738" y="5557491"/>
                  <a:pt x="3906738" y="5559971"/>
                </a:cubicBezTo>
                <a:cubicBezTo>
                  <a:pt x="3906738" y="5562452"/>
                  <a:pt x="3906738" y="5566173"/>
                  <a:pt x="3906738" y="5571133"/>
                </a:cubicBezTo>
                <a:lnTo>
                  <a:pt x="3906738" y="5578575"/>
                </a:lnTo>
                <a:cubicBezTo>
                  <a:pt x="3906738" y="5578575"/>
                  <a:pt x="3906738" y="5581055"/>
                  <a:pt x="3906738" y="5586016"/>
                </a:cubicBezTo>
                <a:lnTo>
                  <a:pt x="3891855" y="5586016"/>
                </a:lnTo>
                <a:cubicBezTo>
                  <a:pt x="3891855" y="5581055"/>
                  <a:pt x="3891855" y="5578575"/>
                  <a:pt x="3891855" y="5578575"/>
                </a:cubicBezTo>
                <a:cubicBezTo>
                  <a:pt x="3891855" y="5578575"/>
                  <a:pt x="3889375" y="5578575"/>
                  <a:pt x="3884414" y="5578575"/>
                </a:cubicBezTo>
                <a:lnTo>
                  <a:pt x="3884414" y="5571133"/>
                </a:lnTo>
                <a:cubicBezTo>
                  <a:pt x="3884414" y="5566173"/>
                  <a:pt x="3884414" y="5563692"/>
                  <a:pt x="3884414" y="5563692"/>
                </a:cubicBezTo>
                <a:lnTo>
                  <a:pt x="3884414" y="5556251"/>
                </a:lnTo>
                <a:close/>
                <a:moveTo>
                  <a:pt x="3817441" y="5548809"/>
                </a:moveTo>
                <a:cubicBezTo>
                  <a:pt x="3812480" y="5548809"/>
                  <a:pt x="3809999" y="5551290"/>
                  <a:pt x="3809999" y="5556251"/>
                </a:cubicBezTo>
                <a:cubicBezTo>
                  <a:pt x="3814961" y="5556251"/>
                  <a:pt x="3818681" y="5555010"/>
                  <a:pt x="3821162" y="5552530"/>
                </a:cubicBezTo>
                <a:cubicBezTo>
                  <a:pt x="3823642" y="5550050"/>
                  <a:pt x="3822402" y="5548809"/>
                  <a:pt x="3817441" y="5548809"/>
                </a:cubicBezTo>
                <a:close/>
                <a:moveTo>
                  <a:pt x="3638847" y="5548809"/>
                </a:moveTo>
                <a:cubicBezTo>
                  <a:pt x="3638847" y="5553770"/>
                  <a:pt x="3640087" y="5556251"/>
                  <a:pt x="3642568" y="5556251"/>
                </a:cubicBezTo>
                <a:cubicBezTo>
                  <a:pt x="3645048" y="5556251"/>
                  <a:pt x="3646289" y="5556251"/>
                  <a:pt x="3646289" y="5556251"/>
                </a:cubicBezTo>
                <a:close/>
                <a:moveTo>
                  <a:pt x="2686347" y="5548809"/>
                </a:moveTo>
                <a:cubicBezTo>
                  <a:pt x="2686347" y="5553770"/>
                  <a:pt x="2686347" y="5556251"/>
                  <a:pt x="2686347" y="5556251"/>
                </a:cubicBezTo>
                <a:cubicBezTo>
                  <a:pt x="2686347" y="5556251"/>
                  <a:pt x="2685107" y="5557491"/>
                  <a:pt x="2682626" y="5559971"/>
                </a:cubicBezTo>
                <a:cubicBezTo>
                  <a:pt x="2680146" y="5562452"/>
                  <a:pt x="2678906" y="5561211"/>
                  <a:pt x="2678906" y="5556251"/>
                </a:cubicBezTo>
                <a:cubicBezTo>
                  <a:pt x="2678906" y="5551290"/>
                  <a:pt x="2681386" y="5548809"/>
                  <a:pt x="2686347" y="5548809"/>
                </a:cubicBezTo>
                <a:close/>
                <a:moveTo>
                  <a:pt x="2433339" y="5548809"/>
                </a:moveTo>
                <a:lnTo>
                  <a:pt x="2425898" y="5556251"/>
                </a:lnTo>
                <a:cubicBezTo>
                  <a:pt x="2425898" y="5561211"/>
                  <a:pt x="2428378" y="5561211"/>
                  <a:pt x="2433339" y="5556251"/>
                </a:cubicBezTo>
                <a:close/>
                <a:moveTo>
                  <a:pt x="1986855" y="5548809"/>
                </a:moveTo>
                <a:lnTo>
                  <a:pt x="1971972" y="5563692"/>
                </a:lnTo>
                <a:lnTo>
                  <a:pt x="1979413" y="5556251"/>
                </a:lnTo>
                <a:cubicBezTo>
                  <a:pt x="1984374" y="5551290"/>
                  <a:pt x="1986855" y="5548809"/>
                  <a:pt x="1986855" y="5548809"/>
                </a:cubicBezTo>
                <a:close/>
                <a:moveTo>
                  <a:pt x="3728144" y="5541368"/>
                </a:moveTo>
                <a:lnTo>
                  <a:pt x="3728144" y="5556251"/>
                </a:lnTo>
                <a:lnTo>
                  <a:pt x="3713261" y="5556251"/>
                </a:lnTo>
                <a:lnTo>
                  <a:pt x="3720703" y="5548809"/>
                </a:lnTo>
                <a:close/>
                <a:moveTo>
                  <a:pt x="2180331" y="5541368"/>
                </a:moveTo>
                <a:lnTo>
                  <a:pt x="2180331" y="5556251"/>
                </a:lnTo>
                <a:cubicBezTo>
                  <a:pt x="2185292" y="5556251"/>
                  <a:pt x="2187773" y="5553770"/>
                  <a:pt x="2187773" y="5548809"/>
                </a:cubicBezTo>
                <a:close/>
                <a:moveTo>
                  <a:pt x="1994296" y="5541368"/>
                </a:moveTo>
                <a:cubicBezTo>
                  <a:pt x="1994296" y="5546328"/>
                  <a:pt x="1998017" y="5550050"/>
                  <a:pt x="2005458" y="5552530"/>
                </a:cubicBezTo>
                <a:cubicBezTo>
                  <a:pt x="2012900" y="5555010"/>
                  <a:pt x="2014140" y="5556251"/>
                  <a:pt x="2009179" y="5556251"/>
                </a:cubicBezTo>
                <a:cubicBezTo>
                  <a:pt x="2004218" y="5556251"/>
                  <a:pt x="1999257" y="5556251"/>
                  <a:pt x="1994296" y="5556251"/>
                </a:cubicBezTo>
                <a:cubicBezTo>
                  <a:pt x="1991816" y="5553770"/>
                  <a:pt x="1989956" y="5551910"/>
                  <a:pt x="1988715" y="5550669"/>
                </a:cubicBezTo>
                <a:lnTo>
                  <a:pt x="1986855" y="5548809"/>
                </a:lnTo>
                <a:close/>
                <a:moveTo>
                  <a:pt x="4167187" y="5533926"/>
                </a:moveTo>
                <a:lnTo>
                  <a:pt x="4167187" y="5541368"/>
                </a:lnTo>
                <a:lnTo>
                  <a:pt x="4159746" y="5541368"/>
                </a:lnTo>
                <a:close/>
                <a:moveTo>
                  <a:pt x="3802558" y="5533926"/>
                </a:moveTo>
                <a:lnTo>
                  <a:pt x="3787675" y="5541368"/>
                </a:lnTo>
                <a:lnTo>
                  <a:pt x="3780234" y="5556251"/>
                </a:lnTo>
                <a:cubicBezTo>
                  <a:pt x="3785195" y="5556251"/>
                  <a:pt x="3787675" y="5558731"/>
                  <a:pt x="3787675" y="5563692"/>
                </a:cubicBezTo>
                <a:lnTo>
                  <a:pt x="3787675" y="5556251"/>
                </a:lnTo>
                <a:cubicBezTo>
                  <a:pt x="3792636" y="5556251"/>
                  <a:pt x="3795117" y="5555010"/>
                  <a:pt x="3795117" y="5552530"/>
                </a:cubicBezTo>
                <a:cubicBezTo>
                  <a:pt x="3795117" y="5550050"/>
                  <a:pt x="3795117" y="5548809"/>
                  <a:pt x="3795117" y="5548809"/>
                </a:cubicBezTo>
                <a:lnTo>
                  <a:pt x="3802558" y="5541368"/>
                </a:lnTo>
                <a:cubicBezTo>
                  <a:pt x="3802558" y="5541368"/>
                  <a:pt x="3802558" y="5538887"/>
                  <a:pt x="3802558" y="5533926"/>
                </a:cubicBezTo>
                <a:close/>
                <a:moveTo>
                  <a:pt x="3713261" y="5533926"/>
                </a:moveTo>
                <a:cubicBezTo>
                  <a:pt x="3713261" y="5533926"/>
                  <a:pt x="3715742" y="5533926"/>
                  <a:pt x="3720703" y="5533926"/>
                </a:cubicBezTo>
                <a:cubicBezTo>
                  <a:pt x="3720703" y="5538887"/>
                  <a:pt x="3718222" y="5541368"/>
                  <a:pt x="3713261" y="5541368"/>
                </a:cubicBezTo>
                <a:cubicBezTo>
                  <a:pt x="3708300" y="5541368"/>
                  <a:pt x="3705820" y="5540128"/>
                  <a:pt x="3705820" y="5537647"/>
                </a:cubicBezTo>
                <a:cubicBezTo>
                  <a:pt x="3705820" y="5535166"/>
                  <a:pt x="3708300" y="5533926"/>
                  <a:pt x="3713261" y="5533926"/>
                </a:cubicBezTo>
                <a:close/>
                <a:moveTo>
                  <a:pt x="2091035" y="5533926"/>
                </a:moveTo>
                <a:cubicBezTo>
                  <a:pt x="2095995" y="5533926"/>
                  <a:pt x="2098476" y="5533926"/>
                  <a:pt x="2098476" y="5533926"/>
                </a:cubicBezTo>
                <a:lnTo>
                  <a:pt x="2091035" y="5541368"/>
                </a:lnTo>
                <a:cubicBezTo>
                  <a:pt x="2086074" y="5541368"/>
                  <a:pt x="2083593" y="5540128"/>
                  <a:pt x="2083593" y="5537647"/>
                </a:cubicBezTo>
                <a:cubicBezTo>
                  <a:pt x="2083593" y="5535166"/>
                  <a:pt x="2086074" y="5533926"/>
                  <a:pt x="2091035" y="5533926"/>
                </a:cubicBezTo>
                <a:close/>
                <a:moveTo>
                  <a:pt x="3780234" y="5526485"/>
                </a:moveTo>
                <a:cubicBezTo>
                  <a:pt x="3765351" y="5536407"/>
                  <a:pt x="3757910" y="5546328"/>
                  <a:pt x="3757910" y="5556251"/>
                </a:cubicBezTo>
                <a:cubicBezTo>
                  <a:pt x="3762871" y="5561211"/>
                  <a:pt x="3770312" y="5553770"/>
                  <a:pt x="3780234" y="5533926"/>
                </a:cubicBezTo>
                <a:cubicBezTo>
                  <a:pt x="3785195" y="5528966"/>
                  <a:pt x="3785195" y="5526485"/>
                  <a:pt x="3780234" y="5526485"/>
                </a:cubicBezTo>
                <a:close/>
                <a:moveTo>
                  <a:pt x="2760761" y="5526485"/>
                </a:moveTo>
                <a:lnTo>
                  <a:pt x="2738437" y="5541368"/>
                </a:lnTo>
                <a:lnTo>
                  <a:pt x="2730995" y="5541368"/>
                </a:lnTo>
                <a:cubicBezTo>
                  <a:pt x="2730995" y="5541368"/>
                  <a:pt x="2733476" y="5538887"/>
                  <a:pt x="2738437" y="5533926"/>
                </a:cubicBezTo>
                <a:close/>
                <a:moveTo>
                  <a:pt x="2708671" y="5526485"/>
                </a:moveTo>
                <a:lnTo>
                  <a:pt x="2708671" y="5533926"/>
                </a:lnTo>
                <a:lnTo>
                  <a:pt x="2701230" y="5533926"/>
                </a:lnTo>
                <a:cubicBezTo>
                  <a:pt x="2701230" y="5528966"/>
                  <a:pt x="2703711" y="5526485"/>
                  <a:pt x="2708671" y="5526485"/>
                </a:cubicBezTo>
                <a:close/>
                <a:moveTo>
                  <a:pt x="2481708" y="5526485"/>
                </a:moveTo>
                <a:cubicBezTo>
                  <a:pt x="2484189" y="5526485"/>
                  <a:pt x="2485429" y="5528966"/>
                  <a:pt x="2485429" y="5533926"/>
                </a:cubicBezTo>
                <a:cubicBezTo>
                  <a:pt x="2480469" y="5533926"/>
                  <a:pt x="2477988" y="5532686"/>
                  <a:pt x="2477988" y="5530206"/>
                </a:cubicBezTo>
                <a:cubicBezTo>
                  <a:pt x="2477988" y="5527725"/>
                  <a:pt x="2479228" y="5526485"/>
                  <a:pt x="2481708" y="5526485"/>
                </a:cubicBezTo>
                <a:close/>
                <a:moveTo>
                  <a:pt x="2161728" y="5526485"/>
                </a:moveTo>
                <a:cubicBezTo>
                  <a:pt x="2159247" y="5526485"/>
                  <a:pt x="2158007" y="5528966"/>
                  <a:pt x="2158007" y="5533926"/>
                </a:cubicBezTo>
                <a:cubicBezTo>
                  <a:pt x="2158007" y="5538887"/>
                  <a:pt x="2160488" y="5541368"/>
                  <a:pt x="2165449" y="5541368"/>
                </a:cubicBezTo>
                <a:lnTo>
                  <a:pt x="2165449" y="5533926"/>
                </a:lnTo>
                <a:cubicBezTo>
                  <a:pt x="2165449" y="5528966"/>
                  <a:pt x="2164209" y="5526485"/>
                  <a:pt x="2161728" y="5526485"/>
                </a:cubicBezTo>
                <a:close/>
                <a:moveTo>
                  <a:pt x="3518854" y="5521834"/>
                </a:moveTo>
                <a:cubicBezTo>
                  <a:pt x="3520715" y="5521214"/>
                  <a:pt x="3522265" y="5521524"/>
                  <a:pt x="3523505" y="5522764"/>
                </a:cubicBezTo>
                <a:cubicBezTo>
                  <a:pt x="3525986" y="5525245"/>
                  <a:pt x="3525986" y="5528966"/>
                  <a:pt x="3523505" y="5533926"/>
                </a:cubicBezTo>
                <a:cubicBezTo>
                  <a:pt x="3521025" y="5538887"/>
                  <a:pt x="3518544" y="5542608"/>
                  <a:pt x="3516064" y="5545088"/>
                </a:cubicBezTo>
                <a:cubicBezTo>
                  <a:pt x="3513583" y="5547569"/>
                  <a:pt x="3512343" y="5546328"/>
                  <a:pt x="3512343" y="5541368"/>
                </a:cubicBezTo>
                <a:cubicBezTo>
                  <a:pt x="3512343" y="5536407"/>
                  <a:pt x="3514823" y="5533926"/>
                  <a:pt x="3519785" y="5533926"/>
                </a:cubicBezTo>
                <a:lnTo>
                  <a:pt x="3512343" y="5533926"/>
                </a:lnTo>
                <a:cubicBezTo>
                  <a:pt x="3507382" y="5533926"/>
                  <a:pt x="3507382" y="5531446"/>
                  <a:pt x="3512343" y="5526485"/>
                </a:cubicBezTo>
                <a:cubicBezTo>
                  <a:pt x="3514823" y="5524005"/>
                  <a:pt x="3516994" y="5522454"/>
                  <a:pt x="3518854" y="5521834"/>
                </a:cubicBezTo>
                <a:close/>
                <a:moveTo>
                  <a:pt x="4092773" y="5519043"/>
                </a:moveTo>
                <a:lnTo>
                  <a:pt x="4085332" y="5526485"/>
                </a:lnTo>
                <a:cubicBezTo>
                  <a:pt x="4085332" y="5526485"/>
                  <a:pt x="4085332" y="5527725"/>
                  <a:pt x="4085332" y="5530206"/>
                </a:cubicBezTo>
                <a:cubicBezTo>
                  <a:pt x="4085332" y="5532686"/>
                  <a:pt x="4085332" y="5536407"/>
                  <a:pt x="4085332" y="5541368"/>
                </a:cubicBezTo>
                <a:lnTo>
                  <a:pt x="4085332" y="5548809"/>
                </a:lnTo>
                <a:lnTo>
                  <a:pt x="4077890" y="5541368"/>
                </a:lnTo>
                <a:lnTo>
                  <a:pt x="4070449" y="5526485"/>
                </a:lnTo>
                <a:lnTo>
                  <a:pt x="4063007" y="5533926"/>
                </a:lnTo>
                <a:cubicBezTo>
                  <a:pt x="4058046" y="5543848"/>
                  <a:pt x="4058046" y="5553770"/>
                  <a:pt x="4063007" y="5563692"/>
                </a:cubicBezTo>
                <a:cubicBezTo>
                  <a:pt x="4063007" y="5568653"/>
                  <a:pt x="4065488" y="5569893"/>
                  <a:pt x="4070449" y="5567413"/>
                </a:cubicBezTo>
                <a:cubicBezTo>
                  <a:pt x="4075410" y="5564932"/>
                  <a:pt x="4082851" y="5563692"/>
                  <a:pt x="4092773" y="5563692"/>
                </a:cubicBezTo>
                <a:cubicBezTo>
                  <a:pt x="4107656" y="5558731"/>
                  <a:pt x="4110136" y="5551290"/>
                  <a:pt x="4100214" y="5541368"/>
                </a:cubicBezTo>
                <a:cubicBezTo>
                  <a:pt x="4095253" y="5536407"/>
                  <a:pt x="4092773" y="5531446"/>
                  <a:pt x="4092773" y="5526485"/>
                </a:cubicBezTo>
                <a:cubicBezTo>
                  <a:pt x="4092773" y="5521524"/>
                  <a:pt x="4092773" y="5519043"/>
                  <a:pt x="4092773" y="5519043"/>
                </a:cubicBezTo>
                <a:close/>
                <a:moveTo>
                  <a:pt x="3839765" y="5519043"/>
                </a:moveTo>
                <a:cubicBezTo>
                  <a:pt x="3834804" y="5519043"/>
                  <a:pt x="3832324" y="5521524"/>
                  <a:pt x="3832324" y="5526485"/>
                </a:cubicBezTo>
                <a:cubicBezTo>
                  <a:pt x="3832324" y="5531446"/>
                  <a:pt x="3832324" y="5533926"/>
                  <a:pt x="3832324" y="5533926"/>
                </a:cubicBezTo>
                <a:lnTo>
                  <a:pt x="3839765" y="5533926"/>
                </a:lnTo>
                <a:close/>
                <a:moveTo>
                  <a:pt x="3824882" y="5519043"/>
                </a:moveTo>
                <a:lnTo>
                  <a:pt x="3822791" y="5521135"/>
                </a:lnTo>
                <a:lnTo>
                  <a:pt x="3823952" y="5519974"/>
                </a:lnTo>
                <a:cubicBezTo>
                  <a:pt x="3824572" y="5519353"/>
                  <a:pt x="3824882" y="5519043"/>
                  <a:pt x="3824882" y="5519043"/>
                </a:cubicBezTo>
                <a:close/>
                <a:moveTo>
                  <a:pt x="2027444" y="5513632"/>
                </a:moveTo>
                <a:lnTo>
                  <a:pt x="2020341" y="5517183"/>
                </a:lnTo>
                <a:cubicBezTo>
                  <a:pt x="2017861" y="5518423"/>
                  <a:pt x="2016620" y="5519043"/>
                  <a:pt x="2016620" y="5519043"/>
                </a:cubicBezTo>
                <a:cubicBezTo>
                  <a:pt x="2019101" y="5516563"/>
                  <a:pt x="2021427" y="5514858"/>
                  <a:pt x="2023597" y="5513928"/>
                </a:cubicBezTo>
                <a:close/>
                <a:moveTo>
                  <a:pt x="4074169" y="5511602"/>
                </a:moveTo>
                <a:cubicBezTo>
                  <a:pt x="4071689" y="5511602"/>
                  <a:pt x="4070449" y="5514083"/>
                  <a:pt x="4070449" y="5519043"/>
                </a:cubicBezTo>
                <a:cubicBezTo>
                  <a:pt x="4070449" y="5524004"/>
                  <a:pt x="4071689" y="5526485"/>
                  <a:pt x="4074169" y="5526485"/>
                </a:cubicBezTo>
                <a:cubicBezTo>
                  <a:pt x="4076650" y="5526485"/>
                  <a:pt x="4077890" y="5524004"/>
                  <a:pt x="4077890" y="5519043"/>
                </a:cubicBezTo>
                <a:cubicBezTo>
                  <a:pt x="4077890" y="5514083"/>
                  <a:pt x="4076650" y="5511602"/>
                  <a:pt x="4074169" y="5511602"/>
                </a:cubicBezTo>
                <a:close/>
                <a:moveTo>
                  <a:pt x="3556992" y="5511602"/>
                </a:moveTo>
                <a:cubicBezTo>
                  <a:pt x="3556992" y="5511602"/>
                  <a:pt x="3555751" y="5512842"/>
                  <a:pt x="3553271" y="5515323"/>
                </a:cubicBezTo>
                <a:cubicBezTo>
                  <a:pt x="3550790" y="5517803"/>
                  <a:pt x="3549550" y="5519043"/>
                  <a:pt x="3549550" y="5519043"/>
                </a:cubicBezTo>
                <a:cubicBezTo>
                  <a:pt x="3549550" y="5519043"/>
                  <a:pt x="3552031" y="5519043"/>
                  <a:pt x="3556992" y="5519043"/>
                </a:cubicBezTo>
                <a:cubicBezTo>
                  <a:pt x="3556992" y="5514083"/>
                  <a:pt x="3556992" y="5511602"/>
                  <a:pt x="3556992" y="5511602"/>
                </a:cubicBezTo>
                <a:close/>
                <a:moveTo>
                  <a:pt x="3021210" y="5511602"/>
                </a:moveTo>
                <a:cubicBezTo>
                  <a:pt x="3016250" y="5511602"/>
                  <a:pt x="3011288" y="5515323"/>
                  <a:pt x="3006327" y="5522764"/>
                </a:cubicBezTo>
                <a:cubicBezTo>
                  <a:pt x="3001367" y="5530206"/>
                  <a:pt x="2998886" y="5536407"/>
                  <a:pt x="2998886" y="5541368"/>
                </a:cubicBezTo>
                <a:cubicBezTo>
                  <a:pt x="2998886" y="5551290"/>
                  <a:pt x="3003847" y="5546328"/>
                  <a:pt x="3013769" y="5526485"/>
                </a:cubicBezTo>
                <a:cubicBezTo>
                  <a:pt x="3023691" y="5516563"/>
                  <a:pt x="3026171" y="5511602"/>
                  <a:pt x="3021210" y="5511602"/>
                </a:cubicBezTo>
                <a:close/>
                <a:moveTo>
                  <a:pt x="2477988" y="5511602"/>
                </a:moveTo>
                <a:cubicBezTo>
                  <a:pt x="2477988" y="5511602"/>
                  <a:pt x="2480469" y="5511602"/>
                  <a:pt x="2485429" y="5511602"/>
                </a:cubicBezTo>
                <a:cubicBezTo>
                  <a:pt x="2485429" y="5516563"/>
                  <a:pt x="2482948" y="5519043"/>
                  <a:pt x="2477988" y="5519043"/>
                </a:cubicBezTo>
                <a:cubicBezTo>
                  <a:pt x="2473027" y="5519043"/>
                  <a:pt x="2470546" y="5517803"/>
                  <a:pt x="2470546" y="5515323"/>
                </a:cubicBezTo>
                <a:cubicBezTo>
                  <a:pt x="2470546" y="5512842"/>
                  <a:pt x="2473027" y="5511602"/>
                  <a:pt x="2477988" y="5511602"/>
                </a:cubicBezTo>
                <a:close/>
                <a:moveTo>
                  <a:pt x="2169169" y="5511602"/>
                </a:moveTo>
                <a:cubicBezTo>
                  <a:pt x="2166689" y="5511602"/>
                  <a:pt x="2165449" y="5512842"/>
                  <a:pt x="2165449" y="5515323"/>
                </a:cubicBezTo>
                <a:cubicBezTo>
                  <a:pt x="2165449" y="5517803"/>
                  <a:pt x="2167929" y="5519043"/>
                  <a:pt x="2172890" y="5519043"/>
                </a:cubicBezTo>
                <a:cubicBezTo>
                  <a:pt x="2172890" y="5514083"/>
                  <a:pt x="2171650" y="5511602"/>
                  <a:pt x="2169169" y="5511602"/>
                </a:cubicBezTo>
                <a:close/>
                <a:moveTo>
                  <a:pt x="4613671" y="5496719"/>
                </a:moveTo>
                <a:lnTo>
                  <a:pt x="4621112" y="5504161"/>
                </a:lnTo>
                <a:cubicBezTo>
                  <a:pt x="4621112" y="5504161"/>
                  <a:pt x="4618632" y="5506641"/>
                  <a:pt x="4613671" y="5511602"/>
                </a:cubicBezTo>
                <a:cubicBezTo>
                  <a:pt x="4613671" y="5511602"/>
                  <a:pt x="4613671" y="5509122"/>
                  <a:pt x="4613671" y="5504161"/>
                </a:cubicBezTo>
                <a:cubicBezTo>
                  <a:pt x="4613671" y="5504161"/>
                  <a:pt x="4613671" y="5501680"/>
                  <a:pt x="4613671" y="5496719"/>
                </a:cubicBezTo>
                <a:close/>
                <a:moveTo>
                  <a:pt x="4256484" y="5496719"/>
                </a:moveTo>
                <a:cubicBezTo>
                  <a:pt x="4266406" y="5496719"/>
                  <a:pt x="4271367" y="5497959"/>
                  <a:pt x="4271367" y="5500440"/>
                </a:cubicBezTo>
                <a:cubicBezTo>
                  <a:pt x="4271367" y="5502921"/>
                  <a:pt x="4268886" y="5509122"/>
                  <a:pt x="4263925" y="5519043"/>
                </a:cubicBezTo>
                <a:cubicBezTo>
                  <a:pt x="4258964" y="5528966"/>
                  <a:pt x="4256484" y="5541368"/>
                  <a:pt x="4256484" y="5556251"/>
                </a:cubicBezTo>
                <a:lnTo>
                  <a:pt x="4256484" y="5578575"/>
                </a:lnTo>
                <a:lnTo>
                  <a:pt x="4249042" y="5571133"/>
                </a:lnTo>
                <a:cubicBezTo>
                  <a:pt x="4244081" y="5561211"/>
                  <a:pt x="4241601" y="5553770"/>
                  <a:pt x="4241601" y="5548809"/>
                </a:cubicBezTo>
                <a:cubicBezTo>
                  <a:pt x="4241601" y="5543848"/>
                  <a:pt x="4239121" y="5536407"/>
                  <a:pt x="4234160" y="5526485"/>
                </a:cubicBezTo>
                <a:cubicBezTo>
                  <a:pt x="4234160" y="5521524"/>
                  <a:pt x="4234160" y="5517803"/>
                  <a:pt x="4234160" y="5515323"/>
                </a:cubicBezTo>
                <a:cubicBezTo>
                  <a:pt x="4234160" y="5512842"/>
                  <a:pt x="4236640" y="5511602"/>
                  <a:pt x="4241601" y="5511602"/>
                </a:cubicBezTo>
                <a:lnTo>
                  <a:pt x="4249042" y="5504161"/>
                </a:lnTo>
                <a:cubicBezTo>
                  <a:pt x="4254003" y="5504161"/>
                  <a:pt x="4256484" y="5501680"/>
                  <a:pt x="4256484" y="5496719"/>
                </a:cubicBezTo>
                <a:close/>
                <a:moveTo>
                  <a:pt x="2559843" y="5496719"/>
                </a:moveTo>
                <a:cubicBezTo>
                  <a:pt x="2554882" y="5496719"/>
                  <a:pt x="2552402" y="5497959"/>
                  <a:pt x="2552402" y="5500440"/>
                </a:cubicBezTo>
                <a:cubicBezTo>
                  <a:pt x="2552402" y="5502921"/>
                  <a:pt x="2552402" y="5504161"/>
                  <a:pt x="2552402" y="5504161"/>
                </a:cubicBezTo>
                <a:lnTo>
                  <a:pt x="2559843" y="5504161"/>
                </a:lnTo>
                <a:cubicBezTo>
                  <a:pt x="2559843" y="5499200"/>
                  <a:pt x="2559843" y="5496719"/>
                  <a:pt x="2559843" y="5496719"/>
                </a:cubicBezTo>
                <a:close/>
                <a:moveTo>
                  <a:pt x="3988593" y="5489278"/>
                </a:moveTo>
                <a:cubicBezTo>
                  <a:pt x="3993554" y="5489278"/>
                  <a:pt x="3996035" y="5489278"/>
                  <a:pt x="3996035" y="5489278"/>
                </a:cubicBezTo>
                <a:cubicBezTo>
                  <a:pt x="3996035" y="5489278"/>
                  <a:pt x="3996035" y="5491759"/>
                  <a:pt x="3996035" y="5496719"/>
                </a:cubicBezTo>
                <a:lnTo>
                  <a:pt x="3988593" y="5496719"/>
                </a:lnTo>
                <a:close/>
                <a:moveTo>
                  <a:pt x="2038945" y="5489278"/>
                </a:moveTo>
                <a:cubicBezTo>
                  <a:pt x="2043905" y="5489278"/>
                  <a:pt x="2046386" y="5489278"/>
                  <a:pt x="2046386" y="5489278"/>
                </a:cubicBezTo>
                <a:lnTo>
                  <a:pt x="2053827" y="5489278"/>
                </a:lnTo>
                <a:lnTo>
                  <a:pt x="2068710" y="5511602"/>
                </a:lnTo>
                <a:cubicBezTo>
                  <a:pt x="2068710" y="5511602"/>
                  <a:pt x="2068710" y="5512842"/>
                  <a:pt x="2068710" y="5515323"/>
                </a:cubicBezTo>
                <a:cubicBezTo>
                  <a:pt x="2068710" y="5517803"/>
                  <a:pt x="2068710" y="5521524"/>
                  <a:pt x="2068710" y="5526485"/>
                </a:cubicBezTo>
                <a:lnTo>
                  <a:pt x="2076152" y="5519043"/>
                </a:lnTo>
                <a:lnTo>
                  <a:pt x="2083593" y="5519043"/>
                </a:lnTo>
                <a:cubicBezTo>
                  <a:pt x="2083593" y="5524004"/>
                  <a:pt x="2078632" y="5528966"/>
                  <a:pt x="2068710" y="5533926"/>
                </a:cubicBezTo>
                <a:cubicBezTo>
                  <a:pt x="2068710" y="5533926"/>
                  <a:pt x="2067470" y="5535166"/>
                  <a:pt x="2064990" y="5537647"/>
                </a:cubicBezTo>
                <a:cubicBezTo>
                  <a:pt x="2062509" y="5540128"/>
                  <a:pt x="2061269" y="5541368"/>
                  <a:pt x="2061269" y="5541368"/>
                </a:cubicBezTo>
                <a:cubicBezTo>
                  <a:pt x="2061269" y="5546328"/>
                  <a:pt x="2056308" y="5546328"/>
                  <a:pt x="2046386" y="5541368"/>
                </a:cubicBezTo>
                <a:cubicBezTo>
                  <a:pt x="2041425" y="5541368"/>
                  <a:pt x="2038945" y="5536407"/>
                  <a:pt x="2038945" y="5526485"/>
                </a:cubicBezTo>
                <a:cubicBezTo>
                  <a:pt x="2036464" y="5519043"/>
                  <a:pt x="2033364" y="5514702"/>
                  <a:pt x="2029643" y="5513462"/>
                </a:cubicBezTo>
                <a:lnTo>
                  <a:pt x="2027444" y="5513632"/>
                </a:lnTo>
                <a:lnTo>
                  <a:pt x="2031503" y="5511602"/>
                </a:lnTo>
                <a:cubicBezTo>
                  <a:pt x="2036464" y="5506641"/>
                  <a:pt x="2038945" y="5502921"/>
                  <a:pt x="2038945" y="5500440"/>
                </a:cubicBezTo>
                <a:cubicBezTo>
                  <a:pt x="2038945" y="5497959"/>
                  <a:pt x="2036464" y="5496719"/>
                  <a:pt x="2031503" y="5496719"/>
                </a:cubicBezTo>
                <a:cubicBezTo>
                  <a:pt x="2026543" y="5496719"/>
                  <a:pt x="2025302" y="5495479"/>
                  <a:pt x="2027783" y="5492999"/>
                </a:cubicBezTo>
                <a:cubicBezTo>
                  <a:pt x="2030263" y="5490518"/>
                  <a:pt x="2033984" y="5489278"/>
                  <a:pt x="2038945" y="5489278"/>
                </a:cubicBezTo>
                <a:close/>
                <a:moveTo>
                  <a:pt x="3475834" y="5486952"/>
                </a:moveTo>
                <a:cubicBezTo>
                  <a:pt x="3474749" y="5487263"/>
                  <a:pt x="3473276" y="5488038"/>
                  <a:pt x="3471415" y="5489278"/>
                </a:cubicBezTo>
                <a:cubicBezTo>
                  <a:pt x="3463974" y="5494239"/>
                  <a:pt x="3460253" y="5499200"/>
                  <a:pt x="3460253" y="5504161"/>
                </a:cubicBezTo>
                <a:cubicBezTo>
                  <a:pt x="3460253" y="5509122"/>
                  <a:pt x="3459013" y="5512842"/>
                  <a:pt x="3456533" y="5515323"/>
                </a:cubicBezTo>
                <a:cubicBezTo>
                  <a:pt x="3454052" y="5517803"/>
                  <a:pt x="3455292" y="5520284"/>
                  <a:pt x="3460253" y="5522764"/>
                </a:cubicBezTo>
                <a:cubicBezTo>
                  <a:pt x="3465214" y="5525245"/>
                  <a:pt x="3465214" y="5528966"/>
                  <a:pt x="3460253" y="5533926"/>
                </a:cubicBezTo>
                <a:lnTo>
                  <a:pt x="3475136" y="5526485"/>
                </a:lnTo>
                <a:cubicBezTo>
                  <a:pt x="3485058" y="5521524"/>
                  <a:pt x="3490019" y="5519043"/>
                  <a:pt x="3490019" y="5519043"/>
                </a:cubicBezTo>
                <a:cubicBezTo>
                  <a:pt x="3504902" y="5519043"/>
                  <a:pt x="3512343" y="5509122"/>
                  <a:pt x="3512343" y="5489278"/>
                </a:cubicBezTo>
                <a:cubicBezTo>
                  <a:pt x="3507382" y="5489278"/>
                  <a:pt x="3504902" y="5489278"/>
                  <a:pt x="3504902" y="5489278"/>
                </a:cubicBezTo>
                <a:cubicBezTo>
                  <a:pt x="3504902" y="5494239"/>
                  <a:pt x="3502421" y="5494239"/>
                  <a:pt x="3497460" y="5489278"/>
                </a:cubicBezTo>
                <a:cubicBezTo>
                  <a:pt x="3497460" y="5489278"/>
                  <a:pt x="3496220" y="5490518"/>
                  <a:pt x="3493740" y="5492999"/>
                </a:cubicBezTo>
                <a:cubicBezTo>
                  <a:pt x="3491259" y="5495479"/>
                  <a:pt x="3487539" y="5499200"/>
                  <a:pt x="3482577" y="5504161"/>
                </a:cubicBezTo>
                <a:lnTo>
                  <a:pt x="3475136" y="5511602"/>
                </a:lnTo>
                <a:lnTo>
                  <a:pt x="3475136" y="5496719"/>
                </a:lnTo>
                <a:cubicBezTo>
                  <a:pt x="3478857" y="5489278"/>
                  <a:pt x="3479089" y="5486022"/>
                  <a:pt x="3475834" y="5486952"/>
                </a:cubicBezTo>
                <a:close/>
                <a:moveTo>
                  <a:pt x="3876972" y="5481836"/>
                </a:moveTo>
                <a:lnTo>
                  <a:pt x="3862089" y="5489278"/>
                </a:lnTo>
                <a:lnTo>
                  <a:pt x="3854648" y="5504161"/>
                </a:lnTo>
                <a:cubicBezTo>
                  <a:pt x="3859609" y="5504161"/>
                  <a:pt x="3864570" y="5501680"/>
                  <a:pt x="3869531" y="5496719"/>
                </a:cubicBezTo>
                <a:close/>
                <a:moveTo>
                  <a:pt x="2515195" y="5481836"/>
                </a:moveTo>
                <a:cubicBezTo>
                  <a:pt x="2515195" y="5481836"/>
                  <a:pt x="2511474" y="5485557"/>
                  <a:pt x="2504033" y="5492999"/>
                </a:cubicBezTo>
                <a:cubicBezTo>
                  <a:pt x="2496591" y="5500440"/>
                  <a:pt x="2492870" y="5504161"/>
                  <a:pt x="2492870" y="5504161"/>
                </a:cubicBezTo>
                <a:lnTo>
                  <a:pt x="2492870" y="5496719"/>
                </a:lnTo>
                <a:close/>
                <a:moveTo>
                  <a:pt x="4027661" y="5478116"/>
                </a:moveTo>
                <a:cubicBezTo>
                  <a:pt x="4026420" y="5478116"/>
                  <a:pt x="4025800" y="5479356"/>
                  <a:pt x="4025800" y="5481836"/>
                </a:cubicBezTo>
                <a:cubicBezTo>
                  <a:pt x="4025800" y="5486797"/>
                  <a:pt x="4028281" y="5489278"/>
                  <a:pt x="4033242" y="5489278"/>
                </a:cubicBezTo>
                <a:lnTo>
                  <a:pt x="4033242" y="5481836"/>
                </a:lnTo>
                <a:cubicBezTo>
                  <a:pt x="4030761" y="5479356"/>
                  <a:pt x="4028901" y="5478116"/>
                  <a:pt x="4027661" y="5478116"/>
                </a:cubicBezTo>
                <a:close/>
                <a:moveTo>
                  <a:pt x="4048124" y="5474395"/>
                </a:moveTo>
                <a:cubicBezTo>
                  <a:pt x="4048124" y="5479356"/>
                  <a:pt x="4050605" y="5481836"/>
                  <a:pt x="4055566" y="5481836"/>
                </a:cubicBezTo>
                <a:cubicBezTo>
                  <a:pt x="4060527" y="5481836"/>
                  <a:pt x="4061767" y="5480596"/>
                  <a:pt x="4059287" y="5478116"/>
                </a:cubicBezTo>
                <a:cubicBezTo>
                  <a:pt x="4056806" y="5475635"/>
                  <a:pt x="4053086" y="5474395"/>
                  <a:pt x="4048124" y="5474395"/>
                </a:cubicBezTo>
                <a:close/>
                <a:moveTo>
                  <a:pt x="3646289" y="5474395"/>
                </a:moveTo>
                <a:lnTo>
                  <a:pt x="3616523" y="5504161"/>
                </a:lnTo>
                <a:cubicBezTo>
                  <a:pt x="3601640" y="5524004"/>
                  <a:pt x="3591718" y="5536407"/>
                  <a:pt x="3586757" y="5541368"/>
                </a:cubicBezTo>
                <a:cubicBezTo>
                  <a:pt x="3576835" y="5551290"/>
                  <a:pt x="3576835" y="5556251"/>
                  <a:pt x="3586757" y="5556251"/>
                </a:cubicBezTo>
                <a:cubicBezTo>
                  <a:pt x="3596679" y="5556251"/>
                  <a:pt x="3599160" y="5553770"/>
                  <a:pt x="3594199" y="5548809"/>
                </a:cubicBezTo>
                <a:cubicBezTo>
                  <a:pt x="3594199" y="5548809"/>
                  <a:pt x="3595439" y="5547569"/>
                  <a:pt x="3597919" y="5545088"/>
                </a:cubicBezTo>
                <a:cubicBezTo>
                  <a:pt x="3600400" y="5542608"/>
                  <a:pt x="3601640" y="5541368"/>
                  <a:pt x="3601640" y="5541368"/>
                </a:cubicBezTo>
                <a:lnTo>
                  <a:pt x="3609081" y="5533926"/>
                </a:lnTo>
                <a:cubicBezTo>
                  <a:pt x="3609081" y="5533926"/>
                  <a:pt x="3614042" y="5528966"/>
                  <a:pt x="3623964" y="5519043"/>
                </a:cubicBezTo>
                <a:close/>
                <a:moveTo>
                  <a:pt x="3482577" y="5474395"/>
                </a:moveTo>
                <a:cubicBezTo>
                  <a:pt x="3482577" y="5479356"/>
                  <a:pt x="3482577" y="5481836"/>
                  <a:pt x="3482577" y="5481836"/>
                </a:cubicBezTo>
                <a:lnTo>
                  <a:pt x="3490019" y="5474395"/>
                </a:lnTo>
                <a:cubicBezTo>
                  <a:pt x="3485058" y="5474395"/>
                  <a:pt x="3482577" y="5474395"/>
                  <a:pt x="3482577" y="5474395"/>
                </a:cubicBezTo>
                <a:close/>
                <a:moveTo>
                  <a:pt x="2038945" y="5474395"/>
                </a:moveTo>
                <a:lnTo>
                  <a:pt x="2046386" y="5474395"/>
                </a:lnTo>
                <a:cubicBezTo>
                  <a:pt x="2046386" y="5474395"/>
                  <a:pt x="2043905" y="5475635"/>
                  <a:pt x="2038945" y="5478116"/>
                </a:cubicBezTo>
                <a:cubicBezTo>
                  <a:pt x="2033984" y="5480596"/>
                  <a:pt x="2031503" y="5480596"/>
                  <a:pt x="2031503" y="5478116"/>
                </a:cubicBezTo>
                <a:cubicBezTo>
                  <a:pt x="2031503" y="5475635"/>
                  <a:pt x="2033984" y="5474395"/>
                  <a:pt x="2038945" y="5474395"/>
                </a:cubicBezTo>
                <a:close/>
                <a:moveTo>
                  <a:pt x="3966269" y="5466954"/>
                </a:moveTo>
                <a:cubicBezTo>
                  <a:pt x="3971230" y="5466954"/>
                  <a:pt x="3973710" y="5471914"/>
                  <a:pt x="3973710" y="5481836"/>
                </a:cubicBezTo>
                <a:cubicBezTo>
                  <a:pt x="3978671" y="5486797"/>
                  <a:pt x="3979912" y="5489278"/>
                  <a:pt x="3977431" y="5489278"/>
                </a:cubicBezTo>
                <a:cubicBezTo>
                  <a:pt x="3974951" y="5489278"/>
                  <a:pt x="3971230" y="5489278"/>
                  <a:pt x="3966269" y="5489278"/>
                </a:cubicBezTo>
                <a:cubicBezTo>
                  <a:pt x="3961308" y="5489278"/>
                  <a:pt x="3960068" y="5494239"/>
                  <a:pt x="3962548" y="5504161"/>
                </a:cubicBezTo>
                <a:cubicBezTo>
                  <a:pt x="3965029" y="5514083"/>
                  <a:pt x="3967509" y="5520284"/>
                  <a:pt x="3969990" y="5522764"/>
                </a:cubicBezTo>
                <a:cubicBezTo>
                  <a:pt x="3972470" y="5525245"/>
                  <a:pt x="3971230" y="5526485"/>
                  <a:pt x="3966269" y="5526485"/>
                </a:cubicBezTo>
                <a:lnTo>
                  <a:pt x="3973710" y="5526485"/>
                </a:lnTo>
                <a:cubicBezTo>
                  <a:pt x="3973710" y="5526485"/>
                  <a:pt x="3976191" y="5528966"/>
                  <a:pt x="3981152" y="5533926"/>
                </a:cubicBezTo>
                <a:cubicBezTo>
                  <a:pt x="3986113" y="5538887"/>
                  <a:pt x="3987353" y="5542608"/>
                  <a:pt x="3984873" y="5545088"/>
                </a:cubicBezTo>
                <a:cubicBezTo>
                  <a:pt x="3982392" y="5547569"/>
                  <a:pt x="3979912" y="5547569"/>
                  <a:pt x="3977431" y="5545088"/>
                </a:cubicBezTo>
                <a:cubicBezTo>
                  <a:pt x="3974951" y="5542608"/>
                  <a:pt x="3971230" y="5541368"/>
                  <a:pt x="3966269" y="5541368"/>
                </a:cubicBezTo>
                <a:cubicBezTo>
                  <a:pt x="3961308" y="5541368"/>
                  <a:pt x="3958828" y="5541368"/>
                  <a:pt x="3958828" y="5541368"/>
                </a:cubicBezTo>
                <a:lnTo>
                  <a:pt x="3951386" y="5533926"/>
                </a:lnTo>
                <a:lnTo>
                  <a:pt x="3943945" y="5533926"/>
                </a:lnTo>
                <a:lnTo>
                  <a:pt x="3936503" y="5533926"/>
                </a:lnTo>
                <a:lnTo>
                  <a:pt x="3929062" y="5541368"/>
                </a:lnTo>
                <a:cubicBezTo>
                  <a:pt x="3929062" y="5546328"/>
                  <a:pt x="3926582" y="5551290"/>
                  <a:pt x="3921621" y="5556251"/>
                </a:cubicBezTo>
                <a:lnTo>
                  <a:pt x="3914179" y="5556251"/>
                </a:lnTo>
                <a:cubicBezTo>
                  <a:pt x="3914179" y="5556251"/>
                  <a:pt x="3914179" y="5552530"/>
                  <a:pt x="3914179" y="5545088"/>
                </a:cubicBezTo>
                <a:cubicBezTo>
                  <a:pt x="3914179" y="5537647"/>
                  <a:pt x="3919140" y="5527725"/>
                  <a:pt x="3929062" y="5515323"/>
                </a:cubicBezTo>
                <a:cubicBezTo>
                  <a:pt x="3938984" y="5502921"/>
                  <a:pt x="3946425" y="5491759"/>
                  <a:pt x="3951386" y="5481836"/>
                </a:cubicBezTo>
                <a:close/>
                <a:moveTo>
                  <a:pt x="3817441" y="5466954"/>
                </a:moveTo>
                <a:cubicBezTo>
                  <a:pt x="3817441" y="5466954"/>
                  <a:pt x="3816201" y="5468194"/>
                  <a:pt x="3813720" y="5470674"/>
                </a:cubicBezTo>
                <a:cubicBezTo>
                  <a:pt x="3811240" y="5473155"/>
                  <a:pt x="3812480" y="5474395"/>
                  <a:pt x="3817441" y="5474395"/>
                </a:cubicBezTo>
                <a:close/>
                <a:moveTo>
                  <a:pt x="3690937" y="5466954"/>
                </a:moveTo>
                <a:cubicBezTo>
                  <a:pt x="3690937" y="5466954"/>
                  <a:pt x="3688457" y="5469434"/>
                  <a:pt x="3683496" y="5474395"/>
                </a:cubicBezTo>
                <a:cubicBezTo>
                  <a:pt x="3688457" y="5474395"/>
                  <a:pt x="3690937" y="5474395"/>
                  <a:pt x="3690937" y="5474395"/>
                </a:cubicBezTo>
                <a:cubicBezTo>
                  <a:pt x="3690937" y="5469434"/>
                  <a:pt x="3690937" y="5466954"/>
                  <a:pt x="3690937" y="5466954"/>
                </a:cubicBezTo>
                <a:close/>
                <a:moveTo>
                  <a:pt x="4525544" y="5466201"/>
                </a:moveTo>
                <a:lnTo>
                  <a:pt x="4524374" y="5474395"/>
                </a:lnTo>
                <a:cubicBezTo>
                  <a:pt x="4519413" y="5479356"/>
                  <a:pt x="4519413" y="5476876"/>
                  <a:pt x="4524374" y="5466954"/>
                </a:cubicBezTo>
                <a:close/>
                <a:moveTo>
                  <a:pt x="3596059" y="5463233"/>
                </a:moveTo>
                <a:cubicBezTo>
                  <a:pt x="3594819" y="5463233"/>
                  <a:pt x="3594199" y="5464474"/>
                  <a:pt x="3594199" y="5466954"/>
                </a:cubicBezTo>
                <a:cubicBezTo>
                  <a:pt x="3594199" y="5476876"/>
                  <a:pt x="3591718" y="5479356"/>
                  <a:pt x="3586757" y="5474395"/>
                </a:cubicBezTo>
                <a:cubicBezTo>
                  <a:pt x="3591718" y="5479356"/>
                  <a:pt x="3596679" y="5481836"/>
                  <a:pt x="3601640" y="5481836"/>
                </a:cubicBezTo>
                <a:cubicBezTo>
                  <a:pt x="3606601" y="5476876"/>
                  <a:pt x="3606601" y="5471914"/>
                  <a:pt x="3601640" y="5466954"/>
                </a:cubicBezTo>
                <a:cubicBezTo>
                  <a:pt x="3599159" y="5464474"/>
                  <a:pt x="3597299" y="5463233"/>
                  <a:pt x="3596059" y="5463233"/>
                </a:cubicBezTo>
                <a:close/>
                <a:moveTo>
                  <a:pt x="470668" y="5462303"/>
                </a:moveTo>
                <a:cubicBezTo>
                  <a:pt x="471909" y="5462923"/>
                  <a:pt x="473769" y="5464474"/>
                  <a:pt x="476250" y="5466954"/>
                </a:cubicBezTo>
                <a:cubicBezTo>
                  <a:pt x="476250" y="5466954"/>
                  <a:pt x="475009" y="5466954"/>
                  <a:pt x="472529" y="5466954"/>
                </a:cubicBezTo>
                <a:cubicBezTo>
                  <a:pt x="470048" y="5466954"/>
                  <a:pt x="468808" y="5465714"/>
                  <a:pt x="468808" y="5463233"/>
                </a:cubicBezTo>
                <a:cubicBezTo>
                  <a:pt x="468808" y="5461993"/>
                  <a:pt x="469428" y="5461682"/>
                  <a:pt x="470668" y="5462303"/>
                </a:cubicBezTo>
                <a:close/>
                <a:moveTo>
                  <a:pt x="3809999" y="5459512"/>
                </a:moveTo>
                <a:lnTo>
                  <a:pt x="3802558" y="5466954"/>
                </a:lnTo>
                <a:lnTo>
                  <a:pt x="3787675" y="5466954"/>
                </a:lnTo>
                <a:cubicBezTo>
                  <a:pt x="3782714" y="5471914"/>
                  <a:pt x="3780234" y="5474395"/>
                  <a:pt x="3780234" y="5474395"/>
                </a:cubicBezTo>
                <a:cubicBezTo>
                  <a:pt x="3780234" y="5474395"/>
                  <a:pt x="3780234" y="5476876"/>
                  <a:pt x="3780234" y="5481836"/>
                </a:cubicBezTo>
                <a:lnTo>
                  <a:pt x="3802558" y="5474395"/>
                </a:lnTo>
                <a:cubicBezTo>
                  <a:pt x="3807519" y="5469434"/>
                  <a:pt x="3809999" y="5464474"/>
                  <a:pt x="3809999" y="5459512"/>
                </a:cubicBezTo>
                <a:close/>
                <a:moveTo>
                  <a:pt x="3631406" y="5459512"/>
                </a:moveTo>
                <a:lnTo>
                  <a:pt x="3623964" y="5466954"/>
                </a:lnTo>
                <a:lnTo>
                  <a:pt x="3638847" y="5466954"/>
                </a:lnTo>
                <a:cubicBezTo>
                  <a:pt x="3638847" y="5461993"/>
                  <a:pt x="3636367" y="5459512"/>
                  <a:pt x="3631406" y="5459512"/>
                </a:cubicBezTo>
                <a:close/>
                <a:moveTo>
                  <a:pt x="2835175" y="5459512"/>
                </a:moveTo>
                <a:cubicBezTo>
                  <a:pt x="2835175" y="5459512"/>
                  <a:pt x="2837656" y="5459512"/>
                  <a:pt x="2842617" y="5459512"/>
                </a:cubicBezTo>
                <a:cubicBezTo>
                  <a:pt x="2842617" y="5464474"/>
                  <a:pt x="2840136" y="5466954"/>
                  <a:pt x="2835175" y="5466954"/>
                </a:cubicBezTo>
                <a:cubicBezTo>
                  <a:pt x="2830214" y="5466954"/>
                  <a:pt x="2830214" y="5464474"/>
                  <a:pt x="2835175" y="5459512"/>
                </a:cubicBezTo>
                <a:close/>
                <a:moveTo>
                  <a:pt x="3999755" y="5452071"/>
                </a:moveTo>
                <a:cubicBezTo>
                  <a:pt x="3997275" y="5452071"/>
                  <a:pt x="3997275" y="5453311"/>
                  <a:pt x="3999755" y="5455792"/>
                </a:cubicBezTo>
                <a:cubicBezTo>
                  <a:pt x="4002236" y="5458272"/>
                  <a:pt x="4003476" y="5459512"/>
                  <a:pt x="4003476" y="5459512"/>
                </a:cubicBezTo>
                <a:cubicBezTo>
                  <a:pt x="4003476" y="5454551"/>
                  <a:pt x="4002236" y="5452071"/>
                  <a:pt x="3999755" y="5452071"/>
                </a:cubicBezTo>
                <a:close/>
                <a:moveTo>
                  <a:pt x="3642568" y="5444629"/>
                </a:moveTo>
                <a:cubicBezTo>
                  <a:pt x="3640087" y="5444629"/>
                  <a:pt x="3638847" y="5447110"/>
                  <a:pt x="3638847" y="5452071"/>
                </a:cubicBezTo>
                <a:cubicBezTo>
                  <a:pt x="3638847" y="5452071"/>
                  <a:pt x="3640087" y="5452071"/>
                  <a:pt x="3642568" y="5452071"/>
                </a:cubicBezTo>
                <a:cubicBezTo>
                  <a:pt x="3645048" y="5452071"/>
                  <a:pt x="3646289" y="5452071"/>
                  <a:pt x="3646289" y="5452071"/>
                </a:cubicBezTo>
                <a:cubicBezTo>
                  <a:pt x="3646289" y="5447110"/>
                  <a:pt x="3645048" y="5444629"/>
                  <a:pt x="3642568" y="5444629"/>
                </a:cubicBezTo>
                <a:close/>
                <a:moveTo>
                  <a:pt x="3095624" y="5444629"/>
                </a:moveTo>
                <a:cubicBezTo>
                  <a:pt x="3090664" y="5444629"/>
                  <a:pt x="3088183" y="5445869"/>
                  <a:pt x="3088183" y="5448350"/>
                </a:cubicBezTo>
                <a:cubicBezTo>
                  <a:pt x="3088183" y="5450831"/>
                  <a:pt x="3090664" y="5452071"/>
                  <a:pt x="3095624" y="5452071"/>
                </a:cubicBezTo>
                <a:cubicBezTo>
                  <a:pt x="3095624" y="5447110"/>
                  <a:pt x="3095624" y="5444629"/>
                  <a:pt x="3095624" y="5444629"/>
                </a:cubicBezTo>
                <a:close/>
                <a:moveTo>
                  <a:pt x="2805410" y="5444629"/>
                </a:moveTo>
                <a:cubicBezTo>
                  <a:pt x="2810370" y="5449590"/>
                  <a:pt x="2812851" y="5452071"/>
                  <a:pt x="2812851" y="5452071"/>
                </a:cubicBezTo>
                <a:cubicBezTo>
                  <a:pt x="2812851" y="5452071"/>
                  <a:pt x="2812851" y="5453311"/>
                  <a:pt x="2812851" y="5455792"/>
                </a:cubicBezTo>
                <a:cubicBezTo>
                  <a:pt x="2812851" y="5458272"/>
                  <a:pt x="2812851" y="5461993"/>
                  <a:pt x="2812851" y="5466954"/>
                </a:cubicBezTo>
                <a:lnTo>
                  <a:pt x="2820292" y="5466954"/>
                </a:lnTo>
                <a:cubicBezTo>
                  <a:pt x="2820292" y="5471914"/>
                  <a:pt x="2817812" y="5473155"/>
                  <a:pt x="2812851" y="5470674"/>
                </a:cubicBezTo>
                <a:cubicBezTo>
                  <a:pt x="2807890" y="5468194"/>
                  <a:pt x="2805410" y="5469434"/>
                  <a:pt x="2805410" y="5474395"/>
                </a:cubicBezTo>
                <a:lnTo>
                  <a:pt x="2805410" y="5481836"/>
                </a:lnTo>
                <a:cubicBezTo>
                  <a:pt x="2805410" y="5486797"/>
                  <a:pt x="2802929" y="5486797"/>
                  <a:pt x="2797968" y="5481836"/>
                </a:cubicBezTo>
                <a:cubicBezTo>
                  <a:pt x="2793007" y="5481836"/>
                  <a:pt x="2790527" y="5484317"/>
                  <a:pt x="2790527" y="5489278"/>
                </a:cubicBezTo>
                <a:lnTo>
                  <a:pt x="2790527" y="5496719"/>
                </a:lnTo>
                <a:lnTo>
                  <a:pt x="2790527" y="5504161"/>
                </a:lnTo>
                <a:lnTo>
                  <a:pt x="2783085" y="5519043"/>
                </a:lnTo>
                <a:lnTo>
                  <a:pt x="2760761" y="5519043"/>
                </a:lnTo>
                <a:cubicBezTo>
                  <a:pt x="2755800" y="5519043"/>
                  <a:pt x="2754560" y="5517803"/>
                  <a:pt x="2757040" y="5515323"/>
                </a:cubicBezTo>
                <a:cubicBezTo>
                  <a:pt x="2759521" y="5512842"/>
                  <a:pt x="2763242" y="5509122"/>
                  <a:pt x="2768202" y="5504161"/>
                </a:cubicBezTo>
                <a:cubicBezTo>
                  <a:pt x="2778125" y="5494239"/>
                  <a:pt x="2780605" y="5486797"/>
                  <a:pt x="2775644" y="5481836"/>
                </a:cubicBezTo>
                <a:lnTo>
                  <a:pt x="2783085" y="5474395"/>
                </a:lnTo>
                <a:cubicBezTo>
                  <a:pt x="2788046" y="5484317"/>
                  <a:pt x="2790527" y="5481836"/>
                  <a:pt x="2790527" y="5466954"/>
                </a:cubicBezTo>
                <a:close/>
                <a:moveTo>
                  <a:pt x="3564433" y="5437188"/>
                </a:moveTo>
                <a:lnTo>
                  <a:pt x="3556992" y="5444629"/>
                </a:lnTo>
                <a:cubicBezTo>
                  <a:pt x="3552031" y="5449590"/>
                  <a:pt x="3549550" y="5452071"/>
                  <a:pt x="3549550" y="5452071"/>
                </a:cubicBezTo>
                <a:lnTo>
                  <a:pt x="3556992" y="5452071"/>
                </a:lnTo>
                <a:cubicBezTo>
                  <a:pt x="3556992" y="5447110"/>
                  <a:pt x="3558232" y="5444629"/>
                  <a:pt x="3560712" y="5444629"/>
                </a:cubicBezTo>
                <a:cubicBezTo>
                  <a:pt x="3563193" y="5444629"/>
                  <a:pt x="3564433" y="5442149"/>
                  <a:pt x="3564433" y="5437188"/>
                </a:cubicBezTo>
                <a:close/>
                <a:moveTo>
                  <a:pt x="2909590" y="5437188"/>
                </a:moveTo>
                <a:cubicBezTo>
                  <a:pt x="2904628" y="5437188"/>
                  <a:pt x="2900908" y="5439669"/>
                  <a:pt x="2898427" y="5444629"/>
                </a:cubicBezTo>
                <a:cubicBezTo>
                  <a:pt x="2895946" y="5449590"/>
                  <a:pt x="2894706" y="5452071"/>
                  <a:pt x="2894706" y="5452071"/>
                </a:cubicBezTo>
                <a:lnTo>
                  <a:pt x="2909590" y="5452071"/>
                </a:lnTo>
                <a:close/>
                <a:moveTo>
                  <a:pt x="453925" y="5437188"/>
                </a:moveTo>
                <a:cubicBezTo>
                  <a:pt x="458886" y="5442149"/>
                  <a:pt x="460126" y="5445869"/>
                  <a:pt x="457646" y="5448350"/>
                </a:cubicBezTo>
                <a:cubicBezTo>
                  <a:pt x="455166" y="5450831"/>
                  <a:pt x="453925" y="5454551"/>
                  <a:pt x="453925" y="5459512"/>
                </a:cubicBezTo>
                <a:lnTo>
                  <a:pt x="446484" y="5459512"/>
                </a:lnTo>
                <a:lnTo>
                  <a:pt x="439042" y="5459512"/>
                </a:lnTo>
                <a:cubicBezTo>
                  <a:pt x="444004" y="5454551"/>
                  <a:pt x="445244" y="5450831"/>
                  <a:pt x="442763" y="5448350"/>
                </a:cubicBezTo>
                <a:cubicBezTo>
                  <a:pt x="440283" y="5445869"/>
                  <a:pt x="441523" y="5444629"/>
                  <a:pt x="446484" y="5444629"/>
                </a:cubicBezTo>
                <a:cubicBezTo>
                  <a:pt x="446484" y="5444629"/>
                  <a:pt x="447724" y="5444629"/>
                  <a:pt x="450205" y="5444629"/>
                </a:cubicBezTo>
                <a:cubicBezTo>
                  <a:pt x="452685" y="5444629"/>
                  <a:pt x="453925" y="5442149"/>
                  <a:pt x="453925" y="5437188"/>
                </a:cubicBezTo>
                <a:close/>
                <a:moveTo>
                  <a:pt x="4613671" y="5429747"/>
                </a:moveTo>
                <a:cubicBezTo>
                  <a:pt x="4608710" y="5434707"/>
                  <a:pt x="4606230" y="5439669"/>
                  <a:pt x="4606230" y="5444629"/>
                </a:cubicBezTo>
                <a:lnTo>
                  <a:pt x="4606230" y="5437188"/>
                </a:lnTo>
                <a:close/>
                <a:moveTo>
                  <a:pt x="4297412" y="5429747"/>
                </a:moveTo>
                <a:cubicBezTo>
                  <a:pt x="4294931" y="5429747"/>
                  <a:pt x="4293691" y="5432227"/>
                  <a:pt x="4293691" y="5437188"/>
                </a:cubicBezTo>
                <a:cubicBezTo>
                  <a:pt x="4293691" y="5442149"/>
                  <a:pt x="4293691" y="5444629"/>
                  <a:pt x="4293691" y="5444629"/>
                </a:cubicBezTo>
                <a:cubicBezTo>
                  <a:pt x="4293691" y="5444629"/>
                  <a:pt x="4294931" y="5442149"/>
                  <a:pt x="4297412" y="5437188"/>
                </a:cubicBezTo>
                <a:cubicBezTo>
                  <a:pt x="4299892" y="5432227"/>
                  <a:pt x="4299892" y="5429747"/>
                  <a:pt x="4297412" y="5429747"/>
                </a:cubicBezTo>
                <a:close/>
                <a:moveTo>
                  <a:pt x="4077890" y="5429747"/>
                </a:moveTo>
                <a:lnTo>
                  <a:pt x="4077890" y="5437188"/>
                </a:lnTo>
                <a:lnTo>
                  <a:pt x="4085332" y="5437188"/>
                </a:lnTo>
                <a:cubicBezTo>
                  <a:pt x="4085332" y="5432227"/>
                  <a:pt x="4082851" y="5429747"/>
                  <a:pt x="4077890" y="5429747"/>
                </a:cubicBezTo>
                <a:close/>
                <a:moveTo>
                  <a:pt x="3787675" y="5429747"/>
                </a:moveTo>
                <a:cubicBezTo>
                  <a:pt x="3787675" y="5434707"/>
                  <a:pt x="3787675" y="5437188"/>
                  <a:pt x="3787675" y="5437188"/>
                </a:cubicBezTo>
                <a:cubicBezTo>
                  <a:pt x="3782714" y="5437188"/>
                  <a:pt x="3780234" y="5435948"/>
                  <a:pt x="3780234" y="5433467"/>
                </a:cubicBezTo>
                <a:cubicBezTo>
                  <a:pt x="3780234" y="5430987"/>
                  <a:pt x="3782714" y="5429747"/>
                  <a:pt x="3787675" y="5429747"/>
                </a:cubicBezTo>
                <a:close/>
                <a:moveTo>
                  <a:pt x="2604492" y="5429747"/>
                </a:moveTo>
                <a:lnTo>
                  <a:pt x="2597050" y="5437188"/>
                </a:lnTo>
                <a:lnTo>
                  <a:pt x="2597050" y="5444629"/>
                </a:lnTo>
                <a:cubicBezTo>
                  <a:pt x="2592089" y="5444629"/>
                  <a:pt x="2589609" y="5444629"/>
                  <a:pt x="2589609" y="5444629"/>
                </a:cubicBezTo>
                <a:cubicBezTo>
                  <a:pt x="2589609" y="5449590"/>
                  <a:pt x="2585888" y="5455792"/>
                  <a:pt x="2578447" y="5463233"/>
                </a:cubicBezTo>
                <a:lnTo>
                  <a:pt x="2574726" y="5466954"/>
                </a:lnTo>
                <a:lnTo>
                  <a:pt x="2570075" y="5471605"/>
                </a:lnTo>
                <a:cubicBezTo>
                  <a:pt x="2568215" y="5473465"/>
                  <a:pt x="2567285" y="5474395"/>
                  <a:pt x="2567285" y="5474395"/>
                </a:cubicBezTo>
                <a:cubicBezTo>
                  <a:pt x="2572245" y="5474395"/>
                  <a:pt x="2574726" y="5473155"/>
                  <a:pt x="2574726" y="5470674"/>
                </a:cubicBezTo>
                <a:cubicBezTo>
                  <a:pt x="2574726" y="5469434"/>
                  <a:pt x="2574726" y="5468504"/>
                  <a:pt x="2574726" y="5467884"/>
                </a:cubicBezTo>
                <a:lnTo>
                  <a:pt x="2574726" y="5466954"/>
                </a:lnTo>
                <a:lnTo>
                  <a:pt x="2582167" y="5466023"/>
                </a:lnTo>
                <a:cubicBezTo>
                  <a:pt x="2584648" y="5465404"/>
                  <a:pt x="2587128" y="5464474"/>
                  <a:pt x="2589609" y="5463233"/>
                </a:cubicBezTo>
                <a:cubicBezTo>
                  <a:pt x="2594569" y="5460752"/>
                  <a:pt x="2597050" y="5457032"/>
                  <a:pt x="2597050" y="5452071"/>
                </a:cubicBezTo>
                <a:lnTo>
                  <a:pt x="2604492" y="5444629"/>
                </a:lnTo>
                <a:close/>
                <a:moveTo>
                  <a:pt x="4144863" y="5422305"/>
                </a:moveTo>
                <a:cubicBezTo>
                  <a:pt x="4134941" y="5422305"/>
                  <a:pt x="4127500" y="5424786"/>
                  <a:pt x="4122539" y="5429747"/>
                </a:cubicBezTo>
                <a:cubicBezTo>
                  <a:pt x="4122539" y="5429747"/>
                  <a:pt x="4122539" y="5430987"/>
                  <a:pt x="4122539" y="5433467"/>
                </a:cubicBezTo>
                <a:cubicBezTo>
                  <a:pt x="4122539" y="5435948"/>
                  <a:pt x="4121298" y="5438428"/>
                  <a:pt x="4118818" y="5440909"/>
                </a:cubicBezTo>
                <a:cubicBezTo>
                  <a:pt x="4116337" y="5443389"/>
                  <a:pt x="4113857" y="5445869"/>
                  <a:pt x="4111376" y="5448350"/>
                </a:cubicBezTo>
                <a:cubicBezTo>
                  <a:pt x="4108896" y="5450831"/>
                  <a:pt x="4107656" y="5454551"/>
                  <a:pt x="4107656" y="5459512"/>
                </a:cubicBezTo>
                <a:cubicBezTo>
                  <a:pt x="4107656" y="5464474"/>
                  <a:pt x="4110136" y="5469434"/>
                  <a:pt x="4115097" y="5474395"/>
                </a:cubicBezTo>
                <a:cubicBezTo>
                  <a:pt x="4115097" y="5479356"/>
                  <a:pt x="4115097" y="5481836"/>
                  <a:pt x="4115097" y="5481836"/>
                </a:cubicBezTo>
                <a:cubicBezTo>
                  <a:pt x="4115097" y="5481836"/>
                  <a:pt x="4117578" y="5481836"/>
                  <a:pt x="4122539" y="5481836"/>
                </a:cubicBezTo>
                <a:cubicBezTo>
                  <a:pt x="4122539" y="5481836"/>
                  <a:pt x="4122539" y="5479356"/>
                  <a:pt x="4122539" y="5474395"/>
                </a:cubicBezTo>
                <a:lnTo>
                  <a:pt x="4126259" y="5474395"/>
                </a:lnTo>
                <a:cubicBezTo>
                  <a:pt x="4128740" y="5474395"/>
                  <a:pt x="4129980" y="5474395"/>
                  <a:pt x="4129980" y="5474395"/>
                </a:cubicBezTo>
                <a:lnTo>
                  <a:pt x="4137421" y="5459512"/>
                </a:lnTo>
                <a:cubicBezTo>
                  <a:pt x="4137421" y="5449590"/>
                  <a:pt x="4139902" y="5444629"/>
                  <a:pt x="4144863" y="5444629"/>
                </a:cubicBezTo>
                <a:cubicBezTo>
                  <a:pt x="4149824" y="5439669"/>
                  <a:pt x="4152304" y="5437188"/>
                  <a:pt x="4152304" y="5437188"/>
                </a:cubicBezTo>
                <a:cubicBezTo>
                  <a:pt x="4152304" y="5432227"/>
                  <a:pt x="4149824" y="5427266"/>
                  <a:pt x="4144863" y="5422305"/>
                </a:cubicBezTo>
                <a:close/>
                <a:moveTo>
                  <a:pt x="3949526" y="5418584"/>
                </a:moveTo>
                <a:cubicBezTo>
                  <a:pt x="3948286" y="5418584"/>
                  <a:pt x="3946425" y="5419825"/>
                  <a:pt x="3943945" y="5422305"/>
                </a:cubicBezTo>
                <a:cubicBezTo>
                  <a:pt x="3938984" y="5427266"/>
                  <a:pt x="3936503" y="5429747"/>
                  <a:pt x="3936503" y="5429747"/>
                </a:cubicBezTo>
                <a:cubicBezTo>
                  <a:pt x="3936503" y="5429747"/>
                  <a:pt x="3938984" y="5429747"/>
                  <a:pt x="3943945" y="5429747"/>
                </a:cubicBezTo>
                <a:lnTo>
                  <a:pt x="3951386" y="5422305"/>
                </a:lnTo>
                <a:cubicBezTo>
                  <a:pt x="3951386" y="5419825"/>
                  <a:pt x="3950766" y="5418584"/>
                  <a:pt x="3949526" y="5418584"/>
                </a:cubicBezTo>
                <a:close/>
                <a:moveTo>
                  <a:pt x="4249042" y="5414864"/>
                </a:moveTo>
                <a:lnTo>
                  <a:pt x="4256484" y="5429747"/>
                </a:lnTo>
                <a:cubicBezTo>
                  <a:pt x="4256484" y="5424786"/>
                  <a:pt x="4256484" y="5421065"/>
                  <a:pt x="4256484" y="5418584"/>
                </a:cubicBezTo>
                <a:cubicBezTo>
                  <a:pt x="4256484" y="5416104"/>
                  <a:pt x="4254003" y="5414864"/>
                  <a:pt x="4249042" y="5414864"/>
                </a:cubicBezTo>
                <a:close/>
                <a:moveTo>
                  <a:pt x="3839765" y="5414864"/>
                </a:moveTo>
                <a:cubicBezTo>
                  <a:pt x="3839765" y="5414864"/>
                  <a:pt x="3838525" y="5416104"/>
                  <a:pt x="3836044" y="5418584"/>
                </a:cubicBezTo>
                <a:cubicBezTo>
                  <a:pt x="3833564" y="5421065"/>
                  <a:pt x="3832324" y="5422305"/>
                  <a:pt x="3832324" y="5422305"/>
                </a:cubicBezTo>
                <a:cubicBezTo>
                  <a:pt x="3832324" y="5427266"/>
                  <a:pt x="3831083" y="5428507"/>
                  <a:pt x="3828603" y="5426026"/>
                </a:cubicBezTo>
                <a:cubicBezTo>
                  <a:pt x="3826123" y="5423546"/>
                  <a:pt x="3822402" y="5423546"/>
                  <a:pt x="3817441" y="5426026"/>
                </a:cubicBezTo>
                <a:cubicBezTo>
                  <a:pt x="3812480" y="5428507"/>
                  <a:pt x="3809999" y="5432227"/>
                  <a:pt x="3809999" y="5437188"/>
                </a:cubicBezTo>
                <a:cubicBezTo>
                  <a:pt x="3809999" y="5437188"/>
                  <a:pt x="3812480" y="5437188"/>
                  <a:pt x="3817441" y="5437188"/>
                </a:cubicBezTo>
                <a:cubicBezTo>
                  <a:pt x="3817441" y="5437188"/>
                  <a:pt x="3817441" y="5435948"/>
                  <a:pt x="3817441" y="5433467"/>
                </a:cubicBezTo>
                <a:cubicBezTo>
                  <a:pt x="3817441" y="5430987"/>
                  <a:pt x="3819921" y="5429747"/>
                  <a:pt x="3824882" y="5429747"/>
                </a:cubicBezTo>
                <a:cubicBezTo>
                  <a:pt x="3829843" y="5429747"/>
                  <a:pt x="3834804" y="5427266"/>
                  <a:pt x="3839765" y="5422305"/>
                </a:cubicBezTo>
                <a:close/>
                <a:moveTo>
                  <a:pt x="4559721" y="5411143"/>
                </a:moveTo>
                <a:cubicBezTo>
                  <a:pt x="4560962" y="5411143"/>
                  <a:pt x="4561581" y="5412384"/>
                  <a:pt x="4561581" y="5414864"/>
                </a:cubicBezTo>
                <a:cubicBezTo>
                  <a:pt x="4561581" y="5414864"/>
                  <a:pt x="4560341" y="5418584"/>
                  <a:pt x="4557861" y="5426026"/>
                </a:cubicBezTo>
                <a:cubicBezTo>
                  <a:pt x="4555380" y="5433467"/>
                  <a:pt x="4551660" y="5440909"/>
                  <a:pt x="4546698" y="5448350"/>
                </a:cubicBezTo>
                <a:cubicBezTo>
                  <a:pt x="4544218" y="5452071"/>
                  <a:pt x="4541117" y="5455482"/>
                  <a:pt x="4537397" y="5458582"/>
                </a:cubicBezTo>
                <a:lnTo>
                  <a:pt x="4525544" y="5466201"/>
                </a:lnTo>
                <a:lnTo>
                  <a:pt x="4526235" y="5461373"/>
                </a:lnTo>
                <a:cubicBezTo>
                  <a:pt x="4527475" y="5457652"/>
                  <a:pt x="4529335" y="5454551"/>
                  <a:pt x="4531816" y="5452071"/>
                </a:cubicBezTo>
                <a:cubicBezTo>
                  <a:pt x="4541737" y="5427266"/>
                  <a:pt x="4549179" y="5414864"/>
                  <a:pt x="4554140" y="5414864"/>
                </a:cubicBezTo>
                <a:cubicBezTo>
                  <a:pt x="4556620" y="5412384"/>
                  <a:pt x="4558481" y="5411143"/>
                  <a:pt x="4559721" y="5411143"/>
                </a:cubicBezTo>
                <a:close/>
                <a:moveTo>
                  <a:pt x="2946796" y="5407422"/>
                </a:moveTo>
                <a:cubicBezTo>
                  <a:pt x="2941836" y="5407422"/>
                  <a:pt x="2939355" y="5408662"/>
                  <a:pt x="2939355" y="5411143"/>
                </a:cubicBezTo>
                <a:cubicBezTo>
                  <a:pt x="2939355" y="5413624"/>
                  <a:pt x="2941836" y="5414864"/>
                  <a:pt x="2946796" y="5414864"/>
                </a:cubicBezTo>
                <a:cubicBezTo>
                  <a:pt x="2946796" y="5409903"/>
                  <a:pt x="2946796" y="5407422"/>
                  <a:pt x="2946796" y="5407422"/>
                </a:cubicBezTo>
                <a:close/>
                <a:moveTo>
                  <a:pt x="2783085" y="5407422"/>
                </a:moveTo>
                <a:lnTo>
                  <a:pt x="2783085" y="5414864"/>
                </a:lnTo>
                <a:cubicBezTo>
                  <a:pt x="2783085" y="5419825"/>
                  <a:pt x="2783085" y="5422305"/>
                  <a:pt x="2783085" y="5422305"/>
                </a:cubicBezTo>
                <a:cubicBezTo>
                  <a:pt x="2788046" y="5417344"/>
                  <a:pt x="2790527" y="5414864"/>
                  <a:pt x="2790527" y="5414864"/>
                </a:cubicBezTo>
                <a:cubicBezTo>
                  <a:pt x="2790527" y="5409903"/>
                  <a:pt x="2788046" y="5407422"/>
                  <a:pt x="2783085" y="5407422"/>
                </a:cubicBezTo>
                <a:close/>
                <a:moveTo>
                  <a:pt x="2567285" y="5407422"/>
                </a:moveTo>
                <a:cubicBezTo>
                  <a:pt x="2557362" y="5407422"/>
                  <a:pt x="2552402" y="5409903"/>
                  <a:pt x="2552402" y="5414864"/>
                </a:cubicBezTo>
                <a:lnTo>
                  <a:pt x="2544960" y="5422305"/>
                </a:lnTo>
                <a:cubicBezTo>
                  <a:pt x="2535038" y="5427266"/>
                  <a:pt x="2530077" y="5432227"/>
                  <a:pt x="2530077" y="5437188"/>
                </a:cubicBezTo>
                <a:cubicBezTo>
                  <a:pt x="2530077" y="5437188"/>
                  <a:pt x="2527597" y="5439669"/>
                  <a:pt x="2522636" y="5444629"/>
                </a:cubicBezTo>
                <a:cubicBezTo>
                  <a:pt x="2517675" y="5449590"/>
                  <a:pt x="2516435" y="5453311"/>
                  <a:pt x="2518915" y="5455792"/>
                </a:cubicBezTo>
                <a:cubicBezTo>
                  <a:pt x="2521396" y="5458272"/>
                  <a:pt x="2521396" y="5460752"/>
                  <a:pt x="2518915" y="5463233"/>
                </a:cubicBezTo>
                <a:cubicBezTo>
                  <a:pt x="2516435" y="5465714"/>
                  <a:pt x="2512714" y="5464474"/>
                  <a:pt x="2507753" y="5459512"/>
                </a:cubicBezTo>
                <a:lnTo>
                  <a:pt x="2500312" y="5474395"/>
                </a:lnTo>
                <a:cubicBezTo>
                  <a:pt x="2495351" y="5474395"/>
                  <a:pt x="2490390" y="5476876"/>
                  <a:pt x="2485429" y="5481836"/>
                </a:cubicBezTo>
                <a:cubicBezTo>
                  <a:pt x="2480469" y="5486797"/>
                  <a:pt x="2477988" y="5489278"/>
                  <a:pt x="2477988" y="5489278"/>
                </a:cubicBezTo>
                <a:lnTo>
                  <a:pt x="2470546" y="5496719"/>
                </a:lnTo>
                <a:lnTo>
                  <a:pt x="2455663" y="5511602"/>
                </a:lnTo>
                <a:cubicBezTo>
                  <a:pt x="2450703" y="5511602"/>
                  <a:pt x="2446982" y="5514083"/>
                  <a:pt x="2444501" y="5519043"/>
                </a:cubicBezTo>
                <a:cubicBezTo>
                  <a:pt x="2442021" y="5524004"/>
                  <a:pt x="2440781" y="5528966"/>
                  <a:pt x="2440781" y="5533926"/>
                </a:cubicBezTo>
                <a:lnTo>
                  <a:pt x="2448222" y="5541368"/>
                </a:lnTo>
                <a:cubicBezTo>
                  <a:pt x="2453183" y="5541368"/>
                  <a:pt x="2456903" y="5542608"/>
                  <a:pt x="2459384" y="5545088"/>
                </a:cubicBezTo>
                <a:cubicBezTo>
                  <a:pt x="2461865" y="5547569"/>
                  <a:pt x="2463105" y="5548809"/>
                  <a:pt x="2463105" y="5548809"/>
                </a:cubicBezTo>
                <a:lnTo>
                  <a:pt x="2477988" y="5541368"/>
                </a:lnTo>
                <a:cubicBezTo>
                  <a:pt x="2487910" y="5541368"/>
                  <a:pt x="2495351" y="5538887"/>
                  <a:pt x="2500312" y="5533926"/>
                </a:cubicBezTo>
                <a:lnTo>
                  <a:pt x="2500312" y="5541368"/>
                </a:lnTo>
                <a:lnTo>
                  <a:pt x="2492870" y="5548809"/>
                </a:lnTo>
                <a:cubicBezTo>
                  <a:pt x="2507753" y="5548809"/>
                  <a:pt x="2515195" y="5543848"/>
                  <a:pt x="2515195" y="5533926"/>
                </a:cubicBezTo>
                <a:cubicBezTo>
                  <a:pt x="2520155" y="5533926"/>
                  <a:pt x="2520155" y="5531446"/>
                  <a:pt x="2515195" y="5526485"/>
                </a:cubicBezTo>
                <a:lnTo>
                  <a:pt x="2515195" y="5519043"/>
                </a:lnTo>
                <a:cubicBezTo>
                  <a:pt x="2520155" y="5519043"/>
                  <a:pt x="2523876" y="5519043"/>
                  <a:pt x="2526357" y="5519043"/>
                </a:cubicBezTo>
                <a:cubicBezTo>
                  <a:pt x="2528837" y="5519043"/>
                  <a:pt x="2530077" y="5517803"/>
                  <a:pt x="2530077" y="5515323"/>
                </a:cubicBezTo>
                <a:cubicBezTo>
                  <a:pt x="2530077" y="5512842"/>
                  <a:pt x="2531318" y="5510362"/>
                  <a:pt x="2533798" y="5507881"/>
                </a:cubicBezTo>
                <a:cubicBezTo>
                  <a:pt x="2536279" y="5505401"/>
                  <a:pt x="2537519" y="5501680"/>
                  <a:pt x="2537519" y="5496719"/>
                </a:cubicBezTo>
                <a:lnTo>
                  <a:pt x="2544960" y="5489278"/>
                </a:lnTo>
                <a:lnTo>
                  <a:pt x="2544960" y="5474395"/>
                </a:lnTo>
                <a:cubicBezTo>
                  <a:pt x="2544960" y="5474395"/>
                  <a:pt x="2546200" y="5473155"/>
                  <a:pt x="2548681" y="5470674"/>
                </a:cubicBezTo>
                <a:cubicBezTo>
                  <a:pt x="2551162" y="5468194"/>
                  <a:pt x="2552402" y="5466954"/>
                  <a:pt x="2552402" y="5466954"/>
                </a:cubicBezTo>
                <a:cubicBezTo>
                  <a:pt x="2557362" y="5466954"/>
                  <a:pt x="2564804" y="5461993"/>
                  <a:pt x="2574726" y="5452071"/>
                </a:cubicBezTo>
                <a:cubicBezTo>
                  <a:pt x="2584648" y="5442149"/>
                  <a:pt x="2589609" y="5434707"/>
                  <a:pt x="2589609" y="5429747"/>
                </a:cubicBezTo>
                <a:cubicBezTo>
                  <a:pt x="2584648" y="5424786"/>
                  <a:pt x="2574726" y="5429747"/>
                  <a:pt x="2559843" y="5444629"/>
                </a:cubicBezTo>
                <a:lnTo>
                  <a:pt x="2537519" y="5452071"/>
                </a:lnTo>
                <a:lnTo>
                  <a:pt x="2530077" y="5452071"/>
                </a:lnTo>
                <a:cubicBezTo>
                  <a:pt x="2525117" y="5452071"/>
                  <a:pt x="2522636" y="5452071"/>
                  <a:pt x="2522636" y="5452071"/>
                </a:cubicBezTo>
                <a:cubicBezTo>
                  <a:pt x="2522636" y="5452071"/>
                  <a:pt x="2523876" y="5449590"/>
                  <a:pt x="2526357" y="5444629"/>
                </a:cubicBezTo>
                <a:cubicBezTo>
                  <a:pt x="2528837" y="5439669"/>
                  <a:pt x="2530077" y="5437188"/>
                  <a:pt x="2530077" y="5437188"/>
                </a:cubicBezTo>
                <a:lnTo>
                  <a:pt x="2544960" y="5437188"/>
                </a:lnTo>
                <a:lnTo>
                  <a:pt x="2559843" y="5429747"/>
                </a:lnTo>
                <a:cubicBezTo>
                  <a:pt x="2559843" y="5429747"/>
                  <a:pt x="2561083" y="5429747"/>
                  <a:pt x="2563564" y="5429747"/>
                </a:cubicBezTo>
                <a:cubicBezTo>
                  <a:pt x="2566044" y="5429747"/>
                  <a:pt x="2569765" y="5427266"/>
                  <a:pt x="2574726" y="5422305"/>
                </a:cubicBezTo>
                <a:lnTo>
                  <a:pt x="2582167" y="5407422"/>
                </a:lnTo>
                <a:close/>
                <a:moveTo>
                  <a:pt x="4152304" y="5401841"/>
                </a:moveTo>
                <a:cubicBezTo>
                  <a:pt x="4149824" y="5401841"/>
                  <a:pt x="4147343" y="5402462"/>
                  <a:pt x="4144863" y="5403702"/>
                </a:cubicBezTo>
                <a:cubicBezTo>
                  <a:pt x="4139902" y="5406182"/>
                  <a:pt x="4138662" y="5409903"/>
                  <a:pt x="4141142" y="5414864"/>
                </a:cubicBezTo>
                <a:cubicBezTo>
                  <a:pt x="4143622" y="5419825"/>
                  <a:pt x="4147343" y="5422305"/>
                  <a:pt x="4152304" y="5422305"/>
                </a:cubicBezTo>
                <a:cubicBezTo>
                  <a:pt x="4152304" y="5422305"/>
                  <a:pt x="4154785" y="5419825"/>
                  <a:pt x="4159746" y="5414864"/>
                </a:cubicBezTo>
                <a:cubicBezTo>
                  <a:pt x="4164707" y="5409903"/>
                  <a:pt x="4164707" y="5406182"/>
                  <a:pt x="4159746" y="5403702"/>
                </a:cubicBezTo>
                <a:cubicBezTo>
                  <a:pt x="4157265" y="5402462"/>
                  <a:pt x="4154785" y="5401841"/>
                  <a:pt x="4152304" y="5401841"/>
                </a:cubicBezTo>
                <a:close/>
                <a:moveTo>
                  <a:pt x="4613671" y="5399981"/>
                </a:moveTo>
                <a:cubicBezTo>
                  <a:pt x="4613671" y="5404942"/>
                  <a:pt x="4612430" y="5407422"/>
                  <a:pt x="4609950" y="5407422"/>
                </a:cubicBezTo>
                <a:cubicBezTo>
                  <a:pt x="4607470" y="5407422"/>
                  <a:pt x="4606230" y="5407422"/>
                  <a:pt x="4606230" y="5407422"/>
                </a:cubicBezTo>
                <a:close/>
                <a:moveTo>
                  <a:pt x="4412753" y="5399981"/>
                </a:moveTo>
                <a:cubicBezTo>
                  <a:pt x="4407792" y="5404942"/>
                  <a:pt x="4407792" y="5409903"/>
                  <a:pt x="4412753" y="5414864"/>
                </a:cubicBezTo>
                <a:cubicBezTo>
                  <a:pt x="4412753" y="5419825"/>
                  <a:pt x="4410273" y="5426026"/>
                  <a:pt x="4405312" y="5433467"/>
                </a:cubicBezTo>
                <a:cubicBezTo>
                  <a:pt x="4400351" y="5440909"/>
                  <a:pt x="4395390" y="5444629"/>
                  <a:pt x="4390429" y="5444629"/>
                </a:cubicBezTo>
                <a:lnTo>
                  <a:pt x="4382987" y="5437188"/>
                </a:lnTo>
                <a:cubicBezTo>
                  <a:pt x="4373066" y="5427266"/>
                  <a:pt x="4375546" y="5417344"/>
                  <a:pt x="4390429" y="5407422"/>
                </a:cubicBezTo>
                <a:cubicBezTo>
                  <a:pt x="4400351" y="5402462"/>
                  <a:pt x="4407792" y="5399981"/>
                  <a:pt x="4412753" y="5399981"/>
                </a:cubicBezTo>
                <a:close/>
                <a:moveTo>
                  <a:pt x="3996035" y="5394400"/>
                </a:moveTo>
                <a:cubicBezTo>
                  <a:pt x="3994794" y="5394400"/>
                  <a:pt x="3993554" y="5395020"/>
                  <a:pt x="3992314" y="5396260"/>
                </a:cubicBezTo>
                <a:cubicBezTo>
                  <a:pt x="3989834" y="5398741"/>
                  <a:pt x="3988593" y="5401221"/>
                  <a:pt x="3988593" y="5403702"/>
                </a:cubicBezTo>
                <a:cubicBezTo>
                  <a:pt x="3988593" y="5406182"/>
                  <a:pt x="3991074" y="5406182"/>
                  <a:pt x="3996035" y="5403702"/>
                </a:cubicBezTo>
                <a:cubicBezTo>
                  <a:pt x="4000996" y="5401221"/>
                  <a:pt x="4002236" y="5398741"/>
                  <a:pt x="3999755" y="5396260"/>
                </a:cubicBezTo>
                <a:cubicBezTo>
                  <a:pt x="3998515" y="5395020"/>
                  <a:pt x="3997275" y="5394400"/>
                  <a:pt x="3996035" y="5394400"/>
                </a:cubicBezTo>
                <a:close/>
                <a:moveTo>
                  <a:pt x="2608212" y="5392540"/>
                </a:moveTo>
                <a:cubicBezTo>
                  <a:pt x="2605732" y="5392540"/>
                  <a:pt x="2604492" y="5393780"/>
                  <a:pt x="2604492" y="5396260"/>
                </a:cubicBezTo>
                <a:cubicBezTo>
                  <a:pt x="2604492" y="5398741"/>
                  <a:pt x="2606972" y="5399981"/>
                  <a:pt x="2611933" y="5399981"/>
                </a:cubicBezTo>
                <a:cubicBezTo>
                  <a:pt x="2611933" y="5395020"/>
                  <a:pt x="2610693" y="5392540"/>
                  <a:pt x="2608212" y="5392540"/>
                </a:cubicBezTo>
                <a:close/>
                <a:moveTo>
                  <a:pt x="4054636" y="5388819"/>
                </a:moveTo>
                <a:cubicBezTo>
                  <a:pt x="4052775" y="5388819"/>
                  <a:pt x="4050605" y="5390059"/>
                  <a:pt x="4048124" y="5392540"/>
                </a:cubicBezTo>
                <a:cubicBezTo>
                  <a:pt x="4053086" y="5402462"/>
                  <a:pt x="4060527" y="5412383"/>
                  <a:pt x="4070449" y="5422305"/>
                </a:cubicBezTo>
                <a:cubicBezTo>
                  <a:pt x="4075410" y="5422305"/>
                  <a:pt x="4081611" y="5424786"/>
                  <a:pt x="4089052" y="5429747"/>
                </a:cubicBezTo>
                <a:cubicBezTo>
                  <a:pt x="4096494" y="5434707"/>
                  <a:pt x="4097734" y="5439669"/>
                  <a:pt x="4092773" y="5444629"/>
                </a:cubicBezTo>
                <a:lnTo>
                  <a:pt x="4092773" y="5452071"/>
                </a:lnTo>
                <a:cubicBezTo>
                  <a:pt x="4097734" y="5452071"/>
                  <a:pt x="4102695" y="5447110"/>
                  <a:pt x="4107656" y="5437188"/>
                </a:cubicBezTo>
                <a:cubicBezTo>
                  <a:pt x="4107656" y="5432227"/>
                  <a:pt x="4107656" y="5428507"/>
                  <a:pt x="4107656" y="5426026"/>
                </a:cubicBezTo>
                <a:cubicBezTo>
                  <a:pt x="4107656" y="5423546"/>
                  <a:pt x="4107656" y="5422305"/>
                  <a:pt x="4107656" y="5422305"/>
                </a:cubicBezTo>
                <a:lnTo>
                  <a:pt x="4107656" y="5421375"/>
                </a:lnTo>
                <a:cubicBezTo>
                  <a:pt x="4107656" y="5420755"/>
                  <a:pt x="4107656" y="5419825"/>
                  <a:pt x="4107656" y="5418584"/>
                </a:cubicBezTo>
                <a:cubicBezTo>
                  <a:pt x="4107656" y="5417344"/>
                  <a:pt x="4107656" y="5417034"/>
                  <a:pt x="4107656" y="5417654"/>
                </a:cubicBezTo>
                <a:lnTo>
                  <a:pt x="4107656" y="5414864"/>
                </a:lnTo>
                <a:cubicBezTo>
                  <a:pt x="4107656" y="5414864"/>
                  <a:pt x="4106415" y="5413624"/>
                  <a:pt x="4103935" y="5411143"/>
                </a:cubicBezTo>
                <a:cubicBezTo>
                  <a:pt x="4101455" y="5408662"/>
                  <a:pt x="4100214" y="5407422"/>
                  <a:pt x="4100214" y="5407422"/>
                </a:cubicBezTo>
                <a:lnTo>
                  <a:pt x="4092773" y="5422305"/>
                </a:lnTo>
                <a:lnTo>
                  <a:pt x="4085332" y="5407422"/>
                </a:lnTo>
                <a:cubicBezTo>
                  <a:pt x="4080370" y="5392540"/>
                  <a:pt x="4075410" y="5387579"/>
                  <a:pt x="4070449" y="5392540"/>
                </a:cubicBezTo>
                <a:cubicBezTo>
                  <a:pt x="4065488" y="5397500"/>
                  <a:pt x="4061767" y="5397500"/>
                  <a:pt x="4059287" y="5392540"/>
                </a:cubicBezTo>
                <a:cubicBezTo>
                  <a:pt x="4058046" y="5390059"/>
                  <a:pt x="4056496" y="5388819"/>
                  <a:pt x="4054636" y="5388819"/>
                </a:cubicBezTo>
                <a:close/>
                <a:moveTo>
                  <a:pt x="2963540" y="5388819"/>
                </a:moveTo>
                <a:cubicBezTo>
                  <a:pt x="2962299" y="5388819"/>
                  <a:pt x="2961679" y="5390059"/>
                  <a:pt x="2961679" y="5392540"/>
                </a:cubicBezTo>
                <a:cubicBezTo>
                  <a:pt x="2961679" y="5397500"/>
                  <a:pt x="2962919" y="5398741"/>
                  <a:pt x="2965400" y="5396260"/>
                </a:cubicBezTo>
                <a:cubicBezTo>
                  <a:pt x="2967880" y="5393780"/>
                  <a:pt x="2969120" y="5392540"/>
                  <a:pt x="2969120" y="5392540"/>
                </a:cubicBezTo>
                <a:cubicBezTo>
                  <a:pt x="2966640" y="5390059"/>
                  <a:pt x="2964780" y="5388819"/>
                  <a:pt x="2963540" y="5388819"/>
                </a:cubicBezTo>
                <a:close/>
                <a:moveTo>
                  <a:pt x="3951386" y="5377657"/>
                </a:moveTo>
                <a:lnTo>
                  <a:pt x="3958828" y="5385098"/>
                </a:lnTo>
                <a:cubicBezTo>
                  <a:pt x="3958828" y="5380137"/>
                  <a:pt x="3958828" y="5377657"/>
                  <a:pt x="3958828" y="5377657"/>
                </a:cubicBezTo>
                <a:close/>
                <a:moveTo>
                  <a:pt x="3824882" y="5377657"/>
                </a:moveTo>
                <a:cubicBezTo>
                  <a:pt x="3819921" y="5387579"/>
                  <a:pt x="3819921" y="5392540"/>
                  <a:pt x="3824882" y="5392540"/>
                </a:cubicBezTo>
                <a:cubicBezTo>
                  <a:pt x="3829843" y="5392540"/>
                  <a:pt x="3832324" y="5390059"/>
                  <a:pt x="3832324" y="5385098"/>
                </a:cubicBezTo>
                <a:close/>
                <a:moveTo>
                  <a:pt x="2611933" y="5377657"/>
                </a:moveTo>
                <a:cubicBezTo>
                  <a:pt x="2611933" y="5382618"/>
                  <a:pt x="2614414" y="5385098"/>
                  <a:pt x="2619374" y="5385098"/>
                </a:cubicBezTo>
                <a:cubicBezTo>
                  <a:pt x="2624335" y="5385098"/>
                  <a:pt x="2629296" y="5382618"/>
                  <a:pt x="2634257" y="5377657"/>
                </a:cubicBezTo>
                <a:close/>
                <a:moveTo>
                  <a:pt x="2280790" y="5377657"/>
                </a:moveTo>
                <a:cubicBezTo>
                  <a:pt x="2278310" y="5377657"/>
                  <a:pt x="2277070" y="5378897"/>
                  <a:pt x="2277070" y="5381377"/>
                </a:cubicBezTo>
                <a:cubicBezTo>
                  <a:pt x="2277070" y="5383858"/>
                  <a:pt x="2279550" y="5385098"/>
                  <a:pt x="2284511" y="5385098"/>
                </a:cubicBezTo>
                <a:cubicBezTo>
                  <a:pt x="2284511" y="5380137"/>
                  <a:pt x="2283271" y="5377657"/>
                  <a:pt x="2280790" y="5377657"/>
                </a:cubicBezTo>
                <a:close/>
                <a:moveTo>
                  <a:pt x="520898" y="5377657"/>
                </a:moveTo>
                <a:cubicBezTo>
                  <a:pt x="520898" y="5382618"/>
                  <a:pt x="519658" y="5385098"/>
                  <a:pt x="517177" y="5385098"/>
                </a:cubicBezTo>
                <a:cubicBezTo>
                  <a:pt x="514697" y="5385098"/>
                  <a:pt x="513457" y="5383858"/>
                  <a:pt x="513457" y="5381377"/>
                </a:cubicBezTo>
                <a:cubicBezTo>
                  <a:pt x="513457" y="5378897"/>
                  <a:pt x="515937" y="5377657"/>
                  <a:pt x="520898" y="5377657"/>
                </a:cubicBezTo>
                <a:close/>
                <a:moveTo>
                  <a:pt x="4283110" y="5376727"/>
                </a:moveTo>
                <a:cubicBezTo>
                  <a:pt x="4279622" y="5376727"/>
                  <a:pt x="4273227" y="5384478"/>
                  <a:pt x="4263925" y="5399981"/>
                </a:cubicBezTo>
                <a:cubicBezTo>
                  <a:pt x="4263925" y="5399981"/>
                  <a:pt x="4263925" y="5401221"/>
                  <a:pt x="4263925" y="5403702"/>
                </a:cubicBezTo>
                <a:cubicBezTo>
                  <a:pt x="4263925" y="5406182"/>
                  <a:pt x="4266406" y="5407422"/>
                  <a:pt x="4271367" y="5407422"/>
                </a:cubicBezTo>
                <a:cubicBezTo>
                  <a:pt x="4276328" y="5407422"/>
                  <a:pt x="4278808" y="5404942"/>
                  <a:pt x="4278808" y="5399981"/>
                </a:cubicBezTo>
                <a:lnTo>
                  <a:pt x="4278808" y="5392540"/>
                </a:lnTo>
                <a:lnTo>
                  <a:pt x="4286249" y="5385098"/>
                </a:lnTo>
                <a:cubicBezTo>
                  <a:pt x="4286249" y="5379517"/>
                  <a:pt x="4285203" y="5376727"/>
                  <a:pt x="4283110" y="5376727"/>
                </a:cubicBezTo>
                <a:close/>
                <a:moveTo>
                  <a:pt x="4405312" y="5370215"/>
                </a:moveTo>
                <a:lnTo>
                  <a:pt x="4405312" y="5377657"/>
                </a:lnTo>
                <a:cubicBezTo>
                  <a:pt x="4400351" y="5377657"/>
                  <a:pt x="4397870" y="5377657"/>
                  <a:pt x="4397870" y="5377657"/>
                </a:cubicBezTo>
                <a:cubicBezTo>
                  <a:pt x="4397870" y="5377657"/>
                  <a:pt x="4399111" y="5376417"/>
                  <a:pt x="4401591" y="5373936"/>
                </a:cubicBezTo>
                <a:cubicBezTo>
                  <a:pt x="4404072" y="5371455"/>
                  <a:pt x="4405312" y="5370215"/>
                  <a:pt x="4405312" y="5370215"/>
                </a:cubicBezTo>
                <a:close/>
                <a:moveTo>
                  <a:pt x="2664023" y="5370215"/>
                </a:moveTo>
                <a:lnTo>
                  <a:pt x="2656581" y="5377657"/>
                </a:lnTo>
                <a:cubicBezTo>
                  <a:pt x="2661542" y="5377657"/>
                  <a:pt x="2664023" y="5377657"/>
                  <a:pt x="2664023" y="5377657"/>
                </a:cubicBezTo>
                <a:cubicBezTo>
                  <a:pt x="2664023" y="5377657"/>
                  <a:pt x="2664023" y="5375176"/>
                  <a:pt x="2664023" y="5370215"/>
                </a:cubicBezTo>
                <a:close/>
                <a:moveTo>
                  <a:pt x="4157885" y="5365564"/>
                </a:moveTo>
                <a:cubicBezTo>
                  <a:pt x="4156645" y="5366185"/>
                  <a:pt x="4154785" y="5367735"/>
                  <a:pt x="4152304" y="5370215"/>
                </a:cubicBezTo>
                <a:cubicBezTo>
                  <a:pt x="4147343" y="5370215"/>
                  <a:pt x="4146103" y="5372696"/>
                  <a:pt x="4148583" y="5377657"/>
                </a:cubicBezTo>
                <a:cubicBezTo>
                  <a:pt x="4151064" y="5382618"/>
                  <a:pt x="4152304" y="5387579"/>
                  <a:pt x="4152304" y="5392540"/>
                </a:cubicBezTo>
                <a:lnTo>
                  <a:pt x="4159746" y="5377657"/>
                </a:lnTo>
                <a:cubicBezTo>
                  <a:pt x="4159746" y="5372696"/>
                  <a:pt x="4159746" y="5368975"/>
                  <a:pt x="4159746" y="5366495"/>
                </a:cubicBezTo>
                <a:cubicBezTo>
                  <a:pt x="4159746" y="5365255"/>
                  <a:pt x="4159126" y="5364945"/>
                  <a:pt x="4157885" y="5365564"/>
                </a:cubicBezTo>
                <a:close/>
                <a:moveTo>
                  <a:pt x="2968191" y="5365564"/>
                </a:moveTo>
                <a:cubicBezTo>
                  <a:pt x="2967570" y="5364945"/>
                  <a:pt x="2966640" y="5365255"/>
                  <a:pt x="2965400" y="5366495"/>
                </a:cubicBezTo>
                <a:cubicBezTo>
                  <a:pt x="2962919" y="5368975"/>
                  <a:pt x="2961679" y="5372696"/>
                  <a:pt x="2961679" y="5377657"/>
                </a:cubicBezTo>
                <a:cubicBezTo>
                  <a:pt x="2966640" y="5377657"/>
                  <a:pt x="2969120" y="5375176"/>
                  <a:pt x="2969120" y="5370215"/>
                </a:cubicBezTo>
                <a:cubicBezTo>
                  <a:pt x="2969120" y="5367735"/>
                  <a:pt x="2968811" y="5366185"/>
                  <a:pt x="2968191" y="5365564"/>
                </a:cubicBezTo>
                <a:close/>
                <a:moveTo>
                  <a:pt x="4144863" y="5362774"/>
                </a:moveTo>
                <a:cubicBezTo>
                  <a:pt x="4129980" y="5372696"/>
                  <a:pt x="4122539" y="5380137"/>
                  <a:pt x="4122539" y="5385098"/>
                </a:cubicBezTo>
                <a:lnTo>
                  <a:pt x="4137421" y="5370215"/>
                </a:lnTo>
                <a:close/>
                <a:moveTo>
                  <a:pt x="4018359" y="5362774"/>
                </a:moveTo>
                <a:cubicBezTo>
                  <a:pt x="4013398" y="5367735"/>
                  <a:pt x="4012158" y="5371455"/>
                  <a:pt x="4014638" y="5373936"/>
                </a:cubicBezTo>
                <a:cubicBezTo>
                  <a:pt x="4017119" y="5376417"/>
                  <a:pt x="4020839" y="5376417"/>
                  <a:pt x="4025800" y="5373936"/>
                </a:cubicBezTo>
                <a:cubicBezTo>
                  <a:pt x="4030761" y="5371455"/>
                  <a:pt x="4033242" y="5367735"/>
                  <a:pt x="4033242" y="5362774"/>
                </a:cubicBezTo>
                <a:close/>
                <a:moveTo>
                  <a:pt x="3966269" y="5362774"/>
                </a:moveTo>
                <a:cubicBezTo>
                  <a:pt x="3966269" y="5367735"/>
                  <a:pt x="3967509" y="5370215"/>
                  <a:pt x="3969990" y="5370215"/>
                </a:cubicBezTo>
                <a:cubicBezTo>
                  <a:pt x="3972470" y="5370215"/>
                  <a:pt x="3973710" y="5367735"/>
                  <a:pt x="3973710" y="5362774"/>
                </a:cubicBezTo>
                <a:close/>
                <a:moveTo>
                  <a:pt x="2783085" y="5362774"/>
                </a:moveTo>
                <a:cubicBezTo>
                  <a:pt x="2783085" y="5362774"/>
                  <a:pt x="2783085" y="5365255"/>
                  <a:pt x="2783085" y="5370215"/>
                </a:cubicBezTo>
                <a:lnTo>
                  <a:pt x="2790527" y="5362774"/>
                </a:lnTo>
                <a:close/>
                <a:moveTo>
                  <a:pt x="2671464" y="5362774"/>
                </a:moveTo>
                <a:cubicBezTo>
                  <a:pt x="2671464" y="5367735"/>
                  <a:pt x="2671464" y="5370215"/>
                  <a:pt x="2671464" y="5370215"/>
                </a:cubicBezTo>
                <a:cubicBezTo>
                  <a:pt x="2671464" y="5370215"/>
                  <a:pt x="2673945" y="5367735"/>
                  <a:pt x="2678906" y="5362774"/>
                </a:cubicBezTo>
                <a:close/>
                <a:moveTo>
                  <a:pt x="528339" y="5362774"/>
                </a:moveTo>
                <a:cubicBezTo>
                  <a:pt x="533300" y="5367735"/>
                  <a:pt x="535781" y="5370215"/>
                  <a:pt x="535781" y="5370215"/>
                </a:cubicBezTo>
                <a:cubicBezTo>
                  <a:pt x="535781" y="5370215"/>
                  <a:pt x="533300" y="5370215"/>
                  <a:pt x="528339" y="5370215"/>
                </a:cubicBezTo>
                <a:cubicBezTo>
                  <a:pt x="528339" y="5365255"/>
                  <a:pt x="528339" y="5362774"/>
                  <a:pt x="528339" y="5362774"/>
                </a:cubicBezTo>
                <a:close/>
                <a:moveTo>
                  <a:pt x="4725292" y="5355333"/>
                </a:moveTo>
                <a:lnTo>
                  <a:pt x="4725292" y="5370215"/>
                </a:lnTo>
                <a:lnTo>
                  <a:pt x="4710409" y="5385098"/>
                </a:lnTo>
                <a:lnTo>
                  <a:pt x="4717851" y="5370215"/>
                </a:lnTo>
                <a:close/>
                <a:moveTo>
                  <a:pt x="4643437" y="5355333"/>
                </a:moveTo>
                <a:cubicBezTo>
                  <a:pt x="4648398" y="5365255"/>
                  <a:pt x="4643437" y="5372696"/>
                  <a:pt x="4628554" y="5377657"/>
                </a:cubicBezTo>
                <a:cubicBezTo>
                  <a:pt x="4633515" y="5372696"/>
                  <a:pt x="4635995" y="5367735"/>
                  <a:pt x="4635995" y="5362774"/>
                </a:cubicBezTo>
                <a:close/>
                <a:moveTo>
                  <a:pt x="2883544" y="5347891"/>
                </a:moveTo>
                <a:cubicBezTo>
                  <a:pt x="2881064" y="5347891"/>
                  <a:pt x="2879824" y="5350372"/>
                  <a:pt x="2879824" y="5355333"/>
                </a:cubicBezTo>
                <a:cubicBezTo>
                  <a:pt x="2884784" y="5355333"/>
                  <a:pt x="2887265" y="5354092"/>
                  <a:pt x="2887265" y="5351612"/>
                </a:cubicBezTo>
                <a:cubicBezTo>
                  <a:pt x="2887265" y="5349131"/>
                  <a:pt x="2886025" y="5347891"/>
                  <a:pt x="2883544" y="5347891"/>
                </a:cubicBezTo>
                <a:close/>
                <a:moveTo>
                  <a:pt x="2682626" y="5347891"/>
                </a:moveTo>
                <a:cubicBezTo>
                  <a:pt x="2680146" y="5347891"/>
                  <a:pt x="2678906" y="5350372"/>
                  <a:pt x="2678906" y="5355333"/>
                </a:cubicBezTo>
                <a:cubicBezTo>
                  <a:pt x="2678906" y="5355333"/>
                  <a:pt x="2681386" y="5355333"/>
                  <a:pt x="2686347" y="5355333"/>
                </a:cubicBezTo>
                <a:cubicBezTo>
                  <a:pt x="2686347" y="5350372"/>
                  <a:pt x="2685107" y="5347891"/>
                  <a:pt x="2682626" y="5347891"/>
                </a:cubicBezTo>
                <a:close/>
                <a:moveTo>
                  <a:pt x="543222" y="5347891"/>
                </a:moveTo>
                <a:cubicBezTo>
                  <a:pt x="538261" y="5352852"/>
                  <a:pt x="533300" y="5357813"/>
                  <a:pt x="528339" y="5362774"/>
                </a:cubicBezTo>
                <a:lnTo>
                  <a:pt x="528339" y="5355333"/>
                </a:lnTo>
                <a:cubicBezTo>
                  <a:pt x="533300" y="5350372"/>
                  <a:pt x="538261" y="5347891"/>
                  <a:pt x="543222" y="5347891"/>
                </a:cubicBezTo>
                <a:close/>
                <a:moveTo>
                  <a:pt x="2620305" y="5343240"/>
                </a:moveTo>
                <a:cubicBezTo>
                  <a:pt x="2619685" y="5343861"/>
                  <a:pt x="2619374" y="5345410"/>
                  <a:pt x="2619374" y="5347891"/>
                </a:cubicBezTo>
                <a:cubicBezTo>
                  <a:pt x="2614414" y="5352852"/>
                  <a:pt x="2611933" y="5356573"/>
                  <a:pt x="2611933" y="5359053"/>
                </a:cubicBezTo>
                <a:cubicBezTo>
                  <a:pt x="2611933" y="5361534"/>
                  <a:pt x="2611933" y="5362774"/>
                  <a:pt x="2611933" y="5362774"/>
                </a:cubicBezTo>
                <a:lnTo>
                  <a:pt x="2626816" y="5355333"/>
                </a:lnTo>
                <a:cubicBezTo>
                  <a:pt x="2626816" y="5350372"/>
                  <a:pt x="2625576" y="5346651"/>
                  <a:pt x="2623095" y="5344170"/>
                </a:cubicBezTo>
                <a:cubicBezTo>
                  <a:pt x="2621855" y="5342930"/>
                  <a:pt x="2620925" y="5342620"/>
                  <a:pt x="2620305" y="5343240"/>
                </a:cubicBezTo>
                <a:close/>
                <a:moveTo>
                  <a:pt x="4621112" y="5340450"/>
                </a:moveTo>
                <a:lnTo>
                  <a:pt x="4621112" y="5347891"/>
                </a:lnTo>
                <a:cubicBezTo>
                  <a:pt x="4601268" y="5392540"/>
                  <a:pt x="4586386" y="5414864"/>
                  <a:pt x="4576464" y="5414864"/>
                </a:cubicBezTo>
                <a:cubicBezTo>
                  <a:pt x="4576464" y="5414864"/>
                  <a:pt x="4578944" y="5407422"/>
                  <a:pt x="4583905" y="5392540"/>
                </a:cubicBezTo>
                <a:close/>
                <a:moveTo>
                  <a:pt x="2701230" y="5340450"/>
                </a:moveTo>
                <a:lnTo>
                  <a:pt x="2708671" y="5347891"/>
                </a:lnTo>
                <a:cubicBezTo>
                  <a:pt x="2708671" y="5347891"/>
                  <a:pt x="2708671" y="5345411"/>
                  <a:pt x="2708671" y="5340450"/>
                </a:cubicBezTo>
                <a:cubicBezTo>
                  <a:pt x="2703711" y="5340450"/>
                  <a:pt x="2701230" y="5340450"/>
                  <a:pt x="2701230" y="5340450"/>
                </a:cubicBezTo>
                <a:close/>
                <a:moveTo>
                  <a:pt x="2909590" y="5333008"/>
                </a:moveTo>
                <a:lnTo>
                  <a:pt x="2909590" y="5340450"/>
                </a:lnTo>
                <a:lnTo>
                  <a:pt x="2902148" y="5340450"/>
                </a:lnTo>
                <a:cubicBezTo>
                  <a:pt x="2902148" y="5340450"/>
                  <a:pt x="2904628" y="5337970"/>
                  <a:pt x="2909590" y="5333008"/>
                </a:cubicBezTo>
                <a:close/>
                <a:moveTo>
                  <a:pt x="590022" y="5332078"/>
                </a:moveTo>
                <a:cubicBezTo>
                  <a:pt x="590758" y="5332078"/>
                  <a:pt x="591281" y="5332388"/>
                  <a:pt x="591591" y="5333008"/>
                </a:cubicBezTo>
                <a:cubicBezTo>
                  <a:pt x="594072" y="5337970"/>
                  <a:pt x="594072" y="5344170"/>
                  <a:pt x="591591" y="5351612"/>
                </a:cubicBezTo>
                <a:cubicBezTo>
                  <a:pt x="589111" y="5359053"/>
                  <a:pt x="585390" y="5364014"/>
                  <a:pt x="580429" y="5366495"/>
                </a:cubicBezTo>
                <a:cubicBezTo>
                  <a:pt x="575468" y="5368975"/>
                  <a:pt x="572988" y="5367735"/>
                  <a:pt x="572988" y="5362774"/>
                </a:cubicBezTo>
                <a:cubicBezTo>
                  <a:pt x="572988" y="5357813"/>
                  <a:pt x="572988" y="5355333"/>
                  <a:pt x="572988" y="5355333"/>
                </a:cubicBezTo>
                <a:cubicBezTo>
                  <a:pt x="572988" y="5355333"/>
                  <a:pt x="570507" y="5359053"/>
                  <a:pt x="565546" y="5366495"/>
                </a:cubicBezTo>
                <a:cubicBezTo>
                  <a:pt x="560585" y="5373936"/>
                  <a:pt x="558105" y="5377657"/>
                  <a:pt x="558105" y="5377657"/>
                </a:cubicBezTo>
                <a:lnTo>
                  <a:pt x="535781" y="5399981"/>
                </a:lnTo>
                <a:cubicBezTo>
                  <a:pt x="530820" y="5399981"/>
                  <a:pt x="529580" y="5398741"/>
                  <a:pt x="532060" y="5396260"/>
                </a:cubicBezTo>
                <a:cubicBezTo>
                  <a:pt x="534541" y="5393780"/>
                  <a:pt x="538261" y="5387579"/>
                  <a:pt x="543222" y="5377657"/>
                </a:cubicBezTo>
                <a:cubicBezTo>
                  <a:pt x="569267" y="5347271"/>
                  <a:pt x="584867" y="5332078"/>
                  <a:pt x="590022" y="5332078"/>
                </a:cubicBezTo>
                <a:close/>
                <a:moveTo>
                  <a:pt x="4606230" y="5325567"/>
                </a:moveTo>
                <a:cubicBezTo>
                  <a:pt x="4611191" y="5335489"/>
                  <a:pt x="4606230" y="5342930"/>
                  <a:pt x="4591347" y="5347891"/>
                </a:cubicBezTo>
                <a:lnTo>
                  <a:pt x="4591347" y="5340450"/>
                </a:lnTo>
                <a:close/>
                <a:moveTo>
                  <a:pt x="4375546" y="5325567"/>
                </a:moveTo>
                <a:lnTo>
                  <a:pt x="4368105" y="5333008"/>
                </a:lnTo>
                <a:cubicBezTo>
                  <a:pt x="4373066" y="5333008"/>
                  <a:pt x="4375546" y="5333008"/>
                  <a:pt x="4375546" y="5333008"/>
                </a:cubicBezTo>
                <a:close/>
                <a:moveTo>
                  <a:pt x="4338339" y="5325567"/>
                </a:moveTo>
                <a:cubicBezTo>
                  <a:pt x="4328418" y="5335489"/>
                  <a:pt x="4325937" y="5340450"/>
                  <a:pt x="4330898" y="5340450"/>
                </a:cubicBezTo>
                <a:cubicBezTo>
                  <a:pt x="4330898" y="5340450"/>
                  <a:pt x="4333378" y="5335489"/>
                  <a:pt x="4338339" y="5325567"/>
                </a:cubicBezTo>
                <a:close/>
                <a:moveTo>
                  <a:pt x="4077890" y="5325567"/>
                </a:moveTo>
                <a:cubicBezTo>
                  <a:pt x="4077890" y="5330528"/>
                  <a:pt x="4079130" y="5333008"/>
                  <a:pt x="4081611" y="5333008"/>
                </a:cubicBezTo>
                <a:cubicBezTo>
                  <a:pt x="4084091" y="5333008"/>
                  <a:pt x="4085332" y="5333008"/>
                  <a:pt x="4085332" y="5333008"/>
                </a:cubicBezTo>
                <a:cubicBezTo>
                  <a:pt x="4090293" y="5333008"/>
                  <a:pt x="4092773" y="5331768"/>
                  <a:pt x="4092773" y="5329288"/>
                </a:cubicBezTo>
                <a:cubicBezTo>
                  <a:pt x="4092773" y="5326808"/>
                  <a:pt x="4090293" y="5325567"/>
                  <a:pt x="4085332" y="5325567"/>
                </a:cubicBezTo>
                <a:cubicBezTo>
                  <a:pt x="4085332" y="5325567"/>
                  <a:pt x="4082851" y="5325567"/>
                  <a:pt x="4077890" y="5325567"/>
                </a:cubicBezTo>
                <a:close/>
                <a:moveTo>
                  <a:pt x="2902148" y="5325567"/>
                </a:moveTo>
                <a:cubicBezTo>
                  <a:pt x="2897187" y="5330528"/>
                  <a:pt x="2897187" y="5335489"/>
                  <a:pt x="2902148" y="5340450"/>
                </a:cubicBezTo>
                <a:cubicBezTo>
                  <a:pt x="2907109" y="5350372"/>
                  <a:pt x="2912070" y="5352852"/>
                  <a:pt x="2917031" y="5347891"/>
                </a:cubicBezTo>
                <a:cubicBezTo>
                  <a:pt x="2917031" y="5342930"/>
                  <a:pt x="2917031" y="5339210"/>
                  <a:pt x="2917031" y="5336729"/>
                </a:cubicBezTo>
                <a:cubicBezTo>
                  <a:pt x="2917031" y="5334249"/>
                  <a:pt x="2917031" y="5330528"/>
                  <a:pt x="2917031" y="5325567"/>
                </a:cubicBezTo>
                <a:close/>
                <a:moveTo>
                  <a:pt x="4449960" y="5318126"/>
                </a:moveTo>
                <a:lnTo>
                  <a:pt x="4442519" y="5340450"/>
                </a:lnTo>
                <a:lnTo>
                  <a:pt x="4427636" y="5347891"/>
                </a:lnTo>
                <a:cubicBezTo>
                  <a:pt x="4427636" y="5347891"/>
                  <a:pt x="4430116" y="5345411"/>
                  <a:pt x="4435077" y="5340450"/>
                </a:cubicBezTo>
                <a:cubicBezTo>
                  <a:pt x="4440039" y="5335489"/>
                  <a:pt x="4442519" y="5330528"/>
                  <a:pt x="4442519" y="5325567"/>
                </a:cubicBezTo>
                <a:cubicBezTo>
                  <a:pt x="4442519" y="5320606"/>
                  <a:pt x="4444999" y="5318126"/>
                  <a:pt x="4449960" y="5318126"/>
                </a:cubicBezTo>
                <a:close/>
                <a:moveTo>
                  <a:pt x="2779365" y="5318126"/>
                </a:moveTo>
                <a:cubicBezTo>
                  <a:pt x="2776884" y="5318126"/>
                  <a:pt x="2775644" y="5320606"/>
                  <a:pt x="2775644" y="5325567"/>
                </a:cubicBezTo>
                <a:cubicBezTo>
                  <a:pt x="2780605" y="5325567"/>
                  <a:pt x="2783085" y="5324327"/>
                  <a:pt x="2783085" y="5321846"/>
                </a:cubicBezTo>
                <a:cubicBezTo>
                  <a:pt x="2783085" y="5319366"/>
                  <a:pt x="2781845" y="5318126"/>
                  <a:pt x="2779365" y="5318126"/>
                </a:cubicBezTo>
                <a:close/>
                <a:moveTo>
                  <a:pt x="4159746" y="5310684"/>
                </a:moveTo>
                <a:cubicBezTo>
                  <a:pt x="4159746" y="5315645"/>
                  <a:pt x="4159746" y="5318126"/>
                  <a:pt x="4159746" y="5318126"/>
                </a:cubicBezTo>
                <a:lnTo>
                  <a:pt x="4167187" y="5325567"/>
                </a:lnTo>
                <a:cubicBezTo>
                  <a:pt x="4167187" y="5325567"/>
                  <a:pt x="4167187" y="5323087"/>
                  <a:pt x="4167187" y="5318126"/>
                </a:cubicBezTo>
                <a:close/>
                <a:moveTo>
                  <a:pt x="3891855" y="5310684"/>
                </a:moveTo>
                <a:cubicBezTo>
                  <a:pt x="3891855" y="5310684"/>
                  <a:pt x="3893095" y="5311925"/>
                  <a:pt x="3895576" y="5314405"/>
                </a:cubicBezTo>
                <a:cubicBezTo>
                  <a:pt x="3898056" y="5316885"/>
                  <a:pt x="3899296" y="5318126"/>
                  <a:pt x="3899296" y="5318126"/>
                </a:cubicBezTo>
                <a:cubicBezTo>
                  <a:pt x="3899296" y="5318126"/>
                  <a:pt x="3899296" y="5315645"/>
                  <a:pt x="3899296" y="5310684"/>
                </a:cubicBezTo>
                <a:close/>
                <a:moveTo>
                  <a:pt x="2864941" y="5310684"/>
                </a:moveTo>
                <a:cubicBezTo>
                  <a:pt x="2859980" y="5310684"/>
                  <a:pt x="2855019" y="5313165"/>
                  <a:pt x="2850058" y="5318126"/>
                </a:cubicBezTo>
                <a:cubicBezTo>
                  <a:pt x="2845097" y="5323087"/>
                  <a:pt x="2842617" y="5325567"/>
                  <a:pt x="2842617" y="5325567"/>
                </a:cubicBezTo>
                <a:cubicBezTo>
                  <a:pt x="2842617" y="5330528"/>
                  <a:pt x="2845097" y="5333008"/>
                  <a:pt x="2850058" y="5333008"/>
                </a:cubicBezTo>
                <a:cubicBezTo>
                  <a:pt x="2855019" y="5333008"/>
                  <a:pt x="2857499" y="5330528"/>
                  <a:pt x="2857499" y="5325567"/>
                </a:cubicBezTo>
                <a:close/>
                <a:moveTo>
                  <a:pt x="550664" y="5310684"/>
                </a:moveTo>
                <a:lnTo>
                  <a:pt x="558105" y="5325567"/>
                </a:lnTo>
                <a:lnTo>
                  <a:pt x="558105" y="5340450"/>
                </a:lnTo>
                <a:cubicBezTo>
                  <a:pt x="558105" y="5340450"/>
                  <a:pt x="556865" y="5339210"/>
                  <a:pt x="554384" y="5336729"/>
                </a:cubicBezTo>
                <a:cubicBezTo>
                  <a:pt x="551904" y="5334249"/>
                  <a:pt x="550664" y="5328048"/>
                  <a:pt x="550664" y="5318126"/>
                </a:cubicBezTo>
                <a:close/>
                <a:moveTo>
                  <a:pt x="4100214" y="5303243"/>
                </a:moveTo>
                <a:cubicBezTo>
                  <a:pt x="4100214" y="5303243"/>
                  <a:pt x="4100214" y="5305723"/>
                  <a:pt x="4100214" y="5310684"/>
                </a:cubicBezTo>
                <a:cubicBezTo>
                  <a:pt x="4105175" y="5310684"/>
                  <a:pt x="4107656" y="5310684"/>
                  <a:pt x="4107656" y="5310684"/>
                </a:cubicBezTo>
                <a:close/>
                <a:moveTo>
                  <a:pt x="2924472" y="5303243"/>
                </a:moveTo>
                <a:lnTo>
                  <a:pt x="2931913" y="5310684"/>
                </a:lnTo>
                <a:lnTo>
                  <a:pt x="2931913" y="5303243"/>
                </a:lnTo>
                <a:cubicBezTo>
                  <a:pt x="2931913" y="5303243"/>
                  <a:pt x="2929433" y="5303243"/>
                  <a:pt x="2924472" y="5303243"/>
                </a:cubicBezTo>
                <a:close/>
                <a:moveTo>
                  <a:pt x="2842617" y="5303243"/>
                </a:moveTo>
                <a:lnTo>
                  <a:pt x="2835175" y="5310684"/>
                </a:lnTo>
                <a:lnTo>
                  <a:pt x="2842617" y="5310684"/>
                </a:lnTo>
                <a:lnTo>
                  <a:pt x="2850058" y="5303243"/>
                </a:lnTo>
                <a:close/>
                <a:moveTo>
                  <a:pt x="4740175" y="5295801"/>
                </a:moveTo>
                <a:lnTo>
                  <a:pt x="4747616" y="5303243"/>
                </a:lnTo>
                <a:lnTo>
                  <a:pt x="4732734" y="5303243"/>
                </a:lnTo>
                <a:close/>
                <a:moveTo>
                  <a:pt x="4122539" y="5295801"/>
                </a:moveTo>
                <a:cubicBezTo>
                  <a:pt x="4122539" y="5295801"/>
                  <a:pt x="4117578" y="5303243"/>
                  <a:pt x="4107656" y="5318126"/>
                </a:cubicBezTo>
                <a:lnTo>
                  <a:pt x="4092773" y="5347891"/>
                </a:lnTo>
                <a:cubicBezTo>
                  <a:pt x="4097734" y="5347891"/>
                  <a:pt x="4105175" y="5339210"/>
                  <a:pt x="4115097" y="5321846"/>
                </a:cubicBezTo>
                <a:cubicBezTo>
                  <a:pt x="4125019" y="5304483"/>
                  <a:pt x="4127500" y="5295801"/>
                  <a:pt x="4122539" y="5295801"/>
                </a:cubicBezTo>
                <a:close/>
                <a:moveTo>
                  <a:pt x="4784823" y="5288360"/>
                </a:moveTo>
                <a:lnTo>
                  <a:pt x="4762499" y="5318126"/>
                </a:lnTo>
                <a:lnTo>
                  <a:pt x="4769941" y="5303243"/>
                </a:lnTo>
                <a:cubicBezTo>
                  <a:pt x="4779862" y="5293321"/>
                  <a:pt x="4784823" y="5288360"/>
                  <a:pt x="4784823" y="5288360"/>
                </a:cubicBezTo>
                <a:close/>
                <a:moveTo>
                  <a:pt x="3884414" y="5288360"/>
                </a:moveTo>
                <a:cubicBezTo>
                  <a:pt x="3879453" y="5293321"/>
                  <a:pt x="3875732" y="5297042"/>
                  <a:pt x="3873251" y="5299522"/>
                </a:cubicBezTo>
                <a:cubicBezTo>
                  <a:pt x="3870771" y="5302003"/>
                  <a:pt x="3869531" y="5303243"/>
                  <a:pt x="3869531" y="5303243"/>
                </a:cubicBezTo>
                <a:lnTo>
                  <a:pt x="3862089" y="5303243"/>
                </a:lnTo>
                <a:lnTo>
                  <a:pt x="3862089" y="5310684"/>
                </a:lnTo>
                <a:cubicBezTo>
                  <a:pt x="3862089" y="5315645"/>
                  <a:pt x="3862089" y="5320606"/>
                  <a:pt x="3862089" y="5325567"/>
                </a:cubicBezTo>
                <a:cubicBezTo>
                  <a:pt x="3862089" y="5325567"/>
                  <a:pt x="3860849" y="5326808"/>
                  <a:pt x="3858369" y="5329288"/>
                </a:cubicBezTo>
                <a:cubicBezTo>
                  <a:pt x="3855888" y="5331768"/>
                  <a:pt x="3854648" y="5335489"/>
                  <a:pt x="3854648" y="5340450"/>
                </a:cubicBezTo>
                <a:lnTo>
                  <a:pt x="3839765" y="5347891"/>
                </a:lnTo>
                <a:lnTo>
                  <a:pt x="3832324" y="5355333"/>
                </a:lnTo>
                <a:cubicBezTo>
                  <a:pt x="3827363" y="5360293"/>
                  <a:pt x="3826123" y="5364014"/>
                  <a:pt x="3828603" y="5366495"/>
                </a:cubicBezTo>
                <a:cubicBezTo>
                  <a:pt x="3831083" y="5368975"/>
                  <a:pt x="3839765" y="5365255"/>
                  <a:pt x="3854648" y="5355333"/>
                </a:cubicBezTo>
                <a:cubicBezTo>
                  <a:pt x="3869531" y="5345411"/>
                  <a:pt x="3876972" y="5340450"/>
                  <a:pt x="3876972" y="5340450"/>
                </a:cubicBezTo>
                <a:lnTo>
                  <a:pt x="3876972" y="5333008"/>
                </a:lnTo>
                <a:cubicBezTo>
                  <a:pt x="3876972" y="5323087"/>
                  <a:pt x="3879453" y="5315645"/>
                  <a:pt x="3884414" y="5310684"/>
                </a:cubicBezTo>
                <a:cubicBezTo>
                  <a:pt x="3884414" y="5310684"/>
                  <a:pt x="3886894" y="5308204"/>
                  <a:pt x="3891855" y="5303243"/>
                </a:cubicBezTo>
                <a:lnTo>
                  <a:pt x="3906738" y="5295801"/>
                </a:lnTo>
                <a:cubicBezTo>
                  <a:pt x="3906738" y="5290841"/>
                  <a:pt x="3904257" y="5289600"/>
                  <a:pt x="3899296" y="5292081"/>
                </a:cubicBezTo>
                <a:cubicBezTo>
                  <a:pt x="3894335" y="5294561"/>
                  <a:pt x="3891855" y="5293321"/>
                  <a:pt x="3891855" y="5288360"/>
                </a:cubicBezTo>
                <a:close/>
                <a:moveTo>
                  <a:pt x="4516933" y="5280918"/>
                </a:moveTo>
                <a:cubicBezTo>
                  <a:pt x="4516933" y="5290841"/>
                  <a:pt x="4509491" y="5303243"/>
                  <a:pt x="4494609" y="5318126"/>
                </a:cubicBezTo>
                <a:cubicBezTo>
                  <a:pt x="4489647" y="5323087"/>
                  <a:pt x="4487167" y="5333008"/>
                  <a:pt x="4487167" y="5347891"/>
                </a:cubicBezTo>
                <a:cubicBezTo>
                  <a:pt x="4487167" y="5362774"/>
                  <a:pt x="4485927" y="5371455"/>
                  <a:pt x="4483446" y="5373936"/>
                </a:cubicBezTo>
                <a:cubicBezTo>
                  <a:pt x="4480966" y="5376417"/>
                  <a:pt x="4477246" y="5382618"/>
                  <a:pt x="4472284" y="5392540"/>
                </a:cubicBezTo>
                <a:cubicBezTo>
                  <a:pt x="4462363" y="5397500"/>
                  <a:pt x="4456161" y="5402462"/>
                  <a:pt x="4453681" y="5407422"/>
                </a:cubicBezTo>
                <a:cubicBezTo>
                  <a:pt x="4451201" y="5412383"/>
                  <a:pt x="4449960" y="5422305"/>
                  <a:pt x="4449960" y="5437188"/>
                </a:cubicBezTo>
                <a:cubicBezTo>
                  <a:pt x="4449960" y="5457032"/>
                  <a:pt x="4448720" y="5468194"/>
                  <a:pt x="4446239" y="5470674"/>
                </a:cubicBezTo>
                <a:cubicBezTo>
                  <a:pt x="4443759" y="5473155"/>
                  <a:pt x="4440039" y="5476876"/>
                  <a:pt x="4435077" y="5481836"/>
                </a:cubicBezTo>
                <a:cubicBezTo>
                  <a:pt x="4435077" y="5481836"/>
                  <a:pt x="4433837" y="5483076"/>
                  <a:pt x="4431357" y="5485557"/>
                </a:cubicBezTo>
                <a:cubicBezTo>
                  <a:pt x="4428877" y="5488038"/>
                  <a:pt x="4425156" y="5486797"/>
                  <a:pt x="4420195" y="5481836"/>
                </a:cubicBezTo>
                <a:lnTo>
                  <a:pt x="4427636" y="5414864"/>
                </a:lnTo>
                <a:lnTo>
                  <a:pt x="4442519" y="5392540"/>
                </a:lnTo>
                <a:cubicBezTo>
                  <a:pt x="4452440" y="5382618"/>
                  <a:pt x="4454921" y="5375176"/>
                  <a:pt x="4449960" y="5370215"/>
                </a:cubicBezTo>
                <a:cubicBezTo>
                  <a:pt x="4440039" y="5360293"/>
                  <a:pt x="4444999" y="5347891"/>
                  <a:pt x="4464843" y="5333008"/>
                </a:cubicBezTo>
                <a:cubicBezTo>
                  <a:pt x="4474764" y="5328048"/>
                  <a:pt x="4484687" y="5315645"/>
                  <a:pt x="4494609" y="5295801"/>
                </a:cubicBezTo>
                <a:close/>
                <a:moveTo>
                  <a:pt x="4092773" y="5280918"/>
                </a:moveTo>
                <a:cubicBezTo>
                  <a:pt x="4092773" y="5285879"/>
                  <a:pt x="4092773" y="5288360"/>
                  <a:pt x="4092773" y="5288360"/>
                </a:cubicBezTo>
                <a:cubicBezTo>
                  <a:pt x="4092773" y="5288360"/>
                  <a:pt x="4095253" y="5285879"/>
                  <a:pt x="4100214" y="5280918"/>
                </a:cubicBezTo>
                <a:cubicBezTo>
                  <a:pt x="4100214" y="5280918"/>
                  <a:pt x="4097734" y="5280918"/>
                  <a:pt x="4092773" y="5280918"/>
                </a:cubicBezTo>
                <a:close/>
                <a:moveTo>
                  <a:pt x="2425898" y="5280918"/>
                </a:moveTo>
                <a:lnTo>
                  <a:pt x="2403574" y="5295801"/>
                </a:lnTo>
                <a:cubicBezTo>
                  <a:pt x="2403574" y="5300763"/>
                  <a:pt x="2398613" y="5308204"/>
                  <a:pt x="2388691" y="5318126"/>
                </a:cubicBezTo>
                <a:cubicBezTo>
                  <a:pt x="2373808" y="5337970"/>
                  <a:pt x="2366367" y="5352852"/>
                  <a:pt x="2366367" y="5362774"/>
                </a:cubicBezTo>
                <a:lnTo>
                  <a:pt x="2373808" y="5355333"/>
                </a:lnTo>
                <a:cubicBezTo>
                  <a:pt x="2383730" y="5345411"/>
                  <a:pt x="2387451" y="5339210"/>
                  <a:pt x="2384970" y="5336729"/>
                </a:cubicBezTo>
                <a:cubicBezTo>
                  <a:pt x="2382489" y="5334249"/>
                  <a:pt x="2388691" y="5324327"/>
                  <a:pt x="2403574" y="5306963"/>
                </a:cubicBezTo>
                <a:cubicBezTo>
                  <a:pt x="2418457" y="5289600"/>
                  <a:pt x="2425898" y="5280918"/>
                  <a:pt x="2425898" y="5280918"/>
                </a:cubicBezTo>
                <a:close/>
                <a:moveTo>
                  <a:pt x="3936503" y="5273477"/>
                </a:moveTo>
                <a:cubicBezTo>
                  <a:pt x="3931542" y="5278438"/>
                  <a:pt x="3929062" y="5282159"/>
                  <a:pt x="3929062" y="5284639"/>
                </a:cubicBezTo>
                <a:cubicBezTo>
                  <a:pt x="3929062" y="5287120"/>
                  <a:pt x="3927822" y="5288360"/>
                  <a:pt x="3925341" y="5288360"/>
                </a:cubicBezTo>
                <a:lnTo>
                  <a:pt x="3927202" y="5288360"/>
                </a:lnTo>
                <a:cubicBezTo>
                  <a:pt x="3930922" y="5288360"/>
                  <a:pt x="3934023" y="5288360"/>
                  <a:pt x="3936503" y="5288360"/>
                </a:cubicBezTo>
                <a:close/>
                <a:moveTo>
                  <a:pt x="4732734" y="5266036"/>
                </a:moveTo>
                <a:lnTo>
                  <a:pt x="4740175" y="5273477"/>
                </a:lnTo>
                <a:cubicBezTo>
                  <a:pt x="4735214" y="5278438"/>
                  <a:pt x="4731493" y="5283399"/>
                  <a:pt x="4729013" y="5288360"/>
                </a:cubicBezTo>
                <a:cubicBezTo>
                  <a:pt x="4726533" y="5293321"/>
                  <a:pt x="4725292" y="5298282"/>
                  <a:pt x="4725292" y="5303243"/>
                </a:cubicBezTo>
                <a:lnTo>
                  <a:pt x="4725292" y="5310684"/>
                </a:lnTo>
                <a:cubicBezTo>
                  <a:pt x="4725292" y="5315645"/>
                  <a:pt x="4722812" y="5324327"/>
                  <a:pt x="4717851" y="5336729"/>
                </a:cubicBezTo>
                <a:cubicBezTo>
                  <a:pt x="4712889" y="5349131"/>
                  <a:pt x="4710409" y="5356573"/>
                  <a:pt x="4710409" y="5359053"/>
                </a:cubicBezTo>
                <a:cubicBezTo>
                  <a:pt x="4710409" y="5361534"/>
                  <a:pt x="4710409" y="5362774"/>
                  <a:pt x="4710409" y="5362774"/>
                </a:cubicBezTo>
                <a:lnTo>
                  <a:pt x="4680644" y="5392540"/>
                </a:lnTo>
                <a:cubicBezTo>
                  <a:pt x="4665761" y="5412383"/>
                  <a:pt x="4655839" y="5422305"/>
                  <a:pt x="4650878" y="5422305"/>
                </a:cubicBezTo>
                <a:lnTo>
                  <a:pt x="4635995" y="5422305"/>
                </a:lnTo>
                <a:lnTo>
                  <a:pt x="4621112" y="5429747"/>
                </a:lnTo>
                <a:cubicBezTo>
                  <a:pt x="4621112" y="5424786"/>
                  <a:pt x="4621112" y="5422305"/>
                  <a:pt x="4621112" y="5422305"/>
                </a:cubicBezTo>
                <a:cubicBezTo>
                  <a:pt x="4616151" y="5422305"/>
                  <a:pt x="4626074" y="5409903"/>
                  <a:pt x="4650878" y="5385098"/>
                </a:cubicBezTo>
                <a:cubicBezTo>
                  <a:pt x="4655839" y="5375176"/>
                  <a:pt x="4660800" y="5367735"/>
                  <a:pt x="4665761" y="5362774"/>
                </a:cubicBezTo>
                <a:cubicBezTo>
                  <a:pt x="4680644" y="5333008"/>
                  <a:pt x="4698007" y="5308204"/>
                  <a:pt x="4717851" y="5288360"/>
                </a:cubicBezTo>
                <a:cubicBezTo>
                  <a:pt x="4722812" y="5288360"/>
                  <a:pt x="4727772" y="5280918"/>
                  <a:pt x="4732734" y="5266036"/>
                </a:cubicBezTo>
                <a:close/>
                <a:moveTo>
                  <a:pt x="2440781" y="5266036"/>
                </a:moveTo>
                <a:lnTo>
                  <a:pt x="2425898" y="5273477"/>
                </a:lnTo>
                <a:lnTo>
                  <a:pt x="2433339" y="5273477"/>
                </a:lnTo>
                <a:close/>
                <a:moveTo>
                  <a:pt x="2746808" y="5261385"/>
                </a:moveTo>
                <a:cubicBezTo>
                  <a:pt x="2746188" y="5262005"/>
                  <a:pt x="2745878" y="5263555"/>
                  <a:pt x="2745878" y="5266036"/>
                </a:cubicBezTo>
                <a:cubicBezTo>
                  <a:pt x="2750839" y="5266036"/>
                  <a:pt x="2753320" y="5266036"/>
                  <a:pt x="2753320" y="5266036"/>
                </a:cubicBezTo>
                <a:cubicBezTo>
                  <a:pt x="2753320" y="5266036"/>
                  <a:pt x="2752080" y="5264796"/>
                  <a:pt x="2749599" y="5262315"/>
                </a:cubicBezTo>
                <a:cubicBezTo>
                  <a:pt x="2748359" y="5261075"/>
                  <a:pt x="2747428" y="5260765"/>
                  <a:pt x="2746808" y="5261385"/>
                </a:cubicBezTo>
                <a:close/>
                <a:moveTo>
                  <a:pt x="4159746" y="5258594"/>
                </a:moveTo>
                <a:lnTo>
                  <a:pt x="4167187" y="5266036"/>
                </a:lnTo>
                <a:cubicBezTo>
                  <a:pt x="4167187" y="5266036"/>
                  <a:pt x="4164707" y="5268516"/>
                  <a:pt x="4159746" y="5273477"/>
                </a:cubicBezTo>
                <a:lnTo>
                  <a:pt x="4167187" y="5295801"/>
                </a:lnTo>
                <a:cubicBezTo>
                  <a:pt x="4177109" y="5305723"/>
                  <a:pt x="4183310" y="5310684"/>
                  <a:pt x="4185791" y="5310684"/>
                </a:cubicBezTo>
                <a:cubicBezTo>
                  <a:pt x="4188271" y="5310684"/>
                  <a:pt x="4191992" y="5305723"/>
                  <a:pt x="4196953" y="5295801"/>
                </a:cubicBezTo>
                <a:cubicBezTo>
                  <a:pt x="4201914" y="5285879"/>
                  <a:pt x="4201914" y="5280918"/>
                  <a:pt x="4196953" y="5280918"/>
                </a:cubicBezTo>
                <a:lnTo>
                  <a:pt x="4182070" y="5288360"/>
                </a:lnTo>
                <a:lnTo>
                  <a:pt x="4174628" y="5288360"/>
                </a:lnTo>
                <a:cubicBezTo>
                  <a:pt x="4169667" y="5283399"/>
                  <a:pt x="4167187" y="5279678"/>
                  <a:pt x="4167187" y="5277198"/>
                </a:cubicBezTo>
                <a:cubicBezTo>
                  <a:pt x="4167187" y="5274718"/>
                  <a:pt x="4169667" y="5273477"/>
                  <a:pt x="4174628" y="5273477"/>
                </a:cubicBezTo>
                <a:lnTo>
                  <a:pt x="4174628" y="5266036"/>
                </a:lnTo>
                <a:cubicBezTo>
                  <a:pt x="4169667" y="5261075"/>
                  <a:pt x="4167187" y="5258594"/>
                  <a:pt x="4167187" y="5258594"/>
                </a:cubicBezTo>
                <a:close/>
                <a:moveTo>
                  <a:pt x="2931913" y="5258594"/>
                </a:moveTo>
                <a:lnTo>
                  <a:pt x="2931913" y="5266036"/>
                </a:lnTo>
                <a:cubicBezTo>
                  <a:pt x="2936874" y="5266036"/>
                  <a:pt x="2939355" y="5263556"/>
                  <a:pt x="2939355" y="5258594"/>
                </a:cubicBezTo>
                <a:cubicBezTo>
                  <a:pt x="2939355" y="5258594"/>
                  <a:pt x="2936874" y="5258594"/>
                  <a:pt x="2931913" y="5258594"/>
                </a:cubicBezTo>
                <a:close/>
                <a:moveTo>
                  <a:pt x="662285" y="5258594"/>
                </a:moveTo>
                <a:lnTo>
                  <a:pt x="669726" y="5258594"/>
                </a:lnTo>
                <a:lnTo>
                  <a:pt x="662285" y="5266036"/>
                </a:lnTo>
                <a:cubicBezTo>
                  <a:pt x="662285" y="5261075"/>
                  <a:pt x="662285" y="5258594"/>
                  <a:pt x="662285" y="5258594"/>
                </a:cubicBezTo>
                <a:close/>
                <a:moveTo>
                  <a:pt x="587871" y="5258594"/>
                </a:moveTo>
                <a:lnTo>
                  <a:pt x="587871" y="5266036"/>
                </a:lnTo>
                <a:cubicBezTo>
                  <a:pt x="577949" y="5270997"/>
                  <a:pt x="574228" y="5270997"/>
                  <a:pt x="576708" y="5266036"/>
                </a:cubicBezTo>
                <a:cubicBezTo>
                  <a:pt x="579189" y="5261075"/>
                  <a:pt x="582910" y="5258594"/>
                  <a:pt x="587871" y="5258594"/>
                </a:cubicBezTo>
                <a:close/>
                <a:moveTo>
                  <a:pt x="468808" y="5258594"/>
                </a:moveTo>
                <a:cubicBezTo>
                  <a:pt x="468808" y="5258594"/>
                  <a:pt x="471289" y="5258594"/>
                  <a:pt x="476250" y="5258594"/>
                </a:cubicBezTo>
                <a:cubicBezTo>
                  <a:pt x="476250" y="5258594"/>
                  <a:pt x="476250" y="5259835"/>
                  <a:pt x="476250" y="5262315"/>
                </a:cubicBezTo>
                <a:cubicBezTo>
                  <a:pt x="476250" y="5264796"/>
                  <a:pt x="476250" y="5266036"/>
                  <a:pt x="476250" y="5266036"/>
                </a:cubicBezTo>
                <a:close/>
                <a:moveTo>
                  <a:pt x="2172890" y="5251153"/>
                </a:moveTo>
                <a:lnTo>
                  <a:pt x="2180331" y="5258594"/>
                </a:lnTo>
                <a:lnTo>
                  <a:pt x="2172890" y="5258594"/>
                </a:lnTo>
                <a:cubicBezTo>
                  <a:pt x="2167929" y="5258594"/>
                  <a:pt x="2165449" y="5258594"/>
                  <a:pt x="2165449" y="5258594"/>
                </a:cubicBezTo>
                <a:cubicBezTo>
                  <a:pt x="2165449" y="5258594"/>
                  <a:pt x="2167929" y="5256114"/>
                  <a:pt x="2172890" y="5251153"/>
                </a:cubicBezTo>
                <a:close/>
                <a:moveTo>
                  <a:pt x="3939294" y="5249293"/>
                </a:moveTo>
                <a:cubicBezTo>
                  <a:pt x="3933713" y="5249293"/>
                  <a:pt x="3925341" y="5254874"/>
                  <a:pt x="3914179" y="5266036"/>
                </a:cubicBezTo>
                <a:cubicBezTo>
                  <a:pt x="3914179" y="5270997"/>
                  <a:pt x="3911699" y="5273477"/>
                  <a:pt x="3906738" y="5273477"/>
                </a:cubicBezTo>
                <a:lnTo>
                  <a:pt x="3914179" y="5288360"/>
                </a:lnTo>
                <a:lnTo>
                  <a:pt x="3921621" y="5288360"/>
                </a:lnTo>
                <a:cubicBezTo>
                  <a:pt x="3921621" y="5273477"/>
                  <a:pt x="3929062" y="5263556"/>
                  <a:pt x="3943945" y="5258594"/>
                </a:cubicBezTo>
                <a:cubicBezTo>
                  <a:pt x="3943945" y="5258594"/>
                  <a:pt x="3943945" y="5256114"/>
                  <a:pt x="3943945" y="5251153"/>
                </a:cubicBezTo>
                <a:cubicBezTo>
                  <a:pt x="3942704" y="5249913"/>
                  <a:pt x="3941154" y="5249293"/>
                  <a:pt x="3939294" y="5249293"/>
                </a:cubicBezTo>
                <a:close/>
                <a:moveTo>
                  <a:pt x="485551" y="5246502"/>
                </a:moveTo>
                <a:cubicBezTo>
                  <a:pt x="486792" y="5245882"/>
                  <a:pt x="488652" y="5246192"/>
                  <a:pt x="491132" y="5247432"/>
                </a:cubicBezTo>
                <a:cubicBezTo>
                  <a:pt x="496093" y="5249913"/>
                  <a:pt x="496093" y="5253634"/>
                  <a:pt x="491132" y="5258594"/>
                </a:cubicBezTo>
                <a:lnTo>
                  <a:pt x="483691" y="5251153"/>
                </a:lnTo>
                <a:cubicBezTo>
                  <a:pt x="483691" y="5248673"/>
                  <a:pt x="484311" y="5247122"/>
                  <a:pt x="485551" y="5246502"/>
                </a:cubicBezTo>
                <a:close/>
                <a:moveTo>
                  <a:pt x="4792265" y="5243711"/>
                </a:moveTo>
                <a:lnTo>
                  <a:pt x="4792265" y="5258594"/>
                </a:lnTo>
                <a:cubicBezTo>
                  <a:pt x="4792265" y="5258594"/>
                  <a:pt x="4791024" y="5259835"/>
                  <a:pt x="4788544" y="5262315"/>
                </a:cubicBezTo>
                <a:cubicBezTo>
                  <a:pt x="4786064" y="5264796"/>
                  <a:pt x="4784823" y="5266036"/>
                  <a:pt x="4784823" y="5266036"/>
                </a:cubicBezTo>
                <a:lnTo>
                  <a:pt x="4784823" y="5258594"/>
                </a:lnTo>
                <a:cubicBezTo>
                  <a:pt x="4789785" y="5248673"/>
                  <a:pt x="4792265" y="5243711"/>
                  <a:pt x="4792265" y="5243711"/>
                </a:cubicBezTo>
                <a:close/>
                <a:moveTo>
                  <a:pt x="4129980" y="5243711"/>
                </a:moveTo>
                <a:cubicBezTo>
                  <a:pt x="4125019" y="5243711"/>
                  <a:pt x="4122539" y="5244951"/>
                  <a:pt x="4122539" y="5247432"/>
                </a:cubicBezTo>
                <a:cubicBezTo>
                  <a:pt x="4122539" y="5249913"/>
                  <a:pt x="4123779" y="5251153"/>
                  <a:pt x="4126259" y="5251153"/>
                </a:cubicBezTo>
                <a:cubicBezTo>
                  <a:pt x="4128740" y="5251153"/>
                  <a:pt x="4129980" y="5248673"/>
                  <a:pt x="4129980" y="5243711"/>
                </a:cubicBezTo>
                <a:close/>
                <a:moveTo>
                  <a:pt x="2827734" y="5236270"/>
                </a:moveTo>
                <a:cubicBezTo>
                  <a:pt x="2822773" y="5236270"/>
                  <a:pt x="2820292" y="5238751"/>
                  <a:pt x="2820292" y="5243711"/>
                </a:cubicBezTo>
                <a:lnTo>
                  <a:pt x="2827734" y="5243711"/>
                </a:lnTo>
                <a:cubicBezTo>
                  <a:pt x="2832694" y="5238751"/>
                  <a:pt x="2832694" y="5236270"/>
                  <a:pt x="2827734" y="5236270"/>
                </a:cubicBezTo>
                <a:close/>
                <a:moveTo>
                  <a:pt x="2716113" y="5236270"/>
                </a:moveTo>
                <a:cubicBezTo>
                  <a:pt x="2711152" y="5236270"/>
                  <a:pt x="2708671" y="5237511"/>
                  <a:pt x="2708671" y="5239991"/>
                </a:cubicBezTo>
                <a:cubicBezTo>
                  <a:pt x="2708671" y="5242471"/>
                  <a:pt x="2711152" y="5243711"/>
                  <a:pt x="2716113" y="5243711"/>
                </a:cubicBezTo>
                <a:cubicBezTo>
                  <a:pt x="2716113" y="5238751"/>
                  <a:pt x="2716113" y="5236270"/>
                  <a:pt x="2716113" y="5236270"/>
                </a:cubicBezTo>
                <a:close/>
                <a:moveTo>
                  <a:pt x="632519" y="5236270"/>
                </a:moveTo>
                <a:cubicBezTo>
                  <a:pt x="632519" y="5236270"/>
                  <a:pt x="632519" y="5237511"/>
                  <a:pt x="632519" y="5239991"/>
                </a:cubicBezTo>
                <a:cubicBezTo>
                  <a:pt x="632519" y="5242471"/>
                  <a:pt x="632519" y="5246192"/>
                  <a:pt x="632519" y="5251153"/>
                </a:cubicBezTo>
                <a:lnTo>
                  <a:pt x="632519" y="5258594"/>
                </a:lnTo>
                <a:lnTo>
                  <a:pt x="617636" y="5258594"/>
                </a:lnTo>
                <a:lnTo>
                  <a:pt x="632519" y="5266036"/>
                </a:lnTo>
                <a:cubicBezTo>
                  <a:pt x="637480" y="5266036"/>
                  <a:pt x="641201" y="5266036"/>
                  <a:pt x="643681" y="5266036"/>
                </a:cubicBezTo>
                <a:cubicBezTo>
                  <a:pt x="646162" y="5266036"/>
                  <a:pt x="648642" y="5267276"/>
                  <a:pt x="651123" y="5269756"/>
                </a:cubicBezTo>
                <a:cubicBezTo>
                  <a:pt x="653603" y="5272237"/>
                  <a:pt x="654843" y="5273477"/>
                  <a:pt x="654843" y="5273477"/>
                </a:cubicBezTo>
                <a:cubicBezTo>
                  <a:pt x="654843" y="5273477"/>
                  <a:pt x="652363" y="5273477"/>
                  <a:pt x="647402" y="5273477"/>
                </a:cubicBezTo>
                <a:lnTo>
                  <a:pt x="639961" y="5280918"/>
                </a:lnTo>
                <a:cubicBezTo>
                  <a:pt x="639961" y="5280918"/>
                  <a:pt x="637480" y="5283399"/>
                  <a:pt x="632519" y="5288360"/>
                </a:cubicBezTo>
                <a:lnTo>
                  <a:pt x="617636" y="5295801"/>
                </a:lnTo>
                <a:lnTo>
                  <a:pt x="625078" y="5288360"/>
                </a:lnTo>
                <a:lnTo>
                  <a:pt x="625078" y="5280918"/>
                </a:lnTo>
                <a:cubicBezTo>
                  <a:pt x="620117" y="5280918"/>
                  <a:pt x="612675" y="5280918"/>
                  <a:pt x="602753" y="5280918"/>
                </a:cubicBezTo>
                <a:cubicBezTo>
                  <a:pt x="597792" y="5280918"/>
                  <a:pt x="595312" y="5280918"/>
                  <a:pt x="595312" y="5280918"/>
                </a:cubicBezTo>
                <a:cubicBezTo>
                  <a:pt x="595312" y="5280918"/>
                  <a:pt x="595312" y="5275958"/>
                  <a:pt x="595312" y="5266036"/>
                </a:cubicBezTo>
                <a:lnTo>
                  <a:pt x="602753" y="5258594"/>
                </a:lnTo>
                <a:cubicBezTo>
                  <a:pt x="602753" y="5258594"/>
                  <a:pt x="605234" y="5256114"/>
                  <a:pt x="610195" y="5251153"/>
                </a:cubicBezTo>
                <a:cubicBezTo>
                  <a:pt x="615156" y="5251153"/>
                  <a:pt x="618877" y="5249913"/>
                  <a:pt x="621357" y="5247432"/>
                </a:cubicBezTo>
                <a:cubicBezTo>
                  <a:pt x="623837" y="5244951"/>
                  <a:pt x="625078" y="5243711"/>
                  <a:pt x="625078" y="5243711"/>
                </a:cubicBezTo>
                <a:cubicBezTo>
                  <a:pt x="630039" y="5243711"/>
                  <a:pt x="632519" y="5241231"/>
                  <a:pt x="632519" y="5236270"/>
                </a:cubicBezTo>
                <a:close/>
                <a:moveTo>
                  <a:pt x="4464843" y="5221387"/>
                </a:moveTo>
                <a:cubicBezTo>
                  <a:pt x="4464843" y="5221387"/>
                  <a:pt x="4467323" y="5221387"/>
                  <a:pt x="4472284" y="5221387"/>
                </a:cubicBezTo>
                <a:cubicBezTo>
                  <a:pt x="4482206" y="5221387"/>
                  <a:pt x="4477246" y="5228829"/>
                  <a:pt x="4457402" y="5243711"/>
                </a:cubicBezTo>
                <a:close/>
                <a:moveTo>
                  <a:pt x="2463105" y="5221387"/>
                </a:moveTo>
                <a:cubicBezTo>
                  <a:pt x="2448222" y="5221387"/>
                  <a:pt x="2440781" y="5233790"/>
                  <a:pt x="2440781" y="5258594"/>
                </a:cubicBezTo>
                <a:cubicBezTo>
                  <a:pt x="2445741" y="5253634"/>
                  <a:pt x="2453183" y="5246192"/>
                  <a:pt x="2463105" y="5236270"/>
                </a:cubicBezTo>
                <a:close/>
                <a:moveTo>
                  <a:pt x="4435077" y="5213946"/>
                </a:moveTo>
                <a:lnTo>
                  <a:pt x="4412753" y="5228829"/>
                </a:lnTo>
                <a:cubicBezTo>
                  <a:pt x="4397870" y="5253634"/>
                  <a:pt x="4397870" y="5266036"/>
                  <a:pt x="4412753" y="5266036"/>
                </a:cubicBezTo>
                <a:cubicBezTo>
                  <a:pt x="4412753" y="5266036"/>
                  <a:pt x="4415234" y="5263556"/>
                  <a:pt x="4420195" y="5258594"/>
                </a:cubicBezTo>
                <a:cubicBezTo>
                  <a:pt x="4420195" y="5253634"/>
                  <a:pt x="4421435" y="5248673"/>
                  <a:pt x="4423915" y="5243711"/>
                </a:cubicBezTo>
                <a:cubicBezTo>
                  <a:pt x="4426395" y="5238751"/>
                  <a:pt x="4430116" y="5231309"/>
                  <a:pt x="4435077" y="5221387"/>
                </a:cubicBezTo>
                <a:cubicBezTo>
                  <a:pt x="4435077" y="5216426"/>
                  <a:pt x="4435077" y="5213946"/>
                  <a:pt x="4435077" y="5213946"/>
                </a:cubicBezTo>
                <a:close/>
                <a:moveTo>
                  <a:pt x="2730995" y="5213946"/>
                </a:moveTo>
                <a:cubicBezTo>
                  <a:pt x="2730995" y="5218907"/>
                  <a:pt x="2734716" y="5222628"/>
                  <a:pt x="2742158" y="5225108"/>
                </a:cubicBezTo>
                <a:cubicBezTo>
                  <a:pt x="2749599" y="5227589"/>
                  <a:pt x="2755800" y="5226349"/>
                  <a:pt x="2760761" y="5221387"/>
                </a:cubicBezTo>
                <a:lnTo>
                  <a:pt x="2753320" y="5221387"/>
                </a:lnTo>
                <a:cubicBezTo>
                  <a:pt x="2743398" y="5221387"/>
                  <a:pt x="2738437" y="5218907"/>
                  <a:pt x="2738437" y="5213946"/>
                </a:cubicBezTo>
                <a:close/>
                <a:moveTo>
                  <a:pt x="3988593" y="5206504"/>
                </a:moveTo>
                <a:cubicBezTo>
                  <a:pt x="3978671" y="5206504"/>
                  <a:pt x="3973710" y="5210225"/>
                  <a:pt x="3973710" y="5217667"/>
                </a:cubicBezTo>
                <a:cubicBezTo>
                  <a:pt x="3973710" y="5225108"/>
                  <a:pt x="3966269" y="5228829"/>
                  <a:pt x="3951386" y="5228829"/>
                </a:cubicBezTo>
                <a:lnTo>
                  <a:pt x="3951386" y="5258594"/>
                </a:lnTo>
                <a:cubicBezTo>
                  <a:pt x="3951386" y="5263556"/>
                  <a:pt x="3953867" y="5263556"/>
                  <a:pt x="3958828" y="5258594"/>
                </a:cubicBezTo>
                <a:cubicBezTo>
                  <a:pt x="3958828" y="5258594"/>
                  <a:pt x="3958828" y="5256114"/>
                  <a:pt x="3958828" y="5251153"/>
                </a:cubicBezTo>
                <a:cubicBezTo>
                  <a:pt x="3963789" y="5251153"/>
                  <a:pt x="3968749" y="5243711"/>
                  <a:pt x="3973710" y="5228829"/>
                </a:cubicBezTo>
                <a:cubicBezTo>
                  <a:pt x="3973710" y="5223868"/>
                  <a:pt x="3974951" y="5220147"/>
                  <a:pt x="3977431" y="5217667"/>
                </a:cubicBezTo>
                <a:cubicBezTo>
                  <a:pt x="3979912" y="5215186"/>
                  <a:pt x="3982392" y="5213946"/>
                  <a:pt x="3984873" y="5213946"/>
                </a:cubicBezTo>
                <a:cubicBezTo>
                  <a:pt x="3987353" y="5213946"/>
                  <a:pt x="3991074" y="5213946"/>
                  <a:pt x="3996035" y="5213946"/>
                </a:cubicBezTo>
                <a:cubicBezTo>
                  <a:pt x="3996035" y="5208985"/>
                  <a:pt x="3994794" y="5206504"/>
                  <a:pt x="3992314" y="5206504"/>
                </a:cubicBezTo>
                <a:cubicBezTo>
                  <a:pt x="3989834" y="5206504"/>
                  <a:pt x="3988593" y="5206504"/>
                  <a:pt x="3988593" y="5206504"/>
                </a:cubicBezTo>
                <a:close/>
                <a:moveTo>
                  <a:pt x="2797968" y="5206504"/>
                </a:moveTo>
                <a:cubicBezTo>
                  <a:pt x="2797968" y="5206504"/>
                  <a:pt x="2796728" y="5207745"/>
                  <a:pt x="2794247" y="5210225"/>
                </a:cubicBezTo>
                <a:cubicBezTo>
                  <a:pt x="2791767" y="5212706"/>
                  <a:pt x="2790527" y="5213946"/>
                  <a:pt x="2790527" y="5213946"/>
                </a:cubicBezTo>
                <a:cubicBezTo>
                  <a:pt x="2765722" y="5218907"/>
                  <a:pt x="2753320" y="5228829"/>
                  <a:pt x="2753320" y="5243711"/>
                </a:cubicBezTo>
                <a:cubicBezTo>
                  <a:pt x="2753320" y="5248673"/>
                  <a:pt x="2755800" y="5254874"/>
                  <a:pt x="2760761" y="5262315"/>
                </a:cubicBezTo>
                <a:cubicBezTo>
                  <a:pt x="2765722" y="5269756"/>
                  <a:pt x="2770683" y="5273477"/>
                  <a:pt x="2775644" y="5273477"/>
                </a:cubicBezTo>
                <a:cubicBezTo>
                  <a:pt x="2780605" y="5273477"/>
                  <a:pt x="2783085" y="5273477"/>
                  <a:pt x="2783085" y="5273477"/>
                </a:cubicBezTo>
                <a:cubicBezTo>
                  <a:pt x="2783085" y="5273477"/>
                  <a:pt x="2785566" y="5275958"/>
                  <a:pt x="2790527" y="5280918"/>
                </a:cubicBezTo>
                <a:cubicBezTo>
                  <a:pt x="2795487" y="5290841"/>
                  <a:pt x="2797968" y="5290841"/>
                  <a:pt x="2797968" y="5280918"/>
                </a:cubicBezTo>
                <a:cubicBezTo>
                  <a:pt x="2802929" y="5280918"/>
                  <a:pt x="2805410" y="5278438"/>
                  <a:pt x="2805410" y="5273477"/>
                </a:cubicBezTo>
                <a:cubicBezTo>
                  <a:pt x="2805410" y="5273477"/>
                  <a:pt x="2807890" y="5273477"/>
                  <a:pt x="2812851" y="5273477"/>
                </a:cubicBezTo>
                <a:lnTo>
                  <a:pt x="2814340" y="5269012"/>
                </a:lnTo>
                <a:lnTo>
                  <a:pt x="2805410" y="5273477"/>
                </a:lnTo>
                <a:cubicBezTo>
                  <a:pt x="2805410" y="5268516"/>
                  <a:pt x="2802929" y="5266036"/>
                  <a:pt x="2797968" y="5266036"/>
                </a:cubicBezTo>
                <a:cubicBezTo>
                  <a:pt x="2797968" y="5261075"/>
                  <a:pt x="2796728" y="5258594"/>
                  <a:pt x="2794247" y="5258594"/>
                </a:cubicBezTo>
                <a:cubicBezTo>
                  <a:pt x="2791767" y="5258594"/>
                  <a:pt x="2785566" y="5261075"/>
                  <a:pt x="2775644" y="5266036"/>
                </a:cubicBezTo>
                <a:cubicBezTo>
                  <a:pt x="2770683" y="5266036"/>
                  <a:pt x="2768202" y="5266036"/>
                  <a:pt x="2768202" y="5266036"/>
                </a:cubicBezTo>
                <a:cubicBezTo>
                  <a:pt x="2768202" y="5266036"/>
                  <a:pt x="2765722" y="5263556"/>
                  <a:pt x="2760761" y="5258594"/>
                </a:cubicBezTo>
                <a:cubicBezTo>
                  <a:pt x="2755800" y="5248673"/>
                  <a:pt x="2763242" y="5241231"/>
                  <a:pt x="2783085" y="5236270"/>
                </a:cubicBezTo>
                <a:cubicBezTo>
                  <a:pt x="2793007" y="5236270"/>
                  <a:pt x="2796728" y="5232549"/>
                  <a:pt x="2794247" y="5225108"/>
                </a:cubicBezTo>
                <a:cubicBezTo>
                  <a:pt x="2791767" y="5217667"/>
                  <a:pt x="2793007" y="5211466"/>
                  <a:pt x="2797968" y="5206504"/>
                </a:cubicBezTo>
                <a:close/>
                <a:moveTo>
                  <a:pt x="565546" y="5206504"/>
                </a:moveTo>
                <a:cubicBezTo>
                  <a:pt x="565546" y="5206504"/>
                  <a:pt x="565546" y="5207745"/>
                  <a:pt x="565546" y="5210225"/>
                </a:cubicBezTo>
                <a:cubicBezTo>
                  <a:pt x="565546" y="5212706"/>
                  <a:pt x="563066" y="5213946"/>
                  <a:pt x="558105" y="5213946"/>
                </a:cubicBezTo>
                <a:cubicBezTo>
                  <a:pt x="558105" y="5208985"/>
                  <a:pt x="560585" y="5206504"/>
                  <a:pt x="565546" y="5206504"/>
                </a:cubicBezTo>
                <a:close/>
                <a:moveTo>
                  <a:pt x="509736" y="5206504"/>
                </a:moveTo>
                <a:cubicBezTo>
                  <a:pt x="512216" y="5206504"/>
                  <a:pt x="514697" y="5207745"/>
                  <a:pt x="517177" y="5210225"/>
                </a:cubicBezTo>
                <a:cubicBezTo>
                  <a:pt x="519658" y="5212706"/>
                  <a:pt x="520898" y="5216426"/>
                  <a:pt x="520898" y="5221387"/>
                </a:cubicBezTo>
                <a:lnTo>
                  <a:pt x="513457" y="5213946"/>
                </a:lnTo>
                <a:cubicBezTo>
                  <a:pt x="508496" y="5208985"/>
                  <a:pt x="507256" y="5206504"/>
                  <a:pt x="509736" y="5206504"/>
                </a:cubicBezTo>
                <a:close/>
                <a:moveTo>
                  <a:pt x="4784823" y="5199063"/>
                </a:moveTo>
                <a:cubicBezTo>
                  <a:pt x="4784823" y="5204024"/>
                  <a:pt x="4782343" y="5208985"/>
                  <a:pt x="4777382" y="5213946"/>
                </a:cubicBezTo>
                <a:lnTo>
                  <a:pt x="4769941" y="5213946"/>
                </a:lnTo>
                <a:close/>
                <a:moveTo>
                  <a:pt x="4204394" y="5191622"/>
                </a:moveTo>
                <a:cubicBezTo>
                  <a:pt x="4204394" y="5196583"/>
                  <a:pt x="4204394" y="5199063"/>
                  <a:pt x="4204394" y="5199063"/>
                </a:cubicBezTo>
                <a:cubicBezTo>
                  <a:pt x="4209355" y="5199063"/>
                  <a:pt x="4211835" y="5196583"/>
                  <a:pt x="4211835" y="5191622"/>
                </a:cubicBezTo>
                <a:close/>
                <a:moveTo>
                  <a:pt x="2217538" y="5191622"/>
                </a:moveTo>
                <a:cubicBezTo>
                  <a:pt x="2217538" y="5191622"/>
                  <a:pt x="2220019" y="5191622"/>
                  <a:pt x="2224980" y="5191622"/>
                </a:cubicBezTo>
                <a:cubicBezTo>
                  <a:pt x="2224980" y="5196583"/>
                  <a:pt x="2223740" y="5199063"/>
                  <a:pt x="2221259" y="5199063"/>
                </a:cubicBezTo>
                <a:cubicBezTo>
                  <a:pt x="2218778" y="5199063"/>
                  <a:pt x="2217538" y="5199063"/>
                  <a:pt x="2217538" y="5199063"/>
                </a:cubicBezTo>
                <a:cubicBezTo>
                  <a:pt x="2217538" y="5199063"/>
                  <a:pt x="2217538" y="5196583"/>
                  <a:pt x="2217538" y="5191622"/>
                </a:cubicBezTo>
                <a:close/>
                <a:moveTo>
                  <a:pt x="2492870" y="5184180"/>
                </a:moveTo>
                <a:cubicBezTo>
                  <a:pt x="2487910" y="5189142"/>
                  <a:pt x="2485429" y="5194102"/>
                  <a:pt x="2485429" y="5199063"/>
                </a:cubicBezTo>
                <a:lnTo>
                  <a:pt x="2500312" y="5191622"/>
                </a:lnTo>
                <a:close/>
                <a:moveTo>
                  <a:pt x="4009987" y="5172088"/>
                </a:moveTo>
                <a:cubicBezTo>
                  <a:pt x="4008127" y="5172708"/>
                  <a:pt x="4005956" y="5174258"/>
                  <a:pt x="4003476" y="5176739"/>
                </a:cubicBezTo>
                <a:cubicBezTo>
                  <a:pt x="4003476" y="5176739"/>
                  <a:pt x="4002236" y="5179219"/>
                  <a:pt x="3999755" y="5184180"/>
                </a:cubicBezTo>
                <a:cubicBezTo>
                  <a:pt x="3997275" y="5189142"/>
                  <a:pt x="3996035" y="5191622"/>
                  <a:pt x="3996035" y="5191622"/>
                </a:cubicBezTo>
                <a:lnTo>
                  <a:pt x="4010917" y="5191622"/>
                </a:lnTo>
                <a:cubicBezTo>
                  <a:pt x="4015878" y="5181700"/>
                  <a:pt x="4017119" y="5175499"/>
                  <a:pt x="4014638" y="5173018"/>
                </a:cubicBezTo>
                <a:cubicBezTo>
                  <a:pt x="4013398" y="5171778"/>
                  <a:pt x="4011848" y="5171468"/>
                  <a:pt x="4009987" y="5172088"/>
                </a:cubicBezTo>
                <a:close/>
                <a:moveTo>
                  <a:pt x="2783085" y="5169297"/>
                </a:moveTo>
                <a:cubicBezTo>
                  <a:pt x="2783085" y="5169297"/>
                  <a:pt x="2783085" y="5171778"/>
                  <a:pt x="2783085" y="5176739"/>
                </a:cubicBezTo>
                <a:cubicBezTo>
                  <a:pt x="2783085" y="5181700"/>
                  <a:pt x="2781845" y="5184180"/>
                  <a:pt x="2779365" y="5184180"/>
                </a:cubicBezTo>
                <a:cubicBezTo>
                  <a:pt x="2776884" y="5184180"/>
                  <a:pt x="2774404" y="5185421"/>
                  <a:pt x="2771923" y="5187901"/>
                </a:cubicBezTo>
                <a:cubicBezTo>
                  <a:pt x="2769443" y="5190382"/>
                  <a:pt x="2771923" y="5191622"/>
                  <a:pt x="2779365" y="5191622"/>
                </a:cubicBezTo>
                <a:cubicBezTo>
                  <a:pt x="2786806" y="5191622"/>
                  <a:pt x="2793007" y="5189142"/>
                  <a:pt x="2797968" y="5184180"/>
                </a:cubicBezTo>
                <a:lnTo>
                  <a:pt x="2790527" y="5169297"/>
                </a:lnTo>
                <a:cubicBezTo>
                  <a:pt x="2785566" y="5169297"/>
                  <a:pt x="2783085" y="5169297"/>
                  <a:pt x="2783085" y="5169297"/>
                </a:cubicBezTo>
                <a:close/>
                <a:moveTo>
                  <a:pt x="684609" y="5169297"/>
                </a:moveTo>
                <a:cubicBezTo>
                  <a:pt x="684609" y="5169297"/>
                  <a:pt x="687089" y="5171778"/>
                  <a:pt x="692050" y="5176739"/>
                </a:cubicBezTo>
                <a:cubicBezTo>
                  <a:pt x="697011" y="5186661"/>
                  <a:pt x="706933" y="5186661"/>
                  <a:pt x="721816" y="5176739"/>
                </a:cubicBezTo>
                <a:lnTo>
                  <a:pt x="729258" y="5169297"/>
                </a:lnTo>
                <a:lnTo>
                  <a:pt x="721816" y="5184180"/>
                </a:lnTo>
                <a:cubicBezTo>
                  <a:pt x="716855" y="5189142"/>
                  <a:pt x="713134" y="5192862"/>
                  <a:pt x="710654" y="5195342"/>
                </a:cubicBezTo>
                <a:cubicBezTo>
                  <a:pt x="708173" y="5197823"/>
                  <a:pt x="704453" y="5199063"/>
                  <a:pt x="699492" y="5199063"/>
                </a:cubicBezTo>
                <a:lnTo>
                  <a:pt x="699492" y="5191622"/>
                </a:lnTo>
                <a:cubicBezTo>
                  <a:pt x="689570" y="5191622"/>
                  <a:pt x="684609" y="5189142"/>
                  <a:pt x="684609" y="5184180"/>
                </a:cubicBezTo>
                <a:close/>
                <a:moveTo>
                  <a:pt x="2833315" y="5164647"/>
                </a:moveTo>
                <a:cubicBezTo>
                  <a:pt x="2832074" y="5164026"/>
                  <a:pt x="2830214" y="5164337"/>
                  <a:pt x="2827734" y="5165577"/>
                </a:cubicBezTo>
                <a:cubicBezTo>
                  <a:pt x="2822773" y="5168057"/>
                  <a:pt x="2822773" y="5171778"/>
                  <a:pt x="2827734" y="5176739"/>
                </a:cubicBezTo>
                <a:cubicBezTo>
                  <a:pt x="2832694" y="5181700"/>
                  <a:pt x="2835175" y="5179219"/>
                  <a:pt x="2835175" y="5169297"/>
                </a:cubicBezTo>
                <a:cubicBezTo>
                  <a:pt x="2835175" y="5166817"/>
                  <a:pt x="2834555" y="5165267"/>
                  <a:pt x="2833315" y="5164647"/>
                </a:cubicBezTo>
                <a:close/>
                <a:moveTo>
                  <a:pt x="4204394" y="5146973"/>
                </a:moveTo>
                <a:cubicBezTo>
                  <a:pt x="4204394" y="5146973"/>
                  <a:pt x="4195712" y="5158135"/>
                  <a:pt x="4178349" y="5180459"/>
                </a:cubicBezTo>
                <a:cubicBezTo>
                  <a:pt x="4160986" y="5202784"/>
                  <a:pt x="4152304" y="5213946"/>
                  <a:pt x="4152304" y="5213946"/>
                </a:cubicBezTo>
                <a:lnTo>
                  <a:pt x="4159746" y="5213946"/>
                </a:lnTo>
                <a:cubicBezTo>
                  <a:pt x="4164707" y="5208985"/>
                  <a:pt x="4169667" y="5201544"/>
                  <a:pt x="4174628" y="5191622"/>
                </a:cubicBezTo>
                <a:close/>
                <a:moveTo>
                  <a:pt x="2846337" y="5146973"/>
                </a:moveTo>
                <a:cubicBezTo>
                  <a:pt x="2843857" y="5146973"/>
                  <a:pt x="2842617" y="5148214"/>
                  <a:pt x="2842617" y="5150694"/>
                </a:cubicBezTo>
                <a:cubicBezTo>
                  <a:pt x="2842617" y="5153175"/>
                  <a:pt x="2842617" y="5154415"/>
                  <a:pt x="2842617" y="5154415"/>
                </a:cubicBezTo>
                <a:lnTo>
                  <a:pt x="2842617" y="5161856"/>
                </a:lnTo>
                <a:cubicBezTo>
                  <a:pt x="2847578" y="5156895"/>
                  <a:pt x="2850058" y="5156895"/>
                  <a:pt x="2850058" y="5161856"/>
                </a:cubicBezTo>
                <a:lnTo>
                  <a:pt x="2850058" y="5154415"/>
                </a:lnTo>
                <a:lnTo>
                  <a:pt x="2857499" y="5146973"/>
                </a:lnTo>
                <a:cubicBezTo>
                  <a:pt x="2857499" y="5146973"/>
                  <a:pt x="2855019" y="5146973"/>
                  <a:pt x="2850058" y="5146973"/>
                </a:cubicBezTo>
                <a:cubicBezTo>
                  <a:pt x="2850058" y="5146973"/>
                  <a:pt x="2848818" y="5146973"/>
                  <a:pt x="2846337" y="5146973"/>
                </a:cubicBezTo>
                <a:close/>
                <a:moveTo>
                  <a:pt x="647402" y="5146973"/>
                </a:moveTo>
                <a:lnTo>
                  <a:pt x="651123" y="5146973"/>
                </a:lnTo>
                <a:cubicBezTo>
                  <a:pt x="648642" y="5146973"/>
                  <a:pt x="647402" y="5149454"/>
                  <a:pt x="647402" y="5154415"/>
                </a:cubicBezTo>
                <a:lnTo>
                  <a:pt x="639961" y="5154415"/>
                </a:lnTo>
                <a:cubicBezTo>
                  <a:pt x="639961" y="5154415"/>
                  <a:pt x="642441" y="5151934"/>
                  <a:pt x="647402" y="5146973"/>
                </a:cubicBezTo>
                <a:close/>
                <a:moveTo>
                  <a:pt x="2827734" y="5132090"/>
                </a:moveTo>
                <a:cubicBezTo>
                  <a:pt x="2822773" y="5137052"/>
                  <a:pt x="2822773" y="5139532"/>
                  <a:pt x="2827734" y="5139532"/>
                </a:cubicBezTo>
                <a:lnTo>
                  <a:pt x="2835175" y="5132090"/>
                </a:lnTo>
                <a:cubicBezTo>
                  <a:pt x="2835175" y="5132090"/>
                  <a:pt x="2832694" y="5132090"/>
                  <a:pt x="2827734" y="5132090"/>
                </a:cubicBezTo>
                <a:close/>
                <a:moveTo>
                  <a:pt x="602753" y="5132090"/>
                </a:moveTo>
                <a:cubicBezTo>
                  <a:pt x="617636" y="5132090"/>
                  <a:pt x="620117" y="5137052"/>
                  <a:pt x="610195" y="5146973"/>
                </a:cubicBezTo>
                <a:cubicBezTo>
                  <a:pt x="605234" y="5151934"/>
                  <a:pt x="600273" y="5154415"/>
                  <a:pt x="595312" y="5154415"/>
                </a:cubicBezTo>
                <a:lnTo>
                  <a:pt x="602753" y="5146973"/>
                </a:lnTo>
                <a:cubicBezTo>
                  <a:pt x="602753" y="5146973"/>
                  <a:pt x="602753" y="5144493"/>
                  <a:pt x="602753" y="5139532"/>
                </a:cubicBezTo>
                <a:close/>
                <a:moveTo>
                  <a:pt x="491132" y="5132090"/>
                </a:moveTo>
                <a:cubicBezTo>
                  <a:pt x="491132" y="5132090"/>
                  <a:pt x="491132" y="5134571"/>
                  <a:pt x="491132" y="5139532"/>
                </a:cubicBezTo>
                <a:lnTo>
                  <a:pt x="483691" y="5139532"/>
                </a:lnTo>
                <a:close/>
                <a:moveTo>
                  <a:pt x="550664" y="5124649"/>
                </a:moveTo>
                <a:cubicBezTo>
                  <a:pt x="555624" y="5124649"/>
                  <a:pt x="560585" y="5125890"/>
                  <a:pt x="565546" y="5128370"/>
                </a:cubicBezTo>
                <a:cubicBezTo>
                  <a:pt x="570507" y="5130850"/>
                  <a:pt x="575468" y="5132090"/>
                  <a:pt x="580429" y="5132090"/>
                </a:cubicBezTo>
                <a:lnTo>
                  <a:pt x="580429" y="5146973"/>
                </a:lnTo>
                <a:cubicBezTo>
                  <a:pt x="575468" y="5146973"/>
                  <a:pt x="572988" y="5149454"/>
                  <a:pt x="572988" y="5154415"/>
                </a:cubicBezTo>
                <a:lnTo>
                  <a:pt x="565546" y="5154415"/>
                </a:lnTo>
                <a:cubicBezTo>
                  <a:pt x="560585" y="5154415"/>
                  <a:pt x="558105" y="5156895"/>
                  <a:pt x="558105" y="5161856"/>
                </a:cubicBezTo>
                <a:lnTo>
                  <a:pt x="558105" y="5169297"/>
                </a:lnTo>
                <a:lnTo>
                  <a:pt x="550664" y="5161856"/>
                </a:lnTo>
                <a:cubicBezTo>
                  <a:pt x="550664" y="5156895"/>
                  <a:pt x="553144" y="5151934"/>
                  <a:pt x="558105" y="5146973"/>
                </a:cubicBezTo>
                <a:cubicBezTo>
                  <a:pt x="558105" y="5142012"/>
                  <a:pt x="555624" y="5137052"/>
                  <a:pt x="550664" y="5132090"/>
                </a:cubicBezTo>
                <a:close/>
                <a:moveTo>
                  <a:pt x="870644" y="5109766"/>
                </a:moveTo>
                <a:cubicBezTo>
                  <a:pt x="875605" y="5109766"/>
                  <a:pt x="878086" y="5112247"/>
                  <a:pt x="878086" y="5117208"/>
                </a:cubicBezTo>
                <a:cubicBezTo>
                  <a:pt x="873125" y="5122169"/>
                  <a:pt x="870644" y="5124649"/>
                  <a:pt x="870644" y="5124649"/>
                </a:cubicBezTo>
                <a:lnTo>
                  <a:pt x="870644" y="5117208"/>
                </a:lnTo>
                <a:cubicBezTo>
                  <a:pt x="870644" y="5112247"/>
                  <a:pt x="870644" y="5109766"/>
                  <a:pt x="870644" y="5109766"/>
                </a:cubicBezTo>
                <a:close/>
                <a:moveTo>
                  <a:pt x="4613671" y="5102325"/>
                </a:moveTo>
                <a:lnTo>
                  <a:pt x="4621112" y="5102325"/>
                </a:lnTo>
                <a:cubicBezTo>
                  <a:pt x="4616151" y="5107286"/>
                  <a:pt x="4616151" y="5109766"/>
                  <a:pt x="4621112" y="5109766"/>
                </a:cubicBezTo>
                <a:cubicBezTo>
                  <a:pt x="4621112" y="5109766"/>
                  <a:pt x="4619872" y="5111007"/>
                  <a:pt x="4617392" y="5113487"/>
                </a:cubicBezTo>
                <a:cubicBezTo>
                  <a:pt x="4614912" y="5115967"/>
                  <a:pt x="4611191" y="5117208"/>
                  <a:pt x="4606230" y="5117208"/>
                </a:cubicBezTo>
                <a:lnTo>
                  <a:pt x="4598788" y="5109766"/>
                </a:lnTo>
                <a:cubicBezTo>
                  <a:pt x="4598788" y="5109766"/>
                  <a:pt x="4600029" y="5108526"/>
                  <a:pt x="4602509" y="5106045"/>
                </a:cubicBezTo>
                <a:cubicBezTo>
                  <a:pt x="4604989" y="5103565"/>
                  <a:pt x="4608710" y="5102325"/>
                  <a:pt x="4613671" y="5102325"/>
                </a:cubicBezTo>
                <a:close/>
                <a:moveTo>
                  <a:pt x="2500312" y="5102325"/>
                </a:moveTo>
                <a:lnTo>
                  <a:pt x="2492870" y="5109766"/>
                </a:lnTo>
                <a:lnTo>
                  <a:pt x="2500312" y="5109766"/>
                </a:lnTo>
                <a:cubicBezTo>
                  <a:pt x="2500312" y="5109766"/>
                  <a:pt x="2500312" y="5107286"/>
                  <a:pt x="2500312" y="5102325"/>
                </a:cubicBezTo>
                <a:close/>
                <a:moveTo>
                  <a:pt x="609265" y="5096744"/>
                </a:moveTo>
                <a:cubicBezTo>
                  <a:pt x="609885" y="5096744"/>
                  <a:pt x="610195" y="5097364"/>
                  <a:pt x="610195" y="5098604"/>
                </a:cubicBezTo>
                <a:cubicBezTo>
                  <a:pt x="610195" y="5101085"/>
                  <a:pt x="610195" y="5102325"/>
                  <a:pt x="610195" y="5102325"/>
                </a:cubicBezTo>
                <a:cubicBezTo>
                  <a:pt x="610195" y="5102325"/>
                  <a:pt x="608955" y="5103565"/>
                  <a:pt x="606474" y="5106045"/>
                </a:cubicBezTo>
                <a:cubicBezTo>
                  <a:pt x="603994" y="5108526"/>
                  <a:pt x="602753" y="5107286"/>
                  <a:pt x="602753" y="5102325"/>
                </a:cubicBezTo>
                <a:cubicBezTo>
                  <a:pt x="602753" y="5102325"/>
                  <a:pt x="603994" y="5101085"/>
                  <a:pt x="606474" y="5098604"/>
                </a:cubicBezTo>
                <a:cubicBezTo>
                  <a:pt x="607714" y="5097364"/>
                  <a:pt x="608645" y="5096744"/>
                  <a:pt x="609265" y="5096744"/>
                </a:cubicBezTo>
                <a:close/>
                <a:moveTo>
                  <a:pt x="900410" y="5087442"/>
                </a:moveTo>
                <a:lnTo>
                  <a:pt x="900410" y="5102325"/>
                </a:lnTo>
                <a:lnTo>
                  <a:pt x="892968" y="5102325"/>
                </a:lnTo>
                <a:cubicBezTo>
                  <a:pt x="892968" y="5097364"/>
                  <a:pt x="895449" y="5092403"/>
                  <a:pt x="900410" y="5087442"/>
                </a:cubicBezTo>
                <a:close/>
                <a:moveTo>
                  <a:pt x="796230" y="5087442"/>
                </a:moveTo>
                <a:cubicBezTo>
                  <a:pt x="796230" y="5092403"/>
                  <a:pt x="796230" y="5094883"/>
                  <a:pt x="796230" y="5094883"/>
                </a:cubicBezTo>
                <a:cubicBezTo>
                  <a:pt x="796230" y="5099845"/>
                  <a:pt x="796230" y="5102325"/>
                  <a:pt x="796230" y="5102325"/>
                </a:cubicBezTo>
                <a:cubicBezTo>
                  <a:pt x="791269" y="5097364"/>
                  <a:pt x="788789" y="5094883"/>
                  <a:pt x="788789" y="5094883"/>
                </a:cubicBezTo>
                <a:cubicBezTo>
                  <a:pt x="788789" y="5089923"/>
                  <a:pt x="791269" y="5087442"/>
                  <a:pt x="796230" y="5087442"/>
                </a:cubicBezTo>
                <a:close/>
                <a:moveTo>
                  <a:pt x="762850" y="5082977"/>
                </a:moveTo>
                <a:lnTo>
                  <a:pt x="762744" y="5083721"/>
                </a:lnTo>
                <a:lnTo>
                  <a:pt x="761951" y="5084026"/>
                </a:lnTo>
                <a:close/>
                <a:moveTo>
                  <a:pt x="4583905" y="5080001"/>
                </a:moveTo>
                <a:cubicBezTo>
                  <a:pt x="4588867" y="5080001"/>
                  <a:pt x="4591347" y="5080001"/>
                  <a:pt x="4591347" y="5080001"/>
                </a:cubicBezTo>
                <a:lnTo>
                  <a:pt x="4583905" y="5087442"/>
                </a:lnTo>
                <a:cubicBezTo>
                  <a:pt x="4583905" y="5082481"/>
                  <a:pt x="4583905" y="5080001"/>
                  <a:pt x="4583905" y="5080001"/>
                </a:cubicBezTo>
                <a:close/>
                <a:moveTo>
                  <a:pt x="725537" y="5080001"/>
                </a:moveTo>
                <a:cubicBezTo>
                  <a:pt x="728017" y="5080001"/>
                  <a:pt x="731738" y="5080001"/>
                  <a:pt x="736699" y="5080001"/>
                </a:cubicBezTo>
                <a:cubicBezTo>
                  <a:pt x="747861" y="5083721"/>
                  <a:pt x="755535" y="5085349"/>
                  <a:pt x="759721" y="5084884"/>
                </a:cubicBezTo>
                <a:lnTo>
                  <a:pt x="761951" y="5084026"/>
                </a:lnTo>
                <a:lnTo>
                  <a:pt x="759023" y="5087442"/>
                </a:lnTo>
                <a:cubicBezTo>
                  <a:pt x="754062" y="5092403"/>
                  <a:pt x="750341" y="5094883"/>
                  <a:pt x="747861" y="5094883"/>
                </a:cubicBezTo>
                <a:cubicBezTo>
                  <a:pt x="745381" y="5094883"/>
                  <a:pt x="744140" y="5094883"/>
                  <a:pt x="744140" y="5094883"/>
                </a:cubicBezTo>
                <a:cubicBezTo>
                  <a:pt x="744140" y="5104805"/>
                  <a:pt x="754062" y="5109766"/>
                  <a:pt x="773906" y="5109766"/>
                </a:cubicBezTo>
                <a:lnTo>
                  <a:pt x="796230" y="5117208"/>
                </a:lnTo>
                <a:cubicBezTo>
                  <a:pt x="801191" y="5122169"/>
                  <a:pt x="799951" y="5123409"/>
                  <a:pt x="792509" y="5120928"/>
                </a:cubicBezTo>
                <a:cubicBezTo>
                  <a:pt x="785068" y="5118448"/>
                  <a:pt x="783828" y="5119688"/>
                  <a:pt x="788789" y="5124649"/>
                </a:cubicBezTo>
                <a:cubicBezTo>
                  <a:pt x="793750" y="5129610"/>
                  <a:pt x="792509" y="5135811"/>
                  <a:pt x="785068" y="5143252"/>
                </a:cubicBezTo>
                <a:cubicBezTo>
                  <a:pt x="777627" y="5150694"/>
                  <a:pt x="773906" y="5154415"/>
                  <a:pt x="773906" y="5154415"/>
                </a:cubicBezTo>
                <a:lnTo>
                  <a:pt x="759023" y="5146973"/>
                </a:lnTo>
                <a:lnTo>
                  <a:pt x="759023" y="5154415"/>
                </a:lnTo>
                <a:cubicBezTo>
                  <a:pt x="763984" y="5154415"/>
                  <a:pt x="766465" y="5156895"/>
                  <a:pt x="766465" y="5161856"/>
                </a:cubicBezTo>
                <a:cubicBezTo>
                  <a:pt x="766465" y="5166817"/>
                  <a:pt x="763984" y="5168057"/>
                  <a:pt x="759023" y="5165577"/>
                </a:cubicBezTo>
                <a:cubicBezTo>
                  <a:pt x="754062" y="5163097"/>
                  <a:pt x="751582" y="5164337"/>
                  <a:pt x="751582" y="5169297"/>
                </a:cubicBezTo>
                <a:cubicBezTo>
                  <a:pt x="756543" y="5174259"/>
                  <a:pt x="757783" y="5177979"/>
                  <a:pt x="755302" y="5180459"/>
                </a:cubicBezTo>
                <a:cubicBezTo>
                  <a:pt x="752822" y="5182940"/>
                  <a:pt x="751582" y="5184180"/>
                  <a:pt x="751582" y="5184180"/>
                </a:cubicBezTo>
                <a:lnTo>
                  <a:pt x="744140" y="5184180"/>
                </a:lnTo>
                <a:cubicBezTo>
                  <a:pt x="749101" y="5179219"/>
                  <a:pt x="749101" y="5174259"/>
                  <a:pt x="744140" y="5169297"/>
                </a:cubicBezTo>
                <a:cubicBezTo>
                  <a:pt x="739179" y="5164337"/>
                  <a:pt x="736699" y="5160616"/>
                  <a:pt x="736699" y="5158135"/>
                </a:cubicBezTo>
                <a:cubicBezTo>
                  <a:pt x="736699" y="5155655"/>
                  <a:pt x="736699" y="5151934"/>
                  <a:pt x="736699" y="5146973"/>
                </a:cubicBezTo>
                <a:cubicBezTo>
                  <a:pt x="741660" y="5137052"/>
                  <a:pt x="747861" y="5130850"/>
                  <a:pt x="755302" y="5128370"/>
                </a:cubicBezTo>
                <a:cubicBezTo>
                  <a:pt x="762744" y="5125890"/>
                  <a:pt x="768945" y="5127130"/>
                  <a:pt x="773906" y="5132090"/>
                </a:cubicBezTo>
                <a:cubicBezTo>
                  <a:pt x="773906" y="5127130"/>
                  <a:pt x="773906" y="5124649"/>
                  <a:pt x="773906" y="5124649"/>
                </a:cubicBezTo>
                <a:cubicBezTo>
                  <a:pt x="773906" y="5124649"/>
                  <a:pt x="771426" y="5124649"/>
                  <a:pt x="766465" y="5124649"/>
                </a:cubicBezTo>
                <a:cubicBezTo>
                  <a:pt x="766465" y="5119688"/>
                  <a:pt x="766465" y="5117208"/>
                  <a:pt x="766465" y="5117208"/>
                </a:cubicBezTo>
                <a:cubicBezTo>
                  <a:pt x="761503" y="5117208"/>
                  <a:pt x="754062" y="5117208"/>
                  <a:pt x="744140" y="5117208"/>
                </a:cubicBezTo>
                <a:cubicBezTo>
                  <a:pt x="734218" y="5117208"/>
                  <a:pt x="726777" y="5117208"/>
                  <a:pt x="721816" y="5117208"/>
                </a:cubicBezTo>
                <a:cubicBezTo>
                  <a:pt x="721816" y="5112247"/>
                  <a:pt x="719336" y="5112247"/>
                  <a:pt x="714374" y="5117208"/>
                </a:cubicBezTo>
                <a:cubicBezTo>
                  <a:pt x="719336" y="5117208"/>
                  <a:pt x="724296" y="5119688"/>
                  <a:pt x="729258" y="5124649"/>
                </a:cubicBezTo>
                <a:cubicBezTo>
                  <a:pt x="734218" y="5129610"/>
                  <a:pt x="734218" y="5132090"/>
                  <a:pt x="729258" y="5132090"/>
                </a:cubicBezTo>
                <a:cubicBezTo>
                  <a:pt x="724296" y="5132090"/>
                  <a:pt x="719336" y="5134571"/>
                  <a:pt x="714374" y="5139532"/>
                </a:cubicBezTo>
                <a:lnTo>
                  <a:pt x="706933" y="5132090"/>
                </a:lnTo>
                <a:cubicBezTo>
                  <a:pt x="711894" y="5127130"/>
                  <a:pt x="711894" y="5122169"/>
                  <a:pt x="706933" y="5117208"/>
                </a:cubicBezTo>
                <a:cubicBezTo>
                  <a:pt x="716855" y="5112247"/>
                  <a:pt x="724296" y="5109766"/>
                  <a:pt x="729258" y="5109766"/>
                </a:cubicBezTo>
                <a:cubicBezTo>
                  <a:pt x="734218" y="5109766"/>
                  <a:pt x="737939" y="5107286"/>
                  <a:pt x="740419" y="5102325"/>
                </a:cubicBezTo>
                <a:cubicBezTo>
                  <a:pt x="742900" y="5097364"/>
                  <a:pt x="741660" y="5096124"/>
                  <a:pt x="736699" y="5098604"/>
                </a:cubicBezTo>
                <a:cubicBezTo>
                  <a:pt x="731738" y="5101085"/>
                  <a:pt x="729258" y="5099845"/>
                  <a:pt x="729258" y="5094883"/>
                </a:cubicBezTo>
                <a:cubicBezTo>
                  <a:pt x="729258" y="5094883"/>
                  <a:pt x="729258" y="5092403"/>
                  <a:pt x="729258" y="5087442"/>
                </a:cubicBezTo>
                <a:cubicBezTo>
                  <a:pt x="724296" y="5087442"/>
                  <a:pt x="721816" y="5087442"/>
                  <a:pt x="721816" y="5087442"/>
                </a:cubicBezTo>
                <a:cubicBezTo>
                  <a:pt x="721816" y="5082481"/>
                  <a:pt x="723056" y="5080001"/>
                  <a:pt x="725537" y="5080001"/>
                </a:cubicBezTo>
                <a:close/>
                <a:moveTo>
                  <a:pt x="2492870" y="5072559"/>
                </a:moveTo>
                <a:lnTo>
                  <a:pt x="2485429" y="5080001"/>
                </a:lnTo>
                <a:lnTo>
                  <a:pt x="2492870" y="5087442"/>
                </a:lnTo>
                <a:cubicBezTo>
                  <a:pt x="2492870" y="5082481"/>
                  <a:pt x="2492870" y="5077520"/>
                  <a:pt x="2492870" y="5072559"/>
                </a:cubicBezTo>
                <a:close/>
                <a:moveTo>
                  <a:pt x="2877033" y="5067908"/>
                </a:moveTo>
                <a:cubicBezTo>
                  <a:pt x="2876413" y="5067288"/>
                  <a:pt x="2874863" y="5067598"/>
                  <a:pt x="2872382" y="5068838"/>
                </a:cubicBezTo>
                <a:cubicBezTo>
                  <a:pt x="2867421" y="5071319"/>
                  <a:pt x="2864941" y="5082481"/>
                  <a:pt x="2864941" y="5102325"/>
                </a:cubicBezTo>
                <a:cubicBezTo>
                  <a:pt x="2859980" y="5107286"/>
                  <a:pt x="2858739" y="5109766"/>
                  <a:pt x="2861220" y="5109766"/>
                </a:cubicBezTo>
                <a:cubicBezTo>
                  <a:pt x="2863701" y="5109766"/>
                  <a:pt x="2864941" y="5114727"/>
                  <a:pt x="2864941" y="5124649"/>
                </a:cubicBezTo>
                <a:cubicBezTo>
                  <a:pt x="2864941" y="5124649"/>
                  <a:pt x="2864941" y="5127130"/>
                  <a:pt x="2864941" y="5132090"/>
                </a:cubicBezTo>
                <a:lnTo>
                  <a:pt x="2872382" y="5132090"/>
                </a:lnTo>
                <a:lnTo>
                  <a:pt x="2872382" y="5117208"/>
                </a:lnTo>
                <a:cubicBezTo>
                  <a:pt x="2872382" y="5112247"/>
                  <a:pt x="2872382" y="5109766"/>
                  <a:pt x="2872382" y="5109766"/>
                </a:cubicBezTo>
                <a:cubicBezTo>
                  <a:pt x="2877343" y="5109766"/>
                  <a:pt x="2879824" y="5112247"/>
                  <a:pt x="2879824" y="5117208"/>
                </a:cubicBezTo>
                <a:lnTo>
                  <a:pt x="2887265" y="5124649"/>
                </a:lnTo>
                <a:cubicBezTo>
                  <a:pt x="2887265" y="5124649"/>
                  <a:pt x="2886025" y="5122169"/>
                  <a:pt x="2883544" y="5117208"/>
                </a:cubicBezTo>
                <a:cubicBezTo>
                  <a:pt x="2881064" y="5112247"/>
                  <a:pt x="2882304" y="5107286"/>
                  <a:pt x="2887265" y="5102325"/>
                </a:cubicBezTo>
                <a:cubicBezTo>
                  <a:pt x="2892226" y="5097364"/>
                  <a:pt x="2895946" y="5094883"/>
                  <a:pt x="2898427" y="5094883"/>
                </a:cubicBezTo>
                <a:cubicBezTo>
                  <a:pt x="2900908" y="5094883"/>
                  <a:pt x="2902148" y="5094883"/>
                  <a:pt x="2902148" y="5094883"/>
                </a:cubicBezTo>
                <a:lnTo>
                  <a:pt x="2902148" y="5087442"/>
                </a:lnTo>
                <a:lnTo>
                  <a:pt x="2902148" y="5080001"/>
                </a:lnTo>
                <a:lnTo>
                  <a:pt x="2894706" y="5087442"/>
                </a:lnTo>
                <a:cubicBezTo>
                  <a:pt x="2889746" y="5092403"/>
                  <a:pt x="2884784" y="5092403"/>
                  <a:pt x="2879824" y="5087442"/>
                </a:cubicBezTo>
                <a:cubicBezTo>
                  <a:pt x="2874863" y="5082481"/>
                  <a:pt x="2873622" y="5077520"/>
                  <a:pt x="2876103" y="5072559"/>
                </a:cubicBezTo>
                <a:cubicBezTo>
                  <a:pt x="2877343" y="5070078"/>
                  <a:pt x="2877653" y="5068529"/>
                  <a:pt x="2877033" y="5067908"/>
                </a:cubicBezTo>
                <a:close/>
                <a:moveTo>
                  <a:pt x="706933" y="5065118"/>
                </a:moveTo>
                <a:lnTo>
                  <a:pt x="706933" y="5072559"/>
                </a:lnTo>
                <a:cubicBezTo>
                  <a:pt x="701972" y="5077520"/>
                  <a:pt x="699492" y="5080001"/>
                  <a:pt x="699492" y="5080001"/>
                </a:cubicBezTo>
                <a:lnTo>
                  <a:pt x="699492" y="5072559"/>
                </a:lnTo>
                <a:cubicBezTo>
                  <a:pt x="704453" y="5067598"/>
                  <a:pt x="706933" y="5065118"/>
                  <a:pt x="706933" y="5065118"/>
                </a:cubicBezTo>
                <a:close/>
                <a:moveTo>
                  <a:pt x="632519" y="5065118"/>
                </a:moveTo>
                <a:cubicBezTo>
                  <a:pt x="637480" y="5065118"/>
                  <a:pt x="637480" y="5070079"/>
                  <a:pt x="632519" y="5080001"/>
                </a:cubicBezTo>
                <a:cubicBezTo>
                  <a:pt x="632519" y="5080001"/>
                  <a:pt x="631279" y="5081241"/>
                  <a:pt x="628798" y="5083721"/>
                </a:cubicBezTo>
                <a:cubicBezTo>
                  <a:pt x="626318" y="5086202"/>
                  <a:pt x="625078" y="5087442"/>
                  <a:pt x="625078" y="5087442"/>
                </a:cubicBezTo>
                <a:lnTo>
                  <a:pt x="625078" y="5080001"/>
                </a:lnTo>
                <a:cubicBezTo>
                  <a:pt x="625078" y="5075040"/>
                  <a:pt x="625078" y="5071319"/>
                  <a:pt x="625078" y="5068838"/>
                </a:cubicBezTo>
                <a:cubicBezTo>
                  <a:pt x="625078" y="5066358"/>
                  <a:pt x="627558" y="5065118"/>
                  <a:pt x="632519" y="5065118"/>
                </a:cubicBezTo>
                <a:close/>
                <a:moveTo>
                  <a:pt x="2931913" y="5057676"/>
                </a:moveTo>
                <a:cubicBezTo>
                  <a:pt x="2926953" y="5057676"/>
                  <a:pt x="2924472" y="5058917"/>
                  <a:pt x="2924472" y="5061397"/>
                </a:cubicBezTo>
                <a:cubicBezTo>
                  <a:pt x="2924472" y="5063878"/>
                  <a:pt x="2924472" y="5067598"/>
                  <a:pt x="2924472" y="5072559"/>
                </a:cubicBezTo>
                <a:lnTo>
                  <a:pt x="2931913" y="5065118"/>
                </a:lnTo>
                <a:cubicBezTo>
                  <a:pt x="2936874" y="5065118"/>
                  <a:pt x="2939355" y="5063878"/>
                  <a:pt x="2939355" y="5061397"/>
                </a:cubicBezTo>
                <a:cubicBezTo>
                  <a:pt x="2939355" y="5058917"/>
                  <a:pt x="2936874" y="5057676"/>
                  <a:pt x="2931913" y="5057676"/>
                </a:cubicBezTo>
                <a:close/>
                <a:moveTo>
                  <a:pt x="677168" y="5057676"/>
                </a:moveTo>
                <a:cubicBezTo>
                  <a:pt x="677168" y="5057676"/>
                  <a:pt x="679648" y="5057676"/>
                  <a:pt x="684609" y="5057676"/>
                </a:cubicBezTo>
                <a:lnTo>
                  <a:pt x="677168" y="5072559"/>
                </a:lnTo>
                <a:cubicBezTo>
                  <a:pt x="672207" y="5072559"/>
                  <a:pt x="670966" y="5070079"/>
                  <a:pt x="673447" y="5065118"/>
                </a:cubicBezTo>
                <a:cubicBezTo>
                  <a:pt x="675927" y="5060157"/>
                  <a:pt x="677168" y="5057676"/>
                  <a:pt x="677168" y="5057676"/>
                </a:cubicBezTo>
                <a:close/>
                <a:moveTo>
                  <a:pt x="617636" y="5057676"/>
                </a:moveTo>
                <a:cubicBezTo>
                  <a:pt x="617636" y="5057676"/>
                  <a:pt x="616396" y="5061397"/>
                  <a:pt x="613916" y="5068838"/>
                </a:cubicBezTo>
                <a:cubicBezTo>
                  <a:pt x="611435" y="5076280"/>
                  <a:pt x="607714" y="5077520"/>
                  <a:pt x="602753" y="5072559"/>
                </a:cubicBezTo>
                <a:cubicBezTo>
                  <a:pt x="602753" y="5067598"/>
                  <a:pt x="602753" y="5065118"/>
                  <a:pt x="602753" y="5065118"/>
                </a:cubicBezTo>
                <a:cubicBezTo>
                  <a:pt x="602753" y="5065118"/>
                  <a:pt x="605234" y="5065118"/>
                  <a:pt x="610195" y="5065118"/>
                </a:cubicBezTo>
                <a:cubicBezTo>
                  <a:pt x="615156" y="5060157"/>
                  <a:pt x="617636" y="5057676"/>
                  <a:pt x="617636" y="5057676"/>
                </a:cubicBezTo>
                <a:close/>
                <a:moveTo>
                  <a:pt x="546943" y="5057676"/>
                </a:moveTo>
                <a:cubicBezTo>
                  <a:pt x="549423" y="5057676"/>
                  <a:pt x="550664" y="5058917"/>
                  <a:pt x="550664" y="5061397"/>
                </a:cubicBezTo>
                <a:cubicBezTo>
                  <a:pt x="550664" y="5063878"/>
                  <a:pt x="548183" y="5065118"/>
                  <a:pt x="543222" y="5065118"/>
                </a:cubicBezTo>
                <a:cubicBezTo>
                  <a:pt x="543222" y="5060157"/>
                  <a:pt x="544462" y="5057676"/>
                  <a:pt x="546943" y="5057676"/>
                </a:cubicBezTo>
                <a:close/>
                <a:moveTo>
                  <a:pt x="4807148" y="5042793"/>
                </a:moveTo>
                <a:lnTo>
                  <a:pt x="4807148" y="5046514"/>
                </a:lnTo>
                <a:cubicBezTo>
                  <a:pt x="4807148" y="5048995"/>
                  <a:pt x="4807148" y="5050235"/>
                  <a:pt x="4807148" y="5050235"/>
                </a:cubicBezTo>
                <a:lnTo>
                  <a:pt x="4799706" y="5050235"/>
                </a:lnTo>
                <a:close/>
                <a:moveTo>
                  <a:pt x="2954238" y="5042793"/>
                </a:moveTo>
                <a:cubicBezTo>
                  <a:pt x="2954238" y="5042793"/>
                  <a:pt x="2951757" y="5045274"/>
                  <a:pt x="2946796" y="5050235"/>
                </a:cubicBezTo>
                <a:lnTo>
                  <a:pt x="2939355" y="5057676"/>
                </a:lnTo>
                <a:cubicBezTo>
                  <a:pt x="2944316" y="5057676"/>
                  <a:pt x="2946796" y="5056436"/>
                  <a:pt x="2946796" y="5053956"/>
                </a:cubicBezTo>
                <a:cubicBezTo>
                  <a:pt x="2946796" y="5051476"/>
                  <a:pt x="2949277" y="5050235"/>
                  <a:pt x="2954238" y="5050235"/>
                </a:cubicBezTo>
                <a:close/>
                <a:moveTo>
                  <a:pt x="2515195" y="5042793"/>
                </a:moveTo>
                <a:lnTo>
                  <a:pt x="2507753" y="5050235"/>
                </a:lnTo>
                <a:lnTo>
                  <a:pt x="2507753" y="5057676"/>
                </a:lnTo>
                <a:cubicBezTo>
                  <a:pt x="2512714" y="5052716"/>
                  <a:pt x="2515195" y="5047755"/>
                  <a:pt x="2515195" y="5042793"/>
                </a:cubicBezTo>
                <a:close/>
                <a:moveTo>
                  <a:pt x="773906" y="5042793"/>
                </a:moveTo>
                <a:cubicBezTo>
                  <a:pt x="773906" y="5047755"/>
                  <a:pt x="772666" y="5051476"/>
                  <a:pt x="770185" y="5053956"/>
                </a:cubicBezTo>
                <a:cubicBezTo>
                  <a:pt x="767705" y="5056436"/>
                  <a:pt x="766465" y="5057676"/>
                  <a:pt x="766465" y="5057676"/>
                </a:cubicBezTo>
                <a:cubicBezTo>
                  <a:pt x="761503" y="5062638"/>
                  <a:pt x="760263" y="5066358"/>
                  <a:pt x="762744" y="5068838"/>
                </a:cubicBezTo>
                <a:cubicBezTo>
                  <a:pt x="765224" y="5071319"/>
                  <a:pt x="766465" y="5073800"/>
                  <a:pt x="766465" y="5076280"/>
                </a:cubicBezTo>
                <a:cubicBezTo>
                  <a:pt x="766465" y="5077520"/>
                  <a:pt x="765844" y="5079070"/>
                  <a:pt x="764604" y="5080931"/>
                </a:cubicBezTo>
                <a:lnTo>
                  <a:pt x="762850" y="5082977"/>
                </a:lnTo>
                <a:lnTo>
                  <a:pt x="763674" y="5077210"/>
                </a:lnTo>
                <a:cubicBezTo>
                  <a:pt x="763054" y="5074110"/>
                  <a:pt x="761504" y="5070078"/>
                  <a:pt x="759023" y="5065118"/>
                </a:cubicBezTo>
                <a:lnTo>
                  <a:pt x="759023" y="5050235"/>
                </a:lnTo>
                <a:cubicBezTo>
                  <a:pt x="763984" y="5050235"/>
                  <a:pt x="766465" y="5050235"/>
                  <a:pt x="766465" y="5050235"/>
                </a:cubicBezTo>
                <a:cubicBezTo>
                  <a:pt x="766465" y="5050235"/>
                  <a:pt x="766465" y="5048995"/>
                  <a:pt x="766465" y="5046514"/>
                </a:cubicBezTo>
                <a:cubicBezTo>
                  <a:pt x="766465" y="5044034"/>
                  <a:pt x="768945" y="5042793"/>
                  <a:pt x="773906" y="5042793"/>
                </a:cubicBezTo>
                <a:close/>
                <a:moveTo>
                  <a:pt x="2552402" y="5035352"/>
                </a:moveTo>
                <a:lnTo>
                  <a:pt x="2544960" y="5042793"/>
                </a:lnTo>
                <a:cubicBezTo>
                  <a:pt x="2525117" y="5062638"/>
                  <a:pt x="2515195" y="5075040"/>
                  <a:pt x="2515195" y="5080001"/>
                </a:cubicBezTo>
                <a:lnTo>
                  <a:pt x="2544960" y="5050235"/>
                </a:lnTo>
                <a:cubicBezTo>
                  <a:pt x="2549921" y="5045274"/>
                  <a:pt x="2552402" y="5040313"/>
                  <a:pt x="2552402" y="5035352"/>
                </a:cubicBezTo>
                <a:close/>
                <a:moveTo>
                  <a:pt x="930175" y="5035352"/>
                </a:moveTo>
                <a:cubicBezTo>
                  <a:pt x="940097" y="5035352"/>
                  <a:pt x="942578" y="5040313"/>
                  <a:pt x="937617" y="5050235"/>
                </a:cubicBezTo>
                <a:lnTo>
                  <a:pt x="945058" y="5057676"/>
                </a:lnTo>
                <a:cubicBezTo>
                  <a:pt x="940097" y="5067598"/>
                  <a:pt x="935137" y="5072559"/>
                  <a:pt x="930175" y="5072559"/>
                </a:cubicBezTo>
                <a:lnTo>
                  <a:pt x="915293" y="5072559"/>
                </a:lnTo>
                <a:lnTo>
                  <a:pt x="915293" y="5065118"/>
                </a:lnTo>
                <a:cubicBezTo>
                  <a:pt x="920254" y="5060157"/>
                  <a:pt x="923974" y="5056436"/>
                  <a:pt x="926455" y="5053956"/>
                </a:cubicBezTo>
                <a:cubicBezTo>
                  <a:pt x="928935" y="5051476"/>
                  <a:pt x="930175" y="5050235"/>
                  <a:pt x="930175" y="5050235"/>
                </a:cubicBezTo>
                <a:cubicBezTo>
                  <a:pt x="935137" y="5050235"/>
                  <a:pt x="937617" y="5047755"/>
                  <a:pt x="937617" y="5042793"/>
                </a:cubicBezTo>
                <a:cubicBezTo>
                  <a:pt x="932656" y="5042793"/>
                  <a:pt x="930175" y="5042793"/>
                  <a:pt x="930175" y="5042793"/>
                </a:cubicBezTo>
                <a:cubicBezTo>
                  <a:pt x="930175" y="5037833"/>
                  <a:pt x="930175" y="5035352"/>
                  <a:pt x="930175" y="5035352"/>
                </a:cubicBezTo>
                <a:close/>
                <a:moveTo>
                  <a:pt x="654843" y="5027911"/>
                </a:moveTo>
                <a:lnTo>
                  <a:pt x="662285" y="5027911"/>
                </a:lnTo>
                <a:cubicBezTo>
                  <a:pt x="667246" y="5032872"/>
                  <a:pt x="667246" y="5036593"/>
                  <a:pt x="662285" y="5039073"/>
                </a:cubicBezTo>
                <a:cubicBezTo>
                  <a:pt x="657324" y="5041553"/>
                  <a:pt x="654843" y="5042793"/>
                  <a:pt x="654843" y="5042793"/>
                </a:cubicBezTo>
                <a:cubicBezTo>
                  <a:pt x="654843" y="5042793"/>
                  <a:pt x="652363" y="5040313"/>
                  <a:pt x="647402" y="5035352"/>
                </a:cubicBezTo>
                <a:close/>
                <a:moveTo>
                  <a:pt x="632519" y="5027911"/>
                </a:moveTo>
                <a:cubicBezTo>
                  <a:pt x="637480" y="5032872"/>
                  <a:pt x="639961" y="5036593"/>
                  <a:pt x="639961" y="5039073"/>
                </a:cubicBezTo>
                <a:cubicBezTo>
                  <a:pt x="639961" y="5041553"/>
                  <a:pt x="637480" y="5042793"/>
                  <a:pt x="632519" y="5042793"/>
                </a:cubicBezTo>
                <a:lnTo>
                  <a:pt x="625078" y="5035352"/>
                </a:lnTo>
                <a:lnTo>
                  <a:pt x="617636" y="5042793"/>
                </a:lnTo>
                <a:cubicBezTo>
                  <a:pt x="617636" y="5032872"/>
                  <a:pt x="622597" y="5027911"/>
                  <a:pt x="632519" y="5027911"/>
                </a:cubicBezTo>
                <a:close/>
                <a:moveTo>
                  <a:pt x="2582167" y="5020469"/>
                </a:moveTo>
                <a:cubicBezTo>
                  <a:pt x="2577207" y="5020469"/>
                  <a:pt x="2574726" y="5022950"/>
                  <a:pt x="2574726" y="5027911"/>
                </a:cubicBezTo>
                <a:lnTo>
                  <a:pt x="2567285" y="5035352"/>
                </a:lnTo>
                <a:cubicBezTo>
                  <a:pt x="2572245" y="5035352"/>
                  <a:pt x="2577207" y="5032872"/>
                  <a:pt x="2582167" y="5027911"/>
                </a:cubicBezTo>
                <a:close/>
                <a:moveTo>
                  <a:pt x="952499" y="5020469"/>
                </a:moveTo>
                <a:cubicBezTo>
                  <a:pt x="952499" y="5020469"/>
                  <a:pt x="954980" y="5020469"/>
                  <a:pt x="959941" y="5020469"/>
                </a:cubicBezTo>
                <a:cubicBezTo>
                  <a:pt x="959941" y="5025431"/>
                  <a:pt x="957461" y="5027911"/>
                  <a:pt x="952499" y="5027911"/>
                </a:cubicBezTo>
                <a:close/>
                <a:moveTo>
                  <a:pt x="4689480" y="5015818"/>
                </a:moveTo>
                <a:cubicBezTo>
                  <a:pt x="4686690" y="5015818"/>
                  <a:pt x="4682504" y="5018609"/>
                  <a:pt x="4676923" y="5024190"/>
                </a:cubicBezTo>
                <a:cubicBezTo>
                  <a:pt x="4669482" y="5031631"/>
                  <a:pt x="4665761" y="5037833"/>
                  <a:pt x="4665761" y="5042793"/>
                </a:cubicBezTo>
                <a:cubicBezTo>
                  <a:pt x="4670722" y="5037833"/>
                  <a:pt x="4675682" y="5035352"/>
                  <a:pt x="4680644" y="5035352"/>
                </a:cubicBezTo>
                <a:cubicBezTo>
                  <a:pt x="4690565" y="5025431"/>
                  <a:pt x="4694286" y="5019229"/>
                  <a:pt x="4691806" y="5016749"/>
                </a:cubicBezTo>
                <a:cubicBezTo>
                  <a:pt x="4691186" y="5016129"/>
                  <a:pt x="4690411" y="5015818"/>
                  <a:pt x="4689480" y="5015818"/>
                </a:cubicBezTo>
                <a:close/>
                <a:moveTo>
                  <a:pt x="760651" y="5015818"/>
                </a:moveTo>
                <a:cubicBezTo>
                  <a:pt x="761426" y="5015818"/>
                  <a:pt x="762124" y="5016129"/>
                  <a:pt x="762744" y="5016749"/>
                </a:cubicBezTo>
                <a:cubicBezTo>
                  <a:pt x="765224" y="5019229"/>
                  <a:pt x="762744" y="5024190"/>
                  <a:pt x="755302" y="5031631"/>
                </a:cubicBezTo>
                <a:cubicBezTo>
                  <a:pt x="747861" y="5039073"/>
                  <a:pt x="742900" y="5042793"/>
                  <a:pt x="740419" y="5042793"/>
                </a:cubicBezTo>
                <a:cubicBezTo>
                  <a:pt x="737939" y="5042793"/>
                  <a:pt x="736699" y="5040313"/>
                  <a:pt x="736699" y="5035352"/>
                </a:cubicBezTo>
                <a:cubicBezTo>
                  <a:pt x="741660" y="5035352"/>
                  <a:pt x="746621" y="5031631"/>
                  <a:pt x="751582" y="5024190"/>
                </a:cubicBezTo>
                <a:cubicBezTo>
                  <a:pt x="755302" y="5018609"/>
                  <a:pt x="758326" y="5015818"/>
                  <a:pt x="760651" y="5015818"/>
                </a:cubicBezTo>
                <a:close/>
                <a:moveTo>
                  <a:pt x="4647157" y="5013028"/>
                </a:moveTo>
                <a:cubicBezTo>
                  <a:pt x="4644677" y="5013028"/>
                  <a:pt x="4643437" y="5015509"/>
                  <a:pt x="4643437" y="5020469"/>
                </a:cubicBezTo>
                <a:cubicBezTo>
                  <a:pt x="4648398" y="5020469"/>
                  <a:pt x="4650878" y="5020469"/>
                  <a:pt x="4650878" y="5020469"/>
                </a:cubicBezTo>
                <a:cubicBezTo>
                  <a:pt x="4650878" y="5015509"/>
                  <a:pt x="4649637" y="5013028"/>
                  <a:pt x="4647157" y="5013028"/>
                </a:cubicBezTo>
                <a:close/>
                <a:moveTo>
                  <a:pt x="706933" y="5013028"/>
                </a:moveTo>
                <a:cubicBezTo>
                  <a:pt x="706933" y="5017989"/>
                  <a:pt x="701972" y="5022950"/>
                  <a:pt x="692050" y="5027911"/>
                </a:cubicBezTo>
                <a:lnTo>
                  <a:pt x="684609" y="5027911"/>
                </a:lnTo>
                <a:close/>
                <a:moveTo>
                  <a:pt x="572988" y="5013028"/>
                </a:moveTo>
                <a:cubicBezTo>
                  <a:pt x="572988" y="5017989"/>
                  <a:pt x="574228" y="5020469"/>
                  <a:pt x="576708" y="5020469"/>
                </a:cubicBezTo>
                <a:cubicBezTo>
                  <a:pt x="579189" y="5020469"/>
                  <a:pt x="580429" y="5017989"/>
                  <a:pt x="580429" y="5013028"/>
                </a:cubicBezTo>
                <a:cubicBezTo>
                  <a:pt x="580429" y="5013028"/>
                  <a:pt x="577949" y="5013028"/>
                  <a:pt x="572988" y="5013028"/>
                </a:cubicBezTo>
                <a:close/>
                <a:moveTo>
                  <a:pt x="803671" y="5005586"/>
                </a:moveTo>
                <a:cubicBezTo>
                  <a:pt x="808632" y="5010548"/>
                  <a:pt x="808632" y="5015509"/>
                  <a:pt x="803671" y="5020469"/>
                </a:cubicBezTo>
                <a:cubicBezTo>
                  <a:pt x="798711" y="5025431"/>
                  <a:pt x="793750" y="5027911"/>
                  <a:pt x="788789" y="5027911"/>
                </a:cubicBezTo>
                <a:lnTo>
                  <a:pt x="788789" y="5020469"/>
                </a:lnTo>
                <a:cubicBezTo>
                  <a:pt x="783828" y="5020469"/>
                  <a:pt x="783828" y="5017989"/>
                  <a:pt x="788789" y="5013028"/>
                </a:cubicBezTo>
                <a:cubicBezTo>
                  <a:pt x="793750" y="5013028"/>
                  <a:pt x="796230" y="5013028"/>
                  <a:pt x="796230" y="5013028"/>
                </a:cubicBezTo>
                <a:cubicBezTo>
                  <a:pt x="801191" y="5013028"/>
                  <a:pt x="803671" y="5010548"/>
                  <a:pt x="803671" y="5005586"/>
                </a:cubicBezTo>
                <a:close/>
                <a:moveTo>
                  <a:pt x="2539270" y="4999458"/>
                </a:moveTo>
                <a:lnTo>
                  <a:pt x="2530077" y="5005586"/>
                </a:lnTo>
                <a:cubicBezTo>
                  <a:pt x="2530077" y="5005586"/>
                  <a:pt x="2532558" y="5005586"/>
                  <a:pt x="2537519" y="5005586"/>
                </a:cubicBezTo>
                <a:close/>
                <a:moveTo>
                  <a:pt x="749721" y="4993494"/>
                </a:moveTo>
                <a:cubicBezTo>
                  <a:pt x="750961" y="4992874"/>
                  <a:pt x="751582" y="4993184"/>
                  <a:pt x="751582" y="4994424"/>
                </a:cubicBezTo>
                <a:cubicBezTo>
                  <a:pt x="751582" y="4996905"/>
                  <a:pt x="750341" y="4999386"/>
                  <a:pt x="747861" y="5001866"/>
                </a:cubicBezTo>
                <a:cubicBezTo>
                  <a:pt x="745381" y="5004346"/>
                  <a:pt x="741660" y="5005586"/>
                  <a:pt x="736699" y="5005586"/>
                </a:cubicBezTo>
                <a:lnTo>
                  <a:pt x="744140" y="4998145"/>
                </a:lnTo>
                <a:cubicBezTo>
                  <a:pt x="746621" y="4995664"/>
                  <a:pt x="748481" y="4994114"/>
                  <a:pt x="749721" y="4993494"/>
                </a:cubicBezTo>
                <a:close/>
                <a:moveTo>
                  <a:pt x="4926210" y="4990704"/>
                </a:moveTo>
                <a:cubicBezTo>
                  <a:pt x="4926210" y="4995665"/>
                  <a:pt x="4926210" y="4998145"/>
                  <a:pt x="4926210" y="4998145"/>
                </a:cubicBezTo>
                <a:lnTo>
                  <a:pt x="4918769" y="4998145"/>
                </a:lnTo>
                <a:close/>
                <a:moveTo>
                  <a:pt x="2518915" y="4990704"/>
                </a:moveTo>
                <a:cubicBezTo>
                  <a:pt x="2516435" y="4990704"/>
                  <a:pt x="2515195" y="4991944"/>
                  <a:pt x="2515195" y="4994424"/>
                </a:cubicBezTo>
                <a:cubicBezTo>
                  <a:pt x="2515195" y="4996905"/>
                  <a:pt x="2517675" y="4998145"/>
                  <a:pt x="2522636" y="4998145"/>
                </a:cubicBezTo>
                <a:cubicBezTo>
                  <a:pt x="2522636" y="4993184"/>
                  <a:pt x="2521396" y="4990704"/>
                  <a:pt x="2518915" y="4990704"/>
                </a:cubicBezTo>
                <a:close/>
                <a:moveTo>
                  <a:pt x="2640769" y="4977681"/>
                </a:moveTo>
                <a:cubicBezTo>
                  <a:pt x="2640148" y="4977681"/>
                  <a:pt x="2639218" y="4978301"/>
                  <a:pt x="2637978" y="4979542"/>
                </a:cubicBezTo>
                <a:cubicBezTo>
                  <a:pt x="2635497" y="4982022"/>
                  <a:pt x="2634257" y="4983262"/>
                  <a:pt x="2634257" y="4983262"/>
                </a:cubicBezTo>
                <a:cubicBezTo>
                  <a:pt x="2639218" y="4983262"/>
                  <a:pt x="2641699" y="4982022"/>
                  <a:pt x="2641699" y="4979542"/>
                </a:cubicBezTo>
                <a:cubicBezTo>
                  <a:pt x="2641699" y="4978301"/>
                  <a:pt x="2641389" y="4977681"/>
                  <a:pt x="2640769" y="4977681"/>
                </a:cubicBezTo>
                <a:close/>
                <a:moveTo>
                  <a:pt x="2556122" y="4975821"/>
                </a:moveTo>
                <a:cubicBezTo>
                  <a:pt x="2553642" y="4975821"/>
                  <a:pt x="2552402" y="4978301"/>
                  <a:pt x="2552402" y="4983262"/>
                </a:cubicBezTo>
                <a:cubicBezTo>
                  <a:pt x="2557362" y="4983262"/>
                  <a:pt x="2559843" y="4982022"/>
                  <a:pt x="2559843" y="4979542"/>
                </a:cubicBezTo>
                <a:cubicBezTo>
                  <a:pt x="2559843" y="4977061"/>
                  <a:pt x="2558603" y="4975821"/>
                  <a:pt x="2556122" y="4975821"/>
                </a:cubicBezTo>
                <a:close/>
                <a:moveTo>
                  <a:pt x="989707" y="4975821"/>
                </a:moveTo>
                <a:cubicBezTo>
                  <a:pt x="994668" y="4980782"/>
                  <a:pt x="997148" y="4984503"/>
                  <a:pt x="997148" y="4986983"/>
                </a:cubicBezTo>
                <a:cubicBezTo>
                  <a:pt x="997148" y="4989464"/>
                  <a:pt x="994668" y="4993184"/>
                  <a:pt x="989707" y="4998145"/>
                </a:cubicBezTo>
                <a:cubicBezTo>
                  <a:pt x="979785" y="5003106"/>
                  <a:pt x="972344" y="5005586"/>
                  <a:pt x="967382" y="5005586"/>
                </a:cubicBezTo>
                <a:cubicBezTo>
                  <a:pt x="967382" y="5005586"/>
                  <a:pt x="968623" y="5003106"/>
                  <a:pt x="971103" y="4998145"/>
                </a:cubicBezTo>
                <a:cubicBezTo>
                  <a:pt x="973583" y="4993184"/>
                  <a:pt x="977304" y="4990704"/>
                  <a:pt x="982265" y="4990704"/>
                </a:cubicBezTo>
                <a:cubicBezTo>
                  <a:pt x="982265" y="4990704"/>
                  <a:pt x="983506" y="4990704"/>
                  <a:pt x="985986" y="4990704"/>
                </a:cubicBezTo>
                <a:cubicBezTo>
                  <a:pt x="988466" y="4990704"/>
                  <a:pt x="989707" y="4989464"/>
                  <a:pt x="989707" y="4986983"/>
                </a:cubicBezTo>
                <a:cubicBezTo>
                  <a:pt x="989707" y="4984503"/>
                  <a:pt x="989707" y="4980782"/>
                  <a:pt x="989707" y="4975821"/>
                </a:cubicBezTo>
                <a:close/>
                <a:moveTo>
                  <a:pt x="4978300" y="4968379"/>
                </a:moveTo>
                <a:cubicBezTo>
                  <a:pt x="4988221" y="4968379"/>
                  <a:pt x="4983261" y="4975821"/>
                  <a:pt x="4963417" y="4990704"/>
                </a:cubicBezTo>
                <a:lnTo>
                  <a:pt x="4955976" y="4990704"/>
                </a:lnTo>
                <a:cubicBezTo>
                  <a:pt x="4965897" y="4975821"/>
                  <a:pt x="4973339" y="4968379"/>
                  <a:pt x="4978300" y="4968379"/>
                </a:cubicBezTo>
                <a:close/>
                <a:moveTo>
                  <a:pt x="4874120" y="4968379"/>
                </a:moveTo>
                <a:lnTo>
                  <a:pt x="4866679" y="4975821"/>
                </a:lnTo>
                <a:lnTo>
                  <a:pt x="4859237" y="4990704"/>
                </a:lnTo>
                <a:lnTo>
                  <a:pt x="4866679" y="4983262"/>
                </a:lnTo>
                <a:cubicBezTo>
                  <a:pt x="4871640" y="4973341"/>
                  <a:pt x="4874120" y="4968379"/>
                  <a:pt x="4874120" y="4968379"/>
                </a:cubicBezTo>
                <a:close/>
                <a:moveTo>
                  <a:pt x="1026914" y="4968379"/>
                </a:moveTo>
                <a:cubicBezTo>
                  <a:pt x="1026914" y="4968379"/>
                  <a:pt x="1029394" y="4968379"/>
                  <a:pt x="1034355" y="4968379"/>
                </a:cubicBezTo>
                <a:cubicBezTo>
                  <a:pt x="1034355" y="4973341"/>
                  <a:pt x="1033115" y="4975821"/>
                  <a:pt x="1030634" y="4975821"/>
                </a:cubicBezTo>
                <a:cubicBezTo>
                  <a:pt x="1028154" y="4975821"/>
                  <a:pt x="1026914" y="4973341"/>
                  <a:pt x="1026914" y="4968379"/>
                </a:cubicBezTo>
                <a:close/>
                <a:moveTo>
                  <a:pt x="911572" y="4968379"/>
                </a:moveTo>
                <a:cubicBezTo>
                  <a:pt x="914052" y="4968379"/>
                  <a:pt x="915293" y="4968379"/>
                  <a:pt x="915293" y="4968379"/>
                </a:cubicBezTo>
                <a:cubicBezTo>
                  <a:pt x="915293" y="4973341"/>
                  <a:pt x="916533" y="4975821"/>
                  <a:pt x="919013" y="4975821"/>
                </a:cubicBezTo>
                <a:cubicBezTo>
                  <a:pt x="921494" y="4975821"/>
                  <a:pt x="922734" y="4975821"/>
                  <a:pt x="922734" y="4975821"/>
                </a:cubicBezTo>
                <a:cubicBezTo>
                  <a:pt x="932656" y="4975821"/>
                  <a:pt x="932656" y="4978301"/>
                  <a:pt x="922734" y="4983262"/>
                </a:cubicBezTo>
                <a:lnTo>
                  <a:pt x="915293" y="4983262"/>
                </a:lnTo>
                <a:cubicBezTo>
                  <a:pt x="910332" y="4978301"/>
                  <a:pt x="907851" y="4974581"/>
                  <a:pt x="907851" y="4972100"/>
                </a:cubicBezTo>
                <a:cubicBezTo>
                  <a:pt x="907851" y="4969620"/>
                  <a:pt x="909091" y="4968379"/>
                  <a:pt x="911572" y="4968379"/>
                </a:cubicBezTo>
                <a:close/>
                <a:moveTo>
                  <a:pt x="751582" y="4968379"/>
                </a:moveTo>
                <a:cubicBezTo>
                  <a:pt x="751582" y="4968379"/>
                  <a:pt x="751582" y="4970860"/>
                  <a:pt x="751582" y="4975821"/>
                </a:cubicBezTo>
                <a:lnTo>
                  <a:pt x="744140" y="4983262"/>
                </a:lnTo>
                <a:cubicBezTo>
                  <a:pt x="744140" y="4983262"/>
                  <a:pt x="744140" y="4980782"/>
                  <a:pt x="744140" y="4975821"/>
                </a:cubicBezTo>
                <a:close/>
                <a:moveTo>
                  <a:pt x="870644" y="4960938"/>
                </a:moveTo>
                <a:lnTo>
                  <a:pt x="855761" y="4968379"/>
                </a:lnTo>
                <a:cubicBezTo>
                  <a:pt x="850800" y="4973341"/>
                  <a:pt x="845840" y="4973341"/>
                  <a:pt x="840879" y="4968379"/>
                </a:cubicBezTo>
                <a:lnTo>
                  <a:pt x="840879" y="4975821"/>
                </a:lnTo>
                <a:cubicBezTo>
                  <a:pt x="840879" y="4980782"/>
                  <a:pt x="843359" y="4982022"/>
                  <a:pt x="848320" y="4979542"/>
                </a:cubicBezTo>
                <a:cubicBezTo>
                  <a:pt x="853281" y="4977061"/>
                  <a:pt x="858242" y="4973341"/>
                  <a:pt x="863203" y="4968379"/>
                </a:cubicBezTo>
                <a:cubicBezTo>
                  <a:pt x="863203" y="4968379"/>
                  <a:pt x="865683" y="4965899"/>
                  <a:pt x="870644" y="4960938"/>
                </a:cubicBezTo>
                <a:close/>
                <a:moveTo>
                  <a:pt x="580429" y="4960938"/>
                </a:moveTo>
                <a:cubicBezTo>
                  <a:pt x="585390" y="4960938"/>
                  <a:pt x="585390" y="4963419"/>
                  <a:pt x="580429" y="4968379"/>
                </a:cubicBezTo>
                <a:lnTo>
                  <a:pt x="580429" y="4975821"/>
                </a:lnTo>
                <a:lnTo>
                  <a:pt x="587871" y="4975821"/>
                </a:lnTo>
                <a:lnTo>
                  <a:pt x="595312" y="4975821"/>
                </a:lnTo>
                <a:cubicBezTo>
                  <a:pt x="600273" y="4970860"/>
                  <a:pt x="602753" y="4970860"/>
                  <a:pt x="602753" y="4975821"/>
                </a:cubicBezTo>
                <a:cubicBezTo>
                  <a:pt x="607714" y="4975821"/>
                  <a:pt x="608955" y="4977061"/>
                  <a:pt x="606474" y="4979542"/>
                </a:cubicBezTo>
                <a:cubicBezTo>
                  <a:pt x="603994" y="4982022"/>
                  <a:pt x="602753" y="4983262"/>
                  <a:pt x="602753" y="4983262"/>
                </a:cubicBezTo>
                <a:cubicBezTo>
                  <a:pt x="602753" y="4983262"/>
                  <a:pt x="602753" y="4984503"/>
                  <a:pt x="602753" y="4986983"/>
                </a:cubicBezTo>
                <a:cubicBezTo>
                  <a:pt x="602753" y="4989464"/>
                  <a:pt x="600273" y="4995665"/>
                  <a:pt x="595312" y="5005586"/>
                </a:cubicBezTo>
                <a:lnTo>
                  <a:pt x="550664" y="5050235"/>
                </a:lnTo>
                <a:lnTo>
                  <a:pt x="550664" y="5042793"/>
                </a:lnTo>
                <a:lnTo>
                  <a:pt x="550664" y="5035352"/>
                </a:lnTo>
                <a:cubicBezTo>
                  <a:pt x="550664" y="5030391"/>
                  <a:pt x="551904" y="5026671"/>
                  <a:pt x="554384" y="5024190"/>
                </a:cubicBezTo>
                <a:cubicBezTo>
                  <a:pt x="556865" y="5021710"/>
                  <a:pt x="558105" y="5020469"/>
                  <a:pt x="558105" y="5020469"/>
                </a:cubicBezTo>
                <a:lnTo>
                  <a:pt x="572988" y="5005586"/>
                </a:lnTo>
                <a:lnTo>
                  <a:pt x="572988" y="4990704"/>
                </a:lnTo>
                <a:cubicBezTo>
                  <a:pt x="572988" y="4990704"/>
                  <a:pt x="574228" y="4989464"/>
                  <a:pt x="576708" y="4986983"/>
                </a:cubicBezTo>
                <a:cubicBezTo>
                  <a:pt x="579189" y="4984503"/>
                  <a:pt x="577949" y="4980782"/>
                  <a:pt x="572988" y="4975821"/>
                </a:cubicBezTo>
                <a:cubicBezTo>
                  <a:pt x="568027" y="4975821"/>
                  <a:pt x="566787" y="4973341"/>
                  <a:pt x="569267" y="4968379"/>
                </a:cubicBezTo>
                <a:cubicBezTo>
                  <a:pt x="571748" y="4963419"/>
                  <a:pt x="575468" y="4960938"/>
                  <a:pt x="580429" y="4960938"/>
                </a:cubicBezTo>
                <a:close/>
                <a:moveTo>
                  <a:pt x="4859237" y="4947916"/>
                </a:moveTo>
                <a:cubicBezTo>
                  <a:pt x="4857997" y="4947916"/>
                  <a:pt x="4856757" y="4948536"/>
                  <a:pt x="4855517" y="4949776"/>
                </a:cubicBezTo>
                <a:cubicBezTo>
                  <a:pt x="4853037" y="4952257"/>
                  <a:pt x="4851796" y="4953497"/>
                  <a:pt x="4851796" y="4953497"/>
                </a:cubicBezTo>
                <a:lnTo>
                  <a:pt x="4836913" y="4960938"/>
                </a:lnTo>
                <a:cubicBezTo>
                  <a:pt x="4836913" y="4960938"/>
                  <a:pt x="4835673" y="4962179"/>
                  <a:pt x="4833193" y="4964659"/>
                </a:cubicBezTo>
                <a:cubicBezTo>
                  <a:pt x="4830712" y="4967139"/>
                  <a:pt x="4829472" y="4968379"/>
                  <a:pt x="4829472" y="4968379"/>
                </a:cubicBezTo>
                <a:cubicBezTo>
                  <a:pt x="4829472" y="4968379"/>
                  <a:pt x="4831952" y="4968379"/>
                  <a:pt x="4836913" y="4968379"/>
                </a:cubicBezTo>
                <a:cubicBezTo>
                  <a:pt x="4841875" y="4968379"/>
                  <a:pt x="4844355" y="4968379"/>
                  <a:pt x="4844355" y="4968379"/>
                </a:cubicBezTo>
                <a:lnTo>
                  <a:pt x="4859237" y="4960938"/>
                </a:lnTo>
                <a:cubicBezTo>
                  <a:pt x="4864199" y="4955977"/>
                  <a:pt x="4865438" y="4952257"/>
                  <a:pt x="4862958" y="4949776"/>
                </a:cubicBezTo>
                <a:cubicBezTo>
                  <a:pt x="4861718" y="4948536"/>
                  <a:pt x="4860478" y="4947916"/>
                  <a:pt x="4859237" y="4947916"/>
                </a:cubicBezTo>
                <a:close/>
                <a:moveTo>
                  <a:pt x="4970859" y="4946055"/>
                </a:moveTo>
                <a:lnTo>
                  <a:pt x="4970859" y="4953497"/>
                </a:lnTo>
                <a:cubicBezTo>
                  <a:pt x="4965897" y="4963419"/>
                  <a:pt x="4960937" y="4968379"/>
                  <a:pt x="4955976" y="4968379"/>
                </a:cubicBezTo>
                <a:close/>
                <a:moveTo>
                  <a:pt x="2522636" y="4946055"/>
                </a:moveTo>
                <a:cubicBezTo>
                  <a:pt x="2517675" y="4951017"/>
                  <a:pt x="2510234" y="4958458"/>
                  <a:pt x="2500312" y="4968379"/>
                </a:cubicBezTo>
                <a:cubicBezTo>
                  <a:pt x="2490390" y="4978301"/>
                  <a:pt x="2487910" y="4985743"/>
                  <a:pt x="2492870" y="4990704"/>
                </a:cubicBezTo>
                <a:lnTo>
                  <a:pt x="2507753" y="4975821"/>
                </a:lnTo>
                <a:cubicBezTo>
                  <a:pt x="2517675" y="4965899"/>
                  <a:pt x="2522636" y="4960938"/>
                  <a:pt x="2522636" y="4960938"/>
                </a:cubicBezTo>
                <a:cubicBezTo>
                  <a:pt x="2522636" y="4960938"/>
                  <a:pt x="2522636" y="4958458"/>
                  <a:pt x="2522636" y="4953497"/>
                </a:cubicBezTo>
                <a:cubicBezTo>
                  <a:pt x="2527597" y="4953497"/>
                  <a:pt x="2530077" y="4951017"/>
                  <a:pt x="2530077" y="4946055"/>
                </a:cubicBezTo>
                <a:close/>
                <a:moveTo>
                  <a:pt x="2597050" y="4938614"/>
                </a:moveTo>
                <a:lnTo>
                  <a:pt x="2589609" y="4946055"/>
                </a:lnTo>
                <a:lnTo>
                  <a:pt x="2597050" y="4946055"/>
                </a:lnTo>
                <a:cubicBezTo>
                  <a:pt x="2597050" y="4941094"/>
                  <a:pt x="2597050" y="4938614"/>
                  <a:pt x="2597050" y="4938614"/>
                </a:cubicBezTo>
                <a:close/>
                <a:moveTo>
                  <a:pt x="1026914" y="4938614"/>
                </a:moveTo>
                <a:lnTo>
                  <a:pt x="1026914" y="4960938"/>
                </a:lnTo>
                <a:cubicBezTo>
                  <a:pt x="1021953" y="4965899"/>
                  <a:pt x="1016992" y="4965899"/>
                  <a:pt x="1012031" y="4960938"/>
                </a:cubicBezTo>
                <a:cubicBezTo>
                  <a:pt x="1007070" y="4946055"/>
                  <a:pt x="1012031" y="4938614"/>
                  <a:pt x="1026914" y="4938614"/>
                </a:cubicBezTo>
                <a:close/>
                <a:moveTo>
                  <a:pt x="833437" y="4938614"/>
                </a:moveTo>
                <a:lnTo>
                  <a:pt x="833437" y="4946055"/>
                </a:lnTo>
                <a:cubicBezTo>
                  <a:pt x="833437" y="4946055"/>
                  <a:pt x="830957" y="4946055"/>
                  <a:pt x="825996" y="4946055"/>
                </a:cubicBezTo>
                <a:cubicBezTo>
                  <a:pt x="825996" y="4941094"/>
                  <a:pt x="828476" y="4938614"/>
                  <a:pt x="833437" y="4938614"/>
                </a:cubicBezTo>
                <a:close/>
                <a:moveTo>
                  <a:pt x="807392" y="4938614"/>
                </a:moveTo>
                <a:cubicBezTo>
                  <a:pt x="809873" y="4938614"/>
                  <a:pt x="806152" y="4941094"/>
                  <a:pt x="796230" y="4946055"/>
                </a:cubicBezTo>
                <a:lnTo>
                  <a:pt x="788789" y="4953497"/>
                </a:lnTo>
                <a:cubicBezTo>
                  <a:pt x="788789" y="4948536"/>
                  <a:pt x="791269" y="4944815"/>
                  <a:pt x="796230" y="4942334"/>
                </a:cubicBezTo>
                <a:cubicBezTo>
                  <a:pt x="801191" y="4939854"/>
                  <a:pt x="804912" y="4938614"/>
                  <a:pt x="807392" y="4938614"/>
                </a:cubicBezTo>
                <a:close/>
                <a:moveTo>
                  <a:pt x="2649140" y="4931172"/>
                </a:moveTo>
                <a:lnTo>
                  <a:pt x="2649140" y="4938614"/>
                </a:lnTo>
                <a:lnTo>
                  <a:pt x="2656581" y="4931172"/>
                </a:lnTo>
                <a:close/>
                <a:moveTo>
                  <a:pt x="926455" y="4931172"/>
                </a:moveTo>
                <a:cubicBezTo>
                  <a:pt x="923974" y="4931172"/>
                  <a:pt x="922734" y="4933653"/>
                  <a:pt x="922734" y="4938614"/>
                </a:cubicBezTo>
                <a:lnTo>
                  <a:pt x="930175" y="4938614"/>
                </a:lnTo>
                <a:cubicBezTo>
                  <a:pt x="930175" y="4933653"/>
                  <a:pt x="928935" y="4931172"/>
                  <a:pt x="926455" y="4931172"/>
                </a:cubicBezTo>
                <a:close/>
                <a:moveTo>
                  <a:pt x="4874120" y="4923731"/>
                </a:moveTo>
                <a:lnTo>
                  <a:pt x="4866679" y="4931172"/>
                </a:lnTo>
                <a:cubicBezTo>
                  <a:pt x="4871640" y="4931172"/>
                  <a:pt x="4874120" y="4929932"/>
                  <a:pt x="4874120" y="4927452"/>
                </a:cubicBezTo>
                <a:cubicBezTo>
                  <a:pt x="4874120" y="4924972"/>
                  <a:pt x="4876600" y="4923731"/>
                  <a:pt x="4881562" y="4923731"/>
                </a:cubicBezTo>
                <a:close/>
                <a:moveTo>
                  <a:pt x="2544960" y="4923731"/>
                </a:moveTo>
                <a:cubicBezTo>
                  <a:pt x="2544960" y="4928692"/>
                  <a:pt x="2546200" y="4931172"/>
                  <a:pt x="2548681" y="4931172"/>
                </a:cubicBezTo>
                <a:cubicBezTo>
                  <a:pt x="2551162" y="4931172"/>
                  <a:pt x="2552402" y="4929932"/>
                  <a:pt x="2552402" y="4927452"/>
                </a:cubicBezTo>
                <a:cubicBezTo>
                  <a:pt x="2552402" y="4924972"/>
                  <a:pt x="2549921" y="4923731"/>
                  <a:pt x="2544960" y="4923731"/>
                </a:cubicBezTo>
                <a:close/>
                <a:moveTo>
                  <a:pt x="814834" y="4923731"/>
                </a:moveTo>
                <a:cubicBezTo>
                  <a:pt x="817314" y="4923731"/>
                  <a:pt x="818554" y="4923731"/>
                  <a:pt x="818554" y="4923731"/>
                </a:cubicBezTo>
                <a:cubicBezTo>
                  <a:pt x="818554" y="4928692"/>
                  <a:pt x="818554" y="4931172"/>
                  <a:pt x="818554" y="4931172"/>
                </a:cubicBezTo>
                <a:cubicBezTo>
                  <a:pt x="813593" y="4931172"/>
                  <a:pt x="811113" y="4931172"/>
                  <a:pt x="811113" y="4931172"/>
                </a:cubicBezTo>
                <a:cubicBezTo>
                  <a:pt x="811113" y="4931172"/>
                  <a:pt x="811113" y="4929932"/>
                  <a:pt x="811113" y="4927452"/>
                </a:cubicBezTo>
                <a:cubicBezTo>
                  <a:pt x="811113" y="4924972"/>
                  <a:pt x="812353" y="4923731"/>
                  <a:pt x="814834" y="4923731"/>
                </a:cubicBezTo>
                <a:close/>
                <a:moveTo>
                  <a:pt x="870644" y="4916290"/>
                </a:moveTo>
                <a:cubicBezTo>
                  <a:pt x="875605" y="4916290"/>
                  <a:pt x="878086" y="4918770"/>
                  <a:pt x="878086" y="4923731"/>
                </a:cubicBezTo>
                <a:cubicBezTo>
                  <a:pt x="873125" y="4923731"/>
                  <a:pt x="870644" y="4923731"/>
                  <a:pt x="870644" y="4923731"/>
                </a:cubicBezTo>
                <a:close/>
                <a:moveTo>
                  <a:pt x="2619374" y="4908848"/>
                </a:moveTo>
                <a:lnTo>
                  <a:pt x="2611933" y="4916290"/>
                </a:lnTo>
                <a:lnTo>
                  <a:pt x="2611933" y="4923731"/>
                </a:lnTo>
                <a:cubicBezTo>
                  <a:pt x="2616894" y="4918770"/>
                  <a:pt x="2619374" y="4916290"/>
                  <a:pt x="2619374" y="4916290"/>
                </a:cubicBezTo>
                <a:cubicBezTo>
                  <a:pt x="2619374" y="4916290"/>
                  <a:pt x="2619374" y="4913809"/>
                  <a:pt x="2619374" y="4908848"/>
                </a:cubicBezTo>
                <a:close/>
                <a:moveTo>
                  <a:pt x="2544960" y="4908848"/>
                </a:moveTo>
                <a:lnTo>
                  <a:pt x="2537519" y="4916290"/>
                </a:lnTo>
                <a:cubicBezTo>
                  <a:pt x="2542480" y="4916290"/>
                  <a:pt x="2544960" y="4915050"/>
                  <a:pt x="2544960" y="4912569"/>
                </a:cubicBezTo>
                <a:cubicBezTo>
                  <a:pt x="2544960" y="4910089"/>
                  <a:pt x="2544960" y="4908848"/>
                  <a:pt x="2544960" y="4908848"/>
                </a:cubicBezTo>
                <a:close/>
                <a:moveTo>
                  <a:pt x="900410" y="4908848"/>
                </a:moveTo>
                <a:lnTo>
                  <a:pt x="900410" y="4916290"/>
                </a:lnTo>
                <a:lnTo>
                  <a:pt x="907851" y="4908848"/>
                </a:lnTo>
                <a:cubicBezTo>
                  <a:pt x="907851" y="4908848"/>
                  <a:pt x="905371" y="4908848"/>
                  <a:pt x="900410" y="4908848"/>
                </a:cubicBezTo>
                <a:close/>
                <a:moveTo>
                  <a:pt x="692050" y="4908848"/>
                </a:moveTo>
                <a:lnTo>
                  <a:pt x="692050" y="4916290"/>
                </a:lnTo>
                <a:lnTo>
                  <a:pt x="684609" y="4916290"/>
                </a:lnTo>
                <a:close/>
                <a:moveTo>
                  <a:pt x="647402" y="4908848"/>
                </a:moveTo>
                <a:cubicBezTo>
                  <a:pt x="652363" y="4913809"/>
                  <a:pt x="652363" y="4918770"/>
                  <a:pt x="647402" y="4923731"/>
                </a:cubicBezTo>
                <a:cubicBezTo>
                  <a:pt x="642441" y="4928692"/>
                  <a:pt x="639961" y="4933653"/>
                  <a:pt x="639961" y="4938614"/>
                </a:cubicBezTo>
                <a:cubicBezTo>
                  <a:pt x="639961" y="4943575"/>
                  <a:pt x="639961" y="4946055"/>
                  <a:pt x="639961" y="4946055"/>
                </a:cubicBezTo>
                <a:lnTo>
                  <a:pt x="625078" y="4953497"/>
                </a:lnTo>
                <a:lnTo>
                  <a:pt x="617636" y="4960938"/>
                </a:lnTo>
                <a:cubicBezTo>
                  <a:pt x="617636" y="4955977"/>
                  <a:pt x="617636" y="4952257"/>
                  <a:pt x="617636" y="4949776"/>
                </a:cubicBezTo>
                <a:cubicBezTo>
                  <a:pt x="617636" y="4947296"/>
                  <a:pt x="620117" y="4943575"/>
                  <a:pt x="625078" y="4938614"/>
                </a:cubicBezTo>
                <a:cubicBezTo>
                  <a:pt x="630039" y="4933653"/>
                  <a:pt x="630039" y="4928692"/>
                  <a:pt x="625078" y="4923731"/>
                </a:cubicBezTo>
                <a:cubicBezTo>
                  <a:pt x="625078" y="4923731"/>
                  <a:pt x="627558" y="4923731"/>
                  <a:pt x="632519" y="4923731"/>
                </a:cubicBezTo>
                <a:cubicBezTo>
                  <a:pt x="637480" y="4923731"/>
                  <a:pt x="639961" y="4921251"/>
                  <a:pt x="639961" y="4916290"/>
                </a:cubicBezTo>
                <a:close/>
                <a:moveTo>
                  <a:pt x="1123652" y="4901407"/>
                </a:moveTo>
                <a:cubicBezTo>
                  <a:pt x="1128613" y="4901407"/>
                  <a:pt x="1131093" y="4902647"/>
                  <a:pt x="1131093" y="4905127"/>
                </a:cubicBezTo>
                <a:cubicBezTo>
                  <a:pt x="1131093" y="4907608"/>
                  <a:pt x="1128613" y="4908848"/>
                  <a:pt x="1123652" y="4908848"/>
                </a:cubicBezTo>
                <a:cubicBezTo>
                  <a:pt x="1118691" y="4908848"/>
                  <a:pt x="1118691" y="4906368"/>
                  <a:pt x="1123652" y="4901407"/>
                </a:cubicBezTo>
                <a:close/>
                <a:moveTo>
                  <a:pt x="1004590" y="4901407"/>
                </a:moveTo>
                <a:cubicBezTo>
                  <a:pt x="1004590" y="4901407"/>
                  <a:pt x="1007070" y="4901407"/>
                  <a:pt x="1012031" y="4901407"/>
                </a:cubicBezTo>
                <a:cubicBezTo>
                  <a:pt x="1012031" y="4906368"/>
                  <a:pt x="1012031" y="4908848"/>
                  <a:pt x="1012031" y="4908848"/>
                </a:cubicBezTo>
                <a:cubicBezTo>
                  <a:pt x="1012031" y="4908848"/>
                  <a:pt x="1010791" y="4907608"/>
                  <a:pt x="1008310" y="4905127"/>
                </a:cubicBezTo>
                <a:cubicBezTo>
                  <a:pt x="1005830" y="4902647"/>
                  <a:pt x="1004590" y="4901407"/>
                  <a:pt x="1004590" y="4901407"/>
                </a:cubicBezTo>
                <a:close/>
                <a:moveTo>
                  <a:pt x="804602" y="4896756"/>
                </a:moveTo>
                <a:cubicBezTo>
                  <a:pt x="806462" y="4897376"/>
                  <a:pt x="808632" y="4898926"/>
                  <a:pt x="811113" y="4901407"/>
                </a:cubicBezTo>
                <a:cubicBezTo>
                  <a:pt x="811113" y="4906368"/>
                  <a:pt x="808632" y="4907608"/>
                  <a:pt x="803671" y="4905127"/>
                </a:cubicBezTo>
                <a:cubicBezTo>
                  <a:pt x="798711" y="4902647"/>
                  <a:pt x="797471" y="4900167"/>
                  <a:pt x="799951" y="4897686"/>
                </a:cubicBezTo>
                <a:cubicBezTo>
                  <a:pt x="801191" y="4896446"/>
                  <a:pt x="802741" y="4896136"/>
                  <a:pt x="804602" y="4896756"/>
                </a:cubicBezTo>
                <a:close/>
                <a:moveTo>
                  <a:pt x="922734" y="4893965"/>
                </a:moveTo>
                <a:cubicBezTo>
                  <a:pt x="927695" y="4898927"/>
                  <a:pt x="930175" y="4901407"/>
                  <a:pt x="930175" y="4901407"/>
                </a:cubicBezTo>
                <a:cubicBezTo>
                  <a:pt x="935137" y="4901407"/>
                  <a:pt x="937617" y="4898927"/>
                  <a:pt x="937617" y="4893965"/>
                </a:cubicBezTo>
                <a:close/>
                <a:moveTo>
                  <a:pt x="736699" y="4893965"/>
                </a:moveTo>
                <a:cubicBezTo>
                  <a:pt x="731738" y="4898927"/>
                  <a:pt x="726777" y="4901407"/>
                  <a:pt x="721816" y="4901407"/>
                </a:cubicBezTo>
                <a:lnTo>
                  <a:pt x="721816" y="4908848"/>
                </a:lnTo>
                <a:lnTo>
                  <a:pt x="721816" y="4923731"/>
                </a:lnTo>
                <a:cubicBezTo>
                  <a:pt x="726777" y="4923731"/>
                  <a:pt x="731738" y="4918770"/>
                  <a:pt x="736699" y="4908848"/>
                </a:cubicBezTo>
                <a:close/>
                <a:moveTo>
                  <a:pt x="4889003" y="4886524"/>
                </a:moveTo>
                <a:cubicBezTo>
                  <a:pt x="4893964" y="4886524"/>
                  <a:pt x="4895204" y="4887765"/>
                  <a:pt x="4892724" y="4890245"/>
                </a:cubicBezTo>
                <a:cubicBezTo>
                  <a:pt x="4890244" y="4892725"/>
                  <a:pt x="4889003" y="4893965"/>
                  <a:pt x="4889003" y="4893965"/>
                </a:cubicBezTo>
                <a:close/>
                <a:moveTo>
                  <a:pt x="1175742" y="4886524"/>
                </a:moveTo>
                <a:cubicBezTo>
                  <a:pt x="1180703" y="4886524"/>
                  <a:pt x="1180703" y="4889005"/>
                  <a:pt x="1175742" y="4893965"/>
                </a:cubicBezTo>
                <a:cubicBezTo>
                  <a:pt x="1170781" y="4898927"/>
                  <a:pt x="1168300" y="4901407"/>
                  <a:pt x="1168300" y="4901407"/>
                </a:cubicBezTo>
                <a:lnTo>
                  <a:pt x="1168300" y="4893965"/>
                </a:lnTo>
                <a:cubicBezTo>
                  <a:pt x="1168300" y="4889005"/>
                  <a:pt x="1170781" y="4886524"/>
                  <a:pt x="1175742" y="4886524"/>
                </a:cubicBezTo>
                <a:close/>
                <a:moveTo>
                  <a:pt x="1101328" y="4886524"/>
                </a:moveTo>
                <a:lnTo>
                  <a:pt x="1108769" y="4886524"/>
                </a:lnTo>
                <a:cubicBezTo>
                  <a:pt x="1103808" y="4891485"/>
                  <a:pt x="1103808" y="4893965"/>
                  <a:pt x="1108769" y="4893965"/>
                </a:cubicBezTo>
                <a:lnTo>
                  <a:pt x="1101328" y="4893965"/>
                </a:lnTo>
                <a:close/>
                <a:moveTo>
                  <a:pt x="900410" y="4886524"/>
                </a:moveTo>
                <a:cubicBezTo>
                  <a:pt x="900410" y="4891485"/>
                  <a:pt x="902890" y="4893965"/>
                  <a:pt x="907851" y="4893965"/>
                </a:cubicBezTo>
                <a:cubicBezTo>
                  <a:pt x="912812" y="4893965"/>
                  <a:pt x="915293" y="4893965"/>
                  <a:pt x="915293" y="4893965"/>
                </a:cubicBezTo>
                <a:cubicBezTo>
                  <a:pt x="915293" y="4893965"/>
                  <a:pt x="912812" y="4892725"/>
                  <a:pt x="907851" y="4890245"/>
                </a:cubicBezTo>
                <a:cubicBezTo>
                  <a:pt x="902890" y="4887765"/>
                  <a:pt x="900410" y="4886524"/>
                  <a:pt x="900410" y="4886524"/>
                </a:cubicBezTo>
                <a:close/>
                <a:moveTo>
                  <a:pt x="4710409" y="4871641"/>
                </a:moveTo>
                <a:cubicBezTo>
                  <a:pt x="4710409" y="4871641"/>
                  <a:pt x="4709169" y="4874122"/>
                  <a:pt x="4706689" y="4879083"/>
                </a:cubicBezTo>
                <a:cubicBezTo>
                  <a:pt x="4704209" y="4884044"/>
                  <a:pt x="4702968" y="4886524"/>
                  <a:pt x="4702968" y="4886524"/>
                </a:cubicBezTo>
                <a:cubicBezTo>
                  <a:pt x="4693046" y="4891485"/>
                  <a:pt x="4688085" y="4896446"/>
                  <a:pt x="4688085" y="4901407"/>
                </a:cubicBezTo>
                <a:cubicBezTo>
                  <a:pt x="4688085" y="4906368"/>
                  <a:pt x="4693046" y="4906368"/>
                  <a:pt x="4702968" y="4901407"/>
                </a:cubicBezTo>
                <a:cubicBezTo>
                  <a:pt x="4702968" y="4901407"/>
                  <a:pt x="4704209" y="4900167"/>
                  <a:pt x="4706689" y="4897686"/>
                </a:cubicBezTo>
                <a:cubicBezTo>
                  <a:pt x="4709169" y="4895206"/>
                  <a:pt x="4710409" y="4891485"/>
                  <a:pt x="4710409" y="4886524"/>
                </a:cubicBezTo>
                <a:lnTo>
                  <a:pt x="4710409" y="4879083"/>
                </a:lnTo>
                <a:close/>
                <a:moveTo>
                  <a:pt x="4688085" y="4871641"/>
                </a:moveTo>
                <a:cubicBezTo>
                  <a:pt x="4688085" y="4871641"/>
                  <a:pt x="4685605" y="4874122"/>
                  <a:pt x="4680644" y="4879083"/>
                </a:cubicBezTo>
                <a:lnTo>
                  <a:pt x="4680644" y="4893965"/>
                </a:lnTo>
                <a:lnTo>
                  <a:pt x="4688085" y="4879083"/>
                </a:lnTo>
                <a:cubicBezTo>
                  <a:pt x="4688085" y="4874122"/>
                  <a:pt x="4688085" y="4871641"/>
                  <a:pt x="4688085" y="4871641"/>
                </a:cubicBezTo>
                <a:close/>
                <a:moveTo>
                  <a:pt x="1159464" y="4869316"/>
                </a:moveTo>
                <a:cubicBezTo>
                  <a:pt x="1164115" y="4868386"/>
                  <a:pt x="1164580" y="4871641"/>
                  <a:pt x="1160859" y="4879083"/>
                </a:cubicBezTo>
                <a:cubicBezTo>
                  <a:pt x="1160859" y="4884044"/>
                  <a:pt x="1159619" y="4885284"/>
                  <a:pt x="1157138" y="4882803"/>
                </a:cubicBezTo>
                <a:cubicBezTo>
                  <a:pt x="1154658" y="4880323"/>
                  <a:pt x="1150937" y="4879083"/>
                  <a:pt x="1145976" y="4879083"/>
                </a:cubicBezTo>
                <a:lnTo>
                  <a:pt x="1145976" y="4886524"/>
                </a:lnTo>
                <a:cubicBezTo>
                  <a:pt x="1145976" y="4881563"/>
                  <a:pt x="1143496" y="4879083"/>
                  <a:pt x="1138535" y="4879083"/>
                </a:cubicBezTo>
                <a:cubicBezTo>
                  <a:pt x="1133574" y="4879083"/>
                  <a:pt x="1131093" y="4879083"/>
                  <a:pt x="1131093" y="4879083"/>
                </a:cubicBezTo>
                <a:cubicBezTo>
                  <a:pt x="1131093" y="4879083"/>
                  <a:pt x="1131093" y="4876602"/>
                  <a:pt x="1131093" y="4871641"/>
                </a:cubicBezTo>
                <a:cubicBezTo>
                  <a:pt x="1136054" y="4871641"/>
                  <a:pt x="1143496" y="4871641"/>
                  <a:pt x="1153418" y="4871641"/>
                </a:cubicBezTo>
                <a:cubicBezTo>
                  <a:pt x="1155898" y="4870401"/>
                  <a:pt x="1157913" y="4869626"/>
                  <a:pt x="1159464" y="4869316"/>
                </a:cubicBezTo>
                <a:close/>
                <a:moveTo>
                  <a:pt x="4849936" y="4866060"/>
                </a:moveTo>
                <a:cubicBezTo>
                  <a:pt x="4848696" y="4866060"/>
                  <a:pt x="4846835" y="4866680"/>
                  <a:pt x="4844355" y="4867920"/>
                </a:cubicBezTo>
                <a:cubicBezTo>
                  <a:pt x="4839393" y="4870401"/>
                  <a:pt x="4836913" y="4871641"/>
                  <a:pt x="4836913" y="4871641"/>
                </a:cubicBezTo>
                <a:lnTo>
                  <a:pt x="4851796" y="4871641"/>
                </a:lnTo>
                <a:cubicBezTo>
                  <a:pt x="4851796" y="4871641"/>
                  <a:pt x="4851796" y="4870401"/>
                  <a:pt x="4851796" y="4867920"/>
                </a:cubicBezTo>
                <a:cubicBezTo>
                  <a:pt x="4851796" y="4866680"/>
                  <a:pt x="4851176" y="4866060"/>
                  <a:pt x="4849936" y="4866060"/>
                </a:cubicBezTo>
                <a:close/>
                <a:moveTo>
                  <a:pt x="1026914" y="4864200"/>
                </a:moveTo>
                <a:cubicBezTo>
                  <a:pt x="1026914" y="4864200"/>
                  <a:pt x="1025673" y="4866680"/>
                  <a:pt x="1023193" y="4871641"/>
                </a:cubicBezTo>
                <a:cubicBezTo>
                  <a:pt x="1020713" y="4876602"/>
                  <a:pt x="1018232" y="4879083"/>
                  <a:pt x="1015752" y="4879083"/>
                </a:cubicBezTo>
                <a:cubicBezTo>
                  <a:pt x="1013271" y="4879083"/>
                  <a:pt x="1009551" y="4876602"/>
                  <a:pt x="1004590" y="4871641"/>
                </a:cubicBezTo>
                <a:lnTo>
                  <a:pt x="1012031" y="4871641"/>
                </a:lnTo>
                <a:cubicBezTo>
                  <a:pt x="1021953" y="4871641"/>
                  <a:pt x="1026914" y="4869161"/>
                  <a:pt x="1026914" y="4864200"/>
                </a:cubicBezTo>
                <a:close/>
                <a:moveTo>
                  <a:pt x="2493933" y="4858884"/>
                </a:moveTo>
                <a:lnTo>
                  <a:pt x="2500312" y="4871641"/>
                </a:lnTo>
                <a:cubicBezTo>
                  <a:pt x="2500312" y="4871641"/>
                  <a:pt x="2496591" y="4876602"/>
                  <a:pt x="2489150" y="4886524"/>
                </a:cubicBezTo>
                <a:cubicBezTo>
                  <a:pt x="2481708" y="4896446"/>
                  <a:pt x="2477988" y="4901407"/>
                  <a:pt x="2477988" y="4901407"/>
                </a:cubicBezTo>
                <a:lnTo>
                  <a:pt x="2477988" y="4893965"/>
                </a:lnTo>
                <a:cubicBezTo>
                  <a:pt x="2482948" y="4884044"/>
                  <a:pt x="2485429" y="4879083"/>
                  <a:pt x="2485429" y="4879083"/>
                </a:cubicBezTo>
                <a:cubicBezTo>
                  <a:pt x="2485429" y="4879083"/>
                  <a:pt x="2482948" y="4881563"/>
                  <a:pt x="2477988" y="4886524"/>
                </a:cubicBezTo>
                <a:cubicBezTo>
                  <a:pt x="2473027" y="4891485"/>
                  <a:pt x="2468066" y="4893965"/>
                  <a:pt x="2463105" y="4893965"/>
                </a:cubicBezTo>
                <a:lnTo>
                  <a:pt x="2470546" y="4886524"/>
                </a:lnTo>
                <a:cubicBezTo>
                  <a:pt x="2470546" y="4886524"/>
                  <a:pt x="2470546" y="4884044"/>
                  <a:pt x="2470546" y="4879083"/>
                </a:cubicBezTo>
                <a:cubicBezTo>
                  <a:pt x="2470546" y="4874122"/>
                  <a:pt x="2473027" y="4871641"/>
                  <a:pt x="2477988" y="4871641"/>
                </a:cubicBezTo>
                <a:lnTo>
                  <a:pt x="2492870" y="4864200"/>
                </a:lnTo>
                <a:close/>
                <a:moveTo>
                  <a:pt x="5000624" y="4856758"/>
                </a:moveTo>
                <a:cubicBezTo>
                  <a:pt x="5000624" y="4861720"/>
                  <a:pt x="4998144" y="4864200"/>
                  <a:pt x="4993183" y="4864200"/>
                </a:cubicBezTo>
                <a:lnTo>
                  <a:pt x="4993183" y="4871641"/>
                </a:lnTo>
                <a:cubicBezTo>
                  <a:pt x="4998144" y="4871641"/>
                  <a:pt x="5000624" y="4869161"/>
                  <a:pt x="5000624" y="4864200"/>
                </a:cubicBezTo>
                <a:close/>
                <a:moveTo>
                  <a:pt x="1160859" y="4856758"/>
                </a:moveTo>
                <a:cubicBezTo>
                  <a:pt x="1160859" y="4856758"/>
                  <a:pt x="1163339" y="4856758"/>
                  <a:pt x="1168300" y="4856758"/>
                </a:cubicBezTo>
                <a:cubicBezTo>
                  <a:pt x="1168300" y="4861720"/>
                  <a:pt x="1168300" y="4864200"/>
                  <a:pt x="1168300" y="4864200"/>
                </a:cubicBezTo>
                <a:cubicBezTo>
                  <a:pt x="1163339" y="4859239"/>
                  <a:pt x="1160859" y="4856758"/>
                  <a:pt x="1160859" y="4856758"/>
                </a:cubicBezTo>
                <a:close/>
                <a:moveTo>
                  <a:pt x="1034355" y="4856758"/>
                </a:moveTo>
                <a:cubicBezTo>
                  <a:pt x="1039316" y="4856758"/>
                  <a:pt x="1040556" y="4857999"/>
                  <a:pt x="1038076" y="4860479"/>
                </a:cubicBezTo>
                <a:cubicBezTo>
                  <a:pt x="1035595" y="4862960"/>
                  <a:pt x="1034355" y="4864200"/>
                  <a:pt x="1034355" y="4864200"/>
                </a:cubicBezTo>
                <a:close/>
                <a:moveTo>
                  <a:pt x="859947" y="4854433"/>
                </a:moveTo>
                <a:cubicBezTo>
                  <a:pt x="860877" y="4854743"/>
                  <a:pt x="861962" y="4855518"/>
                  <a:pt x="863203" y="4856758"/>
                </a:cubicBezTo>
                <a:cubicBezTo>
                  <a:pt x="868164" y="4861720"/>
                  <a:pt x="870644" y="4864200"/>
                  <a:pt x="870644" y="4864200"/>
                </a:cubicBezTo>
                <a:lnTo>
                  <a:pt x="863203" y="4864200"/>
                </a:lnTo>
                <a:cubicBezTo>
                  <a:pt x="863203" y="4869161"/>
                  <a:pt x="860722" y="4874122"/>
                  <a:pt x="855761" y="4879083"/>
                </a:cubicBezTo>
                <a:lnTo>
                  <a:pt x="848320" y="4871641"/>
                </a:lnTo>
                <a:cubicBezTo>
                  <a:pt x="848320" y="4871641"/>
                  <a:pt x="850800" y="4871641"/>
                  <a:pt x="855761" y="4871641"/>
                </a:cubicBezTo>
                <a:lnTo>
                  <a:pt x="855761" y="4864200"/>
                </a:lnTo>
                <a:cubicBezTo>
                  <a:pt x="855761" y="4856758"/>
                  <a:pt x="857157" y="4853503"/>
                  <a:pt x="859947" y="4854433"/>
                </a:cubicBezTo>
                <a:close/>
                <a:moveTo>
                  <a:pt x="772045" y="4853038"/>
                </a:moveTo>
                <a:cubicBezTo>
                  <a:pt x="770805" y="4853038"/>
                  <a:pt x="768945" y="4854278"/>
                  <a:pt x="766465" y="4856758"/>
                </a:cubicBezTo>
                <a:cubicBezTo>
                  <a:pt x="766465" y="4856758"/>
                  <a:pt x="765224" y="4857999"/>
                  <a:pt x="762744" y="4860479"/>
                </a:cubicBezTo>
                <a:cubicBezTo>
                  <a:pt x="760263" y="4862960"/>
                  <a:pt x="759023" y="4866680"/>
                  <a:pt x="759023" y="4871641"/>
                </a:cubicBezTo>
                <a:cubicBezTo>
                  <a:pt x="759023" y="4881563"/>
                  <a:pt x="761503" y="4881563"/>
                  <a:pt x="766465" y="4871641"/>
                </a:cubicBezTo>
                <a:cubicBezTo>
                  <a:pt x="771426" y="4866680"/>
                  <a:pt x="773906" y="4861720"/>
                  <a:pt x="773906" y="4856758"/>
                </a:cubicBezTo>
                <a:cubicBezTo>
                  <a:pt x="773906" y="4854278"/>
                  <a:pt x="773286" y="4853038"/>
                  <a:pt x="772045" y="4853038"/>
                </a:cubicBezTo>
                <a:close/>
                <a:moveTo>
                  <a:pt x="2496591" y="4849317"/>
                </a:moveTo>
                <a:lnTo>
                  <a:pt x="2497123" y="4849317"/>
                </a:lnTo>
                <a:lnTo>
                  <a:pt x="2494731" y="4854898"/>
                </a:lnTo>
                <a:lnTo>
                  <a:pt x="2493933" y="4858884"/>
                </a:lnTo>
                <a:lnTo>
                  <a:pt x="2492870" y="4856758"/>
                </a:lnTo>
                <a:cubicBezTo>
                  <a:pt x="2492870" y="4851798"/>
                  <a:pt x="2494111" y="4849317"/>
                  <a:pt x="2496591" y="4849317"/>
                </a:cubicBezTo>
                <a:close/>
                <a:moveTo>
                  <a:pt x="1049238" y="4849317"/>
                </a:moveTo>
                <a:cubicBezTo>
                  <a:pt x="1059160" y="4854278"/>
                  <a:pt x="1059160" y="4859239"/>
                  <a:pt x="1049238" y="4864200"/>
                </a:cubicBezTo>
                <a:cubicBezTo>
                  <a:pt x="1044277" y="4864200"/>
                  <a:pt x="1043037" y="4861720"/>
                  <a:pt x="1045517" y="4856758"/>
                </a:cubicBezTo>
                <a:cubicBezTo>
                  <a:pt x="1047998" y="4851798"/>
                  <a:pt x="1049238" y="4849317"/>
                  <a:pt x="1049238" y="4849317"/>
                </a:cubicBezTo>
                <a:close/>
                <a:moveTo>
                  <a:pt x="818554" y="4849317"/>
                </a:moveTo>
                <a:cubicBezTo>
                  <a:pt x="818554" y="4849317"/>
                  <a:pt x="816074" y="4851798"/>
                  <a:pt x="811113" y="4856758"/>
                </a:cubicBezTo>
                <a:lnTo>
                  <a:pt x="818554" y="4856758"/>
                </a:lnTo>
                <a:lnTo>
                  <a:pt x="825996" y="4856758"/>
                </a:lnTo>
                <a:close/>
                <a:moveTo>
                  <a:pt x="669726" y="4849317"/>
                </a:moveTo>
                <a:cubicBezTo>
                  <a:pt x="669726" y="4849317"/>
                  <a:pt x="672207" y="4849317"/>
                  <a:pt x="677168" y="4849317"/>
                </a:cubicBezTo>
                <a:lnTo>
                  <a:pt x="684609" y="4856758"/>
                </a:lnTo>
                <a:cubicBezTo>
                  <a:pt x="684609" y="4861720"/>
                  <a:pt x="684609" y="4866680"/>
                  <a:pt x="684609" y="4871641"/>
                </a:cubicBezTo>
                <a:cubicBezTo>
                  <a:pt x="674687" y="4881563"/>
                  <a:pt x="669726" y="4881563"/>
                  <a:pt x="669726" y="4871641"/>
                </a:cubicBezTo>
                <a:lnTo>
                  <a:pt x="677168" y="4871641"/>
                </a:lnTo>
                <a:cubicBezTo>
                  <a:pt x="677168" y="4871641"/>
                  <a:pt x="677168" y="4869161"/>
                  <a:pt x="677168" y="4864200"/>
                </a:cubicBezTo>
                <a:cubicBezTo>
                  <a:pt x="677168" y="4859239"/>
                  <a:pt x="674687" y="4856758"/>
                  <a:pt x="669726" y="4856758"/>
                </a:cubicBezTo>
                <a:close/>
                <a:moveTo>
                  <a:pt x="4650878" y="4841876"/>
                </a:moveTo>
                <a:lnTo>
                  <a:pt x="4643437" y="4849317"/>
                </a:lnTo>
                <a:cubicBezTo>
                  <a:pt x="4648398" y="4849317"/>
                  <a:pt x="4650878" y="4849317"/>
                  <a:pt x="4650878" y="4849317"/>
                </a:cubicBezTo>
                <a:close/>
                <a:moveTo>
                  <a:pt x="2626816" y="4841876"/>
                </a:moveTo>
                <a:lnTo>
                  <a:pt x="2619374" y="4849317"/>
                </a:lnTo>
                <a:cubicBezTo>
                  <a:pt x="2624335" y="4849317"/>
                  <a:pt x="2626816" y="4849317"/>
                  <a:pt x="2626816" y="4849317"/>
                </a:cubicBezTo>
                <a:cubicBezTo>
                  <a:pt x="2626816" y="4849317"/>
                  <a:pt x="2626816" y="4846837"/>
                  <a:pt x="2626816" y="4841876"/>
                </a:cubicBezTo>
                <a:close/>
                <a:moveTo>
                  <a:pt x="2574726" y="4841876"/>
                </a:moveTo>
                <a:lnTo>
                  <a:pt x="2552402" y="4879083"/>
                </a:lnTo>
                <a:lnTo>
                  <a:pt x="2559843" y="4879083"/>
                </a:lnTo>
                <a:cubicBezTo>
                  <a:pt x="2559843" y="4884044"/>
                  <a:pt x="2559843" y="4886524"/>
                  <a:pt x="2559843" y="4886524"/>
                </a:cubicBezTo>
                <a:cubicBezTo>
                  <a:pt x="2559843" y="4886524"/>
                  <a:pt x="2557362" y="4889005"/>
                  <a:pt x="2552402" y="4893965"/>
                </a:cubicBezTo>
                <a:cubicBezTo>
                  <a:pt x="2547441" y="4898927"/>
                  <a:pt x="2547441" y="4901407"/>
                  <a:pt x="2552402" y="4901407"/>
                </a:cubicBezTo>
                <a:cubicBezTo>
                  <a:pt x="2557362" y="4901407"/>
                  <a:pt x="2562324" y="4896446"/>
                  <a:pt x="2567285" y="4886524"/>
                </a:cubicBezTo>
                <a:cubicBezTo>
                  <a:pt x="2582167" y="4881563"/>
                  <a:pt x="2592089" y="4876602"/>
                  <a:pt x="2597050" y="4871641"/>
                </a:cubicBezTo>
                <a:lnTo>
                  <a:pt x="2619374" y="4856758"/>
                </a:lnTo>
                <a:cubicBezTo>
                  <a:pt x="2614414" y="4851798"/>
                  <a:pt x="2609452" y="4854278"/>
                  <a:pt x="2604492" y="4864200"/>
                </a:cubicBezTo>
                <a:cubicBezTo>
                  <a:pt x="2599531" y="4869161"/>
                  <a:pt x="2594569" y="4870401"/>
                  <a:pt x="2589609" y="4867920"/>
                </a:cubicBezTo>
                <a:cubicBezTo>
                  <a:pt x="2584648" y="4865440"/>
                  <a:pt x="2582167" y="4864200"/>
                  <a:pt x="2582167" y="4864200"/>
                </a:cubicBezTo>
                <a:lnTo>
                  <a:pt x="2589609" y="4864200"/>
                </a:lnTo>
                <a:cubicBezTo>
                  <a:pt x="2594569" y="4864200"/>
                  <a:pt x="2597050" y="4861720"/>
                  <a:pt x="2597050" y="4856758"/>
                </a:cubicBezTo>
                <a:cubicBezTo>
                  <a:pt x="2602011" y="4851798"/>
                  <a:pt x="2603252" y="4849317"/>
                  <a:pt x="2600771" y="4849317"/>
                </a:cubicBezTo>
                <a:cubicBezTo>
                  <a:pt x="2598290" y="4849317"/>
                  <a:pt x="2594569" y="4849317"/>
                  <a:pt x="2589609" y="4849317"/>
                </a:cubicBezTo>
                <a:cubicBezTo>
                  <a:pt x="2584648" y="4849317"/>
                  <a:pt x="2580927" y="4851798"/>
                  <a:pt x="2578447" y="4856758"/>
                </a:cubicBezTo>
                <a:cubicBezTo>
                  <a:pt x="2575966" y="4861720"/>
                  <a:pt x="2572245" y="4864200"/>
                  <a:pt x="2567285" y="4864200"/>
                </a:cubicBezTo>
                <a:lnTo>
                  <a:pt x="2567285" y="4856758"/>
                </a:lnTo>
                <a:close/>
                <a:moveTo>
                  <a:pt x="1250156" y="4834434"/>
                </a:moveTo>
                <a:cubicBezTo>
                  <a:pt x="1255117" y="4834434"/>
                  <a:pt x="1257597" y="4834434"/>
                  <a:pt x="1257597" y="4834434"/>
                </a:cubicBezTo>
                <a:cubicBezTo>
                  <a:pt x="1257597" y="4839395"/>
                  <a:pt x="1256357" y="4841876"/>
                  <a:pt x="1253877" y="4841876"/>
                </a:cubicBezTo>
                <a:cubicBezTo>
                  <a:pt x="1251396" y="4841876"/>
                  <a:pt x="1250156" y="4841876"/>
                  <a:pt x="1250156" y="4841876"/>
                </a:cubicBezTo>
                <a:close/>
                <a:moveTo>
                  <a:pt x="1194345" y="4834434"/>
                </a:moveTo>
                <a:lnTo>
                  <a:pt x="1198066" y="4834434"/>
                </a:lnTo>
                <a:cubicBezTo>
                  <a:pt x="1198066" y="4834434"/>
                  <a:pt x="1198066" y="4836915"/>
                  <a:pt x="1198066" y="4841876"/>
                </a:cubicBezTo>
                <a:close/>
                <a:moveTo>
                  <a:pt x="1123652" y="4834434"/>
                </a:moveTo>
                <a:lnTo>
                  <a:pt x="1123652" y="4841876"/>
                </a:lnTo>
                <a:lnTo>
                  <a:pt x="1123652" y="4856758"/>
                </a:lnTo>
                <a:cubicBezTo>
                  <a:pt x="1118691" y="4861720"/>
                  <a:pt x="1116211" y="4864200"/>
                  <a:pt x="1116211" y="4864200"/>
                </a:cubicBezTo>
                <a:cubicBezTo>
                  <a:pt x="1116211" y="4864200"/>
                  <a:pt x="1113730" y="4864200"/>
                  <a:pt x="1108769" y="4864200"/>
                </a:cubicBezTo>
                <a:lnTo>
                  <a:pt x="1108769" y="4871641"/>
                </a:lnTo>
                <a:cubicBezTo>
                  <a:pt x="1103808" y="4871641"/>
                  <a:pt x="1098847" y="4876602"/>
                  <a:pt x="1093886" y="4886524"/>
                </a:cubicBezTo>
                <a:lnTo>
                  <a:pt x="1079004" y="4893965"/>
                </a:lnTo>
                <a:cubicBezTo>
                  <a:pt x="1079004" y="4893965"/>
                  <a:pt x="1081484" y="4891485"/>
                  <a:pt x="1086445" y="4886524"/>
                </a:cubicBezTo>
                <a:cubicBezTo>
                  <a:pt x="1091406" y="4881563"/>
                  <a:pt x="1091406" y="4876602"/>
                  <a:pt x="1086445" y="4871641"/>
                </a:cubicBezTo>
                <a:close/>
                <a:moveTo>
                  <a:pt x="729258" y="4834434"/>
                </a:moveTo>
                <a:lnTo>
                  <a:pt x="736699" y="4841876"/>
                </a:lnTo>
                <a:cubicBezTo>
                  <a:pt x="736699" y="4836915"/>
                  <a:pt x="736699" y="4834434"/>
                  <a:pt x="736699" y="4834434"/>
                </a:cubicBezTo>
                <a:cubicBezTo>
                  <a:pt x="731738" y="4834434"/>
                  <a:pt x="729258" y="4834434"/>
                  <a:pt x="729258" y="4834434"/>
                </a:cubicBezTo>
                <a:close/>
                <a:moveTo>
                  <a:pt x="677168" y="4834434"/>
                </a:moveTo>
                <a:cubicBezTo>
                  <a:pt x="682129" y="4834434"/>
                  <a:pt x="684609" y="4836915"/>
                  <a:pt x="684609" y="4841876"/>
                </a:cubicBezTo>
                <a:cubicBezTo>
                  <a:pt x="684609" y="4846837"/>
                  <a:pt x="682129" y="4849317"/>
                  <a:pt x="677168" y="4849317"/>
                </a:cubicBezTo>
                <a:cubicBezTo>
                  <a:pt x="677168" y="4849317"/>
                  <a:pt x="677168" y="4846837"/>
                  <a:pt x="677168" y="4841876"/>
                </a:cubicBezTo>
                <a:cubicBezTo>
                  <a:pt x="677168" y="4836915"/>
                  <a:pt x="677168" y="4834434"/>
                  <a:pt x="677168" y="4834434"/>
                </a:cubicBezTo>
                <a:close/>
                <a:moveTo>
                  <a:pt x="4851796" y="4826993"/>
                </a:moveTo>
                <a:lnTo>
                  <a:pt x="4829472" y="4841876"/>
                </a:lnTo>
                <a:lnTo>
                  <a:pt x="4836913" y="4841876"/>
                </a:lnTo>
                <a:close/>
                <a:moveTo>
                  <a:pt x="1131093" y="4826993"/>
                </a:moveTo>
                <a:cubicBezTo>
                  <a:pt x="1131093" y="4829473"/>
                  <a:pt x="1130473" y="4831334"/>
                  <a:pt x="1129233" y="4832574"/>
                </a:cubicBezTo>
                <a:lnTo>
                  <a:pt x="1123652" y="4834434"/>
                </a:lnTo>
                <a:close/>
                <a:moveTo>
                  <a:pt x="840879" y="4826993"/>
                </a:moveTo>
                <a:cubicBezTo>
                  <a:pt x="835917" y="4831954"/>
                  <a:pt x="835917" y="4834434"/>
                  <a:pt x="840879" y="4834434"/>
                </a:cubicBezTo>
                <a:cubicBezTo>
                  <a:pt x="845840" y="4834434"/>
                  <a:pt x="848320" y="4833194"/>
                  <a:pt x="848320" y="4830713"/>
                </a:cubicBezTo>
                <a:cubicBezTo>
                  <a:pt x="848320" y="4828233"/>
                  <a:pt x="845840" y="4826993"/>
                  <a:pt x="840879" y="4826993"/>
                </a:cubicBezTo>
                <a:close/>
                <a:moveTo>
                  <a:pt x="1185044" y="4823272"/>
                </a:moveTo>
                <a:cubicBezTo>
                  <a:pt x="1186284" y="4823272"/>
                  <a:pt x="1188144" y="4824512"/>
                  <a:pt x="1190625" y="4826993"/>
                </a:cubicBezTo>
                <a:lnTo>
                  <a:pt x="1194345" y="4834434"/>
                </a:lnTo>
                <a:lnTo>
                  <a:pt x="1190625" y="4834434"/>
                </a:lnTo>
                <a:lnTo>
                  <a:pt x="1183183" y="4826993"/>
                </a:lnTo>
                <a:cubicBezTo>
                  <a:pt x="1183183" y="4824512"/>
                  <a:pt x="1183803" y="4823272"/>
                  <a:pt x="1185044" y="4823272"/>
                </a:cubicBezTo>
                <a:close/>
                <a:moveTo>
                  <a:pt x="796230" y="4821412"/>
                </a:moveTo>
                <a:cubicBezTo>
                  <a:pt x="794990" y="4821412"/>
                  <a:pt x="793750" y="4822032"/>
                  <a:pt x="792509" y="4823272"/>
                </a:cubicBezTo>
                <a:cubicBezTo>
                  <a:pt x="790029" y="4825753"/>
                  <a:pt x="788789" y="4829473"/>
                  <a:pt x="788789" y="4834434"/>
                </a:cubicBezTo>
                <a:lnTo>
                  <a:pt x="796230" y="4834434"/>
                </a:lnTo>
                <a:cubicBezTo>
                  <a:pt x="801191" y="4829473"/>
                  <a:pt x="802431" y="4825753"/>
                  <a:pt x="799951" y="4823272"/>
                </a:cubicBezTo>
                <a:cubicBezTo>
                  <a:pt x="798711" y="4822032"/>
                  <a:pt x="797470" y="4821412"/>
                  <a:pt x="796230" y="4821412"/>
                </a:cubicBezTo>
                <a:close/>
                <a:moveTo>
                  <a:pt x="4777382" y="4819551"/>
                </a:moveTo>
                <a:cubicBezTo>
                  <a:pt x="4772421" y="4819551"/>
                  <a:pt x="4769941" y="4820792"/>
                  <a:pt x="4769941" y="4823272"/>
                </a:cubicBezTo>
                <a:cubicBezTo>
                  <a:pt x="4769941" y="4825753"/>
                  <a:pt x="4767461" y="4826993"/>
                  <a:pt x="4762499" y="4826993"/>
                </a:cubicBezTo>
                <a:lnTo>
                  <a:pt x="4769941" y="4826993"/>
                </a:lnTo>
                <a:cubicBezTo>
                  <a:pt x="4779862" y="4826993"/>
                  <a:pt x="4784823" y="4824513"/>
                  <a:pt x="4784823" y="4819551"/>
                </a:cubicBezTo>
                <a:close/>
                <a:moveTo>
                  <a:pt x="4732734" y="4819551"/>
                </a:moveTo>
                <a:cubicBezTo>
                  <a:pt x="4732734" y="4819551"/>
                  <a:pt x="4735214" y="4819551"/>
                  <a:pt x="4740175" y="4819551"/>
                </a:cubicBezTo>
                <a:cubicBezTo>
                  <a:pt x="4740175" y="4824513"/>
                  <a:pt x="4740175" y="4826993"/>
                  <a:pt x="4740175" y="4826993"/>
                </a:cubicBezTo>
                <a:close/>
                <a:moveTo>
                  <a:pt x="1235273" y="4819551"/>
                </a:moveTo>
                <a:cubicBezTo>
                  <a:pt x="1235273" y="4819551"/>
                  <a:pt x="1235273" y="4822032"/>
                  <a:pt x="1235273" y="4826993"/>
                </a:cubicBezTo>
                <a:cubicBezTo>
                  <a:pt x="1240234" y="4826993"/>
                  <a:pt x="1245195" y="4824513"/>
                  <a:pt x="1250156" y="4819551"/>
                </a:cubicBezTo>
                <a:cubicBezTo>
                  <a:pt x="1250156" y="4819551"/>
                  <a:pt x="1247675" y="4819551"/>
                  <a:pt x="1242714" y="4819551"/>
                </a:cubicBezTo>
                <a:cubicBezTo>
                  <a:pt x="1237754" y="4819551"/>
                  <a:pt x="1235273" y="4819551"/>
                  <a:pt x="1235273" y="4819551"/>
                </a:cubicBezTo>
                <a:close/>
                <a:moveTo>
                  <a:pt x="1004590" y="4812110"/>
                </a:moveTo>
                <a:cubicBezTo>
                  <a:pt x="1004590" y="4812110"/>
                  <a:pt x="1002109" y="4813351"/>
                  <a:pt x="997148" y="4815831"/>
                </a:cubicBezTo>
                <a:cubicBezTo>
                  <a:pt x="992187" y="4818311"/>
                  <a:pt x="989707" y="4819551"/>
                  <a:pt x="989707" y="4819551"/>
                </a:cubicBezTo>
                <a:lnTo>
                  <a:pt x="982265" y="4834434"/>
                </a:lnTo>
                <a:lnTo>
                  <a:pt x="989707" y="4826993"/>
                </a:lnTo>
                <a:lnTo>
                  <a:pt x="997148" y="4819551"/>
                </a:lnTo>
                <a:close/>
                <a:moveTo>
                  <a:pt x="848320" y="4812110"/>
                </a:moveTo>
                <a:cubicBezTo>
                  <a:pt x="848320" y="4817071"/>
                  <a:pt x="848320" y="4819551"/>
                  <a:pt x="848320" y="4819551"/>
                </a:cubicBezTo>
                <a:lnTo>
                  <a:pt x="855761" y="4812110"/>
                </a:lnTo>
                <a:cubicBezTo>
                  <a:pt x="855761" y="4812110"/>
                  <a:pt x="853281" y="4812110"/>
                  <a:pt x="848320" y="4812110"/>
                </a:cubicBezTo>
                <a:close/>
                <a:moveTo>
                  <a:pt x="751582" y="4812110"/>
                </a:moveTo>
                <a:cubicBezTo>
                  <a:pt x="746621" y="4812110"/>
                  <a:pt x="744140" y="4814591"/>
                  <a:pt x="744140" y="4819551"/>
                </a:cubicBezTo>
                <a:cubicBezTo>
                  <a:pt x="744140" y="4819551"/>
                  <a:pt x="744140" y="4822032"/>
                  <a:pt x="744140" y="4826993"/>
                </a:cubicBezTo>
                <a:cubicBezTo>
                  <a:pt x="749101" y="4826993"/>
                  <a:pt x="751582" y="4824513"/>
                  <a:pt x="751582" y="4819551"/>
                </a:cubicBezTo>
                <a:close/>
                <a:moveTo>
                  <a:pt x="688330" y="4812110"/>
                </a:moveTo>
                <a:cubicBezTo>
                  <a:pt x="685849" y="4812110"/>
                  <a:pt x="684609" y="4814591"/>
                  <a:pt x="684609" y="4819551"/>
                </a:cubicBezTo>
                <a:lnTo>
                  <a:pt x="684609" y="4826993"/>
                </a:lnTo>
                <a:cubicBezTo>
                  <a:pt x="684609" y="4826993"/>
                  <a:pt x="685849" y="4825753"/>
                  <a:pt x="688330" y="4823272"/>
                </a:cubicBezTo>
                <a:cubicBezTo>
                  <a:pt x="690810" y="4820792"/>
                  <a:pt x="692050" y="4819551"/>
                  <a:pt x="692050" y="4819551"/>
                </a:cubicBezTo>
                <a:lnTo>
                  <a:pt x="692050" y="4826993"/>
                </a:lnTo>
                <a:cubicBezTo>
                  <a:pt x="701972" y="4831954"/>
                  <a:pt x="709414" y="4831954"/>
                  <a:pt x="714374" y="4826993"/>
                </a:cubicBezTo>
                <a:cubicBezTo>
                  <a:pt x="719336" y="4817071"/>
                  <a:pt x="721816" y="4812110"/>
                  <a:pt x="721816" y="4812110"/>
                </a:cubicBezTo>
                <a:lnTo>
                  <a:pt x="714374" y="4812110"/>
                </a:lnTo>
                <a:lnTo>
                  <a:pt x="706933" y="4819551"/>
                </a:lnTo>
                <a:cubicBezTo>
                  <a:pt x="701972" y="4819551"/>
                  <a:pt x="697011" y="4819551"/>
                  <a:pt x="692050" y="4819551"/>
                </a:cubicBezTo>
                <a:lnTo>
                  <a:pt x="692050" y="4812110"/>
                </a:lnTo>
                <a:cubicBezTo>
                  <a:pt x="692050" y="4812110"/>
                  <a:pt x="690810" y="4812110"/>
                  <a:pt x="688330" y="4812110"/>
                </a:cubicBezTo>
                <a:close/>
                <a:moveTo>
                  <a:pt x="5108525" y="4804668"/>
                </a:moveTo>
                <a:cubicBezTo>
                  <a:pt x="5111005" y="4804668"/>
                  <a:pt x="5112245" y="4804668"/>
                  <a:pt x="5112245" y="4804668"/>
                </a:cubicBezTo>
                <a:cubicBezTo>
                  <a:pt x="5112245" y="4804668"/>
                  <a:pt x="5112245" y="4807149"/>
                  <a:pt x="5112245" y="4812110"/>
                </a:cubicBezTo>
                <a:cubicBezTo>
                  <a:pt x="5107284" y="4812110"/>
                  <a:pt x="5104804" y="4812110"/>
                  <a:pt x="5104804" y="4812110"/>
                </a:cubicBezTo>
                <a:cubicBezTo>
                  <a:pt x="5104804" y="4807149"/>
                  <a:pt x="5106045" y="4804668"/>
                  <a:pt x="5108525" y="4804668"/>
                </a:cubicBezTo>
                <a:close/>
                <a:moveTo>
                  <a:pt x="4680644" y="4804668"/>
                </a:moveTo>
                <a:cubicBezTo>
                  <a:pt x="4675682" y="4804668"/>
                  <a:pt x="4673202" y="4805909"/>
                  <a:pt x="4673202" y="4808389"/>
                </a:cubicBezTo>
                <a:cubicBezTo>
                  <a:pt x="4673202" y="4810870"/>
                  <a:pt x="4674443" y="4812110"/>
                  <a:pt x="4676923" y="4812110"/>
                </a:cubicBezTo>
                <a:cubicBezTo>
                  <a:pt x="4679403" y="4812110"/>
                  <a:pt x="4680644" y="4809630"/>
                  <a:pt x="4680644" y="4804668"/>
                </a:cubicBezTo>
                <a:close/>
                <a:moveTo>
                  <a:pt x="2544960" y="4804668"/>
                </a:moveTo>
                <a:lnTo>
                  <a:pt x="2530077" y="4812110"/>
                </a:lnTo>
                <a:cubicBezTo>
                  <a:pt x="2525117" y="4817071"/>
                  <a:pt x="2522636" y="4822032"/>
                  <a:pt x="2522636" y="4826993"/>
                </a:cubicBezTo>
                <a:lnTo>
                  <a:pt x="2537519" y="4819551"/>
                </a:lnTo>
                <a:close/>
                <a:moveTo>
                  <a:pt x="4722037" y="4802343"/>
                </a:moveTo>
                <a:cubicBezTo>
                  <a:pt x="4720487" y="4802653"/>
                  <a:pt x="4719091" y="4803428"/>
                  <a:pt x="4717851" y="4804668"/>
                </a:cubicBezTo>
                <a:cubicBezTo>
                  <a:pt x="4712889" y="4809630"/>
                  <a:pt x="4712889" y="4812110"/>
                  <a:pt x="4717851" y="4812110"/>
                </a:cubicBezTo>
                <a:lnTo>
                  <a:pt x="4710409" y="4812110"/>
                </a:lnTo>
                <a:cubicBezTo>
                  <a:pt x="4710409" y="4812110"/>
                  <a:pt x="4709169" y="4813351"/>
                  <a:pt x="4706689" y="4815831"/>
                </a:cubicBezTo>
                <a:cubicBezTo>
                  <a:pt x="4704209" y="4818311"/>
                  <a:pt x="4700488" y="4819551"/>
                  <a:pt x="4695527" y="4819551"/>
                </a:cubicBezTo>
                <a:lnTo>
                  <a:pt x="4695527" y="4834434"/>
                </a:lnTo>
                <a:lnTo>
                  <a:pt x="4702968" y="4841876"/>
                </a:lnTo>
                <a:cubicBezTo>
                  <a:pt x="4702968" y="4841876"/>
                  <a:pt x="4702968" y="4843116"/>
                  <a:pt x="4702968" y="4845596"/>
                </a:cubicBezTo>
                <a:cubicBezTo>
                  <a:pt x="4702968" y="4848077"/>
                  <a:pt x="4705448" y="4849317"/>
                  <a:pt x="4710409" y="4849317"/>
                </a:cubicBezTo>
                <a:cubicBezTo>
                  <a:pt x="4710409" y="4849317"/>
                  <a:pt x="4712889" y="4846837"/>
                  <a:pt x="4717851" y="4841876"/>
                </a:cubicBezTo>
                <a:cubicBezTo>
                  <a:pt x="4722812" y="4836915"/>
                  <a:pt x="4725292" y="4834434"/>
                  <a:pt x="4725292" y="4834434"/>
                </a:cubicBezTo>
                <a:lnTo>
                  <a:pt x="4725292" y="4841876"/>
                </a:lnTo>
                <a:cubicBezTo>
                  <a:pt x="4715371" y="4851798"/>
                  <a:pt x="4712889" y="4859239"/>
                  <a:pt x="4717851" y="4864200"/>
                </a:cubicBezTo>
                <a:cubicBezTo>
                  <a:pt x="4722812" y="4869161"/>
                  <a:pt x="4725292" y="4871641"/>
                  <a:pt x="4725292" y="4871641"/>
                </a:cubicBezTo>
                <a:cubicBezTo>
                  <a:pt x="4725292" y="4871641"/>
                  <a:pt x="4730253" y="4864200"/>
                  <a:pt x="4740175" y="4849317"/>
                </a:cubicBezTo>
                <a:lnTo>
                  <a:pt x="4755058" y="4819551"/>
                </a:lnTo>
                <a:lnTo>
                  <a:pt x="4740175" y="4812110"/>
                </a:lnTo>
                <a:cubicBezTo>
                  <a:pt x="4732734" y="4804668"/>
                  <a:pt x="4726688" y="4801413"/>
                  <a:pt x="4722037" y="4802343"/>
                </a:cubicBezTo>
                <a:close/>
                <a:moveTo>
                  <a:pt x="1045517" y="4797227"/>
                </a:moveTo>
                <a:cubicBezTo>
                  <a:pt x="1043037" y="4797227"/>
                  <a:pt x="1044277" y="4799708"/>
                  <a:pt x="1049238" y="4804668"/>
                </a:cubicBezTo>
                <a:lnTo>
                  <a:pt x="1049238" y="4803273"/>
                </a:lnTo>
                <a:cubicBezTo>
                  <a:pt x="1049238" y="4801723"/>
                  <a:pt x="1049238" y="4799708"/>
                  <a:pt x="1049238" y="4797227"/>
                </a:cubicBezTo>
                <a:cubicBezTo>
                  <a:pt x="1049238" y="4797227"/>
                  <a:pt x="1047998" y="4797227"/>
                  <a:pt x="1045517" y="4797227"/>
                </a:cubicBezTo>
                <a:close/>
                <a:moveTo>
                  <a:pt x="4896445" y="4789786"/>
                </a:moveTo>
                <a:cubicBezTo>
                  <a:pt x="4896445" y="4794747"/>
                  <a:pt x="4896445" y="4797227"/>
                  <a:pt x="4896445" y="4797227"/>
                </a:cubicBezTo>
                <a:lnTo>
                  <a:pt x="4892724" y="4797227"/>
                </a:lnTo>
                <a:cubicBezTo>
                  <a:pt x="4890244" y="4797227"/>
                  <a:pt x="4889003" y="4797227"/>
                  <a:pt x="4889003" y="4797227"/>
                </a:cubicBezTo>
                <a:cubicBezTo>
                  <a:pt x="4889003" y="4797227"/>
                  <a:pt x="4889003" y="4798468"/>
                  <a:pt x="4889003" y="4800948"/>
                </a:cubicBezTo>
                <a:cubicBezTo>
                  <a:pt x="4889003" y="4803428"/>
                  <a:pt x="4887762" y="4805909"/>
                  <a:pt x="4885282" y="4808389"/>
                </a:cubicBezTo>
                <a:cubicBezTo>
                  <a:pt x="4882802" y="4810870"/>
                  <a:pt x="4879082" y="4812110"/>
                  <a:pt x="4874120" y="4812110"/>
                </a:cubicBezTo>
                <a:cubicBezTo>
                  <a:pt x="4864199" y="4812110"/>
                  <a:pt x="4859237" y="4813351"/>
                  <a:pt x="4859237" y="4815831"/>
                </a:cubicBezTo>
                <a:cubicBezTo>
                  <a:pt x="4859237" y="4818311"/>
                  <a:pt x="4861718" y="4819551"/>
                  <a:pt x="4866679" y="4819551"/>
                </a:cubicBezTo>
                <a:cubicBezTo>
                  <a:pt x="4871640" y="4819551"/>
                  <a:pt x="4869159" y="4826993"/>
                  <a:pt x="4859237" y="4841876"/>
                </a:cubicBezTo>
                <a:cubicBezTo>
                  <a:pt x="4849316" y="4846837"/>
                  <a:pt x="4846835" y="4854278"/>
                  <a:pt x="4851796" y="4864200"/>
                </a:cubicBezTo>
                <a:cubicBezTo>
                  <a:pt x="4856757" y="4864200"/>
                  <a:pt x="4859237" y="4865440"/>
                  <a:pt x="4859237" y="4867920"/>
                </a:cubicBezTo>
                <a:cubicBezTo>
                  <a:pt x="4859237" y="4870401"/>
                  <a:pt x="4856757" y="4872882"/>
                  <a:pt x="4851796" y="4875362"/>
                </a:cubicBezTo>
                <a:cubicBezTo>
                  <a:pt x="4846835" y="4877842"/>
                  <a:pt x="4843114" y="4880323"/>
                  <a:pt x="4840634" y="4882803"/>
                </a:cubicBezTo>
                <a:cubicBezTo>
                  <a:pt x="4838154" y="4885284"/>
                  <a:pt x="4836913" y="4884044"/>
                  <a:pt x="4836913" y="4879083"/>
                </a:cubicBezTo>
                <a:cubicBezTo>
                  <a:pt x="4831952" y="4879083"/>
                  <a:pt x="4829472" y="4881563"/>
                  <a:pt x="4829472" y="4886524"/>
                </a:cubicBezTo>
                <a:lnTo>
                  <a:pt x="4814589" y="4879083"/>
                </a:lnTo>
                <a:lnTo>
                  <a:pt x="4822030" y="4879083"/>
                </a:lnTo>
                <a:lnTo>
                  <a:pt x="4822030" y="4871641"/>
                </a:lnTo>
                <a:cubicBezTo>
                  <a:pt x="4822030" y="4871641"/>
                  <a:pt x="4822030" y="4869161"/>
                  <a:pt x="4822030" y="4864200"/>
                </a:cubicBezTo>
                <a:lnTo>
                  <a:pt x="4814589" y="4864200"/>
                </a:lnTo>
                <a:cubicBezTo>
                  <a:pt x="4799706" y="4874122"/>
                  <a:pt x="4794745" y="4881563"/>
                  <a:pt x="4799706" y="4886524"/>
                </a:cubicBezTo>
                <a:lnTo>
                  <a:pt x="4807148" y="4879083"/>
                </a:lnTo>
                <a:lnTo>
                  <a:pt x="4799706" y="4893965"/>
                </a:lnTo>
                <a:cubicBezTo>
                  <a:pt x="4794745" y="4893965"/>
                  <a:pt x="4794745" y="4896446"/>
                  <a:pt x="4799706" y="4901407"/>
                </a:cubicBezTo>
                <a:cubicBezTo>
                  <a:pt x="4804668" y="4901407"/>
                  <a:pt x="4809628" y="4901407"/>
                  <a:pt x="4814589" y="4901407"/>
                </a:cubicBezTo>
                <a:cubicBezTo>
                  <a:pt x="4819550" y="4901407"/>
                  <a:pt x="4824511" y="4901407"/>
                  <a:pt x="4829472" y="4901407"/>
                </a:cubicBezTo>
                <a:lnTo>
                  <a:pt x="4844355" y="4893965"/>
                </a:lnTo>
                <a:cubicBezTo>
                  <a:pt x="4844355" y="4893965"/>
                  <a:pt x="4846835" y="4896446"/>
                  <a:pt x="4851796" y="4901407"/>
                </a:cubicBezTo>
                <a:cubicBezTo>
                  <a:pt x="4856757" y="4906368"/>
                  <a:pt x="4861718" y="4906368"/>
                  <a:pt x="4866679" y="4901407"/>
                </a:cubicBezTo>
                <a:cubicBezTo>
                  <a:pt x="4866679" y="4901407"/>
                  <a:pt x="4869159" y="4901407"/>
                  <a:pt x="4874120" y="4901407"/>
                </a:cubicBezTo>
                <a:cubicBezTo>
                  <a:pt x="4879082" y="4901407"/>
                  <a:pt x="4884042" y="4901407"/>
                  <a:pt x="4889003" y="4901407"/>
                </a:cubicBezTo>
                <a:cubicBezTo>
                  <a:pt x="4893964" y="4901407"/>
                  <a:pt x="4898925" y="4896446"/>
                  <a:pt x="4903886" y="4886524"/>
                </a:cubicBezTo>
                <a:cubicBezTo>
                  <a:pt x="4903886" y="4886524"/>
                  <a:pt x="4905127" y="4884044"/>
                  <a:pt x="4907607" y="4879083"/>
                </a:cubicBezTo>
                <a:cubicBezTo>
                  <a:pt x="4910087" y="4874122"/>
                  <a:pt x="4911327" y="4871641"/>
                  <a:pt x="4911327" y="4871641"/>
                </a:cubicBezTo>
                <a:cubicBezTo>
                  <a:pt x="4916289" y="4871641"/>
                  <a:pt x="4918769" y="4869161"/>
                  <a:pt x="4918769" y="4864200"/>
                </a:cubicBezTo>
                <a:lnTo>
                  <a:pt x="4926210" y="4856758"/>
                </a:lnTo>
                <a:lnTo>
                  <a:pt x="4926210" y="4849317"/>
                </a:lnTo>
                <a:lnTo>
                  <a:pt x="4911327" y="4856758"/>
                </a:lnTo>
                <a:lnTo>
                  <a:pt x="4896445" y="4871641"/>
                </a:lnTo>
                <a:cubicBezTo>
                  <a:pt x="4901406" y="4861720"/>
                  <a:pt x="4906366" y="4853038"/>
                  <a:pt x="4911327" y="4845596"/>
                </a:cubicBezTo>
                <a:cubicBezTo>
                  <a:pt x="4916289" y="4838155"/>
                  <a:pt x="4923730" y="4831954"/>
                  <a:pt x="4933652" y="4826993"/>
                </a:cubicBezTo>
                <a:cubicBezTo>
                  <a:pt x="4943573" y="4807149"/>
                  <a:pt x="4946054" y="4794747"/>
                  <a:pt x="4941093" y="4789786"/>
                </a:cubicBezTo>
                <a:cubicBezTo>
                  <a:pt x="4936132" y="4789786"/>
                  <a:pt x="4934892" y="4792266"/>
                  <a:pt x="4937372" y="4797227"/>
                </a:cubicBezTo>
                <a:cubicBezTo>
                  <a:pt x="4939852" y="4802188"/>
                  <a:pt x="4936132" y="4807149"/>
                  <a:pt x="4926210" y="4812110"/>
                </a:cubicBezTo>
                <a:cubicBezTo>
                  <a:pt x="4916289" y="4817071"/>
                  <a:pt x="4908847" y="4819551"/>
                  <a:pt x="4903886" y="4819551"/>
                </a:cubicBezTo>
                <a:lnTo>
                  <a:pt x="4911327" y="4804668"/>
                </a:lnTo>
                <a:cubicBezTo>
                  <a:pt x="4921249" y="4804668"/>
                  <a:pt x="4926210" y="4802188"/>
                  <a:pt x="4926210" y="4797227"/>
                </a:cubicBezTo>
                <a:cubicBezTo>
                  <a:pt x="4921249" y="4797227"/>
                  <a:pt x="4916289" y="4797227"/>
                  <a:pt x="4911327" y="4797227"/>
                </a:cubicBezTo>
                <a:cubicBezTo>
                  <a:pt x="4906366" y="4797227"/>
                  <a:pt x="4902645" y="4797227"/>
                  <a:pt x="4900165" y="4797227"/>
                </a:cubicBezTo>
                <a:lnTo>
                  <a:pt x="4896445" y="4797227"/>
                </a:lnTo>
                <a:cubicBezTo>
                  <a:pt x="4901406" y="4797227"/>
                  <a:pt x="4903886" y="4794747"/>
                  <a:pt x="4903886" y="4789786"/>
                </a:cubicBezTo>
                <a:close/>
                <a:moveTo>
                  <a:pt x="1272480" y="4789786"/>
                </a:moveTo>
                <a:cubicBezTo>
                  <a:pt x="1272480" y="4789786"/>
                  <a:pt x="1272480" y="4792266"/>
                  <a:pt x="1272480" y="4797227"/>
                </a:cubicBezTo>
                <a:cubicBezTo>
                  <a:pt x="1272480" y="4802188"/>
                  <a:pt x="1271240" y="4804668"/>
                  <a:pt x="1268759" y="4804668"/>
                </a:cubicBezTo>
                <a:cubicBezTo>
                  <a:pt x="1266279" y="4804668"/>
                  <a:pt x="1265039" y="4802188"/>
                  <a:pt x="1265039" y="4797227"/>
                </a:cubicBezTo>
                <a:cubicBezTo>
                  <a:pt x="1265039" y="4797227"/>
                  <a:pt x="1266279" y="4795987"/>
                  <a:pt x="1268759" y="4793506"/>
                </a:cubicBezTo>
                <a:cubicBezTo>
                  <a:pt x="1271240" y="4791026"/>
                  <a:pt x="1272480" y="4789786"/>
                  <a:pt x="1272480" y="4789786"/>
                </a:cubicBezTo>
                <a:close/>
                <a:moveTo>
                  <a:pt x="788789" y="4789786"/>
                </a:moveTo>
                <a:cubicBezTo>
                  <a:pt x="788789" y="4789786"/>
                  <a:pt x="788789" y="4792266"/>
                  <a:pt x="788789" y="4797227"/>
                </a:cubicBezTo>
                <a:cubicBezTo>
                  <a:pt x="783828" y="4802188"/>
                  <a:pt x="778867" y="4807149"/>
                  <a:pt x="773906" y="4812110"/>
                </a:cubicBezTo>
                <a:cubicBezTo>
                  <a:pt x="754062" y="4831954"/>
                  <a:pt x="744140" y="4846837"/>
                  <a:pt x="744140" y="4856758"/>
                </a:cubicBezTo>
                <a:cubicBezTo>
                  <a:pt x="749101" y="4851798"/>
                  <a:pt x="751582" y="4849317"/>
                  <a:pt x="751582" y="4849317"/>
                </a:cubicBezTo>
                <a:cubicBezTo>
                  <a:pt x="751582" y="4849317"/>
                  <a:pt x="756543" y="4841876"/>
                  <a:pt x="766465" y="4826993"/>
                </a:cubicBezTo>
                <a:cubicBezTo>
                  <a:pt x="786308" y="4807149"/>
                  <a:pt x="796230" y="4794747"/>
                  <a:pt x="796230" y="4789786"/>
                </a:cubicBezTo>
                <a:cubicBezTo>
                  <a:pt x="791269" y="4789786"/>
                  <a:pt x="788789" y="4789786"/>
                  <a:pt x="788789" y="4789786"/>
                </a:cubicBezTo>
                <a:close/>
                <a:moveTo>
                  <a:pt x="4814589" y="4782344"/>
                </a:moveTo>
                <a:lnTo>
                  <a:pt x="4784823" y="4812110"/>
                </a:lnTo>
                <a:lnTo>
                  <a:pt x="4807148" y="4797227"/>
                </a:lnTo>
                <a:cubicBezTo>
                  <a:pt x="4812109" y="4792266"/>
                  <a:pt x="4814589" y="4787306"/>
                  <a:pt x="4814589" y="4782344"/>
                </a:cubicBezTo>
                <a:close/>
                <a:moveTo>
                  <a:pt x="1026914" y="4782344"/>
                </a:moveTo>
                <a:cubicBezTo>
                  <a:pt x="1021953" y="4782344"/>
                  <a:pt x="1019472" y="4784825"/>
                  <a:pt x="1019472" y="4789786"/>
                </a:cubicBezTo>
                <a:cubicBezTo>
                  <a:pt x="1019472" y="4789786"/>
                  <a:pt x="1021953" y="4789786"/>
                  <a:pt x="1026914" y="4789786"/>
                </a:cubicBezTo>
                <a:cubicBezTo>
                  <a:pt x="1026914" y="4784825"/>
                  <a:pt x="1026914" y="4782344"/>
                  <a:pt x="1026914" y="4782344"/>
                </a:cubicBezTo>
                <a:close/>
                <a:moveTo>
                  <a:pt x="736699" y="4782344"/>
                </a:moveTo>
                <a:cubicBezTo>
                  <a:pt x="726777" y="4782344"/>
                  <a:pt x="721816" y="4789786"/>
                  <a:pt x="721816" y="4804668"/>
                </a:cubicBezTo>
                <a:lnTo>
                  <a:pt x="744140" y="4797227"/>
                </a:lnTo>
                <a:cubicBezTo>
                  <a:pt x="744140" y="4802188"/>
                  <a:pt x="741660" y="4804668"/>
                  <a:pt x="736699" y="4804668"/>
                </a:cubicBezTo>
                <a:lnTo>
                  <a:pt x="736699" y="4812110"/>
                </a:lnTo>
                <a:cubicBezTo>
                  <a:pt x="741660" y="4807149"/>
                  <a:pt x="746621" y="4802188"/>
                  <a:pt x="751582" y="4797227"/>
                </a:cubicBezTo>
                <a:lnTo>
                  <a:pt x="759023" y="4789786"/>
                </a:lnTo>
                <a:lnTo>
                  <a:pt x="751582" y="4789786"/>
                </a:lnTo>
                <a:lnTo>
                  <a:pt x="744140" y="4797227"/>
                </a:lnTo>
                <a:lnTo>
                  <a:pt x="736699" y="4797227"/>
                </a:lnTo>
                <a:lnTo>
                  <a:pt x="736699" y="4789786"/>
                </a:lnTo>
                <a:close/>
                <a:moveTo>
                  <a:pt x="4955976" y="4774903"/>
                </a:moveTo>
                <a:cubicBezTo>
                  <a:pt x="4955976" y="4774903"/>
                  <a:pt x="4954735" y="4776143"/>
                  <a:pt x="4952255" y="4778624"/>
                </a:cubicBezTo>
                <a:cubicBezTo>
                  <a:pt x="4949775" y="4781104"/>
                  <a:pt x="4948534" y="4782344"/>
                  <a:pt x="4948534" y="4782344"/>
                </a:cubicBezTo>
                <a:lnTo>
                  <a:pt x="4948534" y="4789786"/>
                </a:lnTo>
                <a:cubicBezTo>
                  <a:pt x="4948534" y="4789786"/>
                  <a:pt x="4951014" y="4787306"/>
                  <a:pt x="4955976" y="4782344"/>
                </a:cubicBezTo>
                <a:close/>
                <a:moveTo>
                  <a:pt x="736699" y="4774903"/>
                </a:moveTo>
                <a:cubicBezTo>
                  <a:pt x="736699" y="4779864"/>
                  <a:pt x="739179" y="4782344"/>
                  <a:pt x="744140" y="4782344"/>
                </a:cubicBezTo>
                <a:cubicBezTo>
                  <a:pt x="744140" y="4782344"/>
                  <a:pt x="744140" y="4779864"/>
                  <a:pt x="744140" y="4774903"/>
                </a:cubicBezTo>
                <a:cubicBezTo>
                  <a:pt x="744140" y="4774903"/>
                  <a:pt x="742900" y="4774903"/>
                  <a:pt x="740419" y="4774903"/>
                </a:cubicBezTo>
                <a:cubicBezTo>
                  <a:pt x="737939" y="4774903"/>
                  <a:pt x="736699" y="4774903"/>
                  <a:pt x="736699" y="4774903"/>
                </a:cubicBezTo>
                <a:close/>
                <a:moveTo>
                  <a:pt x="2611933" y="4767461"/>
                </a:moveTo>
                <a:lnTo>
                  <a:pt x="2611933" y="4774903"/>
                </a:lnTo>
                <a:cubicBezTo>
                  <a:pt x="2606972" y="4774903"/>
                  <a:pt x="2604492" y="4774903"/>
                  <a:pt x="2604492" y="4774903"/>
                </a:cubicBezTo>
                <a:close/>
                <a:moveTo>
                  <a:pt x="2507753" y="4767461"/>
                </a:moveTo>
                <a:cubicBezTo>
                  <a:pt x="2507753" y="4772423"/>
                  <a:pt x="2506513" y="4774903"/>
                  <a:pt x="2504033" y="4774903"/>
                </a:cubicBezTo>
                <a:cubicBezTo>
                  <a:pt x="2501552" y="4774903"/>
                  <a:pt x="2500312" y="4773663"/>
                  <a:pt x="2500312" y="4771182"/>
                </a:cubicBezTo>
                <a:cubicBezTo>
                  <a:pt x="2500312" y="4768702"/>
                  <a:pt x="2502793" y="4767461"/>
                  <a:pt x="2507753" y="4767461"/>
                </a:cubicBezTo>
                <a:close/>
                <a:moveTo>
                  <a:pt x="1458515" y="4767461"/>
                </a:moveTo>
                <a:cubicBezTo>
                  <a:pt x="1458515" y="4767461"/>
                  <a:pt x="1459755" y="4768702"/>
                  <a:pt x="1462236" y="4771182"/>
                </a:cubicBezTo>
                <a:cubicBezTo>
                  <a:pt x="1464717" y="4773663"/>
                  <a:pt x="1465957" y="4774903"/>
                  <a:pt x="1465957" y="4774903"/>
                </a:cubicBezTo>
                <a:cubicBezTo>
                  <a:pt x="1460996" y="4774903"/>
                  <a:pt x="1458515" y="4774903"/>
                  <a:pt x="1458515" y="4774903"/>
                </a:cubicBezTo>
                <a:cubicBezTo>
                  <a:pt x="1458515" y="4769942"/>
                  <a:pt x="1458515" y="4767461"/>
                  <a:pt x="1458515" y="4767461"/>
                </a:cubicBezTo>
                <a:close/>
                <a:moveTo>
                  <a:pt x="1183183" y="4767461"/>
                </a:moveTo>
                <a:lnTo>
                  <a:pt x="1190625" y="4767461"/>
                </a:lnTo>
                <a:cubicBezTo>
                  <a:pt x="1190625" y="4772423"/>
                  <a:pt x="1190625" y="4776143"/>
                  <a:pt x="1190625" y="4778624"/>
                </a:cubicBezTo>
                <a:cubicBezTo>
                  <a:pt x="1190625" y="4781104"/>
                  <a:pt x="1184424" y="4788546"/>
                  <a:pt x="1172021" y="4800948"/>
                </a:cubicBezTo>
                <a:cubicBezTo>
                  <a:pt x="1159619" y="4813351"/>
                  <a:pt x="1150937" y="4819551"/>
                  <a:pt x="1145976" y="4819551"/>
                </a:cubicBezTo>
                <a:cubicBezTo>
                  <a:pt x="1141015" y="4819551"/>
                  <a:pt x="1143496" y="4814591"/>
                  <a:pt x="1153418" y="4804668"/>
                </a:cubicBezTo>
                <a:cubicBezTo>
                  <a:pt x="1163339" y="4794747"/>
                  <a:pt x="1169541" y="4789786"/>
                  <a:pt x="1172021" y="4789786"/>
                </a:cubicBezTo>
                <a:cubicBezTo>
                  <a:pt x="1174502" y="4789786"/>
                  <a:pt x="1175742" y="4787306"/>
                  <a:pt x="1175742" y="4782344"/>
                </a:cubicBezTo>
                <a:close/>
                <a:moveTo>
                  <a:pt x="2612506" y="4766889"/>
                </a:moveTo>
                <a:lnTo>
                  <a:pt x="2611933" y="4767461"/>
                </a:lnTo>
                <a:lnTo>
                  <a:pt x="2611933" y="4767461"/>
                </a:lnTo>
                <a:close/>
                <a:moveTo>
                  <a:pt x="2614414" y="4764981"/>
                </a:moveTo>
                <a:lnTo>
                  <a:pt x="2612506" y="4766889"/>
                </a:lnTo>
                <a:lnTo>
                  <a:pt x="2612863" y="4766531"/>
                </a:lnTo>
                <a:close/>
                <a:moveTo>
                  <a:pt x="4829472" y="4760020"/>
                </a:moveTo>
                <a:cubicBezTo>
                  <a:pt x="4829472" y="4764981"/>
                  <a:pt x="4829472" y="4767461"/>
                  <a:pt x="4829472" y="4767461"/>
                </a:cubicBezTo>
                <a:lnTo>
                  <a:pt x="4836913" y="4767461"/>
                </a:lnTo>
                <a:lnTo>
                  <a:pt x="4836913" y="4760020"/>
                </a:lnTo>
                <a:close/>
                <a:moveTo>
                  <a:pt x="4732734" y="4760020"/>
                </a:moveTo>
                <a:cubicBezTo>
                  <a:pt x="4732734" y="4764981"/>
                  <a:pt x="4730253" y="4769942"/>
                  <a:pt x="4725292" y="4774903"/>
                </a:cubicBezTo>
                <a:lnTo>
                  <a:pt x="4725292" y="4789786"/>
                </a:lnTo>
                <a:lnTo>
                  <a:pt x="4747616" y="4789786"/>
                </a:lnTo>
                <a:lnTo>
                  <a:pt x="4762499" y="4797227"/>
                </a:lnTo>
                <a:lnTo>
                  <a:pt x="4769941" y="4789786"/>
                </a:lnTo>
                <a:lnTo>
                  <a:pt x="4784823" y="4774903"/>
                </a:lnTo>
                <a:lnTo>
                  <a:pt x="4769941" y="4767461"/>
                </a:lnTo>
                <a:cubicBezTo>
                  <a:pt x="4769941" y="4767461"/>
                  <a:pt x="4768700" y="4767461"/>
                  <a:pt x="4766220" y="4767461"/>
                </a:cubicBezTo>
                <a:cubicBezTo>
                  <a:pt x="4763740" y="4767461"/>
                  <a:pt x="4761259" y="4766221"/>
                  <a:pt x="4758779" y="4763741"/>
                </a:cubicBezTo>
                <a:cubicBezTo>
                  <a:pt x="4756298" y="4761261"/>
                  <a:pt x="4753817" y="4761261"/>
                  <a:pt x="4751337" y="4763741"/>
                </a:cubicBezTo>
                <a:cubicBezTo>
                  <a:pt x="4748857" y="4766221"/>
                  <a:pt x="4747616" y="4767461"/>
                  <a:pt x="4747616" y="4767461"/>
                </a:cubicBezTo>
                <a:lnTo>
                  <a:pt x="4740175" y="4767461"/>
                </a:lnTo>
                <a:lnTo>
                  <a:pt x="4747616" y="4760020"/>
                </a:lnTo>
                <a:cubicBezTo>
                  <a:pt x="4747616" y="4760020"/>
                  <a:pt x="4745136" y="4760020"/>
                  <a:pt x="4740175" y="4760020"/>
                </a:cubicBezTo>
                <a:close/>
                <a:moveTo>
                  <a:pt x="2619374" y="4760020"/>
                </a:moveTo>
                <a:cubicBezTo>
                  <a:pt x="2619374" y="4760020"/>
                  <a:pt x="2618134" y="4761261"/>
                  <a:pt x="2615654" y="4763741"/>
                </a:cubicBezTo>
                <a:lnTo>
                  <a:pt x="2614414" y="4764981"/>
                </a:lnTo>
                <a:close/>
                <a:moveTo>
                  <a:pt x="1473398" y="4760020"/>
                </a:moveTo>
                <a:cubicBezTo>
                  <a:pt x="1473398" y="4760020"/>
                  <a:pt x="1473398" y="4762501"/>
                  <a:pt x="1473398" y="4767461"/>
                </a:cubicBezTo>
                <a:cubicBezTo>
                  <a:pt x="1473398" y="4767461"/>
                  <a:pt x="1470918" y="4767461"/>
                  <a:pt x="1465957" y="4767461"/>
                </a:cubicBezTo>
                <a:close/>
                <a:moveTo>
                  <a:pt x="1287363" y="4760020"/>
                </a:moveTo>
                <a:lnTo>
                  <a:pt x="1279922" y="4782344"/>
                </a:lnTo>
                <a:lnTo>
                  <a:pt x="1279922" y="4774903"/>
                </a:lnTo>
                <a:lnTo>
                  <a:pt x="1272480" y="4767461"/>
                </a:lnTo>
                <a:cubicBezTo>
                  <a:pt x="1277441" y="4767461"/>
                  <a:pt x="1281162" y="4766221"/>
                  <a:pt x="1283642" y="4763741"/>
                </a:cubicBezTo>
                <a:cubicBezTo>
                  <a:pt x="1286123" y="4761261"/>
                  <a:pt x="1287363" y="4760020"/>
                  <a:pt x="1287363" y="4760020"/>
                </a:cubicBezTo>
                <a:close/>
                <a:moveTo>
                  <a:pt x="1224111" y="4760020"/>
                </a:moveTo>
                <a:cubicBezTo>
                  <a:pt x="1226591" y="4760020"/>
                  <a:pt x="1227832" y="4762501"/>
                  <a:pt x="1227832" y="4767461"/>
                </a:cubicBezTo>
                <a:lnTo>
                  <a:pt x="1212949" y="4789786"/>
                </a:lnTo>
                <a:lnTo>
                  <a:pt x="1198066" y="4789786"/>
                </a:lnTo>
                <a:cubicBezTo>
                  <a:pt x="1198066" y="4789786"/>
                  <a:pt x="1201787" y="4784825"/>
                  <a:pt x="1209228" y="4774903"/>
                </a:cubicBezTo>
                <a:cubicBezTo>
                  <a:pt x="1216669" y="4764981"/>
                  <a:pt x="1221631" y="4760020"/>
                  <a:pt x="1224111" y="4760020"/>
                </a:cubicBezTo>
                <a:close/>
                <a:moveTo>
                  <a:pt x="1079004" y="4760020"/>
                </a:moveTo>
                <a:cubicBezTo>
                  <a:pt x="1079004" y="4764981"/>
                  <a:pt x="1079004" y="4768702"/>
                  <a:pt x="1079004" y="4771182"/>
                </a:cubicBezTo>
                <a:cubicBezTo>
                  <a:pt x="1079004" y="4773663"/>
                  <a:pt x="1081484" y="4774903"/>
                  <a:pt x="1086445" y="4774903"/>
                </a:cubicBezTo>
                <a:cubicBezTo>
                  <a:pt x="1091406" y="4769942"/>
                  <a:pt x="1093886" y="4767461"/>
                  <a:pt x="1093886" y="4767461"/>
                </a:cubicBezTo>
                <a:cubicBezTo>
                  <a:pt x="1093886" y="4762501"/>
                  <a:pt x="1088925" y="4760020"/>
                  <a:pt x="1079004" y="4760020"/>
                </a:cubicBezTo>
                <a:close/>
                <a:moveTo>
                  <a:pt x="1026914" y="4760020"/>
                </a:moveTo>
                <a:cubicBezTo>
                  <a:pt x="1036836" y="4774903"/>
                  <a:pt x="1046758" y="4779864"/>
                  <a:pt x="1056679" y="4774903"/>
                </a:cubicBezTo>
                <a:cubicBezTo>
                  <a:pt x="1061640" y="4769942"/>
                  <a:pt x="1065361" y="4773663"/>
                  <a:pt x="1067841" y="4786065"/>
                </a:cubicBezTo>
                <a:cubicBezTo>
                  <a:pt x="1070322" y="4798468"/>
                  <a:pt x="1069082" y="4807149"/>
                  <a:pt x="1064121" y="4812110"/>
                </a:cubicBezTo>
                <a:cubicBezTo>
                  <a:pt x="1059160" y="4817071"/>
                  <a:pt x="1054199" y="4820792"/>
                  <a:pt x="1049238" y="4823272"/>
                </a:cubicBezTo>
                <a:cubicBezTo>
                  <a:pt x="1044277" y="4825753"/>
                  <a:pt x="1041796" y="4829473"/>
                  <a:pt x="1041796" y="4834434"/>
                </a:cubicBezTo>
                <a:cubicBezTo>
                  <a:pt x="1041796" y="4839395"/>
                  <a:pt x="1036836" y="4841876"/>
                  <a:pt x="1026914" y="4841876"/>
                </a:cubicBezTo>
                <a:cubicBezTo>
                  <a:pt x="1016992" y="4841876"/>
                  <a:pt x="1012031" y="4841876"/>
                  <a:pt x="1012031" y="4841876"/>
                </a:cubicBezTo>
                <a:cubicBezTo>
                  <a:pt x="1012031" y="4841876"/>
                  <a:pt x="1009551" y="4844356"/>
                  <a:pt x="1004590" y="4849317"/>
                </a:cubicBezTo>
                <a:cubicBezTo>
                  <a:pt x="1004590" y="4854278"/>
                  <a:pt x="1002109" y="4859239"/>
                  <a:pt x="997148" y="4864200"/>
                </a:cubicBezTo>
                <a:lnTo>
                  <a:pt x="989707" y="4864200"/>
                </a:lnTo>
                <a:cubicBezTo>
                  <a:pt x="999629" y="4869161"/>
                  <a:pt x="999629" y="4876602"/>
                  <a:pt x="989707" y="4886524"/>
                </a:cubicBezTo>
                <a:cubicBezTo>
                  <a:pt x="984746" y="4891485"/>
                  <a:pt x="981025" y="4893965"/>
                  <a:pt x="978545" y="4893965"/>
                </a:cubicBezTo>
                <a:cubicBezTo>
                  <a:pt x="976064" y="4893965"/>
                  <a:pt x="974824" y="4891485"/>
                  <a:pt x="974824" y="4886524"/>
                </a:cubicBezTo>
                <a:lnTo>
                  <a:pt x="959941" y="4893965"/>
                </a:lnTo>
                <a:lnTo>
                  <a:pt x="952499" y="4916290"/>
                </a:lnTo>
                <a:cubicBezTo>
                  <a:pt x="952499" y="4921251"/>
                  <a:pt x="950019" y="4923731"/>
                  <a:pt x="945058" y="4923731"/>
                </a:cubicBezTo>
                <a:cubicBezTo>
                  <a:pt x="935137" y="4923731"/>
                  <a:pt x="935137" y="4931172"/>
                  <a:pt x="945058" y="4946055"/>
                </a:cubicBezTo>
                <a:cubicBezTo>
                  <a:pt x="945058" y="4951017"/>
                  <a:pt x="946299" y="4949776"/>
                  <a:pt x="948779" y="4942334"/>
                </a:cubicBezTo>
                <a:cubicBezTo>
                  <a:pt x="951259" y="4934893"/>
                  <a:pt x="954980" y="4931172"/>
                  <a:pt x="959941" y="4931172"/>
                </a:cubicBezTo>
                <a:lnTo>
                  <a:pt x="967382" y="4931172"/>
                </a:lnTo>
                <a:cubicBezTo>
                  <a:pt x="967382" y="4936134"/>
                  <a:pt x="966142" y="4938614"/>
                  <a:pt x="963662" y="4938614"/>
                </a:cubicBezTo>
                <a:cubicBezTo>
                  <a:pt x="961181" y="4938614"/>
                  <a:pt x="959941" y="4941094"/>
                  <a:pt x="959941" y="4946055"/>
                </a:cubicBezTo>
                <a:cubicBezTo>
                  <a:pt x="950019" y="4955977"/>
                  <a:pt x="940097" y="4955977"/>
                  <a:pt x="930175" y="4946055"/>
                </a:cubicBezTo>
                <a:lnTo>
                  <a:pt x="915293" y="4938614"/>
                </a:lnTo>
                <a:lnTo>
                  <a:pt x="900410" y="4953497"/>
                </a:lnTo>
                <a:cubicBezTo>
                  <a:pt x="890488" y="4958458"/>
                  <a:pt x="888007" y="4965899"/>
                  <a:pt x="892968" y="4975821"/>
                </a:cubicBezTo>
                <a:cubicBezTo>
                  <a:pt x="892968" y="4980782"/>
                  <a:pt x="892968" y="4983262"/>
                  <a:pt x="892968" y="4983262"/>
                </a:cubicBezTo>
                <a:cubicBezTo>
                  <a:pt x="892968" y="4983262"/>
                  <a:pt x="889248" y="4983262"/>
                  <a:pt x="881806" y="4983262"/>
                </a:cubicBezTo>
                <a:cubicBezTo>
                  <a:pt x="874365" y="4983262"/>
                  <a:pt x="870644" y="4983262"/>
                  <a:pt x="870644" y="4983262"/>
                </a:cubicBezTo>
                <a:cubicBezTo>
                  <a:pt x="870644" y="4983262"/>
                  <a:pt x="870644" y="4985743"/>
                  <a:pt x="870644" y="4990704"/>
                </a:cubicBezTo>
                <a:cubicBezTo>
                  <a:pt x="860722" y="4995665"/>
                  <a:pt x="853281" y="5000626"/>
                  <a:pt x="848320" y="5005586"/>
                </a:cubicBezTo>
                <a:cubicBezTo>
                  <a:pt x="843359" y="5000626"/>
                  <a:pt x="838398" y="5000626"/>
                  <a:pt x="833437" y="5005586"/>
                </a:cubicBezTo>
                <a:lnTo>
                  <a:pt x="825996" y="5020469"/>
                </a:lnTo>
                <a:cubicBezTo>
                  <a:pt x="825996" y="5025431"/>
                  <a:pt x="825996" y="5029151"/>
                  <a:pt x="825996" y="5031631"/>
                </a:cubicBezTo>
                <a:cubicBezTo>
                  <a:pt x="825996" y="5034112"/>
                  <a:pt x="825996" y="5035352"/>
                  <a:pt x="825996" y="5035352"/>
                </a:cubicBezTo>
                <a:cubicBezTo>
                  <a:pt x="816074" y="5040313"/>
                  <a:pt x="816074" y="5042793"/>
                  <a:pt x="825996" y="5042793"/>
                </a:cubicBezTo>
                <a:cubicBezTo>
                  <a:pt x="830957" y="5042793"/>
                  <a:pt x="833437" y="5045274"/>
                  <a:pt x="833437" y="5050235"/>
                </a:cubicBezTo>
                <a:cubicBezTo>
                  <a:pt x="838398" y="5050235"/>
                  <a:pt x="840879" y="5050235"/>
                  <a:pt x="840879" y="5050235"/>
                </a:cubicBezTo>
                <a:cubicBezTo>
                  <a:pt x="840879" y="5050235"/>
                  <a:pt x="840879" y="5047755"/>
                  <a:pt x="840879" y="5042793"/>
                </a:cubicBezTo>
                <a:cubicBezTo>
                  <a:pt x="840879" y="5037833"/>
                  <a:pt x="843359" y="5032872"/>
                  <a:pt x="848320" y="5027911"/>
                </a:cubicBezTo>
                <a:lnTo>
                  <a:pt x="855761" y="5020469"/>
                </a:lnTo>
                <a:cubicBezTo>
                  <a:pt x="855761" y="5025431"/>
                  <a:pt x="857001" y="5029151"/>
                  <a:pt x="859482" y="5031631"/>
                </a:cubicBezTo>
                <a:cubicBezTo>
                  <a:pt x="861962" y="5034112"/>
                  <a:pt x="860722" y="5035352"/>
                  <a:pt x="855761" y="5035352"/>
                </a:cubicBezTo>
                <a:cubicBezTo>
                  <a:pt x="855761" y="5040313"/>
                  <a:pt x="855761" y="5042793"/>
                  <a:pt x="855761" y="5042793"/>
                </a:cubicBezTo>
                <a:cubicBezTo>
                  <a:pt x="850800" y="5042793"/>
                  <a:pt x="847080" y="5044034"/>
                  <a:pt x="844599" y="5046514"/>
                </a:cubicBezTo>
                <a:cubicBezTo>
                  <a:pt x="842119" y="5048995"/>
                  <a:pt x="843359" y="5051476"/>
                  <a:pt x="848320" y="5053956"/>
                </a:cubicBezTo>
                <a:cubicBezTo>
                  <a:pt x="853281" y="5056436"/>
                  <a:pt x="854521" y="5060157"/>
                  <a:pt x="852041" y="5065118"/>
                </a:cubicBezTo>
                <a:cubicBezTo>
                  <a:pt x="849560" y="5070079"/>
                  <a:pt x="845840" y="5075040"/>
                  <a:pt x="840879" y="5080001"/>
                </a:cubicBezTo>
                <a:cubicBezTo>
                  <a:pt x="825996" y="5089923"/>
                  <a:pt x="818554" y="5092403"/>
                  <a:pt x="818554" y="5087442"/>
                </a:cubicBezTo>
                <a:cubicBezTo>
                  <a:pt x="818554" y="5082481"/>
                  <a:pt x="822275" y="5078760"/>
                  <a:pt x="829716" y="5076280"/>
                </a:cubicBezTo>
                <a:cubicBezTo>
                  <a:pt x="837158" y="5073800"/>
                  <a:pt x="840879" y="5071319"/>
                  <a:pt x="840879" y="5068838"/>
                </a:cubicBezTo>
                <a:cubicBezTo>
                  <a:pt x="840879" y="5066358"/>
                  <a:pt x="839638" y="5063878"/>
                  <a:pt x="837158" y="5061397"/>
                </a:cubicBezTo>
                <a:cubicBezTo>
                  <a:pt x="834678" y="5058917"/>
                  <a:pt x="833437" y="5060157"/>
                  <a:pt x="833437" y="5065118"/>
                </a:cubicBezTo>
                <a:lnTo>
                  <a:pt x="818554" y="5072559"/>
                </a:lnTo>
                <a:cubicBezTo>
                  <a:pt x="813593" y="5072559"/>
                  <a:pt x="812353" y="5070079"/>
                  <a:pt x="814834" y="5065118"/>
                </a:cubicBezTo>
                <a:cubicBezTo>
                  <a:pt x="817314" y="5060157"/>
                  <a:pt x="818554" y="5057676"/>
                  <a:pt x="818554" y="5057676"/>
                </a:cubicBezTo>
                <a:lnTo>
                  <a:pt x="803671" y="5042793"/>
                </a:lnTo>
                <a:cubicBezTo>
                  <a:pt x="798711" y="5047755"/>
                  <a:pt x="794990" y="5050235"/>
                  <a:pt x="792509" y="5050235"/>
                </a:cubicBezTo>
                <a:cubicBezTo>
                  <a:pt x="790029" y="5050235"/>
                  <a:pt x="788789" y="5052716"/>
                  <a:pt x="788789" y="5057676"/>
                </a:cubicBezTo>
                <a:cubicBezTo>
                  <a:pt x="778867" y="5072559"/>
                  <a:pt x="773906" y="5075040"/>
                  <a:pt x="773906" y="5065118"/>
                </a:cubicBezTo>
                <a:cubicBezTo>
                  <a:pt x="768945" y="5055196"/>
                  <a:pt x="773906" y="5050235"/>
                  <a:pt x="788789" y="5050235"/>
                </a:cubicBezTo>
                <a:cubicBezTo>
                  <a:pt x="788789" y="5050235"/>
                  <a:pt x="796230" y="5041553"/>
                  <a:pt x="811113" y="5024190"/>
                </a:cubicBezTo>
                <a:cubicBezTo>
                  <a:pt x="825996" y="5006827"/>
                  <a:pt x="832197" y="4998145"/>
                  <a:pt x="829716" y="4998145"/>
                </a:cubicBezTo>
                <a:cubicBezTo>
                  <a:pt x="827236" y="4998145"/>
                  <a:pt x="824755" y="4998145"/>
                  <a:pt x="822275" y="4998145"/>
                </a:cubicBezTo>
                <a:cubicBezTo>
                  <a:pt x="819795" y="4998145"/>
                  <a:pt x="818554" y="4999386"/>
                  <a:pt x="818554" y="5001866"/>
                </a:cubicBezTo>
                <a:cubicBezTo>
                  <a:pt x="818554" y="5004346"/>
                  <a:pt x="817314" y="5005586"/>
                  <a:pt x="814834" y="5005586"/>
                </a:cubicBezTo>
                <a:cubicBezTo>
                  <a:pt x="812353" y="5005586"/>
                  <a:pt x="813593" y="5003106"/>
                  <a:pt x="818554" y="4998145"/>
                </a:cubicBezTo>
                <a:cubicBezTo>
                  <a:pt x="823515" y="4993184"/>
                  <a:pt x="825996" y="4985743"/>
                  <a:pt x="825996" y="4975821"/>
                </a:cubicBezTo>
                <a:cubicBezTo>
                  <a:pt x="825996" y="4965899"/>
                  <a:pt x="830957" y="4960938"/>
                  <a:pt x="840879" y="4960938"/>
                </a:cubicBezTo>
                <a:cubicBezTo>
                  <a:pt x="850800" y="4960938"/>
                  <a:pt x="853281" y="4955977"/>
                  <a:pt x="848320" y="4946055"/>
                </a:cubicBezTo>
                <a:cubicBezTo>
                  <a:pt x="843359" y="4936134"/>
                  <a:pt x="842119" y="4931172"/>
                  <a:pt x="844599" y="4931172"/>
                </a:cubicBezTo>
                <a:cubicBezTo>
                  <a:pt x="847080" y="4931172"/>
                  <a:pt x="848320" y="4928692"/>
                  <a:pt x="848320" y="4923731"/>
                </a:cubicBezTo>
                <a:cubicBezTo>
                  <a:pt x="848320" y="4918770"/>
                  <a:pt x="845840" y="4918770"/>
                  <a:pt x="840879" y="4923731"/>
                </a:cubicBezTo>
                <a:cubicBezTo>
                  <a:pt x="835917" y="4928692"/>
                  <a:pt x="833437" y="4927452"/>
                  <a:pt x="833437" y="4920010"/>
                </a:cubicBezTo>
                <a:cubicBezTo>
                  <a:pt x="833437" y="4912569"/>
                  <a:pt x="835917" y="4907608"/>
                  <a:pt x="840879" y="4905127"/>
                </a:cubicBezTo>
                <a:cubicBezTo>
                  <a:pt x="845840" y="4902647"/>
                  <a:pt x="848320" y="4903887"/>
                  <a:pt x="848320" y="4908848"/>
                </a:cubicBezTo>
                <a:cubicBezTo>
                  <a:pt x="848320" y="4913809"/>
                  <a:pt x="850800" y="4916290"/>
                  <a:pt x="855761" y="4916290"/>
                </a:cubicBezTo>
                <a:lnTo>
                  <a:pt x="863203" y="4923731"/>
                </a:lnTo>
                <a:cubicBezTo>
                  <a:pt x="863203" y="4928692"/>
                  <a:pt x="865683" y="4931172"/>
                  <a:pt x="870644" y="4931172"/>
                </a:cubicBezTo>
                <a:cubicBezTo>
                  <a:pt x="873125" y="4931172"/>
                  <a:pt x="876225" y="4930553"/>
                  <a:pt x="879946" y="4929312"/>
                </a:cubicBezTo>
                <a:lnTo>
                  <a:pt x="888961" y="4925448"/>
                </a:lnTo>
                <a:lnTo>
                  <a:pt x="885527" y="4923731"/>
                </a:lnTo>
                <a:cubicBezTo>
                  <a:pt x="883047" y="4921251"/>
                  <a:pt x="880566" y="4916290"/>
                  <a:pt x="878086" y="4908848"/>
                </a:cubicBezTo>
                <a:cubicBezTo>
                  <a:pt x="873125" y="4903887"/>
                  <a:pt x="870644" y="4900167"/>
                  <a:pt x="870644" y="4897686"/>
                </a:cubicBezTo>
                <a:cubicBezTo>
                  <a:pt x="870644" y="4895206"/>
                  <a:pt x="873125" y="4891485"/>
                  <a:pt x="878086" y="4886524"/>
                </a:cubicBezTo>
                <a:lnTo>
                  <a:pt x="885527" y="4871641"/>
                </a:lnTo>
                <a:cubicBezTo>
                  <a:pt x="890488" y="4866680"/>
                  <a:pt x="894209" y="4864200"/>
                  <a:pt x="896689" y="4864200"/>
                </a:cubicBezTo>
                <a:cubicBezTo>
                  <a:pt x="899169" y="4864200"/>
                  <a:pt x="902890" y="4864200"/>
                  <a:pt x="907851" y="4864200"/>
                </a:cubicBezTo>
                <a:cubicBezTo>
                  <a:pt x="912812" y="4869161"/>
                  <a:pt x="915293" y="4874122"/>
                  <a:pt x="915293" y="4879083"/>
                </a:cubicBezTo>
                <a:cubicBezTo>
                  <a:pt x="915293" y="4879083"/>
                  <a:pt x="920254" y="4879083"/>
                  <a:pt x="930175" y="4879083"/>
                </a:cubicBezTo>
                <a:cubicBezTo>
                  <a:pt x="940097" y="4884044"/>
                  <a:pt x="946299" y="4885284"/>
                  <a:pt x="948779" y="4882803"/>
                </a:cubicBezTo>
                <a:cubicBezTo>
                  <a:pt x="951259" y="4880323"/>
                  <a:pt x="952499" y="4876602"/>
                  <a:pt x="952499" y="4871641"/>
                </a:cubicBezTo>
                <a:lnTo>
                  <a:pt x="952499" y="4856758"/>
                </a:lnTo>
                <a:lnTo>
                  <a:pt x="945058" y="4864200"/>
                </a:lnTo>
                <a:lnTo>
                  <a:pt x="945058" y="4856758"/>
                </a:lnTo>
                <a:cubicBezTo>
                  <a:pt x="950019" y="4856758"/>
                  <a:pt x="952499" y="4851798"/>
                  <a:pt x="952499" y="4841876"/>
                </a:cubicBezTo>
                <a:cubicBezTo>
                  <a:pt x="957461" y="4841876"/>
                  <a:pt x="959941" y="4839395"/>
                  <a:pt x="959941" y="4834434"/>
                </a:cubicBezTo>
                <a:cubicBezTo>
                  <a:pt x="959941" y="4834434"/>
                  <a:pt x="962421" y="4834434"/>
                  <a:pt x="967382" y="4834434"/>
                </a:cubicBezTo>
                <a:lnTo>
                  <a:pt x="967382" y="4826993"/>
                </a:lnTo>
                <a:cubicBezTo>
                  <a:pt x="962421" y="4822032"/>
                  <a:pt x="961181" y="4818311"/>
                  <a:pt x="963662" y="4815831"/>
                </a:cubicBezTo>
                <a:cubicBezTo>
                  <a:pt x="966142" y="4813351"/>
                  <a:pt x="967382" y="4812110"/>
                  <a:pt x="967382" y="4812110"/>
                </a:cubicBezTo>
                <a:cubicBezTo>
                  <a:pt x="972344" y="4812110"/>
                  <a:pt x="974824" y="4812110"/>
                  <a:pt x="974824" y="4812110"/>
                </a:cubicBezTo>
                <a:cubicBezTo>
                  <a:pt x="974824" y="4802188"/>
                  <a:pt x="977304" y="4799708"/>
                  <a:pt x="982265" y="4804668"/>
                </a:cubicBezTo>
                <a:cubicBezTo>
                  <a:pt x="987226" y="4804668"/>
                  <a:pt x="990947" y="4804668"/>
                  <a:pt x="993427" y="4804668"/>
                </a:cubicBezTo>
                <a:cubicBezTo>
                  <a:pt x="995908" y="4804668"/>
                  <a:pt x="999629" y="4802188"/>
                  <a:pt x="1004590" y="4797227"/>
                </a:cubicBezTo>
                <a:cubicBezTo>
                  <a:pt x="1009551" y="4792266"/>
                  <a:pt x="1012031" y="4789786"/>
                  <a:pt x="1012031" y="4789786"/>
                </a:cubicBezTo>
                <a:lnTo>
                  <a:pt x="1019472" y="4782344"/>
                </a:lnTo>
                <a:lnTo>
                  <a:pt x="1026914" y="4774903"/>
                </a:lnTo>
                <a:lnTo>
                  <a:pt x="1019472" y="4767461"/>
                </a:lnTo>
                <a:cubicBezTo>
                  <a:pt x="1024433" y="4762501"/>
                  <a:pt x="1026914" y="4760020"/>
                  <a:pt x="1026914" y="4760020"/>
                </a:cubicBezTo>
                <a:close/>
                <a:moveTo>
                  <a:pt x="937617" y="4760020"/>
                </a:moveTo>
                <a:cubicBezTo>
                  <a:pt x="937617" y="4760020"/>
                  <a:pt x="940097" y="4760020"/>
                  <a:pt x="945058" y="4760020"/>
                </a:cubicBezTo>
                <a:cubicBezTo>
                  <a:pt x="945058" y="4760020"/>
                  <a:pt x="945058" y="4761261"/>
                  <a:pt x="945058" y="4763741"/>
                </a:cubicBezTo>
                <a:cubicBezTo>
                  <a:pt x="945058" y="4766221"/>
                  <a:pt x="945058" y="4767461"/>
                  <a:pt x="945058" y="4767461"/>
                </a:cubicBezTo>
                <a:cubicBezTo>
                  <a:pt x="945058" y="4767461"/>
                  <a:pt x="942578" y="4767461"/>
                  <a:pt x="937617" y="4767461"/>
                </a:cubicBezTo>
                <a:cubicBezTo>
                  <a:pt x="932656" y="4767461"/>
                  <a:pt x="930175" y="4767461"/>
                  <a:pt x="930175" y="4767461"/>
                </a:cubicBezTo>
                <a:cubicBezTo>
                  <a:pt x="930175" y="4767461"/>
                  <a:pt x="932656" y="4764981"/>
                  <a:pt x="937617" y="4760020"/>
                </a:cubicBezTo>
                <a:close/>
                <a:moveTo>
                  <a:pt x="889248" y="4760020"/>
                </a:moveTo>
                <a:cubicBezTo>
                  <a:pt x="886767" y="4760020"/>
                  <a:pt x="885527" y="4762501"/>
                  <a:pt x="885527" y="4767461"/>
                </a:cubicBezTo>
                <a:cubicBezTo>
                  <a:pt x="885527" y="4767461"/>
                  <a:pt x="888007" y="4767461"/>
                  <a:pt x="892968" y="4767461"/>
                </a:cubicBezTo>
                <a:lnTo>
                  <a:pt x="892968" y="4760020"/>
                </a:lnTo>
                <a:cubicBezTo>
                  <a:pt x="892968" y="4760020"/>
                  <a:pt x="891728" y="4760020"/>
                  <a:pt x="889248" y="4760020"/>
                </a:cubicBezTo>
                <a:close/>
                <a:moveTo>
                  <a:pt x="997148" y="4752579"/>
                </a:moveTo>
                <a:cubicBezTo>
                  <a:pt x="997148" y="4757540"/>
                  <a:pt x="997148" y="4760020"/>
                  <a:pt x="997148" y="4760020"/>
                </a:cubicBezTo>
                <a:cubicBezTo>
                  <a:pt x="997148" y="4774903"/>
                  <a:pt x="989707" y="4782344"/>
                  <a:pt x="974824" y="4782344"/>
                </a:cubicBezTo>
                <a:cubicBezTo>
                  <a:pt x="974824" y="4782344"/>
                  <a:pt x="974824" y="4784825"/>
                  <a:pt x="974824" y="4789786"/>
                </a:cubicBezTo>
                <a:cubicBezTo>
                  <a:pt x="974824" y="4794747"/>
                  <a:pt x="972344" y="4797227"/>
                  <a:pt x="967382" y="4797227"/>
                </a:cubicBezTo>
                <a:cubicBezTo>
                  <a:pt x="962421" y="4797227"/>
                  <a:pt x="959941" y="4798468"/>
                  <a:pt x="959941" y="4800948"/>
                </a:cubicBezTo>
                <a:cubicBezTo>
                  <a:pt x="959941" y="4803428"/>
                  <a:pt x="957461" y="4804668"/>
                  <a:pt x="952499" y="4804668"/>
                </a:cubicBezTo>
                <a:cubicBezTo>
                  <a:pt x="947539" y="4804668"/>
                  <a:pt x="945058" y="4804668"/>
                  <a:pt x="945058" y="4804668"/>
                </a:cubicBezTo>
                <a:cubicBezTo>
                  <a:pt x="945058" y="4789786"/>
                  <a:pt x="952499" y="4782344"/>
                  <a:pt x="967382" y="4782344"/>
                </a:cubicBezTo>
                <a:cubicBezTo>
                  <a:pt x="962421" y="4777384"/>
                  <a:pt x="964902" y="4772423"/>
                  <a:pt x="974824" y="4767461"/>
                </a:cubicBezTo>
                <a:lnTo>
                  <a:pt x="982265" y="4760020"/>
                </a:lnTo>
                <a:cubicBezTo>
                  <a:pt x="992187" y="4760020"/>
                  <a:pt x="995908" y="4758780"/>
                  <a:pt x="993427" y="4756299"/>
                </a:cubicBezTo>
                <a:cubicBezTo>
                  <a:pt x="990947" y="4753819"/>
                  <a:pt x="992187" y="4752579"/>
                  <a:pt x="997148" y="4752579"/>
                </a:cubicBezTo>
                <a:close/>
                <a:moveTo>
                  <a:pt x="1510605" y="4745137"/>
                </a:moveTo>
                <a:lnTo>
                  <a:pt x="1518047" y="4745137"/>
                </a:lnTo>
                <a:cubicBezTo>
                  <a:pt x="1518047" y="4745137"/>
                  <a:pt x="1518047" y="4746378"/>
                  <a:pt x="1518047" y="4748858"/>
                </a:cubicBezTo>
                <a:cubicBezTo>
                  <a:pt x="1518047" y="4751339"/>
                  <a:pt x="1515566" y="4752579"/>
                  <a:pt x="1510605" y="4752579"/>
                </a:cubicBezTo>
                <a:cubicBezTo>
                  <a:pt x="1510605" y="4747618"/>
                  <a:pt x="1510605" y="4745137"/>
                  <a:pt x="1510605" y="4745137"/>
                </a:cubicBezTo>
                <a:close/>
                <a:moveTo>
                  <a:pt x="736699" y="4745137"/>
                </a:moveTo>
                <a:lnTo>
                  <a:pt x="736699" y="4760020"/>
                </a:lnTo>
                <a:lnTo>
                  <a:pt x="744140" y="4752579"/>
                </a:lnTo>
                <a:close/>
                <a:moveTo>
                  <a:pt x="2872382" y="4737696"/>
                </a:moveTo>
                <a:cubicBezTo>
                  <a:pt x="2867421" y="4737696"/>
                  <a:pt x="2864941" y="4740176"/>
                  <a:pt x="2864941" y="4745137"/>
                </a:cubicBezTo>
                <a:lnTo>
                  <a:pt x="2864941" y="4752579"/>
                </a:lnTo>
                <a:lnTo>
                  <a:pt x="2872382" y="4745137"/>
                </a:lnTo>
                <a:close/>
                <a:moveTo>
                  <a:pt x="1525488" y="4737696"/>
                </a:moveTo>
                <a:lnTo>
                  <a:pt x="1532929" y="4745137"/>
                </a:lnTo>
                <a:lnTo>
                  <a:pt x="1525488" y="4745137"/>
                </a:lnTo>
                <a:close/>
                <a:moveTo>
                  <a:pt x="1354336" y="4737696"/>
                </a:moveTo>
                <a:lnTo>
                  <a:pt x="1361777" y="4737696"/>
                </a:lnTo>
                <a:cubicBezTo>
                  <a:pt x="1366738" y="4737696"/>
                  <a:pt x="1369218" y="4740176"/>
                  <a:pt x="1369218" y="4745137"/>
                </a:cubicBezTo>
                <a:close/>
                <a:moveTo>
                  <a:pt x="1265039" y="4737696"/>
                </a:moveTo>
                <a:lnTo>
                  <a:pt x="1266527" y="4737696"/>
                </a:lnTo>
                <a:lnTo>
                  <a:pt x="1265039" y="4740176"/>
                </a:lnTo>
                <a:close/>
                <a:moveTo>
                  <a:pt x="811733" y="4737076"/>
                </a:moveTo>
                <a:lnTo>
                  <a:pt x="811504" y="4740046"/>
                </a:lnTo>
                <a:lnTo>
                  <a:pt x="811113" y="4737696"/>
                </a:lnTo>
                <a:close/>
                <a:moveTo>
                  <a:pt x="1495722" y="4730254"/>
                </a:moveTo>
                <a:cubicBezTo>
                  <a:pt x="1505644" y="4730254"/>
                  <a:pt x="1510605" y="4731495"/>
                  <a:pt x="1510605" y="4733975"/>
                </a:cubicBezTo>
                <a:cubicBezTo>
                  <a:pt x="1510605" y="4736456"/>
                  <a:pt x="1508125" y="4740176"/>
                  <a:pt x="1503164" y="4745137"/>
                </a:cubicBezTo>
                <a:lnTo>
                  <a:pt x="1495722" y="4752579"/>
                </a:lnTo>
                <a:cubicBezTo>
                  <a:pt x="1495722" y="4757540"/>
                  <a:pt x="1493242" y="4760020"/>
                  <a:pt x="1488281" y="4760020"/>
                </a:cubicBezTo>
                <a:cubicBezTo>
                  <a:pt x="1483320" y="4760020"/>
                  <a:pt x="1480839" y="4757540"/>
                  <a:pt x="1480839" y="4752579"/>
                </a:cubicBezTo>
                <a:cubicBezTo>
                  <a:pt x="1475879" y="4742657"/>
                  <a:pt x="1480839" y="4735216"/>
                  <a:pt x="1495722" y="4730254"/>
                </a:cubicBezTo>
                <a:close/>
                <a:moveTo>
                  <a:pt x="997148" y="4730254"/>
                </a:moveTo>
                <a:cubicBezTo>
                  <a:pt x="997148" y="4730254"/>
                  <a:pt x="998388" y="4730254"/>
                  <a:pt x="1000869" y="4730254"/>
                </a:cubicBezTo>
                <a:lnTo>
                  <a:pt x="1004590" y="4730254"/>
                </a:lnTo>
                <a:lnTo>
                  <a:pt x="1012031" y="4730254"/>
                </a:lnTo>
                <a:cubicBezTo>
                  <a:pt x="1021953" y="4730254"/>
                  <a:pt x="1026914" y="4730254"/>
                  <a:pt x="1026914" y="4730254"/>
                </a:cubicBezTo>
                <a:cubicBezTo>
                  <a:pt x="1026914" y="4730254"/>
                  <a:pt x="1024433" y="4732735"/>
                  <a:pt x="1019472" y="4737696"/>
                </a:cubicBezTo>
                <a:cubicBezTo>
                  <a:pt x="1014511" y="4742657"/>
                  <a:pt x="1010791" y="4745137"/>
                  <a:pt x="1008310" y="4745137"/>
                </a:cubicBezTo>
                <a:cubicBezTo>
                  <a:pt x="1005830" y="4745137"/>
                  <a:pt x="1002109" y="4742657"/>
                  <a:pt x="997148" y="4737696"/>
                </a:cubicBezTo>
                <a:cubicBezTo>
                  <a:pt x="992187" y="4737696"/>
                  <a:pt x="989707" y="4736456"/>
                  <a:pt x="989707" y="4733975"/>
                </a:cubicBezTo>
                <a:cubicBezTo>
                  <a:pt x="989707" y="4731495"/>
                  <a:pt x="992187" y="4730254"/>
                  <a:pt x="997148" y="4730254"/>
                </a:cubicBezTo>
                <a:close/>
                <a:moveTo>
                  <a:pt x="5283398" y="4722813"/>
                </a:moveTo>
                <a:lnTo>
                  <a:pt x="5275956" y="4737696"/>
                </a:lnTo>
                <a:lnTo>
                  <a:pt x="5268515" y="4745137"/>
                </a:lnTo>
                <a:close/>
                <a:moveTo>
                  <a:pt x="2879824" y="4722813"/>
                </a:moveTo>
                <a:cubicBezTo>
                  <a:pt x="2879824" y="4722813"/>
                  <a:pt x="2879824" y="4725294"/>
                  <a:pt x="2879824" y="4730254"/>
                </a:cubicBezTo>
                <a:cubicBezTo>
                  <a:pt x="2884784" y="4730254"/>
                  <a:pt x="2887265" y="4727774"/>
                  <a:pt x="2887265" y="4722813"/>
                </a:cubicBezTo>
                <a:close/>
                <a:moveTo>
                  <a:pt x="848320" y="4722813"/>
                </a:moveTo>
                <a:cubicBezTo>
                  <a:pt x="848320" y="4722813"/>
                  <a:pt x="842119" y="4729014"/>
                  <a:pt x="829716" y="4741417"/>
                </a:cubicBezTo>
                <a:cubicBezTo>
                  <a:pt x="817314" y="4753819"/>
                  <a:pt x="811113" y="4762501"/>
                  <a:pt x="811113" y="4767461"/>
                </a:cubicBezTo>
                <a:lnTo>
                  <a:pt x="825996" y="4767461"/>
                </a:lnTo>
                <a:cubicBezTo>
                  <a:pt x="825996" y="4762501"/>
                  <a:pt x="827236" y="4757540"/>
                  <a:pt x="829716" y="4752579"/>
                </a:cubicBezTo>
                <a:cubicBezTo>
                  <a:pt x="832197" y="4747618"/>
                  <a:pt x="835917" y="4745137"/>
                  <a:pt x="840879" y="4745137"/>
                </a:cubicBezTo>
                <a:close/>
                <a:moveTo>
                  <a:pt x="786928" y="4719092"/>
                </a:moveTo>
                <a:cubicBezTo>
                  <a:pt x="785688" y="4719092"/>
                  <a:pt x="783828" y="4720332"/>
                  <a:pt x="781347" y="4722813"/>
                </a:cubicBezTo>
                <a:cubicBezTo>
                  <a:pt x="786308" y="4727774"/>
                  <a:pt x="788789" y="4727774"/>
                  <a:pt x="788789" y="4722813"/>
                </a:cubicBezTo>
                <a:cubicBezTo>
                  <a:pt x="788789" y="4720332"/>
                  <a:pt x="788169" y="4719092"/>
                  <a:pt x="786928" y="4719092"/>
                </a:cubicBezTo>
                <a:close/>
                <a:moveTo>
                  <a:pt x="2440781" y="4715372"/>
                </a:moveTo>
                <a:lnTo>
                  <a:pt x="2440781" y="4722813"/>
                </a:lnTo>
                <a:lnTo>
                  <a:pt x="2448222" y="4715372"/>
                </a:lnTo>
                <a:cubicBezTo>
                  <a:pt x="2448222" y="4715372"/>
                  <a:pt x="2445741" y="4715372"/>
                  <a:pt x="2440781" y="4715372"/>
                </a:cubicBezTo>
                <a:close/>
                <a:moveTo>
                  <a:pt x="2254745" y="4715372"/>
                </a:moveTo>
                <a:cubicBezTo>
                  <a:pt x="2254745" y="4715372"/>
                  <a:pt x="2255986" y="4715372"/>
                  <a:pt x="2258466" y="4715372"/>
                </a:cubicBezTo>
                <a:cubicBezTo>
                  <a:pt x="2260947" y="4715372"/>
                  <a:pt x="2264668" y="4715372"/>
                  <a:pt x="2269629" y="4715372"/>
                </a:cubicBezTo>
                <a:lnTo>
                  <a:pt x="2277070" y="4715372"/>
                </a:lnTo>
                <a:cubicBezTo>
                  <a:pt x="2272109" y="4720333"/>
                  <a:pt x="2267148" y="4722813"/>
                  <a:pt x="2262187" y="4722813"/>
                </a:cubicBezTo>
                <a:lnTo>
                  <a:pt x="2269629" y="4737696"/>
                </a:lnTo>
                <a:lnTo>
                  <a:pt x="2277070" y="4767461"/>
                </a:lnTo>
                <a:cubicBezTo>
                  <a:pt x="2277070" y="4767461"/>
                  <a:pt x="2277070" y="4768702"/>
                  <a:pt x="2277070" y="4771182"/>
                </a:cubicBezTo>
                <a:cubicBezTo>
                  <a:pt x="2277070" y="4773663"/>
                  <a:pt x="2277070" y="4777384"/>
                  <a:pt x="2277070" y="4782344"/>
                </a:cubicBezTo>
                <a:lnTo>
                  <a:pt x="2262187" y="4812110"/>
                </a:lnTo>
                <a:cubicBezTo>
                  <a:pt x="2262187" y="4807149"/>
                  <a:pt x="2262187" y="4802188"/>
                  <a:pt x="2262187" y="4797227"/>
                </a:cubicBezTo>
                <a:cubicBezTo>
                  <a:pt x="2262187" y="4792266"/>
                  <a:pt x="2259706" y="4789786"/>
                  <a:pt x="2254745" y="4789786"/>
                </a:cubicBezTo>
                <a:lnTo>
                  <a:pt x="2262187" y="4774903"/>
                </a:lnTo>
                <a:cubicBezTo>
                  <a:pt x="2272109" y="4760020"/>
                  <a:pt x="2272109" y="4752579"/>
                  <a:pt x="2262187" y="4752579"/>
                </a:cubicBezTo>
                <a:cubicBezTo>
                  <a:pt x="2257226" y="4752579"/>
                  <a:pt x="2252265" y="4762501"/>
                  <a:pt x="2247304" y="4782344"/>
                </a:cubicBezTo>
                <a:cubicBezTo>
                  <a:pt x="2242343" y="4797227"/>
                  <a:pt x="2239863" y="4804668"/>
                  <a:pt x="2239863" y="4804668"/>
                </a:cubicBezTo>
                <a:lnTo>
                  <a:pt x="2239863" y="4774903"/>
                </a:lnTo>
                <a:cubicBezTo>
                  <a:pt x="2244823" y="4774903"/>
                  <a:pt x="2247304" y="4773663"/>
                  <a:pt x="2247304" y="4771182"/>
                </a:cubicBezTo>
                <a:cubicBezTo>
                  <a:pt x="2247304" y="4768702"/>
                  <a:pt x="2247304" y="4762501"/>
                  <a:pt x="2247304" y="4752579"/>
                </a:cubicBezTo>
                <a:lnTo>
                  <a:pt x="2247304" y="4730254"/>
                </a:lnTo>
                <a:cubicBezTo>
                  <a:pt x="2252265" y="4730254"/>
                  <a:pt x="2253505" y="4727774"/>
                  <a:pt x="2251025" y="4722813"/>
                </a:cubicBezTo>
                <a:cubicBezTo>
                  <a:pt x="2248544" y="4717852"/>
                  <a:pt x="2249785" y="4715372"/>
                  <a:pt x="2254745" y="4715372"/>
                </a:cubicBezTo>
                <a:close/>
                <a:moveTo>
                  <a:pt x="1503164" y="4715372"/>
                </a:moveTo>
                <a:cubicBezTo>
                  <a:pt x="1503164" y="4715372"/>
                  <a:pt x="1503164" y="4717852"/>
                  <a:pt x="1503164" y="4722813"/>
                </a:cubicBezTo>
                <a:cubicBezTo>
                  <a:pt x="1503164" y="4722813"/>
                  <a:pt x="1500683" y="4722813"/>
                  <a:pt x="1495722" y="4722813"/>
                </a:cubicBezTo>
                <a:cubicBezTo>
                  <a:pt x="1500683" y="4717852"/>
                  <a:pt x="1503164" y="4715372"/>
                  <a:pt x="1503164" y="4715372"/>
                </a:cubicBezTo>
                <a:close/>
                <a:moveTo>
                  <a:pt x="1421308" y="4715372"/>
                </a:moveTo>
                <a:cubicBezTo>
                  <a:pt x="1426269" y="4720333"/>
                  <a:pt x="1426269" y="4725294"/>
                  <a:pt x="1421308" y="4730254"/>
                </a:cubicBezTo>
                <a:cubicBezTo>
                  <a:pt x="1411386" y="4735216"/>
                  <a:pt x="1406425" y="4736456"/>
                  <a:pt x="1406425" y="4733975"/>
                </a:cubicBezTo>
                <a:cubicBezTo>
                  <a:pt x="1406425" y="4731495"/>
                  <a:pt x="1408906" y="4727774"/>
                  <a:pt x="1413867" y="4722813"/>
                </a:cubicBezTo>
                <a:cubicBezTo>
                  <a:pt x="1418828" y="4717852"/>
                  <a:pt x="1421308" y="4715372"/>
                  <a:pt x="1421308" y="4715372"/>
                </a:cubicBezTo>
                <a:close/>
                <a:moveTo>
                  <a:pt x="1131093" y="4715372"/>
                </a:moveTo>
                <a:cubicBezTo>
                  <a:pt x="1126132" y="4720333"/>
                  <a:pt x="1123652" y="4725294"/>
                  <a:pt x="1123652" y="4730254"/>
                </a:cubicBezTo>
                <a:cubicBezTo>
                  <a:pt x="1128613" y="4725294"/>
                  <a:pt x="1131093" y="4722813"/>
                  <a:pt x="1131093" y="4722813"/>
                </a:cubicBezTo>
                <a:close/>
                <a:moveTo>
                  <a:pt x="1056679" y="4715372"/>
                </a:moveTo>
                <a:cubicBezTo>
                  <a:pt x="1061640" y="4715372"/>
                  <a:pt x="1064121" y="4717852"/>
                  <a:pt x="1064121" y="4722813"/>
                </a:cubicBezTo>
                <a:cubicBezTo>
                  <a:pt x="1059160" y="4722813"/>
                  <a:pt x="1056679" y="4722813"/>
                  <a:pt x="1056679" y="4722813"/>
                </a:cubicBezTo>
                <a:cubicBezTo>
                  <a:pt x="1056679" y="4717852"/>
                  <a:pt x="1056679" y="4715372"/>
                  <a:pt x="1056679" y="4715372"/>
                </a:cubicBezTo>
                <a:close/>
                <a:moveTo>
                  <a:pt x="5320605" y="4707930"/>
                </a:moveTo>
                <a:lnTo>
                  <a:pt x="5305722" y="4722813"/>
                </a:lnTo>
                <a:lnTo>
                  <a:pt x="5305722" y="4715372"/>
                </a:lnTo>
                <a:cubicBezTo>
                  <a:pt x="5310683" y="4710411"/>
                  <a:pt x="5315643" y="4707930"/>
                  <a:pt x="5320605" y="4707930"/>
                </a:cubicBezTo>
                <a:close/>
                <a:moveTo>
                  <a:pt x="4948534" y="4707930"/>
                </a:moveTo>
                <a:cubicBezTo>
                  <a:pt x="4943573" y="4707930"/>
                  <a:pt x="4941093" y="4710411"/>
                  <a:pt x="4941093" y="4715372"/>
                </a:cubicBezTo>
                <a:cubicBezTo>
                  <a:pt x="4941093" y="4720333"/>
                  <a:pt x="4943573" y="4722813"/>
                  <a:pt x="4948534" y="4722813"/>
                </a:cubicBezTo>
                <a:lnTo>
                  <a:pt x="4955976" y="4715372"/>
                </a:lnTo>
                <a:cubicBezTo>
                  <a:pt x="4955976" y="4710411"/>
                  <a:pt x="4953496" y="4707930"/>
                  <a:pt x="4948534" y="4707930"/>
                </a:cubicBezTo>
                <a:close/>
                <a:moveTo>
                  <a:pt x="4903886" y="4707930"/>
                </a:moveTo>
                <a:lnTo>
                  <a:pt x="4889003" y="4715372"/>
                </a:lnTo>
                <a:cubicBezTo>
                  <a:pt x="4889003" y="4715372"/>
                  <a:pt x="4886523" y="4716612"/>
                  <a:pt x="4881562" y="4719092"/>
                </a:cubicBezTo>
                <a:cubicBezTo>
                  <a:pt x="4876600" y="4721573"/>
                  <a:pt x="4874120" y="4725294"/>
                  <a:pt x="4874120" y="4730254"/>
                </a:cubicBezTo>
                <a:close/>
                <a:moveTo>
                  <a:pt x="2835175" y="4707930"/>
                </a:moveTo>
                <a:lnTo>
                  <a:pt x="2827734" y="4715372"/>
                </a:lnTo>
                <a:cubicBezTo>
                  <a:pt x="2822773" y="4715372"/>
                  <a:pt x="2820292" y="4717852"/>
                  <a:pt x="2820292" y="4722813"/>
                </a:cubicBezTo>
                <a:lnTo>
                  <a:pt x="2827734" y="4722813"/>
                </a:lnTo>
                <a:cubicBezTo>
                  <a:pt x="2832694" y="4717852"/>
                  <a:pt x="2835175" y="4712892"/>
                  <a:pt x="2835175" y="4707930"/>
                </a:cubicBezTo>
                <a:close/>
                <a:moveTo>
                  <a:pt x="1469677" y="4707930"/>
                </a:moveTo>
                <a:cubicBezTo>
                  <a:pt x="1472158" y="4707930"/>
                  <a:pt x="1473398" y="4707930"/>
                  <a:pt x="1473398" y="4707930"/>
                </a:cubicBezTo>
                <a:cubicBezTo>
                  <a:pt x="1478359" y="4712892"/>
                  <a:pt x="1480839" y="4717852"/>
                  <a:pt x="1480839" y="4722813"/>
                </a:cubicBezTo>
                <a:cubicBezTo>
                  <a:pt x="1475879" y="4727774"/>
                  <a:pt x="1473398" y="4730254"/>
                  <a:pt x="1473398" y="4730254"/>
                </a:cubicBezTo>
                <a:cubicBezTo>
                  <a:pt x="1473398" y="4730254"/>
                  <a:pt x="1472158" y="4729014"/>
                  <a:pt x="1469677" y="4726534"/>
                </a:cubicBezTo>
                <a:cubicBezTo>
                  <a:pt x="1467197" y="4724054"/>
                  <a:pt x="1465957" y="4722813"/>
                  <a:pt x="1465957" y="4722813"/>
                </a:cubicBezTo>
                <a:cubicBezTo>
                  <a:pt x="1470918" y="4722813"/>
                  <a:pt x="1473398" y="4720333"/>
                  <a:pt x="1473398" y="4715372"/>
                </a:cubicBezTo>
                <a:cubicBezTo>
                  <a:pt x="1468437" y="4715372"/>
                  <a:pt x="1465957" y="4715372"/>
                  <a:pt x="1465957" y="4715372"/>
                </a:cubicBezTo>
                <a:cubicBezTo>
                  <a:pt x="1465957" y="4710411"/>
                  <a:pt x="1467197" y="4707930"/>
                  <a:pt x="1469677" y="4707930"/>
                </a:cubicBezTo>
                <a:close/>
                <a:moveTo>
                  <a:pt x="4955976" y="4700489"/>
                </a:moveTo>
                <a:lnTo>
                  <a:pt x="4963417" y="4707930"/>
                </a:lnTo>
                <a:cubicBezTo>
                  <a:pt x="4968378" y="4707930"/>
                  <a:pt x="4970859" y="4705450"/>
                  <a:pt x="4970859" y="4700489"/>
                </a:cubicBezTo>
                <a:cubicBezTo>
                  <a:pt x="4970859" y="4700489"/>
                  <a:pt x="4968378" y="4700489"/>
                  <a:pt x="4963417" y="4700489"/>
                </a:cubicBezTo>
                <a:close/>
                <a:moveTo>
                  <a:pt x="840879" y="4700489"/>
                </a:moveTo>
                <a:cubicBezTo>
                  <a:pt x="840879" y="4700489"/>
                  <a:pt x="839638" y="4702969"/>
                  <a:pt x="837158" y="4707930"/>
                </a:cubicBezTo>
                <a:cubicBezTo>
                  <a:pt x="834678" y="4712892"/>
                  <a:pt x="834678" y="4715372"/>
                  <a:pt x="837158" y="4715372"/>
                </a:cubicBezTo>
                <a:cubicBezTo>
                  <a:pt x="839638" y="4715372"/>
                  <a:pt x="840879" y="4712892"/>
                  <a:pt x="840879" y="4707930"/>
                </a:cubicBezTo>
                <a:cubicBezTo>
                  <a:pt x="840879" y="4702969"/>
                  <a:pt x="840879" y="4700489"/>
                  <a:pt x="840879" y="4700489"/>
                </a:cubicBezTo>
                <a:close/>
                <a:moveTo>
                  <a:pt x="4978300" y="4693047"/>
                </a:moveTo>
                <a:lnTo>
                  <a:pt x="4978300" y="4700489"/>
                </a:lnTo>
                <a:cubicBezTo>
                  <a:pt x="4983261" y="4700489"/>
                  <a:pt x="4985741" y="4698009"/>
                  <a:pt x="4985741" y="4693047"/>
                </a:cubicBezTo>
                <a:close/>
                <a:moveTo>
                  <a:pt x="2783085" y="4693047"/>
                </a:moveTo>
                <a:cubicBezTo>
                  <a:pt x="2783085" y="4693047"/>
                  <a:pt x="2780605" y="4694288"/>
                  <a:pt x="2775644" y="4696768"/>
                </a:cubicBezTo>
                <a:cubicBezTo>
                  <a:pt x="2770683" y="4699249"/>
                  <a:pt x="2768202" y="4700489"/>
                  <a:pt x="2768202" y="4700489"/>
                </a:cubicBezTo>
                <a:lnTo>
                  <a:pt x="2775644" y="4700489"/>
                </a:lnTo>
                <a:cubicBezTo>
                  <a:pt x="2780605" y="4695528"/>
                  <a:pt x="2783085" y="4693047"/>
                  <a:pt x="2783085" y="4693047"/>
                </a:cubicBezTo>
                <a:close/>
                <a:moveTo>
                  <a:pt x="2626816" y="4693047"/>
                </a:moveTo>
                <a:lnTo>
                  <a:pt x="2619374" y="4715372"/>
                </a:lnTo>
                <a:cubicBezTo>
                  <a:pt x="2624335" y="4715372"/>
                  <a:pt x="2626816" y="4712892"/>
                  <a:pt x="2626816" y="4707930"/>
                </a:cubicBezTo>
                <a:close/>
                <a:moveTo>
                  <a:pt x="1332011" y="4693047"/>
                </a:moveTo>
                <a:cubicBezTo>
                  <a:pt x="1327050" y="4698009"/>
                  <a:pt x="1324570" y="4700489"/>
                  <a:pt x="1324570" y="4700489"/>
                </a:cubicBezTo>
                <a:lnTo>
                  <a:pt x="1324570" y="4715372"/>
                </a:lnTo>
                <a:cubicBezTo>
                  <a:pt x="1329531" y="4715372"/>
                  <a:pt x="1330771" y="4714132"/>
                  <a:pt x="1328291" y="4711651"/>
                </a:cubicBezTo>
                <a:cubicBezTo>
                  <a:pt x="1325810" y="4709171"/>
                  <a:pt x="1327050" y="4707930"/>
                  <a:pt x="1332011" y="4707930"/>
                </a:cubicBezTo>
                <a:cubicBezTo>
                  <a:pt x="1336972" y="4707930"/>
                  <a:pt x="1336972" y="4705450"/>
                  <a:pt x="1332011" y="4700489"/>
                </a:cubicBezTo>
                <a:close/>
                <a:moveTo>
                  <a:pt x="1242714" y="4693047"/>
                </a:moveTo>
                <a:cubicBezTo>
                  <a:pt x="1242714" y="4693047"/>
                  <a:pt x="1245195" y="4693047"/>
                  <a:pt x="1250156" y="4693047"/>
                </a:cubicBezTo>
                <a:cubicBezTo>
                  <a:pt x="1255117" y="4693047"/>
                  <a:pt x="1257597" y="4693047"/>
                  <a:pt x="1257597" y="4693047"/>
                </a:cubicBezTo>
                <a:lnTo>
                  <a:pt x="1272480" y="4693047"/>
                </a:lnTo>
                <a:lnTo>
                  <a:pt x="1205507" y="4760020"/>
                </a:lnTo>
                <a:cubicBezTo>
                  <a:pt x="1205507" y="4760020"/>
                  <a:pt x="1205507" y="4757540"/>
                  <a:pt x="1205507" y="4752579"/>
                </a:cubicBezTo>
                <a:lnTo>
                  <a:pt x="1220390" y="4730254"/>
                </a:lnTo>
                <a:cubicBezTo>
                  <a:pt x="1230312" y="4720333"/>
                  <a:pt x="1235273" y="4714132"/>
                  <a:pt x="1235273" y="4711651"/>
                </a:cubicBezTo>
                <a:cubicBezTo>
                  <a:pt x="1235273" y="4709171"/>
                  <a:pt x="1237754" y="4707930"/>
                  <a:pt x="1242714" y="4707930"/>
                </a:cubicBezTo>
                <a:cubicBezTo>
                  <a:pt x="1247675" y="4707930"/>
                  <a:pt x="1250156" y="4705450"/>
                  <a:pt x="1250156" y="4700489"/>
                </a:cubicBezTo>
                <a:cubicBezTo>
                  <a:pt x="1245195" y="4695528"/>
                  <a:pt x="1242714" y="4693047"/>
                  <a:pt x="1242714" y="4693047"/>
                </a:cubicBezTo>
                <a:close/>
                <a:moveTo>
                  <a:pt x="1220390" y="4693047"/>
                </a:moveTo>
                <a:cubicBezTo>
                  <a:pt x="1225351" y="4693047"/>
                  <a:pt x="1226591" y="4694288"/>
                  <a:pt x="1224111" y="4696768"/>
                </a:cubicBezTo>
                <a:cubicBezTo>
                  <a:pt x="1221631" y="4699249"/>
                  <a:pt x="1222871" y="4702969"/>
                  <a:pt x="1227832" y="4707930"/>
                </a:cubicBezTo>
                <a:lnTo>
                  <a:pt x="1227832" y="4715372"/>
                </a:lnTo>
                <a:lnTo>
                  <a:pt x="1220390" y="4707930"/>
                </a:lnTo>
                <a:lnTo>
                  <a:pt x="1220390" y="4700489"/>
                </a:lnTo>
                <a:cubicBezTo>
                  <a:pt x="1220390" y="4700489"/>
                  <a:pt x="1220390" y="4698009"/>
                  <a:pt x="1220390" y="4693047"/>
                </a:cubicBezTo>
                <a:close/>
                <a:moveTo>
                  <a:pt x="167431" y="4693047"/>
                </a:moveTo>
                <a:cubicBezTo>
                  <a:pt x="169912" y="4693047"/>
                  <a:pt x="171152" y="4695528"/>
                  <a:pt x="171152" y="4700489"/>
                </a:cubicBezTo>
                <a:cubicBezTo>
                  <a:pt x="171152" y="4705450"/>
                  <a:pt x="171152" y="4707930"/>
                  <a:pt x="171152" y="4707930"/>
                </a:cubicBezTo>
                <a:cubicBezTo>
                  <a:pt x="166191" y="4707930"/>
                  <a:pt x="163711" y="4705450"/>
                  <a:pt x="163711" y="4700489"/>
                </a:cubicBezTo>
                <a:cubicBezTo>
                  <a:pt x="163711" y="4695528"/>
                  <a:pt x="164951" y="4693047"/>
                  <a:pt x="167431" y="4693047"/>
                </a:cubicBezTo>
                <a:close/>
                <a:moveTo>
                  <a:pt x="148828" y="4693047"/>
                </a:moveTo>
                <a:cubicBezTo>
                  <a:pt x="148828" y="4698009"/>
                  <a:pt x="147588" y="4700489"/>
                  <a:pt x="145107" y="4700489"/>
                </a:cubicBezTo>
                <a:cubicBezTo>
                  <a:pt x="142627" y="4700489"/>
                  <a:pt x="142627" y="4699249"/>
                  <a:pt x="145107" y="4696768"/>
                </a:cubicBezTo>
                <a:cubicBezTo>
                  <a:pt x="147588" y="4694288"/>
                  <a:pt x="148828" y="4693047"/>
                  <a:pt x="148828" y="4693047"/>
                </a:cubicBezTo>
                <a:close/>
                <a:moveTo>
                  <a:pt x="796230" y="4689327"/>
                </a:moveTo>
                <a:cubicBezTo>
                  <a:pt x="796230" y="4691807"/>
                  <a:pt x="793750" y="4693047"/>
                  <a:pt x="788789" y="4693047"/>
                </a:cubicBezTo>
                <a:cubicBezTo>
                  <a:pt x="788789" y="4702969"/>
                  <a:pt x="790029" y="4710411"/>
                  <a:pt x="792509" y="4715372"/>
                </a:cubicBezTo>
                <a:cubicBezTo>
                  <a:pt x="794990" y="4720333"/>
                  <a:pt x="793750" y="4725294"/>
                  <a:pt x="788789" y="4730254"/>
                </a:cubicBezTo>
                <a:cubicBezTo>
                  <a:pt x="788789" y="4735216"/>
                  <a:pt x="786308" y="4737696"/>
                  <a:pt x="781347" y="4737696"/>
                </a:cubicBezTo>
                <a:cubicBezTo>
                  <a:pt x="776386" y="4737696"/>
                  <a:pt x="771426" y="4742657"/>
                  <a:pt x="766465" y="4752579"/>
                </a:cubicBezTo>
                <a:cubicBezTo>
                  <a:pt x="776386" y="4747618"/>
                  <a:pt x="783828" y="4745137"/>
                  <a:pt x="788789" y="4745137"/>
                </a:cubicBezTo>
                <a:lnTo>
                  <a:pt x="803671" y="4752579"/>
                </a:lnTo>
                <a:cubicBezTo>
                  <a:pt x="798711" y="4752579"/>
                  <a:pt x="798711" y="4755059"/>
                  <a:pt x="803671" y="4760020"/>
                </a:cubicBezTo>
                <a:cubicBezTo>
                  <a:pt x="808632" y="4760020"/>
                  <a:pt x="811113" y="4755059"/>
                  <a:pt x="811113" y="4745137"/>
                </a:cubicBezTo>
                <a:lnTo>
                  <a:pt x="811504" y="4740046"/>
                </a:lnTo>
                <a:lnTo>
                  <a:pt x="811578" y="4740486"/>
                </a:lnTo>
                <a:cubicBezTo>
                  <a:pt x="812508" y="4742347"/>
                  <a:pt x="814834" y="4741417"/>
                  <a:pt x="818554" y="4737696"/>
                </a:cubicBezTo>
                <a:lnTo>
                  <a:pt x="825996" y="4730254"/>
                </a:lnTo>
                <a:cubicBezTo>
                  <a:pt x="825996" y="4725294"/>
                  <a:pt x="825996" y="4722813"/>
                  <a:pt x="825996" y="4722813"/>
                </a:cubicBezTo>
                <a:lnTo>
                  <a:pt x="811733" y="4737076"/>
                </a:lnTo>
                <a:lnTo>
                  <a:pt x="812043" y="4733045"/>
                </a:lnTo>
                <a:cubicBezTo>
                  <a:pt x="812663" y="4729945"/>
                  <a:pt x="813594" y="4727774"/>
                  <a:pt x="814834" y="4726534"/>
                </a:cubicBezTo>
                <a:cubicBezTo>
                  <a:pt x="817314" y="4724054"/>
                  <a:pt x="816074" y="4720333"/>
                  <a:pt x="811113" y="4715372"/>
                </a:cubicBezTo>
                <a:cubicBezTo>
                  <a:pt x="811113" y="4715372"/>
                  <a:pt x="813593" y="4715372"/>
                  <a:pt x="818554" y="4715372"/>
                </a:cubicBezTo>
                <a:lnTo>
                  <a:pt x="818554" y="4693047"/>
                </a:lnTo>
                <a:cubicBezTo>
                  <a:pt x="818554" y="4688087"/>
                  <a:pt x="816074" y="4688087"/>
                  <a:pt x="811113" y="4693047"/>
                </a:cubicBezTo>
                <a:cubicBezTo>
                  <a:pt x="806152" y="4698009"/>
                  <a:pt x="801191" y="4698009"/>
                  <a:pt x="796230" y="4693047"/>
                </a:cubicBezTo>
                <a:close/>
                <a:moveTo>
                  <a:pt x="1339453" y="4685606"/>
                </a:moveTo>
                <a:cubicBezTo>
                  <a:pt x="1334492" y="4690567"/>
                  <a:pt x="1334492" y="4693047"/>
                  <a:pt x="1339453" y="4693047"/>
                </a:cubicBezTo>
                <a:cubicBezTo>
                  <a:pt x="1344414" y="4693047"/>
                  <a:pt x="1346894" y="4691807"/>
                  <a:pt x="1346894" y="4689327"/>
                </a:cubicBezTo>
                <a:cubicBezTo>
                  <a:pt x="1346894" y="4686847"/>
                  <a:pt x="1344414" y="4685606"/>
                  <a:pt x="1339453" y="4685606"/>
                </a:cubicBezTo>
                <a:close/>
                <a:moveTo>
                  <a:pt x="1049238" y="4685606"/>
                </a:moveTo>
                <a:cubicBezTo>
                  <a:pt x="1049238" y="4690567"/>
                  <a:pt x="1051718" y="4690567"/>
                  <a:pt x="1056679" y="4685606"/>
                </a:cubicBezTo>
                <a:lnTo>
                  <a:pt x="1056679" y="4693047"/>
                </a:lnTo>
                <a:cubicBezTo>
                  <a:pt x="1056679" y="4698009"/>
                  <a:pt x="1054199" y="4701729"/>
                  <a:pt x="1049238" y="4704209"/>
                </a:cubicBezTo>
                <a:cubicBezTo>
                  <a:pt x="1044277" y="4706690"/>
                  <a:pt x="1041796" y="4702969"/>
                  <a:pt x="1041796" y="4693047"/>
                </a:cubicBezTo>
                <a:close/>
                <a:moveTo>
                  <a:pt x="4829472" y="4678165"/>
                </a:moveTo>
                <a:lnTo>
                  <a:pt x="4814589" y="4693047"/>
                </a:lnTo>
                <a:lnTo>
                  <a:pt x="4807148" y="4693047"/>
                </a:lnTo>
                <a:lnTo>
                  <a:pt x="4799706" y="4693047"/>
                </a:lnTo>
                <a:cubicBezTo>
                  <a:pt x="4794745" y="4698009"/>
                  <a:pt x="4794745" y="4700489"/>
                  <a:pt x="4799706" y="4700489"/>
                </a:cubicBezTo>
                <a:cubicBezTo>
                  <a:pt x="4799706" y="4705450"/>
                  <a:pt x="4800947" y="4707930"/>
                  <a:pt x="4803427" y="4707930"/>
                </a:cubicBezTo>
                <a:cubicBezTo>
                  <a:pt x="4805907" y="4707930"/>
                  <a:pt x="4807148" y="4710411"/>
                  <a:pt x="4807148" y="4715372"/>
                </a:cubicBezTo>
                <a:cubicBezTo>
                  <a:pt x="4807148" y="4715372"/>
                  <a:pt x="4804668" y="4715372"/>
                  <a:pt x="4799706" y="4715372"/>
                </a:cubicBezTo>
                <a:lnTo>
                  <a:pt x="4792265" y="4722813"/>
                </a:lnTo>
                <a:cubicBezTo>
                  <a:pt x="4792265" y="4727774"/>
                  <a:pt x="4787304" y="4727774"/>
                  <a:pt x="4777382" y="4722813"/>
                </a:cubicBezTo>
                <a:lnTo>
                  <a:pt x="4777382" y="4730254"/>
                </a:lnTo>
                <a:cubicBezTo>
                  <a:pt x="4772421" y="4730254"/>
                  <a:pt x="4769941" y="4732735"/>
                  <a:pt x="4769941" y="4737696"/>
                </a:cubicBezTo>
                <a:lnTo>
                  <a:pt x="4762499" y="4737696"/>
                </a:lnTo>
                <a:lnTo>
                  <a:pt x="4769941" y="4745137"/>
                </a:lnTo>
                <a:cubicBezTo>
                  <a:pt x="4779862" y="4755059"/>
                  <a:pt x="4784823" y="4757540"/>
                  <a:pt x="4784823" y="4752579"/>
                </a:cubicBezTo>
                <a:cubicBezTo>
                  <a:pt x="4784823" y="4747618"/>
                  <a:pt x="4783583" y="4745137"/>
                  <a:pt x="4781103" y="4745137"/>
                </a:cubicBezTo>
                <a:cubicBezTo>
                  <a:pt x="4778623" y="4745137"/>
                  <a:pt x="4778623" y="4743897"/>
                  <a:pt x="4781103" y="4741417"/>
                </a:cubicBezTo>
                <a:cubicBezTo>
                  <a:pt x="4783583" y="4738936"/>
                  <a:pt x="4787304" y="4740176"/>
                  <a:pt x="4792265" y="4745137"/>
                </a:cubicBezTo>
                <a:lnTo>
                  <a:pt x="4799706" y="4745137"/>
                </a:lnTo>
                <a:cubicBezTo>
                  <a:pt x="4804668" y="4740176"/>
                  <a:pt x="4807148" y="4736456"/>
                  <a:pt x="4807148" y="4733975"/>
                </a:cubicBezTo>
                <a:cubicBezTo>
                  <a:pt x="4807148" y="4731495"/>
                  <a:pt x="4809628" y="4726534"/>
                  <a:pt x="4814589" y="4719092"/>
                </a:cubicBezTo>
                <a:cubicBezTo>
                  <a:pt x="4819550" y="4711651"/>
                  <a:pt x="4824511" y="4705450"/>
                  <a:pt x="4829472" y="4700489"/>
                </a:cubicBezTo>
                <a:close/>
                <a:moveTo>
                  <a:pt x="1503164" y="4678165"/>
                </a:moveTo>
                <a:lnTo>
                  <a:pt x="1503164" y="4685606"/>
                </a:lnTo>
                <a:lnTo>
                  <a:pt x="1495722" y="4693047"/>
                </a:lnTo>
                <a:cubicBezTo>
                  <a:pt x="1490761" y="4693047"/>
                  <a:pt x="1490761" y="4690567"/>
                  <a:pt x="1495722" y="4685606"/>
                </a:cubicBezTo>
                <a:cubicBezTo>
                  <a:pt x="1500683" y="4680645"/>
                  <a:pt x="1503164" y="4678165"/>
                  <a:pt x="1503164" y="4678165"/>
                </a:cubicBezTo>
                <a:close/>
                <a:moveTo>
                  <a:pt x="1536650" y="4670723"/>
                </a:moveTo>
                <a:cubicBezTo>
                  <a:pt x="1539131" y="4670723"/>
                  <a:pt x="1540371" y="4673204"/>
                  <a:pt x="1540371" y="4678165"/>
                </a:cubicBezTo>
                <a:lnTo>
                  <a:pt x="1555253" y="4678165"/>
                </a:lnTo>
                <a:lnTo>
                  <a:pt x="1570136" y="4693047"/>
                </a:lnTo>
                <a:cubicBezTo>
                  <a:pt x="1555253" y="4693047"/>
                  <a:pt x="1547812" y="4693047"/>
                  <a:pt x="1547812" y="4693047"/>
                </a:cubicBezTo>
                <a:cubicBezTo>
                  <a:pt x="1547812" y="4698009"/>
                  <a:pt x="1550293" y="4700489"/>
                  <a:pt x="1555253" y="4700489"/>
                </a:cubicBezTo>
                <a:lnTo>
                  <a:pt x="1555253" y="4707930"/>
                </a:lnTo>
                <a:lnTo>
                  <a:pt x="1547812" y="4707930"/>
                </a:lnTo>
                <a:cubicBezTo>
                  <a:pt x="1547812" y="4707930"/>
                  <a:pt x="1545332" y="4707930"/>
                  <a:pt x="1540371" y="4707930"/>
                </a:cubicBezTo>
                <a:lnTo>
                  <a:pt x="1525488" y="4707930"/>
                </a:lnTo>
                <a:cubicBezTo>
                  <a:pt x="1525488" y="4702969"/>
                  <a:pt x="1525488" y="4700489"/>
                  <a:pt x="1525488" y="4700489"/>
                </a:cubicBezTo>
                <a:lnTo>
                  <a:pt x="1525488" y="4693047"/>
                </a:lnTo>
                <a:cubicBezTo>
                  <a:pt x="1525488" y="4693047"/>
                  <a:pt x="1527968" y="4693047"/>
                  <a:pt x="1532929" y="4693047"/>
                </a:cubicBezTo>
                <a:cubicBezTo>
                  <a:pt x="1532929" y="4693047"/>
                  <a:pt x="1535410" y="4693047"/>
                  <a:pt x="1540371" y="4693047"/>
                </a:cubicBezTo>
                <a:cubicBezTo>
                  <a:pt x="1540371" y="4693047"/>
                  <a:pt x="1539131" y="4691807"/>
                  <a:pt x="1536650" y="4689327"/>
                </a:cubicBezTo>
                <a:cubicBezTo>
                  <a:pt x="1534169" y="4686847"/>
                  <a:pt x="1532929" y="4685606"/>
                  <a:pt x="1532929" y="4685606"/>
                </a:cubicBezTo>
                <a:cubicBezTo>
                  <a:pt x="1527968" y="4690567"/>
                  <a:pt x="1525488" y="4693047"/>
                  <a:pt x="1525488" y="4693047"/>
                </a:cubicBezTo>
                <a:lnTo>
                  <a:pt x="1525488" y="4685606"/>
                </a:lnTo>
                <a:cubicBezTo>
                  <a:pt x="1530449" y="4680645"/>
                  <a:pt x="1532929" y="4676925"/>
                  <a:pt x="1532929" y="4674444"/>
                </a:cubicBezTo>
                <a:cubicBezTo>
                  <a:pt x="1532929" y="4671964"/>
                  <a:pt x="1534169" y="4670723"/>
                  <a:pt x="1536650" y="4670723"/>
                </a:cubicBezTo>
                <a:close/>
                <a:moveTo>
                  <a:pt x="1525488" y="4670723"/>
                </a:moveTo>
                <a:lnTo>
                  <a:pt x="1525488" y="4678165"/>
                </a:lnTo>
                <a:cubicBezTo>
                  <a:pt x="1520527" y="4678165"/>
                  <a:pt x="1519287" y="4676925"/>
                  <a:pt x="1521767" y="4674444"/>
                </a:cubicBezTo>
                <a:cubicBezTo>
                  <a:pt x="1524248" y="4671964"/>
                  <a:pt x="1525488" y="4670723"/>
                  <a:pt x="1525488" y="4670723"/>
                </a:cubicBezTo>
                <a:close/>
                <a:moveTo>
                  <a:pt x="1149697" y="4670723"/>
                </a:moveTo>
                <a:cubicBezTo>
                  <a:pt x="1147216" y="4670723"/>
                  <a:pt x="1145976" y="4673204"/>
                  <a:pt x="1145976" y="4678165"/>
                </a:cubicBezTo>
                <a:cubicBezTo>
                  <a:pt x="1145976" y="4678165"/>
                  <a:pt x="1147216" y="4678165"/>
                  <a:pt x="1149697" y="4678165"/>
                </a:cubicBezTo>
                <a:cubicBezTo>
                  <a:pt x="1152177" y="4678165"/>
                  <a:pt x="1153418" y="4678165"/>
                  <a:pt x="1153418" y="4678165"/>
                </a:cubicBezTo>
                <a:cubicBezTo>
                  <a:pt x="1153418" y="4673204"/>
                  <a:pt x="1153418" y="4670723"/>
                  <a:pt x="1153418" y="4670723"/>
                </a:cubicBezTo>
                <a:cubicBezTo>
                  <a:pt x="1153418" y="4670723"/>
                  <a:pt x="1152177" y="4670723"/>
                  <a:pt x="1149697" y="4670723"/>
                </a:cubicBezTo>
                <a:close/>
                <a:moveTo>
                  <a:pt x="1131093" y="4670723"/>
                </a:moveTo>
                <a:cubicBezTo>
                  <a:pt x="1126132" y="4675684"/>
                  <a:pt x="1123652" y="4678165"/>
                  <a:pt x="1123652" y="4678165"/>
                </a:cubicBezTo>
                <a:cubicBezTo>
                  <a:pt x="1123652" y="4679405"/>
                  <a:pt x="1123652" y="4680335"/>
                  <a:pt x="1123652" y="4680955"/>
                </a:cubicBezTo>
                <a:cubicBezTo>
                  <a:pt x="1123652" y="4681575"/>
                  <a:pt x="1123652" y="4681885"/>
                  <a:pt x="1123652" y="4681885"/>
                </a:cubicBezTo>
                <a:lnTo>
                  <a:pt x="1123652" y="4693047"/>
                </a:lnTo>
                <a:cubicBezTo>
                  <a:pt x="1118691" y="4693047"/>
                  <a:pt x="1116211" y="4695528"/>
                  <a:pt x="1116211" y="4700489"/>
                </a:cubicBezTo>
                <a:lnTo>
                  <a:pt x="1123652" y="4700489"/>
                </a:lnTo>
                <a:lnTo>
                  <a:pt x="1138535" y="4693047"/>
                </a:lnTo>
                <a:cubicBezTo>
                  <a:pt x="1143496" y="4693047"/>
                  <a:pt x="1145976" y="4691807"/>
                  <a:pt x="1145976" y="4689327"/>
                </a:cubicBezTo>
                <a:cubicBezTo>
                  <a:pt x="1145976" y="4686847"/>
                  <a:pt x="1143496" y="4685606"/>
                  <a:pt x="1138535" y="4685606"/>
                </a:cubicBezTo>
                <a:cubicBezTo>
                  <a:pt x="1138535" y="4685606"/>
                  <a:pt x="1138535" y="4684366"/>
                  <a:pt x="1138535" y="4681885"/>
                </a:cubicBezTo>
                <a:cubicBezTo>
                  <a:pt x="1138535" y="4679405"/>
                  <a:pt x="1136054" y="4675684"/>
                  <a:pt x="1131093" y="4670723"/>
                </a:cubicBezTo>
                <a:close/>
                <a:moveTo>
                  <a:pt x="892968" y="4670723"/>
                </a:moveTo>
                <a:lnTo>
                  <a:pt x="863203" y="4700489"/>
                </a:lnTo>
                <a:lnTo>
                  <a:pt x="870644" y="4707930"/>
                </a:lnTo>
                <a:cubicBezTo>
                  <a:pt x="870644" y="4707930"/>
                  <a:pt x="870644" y="4705450"/>
                  <a:pt x="870644" y="4700489"/>
                </a:cubicBezTo>
                <a:cubicBezTo>
                  <a:pt x="870644" y="4700489"/>
                  <a:pt x="873125" y="4698009"/>
                  <a:pt x="878086" y="4693047"/>
                </a:cubicBezTo>
                <a:close/>
                <a:moveTo>
                  <a:pt x="827856" y="4667002"/>
                </a:moveTo>
                <a:cubicBezTo>
                  <a:pt x="826616" y="4667002"/>
                  <a:pt x="825996" y="4668243"/>
                  <a:pt x="825996" y="4670723"/>
                </a:cubicBezTo>
                <a:lnTo>
                  <a:pt x="833437" y="4678165"/>
                </a:lnTo>
                <a:cubicBezTo>
                  <a:pt x="838398" y="4678165"/>
                  <a:pt x="838398" y="4675684"/>
                  <a:pt x="833437" y="4670723"/>
                </a:cubicBezTo>
                <a:cubicBezTo>
                  <a:pt x="830957" y="4668243"/>
                  <a:pt x="829096" y="4667002"/>
                  <a:pt x="827856" y="4667002"/>
                </a:cubicBezTo>
                <a:close/>
                <a:moveTo>
                  <a:pt x="197197" y="4667002"/>
                </a:moveTo>
                <a:cubicBezTo>
                  <a:pt x="202158" y="4667002"/>
                  <a:pt x="205879" y="4670723"/>
                  <a:pt x="208359" y="4678165"/>
                </a:cubicBezTo>
                <a:lnTo>
                  <a:pt x="200917" y="4678165"/>
                </a:lnTo>
                <a:cubicBezTo>
                  <a:pt x="200917" y="4678165"/>
                  <a:pt x="200917" y="4680645"/>
                  <a:pt x="200917" y="4685606"/>
                </a:cubicBezTo>
                <a:cubicBezTo>
                  <a:pt x="200917" y="4690567"/>
                  <a:pt x="202158" y="4693047"/>
                  <a:pt x="204638" y="4693047"/>
                </a:cubicBezTo>
                <a:cubicBezTo>
                  <a:pt x="207119" y="4693047"/>
                  <a:pt x="210839" y="4690567"/>
                  <a:pt x="215800" y="4685606"/>
                </a:cubicBezTo>
                <a:lnTo>
                  <a:pt x="215800" y="4693047"/>
                </a:lnTo>
                <a:lnTo>
                  <a:pt x="200917" y="4700489"/>
                </a:lnTo>
                <a:cubicBezTo>
                  <a:pt x="195957" y="4695528"/>
                  <a:pt x="193476" y="4690567"/>
                  <a:pt x="193476" y="4685606"/>
                </a:cubicBezTo>
                <a:cubicBezTo>
                  <a:pt x="193476" y="4680645"/>
                  <a:pt x="190996" y="4680645"/>
                  <a:pt x="186035" y="4685606"/>
                </a:cubicBezTo>
                <a:lnTo>
                  <a:pt x="178593" y="4678165"/>
                </a:lnTo>
                <a:cubicBezTo>
                  <a:pt x="186035" y="4670723"/>
                  <a:pt x="192236" y="4667002"/>
                  <a:pt x="197197" y="4667002"/>
                </a:cubicBezTo>
                <a:close/>
                <a:moveTo>
                  <a:pt x="2797968" y="4663282"/>
                </a:moveTo>
                <a:cubicBezTo>
                  <a:pt x="2797968" y="4668243"/>
                  <a:pt x="2795487" y="4670723"/>
                  <a:pt x="2790527" y="4670723"/>
                </a:cubicBezTo>
                <a:lnTo>
                  <a:pt x="2790527" y="4678165"/>
                </a:lnTo>
                <a:lnTo>
                  <a:pt x="2797968" y="4670723"/>
                </a:lnTo>
                <a:close/>
                <a:moveTo>
                  <a:pt x="2329160" y="4663282"/>
                </a:moveTo>
                <a:lnTo>
                  <a:pt x="2336601" y="4663282"/>
                </a:lnTo>
                <a:cubicBezTo>
                  <a:pt x="2336601" y="4673204"/>
                  <a:pt x="2334120" y="4678165"/>
                  <a:pt x="2329160" y="4678165"/>
                </a:cubicBezTo>
                <a:lnTo>
                  <a:pt x="2329160" y="4670723"/>
                </a:lnTo>
                <a:cubicBezTo>
                  <a:pt x="2329160" y="4670723"/>
                  <a:pt x="2329160" y="4668243"/>
                  <a:pt x="2329160" y="4663282"/>
                </a:cubicBezTo>
                <a:close/>
                <a:moveTo>
                  <a:pt x="1599902" y="4663282"/>
                </a:moveTo>
                <a:cubicBezTo>
                  <a:pt x="1599902" y="4663282"/>
                  <a:pt x="1599902" y="4665762"/>
                  <a:pt x="1599902" y="4670723"/>
                </a:cubicBezTo>
                <a:lnTo>
                  <a:pt x="1607343" y="4670723"/>
                </a:lnTo>
                <a:cubicBezTo>
                  <a:pt x="1607343" y="4665762"/>
                  <a:pt x="1607343" y="4663282"/>
                  <a:pt x="1607343" y="4663282"/>
                </a:cubicBezTo>
                <a:cubicBezTo>
                  <a:pt x="1602382" y="4663282"/>
                  <a:pt x="1599902" y="4663282"/>
                  <a:pt x="1599902" y="4663282"/>
                </a:cubicBezTo>
                <a:close/>
                <a:moveTo>
                  <a:pt x="5359672" y="4661421"/>
                </a:moveTo>
                <a:cubicBezTo>
                  <a:pt x="5363393" y="4660181"/>
                  <a:pt x="5365253" y="4663282"/>
                  <a:pt x="5365253" y="4670723"/>
                </a:cubicBezTo>
                <a:cubicBezTo>
                  <a:pt x="5365253" y="4680645"/>
                  <a:pt x="5357812" y="4685606"/>
                  <a:pt x="5342929" y="4685606"/>
                </a:cubicBezTo>
                <a:lnTo>
                  <a:pt x="5335487" y="4685606"/>
                </a:lnTo>
                <a:lnTo>
                  <a:pt x="5342929" y="4678165"/>
                </a:lnTo>
                <a:cubicBezTo>
                  <a:pt x="5350370" y="4668243"/>
                  <a:pt x="5355951" y="4662661"/>
                  <a:pt x="5359672" y="4661421"/>
                </a:cubicBezTo>
                <a:close/>
                <a:moveTo>
                  <a:pt x="1458515" y="4655840"/>
                </a:moveTo>
                <a:cubicBezTo>
                  <a:pt x="1463476" y="4655840"/>
                  <a:pt x="1464717" y="4657081"/>
                  <a:pt x="1462236" y="4659561"/>
                </a:cubicBezTo>
                <a:cubicBezTo>
                  <a:pt x="1459755" y="4662042"/>
                  <a:pt x="1458515" y="4663282"/>
                  <a:pt x="1458515" y="4663282"/>
                </a:cubicBezTo>
                <a:cubicBezTo>
                  <a:pt x="1458515" y="4663282"/>
                  <a:pt x="1458515" y="4660802"/>
                  <a:pt x="1458515" y="4655840"/>
                </a:cubicBezTo>
                <a:close/>
                <a:moveTo>
                  <a:pt x="5199682" y="4652120"/>
                </a:moveTo>
                <a:cubicBezTo>
                  <a:pt x="5198442" y="4652120"/>
                  <a:pt x="5196581" y="4653360"/>
                  <a:pt x="5194101" y="4655840"/>
                </a:cubicBezTo>
                <a:cubicBezTo>
                  <a:pt x="5189139" y="4660802"/>
                  <a:pt x="5186659" y="4663282"/>
                  <a:pt x="5186659" y="4663282"/>
                </a:cubicBezTo>
                <a:lnTo>
                  <a:pt x="5201542" y="4663282"/>
                </a:lnTo>
                <a:cubicBezTo>
                  <a:pt x="5201542" y="4658321"/>
                  <a:pt x="5201542" y="4655840"/>
                  <a:pt x="5201542" y="4655840"/>
                </a:cubicBezTo>
                <a:cubicBezTo>
                  <a:pt x="5201542" y="4653360"/>
                  <a:pt x="5200922" y="4652120"/>
                  <a:pt x="5199682" y="4652120"/>
                </a:cubicBezTo>
                <a:close/>
                <a:moveTo>
                  <a:pt x="1092026" y="4652120"/>
                </a:moveTo>
                <a:cubicBezTo>
                  <a:pt x="1093266" y="4652120"/>
                  <a:pt x="1093886" y="4653360"/>
                  <a:pt x="1093886" y="4655840"/>
                </a:cubicBezTo>
                <a:lnTo>
                  <a:pt x="1079004" y="4663282"/>
                </a:lnTo>
                <a:lnTo>
                  <a:pt x="1086445" y="4655840"/>
                </a:lnTo>
                <a:cubicBezTo>
                  <a:pt x="1088926" y="4653360"/>
                  <a:pt x="1090786" y="4652120"/>
                  <a:pt x="1092026" y="4652120"/>
                </a:cubicBezTo>
                <a:close/>
                <a:moveTo>
                  <a:pt x="907851" y="4648399"/>
                </a:moveTo>
                <a:cubicBezTo>
                  <a:pt x="907851" y="4653360"/>
                  <a:pt x="907851" y="4655840"/>
                  <a:pt x="907851" y="4655840"/>
                </a:cubicBezTo>
                <a:lnTo>
                  <a:pt x="915293" y="4648399"/>
                </a:lnTo>
                <a:cubicBezTo>
                  <a:pt x="910332" y="4648399"/>
                  <a:pt x="907851" y="4648399"/>
                  <a:pt x="907851" y="4648399"/>
                </a:cubicBezTo>
                <a:close/>
                <a:moveTo>
                  <a:pt x="5307582" y="4640958"/>
                </a:moveTo>
                <a:cubicBezTo>
                  <a:pt x="5308822" y="4640958"/>
                  <a:pt x="5308203" y="4643438"/>
                  <a:pt x="5305722" y="4648399"/>
                </a:cubicBezTo>
                <a:lnTo>
                  <a:pt x="5298280" y="4663282"/>
                </a:lnTo>
                <a:lnTo>
                  <a:pt x="5298280" y="4648399"/>
                </a:lnTo>
                <a:cubicBezTo>
                  <a:pt x="5303241" y="4643438"/>
                  <a:pt x="5306342" y="4640958"/>
                  <a:pt x="5307582" y="4640958"/>
                </a:cubicBezTo>
                <a:close/>
                <a:moveTo>
                  <a:pt x="1168300" y="4635376"/>
                </a:moveTo>
                <a:cubicBezTo>
                  <a:pt x="1167060" y="4635376"/>
                  <a:pt x="1165820" y="4635997"/>
                  <a:pt x="1164580" y="4637237"/>
                </a:cubicBezTo>
                <a:cubicBezTo>
                  <a:pt x="1162099" y="4639717"/>
                  <a:pt x="1162099" y="4642198"/>
                  <a:pt x="1164580" y="4644678"/>
                </a:cubicBezTo>
                <a:cubicBezTo>
                  <a:pt x="1167060" y="4647159"/>
                  <a:pt x="1169541" y="4648399"/>
                  <a:pt x="1172021" y="4648399"/>
                </a:cubicBezTo>
                <a:cubicBezTo>
                  <a:pt x="1174502" y="4648399"/>
                  <a:pt x="1175742" y="4647159"/>
                  <a:pt x="1175742" y="4644678"/>
                </a:cubicBezTo>
                <a:cubicBezTo>
                  <a:pt x="1175742" y="4642198"/>
                  <a:pt x="1174502" y="4639717"/>
                  <a:pt x="1172021" y="4637237"/>
                </a:cubicBezTo>
                <a:cubicBezTo>
                  <a:pt x="1170781" y="4635997"/>
                  <a:pt x="1169541" y="4635376"/>
                  <a:pt x="1168300" y="4635376"/>
                </a:cubicBezTo>
                <a:close/>
                <a:moveTo>
                  <a:pt x="5368974" y="4633516"/>
                </a:moveTo>
                <a:cubicBezTo>
                  <a:pt x="5371454" y="4633516"/>
                  <a:pt x="5372695" y="4633516"/>
                  <a:pt x="5372695" y="4633516"/>
                </a:cubicBezTo>
                <a:lnTo>
                  <a:pt x="5365253" y="4640958"/>
                </a:lnTo>
                <a:cubicBezTo>
                  <a:pt x="5365253" y="4635997"/>
                  <a:pt x="5366494" y="4633516"/>
                  <a:pt x="5368974" y="4633516"/>
                </a:cubicBezTo>
                <a:close/>
                <a:moveTo>
                  <a:pt x="2448222" y="4633516"/>
                </a:moveTo>
                <a:cubicBezTo>
                  <a:pt x="2443261" y="4638477"/>
                  <a:pt x="2440781" y="4640958"/>
                  <a:pt x="2440781" y="4640958"/>
                </a:cubicBezTo>
                <a:cubicBezTo>
                  <a:pt x="2440781" y="4645919"/>
                  <a:pt x="2442021" y="4648399"/>
                  <a:pt x="2444501" y="4648399"/>
                </a:cubicBezTo>
                <a:cubicBezTo>
                  <a:pt x="2446982" y="4648399"/>
                  <a:pt x="2448222" y="4645919"/>
                  <a:pt x="2448222" y="4640958"/>
                </a:cubicBezTo>
                <a:cubicBezTo>
                  <a:pt x="2448222" y="4635997"/>
                  <a:pt x="2448222" y="4633516"/>
                  <a:pt x="2448222" y="4633516"/>
                </a:cubicBezTo>
                <a:close/>
                <a:moveTo>
                  <a:pt x="1458515" y="4633516"/>
                </a:moveTo>
                <a:lnTo>
                  <a:pt x="1465957" y="4633516"/>
                </a:lnTo>
                <a:cubicBezTo>
                  <a:pt x="1465957" y="4633516"/>
                  <a:pt x="1463476" y="4635997"/>
                  <a:pt x="1458515" y="4640958"/>
                </a:cubicBezTo>
                <a:cubicBezTo>
                  <a:pt x="1458515" y="4640958"/>
                  <a:pt x="1456035" y="4640958"/>
                  <a:pt x="1451074" y="4640958"/>
                </a:cubicBezTo>
                <a:cubicBezTo>
                  <a:pt x="1451074" y="4635997"/>
                  <a:pt x="1453554" y="4633516"/>
                  <a:pt x="1458515" y="4633516"/>
                </a:cubicBezTo>
                <a:close/>
                <a:moveTo>
                  <a:pt x="1406425" y="4633516"/>
                </a:moveTo>
                <a:lnTo>
                  <a:pt x="1406425" y="4640958"/>
                </a:lnTo>
                <a:cubicBezTo>
                  <a:pt x="1411386" y="4640958"/>
                  <a:pt x="1413867" y="4638477"/>
                  <a:pt x="1413867" y="4633516"/>
                </a:cubicBezTo>
                <a:close/>
                <a:moveTo>
                  <a:pt x="1026914" y="4633516"/>
                </a:moveTo>
                <a:lnTo>
                  <a:pt x="1019472" y="4640958"/>
                </a:lnTo>
                <a:lnTo>
                  <a:pt x="1012031" y="4648399"/>
                </a:lnTo>
                <a:lnTo>
                  <a:pt x="1026914" y="4640958"/>
                </a:lnTo>
                <a:close/>
                <a:moveTo>
                  <a:pt x="2295673" y="4629098"/>
                </a:moveTo>
                <a:cubicBezTo>
                  <a:pt x="2299394" y="4629563"/>
                  <a:pt x="2303115" y="4633516"/>
                  <a:pt x="2306835" y="4640958"/>
                </a:cubicBezTo>
                <a:cubicBezTo>
                  <a:pt x="2316757" y="4650880"/>
                  <a:pt x="2314277" y="4660802"/>
                  <a:pt x="2299394" y="4670723"/>
                </a:cubicBezTo>
                <a:cubicBezTo>
                  <a:pt x="2294433" y="4670723"/>
                  <a:pt x="2290712" y="4671964"/>
                  <a:pt x="2288232" y="4674444"/>
                </a:cubicBezTo>
                <a:cubicBezTo>
                  <a:pt x="2285751" y="4676925"/>
                  <a:pt x="2284511" y="4678165"/>
                  <a:pt x="2284511" y="4678165"/>
                </a:cubicBezTo>
                <a:lnTo>
                  <a:pt x="2277070" y="4670723"/>
                </a:lnTo>
                <a:cubicBezTo>
                  <a:pt x="2277070" y="4665762"/>
                  <a:pt x="2277070" y="4663282"/>
                  <a:pt x="2277070" y="4663282"/>
                </a:cubicBezTo>
                <a:cubicBezTo>
                  <a:pt x="2282030" y="4663282"/>
                  <a:pt x="2284511" y="4662042"/>
                  <a:pt x="2284511" y="4659561"/>
                </a:cubicBezTo>
                <a:cubicBezTo>
                  <a:pt x="2284511" y="4657081"/>
                  <a:pt x="2284511" y="4653360"/>
                  <a:pt x="2284511" y="4648399"/>
                </a:cubicBezTo>
                <a:cubicBezTo>
                  <a:pt x="2284511" y="4638477"/>
                  <a:pt x="2286992" y="4632276"/>
                  <a:pt x="2291952" y="4629795"/>
                </a:cubicBezTo>
                <a:cubicBezTo>
                  <a:pt x="2293193" y="4629176"/>
                  <a:pt x="2294433" y="4628943"/>
                  <a:pt x="2295673" y="4629098"/>
                </a:cubicBezTo>
                <a:close/>
                <a:moveTo>
                  <a:pt x="2678906" y="4626075"/>
                </a:moveTo>
                <a:lnTo>
                  <a:pt x="2664023" y="4633516"/>
                </a:lnTo>
                <a:cubicBezTo>
                  <a:pt x="2664023" y="4638477"/>
                  <a:pt x="2661542" y="4640958"/>
                  <a:pt x="2656581" y="4640958"/>
                </a:cubicBezTo>
                <a:cubicBezTo>
                  <a:pt x="2656581" y="4645919"/>
                  <a:pt x="2652861" y="4653360"/>
                  <a:pt x="2645419" y="4663282"/>
                </a:cubicBezTo>
                <a:cubicBezTo>
                  <a:pt x="2637978" y="4673204"/>
                  <a:pt x="2634257" y="4680645"/>
                  <a:pt x="2634257" y="4685606"/>
                </a:cubicBezTo>
                <a:cubicBezTo>
                  <a:pt x="2639218" y="4690567"/>
                  <a:pt x="2640459" y="4694288"/>
                  <a:pt x="2637978" y="4696768"/>
                </a:cubicBezTo>
                <a:cubicBezTo>
                  <a:pt x="2635497" y="4699249"/>
                  <a:pt x="2634257" y="4702969"/>
                  <a:pt x="2634257" y="4707930"/>
                </a:cubicBezTo>
                <a:cubicBezTo>
                  <a:pt x="2624335" y="4717852"/>
                  <a:pt x="2624335" y="4720333"/>
                  <a:pt x="2634257" y="4715372"/>
                </a:cubicBezTo>
                <a:lnTo>
                  <a:pt x="2641699" y="4707930"/>
                </a:lnTo>
                <a:cubicBezTo>
                  <a:pt x="2646659" y="4698009"/>
                  <a:pt x="2646659" y="4693047"/>
                  <a:pt x="2641699" y="4693047"/>
                </a:cubicBezTo>
                <a:lnTo>
                  <a:pt x="2649140" y="4678165"/>
                </a:lnTo>
                <a:cubicBezTo>
                  <a:pt x="2654101" y="4668243"/>
                  <a:pt x="2656581" y="4660802"/>
                  <a:pt x="2656581" y="4655840"/>
                </a:cubicBezTo>
                <a:cubicBezTo>
                  <a:pt x="2661542" y="4655840"/>
                  <a:pt x="2666503" y="4650880"/>
                  <a:pt x="2671464" y="4640958"/>
                </a:cubicBezTo>
                <a:close/>
                <a:moveTo>
                  <a:pt x="2634257" y="4626075"/>
                </a:moveTo>
                <a:lnTo>
                  <a:pt x="2626816" y="4633516"/>
                </a:lnTo>
                <a:lnTo>
                  <a:pt x="2634257" y="4633516"/>
                </a:lnTo>
                <a:cubicBezTo>
                  <a:pt x="2634257" y="4633516"/>
                  <a:pt x="2634257" y="4631036"/>
                  <a:pt x="2634257" y="4626075"/>
                </a:cubicBezTo>
                <a:close/>
                <a:moveTo>
                  <a:pt x="1614785" y="4626075"/>
                </a:moveTo>
                <a:lnTo>
                  <a:pt x="1599902" y="4640958"/>
                </a:lnTo>
                <a:lnTo>
                  <a:pt x="1614785" y="4633516"/>
                </a:lnTo>
                <a:close/>
                <a:moveTo>
                  <a:pt x="1153418" y="4626075"/>
                </a:moveTo>
                <a:lnTo>
                  <a:pt x="1145976" y="4633516"/>
                </a:lnTo>
                <a:lnTo>
                  <a:pt x="1138535" y="4633516"/>
                </a:lnTo>
                <a:close/>
                <a:moveTo>
                  <a:pt x="825996" y="4626075"/>
                </a:moveTo>
                <a:lnTo>
                  <a:pt x="833437" y="4640958"/>
                </a:lnTo>
                <a:cubicBezTo>
                  <a:pt x="833437" y="4635997"/>
                  <a:pt x="834678" y="4632276"/>
                  <a:pt x="837158" y="4629795"/>
                </a:cubicBezTo>
                <a:cubicBezTo>
                  <a:pt x="839638" y="4627315"/>
                  <a:pt x="840879" y="4626075"/>
                  <a:pt x="840879" y="4626075"/>
                </a:cubicBezTo>
                <a:close/>
                <a:moveTo>
                  <a:pt x="1696640" y="4618633"/>
                </a:moveTo>
                <a:lnTo>
                  <a:pt x="1704082" y="4618633"/>
                </a:lnTo>
                <a:lnTo>
                  <a:pt x="1711523" y="4618633"/>
                </a:lnTo>
                <a:cubicBezTo>
                  <a:pt x="1711523" y="4618633"/>
                  <a:pt x="1709042" y="4627315"/>
                  <a:pt x="1704082" y="4644678"/>
                </a:cubicBezTo>
                <a:cubicBezTo>
                  <a:pt x="1699121" y="4662042"/>
                  <a:pt x="1694159" y="4670723"/>
                  <a:pt x="1689199" y="4670723"/>
                </a:cubicBezTo>
                <a:lnTo>
                  <a:pt x="1689199" y="4663282"/>
                </a:lnTo>
                <a:lnTo>
                  <a:pt x="1696640" y="4633516"/>
                </a:lnTo>
                <a:cubicBezTo>
                  <a:pt x="1691679" y="4633516"/>
                  <a:pt x="1689199" y="4631036"/>
                  <a:pt x="1689199" y="4626075"/>
                </a:cubicBezTo>
                <a:cubicBezTo>
                  <a:pt x="1689199" y="4621114"/>
                  <a:pt x="1691679" y="4618633"/>
                  <a:pt x="1696640" y="4618633"/>
                </a:cubicBezTo>
                <a:close/>
                <a:moveTo>
                  <a:pt x="1071562" y="4618633"/>
                </a:moveTo>
                <a:cubicBezTo>
                  <a:pt x="1066601" y="4618633"/>
                  <a:pt x="1065361" y="4619874"/>
                  <a:pt x="1067841" y="4622354"/>
                </a:cubicBezTo>
                <a:cubicBezTo>
                  <a:pt x="1070322" y="4624835"/>
                  <a:pt x="1072803" y="4626075"/>
                  <a:pt x="1075283" y="4626075"/>
                </a:cubicBezTo>
                <a:cubicBezTo>
                  <a:pt x="1077763" y="4626075"/>
                  <a:pt x="1079004" y="4623595"/>
                  <a:pt x="1079004" y="4618633"/>
                </a:cubicBezTo>
                <a:cubicBezTo>
                  <a:pt x="1079004" y="4618633"/>
                  <a:pt x="1076523" y="4618633"/>
                  <a:pt x="1071562" y="4618633"/>
                </a:cubicBezTo>
                <a:close/>
                <a:moveTo>
                  <a:pt x="937617" y="4618633"/>
                </a:moveTo>
                <a:cubicBezTo>
                  <a:pt x="932656" y="4623595"/>
                  <a:pt x="928935" y="4624835"/>
                  <a:pt x="926455" y="4622354"/>
                </a:cubicBezTo>
                <a:cubicBezTo>
                  <a:pt x="923974" y="4619874"/>
                  <a:pt x="922734" y="4623595"/>
                  <a:pt x="922734" y="4633516"/>
                </a:cubicBezTo>
                <a:lnTo>
                  <a:pt x="922734" y="4648399"/>
                </a:lnTo>
                <a:cubicBezTo>
                  <a:pt x="922734" y="4643438"/>
                  <a:pt x="923974" y="4640958"/>
                  <a:pt x="926455" y="4640958"/>
                </a:cubicBezTo>
                <a:cubicBezTo>
                  <a:pt x="928935" y="4640958"/>
                  <a:pt x="927695" y="4638477"/>
                  <a:pt x="922734" y="4633516"/>
                </a:cubicBezTo>
                <a:lnTo>
                  <a:pt x="930175" y="4626075"/>
                </a:lnTo>
                <a:cubicBezTo>
                  <a:pt x="930175" y="4631036"/>
                  <a:pt x="931416" y="4631036"/>
                  <a:pt x="933896" y="4626075"/>
                </a:cubicBezTo>
                <a:cubicBezTo>
                  <a:pt x="936376" y="4621114"/>
                  <a:pt x="937617" y="4618633"/>
                  <a:pt x="937617" y="4618633"/>
                </a:cubicBezTo>
                <a:close/>
                <a:moveTo>
                  <a:pt x="4911327" y="4611192"/>
                </a:moveTo>
                <a:lnTo>
                  <a:pt x="4889003" y="4648399"/>
                </a:lnTo>
                <a:cubicBezTo>
                  <a:pt x="4889003" y="4653360"/>
                  <a:pt x="4887762" y="4657081"/>
                  <a:pt x="4885282" y="4659561"/>
                </a:cubicBezTo>
                <a:cubicBezTo>
                  <a:pt x="4882802" y="4662042"/>
                  <a:pt x="4879082" y="4663282"/>
                  <a:pt x="4874120" y="4663282"/>
                </a:cubicBezTo>
                <a:lnTo>
                  <a:pt x="4866679" y="4670723"/>
                </a:lnTo>
                <a:cubicBezTo>
                  <a:pt x="4861718" y="4680645"/>
                  <a:pt x="4859237" y="4685606"/>
                  <a:pt x="4859237" y="4685606"/>
                </a:cubicBezTo>
                <a:cubicBezTo>
                  <a:pt x="4869159" y="4680645"/>
                  <a:pt x="4876600" y="4678165"/>
                  <a:pt x="4881562" y="4678165"/>
                </a:cubicBezTo>
                <a:cubicBezTo>
                  <a:pt x="4881562" y="4673204"/>
                  <a:pt x="4884042" y="4670723"/>
                  <a:pt x="4889003" y="4670723"/>
                </a:cubicBezTo>
                <a:lnTo>
                  <a:pt x="4896445" y="4670723"/>
                </a:lnTo>
                <a:lnTo>
                  <a:pt x="4918769" y="4626075"/>
                </a:lnTo>
                <a:close/>
                <a:moveTo>
                  <a:pt x="2366367" y="4611192"/>
                </a:moveTo>
                <a:lnTo>
                  <a:pt x="2358925" y="4618633"/>
                </a:lnTo>
                <a:lnTo>
                  <a:pt x="2366367" y="4626075"/>
                </a:lnTo>
                <a:cubicBezTo>
                  <a:pt x="2366367" y="4621114"/>
                  <a:pt x="2366367" y="4616153"/>
                  <a:pt x="2366367" y="4611192"/>
                </a:cubicBezTo>
                <a:close/>
                <a:moveTo>
                  <a:pt x="1265039" y="4611192"/>
                </a:moveTo>
                <a:lnTo>
                  <a:pt x="1235273" y="4633516"/>
                </a:lnTo>
                <a:cubicBezTo>
                  <a:pt x="1230312" y="4638477"/>
                  <a:pt x="1226591" y="4642198"/>
                  <a:pt x="1224111" y="4644678"/>
                </a:cubicBezTo>
                <a:cubicBezTo>
                  <a:pt x="1221631" y="4647159"/>
                  <a:pt x="1217910" y="4648399"/>
                  <a:pt x="1212949" y="4648399"/>
                </a:cubicBezTo>
                <a:cubicBezTo>
                  <a:pt x="1212949" y="4648399"/>
                  <a:pt x="1211709" y="4652120"/>
                  <a:pt x="1209228" y="4659561"/>
                </a:cubicBezTo>
                <a:cubicBezTo>
                  <a:pt x="1206748" y="4667002"/>
                  <a:pt x="1203027" y="4670723"/>
                  <a:pt x="1198066" y="4670723"/>
                </a:cubicBezTo>
                <a:cubicBezTo>
                  <a:pt x="1198066" y="4670723"/>
                  <a:pt x="1196826" y="4670723"/>
                  <a:pt x="1194345" y="4670723"/>
                </a:cubicBezTo>
                <a:cubicBezTo>
                  <a:pt x="1191865" y="4670723"/>
                  <a:pt x="1190625" y="4673204"/>
                  <a:pt x="1190625" y="4678165"/>
                </a:cubicBezTo>
                <a:cubicBezTo>
                  <a:pt x="1185664" y="4683126"/>
                  <a:pt x="1181943" y="4685606"/>
                  <a:pt x="1179462" y="4685606"/>
                </a:cubicBezTo>
                <a:cubicBezTo>
                  <a:pt x="1176982" y="4685606"/>
                  <a:pt x="1175742" y="4685606"/>
                  <a:pt x="1175742" y="4685606"/>
                </a:cubicBezTo>
                <a:cubicBezTo>
                  <a:pt x="1165820" y="4685606"/>
                  <a:pt x="1163339" y="4688087"/>
                  <a:pt x="1168300" y="4693047"/>
                </a:cubicBezTo>
                <a:lnTo>
                  <a:pt x="1145976" y="4722813"/>
                </a:lnTo>
                <a:cubicBezTo>
                  <a:pt x="1126132" y="4742657"/>
                  <a:pt x="1113730" y="4757540"/>
                  <a:pt x="1108769" y="4767461"/>
                </a:cubicBezTo>
                <a:lnTo>
                  <a:pt x="1101328" y="4782344"/>
                </a:lnTo>
                <a:cubicBezTo>
                  <a:pt x="1106289" y="4782344"/>
                  <a:pt x="1110009" y="4782344"/>
                  <a:pt x="1112490" y="4782344"/>
                </a:cubicBezTo>
                <a:cubicBezTo>
                  <a:pt x="1114970" y="4782344"/>
                  <a:pt x="1118691" y="4777384"/>
                  <a:pt x="1123652" y="4767461"/>
                </a:cubicBezTo>
                <a:lnTo>
                  <a:pt x="1138535" y="4752579"/>
                </a:lnTo>
                <a:lnTo>
                  <a:pt x="1153418" y="4737696"/>
                </a:lnTo>
                <a:cubicBezTo>
                  <a:pt x="1158379" y="4727774"/>
                  <a:pt x="1170781" y="4712892"/>
                  <a:pt x="1190625" y="4693047"/>
                </a:cubicBezTo>
                <a:cubicBezTo>
                  <a:pt x="1210469" y="4673204"/>
                  <a:pt x="1221631" y="4660802"/>
                  <a:pt x="1224111" y="4655840"/>
                </a:cubicBezTo>
                <a:cubicBezTo>
                  <a:pt x="1226591" y="4650880"/>
                  <a:pt x="1230312" y="4645919"/>
                  <a:pt x="1235273" y="4640958"/>
                </a:cubicBezTo>
                <a:lnTo>
                  <a:pt x="1257597" y="4618633"/>
                </a:lnTo>
                <a:close/>
                <a:moveTo>
                  <a:pt x="1045517" y="4611192"/>
                </a:moveTo>
                <a:cubicBezTo>
                  <a:pt x="1043037" y="4611192"/>
                  <a:pt x="1041796" y="4612433"/>
                  <a:pt x="1041796" y="4614913"/>
                </a:cubicBezTo>
                <a:cubicBezTo>
                  <a:pt x="1041796" y="4617393"/>
                  <a:pt x="1044277" y="4618633"/>
                  <a:pt x="1049238" y="4618633"/>
                </a:cubicBezTo>
                <a:cubicBezTo>
                  <a:pt x="1049238" y="4613673"/>
                  <a:pt x="1047998" y="4611192"/>
                  <a:pt x="1045517" y="4611192"/>
                </a:cubicBezTo>
                <a:close/>
                <a:moveTo>
                  <a:pt x="5305722" y="4603751"/>
                </a:moveTo>
                <a:lnTo>
                  <a:pt x="5298280" y="4611192"/>
                </a:lnTo>
                <a:lnTo>
                  <a:pt x="5290839" y="4626075"/>
                </a:lnTo>
                <a:cubicBezTo>
                  <a:pt x="5290839" y="4626075"/>
                  <a:pt x="5289598" y="4627315"/>
                  <a:pt x="5287118" y="4629795"/>
                </a:cubicBezTo>
                <a:cubicBezTo>
                  <a:pt x="5284638" y="4632276"/>
                  <a:pt x="5283398" y="4633516"/>
                  <a:pt x="5283398" y="4633516"/>
                </a:cubicBezTo>
                <a:cubicBezTo>
                  <a:pt x="5283398" y="4653360"/>
                  <a:pt x="5275956" y="4663282"/>
                  <a:pt x="5261073" y="4663282"/>
                </a:cubicBezTo>
                <a:cubicBezTo>
                  <a:pt x="5256112" y="4663282"/>
                  <a:pt x="5253632" y="4665762"/>
                  <a:pt x="5253632" y="4670723"/>
                </a:cubicBezTo>
                <a:cubicBezTo>
                  <a:pt x="5253632" y="4675684"/>
                  <a:pt x="5251152" y="4678165"/>
                  <a:pt x="5246191" y="4678165"/>
                </a:cubicBezTo>
                <a:cubicBezTo>
                  <a:pt x="5241229" y="4683126"/>
                  <a:pt x="5238749" y="4688087"/>
                  <a:pt x="5238749" y="4693047"/>
                </a:cubicBezTo>
                <a:cubicBezTo>
                  <a:pt x="5238749" y="4702969"/>
                  <a:pt x="5231308" y="4712892"/>
                  <a:pt x="5216425" y="4722813"/>
                </a:cubicBezTo>
                <a:cubicBezTo>
                  <a:pt x="5211464" y="4727774"/>
                  <a:pt x="5208984" y="4730254"/>
                  <a:pt x="5208984" y="4730254"/>
                </a:cubicBezTo>
                <a:lnTo>
                  <a:pt x="5201542" y="4737696"/>
                </a:lnTo>
                <a:lnTo>
                  <a:pt x="5186659" y="4737696"/>
                </a:lnTo>
                <a:cubicBezTo>
                  <a:pt x="5186659" y="4732735"/>
                  <a:pt x="5186659" y="4730254"/>
                  <a:pt x="5186659" y="4730254"/>
                </a:cubicBezTo>
                <a:cubicBezTo>
                  <a:pt x="5186659" y="4730254"/>
                  <a:pt x="5189139" y="4730254"/>
                  <a:pt x="5194101" y="4730254"/>
                </a:cubicBezTo>
                <a:cubicBezTo>
                  <a:pt x="5194101" y="4730254"/>
                  <a:pt x="5194101" y="4727774"/>
                  <a:pt x="5194101" y="4722813"/>
                </a:cubicBezTo>
                <a:cubicBezTo>
                  <a:pt x="5194101" y="4717852"/>
                  <a:pt x="5196581" y="4712892"/>
                  <a:pt x="5201542" y="4707930"/>
                </a:cubicBezTo>
                <a:cubicBezTo>
                  <a:pt x="5221386" y="4693047"/>
                  <a:pt x="5228828" y="4683126"/>
                  <a:pt x="5223866" y="4678165"/>
                </a:cubicBezTo>
                <a:cubicBezTo>
                  <a:pt x="5223866" y="4673204"/>
                  <a:pt x="5226346" y="4667002"/>
                  <a:pt x="5231308" y="4659561"/>
                </a:cubicBezTo>
                <a:cubicBezTo>
                  <a:pt x="5236269" y="4652120"/>
                  <a:pt x="5241229" y="4648399"/>
                  <a:pt x="5246191" y="4648399"/>
                </a:cubicBezTo>
                <a:cubicBezTo>
                  <a:pt x="5251152" y="4648399"/>
                  <a:pt x="5257353" y="4644678"/>
                  <a:pt x="5264794" y="4637237"/>
                </a:cubicBezTo>
                <a:cubicBezTo>
                  <a:pt x="5272236" y="4629795"/>
                  <a:pt x="5280918" y="4621114"/>
                  <a:pt x="5290839" y="4611192"/>
                </a:cubicBezTo>
                <a:close/>
                <a:moveTo>
                  <a:pt x="2678906" y="4603751"/>
                </a:moveTo>
                <a:lnTo>
                  <a:pt x="2671464" y="4618633"/>
                </a:lnTo>
                <a:lnTo>
                  <a:pt x="2678906" y="4618633"/>
                </a:lnTo>
                <a:cubicBezTo>
                  <a:pt x="2678906" y="4613673"/>
                  <a:pt x="2680146" y="4609952"/>
                  <a:pt x="2682626" y="4607471"/>
                </a:cubicBezTo>
                <a:cubicBezTo>
                  <a:pt x="2685107" y="4604991"/>
                  <a:pt x="2683866" y="4603751"/>
                  <a:pt x="2678906" y="4603751"/>
                </a:cubicBezTo>
                <a:close/>
                <a:moveTo>
                  <a:pt x="2634257" y="4603751"/>
                </a:moveTo>
                <a:lnTo>
                  <a:pt x="2626816" y="4611192"/>
                </a:lnTo>
                <a:cubicBezTo>
                  <a:pt x="2631777" y="4611192"/>
                  <a:pt x="2634257" y="4611192"/>
                  <a:pt x="2634257" y="4611192"/>
                </a:cubicBezTo>
                <a:cubicBezTo>
                  <a:pt x="2639218" y="4611192"/>
                  <a:pt x="2639218" y="4608712"/>
                  <a:pt x="2634257" y="4603751"/>
                </a:cubicBezTo>
                <a:close/>
                <a:moveTo>
                  <a:pt x="1659433" y="4603751"/>
                </a:moveTo>
                <a:lnTo>
                  <a:pt x="1659433" y="4618633"/>
                </a:lnTo>
                <a:cubicBezTo>
                  <a:pt x="1659433" y="4618633"/>
                  <a:pt x="1661914" y="4616153"/>
                  <a:pt x="1666875" y="4611192"/>
                </a:cubicBezTo>
                <a:cubicBezTo>
                  <a:pt x="1666875" y="4606231"/>
                  <a:pt x="1666875" y="4603751"/>
                  <a:pt x="1666875" y="4603751"/>
                </a:cubicBezTo>
                <a:cubicBezTo>
                  <a:pt x="1666875" y="4603751"/>
                  <a:pt x="1664394" y="4603751"/>
                  <a:pt x="1659433" y="4603751"/>
                </a:cubicBezTo>
                <a:close/>
                <a:moveTo>
                  <a:pt x="1410146" y="4603751"/>
                </a:moveTo>
                <a:cubicBezTo>
                  <a:pt x="1407666" y="4603751"/>
                  <a:pt x="1406425" y="4606231"/>
                  <a:pt x="1406425" y="4611192"/>
                </a:cubicBezTo>
                <a:lnTo>
                  <a:pt x="1406425" y="4618633"/>
                </a:lnTo>
                <a:cubicBezTo>
                  <a:pt x="1411386" y="4618633"/>
                  <a:pt x="1413867" y="4616153"/>
                  <a:pt x="1413867" y="4611192"/>
                </a:cubicBezTo>
                <a:cubicBezTo>
                  <a:pt x="1413867" y="4606231"/>
                  <a:pt x="1412627" y="4603751"/>
                  <a:pt x="1410146" y="4603751"/>
                </a:cubicBezTo>
                <a:close/>
                <a:moveTo>
                  <a:pt x="1242714" y="4596309"/>
                </a:moveTo>
                <a:cubicBezTo>
                  <a:pt x="1242714" y="4596309"/>
                  <a:pt x="1242714" y="4598790"/>
                  <a:pt x="1242714" y="4603751"/>
                </a:cubicBezTo>
                <a:cubicBezTo>
                  <a:pt x="1247675" y="4603751"/>
                  <a:pt x="1250156" y="4603751"/>
                  <a:pt x="1250156" y="4603751"/>
                </a:cubicBezTo>
                <a:close/>
                <a:moveTo>
                  <a:pt x="334863" y="4588868"/>
                </a:moveTo>
                <a:cubicBezTo>
                  <a:pt x="334863" y="4588868"/>
                  <a:pt x="337343" y="4588868"/>
                  <a:pt x="342304" y="4588868"/>
                </a:cubicBezTo>
                <a:cubicBezTo>
                  <a:pt x="342304" y="4588868"/>
                  <a:pt x="342304" y="4591348"/>
                  <a:pt x="342304" y="4596309"/>
                </a:cubicBezTo>
                <a:cubicBezTo>
                  <a:pt x="337343" y="4596309"/>
                  <a:pt x="334863" y="4595069"/>
                  <a:pt x="334863" y="4592588"/>
                </a:cubicBezTo>
                <a:cubicBezTo>
                  <a:pt x="334863" y="4590108"/>
                  <a:pt x="334863" y="4588868"/>
                  <a:pt x="334863" y="4588868"/>
                </a:cubicBezTo>
                <a:close/>
                <a:moveTo>
                  <a:pt x="4933652" y="4581426"/>
                </a:moveTo>
                <a:cubicBezTo>
                  <a:pt x="4933652" y="4581426"/>
                  <a:pt x="4933652" y="4583907"/>
                  <a:pt x="4933652" y="4588868"/>
                </a:cubicBezTo>
                <a:cubicBezTo>
                  <a:pt x="4938613" y="4588868"/>
                  <a:pt x="4941093" y="4586388"/>
                  <a:pt x="4941093" y="4581426"/>
                </a:cubicBezTo>
                <a:close/>
                <a:moveTo>
                  <a:pt x="1079004" y="4581426"/>
                </a:moveTo>
                <a:cubicBezTo>
                  <a:pt x="1079004" y="4581426"/>
                  <a:pt x="1075283" y="4582667"/>
                  <a:pt x="1067841" y="4585147"/>
                </a:cubicBezTo>
                <a:cubicBezTo>
                  <a:pt x="1060400" y="4587628"/>
                  <a:pt x="1057920" y="4590108"/>
                  <a:pt x="1060400" y="4592588"/>
                </a:cubicBezTo>
                <a:cubicBezTo>
                  <a:pt x="1062880" y="4595069"/>
                  <a:pt x="1066601" y="4596309"/>
                  <a:pt x="1071562" y="4596309"/>
                </a:cubicBezTo>
                <a:cubicBezTo>
                  <a:pt x="1071562" y="4591348"/>
                  <a:pt x="1074043" y="4588868"/>
                  <a:pt x="1079004" y="4588868"/>
                </a:cubicBezTo>
                <a:close/>
                <a:moveTo>
                  <a:pt x="1019472" y="4581426"/>
                </a:moveTo>
                <a:cubicBezTo>
                  <a:pt x="1014511" y="4581426"/>
                  <a:pt x="1010791" y="4583907"/>
                  <a:pt x="1008310" y="4588868"/>
                </a:cubicBezTo>
                <a:cubicBezTo>
                  <a:pt x="1005830" y="4593829"/>
                  <a:pt x="1002109" y="4598790"/>
                  <a:pt x="997148" y="4603751"/>
                </a:cubicBezTo>
                <a:lnTo>
                  <a:pt x="982265" y="4618633"/>
                </a:lnTo>
                <a:cubicBezTo>
                  <a:pt x="977304" y="4633516"/>
                  <a:pt x="973583" y="4640958"/>
                  <a:pt x="971103" y="4640958"/>
                </a:cubicBezTo>
                <a:cubicBezTo>
                  <a:pt x="968623" y="4640958"/>
                  <a:pt x="964902" y="4643438"/>
                  <a:pt x="959941" y="4648399"/>
                </a:cubicBezTo>
                <a:lnTo>
                  <a:pt x="967382" y="4648399"/>
                </a:lnTo>
                <a:cubicBezTo>
                  <a:pt x="977304" y="4638477"/>
                  <a:pt x="984746" y="4631036"/>
                  <a:pt x="989707" y="4626075"/>
                </a:cubicBezTo>
                <a:cubicBezTo>
                  <a:pt x="1004590" y="4606231"/>
                  <a:pt x="1014511" y="4593829"/>
                  <a:pt x="1019472" y="4588868"/>
                </a:cubicBezTo>
                <a:cubicBezTo>
                  <a:pt x="1024433" y="4583907"/>
                  <a:pt x="1024433" y="4581426"/>
                  <a:pt x="1019472" y="4581426"/>
                </a:cubicBezTo>
                <a:close/>
                <a:moveTo>
                  <a:pt x="959941" y="4581426"/>
                </a:moveTo>
                <a:lnTo>
                  <a:pt x="952499" y="4588868"/>
                </a:lnTo>
                <a:cubicBezTo>
                  <a:pt x="947539" y="4593829"/>
                  <a:pt x="945058" y="4596309"/>
                  <a:pt x="945058" y="4596309"/>
                </a:cubicBezTo>
                <a:lnTo>
                  <a:pt x="952499" y="4596309"/>
                </a:lnTo>
                <a:cubicBezTo>
                  <a:pt x="957461" y="4591348"/>
                  <a:pt x="959941" y="4586388"/>
                  <a:pt x="959941" y="4581426"/>
                </a:cubicBezTo>
                <a:close/>
                <a:moveTo>
                  <a:pt x="907851" y="4581426"/>
                </a:moveTo>
                <a:cubicBezTo>
                  <a:pt x="897929" y="4586388"/>
                  <a:pt x="894209" y="4590108"/>
                  <a:pt x="896689" y="4592588"/>
                </a:cubicBezTo>
                <a:cubicBezTo>
                  <a:pt x="899169" y="4595069"/>
                  <a:pt x="897929" y="4601270"/>
                  <a:pt x="892968" y="4611192"/>
                </a:cubicBezTo>
                <a:lnTo>
                  <a:pt x="840879" y="4663282"/>
                </a:lnTo>
                <a:lnTo>
                  <a:pt x="848320" y="4663282"/>
                </a:lnTo>
                <a:lnTo>
                  <a:pt x="855761" y="4670723"/>
                </a:lnTo>
                <a:lnTo>
                  <a:pt x="855761" y="4685606"/>
                </a:lnTo>
                <a:cubicBezTo>
                  <a:pt x="845840" y="4690567"/>
                  <a:pt x="843359" y="4693047"/>
                  <a:pt x="848320" y="4693047"/>
                </a:cubicBezTo>
                <a:lnTo>
                  <a:pt x="848320" y="4700489"/>
                </a:lnTo>
                <a:cubicBezTo>
                  <a:pt x="853281" y="4690567"/>
                  <a:pt x="858242" y="4683126"/>
                  <a:pt x="863203" y="4678165"/>
                </a:cubicBezTo>
                <a:cubicBezTo>
                  <a:pt x="873125" y="4668243"/>
                  <a:pt x="878086" y="4663282"/>
                  <a:pt x="878086" y="4663282"/>
                </a:cubicBezTo>
                <a:lnTo>
                  <a:pt x="878086" y="4633516"/>
                </a:lnTo>
                <a:lnTo>
                  <a:pt x="892968" y="4618633"/>
                </a:lnTo>
                <a:cubicBezTo>
                  <a:pt x="892968" y="4613673"/>
                  <a:pt x="895449" y="4611192"/>
                  <a:pt x="900410" y="4611192"/>
                </a:cubicBezTo>
                <a:cubicBezTo>
                  <a:pt x="900410" y="4606231"/>
                  <a:pt x="901650" y="4603751"/>
                  <a:pt x="904131" y="4603751"/>
                </a:cubicBezTo>
                <a:cubicBezTo>
                  <a:pt x="906611" y="4603751"/>
                  <a:pt x="907851" y="4601270"/>
                  <a:pt x="907851" y="4596309"/>
                </a:cubicBezTo>
                <a:cubicBezTo>
                  <a:pt x="907851" y="4591348"/>
                  <a:pt x="907851" y="4588868"/>
                  <a:pt x="907851" y="4588868"/>
                </a:cubicBezTo>
                <a:cubicBezTo>
                  <a:pt x="907851" y="4588868"/>
                  <a:pt x="910332" y="4588868"/>
                  <a:pt x="915293" y="4588868"/>
                </a:cubicBezTo>
                <a:cubicBezTo>
                  <a:pt x="915293" y="4588868"/>
                  <a:pt x="915293" y="4586388"/>
                  <a:pt x="915293" y="4581426"/>
                </a:cubicBezTo>
                <a:close/>
                <a:moveTo>
                  <a:pt x="119062" y="4581426"/>
                </a:moveTo>
                <a:cubicBezTo>
                  <a:pt x="119062" y="4586388"/>
                  <a:pt x="119062" y="4588868"/>
                  <a:pt x="119062" y="4588868"/>
                </a:cubicBezTo>
                <a:lnTo>
                  <a:pt x="111620" y="4588868"/>
                </a:lnTo>
                <a:cubicBezTo>
                  <a:pt x="111620" y="4583907"/>
                  <a:pt x="114101" y="4581426"/>
                  <a:pt x="119062" y="4581426"/>
                </a:cubicBezTo>
                <a:close/>
                <a:moveTo>
                  <a:pt x="2626816" y="4573985"/>
                </a:moveTo>
                <a:lnTo>
                  <a:pt x="2626816" y="4581426"/>
                </a:lnTo>
                <a:lnTo>
                  <a:pt x="2634257" y="4573985"/>
                </a:lnTo>
                <a:close/>
                <a:moveTo>
                  <a:pt x="1666875" y="4573985"/>
                </a:moveTo>
                <a:cubicBezTo>
                  <a:pt x="1661914" y="4573985"/>
                  <a:pt x="1660673" y="4575226"/>
                  <a:pt x="1663154" y="4577706"/>
                </a:cubicBezTo>
                <a:cubicBezTo>
                  <a:pt x="1665634" y="4580186"/>
                  <a:pt x="1668115" y="4581426"/>
                  <a:pt x="1670595" y="4581426"/>
                </a:cubicBezTo>
                <a:cubicBezTo>
                  <a:pt x="1673076" y="4581426"/>
                  <a:pt x="1674316" y="4578946"/>
                  <a:pt x="1674316" y="4573985"/>
                </a:cubicBezTo>
                <a:cubicBezTo>
                  <a:pt x="1674316" y="4573985"/>
                  <a:pt x="1671835" y="4573985"/>
                  <a:pt x="1666875" y="4573985"/>
                </a:cubicBezTo>
                <a:close/>
                <a:moveTo>
                  <a:pt x="1614785" y="4573985"/>
                </a:moveTo>
                <a:cubicBezTo>
                  <a:pt x="1619746" y="4573985"/>
                  <a:pt x="1620986" y="4575226"/>
                  <a:pt x="1618505" y="4577706"/>
                </a:cubicBezTo>
                <a:cubicBezTo>
                  <a:pt x="1616025" y="4580186"/>
                  <a:pt x="1614785" y="4581426"/>
                  <a:pt x="1614785" y="4581426"/>
                </a:cubicBezTo>
                <a:cubicBezTo>
                  <a:pt x="1614785" y="4581426"/>
                  <a:pt x="1614785" y="4578946"/>
                  <a:pt x="1614785" y="4573985"/>
                </a:cubicBezTo>
                <a:close/>
                <a:moveTo>
                  <a:pt x="1332011" y="4573985"/>
                </a:moveTo>
                <a:lnTo>
                  <a:pt x="1324570" y="4581426"/>
                </a:lnTo>
                <a:cubicBezTo>
                  <a:pt x="1324570" y="4581426"/>
                  <a:pt x="1327050" y="4581426"/>
                  <a:pt x="1332011" y="4581426"/>
                </a:cubicBezTo>
                <a:cubicBezTo>
                  <a:pt x="1332011" y="4576466"/>
                  <a:pt x="1332011" y="4573985"/>
                  <a:pt x="1332011" y="4573985"/>
                </a:cubicBezTo>
                <a:close/>
                <a:moveTo>
                  <a:pt x="1227832" y="4573985"/>
                </a:moveTo>
                <a:lnTo>
                  <a:pt x="1212949" y="4581426"/>
                </a:lnTo>
                <a:cubicBezTo>
                  <a:pt x="1212949" y="4586388"/>
                  <a:pt x="1212949" y="4591348"/>
                  <a:pt x="1212949" y="4596309"/>
                </a:cubicBezTo>
                <a:cubicBezTo>
                  <a:pt x="1217910" y="4596309"/>
                  <a:pt x="1220390" y="4596309"/>
                  <a:pt x="1220390" y="4596309"/>
                </a:cubicBezTo>
                <a:cubicBezTo>
                  <a:pt x="1220390" y="4596309"/>
                  <a:pt x="1220390" y="4593829"/>
                  <a:pt x="1220390" y="4588868"/>
                </a:cubicBezTo>
                <a:cubicBezTo>
                  <a:pt x="1215429" y="4588868"/>
                  <a:pt x="1215429" y="4587628"/>
                  <a:pt x="1220390" y="4585147"/>
                </a:cubicBezTo>
                <a:cubicBezTo>
                  <a:pt x="1225351" y="4582667"/>
                  <a:pt x="1227832" y="4578946"/>
                  <a:pt x="1227832" y="4573985"/>
                </a:cubicBezTo>
                <a:close/>
                <a:moveTo>
                  <a:pt x="922734" y="4573985"/>
                </a:moveTo>
                <a:lnTo>
                  <a:pt x="930175" y="4581426"/>
                </a:lnTo>
                <a:cubicBezTo>
                  <a:pt x="930175" y="4581426"/>
                  <a:pt x="930175" y="4578946"/>
                  <a:pt x="930175" y="4573985"/>
                </a:cubicBezTo>
                <a:cubicBezTo>
                  <a:pt x="930175" y="4573985"/>
                  <a:pt x="927695" y="4573985"/>
                  <a:pt x="922734" y="4573985"/>
                </a:cubicBezTo>
                <a:close/>
                <a:moveTo>
                  <a:pt x="286494" y="4573985"/>
                </a:moveTo>
                <a:cubicBezTo>
                  <a:pt x="288974" y="4573985"/>
                  <a:pt x="292695" y="4573985"/>
                  <a:pt x="297656" y="4573985"/>
                </a:cubicBezTo>
                <a:lnTo>
                  <a:pt x="290215" y="4581426"/>
                </a:lnTo>
                <a:cubicBezTo>
                  <a:pt x="285254" y="4581426"/>
                  <a:pt x="282773" y="4580186"/>
                  <a:pt x="282773" y="4577706"/>
                </a:cubicBezTo>
                <a:cubicBezTo>
                  <a:pt x="282773" y="4575226"/>
                  <a:pt x="284013" y="4573985"/>
                  <a:pt x="286494" y="4573985"/>
                </a:cubicBezTo>
                <a:close/>
                <a:moveTo>
                  <a:pt x="1093886" y="4566543"/>
                </a:moveTo>
                <a:cubicBezTo>
                  <a:pt x="1088925" y="4566543"/>
                  <a:pt x="1087685" y="4567784"/>
                  <a:pt x="1090166" y="4570264"/>
                </a:cubicBezTo>
                <a:cubicBezTo>
                  <a:pt x="1092646" y="4572745"/>
                  <a:pt x="1093886" y="4573985"/>
                  <a:pt x="1093886" y="4573985"/>
                </a:cubicBezTo>
                <a:close/>
                <a:moveTo>
                  <a:pt x="1214577" y="4561893"/>
                </a:moveTo>
                <a:cubicBezTo>
                  <a:pt x="1212251" y="4561893"/>
                  <a:pt x="1209228" y="4564683"/>
                  <a:pt x="1205507" y="4570264"/>
                </a:cubicBezTo>
                <a:cubicBezTo>
                  <a:pt x="1200546" y="4577706"/>
                  <a:pt x="1196826" y="4581426"/>
                  <a:pt x="1194345" y="4581426"/>
                </a:cubicBezTo>
                <a:cubicBezTo>
                  <a:pt x="1191865" y="4581426"/>
                  <a:pt x="1190625" y="4583907"/>
                  <a:pt x="1190625" y="4588868"/>
                </a:cubicBezTo>
                <a:cubicBezTo>
                  <a:pt x="1190625" y="4593829"/>
                  <a:pt x="1191865" y="4595069"/>
                  <a:pt x="1194345" y="4592588"/>
                </a:cubicBezTo>
                <a:cubicBezTo>
                  <a:pt x="1196826" y="4590108"/>
                  <a:pt x="1200546" y="4586388"/>
                  <a:pt x="1205507" y="4581426"/>
                </a:cubicBezTo>
                <a:cubicBezTo>
                  <a:pt x="1215429" y="4571505"/>
                  <a:pt x="1219150" y="4565303"/>
                  <a:pt x="1216669" y="4562823"/>
                </a:cubicBezTo>
                <a:cubicBezTo>
                  <a:pt x="1216049" y="4562202"/>
                  <a:pt x="1215352" y="4561893"/>
                  <a:pt x="1214577" y="4561893"/>
                </a:cubicBezTo>
                <a:close/>
                <a:moveTo>
                  <a:pt x="5320605" y="4559102"/>
                </a:moveTo>
                <a:lnTo>
                  <a:pt x="5328046" y="4559102"/>
                </a:lnTo>
                <a:cubicBezTo>
                  <a:pt x="5328046" y="4564063"/>
                  <a:pt x="5325566" y="4566543"/>
                  <a:pt x="5320605" y="4566543"/>
                </a:cubicBezTo>
                <a:cubicBezTo>
                  <a:pt x="5320605" y="4566543"/>
                  <a:pt x="5320605" y="4564063"/>
                  <a:pt x="5320605" y="4559102"/>
                </a:cubicBezTo>
                <a:close/>
                <a:moveTo>
                  <a:pt x="1622226" y="4559102"/>
                </a:moveTo>
                <a:lnTo>
                  <a:pt x="1629667" y="4559102"/>
                </a:lnTo>
                <a:cubicBezTo>
                  <a:pt x="1629667" y="4564063"/>
                  <a:pt x="1629667" y="4566543"/>
                  <a:pt x="1629667" y="4566543"/>
                </a:cubicBezTo>
                <a:cubicBezTo>
                  <a:pt x="1624706" y="4566543"/>
                  <a:pt x="1622226" y="4566543"/>
                  <a:pt x="1622226" y="4566543"/>
                </a:cubicBezTo>
                <a:cubicBezTo>
                  <a:pt x="1622226" y="4566543"/>
                  <a:pt x="1622226" y="4564063"/>
                  <a:pt x="1622226" y="4559102"/>
                </a:cubicBezTo>
                <a:close/>
                <a:moveTo>
                  <a:pt x="282773" y="4559102"/>
                </a:moveTo>
                <a:lnTo>
                  <a:pt x="290215" y="4559102"/>
                </a:lnTo>
                <a:cubicBezTo>
                  <a:pt x="290215" y="4564063"/>
                  <a:pt x="282773" y="4571505"/>
                  <a:pt x="267890" y="4581426"/>
                </a:cubicBezTo>
                <a:lnTo>
                  <a:pt x="260449" y="4573985"/>
                </a:lnTo>
                <a:cubicBezTo>
                  <a:pt x="260449" y="4573985"/>
                  <a:pt x="262929" y="4573985"/>
                  <a:pt x="267890" y="4573985"/>
                </a:cubicBezTo>
                <a:close/>
                <a:moveTo>
                  <a:pt x="163711" y="4559102"/>
                </a:moveTo>
                <a:cubicBezTo>
                  <a:pt x="163711" y="4559102"/>
                  <a:pt x="166191" y="4559102"/>
                  <a:pt x="171152" y="4559102"/>
                </a:cubicBezTo>
                <a:cubicBezTo>
                  <a:pt x="171152" y="4559102"/>
                  <a:pt x="171152" y="4561583"/>
                  <a:pt x="171152" y="4566543"/>
                </a:cubicBezTo>
                <a:cubicBezTo>
                  <a:pt x="171152" y="4571505"/>
                  <a:pt x="171152" y="4573985"/>
                  <a:pt x="171152" y="4573985"/>
                </a:cubicBezTo>
                <a:lnTo>
                  <a:pt x="171152" y="4581426"/>
                </a:lnTo>
                <a:cubicBezTo>
                  <a:pt x="166191" y="4576466"/>
                  <a:pt x="156269" y="4581426"/>
                  <a:pt x="141386" y="4596309"/>
                </a:cubicBezTo>
                <a:cubicBezTo>
                  <a:pt x="141386" y="4601270"/>
                  <a:pt x="137666" y="4603751"/>
                  <a:pt x="130224" y="4603751"/>
                </a:cubicBezTo>
                <a:cubicBezTo>
                  <a:pt x="122783" y="4603751"/>
                  <a:pt x="121543" y="4601270"/>
                  <a:pt x="126504" y="4596309"/>
                </a:cubicBezTo>
                <a:cubicBezTo>
                  <a:pt x="131464" y="4596309"/>
                  <a:pt x="133945" y="4595069"/>
                  <a:pt x="133945" y="4592588"/>
                </a:cubicBezTo>
                <a:cubicBezTo>
                  <a:pt x="133945" y="4590108"/>
                  <a:pt x="133945" y="4588868"/>
                  <a:pt x="133945" y="4588868"/>
                </a:cubicBezTo>
                <a:cubicBezTo>
                  <a:pt x="128984" y="4583907"/>
                  <a:pt x="128984" y="4578946"/>
                  <a:pt x="133945" y="4573985"/>
                </a:cubicBezTo>
                <a:cubicBezTo>
                  <a:pt x="138906" y="4569024"/>
                  <a:pt x="143867" y="4566543"/>
                  <a:pt x="148828" y="4566543"/>
                </a:cubicBezTo>
                <a:cubicBezTo>
                  <a:pt x="153789" y="4566543"/>
                  <a:pt x="157509" y="4566543"/>
                  <a:pt x="159990" y="4566543"/>
                </a:cubicBezTo>
                <a:cubicBezTo>
                  <a:pt x="162470" y="4566543"/>
                  <a:pt x="163711" y="4565303"/>
                  <a:pt x="163711" y="4562823"/>
                </a:cubicBezTo>
                <a:cubicBezTo>
                  <a:pt x="163711" y="4560343"/>
                  <a:pt x="163711" y="4559102"/>
                  <a:pt x="163711" y="4559102"/>
                </a:cubicBezTo>
                <a:close/>
                <a:moveTo>
                  <a:pt x="2373808" y="4551661"/>
                </a:moveTo>
                <a:cubicBezTo>
                  <a:pt x="2373808" y="4556622"/>
                  <a:pt x="2372568" y="4559102"/>
                  <a:pt x="2370087" y="4559102"/>
                </a:cubicBezTo>
                <a:cubicBezTo>
                  <a:pt x="2367607" y="4559102"/>
                  <a:pt x="2367607" y="4557862"/>
                  <a:pt x="2370087" y="4555381"/>
                </a:cubicBezTo>
                <a:cubicBezTo>
                  <a:pt x="2372568" y="4552901"/>
                  <a:pt x="2373808" y="4551661"/>
                  <a:pt x="2373808" y="4551661"/>
                </a:cubicBezTo>
                <a:close/>
                <a:moveTo>
                  <a:pt x="1376660" y="4551661"/>
                </a:moveTo>
                <a:cubicBezTo>
                  <a:pt x="1371699" y="4551661"/>
                  <a:pt x="1369218" y="4554141"/>
                  <a:pt x="1369218" y="4559102"/>
                </a:cubicBezTo>
                <a:lnTo>
                  <a:pt x="1376660" y="4559102"/>
                </a:lnTo>
                <a:lnTo>
                  <a:pt x="1384101" y="4559102"/>
                </a:lnTo>
                <a:cubicBezTo>
                  <a:pt x="1384101" y="4554141"/>
                  <a:pt x="1381621" y="4551661"/>
                  <a:pt x="1376660" y="4551661"/>
                </a:cubicBezTo>
                <a:close/>
                <a:moveTo>
                  <a:pt x="1034355" y="4551661"/>
                </a:moveTo>
                <a:cubicBezTo>
                  <a:pt x="1029394" y="4561583"/>
                  <a:pt x="1026914" y="4569024"/>
                  <a:pt x="1026914" y="4573985"/>
                </a:cubicBezTo>
                <a:lnTo>
                  <a:pt x="1041796" y="4566543"/>
                </a:lnTo>
                <a:close/>
                <a:moveTo>
                  <a:pt x="1386892" y="4548870"/>
                </a:moveTo>
                <a:cubicBezTo>
                  <a:pt x="1386272" y="4549490"/>
                  <a:pt x="1386582" y="4551661"/>
                  <a:pt x="1387822" y="4555381"/>
                </a:cubicBezTo>
                <a:cubicBezTo>
                  <a:pt x="1390302" y="4562823"/>
                  <a:pt x="1391542" y="4566543"/>
                  <a:pt x="1391542" y="4566543"/>
                </a:cubicBezTo>
                <a:cubicBezTo>
                  <a:pt x="1391542" y="4571505"/>
                  <a:pt x="1391542" y="4573985"/>
                  <a:pt x="1391542" y="4573985"/>
                </a:cubicBezTo>
                <a:cubicBezTo>
                  <a:pt x="1396504" y="4573985"/>
                  <a:pt x="1398984" y="4572745"/>
                  <a:pt x="1398984" y="4570264"/>
                </a:cubicBezTo>
                <a:cubicBezTo>
                  <a:pt x="1398984" y="4567784"/>
                  <a:pt x="1398984" y="4564063"/>
                  <a:pt x="1398984" y="4559102"/>
                </a:cubicBezTo>
                <a:cubicBezTo>
                  <a:pt x="1394023" y="4554141"/>
                  <a:pt x="1391542" y="4551661"/>
                  <a:pt x="1391542" y="4551661"/>
                </a:cubicBezTo>
                <a:cubicBezTo>
                  <a:pt x="1389062" y="4549180"/>
                  <a:pt x="1387512" y="4548250"/>
                  <a:pt x="1386892" y="4548870"/>
                </a:cubicBezTo>
                <a:close/>
                <a:moveTo>
                  <a:pt x="1352475" y="4547940"/>
                </a:moveTo>
                <a:cubicBezTo>
                  <a:pt x="1351235" y="4547940"/>
                  <a:pt x="1349375" y="4549180"/>
                  <a:pt x="1346894" y="4551661"/>
                </a:cubicBezTo>
                <a:cubicBezTo>
                  <a:pt x="1341933" y="4556622"/>
                  <a:pt x="1341933" y="4559102"/>
                  <a:pt x="1346894" y="4559102"/>
                </a:cubicBezTo>
                <a:lnTo>
                  <a:pt x="1354336" y="4551661"/>
                </a:lnTo>
                <a:cubicBezTo>
                  <a:pt x="1354336" y="4549180"/>
                  <a:pt x="1353715" y="4547940"/>
                  <a:pt x="1352475" y="4547940"/>
                </a:cubicBezTo>
                <a:close/>
                <a:moveTo>
                  <a:pt x="439042" y="4546080"/>
                </a:moveTo>
                <a:cubicBezTo>
                  <a:pt x="440283" y="4546080"/>
                  <a:pt x="441523" y="4546700"/>
                  <a:pt x="442763" y="4547940"/>
                </a:cubicBezTo>
                <a:cubicBezTo>
                  <a:pt x="445244" y="4550421"/>
                  <a:pt x="444004" y="4551661"/>
                  <a:pt x="439042" y="4551661"/>
                </a:cubicBezTo>
                <a:cubicBezTo>
                  <a:pt x="439042" y="4556622"/>
                  <a:pt x="439042" y="4559102"/>
                  <a:pt x="439042" y="4559102"/>
                </a:cubicBezTo>
                <a:cubicBezTo>
                  <a:pt x="439042" y="4559102"/>
                  <a:pt x="436562" y="4556622"/>
                  <a:pt x="431601" y="4551661"/>
                </a:cubicBezTo>
                <a:cubicBezTo>
                  <a:pt x="431601" y="4551661"/>
                  <a:pt x="432841" y="4550421"/>
                  <a:pt x="435322" y="4547940"/>
                </a:cubicBezTo>
                <a:cubicBezTo>
                  <a:pt x="436562" y="4546700"/>
                  <a:pt x="437802" y="4546080"/>
                  <a:pt x="439042" y="4546080"/>
                </a:cubicBezTo>
                <a:close/>
                <a:moveTo>
                  <a:pt x="1323640" y="4539568"/>
                </a:moveTo>
                <a:cubicBezTo>
                  <a:pt x="1321779" y="4540189"/>
                  <a:pt x="1319609" y="4541739"/>
                  <a:pt x="1317129" y="4544219"/>
                </a:cubicBezTo>
                <a:cubicBezTo>
                  <a:pt x="1312167" y="4549181"/>
                  <a:pt x="1309687" y="4554141"/>
                  <a:pt x="1309687" y="4559102"/>
                </a:cubicBezTo>
                <a:lnTo>
                  <a:pt x="1287363" y="4581426"/>
                </a:lnTo>
                <a:cubicBezTo>
                  <a:pt x="1272480" y="4591348"/>
                  <a:pt x="1265039" y="4596309"/>
                  <a:pt x="1265039" y="4596309"/>
                </a:cubicBezTo>
                <a:cubicBezTo>
                  <a:pt x="1265039" y="4606231"/>
                  <a:pt x="1274960" y="4601270"/>
                  <a:pt x="1294804" y="4581426"/>
                </a:cubicBezTo>
                <a:cubicBezTo>
                  <a:pt x="1319609" y="4556622"/>
                  <a:pt x="1330771" y="4542979"/>
                  <a:pt x="1328291" y="4540499"/>
                </a:cubicBezTo>
                <a:cubicBezTo>
                  <a:pt x="1327051" y="4539259"/>
                  <a:pt x="1325500" y="4538949"/>
                  <a:pt x="1323640" y="4539568"/>
                </a:cubicBezTo>
                <a:close/>
                <a:moveTo>
                  <a:pt x="5454550" y="4536778"/>
                </a:moveTo>
                <a:lnTo>
                  <a:pt x="5439667" y="4551661"/>
                </a:lnTo>
                <a:lnTo>
                  <a:pt x="5439667" y="4544219"/>
                </a:lnTo>
                <a:cubicBezTo>
                  <a:pt x="5444628" y="4539259"/>
                  <a:pt x="5449589" y="4536778"/>
                  <a:pt x="5454550" y="4536778"/>
                </a:cubicBezTo>
                <a:close/>
                <a:moveTo>
                  <a:pt x="2373808" y="4536778"/>
                </a:moveTo>
                <a:lnTo>
                  <a:pt x="2381249" y="4536778"/>
                </a:lnTo>
                <a:cubicBezTo>
                  <a:pt x="2381249" y="4536778"/>
                  <a:pt x="2381249" y="4539259"/>
                  <a:pt x="2381249" y="4544219"/>
                </a:cubicBezTo>
                <a:close/>
                <a:moveTo>
                  <a:pt x="1637109" y="4536778"/>
                </a:moveTo>
                <a:lnTo>
                  <a:pt x="1644550" y="4536778"/>
                </a:lnTo>
                <a:cubicBezTo>
                  <a:pt x="1649511" y="4536778"/>
                  <a:pt x="1649511" y="4539259"/>
                  <a:pt x="1644550" y="4544219"/>
                </a:cubicBezTo>
                <a:lnTo>
                  <a:pt x="1637109" y="4544219"/>
                </a:lnTo>
                <a:cubicBezTo>
                  <a:pt x="1642070" y="4544219"/>
                  <a:pt x="1642070" y="4541739"/>
                  <a:pt x="1637109" y="4536778"/>
                </a:cubicBezTo>
                <a:close/>
                <a:moveTo>
                  <a:pt x="1160859" y="4536778"/>
                </a:moveTo>
                <a:cubicBezTo>
                  <a:pt x="1150937" y="4536778"/>
                  <a:pt x="1148457" y="4539259"/>
                  <a:pt x="1153418" y="4544219"/>
                </a:cubicBezTo>
                <a:cubicBezTo>
                  <a:pt x="1153418" y="4544219"/>
                  <a:pt x="1154658" y="4544219"/>
                  <a:pt x="1157138" y="4544219"/>
                </a:cubicBezTo>
                <a:cubicBezTo>
                  <a:pt x="1159619" y="4544219"/>
                  <a:pt x="1160859" y="4541739"/>
                  <a:pt x="1160859" y="4536778"/>
                </a:cubicBezTo>
                <a:close/>
                <a:moveTo>
                  <a:pt x="1123652" y="4536778"/>
                </a:moveTo>
                <a:cubicBezTo>
                  <a:pt x="1108769" y="4536778"/>
                  <a:pt x="1101328" y="4541739"/>
                  <a:pt x="1101328" y="4551661"/>
                </a:cubicBezTo>
                <a:cubicBezTo>
                  <a:pt x="1101328" y="4561583"/>
                  <a:pt x="1106289" y="4559102"/>
                  <a:pt x="1116211" y="4544219"/>
                </a:cubicBezTo>
                <a:close/>
                <a:moveTo>
                  <a:pt x="342304" y="4536778"/>
                </a:moveTo>
                <a:cubicBezTo>
                  <a:pt x="352226" y="4536778"/>
                  <a:pt x="357187" y="4539259"/>
                  <a:pt x="357187" y="4544219"/>
                </a:cubicBezTo>
                <a:cubicBezTo>
                  <a:pt x="362148" y="4549181"/>
                  <a:pt x="363388" y="4551661"/>
                  <a:pt x="360908" y="4551661"/>
                </a:cubicBezTo>
                <a:cubicBezTo>
                  <a:pt x="358427" y="4551661"/>
                  <a:pt x="357187" y="4551661"/>
                  <a:pt x="357187" y="4551661"/>
                </a:cubicBezTo>
                <a:lnTo>
                  <a:pt x="357187" y="4559102"/>
                </a:lnTo>
                <a:cubicBezTo>
                  <a:pt x="362148" y="4559102"/>
                  <a:pt x="362148" y="4561583"/>
                  <a:pt x="357187" y="4566543"/>
                </a:cubicBezTo>
                <a:cubicBezTo>
                  <a:pt x="357187" y="4566543"/>
                  <a:pt x="355947" y="4567784"/>
                  <a:pt x="353466" y="4570264"/>
                </a:cubicBezTo>
                <a:cubicBezTo>
                  <a:pt x="350986" y="4572745"/>
                  <a:pt x="352226" y="4573985"/>
                  <a:pt x="357187" y="4573985"/>
                </a:cubicBezTo>
                <a:lnTo>
                  <a:pt x="349746" y="4573985"/>
                </a:lnTo>
                <a:cubicBezTo>
                  <a:pt x="349746" y="4573985"/>
                  <a:pt x="348506" y="4575226"/>
                  <a:pt x="346025" y="4577706"/>
                </a:cubicBezTo>
                <a:cubicBezTo>
                  <a:pt x="343544" y="4580186"/>
                  <a:pt x="339824" y="4581426"/>
                  <a:pt x="334863" y="4581426"/>
                </a:cubicBezTo>
                <a:lnTo>
                  <a:pt x="327421" y="4588868"/>
                </a:lnTo>
                <a:cubicBezTo>
                  <a:pt x="327421" y="4593829"/>
                  <a:pt x="323701" y="4601270"/>
                  <a:pt x="316259" y="4611192"/>
                </a:cubicBezTo>
                <a:cubicBezTo>
                  <a:pt x="308818" y="4621114"/>
                  <a:pt x="302617" y="4626075"/>
                  <a:pt x="297656" y="4626075"/>
                </a:cubicBezTo>
                <a:lnTo>
                  <a:pt x="305097" y="4618633"/>
                </a:lnTo>
                <a:lnTo>
                  <a:pt x="305097" y="4603751"/>
                </a:lnTo>
                <a:lnTo>
                  <a:pt x="297656" y="4603751"/>
                </a:lnTo>
                <a:cubicBezTo>
                  <a:pt x="297656" y="4598790"/>
                  <a:pt x="296415" y="4596309"/>
                  <a:pt x="293935" y="4596309"/>
                </a:cubicBezTo>
                <a:cubicBezTo>
                  <a:pt x="291455" y="4596309"/>
                  <a:pt x="290215" y="4598790"/>
                  <a:pt x="290215" y="4603751"/>
                </a:cubicBezTo>
                <a:cubicBezTo>
                  <a:pt x="290215" y="4613673"/>
                  <a:pt x="282773" y="4623595"/>
                  <a:pt x="267890" y="4633516"/>
                </a:cubicBezTo>
                <a:cubicBezTo>
                  <a:pt x="267890" y="4633516"/>
                  <a:pt x="267890" y="4632276"/>
                  <a:pt x="267890" y="4629795"/>
                </a:cubicBezTo>
                <a:cubicBezTo>
                  <a:pt x="267890" y="4627315"/>
                  <a:pt x="267890" y="4623595"/>
                  <a:pt x="267890" y="4618633"/>
                </a:cubicBezTo>
                <a:cubicBezTo>
                  <a:pt x="267890" y="4613673"/>
                  <a:pt x="265410" y="4613673"/>
                  <a:pt x="260449" y="4618633"/>
                </a:cubicBezTo>
                <a:lnTo>
                  <a:pt x="245566" y="4618633"/>
                </a:lnTo>
                <a:cubicBezTo>
                  <a:pt x="245566" y="4608712"/>
                  <a:pt x="245566" y="4603751"/>
                  <a:pt x="245566" y="4603751"/>
                </a:cubicBezTo>
                <a:cubicBezTo>
                  <a:pt x="245566" y="4603751"/>
                  <a:pt x="248046" y="4603751"/>
                  <a:pt x="253007" y="4603751"/>
                </a:cubicBezTo>
                <a:cubicBezTo>
                  <a:pt x="253007" y="4608712"/>
                  <a:pt x="254247" y="4611192"/>
                  <a:pt x="256728" y="4611192"/>
                </a:cubicBezTo>
                <a:cubicBezTo>
                  <a:pt x="259209" y="4611192"/>
                  <a:pt x="262929" y="4611192"/>
                  <a:pt x="267890" y="4611192"/>
                </a:cubicBezTo>
                <a:lnTo>
                  <a:pt x="282773" y="4603751"/>
                </a:lnTo>
                <a:cubicBezTo>
                  <a:pt x="292695" y="4593829"/>
                  <a:pt x="300136" y="4591348"/>
                  <a:pt x="305097" y="4596309"/>
                </a:cubicBezTo>
                <a:lnTo>
                  <a:pt x="305097" y="4588868"/>
                </a:lnTo>
                <a:cubicBezTo>
                  <a:pt x="300136" y="4583907"/>
                  <a:pt x="302617" y="4576466"/>
                  <a:pt x="312539" y="4566543"/>
                </a:cubicBezTo>
                <a:cubicBezTo>
                  <a:pt x="322461" y="4556622"/>
                  <a:pt x="329902" y="4554141"/>
                  <a:pt x="334863" y="4559102"/>
                </a:cubicBezTo>
                <a:lnTo>
                  <a:pt x="334863" y="4551661"/>
                </a:lnTo>
                <a:cubicBezTo>
                  <a:pt x="334863" y="4546700"/>
                  <a:pt x="334863" y="4542979"/>
                  <a:pt x="334863" y="4540499"/>
                </a:cubicBezTo>
                <a:cubicBezTo>
                  <a:pt x="334863" y="4538018"/>
                  <a:pt x="337343" y="4536778"/>
                  <a:pt x="342304" y="4536778"/>
                </a:cubicBezTo>
                <a:close/>
                <a:moveTo>
                  <a:pt x="1332011" y="4529336"/>
                </a:moveTo>
                <a:cubicBezTo>
                  <a:pt x="1332011" y="4529336"/>
                  <a:pt x="1332011" y="4530577"/>
                  <a:pt x="1332011" y="4533057"/>
                </a:cubicBezTo>
                <a:cubicBezTo>
                  <a:pt x="1332011" y="4535538"/>
                  <a:pt x="1332011" y="4536778"/>
                  <a:pt x="1332011" y="4536778"/>
                </a:cubicBezTo>
                <a:cubicBezTo>
                  <a:pt x="1336972" y="4536778"/>
                  <a:pt x="1339453" y="4534298"/>
                  <a:pt x="1339453" y="4529336"/>
                </a:cubicBezTo>
                <a:close/>
                <a:moveTo>
                  <a:pt x="997148" y="4529336"/>
                </a:moveTo>
                <a:cubicBezTo>
                  <a:pt x="997148" y="4529336"/>
                  <a:pt x="994668" y="4534298"/>
                  <a:pt x="989707" y="4544219"/>
                </a:cubicBezTo>
                <a:cubicBezTo>
                  <a:pt x="987226" y="4549180"/>
                  <a:pt x="984746" y="4552901"/>
                  <a:pt x="982265" y="4555381"/>
                </a:cubicBezTo>
                <a:lnTo>
                  <a:pt x="985986" y="4553521"/>
                </a:lnTo>
                <a:cubicBezTo>
                  <a:pt x="988466" y="4552281"/>
                  <a:pt x="989707" y="4551661"/>
                  <a:pt x="989707" y="4551661"/>
                </a:cubicBezTo>
                <a:cubicBezTo>
                  <a:pt x="1004590" y="4536778"/>
                  <a:pt x="1007070" y="4529336"/>
                  <a:pt x="997148" y="4529336"/>
                </a:cubicBezTo>
                <a:close/>
                <a:moveTo>
                  <a:pt x="5365253" y="4521895"/>
                </a:moveTo>
                <a:cubicBezTo>
                  <a:pt x="5365253" y="4526856"/>
                  <a:pt x="5362773" y="4531817"/>
                  <a:pt x="5357812" y="4536778"/>
                </a:cubicBezTo>
                <a:cubicBezTo>
                  <a:pt x="5352850" y="4561583"/>
                  <a:pt x="5345409" y="4569024"/>
                  <a:pt x="5335487" y="4559102"/>
                </a:cubicBezTo>
                <a:cubicBezTo>
                  <a:pt x="5330526" y="4559102"/>
                  <a:pt x="5333007" y="4556622"/>
                  <a:pt x="5342929" y="4551661"/>
                </a:cubicBezTo>
                <a:lnTo>
                  <a:pt x="5342929" y="4536778"/>
                </a:lnTo>
                <a:cubicBezTo>
                  <a:pt x="5342929" y="4541739"/>
                  <a:pt x="5339208" y="4544219"/>
                  <a:pt x="5331767" y="4544219"/>
                </a:cubicBezTo>
                <a:cubicBezTo>
                  <a:pt x="5324325" y="4544219"/>
                  <a:pt x="5323085" y="4541739"/>
                  <a:pt x="5328046" y="4536778"/>
                </a:cubicBezTo>
                <a:cubicBezTo>
                  <a:pt x="5328046" y="4536778"/>
                  <a:pt x="5329287" y="4535538"/>
                  <a:pt x="5331767" y="4533057"/>
                </a:cubicBezTo>
                <a:cubicBezTo>
                  <a:pt x="5334247" y="4530577"/>
                  <a:pt x="5337968" y="4529336"/>
                  <a:pt x="5342929" y="4529336"/>
                </a:cubicBezTo>
                <a:cubicBezTo>
                  <a:pt x="5347890" y="4529336"/>
                  <a:pt x="5351611" y="4529336"/>
                  <a:pt x="5354091" y="4529336"/>
                </a:cubicBezTo>
                <a:cubicBezTo>
                  <a:pt x="5356571" y="4529336"/>
                  <a:pt x="5357812" y="4529336"/>
                  <a:pt x="5357812" y="4529336"/>
                </a:cubicBezTo>
                <a:close/>
                <a:moveTo>
                  <a:pt x="1376660" y="4521895"/>
                </a:moveTo>
                <a:cubicBezTo>
                  <a:pt x="1371699" y="4531817"/>
                  <a:pt x="1366738" y="4534298"/>
                  <a:pt x="1361777" y="4529336"/>
                </a:cubicBezTo>
                <a:lnTo>
                  <a:pt x="1361777" y="4536778"/>
                </a:lnTo>
                <a:lnTo>
                  <a:pt x="1361777" y="4544219"/>
                </a:lnTo>
                <a:lnTo>
                  <a:pt x="1369218" y="4544219"/>
                </a:lnTo>
                <a:cubicBezTo>
                  <a:pt x="1369218" y="4539259"/>
                  <a:pt x="1370459" y="4538018"/>
                  <a:pt x="1372939" y="4540499"/>
                </a:cubicBezTo>
                <a:cubicBezTo>
                  <a:pt x="1375420" y="4542979"/>
                  <a:pt x="1376660" y="4541739"/>
                  <a:pt x="1376660" y="4536778"/>
                </a:cubicBezTo>
                <a:lnTo>
                  <a:pt x="1384101" y="4529336"/>
                </a:lnTo>
                <a:lnTo>
                  <a:pt x="1384101" y="4521895"/>
                </a:lnTo>
                <a:close/>
                <a:moveTo>
                  <a:pt x="1272480" y="4521895"/>
                </a:moveTo>
                <a:cubicBezTo>
                  <a:pt x="1267519" y="4526856"/>
                  <a:pt x="1265039" y="4529336"/>
                  <a:pt x="1265039" y="4529336"/>
                </a:cubicBezTo>
                <a:lnTo>
                  <a:pt x="1257597" y="4529336"/>
                </a:lnTo>
                <a:close/>
                <a:moveTo>
                  <a:pt x="461367" y="4521895"/>
                </a:moveTo>
                <a:lnTo>
                  <a:pt x="468808" y="4521895"/>
                </a:lnTo>
                <a:cubicBezTo>
                  <a:pt x="463847" y="4531817"/>
                  <a:pt x="458886" y="4536778"/>
                  <a:pt x="453925" y="4536778"/>
                </a:cubicBezTo>
                <a:cubicBezTo>
                  <a:pt x="453925" y="4531817"/>
                  <a:pt x="456406" y="4526856"/>
                  <a:pt x="461367" y="4521895"/>
                </a:cubicBezTo>
                <a:close/>
                <a:moveTo>
                  <a:pt x="357187" y="4521895"/>
                </a:moveTo>
                <a:lnTo>
                  <a:pt x="364628" y="4521895"/>
                </a:lnTo>
                <a:lnTo>
                  <a:pt x="364628" y="4529336"/>
                </a:lnTo>
                <a:cubicBezTo>
                  <a:pt x="364628" y="4529336"/>
                  <a:pt x="362148" y="4529336"/>
                  <a:pt x="357187" y="4529336"/>
                </a:cubicBezTo>
                <a:cubicBezTo>
                  <a:pt x="357187" y="4524376"/>
                  <a:pt x="357187" y="4521895"/>
                  <a:pt x="357187" y="4521895"/>
                </a:cubicBezTo>
                <a:close/>
                <a:moveTo>
                  <a:pt x="1346894" y="4514454"/>
                </a:moveTo>
                <a:cubicBezTo>
                  <a:pt x="1341933" y="4519415"/>
                  <a:pt x="1341933" y="4521895"/>
                  <a:pt x="1346894" y="4521895"/>
                </a:cubicBezTo>
                <a:cubicBezTo>
                  <a:pt x="1351855" y="4521895"/>
                  <a:pt x="1354336" y="4519415"/>
                  <a:pt x="1354336" y="4514454"/>
                </a:cubicBezTo>
                <a:cubicBezTo>
                  <a:pt x="1349374" y="4514454"/>
                  <a:pt x="1346894" y="4514454"/>
                  <a:pt x="1346894" y="4514454"/>
                </a:cubicBezTo>
                <a:close/>
                <a:moveTo>
                  <a:pt x="974824" y="4514454"/>
                </a:moveTo>
                <a:cubicBezTo>
                  <a:pt x="977304" y="4514454"/>
                  <a:pt x="978545" y="4515694"/>
                  <a:pt x="978545" y="4518174"/>
                </a:cubicBezTo>
                <a:lnTo>
                  <a:pt x="978206" y="4519866"/>
                </a:lnTo>
                <a:lnTo>
                  <a:pt x="972698" y="4517111"/>
                </a:lnTo>
                <a:close/>
                <a:moveTo>
                  <a:pt x="1017612" y="4510733"/>
                </a:moveTo>
                <a:cubicBezTo>
                  <a:pt x="1016372" y="4510733"/>
                  <a:pt x="1014511" y="4511973"/>
                  <a:pt x="1012031" y="4514454"/>
                </a:cubicBezTo>
                <a:lnTo>
                  <a:pt x="1012031" y="4521895"/>
                </a:lnTo>
                <a:cubicBezTo>
                  <a:pt x="1016992" y="4521895"/>
                  <a:pt x="1019472" y="4519415"/>
                  <a:pt x="1019472" y="4514454"/>
                </a:cubicBezTo>
                <a:cubicBezTo>
                  <a:pt x="1019472" y="4511973"/>
                  <a:pt x="1018852" y="4510733"/>
                  <a:pt x="1017612" y="4510733"/>
                </a:cubicBezTo>
                <a:close/>
                <a:moveTo>
                  <a:pt x="1785937" y="4507012"/>
                </a:moveTo>
                <a:lnTo>
                  <a:pt x="1778496" y="4514454"/>
                </a:lnTo>
                <a:cubicBezTo>
                  <a:pt x="1778496" y="4519415"/>
                  <a:pt x="1780976" y="4519415"/>
                  <a:pt x="1785937" y="4514454"/>
                </a:cubicBezTo>
                <a:close/>
                <a:moveTo>
                  <a:pt x="1138535" y="4507012"/>
                </a:moveTo>
                <a:lnTo>
                  <a:pt x="1123652" y="4529336"/>
                </a:lnTo>
                <a:lnTo>
                  <a:pt x="1138535" y="4514454"/>
                </a:lnTo>
                <a:close/>
                <a:moveTo>
                  <a:pt x="863203" y="4507012"/>
                </a:moveTo>
                <a:lnTo>
                  <a:pt x="863203" y="4514454"/>
                </a:lnTo>
                <a:lnTo>
                  <a:pt x="855761" y="4521895"/>
                </a:lnTo>
                <a:cubicBezTo>
                  <a:pt x="855761" y="4516934"/>
                  <a:pt x="858242" y="4511974"/>
                  <a:pt x="863203" y="4507012"/>
                </a:cubicBezTo>
                <a:close/>
                <a:moveTo>
                  <a:pt x="327421" y="4507012"/>
                </a:moveTo>
                <a:cubicBezTo>
                  <a:pt x="332382" y="4507012"/>
                  <a:pt x="333623" y="4508253"/>
                  <a:pt x="331142" y="4510733"/>
                </a:cubicBezTo>
                <a:cubicBezTo>
                  <a:pt x="328662" y="4513214"/>
                  <a:pt x="324941" y="4516934"/>
                  <a:pt x="319980" y="4521895"/>
                </a:cubicBezTo>
                <a:lnTo>
                  <a:pt x="319980" y="4536778"/>
                </a:lnTo>
                <a:lnTo>
                  <a:pt x="327421" y="4551661"/>
                </a:lnTo>
                <a:cubicBezTo>
                  <a:pt x="317500" y="4551661"/>
                  <a:pt x="307578" y="4551661"/>
                  <a:pt x="297656" y="4551661"/>
                </a:cubicBezTo>
                <a:lnTo>
                  <a:pt x="275331" y="4551661"/>
                </a:lnTo>
                <a:lnTo>
                  <a:pt x="275331" y="4544219"/>
                </a:lnTo>
                <a:lnTo>
                  <a:pt x="290215" y="4544219"/>
                </a:lnTo>
                <a:cubicBezTo>
                  <a:pt x="290215" y="4539259"/>
                  <a:pt x="291455" y="4536778"/>
                  <a:pt x="293935" y="4536778"/>
                </a:cubicBezTo>
                <a:cubicBezTo>
                  <a:pt x="296415" y="4536778"/>
                  <a:pt x="300136" y="4536778"/>
                  <a:pt x="305097" y="4536778"/>
                </a:cubicBezTo>
                <a:lnTo>
                  <a:pt x="297656" y="4529336"/>
                </a:lnTo>
                <a:lnTo>
                  <a:pt x="297656" y="4521895"/>
                </a:lnTo>
                <a:lnTo>
                  <a:pt x="305097" y="4514454"/>
                </a:lnTo>
                <a:close/>
                <a:moveTo>
                  <a:pt x="1258837" y="4503292"/>
                </a:moveTo>
                <a:lnTo>
                  <a:pt x="1255737" y="4507012"/>
                </a:lnTo>
                <a:cubicBezTo>
                  <a:pt x="1252016" y="4510733"/>
                  <a:pt x="1247675" y="4514454"/>
                  <a:pt x="1242714" y="4518174"/>
                </a:cubicBezTo>
                <a:lnTo>
                  <a:pt x="1241148" y="4519545"/>
                </a:lnTo>
                <a:lnTo>
                  <a:pt x="1246435" y="4510733"/>
                </a:lnTo>
                <a:close/>
                <a:moveTo>
                  <a:pt x="5149452" y="4499571"/>
                </a:moveTo>
                <a:lnTo>
                  <a:pt x="5142011" y="4507012"/>
                </a:lnTo>
                <a:lnTo>
                  <a:pt x="5134570" y="4514454"/>
                </a:lnTo>
                <a:lnTo>
                  <a:pt x="5142011" y="4514454"/>
                </a:lnTo>
                <a:cubicBezTo>
                  <a:pt x="5146972" y="4509493"/>
                  <a:pt x="5149452" y="4505772"/>
                  <a:pt x="5149452" y="4503292"/>
                </a:cubicBezTo>
                <a:cubicBezTo>
                  <a:pt x="5149452" y="4500811"/>
                  <a:pt x="5149452" y="4499571"/>
                  <a:pt x="5149452" y="4499571"/>
                </a:cubicBezTo>
                <a:close/>
                <a:moveTo>
                  <a:pt x="2418457" y="4499571"/>
                </a:moveTo>
                <a:lnTo>
                  <a:pt x="2418457" y="4507012"/>
                </a:lnTo>
                <a:cubicBezTo>
                  <a:pt x="2423417" y="4502051"/>
                  <a:pt x="2420937" y="4509493"/>
                  <a:pt x="2411015" y="4529336"/>
                </a:cubicBezTo>
                <a:cubicBezTo>
                  <a:pt x="2406054" y="4539259"/>
                  <a:pt x="2403574" y="4546700"/>
                  <a:pt x="2403574" y="4551661"/>
                </a:cubicBezTo>
                <a:lnTo>
                  <a:pt x="2388691" y="4559102"/>
                </a:lnTo>
                <a:cubicBezTo>
                  <a:pt x="2388691" y="4559102"/>
                  <a:pt x="2388691" y="4557862"/>
                  <a:pt x="2388691" y="4555381"/>
                </a:cubicBezTo>
                <a:cubicBezTo>
                  <a:pt x="2388691" y="4552901"/>
                  <a:pt x="2393652" y="4541739"/>
                  <a:pt x="2403574" y="4521895"/>
                </a:cubicBezTo>
                <a:cubicBezTo>
                  <a:pt x="2408534" y="4511974"/>
                  <a:pt x="2413496" y="4504532"/>
                  <a:pt x="2418457" y="4499571"/>
                </a:cubicBezTo>
                <a:close/>
                <a:moveTo>
                  <a:pt x="1979413" y="4499571"/>
                </a:moveTo>
                <a:cubicBezTo>
                  <a:pt x="1984374" y="4499571"/>
                  <a:pt x="1984374" y="4502051"/>
                  <a:pt x="1979413" y="4507012"/>
                </a:cubicBezTo>
                <a:lnTo>
                  <a:pt x="1971972" y="4507012"/>
                </a:lnTo>
                <a:cubicBezTo>
                  <a:pt x="1971972" y="4502051"/>
                  <a:pt x="1974452" y="4499571"/>
                  <a:pt x="1979413" y="4499571"/>
                </a:cubicBezTo>
                <a:close/>
                <a:moveTo>
                  <a:pt x="1198066" y="4499571"/>
                </a:moveTo>
                <a:lnTo>
                  <a:pt x="1190625" y="4507012"/>
                </a:lnTo>
                <a:cubicBezTo>
                  <a:pt x="1190625" y="4507012"/>
                  <a:pt x="1188144" y="4507012"/>
                  <a:pt x="1183183" y="4507012"/>
                </a:cubicBezTo>
                <a:cubicBezTo>
                  <a:pt x="1183183" y="4507012"/>
                  <a:pt x="1183183" y="4509493"/>
                  <a:pt x="1183183" y="4514454"/>
                </a:cubicBezTo>
                <a:lnTo>
                  <a:pt x="1183183" y="4521895"/>
                </a:lnTo>
                <a:cubicBezTo>
                  <a:pt x="1188144" y="4521895"/>
                  <a:pt x="1189384" y="4524376"/>
                  <a:pt x="1186904" y="4529336"/>
                </a:cubicBezTo>
                <a:cubicBezTo>
                  <a:pt x="1184424" y="4534298"/>
                  <a:pt x="1183183" y="4536778"/>
                  <a:pt x="1183183" y="4536778"/>
                </a:cubicBezTo>
                <a:cubicBezTo>
                  <a:pt x="1178222" y="4536778"/>
                  <a:pt x="1174502" y="4535538"/>
                  <a:pt x="1172021" y="4533057"/>
                </a:cubicBezTo>
                <a:cubicBezTo>
                  <a:pt x="1169541" y="4530577"/>
                  <a:pt x="1170781" y="4529336"/>
                  <a:pt x="1175742" y="4529336"/>
                </a:cubicBezTo>
                <a:lnTo>
                  <a:pt x="1175742" y="4521895"/>
                </a:lnTo>
                <a:cubicBezTo>
                  <a:pt x="1175742" y="4521895"/>
                  <a:pt x="1173261" y="4520655"/>
                  <a:pt x="1168300" y="4518174"/>
                </a:cubicBezTo>
                <a:cubicBezTo>
                  <a:pt x="1163339" y="4515694"/>
                  <a:pt x="1160859" y="4515694"/>
                  <a:pt x="1160859" y="4518174"/>
                </a:cubicBezTo>
                <a:cubicBezTo>
                  <a:pt x="1160859" y="4520655"/>
                  <a:pt x="1163339" y="4526856"/>
                  <a:pt x="1168300" y="4536778"/>
                </a:cubicBezTo>
                <a:lnTo>
                  <a:pt x="1160859" y="4551661"/>
                </a:lnTo>
                <a:cubicBezTo>
                  <a:pt x="1155898" y="4556622"/>
                  <a:pt x="1150937" y="4557862"/>
                  <a:pt x="1145976" y="4555381"/>
                </a:cubicBezTo>
                <a:cubicBezTo>
                  <a:pt x="1141015" y="4552901"/>
                  <a:pt x="1138535" y="4551661"/>
                  <a:pt x="1138535" y="4551661"/>
                </a:cubicBezTo>
                <a:lnTo>
                  <a:pt x="1123652" y="4566543"/>
                </a:lnTo>
                <a:cubicBezTo>
                  <a:pt x="1118691" y="4576466"/>
                  <a:pt x="1118691" y="4581426"/>
                  <a:pt x="1123652" y="4581426"/>
                </a:cubicBezTo>
                <a:cubicBezTo>
                  <a:pt x="1128613" y="4586388"/>
                  <a:pt x="1132334" y="4588868"/>
                  <a:pt x="1134814" y="4588868"/>
                </a:cubicBezTo>
                <a:cubicBezTo>
                  <a:pt x="1137294" y="4588868"/>
                  <a:pt x="1138535" y="4591348"/>
                  <a:pt x="1138535" y="4596309"/>
                </a:cubicBezTo>
                <a:cubicBezTo>
                  <a:pt x="1143496" y="4591348"/>
                  <a:pt x="1148457" y="4586388"/>
                  <a:pt x="1153418" y="4581426"/>
                </a:cubicBezTo>
                <a:cubicBezTo>
                  <a:pt x="1158379" y="4581426"/>
                  <a:pt x="1160859" y="4578946"/>
                  <a:pt x="1160859" y="4573985"/>
                </a:cubicBezTo>
                <a:cubicBezTo>
                  <a:pt x="1165820" y="4573985"/>
                  <a:pt x="1168300" y="4571505"/>
                  <a:pt x="1168300" y="4566543"/>
                </a:cubicBezTo>
                <a:cubicBezTo>
                  <a:pt x="1168300" y="4551661"/>
                  <a:pt x="1175742" y="4544219"/>
                  <a:pt x="1190625" y="4544219"/>
                </a:cubicBezTo>
                <a:cubicBezTo>
                  <a:pt x="1195586" y="4544219"/>
                  <a:pt x="1198066" y="4541739"/>
                  <a:pt x="1198066" y="4536778"/>
                </a:cubicBezTo>
                <a:cubicBezTo>
                  <a:pt x="1198066" y="4526856"/>
                  <a:pt x="1200546" y="4524376"/>
                  <a:pt x="1205507" y="4529336"/>
                </a:cubicBezTo>
                <a:cubicBezTo>
                  <a:pt x="1205507" y="4524376"/>
                  <a:pt x="1205507" y="4520655"/>
                  <a:pt x="1205507" y="4518174"/>
                </a:cubicBezTo>
                <a:cubicBezTo>
                  <a:pt x="1205507" y="4515694"/>
                  <a:pt x="1205507" y="4511974"/>
                  <a:pt x="1205507" y="4507012"/>
                </a:cubicBezTo>
                <a:cubicBezTo>
                  <a:pt x="1205507" y="4502051"/>
                  <a:pt x="1205507" y="4499571"/>
                  <a:pt x="1205507" y="4499571"/>
                </a:cubicBezTo>
                <a:cubicBezTo>
                  <a:pt x="1205507" y="4499571"/>
                  <a:pt x="1203027" y="4499571"/>
                  <a:pt x="1198066" y="4499571"/>
                </a:cubicBezTo>
                <a:close/>
                <a:moveTo>
                  <a:pt x="1079004" y="4499571"/>
                </a:moveTo>
                <a:cubicBezTo>
                  <a:pt x="1069082" y="4509493"/>
                  <a:pt x="1064121" y="4514454"/>
                  <a:pt x="1064121" y="4514454"/>
                </a:cubicBezTo>
                <a:lnTo>
                  <a:pt x="1071562" y="4514454"/>
                </a:lnTo>
                <a:cubicBezTo>
                  <a:pt x="1076523" y="4509493"/>
                  <a:pt x="1081484" y="4504532"/>
                  <a:pt x="1086445" y="4499571"/>
                </a:cubicBezTo>
                <a:close/>
                <a:moveTo>
                  <a:pt x="863203" y="4499571"/>
                </a:moveTo>
                <a:cubicBezTo>
                  <a:pt x="863203" y="4499571"/>
                  <a:pt x="863203" y="4502051"/>
                  <a:pt x="863203" y="4507012"/>
                </a:cubicBezTo>
                <a:lnTo>
                  <a:pt x="855761" y="4507012"/>
                </a:lnTo>
                <a:close/>
                <a:moveTo>
                  <a:pt x="271611" y="4499571"/>
                </a:moveTo>
                <a:cubicBezTo>
                  <a:pt x="274091" y="4499571"/>
                  <a:pt x="272851" y="4502051"/>
                  <a:pt x="267890" y="4507012"/>
                </a:cubicBezTo>
                <a:cubicBezTo>
                  <a:pt x="267890" y="4507012"/>
                  <a:pt x="265410" y="4507012"/>
                  <a:pt x="260449" y="4507012"/>
                </a:cubicBezTo>
                <a:cubicBezTo>
                  <a:pt x="265410" y="4502051"/>
                  <a:pt x="269130" y="4499571"/>
                  <a:pt x="271611" y="4499571"/>
                </a:cubicBezTo>
                <a:close/>
                <a:moveTo>
                  <a:pt x="197197" y="4499571"/>
                </a:moveTo>
                <a:cubicBezTo>
                  <a:pt x="199677" y="4499571"/>
                  <a:pt x="200917" y="4502051"/>
                  <a:pt x="200917" y="4507012"/>
                </a:cubicBezTo>
                <a:lnTo>
                  <a:pt x="193476" y="4507012"/>
                </a:lnTo>
                <a:cubicBezTo>
                  <a:pt x="193476" y="4502051"/>
                  <a:pt x="194716" y="4499571"/>
                  <a:pt x="197197" y="4499571"/>
                </a:cubicBezTo>
                <a:close/>
                <a:moveTo>
                  <a:pt x="1682687" y="4494920"/>
                </a:moveTo>
                <a:cubicBezTo>
                  <a:pt x="1683308" y="4494300"/>
                  <a:pt x="1684238" y="4494610"/>
                  <a:pt x="1685478" y="4495850"/>
                </a:cubicBezTo>
                <a:cubicBezTo>
                  <a:pt x="1687959" y="4498331"/>
                  <a:pt x="1686718" y="4502051"/>
                  <a:pt x="1681757" y="4507012"/>
                </a:cubicBezTo>
                <a:lnTo>
                  <a:pt x="1681757" y="4499571"/>
                </a:lnTo>
                <a:cubicBezTo>
                  <a:pt x="1681757" y="4497090"/>
                  <a:pt x="1682067" y="4495540"/>
                  <a:pt x="1682687" y="4494920"/>
                </a:cubicBezTo>
                <a:close/>
                <a:moveTo>
                  <a:pt x="989087" y="4493990"/>
                </a:moveTo>
                <a:lnTo>
                  <a:pt x="987846" y="4497710"/>
                </a:lnTo>
                <a:cubicBezTo>
                  <a:pt x="986606" y="4498951"/>
                  <a:pt x="984746" y="4499571"/>
                  <a:pt x="982265" y="4499571"/>
                </a:cubicBezTo>
                <a:cubicBezTo>
                  <a:pt x="982265" y="4499571"/>
                  <a:pt x="983506" y="4498331"/>
                  <a:pt x="985986" y="4495850"/>
                </a:cubicBezTo>
                <a:close/>
                <a:moveTo>
                  <a:pt x="2559843" y="4492129"/>
                </a:moveTo>
                <a:cubicBezTo>
                  <a:pt x="2554882" y="4492129"/>
                  <a:pt x="2552402" y="4494610"/>
                  <a:pt x="2552402" y="4499571"/>
                </a:cubicBezTo>
                <a:lnTo>
                  <a:pt x="2559843" y="4499571"/>
                </a:lnTo>
                <a:cubicBezTo>
                  <a:pt x="2564804" y="4494610"/>
                  <a:pt x="2564804" y="4492129"/>
                  <a:pt x="2559843" y="4492129"/>
                </a:cubicBezTo>
                <a:close/>
                <a:moveTo>
                  <a:pt x="1153418" y="4492129"/>
                </a:moveTo>
                <a:cubicBezTo>
                  <a:pt x="1153418" y="4497091"/>
                  <a:pt x="1153418" y="4499571"/>
                  <a:pt x="1153418" y="4499571"/>
                </a:cubicBezTo>
                <a:cubicBezTo>
                  <a:pt x="1153418" y="4494610"/>
                  <a:pt x="1155898" y="4492129"/>
                  <a:pt x="1160859" y="4492129"/>
                </a:cubicBezTo>
                <a:cubicBezTo>
                  <a:pt x="1160859" y="4492129"/>
                  <a:pt x="1158379" y="4492129"/>
                  <a:pt x="1153418" y="4492129"/>
                </a:cubicBezTo>
                <a:close/>
                <a:moveTo>
                  <a:pt x="253007" y="4492129"/>
                </a:moveTo>
                <a:cubicBezTo>
                  <a:pt x="253007" y="4492129"/>
                  <a:pt x="253007" y="4494610"/>
                  <a:pt x="253007" y="4499571"/>
                </a:cubicBezTo>
                <a:lnTo>
                  <a:pt x="245566" y="4507012"/>
                </a:lnTo>
                <a:cubicBezTo>
                  <a:pt x="240605" y="4507012"/>
                  <a:pt x="238125" y="4505772"/>
                  <a:pt x="238125" y="4503292"/>
                </a:cubicBezTo>
                <a:cubicBezTo>
                  <a:pt x="238125" y="4500811"/>
                  <a:pt x="238125" y="4499571"/>
                  <a:pt x="238125" y="4499571"/>
                </a:cubicBezTo>
                <a:cubicBezTo>
                  <a:pt x="238125" y="4494610"/>
                  <a:pt x="239365" y="4493370"/>
                  <a:pt x="241845" y="4495850"/>
                </a:cubicBezTo>
                <a:cubicBezTo>
                  <a:pt x="244326" y="4498331"/>
                  <a:pt x="245566" y="4498331"/>
                  <a:pt x="245566" y="4495850"/>
                </a:cubicBezTo>
                <a:cubicBezTo>
                  <a:pt x="245566" y="4493370"/>
                  <a:pt x="248046" y="4492129"/>
                  <a:pt x="253007" y="4492129"/>
                </a:cubicBezTo>
                <a:close/>
                <a:moveTo>
                  <a:pt x="5469433" y="4484688"/>
                </a:moveTo>
                <a:cubicBezTo>
                  <a:pt x="5474394" y="4484688"/>
                  <a:pt x="5476874" y="4484688"/>
                  <a:pt x="5476874" y="4484688"/>
                </a:cubicBezTo>
                <a:cubicBezTo>
                  <a:pt x="5481836" y="4484688"/>
                  <a:pt x="5484316" y="4487169"/>
                  <a:pt x="5484316" y="4492129"/>
                </a:cubicBezTo>
                <a:lnTo>
                  <a:pt x="5476874" y="4492129"/>
                </a:lnTo>
                <a:cubicBezTo>
                  <a:pt x="5471913" y="4492129"/>
                  <a:pt x="5469433" y="4489649"/>
                  <a:pt x="5469433" y="4484688"/>
                </a:cubicBezTo>
                <a:close/>
                <a:moveTo>
                  <a:pt x="1860351" y="4484688"/>
                </a:moveTo>
                <a:cubicBezTo>
                  <a:pt x="1855390" y="4484688"/>
                  <a:pt x="1852910" y="4487169"/>
                  <a:pt x="1852910" y="4492129"/>
                </a:cubicBezTo>
                <a:cubicBezTo>
                  <a:pt x="1852910" y="4497091"/>
                  <a:pt x="1855390" y="4499571"/>
                  <a:pt x="1860351" y="4499571"/>
                </a:cubicBezTo>
                <a:lnTo>
                  <a:pt x="1852910" y="4499571"/>
                </a:lnTo>
                <a:lnTo>
                  <a:pt x="1845468" y="4507012"/>
                </a:lnTo>
                <a:cubicBezTo>
                  <a:pt x="1845468" y="4511974"/>
                  <a:pt x="1846708" y="4514454"/>
                  <a:pt x="1849189" y="4514454"/>
                </a:cubicBezTo>
                <a:cubicBezTo>
                  <a:pt x="1851669" y="4514454"/>
                  <a:pt x="1855390" y="4511974"/>
                  <a:pt x="1860351" y="4507012"/>
                </a:cubicBezTo>
                <a:lnTo>
                  <a:pt x="1860351" y="4499571"/>
                </a:lnTo>
                <a:close/>
                <a:moveTo>
                  <a:pt x="1666875" y="4484688"/>
                </a:moveTo>
                <a:lnTo>
                  <a:pt x="1674316" y="4484688"/>
                </a:lnTo>
                <a:cubicBezTo>
                  <a:pt x="1674316" y="4489649"/>
                  <a:pt x="1674316" y="4492129"/>
                  <a:pt x="1674316" y="4492129"/>
                </a:cubicBezTo>
                <a:cubicBezTo>
                  <a:pt x="1674316" y="4492129"/>
                  <a:pt x="1673076" y="4490889"/>
                  <a:pt x="1670595" y="4488409"/>
                </a:cubicBezTo>
                <a:cubicBezTo>
                  <a:pt x="1668115" y="4485929"/>
                  <a:pt x="1666875" y="4484688"/>
                  <a:pt x="1666875" y="4484688"/>
                </a:cubicBezTo>
                <a:close/>
                <a:moveTo>
                  <a:pt x="1205507" y="4484688"/>
                </a:moveTo>
                <a:cubicBezTo>
                  <a:pt x="1205507" y="4484688"/>
                  <a:pt x="1205507" y="4487169"/>
                  <a:pt x="1205507" y="4492129"/>
                </a:cubicBezTo>
                <a:lnTo>
                  <a:pt x="1212949" y="4492129"/>
                </a:lnTo>
                <a:cubicBezTo>
                  <a:pt x="1212949" y="4487169"/>
                  <a:pt x="1212949" y="4484688"/>
                  <a:pt x="1212949" y="4484688"/>
                </a:cubicBezTo>
                <a:cubicBezTo>
                  <a:pt x="1212949" y="4484688"/>
                  <a:pt x="1210469" y="4484688"/>
                  <a:pt x="1205507" y="4484688"/>
                </a:cubicBezTo>
                <a:close/>
                <a:moveTo>
                  <a:pt x="1197136" y="4480037"/>
                </a:moveTo>
                <a:cubicBezTo>
                  <a:pt x="1196516" y="4479417"/>
                  <a:pt x="1195586" y="4479727"/>
                  <a:pt x="1194345" y="4480967"/>
                </a:cubicBezTo>
                <a:cubicBezTo>
                  <a:pt x="1191865" y="4483448"/>
                  <a:pt x="1190625" y="4487169"/>
                  <a:pt x="1190625" y="4492129"/>
                </a:cubicBezTo>
                <a:cubicBezTo>
                  <a:pt x="1190625" y="4492129"/>
                  <a:pt x="1191865" y="4490889"/>
                  <a:pt x="1194345" y="4488409"/>
                </a:cubicBezTo>
                <a:cubicBezTo>
                  <a:pt x="1196826" y="4485929"/>
                  <a:pt x="1198066" y="4484688"/>
                  <a:pt x="1198066" y="4484688"/>
                </a:cubicBezTo>
                <a:cubicBezTo>
                  <a:pt x="1198066" y="4482207"/>
                  <a:pt x="1197756" y="4480657"/>
                  <a:pt x="1197136" y="4480037"/>
                </a:cubicBezTo>
                <a:close/>
                <a:moveTo>
                  <a:pt x="1384101" y="4477247"/>
                </a:moveTo>
                <a:cubicBezTo>
                  <a:pt x="1369218" y="4487169"/>
                  <a:pt x="1361777" y="4494610"/>
                  <a:pt x="1361777" y="4499571"/>
                </a:cubicBezTo>
                <a:lnTo>
                  <a:pt x="1361777" y="4502760"/>
                </a:lnTo>
                <a:lnTo>
                  <a:pt x="1367358" y="4499571"/>
                </a:lnTo>
                <a:cubicBezTo>
                  <a:pt x="1371079" y="4497091"/>
                  <a:pt x="1374179" y="4494610"/>
                  <a:pt x="1376660" y="4492129"/>
                </a:cubicBezTo>
                <a:close/>
                <a:moveTo>
                  <a:pt x="1585019" y="4469805"/>
                </a:moveTo>
                <a:lnTo>
                  <a:pt x="1592460" y="4477247"/>
                </a:lnTo>
                <a:cubicBezTo>
                  <a:pt x="1592460" y="4477247"/>
                  <a:pt x="1592460" y="4474767"/>
                  <a:pt x="1592460" y="4469805"/>
                </a:cubicBezTo>
                <a:close/>
                <a:moveTo>
                  <a:pt x="1212949" y="4469805"/>
                </a:moveTo>
                <a:cubicBezTo>
                  <a:pt x="1212949" y="4469805"/>
                  <a:pt x="1212949" y="4471046"/>
                  <a:pt x="1212949" y="4473526"/>
                </a:cubicBezTo>
                <a:cubicBezTo>
                  <a:pt x="1212949" y="4476007"/>
                  <a:pt x="1215429" y="4477247"/>
                  <a:pt x="1220390" y="4477247"/>
                </a:cubicBezTo>
                <a:cubicBezTo>
                  <a:pt x="1220390" y="4472286"/>
                  <a:pt x="1217910" y="4469805"/>
                  <a:pt x="1212949" y="4469805"/>
                </a:cubicBezTo>
                <a:close/>
                <a:moveTo>
                  <a:pt x="1205507" y="4469805"/>
                </a:moveTo>
                <a:cubicBezTo>
                  <a:pt x="1205507" y="4469805"/>
                  <a:pt x="1203027" y="4472286"/>
                  <a:pt x="1198066" y="4477247"/>
                </a:cubicBezTo>
                <a:cubicBezTo>
                  <a:pt x="1198066" y="4482208"/>
                  <a:pt x="1199306" y="4484688"/>
                  <a:pt x="1201787" y="4484688"/>
                </a:cubicBezTo>
                <a:cubicBezTo>
                  <a:pt x="1204267" y="4484688"/>
                  <a:pt x="1205507" y="4482208"/>
                  <a:pt x="1205507" y="4477247"/>
                </a:cubicBezTo>
                <a:cubicBezTo>
                  <a:pt x="1205507" y="4472286"/>
                  <a:pt x="1205507" y="4469805"/>
                  <a:pt x="1205507" y="4469805"/>
                </a:cubicBezTo>
                <a:close/>
                <a:moveTo>
                  <a:pt x="852041" y="4469805"/>
                </a:moveTo>
                <a:cubicBezTo>
                  <a:pt x="854521" y="4469805"/>
                  <a:pt x="854521" y="4472286"/>
                  <a:pt x="852041" y="4477247"/>
                </a:cubicBezTo>
                <a:cubicBezTo>
                  <a:pt x="849560" y="4482208"/>
                  <a:pt x="848320" y="4484688"/>
                  <a:pt x="848320" y="4484688"/>
                </a:cubicBezTo>
                <a:cubicBezTo>
                  <a:pt x="848320" y="4484688"/>
                  <a:pt x="848320" y="4482208"/>
                  <a:pt x="848320" y="4477247"/>
                </a:cubicBezTo>
                <a:cubicBezTo>
                  <a:pt x="848320" y="4472286"/>
                  <a:pt x="849560" y="4469805"/>
                  <a:pt x="852041" y="4469805"/>
                </a:cubicBezTo>
                <a:close/>
                <a:moveTo>
                  <a:pt x="639961" y="4469805"/>
                </a:moveTo>
                <a:lnTo>
                  <a:pt x="647402" y="4469805"/>
                </a:lnTo>
                <a:lnTo>
                  <a:pt x="632519" y="4477247"/>
                </a:lnTo>
                <a:cubicBezTo>
                  <a:pt x="632519" y="4477247"/>
                  <a:pt x="635000" y="4474767"/>
                  <a:pt x="639961" y="4469805"/>
                </a:cubicBezTo>
                <a:close/>
                <a:moveTo>
                  <a:pt x="491132" y="4469805"/>
                </a:moveTo>
                <a:lnTo>
                  <a:pt x="506015" y="4477247"/>
                </a:lnTo>
                <a:lnTo>
                  <a:pt x="498574" y="4484688"/>
                </a:lnTo>
                <a:lnTo>
                  <a:pt x="498574" y="4499571"/>
                </a:lnTo>
                <a:lnTo>
                  <a:pt x="491132" y="4499571"/>
                </a:lnTo>
                <a:lnTo>
                  <a:pt x="498574" y="4477247"/>
                </a:lnTo>
                <a:cubicBezTo>
                  <a:pt x="493613" y="4477247"/>
                  <a:pt x="491132" y="4477247"/>
                  <a:pt x="491132" y="4477247"/>
                </a:cubicBezTo>
                <a:cubicBezTo>
                  <a:pt x="491132" y="4477247"/>
                  <a:pt x="491132" y="4474767"/>
                  <a:pt x="491132" y="4469805"/>
                </a:cubicBezTo>
                <a:close/>
                <a:moveTo>
                  <a:pt x="5067597" y="4462364"/>
                </a:moveTo>
                <a:cubicBezTo>
                  <a:pt x="5067597" y="4462364"/>
                  <a:pt x="5070077" y="4462364"/>
                  <a:pt x="5075038" y="4462364"/>
                </a:cubicBezTo>
                <a:cubicBezTo>
                  <a:pt x="5070077" y="4467325"/>
                  <a:pt x="5067597" y="4469805"/>
                  <a:pt x="5067597" y="4469805"/>
                </a:cubicBezTo>
                <a:cubicBezTo>
                  <a:pt x="5067597" y="4469805"/>
                  <a:pt x="5067597" y="4467325"/>
                  <a:pt x="5067597" y="4462364"/>
                </a:cubicBezTo>
                <a:close/>
                <a:moveTo>
                  <a:pt x="1421308" y="4462364"/>
                </a:moveTo>
                <a:cubicBezTo>
                  <a:pt x="1421308" y="4462364"/>
                  <a:pt x="1418828" y="4467325"/>
                  <a:pt x="1413867" y="4477247"/>
                </a:cubicBezTo>
                <a:lnTo>
                  <a:pt x="1398984" y="4492129"/>
                </a:lnTo>
                <a:cubicBezTo>
                  <a:pt x="1394023" y="4497091"/>
                  <a:pt x="1392783" y="4500811"/>
                  <a:pt x="1395263" y="4503292"/>
                </a:cubicBezTo>
                <a:cubicBezTo>
                  <a:pt x="1397744" y="4505772"/>
                  <a:pt x="1401464" y="4504532"/>
                  <a:pt x="1406425" y="4499571"/>
                </a:cubicBezTo>
                <a:cubicBezTo>
                  <a:pt x="1411386" y="4499571"/>
                  <a:pt x="1416347" y="4499571"/>
                  <a:pt x="1421308" y="4499571"/>
                </a:cubicBezTo>
                <a:lnTo>
                  <a:pt x="1428750" y="4499571"/>
                </a:lnTo>
                <a:cubicBezTo>
                  <a:pt x="1423789" y="4499571"/>
                  <a:pt x="1422549" y="4498331"/>
                  <a:pt x="1425029" y="4495850"/>
                </a:cubicBezTo>
                <a:cubicBezTo>
                  <a:pt x="1427509" y="4493370"/>
                  <a:pt x="1427509" y="4490889"/>
                  <a:pt x="1425029" y="4488409"/>
                </a:cubicBezTo>
                <a:cubicBezTo>
                  <a:pt x="1422549" y="4485929"/>
                  <a:pt x="1421308" y="4482208"/>
                  <a:pt x="1421308" y="4477247"/>
                </a:cubicBezTo>
                <a:close/>
                <a:moveTo>
                  <a:pt x="1324570" y="4462364"/>
                </a:moveTo>
                <a:lnTo>
                  <a:pt x="1324570" y="4469805"/>
                </a:lnTo>
                <a:cubicBezTo>
                  <a:pt x="1329531" y="4469805"/>
                  <a:pt x="1332011" y="4469805"/>
                  <a:pt x="1332011" y="4469805"/>
                </a:cubicBezTo>
                <a:cubicBezTo>
                  <a:pt x="1332011" y="4464844"/>
                  <a:pt x="1329531" y="4462364"/>
                  <a:pt x="1324570" y="4462364"/>
                </a:cubicBezTo>
                <a:close/>
                <a:moveTo>
                  <a:pt x="305097" y="4462364"/>
                </a:moveTo>
                <a:cubicBezTo>
                  <a:pt x="305097" y="4462364"/>
                  <a:pt x="307578" y="4464844"/>
                  <a:pt x="312539" y="4469805"/>
                </a:cubicBezTo>
                <a:lnTo>
                  <a:pt x="305097" y="4469805"/>
                </a:lnTo>
                <a:cubicBezTo>
                  <a:pt x="300136" y="4469805"/>
                  <a:pt x="300136" y="4467325"/>
                  <a:pt x="305097" y="4462364"/>
                </a:cubicBezTo>
                <a:close/>
                <a:moveTo>
                  <a:pt x="5521523" y="4454922"/>
                </a:moveTo>
                <a:lnTo>
                  <a:pt x="5506640" y="4469805"/>
                </a:lnTo>
                <a:lnTo>
                  <a:pt x="5506640" y="4462364"/>
                </a:lnTo>
                <a:cubicBezTo>
                  <a:pt x="5511601" y="4457403"/>
                  <a:pt x="5516561" y="4454922"/>
                  <a:pt x="5521523" y="4454922"/>
                </a:cubicBezTo>
                <a:close/>
                <a:moveTo>
                  <a:pt x="1867792" y="4454922"/>
                </a:moveTo>
                <a:lnTo>
                  <a:pt x="1860351" y="4462364"/>
                </a:lnTo>
                <a:lnTo>
                  <a:pt x="1875234" y="4462364"/>
                </a:lnTo>
                <a:close/>
                <a:moveTo>
                  <a:pt x="930175" y="4454922"/>
                </a:moveTo>
                <a:cubicBezTo>
                  <a:pt x="930175" y="4454922"/>
                  <a:pt x="931416" y="4454922"/>
                  <a:pt x="933896" y="4454922"/>
                </a:cubicBezTo>
                <a:cubicBezTo>
                  <a:pt x="936376" y="4454922"/>
                  <a:pt x="937617" y="4457403"/>
                  <a:pt x="937617" y="4462364"/>
                </a:cubicBezTo>
                <a:cubicBezTo>
                  <a:pt x="937617" y="4462364"/>
                  <a:pt x="936376" y="4461124"/>
                  <a:pt x="933896" y="4458643"/>
                </a:cubicBezTo>
                <a:cubicBezTo>
                  <a:pt x="931416" y="4456163"/>
                  <a:pt x="930175" y="4454922"/>
                  <a:pt x="930175" y="4454922"/>
                </a:cubicBezTo>
                <a:close/>
                <a:moveTo>
                  <a:pt x="863203" y="4454922"/>
                </a:moveTo>
                <a:lnTo>
                  <a:pt x="870644" y="4462364"/>
                </a:lnTo>
                <a:cubicBezTo>
                  <a:pt x="870644" y="4462364"/>
                  <a:pt x="868164" y="4462364"/>
                  <a:pt x="863203" y="4462364"/>
                </a:cubicBezTo>
                <a:cubicBezTo>
                  <a:pt x="863203" y="4457403"/>
                  <a:pt x="863203" y="4454922"/>
                  <a:pt x="863203" y="4454922"/>
                </a:cubicBezTo>
                <a:close/>
                <a:moveTo>
                  <a:pt x="617636" y="4454922"/>
                </a:moveTo>
                <a:lnTo>
                  <a:pt x="625078" y="4462364"/>
                </a:lnTo>
                <a:cubicBezTo>
                  <a:pt x="625078" y="4467325"/>
                  <a:pt x="622597" y="4467325"/>
                  <a:pt x="617636" y="4462364"/>
                </a:cubicBezTo>
                <a:cubicBezTo>
                  <a:pt x="617636" y="4457403"/>
                  <a:pt x="617636" y="4454922"/>
                  <a:pt x="617636" y="4454922"/>
                </a:cubicBezTo>
                <a:close/>
                <a:moveTo>
                  <a:pt x="238125" y="4454922"/>
                </a:moveTo>
                <a:lnTo>
                  <a:pt x="245566" y="4469805"/>
                </a:lnTo>
                <a:cubicBezTo>
                  <a:pt x="240605" y="4469805"/>
                  <a:pt x="235644" y="4468565"/>
                  <a:pt x="230683" y="4466084"/>
                </a:cubicBezTo>
                <a:cubicBezTo>
                  <a:pt x="225722" y="4463604"/>
                  <a:pt x="228202" y="4459884"/>
                  <a:pt x="238125" y="4454922"/>
                </a:cubicBezTo>
                <a:close/>
                <a:moveTo>
                  <a:pt x="1324570" y="4449341"/>
                </a:moveTo>
                <a:cubicBezTo>
                  <a:pt x="1323330" y="4449341"/>
                  <a:pt x="1322089" y="4449962"/>
                  <a:pt x="1320849" y="4451202"/>
                </a:cubicBezTo>
                <a:cubicBezTo>
                  <a:pt x="1318369" y="4453682"/>
                  <a:pt x="1317129" y="4457403"/>
                  <a:pt x="1317129" y="4462364"/>
                </a:cubicBezTo>
                <a:lnTo>
                  <a:pt x="1324570" y="4454922"/>
                </a:lnTo>
                <a:cubicBezTo>
                  <a:pt x="1329531" y="4454922"/>
                  <a:pt x="1330771" y="4453682"/>
                  <a:pt x="1328291" y="4451202"/>
                </a:cubicBezTo>
                <a:cubicBezTo>
                  <a:pt x="1327051" y="4449962"/>
                  <a:pt x="1325810" y="4449341"/>
                  <a:pt x="1324570" y="4449341"/>
                </a:cubicBezTo>
                <a:close/>
                <a:moveTo>
                  <a:pt x="5357812" y="4447481"/>
                </a:moveTo>
                <a:cubicBezTo>
                  <a:pt x="5357812" y="4447481"/>
                  <a:pt x="5357812" y="4448722"/>
                  <a:pt x="5357812" y="4451202"/>
                </a:cubicBezTo>
                <a:cubicBezTo>
                  <a:pt x="5357812" y="4453682"/>
                  <a:pt x="5360292" y="4454922"/>
                  <a:pt x="5365253" y="4454922"/>
                </a:cubicBezTo>
                <a:cubicBezTo>
                  <a:pt x="5365253" y="4454922"/>
                  <a:pt x="5367733" y="4452442"/>
                  <a:pt x="5372695" y="4447481"/>
                </a:cubicBezTo>
                <a:cubicBezTo>
                  <a:pt x="5372695" y="4447481"/>
                  <a:pt x="5370214" y="4447481"/>
                  <a:pt x="5365253" y="4447481"/>
                </a:cubicBezTo>
                <a:cubicBezTo>
                  <a:pt x="5365253" y="4447481"/>
                  <a:pt x="5362773" y="4447481"/>
                  <a:pt x="5357812" y="4447481"/>
                </a:cubicBezTo>
                <a:close/>
                <a:moveTo>
                  <a:pt x="5149452" y="4447481"/>
                </a:moveTo>
                <a:lnTo>
                  <a:pt x="5149452" y="4454922"/>
                </a:lnTo>
                <a:cubicBezTo>
                  <a:pt x="5144491" y="4459884"/>
                  <a:pt x="5142011" y="4462364"/>
                  <a:pt x="5142011" y="4462364"/>
                </a:cubicBezTo>
                <a:lnTo>
                  <a:pt x="5142011" y="4454922"/>
                </a:lnTo>
                <a:cubicBezTo>
                  <a:pt x="5142011" y="4449962"/>
                  <a:pt x="5144491" y="4447481"/>
                  <a:pt x="5149452" y="4447481"/>
                </a:cubicBezTo>
                <a:close/>
                <a:moveTo>
                  <a:pt x="1971972" y="4447481"/>
                </a:moveTo>
                <a:lnTo>
                  <a:pt x="1971972" y="4462364"/>
                </a:lnTo>
                <a:lnTo>
                  <a:pt x="1957089" y="4469805"/>
                </a:lnTo>
                <a:cubicBezTo>
                  <a:pt x="1952128" y="4474767"/>
                  <a:pt x="1947167" y="4477247"/>
                  <a:pt x="1942206" y="4477247"/>
                </a:cubicBezTo>
                <a:lnTo>
                  <a:pt x="1957089" y="4462364"/>
                </a:lnTo>
                <a:cubicBezTo>
                  <a:pt x="1967011" y="4452442"/>
                  <a:pt x="1971972" y="4447481"/>
                  <a:pt x="1971972" y="4447481"/>
                </a:cubicBezTo>
                <a:close/>
                <a:moveTo>
                  <a:pt x="286494" y="4447481"/>
                </a:moveTo>
                <a:cubicBezTo>
                  <a:pt x="288974" y="4447481"/>
                  <a:pt x="290215" y="4448722"/>
                  <a:pt x="290215" y="4451202"/>
                </a:cubicBezTo>
                <a:cubicBezTo>
                  <a:pt x="290215" y="4453682"/>
                  <a:pt x="287734" y="4454922"/>
                  <a:pt x="282773" y="4454922"/>
                </a:cubicBezTo>
                <a:cubicBezTo>
                  <a:pt x="282773" y="4449962"/>
                  <a:pt x="284013" y="4447481"/>
                  <a:pt x="286494" y="4447481"/>
                </a:cubicBezTo>
                <a:close/>
                <a:moveTo>
                  <a:pt x="2033364" y="4443760"/>
                </a:moveTo>
                <a:cubicBezTo>
                  <a:pt x="2034604" y="4443760"/>
                  <a:pt x="2033984" y="4445000"/>
                  <a:pt x="2031503" y="4447481"/>
                </a:cubicBezTo>
                <a:cubicBezTo>
                  <a:pt x="2026543" y="4452442"/>
                  <a:pt x="2024062" y="4457403"/>
                  <a:pt x="2024062" y="4462364"/>
                </a:cubicBezTo>
                <a:cubicBezTo>
                  <a:pt x="2019101" y="4462364"/>
                  <a:pt x="2016620" y="4463604"/>
                  <a:pt x="2016620" y="4466084"/>
                </a:cubicBezTo>
                <a:cubicBezTo>
                  <a:pt x="2016620" y="4468565"/>
                  <a:pt x="2016620" y="4469805"/>
                  <a:pt x="2016620" y="4469805"/>
                </a:cubicBezTo>
                <a:lnTo>
                  <a:pt x="2001738" y="4477247"/>
                </a:lnTo>
                <a:cubicBezTo>
                  <a:pt x="2001738" y="4472286"/>
                  <a:pt x="2004218" y="4467325"/>
                  <a:pt x="2009179" y="4462364"/>
                </a:cubicBezTo>
                <a:cubicBezTo>
                  <a:pt x="2014140" y="4457403"/>
                  <a:pt x="2016620" y="4454922"/>
                  <a:pt x="2016620" y="4454922"/>
                </a:cubicBezTo>
                <a:cubicBezTo>
                  <a:pt x="2016620" y="4454922"/>
                  <a:pt x="2017861" y="4453682"/>
                  <a:pt x="2020341" y="4451202"/>
                </a:cubicBezTo>
                <a:cubicBezTo>
                  <a:pt x="2022822" y="4448722"/>
                  <a:pt x="2024062" y="4447481"/>
                  <a:pt x="2024062" y="4447481"/>
                </a:cubicBezTo>
                <a:cubicBezTo>
                  <a:pt x="2029023" y="4445000"/>
                  <a:pt x="2032124" y="4443760"/>
                  <a:pt x="2033364" y="4443760"/>
                </a:cubicBezTo>
                <a:close/>
                <a:moveTo>
                  <a:pt x="1986855" y="4440040"/>
                </a:moveTo>
                <a:cubicBezTo>
                  <a:pt x="1986855" y="4440040"/>
                  <a:pt x="1986855" y="4442520"/>
                  <a:pt x="1986855" y="4447481"/>
                </a:cubicBezTo>
                <a:cubicBezTo>
                  <a:pt x="1981894" y="4447481"/>
                  <a:pt x="1979413" y="4447481"/>
                  <a:pt x="1979413" y="4447481"/>
                </a:cubicBezTo>
                <a:close/>
                <a:moveTo>
                  <a:pt x="372070" y="4440040"/>
                </a:moveTo>
                <a:lnTo>
                  <a:pt x="357187" y="4462364"/>
                </a:lnTo>
                <a:lnTo>
                  <a:pt x="349746" y="4454922"/>
                </a:lnTo>
                <a:cubicBezTo>
                  <a:pt x="349746" y="4449962"/>
                  <a:pt x="350986" y="4447481"/>
                  <a:pt x="353466" y="4447481"/>
                </a:cubicBezTo>
                <a:cubicBezTo>
                  <a:pt x="355947" y="4447481"/>
                  <a:pt x="357187" y="4447481"/>
                  <a:pt x="357187" y="4447481"/>
                </a:cubicBezTo>
                <a:lnTo>
                  <a:pt x="364628" y="4447481"/>
                </a:lnTo>
                <a:close/>
                <a:moveTo>
                  <a:pt x="840879" y="4432598"/>
                </a:moveTo>
                <a:lnTo>
                  <a:pt x="840879" y="4440040"/>
                </a:lnTo>
                <a:lnTo>
                  <a:pt x="825996" y="4462364"/>
                </a:lnTo>
                <a:cubicBezTo>
                  <a:pt x="821035" y="4462364"/>
                  <a:pt x="818554" y="4461124"/>
                  <a:pt x="818554" y="4458643"/>
                </a:cubicBezTo>
                <a:cubicBezTo>
                  <a:pt x="818554" y="4456163"/>
                  <a:pt x="823515" y="4449962"/>
                  <a:pt x="833437" y="4440040"/>
                </a:cubicBezTo>
                <a:close/>
                <a:moveTo>
                  <a:pt x="1295735" y="4427947"/>
                </a:moveTo>
                <a:cubicBezTo>
                  <a:pt x="1293874" y="4427327"/>
                  <a:pt x="1292324" y="4427637"/>
                  <a:pt x="1291084" y="4428877"/>
                </a:cubicBezTo>
                <a:cubicBezTo>
                  <a:pt x="1288603" y="4431358"/>
                  <a:pt x="1284883" y="4435079"/>
                  <a:pt x="1279922" y="4440040"/>
                </a:cubicBezTo>
                <a:lnTo>
                  <a:pt x="1272480" y="4454922"/>
                </a:lnTo>
                <a:cubicBezTo>
                  <a:pt x="1277441" y="4449962"/>
                  <a:pt x="1282402" y="4445001"/>
                  <a:pt x="1287363" y="4440040"/>
                </a:cubicBezTo>
                <a:cubicBezTo>
                  <a:pt x="1292324" y="4435079"/>
                  <a:pt x="1294804" y="4432598"/>
                  <a:pt x="1294804" y="4432598"/>
                </a:cubicBezTo>
                <a:cubicBezTo>
                  <a:pt x="1294804" y="4432598"/>
                  <a:pt x="1297285" y="4432598"/>
                  <a:pt x="1302246" y="4432598"/>
                </a:cubicBezTo>
                <a:lnTo>
                  <a:pt x="1294804" y="4447481"/>
                </a:lnTo>
                <a:cubicBezTo>
                  <a:pt x="1289843" y="4447481"/>
                  <a:pt x="1286123" y="4451202"/>
                  <a:pt x="1283642" y="4458643"/>
                </a:cubicBezTo>
                <a:cubicBezTo>
                  <a:pt x="1281162" y="4466084"/>
                  <a:pt x="1279922" y="4467325"/>
                  <a:pt x="1279922" y="4462364"/>
                </a:cubicBezTo>
                <a:lnTo>
                  <a:pt x="1272480" y="4462364"/>
                </a:lnTo>
                <a:cubicBezTo>
                  <a:pt x="1272480" y="4472286"/>
                  <a:pt x="1267519" y="4482208"/>
                  <a:pt x="1257597" y="4492129"/>
                </a:cubicBezTo>
                <a:cubicBezTo>
                  <a:pt x="1252636" y="4497091"/>
                  <a:pt x="1246435" y="4504532"/>
                  <a:pt x="1238994" y="4514454"/>
                </a:cubicBezTo>
                <a:cubicBezTo>
                  <a:pt x="1231552" y="4524376"/>
                  <a:pt x="1222871" y="4533057"/>
                  <a:pt x="1212949" y="4540499"/>
                </a:cubicBezTo>
                <a:cubicBezTo>
                  <a:pt x="1203027" y="4547940"/>
                  <a:pt x="1194345" y="4556622"/>
                  <a:pt x="1186904" y="4566543"/>
                </a:cubicBezTo>
                <a:cubicBezTo>
                  <a:pt x="1179462" y="4576466"/>
                  <a:pt x="1173261" y="4583907"/>
                  <a:pt x="1168300" y="4588868"/>
                </a:cubicBezTo>
                <a:cubicBezTo>
                  <a:pt x="1148457" y="4603751"/>
                  <a:pt x="1143496" y="4611192"/>
                  <a:pt x="1153418" y="4611192"/>
                </a:cubicBezTo>
                <a:cubicBezTo>
                  <a:pt x="1158379" y="4611192"/>
                  <a:pt x="1162099" y="4608712"/>
                  <a:pt x="1164580" y="4603751"/>
                </a:cubicBezTo>
                <a:cubicBezTo>
                  <a:pt x="1167060" y="4598790"/>
                  <a:pt x="1173261" y="4593829"/>
                  <a:pt x="1183183" y="4588868"/>
                </a:cubicBezTo>
                <a:cubicBezTo>
                  <a:pt x="1193105" y="4573985"/>
                  <a:pt x="1203027" y="4560343"/>
                  <a:pt x="1212949" y="4547940"/>
                </a:cubicBezTo>
                <a:cubicBezTo>
                  <a:pt x="1217910" y="4541739"/>
                  <a:pt x="1222871" y="4536158"/>
                  <a:pt x="1227832" y="4531197"/>
                </a:cubicBezTo>
                <a:lnTo>
                  <a:pt x="1241148" y="4519545"/>
                </a:lnTo>
                <a:lnTo>
                  <a:pt x="1238064" y="4524686"/>
                </a:lnTo>
                <a:cubicBezTo>
                  <a:pt x="1236203" y="4530267"/>
                  <a:pt x="1235273" y="4536778"/>
                  <a:pt x="1235273" y="4544219"/>
                </a:cubicBezTo>
                <a:lnTo>
                  <a:pt x="1242714" y="4544219"/>
                </a:lnTo>
                <a:cubicBezTo>
                  <a:pt x="1247675" y="4539259"/>
                  <a:pt x="1251396" y="4538018"/>
                  <a:pt x="1253877" y="4540499"/>
                </a:cubicBezTo>
                <a:cubicBezTo>
                  <a:pt x="1256357" y="4542979"/>
                  <a:pt x="1257597" y="4545460"/>
                  <a:pt x="1257597" y="4547940"/>
                </a:cubicBezTo>
                <a:cubicBezTo>
                  <a:pt x="1257597" y="4550421"/>
                  <a:pt x="1255117" y="4551661"/>
                  <a:pt x="1250156" y="4551661"/>
                </a:cubicBezTo>
                <a:cubicBezTo>
                  <a:pt x="1245195" y="4551661"/>
                  <a:pt x="1242714" y="4554141"/>
                  <a:pt x="1242714" y="4559102"/>
                </a:cubicBezTo>
                <a:cubicBezTo>
                  <a:pt x="1242714" y="4564063"/>
                  <a:pt x="1245195" y="4566543"/>
                  <a:pt x="1250156" y="4566543"/>
                </a:cubicBezTo>
                <a:cubicBezTo>
                  <a:pt x="1255117" y="4566543"/>
                  <a:pt x="1258838" y="4566543"/>
                  <a:pt x="1261318" y="4566543"/>
                </a:cubicBezTo>
                <a:cubicBezTo>
                  <a:pt x="1263798" y="4566543"/>
                  <a:pt x="1265039" y="4566543"/>
                  <a:pt x="1265039" y="4566543"/>
                </a:cubicBezTo>
                <a:cubicBezTo>
                  <a:pt x="1265039" y="4561583"/>
                  <a:pt x="1266279" y="4559102"/>
                  <a:pt x="1268759" y="4559102"/>
                </a:cubicBezTo>
                <a:cubicBezTo>
                  <a:pt x="1271240" y="4559102"/>
                  <a:pt x="1273721" y="4555381"/>
                  <a:pt x="1276201" y="4547940"/>
                </a:cubicBezTo>
                <a:cubicBezTo>
                  <a:pt x="1278681" y="4540499"/>
                  <a:pt x="1279922" y="4536778"/>
                  <a:pt x="1279922" y="4536778"/>
                </a:cubicBezTo>
                <a:lnTo>
                  <a:pt x="1279922" y="4529336"/>
                </a:lnTo>
                <a:cubicBezTo>
                  <a:pt x="1284883" y="4529336"/>
                  <a:pt x="1287363" y="4529336"/>
                  <a:pt x="1287363" y="4529336"/>
                </a:cubicBezTo>
                <a:cubicBezTo>
                  <a:pt x="1287363" y="4519415"/>
                  <a:pt x="1288603" y="4514454"/>
                  <a:pt x="1291084" y="4514454"/>
                </a:cubicBezTo>
                <a:cubicBezTo>
                  <a:pt x="1293564" y="4514454"/>
                  <a:pt x="1294804" y="4511974"/>
                  <a:pt x="1294804" y="4507012"/>
                </a:cubicBezTo>
                <a:cubicBezTo>
                  <a:pt x="1299765" y="4511974"/>
                  <a:pt x="1302246" y="4510733"/>
                  <a:pt x="1302246" y="4503292"/>
                </a:cubicBezTo>
                <a:cubicBezTo>
                  <a:pt x="1302246" y="4495850"/>
                  <a:pt x="1305967" y="4488409"/>
                  <a:pt x="1313408" y="4480967"/>
                </a:cubicBezTo>
                <a:cubicBezTo>
                  <a:pt x="1320849" y="4473526"/>
                  <a:pt x="1322089" y="4469805"/>
                  <a:pt x="1317129" y="4469805"/>
                </a:cubicBezTo>
                <a:lnTo>
                  <a:pt x="1309687" y="4469805"/>
                </a:lnTo>
                <a:cubicBezTo>
                  <a:pt x="1309687" y="4474767"/>
                  <a:pt x="1308447" y="4477247"/>
                  <a:pt x="1305967" y="4477247"/>
                </a:cubicBezTo>
                <a:cubicBezTo>
                  <a:pt x="1303486" y="4477247"/>
                  <a:pt x="1302246" y="4477247"/>
                  <a:pt x="1302246" y="4477247"/>
                </a:cubicBezTo>
                <a:cubicBezTo>
                  <a:pt x="1302246" y="4472286"/>
                  <a:pt x="1299765" y="4472286"/>
                  <a:pt x="1294804" y="4477247"/>
                </a:cubicBezTo>
                <a:cubicBezTo>
                  <a:pt x="1289843" y="4482208"/>
                  <a:pt x="1287363" y="4487169"/>
                  <a:pt x="1287363" y="4492129"/>
                </a:cubicBezTo>
                <a:cubicBezTo>
                  <a:pt x="1287363" y="4497091"/>
                  <a:pt x="1284883" y="4499571"/>
                  <a:pt x="1279922" y="4499571"/>
                </a:cubicBezTo>
                <a:cubicBezTo>
                  <a:pt x="1272480" y="4499571"/>
                  <a:pt x="1265969" y="4500501"/>
                  <a:pt x="1260388" y="4502361"/>
                </a:cubicBezTo>
                <a:lnTo>
                  <a:pt x="1258837" y="4503292"/>
                </a:lnTo>
                <a:lnTo>
                  <a:pt x="1265039" y="4495850"/>
                </a:lnTo>
                <a:cubicBezTo>
                  <a:pt x="1270000" y="4488409"/>
                  <a:pt x="1278681" y="4478487"/>
                  <a:pt x="1291084" y="4466084"/>
                </a:cubicBezTo>
                <a:cubicBezTo>
                  <a:pt x="1303486" y="4453682"/>
                  <a:pt x="1309687" y="4447481"/>
                  <a:pt x="1309687" y="4447481"/>
                </a:cubicBezTo>
                <a:cubicBezTo>
                  <a:pt x="1309687" y="4442520"/>
                  <a:pt x="1310928" y="4440040"/>
                  <a:pt x="1313408" y="4440040"/>
                </a:cubicBezTo>
                <a:cubicBezTo>
                  <a:pt x="1315888" y="4440040"/>
                  <a:pt x="1317129" y="4440040"/>
                  <a:pt x="1317129" y="4440040"/>
                </a:cubicBezTo>
                <a:cubicBezTo>
                  <a:pt x="1317129" y="4440040"/>
                  <a:pt x="1318369" y="4440040"/>
                  <a:pt x="1320849" y="4440040"/>
                </a:cubicBezTo>
                <a:cubicBezTo>
                  <a:pt x="1323330" y="4440040"/>
                  <a:pt x="1324570" y="4437559"/>
                  <a:pt x="1324570" y="4432598"/>
                </a:cubicBezTo>
                <a:cubicBezTo>
                  <a:pt x="1324570" y="4432598"/>
                  <a:pt x="1322089" y="4432598"/>
                  <a:pt x="1317129" y="4432598"/>
                </a:cubicBezTo>
                <a:cubicBezTo>
                  <a:pt x="1317129" y="4432598"/>
                  <a:pt x="1314648" y="4432598"/>
                  <a:pt x="1309687" y="4432598"/>
                </a:cubicBezTo>
                <a:cubicBezTo>
                  <a:pt x="1304726" y="4432598"/>
                  <a:pt x="1302246" y="4432598"/>
                  <a:pt x="1302246" y="4432598"/>
                </a:cubicBezTo>
                <a:cubicBezTo>
                  <a:pt x="1299765" y="4430118"/>
                  <a:pt x="1297595" y="4428568"/>
                  <a:pt x="1295735" y="4427947"/>
                </a:cubicBezTo>
                <a:close/>
                <a:moveTo>
                  <a:pt x="5357812" y="4425157"/>
                </a:moveTo>
                <a:cubicBezTo>
                  <a:pt x="5357812" y="4430118"/>
                  <a:pt x="5357812" y="4432598"/>
                  <a:pt x="5357812" y="4432598"/>
                </a:cubicBezTo>
                <a:cubicBezTo>
                  <a:pt x="5362773" y="4432598"/>
                  <a:pt x="5365253" y="4431358"/>
                  <a:pt x="5365253" y="4428877"/>
                </a:cubicBezTo>
                <a:cubicBezTo>
                  <a:pt x="5365253" y="4426397"/>
                  <a:pt x="5362773" y="4425157"/>
                  <a:pt x="5357812" y="4425157"/>
                </a:cubicBezTo>
                <a:close/>
                <a:moveTo>
                  <a:pt x="305097" y="4425157"/>
                </a:moveTo>
                <a:cubicBezTo>
                  <a:pt x="305097" y="4425157"/>
                  <a:pt x="306337" y="4425157"/>
                  <a:pt x="308818" y="4425157"/>
                </a:cubicBezTo>
                <a:cubicBezTo>
                  <a:pt x="311299" y="4425157"/>
                  <a:pt x="312539" y="4427637"/>
                  <a:pt x="312539" y="4432598"/>
                </a:cubicBezTo>
                <a:lnTo>
                  <a:pt x="297656" y="4440040"/>
                </a:lnTo>
                <a:cubicBezTo>
                  <a:pt x="297656" y="4440040"/>
                  <a:pt x="300136" y="4437559"/>
                  <a:pt x="305097" y="4432598"/>
                </a:cubicBezTo>
                <a:cubicBezTo>
                  <a:pt x="305097" y="4432598"/>
                  <a:pt x="305097" y="4430118"/>
                  <a:pt x="305097" y="4425157"/>
                </a:cubicBezTo>
                <a:close/>
                <a:moveTo>
                  <a:pt x="623217" y="4420506"/>
                </a:moveTo>
                <a:cubicBezTo>
                  <a:pt x="624458" y="4421126"/>
                  <a:pt x="625078" y="4422676"/>
                  <a:pt x="625078" y="4425157"/>
                </a:cubicBezTo>
                <a:cubicBezTo>
                  <a:pt x="620117" y="4425157"/>
                  <a:pt x="617636" y="4425157"/>
                  <a:pt x="617636" y="4425157"/>
                </a:cubicBezTo>
                <a:cubicBezTo>
                  <a:pt x="612675" y="4425157"/>
                  <a:pt x="610195" y="4425157"/>
                  <a:pt x="610195" y="4425157"/>
                </a:cubicBezTo>
                <a:cubicBezTo>
                  <a:pt x="610195" y="4425157"/>
                  <a:pt x="612675" y="4423917"/>
                  <a:pt x="617636" y="4421436"/>
                </a:cubicBezTo>
                <a:cubicBezTo>
                  <a:pt x="620117" y="4420196"/>
                  <a:pt x="621977" y="4419886"/>
                  <a:pt x="623217" y="4420506"/>
                </a:cubicBezTo>
                <a:close/>
                <a:moveTo>
                  <a:pt x="5573612" y="4417715"/>
                </a:moveTo>
                <a:cubicBezTo>
                  <a:pt x="5573612" y="4417715"/>
                  <a:pt x="5573612" y="4420196"/>
                  <a:pt x="5573612" y="4425157"/>
                </a:cubicBezTo>
                <a:cubicBezTo>
                  <a:pt x="5573612" y="4425157"/>
                  <a:pt x="5571132" y="4425157"/>
                  <a:pt x="5566171" y="4425157"/>
                </a:cubicBezTo>
                <a:close/>
                <a:moveTo>
                  <a:pt x="5395019" y="4417715"/>
                </a:moveTo>
                <a:cubicBezTo>
                  <a:pt x="5395019" y="4417715"/>
                  <a:pt x="5397499" y="4417715"/>
                  <a:pt x="5402460" y="4417715"/>
                </a:cubicBezTo>
                <a:cubicBezTo>
                  <a:pt x="5402460" y="4422677"/>
                  <a:pt x="5402460" y="4425157"/>
                  <a:pt x="5402460" y="4425157"/>
                </a:cubicBezTo>
                <a:close/>
                <a:moveTo>
                  <a:pt x="2105917" y="4417715"/>
                </a:moveTo>
                <a:lnTo>
                  <a:pt x="2091035" y="4432598"/>
                </a:lnTo>
                <a:lnTo>
                  <a:pt x="2091035" y="4425157"/>
                </a:lnTo>
                <a:cubicBezTo>
                  <a:pt x="2095995" y="4420196"/>
                  <a:pt x="2100957" y="4417715"/>
                  <a:pt x="2105917" y="4417715"/>
                </a:cubicBezTo>
                <a:close/>
                <a:moveTo>
                  <a:pt x="1436191" y="4417715"/>
                </a:moveTo>
                <a:lnTo>
                  <a:pt x="1436191" y="4425157"/>
                </a:lnTo>
                <a:lnTo>
                  <a:pt x="1443632" y="4425157"/>
                </a:lnTo>
                <a:close/>
                <a:moveTo>
                  <a:pt x="1086445" y="4417715"/>
                </a:moveTo>
                <a:cubicBezTo>
                  <a:pt x="1081484" y="4422677"/>
                  <a:pt x="1076523" y="4423917"/>
                  <a:pt x="1071562" y="4421436"/>
                </a:cubicBezTo>
                <a:cubicBezTo>
                  <a:pt x="1066601" y="4418956"/>
                  <a:pt x="1064121" y="4420196"/>
                  <a:pt x="1064121" y="4425157"/>
                </a:cubicBezTo>
                <a:cubicBezTo>
                  <a:pt x="1064121" y="4430118"/>
                  <a:pt x="1066601" y="4432598"/>
                  <a:pt x="1071562" y="4432598"/>
                </a:cubicBezTo>
                <a:cubicBezTo>
                  <a:pt x="1076523" y="4432598"/>
                  <a:pt x="1081484" y="4430118"/>
                  <a:pt x="1086445" y="4425157"/>
                </a:cubicBezTo>
                <a:cubicBezTo>
                  <a:pt x="1091406" y="4420196"/>
                  <a:pt x="1093886" y="4417715"/>
                  <a:pt x="1093886" y="4417715"/>
                </a:cubicBezTo>
                <a:close/>
                <a:moveTo>
                  <a:pt x="1019472" y="4417715"/>
                </a:moveTo>
                <a:cubicBezTo>
                  <a:pt x="1014511" y="4417715"/>
                  <a:pt x="1012031" y="4420196"/>
                  <a:pt x="1012031" y="4425157"/>
                </a:cubicBezTo>
                <a:cubicBezTo>
                  <a:pt x="1012031" y="4425157"/>
                  <a:pt x="1014511" y="4425157"/>
                  <a:pt x="1019472" y="4425157"/>
                </a:cubicBezTo>
                <a:close/>
                <a:moveTo>
                  <a:pt x="558105" y="4417715"/>
                </a:moveTo>
                <a:cubicBezTo>
                  <a:pt x="553144" y="4422677"/>
                  <a:pt x="545703" y="4430118"/>
                  <a:pt x="535781" y="4440040"/>
                </a:cubicBezTo>
                <a:lnTo>
                  <a:pt x="543222" y="4425157"/>
                </a:lnTo>
                <a:close/>
                <a:moveTo>
                  <a:pt x="230683" y="4417715"/>
                </a:moveTo>
                <a:cubicBezTo>
                  <a:pt x="230683" y="4417715"/>
                  <a:pt x="231923" y="4418956"/>
                  <a:pt x="234404" y="4421436"/>
                </a:cubicBezTo>
                <a:cubicBezTo>
                  <a:pt x="236884" y="4423917"/>
                  <a:pt x="238125" y="4426397"/>
                  <a:pt x="238125" y="4428877"/>
                </a:cubicBezTo>
                <a:cubicBezTo>
                  <a:pt x="238125" y="4431358"/>
                  <a:pt x="238125" y="4432598"/>
                  <a:pt x="238125" y="4432598"/>
                </a:cubicBezTo>
                <a:cubicBezTo>
                  <a:pt x="233164" y="4432598"/>
                  <a:pt x="230683" y="4435079"/>
                  <a:pt x="230683" y="4440040"/>
                </a:cubicBezTo>
                <a:lnTo>
                  <a:pt x="215800" y="4440040"/>
                </a:lnTo>
                <a:cubicBezTo>
                  <a:pt x="220761" y="4440040"/>
                  <a:pt x="222002" y="4438800"/>
                  <a:pt x="219521" y="4436319"/>
                </a:cubicBezTo>
                <a:cubicBezTo>
                  <a:pt x="217041" y="4433839"/>
                  <a:pt x="218281" y="4432598"/>
                  <a:pt x="223242" y="4432598"/>
                </a:cubicBezTo>
                <a:cubicBezTo>
                  <a:pt x="228202" y="4432598"/>
                  <a:pt x="230683" y="4430118"/>
                  <a:pt x="230683" y="4425157"/>
                </a:cubicBezTo>
                <a:cubicBezTo>
                  <a:pt x="230683" y="4420196"/>
                  <a:pt x="230683" y="4417715"/>
                  <a:pt x="230683" y="4417715"/>
                </a:cubicBezTo>
                <a:close/>
                <a:moveTo>
                  <a:pt x="1376660" y="4410274"/>
                </a:moveTo>
                <a:lnTo>
                  <a:pt x="1384101" y="4417715"/>
                </a:lnTo>
                <a:cubicBezTo>
                  <a:pt x="1379140" y="4417715"/>
                  <a:pt x="1376660" y="4417715"/>
                  <a:pt x="1376660" y="4417715"/>
                </a:cubicBezTo>
                <a:cubicBezTo>
                  <a:pt x="1371699" y="4417715"/>
                  <a:pt x="1371699" y="4420196"/>
                  <a:pt x="1376660" y="4425157"/>
                </a:cubicBezTo>
                <a:lnTo>
                  <a:pt x="1369218" y="4425157"/>
                </a:lnTo>
                <a:close/>
                <a:moveTo>
                  <a:pt x="1339453" y="4410274"/>
                </a:moveTo>
                <a:lnTo>
                  <a:pt x="1332011" y="4417715"/>
                </a:lnTo>
                <a:cubicBezTo>
                  <a:pt x="1336972" y="4417715"/>
                  <a:pt x="1341933" y="4415235"/>
                  <a:pt x="1346894" y="4410274"/>
                </a:cubicBezTo>
                <a:close/>
                <a:moveTo>
                  <a:pt x="1309687" y="4410274"/>
                </a:moveTo>
                <a:lnTo>
                  <a:pt x="1302246" y="4417715"/>
                </a:lnTo>
                <a:cubicBezTo>
                  <a:pt x="1302246" y="4422677"/>
                  <a:pt x="1303486" y="4422677"/>
                  <a:pt x="1305967" y="4417715"/>
                </a:cubicBezTo>
                <a:cubicBezTo>
                  <a:pt x="1308447" y="4412755"/>
                  <a:pt x="1309687" y="4410274"/>
                  <a:pt x="1309687" y="4410274"/>
                </a:cubicBezTo>
                <a:close/>
                <a:moveTo>
                  <a:pt x="936454" y="4408414"/>
                </a:moveTo>
                <a:cubicBezTo>
                  <a:pt x="937229" y="4408414"/>
                  <a:pt x="937617" y="4409034"/>
                  <a:pt x="937617" y="4410274"/>
                </a:cubicBezTo>
                <a:cubicBezTo>
                  <a:pt x="937617" y="4415235"/>
                  <a:pt x="935137" y="4420196"/>
                  <a:pt x="930175" y="4425157"/>
                </a:cubicBezTo>
                <a:lnTo>
                  <a:pt x="922734" y="4440040"/>
                </a:lnTo>
                <a:cubicBezTo>
                  <a:pt x="922734" y="4445001"/>
                  <a:pt x="920254" y="4447481"/>
                  <a:pt x="915293" y="4447481"/>
                </a:cubicBezTo>
                <a:cubicBezTo>
                  <a:pt x="910332" y="4447481"/>
                  <a:pt x="906611" y="4447481"/>
                  <a:pt x="904131" y="4447481"/>
                </a:cubicBezTo>
                <a:cubicBezTo>
                  <a:pt x="901650" y="4447481"/>
                  <a:pt x="900410" y="4447481"/>
                  <a:pt x="900410" y="4447481"/>
                </a:cubicBezTo>
                <a:cubicBezTo>
                  <a:pt x="900410" y="4447481"/>
                  <a:pt x="906611" y="4440040"/>
                  <a:pt x="919013" y="4425157"/>
                </a:cubicBezTo>
                <a:cubicBezTo>
                  <a:pt x="928315" y="4413995"/>
                  <a:pt x="934129" y="4408414"/>
                  <a:pt x="936454" y="4408414"/>
                </a:cubicBezTo>
                <a:close/>
                <a:moveTo>
                  <a:pt x="5178288" y="4404693"/>
                </a:moveTo>
                <a:cubicBezTo>
                  <a:pt x="5176427" y="4404693"/>
                  <a:pt x="5174257" y="4405313"/>
                  <a:pt x="5171777" y="4406553"/>
                </a:cubicBezTo>
                <a:cubicBezTo>
                  <a:pt x="5166815" y="4409034"/>
                  <a:pt x="5159374" y="4410274"/>
                  <a:pt x="5149452" y="4410274"/>
                </a:cubicBezTo>
                <a:cubicBezTo>
                  <a:pt x="5149452" y="4410274"/>
                  <a:pt x="5149452" y="4412755"/>
                  <a:pt x="5149452" y="4417715"/>
                </a:cubicBezTo>
                <a:cubicBezTo>
                  <a:pt x="5154414" y="4422677"/>
                  <a:pt x="5142011" y="4432598"/>
                  <a:pt x="5112245" y="4447481"/>
                </a:cubicBezTo>
                <a:lnTo>
                  <a:pt x="5119687" y="4440040"/>
                </a:lnTo>
                <a:cubicBezTo>
                  <a:pt x="5124648" y="4435079"/>
                  <a:pt x="5129608" y="4430118"/>
                  <a:pt x="5134570" y="4425157"/>
                </a:cubicBezTo>
                <a:cubicBezTo>
                  <a:pt x="5144491" y="4420196"/>
                  <a:pt x="5144491" y="4417715"/>
                  <a:pt x="5134570" y="4417715"/>
                </a:cubicBezTo>
                <a:cubicBezTo>
                  <a:pt x="5124648" y="4412755"/>
                  <a:pt x="5115966" y="4411515"/>
                  <a:pt x="5108525" y="4413995"/>
                </a:cubicBezTo>
                <a:cubicBezTo>
                  <a:pt x="5101083" y="4416475"/>
                  <a:pt x="5097362" y="4418956"/>
                  <a:pt x="5097362" y="4421436"/>
                </a:cubicBezTo>
                <a:cubicBezTo>
                  <a:pt x="5097362" y="4423917"/>
                  <a:pt x="5094882" y="4425157"/>
                  <a:pt x="5089921" y="4425157"/>
                </a:cubicBezTo>
                <a:lnTo>
                  <a:pt x="5037831" y="4469805"/>
                </a:lnTo>
                <a:cubicBezTo>
                  <a:pt x="5037831" y="4474767"/>
                  <a:pt x="5036591" y="4476007"/>
                  <a:pt x="5034111" y="4473526"/>
                </a:cubicBezTo>
                <a:cubicBezTo>
                  <a:pt x="5031630" y="4471046"/>
                  <a:pt x="5030390" y="4472286"/>
                  <a:pt x="5030390" y="4477247"/>
                </a:cubicBezTo>
                <a:cubicBezTo>
                  <a:pt x="5030390" y="4477247"/>
                  <a:pt x="5027910" y="4478487"/>
                  <a:pt x="5022948" y="4480967"/>
                </a:cubicBezTo>
                <a:cubicBezTo>
                  <a:pt x="5017987" y="4483448"/>
                  <a:pt x="5013027" y="4487169"/>
                  <a:pt x="5008066" y="4492129"/>
                </a:cubicBezTo>
                <a:cubicBezTo>
                  <a:pt x="5003104" y="4497091"/>
                  <a:pt x="5000624" y="4500811"/>
                  <a:pt x="5000624" y="4503292"/>
                </a:cubicBezTo>
                <a:cubicBezTo>
                  <a:pt x="5000624" y="4505772"/>
                  <a:pt x="5000624" y="4508253"/>
                  <a:pt x="5000624" y="4510733"/>
                </a:cubicBezTo>
                <a:cubicBezTo>
                  <a:pt x="5000624" y="4513214"/>
                  <a:pt x="5000624" y="4514454"/>
                  <a:pt x="5000624" y="4514454"/>
                </a:cubicBezTo>
                <a:cubicBezTo>
                  <a:pt x="5000624" y="4514454"/>
                  <a:pt x="4998144" y="4514454"/>
                  <a:pt x="4993183" y="4514454"/>
                </a:cubicBezTo>
                <a:lnTo>
                  <a:pt x="4955976" y="4559102"/>
                </a:lnTo>
                <a:lnTo>
                  <a:pt x="4948534" y="4573985"/>
                </a:lnTo>
                <a:lnTo>
                  <a:pt x="4963417" y="4559102"/>
                </a:lnTo>
                <a:cubicBezTo>
                  <a:pt x="4973339" y="4549181"/>
                  <a:pt x="4980780" y="4541739"/>
                  <a:pt x="4985741" y="4536778"/>
                </a:cubicBezTo>
                <a:lnTo>
                  <a:pt x="4993183" y="4536778"/>
                </a:lnTo>
                <a:cubicBezTo>
                  <a:pt x="4998144" y="4536778"/>
                  <a:pt x="4999384" y="4534298"/>
                  <a:pt x="4996904" y="4529336"/>
                </a:cubicBezTo>
                <a:cubicBezTo>
                  <a:pt x="4994423" y="4524376"/>
                  <a:pt x="4995663" y="4521895"/>
                  <a:pt x="5000624" y="4521895"/>
                </a:cubicBezTo>
                <a:lnTo>
                  <a:pt x="5000624" y="4529336"/>
                </a:lnTo>
                <a:cubicBezTo>
                  <a:pt x="5005586" y="4529336"/>
                  <a:pt x="5008066" y="4526856"/>
                  <a:pt x="5008066" y="4521895"/>
                </a:cubicBezTo>
                <a:lnTo>
                  <a:pt x="5045273" y="4492129"/>
                </a:lnTo>
                <a:lnTo>
                  <a:pt x="5089921" y="4499571"/>
                </a:lnTo>
                <a:cubicBezTo>
                  <a:pt x="5094882" y="4499571"/>
                  <a:pt x="5099843" y="4497091"/>
                  <a:pt x="5104804" y="4492129"/>
                </a:cubicBezTo>
                <a:lnTo>
                  <a:pt x="5097362" y="4514454"/>
                </a:lnTo>
                <a:cubicBezTo>
                  <a:pt x="5097362" y="4514454"/>
                  <a:pt x="5099843" y="4511974"/>
                  <a:pt x="5104804" y="4507012"/>
                </a:cubicBezTo>
                <a:lnTo>
                  <a:pt x="5119687" y="4499571"/>
                </a:lnTo>
                <a:lnTo>
                  <a:pt x="5127128" y="4499571"/>
                </a:lnTo>
                <a:cubicBezTo>
                  <a:pt x="5132089" y="4494610"/>
                  <a:pt x="5134570" y="4489649"/>
                  <a:pt x="5134570" y="4484688"/>
                </a:cubicBezTo>
                <a:cubicBezTo>
                  <a:pt x="5134570" y="4479727"/>
                  <a:pt x="5137050" y="4478487"/>
                  <a:pt x="5142011" y="4480967"/>
                </a:cubicBezTo>
                <a:cubicBezTo>
                  <a:pt x="5146972" y="4483448"/>
                  <a:pt x="5148212" y="4482208"/>
                  <a:pt x="5145732" y="4477247"/>
                </a:cubicBezTo>
                <a:cubicBezTo>
                  <a:pt x="5143252" y="4472286"/>
                  <a:pt x="5144491" y="4467325"/>
                  <a:pt x="5149452" y="4462364"/>
                </a:cubicBezTo>
                <a:cubicBezTo>
                  <a:pt x="5154414" y="4457403"/>
                  <a:pt x="5156894" y="4452442"/>
                  <a:pt x="5156894" y="4447481"/>
                </a:cubicBezTo>
                <a:cubicBezTo>
                  <a:pt x="5156894" y="4442520"/>
                  <a:pt x="5161855" y="4435079"/>
                  <a:pt x="5171777" y="4425157"/>
                </a:cubicBezTo>
                <a:cubicBezTo>
                  <a:pt x="5181698" y="4415235"/>
                  <a:pt x="5185419" y="4409034"/>
                  <a:pt x="5182939" y="4406553"/>
                </a:cubicBezTo>
                <a:cubicBezTo>
                  <a:pt x="5181699" y="4405313"/>
                  <a:pt x="5180148" y="4404693"/>
                  <a:pt x="5178288" y="4404693"/>
                </a:cubicBezTo>
                <a:close/>
                <a:moveTo>
                  <a:pt x="1763613" y="4402833"/>
                </a:moveTo>
                <a:lnTo>
                  <a:pt x="1756171" y="4410274"/>
                </a:lnTo>
                <a:lnTo>
                  <a:pt x="1763613" y="4410274"/>
                </a:lnTo>
                <a:cubicBezTo>
                  <a:pt x="1768574" y="4405313"/>
                  <a:pt x="1771054" y="4402833"/>
                  <a:pt x="1771054" y="4402833"/>
                </a:cubicBezTo>
                <a:close/>
                <a:moveTo>
                  <a:pt x="1026914" y="4402833"/>
                </a:moveTo>
                <a:cubicBezTo>
                  <a:pt x="1021953" y="4407794"/>
                  <a:pt x="1019472" y="4410274"/>
                  <a:pt x="1019472" y="4410274"/>
                </a:cubicBezTo>
                <a:cubicBezTo>
                  <a:pt x="1019472" y="4415235"/>
                  <a:pt x="1021953" y="4417715"/>
                  <a:pt x="1026914" y="4417715"/>
                </a:cubicBezTo>
                <a:cubicBezTo>
                  <a:pt x="1026914" y="4412755"/>
                  <a:pt x="1026914" y="4410274"/>
                  <a:pt x="1026914" y="4410274"/>
                </a:cubicBezTo>
                <a:cubicBezTo>
                  <a:pt x="1026914" y="4405313"/>
                  <a:pt x="1026914" y="4402833"/>
                  <a:pt x="1026914" y="4402833"/>
                </a:cubicBezTo>
                <a:close/>
                <a:moveTo>
                  <a:pt x="472529" y="4402833"/>
                </a:moveTo>
                <a:cubicBezTo>
                  <a:pt x="475009" y="4402833"/>
                  <a:pt x="477490" y="4404073"/>
                  <a:pt x="479970" y="4406553"/>
                </a:cubicBezTo>
                <a:cubicBezTo>
                  <a:pt x="482451" y="4409034"/>
                  <a:pt x="486172" y="4407794"/>
                  <a:pt x="491132" y="4402833"/>
                </a:cubicBezTo>
                <a:lnTo>
                  <a:pt x="491132" y="4410274"/>
                </a:lnTo>
                <a:lnTo>
                  <a:pt x="483691" y="4417715"/>
                </a:lnTo>
                <a:cubicBezTo>
                  <a:pt x="483691" y="4412755"/>
                  <a:pt x="481210" y="4409034"/>
                  <a:pt x="476250" y="4406553"/>
                </a:cubicBezTo>
                <a:cubicBezTo>
                  <a:pt x="471289" y="4404073"/>
                  <a:pt x="470048" y="4402833"/>
                  <a:pt x="472529" y="4402833"/>
                </a:cubicBezTo>
                <a:close/>
                <a:moveTo>
                  <a:pt x="5572682" y="4398182"/>
                </a:moveTo>
                <a:cubicBezTo>
                  <a:pt x="5573302" y="4398802"/>
                  <a:pt x="5573612" y="4400352"/>
                  <a:pt x="5573612" y="4402833"/>
                </a:cubicBezTo>
                <a:cubicBezTo>
                  <a:pt x="5573612" y="4402833"/>
                  <a:pt x="5568651" y="4407794"/>
                  <a:pt x="5558730" y="4417715"/>
                </a:cubicBezTo>
                <a:cubicBezTo>
                  <a:pt x="5548808" y="4422677"/>
                  <a:pt x="5542606" y="4427637"/>
                  <a:pt x="5540126" y="4432598"/>
                </a:cubicBezTo>
                <a:cubicBezTo>
                  <a:pt x="5537646" y="4437559"/>
                  <a:pt x="5536405" y="4440040"/>
                  <a:pt x="5536405" y="4440040"/>
                </a:cubicBezTo>
                <a:lnTo>
                  <a:pt x="5528964" y="4447481"/>
                </a:lnTo>
                <a:lnTo>
                  <a:pt x="5528964" y="4440040"/>
                </a:lnTo>
                <a:lnTo>
                  <a:pt x="5506640" y="4440040"/>
                </a:lnTo>
                <a:cubicBezTo>
                  <a:pt x="5501679" y="4445001"/>
                  <a:pt x="5501679" y="4442520"/>
                  <a:pt x="5506640" y="4432598"/>
                </a:cubicBezTo>
                <a:cubicBezTo>
                  <a:pt x="5516561" y="4417715"/>
                  <a:pt x="5528964" y="4410274"/>
                  <a:pt x="5543847" y="4410274"/>
                </a:cubicBezTo>
                <a:cubicBezTo>
                  <a:pt x="5553768" y="4410274"/>
                  <a:pt x="5561210" y="4407794"/>
                  <a:pt x="5566171" y="4402833"/>
                </a:cubicBezTo>
                <a:cubicBezTo>
                  <a:pt x="5566171" y="4402833"/>
                  <a:pt x="5567412" y="4401592"/>
                  <a:pt x="5569892" y="4399112"/>
                </a:cubicBezTo>
                <a:cubicBezTo>
                  <a:pt x="5571132" y="4397872"/>
                  <a:pt x="5572062" y="4397561"/>
                  <a:pt x="5572682" y="4398182"/>
                </a:cubicBezTo>
                <a:close/>
                <a:moveTo>
                  <a:pt x="2076152" y="4395391"/>
                </a:moveTo>
                <a:cubicBezTo>
                  <a:pt x="2081112" y="4395391"/>
                  <a:pt x="2083593" y="4395391"/>
                  <a:pt x="2083593" y="4395391"/>
                </a:cubicBezTo>
                <a:cubicBezTo>
                  <a:pt x="2083593" y="4395391"/>
                  <a:pt x="2083593" y="4396632"/>
                  <a:pt x="2083593" y="4399112"/>
                </a:cubicBezTo>
                <a:cubicBezTo>
                  <a:pt x="2083593" y="4401592"/>
                  <a:pt x="2081112" y="4402833"/>
                  <a:pt x="2076152" y="4402833"/>
                </a:cubicBezTo>
                <a:cubicBezTo>
                  <a:pt x="2076152" y="4402833"/>
                  <a:pt x="2076152" y="4400352"/>
                  <a:pt x="2076152" y="4395391"/>
                </a:cubicBezTo>
                <a:close/>
                <a:moveTo>
                  <a:pt x="1324570" y="4395391"/>
                </a:moveTo>
                <a:cubicBezTo>
                  <a:pt x="1319609" y="4395391"/>
                  <a:pt x="1318369" y="4396632"/>
                  <a:pt x="1320849" y="4399112"/>
                </a:cubicBezTo>
                <a:cubicBezTo>
                  <a:pt x="1323330" y="4401592"/>
                  <a:pt x="1324570" y="4402833"/>
                  <a:pt x="1324570" y="4402833"/>
                </a:cubicBezTo>
                <a:cubicBezTo>
                  <a:pt x="1324570" y="4402833"/>
                  <a:pt x="1324570" y="4400352"/>
                  <a:pt x="1324570" y="4395391"/>
                </a:cubicBezTo>
                <a:close/>
                <a:moveTo>
                  <a:pt x="595312" y="4395391"/>
                </a:moveTo>
                <a:lnTo>
                  <a:pt x="595312" y="4410274"/>
                </a:lnTo>
                <a:cubicBezTo>
                  <a:pt x="590351" y="4410274"/>
                  <a:pt x="587871" y="4409034"/>
                  <a:pt x="587871" y="4406553"/>
                </a:cubicBezTo>
                <a:cubicBezTo>
                  <a:pt x="587871" y="4404073"/>
                  <a:pt x="587871" y="4402833"/>
                  <a:pt x="587871" y="4402833"/>
                </a:cubicBezTo>
                <a:cubicBezTo>
                  <a:pt x="592832" y="4397872"/>
                  <a:pt x="595312" y="4395391"/>
                  <a:pt x="595312" y="4395391"/>
                </a:cubicBezTo>
                <a:close/>
                <a:moveTo>
                  <a:pt x="1391542" y="4387950"/>
                </a:moveTo>
                <a:lnTo>
                  <a:pt x="1376660" y="4395391"/>
                </a:lnTo>
                <a:lnTo>
                  <a:pt x="1346894" y="4425157"/>
                </a:lnTo>
                <a:cubicBezTo>
                  <a:pt x="1336972" y="4435079"/>
                  <a:pt x="1332011" y="4442520"/>
                  <a:pt x="1332011" y="4447481"/>
                </a:cubicBezTo>
                <a:lnTo>
                  <a:pt x="1339453" y="4462364"/>
                </a:lnTo>
                <a:lnTo>
                  <a:pt x="1354336" y="4447481"/>
                </a:lnTo>
                <a:cubicBezTo>
                  <a:pt x="1354336" y="4447481"/>
                  <a:pt x="1351855" y="4447481"/>
                  <a:pt x="1346894" y="4447481"/>
                </a:cubicBezTo>
                <a:cubicBezTo>
                  <a:pt x="1341933" y="4447481"/>
                  <a:pt x="1339453" y="4447481"/>
                  <a:pt x="1339453" y="4447481"/>
                </a:cubicBezTo>
                <a:lnTo>
                  <a:pt x="1369218" y="4432598"/>
                </a:lnTo>
                <a:cubicBezTo>
                  <a:pt x="1376660" y="4432598"/>
                  <a:pt x="1381621" y="4430738"/>
                  <a:pt x="1384101" y="4427017"/>
                </a:cubicBezTo>
                <a:lnTo>
                  <a:pt x="1384101" y="4417715"/>
                </a:lnTo>
                <a:lnTo>
                  <a:pt x="1384101" y="4410274"/>
                </a:lnTo>
                <a:lnTo>
                  <a:pt x="1391542" y="4402833"/>
                </a:lnTo>
                <a:lnTo>
                  <a:pt x="1406425" y="4395391"/>
                </a:lnTo>
                <a:close/>
                <a:moveTo>
                  <a:pt x="1279922" y="4387950"/>
                </a:moveTo>
                <a:lnTo>
                  <a:pt x="1242714" y="4425157"/>
                </a:lnTo>
                <a:cubicBezTo>
                  <a:pt x="1242714" y="4445001"/>
                  <a:pt x="1235273" y="4454922"/>
                  <a:pt x="1220390" y="4454922"/>
                </a:cubicBezTo>
                <a:cubicBezTo>
                  <a:pt x="1215429" y="4454922"/>
                  <a:pt x="1215429" y="4457403"/>
                  <a:pt x="1220390" y="4462364"/>
                </a:cubicBezTo>
                <a:cubicBezTo>
                  <a:pt x="1225351" y="4467325"/>
                  <a:pt x="1227832" y="4467325"/>
                  <a:pt x="1227832" y="4462364"/>
                </a:cubicBezTo>
                <a:cubicBezTo>
                  <a:pt x="1227832" y="4457403"/>
                  <a:pt x="1229072" y="4454922"/>
                  <a:pt x="1231552" y="4454922"/>
                </a:cubicBezTo>
                <a:cubicBezTo>
                  <a:pt x="1234033" y="4454922"/>
                  <a:pt x="1237754" y="4457403"/>
                  <a:pt x="1242714" y="4462364"/>
                </a:cubicBezTo>
                <a:cubicBezTo>
                  <a:pt x="1247675" y="4467325"/>
                  <a:pt x="1247675" y="4471046"/>
                  <a:pt x="1242714" y="4473526"/>
                </a:cubicBezTo>
                <a:cubicBezTo>
                  <a:pt x="1237754" y="4476007"/>
                  <a:pt x="1232793" y="4477247"/>
                  <a:pt x="1227832" y="4477247"/>
                </a:cubicBezTo>
                <a:cubicBezTo>
                  <a:pt x="1227832" y="4482208"/>
                  <a:pt x="1227832" y="4485929"/>
                  <a:pt x="1227832" y="4488409"/>
                </a:cubicBezTo>
                <a:cubicBezTo>
                  <a:pt x="1227832" y="4490889"/>
                  <a:pt x="1225351" y="4494610"/>
                  <a:pt x="1220390" y="4499571"/>
                </a:cubicBezTo>
                <a:cubicBezTo>
                  <a:pt x="1205507" y="4509493"/>
                  <a:pt x="1203027" y="4514454"/>
                  <a:pt x="1212949" y="4514454"/>
                </a:cubicBezTo>
                <a:lnTo>
                  <a:pt x="1227832" y="4514454"/>
                </a:lnTo>
                <a:lnTo>
                  <a:pt x="1227832" y="4507012"/>
                </a:lnTo>
                <a:cubicBezTo>
                  <a:pt x="1222871" y="4502051"/>
                  <a:pt x="1222871" y="4499571"/>
                  <a:pt x="1227832" y="4499571"/>
                </a:cubicBezTo>
                <a:cubicBezTo>
                  <a:pt x="1232793" y="4499571"/>
                  <a:pt x="1235273" y="4497091"/>
                  <a:pt x="1235273" y="4492129"/>
                </a:cubicBezTo>
                <a:cubicBezTo>
                  <a:pt x="1235273" y="4487169"/>
                  <a:pt x="1237754" y="4482208"/>
                  <a:pt x="1242714" y="4477247"/>
                </a:cubicBezTo>
                <a:cubicBezTo>
                  <a:pt x="1247675" y="4472286"/>
                  <a:pt x="1252636" y="4469805"/>
                  <a:pt x="1257597" y="4469805"/>
                </a:cubicBezTo>
                <a:cubicBezTo>
                  <a:pt x="1257597" y="4464844"/>
                  <a:pt x="1255117" y="4462364"/>
                  <a:pt x="1250156" y="4462364"/>
                </a:cubicBezTo>
                <a:cubicBezTo>
                  <a:pt x="1245195" y="4462364"/>
                  <a:pt x="1242714" y="4459884"/>
                  <a:pt x="1242714" y="4454922"/>
                </a:cubicBezTo>
                <a:cubicBezTo>
                  <a:pt x="1242714" y="4449962"/>
                  <a:pt x="1242714" y="4446241"/>
                  <a:pt x="1242714" y="4443760"/>
                </a:cubicBezTo>
                <a:cubicBezTo>
                  <a:pt x="1242714" y="4441280"/>
                  <a:pt x="1245195" y="4437559"/>
                  <a:pt x="1250156" y="4432598"/>
                </a:cubicBezTo>
                <a:lnTo>
                  <a:pt x="1272480" y="4410274"/>
                </a:lnTo>
                <a:lnTo>
                  <a:pt x="1279922" y="4402833"/>
                </a:lnTo>
                <a:cubicBezTo>
                  <a:pt x="1279922" y="4407794"/>
                  <a:pt x="1282402" y="4410274"/>
                  <a:pt x="1287363" y="4410274"/>
                </a:cubicBezTo>
                <a:lnTo>
                  <a:pt x="1287363" y="4402833"/>
                </a:lnTo>
                <a:cubicBezTo>
                  <a:pt x="1282402" y="4402833"/>
                  <a:pt x="1279922" y="4400352"/>
                  <a:pt x="1279922" y="4395391"/>
                </a:cubicBezTo>
                <a:cubicBezTo>
                  <a:pt x="1279922" y="4390430"/>
                  <a:pt x="1279922" y="4387950"/>
                  <a:pt x="1279922" y="4387950"/>
                </a:cubicBezTo>
                <a:close/>
                <a:moveTo>
                  <a:pt x="959941" y="4387950"/>
                </a:moveTo>
                <a:cubicBezTo>
                  <a:pt x="959941" y="4392910"/>
                  <a:pt x="957461" y="4397872"/>
                  <a:pt x="952499" y="4402833"/>
                </a:cubicBezTo>
                <a:cubicBezTo>
                  <a:pt x="942578" y="4407794"/>
                  <a:pt x="940097" y="4405313"/>
                  <a:pt x="945058" y="4395391"/>
                </a:cubicBezTo>
                <a:close/>
                <a:moveTo>
                  <a:pt x="1365124" y="4384603"/>
                </a:moveTo>
                <a:lnTo>
                  <a:pt x="1361777" y="4387950"/>
                </a:lnTo>
                <a:cubicBezTo>
                  <a:pt x="1361777" y="4387950"/>
                  <a:pt x="1362087" y="4387640"/>
                  <a:pt x="1362707" y="4387020"/>
                </a:cubicBezTo>
                <a:close/>
                <a:moveTo>
                  <a:pt x="2091035" y="4380508"/>
                </a:moveTo>
                <a:cubicBezTo>
                  <a:pt x="2091035" y="4380508"/>
                  <a:pt x="2093515" y="4380508"/>
                  <a:pt x="2098476" y="4380508"/>
                </a:cubicBezTo>
                <a:cubicBezTo>
                  <a:pt x="2098476" y="4385469"/>
                  <a:pt x="2098476" y="4387950"/>
                  <a:pt x="2098476" y="4387950"/>
                </a:cubicBezTo>
                <a:close/>
                <a:moveTo>
                  <a:pt x="243706" y="4376788"/>
                </a:moveTo>
                <a:cubicBezTo>
                  <a:pt x="244946" y="4376788"/>
                  <a:pt x="245566" y="4378028"/>
                  <a:pt x="245566" y="4380508"/>
                </a:cubicBezTo>
                <a:lnTo>
                  <a:pt x="238125" y="4380508"/>
                </a:lnTo>
                <a:cubicBezTo>
                  <a:pt x="240605" y="4378028"/>
                  <a:pt x="242465" y="4376788"/>
                  <a:pt x="243706" y="4376788"/>
                </a:cubicBezTo>
                <a:close/>
                <a:moveTo>
                  <a:pt x="1458515" y="4373067"/>
                </a:moveTo>
                <a:cubicBezTo>
                  <a:pt x="1453554" y="4373067"/>
                  <a:pt x="1451074" y="4374307"/>
                  <a:pt x="1451074" y="4376788"/>
                </a:cubicBezTo>
                <a:cubicBezTo>
                  <a:pt x="1451074" y="4379268"/>
                  <a:pt x="1452314" y="4380508"/>
                  <a:pt x="1454795" y="4380508"/>
                </a:cubicBezTo>
                <a:cubicBezTo>
                  <a:pt x="1457275" y="4380508"/>
                  <a:pt x="1458515" y="4380508"/>
                  <a:pt x="1458515" y="4380508"/>
                </a:cubicBezTo>
                <a:cubicBezTo>
                  <a:pt x="1458515" y="4375548"/>
                  <a:pt x="1458515" y="4373067"/>
                  <a:pt x="1458515" y="4373067"/>
                </a:cubicBezTo>
                <a:close/>
                <a:moveTo>
                  <a:pt x="1302246" y="4373067"/>
                </a:moveTo>
                <a:cubicBezTo>
                  <a:pt x="1307207" y="4378028"/>
                  <a:pt x="1307207" y="4382989"/>
                  <a:pt x="1302246" y="4387950"/>
                </a:cubicBezTo>
                <a:lnTo>
                  <a:pt x="1294804" y="4395391"/>
                </a:lnTo>
                <a:cubicBezTo>
                  <a:pt x="1294804" y="4400352"/>
                  <a:pt x="1297285" y="4400352"/>
                  <a:pt x="1302246" y="4395391"/>
                </a:cubicBezTo>
                <a:lnTo>
                  <a:pt x="1317129" y="4387950"/>
                </a:lnTo>
                <a:lnTo>
                  <a:pt x="1309687" y="4380508"/>
                </a:lnTo>
                <a:close/>
                <a:moveTo>
                  <a:pt x="1298525" y="4373067"/>
                </a:moveTo>
                <a:cubicBezTo>
                  <a:pt x="1296044" y="4373067"/>
                  <a:pt x="1293564" y="4374307"/>
                  <a:pt x="1291084" y="4376788"/>
                </a:cubicBezTo>
                <a:cubicBezTo>
                  <a:pt x="1288603" y="4379268"/>
                  <a:pt x="1287363" y="4380508"/>
                  <a:pt x="1287363" y="4380508"/>
                </a:cubicBezTo>
                <a:lnTo>
                  <a:pt x="1294804" y="4380508"/>
                </a:lnTo>
                <a:cubicBezTo>
                  <a:pt x="1299765" y="4375548"/>
                  <a:pt x="1301005" y="4373067"/>
                  <a:pt x="1298525" y="4373067"/>
                </a:cubicBezTo>
                <a:close/>
                <a:moveTo>
                  <a:pt x="937617" y="4373067"/>
                </a:moveTo>
                <a:cubicBezTo>
                  <a:pt x="937617" y="4373067"/>
                  <a:pt x="938857" y="4373067"/>
                  <a:pt x="941338" y="4373067"/>
                </a:cubicBezTo>
                <a:cubicBezTo>
                  <a:pt x="943818" y="4373067"/>
                  <a:pt x="945058" y="4375548"/>
                  <a:pt x="945058" y="4380508"/>
                </a:cubicBezTo>
                <a:lnTo>
                  <a:pt x="937617" y="4387950"/>
                </a:lnTo>
                <a:cubicBezTo>
                  <a:pt x="932656" y="4387950"/>
                  <a:pt x="930175" y="4385469"/>
                  <a:pt x="930175" y="4380508"/>
                </a:cubicBezTo>
                <a:close/>
                <a:moveTo>
                  <a:pt x="587871" y="4373067"/>
                </a:moveTo>
                <a:lnTo>
                  <a:pt x="587871" y="4395391"/>
                </a:lnTo>
                <a:cubicBezTo>
                  <a:pt x="582910" y="4400352"/>
                  <a:pt x="579189" y="4400352"/>
                  <a:pt x="576708" y="4395391"/>
                </a:cubicBezTo>
                <a:cubicBezTo>
                  <a:pt x="574228" y="4390430"/>
                  <a:pt x="575468" y="4385469"/>
                  <a:pt x="580429" y="4380508"/>
                </a:cubicBezTo>
                <a:cubicBezTo>
                  <a:pt x="585390" y="4375548"/>
                  <a:pt x="587871" y="4373067"/>
                  <a:pt x="587871" y="4373067"/>
                </a:cubicBezTo>
                <a:close/>
                <a:moveTo>
                  <a:pt x="2126753" y="4368602"/>
                </a:moveTo>
                <a:lnTo>
                  <a:pt x="2120800" y="4380508"/>
                </a:lnTo>
                <a:cubicBezTo>
                  <a:pt x="2120800" y="4378028"/>
                  <a:pt x="2122040" y="4374927"/>
                  <a:pt x="2124521" y="4371207"/>
                </a:cubicBezTo>
                <a:close/>
                <a:moveTo>
                  <a:pt x="1346894" y="4365626"/>
                </a:moveTo>
                <a:cubicBezTo>
                  <a:pt x="1332011" y="4380508"/>
                  <a:pt x="1327050" y="4387950"/>
                  <a:pt x="1332011" y="4387950"/>
                </a:cubicBezTo>
                <a:cubicBezTo>
                  <a:pt x="1336972" y="4387950"/>
                  <a:pt x="1344414" y="4382989"/>
                  <a:pt x="1354336" y="4373067"/>
                </a:cubicBezTo>
                <a:close/>
                <a:moveTo>
                  <a:pt x="766465" y="4365626"/>
                </a:moveTo>
                <a:lnTo>
                  <a:pt x="766465" y="4373067"/>
                </a:lnTo>
                <a:lnTo>
                  <a:pt x="759023" y="4380508"/>
                </a:lnTo>
                <a:lnTo>
                  <a:pt x="759023" y="4387950"/>
                </a:lnTo>
                <a:cubicBezTo>
                  <a:pt x="759023" y="4387950"/>
                  <a:pt x="757783" y="4389190"/>
                  <a:pt x="755302" y="4391670"/>
                </a:cubicBezTo>
                <a:cubicBezTo>
                  <a:pt x="752822" y="4394151"/>
                  <a:pt x="749101" y="4392910"/>
                  <a:pt x="744140" y="4387950"/>
                </a:cubicBezTo>
                <a:cubicBezTo>
                  <a:pt x="744140" y="4387950"/>
                  <a:pt x="745381" y="4386710"/>
                  <a:pt x="747861" y="4384229"/>
                </a:cubicBezTo>
                <a:cubicBezTo>
                  <a:pt x="750341" y="4381748"/>
                  <a:pt x="751582" y="4378028"/>
                  <a:pt x="751582" y="4373067"/>
                </a:cubicBezTo>
                <a:close/>
                <a:moveTo>
                  <a:pt x="2129730" y="4365130"/>
                </a:moveTo>
                <a:lnTo>
                  <a:pt x="2126753" y="4368602"/>
                </a:lnTo>
                <a:lnTo>
                  <a:pt x="2128242" y="4365626"/>
                </a:lnTo>
                <a:close/>
                <a:moveTo>
                  <a:pt x="2105917" y="4358184"/>
                </a:moveTo>
                <a:lnTo>
                  <a:pt x="2105917" y="4373067"/>
                </a:lnTo>
                <a:cubicBezTo>
                  <a:pt x="2100957" y="4373067"/>
                  <a:pt x="2095995" y="4373067"/>
                  <a:pt x="2091035" y="4373067"/>
                </a:cubicBezTo>
                <a:lnTo>
                  <a:pt x="2098476" y="4365626"/>
                </a:lnTo>
                <a:cubicBezTo>
                  <a:pt x="2098476" y="4360665"/>
                  <a:pt x="2100957" y="4358184"/>
                  <a:pt x="2105917" y="4358184"/>
                </a:cubicBezTo>
                <a:close/>
                <a:moveTo>
                  <a:pt x="907851" y="4358184"/>
                </a:moveTo>
                <a:cubicBezTo>
                  <a:pt x="912812" y="4358184"/>
                  <a:pt x="915293" y="4360665"/>
                  <a:pt x="915293" y="4365626"/>
                </a:cubicBezTo>
                <a:lnTo>
                  <a:pt x="885527" y="4380508"/>
                </a:lnTo>
                <a:cubicBezTo>
                  <a:pt x="885527" y="4375548"/>
                  <a:pt x="892968" y="4368106"/>
                  <a:pt x="907851" y="4358184"/>
                </a:cubicBezTo>
                <a:close/>
                <a:moveTo>
                  <a:pt x="5491757" y="4350743"/>
                </a:moveTo>
                <a:cubicBezTo>
                  <a:pt x="5491757" y="4350743"/>
                  <a:pt x="5490516" y="4351983"/>
                  <a:pt x="5488036" y="4354463"/>
                </a:cubicBezTo>
                <a:cubicBezTo>
                  <a:pt x="5485556" y="4356944"/>
                  <a:pt x="5484316" y="4358184"/>
                  <a:pt x="5484316" y="4358184"/>
                </a:cubicBezTo>
                <a:lnTo>
                  <a:pt x="5484316" y="4365626"/>
                </a:lnTo>
                <a:cubicBezTo>
                  <a:pt x="5484316" y="4365626"/>
                  <a:pt x="5486796" y="4363145"/>
                  <a:pt x="5491757" y="4358184"/>
                </a:cubicBezTo>
                <a:close/>
                <a:moveTo>
                  <a:pt x="2158007" y="4350743"/>
                </a:moveTo>
                <a:cubicBezTo>
                  <a:pt x="2158007" y="4355703"/>
                  <a:pt x="2155527" y="4358184"/>
                  <a:pt x="2150566" y="4358184"/>
                </a:cubicBezTo>
                <a:lnTo>
                  <a:pt x="2129730" y="4365130"/>
                </a:lnTo>
                <a:lnTo>
                  <a:pt x="2135683" y="4358184"/>
                </a:lnTo>
                <a:close/>
                <a:moveTo>
                  <a:pt x="1339453" y="4350743"/>
                </a:moveTo>
                <a:cubicBezTo>
                  <a:pt x="1334492" y="4350743"/>
                  <a:pt x="1332011" y="4353223"/>
                  <a:pt x="1332011" y="4358184"/>
                </a:cubicBezTo>
                <a:lnTo>
                  <a:pt x="1346894" y="4358184"/>
                </a:lnTo>
                <a:cubicBezTo>
                  <a:pt x="1346894" y="4353223"/>
                  <a:pt x="1344414" y="4350743"/>
                  <a:pt x="1339453" y="4350743"/>
                </a:cubicBezTo>
                <a:close/>
                <a:moveTo>
                  <a:pt x="1101328" y="4350743"/>
                </a:moveTo>
                <a:cubicBezTo>
                  <a:pt x="1101328" y="4355703"/>
                  <a:pt x="1101328" y="4358184"/>
                  <a:pt x="1101328" y="4358184"/>
                </a:cubicBezTo>
                <a:lnTo>
                  <a:pt x="1093886" y="4358184"/>
                </a:lnTo>
                <a:close/>
                <a:moveTo>
                  <a:pt x="759023" y="4350743"/>
                </a:moveTo>
                <a:cubicBezTo>
                  <a:pt x="759023" y="4350743"/>
                  <a:pt x="759023" y="4353223"/>
                  <a:pt x="759023" y="4358184"/>
                </a:cubicBezTo>
                <a:cubicBezTo>
                  <a:pt x="754062" y="4358184"/>
                  <a:pt x="751582" y="4358184"/>
                  <a:pt x="751582" y="4358184"/>
                </a:cubicBezTo>
                <a:cubicBezTo>
                  <a:pt x="751582" y="4353223"/>
                  <a:pt x="754062" y="4350743"/>
                  <a:pt x="759023" y="4350743"/>
                </a:cubicBezTo>
                <a:close/>
                <a:moveTo>
                  <a:pt x="431601" y="4350743"/>
                </a:moveTo>
                <a:cubicBezTo>
                  <a:pt x="436562" y="4350743"/>
                  <a:pt x="439042" y="4350743"/>
                  <a:pt x="439042" y="4350743"/>
                </a:cubicBezTo>
                <a:cubicBezTo>
                  <a:pt x="439042" y="4350743"/>
                  <a:pt x="439042" y="4353223"/>
                  <a:pt x="439042" y="4358184"/>
                </a:cubicBezTo>
                <a:close/>
                <a:moveTo>
                  <a:pt x="394394" y="4350743"/>
                </a:moveTo>
                <a:cubicBezTo>
                  <a:pt x="394394" y="4350743"/>
                  <a:pt x="394394" y="4353223"/>
                  <a:pt x="394394" y="4358184"/>
                </a:cubicBezTo>
                <a:lnTo>
                  <a:pt x="379511" y="4365626"/>
                </a:lnTo>
                <a:cubicBezTo>
                  <a:pt x="379511" y="4355703"/>
                  <a:pt x="384472" y="4350743"/>
                  <a:pt x="394394" y="4350743"/>
                </a:cubicBezTo>
                <a:close/>
                <a:moveTo>
                  <a:pt x="297656" y="4350743"/>
                </a:moveTo>
                <a:cubicBezTo>
                  <a:pt x="297656" y="4350743"/>
                  <a:pt x="296415" y="4353223"/>
                  <a:pt x="293935" y="4358184"/>
                </a:cubicBezTo>
                <a:cubicBezTo>
                  <a:pt x="291455" y="4363145"/>
                  <a:pt x="287734" y="4363145"/>
                  <a:pt x="282773" y="4358184"/>
                </a:cubicBezTo>
                <a:lnTo>
                  <a:pt x="275331" y="4373067"/>
                </a:lnTo>
                <a:cubicBezTo>
                  <a:pt x="275331" y="4378028"/>
                  <a:pt x="277812" y="4380508"/>
                  <a:pt x="282773" y="4380508"/>
                </a:cubicBezTo>
                <a:lnTo>
                  <a:pt x="290215" y="4380508"/>
                </a:lnTo>
                <a:cubicBezTo>
                  <a:pt x="290215" y="4375548"/>
                  <a:pt x="291455" y="4373067"/>
                  <a:pt x="293935" y="4373067"/>
                </a:cubicBezTo>
                <a:cubicBezTo>
                  <a:pt x="296415" y="4373067"/>
                  <a:pt x="297656" y="4371827"/>
                  <a:pt x="297656" y="4369346"/>
                </a:cubicBezTo>
                <a:cubicBezTo>
                  <a:pt x="297656" y="4366866"/>
                  <a:pt x="297656" y="4363145"/>
                  <a:pt x="297656" y="4358184"/>
                </a:cubicBezTo>
                <a:close/>
                <a:moveTo>
                  <a:pt x="1473398" y="4343301"/>
                </a:moveTo>
                <a:cubicBezTo>
                  <a:pt x="1468437" y="4343301"/>
                  <a:pt x="1468437" y="4345782"/>
                  <a:pt x="1473398" y="4350743"/>
                </a:cubicBezTo>
                <a:lnTo>
                  <a:pt x="1480839" y="4350743"/>
                </a:lnTo>
                <a:cubicBezTo>
                  <a:pt x="1475879" y="4350743"/>
                  <a:pt x="1473398" y="4348262"/>
                  <a:pt x="1473398" y="4343301"/>
                </a:cubicBezTo>
                <a:close/>
                <a:moveTo>
                  <a:pt x="1309687" y="4343301"/>
                </a:moveTo>
                <a:lnTo>
                  <a:pt x="1302246" y="4350743"/>
                </a:lnTo>
                <a:lnTo>
                  <a:pt x="1309687" y="4358184"/>
                </a:lnTo>
                <a:close/>
                <a:moveTo>
                  <a:pt x="1153418" y="4343301"/>
                </a:moveTo>
                <a:cubicBezTo>
                  <a:pt x="1148457" y="4353223"/>
                  <a:pt x="1148457" y="4358184"/>
                  <a:pt x="1153418" y="4358184"/>
                </a:cubicBezTo>
                <a:cubicBezTo>
                  <a:pt x="1158379" y="4358184"/>
                  <a:pt x="1160859" y="4355703"/>
                  <a:pt x="1160859" y="4350743"/>
                </a:cubicBezTo>
                <a:close/>
                <a:moveTo>
                  <a:pt x="1097607" y="4342836"/>
                </a:moveTo>
                <a:cubicBezTo>
                  <a:pt x="1086445" y="4345627"/>
                  <a:pt x="1075283" y="4358184"/>
                  <a:pt x="1064121" y="4380508"/>
                </a:cubicBezTo>
                <a:cubicBezTo>
                  <a:pt x="1059160" y="4390430"/>
                  <a:pt x="1041796" y="4412755"/>
                  <a:pt x="1012031" y="4447481"/>
                </a:cubicBezTo>
                <a:cubicBezTo>
                  <a:pt x="1002109" y="4467325"/>
                  <a:pt x="997148" y="4477247"/>
                  <a:pt x="997148" y="4477247"/>
                </a:cubicBezTo>
                <a:lnTo>
                  <a:pt x="997148" y="4492129"/>
                </a:lnTo>
                <a:cubicBezTo>
                  <a:pt x="994667" y="4492129"/>
                  <a:pt x="992497" y="4492440"/>
                  <a:pt x="990637" y="4493060"/>
                </a:cubicBezTo>
                <a:lnTo>
                  <a:pt x="989087" y="4493990"/>
                </a:lnTo>
                <a:lnTo>
                  <a:pt x="989707" y="4492129"/>
                </a:lnTo>
                <a:cubicBezTo>
                  <a:pt x="989707" y="4487169"/>
                  <a:pt x="989707" y="4484688"/>
                  <a:pt x="989707" y="4484688"/>
                </a:cubicBezTo>
                <a:lnTo>
                  <a:pt x="982265" y="4499571"/>
                </a:lnTo>
                <a:lnTo>
                  <a:pt x="952499" y="4521895"/>
                </a:lnTo>
                <a:lnTo>
                  <a:pt x="967382" y="4514454"/>
                </a:lnTo>
                <a:lnTo>
                  <a:pt x="972698" y="4517111"/>
                </a:lnTo>
                <a:lnTo>
                  <a:pt x="945058" y="4551661"/>
                </a:lnTo>
                <a:lnTo>
                  <a:pt x="952499" y="4551661"/>
                </a:lnTo>
                <a:cubicBezTo>
                  <a:pt x="957461" y="4546700"/>
                  <a:pt x="962421" y="4546700"/>
                  <a:pt x="967382" y="4551661"/>
                </a:cubicBezTo>
                <a:cubicBezTo>
                  <a:pt x="967382" y="4546700"/>
                  <a:pt x="969863" y="4539259"/>
                  <a:pt x="974824" y="4529336"/>
                </a:cubicBezTo>
                <a:cubicBezTo>
                  <a:pt x="976064" y="4526856"/>
                  <a:pt x="976994" y="4524686"/>
                  <a:pt x="977614" y="4522825"/>
                </a:cubicBezTo>
                <a:lnTo>
                  <a:pt x="978206" y="4519866"/>
                </a:lnTo>
                <a:lnTo>
                  <a:pt x="982265" y="4521895"/>
                </a:lnTo>
                <a:lnTo>
                  <a:pt x="989707" y="4521895"/>
                </a:lnTo>
                <a:cubicBezTo>
                  <a:pt x="994668" y="4516934"/>
                  <a:pt x="995908" y="4513214"/>
                  <a:pt x="993427" y="4510733"/>
                </a:cubicBezTo>
                <a:cubicBezTo>
                  <a:pt x="990947" y="4508253"/>
                  <a:pt x="992187" y="4504532"/>
                  <a:pt x="997148" y="4499571"/>
                </a:cubicBezTo>
                <a:cubicBezTo>
                  <a:pt x="1002109" y="4494610"/>
                  <a:pt x="1004590" y="4492129"/>
                  <a:pt x="1004590" y="4492129"/>
                </a:cubicBezTo>
                <a:lnTo>
                  <a:pt x="1012031" y="4492129"/>
                </a:lnTo>
                <a:cubicBezTo>
                  <a:pt x="1007070" y="4487169"/>
                  <a:pt x="1014511" y="4474767"/>
                  <a:pt x="1034355" y="4454922"/>
                </a:cubicBezTo>
                <a:cubicBezTo>
                  <a:pt x="1039316" y="4445001"/>
                  <a:pt x="1045517" y="4436319"/>
                  <a:pt x="1052959" y="4428877"/>
                </a:cubicBezTo>
                <a:cubicBezTo>
                  <a:pt x="1060400" y="4421436"/>
                  <a:pt x="1064121" y="4417715"/>
                  <a:pt x="1064121" y="4417715"/>
                </a:cubicBezTo>
                <a:cubicBezTo>
                  <a:pt x="1069082" y="4417715"/>
                  <a:pt x="1069082" y="4415235"/>
                  <a:pt x="1064121" y="4410274"/>
                </a:cubicBezTo>
                <a:cubicBezTo>
                  <a:pt x="1059160" y="4405313"/>
                  <a:pt x="1059160" y="4400352"/>
                  <a:pt x="1064121" y="4395391"/>
                </a:cubicBezTo>
                <a:lnTo>
                  <a:pt x="1071562" y="4387950"/>
                </a:lnTo>
                <a:lnTo>
                  <a:pt x="1071562" y="4395391"/>
                </a:lnTo>
                <a:lnTo>
                  <a:pt x="1071562" y="4402833"/>
                </a:lnTo>
                <a:lnTo>
                  <a:pt x="1079004" y="4395391"/>
                </a:lnTo>
                <a:lnTo>
                  <a:pt x="1086445" y="4380508"/>
                </a:lnTo>
                <a:cubicBezTo>
                  <a:pt x="1101328" y="4370586"/>
                  <a:pt x="1108769" y="4360665"/>
                  <a:pt x="1108769" y="4350743"/>
                </a:cubicBezTo>
                <a:cubicBezTo>
                  <a:pt x="1108769" y="4350743"/>
                  <a:pt x="1108769" y="4348262"/>
                  <a:pt x="1108769" y="4343301"/>
                </a:cubicBezTo>
                <a:cubicBezTo>
                  <a:pt x="1105049" y="4342061"/>
                  <a:pt x="1101328" y="4341906"/>
                  <a:pt x="1097607" y="4342836"/>
                </a:cubicBezTo>
                <a:close/>
                <a:moveTo>
                  <a:pt x="1354336" y="4337720"/>
                </a:moveTo>
                <a:cubicBezTo>
                  <a:pt x="1353095" y="4337720"/>
                  <a:pt x="1351855" y="4338341"/>
                  <a:pt x="1350615" y="4339581"/>
                </a:cubicBezTo>
                <a:cubicBezTo>
                  <a:pt x="1348134" y="4342061"/>
                  <a:pt x="1346894" y="4343301"/>
                  <a:pt x="1346894" y="4343301"/>
                </a:cubicBezTo>
                <a:lnTo>
                  <a:pt x="1354336" y="4343301"/>
                </a:lnTo>
                <a:cubicBezTo>
                  <a:pt x="1359297" y="4343301"/>
                  <a:pt x="1360537" y="4342061"/>
                  <a:pt x="1358056" y="4339581"/>
                </a:cubicBezTo>
                <a:cubicBezTo>
                  <a:pt x="1356816" y="4338341"/>
                  <a:pt x="1355576" y="4337720"/>
                  <a:pt x="1354336" y="4337720"/>
                </a:cubicBezTo>
                <a:close/>
                <a:moveTo>
                  <a:pt x="5499198" y="4335860"/>
                </a:moveTo>
                <a:cubicBezTo>
                  <a:pt x="5494237" y="4335860"/>
                  <a:pt x="5492998" y="4338341"/>
                  <a:pt x="5495478" y="4343301"/>
                </a:cubicBezTo>
                <a:cubicBezTo>
                  <a:pt x="5497958" y="4348262"/>
                  <a:pt x="5499198" y="4350743"/>
                  <a:pt x="5499198" y="4350743"/>
                </a:cubicBezTo>
                <a:cubicBezTo>
                  <a:pt x="5499198" y="4350743"/>
                  <a:pt x="5500439" y="4349503"/>
                  <a:pt x="5502919" y="4347022"/>
                </a:cubicBezTo>
                <a:cubicBezTo>
                  <a:pt x="5505399" y="4344541"/>
                  <a:pt x="5506640" y="4343301"/>
                  <a:pt x="5506640" y="4343301"/>
                </a:cubicBezTo>
                <a:cubicBezTo>
                  <a:pt x="5506640" y="4338341"/>
                  <a:pt x="5504160" y="4335860"/>
                  <a:pt x="5499198" y="4335860"/>
                </a:cubicBezTo>
                <a:close/>
                <a:moveTo>
                  <a:pt x="5461991" y="4335860"/>
                </a:moveTo>
                <a:lnTo>
                  <a:pt x="5461991" y="4343301"/>
                </a:lnTo>
                <a:cubicBezTo>
                  <a:pt x="5466953" y="4338341"/>
                  <a:pt x="5469433" y="4335860"/>
                  <a:pt x="5469433" y="4335860"/>
                </a:cubicBezTo>
                <a:cubicBezTo>
                  <a:pt x="5469433" y="4335860"/>
                  <a:pt x="5466953" y="4335860"/>
                  <a:pt x="5461991" y="4335860"/>
                </a:cubicBezTo>
                <a:close/>
                <a:moveTo>
                  <a:pt x="1294804" y="4335860"/>
                </a:moveTo>
                <a:lnTo>
                  <a:pt x="1287363" y="4343301"/>
                </a:lnTo>
                <a:lnTo>
                  <a:pt x="1287363" y="4350743"/>
                </a:lnTo>
                <a:cubicBezTo>
                  <a:pt x="1287363" y="4350743"/>
                  <a:pt x="1289843" y="4348262"/>
                  <a:pt x="1294804" y="4343301"/>
                </a:cubicBezTo>
                <a:close/>
                <a:moveTo>
                  <a:pt x="1153418" y="4335860"/>
                </a:moveTo>
                <a:lnTo>
                  <a:pt x="1145976" y="4343301"/>
                </a:lnTo>
                <a:cubicBezTo>
                  <a:pt x="1141015" y="4348262"/>
                  <a:pt x="1136054" y="4353223"/>
                  <a:pt x="1131093" y="4358184"/>
                </a:cubicBezTo>
                <a:cubicBezTo>
                  <a:pt x="1126132" y="4363145"/>
                  <a:pt x="1123652" y="4368106"/>
                  <a:pt x="1123652" y="4373067"/>
                </a:cubicBezTo>
                <a:cubicBezTo>
                  <a:pt x="1108769" y="4387950"/>
                  <a:pt x="1103808" y="4395391"/>
                  <a:pt x="1108769" y="4395391"/>
                </a:cubicBezTo>
                <a:cubicBezTo>
                  <a:pt x="1118691" y="4385469"/>
                  <a:pt x="1123652" y="4379268"/>
                  <a:pt x="1123652" y="4376788"/>
                </a:cubicBezTo>
                <a:cubicBezTo>
                  <a:pt x="1123652" y="4374307"/>
                  <a:pt x="1128613" y="4368106"/>
                  <a:pt x="1138535" y="4358184"/>
                </a:cubicBezTo>
                <a:cubicBezTo>
                  <a:pt x="1148457" y="4348262"/>
                  <a:pt x="1153418" y="4340821"/>
                  <a:pt x="1153418" y="4335860"/>
                </a:cubicBezTo>
                <a:close/>
                <a:moveTo>
                  <a:pt x="1064121" y="4335860"/>
                </a:moveTo>
                <a:lnTo>
                  <a:pt x="1056679" y="4343301"/>
                </a:lnTo>
                <a:cubicBezTo>
                  <a:pt x="1056679" y="4343301"/>
                  <a:pt x="1056679" y="4342061"/>
                  <a:pt x="1056679" y="4339581"/>
                </a:cubicBezTo>
                <a:cubicBezTo>
                  <a:pt x="1056679" y="4337100"/>
                  <a:pt x="1059160" y="4335860"/>
                  <a:pt x="1064121" y="4335860"/>
                </a:cubicBezTo>
                <a:close/>
                <a:moveTo>
                  <a:pt x="967382" y="4335860"/>
                </a:moveTo>
                <a:cubicBezTo>
                  <a:pt x="972344" y="4335860"/>
                  <a:pt x="974824" y="4338341"/>
                  <a:pt x="974824" y="4343301"/>
                </a:cubicBezTo>
                <a:cubicBezTo>
                  <a:pt x="974824" y="4348262"/>
                  <a:pt x="972344" y="4350743"/>
                  <a:pt x="967382" y="4350743"/>
                </a:cubicBezTo>
                <a:lnTo>
                  <a:pt x="967382" y="4343301"/>
                </a:lnTo>
                <a:cubicBezTo>
                  <a:pt x="967382" y="4338341"/>
                  <a:pt x="967382" y="4335860"/>
                  <a:pt x="967382" y="4335860"/>
                </a:cubicBezTo>
                <a:close/>
                <a:moveTo>
                  <a:pt x="796230" y="4335860"/>
                </a:moveTo>
                <a:cubicBezTo>
                  <a:pt x="796230" y="4340821"/>
                  <a:pt x="794990" y="4343301"/>
                  <a:pt x="792509" y="4343301"/>
                </a:cubicBezTo>
                <a:cubicBezTo>
                  <a:pt x="790029" y="4343301"/>
                  <a:pt x="790029" y="4342061"/>
                  <a:pt x="792509" y="4339581"/>
                </a:cubicBezTo>
                <a:cubicBezTo>
                  <a:pt x="794990" y="4337100"/>
                  <a:pt x="796230" y="4335860"/>
                  <a:pt x="796230" y="4335860"/>
                </a:cubicBezTo>
                <a:close/>
                <a:moveTo>
                  <a:pt x="5238749" y="4328418"/>
                </a:moveTo>
                <a:lnTo>
                  <a:pt x="5238749" y="4335860"/>
                </a:lnTo>
                <a:cubicBezTo>
                  <a:pt x="5233788" y="4335860"/>
                  <a:pt x="5231308" y="4335860"/>
                  <a:pt x="5231308" y="4335860"/>
                </a:cubicBezTo>
                <a:close/>
                <a:moveTo>
                  <a:pt x="1384101" y="4328418"/>
                </a:moveTo>
                <a:lnTo>
                  <a:pt x="1376660" y="4335860"/>
                </a:lnTo>
                <a:lnTo>
                  <a:pt x="1384101" y="4335860"/>
                </a:lnTo>
                <a:cubicBezTo>
                  <a:pt x="1384101" y="4330899"/>
                  <a:pt x="1384101" y="4328418"/>
                  <a:pt x="1384101" y="4328418"/>
                </a:cubicBezTo>
                <a:close/>
                <a:moveTo>
                  <a:pt x="1086445" y="4328418"/>
                </a:moveTo>
                <a:cubicBezTo>
                  <a:pt x="1086445" y="4328418"/>
                  <a:pt x="1083965" y="4330899"/>
                  <a:pt x="1079004" y="4335860"/>
                </a:cubicBezTo>
                <a:lnTo>
                  <a:pt x="1086445" y="4335860"/>
                </a:lnTo>
                <a:cubicBezTo>
                  <a:pt x="1086445" y="4330899"/>
                  <a:pt x="1086445" y="4328418"/>
                  <a:pt x="1086445" y="4328418"/>
                </a:cubicBezTo>
                <a:close/>
                <a:moveTo>
                  <a:pt x="892968" y="4328418"/>
                </a:moveTo>
                <a:cubicBezTo>
                  <a:pt x="892968" y="4343301"/>
                  <a:pt x="885527" y="4350743"/>
                  <a:pt x="870644" y="4350743"/>
                </a:cubicBezTo>
                <a:lnTo>
                  <a:pt x="878086" y="4335860"/>
                </a:lnTo>
                <a:close/>
                <a:moveTo>
                  <a:pt x="692050" y="4328418"/>
                </a:moveTo>
                <a:cubicBezTo>
                  <a:pt x="697011" y="4328418"/>
                  <a:pt x="697011" y="4330899"/>
                  <a:pt x="692050" y="4335860"/>
                </a:cubicBezTo>
                <a:lnTo>
                  <a:pt x="684609" y="4335860"/>
                </a:lnTo>
                <a:close/>
                <a:moveTo>
                  <a:pt x="461367" y="4328418"/>
                </a:moveTo>
                <a:lnTo>
                  <a:pt x="461367" y="4335860"/>
                </a:lnTo>
                <a:lnTo>
                  <a:pt x="468808" y="4350743"/>
                </a:lnTo>
                <a:lnTo>
                  <a:pt x="468808" y="4343301"/>
                </a:lnTo>
                <a:close/>
                <a:moveTo>
                  <a:pt x="975754" y="4323768"/>
                </a:moveTo>
                <a:cubicBezTo>
                  <a:pt x="976374" y="4324388"/>
                  <a:pt x="977304" y="4325938"/>
                  <a:pt x="978545" y="4328418"/>
                </a:cubicBezTo>
                <a:cubicBezTo>
                  <a:pt x="981025" y="4333379"/>
                  <a:pt x="982265" y="4335860"/>
                  <a:pt x="982265" y="4335860"/>
                </a:cubicBezTo>
                <a:cubicBezTo>
                  <a:pt x="982265" y="4335860"/>
                  <a:pt x="979785" y="4335860"/>
                  <a:pt x="974824" y="4335860"/>
                </a:cubicBezTo>
                <a:cubicBezTo>
                  <a:pt x="974824" y="4330899"/>
                  <a:pt x="974824" y="4327178"/>
                  <a:pt x="974824" y="4324698"/>
                </a:cubicBezTo>
                <a:cubicBezTo>
                  <a:pt x="974824" y="4323458"/>
                  <a:pt x="975134" y="4323147"/>
                  <a:pt x="975754" y="4323768"/>
                </a:cubicBezTo>
                <a:close/>
                <a:moveTo>
                  <a:pt x="5595937" y="4320977"/>
                </a:moveTo>
                <a:lnTo>
                  <a:pt x="5595937" y="4335860"/>
                </a:lnTo>
                <a:lnTo>
                  <a:pt x="5595937" y="4358184"/>
                </a:lnTo>
                <a:lnTo>
                  <a:pt x="5588495" y="4358184"/>
                </a:lnTo>
                <a:cubicBezTo>
                  <a:pt x="5583534" y="4358184"/>
                  <a:pt x="5581054" y="4360665"/>
                  <a:pt x="5581054" y="4365626"/>
                </a:cubicBezTo>
                <a:lnTo>
                  <a:pt x="5573612" y="4373067"/>
                </a:lnTo>
                <a:lnTo>
                  <a:pt x="5566171" y="4380508"/>
                </a:lnTo>
                <a:lnTo>
                  <a:pt x="5573612" y="4365626"/>
                </a:lnTo>
                <a:lnTo>
                  <a:pt x="5581054" y="4343301"/>
                </a:lnTo>
                <a:close/>
                <a:moveTo>
                  <a:pt x="5238749" y="4320977"/>
                </a:moveTo>
                <a:cubicBezTo>
                  <a:pt x="5238749" y="4320977"/>
                  <a:pt x="5241229" y="4320977"/>
                  <a:pt x="5246191" y="4320977"/>
                </a:cubicBezTo>
                <a:cubicBezTo>
                  <a:pt x="5246191" y="4325938"/>
                  <a:pt x="5243711" y="4328418"/>
                  <a:pt x="5238749" y="4328418"/>
                </a:cubicBezTo>
                <a:cubicBezTo>
                  <a:pt x="5238749" y="4328418"/>
                  <a:pt x="5238749" y="4325938"/>
                  <a:pt x="5238749" y="4320977"/>
                </a:cubicBezTo>
                <a:close/>
                <a:moveTo>
                  <a:pt x="744140" y="4320977"/>
                </a:moveTo>
                <a:cubicBezTo>
                  <a:pt x="749101" y="4320977"/>
                  <a:pt x="750341" y="4322217"/>
                  <a:pt x="747861" y="4324698"/>
                </a:cubicBezTo>
                <a:cubicBezTo>
                  <a:pt x="745381" y="4327178"/>
                  <a:pt x="742900" y="4328418"/>
                  <a:pt x="740419" y="4328418"/>
                </a:cubicBezTo>
                <a:cubicBezTo>
                  <a:pt x="737939" y="4328418"/>
                  <a:pt x="736699" y="4328418"/>
                  <a:pt x="736699" y="4328418"/>
                </a:cubicBezTo>
                <a:close/>
                <a:moveTo>
                  <a:pt x="468808" y="4320977"/>
                </a:moveTo>
                <a:cubicBezTo>
                  <a:pt x="468808" y="4325938"/>
                  <a:pt x="468808" y="4328418"/>
                  <a:pt x="468808" y="4328418"/>
                </a:cubicBezTo>
                <a:cubicBezTo>
                  <a:pt x="473769" y="4328418"/>
                  <a:pt x="476250" y="4325938"/>
                  <a:pt x="476250" y="4320977"/>
                </a:cubicBezTo>
                <a:cubicBezTo>
                  <a:pt x="476250" y="4320977"/>
                  <a:pt x="473769" y="4320977"/>
                  <a:pt x="468808" y="4320977"/>
                </a:cubicBezTo>
                <a:close/>
                <a:moveTo>
                  <a:pt x="416718" y="4320977"/>
                </a:moveTo>
                <a:cubicBezTo>
                  <a:pt x="416718" y="4320977"/>
                  <a:pt x="421679" y="4320977"/>
                  <a:pt x="431601" y="4320977"/>
                </a:cubicBezTo>
                <a:lnTo>
                  <a:pt x="439042" y="4328418"/>
                </a:lnTo>
                <a:lnTo>
                  <a:pt x="431601" y="4328418"/>
                </a:lnTo>
                <a:cubicBezTo>
                  <a:pt x="426640" y="4323458"/>
                  <a:pt x="422920" y="4322217"/>
                  <a:pt x="420439" y="4324698"/>
                </a:cubicBezTo>
                <a:cubicBezTo>
                  <a:pt x="417959" y="4327178"/>
                  <a:pt x="419199" y="4328418"/>
                  <a:pt x="424160" y="4328418"/>
                </a:cubicBezTo>
                <a:cubicBezTo>
                  <a:pt x="424160" y="4333379"/>
                  <a:pt x="421679" y="4333379"/>
                  <a:pt x="416718" y="4328418"/>
                </a:cubicBezTo>
                <a:close/>
                <a:moveTo>
                  <a:pt x="809253" y="4317256"/>
                </a:moveTo>
                <a:cubicBezTo>
                  <a:pt x="810493" y="4317256"/>
                  <a:pt x="811113" y="4318497"/>
                  <a:pt x="811113" y="4320977"/>
                </a:cubicBezTo>
                <a:cubicBezTo>
                  <a:pt x="811113" y="4325938"/>
                  <a:pt x="808632" y="4329659"/>
                  <a:pt x="803671" y="4332139"/>
                </a:cubicBezTo>
                <a:cubicBezTo>
                  <a:pt x="798711" y="4334620"/>
                  <a:pt x="796230" y="4334620"/>
                  <a:pt x="796230" y="4332139"/>
                </a:cubicBezTo>
                <a:cubicBezTo>
                  <a:pt x="796230" y="4329659"/>
                  <a:pt x="798711" y="4325938"/>
                  <a:pt x="803671" y="4320977"/>
                </a:cubicBezTo>
                <a:cubicBezTo>
                  <a:pt x="806152" y="4318497"/>
                  <a:pt x="808012" y="4317256"/>
                  <a:pt x="809253" y="4317256"/>
                </a:cubicBezTo>
                <a:close/>
                <a:moveTo>
                  <a:pt x="1458515" y="4314776"/>
                </a:moveTo>
                <a:lnTo>
                  <a:pt x="1454794" y="4319117"/>
                </a:lnTo>
                <a:cubicBezTo>
                  <a:pt x="1452314" y="4322837"/>
                  <a:pt x="1451074" y="4325938"/>
                  <a:pt x="1451074" y="4328418"/>
                </a:cubicBezTo>
                <a:lnTo>
                  <a:pt x="1458515" y="4328418"/>
                </a:lnTo>
                <a:cubicBezTo>
                  <a:pt x="1458515" y="4328418"/>
                  <a:pt x="1458515" y="4325938"/>
                  <a:pt x="1458515" y="4320977"/>
                </a:cubicBezTo>
                <a:close/>
                <a:moveTo>
                  <a:pt x="1800820" y="4313536"/>
                </a:moveTo>
                <a:lnTo>
                  <a:pt x="1808261" y="4313536"/>
                </a:lnTo>
                <a:cubicBezTo>
                  <a:pt x="1808261" y="4313536"/>
                  <a:pt x="1808261" y="4316016"/>
                  <a:pt x="1808261" y="4320977"/>
                </a:cubicBezTo>
                <a:cubicBezTo>
                  <a:pt x="1803300" y="4320977"/>
                  <a:pt x="1800820" y="4318496"/>
                  <a:pt x="1800820" y="4313536"/>
                </a:cubicBezTo>
                <a:close/>
                <a:moveTo>
                  <a:pt x="1339453" y="4313536"/>
                </a:moveTo>
                <a:lnTo>
                  <a:pt x="1332011" y="4320977"/>
                </a:lnTo>
                <a:lnTo>
                  <a:pt x="1339453" y="4320977"/>
                </a:lnTo>
                <a:close/>
                <a:moveTo>
                  <a:pt x="982265" y="4313536"/>
                </a:moveTo>
                <a:cubicBezTo>
                  <a:pt x="982265" y="4313536"/>
                  <a:pt x="984746" y="4313536"/>
                  <a:pt x="989707" y="4313536"/>
                </a:cubicBezTo>
                <a:cubicBezTo>
                  <a:pt x="989707" y="4318496"/>
                  <a:pt x="989707" y="4320977"/>
                  <a:pt x="989707" y="4320977"/>
                </a:cubicBezTo>
                <a:cubicBezTo>
                  <a:pt x="989707" y="4320977"/>
                  <a:pt x="988466" y="4319737"/>
                  <a:pt x="985986" y="4317256"/>
                </a:cubicBezTo>
                <a:cubicBezTo>
                  <a:pt x="983506" y="4314776"/>
                  <a:pt x="982265" y="4313536"/>
                  <a:pt x="982265" y="4313536"/>
                </a:cubicBezTo>
                <a:close/>
                <a:moveTo>
                  <a:pt x="878086" y="4313536"/>
                </a:moveTo>
                <a:cubicBezTo>
                  <a:pt x="883047" y="4313536"/>
                  <a:pt x="885527" y="4316016"/>
                  <a:pt x="885527" y="4320977"/>
                </a:cubicBezTo>
                <a:lnTo>
                  <a:pt x="878086" y="4320977"/>
                </a:lnTo>
                <a:cubicBezTo>
                  <a:pt x="878086" y="4320977"/>
                  <a:pt x="878086" y="4318496"/>
                  <a:pt x="878086" y="4313536"/>
                </a:cubicBezTo>
                <a:close/>
                <a:moveTo>
                  <a:pt x="1800820" y="4306094"/>
                </a:moveTo>
                <a:cubicBezTo>
                  <a:pt x="1795859" y="4311055"/>
                  <a:pt x="1792138" y="4313536"/>
                  <a:pt x="1789658" y="4313536"/>
                </a:cubicBezTo>
                <a:cubicBezTo>
                  <a:pt x="1787177" y="4313536"/>
                  <a:pt x="1784697" y="4316016"/>
                  <a:pt x="1782216" y="4320977"/>
                </a:cubicBezTo>
                <a:cubicBezTo>
                  <a:pt x="1779736" y="4325938"/>
                  <a:pt x="1780976" y="4328418"/>
                  <a:pt x="1785937" y="4328418"/>
                </a:cubicBezTo>
                <a:cubicBezTo>
                  <a:pt x="1785937" y="4328418"/>
                  <a:pt x="1787177" y="4328418"/>
                  <a:pt x="1789658" y="4328418"/>
                </a:cubicBezTo>
                <a:cubicBezTo>
                  <a:pt x="1792138" y="4328418"/>
                  <a:pt x="1793378" y="4330899"/>
                  <a:pt x="1793378" y="4335860"/>
                </a:cubicBezTo>
                <a:cubicBezTo>
                  <a:pt x="1788418" y="4350743"/>
                  <a:pt x="1778496" y="4360665"/>
                  <a:pt x="1763613" y="4365626"/>
                </a:cubicBezTo>
                <a:cubicBezTo>
                  <a:pt x="1758652" y="4365626"/>
                  <a:pt x="1756171" y="4366866"/>
                  <a:pt x="1756171" y="4369346"/>
                </a:cubicBezTo>
                <a:cubicBezTo>
                  <a:pt x="1756171" y="4371827"/>
                  <a:pt x="1751211" y="4378028"/>
                  <a:pt x="1741289" y="4387950"/>
                </a:cubicBezTo>
                <a:lnTo>
                  <a:pt x="1741289" y="4395391"/>
                </a:lnTo>
                <a:cubicBezTo>
                  <a:pt x="1741289" y="4395391"/>
                  <a:pt x="1741289" y="4397872"/>
                  <a:pt x="1741289" y="4402833"/>
                </a:cubicBezTo>
                <a:lnTo>
                  <a:pt x="1756171" y="4402833"/>
                </a:lnTo>
                <a:lnTo>
                  <a:pt x="1756171" y="4395391"/>
                </a:lnTo>
                <a:cubicBezTo>
                  <a:pt x="1751211" y="4395391"/>
                  <a:pt x="1751211" y="4392910"/>
                  <a:pt x="1756171" y="4387950"/>
                </a:cubicBezTo>
                <a:cubicBezTo>
                  <a:pt x="1756171" y="4387950"/>
                  <a:pt x="1757412" y="4386710"/>
                  <a:pt x="1759892" y="4384229"/>
                </a:cubicBezTo>
                <a:cubicBezTo>
                  <a:pt x="1762373" y="4381748"/>
                  <a:pt x="1766093" y="4380508"/>
                  <a:pt x="1771054" y="4380508"/>
                </a:cubicBezTo>
                <a:cubicBezTo>
                  <a:pt x="1780976" y="4380508"/>
                  <a:pt x="1785937" y="4380508"/>
                  <a:pt x="1785937" y="4380508"/>
                </a:cubicBezTo>
                <a:cubicBezTo>
                  <a:pt x="1785937" y="4380508"/>
                  <a:pt x="1785937" y="4378028"/>
                  <a:pt x="1785937" y="4373067"/>
                </a:cubicBezTo>
                <a:cubicBezTo>
                  <a:pt x="1785937" y="4368106"/>
                  <a:pt x="1788418" y="4365626"/>
                  <a:pt x="1793378" y="4365626"/>
                </a:cubicBezTo>
                <a:cubicBezTo>
                  <a:pt x="1793378" y="4360665"/>
                  <a:pt x="1798339" y="4353223"/>
                  <a:pt x="1808261" y="4343301"/>
                </a:cubicBezTo>
                <a:lnTo>
                  <a:pt x="1815703" y="4313536"/>
                </a:lnTo>
                <a:cubicBezTo>
                  <a:pt x="1810742" y="4313536"/>
                  <a:pt x="1810742" y="4311055"/>
                  <a:pt x="1815703" y="4306094"/>
                </a:cubicBezTo>
                <a:close/>
                <a:moveTo>
                  <a:pt x="1465957" y="4306094"/>
                </a:moveTo>
                <a:lnTo>
                  <a:pt x="1459578" y="4313536"/>
                </a:lnTo>
                <a:lnTo>
                  <a:pt x="1464096" y="4313536"/>
                </a:lnTo>
                <a:cubicBezTo>
                  <a:pt x="1465337" y="4313536"/>
                  <a:pt x="1465957" y="4313536"/>
                  <a:pt x="1465957" y="4313536"/>
                </a:cubicBezTo>
                <a:cubicBezTo>
                  <a:pt x="1465957" y="4313536"/>
                  <a:pt x="1467197" y="4316016"/>
                  <a:pt x="1469677" y="4320977"/>
                </a:cubicBezTo>
                <a:cubicBezTo>
                  <a:pt x="1472158" y="4325938"/>
                  <a:pt x="1475879" y="4324698"/>
                  <a:pt x="1480839" y="4317256"/>
                </a:cubicBezTo>
                <a:cubicBezTo>
                  <a:pt x="1485800" y="4309815"/>
                  <a:pt x="1488281" y="4306094"/>
                  <a:pt x="1488281" y="4306094"/>
                </a:cubicBezTo>
                <a:lnTo>
                  <a:pt x="1480839" y="4306094"/>
                </a:lnTo>
                <a:cubicBezTo>
                  <a:pt x="1480839" y="4306094"/>
                  <a:pt x="1475879" y="4306094"/>
                  <a:pt x="1465957" y="4306094"/>
                </a:cubicBezTo>
                <a:close/>
                <a:moveTo>
                  <a:pt x="312539" y="4306094"/>
                </a:moveTo>
                <a:lnTo>
                  <a:pt x="305097" y="4313536"/>
                </a:lnTo>
                <a:cubicBezTo>
                  <a:pt x="305097" y="4313536"/>
                  <a:pt x="307578" y="4313536"/>
                  <a:pt x="312539" y="4313536"/>
                </a:cubicBezTo>
                <a:cubicBezTo>
                  <a:pt x="312539" y="4308575"/>
                  <a:pt x="312539" y="4306094"/>
                  <a:pt x="312539" y="4306094"/>
                </a:cubicBezTo>
                <a:close/>
                <a:moveTo>
                  <a:pt x="2076152" y="4298653"/>
                </a:moveTo>
                <a:lnTo>
                  <a:pt x="2076152" y="4320977"/>
                </a:lnTo>
                <a:cubicBezTo>
                  <a:pt x="2081112" y="4320977"/>
                  <a:pt x="2083593" y="4316016"/>
                  <a:pt x="2083593" y="4306094"/>
                </a:cubicBezTo>
                <a:close/>
                <a:moveTo>
                  <a:pt x="2035224" y="4298653"/>
                </a:moveTo>
                <a:cubicBezTo>
                  <a:pt x="2032743" y="4298653"/>
                  <a:pt x="2029023" y="4302374"/>
                  <a:pt x="2024062" y="4309815"/>
                </a:cubicBezTo>
                <a:cubicBezTo>
                  <a:pt x="2019101" y="4317256"/>
                  <a:pt x="2017861" y="4322217"/>
                  <a:pt x="2020341" y="4324698"/>
                </a:cubicBezTo>
                <a:cubicBezTo>
                  <a:pt x="2022822" y="4327178"/>
                  <a:pt x="2029023" y="4325938"/>
                  <a:pt x="2038945" y="4320977"/>
                </a:cubicBezTo>
                <a:cubicBezTo>
                  <a:pt x="2043905" y="4316016"/>
                  <a:pt x="2045146" y="4311055"/>
                  <a:pt x="2042665" y="4306094"/>
                </a:cubicBezTo>
                <a:cubicBezTo>
                  <a:pt x="2040185" y="4301134"/>
                  <a:pt x="2037705" y="4298653"/>
                  <a:pt x="2035224" y="4298653"/>
                </a:cubicBezTo>
                <a:close/>
                <a:moveTo>
                  <a:pt x="1391542" y="4298653"/>
                </a:moveTo>
                <a:cubicBezTo>
                  <a:pt x="1391542" y="4298653"/>
                  <a:pt x="1389062" y="4301134"/>
                  <a:pt x="1384101" y="4306094"/>
                </a:cubicBezTo>
                <a:lnTo>
                  <a:pt x="1398984" y="4298653"/>
                </a:lnTo>
                <a:cubicBezTo>
                  <a:pt x="1398984" y="4298653"/>
                  <a:pt x="1396504" y="4298653"/>
                  <a:pt x="1391542" y="4298653"/>
                </a:cubicBezTo>
                <a:close/>
                <a:moveTo>
                  <a:pt x="900410" y="4298653"/>
                </a:moveTo>
                <a:lnTo>
                  <a:pt x="900410" y="4306094"/>
                </a:lnTo>
                <a:cubicBezTo>
                  <a:pt x="900410" y="4311055"/>
                  <a:pt x="900410" y="4313536"/>
                  <a:pt x="900410" y="4313536"/>
                </a:cubicBezTo>
                <a:cubicBezTo>
                  <a:pt x="895449" y="4313536"/>
                  <a:pt x="892968" y="4311055"/>
                  <a:pt x="892968" y="4306094"/>
                </a:cubicBezTo>
                <a:cubicBezTo>
                  <a:pt x="892968" y="4301134"/>
                  <a:pt x="895449" y="4298653"/>
                  <a:pt x="900410" y="4298653"/>
                </a:cubicBezTo>
                <a:close/>
                <a:moveTo>
                  <a:pt x="669726" y="4298653"/>
                </a:moveTo>
                <a:lnTo>
                  <a:pt x="662285" y="4313536"/>
                </a:lnTo>
                <a:cubicBezTo>
                  <a:pt x="647402" y="4328418"/>
                  <a:pt x="639961" y="4333379"/>
                  <a:pt x="639961" y="4328418"/>
                </a:cubicBezTo>
                <a:cubicBezTo>
                  <a:pt x="639961" y="4323458"/>
                  <a:pt x="642441" y="4320977"/>
                  <a:pt x="647402" y="4320977"/>
                </a:cubicBezTo>
                <a:lnTo>
                  <a:pt x="654843" y="4306094"/>
                </a:lnTo>
                <a:close/>
                <a:moveTo>
                  <a:pt x="580429" y="4298653"/>
                </a:moveTo>
                <a:cubicBezTo>
                  <a:pt x="585390" y="4303614"/>
                  <a:pt x="587871" y="4306094"/>
                  <a:pt x="587871" y="4306094"/>
                </a:cubicBezTo>
                <a:lnTo>
                  <a:pt x="572988" y="4306094"/>
                </a:lnTo>
                <a:close/>
                <a:moveTo>
                  <a:pt x="431601" y="4298653"/>
                </a:moveTo>
                <a:lnTo>
                  <a:pt x="439042" y="4298653"/>
                </a:lnTo>
                <a:lnTo>
                  <a:pt x="431601" y="4306094"/>
                </a:lnTo>
                <a:close/>
                <a:moveTo>
                  <a:pt x="1451771" y="4294700"/>
                </a:moveTo>
                <a:cubicBezTo>
                  <a:pt x="1447586" y="4296095"/>
                  <a:pt x="1439912" y="4302374"/>
                  <a:pt x="1428750" y="4313536"/>
                </a:cubicBezTo>
                <a:cubicBezTo>
                  <a:pt x="1413867" y="4328418"/>
                  <a:pt x="1406425" y="4335860"/>
                  <a:pt x="1406425" y="4335860"/>
                </a:cubicBezTo>
                <a:cubicBezTo>
                  <a:pt x="1406425" y="4335860"/>
                  <a:pt x="1403945" y="4338341"/>
                  <a:pt x="1398984" y="4343301"/>
                </a:cubicBezTo>
                <a:cubicBezTo>
                  <a:pt x="1394023" y="4348262"/>
                  <a:pt x="1391542" y="4350743"/>
                  <a:pt x="1391542" y="4350743"/>
                </a:cubicBezTo>
                <a:cubicBezTo>
                  <a:pt x="1381621" y="4360665"/>
                  <a:pt x="1376660" y="4365626"/>
                  <a:pt x="1376660" y="4365626"/>
                </a:cubicBezTo>
                <a:cubicBezTo>
                  <a:pt x="1376660" y="4370586"/>
                  <a:pt x="1375420" y="4374307"/>
                  <a:pt x="1372939" y="4376788"/>
                </a:cubicBezTo>
                <a:cubicBezTo>
                  <a:pt x="1370459" y="4379268"/>
                  <a:pt x="1369218" y="4380508"/>
                  <a:pt x="1369218" y="4380508"/>
                </a:cubicBezTo>
                <a:lnTo>
                  <a:pt x="1365498" y="4384229"/>
                </a:lnTo>
                <a:lnTo>
                  <a:pt x="1370148" y="4381438"/>
                </a:lnTo>
                <a:cubicBezTo>
                  <a:pt x="1372009" y="4380818"/>
                  <a:pt x="1374179" y="4380508"/>
                  <a:pt x="1376660" y="4380508"/>
                </a:cubicBezTo>
                <a:lnTo>
                  <a:pt x="1384101" y="4373067"/>
                </a:lnTo>
                <a:cubicBezTo>
                  <a:pt x="1384101" y="4368106"/>
                  <a:pt x="1395263" y="4355703"/>
                  <a:pt x="1417587" y="4335860"/>
                </a:cubicBezTo>
                <a:cubicBezTo>
                  <a:pt x="1439912" y="4316016"/>
                  <a:pt x="1452314" y="4304854"/>
                  <a:pt x="1454795" y="4302374"/>
                </a:cubicBezTo>
                <a:cubicBezTo>
                  <a:pt x="1457275" y="4299893"/>
                  <a:pt x="1457275" y="4297413"/>
                  <a:pt x="1454795" y="4294932"/>
                </a:cubicBezTo>
                <a:cubicBezTo>
                  <a:pt x="1454174" y="4294312"/>
                  <a:pt x="1453167" y="4294235"/>
                  <a:pt x="1451771" y="4294700"/>
                </a:cubicBezTo>
                <a:close/>
                <a:moveTo>
                  <a:pt x="715305" y="4293072"/>
                </a:moveTo>
                <a:cubicBezTo>
                  <a:pt x="717165" y="4293072"/>
                  <a:pt x="719336" y="4293692"/>
                  <a:pt x="721816" y="4294932"/>
                </a:cubicBezTo>
                <a:cubicBezTo>
                  <a:pt x="726777" y="4297413"/>
                  <a:pt x="730498" y="4299893"/>
                  <a:pt x="732978" y="4302374"/>
                </a:cubicBezTo>
                <a:cubicBezTo>
                  <a:pt x="735459" y="4304854"/>
                  <a:pt x="734218" y="4308575"/>
                  <a:pt x="729258" y="4313536"/>
                </a:cubicBezTo>
                <a:lnTo>
                  <a:pt x="721816" y="4313536"/>
                </a:lnTo>
                <a:lnTo>
                  <a:pt x="714374" y="4313536"/>
                </a:lnTo>
                <a:cubicBezTo>
                  <a:pt x="709414" y="4313536"/>
                  <a:pt x="706933" y="4313536"/>
                  <a:pt x="706933" y="4313536"/>
                </a:cubicBezTo>
                <a:lnTo>
                  <a:pt x="699492" y="4313536"/>
                </a:lnTo>
                <a:lnTo>
                  <a:pt x="699492" y="4306094"/>
                </a:lnTo>
                <a:cubicBezTo>
                  <a:pt x="704453" y="4301134"/>
                  <a:pt x="708173" y="4297413"/>
                  <a:pt x="710654" y="4294932"/>
                </a:cubicBezTo>
                <a:cubicBezTo>
                  <a:pt x="711894" y="4293692"/>
                  <a:pt x="713444" y="4293072"/>
                  <a:pt x="715305" y="4293072"/>
                </a:cubicBezTo>
                <a:close/>
                <a:moveTo>
                  <a:pt x="2120800" y="4291211"/>
                </a:moveTo>
                <a:lnTo>
                  <a:pt x="2105917" y="4306094"/>
                </a:lnTo>
                <a:cubicBezTo>
                  <a:pt x="2105917" y="4316016"/>
                  <a:pt x="2110878" y="4316016"/>
                  <a:pt x="2120800" y="4306094"/>
                </a:cubicBezTo>
                <a:close/>
                <a:moveTo>
                  <a:pt x="297656" y="4291211"/>
                </a:moveTo>
                <a:cubicBezTo>
                  <a:pt x="292695" y="4291211"/>
                  <a:pt x="290215" y="4293692"/>
                  <a:pt x="290215" y="4298653"/>
                </a:cubicBezTo>
                <a:cubicBezTo>
                  <a:pt x="295175" y="4298653"/>
                  <a:pt x="297656" y="4298653"/>
                  <a:pt x="297656" y="4298653"/>
                </a:cubicBezTo>
                <a:cubicBezTo>
                  <a:pt x="297656" y="4298653"/>
                  <a:pt x="297656" y="4296172"/>
                  <a:pt x="297656" y="4291211"/>
                </a:cubicBezTo>
                <a:close/>
                <a:moveTo>
                  <a:pt x="5298280" y="4283770"/>
                </a:moveTo>
                <a:lnTo>
                  <a:pt x="5283398" y="4298653"/>
                </a:lnTo>
                <a:cubicBezTo>
                  <a:pt x="5273476" y="4313536"/>
                  <a:pt x="5261073" y="4328418"/>
                  <a:pt x="5246191" y="4343301"/>
                </a:cubicBezTo>
                <a:lnTo>
                  <a:pt x="5231308" y="4373067"/>
                </a:lnTo>
                <a:cubicBezTo>
                  <a:pt x="5236269" y="4368106"/>
                  <a:pt x="5241229" y="4365626"/>
                  <a:pt x="5246191" y="4365626"/>
                </a:cubicBezTo>
                <a:cubicBezTo>
                  <a:pt x="5251152" y="4355703"/>
                  <a:pt x="5253632" y="4348262"/>
                  <a:pt x="5253632" y="4343301"/>
                </a:cubicBezTo>
                <a:cubicBezTo>
                  <a:pt x="5253632" y="4343301"/>
                  <a:pt x="5254873" y="4342061"/>
                  <a:pt x="5257353" y="4339581"/>
                </a:cubicBezTo>
                <a:cubicBezTo>
                  <a:pt x="5259833" y="4337100"/>
                  <a:pt x="5261073" y="4335860"/>
                  <a:pt x="5261073" y="4335860"/>
                </a:cubicBezTo>
                <a:cubicBezTo>
                  <a:pt x="5266035" y="4335860"/>
                  <a:pt x="5268515" y="4335860"/>
                  <a:pt x="5268515" y="4335860"/>
                </a:cubicBezTo>
                <a:lnTo>
                  <a:pt x="5275956" y="4320977"/>
                </a:lnTo>
                <a:cubicBezTo>
                  <a:pt x="5280918" y="4316016"/>
                  <a:pt x="5283398" y="4312296"/>
                  <a:pt x="5283398" y="4309815"/>
                </a:cubicBezTo>
                <a:cubicBezTo>
                  <a:pt x="5283398" y="4307334"/>
                  <a:pt x="5285878" y="4302374"/>
                  <a:pt x="5290839" y="4294932"/>
                </a:cubicBezTo>
                <a:cubicBezTo>
                  <a:pt x="5295800" y="4287491"/>
                  <a:pt x="5298280" y="4283770"/>
                  <a:pt x="5298280" y="4283770"/>
                </a:cubicBezTo>
                <a:close/>
                <a:moveTo>
                  <a:pt x="729258" y="4283770"/>
                </a:moveTo>
                <a:cubicBezTo>
                  <a:pt x="734218" y="4288731"/>
                  <a:pt x="739179" y="4291211"/>
                  <a:pt x="744140" y="4291211"/>
                </a:cubicBezTo>
                <a:lnTo>
                  <a:pt x="729258" y="4291211"/>
                </a:lnTo>
                <a:cubicBezTo>
                  <a:pt x="729258" y="4291211"/>
                  <a:pt x="729258" y="4288731"/>
                  <a:pt x="729258" y="4283770"/>
                </a:cubicBezTo>
                <a:close/>
                <a:moveTo>
                  <a:pt x="446484" y="4283770"/>
                </a:moveTo>
                <a:lnTo>
                  <a:pt x="453925" y="4291211"/>
                </a:lnTo>
                <a:cubicBezTo>
                  <a:pt x="453925" y="4291211"/>
                  <a:pt x="452685" y="4292451"/>
                  <a:pt x="450205" y="4294932"/>
                </a:cubicBezTo>
                <a:cubicBezTo>
                  <a:pt x="447724" y="4297413"/>
                  <a:pt x="444004" y="4298653"/>
                  <a:pt x="439042" y="4298653"/>
                </a:cubicBezTo>
                <a:cubicBezTo>
                  <a:pt x="439042" y="4293692"/>
                  <a:pt x="441523" y="4288731"/>
                  <a:pt x="446484" y="4283770"/>
                </a:cubicBezTo>
                <a:close/>
                <a:moveTo>
                  <a:pt x="353466" y="4283770"/>
                </a:moveTo>
                <a:cubicBezTo>
                  <a:pt x="350986" y="4283770"/>
                  <a:pt x="348506" y="4286251"/>
                  <a:pt x="346025" y="4291211"/>
                </a:cubicBezTo>
                <a:cubicBezTo>
                  <a:pt x="343544" y="4296172"/>
                  <a:pt x="344785" y="4298653"/>
                  <a:pt x="349746" y="4298653"/>
                </a:cubicBezTo>
                <a:cubicBezTo>
                  <a:pt x="349746" y="4298653"/>
                  <a:pt x="352226" y="4296172"/>
                  <a:pt x="357187" y="4291211"/>
                </a:cubicBezTo>
                <a:cubicBezTo>
                  <a:pt x="357187" y="4286251"/>
                  <a:pt x="355947" y="4283770"/>
                  <a:pt x="353466" y="4283770"/>
                </a:cubicBezTo>
                <a:close/>
                <a:moveTo>
                  <a:pt x="5290839" y="4276329"/>
                </a:moveTo>
                <a:cubicBezTo>
                  <a:pt x="5290839" y="4276329"/>
                  <a:pt x="5289598" y="4277569"/>
                  <a:pt x="5287118" y="4280049"/>
                </a:cubicBezTo>
                <a:cubicBezTo>
                  <a:pt x="5284638" y="4282530"/>
                  <a:pt x="5282157" y="4283770"/>
                  <a:pt x="5279677" y="4283770"/>
                </a:cubicBezTo>
                <a:cubicBezTo>
                  <a:pt x="5277197" y="4283770"/>
                  <a:pt x="5274716" y="4285010"/>
                  <a:pt x="5272236" y="4287491"/>
                </a:cubicBezTo>
                <a:cubicBezTo>
                  <a:pt x="5269755" y="4289971"/>
                  <a:pt x="5268515" y="4293692"/>
                  <a:pt x="5268515" y="4298653"/>
                </a:cubicBezTo>
                <a:lnTo>
                  <a:pt x="5283398" y="4291211"/>
                </a:lnTo>
                <a:cubicBezTo>
                  <a:pt x="5288359" y="4281289"/>
                  <a:pt x="5290839" y="4276329"/>
                  <a:pt x="5290839" y="4276329"/>
                </a:cubicBezTo>
                <a:close/>
                <a:moveTo>
                  <a:pt x="1570136" y="4276329"/>
                </a:moveTo>
                <a:cubicBezTo>
                  <a:pt x="1565176" y="4276329"/>
                  <a:pt x="1562695" y="4281289"/>
                  <a:pt x="1562695" y="4291211"/>
                </a:cubicBezTo>
                <a:lnTo>
                  <a:pt x="1570136" y="4283770"/>
                </a:lnTo>
                <a:close/>
                <a:moveTo>
                  <a:pt x="1079004" y="4276329"/>
                </a:moveTo>
                <a:cubicBezTo>
                  <a:pt x="1079004" y="4276329"/>
                  <a:pt x="1081484" y="4276329"/>
                  <a:pt x="1086445" y="4276329"/>
                </a:cubicBezTo>
                <a:lnTo>
                  <a:pt x="1090166" y="4276329"/>
                </a:lnTo>
                <a:cubicBezTo>
                  <a:pt x="1087685" y="4276329"/>
                  <a:pt x="1086445" y="4278809"/>
                  <a:pt x="1086445" y="4283770"/>
                </a:cubicBezTo>
                <a:cubicBezTo>
                  <a:pt x="1086445" y="4283770"/>
                  <a:pt x="1083965" y="4281289"/>
                  <a:pt x="1079004" y="4276329"/>
                </a:cubicBezTo>
                <a:close/>
                <a:moveTo>
                  <a:pt x="840879" y="4276329"/>
                </a:moveTo>
                <a:cubicBezTo>
                  <a:pt x="840879" y="4276329"/>
                  <a:pt x="840879" y="4280049"/>
                  <a:pt x="840879" y="4287491"/>
                </a:cubicBezTo>
                <a:cubicBezTo>
                  <a:pt x="840879" y="4294932"/>
                  <a:pt x="842119" y="4297413"/>
                  <a:pt x="844599" y="4294932"/>
                </a:cubicBezTo>
                <a:cubicBezTo>
                  <a:pt x="847080" y="4292451"/>
                  <a:pt x="848320" y="4293692"/>
                  <a:pt x="848320" y="4298653"/>
                </a:cubicBezTo>
                <a:cubicBezTo>
                  <a:pt x="848320" y="4298653"/>
                  <a:pt x="847080" y="4298653"/>
                  <a:pt x="844599" y="4298653"/>
                </a:cubicBezTo>
                <a:cubicBezTo>
                  <a:pt x="842119" y="4298653"/>
                  <a:pt x="839638" y="4299893"/>
                  <a:pt x="837158" y="4302374"/>
                </a:cubicBezTo>
                <a:cubicBezTo>
                  <a:pt x="834678" y="4304854"/>
                  <a:pt x="830957" y="4306094"/>
                  <a:pt x="825996" y="4306094"/>
                </a:cubicBezTo>
                <a:lnTo>
                  <a:pt x="818554" y="4306094"/>
                </a:lnTo>
                <a:cubicBezTo>
                  <a:pt x="818554" y="4286251"/>
                  <a:pt x="825996" y="4276329"/>
                  <a:pt x="840879" y="4276329"/>
                </a:cubicBezTo>
                <a:close/>
                <a:moveTo>
                  <a:pt x="5208984" y="4268887"/>
                </a:moveTo>
                <a:lnTo>
                  <a:pt x="5208984" y="4276329"/>
                </a:lnTo>
                <a:cubicBezTo>
                  <a:pt x="5208984" y="4276329"/>
                  <a:pt x="5211464" y="4276329"/>
                  <a:pt x="5216425" y="4276329"/>
                </a:cubicBezTo>
                <a:close/>
                <a:moveTo>
                  <a:pt x="2113359" y="4268887"/>
                </a:moveTo>
                <a:cubicBezTo>
                  <a:pt x="2113359" y="4273848"/>
                  <a:pt x="2113359" y="4276329"/>
                  <a:pt x="2113359" y="4276329"/>
                </a:cubicBezTo>
                <a:lnTo>
                  <a:pt x="2120800" y="4276329"/>
                </a:lnTo>
                <a:close/>
                <a:moveTo>
                  <a:pt x="1376660" y="4268887"/>
                </a:moveTo>
                <a:lnTo>
                  <a:pt x="1369218" y="4276329"/>
                </a:lnTo>
                <a:lnTo>
                  <a:pt x="1376660" y="4276329"/>
                </a:lnTo>
                <a:cubicBezTo>
                  <a:pt x="1376660" y="4276329"/>
                  <a:pt x="1376660" y="4273848"/>
                  <a:pt x="1376660" y="4268887"/>
                </a:cubicBezTo>
                <a:close/>
                <a:moveTo>
                  <a:pt x="811113" y="4268887"/>
                </a:moveTo>
                <a:lnTo>
                  <a:pt x="825996" y="4268887"/>
                </a:lnTo>
                <a:cubicBezTo>
                  <a:pt x="825996" y="4268887"/>
                  <a:pt x="828476" y="4268887"/>
                  <a:pt x="833437" y="4268887"/>
                </a:cubicBezTo>
                <a:lnTo>
                  <a:pt x="825996" y="4276329"/>
                </a:lnTo>
                <a:cubicBezTo>
                  <a:pt x="821035" y="4281289"/>
                  <a:pt x="816074" y="4283770"/>
                  <a:pt x="811113" y="4283770"/>
                </a:cubicBezTo>
                <a:cubicBezTo>
                  <a:pt x="811113" y="4278809"/>
                  <a:pt x="811113" y="4276329"/>
                  <a:pt x="811113" y="4276329"/>
                </a:cubicBezTo>
                <a:cubicBezTo>
                  <a:pt x="811113" y="4276329"/>
                  <a:pt x="811113" y="4273848"/>
                  <a:pt x="811113" y="4268887"/>
                </a:cubicBezTo>
                <a:close/>
                <a:moveTo>
                  <a:pt x="461367" y="4264236"/>
                </a:moveTo>
                <a:cubicBezTo>
                  <a:pt x="462607" y="4263616"/>
                  <a:pt x="463847" y="4263926"/>
                  <a:pt x="465088" y="4265167"/>
                </a:cubicBezTo>
                <a:cubicBezTo>
                  <a:pt x="467568" y="4267647"/>
                  <a:pt x="468808" y="4270127"/>
                  <a:pt x="468808" y="4272608"/>
                </a:cubicBezTo>
                <a:cubicBezTo>
                  <a:pt x="468808" y="4275089"/>
                  <a:pt x="466327" y="4276329"/>
                  <a:pt x="461367" y="4276329"/>
                </a:cubicBezTo>
                <a:cubicBezTo>
                  <a:pt x="456406" y="4276329"/>
                  <a:pt x="455166" y="4273848"/>
                  <a:pt x="457646" y="4268887"/>
                </a:cubicBezTo>
                <a:cubicBezTo>
                  <a:pt x="458886" y="4266407"/>
                  <a:pt x="460126" y="4264857"/>
                  <a:pt x="461367" y="4264236"/>
                </a:cubicBezTo>
                <a:close/>
                <a:moveTo>
                  <a:pt x="1815703" y="4261446"/>
                </a:moveTo>
                <a:cubicBezTo>
                  <a:pt x="1815703" y="4266407"/>
                  <a:pt x="1815703" y="4268887"/>
                  <a:pt x="1815703" y="4268887"/>
                </a:cubicBezTo>
                <a:cubicBezTo>
                  <a:pt x="1815703" y="4268887"/>
                  <a:pt x="1816943" y="4268887"/>
                  <a:pt x="1819423" y="4268887"/>
                </a:cubicBezTo>
                <a:cubicBezTo>
                  <a:pt x="1821904" y="4268887"/>
                  <a:pt x="1823144" y="4266407"/>
                  <a:pt x="1823144" y="4261446"/>
                </a:cubicBezTo>
                <a:close/>
                <a:moveTo>
                  <a:pt x="1413867" y="4261446"/>
                </a:moveTo>
                <a:lnTo>
                  <a:pt x="1421308" y="4276329"/>
                </a:lnTo>
                <a:lnTo>
                  <a:pt x="1428750" y="4268887"/>
                </a:lnTo>
                <a:cubicBezTo>
                  <a:pt x="1423789" y="4268887"/>
                  <a:pt x="1418828" y="4266407"/>
                  <a:pt x="1413867" y="4261446"/>
                </a:cubicBezTo>
                <a:close/>
                <a:moveTo>
                  <a:pt x="684609" y="4261446"/>
                </a:moveTo>
                <a:cubicBezTo>
                  <a:pt x="684609" y="4261446"/>
                  <a:pt x="687089" y="4261446"/>
                  <a:pt x="692050" y="4261446"/>
                </a:cubicBezTo>
                <a:cubicBezTo>
                  <a:pt x="692050" y="4261446"/>
                  <a:pt x="692050" y="4263926"/>
                  <a:pt x="692050" y="4268887"/>
                </a:cubicBezTo>
                <a:cubicBezTo>
                  <a:pt x="692050" y="4268887"/>
                  <a:pt x="690810" y="4268887"/>
                  <a:pt x="688330" y="4268887"/>
                </a:cubicBezTo>
                <a:cubicBezTo>
                  <a:pt x="685849" y="4268887"/>
                  <a:pt x="684609" y="4271368"/>
                  <a:pt x="684609" y="4276329"/>
                </a:cubicBezTo>
                <a:cubicBezTo>
                  <a:pt x="684609" y="4276329"/>
                  <a:pt x="687089" y="4276329"/>
                  <a:pt x="692050" y="4276329"/>
                </a:cubicBezTo>
                <a:lnTo>
                  <a:pt x="692050" y="4283770"/>
                </a:lnTo>
                <a:cubicBezTo>
                  <a:pt x="682129" y="4293692"/>
                  <a:pt x="674687" y="4296172"/>
                  <a:pt x="669726" y="4291211"/>
                </a:cubicBezTo>
                <a:lnTo>
                  <a:pt x="677168" y="4276329"/>
                </a:lnTo>
                <a:cubicBezTo>
                  <a:pt x="677168" y="4276329"/>
                  <a:pt x="678408" y="4275089"/>
                  <a:pt x="680888" y="4272608"/>
                </a:cubicBezTo>
                <a:cubicBezTo>
                  <a:pt x="683369" y="4270127"/>
                  <a:pt x="684609" y="4266407"/>
                  <a:pt x="684609" y="4261446"/>
                </a:cubicBezTo>
                <a:close/>
                <a:moveTo>
                  <a:pt x="543222" y="4261446"/>
                </a:moveTo>
                <a:lnTo>
                  <a:pt x="550664" y="4268887"/>
                </a:lnTo>
                <a:lnTo>
                  <a:pt x="558105" y="4261446"/>
                </a:lnTo>
                <a:close/>
                <a:moveTo>
                  <a:pt x="401836" y="4261446"/>
                </a:moveTo>
                <a:lnTo>
                  <a:pt x="401836" y="4268887"/>
                </a:lnTo>
                <a:cubicBezTo>
                  <a:pt x="406796" y="4268887"/>
                  <a:pt x="411757" y="4266407"/>
                  <a:pt x="416718" y="4261446"/>
                </a:cubicBezTo>
                <a:close/>
                <a:moveTo>
                  <a:pt x="1183183" y="4254004"/>
                </a:moveTo>
                <a:lnTo>
                  <a:pt x="1153418" y="4291211"/>
                </a:lnTo>
                <a:lnTo>
                  <a:pt x="1168300" y="4276329"/>
                </a:lnTo>
                <a:cubicBezTo>
                  <a:pt x="1178222" y="4266407"/>
                  <a:pt x="1183183" y="4258965"/>
                  <a:pt x="1183183" y="4254004"/>
                </a:cubicBezTo>
                <a:close/>
                <a:moveTo>
                  <a:pt x="863203" y="4254004"/>
                </a:moveTo>
                <a:lnTo>
                  <a:pt x="870644" y="4254004"/>
                </a:lnTo>
                <a:cubicBezTo>
                  <a:pt x="870644" y="4263926"/>
                  <a:pt x="865683" y="4268887"/>
                  <a:pt x="855761" y="4268887"/>
                </a:cubicBezTo>
                <a:cubicBezTo>
                  <a:pt x="850800" y="4268887"/>
                  <a:pt x="848320" y="4267647"/>
                  <a:pt x="848320" y="4265167"/>
                </a:cubicBezTo>
                <a:cubicBezTo>
                  <a:pt x="848320" y="4262686"/>
                  <a:pt x="850800" y="4261446"/>
                  <a:pt x="855761" y="4261446"/>
                </a:cubicBezTo>
                <a:cubicBezTo>
                  <a:pt x="855761" y="4261446"/>
                  <a:pt x="858242" y="4258965"/>
                  <a:pt x="863203" y="4254004"/>
                </a:cubicBezTo>
                <a:close/>
                <a:moveTo>
                  <a:pt x="945058" y="4248423"/>
                </a:moveTo>
                <a:cubicBezTo>
                  <a:pt x="947539" y="4247183"/>
                  <a:pt x="950019" y="4249044"/>
                  <a:pt x="952499" y="4254004"/>
                </a:cubicBezTo>
                <a:cubicBezTo>
                  <a:pt x="957461" y="4258965"/>
                  <a:pt x="956220" y="4263926"/>
                  <a:pt x="948779" y="4268887"/>
                </a:cubicBezTo>
                <a:cubicBezTo>
                  <a:pt x="941338" y="4273848"/>
                  <a:pt x="937617" y="4277569"/>
                  <a:pt x="937617" y="4280049"/>
                </a:cubicBezTo>
                <a:cubicBezTo>
                  <a:pt x="937617" y="4282530"/>
                  <a:pt x="937617" y="4283770"/>
                  <a:pt x="937617" y="4283770"/>
                </a:cubicBezTo>
                <a:lnTo>
                  <a:pt x="930175" y="4291211"/>
                </a:lnTo>
                <a:lnTo>
                  <a:pt x="915293" y="4306094"/>
                </a:lnTo>
                <a:lnTo>
                  <a:pt x="915293" y="4298653"/>
                </a:lnTo>
                <a:cubicBezTo>
                  <a:pt x="910332" y="4298653"/>
                  <a:pt x="909091" y="4296172"/>
                  <a:pt x="911572" y="4291211"/>
                </a:cubicBezTo>
                <a:cubicBezTo>
                  <a:pt x="914052" y="4286251"/>
                  <a:pt x="916533" y="4281289"/>
                  <a:pt x="919013" y="4276329"/>
                </a:cubicBezTo>
                <a:cubicBezTo>
                  <a:pt x="921494" y="4271368"/>
                  <a:pt x="922734" y="4271368"/>
                  <a:pt x="922734" y="4276329"/>
                </a:cubicBezTo>
                <a:lnTo>
                  <a:pt x="922734" y="4261446"/>
                </a:lnTo>
                <a:cubicBezTo>
                  <a:pt x="932656" y="4271368"/>
                  <a:pt x="937617" y="4271368"/>
                  <a:pt x="937617" y="4261446"/>
                </a:cubicBezTo>
                <a:cubicBezTo>
                  <a:pt x="940097" y="4254004"/>
                  <a:pt x="942578" y="4249663"/>
                  <a:pt x="945058" y="4248423"/>
                </a:cubicBezTo>
                <a:close/>
                <a:moveTo>
                  <a:pt x="5272933" y="4246796"/>
                </a:moveTo>
                <a:cubicBezTo>
                  <a:pt x="5272467" y="4245400"/>
                  <a:pt x="5268515" y="4250284"/>
                  <a:pt x="5261073" y="4261446"/>
                </a:cubicBezTo>
                <a:cubicBezTo>
                  <a:pt x="5256112" y="4266407"/>
                  <a:pt x="5249911" y="4271368"/>
                  <a:pt x="5242470" y="4276329"/>
                </a:cubicBezTo>
                <a:cubicBezTo>
                  <a:pt x="5235029" y="4281289"/>
                  <a:pt x="5231308" y="4283770"/>
                  <a:pt x="5231308" y="4283770"/>
                </a:cubicBezTo>
                <a:cubicBezTo>
                  <a:pt x="5221386" y="4288731"/>
                  <a:pt x="5218905" y="4293692"/>
                  <a:pt x="5223866" y="4298653"/>
                </a:cubicBezTo>
                <a:cubicBezTo>
                  <a:pt x="5223866" y="4303614"/>
                  <a:pt x="5221386" y="4308575"/>
                  <a:pt x="5216425" y="4313536"/>
                </a:cubicBezTo>
                <a:cubicBezTo>
                  <a:pt x="5211464" y="4318496"/>
                  <a:pt x="5204022" y="4323458"/>
                  <a:pt x="5194101" y="4328418"/>
                </a:cubicBezTo>
                <a:cubicBezTo>
                  <a:pt x="5169296" y="4328418"/>
                  <a:pt x="5161855" y="4335860"/>
                  <a:pt x="5171777" y="4350743"/>
                </a:cubicBezTo>
                <a:cubicBezTo>
                  <a:pt x="5171777" y="4360665"/>
                  <a:pt x="5171777" y="4368106"/>
                  <a:pt x="5171777" y="4373067"/>
                </a:cubicBezTo>
                <a:cubicBezTo>
                  <a:pt x="5171777" y="4373067"/>
                  <a:pt x="5173017" y="4374307"/>
                  <a:pt x="5175497" y="4376788"/>
                </a:cubicBezTo>
                <a:cubicBezTo>
                  <a:pt x="5177977" y="4379268"/>
                  <a:pt x="5181698" y="4380508"/>
                  <a:pt x="5186659" y="4380508"/>
                </a:cubicBezTo>
                <a:lnTo>
                  <a:pt x="5201542" y="4387950"/>
                </a:lnTo>
                <a:cubicBezTo>
                  <a:pt x="5201542" y="4392910"/>
                  <a:pt x="5204022" y="4392910"/>
                  <a:pt x="5208984" y="4387950"/>
                </a:cubicBezTo>
                <a:lnTo>
                  <a:pt x="5216425" y="4387950"/>
                </a:lnTo>
                <a:lnTo>
                  <a:pt x="5223866" y="4387950"/>
                </a:lnTo>
                <a:cubicBezTo>
                  <a:pt x="5223866" y="4382989"/>
                  <a:pt x="5223866" y="4378028"/>
                  <a:pt x="5223866" y="4373067"/>
                </a:cubicBezTo>
                <a:cubicBezTo>
                  <a:pt x="5223866" y="4368106"/>
                  <a:pt x="5230067" y="4355703"/>
                  <a:pt x="5242470" y="4335860"/>
                </a:cubicBezTo>
                <a:cubicBezTo>
                  <a:pt x="5254873" y="4316016"/>
                  <a:pt x="5261073" y="4306094"/>
                  <a:pt x="5261073" y="4306094"/>
                </a:cubicBezTo>
                <a:cubicBezTo>
                  <a:pt x="5261073" y="4306094"/>
                  <a:pt x="5259833" y="4304854"/>
                  <a:pt x="5257353" y="4302374"/>
                </a:cubicBezTo>
                <a:cubicBezTo>
                  <a:pt x="5254873" y="4299893"/>
                  <a:pt x="5253632" y="4296172"/>
                  <a:pt x="5253632" y="4291211"/>
                </a:cubicBezTo>
                <a:cubicBezTo>
                  <a:pt x="5253632" y="4286251"/>
                  <a:pt x="5258593" y="4278809"/>
                  <a:pt x="5268515" y="4268887"/>
                </a:cubicBezTo>
                <a:lnTo>
                  <a:pt x="5275956" y="4261446"/>
                </a:lnTo>
                <a:cubicBezTo>
                  <a:pt x="5270995" y="4261446"/>
                  <a:pt x="5269755" y="4257725"/>
                  <a:pt x="5272236" y="4250284"/>
                </a:cubicBezTo>
                <a:cubicBezTo>
                  <a:pt x="5272855" y="4248423"/>
                  <a:pt x="5273088" y="4247261"/>
                  <a:pt x="5272933" y="4246796"/>
                </a:cubicBezTo>
                <a:close/>
                <a:moveTo>
                  <a:pt x="2061269" y="4246563"/>
                </a:moveTo>
                <a:cubicBezTo>
                  <a:pt x="2061269" y="4251524"/>
                  <a:pt x="2061269" y="4254004"/>
                  <a:pt x="2061269" y="4254004"/>
                </a:cubicBezTo>
                <a:lnTo>
                  <a:pt x="2068710" y="4246563"/>
                </a:lnTo>
                <a:close/>
                <a:moveTo>
                  <a:pt x="1246435" y="4246563"/>
                </a:moveTo>
                <a:cubicBezTo>
                  <a:pt x="1243955" y="4246563"/>
                  <a:pt x="1240234" y="4249044"/>
                  <a:pt x="1235273" y="4254004"/>
                </a:cubicBezTo>
                <a:cubicBezTo>
                  <a:pt x="1230312" y="4258965"/>
                  <a:pt x="1231552" y="4260206"/>
                  <a:pt x="1238994" y="4257725"/>
                </a:cubicBezTo>
                <a:cubicBezTo>
                  <a:pt x="1246435" y="4255244"/>
                  <a:pt x="1250156" y="4254004"/>
                  <a:pt x="1250156" y="4254004"/>
                </a:cubicBezTo>
                <a:cubicBezTo>
                  <a:pt x="1250156" y="4249044"/>
                  <a:pt x="1248916" y="4246563"/>
                  <a:pt x="1246435" y="4246563"/>
                </a:cubicBezTo>
                <a:close/>
                <a:moveTo>
                  <a:pt x="558105" y="4246563"/>
                </a:moveTo>
                <a:lnTo>
                  <a:pt x="565546" y="4254004"/>
                </a:lnTo>
                <a:cubicBezTo>
                  <a:pt x="570507" y="4249044"/>
                  <a:pt x="572988" y="4246563"/>
                  <a:pt x="572988" y="4246563"/>
                </a:cubicBezTo>
                <a:close/>
                <a:moveTo>
                  <a:pt x="347885" y="4246563"/>
                </a:moveTo>
                <a:cubicBezTo>
                  <a:pt x="346645" y="4246563"/>
                  <a:pt x="344785" y="4249044"/>
                  <a:pt x="342304" y="4254004"/>
                </a:cubicBezTo>
                <a:lnTo>
                  <a:pt x="319980" y="4276329"/>
                </a:lnTo>
                <a:cubicBezTo>
                  <a:pt x="310058" y="4286251"/>
                  <a:pt x="307578" y="4293692"/>
                  <a:pt x="312539" y="4298653"/>
                </a:cubicBezTo>
                <a:cubicBezTo>
                  <a:pt x="312539" y="4303614"/>
                  <a:pt x="319980" y="4296172"/>
                  <a:pt x="334863" y="4276329"/>
                </a:cubicBezTo>
                <a:cubicBezTo>
                  <a:pt x="349746" y="4261446"/>
                  <a:pt x="354707" y="4254004"/>
                  <a:pt x="349746" y="4254004"/>
                </a:cubicBezTo>
                <a:cubicBezTo>
                  <a:pt x="349746" y="4249044"/>
                  <a:pt x="349126" y="4246563"/>
                  <a:pt x="347885" y="4246563"/>
                </a:cubicBezTo>
                <a:close/>
                <a:moveTo>
                  <a:pt x="1517116" y="4243772"/>
                </a:moveTo>
                <a:cubicBezTo>
                  <a:pt x="1515256" y="4244393"/>
                  <a:pt x="1513086" y="4246563"/>
                  <a:pt x="1510605" y="4250284"/>
                </a:cubicBezTo>
                <a:cubicBezTo>
                  <a:pt x="1505644" y="4257725"/>
                  <a:pt x="1500683" y="4258965"/>
                  <a:pt x="1495722" y="4254004"/>
                </a:cubicBezTo>
                <a:lnTo>
                  <a:pt x="1480839" y="4254004"/>
                </a:lnTo>
                <a:lnTo>
                  <a:pt x="1488281" y="4261446"/>
                </a:lnTo>
                <a:lnTo>
                  <a:pt x="1495722" y="4261446"/>
                </a:lnTo>
                <a:cubicBezTo>
                  <a:pt x="1495722" y="4266407"/>
                  <a:pt x="1494482" y="4270127"/>
                  <a:pt x="1492002" y="4272608"/>
                </a:cubicBezTo>
                <a:cubicBezTo>
                  <a:pt x="1489521" y="4275089"/>
                  <a:pt x="1488281" y="4276329"/>
                  <a:pt x="1488281" y="4276329"/>
                </a:cubicBezTo>
                <a:lnTo>
                  <a:pt x="1488281" y="4291211"/>
                </a:lnTo>
                <a:lnTo>
                  <a:pt x="1495722" y="4283770"/>
                </a:lnTo>
                <a:cubicBezTo>
                  <a:pt x="1500683" y="4283770"/>
                  <a:pt x="1503164" y="4283770"/>
                  <a:pt x="1503164" y="4283770"/>
                </a:cubicBezTo>
                <a:cubicBezTo>
                  <a:pt x="1503164" y="4283770"/>
                  <a:pt x="1503164" y="4281289"/>
                  <a:pt x="1503164" y="4276329"/>
                </a:cubicBezTo>
                <a:lnTo>
                  <a:pt x="1518047" y="4261446"/>
                </a:lnTo>
                <a:cubicBezTo>
                  <a:pt x="1523007" y="4261446"/>
                  <a:pt x="1525488" y="4260206"/>
                  <a:pt x="1525488" y="4257725"/>
                </a:cubicBezTo>
                <a:cubicBezTo>
                  <a:pt x="1525488" y="4255244"/>
                  <a:pt x="1524248" y="4251524"/>
                  <a:pt x="1521767" y="4246563"/>
                </a:cubicBezTo>
                <a:cubicBezTo>
                  <a:pt x="1520527" y="4244083"/>
                  <a:pt x="1518977" y="4243153"/>
                  <a:pt x="1517116" y="4243772"/>
                </a:cubicBezTo>
                <a:close/>
                <a:moveTo>
                  <a:pt x="415788" y="4241912"/>
                </a:moveTo>
                <a:cubicBezTo>
                  <a:pt x="415168" y="4241292"/>
                  <a:pt x="414238" y="4241602"/>
                  <a:pt x="412998" y="4242842"/>
                </a:cubicBezTo>
                <a:cubicBezTo>
                  <a:pt x="410517" y="4245323"/>
                  <a:pt x="411757" y="4246563"/>
                  <a:pt x="416718" y="4246563"/>
                </a:cubicBezTo>
                <a:cubicBezTo>
                  <a:pt x="416718" y="4244083"/>
                  <a:pt x="416408" y="4242532"/>
                  <a:pt x="415788" y="4241912"/>
                </a:cubicBezTo>
                <a:close/>
                <a:moveTo>
                  <a:pt x="1257597" y="4239122"/>
                </a:moveTo>
                <a:cubicBezTo>
                  <a:pt x="1257597" y="4239122"/>
                  <a:pt x="1255117" y="4241602"/>
                  <a:pt x="1250156" y="4246563"/>
                </a:cubicBezTo>
                <a:cubicBezTo>
                  <a:pt x="1250156" y="4246563"/>
                  <a:pt x="1251396" y="4247803"/>
                  <a:pt x="1253877" y="4250284"/>
                </a:cubicBezTo>
                <a:cubicBezTo>
                  <a:pt x="1256357" y="4252764"/>
                  <a:pt x="1257597" y="4254004"/>
                  <a:pt x="1257597" y="4254004"/>
                </a:cubicBezTo>
                <a:cubicBezTo>
                  <a:pt x="1257597" y="4254004"/>
                  <a:pt x="1257597" y="4251524"/>
                  <a:pt x="1257597" y="4246563"/>
                </a:cubicBezTo>
                <a:close/>
                <a:moveTo>
                  <a:pt x="5685234" y="4231680"/>
                </a:moveTo>
                <a:lnTo>
                  <a:pt x="5692675" y="4231680"/>
                </a:lnTo>
                <a:cubicBezTo>
                  <a:pt x="5692675" y="4236641"/>
                  <a:pt x="5692675" y="4239122"/>
                  <a:pt x="5692675" y="4239122"/>
                </a:cubicBezTo>
                <a:cubicBezTo>
                  <a:pt x="5692675" y="4239122"/>
                  <a:pt x="5690195" y="4239122"/>
                  <a:pt x="5685234" y="4239122"/>
                </a:cubicBezTo>
                <a:cubicBezTo>
                  <a:pt x="5685234" y="4239122"/>
                  <a:pt x="5685234" y="4236641"/>
                  <a:pt x="5685234" y="4231680"/>
                </a:cubicBezTo>
                <a:close/>
                <a:moveTo>
                  <a:pt x="1198066" y="4231680"/>
                </a:moveTo>
                <a:lnTo>
                  <a:pt x="1198066" y="4239122"/>
                </a:lnTo>
                <a:cubicBezTo>
                  <a:pt x="1203027" y="4234161"/>
                  <a:pt x="1205507" y="4231680"/>
                  <a:pt x="1205507" y="4231680"/>
                </a:cubicBezTo>
                <a:close/>
                <a:moveTo>
                  <a:pt x="616706" y="4227029"/>
                </a:moveTo>
                <a:cubicBezTo>
                  <a:pt x="616086" y="4226409"/>
                  <a:pt x="615156" y="4226719"/>
                  <a:pt x="613916" y="4227959"/>
                </a:cubicBezTo>
                <a:cubicBezTo>
                  <a:pt x="611435" y="4230440"/>
                  <a:pt x="610195" y="4231680"/>
                  <a:pt x="610195" y="4231680"/>
                </a:cubicBezTo>
                <a:cubicBezTo>
                  <a:pt x="610195" y="4231680"/>
                  <a:pt x="611435" y="4231680"/>
                  <a:pt x="613916" y="4231680"/>
                </a:cubicBezTo>
                <a:cubicBezTo>
                  <a:pt x="616396" y="4231680"/>
                  <a:pt x="617636" y="4231680"/>
                  <a:pt x="617636" y="4231680"/>
                </a:cubicBezTo>
                <a:cubicBezTo>
                  <a:pt x="617636" y="4229200"/>
                  <a:pt x="617326" y="4227650"/>
                  <a:pt x="616706" y="4227029"/>
                </a:cubicBezTo>
                <a:close/>
                <a:moveTo>
                  <a:pt x="437182" y="4227029"/>
                </a:moveTo>
                <a:cubicBezTo>
                  <a:pt x="435942" y="4226409"/>
                  <a:pt x="434082" y="4226719"/>
                  <a:pt x="431601" y="4227959"/>
                </a:cubicBezTo>
                <a:cubicBezTo>
                  <a:pt x="426640" y="4230440"/>
                  <a:pt x="424160" y="4234161"/>
                  <a:pt x="424160" y="4239122"/>
                </a:cubicBezTo>
                <a:cubicBezTo>
                  <a:pt x="429121" y="4244082"/>
                  <a:pt x="435322" y="4246563"/>
                  <a:pt x="442763" y="4246563"/>
                </a:cubicBezTo>
                <a:cubicBezTo>
                  <a:pt x="450205" y="4246563"/>
                  <a:pt x="453925" y="4245323"/>
                  <a:pt x="453925" y="4242842"/>
                </a:cubicBezTo>
                <a:cubicBezTo>
                  <a:pt x="453925" y="4240362"/>
                  <a:pt x="452685" y="4237882"/>
                  <a:pt x="450205" y="4235401"/>
                </a:cubicBezTo>
                <a:cubicBezTo>
                  <a:pt x="447724" y="4232920"/>
                  <a:pt x="445244" y="4232920"/>
                  <a:pt x="442763" y="4235401"/>
                </a:cubicBezTo>
                <a:cubicBezTo>
                  <a:pt x="440283" y="4237882"/>
                  <a:pt x="439042" y="4236641"/>
                  <a:pt x="439042" y="4231680"/>
                </a:cubicBezTo>
                <a:cubicBezTo>
                  <a:pt x="439042" y="4229200"/>
                  <a:pt x="438422" y="4227650"/>
                  <a:pt x="437182" y="4227029"/>
                </a:cubicBezTo>
                <a:close/>
                <a:moveTo>
                  <a:pt x="1904999" y="4224239"/>
                </a:moveTo>
                <a:lnTo>
                  <a:pt x="1904999" y="4231680"/>
                </a:lnTo>
                <a:cubicBezTo>
                  <a:pt x="1909960" y="4231680"/>
                  <a:pt x="1912441" y="4229200"/>
                  <a:pt x="1912441" y="4224239"/>
                </a:cubicBezTo>
                <a:close/>
                <a:moveTo>
                  <a:pt x="1540371" y="4224239"/>
                </a:moveTo>
                <a:cubicBezTo>
                  <a:pt x="1535410" y="4224239"/>
                  <a:pt x="1531689" y="4226719"/>
                  <a:pt x="1529209" y="4231680"/>
                </a:cubicBezTo>
                <a:cubicBezTo>
                  <a:pt x="1526728" y="4236641"/>
                  <a:pt x="1525488" y="4239122"/>
                  <a:pt x="1525488" y="4239122"/>
                </a:cubicBezTo>
                <a:lnTo>
                  <a:pt x="1540371" y="4231680"/>
                </a:lnTo>
                <a:cubicBezTo>
                  <a:pt x="1540371" y="4226719"/>
                  <a:pt x="1540371" y="4224239"/>
                  <a:pt x="1540371" y="4224239"/>
                </a:cubicBezTo>
                <a:close/>
                <a:moveTo>
                  <a:pt x="1079004" y="4216797"/>
                </a:moveTo>
                <a:cubicBezTo>
                  <a:pt x="1079004" y="4216797"/>
                  <a:pt x="1079004" y="4219278"/>
                  <a:pt x="1079004" y="4224239"/>
                </a:cubicBezTo>
                <a:cubicBezTo>
                  <a:pt x="1079004" y="4224239"/>
                  <a:pt x="1079004" y="4225479"/>
                  <a:pt x="1079004" y="4227959"/>
                </a:cubicBezTo>
                <a:cubicBezTo>
                  <a:pt x="1079004" y="4230440"/>
                  <a:pt x="1080244" y="4230440"/>
                  <a:pt x="1082724" y="4227959"/>
                </a:cubicBezTo>
                <a:cubicBezTo>
                  <a:pt x="1085205" y="4225479"/>
                  <a:pt x="1086445" y="4224239"/>
                  <a:pt x="1086445" y="4224239"/>
                </a:cubicBezTo>
                <a:close/>
                <a:moveTo>
                  <a:pt x="989707" y="4216797"/>
                </a:moveTo>
                <a:lnTo>
                  <a:pt x="997148" y="4216797"/>
                </a:lnTo>
                <a:cubicBezTo>
                  <a:pt x="997148" y="4221758"/>
                  <a:pt x="994668" y="4224239"/>
                  <a:pt x="989707" y="4224239"/>
                </a:cubicBezTo>
                <a:cubicBezTo>
                  <a:pt x="984746" y="4224239"/>
                  <a:pt x="984746" y="4221758"/>
                  <a:pt x="989707" y="4216797"/>
                </a:cubicBezTo>
                <a:close/>
                <a:moveTo>
                  <a:pt x="587871" y="4216797"/>
                </a:moveTo>
                <a:cubicBezTo>
                  <a:pt x="582910" y="4216797"/>
                  <a:pt x="582910" y="4220518"/>
                  <a:pt x="587871" y="4227959"/>
                </a:cubicBezTo>
                <a:cubicBezTo>
                  <a:pt x="592832" y="4235401"/>
                  <a:pt x="595312" y="4234161"/>
                  <a:pt x="595312" y="4224239"/>
                </a:cubicBezTo>
                <a:cubicBezTo>
                  <a:pt x="595312" y="4219278"/>
                  <a:pt x="592832" y="4216797"/>
                  <a:pt x="587871" y="4216797"/>
                </a:cubicBezTo>
                <a:close/>
                <a:moveTo>
                  <a:pt x="528339" y="4216797"/>
                </a:moveTo>
                <a:lnTo>
                  <a:pt x="535781" y="4216797"/>
                </a:lnTo>
                <a:lnTo>
                  <a:pt x="528339" y="4231680"/>
                </a:lnTo>
                <a:cubicBezTo>
                  <a:pt x="528339" y="4231680"/>
                  <a:pt x="525859" y="4231680"/>
                  <a:pt x="520898" y="4231680"/>
                </a:cubicBezTo>
                <a:cubicBezTo>
                  <a:pt x="515937" y="4226719"/>
                  <a:pt x="515937" y="4224239"/>
                  <a:pt x="520898" y="4224239"/>
                </a:cubicBezTo>
                <a:cubicBezTo>
                  <a:pt x="525859" y="4224239"/>
                  <a:pt x="528339" y="4221758"/>
                  <a:pt x="528339" y="4216797"/>
                </a:cubicBezTo>
                <a:close/>
                <a:moveTo>
                  <a:pt x="506015" y="4216797"/>
                </a:moveTo>
                <a:cubicBezTo>
                  <a:pt x="506015" y="4216797"/>
                  <a:pt x="507256" y="4218037"/>
                  <a:pt x="509736" y="4220518"/>
                </a:cubicBezTo>
                <a:cubicBezTo>
                  <a:pt x="512216" y="4222999"/>
                  <a:pt x="513457" y="4224239"/>
                  <a:pt x="513457" y="4224239"/>
                </a:cubicBezTo>
                <a:cubicBezTo>
                  <a:pt x="513457" y="4224239"/>
                  <a:pt x="512216" y="4225479"/>
                  <a:pt x="509736" y="4227959"/>
                </a:cubicBezTo>
                <a:cubicBezTo>
                  <a:pt x="507256" y="4230440"/>
                  <a:pt x="506015" y="4230440"/>
                  <a:pt x="506015" y="4227959"/>
                </a:cubicBezTo>
                <a:cubicBezTo>
                  <a:pt x="506015" y="4225479"/>
                  <a:pt x="506015" y="4224239"/>
                  <a:pt x="506015" y="4224239"/>
                </a:cubicBezTo>
                <a:cubicBezTo>
                  <a:pt x="501054" y="4219278"/>
                  <a:pt x="501054" y="4216797"/>
                  <a:pt x="506015" y="4216797"/>
                </a:cubicBezTo>
                <a:close/>
                <a:moveTo>
                  <a:pt x="5677792" y="4209356"/>
                </a:moveTo>
                <a:cubicBezTo>
                  <a:pt x="5677792" y="4209356"/>
                  <a:pt x="5677792" y="4211837"/>
                  <a:pt x="5677792" y="4216797"/>
                </a:cubicBezTo>
                <a:cubicBezTo>
                  <a:pt x="5677792" y="4216797"/>
                  <a:pt x="5680272" y="4216797"/>
                  <a:pt x="5685234" y="4216797"/>
                </a:cubicBezTo>
                <a:close/>
                <a:moveTo>
                  <a:pt x="1480839" y="4209356"/>
                </a:moveTo>
                <a:cubicBezTo>
                  <a:pt x="1475879" y="4209356"/>
                  <a:pt x="1473398" y="4211837"/>
                  <a:pt x="1473398" y="4216797"/>
                </a:cubicBezTo>
                <a:cubicBezTo>
                  <a:pt x="1478359" y="4216797"/>
                  <a:pt x="1480839" y="4216797"/>
                  <a:pt x="1480839" y="4216797"/>
                </a:cubicBezTo>
                <a:close/>
                <a:moveTo>
                  <a:pt x="319980" y="4209356"/>
                </a:moveTo>
                <a:cubicBezTo>
                  <a:pt x="319980" y="4209356"/>
                  <a:pt x="319980" y="4210596"/>
                  <a:pt x="319980" y="4213077"/>
                </a:cubicBezTo>
                <a:cubicBezTo>
                  <a:pt x="319980" y="4215557"/>
                  <a:pt x="321220" y="4216797"/>
                  <a:pt x="323701" y="4216797"/>
                </a:cubicBezTo>
                <a:cubicBezTo>
                  <a:pt x="326181" y="4216797"/>
                  <a:pt x="327421" y="4214317"/>
                  <a:pt x="327421" y="4209356"/>
                </a:cubicBezTo>
                <a:cubicBezTo>
                  <a:pt x="327421" y="4209356"/>
                  <a:pt x="326181" y="4209356"/>
                  <a:pt x="323701" y="4209356"/>
                </a:cubicBezTo>
                <a:cubicBezTo>
                  <a:pt x="321220" y="4209356"/>
                  <a:pt x="319980" y="4209356"/>
                  <a:pt x="319980" y="4209356"/>
                </a:cubicBezTo>
                <a:close/>
                <a:moveTo>
                  <a:pt x="1911511" y="4204705"/>
                </a:moveTo>
                <a:cubicBezTo>
                  <a:pt x="1910891" y="4204085"/>
                  <a:pt x="1909960" y="4204395"/>
                  <a:pt x="1908720" y="4205635"/>
                </a:cubicBezTo>
                <a:cubicBezTo>
                  <a:pt x="1906240" y="4208116"/>
                  <a:pt x="1904999" y="4209356"/>
                  <a:pt x="1904999" y="4209356"/>
                </a:cubicBezTo>
                <a:cubicBezTo>
                  <a:pt x="1904999" y="4209356"/>
                  <a:pt x="1907480" y="4209356"/>
                  <a:pt x="1912441" y="4209356"/>
                </a:cubicBezTo>
                <a:cubicBezTo>
                  <a:pt x="1912441" y="4206876"/>
                  <a:pt x="1912131" y="4205325"/>
                  <a:pt x="1911511" y="4204705"/>
                </a:cubicBezTo>
                <a:close/>
                <a:moveTo>
                  <a:pt x="1427820" y="4204705"/>
                </a:moveTo>
                <a:cubicBezTo>
                  <a:pt x="1427199" y="4204085"/>
                  <a:pt x="1426269" y="4204395"/>
                  <a:pt x="1425029" y="4205635"/>
                </a:cubicBezTo>
                <a:cubicBezTo>
                  <a:pt x="1422549" y="4208116"/>
                  <a:pt x="1421308" y="4211837"/>
                  <a:pt x="1421308" y="4216797"/>
                </a:cubicBezTo>
                <a:cubicBezTo>
                  <a:pt x="1426269" y="4216797"/>
                  <a:pt x="1428750" y="4214317"/>
                  <a:pt x="1428750" y="4209356"/>
                </a:cubicBezTo>
                <a:cubicBezTo>
                  <a:pt x="1428750" y="4206876"/>
                  <a:pt x="1428440" y="4205325"/>
                  <a:pt x="1427820" y="4204705"/>
                </a:cubicBezTo>
                <a:close/>
                <a:moveTo>
                  <a:pt x="1562695" y="4201915"/>
                </a:moveTo>
                <a:lnTo>
                  <a:pt x="1547812" y="4209356"/>
                </a:lnTo>
                <a:lnTo>
                  <a:pt x="1555253" y="4216797"/>
                </a:lnTo>
                <a:cubicBezTo>
                  <a:pt x="1555253" y="4211837"/>
                  <a:pt x="1555253" y="4209356"/>
                  <a:pt x="1555253" y="4209356"/>
                </a:cubicBezTo>
                <a:cubicBezTo>
                  <a:pt x="1555253" y="4209356"/>
                  <a:pt x="1557734" y="4209356"/>
                  <a:pt x="1562695" y="4209356"/>
                </a:cubicBezTo>
                <a:cubicBezTo>
                  <a:pt x="1562695" y="4209356"/>
                  <a:pt x="1562695" y="4206875"/>
                  <a:pt x="1562695" y="4201915"/>
                </a:cubicBezTo>
                <a:close/>
                <a:moveTo>
                  <a:pt x="1101328" y="4201915"/>
                </a:moveTo>
                <a:lnTo>
                  <a:pt x="1086445" y="4209356"/>
                </a:lnTo>
                <a:lnTo>
                  <a:pt x="1101328" y="4209356"/>
                </a:lnTo>
                <a:close/>
                <a:moveTo>
                  <a:pt x="982265" y="4201915"/>
                </a:moveTo>
                <a:cubicBezTo>
                  <a:pt x="987226" y="4201915"/>
                  <a:pt x="988466" y="4204395"/>
                  <a:pt x="985986" y="4209356"/>
                </a:cubicBezTo>
                <a:cubicBezTo>
                  <a:pt x="983506" y="4214317"/>
                  <a:pt x="981025" y="4216797"/>
                  <a:pt x="978545" y="4216797"/>
                </a:cubicBezTo>
                <a:cubicBezTo>
                  <a:pt x="976064" y="4216797"/>
                  <a:pt x="974824" y="4214317"/>
                  <a:pt x="974824" y="4209356"/>
                </a:cubicBezTo>
                <a:cubicBezTo>
                  <a:pt x="974824" y="4204395"/>
                  <a:pt x="977304" y="4201915"/>
                  <a:pt x="982265" y="4201915"/>
                </a:cubicBezTo>
                <a:close/>
                <a:moveTo>
                  <a:pt x="892968" y="4201915"/>
                </a:moveTo>
                <a:cubicBezTo>
                  <a:pt x="892968" y="4201915"/>
                  <a:pt x="892968" y="4204395"/>
                  <a:pt x="892968" y="4209356"/>
                </a:cubicBezTo>
                <a:cubicBezTo>
                  <a:pt x="892968" y="4214317"/>
                  <a:pt x="892968" y="4216797"/>
                  <a:pt x="892968" y="4216797"/>
                </a:cubicBezTo>
                <a:lnTo>
                  <a:pt x="900410" y="4209356"/>
                </a:lnTo>
                <a:cubicBezTo>
                  <a:pt x="900410" y="4204395"/>
                  <a:pt x="897929" y="4201915"/>
                  <a:pt x="892968" y="4201915"/>
                </a:cubicBezTo>
                <a:close/>
                <a:moveTo>
                  <a:pt x="1055517" y="4197496"/>
                </a:moveTo>
                <a:cubicBezTo>
                  <a:pt x="1053191" y="4197961"/>
                  <a:pt x="1047378" y="4201915"/>
                  <a:pt x="1038076" y="4209356"/>
                </a:cubicBezTo>
                <a:cubicBezTo>
                  <a:pt x="1025673" y="4219278"/>
                  <a:pt x="1021953" y="4226719"/>
                  <a:pt x="1026914" y="4231680"/>
                </a:cubicBezTo>
                <a:cubicBezTo>
                  <a:pt x="1031875" y="4236641"/>
                  <a:pt x="1036836" y="4236641"/>
                  <a:pt x="1041796" y="4231680"/>
                </a:cubicBezTo>
                <a:cubicBezTo>
                  <a:pt x="1046758" y="4226719"/>
                  <a:pt x="1049238" y="4226719"/>
                  <a:pt x="1049238" y="4231680"/>
                </a:cubicBezTo>
                <a:lnTo>
                  <a:pt x="1056679" y="4231680"/>
                </a:lnTo>
                <a:cubicBezTo>
                  <a:pt x="1056679" y="4231680"/>
                  <a:pt x="1056679" y="4229200"/>
                  <a:pt x="1056679" y="4224239"/>
                </a:cubicBezTo>
                <a:cubicBezTo>
                  <a:pt x="1056679" y="4219278"/>
                  <a:pt x="1059160" y="4214317"/>
                  <a:pt x="1064121" y="4209356"/>
                </a:cubicBezTo>
                <a:cubicBezTo>
                  <a:pt x="1069082" y="4209356"/>
                  <a:pt x="1071562" y="4206875"/>
                  <a:pt x="1071562" y="4201915"/>
                </a:cubicBezTo>
                <a:cubicBezTo>
                  <a:pt x="1066601" y="4196954"/>
                  <a:pt x="1059160" y="4201915"/>
                  <a:pt x="1049238" y="4216797"/>
                </a:cubicBezTo>
                <a:lnTo>
                  <a:pt x="1034355" y="4224239"/>
                </a:lnTo>
                <a:cubicBezTo>
                  <a:pt x="1039316" y="4219278"/>
                  <a:pt x="1041796" y="4216797"/>
                  <a:pt x="1041796" y="4216797"/>
                </a:cubicBezTo>
                <a:cubicBezTo>
                  <a:pt x="1046758" y="4211837"/>
                  <a:pt x="1049238" y="4208116"/>
                  <a:pt x="1049238" y="4205635"/>
                </a:cubicBezTo>
                <a:cubicBezTo>
                  <a:pt x="1049238" y="4203155"/>
                  <a:pt x="1050478" y="4201915"/>
                  <a:pt x="1052959" y="4201915"/>
                </a:cubicBezTo>
                <a:cubicBezTo>
                  <a:pt x="1055439" y="4201915"/>
                  <a:pt x="1056679" y="4200675"/>
                  <a:pt x="1056679" y="4198194"/>
                </a:cubicBezTo>
                <a:cubicBezTo>
                  <a:pt x="1056679" y="4197574"/>
                  <a:pt x="1056292" y="4197341"/>
                  <a:pt x="1055517" y="4197496"/>
                </a:cubicBezTo>
                <a:close/>
                <a:moveTo>
                  <a:pt x="790277" y="4197450"/>
                </a:moveTo>
                <a:lnTo>
                  <a:pt x="788789" y="4201915"/>
                </a:lnTo>
                <a:cubicBezTo>
                  <a:pt x="788789" y="4206875"/>
                  <a:pt x="788789" y="4209356"/>
                  <a:pt x="788789" y="4209356"/>
                </a:cubicBezTo>
                <a:cubicBezTo>
                  <a:pt x="783828" y="4214317"/>
                  <a:pt x="778867" y="4218037"/>
                  <a:pt x="773906" y="4220518"/>
                </a:cubicBezTo>
                <a:cubicBezTo>
                  <a:pt x="768945" y="4222999"/>
                  <a:pt x="766465" y="4221758"/>
                  <a:pt x="766465" y="4216797"/>
                </a:cubicBezTo>
                <a:cubicBezTo>
                  <a:pt x="766465" y="4216797"/>
                  <a:pt x="767705" y="4215557"/>
                  <a:pt x="770185" y="4213077"/>
                </a:cubicBezTo>
                <a:cubicBezTo>
                  <a:pt x="772666" y="4210596"/>
                  <a:pt x="776386" y="4206875"/>
                  <a:pt x="781347" y="4201915"/>
                </a:cubicBezTo>
                <a:close/>
                <a:moveTo>
                  <a:pt x="5729882" y="4194473"/>
                </a:moveTo>
                <a:cubicBezTo>
                  <a:pt x="5729882" y="4194473"/>
                  <a:pt x="5728952" y="4195093"/>
                  <a:pt x="5727091" y="4196334"/>
                </a:cubicBezTo>
                <a:lnTo>
                  <a:pt x="5723503" y="4198726"/>
                </a:lnTo>
                <a:lnTo>
                  <a:pt x="5724301" y="4196334"/>
                </a:lnTo>
                <a:cubicBezTo>
                  <a:pt x="5725541" y="4195093"/>
                  <a:pt x="5727401" y="4194473"/>
                  <a:pt x="5729882" y="4194473"/>
                </a:cubicBezTo>
                <a:close/>
                <a:moveTo>
                  <a:pt x="796230" y="4194473"/>
                </a:moveTo>
                <a:lnTo>
                  <a:pt x="790277" y="4197450"/>
                </a:lnTo>
                <a:lnTo>
                  <a:pt x="790649" y="4196334"/>
                </a:lnTo>
                <a:cubicBezTo>
                  <a:pt x="791889" y="4195093"/>
                  <a:pt x="793750" y="4194473"/>
                  <a:pt x="796230" y="4194473"/>
                </a:cubicBezTo>
                <a:close/>
                <a:moveTo>
                  <a:pt x="751582" y="4194473"/>
                </a:moveTo>
                <a:cubicBezTo>
                  <a:pt x="756543" y="4194473"/>
                  <a:pt x="759023" y="4194473"/>
                  <a:pt x="759023" y="4194473"/>
                </a:cubicBezTo>
                <a:cubicBezTo>
                  <a:pt x="768945" y="4194473"/>
                  <a:pt x="768945" y="4199434"/>
                  <a:pt x="759023" y="4209356"/>
                </a:cubicBezTo>
                <a:lnTo>
                  <a:pt x="744140" y="4224239"/>
                </a:lnTo>
                <a:cubicBezTo>
                  <a:pt x="719336" y="4249044"/>
                  <a:pt x="706933" y="4256485"/>
                  <a:pt x="706933" y="4246563"/>
                </a:cubicBezTo>
                <a:lnTo>
                  <a:pt x="744140" y="4216797"/>
                </a:lnTo>
                <a:lnTo>
                  <a:pt x="744140" y="4209356"/>
                </a:lnTo>
                <a:lnTo>
                  <a:pt x="744140" y="4201915"/>
                </a:lnTo>
                <a:close/>
                <a:moveTo>
                  <a:pt x="453925" y="4194473"/>
                </a:moveTo>
                <a:lnTo>
                  <a:pt x="453925" y="4201915"/>
                </a:lnTo>
                <a:lnTo>
                  <a:pt x="461367" y="4194473"/>
                </a:lnTo>
                <a:cubicBezTo>
                  <a:pt x="456406" y="4194473"/>
                  <a:pt x="453925" y="4194473"/>
                  <a:pt x="453925" y="4194473"/>
                </a:cubicBezTo>
                <a:close/>
                <a:moveTo>
                  <a:pt x="561826" y="4189822"/>
                </a:moveTo>
                <a:cubicBezTo>
                  <a:pt x="564306" y="4189202"/>
                  <a:pt x="565546" y="4189512"/>
                  <a:pt x="565546" y="4190752"/>
                </a:cubicBezTo>
                <a:cubicBezTo>
                  <a:pt x="565546" y="4193233"/>
                  <a:pt x="561826" y="4198194"/>
                  <a:pt x="554384" y="4205635"/>
                </a:cubicBezTo>
                <a:cubicBezTo>
                  <a:pt x="546943" y="4213077"/>
                  <a:pt x="540742" y="4214317"/>
                  <a:pt x="535781" y="4209356"/>
                </a:cubicBezTo>
                <a:cubicBezTo>
                  <a:pt x="530820" y="4204395"/>
                  <a:pt x="533300" y="4201915"/>
                  <a:pt x="543222" y="4201915"/>
                </a:cubicBezTo>
                <a:cubicBezTo>
                  <a:pt x="548183" y="4201915"/>
                  <a:pt x="549423" y="4200675"/>
                  <a:pt x="546943" y="4198194"/>
                </a:cubicBezTo>
                <a:cubicBezTo>
                  <a:pt x="544462" y="4195713"/>
                  <a:pt x="545703" y="4194473"/>
                  <a:pt x="550664" y="4194473"/>
                </a:cubicBezTo>
                <a:cubicBezTo>
                  <a:pt x="555624" y="4191993"/>
                  <a:pt x="559345" y="4190443"/>
                  <a:pt x="561826" y="4189822"/>
                </a:cubicBezTo>
                <a:close/>
                <a:moveTo>
                  <a:pt x="5402460" y="4187032"/>
                </a:moveTo>
                <a:lnTo>
                  <a:pt x="5395019" y="4194473"/>
                </a:lnTo>
                <a:cubicBezTo>
                  <a:pt x="5395019" y="4194473"/>
                  <a:pt x="5397499" y="4194473"/>
                  <a:pt x="5402460" y="4194473"/>
                </a:cubicBezTo>
                <a:close/>
                <a:moveTo>
                  <a:pt x="1919882" y="4187032"/>
                </a:moveTo>
                <a:cubicBezTo>
                  <a:pt x="1919882" y="4187032"/>
                  <a:pt x="1917402" y="4189512"/>
                  <a:pt x="1912441" y="4194473"/>
                </a:cubicBezTo>
                <a:lnTo>
                  <a:pt x="1919882" y="4194473"/>
                </a:lnTo>
                <a:cubicBezTo>
                  <a:pt x="1919882" y="4189512"/>
                  <a:pt x="1919882" y="4187032"/>
                  <a:pt x="1919882" y="4187032"/>
                </a:cubicBezTo>
                <a:close/>
                <a:moveTo>
                  <a:pt x="662285" y="4187032"/>
                </a:moveTo>
                <a:cubicBezTo>
                  <a:pt x="662285" y="4187032"/>
                  <a:pt x="659804" y="4189512"/>
                  <a:pt x="654843" y="4194473"/>
                </a:cubicBezTo>
                <a:lnTo>
                  <a:pt x="647402" y="4194473"/>
                </a:lnTo>
                <a:lnTo>
                  <a:pt x="647402" y="4201915"/>
                </a:lnTo>
                <a:cubicBezTo>
                  <a:pt x="647402" y="4206875"/>
                  <a:pt x="648642" y="4209356"/>
                  <a:pt x="651123" y="4209356"/>
                </a:cubicBezTo>
                <a:cubicBezTo>
                  <a:pt x="653603" y="4209356"/>
                  <a:pt x="654843" y="4206875"/>
                  <a:pt x="654843" y="4201915"/>
                </a:cubicBezTo>
                <a:cubicBezTo>
                  <a:pt x="659804" y="4196954"/>
                  <a:pt x="662285" y="4191993"/>
                  <a:pt x="662285" y="4187032"/>
                </a:cubicBezTo>
                <a:close/>
                <a:moveTo>
                  <a:pt x="409277" y="4187032"/>
                </a:moveTo>
                <a:lnTo>
                  <a:pt x="394394" y="4194473"/>
                </a:lnTo>
                <a:cubicBezTo>
                  <a:pt x="394394" y="4194473"/>
                  <a:pt x="393154" y="4196954"/>
                  <a:pt x="390673" y="4201915"/>
                </a:cubicBezTo>
                <a:cubicBezTo>
                  <a:pt x="388193" y="4206875"/>
                  <a:pt x="386953" y="4209356"/>
                  <a:pt x="386953" y="4209356"/>
                </a:cubicBezTo>
                <a:cubicBezTo>
                  <a:pt x="386953" y="4214317"/>
                  <a:pt x="381992" y="4216797"/>
                  <a:pt x="372070" y="4216797"/>
                </a:cubicBezTo>
                <a:cubicBezTo>
                  <a:pt x="362148" y="4221758"/>
                  <a:pt x="362148" y="4226719"/>
                  <a:pt x="372070" y="4231680"/>
                </a:cubicBezTo>
                <a:cubicBezTo>
                  <a:pt x="372070" y="4231680"/>
                  <a:pt x="373310" y="4231680"/>
                  <a:pt x="375791" y="4231680"/>
                </a:cubicBezTo>
                <a:cubicBezTo>
                  <a:pt x="378271" y="4231680"/>
                  <a:pt x="379511" y="4229200"/>
                  <a:pt x="379511" y="4224239"/>
                </a:cubicBezTo>
                <a:cubicBezTo>
                  <a:pt x="384472" y="4219278"/>
                  <a:pt x="386953" y="4215557"/>
                  <a:pt x="386953" y="4213077"/>
                </a:cubicBezTo>
                <a:cubicBezTo>
                  <a:pt x="386953" y="4210596"/>
                  <a:pt x="389433" y="4209356"/>
                  <a:pt x="394394" y="4209356"/>
                </a:cubicBezTo>
                <a:cubicBezTo>
                  <a:pt x="394394" y="4209356"/>
                  <a:pt x="394394" y="4206875"/>
                  <a:pt x="394394" y="4201915"/>
                </a:cubicBezTo>
                <a:cubicBezTo>
                  <a:pt x="399355" y="4196954"/>
                  <a:pt x="403076" y="4194473"/>
                  <a:pt x="405556" y="4194473"/>
                </a:cubicBezTo>
                <a:cubicBezTo>
                  <a:pt x="408037" y="4194473"/>
                  <a:pt x="409277" y="4191993"/>
                  <a:pt x="409277" y="4187032"/>
                </a:cubicBezTo>
                <a:close/>
                <a:moveTo>
                  <a:pt x="1934765" y="4179590"/>
                </a:moveTo>
                <a:cubicBezTo>
                  <a:pt x="1934765" y="4179590"/>
                  <a:pt x="1934765" y="4180830"/>
                  <a:pt x="1934765" y="4183311"/>
                </a:cubicBezTo>
                <a:cubicBezTo>
                  <a:pt x="1934765" y="4185792"/>
                  <a:pt x="1932285" y="4187032"/>
                  <a:pt x="1927324" y="4187032"/>
                </a:cubicBezTo>
                <a:cubicBezTo>
                  <a:pt x="1927324" y="4187032"/>
                  <a:pt x="1927324" y="4191993"/>
                  <a:pt x="1927324" y="4201915"/>
                </a:cubicBezTo>
                <a:cubicBezTo>
                  <a:pt x="1932285" y="4201915"/>
                  <a:pt x="1934765" y="4200675"/>
                  <a:pt x="1934765" y="4198194"/>
                </a:cubicBezTo>
                <a:cubicBezTo>
                  <a:pt x="1934765" y="4195713"/>
                  <a:pt x="1934765" y="4191993"/>
                  <a:pt x="1934765" y="4187032"/>
                </a:cubicBezTo>
                <a:cubicBezTo>
                  <a:pt x="1939726" y="4187032"/>
                  <a:pt x="1942206" y="4185792"/>
                  <a:pt x="1942206" y="4183311"/>
                </a:cubicBezTo>
                <a:cubicBezTo>
                  <a:pt x="1942206" y="4180830"/>
                  <a:pt x="1939726" y="4179590"/>
                  <a:pt x="1934765" y="4179590"/>
                </a:cubicBezTo>
                <a:close/>
                <a:moveTo>
                  <a:pt x="1480839" y="4179590"/>
                </a:moveTo>
                <a:cubicBezTo>
                  <a:pt x="1480839" y="4184551"/>
                  <a:pt x="1480839" y="4187032"/>
                  <a:pt x="1480839" y="4187032"/>
                </a:cubicBezTo>
                <a:cubicBezTo>
                  <a:pt x="1485800" y="4187032"/>
                  <a:pt x="1488281" y="4185792"/>
                  <a:pt x="1488281" y="4183311"/>
                </a:cubicBezTo>
                <a:cubicBezTo>
                  <a:pt x="1488281" y="4180830"/>
                  <a:pt x="1488281" y="4179590"/>
                  <a:pt x="1488281" y="4179590"/>
                </a:cubicBezTo>
                <a:cubicBezTo>
                  <a:pt x="1488281" y="4179590"/>
                  <a:pt x="1485800" y="4179590"/>
                  <a:pt x="1480839" y="4179590"/>
                </a:cubicBezTo>
                <a:close/>
                <a:moveTo>
                  <a:pt x="29765" y="4179590"/>
                </a:moveTo>
                <a:cubicBezTo>
                  <a:pt x="34726" y="4179590"/>
                  <a:pt x="35966" y="4182071"/>
                  <a:pt x="33486" y="4187032"/>
                </a:cubicBezTo>
                <a:cubicBezTo>
                  <a:pt x="31005" y="4191993"/>
                  <a:pt x="29765" y="4194473"/>
                  <a:pt x="29765" y="4194473"/>
                </a:cubicBezTo>
                <a:cubicBezTo>
                  <a:pt x="29765" y="4194473"/>
                  <a:pt x="27285" y="4194473"/>
                  <a:pt x="22324" y="4194473"/>
                </a:cubicBezTo>
                <a:cubicBezTo>
                  <a:pt x="22324" y="4199434"/>
                  <a:pt x="19843" y="4201915"/>
                  <a:pt x="14882" y="4201915"/>
                </a:cubicBezTo>
                <a:close/>
                <a:moveTo>
                  <a:pt x="1004590" y="4172149"/>
                </a:moveTo>
                <a:lnTo>
                  <a:pt x="1012031" y="4172149"/>
                </a:lnTo>
                <a:cubicBezTo>
                  <a:pt x="1012031" y="4177110"/>
                  <a:pt x="1010791" y="4180830"/>
                  <a:pt x="1008310" y="4183311"/>
                </a:cubicBezTo>
                <a:cubicBezTo>
                  <a:pt x="1005830" y="4185792"/>
                  <a:pt x="1004590" y="4187032"/>
                  <a:pt x="1004590" y="4187032"/>
                </a:cubicBezTo>
                <a:lnTo>
                  <a:pt x="997148" y="4187032"/>
                </a:lnTo>
                <a:cubicBezTo>
                  <a:pt x="997148" y="4182071"/>
                  <a:pt x="999629" y="4177110"/>
                  <a:pt x="1004590" y="4172149"/>
                </a:cubicBezTo>
                <a:close/>
                <a:moveTo>
                  <a:pt x="342304" y="4172149"/>
                </a:moveTo>
                <a:cubicBezTo>
                  <a:pt x="342304" y="4172149"/>
                  <a:pt x="344785" y="4172149"/>
                  <a:pt x="349746" y="4172149"/>
                </a:cubicBezTo>
                <a:cubicBezTo>
                  <a:pt x="349746" y="4172149"/>
                  <a:pt x="349746" y="4174630"/>
                  <a:pt x="349746" y="4179590"/>
                </a:cubicBezTo>
                <a:cubicBezTo>
                  <a:pt x="349746" y="4179590"/>
                  <a:pt x="347265" y="4177110"/>
                  <a:pt x="342304" y="4172149"/>
                </a:cubicBezTo>
                <a:close/>
                <a:moveTo>
                  <a:pt x="1160859" y="4164708"/>
                </a:moveTo>
                <a:cubicBezTo>
                  <a:pt x="1160859" y="4164708"/>
                  <a:pt x="1163339" y="4164708"/>
                  <a:pt x="1168300" y="4164708"/>
                </a:cubicBezTo>
                <a:cubicBezTo>
                  <a:pt x="1173261" y="4164708"/>
                  <a:pt x="1173261" y="4167188"/>
                  <a:pt x="1168300" y="4172149"/>
                </a:cubicBezTo>
                <a:cubicBezTo>
                  <a:pt x="1168300" y="4172149"/>
                  <a:pt x="1165820" y="4172149"/>
                  <a:pt x="1160859" y="4172149"/>
                </a:cubicBezTo>
                <a:cubicBezTo>
                  <a:pt x="1160859" y="4167188"/>
                  <a:pt x="1160859" y="4164708"/>
                  <a:pt x="1160859" y="4164708"/>
                </a:cubicBezTo>
                <a:close/>
                <a:moveTo>
                  <a:pt x="558105" y="4164708"/>
                </a:moveTo>
                <a:lnTo>
                  <a:pt x="565546" y="4164708"/>
                </a:lnTo>
                <a:lnTo>
                  <a:pt x="572988" y="4164708"/>
                </a:lnTo>
                <a:cubicBezTo>
                  <a:pt x="572988" y="4164708"/>
                  <a:pt x="575468" y="4164708"/>
                  <a:pt x="580429" y="4164708"/>
                </a:cubicBezTo>
                <a:cubicBezTo>
                  <a:pt x="585390" y="4164708"/>
                  <a:pt x="585390" y="4167188"/>
                  <a:pt x="580429" y="4172149"/>
                </a:cubicBezTo>
                <a:cubicBezTo>
                  <a:pt x="575468" y="4177110"/>
                  <a:pt x="570507" y="4177110"/>
                  <a:pt x="565546" y="4172149"/>
                </a:cubicBezTo>
                <a:cubicBezTo>
                  <a:pt x="555624" y="4167188"/>
                  <a:pt x="553144" y="4164708"/>
                  <a:pt x="558105" y="4164708"/>
                </a:cubicBezTo>
                <a:close/>
                <a:moveTo>
                  <a:pt x="531922" y="4160711"/>
                </a:moveTo>
                <a:lnTo>
                  <a:pt x="529783" y="4163097"/>
                </a:lnTo>
                <a:lnTo>
                  <a:pt x="530200" y="4161917"/>
                </a:lnTo>
                <a:close/>
                <a:moveTo>
                  <a:pt x="5417343" y="4157266"/>
                </a:moveTo>
                <a:cubicBezTo>
                  <a:pt x="5417343" y="4157266"/>
                  <a:pt x="5414863" y="4159747"/>
                  <a:pt x="5409902" y="4164708"/>
                </a:cubicBezTo>
                <a:lnTo>
                  <a:pt x="5417343" y="4164708"/>
                </a:lnTo>
                <a:cubicBezTo>
                  <a:pt x="5417343" y="4159747"/>
                  <a:pt x="5417343" y="4157266"/>
                  <a:pt x="5417343" y="4157266"/>
                </a:cubicBezTo>
                <a:close/>
                <a:moveTo>
                  <a:pt x="5372695" y="4157266"/>
                </a:moveTo>
                <a:lnTo>
                  <a:pt x="5365253" y="4179590"/>
                </a:lnTo>
                <a:cubicBezTo>
                  <a:pt x="5360292" y="4179590"/>
                  <a:pt x="5357812" y="4179590"/>
                  <a:pt x="5357812" y="4179590"/>
                </a:cubicBezTo>
                <a:lnTo>
                  <a:pt x="5350370" y="4179590"/>
                </a:lnTo>
                <a:close/>
                <a:moveTo>
                  <a:pt x="1138535" y="4157266"/>
                </a:moveTo>
                <a:lnTo>
                  <a:pt x="1131093" y="4164708"/>
                </a:lnTo>
                <a:lnTo>
                  <a:pt x="1131093" y="4164708"/>
                </a:lnTo>
                <a:lnTo>
                  <a:pt x="1116211" y="4179590"/>
                </a:lnTo>
                <a:lnTo>
                  <a:pt x="1131093" y="4164708"/>
                </a:lnTo>
                <a:lnTo>
                  <a:pt x="1140395" y="4159127"/>
                </a:lnTo>
                <a:cubicBezTo>
                  <a:pt x="1141635" y="4157886"/>
                  <a:pt x="1141015" y="4157266"/>
                  <a:pt x="1138535" y="4157266"/>
                </a:cubicBezTo>
                <a:close/>
                <a:moveTo>
                  <a:pt x="922734" y="4157266"/>
                </a:moveTo>
                <a:cubicBezTo>
                  <a:pt x="922734" y="4162227"/>
                  <a:pt x="920254" y="4164708"/>
                  <a:pt x="915293" y="4164708"/>
                </a:cubicBezTo>
                <a:cubicBezTo>
                  <a:pt x="915293" y="4164708"/>
                  <a:pt x="916533" y="4163467"/>
                  <a:pt x="919013" y="4160987"/>
                </a:cubicBezTo>
                <a:cubicBezTo>
                  <a:pt x="921494" y="4158506"/>
                  <a:pt x="922734" y="4157266"/>
                  <a:pt x="922734" y="4157266"/>
                </a:cubicBezTo>
                <a:close/>
                <a:moveTo>
                  <a:pt x="2202656" y="4149825"/>
                </a:moveTo>
                <a:cubicBezTo>
                  <a:pt x="2202656" y="4149825"/>
                  <a:pt x="2205136" y="4149825"/>
                  <a:pt x="2210097" y="4149825"/>
                </a:cubicBezTo>
                <a:cubicBezTo>
                  <a:pt x="2210097" y="4154785"/>
                  <a:pt x="2210097" y="4157266"/>
                  <a:pt x="2210097" y="4157266"/>
                </a:cubicBezTo>
                <a:cubicBezTo>
                  <a:pt x="2205136" y="4157266"/>
                  <a:pt x="2202656" y="4154785"/>
                  <a:pt x="2202656" y="4149825"/>
                </a:cubicBezTo>
                <a:close/>
                <a:moveTo>
                  <a:pt x="1532929" y="4149825"/>
                </a:moveTo>
                <a:lnTo>
                  <a:pt x="1540371" y="4157266"/>
                </a:lnTo>
                <a:cubicBezTo>
                  <a:pt x="1540371" y="4157266"/>
                  <a:pt x="1540371" y="4154785"/>
                  <a:pt x="1540371" y="4149825"/>
                </a:cubicBezTo>
                <a:cubicBezTo>
                  <a:pt x="1535410" y="4149825"/>
                  <a:pt x="1532929" y="4149825"/>
                  <a:pt x="1532929" y="4149825"/>
                </a:cubicBezTo>
                <a:close/>
                <a:moveTo>
                  <a:pt x="1064121" y="4149825"/>
                </a:moveTo>
                <a:cubicBezTo>
                  <a:pt x="1064121" y="4154785"/>
                  <a:pt x="1066601" y="4157266"/>
                  <a:pt x="1071562" y="4157266"/>
                </a:cubicBezTo>
                <a:lnTo>
                  <a:pt x="1071562" y="4149825"/>
                </a:lnTo>
                <a:close/>
                <a:moveTo>
                  <a:pt x="44648" y="4149825"/>
                </a:moveTo>
                <a:cubicBezTo>
                  <a:pt x="39687" y="4149825"/>
                  <a:pt x="32246" y="4157266"/>
                  <a:pt x="22324" y="4172149"/>
                </a:cubicBezTo>
                <a:cubicBezTo>
                  <a:pt x="17363" y="4177110"/>
                  <a:pt x="12402" y="4180830"/>
                  <a:pt x="7441" y="4183311"/>
                </a:cubicBezTo>
                <a:cubicBezTo>
                  <a:pt x="2480" y="4185792"/>
                  <a:pt x="0" y="4187032"/>
                  <a:pt x="0" y="4187032"/>
                </a:cubicBezTo>
                <a:cubicBezTo>
                  <a:pt x="0" y="4187032"/>
                  <a:pt x="4961" y="4182071"/>
                  <a:pt x="14882" y="4172149"/>
                </a:cubicBezTo>
                <a:cubicBezTo>
                  <a:pt x="19843" y="4167188"/>
                  <a:pt x="24804" y="4162227"/>
                  <a:pt x="29765" y="4157266"/>
                </a:cubicBezTo>
                <a:cubicBezTo>
                  <a:pt x="34726" y="4152305"/>
                  <a:pt x="39687" y="4149825"/>
                  <a:pt x="44648" y="4149825"/>
                </a:cubicBezTo>
                <a:close/>
                <a:moveTo>
                  <a:pt x="1637109" y="4142383"/>
                </a:moveTo>
                <a:lnTo>
                  <a:pt x="1629667" y="4149825"/>
                </a:lnTo>
                <a:cubicBezTo>
                  <a:pt x="1634628" y="4149825"/>
                  <a:pt x="1637109" y="4149825"/>
                  <a:pt x="1637109" y="4149825"/>
                </a:cubicBezTo>
                <a:cubicBezTo>
                  <a:pt x="1637109" y="4149825"/>
                  <a:pt x="1637109" y="4147344"/>
                  <a:pt x="1637109" y="4142383"/>
                </a:cubicBezTo>
                <a:close/>
                <a:moveTo>
                  <a:pt x="1205507" y="4142383"/>
                </a:moveTo>
                <a:lnTo>
                  <a:pt x="1190625" y="4149825"/>
                </a:lnTo>
                <a:cubicBezTo>
                  <a:pt x="1195586" y="4154785"/>
                  <a:pt x="1198066" y="4154785"/>
                  <a:pt x="1198066" y="4149825"/>
                </a:cubicBezTo>
                <a:close/>
                <a:moveTo>
                  <a:pt x="699492" y="4142383"/>
                </a:moveTo>
                <a:lnTo>
                  <a:pt x="692050" y="4149825"/>
                </a:lnTo>
                <a:lnTo>
                  <a:pt x="692050" y="4160987"/>
                </a:lnTo>
                <a:cubicBezTo>
                  <a:pt x="692050" y="4158506"/>
                  <a:pt x="694531" y="4156026"/>
                  <a:pt x="699492" y="4153545"/>
                </a:cubicBezTo>
                <a:cubicBezTo>
                  <a:pt x="704453" y="4151065"/>
                  <a:pt x="704453" y="4147344"/>
                  <a:pt x="699492" y="4142383"/>
                </a:cubicBezTo>
                <a:close/>
                <a:moveTo>
                  <a:pt x="5432226" y="4134942"/>
                </a:moveTo>
                <a:cubicBezTo>
                  <a:pt x="5417343" y="4144864"/>
                  <a:pt x="5414863" y="4149825"/>
                  <a:pt x="5424784" y="4149825"/>
                </a:cubicBezTo>
                <a:cubicBezTo>
                  <a:pt x="5424784" y="4149825"/>
                  <a:pt x="5426025" y="4147344"/>
                  <a:pt x="5428505" y="4142383"/>
                </a:cubicBezTo>
                <a:cubicBezTo>
                  <a:pt x="5430985" y="4137423"/>
                  <a:pt x="5433466" y="4134942"/>
                  <a:pt x="5435946" y="4134942"/>
                </a:cubicBezTo>
                <a:close/>
                <a:moveTo>
                  <a:pt x="1994296" y="4134942"/>
                </a:moveTo>
                <a:cubicBezTo>
                  <a:pt x="1989336" y="4134942"/>
                  <a:pt x="1986855" y="4137423"/>
                  <a:pt x="1986855" y="4142383"/>
                </a:cubicBezTo>
                <a:cubicBezTo>
                  <a:pt x="1991816" y="4142383"/>
                  <a:pt x="1994296" y="4142383"/>
                  <a:pt x="1994296" y="4142383"/>
                </a:cubicBezTo>
                <a:cubicBezTo>
                  <a:pt x="1994296" y="4142383"/>
                  <a:pt x="1994296" y="4139903"/>
                  <a:pt x="1994296" y="4134942"/>
                </a:cubicBezTo>
                <a:close/>
                <a:moveTo>
                  <a:pt x="706933" y="4134942"/>
                </a:moveTo>
                <a:cubicBezTo>
                  <a:pt x="706933" y="4139903"/>
                  <a:pt x="706933" y="4142383"/>
                  <a:pt x="706933" y="4142383"/>
                </a:cubicBezTo>
                <a:cubicBezTo>
                  <a:pt x="706933" y="4142383"/>
                  <a:pt x="708173" y="4141143"/>
                  <a:pt x="710654" y="4138663"/>
                </a:cubicBezTo>
                <a:cubicBezTo>
                  <a:pt x="713134" y="4136182"/>
                  <a:pt x="714374" y="4134942"/>
                  <a:pt x="714374" y="4134942"/>
                </a:cubicBezTo>
                <a:cubicBezTo>
                  <a:pt x="714374" y="4134942"/>
                  <a:pt x="711894" y="4134942"/>
                  <a:pt x="706933" y="4134942"/>
                </a:cubicBezTo>
                <a:close/>
                <a:moveTo>
                  <a:pt x="453925" y="4134942"/>
                </a:moveTo>
                <a:lnTo>
                  <a:pt x="439042" y="4142383"/>
                </a:lnTo>
                <a:cubicBezTo>
                  <a:pt x="424160" y="4162227"/>
                  <a:pt x="419199" y="4172149"/>
                  <a:pt x="424160" y="4172149"/>
                </a:cubicBezTo>
                <a:cubicBezTo>
                  <a:pt x="429121" y="4167188"/>
                  <a:pt x="431601" y="4162227"/>
                  <a:pt x="431601" y="4157266"/>
                </a:cubicBezTo>
                <a:cubicBezTo>
                  <a:pt x="431601" y="4152305"/>
                  <a:pt x="432841" y="4151065"/>
                  <a:pt x="435322" y="4153545"/>
                </a:cubicBezTo>
                <a:cubicBezTo>
                  <a:pt x="437802" y="4156026"/>
                  <a:pt x="441523" y="4154785"/>
                  <a:pt x="446484" y="4149825"/>
                </a:cubicBezTo>
                <a:cubicBezTo>
                  <a:pt x="451445" y="4144864"/>
                  <a:pt x="451445" y="4142383"/>
                  <a:pt x="446484" y="4142383"/>
                </a:cubicBezTo>
                <a:close/>
                <a:moveTo>
                  <a:pt x="1211089" y="4131221"/>
                </a:moveTo>
                <a:cubicBezTo>
                  <a:pt x="1209848" y="4131221"/>
                  <a:pt x="1207988" y="4132461"/>
                  <a:pt x="1205507" y="4134942"/>
                </a:cubicBezTo>
                <a:cubicBezTo>
                  <a:pt x="1205507" y="4139903"/>
                  <a:pt x="1206748" y="4142383"/>
                  <a:pt x="1209228" y="4142383"/>
                </a:cubicBezTo>
                <a:cubicBezTo>
                  <a:pt x="1211709" y="4142383"/>
                  <a:pt x="1212949" y="4139903"/>
                  <a:pt x="1212949" y="4134942"/>
                </a:cubicBezTo>
                <a:cubicBezTo>
                  <a:pt x="1212949" y="4132461"/>
                  <a:pt x="1212329" y="4131221"/>
                  <a:pt x="1211089" y="4131221"/>
                </a:cubicBezTo>
                <a:close/>
                <a:moveTo>
                  <a:pt x="2210097" y="4127501"/>
                </a:moveTo>
                <a:lnTo>
                  <a:pt x="2210097" y="4134942"/>
                </a:lnTo>
                <a:cubicBezTo>
                  <a:pt x="2215058" y="4129981"/>
                  <a:pt x="2217538" y="4127501"/>
                  <a:pt x="2217538" y="4127501"/>
                </a:cubicBezTo>
                <a:cubicBezTo>
                  <a:pt x="2217538" y="4127501"/>
                  <a:pt x="2215058" y="4127501"/>
                  <a:pt x="2210097" y="4127501"/>
                </a:cubicBezTo>
                <a:close/>
                <a:moveTo>
                  <a:pt x="1384101" y="4127501"/>
                </a:moveTo>
                <a:cubicBezTo>
                  <a:pt x="1384101" y="4127501"/>
                  <a:pt x="1381621" y="4129981"/>
                  <a:pt x="1376660" y="4134942"/>
                </a:cubicBezTo>
                <a:lnTo>
                  <a:pt x="1376660" y="4142383"/>
                </a:lnTo>
                <a:cubicBezTo>
                  <a:pt x="1376660" y="4142383"/>
                  <a:pt x="1379140" y="4139903"/>
                  <a:pt x="1384101" y="4134942"/>
                </a:cubicBezTo>
                <a:close/>
                <a:moveTo>
                  <a:pt x="1071562" y="4127501"/>
                </a:moveTo>
                <a:cubicBezTo>
                  <a:pt x="1061640" y="4132461"/>
                  <a:pt x="1059160" y="4134942"/>
                  <a:pt x="1064121" y="4134942"/>
                </a:cubicBezTo>
                <a:lnTo>
                  <a:pt x="1056679" y="4142383"/>
                </a:lnTo>
                <a:cubicBezTo>
                  <a:pt x="1056679" y="4137423"/>
                  <a:pt x="1054199" y="4137423"/>
                  <a:pt x="1049238" y="4142383"/>
                </a:cubicBezTo>
                <a:cubicBezTo>
                  <a:pt x="1044277" y="4147344"/>
                  <a:pt x="1044277" y="4149825"/>
                  <a:pt x="1049238" y="4149825"/>
                </a:cubicBezTo>
                <a:cubicBezTo>
                  <a:pt x="1059160" y="4149825"/>
                  <a:pt x="1066601" y="4147344"/>
                  <a:pt x="1071562" y="4142383"/>
                </a:cubicBezTo>
                <a:cubicBezTo>
                  <a:pt x="1071562" y="4137423"/>
                  <a:pt x="1071562" y="4132461"/>
                  <a:pt x="1071562" y="4127501"/>
                </a:cubicBezTo>
                <a:close/>
                <a:moveTo>
                  <a:pt x="892968" y="4127501"/>
                </a:moveTo>
                <a:cubicBezTo>
                  <a:pt x="892968" y="4132461"/>
                  <a:pt x="892968" y="4134942"/>
                  <a:pt x="892968" y="4134942"/>
                </a:cubicBezTo>
                <a:lnTo>
                  <a:pt x="900410" y="4134942"/>
                </a:lnTo>
                <a:close/>
                <a:moveTo>
                  <a:pt x="67437" y="4125640"/>
                </a:moveTo>
                <a:lnTo>
                  <a:pt x="68539" y="4125934"/>
                </a:lnTo>
                <a:lnTo>
                  <a:pt x="52090" y="4142383"/>
                </a:lnTo>
                <a:lnTo>
                  <a:pt x="56275" y="4133082"/>
                </a:lnTo>
                <a:cubicBezTo>
                  <a:pt x="59376" y="4128121"/>
                  <a:pt x="63097" y="4125640"/>
                  <a:pt x="67437" y="4125640"/>
                </a:cubicBezTo>
                <a:close/>
                <a:moveTo>
                  <a:pt x="900410" y="4120059"/>
                </a:moveTo>
                <a:cubicBezTo>
                  <a:pt x="900410" y="4120059"/>
                  <a:pt x="901650" y="4121299"/>
                  <a:pt x="904131" y="4123780"/>
                </a:cubicBezTo>
                <a:cubicBezTo>
                  <a:pt x="906611" y="4126260"/>
                  <a:pt x="907851" y="4127501"/>
                  <a:pt x="907851" y="4127501"/>
                </a:cubicBezTo>
                <a:cubicBezTo>
                  <a:pt x="907851" y="4127501"/>
                  <a:pt x="907851" y="4125020"/>
                  <a:pt x="907851" y="4120059"/>
                </a:cubicBezTo>
                <a:cubicBezTo>
                  <a:pt x="902890" y="4120059"/>
                  <a:pt x="900410" y="4120059"/>
                  <a:pt x="900410" y="4120059"/>
                </a:cubicBezTo>
                <a:close/>
                <a:moveTo>
                  <a:pt x="788789" y="4120059"/>
                </a:moveTo>
                <a:cubicBezTo>
                  <a:pt x="793750" y="4120059"/>
                  <a:pt x="796230" y="4122540"/>
                  <a:pt x="796230" y="4127501"/>
                </a:cubicBezTo>
                <a:lnTo>
                  <a:pt x="796230" y="4134942"/>
                </a:lnTo>
                <a:lnTo>
                  <a:pt x="788789" y="4134942"/>
                </a:lnTo>
                <a:cubicBezTo>
                  <a:pt x="788789" y="4134942"/>
                  <a:pt x="786308" y="4134942"/>
                  <a:pt x="781347" y="4134942"/>
                </a:cubicBezTo>
                <a:cubicBezTo>
                  <a:pt x="781347" y="4134942"/>
                  <a:pt x="781347" y="4132461"/>
                  <a:pt x="781347" y="4127501"/>
                </a:cubicBezTo>
                <a:cubicBezTo>
                  <a:pt x="786308" y="4127501"/>
                  <a:pt x="788789" y="4127501"/>
                  <a:pt x="788789" y="4127501"/>
                </a:cubicBezTo>
                <a:close/>
                <a:moveTo>
                  <a:pt x="610195" y="4120059"/>
                </a:moveTo>
                <a:lnTo>
                  <a:pt x="617636" y="4120059"/>
                </a:lnTo>
                <a:cubicBezTo>
                  <a:pt x="617636" y="4120059"/>
                  <a:pt x="620117" y="4120059"/>
                  <a:pt x="625078" y="4120059"/>
                </a:cubicBezTo>
                <a:lnTo>
                  <a:pt x="617636" y="4134942"/>
                </a:lnTo>
                <a:lnTo>
                  <a:pt x="610195" y="4127501"/>
                </a:lnTo>
                <a:close/>
                <a:moveTo>
                  <a:pt x="394394" y="4120059"/>
                </a:moveTo>
                <a:cubicBezTo>
                  <a:pt x="394394" y="4120059"/>
                  <a:pt x="394394" y="4122540"/>
                  <a:pt x="394394" y="4127501"/>
                </a:cubicBezTo>
                <a:cubicBezTo>
                  <a:pt x="399355" y="4127501"/>
                  <a:pt x="401836" y="4127501"/>
                  <a:pt x="401836" y="4127501"/>
                </a:cubicBezTo>
                <a:cubicBezTo>
                  <a:pt x="401836" y="4122540"/>
                  <a:pt x="401836" y="4120059"/>
                  <a:pt x="401836" y="4120059"/>
                </a:cubicBezTo>
                <a:cubicBezTo>
                  <a:pt x="396875" y="4120059"/>
                  <a:pt x="394394" y="4120059"/>
                  <a:pt x="394394" y="4120059"/>
                </a:cubicBezTo>
                <a:close/>
                <a:moveTo>
                  <a:pt x="2258466" y="4114478"/>
                </a:moveTo>
                <a:cubicBezTo>
                  <a:pt x="2255986" y="4115718"/>
                  <a:pt x="2252265" y="4120059"/>
                  <a:pt x="2247304" y="4127501"/>
                </a:cubicBezTo>
                <a:cubicBezTo>
                  <a:pt x="2242343" y="4127501"/>
                  <a:pt x="2238623" y="4128741"/>
                  <a:pt x="2236142" y="4131221"/>
                </a:cubicBezTo>
                <a:cubicBezTo>
                  <a:pt x="2233661" y="4133702"/>
                  <a:pt x="2229941" y="4134942"/>
                  <a:pt x="2224980" y="4134942"/>
                </a:cubicBezTo>
                <a:cubicBezTo>
                  <a:pt x="2220019" y="4139903"/>
                  <a:pt x="2217538" y="4142383"/>
                  <a:pt x="2217538" y="4142383"/>
                </a:cubicBezTo>
                <a:cubicBezTo>
                  <a:pt x="2212578" y="4142383"/>
                  <a:pt x="2210097" y="4142383"/>
                  <a:pt x="2210097" y="4142383"/>
                </a:cubicBezTo>
                <a:cubicBezTo>
                  <a:pt x="2195214" y="4142383"/>
                  <a:pt x="2187773" y="4149825"/>
                  <a:pt x="2187773" y="4164708"/>
                </a:cubicBezTo>
                <a:cubicBezTo>
                  <a:pt x="2187773" y="4169668"/>
                  <a:pt x="2190253" y="4173389"/>
                  <a:pt x="2195214" y="4175870"/>
                </a:cubicBezTo>
                <a:cubicBezTo>
                  <a:pt x="2200175" y="4178350"/>
                  <a:pt x="2200175" y="4179590"/>
                  <a:pt x="2195214" y="4179590"/>
                </a:cubicBezTo>
                <a:lnTo>
                  <a:pt x="2195214" y="4201915"/>
                </a:lnTo>
                <a:lnTo>
                  <a:pt x="2210097" y="4194473"/>
                </a:lnTo>
                <a:cubicBezTo>
                  <a:pt x="2215058" y="4194473"/>
                  <a:pt x="2217538" y="4194473"/>
                  <a:pt x="2217538" y="4194473"/>
                </a:cubicBezTo>
                <a:cubicBezTo>
                  <a:pt x="2217538" y="4189512"/>
                  <a:pt x="2217538" y="4185792"/>
                  <a:pt x="2217538" y="4183311"/>
                </a:cubicBezTo>
                <a:cubicBezTo>
                  <a:pt x="2217538" y="4180830"/>
                  <a:pt x="2220019" y="4179590"/>
                  <a:pt x="2224980" y="4179590"/>
                </a:cubicBezTo>
                <a:lnTo>
                  <a:pt x="2224980" y="4172149"/>
                </a:lnTo>
                <a:lnTo>
                  <a:pt x="2224980" y="4164708"/>
                </a:lnTo>
                <a:cubicBezTo>
                  <a:pt x="2229941" y="4159747"/>
                  <a:pt x="2234902" y="4157266"/>
                  <a:pt x="2239863" y="4157266"/>
                </a:cubicBezTo>
                <a:cubicBezTo>
                  <a:pt x="2249785" y="4162227"/>
                  <a:pt x="2254745" y="4159747"/>
                  <a:pt x="2254745" y="4149825"/>
                </a:cubicBezTo>
                <a:lnTo>
                  <a:pt x="2247304" y="4149825"/>
                </a:lnTo>
                <a:cubicBezTo>
                  <a:pt x="2242343" y="4154785"/>
                  <a:pt x="2238623" y="4156026"/>
                  <a:pt x="2236142" y="4153545"/>
                </a:cubicBezTo>
                <a:cubicBezTo>
                  <a:pt x="2233661" y="4151065"/>
                  <a:pt x="2232421" y="4147344"/>
                  <a:pt x="2232421" y="4142383"/>
                </a:cubicBezTo>
                <a:cubicBezTo>
                  <a:pt x="2232421" y="4137423"/>
                  <a:pt x="2237382" y="4134942"/>
                  <a:pt x="2247304" y="4134942"/>
                </a:cubicBezTo>
                <a:cubicBezTo>
                  <a:pt x="2252265" y="4134942"/>
                  <a:pt x="2257226" y="4133702"/>
                  <a:pt x="2262187" y="4131221"/>
                </a:cubicBezTo>
                <a:cubicBezTo>
                  <a:pt x="2267148" y="4128741"/>
                  <a:pt x="2267148" y="4125020"/>
                  <a:pt x="2262187" y="4120059"/>
                </a:cubicBezTo>
                <a:cubicBezTo>
                  <a:pt x="2262187" y="4115098"/>
                  <a:pt x="2260947" y="4113238"/>
                  <a:pt x="2258466" y="4114478"/>
                </a:cubicBezTo>
                <a:close/>
                <a:moveTo>
                  <a:pt x="945058" y="4105176"/>
                </a:moveTo>
                <a:cubicBezTo>
                  <a:pt x="945058" y="4105176"/>
                  <a:pt x="945058" y="4107657"/>
                  <a:pt x="945058" y="4112618"/>
                </a:cubicBezTo>
                <a:cubicBezTo>
                  <a:pt x="950019" y="4112618"/>
                  <a:pt x="952499" y="4112618"/>
                  <a:pt x="952499" y="4112618"/>
                </a:cubicBezTo>
                <a:cubicBezTo>
                  <a:pt x="952499" y="4112618"/>
                  <a:pt x="952499" y="4110137"/>
                  <a:pt x="952499" y="4105176"/>
                </a:cubicBezTo>
                <a:cubicBezTo>
                  <a:pt x="952499" y="4105176"/>
                  <a:pt x="950019" y="4105176"/>
                  <a:pt x="945058" y="4105176"/>
                </a:cubicBezTo>
                <a:close/>
                <a:moveTo>
                  <a:pt x="922734" y="4105176"/>
                </a:moveTo>
                <a:cubicBezTo>
                  <a:pt x="917773" y="4110137"/>
                  <a:pt x="915293" y="4113858"/>
                  <a:pt x="915293" y="4116338"/>
                </a:cubicBezTo>
                <a:cubicBezTo>
                  <a:pt x="915293" y="4118819"/>
                  <a:pt x="916533" y="4118819"/>
                  <a:pt x="919013" y="4116338"/>
                </a:cubicBezTo>
                <a:cubicBezTo>
                  <a:pt x="921494" y="4113858"/>
                  <a:pt x="922734" y="4110137"/>
                  <a:pt x="922734" y="4105176"/>
                </a:cubicBezTo>
                <a:close/>
                <a:moveTo>
                  <a:pt x="699492" y="4105176"/>
                </a:moveTo>
                <a:lnTo>
                  <a:pt x="692050" y="4112618"/>
                </a:lnTo>
                <a:cubicBezTo>
                  <a:pt x="697011" y="4117578"/>
                  <a:pt x="694531" y="4117578"/>
                  <a:pt x="684609" y="4112618"/>
                </a:cubicBezTo>
                <a:cubicBezTo>
                  <a:pt x="684609" y="4112618"/>
                  <a:pt x="683369" y="4113858"/>
                  <a:pt x="680888" y="4116338"/>
                </a:cubicBezTo>
                <a:cubicBezTo>
                  <a:pt x="678408" y="4118819"/>
                  <a:pt x="679648" y="4121299"/>
                  <a:pt x="684609" y="4123780"/>
                </a:cubicBezTo>
                <a:cubicBezTo>
                  <a:pt x="689570" y="4126260"/>
                  <a:pt x="689570" y="4127501"/>
                  <a:pt x="684609" y="4127501"/>
                </a:cubicBezTo>
                <a:lnTo>
                  <a:pt x="684609" y="4142383"/>
                </a:lnTo>
                <a:cubicBezTo>
                  <a:pt x="684609" y="4142383"/>
                  <a:pt x="687089" y="4137423"/>
                  <a:pt x="692050" y="4127501"/>
                </a:cubicBezTo>
                <a:cubicBezTo>
                  <a:pt x="697011" y="4122540"/>
                  <a:pt x="699492" y="4118819"/>
                  <a:pt x="699492" y="4116338"/>
                </a:cubicBezTo>
                <a:cubicBezTo>
                  <a:pt x="699492" y="4113858"/>
                  <a:pt x="699492" y="4110137"/>
                  <a:pt x="699492" y="4105176"/>
                </a:cubicBezTo>
                <a:close/>
                <a:moveTo>
                  <a:pt x="472529" y="4105176"/>
                </a:moveTo>
                <a:cubicBezTo>
                  <a:pt x="470048" y="4105176"/>
                  <a:pt x="468808" y="4107657"/>
                  <a:pt x="468808" y="4112618"/>
                </a:cubicBezTo>
                <a:cubicBezTo>
                  <a:pt x="468808" y="4117578"/>
                  <a:pt x="468808" y="4120059"/>
                  <a:pt x="468808" y="4120059"/>
                </a:cubicBezTo>
                <a:cubicBezTo>
                  <a:pt x="468808" y="4120059"/>
                  <a:pt x="470048" y="4117578"/>
                  <a:pt x="472529" y="4112618"/>
                </a:cubicBezTo>
                <a:cubicBezTo>
                  <a:pt x="475009" y="4107657"/>
                  <a:pt x="475009" y="4105176"/>
                  <a:pt x="472529" y="4105176"/>
                </a:cubicBezTo>
                <a:close/>
                <a:moveTo>
                  <a:pt x="1488281" y="4097735"/>
                </a:moveTo>
                <a:cubicBezTo>
                  <a:pt x="1488281" y="4097735"/>
                  <a:pt x="1485800" y="4100216"/>
                  <a:pt x="1480839" y="4105176"/>
                </a:cubicBezTo>
                <a:cubicBezTo>
                  <a:pt x="1480839" y="4105176"/>
                  <a:pt x="1482080" y="4105176"/>
                  <a:pt x="1484560" y="4105176"/>
                </a:cubicBezTo>
                <a:cubicBezTo>
                  <a:pt x="1487041" y="4105176"/>
                  <a:pt x="1488281" y="4103936"/>
                  <a:pt x="1488281" y="4101456"/>
                </a:cubicBezTo>
                <a:cubicBezTo>
                  <a:pt x="1488281" y="4098975"/>
                  <a:pt x="1488281" y="4097735"/>
                  <a:pt x="1488281" y="4097735"/>
                </a:cubicBezTo>
                <a:close/>
                <a:moveTo>
                  <a:pt x="639961" y="4097735"/>
                </a:moveTo>
                <a:cubicBezTo>
                  <a:pt x="639961" y="4097735"/>
                  <a:pt x="639961" y="4100216"/>
                  <a:pt x="639961" y="4105176"/>
                </a:cubicBezTo>
                <a:cubicBezTo>
                  <a:pt x="639961" y="4105176"/>
                  <a:pt x="638720" y="4106416"/>
                  <a:pt x="636240" y="4108897"/>
                </a:cubicBezTo>
                <a:cubicBezTo>
                  <a:pt x="633759" y="4111378"/>
                  <a:pt x="632519" y="4110137"/>
                  <a:pt x="632519" y="4105176"/>
                </a:cubicBezTo>
                <a:close/>
                <a:moveTo>
                  <a:pt x="2277070" y="4090293"/>
                </a:moveTo>
                <a:lnTo>
                  <a:pt x="2269629" y="4097735"/>
                </a:lnTo>
                <a:cubicBezTo>
                  <a:pt x="2269629" y="4097735"/>
                  <a:pt x="2272109" y="4097735"/>
                  <a:pt x="2277070" y="4097735"/>
                </a:cubicBezTo>
                <a:cubicBezTo>
                  <a:pt x="2282030" y="4097735"/>
                  <a:pt x="2284511" y="4096495"/>
                  <a:pt x="2284511" y="4094014"/>
                </a:cubicBezTo>
                <a:cubicBezTo>
                  <a:pt x="2284511" y="4091534"/>
                  <a:pt x="2282030" y="4090293"/>
                  <a:pt x="2277070" y="4090293"/>
                </a:cubicBezTo>
                <a:close/>
                <a:moveTo>
                  <a:pt x="1212949" y="4090293"/>
                </a:moveTo>
                <a:lnTo>
                  <a:pt x="1212949" y="4097735"/>
                </a:lnTo>
                <a:cubicBezTo>
                  <a:pt x="1212949" y="4097735"/>
                  <a:pt x="1214189" y="4096495"/>
                  <a:pt x="1216669" y="4094014"/>
                </a:cubicBezTo>
                <a:cubicBezTo>
                  <a:pt x="1219150" y="4091534"/>
                  <a:pt x="1217910" y="4090293"/>
                  <a:pt x="1212949" y="4090293"/>
                </a:cubicBezTo>
                <a:close/>
                <a:moveTo>
                  <a:pt x="982265" y="4090293"/>
                </a:moveTo>
                <a:lnTo>
                  <a:pt x="982265" y="4097735"/>
                </a:lnTo>
                <a:cubicBezTo>
                  <a:pt x="982265" y="4092774"/>
                  <a:pt x="983506" y="4090293"/>
                  <a:pt x="985986" y="4090293"/>
                </a:cubicBezTo>
                <a:close/>
                <a:moveTo>
                  <a:pt x="108830" y="4085643"/>
                </a:moveTo>
                <a:cubicBezTo>
                  <a:pt x="105730" y="4086263"/>
                  <a:pt x="101699" y="4087813"/>
                  <a:pt x="96738" y="4090293"/>
                </a:cubicBezTo>
                <a:cubicBezTo>
                  <a:pt x="91777" y="4095254"/>
                  <a:pt x="91777" y="4100216"/>
                  <a:pt x="96738" y="4105176"/>
                </a:cubicBezTo>
                <a:cubicBezTo>
                  <a:pt x="96738" y="4110137"/>
                  <a:pt x="101699" y="4107657"/>
                  <a:pt x="111620" y="4097735"/>
                </a:cubicBezTo>
                <a:cubicBezTo>
                  <a:pt x="116582" y="4092774"/>
                  <a:pt x="117822" y="4089053"/>
                  <a:pt x="115341" y="4086573"/>
                </a:cubicBezTo>
                <a:cubicBezTo>
                  <a:pt x="114101" y="4085333"/>
                  <a:pt x="111931" y="4085022"/>
                  <a:pt x="108830" y="4085643"/>
                </a:cubicBezTo>
                <a:close/>
                <a:moveTo>
                  <a:pt x="5409902" y="4082852"/>
                </a:moveTo>
                <a:lnTo>
                  <a:pt x="5432226" y="4082852"/>
                </a:lnTo>
                <a:lnTo>
                  <a:pt x="5432226" y="4090293"/>
                </a:lnTo>
                <a:lnTo>
                  <a:pt x="5424784" y="4097735"/>
                </a:lnTo>
                <a:cubicBezTo>
                  <a:pt x="5424784" y="4097735"/>
                  <a:pt x="5423544" y="4098975"/>
                  <a:pt x="5421064" y="4101456"/>
                </a:cubicBezTo>
                <a:cubicBezTo>
                  <a:pt x="5418584" y="4103936"/>
                  <a:pt x="5417343" y="4105176"/>
                  <a:pt x="5417343" y="4105176"/>
                </a:cubicBezTo>
                <a:lnTo>
                  <a:pt x="5409902" y="4105176"/>
                </a:lnTo>
                <a:cubicBezTo>
                  <a:pt x="5414863" y="4095254"/>
                  <a:pt x="5414863" y="4090293"/>
                  <a:pt x="5409902" y="4090293"/>
                </a:cubicBezTo>
                <a:lnTo>
                  <a:pt x="5402460" y="4097735"/>
                </a:lnTo>
                <a:cubicBezTo>
                  <a:pt x="5397499" y="4097735"/>
                  <a:pt x="5396259" y="4095254"/>
                  <a:pt x="5398739" y="4090293"/>
                </a:cubicBezTo>
                <a:cubicBezTo>
                  <a:pt x="5401220" y="4085333"/>
                  <a:pt x="5404940" y="4082852"/>
                  <a:pt x="5409902" y="4082852"/>
                </a:cubicBezTo>
                <a:close/>
                <a:moveTo>
                  <a:pt x="1998017" y="4082852"/>
                </a:moveTo>
                <a:cubicBezTo>
                  <a:pt x="1995536" y="4082852"/>
                  <a:pt x="1994296" y="4085333"/>
                  <a:pt x="1994296" y="4090293"/>
                </a:cubicBezTo>
                <a:cubicBezTo>
                  <a:pt x="1999257" y="4090293"/>
                  <a:pt x="2001738" y="4089053"/>
                  <a:pt x="2001738" y="4086573"/>
                </a:cubicBezTo>
                <a:cubicBezTo>
                  <a:pt x="2001738" y="4084092"/>
                  <a:pt x="2000498" y="4082852"/>
                  <a:pt x="1998017" y="4082852"/>
                </a:cubicBezTo>
                <a:close/>
                <a:moveTo>
                  <a:pt x="461367" y="4082852"/>
                </a:moveTo>
                <a:cubicBezTo>
                  <a:pt x="451445" y="4092774"/>
                  <a:pt x="446484" y="4100216"/>
                  <a:pt x="446484" y="4105176"/>
                </a:cubicBezTo>
                <a:lnTo>
                  <a:pt x="439042" y="4112618"/>
                </a:lnTo>
                <a:cubicBezTo>
                  <a:pt x="439042" y="4117578"/>
                  <a:pt x="446484" y="4110137"/>
                  <a:pt x="461367" y="4090293"/>
                </a:cubicBezTo>
                <a:close/>
                <a:moveTo>
                  <a:pt x="59531" y="4082852"/>
                </a:moveTo>
                <a:lnTo>
                  <a:pt x="59531" y="4097735"/>
                </a:lnTo>
                <a:cubicBezTo>
                  <a:pt x="59531" y="4102696"/>
                  <a:pt x="58291" y="4105176"/>
                  <a:pt x="55810" y="4105176"/>
                </a:cubicBezTo>
                <a:cubicBezTo>
                  <a:pt x="53330" y="4105176"/>
                  <a:pt x="52090" y="4107657"/>
                  <a:pt x="52090" y="4112618"/>
                </a:cubicBezTo>
                <a:cubicBezTo>
                  <a:pt x="52090" y="4122540"/>
                  <a:pt x="44648" y="4127501"/>
                  <a:pt x="29765" y="4127501"/>
                </a:cubicBezTo>
                <a:cubicBezTo>
                  <a:pt x="24804" y="4127501"/>
                  <a:pt x="23564" y="4125020"/>
                  <a:pt x="26045" y="4120059"/>
                </a:cubicBezTo>
                <a:cubicBezTo>
                  <a:pt x="28525" y="4115098"/>
                  <a:pt x="32246" y="4113858"/>
                  <a:pt x="37207" y="4116338"/>
                </a:cubicBezTo>
                <a:cubicBezTo>
                  <a:pt x="42167" y="4118819"/>
                  <a:pt x="44648" y="4117578"/>
                  <a:pt x="44648" y="4112618"/>
                </a:cubicBezTo>
                <a:cubicBezTo>
                  <a:pt x="44648" y="4107657"/>
                  <a:pt x="47129" y="4102696"/>
                  <a:pt x="52090" y="4097735"/>
                </a:cubicBezTo>
                <a:close/>
                <a:moveTo>
                  <a:pt x="5433156" y="4078201"/>
                </a:moveTo>
                <a:cubicBezTo>
                  <a:pt x="5433776" y="4077581"/>
                  <a:pt x="5434706" y="4077891"/>
                  <a:pt x="5435946" y="4079131"/>
                </a:cubicBezTo>
                <a:cubicBezTo>
                  <a:pt x="5438427" y="4081612"/>
                  <a:pt x="5437187" y="4082852"/>
                  <a:pt x="5432226" y="4082852"/>
                </a:cubicBezTo>
                <a:cubicBezTo>
                  <a:pt x="5432226" y="4080372"/>
                  <a:pt x="5432536" y="4078822"/>
                  <a:pt x="5433156" y="4078201"/>
                </a:cubicBezTo>
                <a:close/>
                <a:moveTo>
                  <a:pt x="706933" y="4075411"/>
                </a:moveTo>
                <a:cubicBezTo>
                  <a:pt x="701972" y="4075411"/>
                  <a:pt x="699492" y="4077891"/>
                  <a:pt x="699492" y="4082852"/>
                </a:cubicBezTo>
                <a:cubicBezTo>
                  <a:pt x="699492" y="4082852"/>
                  <a:pt x="699492" y="4085333"/>
                  <a:pt x="699492" y="4090293"/>
                </a:cubicBezTo>
                <a:cubicBezTo>
                  <a:pt x="699492" y="4090293"/>
                  <a:pt x="701972" y="4087813"/>
                  <a:pt x="706933" y="4082852"/>
                </a:cubicBezTo>
                <a:cubicBezTo>
                  <a:pt x="711894" y="4077891"/>
                  <a:pt x="711894" y="4075411"/>
                  <a:pt x="706933" y="4075411"/>
                </a:cubicBezTo>
                <a:close/>
                <a:moveTo>
                  <a:pt x="498574" y="4075411"/>
                </a:moveTo>
                <a:cubicBezTo>
                  <a:pt x="498574" y="4075411"/>
                  <a:pt x="494853" y="4076651"/>
                  <a:pt x="487412" y="4079131"/>
                </a:cubicBezTo>
                <a:cubicBezTo>
                  <a:pt x="479970" y="4081612"/>
                  <a:pt x="476250" y="4087813"/>
                  <a:pt x="476250" y="4097735"/>
                </a:cubicBezTo>
                <a:lnTo>
                  <a:pt x="491132" y="4090293"/>
                </a:lnTo>
                <a:cubicBezTo>
                  <a:pt x="496093" y="4080371"/>
                  <a:pt x="498574" y="4075411"/>
                  <a:pt x="498574" y="4075411"/>
                </a:cubicBezTo>
                <a:close/>
                <a:moveTo>
                  <a:pt x="1265039" y="4067969"/>
                </a:moveTo>
                <a:cubicBezTo>
                  <a:pt x="1250156" y="4067969"/>
                  <a:pt x="1247675" y="4070450"/>
                  <a:pt x="1257597" y="4075411"/>
                </a:cubicBezTo>
                <a:lnTo>
                  <a:pt x="1265039" y="4075411"/>
                </a:lnTo>
                <a:cubicBezTo>
                  <a:pt x="1265039" y="4070450"/>
                  <a:pt x="1265039" y="4067969"/>
                  <a:pt x="1265039" y="4067969"/>
                </a:cubicBezTo>
                <a:close/>
                <a:moveTo>
                  <a:pt x="1227832" y="4067969"/>
                </a:moveTo>
                <a:cubicBezTo>
                  <a:pt x="1217910" y="4077891"/>
                  <a:pt x="1217910" y="4082852"/>
                  <a:pt x="1227832" y="4082852"/>
                </a:cubicBezTo>
                <a:cubicBezTo>
                  <a:pt x="1237754" y="4082852"/>
                  <a:pt x="1241474" y="4080371"/>
                  <a:pt x="1238994" y="4075411"/>
                </a:cubicBezTo>
                <a:cubicBezTo>
                  <a:pt x="1236513" y="4070450"/>
                  <a:pt x="1235273" y="4067969"/>
                  <a:pt x="1235273" y="4067969"/>
                </a:cubicBezTo>
                <a:close/>
                <a:moveTo>
                  <a:pt x="736699" y="4067969"/>
                </a:moveTo>
                <a:lnTo>
                  <a:pt x="729258" y="4075411"/>
                </a:lnTo>
                <a:lnTo>
                  <a:pt x="736699" y="4075411"/>
                </a:lnTo>
                <a:close/>
                <a:moveTo>
                  <a:pt x="576708" y="4067969"/>
                </a:moveTo>
                <a:cubicBezTo>
                  <a:pt x="574228" y="4067969"/>
                  <a:pt x="572988" y="4070450"/>
                  <a:pt x="572988" y="4075411"/>
                </a:cubicBezTo>
                <a:lnTo>
                  <a:pt x="580429" y="4075411"/>
                </a:lnTo>
                <a:lnTo>
                  <a:pt x="587871" y="4075411"/>
                </a:lnTo>
                <a:cubicBezTo>
                  <a:pt x="582910" y="4070450"/>
                  <a:pt x="579189" y="4067969"/>
                  <a:pt x="576708" y="4067969"/>
                </a:cubicBezTo>
                <a:close/>
                <a:moveTo>
                  <a:pt x="498574" y="4067969"/>
                </a:moveTo>
                <a:lnTo>
                  <a:pt x="506015" y="4075411"/>
                </a:lnTo>
                <a:cubicBezTo>
                  <a:pt x="506015" y="4075411"/>
                  <a:pt x="506015" y="4072930"/>
                  <a:pt x="506015" y="4067969"/>
                </a:cubicBezTo>
                <a:close/>
                <a:moveTo>
                  <a:pt x="1272480" y="4060528"/>
                </a:moveTo>
                <a:cubicBezTo>
                  <a:pt x="1267519" y="4060528"/>
                  <a:pt x="1266279" y="4061768"/>
                  <a:pt x="1268759" y="4064249"/>
                </a:cubicBezTo>
                <a:cubicBezTo>
                  <a:pt x="1271240" y="4066729"/>
                  <a:pt x="1272480" y="4067969"/>
                  <a:pt x="1272480" y="4067969"/>
                </a:cubicBezTo>
                <a:cubicBezTo>
                  <a:pt x="1272480" y="4067969"/>
                  <a:pt x="1272480" y="4065489"/>
                  <a:pt x="1272480" y="4060528"/>
                </a:cubicBezTo>
                <a:close/>
                <a:moveTo>
                  <a:pt x="1123652" y="4060528"/>
                </a:moveTo>
                <a:cubicBezTo>
                  <a:pt x="1123652" y="4065489"/>
                  <a:pt x="1122412" y="4069209"/>
                  <a:pt x="1119931" y="4071690"/>
                </a:cubicBezTo>
                <a:cubicBezTo>
                  <a:pt x="1117451" y="4074171"/>
                  <a:pt x="1116211" y="4075411"/>
                  <a:pt x="1116211" y="4075411"/>
                </a:cubicBezTo>
                <a:cubicBezTo>
                  <a:pt x="1116211" y="4090293"/>
                  <a:pt x="1106289" y="4097735"/>
                  <a:pt x="1086445" y="4097735"/>
                </a:cubicBezTo>
                <a:cubicBezTo>
                  <a:pt x="1081484" y="4097735"/>
                  <a:pt x="1079004" y="4098975"/>
                  <a:pt x="1079004" y="4101456"/>
                </a:cubicBezTo>
                <a:cubicBezTo>
                  <a:pt x="1079004" y="4103936"/>
                  <a:pt x="1079004" y="4107657"/>
                  <a:pt x="1079004" y="4112618"/>
                </a:cubicBezTo>
                <a:lnTo>
                  <a:pt x="1086445" y="4120059"/>
                </a:lnTo>
                <a:lnTo>
                  <a:pt x="1093886" y="4112618"/>
                </a:lnTo>
                <a:cubicBezTo>
                  <a:pt x="1093886" y="4117578"/>
                  <a:pt x="1096367" y="4120059"/>
                  <a:pt x="1101328" y="4120059"/>
                </a:cubicBezTo>
                <a:cubicBezTo>
                  <a:pt x="1091406" y="4115098"/>
                  <a:pt x="1096367" y="4105176"/>
                  <a:pt x="1116211" y="4090293"/>
                </a:cubicBezTo>
                <a:cubicBezTo>
                  <a:pt x="1121172" y="4080371"/>
                  <a:pt x="1124892" y="4072930"/>
                  <a:pt x="1127373" y="4067969"/>
                </a:cubicBezTo>
                <a:cubicBezTo>
                  <a:pt x="1129853" y="4063009"/>
                  <a:pt x="1128613" y="4060528"/>
                  <a:pt x="1123652" y="4060528"/>
                </a:cubicBezTo>
                <a:close/>
                <a:moveTo>
                  <a:pt x="88366" y="4055877"/>
                </a:moveTo>
                <a:cubicBezTo>
                  <a:pt x="88986" y="4056497"/>
                  <a:pt x="89297" y="4058047"/>
                  <a:pt x="89297" y="4060528"/>
                </a:cubicBezTo>
                <a:lnTo>
                  <a:pt x="96738" y="4060528"/>
                </a:lnTo>
                <a:cubicBezTo>
                  <a:pt x="96738" y="4065489"/>
                  <a:pt x="91777" y="4067969"/>
                  <a:pt x="81855" y="4067969"/>
                </a:cubicBezTo>
                <a:cubicBezTo>
                  <a:pt x="81855" y="4063009"/>
                  <a:pt x="83095" y="4059288"/>
                  <a:pt x="85576" y="4056807"/>
                </a:cubicBezTo>
                <a:cubicBezTo>
                  <a:pt x="86816" y="4055567"/>
                  <a:pt x="87746" y="4055257"/>
                  <a:pt x="88366" y="4055877"/>
                </a:cubicBezTo>
                <a:close/>
                <a:moveTo>
                  <a:pt x="1458515" y="4053086"/>
                </a:moveTo>
                <a:cubicBezTo>
                  <a:pt x="1453554" y="4053086"/>
                  <a:pt x="1449834" y="4055567"/>
                  <a:pt x="1447353" y="4060528"/>
                </a:cubicBezTo>
                <a:cubicBezTo>
                  <a:pt x="1444873" y="4065489"/>
                  <a:pt x="1443632" y="4067969"/>
                  <a:pt x="1443632" y="4067969"/>
                </a:cubicBezTo>
                <a:lnTo>
                  <a:pt x="1458515" y="4060528"/>
                </a:lnTo>
                <a:close/>
                <a:moveTo>
                  <a:pt x="513457" y="4053086"/>
                </a:moveTo>
                <a:cubicBezTo>
                  <a:pt x="508496" y="4058047"/>
                  <a:pt x="506015" y="4060528"/>
                  <a:pt x="506015" y="4060528"/>
                </a:cubicBezTo>
                <a:cubicBezTo>
                  <a:pt x="506015" y="4060528"/>
                  <a:pt x="507256" y="4060528"/>
                  <a:pt x="509736" y="4060528"/>
                </a:cubicBezTo>
                <a:cubicBezTo>
                  <a:pt x="512216" y="4060528"/>
                  <a:pt x="513457" y="4058047"/>
                  <a:pt x="513457" y="4053086"/>
                </a:cubicBezTo>
                <a:close/>
                <a:moveTo>
                  <a:pt x="1220390" y="4045645"/>
                </a:moveTo>
                <a:cubicBezTo>
                  <a:pt x="1220390" y="4050606"/>
                  <a:pt x="1220390" y="4053086"/>
                  <a:pt x="1220390" y="4053086"/>
                </a:cubicBezTo>
                <a:lnTo>
                  <a:pt x="1227832" y="4045645"/>
                </a:lnTo>
                <a:cubicBezTo>
                  <a:pt x="1227832" y="4045645"/>
                  <a:pt x="1225351" y="4045645"/>
                  <a:pt x="1220390" y="4045645"/>
                </a:cubicBezTo>
                <a:close/>
                <a:moveTo>
                  <a:pt x="736699" y="4045645"/>
                </a:moveTo>
                <a:cubicBezTo>
                  <a:pt x="721816" y="4045645"/>
                  <a:pt x="714374" y="4053086"/>
                  <a:pt x="714374" y="4067969"/>
                </a:cubicBezTo>
                <a:lnTo>
                  <a:pt x="721816" y="4060528"/>
                </a:lnTo>
                <a:lnTo>
                  <a:pt x="736699" y="4053086"/>
                </a:lnTo>
                <a:lnTo>
                  <a:pt x="751582" y="4053086"/>
                </a:lnTo>
                <a:cubicBezTo>
                  <a:pt x="751582" y="4058047"/>
                  <a:pt x="755302" y="4059288"/>
                  <a:pt x="762744" y="4056807"/>
                </a:cubicBezTo>
                <a:cubicBezTo>
                  <a:pt x="770185" y="4054326"/>
                  <a:pt x="773906" y="4050606"/>
                  <a:pt x="773906" y="4045645"/>
                </a:cubicBezTo>
                <a:lnTo>
                  <a:pt x="759023" y="4045645"/>
                </a:lnTo>
                <a:cubicBezTo>
                  <a:pt x="759023" y="4050606"/>
                  <a:pt x="756543" y="4051846"/>
                  <a:pt x="751582" y="4049366"/>
                </a:cubicBezTo>
                <a:cubicBezTo>
                  <a:pt x="746621" y="4046885"/>
                  <a:pt x="741660" y="4045645"/>
                  <a:pt x="736699" y="4045645"/>
                </a:cubicBezTo>
                <a:close/>
                <a:moveTo>
                  <a:pt x="572988" y="4045645"/>
                </a:moveTo>
                <a:cubicBezTo>
                  <a:pt x="568027" y="4050606"/>
                  <a:pt x="563066" y="4055567"/>
                  <a:pt x="558105" y="4060528"/>
                </a:cubicBezTo>
                <a:cubicBezTo>
                  <a:pt x="553144" y="4065489"/>
                  <a:pt x="549423" y="4069209"/>
                  <a:pt x="546943" y="4071690"/>
                </a:cubicBezTo>
                <a:cubicBezTo>
                  <a:pt x="544462" y="4074171"/>
                  <a:pt x="543222" y="4075411"/>
                  <a:pt x="543222" y="4075411"/>
                </a:cubicBezTo>
                <a:cubicBezTo>
                  <a:pt x="543222" y="4080371"/>
                  <a:pt x="538261" y="4087813"/>
                  <a:pt x="528339" y="4097735"/>
                </a:cubicBezTo>
                <a:cubicBezTo>
                  <a:pt x="523378" y="4107657"/>
                  <a:pt x="520898" y="4112618"/>
                  <a:pt x="520898" y="4112618"/>
                </a:cubicBezTo>
                <a:cubicBezTo>
                  <a:pt x="525859" y="4112618"/>
                  <a:pt x="530820" y="4108897"/>
                  <a:pt x="535781" y="4101456"/>
                </a:cubicBezTo>
                <a:cubicBezTo>
                  <a:pt x="540742" y="4094014"/>
                  <a:pt x="545703" y="4085333"/>
                  <a:pt x="550664" y="4075411"/>
                </a:cubicBezTo>
                <a:lnTo>
                  <a:pt x="580429" y="4045645"/>
                </a:lnTo>
                <a:close/>
                <a:moveTo>
                  <a:pt x="491132" y="4045645"/>
                </a:moveTo>
                <a:cubicBezTo>
                  <a:pt x="491132" y="4050606"/>
                  <a:pt x="492373" y="4053086"/>
                  <a:pt x="494853" y="4053086"/>
                </a:cubicBezTo>
                <a:cubicBezTo>
                  <a:pt x="497334" y="4053086"/>
                  <a:pt x="498574" y="4051846"/>
                  <a:pt x="498574" y="4049366"/>
                </a:cubicBezTo>
                <a:cubicBezTo>
                  <a:pt x="498574" y="4046885"/>
                  <a:pt x="496093" y="4045645"/>
                  <a:pt x="491132" y="4045645"/>
                </a:cubicBezTo>
                <a:close/>
                <a:moveTo>
                  <a:pt x="824135" y="4044250"/>
                </a:moveTo>
                <a:cubicBezTo>
                  <a:pt x="820415" y="4045180"/>
                  <a:pt x="811113" y="4053086"/>
                  <a:pt x="796230" y="4067969"/>
                </a:cubicBezTo>
                <a:cubicBezTo>
                  <a:pt x="761503" y="4107657"/>
                  <a:pt x="741660" y="4125020"/>
                  <a:pt x="736699" y="4120059"/>
                </a:cubicBezTo>
                <a:cubicBezTo>
                  <a:pt x="736699" y="4125020"/>
                  <a:pt x="726777" y="4137423"/>
                  <a:pt x="706933" y="4157266"/>
                </a:cubicBezTo>
                <a:lnTo>
                  <a:pt x="669726" y="4194473"/>
                </a:lnTo>
                <a:cubicBezTo>
                  <a:pt x="669726" y="4204395"/>
                  <a:pt x="672207" y="4211837"/>
                  <a:pt x="677168" y="4216797"/>
                </a:cubicBezTo>
                <a:cubicBezTo>
                  <a:pt x="682129" y="4211837"/>
                  <a:pt x="684609" y="4209356"/>
                  <a:pt x="684609" y="4209356"/>
                </a:cubicBezTo>
                <a:lnTo>
                  <a:pt x="766465" y="4112618"/>
                </a:lnTo>
                <a:cubicBezTo>
                  <a:pt x="781347" y="4097735"/>
                  <a:pt x="788789" y="4089053"/>
                  <a:pt x="788789" y="4086573"/>
                </a:cubicBezTo>
                <a:cubicBezTo>
                  <a:pt x="788789" y="4084092"/>
                  <a:pt x="791269" y="4082852"/>
                  <a:pt x="796230" y="4082852"/>
                </a:cubicBezTo>
                <a:lnTo>
                  <a:pt x="825996" y="4045645"/>
                </a:lnTo>
                <a:cubicBezTo>
                  <a:pt x="825996" y="4044405"/>
                  <a:pt x="825376" y="4043940"/>
                  <a:pt x="824135" y="4044250"/>
                </a:cubicBezTo>
                <a:close/>
                <a:moveTo>
                  <a:pt x="1406425" y="4038204"/>
                </a:moveTo>
                <a:lnTo>
                  <a:pt x="1384101" y="4053086"/>
                </a:lnTo>
                <a:cubicBezTo>
                  <a:pt x="1384101" y="4067969"/>
                  <a:pt x="1391542" y="4065489"/>
                  <a:pt x="1406425" y="4045645"/>
                </a:cubicBezTo>
                <a:close/>
                <a:moveTo>
                  <a:pt x="915293" y="4038204"/>
                </a:moveTo>
                <a:cubicBezTo>
                  <a:pt x="915293" y="4043164"/>
                  <a:pt x="915293" y="4045645"/>
                  <a:pt x="915293" y="4045645"/>
                </a:cubicBezTo>
                <a:lnTo>
                  <a:pt x="922734" y="4045645"/>
                </a:lnTo>
                <a:close/>
                <a:moveTo>
                  <a:pt x="1346894" y="4030762"/>
                </a:moveTo>
                <a:lnTo>
                  <a:pt x="1339453" y="4038204"/>
                </a:lnTo>
                <a:lnTo>
                  <a:pt x="1346894" y="4038204"/>
                </a:lnTo>
                <a:close/>
                <a:moveTo>
                  <a:pt x="1294804" y="4030762"/>
                </a:moveTo>
                <a:cubicBezTo>
                  <a:pt x="1294804" y="4030762"/>
                  <a:pt x="1292324" y="4033243"/>
                  <a:pt x="1287363" y="4038204"/>
                </a:cubicBezTo>
                <a:cubicBezTo>
                  <a:pt x="1282402" y="4043164"/>
                  <a:pt x="1279922" y="4045645"/>
                  <a:pt x="1279922" y="4045645"/>
                </a:cubicBezTo>
                <a:cubicBezTo>
                  <a:pt x="1284883" y="4050606"/>
                  <a:pt x="1289843" y="4050606"/>
                  <a:pt x="1294804" y="4045645"/>
                </a:cubicBezTo>
                <a:close/>
                <a:moveTo>
                  <a:pt x="1235273" y="4030762"/>
                </a:moveTo>
                <a:cubicBezTo>
                  <a:pt x="1235273" y="4030762"/>
                  <a:pt x="1235273" y="4033243"/>
                  <a:pt x="1235273" y="4038204"/>
                </a:cubicBezTo>
                <a:lnTo>
                  <a:pt x="1242714" y="4038204"/>
                </a:lnTo>
                <a:cubicBezTo>
                  <a:pt x="1242714" y="4033243"/>
                  <a:pt x="1242714" y="4030762"/>
                  <a:pt x="1242714" y="4030762"/>
                </a:cubicBezTo>
                <a:cubicBezTo>
                  <a:pt x="1237754" y="4030762"/>
                  <a:pt x="1235273" y="4030762"/>
                  <a:pt x="1235273" y="4030762"/>
                </a:cubicBezTo>
                <a:close/>
                <a:moveTo>
                  <a:pt x="811113" y="4030762"/>
                </a:moveTo>
                <a:lnTo>
                  <a:pt x="811113" y="4038204"/>
                </a:lnTo>
                <a:cubicBezTo>
                  <a:pt x="811113" y="4038204"/>
                  <a:pt x="812353" y="4036964"/>
                  <a:pt x="814834" y="4034483"/>
                </a:cubicBezTo>
                <a:cubicBezTo>
                  <a:pt x="817314" y="4032002"/>
                  <a:pt x="816074" y="4030762"/>
                  <a:pt x="811113" y="4030762"/>
                </a:cubicBezTo>
                <a:close/>
                <a:moveTo>
                  <a:pt x="506015" y="4030762"/>
                </a:moveTo>
                <a:cubicBezTo>
                  <a:pt x="501054" y="4030762"/>
                  <a:pt x="498574" y="4032002"/>
                  <a:pt x="498574" y="4034483"/>
                </a:cubicBezTo>
                <a:cubicBezTo>
                  <a:pt x="498574" y="4036964"/>
                  <a:pt x="498574" y="4038204"/>
                  <a:pt x="498574" y="4038204"/>
                </a:cubicBezTo>
                <a:cubicBezTo>
                  <a:pt x="498574" y="4038204"/>
                  <a:pt x="501054" y="4038204"/>
                  <a:pt x="506015" y="4038204"/>
                </a:cubicBezTo>
                <a:close/>
                <a:moveTo>
                  <a:pt x="1153418" y="4015879"/>
                </a:moveTo>
                <a:cubicBezTo>
                  <a:pt x="1153418" y="4015879"/>
                  <a:pt x="1150937" y="4018360"/>
                  <a:pt x="1145976" y="4023321"/>
                </a:cubicBezTo>
                <a:cubicBezTo>
                  <a:pt x="1145976" y="4028282"/>
                  <a:pt x="1147216" y="4030762"/>
                  <a:pt x="1149697" y="4030762"/>
                </a:cubicBezTo>
                <a:cubicBezTo>
                  <a:pt x="1152177" y="4030762"/>
                  <a:pt x="1153418" y="4028282"/>
                  <a:pt x="1153418" y="4023321"/>
                </a:cubicBezTo>
                <a:cubicBezTo>
                  <a:pt x="1153418" y="4018360"/>
                  <a:pt x="1153418" y="4015879"/>
                  <a:pt x="1153418" y="4015879"/>
                </a:cubicBezTo>
                <a:close/>
                <a:moveTo>
                  <a:pt x="632519" y="4015879"/>
                </a:moveTo>
                <a:cubicBezTo>
                  <a:pt x="627558" y="4015879"/>
                  <a:pt x="625078" y="4018360"/>
                  <a:pt x="625078" y="4023321"/>
                </a:cubicBezTo>
                <a:cubicBezTo>
                  <a:pt x="625078" y="4028282"/>
                  <a:pt x="627558" y="4030762"/>
                  <a:pt x="632519" y="4030762"/>
                </a:cubicBezTo>
                <a:cubicBezTo>
                  <a:pt x="632519" y="4030762"/>
                  <a:pt x="632519" y="4028282"/>
                  <a:pt x="632519" y="4023321"/>
                </a:cubicBezTo>
                <a:cubicBezTo>
                  <a:pt x="632519" y="4018360"/>
                  <a:pt x="632519" y="4015879"/>
                  <a:pt x="632519" y="4015879"/>
                </a:cubicBezTo>
                <a:close/>
                <a:moveTo>
                  <a:pt x="641821" y="4012159"/>
                </a:moveTo>
                <a:cubicBezTo>
                  <a:pt x="640581" y="4012159"/>
                  <a:pt x="639961" y="4013399"/>
                  <a:pt x="639961" y="4015879"/>
                </a:cubicBezTo>
                <a:lnTo>
                  <a:pt x="647402" y="4023321"/>
                </a:lnTo>
                <a:lnTo>
                  <a:pt x="647402" y="4015879"/>
                </a:lnTo>
                <a:cubicBezTo>
                  <a:pt x="644921" y="4013399"/>
                  <a:pt x="643061" y="4012159"/>
                  <a:pt x="641821" y="4012159"/>
                </a:cubicBezTo>
                <a:close/>
                <a:moveTo>
                  <a:pt x="667866" y="4003787"/>
                </a:moveTo>
                <a:cubicBezTo>
                  <a:pt x="666626" y="4004407"/>
                  <a:pt x="664765" y="4005957"/>
                  <a:pt x="662285" y="4008438"/>
                </a:cubicBezTo>
                <a:lnTo>
                  <a:pt x="669726" y="4015879"/>
                </a:lnTo>
                <a:cubicBezTo>
                  <a:pt x="669726" y="4010919"/>
                  <a:pt x="669726" y="4007198"/>
                  <a:pt x="669726" y="4004717"/>
                </a:cubicBezTo>
                <a:cubicBezTo>
                  <a:pt x="669726" y="4003477"/>
                  <a:pt x="669106" y="4003167"/>
                  <a:pt x="667866" y="4003787"/>
                </a:cubicBezTo>
                <a:close/>
                <a:moveTo>
                  <a:pt x="5432226" y="4000997"/>
                </a:moveTo>
                <a:cubicBezTo>
                  <a:pt x="5432226" y="4005957"/>
                  <a:pt x="5432226" y="4008438"/>
                  <a:pt x="5432226" y="4008438"/>
                </a:cubicBezTo>
                <a:cubicBezTo>
                  <a:pt x="5437187" y="4008438"/>
                  <a:pt x="5439667" y="4005957"/>
                  <a:pt x="5439667" y="4000997"/>
                </a:cubicBezTo>
                <a:cubicBezTo>
                  <a:pt x="5439667" y="4000997"/>
                  <a:pt x="5437187" y="4000997"/>
                  <a:pt x="5432226" y="4000997"/>
                </a:cubicBezTo>
                <a:close/>
                <a:moveTo>
                  <a:pt x="729258" y="4000997"/>
                </a:moveTo>
                <a:cubicBezTo>
                  <a:pt x="729258" y="4005957"/>
                  <a:pt x="729258" y="4008438"/>
                  <a:pt x="729258" y="4008438"/>
                </a:cubicBezTo>
                <a:lnTo>
                  <a:pt x="736699" y="4008438"/>
                </a:lnTo>
                <a:cubicBezTo>
                  <a:pt x="736699" y="4008438"/>
                  <a:pt x="736699" y="4007198"/>
                  <a:pt x="736699" y="4004717"/>
                </a:cubicBezTo>
                <a:cubicBezTo>
                  <a:pt x="736699" y="4002237"/>
                  <a:pt x="734218" y="4000997"/>
                  <a:pt x="729258" y="4000997"/>
                </a:cubicBezTo>
                <a:close/>
                <a:moveTo>
                  <a:pt x="528339" y="4000997"/>
                </a:moveTo>
                <a:lnTo>
                  <a:pt x="528339" y="4001908"/>
                </a:lnTo>
                <a:lnTo>
                  <a:pt x="528223" y="4002043"/>
                </a:lnTo>
                <a:lnTo>
                  <a:pt x="520961" y="4008438"/>
                </a:lnTo>
                <a:lnTo>
                  <a:pt x="520898" y="4008438"/>
                </a:lnTo>
                <a:cubicBezTo>
                  <a:pt x="520898" y="4003477"/>
                  <a:pt x="523378" y="4000997"/>
                  <a:pt x="528339" y="4000997"/>
                </a:cubicBezTo>
                <a:close/>
                <a:moveTo>
                  <a:pt x="506015" y="4000997"/>
                </a:moveTo>
                <a:cubicBezTo>
                  <a:pt x="506015" y="4005957"/>
                  <a:pt x="498574" y="4013399"/>
                  <a:pt x="483691" y="4023321"/>
                </a:cubicBezTo>
                <a:lnTo>
                  <a:pt x="491132" y="4008438"/>
                </a:lnTo>
                <a:cubicBezTo>
                  <a:pt x="496093" y="4003477"/>
                  <a:pt x="501054" y="4000997"/>
                  <a:pt x="506015" y="4000997"/>
                </a:cubicBezTo>
                <a:close/>
                <a:moveTo>
                  <a:pt x="5878710" y="3993555"/>
                </a:moveTo>
                <a:cubicBezTo>
                  <a:pt x="5883671" y="3993555"/>
                  <a:pt x="5886152" y="3994795"/>
                  <a:pt x="5886152" y="3997276"/>
                </a:cubicBezTo>
                <a:cubicBezTo>
                  <a:pt x="5886152" y="3999757"/>
                  <a:pt x="5883671" y="4000997"/>
                  <a:pt x="5878710" y="4000997"/>
                </a:cubicBezTo>
                <a:cubicBezTo>
                  <a:pt x="5878710" y="4000997"/>
                  <a:pt x="5878710" y="3998516"/>
                  <a:pt x="5878710" y="3993555"/>
                </a:cubicBezTo>
                <a:close/>
                <a:moveTo>
                  <a:pt x="5581054" y="3993555"/>
                </a:moveTo>
                <a:cubicBezTo>
                  <a:pt x="5576093" y="3998516"/>
                  <a:pt x="5573612" y="4003477"/>
                  <a:pt x="5573612" y="4008438"/>
                </a:cubicBezTo>
                <a:lnTo>
                  <a:pt x="5581054" y="4008438"/>
                </a:lnTo>
                <a:cubicBezTo>
                  <a:pt x="5586015" y="4003477"/>
                  <a:pt x="5588495" y="3998516"/>
                  <a:pt x="5588495" y="3993555"/>
                </a:cubicBezTo>
                <a:close/>
                <a:moveTo>
                  <a:pt x="1079004" y="3993555"/>
                </a:moveTo>
                <a:cubicBezTo>
                  <a:pt x="1074043" y="3993555"/>
                  <a:pt x="1071562" y="3994795"/>
                  <a:pt x="1071562" y="3997276"/>
                </a:cubicBezTo>
                <a:cubicBezTo>
                  <a:pt x="1071562" y="3999757"/>
                  <a:pt x="1074043" y="4000997"/>
                  <a:pt x="1079004" y="4000997"/>
                </a:cubicBezTo>
                <a:close/>
                <a:moveTo>
                  <a:pt x="773906" y="3993555"/>
                </a:moveTo>
                <a:cubicBezTo>
                  <a:pt x="763984" y="4008438"/>
                  <a:pt x="759023" y="4015879"/>
                  <a:pt x="759023" y="4015879"/>
                </a:cubicBezTo>
                <a:lnTo>
                  <a:pt x="766465" y="4000997"/>
                </a:lnTo>
                <a:lnTo>
                  <a:pt x="751582" y="4000997"/>
                </a:lnTo>
                <a:cubicBezTo>
                  <a:pt x="731738" y="4020840"/>
                  <a:pt x="724296" y="4033243"/>
                  <a:pt x="729258" y="4038204"/>
                </a:cubicBezTo>
                <a:cubicBezTo>
                  <a:pt x="734218" y="4033243"/>
                  <a:pt x="739179" y="4028282"/>
                  <a:pt x="744140" y="4023321"/>
                </a:cubicBezTo>
                <a:cubicBezTo>
                  <a:pt x="749101" y="4018360"/>
                  <a:pt x="751582" y="4018360"/>
                  <a:pt x="751582" y="4023321"/>
                </a:cubicBezTo>
                <a:cubicBezTo>
                  <a:pt x="751582" y="4023321"/>
                  <a:pt x="752822" y="4023321"/>
                  <a:pt x="755302" y="4023321"/>
                </a:cubicBezTo>
                <a:cubicBezTo>
                  <a:pt x="757783" y="4023321"/>
                  <a:pt x="761503" y="4023321"/>
                  <a:pt x="766465" y="4023321"/>
                </a:cubicBezTo>
                <a:cubicBezTo>
                  <a:pt x="771426" y="4018360"/>
                  <a:pt x="773906" y="4015879"/>
                  <a:pt x="773906" y="4015879"/>
                </a:cubicBezTo>
                <a:cubicBezTo>
                  <a:pt x="773906" y="4015879"/>
                  <a:pt x="773906" y="4018360"/>
                  <a:pt x="773906" y="4023321"/>
                </a:cubicBezTo>
                <a:lnTo>
                  <a:pt x="781347" y="4030762"/>
                </a:lnTo>
                <a:cubicBezTo>
                  <a:pt x="781347" y="4030762"/>
                  <a:pt x="781347" y="4028282"/>
                  <a:pt x="781347" y="4023321"/>
                </a:cubicBezTo>
                <a:cubicBezTo>
                  <a:pt x="781347" y="4018360"/>
                  <a:pt x="783828" y="4015879"/>
                  <a:pt x="788789" y="4015879"/>
                </a:cubicBezTo>
                <a:cubicBezTo>
                  <a:pt x="788789" y="4010919"/>
                  <a:pt x="790029" y="4008438"/>
                  <a:pt x="792509" y="4008438"/>
                </a:cubicBezTo>
                <a:cubicBezTo>
                  <a:pt x="794990" y="4008438"/>
                  <a:pt x="796230" y="4005957"/>
                  <a:pt x="796230" y="4000997"/>
                </a:cubicBezTo>
                <a:cubicBezTo>
                  <a:pt x="791269" y="4000997"/>
                  <a:pt x="788789" y="4003477"/>
                  <a:pt x="788789" y="4008438"/>
                </a:cubicBezTo>
                <a:cubicBezTo>
                  <a:pt x="783828" y="4013399"/>
                  <a:pt x="781347" y="4015879"/>
                  <a:pt x="781347" y="4015879"/>
                </a:cubicBezTo>
                <a:cubicBezTo>
                  <a:pt x="781347" y="4015879"/>
                  <a:pt x="778867" y="4015879"/>
                  <a:pt x="773906" y="4015879"/>
                </a:cubicBezTo>
                <a:cubicBezTo>
                  <a:pt x="773906" y="4010919"/>
                  <a:pt x="776386" y="4005957"/>
                  <a:pt x="781347" y="4000997"/>
                </a:cubicBezTo>
                <a:cubicBezTo>
                  <a:pt x="781347" y="4000997"/>
                  <a:pt x="782588" y="3999757"/>
                  <a:pt x="785068" y="3997276"/>
                </a:cubicBezTo>
                <a:cubicBezTo>
                  <a:pt x="787548" y="3994795"/>
                  <a:pt x="786308" y="3993555"/>
                  <a:pt x="781347" y="3993555"/>
                </a:cubicBezTo>
                <a:close/>
                <a:moveTo>
                  <a:pt x="602753" y="3993555"/>
                </a:moveTo>
                <a:cubicBezTo>
                  <a:pt x="602753" y="3993555"/>
                  <a:pt x="600273" y="3996036"/>
                  <a:pt x="595312" y="4000997"/>
                </a:cubicBezTo>
                <a:cubicBezTo>
                  <a:pt x="595312" y="4005957"/>
                  <a:pt x="594072" y="4009678"/>
                  <a:pt x="591591" y="4012159"/>
                </a:cubicBezTo>
                <a:cubicBezTo>
                  <a:pt x="589111" y="4014639"/>
                  <a:pt x="587871" y="4018360"/>
                  <a:pt x="587871" y="4023321"/>
                </a:cubicBezTo>
                <a:cubicBezTo>
                  <a:pt x="582910" y="4028282"/>
                  <a:pt x="580429" y="4030762"/>
                  <a:pt x="580429" y="4030762"/>
                </a:cubicBezTo>
                <a:cubicBezTo>
                  <a:pt x="580429" y="4040684"/>
                  <a:pt x="587871" y="4035723"/>
                  <a:pt x="602753" y="4015879"/>
                </a:cubicBezTo>
                <a:cubicBezTo>
                  <a:pt x="612675" y="4000997"/>
                  <a:pt x="612675" y="3993555"/>
                  <a:pt x="602753" y="3993555"/>
                </a:cubicBezTo>
                <a:close/>
                <a:moveTo>
                  <a:pt x="558105" y="3993555"/>
                </a:moveTo>
                <a:lnTo>
                  <a:pt x="550664" y="4000997"/>
                </a:lnTo>
                <a:cubicBezTo>
                  <a:pt x="550664" y="4005957"/>
                  <a:pt x="548183" y="4008438"/>
                  <a:pt x="543222" y="4008438"/>
                </a:cubicBezTo>
                <a:lnTo>
                  <a:pt x="535781" y="4015879"/>
                </a:lnTo>
                <a:lnTo>
                  <a:pt x="550664" y="4015879"/>
                </a:lnTo>
                <a:close/>
                <a:moveTo>
                  <a:pt x="193476" y="3993555"/>
                </a:moveTo>
                <a:cubicBezTo>
                  <a:pt x="188515" y="3998516"/>
                  <a:pt x="188515" y="4005957"/>
                  <a:pt x="193476" y="4015879"/>
                </a:cubicBezTo>
                <a:lnTo>
                  <a:pt x="200917" y="4015879"/>
                </a:lnTo>
                <a:cubicBezTo>
                  <a:pt x="200917" y="4010919"/>
                  <a:pt x="203398" y="4007198"/>
                  <a:pt x="208359" y="4004717"/>
                </a:cubicBezTo>
                <a:cubicBezTo>
                  <a:pt x="213320" y="4002237"/>
                  <a:pt x="215800" y="4000997"/>
                  <a:pt x="215800" y="4000997"/>
                </a:cubicBezTo>
                <a:lnTo>
                  <a:pt x="208359" y="4000997"/>
                </a:lnTo>
                <a:lnTo>
                  <a:pt x="208359" y="3993555"/>
                </a:lnTo>
                <a:close/>
                <a:moveTo>
                  <a:pt x="5861562" y="3992585"/>
                </a:moveTo>
                <a:lnTo>
                  <a:pt x="5860106" y="3993555"/>
                </a:lnTo>
                <a:cubicBezTo>
                  <a:pt x="5857626" y="3993555"/>
                  <a:pt x="5856386" y="3993555"/>
                  <a:pt x="5856386" y="3993555"/>
                </a:cubicBezTo>
                <a:close/>
                <a:moveTo>
                  <a:pt x="5907546" y="3988904"/>
                </a:moveTo>
                <a:cubicBezTo>
                  <a:pt x="5909406" y="3988284"/>
                  <a:pt x="5910956" y="3988594"/>
                  <a:pt x="5912196" y="3989834"/>
                </a:cubicBezTo>
                <a:cubicBezTo>
                  <a:pt x="5914676" y="3992315"/>
                  <a:pt x="5913437" y="3996036"/>
                  <a:pt x="5908476" y="4000997"/>
                </a:cubicBezTo>
                <a:lnTo>
                  <a:pt x="5901034" y="3993555"/>
                </a:lnTo>
                <a:cubicBezTo>
                  <a:pt x="5903515" y="3991075"/>
                  <a:pt x="5905686" y="3989525"/>
                  <a:pt x="5907546" y="3988904"/>
                </a:cubicBezTo>
                <a:close/>
                <a:moveTo>
                  <a:pt x="5439667" y="3986114"/>
                </a:moveTo>
                <a:cubicBezTo>
                  <a:pt x="5439667" y="3991075"/>
                  <a:pt x="5442147" y="3993555"/>
                  <a:pt x="5447109" y="3993555"/>
                </a:cubicBezTo>
                <a:lnTo>
                  <a:pt x="5447109" y="3986114"/>
                </a:lnTo>
                <a:cubicBezTo>
                  <a:pt x="5447109" y="3986114"/>
                  <a:pt x="5445868" y="3986114"/>
                  <a:pt x="5443388" y="3986114"/>
                </a:cubicBezTo>
                <a:cubicBezTo>
                  <a:pt x="5440908" y="3986114"/>
                  <a:pt x="5439667" y="3986114"/>
                  <a:pt x="5439667" y="3986114"/>
                </a:cubicBezTo>
                <a:close/>
                <a:moveTo>
                  <a:pt x="870644" y="3986114"/>
                </a:moveTo>
                <a:cubicBezTo>
                  <a:pt x="870644" y="3986114"/>
                  <a:pt x="869404" y="3988594"/>
                  <a:pt x="866924" y="3993555"/>
                </a:cubicBezTo>
                <a:cubicBezTo>
                  <a:pt x="864443" y="3998516"/>
                  <a:pt x="860722" y="4003477"/>
                  <a:pt x="855761" y="4008438"/>
                </a:cubicBezTo>
                <a:cubicBezTo>
                  <a:pt x="835917" y="4023321"/>
                  <a:pt x="830957" y="4030762"/>
                  <a:pt x="840879" y="4030762"/>
                </a:cubicBezTo>
                <a:lnTo>
                  <a:pt x="863203" y="4008438"/>
                </a:lnTo>
                <a:cubicBezTo>
                  <a:pt x="883047" y="3993555"/>
                  <a:pt x="888007" y="3986114"/>
                  <a:pt x="878086" y="3986114"/>
                </a:cubicBezTo>
                <a:cubicBezTo>
                  <a:pt x="878086" y="3986114"/>
                  <a:pt x="875605" y="3986114"/>
                  <a:pt x="870644" y="3986114"/>
                </a:cubicBezTo>
                <a:close/>
                <a:moveTo>
                  <a:pt x="811113" y="3986114"/>
                </a:moveTo>
                <a:cubicBezTo>
                  <a:pt x="801191" y="3996036"/>
                  <a:pt x="803671" y="4000997"/>
                  <a:pt x="818554" y="4000997"/>
                </a:cubicBezTo>
                <a:cubicBezTo>
                  <a:pt x="823515" y="4000997"/>
                  <a:pt x="825996" y="3998516"/>
                  <a:pt x="825996" y="3993555"/>
                </a:cubicBezTo>
                <a:close/>
                <a:moveTo>
                  <a:pt x="5480130" y="3985184"/>
                </a:moveTo>
                <a:cubicBezTo>
                  <a:pt x="5482920" y="3985184"/>
                  <a:pt x="5484316" y="3987974"/>
                  <a:pt x="5484316" y="3993555"/>
                </a:cubicBezTo>
                <a:cubicBezTo>
                  <a:pt x="5479354" y="4003477"/>
                  <a:pt x="5476874" y="4008438"/>
                  <a:pt x="5476874" y="4008438"/>
                </a:cubicBezTo>
                <a:cubicBezTo>
                  <a:pt x="5476874" y="4013399"/>
                  <a:pt x="5475634" y="4015879"/>
                  <a:pt x="5473154" y="4015879"/>
                </a:cubicBezTo>
                <a:cubicBezTo>
                  <a:pt x="5470673" y="4015879"/>
                  <a:pt x="5468192" y="4017119"/>
                  <a:pt x="5465712" y="4019600"/>
                </a:cubicBezTo>
                <a:cubicBezTo>
                  <a:pt x="5463232" y="4022081"/>
                  <a:pt x="5460751" y="4023321"/>
                  <a:pt x="5458271" y="4023321"/>
                </a:cubicBezTo>
                <a:cubicBezTo>
                  <a:pt x="5455791" y="4023321"/>
                  <a:pt x="5454550" y="4025801"/>
                  <a:pt x="5454550" y="4030762"/>
                </a:cubicBezTo>
                <a:cubicBezTo>
                  <a:pt x="5454550" y="4030762"/>
                  <a:pt x="5452070" y="4032002"/>
                  <a:pt x="5447109" y="4034483"/>
                </a:cubicBezTo>
                <a:cubicBezTo>
                  <a:pt x="5442147" y="4036964"/>
                  <a:pt x="5438427" y="4036964"/>
                  <a:pt x="5435946" y="4034483"/>
                </a:cubicBezTo>
                <a:cubicBezTo>
                  <a:pt x="5433466" y="4032002"/>
                  <a:pt x="5439667" y="4023321"/>
                  <a:pt x="5454550" y="4008438"/>
                </a:cubicBezTo>
                <a:cubicBezTo>
                  <a:pt x="5466953" y="3992935"/>
                  <a:pt x="5475479" y="3985184"/>
                  <a:pt x="5480130" y="3985184"/>
                </a:cubicBezTo>
                <a:close/>
                <a:moveTo>
                  <a:pt x="5566171" y="3978672"/>
                </a:moveTo>
                <a:cubicBezTo>
                  <a:pt x="5566171" y="3983633"/>
                  <a:pt x="5562450" y="3989834"/>
                  <a:pt x="5555009" y="3997276"/>
                </a:cubicBezTo>
                <a:cubicBezTo>
                  <a:pt x="5547568" y="4004717"/>
                  <a:pt x="5543847" y="4008438"/>
                  <a:pt x="5543847" y="4008438"/>
                </a:cubicBezTo>
                <a:cubicBezTo>
                  <a:pt x="5543847" y="4018360"/>
                  <a:pt x="5533925" y="4033243"/>
                  <a:pt x="5514081" y="4053086"/>
                </a:cubicBezTo>
                <a:cubicBezTo>
                  <a:pt x="5509120" y="4058047"/>
                  <a:pt x="5506640" y="4063009"/>
                  <a:pt x="5506640" y="4067969"/>
                </a:cubicBezTo>
                <a:cubicBezTo>
                  <a:pt x="5506640" y="4067969"/>
                  <a:pt x="5496718" y="4080371"/>
                  <a:pt x="5476874" y="4105176"/>
                </a:cubicBezTo>
                <a:cubicBezTo>
                  <a:pt x="5457030" y="4129981"/>
                  <a:pt x="5447109" y="4142383"/>
                  <a:pt x="5447109" y="4142383"/>
                </a:cubicBezTo>
                <a:lnTo>
                  <a:pt x="5439667" y="4149825"/>
                </a:lnTo>
                <a:cubicBezTo>
                  <a:pt x="5449589" y="4149825"/>
                  <a:pt x="5459511" y="4144864"/>
                  <a:pt x="5469433" y="4134942"/>
                </a:cubicBezTo>
                <a:lnTo>
                  <a:pt x="5491757" y="4105176"/>
                </a:lnTo>
                <a:cubicBezTo>
                  <a:pt x="5491757" y="4105176"/>
                  <a:pt x="5499198" y="4095254"/>
                  <a:pt x="5514081" y="4075411"/>
                </a:cubicBezTo>
                <a:cubicBezTo>
                  <a:pt x="5524003" y="4070450"/>
                  <a:pt x="5530205" y="4065489"/>
                  <a:pt x="5532685" y="4060528"/>
                </a:cubicBezTo>
                <a:cubicBezTo>
                  <a:pt x="5535165" y="4055567"/>
                  <a:pt x="5536405" y="4053086"/>
                  <a:pt x="5536405" y="4053086"/>
                </a:cubicBezTo>
                <a:cubicBezTo>
                  <a:pt x="5536405" y="4048126"/>
                  <a:pt x="5533925" y="4048126"/>
                  <a:pt x="5528964" y="4053086"/>
                </a:cubicBezTo>
                <a:lnTo>
                  <a:pt x="5536405" y="4038204"/>
                </a:lnTo>
                <a:cubicBezTo>
                  <a:pt x="5541367" y="4033243"/>
                  <a:pt x="5543847" y="4029522"/>
                  <a:pt x="5543847" y="4027042"/>
                </a:cubicBezTo>
                <a:cubicBezTo>
                  <a:pt x="5543847" y="4024561"/>
                  <a:pt x="5546327" y="4025801"/>
                  <a:pt x="5551288" y="4030762"/>
                </a:cubicBezTo>
                <a:cubicBezTo>
                  <a:pt x="5556250" y="4035723"/>
                  <a:pt x="5558730" y="4038204"/>
                  <a:pt x="5558730" y="4038204"/>
                </a:cubicBezTo>
                <a:cubicBezTo>
                  <a:pt x="5558730" y="4038204"/>
                  <a:pt x="5558730" y="4035723"/>
                  <a:pt x="5558730" y="4030762"/>
                </a:cubicBezTo>
                <a:lnTo>
                  <a:pt x="5566171" y="4008438"/>
                </a:lnTo>
                <a:cubicBezTo>
                  <a:pt x="5566171" y="3998516"/>
                  <a:pt x="5568651" y="3993555"/>
                  <a:pt x="5573612" y="3993555"/>
                </a:cubicBezTo>
                <a:cubicBezTo>
                  <a:pt x="5573612" y="3993555"/>
                  <a:pt x="5573612" y="3991075"/>
                  <a:pt x="5573612" y="3986114"/>
                </a:cubicBezTo>
                <a:cubicBezTo>
                  <a:pt x="5573612" y="3981153"/>
                  <a:pt x="5571132" y="3978672"/>
                  <a:pt x="5566171" y="3978672"/>
                </a:cubicBezTo>
                <a:close/>
                <a:moveTo>
                  <a:pt x="1160859" y="3978672"/>
                </a:moveTo>
                <a:cubicBezTo>
                  <a:pt x="1160859" y="3983633"/>
                  <a:pt x="1159619" y="3986114"/>
                  <a:pt x="1157138" y="3986114"/>
                </a:cubicBezTo>
                <a:cubicBezTo>
                  <a:pt x="1154658" y="3986114"/>
                  <a:pt x="1153418" y="3984874"/>
                  <a:pt x="1153418" y="3982393"/>
                </a:cubicBezTo>
                <a:cubicBezTo>
                  <a:pt x="1153418" y="3979912"/>
                  <a:pt x="1155898" y="3978672"/>
                  <a:pt x="1160859" y="3978672"/>
                </a:cubicBezTo>
                <a:close/>
                <a:moveTo>
                  <a:pt x="825996" y="3971231"/>
                </a:moveTo>
                <a:cubicBezTo>
                  <a:pt x="821035" y="3976192"/>
                  <a:pt x="821035" y="3978672"/>
                  <a:pt x="825996" y="3978672"/>
                </a:cubicBezTo>
                <a:cubicBezTo>
                  <a:pt x="830957" y="3978672"/>
                  <a:pt x="833437" y="3981153"/>
                  <a:pt x="833437" y="3986114"/>
                </a:cubicBezTo>
                <a:lnTo>
                  <a:pt x="840879" y="3986114"/>
                </a:lnTo>
                <a:cubicBezTo>
                  <a:pt x="845840" y="3976192"/>
                  <a:pt x="848320" y="3971231"/>
                  <a:pt x="848320" y="3971231"/>
                </a:cubicBezTo>
                <a:close/>
                <a:moveTo>
                  <a:pt x="677168" y="3971231"/>
                </a:moveTo>
                <a:cubicBezTo>
                  <a:pt x="677168" y="3971231"/>
                  <a:pt x="674687" y="3973712"/>
                  <a:pt x="669726" y="3978672"/>
                </a:cubicBezTo>
                <a:cubicBezTo>
                  <a:pt x="669726" y="3983633"/>
                  <a:pt x="672207" y="3986114"/>
                  <a:pt x="677168" y="3986114"/>
                </a:cubicBezTo>
                <a:lnTo>
                  <a:pt x="692050" y="3986114"/>
                </a:lnTo>
                <a:lnTo>
                  <a:pt x="692050" y="3971231"/>
                </a:lnTo>
                <a:cubicBezTo>
                  <a:pt x="692050" y="3971231"/>
                  <a:pt x="689570" y="3973712"/>
                  <a:pt x="684609" y="3978672"/>
                </a:cubicBezTo>
                <a:cubicBezTo>
                  <a:pt x="679648" y="3983633"/>
                  <a:pt x="677168" y="3986114"/>
                  <a:pt x="677168" y="3986114"/>
                </a:cubicBezTo>
                <a:lnTo>
                  <a:pt x="677168" y="3978672"/>
                </a:lnTo>
                <a:cubicBezTo>
                  <a:pt x="677168" y="3973712"/>
                  <a:pt x="677168" y="3971231"/>
                  <a:pt x="677168" y="3971231"/>
                </a:cubicBezTo>
                <a:close/>
                <a:moveTo>
                  <a:pt x="572988" y="3971231"/>
                </a:moveTo>
                <a:cubicBezTo>
                  <a:pt x="572988" y="3971231"/>
                  <a:pt x="570507" y="3973712"/>
                  <a:pt x="565546" y="3978672"/>
                </a:cubicBezTo>
                <a:lnTo>
                  <a:pt x="572988" y="3978672"/>
                </a:lnTo>
                <a:cubicBezTo>
                  <a:pt x="577949" y="3978672"/>
                  <a:pt x="580429" y="3978672"/>
                  <a:pt x="580429" y="3978672"/>
                </a:cubicBezTo>
                <a:close/>
                <a:moveTo>
                  <a:pt x="1398984" y="3963790"/>
                </a:moveTo>
                <a:cubicBezTo>
                  <a:pt x="1398984" y="3963790"/>
                  <a:pt x="1396504" y="3966270"/>
                  <a:pt x="1391542" y="3971231"/>
                </a:cubicBezTo>
                <a:cubicBezTo>
                  <a:pt x="1386582" y="3976192"/>
                  <a:pt x="1380381" y="3982393"/>
                  <a:pt x="1372939" y="3989834"/>
                </a:cubicBezTo>
                <a:cubicBezTo>
                  <a:pt x="1365498" y="3997276"/>
                  <a:pt x="1359297" y="4005957"/>
                  <a:pt x="1354336" y="4015879"/>
                </a:cubicBezTo>
                <a:lnTo>
                  <a:pt x="1361777" y="4015879"/>
                </a:lnTo>
                <a:lnTo>
                  <a:pt x="1384101" y="3993555"/>
                </a:lnTo>
                <a:cubicBezTo>
                  <a:pt x="1394023" y="3973712"/>
                  <a:pt x="1398984" y="3963790"/>
                  <a:pt x="1398984" y="3963790"/>
                </a:cubicBezTo>
                <a:close/>
                <a:moveTo>
                  <a:pt x="1294804" y="3963790"/>
                </a:moveTo>
                <a:cubicBezTo>
                  <a:pt x="1294804" y="3963790"/>
                  <a:pt x="1294804" y="3966270"/>
                  <a:pt x="1294804" y="3971231"/>
                </a:cubicBezTo>
                <a:lnTo>
                  <a:pt x="1302246" y="3963790"/>
                </a:lnTo>
                <a:cubicBezTo>
                  <a:pt x="1302246" y="3963790"/>
                  <a:pt x="1299765" y="3963790"/>
                  <a:pt x="1294804" y="3963790"/>
                </a:cubicBezTo>
                <a:close/>
                <a:moveTo>
                  <a:pt x="632519" y="3963790"/>
                </a:moveTo>
                <a:cubicBezTo>
                  <a:pt x="627558" y="3968750"/>
                  <a:pt x="626318" y="3973712"/>
                  <a:pt x="628798" y="3978672"/>
                </a:cubicBezTo>
                <a:cubicBezTo>
                  <a:pt x="631279" y="3983633"/>
                  <a:pt x="632519" y="3983633"/>
                  <a:pt x="632519" y="3978672"/>
                </a:cubicBezTo>
                <a:lnTo>
                  <a:pt x="647402" y="3963790"/>
                </a:lnTo>
                <a:close/>
                <a:moveTo>
                  <a:pt x="163711" y="3963790"/>
                </a:moveTo>
                <a:cubicBezTo>
                  <a:pt x="168671" y="3963790"/>
                  <a:pt x="168671" y="3971231"/>
                  <a:pt x="163711" y="3986114"/>
                </a:cubicBezTo>
                <a:lnTo>
                  <a:pt x="126504" y="4030762"/>
                </a:lnTo>
                <a:lnTo>
                  <a:pt x="119062" y="4038204"/>
                </a:lnTo>
                <a:cubicBezTo>
                  <a:pt x="119062" y="4038204"/>
                  <a:pt x="119062" y="4035723"/>
                  <a:pt x="119062" y="4030762"/>
                </a:cubicBezTo>
                <a:lnTo>
                  <a:pt x="111620" y="4030762"/>
                </a:lnTo>
                <a:lnTo>
                  <a:pt x="104179" y="4038204"/>
                </a:lnTo>
                <a:lnTo>
                  <a:pt x="111620" y="4023321"/>
                </a:lnTo>
                <a:cubicBezTo>
                  <a:pt x="111620" y="4023321"/>
                  <a:pt x="114101" y="4020840"/>
                  <a:pt x="119062" y="4015879"/>
                </a:cubicBezTo>
                <a:cubicBezTo>
                  <a:pt x="119062" y="4015879"/>
                  <a:pt x="120302" y="4015879"/>
                  <a:pt x="122783" y="4015879"/>
                </a:cubicBezTo>
                <a:cubicBezTo>
                  <a:pt x="125263" y="4015879"/>
                  <a:pt x="126504" y="4015879"/>
                  <a:pt x="126504" y="4015879"/>
                </a:cubicBezTo>
                <a:lnTo>
                  <a:pt x="141386" y="3993555"/>
                </a:lnTo>
                <a:lnTo>
                  <a:pt x="156269" y="3971231"/>
                </a:lnTo>
                <a:cubicBezTo>
                  <a:pt x="156269" y="3966270"/>
                  <a:pt x="158749" y="3963790"/>
                  <a:pt x="163711" y="3963790"/>
                </a:cubicBezTo>
                <a:close/>
                <a:moveTo>
                  <a:pt x="5454550" y="3956348"/>
                </a:moveTo>
                <a:cubicBezTo>
                  <a:pt x="5449589" y="3961309"/>
                  <a:pt x="5448349" y="3965030"/>
                  <a:pt x="5450829" y="3967510"/>
                </a:cubicBezTo>
                <a:cubicBezTo>
                  <a:pt x="5453309" y="3969991"/>
                  <a:pt x="5457030" y="3968750"/>
                  <a:pt x="5461991" y="3963790"/>
                </a:cubicBezTo>
                <a:cubicBezTo>
                  <a:pt x="5466953" y="3958829"/>
                  <a:pt x="5469433" y="3956348"/>
                  <a:pt x="5469433" y="3956348"/>
                </a:cubicBezTo>
                <a:close/>
                <a:moveTo>
                  <a:pt x="1451074" y="3956348"/>
                </a:moveTo>
                <a:cubicBezTo>
                  <a:pt x="1451074" y="3956348"/>
                  <a:pt x="1448593" y="3958829"/>
                  <a:pt x="1443632" y="3963790"/>
                </a:cubicBezTo>
                <a:lnTo>
                  <a:pt x="1443632" y="3971231"/>
                </a:lnTo>
                <a:lnTo>
                  <a:pt x="1451074" y="3963790"/>
                </a:lnTo>
                <a:lnTo>
                  <a:pt x="1458515" y="3956348"/>
                </a:lnTo>
                <a:cubicBezTo>
                  <a:pt x="1453554" y="3956348"/>
                  <a:pt x="1451074" y="3956348"/>
                  <a:pt x="1451074" y="3956348"/>
                </a:cubicBezTo>
                <a:close/>
                <a:moveTo>
                  <a:pt x="1190625" y="3956348"/>
                </a:moveTo>
                <a:lnTo>
                  <a:pt x="1190625" y="3963790"/>
                </a:lnTo>
                <a:cubicBezTo>
                  <a:pt x="1185664" y="3963790"/>
                  <a:pt x="1184424" y="3962550"/>
                  <a:pt x="1186904" y="3960069"/>
                </a:cubicBezTo>
                <a:cubicBezTo>
                  <a:pt x="1189384" y="3957588"/>
                  <a:pt x="1190625" y="3956348"/>
                  <a:pt x="1190625" y="3956348"/>
                </a:cubicBezTo>
                <a:close/>
                <a:moveTo>
                  <a:pt x="900410" y="3956348"/>
                </a:moveTo>
                <a:cubicBezTo>
                  <a:pt x="900410" y="3956348"/>
                  <a:pt x="900410" y="3958829"/>
                  <a:pt x="900410" y="3963790"/>
                </a:cubicBezTo>
                <a:cubicBezTo>
                  <a:pt x="900410" y="3963790"/>
                  <a:pt x="901650" y="3963790"/>
                  <a:pt x="904131" y="3963790"/>
                </a:cubicBezTo>
                <a:cubicBezTo>
                  <a:pt x="906611" y="3963790"/>
                  <a:pt x="907851" y="3963790"/>
                  <a:pt x="907851" y="3963790"/>
                </a:cubicBezTo>
                <a:cubicBezTo>
                  <a:pt x="907851" y="3963790"/>
                  <a:pt x="907851" y="3962550"/>
                  <a:pt x="907851" y="3960069"/>
                </a:cubicBezTo>
                <a:cubicBezTo>
                  <a:pt x="907851" y="3957588"/>
                  <a:pt x="905371" y="3956348"/>
                  <a:pt x="900410" y="3956348"/>
                </a:cubicBezTo>
                <a:close/>
                <a:moveTo>
                  <a:pt x="178593" y="3956348"/>
                </a:moveTo>
                <a:lnTo>
                  <a:pt x="186035" y="3956348"/>
                </a:lnTo>
                <a:cubicBezTo>
                  <a:pt x="186035" y="3961309"/>
                  <a:pt x="183554" y="3963790"/>
                  <a:pt x="178593" y="3963790"/>
                </a:cubicBezTo>
                <a:cubicBezTo>
                  <a:pt x="178593" y="3958829"/>
                  <a:pt x="178593" y="3956348"/>
                  <a:pt x="178593" y="3956348"/>
                </a:cubicBezTo>
                <a:close/>
                <a:moveTo>
                  <a:pt x="44648" y="3956348"/>
                </a:moveTo>
                <a:lnTo>
                  <a:pt x="37207" y="3971231"/>
                </a:lnTo>
                <a:cubicBezTo>
                  <a:pt x="32246" y="3971231"/>
                  <a:pt x="32246" y="3968750"/>
                  <a:pt x="37207" y="3963790"/>
                </a:cubicBezTo>
                <a:close/>
                <a:moveTo>
                  <a:pt x="1115280" y="3951697"/>
                </a:moveTo>
                <a:cubicBezTo>
                  <a:pt x="1114660" y="3951077"/>
                  <a:pt x="1113730" y="3951387"/>
                  <a:pt x="1112490" y="3952627"/>
                </a:cubicBezTo>
                <a:cubicBezTo>
                  <a:pt x="1110009" y="3955108"/>
                  <a:pt x="1108769" y="3956348"/>
                  <a:pt x="1108769" y="3956348"/>
                </a:cubicBezTo>
                <a:cubicBezTo>
                  <a:pt x="1108769" y="3956348"/>
                  <a:pt x="1110009" y="3956348"/>
                  <a:pt x="1112490" y="3956348"/>
                </a:cubicBezTo>
                <a:cubicBezTo>
                  <a:pt x="1114970" y="3956348"/>
                  <a:pt x="1116211" y="3956348"/>
                  <a:pt x="1116211" y="3956348"/>
                </a:cubicBezTo>
                <a:cubicBezTo>
                  <a:pt x="1116211" y="3953868"/>
                  <a:pt x="1115900" y="3952318"/>
                  <a:pt x="1115280" y="3951697"/>
                </a:cubicBezTo>
                <a:close/>
                <a:moveTo>
                  <a:pt x="5595937" y="3948907"/>
                </a:moveTo>
                <a:cubicBezTo>
                  <a:pt x="5590975" y="3948907"/>
                  <a:pt x="5588495" y="3951387"/>
                  <a:pt x="5588495" y="3956348"/>
                </a:cubicBezTo>
                <a:lnTo>
                  <a:pt x="5595937" y="3956348"/>
                </a:lnTo>
                <a:close/>
                <a:moveTo>
                  <a:pt x="1361777" y="3948907"/>
                </a:moveTo>
                <a:cubicBezTo>
                  <a:pt x="1356816" y="3948907"/>
                  <a:pt x="1354336" y="3950147"/>
                  <a:pt x="1354336" y="3952627"/>
                </a:cubicBezTo>
                <a:cubicBezTo>
                  <a:pt x="1354336" y="3955108"/>
                  <a:pt x="1354336" y="3956348"/>
                  <a:pt x="1354336" y="3956348"/>
                </a:cubicBezTo>
                <a:cubicBezTo>
                  <a:pt x="1354336" y="3956348"/>
                  <a:pt x="1356816" y="3956348"/>
                  <a:pt x="1361777" y="3956348"/>
                </a:cubicBezTo>
                <a:cubicBezTo>
                  <a:pt x="1361777" y="3951387"/>
                  <a:pt x="1361777" y="3948907"/>
                  <a:pt x="1361777" y="3948907"/>
                </a:cubicBezTo>
                <a:close/>
                <a:moveTo>
                  <a:pt x="952499" y="3948907"/>
                </a:moveTo>
                <a:cubicBezTo>
                  <a:pt x="942578" y="3953868"/>
                  <a:pt x="940097" y="3956348"/>
                  <a:pt x="945058" y="3956348"/>
                </a:cubicBezTo>
                <a:lnTo>
                  <a:pt x="937617" y="3971231"/>
                </a:lnTo>
                <a:cubicBezTo>
                  <a:pt x="937617" y="3971231"/>
                  <a:pt x="937617" y="3968750"/>
                  <a:pt x="937617" y="3963790"/>
                </a:cubicBezTo>
                <a:cubicBezTo>
                  <a:pt x="932656" y="3963790"/>
                  <a:pt x="930175" y="3966270"/>
                  <a:pt x="930175" y="3971231"/>
                </a:cubicBezTo>
                <a:cubicBezTo>
                  <a:pt x="930175" y="3976192"/>
                  <a:pt x="931416" y="3979912"/>
                  <a:pt x="933896" y="3982393"/>
                </a:cubicBezTo>
                <a:cubicBezTo>
                  <a:pt x="936376" y="3984874"/>
                  <a:pt x="937617" y="3986114"/>
                  <a:pt x="937617" y="3986114"/>
                </a:cubicBezTo>
                <a:cubicBezTo>
                  <a:pt x="937617" y="3986114"/>
                  <a:pt x="935137" y="3986114"/>
                  <a:pt x="930175" y="3986114"/>
                </a:cubicBezTo>
                <a:cubicBezTo>
                  <a:pt x="925214" y="3986114"/>
                  <a:pt x="922734" y="3986114"/>
                  <a:pt x="922734" y="3986114"/>
                </a:cubicBezTo>
                <a:lnTo>
                  <a:pt x="915293" y="3986114"/>
                </a:lnTo>
                <a:cubicBezTo>
                  <a:pt x="910332" y="3991075"/>
                  <a:pt x="910332" y="3996036"/>
                  <a:pt x="915293" y="4000997"/>
                </a:cubicBezTo>
                <a:cubicBezTo>
                  <a:pt x="915293" y="4000997"/>
                  <a:pt x="916533" y="4002237"/>
                  <a:pt x="919013" y="4004717"/>
                </a:cubicBezTo>
                <a:cubicBezTo>
                  <a:pt x="921494" y="4007198"/>
                  <a:pt x="922734" y="4008438"/>
                  <a:pt x="922734" y="4008438"/>
                </a:cubicBezTo>
                <a:lnTo>
                  <a:pt x="915293" y="4008438"/>
                </a:lnTo>
                <a:cubicBezTo>
                  <a:pt x="915293" y="4003477"/>
                  <a:pt x="911572" y="4003477"/>
                  <a:pt x="904131" y="4008438"/>
                </a:cubicBezTo>
                <a:cubicBezTo>
                  <a:pt x="896689" y="4013399"/>
                  <a:pt x="895449" y="4018360"/>
                  <a:pt x="900410" y="4023321"/>
                </a:cubicBezTo>
                <a:lnTo>
                  <a:pt x="892968" y="4023321"/>
                </a:lnTo>
                <a:lnTo>
                  <a:pt x="885527" y="4023321"/>
                </a:lnTo>
                <a:cubicBezTo>
                  <a:pt x="880566" y="4033243"/>
                  <a:pt x="875605" y="4035723"/>
                  <a:pt x="870644" y="4030762"/>
                </a:cubicBezTo>
                <a:cubicBezTo>
                  <a:pt x="870644" y="4030762"/>
                  <a:pt x="868164" y="4032002"/>
                  <a:pt x="863203" y="4034483"/>
                </a:cubicBezTo>
                <a:cubicBezTo>
                  <a:pt x="858242" y="4036964"/>
                  <a:pt x="853281" y="4040684"/>
                  <a:pt x="848320" y="4045645"/>
                </a:cubicBezTo>
                <a:lnTo>
                  <a:pt x="848320" y="4053086"/>
                </a:lnTo>
                <a:cubicBezTo>
                  <a:pt x="858242" y="4048126"/>
                  <a:pt x="864443" y="4048126"/>
                  <a:pt x="866924" y="4053086"/>
                </a:cubicBezTo>
                <a:cubicBezTo>
                  <a:pt x="869404" y="4058047"/>
                  <a:pt x="870644" y="4060528"/>
                  <a:pt x="870644" y="4060528"/>
                </a:cubicBezTo>
                <a:cubicBezTo>
                  <a:pt x="870644" y="4060528"/>
                  <a:pt x="873125" y="4060528"/>
                  <a:pt x="878086" y="4060528"/>
                </a:cubicBezTo>
                <a:cubicBezTo>
                  <a:pt x="878086" y="4065489"/>
                  <a:pt x="880566" y="4065489"/>
                  <a:pt x="885527" y="4060528"/>
                </a:cubicBezTo>
                <a:cubicBezTo>
                  <a:pt x="890488" y="4055567"/>
                  <a:pt x="892968" y="4055567"/>
                  <a:pt x="892968" y="4060528"/>
                </a:cubicBezTo>
                <a:cubicBezTo>
                  <a:pt x="892968" y="4055567"/>
                  <a:pt x="897929" y="4048126"/>
                  <a:pt x="907851" y="4038204"/>
                </a:cubicBezTo>
                <a:lnTo>
                  <a:pt x="930175" y="4000997"/>
                </a:lnTo>
                <a:cubicBezTo>
                  <a:pt x="935137" y="4000997"/>
                  <a:pt x="937617" y="3998516"/>
                  <a:pt x="937617" y="3993555"/>
                </a:cubicBezTo>
                <a:cubicBezTo>
                  <a:pt x="947539" y="3993555"/>
                  <a:pt x="952499" y="3996036"/>
                  <a:pt x="952499" y="4000997"/>
                </a:cubicBezTo>
                <a:cubicBezTo>
                  <a:pt x="952499" y="4005957"/>
                  <a:pt x="953740" y="4009678"/>
                  <a:pt x="956220" y="4012159"/>
                </a:cubicBezTo>
                <a:cubicBezTo>
                  <a:pt x="958701" y="4014639"/>
                  <a:pt x="959941" y="4013399"/>
                  <a:pt x="959941" y="4008438"/>
                </a:cubicBezTo>
                <a:cubicBezTo>
                  <a:pt x="959941" y="4003477"/>
                  <a:pt x="961181" y="3999757"/>
                  <a:pt x="963662" y="3997276"/>
                </a:cubicBezTo>
                <a:cubicBezTo>
                  <a:pt x="966142" y="3994795"/>
                  <a:pt x="967382" y="3991075"/>
                  <a:pt x="967382" y="3986114"/>
                </a:cubicBezTo>
                <a:lnTo>
                  <a:pt x="959941" y="3963790"/>
                </a:lnTo>
                <a:lnTo>
                  <a:pt x="982265" y="3948907"/>
                </a:lnTo>
                <a:cubicBezTo>
                  <a:pt x="977304" y="3948907"/>
                  <a:pt x="974824" y="3948907"/>
                  <a:pt x="974824" y="3948907"/>
                </a:cubicBezTo>
                <a:lnTo>
                  <a:pt x="959941" y="3948907"/>
                </a:lnTo>
                <a:close/>
                <a:moveTo>
                  <a:pt x="773906" y="3948907"/>
                </a:moveTo>
                <a:lnTo>
                  <a:pt x="751582" y="3963790"/>
                </a:lnTo>
                <a:cubicBezTo>
                  <a:pt x="736699" y="3978672"/>
                  <a:pt x="734218" y="3983633"/>
                  <a:pt x="744140" y="3978672"/>
                </a:cubicBezTo>
                <a:cubicBezTo>
                  <a:pt x="749101" y="3973712"/>
                  <a:pt x="754062" y="3971231"/>
                  <a:pt x="759023" y="3971231"/>
                </a:cubicBezTo>
                <a:cubicBezTo>
                  <a:pt x="759023" y="3971231"/>
                  <a:pt x="761503" y="3966270"/>
                  <a:pt x="766465" y="3956348"/>
                </a:cubicBezTo>
                <a:close/>
                <a:moveTo>
                  <a:pt x="759023" y="3948907"/>
                </a:moveTo>
                <a:lnTo>
                  <a:pt x="744140" y="3956348"/>
                </a:lnTo>
                <a:lnTo>
                  <a:pt x="751582" y="3956348"/>
                </a:lnTo>
                <a:cubicBezTo>
                  <a:pt x="756543" y="3951387"/>
                  <a:pt x="759023" y="3948907"/>
                  <a:pt x="759023" y="3948907"/>
                </a:cubicBezTo>
                <a:close/>
                <a:moveTo>
                  <a:pt x="550664" y="3948907"/>
                </a:moveTo>
                <a:lnTo>
                  <a:pt x="550664" y="3956348"/>
                </a:lnTo>
                <a:cubicBezTo>
                  <a:pt x="545703" y="3956348"/>
                  <a:pt x="543222" y="3957588"/>
                  <a:pt x="543222" y="3960069"/>
                </a:cubicBezTo>
                <a:cubicBezTo>
                  <a:pt x="543222" y="3962550"/>
                  <a:pt x="540742" y="3961309"/>
                  <a:pt x="535781" y="3956348"/>
                </a:cubicBezTo>
                <a:close/>
                <a:moveTo>
                  <a:pt x="5871268" y="3943326"/>
                </a:moveTo>
                <a:cubicBezTo>
                  <a:pt x="5870028" y="3943326"/>
                  <a:pt x="5868788" y="3943946"/>
                  <a:pt x="5867548" y="3945186"/>
                </a:cubicBezTo>
                <a:cubicBezTo>
                  <a:pt x="5865068" y="3947667"/>
                  <a:pt x="5865068" y="3950147"/>
                  <a:pt x="5867548" y="3952627"/>
                </a:cubicBezTo>
                <a:cubicBezTo>
                  <a:pt x="5870028" y="3955108"/>
                  <a:pt x="5872509" y="3955108"/>
                  <a:pt x="5874989" y="3952627"/>
                </a:cubicBezTo>
                <a:cubicBezTo>
                  <a:pt x="5877470" y="3950147"/>
                  <a:pt x="5877470" y="3947667"/>
                  <a:pt x="5874989" y="3945186"/>
                </a:cubicBezTo>
                <a:cubicBezTo>
                  <a:pt x="5873749" y="3943946"/>
                  <a:pt x="5872508" y="3943326"/>
                  <a:pt x="5871268" y="3943326"/>
                </a:cubicBezTo>
                <a:close/>
                <a:moveTo>
                  <a:pt x="5625702" y="3941465"/>
                </a:moveTo>
                <a:cubicBezTo>
                  <a:pt x="5625702" y="3941465"/>
                  <a:pt x="5624462" y="3942705"/>
                  <a:pt x="5621982" y="3945186"/>
                </a:cubicBezTo>
                <a:cubicBezTo>
                  <a:pt x="5619502" y="3947667"/>
                  <a:pt x="5615781" y="3948907"/>
                  <a:pt x="5610820" y="3948907"/>
                </a:cubicBezTo>
                <a:cubicBezTo>
                  <a:pt x="5605858" y="3948907"/>
                  <a:pt x="5605858" y="3951387"/>
                  <a:pt x="5610820" y="3956348"/>
                </a:cubicBezTo>
                <a:lnTo>
                  <a:pt x="5625702" y="3948907"/>
                </a:lnTo>
                <a:close/>
                <a:moveTo>
                  <a:pt x="1123652" y="3941465"/>
                </a:moveTo>
                <a:cubicBezTo>
                  <a:pt x="1118691" y="3946426"/>
                  <a:pt x="1118691" y="3948907"/>
                  <a:pt x="1123652" y="3948907"/>
                </a:cubicBezTo>
                <a:cubicBezTo>
                  <a:pt x="1128613" y="3948907"/>
                  <a:pt x="1131093" y="3946426"/>
                  <a:pt x="1131093" y="3941465"/>
                </a:cubicBezTo>
                <a:close/>
                <a:moveTo>
                  <a:pt x="595312" y="3941465"/>
                </a:moveTo>
                <a:lnTo>
                  <a:pt x="587871" y="3948907"/>
                </a:lnTo>
                <a:lnTo>
                  <a:pt x="587871" y="3956348"/>
                </a:lnTo>
                <a:cubicBezTo>
                  <a:pt x="587871" y="3956348"/>
                  <a:pt x="590351" y="3953868"/>
                  <a:pt x="595312" y="3948907"/>
                </a:cubicBezTo>
                <a:close/>
                <a:moveTo>
                  <a:pt x="5894523" y="3935884"/>
                </a:moveTo>
                <a:cubicBezTo>
                  <a:pt x="5893903" y="3935884"/>
                  <a:pt x="5893592" y="3936505"/>
                  <a:pt x="5893592" y="3937745"/>
                </a:cubicBezTo>
                <a:cubicBezTo>
                  <a:pt x="5893592" y="3940225"/>
                  <a:pt x="5893592" y="3943946"/>
                  <a:pt x="5893592" y="3948907"/>
                </a:cubicBezTo>
                <a:lnTo>
                  <a:pt x="5901034" y="3941465"/>
                </a:lnTo>
                <a:cubicBezTo>
                  <a:pt x="5901034" y="3941465"/>
                  <a:pt x="5899794" y="3940225"/>
                  <a:pt x="5897314" y="3937745"/>
                </a:cubicBezTo>
                <a:cubicBezTo>
                  <a:pt x="5896074" y="3936505"/>
                  <a:pt x="5895143" y="3935884"/>
                  <a:pt x="5894523" y="3935884"/>
                </a:cubicBezTo>
                <a:close/>
                <a:moveTo>
                  <a:pt x="1376660" y="3934024"/>
                </a:moveTo>
                <a:cubicBezTo>
                  <a:pt x="1371699" y="3934024"/>
                  <a:pt x="1369218" y="3935264"/>
                  <a:pt x="1369218" y="3937745"/>
                </a:cubicBezTo>
                <a:cubicBezTo>
                  <a:pt x="1369218" y="3940225"/>
                  <a:pt x="1371699" y="3941465"/>
                  <a:pt x="1376660" y="3941465"/>
                </a:cubicBezTo>
                <a:cubicBezTo>
                  <a:pt x="1376660" y="3936505"/>
                  <a:pt x="1376660" y="3934024"/>
                  <a:pt x="1376660" y="3934024"/>
                </a:cubicBezTo>
                <a:close/>
                <a:moveTo>
                  <a:pt x="781347" y="3934024"/>
                </a:moveTo>
                <a:lnTo>
                  <a:pt x="773906" y="3941465"/>
                </a:lnTo>
                <a:cubicBezTo>
                  <a:pt x="773906" y="3941465"/>
                  <a:pt x="776386" y="3941465"/>
                  <a:pt x="781347" y="3941465"/>
                </a:cubicBezTo>
                <a:cubicBezTo>
                  <a:pt x="781347" y="3936505"/>
                  <a:pt x="781347" y="3934024"/>
                  <a:pt x="781347" y="3934024"/>
                </a:cubicBezTo>
                <a:close/>
                <a:moveTo>
                  <a:pt x="238125" y="3934024"/>
                </a:moveTo>
                <a:cubicBezTo>
                  <a:pt x="233164" y="3934024"/>
                  <a:pt x="230683" y="3936505"/>
                  <a:pt x="230683" y="3941465"/>
                </a:cubicBezTo>
                <a:cubicBezTo>
                  <a:pt x="230683" y="3946426"/>
                  <a:pt x="233164" y="3946426"/>
                  <a:pt x="238125" y="3941465"/>
                </a:cubicBezTo>
                <a:cubicBezTo>
                  <a:pt x="238125" y="3936505"/>
                  <a:pt x="238125" y="3934024"/>
                  <a:pt x="238125" y="3934024"/>
                </a:cubicBezTo>
                <a:close/>
                <a:moveTo>
                  <a:pt x="5514081" y="3926583"/>
                </a:moveTo>
                <a:lnTo>
                  <a:pt x="5499198" y="3941465"/>
                </a:lnTo>
                <a:cubicBezTo>
                  <a:pt x="5499198" y="3941465"/>
                  <a:pt x="5495478" y="3946426"/>
                  <a:pt x="5488036" y="3956348"/>
                </a:cubicBezTo>
                <a:cubicBezTo>
                  <a:pt x="5480595" y="3966270"/>
                  <a:pt x="5474394" y="3973712"/>
                  <a:pt x="5469433" y="3978672"/>
                </a:cubicBezTo>
                <a:cubicBezTo>
                  <a:pt x="5469433" y="3978672"/>
                  <a:pt x="5468192" y="3979912"/>
                  <a:pt x="5465712" y="3982393"/>
                </a:cubicBezTo>
                <a:cubicBezTo>
                  <a:pt x="5463232" y="3984874"/>
                  <a:pt x="5461991" y="3986114"/>
                  <a:pt x="5461991" y="3986114"/>
                </a:cubicBezTo>
                <a:cubicBezTo>
                  <a:pt x="5461991" y="3991075"/>
                  <a:pt x="5459511" y="3993555"/>
                  <a:pt x="5454550" y="3993555"/>
                </a:cubicBezTo>
                <a:cubicBezTo>
                  <a:pt x="5454550" y="3998516"/>
                  <a:pt x="5448349" y="4004717"/>
                  <a:pt x="5435946" y="4012159"/>
                </a:cubicBezTo>
                <a:cubicBezTo>
                  <a:pt x="5423544" y="4019600"/>
                  <a:pt x="5417343" y="4025801"/>
                  <a:pt x="5417343" y="4030762"/>
                </a:cubicBezTo>
                <a:cubicBezTo>
                  <a:pt x="5417343" y="4030762"/>
                  <a:pt x="5416102" y="4032002"/>
                  <a:pt x="5413622" y="4034483"/>
                </a:cubicBezTo>
                <a:cubicBezTo>
                  <a:pt x="5411142" y="4036964"/>
                  <a:pt x="5408661" y="4039444"/>
                  <a:pt x="5406181" y="4041924"/>
                </a:cubicBezTo>
                <a:cubicBezTo>
                  <a:pt x="5403701" y="4044405"/>
                  <a:pt x="5399980" y="4048126"/>
                  <a:pt x="5395019" y="4053086"/>
                </a:cubicBezTo>
                <a:lnTo>
                  <a:pt x="5387577" y="4060528"/>
                </a:lnTo>
                <a:cubicBezTo>
                  <a:pt x="5382616" y="4060528"/>
                  <a:pt x="5382616" y="4058047"/>
                  <a:pt x="5387577" y="4053086"/>
                </a:cubicBezTo>
                <a:cubicBezTo>
                  <a:pt x="5392539" y="4048126"/>
                  <a:pt x="5397499" y="4043164"/>
                  <a:pt x="5402460" y="4038204"/>
                </a:cubicBezTo>
                <a:lnTo>
                  <a:pt x="5402460" y="4030762"/>
                </a:lnTo>
                <a:cubicBezTo>
                  <a:pt x="5402460" y="4030762"/>
                  <a:pt x="5399980" y="4032002"/>
                  <a:pt x="5395019" y="4034483"/>
                </a:cubicBezTo>
                <a:cubicBezTo>
                  <a:pt x="5390057" y="4036964"/>
                  <a:pt x="5385097" y="4041924"/>
                  <a:pt x="5380136" y="4049366"/>
                </a:cubicBezTo>
                <a:cubicBezTo>
                  <a:pt x="5375175" y="4056807"/>
                  <a:pt x="5370214" y="4065489"/>
                  <a:pt x="5365253" y="4075411"/>
                </a:cubicBezTo>
                <a:cubicBezTo>
                  <a:pt x="5360292" y="4080371"/>
                  <a:pt x="5355332" y="4086573"/>
                  <a:pt x="5350370" y="4094014"/>
                </a:cubicBezTo>
                <a:cubicBezTo>
                  <a:pt x="5345409" y="4101456"/>
                  <a:pt x="5340449" y="4105176"/>
                  <a:pt x="5335487" y="4105176"/>
                </a:cubicBezTo>
                <a:cubicBezTo>
                  <a:pt x="5325566" y="4110137"/>
                  <a:pt x="5319364" y="4120059"/>
                  <a:pt x="5316884" y="4134942"/>
                </a:cubicBezTo>
                <a:cubicBezTo>
                  <a:pt x="5314404" y="4149825"/>
                  <a:pt x="5305722" y="4162227"/>
                  <a:pt x="5290839" y="4172149"/>
                </a:cubicBezTo>
                <a:lnTo>
                  <a:pt x="5261073" y="4194473"/>
                </a:lnTo>
                <a:lnTo>
                  <a:pt x="5238749" y="4216797"/>
                </a:lnTo>
                <a:lnTo>
                  <a:pt x="5253632" y="4209356"/>
                </a:lnTo>
                <a:cubicBezTo>
                  <a:pt x="5253632" y="4209356"/>
                  <a:pt x="5256112" y="4208116"/>
                  <a:pt x="5261073" y="4205635"/>
                </a:cubicBezTo>
                <a:cubicBezTo>
                  <a:pt x="5266035" y="4203155"/>
                  <a:pt x="5268515" y="4201915"/>
                  <a:pt x="5268515" y="4201915"/>
                </a:cubicBezTo>
                <a:lnTo>
                  <a:pt x="5261073" y="4216797"/>
                </a:lnTo>
                <a:cubicBezTo>
                  <a:pt x="5270995" y="4216797"/>
                  <a:pt x="5275956" y="4211837"/>
                  <a:pt x="5275956" y="4201915"/>
                </a:cubicBezTo>
                <a:cubicBezTo>
                  <a:pt x="5275956" y="4196954"/>
                  <a:pt x="5278436" y="4193233"/>
                  <a:pt x="5283398" y="4190752"/>
                </a:cubicBezTo>
                <a:cubicBezTo>
                  <a:pt x="5288359" y="4188272"/>
                  <a:pt x="5290839" y="4185792"/>
                  <a:pt x="5290839" y="4183311"/>
                </a:cubicBezTo>
                <a:cubicBezTo>
                  <a:pt x="5290839" y="4180830"/>
                  <a:pt x="5293319" y="4179590"/>
                  <a:pt x="5298280" y="4179590"/>
                </a:cubicBezTo>
                <a:lnTo>
                  <a:pt x="5328046" y="4157266"/>
                </a:lnTo>
                <a:lnTo>
                  <a:pt x="5342929" y="4149825"/>
                </a:lnTo>
                <a:lnTo>
                  <a:pt x="5305722" y="4187032"/>
                </a:lnTo>
                <a:cubicBezTo>
                  <a:pt x="5305722" y="4187032"/>
                  <a:pt x="5304481" y="4187032"/>
                  <a:pt x="5302001" y="4187032"/>
                </a:cubicBezTo>
                <a:cubicBezTo>
                  <a:pt x="5299521" y="4187032"/>
                  <a:pt x="5295800" y="4189512"/>
                  <a:pt x="5290839" y="4194473"/>
                </a:cubicBezTo>
                <a:lnTo>
                  <a:pt x="5290839" y="4201915"/>
                </a:lnTo>
                <a:lnTo>
                  <a:pt x="5290839" y="4216797"/>
                </a:lnTo>
                <a:lnTo>
                  <a:pt x="5298280" y="4224239"/>
                </a:lnTo>
                <a:lnTo>
                  <a:pt x="5305722" y="4216797"/>
                </a:lnTo>
                <a:cubicBezTo>
                  <a:pt x="5300761" y="4216797"/>
                  <a:pt x="5298280" y="4215557"/>
                  <a:pt x="5298280" y="4213077"/>
                </a:cubicBezTo>
                <a:cubicBezTo>
                  <a:pt x="5298280" y="4210596"/>
                  <a:pt x="5300761" y="4208116"/>
                  <a:pt x="5305722" y="4205635"/>
                </a:cubicBezTo>
                <a:cubicBezTo>
                  <a:pt x="5310683" y="4203155"/>
                  <a:pt x="5315643" y="4201915"/>
                  <a:pt x="5320605" y="4201915"/>
                </a:cubicBezTo>
                <a:lnTo>
                  <a:pt x="5328046" y="4194473"/>
                </a:lnTo>
                <a:cubicBezTo>
                  <a:pt x="5333007" y="4189512"/>
                  <a:pt x="5337968" y="4185792"/>
                  <a:pt x="5342929" y="4183311"/>
                </a:cubicBezTo>
                <a:cubicBezTo>
                  <a:pt x="5347890" y="4180830"/>
                  <a:pt x="5351611" y="4180830"/>
                  <a:pt x="5354091" y="4183311"/>
                </a:cubicBezTo>
                <a:cubicBezTo>
                  <a:pt x="5356571" y="4185792"/>
                  <a:pt x="5354091" y="4191993"/>
                  <a:pt x="5346650" y="4201915"/>
                </a:cubicBezTo>
                <a:cubicBezTo>
                  <a:pt x="5339208" y="4211837"/>
                  <a:pt x="5333007" y="4216797"/>
                  <a:pt x="5328046" y="4216797"/>
                </a:cubicBezTo>
                <a:cubicBezTo>
                  <a:pt x="5328046" y="4221758"/>
                  <a:pt x="5325566" y="4225479"/>
                  <a:pt x="5320605" y="4227959"/>
                </a:cubicBezTo>
                <a:cubicBezTo>
                  <a:pt x="5315643" y="4230440"/>
                  <a:pt x="5313163" y="4235401"/>
                  <a:pt x="5313163" y="4242842"/>
                </a:cubicBezTo>
                <a:cubicBezTo>
                  <a:pt x="5313163" y="4250284"/>
                  <a:pt x="5315643" y="4255244"/>
                  <a:pt x="5320605" y="4257725"/>
                </a:cubicBezTo>
                <a:cubicBezTo>
                  <a:pt x="5325566" y="4260206"/>
                  <a:pt x="5328046" y="4261446"/>
                  <a:pt x="5328046" y="4261446"/>
                </a:cubicBezTo>
                <a:cubicBezTo>
                  <a:pt x="5328046" y="4261446"/>
                  <a:pt x="5330526" y="4258965"/>
                  <a:pt x="5335487" y="4254004"/>
                </a:cubicBezTo>
                <a:cubicBezTo>
                  <a:pt x="5340449" y="4249044"/>
                  <a:pt x="5340449" y="4244082"/>
                  <a:pt x="5335487" y="4239122"/>
                </a:cubicBezTo>
                <a:cubicBezTo>
                  <a:pt x="5335487" y="4239122"/>
                  <a:pt x="5336728" y="4237882"/>
                  <a:pt x="5339208" y="4235401"/>
                </a:cubicBezTo>
                <a:cubicBezTo>
                  <a:pt x="5341688" y="4232920"/>
                  <a:pt x="5345409" y="4229200"/>
                  <a:pt x="5350370" y="4224239"/>
                </a:cubicBezTo>
                <a:lnTo>
                  <a:pt x="5357812" y="4201915"/>
                </a:lnTo>
                <a:cubicBezTo>
                  <a:pt x="5357812" y="4201915"/>
                  <a:pt x="5359052" y="4200675"/>
                  <a:pt x="5361532" y="4198194"/>
                </a:cubicBezTo>
                <a:cubicBezTo>
                  <a:pt x="5364012" y="4195713"/>
                  <a:pt x="5367733" y="4191993"/>
                  <a:pt x="5372695" y="4187032"/>
                </a:cubicBezTo>
                <a:lnTo>
                  <a:pt x="5380136" y="4179590"/>
                </a:lnTo>
                <a:lnTo>
                  <a:pt x="5395019" y="4172149"/>
                </a:lnTo>
                <a:cubicBezTo>
                  <a:pt x="5395019" y="4172149"/>
                  <a:pt x="5396259" y="4169668"/>
                  <a:pt x="5398739" y="4164708"/>
                </a:cubicBezTo>
                <a:cubicBezTo>
                  <a:pt x="5401220" y="4159747"/>
                  <a:pt x="5402460" y="4157266"/>
                  <a:pt x="5402460" y="4157266"/>
                </a:cubicBezTo>
                <a:lnTo>
                  <a:pt x="5402460" y="4149825"/>
                </a:lnTo>
                <a:lnTo>
                  <a:pt x="5409902" y="4142383"/>
                </a:lnTo>
                <a:cubicBezTo>
                  <a:pt x="5409902" y="4137423"/>
                  <a:pt x="5411142" y="4133702"/>
                  <a:pt x="5413622" y="4131221"/>
                </a:cubicBezTo>
                <a:cubicBezTo>
                  <a:pt x="5416102" y="4128741"/>
                  <a:pt x="5417343" y="4129981"/>
                  <a:pt x="5417343" y="4134942"/>
                </a:cubicBezTo>
                <a:cubicBezTo>
                  <a:pt x="5417343" y="4139903"/>
                  <a:pt x="5419823" y="4137423"/>
                  <a:pt x="5424784" y="4127501"/>
                </a:cubicBezTo>
                <a:lnTo>
                  <a:pt x="5432226" y="4112618"/>
                </a:lnTo>
                <a:cubicBezTo>
                  <a:pt x="5432226" y="4097735"/>
                  <a:pt x="5437187" y="4087813"/>
                  <a:pt x="5447109" y="4082852"/>
                </a:cubicBezTo>
                <a:lnTo>
                  <a:pt x="5469433" y="4038204"/>
                </a:lnTo>
                <a:lnTo>
                  <a:pt x="5484316" y="4015879"/>
                </a:lnTo>
                <a:cubicBezTo>
                  <a:pt x="5494237" y="4005957"/>
                  <a:pt x="5497958" y="4000997"/>
                  <a:pt x="5495478" y="4000997"/>
                </a:cubicBezTo>
                <a:cubicBezTo>
                  <a:pt x="5492998" y="4000997"/>
                  <a:pt x="5499198" y="3993555"/>
                  <a:pt x="5514081" y="3978672"/>
                </a:cubicBezTo>
                <a:cubicBezTo>
                  <a:pt x="5543847" y="3948907"/>
                  <a:pt x="5556250" y="3931543"/>
                  <a:pt x="5551288" y="3926583"/>
                </a:cubicBezTo>
                <a:lnTo>
                  <a:pt x="5536405" y="3934024"/>
                </a:lnTo>
                <a:cubicBezTo>
                  <a:pt x="5531444" y="3938985"/>
                  <a:pt x="5528964" y="3941465"/>
                  <a:pt x="5528964" y="3941465"/>
                </a:cubicBezTo>
                <a:cubicBezTo>
                  <a:pt x="5519043" y="3941465"/>
                  <a:pt x="5514081" y="3948907"/>
                  <a:pt x="5514081" y="3963790"/>
                </a:cubicBezTo>
                <a:cubicBezTo>
                  <a:pt x="5514081" y="3968750"/>
                  <a:pt x="5510361" y="3973712"/>
                  <a:pt x="5502919" y="3978672"/>
                </a:cubicBezTo>
                <a:cubicBezTo>
                  <a:pt x="5495478" y="3983633"/>
                  <a:pt x="5491757" y="3986114"/>
                  <a:pt x="5491757" y="3986114"/>
                </a:cubicBezTo>
                <a:cubicBezTo>
                  <a:pt x="5481836" y="3981153"/>
                  <a:pt x="5489277" y="3966270"/>
                  <a:pt x="5514081" y="3941465"/>
                </a:cubicBezTo>
                <a:cubicBezTo>
                  <a:pt x="5514081" y="3936505"/>
                  <a:pt x="5514081" y="3931543"/>
                  <a:pt x="5514081" y="3926583"/>
                </a:cubicBezTo>
                <a:close/>
                <a:moveTo>
                  <a:pt x="541362" y="3922862"/>
                </a:moveTo>
                <a:cubicBezTo>
                  <a:pt x="540122" y="3922862"/>
                  <a:pt x="538261" y="3924102"/>
                  <a:pt x="535781" y="3926583"/>
                </a:cubicBezTo>
                <a:cubicBezTo>
                  <a:pt x="530820" y="3931543"/>
                  <a:pt x="530820" y="3934024"/>
                  <a:pt x="535781" y="3934024"/>
                </a:cubicBezTo>
                <a:lnTo>
                  <a:pt x="543222" y="3926583"/>
                </a:lnTo>
                <a:cubicBezTo>
                  <a:pt x="543222" y="3924102"/>
                  <a:pt x="542602" y="3922862"/>
                  <a:pt x="541362" y="3922862"/>
                </a:cubicBezTo>
                <a:close/>
                <a:moveTo>
                  <a:pt x="416718" y="3919141"/>
                </a:moveTo>
                <a:lnTo>
                  <a:pt x="424160" y="3919141"/>
                </a:lnTo>
                <a:cubicBezTo>
                  <a:pt x="424160" y="3924102"/>
                  <a:pt x="421679" y="3926583"/>
                  <a:pt x="416718" y="3926583"/>
                </a:cubicBezTo>
                <a:cubicBezTo>
                  <a:pt x="416718" y="3921622"/>
                  <a:pt x="416718" y="3919141"/>
                  <a:pt x="416718" y="3919141"/>
                </a:cubicBezTo>
                <a:close/>
                <a:moveTo>
                  <a:pt x="622986" y="3913791"/>
                </a:moveTo>
                <a:lnTo>
                  <a:pt x="621357" y="3915420"/>
                </a:lnTo>
                <a:cubicBezTo>
                  <a:pt x="618877" y="3917901"/>
                  <a:pt x="615156" y="3921622"/>
                  <a:pt x="610195" y="3926583"/>
                </a:cubicBezTo>
                <a:close/>
                <a:moveTo>
                  <a:pt x="5901034" y="3911700"/>
                </a:moveTo>
                <a:cubicBezTo>
                  <a:pt x="5896073" y="3911700"/>
                  <a:pt x="5893592" y="3914180"/>
                  <a:pt x="5893592" y="3919141"/>
                </a:cubicBezTo>
                <a:lnTo>
                  <a:pt x="5893592" y="3926583"/>
                </a:lnTo>
                <a:cubicBezTo>
                  <a:pt x="5893592" y="3926583"/>
                  <a:pt x="5896073" y="3924102"/>
                  <a:pt x="5901034" y="3919141"/>
                </a:cubicBezTo>
                <a:close/>
                <a:moveTo>
                  <a:pt x="5625702" y="3911700"/>
                </a:moveTo>
                <a:lnTo>
                  <a:pt x="5610820" y="3919141"/>
                </a:lnTo>
                <a:cubicBezTo>
                  <a:pt x="5605858" y="3924102"/>
                  <a:pt x="5605858" y="3927823"/>
                  <a:pt x="5610820" y="3930303"/>
                </a:cubicBezTo>
                <a:lnTo>
                  <a:pt x="5614254" y="3934597"/>
                </a:lnTo>
                <a:lnTo>
                  <a:pt x="5618261" y="3926583"/>
                </a:lnTo>
                <a:cubicBezTo>
                  <a:pt x="5618261" y="3921622"/>
                  <a:pt x="5618261" y="3919141"/>
                  <a:pt x="5618261" y="3919141"/>
                </a:cubicBezTo>
                <a:cubicBezTo>
                  <a:pt x="5623222" y="3919141"/>
                  <a:pt x="5625702" y="3916660"/>
                  <a:pt x="5625702" y="3911700"/>
                </a:cubicBezTo>
                <a:close/>
                <a:moveTo>
                  <a:pt x="5528964" y="3911700"/>
                </a:moveTo>
                <a:cubicBezTo>
                  <a:pt x="5519043" y="3916660"/>
                  <a:pt x="5514081" y="3920381"/>
                  <a:pt x="5514081" y="3922862"/>
                </a:cubicBezTo>
                <a:cubicBezTo>
                  <a:pt x="5514081" y="3925342"/>
                  <a:pt x="5516561" y="3924102"/>
                  <a:pt x="5521523" y="3919141"/>
                </a:cubicBezTo>
                <a:close/>
                <a:moveTo>
                  <a:pt x="1391542" y="3911700"/>
                </a:moveTo>
                <a:cubicBezTo>
                  <a:pt x="1386582" y="3911700"/>
                  <a:pt x="1384101" y="3914180"/>
                  <a:pt x="1384101" y="3919141"/>
                </a:cubicBezTo>
                <a:lnTo>
                  <a:pt x="1391542" y="3919141"/>
                </a:lnTo>
                <a:close/>
                <a:moveTo>
                  <a:pt x="1501303" y="3907979"/>
                </a:moveTo>
                <a:cubicBezTo>
                  <a:pt x="1500063" y="3907979"/>
                  <a:pt x="1498203" y="3909219"/>
                  <a:pt x="1495722" y="3911700"/>
                </a:cubicBezTo>
                <a:lnTo>
                  <a:pt x="1488281" y="3911700"/>
                </a:lnTo>
                <a:cubicBezTo>
                  <a:pt x="1488281" y="3916660"/>
                  <a:pt x="1490761" y="3919141"/>
                  <a:pt x="1495722" y="3919141"/>
                </a:cubicBezTo>
                <a:lnTo>
                  <a:pt x="1503164" y="3911700"/>
                </a:lnTo>
                <a:cubicBezTo>
                  <a:pt x="1503164" y="3909219"/>
                  <a:pt x="1502544" y="3907979"/>
                  <a:pt x="1501303" y="3907979"/>
                </a:cubicBezTo>
                <a:close/>
                <a:moveTo>
                  <a:pt x="5558730" y="3904258"/>
                </a:moveTo>
                <a:lnTo>
                  <a:pt x="5558730" y="3911700"/>
                </a:lnTo>
                <a:cubicBezTo>
                  <a:pt x="5563691" y="3911700"/>
                  <a:pt x="5566171" y="3909219"/>
                  <a:pt x="5566171" y="3904258"/>
                </a:cubicBezTo>
                <a:cubicBezTo>
                  <a:pt x="5566171" y="3904258"/>
                  <a:pt x="5563691" y="3904258"/>
                  <a:pt x="5558730" y="3904258"/>
                </a:cubicBezTo>
                <a:close/>
                <a:moveTo>
                  <a:pt x="959941" y="3904258"/>
                </a:moveTo>
                <a:lnTo>
                  <a:pt x="952499" y="3911700"/>
                </a:lnTo>
                <a:lnTo>
                  <a:pt x="959941" y="3911700"/>
                </a:lnTo>
                <a:cubicBezTo>
                  <a:pt x="964902" y="3906739"/>
                  <a:pt x="964902" y="3904258"/>
                  <a:pt x="959941" y="3904258"/>
                </a:cubicBezTo>
                <a:close/>
                <a:moveTo>
                  <a:pt x="5640585" y="3896817"/>
                </a:moveTo>
                <a:cubicBezTo>
                  <a:pt x="5635624" y="3906739"/>
                  <a:pt x="5635624" y="3911700"/>
                  <a:pt x="5640585" y="3911700"/>
                </a:cubicBezTo>
                <a:cubicBezTo>
                  <a:pt x="5645546" y="3911700"/>
                  <a:pt x="5646786" y="3910460"/>
                  <a:pt x="5644306" y="3907979"/>
                </a:cubicBezTo>
                <a:cubicBezTo>
                  <a:pt x="5641826" y="3905498"/>
                  <a:pt x="5641826" y="3904258"/>
                  <a:pt x="5644306" y="3904258"/>
                </a:cubicBezTo>
                <a:cubicBezTo>
                  <a:pt x="5646786" y="3904258"/>
                  <a:pt x="5648027" y="3901778"/>
                  <a:pt x="5648027" y="3896817"/>
                </a:cubicBezTo>
                <a:close/>
                <a:moveTo>
                  <a:pt x="1205507" y="3896817"/>
                </a:moveTo>
                <a:cubicBezTo>
                  <a:pt x="1205507" y="3901778"/>
                  <a:pt x="1205507" y="3904258"/>
                  <a:pt x="1205507" y="3904258"/>
                </a:cubicBezTo>
                <a:cubicBezTo>
                  <a:pt x="1205507" y="3904258"/>
                  <a:pt x="1206748" y="3903018"/>
                  <a:pt x="1209228" y="3900538"/>
                </a:cubicBezTo>
                <a:cubicBezTo>
                  <a:pt x="1211709" y="3898057"/>
                  <a:pt x="1210469" y="3896817"/>
                  <a:pt x="1205507" y="3896817"/>
                </a:cubicBezTo>
                <a:close/>
                <a:moveTo>
                  <a:pt x="997148" y="3896817"/>
                </a:moveTo>
                <a:cubicBezTo>
                  <a:pt x="997148" y="3896817"/>
                  <a:pt x="994668" y="3899298"/>
                  <a:pt x="989707" y="3904258"/>
                </a:cubicBezTo>
                <a:lnTo>
                  <a:pt x="989707" y="3909839"/>
                </a:lnTo>
                <a:lnTo>
                  <a:pt x="989707" y="3909839"/>
                </a:lnTo>
                <a:lnTo>
                  <a:pt x="989707" y="3909840"/>
                </a:lnTo>
                <a:lnTo>
                  <a:pt x="989707" y="3919141"/>
                </a:lnTo>
                <a:lnTo>
                  <a:pt x="982265" y="3919141"/>
                </a:lnTo>
                <a:lnTo>
                  <a:pt x="959941" y="3934024"/>
                </a:lnTo>
                <a:cubicBezTo>
                  <a:pt x="959941" y="3934024"/>
                  <a:pt x="963662" y="3934024"/>
                  <a:pt x="971103" y="3934024"/>
                </a:cubicBezTo>
                <a:cubicBezTo>
                  <a:pt x="978545" y="3934024"/>
                  <a:pt x="984746" y="3934024"/>
                  <a:pt x="989707" y="3934024"/>
                </a:cubicBezTo>
                <a:cubicBezTo>
                  <a:pt x="989707" y="3934024"/>
                  <a:pt x="990947" y="3934024"/>
                  <a:pt x="993427" y="3934024"/>
                </a:cubicBezTo>
                <a:cubicBezTo>
                  <a:pt x="995908" y="3934024"/>
                  <a:pt x="997148" y="3931543"/>
                  <a:pt x="997148" y="3926583"/>
                </a:cubicBezTo>
                <a:lnTo>
                  <a:pt x="1012031" y="3919141"/>
                </a:lnTo>
                <a:lnTo>
                  <a:pt x="1012031" y="3896817"/>
                </a:lnTo>
                <a:lnTo>
                  <a:pt x="1004590" y="3911700"/>
                </a:lnTo>
                <a:cubicBezTo>
                  <a:pt x="1004590" y="3916660"/>
                  <a:pt x="1004590" y="3919141"/>
                  <a:pt x="1004590" y="3919141"/>
                </a:cubicBezTo>
                <a:cubicBezTo>
                  <a:pt x="1004590" y="3919141"/>
                  <a:pt x="1002109" y="3919141"/>
                  <a:pt x="997148" y="3919141"/>
                </a:cubicBezTo>
                <a:lnTo>
                  <a:pt x="989707" y="3909840"/>
                </a:lnTo>
                <a:lnTo>
                  <a:pt x="989707" y="3909839"/>
                </a:lnTo>
                <a:close/>
                <a:moveTo>
                  <a:pt x="394394" y="3896817"/>
                </a:moveTo>
                <a:cubicBezTo>
                  <a:pt x="394394" y="3901778"/>
                  <a:pt x="394394" y="3906739"/>
                  <a:pt x="394394" y="3911700"/>
                </a:cubicBezTo>
                <a:lnTo>
                  <a:pt x="386953" y="3919141"/>
                </a:lnTo>
                <a:lnTo>
                  <a:pt x="379511" y="3919141"/>
                </a:lnTo>
                <a:cubicBezTo>
                  <a:pt x="379511" y="3919141"/>
                  <a:pt x="380752" y="3916660"/>
                  <a:pt x="383232" y="3911700"/>
                </a:cubicBezTo>
                <a:cubicBezTo>
                  <a:pt x="385712" y="3906739"/>
                  <a:pt x="386953" y="3904258"/>
                  <a:pt x="386953" y="3904258"/>
                </a:cubicBezTo>
                <a:close/>
                <a:moveTo>
                  <a:pt x="5566171" y="3889376"/>
                </a:moveTo>
                <a:cubicBezTo>
                  <a:pt x="5566171" y="3889376"/>
                  <a:pt x="5566171" y="3891856"/>
                  <a:pt x="5566171" y="3896817"/>
                </a:cubicBezTo>
                <a:cubicBezTo>
                  <a:pt x="5566171" y="3896817"/>
                  <a:pt x="5567412" y="3896817"/>
                  <a:pt x="5569892" y="3896817"/>
                </a:cubicBezTo>
                <a:cubicBezTo>
                  <a:pt x="5572372" y="3896817"/>
                  <a:pt x="5573612" y="3896817"/>
                  <a:pt x="5573612" y="3896817"/>
                </a:cubicBezTo>
                <a:lnTo>
                  <a:pt x="5573612" y="3889376"/>
                </a:lnTo>
                <a:cubicBezTo>
                  <a:pt x="5568651" y="3889376"/>
                  <a:pt x="5566171" y="3889376"/>
                  <a:pt x="5566171" y="3889376"/>
                </a:cubicBezTo>
                <a:close/>
                <a:moveTo>
                  <a:pt x="639961" y="3881934"/>
                </a:moveTo>
                <a:lnTo>
                  <a:pt x="639961" y="3889376"/>
                </a:lnTo>
                <a:cubicBezTo>
                  <a:pt x="644921" y="3889376"/>
                  <a:pt x="647402" y="3886895"/>
                  <a:pt x="647402" y="3881934"/>
                </a:cubicBezTo>
                <a:close/>
                <a:moveTo>
                  <a:pt x="5659189" y="3867051"/>
                </a:moveTo>
                <a:cubicBezTo>
                  <a:pt x="5656709" y="3867051"/>
                  <a:pt x="5655468" y="3868291"/>
                  <a:pt x="5655468" y="3870772"/>
                </a:cubicBezTo>
                <a:cubicBezTo>
                  <a:pt x="5655468" y="3873253"/>
                  <a:pt x="5654227" y="3876973"/>
                  <a:pt x="5651747" y="3881934"/>
                </a:cubicBezTo>
                <a:cubicBezTo>
                  <a:pt x="5649267" y="3886895"/>
                  <a:pt x="5650507" y="3889376"/>
                  <a:pt x="5655468" y="3889376"/>
                </a:cubicBezTo>
                <a:lnTo>
                  <a:pt x="5655468" y="3881934"/>
                </a:lnTo>
                <a:cubicBezTo>
                  <a:pt x="5655468" y="3881934"/>
                  <a:pt x="5656709" y="3879453"/>
                  <a:pt x="5659189" y="3874493"/>
                </a:cubicBezTo>
                <a:cubicBezTo>
                  <a:pt x="5661669" y="3869532"/>
                  <a:pt x="5661669" y="3867051"/>
                  <a:pt x="5659189" y="3867051"/>
                </a:cubicBezTo>
                <a:close/>
                <a:moveTo>
                  <a:pt x="1384101" y="3867051"/>
                </a:moveTo>
                <a:lnTo>
                  <a:pt x="1376660" y="3874493"/>
                </a:lnTo>
                <a:lnTo>
                  <a:pt x="1384101" y="3874493"/>
                </a:lnTo>
                <a:cubicBezTo>
                  <a:pt x="1384101" y="3869532"/>
                  <a:pt x="1384101" y="3867051"/>
                  <a:pt x="1384101" y="3867051"/>
                </a:cubicBezTo>
                <a:close/>
                <a:moveTo>
                  <a:pt x="580429" y="3867051"/>
                </a:moveTo>
                <a:cubicBezTo>
                  <a:pt x="580429" y="3867051"/>
                  <a:pt x="580429" y="3869532"/>
                  <a:pt x="580429" y="3874493"/>
                </a:cubicBezTo>
                <a:lnTo>
                  <a:pt x="587871" y="3867051"/>
                </a:lnTo>
                <a:close/>
                <a:moveTo>
                  <a:pt x="498574" y="3867051"/>
                </a:moveTo>
                <a:lnTo>
                  <a:pt x="468808" y="3904258"/>
                </a:lnTo>
                <a:cubicBezTo>
                  <a:pt x="478730" y="3879453"/>
                  <a:pt x="488652" y="3867051"/>
                  <a:pt x="498574" y="3867051"/>
                </a:cubicBezTo>
                <a:close/>
                <a:moveTo>
                  <a:pt x="1038076" y="3859610"/>
                </a:moveTo>
                <a:cubicBezTo>
                  <a:pt x="1030634" y="3859610"/>
                  <a:pt x="1026914" y="3860850"/>
                  <a:pt x="1026914" y="3863331"/>
                </a:cubicBezTo>
                <a:cubicBezTo>
                  <a:pt x="1026914" y="3865811"/>
                  <a:pt x="1026914" y="3867051"/>
                  <a:pt x="1026914" y="3867051"/>
                </a:cubicBezTo>
                <a:cubicBezTo>
                  <a:pt x="1026914" y="3872012"/>
                  <a:pt x="1028154" y="3874493"/>
                  <a:pt x="1030634" y="3874493"/>
                </a:cubicBezTo>
                <a:cubicBezTo>
                  <a:pt x="1033115" y="3874493"/>
                  <a:pt x="1035595" y="3874493"/>
                  <a:pt x="1038076" y="3874493"/>
                </a:cubicBezTo>
                <a:cubicBezTo>
                  <a:pt x="1040556" y="3874493"/>
                  <a:pt x="1041796" y="3872012"/>
                  <a:pt x="1041796" y="3867051"/>
                </a:cubicBezTo>
                <a:cubicBezTo>
                  <a:pt x="1046758" y="3867051"/>
                  <a:pt x="1049238" y="3865811"/>
                  <a:pt x="1049238" y="3863331"/>
                </a:cubicBezTo>
                <a:cubicBezTo>
                  <a:pt x="1049238" y="3860850"/>
                  <a:pt x="1045517" y="3859610"/>
                  <a:pt x="1038076" y="3859610"/>
                </a:cubicBezTo>
                <a:close/>
                <a:moveTo>
                  <a:pt x="1562695" y="3844727"/>
                </a:moveTo>
                <a:cubicBezTo>
                  <a:pt x="1562695" y="3849688"/>
                  <a:pt x="1562695" y="3852168"/>
                  <a:pt x="1562695" y="3852168"/>
                </a:cubicBezTo>
                <a:cubicBezTo>
                  <a:pt x="1567656" y="3852168"/>
                  <a:pt x="1570136" y="3849688"/>
                  <a:pt x="1570136" y="3844727"/>
                </a:cubicBezTo>
                <a:cubicBezTo>
                  <a:pt x="1570136" y="3844727"/>
                  <a:pt x="1567656" y="3844727"/>
                  <a:pt x="1562695" y="3844727"/>
                </a:cubicBezTo>
                <a:close/>
                <a:moveTo>
                  <a:pt x="520898" y="3844727"/>
                </a:moveTo>
                <a:lnTo>
                  <a:pt x="506015" y="3859610"/>
                </a:lnTo>
                <a:lnTo>
                  <a:pt x="498574" y="3867051"/>
                </a:lnTo>
                <a:lnTo>
                  <a:pt x="506015" y="3852168"/>
                </a:lnTo>
                <a:close/>
                <a:moveTo>
                  <a:pt x="96738" y="3844727"/>
                </a:moveTo>
                <a:lnTo>
                  <a:pt x="89297" y="3859610"/>
                </a:lnTo>
                <a:lnTo>
                  <a:pt x="74414" y="3867051"/>
                </a:lnTo>
                <a:cubicBezTo>
                  <a:pt x="74414" y="3867051"/>
                  <a:pt x="75654" y="3865811"/>
                  <a:pt x="78134" y="3863331"/>
                </a:cubicBezTo>
                <a:cubicBezTo>
                  <a:pt x="80615" y="3860850"/>
                  <a:pt x="84335" y="3857129"/>
                  <a:pt x="89297" y="3852168"/>
                </a:cubicBezTo>
                <a:close/>
                <a:moveTo>
                  <a:pt x="498574" y="3837286"/>
                </a:moveTo>
                <a:lnTo>
                  <a:pt x="498574" y="3844727"/>
                </a:lnTo>
                <a:cubicBezTo>
                  <a:pt x="498574" y="3844727"/>
                  <a:pt x="497334" y="3843487"/>
                  <a:pt x="494853" y="3841006"/>
                </a:cubicBezTo>
                <a:cubicBezTo>
                  <a:pt x="492373" y="3838526"/>
                  <a:pt x="493613" y="3837286"/>
                  <a:pt x="498574" y="3837286"/>
                </a:cubicBezTo>
                <a:close/>
                <a:moveTo>
                  <a:pt x="186035" y="3837286"/>
                </a:moveTo>
                <a:cubicBezTo>
                  <a:pt x="186035" y="3842246"/>
                  <a:pt x="183554" y="3847208"/>
                  <a:pt x="178593" y="3852168"/>
                </a:cubicBezTo>
                <a:cubicBezTo>
                  <a:pt x="173632" y="3857129"/>
                  <a:pt x="172392" y="3860850"/>
                  <a:pt x="174873" y="3863331"/>
                </a:cubicBezTo>
                <a:cubicBezTo>
                  <a:pt x="177353" y="3865811"/>
                  <a:pt x="174873" y="3872012"/>
                  <a:pt x="167431" y="3881934"/>
                </a:cubicBezTo>
                <a:cubicBezTo>
                  <a:pt x="159990" y="3891856"/>
                  <a:pt x="156269" y="3894336"/>
                  <a:pt x="156269" y="3889376"/>
                </a:cubicBezTo>
                <a:lnTo>
                  <a:pt x="163711" y="3874493"/>
                </a:lnTo>
                <a:cubicBezTo>
                  <a:pt x="163711" y="3869532"/>
                  <a:pt x="166191" y="3862091"/>
                  <a:pt x="171152" y="3852168"/>
                </a:cubicBezTo>
                <a:close/>
                <a:moveTo>
                  <a:pt x="119062" y="3829844"/>
                </a:moveTo>
                <a:lnTo>
                  <a:pt x="119062" y="3844727"/>
                </a:lnTo>
                <a:lnTo>
                  <a:pt x="104179" y="3859610"/>
                </a:lnTo>
                <a:cubicBezTo>
                  <a:pt x="104179" y="3839766"/>
                  <a:pt x="109140" y="3829844"/>
                  <a:pt x="119062" y="3829844"/>
                </a:cubicBezTo>
                <a:close/>
                <a:moveTo>
                  <a:pt x="1473398" y="3822403"/>
                </a:moveTo>
                <a:cubicBezTo>
                  <a:pt x="1468437" y="3822403"/>
                  <a:pt x="1459755" y="3831084"/>
                  <a:pt x="1447353" y="3848448"/>
                </a:cubicBezTo>
                <a:cubicBezTo>
                  <a:pt x="1434951" y="3865811"/>
                  <a:pt x="1423789" y="3876973"/>
                  <a:pt x="1413867" y="3881934"/>
                </a:cubicBezTo>
                <a:cubicBezTo>
                  <a:pt x="1413867" y="3886895"/>
                  <a:pt x="1412627" y="3890616"/>
                  <a:pt x="1410146" y="3893096"/>
                </a:cubicBezTo>
                <a:cubicBezTo>
                  <a:pt x="1407666" y="3895577"/>
                  <a:pt x="1406425" y="3896817"/>
                  <a:pt x="1406425" y="3896817"/>
                </a:cubicBezTo>
                <a:cubicBezTo>
                  <a:pt x="1406425" y="3901778"/>
                  <a:pt x="1413867" y="3896817"/>
                  <a:pt x="1428750" y="3881934"/>
                </a:cubicBezTo>
                <a:cubicBezTo>
                  <a:pt x="1433711" y="3876973"/>
                  <a:pt x="1436191" y="3872012"/>
                  <a:pt x="1436191" y="3867051"/>
                </a:cubicBezTo>
                <a:cubicBezTo>
                  <a:pt x="1465957" y="3837286"/>
                  <a:pt x="1478359" y="3822403"/>
                  <a:pt x="1473398" y="3822403"/>
                </a:cubicBezTo>
                <a:close/>
                <a:moveTo>
                  <a:pt x="1056679" y="3822403"/>
                </a:moveTo>
                <a:cubicBezTo>
                  <a:pt x="1056679" y="3827364"/>
                  <a:pt x="1059160" y="3829844"/>
                  <a:pt x="1064121" y="3829844"/>
                </a:cubicBezTo>
                <a:lnTo>
                  <a:pt x="1064121" y="3822403"/>
                </a:lnTo>
                <a:close/>
                <a:moveTo>
                  <a:pt x="952499" y="3822403"/>
                </a:moveTo>
                <a:lnTo>
                  <a:pt x="952499" y="3829844"/>
                </a:lnTo>
                <a:lnTo>
                  <a:pt x="959941" y="3829844"/>
                </a:lnTo>
                <a:cubicBezTo>
                  <a:pt x="959941" y="3824884"/>
                  <a:pt x="957461" y="3822403"/>
                  <a:pt x="952499" y="3822403"/>
                </a:cubicBezTo>
                <a:close/>
                <a:moveTo>
                  <a:pt x="468808" y="3822403"/>
                </a:moveTo>
                <a:lnTo>
                  <a:pt x="461367" y="3837286"/>
                </a:lnTo>
                <a:lnTo>
                  <a:pt x="446484" y="3844727"/>
                </a:lnTo>
                <a:close/>
                <a:moveTo>
                  <a:pt x="357187" y="3822403"/>
                </a:moveTo>
                <a:lnTo>
                  <a:pt x="349746" y="3829844"/>
                </a:lnTo>
                <a:cubicBezTo>
                  <a:pt x="344785" y="3834805"/>
                  <a:pt x="342304" y="3839766"/>
                  <a:pt x="342304" y="3844727"/>
                </a:cubicBezTo>
                <a:close/>
                <a:moveTo>
                  <a:pt x="1264341" y="3817985"/>
                </a:moveTo>
                <a:cubicBezTo>
                  <a:pt x="1262946" y="3818450"/>
                  <a:pt x="1259458" y="3822403"/>
                  <a:pt x="1253877" y="3829844"/>
                </a:cubicBezTo>
                <a:cubicBezTo>
                  <a:pt x="1246435" y="3839766"/>
                  <a:pt x="1238994" y="3848448"/>
                  <a:pt x="1231552" y="3855889"/>
                </a:cubicBezTo>
                <a:cubicBezTo>
                  <a:pt x="1224111" y="3863331"/>
                  <a:pt x="1220390" y="3867051"/>
                  <a:pt x="1220390" y="3867051"/>
                </a:cubicBezTo>
                <a:cubicBezTo>
                  <a:pt x="1230312" y="3867051"/>
                  <a:pt x="1237754" y="3864571"/>
                  <a:pt x="1242714" y="3859610"/>
                </a:cubicBezTo>
                <a:cubicBezTo>
                  <a:pt x="1252636" y="3844727"/>
                  <a:pt x="1258838" y="3834805"/>
                  <a:pt x="1261318" y="3829844"/>
                </a:cubicBezTo>
                <a:cubicBezTo>
                  <a:pt x="1263798" y="3824884"/>
                  <a:pt x="1265039" y="3821163"/>
                  <a:pt x="1265039" y="3818682"/>
                </a:cubicBezTo>
                <a:cubicBezTo>
                  <a:pt x="1265039" y="3818062"/>
                  <a:pt x="1264806" y="3817829"/>
                  <a:pt x="1264341" y="3817985"/>
                </a:cubicBezTo>
                <a:close/>
                <a:moveTo>
                  <a:pt x="1577578" y="3814961"/>
                </a:moveTo>
                <a:lnTo>
                  <a:pt x="1577578" y="3822403"/>
                </a:lnTo>
                <a:cubicBezTo>
                  <a:pt x="1582539" y="3822403"/>
                  <a:pt x="1585019" y="3819922"/>
                  <a:pt x="1585019" y="3814961"/>
                </a:cubicBezTo>
                <a:close/>
                <a:moveTo>
                  <a:pt x="1287363" y="3814961"/>
                </a:moveTo>
                <a:cubicBezTo>
                  <a:pt x="1287363" y="3814961"/>
                  <a:pt x="1287363" y="3817442"/>
                  <a:pt x="1287363" y="3822403"/>
                </a:cubicBezTo>
                <a:cubicBezTo>
                  <a:pt x="1287363" y="3827364"/>
                  <a:pt x="1287363" y="3832325"/>
                  <a:pt x="1287363" y="3837286"/>
                </a:cubicBezTo>
                <a:lnTo>
                  <a:pt x="1279922" y="3852168"/>
                </a:lnTo>
                <a:lnTo>
                  <a:pt x="1302246" y="3829844"/>
                </a:lnTo>
                <a:lnTo>
                  <a:pt x="1309687" y="3822403"/>
                </a:lnTo>
                <a:cubicBezTo>
                  <a:pt x="1304726" y="3822403"/>
                  <a:pt x="1302246" y="3819922"/>
                  <a:pt x="1302246" y="3814961"/>
                </a:cubicBezTo>
                <a:cubicBezTo>
                  <a:pt x="1302246" y="3814961"/>
                  <a:pt x="1299765" y="3814961"/>
                  <a:pt x="1294804" y="3814961"/>
                </a:cubicBezTo>
                <a:cubicBezTo>
                  <a:pt x="1294804" y="3814961"/>
                  <a:pt x="1292324" y="3814961"/>
                  <a:pt x="1287363" y="3814961"/>
                </a:cubicBezTo>
                <a:close/>
                <a:moveTo>
                  <a:pt x="1428750" y="3807520"/>
                </a:moveTo>
                <a:lnTo>
                  <a:pt x="1428750" y="3814961"/>
                </a:lnTo>
                <a:cubicBezTo>
                  <a:pt x="1428750" y="3814961"/>
                  <a:pt x="1431230" y="3812481"/>
                  <a:pt x="1436191" y="3807520"/>
                </a:cubicBezTo>
                <a:close/>
                <a:moveTo>
                  <a:pt x="714374" y="3807520"/>
                </a:moveTo>
                <a:lnTo>
                  <a:pt x="714374" y="3814961"/>
                </a:lnTo>
                <a:lnTo>
                  <a:pt x="721816" y="3807520"/>
                </a:lnTo>
                <a:close/>
                <a:moveTo>
                  <a:pt x="312539" y="3807520"/>
                </a:moveTo>
                <a:cubicBezTo>
                  <a:pt x="312539" y="3812481"/>
                  <a:pt x="312539" y="3814961"/>
                  <a:pt x="312539" y="3814961"/>
                </a:cubicBezTo>
                <a:lnTo>
                  <a:pt x="305097" y="3814961"/>
                </a:lnTo>
                <a:cubicBezTo>
                  <a:pt x="305097" y="3810001"/>
                  <a:pt x="307578" y="3807520"/>
                  <a:pt x="312539" y="3807520"/>
                </a:cubicBezTo>
                <a:close/>
                <a:moveTo>
                  <a:pt x="119062" y="3807520"/>
                </a:moveTo>
                <a:cubicBezTo>
                  <a:pt x="119062" y="3807520"/>
                  <a:pt x="116582" y="3812481"/>
                  <a:pt x="111620" y="3822403"/>
                </a:cubicBezTo>
                <a:lnTo>
                  <a:pt x="104179" y="3822403"/>
                </a:lnTo>
                <a:close/>
                <a:moveTo>
                  <a:pt x="1085515" y="3802869"/>
                </a:moveTo>
                <a:cubicBezTo>
                  <a:pt x="1084895" y="3802249"/>
                  <a:pt x="1083964" y="3802559"/>
                  <a:pt x="1082724" y="3803799"/>
                </a:cubicBezTo>
                <a:cubicBezTo>
                  <a:pt x="1080244" y="3806280"/>
                  <a:pt x="1079004" y="3810001"/>
                  <a:pt x="1079004" y="3814961"/>
                </a:cubicBezTo>
                <a:lnTo>
                  <a:pt x="1086445" y="3807520"/>
                </a:lnTo>
                <a:cubicBezTo>
                  <a:pt x="1086445" y="3805040"/>
                  <a:pt x="1086135" y="3803489"/>
                  <a:pt x="1085515" y="3802869"/>
                </a:cubicBezTo>
                <a:close/>
                <a:moveTo>
                  <a:pt x="1570136" y="3800079"/>
                </a:moveTo>
                <a:cubicBezTo>
                  <a:pt x="1570136" y="3800079"/>
                  <a:pt x="1566416" y="3803799"/>
                  <a:pt x="1558974" y="3811241"/>
                </a:cubicBezTo>
                <a:cubicBezTo>
                  <a:pt x="1551533" y="3818682"/>
                  <a:pt x="1547812" y="3822403"/>
                  <a:pt x="1547812" y="3822403"/>
                </a:cubicBezTo>
                <a:lnTo>
                  <a:pt x="1570136" y="3807520"/>
                </a:lnTo>
                <a:close/>
                <a:moveTo>
                  <a:pt x="706933" y="3800079"/>
                </a:moveTo>
                <a:lnTo>
                  <a:pt x="699492" y="3807520"/>
                </a:lnTo>
                <a:cubicBezTo>
                  <a:pt x="699492" y="3807520"/>
                  <a:pt x="694531" y="3812481"/>
                  <a:pt x="684609" y="3822403"/>
                </a:cubicBezTo>
                <a:cubicBezTo>
                  <a:pt x="689570" y="3817442"/>
                  <a:pt x="690810" y="3813721"/>
                  <a:pt x="688330" y="3811241"/>
                </a:cubicBezTo>
                <a:cubicBezTo>
                  <a:pt x="685849" y="3808760"/>
                  <a:pt x="682129" y="3807520"/>
                  <a:pt x="677168" y="3807520"/>
                </a:cubicBezTo>
                <a:lnTo>
                  <a:pt x="669726" y="3807520"/>
                </a:lnTo>
                <a:lnTo>
                  <a:pt x="662285" y="3814961"/>
                </a:lnTo>
                <a:lnTo>
                  <a:pt x="654843" y="3814961"/>
                </a:lnTo>
                <a:lnTo>
                  <a:pt x="654843" y="3807520"/>
                </a:lnTo>
                <a:cubicBezTo>
                  <a:pt x="639961" y="3817442"/>
                  <a:pt x="630039" y="3827364"/>
                  <a:pt x="625078" y="3837286"/>
                </a:cubicBezTo>
                <a:lnTo>
                  <a:pt x="625078" y="3852168"/>
                </a:lnTo>
                <a:cubicBezTo>
                  <a:pt x="625078" y="3852168"/>
                  <a:pt x="625078" y="3854649"/>
                  <a:pt x="625078" y="3859610"/>
                </a:cubicBezTo>
                <a:cubicBezTo>
                  <a:pt x="625078" y="3864571"/>
                  <a:pt x="630039" y="3864571"/>
                  <a:pt x="639961" y="3859610"/>
                </a:cubicBezTo>
                <a:lnTo>
                  <a:pt x="639961" y="3852168"/>
                </a:lnTo>
                <a:lnTo>
                  <a:pt x="654843" y="3837286"/>
                </a:lnTo>
                <a:cubicBezTo>
                  <a:pt x="654843" y="3837286"/>
                  <a:pt x="656084" y="3836046"/>
                  <a:pt x="658564" y="3833565"/>
                </a:cubicBezTo>
                <a:cubicBezTo>
                  <a:pt x="661045" y="3831084"/>
                  <a:pt x="662285" y="3827364"/>
                  <a:pt x="662285" y="3822403"/>
                </a:cubicBezTo>
                <a:cubicBezTo>
                  <a:pt x="662285" y="3822403"/>
                  <a:pt x="662285" y="3819922"/>
                  <a:pt x="662285" y="3814961"/>
                </a:cubicBezTo>
                <a:cubicBezTo>
                  <a:pt x="667246" y="3814961"/>
                  <a:pt x="669726" y="3814961"/>
                  <a:pt x="669726" y="3814961"/>
                </a:cubicBezTo>
                <a:cubicBezTo>
                  <a:pt x="669726" y="3824884"/>
                  <a:pt x="674687" y="3827364"/>
                  <a:pt x="684609" y="3822403"/>
                </a:cubicBezTo>
                <a:lnTo>
                  <a:pt x="654843" y="3859610"/>
                </a:lnTo>
                <a:lnTo>
                  <a:pt x="669726" y="3852168"/>
                </a:lnTo>
                <a:cubicBezTo>
                  <a:pt x="674687" y="3847208"/>
                  <a:pt x="679648" y="3842246"/>
                  <a:pt x="684609" y="3837286"/>
                </a:cubicBezTo>
                <a:cubicBezTo>
                  <a:pt x="689570" y="3832325"/>
                  <a:pt x="692050" y="3827364"/>
                  <a:pt x="692050" y="3822403"/>
                </a:cubicBezTo>
                <a:cubicBezTo>
                  <a:pt x="692050" y="3822403"/>
                  <a:pt x="694531" y="3822403"/>
                  <a:pt x="699492" y="3822403"/>
                </a:cubicBezTo>
                <a:lnTo>
                  <a:pt x="706933" y="3814961"/>
                </a:lnTo>
                <a:cubicBezTo>
                  <a:pt x="706933" y="3810001"/>
                  <a:pt x="706933" y="3806280"/>
                  <a:pt x="706933" y="3803799"/>
                </a:cubicBezTo>
                <a:cubicBezTo>
                  <a:pt x="706933" y="3801319"/>
                  <a:pt x="706933" y="3800079"/>
                  <a:pt x="706933" y="3800079"/>
                </a:cubicBezTo>
                <a:close/>
                <a:moveTo>
                  <a:pt x="1488281" y="3792637"/>
                </a:moveTo>
                <a:cubicBezTo>
                  <a:pt x="1473398" y="3807520"/>
                  <a:pt x="1470918" y="3814961"/>
                  <a:pt x="1480839" y="3814961"/>
                </a:cubicBezTo>
                <a:cubicBezTo>
                  <a:pt x="1485800" y="3810001"/>
                  <a:pt x="1488281" y="3807520"/>
                  <a:pt x="1488281" y="3807520"/>
                </a:cubicBezTo>
                <a:close/>
                <a:moveTo>
                  <a:pt x="643681" y="3792637"/>
                </a:moveTo>
                <a:cubicBezTo>
                  <a:pt x="641201" y="3792637"/>
                  <a:pt x="639961" y="3795118"/>
                  <a:pt x="639961" y="3800079"/>
                </a:cubicBezTo>
                <a:lnTo>
                  <a:pt x="647402" y="3800079"/>
                </a:lnTo>
                <a:cubicBezTo>
                  <a:pt x="647402" y="3795118"/>
                  <a:pt x="646162" y="3792637"/>
                  <a:pt x="643681" y="3792637"/>
                </a:cubicBezTo>
                <a:close/>
                <a:moveTo>
                  <a:pt x="357187" y="3792637"/>
                </a:moveTo>
                <a:lnTo>
                  <a:pt x="357187" y="3800079"/>
                </a:lnTo>
                <a:cubicBezTo>
                  <a:pt x="362148" y="3795118"/>
                  <a:pt x="364628" y="3792637"/>
                  <a:pt x="364628" y="3792637"/>
                </a:cubicBezTo>
                <a:close/>
                <a:moveTo>
                  <a:pt x="528339" y="3785196"/>
                </a:moveTo>
                <a:lnTo>
                  <a:pt x="535781" y="3785196"/>
                </a:lnTo>
                <a:lnTo>
                  <a:pt x="535781" y="3792637"/>
                </a:lnTo>
                <a:cubicBezTo>
                  <a:pt x="530820" y="3787676"/>
                  <a:pt x="528339" y="3785196"/>
                  <a:pt x="528339" y="3785196"/>
                </a:cubicBezTo>
                <a:close/>
                <a:moveTo>
                  <a:pt x="200917" y="3785196"/>
                </a:moveTo>
                <a:cubicBezTo>
                  <a:pt x="200917" y="3790157"/>
                  <a:pt x="199677" y="3792637"/>
                  <a:pt x="197197" y="3792637"/>
                </a:cubicBezTo>
                <a:cubicBezTo>
                  <a:pt x="194716" y="3792637"/>
                  <a:pt x="193476" y="3791397"/>
                  <a:pt x="193476" y="3788917"/>
                </a:cubicBezTo>
                <a:cubicBezTo>
                  <a:pt x="193476" y="3786436"/>
                  <a:pt x="195957" y="3785196"/>
                  <a:pt x="200917" y="3785196"/>
                </a:cubicBezTo>
                <a:close/>
                <a:moveTo>
                  <a:pt x="323701" y="3777754"/>
                </a:moveTo>
                <a:cubicBezTo>
                  <a:pt x="326181" y="3777754"/>
                  <a:pt x="327421" y="3778994"/>
                  <a:pt x="327421" y="3781475"/>
                </a:cubicBezTo>
                <a:cubicBezTo>
                  <a:pt x="327421" y="3783956"/>
                  <a:pt x="324941" y="3785196"/>
                  <a:pt x="319980" y="3785196"/>
                </a:cubicBezTo>
                <a:cubicBezTo>
                  <a:pt x="319980" y="3780235"/>
                  <a:pt x="321220" y="3777754"/>
                  <a:pt x="323701" y="3777754"/>
                </a:cubicBezTo>
                <a:close/>
                <a:moveTo>
                  <a:pt x="1101328" y="3770313"/>
                </a:moveTo>
                <a:cubicBezTo>
                  <a:pt x="1101328" y="3770313"/>
                  <a:pt x="1103808" y="3772794"/>
                  <a:pt x="1108769" y="3777754"/>
                </a:cubicBezTo>
                <a:lnTo>
                  <a:pt x="1116211" y="3770313"/>
                </a:lnTo>
                <a:cubicBezTo>
                  <a:pt x="1111249" y="3770313"/>
                  <a:pt x="1108769" y="3770313"/>
                  <a:pt x="1108769" y="3770313"/>
                </a:cubicBezTo>
                <a:cubicBezTo>
                  <a:pt x="1103808" y="3770313"/>
                  <a:pt x="1101328" y="3770313"/>
                  <a:pt x="1101328" y="3770313"/>
                </a:cubicBezTo>
                <a:close/>
                <a:moveTo>
                  <a:pt x="725537" y="3770313"/>
                </a:moveTo>
                <a:cubicBezTo>
                  <a:pt x="723056" y="3770313"/>
                  <a:pt x="721816" y="3772794"/>
                  <a:pt x="721816" y="3777754"/>
                </a:cubicBezTo>
                <a:lnTo>
                  <a:pt x="729258" y="3777754"/>
                </a:lnTo>
                <a:cubicBezTo>
                  <a:pt x="729258" y="3772794"/>
                  <a:pt x="728017" y="3770313"/>
                  <a:pt x="725537" y="3770313"/>
                </a:cubicBezTo>
                <a:close/>
                <a:moveTo>
                  <a:pt x="546943" y="3770313"/>
                </a:moveTo>
                <a:cubicBezTo>
                  <a:pt x="549423" y="3770313"/>
                  <a:pt x="550664" y="3772794"/>
                  <a:pt x="550664" y="3777754"/>
                </a:cubicBezTo>
                <a:lnTo>
                  <a:pt x="543222" y="3777754"/>
                </a:lnTo>
                <a:cubicBezTo>
                  <a:pt x="543222" y="3772794"/>
                  <a:pt x="544462" y="3770313"/>
                  <a:pt x="546943" y="3770313"/>
                </a:cubicBezTo>
                <a:close/>
                <a:moveTo>
                  <a:pt x="1547812" y="3762872"/>
                </a:moveTo>
                <a:cubicBezTo>
                  <a:pt x="1532929" y="3767832"/>
                  <a:pt x="1515566" y="3790157"/>
                  <a:pt x="1495722" y="3829844"/>
                </a:cubicBezTo>
                <a:lnTo>
                  <a:pt x="1525488" y="3800079"/>
                </a:lnTo>
                <a:cubicBezTo>
                  <a:pt x="1545332" y="3775274"/>
                  <a:pt x="1552773" y="3762872"/>
                  <a:pt x="1547812" y="3762872"/>
                </a:cubicBezTo>
                <a:close/>
                <a:moveTo>
                  <a:pt x="111620" y="3762872"/>
                </a:moveTo>
                <a:cubicBezTo>
                  <a:pt x="111620" y="3762872"/>
                  <a:pt x="112861" y="3765352"/>
                  <a:pt x="115341" y="3770313"/>
                </a:cubicBezTo>
                <a:cubicBezTo>
                  <a:pt x="117822" y="3775274"/>
                  <a:pt x="119062" y="3780235"/>
                  <a:pt x="119062" y="3785196"/>
                </a:cubicBezTo>
                <a:lnTo>
                  <a:pt x="96738" y="3785196"/>
                </a:lnTo>
                <a:cubicBezTo>
                  <a:pt x="96738" y="3770313"/>
                  <a:pt x="101699" y="3762872"/>
                  <a:pt x="111620" y="3762872"/>
                </a:cubicBezTo>
                <a:close/>
                <a:moveTo>
                  <a:pt x="1473398" y="3755430"/>
                </a:moveTo>
                <a:lnTo>
                  <a:pt x="1451074" y="3785196"/>
                </a:lnTo>
                <a:lnTo>
                  <a:pt x="1458515" y="3777754"/>
                </a:lnTo>
                <a:cubicBezTo>
                  <a:pt x="1468437" y="3762872"/>
                  <a:pt x="1473398" y="3755430"/>
                  <a:pt x="1473398" y="3755430"/>
                </a:cubicBezTo>
                <a:close/>
                <a:moveTo>
                  <a:pt x="781347" y="3755430"/>
                </a:moveTo>
                <a:cubicBezTo>
                  <a:pt x="776386" y="3755430"/>
                  <a:pt x="773906" y="3757911"/>
                  <a:pt x="773906" y="3762872"/>
                </a:cubicBezTo>
                <a:cubicBezTo>
                  <a:pt x="778867" y="3762872"/>
                  <a:pt x="781347" y="3762872"/>
                  <a:pt x="781347" y="3762872"/>
                </a:cubicBezTo>
                <a:close/>
                <a:moveTo>
                  <a:pt x="1227832" y="3747989"/>
                </a:moveTo>
                <a:lnTo>
                  <a:pt x="1220390" y="3762872"/>
                </a:lnTo>
                <a:cubicBezTo>
                  <a:pt x="1225351" y="3762872"/>
                  <a:pt x="1227832" y="3760391"/>
                  <a:pt x="1227832" y="3755430"/>
                </a:cubicBezTo>
                <a:close/>
                <a:moveTo>
                  <a:pt x="424160" y="3740547"/>
                </a:moveTo>
                <a:lnTo>
                  <a:pt x="431601" y="3747989"/>
                </a:lnTo>
                <a:cubicBezTo>
                  <a:pt x="431601" y="3747989"/>
                  <a:pt x="431601" y="3750469"/>
                  <a:pt x="431601" y="3755430"/>
                </a:cubicBezTo>
                <a:cubicBezTo>
                  <a:pt x="431601" y="3755430"/>
                  <a:pt x="429121" y="3757911"/>
                  <a:pt x="424160" y="3762872"/>
                </a:cubicBezTo>
                <a:cubicBezTo>
                  <a:pt x="419199" y="3767832"/>
                  <a:pt x="414238" y="3775274"/>
                  <a:pt x="409277" y="3785196"/>
                </a:cubicBezTo>
                <a:lnTo>
                  <a:pt x="386953" y="3800079"/>
                </a:lnTo>
                <a:lnTo>
                  <a:pt x="379511" y="3800079"/>
                </a:lnTo>
                <a:lnTo>
                  <a:pt x="372070" y="3807520"/>
                </a:lnTo>
                <a:lnTo>
                  <a:pt x="372070" y="3822403"/>
                </a:lnTo>
                <a:lnTo>
                  <a:pt x="364628" y="3829844"/>
                </a:lnTo>
                <a:lnTo>
                  <a:pt x="364628" y="3837286"/>
                </a:lnTo>
                <a:cubicBezTo>
                  <a:pt x="359668" y="3837286"/>
                  <a:pt x="354707" y="3841006"/>
                  <a:pt x="349746" y="3848448"/>
                </a:cubicBezTo>
                <a:cubicBezTo>
                  <a:pt x="344785" y="3855889"/>
                  <a:pt x="342304" y="3860850"/>
                  <a:pt x="342304" y="3863331"/>
                </a:cubicBezTo>
                <a:cubicBezTo>
                  <a:pt x="342304" y="3865811"/>
                  <a:pt x="349746" y="3867051"/>
                  <a:pt x="364628" y="3867051"/>
                </a:cubicBezTo>
                <a:cubicBezTo>
                  <a:pt x="369589" y="3862091"/>
                  <a:pt x="372070" y="3859610"/>
                  <a:pt x="372070" y="3859610"/>
                </a:cubicBezTo>
                <a:cubicBezTo>
                  <a:pt x="372070" y="3859610"/>
                  <a:pt x="372070" y="3857129"/>
                  <a:pt x="372070" y="3852168"/>
                </a:cubicBezTo>
                <a:cubicBezTo>
                  <a:pt x="372070" y="3847208"/>
                  <a:pt x="377031" y="3844727"/>
                  <a:pt x="386953" y="3844727"/>
                </a:cubicBezTo>
                <a:cubicBezTo>
                  <a:pt x="391913" y="3839766"/>
                  <a:pt x="396875" y="3834805"/>
                  <a:pt x="401836" y="3829844"/>
                </a:cubicBezTo>
                <a:cubicBezTo>
                  <a:pt x="406796" y="3824884"/>
                  <a:pt x="411757" y="3819922"/>
                  <a:pt x="416718" y="3814961"/>
                </a:cubicBezTo>
                <a:cubicBezTo>
                  <a:pt x="426640" y="3795118"/>
                  <a:pt x="432841" y="3785196"/>
                  <a:pt x="435322" y="3785196"/>
                </a:cubicBezTo>
                <a:cubicBezTo>
                  <a:pt x="437802" y="3785196"/>
                  <a:pt x="439042" y="3783956"/>
                  <a:pt x="439042" y="3781475"/>
                </a:cubicBezTo>
                <a:cubicBezTo>
                  <a:pt x="439042" y="3778994"/>
                  <a:pt x="441523" y="3775274"/>
                  <a:pt x="446484" y="3770313"/>
                </a:cubicBezTo>
                <a:lnTo>
                  <a:pt x="439042" y="3747989"/>
                </a:lnTo>
                <a:cubicBezTo>
                  <a:pt x="439042" y="3747989"/>
                  <a:pt x="439042" y="3745508"/>
                  <a:pt x="439042" y="3740547"/>
                </a:cubicBezTo>
                <a:close/>
                <a:moveTo>
                  <a:pt x="643681" y="3733106"/>
                </a:moveTo>
                <a:cubicBezTo>
                  <a:pt x="646162" y="3733106"/>
                  <a:pt x="647402" y="3735587"/>
                  <a:pt x="647402" y="3740547"/>
                </a:cubicBezTo>
                <a:cubicBezTo>
                  <a:pt x="642441" y="3745508"/>
                  <a:pt x="639961" y="3745508"/>
                  <a:pt x="639961" y="3740547"/>
                </a:cubicBezTo>
                <a:cubicBezTo>
                  <a:pt x="639961" y="3735587"/>
                  <a:pt x="641201" y="3733106"/>
                  <a:pt x="643681" y="3733106"/>
                </a:cubicBezTo>
                <a:close/>
                <a:moveTo>
                  <a:pt x="468808" y="3733106"/>
                </a:moveTo>
                <a:cubicBezTo>
                  <a:pt x="463847" y="3733106"/>
                  <a:pt x="461367" y="3734346"/>
                  <a:pt x="461367" y="3736827"/>
                </a:cubicBezTo>
                <a:cubicBezTo>
                  <a:pt x="461367" y="3739307"/>
                  <a:pt x="463847" y="3740547"/>
                  <a:pt x="468808" y="3740547"/>
                </a:cubicBezTo>
                <a:close/>
                <a:moveTo>
                  <a:pt x="457646" y="3733106"/>
                </a:moveTo>
                <a:cubicBezTo>
                  <a:pt x="455166" y="3733106"/>
                  <a:pt x="452685" y="3734346"/>
                  <a:pt x="450205" y="3736827"/>
                </a:cubicBezTo>
                <a:cubicBezTo>
                  <a:pt x="447724" y="3739307"/>
                  <a:pt x="448964" y="3740547"/>
                  <a:pt x="453925" y="3740547"/>
                </a:cubicBezTo>
                <a:lnTo>
                  <a:pt x="461367" y="3733106"/>
                </a:lnTo>
                <a:cubicBezTo>
                  <a:pt x="461367" y="3733106"/>
                  <a:pt x="460126" y="3733106"/>
                  <a:pt x="457646" y="3733106"/>
                </a:cubicBezTo>
                <a:close/>
                <a:moveTo>
                  <a:pt x="379511" y="3733106"/>
                </a:moveTo>
                <a:cubicBezTo>
                  <a:pt x="379511" y="3738067"/>
                  <a:pt x="377031" y="3743028"/>
                  <a:pt x="372070" y="3747989"/>
                </a:cubicBezTo>
                <a:lnTo>
                  <a:pt x="372070" y="3762872"/>
                </a:lnTo>
                <a:lnTo>
                  <a:pt x="379511" y="3747989"/>
                </a:lnTo>
                <a:lnTo>
                  <a:pt x="386953" y="3740547"/>
                </a:lnTo>
                <a:cubicBezTo>
                  <a:pt x="391913" y="3735587"/>
                  <a:pt x="391913" y="3733106"/>
                  <a:pt x="386953" y="3733106"/>
                </a:cubicBezTo>
                <a:close/>
                <a:moveTo>
                  <a:pt x="1112490" y="3727525"/>
                </a:moveTo>
                <a:cubicBezTo>
                  <a:pt x="1110009" y="3726285"/>
                  <a:pt x="1106289" y="3728145"/>
                  <a:pt x="1101328" y="3733106"/>
                </a:cubicBezTo>
                <a:lnTo>
                  <a:pt x="1108769" y="3740547"/>
                </a:lnTo>
                <a:lnTo>
                  <a:pt x="1116211" y="3747989"/>
                </a:lnTo>
                <a:cubicBezTo>
                  <a:pt x="1116211" y="3743028"/>
                  <a:pt x="1116211" y="3740547"/>
                  <a:pt x="1116211" y="3740547"/>
                </a:cubicBezTo>
                <a:cubicBezTo>
                  <a:pt x="1116211" y="3733106"/>
                  <a:pt x="1114970" y="3728765"/>
                  <a:pt x="1112490" y="3727525"/>
                </a:cubicBezTo>
                <a:close/>
                <a:moveTo>
                  <a:pt x="1748730" y="3725665"/>
                </a:moveTo>
                <a:lnTo>
                  <a:pt x="1733847" y="3740547"/>
                </a:lnTo>
                <a:cubicBezTo>
                  <a:pt x="1728886" y="3750469"/>
                  <a:pt x="1726406" y="3755430"/>
                  <a:pt x="1726406" y="3755430"/>
                </a:cubicBezTo>
                <a:lnTo>
                  <a:pt x="1733847" y="3762872"/>
                </a:lnTo>
                <a:cubicBezTo>
                  <a:pt x="1733847" y="3762872"/>
                  <a:pt x="1735087" y="3760391"/>
                  <a:pt x="1737568" y="3755430"/>
                </a:cubicBezTo>
                <a:cubicBezTo>
                  <a:pt x="1740048" y="3750469"/>
                  <a:pt x="1741289" y="3745508"/>
                  <a:pt x="1741289" y="3740547"/>
                </a:cubicBezTo>
                <a:cubicBezTo>
                  <a:pt x="1746249" y="3730625"/>
                  <a:pt x="1748730" y="3725665"/>
                  <a:pt x="1748730" y="3725665"/>
                </a:cubicBezTo>
                <a:close/>
                <a:moveTo>
                  <a:pt x="1145976" y="3725665"/>
                </a:moveTo>
                <a:lnTo>
                  <a:pt x="1138535" y="3733106"/>
                </a:lnTo>
                <a:lnTo>
                  <a:pt x="1138535" y="3740547"/>
                </a:lnTo>
                <a:cubicBezTo>
                  <a:pt x="1138535" y="3740547"/>
                  <a:pt x="1141015" y="3735587"/>
                  <a:pt x="1145976" y="3725665"/>
                </a:cubicBezTo>
                <a:close/>
                <a:moveTo>
                  <a:pt x="729258" y="3725665"/>
                </a:moveTo>
                <a:cubicBezTo>
                  <a:pt x="724296" y="3735587"/>
                  <a:pt x="719336" y="3740547"/>
                  <a:pt x="714374" y="3740547"/>
                </a:cubicBezTo>
                <a:lnTo>
                  <a:pt x="729258" y="3740547"/>
                </a:lnTo>
                <a:cubicBezTo>
                  <a:pt x="734218" y="3730625"/>
                  <a:pt x="736699" y="3725665"/>
                  <a:pt x="736699" y="3725665"/>
                </a:cubicBezTo>
                <a:close/>
                <a:moveTo>
                  <a:pt x="543222" y="3718223"/>
                </a:moveTo>
                <a:lnTo>
                  <a:pt x="543222" y="3725665"/>
                </a:lnTo>
                <a:cubicBezTo>
                  <a:pt x="543222" y="3725665"/>
                  <a:pt x="545703" y="3723184"/>
                  <a:pt x="550664" y="3718223"/>
                </a:cubicBezTo>
                <a:close/>
                <a:moveTo>
                  <a:pt x="476250" y="3710782"/>
                </a:moveTo>
                <a:lnTo>
                  <a:pt x="468808" y="3718223"/>
                </a:lnTo>
                <a:cubicBezTo>
                  <a:pt x="473769" y="3723184"/>
                  <a:pt x="476250" y="3723184"/>
                  <a:pt x="476250" y="3718223"/>
                </a:cubicBezTo>
                <a:cubicBezTo>
                  <a:pt x="476250" y="3713262"/>
                  <a:pt x="476250" y="3710782"/>
                  <a:pt x="476250" y="3710782"/>
                </a:cubicBezTo>
                <a:close/>
                <a:moveTo>
                  <a:pt x="245566" y="3710782"/>
                </a:moveTo>
                <a:lnTo>
                  <a:pt x="238125" y="3718223"/>
                </a:lnTo>
                <a:lnTo>
                  <a:pt x="238125" y="3718223"/>
                </a:lnTo>
                <a:close/>
                <a:moveTo>
                  <a:pt x="145107" y="3710782"/>
                </a:moveTo>
                <a:cubicBezTo>
                  <a:pt x="142627" y="3710782"/>
                  <a:pt x="141386" y="3713262"/>
                  <a:pt x="141386" y="3718223"/>
                </a:cubicBezTo>
                <a:cubicBezTo>
                  <a:pt x="141386" y="3718223"/>
                  <a:pt x="142627" y="3716983"/>
                  <a:pt x="145107" y="3714502"/>
                </a:cubicBezTo>
                <a:cubicBezTo>
                  <a:pt x="147588" y="3712022"/>
                  <a:pt x="147588" y="3710782"/>
                  <a:pt x="145107" y="3710782"/>
                </a:cubicBezTo>
                <a:close/>
                <a:moveTo>
                  <a:pt x="797160" y="3705201"/>
                </a:moveTo>
                <a:cubicBezTo>
                  <a:pt x="796540" y="3705201"/>
                  <a:pt x="796230" y="3705821"/>
                  <a:pt x="796230" y="3707061"/>
                </a:cubicBezTo>
                <a:cubicBezTo>
                  <a:pt x="796230" y="3709542"/>
                  <a:pt x="793750" y="3710782"/>
                  <a:pt x="788789" y="3710782"/>
                </a:cubicBezTo>
                <a:lnTo>
                  <a:pt x="781347" y="3710782"/>
                </a:lnTo>
                <a:cubicBezTo>
                  <a:pt x="781347" y="3710782"/>
                  <a:pt x="781347" y="3713262"/>
                  <a:pt x="781347" y="3718223"/>
                </a:cubicBezTo>
                <a:cubicBezTo>
                  <a:pt x="781347" y="3718223"/>
                  <a:pt x="783828" y="3718223"/>
                  <a:pt x="788789" y="3718223"/>
                </a:cubicBezTo>
                <a:cubicBezTo>
                  <a:pt x="793750" y="3718223"/>
                  <a:pt x="797471" y="3716983"/>
                  <a:pt x="799951" y="3714502"/>
                </a:cubicBezTo>
                <a:cubicBezTo>
                  <a:pt x="802431" y="3712022"/>
                  <a:pt x="802431" y="3709542"/>
                  <a:pt x="799951" y="3707061"/>
                </a:cubicBezTo>
                <a:cubicBezTo>
                  <a:pt x="798711" y="3705821"/>
                  <a:pt x="797781" y="3705201"/>
                  <a:pt x="797160" y="3705201"/>
                </a:cubicBezTo>
                <a:close/>
                <a:moveTo>
                  <a:pt x="543222" y="3703340"/>
                </a:moveTo>
                <a:lnTo>
                  <a:pt x="535781" y="3710782"/>
                </a:lnTo>
                <a:lnTo>
                  <a:pt x="528339" y="3725665"/>
                </a:lnTo>
                <a:cubicBezTo>
                  <a:pt x="528339" y="3725665"/>
                  <a:pt x="530820" y="3723184"/>
                  <a:pt x="535781" y="3718223"/>
                </a:cubicBezTo>
                <a:close/>
                <a:moveTo>
                  <a:pt x="491132" y="3703340"/>
                </a:moveTo>
                <a:cubicBezTo>
                  <a:pt x="491132" y="3703340"/>
                  <a:pt x="492373" y="3704580"/>
                  <a:pt x="494853" y="3707061"/>
                </a:cubicBezTo>
                <a:cubicBezTo>
                  <a:pt x="497334" y="3709542"/>
                  <a:pt x="498574" y="3710782"/>
                  <a:pt x="498574" y="3710782"/>
                </a:cubicBezTo>
                <a:cubicBezTo>
                  <a:pt x="498574" y="3715743"/>
                  <a:pt x="496093" y="3718223"/>
                  <a:pt x="491132" y="3718223"/>
                </a:cubicBezTo>
                <a:cubicBezTo>
                  <a:pt x="491132" y="3718223"/>
                  <a:pt x="491132" y="3715743"/>
                  <a:pt x="491132" y="3710782"/>
                </a:cubicBezTo>
                <a:cubicBezTo>
                  <a:pt x="491132" y="3705821"/>
                  <a:pt x="491132" y="3703340"/>
                  <a:pt x="491132" y="3703340"/>
                </a:cubicBezTo>
                <a:close/>
                <a:moveTo>
                  <a:pt x="215800" y="3703340"/>
                </a:moveTo>
                <a:cubicBezTo>
                  <a:pt x="215800" y="3703340"/>
                  <a:pt x="214560" y="3704580"/>
                  <a:pt x="212080" y="3707061"/>
                </a:cubicBezTo>
                <a:cubicBezTo>
                  <a:pt x="209599" y="3709542"/>
                  <a:pt x="208359" y="3710782"/>
                  <a:pt x="208359" y="3710782"/>
                </a:cubicBezTo>
                <a:cubicBezTo>
                  <a:pt x="208359" y="3710782"/>
                  <a:pt x="210839" y="3710782"/>
                  <a:pt x="215800" y="3710782"/>
                </a:cubicBezTo>
                <a:lnTo>
                  <a:pt x="223242" y="3710782"/>
                </a:lnTo>
                <a:cubicBezTo>
                  <a:pt x="223242" y="3705821"/>
                  <a:pt x="220761" y="3703340"/>
                  <a:pt x="215800" y="3703340"/>
                </a:cubicBezTo>
                <a:close/>
                <a:moveTo>
                  <a:pt x="1540371" y="3695899"/>
                </a:moveTo>
                <a:cubicBezTo>
                  <a:pt x="1535410" y="3700860"/>
                  <a:pt x="1532929" y="3705821"/>
                  <a:pt x="1532929" y="3710782"/>
                </a:cubicBezTo>
                <a:lnTo>
                  <a:pt x="1540371" y="3703340"/>
                </a:lnTo>
                <a:cubicBezTo>
                  <a:pt x="1545332" y="3703340"/>
                  <a:pt x="1547812" y="3700860"/>
                  <a:pt x="1547812" y="3695899"/>
                </a:cubicBezTo>
                <a:close/>
                <a:moveTo>
                  <a:pt x="1145976" y="3695899"/>
                </a:moveTo>
                <a:lnTo>
                  <a:pt x="1138535" y="3703340"/>
                </a:lnTo>
                <a:lnTo>
                  <a:pt x="1131093" y="3725665"/>
                </a:lnTo>
                <a:cubicBezTo>
                  <a:pt x="1136054" y="3720704"/>
                  <a:pt x="1138535" y="3715743"/>
                  <a:pt x="1138535" y="3710782"/>
                </a:cubicBezTo>
                <a:close/>
                <a:moveTo>
                  <a:pt x="372070" y="3695899"/>
                </a:moveTo>
                <a:cubicBezTo>
                  <a:pt x="372070" y="3695899"/>
                  <a:pt x="372070" y="3698380"/>
                  <a:pt x="372070" y="3703340"/>
                </a:cubicBezTo>
                <a:lnTo>
                  <a:pt x="372070" y="3710782"/>
                </a:lnTo>
                <a:cubicBezTo>
                  <a:pt x="377031" y="3710782"/>
                  <a:pt x="379511" y="3708301"/>
                  <a:pt x="379511" y="3703340"/>
                </a:cubicBezTo>
                <a:cubicBezTo>
                  <a:pt x="379511" y="3698380"/>
                  <a:pt x="377031" y="3695899"/>
                  <a:pt x="372070" y="3695899"/>
                </a:cubicBezTo>
                <a:close/>
                <a:moveTo>
                  <a:pt x="334863" y="3695899"/>
                </a:moveTo>
                <a:cubicBezTo>
                  <a:pt x="334863" y="3700860"/>
                  <a:pt x="336103" y="3703340"/>
                  <a:pt x="338584" y="3703340"/>
                </a:cubicBezTo>
                <a:cubicBezTo>
                  <a:pt x="341064" y="3703340"/>
                  <a:pt x="342304" y="3700860"/>
                  <a:pt x="342304" y="3695899"/>
                </a:cubicBezTo>
                <a:cubicBezTo>
                  <a:pt x="342304" y="3695899"/>
                  <a:pt x="339824" y="3695899"/>
                  <a:pt x="334863" y="3695899"/>
                </a:cubicBezTo>
                <a:close/>
                <a:moveTo>
                  <a:pt x="759023" y="3688458"/>
                </a:moveTo>
                <a:lnTo>
                  <a:pt x="744140" y="3703340"/>
                </a:lnTo>
                <a:lnTo>
                  <a:pt x="759023" y="3703340"/>
                </a:lnTo>
                <a:cubicBezTo>
                  <a:pt x="763984" y="3693418"/>
                  <a:pt x="763984" y="3688458"/>
                  <a:pt x="759023" y="3688458"/>
                </a:cubicBezTo>
                <a:close/>
                <a:moveTo>
                  <a:pt x="274401" y="3682876"/>
                </a:moveTo>
                <a:cubicBezTo>
                  <a:pt x="273781" y="3682876"/>
                  <a:pt x="272851" y="3683497"/>
                  <a:pt x="271611" y="3684737"/>
                </a:cubicBezTo>
                <a:cubicBezTo>
                  <a:pt x="269130" y="3687217"/>
                  <a:pt x="267890" y="3688458"/>
                  <a:pt x="267890" y="3688458"/>
                </a:cubicBezTo>
                <a:lnTo>
                  <a:pt x="275331" y="3688458"/>
                </a:lnTo>
                <a:cubicBezTo>
                  <a:pt x="275331" y="3688458"/>
                  <a:pt x="275331" y="3687217"/>
                  <a:pt x="275331" y="3684737"/>
                </a:cubicBezTo>
                <a:cubicBezTo>
                  <a:pt x="275331" y="3683497"/>
                  <a:pt x="275022" y="3682876"/>
                  <a:pt x="274401" y="3682876"/>
                </a:cubicBezTo>
                <a:close/>
                <a:moveTo>
                  <a:pt x="6072186" y="3681016"/>
                </a:moveTo>
                <a:cubicBezTo>
                  <a:pt x="6072186" y="3685977"/>
                  <a:pt x="6072186" y="3688458"/>
                  <a:pt x="6072186" y="3688458"/>
                </a:cubicBezTo>
                <a:cubicBezTo>
                  <a:pt x="6072186" y="3688458"/>
                  <a:pt x="6073427" y="3687217"/>
                  <a:pt x="6075907" y="3684737"/>
                </a:cubicBezTo>
                <a:cubicBezTo>
                  <a:pt x="6078387" y="3682256"/>
                  <a:pt x="6077148" y="3681016"/>
                  <a:pt x="6072186" y="3681016"/>
                </a:cubicBezTo>
                <a:close/>
                <a:moveTo>
                  <a:pt x="811113" y="3681016"/>
                </a:moveTo>
                <a:cubicBezTo>
                  <a:pt x="806152" y="3681016"/>
                  <a:pt x="806152" y="3683497"/>
                  <a:pt x="811113" y="3688458"/>
                </a:cubicBezTo>
                <a:cubicBezTo>
                  <a:pt x="816074" y="3688458"/>
                  <a:pt x="818554" y="3688458"/>
                  <a:pt x="818554" y="3688458"/>
                </a:cubicBezTo>
                <a:close/>
                <a:moveTo>
                  <a:pt x="634379" y="3676365"/>
                </a:moveTo>
                <a:cubicBezTo>
                  <a:pt x="633139" y="3675746"/>
                  <a:pt x="632519" y="3676055"/>
                  <a:pt x="632519" y="3677295"/>
                </a:cubicBezTo>
                <a:cubicBezTo>
                  <a:pt x="632519" y="3679776"/>
                  <a:pt x="633759" y="3682256"/>
                  <a:pt x="636240" y="3684737"/>
                </a:cubicBezTo>
                <a:cubicBezTo>
                  <a:pt x="638720" y="3687217"/>
                  <a:pt x="639961" y="3688458"/>
                  <a:pt x="639961" y="3688458"/>
                </a:cubicBezTo>
                <a:lnTo>
                  <a:pt x="639961" y="3681016"/>
                </a:lnTo>
                <a:cubicBezTo>
                  <a:pt x="637480" y="3678536"/>
                  <a:pt x="635620" y="3676986"/>
                  <a:pt x="634379" y="3676365"/>
                </a:cubicBezTo>
                <a:close/>
                <a:moveTo>
                  <a:pt x="822275" y="3673575"/>
                </a:moveTo>
                <a:cubicBezTo>
                  <a:pt x="819795" y="3673575"/>
                  <a:pt x="818554" y="3676055"/>
                  <a:pt x="818554" y="3681016"/>
                </a:cubicBezTo>
                <a:cubicBezTo>
                  <a:pt x="823515" y="3681016"/>
                  <a:pt x="825996" y="3679776"/>
                  <a:pt x="825996" y="3677295"/>
                </a:cubicBezTo>
                <a:cubicBezTo>
                  <a:pt x="825996" y="3674815"/>
                  <a:pt x="824755" y="3673575"/>
                  <a:pt x="822275" y="3673575"/>
                </a:cubicBezTo>
                <a:close/>
                <a:moveTo>
                  <a:pt x="572988" y="3673575"/>
                </a:moveTo>
                <a:lnTo>
                  <a:pt x="580429" y="3681016"/>
                </a:lnTo>
                <a:cubicBezTo>
                  <a:pt x="580429" y="3676055"/>
                  <a:pt x="580429" y="3673575"/>
                  <a:pt x="580429" y="3673575"/>
                </a:cubicBezTo>
                <a:close/>
                <a:moveTo>
                  <a:pt x="565546" y="3673575"/>
                </a:moveTo>
                <a:cubicBezTo>
                  <a:pt x="565546" y="3673575"/>
                  <a:pt x="563066" y="3676055"/>
                  <a:pt x="558105" y="3681016"/>
                </a:cubicBezTo>
                <a:lnTo>
                  <a:pt x="558105" y="3688458"/>
                </a:lnTo>
                <a:cubicBezTo>
                  <a:pt x="558105" y="3688458"/>
                  <a:pt x="560585" y="3685977"/>
                  <a:pt x="565546" y="3681016"/>
                </a:cubicBezTo>
                <a:close/>
                <a:moveTo>
                  <a:pt x="379511" y="3673575"/>
                </a:moveTo>
                <a:cubicBezTo>
                  <a:pt x="379511" y="3673575"/>
                  <a:pt x="379511" y="3676055"/>
                  <a:pt x="379511" y="3681016"/>
                </a:cubicBezTo>
                <a:cubicBezTo>
                  <a:pt x="389433" y="3681016"/>
                  <a:pt x="394394" y="3681016"/>
                  <a:pt x="394394" y="3681016"/>
                </a:cubicBezTo>
                <a:lnTo>
                  <a:pt x="394394" y="3673575"/>
                </a:lnTo>
                <a:cubicBezTo>
                  <a:pt x="389433" y="3673575"/>
                  <a:pt x="384472" y="3673575"/>
                  <a:pt x="379511" y="3673575"/>
                </a:cubicBezTo>
                <a:close/>
                <a:moveTo>
                  <a:pt x="152548" y="3673575"/>
                </a:moveTo>
                <a:cubicBezTo>
                  <a:pt x="150068" y="3673575"/>
                  <a:pt x="147588" y="3676055"/>
                  <a:pt x="145107" y="3681016"/>
                </a:cubicBezTo>
                <a:cubicBezTo>
                  <a:pt x="142627" y="3685977"/>
                  <a:pt x="141386" y="3689698"/>
                  <a:pt x="141386" y="3692178"/>
                </a:cubicBezTo>
                <a:cubicBezTo>
                  <a:pt x="141386" y="3694659"/>
                  <a:pt x="143867" y="3695899"/>
                  <a:pt x="148828" y="3695899"/>
                </a:cubicBezTo>
                <a:lnTo>
                  <a:pt x="156269" y="3688458"/>
                </a:lnTo>
                <a:cubicBezTo>
                  <a:pt x="156269" y="3678535"/>
                  <a:pt x="155029" y="3673575"/>
                  <a:pt x="152548" y="3673575"/>
                </a:cubicBezTo>
                <a:close/>
                <a:moveTo>
                  <a:pt x="662285" y="3658692"/>
                </a:moveTo>
                <a:cubicBezTo>
                  <a:pt x="662285" y="3663653"/>
                  <a:pt x="659804" y="3666133"/>
                  <a:pt x="654843" y="3666133"/>
                </a:cubicBezTo>
                <a:lnTo>
                  <a:pt x="662285" y="3666133"/>
                </a:lnTo>
                <a:close/>
                <a:moveTo>
                  <a:pt x="617636" y="3658692"/>
                </a:moveTo>
                <a:cubicBezTo>
                  <a:pt x="617636" y="3663653"/>
                  <a:pt x="615156" y="3668614"/>
                  <a:pt x="610195" y="3673575"/>
                </a:cubicBezTo>
                <a:lnTo>
                  <a:pt x="602753" y="3673575"/>
                </a:lnTo>
                <a:lnTo>
                  <a:pt x="610195" y="3666133"/>
                </a:lnTo>
                <a:close/>
                <a:moveTo>
                  <a:pt x="498574" y="3658692"/>
                </a:moveTo>
                <a:lnTo>
                  <a:pt x="491132" y="3666133"/>
                </a:lnTo>
                <a:cubicBezTo>
                  <a:pt x="486172" y="3666133"/>
                  <a:pt x="483691" y="3666133"/>
                  <a:pt x="483691" y="3666133"/>
                </a:cubicBezTo>
                <a:cubicBezTo>
                  <a:pt x="483691" y="3666133"/>
                  <a:pt x="483691" y="3668614"/>
                  <a:pt x="483691" y="3673575"/>
                </a:cubicBezTo>
                <a:cubicBezTo>
                  <a:pt x="483691" y="3673575"/>
                  <a:pt x="483691" y="3676055"/>
                  <a:pt x="483691" y="3681016"/>
                </a:cubicBezTo>
                <a:cubicBezTo>
                  <a:pt x="478730" y="3685977"/>
                  <a:pt x="478730" y="3688458"/>
                  <a:pt x="483691" y="3688458"/>
                </a:cubicBezTo>
                <a:lnTo>
                  <a:pt x="483691" y="3695899"/>
                </a:lnTo>
                <a:cubicBezTo>
                  <a:pt x="478730" y="3700860"/>
                  <a:pt x="476250" y="3704580"/>
                  <a:pt x="476250" y="3707061"/>
                </a:cubicBezTo>
                <a:cubicBezTo>
                  <a:pt x="476250" y="3709542"/>
                  <a:pt x="478730" y="3713262"/>
                  <a:pt x="483691" y="3718223"/>
                </a:cubicBezTo>
                <a:lnTo>
                  <a:pt x="491132" y="3718223"/>
                </a:lnTo>
                <a:lnTo>
                  <a:pt x="498574" y="3718223"/>
                </a:lnTo>
                <a:cubicBezTo>
                  <a:pt x="498574" y="3718223"/>
                  <a:pt x="499814" y="3716983"/>
                  <a:pt x="502294" y="3714502"/>
                </a:cubicBezTo>
                <a:cubicBezTo>
                  <a:pt x="504775" y="3712022"/>
                  <a:pt x="506015" y="3708301"/>
                  <a:pt x="506015" y="3703340"/>
                </a:cubicBezTo>
                <a:cubicBezTo>
                  <a:pt x="515937" y="3693418"/>
                  <a:pt x="520898" y="3685977"/>
                  <a:pt x="520898" y="3681016"/>
                </a:cubicBezTo>
                <a:lnTo>
                  <a:pt x="513457" y="3688458"/>
                </a:lnTo>
                <a:lnTo>
                  <a:pt x="506015" y="3688458"/>
                </a:lnTo>
                <a:cubicBezTo>
                  <a:pt x="506015" y="3688458"/>
                  <a:pt x="506015" y="3685977"/>
                  <a:pt x="506015" y="3681016"/>
                </a:cubicBezTo>
                <a:lnTo>
                  <a:pt x="498574" y="3673575"/>
                </a:lnTo>
                <a:lnTo>
                  <a:pt x="506015" y="3666133"/>
                </a:lnTo>
                <a:close/>
                <a:moveTo>
                  <a:pt x="706933" y="3651251"/>
                </a:moveTo>
                <a:cubicBezTo>
                  <a:pt x="706933" y="3651251"/>
                  <a:pt x="705693" y="3653731"/>
                  <a:pt x="703213" y="3658692"/>
                </a:cubicBezTo>
                <a:cubicBezTo>
                  <a:pt x="700732" y="3663653"/>
                  <a:pt x="697011" y="3667373"/>
                  <a:pt x="692050" y="3669854"/>
                </a:cubicBezTo>
                <a:cubicBezTo>
                  <a:pt x="687089" y="3672335"/>
                  <a:pt x="684609" y="3671094"/>
                  <a:pt x="684609" y="3666133"/>
                </a:cubicBezTo>
                <a:lnTo>
                  <a:pt x="692050" y="3666133"/>
                </a:lnTo>
                <a:lnTo>
                  <a:pt x="699492" y="3658692"/>
                </a:lnTo>
                <a:cubicBezTo>
                  <a:pt x="699492" y="3653731"/>
                  <a:pt x="701972" y="3651251"/>
                  <a:pt x="706933" y="3651251"/>
                </a:cubicBezTo>
                <a:close/>
                <a:moveTo>
                  <a:pt x="647402" y="3651251"/>
                </a:moveTo>
                <a:cubicBezTo>
                  <a:pt x="642441" y="3651251"/>
                  <a:pt x="639961" y="3653731"/>
                  <a:pt x="639961" y="3658692"/>
                </a:cubicBezTo>
                <a:lnTo>
                  <a:pt x="639961" y="3666133"/>
                </a:lnTo>
                <a:cubicBezTo>
                  <a:pt x="639961" y="3666133"/>
                  <a:pt x="641201" y="3664893"/>
                  <a:pt x="643681" y="3662413"/>
                </a:cubicBezTo>
                <a:cubicBezTo>
                  <a:pt x="646162" y="3659932"/>
                  <a:pt x="647402" y="3658692"/>
                  <a:pt x="647402" y="3658692"/>
                </a:cubicBezTo>
                <a:close/>
                <a:moveTo>
                  <a:pt x="520898" y="3651251"/>
                </a:moveTo>
                <a:cubicBezTo>
                  <a:pt x="520898" y="3656211"/>
                  <a:pt x="520898" y="3658692"/>
                  <a:pt x="520898" y="3658692"/>
                </a:cubicBezTo>
                <a:cubicBezTo>
                  <a:pt x="525859" y="3658692"/>
                  <a:pt x="528339" y="3656211"/>
                  <a:pt x="528339" y="3651251"/>
                </a:cubicBezTo>
                <a:close/>
                <a:moveTo>
                  <a:pt x="342304" y="3643809"/>
                </a:moveTo>
                <a:cubicBezTo>
                  <a:pt x="337343" y="3643809"/>
                  <a:pt x="336103" y="3646290"/>
                  <a:pt x="338584" y="3651251"/>
                </a:cubicBezTo>
                <a:cubicBezTo>
                  <a:pt x="341064" y="3656211"/>
                  <a:pt x="339824" y="3659932"/>
                  <a:pt x="334863" y="3662413"/>
                </a:cubicBezTo>
                <a:cubicBezTo>
                  <a:pt x="329902" y="3664893"/>
                  <a:pt x="327421" y="3669854"/>
                  <a:pt x="327421" y="3677295"/>
                </a:cubicBezTo>
                <a:cubicBezTo>
                  <a:pt x="327421" y="3684737"/>
                  <a:pt x="329902" y="3685977"/>
                  <a:pt x="334863" y="3681016"/>
                </a:cubicBezTo>
                <a:lnTo>
                  <a:pt x="342304" y="3673575"/>
                </a:lnTo>
                <a:cubicBezTo>
                  <a:pt x="347265" y="3673575"/>
                  <a:pt x="349746" y="3671094"/>
                  <a:pt x="349746" y="3666133"/>
                </a:cubicBezTo>
                <a:cubicBezTo>
                  <a:pt x="349746" y="3661173"/>
                  <a:pt x="349746" y="3656211"/>
                  <a:pt x="349746" y="3651251"/>
                </a:cubicBezTo>
                <a:cubicBezTo>
                  <a:pt x="349746" y="3646290"/>
                  <a:pt x="347265" y="3643809"/>
                  <a:pt x="342304" y="3643809"/>
                </a:cubicBezTo>
                <a:close/>
                <a:moveTo>
                  <a:pt x="253007" y="3643809"/>
                </a:moveTo>
                <a:lnTo>
                  <a:pt x="245566" y="3651251"/>
                </a:lnTo>
                <a:cubicBezTo>
                  <a:pt x="245566" y="3651251"/>
                  <a:pt x="246806" y="3651251"/>
                  <a:pt x="249287" y="3651251"/>
                </a:cubicBezTo>
                <a:cubicBezTo>
                  <a:pt x="251767" y="3651251"/>
                  <a:pt x="253007" y="3651251"/>
                  <a:pt x="253007" y="3651251"/>
                </a:cubicBezTo>
                <a:cubicBezTo>
                  <a:pt x="253007" y="3651251"/>
                  <a:pt x="253007" y="3648770"/>
                  <a:pt x="253007" y="3643809"/>
                </a:cubicBezTo>
                <a:close/>
                <a:moveTo>
                  <a:pt x="608334" y="3639158"/>
                </a:moveTo>
                <a:cubicBezTo>
                  <a:pt x="607094" y="3639779"/>
                  <a:pt x="605234" y="3641329"/>
                  <a:pt x="602753" y="3643809"/>
                </a:cubicBezTo>
                <a:cubicBezTo>
                  <a:pt x="602753" y="3648770"/>
                  <a:pt x="603994" y="3650010"/>
                  <a:pt x="606474" y="3647530"/>
                </a:cubicBezTo>
                <a:cubicBezTo>
                  <a:pt x="608955" y="3645049"/>
                  <a:pt x="610195" y="3642569"/>
                  <a:pt x="610195" y="3640088"/>
                </a:cubicBezTo>
                <a:cubicBezTo>
                  <a:pt x="610195" y="3638848"/>
                  <a:pt x="609575" y="3638538"/>
                  <a:pt x="608334" y="3639158"/>
                </a:cubicBezTo>
                <a:close/>
                <a:moveTo>
                  <a:pt x="1116211" y="3636368"/>
                </a:moveTo>
                <a:lnTo>
                  <a:pt x="1123652" y="3643809"/>
                </a:lnTo>
                <a:lnTo>
                  <a:pt x="1131093" y="3636368"/>
                </a:lnTo>
                <a:close/>
                <a:moveTo>
                  <a:pt x="379511" y="3636368"/>
                </a:moveTo>
                <a:cubicBezTo>
                  <a:pt x="379511" y="3636368"/>
                  <a:pt x="378271" y="3638848"/>
                  <a:pt x="375791" y="3643809"/>
                </a:cubicBezTo>
                <a:cubicBezTo>
                  <a:pt x="373310" y="3648770"/>
                  <a:pt x="372070" y="3653731"/>
                  <a:pt x="372070" y="3658692"/>
                </a:cubicBezTo>
                <a:cubicBezTo>
                  <a:pt x="377031" y="3663653"/>
                  <a:pt x="384472" y="3661173"/>
                  <a:pt x="394394" y="3651251"/>
                </a:cubicBezTo>
                <a:lnTo>
                  <a:pt x="386953" y="3636368"/>
                </a:lnTo>
                <a:close/>
                <a:moveTo>
                  <a:pt x="840879" y="3621485"/>
                </a:moveTo>
                <a:cubicBezTo>
                  <a:pt x="840879" y="3626446"/>
                  <a:pt x="840879" y="3628926"/>
                  <a:pt x="840879" y="3628926"/>
                </a:cubicBezTo>
                <a:cubicBezTo>
                  <a:pt x="840879" y="3633887"/>
                  <a:pt x="838398" y="3638848"/>
                  <a:pt x="833437" y="3643809"/>
                </a:cubicBezTo>
                <a:lnTo>
                  <a:pt x="833437" y="3651251"/>
                </a:lnTo>
                <a:cubicBezTo>
                  <a:pt x="838398" y="3656211"/>
                  <a:pt x="840879" y="3656211"/>
                  <a:pt x="840879" y="3651251"/>
                </a:cubicBezTo>
                <a:lnTo>
                  <a:pt x="848320" y="3636368"/>
                </a:lnTo>
                <a:lnTo>
                  <a:pt x="855761" y="3628926"/>
                </a:lnTo>
                <a:lnTo>
                  <a:pt x="855761" y="3621485"/>
                </a:lnTo>
                <a:cubicBezTo>
                  <a:pt x="850800" y="3626446"/>
                  <a:pt x="845840" y="3626446"/>
                  <a:pt x="840879" y="3621485"/>
                </a:cubicBezTo>
                <a:close/>
                <a:moveTo>
                  <a:pt x="6154042" y="3616524"/>
                </a:moveTo>
                <a:lnTo>
                  <a:pt x="6139159" y="3621485"/>
                </a:lnTo>
                <a:lnTo>
                  <a:pt x="6139159" y="3628926"/>
                </a:lnTo>
                <a:lnTo>
                  <a:pt x="6146600" y="3628926"/>
                </a:lnTo>
                <a:lnTo>
                  <a:pt x="6146600" y="3636368"/>
                </a:lnTo>
                <a:lnTo>
                  <a:pt x="6154042" y="3628926"/>
                </a:lnTo>
                <a:cubicBezTo>
                  <a:pt x="6154042" y="3623966"/>
                  <a:pt x="6154042" y="3621485"/>
                  <a:pt x="6154042" y="3621485"/>
                </a:cubicBezTo>
                <a:close/>
                <a:moveTo>
                  <a:pt x="699492" y="3614043"/>
                </a:moveTo>
                <a:lnTo>
                  <a:pt x="692050" y="3621485"/>
                </a:lnTo>
                <a:lnTo>
                  <a:pt x="677168" y="3636368"/>
                </a:lnTo>
                <a:cubicBezTo>
                  <a:pt x="682129" y="3636368"/>
                  <a:pt x="685849" y="3635128"/>
                  <a:pt x="688330" y="3632647"/>
                </a:cubicBezTo>
                <a:cubicBezTo>
                  <a:pt x="690810" y="3630166"/>
                  <a:pt x="692050" y="3628926"/>
                  <a:pt x="692050" y="3628926"/>
                </a:cubicBezTo>
                <a:close/>
                <a:moveTo>
                  <a:pt x="773906" y="3606602"/>
                </a:moveTo>
                <a:cubicBezTo>
                  <a:pt x="773906" y="3606602"/>
                  <a:pt x="771426" y="3609083"/>
                  <a:pt x="766465" y="3614043"/>
                </a:cubicBezTo>
                <a:lnTo>
                  <a:pt x="759023" y="3614043"/>
                </a:lnTo>
                <a:close/>
                <a:moveTo>
                  <a:pt x="729258" y="3599161"/>
                </a:moveTo>
                <a:lnTo>
                  <a:pt x="721816" y="3606602"/>
                </a:lnTo>
                <a:lnTo>
                  <a:pt x="729258" y="3614043"/>
                </a:lnTo>
                <a:cubicBezTo>
                  <a:pt x="729258" y="3614043"/>
                  <a:pt x="729258" y="3611563"/>
                  <a:pt x="729258" y="3606602"/>
                </a:cubicBezTo>
                <a:cubicBezTo>
                  <a:pt x="729258" y="3601641"/>
                  <a:pt x="729258" y="3599161"/>
                  <a:pt x="729258" y="3599161"/>
                </a:cubicBezTo>
                <a:close/>
                <a:moveTo>
                  <a:pt x="6176366" y="3584278"/>
                </a:moveTo>
                <a:lnTo>
                  <a:pt x="6161484" y="3599161"/>
                </a:lnTo>
                <a:lnTo>
                  <a:pt x="6168924" y="3599161"/>
                </a:lnTo>
                <a:cubicBezTo>
                  <a:pt x="6178846" y="3599161"/>
                  <a:pt x="6183808" y="3596680"/>
                  <a:pt x="6183808" y="3591719"/>
                </a:cubicBezTo>
                <a:close/>
                <a:moveTo>
                  <a:pt x="1279922" y="3569395"/>
                </a:moveTo>
                <a:cubicBezTo>
                  <a:pt x="1274960" y="3569395"/>
                  <a:pt x="1272480" y="3570635"/>
                  <a:pt x="1272480" y="3573116"/>
                </a:cubicBezTo>
                <a:cubicBezTo>
                  <a:pt x="1272480" y="3575596"/>
                  <a:pt x="1274960" y="3576836"/>
                  <a:pt x="1279922" y="3576836"/>
                </a:cubicBezTo>
                <a:close/>
                <a:moveTo>
                  <a:pt x="1265039" y="3569395"/>
                </a:moveTo>
                <a:cubicBezTo>
                  <a:pt x="1260078" y="3569395"/>
                  <a:pt x="1257597" y="3570635"/>
                  <a:pt x="1257597" y="3573116"/>
                </a:cubicBezTo>
                <a:cubicBezTo>
                  <a:pt x="1257597" y="3575596"/>
                  <a:pt x="1257597" y="3576836"/>
                  <a:pt x="1257597" y="3576836"/>
                </a:cubicBezTo>
                <a:lnTo>
                  <a:pt x="1265039" y="3576836"/>
                </a:lnTo>
                <a:cubicBezTo>
                  <a:pt x="1265039" y="3571876"/>
                  <a:pt x="1265039" y="3569395"/>
                  <a:pt x="1265039" y="3569395"/>
                </a:cubicBezTo>
                <a:close/>
                <a:moveTo>
                  <a:pt x="1175742" y="3561954"/>
                </a:moveTo>
                <a:cubicBezTo>
                  <a:pt x="1175742" y="3561954"/>
                  <a:pt x="1173261" y="3564434"/>
                  <a:pt x="1168300" y="3569395"/>
                </a:cubicBezTo>
                <a:cubicBezTo>
                  <a:pt x="1173261" y="3569395"/>
                  <a:pt x="1175742" y="3569395"/>
                  <a:pt x="1175742" y="3569395"/>
                </a:cubicBezTo>
                <a:cubicBezTo>
                  <a:pt x="1175742" y="3564434"/>
                  <a:pt x="1175742" y="3561954"/>
                  <a:pt x="1175742" y="3561954"/>
                </a:cubicBezTo>
                <a:close/>
                <a:moveTo>
                  <a:pt x="766465" y="3554512"/>
                </a:moveTo>
                <a:lnTo>
                  <a:pt x="766465" y="3561954"/>
                </a:lnTo>
                <a:cubicBezTo>
                  <a:pt x="771426" y="3561954"/>
                  <a:pt x="773906" y="3559473"/>
                  <a:pt x="773906" y="3554512"/>
                </a:cubicBezTo>
                <a:close/>
                <a:moveTo>
                  <a:pt x="6213573" y="3547071"/>
                </a:moveTo>
                <a:lnTo>
                  <a:pt x="6213573" y="3554512"/>
                </a:lnTo>
                <a:cubicBezTo>
                  <a:pt x="6218534" y="3554512"/>
                  <a:pt x="6221014" y="3552032"/>
                  <a:pt x="6221014" y="3547071"/>
                </a:cubicBezTo>
                <a:close/>
                <a:moveTo>
                  <a:pt x="1287363" y="3547071"/>
                </a:moveTo>
                <a:cubicBezTo>
                  <a:pt x="1282402" y="3547071"/>
                  <a:pt x="1279922" y="3548311"/>
                  <a:pt x="1279922" y="3550792"/>
                </a:cubicBezTo>
                <a:cubicBezTo>
                  <a:pt x="1279922" y="3553272"/>
                  <a:pt x="1279922" y="3554512"/>
                  <a:pt x="1279922" y="3554512"/>
                </a:cubicBezTo>
                <a:cubicBezTo>
                  <a:pt x="1284883" y="3554512"/>
                  <a:pt x="1287363" y="3552032"/>
                  <a:pt x="1287363" y="3547071"/>
                </a:cubicBezTo>
                <a:close/>
                <a:moveTo>
                  <a:pt x="1235273" y="3547071"/>
                </a:moveTo>
                <a:lnTo>
                  <a:pt x="1220390" y="3554512"/>
                </a:lnTo>
                <a:cubicBezTo>
                  <a:pt x="1215429" y="3559473"/>
                  <a:pt x="1207988" y="3566914"/>
                  <a:pt x="1198066" y="3576836"/>
                </a:cubicBezTo>
                <a:cubicBezTo>
                  <a:pt x="1188144" y="3586759"/>
                  <a:pt x="1180703" y="3595440"/>
                  <a:pt x="1175742" y="3602881"/>
                </a:cubicBezTo>
                <a:cubicBezTo>
                  <a:pt x="1170781" y="3610323"/>
                  <a:pt x="1169541" y="3614043"/>
                  <a:pt x="1172021" y="3614043"/>
                </a:cubicBezTo>
                <a:cubicBezTo>
                  <a:pt x="1174502" y="3614043"/>
                  <a:pt x="1178222" y="3611563"/>
                  <a:pt x="1183183" y="3606602"/>
                </a:cubicBezTo>
                <a:cubicBezTo>
                  <a:pt x="1188144" y="3601641"/>
                  <a:pt x="1193105" y="3596680"/>
                  <a:pt x="1198066" y="3591719"/>
                </a:cubicBezTo>
                <a:cubicBezTo>
                  <a:pt x="1212949" y="3571876"/>
                  <a:pt x="1222871" y="3559473"/>
                  <a:pt x="1227832" y="3554512"/>
                </a:cubicBezTo>
                <a:close/>
                <a:moveTo>
                  <a:pt x="1190625" y="3547071"/>
                </a:moveTo>
                <a:cubicBezTo>
                  <a:pt x="1185664" y="3547071"/>
                  <a:pt x="1183183" y="3549551"/>
                  <a:pt x="1183183" y="3554512"/>
                </a:cubicBezTo>
                <a:cubicBezTo>
                  <a:pt x="1183183" y="3554512"/>
                  <a:pt x="1185664" y="3554512"/>
                  <a:pt x="1190625" y="3554512"/>
                </a:cubicBezTo>
                <a:close/>
                <a:moveTo>
                  <a:pt x="215800" y="3539629"/>
                </a:moveTo>
                <a:lnTo>
                  <a:pt x="223242" y="3539629"/>
                </a:lnTo>
                <a:cubicBezTo>
                  <a:pt x="223242" y="3539629"/>
                  <a:pt x="220761" y="3542110"/>
                  <a:pt x="215800" y="3547071"/>
                </a:cubicBezTo>
                <a:cubicBezTo>
                  <a:pt x="210839" y="3547071"/>
                  <a:pt x="208359" y="3547071"/>
                  <a:pt x="208359" y="3547071"/>
                </a:cubicBezTo>
                <a:cubicBezTo>
                  <a:pt x="208359" y="3547071"/>
                  <a:pt x="210839" y="3544590"/>
                  <a:pt x="215800" y="3539629"/>
                </a:cubicBezTo>
                <a:close/>
                <a:moveTo>
                  <a:pt x="794370" y="3528468"/>
                </a:moveTo>
                <a:cubicBezTo>
                  <a:pt x="793130" y="3528468"/>
                  <a:pt x="791269" y="3529708"/>
                  <a:pt x="788789" y="3532188"/>
                </a:cubicBezTo>
                <a:lnTo>
                  <a:pt x="788789" y="3547071"/>
                </a:lnTo>
                <a:cubicBezTo>
                  <a:pt x="788789" y="3547071"/>
                  <a:pt x="790029" y="3545831"/>
                  <a:pt x="792509" y="3543350"/>
                </a:cubicBezTo>
                <a:cubicBezTo>
                  <a:pt x="794990" y="3540869"/>
                  <a:pt x="796230" y="3537149"/>
                  <a:pt x="796230" y="3532188"/>
                </a:cubicBezTo>
                <a:cubicBezTo>
                  <a:pt x="796230" y="3529708"/>
                  <a:pt x="795610" y="3528468"/>
                  <a:pt x="794370" y="3528468"/>
                </a:cubicBezTo>
                <a:close/>
                <a:moveTo>
                  <a:pt x="766465" y="3524747"/>
                </a:moveTo>
                <a:lnTo>
                  <a:pt x="766465" y="3532188"/>
                </a:lnTo>
                <a:lnTo>
                  <a:pt x="773906" y="3524747"/>
                </a:lnTo>
                <a:close/>
                <a:moveTo>
                  <a:pt x="1011101" y="3520096"/>
                </a:moveTo>
                <a:cubicBezTo>
                  <a:pt x="1009240" y="3520716"/>
                  <a:pt x="1007070" y="3522267"/>
                  <a:pt x="1004590" y="3524747"/>
                </a:cubicBezTo>
                <a:lnTo>
                  <a:pt x="1012031" y="3524747"/>
                </a:lnTo>
                <a:cubicBezTo>
                  <a:pt x="1016992" y="3524747"/>
                  <a:pt x="1018232" y="3523507"/>
                  <a:pt x="1015752" y="3521026"/>
                </a:cubicBezTo>
                <a:cubicBezTo>
                  <a:pt x="1014511" y="3519786"/>
                  <a:pt x="1012961" y="3519476"/>
                  <a:pt x="1011101" y="3520096"/>
                </a:cubicBezTo>
                <a:close/>
                <a:moveTo>
                  <a:pt x="811113" y="3517305"/>
                </a:moveTo>
                <a:lnTo>
                  <a:pt x="811113" y="3524747"/>
                </a:lnTo>
                <a:cubicBezTo>
                  <a:pt x="811113" y="3524747"/>
                  <a:pt x="812353" y="3523507"/>
                  <a:pt x="814834" y="3521026"/>
                </a:cubicBezTo>
                <a:cubicBezTo>
                  <a:pt x="817314" y="3518545"/>
                  <a:pt x="816074" y="3517305"/>
                  <a:pt x="811113" y="3517305"/>
                </a:cubicBezTo>
                <a:close/>
                <a:moveTo>
                  <a:pt x="6295428" y="3509864"/>
                </a:moveTo>
                <a:cubicBezTo>
                  <a:pt x="6295428" y="3509864"/>
                  <a:pt x="6295428" y="3512344"/>
                  <a:pt x="6295428" y="3517305"/>
                </a:cubicBezTo>
                <a:cubicBezTo>
                  <a:pt x="6295428" y="3522266"/>
                  <a:pt x="6290468" y="3529707"/>
                  <a:pt x="6280546" y="3539629"/>
                </a:cubicBezTo>
                <a:cubicBezTo>
                  <a:pt x="6270624" y="3549551"/>
                  <a:pt x="6263183" y="3554512"/>
                  <a:pt x="6258222" y="3554512"/>
                </a:cubicBezTo>
                <a:lnTo>
                  <a:pt x="6250780" y="3561954"/>
                </a:lnTo>
                <a:lnTo>
                  <a:pt x="6235898" y="3569395"/>
                </a:lnTo>
                <a:cubicBezTo>
                  <a:pt x="6235898" y="3564434"/>
                  <a:pt x="6240858" y="3556993"/>
                  <a:pt x="6250780" y="3547071"/>
                </a:cubicBezTo>
                <a:cubicBezTo>
                  <a:pt x="6260702" y="3537149"/>
                  <a:pt x="6268143" y="3527227"/>
                  <a:pt x="6273104" y="3517305"/>
                </a:cubicBezTo>
                <a:close/>
                <a:moveTo>
                  <a:pt x="855761" y="3502422"/>
                </a:moveTo>
                <a:lnTo>
                  <a:pt x="870644" y="3502422"/>
                </a:lnTo>
                <a:cubicBezTo>
                  <a:pt x="870644" y="3502422"/>
                  <a:pt x="868164" y="3504903"/>
                  <a:pt x="863203" y="3509864"/>
                </a:cubicBezTo>
                <a:cubicBezTo>
                  <a:pt x="858242" y="3509864"/>
                  <a:pt x="855761" y="3507383"/>
                  <a:pt x="855761" y="3502422"/>
                </a:cubicBezTo>
                <a:close/>
                <a:moveTo>
                  <a:pt x="6254501" y="3494981"/>
                </a:moveTo>
                <a:cubicBezTo>
                  <a:pt x="6252021" y="3494981"/>
                  <a:pt x="6250780" y="3497462"/>
                  <a:pt x="6250780" y="3502422"/>
                </a:cubicBezTo>
                <a:lnTo>
                  <a:pt x="6258222" y="3502422"/>
                </a:lnTo>
                <a:cubicBezTo>
                  <a:pt x="6258222" y="3502422"/>
                  <a:pt x="6258222" y="3501182"/>
                  <a:pt x="6258222" y="3498702"/>
                </a:cubicBezTo>
                <a:cubicBezTo>
                  <a:pt x="6258222" y="3496221"/>
                  <a:pt x="6256981" y="3494981"/>
                  <a:pt x="6254501" y="3494981"/>
                </a:cubicBezTo>
                <a:close/>
                <a:moveTo>
                  <a:pt x="974824" y="3487540"/>
                </a:moveTo>
                <a:cubicBezTo>
                  <a:pt x="964902" y="3492500"/>
                  <a:pt x="957461" y="3497462"/>
                  <a:pt x="952499" y="3502422"/>
                </a:cubicBezTo>
                <a:cubicBezTo>
                  <a:pt x="947539" y="3507383"/>
                  <a:pt x="945058" y="3512344"/>
                  <a:pt x="945058" y="3517305"/>
                </a:cubicBezTo>
                <a:cubicBezTo>
                  <a:pt x="945058" y="3527227"/>
                  <a:pt x="952499" y="3524747"/>
                  <a:pt x="967382" y="3509864"/>
                </a:cubicBezTo>
                <a:cubicBezTo>
                  <a:pt x="972344" y="3499942"/>
                  <a:pt x="974824" y="3492500"/>
                  <a:pt x="974824" y="3487540"/>
                </a:cubicBezTo>
                <a:close/>
                <a:moveTo>
                  <a:pt x="907851" y="3487540"/>
                </a:moveTo>
                <a:cubicBezTo>
                  <a:pt x="907851" y="3487540"/>
                  <a:pt x="906611" y="3488780"/>
                  <a:pt x="904131" y="3491260"/>
                </a:cubicBezTo>
                <a:cubicBezTo>
                  <a:pt x="901650" y="3493741"/>
                  <a:pt x="900410" y="3494981"/>
                  <a:pt x="900410" y="3494981"/>
                </a:cubicBezTo>
                <a:cubicBezTo>
                  <a:pt x="900410" y="3499942"/>
                  <a:pt x="900410" y="3502422"/>
                  <a:pt x="900410" y="3502422"/>
                </a:cubicBezTo>
                <a:cubicBezTo>
                  <a:pt x="905371" y="3497462"/>
                  <a:pt x="907851" y="3494981"/>
                  <a:pt x="907851" y="3494981"/>
                </a:cubicBezTo>
                <a:cubicBezTo>
                  <a:pt x="907851" y="3490020"/>
                  <a:pt x="907851" y="3487540"/>
                  <a:pt x="907851" y="3487540"/>
                </a:cubicBezTo>
                <a:close/>
                <a:moveTo>
                  <a:pt x="848320" y="3480098"/>
                </a:moveTo>
                <a:lnTo>
                  <a:pt x="833437" y="3487540"/>
                </a:lnTo>
                <a:lnTo>
                  <a:pt x="840879" y="3487540"/>
                </a:lnTo>
                <a:cubicBezTo>
                  <a:pt x="845840" y="3482579"/>
                  <a:pt x="848320" y="3480098"/>
                  <a:pt x="848320" y="3480098"/>
                </a:cubicBezTo>
                <a:close/>
                <a:moveTo>
                  <a:pt x="186035" y="3480098"/>
                </a:moveTo>
                <a:cubicBezTo>
                  <a:pt x="186035" y="3480098"/>
                  <a:pt x="187275" y="3480098"/>
                  <a:pt x="189755" y="3480098"/>
                </a:cubicBezTo>
                <a:cubicBezTo>
                  <a:pt x="192236" y="3480098"/>
                  <a:pt x="193476" y="3482579"/>
                  <a:pt x="193476" y="3487540"/>
                </a:cubicBezTo>
                <a:cubicBezTo>
                  <a:pt x="188515" y="3487540"/>
                  <a:pt x="186035" y="3486300"/>
                  <a:pt x="186035" y="3483819"/>
                </a:cubicBezTo>
                <a:cubicBezTo>
                  <a:pt x="186035" y="3481338"/>
                  <a:pt x="186035" y="3480098"/>
                  <a:pt x="186035" y="3480098"/>
                </a:cubicBezTo>
                <a:close/>
                <a:moveTo>
                  <a:pt x="1052959" y="3472657"/>
                </a:moveTo>
                <a:cubicBezTo>
                  <a:pt x="1050478" y="3472657"/>
                  <a:pt x="1047998" y="3473897"/>
                  <a:pt x="1045517" y="3476377"/>
                </a:cubicBezTo>
                <a:cubicBezTo>
                  <a:pt x="1043037" y="3478858"/>
                  <a:pt x="1041796" y="3482579"/>
                  <a:pt x="1041796" y="3487540"/>
                </a:cubicBezTo>
                <a:lnTo>
                  <a:pt x="1049238" y="3480098"/>
                </a:lnTo>
                <a:cubicBezTo>
                  <a:pt x="1054199" y="3475137"/>
                  <a:pt x="1055439" y="3472657"/>
                  <a:pt x="1052959" y="3472657"/>
                </a:cubicBezTo>
                <a:close/>
                <a:moveTo>
                  <a:pt x="1332011" y="3465215"/>
                </a:moveTo>
                <a:lnTo>
                  <a:pt x="1324570" y="3472657"/>
                </a:lnTo>
                <a:lnTo>
                  <a:pt x="1302246" y="3502422"/>
                </a:lnTo>
                <a:lnTo>
                  <a:pt x="1309687" y="3494981"/>
                </a:lnTo>
                <a:cubicBezTo>
                  <a:pt x="1314648" y="3490020"/>
                  <a:pt x="1319609" y="3485059"/>
                  <a:pt x="1324570" y="3480098"/>
                </a:cubicBezTo>
                <a:cubicBezTo>
                  <a:pt x="1324570" y="3480098"/>
                  <a:pt x="1325810" y="3477618"/>
                  <a:pt x="1328291" y="3472657"/>
                </a:cubicBezTo>
                <a:cubicBezTo>
                  <a:pt x="1330771" y="3467696"/>
                  <a:pt x="1332011" y="3465215"/>
                  <a:pt x="1332011" y="3465215"/>
                </a:cubicBezTo>
                <a:close/>
                <a:moveTo>
                  <a:pt x="907851" y="3457774"/>
                </a:moveTo>
                <a:cubicBezTo>
                  <a:pt x="902890" y="3457774"/>
                  <a:pt x="900410" y="3459014"/>
                  <a:pt x="900410" y="3461495"/>
                </a:cubicBezTo>
                <a:cubicBezTo>
                  <a:pt x="900410" y="3463975"/>
                  <a:pt x="901650" y="3465215"/>
                  <a:pt x="904131" y="3465215"/>
                </a:cubicBezTo>
                <a:cubicBezTo>
                  <a:pt x="906611" y="3465215"/>
                  <a:pt x="909091" y="3463975"/>
                  <a:pt x="911572" y="3461495"/>
                </a:cubicBezTo>
                <a:cubicBezTo>
                  <a:pt x="914052" y="3459014"/>
                  <a:pt x="912812" y="3457774"/>
                  <a:pt x="907851" y="3457774"/>
                </a:cubicBezTo>
                <a:close/>
                <a:moveTo>
                  <a:pt x="6113114" y="3442891"/>
                </a:moveTo>
                <a:cubicBezTo>
                  <a:pt x="6110634" y="3442891"/>
                  <a:pt x="6109394" y="3445372"/>
                  <a:pt x="6109394" y="3450333"/>
                </a:cubicBezTo>
                <a:lnTo>
                  <a:pt x="6116835" y="3442891"/>
                </a:lnTo>
                <a:cubicBezTo>
                  <a:pt x="6116835" y="3442891"/>
                  <a:pt x="6115594" y="3442891"/>
                  <a:pt x="6113114" y="3442891"/>
                </a:cubicBezTo>
                <a:close/>
                <a:moveTo>
                  <a:pt x="1000869" y="3420567"/>
                </a:moveTo>
                <a:cubicBezTo>
                  <a:pt x="998388" y="3420567"/>
                  <a:pt x="997148" y="3423048"/>
                  <a:pt x="997148" y="3428008"/>
                </a:cubicBezTo>
                <a:cubicBezTo>
                  <a:pt x="997148" y="3432969"/>
                  <a:pt x="998388" y="3435450"/>
                  <a:pt x="1000869" y="3435450"/>
                </a:cubicBezTo>
                <a:cubicBezTo>
                  <a:pt x="1003349" y="3435450"/>
                  <a:pt x="1004590" y="3432969"/>
                  <a:pt x="1004590" y="3428008"/>
                </a:cubicBezTo>
                <a:cubicBezTo>
                  <a:pt x="1004590" y="3423048"/>
                  <a:pt x="1003349" y="3420567"/>
                  <a:pt x="1000869" y="3420567"/>
                </a:cubicBezTo>
                <a:close/>
                <a:moveTo>
                  <a:pt x="959941" y="3420567"/>
                </a:moveTo>
                <a:cubicBezTo>
                  <a:pt x="959941" y="3420567"/>
                  <a:pt x="956220" y="3425528"/>
                  <a:pt x="948779" y="3435450"/>
                </a:cubicBezTo>
                <a:cubicBezTo>
                  <a:pt x="941338" y="3445372"/>
                  <a:pt x="933896" y="3455293"/>
                  <a:pt x="926455" y="3465215"/>
                </a:cubicBezTo>
                <a:cubicBezTo>
                  <a:pt x="919013" y="3475137"/>
                  <a:pt x="915293" y="3480098"/>
                  <a:pt x="915293" y="3480098"/>
                </a:cubicBezTo>
                <a:cubicBezTo>
                  <a:pt x="915293" y="3485059"/>
                  <a:pt x="917773" y="3482579"/>
                  <a:pt x="922734" y="3472657"/>
                </a:cubicBezTo>
                <a:lnTo>
                  <a:pt x="937617" y="3457774"/>
                </a:lnTo>
                <a:cubicBezTo>
                  <a:pt x="942578" y="3447852"/>
                  <a:pt x="947539" y="3439170"/>
                  <a:pt x="952499" y="3431729"/>
                </a:cubicBezTo>
                <a:cubicBezTo>
                  <a:pt x="957461" y="3424288"/>
                  <a:pt x="959941" y="3420567"/>
                  <a:pt x="959941" y="3420567"/>
                </a:cubicBezTo>
                <a:close/>
                <a:moveTo>
                  <a:pt x="855761" y="3420567"/>
                </a:moveTo>
                <a:cubicBezTo>
                  <a:pt x="855761" y="3420567"/>
                  <a:pt x="853281" y="3423048"/>
                  <a:pt x="848320" y="3428008"/>
                </a:cubicBezTo>
                <a:lnTo>
                  <a:pt x="848320" y="3435450"/>
                </a:lnTo>
                <a:cubicBezTo>
                  <a:pt x="853281" y="3435450"/>
                  <a:pt x="855761" y="3432969"/>
                  <a:pt x="855761" y="3428008"/>
                </a:cubicBezTo>
                <a:close/>
                <a:moveTo>
                  <a:pt x="6180087" y="3390801"/>
                </a:moveTo>
                <a:cubicBezTo>
                  <a:pt x="6177607" y="3390801"/>
                  <a:pt x="6176366" y="3393282"/>
                  <a:pt x="6176366" y="3398243"/>
                </a:cubicBezTo>
                <a:cubicBezTo>
                  <a:pt x="6181328" y="3398243"/>
                  <a:pt x="6185048" y="3397003"/>
                  <a:pt x="6187528" y="3394522"/>
                </a:cubicBezTo>
                <a:cubicBezTo>
                  <a:pt x="6190008" y="3392041"/>
                  <a:pt x="6188769" y="3390801"/>
                  <a:pt x="6183808" y="3390801"/>
                </a:cubicBezTo>
                <a:cubicBezTo>
                  <a:pt x="6183808" y="3390801"/>
                  <a:pt x="6182567" y="3390801"/>
                  <a:pt x="6180087" y="3390801"/>
                </a:cubicBezTo>
                <a:close/>
                <a:moveTo>
                  <a:pt x="267890" y="3353594"/>
                </a:moveTo>
                <a:cubicBezTo>
                  <a:pt x="272851" y="3353594"/>
                  <a:pt x="275331" y="3354834"/>
                  <a:pt x="275331" y="3357315"/>
                </a:cubicBezTo>
                <a:cubicBezTo>
                  <a:pt x="275331" y="3359796"/>
                  <a:pt x="274091" y="3361036"/>
                  <a:pt x="271611" y="3361036"/>
                </a:cubicBezTo>
                <a:cubicBezTo>
                  <a:pt x="269130" y="3361036"/>
                  <a:pt x="267890" y="3358555"/>
                  <a:pt x="267890" y="3353594"/>
                </a:cubicBezTo>
                <a:close/>
                <a:moveTo>
                  <a:pt x="6604247" y="3346153"/>
                </a:moveTo>
                <a:cubicBezTo>
                  <a:pt x="6606727" y="3346153"/>
                  <a:pt x="6607968" y="3348634"/>
                  <a:pt x="6607968" y="3353594"/>
                </a:cubicBezTo>
                <a:cubicBezTo>
                  <a:pt x="6607968" y="3363516"/>
                  <a:pt x="6605488" y="3368477"/>
                  <a:pt x="6600526" y="3368477"/>
                </a:cubicBezTo>
                <a:cubicBezTo>
                  <a:pt x="6595565" y="3368477"/>
                  <a:pt x="6593085" y="3365996"/>
                  <a:pt x="6593085" y="3361036"/>
                </a:cubicBezTo>
                <a:cubicBezTo>
                  <a:pt x="6593085" y="3361036"/>
                  <a:pt x="6594326" y="3358555"/>
                  <a:pt x="6596806" y="3353594"/>
                </a:cubicBezTo>
                <a:cubicBezTo>
                  <a:pt x="6599286" y="3348634"/>
                  <a:pt x="6601767" y="3346153"/>
                  <a:pt x="6604247" y="3346153"/>
                </a:cubicBezTo>
                <a:close/>
                <a:moveTo>
                  <a:pt x="6593085" y="3331270"/>
                </a:moveTo>
                <a:cubicBezTo>
                  <a:pt x="6593085" y="3336231"/>
                  <a:pt x="6593085" y="3338711"/>
                  <a:pt x="6593085" y="3338711"/>
                </a:cubicBezTo>
                <a:lnTo>
                  <a:pt x="6585644" y="3338711"/>
                </a:lnTo>
                <a:close/>
                <a:moveTo>
                  <a:pt x="1101328" y="3323829"/>
                </a:moveTo>
                <a:lnTo>
                  <a:pt x="1101328" y="3331270"/>
                </a:lnTo>
                <a:cubicBezTo>
                  <a:pt x="1101328" y="3331270"/>
                  <a:pt x="1103808" y="3331270"/>
                  <a:pt x="1108769" y="3331270"/>
                </a:cubicBezTo>
                <a:close/>
                <a:moveTo>
                  <a:pt x="937617" y="3323829"/>
                </a:moveTo>
                <a:cubicBezTo>
                  <a:pt x="937617" y="3323829"/>
                  <a:pt x="937617" y="3326309"/>
                  <a:pt x="937617" y="3331270"/>
                </a:cubicBezTo>
                <a:cubicBezTo>
                  <a:pt x="942578" y="3331270"/>
                  <a:pt x="945058" y="3328789"/>
                  <a:pt x="945058" y="3323829"/>
                </a:cubicBezTo>
                <a:cubicBezTo>
                  <a:pt x="940097" y="3323829"/>
                  <a:pt x="937617" y="3323829"/>
                  <a:pt x="937617" y="3323829"/>
                </a:cubicBezTo>
                <a:close/>
                <a:moveTo>
                  <a:pt x="230683" y="3323829"/>
                </a:moveTo>
                <a:cubicBezTo>
                  <a:pt x="230683" y="3323829"/>
                  <a:pt x="230683" y="3326309"/>
                  <a:pt x="230683" y="3331270"/>
                </a:cubicBezTo>
                <a:lnTo>
                  <a:pt x="223242" y="3331270"/>
                </a:lnTo>
                <a:close/>
                <a:moveTo>
                  <a:pt x="6213573" y="3301504"/>
                </a:moveTo>
                <a:cubicBezTo>
                  <a:pt x="6208612" y="3301504"/>
                  <a:pt x="6206132" y="3303985"/>
                  <a:pt x="6206132" y="3308946"/>
                </a:cubicBezTo>
                <a:cubicBezTo>
                  <a:pt x="6206132" y="3318868"/>
                  <a:pt x="6211093" y="3321348"/>
                  <a:pt x="6221014" y="3316387"/>
                </a:cubicBezTo>
                <a:cubicBezTo>
                  <a:pt x="6225976" y="3306465"/>
                  <a:pt x="6223494" y="3301504"/>
                  <a:pt x="6213573" y="3301504"/>
                </a:cubicBezTo>
                <a:close/>
                <a:moveTo>
                  <a:pt x="1116211" y="3301504"/>
                </a:moveTo>
                <a:cubicBezTo>
                  <a:pt x="1116211" y="3306465"/>
                  <a:pt x="1117451" y="3308946"/>
                  <a:pt x="1119931" y="3308946"/>
                </a:cubicBezTo>
                <a:cubicBezTo>
                  <a:pt x="1122412" y="3308946"/>
                  <a:pt x="1126132" y="3308946"/>
                  <a:pt x="1131093" y="3308946"/>
                </a:cubicBezTo>
                <a:close/>
                <a:moveTo>
                  <a:pt x="6462860" y="3294063"/>
                </a:moveTo>
                <a:cubicBezTo>
                  <a:pt x="6465340" y="3294063"/>
                  <a:pt x="6466581" y="3296544"/>
                  <a:pt x="6466581" y="3301504"/>
                </a:cubicBezTo>
                <a:cubicBezTo>
                  <a:pt x="6466581" y="3306465"/>
                  <a:pt x="6464101" y="3308946"/>
                  <a:pt x="6459140" y="3308946"/>
                </a:cubicBezTo>
                <a:cubicBezTo>
                  <a:pt x="6454178" y="3313907"/>
                  <a:pt x="6451698" y="3313907"/>
                  <a:pt x="6451698" y="3308946"/>
                </a:cubicBezTo>
                <a:cubicBezTo>
                  <a:pt x="6451698" y="3303985"/>
                  <a:pt x="6452939" y="3300264"/>
                  <a:pt x="6455419" y="3297784"/>
                </a:cubicBezTo>
                <a:cubicBezTo>
                  <a:pt x="6457899" y="3295303"/>
                  <a:pt x="6460380" y="3294063"/>
                  <a:pt x="6462860" y="3294063"/>
                </a:cubicBezTo>
                <a:close/>
                <a:moveTo>
                  <a:pt x="1026914" y="3286622"/>
                </a:moveTo>
                <a:cubicBezTo>
                  <a:pt x="997148" y="3331270"/>
                  <a:pt x="977304" y="3353594"/>
                  <a:pt x="967382" y="3353594"/>
                </a:cubicBezTo>
                <a:lnTo>
                  <a:pt x="959941" y="3353594"/>
                </a:lnTo>
                <a:cubicBezTo>
                  <a:pt x="959941" y="3358555"/>
                  <a:pt x="962421" y="3361036"/>
                  <a:pt x="967382" y="3361036"/>
                </a:cubicBezTo>
                <a:cubicBezTo>
                  <a:pt x="967382" y="3361036"/>
                  <a:pt x="966142" y="3361036"/>
                  <a:pt x="963662" y="3361036"/>
                </a:cubicBezTo>
                <a:cubicBezTo>
                  <a:pt x="961181" y="3361036"/>
                  <a:pt x="959941" y="3363516"/>
                  <a:pt x="959941" y="3368477"/>
                </a:cubicBezTo>
                <a:cubicBezTo>
                  <a:pt x="959941" y="3368477"/>
                  <a:pt x="957461" y="3368477"/>
                  <a:pt x="952499" y="3368477"/>
                </a:cubicBezTo>
                <a:lnTo>
                  <a:pt x="945058" y="3383360"/>
                </a:lnTo>
                <a:lnTo>
                  <a:pt x="952499" y="3375918"/>
                </a:lnTo>
                <a:cubicBezTo>
                  <a:pt x="957461" y="3375918"/>
                  <a:pt x="961181" y="3373438"/>
                  <a:pt x="963662" y="3368477"/>
                </a:cubicBezTo>
                <a:cubicBezTo>
                  <a:pt x="966142" y="3363516"/>
                  <a:pt x="967382" y="3361036"/>
                  <a:pt x="967382" y="3361036"/>
                </a:cubicBezTo>
                <a:cubicBezTo>
                  <a:pt x="967382" y="3361036"/>
                  <a:pt x="971103" y="3357315"/>
                  <a:pt x="978545" y="3349874"/>
                </a:cubicBezTo>
                <a:cubicBezTo>
                  <a:pt x="985986" y="3342432"/>
                  <a:pt x="994668" y="3333751"/>
                  <a:pt x="1004590" y="3323829"/>
                </a:cubicBezTo>
                <a:cubicBezTo>
                  <a:pt x="1024433" y="3299024"/>
                  <a:pt x="1031875" y="3286622"/>
                  <a:pt x="1026914" y="3286622"/>
                </a:cubicBezTo>
                <a:close/>
                <a:moveTo>
                  <a:pt x="1138535" y="3271739"/>
                </a:moveTo>
                <a:cubicBezTo>
                  <a:pt x="1138535" y="3271739"/>
                  <a:pt x="1137294" y="3272979"/>
                  <a:pt x="1134814" y="3275459"/>
                </a:cubicBezTo>
                <a:cubicBezTo>
                  <a:pt x="1132334" y="3277940"/>
                  <a:pt x="1131093" y="3279180"/>
                  <a:pt x="1131093" y="3279180"/>
                </a:cubicBezTo>
                <a:lnTo>
                  <a:pt x="1145976" y="3279180"/>
                </a:lnTo>
                <a:cubicBezTo>
                  <a:pt x="1150937" y="3274219"/>
                  <a:pt x="1148457" y="3271739"/>
                  <a:pt x="1138535" y="3271739"/>
                </a:cubicBezTo>
                <a:close/>
                <a:moveTo>
                  <a:pt x="985986" y="3264297"/>
                </a:moveTo>
                <a:cubicBezTo>
                  <a:pt x="983506" y="3264297"/>
                  <a:pt x="982265" y="3266778"/>
                  <a:pt x="982265" y="3271739"/>
                </a:cubicBezTo>
                <a:lnTo>
                  <a:pt x="989707" y="3271739"/>
                </a:lnTo>
                <a:cubicBezTo>
                  <a:pt x="994668" y="3266778"/>
                  <a:pt x="995908" y="3264297"/>
                  <a:pt x="993427" y="3264297"/>
                </a:cubicBezTo>
                <a:cubicBezTo>
                  <a:pt x="990947" y="3264297"/>
                  <a:pt x="988466" y="3264297"/>
                  <a:pt x="985986" y="3264297"/>
                </a:cubicBezTo>
                <a:close/>
                <a:moveTo>
                  <a:pt x="1131093" y="3249415"/>
                </a:moveTo>
                <a:lnTo>
                  <a:pt x="1108769" y="3286622"/>
                </a:lnTo>
                <a:lnTo>
                  <a:pt x="1131093" y="3264297"/>
                </a:lnTo>
                <a:close/>
                <a:moveTo>
                  <a:pt x="1049238" y="3249415"/>
                </a:moveTo>
                <a:lnTo>
                  <a:pt x="1034355" y="3271739"/>
                </a:lnTo>
                <a:cubicBezTo>
                  <a:pt x="1039316" y="3271739"/>
                  <a:pt x="1049238" y="3264297"/>
                  <a:pt x="1064121" y="3249415"/>
                </a:cubicBezTo>
                <a:close/>
                <a:moveTo>
                  <a:pt x="1101328" y="3227090"/>
                </a:moveTo>
                <a:cubicBezTo>
                  <a:pt x="1101328" y="3227090"/>
                  <a:pt x="1098847" y="3230811"/>
                  <a:pt x="1093886" y="3238252"/>
                </a:cubicBezTo>
                <a:cubicBezTo>
                  <a:pt x="1088925" y="3245694"/>
                  <a:pt x="1083965" y="3251895"/>
                  <a:pt x="1079004" y="3256856"/>
                </a:cubicBezTo>
                <a:lnTo>
                  <a:pt x="1086445" y="3256856"/>
                </a:lnTo>
                <a:cubicBezTo>
                  <a:pt x="1101328" y="3237012"/>
                  <a:pt x="1107529" y="3227090"/>
                  <a:pt x="1105049" y="3227090"/>
                </a:cubicBezTo>
                <a:cubicBezTo>
                  <a:pt x="1102568" y="3227090"/>
                  <a:pt x="1101328" y="3227090"/>
                  <a:pt x="1101328" y="3227090"/>
                </a:cubicBezTo>
                <a:close/>
                <a:moveTo>
                  <a:pt x="6347518" y="3212208"/>
                </a:moveTo>
                <a:cubicBezTo>
                  <a:pt x="6352480" y="3217168"/>
                  <a:pt x="6352480" y="3222130"/>
                  <a:pt x="6347518" y="3227090"/>
                </a:cubicBezTo>
                <a:lnTo>
                  <a:pt x="6340077" y="3219649"/>
                </a:lnTo>
                <a:close/>
                <a:moveTo>
                  <a:pt x="1034355" y="3212208"/>
                </a:moveTo>
                <a:lnTo>
                  <a:pt x="1019472" y="3227090"/>
                </a:lnTo>
                <a:cubicBezTo>
                  <a:pt x="1004590" y="3241973"/>
                  <a:pt x="999629" y="3249415"/>
                  <a:pt x="1004590" y="3249415"/>
                </a:cubicBezTo>
                <a:cubicBezTo>
                  <a:pt x="1004590" y="3249415"/>
                  <a:pt x="1005830" y="3248175"/>
                  <a:pt x="1008310" y="3245694"/>
                </a:cubicBezTo>
                <a:cubicBezTo>
                  <a:pt x="1010791" y="3243213"/>
                  <a:pt x="1014511" y="3239493"/>
                  <a:pt x="1019472" y="3234532"/>
                </a:cubicBezTo>
                <a:close/>
                <a:moveTo>
                  <a:pt x="1287363" y="3197325"/>
                </a:moveTo>
                <a:cubicBezTo>
                  <a:pt x="1282402" y="3197325"/>
                  <a:pt x="1279922" y="3198565"/>
                  <a:pt x="1279922" y="3201045"/>
                </a:cubicBezTo>
                <a:cubicBezTo>
                  <a:pt x="1279922" y="3203526"/>
                  <a:pt x="1282402" y="3204766"/>
                  <a:pt x="1287363" y="3204766"/>
                </a:cubicBezTo>
                <a:cubicBezTo>
                  <a:pt x="1292324" y="3199805"/>
                  <a:pt x="1292324" y="3197325"/>
                  <a:pt x="1287363" y="3197325"/>
                </a:cubicBezTo>
                <a:close/>
                <a:moveTo>
                  <a:pt x="1302246" y="3160118"/>
                </a:moveTo>
                <a:cubicBezTo>
                  <a:pt x="1302246" y="3165078"/>
                  <a:pt x="1302246" y="3170040"/>
                  <a:pt x="1302246" y="3175001"/>
                </a:cubicBezTo>
                <a:lnTo>
                  <a:pt x="1302246" y="3182442"/>
                </a:lnTo>
                <a:cubicBezTo>
                  <a:pt x="1307207" y="3172520"/>
                  <a:pt x="1309687" y="3165078"/>
                  <a:pt x="1309687" y="3160118"/>
                </a:cubicBezTo>
                <a:close/>
                <a:moveTo>
                  <a:pt x="6250780" y="3137793"/>
                </a:moveTo>
                <a:cubicBezTo>
                  <a:pt x="6250780" y="3142754"/>
                  <a:pt x="6250780" y="3145235"/>
                  <a:pt x="6250780" y="3145235"/>
                </a:cubicBezTo>
                <a:lnTo>
                  <a:pt x="6258222" y="3137793"/>
                </a:lnTo>
                <a:cubicBezTo>
                  <a:pt x="6258222" y="3137793"/>
                  <a:pt x="6255742" y="3137793"/>
                  <a:pt x="6250780" y="3137793"/>
                </a:cubicBezTo>
                <a:close/>
                <a:moveTo>
                  <a:pt x="1138535" y="3115469"/>
                </a:moveTo>
                <a:lnTo>
                  <a:pt x="1123652" y="3122911"/>
                </a:lnTo>
                <a:cubicBezTo>
                  <a:pt x="1093886" y="3162598"/>
                  <a:pt x="1079004" y="3184923"/>
                  <a:pt x="1079004" y="3189883"/>
                </a:cubicBezTo>
                <a:cubicBezTo>
                  <a:pt x="1079004" y="3199805"/>
                  <a:pt x="1088925" y="3189883"/>
                  <a:pt x="1108769" y="3160118"/>
                </a:cubicBezTo>
                <a:cubicBezTo>
                  <a:pt x="1123652" y="3140274"/>
                  <a:pt x="1131093" y="3130352"/>
                  <a:pt x="1131093" y="3130352"/>
                </a:cubicBezTo>
                <a:lnTo>
                  <a:pt x="1131093" y="3122911"/>
                </a:lnTo>
                <a:cubicBezTo>
                  <a:pt x="1136054" y="3117950"/>
                  <a:pt x="1138535" y="3115469"/>
                  <a:pt x="1138535" y="3115469"/>
                </a:cubicBezTo>
                <a:close/>
                <a:moveTo>
                  <a:pt x="334863" y="3108028"/>
                </a:moveTo>
                <a:cubicBezTo>
                  <a:pt x="315019" y="3127871"/>
                  <a:pt x="297656" y="3137793"/>
                  <a:pt x="282773" y="3137793"/>
                </a:cubicBezTo>
                <a:lnTo>
                  <a:pt x="290215" y="3130352"/>
                </a:lnTo>
                <a:cubicBezTo>
                  <a:pt x="300136" y="3125391"/>
                  <a:pt x="310058" y="3120430"/>
                  <a:pt x="319980" y="3115469"/>
                </a:cubicBezTo>
                <a:close/>
                <a:moveTo>
                  <a:pt x="357187" y="3085704"/>
                </a:moveTo>
                <a:cubicBezTo>
                  <a:pt x="357187" y="3090664"/>
                  <a:pt x="357187" y="3093145"/>
                  <a:pt x="357187" y="3093145"/>
                </a:cubicBezTo>
                <a:lnTo>
                  <a:pt x="349746" y="3093145"/>
                </a:lnTo>
                <a:cubicBezTo>
                  <a:pt x="349746" y="3088184"/>
                  <a:pt x="352226" y="3085704"/>
                  <a:pt x="357187" y="3085704"/>
                </a:cubicBezTo>
                <a:close/>
                <a:moveTo>
                  <a:pt x="6361471" y="3061054"/>
                </a:moveTo>
                <a:cubicBezTo>
                  <a:pt x="6362092" y="3061364"/>
                  <a:pt x="6362402" y="3062139"/>
                  <a:pt x="6362402" y="3063379"/>
                </a:cubicBezTo>
                <a:lnTo>
                  <a:pt x="6354960" y="3093145"/>
                </a:lnTo>
                <a:cubicBezTo>
                  <a:pt x="6349998" y="3098106"/>
                  <a:pt x="6345038" y="3103067"/>
                  <a:pt x="6340077" y="3108028"/>
                </a:cubicBezTo>
                <a:cubicBezTo>
                  <a:pt x="6335116" y="3112989"/>
                  <a:pt x="6330156" y="3115469"/>
                  <a:pt x="6325194" y="3115469"/>
                </a:cubicBezTo>
                <a:cubicBezTo>
                  <a:pt x="6325194" y="3115469"/>
                  <a:pt x="6322714" y="3115469"/>
                  <a:pt x="6317753" y="3115469"/>
                </a:cubicBezTo>
                <a:lnTo>
                  <a:pt x="6310312" y="3122911"/>
                </a:lnTo>
                <a:cubicBezTo>
                  <a:pt x="6310312" y="3117950"/>
                  <a:pt x="6310312" y="3115469"/>
                  <a:pt x="6310312" y="3115469"/>
                </a:cubicBezTo>
                <a:cubicBezTo>
                  <a:pt x="6315273" y="3115469"/>
                  <a:pt x="6318994" y="3112989"/>
                  <a:pt x="6321474" y="3108028"/>
                </a:cubicBezTo>
                <a:cubicBezTo>
                  <a:pt x="6323954" y="3103067"/>
                  <a:pt x="6325194" y="3100586"/>
                  <a:pt x="6325194" y="3100586"/>
                </a:cubicBezTo>
                <a:cubicBezTo>
                  <a:pt x="6330156" y="3090664"/>
                  <a:pt x="6337597" y="3080743"/>
                  <a:pt x="6347518" y="3070821"/>
                </a:cubicBezTo>
                <a:cubicBezTo>
                  <a:pt x="6354960" y="3063379"/>
                  <a:pt x="6359611" y="3060124"/>
                  <a:pt x="6361471" y="3061054"/>
                </a:cubicBezTo>
                <a:close/>
                <a:moveTo>
                  <a:pt x="6317753" y="3048497"/>
                </a:moveTo>
                <a:cubicBezTo>
                  <a:pt x="6312792" y="3048497"/>
                  <a:pt x="6312792" y="3053457"/>
                  <a:pt x="6317753" y="3063379"/>
                </a:cubicBezTo>
                <a:lnTo>
                  <a:pt x="6325194" y="3055938"/>
                </a:lnTo>
                <a:cubicBezTo>
                  <a:pt x="6325194" y="3050977"/>
                  <a:pt x="6322714" y="3048497"/>
                  <a:pt x="6317753" y="3048497"/>
                </a:cubicBezTo>
                <a:close/>
                <a:moveTo>
                  <a:pt x="409277" y="3041055"/>
                </a:moveTo>
                <a:lnTo>
                  <a:pt x="401836" y="3048497"/>
                </a:lnTo>
                <a:cubicBezTo>
                  <a:pt x="386953" y="3058419"/>
                  <a:pt x="379511" y="3063379"/>
                  <a:pt x="379511" y="3063379"/>
                </a:cubicBezTo>
                <a:close/>
                <a:moveTo>
                  <a:pt x="6533554" y="2988965"/>
                </a:moveTo>
                <a:cubicBezTo>
                  <a:pt x="6538515" y="2988965"/>
                  <a:pt x="6538515" y="2993926"/>
                  <a:pt x="6533554" y="3003848"/>
                </a:cubicBezTo>
                <a:lnTo>
                  <a:pt x="6526112" y="2996407"/>
                </a:lnTo>
                <a:close/>
                <a:moveTo>
                  <a:pt x="498574" y="2951758"/>
                </a:moveTo>
                <a:lnTo>
                  <a:pt x="476250" y="2981524"/>
                </a:lnTo>
                <a:lnTo>
                  <a:pt x="498574" y="2966641"/>
                </a:lnTo>
                <a:close/>
                <a:moveTo>
                  <a:pt x="6250780" y="2944317"/>
                </a:moveTo>
                <a:cubicBezTo>
                  <a:pt x="6250780" y="2949278"/>
                  <a:pt x="6250780" y="2951758"/>
                  <a:pt x="6250780" y="2951758"/>
                </a:cubicBezTo>
                <a:cubicBezTo>
                  <a:pt x="6255742" y="2951758"/>
                  <a:pt x="6258222" y="2949278"/>
                  <a:pt x="6258222" y="2944317"/>
                </a:cubicBezTo>
                <a:close/>
                <a:moveTo>
                  <a:pt x="6674940" y="2899668"/>
                </a:moveTo>
                <a:lnTo>
                  <a:pt x="6674940" y="2907110"/>
                </a:lnTo>
                <a:cubicBezTo>
                  <a:pt x="6679902" y="2912071"/>
                  <a:pt x="6679902" y="2917032"/>
                  <a:pt x="6674940" y="2921993"/>
                </a:cubicBezTo>
                <a:lnTo>
                  <a:pt x="6667499" y="2921993"/>
                </a:lnTo>
                <a:cubicBezTo>
                  <a:pt x="6667499" y="2917032"/>
                  <a:pt x="6667499" y="2912071"/>
                  <a:pt x="6667499" y="2907110"/>
                </a:cubicBezTo>
                <a:close/>
                <a:moveTo>
                  <a:pt x="431601" y="2884786"/>
                </a:moveTo>
                <a:cubicBezTo>
                  <a:pt x="426640" y="2884786"/>
                  <a:pt x="424160" y="2887266"/>
                  <a:pt x="424160" y="2892227"/>
                </a:cubicBezTo>
                <a:cubicBezTo>
                  <a:pt x="424160" y="2892227"/>
                  <a:pt x="426640" y="2890987"/>
                  <a:pt x="431601" y="2888506"/>
                </a:cubicBezTo>
                <a:cubicBezTo>
                  <a:pt x="436562" y="2886026"/>
                  <a:pt x="439042" y="2884786"/>
                  <a:pt x="439042" y="2884786"/>
                </a:cubicBezTo>
                <a:cubicBezTo>
                  <a:pt x="439042" y="2884786"/>
                  <a:pt x="436562" y="2884786"/>
                  <a:pt x="431601" y="2884786"/>
                </a:cubicBezTo>
                <a:close/>
                <a:moveTo>
                  <a:pt x="3609081" y="2869903"/>
                </a:moveTo>
                <a:cubicBezTo>
                  <a:pt x="3604120" y="2869903"/>
                  <a:pt x="3601640" y="2874864"/>
                  <a:pt x="3601640" y="2884786"/>
                </a:cubicBezTo>
                <a:cubicBezTo>
                  <a:pt x="3606601" y="2884786"/>
                  <a:pt x="3609081" y="2884786"/>
                  <a:pt x="3609081" y="2884786"/>
                </a:cubicBezTo>
                <a:cubicBezTo>
                  <a:pt x="3609081" y="2884786"/>
                  <a:pt x="3609081" y="2882305"/>
                  <a:pt x="3609081" y="2877344"/>
                </a:cubicBezTo>
                <a:cubicBezTo>
                  <a:pt x="3609081" y="2872384"/>
                  <a:pt x="3609081" y="2869903"/>
                  <a:pt x="3609081" y="2869903"/>
                </a:cubicBezTo>
                <a:close/>
                <a:moveTo>
                  <a:pt x="6295428" y="2855020"/>
                </a:moveTo>
                <a:lnTo>
                  <a:pt x="6280546" y="2869903"/>
                </a:lnTo>
                <a:lnTo>
                  <a:pt x="6287987" y="2869903"/>
                </a:lnTo>
                <a:cubicBezTo>
                  <a:pt x="6292948" y="2864942"/>
                  <a:pt x="6295428" y="2859981"/>
                  <a:pt x="6295428" y="2855020"/>
                </a:cubicBezTo>
                <a:close/>
                <a:moveTo>
                  <a:pt x="3616523" y="2855020"/>
                </a:moveTo>
                <a:cubicBezTo>
                  <a:pt x="3616523" y="2855020"/>
                  <a:pt x="3616523" y="2857501"/>
                  <a:pt x="3616523" y="2862461"/>
                </a:cubicBezTo>
                <a:lnTo>
                  <a:pt x="3623964" y="2862461"/>
                </a:lnTo>
                <a:cubicBezTo>
                  <a:pt x="3623964" y="2857501"/>
                  <a:pt x="3623964" y="2855020"/>
                  <a:pt x="3623964" y="2855020"/>
                </a:cubicBezTo>
                <a:cubicBezTo>
                  <a:pt x="3623964" y="2855020"/>
                  <a:pt x="3621484" y="2855020"/>
                  <a:pt x="3616523" y="2855020"/>
                </a:cubicBezTo>
                <a:close/>
                <a:moveTo>
                  <a:pt x="6529833" y="2840137"/>
                </a:moveTo>
                <a:cubicBezTo>
                  <a:pt x="6532313" y="2840137"/>
                  <a:pt x="6533554" y="2845098"/>
                  <a:pt x="6533554" y="2855020"/>
                </a:cubicBezTo>
                <a:lnTo>
                  <a:pt x="6518671" y="2862461"/>
                </a:lnTo>
                <a:cubicBezTo>
                  <a:pt x="6518671" y="2857501"/>
                  <a:pt x="6519912" y="2852539"/>
                  <a:pt x="6522392" y="2847579"/>
                </a:cubicBezTo>
                <a:cubicBezTo>
                  <a:pt x="6524872" y="2842618"/>
                  <a:pt x="6527353" y="2840137"/>
                  <a:pt x="6529833" y="2840137"/>
                </a:cubicBezTo>
                <a:close/>
                <a:moveTo>
                  <a:pt x="6341008" y="2834556"/>
                </a:moveTo>
                <a:cubicBezTo>
                  <a:pt x="6341628" y="2834556"/>
                  <a:pt x="6342558" y="2835176"/>
                  <a:pt x="6343798" y="2836417"/>
                </a:cubicBezTo>
                <a:cubicBezTo>
                  <a:pt x="6346278" y="2838897"/>
                  <a:pt x="6347518" y="2841377"/>
                  <a:pt x="6347518" y="2843858"/>
                </a:cubicBezTo>
                <a:cubicBezTo>
                  <a:pt x="6347518" y="2846339"/>
                  <a:pt x="6346278" y="2846339"/>
                  <a:pt x="6343798" y="2843858"/>
                </a:cubicBezTo>
                <a:cubicBezTo>
                  <a:pt x="6341318" y="2841377"/>
                  <a:pt x="6340077" y="2838897"/>
                  <a:pt x="6340077" y="2836417"/>
                </a:cubicBezTo>
                <a:cubicBezTo>
                  <a:pt x="6340077" y="2835176"/>
                  <a:pt x="6340388" y="2834556"/>
                  <a:pt x="6341008" y="2834556"/>
                </a:cubicBezTo>
                <a:close/>
                <a:moveTo>
                  <a:pt x="6228456" y="2780606"/>
                </a:moveTo>
                <a:cubicBezTo>
                  <a:pt x="6228456" y="2785567"/>
                  <a:pt x="6228456" y="2788047"/>
                  <a:pt x="6228456" y="2788047"/>
                </a:cubicBezTo>
                <a:lnTo>
                  <a:pt x="6235898" y="2780606"/>
                </a:lnTo>
                <a:cubicBezTo>
                  <a:pt x="6235898" y="2780606"/>
                  <a:pt x="6233418" y="2780606"/>
                  <a:pt x="6228456" y="2780606"/>
                </a:cubicBezTo>
                <a:close/>
                <a:moveTo>
                  <a:pt x="334863" y="2780606"/>
                </a:moveTo>
                <a:cubicBezTo>
                  <a:pt x="329902" y="2785567"/>
                  <a:pt x="327421" y="2788047"/>
                  <a:pt x="327421" y="2788047"/>
                </a:cubicBezTo>
                <a:lnTo>
                  <a:pt x="319980" y="2802930"/>
                </a:lnTo>
                <a:cubicBezTo>
                  <a:pt x="324941" y="2807891"/>
                  <a:pt x="332382" y="2805411"/>
                  <a:pt x="342304" y="2795489"/>
                </a:cubicBezTo>
                <a:close/>
                <a:moveTo>
                  <a:pt x="6287987" y="2773165"/>
                </a:moveTo>
                <a:cubicBezTo>
                  <a:pt x="6287987" y="2778125"/>
                  <a:pt x="6289228" y="2780606"/>
                  <a:pt x="6291708" y="2780606"/>
                </a:cubicBezTo>
                <a:cubicBezTo>
                  <a:pt x="6294188" y="2780606"/>
                  <a:pt x="6295428" y="2778125"/>
                  <a:pt x="6295428" y="2773165"/>
                </a:cubicBezTo>
                <a:close/>
                <a:moveTo>
                  <a:pt x="6276825" y="2765723"/>
                </a:moveTo>
                <a:cubicBezTo>
                  <a:pt x="6274345" y="2765723"/>
                  <a:pt x="6270624" y="2770684"/>
                  <a:pt x="6265663" y="2780606"/>
                </a:cubicBezTo>
                <a:cubicBezTo>
                  <a:pt x="6260702" y="2790528"/>
                  <a:pt x="6256981" y="2795489"/>
                  <a:pt x="6254501" y="2795489"/>
                </a:cubicBezTo>
                <a:cubicBezTo>
                  <a:pt x="6252021" y="2795489"/>
                  <a:pt x="6250780" y="2797969"/>
                  <a:pt x="6250780" y="2802930"/>
                </a:cubicBezTo>
                <a:cubicBezTo>
                  <a:pt x="6250780" y="2807891"/>
                  <a:pt x="6253260" y="2807891"/>
                  <a:pt x="6258222" y="2802930"/>
                </a:cubicBezTo>
                <a:cubicBezTo>
                  <a:pt x="6258222" y="2802930"/>
                  <a:pt x="6258222" y="2800450"/>
                  <a:pt x="6258222" y="2795489"/>
                </a:cubicBezTo>
                <a:cubicBezTo>
                  <a:pt x="6263183" y="2790528"/>
                  <a:pt x="6265663" y="2788047"/>
                  <a:pt x="6265663" y="2788047"/>
                </a:cubicBezTo>
                <a:cubicBezTo>
                  <a:pt x="6270624" y="2783087"/>
                  <a:pt x="6273104" y="2783087"/>
                  <a:pt x="6273104" y="2788047"/>
                </a:cubicBezTo>
                <a:cubicBezTo>
                  <a:pt x="6273104" y="2793008"/>
                  <a:pt x="6274345" y="2794249"/>
                  <a:pt x="6276825" y="2791768"/>
                </a:cubicBezTo>
                <a:cubicBezTo>
                  <a:pt x="6279305" y="2789287"/>
                  <a:pt x="6279305" y="2786807"/>
                  <a:pt x="6276825" y="2784327"/>
                </a:cubicBezTo>
                <a:cubicBezTo>
                  <a:pt x="6274345" y="2781846"/>
                  <a:pt x="6274345" y="2778125"/>
                  <a:pt x="6276825" y="2773165"/>
                </a:cubicBezTo>
                <a:cubicBezTo>
                  <a:pt x="6279305" y="2768204"/>
                  <a:pt x="6279305" y="2765723"/>
                  <a:pt x="6276825" y="2765723"/>
                </a:cubicBezTo>
                <a:close/>
                <a:moveTo>
                  <a:pt x="5648027" y="2765723"/>
                </a:moveTo>
                <a:lnTo>
                  <a:pt x="5662909" y="2773165"/>
                </a:lnTo>
                <a:cubicBezTo>
                  <a:pt x="5662909" y="2768204"/>
                  <a:pt x="5660429" y="2765723"/>
                  <a:pt x="5655468" y="2765723"/>
                </a:cubicBezTo>
                <a:close/>
                <a:moveTo>
                  <a:pt x="349746" y="2765723"/>
                </a:moveTo>
                <a:cubicBezTo>
                  <a:pt x="349746" y="2765723"/>
                  <a:pt x="348506" y="2766963"/>
                  <a:pt x="346025" y="2769444"/>
                </a:cubicBezTo>
                <a:cubicBezTo>
                  <a:pt x="343544" y="2771925"/>
                  <a:pt x="342304" y="2773165"/>
                  <a:pt x="342304" y="2773165"/>
                </a:cubicBezTo>
                <a:cubicBezTo>
                  <a:pt x="347265" y="2773165"/>
                  <a:pt x="349746" y="2773165"/>
                  <a:pt x="349746" y="2773165"/>
                </a:cubicBezTo>
                <a:cubicBezTo>
                  <a:pt x="349746" y="2773165"/>
                  <a:pt x="349746" y="2770684"/>
                  <a:pt x="349746" y="2765723"/>
                </a:cubicBezTo>
                <a:close/>
                <a:moveTo>
                  <a:pt x="6414491" y="2758282"/>
                </a:moveTo>
                <a:cubicBezTo>
                  <a:pt x="6419452" y="2763243"/>
                  <a:pt x="6421932" y="2768204"/>
                  <a:pt x="6421932" y="2773165"/>
                </a:cubicBezTo>
                <a:cubicBezTo>
                  <a:pt x="6421932" y="2778125"/>
                  <a:pt x="6419452" y="2783087"/>
                  <a:pt x="6414491" y="2788047"/>
                </a:cubicBezTo>
                <a:lnTo>
                  <a:pt x="6414491" y="2773165"/>
                </a:lnTo>
                <a:close/>
                <a:moveTo>
                  <a:pt x="372070" y="2735958"/>
                </a:moveTo>
                <a:cubicBezTo>
                  <a:pt x="367109" y="2735958"/>
                  <a:pt x="364628" y="2737198"/>
                  <a:pt x="364628" y="2739678"/>
                </a:cubicBezTo>
                <a:cubicBezTo>
                  <a:pt x="364628" y="2742159"/>
                  <a:pt x="367109" y="2743399"/>
                  <a:pt x="372070" y="2743399"/>
                </a:cubicBezTo>
                <a:cubicBezTo>
                  <a:pt x="372070" y="2743399"/>
                  <a:pt x="372070" y="2740918"/>
                  <a:pt x="372070" y="2735958"/>
                </a:cubicBezTo>
                <a:close/>
                <a:moveTo>
                  <a:pt x="282773" y="2728516"/>
                </a:moveTo>
                <a:lnTo>
                  <a:pt x="282773" y="2735958"/>
                </a:lnTo>
                <a:lnTo>
                  <a:pt x="275331" y="2735958"/>
                </a:lnTo>
                <a:cubicBezTo>
                  <a:pt x="275331" y="2730997"/>
                  <a:pt x="277812" y="2728516"/>
                  <a:pt x="282773" y="2728516"/>
                </a:cubicBezTo>
                <a:close/>
                <a:moveTo>
                  <a:pt x="5653608" y="2724796"/>
                </a:moveTo>
                <a:cubicBezTo>
                  <a:pt x="5652368" y="2724796"/>
                  <a:pt x="5650507" y="2726036"/>
                  <a:pt x="5648027" y="2728516"/>
                </a:cubicBezTo>
                <a:cubicBezTo>
                  <a:pt x="5648027" y="2733477"/>
                  <a:pt x="5649267" y="2735958"/>
                  <a:pt x="5651747" y="2735958"/>
                </a:cubicBezTo>
                <a:cubicBezTo>
                  <a:pt x="5654227" y="2735958"/>
                  <a:pt x="5655468" y="2733477"/>
                  <a:pt x="5655468" y="2728516"/>
                </a:cubicBezTo>
                <a:cubicBezTo>
                  <a:pt x="5655468" y="2726036"/>
                  <a:pt x="5654848" y="2724796"/>
                  <a:pt x="5653608" y="2724796"/>
                </a:cubicBezTo>
                <a:close/>
                <a:moveTo>
                  <a:pt x="6101952" y="2698751"/>
                </a:moveTo>
                <a:lnTo>
                  <a:pt x="6101952" y="2713633"/>
                </a:lnTo>
                <a:lnTo>
                  <a:pt x="6094510" y="2706192"/>
                </a:lnTo>
                <a:cubicBezTo>
                  <a:pt x="6099472" y="2706192"/>
                  <a:pt x="6101952" y="2703711"/>
                  <a:pt x="6101952" y="2698751"/>
                </a:cubicBezTo>
                <a:close/>
                <a:moveTo>
                  <a:pt x="6289848" y="2695030"/>
                </a:moveTo>
                <a:cubicBezTo>
                  <a:pt x="6288607" y="2695030"/>
                  <a:pt x="6287987" y="2696270"/>
                  <a:pt x="6287987" y="2698751"/>
                </a:cubicBezTo>
                <a:lnTo>
                  <a:pt x="6280546" y="2706192"/>
                </a:lnTo>
                <a:cubicBezTo>
                  <a:pt x="6275584" y="2701231"/>
                  <a:pt x="6268143" y="2706192"/>
                  <a:pt x="6258222" y="2721075"/>
                </a:cubicBezTo>
                <a:cubicBezTo>
                  <a:pt x="6258222" y="2726035"/>
                  <a:pt x="6256981" y="2729756"/>
                  <a:pt x="6254501" y="2732237"/>
                </a:cubicBezTo>
                <a:cubicBezTo>
                  <a:pt x="6252021" y="2734717"/>
                  <a:pt x="6248300" y="2735958"/>
                  <a:pt x="6243339" y="2735958"/>
                </a:cubicBezTo>
                <a:cubicBezTo>
                  <a:pt x="6243339" y="2735958"/>
                  <a:pt x="6240858" y="2737198"/>
                  <a:pt x="6235898" y="2739678"/>
                </a:cubicBezTo>
                <a:cubicBezTo>
                  <a:pt x="6230936" y="2742159"/>
                  <a:pt x="6228456" y="2745880"/>
                  <a:pt x="6228456" y="2750840"/>
                </a:cubicBezTo>
                <a:lnTo>
                  <a:pt x="6243339" y="2750840"/>
                </a:lnTo>
                <a:cubicBezTo>
                  <a:pt x="6248300" y="2745880"/>
                  <a:pt x="6253260" y="2743399"/>
                  <a:pt x="6258222" y="2743399"/>
                </a:cubicBezTo>
                <a:cubicBezTo>
                  <a:pt x="6278066" y="2743399"/>
                  <a:pt x="6287987" y="2735958"/>
                  <a:pt x="6287987" y="2721075"/>
                </a:cubicBezTo>
                <a:lnTo>
                  <a:pt x="6295428" y="2698751"/>
                </a:lnTo>
                <a:cubicBezTo>
                  <a:pt x="6292948" y="2696270"/>
                  <a:pt x="6291088" y="2695030"/>
                  <a:pt x="6289848" y="2695030"/>
                </a:cubicBezTo>
                <a:close/>
                <a:moveTo>
                  <a:pt x="5700116" y="2683868"/>
                </a:moveTo>
                <a:cubicBezTo>
                  <a:pt x="5695155" y="2683868"/>
                  <a:pt x="5692675" y="2686348"/>
                  <a:pt x="5692675" y="2691309"/>
                </a:cubicBezTo>
                <a:cubicBezTo>
                  <a:pt x="5697636" y="2691309"/>
                  <a:pt x="5700116" y="2691309"/>
                  <a:pt x="5700116" y="2691309"/>
                </a:cubicBezTo>
                <a:cubicBezTo>
                  <a:pt x="5700116" y="2686348"/>
                  <a:pt x="5700116" y="2683868"/>
                  <a:pt x="5700116" y="2683868"/>
                </a:cubicBezTo>
                <a:close/>
                <a:moveTo>
                  <a:pt x="5752206" y="2668985"/>
                </a:moveTo>
                <a:lnTo>
                  <a:pt x="5752206" y="2676426"/>
                </a:lnTo>
                <a:cubicBezTo>
                  <a:pt x="5752206" y="2676426"/>
                  <a:pt x="5754686" y="2676426"/>
                  <a:pt x="5759648" y="2676426"/>
                </a:cubicBezTo>
                <a:close/>
                <a:moveTo>
                  <a:pt x="5729882" y="2668985"/>
                </a:moveTo>
                <a:cubicBezTo>
                  <a:pt x="5724921" y="2668985"/>
                  <a:pt x="5723681" y="2670225"/>
                  <a:pt x="5726161" y="2672706"/>
                </a:cubicBezTo>
                <a:cubicBezTo>
                  <a:pt x="5728641" y="2675186"/>
                  <a:pt x="5727402" y="2678907"/>
                  <a:pt x="5722441" y="2683868"/>
                </a:cubicBezTo>
                <a:cubicBezTo>
                  <a:pt x="5722441" y="2678907"/>
                  <a:pt x="5719961" y="2676426"/>
                  <a:pt x="5714999" y="2676426"/>
                </a:cubicBezTo>
                <a:lnTo>
                  <a:pt x="5707558" y="2676426"/>
                </a:lnTo>
                <a:lnTo>
                  <a:pt x="5722441" y="2683868"/>
                </a:lnTo>
                <a:cubicBezTo>
                  <a:pt x="5717479" y="2688828"/>
                  <a:pt x="5717479" y="2691309"/>
                  <a:pt x="5722441" y="2691309"/>
                </a:cubicBezTo>
                <a:lnTo>
                  <a:pt x="5737323" y="2676426"/>
                </a:lnTo>
                <a:cubicBezTo>
                  <a:pt x="5742285" y="2671466"/>
                  <a:pt x="5739804" y="2668985"/>
                  <a:pt x="5729882" y="2668985"/>
                </a:cubicBezTo>
                <a:close/>
                <a:moveTo>
                  <a:pt x="5700116" y="2661543"/>
                </a:moveTo>
                <a:cubicBezTo>
                  <a:pt x="5700116" y="2666504"/>
                  <a:pt x="5702596" y="2668985"/>
                  <a:pt x="5707558" y="2668985"/>
                </a:cubicBezTo>
                <a:lnTo>
                  <a:pt x="5707558" y="2661543"/>
                </a:lnTo>
                <a:cubicBezTo>
                  <a:pt x="5707558" y="2661543"/>
                  <a:pt x="5705078" y="2661543"/>
                  <a:pt x="5700116" y="2661543"/>
                </a:cubicBezTo>
                <a:close/>
                <a:moveTo>
                  <a:pt x="5662909" y="2661543"/>
                </a:moveTo>
                <a:lnTo>
                  <a:pt x="5662909" y="2668985"/>
                </a:lnTo>
                <a:lnTo>
                  <a:pt x="5662909" y="2676426"/>
                </a:lnTo>
                <a:cubicBezTo>
                  <a:pt x="5657948" y="2681387"/>
                  <a:pt x="5656709" y="2685108"/>
                  <a:pt x="5659189" y="2687588"/>
                </a:cubicBezTo>
                <a:cubicBezTo>
                  <a:pt x="5661669" y="2690069"/>
                  <a:pt x="5665389" y="2691309"/>
                  <a:pt x="5670351" y="2691309"/>
                </a:cubicBezTo>
                <a:cubicBezTo>
                  <a:pt x="5670351" y="2686348"/>
                  <a:pt x="5674071" y="2682628"/>
                  <a:pt x="5681513" y="2680147"/>
                </a:cubicBezTo>
                <a:cubicBezTo>
                  <a:pt x="5688954" y="2677666"/>
                  <a:pt x="5692675" y="2675186"/>
                  <a:pt x="5692675" y="2672706"/>
                </a:cubicBezTo>
                <a:cubicBezTo>
                  <a:pt x="5692675" y="2670225"/>
                  <a:pt x="5690195" y="2668985"/>
                  <a:pt x="5685234" y="2668985"/>
                </a:cubicBezTo>
                <a:cubicBezTo>
                  <a:pt x="5680272" y="2668985"/>
                  <a:pt x="5676552" y="2668985"/>
                  <a:pt x="5674071" y="2668985"/>
                </a:cubicBezTo>
                <a:cubicBezTo>
                  <a:pt x="5671591" y="2668985"/>
                  <a:pt x="5667871" y="2666504"/>
                  <a:pt x="5662909" y="2661543"/>
                </a:cubicBezTo>
                <a:close/>
                <a:moveTo>
                  <a:pt x="6599596" y="2656893"/>
                </a:moveTo>
                <a:cubicBezTo>
                  <a:pt x="6601457" y="2656273"/>
                  <a:pt x="6603007" y="2656583"/>
                  <a:pt x="6604247" y="2657823"/>
                </a:cubicBezTo>
                <a:cubicBezTo>
                  <a:pt x="6606727" y="2660303"/>
                  <a:pt x="6607968" y="2662784"/>
                  <a:pt x="6607968" y="2665264"/>
                </a:cubicBezTo>
                <a:cubicBezTo>
                  <a:pt x="6607968" y="2667745"/>
                  <a:pt x="6605488" y="2668985"/>
                  <a:pt x="6600526" y="2668985"/>
                </a:cubicBezTo>
                <a:cubicBezTo>
                  <a:pt x="6590605" y="2668985"/>
                  <a:pt x="6588124" y="2666504"/>
                  <a:pt x="6593085" y="2661543"/>
                </a:cubicBezTo>
                <a:cubicBezTo>
                  <a:pt x="6595566" y="2659063"/>
                  <a:pt x="6597736" y="2657513"/>
                  <a:pt x="6599596" y="2656893"/>
                </a:cubicBezTo>
                <a:close/>
                <a:moveTo>
                  <a:pt x="6325194" y="2654102"/>
                </a:moveTo>
                <a:cubicBezTo>
                  <a:pt x="6330156" y="2659063"/>
                  <a:pt x="6332636" y="2665264"/>
                  <a:pt x="6332636" y="2672706"/>
                </a:cubicBezTo>
                <a:cubicBezTo>
                  <a:pt x="6332636" y="2680147"/>
                  <a:pt x="6331395" y="2683868"/>
                  <a:pt x="6328915" y="2683868"/>
                </a:cubicBezTo>
                <a:cubicBezTo>
                  <a:pt x="6326435" y="2683868"/>
                  <a:pt x="6322714" y="2686348"/>
                  <a:pt x="6317753" y="2691309"/>
                </a:cubicBezTo>
                <a:cubicBezTo>
                  <a:pt x="6317753" y="2681387"/>
                  <a:pt x="6317753" y="2671466"/>
                  <a:pt x="6317753" y="2661543"/>
                </a:cubicBezTo>
                <a:close/>
                <a:moveTo>
                  <a:pt x="5677792" y="2654102"/>
                </a:moveTo>
                <a:cubicBezTo>
                  <a:pt x="5672831" y="2654102"/>
                  <a:pt x="5670351" y="2655342"/>
                  <a:pt x="5670351" y="2657823"/>
                </a:cubicBezTo>
                <a:cubicBezTo>
                  <a:pt x="5670351" y="2660303"/>
                  <a:pt x="5672831" y="2661543"/>
                  <a:pt x="5677792" y="2661543"/>
                </a:cubicBezTo>
                <a:cubicBezTo>
                  <a:pt x="5682753" y="2661543"/>
                  <a:pt x="5685234" y="2661543"/>
                  <a:pt x="5685234" y="2661543"/>
                </a:cubicBezTo>
                <a:close/>
                <a:moveTo>
                  <a:pt x="253007" y="2654102"/>
                </a:moveTo>
                <a:lnTo>
                  <a:pt x="267890" y="2654102"/>
                </a:lnTo>
                <a:cubicBezTo>
                  <a:pt x="257968" y="2659063"/>
                  <a:pt x="253007" y="2661543"/>
                  <a:pt x="253007" y="2661543"/>
                </a:cubicBezTo>
                <a:cubicBezTo>
                  <a:pt x="253007" y="2671466"/>
                  <a:pt x="248046" y="2676426"/>
                  <a:pt x="238125" y="2676426"/>
                </a:cubicBezTo>
                <a:lnTo>
                  <a:pt x="238125" y="2668985"/>
                </a:lnTo>
                <a:cubicBezTo>
                  <a:pt x="243086" y="2668985"/>
                  <a:pt x="243086" y="2666504"/>
                  <a:pt x="238125" y="2661543"/>
                </a:cubicBezTo>
                <a:close/>
                <a:moveTo>
                  <a:pt x="282773" y="2642941"/>
                </a:moveTo>
                <a:cubicBezTo>
                  <a:pt x="285254" y="2642941"/>
                  <a:pt x="287734" y="2644181"/>
                  <a:pt x="290215" y="2646661"/>
                </a:cubicBezTo>
                <a:lnTo>
                  <a:pt x="282773" y="2646661"/>
                </a:lnTo>
                <a:lnTo>
                  <a:pt x="275331" y="2646661"/>
                </a:lnTo>
                <a:cubicBezTo>
                  <a:pt x="277812" y="2644181"/>
                  <a:pt x="280293" y="2642941"/>
                  <a:pt x="282773" y="2642941"/>
                </a:cubicBezTo>
                <a:close/>
                <a:moveTo>
                  <a:pt x="379511" y="2616895"/>
                </a:moveTo>
                <a:cubicBezTo>
                  <a:pt x="379511" y="2616895"/>
                  <a:pt x="378271" y="2618135"/>
                  <a:pt x="375791" y="2620616"/>
                </a:cubicBezTo>
                <a:cubicBezTo>
                  <a:pt x="373310" y="2623096"/>
                  <a:pt x="374550" y="2624336"/>
                  <a:pt x="379511" y="2624336"/>
                </a:cubicBezTo>
                <a:cubicBezTo>
                  <a:pt x="384472" y="2624336"/>
                  <a:pt x="386953" y="2624336"/>
                  <a:pt x="386953" y="2624336"/>
                </a:cubicBezTo>
                <a:cubicBezTo>
                  <a:pt x="386953" y="2619376"/>
                  <a:pt x="384472" y="2616895"/>
                  <a:pt x="379511" y="2616895"/>
                </a:cubicBezTo>
                <a:close/>
                <a:moveTo>
                  <a:pt x="5781042" y="2611314"/>
                </a:moveTo>
                <a:cubicBezTo>
                  <a:pt x="5779181" y="2611314"/>
                  <a:pt x="5777011" y="2611934"/>
                  <a:pt x="5774530" y="2613174"/>
                </a:cubicBezTo>
                <a:cubicBezTo>
                  <a:pt x="5769569" y="2615655"/>
                  <a:pt x="5769569" y="2619376"/>
                  <a:pt x="5774530" y="2624336"/>
                </a:cubicBezTo>
                <a:lnTo>
                  <a:pt x="5781972" y="2624336"/>
                </a:lnTo>
                <a:cubicBezTo>
                  <a:pt x="5786933" y="2619376"/>
                  <a:pt x="5788172" y="2615655"/>
                  <a:pt x="5785692" y="2613174"/>
                </a:cubicBezTo>
                <a:cubicBezTo>
                  <a:pt x="5784452" y="2611934"/>
                  <a:pt x="5782902" y="2611314"/>
                  <a:pt x="5781042" y="2611314"/>
                </a:cubicBezTo>
                <a:close/>
                <a:moveTo>
                  <a:pt x="3519785" y="2602012"/>
                </a:moveTo>
                <a:cubicBezTo>
                  <a:pt x="3519785" y="2602012"/>
                  <a:pt x="3518544" y="2604493"/>
                  <a:pt x="3516064" y="2609454"/>
                </a:cubicBezTo>
                <a:cubicBezTo>
                  <a:pt x="3513583" y="2614414"/>
                  <a:pt x="3513583" y="2616895"/>
                  <a:pt x="3516064" y="2616895"/>
                </a:cubicBezTo>
                <a:cubicBezTo>
                  <a:pt x="3518544" y="2616895"/>
                  <a:pt x="3519785" y="2614414"/>
                  <a:pt x="3519785" y="2609454"/>
                </a:cubicBezTo>
                <a:cubicBezTo>
                  <a:pt x="3519785" y="2604493"/>
                  <a:pt x="3519785" y="2602012"/>
                  <a:pt x="3519785" y="2602012"/>
                </a:cubicBezTo>
                <a:close/>
                <a:moveTo>
                  <a:pt x="5741044" y="2599222"/>
                </a:moveTo>
                <a:cubicBezTo>
                  <a:pt x="5738564" y="2601083"/>
                  <a:pt x="5737323" y="2606974"/>
                  <a:pt x="5737323" y="2616895"/>
                </a:cubicBezTo>
                <a:cubicBezTo>
                  <a:pt x="5732362" y="2621856"/>
                  <a:pt x="5729882" y="2624336"/>
                  <a:pt x="5729882" y="2624336"/>
                </a:cubicBezTo>
                <a:lnTo>
                  <a:pt x="5729882" y="2616895"/>
                </a:lnTo>
                <a:lnTo>
                  <a:pt x="5714999" y="2616895"/>
                </a:lnTo>
                <a:lnTo>
                  <a:pt x="5714999" y="2631778"/>
                </a:lnTo>
                <a:cubicBezTo>
                  <a:pt x="5714999" y="2626817"/>
                  <a:pt x="5716240" y="2625576"/>
                  <a:pt x="5718720" y="2628057"/>
                </a:cubicBezTo>
                <a:cubicBezTo>
                  <a:pt x="5721200" y="2630538"/>
                  <a:pt x="5722441" y="2631778"/>
                  <a:pt x="5722441" y="2631778"/>
                </a:cubicBezTo>
                <a:cubicBezTo>
                  <a:pt x="5722441" y="2631778"/>
                  <a:pt x="5722441" y="2634259"/>
                  <a:pt x="5722441" y="2639219"/>
                </a:cubicBezTo>
                <a:cubicBezTo>
                  <a:pt x="5717479" y="2644180"/>
                  <a:pt x="5719961" y="2646661"/>
                  <a:pt x="5729882" y="2646661"/>
                </a:cubicBezTo>
                <a:cubicBezTo>
                  <a:pt x="5739804" y="2641700"/>
                  <a:pt x="5744765" y="2639219"/>
                  <a:pt x="5744765" y="2639219"/>
                </a:cubicBezTo>
                <a:cubicBezTo>
                  <a:pt x="5749726" y="2639219"/>
                  <a:pt x="5749726" y="2636739"/>
                  <a:pt x="5744765" y="2631778"/>
                </a:cubicBezTo>
                <a:lnTo>
                  <a:pt x="5744765" y="2624336"/>
                </a:lnTo>
                <a:cubicBezTo>
                  <a:pt x="5759648" y="2624336"/>
                  <a:pt x="5762128" y="2618135"/>
                  <a:pt x="5752206" y="2605733"/>
                </a:cubicBezTo>
                <a:cubicBezTo>
                  <a:pt x="5747245" y="2599532"/>
                  <a:pt x="5743525" y="2597362"/>
                  <a:pt x="5741044" y="2599222"/>
                </a:cubicBezTo>
                <a:close/>
                <a:moveTo>
                  <a:pt x="3527226" y="2594571"/>
                </a:moveTo>
                <a:cubicBezTo>
                  <a:pt x="3527226" y="2599532"/>
                  <a:pt x="3529706" y="2602012"/>
                  <a:pt x="3534667" y="2602012"/>
                </a:cubicBezTo>
                <a:lnTo>
                  <a:pt x="3534667" y="2594571"/>
                </a:lnTo>
                <a:cubicBezTo>
                  <a:pt x="3534667" y="2594571"/>
                  <a:pt x="3533427" y="2594571"/>
                  <a:pt x="3530947" y="2594571"/>
                </a:cubicBezTo>
                <a:cubicBezTo>
                  <a:pt x="3528466" y="2594571"/>
                  <a:pt x="3527226" y="2594571"/>
                  <a:pt x="3527226" y="2594571"/>
                </a:cubicBezTo>
                <a:close/>
                <a:moveTo>
                  <a:pt x="6414491" y="2587129"/>
                </a:moveTo>
                <a:cubicBezTo>
                  <a:pt x="6414491" y="2587129"/>
                  <a:pt x="6416971" y="2587129"/>
                  <a:pt x="6421932" y="2587129"/>
                </a:cubicBezTo>
                <a:lnTo>
                  <a:pt x="6414491" y="2594571"/>
                </a:lnTo>
                <a:close/>
                <a:moveTo>
                  <a:pt x="6183808" y="2587129"/>
                </a:moveTo>
                <a:lnTo>
                  <a:pt x="6168924" y="2609454"/>
                </a:lnTo>
                <a:lnTo>
                  <a:pt x="6168924" y="2594571"/>
                </a:lnTo>
                <a:close/>
                <a:moveTo>
                  <a:pt x="342304" y="2587129"/>
                </a:moveTo>
                <a:lnTo>
                  <a:pt x="342304" y="2594571"/>
                </a:lnTo>
                <a:cubicBezTo>
                  <a:pt x="347265" y="2594571"/>
                  <a:pt x="349746" y="2592090"/>
                  <a:pt x="349746" y="2587129"/>
                </a:cubicBezTo>
                <a:cubicBezTo>
                  <a:pt x="344785" y="2587129"/>
                  <a:pt x="342304" y="2587129"/>
                  <a:pt x="342304" y="2587129"/>
                </a:cubicBezTo>
                <a:close/>
                <a:moveTo>
                  <a:pt x="5767089" y="2572247"/>
                </a:moveTo>
                <a:cubicBezTo>
                  <a:pt x="5767089" y="2572247"/>
                  <a:pt x="5765848" y="2573487"/>
                  <a:pt x="5763368" y="2575967"/>
                </a:cubicBezTo>
                <a:cubicBezTo>
                  <a:pt x="5760888" y="2578448"/>
                  <a:pt x="5759648" y="2580928"/>
                  <a:pt x="5759648" y="2583409"/>
                </a:cubicBezTo>
                <a:cubicBezTo>
                  <a:pt x="5759648" y="2585889"/>
                  <a:pt x="5759648" y="2589610"/>
                  <a:pt x="5759648" y="2594571"/>
                </a:cubicBezTo>
                <a:cubicBezTo>
                  <a:pt x="5754686" y="2599532"/>
                  <a:pt x="5754686" y="2603252"/>
                  <a:pt x="5759648" y="2605733"/>
                </a:cubicBezTo>
                <a:cubicBezTo>
                  <a:pt x="5764609" y="2608214"/>
                  <a:pt x="5772050" y="2609454"/>
                  <a:pt x="5781972" y="2609454"/>
                </a:cubicBezTo>
                <a:cubicBezTo>
                  <a:pt x="5791893" y="2609454"/>
                  <a:pt x="5798095" y="2609454"/>
                  <a:pt x="5800575" y="2609454"/>
                </a:cubicBezTo>
                <a:cubicBezTo>
                  <a:pt x="5803055" y="2609454"/>
                  <a:pt x="5804296" y="2609454"/>
                  <a:pt x="5804296" y="2609454"/>
                </a:cubicBezTo>
                <a:lnTo>
                  <a:pt x="5804296" y="2602012"/>
                </a:lnTo>
                <a:lnTo>
                  <a:pt x="5796854" y="2594571"/>
                </a:lnTo>
                <a:cubicBezTo>
                  <a:pt x="5801816" y="2594571"/>
                  <a:pt x="5799334" y="2593331"/>
                  <a:pt x="5789413" y="2590850"/>
                </a:cubicBezTo>
                <a:cubicBezTo>
                  <a:pt x="5779492" y="2588369"/>
                  <a:pt x="5774530" y="2584649"/>
                  <a:pt x="5774530" y="2579688"/>
                </a:cubicBezTo>
                <a:cubicBezTo>
                  <a:pt x="5774530" y="2574727"/>
                  <a:pt x="5772050" y="2572247"/>
                  <a:pt x="5767089" y="2572247"/>
                </a:cubicBezTo>
                <a:close/>
                <a:moveTo>
                  <a:pt x="3631406" y="2564805"/>
                </a:moveTo>
                <a:lnTo>
                  <a:pt x="3623964" y="2572247"/>
                </a:lnTo>
                <a:cubicBezTo>
                  <a:pt x="3623964" y="2572247"/>
                  <a:pt x="3626445" y="2572247"/>
                  <a:pt x="3631406" y="2572247"/>
                </a:cubicBezTo>
                <a:cubicBezTo>
                  <a:pt x="3636367" y="2572247"/>
                  <a:pt x="3638847" y="2572247"/>
                  <a:pt x="3638847" y="2572247"/>
                </a:cubicBezTo>
                <a:close/>
                <a:moveTo>
                  <a:pt x="6116835" y="2554884"/>
                </a:moveTo>
                <a:lnTo>
                  <a:pt x="6116835" y="2555503"/>
                </a:lnTo>
                <a:cubicBezTo>
                  <a:pt x="6116835" y="2556744"/>
                  <a:pt x="6116835" y="2557364"/>
                  <a:pt x="6116835" y="2557364"/>
                </a:cubicBezTo>
                <a:lnTo>
                  <a:pt x="6114354" y="2556537"/>
                </a:lnTo>
                <a:close/>
                <a:moveTo>
                  <a:pt x="5895220" y="2545504"/>
                </a:moveTo>
                <a:cubicBezTo>
                  <a:pt x="5892896" y="2545969"/>
                  <a:pt x="5889872" y="2549922"/>
                  <a:pt x="5886152" y="2557364"/>
                </a:cubicBezTo>
                <a:lnTo>
                  <a:pt x="5893592" y="2557364"/>
                </a:lnTo>
                <a:cubicBezTo>
                  <a:pt x="5898554" y="2552403"/>
                  <a:pt x="5899794" y="2548682"/>
                  <a:pt x="5897314" y="2546202"/>
                </a:cubicBezTo>
                <a:cubicBezTo>
                  <a:pt x="5896693" y="2545582"/>
                  <a:pt x="5895996" y="2545349"/>
                  <a:pt x="5895220" y="2545504"/>
                </a:cubicBezTo>
                <a:close/>
                <a:moveTo>
                  <a:pt x="3616523" y="2542481"/>
                </a:moveTo>
                <a:lnTo>
                  <a:pt x="3609081" y="2549922"/>
                </a:lnTo>
                <a:cubicBezTo>
                  <a:pt x="3609081" y="2549922"/>
                  <a:pt x="3606601" y="2552403"/>
                  <a:pt x="3601640" y="2557364"/>
                </a:cubicBezTo>
                <a:cubicBezTo>
                  <a:pt x="3596679" y="2562325"/>
                  <a:pt x="3594199" y="2564805"/>
                  <a:pt x="3594199" y="2564805"/>
                </a:cubicBezTo>
                <a:cubicBezTo>
                  <a:pt x="3594199" y="2564805"/>
                  <a:pt x="3592958" y="2566045"/>
                  <a:pt x="3590478" y="2568526"/>
                </a:cubicBezTo>
                <a:cubicBezTo>
                  <a:pt x="3587998" y="2571007"/>
                  <a:pt x="3586757" y="2574727"/>
                  <a:pt x="3586757" y="2579688"/>
                </a:cubicBezTo>
                <a:lnTo>
                  <a:pt x="3601640" y="2564805"/>
                </a:lnTo>
                <a:cubicBezTo>
                  <a:pt x="3606601" y="2559844"/>
                  <a:pt x="3610322" y="2554883"/>
                  <a:pt x="3612802" y="2549922"/>
                </a:cubicBezTo>
                <a:cubicBezTo>
                  <a:pt x="3615282" y="2544962"/>
                  <a:pt x="3616523" y="2542481"/>
                  <a:pt x="3616523" y="2542481"/>
                </a:cubicBezTo>
                <a:close/>
                <a:moveTo>
                  <a:pt x="6436816" y="2535040"/>
                </a:moveTo>
                <a:cubicBezTo>
                  <a:pt x="6436816" y="2535040"/>
                  <a:pt x="6436816" y="2538760"/>
                  <a:pt x="6436816" y="2546202"/>
                </a:cubicBezTo>
                <a:cubicBezTo>
                  <a:pt x="6436816" y="2553643"/>
                  <a:pt x="6434336" y="2561084"/>
                  <a:pt x="6429374" y="2568526"/>
                </a:cubicBezTo>
                <a:cubicBezTo>
                  <a:pt x="6424412" y="2575967"/>
                  <a:pt x="6418212" y="2580928"/>
                  <a:pt x="6410770" y="2583409"/>
                </a:cubicBezTo>
                <a:cubicBezTo>
                  <a:pt x="6403329" y="2585889"/>
                  <a:pt x="6398368" y="2585889"/>
                  <a:pt x="6395888" y="2583409"/>
                </a:cubicBezTo>
                <a:cubicBezTo>
                  <a:pt x="6393408" y="2580928"/>
                  <a:pt x="6394647" y="2575967"/>
                  <a:pt x="6399608" y="2568526"/>
                </a:cubicBezTo>
                <a:cubicBezTo>
                  <a:pt x="6404570" y="2561084"/>
                  <a:pt x="6409530" y="2557364"/>
                  <a:pt x="6414491" y="2557364"/>
                </a:cubicBezTo>
                <a:cubicBezTo>
                  <a:pt x="6414491" y="2552403"/>
                  <a:pt x="6415732" y="2548682"/>
                  <a:pt x="6418212" y="2546202"/>
                </a:cubicBezTo>
                <a:cubicBezTo>
                  <a:pt x="6420692" y="2543721"/>
                  <a:pt x="6421932" y="2542481"/>
                  <a:pt x="6421932" y="2542481"/>
                </a:cubicBezTo>
                <a:cubicBezTo>
                  <a:pt x="6431854" y="2537520"/>
                  <a:pt x="6436816" y="2535040"/>
                  <a:pt x="6436816" y="2535040"/>
                </a:cubicBezTo>
                <a:close/>
                <a:moveTo>
                  <a:pt x="353466" y="2535040"/>
                </a:moveTo>
                <a:cubicBezTo>
                  <a:pt x="350986" y="2535040"/>
                  <a:pt x="347265" y="2537520"/>
                  <a:pt x="342304" y="2542481"/>
                </a:cubicBezTo>
                <a:cubicBezTo>
                  <a:pt x="347265" y="2542481"/>
                  <a:pt x="349746" y="2542481"/>
                  <a:pt x="349746" y="2542481"/>
                </a:cubicBezTo>
                <a:cubicBezTo>
                  <a:pt x="354707" y="2542481"/>
                  <a:pt x="357187" y="2541241"/>
                  <a:pt x="357187" y="2538760"/>
                </a:cubicBezTo>
                <a:cubicBezTo>
                  <a:pt x="357187" y="2536280"/>
                  <a:pt x="355947" y="2535040"/>
                  <a:pt x="353466" y="2535040"/>
                </a:cubicBezTo>
                <a:close/>
                <a:moveTo>
                  <a:pt x="5793134" y="2527598"/>
                </a:moveTo>
                <a:cubicBezTo>
                  <a:pt x="5795614" y="2527598"/>
                  <a:pt x="5799334" y="2527598"/>
                  <a:pt x="5804296" y="2527598"/>
                </a:cubicBezTo>
                <a:cubicBezTo>
                  <a:pt x="5809257" y="2527598"/>
                  <a:pt x="5811737" y="2530079"/>
                  <a:pt x="5811737" y="2535040"/>
                </a:cubicBezTo>
                <a:cubicBezTo>
                  <a:pt x="5811737" y="2540000"/>
                  <a:pt x="5809257" y="2542481"/>
                  <a:pt x="5804296" y="2542481"/>
                </a:cubicBezTo>
                <a:cubicBezTo>
                  <a:pt x="5794374" y="2542481"/>
                  <a:pt x="5789413" y="2540000"/>
                  <a:pt x="5789413" y="2535040"/>
                </a:cubicBezTo>
                <a:cubicBezTo>
                  <a:pt x="5789413" y="2530079"/>
                  <a:pt x="5790654" y="2527598"/>
                  <a:pt x="5793134" y="2527598"/>
                </a:cubicBezTo>
                <a:close/>
                <a:moveTo>
                  <a:pt x="5246191" y="2527598"/>
                </a:moveTo>
                <a:cubicBezTo>
                  <a:pt x="5246191" y="2537520"/>
                  <a:pt x="5243711" y="2542481"/>
                  <a:pt x="5238749" y="2542481"/>
                </a:cubicBezTo>
                <a:lnTo>
                  <a:pt x="5238749" y="2564805"/>
                </a:lnTo>
                <a:cubicBezTo>
                  <a:pt x="5238749" y="2564805"/>
                  <a:pt x="5241229" y="2557364"/>
                  <a:pt x="5246191" y="2542481"/>
                </a:cubicBezTo>
                <a:cubicBezTo>
                  <a:pt x="5251152" y="2537520"/>
                  <a:pt x="5253632" y="2533800"/>
                  <a:pt x="5253632" y="2531319"/>
                </a:cubicBezTo>
                <a:cubicBezTo>
                  <a:pt x="5253632" y="2528838"/>
                  <a:pt x="5253632" y="2527598"/>
                  <a:pt x="5253632" y="2527598"/>
                </a:cubicBezTo>
                <a:close/>
                <a:moveTo>
                  <a:pt x="3609081" y="2527598"/>
                </a:moveTo>
                <a:cubicBezTo>
                  <a:pt x="3609081" y="2532559"/>
                  <a:pt x="3609081" y="2535040"/>
                  <a:pt x="3609081" y="2535040"/>
                </a:cubicBezTo>
                <a:cubicBezTo>
                  <a:pt x="3609081" y="2530079"/>
                  <a:pt x="3611562" y="2527598"/>
                  <a:pt x="3616523" y="2527598"/>
                </a:cubicBezTo>
                <a:cubicBezTo>
                  <a:pt x="3616523" y="2527598"/>
                  <a:pt x="3614042" y="2527598"/>
                  <a:pt x="3609081" y="2527598"/>
                </a:cubicBezTo>
                <a:close/>
                <a:moveTo>
                  <a:pt x="5811737" y="2520157"/>
                </a:moveTo>
                <a:lnTo>
                  <a:pt x="5819178" y="2520157"/>
                </a:lnTo>
                <a:lnTo>
                  <a:pt x="5811737" y="2527598"/>
                </a:lnTo>
                <a:cubicBezTo>
                  <a:pt x="5811737" y="2522637"/>
                  <a:pt x="5811737" y="2520157"/>
                  <a:pt x="5811737" y="2520157"/>
                </a:cubicBezTo>
                <a:close/>
                <a:moveTo>
                  <a:pt x="5874989" y="2505274"/>
                </a:moveTo>
                <a:cubicBezTo>
                  <a:pt x="5872509" y="2505274"/>
                  <a:pt x="5870028" y="2507755"/>
                  <a:pt x="5867548" y="2512715"/>
                </a:cubicBezTo>
                <a:cubicBezTo>
                  <a:pt x="5865068" y="2517676"/>
                  <a:pt x="5866307" y="2520157"/>
                  <a:pt x="5871268" y="2520157"/>
                </a:cubicBezTo>
                <a:cubicBezTo>
                  <a:pt x="5876230" y="2520157"/>
                  <a:pt x="5878710" y="2517676"/>
                  <a:pt x="5878710" y="2512715"/>
                </a:cubicBezTo>
                <a:cubicBezTo>
                  <a:pt x="5878710" y="2507755"/>
                  <a:pt x="5877470" y="2505274"/>
                  <a:pt x="5874989" y="2505274"/>
                </a:cubicBezTo>
                <a:close/>
                <a:moveTo>
                  <a:pt x="5856386" y="2497833"/>
                </a:moveTo>
                <a:cubicBezTo>
                  <a:pt x="5846464" y="2502793"/>
                  <a:pt x="5843983" y="2507755"/>
                  <a:pt x="5848944" y="2512715"/>
                </a:cubicBezTo>
                <a:lnTo>
                  <a:pt x="5863827" y="2512715"/>
                </a:lnTo>
                <a:cubicBezTo>
                  <a:pt x="5868788" y="2502793"/>
                  <a:pt x="5866307" y="2497833"/>
                  <a:pt x="5856386" y="2497833"/>
                </a:cubicBezTo>
                <a:close/>
                <a:moveTo>
                  <a:pt x="5834062" y="2495352"/>
                </a:moveTo>
                <a:lnTo>
                  <a:pt x="5826620" y="2505274"/>
                </a:lnTo>
                <a:cubicBezTo>
                  <a:pt x="5826620" y="2505274"/>
                  <a:pt x="5829100" y="2505274"/>
                  <a:pt x="5834062" y="2505274"/>
                </a:cubicBezTo>
                <a:cubicBezTo>
                  <a:pt x="5839023" y="2505274"/>
                  <a:pt x="5841503" y="2504034"/>
                  <a:pt x="5841503" y="2501553"/>
                </a:cubicBezTo>
                <a:cubicBezTo>
                  <a:pt x="5841503" y="2499073"/>
                  <a:pt x="5839023" y="2497833"/>
                  <a:pt x="5834062" y="2497833"/>
                </a:cubicBezTo>
                <a:close/>
                <a:moveTo>
                  <a:pt x="3741166" y="2494112"/>
                </a:moveTo>
                <a:cubicBezTo>
                  <a:pt x="3739926" y="2494112"/>
                  <a:pt x="3738066" y="2495352"/>
                  <a:pt x="3735585" y="2497833"/>
                </a:cubicBezTo>
                <a:cubicBezTo>
                  <a:pt x="3740546" y="2497833"/>
                  <a:pt x="3743027" y="2497833"/>
                  <a:pt x="3743027" y="2497833"/>
                </a:cubicBezTo>
                <a:cubicBezTo>
                  <a:pt x="3743027" y="2495352"/>
                  <a:pt x="3742407" y="2494112"/>
                  <a:pt x="3741166" y="2494112"/>
                </a:cubicBezTo>
                <a:close/>
                <a:moveTo>
                  <a:pt x="3638847" y="2490391"/>
                </a:moveTo>
                <a:cubicBezTo>
                  <a:pt x="3638847" y="2495352"/>
                  <a:pt x="3638847" y="2497833"/>
                  <a:pt x="3638847" y="2497833"/>
                </a:cubicBezTo>
                <a:cubicBezTo>
                  <a:pt x="3638847" y="2497833"/>
                  <a:pt x="3640087" y="2497833"/>
                  <a:pt x="3642568" y="2497833"/>
                </a:cubicBezTo>
                <a:cubicBezTo>
                  <a:pt x="3645048" y="2497833"/>
                  <a:pt x="3646289" y="2497833"/>
                  <a:pt x="3646289" y="2497833"/>
                </a:cubicBezTo>
                <a:cubicBezTo>
                  <a:pt x="3646289" y="2492872"/>
                  <a:pt x="3643808" y="2490391"/>
                  <a:pt x="3638847" y="2490391"/>
                </a:cubicBezTo>
                <a:close/>
                <a:moveTo>
                  <a:pt x="386953" y="2490391"/>
                </a:moveTo>
                <a:cubicBezTo>
                  <a:pt x="386953" y="2490391"/>
                  <a:pt x="386953" y="2492872"/>
                  <a:pt x="386953" y="2497833"/>
                </a:cubicBezTo>
                <a:cubicBezTo>
                  <a:pt x="391913" y="2497833"/>
                  <a:pt x="394394" y="2496592"/>
                  <a:pt x="394394" y="2494112"/>
                </a:cubicBezTo>
                <a:cubicBezTo>
                  <a:pt x="394394" y="2491631"/>
                  <a:pt x="391913" y="2490391"/>
                  <a:pt x="386953" y="2490391"/>
                </a:cubicBezTo>
                <a:close/>
                <a:moveTo>
                  <a:pt x="5871268" y="2482950"/>
                </a:moveTo>
                <a:lnTo>
                  <a:pt x="5863827" y="2490391"/>
                </a:lnTo>
                <a:lnTo>
                  <a:pt x="5871268" y="2490391"/>
                </a:lnTo>
                <a:close/>
                <a:moveTo>
                  <a:pt x="6131718" y="2475508"/>
                </a:moveTo>
                <a:lnTo>
                  <a:pt x="6131718" y="2482950"/>
                </a:lnTo>
                <a:lnTo>
                  <a:pt x="6139159" y="2482950"/>
                </a:lnTo>
                <a:cubicBezTo>
                  <a:pt x="6139159" y="2482950"/>
                  <a:pt x="6136679" y="2480470"/>
                  <a:pt x="6131718" y="2475508"/>
                </a:cubicBezTo>
                <a:close/>
                <a:moveTo>
                  <a:pt x="5848944" y="2475508"/>
                </a:moveTo>
                <a:lnTo>
                  <a:pt x="5838228" y="2489796"/>
                </a:lnTo>
                <a:lnTo>
                  <a:pt x="5840572" y="2489461"/>
                </a:lnTo>
                <a:cubicBezTo>
                  <a:pt x="5842434" y="2488841"/>
                  <a:pt x="5843984" y="2487911"/>
                  <a:pt x="5845224" y="2486670"/>
                </a:cubicBezTo>
                <a:cubicBezTo>
                  <a:pt x="5847704" y="2484190"/>
                  <a:pt x="5848944" y="2480470"/>
                  <a:pt x="5848944" y="2475508"/>
                </a:cubicBezTo>
                <a:close/>
                <a:moveTo>
                  <a:pt x="5811737" y="2475508"/>
                </a:moveTo>
                <a:lnTo>
                  <a:pt x="5796854" y="2512715"/>
                </a:lnTo>
                <a:lnTo>
                  <a:pt x="5796854" y="2520157"/>
                </a:lnTo>
                <a:cubicBezTo>
                  <a:pt x="5796854" y="2520157"/>
                  <a:pt x="5794374" y="2521397"/>
                  <a:pt x="5789413" y="2523877"/>
                </a:cubicBezTo>
                <a:cubicBezTo>
                  <a:pt x="5784452" y="2526358"/>
                  <a:pt x="5781972" y="2530079"/>
                  <a:pt x="5781972" y="2535040"/>
                </a:cubicBezTo>
                <a:cubicBezTo>
                  <a:pt x="5781972" y="2535040"/>
                  <a:pt x="5781972" y="2536280"/>
                  <a:pt x="5781972" y="2538760"/>
                </a:cubicBezTo>
                <a:cubicBezTo>
                  <a:pt x="5781972" y="2541241"/>
                  <a:pt x="5779492" y="2544962"/>
                  <a:pt x="5774530" y="2549922"/>
                </a:cubicBezTo>
                <a:cubicBezTo>
                  <a:pt x="5769569" y="2554883"/>
                  <a:pt x="5770810" y="2558604"/>
                  <a:pt x="5778251" y="2561084"/>
                </a:cubicBezTo>
                <a:cubicBezTo>
                  <a:pt x="5785692" y="2563565"/>
                  <a:pt x="5789413" y="2567286"/>
                  <a:pt x="5789413" y="2572247"/>
                </a:cubicBezTo>
                <a:cubicBezTo>
                  <a:pt x="5784452" y="2582169"/>
                  <a:pt x="5784452" y="2587129"/>
                  <a:pt x="5789413" y="2587129"/>
                </a:cubicBezTo>
                <a:cubicBezTo>
                  <a:pt x="5794374" y="2587129"/>
                  <a:pt x="5799334" y="2587129"/>
                  <a:pt x="5804296" y="2587129"/>
                </a:cubicBezTo>
                <a:cubicBezTo>
                  <a:pt x="5809257" y="2592090"/>
                  <a:pt x="5821658" y="2582169"/>
                  <a:pt x="5841503" y="2557364"/>
                </a:cubicBezTo>
                <a:lnTo>
                  <a:pt x="5841503" y="2549922"/>
                </a:lnTo>
                <a:cubicBezTo>
                  <a:pt x="5846464" y="2544962"/>
                  <a:pt x="5848944" y="2542481"/>
                  <a:pt x="5848944" y="2542481"/>
                </a:cubicBezTo>
                <a:lnTo>
                  <a:pt x="5841503" y="2542481"/>
                </a:lnTo>
                <a:cubicBezTo>
                  <a:pt x="5836542" y="2547442"/>
                  <a:pt x="5834062" y="2549922"/>
                  <a:pt x="5834062" y="2549922"/>
                </a:cubicBezTo>
                <a:lnTo>
                  <a:pt x="5841503" y="2535040"/>
                </a:lnTo>
                <a:cubicBezTo>
                  <a:pt x="5846464" y="2530079"/>
                  <a:pt x="5848944" y="2527598"/>
                  <a:pt x="5848944" y="2527598"/>
                </a:cubicBezTo>
                <a:lnTo>
                  <a:pt x="5841503" y="2527598"/>
                </a:lnTo>
                <a:cubicBezTo>
                  <a:pt x="5841503" y="2532559"/>
                  <a:pt x="5840262" y="2533800"/>
                  <a:pt x="5837782" y="2531319"/>
                </a:cubicBezTo>
                <a:cubicBezTo>
                  <a:pt x="5835302" y="2528838"/>
                  <a:pt x="5834062" y="2525118"/>
                  <a:pt x="5834062" y="2520157"/>
                </a:cubicBezTo>
                <a:cubicBezTo>
                  <a:pt x="5834062" y="2515196"/>
                  <a:pt x="5831582" y="2511475"/>
                  <a:pt x="5826620" y="2508995"/>
                </a:cubicBezTo>
                <a:cubicBezTo>
                  <a:pt x="5821658" y="2506514"/>
                  <a:pt x="5819178" y="2505274"/>
                  <a:pt x="5819178" y="2505274"/>
                </a:cubicBezTo>
                <a:lnTo>
                  <a:pt x="5819178" y="2497833"/>
                </a:lnTo>
                <a:cubicBezTo>
                  <a:pt x="5814218" y="2497833"/>
                  <a:pt x="5811737" y="2500313"/>
                  <a:pt x="5811737" y="2505274"/>
                </a:cubicBezTo>
                <a:cubicBezTo>
                  <a:pt x="5806776" y="2505274"/>
                  <a:pt x="5804296" y="2504034"/>
                  <a:pt x="5804296" y="2501553"/>
                </a:cubicBezTo>
                <a:cubicBezTo>
                  <a:pt x="5804296" y="2499073"/>
                  <a:pt x="5806776" y="2495352"/>
                  <a:pt x="5811737" y="2490391"/>
                </a:cubicBezTo>
                <a:lnTo>
                  <a:pt x="5811737" y="2482950"/>
                </a:lnTo>
                <a:lnTo>
                  <a:pt x="5819178" y="2475508"/>
                </a:lnTo>
                <a:close/>
                <a:moveTo>
                  <a:pt x="3750468" y="2475508"/>
                </a:moveTo>
                <a:cubicBezTo>
                  <a:pt x="3750468" y="2475508"/>
                  <a:pt x="3750468" y="2477989"/>
                  <a:pt x="3750468" y="2482950"/>
                </a:cubicBezTo>
                <a:cubicBezTo>
                  <a:pt x="3750468" y="2482950"/>
                  <a:pt x="3751709" y="2481710"/>
                  <a:pt x="3754189" y="2479229"/>
                </a:cubicBezTo>
                <a:cubicBezTo>
                  <a:pt x="3756669" y="2476749"/>
                  <a:pt x="3755429" y="2475508"/>
                  <a:pt x="3750468" y="2475508"/>
                </a:cubicBezTo>
                <a:close/>
                <a:moveTo>
                  <a:pt x="312539" y="2475508"/>
                </a:moveTo>
                <a:lnTo>
                  <a:pt x="305097" y="2482950"/>
                </a:lnTo>
                <a:cubicBezTo>
                  <a:pt x="295175" y="2487911"/>
                  <a:pt x="287734" y="2487911"/>
                  <a:pt x="282773" y="2482950"/>
                </a:cubicBezTo>
                <a:close/>
                <a:moveTo>
                  <a:pt x="5878710" y="2468067"/>
                </a:moveTo>
                <a:lnTo>
                  <a:pt x="5871268" y="2475508"/>
                </a:lnTo>
                <a:cubicBezTo>
                  <a:pt x="5876230" y="2480470"/>
                  <a:pt x="5878710" y="2480470"/>
                  <a:pt x="5878710" y="2475508"/>
                </a:cubicBezTo>
                <a:close/>
                <a:moveTo>
                  <a:pt x="3638847" y="2468067"/>
                </a:moveTo>
                <a:cubicBezTo>
                  <a:pt x="3633886" y="2468067"/>
                  <a:pt x="3631406" y="2470548"/>
                  <a:pt x="3631406" y="2475508"/>
                </a:cubicBezTo>
                <a:cubicBezTo>
                  <a:pt x="3636367" y="2480470"/>
                  <a:pt x="3641327" y="2477989"/>
                  <a:pt x="3646289" y="2468067"/>
                </a:cubicBezTo>
                <a:close/>
                <a:moveTo>
                  <a:pt x="3660241" y="2463416"/>
                </a:moveTo>
                <a:cubicBezTo>
                  <a:pt x="3658381" y="2464036"/>
                  <a:pt x="3656210" y="2465587"/>
                  <a:pt x="3653730" y="2468067"/>
                </a:cubicBezTo>
                <a:cubicBezTo>
                  <a:pt x="3658691" y="2473028"/>
                  <a:pt x="3662412" y="2475508"/>
                  <a:pt x="3664892" y="2475508"/>
                </a:cubicBezTo>
                <a:cubicBezTo>
                  <a:pt x="3667372" y="2475508"/>
                  <a:pt x="3668613" y="2474268"/>
                  <a:pt x="3668613" y="2471788"/>
                </a:cubicBezTo>
                <a:cubicBezTo>
                  <a:pt x="3668613" y="2469308"/>
                  <a:pt x="3667372" y="2466827"/>
                  <a:pt x="3664892" y="2464346"/>
                </a:cubicBezTo>
                <a:cubicBezTo>
                  <a:pt x="3663652" y="2463106"/>
                  <a:pt x="3662102" y="2462796"/>
                  <a:pt x="3660241" y="2463416"/>
                </a:cubicBezTo>
                <a:close/>
                <a:moveTo>
                  <a:pt x="5856386" y="2460626"/>
                </a:moveTo>
                <a:lnTo>
                  <a:pt x="5856386" y="2468067"/>
                </a:lnTo>
                <a:lnTo>
                  <a:pt x="5863827" y="2468067"/>
                </a:lnTo>
                <a:cubicBezTo>
                  <a:pt x="5863827" y="2463106"/>
                  <a:pt x="5861347" y="2460626"/>
                  <a:pt x="5856386" y="2460626"/>
                </a:cubicBezTo>
                <a:close/>
                <a:moveTo>
                  <a:pt x="5975448" y="2445743"/>
                </a:moveTo>
                <a:cubicBezTo>
                  <a:pt x="5975448" y="2445743"/>
                  <a:pt x="5975448" y="2448223"/>
                  <a:pt x="5975448" y="2453184"/>
                </a:cubicBezTo>
                <a:cubicBezTo>
                  <a:pt x="5975448" y="2453184"/>
                  <a:pt x="5975448" y="2455665"/>
                  <a:pt x="5975448" y="2460626"/>
                </a:cubicBezTo>
                <a:cubicBezTo>
                  <a:pt x="5980410" y="2460626"/>
                  <a:pt x="5981649" y="2463106"/>
                  <a:pt x="5979169" y="2468067"/>
                </a:cubicBezTo>
                <a:cubicBezTo>
                  <a:pt x="5976689" y="2473028"/>
                  <a:pt x="5972968" y="2477989"/>
                  <a:pt x="5968007" y="2482950"/>
                </a:cubicBezTo>
                <a:lnTo>
                  <a:pt x="5968007" y="2475508"/>
                </a:lnTo>
                <a:cubicBezTo>
                  <a:pt x="5972968" y="2470548"/>
                  <a:pt x="5974208" y="2466827"/>
                  <a:pt x="5971728" y="2464346"/>
                </a:cubicBezTo>
                <a:cubicBezTo>
                  <a:pt x="5969248" y="2461866"/>
                  <a:pt x="5968007" y="2458145"/>
                  <a:pt x="5968007" y="2453184"/>
                </a:cubicBezTo>
                <a:cubicBezTo>
                  <a:pt x="5968007" y="2448223"/>
                  <a:pt x="5970487" y="2445743"/>
                  <a:pt x="5975448" y="2445743"/>
                </a:cubicBezTo>
                <a:close/>
                <a:moveTo>
                  <a:pt x="5796854" y="2445743"/>
                </a:moveTo>
                <a:lnTo>
                  <a:pt x="5795366" y="2450208"/>
                </a:lnTo>
                <a:lnTo>
                  <a:pt x="5804296" y="2445743"/>
                </a:lnTo>
                <a:close/>
                <a:moveTo>
                  <a:pt x="3750468" y="2430860"/>
                </a:moveTo>
                <a:lnTo>
                  <a:pt x="3698378" y="2490391"/>
                </a:lnTo>
                <a:cubicBezTo>
                  <a:pt x="3698378" y="2495352"/>
                  <a:pt x="3708300" y="2487911"/>
                  <a:pt x="3728144" y="2468067"/>
                </a:cubicBezTo>
                <a:cubicBezTo>
                  <a:pt x="3743027" y="2448223"/>
                  <a:pt x="3750468" y="2435821"/>
                  <a:pt x="3750468" y="2430860"/>
                </a:cubicBezTo>
                <a:close/>
                <a:moveTo>
                  <a:pt x="572988" y="2430860"/>
                </a:moveTo>
                <a:cubicBezTo>
                  <a:pt x="568027" y="2430860"/>
                  <a:pt x="565546" y="2433341"/>
                  <a:pt x="565546" y="2438301"/>
                </a:cubicBezTo>
                <a:cubicBezTo>
                  <a:pt x="565546" y="2438301"/>
                  <a:pt x="565546" y="2440782"/>
                  <a:pt x="565546" y="2445743"/>
                </a:cubicBezTo>
                <a:cubicBezTo>
                  <a:pt x="570507" y="2440782"/>
                  <a:pt x="572988" y="2438301"/>
                  <a:pt x="572988" y="2438301"/>
                </a:cubicBezTo>
                <a:cubicBezTo>
                  <a:pt x="572988" y="2433341"/>
                  <a:pt x="572988" y="2430860"/>
                  <a:pt x="572988" y="2430860"/>
                </a:cubicBezTo>
                <a:close/>
                <a:moveTo>
                  <a:pt x="3608151" y="2425279"/>
                </a:moveTo>
                <a:cubicBezTo>
                  <a:pt x="3607531" y="2425279"/>
                  <a:pt x="3606601" y="2425899"/>
                  <a:pt x="3605361" y="2427139"/>
                </a:cubicBezTo>
                <a:cubicBezTo>
                  <a:pt x="3602880" y="2429620"/>
                  <a:pt x="3601640" y="2430860"/>
                  <a:pt x="3601640" y="2430860"/>
                </a:cubicBezTo>
                <a:lnTo>
                  <a:pt x="3601640" y="2438301"/>
                </a:lnTo>
                <a:cubicBezTo>
                  <a:pt x="3606601" y="2433341"/>
                  <a:pt x="3609081" y="2429620"/>
                  <a:pt x="3609081" y="2427139"/>
                </a:cubicBezTo>
                <a:cubicBezTo>
                  <a:pt x="3609081" y="2425899"/>
                  <a:pt x="3608771" y="2425279"/>
                  <a:pt x="3608151" y="2425279"/>
                </a:cubicBezTo>
                <a:close/>
                <a:moveTo>
                  <a:pt x="5826620" y="2423418"/>
                </a:moveTo>
                <a:cubicBezTo>
                  <a:pt x="5821658" y="2423418"/>
                  <a:pt x="5819178" y="2425899"/>
                  <a:pt x="5819178" y="2430860"/>
                </a:cubicBezTo>
                <a:cubicBezTo>
                  <a:pt x="5819178" y="2435821"/>
                  <a:pt x="5819178" y="2438301"/>
                  <a:pt x="5819178" y="2438301"/>
                </a:cubicBezTo>
                <a:cubicBezTo>
                  <a:pt x="5814218" y="2438301"/>
                  <a:pt x="5811737" y="2439542"/>
                  <a:pt x="5811737" y="2442022"/>
                </a:cubicBezTo>
                <a:cubicBezTo>
                  <a:pt x="5811737" y="2444503"/>
                  <a:pt x="5814218" y="2445743"/>
                  <a:pt x="5819178" y="2445743"/>
                </a:cubicBezTo>
                <a:lnTo>
                  <a:pt x="5826620" y="2445743"/>
                </a:lnTo>
                <a:lnTo>
                  <a:pt x="5834062" y="2445743"/>
                </a:lnTo>
                <a:lnTo>
                  <a:pt x="5841503" y="2438301"/>
                </a:lnTo>
                <a:close/>
                <a:moveTo>
                  <a:pt x="5796854" y="2423418"/>
                </a:moveTo>
                <a:cubicBezTo>
                  <a:pt x="5796854" y="2423418"/>
                  <a:pt x="5794374" y="2425899"/>
                  <a:pt x="5789413" y="2430860"/>
                </a:cubicBezTo>
                <a:cubicBezTo>
                  <a:pt x="5789413" y="2435821"/>
                  <a:pt x="5791893" y="2435821"/>
                  <a:pt x="5796854" y="2430860"/>
                </a:cubicBezTo>
                <a:close/>
                <a:moveTo>
                  <a:pt x="5700116" y="2423418"/>
                </a:moveTo>
                <a:cubicBezTo>
                  <a:pt x="5695155" y="2423418"/>
                  <a:pt x="5691434" y="2424659"/>
                  <a:pt x="5688954" y="2427139"/>
                </a:cubicBezTo>
                <a:cubicBezTo>
                  <a:pt x="5686474" y="2429620"/>
                  <a:pt x="5685234" y="2430860"/>
                  <a:pt x="5685234" y="2430860"/>
                </a:cubicBezTo>
                <a:cubicBezTo>
                  <a:pt x="5685234" y="2435821"/>
                  <a:pt x="5687714" y="2435821"/>
                  <a:pt x="5692675" y="2430860"/>
                </a:cubicBezTo>
                <a:close/>
                <a:moveTo>
                  <a:pt x="6020096" y="2408536"/>
                </a:moveTo>
                <a:cubicBezTo>
                  <a:pt x="6020096" y="2413497"/>
                  <a:pt x="6020096" y="2415977"/>
                  <a:pt x="6020096" y="2415977"/>
                </a:cubicBezTo>
                <a:cubicBezTo>
                  <a:pt x="6015136" y="2415977"/>
                  <a:pt x="6012655" y="2414737"/>
                  <a:pt x="6012655" y="2412256"/>
                </a:cubicBezTo>
                <a:cubicBezTo>
                  <a:pt x="6012655" y="2409776"/>
                  <a:pt x="6015136" y="2408536"/>
                  <a:pt x="6020096" y="2408536"/>
                </a:cubicBezTo>
                <a:close/>
                <a:moveTo>
                  <a:pt x="5774530" y="2408536"/>
                </a:moveTo>
                <a:cubicBezTo>
                  <a:pt x="5769569" y="2408536"/>
                  <a:pt x="5765848" y="2409776"/>
                  <a:pt x="5763368" y="2412256"/>
                </a:cubicBezTo>
                <a:cubicBezTo>
                  <a:pt x="5760888" y="2414737"/>
                  <a:pt x="5759648" y="2415977"/>
                  <a:pt x="5759648" y="2415977"/>
                </a:cubicBezTo>
                <a:lnTo>
                  <a:pt x="5767089" y="2415977"/>
                </a:lnTo>
                <a:lnTo>
                  <a:pt x="5774530" y="2423418"/>
                </a:lnTo>
                <a:cubicBezTo>
                  <a:pt x="5769569" y="2423418"/>
                  <a:pt x="5767089" y="2425899"/>
                  <a:pt x="5767089" y="2430860"/>
                </a:cubicBezTo>
                <a:cubicBezTo>
                  <a:pt x="5767089" y="2435821"/>
                  <a:pt x="5769569" y="2440782"/>
                  <a:pt x="5774530" y="2445743"/>
                </a:cubicBezTo>
                <a:lnTo>
                  <a:pt x="5759648" y="2453184"/>
                </a:lnTo>
                <a:lnTo>
                  <a:pt x="5744765" y="2445743"/>
                </a:lnTo>
                <a:cubicBezTo>
                  <a:pt x="5744765" y="2440782"/>
                  <a:pt x="5744765" y="2438301"/>
                  <a:pt x="5744765" y="2438301"/>
                </a:cubicBezTo>
                <a:cubicBezTo>
                  <a:pt x="5749726" y="2438301"/>
                  <a:pt x="5752206" y="2438301"/>
                  <a:pt x="5752206" y="2438301"/>
                </a:cubicBezTo>
                <a:cubicBezTo>
                  <a:pt x="5752206" y="2423418"/>
                  <a:pt x="5747245" y="2415977"/>
                  <a:pt x="5737323" y="2415977"/>
                </a:cubicBezTo>
                <a:cubicBezTo>
                  <a:pt x="5737323" y="2415977"/>
                  <a:pt x="5736083" y="2418458"/>
                  <a:pt x="5733603" y="2423418"/>
                </a:cubicBezTo>
                <a:cubicBezTo>
                  <a:pt x="5731123" y="2428380"/>
                  <a:pt x="5731123" y="2430860"/>
                  <a:pt x="5733603" y="2430860"/>
                </a:cubicBezTo>
                <a:cubicBezTo>
                  <a:pt x="5736083" y="2430860"/>
                  <a:pt x="5737323" y="2435821"/>
                  <a:pt x="5737323" y="2445743"/>
                </a:cubicBezTo>
                <a:lnTo>
                  <a:pt x="5722441" y="2438301"/>
                </a:lnTo>
                <a:lnTo>
                  <a:pt x="5722441" y="2423418"/>
                </a:lnTo>
                <a:lnTo>
                  <a:pt x="5714999" y="2438301"/>
                </a:lnTo>
                <a:cubicBezTo>
                  <a:pt x="5714999" y="2443263"/>
                  <a:pt x="5712519" y="2448223"/>
                  <a:pt x="5707558" y="2453184"/>
                </a:cubicBezTo>
                <a:cubicBezTo>
                  <a:pt x="5702596" y="2453184"/>
                  <a:pt x="5700116" y="2455665"/>
                  <a:pt x="5700116" y="2460626"/>
                </a:cubicBezTo>
                <a:lnTo>
                  <a:pt x="5707558" y="2460626"/>
                </a:lnTo>
                <a:cubicBezTo>
                  <a:pt x="5712519" y="2455665"/>
                  <a:pt x="5718720" y="2455665"/>
                  <a:pt x="5726161" y="2460626"/>
                </a:cubicBezTo>
                <a:cubicBezTo>
                  <a:pt x="5733603" y="2465587"/>
                  <a:pt x="5737323" y="2468067"/>
                  <a:pt x="5737323" y="2468067"/>
                </a:cubicBezTo>
                <a:lnTo>
                  <a:pt x="5744765" y="2468067"/>
                </a:lnTo>
                <a:cubicBezTo>
                  <a:pt x="5749726" y="2473028"/>
                  <a:pt x="5757168" y="2475508"/>
                  <a:pt x="5767089" y="2475508"/>
                </a:cubicBezTo>
                <a:cubicBezTo>
                  <a:pt x="5777010" y="2475508"/>
                  <a:pt x="5785692" y="2475508"/>
                  <a:pt x="5793134" y="2475508"/>
                </a:cubicBezTo>
                <a:cubicBezTo>
                  <a:pt x="5800575" y="2475508"/>
                  <a:pt x="5804296" y="2474268"/>
                  <a:pt x="5804296" y="2471788"/>
                </a:cubicBezTo>
                <a:cubicBezTo>
                  <a:pt x="5804296" y="2469308"/>
                  <a:pt x="5799334" y="2466827"/>
                  <a:pt x="5789413" y="2464346"/>
                </a:cubicBezTo>
                <a:cubicBezTo>
                  <a:pt x="5779492" y="2461866"/>
                  <a:pt x="5774530" y="2460626"/>
                  <a:pt x="5774530" y="2460626"/>
                </a:cubicBezTo>
                <a:lnTo>
                  <a:pt x="5774530" y="2453184"/>
                </a:lnTo>
                <a:cubicBezTo>
                  <a:pt x="5774530" y="2448223"/>
                  <a:pt x="5777010" y="2445743"/>
                  <a:pt x="5781972" y="2445743"/>
                </a:cubicBezTo>
                <a:cubicBezTo>
                  <a:pt x="5777010" y="2440782"/>
                  <a:pt x="5777010" y="2437061"/>
                  <a:pt x="5781972" y="2434581"/>
                </a:cubicBezTo>
                <a:cubicBezTo>
                  <a:pt x="5786933" y="2432101"/>
                  <a:pt x="5789413" y="2425899"/>
                  <a:pt x="5789413" y="2415977"/>
                </a:cubicBezTo>
                <a:cubicBezTo>
                  <a:pt x="5784452" y="2415977"/>
                  <a:pt x="5781972" y="2414737"/>
                  <a:pt x="5781972" y="2412256"/>
                </a:cubicBezTo>
                <a:cubicBezTo>
                  <a:pt x="5781972" y="2409776"/>
                  <a:pt x="5779492" y="2408536"/>
                  <a:pt x="5774530" y="2408536"/>
                </a:cubicBezTo>
                <a:close/>
                <a:moveTo>
                  <a:pt x="6201880" y="2404284"/>
                </a:moveTo>
                <a:lnTo>
                  <a:pt x="6198690" y="2408536"/>
                </a:lnTo>
                <a:cubicBezTo>
                  <a:pt x="6198690" y="2413497"/>
                  <a:pt x="6198690" y="2415977"/>
                  <a:pt x="6198690" y="2415977"/>
                </a:cubicBezTo>
                <a:cubicBezTo>
                  <a:pt x="6198690" y="2415977"/>
                  <a:pt x="6201170" y="2418458"/>
                  <a:pt x="6206132" y="2423418"/>
                </a:cubicBezTo>
                <a:lnTo>
                  <a:pt x="6198690" y="2423418"/>
                </a:lnTo>
                <a:cubicBezTo>
                  <a:pt x="6198690" y="2423418"/>
                  <a:pt x="6196210" y="2423418"/>
                  <a:pt x="6191249" y="2423418"/>
                </a:cubicBezTo>
                <a:cubicBezTo>
                  <a:pt x="6191249" y="2418458"/>
                  <a:pt x="6188769" y="2415977"/>
                  <a:pt x="6183808" y="2415977"/>
                </a:cubicBezTo>
                <a:lnTo>
                  <a:pt x="6183808" y="2408536"/>
                </a:lnTo>
                <a:cubicBezTo>
                  <a:pt x="6188769" y="2408536"/>
                  <a:pt x="6191249" y="2408536"/>
                  <a:pt x="6191249" y="2408536"/>
                </a:cubicBezTo>
                <a:cubicBezTo>
                  <a:pt x="6193730" y="2408536"/>
                  <a:pt x="6196210" y="2407916"/>
                  <a:pt x="6198690" y="2406675"/>
                </a:cubicBezTo>
                <a:close/>
                <a:moveTo>
                  <a:pt x="5733603" y="2401094"/>
                </a:moveTo>
                <a:cubicBezTo>
                  <a:pt x="5731123" y="2401094"/>
                  <a:pt x="5729882" y="2403575"/>
                  <a:pt x="5729882" y="2408536"/>
                </a:cubicBezTo>
                <a:lnTo>
                  <a:pt x="5737323" y="2408536"/>
                </a:lnTo>
                <a:cubicBezTo>
                  <a:pt x="5737323" y="2403575"/>
                  <a:pt x="5736083" y="2401094"/>
                  <a:pt x="5733603" y="2401094"/>
                </a:cubicBezTo>
                <a:close/>
                <a:moveTo>
                  <a:pt x="3876972" y="2401094"/>
                </a:moveTo>
                <a:cubicBezTo>
                  <a:pt x="3876972" y="2406056"/>
                  <a:pt x="3876972" y="2408536"/>
                  <a:pt x="3876972" y="2408536"/>
                </a:cubicBezTo>
                <a:lnTo>
                  <a:pt x="3884414" y="2401094"/>
                </a:lnTo>
                <a:cubicBezTo>
                  <a:pt x="3884414" y="2401094"/>
                  <a:pt x="3881933" y="2401094"/>
                  <a:pt x="3876972" y="2401094"/>
                </a:cubicBezTo>
                <a:close/>
                <a:moveTo>
                  <a:pt x="3802558" y="2401094"/>
                </a:moveTo>
                <a:cubicBezTo>
                  <a:pt x="3797597" y="2406056"/>
                  <a:pt x="3795117" y="2411016"/>
                  <a:pt x="3795117" y="2415977"/>
                </a:cubicBezTo>
                <a:lnTo>
                  <a:pt x="3802558" y="2408536"/>
                </a:lnTo>
                <a:cubicBezTo>
                  <a:pt x="3812480" y="2403575"/>
                  <a:pt x="3817441" y="2401094"/>
                  <a:pt x="3817441" y="2401094"/>
                </a:cubicBezTo>
                <a:close/>
                <a:moveTo>
                  <a:pt x="5751277" y="2396443"/>
                </a:moveTo>
                <a:cubicBezTo>
                  <a:pt x="5749416" y="2397064"/>
                  <a:pt x="5747245" y="2398614"/>
                  <a:pt x="5744765" y="2401094"/>
                </a:cubicBezTo>
                <a:cubicBezTo>
                  <a:pt x="5744765" y="2406056"/>
                  <a:pt x="5747245" y="2406056"/>
                  <a:pt x="5752206" y="2401094"/>
                </a:cubicBezTo>
                <a:lnTo>
                  <a:pt x="5752206" y="2408536"/>
                </a:lnTo>
                <a:cubicBezTo>
                  <a:pt x="5757168" y="2403575"/>
                  <a:pt x="5758407" y="2399854"/>
                  <a:pt x="5755927" y="2397374"/>
                </a:cubicBezTo>
                <a:cubicBezTo>
                  <a:pt x="5754687" y="2396134"/>
                  <a:pt x="5753136" y="2395824"/>
                  <a:pt x="5751277" y="2396443"/>
                </a:cubicBezTo>
                <a:close/>
                <a:moveTo>
                  <a:pt x="6206132" y="2393653"/>
                </a:moveTo>
                <a:lnTo>
                  <a:pt x="6206132" y="2401094"/>
                </a:lnTo>
                <a:lnTo>
                  <a:pt x="6201880" y="2404284"/>
                </a:lnTo>
                <a:lnTo>
                  <a:pt x="6204272" y="2401094"/>
                </a:lnTo>
                <a:cubicBezTo>
                  <a:pt x="6205512" y="2398614"/>
                  <a:pt x="6206132" y="2396134"/>
                  <a:pt x="6206132" y="2393653"/>
                </a:cubicBezTo>
                <a:close/>
                <a:moveTo>
                  <a:pt x="5904755" y="2393653"/>
                </a:moveTo>
                <a:cubicBezTo>
                  <a:pt x="5907235" y="2393653"/>
                  <a:pt x="5908476" y="2394893"/>
                  <a:pt x="5908476" y="2397374"/>
                </a:cubicBezTo>
                <a:cubicBezTo>
                  <a:pt x="5908476" y="2399854"/>
                  <a:pt x="5905996" y="2401094"/>
                  <a:pt x="5901034" y="2401094"/>
                </a:cubicBezTo>
                <a:cubicBezTo>
                  <a:pt x="5901034" y="2396134"/>
                  <a:pt x="5902274" y="2393653"/>
                  <a:pt x="5904755" y="2393653"/>
                </a:cubicBezTo>
                <a:close/>
                <a:moveTo>
                  <a:pt x="5897314" y="2386211"/>
                </a:moveTo>
                <a:cubicBezTo>
                  <a:pt x="5899794" y="2386211"/>
                  <a:pt x="5898554" y="2388692"/>
                  <a:pt x="5893592" y="2393653"/>
                </a:cubicBezTo>
                <a:cubicBezTo>
                  <a:pt x="5888632" y="2393653"/>
                  <a:pt x="5887392" y="2392413"/>
                  <a:pt x="5889872" y="2389932"/>
                </a:cubicBezTo>
                <a:cubicBezTo>
                  <a:pt x="5892352" y="2387452"/>
                  <a:pt x="5894834" y="2386211"/>
                  <a:pt x="5897314" y="2386211"/>
                </a:cubicBezTo>
                <a:close/>
                <a:moveTo>
                  <a:pt x="5811737" y="2386211"/>
                </a:moveTo>
                <a:cubicBezTo>
                  <a:pt x="5806776" y="2391173"/>
                  <a:pt x="5798095" y="2393653"/>
                  <a:pt x="5785692" y="2393653"/>
                </a:cubicBezTo>
                <a:cubicBezTo>
                  <a:pt x="5773290" y="2393653"/>
                  <a:pt x="5768330" y="2394893"/>
                  <a:pt x="5770810" y="2397374"/>
                </a:cubicBezTo>
                <a:cubicBezTo>
                  <a:pt x="5773290" y="2399854"/>
                  <a:pt x="5778251" y="2401094"/>
                  <a:pt x="5785692" y="2401094"/>
                </a:cubicBezTo>
                <a:cubicBezTo>
                  <a:pt x="5793134" y="2401094"/>
                  <a:pt x="5796854" y="2401094"/>
                  <a:pt x="5796854" y="2401094"/>
                </a:cubicBezTo>
                <a:cubicBezTo>
                  <a:pt x="5801816" y="2411016"/>
                  <a:pt x="5806776" y="2408536"/>
                  <a:pt x="5811737" y="2393653"/>
                </a:cubicBezTo>
                <a:close/>
                <a:moveTo>
                  <a:pt x="5707558" y="2386211"/>
                </a:moveTo>
                <a:lnTo>
                  <a:pt x="5707558" y="2393653"/>
                </a:lnTo>
                <a:cubicBezTo>
                  <a:pt x="5707558" y="2393653"/>
                  <a:pt x="5708798" y="2392413"/>
                  <a:pt x="5711279" y="2389932"/>
                </a:cubicBezTo>
                <a:cubicBezTo>
                  <a:pt x="5713759" y="2387452"/>
                  <a:pt x="5712519" y="2386211"/>
                  <a:pt x="5707558" y="2386211"/>
                </a:cubicBezTo>
                <a:close/>
                <a:moveTo>
                  <a:pt x="617636" y="2386211"/>
                </a:moveTo>
                <a:lnTo>
                  <a:pt x="617636" y="2393653"/>
                </a:lnTo>
                <a:cubicBezTo>
                  <a:pt x="617636" y="2393653"/>
                  <a:pt x="618877" y="2393653"/>
                  <a:pt x="621357" y="2393653"/>
                </a:cubicBezTo>
                <a:cubicBezTo>
                  <a:pt x="623837" y="2393653"/>
                  <a:pt x="625078" y="2391173"/>
                  <a:pt x="625078" y="2386211"/>
                </a:cubicBezTo>
                <a:cubicBezTo>
                  <a:pt x="620117" y="2386211"/>
                  <a:pt x="617636" y="2386211"/>
                  <a:pt x="617636" y="2386211"/>
                </a:cubicBezTo>
                <a:close/>
                <a:moveTo>
                  <a:pt x="5953124" y="2378770"/>
                </a:moveTo>
                <a:lnTo>
                  <a:pt x="5960566" y="2393653"/>
                </a:lnTo>
                <a:cubicBezTo>
                  <a:pt x="5955604" y="2398614"/>
                  <a:pt x="5953124" y="2398614"/>
                  <a:pt x="5953124" y="2393653"/>
                </a:cubicBezTo>
                <a:close/>
                <a:moveTo>
                  <a:pt x="3713261" y="2378770"/>
                </a:moveTo>
                <a:cubicBezTo>
                  <a:pt x="3713261" y="2378770"/>
                  <a:pt x="3713261" y="2381251"/>
                  <a:pt x="3713261" y="2386211"/>
                </a:cubicBezTo>
                <a:cubicBezTo>
                  <a:pt x="3718222" y="2386211"/>
                  <a:pt x="3720703" y="2386211"/>
                  <a:pt x="3720703" y="2386211"/>
                </a:cubicBezTo>
                <a:cubicBezTo>
                  <a:pt x="3720703" y="2381251"/>
                  <a:pt x="3718222" y="2378770"/>
                  <a:pt x="3713261" y="2378770"/>
                </a:cubicBezTo>
                <a:close/>
                <a:moveTo>
                  <a:pt x="3616523" y="2378770"/>
                </a:moveTo>
                <a:lnTo>
                  <a:pt x="3623964" y="2386211"/>
                </a:lnTo>
                <a:cubicBezTo>
                  <a:pt x="3628925" y="2381251"/>
                  <a:pt x="3628925" y="2378770"/>
                  <a:pt x="3623964" y="2378770"/>
                </a:cubicBezTo>
                <a:cubicBezTo>
                  <a:pt x="3623964" y="2378770"/>
                  <a:pt x="3621484" y="2378770"/>
                  <a:pt x="3616523" y="2378770"/>
                </a:cubicBezTo>
                <a:close/>
                <a:moveTo>
                  <a:pt x="5833132" y="2373189"/>
                </a:moveTo>
                <a:cubicBezTo>
                  <a:pt x="5832511" y="2373190"/>
                  <a:pt x="5831581" y="2373809"/>
                  <a:pt x="5830341" y="2375049"/>
                </a:cubicBezTo>
                <a:cubicBezTo>
                  <a:pt x="5827860" y="2377530"/>
                  <a:pt x="5826620" y="2381251"/>
                  <a:pt x="5826620" y="2386211"/>
                </a:cubicBezTo>
                <a:cubicBezTo>
                  <a:pt x="5826620" y="2386211"/>
                  <a:pt x="5829100" y="2386211"/>
                  <a:pt x="5834062" y="2386211"/>
                </a:cubicBezTo>
                <a:lnTo>
                  <a:pt x="5826620" y="2393653"/>
                </a:lnTo>
                <a:cubicBezTo>
                  <a:pt x="5826620" y="2393653"/>
                  <a:pt x="5825380" y="2394893"/>
                  <a:pt x="5822900" y="2397374"/>
                </a:cubicBezTo>
                <a:cubicBezTo>
                  <a:pt x="5820420" y="2399854"/>
                  <a:pt x="5819178" y="2401094"/>
                  <a:pt x="5819178" y="2401094"/>
                </a:cubicBezTo>
                <a:lnTo>
                  <a:pt x="5819178" y="2415977"/>
                </a:lnTo>
                <a:lnTo>
                  <a:pt x="5826620" y="2415977"/>
                </a:lnTo>
                <a:cubicBezTo>
                  <a:pt x="5831582" y="2415977"/>
                  <a:pt x="5834062" y="2413497"/>
                  <a:pt x="5834062" y="2408536"/>
                </a:cubicBezTo>
                <a:cubicBezTo>
                  <a:pt x="5834062" y="2403575"/>
                  <a:pt x="5831582" y="2403575"/>
                  <a:pt x="5826620" y="2408536"/>
                </a:cubicBezTo>
                <a:lnTo>
                  <a:pt x="5826620" y="2401094"/>
                </a:lnTo>
                <a:cubicBezTo>
                  <a:pt x="5831582" y="2401094"/>
                  <a:pt x="5834062" y="2401094"/>
                  <a:pt x="5834062" y="2401094"/>
                </a:cubicBezTo>
                <a:cubicBezTo>
                  <a:pt x="5839023" y="2401094"/>
                  <a:pt x="5841503" y="2398614"/>
                  <a:pt x="5841503" y="2393653"/>
                </a:cubicBezTo>
                <a:cubicBezTo>
                  <a:pt x="5841503" y="2388692"/>
                  <a:pt x="5839023" y="2386211"/>
                  <a:pt x="5834062" y="2386211"/>
                </a:cubicBezTo>
                <a:cubicBezTo>
                  <a:pt x="5834062" y="2381251"/>
                  <a:pt x="5834062" y="2377530"/>
                  <a:pt x="5834062" y="2375049"/>
                </a:cubicBezTo>
                <a:cubicBezTo>
                  <a:pt x="5834062" y="2373809"/>
                  <a:pt x="5833751" y="2373190"/>
                  <a:pt x="5833132" y="2373189"/>
                </a:cubicBezTo>
                <a:close/>
                <a:moveTo>
                  <a:pt x="5793134" y="2371329"/>
                </a:moveTo>
                <a:cubicBezTo>
                  <a:pt x="5790654" y="2371329"/>
                  <a:pt x="5789413" y="2373809"/>
                  <a:pt x="5789413" y="2378770"/>
                </a:cubicBezTo>
                <a:cubicBezTo>
                  <a:pt x="5789413" y="2383731"/>
                  <a:pt x="5790654" y="2386211"/>
                  <a:pt x="5793134" y="2386211"/>
                </a:cubicBezTo>
                <a:cubicBezTo>
                  <a:pt x="5795614" y="2386211"/>
                  <a:pt x="5796854" y="2383731"/>
                  <a:pt x="5796854" y="2378770"/>
                </a:cubicBezTo>
                <a:cubicBezTo>
                  <a:pt x="5796854" y="2373809"/>
                  <a:pt x="5795614" y="2371329"/>
                  <a:pt x="5793134" y="2371329"/>
                </a:cubicBezTo>
                <a:close/>
                <a:moveTo>
                  <a:pt x="5755927" y="2371329"/>
                </a:moveTo>
                <a:cubicBezTo>
                  <a:pt x="5753447" y="2371329"/>
                  <a:pt x="5752206" y="2373809"/>
                  <a:pt x="5752206" y="2378770"/>
                </a:cubicBezTo>
                <a:cubicBezTo>
                  <a:pt x="5752206" y="2383731"/>
                  <a:pt x="5754686" y="2386211"/>
                  <a:pt x="5759648" y="2386211"/>
                </a:cubicBezTo>
                <a:lnTo>
                  <a:pt x="5759648" y="2378770"/>
                </a:lnTo>
                <a:cubicBezTo>
                  <a:pt x="5759648" y="2373809"/>
                  <a:pt x="5758407" y="2371329"/>
                  <a:pt x="5755927" y="2371329"/>
                </a:cubicBezTo>
                <a:close/>
                <a:moveTo>
                  <a:pt x="4100214" y="2371329"/>
                </a:moveTo>
                <a:cubicBezTo>
                  <a:pt x="4100214" y="2376290"/>
                  <a:pt x="4101455" y="2378770"/>
                  <a:pt x="4103935" y="2378770"/>
                </a:cubicBezTo>
                <a:cubicBezTo>
                  <a:pt x="4106415" y="2378770"/>
                  <a:pt x="4107656" y="2376290"/>
                  <a:pt x="4107656" y="2371329"/>
                </a:cubicBezTo>
                <a:close/>
                <a:moveTo>
                  <a:pt x="3824882" y="2371329"/>
                </a:moveTo>
                <a:cubicBezTo>
                  <a:pt x="3819921" y="2371329"/>
                  <a:pt x="3817441" y="2373809"/>
                  <a:pt x="3817441" y="2378770"/>
                </a:cubicBezTo>
                <a:cubicBezTo>
                  <a:pt x="3817441" y="2393653"/>
                  <a:pt x="3822402" y="2396134"/>
                  <a:pt x="3832324" y="2386211"/>
                </a:cubicBezTo>
                <a:cubicBezTo>
                  <a:pt x="3837285" y="2376290"/>
                  <a:pt x="3834804" y="2371329"/>
                  <a:pt x="3824882" y="2371329"/>
                </a:cubicBezTo>
                <a:close/>
                <a:moveTo>
                  <a:pt x="3910458" y="2363887"/>
                </a:moveTo>
                <a:cubicBezTo>
                  <a:pt x="3907978" y="2363887"/>
                  <a:pt x="3907978" y="2365128"/>
                  <a:pt x="3910458" y="2367608"/>
                </a:cubicBezTo>
                <a:cubicBezTo>
                  <a:pt x="3912939" y="2370089"/>
                  <a:pt x="3916660" y="2371329"/>
                  <a:pt x="3921621" y="2371329"/>
                </a:cubicBezTo>
                <a:cubicBezTo>
                  <a:pt x="3916660" y="2366368"/>
                  <a:pt x="3912939" y="2363887"/>
                  <a:pt x="3910458" y="2363887"/>
                </a:cubicBezTo>
                <a:close/>
                <a:moveTo>
                  <a:pt x="5774530" y="2356446"/>
                </a:moveTo>
                <a:lnTo>
                  <a:pt x="5767089" y="2363887"/>
                </a:lnTo>
                <a:cubicBezTo>
                  <a:pt x="5772050" y="2363887"/>
                  <a:pt x="5774530" y="2363887"/>
                  <a:pt x="5774530" y="2363887"/>
                </a:cubicBezTo>
                <a:close/>
                <a:moveTo>
                  <a:pt x="3862089" y="2356446"/>
                </a:moveTo>
                <a:cubicBezTo>
                  <a:pt x="3857128" y="2361407"/>
                  <a:pt x="3859609" y="2363887"/>
                  <a:pt x="3869531" y="2363887"/>
                </a:cubicBezTo>
                <a:cubicBezTo>
                  <a:pt x="3874492" y="2363887"/>
                  <a:pt x="3876972" y="2361407"/>
                  <a:pt x="3876972" y="2356446"/>
                </a:cubicBezTo>
                <a:close/>
                <a:moveTo>
                  <a:pt x="3676054" y="2356446"/>
                </a:moveTo>
                <a:cubicBezTo>
                  <a:pt x="3676054" y="2361407"/>
                  <a:pt x="3677295" y="2363887"/>
                  <a:pt x="3679775" y="2363887"/>
                </a:cubicBezTo>
                <a:cubicBezTo>
                  <a:pt x="3682255" y="2363887"/>
                  <a:pt x="3683496" y="2361407"/>
                  <a:pt x="3683496" y="2356446"/>
                </a:cubicBezTo>
                <a:close/>
                <a:moveTo>
                  <a:pt x="543222" y="2356446"/>
                </a:moveTo>
                <a:cubicBezTo>
                  <a:pt x="538261" y="2356446"/>
                  <a:pt x="535781" y="2357686"/>
                  <a:pt x="535781" y="2360167"/>
                </a:cubicBezTo>
                <a:cubicBezTo>
                  <a:pt x="535781" y="2362647"/>
                  <a:pt x="535781" y="2363887"/>
                  <a:pt x="535781" y="2363887"/>
                </a:cubicBezTo>
                <a:cubicBezTo>
                  <a:pt x="535781" y="2363887"/>
                  <a:pt x="538261" y="2361407"/>
                  <a:pt x="543222" y="2356446"/>
                </a:cubicBezTo>
                <a:close/>
                <a:moveTo>
                  <a:pt x="379511" y="2356446"/>
                </a:moveTo>
                <a:cubicBezTo>
                  <a:pt x="369589" y="2356446"/>
                  <a:pt x="363388" y="2357686"/>
                  <a:pt x="360908" y="2360167"/>
                </a:cubicBezTo>
                <a:cubicBezTo>
                  <a:pt x="358427" y="2362647"/>
                  <a:pt x="362148" y="2366368"/>
                  <a:pt x="372070" y="2371329"/>
                </a:cubicBezTo>
                <a:cubicBezTo>
                  <a:pt x="386953" y="2371329"/>
                  <a:pt x="394394" y="2371329"/>
                  <a:pt x="394394" y="2371329"/>
                </a:cubicBezTo>
                <a:cubicBezTo>
                  <a:pt x="399355" y="2366368"/>
                  <a:pt x="401836" y="2363887"/>
                  <a:pt x="401836" y="2363887"/>
                </a:cubicBezTo>
                <a:close/>
                <a:moveTo>
                  <a:pt x="5878710" y="2349004"/>
                </a:moveTo>
                <a:lnTo>
                  <a:pt x="5878710" y="2363887"/>
                </a:lnTo>
                <a:cubicBezTo>
                  <a:pt x="5873748" y="2373809"/>
                  <a:pt x="5871268" y="2373809"/>
                  <a:pt x="5871268" y="2363887"/>
                </a:cubicBezTo>
                <a:close/>
                <a:moveTo>
                  <a:pt x="602753" y="2349004"/>
                </a:moveTo>
                <a:cubicBezTo>
                  <a:pt x="592832" y="2353966"/>
                  <a:pt x="590351" y="2358926"/>
                  <a:pt x="595312" y="2363887"/>
                </a:cubicBezTo>
                <a:lnTo>
                  <a:pt x="617636" y="2356446"/>
                </a:lnTo>
                <a:cubicBezTo>
                  <a:pt x="617636" y="2351485"/>
                  <a:pt x="612675" y="2349004"/>
                  <a:pt x="602753" y="2349004"/>
                </a:cubicBezTo>
                <a:close/>
                <a:moveTo>
                  <a:pt x="3932783" y="2341563"/>
                </a:moveTo>
                <a:cubicBezTo>
                  <a:pt x="3930302" y="2341563"/>
                  <a:pt x="3929062" y="2342804"/>
                  <a:pt x="3929062" y="2345284"/>
                </a:cubicBezTo>
                <a:cubicBezTo>
                  <a:pt x="3929062" y="2347764"/>
                  <a:pt x="3931542" y="2349004"/>
                  <a:pt x="3936503" y="2349004"/>
                </a:cubicBezTo>
                <a:cubicBezTo>
                  <a:pt x="3936503" y="2344044"/>
                  <a:pt x="3935263" y="2341563"/>
                  <a:pt x="3932783" y="2341563"/>
                </a:cubicBezTo>
                <a:close/>
                <a:moveTo>
                  <a:pt x="5962426" y="2337842"/>
                </a:moveTo>
                <a:cubicBezTo>
                  <a:pt x="5963666" y="2337842"/>
                  <a:pt x="5965526" y="2339083"/>
                  <a:pt x="5968007" y="2341563"/>
                </a:cubicBezTo>
                <a:cubicBezTo>
                  <a:pt x="5968007" y="2346524"/>
                  <a:pt x="5968007" y="2349004"/>
                  <a:pt x="5968007" y="2349004"/>
                </a:cubicBezTo>
                <a:cubicBezTo>
                  <a:pt x="5968007" y="2349004"/>
                  <a:pt x="5965526" y="2349004"/>
                  <a:pt x="5960566" y="2349004"/>
                </a:cubicBezTo>
                <a:cubicBezTo>
                  <a:pt x="5960566" y="2353966"/>
                  <a:pt x="5958086" y="2356446"/>
                  <a:pt x="5953124" y="2356446"/>
                </a:cubicBezTo>
                <a:cubicBezTo>
                  <a:pt x="5928320" y="2371329"/>
                  <a:pt x="5915917" y="2376290"/>
                  <a:pt x="5915917" y="2371329"/>
                </a:cubicBezTo>
                <a:lnTo>
                  <a:pt x="5945682" y="2349004"/>
                </a:lnTo>
                <a:cubicBezTo>
                  <a:pt x="5955604" y="2349004"/>
                  <a:pt x="5960566" y="2346524"/>
                  <a:pt x="5960566" y="2341563"/>
                </a:cubicBezTo>
                <a:cubicBezTo>
                  <a:pt x="5960566" y="2339083"/>
                  <a:pt x="5961186" y="2337842"/>
                  <a:pt x="5962426" y="2337842"/>
                </a:cubicBezTo>
                <a:close/>
                <a:moveTo>
                  <a:pt x="5897314" y="2334122"/>
                </a:moveTo>
                <a:cubicBezTo>
                  <a:pt x="5899794" y="2334122"/>
                  <a:pt x="5901034" y="2334122"/>
                  <a:pt x="5901034" y="2334122"/>
                </a:cubicBezTo>
                <a:lnTo>
                  <a:pt x="5901034" y="2341563"/>
                </a:lnTo>
                <a:cubicBezTo>
                  <a:pt x="5896073" y="2341563"/>
                  <a:pt x="5893592" y="2341563"/>
                  <a:pt x="5893592" y="2341563"/>
                </a:cubicBezTo>
                <a:cubicBezTo>
                  <a:pt x="5893592" y="2336602"/>
                  <a:pt x="5894834" y="2334122"/>
                  <a:pt x="5897314" y="2334122"/>
                </a:cubicBezTo>
                <a:close/>
                <a:moveTo>
                  <a:pt x="4137421" y="2334122"/>
                </a:moveTo>
                <a:lnTo>
                  <a:pt x="4137421" y="2341563"/>
                </a:lnTo>
                <a:cubicBezTo>
                  <a:pt x="4137421" y="2341563"/>
                  <a:pt x="4139902" y="2341563"/>
                  <a:pt x="4144863" y="2341563"/>
                </a:cubicBezTo>
                <a:cubicBezTo>
                  <a:pt x="4144863" y="2341563"/>
                  <a:pt x="4142382" y="2339083"/>
                  <a:pt x="4137421" y="2334122"/>
                </a:cubicBezTo>
                <a:close/>
                <a:moveTo>
                  <a:pt x="372070" y="2329471"/>
                </a:moveTo>
                <a:cubicBezTo>
                  <a:pt x="369589" y="2330091"/>
                  <a:pt x="367109" y="2331642"/>
                  <a:pt x="364628" y="2334122"/>
                </a:cubicBezTo>
                <a:lnTo>
                  <a:pt x="372070" y="2341563"/>
                </a:lnTo>
                <a:cubicBezTo>
                  <a:pt x="381992" y="2341563"/>
                  <a:pt x="386953" y="2340323"/>
                  <a:pt x="386953" y="2337842"/>
                </a:cubicBezTo>
                <a:cubicBezTo>
                  <a:pt x="386953" y="2335362"/>
                  <a:pt x="384472" y="2332882"/>
                  <a:pt x="379511" y="2330401"/>
                </a:cubicBezTo>
                <a:cubicBezTo>
                  <a:pt x="377031" y="2329161"/>
                  <a:pt x="374550" y="2328851"/>
                  <a:pt x="372070" y="2329471"/>
                </a:cubicBezTo>
                <a:close/>
                <a:moveTo>
                  <a:pt x="6206132" y="2326680"/>
                </a:moveTo>
                <a:lnTo>
                  <a:pt x="6213573" y="2326680"/>
                </a:lnTo>
                <a:cubicBezTo>
                  <a:pt x="6213573" y="2331642"/>
                  <a:pt x="6211093" y="2334122"/>
                  <a:pt x="6206132" y="2334122"/>
                </a:cubicBezTo>
                <a:close/>
                <a:moveTo>
                  <a:pt x="3899296" y="2326680"/>
                </a:moveTo>
                <a:lnTo>
                  <a:pt x="3891855" y="2334122"/>
                </a:lnTo>
                <a:lnTo>
                  <a:pt x="3899296" y="2334122"/>
                </a:lnTo>
                <a:cubicBezTo>
                  <a:pt x="3899296" y="2329161"/>
                  <a:pt x="3899296" y="2326680"/>
                  <a:pt x="3899296" y="2326680"/>
                </a:cubicBezTo>
                <a:close/>
                <a:moveTo>
                  <a:pt x="3787675" y="2326680"/>
                </a:moveTo>
                <a:cubicBezTo>
                  <a:pt x="3787675" y="2326680"/>
                  <a:pt x="3786435" y="2329161"/>
                  <a:pt x="3783955" y="2334122"/>
                </a:cubicBezTo>
                <a:cubicBezTo>
                  <a:pt x="3781474" y="2339083"/>
                  <a:pt x="3780234" y="2341563"/>
                  <a:pt x="3780234" y="2341563"/>
                </a:cubicBezTo>
                <a:lnTo>
                  <a:pt x="3787675" y="2341563"/>
                </a:lnTo>
                <a:cubicBezTo>
                  <a:pt x="3797597" y="2336602"/>
                  <a:pt x="3802558" y="2331642"/>
                  <a:pt x="3802558" y="2326680"/>
                </a:cubicBezTo>
                <a:close/>
                <a:moveTo>
                  <a:pt x="628798" y="2326680"/>
                </a:moveTo>
                <a:cubicBezTo>
                  <a:pt x="626318" y="2326680"/>
                  <a:pt x="622597" y="2327921"/>
                  <a:pt x="617636" y="2330401"/>
                </a:cubicBezTo>
                <a:cubicBezTo>
                  <a:pt x="612675" y="2332882"/>
                  <a:pt x="612675" y="2337842"/>
                  <a:pt x="617636" y="2345284"/>
                </a:cubicBezTo>
                <a:cubicBezTo>
                  <a:pt x="622597" y="2352725"/>
                  <a:pt x="625078" y="2361407"/>
                  <a:pt x="625078" y="2371329"/>
                </a:cubicBezTo>
                <a:lnTo>
                  <a:pt x="632519" y="2371329"/>
                </a:lnTo>
                <a:cubicBezTo>
                  <a:pt x="637480" y="2366368"/>
                  <a:pt x="639961" y="2361407"/>
                  <a:pt x="639961" y="2356446"/>
                </a:cubicBezTo>
                <a:lnTo>
                  <a:pt x="647402" y="2356446"/>
                </a:lnTo>
                <a:lnTo>
                  <a:pt x="654843" y="2349004"/>
                </a:lnTo>
                <a:cubicBezTo>
                  <a:pt x="654843" y="2344044"/>
                  <a:pt x="656084" y="2341563"/>
                  <a:pt x="658564" y="2341563"/>
                </a:cubicBezTo>
                <a:cubicBezTo>
                  <a:pt x="661045" y="2341563"/>
                  <a:pt x="662285" y="2339083"/>
                  <a:pt x="662285" y="2334122"/>
                </a:cubicBezTo>
                <a:lnTo>
                  <a:pt x="647402" y="2334122"/>
                </a:lnTo>
                <a:lnTo>
                  <a:pt x="639961" y="2341563"/>
                </a:lnTo>
                <a:lnTo>
                  <a:pt x="639961" y="2326680"/>
                </a:lnTo>
                <a:cubicBezTo>
                  <a:pt x="635000" y="2326680"/>
                  <a:pt x="631279" y="2326680"/>
                  <a:pt x="628798" y="2326680"/>
                </a:cubicBezTo>
                <a:close/>
                <a:moveTo>
                  <a:pt x="674377" y="2323890"/>
                </a:moveTo>
                <a:cubicBezTo>
                  <a:pt x="673757" y="2323270"/>
                  <a:pt x="672207" y="2324200"/>
                  <a:pt x="669726" y="2326680"/>
                </a:cubicBezTo>
                <a:lnTo>
                  <a:pt x="669726" y="2341563"/>
                </a:lnTo>
                <a:cubicBezTo>
                  <a:pt x="669726" y="2341563"/>
                  <a:pt x="670966" y="2337842"/>
                  <a:pt x="673447" y="2330401"/>
                </a:cubicBezTo>
                <a:cubicBezTo>
                  <a:pt x="674687" y="2326680"/>
                  <a:pt x="674997" y="2324510"/>
                  <a:pt x="674377" y="2323890"/>
                </a:cubicBezTo>
                <a:close/>
                <a:moveTo>
                  <a:pt x="3875112" y="2322959"/>
                </a:moveTo>
                <a:cubicBezTo>
                  <a:pt x="3873872" y="2322959"/>
                  <a:pt x="3872011" y="2324200"/>
                  <a:pt x="3869531" y="2326680"/>
                </a:cubicBezTo>
                <a:cubicBezTo>
                  <a:pt x="3869531" y="2326680"/>
                  <a:pt x="3867050" y="2326680"/>
                  <a:pt x="3862089" y="2326680"/>
                </a:cubicBezTo>
                <a:cubicBezTo>
                  <a:pt x="3862089" y="2326680"/>
                  <a:pt x="3859609" y="2329161"/>
                  <a:pt x="3854648" y="2334122"/>
                </a:cubicBezTo>
                <a:lnTo>
                  <a:pt x="3847207" y="2341563"/>
                </a:lnTo>
                <a:lnTo>
                  <a:pt x="3854648" y="2341563"/>
                </a:lnTo>
                <a:cubicBezTo>
                  <a:pt x="3854648" y="2346524"/>
                  <a:pt x="3852168" y="2349004"/>
                  <a:pt x="3847207" y="2349004"/>
                </a:cubicBezTo>
                <a:cubicBezTo>
                  <a:pt x="3832324" y="2349004"/>
                  <a:pt x="3827363" y="2353966"/>
                  <a:pt x="3832324" y="2363887"/>
                </a:cubicBezTo>
                <a:cubicBezTo>
                  <a:pt x="3837285" y="2373809"/>
                  <a:pt x="3847207" y="2368849"/>
                  <a:pt x="3862089" y="2349004"/>
                </a:cubicBezTo>
                <a:cubicBezTo>
                  <a:pt x="3872011" y="2339083"/>
                  <a:pt x="3876972" y="2331642"/>
                  <a:pt x="3876972" y="2326680"/>
                </a:cubicBezTo>
                <a:cubicBezTo>
                  <a:pt x="3876972" y="2324200"/>
                  <a:pt x="3876352" y="2322959"/>
                  <a:pt x="3875112" y="2322959"/>
                </a:cubicBezTo>
                <a:close/>
                <a:moveTo>
                  <a:pt x="429741" y="2322959"/>
                </a:moveTo>
                <a:cubicBezTo>
                  <a:pt x="426020" y="2322959"/>
                  <a:pt x="421679" y="2324200"/>
                  <a:pt x="416718" y="2326680"/>
                </a:cubicBezTo>
                <a:cubicBezTo>
                  <a:pt x="411757" y="2331642"/>
                  <a:pt x="409277" y="2334122"/>
                  <a:pt x="409277" y="2334122"/>
                </a:cubicBezTo>
                <a:cubicBezTo>
                  <a:pt x="409277" y="2334122"/>
                  <a:pt x="411757" y="2336602"/>
                  <a:pt x="416718" y="2341563"/>
                </a:cubicBezTo>
                <a:cubicBezTo>
                  <a:pt x="421679" y="2346524"/>
                  <a:pt x="427880" y="2346524"/>
                  <a:pt x="435322" y="2341563"/>
                </a:cubicBezTo>
                <a:cubicBezTo>
                  <a:pt x="442763" y="2336602"/>
                  <a:pt x="444004" y="2331642"/>
                  <a:pt x="439042" y="2326680"/>
                </a:cubicBezTo>
                <a:cubicBezTo>
                  <a:pt x="436562" y="2324200"/>
                  <a:pt x="433462" y="2322959"/>
                  <a:pt x="429741" y="2322959"/>
                </a:cubicBezTo>
                <a:close/>
                <a:moveTo>
                  <a:pt x="5804296" y="2319239"/>
                </a:moveTo>
                <a:lnTo>
                  <a:pt x="5811737" y="2326680"/>
                </a:lnTo>
                <a:cubicBezTo>
                  <a:pt x="5811737" y="2331642"/>
                  <a:pt x="5809257" y="2334122"/>
                  <a:pt x="5804296" y="2334122"/>
                </a:cubicBezTo>
                <a:lnTo>
                  <a:pt x="5796854" y="2326680"/>
                </a:lnTo>
                <a:cubicBezTo>
                  <a:pt x="5796854" y="2321719"/>
                  <a:pt x="5799334" y="2319239"/>
                  <a:pt x="5804296" y="2319239"/>
                </a:cubicBezTo>
                <a:close/>
                <a:moveTo>
                  <a:pt x="3486298" y="2319239"/>
                </a:moveTo>
                <a:cubicBezTo>
                  <a:pt x="3483818" y="2319239"/>
                  <a:pt x="3482577" y="2321719"/>
                  <a:pt x="3482577" y="2326680"/>
                </a:cubicBezTo>
                <a:cubicBezTo>
                  <a:pt x="3487539" y="2326680"/>
                  <a:pt x="3490019" y="2325440"/>
                  <a:pt x="3490019" y="2322959"/>
                </a:cubicBezTo>
                <a:cubicBezTo>
                  <a:pt x="3490019" y="2320479"/>
                  <a:pt x="3488779" y="2319239"/>
                  <a:pt x="3486298" y="2319239"/>
                </a:cubicBezTo>
                <a:close/>
                <a:moveTo>
                  <a:pt x="3780234" y="2311797"/>
                </a:moveTo>
                <a:cubicBezTo>
                  <a:pt x="3775273" y="2316759"/>
                  <a:pt x="3771552" y="2319239"/>
                  <a:pt x="3769072" y="2319239"/>
                </a:cubicBezTo>
                <a:cubicBezTo>
                  <a:pt x="3766591" y="2319239"/>
                  <a:pt x="3765351" y="2319239"/>
                  <a:pt x="3765351" y="2319239"/>
                </a:cubicBezTo>
                <a:cubicBezTo>
                  <a:pt x="3760390" y="2319239"/>
                  <a:pt x="3757910" y="2321719"/>
                  <a:pt x="3757910" y="2326680"/>
                </a:cubicBezTo>
                <a:lnTo>
                  <a:pt x="3772792" y="2326680"/>
                </a:lnTo>
                <a:cubicBezTo>
                  <a:pt x="3777753" y="2321719"/>
                  <a:pt x="3782714" y="2316759"/>
                  <a:pt x="3787675" y="2311797"/>
                </a:cubicBezTo>
                <a:close/>
                <a:moveTo>
                  <a:pt x="3400722" y="2311797"/>
                </a:moveTo>
                <a:lnTo>
                  <a:pt x="3378398" y="2334122"/>
                </a:lnTo>
                <a:cubicBezTo>
                  <a:pt x="3368476" y="2353966"/>
                  <a:pt x="3358554" y="2366368"/>
                  <a:pt x="3348632" y="2371329"/>
                </a:cubicBezTo>
                <a:lnTo>
                  <a:pt x="3348632" y="2386211"/>
                </a:lnTo>
                <a:cubicBezTo>
                  <a:pt x="3348632" y="2386211"/>
                  <a:pt x="3357314" y="2373809"/>
                  <a:pt x="3374677" y="2349004"/>
                </a:cubicBezTo>
                <a:cubicBezTo>
                  <a:pt x="3392040" y="2324200"/>
                  <a:pt x="3400722" y="2311797"/>
                  <a:pt x="3400722" y="2311797"/>
                </a:cubicBezTo>
                <a:close/>
                <a:moveTo>
                  <a:pt x="5858246" y="2306217"/>
                </a:moveTo>
                <a:cubicBezTo>
                  <a:pt x="5859486" y="2306217"/>
                  <a:pt x="5861346" y="2306837"/>
                  <a:pt x="5863827" y="2308077"/>
                </a:cubicBezTo>
                <a:cubicBezTo>
                  <a:pt x="5868788" y="2310557"/>
                  <a:pt x="5871268" y="2315518"/>
                  <a:pt x="5871268" y="2322959"/>
                </a:cubicBezTo>
                <a:cubicBezTo>
                  <a:pt x="5871268" y="2330401"/>
                  <a:pt x="5863827" y="2334122"/>
                  <a:pt x="5848944" y="2334122"/>
                </a:cubicBezTo>
                <a:cubicBezTo>
                  <a:pt x="5839023" y="2334122"/>
                  <a:pt x="5834062" y="2334122"/>
                  <a:pt x="5834062" y="2334122"/>
                </a:cubicBezTo>
                <a:cubicBezTo>
                  <a:pt x="5834062" y="2339083"/>
                  <a:pt x="5834062" y="2341563"/>
                  <a:pt x="5834062" y="2341563"/>
                </a:cubicBezTo>
                <a:lnTo>
                  <a:pt x="5826620" y="2334122"/>
                </a:lnTo>
                <a:cubicBezTo>
                  <a:pt x="5826620" y="2334122"/>
                  <a:pt x="5831582" y="2330401"/>
                  <a:pt x="5841503" y="2322959"/>
                </a:cubicBezTo>
                <a:cubicBezTo>
                  <a:pt x="5851424" y="2315518"/>
                  <a:pt x="5856386" y="2310557"/>
                  <a:pt x="5856386" y="2308077"/>
                </a:cubicBezTo>
                <a:cubicBezTo>
                  <a:pt x="5856386" y="2306837"/>
                  <a:pt x="5857006" y="2306217"/>
                  <a:pt x="5858246" y="2306217"/>
                </a:cubicBezTo>
                <a:close/>
                <a:moveTo>
                  <a:pt x="5897314" y="2304356"/>
                </a:moveTo>
                <a:cubicBezTo>
                  <a:pt x="5899794" y="2304356"/>
                  <a:pt x="5901034" y="2305597"/>
                  <a:pt x="5901034" y="2308077"/>
                </a:cubicBezTo>
                <a:cubicBezTo>
                  <a:pt x="5901034" y="2310557"/>
                  <a:pt x="5901034" y="2311797"/>
                  <a:pt x="5901034" y="2311797"/>
                </a:cubicBezTo>
                <a:lnTo>
                  <a:pt x="5893592" y="2311797"/>
                </a:lnTo>
                <a:cubicBezTo>
                  <a:pt x="5893592" y="2306837"/>
                  <a:pt x="5894834" y="2304356"/>
                  <a:pt x="5897314" y="2304356"/>
                </a:cubicBezTo>
                <a:close/>
                <a:moveTo>
                  <a:pt x="5703837" y="2304356"/>
                </a:moveTo>
                <a:cubicBezTo>
                  <a:pt x="5701357" y="2304356"/>
                  <a:pt x="5702596" y="2306837"/>
                  <a:pt x="5707558" y="2311797"/>
                </a:cubicBezTo>
                <a:cubicBezTo>
                  <a:pt x="5712519" y="2316759"/>
                  <a:pt x="5716240" y="2319239"/>
                  <a:pt x="5718720" y="2319239"/>
                </a:cubicBezTo>
                <a:cubicBezTo>
                  <a:pt x="5721200" y="2319239"/>
                  <a:pt x="5719961" y="2324200"/>
                  <a:pt x="5714999" y="2334122"/>
                </a:cubicBezTo>
                <a:lnTo>
                  <a:pt x="5714999" y="2349004"/>
                </a:lnTo>
                <a:lnTo>
                  <a:pt x="5729882" y="2334122"/>
                </a:lnTo>
                <a:cubicBezTo>
                  <a:pt x="5734843" y="2329161"/>
                  <a:pt x="5737323" y="2325440"/>
                  <a:pt x="5737323" y="2322959"/>
                </a:cubicBezTo>
                <a:cubicBezTo>
                  <a:pt x="5737323" y="2320479"/>
                  <a:pt x="5734843" y="2319239"/>
                  <a:pt x="5729882" y="2319239"/>
                </a:cubicBezTo>
                <a:cubicBezTo>
                  <a:pt x="5729882" y="2314278"/>
                  <a:pt x="5727402" y="2311797"/>
                  <a:pt x="5722441" y="2311797"/>
                </a:cubicBezTo>
                <a:cubicBezTo>
                  <a:pt x="5717479" y="2311797"/>
                  <a:pt x="5714999" y="2309317"/>
                  <a:pt x="5714999" y="2304356"/>
                </a:cubicBezTo>
                <a:cubicBezTo>
                  <a:pt x="5710038" y="2304356"/>
                  <a:pt x="5706317" y="2304356"/>
                  <a:pt x="5703837" y="2304356"/>
                </a:cubicBezTo>
                <a:close/>
                <a:moveTo>
                  <a:pt x="3981152" y="2304356"/>
                </a:moveTo>
                <a:cubicBezTo>
                  <a:pt x="3976191" y="2304356"/>
                  <a:pt x="3972470" y="2305597"/>
                  <a:pt x="3969990" y="2308077"/>
                </a:cubicBezTo>
                <a:cubicBezTo>
                  <a:pt x="3967509" y="2310557"/>
                  <a:pt x="3966269" y="2314278"/>
                  <a:pt x="3966269" y="2319239"/>
                </a:cubicBezTo>
                <a:cubicBezTo>
                  <a:pt x="3971230" y="2319239"/>
                  <a:pt x="3973710" y="2319239"/>
                  <a:pt x="3973710" y="2319239"/>
                </a:cubicBezTo>
                <a:lnTo>
                  <a:pt x="3973710" y="2311797"/>
                </a:lnTo>
                <a:cubicBezTo>
                  <a:pt x="3973710" y="2316759"/>
                  <a:pt x="3976191" y="2316759"/>
                  <a:pt x="3981152" y="2311797"/>
                </a:cubicBezTo>
                <a:close/>
                <a:moveTo>
                  <a:pt x="3757910" y="2304356"/>
                </a:moveTo>
                <a:cubicBezTo>
                  <a:pt x="3757910" y="2309317"/>
                  <a:pt x="3757910" y="2311797"/>
                  <a:pt x="3757910" y="2311797"/>
                </a:cubicBezTo>
                <a:cubicBezTo>
                  <a:pt x="3762871" y="2311797"/>
                  <a:pt x="3765351" y="2310557"/>
                  <a:pt x="3765351" y="2308077"/>
                </a:cubicBezTo>
                <a:cubicBezTo>
                  <a:pt x="3765351" y="2305597"/>
                  <a:pt x="3762871" y="2304356"/>
                  <a:pt x="3757910" y="2304356"/>
                </a:cubicBezTo>
                <a:close/>
                <a:moveTo>
                  <a:pt x="6243339" y="2296915"/>
                </a:moveTo>
                <a:lnTo>
                  <a:pt x="6250780" y="2296915"/>
                </a:lnTo>
                <a:cubicBezTo>
                  <a:pt x="6250780" y="2296915"/>
                  <a:pt x="6248300" y="2301876"/>
                  <a:pt x="6243339" y="2311797"/>
                </a:cubicBezTo>
                <a:lnTo>
                  <a:pt x="6235898" y="2326680"/>
                </a:lnTo>
                <a:lnTo>
                  <a:pt x="6235898" y="2311797"/>
                </a:lnTo>
                <a:cubicBezTo>
                  <a:pt x="6235898" y="2301876"/>
                  <a:pt x="6238378" y="2296915"/>
                  <a:pt x="6243339" y="2296915"/>
                </a:cubicBezTo>
                <a:close/>
                <a:moveTo>
                  <a:pt x="5677792" y="2296915"/>
                </a:moveTo>
                <a:lnTo>
                  <a:pt x="5677792" y="2304356"/>
                </a:lnTo>
                <a:lnTo>
                  <a:pt x="5685234" y="2304356"/>
                </a:lnTo>
                <a:cubicBezTo>
                  <a:pt x="5685234" y="2299395"/>
                  <a:pt x="5682753" y="2296915"/>
                  <a:pt x="5677792" y="2296915"/>
                </a:cubicBezTo>
                <a:close/>
                <a:moveTo>
                  <a:pt x="3891855" y="2296915"/>
                </a:moveTo>
                <a:lnTo>
                  <a:pt x="3876972" y="2304356"/>
                </a:lnTo>
                <a:cubicBezTo>
                  <a:pt x="3872011" y="2304356"/>
                  <a:pt x="3869531" y="2306837"/>
                  <a:pt x="3869531" y="2311797"/>
                </a:cubicBezTo>
                <a:lnTo>
                  <a:pt x="3876972" y="2311797"/>
                </a:lnTo>
                <a:cubicBezTo>
                  <a:pt x="3881933" y="2311797"/>
                  <a:pt x="3886894" y="2309317"/>
                  <a:pt x="3891855" y="2304356"/>
                </a:cubicBezTo>
                <a:lnTo>
                  <a:pt x="3899296" y="2304356"/>
                </a:lnTo>
                <a:cubicBezTo>
                  <a:pt x="3894335" y="2304356"/>
                  <a:pt x="3891855" y="2301876"/>
                  <a:pt x="3891855" y="2296915"/>
                </a:cubicBezTo>
                <a:close/>
                <a:moveTo>
                  <a:pt x="3809999" y="2296915"/>
                </a:moveTo>
                <a:cubicBezTo>
                  <a:pt x="3805038" y="2296915"/>
                  <a:pt x="3803798" y="2299395"/>
                  <a:pt x="3806279" y="2304356"/>
                </a:cubicBezTo>
                <a:cubicBezTo>
                  <a:pt x="3808759" y="2309317"/>
                  <a:pt x="3811240" y="2311797"/>
                  <a:pt x="3813720" y="2311797"/>
                </a:cubicBezTo>
                <a:cubicBezTo>
                  <a:pt x="3816201" y="2311797"/>
                  <a:pt x="3819921" y="2311797"/>
                  <a:pt x="3824882" y="2311797"/>
                </a:cubicBezTo>
                <a:lnTo>
                  <a:pt x="3824882" y="2304356"/>
                </a:lnTo>
                <a:lnTo>
                  <a:pt x="3817441" y="2304356"/>
                </a:lnTo>
                <a:cubicBezTo>
                  <a:pt x="3817441" y="2299395"/>
                  <a:pt x="3814961" y="2296915"/>
                  <a:pt x="3809999" y="2296915"/>
                </a:cubicBezTo>
                <a:close/>
                <a:moveTo>
                  <a:pt x="706933" y="2296915"/>
                </a:moveTo>
                <a:cubicBezTo>
                  <a:pt x="701972" y="2296915"/>
                  <a:pt x="699492" y="2298155"/>
                  <a:pt x="699492" y="2300635"/>
                </a:cubicBezTo>
                <a:cubicBezTo>
                  <a:pt x="699492" y="2303116"/>
                  <a:pt x="701972" y="2304356"/>
                  <a:pt x="706933" y="2304356"/>
                </a:cubicBezTo>
                <a:cubicBezTo>
                  <a:pt x="711894" y="2299395"/>
                  <a:pt x="711894" y="2296915"/>
                  <a:pt x="706933" y="2296915"/>
                </a:cubicBezTo>
                <a:close/>
                <a:moveTo>
                  <a:pt x="3705820" y="2282032"/>
                </a:moveTo>
                <a:lnTo>
                  <a:pt x="3683496" y="2304356"/>
                </a:lnTo>
                <a:lnTo>
                  <a:pt x="3668613" y="2319239"/>
                </a:lnTo>
                <a:cubicBezTo>
                  <a:pt x="3658691" y="2329161"/>
                  <a:pt x="3652490" y="2337842"/>
                  <a:pt x="3650009" y="2345284"/>
                </a:cubicBezTo>
                <a:cubicBezTo>
                  <a:pt x="3647529" y="2352725"/>
                  <a:pt x="3643808" y="2356446"/>
                  <a:pt x="3638847" y="2356446"/>
                </a:cubicBezTo>
                <a:cubicBezTo>
                  <a:pt x="3638847" y="2361407"/>
                  <a:pt x="3638847" y="2363887"/>
                  <a:pt x="3638847" y="2363887"/>
                </a:cubicBezTo>
                <a:cubicBezTo>
                  <a:pt x="3638847" y="2368849"/>
                  <a:pt x="3648769" y="2358926"/>
                  <a:pt x="3668613" y="2334122"/>
                </a:cubicBezTo>
                <a:cubicBezTo>
                  <a:pt x="3698378" y="2304356"/>
                  <a:pt x="3710781" y="2286993"/>
                  <a:pt x="3705820" y="2282032"/>
                </a:cubicBezTo>
                <a:close/>
                <a:moveTo>
                  <a:pt x="766465" y="2282032"/>
                </a:moveTo>
                <a:cubicBezTo>
                  <a:pt x="761503" y="2282032"/>
                  <a:pt x="759023" y="2283272"/>
                  <a:pt x="759023" y="2285752"/>
                </a:cubicBezTo>
                <a:cubicBezTo>
                  <a:pt x="759023" y="2288233"/>
                  <a:pt x="761503" y="2289473"/>
                  <a:pt x="766465" y="2289473"/>
                </a:cubicBezTo>
                <a:cubicBezTo>
                  <a:pt x="766465" y="2289473"/>
                  <a:pt x="766465" y="2286993"/>
                  <a:pt x="766465" y="2282032"/>
                </a:cubicBezTo>
                <a:close/>
                <a:moveTo>
                  <a:pt x="639961" y="2282032"/>
                </a:moveTo>
                <a:lnTo>
                  <a:pt x="625078" y="2296915"/>
                </a:lnTo>
                <a:lnTo>
                  <a:pt x="632519" y="2296915"/>
                </a:lnTo>
                <a:close/>
                <a:moveTo>
                  <a:pt x="5857316" y="2277381"/>
                </a:moveTo>
                <a:cubicBezTo>
                  <a:pt x="5859176" y="2278001"/>
                  <a:pt x="5861346" y="2279552"/>
                  <a:pt x="5863827" y="2282032"/>
                </a:cubicBezTo>
                <a:cubicBezTo>
                  <a:pt x="5858866" y="2291954"/>
                  <a:pt x="5853906" y="2291954"/>
                  <a:pt x="5848944" y="2282032"/>
                </a:cubicBezTo>
                <a:cubicBezTo>
                  <a:pt x="5848944" y="2282032"/>
                  <a:pt x="5850185" y="2280792"/>
                  <a:pt x="5852665" y="2278311"/>
                </a:cubicBezTo>
                <a:cubicBezTo>
                  <a:pt x="5853905" y="2277071"/>
                  <a:pt x="5855456" y="2276761"/>
                  <a:pt x="5857316" y="2277381"/>
                </a:cubicBezTo>
                <a:close/>
                <a:moveTo>
                  <a:pt x="5804296" y="2274590"/>
                </a:moveTo>
                <a:cubicBezTo>
                  <a:pt x="5809257" y="2274590"/>
                  <a:pt x="5814218" y="2277071"/>
                  <a:pt x="5819178" y="2282032"/>
                </a:cubicBezTo>
                <a:lnTo>
                  <a:pt x="5819178" y="2289473"/>
                </a:lnTo>
                <a:cubicBezTo>
                  <a:pt x="5814218" y="2289473"/>
                  <a:pt x="5811737" y="2290714"/>
                  <a:pt x="5811737" y="2293194"/>
                </a:cubicBezTo>
                <a:cubicBezTo>
                  <a:pt x="5811737" y="2295675"/>
                  <a:pt x="5814218" y="2296915"/>
                  <a:pt x="5819178" y="2296915"/>
                </a:cubicBezTo>
                <a:cubicBezTo>
                  <a:pt x="5819178" y="2301876"/>
                  <a:pt x="5817938" y="2304356"/>
                  <a:pt x="5815458" y="2304356"/>
                </a:cubicBezTo>
                <a:cubicBezTo>
                  <a:pt x="5812978" y="2304356"/>
                  <a:pt x="5811737" y="2304356"/>
                  <a:pt x="5811737" y="2304356"/>
                </a:cubicBezTo>
                <a:lnTo>
                  <a:pt x="5796854" y="2304356"/>
                </a:lnTo>
                <a:cubicBezTo>
                  <a:pt x="5786933" y="2304356"/>
                  <a:pt x="5778251" y="2308077"/>
                  <a:pt x="5770810" y="2315518"/>
                </a:cubicBezTo>
                <a:cubicBezTo>
                  <a:pt x="5767089" y="2319239"/>
                  <a:pt x="5763678" y="2322029"/>
                  <a:pt x="5760578" y="2323890"/>
                </a:cubicBezTo>
                <a:lnTo>
                  <a:pt x="5757787" y="2324820"/>
                </a:lnTo>
                <a:lnTo>
                  <a:pt x="5759648" y="2319239"/>
                </a:lnTo>
                <a:cubicBezTo>
                  <a:pt x="5754686" y="2314278"/>
                  <a:pt x="5753447" y="2311797"/>
                  <a:pt x="5755927" y="2311797"/>
                </a:cubicBezTo>
                <a:cubicBezTo>
                  <a:pt x="5758407" y="2311797"/>
                  <a:pt x="5762128" y="2311797"/>
                  <a:pt x="5767089" y="2311797"/>
                </a:cubicBezTo>
                <a:cubicBezTo>
                  <a:pt x="5767089" y="2311797"/>
                  <a:pt x="5768330" y="2310557"/>
                  <a:pt x="5770810" y="2308077"/>
                </a:cubicBezTo>
                <a:cubicBezTo>
                  <a:pt x="5773290" y="2305597"/>
                  <a:pt x="5777010" y="2301876"/>
                  <a:pt x="5781972" y="2296915"/>
                </a:cubicBezTo>
                <a:cubicBezTo>
                  <a:pt x="5786933" y="2291954"/>
                  <a:pt x="5791893" y="2289473"/>
                  <a:pt x="5796854" y="2289473"/>
                </a:cubicBezTo>
                <a:cubicBezTo>
                  <a:pt x="5801816" y="2289473"/>
                  <a:pt x="5804296" y="2286993"/>
                  <a:pt x="5804296" y="2282032"/>
                </a:cubicBezTo>
                <a:close/>
                <a:moveTo>
                  <a:pt x="5153173" y="2274590"/>
                </a:moveTo>
                <a:cubicBezTo>
                  <a:pt x="5150693" y="2274590"/>
                  <a:pt x="5149452" y="2277071"/>
                  <a:pt x="5149452" y="2282032"/>
                </a:cubicBezTo>
                <a:cubicBezTo>
                  <a:pt x="5154414" y="2282032"/>
                  <a:pt x="5156894" y="2280792"/>
                  <a:pt x="5156894" y="2278311"/>
                </a:cubicBezTo>
                <a:cubicBezTo>
                  <a:pt x="5156894" y="2275831"/>
                  <a:pt x="5155653" y="2274590"/>
                  <a:pt x="5153173" y="2274590"/>
                </a:cubicBezTo>
                <a:close/>
                <a:moveTo>
                  <a:pt x="4204394" y="2274590"/>
                </a:moveTo>
                <a:cubicBezTo>
                  <a:pt x="4204394" y="2274590"/>
                  <a:pt x="4203154" y="2275831"/>
                  <a:pt x="4200673" y="2278311"/>
                </a:cubicBezTo>
                <a:cubicBezTo>
                  <a:pt x="4198193" y="2280792"/>
                  <a:pt x="4199433" y="2282032"/>
                  <a:pt x="4204394" y="2282032"/>
                </a:cubicBezTo>
                <a:close/>
                <a:moveTo>
                  <a:pt x="3996035" y="2274590"/>
                </a:moveTo>
                <a:cubicBezTo>
                  <a:pt x="3996035" y="2279552"/>
                  <a:pt x="3998515" y="2282032"/>
                  <a:pt x="4003476" y="2282032"/>
                </a:cubicBezTo>
                <a:cubicBezTo>
                  <a:pt x="4008437" y="2282032"/>
                  <a:pt x="4013398" y="2279552"/>
                  <a:pt x="4018359" y="2274590"/>
                </a:cubicBezTo>
                <a:lnTo>
                  <a:pt x="4010917" y="2274590"/>
                </a:lnTo>
                <a:cubicBezTo>
                  <a:pt x="4005956" y="2274590"/>
                  <a:pt x="4002236" y="2274590"/>
                  <a:pt x="3999755" y="2274590"/>
                </a:cubicBezTo>
                <a:cubicBezTo>
                  <a:pt x="3997275" y="2274590"/>
                  <a:pt x="3996035" y="2274590"/>
                  <a:pt x="3996035" y="2274590"/>
                </a:cubicBezTo>
                <a:close/>
                <a:moveTo>
                  <a:pt x="3977431" y="2274590"/>
                </a:moveTo>
                <a:cubicBezTo>
                  <a:pt x="3974951" y="2274590"/>
                  <a:pt x="3973710" y="2277071"/>
                  <a:pt x="3973710" y="2282032"/>
                </a:cubicBezTo>
                <a:lnTo>
                  <a:pt x="3981152" y="2282032"/>
                </a:lnTo>
                <a:cubicBezTo>
                  <a:pt x="3981152" y="2277071"/>
                  <a:pt x="3979912" y="2274590"/>
                  <a:pt x="3977431" y="2274590"/>
                </a:cubicBezTo>
                <a:close/>
                <a:moveTo>
                  <a:pt x="3810930" y="2269010"/>
                </a:moveTo>
                <a:cubicBezTo>
                  <a:pt x="3809069" y="2269010"/>
                  <a:pt x="3807519" y="2269630"/>
                  <a:pt x="3806279" y="2270870"/>
                </a:cubicBezTo>
                <a:cubicBezTo>
                  <a:pt x="3803798" y="2273350"/>
                  <a:pt x="3801318" y="2275831"/>
                  <a:pt x="3798837" y="2278311"/>
                </a:cubicBezTo>
                <a:cubicBezTo>
                  <a:pt x="3796357" y="2280792"/>
                  <a:pt x="3792636" y="2284512"/>
                  <a:pt x="3787675" y="2289473"/>
                </a:cubicBezTo>
                <a:lnTo>
                  <a:pt x="3795117" y="2289473"/>
                </a:lnTo>
                <a:cubicBezTo>
                  <a:pt x="3805038" y="2284512"/>
                  <a:pt x="3812480" y="2280792"/>
                  <a:pt x="3817441" y="2278311"/>
                </a:cubicBezTo>
                <a:cubicBezTo>
                  <a:pt x="3822402" y="2275831"/>
                  <a:pt x="3822402" y="2273350"/>
                  <a:pt x="3817441" y="2270870"/>
                </a:cubicBezTo>
                <a:cubicBezTo>
                  <a:pt x="3814961" y="2269630"/>
                  <a:pt x="3812790" y="2269010"/>
                  <a:pt x="3810930" y="2269010"/>
                </a:cubicBezTo>
                <a:close/>
                <a:moveTo>
                  <a:pt x="5164335" y="2267149"/>
                </a:moveTo>
                <a:cubicBezTo>
                  <a:pt x="5164335" y="2272110"/>
                  <a:pt x="5164335" y="2274590"/>
                  <a:pt x="5164335" y="2274590"/>
                </a:cubicBezTo>
                <a:cubicBezTo>
                  <a:pt x="5169296" y="2274590"/>
                  <a:pt x="5171777" y="2274590"/>
                  <a:pt x="5171777" y="2274590"/>
                </a:cubicBezTo>
                <a:cubicBezTo>
                  <a:pt x="5171777" y="2274590"/>
                  <a:pt x="5171777" y="2273350"/>
                  <a:pt x="5171777" y="2270870"/>
                </a:cubicBezTo>
                <a:cubicBezTo>
                  <a:pt x="5171777" y="2268390"/>
                  <a:pt x="5169296" y="2267149"/>
                  <a:pt x="5164335" y="2267149"/>
                </a:cubicBezTo>
                <a:close/>
                <a:moveTo>
                  <a:pt x="3720703" y="2267149"/>
                </a:moveTo>
                <a:cubicBezTo>
                  <a:pt x="3715742" y="2267149"/>
                  <a:pt x="3713261" y="2268390"/>
                  <a:pt x="3713261" y="2270870"/>
                </a:cubicBezTo>
                <a:cubicBezTo>
                  <a:pt x="3713261" y="2273350"/>
                  <a:pt x="3713261" y="2274590"/>
                  <a:pt x="3713261" y="2274590"/>
                </a:cubicBezTo>
                <a:lnTo>
                  <a:pt x="3720703" y="2274590"/>
                </a:lnTo>
                <a:close/>
                <a:moveTo>
                  <a:pt x="327421" y="2267149"/>
                </a:moveTo>
                <a:lnTo>
                  <a:pt x="312539" y="2282032"/>
                </a:lnTo>
                <a:lnTo>
                  <a:pt x="305097" y="2289473"/>
                </a:lnTo>
                <a:cubicBezTo>
                  <a:pt x="305097" y="2284512"/>
                  <a:pt x="307578" y="2279552"/>
                  <a:pt x="312539" y="2274590"/>
                </a:cubicBezTo>
                <a:close/>
                <a:moveTo>
                  <a:pt x="4025800" y="2259708"/>
                </a:moveTo>
                <a:lnTo>
                  <a:pt x="4018359" y="2267149"/>
                </a:lnTo>
                <a:lnTo>
                  <a:pt x="4025800" y="2267149"/>
                </a:lnTo>
                <a:cubicBezTo>
                  <a:pt x="4025800" y="2262188"/>
                  <a:pt x="4025800" y="2259708"/>
                  <a:pt x="4025800" y="2259708"/>
                </a:cubicBezTo>
                <a:close/>
                <a:moveTo>
                  <a:pt x="3750468" y="2259708"/>
                </a:moveTo>
                <a:cubicBezTo>
                  <a:pt x="3750468" y="2264669"/>
                  <a:pt x="3750468" y="2267149"/>
                  <a:pt x="3750468" y="2267149"/>
                </a:cubicBezTo>
                <a:cubicBezTo>
                  <a:pt x="3750468" y="2267149"/>
                  <a:pt x="3751709" y="2265909"/>
                  <a:pt x="3754189" y="2263428"/>
                </a:cubicBezTo>
                <a:cubicBezTo>
                  <a:pt x="3756669" y="2260948"/>
                  <a:pt x="3757910" y="2259708"/>
                  <a:pt x="3757910" y="2259708"/>
                </a:cubicBezTo>
                <a:cubicBezTo>
                  <a:pt x="3752949" y="2259708"/>
                  <a:pt x="3750468" y="2259708"/>
                  <a:pt x="3750468" y="2259708"/>
                </a:cubicBezTo>
                <a:close/>
                <a:moveTo>
                  <a:pt x="3415605" y="2259708"/>
                </a:moveTo>
                <a:lnTo>
                  <a:pt x="3408163" y="2267149"/>
                </a:lnTo>
                <a:lnTo>
                  <a:pt x="3423046" y="2259708"/>
                </a:lnTo>
                <a:close/>
                <a:moveTo>
                  <a:pt x="3244452" y="2259708"/>
                </a:moveTo>
                <a:cubicBezTo>
                  <a:pt x="3244452" y="2259708"/>
                  <a:pt x="3244452" y="2262188"/>
                  <a:pt x="3244452" y="2267149"/>
                </a:cubicBezTo>
                <a:cubicBezTo>
                  <a:pt x="3244452" y="2267149"/>
                  <a:pt x="3246933" y="2267149"/>
                  <a:pt x="3251894" y="2267149"/>
                </a:cubicBezTo>
                <a:close/>
                <a:moveTo>
                  <a:pt x="692050" y="2259708"/>
                </a:moveTo>
                <a:lnTo>
                  <a:pt x="692050" y="2267149"/>
                </a:lnTo>
                <a:cubicBezTo>
                  <a:pt x="692050" y="2267149"/>
                  <a:pt x="690810" y="2268390"/>
                  <a:pt x="688330" y="2270870"/>
                </a:cubicBezTo>
                <a:cubicBezTo>
                  <a:pt x="685849" y="2273350"/>
                  <a:pt x="684609" y="2274590"/>
                  <a:pt x="684609" y="2274590"/>
                </a:cubicBezTo>
                <a:lnTo>
                  <a:pt x="684609" y="2282032"/>
                </a:lnTo>
                <a:cubicBezTo>
                  <a:pt x="679648" y="2282032"/>
                  <a:pt x="677168" y="2279552"/>
                  <a:pt x="677168" y="2274590"/>
                </a:cubicBezTo>
                <a:close/>
                <a:moveTo>
                  <a:pt x="5899174" y="2256917"/>
                </a:moveTo>
                <a:cubicBezTo>
                  <a:pt x="5900414" y="2257537"/>
                  <a:pt x="5901034" y="2259708"/>
                  <a:pt x="5901034" y="2263428"/>
                </a:cubicBezTo>
                <a:cubicBezTo>
                  <a:pt x="5901034" y="2270870"/>
                  <a:pt x="5898554" y="2274590"/>
                  <a:pt x="5893592" y="2274590"/>
                </a:cubicBezTo>
                <a:cubicBezTo>
                  <a:pt x="5888632" y="2274590"/>
                  <a:pt x="5886152" y="2272110"/>
                  <a:pt x="5886152" y="2267149"/>
                </a:cubicBezTo>
                <a:cubicBezTo>
                  <a:pt x="5886152" y="2267149"/>
                  <a:pt x="5887392" y="2267149"/>
                  <a:pt x="5889872" y="2267149"/>
                </a:cubicBezTo>
                <a:cubicBezTo>
                  <a:pt x="5892352" y="2267149"/>
                  <a:pt x="5893592" y="2264669"/>
                  <a:pt x="5893592" y="2259708"/>
                </a:cubicBezTo>
                <a:cubicBezTo>
                  <a:pt x="5896074" y="2257227"/>
                  <a:pt x="5897934" y="2256297"/>
                  <a:pt x="5899174" y="2256917"/>
                </a:cubicBezTo>
                <a:close/>
                <a:moveTo>
                  <a:pt x="5767089" y="2252266"/>
                </a:moveTo>
                <a:cubicBezTo>
                  <a:pt x="5781972" y="2257227"/>
                  <a:pt x="5790654" y="2259708"/>
                  <a:pt x="5793134" y="2259708"/>
                </a:cubicBezTo>
                <a:cubicBezTo>
                  <a:pt x="5795614" y="2259708"/>
                  <a:pt x="5796854" y="2262188"/>
                  <a:pt x="5796854" y="2267149"/>
                </a:cubicBezTo>
                <a:lnTo>
                  <a:pt x="5767089" y="2267149"/>
                </a:lnTo>
                <a:close/>
                <a:moveTo>
                  <a:pt x="5197821" y="2252266"/>
                </a:moveTo>
                <a:cubicBezTo>
                  <a:pt x="5195341" y="2252266"/>
                  <a:pt x="5194101" y="2254747"/>
                  <a:pt x="5194101" y="2259708"/>
                </a:cubicBezTo>
                <a:cubicBezTo>
                  <a:pt x="5199062" y="2259708"/>
                  <a:pt x="5201542" y="2259708"/>
                  <a:pt x="5201542" y="2259708"/>
                </a:cubicBezTo>
                <a:cubicBezTo>
                  <a:pt x="5201542" y="2254747"/>
                  <a:pt x="5201542" y="2252266"/>
                  <a:pt x="5201542" y="2252266"/>
                </a:cubicBezTo>
                <a:cubicBezTo>
                  <a:pt x="5201542" y="2252266"/>
                  <a:pt x="5200302" y="2252266"/>
                  <a:pt x="5197821" y="2252266"/>
                </a:cubicBezTo>
                <a:close/>
                <a:moveTo>
                  <a:pt x="3646289" y="2252266"/>
                </a:moveTo>
                <a:cubicBezTo>
                  <a:pt x="3646289" y="2257227"/>
                  <a:pt x="3647529" y="2259708"/>
                  <a:pt x="3650009" y="2259708"/>
                </a:cubicBezTo>
                <a:cubicBezTo>
                  <a:pt x="3652490" y="2259708"/>
                  <a:pt x="3653730" y="2257227"/>
                  <a:pt x="3653730" y="2252266"/>
                </a:cubicBezTo>
                <a:cubicBezTo>
                  <a:pt x="3648769" y="2252266"/>
                  <a:pt x="3646289" y="2252266"/>
                  <a:pt x="3646289" y="2252266"/>
                </a:cubicBezTo>
                <a:close/>
                <a:moveTo>
                  <a:pt x="3482577" y="2252266"/>
                </a:moveTo>
                <a:lnTo>
                  <a:pt x="3452812" y="2282032"/>
                </a:lnTo>
                <a:lnTo>
                  <a:pt x="3467695" y="2274590"/>
                </a:lnTo>
                <a:cubicBezTo>
                  <a:pt x="3477616" y="2264669"/>
                  <a:pt x="3482577" y="2257227"/>
                  <a:pt x="3482577" y="2252266"/>
                </a:cubicBezTo>
                <a:close/>
                <a:moveTo>
                  <a:pt x="5908476" y="2244825"/>
                </a:moveTo>
                <a:lnTo>
                  <a:pt x="5915917" y="2252266"/>
                </a:lnTo>
                <a:cubicBezTo>
                  <a:pt x="5915917" y="2252266"/>
                  <a:pt x="5914676" y="2252266"/>
                  <a:pt x="5912196" y="2252266"/>
                </a:cubicBezTo>
                <a:cubicBezTo>
                  <a:pt x="5909716" y="2252266"/>
                  <a:pt x="5905996" y="2252266"/>
                  <a:pt x="5901034" y="2252266"/>
                </a:cubicBezTo>
                <a:close/>
                <a:moveTo>
                  <a:pt x="3956967" y="2241104"/>
                </a:moveTo>
                <a:cubicBezTo>
                  <a:pt x="3955727" y="2241104"/>
                  <a:pt x="3953867" y="2242345"/>
                  <a:pt x="3951386" y="2244825"/>
                </a:cubicBezTo>
                <a:lnTo>
                  <a:pt x="3951386" y="2252266"/>
                </a:lnTo>
                <a:lnTo>
                  <a:pt x="3958828" y="2244825"/>
                </a:lnTo>
                <a:cubicBezTo>
                  <a:pt x="3958828" y="2242345"/>
                  <a:pt x="3958208" y="2241104"/>
                  <a:pt x="3956967" y="2241104"/>
                </a:cubicBezTo>
                <a:close/>
                <a:moveTo>
                  <a:pt x="5261073" y="2237383"/>
                </a:moveTo>
                <a:cubicBezTo>
                  <a:pt x="5261073" y="2242345"/>
                  <a:pt x="5261073" y="2244825"/>
                  <a:pt x="5261073" y="2244825"/>
                </a:cubicBezTo>
                <a:cubicBezTo>
                  <a:pt x="5261073" y="2244825"/>
                  <a:pt x="5263554" y="2244825"/>
                  <a:pt x="5268515" y="2244825"/>
                </a:cubicBezTo>
                <a:close/>
                <a:moveTo>
                  <a:pt x="3802558" y="2237383"/>
                </a:moveTo>
                <a:lnTo>
                  <a:pt x="3795117" y="2244825"/>
                </a:lnTo>
                <a:lnTo>
                  <a:pt x="3795117" y="2252266"/>
                </a:lnTo>
                <a:cubicBezTo>
                  <a:pt x="3795117" y="2252266"/>
                  <a:pt x="3797597" y="2249786"/>
                  <a:pt x="3802558" y="2244825"/>
                </a:cubicBezTo>
                <a:close/>
                <a:moveTo>
                  <a:pt x="5915917" y="2229942"/>
                </a:moveTo>
                <a:cubicBezTo>
                  <a:pt x="5915917" y="2229942"/>
                  <a:pt x="5918397" y="2229942"/>
                  <a:pt x="5923358" y="2229942"/>
                </a:cubicBezTo>
                <a:cubicBezTo>
                  <a:pt x="5918397" y="2229942"/>
                  <a:pt x="5915917" y="2232423"/>
                  <a:pt x="5915917" y="2237383"/>
                </a:cubicBezTo>
                <a:close/>
                <a:moveTo>
                  <a:pt x="5238749" y="2229942"/>
                </a:moveTo>
                <a:lnTo>
                  <a:pt x="5216425" y="2252266"/>
                </a:lnTo>
                <a:lnTo>
                  <a:pt x="5238749" y="2237383"/>
                </a:lnTo>
                <a:close/>
                <a:moveTo>
                  <a:pt x="4249042" y="2229942"/>
                </a:moveTo>
                <a:lnTo>
                  <a:pt x="4241601" y="2244825"/>
                </a:lnTo>
                <a:cubicBezTo>
                  <a:pt x="4241601" y="2244825"/>
                  <a:pt x="4244081" y="2244825"/>
                  <a:pt x="4249042" y="2244825"/>
                </a:cubicBezTo>
                <a:close/>
                <a:moveTo>
                  <a:pt x="4048124" y="2229942"/>
                </a:moveTo>
                <a:lnTo>
                  <a:pt x="4048124" y="2237383"/>
                </a:lnTo>
                <a:cubicBezTo>
                  <a:pt x="4048124" y="2242345"/>
                  <a:pt x="4050605" y="2244825"/>
                  <a:pt x="4055566" y="2244825"/>
                </a:cubicBezTo>
                <a:lnTo>
                  <a:pt x="4055566" y="2237383"/>
                </a:lnTo>
                <a:cubicBezTo>
                  <a:pt x="4055566" y="2237383"/>
                  <a:pt x="4053086" y="2234903"/>
                  <a:pt x="4048124" y="2229942"/>
                </a:cubicBezTo>
                <a:close/>
                <a:moveTo>
                  <a:pt x="4025800" y="2229942"/>
                </a:moveTo>
                <a:lnTo>
                  <a:pt x="4010917" y="2244825"/>
                </a:lnTo>
                <a:lnTo>
                  <a:pt x="4003476" y="2259708"/>
                </a:lnTo>
                <a:cubicBezTo>
                  <a:pt x="4003476" y="2259708"/>
                  <a:pt x="4008437" y="2254747"/>
                  <a:pt x="4018359" y="2244825"/>
                </a:cubicBezTo>
                <a:close/>
                <a:moveTo>
                  <a:pt x="3996035" y="2229942"/>
                </a:moveTo>
                <a:cubicBezTo>
                  <a:pt x="3991074" y="2229942"/>
                  <a:pt x="3988593" y="2232423"/>
                  <a:pt x="3988593" y="2237383"/>
                </a:cubicBezTo>
                <a:lnTo>
                  <a:pt x="3981152" y="2244825"/>
                </a:lnTo>
                <a:cubicBezTo>
                  <a:pt x="3976191" y="2244825"/>
                  <a:pt x="3973710" y="2244825"/>
                  <a:pt x="3973710" y="2244825"/>
                </a:cubicBezTo>
                <a:cubicBezTo>
                  <a:pt x="3978671" y="2249786"/>
                  <a:pt x="3976191" y="2254747"/>
                  <a:pt x="3966269" y="2259708"/>
                </a:cubicBezTo>
                <a:cubicBezTo>
                  <a:pt x="3961308" y="2264669"/>
                  <a:pt x="3955107" y="2270870"/>
                  <a:pt x="3947666" y="2278311"/>
                </a:cubicBezTo>
                <a:cubicBezTo>
                  <a:pt x="3940224" y="2285752"/>
                  <a:pt x="3934023" y="2291954"/>
                  <a:pt x="3929062" y="2296915"/>
                </a:cubicBezTo>
                <a:lnTo>
                  <a:pt x="3906738" y="2311797"/>
                </a:lnTo>
                <a:cubicBezTo>
                  <a:pt x="3901777" y="2311797"/>
                  <a:pt x="3900537" y="2314278"/>
                  <a:pt x="3903017" y="2319239"/>
                </a:cubicBezTo>
                <a:cubicBezTo>
                  <a:pt x="3905497" y="2324200"/>
                  <a:pt x="3914179" y="2319239"/>
                  <a:pt x="3929062" y="2304356"/>
                </a:cubicBezTo>
                <a:cubicBezTo>
                  <a:pt x="3934023" y="2299395"/>
                  <a:pt x="3940224" y="2294434"/>
                  <a:pt x="3947666" y="2289473"/>
                </a:cubicBezTo>
                <a:cubicBezTo>
                  <a:pt x="3955107" y="2284512"/>
                  <a:pt x="3963789" y="2277071"/>
                  <a:pt x="3973710" y="2267149"/>
                </a:cubicBezTo>
                <a:cubicBezTo>
                  <a:pt x="3983632" y="2257227"/>
                  <a:pt x="3991074" y="2247305"/>
                  <a:pt x="3996035" y="2237383"/>
                </a:cubicBezTo>
                <a:close/>
                <a:moveTo>
                  <a:pt x="3906738" y="2229942"/>
                </a:moveTo>
                <a:cubicBezTo>
                  <a:pt x="3906738" y="2229942"/>
                  <a:pt x="3906738" y="2232423"/>
                  <a:pt x="3906738" y="2237383"/>
                </a:cubicBezTo>
                <a:cubicBezTo>
                  <a:pt x="3911699" y="2237383"/>
                  <a:pt x="3914179" y="2234903"/>
                  <a:pt x="3914179" y="2229942"/>
                </a:cubicBezTo>
                <a:cubicBezTo>
                  <a:pt x="3914179" y="2229942"/>
                  <a:pt x="3911699" y="2229942"/>
                  <a:pt x="3906738" y="2229942"/>
                </a:cubicBezTo>
                <a:close/>
                <a:moveTo>
                  <a:pt x="3847207" y="2229942"/>
                </a:moveTo>
                <a:lnTo>
                  <a:pt x="3839765" y="2237383"/>
                </a:lnTo>
                <a:cubicBezTo>
                  <a:pt x="3839765" y="2242345"/>
                  <a:pt x="3841005" y="2243585"/>
                  <a:pt x="3843486" y="2241104"/>
                </a:cubicBezTo>
                <a:cubicBezTo>
                  <a:pt x="3845966" y="2238624"/>
                  <a:pt x="3847207" y="2234903"/>
                  <a:pt x="3847207" y="2229942"/>
                </a:cubicBezTo>
                <a:close/>
                <a:moveTo>
                  <a:pt x="3497460" y="2229942"/>
                </a:moveTo>
                <a:cubicBezTo>
                  <a:pt x="3492499" y="2229942"/>
                  <a:pt x="3490019" y="2232423"/>
                  <a:pt x="3490019" y="2237383"/>
                </a:cubicBezTo>
                <a:lnTo>
                  <a:pt x="3490019" y="2244825"/>
                </a:lnTo>
                <a:cubicBezTo>
                  <a:pt x="3490019" y="2244825"/>
                  <a:pt x="3492499" y="2242345"/>
                  <a:pt x="3497460" y="2237383"/>
                </a:cubicBezTo>
                <a:close/>
                <a:moveTo>
                  <a:pt x="813529" y="2227526"/>
                </a:moveTo>
                <a:lnTo>
                  <a:pt x="811113" y="2229942"/>
                </a:lnTo>
                <a:cubicBezTo>
                  <a:pt x="811113" y="2229942"/>
                  <a:pt x="811423" y="2229632"/>
                  <a:pt x="812043" y="2229012"/>
                </a:cubicBezTo>
                <a:close/>
                <a:moveTo>
                  <a:pt x="3444440" y="2225291"/>
                </a:moveTo>
                <a:cubicBezTo>
                  <a:pt x="3442580" y="2225911"/>
                  <a:pt x="3440409" y="2227462"/>
                  <a:pt x="3437929" y="2229942"/>
                </a:cubicBezTo>
                <a:cubicBezTo>
                  <a:pt x="3432968" y="2234903"/>
                  <a:pt x="3428007" y="2239864"/>
                  <a:pt x="3423046" y="2244825"/>
                </a:cubicBezTo>
                <a:lnTo>
                  <a:pt x="3437929" y="2244825"/>
                </a:lnTo>
                <a:cubicBezTo>
                  <a:pt x="3447851" y="2234903"/>
                  <a:pt x="3451572" y="2228702"/>
                  <a:pt x="3449091" y="2226221"/>
                </a:cubicBezTo>
                <a:cubicBezTo>
                  <a:pt x="3447851" y="2224981"/>
                  <a:pt x="3446301" y="2224671"/>
                  <a:pt x="3444440" y="2225291"/>
                </a:cubicBezTo>
                <a:close/>
                <a:moveTo>
                  <a:pt x="5194101" y="2222501"/>
                </a:moveTo>
                <a:cubicBezTo>
                  <a:pt x="5194101" y="2227462"/>
                  <a:pt x="5195341" y="2229942"/>
                  <a:pt x="5197821" y="2229942"/>
                </a:cubicBezTo>
                <a:cubicBezTo>
                  <a:pt x="5200302" y="2229942"/>
                  <a:pt x="5201542" y="2227462"/>
                  <a:pt x="5201542" y="2222501"/>
                </a:cubicBezTo>
                <a:close/>
                <a:moveTo>
                  <a:pt x="4063007" y="2222501"/>
                </a:moveTo>
                <a:lnTo>
                  <a:pt x="4063007" y="2229942"/>
                </a:lnTo>
                <a:cubicBezTo>
                  <a:pt x="4067968" y="2229942"/>
                  <a:pt x="4070449" y="2229942"/>
                  <a:pt x="4070449" y="2229942"/>
                </a:cubicBezTo>
                <a:cubicBezTo>
                  <a:pt x="4070449" y="2224981"/>
                  <a:pt x="4067968" y="2222501"/>
                  <a:pt x="4063007" y="2222501"/>
                </a:cubicBezTo>
                <a:close/>
                <a:moveTo>
                  <a:pt x="3862089" y="2215059"/>
                </a:moveTo>
                <a:cubicBezTo>
                  <a:pt x="3862089" y="2220020"/>
                  <a:pt x="3862089" y="2222501"/>
                  <a:pt x="3862089" y="2222501"/>
                </a:cubicBezTo>
                <a:lnTo>
                  <a:pt x="3869531" y="2222501"/>
                </a:lnTo>
                <a:cubicBezTo>
                  <a:pt x="3869531" y="2217540"/>
                  <a:pt x="3867050" y="2215059"/>
                  <a:pt x="3862089" y="2215059"/>
                </a:cubicBezTo>
                <a:close/>
                <a:moveTo>
                  <a:pt x="3761630" y="2215059"/>
                </a:moveTo>
                <a:cubicBezTo>
                  <a:pt x="3759150" y="2215059"/>
                  <a:pt x="3756669" y="2216300"/>
                  <a:pt x="3754189" y="2218780"/>
                </a:cubicBezTo>
                <a:cubicBezTo>
                  <a:pt x="3751709" y="2221260"/>
                  <a:pt x="3749228" y="2224981"/>
                  <a:pt x="3746748" y="2229942"/>
                </a:cubicBezTo>
                <a:cubicBezTo>
                  <a:pt x="3744267" y="2234903"/>
                  <a:pt x="3740546" y="2237383"/>
                  <a:pt x="3735585" y="2237383"/>
                </a:cubicBezTo>
                <a:cubicBezTo>
                  <a:pt x="3725664" y="2252266"/>
                  <a:pt x="3723183" y="2259708"/>
                  <a:pt x="3728144" y="2259708"/>
                </a:cubicBezTo>
                <a:cubicBezTo>
                  <a:pt x="3733105" y="2259708"/>
                  <a:pt x="3738066" y="2255987"/>
                  <a:pt x="3743027" y="2248545"/>
                </a:cubicBezTo>
                <a:cubicBezTo>
                  <a:pt x="3747988" y="2241104"/>
                  <a:pt x="3750468" y="2236143"/>
                  <a:pt x="3750468" y="2233663"/>
                </a:cubicBezTo>
                <a:cubicBezTo>
                  <a:pt x="3750468" y="2231183"/>
                  <a:pt x="3752949" y="2227462"/>
                  <a:pt x="3757910" y="2222501"/>
                </a:cubicBezTo>
                <a:cubicBezTo>
                  <a:pt x="3762871" y="2222501"/>
                  <a:pt x="3765351" y="2220020"/>
                  <a:pt x="3765351" y="2215059"/>
                </a:cubicBezTo>
                <a:cubicBezTo>
                  <a:pt x="3765351" y="2215059"/>
                  <a:pt x="3764111" y="2215059"/>
                  <a:pt x="3761630" y="2215059"/>
                </a:cubicBezTo>
                <a:close/>
                <a:moveTo>
                  <a:pt x="3423046" y="2215059"/>
                </a:moveTo>
                <a:cubicBezTo>
                  <a:pt x="3393281" y="2239864"/>
                  <a:pt x="3378398" y="2259708"/>
                  <a:pt x="3378398" y="2274590"/>
                </a:cubicBezTo>
                <a:cubicBezTo>
                  <a:pt x="3383359" y="2269630"/>
                  <a:pt x="3393281" y="2259708"/>
                  <a:pt x="3408163" y="2244825"/>
                </a:cubicBezTo>
                <a:close/>
                <a:moveTo>
                  <a:pt x="3378398" y="2215059"/>
                </a:moveTo>
                <a:lnTo>
                  <a:pt x="3356074" y="2237383"/>
                </a:lnTo>
                <a:cubicBezTo>
                  <a:pt x="3365995" y="2232423"/>
                  <a:pt x="3372197" y="2227462"/>
                  <a:pt x="3374677" y="2222501"/>
                </a:cubicBezTo>
                <a:cubicBezTo>
                  <a:pt x="3377157" y="2217540"/>
                  <a:pt x="3378398" y="2215059"/>
                  <a:pt x="3378398" y="2215059"/>
                </a:cubicBezTo>
                <a:close/>
                <a:moveTo>
                  <a:pt x="5939172" y="2209478"/>
                </a:moveTo>
                <a:cubicBezTo>
                  <a:pt x="5941031" y="2209479"/>
                  <a:pt x="5943202" y="2210098"/>
                  <a:pt x="5945682" y="2211338"/>
                </a:cubicBezTo>
                <a:cubicBezTo>
                  <a:pt x="5950644" y="2213819"/>
                  <a:pt x="5950644" y="2215059"/>
                  <a:pt x="5945682" y="2215059"/>
                </a:cubicBezTo>
                <a:lnTo>
                  <a:pt x="5938241" y="2215059"/>
                </a:lnTo>
                <a:cubicBezTo>
                  <a:pt x="5933280" y="2215059"/>
                  <a:pt x="5932040" y="2213819"/>
                  <a:pt x="5934520" y="2211338"/>
                </a:cubicBezTo>
                <a:cubicBezTo>
                  <a:pt x="5935760" y="2210098"/>
                  <a:pt x="5937310" y="2209479"/>
                  <a:pt x="5939172" y="2209478"/>
                </a:cubicBezTo>
                <a:close/>
                <a:moveTo>
                  <a:pt x="3348632" y="2209478"/>
                </a:moveTo>
                <a:cubicBezTo>
                  <a:pt x="3347392" y="2209479"/>
                  <a:pt x="3346152" y="2210098"/>
                  <a:pt x="3344911" y="2211338"/>
                </a:cubicBezTo>
                <a:cubicBezTo>
                  <a:pt x="3342431" y="2213819"/>
                  <a:pt x="3341191" y="2217540"/>
                  <a:pt x="3341191" y="2222501"/>
                </a:cubicBezTo>
                <a:cubicBezTo>
                  <a:pt x="3341191" y="2232423"/>
                  <a:pt x="3343671" y="2232423"/>
                  <a:pt x="3348632" y="2222501"/>
                </a:cubicBezTo>
                <a:cubicBezTo>
                  <a:pt x="3353593" y="2217540"/>
                  <a:pt x="3354833" y="2213819"/>
                  <a:pt x="3352353" y="2211338"/>
                </a:cubicBezTo>
                <a:cubicBezTo>
                  <a:pt x="3351113" y="2210098"/>
                  <a:pt x="3349873" y="2209479"/>
                  <a:pt x="3348632" y="2209478"/>
                </a:cubicBezTo>
                <a:close/>
                <a:moveTo>
                  <a:pt x="6645174" y="2207618"/>
                </a:moveTo>
                <a:lnTo>
                  <a:pt x="6652616" y="2215059"/>
                </a:lnTo>
                <a:cubicBezTo>
                  <a:pt x="6652616" y="2220020"/>
                  <a:pt x="6647655" y="2220020"/>
                  <a:pt x="6637734" y="2215059"/>
                </a:cubicBezTo>
                <a:close/>
                <a:moveTo>
                  <a:pt x="5796854" y="2207618"/>
                </a:moveTo>
                <a:lnTo>
                  <a:pt x="5804296" y="2207618"/>
                </a:lnTo>
                <a:lnTo>
                  <a:pt x="5804296" y="2215059"/>
                </a:lnTo>
                <a:cubicBezTo>
                  <a:pt x="5799334" y="2215059"/>
                  <a:pt x="5796854" y="2212579"/>
                  <a:pt x="5796854" y="2207618"/>
                </a:cubicBezTo>
                <a:close/>
                <a:moveTo>
                  <a:pt x="4077890" y="2207618"/>
                </a:moveTo>
                <a:cubicBezTo>
                  <a:pt x="4077890" y="2207618"/>
                  <a:pt x="4076650" y="2208858"/>
                  <a:pt x="4074169" y="2211338"/>
                </a:cubicBezTo>
                <a:cubicBezTo>
                  <a:pt x="4071689" y="2213819"/>
                  <a:pt x="4072929" y="2215059"/>
                  <a:pt x="4077890" y="2215059"/>
                </a:cubicBezTo>
                <a:cubicBezTo>
                  <a:pt x="4082851" y="2215059"/>
                  <a:pt x="4085332" y="2215059"/>
                  <a:pt x="4085332" y="2215059"/>
                </a:cubicBezTo>
                <a:cubicBezTo>
                  <a:pt x="4085332" y="2210098"/>
                  <a:pt x="4084091" y="2207618"/>
                  <a:pt x="4081611" y="2207618"/>
                </a:cubicBezTo>
                <a:cubicBezTo>
                  <a:pt x="4079130" y="2207618"/>
                  <a:pt x="4077890" y="2207618"/>
                  <a:pt x="4077890" y="2207618"/>
                </a:cubicBezTo>
                <a:close/>
                <a:moveTo>
                  <a:pt x="6673080" y="2203897"/>
                </a:moveTo>
                <a:cubicBezTo>
                  <a:pt x="6674320" y="2203897"/>
                  <a:pt x="6674940" y="2205138"/>
                  <a:pt x="6674940" y="2207618"/>
                </a:cubicBezTo>
                <a:cubicBezTo>
                  <a:pt x="6674940" y="2212579"/>
                  <a:pt x="6674940" y="2215059"/>
                  <a:pt x="6674940" y="2215059"/>
                </a:cubicBezTo>
                <a:lnTo>
                  <a:pt x="6660058" y="2215059"/>
                </a:lnTo>
                <a:cubicBezTo>
                  <a:pt x="6660058" y="2215059"/>
                  <a:pt x="6662538" y="2212579"/>
                  <a:pt x="6667499" y="2207618"/>
                </a:cubicBezTo>
                <a:cubicBezTo>
                  <a:pt x="6669980" y="2205138"/>
                  <a:pt x="6671840" y="2203897"/>
                  <a:pt x="6673080" y="2203897"/>
                </a:cubicBezTo>
                <a:close/>
                <a:moveTo>
                  <a:pt x="5878710" y="2200176"/>
                </a:moveTo>
                <a:cubicBezTo>
                  <a:pt x="5883671" y="2200176"/>
                  <a:pt x="5886152" y="2200176"/>
                  <a:pt x="5886152" y="2200176"/>
                </a:cubicBezTo>
                <a:lnTo>
                  <a:pt x="5878710" y="2207618"/>
                </a:lnTo>
                <a:cubicBezTo>
                  <a:pt x="5873748" y="2207618"/>
                  <a:pt x="5873748" y="2205138"/>
                  <a:pt x="5878710" y="2200176"/>
                </a:cubicBezTo>
                <a:close/>
                <a:moveTo>
                  <a:pt x="4055566" y="2200176"/>
                </a:moveTo>
                <a:lnTo>
                  <a:pt x="4055566" y="2207618"/>
                </a:lnTo>
                <a:lnTo>
                  <a:pt x="4063007" y="2207618"/>
                </a:lnTo>
                <a:close/>
                <a:moveTo>
                  <a:pt x="4025800" y="2200176"/>
                </a:moveTo>
                <a:lnTo>
                  <a:pt x="4018359" y="2215059"/>
                </a:lnTo>
                <a:lnTo>
                  <a:pt x="4025800" y="2207618"/>
                </a:lnTo>
                <a:close/>
                <a:moveTo>
                  <a:pt x="833437" y="2200176"/>
                </a:moveTo>
                <a:lnTo>
                  <a:pt x="818554" y="2215059"/>
                </a:lnTo>
                <a:cubicBezTo>
                  <a:pt x="818554" y="2217540"/>
                  <a:pt x="818244" y="2219710"/>
                  <a:pt x="817624" y="2221570"/>
                </a:cubicBezTo>
                <a:lnTo>
                  <a:pt x="814834" y="2226221"/>
                </a:lnTo>
                <a:lnTo>
                  <a:pt x="825996" y="2215059"/>
                </a:lnTo>
                <a:close/>
                <a:moveTo>
                  <a:pt x="5227587" y="2192735"/>
                </a:moveTo>
                <a:cubicBezTo>
                  <a:pt x="5225107" y="2192735"/>
                  <a:pt x="5223866" y="2195216"/>
                  <a:pt x="5223866" y="2200176"/>
                </a:cubicBezTo>
                <a:cubicBezTo>
                  <a:pt x="5223866" y="2200176"/>
                  <a:pt x="5225107" y="2198936"/>
                  <a:pt x="5227587" y="2196456"/>
                </a:cubicBezTo>
                <a:cubicBezTo>
                  <a:pt x="5230067" y="2193976"/>
                  <a:pt x="5230067" y="2192735"/>
                  <a:pt x="5227587" y="2192735"/>
                </a:cubicBezTo>
                <a:close/>
                <a:moveTo>
                  <a:pt x="4286249" y="2192735"/>
                </a:moveTo>
                <a:lnTo>
                  <a:pt x="4293691" y="2207618"/>
                </a:lnTo>
                <a:lnTo>
                  <a:pt x="4293691" y="2200176"/>
                </a:lnTo>
                <a:cubicBezTo>
                  <a:pt x="4293691" y="2195216"/>
                  <a:pt x="4291211" y="2192735"/>
                  <a:pt x="4286249" y="2192735"/>
                </a:cubicBezTo>
                <a:close/>
                <a:moveTo>
                  <a:pt x="3921621" y="2192735"/>
                </a:moveTo>
                <a:lnTo>
                  <a:pt x="3921621" y="2200176"/>
                </a:lnTo>
                <a:cubicBezTo>
                  <a:pt x="3926582" y="2200176"/>
                  <a:pt x="3929062" y="2197696"/>
                  <a:pt x="3929062" y="2192735"/>
                </a:cubicBezTo>
                <a:close/>
                <a:moveTo>
                  <a:pt x="3363515" y="2187154"/>
                </a:moveTo>
                <a:cubicBezTo>
                  <a:pt x="3362275" y="2187154"/>
                  <a:pt x="3361034" y="2187774"/>
                  <a:pt x="3359794" y="2189014"/>
                </a:cubicBezTo>
                <a:cubicBezTo>
                  <a:pt x="3357314" y="2191495"/>
                  <a:pt x="3356074" y="2193976"/>
                  <a:pt x="3356074" y="2196456"/>
                </a:cubicBezTo>
                <a:cubicBezTo>
                  <a:pt x="3356074" y="2198936"/>
                  <a:pt x="3358554" y="2200176"/>
                  <a:pt x="3363515" y="2200176"/>
                </a:cubicBezTo>
                <a:cubicBezTo>
                  <a:pt x="3368476" y="2195216"/>
                  <a:pt x="3369716" y="2191495"/>
                  <a:pt x="3367236" y="2189014"/>
                </a:cubicBezTo>
                <a:cubicBezTo>
                  <a:pt x="3365995" y="2187774"/>
                  <a:pt x="3364755" y="2187154"/>
                  <a:pt x="3363515" y="2187154"/>
                </a:cubicBezTo>
                <a:close/>
                <a:moveTo>
                  <a:pt x="5759648" y="2185293"/>
                </a:moveTo>
                <a:lnTo>
                  <a:pt x="5759648" y="2200176"/>
                </a:lnTo>
                <a:cubicBezTo>
                  <a:pt x="5759648" y="2200176"/>
                  <a:pt x="5760888" y="2198936"/>
                  <a:pt x="5763368" y="2196456"/>
                </a:cubicBezTo>
                <a:cubicBezTo>
                  <a:pt x="5765848" y="2193976"/>
                  <a:pt x="5767089" y="2192735"/>
                  <a:pt x="5767089" y="2192735"/>
                </a:cubicBezTo>
                <a:close/>
                <a:moveTo>
                  <a:pt x="3534667" y="2185293"/>
                </a:moveTo>
                <a:cubicBezTo>
                  <a:pt x="3529706" y="2185293"/>
                  <a:pt x="3527226" y="2187774"/>
                  <a:pt x="3527226" y="2192735"/>
                </a:cubicBezTo>
                <a:lnTo>
                  <a:pt x="3534667" y="2192735"/>
                </a:lnTo>
                <a:close/>
                <a:moveTo>
                  <a:pt x="572988" y="2185293"/>
                </a:moveTo>
                <a:cubicBezTo>
                  <a:pt x="572988" y="2185293"/>
                  <a:pt x="574228" y="2186534"/>
                  <a:pt x="576708" y="2189014"/>
                </a:cubicBezTo>
                <a:cubicBezTo>
                  <a:pt x="579189" y="2191495"/>
                  <a:pt x="582910" y="2192735"/>
                  <a:pt x="587871" y="2192735"/>
                </a:cubicBezTo>
                <a:lnTo>
                  <a:pt x="587871" y="2185293"/>
                </a:lnTo>
                <a:close/>
                <a:moveTo>
                  <a:pt x="6660058" y="2177852"/>
                </a:moveTo>
                <a:cubicBezTo>
                  <a:pt x="6665019" y="2177852"/>
                  <a:pt x="6668740" y="2179092"/>
                  <a:pt x="6671220" y="2181573"/>
                </a:cubicBezTo>
                <a:cubicBezTo>
                  <a:pt x="6673700" y="2184053"/>
                  <a:pt x="6672460" y="2187774"/>
                  <a:pt x="6667499" y="2192735"/>
                </a:cubicBezTo>
                <a:cubicBezTo>
                  <a:pt x="6657578" y="2192735"/>
                  <a:pt x="6652616" y="2192735"/>
                  <a:pt x="6652616" y="2192735"/>
                </a:cubicBezTo>
                <a:cubicBezTo>
                  <a:pt x="6652616" y="2182813"/>
                  <a:pt x="6655096" y="2177852"/>
                  <a:pt x="6660058" y="2177852"/>
                </a:cubicBezTo>
                <a:close/>
                <a:moveTo>
                  <a:pt x="5819178" y="2177852"/>
                </a:moveTo>
                <a:cubicBezTo>
                  <a:pt x="5824140" y="2177852"/>
                  <a:pt x="5829100" y="2181573"/>
                  <a:pt x="5834062" y="2189014"/>
                </a:cubicBezTo>
                <a:cubicBezTo>
                  <a:pt x="5839023" y="2196456"/>
                  <a:pt x="5841503" y="2200176"/>
                  <a:pt x="5841503" y="2200176"/>
                </a:cubicBezTo>
                <a:cubicBezTo>
                  <a:pt x="5841503" y="2200176"/>
                  <a:pt x="5837782" y="2202657"/>
                  <a:pt x="5830341" y="2207618"/>
                </a:cubicBezTo>
                <a:cubicBezTo>
                  <a:pt x="5822900" y="2212579"/>
                  <a:pt x="5819178" y="2215059"/>
                  <a:pt x="5819178" y="2215059"/>
                </a:cubicBezTo>
                <a:lnTo>
                  <a:pt x="5819178" y="2207618"/>
                </a:lnTo>
                <a:cubicBezTo>
                  <a:pt x="5824140" y="2202657"/>
                  <a:pt x="5826620" y="2195216"/>
                  <a:pt x="5826620" y="2185293"/>
                </a:cubicBezTo>
                <a:close/>
                <a:moveTo>
                  <a:pt x="4044404" y="2177852"/>
                </a:moveTo>
                <a:cubicBezTo>
                  <a:pt x="4041923" y="2177852"/>
                  <a:pt x="4040683" y="2180332"/>
                  <a:pt x="4040683" y="2185293"/>
                </a:cubicBezTo>
                <a:cubicBezTo>
                  <a:pt x="4045644" y="2185293"/>
                  <a:pt x="4048124" y="2185293"/>
                  <a:pt x="4048124" y="2185293"/>
                </a:cubicBezTo>
                <a:cubicBezTo>
                  <a:pt x="4048124" y="2180332"/>
                  <a:pt x="4046884" y="2177852"/>
                  <a:pt x="4044404" y="2177852"/>
                </a:cubicBezTo>
                <a:close/>
                <a:moveTo>
                  <a:pt x="4025800" y="2177852"/>
                </a:moveTo>
                <a:lnTo>
                  <a:pt x="4010917" y="2185293"/>
                </a:lnTo>
                <a:cubicBezTo>
                  <a:pt x="4005956" y="2185293"/>
                  <a:pt x="4000996" y="2185293"/>
                  <a:pt x="3996035" y="2185293"/>
                </a:cubicBezTo>
                <a:cubicBezTo>
                  <a:pt x="3991074" y="2185293"/>
                  <a:pt x="3987353" y="2185293"/>
                  <a:pt x="3984873" y="2185293"/>
                </a:cubicBezTo>
                <a:cubicBezTo>
                  <a:pt x="3982392" y="2185293"/>
                  <a:pt x="3981152" y="2187774"/>
                  <a:pt x="3981152" y="2192735"/>
                </a:cubicBezTo>
                <a:lnTo>
                  <a:pt x="3966269" y="2200176"/>
                </a:lnTo>
                <a:lnTo>
                  <a:pt x="3981152" y="2200176"/>
                </a:lnTo>
                <a:cubicBezTo>
                  <a:pt x="3986113" y="2200176"/>
                  <a:pt x="3989834" y="2200176"/>
                  <a:pt x="3992314" y="2200176"/>
                </a:cubicBezTo>
                <a:cubicBezTo>
                  <a:pt x="3994794" y="2200176"/>
                  <a:pt x="3996035" y="2200176"/>
                  <a:pt x="3996035" y="2200176"/>
                </a:cubicBezTo>
                <a:lnTo>
                  <a:pt x="3988593" y="2207618"/>
                </a:lnTo>
                <a:cubicBezTo>
                  <a:pt x="3978671" y="2207618"/>
                  <a:pt x="3973710" y="2210098"/>
                  <a:pt x="3973710" y="2215059"/>
                </a:cubicBezTo>
                <a:cubicBezTo>
                  <a:pt x="3978671" y="2215059"/>
                  <a:pt x="3979912" y="2216300"/>
                  <a:pt x="3977431" y="2218780"/>
                </a:cubicBezTo>
                <a:cubicBezTo>
                  <a:pt x="3974951" y="2221260"/>
                  <a:pt x="3971230" y="2222501"/>
                  <a:pt x="3966269" y="2222501"/>
                </a:cubicBezTo>
                <a:cubicBezTo>
                  <a:pt x="3961308" y="2222501"/>
                  <a:pt x="3957587" y="2223741"/>
                  <a:pt x="3955107" y="2226221"/>
                </a:cubicBezTo>
                <a:cubicBezTo>
                  <a:pt x="3952627" y="2228702"/>
                  <a:pt x="3953867" y="2229942"/>
                  <a:pt x="3958828" y="2229942"/>
                </a:cubicBezTo>
                <a:cubicBezTo>
                  <a:pt x="3963789" y="2229942"/>
                  <a:pt x="3966269" y="2229942"/>
                  <a:pt x="3966269" y="2229942"/>
                </a:cubicBezTo>
                <a:lnTo>
                  <a:pt x="3996035" y="2207618"/>
                </a:lnTo>
                <a:cubicBezTo>
                  <a:pt x="3996035" y="2207618"/>
                  <a:pt x="3998515" y="2205138"/>
                  <a:pt x="4003476" y="2200176"/>
                </a:cubicBezTo>
                <a:cubicBezTo>
                  <a:pt x="4008437" y="2195216"/>
                  <a:pt x="4010917" y="2192735"/>
                  <a:pt x="4010917" y="2192735"/>
                </a:cubicBezTo>
                <a:cubicBezTo>
                  <a:pt x="4020839" y="2187774"/>
                  <a:pt x="4025800" y="2182813"/>
                  <a:pt x="4025800" y="2177852"/>
                </a:cubicBezTo>
                <a:close/>
                <a:moveTo>
                  <a:pt x="5372695" y="2170411"/>
                </a:moveTo>
                <a:cubicBezTo>
                  <a:pt x="5367733" y="2170411"/>
                  <a:pt x="5365253" y="2171651"/>
                  <a:pt x="5365253" y="2174131"/>
                </a:cubicBezTo>
                <a:cubicBezTo>
                  <a:pt x="5365253" y="2176612"/>
                  <a:pt x="5367733" y="2177852"/>
                  <a:pt x="5372695" y="2177852"/>
                </a:cubicBezTo>
                <a:cubicBezTo>
                  <a:pt x="5372695" y="2172891"/>
                  <a:pt x="5372695" y="2170411"/>
                  <a:pt x="5372695" y="2170411"/>
                </a:cubicBezTo>
                <a:close/>
                <a:moveTo>
                  <a:pt x="4312294" y="2170411"/>
                </a:moveTo>
                <a:cubicBezTo>
                  <a:pt x="4309814" y="2170411"/>
                  <a:pt x="4308574" y="2172891"/>
                  <a:pt x="4308574" y="2177852"/>
                </a:cubicBezTo>
                <a:lnTo>
                  <a:pt x="4316015" y="2177852"/>
                </a:lnTo>
                <a:cubicBezTo>
                  <a:pt x="4316015" y="2172891"/>
                  <a:pt x="4316015" y="2170411"/>
                  <a:pt x="4316015" y="2170411"/>
                </a:cubicBezTo>
                <a:cubicBezTo>
                  <a:pt x="4316015" y="2170411"/>
                  <a:pt x="4314775" y="2170411"/>
                  <a:pt x="4312294" y="2170411"/>
                </a:cubicBezTo>
                <a:close/>
                <a:moveTo>
                  <a:pt x="3884414" y="2170411"/>
                </a:moveTo>
                <a:lnTo>
                  <a:pt x="3884414" y="2185293"/>
                </a:lnTo>
                <a:lnTo>
                  <a:pt x="3891855" y="2185293"/>
                </a:lnTo>
                <a:cubicBezTo>
                  <a:pt x="3901777" y="2185293"/>
                  <a:pt x="3906738" y="2185293"/>
                  <a:pt x="3906738" y="2185293"/>
                </a:cubicBezTo>
                <a:cubicBezTo>
                  <a:pt x="3906738" y="2185293"/>
                  <a:pt x="3904257" y="2182813"/>
                  <a:pt x="3899296" y="2177852"/>
                </a:cubicBezTo>
                <a:close/>
                <a:moveTo>
                  <a:pt x="3698378" y="2170411"/>
                </a:moveTo>
                <a:cubicBezTo>
                  <a:pt x="3693417" y="2170411"/>
                  <a:pt x="3684736" y="2180332"/>
                  <a:pt x="3672333" y="2200176"/>
                </a:cubicBezTo>
                <a:cubicBezTo>
                  <a:pt x="3659931" y="2220020"/>
                  <a:pt x="3651250" y="2232423"/>
                  <a:pt x="3646289" y="2237383"/>
                </a:cubicBezTo>
                <a:cubicBezTo>
                  <a:pt x="3636367" y="2247305"/>
                  <a:pt x="3633886" y="2252266"/>
                  <a:pt x="3638847" y="2252266"/>
                </a:cubicBezTo>
                <a:lnTo>
                  <a:pt x="3646289" y="2244825"/>
                </a:lnTo>
                <a:cubicBezTo>
                  <a:pt x="3651250" y="2234903"/>
                  <a:pt x="3658691" y="2227462"/>
                  <a:pt x="3668613" y="2222501"/>
                </a:cubicBezTo>
                <a:cubicBezTo>
                  <a:pt x="3673574" y="2217540"/>
                  <a:pt x="3681015" y="2208858"/>
                  <a:pt x="3690937" y="2196456"/>
                </a:cubicBezTo>
                <a:cubicBezTo>
                  <a:pt x="3700859" y="2184053"/>
                  <a:pt x="3705820" y="2177852"/>
                  <a:pt x="3705820" y="2177852"/>
                </a:cubicBezTo>
                <a:cubicBezTo>
                  <a:pt x="3705820" y="2172891"/>
                  <a:pt x="3703339" y="2170411"/>
                  <a:pt x="3698378" y="2170411"/>
                </a:cubicBezTo>
                <a:close/>
                <a:moveTo>
                  <a:pt x="3549550" y="2170411"/>
                </a:moveTo>
                <a:cubicBezTo>
                  <a:pt x="3544589" y="2170411"/>
                  <a:pt x="3542109" y="2171651"/>
                  <a:pt x="3542109" y="2174131"/>
                </a:cubicBezTo>
                <a:cubicBezTo>
                  <a:pt x="3542109" y="2176612"/>
                  <a:pt x="3542109" y="2177852"/>
                  <a:pt x="3542109" y="2177852"/>
                </a:cubicBezTo>
                <a:close/>
                <a:moveTo>
                  <a:pt x="692050" y="2170411"/>
                </a:moveTo>
                <a:lnTo>
                  <a:pt x="699492" y="2170411"/>
                </a:lnTo>
                <a:lnTo>
                  <a:pt x="692050" y="2177852"/>
                </a:lnTo>
                <a:cubicBezTo>
                  <a:pt x="692050" y="2177852"/>
                  <a:pt x="690810" y="2180332"/>
                  <a:pt x="688330" y="2185293"/>
                </a:cubicBezTo>
                <a:cubicBezTo>
                  <a:pt x="685849" y="2190255"/>
                  <a:pt x="679648" y="2197696"/>
                  <a:pt x="669726" y="2207618"/>
                </a:cubicBezTo>
                <a:cubicBezTo>
                  <a:pt x="664765" y="2212579"/>
                  <a:pt x="659804" y="2217540"/>
                  <a:pt x="654843" y="2222501"/>
                </a:cubicBezTo>
                <a:cubicBezTo>
                  <a:pt x="649882" y="2227462"/>
                  <a:pt x="647402" y="2232423"/>
                  <a:pt x="647402" y="2237383"/>
                </a:cubicBezTo>
                <a:lnTo>
                  <a:pt x="632519" y="2244825"/>
                </a:lnTo>
                <a:lnTo>
                  <a:pt x="647402" y="2229942"/>
                </a:lnTo>
                <a:cubicBezTo>
                  <a:pt x="657324" y="2205138"/>
                  <a:pt x="672207" y="2185293"/>
                  <a:pt x="692050" y="2170411"/>
                </a:cubicBezTo>
                <a:close/>
                <a:moveTo>
                  <a:pt x="809253" y="2164830"/>
                </a:moveTo>
                <a:cubicBezTo>
                  <a:pt x="810493" y="2164830"/>
                  <a:pt x="811113" y="2165450"/>
                  <a:pt x="811113" y="2166690"/>
                </a:cubicBezTo>
                <a:cubicBezTo>
                  <a:pt x="811113" y="2169170"/>
                  <a:pt x="808632" y="2170411"/>
                  <a:pt x="803671" y="2170411"/>
                </a:cubicBezTo>
                <a:lnTo>
                  <a:pt x="796230" y="2170411"/>
                </a:lnTo>
                <a:cubicBezTo>
                  <a:pt x="796230" y="2170411"/>
                  <a:pt x="798711" y="2169170"/>
                  <a:pt x="803671" y="2166690"/>
                </a:cubicBezTo>
                <a:cubicBezTo>
                  <a:pt x="806152" y="2165450"/>
                  <a:pt x="808012" y="2164830"/>
                  <a:pt x="809253" y="2164830"/>
                </a:cubicBezTo>
                <a:close/>
                <a:moveTo>
                  <a:pt x="5982890" y="2162969"/>
                </a:moveTo>
                <a:cubicBezTo>
                  <a:pt x="5992811" y="2162969"/>
                  <a:pt x="5992811" y="2165450"/>
                  <a:pt x="5982890" y="2170411"/>
                </a:cubicBezTo>
                <a:cubicBezTo>
                  <a:pt x="5982890" y="2170411"/>
                  <a:pt x="5981649" y="2169170"/>
                  <a:pt x="5979169" y="2166690"/>
                </a:cubicBezTo>
                <a:cubicBezTo>
                  <a:pt x="5976689" y="2164210"/>
                  <a:pt x="5977928" y="2162969"/>
                  <a:pt x="5982890" y="2162969"/>
                </a:cubicBezTo>
                <a:close/>
                <a:moveTo>
                  <a:pt x="5856386" y="2162969"/>
                </a:moveTo>
                <a:cubicBezTo>
                  <a:pt x="5856386" y="2162969"/>
                  <a:pt x="5857626" y="2162969"/>
                  <a:pt x="5860106" y="2162969"/>
                </a:cubicBezTo>
                <a:cubicBezTo>
                  <a:pt x="5862586" y="2162969"/>
                  <a:pt x="5863827" y="2162969"/>
                  <a:pt x="5863827" y="2162969"/>
                </a:cubicBezTo>
                <a:cubicBezTo>
                  <a:pt x="5863827" y="2167930"/>
                  <a:pt x="5862586" y="2170411"/>
                  <a:pt x="5860106" y="2170411"/>
                </a:cubicBezTo>
                <a:cubicBezTo>
                  <a:pt x="5857626" y="2170411"/>
                  <a:pt x="5856386" y="2167930"/>
                  <a:pt x="5856386" y="2162969"/>
                </a:cubicBezTo>
                <a:close/>
                <a:moveTo>
                  <a:pt x="4092773" y="2162969"/>
                </a:moveTo>
                <a:lnTo>
                  <a:pt x="4092773" y="2170411"/>
                </a:lnTo>
                <a:lnTo>
                  <a:pt x="4084401" y="2172271"/>
                </a:lnTo>
                <a:cubicBezTo>
                  <a:pt x="4081301" y="2173511"/>
                  <a:pt x="4077890" y="2175372"/>
                  <a:pt x="4074169" y="2177852"/>
                </a:cubicBezTo>
                <a:cubicBezTo>
                  <a:pt x="4070449" y="2180333"/>
                  <a:pt x="4067658" y="2182193"/>
                  <a:pt x="4065798" y="2183433"/>
                </a:cubicBezTo>
                <a:lnTo>
                  <a:pt x="4064321" y="2184418"/>
                </a:lnTo>
                <a:lnTo>
                  <a:pt x="4074169" y="2183433"/>
                </a:lnTo>
                <a:cubicBezTo>
                  <a:pt x="4079130" y="2182193"/>
                  <a:pt x="4082851" y="2180333"/>
                  <a:pt x="4085332" y="2177852"/>
                </a:cubicBezTo>
                <a:cubicBezTo>
                  <a:pt x="4087812" y="2175372"/>
                  <a:pt x="4089982" y="2173201"/>
                  <a:pt x="4091843" y="2171341"/>
                </a:cubicBezTo>
                <a:lnTo>
                  <a:pt x="4092773" y="2170411"/>
                </a:lnTo>
                <a:lnTo>
                  <a:pt x="4096494" y="2166690"/>
                </a:lnTo>
                <a:cubicBezTo>
                  <a:pt x="4098974" y="2164210"/>
                  <a:pt x="4100214" y="2162969"/>
                  <a:pt x="4100214" y="2162969"/>
                </a:cubicBezTo>
                <a:close/>
                <a:moveTo>
                  <a:pt x="3899296" y="2162969"/>
                </a:moveTo>
                <a:cubicBezTo>
                  <a:pt x="3899296" y="2162969"/>
                  <a:pt x="3899296" y="2165450"/>
                  <a:pt x="3899296" y="2170411"/>
                </a:cubicBezTo>
                <a:lnTo>
                  <a:pt x="3906738" y="2162969"/>
                </a:lnTo>
                <a:cubicBezTo>
                  <a:pt x="3901777" y="2162969"/>
                  <a:pt x="3899296" y="2162969"/>
                  <a:pt x="3899296" y="2162969"/>
                </a:cubicBezTo>
                <a:close/>
                <a:moveTo>
                  <a:pt x="3385839" y="2162969"/>
                </a:moveTo>
                <a:lnTo>
                  <a:pt x="3378398" y="2170411"/>
                </a:lnTo>
                <a:lnTo>
                  <a:pt x="3378398" y="2177852"/>
                </a:lnTo>
                <a:cubicBezTo>
                  <a:pt x="3378398" y="2177852"/>
                  <a:pt x="3380878" y="2175372"/>
                  <a:pt x="3385839" y="2170411"/>
                </a:cubicBezTo>
                <a:close/>
                <a:moveTo>
                  <a:pt x="831809" y="2161386"/>
                </a:moveTo>
                <a:lnTo>
                  <a:pt x="830647" y="2170876"/>
                </a:lnTo>
                <a:cubicBezTo>
                  <a:pt x="826926" y="2183898"/>
                  <a:pt x="819485" y="2192580"/>
                  <a:pt x="808322" y="2196921"/>
                </a:cubicBezTo>
                <a:lnTo>
                  <a:pt x="805623" y="2197371"/>
                </a:lnTo>
                <a:lnTo>
                  <a:pt x="818554" y="2178783"/>
                </a:lnTo>
                <a:close/>
                <a:moveTo>
                  <a:pt x="4016499" y="2157388"/>
                </a:moveTo>
                <a:cubicBezTo>
                  <a:pt x="4012778" y="2158629"/>
                  <a:pt x="4010917" y="2162969"/>
                  <a:pt x="4010917" y="2170411"/>
                </a:cubicBezTo>
                <a:lnTo>
                  <a:pt x="4033242" y="2170411"/>
                </a:lnTo>
                <a:cubicBezTo>
                  <a:pt x="4033242" y="2170411"/>
                  <a:pt x="4033242" y="2167930"/>
                  <a:pt x="4033242" y="2162969"/>
                </a:cubicBezTo>
                <a:cubicBezTo>
                  <a:pt x="4025800" y="2158009"/>
                  <a:pt x="4020219" y="2156148"/>
                  <a:pt x="4016499" y="2157388"/>
                </a:cubicBezTo>
                <a:close/>
                <a:moveTo>
                  <a:pt x="5357812" y="2155528"/>
                </a:moveTo>
                <a:cubicBezTo>
                  <a:pt x="5362773" y="2160489"/>
                  <a:pt x="5365253" y="2162969"/>
                  <a:pt x="5365253" y="2162969"/>
                </a:cubicBezTo>
                <a:lnTo>
                  <a:pt x="5365253" y="2155528"/>
                </a:lnTo>
                <a:cubicBezTo>
                  <a:pt x="5360292" y="2155528"/>
                  <a:pt x="5357812" y="2155528"/>
                  <a:pt x="5357812" y="2155528"/>
                </a:cubicBezTo>
                <a:close/>
                <a:moveTo>
                  <a:pt x="3843486" y="2155528"/>
                </a:moveTo>
                <a:cubicBezTo>
                  <a:pt x="3841005" y="2155528"/>
                  <a:pt x="3839765" y="2158008"/>
                  <a:pt x="3839765" y="2162969"/>
                </a:cubicBezTo>
                <a:cubicBezTo>
                  <a:pt x="3839765" y="2162969"/>
                  <a:pt x="3841005" y="2161729"/>
                  <a:pt x="3843486" y="2159249"/>
                </a:cubicBezTo>
                <a:cubicBezTo>
                  <a:pt x="3845966" y="2156768"/>
                  <a:pt x="3845966" y="2155528"/>
                  <a:pt x="3843486" y="2155528"/>
                </a:cubicBezTo>
                <a:close/>
                <a:moveTo>
                  <a:pt x="572988" y="2155528"/>
                </a:moveTo>
                <a:lnTo>
                  <a:pt x="565546" y="2162969"/>
                </a:lnTo>
                <a:lnTo>
                  <a:pt x="580429" y="2170411"/>
                </a:lnTo>
                <a:close/>
                <a:moveTo>
                  <a:pt x="3519785" y="2148086"/>
                </a:moveTo>
                <a:cubicBezTo>
                  <a:pt x="3519785" y="2148086"/>
                  <a:pt x="3517304" y="2149327"/>
                  <a:pt x="3512343" y="2151807"/>
                </a:cubicBezTo>
                <a:cubicBezTo>
                  <a:pt x="3507382" y="2154288"/>
                  <a:pt x="3504902" y="2155528"/>
                  <a:pt x="3504902" y="2155528"/>
                </a:cubicBezTo>
                <a:lnTo>
                  <a:pt x="3475136" y="2192735"/>
                </a:lnTo>
                <a:cubicBezTo>
                  <a:pt x="3470175" y="2197696"/>
                  <a:pt x="3465214" y="2202657"/>
                  <a:pt x="3460253" y="2207618"/>
                </a:cubicBezTo>
                <a:cubicBezTo>
                  <a:pt x="3455292" y="2212579"/>
                  <a:pt x="3452812" y="2215059"/>
                  <a:pt x="3452812" y="2215059"/>
                </a:cubicBezTo>
                <a:lnTo>
                  <a:pt x="3460253" y="2215059"/>
                </a:lnTo>
                <a:cubicBezTo>
                  <a:pt x="3460253" y="2215059"/>
                  <a:pt x="3468935" y="2205138"/>
                  <a:pt x="3486298" y="2185293"/>
                </a:cubicBezTo>
                <a:cubicBezTo>
                  <a:pt x="3503661" y="2165450"/>
                  <a:pt x="3514823" y="2153047"/>
                  <a:pt x="3519785" y="2148086"/>
                </a:cubicBezTo>
                <a:close/>
                <a:moveTo>
                  <a:pt x="5826620" y="2140645"/>
                </a:moveTo>
                <a:cubicBezTo>
                  <a:pt x="5831582" y="2140645"/>
                  <a:pt x="5834062" y="2141885"/>
                  <a:pt x="5834062" y="2144366"/>
                </a:cubicBezTo>
                <a:cubicBezTo>
                  <a:pt x="5834062" y="2146846"/>
                  <a:pt x="5831582" y="2149327"/>
                  <a:pt x="5826620" y="2151807"/>
                </a:cubicBezTo>
                <a:cubicBezTo>
                  <a:pt x="5821658" y="2154288"/>
                  <a:pt x="5824140" y="2158008"/>
                  <a:pt x="5834062" y="2162969"/>
                </a:cubicBezTo>
                <a:lnTo>
                  <a:pt x="5841503" y="2170411"/>
                </a:lnTo>
                <a:lnTo>
                  <a:pt x="5841503" y="2177852"/>
                </a:lnTo>
                <a:lnTo>
                  <a:pt x="5826620" y="2177852"/>
                </a:lnTo>
                <a:lnTo>
                  <a:pt x="5826620" y="2170411"/>
                </a:lnTo>
                <a:cubicBezTo>
                  <a:pt x="5831582" y="2170411"/>
                  <a:pt x="5831582" y="2167930"/>
                  <a:pt x="5826620" y="2162969"/>
                </a:cubicBezTo>
                <a:lnTo>
                  <a:pt x="5811737" y="2155528"/>
                </a:lnTo>
                <a:cubicBezTo>
                  <a:pt x="5806776" y="2155528"/>
                  <a:pt x="5805536" y="2153047"/>
                  <a:pt x="5808016" y="2148086"/>
                </a:cubicBezTo>
                <a:cubicBezTo>
                  <a:pt x="5810496" y="2143125"/>
                  <a:pt x="5816698" y="2140645"/>
                  <a:pt x="5826620" y="2140645"/>
                </a:cubicBezTo>
                <a:close/>
                <a:moveTo>
                  <a:pt x="5290839" y="2140645"/>
                </a:moveTo>
                <a:cubicBezTo>
                  <a:pt x="5290839" y="2145606"/>
                  <a:pt x="5292080" y="2148086"/>
                  <a:pt x="5294560" y="2148086"/>
                </a:cubicBezTo>
                <a:cubicBezTo>
                  <a:pt x="5297040" y="2148086"/>
                  <a:pt x="5298280" y="2145606"/>
                  <a:pt x="5298280" y="2140645"/>
                </a:cubicBezTo>
                <a:close/>
                <a:moveTo>
                  <a:pt x="5268515" y="2140645"/>
                </a:moveTo>
                <a:cubicBezTo>
                  <a:pt x="5268515" y="2145606"/>
                  <a:pt x="5268515" y="2148086"/>
                  <a:pt x="5268515" y="2148086"/>
                </a:cubicBezTo>
                <a:lnTo>
                  <a:pt x="5275956" y="2148086"/>
                </a:lnTo>
                <a:lnTo>
                  <a:pt x="5283398" y="2140645"/>
                </a:lnTo>
                <a:close/>
                <a:moveTo>
                  <a:pt x="3936503" y="2140645"/>
                </a:moveTo>
                <a:lnTo>
                  <a:pt x="3929062" y="2155528"/>
                </a:lnTo>
                <a:lnTo>
                  <a:pt x="3936503" y="2148086"/>
                </a:lnTo>
                <a:cubicBezTo>
                  <a:pt x="3941464" y="2143125"/>
                  <a:pt x="3943945" y="2140645"/>
                  <a:pt x="3943945" y="2140645"/>
                </a:cubicBezTo>
                <a:close/>
                <a:moveTo>
                  <a:pt x="5892663" y="2135064"/>
                </a:moveTo>
                <a:cubicBezTo>
                  <a:pt x="5894524" y="2135064"/>
                  <a:pt x="5896074" y="2135684"/>
                  <a:pt x="5897314" y="2136924"/>
                </a:cubicBezTo>
                <a:cubicBezTo>
                  <a:pt x="5899794" y="2139405"/>
                  <a:pt x="5897314" y="2140645"/>
                  <a:pt x="5889872" y="2140645"/>
                </a:cubicBezTo>
                <a:cubicBezTo>
                  <a:pt x="5882430" y="2140645"/>
                  <a:pt x="5881190" y="2139405"/>
                  <a:pt x="5886152" y="2136924"/>
                </a:cubicBezTo>
                <a:cubicBezTo>
                  <a:pt x="5888632" y="2135684"/>
                  <a:pt x="5890803" y="2135064"/>
                  <a:pt x="5892663" y="2135064"/>
                </a:cubicBezTo>
                <a:close/>
                <a:moveTo>
                  <a:pt x="5454550" y="2133204"/>
                </a:moveTo>
                <a:cubicBezTo>
                  <a:pt x="5449589" y="2133204"/>
                  <a:pt x="5448349" y="2134444"/>
                  <a:pt x="5450829" y="2136924"/>
                </a:cubicBezTo>
                <a:cubicBezTo>
                  <a:pt x="5453309" y="2139405"/>
                  <a:pt x="5454550" y="2140645"/>
                  <a:pt x="5454550" y="2140645"/>
                </a:cubicBezTo>
                <a:cubicBezTo>
                  <a:pt x="5454550" y="2140645"/>
                  <a:pt x="5454550" y="2138165"/>
                  <a:pt x="5454550" y="2133204"/>
                </a:cubicBezTo>
                <a:close/>
                <a:moveTo>
                  <a:pt x="4048124" y="2133204"/>
                </a:moveTo>
                <a:lnTo>
                  <a:pt x="4048124" y="2148086"/>
                </a:lnTo>
                <a:cubicBezTo>
                  <a:pt x="4053086" y="2148086"/>
                  <a:pt x="4055566" y="2145606"/>
                  <a:pt x="4055566" y="2140645"/>
                </a:cubicBezTo>
                <a:close/>
                <a:moveTo>
                  <a:pt x="721816" y="2133204"/>
                </a:moveTo>
                <a:lnTo>
                  <a:pt x="714374" y="2148086"/>
                </a:lnTo>
                <a:lnTo>
                  <a:pt x="699492" y="2155528"/>
                </a:lnTo>
                <a:cubicBezTo>
                  <a:pt x="699492" y="2155528"/>
                  <a:pt x="701972" y="2153047"/>
                  <a:pt x="706933" y="2148086"/>
                </a:cubicBezTo>
                <a:close/>
                <a:moveTo>
                  <a:pt x="5852665" y="2131343"/>
                </a:moveTo>
                <a:lnTo>
                  <a:pt x="5856386" y="2133204"/>
                </a:lnTo>
                <a:cubicBezTo>
                  <a:pt x="5853905" y="2133204"/>
                  <a:pt x="5852664" y="2132584"/>
                  <a:pt x="5852664" y="2131344"/>
                </a:cubicBezTo>
                <a:close/>
                <a:moveTo>
                  <a:pt x="3510483" y="2128553"/>
                </a:moveTo>
                <a:cubicBezTo>
                  <a:pt x="3509242" y="2129173"/>
                  <a:pt x="3507382" y="2130723"/>
                  <a:pt x="3504902" y="2133204"/>
                </a:cubicBezTo>
                <a:lnTo>
                  <a:pt x="3504902" y="2140645"/>
                </a:lnTo>
                <a:cubicBezTo>
                  <a:pt x="3509863" y="2135684"/>
                  <a:pt x="3512343" y="2131963"/>
                  <a:pt x="3512343" y="2129483"/>
                </a:cubicBezTo>
                <a:cubicBezTo>
                  <a:pt x="3512343" y="2128243"/>
                  <a:pt x="3511723" y="2127933"/>
                  <a:pt x="3510483" y="2128553"/>
                </a:cubicBezTo>
                <a:close/>
                <a:moveTo>
                  <a:pt x="4354152" y="2127623"/>
                </a:moveTo>
                <a:cubicBezTo>
                  <a:pt x="4353532" y="2127623"/>
                  <a:pt x="4353222" y="2128243"/>
                  <a:pt x="4353222" y="2129483"/>
                </a:cubicBezTo>
                <a:cubicBezTo>
                  <a:pt x="4353222" y="2131963"/>
                  <a:pt x="4353222" y="2133204"/>
                  <a:pt x="4353222" y="2133204"/>
                </a:cubicBezTo>
                <a:cubicBezTo>
                  <a:pt x="4358183" y="2133204"/>
                  <a:pt x="4360663" y="2133204"/>
                  <a:pt x="4360663" y="2133204"/>
                </a:cubicBezTo>
                <a:cubicBezTo>
                  <a:pt x="4360663" y="2133204"/>
                  <a:pt x="4359423" y="2131963"/>
                  <a:pt x="4356943" y="2129483"/>
                </a:cubicBezTo>
                <a:cubicBezTo>
                  <a:pt x="4355703" y="2128243"/>
                  <a:pt x="4354772" y="2127623"/>
                  <a:pt x="4354152" y="2127623"/>
                </a:cubicBezTo>
                <a:close/>
                <a:moveTo>
                  <a:pt x="5982890" y="2125763"/>
                </a:moveTo>
                <a:cubicBezTo>
                  <a:pt x="5985370" y="2125763"/>
                  <a:pt x="5987850" y="2128243"/>
                  <a:pt x="5990331" y="2133204"/>
                </a:cubicBezTo>
                <a:cubicBezTo>
                  <a:pt x="5985370" y="2133204"/>
                  <a:pt x="5982890" y="2135684"/>
                  <a:pt x="5982890" y="2140645"/>
                </a:cubicBezTo>
                <a:cubicBezTo>
                  <a:pt x="5977928" y="2140645"/>
                  <a:pt x="5975448" y="2140645"/>
                  <a:pt x="5975448" y="2140645"/>
                </a:cubicBezTo>
                <a:cubicBezTo>
                  <a:pt x="5975448" y="2140645"/>
                  <a:pt x="5975448" y="2138165"/>
                  <a:pt x="5975448" y="2133204"/>
                </a:cubicBezTo>
                <a:cubicBezTo>
                  <a:pt x="5977929" y="2128243"/>
                  <a:pt x="5980410" y="2125763"/>
                  <a:pt x="5982890" y="2125763"/>
                </a:cubicBezTo>
                <a:close/>
                <a:moveTo>
                  <a:pt x="5930800" y="2125762"/>
                </a:moveTo>
                <a:cubicBezTo>
                  <a:pt x="5935761" y="2125762"/>
                  <a:pt x="5938241" y="2127003"/>
                  <a:pt x="5938241" y="2129483"/>
                </a:cubicBezTo>
                <a:cubicBezTo>
                  <a:pt x="5938241" y="2131963"/>
                  <a:pt x="5938241" y="2133204"/>
                  <a:pt x="5938241" y="2133204"/>
                </a:cubicBezTo>
                <a:cubicBezTo>
                  <a:pt x="5938241" y="2138165"/>
                  <a:pt x="5935761" y="2138165"/>
                  <a:pt x="5930800" y="2133204"/>
                </a:cubicBezTo>
                <a:cubicBezTo>
                  <a:pt x="5930800" y="2128243"/>
                  <a:pt x="5930800" y="2125762"/>
                  <a:pt x="5930800" y="2125762"/>
                </a:cubicBezTo>
                <a:close/>
                <a:moveTo>
                  <a:pt x="4152304" y="2125762"/>
                </a:moveTo>
                <a:cubicBezTo>
                  <a:pt x="4152304" y="2130723"/>
                  <a:pt x="4152304" y="2133204"/>
                  <a:pt x="4152304" y="2133204"/>
                </a:cubicBezTo>
                <a:cubicBezTo>
                  <a:pt x="4157265" y="2133204"/>
                  <a:pt x="4159746" y="2133204"/>
                  <a:pt x="4159746" y="2133204"/>
                </a:cubicBezTo>
                <a:cubicBezTo>
                  <a:pt x="4159746" y="2128243"/>
                  <a:pt x="4157265" y="2125762"/>
                  <a:pt x="4152304" y="2125762"/>
                </a:cubicBezTo>
                <a:close/>
                <a:moveTo>
                  <a:pt x="4063007" y="2125762"/>
                </a:moveTo>
                <a:lnTo>
                  <a:pt x="4063007" y="2133204"/>
                </a:lnTo>
                <a:cubicBezTo>
                  <a:pt x="4067968" y="2133204"/>
                  <a:pt x="4067968" y="2135684"/>
                  <a:pt x="4063007" y="2140645"/>
                </a:cubicBezTo>
                <a:lnTo>
                  <a:pt x="4070449" y="2140645"/>
                </a:lnTo>
                <a:close/>
                <a:moveTo>
                  <a:pt x="3772792" y="2125762"/>
                </a:moveTo>
                <a:cubicBezTo>
                  <a:pt x="3767831" y="2125762"/>
                  <a:pt x="3767831" y="2130723"/>
                  <a:pt x="3772792" y="2140645"/>
                </a:cubicBezTo>
                <a:cubicBezTo>
                  <a:pt x="3767831" y="2140645"/>
                  <a:pt x="3765351" y="2140645"/>
                  <a:pt x="3765351" y="2140645"/>
                </a:cubicBezTo>
                <a:cubicBezTo>
                  <a:pt x="3765351" y="2140645"/>
                  <a:pt x="3765351" y="2143125"/>
                  <a:pt x="3765351" y="2148086"/>
                </a:cubicBezTo>
                <a:lnTo>
                  <a:pt x="3772792" y="2148086"/>
                </a:lnTo>
                <a:lnTo>
                  <a:pt x="3780234" y="2133204"/>
                </a:lnTo>
                <a:cubicBezTo>
                  <a:pt x="3780234" y="2133204"/>
                  <a:pt x="3780234" y="2131963"/>
                  <a:pt x="3780234" y="2129483"/>
                </a:cubicBezTo>
                <a:cubicBezTo>
                  <a:pt x="3780234" y="2127003"/>
                  <a:pt x="3777753" y="2125762"/>
                  <a:pt x="3772792" y="2125762"/>
                </a:cubicBezTo>
                <a:close/>
                <a:moveTo>
                  <a:pt x="863203" y="2125762"/>
                </a:moveTo>
                <a:lnTo>
                  <a:pt x="870644" y="2133204"/>
                </a:lnTo>
                <a:cubicBezTo>
                  <a:pt x="870644" y="2133204"/>
                  <a:pt x="870644" y="2131963"/>
                  <a:pt x="870644" y="2129483"/>
                </a:cubicBezTo>
                <a:cubicBezTo>
                  <a:pt x="870644" y="2127003"/>
                  <a:pt x="870644" y="2125762"/>
                  <a:pt x="870644" y="2125762"/>
                </a:cubicBezTo>
                <a:cubicBezTo>
                  <a:pt x="865683" y="2125762"/>
                  <a:pt x="863203" y="2125762"/>
                  <a:pt x="863203" y="2125762"/>
                </a:cubicBezTo>
                <a:close/>
                <a:moveTo>
                  <a:pt x="5912196" y="2118321"/>
                </a:moveTo>
                <a:cubicBezTo>
                  <a:pt x="5914676" y="2118321"/>
                  <a:pt x="5915917" y="2120801"/>
                  <a:pt x="5915917" y="2125762"/>
                </a:cubicBezTo>
                <a:cubicBezTo>
                  <a:pt x="5915917" y="2125762"/>
                  <a:pt x="5914676" y="2125762"/>
                  <a:pt x="5912196" y="2125762"/>
                </a:cubicBezTo>
                <a:cubicBezTo>
                  <a:pt x="5909716" y="2125762"/>
                  <a:pt x="5908476" y="2125762"/>
                  <a:pt x="5908476" y="2125762"/>
                </a:cubicBezTo>
                <a:cubicBezTo>
                  <a:pt x="5908476" y="2120801"/>
                  <a:pt x="5909716" y="2118321"/>
                  <a:pt x="5912196" y="2118321"/>
                </a:cubicBezTo>
                <a:close/>
                <a:moveTo>
                  <a:pt x="5409902" y="2118321"/>
                </a:moveTo>
                <a:lnTo>
                  <a:pt x="5409902" y="2125762"/>
                </a:lnTo>
                <a:cubicBezTo>
                  <a:pt x="5414863" y="2125762"/>
                  <a:pt x="5417343" y="2123282"/>
                  <a:pt x="5417343" y="2118321"/>
                </a:cubicBezTo>
                <a:cubicBezTo>
                  <a:pt x="5417343" y="2118321"/>
                  <a:pt x="5414863" y="2118321"/>
                  <a:pt x="5409902" y="2118321"/>
                </a:cubicBezTo>
                <a:close/>
                <a:moveTo>
                  <a:pt x="4077890" y="2118321"/>
                </a:moveTo>
                <a:cubicBezTo>
                  <a:pt x="4077890" y="2120801"/>
                  <a:pt x="4079130" y="2121422"/>
                  <a:pt x="4081611" y="2120181"/>
                </a:cubicBezTo>
                <a:lnTo>
                  <a:pt x="4084269" y="2118321"/>
                </a:lnTo>
                <a:close/>
                <a:moveTo>
                  <a:pt x="3996035" y="2118321"/>
                </a:moveTo>
                <a:cubicBezTo>
                  <a:pt x="3991074" y="2118321"/>
                  <a:pt x="3984873" y="2123282"/>
                  <a:pt x="3977431" y="2133204"/>
                </a:cubicBezTo>
                <a:cubicBezTo>
                  <a:pt x="3969990" y="2143125"/>
                  <a:pt x="3966269" y="2149327"/>
                  <a:pt x="3966269" y="2151807"/>
                </a:cubicBezTo>
                <a:cubicBezTo>
                  <a:pt x="3966269" y="2154288"/>
                  <a:pt x="3968749" y="2153047"/>
                  <a:pt x="3973710" y="2148086"/>
                </a:cubicBezTo>
                <a:cubicBezTo>
                  <a:pt x="3978671" y="2143125"/>
                  <a:pt x="3983632" y="2138165"/>
                  <a:pt x="3988593" y="2133204"/>
                </a:cubicBezTo>
                <a:cubicBezTo>
                  <a:pt x="4003476" y="2123282"/>
                  <a:pt x="4005956" y="2118321"/>
                  <a:pt x="3996035" y="2118321"/>
                </a:cubicBezTo>
                <a:close/>
                <a:moveTo>
                  <a:pt x="3542109" y="2118321"/>
                </a:moveTo>
                <a:lnTo>
                  <a:pt x="3534667" y="2125762"/>
                </a:lnTo>
                <a:cubicBezTo>
                  <a:pt x="3539628" y="2125762"/>
                  <a:pt x="3542109" y="2125762"/>
                  <a:pt x="3542109" y="2125762"/>
                </a:cubicBezTo>
                <a:cubicBezTo>
                  <a:pt x="3542109" y="2125762"/>
                  <a:pt x="3542109" y="2123282"/>
                  <a:pt x="3542109" y="2118321"/>
                </a:cubicBezTo>
                <a:close/>
                <a:moveTo>
                  <a:pt x="5558730" y="2110879"/>
                </a:moveTo>
                <a:cubicBezTo>
                  <a:pt x="5558730" y="2115840"/>
                  <a:pt x="5559970" y="2118321"/>
                  <a:pt x="5562450" y="2118321"/>
                </a:cubicBezTo>
                <a:cubicBezTo>
                  <a:pt x="5564930" y="2118321"/>
                  <a:pt x="5566171" y="2115840"/>
                  <a:pt x="5566171" y="2110879"/>
                </a:cubicBezTo>
                <a:close/>
                <a:moveTo>
                  <a:pt x="4063007" y="2110879"/>
                </a:moveTo>
                <a:lnTo>
                  <a:pt x="4063007" y="2118321"/>
                </a:lnTo>
                <a:cubicBezTo>
                  <a:pt x="4063007" y="2118321"/>
                  <a:pt x="4064248" y="2118321"/>
                  <a:pt x="4066728" y="2118321"/>
                </a:cubicBezTo>
                <a:cubicBezTo>
                  <a:pt x="4069208" y="2118321"/>
                  <a:pt x="4070449" y="2118321"/>
                  <a:pt x="4070449" y="2118321"/>
                </a:cubicBezTo>
                <a:cubicBezTo>
                  <a:pt x="4070449" y="2113360"/>
                  <a:pt x="4067968" y="2110879"/>
                  <a:pt x="4063007" y="2110879"/>
                </a:cubicBezTo>
                <a:close/>
                <a:moveTo>
                  <a:pt x="4003476" y="2110879"/>
                </a:moveTo>
                <a:cubicBezTo>
                  <a:pt x="3998515" y="2110879"/>
                  <a:pt x="3996035" y="2112120"/>
                  <a:pt x="3996035" y="2114600"/>
                </a:cubicBezTo>
                <a:cubicBezTo>
                  <a:pt x="3996035" y="2117080"/>
                  <a:pt x="3998515" y="2118321"/>
                  <a:pt x="4003476" y="2118321"/>
                </a:cubicBezTo>
                <a:cubicBezTo>
                  <a:pt x="4008437" y="2118321"/>
                  <a:pt x="4010917" y="2117080"/>
                  <a:pt x="4010917" y="2114600"/>
                </a:cubicBezTo>
                <a:cubicBezTo>
                  <a:pt x="4010917" y="2112120"/>
                  <a:pt x="4008437" y="2110879"/>
                  <a:pt x="4003476" y="2110879"/>
                </a:cubicBezTo>
                <a:close/>
                <a:moveTo>
                  <a:pt x="3921621" y="2110879"/>
                </a:moveTo>
                <a:lnTo>
                  <a:pt x="3921621" y="2118321"/>
                </a:lnTo>
                <a:lnTo>
                  <a:pt x="3921621" y="2125762"/>
                </a:lnTo>
                <a:cubicBezTo>
                  <a:pt x="3921621" y="2125762"/>
                  <a:pt x="3919140" y="2129483"/>
                  <a:pt x="3914179" y="2136924"/>
                </a:cubicBezTo>
                <a:cubicBezTo>
                  <a:pt x="3909218" y="2144366"/>
                  <a:pt x="3906738" y="2148086"/>
                  <a:pt x="3906738" y="2148086"/>
                </a:cubicBezTo>
                <a:lnTo>
                  <a:pt x="3914179" y="2155528"/>
                </a:lnTo>
                <a:lnTo>
                  <a:pt x="3914179" y="2148086"/>
                </a:lnTo>
                <a:cubicBezTo>
                  <a:pt x="3919140" y="2148086"/>
                  <a:pt x="3921621" y="2148086"/>
                  <a:pt x="3921621" y="2148086"/>
                </a:cubicBezTo>
                <a:cubicBezTo>
                  <a:pt x="3921621" y="2148086"/>
                  <a:pt x="3921621" y="2145606"/>
                  <a:pt x="3921621" y="2140645"/>
                </a:cubicBezTo>
                <a:cubicBezTo>
                  <a:pt x="3921621" y="2135684"/>
                  <a:pt x="3924101" y="2130723"/>
                  <a:pt x="3929062" y="2125762"/>
                </a:cubicBezTo>
                <a:cubicBezTo>
                  <a:pt x="3929062" y="2130723"/>
                  <a:pt x="3929062" y="2133204"/>
                  <a:pt x="3929062" y="2133204"/>
                </a:cubicBezTo>
                <a:cubicBezTo>
                  <a:pt x="3929062" y="2133204"/>
                  <a:pt x="3931542" y="2133204"/>
                  <a:pt x="3936503" y="2133204"/>
                </a:cubicBezTo>
                <a:cubicBezTo>
                  <a:pt x="3956347" y="2133204"/>
                  <a:pt x="3966269" y="2128243"/>
                  <a:pt x="3966269" y="2118321"/>
                </a:cubicBezTo>
                <a:lnTo>
                  <a:pt x="3929062" y="2118321"/>
                </a:lnTo>
                <a:cubicBezTo>
                  <a:pt x="3929062" y="2118321"/>
                  <a:pt x="3926582" y="2115840"/>
                  <a:pt x="3921621" y="2110879"/>
                </a:cubicBezTo>
                <a:close/>
                <a:moveTo>
                  <a:pt x="4139282" y="2106229"/>
                </a:moveTo>
                <a:cubicBezTo>
                  <a:pt x="4138041" y="2106849"/>
                  <a:pt x="4137421" y="2108399"/>
                  <a:pt x="4137421" y="2110879"/>
                </a:cubicBezTo>
                <a:cubicBezTo>
                  <a:pt x="4137421" y="2115840"/>
                  <a:pt x="4136181" y="2119561"/>
                  <a:pt x="4133701" y="2122042"/>
                </a:cubicBezTo>
                <a:cubicBezTo>
                  <a:pt x="4131220" y="2124522"/>
                  <a:pt x="4129980" y="2127003"/>
                  <a:pt x="4129980" y="2129483"/>
                </a:cubicBezTo>
                <a:cubicBezTo>
                  <a:pt x="4129980" y="2131963"/>
                  <a:pt x="4125019" y="2135684"/>
                  <a:pt x="4115097" y="2140645"/>
                </a:cubicBezTo>
                <a:lnTo>
                  <a:pt x="4107656" y="2155528"/>
                </a:lnTo>
                <a:cubicBezTo>
                  <a:pt x="4112617" y="2155528"/>
                  <a:pt x="4117578" y="2160489"/>
                  <a:pt x="4122539" y="2170411"/>
                </a:cubicBezTo>
                <a:lnTo>
                  <a:pt x="4129980" y="2170411"/>
                </a:lnTo>
                <a:lnTo>
                  <a:pt x="4122539" y="2155528"/>
                </a:lnTo>
                <a:cubicBezTo>
                  <a:pt x="4117578" y="2155528"/>
                  <a:pt x="4115097" y="2154288"/>
                  <a:pt x="4115097" y="2151807"/>
                </a:cubicBezTo>
                <a:cubicBezTo>
                  <a:pt x="4115097" y="2149327"/>
                  <a:pt x="4117578" y="2148086"/>
                  <a:pt x="4122539" y="2148086"/>
                </a:cubicBezTo>
                <a:cubicBezTo>
                  <a:pt x="4127500" y="2143125"/>
                  <a:pt x="4129980" y="2143125"/>
                  <a:pt x="4129980" y="2148086"/>
                </a:cubicBezTo>
                <a:lnTo>
                  <a:pt x="4129980" y="2140645"/>
                </a:lnTo>
                <a:cubicBezTo>
                  <a:pt x="4129980" y="2140645"/>
                  <a:pt x="4131220" y="2138165"/>
                  <a:pt x="4133701" y="2133204"/>
                </a:cubicBezTo>
                <a:cubicBezTo>
                  <a:pt x="4136181" y="2128243"/>
                  <a:pt x="4139902" y="2125762"/>
                  <a:pt x="4144863" y="2125762"/>
                </a:cubicBezTo>
                <a:cubicBezTo>
                  <a:pt x="4149824" y="2115840"/>
                  <a:pt x="4152304" y="2110879"/>
                  <a:pt x="4152304" y="2110879"/>
                </a:cubicBezTo>
                <a:cubicBezTo>
                  <a:pt x="4152304" y="2110879"/>
                  <a:pt x="4149824" y="2109639"/>
                  <a:pt x="4144863" y="2107159"/>
                </a:cubicBezTo>
                <a:cubicBezTo>
                  <a:pt x="4142382" y="2105919"/>
                  <a:pt x="4140522" y="2105609"/>
                  <a:pt x="4139282" y="2106229"/>
                </a:cubicBezTo>
                <a:close/>
                <a:moveTo>
                  <a:pt x="5506640" y="2103438"/>
                </a:moveTo>
                <a:lnTo>
                  <a:pt x="5506640" y="2110879"/>
                </a:lnTo>
                <a:cubicBezTo>
                  <a:pt x="5511601" y="2110879"/>
                  <a:pt x="5514081" y="2109639"/>
                  <a:pt x="5514081" y="2107159"/>
                </a:cubicBezTo>
                <a:cubicBezTo>
                  <a:pt x="5514081" y="2104678"/>
                  <a:pt x="5511601" y="2103438"/>
                  <a:pt x="5506640" y="2103438"/>
                </a:cubicBezTo>
                <a:close/>
                <a:moveTo>
                  <a:pt x="5387577" y="2103438"/>
                </a:moveTo>
                <a:lnTo>
                  <a:pt x="5357812" y="2133204"/>
                </a:lnTo>
                <a:cubicBezTo>
                  <a:pt x="5333007" y="2158008"/>
                  <a:pt x="5323085" y="2170411"/>
                  <a:pt x="5328046" y="2170411"/>
                </a:cubicBezTo>
                <a:cubicBezTo>
                  <a:pt x="5328046" y="2170411"/>
                  <a:pt x="5337968" y="2159249"/>
                  <a:pt x="5357812" y="2136924"/>
                </a:cubicBezTo>
                <a:cubicBezTo>
                  <a:pt x="5377656" y="2114600"/>
                  <a:pt x="5387577" y="2103438"/>
                  <a:pt x="5387577" y="2103438"/>
                </a:cubicBezTo>
                <a:close/>
                <a:moveTo>
                  <a:pt x="4033242" y="2103438"/>
                </a:moveTo>
                <a:cubicBezTo>
                  <a:pt x="4028281" y="2108399"/>
                  <a:pt x="4025800" y="2110879"/>
                  <a:pt x="4025800" y="2110879"/>
                </a:cubicBezTo>
                <a:lnTo>
                  <a:pt x="4033242" y="2110879"/>
                </a:lnTo>
                <a:close/>
                <a:moveTo>
                  <a:pt x="692515" y="2099717"/>
                </a:moveTo>
                <a:cubicBezTo>
                  <a:pt x="694066" y="2099097"/>
                  <a:pt x="695151" y="2099097"/>
                  <a:pt x="695771" y="2099717"/>
                </a:cubicBezTo>
                <a:cubicBezTo>
                  <a:pt x="698252" y="2102198"/>
                  <a:pt x="699492" y="2105918"/>
                  <a:pt x="699492" y="2110879"/>
                </a:cubicBezTo>
                <a:lnTo>
                  <a:pt x="699492" y="2118321"/>
                </a:lnTo>
                <a:cubicBezTo>
                  <a:pt x="699492" y="2118321"/>
                  <a:pt x="697011" y="2118321"/>
                  <a:pt x="692050" y="2118321"/>
                </a:cubicBezTo>
                <a:cubicBezTo>
                  <a:pt x="692050" y="2133204"/>
                  <a:pt x="687089" y="2140645"/>
                  <a:pt x="677168" y="2140645"/>
                </a:cubicBezTo>
                <a:cubicBezTo>
                  <a:pt x="672207" y="2140645"/>
                  <a:pt x="669726" y="2138165"/>
                  <a:pt x="669726" y="2133204"/>
                </a:cubicBezTo>
                <a:lnTo>
                  <a:pt x="662285" y="2140645"/>
                </a:lnTo>
                <a:lnTo>
                  <a:pt x="662285" y="2148086"/>
                </a:lnTo>
                <a:lnTo>
                  <a:pt x="669726" y="2148086"/>
                </a:lnTo>
                <a:lnTo>
                  <a:pt x="654843" y="2177852"/>
                </a:lnTo>
                <a:lnTo>
                  <a:pt x="632519" y="2200176"/>
                </a:lnTo>
                <a:lnTo>
                  <a:pt x="617636" y="2207618"/>
                </a:lnTo>
                <a:cubicBezTo>
                  <a:pt x="617636" y="2197696"/>
                  <a:pt x="620117" y="2192735"/>
                  <a:pt x="625078" y="2192735"/>
                </a:cubicBezTo>
                <a:lnTo>
                  <a:pt x="639961" y="2155528"/>
                </a:lnTo>
                <a:cubicBezTo>
                  <a:pt x="639961" y="2150567"/>
                  <a:pt x="648642" y="2139405"/>
                  <a:pt x="666005" y="2122042"/>
                </a:cubicBezTo>
                <a:cubicBezTo>
                  <a:pt x="679028" y="2109019"/>
                  <a:pt x="687865" y="2101578"/>
                  <a:pt x="692515" y="2099717"/>
                </a:cubicBezTo>
                <a:close/>
                <a:moveTo>
                  <a:pt x="5908476" y="2095997"/>
                </a:moveTo>
                <a:lnTo>
                  <a:pt x="5908476" y="2103438"/>
                </a:lnTo>
                <a:lnTo>
                  <a:pt x="5901034" y="2103438"/>
                </a:lnTo>
                <a:close/>
                <a:moveTo>
                  <a:pt x="5439667" y="2095997"/>
                </a:moveTo>
                <a:lnTo>
                  <a:pt x="5432226" y="2103438"/>
                </a:lnTo>
                <a:lnTo>
                  <a:pt x="5432226" y="2110879"/>
                </a:lnTo>
                <a:cubicBezTo>
                  <a:pt x="5437187" y="2105918"/>
                  <a:pt x="5439667" y="2100958"/>
                  <a:pt x="5439667" y="2095997"/>
                </a:cubicBezTo>
                <a:close/>
                <a:moveTo>
                  <a:pt x="5238749" y="2095997"/>
                </a:moveTo>
                <a:cubicBezTo>
                  <a:pt x="5233788" y="2100958"/>
                  <a:pt x="5231308" y="2105918"/>
                  <a:pt x="5231308" y="2110879"/>
                </a:cubicBezTo>
                <a:lnTo>
                  <a:pt x="5238749" y="2110879"/>
                </a:lnTo>
                <a:cubicBezTo>
                  <a:pt x="5243711" y="2105918"/>
                  <a:pt x="5246191" y="2100958"/>
                  <a:pt x="5246191" y="2095997"/>
                </a:cubicBezTo>
                <a:close/>
                <a:moveTo>
                  <a:pt x="4010917" y="2095997"/>
                </a:moveTo>
                <a:cubicBezTo>
                  <a:pt x="4010917" y="2100958"/>
                  <a:pt x="4013398" y="2103438"/>
                  <a:pt x="4018359" y="2103438"/>
                </a:cubicBezTo>
                <a:lnTo>
                  <a:pt x="4018359" y="2095997"/>
                </a:lnTo>
                <a:cubicBezTo>
                  <a:pt x="4013398" y="2095997"/>
                  <a:pt x="4010917" y="2095997"/>
                  <a:pt x="4010917" y="2095997"/>
                </a:cubicBezTo>
                <a:close/>
                <a:moveTo>
                  <a:pt x="3802558" y="2095997"/>
                </a:moveTo>
                <a:cubicBezTo>
                  <a:pt x="3800078" y="2095997"/>
                  <a:pt x="3797597" y="2098477"/>
                  <a:pt x="3795117" y="2103438"/>
                </a:cubicBezTo>
                <a:lnTo>
                  <a:pt x="3795117" y="2110879"/>
                </a:lnTo>
                <a:lnTo>
                  <a:pt x="3795117" y="2123282"/>
                </a:lnTo>
                <a:lnTo>
                  <a:pt x="3793256" y="2125762"/>
                </a:lnTo>
                <a:lnTo>
                  <a:pt x="3787675" y="2125762"/>
                </a:lnTo>
                <a:lnTo>
                  <a:pt x="3787675" y="2133204"/>
                </a:lnTo>
                <a:lnTo>
                  <a:pt x="3793256" y="2125762"/>
                </a:lnTo>
                <a:lnTo>
                  <a:pt x="3795117" y="2125762"/>
                </a:lnTo>
                <a:lnTo>
                  <a:pt x="3795117" y="2123282"/>
                </a:lnTo>
                <a:lnTo>
                  <a:pt x="3809999" y="2103438"/>
                </a:lnTo>
                <a:cubicBezTo>
                  <a:pt x="3807519" y="2098477"/>
                  <a:pt x="3805038" y="2095997"/>
                  <a:pt x="3802558" y="2095997"/>
                </a:cubicBezTo>
                <a:close/>
                <a:moveTo>
                  <a:pt x="3553271" y="2095997"/>
                </a:moveTo>
                <a:cubicBezTo>
                  <a:pt x="3550790" y="2095997"/>
                  <a:pt x="3549550" y="2098477"/>
                  <a:pt x="3549550" y="2103438"/>
                </a:cubicBezTo>
                <a:cubicBezTo>
                  <a:pt x="3549550" y="2108399"/>
                  <a:pt x="3550790" y="2110879"/>
                  <a:pt x="3553271" y="2110879"/>
                </a:cubicBezTo>
                <a:cubicBezTo>
                  <a:pt x="3555751" y="2110879"/>
                  <a:pt x="3556992" y="2108399"/>
                  <a:pt x="3556992" y="2103438"/>
                </a:cubicBezTo>
                <a:cubicBezTo>
                  <a:pt x="3556992" y="2098477"/>
                  <a:pt x="3555751" y="2095997"/>
                  <a:pt x="3553271" y="2095997"/>
                </a:cubicBezTo>
                <a:close/>
                <a:moveTo>
                  <a:pt x="6064745" y="2088555"/>
                </a:moveTo>
                <a:lnTo>
                  <a:pt x="6072186" y="2095997"/>
                </a:lnTo>
                <a:cubicBezTo>
                  <a:pt x="6072186" y="2100958"/>
                  <a:pt x="6069706" y="2103438"/>
                  <a:pt x="6064745" y="2103438"/>
                </a:cubicBezTo>
                <a:lnTo>
                  <a:pt x="6064745" y="2095997"/>
                </a:lnTo>
                <a:cubicBezTo>
                  <a:pt x="6064745" y="2091036"/>
                  <a:pt x="6064745" y="2088555"/>
                  <a:pt x="6064745" y="2088555"/>
                </a:cubicBezTo>
                <a:close/>
                <a:moveTo>
                  <a:pt x="4100214" y="2088555"/>
                </a:moveTo>
                <a:cubicBezTo>
                  <a:pt x="4105175" y="2088555"/>
                  <a:pt x="4107656" y="2088555"/>
                  <a:pt x="4107656" y="2088555"/>
                </a:cubicBezTo>
                <a:lnTo>
                  <a:pt x="4092773" y="2095997"/>
                </a:lnTo>
                <a:cubicBezTo>
                  <a:pt x="4092773" y="2091036"/>
                  <a:pt x="4095253" y="2088555"/>
                  <a:pt x="4100214" y="2088555"/>
                </a:cubicBezTo>
                <a:close/>
                <a:moveTo>
                  <a:pt x="3570014" y="2084834"/>
                </a:moveTo>
                <a:cubicBezTo>
                  <a:pt x="3568774" y="2084834"/>
                  <a:pt x="3566914" y="2086075"/>
                  <a:pt x="3564433" y="2088555"/>
                </a:cubicBezTo>
                <a:cubicBezTo>
                  <a:pt x="3569394" y="2098477"/>
                  <a:pt x="3571874" y="2098477"/>
                  <a:pt x="3571874" y="2088555"/>
                </a:cubicBezTo>
                <a:cubicBezTo>
                  <a:pt x="3571874" y="2086075"/>
                  <a:pt x="3571254" y="2084834"/>
                  <a:pt x="3570014" y="2084834"/>
                </a:cubicBezTo>
                <a:close/>
                <a:moveTo>
                  <a:pt x="5863827" y="2081114"/>
                </a:moveTo>
                <a:cubicBezTo>
                  <a:pt x="5868788" y="2081114"/>
                  <a:pt x="5873748" y="2082354"/>
                  <a:pt x="5878710" y="2084834"/>
                </a:cubicBezTo>
                <a:cubicBezTo>
                  <a:pt x="5883671" y="2087315"/>
                  <a:pt x="5886152" y="2088555"/>
                  <a:pt x="5886152" y="2088555"/>
                </a:cubicBezTo>
                <a:lnTo>
                  <a:pt x="5863827" y="2088555"/>
                </a:lnTo>
                <a:lnTo>
                  <a:pt x="5856386" y="2095997"/>
                </a:lnTo>
                <a:lnTo>
                  <a:pt x="5856386" y="2103438"/>
                </a:lnTo>
                <a:cubicBezTo>
                  <a:pt x="5851424" y="2098477"/>
                  <a:pt x="5850185" y="2093516"/>
                  <a:pt x="5852665" y="2088555"/>
                </a:cubicBezTo>
                <a:cubicBezTo>
                  <a:pt x="5855145" y="2083594"/>
                  <a:pt x="5858866" y="2081114"/>
                  <a:pt x="5863827" y="2081114"/>
                </a:cubicBezTo>
                <a:close/>
                <a:moveTo>
                  <a:pt x="5834062" y="2081114"/>
                </a:moveTo>
                <a:cubicBezTo>
                  <a:pt x="5839023" y="2081114"/>
                  <a:pt x="5842744" y="2081114"/>
                  <a:pt x="5845224" y="2081114"/>
                </a:cubicBezTo>
                <a:cubicBezTo>
                  <a:pt x="5847704" y="2081114"/>
                  <a:pt x="5846464" y="2083594"/>
                  <a:pt x="5841503" y="2088555"/>
                </a:cubicBezTo>
                <a:lnTo>
                  <a:pt x="5848944" y="2110879"/>
                </a:lnTo>
                <a:lnTo>
                  <a:pt x="5856386" y="2125762"/>
                </a:lnTo>
                <a:lnTo>
                  <a:pt x="5852665" y="2131343"/>
                </a:lnTo>
                <a:lnTo>
                  <a:pt x="5841503" y="2125762"/>
                </a:lnTo>
                <a:lnTo>
                  <a:pt x="5834062" y="2118321"/>
                </a:lnTo>
                <a:lnTo>
                  <a:pt x="5834062" y="2103438"/>
                </a:lnTo>
                <a:lnTo>
                  <a:pt x="5834062" y="2088555"/>
                </a:lnTo>
                <a:cubicBezTo>
                  <a:pt x="5834062" y="2088555"/>
                  <a:pt x="5834062" y="2086075"/>
                  <a:pt x="5834062" y="2081114"/>
                </a:cubicBezTo>
                <a:close/>
                <a:moveTo>
                  <a:pt x="4025800" y="2081114"/>
                </a:moveTo>
                <a:cubicBezTo>
                  <a:pt x="4025800" y="2081114"/>
                  <a:pt x="4025800" y="2083594"/>
                  <a:pt x="4025800" y="2088555"/>
                </a:cubicBezTo>
                <a:cubicBezTo>
                  <a:pt x="4030761" y="2088555"/>
                  <a:pt x="4033242" y="2088555"/>
                  <a:pt x="4033242" y="2088555"/>
                </a:cubicBezTo>
                <a:close/>
                <a:moveTo>
                  <a:pt x="610195" y="2081114"/>
                </a:moveTo>
                <a:cubicBezTo>
                  <a:pt x="590351" y="2091036"/>
                  <a:pt x="580429" y="2103438"/>
                  <a:pt x="580429" y="2118321"/>
                </a:cubicBezTo>
                <a:cubicBezTo>
                  <a:pt x="580429" y="2118321"/>
                  <a:pt x="580429" y="2119561"/>
                  <a:pt x="580429" y="2122042"/>
                </a:cubicBezTo>
                <a:cubicBezTo>
                  <a:pt x="580429" y="2124522"/>
                  <a:pt x="577949" y="2128243"/>
                  <a:pt x="572988" y="2133204"/>
                </a:cubicBezTo>
                <a:lnTo>
                  <a:pt x="565546" y="2140645"/>
                </a:lnTo>
                <a:cubicBezTo>
                  <a:pt x="570507" y="2140645"/>
                  <a:pt x="575468" y="2140645"/>
                  <a:pt x="580429" y="2140645"/>
                </a:cubicBezTo>
                <a:lnTo>
                  <a:pt x="587871" y="2125762"/>
                </a:lnTo>
                <a:cubicBezTo>
                  <a:pt x="587871" y="2120801"/>
                  <a:pt x="590351" y="2115840"/>
                  <a:pt x="595312" y="2110879"/>
                </a:cubicBezTo>
                <a:cubicBezTo>
                  <a:pt x="600273" y="2105918"/>
                  <a:pt x="605234" y="2100958"/>
                  <a:pt x="610195" y="2095997"/>
                </a:cubicBezTo>
                <a:close/>
                <a:moveTo>
                  <a:pt x="3733260" y="2079253"/>
                </a:moveTo>
                <a:cubicBezTo>
                  <a:pt x="3724888" y="2079253"/>
                  <a:pt x="3720703" y="2084834"/>
                  <a:pt x="3720703" y="2095997"/>
                </a:cubicBezTo>
                <a:lnTo>
                  <a:pt x="3728144" y="2095997"/>
                </a:lnTo>
                <a:cubicBezTo>
                  <a:pt x="3733105" y="2095997"/>
                  <a:pt x="3735585" y="2093516"/>
                  <a:pt x="3735585" y="2088555"/>
                </a:cubicBezTo>
                <a:lnTo>
                  <a:pt x="3743027" y="2081114"/>
                </a:lnTo>
                <a:cubicBezTo>
                  <a:pt x="3739306" y="2079874"/>
                  <a:pt x="3736051" y="2079253"/>
                  <a:pt x="3733260" y="2079253"/>
                </a:cubicBezTo>
                <a:close/>
                <a:moveTo>
                  <a:pt x="5909406" y="2076463"/>
                </a:moveTo>
                <a:cubicBezTo>
                  <a:pt x="5908786" y="2077083"/>
                  <a:pt x="5908476" y="2078633"/>
                  <a:pt x="5908476" y="2081114"/>
                </a:cubicBezTo>
                <a:cubicBezTo>
                  <a:pt x="5908476" y="2091036"/>
                  <a:pt x="5910956" y="2091036"/>
                  <a:pt x="5915917" y="2081114"/>
                </a:cubicBezTo>
                <a:cubicBezTo>
                  <a:pt x="5915917" y="2081114"/>
                  <a:pt x="5914676" y="2079873"/>
                  <a:pt x="5912196" y="2077393"/>
                </a:cubicBezTo>
                <a:cubicBezTo>
                  <a:pt x="5910956" y="2076153"/>
                  <a:pt x="5910026" y="2075843"/>
                  <a:pt x="5909406" y="2076463"/>
                </a:cubicBezTo>
                <a:close/>
                <a:moveTo>
                  <a:pt x="5886152" y="2073672"/>
                </a:moveTo>
                <a:cubicBezTo>
                  <a:pt x="5886152" y="2073672"/>
                  <a:pt x="5888632" y="2073672"/>
                  <a:pt x="5893592" y="2073672"/>
                </a:cubicBezTo>
                <a:cubicBezTo>
                  <a:pt x="5893592" y="2078633"/>
                  <a:pt x="5891112" y="2081114"/>
                  <a:pt x="5886152" y="2081114"/>
                </a:cubicBezTo>
                <a:cubicBezTo>
                  <a:pt x="5886152" y="2076153"/>
                  <a:pt x="5886152" y="2073672"/>
                  <a:pt x="5886152" y="2073672"/>
                </a:cubicBezTo>
                <a:close/>
                <a:moveTo>
                  <a:pt x="5506640" y="2073672"/>
                </a:moveTo>
                <a:cubicBezTo>
                  <a:pt x="5506640" y="2073672"/>
                  <a:pt x="5506640" y="2074913"/>
                  <a:pt x="5506640" y="2077393"/>
                </a:cubicBezTo>
                <a:cubicBezTo>
                  <a:pt x="5506640" y="2079873"/>
                  <a:pt x="5509120" y="2081114"/>
                  <a:pt x="5514081" y="2081114"/>
                </a:cubicBezTo>
                <a:lnTo>
                  <a:pt x="5514081" y="2073672"/>
                </a:lnTo>
                <a:close/>
                <a:moveTo>
                  <a:pt x="4249042" y="2073672"/>
                </a:moveTo>
                <a:cubicBezTo>
                  <a:pt x="4249042" y="2078633"/>
                  <a:pt x="4249042" y="2081114"/>
                  <a:pt x="4249042" y="2081114"/>
                </a:cubicBezTo>
                <a:cubicBezTo>
                  <a:pt x="4254003" y="2081114"/>
                  <a:pt x="4256484" y="2079873"/>
                  <a:pt x="4256484" y="2077393"/>
                </a:cubicBezTo>
                <a:cubicBezTo>
                  <a:pt x="4256484" y="2074913"/>
                  <a:pt x="4256484" y="2073672"/>
                  <a:pt x="4256484" y="2073672"/>
                </a:cubicBezTo>
                <a:cubicBezTo>
                  <a:pt x="4256484" y="2073672"/>
                  <a:pt x="4254003" y="2073672"/>
                  <a:pt x="4249042" y="2073672"/>
                </a:cubicBezTo>
                <a:close/>
                <a:moveTo>
                  <a:pt x="3482577" y="2073672"/>
                </a:moveTo>
                <a:cubicBezTo>
                  <a:pt x="3477616" y="2078633"/>
                  <a:pt x="3475136" y="2081114"/>
                  <a:pt x="3475136" y="2081114"/>
                </a:cubicBezTo>
                <a:lnTo>
                  <a:pt x="3475136" y="2088555"/>
                </a:lnTo>
                <a:cubicBezTo>
                  <a:pt x="3475136" y="2088555"/>
                  <a:pt x="3477616" y="2083594"/>
                  <a:pt x="3482577" y="2073672"/>
                </a:cubicBezTo>
                <a:close/>
                <a:moveTo>
                  <a:pt x="919013" y="2069952"/>
                </a:moveTo>
                <a:cubicBezTo>
                  <a:pt x="916533" y="2067471"/>
                  <a:pt x="907851" y="2074913"/>
                  <a:pt x="892968" y="2092276"/>
                </a:cubicBezTo>
                <a:cubicBezTo>
                  <a:pt x="878086" y="2109639"/>
                  <a:pt x="873125" y="2118321"/>
                  <a:pt x="878086" y="2118321"/>
                </a:cubicBezTo>
                <a:cubicBezTo>
                  <a:pt x="883047" y="2118321"/>
                  <a:pt x="885527" y="2118321"/>
                  <a:pt x="885527" y="2118321"/>
                </a:cubicBezTo>
                <a:cubicBezTo>
                  <a:pt x="885527" y="2118321"/>
                  <a:pt x="888007" y="2115840"/>
                  <a:pt x="892968" y="2110879"/>
                </a:cubicBezTo>
                <a:cubicBezTo>
                  <a:pt x="892968" y="2100958"/>
                  <a:pt x="897929" y="2092276"/>
                  <a:pt x="907851" y="2084834"/>
                </a:cubicBezTo>
                <a:cubicBezTo>
                  <a:pt x="917773" y="2077393"/>
                  <a:pt x="921494" y="2072432"/>
                  <a:pt x="919013" y="2069952"/>
                </a:cubicBezTo>
                <a:close/>
                <a:moveTo>
                  <a:pt x="3637917" y="2069022"/>
                </a:moveTo>
                <a:cubicBezTo>
                  <a:pt x="3637297" y="2068401"/>
                  <a:pt x="3636367" y="2068712"/>
                  <a:pt x="3635126" y="2069952"/>
                </a:cubicBezTo>
                <a:cubicBezTo>
                  <a:pt x="3632646" y="2072432"/>
                  <a:pt x="3631406" y="2073672"/>
                  <a:pt x="3631406" y="2073672"/>
                </a:cubicBezTo>
                <a:cubicBezTo>
                  <a:pt x="3631406" y="2073672"/>
                  <a:pt x="3631406" y="2074913"/>
                  <a:pt x="3631406" y="2077393"/>
                </a:cubicBezTo>
                <a:cubicBezTo>
                  <a:pt x="3631406" y="2079873"/>
                  <a:pt x="3633886" y="2078633"/>
                  <a:pt x="3638847" y="2073672"/>
                </a:cubicBezTo>
                <a:cubicBezTo>
                  <a:pt x="3638847" y="2071192"/>
                  <a:pt x="3638537" y="2069642"/>
                  <a:pt x="3637917" y="2069022"/>
                </a:cubicBezTo>
                <a:close/>
                <a:moveTo>
                  <a:pt x="5856386" y="2066231"/>
                </a:moveTo>
                <a:cubicBezTo>
                  <a:pt x="5856386" y="2066231"/>
                  <a:pt x="5858866" y="2066231"/>
                  <a:pt x="5863827" y="2066231"/>
                </a:cubicBezTo>
                <a:lnTo>
                  <a:pt x="5863827" y="2073672"/>
                </a:lnTo>
                <a:cubicBezTo>
                  <a:pt x="5858866" y="2073672"/>
                  <a:pt x="5856386" y="2071192"/>
                  <a:pt x="5856386" y="2066231"/>
                </a:cubicBezTo>
                <a:close/>
                <a:moveTo>
                  <a:pt x="5595937" y="2066231"/>
                </a:moveTo>
                <a:cubicBezTo>
                  <a:pt x="5595937" y="2066231"/>
                  <a:pt x="5594696" y="2067471"/>
                  <a:pt x="5592216" y="2069952"/>
                </a:cubicBezTo>
                <a:cubicBezTo>
                  <a:pt x="5589736" y="2072432"/>
                  <a:pt x="5588495" y="2073672"/>
                  <a:pt x="5588495" y="2073672"/>
                </a:cubicBezTo>
                <a:lnTo>
                  <a:pt x="5588495" y="2088555"/>
                </a:lnTo>
                <a:cubicBezTo>
                  <a:pt x="5578574" y="2088555"/>
                  <a:pt x="5573612" y="2093516"/>
                  <a:pt x="5573612" y="2103438"/>
                </a:cubicBezTo>
                <a:cubicBezTo>
                  <a:pt x="5573612" y="2108399"/>
                  <a:pt x="5576093" y="2108399"/>
                  <a:pt x="5581054" y="2103438"/>
                </a:cubicBezTo>
                <a:lnTo>
                  <a:pt x="5595937" y="2088555"/>
                </a:lnTo>
                <a:close/>
                <a:moveTo>
                  <a:pt x="5447109" y="2066231"/>
                </a:moveTo>
                <a:cubicBezTo>
                  <a:pt x="5432226" y="2066231"/>
                  <a:pt x="5424784" y="2073672"/>
                  <a:pt x="5424784" y="2088555"/>
                </a:cubicBezTo>
                <a:cubicBezTo>
                  <a:pt x="5424784" y="2093516"/>
                  <a:pt x="5429746" y="2091036"/>
                  <a:pt x="5439667" y="2081114"/>
                </a:cubicBezTo>
                <a:close/>
                <a:moveTo>
                  <a:pt x="885527" y="2066231"/>
                </a:moveTo>
                <a:lnTo>
                  <a:pt x="848320" y="2110879"/>
                </a:lnTo>
                <a:cubicBezTo>
                  <a:pt x="843359" y="2115840"/>
                  <a:pt x="838398" y="2119561"/>
                  <a:pt x="833437" y="2122042"/>
                </a:cubicBezTo>
                <a:cubicBezTo>
                  <a:pt x="828476" y="2124522"/>
                  <a:pt x="821035" y="2130723"/>
                  <a:pt x="811113" y="2140645"/>
                </a:cubicBezTo>
                <a:cubicBezTo>
                  <a:pt x="806152" y="2150567"/>
                  <a:pt x="801191" y="2159249"/>
                  <a:pt x="796230" y="2166690"/>
                </a:cubicBezTo>
                <a:cubicBezTo>
                  <a:pt x="791269" y="2174131"/>
                  <a:pt x="786308" y="2180332"/>
                  <a:pt x="781347" y="2185293"/>
                </a:cubicBezTo>
                <a:cubicBezTo>
                  <a:pt x="771426" y="2200176"/>
                  <a:pt x="766465" y="2210098"/>
                  <a:pt x="766465" y="2215059"/>
                </a:cubicBezTo>
                <a:cubicBezTo>
                  <a:pt x="771426" y="2215059"/>
                  <a:pt x="773906" y="2213819"/>
                  <a:pt x="773906" y="2211338"/>
                </a:cubicBezTo>
                <a:cubicBezTo>
                  <a:pt x="773906" y="2208858"/>
                  <a:pt x="773906" y="2207618"/>
                  <a:pt x="773906" y="2207618"/>
                </a:cubicBezTo>
                <a:cubicBezTo>
                  <a:pt x="773906" y="2207618"/>
                  <a:pt x="778867" y="2202657"/>
                  <a:pt x="788789" y="2192735"/>
                </a:cubicBezTo>
                <a:lnTo>
                  <a:pt x="796230" y="2185293"/>
                </a:lnTo>
                <a:lnTo>
                  <a:pt x="788789" y="2200176"/>
                </a:lnTo>
                <a:lnTo>
                  <a:pt x="805623" y="2197371"/>
                </a:lnTo>
                <a:lnTo>
                  <a:pt x="803671" y="2200176"/>
                </a:lnTo>
                <a:cubicBezTo>
                  <a:pt x="793750" y="2215059"/>
                  <a:pt x="788789" y="2222501"/>
                  <a:pt x="788789" y="2222501"/>
                </a:cubicBezTo>
                <a:cubicBezTo>
                  <a:pt x="788789" y="2227462"/>
                  <a:pt x="786308" y="2233663"/>
                  <a:pt x="781347" y="2241104"/>
                </a:cubicBezTo>
                <a:cubicBezTo>
                  <a:pt x="776386" y="2248545"/>
                  <a:pt x="773906" y="2252266"/>
                  <a:pt x="773906" y="2252266"/>
                </a:cubicBezTo>
                <a:lnTo>
                  <a:pt x="803671" y="2222501"/>
                </a:lnTo>
                <a:cubicBezTo>
                  <a:pt x="808632" y="2217540"/>
                  <a:pt x="813593" y="2212579"/>
                  <a:pt x="818554" y="2207618"/>
                </a:cubicBezTo>
                <a:cubicBezTo>
                  <a:pt x="828476" y="2192735"/>
                  <a:pt x="835917" y="2185293"/>
                  <a:pt x="840879" y="2185293"/>
                </a:cubicBezTo>
                <a:lnTo>
                  <a:pt x="840879" y="2192735"/>
                </a:lnTo>
                <a:cubicBezTo>
                  <a:pt x="845840" y="2187774"/>
                  <a:pt x="848320" y="2185293"/>
                  <a:pt x="848320" y="2185293"/>
                </a:cubicBezTo>
                <a:cubicBezTo>
                  <a:pt x="843359" y="2180332"/>
                  <a:pt x="845840" y="2167930"/>
                  <a:pt x="855761" y="2148086"/>
                </a:cubicBezTo>
                <a:lnTo>
                  <a:pt x="855761" y="2140645"/>
                </a:lnTo>
                <a:cubicBezTo>
                  <a:pt x="850800" y="2140645"/>
                  <a:pt x="843359" y="2146846"/>
                  <a:pt x="833437" y="2159249"/>
                </a:cubicBezTo>
                <a:lnTo>
                  <a:pt x="831809" y="2161386"/>
                </a:lnTo>
                <a:lnTo>
                  <a:pt x="833437" y="2148086"/>
                </a:lnTo>
                <a:lnTo>
                  <a:pt x="825996" y="2155528"/>
                </a:lnTo>
                <a:lnTo>
                  <a:pt x="818554" y="2155528"/>
                </a:lnTo>
                <a:cubicBezTo>
                  <a:pt x="818554" y="2145606"/>
                  <a:pt x="827236" y="2133204"/>
                  <a:pt x="844599" y="2118321"/>
                </a:cubicBezTo>
                <a:cubicBezTo>
                  <a:pt x="861962" y="2103438"/>
                  <a:pt x="870644" y="2094756"/>
                  <a:pt x="870644" y="2092276"/>
                </a:cubicBezTo>
                <a:cubicBezTo>
                  <a:pt x="870644" y="2089796"/>
                  <a:pt x="873125" y="2084834"/>
                  <a:pt x="878086" y="2077393"/>
                </a:cubicBezTo>
                <a:cubicBezTo>
                  <a:pt x="883047" y="2069952"/>
                  <a:pt x="885527" y="2066231"/>
                  <a:pt x="885527" y="2066231"/>
                </a:cubicBezTo>
                <a:close/>
                <a:moveTo>
                  <a:pt x="766465" y="2058790"/>
                </a:moveTo>
                <a:lnTo>
                  <a:pt x="766465" y="2073672"/>
                </a:lnTo>
                <a:lnTo>
                  <a:pt x="766465" y="2088555"/>
                </a:lnTo>
                <a:cubicBezTo>
                  <a:pt x="756543" y="2093516"/>
                  <a:pt x="750341" y="2095997"/>
                  <a:pt x="747861" y="2095997"/>
                </a:cubicBezTo>
                <a:cubicBezTo>
                  <a:pt x="745381" y="2095997"/>
                  <a:pt x="741660" y="2098477"/>
                  <a:pt x="736699" y="2103438"/>
                </a:cubicBezTo>
                <a:lnTo>
                  <a:pt x="729258" y="2110879"/>
                </a:lnTo>
                <a:lnTo>
                  <a:pt x="721816" y="2110879"/>
                </a:lnTo>
                <a:cubicBezTo>
                  <a:pt x="721816" y="2105918"/>
                  <a:pt x="726777" y="2098477"/>
                  <a:pt x="736699" y="2088555"/>
                </a:cubicBezTo>
                <a:cubicBezTo>
                  <a:pt x="746621" y="2078633"/>
                  <a:pt x="756543" y="2068711"/>
                  <a:pt x="766465" y="2058790"/>
                </a:cubicBezTo>
                <a:close/>
                <a:moveTo>
                  <a:pt x="5611750" y="2054139"/>
                </a:moveTo>
                <a:cubicBezTo>
                  <a:pt x="5611130" y="2054759"/>
                  <a:pt x="5610820" y="2056309"/>
                  <a:pt x="5610820" y="2058790"/>
                </a:cubicBezTo>
                <a:cubicBezTo>
                  <a:pt x="5605858" y="2063751"/>
                  <a:pt x="5610820" y="2066231"/>
                  <a:pt x="5625702" y="2066231"/>
                </a:cubicBezTo>
                <a:lnTo>
                  <a:pt x="5625702" y="2058790"/>
                </a:lnTo>
                <a:cubicBezTo>
                  <a:pt x="5620741" y="2058790"/>
                  <a:pt x="5617020" y="2057549"/>
                  <a:pt x="5614540" y="2055069"/>
                </a:cubicBezTo>
                <a:cubicBezTo>
                  <a:pt x="5613300" y="2053829"/>
                  <a:pt x="5612370" y="2053519"/>
                  <a:pt x="5611750" y="2054139"/>
                </a:cubicBezTo>
                <a:close/>
                <a:moveTo>
                  <a:pt x="5744765" y="2051348"/>
                </a:moveTo>
                <a:lnTo>
                  <a:pt x="5752206" y="2051348"/>
                </a:lnTo>
                <a:lnTo>
                  <a:pt x="5752206" y="2058790"/>
                </a:lnTo>
                <a:lnTo>
                  <a:pt x="5752206" y="2066231"/>
                </a:lnTo>
                <a:lnTo>
                  <a:pt x="5744765" y="2058790"/>
                </a:lnTo>
                <a:cubicBezTo>
                  <a:pt x="5744765" y="2053829"/>
                  <a:pt x="5744765" y="2051348"/>
                  <a:pt x="5744765" y="2051348"/>
                </a:cubicBezTo>
                <a:close/>
                <a:moveTo>
                  <a:pt x="5722441" y="2051348"/>
                </a:moveTo>
                <a:lnTo>
                  <a:pt x="5700116" y="2066231"/>
                </a:lnTo>
                <a:cubicBezTo>
                  <a:pt x="5700116" y="2066231"/>
                  <a:pt x="5700116" y="2068711"/>
                  <a:pt x="5700116" y="2073672"/>
                </a:cubicBezTo>
                <a:lnTo>
                  <a:pt x="5692675" y="2081114"/>
                </a:lnTo>
                <a:cubicBezTo>
                  <a:pt x="5697636" y="2081114"/>
                  <a:pt x="5701357" y="2079873"/>
                  <a:pt x="5703837" y="2077393"/>
                </a:cubicBezTo>
                <a:cubicBezTo>
                  <a:pt x="5706317" y="2074913"/>
                  <a:pt x="5710038" y="2071192"/>
                  <a:pt x="5714999" y="2066231"/>
                </a:cubicBezTo>
                <a:close/>
                <a:moveTo>
                  <a:pt x="5350370" y="2051348"/>
                </a:moveTo>
                <a:cubicBezTo>
                  <a:pt x="5350370" y="2051348"/>
                  <a:pt x="5349130" y="2052588"/>
                  <a:pt x="5346650" y="2055069"/>
                </a:cubicBezTo>
                <a:cubicBezTo>
                  <a:pt x="5344170" y="2057549"/>
                  <a:pt x="5344170" y="2058790"/>
                  <a:pt x="5346650" y="2058790"/>
                </a:cubicBezTo>
                <a:cubicBezTo>
                  <a:pt x="5349130" y="2058790"/>
                  <a:pt x="5350370" y="2056309"/>
                  <a:pt x="5350370" y="2051348"/>
                </a:cubicBezTo>
                <a:close/>
                <a:moveTo>
                  <a:pt x="5253632" y="2051348"/>
                </a:moveTo>
                <a:cubicBezTo>
                  <a:pt x="5248671" y="2056309"/>
                  <a:pt x="5246191" y="2058790"/>
                  <a:pt x="5246191" y="2058790"/>
                </a:cubicBezTo>
                <a:lnTo>
                  <a:pt x="5253632" y="2058790"/>
                </a:lnTo>
                <a:cubicBezTo>
                  <a:pt x="5258593" y="2058790"/>
                  <a:pt x="5261073" y="2056309"/>
                  <a:pt x="5261073" y="2051348"/>
                </a:cubicBezTo>
                <a:close/>
                <a:moveTo>
                  <a:pt x="945058" y="2051348"/>
                </a:moveTo>
                <a:cubicBezTo>
                  <a:pt x="940097" y="2051348"/>
                  <a:pt x="937617" y="2052588"/>
                  <a:pt x="937617" y="2055069"/>
                </a:cubicBezTo>
                <a:cubicBezTo>
                  <a:pt x="937617" y="2057549"/>
                  <a:pt x="938857" y="2058790"/>
                  <a:pt x="941338" y="2058790"/>
                </a:cubicBezTo>
                <a:cubicBezTo>
                  <a:pt x="943818" y="2058790"/>
                  <a:pt x="945058" y="2056309"/>
                  <a:pt x="945058" y="2051348"/>
                </a:cubicBezTo>
                <a:close/>
                <a:moveTo>
                  <a:pt x="5887082" y="2047627"/>
                </a:moveTo>
                <a:cubicBezTo>
                  <a:pt x="5886461" y="2047627"/>
                  <a:pt x="5886152" y="2048868"/>
                  <a:pt x="5886152" y="2051348"/>
                </a:cubicBezTo>
                <a:lnTo>
                  <a:pt x="5893592" y="2058790"/>
                </a:lnTo>
                <a:cubicBezTo>
                  <a:pt x="5893592" y="2058790"/>
                  <a:pt x="5892352" y="2056309"/>
                  <a:pt x="5889872" y="2051348"/>
                </a:cubicBezTo>
                <a:cubicBezTo>
                  <a:pt x="5888632" y="2048868"/>
                  <a:pt x="5887702" y="2047627"/>
                  <a:pt x="5887082" y="2047627"/>
                </a:cubicBezTo>
                <a:close/>
                <a:moveTo>
                  <a:pt x="780417" y="2046930"/>
                </a:moveTo>
                <a:cubicBezTo>
                  <a:pt x="781037" y="2046775"/>
                  <a:pt x="781347" y="2047007"/>
                  <a:pt x="781347" y="2047627"/>
                </a:cubicBezTo>
                <a:cubicBezTo>
                  <a:pt x="781347" y="2050108"/>
                  <a:pt x="776386" y="2053829"/>
                  <a:pt x="766465" y="2058790"/>
                </a:cubicBezTo>
                <a:cubicBezTo>
                  <a:pt x="773906" y="2051348"/>
                  <a:pt x="778557" y="2047395"/>
                  <a:pt x="780417" y="2046930"/>
                </a:cubicBezTo>
                <a:close/>
                <a:moveTo>
                  <a:pt x="5901034" y="2046697"/>
                </a:moveTo>
                <a:cubicBezTo>
                  <a:pt x="5899794" y="2046077"/>
                  <a:pt x="5898554" y="2046387"/>
                  <a:pt x="5897314" y="2047627"/>
                </a:cubicBezTo>
                <a:cubicBezTo>
                  <a:pt x="5894834" y="2050108"/>
                  <a:pt x="5896073" y="2051348"/>
                  <a:pt x="5901034" y="2051348"/>
                </a:cubicBezTo>
                <a:lnTo>
                  <a:pt x="5901034" y="2058790"/>
                </a:lnTo>
                <a:cubicBezTo>
                  <a:pt x="5905996" y="2058790"/>
                  <a:pt x="5907235" y="2056309"/>
                  <a:pt x="5904755" y="2051348"/>
                </a:cubicBezTo>
                <a:cubicBezTo>
                  <a:pt x="5903515" y="2048868"/>
                  <a:pt x="5902274" y="2047318"/>
                  <a:pt x="5901034" y="2046697"/>
                </a:cubicBezTo>
                <a:close/>
                <a:moveTo>
                  <a:pt x="5811737" y="2043907"/>
                </a:moveTo>
                <a:lnTo>
                  <a:pt x="5819178" y="2043907"/>
                </a:lnTo>
                <a:cubicBezTo>
                  <a:pt x="5824140" y="2053829"/>
                  <a:pt x="5826620" y="2058790"/>
                  <a:pt x="5826620" y="2058790"/>
                </a:cubicBezTo>
                <a:lnTo>
                  <a:pt x="5826620" y="2073672"/>
                </a:lnTo>
                <a:lnTo>
                  <a:pt x="5819178" y="2058790"/>
                </a:lnTo>
                <a:cubicBezTo>
                  <a:pt x="5814218" y="2058790"/>
                  <a:pt x="5811737" y="2057549"/>
                  <a:pt x="5811737" y="2055069"/>
                </a:cubicBezTo>
                <a:cubicBezTo>
                  <a:pt x="5811737" y="2052588"/>
                  <a:pt x="5811737" y="2048868"/>
                  <a:pt x="5811737" y="2043907"/>
                </a:cubicBezTo>
                <a:close/>
                <a:moveTo>
                  <a:pt x="4103935" y="2043907"/>
                </a:moveTo>
                <a:cubicBezTo>
                  <a:pt x="4101455" y="2043907"/>
                  <a:pt x="4100214" y="2046387"/>
                  <a:pt x="4100214" y="2051348"/>
                </a:cubicBezTo>
                <a:cubicBezTo>
                  <a:pt x="4100214" y="2056309"/>
                  <a:pt x="4098974" y="2060030"/>
                  <a:pt x="4096494" y="2062510"/>
                </a:cubicBezTo>
                <a:cubicBezTo>
                  <a:pt x="4094013" y="2064991"/>
                  <a:pt x="4092773" y="2068711"/>
                  <a:pt x="4092773" y="2073672"/>
                </a:cubicBezTo>
                <a:lnTo>
                  <a:pt x="4085332" y="2081114"/>
                </a:lnTo>
                <a:cubicBezTo>
                  <a:pt x="4085332" y="2081114"/>
                  <a:pt x="4085332" y="2083594"/>
                  <a:pt x="4085332" y="2088555"/>
                </a:cubicBezTo>
                <a:cubicBezTo>
                  <a:pt x="4080370" y="2088555"/>
                  <a:pt x="4077890" y="2088555"/>
                  <a:pt x="4077890" y="2088555"/>
                </a:cubicBezTo>
                <a:lnTo>
                  <a:pt x="4077890" y="2095997"/>
                </a:lnTo>
                <a:cubicBezTo>
                  <a:pt x="4077890" y="2100958"/>
                  <a:pt x="4077890" y="2103438"/>
                  <a:pt x="4077890" y="2103438"/>
                </a:cubicBezTo>
                <a:cubicBezTo>
                  <a:pt x="4077890" y="2103438"/>
                  <a:pt x="4075410" y="2103438"/>
                  <a:pt x="4070449" y="2103438"/>
                </a:cubicBezTo>
                <a:cubicBezTo>
                  <a:pt x="4070449" y="2108399"/>
                  <a:pt x="4072929" y="2110879"/>
                  <a:pt x="4077890" y="2110879"/>
                </a:cubicBezTo>
                <a:cubicBezTo>
                  <a:pt x="4082851" y="2110879"/>
                  <a:pt x="4085332" y="2110879"/>
                  <a:pt x="4085332" y="2110879"/>
                </a:cubicBezTo>
                <a:cubicBezTo>
                  <a:pt x="4085332" y="2113360"/>
                  <a:pt x="4085332" y="2115220"/>
                  <a:pt x="4085332" y="2116460"/>
                </a:cubicBezTo>
                <a:lnTo>
                  <a:pt x="4085332" y="2117577"/>
                </a:lnTo>
                <a:lnTo>
                  <a:pt x="4086262" y="2116926"/>
                </a:lnTo>
                <a:cubicBezTo>
                  <a:pt x="4088122" y="2115375"/>
                  <a:pt x="4090293" y="2113360"/>
                  <a:pt x="4092773" y="2110879"/>
                </a:cubicBezTo>
                <a:cubicBezTo>
                  <a:pt x="4102695" y="2105918"/>
                  <a:pt x="4107656" y="2103438"/>
                  <a:pt x="4107656" y="2103438"/>
                </a:cubicBezTo>
                <a:cubicBezTo>
                  <a:pt x="4122539" y="2088555"/>
                  <a:pt x="4129980" y="2081114"/>
                  <a:pt x="4129980" y="2081114"/>
                </a:cubicBezTo>
                <a:lnTo>
                  <a:pt x="4115097" y="2081114"/>
                </a:lnTo>
                <a:lnTo>
                  <a:pt x="4115097" y="2066231"/>
                </a:lnTo>
                <a:cubicBezTo>
                  <a:pt x="4120058" y="2066231"/>
                  <a:pt x="4122539" y="2063751"/>
                  <a:pt x="4122539" y="2058790"/>
                </a:cubicBezTo>
                <a:cubicBezTo>
                  <a:pt x="4122539" y="2053829"/>
                  <a:pt x="4120058" y="2050108"/>
                  <a:pt x="4115097" y="2047627"/>
                </a:cubicBezTo>
                <a:cubicBezTo>
                  <a:pt x="4110136" y="2045147"/>
                  <a:pt x="4106415" y="2043907"/>
                  <a:pt x="4103935" y="2043907"/>
                </a:cubicBezTo>
                <a:close/>
                <a:moveTo>
                  <a:pt x="3854648" y="2043907"/>
                </a:moveTo>
                <a:lnTo>
                  <a:pt x="3839765" y="2058790"/>
                </a:lnTo>
                <a:lnTo>
                  <a:pt x="3854648" y="2051348"/>
                </a:lnTo>
                <a:cubicBezTo>
                  <a:pt x="3854648" y="2046387"/>
                  <a:pt x="3854648" y="2043907"/>
                  <a:pt x="3854648" y="2043907"/>
                </a:cubicBezTo>
                <a:close/>
                <a:moveTo>
                  <a:pt x="892968" y="2043907"/>
                </a:moveTo>
                <a:cubicBezTo>
                  <a:pt x="892968" y="2048868"/>
                  <a:pt x="892968" y="2051348"/>
                  <a:pt x="892968" y="2051348"/>
                </a:cubicBezTo>
                <a:cubicBezTo>
                  <a:pt x="892968" y="2051348"/>
                  <a:pt x="894209" y="2051348"/>
                  <a:pt x="896689" y="2051348"/>
                </a:cubicBezTo>
                <a:cubicBezTo>
                  <a:pt x="899169" y="2051348"/>
                  <a:pt x="900410" y="2048868"/>
                  <a:pt x="900410" y="2043907"/>
                </a:cubicBezTo>
                <a:cubicBezTo>
                  <a:pt x="895449" y="2043907"/>
                  <a:pt x="892968" y="2043907"/>
                  <a:pt x="892968" y="2043907"/>
                </a:cubicBezTo>
                <a:close/>
                <a:moveTo>
                  <a:pt x="3929062" y="2036465"/>
                </a:moveTo>
                <a:cubicBezTo>
                  <a:pt x="3929062" y="2041426"/>
                  <a:pt x="3929062" y="2043907"/>
                  <a:pt x="3929062" y="2043907"/>
                </a:cubicBezTo>
                <a:cubicBezTo>
                  <a:pt x="3929062" y="2043907"/>
                  <a:pt x="3931542" y="2041426"/>
                  <a:pt x="3936503" y="2036465"/>
                </a:cubicBezTo>
                <a:cubicBezTo>
                  <a:pt x="3936503" y="2036465"/>
                  <a:pt x="3934023" y="2036465"/>
                  <a:pt x="3929062" y="2036465"/>
                </a:cubicBezTo>
                <a:close/>
                <a:moveTo>
                  <a:pt x="3586757" y="2036465"/>
                </a:moveTo>
                <a:lnTo>
                  <a:pt x="3594199" y="2036465"/>
                </a:lnTo>
                <a:cubicBezTo>
                  <a:pt x="3594199" y="2036465"/>
                  <a:pt x="3592958" y="2037706"/>
                  <a:pt x="3590478" y="2040186"/>
                </a:cubicBezTo>
                <a:cubicBezTo>
                  <a:pt x="3587998" y="2042666"/>
                  <a:pt x="3586757" y="2041426"/>
                  <a:pt x="3586757" y="2036465"/>
                </a:cubicBezTo>
                <a:close/>
                <a:moveTo>
                  <a:pt x="661355" y="2031814"/>
                </a:moveTo>
                <a:cubicBezTo>
                  <a:pt x="659494" y="2031815"/>
                  <a:pt x="654843" y="2034605"/>
                  <a:pt x="647402" y="2040186"/>
                </a:cubicBezTo>
                <a:cubicBezTo>
                  <a:pt x="637480" y="2047627"/>
                  <a:pt x="632519" y="2053829"/>
                  <a:pt x="632519" y="2058790"/>
                </a:cubicBezTo>
                <a:lnTo>
                  <a:pt x="647402" y="2051348"/>
                </a:lnTo>
                <a:cubicBezTo>
                  <a:pt x="657324" y="2041426"/>
                  <a:pt x="662285" y="2035225"/>
                  <a:pt x="662285" y="2032745"/>
                </a:cubicBezTo>
                <a:cubicBezTo>
                  <a:pt x="662285" y="2032125"/>
                  <a:pt x="661975" y="2031814"/>
                  <a:pt x="661355" y="2031814"/>
                </a:cubicBezTo>
                <a:close/>
                <a:moveTo>
                  <a:pt x="5618261" y="2029024"/>
                </a:moveTo>
                <a:lnTo>
                  <a:pt x="5625702" y="2036465"/>
                </a:lnTo>
                <a:cubicBezTo>
                  <a:pt x="5625702" y="2041426"/>
                  <a:pt x="5628182" y="2042666"/>
                  <a:pt x="5633144" y="2040186"/>
                </a:cubicBezTo>
                <a:cubicBezTo>
                  <a:pt x="5638105" y="2037706"/>
                  <a:pt x="5640585" y="2033985"/>
                  <a:pt x="5640585" y="2029024"/>
                </a:cubicBezTo>
                <a:close/>
                <a:moveTo>
                  <a:pt x="5499198" y="2029024"/>
                </a:moveTo>
                <a:lnTo>
                  <a:pt x="5499198" y="2036465"/>
                </a:lnTo>
                <a:lnTo>
                  <a:pt x="5506640" y="2029024"/>
                </a:lnTo>
                <a:close/>
                <a:moveTo>
                  <a:pt x="5402460" y="2029024"/>
                </a:moveTo>
                <a:cubicBezTo>
                  <a:pt x="5402460" y="2029024"/>
                  <a:pt x="5401220" y="2030264"/>
                  <a:pt x="5398739" y="2032745"/>
                </a:cubicBezTo>
                <a:cubicBezTo>
                  <a:pt x="5396259" y="2035225"/>
                  <a:pt x="5397499" y="2036465"/>
                  <a:pt x="5402460" y="2036465"/>
                </a:cubicBezTo>
                <a:cubicBezTo>
                  <a:pt x="5402460" y="2036465"/>
                  <a:pt x="5402460" y="2033985"/>
                  <a:pt x="5402460" y="2029024"/>
                </a:cubicBezTo>
                <a:close/>
                <a:moveTo>
                  <a:pt x="4301132" y="2029024"/>
                </a:moveTo>
                <a:lnTo>
                  <a:pt x="4293691" y="2036465"/>
                </a:lnTo>
                <a:cubicBezTo>
                  <a:pt x="4298652" y="2036465"/>
                  <a:pt x="4301132" y="2036465"/>
                  <a:pt x="4301132" y="2036465"/>
                </a:cubicBezTo>
                <a:cubicBezTo>
                  <a:pt x="4301132" y="2036465"/>
                  <a:pt x="4301132" y="2033985"/>
                  <a:pt x="4301132" y="2029024"/>
                </a:cubicBezTo>
                <a:close/>
                <a:moveTo>
                  <a:pt x="4211835" y="2029024"/>
                </a:moveTo>
                <a:cubicBezTo>
                  <a:pt x="4206874" y="2038946"/>
                  <a:pt x="4204394" y="2046387"/>
                  <a:pt x="4204394" y="2051348"/>
                </a:cubicBezTo>
                <a:cubicBezTo>
                  <a:pt x="4199433" y="2046387"/>
                  <a:pt x="4196953" y="2046387"/>
                  <a:pt x="4196953" y="2051348"/>
                </a:cubicBezTo>
                <a:cubicBezTo>
                  <a:pt x="4196953" y="2056309"/>
                  <a:pt x="4194472" y="2062510"/>
                  <a:pt x="4189511" y="2069952"/>
                </a:cubicBezTo>
                <a:cubicBezTo>
                  <a:pt x="4184550" y="2077393"/>
                  <a:pt x="4179589" y="2079873"/>
                  <a:pt x="4174628" y="2077393"/>
                </a:cubicBezTo>
                <a:cubicBezTo>
                  <a:pt x="4169667" y="2074913"/>
                  <a:pt x="4167187" y="2076153"/>
                  <a:pt x="4167187" y="2081114"/>
                </a:cubicBezTo>
                <a:cubicBezTo>
                  <a:pt x="4167187" y="2086075"/>
                  <a:pt x="4165947" y="2089796"/>
                  <a:pt x="4163466" y="2092276"/>
                </a:cubicBezTo>
                <a:cubicBezTo>
                  <a:pt x="4160986" y="2094756"/>
                  <a:pt x="4157265" y="2093516"/>
                  <a:pt x="4152304" y="2088555"/>
                </a:cubicBezTo>
                <a:lnTo>
                  <a:pt x="4152304" y="2095997"/>
                </a:lnTo>
                <a:cubicBezTo>
                  <a:pt x="4157265" y="2100958"/>
                  <a:pt x="4159746" y="2107159"/>
                  <a:pt x="4159746" y="2114600"/>
                </a:cubicBezTo>
                <a:cubicBezTo>
                  <a:pt x="4159746" y="2122042"/>
                  <a:pt x="4162226" y="2124522"/>
                  <a:pt x="4167187" y="2122042"/>
                </a:cubicBezTo>
                <a:cubicBezTo>
                  <a:pt x="4172148" y="2119561"/>
                  <a:pt x="4175869" y="2115840"/>
                  <a:pt x="4178349" y="2110879"/>
                </a:cubicBezTo>
                <a:cubicBezTo>
                  <a:pt x="4180829" y="2105918"/>
                  <a:pt x="4180829" y="2102198"/>
                  <a:pt x="4178349" y="2099717"/>
                </a:cubicBezTo>
                <a:cubicBezTo>
                  <a:pt x="4175869" y="2097237"/>
                  <a:pt x="4175869" y="2093516"/>
                  <a:pt x="4178349" y="2088555"/>
                </a:cubicBezTo>
                <a:cubicBezTo>
                  <a:pt x="4180829" y="2083594"/>
                  <a:pt x="4183310" y="2081114"/>
                  <a:pt x="4185791" y="2081114"/>
                </a:cubicBezTo>
                <a:cubicBezTo>
                  <a:pt x="4188271" y="2081114"/>
                  <a:pt x="4191992" y="2079873"/>
                  <a:pt x="4196953" y="2077393"/>
                </a:cubicBezTo>
                <a:cubicBezTo>
                  <a:pt x="4201914" y="2074913"/>
                  <a:pt x="4204394" y="2071192"/>
                  <a:pt x="4204394" y="2066231"/>
                </a:cubicBezTo>
                <a:lnTo>
                  <a:pt x="4241601" y="2043907"/>
                </a:lnTo>
                <a:lnTo>
                  <a:pt x="4234160" y="2036465"/>
                </a:lnTo>
                <a:cubicBezTo>
                  <a:pt x="4234160" y="2036465"/>
                  <a:pt x="4232919" y="2035225"/>
                  <a:pt x="4230439" y="2032745"/>
                </a:cubicBezTo>
                <a:cubicBezTo>
                  <a:pt x="4227959" y="2030264"/>
                  <a:pt x="4226718" y="2029024"/>
                  <a:pt x="4226718" y="2029024"/>
                </a:cubicBezTo>
                <a:close/>
                <a:moveTo>
                  <a:pt x="3884414" y="2029024"/>
                </a:moveTo>
                <a:cubicBezTo>
                  <a:pt x="3884414" y="2033985"/>
                  <a:pt x="3885654" y="2036465"/>
                  <a:pt x="3888134" y="2036465"/>
                </a:cubicBezTo>
                <a:cubicBezTo>
                  <a:pt x="3890615" y="2036465"/>
                  <a:pt x="3891855" y="2033985"/>
                  <a:pt x="3891855" y="2029024"/>
                </a:cubicBezTo>
                <a:close/>
                <a:moveTo>
                  <a:pt x="863203" y="2029024"/>
                </a:moveTo>
                <a:lnTo>
                  <a:pt x="855761" y="2036465"/>
                </a:lnTo>
                <a:cubicBezTo>
                  <a:pt x="850800" y="2041426"/>
                  <a:pt x="848320" y="2043907"/>
                  <a:pt x="848320" y="2043907"/>
                </a:cubicBezTo>
                <a:lnTo>
                  <a:pt x="848320" y="2036465"/>
                </a:lnTo>
                <a:cubicBezTo>
                  <a:pt x="853281" y="2031504"/>
                  <a:pt x="858242" y="2029024"/>
                  <a:pt x="863203" y="2029024"/>
                </a:cubicBezTo>
                <a:close/>
                <a:moveTo>
                  <a:pt x="5914986" y="2024373"/>
                </a:moveTo>
                <a:cubicBezTo>
                  <a:pt x="5913126" y="2024993"/>
                  <a:pt x="5910956" y="2026544"/>
                  <a:pt x="5908476" y="2029024"/>
                </a:cubicBezTo>
                <a:cubicBezTo>
                  <a:pt x="5903514" y="2033985"/>
                  <a:pt x="5903514" y="2038946"/>
                  <a:pt x="5908476" y="2043907"/>
                </a:cubicBezTo>
                <a:cubicBezTo>
                  <a:pt x="5913437" y="2043907"/>
                  <a:pt x="5915917" y="2041426"/>
                  <a:pt x="5915917" y="2036465"/>
                </a:cubicBezTo>
                <a:cubicBezTo>
                  <a:pt x="5920878" y="2031504"/>
                  <a:pt x="5922118" y="2027784"/>
                  <a:pt x="5919638" y="2025303"/>
                </a:cubicBezTo>
                <a:cubicBezTo>
                  <a:pt x="5918398" y="2024063"/>
                  <a:pt x="5916847" y="2023753"/>
                  <a:pt x="5914986" y="2024373"/>
                </a:cubicBezTo>
                <a:close/>
                <a:moveTo>
                  <a:pt x="744140" y="2024063"/>
                </a:moveTo>
                <a:lnTo>
                  <a:pt x="744140" y="2025303"/>
                </a:lnTo>
                <a:cubicBezTo>
                  <a:pt x="744140" y="2026544"/>
                  <a:pt x="743520" y="2027474"/>
                  <a:pt x="742280" y="2028094"/>
                </a:cubicBezTo>
                <a:lnTo>
                  <a:pt x="740951" y="2028315"/>
                </a:lnTo>
                <a:close/>
                <a:moveTo>
                  <a:pt x="5949404" y="2021583"/>
                </a:moveTo>
                <a:cubicBezTo>
                  <a:pt x="5946923" y="2021583"/>
                  <a:pt x="5945682" y="2024063"/>
                  <a:pt x="5945682" y="2029024"/>
                </a:cubicBezTo>
                <a:lnTo>
                  <a:pt x="5953124" y="2029024"/>
                </a:lnTo>
                <a:cubicBezTo>
                  <a:pt x="5953124" y="2024063"/>
                  <a:pt x="5951884" y="2021583"/>
                  <a:pt x="5949404" y="2021583"/>
                </a:cubicBezTo>
                <a:close/>
                <a:moveTo>
                  <a:pt x="5672211" y="2021583"/>
                </a:moveTo>
                <a:cubicBezTo>
                  <a:pt x="5668490" y="2021583"/>
                  <a:pt x="5662909" y="2024063"/>
                  <a:pt x="5655468" y="2029024"/>
                </a:cubicBezTo>
                <a:cubicBezTo>
                  <a:pt x="5645546" y="2038946"/>
                  <a:pt x="5641826" y="2045147"/>
                  <a:pt x="5644306" y="2047627"/>
                </a:cubicBezTo>
                <a:cubicBezTo>
                  <a:pt x="5646786" y="2050108"/>
                  <a:pt x="5645546" y="2053829"/>
                  <a:pt x="5640585" y="2058790"/>
                </a:cubicBezTo>
                <a:cubicBezTo>
                  <a:pt x="5635624" y="2058790"/>
                  <a:pt x="5633144" y="2056309"/>
                  <a:pt x="5633144" y="2051348"/>
                </a:cubicBezTo>
                <a:cubicBezTo>
                  <a:pt x="5633144" y="2051348"/>
                  <a:pt x="5631903" y="2052588"/>
                  <a:pt x="5629423" y="2055069"/>
                </a:cubicBezTo>
                <a:cubicBezTo>
                  <a:pt x="5626943" y="2057549"/>
                  <a:pt x="5626943" y="2058790"/>
                  <a:pt x="5629423" y="2058790"/>
                </a:cubicBezTo>
                <a:cubicBezTo>
                  <a:pt x="5631903" y="2058790"/>
                  <a:pt x="5633144" y="2063751"/>
                  <a:pt x="5633144" y="2073672"/>
                </a:cubicBezTo>
                <a:cubicBezTo>
                  <a:pt x="5628182" y="2078633"/>
                  <a:pt x="5623222" y="2078633"/>
                  <a:pt x="5618261" y="2073672"/>
                </a:cubicBezTo>
                <a:lnTo>
                  <a:pt x="5610820" y="2088555"/>
                </a:lnTo>
                <a:cubicBezTo>
                  <a:pt x="5610820" y="2098477"/>
                  <a:pt x="5612060" y="2102198"/>
                  <a:pt x="5614540" y="2099717"/>
                </a:cubicBezTo>
                <a:cubicBezTo>
                  <a:pt x="5617020" y="2097237"/>
                  <a:pt x="5620741" y="2095997"/>
                  <a:pt x="5625702" y="2095997"/>
                </a:cubicBezTo>
                <a:cubicBezTo>
                  <a:pt x="5630664" y="2095997"/>
                  <a:pt x="5633144" y="2094756"/>
                  <a:pt x="5633144" y="2092276"/>
                </a:cubicBezTo>
                <a:cubicBezTo>
                  <a:pt x="5633144" y="2089796"/>
                  <a:pt x="5633144" y="2088555"/>
                  <a:pt x="5633144" y="2088555"/>
                </a:cubicBezTo>
                <a:lnTo>
                  <a:pt x="5640585" y="2088555"/>
                </a:lnTo>
                <a:cubicBezTo>
                  <a:pt x="5640585" y="2093516"/>
                  <a:pt x="5643065" y="2094756"/>
                  <a:pt x="5648027" y="2092276"/>
                </a:cubicBezTo>
                <a:cubicBezTo>
                  <a:pt x="5652988" y="2089796"/>
                  <a:pt x="5655468" y="2088555"/>
                  <a:pt x="5655468" y="2088555"/>
                </a:cubicBezTo>
                <a:lnTo>
                  <a:pt x="5670351" y="2081114"/>
                </a:lnTo>
                <a:cubicBezTo>
                  <a:pt x="5680272" y="2076153"/>
                  <a:pt x="5685234" y="2072432"/>
                  <a:pt x="5685234" y="2069952"/>
                </a:cubicBezTo>
                <a:cubicBezTo>
                  <a:pt x="5685234" y="2067471"/>
                  <a:pt x="5690195" y="2061270"/>
                  <a:pt x="5700116" y="2051348"/>
                </a:cubicBezTo>
                <a:cubicBezTo>
                  <a:pt x="5705078" y="2051348"/>
                  <a:pt x="5707558" y="2048868"/>
                  <a:pt x="5707558" y="2043907"/>
                </a:cubicBezTo>
                <a:cubicBezTo>
                  <a:pt x="5707558" y="2038946"/>
                  <a:pt x="5707558" y="2036465"/>
                  <a:pt x="5707558" y="2036465"/>
                </a:cubicBezTo>
                <a:cubicBezTo>
                  <a:pt x="5707558" y="2036465"/>
                  <a:pt x="5710038" y="2036465"/>
                  <a:pt x="5714999" y="2036465"/>
                </a:cubicBezTo>
                <a:cubicBezTo>
                  <a:pt x="5719961" y="2036465"/>
                  <a:pt x="5722441" y="2033985"/>
                  <a:pt x="5722441" y="2029024"/>
                </a:cubicBezTo>
                <a:lnTo>
                  <a:pt x="5714999" y="2029024"/>
                </a:lnTo>
                <a:cubicBezTo>
                  <a:pt x="5710038" y="2033985"/>
                  <a:pt x="5707558" y="2036465"/>
                  <a:pt x="5707558" y="2036465"/>
                </a:cubicBezTo>
                <a:cubicBezTo>
                  <a:pt x="5707558" y="2036465"/>
                  <a:pt x="5705078" y="2033985"/>
                  <a:pt x="5700116" y="2029024"/>
                </a:cubicBezTo>
                <a:cubicBezTo>
                  <a:pt x="5695155" y="2029024"/>
                  <a:pt x="5690195" y="2031504"/>
                  <a:pt x="5685234" y="2036465"/>
                </a:cubicBezTo>
                <a:lnTo>
                  <a:pt x="5677792" y="2043907"/>
                </a:lnTo>
                <a:lnTo>
                  <a:pt x="5677792" y="2029024"/>
                </a:lnTo>
                <a:cubicBezTo>
                  <a:pt x="5677792" y="2024063"/>
                  <a:pt x="5675932" y="2021583"/>
                  <a:pt x="5672211" y="2021583"/>
                </a:cubicBezTo>
                <a:close/>
                <a:moveTo>
                  <a:pt x="5573612" y="2021583"/>
                </a:moveTo>
                <a:lnTo>
                  <a:pt x="5581054" y="2029024"/>
                </a:lnTo>
                <a:cubicBezTo>
                  <a:pt x="5581054" y="2029024"/>
                  <a:pt x="5581054" y="2026544"/>
                  <a:pt x="5581054" y="2021583"/>
                </a:cubicBezTo>
                <a:cubicBezTo>
                  <a:pt x="5581054" y="2021583"/>
                  <a:pt x="5578574" y="2021583"/>
                  <a:pt x="5573612" y="2021583"/>
                </a:cubicBezTo>
                <a:close/>
                <a:moveTo>
                  <a:pt x="4464843" y="2021583"/>
                </a:moveTo>
                <a:lnTo>
                  <a:pt x="4457402" y="2029024"/>
                </a:lnTo>
                <a:lnTo>
                  <a:pt x="4464843" y="2029024"/>
                </a:lnTo>
                <a:close/>
                <a:moveTo>
                  <a:pt x="4152304" y="2021583"/>
                </a:moveTo>
                <a:cubicBezTo>
                  <a:pt x="4152304" y="2021583"/>
                  <a:pt x="4151064" y="2022823"/>
                  <a:pt x="4148583" y="2025303"/>
                </a:cubicBezTo>
                <a:cubicBezTo>
                  <a:pt x="4146103" y="2027784"/>
                  <a:pt x="4144863" y="2030264"/>
                  <a:pt x="4144863" y="2032745"/>
                </a:cubicBezTo>
                <a:cubicBezTo>
                  <a:pt x="4144863" y="2035225"/>
                  <a:pt x="4144863" y="2036465"/>
                  <a:pt x="4144863" y="2036465"/>
                </a:cubicBezTo>
                <a:cubicBezTo>
                  <a:pt x="4139902" y="2036465"/>
                  <a:pt x="4137421" y="2038946"/>
                  <a:pt x="4137421" y="2043907"/>
                </a:cubicBezTo>
                <a:lnTo>
                  <a:pt x="4144863" y="2043907"/>
                </a:lnTo>
                <a:cubicBezTo>
                  <a:pt x="4149824" y="2038946"/>
                  <a:pt x="4152304" y="2033985"/>
                  <a:pt x="4152304" y="2029024"/>
                </a:cubicBezTo>
                <a:cubicBezTo>
                  <a:pt x="4152304" y="2024063"/>
                  <a:pt x="4152304" y="2021583"/>
                  <a:pt x="4152304" y="2021583"/>
                </a:cubicBezTo>
                <a:close/>
                <a:moveTo>
                  <a:pt x="3776513" y="2021583"/>
                </a:moveTo>
                <a:cubicBezTo>
                  <a:pt x="3774033" y="2021583"/>
                  <a:pt x="3772792" y="2024063"/>
                  <a:pt x="3772792" y="2029024"/>
                </a:cubicBezTo>
                <a:lnTo>
                  <a:pt x="3780234" y="2021583"/>
                </a:lnTo>
                <a:cubicBezTo>
                  <a:pt x="3780234" y="2021583"/>
                  <a:pt x="3778994" y="2021583"/>
                  <a:pt x="3776513" y="2021583"/>
                </a:cubicBezTo>
                <a:close/>
                <a:moveTo>
                  <a:pt x="3571874" y="2021583"/>
                </a:moveTo>
                <a:cubicBezTo>
                  <a:pt x="3571874" y="2021583"/>
                  <a:pt x="3565673" y="2030264"/>
                  <a:pt x="3553271" y="2047627"/>
                </a:cubicBezTo>
                <a:cubicBezTo>
                  <a:pt x="3540868" y="2064991"/>
                  <a:pt x="3534667" y="2073672"/>
                  <a:pt x="3534667" y="2073672"/>
                </a:cubicBezTo>
                <a:lnTo>
                  <a:pt x="3564433" y="2036465"/>
                </a:lnTo>
                <a:close/>
                <a:moveTo>
                  <a:pt x="3437929" y="2021583"/>
                </a:moveTo>
                <a:lnTo>
                  <a:pt x="3437929" y="2029024"/>
                </a:lnTo>
                <a:lnTo>
                  <a:pt x="3445370" y="2021583"/>
                </a:lnTo>
                <a:close/>
                <a:moveTo>
                  <a:pt x="4090331" y="2020769"/>
                </a:moveTo>
                <a:cubicBezTo>
                  <a:pt x="4083277" y="2021311"/>
                  <a:pt x="4066728" y="2038946"/>
                  <a:pt x="4040683" y="2073672"/>
                </a:cubicBezTo>
                <a:lnTo>
                  <a:pt x="4040683" y="2081114"/>
                </a:lnTo>
                <a:lnTo>
                  <a:pt x="4055566" y="2066231"/>
                </a:lnTo>
                <a:lnTo>
                  <a:pt x="4077890" y="2043907"/>
                </a:lnTo>
                <a:cubicBezTo>
                  <a:pt x="4092773" y="2029024"/>
                  <a:pt x="4097734" y="2021583"/>
                  <a:pt x="4092773" y="2021583"/>
                </a:cubicBezTo>
                <a:cubicBezTo>
                  <a:pt x="4092153" y="2020963"/>
                  <a:pt x="4091339" y="2020691"/>
                  <a:pt x="4090331" y="2020769"/>
                </a:cubicBezTo>
                <a:close/>
                <a:moveTo>
                  <a:pt x="5923358" y="2014141"/>
                </a:moveTo>
                <a:cubicBezTo>
                  <a:pt x="5918397" y="2014141"/>
                  <a:pt x="5918397" y="2016622"/>
                  <a:pt x="5923358" y="2021583"/>
                </a:cubicBezTo>
                <a:cubicBezTo>
                  <a:pt x="5928320" y="2026544"/>
                  <a:pt x="5932040" y="2029024"/>
                  <a:pt x="5934520" y="2029024"/>
                </a:cubicBezTo>
                <a:cubicBezTo>
                  <a:pt x="5937000" y="2029024"/>
                  <a:pt x="5938241" y="2026544"/>
                  <a:pt x="5938241" y="2021583"/>
                </a:cubicBezTo>
                <a:close/>
                <a:moveTo>
                  <a:pt x="5566171" y="2014141"/>
                </a:moveTo>
                <a:cubicBezTo>
                  <a:pt x="5566171" y="2014141"/>
                  <a:pt x="5566171" y="2016622"/>
                  <a:pt x="5566171" y="2021583"/>
                </a:cubicBezTo>
                <a:cubicBezTo>
                  <a:pt x="5571132" y="2021583"/>
                  <a:pt x="5573612" y="2020342"/>
                  <a:pt x="5573612" y="2017862"/>
                </a:cubicBezTo>
                <a:cubicBezTo>
                  <a:pt x="5573612" y="2015381"/>
                  <a:pt x="5571132" y="2014141"/>
                  <a:pt x="5566171" y="2014141"/>
                </a:cubicBezTo>
                <a:close/>
                <a:moveTo>
                  <a:pt x="4249042" y="2014141"/>
                </a:moveTo>
                <a:lnTo>
                  <a:pt x="4241601" y="2029024"/>
                </a:lnTo>
                <a:cubicBezTo>
                  <a:pt x="4241601" y="2029024"/>
                  <a:pt x="4242841" y="2029024"/>
                  <a:pt x="4245322" y="2029024"/>
                </a:cubicBezTo>
                <a:cubicBezTo>
                  <a:pt x="4247802" y="2029024"/>
                  <a:pt x="4251523" y="2027784"/>
                  <a:pt x="4256484" y="2025303"/>
                </a:cubicBezTo>
                <a:cubicBezTo>
                  <a:pt x="4261445" y="2022823"/>
                  <a:pt x="4262685" y="2020342"/>
                  <a:pt x="4260205" y="2017862"/>
                </a:cubicBezTo>
                <a:cubicBezTo>
                  <a:pt x="4257724" y="2015381"/>
                  <a:pt x="4254003" y="2014141"/>
                  <a:pt x="4249042" y="2014141"/>
                </a:cubicBezTo>
                <a:close/>
                <a:moveTo>
                  <a:pt x="5610820" y="2006700"/>
                </a:moveTo>
                <a:lnTo>
                  <a:pt x="5595937" y="2014141"/>
                </a:lnTo>
                <a:lnTo>
                  <a:pt x="5603378" y="2014141"/>
                </a:lnTo>
                <a:cubicBezTo>
                  <a:pt x="5608339" y="2014141"/>
                  <a:pt x="5610820" y="2012901"/>
                  <a:pt x="5610820" y="2010420"/>
                </a:cubicBezTo>
                <a:cubicBezTo>
                  <a:pt x="5610820" y="2007940"/>
                  <a:pt x="5610820" y="2006700"/>
                  <a:pt x="5610820" y="2006700"/>
                </a:cubicBezTo>
                <a:close/>
                <a:moveTo>
                  <a:pt x="4316015" y="2006700"/>
                </a:moveTo>
                <a:cubicBezTo>
                  <a:pt x="4316015" y="2011661"/>
                  <a:pt x="4316015" y="2014141"/>
                  <a:pt x="4316015" y="2014141"/>
                </a:cubicBezTo>
                <a:cubicBezTo>
                  <a:pt x="4320976" y="2014141"/>
                  <a:pt x="4323457" y="2011661"/>
                  <a:pt x="4323457" y="2006700"/>
                </a:cubicBezTo>
                <a:close/>
                <a:moveTo>
                  <a:pt x="4211835" y="2006700"/>
                </a:moveTo>
                <a:cubicBezTo>
                  <a:pt x="4214316" y="2006700"/>
                  <a:pt x="4215866" y="2007320"/>
                  <a:pt x="4216486" y="2008560"/>
                </a:cubicBezTo>
                <a:lnTo>
                  <a:pt x="4216300" y="2009676"/>
                </a:lnTo>
                <a:lnTo>
                  <a:pt x="4215556" y="2009491"/>
                </a:lnTo>
                <a:cubicBezTo>
                  <a:pt x="4214316" y="2008870"/>
                  <a:pt x="4213076" y="2007940"/>
                  <a:pt x="4211835" y="2006700"/>
                </a:cubicBezTo>
                <a:close/>
                <a:moveTo>
                  <a:pt x="4122539" y="2006700"/>
                </a:moveTo>
                <a:cubicBezTo>
                  <a:pt x="4122539" y="2006700"/>
                  <a:pt x="4121298" y="2009180"/>
                  <a:pt x="4118818" y="2014141"/>
                </a:cubicBezTo>
                <a:cubicBezTo>
                  <a:pt x="4116337" y="2019102"/>
                  <a:pt x="4116337" y="2021583"/>
                  <a:pt x="4118818" y="2021583"/>
                </a:cubicBezTo>
                <a:cubicBezTo>
                  <a:pt x="4121298" y="2021583"/>
                  <a:pt x="4122539" y="2019102"/>
                  <a:pt x="4122539" y="2014141"/>
                </a:cubicBezTo>
                <a:cubicBezTo>
                  <a:pt x="4122539" y="2009180"/>
                  <a:pt x="4122539" y="2006700"/>
                  <a:pt x="4122539" y="2006700"/>
                </a:cubicBezTo>
                <a:close/>
                <a:moveTo>
                  <a:pt x="3586757" y="2006700"/>
                </a:moveTo>
                <a:lnTo>
                  <a:pt x="3579316" y="2014141"/>
                </a:lnTo>
                <a:cubicBezTo>
                  <a:pt x="3584277" y="2014141"/>
                  <a:pt x="3586757" y="2012901"/>
                  <a:pt x="3586757" y="2010420"/>
                </a:cubicBezTo>
                <a:cubicBezTo>
                  <a:pt x="3586757" y="2007940"/>
                  <a:pt x="3586757" y="2006700"/>
                  <a:pt x="3586757" y="2006700"/>
                </a:cubicBezTo>
                <a:close/>
                <a:moveTo>
                  <a:pt x="4247182" y="2002049"/>
                </a:moveTo>
                <a:cubicBezTo>
                  <a:pt x="4245942" y="2002669"/>
                  <a:pt x="4244081" y="2004219"/>
                  <a:pt x="4241601" y="2006700"/>
                </a:cubicBezTo>
                <a:cubicBezTo>
                  <a:pt x="4236640" y="2011661"/>
                  <a:pt x="4234160" y="2016622"/>
                  <a:pt x="4234160" y="2021583"/>
                </a:cubicBezTo>
                <a:lnTo>
                  <a:pt x="4241601" y="2014141"/>
                </a:lnTo>
                <a:cubicBezTo>
                  <a:pt x="4246562" y="2009180"/>
                  <a:pt x="4249042" y="2005459"/>
                  <a:pt x="4249042" y="2002979"/>
                </a:cubicBezTo>
                <a:cubicBezTo>
                  <a:pt x="4249042" y="2001739"/>
                  <a:pt x="4248422" y="2001429"/>
                  <a:pt x="4247182" y="2002049"/>
                </a:cubicBezTo>
                <a:close/>
                <a:moveTo>
                  <a:pt x="5504779" y="2001119"/>
                </a:moveTo>
                <a:cubicBezTo>
                  <a:pt x="5502299" y="2001119"/>
                  <a:pt x="5499198" y="2001739"/>
                  <a:pt x="5495478" y="2002979"/>
                </a:cubicBezTo>
                <a:cubicBezTo>
                  <a:pt x="5488036" y="2005459"/>
                  <a:pt x="5484316" y="2007940"/>
                  <a:pt x="5484316" y="2010420"/>
                </a:cubicBezTo>
                <a:cubicBezTo>
                  <a:pt x="5484316" y="2012901"/>
                  <a:pt x="5481836" y="2016622"/>
                  <a:pt x="5476874" y="2021583"/>
                </a:cubicBezTo>
                <a:cubicBezTo>
                  <a:pt x="5471913" y="2026544"/>
                  <a:pt x="5469433" y="2026544"/>
                  <a:pt x="5469433" y="2021583"/>
                </a:cubicBezTo>
                <a:lnTo>
                  <a:pt x="5469433" y="2043907"/>
                </a:lnTo>
                <a:cubicBezTo>
                  <a:pt x="5469433" y="2043907"/>
                  <a:pt x="5466953" y="2043907"/>
                  <a:pt x="5461991" y="2043907"/>
                </a:cubicBezTo>
                <a:cubicBezTo>
                  <a:pt x="5457030" y="2043907"/>
                  <a:pt x="5453309" y="2047627"/>
                  <a:pt x="5450829" y="2055069"/>
                </a:cubicBezTo>
                <a:cubicBezTo>
                  <a:pt x="5448349" y="2062510"/>
                  <a:pt x="5449589" y="2066231"/>
                  <a:pt x="5454550" y="2066231"/>
                </a:cubicBezTo>
                <a:cubicBezTo>
                  <a:pt x="5459511" y="2066231"/>
                  <a:pt x="5461991" y="2067471"/>
                  <a:pt x="5461991" y="2069952"/>
                </a:cubicBezTo>
                <a:lnTo>
                  <a:pt x="5461991" y="2066231"/>
                </a:lnTo>
                <a:cubicBezTo>
                  <a:pt x="5461991" y="2061270"/>
                  <a:pt x="5470673" y="2050108"/>
                  <a:pt x="5488036" y="2032745"/>
                </a:cubicBezTo>
                <a:cubicBezTo>
                  <a:pt x="5505399" y="2015381"/>
                  <a:pt x="5512841" y="2005459"/>
                  <a:pt x="5510361" y="2002979"/>
                </a:cubicBezTo>
                <a:cubicBezTo>
                  <a:pt x="5509120" y="2001739"/>
                  <a:pt x="5507260" y="2001119"/>
                  <a:pt x="5504779" y="2001119"/>
                </a:cubicBezTo>
                <a:close/>
                <a:moveTo>
                  <a:pt x="5848944" y="1999258"/>
                </a:moveTo>
                <a:cubicBezTo>
                  <a:pt x="5853906" y="1999258"/>
                  <a:pt x="5856386" y="2001739"/>
                  <a:pt x="5856386" y="2006700"/>
                </a:cubicBezTo>
                <a:cubicBezTo>
                  <a:pt x="5856386" y="2011661"/>
                  <a:pt x="5856386" y="2014141"/>
                  <a:pt x="5856386" y="2014141"/>
                </a:cubicBezTo>
                <a:lnTo>
                  <a:pt x="5848944" y="2014141"/>
                </a:lnTo>
                <a:close/>
                <a:moveTo>
                  <a:pt x="5789413" y="1999258"/>
                </a:moveTo>
                <a:lnTo>
                  <a:pt x="5796854" y="1999258"/>
                </a:lnTo>
                <a:cubicBezTo>
                  <a:pt x="5796854" y="2004219"/>
                  <a:pt x="5796854" y="2006700"/>
                  <a:pt x="5796854" y="2006700"/>
                </a:cubicBezTo>
                <a:cubicBezTo>
                  <a:pt x="5791893" y="2006700"/>
                  <a:pt x="5789413" y="2004219"/>
                  <a:pt x="5789413" y="1999258"/>
                </a:cubicBezTo>
                <a:close/>
                <a:moveTo>
                  <a:pt x="5644306" y="1999258"/>
                </a:moveTo>
                <a:cubicBezTo>
                  <a:pt x="5641826" y="1999258"/>
                  <a:pt x="5640585" y="2000499"/>
                  <a:pt x="5640585" y="2002979"/>
                </a:cubicBezTo>
                <a:cubicBezTo>
                  <a:pt x="5640585" y="2005459"/>
                  <a:pt x="5643065" y="2006700"/>
                  <a:pt x="5648027" y="2006700"/>
                </a:cubicBezTo>
                <a:cubicBezTo>
                  <a:pt x="5648027" y="2001739"/>
                  <a:pt x="5646786" y="1999258"/>
                  <a:pt x="5644306" y="1999258"/>
                </a:cubicBezTo>
                <a:close/>
                <a:moveTo>
                  <a:pt x="5573612" y="1999258"/>
                </a:moveTo>
                <a:cubicBezTo>
                  <a:pt x="5573612" y="2004219"/>
                  <a:pt x="5571132" y="2006700"/>
                  <a:pt x="5566171" y="2006700"/>
                </a:cubicBezTo>
                <a:lnTo>
                  <a:pt x="5573612" y="2006700"/>
                </a:lnTo>
                <a:close/>
                <a:moveTo>
                  <a:pt x="5115966" y="1999258"/>
                </a:moveTo>
                <a:cubicBezTo>
                  <a:pt x="5113486" y="1999258"/>
                  <a:pt x="5112245" y="2000499"/>
                  <a:pt x="5112245" y="2002979"/>
                </a:cubicBezTo>
                <a:cubicBezTo>
                  <a:pt x="5112245" y="2005459"/>
                  <a:pt x="5113486" y="2006700"/>
                  <a:pt x="5115966" y="2006700"/>
                </a:cubicBezTo>
                <a:cubicBezTo>
                  <a:pt x="5118446" y="2006700"/>
                  <a:pt x="5119687" y="2006700"/>
                  <a:pt x="5119687" y="2006700"/>
                </a:cubicBezTo>
                <a:lnTo>
                  <a:pt x="5119687" y="1999258"/>
                </a:lnTo>
                <a:cubicBezTo>
                  <a:pt x="5119687" y="1999258"/>
                  <a:pt x="5118446" y="1999258"/>
                  <a:pt x="5115966" y="1999258"/>
                </a:cubicBezTo>
                <a:close/>
                <a:moveTo>
                  <a:pt x="3958828" y="1999258"/>
                </a:moveTo>
                <a:cubicBezTo>
                  <a:pt x="3958828" y="1999258"/>
                  <a:pt x="3956347" y="2001739"/>
                  <a:pt x="3951386" y="2006700"/>
                </a:cubicBezTo>
                <a:lnTo>
                  <a:pt x="3951386" y="2021583"/>
                </a:lnTo>
                <a:lnTo>
                  <a:pt x="3958828" y="2006700"/>
                </a:lnTo>
                <a:close/>
                <a:moveTo>
                  <a:pt x="3638847" y="1999258"/>
                </a:moveTo>
                <a:cubicBezTo>
                  <a:pt x="3633886" y="2004219"/>
                  <a:pt x="3631406" y="2006700"/>
                  <a:pt x="3631406" y="2006700"/>
                </a:cubicBezTo>
                <a:lnTo>
                  <a:pt x="3646289" y="2006700"/>
                </a:lnTo>
                <a:close/>
                <a:moveTo>
                  <a:pt x="6069210" y="1997770"/>
                </a:moveTo>
                <a:lnTo>
                  <a:pt x="6068466" y="1999258"/>
                </a:lnTo>
                <a:cubicBezTo>
                  <a:pt x="6065986" y="2004219"/>
                  <a:pt x="6064745" y="2006700"/>
                  <a:pt x="6064745" y="2006700"/>
                </a:cubicBezTo>
                <a:cubicBezTo>
                  <a:pt x="6059784" y="2006700"/>
                  <a:pt x="6056063" y="2007940"/>
                  <a:pt x="6053583" y="2010420"/>
                </a:cubicBezTo>
                <a:cubicBezTo>
                  <a:pt x="6051103" y="2012901"/>
                  <a:pt x="6049862" y="2016622"/>
                  <a:pt x="6049862" y="2021583"/>
                </a:cubicBezTo>
                <a:lnTo>
                  <a:pt x="6042421" y="2021583"/>
                </a:lnTo>
                <a:cubicBezTo>
                  <a:pt x="6047382" y="2021583"/>
                  <a:pt x="6047382" y="2020342"/>
                  <a:pt x="6042421" y="2017862"/>
                </a:cubicBezTo>
                <a:cubicBezTo>
                  <a:pt x="6037460" y="2015381"/>
                  <a:pt x="6034980" y="2011661"/>
                  <a:pt x="6034980" y="2006700"/>
                </a:cubicBezTo>
                <a:lnTo>
                  <a:pt x="6049862" y="2006700"/>
                </a:lnTo>
                <a:cubicBezTo>
                  <a:pt x="6054824" y="2006700"/>
                  <a:pt x="6057304" y="2005459"/>
                  <a:pt x="6057304" y="2002979"/>
                </a:cubicBezTo>
                <a:cubicBezTo>
                  <a:pt x="6057304" y="2000499"/>
                  <a:pt x="6057304" y="1999258"/>
                  <a:pt x="6057304" y="1999258"/>
                </a:cubicBezTo>
                <a:lnTo>
                  <a:pt x="6064745" y="1999258"/>
                </a:lnTo>
                <a:close/>
                <a:moveTo>
                  <a:pt x="6072186" y="1991817"/>
                </a:moveTo>
                <a:cubicBezTo>
                  <a:pt x="6072186" y="1994298"/>
                  <a:pt x="6071566" y="1996158"/>
                  <a:pt x="6070326" y="1997398"/>
                </a:cubicBezTo>
                <a:lnTo>
                  <a:pt x="6069210" y="1997770"/>
                </a:lnTo>
                <a:lnTo>
                  <a:pt x="6071256" y="1993677"/>
                </a:lnTo>
                <a:cubicBezTo>
                  <a:pt x="6071876" y="1992437"/>
                  <a:pt x="6072186" y="1991817"/>
                  <a:pt x="6072186" y="1991817"/>
                </a:cubicBezTo>
                <a:close/>
                <a:moveTo>
                  <a:pt x="5968007" y="1991817"/>
                </a:moveTo>
                <a:cubicBezTo>
                  <a:pt x="5965526" y="1991817"/>
                  <a:pt x="5963666" y="1992437"/>
                  <a:pt x="5962426" y="1993677"/>
                </a:cubicBezTo>
                <a:lnTo>
                  <a:pt x="5962054" y="1994793"/>
                </a:lnTo>
                <a:close/>
                <a:moveTo>
                  <a:pt x="5618261" y="1991817"/>
                </a:moveTo>
                <a:cubicBezTo>
                  <a:pt x="5613300" y="1991817"/>
                  <a:pt x="5610820" y="1993057"/>
                  <a:pt x="5610820" y="1995538"/>
                </a:cubicBezTo>
                <a:cubicBezTo>
                  <a:pt x="5610820" y="1998018"/>
                  <a:pt x="5613300" y="1999258"/>
                  <a:pt x="5618261" y="1999258"/>
                </a:cubicBezTo>
                <a:cubicBezTo>
                  <a:pt x="5623222" y="1999258"/>
                  <a:pt x="5625702" y="1999258"/>
                  <a:pt x="5625702" y="1999258"/>
                </a:cubicBezTo>
                <a:cubicBezTo>
                  <a:pt x="5625702" y="1994297"/>
                  <a:pt x="5623222" y="1991817"/>
                  <a:pt x="5618261" y="1991817"/>
                </a:cubicBezTo>
                <a:close/>
                <a:moveTo>
                  <a:pt x="5432226" y="1991817"/>
                </a:moveTo>
                <a:cubicBezTo>
                  <a:pt x="5432226" y="1991817"/>
                  <a:pt x="5430985" y="1993057"/>
                  <a:pt x="5428505" y="1995538"/>
                </a:cubicBezTo>
                <a:cubicBezTo>
                  <a:pt x="5426025" y="1998018"/>
                  <a:pt x="5422304" y="2001739"/>
                  <a:pt x="5417343" y="2006700"/>
                </a:cubicBezTo>
                <a:lnTo>
                  <a:pt x="5417343" y="2014141"/>
                </a:lnTo>
                <a:cubicBezTo>
                  <a:pt x="5422304" y="2014141"/>
                  <a:pt x="5426025" y="2012901"/>
                  <a:pt x="5428505" y="2010420"/>
                </a:cubicBezTo>
                <a:cubicBezTo>
                  <a:pt x="5430985" y="2007940"/>
                  <a:pt x="5432226" y="2006700"/>
                  <a:pt x="5432226" y="2006700"/>
                </a:cubicBezTo>
                <a:cubicBezTo>
                  <a:pt x="5437187" y="2001739"/>
                  <a:pt x="5437187" y="1996778"/>
                  <a:pt x="5432226" y="1991817"/>
                </a:cubicBezTo>
                <a:close/>
                <a:moveTo>
                  <a:pt x="4055566" y="1991817"/>
                </a:moveTo>
                <a:cubicBezTo>
                  <a:pt x="4050605" y="1991817"/>
                  <a:pt x="4041923" y="1998018"/>
                  <a:pt x="4029521" y="2010420"/>
                </a:cubicBezTo>
                <a:cubicBezTo>
                  <a:pt x="4017119" y="2022823"/>
                  <a:pt x="4010917" y="2031504"/>
                  <a:pt x="4010917" y="2036465"/>
                </a:cubicBezTo>
                <a:cubicBezTo>
                  <a:pt x="4010917" y="2036465"/>
                  <a:pt x="4008437" y="2036465"/>
                  <a:pt x="4003476" y="2036465"/>
                </a:cubicBezTo>
                <a:cubicBezTo>
                  <a:pt x="3998515" y="2041426"/>
                  <a:pt x="3996035" y="2043907"/>
                  <a:pt x="3996035" y="2043907"/>
                </a:cubicBezTo>
                <a:cubicBezTo>
                  <a:pt x="3996035" y="2048868"/>
                  <a:pt x="3998515" y="2051348"/>
                  <a:pt x="4003476" y="2051348"/>
                </a:cubicBezTo>
                <a:cubicBezTo>
                  <a:pt x="4003476" y="2051348"/>
                  <a:pt x="4002236" y="2051348"/>
                  <a:pt x="3999755" y="2051348"/>
                </a:cubicBezTo>
                <a:cubicBezTo>
                  <a:pt x="3997275" y="2051348"/>
                  <a:pt x="3993554" y="2051348"/>
                  <a:pt x="3988593" y="2051348"/>
                </a:cubicBezTo>
                <a:cubicBezTo>
                  <a:pt x="3978671" y="2051348"/>
                  <a:pt x="3973710" y="2048868"/>
                  <a:pt x="3973710" y="2043907"/>
                </a:cubicBezTo>
                <a:lnTo>
                  <a:pt x="3973710" y="2036465"/>
                </a:lnTo>
                <a:lnTo>
                  <a:pt x="3966269" y="2036465"/>
                </a:lnTo>
                <a:cubicBezTo>
                  <a:pt x="3971230" y="2041426"/>
                  <a:pt x="3971230" y="2043907"/>
                  <a:pt x="3966269" y="2043907"/>
                </a:cubicBezTo>
                <a:lnTo>
                  <a:pt x="3958828" y="2051348"/>
                </a:lnTo>
                <a:cubicBezTo>
                  <a:pt x="3958828" y="2061270"/>
                  <a:pt x="3961308" y="2063751"/>
                  <a:pt x="3966269" y="2058790"/>
                </a:cubicBezTo>
                <a:lnTo>
                  <a:pt x="3973710" y="2066231"/>
                </a:lnTo>
                <a:lnTo>
                  <a:pt x="3973710" y="2073672"/>
                </a:lnTo>
                <a:cubicBezTo>
                  <a:pt x="3973710" y="2073672"/>
                  <a:pt x="3968749" y="2078633"/>
                  <a:pt x="3958828" y="2088555"/>
                </a:cubicBezTo>
                <a:lnTo>
                  <a:pt x="3955108" y="2092276"/>
                </a:lnTo>
                <a:lnTo>
                  <a:pt x="3955107" y="2092276"/>
                </a:lnTo>
                <a:lnTo>
                  <a:pt x="3953802" y="2093581"/>
                </a:lnTo>
                <a:lnTo>
                  <a:pt x="3955108" y="2092276"/>
                </a:lnTo>
                <a:lnTo>
                  <a:pt x="3962548" y="2092276"/>
                </a:lnTo>
                <a:cubicBezTo>
                  <a:pt x="3965029" y="2094756"/>
                  <a:pt x="3966269" y="2095997"/>
                  <a:pt x="3966269" y="2095997"/>
                </a:cubicBezTo>
                <a:lnTo>
                  <a:pt x="3981152" y="2103438"/>
                </a:lnTo>
                <a:lnTo>
                  <a:pt x="3981152" y="2095997"/>
                </a:lnTo>
                <a:lnTo>
                  <a:pt x="3996035" y="2088555"/>
                </a:lnTo>
                <a:cubicBezTo>
                  <a:pt x="4000996" y="2083594"/>
                  <a:pt x="4002236" y="2077393"/>
                  <a:pt x="3999755" y="2069952"/>
                </a:cubicBezTo>
                <a:cubicBezTo>
                  <a:pt x="3997275" y="2062510"/>
                  <a:pt x="3998515" y="2061270"/>
                  <a:pt x="4003476" y="2066231"/>
                </a:cubicBezTo>
                <a:cubicBezTo>
                  <a:pt x="4008437" y="2071192"/>
                  <a:pt x="4012158" y="2073672"/>
                  <a:pt x="4014638" y="2073672"/>
                </a:cubicBezTo>
                <a:cubicBezTo>
                  <a:pt x="4017119" y="2073672"/>
                  <a:pt x="4018359" y="2071192"/>
                  <a:pt x="4018359" y="2066231"/>
                </a:cubicBezTo>
                <a:cubicBezTo>
                  <a:pt x="4023320" y="2061270"/>
                  <a:pt x="4023320" y="2056309"/>
                  <a:pt x="4018359" y="2051348"/>
                </a:cubicBezTo>
                <a:cubicBezTo>
                  <a:pt x="4013398" y="2046387"/>
                  <a:pt x="4010917" y="2043907"/>
                  <a:pt x="4010917" y="2043907"/>
                </a:cubicBezTo>
                <a:lnTo>
                  <a:pt x="4018359" y="2043907"/>
                </a:lnTo>
                <a:cubicBezTo>
                  <a:pt x="4018359" y="2043907"/>
                  <a:pt x="4020839" y="2043907"/>
                  <a:pt x="4025800" y="2043907"/>
                </a:cubicBezTo>
                <a:cubicBezTo>
                  <a:pt x="4030761" y="2038946"/>
                  <a:pt x="4033242" y="2033985"/>
                  <a:pt x="4033242" y="2029024"/>
                </a:cubicBezTo>
                <a:lnTo>
                  <a:pt x="4048124" y="2021583"/>
                </a:lnTo>
                <a:cubicBezTo>
                  <a:pt x="4048124" y="2016622"/>
                  <a:pt x="4051845" y="2015381"/>
                  <a:pt x="4059287" y="2017862"/>
                </a:cubicBezTo>
                <a:cubicBezTo>
                  <a:pt x="4066728" y="2020342"/>
                  <a:pt x="4072929" y="2016622"/>
                  <a:pt x="4077890" y="2006700"/>
                </a:cubicBezTo>
                <a:lnTo>
                  <a:pt x="4092773" y="1999258"/>
                </a:lnTo>
                <a:lnTo>
                  <a:pt x="4077890" y="1999258"/>
                </a:lnTo>
                <a:cubicBezTo>
                  <a:pt x="4072929" y="1999258"/>
                  <a:pt x="4070449" y="1999258"/>
                  <a:pt x="4070449" y="1999258"/>
                </a:cubicBezTo>
                <a:cubicBezTo>
                  <a:pt x="4070449" y="1999258"/>
                  <a:pt x="4069208" y="1998018"/>
                  <a:pt x="4066728" y="1995538"/>
                </a:cubicBezTo>
                <a:cubicBezTo>
                  <a:pt x="4064248" y="1993057"/>
                  <a:pt x="4060527" y="1991817"/>
                  <a:pt x="4055566" y="1991817"/>
                </a:cubicBezTo>
                <a:close/>
                <a:moveTo>
                  <a:pt x="3929062" y="1991817"/>
                </a:moveTo>
                <a:cubicBezTo>
                  <a:pt x="3929062" y="1991817"/>
                  <a:pt x="3927822" y="1993057"/>
                  <a:pt x="3925341" y="1995538"/>
                </a:cubicBezTo>
                <a:cubicBezTo>
                  <a:pt x="3922861" y="1998018"/>
                  <a:pt x="3922861" y="1999258"/>
                  <a:pt x="3925341" y="1999258"/>
                </a:cubicBezTo>
                <a:cubicBezTo>
                  <a:pt x="3927822" y="1999258"/>
                  <a:pt x="3929062" y="1996778"/>
                  <a:pt x="3929062" y="1991817"/>
                </a:cubicBezTo>
                <a:close/>
                <a:moveTo>
                  <a:pt x="3713261" y="1991817"/>
                </a:moveTo>
                <a:cubicBezTo>
                  <a:pt x="3708300" y="1991817"/>
                  <a:pt x="3705820" y="1993057"/>
                  <a:pt x="3705820" y="1995538"/>
                </a:cubicBezTo>
                <a:cubicBezTo>
                  <a:pt x="3705820" y="1998018"/>
                  <a:pt x="3707060" y="1999258"/>
                  <a:pt x="3709541" y="1999258"/>
                </a:cubicBezTo>
                <a:cubicBezTo>
                  <a:pt x="3712021" y="1999258"/>
                  <a:pt x="3713261" y="1996778"/>
                  <a:pt x="3713261" y="1991817"/>
                </a:cubicBezTo>
                <a:close/>
                <a:moveTo>
                  <a:pt x="3460253" y="1991817"/>
                </a:moveTo>
                <a:cubicBezTo>
                  <a:pt x="3460253" y="1996778"/>
                  <a:pt x="3459013" y="1999258"/>
                  <a:pt x="3456533" y="1999258"/>
                </a:cubicBezTo>
                <a:cubicBezTo>
                  <a:pt x="3454052" y="1999258"/>
                  <a:pt x="3452812" y="2001739"/>
                  <a:pt x="3452812" y="2006700"/>
                </a:cubicBezTo>
                <a:lnTo>
                  <a:pt x="3460253" y="1999258"/>
                </a:lnTo>
                <a:cubicBezTo>
                  <a:pt x="3465214" y="1999258"/>
                  <a:pt x="3467695" y="1996778"/>
                  <a:pt x="3467695" y="1991817"/>
                </a:cubicBezTo>
                <a:close/>
                <a:moveTo>
                  <a:pt x="811113" y="1991817"/>
                </a:moveTo>
                <a:cubicBezTo>
                  <a:pt x="801191" y="1991817"/>
                  <a:pt x="796230" y="1999258"/>
                  <a:pt x="796230" y="2014141"/>
                </a:cubicBezTo>
                <a:lnTo>
                  <a:pt x="811113" y="2006700"/>
                </a:lnTo>
                <a:close/>
                <a:moveTo>
                  <a:pt x="4224858" y="1986236"/>
                </a:moveTo>
                <a:cubicBezTo>
                  <a:pt x="4226098" y="1986236"/>
                  <a:pt x="4226718" y="1986856"/>
                  <a:pt x="4226718" y="1988096"/>
                </a:cubicBezTo>
                <a:cubicBezTo>
                  <a:pt x="4226718" y="1990577"/>
                  <a:pt x="4224238" y="1991817"/>
                  <a:pt x="4219277" y="1991817"/>
                </a:cubicBezTo>
                <a:lnTo>
                  <a:pt x="4211835" y="1991817"/>
                </a:lnTo>
                <a:cubicBezTo>
                  <a:pt x="4211835" y="1991817"/>
                  <a:pt x="4214316" y="1990577"/>
                  <a:pt x="4219277" y="1988096"/>
                </a:cubicBezTo>
                <a:cubicBezTo>
                  <a:pt x="4221757" y="1986856"/>
                  <a:pt x="4223618" y="1986236"/>
                  <a:pt x="4224858" y="1986236"/>
                </a:cubicBezTo>
                <a:close/>
                <a:moveTo>
                  <a:pt x="5830341" y="1984376"/>
                </a:moveTo>
                <a:cubicBezTo>
                  <a:pt x="5832821" y="1984376"/>
                  <a:pt x="5834062" y="1986856"/>
                  <a:pt x="5834062" y="1991817"/>
                </a:cubicBezTo>
                <a:cubicBezTo>
                  <a:pt x="5839023" y="1996778"/>
                  <a:pt x="5841503" y="1999258"/>
                  <a:pt x="5841503" y="1999258"/>
                </a:cubicBezTo>
                <a:lnTo>
                  <a:pt x="5811737" y="1999258"/>
                </a:lnTo>
                <a:lnTo>
                  <a:pt x="5819178" y="1991817"/>
                </a:lnTo>
                <a:lnTo>
                  <a:pt x="5826620" y="1991817"/>
                </a:lnTo>
                <a:cubicBezTo>
                  <a:pt x="5826620" y="1986856"/>
                  <a:pt x="5827860" y="1984376"/>
                  <a:pt x="5830341" y="1984376"/>
                </a:cubicBezTo>
                <a:close/>
                <a:moveTo>
                  <a:pt x="5800575" y="1984376"/>
                </a:moveTo>
                <a:cubicBezTo>
                  <a:pt x="5803055" y="1984376"/>
                  <a:pt x="5804296" y="1984376"/>
                  <a:pt x="5804296" y="1984376"/>
                </a:cubicBezTo>
                <a:cubicBezTo>
                  <a:pt x="5804296" y="1989337"/>
                  <a:pt x="5803055" y="1991817"/>
                  <a:pt x="5800575" y="1991817"/>
                </a:cubicBezTo>
                <a:cubicBezTo>
                  <a:pt x="5798095" y="1991817"/>
                  <a:pt x="5796854" y="1991817"/>
                  <a:pt x="5796854" y="1991817"/>
                </a:cubicBezTo>
                <a:cubicBezTo>
                  <a:pt x="5796854" y="1986856"/>
                  <a:pt x="5798095" y="1984376"/>
                  <a:pt x="5800575" y="1984376"/>
                </a:cubicBezTo>
                <a:close/>
                <a:moveTo>
                  <a:pt x="5476874" y="1984376"/>
                </a:moveTo>
                <a:cubicBezTo>
                  <a:pt x="5471913" y="1984376"/>
                  <a:pt x="5469433" y="1986856"/>
                  <a:pt x="5469433" y="1991817"/>
                </a:cubicBezTo>
                <a:cubicBezTo>
                  <a:pt x="5474394" y="1991817"/>
                  <a:pt x="5476874" y="1991817"/>
                  <a:pt x="5476874" y="1991817"/>
                </a:cubicBezTo>
                <a:close/>
                <a:moveTo>
                  <a:pt x="5409902" y="1984376"/>
                </a:moveTo>
                <a:cubicBezTo>
                  <a:pt x="5404940" y="1989337"/>
                  <a:pt x="5399980" y="1994297"/>
                  <a:pt x="5395019" y="1999258"/>
                </a:cubicBezTo>
                <a:cubicBezTo>
                  <a:pt x="5399980" y="1999258"/>
                  <a:pt x="5403701" y="1999258"/>
                  <a:pt x="5406181" y="1999258"/>
                </a:cubicBezTo>
                <a:cubicBezTo>
                  <a:pt x="5408661" y="1999258"/>
                  <a:pt x="5412382" y="1996778"/>
                  <a:pt x="5417343" y="1991817"/>
                </a:cubicBezTo>
                <a:close/>
                <a:moveTo>
                  <a:pt x="5387577" y="1984376"/>
                </a:moveTo>
                <a:lnTo>
                  <a:pt x="5387577" y="1991817"/>
                </a:lnTo>
                <a:cubicBezTo>
                  <a:pt x="5392539" y="1991817"/>
                  <a:pt x="5395019" y="1989337"/>
                  <a:pt x="5395019" y="1984376"/>
                </a:cubicBezTo>
                <a:cubicBezTo>
                  <a:pt x="5395019" y="1984376"/>
                  <a:pt x="5393778" y="1984376"/>
                  <a:pt x="5391298" y="1984376"/>
                </a:cubicBezTo>
                <a:cubicBezTo>
                  <a:pt x="5388818" y="1984376"/>
                  <a:pt x="5387577" y="1984376"/>
                  <a:pt x="5387577" y="1984376"/>
                </a:cubicBezTo>
                <a:close/>
                <a:moveTo>
                  <a:pt x="5037831" y="1984376"/>
                </a:moveTo>
                <a:lnTo>
                  <a:pt x="5015507" y="1999258"/>
                </a:lnTo>
                <a:cubicBezTo>
                  <a:pt x="5010546" y="2009180"/>
                  <a:pt x="5005586" y="2017862"/>
                  <a:pt x="5000624" y="2025303"/>
                </a:cubicBezTo>
                <a:cubicBezTo>
                  <a:pt x="4995663" y="2032745"/>
                  <a:pt x="4990703" y="2038946"/>
                  <a:pt x="4985741" y="2043907"/>
                </a:cubicBezTo>
                <a:cubicBezTo>
                  <a:pt x="4980780" y="2048868"/>
                  <a:pt x="4978300" y="2052588"/>
                  <a:pt x="4978300" y="2055069"/>
                </a:cubicBezTo>
                <a:cubicBezTo>
                  <a:pt x="4978300" y="2057549"/>
                  <a:pt x="4978300" y="2061270"/>
                  <a:pt x="4978300" y="2066231"/>
                </a:cubicBezTo>
                <a:lnTo>
                  <a:pt x="5022948" y="2014141"/>
                </a:lnTo>
                <a:cubicBezTo>
                  <a:pt x="5032870" y="1994297"/>
                  <a:pt x="5037831" y="1984376"/>
                  <a:pt x="5037831" y="1984376"/>
                </a:cubicBezTo>
                <a:close/>
                <a:moveTo>
                  <a:pt x="3542109" y="1984376"/>
                </a:moveTo>
                <a:cubicBezTo>
                  <a:pt x="3532187" y="1984376"/>
                  <a:pt x="3522265" y="1994297"/>
                  <a:pt x="3512343" y="2014141"/>
                </a:cubicBezTo>
                <a:lnTo>
                  <a:pt x="3527226" y="2006700"/>
                </a:lnTo>
                <a:close/>
                <a:moveTo>
                  <a:pt x="948779" y="1984376"/>
                </a:moveTo>
                <a:cubicBezTo>
                  <a:pt x="946299" y="1984376"/>
                  <a:pt x="942578" y="1986856"/>
                  <a:pt x="937617" y="1991817"/>
                </a:cubicBezTo>
                <a:lnTo>
                  <a:pt x="930175" y="2006700"/>
                </a:lnTo>
                <a:cubicBezTo>
                  <a:pt x="925214" y="2006700"/>
                  <a:pt x="922734" y="2009180"/>
                  <a:pt x="922734" y="2014141"/>
                </a:cubicBezTo>
                <a:cubicBezTo>
                  <a:pt x="922734" y="2019102"/>
                  <a:pt x="922734" y="2021583"/>
                  <a:pt x="922734" y="2021583"/>
                </a:cubicBezTo>
                <a:cubicBezTo>
                  <a:pt x="922734" y="2021583"/>
                  <a:pt x="927695" y="2015381"/>
                  <a:pt x="937617" y="2002979"/>
                </a:cubicBezTo>
                <a:cubicBezTo>
                  <a:pt x="947539" y="1990577"/>
                  <a:pt x="951259" y="1984376"/>
                  <a:pt x="948779" y="1984376"/>
                </a:cubicBezTo>
                <a:close/>
                <a:moveTo>
                  <a:pt x="3666176" y="1979371"/>
                </a:moveTo>
                <a:lnTo>
                  <a:pt x="3663032" y="1982515"/>
                </a:lnTo>
                <a:cubicBezTo>
                  <a:pt x="3661791" y="1983755"/>
                  <a:pt x="3661171" y="1984376"/>
                  <a:pt x="3661171" y="1984376"/>
                </a:cubicBezTo>
                <a:close/>
                <a:moveTo>
                  <a:pt x="5999632" y="1978794"/>
                </a:moveTo>
                <a:cubicBezTo>
                  <a:pt x="6003354" y="1980035"/>
                  <a:pt x="6005214" y="1984376"/>
                  <a:pt x="6005214" y="1991817"/>
                </a:cubicBezTo>
                <a:cubicBezTo>
                  <a:pt x="6005214" y="1996778"/>
                  <a:pt x="6002734" y="1998018"/>
                  <a:pt x="5997772" y="1995538"/>
                </a:cubicBezTo>
                <a:cubicBezTo>
                  <a:pt x="5992811" y="1993057"/>
                  <a:pt x="5990331" y="1994297"/>
                  <a:pt x="5990331" y="1999258"/>
                </a:cubicBezTo>
                <a:cubicBezTo>
                  <a:pt x="5990331" y="1999258"/>
                  <a:pt x="5994052" y="2001739"/>
                  <a:pt x="6001493" y="2006700"/>
                </a:cubicBezTo>
                <a:cubicBezTo>
                  <a:pt x="6008934" y="2011661"/>
                  <a:pt x="6012655" y="2011661"/>
                  <a:pt x="6012655" y="2006700"/>
                </a:cubicBezTo>
                <a:lnTo>
                  <a:pt x="6012655" y="2014141"/>
                </a:lnTo>
                <a:lnTo>
                  <a:pt x="6005214" y="2021583"/>
                </a:lnTo>
                <a:lnTo>
                  <a:pt x="5997772" y="2021583"/>
                </a:lnTo>
                <a:cubicBezTo>
                  <a:pt x="5997772" y="2016622"/>
                  <a:pt x="5995292" y="2014141"/>
                  <a:pt x="5990331" y="2014141"/>
                </a:cubicBezTo>
                <a:cubicBezTo>
                  <a:pt x="5990331" y="2014141"/>
                  <a:pt x="5990331" y="2015381"/>
                  <a:pt x="5990331" y="2017862"/>
                </a:cubicBezTo>
                <a:cubicBezTo>
                  <a:pt x="5990331" y="2020342"/>
                  <a:pt x="5990331" y="2021583"/>
                  <a:pt x="5990331" y="2021583"/>
                </a:cubicBezTo>
                <a:lnTo>
                  <a:pt x="5982890" y="2021583"/>
                </a:lnTo>
                <a:lnTo>
                  <a:pt x="5975448" y="2029024"/>
                </a:lnTo>
                <a:cubicBezTo>
                  <a:pt x="5975448" y="2033985"/>
                  <a:pt x="5975448" y="2038946"/>
                  <a:pt x="5975448" y="2043907"/>
                </a:cubicBezTo>
                <a:cubicBezTo>
                  <a:pt x="5970487" y="2043907"/>
                  <a:pt x="5968007" y="2045147"/>
                  <a:pt x="5968007" y="2047627"/>
                </a:cubicBezTo>
                <a:cubicBezTo>
                  <a:pt x="5968007" y="2050108"/>
                  <a:pt x="5968007" y="2053829"/>
                  <a:pt x="5968007" y="2058790"/>
                </a:cubicBezTo>
                <a:lnTo>
                  <a:pt x="5960566" y="2073672"/>
                </a:lnTo>
                <a:lnTo>
                  <a:pt x="5945682" y="2066231"/>
                </a:lnTo>
                <a:lnTo>
                  <a:pt x="5938241" y="2051348"/>
                </a:lnTo>
                <a:cubicBezTo>
                  <a:pt x="5938241" y="2046387"/>
                  <a:pt x="5940721" y="2043907"/>
                  <a:pt x="5945682" y="2043907"/>
                </a:cubicBezTo>
                <a:lnTo>
                  <a:pt x="5945682" y="2036465"/>
                </a:lnTo>
                <a:cubicBezTo>
                  <a:pt x="5940721" y="2036465"/>
                  <a:pt x="5938241" y="2037706"/>
                  <a:pt x="5938241" y="2040186"/>
                </a:cubicBezTo>
                <a:cubicBezTo>
                  <a:pt x="5938241" y="2042666"/>
                  <a:pt x="5935761" y="2043907"/>
                  <a:pt x="5930800" y="2043907"/>
                </a:cubicBezTo>
                <a:lnTo>
                  <a:pt x="5923358" y="2051348"/>
                </a:lnTo>
                <a:cubicBezTo>
                  <a:pt x="5908476" y="2051348"/>
                  <a:pt x="5905996" y="2056309"/>
                  <a:pt x="5915917" y="2066231"/>
                </a:cubicBezTo>
                <a:cubicBezTo>
                  <a:pt x="5920878" y="2071192"/>
                  <a:pt x="5925838" y="2071192"/>
                  <a:pt x="5930800" y="2066231"/>
                </a:cubicBezTo>
                <a:cubicBezTo>
                  <a:pt x="5935761" y="2061270"/>
                  <a:pt x="5938241" y="2061270"/>
                  <a:pt x="5938241" y="2066231"/>
                </a:cubicBezTo>
                <a:lnTo>
                  <a:pt x="5945682" y="2103438"/>
                </a:lnTo>
                <a:cubicBezTo>
                  <a:pt x="5940721" y="2103438"/>
                  <a:pt x="5938241" y="2105918"/>
                  <a:pt x="5938241" y="2110879"/>
                </a:cubicBezTo>
                <a:lnTo>
                  <a:pt x="5938241" y="2103438"/>
                </a:lnTo>
                <a:lnTo>
                  <a:pt x="5923358" y="2088555"/>
                </a:lnTo>
                <a:cubicBezTo>
                  <a:pt x="5918397" y="2093516"/>
                  <a:pt x="5913437" y="2093516"/>
                  <a:pt x="5908476" y="2088555"/>
                </a:cubicBezTo>
                <a:cubicBezTo>
                  <a:pt x="5903514" y="2083594"/>
                  <a:pt x="5901034" y="2078633"/>
                  <a:pt x="5901034" y="2073672"/>
                </a:cubicBezTo>
                <a:cubicBezTo>
                  <a:pt x="5901034" y="2068711"/>
                  <a:pt x="5898554" y="2066231"/>
                  <a:pt x="5893592" y="2066231"/>
                </a:cubicBezTo>
                <a:cubicBezTo>
                  <a:pt x="5868788" y="2056309"/>
                  <a:pt x="5866307" y="2048868"/>
                  <a:pt x="5886152" y="2043907"/>
                </a:cubicBezTo>
                <a:lnTo>
                  <a:pt x="5886152" y="2036465"/>
                </a:lnTo>
                <a:lnTo>
                  <a:pt x="5886152" y="2029024"/>
                </a:lnTo>
                <a:cubicBezTo>
                  <a:pt x="5891112" y="2029024"/>
                  <a:pt x="5894834" y="2026544"/>
                  <a:pt x="5897314" y="2021583"/>
                </a:cubicBezTo>
                <a:cubicBezTo>
                  <a:pt x="5899794" y="2016622"/>
                  <a:pt x="5898554" y="2011661"/>
                  <a:pt x="5893592" y="2006700"/>
                </a:cubicBezTo>
                <a:cubicBezTo>
                  <a:pt x="5888632" y="2001739"/>
                  <a:pt x="5883671" y="1999258"/>
                  <a:pt x="5878710" y="1999258"/>
                </a:cubicBezTo>
                <a:cubicBezTo>
                  <a:pt x="5888632" y="1999258"/>
                  <a:pt x="5908476" y="2001739"/>
                  <a:pt x="5938241" y="2006700"/>
                </a:cubicBezTo>
                <a:lnTo>
                  <a:pt x="5954364" y="1998638"/>
                </a:lnTo>
                <a:lnTo>
                  <a:pt x="5953124" y="1998328"/>
                </a:lnTo>
                <a:cubicBezTo>
                  <a:pt x="5951884" y="1997708"/>
                  <a:pt x="5950644" y="1996778"/>
                  <a:pt x="5949404" y="1995538"/>
                </a:cubicBezTo>
                <a:cubicBezTo>
                  <a:pt x="5946923" y="1993057"/>
                  <a:pt x="5945682" y="1991817"/>
                  <a:pt x="5945682" y="1991817"/>
                </a:cubicBezTo>
                <a:cubicBezTo>
                  <a:pt x="5945682" y="1991817"/>
                  <a:pt x="5948162" y="1989337"/>
                  <a:pt x="5953124" y="1984376"/>
                </a:cubicBezTo>
                <a:cubicBezTo>
                  <a:pt x="5958086" y="1984376"/>
                  <a:pt x="5963046" y="1985616"/>
                  <a:pt x="5968007" y="1988096"/>
                </a:cubicBezTo>
                <a:cubicBezTo>
                  <a:pt x="5972968" y="1990577"/>
                  <a:pt x="5977928" y="1989337"/>
                  <a:pt x="5982890" y="1984376"/>
                </a:cubicBezTo>
                <a:cubicBezTo>
                  <a:pt x="5990331" y="1979415"/>
                  <a:pt x="5995912" y="1977554"/>
                  <a:pt x="5999632" y="1978794"/>
                </a:cubicBezTo>
                <a:close/>
                <a:moveTo>
                  <a:pt x="5636864" y="1976934"/>
                </a:moveTo>
                <a:cubicBezTo>
                  <a:pt x="5634384" y="1976934"/>
                  <a:pt x="5631903" y="1979414"/>
                  <a:pt x="5629423" y="1984376"/>
                </a:cubicBezTo>
                <a:cubicBezTo>
                  <a:pt x="5626943" y="1989337"/>
                  <a:pt x="5628182" y="1991817"/>
                  <a:pt x="5633144" y="1991817"/>
                </a:cubicBezTo>
                <a:lnTo>
                  <a:pt x="5648027" y="1984376"/>
                </a:lnTo>
                <a:cubicBezTo>
                  <a:pt x="5643065" y="1979414"/>
                  <a:pt x="5639345" y="1976934"/>
                  <a:pt x="5636864" y="1976934"/>
                </a:cubicBezTo>
                <a:close/>
                <a:moveTo>
                  <a:pt x="5610820" y="1976934"/>
                </a:moveTo>
                <a:cubicBezTo>
                  <a:pt x="5605858" y="1981895"/>
                  <a:pt x="5602137" y="1984376"/>
                  <a:pt x="5599657" y="1984376"/>
                </a:cubicBezTo>
                <a:cubicBezTo>
                  <a:pt x="5597177" y="1984376"/>
                  <a:pt x="5595937" y="1984376"/>
                  <a:pt x="5595937" y="1984376"/>
                </a:cubicBezTo>
                <a:cubicBezTo>
                  <a:pt x="5590975" y="1984376"/>
                  <a:pt x="5590975" y="1986856"/>
                  <a:pt x="5595937" y="1991817"/>
                </a:cubicBezTo>
                <a:lnTo>
                  <a:pt x="5603378" y="1991817"/>
                </a:lnTo>
                <a:cubicBezTo>
                  <a:pt x="5603378" y="1991817"/>
                  <a:pt x="5603378" y="1989337"/>
                  <a:pt x="5603378" y="1984376"/>
                </a:cubicBezTo>
                <a:cubicBezTo>
                  <a:pt x="5613300" y="1989337"/>
                  <a:pt x="5618261" y="1989337"/>
                  <a:pt x="5618261" y="1984376"/>
                </a:cubicBezTo>
                <a:cubicBezTo>
                  <a:pt x="5618261" y="1979414"/>
                  <a:pt x="5615781" y="1976934"/>
                  <a:pt x="5610820" y="1976934"/>
                </a:cubicBezTo>
                <a:close/>
                <a:moveTo>
                  <a:pt x="4189511" y="1976934"/>
                </a:moveTo>
                <a:cubicBezTo>
                  <a:pt x="4189511" y="1976934"/>
                  <a:pt x="4191992" y="1979414"/>
                  <a:pt x="4196953" y="1984376"/>
                </a:cubicBezTo>
                <a:cubicBezTo>
                  <a:pt x="4201914" y="1984376"/>
                  <a:pt x="4204394" y="1984376"/>
                  <a:pt x="4204394" y="1984376"/>
                </a:cubicBezTo>
                <a:cubicBezTo>
                  <a:pt x="4204394" y="1984376"/>
                  <a:pt x="4204394" y="1981895"/>
                  <a:pt x="4204394" y="1976934"/>
                </a:cubicBezTo>
                <a:close/>
                <a:moveTo>
                  <a:pt x="3940224" y="1976934"/>
                </a:moveTo>
                <a:cubicBezTo>
                  <a:pt x="3937744" y="1976934"/>
                  <a:pt x="3936503" y="1979414"/>
                  <a:pt x="3936503" y="1984376"/>
                </a:cubicBezTo>
                <a:cubicBezTo>
                  <a:pt x="3936503" y="1984376"/>
                  <a:pt x="3938984" y="1984376"/>
                  <a:pt x="3943945" y="1984376"/>
                </a:cubicBezTo>
                <a:cubicBezTo>
                  <a:pt x="3943945" y="1979414"/>
                  <a:pt x="3943945" y="1976934"/>
                  <a:pt x="3943945" y="1976934"/>
                </a:cubicBezTo>
                <a:cubicBezTo>
                  <a:pt x="3943945" y="1976934"/>
                  <a:pt x="3942704" y="1976934"/>
                  <a:pt x="3940224" y="1976934"/>
                </a:cubicBezTo>
                <a:close/>
                <a:moveTo>
                  <a:pt x="3914179" y="1976934"/>
                </a:moveTo>
                <a:lnTo>
                  <a:pt x="3899296" y="1991817"/>
                </a:lnTo>
                <a:lnTo>
                  <a:pt x="3891855" y="2006700"/>
                </a:lnTo>
                <a:cubicBezTo>
                  <a:pt x="3901777" y="1996778"/>
                  <a:pt x="3906738" y="1994297"/>
                  <a:pt x="3906738" y="1999258"/>
                </a:cubicBezTo>
                <a:cubicBezTo>
                  <a:pt x="3906738" y="1999258"/>
                  <a:pt x="3906738" y="2001739"/>
                  <a:pt x="3906738" y="2006700"/>
                </a:cubicBezTo>
                <a:lnTo>
                  <a:pt x="3914179" y="1991817"/>
                </a:lnTo>
                <a:close/>
                <a:moveTo>
                  <a:pt x="5700116" y="1969493"/>
                </a:moveTo>
                <a:lnTo>
                  <a:pt x="5707558" y="1976934"/>
                </a:lnTo>
                <a:cubicBezTo>
                  <a:pt x="5717479" y="1986856"/>
                  <a:pt x="5722441" y="1986856"/>
                  <a:pt x="5722441" y="1976934"/>
                </a:cubicBezTo>
                <a:cubicBezTo>
                  <a:pt x="5722441" y="1971973"/>
                  <a:pt x="5723681" y="1969493"/>
                  <a:pt x="5726161" y="1969493"/>
                </a:cubicBezTo>
                <a:cubicBezTo>
                  <a:pt x="5728641" y="1969493"/>
                  <a:pt x="5729882" y="1971973"/>
                  <a:pt x="5729882" y="1976934"/>
                </a:cubicBezTo>
                <a:lnTo>
                  <a:pt x="5744765" y="1984376"/>
                </a:lnTo>
                <a:lnTo>
                  <a:pt x="5752206" y="1991817"/>
                </a:lnTo>
                <a:lnTo>
                  <a:pt x="5737323" y="1991817"/>
                </a:lnTo>
                <a:cubicBezTo>
                  <a:pt x="5737323" y="1991817"/>
                  <a:pt x="5732362" y="1991817"/>
                  <a:pt x="5722441" y="1991817"/>
                </a:cubicBezTo>
                <a:cubicBezTo>
                  <a:pt x="5707558" y="1986856"/>
                  <a:pt x="5700116" y="1979414"/>
                  <a:pt x="5700116" y="1969493"/>
                </a:cubicBezTo>
                <a:close/>
                <a:moveTo>
                  <a:pt x="5514081" y="1969493"/>
                </a:moveTo>
                <a:cubicBezTo>
                  <a:pt x="5509120" y="1979414"/>
                  <a:pt x="5506640" y="1984376"/>
                  <a:pt x="5506640" y="1984376"/>
                </a:cubicBezTo>
                <a:lnTo>
                  <a:pt x="5514081" y="1984376"/>
                </a:lnTo>
                <a:cubicBezTo>
                  <a:pt x="5519043" y="1979414"/>
                  <a:pt x="5521523" y="1979414"/>
                  <a:pt x="5521523" y="1984376"/>
                </a:cubicBezTo>
                <a:lnTo>
                  <a:pt x="5528964" y="1969493"/>
                </a:lnTo>
                <a:close/>
                <a:moveTo>
                  <a:pt x="5447109" y="1969493"/>
                </a:moveTo>
                <a:lnTo>
                  <a:pt x="5439667" y="1976934"/>
                </a:lnTo>
                <a:lnTo>
                  <a:pt x="5447109" y="1984376"/>
                </a:lnTo>
                <a:lnTo>
                  <a:pt x="5461991" y="1976934"/>
                </a:lnTo>
                <a:lnTo>
                  <a:pt x="5454550" y="1976934"/>
                </a:lnTo>
                <a:lnTo>
                  <a:pt x="5447109" y="1976934"/>
                </a:lnTo>
                <a:cubicBezTo>
                  <a:pt x="5447109" y="1971973"/>
                  <a:pt x="5447109" y="1969493"/>
                  <a:pt x="5447109" y="1969493"/>
                </a:cubicBezTo>
                <a:close/>
                <a:moveTo>
                  <a:pt x="3482577" y="1969493"/>
                </a:moveTo>
                <a:lnTo>
                  <a:pt x="3475136" y="1984376"/>
                </a:lnTo>
                <a:lnTo>
                  <a:pt x="3482577" y="1976934"/>
                </a:lnTo>
                <a:cubicBezTo>
                  <a:pt x="3487539" y="1971973"/>
                  <a:pt x="3487539" y="1969493"/>
                  <a:pt x="3482577" y="1969493"/>
                </a:cubicBezTo>
                <a:close/>
                <a:moveTo>
                  <a:pt x="5211948" y="1966529"/>
                </a:moveTo>
                <a:lnTo>
                  <a:pt x="5202776" y="1975700"/>
                </a:lnTo>
                <a:lnTo>
                  <a:pt x="5208054" y="1970423"/>
                </a:lnTo>
                <a:close/>
                <a:moveTo>
                  <a:pt x="6079628" y="1962051"/>
                </a:moveTo>
                <a:lnTo>
                  <a:pt x="6094510" y="1962051"/>
                </a:lnTo>
                <a:cubicBezTo>
                  <a:pt x="6089550" y="1967012"/>
                  <a:pt x="6087070" y="1969493"/>
                  <a:pt x="6087070" y="1969493"/>
                </a:cubicBezTo>
                <a:close/>
                <a:moveTo>
                  <a:pt x="5692675" y="1962051"/>
                </a:moveTo>
                <a:cubicBezTo>
                  <a:pt x="5697636" y="1967012"/>
                  <a:pt x="5696396" y="1969493"/>
                  <a:pt x="5688954" y="1969493"/>
                </a:cubicBezTo>
                <a:cubicBezTo>
                  <a:pt x="5681513" y="1969493"/>
                  <a:pt x="5677792" y="1971973"/>
                  <a:pt x="5677792" y="1976934"/>
                </a:cubicBezTo>
                <a:lnTo>
                  <a:pt x="5677792" y="1991817"/>
                </a:lnTo>
                <a:lnTo>
                  <a:pt x="5670351" y="1991817"/>
                </a:lnTo>
                <a:lnTo>
                  <a:pt x="5662909" y="1991817"/>
                </a:lnTo>
                <a:lnTo>
                  <a:pt x="5657328" y="1991817"/>
                </a:lnTo>
                <a:lnTo>
                  <a:pt x="5658445" y="1990328"/>
                </a:lnTo>
                <a:lnTo>
                  <a:pt x="5670351" y="1984376"/>
                </a:lnTo>
                <a:cubicBezTo>
                  <a:pt x="5675312" y="1984376"/>
                  <a:pt x="5677792" y="1979414"/>
                  <a:pt x="5677792" y="1969493"/>
                </a:cubicBezTo>
                <a:close/>
                <a:moveTo>
                  <a:pt x="5648027" y="1962051"/>
                </a:moveTo>
                <a:cubicBezTo>
                  <a:pt x="5648027" y="1967012"/>
                  <a:pt x="5648027" y="1969493"/>
                  <a:pt x="5648027" y="1969493"/>
                </a:cubicBezTo>
                <a:lnTo>
                  <a:pt x="5655468" y="1962051"/>
                </a:lnTo>
                <a:cubicBezTo>
                  <a:pt x="5655468" y="1962051"/>
                  <a:pt x="5652988" y="1962051"/>
                  <a:pt x="5648027" y="1962051"/>
                </a:cubicBezTo>
                <a:close/>
                <a:moveTo>
                  <a:pt x="5595937" y="1962051"/>
                </a:moveTo>
                <a:cubicBezTo>
                  <a:pt x="5595937" y="1962051"/>
                  <a:pt x="5595937" y="1964532"/>
                  <a:pt x="5595937" y="1969493"/>
                </a:cubicBezTo>
                <a:cubicBezTo>
                  <a:pt x="5595937" y="1974454"/>
                  <a:pt x="5597177" y="1976934"/>
                  <a:pt x="5599657" y="1976934"/>
                </a:cubicBezTo>
                <a:cubicBezTo>
                  <a:pt x="5602137" y="1976934"/>
                  <a:pt x="5603378" y="1974454"/>
                  <a:pt x="5603378" y="1969493"/>
                </a:cubicBezTo>
                <a:close/>
                <a:moveTo>
                  <a:pt x="5231308" y="1962051"/>
                </a:moveTo>
                <a:cubicBezTo>
                  <a:pt x="5231308" y="1962051"/>
                  <a:pt x="5230067" y="1963292"/>
                  <a:pt x="5227587" y="1965772"/>
                </a:cubicBezTo>
                <a:cubicBezTo>
                  <a:pt x="5225107" y="1968252"/>
                  <a:pt x="5223866" y="1969493"/>
                  <a:pt x="5223866" y="1969493"/>
                </a:cubicBezTo>
                <a:cubicBezTo>
                  <a:pt x="5223866" y="1974454"/>
                  <a:pt x="5225107" y="1976934"/>
                  <a:pt x="5227587" y="1976934"/>
                </a:cubicBezTo>
                <a:cubicBezTo>
                  <a:pt x="5230067" y="1976934"/>
                  <a:pt x="5232548" y="1974454"/>
                  <a:pt x="5235029" y="1969493"/>
                </a:cubicBezTo>
                <a:cubicBezTo>
                  <a:pt x="5237509" y="1964532"/>
                  <a:pt x="5236269" y="1962051"/>
                  <a:pt x="5231308" y="1962051"/>
                </a:cubicBezTo>
                <a:close/>
                <a:moveTo>
                  <a:pt x="5817318" y="1958331"/>
                </a:moveTo>
                <a:cubicBezTo>
                  <a:pt x="5818558" y="1958331"/>
                  <a:pt x="5819178" y="1959571"/>
                  <a:pt x="5819178" y="1962051"/>
                </a:cubicBezTo>
                <a:lnTo>
                  <a:pt x="5811737" y="1969493"/>
                </a:lnTo>
                <a:lnTo>
                  <a:pt x="5811737" y="1962051"/>
                </a:lnTo>
                <a:cubicBezTo>
                  <a:pt x="5814218" y="1959571"/>
                  <a:pt x="5816078" y="1958331"/>
                  <a:pt x="5817318" y="1958331"/>
                </a:cubicBezTo>
                <a:close/>
                <a:moveTo>
                  <a:pt x="5334557" y="1957400"/>
                </a:moveTo>
                <a:cubicBezTo>
                  <a:pt x="5332697" y="1958021"/>
                  <a:pt x="5330527" y="1959571"/>
                  <a:pt x="5328046" y="1962051"/>
                </a:cubicBezTo>
                <a:cubicBezTo>
                  <a:pt x="5323085" y="1967012"/>
                  <a:pt x="5320605" y="1971973"/>
                  <a:pt x="5320605" y="1976934"/>
                </a:cubicBezTo>
                <a:cubicBezTo>
                  <a:pt x="5320605" y="1981895"/>
                  <a:pt x="5318125" y="1984376"/>
                  <a:pt x="5313163" y="1984376"/>
                </a:cubicBezTo>
                <a:cubicBezTo>
                  <a:pt x="5308202" y="1984376"/>
                  <a:pt x="5300761" y="1989337"/>
                  <a:pt x="5290839" y="1999258"/>
                </a:cubicBezTo>
                <a:cubicBezTo>
                  <a:pt x="5290839" y="2004219"/>
                  <a:pt x="5288359" y="2009180"/>
                  <a:pt x="5283398" y="2014141"/>
                </a:cubicBezTo>
                <a:cubicBezTo>
                  <a:pt x="5278436" y="2019102"/>
                  <a:pt x="5275956" y="2024063"/>
                  <a:pt x="5275956" y="2029024"/>
                </a:cubicBezTo>
                <a:lnTo>
                  <a:pt x="5275956" y="2036465"/>
                </a:lnTo>
                <a:cubicBezTo>
                  <a:pt x="5275956" y="2031504"/>
                  <a:pt x="5280918" y="2026544"/>
                  <a:pt x="5290839" y="2021583"/>
                </a:cubicBezTo>
                <a:cubicBezTo>
                  <a:pt x="5325566" y="1981895"/>
                  <a:pt x="5341688" y="1960811"/>
                  <a:pt x="5339208" y="1958331"/>
                </a:cubicBezTo>
                <a:cubicBezTo>
                  <a:pt x="5337968" y="1957091"/>
                  <a:pt x="5336418" y="1956780"/>
                  <a:pt x="5334557" y="1957400"/>
                </a:cubicBezTo>
                <a:close/>
                <a:moveTo>
                  <a:pt x="5953124" y="1954610"/>
                </a:moveTo>
                <a:cubicBezTo>
                  <a:pt x="5953124" y="1954610"/>
                  <a:pt x="5954364" y="1955850"/>
                  <a:pt x="5956844" y="1958331"/>
                </a:cubicBezTo>
                <a:cubicBezTo>
                  <a:pt x="5959324" y="1960811"/>
                  <a:pt x="5960566" y="1962051"/>
                  <a:pt x="5960566" y="1962051"/>
                </a:cubicBezTo>
                <a:cubicBezTo>
                  <a:pt x="5960566" y="1962051"/>
                  <a:pt x="5958086" y="1962051"/>
                  <a:pt x="5953124" y="1962051"/>
                </a:cubicBezTo>
                <a:cubicBezTo>
                  <a:pt x="5953124" y="1962051"/>
                  <a:pt x="5953124" y="1959571"/>
                  <a:pt x="5953124" y="1954610"/>
                </a:cubicBezTo>
                <a:close/>
                <a:moveTo>
                  <a:pt x="5714999" y="1954610"/>
                </a:moveTo>
                <a:lnTo>
                  <a:pt x="5714999" y="1962051"/>
                </a:lnTo>
                <a:cubicBezTo>
                  <a:pt x="5714999" y="1967012"/>
                  <a:pt x="5713759" y="1969493"/>
                  <a:pt x="5711279" y="1969493"/>
                </a:cubicBezTo>
                <a:cubicBezTo>
                  <a:pt x="5708798" y="1969493"/>
                  <a:pt x="5707558" y="1968252"/>
                  <a:pt x="5707558" y="1965772"/>
                </a:cubicBezTo>
                <a:cubicBezTo>
                  <a:pt x="5707558" y="1963292"/>
                  <a:pt x="5710038" y="1959571"/>
                  <a:pt x="5714999" y="1954610"/>
                </a:cubicBezTo>
                <a:close/>
                <a:moveTo>
                  <a:pt x="4278808" y="1954610"/>
                </a:moveTo>
                <a:lnTo>
                  <a:pt x="4286249" y="1962051"/>
                </a:lnTo>
                <a:cubicBezTo>
                  <a:pt x="4286249" y="1962051"/>
                  <a:pt x="4285009" y="1963292"/>
                  <a:pt x="4282529" y="1965772"/>
                </a:cubicBezTo>
                <a:cubicBezTo>
                  <a:pt x="4280048" y="1968252"/>
                  <a:pt x="4278808" y="1967012"/>
                  <a:pt x="4278808" y="1962051"/>
                </a:cubicBezTo>
                <a:close/>
                <a:moveTo>
                  <a:pt x="974824" y="1954610"/>
                </a:moveTo>
                <a:cubicBezTo>
                  <a:pt x="974824" y="1954610"/>
                  <a:pt x="969863" y="1958331"/>
                  <a:pt x="959941" y="1965772"/>
                </a:cubicBezTo>
                <a:cubicBezTo>
                  <a:pt x="950019" y="1973213"/>
                  <a:pt x="945058" y="1976934"/>
                  <a:pt x="945058" y="1976934"/>
                </a:cubicBezTo>
                <a:cubicBezTo>
                  <a:pt x="945058" y="1986856"/>
                  <a:pt x="952499" y="1984376"/>
                  <a:pt x="967382" y="1969493"/>
                </a:cubicBezTo>
                <a:close/>
                <a:moveTo>
                  <a:pt x="915293" y="1954610"/>
                </a:moveTo>
                <a:lnTo>
                  <a:pt x="900410" y="1976934"/>
                </a:lnTo>
                <a:lnTo>
                  <a:pt x="878086" y="2006700"/>
                </a:lnTo>
                <a:lnTo>
                  <a:pt x="870644" y="2014141"/>
                </a:lnTo>
                <a:cubicBezTo>
                  <a:pt x="870644" y="2014141"/>
                  <a:pt x="876845" y="2004219"/>
                  <a:pt x="889248" y="1984376"/>
                </a:cubicBezTo>
                <a:cubicBezTo>
                  <a:pt x="901650" y="1964532"/>
                  <a:pt x="910332" y="1954610"/>
                  <a:pt x="915293" y="1954610"/>
                </a:cubicBezTo>
                <a:close/>
                <a:moveTo>
                  <a:pt x="5997772" y="1947168"/>
                </a:moveTo>
                <a:cubicBezTo>
                  <a:pt x="6002734" y="1947168"/>
                  <a:pt x="6005214" y="1948409"/>
                  <a:pt x="6005214" y="1950889"/>
                </a:cubicBezTo>
                <a:cubicBezTo>
                  <a:pt x="6005214" y="1953370"/>
                  <a:pt x="6002734" y="1954610"/>
                  <a:pt x="5997772" y="1954610"/>
                </a:cubicBezTo>
                <a:cubicBezTo>
                  <a:pt x="5997772" y="1954610"/>
                  <a:pt x="5997772" y="1952130"/>
                  <a:pt x="5997772" y="1947168"/>
                </a:cubicBezTo>
                <a:close/>
                <a:moveTo>
                  <a:pt x="5789413" y="1947168"/>
                </a:moveTo>
                <a:cubicBezTo>
                  <a:pt x="5799334" y="1952130"/>
                  <a:pt x="5801816" y="1957090"/>
                  <a:pt x="5796854" y="1962051"/>
                </a:cubicBezTo>
                <a:cubicBezTo>
                  <a:pt x="5796854" y="1962051"/>
                  <a:pt x="5795614" y="1960811"/>
                  <a:pt x="5793134" y="1958331"/>
                </a:cubicBezTo>
                <a:cubicBezTo>
                  <a:pt x="5790654" y="1955850"/>
                  <a:pt x="5789413" y="1954610"/>
                  <a:pt x="5789413" y="1954610"/>
                </a:cubicBezTo>
                <a:close/>
                <a:moveTo>
                  <a:pt x="5767089" y="1947168"/>
                </a:moveTo>
                <a:lnTo>
                  <a:pt x="5774530" y="1962051"/>
                </a:lnTo>
                <a:lnTo>
                  <a:pt x="5781972" y="1976934"/>
                </a:lnTo>
                <a:cubicBezTo>
                  <a:pt x="5786933" y="1981895"/>
                  <a:pt x="5786933" y="1984376"/>
                  <a:pt x="5781972" y="1984376"/>
                </a:cubicBezTo>
                <a:cubicBezTo>
                  <a:pt x="5777010" y="1984376"/>
                  <a:pt x="5774530" y="1986856"/>
                  <a:pt x="5774530" y="1991817"/>
                </a:cubicBezTo>
                <a:cubicBezTo>
                  <a:pt x="5774530" y="1991817"/>
                  <a:pt x="5774530" y="1993057"/>
                  <a:pt x="5774530" y="1995538"/>
                </a:cubicBezTo>
                <a:cubicBezTo>
                  <a:pt x="5774530" y="1998018"/>
                  <a:pt x="5772050" y="2001739"/>
                  <a:pt x="5767089" y="2006700"/>
                </a:cubicBezTo>
                <a:cubicBezTo>
                  <a:pt x="5762128" y="2006700"/>
                  <a:pt x="5762128" y="2009180"/>
                  <a:pt x="5767089" y="2014141"/>
                </a:cubicBezTo>
                <a:cubicBezTo>
                  <a:pt x="5772050" y="2019102"/>
                  <a:pt x="5774530" y="2016622"/>
                  <a:pt x="5774530" y="2006700"/>
                </a:cubicBezTo>
                <a:lnTo>
                  <a:pt x="5781972" y="1999258"/>
                </a:lnTo>
                <a:lnTo>
                  <a:pt x="5781972" y="2006700"/>
                </a:lnTo>
                <a:lnTo>
                  <a:pt x="5789413" y="2014141"/>
                </a:lnTo>
                <a:cubicBezTo>
                  <a:pt x="5794374" y="2014141"/>
                  <a:pt x="5799334" y="2016622"/>
                  <a:pt x="5804296" y="2021583"/>
                </a:cubicBezTo>
                <a:lnTo>
                  <a:pt x="5811737" y="2029024"/>
                </a:lnTo>
                <a:lnTo>
                  <a:pt x="5804296" y="2029024"/>
                </a:lnTo>
                <a:lnTo>
                  <a:pt x="5789413" y="2029024"/>
                </a:lnTo>
                <a:cubicBezTo>
                  <a:pt x="5789413" y="2029024"/>
                  <a:pt x="5791893" y="2031504"/>
                  <a:pt x="5796854" y="2036465"/>
                </a:cubicBezTo>
                <a:cubicBezTo>
                  <a:pt x="5806776" y="2036465"/>
                  <a:pt x="5806776" y="2038946"/>
                  <a:pt x="5796854" y="2043907"/>
                </a:cubicBezTo>
                <a:cubicBezTo>
                  <a:pt x="5791893" y="2043907"/>
                  <a:pt x="5786933" y="2043907"/>
                  <a:pt x="5781972" y="2043907"/>
                </a:cubicBezTo>
                <a:cubicBezTo>
                  <a:pt x="5772050" y="2043907"/>
                  <a:pt x="5764609" y="2046387"/>
                  <a:pt x="5759648" y="2051348"/>
                </a:cubicBezTo>
                <a:cubicBezTo>
                  <a:pt x="5759648" y="2046387"/>
                  <a:pt x="5757168" y="2043907"/>
                  <a:pt x="5752206" y="2043907"/>
                </a:cubicBezTo>
                <a:lnTo>
                  <a:pt x="5759648" y="2043907"/>
                </a:lnTo>
                <a:lnTo>
                  <a:pt x="5767089" y="2029024"/>
                </a:lnTo>
                <a:cubicBezTo>
                  <a:pt x="5762128" y="2033985"/>
                  <a:pt x="5757168" y="2036465"/>
                  <a:pt x="5752206" y="2036465"/>
                </a:cubicBezTo>
                <a:cubicBezTo>
                  <a:pt x="5747245" y="2036465"/>
                  <a:pt x="5744765" y="2038946"/>
                  <a:pt x="5744765" y="2043907"/>
                </a:cubicBezTo>
                <a:lnTo>
                  <a:pt x="5737323" y="2021583"/>
                </a:lnTo>
                <a:cubicBezTo>
                  <a:pt x="5742285" y="2011661"/>
                  <a:pt x="5744765" y="2004219"/>
                  <a:pt x="5744765" y="1999258"/>
                </a:cubicBezTo>
                <a:cubicBezTo>
                  <a:pt x="5749726" y="2004219"/>
                  <a:pt x="5759648" y="1999258"/>
                  <a:pt x="5774530" y="1984376"/>
                </a:cubicBezTo>
                <a:cubicBezTo>
                  <a:pt x="5774530" y="1974454"/>
                  <a:pt x="5772050" y="1971973"/>
                  <a:pt x="5767089" y="1976934"/>
                </a:cubicBezTo>
                <a:lnTo>
                  <a:pt x="5759648" y="1969493"/>
                </a:lnTo>
                <a:cubicBezTo>
                  <a:pt x="5764609" y="1964532"/>
                  <a:pt x="5765848" y="1960811"/>
                  <a:pt x="5763368" y="1958331"/>
                </a:cubicBezTo>
                <a:cubicBezTo>
                  <a:pt x="5760888" y="1955850"/>
                  <a:pt x="5762128" y="1952130"/>
                  <a:pt x="5767089" y="1947168"/>
                </a:cubicBezTo>
                <a:close/>
                <a:moveTo>
                  <a:pt x="5752206" y="1947168"/>
                </a:moveTo>
                <a:lnTo>
                  <a:pt x="5752206" y="1954610"/>
                </a:lnTo>
                <a:lnTo>
                  <a:pt x="5744765" y="1954610"/>
                </a:lnTo>
                <a:close/>
                <a:moveTo>
                  <a:pt x="5733603" y="1947168"/>
                </a:moveTo>
                <a:cubicBezTo>
                  <a:pt x="5736083" y="1947168"/>
                  <a:pt x="5737323" y="1949649"/>
                  <a:pt x="5737323" y="1954610"/>
                </a:cubicBezTo>
                <a:lnTo>
                  <a:pt x="5729882" y="1962051"/>
                </a:lnTo>
                <a:cubicBezTo>
                  <a:pt x="5729882" y="1962051"/>
                  <a:pt x="5729882" y="1959571"/>
                  <a:pt x="5729882" y="1954610"/>
                </a:cubicBezTo>
                <a:cubicBezTo>
                  <a:pt x="5729882" y="1949649"/>
                  <a:pt x="5731123" y="1947168"/>
                  <a:pt x="5733603" y="1947168"/>
                </a:cubicBezTo>
                <a:close/>
                <a:moveTo>
                  <a:pt x="5640585" y="1947168"/>
                </a:moveTo>
                <a:lnTo>
                  <a:pt x="5640585" y="1954610"/>
                </a:lnTo>
                <a:cubicBezTo>
                  <a:pt x="5640585" y="1954610"/>
                  <a:pt x="5641826" y="1954610"/>
                  <a:pt x="5644306" y="1954610"/>
                </a:cubicBezTo>
                <a:cubicBezTo>
                  <a:pt x="5646786" y="1954610"/>
                  <a:pt x="5648027" y="1952130"/>
                  <a:pt x="5648027" y="1947168"/>
                </a:cubicBezTo>
                <a:close/>
                <a:moveTo>
                  <a:pt x="5261073" y="1947168"/>
                </a:moveTo>
                <a:cubicBezTo>
                  <a:pt x="5261073" y="1952130"/>
                  <a:pt x="5261073" y="1954610"/>
                  <a:pt x="5261073" y="1954610"/>
                </a:cubicBezTo>
                <a:cubicBezTo>
                  <a:pt x="5261073" y="1954610"/>
                  <a:pt x="5263554" y="1954610"/>
                  <a:pt x="5268515" y="1954610"/>
                </a:cubicBezTo>
                <a:cubicBezTo>
                  <a:pt x="5268515" y="1954610"/>
                  <a:pt x="5268515" y="1952130"/>
                  <a:pt x="5268515" y="1947168"/>
                </a:cubicBezTo>
                <a:close/>
                <a:moveTo>
                  <a:pt x="4293691" y="1947168"/>
                </a:moveTo>
                <a:lnTo>
                  <a:pt x="4293691" y="1954610"/>
                </a:lnTo>
                <a:cubicBezTo>
                  <a:pt x="4288730" y="1954610"/>
                  <a:pt x="4286249" y="1954610"/>
                  <a:pt x="4286249" y="1954610"/>
                </a:cubicBezTo>
                <a:cubicBezTo>
                  <a:pt x="4286249" y="1949649"/>
                  <a:pt x="4288730" y="1947168"/>
                  <a:pt x="4293691" y="1947168"/>
                </a:cubicBezTo>
                <a:close/>
                <a:moveTo>
                  <a:pt x="3973710" y="1947168"/>
                </a:moveTo>
                <a:lnTo>
                  <a:pt x="3966269" y="1954610"/>
                </a:lnTo>
                <a:lnTo>
                  <a:pt x="3973710" y="1954610"/>
                </a:lnTo>
                <a:close/>
                <a:moveTo>
                  <a:pt x="3958828" y="1947168"/>
                </a:moveTo>
                <a:cubicBezTo>
                  <a:pt x="3958828" y="1947168"/>
                  <a:pt x="3956347" y="1949649"/>
                  <a:pt x="3951386" y="1954610"/>
                </a:cubicBezTo>
                <a:cubicBezTo>
                  <a:pt x="3946425" y="1959571"/>
                  <a:pt x="3941464" y="1960811"/>
                  <a:pt x="3936503" y="1958331"/>
                </a:cubicBezTo>
                <a:cubicBezTo>
                  <a:pt x="3931542" y="1955850"/>
                  <a:pt x="3929062" y="1955850"/>
                  <a:pt x="3929062" y="1958331"/>
                </a:cubicBezTo>
                <a:cubicBezTo>
                  <a:pt x="3929062" y="1960811"/>
                  <a:pt x="3930302" y="1962051"/>
                  <a:pt x="3932783" y="1962051"/>
                </a:cubicBezTo>
                <a:cubicBezTo>
                  <a:pt x="3935263" y="1962051"/>
                  <a:pt x="3936503" y="1964532"/>
                  <a:pt x="3936503" y="1969493"/>
                </a:cubicBezTo>
                <a:lnTo>
                  <a:pt x="3943945" y="1969493"/>
                </a:lnTo>
                <a:cubicBezTo>
                  <a:pt x="3948906" y="1969493"/>
                  <a:pt x="3951386" y="1968252"/>
                  <a:pt x="3951386" y="1965772"/>
                </a:cubicBezTo>
                <a:cubicBezTo>
                  <a:pt x="3951386" y="1963292"/>
                  <a:pt x="3953867" y="1962051"/>
                  <a:pt x="3958828" y="1962051"/>
                </a:cubicBezTo>
                <a:close/>
                <a:moveTo>
                  <a:pt x="5754428" y="1944947"/>
                </a:moveTo>
                <a:lnTo>
                  <a:pt x="5752206" y="1947168"/>
                </a:lnTo>
                <a:cubicBezTo>
                  <a:pt x="5752206" y="1947168"/>
                  <a:pt x="5752517" y="1946859"/>
                  <a:pt x="5753136" y="1946238"/>
                </a:cubicBezTo>
                <a:close/>
                <a:moveTo>
                  <a:pt x="5447109" y="1942518"/>
                </a:moveTo>
                <a:cubicBezTo>
                  <a:pt x="5445869" y="1943138"/>
                  <a:pt x="5444628" y="1944688"/>
                  <a:pt x="5443388" y="1947168"/>
                </a:cubicBezTo>
                <a:cubicBezTo>
                  <a:pt x="5440908" y="1952130"/>
                  <a:pt x="5438427" y="1953370"/>
                  <a:pt x="5435946" y="1950889"/>
                </a:cubicBezTo>
                <a:cubicBezTo>
                  <a:pt x="5433466" y="1948409"/>
                  <a:pt x="5429746" y="1952130"/>
                  <a:pt x="5424784" y="1962051"/>
                </a:cubicBezTo>
                <a:lnTo>
                  <a:pt x="5417343" y="1976934"/>
                </a:lnTo>
                <a:lnTo>
                  <a:pt x="5424784" y="1969493"/>
                </a:lnTo>
                <a:cubicBezTo>
                  <a:pt x="5434706" y="1959571"/>
                  <a:pt x="5440908" y="1955850"/>
                  <a:pt x="5443388" y="1958331"/>
                </a:cubicBezTo>
                <a:cubicBezTo>
                  <a:pt x="5445868" y="1960811"/>
                  <a:pt x="5448349" y="1959571"/>
                  <a:pt x="5450829" y="1954610"/>
                </a:cubicBezTo>
                <a:cubicBezTo>
                  <a:pt x="5453309" y="1949649"/>
                  <a:pt x="5453309" y="1945928"/>
                  <a:pt x="5450829" y="1943448"/>
                </a:cubicBezTo>
                <a:cubicBezTo>
                  <a:pt x="5449589" y="1942208"/>
                  <a:pt x="5448349" y="1941898"/>
                  <a:pt x="5447109" y="1942518"/>
                </a:cubicBezTo>
                <a:close/>
                <a:moveTo>
                  <a:pt x="5968007" y="1939727"/>
                </a:moveTo>
                <a:lnTo>
                  <a:pt x="5960566" y="1947168"/>
                </a:lnTo>
                <a:cubicBezTo>
                  <a:pt x="5960566" y="1947168"/>
                  <a:pt x="5960566" y="1945928"/>
                  <a:pt x="5960566" y="1943448"/>
                </a:cubicBezTo>
                <a:cubicBezTo>
                  <a:pt x="5960566" y="1940967"/>
                  <a:pt x="5963046" y="1939727"/>
                  <a:pt x="5968007" y="1939727"/>
                </a:cubicBezTo>
                <a:close/>
                <a:moveTo>
                  <a:pt x="5923358" y="1939727"/>
                </a:moveTo>
                <a:cubicBezTo>
                  <a:pt x="5928320" y="1939727"/>
                  <a:pt x="5932040" y="1942207"/>
                  <a:pt x="5934520" y="1947168"/>
                </a:cubicBezTo>
                <a:cubicBezTo>
                  <a:pt x="5937000" y="1952130"/>
                  <a:pt x="5934520" y="1954610"/>
                  <a:pt x="5927079" y="1954610"/>
                </a:cubicBezTo>
                <a:cubicBezTo>
                  <a:pt x="5919638" y="1954610"/>
                  <a:pt x="5915917" y="1952130"/>
                  <a:pt x="5915917" y="1947168"/>
                </a:cubicBezTo>
                <a:close/>
                <a:moveTo>
                  <a:pt x="5759648" y="1939727"/>
                </a:moveTo>
                <a:lnTo>
                  <a:pt x="5754428" y="1944947"/>
                </a:lnTo>
                <a:lnTo>
                  <a:pt x="5755927" y="1943448"/>
                </a:lnTo>
                <a:cubicBezTo>
                  <a:pt x="5758407" y="1940967"/>
                  <a:pt x="5759648" y="1939727"/>
                  <a:pt x="5759648" y="1939727"/>
                </a:cubicBezTo>
                <a:close/>
                <a:moveTo>
                  <a:pt x="5350370" y="1939727"/>
                </a:moveTo>
                <a:lnTo>
                  <a:pt x="5350370" y="1947168"/>
                </a:lnTo>
                <a:cubicBezTo>
                  <a:pt x="5355332" y="1947168"/>
                  <a:pt x="5357812" y="1947168"/>
                  <a:pt x="5357812" y="1947168"/>
                </a:cubicBezTo>
                <a:close/>
                <a:moveTo>
                  <a:pt x="4018359" y="1939727"/>
                </a:moveTo>
                <a:cubicBezTo>
                  <a:pt x="4013398" y="1939727"/>
                  <a:pt x="4010917" y="1940967"/>
                  <a:pt x="4010917" y="1943448"/>
                </a:cubicBezTo>
                <a:cubicBezTo>
                  <a:pt x="4010917" y="1945928"/>
                  <a:pt x="4012158" y="1947168"/>
                  <a:pt x="4014638" y="1947168"/>
                </a:cubicBezTo>
                <a:cubicBezTo>
                  <a:pt x="4017119" y="1947168"/>
                  <a:pt x="4018359" y="1944688"/>
                  <a:pt x="4018359" y="1939727"/>
                </a:cubicBezTo>
                <a:close/>
                <a:moveTo>
                  <a:pt x="3720703" y="1939727"/>
                </a:moveTo>
                <a:cubicBezTo>
                  <a:pt x="3715742" y="1944688"/>
                  <a:pt x="3713261" y="1947168"/>
                  <a:pt x="3713261" y="1947168"/>
                </a:cubicBezTo>
                <a:cubicBezTo>
                  <a:pt x="3713261" y="1952130"/>
                  <a:pt x="3714502" y="1954610"/>
                  <a:pt x="3716982" y="1954610"/>
                </a:cubicBezTo>
                <a:cubicBezTo>
                  <a:pt x="3719462" y="1954610"/>
                  <a:pt x="3720703" y="1954610"/>
                  <a:pt x="3720703" y="1954610"/>
                </a:cubicBezTo>
                <a:cubicBezTo>
                  <a:pt x="3720703" y="1949649"/>
                  <a:pt x="3720703" y="1947168"/>
                  <a:pt x="3720703" y="1947168"/>
                </a:cubicBezTo>
                <a:cubicBezTo>
                  <a:pt x="3720703" y="1942207"/>
                  <a:pt x="3720703" y="1939727"/>
                  <a:pt x="3720703" y="1939727"/>
                </a:cubicBezTo>
                <a:close/>
                <a:moveTo>
                  <a:pt x="5861966" y="1936006"/>
                </a:moveTo>
                <a:cubicBezTo>
                  <a:pt x="5863208" y="1936006"/>
                  <a:pt x="5863827" y="1937247"/>
                  <a:pt x="5863827" y="1939727"/>
                </a:cubicBezTo>
                <a:lnTo>
                  <a:pt x="5856386" y="1939727"/>
                </a:lnTo>
                <a:cubicBezTo>
                  <a:pt x="5858866" y="1937247"/>
                  <a:pt x="5860726" y="1936006"/>
                  <a:pt x="5861966" y="1936006"/>
                </a:cubicBezTo>
                <a:close/>
                <a:moveTo>
                  <a:pt x="6021026" y="1934146"/>
                </a:moveTo>
                <a:cubicBezTo>
                  <a:pt x="6022886" y="1934146"/>
                  <a:pt x="6025058" y="1934766"/>
                  <a:pt x="6027538" y="1936006"/>
                </a:cubicBezTo>
                <a:cubicBezTo>
                  <a:pt x="6032500" y="1938487"/>
                  <a:pt x="6034980" y="1939727"/>
                  <a:pt x="6034980" y="1939727"/>
                </a:cubicBezTo>
                <a:lnTo>
                  <a:pt x="6020096" y="1939727"/>
                </a:lnTo>
                <a:cubicBezTo>
                  <a:pt x="6015136" y="1939727"/>
                  <a:pt x="6013896" y="1938487"/>
                  <a:pt x="6016376" y="1936006"/>
                </a:cubicBezTo>
                <a:cubicBezTo>
                  <a:pt x="6017616" y="1934766"/>
                  <a:pt x="6019166" y="1934146"/>
                  <a:pt x="6021026" y="1934146"/>
                </a:cubicBezTo>
                <a:close/>
                <a:moveTo>
                  <a:pt x="5978238" y="1934146"/>
                </a:moveTo>
                <a:cubicBezTo>
                  <a:pt x="5980099" y="1934146"/>
                  <a:pt x="5982890" y="1934766"/>
                  <a:pt x="5986610" y="1936006"/>
                </a:cubicBezTo>
                <a:cubicBezTo>
                  <a:pt x="5994052" y="1938487"/>
                  <a:pt x="5997772" y="1939727"/>
                  <a:pt x="5997772" y="1939727"/>
                </a:cubicBezTo>
                <a:lnTo>
                  <a:pt x="5997772" y="1947168"/>
                </a:lnTo>
                <a:lnTo>
                  <a:pt x="5982890" y="1939727"/>
                </a:lnTo>
                <a:cubicBezTo>
                  <a:pt x="5977928" y="1939727"/>
                  <a:pt x="5975448" y="1938487"/>
                  <a:pt x="5975448" y="1936006"/>
                </a:cubicBezTo>
                <a:cubicBezTo>
                  <a:pt x="5975448" y="1934766"/>
                  <a:pt x="5976378" y="1934146"/>
                  <a:pt x="5978238" y="1934146"/>
                </a:cubicBezTo>
                <a:close/>
                <a:moveTo>
                  <a:pt x="5670351" y="1932286"/>
                </a:moveTo>
                <a:cubicBezTo>
                  <a:pt x="5670351" y="1937247"/>
                  <a:pt x="5667871" y="1940967"/>
                  <a:pt x="5662909" y="1943448"/>
                </a:cubicBezTo>
                <a:cubicBezTo>
                  <a:pt x="5657948" y="1945928"/>
                  <a:pt x="5655468" y="1947168"/>
                  <a:pt x="5655468" y="1947168"/>
                </a:cubicBezTo>
                <a:lnTo>
                  <a:pt x="5670351" y="1947168"/>
                </a:lnTo>
                <a:close/>
                <a:moveTo>
                  <a:pt x="5651747" y="1932286"/>
                </a:moveTo>
                <a:cubicBezTo>
                  <a:pt x="5649267" y="1932286"/>
                  <a:pt x="5648027" y="1934766"/>
                  <a:pt x="5648027" y="1939727"/>
                </a:cubicBezTo>
                <a:lnTo>
                  <a:pt x="5655468" y="1939727"/>
                </a:lnTo>
                <a:cubicBezTo>
                  <a:pt x="5660429" y="1939727"/>
                  <a:pt x="5662909" y="1937247"/>
                  <a:pt x="5662909" y="1932286"/>
                </a:cubicBezTo>
                <a:cubicBezTo>
                  <a:pt x="5662909" y="1932286"/>
                  <a:pt x="5661669" y="1932286"/>
                  <a:pt x="5659189" y="1932286"/>
                </a:cubicBezTo>
                <a:cubicBezTo>
                  <a:pt x="5656709" y="1932286"/>
                  <a:pt x="5654227" y="1932286"/>
                  <a:pt x="5651747" y="1932286"/>
                </a:cubicBezTo>
                <a:close/>
                <a:moveTo>
                  <a:pt x="5517802" y="1932286"/>
                </a:moveTo>
                <a:cubicBezTo>
                  <a:pt x="5515322" y="1932286"/>
                  <a:pt x="5514081" y="1934766"/>
                  <a:pt x="5514081" y="1939727"/>
                </a:cubicBezTo>
                <a:cubicBezTo>
                  <a:pt x="5514081" y="1939727"/>
                  <a:pt x="5515322" y="1938487"/>
                  <a:pt x="5517802" y="1936006"/>
                </a:cubicBezTo>
                <a:cubicBezTo>
                  <a:pt x="5520282" y="1933526"/>
                  <a:pt x="5520282" y="1932286"/>
                  <a:pt x="5517802" y="1932286"/>
                </a:cubicBezTo>
                <a:close/>
                <a:moveTo>
                  <a:pt x="4881562" y="1932286"/>
                </a:moveTo>
                <a:cubicBezTo>
                  <a:pt x="4881562" y="1932286"/>
                  <a:pt x="4879082" y="1934766"/>
                  <a:pt x="4874120" y="1939727"/>
                </a:cubicBezTo>
                <a:cubicBezTo>
                  <a:pt x="4874120" y="1939727"/>
                  <a:pt x="4876600" y="1939727"/>
                  <a:pt x="4881562" y="1939727"/>
                </a:cubicBezTo>
                <a:cubicBezTo>
                  <a:pt x="4881562" y="1934766"/>
                  <a:pt x="4881562" y="1932286"/>
                  <a:pt x="4881562" y="1932286"/>
                </a:cubicBezTo>
                <a:close/>
                <a:moveTo>
                  <a:pt x="3833254" y="1927635"/>
                </a:moveTo>
                <a:cubicBezTo>
                  <a:pt x="3832634" y="1928255"/>
                  <a:pt x="3832324" y="1929805"/>
                  <a:pt x="3832324" y="1932286"/>
                </a:cubicBezTo>
                <a:cubicBezTo>
                  <a:pt x="3832324" y="1937247"/>
                  <a:pt x="3827363" y="1944688"/>
                  <a:pt x="3817441" y="1954610"/>
                </a:cubicBezTo>
                <a:cubicBezTo>
                  <a:pt x="3807519" y="1964532"/>
                  <a:pt x="3803798" y="1969493"/>
                  <a:pt x="3806279" y="1969493"/>
                </a:cubicBezTo>
                <a:cubicBezTo>
                  <a:pt x="3808759" y="1969493"/>
                  <a:pt x="3807519" y="1974454"/>
                  <a:pt x="3802558" y="1984376"/>
                </a:cubicBezTo>
                <a:cubicBezTo>
                  <a:pt x="3812480" y="1979414"/>
                  <a:pt x="3817441" y="1974454"/>
                  <a:pt x="3817441" y="1969493"/>
                </a:cubicBezTo>
                <a:lnTo>
                  <a:pt x="3824882" y="1954610"/>
                </a:lnTo>
                <a:cubicBezTo>
                  <a:pt x="3829843" y="1954610"/>
                  <a:pt x="3832324" y="1954610"/>
                  <a:pt x="3832324" y="1954610"/>
                </a:cubicBezTo>
                <a:lnTo>
                  <a:pt x="3847207" y="1947168"/>
                </a:lnTo>
                <a:cubicBezTo>
                  <a:pt x="3852168" y="1947168"/>
                  <a:pt x="3854648" y="1945928"/>
                  <a:pt x="3854648" y="1943448"/>
                </a:cubicBezTo>
                <a:cubicBezTo>
                  <a:pt x="3854648" y="1940967"/>
                  <a:pt x="3854648" y="1939727"/>
                  <a:pt x="3854648" y="1939727"/>
                </a:cubicBezTo>
                <a:cubicBezTo>
                  <a:pt x="3849687" y="1934766"/>
                  <a:pt x="3847207" y="1932286"/>
                  <a:pt x="3847207" y="1932286"/>
                </a:cubicBezTo>
                <a:cubicBezTo>
                  <a:pt x="3842245" y="1932286"/>
                  <a:pt x="3838525" y="1931045"/>
                  <a:pt x="3836044" y="1928565"/>
                </a:cubicBezTo>
                <a:cubicBezTo>
                  <a:pt x="3834804" y="1927325"/>
                  <a:pt x="3833874" y="1927015"/>
                  <a:pt x="3833254" y="1927635"/>
                </a:cubicBezTo>
                <a:close/>
                <a:moveTo>
                  <a:pt x="5112245" y="1924844"/>
                </a:moveTo>
                <a:lnTo>
                  <a:pt x="5089921" y="1954610"/>
                </a:lnTo>
                <a:lnTo>
                  <a:pt x="5097362" y="1947168"/>
                </a:lnTo>
                <a:cubicBezTo>
                  <a:pt x="5107284" y="1937247"/>
                  <a:pt x="5112245" y="1929805"/>
                  <a:pt x="5112245" y="1924844"/>
                </a:cubicBezTo>
                <a:close/>
                <a:moveTo>
                  <a:pt x="4029521" y="1924844"/>
                </a:moveTo>
                <a:cubicBezTo>
                  <a:pt x="4027041" y="1924844"/>
                  <a:pt x="4025800" y="1927325"/>
                  <a:pt x="4025800" y="1932286"/>
                </a:cubicBezTo>
                <a:cubicBezTo>
                  <a:pt x="4025800" y="1932286"/>
                  <a:pt x="4027041" y="1931045"/>
                  <a:pt x="4029521" y="1928565"/>
                </a:cubicBezTo>
                <a:cubicBezTo>
                  <a:pt x="4032001" y="1926085"/>
                  <a:pt x="4032001" y="1924844"/>
                  <a:pt x="4029521" y="1924844"/>
                </a:cubicBezTo>
                <a:close/>
                <a:moveTo>
                  <a:pt x="967382" y="1924844"/>
                </a:moveTo>
                <a:cubicBezTo>
                  <a:pt x="967382" y="1924844"/>
                  <a:pt x="967382" y="1927325"/>
                  <a:pt x="967382" y="1932286"/>
                </a:cubicBezTo>
                <a:lnTo>
                  <a:pt x="959941" y="1932286"/>
                </a:lnTo>
                <a:close/>
                <a:moveTo>
                  <a:pt x="4319736" y="1921124"/>
                </a:moveTo>
                <a:cubicBezTo>
                  <a:pt x="4322216" y="1921124"/>
                  <a:pt x="4323457" y="1924844"/>
                  <a:pt x="4323457" y="1932286"/>
                </a:cubicBezTo>
                <a:lnTo>
                  <a:pt x="4323457" y="1939727"/>
                </a:lnTo>
                <a:cubicBezTo>
                  <a:pt x="4318495" y="1934766"/>
                  <a:pt x="4313535" y="1932286"/>
                  <a:pt x="4308574" y="1932286"/>
                </a:cubicBezTo>
                <a:cubicBezTo>
                  <a:pt x="4313534" y="1924844"/>
                  <a:pt x="4317255" y="1921124"/>
                  <a:pt x="4319736" y="1921124"/>
                </a:cubicBezTo>
                <a:close/>
                <a:moveTo>
                  <a:pt x="4554140" y="1917403"/>
                </a:moveTo>
                <a:cubicBezTo>
                  <a:pt x="4554140" y="1917403"/>
                  <a:pt x="4554140" y="1919883"/>
                  <a:pt x="4554140" y="1924844"/>
                </a:cubicBezTo>
                <a:cubicBezTo>
                  <a:pt x="4554140" y="1929805"/>
                  <a:pt x="4554140" y="1932286"/>
                  <a:pt x="4554140" y="1932286"/>
                </a:cubicBezTo>
                <a:cubicBezTo>
                  <a:pt x="4559101" y="1932286"/>
                  <a:pt x="4561581" y="1929805"/>
                  <a:pt x="4561581" y="1924844"/>
                </a:cubicBezTo>
                <a:close/>
                <a:moveTo>
                  <a:pt x="4249042" y="1917403"/>
                </a:moveTo>
                <a:lnTo>
                  <a:pt x="4241601" y="1924844"/>
                </a:lnTo>
                <a:lnTo>
                  <a:pt x="4236640" y="1939727"/>
                </a:lnTo>
                <a:lnTo>
                  <a:pt x="4241601" y="1939727"/>
                </a:lnTo>
                <a:cubicBezTo>
                  <a:pt x="4246562" y="1939727"/>
                  <a:pt x="4249042" y="1938487"/>
                  <a:pt x="4249042" y="1936006"/>
                </a:cubicBezTo>
                <a:cubicBezTo>
                  <a:pt x="4249042" y="1933526"/>
                  <a:pt x="4247802" y="1932286"/>
                  <a:pt x="4245322" y="1932286"/>
                </a:cubicBezTo>
                <a:cubicBezTo>
                  <a:pt x="4242841" y="1932286"/>
                  <a:pt x="4244081" y="1929805"/>
                  <a:pt x="4249042" y="1924844"/>
                </a:cubicBezTo>
                <a:cubicBezTo>
                  <a:pt x="4249042" y="1919883"/>
                  <a:pt x="4249042" y="1917403"/>
                  <a:pt x="4249042" y="1917403"/>
                </a:cubicBezTo>
                <a:close/>
                <a:moveTo>
                  <a:pt x="4137421" y="1917403"/>
                </a:moveTo>
                <a:cubicBezTo>
                  <a:pt x="4142382" y="1917403"/>
                  <a:pt x="4144863" y="1917403"/>
                  <a:pt x="4144863" y="1917403"/>
                </a:cubicBezTo>
                <a:cubicBezTo>
                  <a:pt x="4144863" y="1922364"/>
                  <a:pt x="4144863" y="1926085"/>
                  <a:pt x="4144863" y="1928565"/>
                </a:cubicBezTo>
                <a:cubicBezTo>
                  <a:pt x="4144863" y="1931045"/>
                  <a:pt x="4143622" y="1932286"/>
                  <a:pt x="4141142" y="1932286"/>
                </a:cubicBezTo>
                <a:cubicBezTo>
                  <a:pt x="4138662" y="1932286"/>
                  <a:pt x="4137421" y="1929805"/>
                  <a:pt x="4137421" y="1924844"/>
                </a:cubicBezTo>
                <a:cubicBezTo>
                  <a:pt x="4137421" y="1919883"/>
                  <a:pt x="4137421" y="1917403"/>
                  <a:pt x="4137421" y="1917403"/>
                </a:cubicBezTo>
                <a:close/>
                <a:moveTo>
                  <a:pt x="5595007" y="1911822"/>
                </a:moveTo>
                <a:cubicBezTo>
                  <a:pt x="5594386" y="1911822"/>
                  <a:pt x="5593456" y="1912442"/>
                  <a:pt x="5592216" y="1913682"/>
                </a:cubicBezTo>
                <a:cubicBezTo>
                  <a:pt x="5589736" y="1916163"/>
                  <a:pt x="5588495" y="1917403"/>
                  <a:pt x="5588495" y="1917403"/>
                </a:cubicBezTo>
                <a:lnTo>
                  <a:pt x="5573612" y="1932286"/>
                </a:lnTo>
                <a:lnTo>
                  <a:pt x="5588495" y="1924844"/>
                </a:lnTo>
                <a:cubicBezTo>
                  <a:pt x="5593457" y="1919883"/>
                  <a:pt x="5595937" y="1916163"/>
                  <a:pt x="5595937" y="1913682"/>
                </a:cubicBezTo>
                <a:cubicBezTo>
                  <a:pt x="5595937" y="1912442"/>
                  <a:pt x="5595627" y="1911822"/>
                  <a:pt x="5595007" y="1911822"/>
                </a:cubicBezTo>
                <a:close/>
                <a:moveTo>
                  <a:pt x="5439667" y="1909961"/>
                </a:moveTo>
                <a:lnTo>
                  <a:pt x="5424784" y="1917403"/>
                </a:lnTo>
                <a:lnTo>
                  <a:pt x="5432226" y="1917403"/>
                </a:lnTo>
                <a:cubicBezTo>
                  <a:pt x="5437187" y="1917403"/>
                  <a:pt x="5439667" y="1916163"/>
                  <a:pt x="5439667" y="1913682"/>
                </a:cubicBezTo>
                <a:cubicBezTo>
                  <a:pt x="5439667" y="1911202"/>
                  <a:pt x="5439667" y="1909961"/>
                  <a:pt x="5439667" y="1909961"/>
                </a:cubicBezTo>
                <a:close/>
                <a:moveTo>
                  <a:pt x="4040683" y="1909961"/>
                </a:moveTo>
                <a:cubicBezTo>
                  <a:pt x="4035722" y="1909961"/>
                  <a:pt x="4033242" y="1911202"/>
                  <a:pt x="4033242" y="1913682"/>
                </a:cubicBezTo>
                <a:cubicBezTo>
                  <a:pt x="4033242" y="1916163"/>
                  <a:pt x="4033242" y="1918643"/>
                  <a:pt x="4033242" y="1921124"/>
                </a:cubicBezTo>
                <a:cubicBezTo>
                  <a:pt x="4033242" y="1923604"/>
                  <a:pt x="4035722" y="1922364"/>
                  <a:pt x="4040683" y="1917403"/>
                </a:cubicBezTo>
                <a:close/>
                <a:moveTo>
                  <a:pt x="5662909" y="1902520"/>
                </a:moveTo>
                <a:cubicBezTo>
                  <a:pt x="5657948" y="1902520"/>
                  <a:pt x="5650507" y="1907481"/>
                  <a:pt x="5640585" y="1917403"/>
                </a:cubicBezTo>
                <a:lnTo>
                  <a:pt x="5640585" y="1932286"/>
                </a:lnTo>
                <a:cubicBezTo>
                  <a:pt x="5645546" y="1922364"/>
                  <a:pt x="5650507" y="1917403"/>
                  <a:pt x="5655468" y="1917403"/>
                </a:cubicBezTo>
                <a:close/>
                <a:moveTo>
                  <a:pt x="5543847" y="1902520"/>
                </a:moveTo>
                <a:cubicBezTo>
                  <a:pt x="5543847" y="1902520"/>
                  <a:pt x="5542606" y="1903760"/>
                  <a:pt x="5540126" y="1906241"/>
                </a:cubicBezTo>
                <a:cubicBezTo>
                  <a:pt x="5537646" y="1908721"/>
                  <a:pt x="5536405" y="1909961"/>
                  <a:pt x="5536405" y="1909961"/>
                </a:cubicBezTo>
                <a:lnTo>
                  <a:pt x="5536405" y="1917403"/>
                </a:lnTo>
                <a:cubicBezTo>
                  <a:pt x="5541367" y="1912442"/>
                  <a:pt x="5543847" y="1909961"/>
                  <a:pt x="5543847" y="1909961"/>
                </a:cubicBezTo>
                <a:close/>
                <a:moveTo>
                  <a:pt x="5469433" y="1902520"/>
                </a:moveTo>
                <a:lnTo>
                  <a:pt x="5476874" y="1909961"/>
                </a:lnTo>
                <a:lnTo>
                  <a:pt x="5476874" y="1902520"/>
                </a:lnTo>
                <a:cubicBezTo>
                  <a:pt x="5476874" y="1902520"/>
                  <a:pt x="5474394" y="1902520"/>
                  <a:pt x="5469433" y="1902520"/>
                </a:cubicBezTo>
                <a:close/>
                <a:moveTo>
                  <a:pt x="5082480" y="1902520"/>
                </a:moveTo>
                <a:lnTo>
                  <a:pt x="5067597" y="1909961"/>
                </a:lnTo>
                <a:cubicBezTo>
                  <a:pt x="5062636" y="1914922"/>
                  <a:pt x="5060155" y="1919883"/>
                  <a:pt x="5060155" y="1924844"/>
                </a:cubicBezTo>
                <a:lnTo>
                  <a:pt x="5067597" y="1917403"/>
                </a:lnTo>
                <a:cubicBezTo>
                  <a:pt x="5077518" y="1907481"/>
                  <a:pt x="5082480" y="1902520"/>
                  <a:pt x="5082480" y="1902520"/>
                </a:cubicBezTo>
                <a:close/>
                <a:moveTo>
                  <a:pt x="4301132" y="1902520"/>
                </a:moveTo>
                <a:cubicBezTo>
                  <a:pt x="4301132" y="1902520"/>
                  <a:pt x="4302373" y="1902520"/>
                  <a:pt x="4304853" y="1902520"/>
                </a:cubicBezTo>
                <a:cubicBezTo>
                  <a:pt x="4307333" y="1902520"/>
                  <a:pt x="4308574" y="1905000"/>
                  <a:pt x="4308574" y="1909961"/>
                </a:cubicBezTo>
                <a:cubicBezTo>
                  <a:pt x="4308574" y="1909961"/>
                  <a:pt x="4307333" y="1909961"/>
                  <a:pt x="4304853" y="1909961"/>
                </a:cubicBezTo>
                <a:cubicBezTo>
                  <a:pt x="4302373" y="1909961"/>
                  <a:pt x="4301132" y="1907481"/>
                  <a:pt x="4301132" y="1902520"/>
                </a:cubicBezTo>
                <a:close/>
                <a:moveTo>
                  <a:pt x="3556992" y="1902520"/>
                </a:moveTo>
                <a:cubicBezTo>
                  <a:pt x="3552031" y="1902520"/>
                  <a:pt x="3549550" y="1905000"/>
                  <a:pt x="3549550" y="1909961"/>
                </a:cubicBezTo>
                <a:lnTo>
                  <a:pt x="3556992" y="1909961"/>
                </a:lnTo>
                <a:close/>
                <a:moveTo>
                  <a:pt x="930175" y="1902520"/>
                </a:moveTo>
                <a:lnTo>
                  <a:pt x="922734" y="1909961"/>
                </a:lnTo>
                <a:cubicBezTo>
                  <a:pt x="922734" y="1909961"/>
                  <a:pt x="922734" y="1908721"/>
                  <a:pt x="922734" y="1906241"/>
                </a:cubicBezTo>
                <a:cubicBezTo>
                  <a:pt x="922734" y="1903760"/>
                  <a:pt x="925214" y="1902520"/>
                  <a:pt x="930175" y="1902520"/>
                </a:cubicBezTo>
                <a:close/>
                <a:moveTo>
                  <a:pt x="976684" y="1898799"/>
                </a:moveTo>
                <a:cubicBezTo>
                  <a:pt x="977924" y="1898799"/>
                  <a:pt x="979785" y="1900040"/>
                  <a:pt x="982265" y="1902520"/>
                </a:cubicBezTo>
                <a:lnTo>
                  <a:pt x="982265" y="1909961"/>
                </a:lnTo>
                <a:lnTo>
                  <a:pt x="974824" y="1917403"/>
                </a:lnTo>
                <a:cubicBezTo>
                  <a:pt x="974824" y="1912442"/>
                  <a:pt x="974824" y="1909961"/>
                  <a:pt x="974824" y="1909961"/>
                </a:cubicBezTo>
                <a:lnTo>
                  <a:pt x="974824" y="1902520"/>
                </a:lnTo>
                <a:cubicBezTo>
                  <a:pt x="974824" y="1900040"/>
                  <a:pt x="975444" y="1898799"/>
                  <a:pt x="976684" y="1898799"/>
                </a:cubicBezTo>
                <a:close/>
                <a:moveTo>
                  <a:pt x="6027538" y="1895079"/>
                </a:moveTo>
                <a:lnTo>
                  <a:pt x="6042421" y="1895079"/>
                </a:lnTo>
                <a:cubicBezTo>
                  <a:pt x="6037460" y="1900040"/>
                  <a:pt x="6034980" y="1902520"/>
                  <a:pt x="6034980" y="1902520"/>
                </a:cubicBezTo>
                <a:cubicBezTo>
                  <a:pt x="6034980" y="1902520"/>
                  <a:pt x="6032500" y="1903760"/>
                  <a:pt x="6027538" y="1906241"/>
                </a:cubicBezTo>
                <a:cubicBezTo>
                  <a:pt x="6022576" y="1908721"/>
                  <a:pt x="6018856" y="1909961"/>
                  <a:pt x="6016376" y="1909961"/>
                </a:cubicBezTo>
                <a:cubicBezTo>
                  <a:pt x="6013896" y="1909961"/>
                  <a:pt x="6007694" y="1914922"/>
                  <a:pt x="5997772" y="1924844"/>
                </a:cubicBezTo>
                <a:lnTo>
                  <a:pt x="5982890" y="1932286"/>
                </a:lnTo>
                <a:lnTo>
                  <a:pt x="5997772" y="1917403"/>
                </a:lnTo>
                <a:lnTo>
                  <a:pt x="6020096" y="1902520"/>
                </a:lnTo>
                <a:close/>
                <a:moveTo>
                  <a:pt x="5692675" y="1895079"/>
                </a:moveTo>
                <a:cubicBezTo>
                  <a:pt x="5687714" y="1900040"/>
                  <a:pt x="5687714" y="1902520"/>
                  <a:pt x="5692675" y="1902520"/>
                </a:cubicBezTo>
                <a:lnTo>
                  <a:pt x="5685234" y="1909961"/>
                </a:lnTo>
                <a:cubicBezTo>
                  <a:pt x="5680272" y="1905000"/>
                  <a:pt x="5677792" y="1906241"/>
                  <a:pt x="5677792" y="1913682"/>
                </a:cubicBezTo>
                <a:cubicBezTo>
                  <a:pt x="5677792" y="1921124"/>
                  <a:pt x="5680272" y="1923604"/>
                  <a:pt x="5685234" y="1921124"/>
                </a:cubicBezTo>
                <a:cubicBezTo>
                  <a:pt x="5690195" y="1918643"/>
                  <a:pt x="5695155" y="1914922"/>
                  <a:pt x="5700116" y="1909961"/>
                </a:cubicBezTo>
                <a:close/>
                <a:moveTo>
                  <a:pt x="5670351" y="1895079"/>
                </a:moveTo>
                <a:lnTo>
                  <a:pt x="5670351" y="1902520"/>
                </a:lnTo>
                <a:cubicBezTo>
                  <a:pt x="5675312" y="1902520"/>
                  <a:pt x="5677792" y="1900040"/>
                  <a:pt x="5677792" y="1895079"/>
                </a:cubicBezTo>
                <a:cubicBezTo>
                  <a:pt x="5677792" y="1895079"/>
                  <a:pt x="5675312" y="1895079"/>
                  <a:pt x="5670351" y="1895079"/>
                </a:cubicBezTo>
                <a:close/>
                <a:moveTo>
                  <a:pt x="5491757" y="1895079"/>
                </a:moveTo>
                <a:lnTo>
                  <a:pt x="5499198" y="1902520"/>
                </a:lnTo>
                <a:cubicBezTo>
                  <a:pt x="5499198" y="1902520"/>
                  <a:pt x="5499198" y="1900040"/>
                  <a:pt x="5499198" y="1895079"/>
                </a:cubicBezTo>
                <a:cubicBezTo>
                  <a:pt x="5494237" y="1895079"/>
                  <a:pt x="5491757" y="1895079"/>
                  <a:pt x="5491757" y="1895079"/>
                </a:cubicBezTo>
                <a:close/>
                <a:moveTo>
                  <a:pt x="3765351" y="1895079"/>
                </a:moveTo>
                <a:cubicBezTo>
                  <a:pt x="3765351" y="1895079"/>
                  <a:pt x="3764111" y="1896319"/>
                  <a:pt x="3761630" y="1898799"/>
                </a:cubicBezTo>
                <a:cubicBezTo>
                  <a:pt x="3759150" y="1901280"/>
                  <a:pt x="3757910" y="1902520"/>
                  <a:pt x="3757910" y="1902520"/>
                </a:cubicBezTo>
                <a:lnTo>
                  <a:pt x="3765351" y="1902520"/>
                </a:lnTo>
                <a:cubicBezTo>
                  <a:pt x="3765351" y="1897559"/>
                  <a:pt x="3765351" y="1895079"/>
                  <a:pt x="3765351" y="1895079"/>
                </a:cubicBezTo>
                <a:close/>
                <a:moveTo>
                  <a:pt x="3475136" y="1895079"/>
                </a:moveTo>
                <a:lnTo>
                  <a:pt x="3467695" y="1902520"/>
                </a:lnTo>
                <a:lnTo>
                  <a:pt x="3475136" y="1902520"/>
                </a:lnTo>
                <a:close/>
                <a:moveTo>
                  <a:pt x="4239741" y="1891358"/>
                </a:moveTo>
                <a:cubicBezTo>
                  <a:pt x="4238500" y="1891358"/>
                  <a:pt x="4236640" y="1892598"/>
                  <a:pt x="4234160" y="1895079"/>
                </a:cubicBezTo>
                <a:lnTo>
                  <a:pt x="4234160" y="1902520"/>
                </a:lnTo>
                <a:cubicBezTo>
                  <a:pt x="4239121" y="1902520"/>
                  <a:pt x="4241601" y="1900040"/>
                  <a:pt x="4241601" y="1895079"/>
                </a:cubicBezTo>
                <a:cubicBezTo>
                  <a:pt x="4241601" y="1892598"/>
                  <a:pt x="4240981" y="1891358"/>
                  <a:pt x="4239741" y="1891358"/>
                </a:cubicBezTo>
                <a:close/>
                <a:moveTo>
                  <a:pt x="3735585" y="1889498"/>
                </a:moveTo>
                <a:lnTo>
                  <a:pt x="3736600" y="1890005"/>
                </a:lnTo>
                <a:lnTo>
                  <a:pt x="3730802" y="1893484"/>
                </a:lnTo>
                <a:lnTo>
                  <a:pt x="3731865" y="1891358"/>
                </a:lnTo>
                <a:cubicBezTo>
                  <a:pt x="3733105" y="1890118"/>
                  <a:pt x="3734345" y="1889498"/>
                  <a:pt x="3735585" y="1889498"/>
                </a:cubicBezTo>
                <a:close/>
                <a:moveTo>
                  <a:pt x="4368105" y="1887637"/>
                </a:moveTo>
                <a:lnTo>
                  <a:pt x="4375546" y="1895079"/>
                </a:lnTo>
                <a:cubicBezTo>
                  <a:pt x="4375546" y="1895079"/>
                  <a:pt x="4374306" y="1895079"/>
                  <a:pt x="4371825" y="1895079"/>
                </a:cubicBezTo>
                <a:lnTo>
                  <a:pt x="4368105" y="1895079"/>
                </a:lnTo>
                <a:close/>
                <a:moveTo>
                  <a:pt x="5402460" y="1887637"/>
                </a:moveTo>
                <a:cubicBezTo>
                  <a:pt x="5397499" y="1887637"/>
                  <a:pt x="5388818" y="1895079"/>
                  <a:pt x="5376415" y="1909961"/>
                </a:cubicBezTo>
                <a:cubicBezTo>
                  <a:pt x="5364012" y="1924844"/>
                  <a:pt x="5360292" y="1932286"/>
                  <a:pt x="5365253" y="1932286"/>
                </a:cubicBezTo>
                <a:lnTo>
                  <a:pt x="5380136" y="1917403"/>
                </a:lnTo>
                <a:cubicBezTo>
                  <a:pt x="5385097" y="1912442"/>
                  <a:pt x="5390057" y="1905000"/>
                  <a:pt x="5395019" y="1895079"/>
                </a:cubicBezTo>
                <a:cubicBezTo>
                  <a:pt x="5395019" y="1895079"/>
                  <a:pt x="5396259" y="1893838"/>
                  <a:pt x="5398739" y="1891358"/>
                </a:cubicBezTo>
                <a:cubicBezTo>
                  <a:pt x="5401220" y="1888878"/>
                  <a:pt x="5402460" y="1887637"/>
                  <a:pt x="5402460" y="1887637"/>
                </a:cubicBezTo>
                <a:close/>
                <a:moveTo>
                  <a:pt x="4978300" y="1887637"/>
                </a:moveTo>
                <a:lnTo>
                  <a:pt x="4978300" y="1902520"/>
                </a:lnTo>
                <a:cubicBezTo>
                  <a:pt x="4983261" y="1902520"/>
                  <a:pt x="4985741" y="1901280"/>
                  <a:pt x="4985741" y="1898799"/>
                </a:cubicBezTo>
                <a:cubicBezTo>
                  <a:pt x="4985741" y="1896319"/>
                  <a:pt x="4985741" y="1893838"/>
                  <a:pt x="4985741" y="1891358"/>
                </a:cubicBezTo>
                <a:cubicBezTo>
                  <a:pt x="4985741" y="1888878"/>
                  <a:pt x="4983261" y="1887637"/>
                  <a:pt x="4978300" y="1887637"/>
                </a:cubicBezTo>
                <a:close/>
                <a:moveTo>
                  <a:pt x="4420195" y="1887637"/>
                </a:moveTo>
                <a:cubicBezTo>
                  <a:pt x="4420195" y="1887637"/>
                  <a:pt x="4416474" y="1890118"/>
                  <a:pt x="4409032" y="1895079"/>
                </a:cubicBezTo>
                <a:cubicBezTo>
                  <a:pt x="4401591" y="1900040"/>
                  <a:pt x="4397870" y="1905000"/>
                  <a:pt x="4397870" y="1909961"/>
                </a:cubicBezTo>
                <a:cubicBezTo>
                  <a:pt x="4397870" y="1919883"/>
                  <a:pt x="4405312" y="1917403"/>
                  <a:pt x="4420195" y="1902520"/>
                </a:cubicBezTo>
                <a:close/>
                <a:moveTo>
                  <a:pt x="4368105" y="1887637"/>
                </a:moveTo>
                <a:lnTo>
                  <a:pt x="4368105" y="1887637"/>
                </a:lnTo>
                <a:lnTo>
                  <a:pt x="4368105" y="1887637"/>
                </a:lnTo>
                <a:close/>
                <a:moveTo>
                  <a:pt x="4319736" y="1887637"/>
                </a:moveTo>
                <a:cubicBezTo>
                  <a:pt x="4322216" y="1887637"/>
                  <a:pt x="4322216" y="1888878"/>
                  <a:pt x="4319736" y="1891358"/>
                </a:cubicBezTo>
                <a:cubicBezTo>
                  <a:pt x="4317255" y="1893838"/>
                  <a:pt x="4316015" y="1895079"/>
                  <a:pt x="4316015" y="1895079"/>
                </a:cubicBezTo>
                <a:cubicBezTo>
                  <a:pt x="4316015" y="1890118"/>
                  <a:pt x="4317255" y="1887637"/>
                  <a:pt x="4319736" y="1887637"/>
                </a:cubicBezTo>
                <a:close/>
                <a:moveTo>
                  <a:pt x="3884414" y="1887637"/>
                </a:moveTo>
                <a:lnTo>
                  <a:pt x="3869531" y="1895079"/>
                </a:lnTo>
                <a:lnTo>
                  <a:pt x="3854648" y="1902520"/>
                </a:lnTo>
                <a:cubicBezTo>
                  <a:pt x="3849687" y="1902520"/>
                  <a:pt x="3847207" y="1903760"/>
                  <a:pt x="3847207" y="1906241"/>
                </a:cubicBezTo>
                <a:cubicBezTo>
                  <a:pt x="3847207" y="1908721"/>
                  <a:pt x="3849687" y="1909961"/>
                  <a:pt x="3854648" y="1909961"/>
                </a:cubicBezTo>
                <a:cubicBezTo>
                  <a:pt x="3854648" y="1909961"/>
                  <a:pt x="3854648" y="1912442"/>
                  <a:pt x="3854648" y="1917403"/>
                </a:cubicBezTo>
                <a:cubicBezTo>
                  <a:pt x="3854648" y="1922364"/>
                  <a:pt x="3857128" y="1924844"/>
                  <a:pt x="3862089" y="1924844"/>
                </a:cubicBezTo>
                <a:cubicBezTo>
                  <a:pt x="3862089" y="1919883"/>
                  <a:pt x="3863330" y="1917403"/>
                  <a:pt x="3865810" y="1917403"/>
                </a:cubicBezTo>
                <a:cubicBezTo>
                  <a:pt x="3868290" y="1917403"/>
                  <a:pt x="3869531" y="1914922"/>
                  <a:pt x="3869531" y="1909961"/>
                </a:cubicBezTo>
                <a:cubicBezTo>
                  <a:pt x="3874492" y="1914922"/>
                  <a:pt x="3878212" y="1914922"/>
                  <a:pt x="3880693" y="1909961"/>
                </a:cubicBezTo>
                <a:cubicBezTo>
                  <a:pt x="3883173" y="1905000"/>
                  <a:pt x="3884414" y="1900040"/>
                  <a:pt x="3884414" y="1895079"/>
                </a:cubicBezTo>
                <a:cubicBezTo>
                  <a:pt x="3884414" y="1895079"/>
                  <a:pt x="3884414" y="1892598"/>
                  <a:pt x="3884414" y="1887637"/>
                </a:cubicBezTo>
                <a:close/>
                <a:moveTo>
                  <a:pt x="3482577" y="1887637"/>
                </a:moveTo>
                <a:cubicBezTo>
                  <a:pt x="3482577" y="1892598"/>
                  <a:pt x="3482577" y="1895079"/>
                  <a:pt x="3482577" y="1895079"/>
                </a:cubicBezTo>
                <a:cubicBezTo>
                  <a:pt x="3487539" y="1890118"/>
                  <a:pt x="3490019" y="1887637"/>
                  <a:pt x="3490019" y="1887637"/>
                </a:cubicBezTo>
                <a:cubicBezTo>
                  <a:pt x="3490019" y="1887637"/>
                  <a:pt x="3487539" y="1887637"/>
                  <a:pt x="3482577" y="1887637"/>
                </a:cubicBezTo>
                <a:close/>
                <a:moveTo>
                  <a:pt x="4100214" y="1882676"/>
                </a:moveTo>
                <a:lnTo>
                  <a:pt x="4100214" y="1885777"/>
                </a:lnTo>
                <a:cubicBezTo>
                  <a:pt x="4100214" y="1887017"/>
                  <a:pt x="4100214" y="1887637"/>
                  <a:pt x="4100214" y="1887637"/>
                </a:cubicBezTo>
                <a:cubicBezTo>
                  <a:pt x="4100214" y="1887637"/>
                  <a:pt x="4099904" y="1887327"/>
                  <a:pt x="4099284" y="1886707"/>
                </a:cubicBezTo>
                <a:lnTo>
                  <a:pt x="4098088" y="1885511"/>
                </a:lnTo>
                <a:close/>
                <a:moveTo>
                  <a:pt x="5067597" y="1880196"/>
                </a:moveTo>
                <a:cubicBezTo>
                  <a:pt x="5062636" y="1880196"/>
                  <a:pt x="5057675" y="1882676"/>
                  <a:pt x="5052714" y="1887637"/>
                </a:cubicBezTo>
                <a:cubicBezTo>
                  <a:pt x="5047753" y="1892598"/>
                  <a:pt x="5042793" y="1900040"/>
                  <a:pt x="5037831" y="1909961"/>
                </a:cubicBezTo>
                <a:cubicBezTo>
                  <a:pt x="5037831" y="1914922"/>
                  <a:pt x="5035351" y="1918643"/>
                  <a:pt x="5030390" y="1921124"/>
                </a:cubicBezTo>
                <a:cubicBezTo>
                  <a:pt x="5025429" y="1923604"/>
                  <a:pt x="5022948" y="1927325"/>
                  <a:pt x="5022948" y="1932286"/>
                </a:cubicBezTo>
                <a:cubicBezTo>
                  <a:pt x="5013027" y="1937247"/>
                  <a:pt x="5008066" y="1942207"/>
                  <a:pt x="5008066" y="1947168"/>
                </a:cubicBezTo>
                <a:lnTo>
                  <a:pt x="5015507" y="1947168"/>
                </a:lnTo>
                <a:cubicBezTo>
                  <a:pt x="5020468" y="1942207"/>
                  <a:pt x="5027910" y="1934766"/>
                  <a:pt x="5037831" y="1924844"/>
                </a:cubicBezTo>
                <a:cubicBezTo>
                  <a:pt x="5062636" y="1895079"/>
                  <a:pt x="5072558" y="1880196"/>
                  <a:pt x="5067597" y="1880196"/>
                </a:cubicBezTo>
                <a:close/>
                <a:moveTo>
                  <a:pt x="5015507" y="1880196"/>
                </a:moveTo>
                <a:lnTo>
                  <a:pt x="4985741" y="1917403"/>
                </a:lnTo>
                <a:lnTo>
                  <a:pt x="4993183" y="1909961"/>
                </a:lnTo>
                <a:lnTo>
                  <a:pt x="5008066" y="1895079"/>
                </a:lnTo>
                <a:cubicBezTo>
                  <a:pt x="5013027" y="1890118"/>
                  <a:pt x="5015507" y="1885157"/>
                  <a:pt x="5015507" y="1880196"/>
                </a:cubicBezTo>
                <a:close/>
                <a:moveTo>
                  <a:pt x="4591347" y="1880196"/>
                </a:moveTo>
                <a:lnTo>
                  <a:pt x="4591347" y="1887637"/>
                </a:lnTo>
                <a:cubicBezTo>
                  <a:pt x="4591347" y="1887637"/>
                  <a:pt x="4592587" y="1886397"/>
                  <a:pt x="4595068" y="1883917"/>
                </a:cubicBezTo>
                <a:cubicBezTo>
                  <a:pt x="4597548" y="1881436"/>
                  <a:pt x="4596308" y="1880196"/>
                  <a:pt x="4591347" y="1880196"/>
                </a:cubicBezTo>
                <a:close/>
                <a:moveTo>
                  <a:pt x="4360663" y="1880196"/>
                </a:moveTo>
                <a:lnTo>
                  <a:pt x="4368105" y="1887637"/>
                </a:lnTo>
                <a:lnTo>
                  <a:pt x="4360663" y="1887637"/>
                </a:lnTo>
                <a:cubicBezTo>
                  <a:pt x="4360663" y="1887637"/>
                  <a:pt x="4360663" y="1890118"/>
                  <a:pt x="4360663" y="1895079"/>
                </a:cubicBezTo>
                <a:cubicBezTo>
                  <a:pt x="4350742" y="1895079"/>
                  <a:pt x="4345780" y="1895079"/>
                  <a:pt x="4345780" y="1895079"/>
                </a:cubicBezTo>
                <a:close/>
                <a:moveTo>
                  <a:pt x="5514081" y="1872754"/>
                </a:moveTo>
                <a:cubicBezTo>
                  <a:pt x="5514081" y="1877715"/>
                  <a:pt x="5511601" y="1880196"/>
                  <a:pt x="5506640" y="1880196"/>
                </a:cubicBezTo>
                <a:lnTo>
                  <a:pt x="5514081" y="1880196"/>
                </a:lnTo>
                <a:close/>
                <a:moveTo>
                  <a:pt x="5491757" y="1872754"/>
                </a:moveTo>
                <a:cubicBezTo>
                  <a:pt x="5486796" y="1872754"/>
                  <a:pt x="5484316" y="1875235"/>
                  <a:pt x="5484316" y="1880196"/>
                </a:cubicBezTo>
                <a:cubicBezTo>
                  <a:pt x="5489277" y="1880196"/>
                  <a:pt x="5491757" y="1880196"/>
                  <a:pt x="5491757" y="1880196"/>
                </a:cubicBezTo>
                <a:close/>
                <a:moveTo>
                  <a:pt x="3683496" y="1872754"/>
                </a:moveTo>
                <a:cubicBezTo>
                  <a:pt x="3678535" y="1877715"/>
                  <a:pt x="3676054" y="1880196"/>
                  <a:pt x="3676054" y="1880196"/>
                </a:cubicBezTo>
                <a:lnTo>
                  <a:pt x="3690937" y="1872754"/>
                </a:lnTo>
                <a:close/>
                <a:moveTo>
                  <a:pt x="5623842" y="1868104"/>
                </a:moveTo>
                <a:cubicBezTo>
                  <a:pt x="5625082" y="1868724"/>
                  <a:pt x="5625702" y="1870274"/>
                  <a:pt x="5625702" y="1872754"/>
                </a:cubicBezTo>
                <a:lnTo>
                  <a:pt x="5610820" y="1880196"/>
                </a:lnTo>
                <a:lnTo>
                  <a:pt x="5610820" y="1872754"/>
                </a:lnTo>
                <a:cubicBezTo>
                  <a:pt x="5610820" y="1872754"/>
                  <a:pt x="5613300" y="1871514"/>
                  <a:pt x="5618261" y="1869034"/>
                </a:cubicBezTo>
                <a:cubicBezTo>
                  <a:pt x="5620742" y="1867794"/>
                  <a:pt x="5622602" y="1867484"/>
                  <a:pt x="5623842" y="1868104"/>
                </a:cubicBezTo>
                <a:close/>
                <a:moveTo>
                  <a:pt x="3936503" y="1865313"/>
                </a:moveTo>
                <a:cubicBezTo>
                  <a:pt x="3936503" y="1865313"/>
                  <a:pt x="3935263" y="1866553"/>
                  <a:pt x="3932783" y="1869034"/>
                </a:cubicBezTo>
                <a:cubicBezTo>
                  <a:pt x="3930302" y="1871514"/>
                  <a:pt x="3926582" y="1872754"/>
                  <a:pt x="3921621" y="1872754"/>
                </a:cubicBezTo>
                <a:close/>
                <a:moveTo>
                  <a:pt x="952499" y="1865313"/>
                </a:moveTo>
                <a:lnTo>
                  <a:pt x="945058" y="1880196"/>
                </a:lnTo>
                <a:cubicBezTo>
                  <a:pt x="935137" y="1895079"/>
                  <a:pt x="930175" y="1900040"/>
                  <a:pt x="930175" y="1895079"/>
                </a:cubicBezTo>
                <a:cubicBezTo>
                  <a:pt x="930175" y="1890118"/>
                  <a:pt x="937617" y="1880196"/>
                  <a:pt x="952499" y="1865313"/>
                </a:cubicBezTo>
                <a:close/>
                <a:moveTo>
                  <a:pt x="5558730" y="1861592"/>
                </a:moveTo>
                <a:lnTo>
                  <a:pt x="5558730" y="1865313"/>
                </a:lnTo>
                <a:cubicBezTo>
                  <a:pt x="5558730" y="1870274"/>
                  <a:pt x="5558730" y="1872754"/>
                  <a:pt x="5558730" y="1872754"/>
                </a:cubicBezTo>
                <a:cubicBezTo>
                  <a:pt x="5558730" y="1872754"/>
                  <a:pt x="5559970" y="1871514"/>
                  <a:pt x="5562450" y="1869034"/>
                </a:cubicBezTo>
                <a:cubicBezTo>
                  <a:pt x="5564930" y="1866553"/>
                  <a:pt x="5566171" y="1865313"/>
                  <a:pt x="5566171" y="1865313"/>
                </a:cubicBezTo>
                <a:cubicBezTo>
                  <a:pt x="5561210" y="1865313"/>
                  <a:pt x="5558730" y="1864073"/>
                  <a:pt x="5558730" y="1861592"/>
                </a:cubicBezTo>
                <a:close/>
                <a:moveTo>
                  <a:pt x="5648027" y="1857872"/>
                </a:moveTo>
                <a:cubicBezTo>
                  <a:pt x="5643065" y="1857872"/>
                  <a:pt x="5640585" y="1859112"/>
                  <a:pt x="5640585" y="1861592"/>
                </a:cubicBezTo>
                <a:cubicBezTo>
                  <a:pt x="5640585" y="1864073"/>
                  <a:pt x="5638105" y="1865313"/>
                  <a:pt x="5633144" y="1865313"/>
                </a:cubicBezTo>
                <a:cubicBezTo>
                  <a:pt x="5628182" y="1860352"/>
                  <a:pt x="5624462" y="1859112"/>
                  <a:pt x="5621982" y="1861592"/>
                </a:cubicBezTo>
                <a:cubicBezTo>
                  <a:pt x="5619502" y="1864073"/>
                  <a:pt x="5615781" y="1865313"/>
                  <a:pt x="5610820" y="1865313"/>
                </a:cubicBezTo>
                <a:cubicBezTo>
                  <a:pt x="5610820" y="1870274"/>
                  <a:pt x="5609579" y="1872754"/>
                  <a:pt x="5607099" y="1872754"/>
                </a:cubicBezTo>
                <a:cubicBezTo>
                  <a:pt x="5604619" y="1872754"/>
                  <a:pt x="5605858" y="1875235"/>
                  <a:pt x="5610820" y="1880196"/>
                </a:cubicBezTo>
                <a:lnTo>
                  <a:pt x="5603378" y="1887637"/>
                </a:lnTo>
                <a:cubicBezTo>
                  <a:pt x="5603378" y="1887637"/>
                  <a:pt x="5600898" y="1890118"/>
                  <a:pt x="5595937" y="1895079"/>
                </a:cubicBezTo>
                <a:cubicBezTo>
                  <a:pt x="5590975" y="1900040"/>
                  <a:pt x="5590975" y="1902520"/>
                  <a:pt x="5595937" y="1902520"/>
                </a:cubicBezTo>
                <a:lnTo>
                  <a:pt x="5603378" y="1902520"/>
                </a:lnTo>
                <a:cubicBezTo>
                  <a:pt x="5598417" y="1902520"/>
                  <a:pt x="5600898" y="1907481"/>
                  <a:pt x="5610820" y="1917403"/>
                </a:cubicBezTo>
                <a:lnTo>
                  <a:pt x="5610820" y="1924844"/>
                </a:lnTo>
                <a:cubicBezTo>
                  <a:pt x="5610820" y="1924844"/>
                  <a:pt x="5607099" y="1927325"/>
                  <a:pt x="5599657" y="1932286"/>
                </a:cubicBezTo>
                <a:cubicBezTo>
                  <a:pt x="5592216" y="1937247"/>
                  <a:pt x="5584775" y="1944688"/>
                  <a:pt x="5577333" y="1954610"/>
                </a:cubicBezTo>
                <a:cubicBezTo>
                  <a:pt x="5569892" y="1964532"/>
                  <a:pt x="5562450" y="1971973"/>
                  <a:pt x="5555009" y="1976934"/>
                </a:cubicBezTo>
                <a:cubicBezTo>
                  <a:pt x="5547568" y="1981895"/>
                  <a:pt x="5543847" y="1984376"/>
                  <a:pt x="5543847" y="1984376"/>
                </a:cubicBezTo>
                <a:cubicBezTo>
                  <a:pt x="5543847" y="1984376"/>
                  <a:pt x="5543847" y="1981895"/>
                  <a:pt x="5543847" y="1976934"/>
                </a:cubicBezTo>
                <a:lnTo>
                  <a:pt x="5536405" y="1976934"/>
                </a:lnTo>
                <a:cubicBezTo>
                  <a:pt x="5536405" y="1976934"/>
                  <a:pt x="5537646" y="1978174"/>
                  <a:pt x="5540126" y="1980655"/>
                </a:cubicBezTo>
                <a:cubicBezTo>
                  <a:pt x="5542606" y="1983135"/>
                  <a:pt x="5543847" y="1984376"/>
                  <a:pt x="5543847" y="1984376"/>
                </a:cubicBezTo>
                <a:lnTo>
                  <a:pt x="5543847" y="1999258"/>
                </a:lnTo>
                <a:cubicBezTo>
                  <a:pt x="5548808" y="1994297"/>
                  <a:pt x="5556250" y="1986856"/>
                  <a:pt x="5566171" y="1976934"/>
                </a:cubicBezTo>
                <a:lnTo>
                  <a:pt x="5588495" y="1954610"/>
                </a:lnTo>
                <a:lnTo>
                  <a:pt x="5610820" y="1924844"/>
                </a:lnTo>
                <a:cubicBezTo>
                  <a:pt x="5625702" y="1909961"/>
                  <a:pt x="5633144" y="1902520"/>
                  <a:pt x="5633144" y="1902520"/>
                </a:cubicBezTo>
                <a:cubicBezTo>
                  <a:pt x="5633144" y="1902520"/>
                  <a:pt x="5630664" y="1903760"/>
                  <a:pt x="5625702" y="1906241"/>
                </a:cubicBezTo>
                <a:cubicBezTo>
                  <a:pt x="5620741" y="1908721"/>
                  <a:pt x="5615781" y="1909961"/>
                  <a:pt x="5610820" y="1909961"/>
                </a:cubicBezTo>
                <a:cubicBezTo>
                  <a:pt x="5605858" y="1909961"/>
                  <a:pt x="5615781" y="1897559"/>
                  <a:pt x="5640585" y="1872754"/>
                </a:cubicBezTo>
                <a:close/>
                <a:moveTo>
                  <a:pt x="5000624" y="1857872"/>
                </a:moveTo>
                <a:cubicBezTo>
                  <a:pt x="4995663" y="1857872"/>
                  <a:pt x="4993183" y="1860352"/>
                  <a:pt x="4993183" y="1865313"/>
                </a:cubicBezTo>
                <a:cubicBezTo>
                  <a:pt x="4988221" y="1870274"/>
                  <a:pt x="4985741" y="1872754"/>
                  <a:pt x="4985741" y="1872754"/>
                </a:cubicBezTo>
                <a:cubicBezTo>
                  <a:pt x="4985741" y="1872754"/>
                  <a:pt x="4986982" y="1872754"/>
                  <a:pt x="4989462" y="1872754"/>
                </a:cubicBezTo>
                <a:cubicBezTo>
                  <a:pt x="4991942" y="1872754"/>
                  <a:pt x="4994423" y="1871514"/>
                  <a:pt x="4996904" y="1869034"/>
                </a:cubicBezTo>
                <a:cubicBezTo>
                  <a:pt x="4999384" y="1866553"/>
                  <a:pt x="5000624" y="1865313"/>
                  <a:pt x="5000624" y="1865313"/>
                </a:cubicBezTo>
                <a:cubicBezTo>
                  <a:pt x="5000624" y="1860352"/>
                  <a:pt x="5000624" y="1857872"/>
                  <a:pt x="5000624" y="1857872"/>
                </a:cubicBezTo>
                <a:close/>
                <a:moveTo>
                  <a:pt x="4326318" y="1851575"/>
                </a:moveTo>
                <a:lnTo>
                  <a:pt x="4301132" y="1857872"/>
                </a:lnTo>
                <a:lnTo>
                  <a:pt x="4308574" y="1865313"/>
                </a:lnTo>
                <a:cubicBezTo>
                  <a:pt x="4313534" y="1860352"/>
                  <a:pt x="4317875" y="1856632"/>
                  <a:pt x="4321596" y="1854151"/>
                </a:cubicBezTo>
                <a:close/>
                <a:moveTo>
                  <a:pt x="4282529" y="1850430"/>
                </a:moveTo>
                <a:cubicBezTo>
                  <a:pt x="4280048" y="1850430"/>
                  <a:pt x="4278808" y="1852911"/>
                  <a:pt x="4278808" y="1857872"/>
                </a:cubicBezTo>
                <a:cubicBezTo>
                  <a:pt x="4278808" y="1862833"/>
                  <a:pt x="4278808" y="1865313"/>
                  <a:pt x="4278808" y="1865313"/>
                </a:cubicBezTo>
                <a:cubicBezTo>
                  <a:pt x="4278808" y="1865313"/>
                  <a:pt x="4281288" y="1862833"/>
                  <a:pt x="4286249" y="1857872"/>
                </a:cubicBezTo>
                <a:cubicBezTo>
                  <a:pt x="4291211" y="1857872"/>
                  <a:pt x="4292451" y="1856631"/>
                  <a:pt x="4289970" y="1854151"/>
                </a:cubicBezTo>
                <a:cubicBezTo>
                  <a:pt x="4287490" y="1851671"/>
                  <a:pt x="4285009" y="1850430"/>
                  <a:pt x="4282529" y="1850430"/>
                </a:cubicBezTo>
                <a:close/>
                <a:moveTo>
                  <a:pt x="1012031" y="1850430"/>
                </a:moveTo>
                <a:cubicBezTo>
                  <a:pt x="1016992" y="1850430"/>
                  <a:pt x="1014511" y="1857872"/>
                  <a:pt x="1004590" y="1872754"/>
                </a:cubicBezTo>
                <a:cubicBezTo>
                  <a:pt x="1004590" y="1877715"/>
                  <a:pt x="1002109" y="1881436"/>
                  <a:pt x="997148" y="1883917"/>
                </a:cubicBezTo>
                <a:cubicBezTo>
                  <a:pt x="992187" y="1886397"/>
                  <a:pt x="989707" y="1887637"/>
                  <a:pt x="989707" y="1887637"/>
                </a:cubicBezTo>
                <a:lnTo>
                  <a:pt x="989707" y="1880196"/>
                </a:lnTo>
                <a:cubicBezTo>
                  <a:pt x="1004590" y="1860352"/>
                  <a:pt x="1012031" y="1850430"/>
                  <a:pt x="1012031" y="1850430"/>
                </a:cubicBezTo>
                <a:close/>
                <a:moveTo>
                  <a:pt x="4039195" y="1847454"/>
                </a:moveTo>
                <a:lnTo>
                  <a:pt x="4038823" y="1848570"/>
                </a:lnTo>
                <a:cubicBezTo>
                  <a:pt x="4037583" y="1849810"/>
                  <a:pt x="4035722" y="1850430"/>
                  <a:pt x="4033242" y="1850430"/>
                </a:cubicBezTo>
                <a:close/>
                <a:moveTo>
                  <a:pt x="5335487" y="1842989"/>
                </a:moveTo>
                <a:lnTo>
                  <a:pt x="5305722" y="1880196"/>
                </a:lnTo>
                <a:lnTo>
                  <a:pt x="5290839" y="1902520"/>
                </a:lnTo>
                <a:cubicBezTo>
                  <a:pt x="5285878" y="1902520"/>
                  <a:pt x="5280918" y="1907481"/>
                  <a:pt x="5275956" y="1917403"/>
                </a:cubicBezTo>
                <a:lnTo>
                  <a:pt x="5275956" y="1924844"/>
                </a:lnTo>
                <a:cubicBezTo>
                  <a:pt x="5275956" y="1919883"/>
                  <a:pt x="5285878" y="1909961"/>
                  <a:pt x="5305722" y="1895079"/>
                </a:cubicBezTo>
                <a:cubicBezTo>
                  <a:pt x="5330526" y="1865313"/>
                  <a:pt x="5340449" y="1847950"/>
                  <a:pt x="5335487" y="1842989"/>
                </a:cubicBezTo>
                <a:close/>
                <a:moveTo>
                  <a:pt x="5186659" y="1842989"/>
                </a:moveTo>
                <a:lnTo>
                  <a:pt x="5171777" y="1850430"/>
                </a:lnTo>
                <a:lnTo>
                  <a:pt x="5179218" y="1850430"/>
                </a:lnTo>
                <a:cubicBezTo>
                  <a:pt x="5184179" y="1845469"/>
                  <a:pt x="5186659" y="1842989"/>
                  <a:pt x="5186659" y="1842989"/>
                </a:cubicBezTo>
                <a:close/>
                <a:moveTo>
                  <a:pt x="4249042" y="1842989"/>
                </a:moveTo>
                <a:lnTo>
                  <a:pt x="4241601" y="1857872"/>
                </a:lnTo>
                <a:lnTo>
                  <a:pt x="4211835" y="1887637"/>
                </a:lnTo>
                <a:cubicBezTo>
                  <a:pt x="4191992" y="1912442"/>
                  <a:pt x="4169667" y="1937247"/>
                  <a:pt x="4144863" y="1962051"/>
                </a:cubicBezTo>
                <a:cubicBezTo>
                  <a:pt x="4139902" y="1967012"/>
                  <a:pt x="4132460" y="1974454"/>
                  <a:pt x="4122539" y="1984376"/>
                </a:cubicBezTo>
                <a:cubicBezTo>
                  <a:pt x="4117578" y="1989337"/>
                  <a:pt x="4113857" y="1993057"/>
                  <a:pt x="4111376" y="1995538"/>
                </a:cubicBezTo>
                <a:cubicBezTo>
                  <a:pt x="4108896" y="1998018"/>
                  <a:pt x="4107656" y="2001739"/>
                  <a:pt x="4107656" y="2006700"/>
                </a:cubicBezTo>
                <a:cubicBezTo>
                  <a:pt x="4102695" y="2011661"/>
                  <a:pt x="4112617" y="2004219"/>
                  <a:pt x="4137421" y="1984376"/>
                </a:cubicBezTo>
                <a:cubicBezTo>
                  <a:pt x="4142382" y="1974454"/>
                  <a:pt x="4147343" y="1969493"/>
                  <a:pt x="4152304" y="1969493"/>
                </a:cubicBezTo>
                <a:cubicBezTo>
                  <a:pt x="4157265" y="1964532"/>
                  <a:pt x="4160986" y="1960811"/>
                  <a:pt x="4163466" y="1958331"/>
                </a:cubicBezTo>
                <a:cubicBezTo>
                  <a:pt x="4165947" y="1955850"/>
                  <a:pt x="4167187" y="1954610"/>
                  <a:pt x="4167187" y="1954610"/>
                </a:cubicBezTo>
                <a:lnTo>
                  <a:pt x="4174628" y="1954610"/>
                </a:lnTo>
                <a:cubicBezTo>
                  <a:pt x="4174628" y="1949649"/>
                  <a:pt x="4174628" y="1947168"/>
                  <a:pt x="4174628" y="1947168"/>
                </a:cubicBezTo>
                <a:cubicBezTo>
                  <a:pt x="4174628" y="1947168"/>
                  <a:pt x="4177109" y="1944688"/>
                  <a:pt x="4182070" y="1939727"/>
                </a:cubicBezTo>
                <a:cubicBezTo>
                  <a:pt x="4187031" y="1934766"/>
                  <a:pt x="4191992" y="1932286"/>
                  <a:pt x="4196953" y="1932286"/>
                </a:cubicBezTo>
                <a:cubicBezTo>
                  <a:pt x="4196953" y="1927325"/>
                  <a:pt x="4196953" y="1924844"/>
                  <a:pt x="4196953" y="1924844"/>
                </a:cubicBezTo>
                <a:cubicBezTo>
                  <a:pt x="4196953" y="1924844"/>
                  <a:pt x="4196953" y="1922364"/>
                  <a:pt x="4196953" y="1917403"/>
                </a:cubicBezTo>
                <a:lnTo>
                  <a:pt x="4211835" y="1909961"/>
                </a:lnTo>
                <a:lnTo>
                  <a:pt x="4241601" y="1880196"/>
                </a:lnTo>
                <a:cubicBezTo>
                  <a:pt x="4261445" y="1860352"/>
                  <a:pt x="4271367" y="1849190"/>
                  <a:pt x="4271367" y="1846709"/>
                </a:cubicBezTo>
                <a:cubicBezTo>
                  <a:pt x="4271367" y="1844229"/>
                  <a:pt x="4267646" y="1842989"/>
                  <a:pt x="4260205" y="1842989"/>
                </a:cubicBezTo>
                <a:cubicBezTo>
                  <a:pt x="4252763" y="1842989"/>
                  <a:pt x="4249042" y="1842989"/>
                  <a:pt x="4249042" y="1842989"/>
                </a:cubicBezTo>
                <a:close/>
                <a:moveTo>
                  <a:pt x="3951386" y="1842989"/>
                </a:moveTo>
                <a:lnTo>
                  <a:pt x="3958828" y="1842989"/>
                </a:lnTo>
                <a:cubicBezTo>
                  <a:pt x="3958828" y="1847950"/>
                  <a:pt x="3956347" y="1850430"/>
                  <a:pt x="3951386" y="1850430"/>
                </a:cubicBezTo>
                <a:cubicBezTo>
                  <a:pt x="3946425" y="1850430"/>
                  <a:pt x="3946425" y="1847950"/>
                  <a:pt x="3951386" y="1842989"/>
                </a:cubicBezTo>
                <a:close/>
                <a:moveTo>
                  <a:pt x="3854648" y="1842989"/>
                </a:moveTo>
                <a:lnTo>
                  <a:pt x="3839765" y="1850430"/>
                </a:lnTo>
                <a:lnTo>
                  <a:pt x="3847207" y="1850430"/>
                </a:lnTo>
                <a:cubicBezTo>
                  <a:pt x="3852168" y="1850430"/>
                  <a:pt x="3854648" y="1847950"/>
                  <a:pt x="3854648" y="1842989"/>
                </a:cubicBezTo>
                <a:close/>
                <a:moveTo>
                  <a:pt x="5521523" y="1835547"/>
                </a:moveTo>
                <a:cubicBezTo>
                  <a:pt x="5516561" y="1840508"/>
                  <a:pt x="5516561" y="1845469"/>
                  <a:pt x="5521523" y="1850430"/>
                </a:cubicBezTo>
                <a:cubicBezTo>
                  <a:pt x="5516561" y="1850430"/>
                  <a:pt x="5514081" y="1852911"/>
                  <a:pt x="5514081" y="1857872"/>
                </a:cubicBezTo>
                <a:cubicBezTo>
                  <a:pt x="5514081" y="1857872"/>
                  <a:pt x="5516561" y="1857872"/>
                  <a:pt x="5521523" y="1857872"/>
                </a:cubicBezTo>
                <a:cubicBezTo>
                  <a:pt x="5531444" y="1857872"/>
                  <a:pt x="5536405" y="1857872"/>
                  <a:pt x="5536405" y="1857872"/>
                </a:cubicBezTo>
                <a:close/>
                <a:moveTo>
                  <a:pt x="5022948" y="1835547"/>
                </a:moveTo>
                <a:lnTo>
                  <a:pt x="5008066" y="1850430"/>
                </a:lnTo>
                <a:lnTo>
                  <a:pt x="5015507" y="1850430"/>
                </a:lnTo>
                <a:cubicBezTo>
                  <a:pt x="5020468" y="1840508"/>
                  <a:pt x="5022948" y="1835547"/>
                  <a:pt x="5022948" y="1835547"/>
                </a:cubicBezTo>
                <a:close/>
                <a:moveTo>
                  <a:pt x="3839765" y="1835547"/>
                </a:moveTo>
                <a:lnTo>
                  <a:pt x="3832324" y="1842989"/>
                </a:lnTo>
                <a:lnTo>
                  <a:pt x="3824882" y="1850430"/>
                </a:lnTo>
                <a:lnTo>
                  <a:pt x="3832324" y="1850430"/>
                </a:lnTo>
                <a:cubicBezTo>
                  <a:pt x="3832324" y="1845469"/>
                  <a:pt x="3832324" y="1842989"/>
                  <a:pt x="3832324" y="1842989"/>
                </a:cubicBezTo>
                <a:cubicBezTo>
                  <a:pt x="3832324" y="1842989"/>
                  <a:pt x="3834804" y="1842989"/>
                  <a:pt x="3839765" y="1842989"/>
                </a:cubicBezTo>
                <a:close/>
                <a:moveTo>
                  <a:pt x="5655468" y="1828106"/>
                </a:moveTo>
                <a:lnTo>
                  <a:pt x="5648027" y="1835547"/>
                </a:lnTo>
                <a:cubicBezTo>
                  <a:pt x="5643065" y="1840508"/>
                  <a:pt x="5645546" y="1842989"/>
                  <a:pt x="5655468" y="1842989"/>
                </a:cubicBezTo>
                <a:lnTo>
                  <a:pt x="5662909" y="1842989"/>
                </a:lnTo>
                <a:cubicBezTo>
                  <a:pt x="5667871" y="1842989"/>
                  <a:pt x="5670351" y="1842989"/>
                  <a:pt x="5670351" y="1842989"/>
                </a:cubicBezTo>
                <a:lnTo>
                  <a:pt x="5685234" y="1828106"/>
                </a:lnTo>
                <a:cubicBezTo>
                  <a:pt x="5680272" y="1828106"/>
                  <a:pt x="5677792" y="1828106"/>
                  <a:pt x="5677792" y="1828106"/>
                </a:cubicBezTo>
                <a:close/>
                <a:moveTo>
                  <a:pt x="5346650" y="1828106"/>
                </a:moveTo>
                <a:cubicBezTo>
                  <a:pt x="5344170" y="1828106"/>
                  <a:pt x="5342929" y="1830586"/>
                  <a:pt x="5342929" y="1835547"/>
                </a:cubicBezTo>
                <a:cubicBezTo>
                  <a:pt x="5347890" y="1835547"/>
                  <a:pt x="5350370" y="1834307"/>
                  <a:pt x="5350370" y="1831827"/>
                </a:cubicBezTo>
                <a:cubicBezTo>
                  <a:pt x="5350370" y="1829346"/>
                  <a:pt x="5349130" y="1828106"/>
                  <a:pt x="5346650" y="1828106"/>
                </a:cubicBezTo>
                <a:close/>
                <a:moveTo>
                  <a:pt x="4167187" y="1828106"/>
                </a:moveTo>
                <a:lnTo>
                  <a:pt x="4159746" y="1850430"/>
                </a:lnTo>
                <a:lnTo>
                  <a:pt x="4144863" y="1842989"/>
                </a:lnTo>
                <a:cubicBezTo>
                  <a:pt x="4149824" y="1842989"/>
                  <a:pt x="4152304" y="1841748"/>
                  <a:pt x="4152304" y="1839268"/>
                </a:cubicBezTo>
                <a:cubicBezTo>
                  <a:pt x="4152304" y="1836788"/>
                  <a:pt x="4154785" y="1835547"/>
                  <a:pt x="4159746" y="1835547"/>
                </a:cubicBezTo>
                <a:cubicBezTo>
                  <a:pt x="4159746" y="1835547"/>
                  <a:pt x="4162226" y="1833067"/>
                  <a:pt x="4167187" y="1828106"/>
                </a:cubicBezTo>
                <a:close/>
                <a:moveTo>
                  <a:pt x="3504902" y="1828106"/>
                </a:moveTo>
                <a:cubicBezTo>
                  <a:pt x="3504902" y="1833067"/>
                  <a:pt x="3504902" y="1835547"/>
                  <a:pt x="3504902" y="1835547"/>
                </a:cubicBezTo>
                <a:cubicBezTo>
                  <a:pt x="3509863" y="1835547"/>
                  <a:pt x="3512343" y="1833067"/>
                  <a:pt x="3512343" y="1828106"/>
                </a:cubicBezTo>
                <a:close/>
                <a:moveTo>
                  <a:pt x="5149452" y="1820665"/>
                </a:moveTo>
                <a:cubicBezTo>
                  <a:pt x="5149452" y="1820665"/>
                  <a:pt x="5139531" y="1831827"/>
                  <a:pt x="5119687" y="1854151"/>
                </a:cubicBezTo>
                <a:cubicBezTo>
                  <a:pt x="5099843" y="1876475"/>
                  <a:pt x="5089921" y="1887637"/>
                  <a:pt x="5089921" y="1887637"/>
                </a:cubicBezTo>
                <a:cubicBezTo>
                  <a:pt x="5089921" y="1892598"/>
                  <a:pt x="5092401" y="1892598"/>
                  <a:pt x="5097362" y="1887637"/>
                </a:cubicBezTo>
                <a:cubicBezTo>
                  <a:pt x="5102324" y="1882676"/>
                  <a:pt x="5107284" y="1877715"/>
                  <a:pt x="5112245" y="1872754"/>
                </a:cubicBezTo>
                <a:cubicBezTo>
                  <a:pt x="5122167" y="1857872"/>
                  <a:pt x="5132089" y="1845469"/>
                  <a:pt x="5142011" y="1835547"/>
                </a:cubicBezTo>
                <a:close/>
                <a:moveTo>
                  <a:pt x="4412753" y="1820665"/>
                </a:moveTo>
                <a:lnTo>
                  <a:pt x="4427636" y="1820665"/>
                </a:lnTo>
                <a:lnTo>
                  <a:pt x="4427636" y="1828106"/>
                </a:lnTo>
                <a:cubicBezTo>
                  <a:pt x="4432597" y="1833067"/>
                  <a:pt x="4433837" y="1836788"/>
                  <a:pt x="4431357" y="1839268"/>
                </a:cubicBezTo>
                <a:cubicBezTo>
                  <a:pt x="4428877" y="1841748"/>
                  <a:pt x="4426395" y="1841748"/>
                  <a:pt x="4423915" y="1839268"/>
                </a:cubicBezTo>
                <a:cubicBezTo>
                  <a:pt x="4421435" y="1836788"/>
                  <a:pt x="4417714" y="1835547"/>
                  <a:pt x="4412753" y="1835547"/>
                </a:cubicBezTo>
                <a:cubicBezTo>
                  <a:pt x="4407792" y="1835547"/>
                  <a:pt x="4405312" y="1840508"/>
                  <a:pt x="4405312" y="1850430"/>
                </a:cubicBezTo>
                <a:cubicBezTo>
                  <a:pt x="4400351" y="1855391"/>
                  <a:pt x="4395390" y="1857872"/>
                  <a:pt x="4390429" y="1857872"/>
                </a:cubicBezTo>
                <a:lnTo>
                  <a:pt x="4382987" y="1865313"/>
                </a:lnTo>
                <a:cubicBezTo>
                  <a:pt x="4382987" y="1865313"/>
                  <a:pt x="4381747" y="1865313"/>
                  <a:pt x="4379267" y="1865313"/>
                </a:cubicBezTo>
                <a:cubicBezTo>
                  <a:pt x="4376787" y="1865313"/>
                  <a:pt x="4375546" y="1867793"/>
                  <a:pt x="4375546" y="1872754"/>
                </a:cubicBezTo>
                <a:lnTo>
                  <a:pt x="4368105" y="1865313"/>
                </a:lnTo>
                <a:lnTo>
                  <a:pt x="4368105" y="1857872"/>
                </a:lnTo>
                <a:cubicBezTo>
                  <a:pt x="4373066" y="1857872"/>
                  <a:pt x="4378027" y="1855391"/>
                  <a:pt x="4382987" y="1850430"/>
                </a:cubicBezTo>
                <a:cubicBezTo>
                  <a:pt x="4387949" y="1845469"/>
                  <a:pt x="4392910" y="1842989"/>
                  <a:pt x="4397870" y="1842989"/>
                </a:cubicBezTo>
                <a:lnTo>
                  <a:pt x="4397870" y="1835547"/>
                </a:lnTo>
                <a:cubicBezTo>
                  <a:pt x="4397870" y="1830586"/>
                  <a:pt x="4397870" y="1828106"/>
                  <a:pt x="4397870" y="1828106"/>
                </a:cubicBezTo>
                <a:close/>
                <a:moveTo>
                  <a:pt x="4316015" y="1820665"/>
                </a:moveTo>
                <a:cubicBezTo>
                  <a:pt x="4316015" y="1825626"/>
                  <a:pt x="4316015" y="1828106"/>
                  <a:pt x="4316015" y="1828106"/>
                </a:cubicBezTo>
                <a:lnTo>
                  <a:pt x="4323457" y="1820665"/>
                </a:lnTo>
                <a:cubicBezTo>
                  <a:pt x="4323457" y="1820665"/>
                  <a:pt x="4320976" y="1820665"/>
                  <a:pt x="4316015" y="1820665"/>
                </a:cubicBezTo>
                <a:close/>
                <a:moveTo>
                  <a:pt x="4077890" y="1820665"/>
                </a:moveTo>
                <a:cubicBezTo>
                  <a:pt x="4072929" y="1820665"/>
                  <a:pt x="4067968" y="1823145"/>
                  <a:pt x="4063007" y="1828106"/>
                </a:cubicBezTo>
                <a:lnTo>
                  <a:pt x="4070449" y="1828106"/>
                </a:lnTo>
                <a:cubicBezTo>
                  <a:pt x="4070449" y="1828106"/>
                  <a:pt x="4070449" y="1829346"/>
                  <a:pt x="4070449" y="1831827"/>
                </a:cubicBezTo>
                <a:cubicBezTo>
                  <a:pt x="4070449" y="1834307"/>
                  <a:pt x="4067968" y="1835547"/>
                  <a:pt x="4063007" y="1835547"/>
                </a:cubicBezTo>
                <a:cubicBezTo>
                  <a:pt x="4058046" y="1835547"/>
                  <a:pt x="4053086" y="1838028"/>
                  <a:pt x="4048124" y="1842989"/>
                </a:cubicBezTo>
                <a:lnTo>
                  <a:pt x="4039195" y="1847454"/>
                </a:lnTo>
                <a:lnTo>
                  <a:pt x="4040683" y="1842989"/>
                </a:lnTo>
                <a:cubicBezTo>
                  <a:pt x="4040683" y="1838028"/>
                  <a:pt x="4040683" y="1835547"/>
                  <a:pt x="4040683" y="1835547"/>
                </a:cubicBezTo>
                <a:cubicBezTo>
                  <a:pt x="4040683" y="1835547"/>
                  <a:pt x="4039443" y="1836788"/>
                  <a:pt x="4036962" y="1839268"/>
                </a:cubicBezTo>
                <a:cubicBezTo>
                  <a:pt x="4034482" y="1841748"/>
                  <a:pt x="4033242" y="1842989"/>
                  <a:pt x="4033242" y="1842989"/>
                </a:cubicBezTo>
                <a:lnTo>
                  <a:pt x="4033242" y="1850430"/>
                </a:lnTo>
                <a:cubicBezTo>
                  <a:pt x="4033242" y="1850430"/>
                  <a:pt x="4030761" y="1851671"/>
                  <a:pt x="4025800" y="1854151"/>
                </a:cubicBezTo>
                <a:cubicBezTo>
                  <a:pt x="4020839" y="1856631"/>
                  <a:pt x="4017119" y="1861592"/>
                  <a:pt x="4014638" y="1869034"/>
                </a:cubicBezTo>
                <a:cubicBezTo>
                  <a:pt x="4012158" y="1876475"/>
                  <a:pt x="4013398" y="1880196"/>
                  <a:pt x="4018359" y="1880196"/>
                </a:cubicBezTo>
                <a:cubicBezTo>
                  <a:pt x="4023320" y="1880196"/>
                  <a:pt x="4023320" y="1882676"/>
                  <a:pt x="4018359" y="1887637"/>
                </a:cubicBezTo>
                <a:lnTo>
                  <a:pt x="4010917" y="1887637"/>
                </a:lnTo>
                <a:lnTo>
                  <a:pt x="3996035" y="1887637"/>
                </a:lnTo>
                <a:cubicBezTo>
                  <a:pt x="3991074" y="1892598"/>
                  <a:pt x="3991074" y="1897559"/>
                  <a:pt x="3996035" y="1902520"/>
                </a:cubicBezTo>
                <a:cubicBezTo>
                  <a:pt x="3996035" y="1907481"/>
                  <a:pt x="3993554" y="1909961"/>
                  <a:pt x="3988593" y="1909961"/>
                </a:cubicBezTo>
                <a:lnTo>
                  <a:pt x="3988593" y="1902520"/>
                </a:lnTo>
                <a:lnTo>
                  <a:pt x="3973710" y="1902520"/>
                </a:lnTo>
                <a:cubicBezTo>
                  <a:pt x="3968749" y="1922364"/>
                  <a:pt x="3973710" y="1932286"/>
                  <a:pt x="3988593" y="1932286"/>
                </a:cubicBezTo>
                <a:lnTo>
                  <a:pt x="3981152" y="1939727"/>
                </a:lnTo>
                <a:lnTo>
                  <a:pt x="3988593" y="1939727"/>
                </a:lnTo>
                <a:cubicBezTo>
                  <a:pt x="3988593" y="1939727"/>
                  <a:pt x="3988593" y="1937247"/>
                  <a:pt x="3988593" y="1932286"/>
                </a:cubicBezTo>
                <a:cubicBezTo>
                  <a:pt x="3998515" y="1922364"/>
                  <a:pt x="4008437" y="1912442"/>
                  <a:pt x="4018359" y="1902520"/>
                </a:cubicBezTo>
                <a:cubicBezTo>
                  <a:pt x="4028281" y="1897559"/>
                  <a:pt x="4038203" y="1888878"/>
                  <a:pt x="4048124" y="1876475"/>
                </a:cubicBezTo>
                <a:cubicBezTo>
                  <a:pt x="4058046" y="1864073"/>
                  <a:pt x="4067968" y="1852911"/>
                  <a:pt x="4077890" y="1842989"/>
                </a:cubicBezTo>
                <a:cubicBezTo>
                  <a:pt x="4087812" y="1833067"/>
                  <a:pt x="4092773" y="1828106"/>
                  <a:pt x="4092773" y="1828106"/>
                </a:cubicBezTo>
                <a:close/>
                <a:moveTo>
                  <a:pt x="3943945" y="1820665"/>
                </a:moveTo>
                <a:lnTo>
                  <a:pt x="3943945" y="1835547"/>
                </a:lnTo>
                <a:cubicBezTo>
                  <a:pt x="3938984" y="1840508"/>
                  <a:pt x="3936503" y="1842989"/>
                  <a:pt x="3936503" y="1842989"/>
                </a:cubicBezTo>
                <a:cubicBezTo>
                  <a:pt x="3936503" y="1842989"/>
                  <a:pt x="3936503" y="1840508"/>
                  <a:pt x="3936503" y="1835547"/>
                </a:cubicBezTo>
                <a:close/>
                <a:moveTo>
                  <a:pt x="3850927" y="1820665"/>
                </a:moveTo>
                <a:cubicBezTo>
                  <a:pt x="3848447" y="1820665"/>
                  <a:pt x="3848447" y="1823145"/>
                  <a:pt x="3850927" y="1828106"/>
                </a:cubicBezTo>
                <a:cubicBezTo>
                  <a:pt x="3853408" y="1833067"/>
                  <a:pt x="3854648" y="1835547"/>
                  <a:pt x="3854648" y="1835547"/>
                </a:cubicBezTo>
                <a:cubicBezTo>
                  <a:pt x="3854648" y="1835547"/>
                  <a:pt x="3854648" y="1833067"/>
                  <a:pt x="3854648" y="1828106"/>
                </a:cubicBezTo>
                <a:cubicBezTo>
                  <a:pt x="3854648" y="1823145"/>
                  <a:pt x="3853408" y="1820665"/>
                  <a:pt x="3850927" y="1820665"/>
                </a:cubicBezTo>
                <a:close/>
                <a:moveTo>
                  <a:pt x="5700116" y="1813223"/>
                </a:moveTo>
                <a:cubicBezTo>
                  <a:pt x="5695155" y="1813223"/>
                  <a:pt x="5692675" y="1814463"/>
                  <a:pt x="5692675" y="1816944"/>
                </a:cubicBezTo>
                <a:cubicBezTo>
                  <a:pt x="5692675" y="1819424"/>
                  <a:pt x="5693916" y="1820665"/>
                  <a:pt x="5696396" y="1820665"/>
                </a:cubicBezTo>
                <a:cubicBezTo>
                  <a:pt x="5698876" y="1820665"/>
                  <a:pt x="5700116" y="1818184"/>
                  <a:pt x="5700116" y="1813223"/>
                </a:cubicBezTo>
                <a:close/>
                <a:moveTo>
                  <a:pt x="4487167" y="1813223"/>
                </a:moveTo>
                <a:lnTo>
                  <a:pt x="4487167" y="1828106"/>
                </a:lnTo>
                <a:cubicBezTo>
                  <a:pt x="4492128" y="1823145"/>
                  <a:pt x="4494609" y="1823145"/>
                  <a:pt x="4494609" y="1828106"/>
                </a:cubicBezTo>
                <a:lnTo>
                  <a:pt x="4502050" y="1828106"/>
                </a:lnTo>
                <a:lnTo>
                  <a:pt x="4509491" y="1813223"/>
                </a:lnTo>
                <a:cubicBezTo>
                  <a:pt x="4504530" y="1813223"/>
                  <a:pt x="4497089" y="1813223"/>
                  <a:pt x="4487167" y="1813223"/>
                </a:cubicBezTo>
                <a:close/>
                <a:moveTo>
                  <a:pt x="4107656" y="1813223"/>
                </a:moveTo>
                <a:lnTo>
                  <a:pt x="4085332" y="1850430"/>
                </a:lnTo>
                <a:cubicBezTo>
                  <a:pt x="4090293" y="1850430"/>
                  <a:pt x="4092773" y="1847950"/>
                  <a:pt x="4092773" y="1842989"/>
                </a:cubicBezTo>
                <a:cubicBezTo>
                  <a:pt x="4092773" y="1838028"/>
                  <a:pt x="4095253" y="1835547"/>
                  <a:pt x="4100214" y="1835547"/>
                </a:cubicBezTo>
                <a:cubicBezTo>
                  <a:pt x="4100214" y="1835547"/>
                  <a:pt x="4098974" y="1836788"/>
                  <a:pt x="4096494" y="1839268"/>
                </a:cubicBezTo>
                <a:cubicBezTo>
                  <a:pt x="4094013" y="1841748"/>
                  <a:pt x="4092773" y="1845469"/>
                  <a:pt x="4092773" y="1850430"/>
                </a:cubicBezTo>
                <a:cubicBezTo>
                  <a:pt x="4087812" y="1855391"/>
                  <a:pt x="4082851" y="1857872"/>
                  <a:pt x="4077890" y="1857872"/>
                </a:cubicBezTo>
                <a:cubicBezTo>
                  <a:pt x="4077890" y="1862833"/>
                  <a:pt x="4074169" y="1869034"/>
                  <a:pt x="4066728" y="1876475"/>
                </a:cubicBezTo>
                <a:cubicBezTo>
                  <a:pt x="4059287" y="1883917"/>
                  <a:pt x="4058046" y="1890118"/>
                  <a:pt x="4063007" y="1895079"/>
                </a:cubicBezTo>
                <a:lnTo>
                  <a:pt x="4092773" y="1857872"/>
                </a:lnTo>
                <a:cubicBezTo>
                  <a:pt x="4112617" y="1838028"/>
                  <a:pt x="4122539" y="1826866"/>
                  <a:pt x="4122539" y="1824385"/>
                </a:cubicBezTo>
                <a:cubicBezTo>
                  <a:pt x="4122539" y="1821905"/>
                  <a:pt x="4122539" y="1820665"/>
                  <a:pt x="4122539" y="1820665"/>
                </a:cubicBezTo>
                <a:lnTo>
                  <a:pt x="4115097" y="1820665"/>
                </a:lnTo>
                <a:cubicBezTo>
                  <a:pt x="4115097" y="1815704"/>
                  <a:pt x="4115097" y="1813223"/>
                  <a:pt x="4115097" y="1813223"/>
                </a:cubicBezTo>
                <a:cubicBezTo>
                  <a:pt x="4115097" y="1813223"/>
                  <a:pt x="4112617" y="1813223"/>
                  <a:pt x="4107656" y="1813223"/>
                </a:cubicBezTo>
                <a:close/>
                <a:moveTo>
                  <a:pt x="3884414" y="1813223"/>
                </a:moveTo>
                <a:lnTo>
                  <a:pt x="3876972" y="1828106"/>
                </a:lnTo>
                <a:cubicBezTo>
                  <a:pt x="3867050" y="1838028"/>
                  <a:pt x="3863330" y="1844229"/>
                  <a:pt x="3865810" y="1846709"/>
                </a:cubicBezTo>
                <a:cubicBezTo>
                  <a:pt x="3868290" y="1849190"/>
                  <a:pt x="3873251" y="1845469"/>
                  <a:pt x="3880693" y="1835547"/>
                </a:cubicBezTo>
                <a:cubicBezTo>
                  <a:pt x="3888134" y="1825626"/>
                  <a:pt x="3893095" y="1820665"/>
                  <a:pt x="3895576" y="1820665"/>
                </a:cubicBezTo>
                <a:cubicBezTo>
                  <a:pt x="3898056" y="1820665"/>
                  <a:pt x="3896816" y="1825626"/>
                  <a:pt x="3891855" y="1835547"/>
                </a:cubicBezTo>
                <a:lnTo>
                  <a:pt x="3888666" y="1841926"/>
                </a:lnTo>
                <a:lnTo>
                  <a:pt x="3891855" y="1839268"/>
                </a:lnTo>
                <a:cubicBezTo>
                  <a:pt x="3896816" y="1836788"/>
                  <a:pt x="3899296" y="1835547"/>
                  <a:pt x="3899296" y="1835547"/>
                </a:cubicBezTo>
                <a:cubicBezTo>
                  <a:pt x="3909218" y="1830586"/>
                  <a:pt x="3911699" y="1825626"/>
                  <a:pt x="3906738" y="1820665"/>
                </a:cubicBezTo>
                <a:cubicBezTo>
                  <a:pt x="3901777" y="1815704"/>
                  <a:pt x="3896816" y="1814463"/>
                  <a:pt x="3891855" y="1816944"/>
                </a:cubicBezTo>
                <a:cubicBezTo>
                  <a:pt x="3886894" y="1819424"/>
                  <a:pt x="3884414" y="1818184"/>
                  <a:pt x="3884414" y="1813223"/>
                </a:cubicBezTo>
                <a:close/>
                <a:moveTo>
                  <a:pt x="1019472" y="1813223"/>
                </a:moveTo>
                <a:lnTo>
                  <a:pt x="1019472" y="1820665"/>
                </a:lnTo>
                <a:lnTo>
                  <a:pt x="1012031" y="1820665"/>
                </a:lnTo>
                <a:close/>
                <a:moveTo>
                  <a:pt x="5683373" y="1810433"/>
                </a:moveTo>
                <a:cubicBezTo>
                  <a:pt x="5682133" y="1809813"/>
                  <a:pt x="5680273" y="1810743"/>
                  <a:pt x="5677792" y="1813223"/>
                </a:cubicBezTo>
                <a:cubicBezTo>
                  <a:pt x="5672831" y="1818184"/>
                  <a:pt x="5670351" y="1820665"/>
                  <a:pt x="5670351" y="1820665"/>
                </a:cubicBezTo>
                <a:cubicBezTo>
                  <a:pt x="5665389" y="1820665"/>
                  <a:pt x="5662909" y="1820665"/>
                  <a:pt x="5662909" y="1820665"/>
                </a:cubicBezTo>
                <a:cubicBezTo>
                  <a:pt x="5667871" y="1825626"/>
                  <a:pt x="5671591" y="1826866"/>
                  <a:pt x="5674071" y="1824385"/>
                </a:cubicBezTo>
                <a:cubicBezTo>
                  <a:pt x="5676552" y="1821905"/>
                  <a:pt x="5679033" y="1821905"/>
                  <a:pt x="5681513" y="1824385"/>
                </a:cubicBezTo>
                <a:cubicBezTo>
                  <a:pt x="5683993" y="1826866"/>
                  <a:pt x="5685234" y="1824385"/>
                  <a:pt x="5685234" y="1816944"/>
                </a:cubicBezTo>
                <a:cubicBezTo>
                  <a:pt x="5685234" y="1813223"/>
                  <a:pt x="5684613" y="1811053"/>
                  <a:pt x="5683373" y="1810433"/>
                </a:cubicBezTo>
                <a:close/>
                <a:moveTo>
                  <a:pt x="5804296" y="1805782"/>
                </a:moveTo>
                <a:lnTo>
                  <a:pt x="5804296" y="1820665"/>
                </a:lnTo>
                <a:cubicBezTo>
                  <a:pt x="5799334" y="1825626"/>
                  <a:pt x="5791893" y="1828106"/>
                  <a:pt x="5781972" y="1828106"/>
                </a:cubicBezTo>
                <a:lnTo>
                  <a:pt x="5774530" y="1835547"/>
                </a:lnTo>
                <a:cubicBezTo>
                  <a:pt x="5774530" y="1835547"/>
                  <a:pt x="5772050" y="1835547"/>
                  <a:pt x="5767089" y="1835547"/>
                </a:cubicBezTo>
                <a:lnTo>
                  <a:pt x="5759648" y="1835547"/>
                </a:lnTo>
                <a:cubicBezTo>
                  <a:pt x="5759648" y="1830586"/>
                  <a:pt x="5757168" y="1828106"/>
                  <a:pt x="5752206" y="1828106"/>
                </a:cubicBezTo>
                <a:lnTo>
                  <a:pt x="5759648" y="1820665"/>
                </a:lnTo>
                <a:lnTo>
                  <a:pt x="5774530" y="1820665"/>
                </a:lnTo>
                <a:cubicBezTo>
                  <a:pt x="5779492" y="1820665"/>
                  <a:pt x="5789413" y="1815704"/>
                  <a:pt x="5804296" y="1805782"/>
                </a:cubicBezTo>
                <a:close/>
                <a:moveTo>
                  <a:pt x="5767089" y="1805782"/>
                </a:moveTo>
                <a:lnTo>
                  <a:pt x="5774530" y="1805782"/>
                </a:lnTo>
                <a:lnTo>
                  <a:pt x="5767089" y="1813223"/>
                </a:lnTo>
                <a:cubicBezTo>
                  <a:pt x="5762128" y="1813223"/>
                  <a:pt x="5760888" y="1811983"/>
                  <a:pt x="5763368" y="1809502"/>
                </a:cubicBezTo>
                <a:cubicBezTo>
                  <a:pt x="5765848" y="1807022"/>
                  <a:pt x="5767089" y="1805782"/>
                  <a:pt x="5767089" y="1805782"/>
                </a:cubicBezTo>
                <a:close/>
                <a:moveTo>
                  <a:pt x="5142011" y="1805782"/>
                </a:moveTo>
                <a:cubicBezTo>
                  <a:pt x="5137050" y="1805782"/>
                  <a:pt x="5134570" y="1807022"/>
                  <a:pt x="5134570" y="1809502"/>
                </a:cubicBezTo>
                <a:cubicBezTo>
                  <a:pt x="5134570" y="1811983"/>
                  <a:pt x="5134570" y="1813223"/>
                  <a:pt x="5134570" y="1813223"/>
                </a:cubicBezTo>
                <a:cubicBezTo>
                  <a:pt x="5134570" y="1813223"/>
                  <a:pt x="5137050" y="1813223"/>
                  <a:pt x="5142011" y="1813223"/>
                </a:cubicBezTo>
                <a:cubicBezTo>
                  <a:pt x="5142011" y="1808262"/>
                  <a:pt x="5142011" y="1805782"/>
                  <a:pt x="5142011" y="1805782"/>
                </a:cubicBezTo>
                <a:close/>
                <a:moveTo>
                  <a:pt x="4368105" y="1805782"/>
                </a:moveTo>
                <a:lnTo>
                  <a:pt x="4368105" y="1813223"/>
                </a:lnTo>
                <a:cubicBezTo>
                  <a:pt x="4368105" y="1813223"/>
                  <a:pt x="4370585" y="1810743"/>
                  <a:pt x="4375546" y="1805782"/>
                </a:cubicBezTo>
                <a:cubicBezTo>
                  <a:pt x="4375546" y="1805782"/>
                  <a:pt x="4373066" y="1805782"/>
                  <a:pt x="4368105" y="1805782"/>
                </a:cubicBezTo>
                <a:close/>
                <a:moveTo>
                  <a:pt x="4219277" y="1805782"/>
                </a:moveTo>
                <a:cubicBezTo>
                  <a:pt x="4224238" y="1805782"/>
                  <a:pt x="4226718" y="1805782"/>
                  <a:pt x="4226718" y="1805782"/>
                </a:cubicBezTo>
                <a:cubicBezTo>
                  <a:pt x="4226718" y="1805782"/>
                  <a:pt x="4222998" y="1810743"/>
                  <a:pt x="4215556" y="1820665"/>
                </a:cubicBezTo>
                <a:cubicBezTo>
                  <a:pt x="4208115" y="1830586"/>
                  <a:pt x="4203154" y="1835547"/>
                  <a:pt x="4200673" y="1835547"/>
                </a:cubicBezTo>
                <a:cubicBezTo>
                  <a:pt x="4198193" y="1835547"/>
                  <a:pt x="4194472" y="1835547"/>
                  <a:pt x="4189511" y="1835547"/>
                </a:cubicBezTo>
                <a:lnTo>
                  <a:pt x="4189511" y="1842989"/>
                </a:lnTo>
                <a:cubicBezTo>
                  <a:pt x="4194472" y="1842989"/>
                  <a:pt x="4196953" y="1844229"/>
                  <a:pt x="4196953" y="1846709"/>
                </a:cubicBezTo>
                <a:cubicBezTo>
                  <a:pt x="4196953" y="1849190"/>
                  <a:pt x="4194472" y="1850430"/>
                  <a:pt x="4189511" y="1850430"/>
                </a:cubicBezTo>
                <a:cubicBezTo>
                  <a:pt x="4184550" y="1850430"/>
                  <a:pt x="4182070" y="1852911"/>
                  <a:pt x="4182070" y="1857872"/>
                </a:cubicBezTo>
                <a:cubicBezTo>
                  <a:pt x="4182070" y="1862833"/>
                  <a:pt x="4182070" y="1865313"/>
                  <a:pt x="4182070" y="1865313"/>
                </a:cubicBezTo>
                <a:cubicBezTo>
                  <a:pt x="4182070" y="1865313"/>
                  <a:pt x="4179589" y="1862833"/>
                  <a:pt x="4174628" y="1857872"/>
                </a:cubicBezTo>
                <a:cubicBezTo>
                  <a:pt x="4169667" y="1857872"/>
                  <a:pt x="4165947" y="1861592"/>
                  <a:pt x="4163466" y="1869034"/>
                </a:cubicBezTo>
                <a:cubicBezTo>
                  <a:pt x="4160986" y="1876475"/>
                  <a:pt x="4154785" y="1883917"/>
                  <a:pt x="4144863" y="1891358"/>
                </a:cubicBezTo>
                <a:cubicBezTo>
                  <a:pt x="4134941" y="1898799"/>
                  <a:pt x="4132460" y="1903760"/>
                  <a:pt x="4137421" y="1906241"/>
                </a:cubicBezTo>
                <a:cubicBezTo>
                  <a:pt x="4142382" y="1908721"/>
                  <a:pt x="4142382" y="1909961"/>
                  <a:pt x="4137421" y="1909961"/>
                </a:cubicBezTo>
                <a:cubicBezTo>
                  <a:pt x="4132460" y="1909961"/>
                  <a:pt x="4128740" y="1909961"/>
                  <a:pt x="4126259" y="1909961"/>
                </a:cubicBezTo>
                <a:cubicBezTo>
                  <a:pt x="4123779" y="1909961"/>
                  <a:pt x="4122539" y="1913682"/>
                  <a:pt x="4122539" y="1921124"/>
                </a:cubicBezTo>
                <a:cubicBezTo>
                  <a:pt x="4122539" y="1928565"/>
                  <a:pt x="4122539" y="1932286"/>
                  <a:pt x="4122539" y="1932286"/>
                </a:cubicBezTo>
                <a:cubicBezTo>
                  <a:pt x="4117578" y="1932286"/>
                  <a:pt x="4115097" y="1929805"/>
                  <a:pt x="4115097" y="1924844"/>
                </a:cubicBezTo>
                <a:lnTo>
                  <a:pt x="4107656" y="1924844"/>
                </a:lnTo>
                <a:lnTo>
                  <a:pt x="4100214" y="1932286"/>
                </a:lnTo>
                <a:cubicBezTo>
                  <a:pt x="4095253" y="1927325"/>
                  <a:pt x="4112617" y="1905000"/>
                  <a:pt x="4152304" y="1865313"/>
                </a:cubicBezTo>
                <a:cubicBezTo>
                  <a:pt x="4191992" y="1825626"/>
                  <a:pt x="4214316" y="1805782"/>
                  <a:pt x="4219277" y="1805782"/>
                </a:cubicBezTo>
                <a:close/>
                <a:moveTo>
                  <a:pt x="3741166" y="1802061"/>
                </a:moveTo>
                <a:cubicBezTo>
                  <a:pt x="3739926" y="1802061"/>
                  <a:pt x="3738066" y="1803301"/>
                  <a:pt x="3735585" y="1805782"/>
                </a:cubicBezTo>
                <a:cubicBezTo>
                  <a:pt x="3730624" y="1805782"/>
                  <a:pt x="3728144" y="1808262"/>
                  <a:pt x="3728144" y="1813223"/>
                </a:cubicBezTo>
                <a:cubicBezTo>
                  <a:pt x="3733105" y="1818184"/>
                  <a:pt x="3738066" y="1815704"/>
                  <a:pt x="3743027" y="1805782"/>
                </a:cubicBezTo>
                <a:cubicBezTo>
                  <a:pt x="3743027" y="1803301"/>
                  <a:pt x="3742407" y="1802061"/>
                  <a:pt x="3741166" y="1802061"/>
                </a:cubicBezTo>
                <a:close/>
                <a:moveTo>
                  <a:pt x="5067597" y="1798340"/>
                </a:moveTo>
                <a:cubicBezTo>
                  <a:pt x="5062636" y="1803301"/>
                  <a:pt x="5060155" y="1805782"/>
                  <a:pt x="5060155" y="1805782"/>
                </a:cubicBezTo>
                <a:cubicBezTo>
                  <a:pt x="5060155" y="1805782"/>
                  <a:pt x="5061396" y="1805782"/>
                  <a:pt x="5063876" y="1805782"/>
                </a:cubicBezTo>
                <a:cubicBezTo>
                  <a:pt x="5066356" y="1805782"/>
                  <a:pt x="5067597" y="1803301"/>
                  <a:pt x="5067597" y="1798340"/>
                </a:cubicBezTo>
                <a:close/>
                <a:moveTo>
                  <a:pt x="5175497" y="1790899"/>
                </a:moveTo>
                <a:cubicBezTo>
                  <a:pt x="5173017" y="1790899"/>
                  <a:pt x="5170536" y="1793379"/>
                  <a:pt x="5168056" y="1798340"/>
                </a:cubicBezTo>
                <a:cubicBezTo>
                  <a:pt x="5165576" y="1803301"/>
                  <a:pt x="5166815" y="1805782"/>
                  <a:pt x="5171777" y="1805782"/>
                </a:cubicBezTo>
                <a:cubicBezTo>
                  <a:pt x="5176738" y="1805782"/>
                  <a:pt x="5179218" y="1803301"/>
                  <a:pt x="5179218" y="1798340"/>
                </a:cubicBezTo>
                <a:cubicBezTo>
                  <a:pt x="5179218" y="1793379"/>
                  <a:pt x="5177977" y="1790899"/>
                  <a:pt x="5175497" y="1790899"/>
                </a:cubicBezTo>
                <a:close/>
                <a:moveTo>
                  <a:pt x="4531816" y="1790899"/>
                </a:moveTo>
                <a:lnTo>
                  <a:pt x="4524374" y="1798340"/>
                </a:lnTo>
                <a:cubicBezTo>
                  <a:pt x="4524374" y="1803301"/>
                  <a:pt x="4526854" y="1803301"/>
                  <a:pt x="4531816" y="1798340"/>
                </a:cubicBezTo>
                <a:cubicBezTo>
                  <a:pt x="4531816" y="1793379"/>
                  <a:pt x="4531816" y="1790899"/>
                  <a:pt x="4531816" y="1790899"/>
                </a:cubicBezTo>
                <a:close/>
                <a:moveTo>
                  <a:pt x="4442519" y="1790899"/>
                </a:moveTo>
                <a:lnTo>
                  <a:pt x="4442519" y="1798340"/>
                </a:lnTo>
                <a:lnTo>
                  <a:pt x="4427636" y="1805782"/>
                </a:lnTo>
                <a:cubicBezTo>
                  <a:pt x="4427636" y="1800821"/>
                  <a:pt x="4430116" y="1797100"/>
                  <a:pt x="4435077" y="1794620"/>
                </a:cubicBezTo>
                <a:cubicBezTo>
                  <a:pt x="4440039" y="1792139"/>
                  <a:pt x="4442519" y="1790899"/>
                  <a:pt x="4442519" y="1790899"/>
                </a:cubicBezTo>
                <a:close/>
                <a:moveTo>
                  <a:pt x="4241601" y="1790899"/>
                </a:moveTo>
                <a:lnTo>
                  <a:pt x="4249042" y="1790899"/>
                </a:lnTo>
                <a:lnTo>
                  <a:pt x="4241601" y="1798340"/>
                </a:lnTo>
                <a:cubicBezTo>
                  <a:pt x="4241601" y="1798340"/>
                  <a:pt x="4241601" y="1795860"/>
                  <a:pt x="4241601" y="1790899"/>
                </a:cubicBezTo>
                <a:close/>
                <a:moveTo>
                  <a:pt x="4133701" y="1790899"/>
                </a:moveTo>
                <a:cubicBezTo>
                  <a:pt x="4131220" y="1790899"/>
                  <a:pt x="4127500" y="1793379"/>
                  <a:pt x="4122539" y="1798340"/>
                </a:cubicBezTo>
                <a:cubicBezTo>
                  <a:pt x="4127500" y="1798340"/>
                  <a:pt x="4129980" y="1798340"/>
                  <a:pt x="4129980" y="1798340"/>
                </a:cubicBezTo>
                <a:cubicBezTo>
                  <a:pt x="4134941" y="1798340"/>
                  <a:pt x="4137421" y="1797100"/>
                  <a:pt x="4137421" y="1794620"/>
                </a:cubicBezTo>
                <a:cubicBezTo>
                  <a:pt x="4137421" y="1792139"/>
                  <a:pt x="4136181" y="1790899"/>
                  <a:pt x="4133701" y="1790899"/>
                </a:cubicBezTo>
                <a:close/>
                <a:moveTo>
                  <a:pt x="3914179" y="1790899"/>
                </a:moveTo>
                <a:cubicBezTo>
                  <a:pt x="3909218" y="1790899"/>
                  <a:pt x="3909218" y="1793379"/>
                  <a:pt x="3914179" y="1798340"/>
                </a:cubicBezTo>
                <a:cubicBezTo>
                  <a:pt x="3919140" y="1798340"/>
                  <a:pt x="3921621" y="1797100"/>
                  <a:pt x="3921621" y="1794620"/>
                </a:cubicBezTo>
                <a:cubicBezTo>
                  <a:pt x="3921621" y="1792139"/>
                  <a:pt x="3919140" y="1790899"/>
                  <a:pt x="3914179" y="1790899"/>
                </a:cubicBezTo>
                <a:close/>
                <a:moveTo>
                  <a:pt x="3698378" y="1790899"/>
                </a:moveTo>
                <a:cubicBezTo>
                  <a:pt x="3693417" y="1790899"/>
                  <a:pt x="3690937" y="1793379"/>
                  <a:pt x="3690937" y="1798340"/>
                </a:cubicBezTo>
                <a:lnTo>
                  <a:pt x="3698378" y="1798340"/>
                </a:lnTo>
                <a:cubicBezTo>
                  <a:pt x="3703339" y="1793379"/>
                  <a:pt x="3703339" y="1790899"/>
                  <a:pt x="3698378" y="1790899"/>
                </a:cubicBezTo>
                <a:close/>
                <a:moveTo>
                  <a:pt x="4419717" y="1784030"/>
                </a:moveTo>
                <a:lnTo>
                  <a:pt x="4419264" y="1788108"/>
                </a:lnTo>
                <a:cubicBezTo>
                  <a:pt x="4418644" y="1789969"/>
                  <a:pt x="4417714" y="1790899"/>
                  <a:pt x="4416474" y="1790899"/>
                </a:cubicBezTo>
                <a:cubicBezTo>
                  <a:pt x="4415234" y="1790899"/>
                  <a:pt x="4414924" y="1790279"/>
                  <a:pt x="4415544" y="1789039"/>
                </a:cubicBezTo>
                <a:close/>
                <a:moveTo>
                  <a:pt x="5692675" y="1783458"/>
                </a:moveTo>
                <a:cubicBezTo>
                  <a:pt x="5692675" y="1783458"/>
                  <a:pt x="5692675" y="1785938"/>
                  <a:pt x="5692675" y="1790899"/>
                </a:cubicBezTo>
                <a:cubicBezTo>
                  <a:pt x="5692675" y="1795860"/>
                  <a:pt x="5692675" y="1799581"/>
                  <a:pt x="5692675" y="1802061"/>
                </a:cubicBezTo>
                <a:cubicBezTo>
                  <a:pt x="5692675" y="1804541"/>
                  <a:pt x="5695155" y="1805782"/>
                  <a:pt x="5700116" y="1805782"/>
                </a:cubicBezTo>
                <a:cubicBezTo>
                  <a:pt x="5705078" y="1805782"/>
                  <a:pt x="5707558" y="1805782"/>
                  <a:pt x="5707558" y="1805782"/>
                </a:cubicBezTo>
                <a:lnTo>
                  <a:pt x="5700116" y="1798340"/>
                </a:lnTo>
                <a:lnTo>
                  <a:pt x="5700116" y="1790899"/>
                </a:lnTo>
                <a:close/>
                <a:moveTo>
                  <a:pt x="5640585" y="1783458"/>
                </a:moveTo>
                <a:cubicBezTo>
                  <a:pt x="5610820" y="1783458"/>
                  <a:pt x="5595937" y="1795860"/>
                  <a:pt x="5595937" y="1820665"/>
                </a:cubicBezTo>
                <a:lnTo>
                  <a:pt x="5625702" y="1805782"/>
                </a:lnTo>
                <a:close/>
                <a:moveTo>
                  <a:pt x="4419781" y="1783458"/>
                </a:moveTo>
                <a:lnTo>
                  <a:pt x="4420195" y="1783458"/>
                </a:lnTo>
                <a:lnTo>
                  <a:pt x="4419717" y="1784030"/>
                </a:lnTo>
                <a:close/>
                <a:moveTo>
                  <a:pt x="4085332" y="1783458"/>
                </a:moveTo>
                <a:lnTo>
                  <a:pt x="4077890" y="1790899"/>
                </a:lnTo>
                <a:cubicBezTo>
                  <a:pt x="4072929" y="1790899"/>
                  <a:pt x="4070449" y="1793379"/>
                  <a:pt x="4070449" y="1798340"/>
                </a:cubicBezTo>
                <a:cubicBezTo>
                  <a:pt x="4070449" y="1803301"/>
                  <a:pt x="4069208" y="1805782"/>
                  <a:pt x="4066728" y="1805782"/>
                </a:cubicBezTo>
                <a:cubicBezTo>
                  <a:pt x="4064248" y="1805782"/>
                  <a:pt x="4063007" y="1803301"/>
                  <a:pt x="4063007" y="1798340"/>
                </a:cubicBezTo>
                <a:close/>
                <a:moveTo>
                  <a:pt x="4176817" y="1782582"/>
                </a:moveTo>
                <a:lnTo>
                  <a:pt x="4182070" y="1783458"/>
                </a:lnTo>
                <a:cubicBezTo>
                  <a:pt x="4187031" y="1783458"/>
                  <a:pt x="4189511" y="1785938"/>
                  <a:pt x="4189511" y="1790899"/>
                </a:cubicBezTo>
                <a:lnTo>
                  <a:pt x="4189511" y="1798340"/>
                </a:lnTo>
                <a:cubicBezTo>
                  <a:pt x="4189511" y="1798340"/>
                  <a:pt x="4187031" y="1798340"/>
                  <a:pt x="4182070" y="1798340"/>
                </a:cubicBezTo>
                <a:close/>
                <a:moveTo>
                  <a:pt x="5662909" y="1776016"/>
                </a:moveTo>
                <a:cubicBezTo>
                  <a:pt x="5657948" y="1776016"/>
                  <a:pt x="5655468" y="1778497"/>
                  <a:pt x="5655468" y="1783458"/>
                </a:cubicBezTo>
                <a:cubicBezTo>
                  <a:pt x="5655468" y="1788419"/>
                  <a:pt x="5656709" y="1790899"/>
                  <a:pt x="5659189" y="1790899"/>
                </a:cubicBezTo>
                <a:cubicBezTo>
                  <a:pt x="5661669" y="1790899"/>
                  <a:pt x="5664150" y="1788419"/>
                  <a:pt x="5666630" y="1783458"/>
                </a:cubicBezTo>
                <a:cubicBezTo>
                  <a:pt x="5669110" y="1778497"/>
                  <a:pt x="5667871" y="1776016"/>
                  <a:pt x="5662909" y="1776016"/>
                </a:cubicBezTo>
                <a:close/>
                <a:moveTo>
                  <a:pt x="4468564" y="1776016"/>
                </a:moveTo>
                <a:cubicBezTo>
                  <a:pt x="4471044" y="1776016"/>
                  <a:pt x="4473525" y="1778497"/>
                  <a:pt x="4476005" y="1783458"/>
                </a:cubicBezTo>
                <a:cubicBezTo>
                  <a:pt x="4478485" y="1788419"/>
                  <a:pt x="4477246" y="1790899"/>
                  <a:pt x="4472284" y="1790899"/>
                </a:cubicBezTo>
                <a:cubicBezTo>
                  <a:pt x="4467323" y="1795860"/>
                  <a:pt x="4464843" y="1795860"/>
                  <a:pt x="4464843" y="1790899"/>
                </a:cubicBezTo>
                <a:cubicBezTo>
                  <a:pt x="4459882" y="1790899"/>
                  <a:pt x="4458642" y="1788419"/>
                  <a:pt x="4461122" y="1783458"/>
                </a:cubicBezTo>
                <a:cubicBezTo>
                  <a:pt x="4463602" y="1778497"/>
                  <a:pt x="4466084" y="1776016"/>
                  <a:pt x="4468564" y="1776016"/>
                </a:cubicBezTo>
                <a:close/>
                <a:moveTo>
                  <a:pt x="4174628" y="1776016"/>
                </a:moveTo>
                <a:lnTo>
                  <a:pt x="4176817" y="1782582"/>
                </a:lnTo>
                <a:lnTo>
                  <a:pt x="4176489" y="1782527"/>
                </a:lnTo>
                <a:cubicBezTo>
                  <a:pt x="4175248" y="1781907"/>
                  <a:pt x="4174628" y="1780977"/>
                  <a:pt x="4174628" y="1779737"/>
                </a:cubicBezTo>
                <a:cubicBezTo>
                  <a:pt x="4174628" y="1777256"/>
                  <a:pt x="4174628" y="1776016"/>
                  <a:pt x="4174628" y="1776016"/>
                </a:cubicBezTo>
                <a:close/>
                <a:moveTo>
                  <a:pt x="1093886" y="1776016"/>
                </a:moveTo>
                <a:lnTo>
                  <a:pt x="1056679" y="1820665"/>
                </a:lnTo>
                <a:cubicBezTo>
                  <a:pt x="1046758" y="1835547"/>
                  <a:pt x="1046758" y="1840508"/>
                  <a:pt x="1056679" y="1835547"/>
                </a:cubicBezTo>
                <a:cubicBezTo>
                  <a:pt x="1061640" y="1830586"/>
                  <a:pt x="1064121" y="1826866"/>
                  <a:pt x="1064121" y="1824385"/>
                </a:cubicBezTo>
                <a:cubicBezTo>
                  <a:pt x="1064121" y="1821905"/>
                  <a:pt x="1069082" y="1815704"/>
                  <a:pt x="1079004" y="1805782"/>
                </a:cubicBezTo>
                <a:cubicBezTo>
                  <a:pt x="1088925" y="1795860"/>
                  <a:pt x="1093886" y="1789659"/>
                  <a:pt x="1093886" y="1787178"/>
                </a:cubicBezTo>
                <a:cubicBezTo>
                  <a:pt x="1093886" y="1784698"/>
                  <a:pt x="1093886" y="1780977"/>
                  <a:pt x="1093886" y="1776016"/>
                </a:cubicBezTo>
                <a:close/>
                <a:moveTo>
                  <a:pt x="3893018" y="1771598"/>
                </a:moveTo>
                <a:cubicBezTo>
                  <a:pt x="3889762" y="1772063"/>
                  <a:pt x="3884414" y="1776016"/>
                  <a:pt x="3876972" y="1783458"/>
                </a:cubicBezTo>
                <a:cubicBezTo>
                  <a:pt x="3867050" y="1793379"/>
                  <a:pt x="3862089" y="1800821"/>
                  <a:pt x="3862089" y="1805782"/>
                </a:cubicBezTo>
                <a:cubicBezTo>
                  <a:pt x="3872011" y="1800821"/>
                  <a:pt x="3881933" y="1793379"/>
                  <a:pt x="3891855" y="1783458"/>
                </a:cubicBezTo>
                <a:cubicBezTo>
                  <a:pt x="3896816" y="1778497"/>
                  <a:pt x="3898056" y="1774776"/>
                  <a:pt x="3895576" y="1772295"/>
                </a:cubicBezTo>
                <a:cubicBezTo>
                  <a:pt x="3894956" y="1771675"/>
                  <a:pt x="3894103" y="1771443"/>
                  <a:pt x="3893018" y="1771598"/>
                </a:cubicBezTo>
                <a:close/>
                <a:moveTo>
                  <a:pt x="5439667" y="1768575"/>
                </a:moveTo>
                <a:lnTo>
                  <a:pt x="5432226" y="1776016"/>
                </a:lnTo>
                <a:cubicBezTo>
                  <a:pt x="5432226" y="1776016"/>
                  <a:pt x="5429746" y="1778497"/>
                  <a:pt x="5424784" y="1783458"/>
                </a:cubicBezTo>
                <a:cubicBezTo>
                  <a:pt x="5424784" y="1788419"/>
                  <a:pt x="5427264" y="1788419"/>
                  <a:pt x="5432226" y="1783458"/>
                </a:cubicBezTo>
                <a:lnTo>
                  <a:pt x="5432226" y="1790899"/>
                </a:lnTo>
                <a:cubicBezTo>
                  <a:pt x="5432226" y="1795860"/>
                  <a:pt x="5429746" y="1798340"/>
                  <a:pt x="5424784" y="1798340"/>
                </a:cubicBezTo>
                <a:cubicBezTo>
                  <a:pt x="5419823" y="1798340"/>
                  <a:pt x="5417343" y="1798340"/>
                  <a:pt x="5417343" y="1798340"/>
                </a:cubicBezTo>
                <a:lnTo>
                  <a:pt x="5409902" y="1798340"/>
                </a:lnTo>
                <a:cubicBezTo>
                  <a:pt x="5409902" y="1803301"/>
                  <a:pt x="5407421" y="1808262"/>
                  <a:pt x="5402460" y="1813223"/>
                </a:cubicBezTo>
                <a:lnTo>
                  <a:pt x="5409902" y="1813223"/>
                </a:lnTo>
                <a:cubicBezTo>
                  <a:pt x="5414863" y="1808262"/>
                  <a:pt x="5418584" y="1805782"/>
                  <a:pt x="5421064" y="1805782"/>
                </a:cubicBezTo>
                <a:cubicBezTo>
                  <a:pt x="5423544" y="1805782"/>
                  <a:pt x="5428505" y="1803301"/>
                  <a:pt x="5435946" y="1798340"/>
                </a:cubicBezTo>
                <a:cubicBezTo>
                  <a:pt x="5443388" y="1793379"/>
                  <a:pt x="5445868" y="1789659"/>
                  <a:pt x="5443388" y="1787178"/>
                </a:cubicBezTo>
                <a:cubicBezTo>
                  <a:pt x="5440908" y="1784698"/>
                  <a:pt x="5440908" y="1780977"/>
                  <a:pt x="5443388" y="1776016"/>
                </a:cubicBezTo>
                <a:cubicBezTo>
                  <a:pt x="5445868" y="1771055"/>
                  <a:pt x="5444628" y="1768575"/>
                  <a:pt x="5439667" y="1768575"/>
                </a:cubicBezTo>
                <a:close/>
                <a:moveTo>
                  <a:pt x="5186659" y="1768575"/>
                </a:moveTo>
                <a:cubicBezTo>
                  <a:pt x="5186659" y="1768575"/>
                  <a:pt x="5186659" y="1771055"/>
                  <a:pt x="5186659" y="1776016"/>
                </a:cubicBezTo>
                <a:cubicBezTo>
                  <a:pt x="5186659" y="1776016"/>
                  <a:pt x="5187900" y="1776016"/>
                  <a:pt x="5190380" y="1776016"/>
                </a:cubicBezTo>
                <a:cubicBezTo>
                  <a:pt x="5192860" y="1776016"/>
                  <a:pt x="5194101" y="1776016"/>
                  <a:pt x="5194101" y="1776016"/>
                </a:cubicBezTo>
                <a:close/>
                <a:moveTo>
                  <a:pt x="4554140" y="1768575"/>
                </a:moveTo>
                <a:cubicBezTo>
                  <a:pt x="4549179" y="1768575"/>
                  <a:pt x="4546698" y="1771055"/>
                  <a:pt x="4546698" y="1776016"/>
                </a:cubicBezTo>
                <a:cubicBezTo>
                  <a:pt x="4546698" y="1780977"/>
                  <a:pt x="4549179" y="1780977"/>
                  <a:pt x="4554140" y="1776016"/>
                </a:cubicBezTo>
                <a:cubicBezTo>
                  <a:pt x="4559101" y="1771055"/>
                  <a:pt x="4559101" y="1768575"/>
                  <a:pt x="4554140" y="1768575"/>
                </a:cubicBezTo>
                <a:close/>
                <a:moveTo>
                  <a:pt x="4502050" y="1768575"/>
                </a:moveTo>
                <a:cubicBezTo>
                  <a:pt x="4502050" y="1768575"/>
                  <a:pt x="4499570" y="1769815"/>
                  <a:pt x="4494609" y="1772295"/>
                </a:cubicBezTo>
                <a:cubicBezTo>
                  <a:pt x="4489647" y="1774776"/>
                  <a:pt x="4489647" y="1776016"/>
                  <a:pt x="4494609" y="1776016"/>
                </a:cubicBezTo>
                <a:lnTo>
                  <a:pt x="4509491" y="1776016"/>
                </a:lnTo>
                <a:close/>
                <a:moveTo>
                  <a:pt x="4189511" y="1768575"/>
                </a:moveTo>
                <a:lnTo>
                  <a:pt x="4196953" y="1776016"/>
                </a:lnTo>
                <a:lnTo>
                  <a:pt x="4189511" y="1776016"/>
                </a:lnTo>
                <a:close/>
                <a:moveTo>
                  <a:pt x="4118818" y="1768575"/>
                </a:moveTo>
                <a:cubicBezTo>
                  <a:pt x="4121298" y="1768575"/>
                  <a:pt x="4122539" y="1773536"/>
                  <a:pt x="4122539" y="1783458"/>
                </a:cubicBezTo>
                <a:lnTo>
                  <a:pt x="4107656" y="1783458"/>
                </a:lnTo>
                <a:lnTo>
                  <a:pt x="4100214" y="1783458"/>
                </a:lnTo>
                <a:lnTo>
                  <a:pt x="4107656" y="1776016"/>
                </a:lnTo>
                <a:cubicBezTo>
                  <a:pt x="4112617" y="1771055"/>
                  <a:pt x="4116337" y="1768575"/>
                  <a:pt x="4118818" y="1768575"/>
                </a:cubicBezTo>
                <a:close/>
                <a:moveTo>
                  <a:pt x="3556992" y="1768575"/>
                </a:moveTo>
                <a:cubicBezTo>
                  <a:pt x="3556992" y="1773536"/>
                  <a:pt x="3556992" y="1776016"/>
                  <a:pt x="3556992" y="1776016"/>
                </a:cubicBezTo>
                <a:cubicBezTo>
                  <a:pt x="3556992" y="1776016"/>
                  <a:pt x="3558232" y="1774776"/>
                  <a:pt x="3560712" y="1772295"/>
                </a:cubicBezTo>
                <a:cubicBezTo>
                  <a:pt x="3563193" y="1769815"/>
                  <a:pt x="3564433" y="1768575"/>
                  <a:pt x="3564433" y="1768575"/>
                </a:cubicBezTo>
                <a:close/>
                <a:moveTo>
                  <a:pt x="3849067" y="1764854"/>
                </a:moveTo>
                <a:cubicBezTo>
                  <a:pt x="3850307" y="1764854"/>
                  <a:pt x="3852167" y="1766094"/>
                  <a:pt x="3854648" y="1768575"/>
                </a:cubicBezTo>
                <a:lnTo>
                  <a:pt x="3854648" y="1776016"/>
                </a:lnTo>
                <a:cubicBezTo>
                  <a:pt x="3849687" y="1776016"/>
                  <a:pt x="3847207" y="1773536"/>
                  <a:pt x="3847207" y="1768575"/>
                </a:cubicBezTo>
                <a:cubicBezTo>
                  <a:pt x="3847207" y="1766094"/>
                  <a:pt x="3847827" y="1764854"/>
                  <a:pt x="3849067" y="1764854"/>
                </a:cubicBezTo>
                <a:close/>
                <a:moveTo>
                  <a:pt x="5781972" y="1761133"/>
                </a:moveTo>
                <a:cubicBezTo>
                  <a:pt x="5777010" y="1771055"/>
                  <a:pt x="5773290" y="1776016"/>
                  <a:pt x="5770810" y="1776016"/>
                </a:cubicBezTo>
                <a:cubicBezTo>
                  <a:pt x="5768330" y="1776016"/>
                  <a:pt x="5767089" y="1778497"/>
                  <a:pt x="5767089" y="1783458"/>
                </a:cubicBezTo>
                <a:cubicBezTo>
                  <a:pt x="5767089" y="1788419"/>
                  <a:pt x="5764609" y="1790899"/>
                  <a:pt x="5759648" y="1790899"/>
                </a:cubicBezTo>
                <a:lnTo>
                  <a:pt x="5744765" y="1798340"/>
                </a:lnTo>
                <a:lnTo>
                  <a:pt x="5752206" y="1783458"/>
                </a:lnTo>
                <a:cubicBezTo>
                  <a:pt x="5762128" y="1778497"/>
                  <a:pt x="5772050" y="1771055"/>
                  <a:pt x="5781972" y="1761133"/>
                </a:cubicBezTo>
                <a:close/>
                <a:moveTo>
                  <a:pt x="5729882" y="1761133"/>
                </a:moveTo>
                <a:lnTo>
                  <a:pt x="5737323" y="1761133"/>
                </a:lnTo>
                <a:cubicBezTo>
                  <a:pt x="5737323" y="1761133"/>
                  <a:pt x="5737323" y="1762374"/>
                  <a:pt x="5737323" y="1764854"/>
                </a:cubicBezTo>
                <a:cubicBezTo>
                  <a:pt x="5737323" y="1767334"/>
                  <a:pt x="5734843" y="1768575"/>
                  <a:pt x="5729882" y="1768575"/>
                </a:cubicBezTo>
                <a:close/>
                <a:moveTo>
                  <a:pt x="5662909" y="1761133"/>
                </a:moveTo>
                <a:cubicBezTo>
                  <a:pt x="5648027" y="1761133"/>
                  <a:pt x="5640585" y="1766094"/>
                  <a:pt x="5640585" y="1776016"/>
                </a:cubicBezTo>
                <a:lnTo>
                  <a:pt x="5655468" y="1768575"/>
                </a:lnTo>
                <a:close/>
                <a:moveTo>
                  <a:pt x="5447109" y="1761133"/>
                </a:moveTo>
                <a:lnTo>
                  <a:pt x="5447109" y="1768575"/>
                </a:lnTo>
                <a:lnTo>
                  <a:pt x="5454550" y="1768575"/>
                </a:lnTo>
                <a:cubicBezTo>
                  <a:pt x="5454550" y="1763614"/>
                  <a:pt x="5452070" y="1761133"/>
                  <a:pt x="5447109" y="1761133"/>
                </a:cubicBezTo>
                <a:close/>
                <a:moveTo>
                  <a:pt x="4516933" y="1761133"/>
                </a:moveTo>
                <a:cubicBezTo>
                  <a:pt x="4511971" y="1761133"/>
                  <a:pt x="4510732" y="1762374"/>
                  <a:pt x="4513212" y="1764854"/>
                </a:cubicBezTo>
                <a:cubicBezTo>
                  <a:pt x="4515692" y="1767334"/>
                  <a:pt x="4516933" y="1768575"/>
                  <a:pt x="4516933" y="1768575"/>
                </a:cubicBezTo>
                <a:cubicBezTo>
                  <a:pt x="4521894" y="1768575"/>
                  <a:pt x="4524374" y="1768575"/>
                  <a:pt x="4524374" y="1768575"/>
                </a:cubicBezTo>
                <a:cubicBezTo>
                  <a:pt x="4524374" y="1768575"/>
                  <a:pt x="4521894" y="1766094"/>
                  <a:pt x="4516933" y="1761133"/>
                </a:cubicBezTo>
                <a:close/>
                <a:moveTo>
                  <a:pt x="4316015" y="1761133"/>
                </a:moveTo>
                <a:cubicBezTo>
                  <a:pt x="4320976" y="1761133"/>
                  <a:pt x="4323457" y="1762374"/>
                  <a:pt x="4323457" y="1764854"/>
                </a:cubicBezTo>
                <a:cubicBezTo>
                  <a:pt x="4323457" y="1767334"/>
                  <a:pt x="4323457" y="1768575"/>
                  <a:pt x="4323457" y="1768575"/>
                </a:cubicBezTo>
                <a:cubicBezTo>
                  <a:pt x="4323457" y="1768575"/>
                  <a:pt x="4320976" y="1768575"/>
                  <a:pt x="4316015" y="1768575"/>
                </a:cubicBezTo>
                <a:cubicBezTo>
                  <a:pt x="4316015" y="1763614"/>
                  <a:pt x="4316015" y="1761133"/>
                  <a:pt x="4316015" y="1761133"/>
                </a:cubicBezTo>
                <a:close/>
                <a:moveTo>
                  <a:pt x="4189511" y="1761133"/>
                </a:moveTo>
                <a:lnTo>
                  <a:pt x="4196953" y="1761133"/>
                </a:lnTo>
                <a:cubicBezTo>
                  <a:pt x="4201914" y="1761133"/>
                  <a:pt x="4205634" y="1762374"/>
                  <a:pt x="4208115" y="1764854"/>
                </a:cubicBezTo>
                <a:cubicBezTo>
                  <a:pt x="4210595" y="1767334"/>
                  <a:pt x="4209355" y="1768575"/>
                  <a:pt x="4204394" y="1768575"/>
                </a:cubicBezTo>
                <a:cubicBezTo>
                  <a:pt x="4199433" y="1763614"/>
                  <a:pt x="4194472" y="1761133"/>
                  <a:pt x="4189511" y="1761133"/>
                </a:cubicBezTo>
                <a:close/>
                <a:moveTo>
                  <a:pt x="3780234" y="1761133"/>
                </a:moveTo>
                <a:lnTo>
                  <a:pt x="3765351" y="1768575"/>
                </a:lnTo>
                <a:cubicBezTo>
                  <a:pt x="3755429" y="1778497"/>
                  <a:pt x="3750468" y="1785938"/>
                  <a:pt x="3750468" y="1790899"/>
                </a:cubicBezTo>
                <a:lnTo>
                  <a:pt x="3765351" y="1783458"/>
                </a:lnTo>
                <a:lnTo>
                  <a:pt x="3772792" y="1768575"/>
                </a:lnTo>
                <a:close/>
                <a:moveTo>
                  <a:pt x="5201542" y="1753692"/>
                </a:moveTo>
                <a:lnTo>
                  <a:pt x="5201857" y="1753797"/>
                </a:lnTo>
                <a:lnTo>
                  <a:pt x="5201542" y="1754064"/>
                </a:lnTo>
                <a:close/>
                <a:moveTo>
                  <a:pt x="4494609" y="1753692"/>
                </a:moveTo>
                <a:cubicBezTo>
                  <a:pt x="4489647" y="1753692"/>
                  <a:pt x="4488408" y="1754932"/>
                  <a:pt x="4490888" y="1757413"/>
                </a:cubicBezTo>
                <a:cubicBezTo>
                  <a:pt x="4493368" y="1759893"/>
                  <a:pt x="4495849" y="1761133"/>
                  <a:pt x="4498329" y="1761133"/>
                </a:cubicBezTo>
                <a:cubicBezTo>
                  <a:pt x="4500809" y="1761133"/>
                  <a:pt x="4502050" y="1761133"/>
                  <a:pt x="4502050" y="1761133"/>
                </a:cubicBezTo>
                <a:close/>
                <a:moveTo>
                  <a:pt x="4345780" y="1753692"/>
                </a:moveTo>
                <a:lnTo>
                  <a:pt x="4360663" y="1753692"/>
                </a:lnTo>
                <a:cubicBezTo>
                  <a:pt x="4360663" y="1758653"/>
                  <a:pt x="4359423" y="1759893"/>
                  <a:pt x="4356943" y="1757413"/>
                </a:cubicBezTo>
                <a:cubicBezTo>
                  <a:pt x="4354462" y="1754932"/>
                  <a:pt x="4350742" y="1756172"/>
                  <a:pt x="4345780" y="1761133"/>
                </a:cubicBezTo>
                <a:cubicBezTo>
                  <a:pt x="4340820" y="1761133"/>
                  <a:pt x="4340820" y="1758653"/>
                  <a:pt x="4345780" y="1753692"/>
                </a:cubicBezTo>
                <a:close/>
                <a:moveTo>
                  <a:pt x="4012778" y="1749041"/>
                </a:moveTo>
                <a:cubicBezTo>
                  <a:pt x="4014018" y="1748421"/>
                  <a:pt x="4015878" y="1748731"/>
                  <a:pt x="4018359" y="1749971"/>
                </a:cubicBezTo>
                <a:cubicBezTo>
                  <a:pt x="4023320" y="1752452"/>
                  <a:pt x="4025800" y="1753692"/>
                  <a:pt x="4025800" y="1753692"/>
                </a:cubicBezTo>
                <a:lnTo>
                  <a:pt x="4025800" y="1761133"/>
                </a:lnTo>
                <a:cubicBezTo>
                  <a:pt x="4025800" y="1766094"/>
                  <a:pt x="4022080" y="1771055"/>
                  <a:pt x="4014638" y="1776016"/>
                </a:cubicBezTo>
                <a:cubicBezTo>
                  <a:pt x="4007197" y="1780977"/>
                  <a:pt x="4005956" y="1783458"/>
                  <a:pt x="4010917" y="1783458"/>
                </a:cubicBezTo>
                <a:lnTo>
                  <a:pt x="4018359" y="1790899"/>
                </a:lnTo>
                <a:lnTo>
                  <a:pt x="4010917" y="1790899"/>
                </a:lnTo>
                <a:cubicBezTo>
                  <a:pt x="4005956" y="1785938"/>
                  <a:pt x="4002236" y="1783458"/>
                  <a:pt x="3999755" y="1783458"/>
                </a:cubicBezTo>
                <a:cubicBezTo>
                  <a:pt x="3997275" y="1783458"/>
                  <a:pt x="3996035" y="1785938"/>
                  <a:pt x="3996035" y="1790899"/>
                </a:cubicBezTo>
                <a:cubicBezTo>
                  <a:pt x="3996035" y="1790899"/>
                  <a:pt x="3993554" y="1793379"/>
                  <a:pt x="3988593" y="1798340"/>
                </a:cubicBezTo>
                <a:lnTo>
                  <a:pt x="3981152" y="1798340"/>
                </a:lnTo>
                <a:lnTo>
                  <a:pt x="3988593" y="1783458"/>
                </a:lnTo>
                <a:cubicBezTo>
                  <a:pt x="3993554" y="1773536"/>
                  <a:pt x="3997275" y="1767334"/>
                  <a:pt x="3999755" y="1764854"/>
                </a:cubicBezTo>
                <a:cubicBezTo>
                  <a:pt x="4002236" y="1762374"/>
                  <a:pt x="4005956" y="1758653"/>
                  <a:pt x="4010917" y="1753692"/>
                </a:cubicBezTo>
                <a:cubicBezTo>
                  <a:pt x="4010917" y="1751212"/>
                  <a:pt x="4011537" y="1749661"/>
                  <a:pt x="4012778" y="1749041"/>
                </a:cubicBezTo>
                <a:close/>
                <a:moveTo>
                  <a:pt x="5268515" y="1746251"/>
                </a:moveTo>
                <a:cubicBezTo>
                  <a:pt x="5268515" y="1746251"/>
                  <a:pt x="5267274" y="1747491"/>
                  <a:pt x="5264794" y="1749971"/>
                </a:cubicBezTo>
                <a:cubicBezTo>
                  <a:pt x="5262314" y="1752452"/>
                  <a:pt x="5262314" y="1753692"/>
                  <a:pt x="5264794" y="1753692"/>
                </a:cubicBezTo>
                <a:cubicBezTo>
                  <a:pt x="5267274" y="1753692"/>
                  <a:pt x="5268515" y="1751212"/>
                  <a:pt x="5268515" y="1746251"/>
                </a:cubicBezTo>
                <a:close/>
                <a:moveTo>
                  <a:pt x="5119687" y="1746251"/>
                </a:moveTo>
                <a:cubicBezTo>
                  <a:pt x="5119687" y="1746251"/>
                  <a:pt x="5117207" y="1748731"/>
                  <a:pt x="5112245" y="1753692"/>
                </a:cubicBezTo>
                <a:lnTo>
                  <a:pt x="5104804" y="1761133"/>
                </a:lnTo>
                <a:lnTo>
                  <a:pt x="5119687" y="1753692"/>
                </a:lnTo>
                <a:close/>
                <a:moveTo>
                  <a:pt x="4435077" y="1746251"/>
                </a:moveTo>
                <a:cubicBezTo>
                  <a:pt x="4425156" y="1746251"/>
                  <a:pt x="4417714" y="1751212"/>
                  <a:pt x="4412753" y="1761133"/>
                </a:cubicBezTo>
                <a:cubicBezTo>
                  <a:pt x="4402832" y="1776016"/>
                  <a:pt x="4405312" y="1776016"/>
                  <a:pt x="4420195" y="1761133"/>
                </a:cubicBezTo>
                <a:lnTo>
                  <a:pt x="4427636" y="1761133"/>
                </a:lnTo>
                <a:cubicBezTo>
                  <a:pt x="4427636" y="1766094"/>
                  <a:pt x="4426395" y="1768575"/>
                  <a:pt x="4423915" y="1768575"/>
                </a:cubicBezTo>
                <a:cubicBezTo>
                  <a:pt x="4421435" y="1768575"/>
                  <a:pt x="4420195" y="1772295"/>
                  <a:pt x="4420195" y="1779737"/>
                </a:cubicBezTo>
                <a:lnTo>
                  <a:pt x="4419781" y="1783458"/>
                </a:lnTo>
                <a:lnTo>
                  <a:pt x="4412753" y="1783458"/>
                </a:lnTo>
                <a:cubicBezTo>
                  <a:pt x="4412753" y="1783458"/>
                  <a:pt x="4411513" y="1784698"/>
                  <a:pt x="4409032" y="1787178"/>
                </a:cubicBezTo>
                <a:cubicBezTo>
                  <a:pt x="4406552" y="1789659"/>
                  <a:pt x="4402832" y="1790899"/>
                  <a:pt x="4397870" y="1790899"/>
                </a:cubicBezTo>
                <a:lnTo>
                  <a:pt x="4405312" y="1798340"/>
                </a:lnTo>
                <a:cubicBezTo>
                  <a:pt x="4410273" y="1803301"/>
                  <a:pt x="4412753" y="1805782"/>
                  <a:pt x="4412753" y="1805782"/>
                </a:cubicBezTo>
                <a:cubicBezTo>
                  <a:pt x="4407792" y="1805782"/>
                  <a:pt x="4405312" y="1807022"/>
                  <a:pt x="4405312" y="1809502"/>
                </a:cubicBezTo>
                <a:cubicBezTo>
                  <a:pt x="4405312" y="1811983"/>
                  <a:pt x="4402832" y="1810743"/>
                  <a:pt x="4397870" y="1805782"/>
                </a:cubicBezTo>
                <a:lnTo>
                  <a:pt x="4397870" y="1813223"/>
                </a:lnTo>
                <a:cubicBezTo>
                  <a:pt x="4397870" y="1813223"/>
                  <a:pt x="4396630" y="1815704"/>
                  <a:pt x="4394150" y="1820665"/>
                </a:cubicBezTo>
                <a:cubicBezTo>
                  <a:pt x="4391670" y="1825626"/>
                  <a:pt x="4387949" y="1825626"/>
                  <a:pt x="4382987" y="1820665"/>
                </a:cubicBezTo>
                <a:cubicBezTo>
                  <a:pt x="4378027" y="1815704"/>
                  <a:pt x="4373066" y="1818184"/>
                  <a:pt x="4368105" y="1828106"/>
                </a:cubicBezTo>
                <a:lnTo>
                  <a:pt x="4360663" y="1835547"/>
                </a:lnTo>
                <a:cubicBezTo>
                  <a:pt x="4360663" y="1840508"/>
                  <a:pt x="4355703" y="1842989"/>
                  <a:pt x="4345780" y="1842989"/>
                </a:cubicBezTo>
                <a:cubicBezTo>
                  <a:pt x="4345780" y="1842989"/>
                  <a:pt x="4345780" y="1840508"/>
                  <a:pt x="4345780" y="1835547"/>
                </a:cubicBezTo>
                <a:cubicBezTo>
                  <a:pt x="4345780" y="1835547"/>
                  <a:pt x="4343300" y="1835547"/>
                  <a:pt x="4338339" y="1835547"/>
                </a:cubicBezTo>
                <a:cubicBezTo>
                  <a:pt x="4338339" y="1840508"/>
                  <a:pt x="4340820" y="1842989"/>
                  <a:pt x="4345780" y="1842989"/>
                </a:cubicBezTo>
                <a:cubicBezTo>
                  <a:pt x="4340820" y="1842989"/>
                  <a:pt x="4338339" y="1844229"/>
                  <a:pt x="4338339" y="1846709"/>
                </a:cubicBezTo>
                <a:cubicBezTo>
                  <a:pt x="4338339" y="1849190"/>
                  <a:pt x="4338339" y="1850430"/>
                  <a:pt x="4338339" y="1850430"/>
                </a:cubicBezTo>
                <a:cubicBezTo>
                  <a:pt x="4338339" y="1855391"/>
                  <a:pt x="4340820" y="1857872"/>
                  <a:pt x="4345780" y="1857872"/>
                </a:cubicBezTo>
                <a:lnTo>
                  <a:pt x="4345780" y="1865313"/>
                </a:lnTo>
                <a:cubicBezTo>
                  <a:pt x="4345780" y="1870274"/>
                  <a:pt x="4344540" y="1870274"/>
                  <a:pt x="4342060" y="1865313"/>
                </a:cubicBezTo>
                <a:cubicBezTo>
                  <a:pt x="4339580" y="1860352"/>
                  <a:pt x="4337099" y="1859112"/>
                  <a:pt x="4334618" y="1861592"/>
                </a:cubicBezTo>
                <a:cubicBezTo>
                  <a:pt x="4332138" y="1864073"/>
                  <a:pt x="4328418" y="1865313"/>
                  <a:pt x="4323457" y="1865313"/>
                </a:cubicBezTo>
                <a:cubicBezTo>
                  <a:pt x="4318495" y="1865313"/>
                  <a:pt x="4313535" y="1867793"/>
                  <a:pt x="4308574" y="1872754"/>
                </a:cubicBezTo>
                <a:cubicBezTo>
                  <a:pt x="4303613" y="1877715"/>
                  <a:pt x="4301132" y="1882676"/>
                  <a:pt x="4301132" y="1887637"/>
                </a:cubicBezTo>
                <a:lnTo>
                  <a:pt x="4293691" y="1895079"/>
                </a:lnTo>
                <a:cubicBezTo>
                  <a:pt x="4288730" y="1895079"/>
                  <a:pt x="4285009" y="1897559"/>
                  <a:pt x="4282529" y="1902520"/>
                </a:cubicBezTo>
                <a:cubicBezTo>
                  <a:pt x="4280048" y="1907481"/>
                  <a:pt x="4281288" y="1909961"/>
                  <a:pt x="4286249" y="1909961"/>
                </a:cubicBezTo>
                <a:lnTo>
                  <a:pt x="4286249" y="1917403"/>
                </a:lnTo>
                <a:cubicBezTo>
                  <a:pt x="4281288" y="1917403"/>
                  <a:pt x="4278808" y="1919883"/>
                  <a:pt x="4278808" y="1924844"/>
                </a:cubicBezTo>
                <a:cubicBezTo>
                  <a:pt x="4278808" y="1924844"/>
                  <a:pt x="4276328" y="1924844"/>
                  <a:pt x="4271367" y="1924844"/>
                </a:cubicBezTo>
                <a:cubicBezTo>
                  <a:pt x="4266406" y="1924844"/>
                  <a:pt x="4266406" y="1922364"/>
                  <a:pt x="4271367" y="1917403"/>
                </a:cubicBezTo>
                <a:cubicBezTo>
                  <a:pt x="4266406" y="1917403"/>
                  <a:pt x="4263925" y="1921124"/>
                  <a:pt x="4263925" y="1928565"/>
                </a:cubicBezTo>
                <a:cubicBezTo>
                  <a:pt x="4263925" y="1936006"/>
                  <a:pt x="4266406" y="1939727"/>
                  <a:pt x="4271367" y="1939727"/>
                </a:cubicBezTo>
                <a:lnTo>
                  <a:pt x="4271367" y="1947168"/>
                </a:lnTo>
                <a:cubicBezTo>
                  <a:pt x="4266406" y="1952130"/>
                  <a:pt x="4260205" y="1958331"/>
                  <a:pt x="4252763" y="1965772"/>
                </a:cubicBezTo>
                <a:cubicBezTo>
                  <a:pt x="4245322" y="1973213"/>
                  <a:pt x="4240361" y="1976934"/>
                  <a:pt x="4237880" y="1976934"/>
                </a:cubicBezTo>
                <a:cubicBezTo>
                  <a:pt x="4235400" y="1976934"/>
                  <a:pt x="4234160" y="1974454"/>
                  <a:pt x="4234160" y="1969493"/>
                </a:cubicBezTo>
                <a:cubicBezTo>
                  <a:pt x="4239121" y="1964532"/>
                  <a:pt x="4240361" y="1962051"/>
                  <a:pt x="4237880" y="1962051"/>
                </a:cubicBezTo>
                <a:cubicBezTo>
                  <a:pt x="4235400" y="1962051"/>
                  <a:pt x="4232919" y="1963292"/>
                  <a:pt x="4230439" y="1965772"/>
                </a:cubicBezTo>
                <a:cubicBezTo>
                  <a:pt x="4227959" y="1968252"/>
                  <a:pt x="4224238" y="1969493"/>
                  <a:pt x="4219277" y="1969493"/>
                </a:cubicBezTo>
                <a:lnTo>
                  <a:pt x="4196953" y="1999258"/>
                </a:lnTo>
                <a:cubicBezTo>
                  <a:pt x="4191992" y="1999258"/>
                  <a:pt x="4187031" y="1998018"/>
                  <a:pt x="4182070" y="1995538"/>
                </a:cubicBezTo>
                <a:cubicBezTo>
                  <a:pt x="4177109" y="1993057"/>
                  <a:pt x="4172148" y="1993057"/>
                  <a:pt x="4167187" y="1995538"/>
                </a:cubicBezTo>
                <a:cubicBezTo>
                  <a:pt x="4162226" y="1998018"/>
                  <a:pt x="4159746" y="2000499"/>
                  <a:pt x="4159746" y="2002979"/>
                </a:cubicBezTo>
                <a:cubicBezTo>
                  <a:pt x="4159746" y="2005459"/>
                  <a:pt x="4162226" y="2009180"/>
                  <a:pt x="4167187" y="2014141"/>
                </a:cubicBezTo>
                <a:lnTo>
                  <a:pt x="4174628" y="2006700"/>
                </a:lnTo>
                <a:cubicBezTo>
                  <a:pt x="4174628" y="2006700"/>
                  <a:pt x="4177109" y="2006700"/>
                  <a:pt x="4182070" y="2006700"/>
                </a:cubicBezTo>
                <a:cubicBezTo>
                  <a:pt x="4187031" y="2011661"/>
                  <a:pt x="4194472" y="2011661"/>
                  <a:pt x="4204394" y="2006700"/>
                </a:cubicBezTo>
                <a:cubicBezTo>
                  <a:pt x="4209355" y="2001739"/>
                  <a:pt x="4211835" y="1999258"/>
                  <a:pt x="4211835" y="1999258"/>
                </a:cubicBezTo>
                <a:cubicBezTo>
                  <a:pt x="4211835" y="1999258"/>
                  <a:pt x="4211835" y="2001739"/>
                  <a:pt x="4211835" y="2006700"/>
                </a:cubicBezTo>
                <a:cubicBezTo>
                  <a:pt x="4206874" y="2006700"/>
                  <a:pt x="4200673" y="2011661"/>
                  <a:pt x="4193232" y="2021583"/>
                </a:cubicBezTo>
                <a:cubicBezTo>
                  <a:pt x="4185791" y="2031504"/>
                  <a:pt x="4180829" y="2035225"/>
                  <a:pt x="4178349" y="2032745"/>
                </a:cubicBezTo>
                <a:cubicBezTo>
                  <a:pt x="4175869" y="2030264"/>
                  <a:pt x="4169667" y="2032745"/>
                  <a:pt x="4159746" y="2040186"/>
                </a:cubicBezTo>
                <a:cubicBezTo>
                  <a:pt x="4149824" y="2047627"/>
                  <a:pt x="4144863" y="2053829"/>
                  <a:pt x="4144863" y="2058790"/>
                </a:cubicBezTo>
                <a:cubicBezTo>
                  <a:pt x="4144863" y="2063751"/>
                  <a:pt x="4149824" y="2061270"/>
                  <a:pt x="4159746" y="2051348"/>
                </a:cubicBezTo>
                <a:cubicBezTo>
                  <a:pt x="4164707" y="2046387"/>
                  <a:pt x="4168427" y="2042666"/>
                  <a:pt x="4170908" y="2040186"/>
                </a:cubicBezTo>
                <a:cubicBezTo>
                  <a:pt x="4173388" y="2037706"/>
                  <a:pt x="4174628" y="2036465"/>
                  <a:pt x="4174628" y="2036465"/>
                </a:cubicBezTo>
                <a:cubicBezTo>
                  <a:pt x="4179589" y="2041426"/>
                  <a:pt x="4144863" y="2078633"/>
                  <a:pt x="4070449" y="2148086"/>
                </a:cubicBezTo>
                <a:cubicBezTo>
                  <a:pt x="4055566" y="2162969"/>
                  <a:pt x="4050605" y="2175372"/>
                  <a:pt x="4055566" y="2185293"/>
                </a:cubicBezTo>
                <a:lnTo>
                  <a:pt x="4063399" y="2184510"/>
                </a:lnTo>
                <a:lnTo>
                  <a:pt x="4070449" y="2170411"/>
                </a:lnTo>
                <a:lnTo>
                  <a:pt x="4077890" y="2162969"/>
                </a:lnTo>
                <a:cubicBezTo>
                  <a:pt x="4082851" y="2158008"/>
                  <a:pt x="4085332" y="2155528"/>
                  <a:pt x="4085332" y="2155528"/>
                </a:cubicBezTo>
                <a:cubicBezTo>
                  <a:pt x="4085332" y="2140645"/>
                  <a:pt x="4122539" y="2100958"/>
                  <a:pt x="4196953" y="2036465"/>
                </a:cubicBezTo>
                <a:cubicBezTo>
                  <a:pt x="4206874" y="2026544"/>
                  <a:pt x="4213076" y="2019102"/>
                  <a:pt x="4215556" y="2014141"/>
                </a:cubicBezTo>
                <a:lnTo>
                  <a:pt x="4216300" y="2009676"/>
                </a:lnTo>
                <a:lnTo>
                  <a:pt x="4219277" y="2010420"/>
                </a:lnTo>
                <a:cubicBezTo>
                  <a:pt x="4221757" y="2010421"/>
                  <a:pt x="4224238" y="2009180"/>
                  <a:pt x="4226718" y="2006700"/>
                </a:cubicBezTo>
                <a:lnTo>
                  <a:pt x="4241601" y="1991817"/>
                </a:lnTo>
                <a:cubicBezTo>
                  <a:pt x="4241601" y="1991817"/>
                  <a:pt x="4242841" y="1990577"/>
                  <a:pt x="4245322" y="1988096"/>
                </a:cubicBezTo>
                <a:cubicBezTo>
                  <a:pt x="4247802" y="1985616"/>
                  <a:pt x="4250283" y="1983135"/>
                  <a:pt x="4252763" y="1980655"/>
                </a:cubicBezTo>
                <a:cubicBezTo>
                  <a:pt x="4255244" y="1978174"/>
                  <a:pt x="4258964" y="1976934"/>
                  <a:pt x="4263925" y="1976934"/>
                </a:cubicBezTo>
                <a:lnTo>
                  <a:pt x="4263925" y="1984376"/>
                </a:lnTo>
                <a:cubicBezTo>
                  <a:pt x="4258964" y="1989337"/>
                  <a:pt x="4258964" y="1993057"/>
                  <a:pt x="4263925" y="1995538"/>
                </a:cubicBezTo>
                <a:cubicBezTo>
                  <a:pt x="4268886" y="1998018"/>
                  <a:pt x="4276328" y="1996778"/>
                  <a:pt x="4286249" y="1991817"/>
                </a:cubicBezTo>
                <a:cubicBezTo>
                  <a:pt x="4296171" y="1986856"/>
                  <a:pt x="4301132" y="1983135"/>
                  <a:pt x="4301132" y="1980655"/>
                </a:cubicBezTo>
                <a:cubicBezTo>
                  <a:pt x="4301132" y="1978174"/>
                  <a:pt x="4302373" y="1976934"/>
                  <a:pt x="4304853" y="1976934"/>
                </a:cubicBezTo>
                <a:cubicBezTo>
                  <a:pt x="4307333" y="1976934"/>
                  <a:pt x="4312294" y="1974454"/>
                  <a:pt x="4319736" y="1969493"/>
                </a:cubicBezTo>
                <a:cubicBezTo>
                  <a:pt x="4327177" y="1964532"/>
                  <a:pt x="4330898" y="1959571"/>
                  <a:pt x="4330898" y="1954610"/>
                </a:cubicBezTo>
                <a:lnTo>
                  <a:pt x="4330898" y="1947168"/>
                </a:lnTo>
                <a:cubicBezTo>
                  <a:pt x="4335859" y="1947168"/>
                  <a:pt x="4338339" y="1949649"/>
                  <a:pt x="4338339" y="1954610"/>
                </a:cubicBezTo>
                <a:cubicBezTo>
                  <a:pt x="4343300" y="1954610"/>
                  <a:pt x="4345780" y="1954610"/>
                  <a:pt x="4345780" y="1954610"/>
                </a:cubicBezTo>
                <a:cubicBezTo>
                  <a:pt x="4340820" y="1939727"/>
                  <a:pt x="4343300" y="1937247"/>
                  <a:pt x="4353222" y="1947168"/>
                </a:cubicBezTo>
                <a:cubicBezTo>
                  <a:pt x="4358183" y="1952130"/>
                  <a:pt x="4360663" y="1957090"/>
                  <a:pt x="4360663" y="1962051"/>
                </a:cubicBezTo>
                <a:lnTo>
                  <a:pt x="4368105" y="1962051"/>
                </a:lnTo>
                <a:cubicBezTo>
                  <a:pt x="4382987" y="1942207"/>
                  <a:pt x="4385468" y="1929805"/>
                  <a:pt x="4375546" y="1924844"/>
                </a:cubicBezTo>
                <a:cubicBezTo>
                  <a:pt x="4370585" y="1919883"/>
                  <a:pt x="4370585" y="1914922"/>
                  <a:pt x="4375546" y="1909961"/>
                </a:cubicBezTo>
                <a:lnTo>
                  <a:pt x="4382987" y="1895079"/>
                </a:lnTo>
                <a:cubicBezTo>
                  <a:pt x="4387949" y="1895079"/>
                  <a:pt x="4392910" y="1895079"/>
                  <a:pt x="4397870" y="1895079"/>
                </a:cubicBezTo>
                <a:lnTo>
                  <a:pt x="4397870" y="1880196"/>
                </a:lnTo>
                <a:cubicBezTo>
                  <a:pt x="4397870" y="1875235"/>
                  <a:pt x="4402832" y="1872754"/>
                  <a:pt x="4412753" y="1872754"/>
                </a:cubicBezTo>
                <a:lnTo>
                  <a:pt x="4420195" y="1865313"/>
                </a:lnTo>
                <a:cubicBezTo>
                  <a:pt x="4420195" y="1860352"/>
                  <a:pt x="4422675" y="1857872"/>
                  <a:pt x="4427636" y="1857872"/>
                </a:cubicBezTo>
                <a:cubicBezTo>
                  <a:pt x="4437557" y="1857872"/>
                  <a:pt x="4442519" y="1859112"/>
                  <a:pt x="4442519" y="1861592"/>
                </a:cubicBezTo>
                <a:cubicBezTo>
                  <a:pt x="4442519" y="1864073"/>
                  <a:pt x="4444999" y="1867793"/>
                  <a:pt x="4449960" y="1872754"/>
                </a:cubicBezTo>
                <a:cubicBezTo>
                  <a:pt x="4449960" y="1872754"/>
                  <a:pt x="4451201" y="1871514"/>
                  <a:pt x="4453681" y="1869034"/>
                </a:cubicBezTo>
                <a:cubicBezTo>
                  <a:pt x="4456161" y="1866553"/>
                  <a:pt x="4459882" y="1862833"/>
                  <a:pt x="4464843" y="1857872"/>
                </a:cubicBezTo>
                <a:lnTo>
                  <a:pt x="4464843" y="1842989"/>
                </a:lnTo>
                <a:cubicBezTo>
                  <a:pt x="4459882" y="1847950"/>
                  <a:pt x="4454921" y="1850430"/>
                  <a:pt x="4449960" y="1850430"/>
                </a:cubicBezTo>
                <a:cubicBezTo>
                  <a:pt x="4444999" y="1850430"/>
                  <a:pt x="4442519" y="1847950"/>
                  <a:pt x="4442519" y="1842989"/>
                </a:cubicBezTo>
                <a:lnTo>
                  <a:pt x="4472284" y="1820665"/>
                </a:lnTo>
                <a:cubicBezTo>
                  <a:pt x="4477246" y="1815704"/>
                  <a:pt x="4480966" y="1811983"/>
                  <a:pt x="4483446" y="1809502"/>
                </a:cubicBezTo>
                <a:cubicBezTo>
                  <a:pt x="4485927" y="1807022"/>
                  <a:pt x="4487167" y="1800821"/>
                  <a:pt x="4487167" y="1790899"/>
                </a:cubicBezTo>
                <a:cubicBezTo>
                  <a:pt x="4487167" y="1780977"/>
                  <a:pt x="4484687" y="1773536"/>
                  <a:pt x="4479726" y="1768575"/>
                </a:cubicBezTo>
                <a:cubicBezTo>
                  <a:pt x="4474764" y="1763614"/>
                  <a:pt x="4471044" y="1761133"/>
                  <a:pt x="4468564" y="1761133"/>
                </a:cubicBezTo>
                <a:cubicBezTo>
                  <a:pt x="4466084" y="1761133"/>
                  <a:pt x="4464843" y="1761133"/>
                  <a:pt x="4464843" y="1761133"/>
                </a:cubicBezTo>
                <a:lnTo>
                  <a:pt x="4457402" y="1753692"/>
                </a:lnTo>
                <a:cubicBezTo>
                  <a:pt x="4452440" y="1748731"/>
                  <a:pt x="4444999" y="1746251"/>
                  <a:pt x="4435077" y="1746251"/>
                </a:cubicBezTo>
                <a:close/>
                <a:moveTo>
                  <a:pt x="4100214" y="1746251"/>
                </a:moveTo>
                <a:cubicBezTo>
                  <a:pt x="4110136" y="1746251"/>
                  <a:pt x="4115097" y="1746251"/>
                  <a:pt x="4115097" y="1746251"/>
                </a:cubicBezTo>
                <a:lnTo>
                  <a:pt x="4092773" y="1776016"/>
                </a:lnTo>
                <a:cubicBezTo>
                  <a:pt x="4092773" y="1771055"/>
                  <a:pt x="4092773" y="1766094"/>
                  <a:pt x="4092773" y="1761133"/>
                </a:cubicBezTo>
                <a:cubicBezTo>
                  <a:pt x="4092773" y="1761133"/>
                  <a:pt x="4090293" y="1761133"/>
                  <a:pt x="4085332" y="1761133"/>
                </a:cubicBezTo>
                <a:cubicBezTo>
                  <a:pt x="4085332" y="1761133"/>
                  <a:pt x="4085332" y="1758653"/>
                  <a:pt x="4085332" y="1753692"/>
                </a:cubicBezTo>
                <a:cubicBezTo>
                  <a:pt x="4090293" y="1753692"/>
                  <a:pt x="4095253" y="1751212"/>
                  <a:pt x="4100214" y="1746251"/>
                </a:cubicBezTo>
                <a:close/>
                <a:moveTo>
                  <a:pt x="3575595" y="1746251"/>
                </a:moveTo>
                <a:cubicBezTo>
                  <a:pt x="3573115" y="1746251"/>
                  <a:pt x="3571874" y="1748731"/>
                  <a:pt x="3571874" y="1753692"/>
                </a:cubicBezTo>
                <a:cubicBezTo>
                  <a:pt x="3571874" y="1753692"/>
                  <a:pt x="3573115" y="1752452"/>
                  <a:pt x="3575595" y="1749971"/>
                </a:cubicBezTo>
                <a:cubicBezTo>
                  <a:pt x="3578075" y="1747491"/>
                  <a:pt x="3578075" y="1746251"/>
                  <a:pt x="3575595" y="1746251"/>
                </a:cubicBezTo>
                <a:close/>
                <a:moveTo>
                  <a:pt x="6027538" y="1738809"/>
                </a:moveTo>
                <a:cubicBezTo>
                  <a:pt x="6027538" y="1738809"/>
                  <a:pt x="6030018" y="1741289"/>
                  <a:pt x="6034980" y="1746251"/>
                </a:cubicBezTo>
                <a:cubicBezTo>
                  <a:pt x="6034980" y="1751212"/>
                  <a:pt x="6032500" y="1753692"/>
                  <a:pt x="6027538" y="1753692"/>
                </a:cubicBezTo>
                <a:cubicBezTo>
                  <a:pt x="6022576" y="1753692"/>
                  <a:pt x="6020096" y="1753692"/>
                  <a:pt x="6020096" y="1753692"/>
                </a:cubicBezTo>
                <a:close/>
                <a:moveTo>
                  <a:pt x="4509491" y="1738809"/>
                </a:moveTo>
                <a:cubicBezTo>
                  <a:pt x="4504530" y="1738809"/>
                  <a:pt x="4502050" y="1741289"/>
                  <a:pt x="4502050" y="1746251"/>
                </a:cubicBezTo>
                <a:cubicBezTo>
                  <a:pt x="4502050" y="1751212"/>
                  <a:pt x="4504530" y="1753692"/>
                  <a:pt x="4509491" y="1753692"/>
                </a:cubicBezTo>
                <a:cubicBezTo>
                  <a:pt x="4514453" y="1753692"/>
                  <a:pt x="4516933" y="1751212"/>
                  <a:pt x="4516933" y="1746251"/>
                </a:cubicBezTo>
                <a:close/>
                <a:moveTo>
                  <a:pt x="4278808" y="1738809"/>
                </a:moveTo>
                <a:lnTo>
                  <a:pt x="4286249" y="1738809"/>
                </a:lnTo>
                <a:lnTo>
                  <a:pt x="4278808" y="1746251"/>
                </a:lnTo>
                <a:lnTo>
                  <a:pt x="4271367" y="1761133"/>
                </a:lnTo>
                <a:cubicBezTo>
                  <a:pt x="4261445" y="1776016"/>
                  <a:pt x="4256484" y="1783458"/>
                  <a:pt x="4256484" y="1783458"/>
                </a:cubicBezTo>
                <a:lnTo>
                  <a:pt x="4249042" y="1776016"/>
                </a:lnTo>
                <a:cubicBezTo>
                  <a:pt x="4249042" y="1776016"/>
                  <a:pt x="4246562" y="1778497"/>
                  <a:pt x="4241601" y="1783458"/>
                </a:cubicBezTo>
                <a:lnTo>
                  <a:pt x="4234160" y="1783458"/>
                </a:lnTo>
                <a:cubicBezTo>
                  <a:pt x="4239121" y="1778497"/>
                  <a:pt x="4241601" y="1773536"/>
                  <a:pt x="4241601" y="1768575"/>
                </a:cubicBezTo>
                <a:cubicBezTo>
                  <a:pt x="4251523" y="1763614"/>
                  <a:pt x="4258964" y="1761133"/>
                  <a:pt x="4263925" y="1761133"/>
                </a:cubicBezTo>
                <a:cubicBezTo>
                  <a:pt x="4263925" y="1756172"/>
                  <a:pt x="4268886" y="1748731"/>
                  <a:pt x="4278808" y="1738809"/>
                </a:cubicBezTo>
                <a:close/>
                <a:moveTo>
                  <a:pt x="4211835" y="1738809"/>
                </a:moveTo>
                <a:lnTo>
                  <a:pt x="4219277" y="1738809"/>
                </a:lnTo>
                <a:lnTo>
                  <a:pt x="4226718" y="1746251"/>
                </a:lnTo>
                <a:cubicBezTo>
                  <a:pt x="4226718" y="1746251"/>
                  <a:pt x="4229199" y="1746251"/>
                  <a:pt x="4234160" y="1746251"/>
                </a:cubicBezTo>
                <a:lnTo>
                  <a:pt x="4241601" y="1738809"/>
                </a:lnTo>
                <a:cubicBezTo>
                  <a:pt x="4241601" y="1743770"/>
                  <a:pt x="4241601" y="1746251"/>
                  <a:pt x="4241601" y="1746251"/>
                </a:cubicBezTo>
                <a:lnTo>
                  <a:pt x="4226718" y="1753692"/>
                </a:lnTo>
                <a:cubicBezTo>
                  <a:pt x="4216796" y="1753692"/>
                  <a:pt x="4211835" y="1753692"/>
                  <a:pt x="4211835" y="1753692"/>
                </a:cubicBezTo>
                <a:cubicBezTo>
                  <a:pt x="4201914" y="1753692"/>
                  <a:pt x="4199433" y="1751212"/>
                  <a:pt x="4204394" y="1746251"/>
                </a:cubicBezTo>
                <a:close/>
                <a:moveTo>
                  <a:pt x="4033242" y="1738809"/>
                </a:moveTo>
                <a:cubicBezTo>
                  <a:pt x="4038203" y="1738809"/>
                  <a:pt x="4040683" y="1738809"/>
                  <a:pt x="4040683" y="1738809"/>
                </a:cubicBezTo>
                <a:cubicBezTo>
                  <a:pt x="4040683" y="1738809"/>
                  <a:pt x="4040683" y="1741289"/>
                  <a:pt x="4040683" y="1746251"/>
                </a:cubicBezTo>
                <a:lnTo>
                  <a:pt x="4033242" y="1753692"/>
                </a:lnTo>
                <a:lnTo>
                  <a:pt x="4033242" y="1746251"/>
                </a:lnTo>
                <a:close/>
                <a:moveTo>
                  <a:pt x="4457402" y="1731368"/>
                </a:moveTo>
                <a:cubicBezTo>
                  <a:pt x="4457402" y="1736329"/>
                  <a:pt x="4458642" y="1738809"/>
                  <a:pt x="4461122" y="1738809"/>
                </a:cubicBezTo>
                <a:cubicBezTo>
                  <a:pt x="4463602" y="1738809"/>
                  <a:pt x="4464843" y="1738809"/>
                  <a:pt x="4464843" y="1738809"/>
                </a:cubicBezTo>
                <a:lnTo>
                  <a:pt x="4464843" y="1731368"/>
                </a:lnTo>
                <a:cubicBezTo>
                  <a:pt x="4459882" y="1731368"/>
                  <a:pt x="4457402" y="1731368"/>
                  <a:pt x="4457402" y="1731368"/>
                </a:cubicBezTo>
                <a:close/>
                <a:moveTo>
                  <a:pt x="4055566" y="1731368"/>
                </a:moveTo>
                <a:cubicBezTo>
                  <a:pt x="4060527" y="1731368"/>
                  <a:pt x="4063007" y="1731368"/>
                  <a:pt x="4063007" y="1731368"/>
                </a:cubicBezTo>
                <a:lnTo>
                  <a:pt x="4055566" y="1738809"/>
                </a:lnTo>
                <a:cubicBezTo>
                  <a:pt x="4055566" y="1738809"/>
                  <a:pt x="4055566" y="1736329"/>
                  <a:pt x="4055566" y="1731368"/>
                </a:cubicBezTo>
                <a:close/>
                <a:moveTo>
                  <a:pt x="3943945" y="1731368"/>
                </a:moveTo>
                <a:lnTo>
                  <a:pt x="3951386" y="1731368"/>
                </a:lnTo>
                <a:lnTo>
                  <a:pt x="3943945" y="1738809"/>
                </a:lnTo>
                <a:close/>
                <a:moveTo>
                  <a:pt x="1123652" y="1731368"/>
                </a:moveTo>
                <a:lnTo>
                  <a:pt x="1117037" y="1736329"/>
                </a:lnTo>
                <a:lnTo>
                  <a:pt x="1118071" y="1733228"/>
                </a:lnTo>
                <a:cubicBezTo>
                  <a:pt x="1119311" y="1731988"/>
                  <a:pt x="1121172" y="1731368"/>
                  <a:pt x="1123652" y="1731368"/>
                </a:cubicBezTo>
                <a:close/>
                <a:moveTo>
                  <a:pt x="4561581" y="1723926"/>
                </a:moveTo>
                <a:cubicBezTo>
                  <a:pt x="4566543" y="1723926"/>
                  <a:pt x="4569023" y="1726407"/>
                  <a:pt x="4569023" y="1731368"/>
                </a:cubicBezTo>
                <a:cubicBezTo>
                  <a:pt x="4569023" y="1731368"/>
                  <a:pt x="4566543" y="1731368"/>
                  <a:pt x="4561581" y="1731368"/>
                </a:cubicBezTo>
                <a:cubicBezTo>
                  <a:pt x="4561581" y="1731368"/>
                  <a:pt x="4561581" y="1728887"/>
                  <a:pt x="4561581" y="1723926"/>
                </a:cubicBezTo>
                <a:close/>
                <a:moveTo>
                  <a:pt x="4189511" y="1723926"/>
                </a:moveTo>
                <a:cubicBezTo>
                  <a:pt x="4189511" y="1723926"/>
                  <a:pt x="4191992" y="1723926"/>
                  <a:pt x="4196953" y="1723926"/>
                </a:cubicBezTo>
                <a:lnTo>
                  <a:pt x="4196953" y="1731368"/>
                </a:lnTo>
                <a:cubicBezTo>
                  <a:pt x="4191992" y="1731368"/>
                  <a:pt x="4189511" y="1731368"/>
                  <a:pt x="4189511" y="1731368"/>
                </a:cubicBezTo>
                <a:cubicBezTo>
                  <a:pt x="4189511" y="1726407"/>
                  <a:pt x="4189511" y="1723926"/>
                  <a:pt x="4189511" y="1723926"/>
                </a:cubicBezTo>
                <a:close/>
                <a:moveTo>
                  <a:pt x="4010917" y="1723926"/>
                </a:moveTo>
                <a:cubicBezTo>
                  <a:pt x="4010917" y="1723926"/>
                  <a:pt x="4013398" y="1723926"/>
                  <a:pt x="4018359" y="1723926"/>
                </a:cubicBezTo>
                <a:cubicBezTo>
                  <a:pt x="4018359" y="1728887"/>
                  <a:pt x="4015878" y="1731368"/>
                  <a:pt x="4010917" y="1731368"/>
                </a:cubicBezTo>
                <a:cubicBezTo>
                  <a:pt x="4005956" y="1731368"/>
                  <a:pt x="4005956" y="1728887"/>
                  <a:pt x="4010917" y="1723926"/>
                </a:cubicBezTo>
                <a:close/>
                <a:moveTo>
                  <a:pt x="5743835" y="1719275"/>
                </a:moveTo>
                <a:cubicBezTo>
                  <a:pt x="5743214" y="1718655"/>
                  <a:pt x="5742284" y="1718966"/>
                  <a:pt x="5741044" y="1720206"/>
                </a:cubicBezTo>
                <a:cubicBezTo>
                  <a:pt x="5738564" y="1722686"/>
                  <a:pt x="5737323" y="1726407"/>
                  <a:pt x="5737323" y="1731368"/>
                </a:cubicBezTo>
                <a:lnTo>
                  <a:pt x="5729882" y="1738809"/>
                </a:lnTo>
                <a:cubicBezTo>
                  <a:pt x="5714999" y="1738809"/>
                  <a:pt x="5710038" y="1743770"/>
                  <a:pt x="5714999" y="1753692"/>
                </a:cubicBezTo>
                <a:cubicBezTo>
                  <a:pt x="5714999" y="1758653"/>
                  <a:pt x="5714999" y="1761133"/>
                  <a:pt x="5714999" y="1761133"/>
                </a:cubicBezTo>
                <a:cubicBezTo>
                  <a:pt x="5710038" y="1761133"/>
                  <a:pt x="5707558" y="1763614"/>
                  <a:pt x="5707558" y="1768575"/>
                </a:cubicBezTo>
                <a:cubicBezTo>
                  <a:pt x="5707558" y="1773536"/>
                  <a:pt x="5707558" y="1776016"/>
                  <a:pt x="5707558" y="1776016"/>
                </a:cubicBezTo>
                <a:cubicBezTo>
                  <a:pt x="5707558" y="1780977"/>
                  <a:pt x="5707558" y="1783458"/>
                  <a:pt x="5707558" y="1783458"/>
                </a:cubicBezTo>
                <a:cubicBezTo>
                  <a:pt x="5707558" y="1788419"/>
                  <a:pt x="5710038" y="1788419"/>
                  <a:pt x="5714999" y="1783458"/>
                </a:cubicBezTo>
                <a:lnTo>
                  <a:pt x="5714999" y="1790899"/>
                </a:lnTo>
                <a:lnTo>
                  <a:pt x="5714999" y="1798340"/>
                </a:lnTo>
                <a:cubicBezTo>
                  <a:pt x="5724921" y="1788419"/>
                  <a:pt x="5734843" y="1780977"/>
                  <a:pt x="5744765" y="1776016"/>
                </a:cubicBezTo>
                <a:cubicBezTo>
                  <a:pt x="5764609" y="1756172"/>
                  <a:pt x="5769569" y="1746251"/>
                  <a:pt x="5759648" y="1746251"/>
                </a:cubicBezTo>
                <a:cubicBezTo>
                  <a:pt x="5759648" y="1746251"/>
                  <a:pt x="5757168" y="1748731"/>
                  <a:pt x="5752206" y="1753692"/>
                </a:cubicBezTo>
                <a:lnTo>
                  <a:pt x="5748486" y="1746251"/>
                </a:lnTo>
                <a:lnTo>
                  <a:pt x="5751276" y="1743460"/>
                </a:lnTo>
                <a:cubicBezTo>
                  <a:pt x="5751896" y="1741600"/>
                  <a:pt x="5752206" y="1738809"/>
                  <a:pt x="5752206" y="1735088"/>
                </a:cubicBezTo>
                <a:cubicBezTo>
                  <a:pt x="5752206" y="1727647"/>
                  <a:pt x="5752206" y="1723926"/>
                  <a:pt x="5752206" y="1723926"/>
                </a:cubicBezTo>
                <a:cubicBezTo>
                  <a:pt x="5747245" y="1723926"/>
                  <a:pt x="5744765" y="1723926"/>
                  <a:pt x="5744765" y="1723926"/>
                </a:cubicBezTo>
                <a:cubicBezTo>
                  <a:pt x="5744765" y="1721446"/>
                  <a:pt x="5744455" y="1719896"/>
                  <a:pt x="5743835" y="1719275"/>
                </a:cubicBezTo>
                <a:close/>
                <a:moveTo>
                  <a:pt x="6020096" y="1716485"/>
                </a:moveTo>
                <a:lnTo>
                  <a:pt x="6020096" y="1723926"/>
                </a:lnTo>
                <a:lnTo>
                  <a:pt x="6012655" y="1723926"/>
                </a:lnTo>
                <a:cubicBezTo>
                  <a:pt x="6012655" y="1718965"/>
                  <a:pt x="6015136" y="1716485"/>
                  <a:pt x="6020096" y="1716485"/>
                </a:cubicBezTo>
                <a:close/>
                <a:moveTo>
                  <a:pt x="5484316" y="1716485"/>
                </a:moveTo>
                <a:lnTo>
                  <a:pt x="5484316" y="1731368"/>
                </a:lnTo>
                <a:cubicBezTo>
                  <a:pt x="5484316" y="1731368"/>
                  <a:pt x="5485556" y="1730127"/>
                  <a:pt x="5488036" y="1727647"/>
                </a:cubicBezTo>
                <a:cubicBezTo>
                  <a:pt x="5490516" y="1725167"/>
                  <a:pt x="5491757" y="1723926"/>
                  <a:pt x="5491757" y="1723926"/>
                </a:cubicBezTo>
                <a:cubicBezTo>
                  <a:pt x="5491757" y="1718965"/>
                  <a:pt x="5489277" y="1716485"/>
                  <a:pt x="5484316" y="1716485"/>
                </a:cubicBezTo>
                <a:close/>
                <a:moveTo>
                  <a:pt x="4241601" y="1716485"/>
                </a:moveTo>
                <a:lnTo>
                  <a:pt x="4249042" y="1716485"/>
                </a:lnTo>
                <a:cubicBezTo>
                  <a:pt x="4249042" y="1721446"/>
                  <a:pt x="4246562" y="1723926"/>
                  <a:pt x="4241601" y="1723926"/>
                </a:cubicBezTo>
                <a:cubicBezTo>
                  <a:pt x="4241601" y="1718965"/>
                  <a:pt x="4241601" y="1716485"/>
                  <a:pt x="4241601" y="1716485"/>
                </a:cubicBezTo>
                <a:close/>
                <a:moveTo>
                  <a:pt x="4129980" y="1716485"/>
                </a:moveTo>
                <a:cubicBezTo>
                  <a:pt x="4134941" y="1716485"/>
                  <a:pt x="4134941" y="1718965"/>
                  <a:pt x="4129980" y="1723926"/>
                </a:cubicBezTo>
                <a:lnTo>
                  <a:pt x="4122539" y="1731368"/>
                </a:lnTo>
                <a:cubicBezTo>
                  <a:pt x="4122539" y="1726407"/>
                  <a:pt x="4123779" y="1722686"/>
                  <a:pt x="4126259" y="1720206"/>
                </a:cubicBezTo>
                <a:cubicBezTo>
                  <a:pt x="4128740" y="1717725"/>
                  <a:pt x="4129980" y="1716485"/>
                  <a:pt x="4129980" y="1716485"/>
                </a:cubicBezTo>
                <a:close/>
                <a:moveTo>
                  <a:pt x="3601640" y="1716485"/>
                </a:moveTo>
                <a:lnTo>
                  <a:pt x="3586757" y="1731368"/>
                </a:lnTo>
                <a:lnTo>
                  <a:pt x="3594199" y="1731368"/>
                </a:lnTo>
                <a:cubicBezTo>
                  <a:pt x="3599160" y="1726407"/>
                  <a:pt x="3601640" y="1721446"/>
                  <a:pt x="3601640" y="1716485"/>
                </a:cubicBezTo>
                <a:close/>
                <a:moveTo>
                  <a:pt x="1041796" y="1716485"/>
                </a:moveTo>
                <a:lnTo>
                  <a:pt x="1034355" y="1746251"/>
                </a:lnTo>
                <a:cubicBezTo>
                  <a:pt x="1024433" y="1756172"/>
                  <a:pt x="1012031" y="1768575"/>
                  <a:pt x="997148" y="1783458"/>
                </a:cubicBezTo>
                <a:cubicBezTo>
                  <a:pt x="982265" y="1803301"/>
                  <a:pt x="973583" y="1811983"/>
                  <a:pt x="971103" y="1809502"/>
                </a:cubicBezTo>
                <a:cubicBezTo>
                  <a:pt x="968623" y="1807022"/>
                  <a:pt x="972344" y="1800821"/>
                  <a:pt x="982265" y="1790899"/>
                </a:cubicBezTo>
                <a:cubicBezTo>
                  <a:pt x="1016992" y="1741289"/>
                  <a:pt x="1036836" y="1716485"/>
                  <a:pt x="1041796" y="1716485"/>
                </a:cubicBezTo>
                <a:close/>
                <a:moveTo>
                  <a:pt x="5804296" y="1709043"/>
                </a:moveTo>
                <a:cubicBezTo>
                  <a:pt x="5809257" y="1709043"/>
                  <a:pt x="5811737" y="1709043"/>
                  <a:pt x="5811737" y="1709043"/>
                </a:cubicBezTo>
                <a:cubicBezTo>
                  <a:pt x="5796854" y="1728887"/>
                  <a:pt x="5789413" y="1736329"/>
                  <a:pt x="5789413" y="1731368"/>
                </a:cubicBezTo>
                <a:close/>
                <a:moveTo>
                  <a:pt x="5216425" y="1709043"/>
                </a:moveTo>
                <a:cubicBezTo>
                  <a:pt x="5211464" y="1709043"/>
                  <a:pt x="5208984" y="1711524"/>
                  <a:pt x="5208984" y="1716485"/>
                </a:cubicBezTo>
                <a:lnTo>
                  <a:pt x="5216425" y="1716485"/>
                </a:lnTo>
                <a:cubicBezTo>
                  <a:pt x="5216425" y="1716485"/>
                  <a:pt x="5216425" y="1714005"/>
                  <a:pt x="5216425" y="1709043"/>
                </a:cubicBezTo>
                <a:close/>
                <a:moveTo>
                  <a:pt x="4509491" y="1709043"/>
                </a:moveTo>
                <a:lnTo>
                  <a:pt x="4516933" y="1723926"/>
                </a:lnTo>
                <a:cubicBezTo>
                  <a:pt x="4521894" y="1723926"/>
                  <a:pt x="4524374" y="1722686"/>
                  <a:pt x="4524374" y="1720206"/>
                </a:cubicBezTo>
                <a:cubicBezTo>
                  <a:pt x="4524374" y="1717725"/>
                  <a:pt x="4521894" y="1715245"/>
                  <a:pt x="4516933" y="1712764"/>
                </a:cubicBezTo>
                <a:cubicBezTo>
                  <a:pt x="4511971" y="1710284"/>
                  <a:pt x="4509491" y="1709043"/>
                  <a:pt x="4509491" y="1709043"/>
                </a:cubicBezTo>
                <a:close/>
                <a:moveTo>
                  <a:pt x="4472284" y="1709043"/>
                </a:moveTo>
                <a:cubicBezTo>
                  <a:pt x="4467323" y="1709043"/>
                  <a:pt x="4464843" y="1711524"/>
                  <a:pt x="4464843" y="1716485"/>
                </a:cubicBezTo>
                <a:lnTo>
                  <a:pt x="4472284" y="1716485"/>
                </a:lnTo>
                <a:cubicBezTo>
                  <a:pt x="4472284" y="1716485"/>
                  <a:pt x="4472284" y="1714005"/>
                  <a:pt x="4472284" y="1709043"/>
                </a:cubicBezTo>
                <a:close/>
                <a:moveTo>
                  <a:pt x="3951386" y="1709043"/>
                </a:moveTo>
                <a:lnTo>
                  <a:pt x="3958828" y="1716485"/>
                </a:lnTo>
                <a:cubicBezTo>
                  <a:pt x="3963789" y="1721446"/>
                  <a:pt x="3963789" y="1723926"/>
                  <a:pt x="3958828" y="1723926"/>
                </a:cubicBezTo>
                <a:cubicBezTo>
                  <a:pt x="3953867" y="1718965"/>
                  <a:pt x="3951386" y="1714005"/>
                  <a:pt x="3951386" y="1709043"/>
                </a:cubicBezTo>
                <a:close/>
                <a:moveTo>
                  <a:pt x="3847207" y="1709043"/>
                </a:moveTo>
                <a:lnTo>
                  <a:pt x="3854648" y="1716485"/>
                </a:lnTo>
                <a:lnTo>
                  <a:pt x="3854648" y="1709043"/>
                </a:lnTo>
                <a:close/>
                <a:moveTo>
                  <a:pt x="5877780" y="1704393"/>
                </a:moveTo>
                <a:cubicBezTo>
                  <a:pt x="5879640" y="1703773"/>
                  <a:pt x="5881190" y="1704083"/>
                  <a:pt x="5882430" y="1705323"/>
                </a:cubicBezTo>
                <a:cubicBezTo>
                  <a:pt x="5884910" y="1707803"/>
                  <a:pt x="5886152" y="1709043"/>
                  <a:pt x="5886152" y="1709043"/>
                </a:cubicBezTo>
                <a:cubicBezTo>
                  <a:pt x="5886152" y="1714005"/>
                  <a:pt x="5882430" y="1720206"/>
                  <a:pt x="5874989" y="1727647"/>
                </a:cubicBezTo>
                <a:cubicBezTo>
                  <a:pt x="5867548" y="1735088"/>
                  <a:pt x="5861347" y="1738809"/>
                  <a:pt x="5856386" y="1738809"/>
                </a:cubicBezTo>
                <a:cubicBezTo>
                  <a:pt x="5851424" y="1738809"/>
                  <a:pt x="5851424" y="1736329"/>
                  <a:pt x="5856386" y="1731368"/>
                </a:cubicBezTo>
                <a:lnTo>
                  <a:pt x="5863827" y="1723926"/>
                </a:lnTo>
                <a:cubicBezTo>
                  <a:pt x="5868788" y="1723926"/>
                  <a:pt x="5871268" y="1721446"/>
                  <a:pt x="5871268" y="1716485"/>
                </a:cubicBezTo>
                <a:cubicBezTo>
                  <a:pt x="5871268" y="1711524"/>
                  <a:pt x="5868788" y="1709043"/>
                  <a:pt x="5863827" y="1709043"/>
                </a:cubicBezTo>
                <a:lnTo>
                  <a:pt x="5871268" y="1709043"/>
                </a:lnTo>
                <a:cubicBezTo>
                  <a:pt x="5873749" y="1706563"/>
                  <a:pt x="5875920" y="1705013"/>
                  <a:pt x="5877780" y="1704393"/>
                </a:cubicBezTo>
                <a:close/>
                <a:moveTo>
                  <a:pt x="5521523" y="1701602"/>
                </a:moveTo>
                <a:lnTo>
                  <a:pt x="5514081" y="1709043"/>
                </a:lnTo>
                <a:cubicBezTo>
                  <a:pt x="5519043" y="1709043"/>
                  <a:pt x="5522763" y="1709043"/>
                  <a:pt x="5525243" y="1709043"/>
                </a:cubicBezTo>
                <a:cubicBezTo>
                  <a:pt x="5527723" y="1709043"/>
                  <a:pt x="5526484" y="1706563"/>
                  <a:pt x="5521523" y="1701602"/>
                </a:cubicBezTo>
                <a:close/>
                <a:moveTo>
                  <a:pt x="4487167" y="1701602"/>
                </a:moveTo>
                <a:lnTo>
                  <a:pt x="4502050" y="1731368"/>
                </a:lnTo>
                <a:lnTo>
                  <a:pt x="4516933" y="1731368"/>
                </a:lnTo>
                <a:cubicBezTo>
                  <a:pt x="4516933" y="1731368"/>
                  <a:pt x="4515692" y="1730127"/>
                  <a:pt x="4513212" y="1727647"/>
                </a:cubicBezTo>
                <a:cubicBezTo>
                  <a:pt x="4510732" y="1725167"/>
                  <a:pt x="4508251" y="1723926"/>
                  <a:pt x="4505771" y="1723926"/>
                </a:cubicBezTo>
                <a:cubicBezTo>
                  <a:pt x="4503291" y="1723926"/>
                  <a:pt x="4502050" y="1723926"/>
                  <a:pt x="4502050" y="1723926"/>
                </a:cubicBezTo>
                <a:cubicBezTo>
                  <a:pt x="4502050" y="1723926"/>
                  <a:pt x="4502050" y="1721446"/>
                  <a:pt x="4502050" y="1716485"/>
                </a:cubicBezTo>
                <a:close/>
                <a:moveTo>
                  <a:pt x="4063007" y="1701602"/>
                </a:moveTo>
                <a:cubicBezTo>
                  <a:pt x="4067968" y="1701602"/>
                  <a:pt x="4065488" y="1709043"/>
                  <a:pt x="4055566" y="1723926"/>
                </a:cubicBezTo>
                <a:lnTo>
                  <a:pt x="4040683" y="1723926"/>
                </a:lnTo>
                <a:cubicBezTo>
                  <a:pt x="4040683" y="1709043"/>
                  <a:pt x="4048124" y="1701602"/>
                  <a:pt x="4063007" y="1701602"/>
                </a:cubicBezTo>
                <a:close/>
                <a:moveTo>
                  <a:pt x="3966269" y="1701602"/>
                </a:moveTo>
                <a:cubicBezTo>
                  <a:pt x="3966269" y="1701602"/>
                  <a:pt x="3967509" y="1701602"/>
                  <a:pt x="3969990" y="1701602"/>
                </a:cubicBezTo>
                <a:cubicBezTo>
                  <a:pt x="3972470" y="1701602"/>
                  <a:pt x="3973710" y="1704082"/>
                  <a:pt x="3973710" y="1709043"/>
                </a:cubicBezTo>
                <a:cubicBezTo>
                  <a:pt x="3973710" y="1709043"/>
                  <a:pt x="3971230" y="1709043"/>
                  <a:pt x="3966269" y="1709043"/>
                </a:cubicBezTo>
                <a:cubicBezTo>
                  <a:pt x="3966269" y="1704082"/>
                  <a:pt x="3966269" y="1701602"/>
                  <a:pt x="3966269" y="1701602"/>
                </a:cubicBezTo>
                <a:close/>
                <a:moveTo>
                  <a:pt x="5781972" y="1697881"/>
                </a:moveTo>
                <a:cubicBezTo>
                  <a:pt x="5780731" y="1697881"/>
                  <a:pt x="5779491" y="1699122"/>
                  <a:pt x="5778251" y="1701602"/>
                </a:cubicBezTo>
                <a:cubicBezTo>
                  <a:pt x="5775771" y="1706563"/>
                  <a:pt x="5774530" y="1709043"/>
                  <a:pt x="5774530" y="1709043"/>
                </a:cubicBezTo>
                <a:cubicBezTo>
                  <a:pt x="5774530" y="1709043"/>
                  <a:pt x="5774530" y="1706563"/>
                  <a:pt x="5774530" y="1701602"/>
                </a:cubicBezTo>
                <a:lnTo>
                  <a:pt x="5767089" y="1701602"/>
                </a:lnTo>
                <a:cubicBezTo>
                  <a:pt x="5767089" y="1706563"/>
                  <a:pt x="5769569" y="1709043"/>
                  <a:pt x="5774530" y="1709043"/>
                </a:cubicBezTo>
                <a:cubicBezTo>
                  <a:pt x="5774530" y="1709043"/>
                  <a:pt x="5772050" y="1711524"/>
                  <a:pt x="5767089" y="1716485"/>
                </a:cubicBezTo>
                <a:lnTo>
                  <a:pt x="5781972" y="1716485"/>
                </a:lnTo>
                <a:cubicBezTo>
                  <a:pt x="5786933" y="1711524"/>
                  <a:pt x="5788172" y="1706563"/>
                  <a:pt x="5785692" y="1701602"/>
                </a:cubicBezTo>
                <a:cubicBezTo>
                  <a:pt x="5784452" y="1699122"/>
                  <a:pt x="5783212" y="1697881"/>
                  <a:pt x="5781972" y="1697881"/>
                </a:cubicBezTo>
                <a:close/>
                <a:moveTo>
                  <a:pt x="5208984" y="1694161"/>
                </a:moveTo>
                <a:lnTo>
                  <a:pt x="5164335" y="1746251"/>
                </a:lnTo>
                <a:lnTo>
                  <a:pt x="5179218" y="1738809"/>
                </a:lnTo>
                <a:lnTo>
                  <a:pt x="5186659" y="1723926"/>
                </a:lnTo>
                <a:close/>
                <a:moveTo>
                  <a:pt x="3772792" y="1694161"/>
                </a:moveTo>
                <a:cubicBezTo>
                  <a:pt x="3772792" y="1699122"/>
                  <a:pt x="3774033" y="1700362"/>
                  <a:pt x="3776513" y="1697881"/>
                </a:cubicBezTo>
                <a:cubicBezTo>
                  <a:pt x="3778994" y="1695401"/>
                  <a:pt x="3780234" y="1694161"/>
                  <a:pt x="3780234" y="1694161"/>
                </a:cubicBezTo>
                <a:close/>
                <a:moveTo>
                  <a:pt x="5854526" y="1692765"/>
                </a:moveTo>
                <a:cubicBezTo>
                  <a:pt x="5855766" y="1692455"/>
                  <a:pt x="5856386" y="1692921"/>
                  <a:pt x="5856386" y="1694161"/>
                </a:cubicBezTo>
                <a:lnTo>
                  <a:pt x="5848944" y="1709043"/>
                </a:lnTo>
                <a:cubicBezTo>
                  <a:pt x="5843983" y="1709043"/>
                  <a:pt x="5841503" y="1711524"/>
                  <a:pt x="5841503" y="1716485"/>
                </a:cubicBezTo>
                <a:lnTo>
                  <a:pt x="5834062" y="1723926"/>
                </a:lnTo>
                <a:lnTo>
                  <a:pt x="5826620" y="1731368"/>
                </a:lnTo>
                <a:cubicBezTo>
                  <a:pt x="5826620" y="1731368"/>
                  <a:pt x="5825380" y="1731368"/>
                  <a:pt x="5822900" y="1731368"/>
                </a:cubicBezTo>
                <a:cubicBezTo>
                  <a:pt x="5820420" y="1731368"/>
                  <a:pt x="5815458" y="1733848"/>
                  <a:pt x="5808016" y="1738809"/>
                </a:cubicBezTo>
                <a:cubicBezTo>
                  <a:pt x="5800575" y="1743770"/>
                  <a:pt x="5799334" y="1743770"/>
                  <a:pt x="5804296" y="1738809"/>
                </a:cubicBezTo>
                <a:cubicBezTo>
                  <a:pt x="5809257" y="1733848"/>
                  <a:pt x="5816698" y="1726407"/>
                  <a:pt x="5826620" y="1716485"/>
                </a:cubicBezTo>
                <a:cubicBezTo>
                  <a:pt x="5841503" y="1701602"/>
                  <a:pt x="5850804" y="1693696"/>
                  <a:pt x="5854526" y="1692765"/>
                </a:cubicBezTo>
                <a:close/>
                <a:moveTo>
                  <a:pt x="3649544" y="1691835"/>
                </a:moveTo>
                <a:cubicBezTo>
                  <a:pt x="3648614" y="1692145"/>
                  <a:pt x="3647529" y="1692921"/>
                  <a:pt x="3646289" y="1694161"/>
                </a:cubicBezTo>
                <a:lnTo>
                  <a:pt x="3638847" y="1701602"/>
                </a:lnTo>
                <a:lnTo>
                  <a:pt x="3653730" y="1701602"/>
                </a:lnTo>
                <a:cubicBezTo>
                  <a:pt x="3653730" y="1694161"/>
                  <a:pt x="3652335" y="1690905"/>
                  <a:pt x="3649544" y="1691835"/>
                </a:cubicBezTo>
                <a:close/>
                <a:moveTo>
                  <a:pt x="5728952" y="1689743"/>
                </a:moveTo>
                <a:cubicBezTo>
                  <a:pt x="5727091" y="1690208"/>
                  <a:pt x="5722441" y="1694161"/>
                  <a:pt x="5714999" y="1701602"/>
                </a:cubicBezTo>
                <a:cubicBezTo>
                  <a:pt x="5705078" y="1711524"/>
                  <a:pt x="5695155" y="1721446"/>
                  <a:pt x="5685234" y="1731368"/>
                </a:cubicBezTo>
                <a:cubicBezTo>
                  <a:pt x="5675312" y="1741289"/>
                  <a:pt x="5670351" y="1746251"/>
                  <a:pt x="5670351" y="1746251"/>
                </a:cubicBezTo>
                <a:lnTo>
                  <a:pt x="5692675" y="1738809"/>
                </a:lnTo>
                <a:cubicBezTo>
                  <a:pt x="5692675" y="1738809"/>
                  <a:pt x="5695155" y="1736329"/>
                  <a:pt x="5700116" y="1731368"/>
                </a:cubicBezTo>
                <a:cubicBezTo>
                  <a:pt x="5705078" y="1726407"/>
                  <a:pt x="5710038" y="1721446"/>
                  <a:pt x="5714999" y="1716485"/>
                </a:cubicBezTo>
                <a:cubicBezTo>
                  <a:pt x="5724921" y="1701602"/>
                  <a:pt x="5729882" y="1692920"/>
                  <a:pt x="5729882" y="1690440"/>
                </a:cubicBezTo>
                <a:cubicBezTo>
                  <a:pt x="5729882" y="1689820"/>
                  <a:pt x="5729572" y="1689587"/>
                  <a:pt x="5728952" y="1689743"/>
                </a:cubicBezTo>
                <a:close/>
                <a:moveTo>
                  <a:pt x="3625825" y="1686720"/>
                </a:moveTo>
                <a:cubicBezTo>
                  <a:pt x="3624584" y="1686720"/>
                  <a:pt x="3623964" y="1689200"/>
                  <a:pt x="3623964" y="1694161"/>
                </a:cubicBezTo>
                <a:lnTo>
                  <a:pt x="3631406" y="1694161"/>
                </a:lnTo>
                <a:cubicBezTo>
                  <a:pt x="3628925" y="1689200"/>
                  <a:pt x="3627065" y="1686720"/>
                  <a:pt x="3625825" y="1686720"/>
                </a:cubicBezTo>
                <a:close/>
                <a:moveTo>
                  <a:pt x="5871268" y="1686719"/>
                </a:moveTo>
                <a:lnTo>
                  <a:pt x="5871268" y="1694161"/>
                </a:lnTo>
                <a:cubicBezTo>
                  <a:pt x="5871268" y="1699122"/>
                  <a:pt x="5868788" y="1701602"/>
                  <a:pt x="5863827" y="1701602"/>
                </a:cubicBezTo>
                <a:cubicBezTo>
                  <a:pt x="5863827" y="1701602"/>
                  <a:pt x="5865068" y="1699122"/>
                  <a:pt x="5867548" y="1694161"/>
                </a:cubicBezTo>
                <a:cubicBezTo>
                  <a:pt x="5870028" y="1689200"/>
                  <a:pt x="5871268" y="1686719"/>
                  <a:pt x="5871268" y="1686719"/>
                </a:cubicBezTo>
                <a:close/>
                <a:moveTo>
                  <a:pt x="5752206" y="1686719"/>
                </a:moveTo>
                <a:cubicBezTo>
                  <a:pt x="5752206" y="1686719"/>
                  <a:pt x="5752206" y="1687960"/>
                  <a:pt x="5752206" y="1690440"/>
                </a:cubicBezTo>
                <a:cubicBezTo>
                  <a:pt x="5752206" y="1692920"/>
                  <a:pt x="5752206" y="1694161"/>
                  <a:pt x="5752206" y="1694161"/>
                </a:cubicBezTo>
                <a:lnTo>
                  <a:pt x="5759648" y="1686719"/>
                </a:lnTo>
                <a:close/>
                <a:moveTo>
                  <a:pt x="5075038" y="1686719"/>
                </a:moveTo>
                <a:cubicBezTo>
                  <a:pt x="5070077" y="1691680"/>
                  <a:pt x="5067597" y="1694161"/>
                  <a:pt x="5067597" y="1694161"/>
                </a:cubicBezTo>
                <a:lnTo>
                  <a:pt x="5082480" y="1694161"/>
                </a:lnTo>
                <a:cubicBezTo>
                  <a:pt x="5082480" y="1689200"/>
                  <a:pt x="5082480" y="1686719"/>
                  <a:pt x="5082480" y="1686719"/>
                </a:cubicBezTo>
                <a:cubicBezTo>
                  <a:pt x="5082480" y="1686719"/>
                  <a:pt x="5080000" y="1686719"/>
                  <a:pt x="5075038" y="1686719"/>
                </a:cubicBezTo>
                <a:close/>
                <a:moveTo>
                  <a:pt x="4442519" y="1686719"/>
                </a:moveTo>
                <a:cubicBezTo>
                  <a:pt x="4442519" y="1691680"/>
                  <a:pt x="4442519" y="1694161"/>
                  <a:pt x="4442519" y="1694161"/>
                </a:cubicBezTo>
                <a:cubicBezTo>
                  <a:pt x="4442519" y="1694161"/>
                  <a:pt x="4444999" y="1694161"/>
                  <a:pt x="4449960" y="1694161"/>
                </a:cubicBezTo>
                <a:lnTo>
                  <a:pt x="4449960" y="1686719"/>
                </a:lnTo>
                <a:cubicBezTo>
                  <a:pt x="4444999" y="1686719"/>
                  <a:pt x="4442519" y="1686719"/>
                  <a:pt x="4442519" y="1686719"/>
                </a:cubicBezTo>
                <a:close/>
                <a:moveTo>
                  <a:pt x="5893592" y="1673697"/>
                </a:moveTo>
                <a:cubicBezTo>
                  <a:pt x="5893592" y="1674937"/>
                  <a:pt x="5893592" y="1676797"/>
                  <a:pt x="5893592" y="1679278"/>
                </a:cubicBezTo>
                <a:cubicBezTo>
                  <a:pt x="5893592" y="1684239"/>
                  <a:pt x="5891112" y="1686719"/>
                  <a:pt x="5886152" y="1686719"/>
                </a:cubicBezTo>
                <a:lnTo>
                  <a:pt x="5886152" y="1679278"/>
                </a:lnTo>
                <a:cubicBezTo>
                  <a:pt x="5888632" y="1676797"/>
                  <a:pt x="5891112" y="1674937"/>
                  <a:pt x="5893592" y="1673697"/>
                </a:cubicBezTo>
                <a:close/>
                <a:moveTo>
                  <a:pt x="5876850" y="1673697"/>
                </a:moveTo>
                <a:cubicBezTo>
                  <a:pt x="5878090" y="1673697"/>
                  <a:pt x="5878710" y="1674317"/>
                  <a:pt x="5878710" y="1675557"/>
                </a:cubicBezTo>
                <a:cubicBezTo>
                  <a:pt x="5878710" y="1678038"/>
                  <a:pt x="5876230" y="1679278"/>
                  <a:pt x="5871268" y="1679278"/>
                </a:cubicBezTo>
                <a:cubicBezTo>
                  <a:pt x="5866307" y="1679278"/>
                  <a:pt x="5863827" y="1679278"/>
                  <a:pt x="5863827" y="1679278"/>
                </a:cubicBezTo>
                <a:cubicBezTo>
                  <a:pt x="5863827" y="1679278"/>
                  <a:pt x="5866307" y="1678038"/>
                  <a:pt x="5871268" y="1675557"/>
                </a:cubicBezTo>
                <a:cubicBezTo>
                  <a:pt x="5873749" y="1674317"/>
                  <a:pt x="5875610" y="1673697"/>
                  <a:pt x="5876850" y="1673697"/>
                </a:cubicBezTo>
                <a:close/>
                <a:moveTo>
                  <a:pt x="5893592" y="1671836"/>
                </a:moveTo>
                <a:lnTo>
                  <a:pt x="5901034" y="1671836"/>
                </a:lnTo>
                <a:cubicBezTo>
                  <a:pt x="5898554" y="1671836"/>
                  <a:pt x="5896074" y="1672457"/>
                  <a:pt x="5893592" y="1673697"/>
                </a:cubicBezTo>
                <a:cubicBezTo>
                  <a:pt x="5893592" y="1672457"/>
                  <a:pt x="5893592" y="1671836"/>
                  <a:pt x="5893592" y="1671836"/>
                </a:cubicBezTo>
                <a:close/>
                <a:moveTo>
                  <a:pt x="5528964" y="1671836"/>
                </a:moveTo>
                <a:lnTo>
                  <a:pt x="5521523" y="1686719"/>
                </a:lnTo>
                <a:lnTo>
                  <a:pt x="5528964" y="1679278"/>
                </a:lnTo>
                <a:close/>
                <a:moveTo>
                  <a:pt x="5223866" y="1671836"/>
                </a:moveTo>
                <a:lnTo>
                  <a:pt x="5216425" y="1679278"/>
                </a:lnTo>
                <a:lnTo>
                  <a:pt x="5216425" y="1686719"/>
                </a:lnTo>
                <a:cubicBezTo>
                  <a:pt x="5216425" y="1686719"/>
                  <a:pt x="5218905" y="1684239"/>
                  <a:pt x="5223866" y="1679278"/>
                </a:cubicBezTo>
                <a:close/>
                <a:moveTo>
                  <a:pt x="5856386" y="1664395"/>
                </a:moveTo>
                <a:cubicBezTo>
                  <a:pt x="5856386" y="1664395"/>
                  <a:pt x="5856386" y="1666875"/>
                  <a:pt x="5856386" y="1671836"/>
                </a:cubicBezTo>
                <a:lnTo>
                  <a:pt x="5848944" y="1671836"/>
                </a:lnTo>
                <a:cubicBezTo>
                  <a:pt x="5848944" y="1666875"/>
                  <a:pt x="5851424" y="1664395"/>
                  <a:pt x="5856386" y="1664395"/>
                </a:cubicBezTo>
                <a:close/>
                <a:moveTo>
                  <a:pt x="5279677" y="1664395"/>
                </a:moveTo>
                <a:cubicBezTo>
                  <a:pt x="5277197" y="1664395"/>
                  <a:pt x="5273476" y="1666875"/>
                  <a:pt x="5268515" y="1671836"/>
                </a:cubicBezTo>
                <a:cubicBezTo>
                  <a:pt x="5263554" y="1676797"/>
                  <a:pt x="5262314" y="1680518"/>
                  <a:pt x="5264794" y="1682999"/>
                </a:cubicBezTo>
                <a:cubicBezTo>
                  <a:pt x="5267274" y="1685479"/>
                  <a:pt x="5270995" y="1685479"/>
                  <a:pt x="5275956" y="1682999"/>
                </a:cubicBezTo>
                <a:cubicBezTo>
                  <a:pt x="5280918" y="1680518"/>
                  <a:pt x="5283398" y="1676797"/>
                  <a:pt x="5283398" y="1671836"/>
                </a:cubicBezTo>
                <a:cubicBezTo>
                  <a:pt x="5283398" y="1666875"/>
                  <a:pt x="5282157" y="1664395"/>
                  <a:pt x="5279677" y="1664395"/>
                </a:cubicBezTo>
                <a:close/>
                <a:moveTo>
                  <a:pt x="5097362" y="1664395"/>
                </a:moveTo>
                <a:lnTo>
                  <a:pt x="5089921" y="1671836"/>
                </a:lnTo>
                <a:cubicBezTo>
                  <a:pt x="5089921" y="1676797"/>
                  <a:pt x="5091162" y="1678038"/>
                  <a:pt x="5093642" y="1675557"/>
                </a:cubicBezTo>
                <a:cubicBezTo>
                  <a:pt x="5096122" y="1673077"/>
                  <a:pt x="5097362" y="1671836"/>
                  <a:pt x="5097362" y="1671836"/>
                </a:cubicBezTo>
                <a:close/>
                <a:moveTo>
                  <a:pt x="4182070" y="1664395"/>
                </a:moveTo>
                <a:lnTo>
                  <a:pt x="4182070" y="1679278"/>
                </a:lnTo>
                <a:lnTo>
                  <a:pt x="4174628" y="1686719"/>
                </a:lnTo>
                <a:lnTo>
                  <a:pt x="4174628" y="1679278"/>
                </a:lnTo>
                <a:cubicBezTo>
                  <a:pt x="4174628" y="1674317"/>
                  <a:pt x="4175869" y="1671836"/>
                  <a:pt x="4178349" y="1671836"/>
                </a:cubicBezTo>
                <a:cubicBezTo>
                  <a:pt x="4180829" y="1671836"/>
                  <a:pt x="4182070" y="1669356"/>
                  <a:pt x="4182070" y="1664395"/>
                </a:cubicBezTo>
                <a:close/>
                <a:moveTo>
                  <a:pt x="4048124" y="1664395"/>
                </a:moveTo>
                <a:lnTo>
                  <a:pt x="4040683" y="1679278"/>
                </a:lnTo>
                <a:cubicBezTo>
                  <a:pt x="4030761" y="1694161"/>
                  <a:pt x="4025800" y="1699122"/>
                  <a:pt x="4025800" y="1694161"/>
                </a:cubicBezTo>
                <a:cubicBezTo>
                  <a:pt x="4025800" y="1689200"/>
                  <a:pt x="4029521" y="1682999"/>
                  <a:pt x="4036962" y="1675557"/>
                </a:cubicBezTo>
                <a:cubicBezTo>
                  <a:pt x="4044404" y="1668116"/>
                  <a:pt x="4048124" y="1664395"/>
                  <a:pt x="4048124" y="1664395"/>
                </a:cubicBezTo>
                <a:close/>
                <a:moveTo>
                  <a:pt x="1041796" y="1664395"/>
                </a:moveTo>
                <a:cubicBezTo>
                  <a:pt x="1041796" y="1664395"/>
                  <a:pt x="1039316" y="1666875"/>
                  <a:pt x="1034355" y="1671836"/>
                </a:cubicBezTo>
                <a:cubicBezTo>
                  <a:pt x="1034355" y="1671836"/>
                  <a:pt x="1036836" y="1671836"/>
                  <a:pt x="1041796" y="1671836"/>
                </a:cubicBezTo>
                <a:cubicBezTo>
                  <a:pt x="1041796" y="1666875"/>
                  <a:pt x="1041796" y="1664395"/>
                  <a:pt x="1041796" y="1664395"/>
                </a:cubicBezTo>
                <a:close/>
                <a:moveTo>
                  <a:pt x="5557585" y="1661533"/>
                </a:moveTo>
                <a:lnTo>
                  <a:pt x="5558730" y="1664395"/>
                </a:lnTo>
                <a:lnTo>
                  <a:pt x="5566171" y="1664395"/>
                </a:lnTo>
                <a:close/>
                <a:moveTo>
                  <a:pt x="5543847" y="1656954"/>
                </a:moveTo>
                <a:cubicBezTo>
                  <a:pt x="5538886" y="1661915"/>
                  <a:pt x="5537646" y="1665635"/>
                  <a:pt x="5540126" y="1668116"/>
                </a:cubicBezTo>
                <a:cubicBezTo>
                  <a:pt x="5542606" y="1670596"/>
                  <a:pt x="5541367" y="1674317"/>
                  <a:pt x="5536405" y="1679278"/>
                </a:cubicBezTo>
                <a:lnTo>
                  <a:pt x="5543847" y="1671836"/>
                </a:lnTo>
                <a:cubicBezTo>
                  <a:pt x="5543847" y="1666875"/>
                  <a:pt x="5546327" y="1663155"/>
                  <a:pt x="5551288" y="1660674"/>
                </a:cubicBezTo>
                <a:lnTo>
                  <a:pt x="5553769" y="1660261"/>
                </a:lnTo>
                <a:close/>
                <a:moveTo>
                  <a:pt x="5171777" y="1656954"/>
                </a:moveTo>
                <a:lnTo>
                  <a:pt x="5142011" y="1686719"/>
                </a:lnTo>
                <a:lnTo>
                  <a:pt x="5171777" y="1664395"/>
                </a:lnTo>
                <a:cubicBezTo>
                  <a:pt x="5176738" y="1659434"/>
                  <a:pt x="5176738" y="1656954"/>
                  <a:pt x="5171777" y="1656954"/>
                </a:cubicBezTo>
                <a:close/>
                <a:moveTo>
                  <a:pt x="4353222" y="1656954"/>
                </a:moveTo>
                <a:cubicBezTo>
                  <a:pt x="4353222" y="1656954"/>
                  <a:pt x="4355703" y="1659434"/>
                  <a:pt x="4360663" y="1664395"/>
                </a:cubicBezTo>
                <a:lnTo>
                  <a:pt x="4360663" y="1671836"/>
                </a:lnTo>
                <a:lnTo>
                  <a:pt x="4353222" y="1671836"/>
                </a:lnTo>
                <a:lnTo>
                  <a:pt x="4338339" y="1679278"/>
                </a:lnTo>
                <a:cubicBezTo>
                  <a:pt x="4338339" y="1674317"/>
                  <a:pt x="4339580" y="1670596"/>
                  <a:pt x="4342060" y="1668116"/>
                </a:cubicBezTo>
                <a:cubicBezTo>
                  <a:pt x="4344540" y="1665635"/>
                  <a:pt x="4345780" y="1664395"/>
                  <a:pt x="4345780" y="1664395"/>
                </a:cubicBezTo>
                <a:cubicBezTo>
                  <a:pt x="4350742" y="1659434"/>
                  <a:pt x="4353222" y="1656954"/>
                  <a:pt x="4353222" y="1656954"/>
                </a:cubicBezTo>
                <a:close/>
                <a:moveTo>
                  <a:pt x="4003476" y="1656954"/>
                </a:moveTo>
                <a:cubicBezTo>
                  <a:pt x="3998515" y="1661915"/>
                  <a:pt x="3998515" y="1665635"/>
                  <a:pt x="4003476" y="1668116"/>
                </a:cubicBezTo>
                <a:cubicBezTo>
                  <a:pt x="4008437" y="1670596"/>
                  <a:pt x="4008437" y="1673077"/>
                  <a:pt x="4003476" y="1675557"/>
                </a:cubicBezTo>
                <a:cubicBezTo>
                  <a:pt x="3998515" y="1678038"/>
                  <a:pt x="3994794" y="1678038"/>
                  <a:pt x="3992314" y="1675557"/>
                </a:cubicBezTo>
                <a:cubicBezTo>
                  <a:pt x="3989834" y="1673077"/>
                  <a:pt x="3991074" y="1669356"/>
                  <a:pt x="3996035" y="1664395"/>
                </a:cubicBezTo>
                <a:close/>
                <a:moveTo>
                  <a:pt x="3651870" y="1654163"/>
                </a:moveTo>
                <a:cubicBezTo>
                  <a:pt x="3650629" y="1653543"/>
                  <a:pt x="3648769" y="1654473"/>
                  <a:pt x="3646289" y="1656954"/>
                </a:cubicBezTo>
                <a:lnTo>
                  <a:pt x="3646289" y="1671836"/>
                </a:lnTo>
                <a:cubicBezTo>
                  <a:pt x="3651250" y="1671836"/>
                  <a:pt x="3653730" y="1668116"/>
                  <a:pt x="3653730" y="1660674"/>
                </a:cubicBezTo>
                <a:cubicBezTo>
                  <a:pt x="3653730" y="1656954"/>
                  <a:pt x="3653110" y="1654783"/>
                  <a:pt x="3651870" y="1654163"/>
                </a:cubicBezTo>
                <a:close/>
                <a:moveTo>
                  <a:pt x="4516003" y="1651373"/>
                </a:moveTo>
                <a:cubicBezTo>
                  <a:pt x="4514142" y="1651373"/>
                  <a:pt x="4511972" y="1651993"/>
                  <a:pt x="4509491" y="1653233"/>
                </a:cubicBezTo>
                <a:cubicBezTo>
                  <a:pt x="4504530" y="1655713"/>
                  <a:pt x="4502050" y="1659434"/>
                  <a:pt x="4502050" y="1664395"/>
                </a:cubicBezTo>
                <a:lnTo>
                  <a:pt x="4516933" y="1664395"/>
                </a:lnTo>
                <a:cubicBezTo>
                  <a:pt x="4521894" y="1659434"/>
                  <a:pt x="4523134" y="1655713"/>
                  <a:pt x="4520654" y="1653233"/>
                </a:cubicBezTo>
                <a:cubicBezTo>
                  <a:pt x="4519413" y="1651993"/>
                  <a:pt x="4517863" y="1651373"/>
                  <a:pt x="4516003" y="1651373"/>
                </a:cubicBezTo>
                <a:close/>
                <a:moveTo>
                  <a:pt x="5577333" y="1649512"/>
                </a:moveTo>
                <a:cubicBezTo>
                  <a:pt x="5574853" y="1649512"/>
                  <a:pt x="5573612" y="1651993"/>
                  <a:pt x="5573612" y="1656954"/>
                </a:cubicBezTo>
                <a:cubicBezTo>
                  <a:pt x="5578574" y="1656954"/>
                  <a:pt x="5581054" y="1655713"/>
                  <a:pt x="5581054" y="1653233"/>
                </a:cubicBezTo>
                <a:cubicBezTo>
                  <a:pt x="5581054" y="1650753"/>
                  <a:pt x="5579813" y="1649512"/>
                  <a:pt x="5577333" y="1649512"/>
                </a:cubicBezTo>
                <a:close/>
                <a:moveTo>
                  <a:pt x="4531816" y="1649512"/>
                </a:moveTo>
                <a:lnTo>
                  <a:pt x="4524374" y="1656954"/>
                </a:lnTo>
                <a:lnTo>
                  <a:pt x="4531816" y="1656954"/>
                </a:lnTo>
                <a:cubicBezTo>
                  <a:pt x="4531816" y="1651993"/>
                  <a:pt x="4531816" y="1649512"/>
                  <a:pt x="4531816" y="1649512"/>
                </a:cubicBezTo>
                <a:close/>
                <a:moveTo>
                  <a:pt x="4342060" y="1649512"/>
                </a:moveTo>
                <a:cubicBezTo>
                  <a:pt x="4344540" y="1649512"/>
                  <a:pt x="4345780" y="1650753"/>
                  <a:pt x="4345780" y="1653233"/>
                </a:cubicBezTo>
                <a:cubicBezTo>
                  <a:pt x="4345780" y="1655713"/>
                  <a:pt x="4343300" y="1656954"/>
                  <a:pt x="4338339" y="1656954"/>
                </a:cubicBezTo>
                <a:cubicBezTo>
                  <a:pt x="4338339" y="1651993"/>
                  <a:pt x="4339580" y="1649512"/>
                  <a:pt x="4342060" y="1649512"/>
                </a:cubicBezTo>
                <a:close/>
                <a:moveTo>
                  <a:pt x="3854648" y="1649512"/>
                </a:moveTo>
                <a:cubicBezTo>
                  <a:pt x="3854648" y="1659434"/>
                  <a:pt x="3853408" y="1664395"/>
                  <a:pt x="3850927" y="1664395"/>
                </a:cubicBezTo>
                <a:cubicBezTo>
                  <a:pt x="3848447" y="1664395"/>
                  <a:pt x="3843486" y="1669356"/>
                  <a:pt x="3836044" y="1679278"/>
                </a:cubicBezTo>
                <a:cubicBezTo>
                  <a:pt x="3828603" y="1689200"/>
                  <a:pt x="3824882" y="1696641"/>
                  <a:pt x="3824882" y="1701602"/>
                </a:cubicBezTo>
                <a:lnTo>
                  <a:pt x="3832324" y="1694161"/>
                </a:lnTo>
                <a:lnTo>
                  <a:pt x="3847207" y="1679278"/>
                </a:lnTo>
                <a:lnTo>
                  <a:pt x="3839765" y="1694161"/>
                </a:lnTo>
                <a:lnTo>
                  <a:pt x="3832324" y="1701602"/>
                </a:lnTo>
                <a:lnTo>
                  <a:pt x="3847207" y="1694161"/>
                </a:lnTo>
                <a:lnTo>
                  <a:pt x="3869531" y="1671836"/>
                </a:lnTo>
                <a:lnTo>
                  <a:pt x="3869531" y="1656954"/>
                </a:lnTo>
                <a:lnTo>
                  <a:pt x="3869531" y="1649512"/>
                </a:lnTo>
                <a:close/>
                <a:moveTo>
                  <a:pt x="3991384" y="1647187"/>
                </a:moveTo>
                <a:cubicBezTo>
                  <a:pt x="3993244" y="1646257"/>
                  <a:pt x="3992314" y="1649513"/>
                  <a:pt x="3988593" y="1656954"/>
                </a:cubicBezTo>
                <a:lnTo>
                  <a:pt x="3973710" y="1664395"/>
                </a:lnTo>
                <a:cubicBezTo>
                  <a:pt x="3978671" y="1659434"/>
                  <a:pt x="3983632" y="1654473"/>
                  <a:pt x="3988593" y="1649512"/>
                </a:cubicBezTo>
                <a:cubicBezTo>
                  <a:pt x="3989834" y="1648272"/>
                  <a:pt x="3990764" y="1647497"/>
                  <a:pt x="3991384" y="1647187"/>
                </a:cubicBezTo>
                <a:close/>
                <a:moveTo>
                  <a:pt x="5901034" y="1642071"/>
                </a:moveTo>
                <a:lnTo>
                  <a:pt x="5901034" y="1649512"/>
                </a:lnTo>
                <a:cubicBezTo>
                  <a:pt x="5901034" y="1654473"/>
                  <a:pt x="5899794" y="1656954"/>
                  <a:pt x="5897314" y="1656954"/>
                </a:cubicBezTo>
                <a:cubicBezTo>
                  <a:pt x="5894834" y="1656954"/>
                  <a:pt x="5893592" y="1654473"/>
                  <a:pt x="5893592" y="1649512"/>
                </a:cubicBezTo>
                <a:cubicBezTo>
                  <a:pt x="5898554" y="1644551"/>
                  <a:pt x="5901034" y="1642071"/>
                  <a:pt x="5901034" y="1642071"/>
                </a:cubicBezTo>
                <a:close/>
                <a:moveTo>
                  <a:pt x="5357812" y="1642071"/>
                </a:moveTo>
                <a:cubicBezTo>
                  <a:pt x="5357812" y="1642071"/>
                  <a:pt x="5355332" y="1644551"/>
                  <a:pt x="5350370" y="1649512"/>
                </a:cubicBezTo>
                <a:lnTo>
                  <a:pt x="5350370" y="1656954"/>
                </a:lnTo>
                <a:cubicBezTo>
                  <a:pt x="5350370" y="1656954"/>
                  <a:pt x="5352850" y="1654473"/>
                  <a:pt x="5357812" y="1649512"/>
                </a:cubicBezTo>
                <a:close/>
                <a:moveTo>
                  <a:pt x="5112245" y="1642071"/>
                </a:moveTo>
                <a:lnTo>
                  <a:pt x="5112245" y="1656954"/>
                </a:lnTo>
                <a:lnTo>
                  <a:pt x="5119687" y="1649512"/>
                </a:lnTo>
                <a:close/>
                <a:moveTo>
                  <a:pt x="3839765" y="1642071"/>
                </a:moveTo>
                <a:lnTo>
                  <a:pt x="3802558" y="1686719"/>
                </a:lnTo>
                <a:lnTo>
                  <a:pt x="3809999" y="1686719"/>
                </a:lnTo>
                <a:cubicBezTo>
                  <a:pt x="3829843" y="1661915"/>
                  <a:pt x="3839765" y="1647032"/>
                  <a:pt x="3839765" y="1642071"/>
                </a:cubicBezTo>
                <a:close/>
                <a:moveTo>
                  <a:pt x="945058" y="1642071"/>
                </a:moveTo>
                <a:lnTo>
                  <a:pt x="915293" y="1664395"/>
                </a:lnTo>
                <a:lnTo>
                  <a:pt x="915293" y="1656954"/>
                </a:lnTo>
                <a:close/>
                <a:moveTo>
                  <a:pt x="5886616" y="1639280"/>
                </a:moveTo>
                <a:lnTo>
                  <a:pt x="5886152" y="1642071"/>
                </a:lnTo>
                <a:cubicBezTo>
                  <a:pt x="5886152" y="1647032"/>
                  <a:pt x="5883671" y="1649512"/>
                  <a:pt x="5878710" y="1649512"/>
                </a:cubicBezTo>
                <a:cubicBezTo>
                  <a:pt x="5873748" y="1649512"/>
                  <a:pt x="5871268" y="1649512"/>
                  <a:pt x="5871268" y="1649512"/>
                </a:cubicBezTo>
                <a:close/>
                <a:moveTo>
                  <a:pt x="5889872" y="1634629"/>
                </a:moveTo>
                <a:cubicBezTo>
                  <a:pt x="5892352" y="1634629"/>
                  <a:pt x="5893592" y="1634629"/>
                  <a:pt x="5893592" y="1634629"/>
                </a:cubicBezTo>
                <a:lnTo>
                  <a:pt x="5886616" y="1639280"/>
                </a:lnTo>
                <a:lnTo>
                  <a:pt x="5887082" y="1636490"/>
                </a:lnTo>
                <a:cubicBezTo>
                  <a:pt x="5887702" y="1635250"/>
                  <a:pt x="5888632" y="1634629"/>
                  <a:pt x="5889872" y="1634629"/>
                </a:cubicBezTo>
                <a:close/>
                <a:moveTo>
                  <a:pt x="5305722" y="1634629"/>
                </a:moveTo>
                <a:cubicBezTo>
                  <a:pt x="5300761" y="1639590"/>
                  <a:pt x="5298280" y="1642071"/>
                  <a:pt x="5298280" y="1642071"/>
                </a:cubicBezTo>
                <a:lnTo>
                  <a:pt x="5305722" y="1649512"/>
                </a:lnTo>
                <a:cubicBezTo>
                  <a:pt x="5305722" y="1649512"/>
                  <a:pt x="5308202" y="1647032"/>
                  <a:pt x="5313163" y="1642071"/>
                </a:cubicBezTo>
                <a:cubicBezTo>
                  <a:pt x="5308202" y="1637110"/>
                  <a:pt x="5305722" y="1634629"/>
                  <a:pt x="5305722" y="1634629"/>
                </a:cubicBezTo>
                <a:close/>
                <a:moveTo>
                  <a:pt x="4818310" y="1634629"/>
                </a:moveTo>
                <a:cubicBezTo>
                  <a:pt x="4815830" y="1634629"/>
                  <a:pt x="4814589" y="1637110"/>
                  <a:pt x="4814589" y="1642071"/>
                </a:cubicBezTo>
                <a:cubicBezTo>
                  <a:pt x="4814589" y="1642071"/>
                  <a:pt x="4815830" y="1642071"/>
                  <a:pt x="4818310" y="1642071"/>
                </a:cubicBezTo>
                <a:cubicBezTo>
                  <a:pt x="4820790" y="1642071"/>
                  <a:pt x="4822030" y="1639590"/>
                  <a:pt x="4822030" y="1634629"/>
                </a:cubicBezTo>
                <a:cubicBezTo>
                  <a:pt x="4822030" y="1634629"/>
                  <a:pt x="4820790" y="1634629"/>
                  <a:pt x="4818310" y="1634629"/>
                </a:cubicBezTo>
                <a:close/>
                <a:moveTo>
                  <a:pt x="4457402" y="1634629"/>
                </a:moveTo>
                <a:cubicBezTo>
                  <a:pt x="4452440" y="1639590"/>
                  <a:pt x="4452440" y="1644551"/>
                  <a:pt x="4457402" y="1649512"/>
                </a:cubicBezTo>
                <a:lnTo>
                  <a:pt x="4449960" y="1656954"/>
                </a:lnTo>
                <a:cubicBezTo>
                  <a:pt x="4444999" y="1651993"/>
                  <a:pt x="4443759" y="1647032"/>
                  <a:pt x="4446239" y="1642071"/>
                </a:cubicBezTo>
                <a:cubicBezTo>
                  <a:pt x="4448720" y="1637110"/>
                  <a:pt x="4452440" y="1634629"/>
                  <a:pt x="4457402" y="1634629"/>
                </a:cubicBezTo>
                <a:close/>
                <a:moveTo>
                  <a:pt x="3914179" y="1634629"/>
                </a:moveTo>
                <a:cubicBezTo>
                  <a:pt x="3914179" y="1634629"/>
                  <a:pt x="3912939" y="1635870"/>
                  <a:pt x="3910458" y="1638350"/>
                </a:cubicBezTo>
                <a:cubicBezTo>
                  <a:pt x="3907978" y="1640830"/>
                  <a:pt x="3907978" y="1642071"/>
                  <a:pt x="3910458" y="1642071"/>
                </a:cubicBezTo>
                <a:cubicBezTo>
                  <a:pt x="3912939" y="1642071"/>
                  <a:pt x="3914179" y="1639590"/>
                  <a:pt x="3914179" y="1634629"/>
                </a:cubicBezTo>
                <a:close/>
                <a:moveTo>
                  <a:pt x="5454274" y="1627648"/>
                </a:moveTo>
                <a:lnTo>
                  <a:pt x="5452225" y="1629746"/>
                </a:lnTo>
                <a:cubicBezTo>
                  <a:pt x="5443853" y="1638583"/>
                  <a:pt x="5439667" y="1643931"/>
                  <a:pt x="5439667" y="1645792"/>
                </a:cubicBezTo>
                <a:cubicBezTo>
                  <a:pt x="5439667" y="1648272"/>
                  <a:pt x="5437187" y="1650753"/>
                  <a:pt x="5432226" y="1653233"/>
                </a:cubicBezTo>
                <a:cubicBezTo>
                  <a:pt x="5427264" y="1655713"/>
                  <a:pt x="5424784" y="1659434"/>
                  <a:pt x="5424784" y="1664395"/>
                </a:cubicBezTo>
                <a:lnTo>
                  <a:pt x="5439667" y="1664395"/>
                </a:lnTo>
                <a:cubicBezTo>
                  <a:pt x="5444628" y="1654473"/>
                  <a:pt x="5447109" y="1649512"/>
                  <a:pt x="5447109" y="1649512"/>
                </a:cubicBezTo>
                <a:cubicBezTo>
                  <a:pt x="5447109" y="1644551"/>
                  <a:pt x="5447729" y="1640210"/>
                  <a:pt x="5448969" y="1636490"/>
                </a:cubicBezTo>
                <a:close/>
                <a:moveTo>
                  <a:pt x="4382987" y="1627188"/>
                </a:moveTo>
                <a:lnTo>
                  <a:pt x="4397870" y="1634629"/>
                </a:lnTo>
                <a:lnTo>
                  <a:pt x="4390429" y="1634629"/>
                </a:lnTo>
                <a:lnTo>
                  <a:pt x="4382987" y="1642071"/>
                </a:lnTo>
                <a:lnTo>
                  <a:pt x="4375546" y="1642071"/>
                </a:lnTo>
                <a:cubicBezTo>
                  <a:pt x="4375546" y="1637110"/>
                  <a:pt x="4378027" y="1632149"/>
                  <a:pt x="4382987" y="1627188"/>
                </a:cubicBezTo>
                <a:close/>
                <a:moveTo>
                  <a:pt x="4308574" y="1627188"/>
                </a:moveTo>
                <a:cubicBezTo>
                  <a:pt x="4308574" y="1627188"/>
                  <a:pt x="4311054" y="1627188"/>
                  <a:pt x="4316015" y="1627188"/>
                </a:cubicBezTo>
                <a:cubicBezTo>
                  <a:pt x="4316015" y="1632149"/>
                  <a:pt x="4316015" y="1634629"/>
                  <a:pt x="4316015" y="1634629"/>
                </a:cubicBezTo>
                <a:cubicBezTo>
                  <a:pt x="4311054" y="1634629"/>
                  <a:pt x="4308574" y="1632149"/>
                  <a:pt x="4308574" y="1627188"/>
                </a:cubicBezTo>
                <a:close/>
                <a:moveTo>
                  <a:pt x="5357812" y="1619747"/>
                </a:moveTo>
                <a:cubicBezTo>
                  <a:pt x="5352850" y="1619747"/>
                  <a:pt x="5350370" y="1620987"/>
                  <a:pt x="5350370" y="1623467"/>
                </a:cubicBezTo>
                <a:cubicBezTo>
                  <a:pt x="5350370" y="1625948"/>
                  <a:pt x="5351611" y="1627188"/>
                  <a:pt x="5354091" y="1627188"/>
                </a:cubicBezTo>
                <a:cubicBezTo>
                  <a:pt x="5356571" y="1627188"/>
                  <a:pt x="5357812" y="1624708"/>
                  <a:pt x="5357812" y="1619747"/>
                </a:cubicBezTo>
                <a:close/>
                <a:moveTo>
                  <a:pt x="3861159" y="1615329"/>
                </a:moveTo>
                <a:cubicBezTo>
                  <a:pt x="3859299" y="1615794"/>
                  <a:pt x="3854648" y="1619747"/>
                  <a:pt x="3847207" y="1627188"/>
                </a:cubicBezTo>
                <a:lnTo>
                  <a:pt x="3839765" y="1634629"/>
                </a:lnTo>
                <a:lnTo>
                  <a:pt x="3854648" y="1627188"/>
                </a:lnTo>
                <a:cubicBezTo>
                  <a:pt x="3859609" y="1622227"/>
                  <a:pt x="3862089" y="1618506"/>
                  <a:pt x="3862089" y="1616026"/>
                </a:cubicBezTo>
                <a:cubicBezTo>
                  <a:pt x="3862089" y="1615406"/>
                  <a:pt x="3861779" y="1615173"/>
                  <a:pt x="3861159" y="1615329"/>
                </a:cubicBezTo>
                <a:close/>
                <a:moveTo>
                  <a:pt x="5692675" y="1612305"/>
                </a:moveTo>
                <a:lnTo>
                  <a:pt x="5685234" y="1619747"/>
                </a:lnTo>
                <a:cubicBezTo>
                  <a:pt x="5690195" y="1619747"/>
                  <a:pt x="5692675" y="1618506"/>
                  <a:pt x="5692675" y="1616026"/>
                </a:cubicBezTo>
                <a:cubicBezTo>
                  <a:pt x="5692675" y="1613546"/>
                  <a:pt x="5692675" y="1612305"/>
                  <a:pt x="5692675" y="1612305"/>
                </a:cubicBezTo>
                <a:close/>
                <a:moveTo>
                  <a:pt x="5640585" y="1612305"/>
                </a:moveTo>
                <a:cubicBezTo>
                  <a:pt x="5640585" y="1617266"/>
                  <a:pt x="5643065" y="1619747"/>
                  <a:pt x="5648027" y="1619747"/>
                </a:cubicBezTo>
                <a:lnTo>
                  <a:pt x="5648027" y="1612305"/>
                </a:lnTo>
                <a:close/>
                <a:moveTo>
                  <a:pt x="4635995" y="1612305"/>
                </a:moveTo>
                <a:lnTo>
                  <a:pt x="4635995" y="1627188"/>
                </a:lnTo>
                <a:lnTo>
                  <a:pt x="4628554" y="1634629"/>
                </a:lnTo>
                <a:cubicBezTo>
                  <a:pt x="4623593" y="1634629"/>
                  <a:pt x="4621112" y="1634629"/>
                  <a:pt x="4621112" y="1634629"/>
                </a:cubicBezTo>
                <a:lnTo>
                  <a:pt x="4628554" y="1627188"/>
                </a:lnTo>
                <a:cubicBezTo>
                  <a:pt x="4628554" y="1627188"/>
                  <a:pt x="4628554" y="1624708"/>
                  <a:pt x="4628554" y="1619747"/>
                </a:cubicBezTo>
                <a:cubicBezTo>
                  <a:pt x="4628554" y="1619747"/>
                  <a:pt x="4628554" y="1618506"/>
                  <a:pt x="4628554" y="1616026"/>
                </a:cubicBezTo>
                <a:cubicBezTo>
                  <a:pt x="4628554" y="1613546"/>
                  <a:pt x="4631034" y="1612305"/>
                  <a:pt x="4635995" y="1612305"/>
                </a:cubicBezTo>
                <a:close/>
                <a:moveTo>
                  <a:pt x="5581054" y="1604864"/>
                </a:moveTo>
                <a:cubicBezTo>
                  <a:pt x="5581054" y="1604864"/>
                  <a:pt x="5581054" y="1609825"/>
                  <a:pt x="5581054" y="1619747"/>
                </a:cubicBezTo>
                <a:cubicBezTo>
                  <a:pt x="5586015" y="1619747"/>
                  <a:pt x="5587255" y="1620987"/>
                  <a:pt x="5584775" y="1623467"/>
                </a:cubicBezTo>
                <a:cubicBezTo>
                  <a:pt x="5582295" y="1625948"/>
                  <a:pt x="5581054" y="1628428"/>
                  <a:pt x="5581054" y="1630909"/>
                </a:cubicBezTo>
                <a:cubicBezTo>
                  <a:pt x="5581054" y="1633389"/>
                  <a:pt x="5579813" y="1634629"/>
                  <a:pt x="5577333" y="1634629"/>
                </a:cubicBezTo>
                <a:cubicBezTo>
                  <a:pt x="5574853" y="1634629"/>
                  <a:pt x="5573612" y="1632149"/>
                  <a:pt x="5573612" y="1627188"/>
                </a:cubicBezTo>
                <a:lnTo>
                  <a:pt x="5566171" y="1634629"/>
                </a:lnTo>
                <a:cubicBezTo>
                  <a:pt x="5571132" y="1634629"/>
                  <a:pt x="5571132" y="1637110"/>
                  <a:pt x="5566171" y="1642071"/>
                </a:cubicBezTo>
                <a:lnTo>
                  <a:pt x="5573612" y="1642071"/>
                </a:lnTo>
                <a:cubicBezTo>
                  <a:pt x="5583534" y="1637110"/>
                  <a:pt x="5588495" y="1634629"/>
                  <a:pt x="5588495" y="1634629"/>
                </a:cubicBezTo>
                <a:lnTo>
                  <a:pt x="5595937" y="1627188"/>
                </a:lnTo>
                <a:lnTo>
                  <a:pt x="5588495" y="1619747"/>
                </a:lnTo>
                <a:lnTo>
                  <a:pt x="5588495" y="1612305"/>
                </a:lnTo>
                <a:close/>
                <a:moveTo>
                  <a:pt x="5484316" y="1604864"/>
                </a:moveTo>
                <a:lnTo>
                  <a:pt x="5461991" y="1619747"/>
                </a:lnTo>
                <a:lnTo>
                  <a:pt x="5454969" y="1626937"/>
                </a:lnTo>
                <a:lnTo>
                  <a:pt x="5463852" y="1621607"/>
                </a:lnTo>
                <a:cubicBezTo>
                  <a:pt x="5467572" y="1620367"/>
                  <a:pt x="5471913" y="1619747"/>
                  <a:pt x="5476874" y="1619747"/>
                </a:cubicBezTo>
                <a:lnTo>
                  <a:pt x="5484316" y="1612305"/>
                </a:lnTo>
                <a:cubicBezTo>
                  <a:pt x="5479354" y="1612305"/>
                  <a:pt x="5479354" y="1609825"/>
                  <a:pt x="5484316" y="1604864"/>
                </a:cubicBezTo>
                <a:close/>
                <a:moveTo>
                  <a:pt x="5737323" y="1597422"/>
                </a:moveTo>
                <a:cubicBezTo>
                  <a:pt x="5742285" y="1597422"/>
                  <a:pt x="5743524" y="1598663"/>
                  <a:pt x="5741044" y="1601143"/>
                </a:cubicBezTo>
                <a:cubicBezTo>
                  <a:pt x="5738564" y="1603623"/>
                  <a:pt x="5736083" y="1604864"/>
                  <a:pt x="5733603" y="1604864"/>
                </a:cubicBezTo>
                <a:cubicBezTo>
                  <a:pt x="5731123" y="1604864"/>
                  <a:pt x="5729882" y="1603623"/>
                  <a:pt x="5729882" y="1601143"/>
                </a:cubicBezTo>
                <a:cubicBezTo>
                  <a:pt x="5729882" y="1598663"/>
                  <a:pt x="5732362" y="1597422"/>
                  <a:pt x="5737323" y="1597422"/>
                </a:cubicBezTo>
                <a:close/>
                <a:moveTo>
                  <a:pt x="5655468" y="1597422"/>
                </a:moveTo>
                <a:cubicBezTo>
                  <a:pt x="5655468" y="1597422"/>
                  <a:pt x="5655468" y="1599903"/>
                  <a:pt x="5655468" y="1604864"/>
                </a:cubicBezTo>
                <a:cubicBezTo>
                  <a:pt x="5660429" y="1604864"/>
                  <a:pt x="5662909" y="1604864"/>
                  <a:pt x="5662909" y="1604864"/>
                </a:cubicBezTo>
                <a:cubicBezTo>
                  <a:pt x="5662909" y="1604864"/>
                  <a:pt x="5662909" y="1602383"/>
                  <a:pt x="5662909" y="1597422"/>
                </a:cubicBezTo>
                <a:cubicBezTo>
                  <a:pt x="5662909" y="1597422"/>
                  <a:pt x="5660429" y="1597422"/>
                  <a:pt x="5655468" y="1597422"/>
                </a:cubicBezTo>
                <a:close/>
                <a:moveTo>
                  <a:pt x="4717851" y="1597422"/>
                </a:moveTo>
                <a:cubicBezTo>
                  <a:pt x="4717851" y="1602383"/>
                  <a:pt x="4717851" y="1604864"/>
                  <a:pt x="4717851" y="1604864"/>
                </a:cubicBezTo>
                <a:lnTo>
                  <a:pt x="4725292" y="1604864"/>
                </a:lnTo>
                <a:cubicBezTo>
                  <a:pt x="4725292" y="1604864"/>
                  <a:pt x="4722812" y="1602383"/>
                  <a:pt x="4717851" y="1597422"/>
                </a:cubicBezTo>
                <a:close/>
                <a:moveTo>
                  <a:pt x="4650878" y="1597422"/>
                </a:moveTo>
                <a:cubicBezTo>
                  <a:pt x="4650878" y="1597422"/>
                  <a:pt x="4652119" y="1598663"/>
                  <a:pt x="4654599" y="1601143"/>
                </a:cubicBezTo>
                <a:cubicBezTo>
                  <a:pt x="4657079" y="1603623"/>
                  <a:pt x="4658320" y="1604864"/>
                  <a:pt x="4658320" y="1604864"/>
                </a:cubicBezTo>
                <a:cubicBezTo>
                  <a:pt x="4658320" y="1609825"/>
                  <a:pt x="4655839" y="1612305"/>
                  <a:pt x="4650878" y="1612305"/>
                </a:cubicBezTo>
                <a:cubicBezTo>
                  <a:pt x="4650878" y="1612305"/>
                  <a:pt x="4650878" y="1609825"/>
                  <a:pt x="4650878" y="1604864"/>
                </a:cubicBezTo>
                <a:cubicBezTo>
                  <a:pt x="4650878" y="1599903"/>
                  <a:pt x="4650878" y="1597422"/>
                  <a:pt x="4650878" y="1597422"/>
                </a:cubicBezTo>
                <a:close/>
                <a:moveTo>
                  <a:pt x="4591347" y="1597422"/>
                </a:moveTo>
                <a:cubicBezTo>
                  <a:pt x="4591347" y="1602383"/>
                  <a:pt x="4591347" y="1604864"/>
                  <a:pt x="4591347" y="1604864"/>
                </a:cubicBezTo>
                <a:cubicBezTo>
                  <a:pt x="4591347" y="1604864"/>
                  <a:pt x="4588867" y="1607344"/>
                  <a:pt x="4583905" y="1612305"/>
                </a:cubicBezTo>
                <a:cubicBezTo>
                  <a:pt x="4583905" y="1617266"/>
                  <a:pt x="4583905" y="1619747"/>
                  <a:pt x="4583905" y="1619747"/>
                </a:cubicBezTo>
                <a:lnTo>
                  <a:pt x="4583905" y="1627188"/>
                </a:lnTo>
                <a:cubicBezTo>
                  <a:pt x="4583905" y="1627188"/>
                  <a:pt x="4582665" y="1624708"/>
                  <a:pt x="4580185" y="1619747"/>
                </a:cubicBezTo>
                <a:cubicBezTo>
                  <a:pt x="4577705" y="1614786"/>
                  <a:pt x="4573984" y="1614786"/>
                  <a:pt x="4569023" y="1619747"/>
                </a:cubicBezTo>
                <a:cubicBezTo>
                  <a:pt x="4569023" y="1619747"/>
                  <a:pt x="4567782" y="1619747"/>
                  <a:pt x="4565302" y="1619747"/>
                </a:cubicBezTo>
                <a:cubicBezTo>
                  <a:pt x="4562822" y="1619747"/>
                  <a:pt x="4562822" y="1618506"/>
                  <a:pt x="4565302" y="1616026"/>
                </a:cubicBezTo>
                <a:cubicBezTo>
                  <a:pt x="4567782" y="1613546"/>
                  <a:pt x="4571503" y="1609825"/>
                  <a:pt x="4576464" y="1604864"/>
                </a:cubicBezTo>
                <a:cubicBezTo>
                  <a:pt x="4581425" y="1599903"/>
                  <a:pt x="4586386" y="1597422"/>
                  <a:pt x="4591347" y="1597422"/>
                </a:cubicBezTo>
                <a:close/>
                <a:moveTo>
                  <a:pt x="4420195" y="1597422"/>
                </a:moveTo>
                <a:cubicBezTo>
                  <a:pt x="4420195" y="1602383"/>
                  <a:pt x="4418954" y="1604864"/>
                  <a:pt x="4416474" y="1604864"/>
                </a:cubicBezTo>
                <a:cubicBezTo>
                  <a:pt x="4413994" y="1604864"/>
                  <a:pt x="4413994" y="1603623"/>
                  <a:pt x="4416474" y="1601143"/>
                </a:cubicBezTo>
                <a:cubicBezTo>
                  <a:pt x="4418954" y="1598663"/>
                  <a:pt x="4420195" y="1597422"/>
                  <a:pt x="4420195" y="1597422"/>
                </a:cubicBezTo>
                <a:close/>
                <a:moveTo>
                  <a:pt x="4025800" y="1597422"/>
                </a:moveTo>
                <a:cubicBezTo>
                  <a:pt x="4030761" y="1597422"/>
                  <a:pt x="4033242" y="1597422"/>
                  <a:pt x="4033242" y="1597422"/>
                </a:cubicBezTo>
                <a:lnTo>
                  <a:pt x="3996035" y="1642071"/>
                </a:lnTo>
                <a:cubicBezTo>
                  <a:pt x="3996035" y="1637110"/>
                  <a:pt x="4000996" y="1628428"/>
                  <a:pt x="4010917" y="1616026"/>
                </a:cubicBezTo>
                <a:cubicBezTo>
                  <a:pt x="4020839" y="1603623"/>
                  <a:pt x="4025800" y="1597422"/>
                  <a:pt x="4025800" y="1597422"/>
                </a:cubicBezTo>
                <a:close/>
                <a:moveTo>
                  <a:pt x="5893592" y="1589981"/>
                </a:moveTo>
                <a:cubicBezTo>
                  <a:pt x="5898554" y="1604864"/>
                  <a:pt x="5896073" y="1614786"/>
                  <a:pt x="5886152" y="1619747"/>
                </a:cubicBezTo>
                <a:cubicBezTo>
                  <a:pt x="5881190" y="1624708"/>
                  <a:pt x="5877470" y="1627188"/>
                  <a:pt x="5874989" y="1627188"/>
                </a:cubicBezTo>
                <a:cubicBezTo>
                  <a:pt x="5872509" y="1627188"/>
                  <a:pt x="5871268" y="1624708"/>
                  <a:pt x="5871268" y="1619747"/>
                </a:cubicBezTo>
                <a:lnTo>
                  <a:pt x="5878710" y="1612305"/>
                </a:lnTo>
                <a:cubicBezTo>
                  <a:pt x="5883671" y="1622227"/>
                  <a:pt x="5886152" y="1622227"/>
                  <a:pt x="5886152" y="1612305"/>
                </a:cubicBezTo>
                <a:lnTo>
                  <a:pt x="5878710" y="1604864"/>
                </a:lnTo>
                <a:lnTo>
                  <a:pt x="5886152" y="1597422"/>
                </a:lnTo>
                <a:cubicBezTo>
                  <a:pt x="5891112" y="1592461"/>
                  <a:pt x="5893592" y="1589981"/>
                  <a:pt x="5893592" y="1589981"/>
                </a:cubicBezTo>
                <a:close/>
                <a:moveTo>
                  <a:pt x="5335487" y="1589981"/>
                </a:moveTo>
                <a:cubicBezTo>
                  <a:pt x="5340449" y="1589981"/>
                  <a:pt x="5342929" y="1591221"/>
                  <a:pt x="5342929" y="1593702"/>
                </a:cubicBezTo>
                <a:cubicBezTo>
                  <a:pt x="5342929" y="1596182"/>
                  <a:pt x="5342929" y="1597422"/>
                  <a:pt x="5342929" y="1597422"/>
                </a:cubicBezTo>
                <a:cubicBezTo>
                  <a:pt x="5337968" y="1597422"/>
                  <a:pt x="5335487" y="1594942"/>
                  <a:pt x="5335487" y="1589981"/>
                </a:cubicBezTo>
                <a:close/>
                <a:moveTo>
                  <a:pt x="4628554" y="1589981"/>
                </a:moveTo>
                <a:cubicBezTo>
                  <a:pt x="4633515" y="1589981"/>
                  <a:pt x="4635995" y="1589981"/>
                  <a:pt x="4635995" y="1589981"/>
                </a:cubicBezTo>
                <a:cubicBezTo>
                  <a:pt x="4635995" y="1594942"/>
                  <a:pt x="4635995" y="1597422"/>
                  <a:pt x="4635995" y="1597422"/>
                </a:cubicBezTo>
                <a:cubicBezTo>
                  <a:pt x="4631034" y="1602383"/>
                  <a:pt x="4626074" y="1604864"/>
                  <a:pt x="4621112" y="1604864"/>
                </a:cubicBezTo>
                <a:cubicBezTo>
                  <a:pt x="4611191" y="1614786"/>
                  <a:pt x="4603750" y="1617266"/>
                  <a:pt x="4598788" y="1612305"/>
                </a:cubicBezTo>
                <a:cubicBezTo>
                  <a:pt x="4598788" y="1612305"/>
                  <a:pt x="4601268" y="1611065"/>
                  <a:pt x="4606230" y="1608584"/>
                </a:cubicBezTo>
                <a:cubicBezTo>
                  <a:pt x="4611191" y="1606104"/>
                  <a:pt x="4613671" y="1603623"/>
                  <a:pt x="4613671" y="1601143"/>
                </a:cubicBezTo>
                <a:cubicBezTo>
                  <a:pt x="4613671" y="1598663"/>
                  <a:pt x="4616151" y="1597422"/>
                  <a:pt x="4621112" y="1597422"/>
                </a:cubicBezTo>
                <a:cubicBezTo>
                  <a:pt x="4621112" y="1597422"/>
                  <a:pt x="4622353" y="1596182"/>
                  <a:pt x="4624833" y="1593702"/>
                </a:cubicBezTo>
                <a:cubicBezTo>
                  <a:pt x="4627313" y="1591221"/>
                  <a:pt x="4628554" y="1589981"/>
                  <a:pt x="4628554" y="1589981"/>
                </a:cubicBezTo>
                <a:close/>
                <a:moveTo>
                  <a:pt x="4115097" y="1589981"/>
                </a:moveTo>
                <a:lnTo>
                  <a:pt x="4115097" y="1604864"/>
                </a:lnTo>
                <a:cubicBezTo>
                  <a:pt x="4105175" y="1609825"/>
                  <a:pt x="4100214" y="1614786"/>
                  <a:pt x="4100214" y="1619747"/>
                </a:cubicBezTo>
                <a:lnTo>
                  <a:pt x="4100214" y="1612305"/>
                </a:lnTo>
                <a:close/>
                <a:moveTo>
                  <a:pt x="4003476" y="1589981"/>
                </a:moveTo>
                <a:cubicBezTo>
                  <a:pt x="4008437" y="1589981"/>
                  <a:pt x="4010917" y="1591221"/>
                  <a:pt x="4010917" y="1593702"/>
                </a:cubicBezTo>
                <a:cubicBezTo>
                  <a:pt x="4010917" y="1596182"/>
                  <a:pt x="4009677" y="1597422"/>
                  <a:pt x="4007197" y="1597422"/>
                </a:cubicBezTo>
                <a:cubicBezTo>
                  <a:pt x="4004716" y="1597422"/>
                  <a:pt x="4003476" y="1594942"/>
                  <a:pt x="4003476" y="1589981"/>
                </a:cubicBezTo>
                <a:close/>
                <a:moveTo>
                  <a:pt x="4077890" y="1582540"/>
                </a:moveTo>
                <a:cubicBezTo>
                  <a:pt x="4077890" y="1582540"/>
                  <a:pt x="4077890" y="1585020"/>
                  <a:pt x="4077890" y="1589981"/>
                </a:cubicBezTo>
                <a:cubicBezTo>
                  <a:pt x="4072929" y="1589981"/>
                  <a:pt x="4071689" y="1588741"/>
                  <a:pt x="4074169" y="1586260"/>
                </a:cubicBezTo>
                <a:cubicBezTo>
                  <a:pt x="4076650" y="1583780"/>
                  <a:pt x="4077890" y="1582540"/>
                  <a:pt x="4077890" y="1582540"/>
                </a:cubicBezTo>
                <a:close/>
                <a:moveTo>
                  <a:pt x="3716982" y="1582540"/>
                </a:moveTo>
                <a:cubicBezTo>
                  <a:pt x="3714502" y="1582540"/>
                  <a:pt x="3708300" y="1587501"/>
                  <a:pt x="3698378" y="1597422"/>
                </a:cubicBezTo>
                <a:cubicBezTo>
                  <a:pt x="3688457" y="1607344"/>
                  <a:pt x="3678535" y="1618506"/>
                  <a:pt x="3668613" y="1630909"/>
                </a:cubicBezTo>
                <a:cubicBezTo>
                  <a:pt x="3658691" y="1643311"/>
                  <a:pt x="3653730" y="1651993"/>
                  <a:pt x="3653730" y="1656954"/>
                </a:cubicBezTo>
                <a:cubicBezTo>
                  <a:pt x="3663652" y="1651993"/>
                  <a:pt x="3671093" y="1647032"/>
                  <a:pt x="3676054" y="1642071"/>
                </a:cubicBezTo>
                <a:cubicBezTo>
                  <a:pt x="3681015" y="1637110"/>
                  <a:pt x="3685976" y="1632149"/>
                  <a:pt x="3690937" y="1627188"/>
                </a:cubicBezTo>
                <a:cubicBezTo>
                  <a:pt x="3695898" y="1622227"/>
                  <a:pt x="3698378" y="1617266"/>
                  <a:pt x="3698378" y="1612305"/>
                </a:cubicBezTo>
                <a:cubicBezTo>
                  <a:pt x="3703339" y="1612305"/>
                  <a:pt x="3705820" y="1609825"/>
                  <a:pt x="3705820" y="1604864"/>
                </a:cubicBezTo>
                <a:cubicBezTo>
                  <a:pt x="3705820" y="1599903"/>
                  <a:pt x="3708300" y="1594942"/>
                  <a:pt x="3713261" y="1589981"/>
                </a:cubicBezTo>
                <a:cubicBezTo>
                  <a:pt x="3718222" y="1585020"/>
                  <a:pt x="3719462" y="1582540"/>
                  <a:pt x="3716982" y="1582540"/>
                </a:cubicBezTo>
                <a:close/>
                <a:moveTo>
                  <a:pt x="5194101" y="1575098"/>
                </a:moveTo>
                <a:lnTo>
                  <a:pt x="5179218" y="1582540"/>
                </a:lnTo>
                <a:lnTo>
                  <a:pt x="5186659" y="1582540"/>
                </a:lnTo>
                <a:close/>
                <a:moveTo>
                  <a:pt x="5067597" y="1575098"/>
                </a:moveTo>
                <a:lnTo>
                  <a:pt x="5067597" y="1589981"/>
                </a:lnTo>
                <a:cubicBezTo>
                  <a:pt x="5072558" y="1589981"/>
                  <a:pt x="5075038" y="1587501"/>
                  <a:pt x="5075038" y="1582540"/>
                </a:cubicBezTo>
                <a:cubicBezTo>
                  <a:pt x="5075038" y="1577579"/>
                  <a:pt x="5073798" y="1575098"/>
                  <a:pt x="5071318" y="1575098"/>
                </a:cubicBezTo>
                <a:cubicBezTo>
                  <a:pt x="5068837" y="1575098"/>
                  <a:pt x="5067597" y="1575098"/>
                  <a:pt x="5067597" y="1575098"/>
                </a:cubicBezTo>
                <a:close/>
                <a:moveTo>
                  <a:pt x="4628554" y="1575098"/>
                </a:moveTo>
                <a:cubicBezTo>
                  <a:pt x="4628554" y="1575098"/>
                  <a:pt x="4631034" y="1575098"/>
                  <a:pt x="4635995" y="1575098"/>
                </a:cubicBezTo>
                <a:cubicBezTo>
                  <a:pt x="4635995" y="1580059"/>
                  <a:pt x="4635995" y="1582540"/>
                  <a:pt x="4635995" y="1582540"/>
                </a:cubicBezTo>
                <a:cubicBezTo>
                  <a:pt x="4631034" y="1577579"/>
                  <a:pt x="4628554" y="1575098"/>
                  <a:pt x="4628554" y="1575098"/>
                </a:cubicBezTo>
                <a:close/>
                <a:moveTo>
                  <a:pt x="1175742" y="1575098"/>
                </a:moveTo>
                <a:lnTo>
                  <a:pt x="1160859" y="1597422"/>
                </a:lnTo>
                <a:lnTo>
                  <a:pt x="1168300" y="1589981"/>
                </a:lnTo>
                <a:cubicBezTo>
                  <a:pt x="1178222" y="1580059"/>
                  <a:pt x="1180703" y="1575098"/>
                  <a:pt x="1175742" y="1575098"/>
                </a:cubicBezTo>
                <a:close/>
                <a:moveTo>
                  <a:pt x="5877684" y="1574072"/>
                </a:moveTo>
                <a:lnTo>
                  <a:pt x="5878710" y="1575098"/>
                </a:lnTo>
                <a:lnTo>
                  <a:pt x="5875806" y="1576550"/>
                </a:lnTo>
                <a:close/>
                <a:moveTo>
                  <a:pt x="5841503" y="1567657"/>
                </a:moveTo>
                <a:cubicBezTo>
                  <a:pt x="5836542" y="1572618"/>
                  <a:pt x="5832821" y="1577579"/>
                  <a:pt x="5830341" y="1582540"/>
                </a:cubicBezTo>
                <a:cubicBezTo>
                  <a:pt x="5827860" y="1587501"/>
                  <a:pt x="5824140" y="1589981"/>
                  <a:pt x="5819178" y="1589981"/>
                </a:cubicBezTo>
                <a:cubicBezTo>
                  <a:pt x="5819178" y="1589981"/>
                  <a:pt x="5824140" y="1585020"/>
                  <a:pt x="5834062" y="1575098"/>
                </a:cubicBezTo>
                <a:close/>
                <a:moveTo>
                  <a:pt x="5514081" y="1567657"/>
                </a:moveTo>
                <a:cubicBezTo>
                  <a:pt x="5494237" y="1567657"/>
                  <a:pt x="5484316" y="1577579"/>
                  <a:pt x="5484316" y="1597422"/>
                </a:cubicBezTo>
                <a:lnTo>
                  <a:pt x="5491757" y="1597422"/>
                </a:lnTo>
                <a:lnTo>
                  <a:pt x="5499198" y="1589981"/>
                </a:lnTo>
                <a:cubicBezTo>
                  <a:pt x="5504160" y="1589981"/>
                  <a:pt x="5506640" y="1587501"/>
                  <a:pt x="5506640" y="1582540"/>
                </a:cubicBezTo>
                <a:lnTo>
                  <a:pt x="5514081" y="1575098"/>
                </a:lnTo>
                <a:cubicBezTo>
                  <a:pt x="5519043" y="1570137"/>
                  <a:pt x="5519043" y="1567657"/>
                  <a:pt x="5514081" y="1567657"/>
                </a:cubicBezTo>
                <a:close/>
                <a:moveTo>
                  <a:pt x="3735585" y="1567657"/>
                </a:moveTo>
                <a:cubicBezTo>
                  <a:pt x="3730624" y="1572618"/>
                  <a:pt x="3730624" y="1575098"/>
                  <a:pt x="3735585" y="1575098"/>
                </a:cubicBezTo>
                <a:cubicBezTo>
                  <a:pt x="3740546" y="1570137"/>
                  <a:pt x="3743027" y="1567657"/>
                  <a:pt x="3743027" y="1567657"/>
                </a:cubicBezTo>
                <a:cubicBezTo>
                  <a:pt x="3743027" y="1567657"/>
                  <a:pt x="3740546" y="1567657"/>
                  <a:pt x="3735585" y="1567657"/>
                </a:cubicBezTo>
                <a:close/>
                <a:moveTo>
                  <a:pt x="1079004" y="1567657"/>
                </a:moveTo>
                <a:cubicBezTo>
                  <a:pt x="1074043" y="1567657"/>
                  <a:pt x="1071562" y="1570137"/>
                  <a:pt x="1071562" y="1575098"/>
                </a:cubicBezTo>
                <a:cubicBezTo>
                  <a:pt x="1071562" y="1580059"/>
                  <a:pt x="1074043" y="1580059"/>
                  <a:pt x="1079004" y="1575098"/>
                </a:cubicBezTo>
                <a:close/>
                <a:moveTo>
                  <a:pt x="5722441" y="1560215"/>
                </a:moveTo>
                <a:lnTo>
                  <a:pt x="5729882" y="1567657"/>
                </a:lnTo>
                <a:lnTo>
                  <a:pt x="5722441" y="1575098"/>
                </a:lnTo>
                <a:cubicBezTo>
                  <a:pt x="5722441" y="1570137"/>
                  <a:pt x="5722441" y="1565176"/>
                  <a:pt x="5722441" y="1560215"/>
                </a:cubicBezTo>
                <a:close/>
                <a:moveTo>
                  <a:pt x="5618261" y="1560215"/>
                </a:moveTo>
                <a:lnTo>
                  <a:pt x="5625702" y="1582540"/>
                </a:lnTo>
                <a:lnTo>
                  <a:pt x="5618261" y="1567657"/>
                </a:lnTo>
                <a:close/>
                <a:moveTo>
                  <a:pt x="5495478" y="1560215"/>
                </a:moveTo>
                <a:cubicBezTo>
                  <a:pt x="5492998" y="1560215"/>
                  <a:pt x="5491757" y="1562696"/>
                  <a:pt x="5491757" y="1567657"/>
                </a:cubicBezTo>
                <a:cubicBezTo>
                  <a:pt x="5491757" y="1567657"/>
                  <a:pt x="5492998" y="1567657"/>
                  <a:pt x="5495478" y="1567657"/>
                </a:cubicBezTo>
                <a:cubicBezTo>
                  <a:pt x="5497958" y="1567657"/>
                  <a:pt x="5499198" y="1567657"/>
                  <a:pt x="5499198" y="1567657"/>
                </a:cubicBezTo>
                <a:cubicBezTo>
                  <a:pt x="5499198" y="1562696"/>
                  <a:pt x="5499198" y="1560215"/>
                  <a:pt x="5499198" y="1560215"/>
                </a:cubicBezTo>
                <a:cubicBezTo>
                  <a:pt x="5499198" y="1560215"/>
                  <a:pt x="5497958" y="1560215"/>
                  <a:pt x="5495478" y="1560215"/>
                </a:cubicBezTo>
                <a:close/>
                <a:moveTo>
                  <a:pt x="4621112" y="1560215"/>
                </a:moveTo>
                <a:lnTo>
                  <a:pt x="4621112" y="1567657"/>
                </a:lnTo>
                <a:cubicBezTo>
                  <a:pt x="4621112" y="1572618"/>
                  <a:pt x="4621112" y="1575098"/>
                  <a:pt x="4621112" y="1575098"/>
                </a:cubicBezTo>
                <a:cubicBezTo>
                  <a:pt x="4606230" y="1585020"/>
                  <a:pt x="4598788" y="1587501"/>
                  <a:pt x="4598788" y="1582540"/>
                </a:cubicBezTo>
                <a:cubicBezTo>
                  <a:pt x="4598788" y="1582540"/>
                  <a:pt x="4600029" y="1581299"/>
                  <a:pt x="4602509" y="1578819"/>
                </a:cubicBezTo>
                <a:cubicBezTo>
                  <a:pt x="4604989" y="1576338"/>
                  <a:pt x="4606230" y="1572618"/>
                  <a:pt x="4606230" y="1567657"/>
                </a:cubicBezTo>
                <a:close/>
                <a:moveTo>
                  <a:pt x="4100214" y="1560215"/>
                </a:moveTo>
                <a:cubicBezTo>
                  <a:pt x="4100214" y="1565176"/>
                  <a:pt x="4097734" y="1570137"/>
                  <a:pt x="4092773" y="1575098"/>
                </a:cubicBezTo>
                <a:lnTo>
                  <a:pt x="4085332" y="1575098"/>
                </a:lnTo>
                <a:cubicBezTo>
                  <a:pt x="4085332" y="1575098"/>
                  <a:pt x="4087812" y="1572618"/>
                  <a:pt x="4092773" y="1567657"/>
                </a:cubicBezTo>
                <a:close/>
                <a:moveTo>
                  <a:pt x="3951386" y="1560215"/>
                </a:moveTo>
                <a:cubicBezTo>
                  <a:pt x="3951386" y="1565176"/>
                  <a:pt x="3951386" y="1567657"/>
                  <a:pt x="3951386" y="1567657"/>
                </a:cubicBezTo>
                <a:cubicBezTo>
                  <a:pt x="3956347" y="1567657"/>
                  <a:pt x="3958828" y="1565176"/>
                  <a:pt x="3958828" y="1560215"/>
                </a:cubicBezTo>
                <a:close/>
                <a:moveTo>
                  <a:pt x="3772792" y="1560215"/>
                </a:moveTo>
                <a:lnTo>
                  <a:pt x="3772792" y="1567657"/>
                </a:lnTo>
                <a:lnTo>
                  <a:pt x="3780234" y="1567657"/>
                </a:lnTo>
                <a:cubicBezTo>
                  <a:pt x="3780234" y="1562696"/>
                  <a:pt x="3777753" y="1560215"/>
                  <a:pt x="3772792" y="1560215"/>
                </a:cubicBezTo>
                <a:close/>
                <a:moveTo>
                  <a:pt x="3743027" y="1552774"/>
                </a:moveTo>
                <a:cubicBezTo>
                  <a:pt x="3743027" y="1557735"/>
                  <a:pt x="3745507" y="1560215"/>
                  <a:pt x="3750468" y="1560215"/>
                </a:cubicBezTo>
                <a:cubicBezTo>
                  <a:pt x="3750468" y="1560215"/>
                  <a:pt x="3750468" y="1557735"/>
                  <a:pt x="3750468" y="1552774"/>
                </a:cubicBezTo>
                <a:close/>
                <a:moveTo>
                  <a:pt x="5714999" y="1545333"/>
                </a:moveTo>
                <a:cubicBezTo>
                  <a:pt x="5724921" y="1545333"/>
                  <a:pt x="5729882" y="1545333"/>
                  <a:pt x="5729882" y="1545333"/>
                </a:cubicBezTo>
                <a:lnTo>
                  <a:pt x="5722441" y="1552774"/>
                </a:lnTo>
                <a:cubicBezTo>
                  <a:pt x="5717479" y="1552774"/>
                  <a:pt x="5714999" y="1552774"/>
                  <a:pt x="5714999" y="1552774"/>
                </a:cubicBezTo>
                <a:close/>
                <a:moveTo>
                  <a:pt x="5320605" y="1545333"/>
                </a:moveTo>
                <a:cubicBezTo>
                  <a:pt x="5315643" y="1550294"/>
                  <a:pt x="5313163" y="1552774"/>
                  <a:pt x="5313163" y="1552774"/>
                </a:cubicBezTo>
                <a:lnTo>
                  <a:pt x="5320605" y="1552774"/>
                </a:lnTo>
                <a:close/>
                <a:moveTo>
                  <a:pt x="4457402" y="1545333"/>
                </a:moveTo>
                <a:lnTo>
                  <a:pt x="4442519" y="1582540"/>
                </a:lnTo>
                <a:lnTo>
                  <a:pt x="4435077" y="1582540"/>
                </a:lnTo>
                <a:cubicBezTo>
                  <a:pt x="4435077" y="1577579"/>
                  <a:pt x="4436318" y="1573858"/>
                  <a:pt x="4438798" y="1571377"/>
                </a:cubicBezTo>
                <a:cubicBezTo>
                  <a:pt x="4441278" y="1568897"/>
                  <a:pt x="4441278" y="1566416"/>
                  <a:pt x="4438798" y="1563936"/>
                </a:cubicBezTo>
                <a:cubicBezTo>
                  <a:pt x="4436318" y="1561456"/>
                  <a:pt x="4436318" y="1558975"/>
                  <a:pt x="4438798" y="1556495"/>
                </a:cubicBezTo>
                <a:cubicBezTo>
                  <a:pt x="4441278" y="1554014"/>
                  <a:pt x="4442519" y="1552774"/>
                  <a:pt x="4442519" y="1552774"/>
                </a:cubicBezTo>
                <a:lnTo>
                  <a:pt x="4449960" y="1552774"/>
                </a:lnTo>
                <a:close/>
                <a:moveTo>
                  <a:pt x="3780234" y="1545333"/>
                </a:moveTo>
                <a:lnTo>
                  <a:pt x="3780234" y="1552774"/>
                </a:lnTo>
                <a:lnTo>
                  <a:pt x="3787675" y="1552774"/>
                </a:lnTo>
                <a:cubicBezTo>
                  <a:pt x="3787675" y="1547813"/>
                  <a:pt x="3785195" y="1545333"/>
                  <a:pt x="3780234" y="1545333"/>
                </a:cubicBezTo>
                <a:close/>
                <a:moveTo>
                  <a:pt x="5558730" y="1537891"/>
                </a:moveTo>
                <a:lnTo>
                  <a:pt x="5566171" y="1545333"/>
                </a:lnTo>
                <a:cubicBezTo>
                  <a:pt x="5566171" y="1545333"/>
                  <a:pt x="5563691" y="1545333"/>
                  <a:pt x="5558730" y="1545333"/>
                </a:cubicBezTo>
                <a:cubicBezTo>
                  <a:pt x="5558730" y="1540372"/>
                  <a:pt x="5558730" y="1537891"/>
                  <a:pt x="5558730" y="1537891"/>
                </a:cubicBezTo>
                <a:close/>
                <a:moveTo>
                  <a:pt x="5454550" y="1537891"/>
                </a:moveTo>
                <a:lnTo>
                  <a:pt x="5424784" y="1560215"/>
                </a:lnTo>
                <a:lnTo>
                  <a:pt x="5439667" y="1560215"/>
                </a:lnTo>
                <a:cubicBezTo>
                  <a:pt x="5449589" y="1550294"/>
                  <a:pt x="5454550" y="1542852"/>
                  <a:pt x="5454550" y="1537891"/>
                </a:cubicBezTo>
                <a:close/>
                <a:moveTo>
                  <a:pt x="4755058" y="1537891"/>
                </a:moveTo>
                <a:lnTo>
                  <a:pt x="4755058" y="1545333"/>
                </a:lnTo>
                <a:cubicBezTo>
                  <a:pt x="4750096" y="1545333"/>
                  <a:pt x="4747616" y="1547813"/>
                  <a:pt x="4747616" y="1552774"/>
                </a:cubicBezTo>
                <a:lnTo>
                  <a:pt x="4740175" y="1560215"/>
                </a:lnTo>
                <a:cubicBezTo>
                  <a:pt x="4735214" y="1560215"/>
                  <a:pt x="4732734" y="1560215"/>
                  <a:pt x="4732734" y="1560215"/>
                </a:cubicBezTo>
                <a:cubicBezTo>
                  <a:pt x="4732734" y="1545333"/>
                  <a:pt x="4740175" y="1537891"/>
                  <a:pt x="4755058" y="1537891"/>
                </a:cubicBezTo>
                <a:close/>
                <a:moveTo>
                  <a:pt x="4658320" y="1537891"/>
                </a:moveTo>
                <a:cubicBezTo>
                  <a:pt x="4660800" y="1537891"/>
                  <a:pt x="4662661" y="1538511"/>
                  <a:pt x="4663901" y="1539751"/>
                </a:cubicBezTo>
                <a:lnTo>
                  <a:pt x="4664934" y="1542852"/>
                </a:lnTo>
                <a:lnTo>
                  <a:pt x="4662040" y="1540682"/>
                </a:lnTo>
                <a:cubicBezTo>
                  <a:pt x="4659560" y="1538821"/>
                  <a:pt x="4658320" y="1537891"/>
                  <a:pt x="4658320" y="1537891"/>
                </a:cubicBezTo>
                <a:close/>
                <a:moveTo>
                  <a:pt x="3661171" y="1537891"/>
                </a:moveTo>
                <a:lnTo>
                  <a:pt x="3646289" y="1545333"/>
                </a:lnTo>
                <a:lnTo>
                  <a:pt x="3638847" y="1560215"/>
                </a:lnTo>
                <a:lnTo>
                  <a:pt x="3646289" y="1552774"/>
                </a:lnTo>
                <a:lnTo>
                  <a:pt x="3653730" y="1545333"/>
                </a:lnTo>
                <a:cubicBezTo>
                  <a:pt x="3658691" y="1545333"/>
                  <a:pt x="3661171" y="1544092"/>
                  <a:pt x="3661171" y="1541612"/>
                </a:cubicBezTo>
                <a:cubicBezTo>
                  <a:pt x="3661171" y="1539131"/>
                  <a:pt x="3661171" y="1537891"/>
                  <a:pt x="3661171" y="1537891"/>
                </a:cubicBezTo>
                <a:close/>
                <a:moveTo>
                  <a:pt x="5640585" y="1530450"/>
                </a:moveTo>
                <a:lnTo>
                  <a:pt x="5648027" y="1530450"/>
                </a:lnTo>
                <a:lnTo>
                  <a:pt x="5640585" y="1537891"/>
                </a:lnTo>
                <a:cubicBezTo>
                  <a:pt x="5640585" y="1537891"/>
                  <a:pt x="5636864" y="1539131"/>
                  <a:pt x="5629423" y="1541612"/>
                </a:cubicBezTo>
                <a:cubicBezTo>
                  <a:pt x="5621982" y="1544092"/>
                  <a:pt x="5615781" y="1550294"/>
                  <a:pt x="5610820" y="1560215"/>
                </a:cubicBezTo>
                <a:cubicBezTo>
                  <a:pt x="5610820" y="1565176"/>
                  <a:pt x="5609579" y="1568897"/>
                  <a:pt x="5607099" y="1571377"/>
                </a:cubicBezTo>
                <a:cubicBezTo>
                  <a:pt x="5604619" y="1573858"/>
                  <a:pt x="5603378" y="1573858"/>
                  <a:pt x="5603378" y="1571377"/>
                </a:cubicBezTo>
                <a:cubicBezTo>
                  <a:pt x="5603378" y="1568897"/>
                  <a:pt x="5602137" y="1567657"/>
                  <a:pt x="5599657" y="1567657"/>
                </a:cubicBezTo>
                <a:cubicBezTo>
                  <a:pt x="5597177" y="1567657"/>
                  <a:pt x="5595937" y="1570137"/>
                  <a:pt x="5595937" y="1575098"/>
                </a:cubicBezTo>
                <a:lnTo>
                  <a:pt x="5588495" y="1575098"/>
                </a:lnTo>
                <a:cubicBezTo>
                  <a:pt x="5588495" y="1575098"/>
                  <a:pt x="5589736" y="1573858"/>
                  <a:pt x="5592216" y="1571377"/>
                </a:cubicBezTo>
                <a:cubicBezTo>
                  <a:pt x="5594696" y="1568897"/>
                  <a:pt x="5595937" y="1565176"/>
                  <a:pt x="5595937" y="1560215"/>
                </a:cubicBezTo>
                <a:cubicBezTo>
                  <a:pt x="5600898" y="1555254"/>
                  <a:pt x="5605858" y="1550294"/>
                  <a:pt x="5610820" y="1545333"/>
                </a:cubicBezTo>
                <a:cubicBezTo>
                  <a:pt x="5615781" y="1540372"/>
                  <a:pt x="5619502" y="1536651"/>
                  <a:pt x="5621982" y="1534170"/>
                </a:cubicBezTo>
                <a:cubicBezTo>
                  <a:pt x="5624462" y="1531690"/>
                  <a:pt x="5630664" y="1530450"/>
                  <a:pt x="5640585" y="1530450"/>
                </a:cubicBezTo>
                <a:close/>
                <a:moveTo>
                  <a:pt x="4688085" y="1530450"/>
                </a:moveTo>
                <a:lnTo>
                  <a:pt x="4680644" y="1537891"/>
                </a:lnTo>
                <a:cubicBezTo>
                  <a:pt x="4675682" y="1542852"/>
                  <a:pt x="4673202" y="1542852"/>
                  <a:pt x="4673202" y="1537891"/>
                </a:cubicBezTo>
                <a:cubicBezTo>
                  <a:pt x="4673202" y="1532930"/>
                  <a:pt x="4678164" y="1530450"/>
                  <a:pt x="4688085" y="1530450"/>
                </a:cubicBezTo>
                <a:close/>
                <a:moveTo>
                  <a:pt x="4569023" y="1530450"/>
                </a:moveTo>
                <a:cubicBezTo>
                  <a:pt x="4569023" y="1530450"/>
                  <a:pt x="4571503" y="1530450"/>
                  <a:pt x="4576464" y="1530450"/>
                </a:cubicBezTo>
                <a:cubicBezTo>
                  <a:pt x="4581425" y="1530450"/>
                  <a:pt x="4583905" y="1530450"/>
                  <a:pt x="4583905" y="1530450"/>
                </a:cubicBezTo>
                <a:lnTo>
                  <a:pt x="4576464" y="1537891"/>
                </a:lnTo>
                <a:cubicBezTo>
                  <a:pt x="4571503" y="1532930"/>
                  <a:pt x="4569023" y="1530450"/>
                  <a:pt x="4569023" y="1530450"/>
                </a:cubicBezTo>
                <a:close/>
                <a:moveTo>
                  <a:pt x="4472284" y="1530450"/>
                </a:moveTo>
                <a:lnTo>
                  <a:pt x="4479726" y="1530450"/>
                </a:lnTo>
                <a:cubicBezTo>
                  <a:pt x="4479726" y="1535411"/>
                  <a:pt x="4477246" y="1537891"/>
                  <a:pt x="4472284" y="1537891"/>
                </a:cubicBezTo>
                <a:close/>
                <a:moveTo>
                  <a:pt x="4085332" y="1530450"/>
                </a:moveTo>
                <a:cubicBezTo>
                  <a:pt x="4085332" y="1535411"/>
                  <a:pt x="4084091" y="1539131"/>
                  <a:pt x="4081611" y="1541612"/>
                </a:cubicBezTo>
                <a:cubicBezTo>
                  <a:pt x="4079130" y="1544092"/>
                  <a:pt x="4077890" y="1545333"/>
                  <a:pt x="4077890" y="1545333"/>
                </a:cubicBezTo>
                <a:lnTo>
                  <a:pt x="4077890" y="1537891"/>
                </a:lnTo>
                <a:close/>
                <a:moveTo>
                  <a:pt x="3869531" y="1530450"/>
                </a:moveTo>
                <a:lnTo>
                  <a:pt x="3862089" y="1537891"/>
                </a:lnTo>
                <a:lnTo>
                  <a:pt x="3862089" y="1545333"/>
                </a:lnTo>
                <a:cubicBezTo>
                  <a:pt x="3867050" y="1540372"/>
                  <a:pt x="3869531" y="1535411"/>
                  <a:pt x="3869531" y="1530450"/>
                </a:cubicBezTo>
                <a:close/>
                <a:moveTo>
                  <a:pt x="3802558" y="1530450"/>
                </a:moveTo>
                <a:lnTo>
                  <a:pt x="3795117" y="1537891"/>
                </a:lnTo>
                <a:cubicBezTo>
                  <a:pt x="3800078" y="1537891"/>
                  <a:pt x="3805038" y="1535411"/>
                  <a:pt x="3809999" y="1530450"/>
                </a:cubicBezTo>
                <a:close/>
                <a:moveTo>
                  <a:pt x="3757910" y="1530450"/>
                </a:moveTo>
                <a:cubicBezTo>
                  <a:pt x="3752949" y="1530450"/>
                  <a:pt x="3750468" y="1532930"/>
                  <a:pt x="3750468" y="1537891"/>
                </a:cubicBezTo>
                <a:cubicBezTo>
                  <a:pt x="3755429" y="1542852"/>
                  <a:pt x="3757910" y="1540372"/>
                  <a:pt x="3757910" y="1530450"/>
                </a:cubicBezTo>
                <a:close/>
                <a:moveTo>
                  <a:pt x="5886152" y="1523008"/>
                </a:moveTo>
                <a:cubicBezTo>
                  <a:pt x="5886152" y="1525489"/>
                  <a:pt x="5884912" y="1527969"/>
                  <a:pt x="5882430" y="1530450"/>
                </a:cubicBezTo>
                <a:lnTo>
                  <a:pt x="5871268" y="1537891"/>
                </a:lnTo>
                <a:close/>
                <a:moveTo>
                  <a:pt x="5424784" y="1523008"/>
                </a:moveTo>
                <a:cubicBezTo>
                  <a:pt x="5424784" y="1523008"/>
                  <a:pt x="5423544" y="1524249"/>
                  <a:pt x="5421064" y="1526729"/>
                </a:cubicBezTo>
                <a:cubicBezTo>
                  <a:pt x="5418584" y="1529209"/>
                  <a:pt x="5417343" y="1530450"/>
                  <a:pt x="5417343" y="1530450"/>
                </a:cubicBezTo>
                <a:cubicBezTo>
                  <a:pt x="5417343" y="1530450"/>
                  <a:pt x="5417343" y="1529209"/>
                  <a:pt x="5417343" y="1526729"/>
                </a:cubicBezTo>
                <a:cubicBezTo>
                  <a:pt x="5417343" y="1524249"/>
                  <a:pt x="5419823" y="1523008"/>
                  <a:pt x="5424784" y="1523008"/>
                </a:cubicBezTo>
                <a:close/>
                <a:moveTo>
                  <a:pt x="3981152" y="1523008"/>
                </a:moveTo>
                <a:cubicBezTo>
                  <a:pt x="3976191" y="1523008"/>
                  <a:pt x="3971230" y="1525489"/>
                  <a:pt x="3966269" y="1530450"/>
                </a:cubicBezTo>
                <a:lnTo>
                  <a:pt x="3951386" y="1530450"/>
                </a:lnTo>
                <a:cubicBezTo>
                  <a:pt x="3946425" y="1530450"/>
                  <a:pt x="3946425" y="1532930"/>
                  <a:pt x="3951386" y="1537891"/>
                </a:cubicBezTo>
                <a:lnTo>
                  <a:pt x="3936503" y="1560215"/>
                </a:lnTo>
                <a:cubicBezTo>
                  <a:pt x="3921621" y="1575098"/>
                  <a:pt x="3910458" y="1586260"/>
                  <a:pt x="3903017" y="1593702"/>
                </a:cubicBezTo>
                <a:cubicBezTo>
                  <a:pt x="3895576" y="1601143"/>
                  <a:pt x="3890615" y="1608584"/>
                  <a:pt x="3888134" y="1616026"/>
                </a:cubicBezTo>
                <a:cubicBezTo>
                  <a:pt x="3885654" y="1623467"/>
                  <a:pt x="3884414" y="1627188"/>
                  <a:pt x="3884414" y="1627188"/>
                </a:cubicBezTo>
                <a:cubicBezTo>
                  <a:pt x="3884414" y="1632149"/>
                  <a:pt x="3884414" y="1634629"/>
                  <a:pt x="3884414" y="1634629"/>
                </a:cubicBezTo>
                <a:cubicBezTo>
                  <a:pt x="3884414" y="1629668"/>
                  <a:pt x="3883173" y="1627188"/>
                  <a:pt x="3880693" y="1627188"/>
                </a:cubicBezTo>
                <a:cubicBezTo>
                  <a:pt x="3878212" y="1627188"/>
                  <a:pt x="3875732" y="1628428"/>
                  <a:pt x="3873251" y="1630909"/>
                </a:cubicBezTo>
                <a:cubicBezTo>
                  <a:pt x="3870771" y="1633389"/>
                  <a:pt x="3872011" y="1637110"/>
                  <a:pt x="3876972" y="1642071"/>
                </a:cubicBezTo>
                <a:cubicBezTo>
                  <a:pt x="3881933" y="1647032"/>
                  <a:pt x="3884414" y="1649512"/>
                  <a:pt x="3884414" y="1649512"/>
                </a:cubicBezTo>
                <a:cubicBezTo>
                  <a:pt x="3884414" y="1649512"/>
                  <a:pt x="3886894" y="1644551"/>
                  <a:pt x="3891855" y="1634629"/>
                </a:cubicBezTo>
                <a:lnTo>
                  <a:pt x="3929062" y="1597422"/>
                </a:lnTo>
                <a:cubicBezTo>
                  <a:pt x="3943945" y="1582540"/>
                  <a:pt x="3948906" y="1575098"/>
                  <a:pt x="3943945" y="1575098"/>
                </a:cubicBezTo>
                <a:cubicBezTo>
                  <a:pt x="3934023" y="1570137"/>
                  <a:pt x="3934023" y="1562696"/>
                  <a:pt x="3943945" y="1552774"/>
                </a:cubicBezTo>
                <a:cubicBezTo>
                  <a:pt x="3953867" y="1547813"/>
                  <a:pt x="3960068" y="1546573"/>
                  <a:pt x="3962548" y="1549053"/>
                </a:cubicBezTo>
                <a:cubicBezTo>
                  <a:pt x="3965029" y="1551534"/>
                  <a:pt x="3968749" y="1550294"/>
                  <a:pt x="3973710" y="1545333"/>
                </a:cubicBezTo>
                <a:cubicBezTo>
                  <a:pt x="3988593" y="1530450"/>
                  <a:pt x="3991074" y="1523008"/>
                  <a:pt x="3981152" y="1523008"/>
                </a:cubicBezTo>
                <a:close/>
                <a:moveTo>
                  <a:pt x="3921621" y="1523008"/>
                </a:moveTo>
                <a:cubicBezTo>
                  <a:pt x="3921621" y="1527969"/>
                  <a:pt x="3921621" y="1530450"/>
                  <a:pt x="3921621" y="1530450"/>
                </a:cubicBezTo>
                <a:cubicBezTo>
                  <a:pt x="3921621" y="1535411"/>
                  <a:pt x="3921621" y="1537891"/>
                  <a:pt x="3921621" y="1537891"/>
                </a:cubicBezTo>
                <a:cubicBezTo>
                  <a:pt x="3921621" y="1537891"/>
                  <a:pt x="3922861" y="1536651"/>
                  <a:pt x="3925341" y="1534170"/>
                </a:cubicBezTo>
                <a:cubicBezTo>
                  <a:pt x="3927822" y="1531690"/>
                  <a:pt x="3929062" y="1530450"/>
                  <a:pt x="3929062" y="1530450"/>
                </a:cubicBezTo>
                <a:cubicBezTo>
                  <a:pt x="3929062" y="1525489"/>
                  <a:pt x="3926582" y="1523008"/>
                  <a:pt x="3921621" y="1523008"/>
                </a:cubicBezTo>
                <a:close/>
                <a:moveTo>
                  <a:pt x="4502050" y="1508126"/>
                </a:moveTo>
                <a:lnTo>
                  <a:pt x="4502050" y="1515567"/>
                </a:lnTo>
                <a:cubicBezTo>
                  <a:pt x="4502050" y="1515567"/>
                  <a:pt x="4500809" y="1514327"/>
                  <a:pt x="4498329" y="1511846"/>
                </a:cubicBezTo>
                <a:cubicBezTo>
                  <a:pt x="4495849" y="1509366"/>
                  <a:pt x="4497089" y="1508126"/>
                  <a:pt x="4502050" y="1508126"/>
                </a:cubicBezTo>
                <a:close/>
                <a:moveTo>
                  <a:pt x="5573612" y="1500684"/>
                </a:moveTo>
                <a:lnTo>
                  <a:pt x="5573612" y="1508126"/>
                </a:lnTo>
                <a:cubicBezTo>
                  <a:pt x="5573612" y="1513087"/>
                  <a:pt x="5572372" y="1514327"/>
                  <a:pt x="5569892" y="1511846"/>
                </a:cubicBezTo>
                <a:cubicBezTo>
                  <a:pt x="5567412" y="1509366"/>
                  <a:pt x="5568651" y="1505645"/>
                  <a:pt x="5573612" y="1500684"/>
                </a:cubicBezTo>
                <a:close/>
                <a:moveTo>
                  <a:pt x="3783955" y="1500684"/>
                </a:moveTo>
                <a:cubicBezTo>
                  <a:pt x="3781474" y="1500684"/>
                  <a:pt x="3777753" y="1503165"/>
                  <a:pt x="3772792" y="1508126"/>
                </a:cubicBezTo>
                <a:cubicBezTo>
                  <a:pt x="3767831" y="1518047"/>
                  <a:pt x="3766591" y="1524249"/>
                  <a:pt x="3769072" y="1526729"/>
                </a:cubicBezTo>
                <a:cubicBezTo>
                  <a:pt x="3771552" y="1529209"/>
                  <a:pt x="3772792" y="1527969"/>
                  <a:pt x="3772792" y="1523008"/>
                </a:cubicBezTo>
                <a:lnTo>
                  <a:pt x="3780234" y="1515567"/>
                </a:lnTo>
                <a:cubicBezTo>
                  <a:pt x="3785195" y="1515567"/>
                  <a:pt x="3787675" y="1513087"/>
                  <a:pt x="3787675" y="1508126"/>
                </a:cubicBezTo>
                <a:cubicBezTo>
                  <a:pt x="3787675" y="1503165"/>
                  <a:pt x="3786435" y="1500684"/>
                  <a:pt x="3783955" y="1500684"/>
                </a:cubicBezTo>
                <a:close/>
                <a:moveTo>
                  <a:pt x="5763368" y="1493243"/>
                </a:moveTo>
                <a:cubicBezTo>
                  <a:pt x="5765848" y="1493243"/>
                  <a:pt x="5763368" y="1498204"/>
                  <a:pt x="5755927" y="1508126"/>
                </a:cubicBezTo>
                <a:cubicBezTo>
                  <a:pt x="5748486" y="1518047"/>
                  <a:pt x="5744765" y="1523008"/>
                  <a:pt x="5744765" y="1523008"/>
                </a:cubicBezTo>
                <a:lnTo>
                  <a:pt x="5737323" y="1523008"/>
                </a:lnTo>
                <a:cubicBezTo>
                  <a:pt x="5737323" y="1523008"/>
                  <a:pt x="5741044" y="1519288"/>
                  <a:pt x="5748486" y="1511846"/>
                </a:cubicBezTo>
                <a:cubicBezTo>
                  <a:pt x="5755927" y="1504405"/>
                  <a:pt x="5759648" y="1499444"/>
                  <a:pt x="5759648" y="1496963"/>
                </a:cubicBezTo>
                <a:cubicBezTo>
                  <a:pt x="5759648" y="1494483"/>
                  <a:pt x="5760888" y="1493243"/>
                  <a:pt x="5763368" y="1493243"/>
                </a:cubicBezTo>
                <a:close/>
                <a:moveTo>
                  <a:pt x="5677792" y="1493243"/>
                </a:moveTo>
                <a:lnTo>
                  <a:pt x="5677792" y="1500684"/>
                </a:lnTo>
                <a:lnTo>
                  <a:pt x="5677792" y="1508126"/>
                </a:lnTo>
                <a:cubicBezTo>
                  <a:pt x="5677792" y="1508126"/>
                  <a:pt x="5679033" y="1506885"/>
                  <a:pt x="5681513" y="1504405"/>
                </a:cubicBezTo>
                <a:cubicBezTo>
                  <a:pt x="5683993" y="1501924"/>
                  <a:pt x="5685234" y="1503164"/>
                  <a:pt x="5685234" y="1508126"/>
                </a:cubicBezTo>
                <a:lnTo>
                  <a:pt x="5677792" y="1515567"/>
                </a:lnTo>
                <a:lnTo>
                  <a:pt x="5670351" y="1508126"/>
                </a:lnTo>
                <a:close/>
                <a:moveTo>
                  <a:pt x="5149452" y="1493243"/>
                </a:moveTo>
                <a:lnTo>
                  <a:pt x="5142011" y="1508126"/>
                </a:lnTo>
                <a:cubicBezTo>
                  <a:pt x="5146972" y="1508126"/>
                  <a:pt x="5149452" y="1505645"/>
                  <a:pt x="5149452" y="1500684"/>
                </a:cubicBezTo>
                <a:close/>
                <a:moveTo>
                  <a:pt x="4680644" y="1493243"/>
                </a:moveTo>
                <a:lnTo>
                  <a:pt x="4673202" y="1500684"/>
                </a:lnTo>
                <a:lnTo>
                  <a:pt x="4665761" y="1508126"/>
                </a:lnTo>
                <a:cubicBezTo>
                  <a:pt x="4665761" y="1503164"/>
                  <a:pt x="4668241" y="1499444"/>
                  <a:pt x="4673202" y="1496963"/>
                </a:cubicBezTo>
                <a:cubicBezTo>
                  <a:pt x="4678164" y="1494483"/>
                  <a:pt x="4680644" y="1493243"/>
                  <a:pt x="4680644" y="1493243"/>
                </a:cubicBezTo>
                <a:close/>
                <a:moveTo>
                  <a:pt x="3988593" y="1493243"/>
                </a:moveTo>
                <a:cubicBezTo>
                  <a:pt x="3988593" y="1493243"/>
                  <a:pt x="3987353" y="1494483"/>
                  <a:pt x="3984873" y="1496963"/>
                </a:cubicBezTo>
                <a:cubicBezTo>
                  <a:pt x="3982392" y="1499444"/>
                  <a:pt x="3978671" y="1500684"/>
                  <a:pt x="3973710" y="1500684"/>
                </a:cubicBezTo>
                <a:lnTo>
                  <a:pt x="3966269" y="1523008"/>
                </a:lnTo>
                <a:lnTo>
                  <a:pt x="3981152" y="1515567"/>
                </a:lnTo>
                <a:cubicBezTo>
                  <a:pt x="3996035" y="1500684"/>
                  <a:pt x="3998515" y="1493243"/>
                  <a:pt x="3988593" y="1493243"/>
                </a:cubicBezTo>
                <a:close/>
                <a:moveTo>
                  <a:pt x="3951386" y="1493243"/>
                </a:moveTo>
                <a:cubicBezTo>
                  <a:pt x="3936503" y="1508126"/>
                  <a:pt x="3931542" y="1515567"/>
                  <a:pt x="3936503" y="1515567"/>
                </a:cubicBezTo>
                <a:cubicBezTo>
                  <a:pt x="3941464" y="1515567"/>
                  <a:pt x="3946425" y="1510606"/>
                  <a:pt x="3951386" y="1500684"/>
                </a:cubicBezTo>
                <a:close/>
                <a:moveTo>
                  <a:pt x="3839765" y="1493243"/>
                </a:moveTo>
                <a:lnTo>
                  <a:pt x="3817441" y="1508126"/>
                </a:lnTo>
                <a:lnTo>
                  <a:pt x="3832324" y="1508126"/>
                </a:lnTo>
                <a:cubicBezTo>
                  <a:pt x="3837285" y="1498204"/>
                  <a:pt x="3839765" y="1493243"/>
                  <a:pt x="3839765" y="1493243"/>
                </a:cubicBezTo>
                <a:close/>
                <a:moveTo>
                  <a:pt x="1145976" y="1493243"/>
                </a:moveTo>
                <a:lnTo>
                  <a:pt x="1131093" y="1500684"/>
                </a:lnTo>
                <a:cubicBezTo>
                  <a:pt x="1131093" y="1505645"/>
                  <a:pt x="1129853" y="1509366"/>
                  <a:pt x="1127373" y="1511846"/>
                </a:cubicBezTo>
                <a:cubicBezTo>
                  <a:pt x="1124892" y="1514327"/>
                  <a:pt x="1121172" y="1520528"/>
                  <a:pt x="1116211" y="1530450"/>
                </a:cubicBezTo>
                <a:lnTo>
                  <a:pt x="1101328" y="1537891"/>
                </a:lnTo>
                <a:lnTo>
                  <a:pt x="1093886" y="1552774"/>
                </a:lnTo>
                <a:cubicBezTo>
                  <a:pt x="1093886" y="1557735"/>
                  <a:pt x="1096367" y="1557735"/>
                  <a:pt x="1101328" y="1552774"/>
                </a:cubicBezTo>
                <a:cubicBezTo>
                  <a:pt x="1096367" y="1557735"/>
                  <a:pt x="1093886" y="1565176"/>
                  <a:pt x="1093886" y="1575098"/>
                </a:cubicBezTo>
                <a:cubicBezTo>
                  <a:pt x="1093886" y="1585020"/>
                  <a:pt x="1088925" y="1593702"/>
                  <a:pt x="1079004" y="1601143"/>
                </a:cubicBezTo>
                <a:cubicBezTo>
                  <a:pt x="1069082" y="1608584"/>
                  <a:pt x="1066601" y="1614786"/>
                  <a:pt x="1071562" y="1619747"/>
                </a:cubicBezTo>
                <a:cubicBezTo>
                  <a:pt x="1066601" y="1624708"/>
                  <a:pt x="1065361" y="1628428"/>
                  <a:pt x="1067841" y="1630909"/>
                </a:cubicBezTo>
                <a:cubicBezTo>
                  <a:pt x="1070322" y="1633389"/>
                  <a:pt x="1067841" y="1637110"/>
                  <a:pt x="1060400" y="1642071"/>
                </a:cubicBezTo>
                <a:cubicBezTo>
                  <a:pt x="1052959" y="1647032"/>
                  <a:pt x="1049238" y="1651993"/>
                  <a:pt x="1049238" y="1656954"/>
                </a:cubicBezTo>
                <a:lnTo>
                  <a:pt x="1056679" y="1649512"/>
                </a:lnTo>
                <a:lnTo>
                  <a:pt x="1056679" y="1664395"/>
                </a:lnTo>
                <a:cubicBezTo>
                  <a:pt x="1046758" y="1674317"/>
                  <a:pt x="1041796" y="1679278"/>
                  <a:pt x="1041796" y="1679278"/>
                </a:cubicBezTo>
                <a:lnTo>
                  <a:pt x="1034355" y="1686719"/>
                </a:lnTo>
                <a:cubicBezTo>
                  <a:pt x="1034355" y="1686719"/>
                  <a:pt x="1031875" y="1686719"/>
                  <a:pt x="1026914" y="1686719"/>
                </a:cubicBezTo>
                <a:cubicBezTo>
                  <a:pt x="1021953" y="1686719"/>
                  <a:pt x="1016992" y="1691680"/>
                  <a:pt x="1012031" y="1701602"/>
                </a:cubicBezTo>
                <a:cubicBezTo>
                  <a:pt x="1002109" y="1721446"/>
                  <a:pt x="992187" y="1731368"/>
                  <a:pt x="982265" y="1731368"/>
                </a:cubicBezTo>
                <a:lnTo>
                  <a:pt x="974824" y="1746251"/>
                </a:lnTo>
                <a:cubicBezTo>
                  <a:pt x="969863" y="1751212"/>
                  <a:pt x="967382" y="1753692"/>
                  <a:pt x="967382" y="1753692"/>
                </a:cubicBezTo>
                <a:cubicBezTo>
                  <a:pt x="962421" y="1753692"/>
                  <a:pt x="956220" y="1758653"/>
                  <a:pt x="948779" y="1768575"/>
                </a:cubicBezTo>
                <a:cubicBezTo>
                  <a:pt x="941338" y="1778497"/>
                  <a:pt x="937617" y="1785938"/>
                  <a:pt x="937617" y="1790899"/>
                </a:cubicBezTo>
                <a:cubicBezTo>
                  <a:pt x="942578" y="1795860"/>
                  <a:pt x="942578" y="1800821"/>
                  <a:pt x="937617" y="1805782"/>
                </a:cubicBezTo>
                <a:cubicBezTo>
                  <a:pt x="922734" y="1815704"/>
                  <a:pt x="915293" y="1825626"/>
                  <a:pt x="915293" y="1835547"/>
                </a:cubicBezTo>
                <a:cubicBezTo>
                  <a:pt x="915293" y="1840508"/>
                  <a:pt x="916533" y="1842989"/>
                  <a:pt x="919013" y="1842989"/>
                </a:cubicBezTo>
                <a:cubicBezTo>
                  <a:pt x="921494" y="1842989"/>
                  <a:pt x="922734" y="1840508"/>
                  <a:pt x="922734" y="1835547"/>
                </a:cubicBezTo>
                <a:lnTo>
                  <a:pt x="922734" y="1842989"/>
                </a:lnTo>
                <a:cubicBezTo>
                  <a:pt x="922734" y="1847950"/>
                  <a:pt x="922734" y="1852911"/>
                  <a:pt x="922734" y="1857872"/>
                </a:cubicBezTo>
                <a:cubicBezTo>
                  <a:pt x="922734" y="1862833"/>
                  <a:pt x="921494" y="1865313"/>
                  <a:pt x="919013" y="1865313"/>
                </a:cubicBezTo>
                <a:cubicBezTo>
                  <a:pt x="916533" y="1865313"/>
                  <a:pt x="912812" y="1872754"/>
                  <a:pt x="907851" y="1887637"/>
                </a:cubicBezTo>
                <a:cubicBezTo>
                  <a:pt x="902890" y="1892598"/>
                  <a:pt x="899169" y="1897559"/>
                  <a:pt x="896689" y="1902520"/>
                </a:cubicBezTo>
                <a:cubicBezTo>
                  <a:pt x="894209" y="1907481"/>
                  <a:pt x="892968" y="1909961"/>
                  <a:pt x="892968" y="1909961"/>
                </a:cubicBezTo>
                <a:cubicBezTo>
                  <a:pt x="892968" y="1909961"/>
                  <a:pt x="888007" y="1914922"/>
                  <a:pt x="878086" y="1924844"/>
                </a:cubicBezTo>
                <a:cubicBezTo>
                  <a:pt x="868164" y="1934766"/>
                  <a:pt x="858242" y="1945928"/>
                  <a:pt x="848320" y="1958331"/>
                </a:cubicBezTo>
                <a:cubicBezTo>
                  <a:pt x="838398" y="1970733"/>
                  <a:pt x="834678" y="1976934"/>
                  <a:pt x="837158" y="1976934"/>
                </a:cubicBezTo>
                <a:cubicBezTo>
                  <a:pt x="839638" y="1976934"/>
                  <a:pt x="843359" y="1971973"/>
                  <a:pt x="848320" y="1962051"/>
                </a:cubicBezTo>
                <a:lnTo>
                  <a:pt x="855761" y="1976934"/>
                </a:lnTo>
                <a:cubicBezTo>
                  <a:pt x="850800" y="1981895"/>
                  <a:pt x="848320" y="1986856"/>
                  <a:pt x="848320" y="1991817"/>
                </a:cubicBezTo>
                <a:cubicBezTo>
                  <a:pt x="843359" y="1996778"/>
                  <a:pt x="840879" y="2000499"/>
                  <a:pt x="840879" y="2002979"/>
                </a:cubicBezTo>
                <a:cubicBezTo>
                  <a:pt x="840879" y="2005459"/>
                  <a:pt x="838398" y="2009180"/>
                  <a:pt x="833437" y="2014141"/>
                </a:cubicBezTo>
                <a:lnTo>
                  <a:pt x="825996" y="2021583"/>
                </a:lnTo>
                <a:lnTo>
                  <a:pt x="811113" y="2043907"/>
                </a:lnTo>
                <a:cubicBezTo>
                  <a:pt x="806152" y="2043907"/>
                  <a:pt x="798711" y="2048868"/>
                  <a:pt x="788789" y="2058790"/>
                </a:cubicBezTo>
                <a:lnTo>
                  <a:pt x="781347" y="2058790"/>
                </a:lnTo>
                <a:lnTo>
                  <a:pt x="788789" y="2043907"/>
                </a:lnTo>
                <a:cubicBezTo>
                  <a:pt x="788789" y="2038946"/>
                  <a:pt x="788789" y="2036465"/>
                  <a:pt x="788789" y="2036465"/>
                </a:cubicBezTo>
                <a:cubicBezTo>
                  <a:pt x="788789" y="2036465"/>
                  <a:pt x="791269" y="2036465"/>
                  <a:pt x="796230" y="2036465"/>
                </a:cubicBezTo>
                <a:cubicBezTo>
                  <a:pt x="796230" y="2036465"/>
                  <a:pt x="796230" y="2033985"/>
                  <a:pt x="796230" y="2029024"/>
                </a:cubicBezTo>
                <a:cubicBezTo>
                  <a:pt x="796230" y="2014141"/>
                  <a:pt x="781347" y="2024063"/>
                  <a:pt x="751582" y="2058790"/>
                </a:cubicBezTo>
                <a:cubicBezTo>
                  <a:pt x="736699" y="2068711"/>
                  <a:pt x="729258" y="2073672"/>
                  <a:pt x="729258" y="2073672"/>
                </a:cubicBezTo>
                <a:cubicBezTo>
                  <a:pt x="739179" y="2058790"/>
                  <a:pt x="744140" y="2051348"/>
                  <a:pt x="744140" y="2051348"/>
                </a:cubicBezTo>
                <a:cubicBezTo>
                  <a:pt x="744140" y="2046387"/>
                  <a:pt x="756543" y="2031504"/>
                  <a:pt x="781347" y="2006700"/>
                </a:cubicBezTo>
                <a:cubicBezTo>
                  <a:pt x="806152" y="1981895"/>
                  <a:pt x="823515" y="1962051"/>
                  <a:pt x="833437" y="1947168"/>
                </a:cubicBezTo>
                <a:cubicBezTo>
                  <a:pt x="838398" y="1942207"/>
                  <a:pt x="844599" y="1934766"/>
                  <a:pt x="852041" y="1924844"/>
                </a:cubicBezTo>
                <a:cubicBezTo>
                  <a:pt x="859482" y="1914922"/>
                  <a:pt x="868164" y="1905000"/>
                  <a:pt x="878086" y="1895079"/>
                </a:cubicBezTo>
                <a:cubicBezTo>
                  <a:pt x="907851" y="1860352"/>
                  <a:pt x="920254" y="1842989"/>
                  <a:pt x="915293" y="1842989"/>
                </a:cubicBezTo>
                <a:cubicBezTo>
                  <a:pt x="910332" y="1842989"/>
                  <a:pt x="905371" y="1845469"/>
                  <a:pt x="900410" y="1850430"/>
                </a:cubicBezTo>
                <a:cubicBezTo>
                  <a:pt x="895449" y="1855391"/>
                  <a:pt x="892968" y="1857872"/>
                  <a:pt x="892968" y="1857872"/>
                </a:cubicBezTo>
                <a:cubicBezTo>
                  <a:pt x="883047" y="1852911"/>
                  <a:pt x="878086" y="1857872"/>
                  <a:pt x="878086" y="1872754"/>
                </a:cubicBezTo>
                <a:cubicBezTo>
                  <a:pt x="873125" y="1872754"/>
                  <a:pt x="869404" y="1876475"/>
                  <a:pt x="866924" y="1883917"/>
                </a:cubicBezTo>
                <a:cubicBezTo>
                  <a:pt x="864443" y="1891358"/>
                  <a:pt x="859482" y="1898799"/>
                  <a:pt x="852041" y="1906241"/>
                </a:cubicBezTo>
                <a:cubicBezTo>
                  <a:pt x="844599" y="1913682"/>
                  <a:pt x="835917" y="1922364"/>
                  <a:pt x="825996" y="1932286"/>
                </a:cubicBezTo>
                <a:cubicBezTo>
                  <a:pt x="816074" y="1942207"/>
                  <a:pt x="807392" y="1950889"/>
                  <a:pt x="799951" y="1958331"/>
                </a:cubicBezTo>
                <a:cubicBezTo>
                  <a:pt x="792509" y="1965772"/>
                  <a:pt x="788789" y="1969493"/>
                  <a:pt x="788789" y="1969493"/>
                </a:cubicBezTo>
                <a:cubicBezTo>
                  <a:pt x="783828" y="1974454"/>
                  <a:pt x="776386" y="1981895"/>
                  <a:pt x="766465" y="1991817"/>
                </a:cubicBezTo>
                <a:cubicBezTo>
                  <a:pt x="756543" y="2001739"/>
                  <a:pt x="751582" y="2009180"/>
                  <a:pt x="751582" y="2014141"/>
                </a:cubicBezTo>
                <a:lnTo>
                  <a:pt x="744140" y="2024063"/>
                </a:lnTo>
                <a:lnTo>
                  <a:pt x="744140" y="2020653"/>
                </a:lnTo>
                <a:cubicBezTo>
                  <a:pt x="744140" y="2018792"/>
                  <a:pt x="744140" y="2016622"/>
                  <a:pt x="744140" y="2014141"/>
                </a:cubicBezTo>
                <a:lnTo>
                  <a:pt x="736699" y="2021583"/>
                </a:lnTo>
                <a:cubicBezTo>
                  <a:pt x="731738" y="2026544"/>
                  <a:pt x="729258" y="2029024"/>
                  <a:pt x="729258" y="2029024"/>
                </a:cubicBezTo>
                <a:lnTo>
                  <a:pt x="736699" y="2029024"/>
                </a:lnTo>
                <a:lnTo>
                  <a:pt x="740951" y="2028315"/>
                </a:lnTo>
                <a:lnTo>
                  <a:pt x="729258" y="2043907"/>
                </a:lnTo>
                <a:cubicBezTo>
                  <a:pt x="669726" y="2098477"/>
                  <a:pt x="639961" y="2125762"/>
                  <a:pt x="639961" y="2125762"/>
                </a:cubicBezTo>
                <a:cubicBezTo>
                  <a:pt x="639961" y="2130723"/>
                  <a:pt x="638720" y="2135684"/>
                  <a:pt x="636240" y="2140645"/>
                </a:cubicBezTo>
                <a:cubicBezTo>
                  <a:pt x="633759" y="2145606"/>
                  <a:pt x="627558" y="2150567"/>
                  <a:pt x="617636" y="2155528"/>
                </a:cubicBezTo>
                <a:lnTo>
                  <a:pt x="625078" y="2148086"/>
                </a:lnTo>
                <a:lnTo>
                  <a:pt x="610195" y="2155528"/>
                </a:lnTo>
                <a:lnTo>
                  <a:pt x="617636" y="2155528"/>
                </a:lnTo>
                <a:cubicBezTo>
                  <a:pt x="597792" y="2180332"/>
                  <a:pt x="592832" y="2197696"/>
                  <a:pt x="602753" y="2207618"/>
                </a:cubicBezTo>
                <a:cubicBezTo>
                  <a:pt x="607714" y="2217540"/>
                  <a:pt x="602753" y="2222501"/>
                  <a:pt x="587871" y="2222501"/>
                </a:cubicBezTo>
                <a:lnTo>
                  <a:pt x="580429" y="2229942"/>
                </a:lnTo>
                <a:cubicBezTo>
                  <a:pt x="580429" y="2234903"/>
                  <a:pt x="581670" y="2237383"/>
                  <a:pt x="584150" y="2237383"/>
                </a:cubicBezTo>
                <a:cubicBezTo>
                  <a:pt x="586630" y="2237383"/>
                  <a:pt x="590351" y="2234903"/>
                  <a:pt x="595312" y="2229942"/>
                </a:cubicBezTo>
                <a:lnTo>
                  <a:pt x="602753" y="2229942"/>
                </a:lnTo>
                <a:lnTo>
                  <a:pt x="595312" y="2244825"/>
                </a:lnTo>
                <a:cubicBezTo>
                  <a:pt x="590351" y="2249786"/>
                  <a:pt x="587871" y="2254747"/>
                  <a:pt x="587871" y="2259708"/>
                </a:cubicBezTo>
                <a:cubicBezTo>
                  <a:pt x="587871" y="2264669"/>
                  <a:pt x="589111" y="2268390"/>
                  <a:pt x="591591" y="2270870"/>
                </a:cubicBezTo>
                <a:cubicBezTo>
                  <a:pt x="594072" y="2273350"/>
                  <a:pt x="597792" y="2274590"/>
                  <a:pt x="602753" y="2274590"/>
                </a:cubicBezTo>
                <a:lnTo>
                  <a:pt x="595312" y="2282032"/>
                </a:lnTo>
                <a:lnTo>
                  <a:pt x="572988" y="2259708"/>
                </a:lnTo>
                <a:lnTo>
                  <a:pt x="572988" y="2289473"/>
                </a:lnTo>
                <a:cubicBezTo>
                  <a:pt x="577949" y="2294434"/>
                  <a:pt x="582910" y="2294434"/>
                  <a:pt x="587871" y="2289473"/>
                </a:cubicBezTo>
                <a:lnTo>
                  <a:pt x="595312" y="2289473"/>
                </a:lnTo>
                <a:lnTo>
                  <a:pt x="610195" y="2267149"/>
                </a:lnTo>
                <a:cubicBezTo>
                  <a:pt x="610195" y="2262188"/>
                  <a:pt x="612675" y="2257227"/>
                  <a:pt x="617636" y="2252266"/>
                </a:cubicBezTo>
                <a:lnTo>
                  <a:pt x="625078" y="2252266"/>
                </a:lnTo>
                <a:cubicBezTo>
                  <a:pt x="625078" y="2252266"/>
                  <a:pt x="627558" y="2254747"/>
                  <a:pt x="632519" y="2259708"/>
                </a:cubicBezTo>
                <a:cubicBezTo>
                  <a:pt x="637480" y="2259708"/>
                  <a:pt x="639961" y="2262188"/>
                  <a:pt x="639961" y="2267149"/>
                </a:cubicBezTo>
                <a:lnTo>
                  <a:pt x="639961" y="2274590"/>
                </a:lnTo>
                <a:cubicBezTo>
                  <a:pt x="644921" y="2274590"/>
                  <a:pt x="647402" y="2277071"/>
                  <a:pt x="647402" y="2282032"/>
                </a:cubicBezTo>
                <a:lnTo>
                  <a:pt x="662285" y="2267149"/>
                </a:lnTo>
                <a:lnTo>
                  <a:pt x="684609" y="2252266"/>
                </a:lnTo>
                <a:cubicBezTo>
                  <a:pt x="679648" y="2257227"/>
                  <a:pt x="672207" y="2265909"/>
                  <a:pt x="662285" y="2278311"/>
                </a:cubicBezTo>
                <a:cubicBezTo>
                  <a:pt x="652363" y="2290714"/>
                  <a:pt x="647402" y="2299395"/>
                  <a:pt x="647402" y="2304356"/>
                </a:cubicBezTo>
                <a:lnTo>
                  <a:pt x="654843" y="2311797"/>
                </a:lnTo>
                <a:cubicBezTo>
                  <a:pt x="654843" y="2311797"/>
                  <a:pt x="657324" y="2311797"/>
                  <a:pt x="662285" y="2311797"/>
                </a:cubicBezTo>
                <a:cubicBezTo>
                  <a:pt x="677168" y="2311797"/>
                  <a:pt x="689570" y="2299395"/>
                  <a:pt x="699492" y="2274590"/>
                </a:cubicBezTo>
                <a:lnTo>
                  <a:pt x="706933" y="2252266"/>
                </a:lnTo>
                <a:cubicBezTo>
                  <a:pt x="706933" y="2247305"/>
                  <a:pt x="706933" y="2243585"/>
                  <a:pt x="706933" y="2241104"/>
                </a:cubicBezTo>
                <a:cubicBezTo>
                  <a:pt x="706933" y="2238624"/>
                  <a:pt x="708173" y="2237383"/>
                  <a:pt x="710654" y="2237383"/>
                </a:cubicBezTo>
                <a:cubicBezTo>
                  <a:pt x="713134" y="2237383"/>
                  <a:pt x="715615" y="2234903"/>
                  <a:pt x="718095" y="2229942"/>
                </a:cubicBezTo>
                <a:cubicBezTo>
                  <a:pt x="720576" y="2224981"/>
                  <a:pt x="721816" y="2222501"/>
                  <a:pt x="721816" y="2222501"/>
                </a:cubicBezTo>
                <a:cubicBezTo>
                  <a:pt x="721816" y="2217540"/>
                  <a:pt x="719336" y="2216300"/>
                  <a:pt x="714374" y="2218780"/>
                </a:cubicBezTo>
                <a:cubicBezTo>
                  <a:pt x="709414" y="2221260"/>
                  <a:pt x="704453" y="2224981"/>
                  <a:pt x="699492" y="2229942"/>
                </a:cubicBezTo>
                <a:cubicBezTo>
                  <a:pt x="709414" y="2220020"/>
                  <a:pt x="714374" y="2215059"/>
                  <a:pt x="714374" y="2215059"/>
                </a:cubicBezTo>
                <a:lnTo>
                  <a:pt x="721816" y="2207618"/>
                </a:lnTo>
                <a:lnTo>
                  <a:pt x="729258" y="2200176"/>
                </a:lnTo>
                <a:cubicBezTo>
                  <a:pt x="734218" y="2195216"/>
                  <a:pt x="740419" y="2189014"/>
                  <a:pt x="747861" y="2181573"/>
                </a:cubicBezTo>
                <a:cubicBezTo>
                  <a:pt x="755302" y="2174131"/>
                  <a:pt x="757783" y="2169170"/>
                  <a:pt x="755302" y="2166690"/>
                </a:cubicBezTo>
                <a:cubicBezTo>
                  <a:pt x="752822" y="2164210"/>
                  <a:pt x="754062" y="2161729"/>
                  <a:pt x="759023" y="2159249"/>
                </a:cubicBezTo>
                <a:cubicBezTo>
                  <a:pt x="763984" y="2156768"/>
                  <a:pt x="768945" y="2155528"/>
                  <a:pt x="773906" y="2155528"/>
                </a:cubicBezTo>
                <a:cubicBezTo>
                  <a:pt x="773906" y="2155528"/>
                  <a:pt x="776386" y="2153047"/>
                  <a:pt x="781347" y="2148086"/>
                </a:cubicBezTo>
                <a:lnTo>
                  <a:pt x="788789" y="2148086"/>
                </a:lnTo>
                <a:lnTo>
                  <a:pt x="796230" y="2140645"/>
                </a:lnTo>
                <a:cubicBezTo>
                  <a:pt x="796230" y="2140645"/>
                  <a:pt x="796230" y="2138165"/>
                  <a:pt x="796230" y="2133204"/>
                </a:cubicBezTo>
                <a:lnTo>
                  <a:pt x="796230" y="2125762"/>
                </a:lnTo>
                <a:cubicBezTo>
                  <a:pt x="801191" y="2125762"/>
                  <a:pt x="803671" y="2125762"/>
                  <a:pt x="803671" y="2125762"/>
                </a:cubicBezTo>
                <a:cubicBezTo>
                  <a:pt x="803671" y="2120801"/>
                  <a:pt x="806152" y="2114600"/>
                  <a:pt x="811113" y="2107159"/>
                </a:cubicBezTo>
                <a:cubicBezTo>
                  <a:pt x="816074" y="2099717"/>
                  <a:pt x="823515" y="2093516"/>
                  <a:pt x="833437" y="2088555"/>
                </a:cubicBezTo>
                <a:cubicBezTo>
                  <a:pt x="853281" y="2068711"/>
                  <a:pt x="864443" y="2053829"/>
                  <a:pt x="866924" y="2043907"/>
                </a:cubicBezTo>
                <a:cubicBezTo>
                  <a:pt x="869404" y="2033985"/>
                  <a:pt x="878086" y="2021583"/>
                  <a:pt x="892968" y="2006700"/>
                </a:cubicBezTo>
                <a:cubicBezTo>
                  <a:pt x="912812" y="1986856"/>
                  <a:pt x="922734" y="1971973"/>
                  <a:pt x="922734" y="1962051"/>
                </a:cubicBezTo>
                <a:cubicBezTo>
                  <a:pt x="922734" y="1967012"/>
                  <a:pt x="923974" y="1969493"/>
                  <a:pt x="926455" y="1969493"/>
                </a:cubicBezTo>
                <a:cubicBezTo>
                  <a:pt x="928935" y="1969493"/>
                  <a:pt x="932656" y="1967012"/>
                  <a:pt x="937617" y="1962051"/>
                </a:cubicBezTo>
                <a:cubicBezTo>
                  <a:pt x="937617" y="1962051"/>
                  <a:pt x="938857" y="1959571"/>
                  <a:pt x="941338" y="1954610"/>
                </a:cubicBezTo>
                <a:cubicBezTo>
                  <a:pt x="943818" y="1949649"/>
                  <a:pt x="945058" y="1947168"/>
                  <a:pt x="945058" y="1947168"/>
                </a:cubicBezTo>
                <a:cubicBezTo>
                  <a:pt x="950019" y="1942207"/>
                  <a:pt x="954980" y="1939727"/>
                  <a:pt x="959941" y="1939727"/>
                </a:cubicBezTo>
                <a:lnTo>
                  <a:pt x="952499" y="1947168"/>
                </a:lnTo>
                <a:cubicBezTo>
                  <a:pt x="947539" y="1952130"/>
                  <a:pt x="945058" y="1954610"/>
                  <a:pt x="945058" y="1954610"/>
                </a:cubicBezTo>
                <a:lnTo>
                  <a:pt x="982265" y="1924844"/>
                </a:lnTo>
                <a:cubicBezTo>
                  <a:pt x="982265" y="1924844"/>
                  <a:pt x="984746" y="1922364"/>
                  <a:pt x="989707" y="1917403"/>
                </a:cubicBezTo>
                <a:cubicBezTo>
                  <a:pt x="994668" y="1912442"/>
                  <a:pt x="999629" y="1905000"/>
                  <a:pt x="1004590" y="1895079"/>
                </a:cubicBezTo>
                <a:lnTo>
                  <a:pt x="1034355" y="1857872"/>
                </a:lnTo>
                <a:cubicBezTo>
                  <a:pt x="1029394" y="1857872"/>
                  <a:pt x="1028154" y="1855391"/>
                  <a:pt x="1030634" y="1850430"/>
                </a:cubicBezTo>
                <a:cubicBezTo>
                  <a:pt x="1033115" y="1845469"/>
                  <a:pt x="1034355" y="1840508"/>
                  <a:pt x="1034355" y="1835547"/>
                </a:cubicBezTo>
                <a:cubicBezTo>
                  <a:pt x="1039316" y="1825626"/>
                  <a:pt x="1056679" y="1803301"/>
                  <a:pt x="1086445" y="1768575"/>
                </a:cubicBezTo>
                <a:lnTo>
                  <a:pt x="1093886" y="1753692"/>
                </a:lnTo>
                <a:lnTo>
                  <a:pt x="1117037" y="1736329"/>
                </a:lnTo>
                <a:lnTo>
                  <a:pt x="1116211" y="1738809"/>
                </a:lnTo>
                <a:lnTo>
                  <a:pt x="1123652" y="1738809"/>
                </a:lnTo>
                <a:cubicBezTo>
                  <a:pt x="1123652" y="1733848"/>
                  <a:pt x="1124892" y="1730127"/>
                  <a:pt x="1127373" y="1727647"/>
                </a:cubicBezTo>
                <a:cubicBezTo>
                  <a:pt x="1129853" y="1725167"/>
                  <a:pt x="1131093" y="1718965"/>
                  <a:pt x="1131093" y="1709043"/>
                </a:cubicBezTo>
                <a:cubicBezTo>
                  <a:pt x="1136054" y="1699122"/>
                  <a:pt x="1143496" y="1686719"/>
                  <a:pt x="1153418" y="1671836"/>
                </a:cubicBezTo>
                <a:cubicBezTo>
                  <a:pt x="1163339" y="1656954"/>
                  <a:pt x="1168300" y="1648272"/>
                  <a:pt x="1168300" y="1645792"/>
                </a:cubicBezTo>
                <a:cubicBezTo>
                  <a:pt x="1168300" y="1643311"/>
                  <a:pt x="1158379" y="1651993"/>
                  <a:pt x="1138535" y="1671836"/>
                </a:cubicBezTo>
                <a:lnTo>
                  <a:pt x="1101328" y="1709043"/>
                </a:lnTo>
                <a:cubicBezTo>
                  <a:pt x="1101328" y="1714005"/>
                  <a:pt x="1101328" y="1716485"/>
                  <a:pt x="1101328" y="1716485"/>
                </a:cubicBezTo>
                <a:cubicBezTo>
                  <a:pt x="1101328" y="1716485"/>
                  <a:pt x="1098847" y="1718965"/>
                  <a:pt x="1093886" y="1723926"/>
                </a:cubicBezTo>
                <a:lnTo>
                  <a:pt x="1086445" y="1723926"/>
                </a:lnTo>
                <a:lnTo>
                  <a:pt x="1093886" y="1716485"/>
                </a:lnTo>
                <a:lnTo>
                  <a:pt x="1093886" y="1701602"/>
                </a:lnTo>
                <a:cubicBezTo>
                  <a:pt x="1088925" y="1706563"/>
                  <a:pt x="1086445" y="1709043"/>
                  <a:pt x="1086445" y="1709043"/>
                </a:cubicBezTo>
                <a:lnTo>
                  <a:pt x="1108769" y="1671836"/>
                </a:lnTo>
                <a:cubicBezTo>
                  <a:pt x="1118691" y="1661915"/>
                  <a:pt x="1128613" y="1649512"/>
                  <a:pt x="1138535" y="1634629"/>
                </a:cubicBezTo>
                <a:cubicBezTo>
                  <a:pt x="1148457" y="1619747"/>
                  <a:pt x="1153418" y="1612305"/>
                  <a:pt x="1153418" y="1612305"/>
                </a:cubicBezTo>
                <a:lnTo>
                  <a:pt x="1116211" y="1649512"/>
                </a:lnTo>
                <a:cubicBezTo>
                  <a:pt x="1096367" y="1674317"/>
                  <a:pt x="1083965" y="1686719"/>
                  <a:pt x="1079004" y="1686719"/>
                </a:cubicBezTo>
                <a:lnTo>
                  <a:pt x="1064121" y="1701602"/>
                </a:lnTo>
                <a:lnTo>
                  <a:pt x="1049238" y="1709043"/>
                </a:lnTo>
                <a:cubicBezTo>
                  <a:pt x="1049238" y="1704082"/>
                  <a:pt x="1056679" y="1694161"/>
                  <a:pt x="1071562" y="1679278"/>
                </a:cubicBezTo>
                <a:cubicBezTo>
                  <a:pt x="1081484" y="1669356"/>
                  <a:pt x="1091406" y="1658194"/>
                  <a:pt x="1101328" y="1645792"/>
                </a:cubicBezTo>
                <a:cubicBezTo>
                  <a:pt x="1111249" y="1633389"/>
                  <a:pt x="1119931" y="1620987"/>
                  <a:pt x="1127373" y="1608584"/>
                </a:cubicBezTo>
                <a:cubicBezTo>
                  <a:pt x="1134814" y="1596182"/>
                  <a:pt x="1141015" y="1586260"/>
                  <a:pt x="1145976" y="1578819"/>
                </a:cubicBezTo>
                <a:cubicBezTo>
                  <a:pt x="1150937" y="1571377"/>
                  <a:pt x="1153418" y="1567657"/>
                  <a:pt x="1153418" y="1567657"/>
                </a:cubicBezTo>
                <a:lnTo>
                  <a:pt x="1123652" y="1582540"/>
                </a:lnTo>
                <a:cubicBezTo>
                  <a:pt x="1108769" y="1597422"/>
                  <a:pt x="1098847" y="1604864"/>
                  <a:pt x="1093886" y="1604864"/>
                </a:cubicBezTo>
                <a:cubicBezTo>
                  <a:pt x="1088925" y="1604864"/>
                  <a:pt x="1086445" y="1604864"/>
                  <a:pt x="1086445" y="1604864"/>
                </a:cubicBezTo>
                <a:cubicBezTo>
                  <a:pt x="1086445" y="1599903"/>
                  <a:pt x="1090166" y="1593702"/>
                  <a:pt x="1097607" y="1586260"/>
                </a:cubicBezTo>
                <a:cubicBezTo>
                  <a:pt x="1105049" y="1578819"/>
                  <a:pt x="1110009" y="1575098"/>
                  <a:pt x="1112490" y="1575098"/>
                </a:cubicBezTo>
                <a:cubicBezTo>
                  <a:pt x="1114970" y="1575098"/>
                  <a:pt x="1119931" y="1570137"/>
                  <a:pt x="1127373" y="1560215"/>
                </a:cubicBezTo>
                <a:cubicBezTo>
                  <a:pt x="1134814" y="1550294"/>
                  <a:pt x="1138535" y="1547813"/>
                  <a:pt x="1138535" y="1552774"/>
                </a:cubicBezTo>
                <a:cubicBezTo>
                  <a:pt x="1138535" y="1557735"/>
                  <a:pt x="1138535" y="1560215"/>
                  <a:pt x="1138535" y="1560215"/>
                </a:cubicBezTo>
                <a:cubicBezTo>
                  <a:pt x="1143496" y="1560215"/>
                  <a:pt x="1145976" y="1560215"/>
                  <a:pt x="1145976" y="1560215"/>
                </a:cubicBezTo>
                <a:cubicBezTo>
                  <a:pt x="1145976" y="1555254"/>
                  <a:pt x="1153418" y="1547813"/>
                  <a:pt x="1168300" y="1537891"/>
                </a:cubicBezTo>
                <a:cubicBezTo>
                  <a:pt x="1183183" y="1513087"/>
                  <a:pt x="1185664" y="1503164"/>
                  <a:pt x="1175742" y="1508126"/>
                </a:cubicBezTo>
                <a:cubicBezTo>
                  <a:pt x="1175742" y="1508126"/>
                  <a:pt x="1173261" y="1505645"/>
                  <a:pt x="1168300" y="1500684"/>
                </a:cubicBezTo>
                <a:lnTo>
                  <a:pt x="1153418" y="1515567"/>
                </a:lnTo>
                <a:lnTo>
                  <a:pt x="1138535" y="1523008"/>
                </a:lnTo>
                <a:cubicBezTo>
                  <a:pt x="1138535" y="1518047"/>
                  <a:pt x="1141015" y="1514327"/>
                  <a:pt x="1145976" y="1511846"/>
                </a:cubicBezTo>
                <a:cubicBezTo>
                  <a:pt x="1150937" y="1509366"/>
                  <a:pt x="1153418" y="1506885"/>
                  <a:pt x="1153418" y="1504405"/>
                </a:cubicBezTo>
                <a:cubicBezTo>
                  <a:pt x="1153418" y="1501924"/>
                  <a:pt x="1150937" y="1498204"/>
                  <a:pt x="1145976" y="1493243"/>
                </a:cubicBezTo>
                <a:close/>
                <a:moveTo>
                  <a:pt x="4814589" y="1485801"/>
                </a:moveTo>
                <a:cubicBezTo>
                  <a:pt x="4809628" y="1490762"/>
                  <a:pt x="4808388" y="1494483"/>
                  <a:pt x="4810868" y="1496963"/>
                </a:cubicBezTo>
                <a:cubicBezTo>
                  <a:pt x="4813348" y="1499444"/>
                  <a:pt x="4814589" y="1500684"/>
                  <a:pt x="4814589" y="1500684"/>
                </a:cubicBezTo>
                <a:cubicBezTo>
                  <a:pt x="4814589" y="1500684"/>
                  <a:pt x="4815830" y="1500684"/>
                  <a:pt x="4818310" y="1500684"/>
                </a:cubicBezTo>
                <a:cubicBezTo>
                  <a:pt x="4820790" y="1500684"/>
                  <a:pt x="4822030" y="1498204"/>
                  <a:pt x="4822030" y="1493243"/>
                </a:cubicBezTo>
                <a:cubicBezTo>
                  <a:pt x="4822030" y="1488282"/>
                  <a:pt x="4820790" y="1485801"/>
                  <a:pt x="4818310" y="1485801"/>
                </a:cubicBezTo>
                <a:cubicBezTo>
                  <a:pt x="4815830" y="1485801"/>
                  <a:pt x="4814589" y="1485801"/>
                  <a:pt x="4814589" y="1485801"/>
                </a:cubicBezTo>
                <a:close/>
                <a:moveTo>
                  <a:pt x="4755058" y="1485801"/>
                </a:moveTo>
                <a:cubicBezTo>
                  <a:pt x="4755058" y="1485801"/>
                  <a:pt x="4755058" y="1488282"/>
                  <a:pt x="4755058" y="1493243"/>
                </a:cubicBezTo>
                <a:cubicBezTo>
                  <a:pt x="4750096" y="1493243"/>
                  <a:pt x="4747616" y="1492002"/>
                  <a:pt x="4747616" y="1489522"/>
                </a:cubicBezTo>
                <a:cubicBezTo>
                  <a:pt x="4747616" y="1487041"/>
                  <a:pt x="4750096" y="1485801"/>
                  <a:pt x="4755058" y="1485801"/>
                </a:cubicBezTo>
                <a:close/>
                <a:moveTo>
                  <a:pt x="1153418" y="1485801"/>
                </a:moveTo>
                <a:lnTo>
                  <a:pt x="1160859" y="1493243"/>
                </a:lnTo>
                <a:cubicBezTo>
                  <a:pt x="1160859" y="1488282"/>
                  <a:pt x="1160859" y="1485801"/>
                  <a:pt x="1160859" y="1485801"/>
                </a:cubicBezTo>
                <a:close/>
                <a:moveTo>
                  <a:pt x="5506640" y="1478360"/>
                </a:moveTo>
                <a:lnTo>
                  <a:pt x="5499198" y="1485801"/>
                </a:lnTo>
                <a:cubicBezTo>
                  <a:pt x="5499198" y="1485801"/>
                  <a:pt x="5499198" y="1484561"/>
                  <a:pt x="5499198" y="1482080"/>
                </a:cubicBezTo>
                <a:cubicBezTo>
                  <a:pt x="5499198" y="1479600"/>
                  <a:pt x="5501679" y="1478360"/>
                  <a:pt x="5506640" y="1478360"/>
                </a:cubicBezTo>
                <a:close/>
                <a:moveTo>
                  <a:pt x="3914179" y="1478360"/>
                </a:moveTo>
                <a:lnTo>
                  <a:pt x="3899296" y="1485801"/>
                </a:lnTo>
                <a:lnTo>
                  <a:pt x="3884414" y="1508126"/>
                </a:lnTo>
                <a:cubicBezTo>
                  <a:pt x="3884414" y="1518047"/>
                  <a:pt x="3891855" y="1515567"/>
                  <a:pt x="3906738" y="1500684"/>
                </a:cubicBezTo>
                <a:cubicBezTo>
                  <a:pt x="3911699" y="1490762"/>
                  <a:pt x="3914179" y="1483321"/>
                  <a:pt x="3914179" y="1478360"/>
                </a:cubicBezTo>
                <a:close/>
                <a:moveTo>
                  <a:pt x="1190625" y="1478360"/>
                </a:moveTo>
                <a:cubicBezTo>
                  <a:pt x="1190625" y="1478360"/>
                  <a:pt x="1188144" y="1480840"/>
                  <a:pt x="1183183" y="1485801"/>
                </a:cubicBezTo>
                <a:cubicBezTo>
                  <a:pt x="1178222" y="1490762"/>
                  <a:pt x="1175742" y="1495723"/>
                  <a:pt x="1175742" y="1500684"/>
                </a:cubicBezTo>
                <a:cubicBezTo>
                  <a:pt x="1185664" y="1495723"/>
                  <a:pt x="1190625" y="1493243"/>
                  <a:pt x="1190625" y="1493243"/>
                </a:cubicBezTo>
                <a:close/>
                <a:moveTo>
                  <a:pt x="4730873" y="1474639"/>
                </a:moveTo>
                <a:cubicBezTo>
                  <a:pt x="4732114" y="1474639"/>
                  <a:pt x="4732734" y="1475879"/>
                  <a:pt x="4732734" y="1478360"/>
                </a:cubicBezTo>
                <a:lnTo>
                  <a:pt x="4725292" y="1493243"/>
                </a:lnTo>
                <a:lnTo>
                  <a:pt x="4717851" y="1485801"/>
                </a:lnTo>
                <a:cubicBezTo>
                  <a:pt x="4717851" y="1485801"/>
                  <a:pt x="4720331" y="1483321"/>
                  <a:pt x="4725292" y="1478360"/>
                </a:cubicBezTo>
                <a:cubicBezTo>
                  <a:pt x="4727773" y="1475879"/>
                  <a:pt x="4729633" y="1474639"/>
                  <a:pt x="4730873" y="1474639"/>
                </a:cubicBezTo>
                <a:close/>
                <a:moveTo>
                  <a:pt x="5938241" y="1470918"/>
                </a:moveTo>
                <a:cubicBezTo>
                  <a:pt x="5938241" y="1470918"/>
                  <a:pt x="5937000" y="1472159"/>
                  <a:pt x="5934520" y="1474639"/>
                </a:cubicBezTo>
                <a:cubicBezTo>
                  <a:pt x="5932040" y="1477119"/>
                  <a:pt x="5930800" y="1478360"/>
                  <a:pt x="5930800" y="1478360"/>
                </a:cubicBezTo>
                <a:cubicBezTo>
                  <a:pt x="5920878" y="1483321"/>
                  <a:pt x="5917158" y="1487041"/>
                  <a:pt x="5919638" y="1489522"/>
                </a:cubicBezTo>
                <a:cubicBezTo>
                  <a:pt x="5922118" y="1492002"/>
                  <a:pt x="5920878" y="1493243"/>
                  <a:pt x="5915917" y="1493243"/>
                </a:cubicBezTo>
                <a:lnTo>
                  <a:pt x="5915917" y="1508126"/>
                </a:lnTo>
                <a:lnTo>
                  <a:pt x="5901034" y="1537891"/>
                </a:lnTo>
                <a:cubicBezTo>
                  <a:pt x="5894834" y="1549053"/>
                  <a:pt x="5888787" y="1558820"/>
                  <a:pt x="5882896" y="1567192"/>
                </a:cubicBezTo>
                <a:lnTo>
                  <a:pt x="5877684" y="1574072"/>
                </a:lnTo>
                <a:lnTo>
                  <a:pt x="5871268" y="1567657"/>
                </a:lnTo>
                <a:lnTo>
                  <a:pt x="5863827" y="1582540"/>
                </a:lnTo>
                <a:lnTo>
                  <a:pt x="5875806" y="1576550"/>
                </a:lnTo>
                <a:lnTo>
                  <a:pt x="5874176" y="1578703"/>
                </a:lnTo>
                <a:cubicBezTo>
                  <a:pt x="5859836" y="1596143"/>
                  <a:pt x="5846464" y="1604864"/>
                  <a:pt x="5834062" y="1604864"/>
                </a:cubicBezTo>
                <a:cubicBezTo>
                  <a:pt x="5829100" y="1599903"/>
                  <a:pt x="5827860" y="1596182"/>
                  <a:pt x="5830341" y="1593702"/>
                </a:cubicBezTo>
                <a:cubicBezTo>
                  <a:pt x="5832821" y="1591221"/>
                  <a:pt x="5836542" y="1589981"/>
                  <a:pt x="5841503" y="1589981"/>
                </a:cubicBezTo>
                <a:lnTo>
                  <a:pt x="5848944" y="1582540"/>
                </a:lnTo>
                <a:lnTo>
                  <a:pt x="5878710" y="1552774"/>
                </a:lnTo>
                <a:cubicBezTo>
                  <a:pt x="5898554" y="1532930"/>
                  <a:pt x="5908476" y="1520528"/>
                  <a:pt x="5908476" y="1515567"/>
                </a:cubicBezTo>
                <a:cubicBezTo>
                  <a:pt x="5903514" y="1515567"/>
                  <a:pt x="5901034" y="1515567"/>
                  <a:pt x="5901034" y="1515567"/>
                </a:cubicBezTo>
                <a:cubicBezTo>
                  <a:pt x="5901034" y="1515567"/>
                  <a:pt x="5898554" y="1515567"/>
                  <a:pt x="5893592" y="1515567"/>
                </a:cubicBezTo>
                <a:lnTo>
                  <a:pt x="5901034" y="1500684"/>
                </a:lnTo>
                <a:cubicBezTo>
                  <a:pt x="5905996" y="1495723"/>
                  <a:pt x="5909716" y="1489522"/>
                  <a:pt x="5912196" y="1482080"/>
                </a:cubicBezTo>
                <a:cubicBezTo>
                  <a:pt x="5914676" y="1474639"/>
                  <a:pt x="5918397" y="1472159"/>
                  <a:pt x="5923358" y="1474639"/>
                </a:cubicBezTo>
                <a:cubicBezTo>
                  <a:pt x="5928320" y="1477119"/>
                  <a:pt x="5933280" y="1475879"/>
                  <a:pt x="5938241" y="1470918"/>
                </a:cubicBezTo>
                <a:close/>
                <a:moveTo>
                  <a:pt x="5380136" y="1470918"/>
                </a:moveTo>
                <a:lnTo>
                  <a:pt x="5372695" y="1478360"/>
                </a:lnTo>
                <a:cubicBezTo>
                  <a:pt x="5367733" y="1483321"/>
                  <a:pt x="5365253" y="1483321"/>
                  <a:pt x="5365253" y="1478360"/>
                </a:cubicBezTo>
                <a:lnTo>
                  <a:pt x="5365253" y="1485801"/>
                </a:lnTo>
                <a:cubicBezTo>
                  <a:pt x="5365253" y="1490762"/>
                  <a:pt x="5367733" y="1490762"/>
                  <a:pt x="5372695" y="1485801"/>
                </a:cubicBezTo>
                <a:close/>
                <a:moveTo>
                  <a:pt x="4881562" y="1470918"/>
                </a:moveTo>
                <a:cubicBezTo>
                  <a:pt x="4881562" y="1475879"/>
                  <a:pt x="4879082" y="1478360"/>
                  <a:pt x="4874120" y="1478360"/>
                </a:cubicBezTo>
                <a:cubicBezTo>
                  <a:pt x="4874120" y="1483321"/>
                  <a:pt x="4876600" y="1485801"/>
                  <a:pt x="4881562" y="1485801"/>
                </a:cubicBezTo>
                <a:cubicBezTo>
                  <a:pt x="4881562" y="1485801"/>
                  <a:pt x="4881562" y="1483321"/>
                  <a:pt x="4881562" y="1478360"/>
                </a:cubicBezTo>
                <a:cubicBezTo>
                  <a:pt x="4881562" y="1473399"/>
                  <a:pt x="4881562" y="1470918"/>
                  <a:pt x="4881562" y="1470918"/>
                </a:cubicBezTo>
                <a:close/>
                <a:moveTo>
                  <a:pt x="4807148" y="1470918"/>
                </a:moveTo>
                <a:cubicBezTo>
                  <a:pt x="4807148" y="1475879"/>
                  <a:pt x="4809628" y="1478360"/>
                  <a:pt x="4814589" y="1478360"/>
                </a:cubicBezTo>
                <a:cubicBezTo>
                  <a:pt x="4814589" y="1478360"/>
                  <a:pt x="4814589" y="1475879"/>
                  <a:pt x="4814589" y="1470918"/>
                </a:cubicBezTo>
                <a:cubicBezTo>
                  <a:pt x="4809628" y="1470918"/>
                  <a:pt x="4807148" y="1470918"/>
                  <a:pt x="4807148" y="1470918"/>
                </a:cubicBezTo>
                <a:close/>
                <a:moveTo>
                  <a:pt x="4010917" y="1470918"/>
                </a:moveTo>
                <a:lnTo>
                  <a:pt x="4010917" y="1478360"/>
                </a:lnTo>
                <a:cubicBezTo>
                  <a:pt x="4015878" y="1478360"/>
                  <a:pt x="4018359" y="1478360"/>
                  <a:pt x="4018359" y="1478360"/>
                </a:cubicBezTo>
                <a:close/>
                <a:moveTo>
                  <a:pt x="1131093" y="1470918"/>
                </a:moveTo>
                <a:lnTo>
                  <a:pt x="1131093" y="1478360"/>
                </a:lnTo>
                <a:cubicBezTo>
                  <a:pt x="1131093" y="1483321"/>
                  <a:pt x="1132334" y="1485801"/>
                  <a:pt x="1134814" y="1485801"/>
                </a:cubicBezTo>
                <a:cubicBezTo>
                  <a:pt x="1137294" y="1485801"/>
                  <a:pt x="1138535" y="1483321"/>
                  <a:pt x="1138535" y="1478360"/>
                </a:cubicBezTo>
                <a:cubicBezTo>
                  <a:pt x="1138535" y="1473399"/>
                  <a:pt x="1136054" y="1470918"/>
                  <a:pt x="1131093" y="1470918"/>
                </a:cubicBezTo>
                <a:close/>
                <a:moveTo>
                  <a:pt x="5536405" y="1463477"/>
                </a:moveTo>
                <a:cubicBezTo>
                  <a:pt x="5536405" y="1468438"/>
                  <a:pt x="5535165" y="1473399"/>
                  <a:pt x="5532685" y="1478360"/>
                </a:cubicBezTo>
                <a:cubicBezTo>
                  <a:pt x="5530205" y="1483321"/>
                  <a:pt x="5526484" y="1485801"/>
                  <a:pt x="5521523" y="1485801"/>
                </a:cubicBezTo>
                <a:lnTo>
                  <a:pt x="5521523" y="1478360"/>
                </a:lnTo>
                <a:cubicBezTo>
                  <a:pt x="5526484" y="1478360"/>
                  <a:pt x="5528964" y="1475879"/>
                  <a:pt x="5528964" y="1470918"/>
                </a:cubicBezTo>
                <a:close/>
                <a:moveTo>
                  <a:pt x="5328046" y="1463477"/>
                </a:moveTo>
                <a:cubicBezTo>
                  <a:pt x="5328046" y="1468438"/>
                  <a:pt x="5328046" y="1470918"/>
                  <a:pt x="5328046" y="1470918"/>
                </a:cubicBezTo>
                <a:cubicBezTo>
                  <a:pt x="5328046" y="1470918"/>
                  <a:pt x="5329287" y="1469678"/>
                  <a:pt x="5331767" y="1467198"/>
                </a:cubicBezTo>
                <a:cubicBezTo>
                  <a:pt x="5334247" y="1464717"/>
                  <a:pt x="5335487" y="1463477"/>
                  <a:pt x="5335487" y="1463477"/>
                </a:cubicBezTo>
                <a:close/>
                <a:moveTo>
                  <a:pt x="1209693" y="1461152"/>
                </a:moveTo>
                <a:cubicBezTo>
                  <a:pt x="1206903" y="1460221"/>
                  <a:pt x="1205507" y="1463477"/>
                  <a:pt x="1205507" y="1470918"/>
                </a:cubicBezTo>
                <a:lnTo>
                  <a:pt x="1212949" y="1470918"/>
                </a:lnTo>
                <a:lnTo>
                  <a:pt x="1212949" y="1463477"/>
                </a:lnTo>
                <a:cubicBezTo>
                  <a:pt x="1211709" y="1462237"/>
                  <a:pt x="1210623" y="1461462"/>
                  <a:pt x="1209693" y="1461152"/>
                </a:cubicBezTo>
                <a:close/>
                <a:moveTo>
                  <a:pt x="5447109" y="1456036"/>
                </a:moveTo>
                <a:lnTo>
                  <a:pt x="5454550" y="1456036"/>
                </a:lnTo>
                <a:lnTo>
                  <a:pt x="5439667" y="1463477"/>
                </a:lnTo>
                <a:cubicBezTo>
                  <a:pt x="5439667" y="1463477"/>
                  <a:pt x="5442147" y="1460997"/>
                  <a:pt x="5447109" y="1456036"/>
                </a:cubicBezTo>
                <a:close/>
                <a:moveTo>
                  <a:pt x="5194101" y="1456036"/>
                </a:moveTo>
                <a:cubicBezTo>
                  <a:pt x="5194101" y="1456036"/>
                  <a:pt x="5192860" y="1457276"/>
                  <a:pt x="5190380" y="1459756"/>
                </a:cubicBezTo>
                <a:cubicBezTo>
                  <a:pt x="5187900" y="1462237"/>
                  <a:pt x="5187900" y="1463477"/>
                  <a:pt x="5190380" y="1463477"/>
                </a:cubicBezTo>
                <a:cubicBezTo>
                  <a:pt x="5192860" y="1463477"/>
                  <a:pt x="5194101" y="1460997"/>
                  <a:pt x="5194101" y="1456036"/>
                </a:cubicBezTo>
                <a:close/>
                <a:moveTo>
                  <a:pt x="4033242" y="1456036"/>
                </a:moveTo>
                <a:cubicBezTo>
                  <a:pt x="4033242" y="1456036"/>
                  <a:pt x="4033242" y="1457276"/>
                  <a:pt x="4033242" y="1459756"/>
                </a:cubicBezTo>
                <a:cubicBezTo>
                  <a:pt x="4033242" y="1462237"/>
                  <a:pt x="4030761" y="1463477"/>
                  <a:pt x="4025800" y="1463477"/>
                </a:cubicBezTo>
                <a:lnTo>
                  <a:pt x="4033242" y="1470918"/>
                </a:lnTo>
                <a:lnTo>
                  <a:pt x="4040683" y="1463477"/>
                </a:lnTo>
                <a:cubicBezTo>
                  <a:pt x="4040683" y="1458516"/>
                  <a:pt x="4039443" y="1456036"/>
                  <a:pt x="4036962" y="1456036"/>
                </a:cubicBezTo>
                <a:cubicBezTo>
                  <a:pt x="4034482" y="1456036"/>
                  <a:pt x="4033242" y="1456036"/>
                  <a:pt x="4033242" y="1456036"/>
                </a:cubicBezTo>
                <a:close/>
                <a:moveTo>
                  <a:pt x="4010917" y="1456036"/>
                </a:moveTo>
                <a:cubicBezTo>
                  <a:pt x="4005956" y="1456036"/>
                  <a:pt x="4003476" y="1458516"/>
                  <a:pt x="4003476" y="1463477"/>
                </a:cubicBezTo>
                <a:cubicBezTo>
                  <a:pt x="4003476" y="1468438"/>
                  <a:pt x="4003476" y="1470918"/>
                  <a:pt x="4003476" y="1470918"/>
                </a:cubicBezTo>
                <a:cubicBezTo>
                  <a:pt x="4003476" y="1470918"/>
                  <a:pt x="4004716" y="1468438"/>
                  <a:pt x="4007197" y="1463477"/>
                </a:cubicBezTo>
                <a:cubicBezTo>
                  <a:pt x="4009677" y="1458516"/>
                  <a:pt x="4010917" y="1456036"/>
                  <a:pt x="4010917" y="1456036"/>
                </a:cubicBezTo>
                <a:close/>
                <a:moveTo>
                  <a:pt x="1189694" y="1453710"/>
                </a:moveTo>
                <a:cubicBezTo>
                  <a:pt x="1187834" y="1452780"/>
                  <a:pt x="1183183" y="1456036"/>
                  <a:pt x="1175742" y="1463477"/>
                </a:cubicBezTo>
                <a:cubicBezTo>
                  <a:pt x="1165820" y="1468438"/>
                  <a:pt x="1162099" y="1473399"/>
                  <a:pt x="1164580" y="1478360"/>
                </a:cubicBezTo>
                <a:cubicBezTo>
                  <a:pt x="1167060" y="1483321"/>
                  <a:pt x="1170781" y="1483321"/>
                  <a:pt x="1175742" y="1478360"/>
                </a:cubicBezTo>
                <a:lnTo>
                  <a:pt x="1183183" y="1470918"/>
                </a:lnTo>
                <a:cubicBezTo>
                  <a:pt x="1183183" y="1465957"/>
                  <a:pt x="1184424" y="1463477"/>
                  <a:pt x="1186904" y="1463477"/>
                </a:cubicBezTo>
                <a:cubicBezTo>
                  <a:pt x="1189384" y="1463477"/>
                  <a:pt x="1190625" y="1460997"/>
                  <a:pt x="1190625" y="1456036"/>
                </a:cubicBezTo>
                <a:cubicBezTo>
                  <a:pt x="1190625" y="1454795"/>
                  <a:pt x="1190315" y="1454020"/>
                  <a:pt x="1189694" y="1453710"/>
                </a:cubicBezTo>
                <a:close/>
                <a:moveTo>
                  <a:pt x="4865616" y="1451783"/>
                </a:moveTo>
                <a:lnTo>
                  <a:pt x="4864819" y="1454175"/>
                </a:lnTo>
                <a:cubicBezTo>
                  <a:pt x="4863579" y="1455416"/>
                  <a:pt x="4861718" y="1456036"/>
                  <a:pt x="4859237" y="1456036"/>
                </a:cubicBezTo>
                <a:close/>
                <a:moveTo>
                  <a:pt x="5437187" y="1451075"/>
                </a:moveTo>
                <a:lnTo>
                  <a:pt x="5435946" y="1452315"/>
                </a:lnTo>
                <a:lnTo>
                  <a:pt x="5435946" y="1452315"/>
                </a:lnTo>
                <a:close/>
                <a:moveTo>
                  <a:pt x="5439667" y="1448594"/>
                </a:moveTo>
                <a:lnTo>
                  <a:pt x="5437187" y="1451075"/>
                </a:lnTo>
                <a:lnTo>
                  <a:pt x="5437807" y="1450454"/>
                </a:lnTo>
                <a:cubicBezTo>
                  <a:pt x="5439047" y="1449214"/>
                  <a:pt x="5439667" y="1448594"/>
                  <a:pt x="5439667" y="1448594"/>
                </a:cubicBezTo>
                <a:close/>
                <a:moveTo>
                  <a:pt x="4866679" y="1448594"/>
                </a:moveTo>
                <a:lnTo>
                  <a:pt x="4868167" y="1450082"/>
                </a:lnTo>
                <a:lnTo>
                  <a:pt x="4865616" y="1451783"/>
                </a:lnTo>
                <a:close/>
                <a:moveTo>
                  <a:pt x="4792265" y="1448594"/>
                </a:moveTo>
                <a:cubicBezTo>
                  <a:pt x="4797226" y="1448594"/>
                  <a:pt x="4799706" y="1451075"/>
                  <a:pt x="4799706" y="1456036"/>
                </a:cubicBezTo>
                <a:cubicBezTo>
                  <a:pt x="4799706" y="1456036"/>
                  <a:pt x="4798466" y="1456036"/>
                  <a:pt x="4795986" y="1456036"/>
                </a:cubicBezTo>
                <a:cubicBezTo>
                  <a:pt x="4793505" y="1456036"/>
                  <a:pt x="4792265" y="1456036"/>
                  <a:pt x="4792265" y="1456036"/>
                </a:cubicBezTo>
                <a:cubicBezTo>
                  <a:pt x="4792265" y="1451075"/>
                  <a:pt x="4792265" y="1448594"/>
                  <a:pt x="4792265" y="1448594"/>
                </a:cubicBezTo>
                <a:close/>
                <a:moveTo>
                  <a:pt x="3988593" y="1448594"/>
                </a:moveTo>
                <a:lnTo>
                  <a:pt x="3981152" y="1456036"/>
                </a:lnTo>
                <a:cubicBezTo>
                  <a:pt x="3976191" y="1460997"/>
                  <a:pt x="3973710" y="1463477"/>
                  <a:pt x="3973710" y="1463477"/>
                </a:cubicBezTo>
                <a:lnTo>
                  <a:pt x="3981152" y="1463477"/>
                </a:lnTo>
                <a:cubicBezTo>
                  <a:pt x="3986113" y="1458516"/>
                  <a:pt x="3988593" y="1453555"/>
                  <a:pt x="3988593" y="1448594"/>
                </a:cubicBezTo>
                <a:close/>
                <a:moveTo>
                  <a:pt x="5521523" y="1441153"/>
                </a:moveTo>
                <a:cubicBezTo>
                  <a:pt x="5526484" y="1441153"/>
                  <a:pt x="5527723" y="1442393"/>
                  <a:pt x="5525243" y="1444873"/>
                </a:cubicBezTo>
                <a:cubicBezTo>
                  <a:pt x="5522763" y="1447354"/>
                  <a:pt x="5521523" y="1448594"/>
                  <a:pt x="5521523" y="1448594"/>
                </a:cubicBezTo>
                <a:cubicBezTo>
                  <a:pt x="5521523" y="1448594"/>
                  <a:pt x="5521523" y="1446114"/>
                  <a:pt x="5521523" y="1441153"/>
                </a:cubicBezTo>
                <a:close/>
                <a:moveTo>
                  <a:pt x="5201542" y="1441153"/>
                </a:moveTo>
                <a:lnTo>
                  <a:pt x="5186659" y="1448594"/>
                </a:lnTo>
                <a:lnTo>
                  <a:pt x="5194101" y="1448594"/>
                </a:lnTo>
                <a:cubicBezTo>
                  <a:pt x="5199062" y="1443633"/>
                  <a:pt x="5201542" y="1441153"/>
                  <a:pt x="5201542" y="1441153"/>
                </a:cubicBezTo>
                <a:close/>
                <a:moveTo>
                  <a:pt x="4680644" y="1433711"/>
                </a:moveTo>
                <a:cubicBezTo>
                  <a:pt x="4675682" y="1433711"/>
                  <a:pt x="4675682" y="1436192"/>
                  <a:pt x="4680644" y="1441153"/>
                </a:cubicBezTo>
                <a:cubicBezTo>
                  <a:pt x="4685605" y="1436192"/>
                  <a:pt x="4690565" y="1437432"/>
                  <a:pt x="4695527" y="1444873"/>
                </a:cubicBezTo>
                <a:cubicBezTo>
                  <a:pt x="4700488" y="1452315"/>
                  <a:pt x="4700488" y="1457276"/>
                  <a:pt x="4695527" y="1459756"/>
                </a:cubicBezTo>
                <a:cubicBezTo>
                  <a:pt x="4690565" y="1462237"/>
                  <a:pt x="4688085" y="1460997"/>
                  <a:pt x="4688085" y="1456036"/>
                </a:cubicBezTo>
                <a:cubicBezTo>
                  <a:pt x="4688085" y="1456036"/>
                  <a:pt x="4686845" y="1456036"/>
                  <a:pt x="4684364" y="1456036"/>
                </a:cubicBezTo>
                <a:cubicBezTo>
                  <a:pt x="4681884" y="1456036"/>
                  <a:pt x="4678164" y="1453555"/>
                  <a:pt x="4673202" y="1448594"/>
                </a:cubicBezTo>
                <a:cubicBezTo>
                  <a:pt x="4668241" y="1448594"/>
                  <a:pt x="4660800" y="1453555"/>
                  <a:pt x="4650878" y="1463477"/>
                </a:cubicBezTo>
                <a:cubicBezTo>
                  <a:pt x="4640957" y="1473399"/>
                  <a:pt x="4635995" y="1480840"/>
                  <a:pt x="4635995" y="1485801"/>
                </a:cubicBezTo>
                <a:cubicBezTo>
                  <a:pt x="4631034" y="1495723"/>
                  <a:pt x="4626074" y="1500684"/>
                  <a:pt x="4621112" y="1500684"/>
                </a:cubicBezTo>
                <a:cubicBezTo>
                  <a:pt x="4616151" y="1500684"/>
                  <a:pt x="4611191" y="1500684"/>
                  <a:pt x="4606230" y="1500684"/>
                </a:cubicBezTo>
                <a:lnTo>
                  <a:pt x="4606230" y="1508126"/>
                </a:lnTo>
                <a:cubicBezTo>
                  <a:pt x="4606230" y="1513087"/>
                  <a:pt x="4607470" y="1515567"/>
                  <a:pt x="4609950" y="1515567"/>
                </a:cubicBezTo>
                <a:cubicBezTo>
                  <a:pt x="4612430" y="1515567"/>
                  <a:pt x="4613671" y="1513087"/>
                  <a:pt x="4613671" y="1508126"/>
                </a:cubicBezTo>
                <a:lnTo>
                  <a:pt x="4628554" y="1508126"/>
                </a:lnTo>
                <a:cubicBezTo>
                  <a:pt x="4638475" y="1508126"/>
                  <a:pt x="4644677" y="1506885"/>
                  <a:pt x="4647157" y="1504405"/>
                </a:cubicBezTo>
                <a:cubicBezTo>
                  <a:pt x="4649637" y="1501924"/>
                  <a:pt x="4648398" y="1500684"/>
                  <a:pt x="4643437" y="1500684"/>
                </a:cubicBezTo>
                <a:cubicBezTo>
                  <a:pt x="4638475" y="1500684"/>
                  <a:pt x="4635995" y="1499444"/>
                  <a:pt x="4635995" y="1496963"/>
                </a:cubicBezTo>
                <a:cubicBezTo>
                  <a:pt x="4635995" y="1494483"/>
                  <a:pt x="4638475" y="1493243"/>
                  <a:pt x="4643437" y="1493243"/>
                </a:cubicBezTo>
                <a:cubicBezTo>
                  <a:pt x="4648398" y="1493243"/>
                  <a:pt x="4654599" y="1492002"/>
                  <a:pt x="4662040" y="1489522"/>
                </a:cubicBezTo>
                <a:cubicBezTo>
                  <a:pt x="4669482" y="1487041"/>
                  <a:pt x="4673202" y="1485801"/>
                  <a:pt x="4673202" y="1485801"/>
                </a:cubicBezTo>
                <a:cubicBezTo>
                  <a:pt x="4673202" y="1485801"/>
                  <a:pt x="4671962" y="1488282"/>
                  <a:pt x="4669482" y="1493243"/>
                </a:cubicBezTo>
                <a:cubicBezTo>
                  <a:pt x="4667002" y="1498204"/>
                  <a:pt x="4665761" y="1503164"/>
                  <a:pt x="4665761" y="1508126"/>
                </a:cubicBezTo>
                <a:cubicBezTo>
                  <a:pt x="4665761" y="1513087"/>
                  <a:pt x="4663281" y="1516807"/>
                  <a:pt x="4658320" y="1519288"/>
                </a:cubicBezTo>
                <a:cubicBezTo>
                  <a:pt x="4653358" y="1521768"/>
                  <a:pt x="4648398" y="1523008"/>
                  <a:pt x="4643437" y="1523008"/>
                </a:cubicBezTo>
                <a:cubicBezTo>
                  <a:pt x="4638475" y="1523008"/>
                  <a:pt x="4635995" y="1524249"/>
                  <a:pt x="4635995" y="1526729"/>
                </a:cubicBezTo>
                <a:cubicBezTo>
                  <a:pt x="4635995" y="1529209"/>
                  <a:pt x="4638475" y="1530450"/>
                  <a:pt x="4643437" y="1530450"/>
                </a:cubicBezTo>
                <a:lnTo>
                  <a:pt x="4650878" y="1530450"/>
                </a:lnTo>
                <a:cubicBezTo>
                  <a:pt x="4650878" y="1535411"/>
                  <a:pt x="4649637" y="1537891"/>
                  <a:pt x="4647157" y="1537891"/>
                </a:cubicBezTo>
                <a:cubicBezTo>
                  <a:pt x="4644677" y="1537891"/>
                  <a:pt x="4645917" y="1540372"/>
                  <a:pt x="4650878" y="1545333"/>
                </a:cubicBezTo>
                <a:lnTo>
                  <a:pt x="4665761" y="1545333"/>
                </a:lnTo>
                <a:lnTo>
                  <a:pt x="4664934" y="1542852"/>
                </a:lnTo>
                <a:lnTo>
                  <a:pt x="4673202" y="1549053"/>
                </a:lnTo>
                <a:cubicBezTo>
                  <a:pt x="4683124" y="1556495"/>
                  <a:pt x="4690565" y="1560215"/>
                  <a:pt x="4695527" y="1560215"/>
                </a:cubicBezTo>
                <a:lnTo>
                  <a:pt x="4695527" y="1567657"/>
                </a:lnTo>
                <a:cubicBezTo>
                  <a:pt x="4690565" y="1567657"/>
                  <a:pt x="4685605" y="1565176"/>
                  <a:pt x="4680644" y="1560215"/>
                </a:cubicBezTo>
                <a:lnTo>
                  <a:pt x="4673202" y="1560215"/>
                </a:lnTo>
                <a:lnTo>
                  <a:pt x="4665761" y="1560215"/>
                </a:lnTo>
                <a:cubicBezTo>
                  <a:pt x="4665761" y="1555254"/>
                  <a:pt x="4663281" y="1552774"/>
                  <a:pt x="4658320" y="1552774"/>
                </a:cubicBezTo>
                <a:cubicBezTo>
                  <a:pt x="4653358" y="1552774"/>
                  <a:pt x="4653358" y="1557735"/>
                  <a:pt x="4658320" y="1567657"/>
                </a:cubicBezTo>
                <a:lnTo>
                  <a:pt x="4643437" y="1567657"/>
                </a:lnTo>
                <a:cubicBezTo>
                  <a:pt x="4643437" y="1567657"/>
                  <a:pt x="4645917" y="1565176"/>
                  <a:pt x="4650878" y="1560215"/>
                </a:cubicBezTo>
                <a:cubicBezTo>
                  <a:pt x="4645917" y="1555254"/>
                  <a:pt x="4640957" y="1550294"/>
                  <a:pt x="4635995" y="1545333"/>
                </a:cubicBezTo>
                <a:lnTo>
                  <a:pt x="4613671" y="1552774"/>
                </a:lnTo>
                <a:lnTo>
                  <a:pt x="4606230" y="1552774"/>
                </a:lnTo>
                <a:cubicBezTo>
                  <a:pt x="4606230" y="1547813"/>
                  <a:pt x="4608710" y="1542852"/>
                  <a:pt x="4613671" y="1537891"/>
                </a:cubicBezTo>
                <a:cubicBezTo>
                  <a:pt x="4623593" y="1532930"/>
                  <a:pt x="4626074" y="1527969"/>
                  <a:pt x="4621112" y="1523008"/>
                </a:cubicBezTo>
                <a:cubicBezTo>
                  <a:pt x="4616151" y="1523008"/>
                  <a:pt x="4608710" y="1523008"/>
                  <a:pt x="4598788" y="1523008"/>
                </a:cubicBezTo>
                <a:lnTo>
                  <a:pt x="4576464" y="1515567"/>
                </a:lnTo>
                <a:cubicBezTo>
                  <a:pt x="4571503" y="1500684"/>
                  <a:pt x="4576464" y="1488282"/>
                  <a:pt x="4591347" y="1478360"/>
                </a:cubicBezTo>
                <a:cubicBezTo>
                  <a:pt x="4596308" y="1478360"/>
                  <a:pt x="4598788" y="1475879"/>
                  <a:pt x="4598788" y="1470918"/>
                </a:cubicBezTo>
                <a:lnTo>
                  <a:pt x="4598788" y="1463477"/>
                </a:lnTo>
                <a:cubicBezTo>
                  <a:pt x="4603750" y="1463477"/>
                  <a:pt x="4606230" y="1465957"/>
                  <a:pt x="4606230" y="1470918"/>
                </a:cubicBezTo>
                <a:lnTo>
                  <a:pt x="4613671" y="1485801"/>
                </a:lnTo>
                <a:lnTo>
                  <a:pt x="4613671" y="1470918"/>
                </a:lnTo>
                <a:lnTo>
                  <a:pt x="4613671" y="1456036"/>
                </a:lnTo>
                <a:cubicBezTo>
                  <a:pt x="4613671" y="1456036"/>
                  <a:pt x="4616151" y="1456036"/>
                  <a:pt x="4621112" y="1456036"/>
                </a:cubicBezTo>
                <a:cubicBezTo>
                  <a:pt x="4621112" y="1446114"/>
                  <a:pt x="4626074" y="1441153"/>
                  <a:pt x="4635995" y="1441153"/>
                </a:cubicBezTo>
                <a:lnTo>
                  <a:pt x="4635995" y="1448594"/>
                </a:lnTo>
                <a:lnTo>
                  <a:pt x="4635995" y="1456036"/>
                </a:lnTo>
                <a:cubicBezTo>
                  <a:pt x="4635995" y="1456036"/>
                  <a:pt x="4638475" y="1456036"/>
                  <a:pt x="4643437" y="1456036"/>
                </a:cubicBezTo>
                <a:cubicBezTo>
                  <a:pt x="4643437" y="1460997"/>
                  <a:pt x="4645917" y="1460997"/>
                  <a:pt x="4650878" y="1456036"/>
                </a:cubicBezTo>
                <a:lnTo>
                  <a:pt x="4650878" y="1441153"/>
                </a:lnTo>
                <a:cubicBezTo>
                  <a:pt x="4660800" y="1436192"/>
                  <a:pt x="4670722" y="1433711"/>
                  <a:pt x="4680644" y="1433711"/>
                </a:cubicBezTo>
                <a:close/>
                <a:moveTo>
                  <a:pt x="5409902" y="1426270"/>
                </a:moveTo>
                <a:cubicBezTo>
                  <a:pt x="5409902" y="1426270"/>
                  <a:pt x="5404940" y="1431231"/>
                  <a:pt x="5395019" y="1441153"/>
                </a:cubicBezTo>
                <a:cubicBezTo>
                  <a:pt x="5385097" y="1451075"/>
                  <a:pt x="5380136" y="1458516"/>
                  <a:pt x="5380136" y="1463477"/>
                </a:cubicBezTo>
                <a:lnTo>
                  <a:pt x="5395019" y="1456036"/>
                </a:lnTo>
                <a:cubicBezTo>
                  <a:pt x="5404940" y="1451075"/>
                  <a:pt x="5409902" y="1446114"/>
                  <a:pt x="5409902" y="1441153"/>
                </a:cubicBezTo>
                <a:lnTo>
                  <a:pt x="5417343" y="1441153"/>
                </a:lnTo>
                <a:cubicBezTo>
                  <a:pt x="5412382" y="1431231"/>
                  <a:pt x="5409902" y="1426270"/>
                  <a:pt x="5409902" y="1426270"/>
                </a:cubicBezTo>
                <a:close/>
                <a:moveTo>
                  <a:pt x="5208984" y="1418829"/>
                </a:moveTo>
                <a:cubicBezTo>
                  <a:pt x="5208984" y="1418829"/>
                  <a:pt x="5206503" y="1421309"/>
                  <a:pt x="5201542" y="1426270"/>
                </a:cubicBezTo>
                <a:cubicBezTo>
                  <a:pt x="5201542" y="1426270"/>
                  <a:pt x="5199062" y="1426270"/>
                  <a:pt x="5194101" y="1426270"/>
                </a:cubicBezTo>
                <a:cubicBezTo>
                  <a:pt x="5194101" y="1431231"/>
                  <a:pt x="5194101" y="1433711"/>
                  <a:pt x="5194101" y="1433711"/>
                </a:cubicBezTo>
                <a:cubicBezTo>
                  <a:pt x="5194101" y="1433711"/>
                  <a:pt x="5196581" y="1431231"/>
                  <a:pt x="5201542" y="1426270"/>
                </a:cubicBezTo>
                <a:cubicBezTo>
                  <a:pt x="5201542" y="1426270"/>
                  <a:pt x="5204022" y="1426270"/>
                  <a:pt x="5208984" y="1426270"/>
                </a:cubicBezTo>
                <a:cubicBezTo>
                  <a:pt x="5208984" y="1421309"/>
                  <a:pt x="5208984" y="1418829"/>
                  <a:pt x="5208984" y="1418829"/>
                </a:cubicBezTo>
                <a:close/>
                <a:moveTo>
                  <a:pt x="4807148" y="1418829"/>
                </a:moveTo>
                <a:cubicBezTo>
                  <a:pt x="4812109" y="1423790"/>
                  <a:pt x="4817069" y="1423790"/>
                  <a:pt x="4822030" y="1418829"/>
                </a:cubicBezTo>
                <a:cubicBezTo>
                  <a:pt x="4817069" y="1423790"/>
                  <a:pt x="4814589" y="1426270"/>
                  <a:pt x="4814589" y="1426270"/>
                </a:cubicBezTo>
                <a:cubicBezTo>
                  <a:pt x="4814589" y="1426270"/>
                  <a:pt x="4812109" y="1426270"/>
                  <a:pt x="4807148" y="1426270"/>
                </a:cubicBezTo>
                <a:cubicBezTo>
                  <a:pt x="4807148" y="1426270"/>
                  <a:pt x="4807148" y="1423790"/>
                  <a:pt x="4807148" y="1418829"/>
                </a:cubicBezTo>
                <a:close/>
                <a:moveTo>
                  <a:pt x="5424784" y="1411387"/>
                </a:moveTo>
                <a:cubicBezTo>
                  <a:pt x="5419823" y="1416348"/>
                  <a:pt x="5417343" y="1418829"/>
                  <a:pt x="5417343" y="1418829"/>
                </a:cubicBezTo>
                <a:cubicBezTo>
                  <a:pt x="5422304" y="1418829"/>
                  <a:pt x="5424784" y="1418829"/>
                  <a:pt x="5424784" y="1418829"/>
                </a:cubicBezTo>
                <a:cubicBezTo>
                  <a:pt x="5424784" y="1418829"/>
                  <a:pt x="5424784" y="1416348"/>
                  <a:pt x="5424784" y="1411387"/>
                </a:cubicBezTo>
                <a:close/>
                <a:moveTo>
                  <a:pt x="5298280" y="1411387"/>
                </a:moveTo>
                <a:cubicBezTo>
                  <a:pt x="5293319" y="1411387"/>
                  <a:pt x="5290839" y="1412628"/>
                  <a:pt x="5290839" y="1415108"/>
                </a:cubicBezTo>
                <a:cubicBezTo>
                  <a:pt x="5290839" y="1417588"/>
                  <a:pt x="5293319" y="1418829"/>
                  <a:pt x="5298280" y="1418829"/>
                </a:cubicBezTo>
                <a:cubicBezTo>
                  <a:pt x="5303242" y="1418829"/>
                  <a:pt x="5305722" y="1418829"/>
                  <a:pt x="5305722" y="1418829"/>
                </a:cubicBezTo>
                <a:close/>
                <a:moveTo>
                  <a:pt x="4851796" y="1411387"/>
                </a:moveTo>
                <a:cubicBezTo>
                  <a:pt x="4851796" y="1411387"/>
                  <a:pt x="4854276" y="1412628"/>
                  <a:pt x="4859237" y="1415108"/>
                </a:cubicBezTo>
                <a:cubicBezTo>
                  <a:pt x="4864199" y="1417588"/>
                  <a:pt x="4866679" y="1418829"/>
                  <a:pt x="4866679" y="1418829"/>
                </a:cubicBezTo>
                <a:lnTo>
                  <a:pt x="4851796" y="1418829"/>
                </a:lnTo>
                <a:cubicBezTo>
                  <a:pt x="4851796" y="1413867"/>
                  <a:pt x="4851796" y="1411387"/>
                  <a:pt x="4851796" y="1411387"/>
                </a:cubicBezTo>
                <a:close/>
                <a:moveTo>
                  <a:pt x="4792265" y="1411387"/>
                </a:moveTo>
                <a:cubicBezTo>
                  <a:pt x="4797226" y="1411387"/>
                  <a:pt x="4799706" y="1411387"/>
                  <a:pt x="4799706" y="1411387"/>
                </a:cubicBezTo>
                <a:cubicBezTo>
                  <a:pt x="4799706" y="1416348"/>
                  <a:pt x="4798466" y="1418829"/>
                  <a:pt x="4795986" y="1418829"/>
                </a:cubicBezTo>
                <a:cubicBezTo>
                  <a:pt x="4793505" y="1418829"/>
                  <a:pt x="4792265" y="1416348"/>
                  <a:pt x="4792265" y="1411387"/>
                </a:cubicBezTo>
                <a:close/>
                <a:moveTo>
                  <a:pt x="4115097" y="1411387"/>
                </a:moveTo>
                <a:lnTo>
                  <a:pt x="4100214" y="1433711"/>
                </a:lnTo>
                <a:lnTo>
                  <a:pt x="4115097" y="1426270"/>
                </a:lnTo>
                <a:cubicBezTo>
                  <a:pt x="4120058" y="1416348"/>
                  <a:pt x="4120058" y="1411387"/>
                  <a:pt x="4115097" y="1411387"/>
                </a:cubicBezTo>
                <a:close/>
                <a:moveTo>
                  <a:pt x="4040683" y="1411387"/>
                </a:moveTo>
                <a:cubicBezTo>
                  <a:pt x="4025800" y="1431231"/>
                  <a:pt x="4019599" y="1441153"/>
                  <a:pt x="4022080" y="1441153"/>
                </a:cubicBezTo>
                <a:cubicBezTo>
                  <a:pt x="4024560" y="1441153"/>
                  <a:pt x="4030761" y="1436192"/>
                  <a:pt x="4040683" y="1426270"/>
                </a:cubicBezTo>
                <a:close/>
                <a:moveTo>
                  <a:pt x="4018359" y="1403946"/>
                </a:moveTo>
                <a:lnTo>
                  <a:pt x="4003476" y="1433711"/>
                </a:lnTo>
                <a:cubicBezTo>
                  <a:pt x="4008437" y="1433711"/>
                  <a:pt x="4010917" y="1432471"/>
                  <a:pt x="4010917" y="1429991"/>
                </a:cubicBezTo>
                <a:cubicBezTo>
                  <a:pt x="4010917" y="1427510"/>
                  <a:pt x="4010917" y="1426270"/>
                  <a:pt x="4010917" y="1426270"/>
                </a:cubicBezTo>
                <a:lnTo>
                  <a:pt x="4025800" y="1411387"/>
                </a:lnTo>
                <a:close/>
                <a:moveTo>
                  <a:pt x="5439667" y="1396504"/>
                </a:moveTo>
                <a:cubicBezTo>
                  <a:pt x="5434706" y="1396504"/>
                  <a:pt x="5432226" y="1397745"/>
                  <a:pt x="5432226" y="1400225"/>
                </a:cubicBezTo>
                <a:cubicBezTo>
                  <a:pt x="5432226" y="1402705"/>
                  <a:pt x="5434706" y="1403946"/>
                  <a:pt x="5439667" y="1403946"/>
                </a:cubicBezTo>
                <a:close/>
                <a:moveTo>
                  <a:pt x="5406181" y="1396504"/>
                </a:moveTo>
                <a:cubicBezTo>
                  <a:pt x="5403701" y="1396504"/>
                  <a:pt x="5402460" y="1397745"/>
                  <a:pt x="5402460" y="1400225"/>
                </a:cubicBezTo>
                <a:cubicBezTo>
                  <a:pt x="5402460" y="1402705"/>
                  <a:pt x="5399980" y="1403946"/>
                  <a:pt x="5395019" y="1403946"/>
                </a:cubicBezTo>
                <a:lnTo>
                  <a:pt x="5387577" y="1418829"/>
                </a:lnTo>
                <a:lnTo>
                  <a:pt x="5402460" y="1411387"/>
                </a:lnTo>
                <a:cubicBezTo>
                  <a:pt x="5407421" y="1401466"/>
                  <a:pt x="5408661" y="1396504"/>
                  <a:pt x="5406181" y="1396504"/>
                </a:cubicBezTo>
                <a:close/>
                <a:moveTo>
                  <a:pt x="4025800" y="1396504"/>
                </a:moveTo>
                <a:cubicBezTo>
                  <a:pt x="4025800" y="1396504"/>
                  <a:pt x="4027041" y="1397745"/>
                  <a:pt x="4029521" y="1400225"/>
                </a:cubicBezTo>
                <a:cubicBezTo>
                  <a:pt x="4032001" y="1402705"/>
                  <a:pt x="4033242" y="1403946"/>
                  <a:pt x="4033242" y="1403946"/>
                </a:cubicBezTo>
                <a:cubicBezTo>
                  <a:pt x="4033242" y="1398984"/>
                  <a:pt x="4033242" y="1396504"/>
                  <a:pt x="4033242" y="1396504"/>
                </a:cubicBezTo>
                <a:cubicBezTo>
                  <a:pt x="4028281" y="1396504"/>
                  <a:pt x="4025800" y="1396504"/>
                  <a:pt x="4025800" y="1396504"/>
                </a:cubicBezTo>
                <a:close/>
                <a:moveTo>
                  <a:pt x="3973710" y="1396504"/>
                </a:moveTo>
                <a:cubicBezTo>
                  <a:pt x="3938984" y="1431231"/>
                  <a:pt x="3921621" y="1453555"/>
                  <a:pt x="3921621" y="1463477"/>
                </a:cubicBezTo>
                <a:cubicBezTo>
                  <a:pt x="3921621" y="1468438"/>
                  <a:pt x="3921621" y="1470918"/>
                  <a:pt x="3921621" y="1470918"/>
                </a:cubicBezTo>
                <a:cubicBezTo>
                  <a:pt x="3926582" y="1470918"/>
                  <a:pt x="3929062" y="1468438"/>
                  <a:pt x="3929062" y="1463477"/>
                </a:cubicBezTo>
                <a:cubicBezTo>
                  <a:pt x="3929062" y="1458516"/>
                  <a:pt x="3934023" y="1453555"/>
                  <a:pt x="3943945" y="1448594"/>
                </a:cubicBezTo>
                <a:cubicBezTo>
                  <a:pt x="3953867" y="1443633"/>
                  <a:pt x="3958828" y="1438672"/>
                  <a:pt x="3958828" y="1433711"/>
                </a:cubicBezTo>
                <a:cubicBezTo>
                  <a:pt x="3958828" y="1433711"/>
                  <a:pt x="3960068" y="1431231"/>
                  <a:pt x="3962548" y="1426270"/>
                </a:cubicBezTo>
                <a:cubicBezTo>
                  <a:pt x="3965029" y="1421309"/>
                  <a:pt x="3966269" y="1416348"/>
                  <a:pt x="3966269" y="1411387"/>
                </a:cubicBezTo>
                <a:close/>
                <a:moveTo>
                  <a:pt x="3869531" y="1396504"/>
                </a:moveTo>
                <a:lnTo>
                  <a:pt x="3862089" y="1403946"/>
                </a:lnTo>
                <a:cubicBezTo>
                  <a:pt x="3857128" y="1408907"/>
                  <a:pt x="3854648" y="1411387"/>
                  <a:pt x="3854648" y="1411387"/>
                </a:cubicBezTo>
                <a:lnTo>
                  <a:pt x="3847207" y="1418829"/>
                </a:lnTo>
                <a:cubicBezTo>
                  <a:pt x="3847207" y="1423790"/>
                  <a:pt x="3842245" y="1431231"/>
                  <a:pt x="3832324" y="1441153"/>
                </a:cubicBezTo>
                <a:cubicBezTo>
                  <a:pt x="3822402" y="1451075"/>
                  <a:pt x="3817441" y="1458516"/>
                  <a:pt x="3817441" y="1463477"/>
                </a:cubicBezTo>
                <a:cubicBezTo>
                  <a:pt x="3812480" y="1463477"/>
                  <a:pt x="3807519" y="1468438"/>
                  <a:pt x="3802558" y="1478360"/>
                </a:cubicBezTo>
                <a:cubicBezTo>
                  <a:pt x="3797597" y="1483321"/>
                  <a:pt x="3795117" y="1487041"/>
                  <a:pt x="3795117" y="1489522"/>
                </a:cubicBezTo>
                <a:cubicBezTo>
                  <a:pt x="3795117" y="1492002"/>
                  <a:pt x="3795117" y="1493243"/>
                  <a:pt x="3795117" y="1493243"/>
                </a:cubicBezTo>
                <a:cubicBezTo>
                  <a:pt x="3800078" y="1493243"/>
                  <a:pt x="3802558" y="1490762"/>
                  <a:pt x="3802558" y="1485801"/>
                </a:cubicBezTo>
                <a:lnTo>
                  <a:pt x="3809999" y="1478360"/>
                </a:lnTo>
                <a:cubicBezTo>
                  <a:pt x="3819921" y="1473399"/>
                  <a:pt x="3822402" y="1468438"/>
                  <a:pt x="3817441" y="1463477"/>
                </a:cubicBezTo>
                <a:lnTo>
                  <a:pt x="3824882" y="1463477"/>
                </a:lnTo>
                <a:cubicBezTo>
                  <a:pt x="3824882" y="1458516"/>
                  <a:pt x="3826123" y="1454795"/>
                  <a:pt x="3828603" y="1452315"/>
                </a:cubicBezTo>
                <a:cubicBezTo>
                  <a:pt x="3831083" y="1449834"/>
                  <a:pt x="3834804" y="1448594"/>
                  <a:pt x="3839765" y="1448594"/>
                </a:cubicBezTo>
                <a:lnTo>
                  <a:pt x="3854648" y="1418829"/>
                </a:lnTo>
                <a:lnTo>
                  <a:pt x="3862089" y="1418829"/>
                </a:lnTo>
                <a:cubicBezTo>
                  <a:pt x="3862089" y="1413867"/>
                  <a:pt x="3864570" y="1411387"/>
                  <a:pt x="3869531" y="1411387"/>
                </a:cubicBezTo>
                <a:close/>
                <a:moveTo>
                  <a:pt x="5238749" y="1389063"/>
                </a:moveTo>
                <a:lnTo>
                  <a:pt x="5231308" y="1396504"/>
                </a:lnTo>
                <a:lnTo>
                  <a:pt x="5223866" y="1396504"/>
                </a:lnTo>
                <a:cubicBezTo>
                  <a:pt x="5223866" y="1396504"/>
                  <a:pt x="5222626" y="1396504"/>
                  <a:pt x="5220146" y="1396504"/>
                </a:cubicBezTo>
                <a:cubicBezTo>
                  <a:pt x="5217666" y="1396504"/>
                  <a:pt x="5217666" y="1398984"/>
                  <a:pt x="5220146" y="1403946"/>
                </a:cubicBezTo>
                <a:cubicBezTo>
                  <a:pt x="5222626" y="1408907"/>
                  <a:pt x="5226346" y="1408907"/>
                  <a:pt x="5231308" y="1403946"/>
                </a:cubicBezTo>
                <a:close/>
                <a:moveTo>
                  <a:pt x="3921621" y="1389063"/>
                </a:moveTo>
                <a:lnTo>
                  <a:pt x="3921621" y="1396504"/>
                </a:lnTo>
                <a:lnTo>
                  <a:pt x="3929062" y="1389063"/>
                </a:lnTo>
                <a:cubicBezTo>
                  <a:pt x="3929062" y="1389063"/>
                  <a:pt x="3926582" y="1389063"/>
                  <a:pt x="3921621" y="1389063"/>
                </a:cubicBezTo>
                <a:close/>
                <a:moveTo>
                  <a:pt x="4963417" y="1374180"/>
                </a:moveTo>
                <a:lnTo>
                  <a:pt x="4955976" y="1396504"/>
                </a:lnTo>
                <a:lnTo>
                  <a:pt x="4963417" y="1389063"/>
                </a:lnTo>
                <a:cubicBezTo>
                  <a:pt x="4963417" y="1384102"/>
                  <a:pt x="4963417" y="1379141"/>
                  <a:pt x="4963417" y="1374180"/>
                </a:cubicBezTo>
                <a:close/>
                <a:moveTo>
                  <a:pt x="4881562" y="1374180"/>
                </a:moveTo>
                <a:lnTo>
                  <a:pt x="4889003" y="1381621"/>
                </a:lnTo>
                <a:cubicBezTo>
                  <a:pt x="4889003" y="1381621"/>
                  <a:pt x="4891483" y="1379141"/>
                  <a:pt x="4896445" y="1374180"/>
                </a:cubicBezTo>
                <a:lnTo>
                  <a:pt x="4911327" y="1374180"/>
                </a:lnTo>
                <a:cubicBezTo>
                  <a:pt x="4906366" y="1374180"/>
                  <a:pt x="4902645" y="1375421"/>
                  <a:pt x="4900165" y="1377901"/>
                </a:cubicBezTo>
                <a:cubicBezTo>
                  <a:pt x="4897685" y="1380381"/>
                  <a:pt x="4896445" y="1384102"/>
                  <a:pt x="4896445" y="1389063"/>
                </a:cubicBezTo>
                <a:lnTo>
                  <a:pt x="4889003" y="1389063"/>
                </a:lnTo>
                <a:cubicBezTo>
                  <a:pt x="4884042" y="1384102"/>
                  <a:pt x="4881562" y="1379141"/>
                  <a:pt x="4881562" y="1374180"/>
                </a:cubicBezTo>
                <a:close/>
                <a:moveTo>
                  <a:pt x="4100214" y="1374180"/>
                </a:moveTo>
                <a:lnTo>
                  <a:pt x="4115097" y="1381621"/>
                </a:lnTo>
                <a:cubicBezTo>
                  <a:pt x="4115097" y="1381621"/>
                  <a:pt x="4115097" y="1379141"/>
                  <a:pt x="4115097" y="1374180"/>
                </a:cubicBezTo>
                <a:close/>
                <a:moveTo>
                  <a:pt x="4740175" y="1369529"/>
                </a:moveTo>
                <a:cubicBezTo>
                  <a:pt x="4738934" y="1368909"/>
                  <a:pt x="4737694" y="1369219"/>
                  <a:pt x="4736454" y="1370459"/>
                </a:cubicBezTo>
                <a:cubicBezTo>
                  <a:pt x="4733974" y="1372939"/>
                  <a:pt x="4733974" y="1375421"/>
                  <a:pt x="4736454" y="1377901"/>
                </a:cubicBezTo>
                <a:cubicBezTo>
                  <a:pt x="4738934" y="1380381"/>
                  <a:pt x="4741416" y="1381621"/>
                  <a:pt x="4743896" y="1381621"/>
                </a:cubicBezTo>
                <a:cubicBezTo>
                  <a:pt x="4746376" y="1381621"/>
                  <a:pt x="4746376" y="1379141"/>
                  <a:pt x="4743896" y="1374180"/>
                </a:cubicBezTo>
                <a:cubicBezTo>
                  <a:pt x="4742656" y="1371699"/>
                  <a:pt x="4741415" y="1370150"/>
                  <a:pt x="4740175" y="1369529"/>
                </a:cubicBezTo>
                <a:close/>
                <a:moveTo>
                  <a:pt x="5265132" y="1367415"/>
                </a:moveTo>
                <a:lnTo>
                  <a:pt x="5268515" y="1374180"/>
                </a:lnTo>
                <a:cubicBezTo>
                  <a:pt x="5268515" y="1374180"/>
                  <a:pt x="5268515" y="1372939"/>
                  <a:pt x="5268515" y="1370459"/>
                </a:cubicBezTo>
                <a:cubicBezTo>
                  <a:pt x="5268515" y="1369219"/>
                  <a:pt x="5267895" y="1368289"/>
                  <a:pt x="5266654" y="1367669"/>
                </a:cubicBezTo>
                <a:close/>
                <a:moveTo>
                  <a:pt x="5275956" y="1366739"/>
                </a:moveTo>
                <a:cubicBezTo>
                  <a:pt x="5270995" y="1371700"/>
                  <a:pt x="5268515" y="1376660"/>
                  <a:pt x="5268515" y="1381621"/>
                </a:cubicBezTo>
                <a:lnTo>
                  <a:pt x="5275956" y="1374180"/>
                </a:lnTo>
                <a:lnTo>
                  <a:pt x="5290839" y="1366739"/>
                </a:lnTo>
                <a:close/>
                <a:moveTo>
                  <a:pt x="4985741" y="1366739"/>
                </a:moveTo>
                <a:lnTo>
                  <a:pt x="4993183" y="1374180"/>
                </a:lnTo>
                <a:cubicBezTo>
                  <a:pt x="4993183" y="1374180"/>
                  <a:pt x="4993183" y="1371700"/>
                  <a:pt x="4993183" y="1366739"/>
                </a:cubicBezTo>
                <a:close/>
                <a:moveTo>
                  <a:pt x="4970859" y="1366739"/>
                </a:moveTo>
                <a:cubicBezTo>
                  <a:pt x="4970859" y="1371700"/>
                  <a:pt x="4972099" y="1374180"/>
                  <a:pt x="4974579" y="1374180"/>
                </a:cubicBezTo>
                <a:cubicBezTo>
                  <a:pt x="4977059" y="1374180"/>
                  <a:pt x="4978300" y="1371700"/>
                  <a:pt x="4978300" y="1366739"/>
                </a:cubicBezTo>
                <a:cubicBezTo>
                  <a:pt x="4978300" y="1366739"/>
                  <a:pt x="4975820" y="1366739"/>
                  <a:pt x="4970859" y="1366739"/>
                </a:cubicBezTo>
                <a:close/>
                <a:moveTo>
                  <a:pt x="4747616" y="1366739"/>
                </a:moveTo>
                <a:cubicBezTo>
                  <a:pt x="4747616" y="1366739"/>
                  <a:pt x="4747616" y="1369219"/>
                  <a:pt x="4747616" y="1374180"/>
                </a:cubicBezTo>
                <a:cubicBezTo>
                  <a:pt x="4747616" y="1379141"/>
                  <a:pt x="4747616" y="1381621"/>
                  <a:pt x="4747616" y="1381621"/>
                </a:cubicBezTo>
                <a:lnTo>
                  <a:pt x="4755058" y="1381621"/>
                </a:lnTo>
                <a:cubicBezTo>
                  <a:pt x="4755058" y="1376660"/>
                  <a:pt x="4757538" y="1374180"/>
                  <a:pt x="4762499" y="1374180"/>
                </a:cubicBezTo>
                <a:lnTo>
                  <a:pt x="4762499" y="1366739"/>
                </a:lnTo>
                <a:cubicBezTo>
                  <a:pt x="4757538" y="1366739"/>
                  <a:pt x="4755058" y="1366739"/>
                  <a:pt x="4755058" y="1366739"/>
                </a:cubicBezTo>
                <a:cubicBezTo>
                  <a:pt x="4755058" y="1366739"/>
                  <a:pt x="4752578" y="1366739"/>
                  <a:pt x="4747616" y="1366739"/>
                </a:cubicBezTo>
                <a:close/>
                <a:moveTo>
                  <a:pt x="3787675" y="1366739"/>
                </a:moveTo>
                <a:cubicBezTo>
                  <a:pt x="3787675" y="1371700"/>
                  <a:pt x="3787675" y="1374180"/>
                  <a:pt x="3787675" y="1374180"/>
                </a:cubicBezTo>
                <a:cubicBezTo>
                  <a:pt x="3787675" y="1374180"/>
                  <a:pt x="3790156" y="1371700"/>
                  <a:pt x="3795117" y="1366739"/>
                </a:cubicBezTo>
                <a:cubicBezTo>
                  <a:pt x="3790156" y="1366739"/>
                  <a:pt x="3787675" y="1366739"/>
                  <a:pt x="3787675" y="1366739"/>
                </a:cubicBezTo>
                <a:close/>
                <a:moveTo>
                  <a:pt x="5411529" y="1362321"/>
                </a:moveTo>
                <a:cubicBezTo>
                  <a:pt x="5409204" y="1362786"/>
                  <a:pt x="5406181" y="1366739"/>
                  <a:pt x="5402460" y="1374180"/>
                </a:cubicBezTo>
                <a:lnTo>
                  <a:pt x="5409902" y="1374180"/>
                </a:lnTo>
                <a:cubicBezTo>
                  <a:pt x="5414863" y="1369219"/>
                  <a:pt x="5416102" y="1365498"/>
                  <a:pt x="5413622" y="1363018"/>
                </a:cubicBezTo>
                <a:cubicBezTo>
                  <a:pt x="5413002" y="1362398"/>
                  <a:pt x="5412305" y="1362166"/>
                  <a:pt x="5411529" y="1362321"/>
                </a:cubicBezTo>
                <a:close/>
                <a:moveTo>
                  <a:pt x="5045273" y="1359297"/>
                </a:moveTo>
                <a:lnTo>
                  <a:pt x="5037831" y="1374180"/>
                </a:lnTo>
                <a:lnTo>
                  <a:pt x="5045273" y="1366739"/>
                </a:lnTo>
                <a:cubicBezTo>
                  <a:pt x="5050234" y="1361777"/>
                  <a:pt x="5050234" y="1359297"/>
                  <a:pt x="5045273" y="1359297"/>
                </a:cubicBezTo>
                <a:close/>
                <a:moveTo>
                  <a:pt x="4948534" y="1359297"/>
                </a:moveTo>
                <a:lnTo>
                  <a:pt x="4948534" y="1366739"/>
                </a:lnTo>
                <a:lnTo>
                  <a:pt x="4955976" y="1366739"/>
                </a:lnTo>
                <a:close/>
                <a:moveTo>
                  <a:pt x="3906738" y="1359297"/>
                </a:moveTo>
                <a:lnTo>
                  <a:pt x="3906738" y="1366739"/>
                </a:lnTo>
                <a:cubicBezTo>
                  <a:pt x="3911699" y="1376660"/>
                  <a:pt x="3916660" y="1379141"/>
                  <a:pt x="3921621" y="1374180"/>
                </a:cubicBezTo>
                <a:lnTo>
                  <a:pt x="3921621" y="1366739"/>
                </a:lnTo>
                <a:lnTo>
                  <a:pt x="3914179" y="1366739"/>
                </a:lnTo>
                <a:cubicBezTo>
                  <a:pt x="3914179" y="1366739"/>
                  <a:pt x="3912939" y="1365498"/>
                  <a:pt x="3910458" y="1363018"/>
                </a:cubicBezTo>
                <a:cubicBezTo>
                  <a:pt x="3907978" y="1360538"/>
                  <a:pt x="3906738" y="1359297"/>
                  <a:pt x="3906738" y="1359297"/>
                </a:cubicBezTo>
                <a:close/>
                <a:moveTo>
                  <a:pt x="4889003" y="1351856"/>
                </a:moveTo>
                <a:lnTo>
                  <a:pt x="4896445" y="1359297"/>
                </a:lnTo>
                <a:lnTo>
                  <a:pt x="4889003" y="1359297"/>
                </a:lnTo>
                <a:cubicBezTo>
                  <a:pt x="4884042" y="1359297"/>
                  <a:pt x="4884042" y="1356817"/>
                  <a:pt x="4889003" y="1351856"/>
                </a:cubicBezTo>
                <a:close/>
                <a:moveTo>
                  <a:pt x="4092773" y="1351856"/>
                </a:moveTo>
                <a:cubicBezTo>
                  <a:pt x="4092773" y="1351856"/>
                  <a:pt x="4087812" y="1358057"/>
                  <a:pt x="4077890" y="1370459"/>
                </a:cubicBezTo>
                <a:cubicBezTo>
                  <a:pt x="4067968" y="1382862"/>
                  <a:pt x="4063007" y="1389063"/>
                  <a:pt x="4063007" y="1389063"/>
                </a:cubicBezTo>
                <a:lnTo>
                  <a:pt x="4070449" y="1403946"/>
                </a:lnTo>
                <a:cubicBezTo>
                  <a:pt x="4065488" y="1403946"/>
                  <a:pt x="4063007" y="1406426"/>
                  <a:pt x="4063007" y="1411387"/>
                </a:cubicBezTo>
                <a:cubicBezTo>
                  <a:pt x="4063007" y="1416348"/>
                  <a:pt x="4061767" y="1418829"/>
                  <a:pt x="4059287" y="1418829"/>
                </a:cubicBezTo>
                <a:cubicBezTo>
                  <a:pt x="4056806" y="1418829"/>
                  <a:pt x="4053086" y="1421309"/>
                  <a:pt x="4048124" y="1426270"/>
                </a:cubicBezTo>
                <a:lnTo>
                  <a:pt x="4055566" y="1441153"/>
                </a:lnTo>
                <a:cubicBezTo>
                  <a:pt x="4055566" y="1436192"/>
                  <a:pt x="4055566" y="1431231"/>
                  <a:pt x="4055566" y="1426270"/>
                </a:cubicBezTo>
                <a:lnTo>
                  <a:pt x="4063007" y="1426270"/>
                </a:lnTo>
                <a:cubicBezTo>
                  <a:pt x="4063007" y="1426270"/>
                  <a:pt x="4072929" y="1416348"/>
                  <a:pt x="4092773" y="1396504"/>
                </a:cubicBezTo>
                <a:cubicBezTo>
                  <a:pt x="4092773" y="1391543"/>
                  <a:pt x="4091533" y="1386583"/>
                  <a:pt x="4089052" y="1381621"/>
                </a:cubicBezTo>
                <a:cubicBezTo>
                  <a:pt x="4086572" y="1376660"/>
                  <a:pt x="4085332" y="1374180"/>
                  <a:pt x="4085332" y="1374180"/>
                </a:cubicBezTo>
                <a:close/>
                <a:moveTo>
                  <a:pt x="3806279" y="1351856"/>
                </a:moveTo>
                <a:cubicBezTo>
                  <a:pt x="3803798" y="1351856"/>
                  <a:pt x="3802558" y="1354336"/>
                  <a:pt x="3802558" y="1359297"/>
                </a:cubicBezTo>
                <a:cubicBezTo>
                  <a:pt x="3802558" y="1359297"/>
                  <a:pt x="3803798" y="1358057"/>
                  <a:pt x="3806279" y="1355577"/>
                </a:cubicBezTo>
                <a:cubicBezTo>
                  <a:pt x="3808759" y="1353096"/>
                  <a:pt x="3808759" y="1351856"/>
                  <a:pt x="3806279" y="1351856"/>
                </a:cubicBezTo>
                <a:close/>
                <a:moveTo>
                  <a:pt x="5625702" y="1344414"/>
                </a:moveTo>
                <a:lnTo>
                  <a:pt x="5633144" y="1344414"/>
                </a:lnTo>
                <a:cubicBezTo>
                  <a:pt x="5633144" y="1344414"/>
                  <a:pt x="5633144" y="1345655"/>
                  <a:pt x="5633144" y="1348135"/>
                </a:cubicBezTo>
                <a:cubicBezTo>
                  <a:pt x="5633144" y="1350615"/>
                  <a:pt x="5630664" y="1351856"/>
                  <a:pt x="5625702" y="1351856"/>
                </a:cubicBezTo>
                <a:cubicBezTo>
                  <a:pt x="5625702" y="1346895"/>
                  <a:pt x="5625702" y="1344414"/>
                  <a:pt x="5625702" y="1344414"/>
                </a:cubicBezTo>
                <a:close/>
                <a:moveTo>
                  <a:pt x="4993183" y="1344414"/>
                </a:moveTo>
                <a:cubicBezTo>
                  <a:pt x="4993183" y="1344414"/>
                  <a:pt x="4994423" y="1345655"/>
                  <a:pt x="4996904" y="1348135"/>
                </a:cubicBezTo>
                <a:cubicBezTo>
                  <a:pt x="4999384" y="1350615"/>
                  <a:pt x="5000624" y="1351856"/>
                  <a:pt x="5000624" y="1351856"/>
                </a:cubicBezTo>
                <a:lnTo>
                  <a:pt x="5000624" y="1344414"/>
                </a:lnTo>
                <a:cubicBezTo>
                  <a:pt x="4995663" y="1344414"/>
                  <a:pt x="4993183" y="1344414"/>
                  <a:pt x="4993183" y="1344414"/>
                </a:cubicBezTo>
                <a:close/>
                <a:moveTo>
                  <a:pt x="4941093" y="1344414"/>
                </a:moveTo>
                <a:cubicBezTo>
                  <a:pt x="4941093" y="1349376"/>
                  <a:pt x="4939852" y="1351856"/>
                  <a:pt x="4937372" y="1351856"/>
                </a:cubicBezTo>
                <a:cubicBezTo>
                  <a:pt x="4934892" y="1351856"/>
                  <a:pt x="4933652" y="1350615"/>
                  <a:pt x="4933652" y="1348135"/>
                </a:cubicBezTo>
                <a:cubicBezTo>
                  <a:pt x="4933652" y="1345655"/>
                  <a:pt x="4936132" y="1344414"/>
                  <a:pt x="4941093" y="1344414"/>
                </a:cubicBezTo>
                <a:close/>
                <a:moveTo>
                  <a:pt x="3936503" y="1344414"/>
                </a:moveTo>
                <a:cubicBezTo>
                  <a:pt x="3931542" y="1344414"/>
                  <a:pt x="3929062" y="1348135"/>
                  <a:pt x="3929062" y="1355577"/>
                </a:cubicBezTo>
                <a:cubicBezTo>
                  <a:pt x="3929062" y="1363018"/>
                  <a:pt x="3930302" y="1364259"/>
                  <a:pt x="3932783" y="1359297"/>
                </a:cubicBezTo>
                <a:cubicBezTo>
                  <a:pt x="3935263" y="1354336"/>
                  <a:pt x="3936503" y="1351856"/>
                  <a:pt x="3936503" y="1351856"/>
                </a:cubicBezTo>
                <a:close/>
                <a:moveTo>
                  <a:pt x="4074508" y="1343738"/>
                </a:moveTo>
                <a:lnTo>
                  <a:pt x="4070449" y="1344414"/>
                </a:lnTo>
                <a:cubicBezTo>
                  <a:pt x="4070449" y="1344414"/>
                  <a:pt x="4070449" y="1346895"/>
                  <a:pt x="4070449" y="1351856"/>
                </a:cubicBezTo>
                <a:cubicBezTo>
                  <a:pt x="4065488" y="1356817"/>
                  <a:pt x="4063007" y="1359297"/>
                  <a:pt x="4063007" y="1359297"/>
                </a:cubicBezTo>
                <a:cubicBezTo>
                  <a:pt x="4058046" y="1359297"/>
                  <a:pt x="4055566" y="1361777"/>
                  <a:pt x="4055566" y="1366739"/>
                </a:cubicBezTo>
                <a:cubicBezTo>
                  <a:pt x="4055566" y="1366739"/>
                  <a:pt x="4053086" y="1369219"/>
                  <a:pt x="4048124" y="1374180"/>
                </a:cubicBezTo>
                <a:lnTo>
                  <a:pt x="4048124" y="1381621"/>
                </a:lnTo>
                <a:cubicBezTo>
                  <a:pt x="4053086" y="1371700"/>
                  <a:pt x="4058046" y="1366739"/>
                  <a:pt x="4063007" y="1366739"/>
                </a:cubicBezTo>
                <a:lnTo>
                  <a:pt x="4070449" y="1351856"/>
                </a:lnTo>
                <a:close/>
                <a:moveTo>
                  <a:pt x="4747616" y="1336973"/>
                </a:moveTo>
                <a:lnTo>
                  <a:pt x="4755058" y="1344414"/>
                </a:lnTo>
                <a:cubicBezTo>
                  <a:pt x="4755058" y="1349376"/>
                  <a:pt x="4760019" y="1351856"/>
                  <a:pt x="4769941" y="1351856"/>
                </a:cubicBezTo>
                <a:lnTo>
                  <a:pt x="4784823" y="1351856"/>
                </a:lnTo>
                <a:cubicBezTo>
                  <a:pt x="4779862" y="1356817"/>
                  <a:pt x="4778623" y="1360538"/>
                  <a:pt x="4781103" y="1363018"/>
                </a:cubicBezTo>
                <a:cubicBezTo>
                  <a:pt x="4783583" y="1365498"/>
                  <a:pt x="4787304" y="1366739"/>
                  <a:pt x="4792265" y="1366739"/>
                </a:cubicBezTo>
                <a:lnTo>
                  <a:pt x="4799706" y="1366739"/>
                </a:lnTo>
                <a:cubicBezTo>
                  <a:pt x="4799706" y="1371700"/>
                  <a:pt x="4797226" y="1374180"/>
                  <a:pt x="4792265" y="1374180"/>
                </a:cubicBezTo>
                <a:cubicBezTo>
                  <a:pt x="4787304" y="1374180"/>
                  <a:pt x="4784823" y="1374180"/>
                  <a:pt x="4784823" y="1374180"/>
                </a:cubicBezTo>
                <a:cubicBezTo>
                  <a:pt x="4784823" y="1374180"/>
                  <a:pt x="4782343" y="1374180"/>
                  <a:pt x="4777382" y="1374180"/>
                </a:cubicBezTo>
                <a:cubicBezTo>
                  <a:pt x="4777382" y="1374180"/>
                  <a:pt x="4774902" y="1375421"/>
                  <a:pt x="4769941" y="1377901"/>
                </a:cubicBezTo>
                <a:cubicBezTo>
                  <a:pt x="4764979" y="1380381"/>
                  <a:pt x="4762499" y="1384102"/>
                  <a:pt x="4762499" y="1389063"/>
                </a:cubicBezTo>
                <a:cubicBezTo>
                  <a:pt x="4752578" y="1394024"/>
                  <a:pt x="4747616" y="1396504"/>
                  <a:pt x="4747616" y="1396504"/>
                </a:cubicBezTo>
                <a:cubicBezTo>
                  <a:pt x="4747616" y="1396504"/>
                  <a:pt x="4745136" y="1394024"/>
                  <a:pt x="4740175" y="1389063"/>
                </a:cubicBezTo>
                <a:cubicBezTo>
                  <a:pt x="4735214" y="1384102"/>
                  <a:pt x="4731493" y="1381621"/>
                  <a:pt x="4729013" y="1381621"/>
                </a:cubicBezTo>
                <a:cubicBezTo>
                  <a:pt x="4726533" y="1381621"/>
                  <a:pt x="4722812" y="1379141"/>
                  <a:pt x="4717851" y="1374180"/>
                </a:cubicBezTo>
                <a:lnTo>
                  <a:pt x="4710409" y="1359297"/>
                </a:lnTo>
                <a:lnTo>
                  <a:pt x="4732734" y="1351856"/>
                </a:lnTo>
                <a:close/>
                <a:moveTo>
                  <a:pt x="4820170" y="1333252"/>
                </a:moveTo>
                <a:cubicBezTo>
                  <a:pt x="4821411" y="1333252"/>
                  <a:pt x="4822030" y="1334492"/>
                  <a:pt x="4822030" y="1336973"/>
                </a:cubicBezTo>
                <a:lnTo>
                  <a:pt x="4814589" y="1344414"/>
                </a:lnTo>
                <a:lnTo>
                  <a:pt x="4807148" y="1351856"/>
                </a:lnTo>
                <a:cubicBezTo>
                  <a:pt x="4807148" y="1346895"/>
                  <a:pt x="4809628" y="1341934"/>
                  <a:pt x="4814589" y="1336973"/>
                </a:cubicBezTo>
                <a:cubicBezTo>
                  <a:pt x="4817070" y="1334492"/>
                  <a:pt x="4818930" y="1333252"/>
                  <a:pt x="4820170" y="1333252"/>
                </a:cubicBezTo>
                <a:close/>
                <a:moveTo>
                  <a:pt x="5281537" y="1332322"/>
                </a:moveTo>
                <a:cubicBezTo>
                  <a:pt x="5280297" y="1331702"/>
                  <a:pt x="5278437" y="1332012"/>
                  <a:pt x="5275956" y="1333252"/>
                </a:cubicBezTo>
                <a:cubicBezTo>
                  <a:pt x="5270995" y="1335732"/>
                  <a:pt x="5268515" y="1338214"/>
                  <a:pt x="5268515" y="1340694"/>
                </a:cubicBezTo>
                <a:cubicBezTo>
                  <a:pt x="5268515" y="1343174"/>
                  <a:pt x="5270995" y="1344414"/>
                  <a:pt x="5275956" y="1344414"/>
                </a:cubicBezTo>
                <a:cubicBezTo>
                  <a:pt x="5280918" y="1344414"/>
                  <a:pt x="5283398" y="1341934"/>
                  <a:pt x="5283398" y="1336973"/>
                </a:cubicBezTo>
                <a:cubicBezTo>
                  <a:pt x="5283398" y="1334492"/>
                  <a:pt x="5282777" y="1332942"/>
                  <a:pt x="5281537" y="1332322"/>
                </a:cubicBezTo>
                <a:close/>
                <a:moveTo>
                  <a:pt x="5008066" y="1329532"/>
                </a:moveTo>
                <a:cubicBezTo>
                  <a:pt x="5008066" y="1334493"/>
                  <a:pt x="5008066" y="1336973"/>
                  <a:pt x="5008066" y="1336973"/>
                </a:cubicBezTo>
                <a:lnTo>
                  <a:pt x="5015507" y="1329532"/>
                </a:lnTo>
                <a:cubicBezTo>
                  <a:pt x="5015507" y="1329532"/>
                  <a:pt x="5013027" y="1329532"/>
                  <a:pt x="5008066" y="1329532"/>
                </a:cubicBezTo>
                <a:close/>
                <a:moveTo>
                  <a:pt x="4159746" y="1329532"/>
                </a:moveTo>
                <a:cubicBezTo>
                  <a:pt x="4154785" y="1329532"/>
                  <a:pt x="4152304" y="1330772"/>
                  <a:pt x="4152304" y="1333252"/>
                </a:cubicBezTo>
                <a:cubicBezTo>
                  <a:pt x="4152304" y="1335732"/>
                  <a:pt x="4154785" y="1336973"/>
                  <a:pt x="4159746" y="1336973"/>
                </a:cubicBezTo>
                <a:cubicBezTo>
                  <a:pt x="4164707" y="1336973"/>
                  <a:pt x="4167187" y="1334493"/>
                  <a:pt x="4167187" y="1329532"/>
                </a:cubicBezTo>
                <a:cubicBezTo>
                  <a:pt x="4167187" y="1329532"/>
                  <a:pt x="4164707" y="1329532"/>
                  <a:pt x="4159746" y="1329532"/>
                </a:cubicBezTo>
                <a:close/>
                <a:moveTo>
                  <a:pt x="5365253" y="1322090"/>
                </a:moveTo>
                <a:cubicBezTo>
                  <a:pt x="5365253" y="1322090"/>
                  <a:pt x="5366494" y="1325811"/>
                  <a:pt x="5368974" y="1333252"/>
                </a:cubicBezTo>
                <a:cubicBezTo>
                  <a:pt x="5371454" y="1340694"/>
                  <a:pt x="5372695" y="1344414"/>
                  <a:pt x="5372695" y="1344414"/>
                </a:cubicBezTo>
                <a:lnTo>
                  <a:pt x="5380136" y="1336973"/>
                </a:lnTo>
                <a:lnTo>
                  <a:pt x="5395019" y="1322090"/>
                </a:lnTo>
                <a:lnTo>
                  <a:pt x="5387577" y="1329532"/>
                </a:lnTo>
                <a:cubicBezTo>
                  <a:pt x="5377656" y="1334493"/>
                  <a:pt x="5372695" y="1334493"/>
                  <a:pt x="5372695" y="1329532"/>
                </a:cubicBezTo>
                <a:close/>
                <a:moveTo>
                  <a:pt x="3958828" y="1322090"/>
                </a:moveTo>
                <a:lnTo>
                  <a:pt x="3943945" y="1329532"/>
                </a:lnTo>
                <a:cubicBezTo>
                  <a:pt x="3943945" y="1339453"/>
                  <a:pt x="3946425" y="1341934"/>
                  <a:pt x="3951386" y="1336973"/>
                </a:cubicBezTo>
                <a:cubicBezTo>
                  <a:pt x="3956347" y="1332012"/>
                  <a:pt x="3958828" y="1327052"/>
                  <a:pt x="3958828" y="1322090"/>
                </a:cubicBezTo>
                <a:close/>
                <a:moveTo>
                  <a:pt x="5521523" y="1314649"/>
                </a:moveTo>
                <a:lnTo>
                  <a:pt x="5536405" y="1314649"/>
                </a:lnTo>
                <a:cubicBezTo>
                  <a:pt x="5531444" y="1324570"/>
                  <a:pt x="5528964" y="1330772"/>
                  <a:pt x="5528964" y="1333252"/>
                </a:cubicBezTo>
                <a:cubicBezTo>
                  <a:pt x="5528964" y="1335732"/>
                  <a:pt x="5526484" y="1336973"/>
                  <a:pt x="5521523" y="1336973"/>
                </a:cubicBezTo>
                <a:lnTo>
                  <a:pt x="5514081" y="1351856"/>
                </a:lnTo>
                <a:lnTo>
                  <a:pt x="5499198" y="1366739"/>
                </a:lnTo>
                <a:cubicBezTo>
                  <a:pt x="5499198" y="1366739"/>
                  <a:pt x="5492998" y="1374180"/>
                  <a:pt x="5480595" y="1389063"/>
                </a:cubicBezTo>
                <a:cubicBezTo>
                  <a:pt x="5468192" y="1403946"/>
                  <a:pt x="5461991" y="1408907"/>
                  <a:pt x="5461991" y="1403946"/>
                </a:cubicBezTo>
                <a:cubicBezTo>
                  <a:pt x="5461991" y="1398984"/>
                  <a:pt x="5464471" y="1394024"/>
                  <a:pt x="5469433" y="1389063"/>
                </a:cubicBezTo>
                <a:cubicBezTo>
                  <a:pt x="5469433" y="1389063"/>
                  <a:pt x="5470673" y="1387822"/>
                  <a:pt x="5473154" y="1385342"/>
                </a:cubicBezTo>
                <a:cubicBezTo>
                  <a:pt x="5475634" y="1382862"/>
                  <a:pt x="5476874" y="1381621"/>
                  <a:pt x="5476874" y="1381621"/>
                </a:cubicBezTo>
                <a:cubicBezTo>
                  <a:pt x="5476874" y="1376660"/>
                  <a:pt x="5480595" y="1371700"/>
                  <a:pt x="5488036" y="1366739"/>
                </a:cubicBezTo>
                <a:cubicBezTo>
                  <a:pt x="5495478" y="1361777"/>
                  <a:pt x="5499198" y="1359297"/>
                  <a:pt x="5499198" y="1359297"/>
                </a:cubicBezTo>
                <a:cubicBezTo>
                  <a:pt x="5499198" y="1349376"/>
                  <a:pt x="5506640" y="1334493"/>
                  <a:pt x="5521523" y="1314649"/>
                </a:cubicBezTo>
                <a:close/>
                <a:moveTo>
                  <a:pt x="5469433" y="1314649"/>
                </a:moveTo>
                <a:cubicBezTo>
                  <a:pt x="5469433" y="1314649"/>
                  <a:pt x="5466953" y="1318370"/>
                  <a:pt x="5461991" y="1325811"/>
                </a:cubicBezTo>
                <a:cubicBezTo>
                  <a:pt x="5457030" y="1333252"/>
                  <a:pt x="5449589" y="1341934"/>
                  <a:pt x="5439667" y="1351856"/>
                </a:cubicBezTo>
                <a:lnTo>
                  <a:pt x="5447109" y="1359297"/>
                </a:lnTo>
                <a:cubicBezTo>
                  <a:pt x="5461991" y="1339453"/>
                  <a:pt x="5470673" y="1327052"/>
                  <a:pt x="5473154" y="1322090"/>
                </a:cubicBezTo>
                <a:cubicBezTo>
                  <a:pt x="5475634" y="1317129"/>
                  <a:pt x="5474394" y="1314649"/>
                  <a:pt x="5469433" y="1314649"/>
                </a:cubicBezTo>
                <a:close/>
                <a:moveTo>
                  <a:pt x="4807148" y="1307207"/>
                </a:moveTo>
                <a:lnTo>
                  <a:pt x="4814589" y="1314649"/>
                </a:lnTo>
                <a:cubicBezTo>
                  <a:pt x="4814589" y="1324570"/>
                  <a:pt x="4814589" y="1329532"/>
                  <a:pt x="4814589" y="1329532"/>
                </a:cubicBezTo>
                <a:lnTo>
                  <a:pt x="4807148" y="1322090"/>
                </a:lnTo>
                <a:cubicBezTo>
                  <a:pt x="4807148" y="1317129"/>
                  <a:pt x="4807148" y="1312169"/>
                  <a:pt x="4807148" y="1307207"/>
                </a:cubicBezTo>
                <a:close/>
                <a:moveTo>
                  <a:pt x="4204394" y="1294186"/>
                </a:moveTo>
                <a:cubicBezTo>
                  <a:pt x="4203154" y="1294186"/>
                  <a:pt x="4201914" y="1294805"/>
                  <a:pt x="4200673" y="1296045"/>
                </a:cubicBezTo>
                <a:cubicBezTo>
                  <a:pt x="4198193" y="1298525"/>
                  <a:pt x="4196953" y="1302246"/>
                  <a:pt x="4196953" y="1307207"/>
                </a:cubicBezTo>
                <a:lnTo>
                  <a:pt x="4204394" y="1307207"/>
                </a:lnTo>
                <a:cubicBezTo>
                  <a:pt x="4209355" y="1302246"/>
                  <a:pt x="4210595" y="1298525"/>
                  <a:pt x="4208115" y="1296045"/>
                </a:cubicBezTo>
                <a:cubicBezTo>
                  <a:pt x="4206874" y="1294805"/>
                  <a:pt x="4205634" y="1294186"/>
                  <a:pt x="4204394" y="1294186"/>
                </a:cubicBezTo>
                <a:close/>
                <a:moveTo>
                  <a:pt x="4822030" y="1292325"/>
                </a:moveTo>
                <a:cubicBezTo>
                  <a:pt x="4826992" y="1297286"/>
                  <a:pt x="4828231" y="1302246"/>
                  <a:pt x="4825751" y="1307207"/>
                </a:cubicBezTo>
                <a:cubicBezTo>
                  <a:pt x="4823271" y="1312169"/>
                  <a:pt x="4824511" y="1317129"/>
                  <a:pt x="4829472" y="1322090"/>
                </a:cubicBezTo>
                <a:lnTo>
                  <a:pt x="4814589" y="1314649"/>
                </a:lnTo>
                <a:cubicBezTo>
                  <a:pt x="4819550" y="1304727"/>
                  <a:pt x="4822030" y="1297286"/>
                  <a:pt x="4822030" y="1292325"/>
                </a:cubicBezTo>
                <a:close/>
                <a:moveTo>
                  <a:pt x="4141142" y="1292325"/>
                </a:moveTo>
                <a:cubicBezTo>
                  <a:pt x="4138662" y="1292325"/>
                  <a:pt x="4137421" y="1297286"/>
                  <a:pt x="4137421" y="1307207"/>
                </a:cubicBezTo>
                <a:lnTo>
                  <a:pt x="4129980" y="1314649"/>
                </a:lnTo>
                <a:cubicBezTo>
                  <a:pt x="4129980" y="1309687"/>
                  <a:pt x="4127500" y="1312169"/>
                  <a:pt x="4122539" y="1322090"/>
                </a:cubicBezTo>
                <a:lnTo>
                  <a:pt x="4122539" y="1329532"/>
                </a:lnTo>
                <a:lnTo>
                  <a:pt x="4122539" y="1336973"/>
                </a:lnTo>
                <a:lnTo>
                  <a:pt x="4122539" y="1359297"/>
                </a:lnTo>
                <a:cubicBezTo>
                  <a:pt x="4127500" y="1359297"/>
                  <a:pt x="4129980" y="1359297"/>
                  <a:pt x="4129980" y="1359297"/>
                </a:cubicBezTo>
                <a:cubicBezTo>
                  <a:pt x="4134941" y="1354336"/>
                  <a:pt x="4137421" y="1354336"/>
                  <a:pt x="4137421" y="1359297"/>
                </a:cubicBezTo>
                <a:lnTo>
                  <a:pt x="4152304" y="1344414"/>
                </a:lnTo>
                <a:cubicBezTo>
                  <a:pt x="4147343" y="1339453"/>
                  <a:pt x="4146103" y="1334493"/>
                  <a:pt x="4148583" y="1329532"/>
                </a:cubicBezTo>
                <a:cubicBezTo>
                  <a:pt x="4151064" y="1324570"/>
                  <a:pt x="4152304" y="1322090"/>
                  <a:pt x="4152304" y="1322090"/>
                </a:cubicBezTo>
                <a:cubicBezTo>
                  <a:pt x="4157265" y="1317129"/>
                  <a:pt x="4159746" y="1313408"/>
                  <a:pt x="4159746" y="1310928"/>
                </a:cubicBezTo>
                <a:cubicBezTo>
                  <a:pt x="4159746" y="1308448"/>
                  <a:pt x="4156025" y="1308448"/>
                  <a:pt x="4148583" y="1310928"/>
                </a:cubicBezTo>
                <a:cubicBezTo>
                  <a:pt x="4141142" y="1313408"/>
                  <a:pt x="4138662" y="1310928"/>
                  <a:pt x="4141142" y="1303487"/>
                </a:cubicBezTo>
                <a:cubicBezTo>
                  <a:pt x="4143622" y="1296045"/>
                  <a:pt x="4143622" y="1292325"/>
                  <a:pt x="4141142" y="1292325"/>
                </a:cubicBezTo>
                <a:close/>
                <a:moveTo>
                  <a:pt x="4122539" y="1277442"/>
                </a:moveTo>
                <a:cubicBezTo>
                  <a:pt x="4122539" y="1282403"/>
                  <a:pt x="4120058" y="1289845"/>
                  <a:pt x="4115097" y="1299766"/>
                </a:cubicBezTo>
                <a:cubicBezTo>
                  <a:pt x="4105175" y="1309687"/>
                  <a:pt x="4100214" y="1317129"/>
                  <a:pt x="4100214" y="1322090"/>
                </a:cubicBezTo>
                <a:lnTo>
                  <a:pt x="4092773" y="1329532"/>
                </a:lnTo>
                <a:cubicBezTo>
                  <a:pt x="4092773" y="1329532"/>
                  <a:pt x="4096494" y="1325811"/>
                  <a:pt x="4103935" y="1318370"/>
                </a:cubicBezTo>
                <a:cubicBezTo>
                  <a:pt x="4111376" y="1310928"/>
                  <a:pt x="4115097" y="1305967"/>
                  <a:pt x="4115097" y="1303487"/>
                </a:cubicBezTo>
                <a:cubicBezTo>
                  <a:pt x="4115097" y="1301007"/>
                  <a:pt x="4118818" y="1297286"/>
                  <a:pt x="4126259" y="1292325"/>
                </a:cubicBezTo>
                <a:cubicBezTo>
                  <a:pt x="4133701" y="1287363"/>
                  <a:pt x="4134941" y="1284883"/>
                  <a:pt x="4129980" y="1284883"/>
                </a:cubicBezTo>
                <a:cubicBezTo>
                  <a:pt x="4129980" y="1279922"/>
                  <a:pt x="4127500" y="1277442"/>
                  <a:pt x="4122539" y="1277442"/>
                </a:cubicBezTo>
                <a:close/>
                <a:moveTo>
                  <a:pt x="3750468" y="1277442"/>
                </a:moveTo>
                <a:lnTo>
                  <a:pt x="3743027" y="1292325"/>
                </a:lnTo>
                <a:lnTo>
                  <a:pt x="3750468" y="1284883"/>
                </a:lnTo>
                <a:close/>
                <a:moveTo>
                  <a:pt x="5298280" y="1270000"/>
                </a:moveTo>
                <a:cubicBezTo>
                  <a:pt x="5298280" y="1274962"/>
                  <a:pt x="5300761" y="1277442"/>
                  <a:pt x="5305722" y="1277442"/>
                </a:cubicBezTo>
                <a:lnTo>
                  <a:pt x="5305722" y="1270000"/>
                </a:lnTo>
                <a:close/>
                <a:moveTo>
                  <a:pt x="4851796" y="1270000"/>
                </a:moveTo>
                <a:cubicBezTo>
                  <a:pt x="4851796" y="1274962"/>
                  <a:pt x="4851796" y="1279922"/>
                  <a:pt x="4851796" y="1284883"/>
                </a:cubicBezTo>
                <a:cubicBezTo>
                  <a:pt x="4841875" y="1279922"/>
                  <a:pt x="4836913" y="1277442"/>
                  <a:pt x="4836913" y="1277442"/>
                </a:cubicBezTo>
                <a:cubicBezTo>
                  <a:pt x="4836913" y="1272480"/>
                  <a:pt x="4841875" y="1270000"/>
                  <a:pt x="4851796" y="1270000"/>
                </a:cubicBezTo>
                <a:close/>
                <a:moveTo>
                  <a:pt x="4196953" y="1270000"/>
                </a:moveTo>
                <a:lnTo>
                  <a:pt x="4196953" y="1277442"/>
                </a:lnTo>
                <a:cubicBezTo>
                  <a:pt x="4201914" y="1277442"/>
                  <a:pt x="4204394" y="1277442"/>
                  <a:pt x="4204394" y="1277442"/>
                </a:cubicBezTo>
                <a:close/>
                <a:moveTo>
                  <a:pt x="5275956" y="1268605"/>
                </a:moveTo>
                <a:cubicBezTo>
                  <a:pt x="5273476" y="1268295"/>
                  <a:pt x="5270995" y="1268760"/>
                  <a:pt x="5268515" y="1270000"/>
                </a:cubicBezTo>
                <a:lnTo>
                  <a:pt x="5268515" y="1277442"/>
                </a:lnTo>
                <a:cubicBezTo>
                  <a:pt x="5278436" y="1282403"/>
                  <a:pt x="5283398" y="1284883"/>
                  <a:pt x="5283398" y="1284883"/>
                </a:cubicBezTo>
                <a:cubicBezTo>
                  <a:pt x="5283398" y="1289845"/>
                  <a:pt x="5284638" y="1293565"/>
                  <a:pt x="5287118" y="1296045"/>
                </a:cubicBezTo>
                <a:cubicBezTo>
                  <a:pt x="5289598" y="1298525"/>
                  <a:pt x="5293319" y="1299766"/>
                  <a:pt x="5298280" y="1299766"/>
                </a:cubicBezTo>
                <a:lnTo>
                  <a:pt x="5298280" y="1292325"/>
                </a:lnTo>
                <a:cubicBezTo>
                  <a:pt x="5290840" y="1277442"/>
                  <a:pt x="5283398" y="1269535"/>
                  <a:pt x="5275956" y="1268605"/>
                </a:cubicBezTo>
                <a:close/>
                <a:moveTo>
                  <a:pt x="4844355" y="1262559"/>
                </a:moveTo>
                <a:cubicBezTo>
                  <a:pt x="4849316" y="1262559"/>
                  <a:pt x="4851796" y="1265039"/>
                  <a:pt x="4851796" y="1270000"/>
                </a:cubicBezTo>
                <a:lnTo>
                  <a:pt x="4844355" y="1270000"/>
                </a:lnTo>
                <a:close/>
                <a:moveTo>
                  <a:pt x="5269445" y="1257908"/>
                </a:moveTo>
                <a:cubicBezTo>
                  <a:pt x="5268825" y="1258528"/>
                  <a:pt x="5268515" y="1260078"/>
                  <a:pt x="5268515" y="1262559"/>
                </a:cubicBezTo>
                <a:cubicBezTo>
                  <a:pt x="5273476" y="1262559"/>
                  <a:pt x="5275956" y="1262559"/>
                  <a:pt x="5275956" y="1262559"/>
                </a:cubicBezTo>
                <a:cubicBezTo>
                  <a:pt x="5275956" y="1262559"/>
                  <a:pt x="5274716" y="1261318"/>
                  <a:pt x="5272236" y="1258838"/>
                </a:cubicBezTo>
                <a:cubicBezTo>
                  <a:pt x="5270995" y="1257598"/>
                  <a:pt x="5270065" y="1257288"/>
                  <a:pt x="5269445" y="1257908"/>
                </a:cubicBezTo>
                <a:close/>
                <a:moveTo>
                  <a:pt x="5521523" y="1255118"/>
                </a:moveTo>
                <a:lnTo>
                  <a:pt x="5506640" y="1270000"/>
                </a:lnTo>
                <a:cubicBezTo>
                  <a:pt x="5506640" y="1270000"/>
                  <a:pt x="5504160" y="1272480"/>
                  <a:pt x="5499198" y="1277442"/>
                </a:cubicBezTo>
                <a:cubicBezTo>
                  <a:pt x="5494237" y="1282403"/>
                  <a:pt x="5490516" y="1286124"/>
                  <a:pt x="5488036" y="1288604"/>
                </a:cubicBezTo>
                <a:cubicBezTo>
                  <a:pt x="5485556" y="1291084"/>
                  <a:pt x="5483075" y="1293565"/>
                  <a:pt x="5480595" y="1296045"/>
                </a:cubicBezTo>
                <a:cubicBezTo>
                  <a:pt x="5478115" y="1298525"/>
                  <a:pt x="5476874" y="1302246"/>
                  <a:pt x="5476874" y="1307207"/>
                </a:cubicBezTo>
                <a:lnTo>
                  <a:pt x="5506640" y="1277442"/>
                </a:lnTo>
                <a:cubicBezTo>
                  <a:pt x="5511601" y="1272480"/>
                  <a:pt x="5515322" y="1268760"/>
                  <a:pt x="5517802" y="1266280"/>
                </a:cubicBezTo>
                <a:cubicBezTo>
                  <a:pt x="5520282" y="1263800"/>
                  <a:pt x="5521523" y="1260079"/>
                  <a:pt x="5521523" y="1255118"/>
                </a:cubicBezTo>
                <a:close/>
                <a:moveTo>
                  <a:pt x="5342929" y="1255118"/>
                </a:moveTo>
                <a:cubicBezTo>
                  <a:pt x="5342929" y="1255118"/>
                  <a:pt x="5340449" y="1258838"/>
                  <a:pt x="5335487" y="1266280"/>
                </a:cubicBezTo>
                <a:cubicBezTo>
                  <a:pt x="5330526" y="1273721"/>
                  <a:pt x="5325566" y="1274962"/>
                  <a:pt x="5320605" y="1270000"/>
                </a:cubicBezTo>
                <a:lnTo>
                  <a:pt x="5320605" y="1277442"/>
                </a:lnTo>
                <a:cubicBezTo>
                  <a:pt x="5320605" y="1277442"/>
                  <a:pt x="5315643" y="1284883"/>
                  <a:pt x="5305722" y="1299766"/>
                </a:cubicBezTo>
                <a:cubicBezTo>
                  <a:pt x="5295800" y="1319610"/>
                  <a:pt x="5293319" y="1329532"/>
                  <a:pt x="5298280" y="1329532"/>
                </a:cubicBezTo>
                <a:cubicBezTo>
                  <a:pt x="5303242" y="1329532"/>
                  <a:pt x="5303242" y="1327052"/>
                  <a:pt x="5298280" y="1322090"/>
                </a:cubicBezTo>
                <a:cubicBezTo>
                  <a:pt x="5298280" y="1322090"/>
                  <a:pt x="5299521" y="1320850"/>
                  <a:pt x="5302001" y="1318370"/>
                </a:cubicBezTo>
                <a:cubicBezTo>
                  <a:pt x="5304481" y="1315889"/>
                  <a:pt x="5308202" y="1312169"/>
                  <a:pt x="5313163" y="1307207"/>
                </a:cubicBezTo>
                <a:lnTo>
                  <a:pt x="5328046" y="1299766"/>
                </a:lnTo>
                <a:cubicBezTo>
                  <a:pt x="5328046" y="1304727"/>
                  <a:pt x="5329287" y="1307207"/>
                  <a:pt x="5331767" y="1307207"/>
                </a:cubicBezTo>
                <a:cubicBezTo>
                  <a:pt x="5334247" y="1307207"/>
                  <a:pt x="5335487" y="1304727"/>
                  <a:pt x="5335487" y="1299766"/>
                </a:cubicBezTo>
                <a:cubicBezTo>
                  <a:pt x="5335487" y="1294805"/>
                  <a:pt x="5335487" y="1291084"/>
                  <a:pt x="5335487" y="1288604"/>
                </a:cubicBezTo>
                <a:cubicBezTo>
                  <a:pt x="5335487" y="1286124"/>
                  <a:pt x="5335487" y="1282403"/>
                  <a:pt x="5335487" y="1277442"/>
                </a:cubicBezTo>
                <a:cubicBezTo>
                  <a:pt x="5345409" y="1272480"/>
                  <a:pt x="5349130" y="1268760"/>
                  <a:pt x="5346650" y="1266280"/>
                </a:cubicBezTo>
                <a:cubicBezTo>
                  <a:pt x="5344170" y="1263800"/>
                  <a:pt x="5345409" y="1262559"/>
                  <a:pt x="5350370" y="1262559"/>
                </a:cubicBezTo>
                <a:lnTo>
                  <a:pt x="5357812" y="1255118"/>
                </a:lnTo>
                <a:close/>
                <a:moveTo>
                  <a:pt x="5216425" y="1255118"/>
                </a:moveTo>
                <a:cubicBezTo>
                  <a:pt x="5221386" y="1260079"/>
                  <a:pt x="5222626" y="1265039"/>
                  <a:pt x="5220146" y="1270000"/>
                </a:cubicBezTo>
                <a:cubicBezTo>
                  <a:pt x="5217666" y="1274962"/>
                  <a:pt x="5213945" y="1277442"/>
                  <a:pt x="5208984" y="1277442"/>
                </a:cubicBezTo>
                <a:cubicBezTo>
                  <a:pt x="5208984" y="1277442"/>
                  <a:pt x="5207743" y="1278682"/>
                  <a:pt x="5205263" y="1281162"/>
                </a:cubicBezTo>
                <a:cubicBezTo>
                  <a:pt x="5202783" y="1283643"/>
                  <a:pt x="5201542" y="1284883"/>
                  <a:pt x="5201542" y="1284883"/>
                </a:cubicBezTo>
                <a:cubicBezTo>
                  <a:pt x="5201542" y="1294805"/>
                  <a:pt x="5208984" y="1292325"/>
                  <a:pt x="5223866" y="1277442"/>
                </a:cubicBezTo>
                <a:lnTo>
                  <a:pt x="5231308" y="1262559"/>
                </a:lnTo>
                <a:lnTo>
                  <a:pt x="5223866" y="1262559"/>
                </a:lnTo>
                <a:close/>
                <a:moveTo>
                  <a:pt x="5089921" y="1255118"/>
                </a:moveTo>
                <a:cubicBezTo>
                  <a:pt x="5089921" y="1255118"/>
                  <a:pt x="5089921" y="1257598"/>
                  <a:pt x="5089921" y="1262559"/>
                </a:cubicBezTo>
                <a:lnTo>
                  <a:pt x="5097362" y="1255118"/>
                </a:lnTo>
                <a:cubicBezTo>
                  <a:pt x="5097362" y="1255118"/>
                  <a:pt x="5094882" y="1255118"/>
                  <a:pt x="5089921" y="1255118"/>
                </a:cubicBezTo>
                <a:close/>
                <a:moveTo>
                  <a:pt x="4040683" y="1255118"/>
                </a:moveTo>
                <a:cubicBezTo>
                  <a:pt x="4005956" y="1279922"/>
                  <a:pt x="3988593" y="1299766"/>
                  <a:pt x="3988593" y="1314649"/>
                </a:cubicBezTo>
                <a:lnTo>
                  <a:pt x="3996035" y="1307207"/>
                </a:lnTo>
                <a:lnTo>
                  <a:pt x="4018359" y="1284883"/>
                </a:lnTo>
                <a:cubicBezTo>
                  <a:pt x="4028281" y="1274962"/>
                  <a:pt x="4035722" y="1265039"/>
                  <a:pt x="4040683" y="1255118"/>
                </a:cubicBezTo>
                <a:close/>
                <a:moveTo>
                  <a:pt x="4866679" y="1247676"/>
                </a:moveTo>
                <a:cubicBezTo>
                  <a:pt x="4866679" y="1252637"/>
                  <a:pt x="4865438" y="1256358"/>
                  <a:pt x="4862958" y="1258838"/>
                </a:cubicBezTo>
                <a:cubicBezTo>
                  <a:pt x="4860478" y="1261318"/>
                  <a:pt x="4859237" y="1260079"/>
                  <a:pt x="4859237" y="1255118"/>
                </a:cubicBezTo>
                <a:close/>
                <a:moveTo>
                  <a:pt x="4010917" y="1247676"/>
                </a:moveTo>
                <a:cubicBezTo>
                  <a:pt x="4000996" y="1252637"/>
                  <a:pt x="3991074" y="1262559"/>
                  <a:pt x="3981152" y="1277442"/>
                </a:cubicBezTo>
                <a:lnTo>
                  <a:pt x="3973710" y="1299766"/>
                </a:lnTo>
                <a:lnTo>
                  <a:pt x="3966269" y="1307207"/>
                </a:lnTo>
                <a:cubicBezTo>
                  <a:pt x="3966269" y="1317129"/>
                  <a:pt x="3971230" y="1314649"/>
                  <a:pt x="3981152" y="1299766"/>
                </a:cubicBezTo>
                <a:cubicBezTo>
                  <a:pt x="3981152" y="1294805"/>
                  <a:pt x="3982392" y="1291084"/>
                  <a:pt x="3984873" y="1288604"/>
                </a:cubicBezTo>
                <a:cubicBezTo>
                  <a:pt x="3987353" y="1286124"/>
                  <a:pt x="3988593" y="1284883"/>
                  <a:pt x="3988593" y="1284883"/>
                </a:cubicBezTo>
                <a:lnTo>
                  <a:pt x="4003476" y="1277442"/>
                </a:lnTo>
                <a:cubicBezTo>
                  <a:pt x="4003476" y="1277442"/>
                  <a:pt x="4007197" y="1272480"/>
                  <a:pt x="4014638" y="1262559"/>
                </a:cubicBezTo>
                <a:cubicBezTo>
                  <a:pt x="4018359" y="1257598"/>
                  <a:pt x="4021149" y="1253258"/>
                  <a:pt x="4023010" y="1249537"/>
                </a:cubicBezTo>
                <a:lnTo>
                  <a:pt x="4023568" y="1247676"/>
                </a:lnTo>
                <a:lnTo>
                  <a:pt x="4022080" y="1247676"/>
                </a:lnTo>
                <a:cubicBezTo>
                  <a:pt x="4019599" y="1247676"/>
                  <a:pt x="4015878" y="1247676"/>
                  <a:pt x="4010917" y="1247676"/>
                </a:cubicBezTo>
                <a:close/>
                <a:moveTo>
                  <a:pt x="5372695" y="1240235"/>
                </a:moveTo>
                <a:cubicBezTo>
                  <a:pt x="5367733" y="1240235"/>
                  <a:pt x="5365253" y="1242715"/>
                  <a:pt x="5365253" y="1247676"/>
                </a:cubicBezTo>
                <a:cubicBezTo>
                  <a:pt x="5370214" y="1247676"/>
                  <a:pt x="5375175" y="1247676"/>
                  <a:pt x="5380136" y="1247676"/>
                </a:cubicBezTo>
                <a:cubicBezTo>
                  <a:pt x="5380136" y="1242715"/>
                  <a:pt x="5377656" y="1240235"/>
                  <a:pt x="5372695" y="1240235"/>
                </a:cubicBezTo>
                <a:close/>
                <a:moveTo>
                  <a:pt x="5127128" y="1240235"/>
                </a:moveTo>
                <a:cubicBezTo>
                  <a:pt x="5112245" y="1245196"/>
                  <a:pt x="5112245" y="1250156"/>
                  <a:pt x="5127128" y="1255118"/>
                </a:cubicBezTo>
                <a:cubicBezTo>
                  <a:pt x="5132089" y="1255118"/>
                  <a:pt x="5133329" y="1257598"/>
                  <a:pt x="5130849" y="1262559"/>
                </a:cubicBezTo>
                <a:cubicBezTo>
                  <a:pt x="5128369" y="1267520"/>
                  <a:pt x="5125887" y="1268760"/>
                  <a:pt x="5123407" y="1266280"/>
                </a:cubicBezTo>
                <a:cubicBezTo>
                  <a:pt x="5120927" y="1263800"/>
                  <a:pt x="5118446" y="1263800"/>
                  <a:pt x="5115966" y="1266280"/>
                </a:cubicBezTo>
                <a:cubicBezTo>
                  <a:pt x="5113486" y="1268760"/>
                  <a:pt x="5111005" y="1268760"/>
                  <a:pt x="5108525" y="1266280"/>
                </a:cubicBezTo>
                <a:cubicBezTo>
                  <a:pt x="5106045" y="1263800"/>
                  <a:pt x="5102324" y="1262559"/>
                  <a:pt x="5097362" y="1262559"/>
                </a:cubicBezTo>
                <a:cubicBezTo>
                  <a:pt x="5092401" y="1262559"/>
                  <a:pt x="5089921" y="1265039"/>
                  <a:pt x="5089921" y="1270000"/>
                </a:cubicBezTo>
                <a:cubicBezTo>
                  <a:pt x="5089921" y="1274962"/>
                  <a:pt x="5087441" y="1281162"/>
                  <a:pt x="5082480" y="1288604"/>
                </a:cubicBezTo>
                <a:cubicBezTo>
                  <a:pt x="5077518" y="1296045"/>
                  <a:pt x="5075038" y="1302246"/>
                  <a:pt x="5075038" y="1307207"/>
                </a:cubicBezTo>
                <a:cubicBezTo>
                  <a:pt x="5070077" y="1307207"/>
                  <a:pt x="5067597" y="1307207"/>
                  <a:pt x="5067597" y="1307207"/>
                </a:cubicBezTo>
                <a:cubicBezTo>
                  <a:pt x="5067597" y="1307207"/>
                  <a:pt x="5065117" y="1309687"/>
                  <a:pt x="5060155" y="1314649"/>
                </a:cubicBezTo>
                <a:cubicBezTo>
                  <a:pt x="5055194" y="1319610"/>
                  <a:pt x="5055194" y="1322090"/>
                  <a:pt x="5060155" y="1322090"/>
                </a:cubicBezTo>
                <a:cubicBezTo>
                  <a:pt x="5070077" y="1322090"/>
                  <a:pt x="5082480" y="1314649"/>
                  <a:pt x="5097362" y="1299766"/>
                </a:cubicBezTo>
                <a:cubicBezTo>
                  <a:pt x="5112245" y="1284883"/>
                  <a:pt x="5119687" y="1278682"/>
                  <a:pt x="5119687" y="1281162"/>
                </a:cubicBezTo>
                <a:cubicBezTo>
                  <a:pt x="5119687" y="1283643"/>
                  <a:pt x="5124648" y="1287363"/>
                  <a:pt x="5134570" y="1292325"/>
                </a:cubicBezTo>
                <a:lnTo>
                  <a:pt x="5149452" y="1299766"/>
                </a:lnTo>
                <a:lnTo>
                  <a:pt x="5156894" y="1284883"/>
                </a:lnTo>
                <a:lnTo>
                  <a:pt x="5171777" y="1277442"/>
                </a:lnTo>
                <a:cubicBezTo>
                  <a:pt x="5176738" y="1277442"/>
                  <a:pt x="5179218" y="1279922"/>
                  <a:pt x="5179218" y="1284883"/>
                </a:cubicBezTo>
                <a:lnTo>
                  <a:pt x="5186659" y="1277442"/>
                </a:lnTo>
                <a:lnTo>
                  <a:pt x="5179218" y="1262559"/>
                </a:lnTo>
                <a:cubicBezTo>
                  <a:pt x="5174257" y="1267520"/>
                  <a:pt x="5169296" y="1270000"/>
                  <a:pt x="5164335" y="1270000"/>
                </a:cubicBezTo>
                <a:lnTo>
                  <a:pt x="5156894" y="1277442"/>
                </a:lnTo>
                <a:cubicBezTo>
                  <a:pt x="5151932" y="1277442"/>
                  <a:pt x="5146972" y="1278682"/>
                  <a:pt x="5142011" y="1281162"/>
                </a:cubicBezTo>
                <a:cubicBezTo>
                  <a:pt x="5137050" y="1283643"/>
                  <a:pt x="5134570" y="1282403"/>
                  <a:pt x="5134570" y="1277442"/>
                </a:cubicBezTo>
                <a:cubicBezTo>
                  <a:pt x="5134570" y="1277442"/>
                  <a:pt x="5134570" y="1274962"/>
                  <a:pt x="5134570" y="1270000"/>
                </a:cubicBezTo>
                <a:cubicBezTo>
                  <a:pt x="5139531" y="1265039"/>
                  <a:pt x="5142011" y="1262559"/>
                  <a:pt x="5142011" y="1262559"/>
                </a:cubicBezTo>
                <a:cubicBezTo>
                  <a:pt x="5142011" y="1257598"/>
                  <a:pt x="5142011" y="1255118"/>
                  <a:pt x="5142011" y="1255118"/>
                </a:cubicBezTo>
                <a:cubicBezTo>
                  <a:pt x="5142011" y="1255118"/>
                  <a:pt x="5142011" y="1252637"/>
                  <a:pt x="5142011" y="1247676"/>
                </a:cubicBezTo>
                <a:lnTo>
                  <a:pt x="5134570" y="1247676"/>
                </a:lnTo>
                <a:close/>
                <a:moveTo>
                  <a:pt x="5536405" y="1232793"/>
                </a:moveTo>
                <a:lnTo>
                  <a:pt x="5543847" y="1232793"/>
                </a:lnTo>
                <a:cubicBezTo>
                  <a:pt x="5543847" y="1237755"/>
                  <a:pt x="5542606" y="1240235"/>
                  <a:pt x="5540126" y="1240235"/>
                </a:cubicBezTo>
                <a:cubicBezTo>
                  <a:pt x="5537646" y="1240235"/>
                  <a:pt x="5536405" y="1237755"/>
                  <a:pt x="5536405" y="1232793"/>
                </a:cubicBezTo>
                <a:close/>
                <a:moveTo>
                  <a:pt x="4807148" y="1232793"/>
                </a:moveTo>
                <a:cubicBezTo>
                  <a:pt x="4812109" y="1232793"/>
                  <a:pt x="4813348" y="1235273"/>
                  <a:pt x="4810868" y="1240235"/>
                </a:cubicBezTo>
                <a:cubicBezTo>
                  <a:pt x="4808388" y="1245196"/>
                  <a:pt x="4804668" y="1247676"/>
                  <a:pt x="4799706" y="1247676"/>
                </a:cubicBezTo>
                <a:lnTo>
                  <a:pt x="4799706" y="1240235"/>
                </a:lnTo>
                <a:cubicBezTo>
                  <a:pt x="4799706" y="1235273"/>
                  <a:pt x="4802186" y="1232793"/>
                  <a:pt x="4807148" y="1232793"/>
                </a:cubicBezTo>
                <a:close/>
                <a:moveTo>
                  <a:pt x="4256484" y="1232793"/>
                </a:moveTo>
                <a:lnTo>
                  <a:pt x="4256484" y="1247676"/>
                </a:lnTo>
                <a:cubicBezTo>
                  <a:pt x="4256484" y="1247676"/>
                  <a:pt x="4258964" y="1245196"/>
                  <a:pt x="4263925" y="1240235"/>
                </a:cubicBezTo>
                <a:close/>
                <a:moveTo>
                  <a:pt x="4211835" y="1232793"/>
                </a:moveTo>
                <a:cubicBezTo>
                  <a:pt x="4206874" y="1232793"/>
                  <a:pt x="4203154" y="1235273"/>
                  <a:pt x="4200673" y="1240235"/>
                </a:cubicBezTo>
                <a:cubicBezTo>
                  <a:pt x="4198193" y="1245196"/>
                  <a:pt x="4196953" y="1247676"/>
                  <a:pt x="4196953" y="1247676"/>
                </a:cubicBezTo>
                <a:lnTo>
                  <a:pt x="4189511" y="1262559"/>
                </a:lnTo>
                <a:lnTo>
                  <a:pt x="4196953" y="1262559"/>
                </a:lnTo>
                <a:lnTo>
                  <a:pt x="4204394" y="1255118"/>
                </a:lnTo>
                <a:lnTo>
                  <a:pt x="4211835" y="1262559"/>
                </a:lnTo>
                <a:cubicBezTo>
                  <a:pt x="4211835" y="1262559"/>
                  <a:pt x="4214316" y="1260079"/>
                  <a:pt x="4219277" y="1255118"/>
                </a:cubicBezTo>
                <a:cubicBezTo>
                  <a:pt x="4224238" y="1250156"/>
                  <a:pt x="4221757" y="1247676"/>
                  <a:pt x="4211835" y="1247676"/>
                </a:cubicBezTo>
                <a:cubicBezTo>
                  <a:pt x="4211835" y="1247676"/>
                  <a:pt x="4210595" y="1248917"/>
                  <a:pt x="4208115" y="1251397"/>
                </a:cubicBezTo>
                <a:cubicBezTo>
                  <a:pt x="4205634" y="1253877"/>
                  <a:pt x="4204394" y="1255118"/>
                  <a:pt x="4204394" y="1255118"/>
                </a:cubicBezTo>
                <a:lnTo>
                  <a:pt x="4204394" y="1247676"/>
                </a:lnTo>
                <a:close/>
                <a:moveTo>
                  <a:pt x="3988593" y="1232793"/>
                </a:moveTo>
                <a:cubicBezTo>
                  <a:pt x="3988593" y="1237755"/>
                  <a:pt x="3989834" y="1240235"/>
                  <a:pt x="3992314" y="1240235"/>
                </a:cubicBezTo>
                <a:cubicBezTo>
                  <a:pt x="3994794" y="1240235"/>
                  <a:pt x="3996035" y="1237755"/>
                  <a:pt x="3996035" y="1232793"/>
                </a:cubicBezTo>
                <a:close/>
                <a:moveTo>
                  <a:pt x="5168056" y="1225352"/>
                </a:moveTo>
                <a:cubicBezTo>
                  <a:pt x="5165576" y="1225352"/>
                  <a:pt x="5163095" y="1226593"/>
                  <a:pt x="5160614" y="1229073"/>
                </a:cubicBezTo>
                <a:cubicBezTo>
                  <a:pt x="5158134" y="1231553"/>
                  <a:pt x="5151932" y="1232793"/>
                  <a:pt x="5142011" y="1232793"/>
                </a:cubicBezTo>
                <a:lnTo>
                  <a:pt x="5164335" y="1232793"/>
                </a:lnTo>
                <a:cubicBezTo>
                  <a:pt x="5169296" y="1227832"/>
                  <a:pt x="5170536" y="1225352"/>
                  <a:pt x="5168056" y="1225352"/>
                </a:cubicBezTo>
                <a:close/>
                <a:moveTo>
                  <a:pt x="4844355" y="1225352"/>
                </a:moveTo>
                <a:cubicBezTo>
                  <a:pt x="4854276" y="1225352"/>
                  <a:pt x="4851796" y="1235273"/>
                  <a:pt x="4836913" y="1255118"/>
                </a:cubicBezTo>
                <a:cubicBezTo>
                  <a:pt x="4802186" y="1289845"/>
                  <a:pt x="4784823" y="1304727"/>
                  <a:pt x="4784823" y="1299766"/>
                </a:cubicBezTo>
                <a:cubicBezTo>
                  <a:pt x="4779862" y="1284883"/>
                  <a:pt x="4784823" y="1274962"/>
                  <a:pt x="4799706" y="1270000"/>
                </a:cubicBezTo>
                <a:cubicBezTo>
                  <a:pt x="4804668" y="1265039"/>
                  <a:pt x="4807148" y="1262559"/>
                  <a:pt x="4807148" y="1262559"/>
                </a:cubicBezTo>
                <a:cubicBezTo>
                  <a:pt x="4807148" y="1262559"/>
                  <a:pt x="4807148" y="1265039"/>
                  <a:pt x="4807148" y="1270000"/>
                </a:cubicBezTo>
                <a:lnTo>
                  <a:pt x="4814589" y="1270000"/>
                </a:lnTo>
                <a:cubicBezTo>
                  <a:pt x="4819550" y="1260079"/>
                  <a:pt x="4822030" y="1253877"/>
                  <a:pt x="4822030" y="1251397"/>
                </a:cubicBezTo>
                <a:cubicBezTo>
                  <a:pt x="4822030" y="1248917"/>
                  <a:pt x="4824511" y="1243955"/>
                  <a:pt x="4829472" y="1236514"/>
                </a:cubicBezTo>
                <a:cubicBezTo>
                  <a:pt x="4834433" y="1229073"/>
                  <a:pt x="4839393" y="1225352"/>
                  <a:pt x="4844355" y="1225352"/>
                </a:cubicBezTo>
                <a:close/>
                <a:moveTo>
                  <a:pt x="4196953" y="1225352"/>
                </a:moveTo>
                <a:cubicBezTo>
                  <a:pt x="4191992" y="1225352"/>
                  <a:pt x="4189511" y="1227832"/>
                  <a:pt x="4189511" y="1232793"/>
                </a:cubicBezTo>
                <a:cubicBezTo>
                  <a:pt x="4189511" y="1237755"/>
                  <a:pt x="4190752" y="1240235"/>
                  <a:pt x="4193232" y="1240235"/>
                </a:cubicBezTo>
                <a:cubicBezTo>
                  <a:pt x="4195712" y="1240235"/>
                  <a:pt x="4196953" y="1240235"/>
                  <a:pt x="4196953" y="1240235"/>
                </a:cubicBezTo>
                <a:cubicBezTo>
                  <a:pt x="4196953" y="1235273"/>
                  <a:pt x="4196953" y="1231553"/>
                  <a:pt x="4196953" y="1229073"/>
                </a:cubicBezTo>
                <a:cubicBezTo>
                  <a:pt x="4196953" y="1226593"/>
                  <a:pt x="4196953" y="1225352"/>
                  <a:pt x="4196953" y="1225352"/>
                </a:cubicBezTo>
                <a:close/>
                <a:moveTo>
                  <a:pt x="1287363" y="1225352"/>
                </a:moveTo>
                <a:lnTo>
                  <a:pt x="1294804" y="1232793"/>
                </a:lnTo>
                <a:cubicBezTo>
                  <a:pt x="1299765" y="1232793"/>
                  <a:pt x="1302246" y="1232793"/>
                  <a:pt x="1302246" y="1232793"/>
                </a:cubicBezTo>
                <a:cubicBezTo>
                  <a:pt x="1302246" y="1232793"/>
                  <a:pt x="1302246" y="1230313"/>
                  <a:pt x="1302246" y="1225352"/>
                </a:cubicBezTo>
                <a:cubicBezTo>
                  <a:pt x="1302246" y="1225352"/>
                  <a:pt x="1301005" y="1225352"/>
                  <a:pt x="1298525" y="1225352"/>
                </a:cubicBezTo>
                <a:cubicBezTo>
                  <a:pt x="1296044" y="1225352"/>
                  <a:pt x="1292324" y="1225352"/>
                  <a:pt x="1287363" y="1225352"/>
                </a:cubicBezTo>
                <a:close/>
                <a:moveTo>
                  <a:pt x="4189511" y="1217911"/>
                </a:moveTo>
                <a:lnTo>
                  <a:pt x="4167187" y="1232793"/>
                </a:lnTo>
                <a:cubicBezTo>
                  <a:pt x="4167187" y="1232793"/>
                  <a:pt x="4164707" y="1235273"/>
                  <a:pt x="4159746" y="1240235"/>
                </a:cubicBezTo>
                <a:cubicBezTo>
                  <a:pt x="4154785" y="1245196"/>
                  <a:pt x="4152304" y="1250156"/>
                  <a:pt x="4152304" y="1255118"/>
                </a:cubicBezTo>
                <a:cubicBezTo>
                  <a:pt x="4147343" y="1255118"/>
                  <a:pt x="4144863" y="1257598"/>
                  <a:pt x="4144863" y="1262559"/>
                </a:cubicBezTo>
                <a:cubicBezTo>
                  <a:pt x="4144863" y="1267520"/>
                  <a:pt x="4154785" y="1260079"/>
                  <a:pt x="4174628" y="1240235"/>
                </a:cubicBezTo>
                <a:cubicBezTo>
                  <a:pt x="4184550" y="1225352"/>
                  <a:pt x="4189511" y="1217911"/>
                  <a:pt x="4189511" y="1217911"/>
                </a:cubicBezTo>
                <a:close/>
                <a:moveTo>
                  <a:pt x="4152304" y="1217911"/>
                </a:moveTo>
                <a:cubicBezTo>
                  <a:pt x="4147343" y="1222872"/>
                  <a:pt x="4144863" y="1225352"/>
                  <a:pt x="4144863" y="1225352"/>
                </a:cubicBezTo>
                <a:cubicBezTo>
                  <a:pt x="4144863" y="1225352"/>
                  <a:pt x="4144863" y="1227832"/>
                  <a:pt x="4144863" y="1232793"/>
                </a:cubicBezTo>
                <a:close/>
                <a:moveTo>
                  <a:pt x="4003476" y="1217911"/>
                </a:moveTo>
                <a:cubicBezTo>
                  <a:pt x="4003476" y="1222872"/>
                  <a:pt x="4005956" y="1225352"/>
                  <a:pt x="4010917" y="1225352"/>
                </a:cubicBezTo>
                <a:lnTo>
                  <a:pt x="4018359" y="1240235"/>
                </a:lnTo>
                <a:cubicBezTo>
                  <a:pt x="4023320" y="1235273"/>
                  <a:pt x="4024560" y="1231553"/>
                  <a:pt x="4022080" y="1229073"/>
                </a:cubicBezTo>
                <a:cubicBezTo>
                  <a:pt x="4019599" y="1226593"/>
                  <a:pt x="4015878" y="1225352"/>
                  <a:pt x="4010917" y="1225352"/>
                </a:cubicBezTo>
                <a:lnTo>
                  <a:pt x="4018359" y="1217911"/>
                </a:lnTo>
                <a:close/>
                <a:moveTo>
                  <a:pt x="1242714" y="1217911"/>
                </a:moveTo>
                <a:lnTo>
                  <a:pt x="1235273" y="1232793"/>
                </a:lnTo>
                <a:cubicBezTo>
                  <a:pt x="1225351" y="1237755"/>
                  <a:pt x="1220390" y="1242715"/>
                  <a:pt x="1220390" y="1247676"/>
                </a:cubicBezTo>
                <a:lnTo>
                  <a:pt x="1220390" y="1240235"/>
                </a:lnTo>
                <a:cubicBezTo>
                  <a:pt x="1220390" y="1235273"/>
                  <a:pt x="1222871" y="1230313"/>
                  <a:pt x="1227832" y="1225352"/>
                </a:cubicBezTo>
                <a:close/>
                <a:moveTo>
                  <a:pt x="5381066" y="1213260"/>
                </a:moveTo>
                <a:cubicBezTo>
                  <a:pt x="5379205" y="1213880"/>
                  <a:pt x="5377655" y="1215430"/>
                  <a:pt x="5376415" y="1217911"/>
                </a:cubicBezTo>
                <a:lnTo>
                  <a:pt x="5375175" y="1222872"/>
                </a:lnTo>
                <a:lnTo>
                  <a:pt x="5380136" y="1217911"/>
                </a:lnTo>
                <a:cubicBezTo>
                  <a:pt x="5380136" y="1217911"/>
                  <a:pt x="5380136" y="1220391"/>
                  <a:pt x="5380136" y="1225352"/>
                </a:cubicBezTo>
                <a:lnTo>
                  <a:pt x="5374555" y="1225352"/>
                </a:lnTo>
                <a:lnTo>
                  <a:pt x="5372695" y="1232793"/>
                </a:lnTo>
                <a:cubicBezTo>
                  <a:pt x="5372695" y="1237755"/>
                  <a:pt x="5377656" y="1237755"/>
                  <a:pt x="5387577" y="1232793"/>
                </a:cubicBezTo>
                <a:cubicBezTo>
                  <a:pt x="5392539" y="1227832"/>
                  <a:pt x="5395019" y="1224111"/>
                  <a:pt x="5395019" y="1221631"/>
                </a:cubicBezTo>
                <a:cubicBezTo>
                  <a:pt x="5395019" y="1219151"/>
                  <a:pt x="5392539" y="1216670"/>
                  <a:pt x="5387577" y="1214190"/>
                </a:cubicBezTo>
                <a:cubicBezTo>
                  <a:pt x="5385097" y="1212950"/>
                  <a:pt x="5382926" y="1212640"/>
                  <a:pt x="5381066" y="1213260"/>
                </a:cubicBezTo>
                <a:close/>
                <a:moveTo>
                  <a:pt x="5036901" y="1213260"/>
                </a:moveTo>
                <a:cubicBezTo>
                  <a:pt x="5037521" y="1213880"/>
                  <a:pt x="5037831" y="1215430"/>
                  <a:pt x="5037831" y="1217911"/>
                </a:cubicBezTo>
                <a:cubicBezTo>
                  <a:pt x="5037831" y="1217911"/>
                  <a:pt x="5037831" y="1220391"/>
                  <a:pt x="5037831" y="1225352"/>
                </a:cubicBezTo>
                <a:lnTo>
                  <a:pt x="5030390" y="1217911"/>
                </a:lnTo>
                <a:cubicBezTo>
                  <a:pt x="5030390" y="1217911"/>
                  <a:pt x="5031630" y="1216670"/>
                  <a:pt x="5034111" y="1214190"/>
                </a:cubicBezTo>
                <a:cubicBezTo>
                  <a:pt x="5035351" y="1212950"/>
                  <a:pt x="5036281" y="1212640"/>
                  <a:pt x="5036901" y="1213260"/>
                </a:cubicBezTo>
                <a:close/>
                <a:moveTo>
                  <a:pt x="5119687" y="1210469"/>
                </a:moveTo>
                <a:lnTo>
                  <a:pt x="5112245" y="1217911"/>
                </a:lnTo>
                <a:cubicBezTo>
                  <a:pt x="5112245" y="1222872"/>
                  <a:pt x="5114725" y="1222872"/>
                  <a:pt x="5119687" y="1217911"/>
                </a:cubicBezTo>
                <a:cubicBezTo>
                  <a:pt x="5119687" y="1217911"/>
                  <a:pt x="5119687" y="1215430"/>
                  <a:pt x="5119687" y="1210469"/>
                </a:cubicBezTo>
                <a:close/>
                <a:moveTo>
                  <a:pt x="4204394" y="1210469"/>
                </a:moveTo>
                <a:cubicBezTo>
                  <a:pt x="4204394" y="1215430"/>
                  <a:pt x="4204394" y="1217911"/>
                  <a:pt x="4204394" y="1217911"/>
                </a:cubicBezTo>
                <a:cubicBezTo>
                  <a:pt x="4204394" y="1222872"/>
                  <a:pt x="4204394" y="1225352"/>
                  <a:pt x="4204394" y="1225352"/>
                </a:cubicBezTo>
                <a:cubicBezTo>
                  <a:pt x="4209355" y="1225352"/>
                  <a:pt x="4211835" y="1224111"/>
                  <a:pt x="4211835" y="1221631"/>
                </a:cubicBezTo>
                <a:cubicBezTo>
                  <a:pt x="4211835" y="1219151"/>
                  <a:pt x="4211835" y="1217911"/>
                  <a:pt x="4211835" y="1217911"/>
                </a:cubicBezTo>
                <a:cubicBezTo>
                  <a:pt x="4211835" y="1212949"/>
                  <a:pt x="4209355" y="1210469"/>
                  <a:pt x="4204394" y="1210469"/>
                </a:cubicBezTo>
                <a:close/>
                <a:moveTo>
                  <a:pt x="4271367" y="1206748"/>
                </a:moveTo>
                <a:lnTo>
                  <a:pt x="4271367" y="1210469"/>
                </a:lnTo>
                <a:lnTo>
                  <a:pt x="4263925" y="1210469"/>
                </a:lnTo>
                <a:cubicBezTo>
                  <a:pt x="4268886" y="1210469"/>
                  <a:pt x="4271367" y="1209229"/>
                  <a:pt x="4271367" y="1206748"/>
                </a:cubicBezTo>
                <a:close/>
                <a:moveTo>
                  <a:pt x="5387577" y="1203028"/>
                </a:moveTo>
                <a:cubicBezTo>
                  <a:pt x="5382616" y="1203028"/>
                  <a:pt x="5381377" y="1204268"/>
                  <a:pt x="5383857" y="1206748"/>
                </a:cubicBezTo>
                <a:cubicBezTo>
                  <a:pt x="5386337" y="1209229"/>
                  <a:pt x="5388818" y="1210469"/>
                  <a:pt x="5391298" y="1210469"/>
                </a:cubicBezTo>
                <a:cubicBezTo>
                  <a:pt x="5393778" y="1210469"/>
                  <a:pt x="5395019" y="1209229"/>
                  <a:pt x="5395019" y="1206748"/>
                </a:cubicBezTo>
                <a:cubicBezTo>
                  <a:pt x="5395019" y="1204268"/>
                  <a:pt x="5392539" y="1203028"/>
                  <a:pt x="5387577" y="1203028"/>
                </a:cubicBezTo>
                <a:close/>
                <a:moveTo>
                  <a:pt x="2314277" y="1203028"/>
                </a:moveTo>
                <a:cubicBezTo>
                  <a:pt x="2309316" y="1203028"/>
                  <a:pt x="2306835" y="1204268"/>
                  <a:pt x="2306835" y="1206748"/>
                </a:cubicBezTo>
                <a:cubicBezTo>
                  <a:pt x="2306835" y="1209229"/>
                  <a:pt x="2308075" y="1210469"/>
                  <a:pt x="2310556" y="1210469"/>
                </a:cubicBezTo>
                <a:cubicBezTo>
                  <a:pt x="2313037" y="1210469"/>
                  <a:pt x="2314277" y="1207989"/>
                  <a:pt x="2314277" y="1203028"/>
                </a:cubicBezTo>
                <a:close/>
                <a:moveTo>
                  <a:pt x="4271367" y="1195586"/>
                </a:moveTo>
                <a:lnTo>
                  <a:pt x="4271367" y="1203028"/>
                </a:lnTo>
                <a:cubicBezTo>
                  <a:pt x="4271367" y="1203028"/>
                  <a:pt x="4268886" y="1203028"/>
                  <a:pt x="4263925" y="1203028"/>
                </a:cubicBezTo>
                <a:cubicBezTo>
                  <a:pt x="4263925" y="1198066"/>
                  <a:pt x="4266406" y="1195586"/>
                  <a:pt x="4271367" y="1195586"/>
                </a:cubicBezTo>
                <a:close/>
                <a:moveTo>
                  <a:pt x="3981152" y="1195586"/>
                </a:moveTo>
                <a:lnTo>
                  <a:pt x="3988593" y="1203028"/>
                </a:lnTo>
                <a:lnTo>
                  <a:pt x="3988593" y="1195586"/>
                </a:lnTo>
                <a:cubicBezTo>
                  <a:pt x="3988593" y="1195586"/>
                  <a:pt x="3986113" y="1195586"/>
                  <a:pt x="3981152" y="1195586"/>
                </a:cubicBezTo>
                <a:close/>
                <a:moveTo>
                  <a:pt x="5119687" y="1188145"/>
                </a:moveTo>
                <a:lnTo>
                  <a:pt x="5127128" y="1195586"/>
                </a:lnTo>
                <a:cubicBezTo>
                  <a:pt x="5132089" y="1195586"/>
                  <a:pt x="5132089" y="1193106"/>
                  <a:pt x="5127128" y="1188145"/>
                </a:cubicBezTo>
                <a:cubicBezTo>
                  <a:pt x="5127128" y="1188145"/>
                  <a:pt x="5124648" y="1188145"/>
                  <a:pt x="5119687" y="1188145"/>
                </a:cubicBezTo>
                <a:close/>
                <a:moveTo>
                  <a:pt x="5157824" y="1182564"/>
                </a:moveTo>
                <a:cubicBezTo>
                  <a:pt x="5157204" y="1182564"/>
                  <a:pt x="5156894" y="1183184"/>
                  <a:pt x="5156894" y="1184424"/>
                </a:cubicBezTo>
                <a:cubicBezTo>
                  <a:pt x="5156894" y="1186904"/>
                  <a:pt x="5161855" y="1195586"/>
                  <a:pt x="5171777" y="1210469"/>
                </a:cubicBezTo>
                <a:cubicBezTo>
                  <a:pt x="5181698" y="1220391"/>
                  <a:pt x="5184179" y="1225352"/>
                  <a:pt x="5179218" y="1225352"/>
                </a:cubicBezTo>
                <a:cubicBezTo>
                  <a:pt x="5179218" y="1225352"/>
                  <a:pt x="5177977" y="1226593"/>
                  <a:pt x="5175497" y="1229073"/>
                </a:cubicBezTo>
                <a:cubicBezTo>
                  <a:pt x="5173017" y="1231553"/>
                  <a:pt x="5171777" y="1232793"/>
                  <a:pt x="5171777" y="1232793"/>
                </a:cubicBezTo>
                <a:lnTo>
                  <a:pt x="5164335" y="1247676"/>
                </a:lnTo>
                <a:lnTo>
                  <a:pt x="5164335" y="1258838"/>
                </a:lnTo>
                <a:cubicBezTo>
                  <a:pt x="5164335" y="1256358"/>
                  <a:pt x="5168056" y="1253877"/>
                  <a:pt x="5175497" y="1251397"/>
                </a:cubicBezTo>
                <a:cubicBezTo>
                  <a:pt x="5182939" y="1248917"/>
                  <a:pt x="5187900" y="1245196"/>
                  <a:pt x="5190380" y="1240235"/>
                </a:cubicBezTo>
                <a:cubicBezTo>
                  <a:pt x="5192860" y="1235273"/>
                  <a:pt x="5196581" y="1235273"/>
                  <a:pt x="5201542" y="1240235"/>
                </a:cubicBezTo>
                <a:cubicBezTo>
                  <a:pt x="5206503" y="1245196"/>
                  <a:pt x="5208984" y="1245196"/>
                  <a:pt x="5208984" y="1240235"/>
                </a:cubicBezTo>
                <a:cubicBezTo>
                  <a:pt x="5208984" y="1235273"/>
                  <a:pt x="5204022" y="1227832"/>
                  <a:pt x="5194101" y="1217911"/>
                </a:cubicBezTo>
                <a:lnTo>
                  <a:pt x="5179218" y="1203028"/>
                </a:lnTo>
                <a:lnTo>
                  <a:pt x="5171777" y="1203028"/>
                </a:lnTo>
                <a:cubicBezTo>
                  <a:pt x="5171777" y="1203028"/>
                  <a:pt x="5170536" y="1200548"/>
                  <a:pt x="5168056" y="1195586"/>
                </a:cubicBezTo>
                <a:cubicBezTo>
                  <a:pt x="5165576" y="1190625"/>
                  <a:pt x="5164335" y="1188145"/>
                  <a:pt x="5164335" y="1188145"/>
                </a:cubicBezTo>
                <a:cubicBezTo>
                  <a:pt x="5164335" y="1188145"/>
                  <a:pt x="5163095" y="1186904"/>
                  <a:pt x="5160614" y="1184424"/>
                </a:cubicBezTo>
                <a:cubicBezTo>
                  <a:pt x="5159374" y="1183184"/>
                  <a:pt x="5158444" y="1182564"/>
                  <a:pt x="5157824" y="1182564"/>
                </a:cubicBezTo>
                <a:close/>
                <a:moveTo>
                  <a:pt x="4174628" y="1180704"/>
                </a:moveTo>
                <a:cubicBezTo>
                  <a:pt x="4169667" y="1185665"/>
                  <a:pt x="4167187" y="1190625"/>
                  <a:pt x="4167187" y="1195586"/>
                </a:cubicBezTo>
                <a:cubicBezTo>
                  <a:pt x="4167187" y="1200548"/>
                  <a:pt x="4168427" y="1203028"/>
                  <a:pt x="4170908" y="1203028"/>
                </a:cubicBezTo>
                <a:cubicBezTo>
                  <a:pt x="4173388" y="1203028"/>
                  <a:pt x="4177109" y="1200548"/>
                  <a:pt x="4182070" y="1195586"/>
                </a:cubicBezTo>
                <a:cubicBezTo>
                  <a:pt x="4182070" y="1190625"/>
                  <a:pt x="4182070" y="1186904"/>
                  <a:pt x="4182070" y="1184424"/>
                </a:cubicBezTo>
                <a:cubicBezTo>
                  <a:pt x="4182070" y="1181944"/>
                  <a:pt x="4184550" y="1180704"/>
                  <a:pt x="4189511" y="1180704"/>
                </a:cubicBezTo>
                <a:close/>
                <a:moveTo>
                  <a:pt x="2329160" y="1180704"/>
                </a:moveTo>
                <a:lnTo>
                  <a:pt x="2321718" y="1188145"/>
                </a:lnTo>
                <a:lnTo>
                  <a:pt x="2321718" y="1203028"/>
                </a:lnTo>
                <a:lnTo>
                  <a:pt x="2314277" y="1217911"/>
                </a:lnTo>
                <a:lnTo>
                  <a:pt x="2321718" y="1210469"/>
                </a:lnTo>
                <a:lnTo>
                  <a:pt x="2321718" y="1203028"/>
                </a:lnTo>
                <a:lnTo>
                  <a:pt x="2329160" y="1188145"/>
                </a:lnTo>
                <a:cubicBezTo>
                  <a:pt x="2329160" y="1188145"/>
                  <a:pt x="2329160" y="1185665"/>
                  <a:pt x="2329160" y="1180704"/>
                </a:cubicBezTo>
                <a:close/>
                <a:moveTo>
                  <a:pt x="4264855" y="1178378"/>
                </a:moveTo>
                <a:cubicBezTo>
                  <a:pt x="4266716" y="1178688"/>
                  <a:pt x="4268886" y="1179463"/>
                  <a:pt x="4271367" y="1180704"/>
                </a:cubicBezTo>
                <a:cubicBezTo>
                  <a:pt x="4281288" y="1185665"/>
                  <a:pt x="4278808" y="1188145"/>
                  <a:pt x="4263925" y="1188145"/>
                </a:cubicBezTo>
                <a:cubicBezTo>
                  <a:pt x="4258964" y="1188145"/>
                  <a:pt x="4256484" y="1188145"/>
                  <a:pt x="4256484" y="1188145"/>
                </a:cubicBezTo>
                <a:cubicBezTo>
                  <a:pt x="4256484" y="1180704"/>
                  <a:pt x="4259274" y="1177448"/>
                  <a:pt x="4264855" y="1178378"/>
                </a:cubicBezTo>
                <a:close/>
                <a:moveTo>
                  <a:pt x="5283398" y="1173262"/>
                </a:moveTo>
                <a:cubicBezTo>
                  <a:pt x="5288359" y="1178223"/>
                  <a:pt x="5290839" y="1180704"/>
                  <a:pt x="5290839" y="1180704"/>
                </a:cubicBezTo>
                <a:cubicBezTo>
                  <a:pt x="5290839" y="1185665"/>
                  <a:pt x="5290839" y="1188145"/>
                  <a:pt x="5290839" y="1188145"/>
                </a:cubicBezTo>
                <a:cubicBezTo>
                  <a:pt x="5290839" y="1188145"/>
                  <a:pt x="5290839" y="1190625"/>
                  <a:pt x="5290839" y="1195586"/>
                </a:cubicBezTo>
                <a:lnTo>
                  <a:pt x="5283398" y="1203028"/>
                </a:lnTo>
                <a:lnTo>
                  <a:pt x="5275956" y="1203028"/>
                </a:lnTo>
                <a:lnTo>
                  <a:pt x="5268515" y="1210469"/>
                </a:lnTo>
                <a:cubicBezTo>
                  <a:pt x="5263554" y="1210469"/>
                  <a:pt x="5256112" y="1215430"/>
                  <a:pt x="5246191" y="1225352"/>
                </a:cubicBezTo>
                <a:lnTo>
                  <a:pt x="5238749" y="1225352"/>
                </a:lnTo>
                <a:cubicBezTo>
                  <a:pt x="5248671" y="1215430"/>
                  <a:pt x="5251152" y="1207989"/>
                  <a:pt x="5246191" y="1203028"/>
                </a:cubicBezTo>
                <a:cubicBezTo>
                  <a:pt x="5256112" y="1203028"/>
                  <a:pt x="5268515" y="1198066"/>
                  <a:pt x="5283398" y="1188145"/>
                </a:cubicBezTo>
                <a:cubicBezTo>
                  <a:pt x="5283398" y="1183184"/>
                  <a:pt x="5283398" y="1178223"/>
                  <a:pt x="5283398" y="1173262"/>
                </a:cubicBezTo>
                <a:close/>
                <a:moveTo>
                  <a:pt x="5253632" y="1173262"/>
                </a:moveTo>
                <a:cubicBezTo>
                  <a:pt x="5258593" y="1173262"/>
                  <a:pt x="5261073" y="1174503"/>
                  <a:pt x="5261073" y="1176983"/>
                </a:cubicBezTo>
                <a:cubicBezTo>
                  <a:pt x="5261073" y="1179463"/>
                  <a:pt x="5258593" y="1180704"/>
                  <a:pt x="5253632" y="1180704"/>
                </a:cubicBezTo>
                <a:cubicBezTo>
                  <a:pt x="5248671" y="1180704"/>
                  <a:pt x="5246191" y="1179463"/>
                  <a:pt x="5246191" y="1176983"/>
                </a:cubicBezTo>
                <a:cubicBezTo>
                  <a:pt x="5246191" y="1174503"/>
                  <a:pt x="5248671" y="1173262"/>
                  <a:pt x="5253632" y="1173262"/>
                </a:cubicBezTo>
                <a:close/>
                <a:moveTo>
                  <a:pt x="5156894" y="1173262"/>
                </a:moveTo>
                <a:cubicBezTo>
                  <a:pt x="5142011" y="1173262"/>
                  <a:pt x="5134570" y="1180704"/>
                  <a:pt x="5134570" y="1195586"/>
                </a:cubicBezTo>
                <a:lnTo>
                  <a:pt x="5149452" y="1188145"/>
                </a:lnTo>
                <a:close/>
                <a:moveTo>
                  <a:pt x="4926210" y="1173262"/>
                </a:moveTo>
                <a:lnTo>
                  <a:pt x="4933652" y="1173262"/>
                </a:lnTo>
                <a:lnTo>
                  <a:pt x="4941093" y="1173262"/>
                </a:lnTo>
                <a:cubicBezTo>
                  <a:pt x="4936132" y="1178223"/>
                  <a:pt x="4936132" y="1183184"/>
                  <a:pt x="4941093" y="1188145"/>
                </a:cubicBezTo>
                <a:cubicBezTo>
                  <a:pt x="4936132" y="1188145"/>
                  <a:pt x="4933652" y="1188145"/>
                  <a:pt x="4933652" y="1188145"/>
                </a:cubicBezTo>
                <a:cubicBezTo>
                  <a:pt x="4933652" y="1188145"/>
                  <a:pt x="4932411" y="1188145"/>
                  <a:pt x="4929931" y="1188145"/>
                </a:cubicBezTo>
                <a:cubicBezTo>
                  <a:pt x="4927451" y="1188145"/>
                  <a:pt x="4926210" y="1190625"/>
                  <a:pt x="4926210" y="1195586"/>
                </a:cubicBezTo>
                <a:lnTo>
                  <a:pt x="4918769" y="1195586"/>
                </a:lnTo>
                <a:cubicBezTo>
                  <a:pt x="4913807" y="1195586"/>
                  <a:pt x="4913807" y="1193106"/>
                  <a:pt x="4918769" y="1188145"/>
                </a:cubicBezTo>
                <a:cubicBezTo>
                  <a:pt x="4923730" y="1183184"/>
                  <a:pt x="4926210" y="1178223"/>
                  <a:pt x="4926210" y="1173262"/>
                </a:cubicBezTo>
                <a:close/>
                <a:moveTo>
                  <a:pt x="4114167" y="1167682"/>
                </a:moveTo>
                <a:cubicBezTo>
                  <a:pt x="4113547" y="1167682"/>
                  <a:pt x="4112617" y="1168301"/>
                  <a:pt x="4111376" y="1169541"/>
                </a:cubicBezTo>
                <a:cubicBezTo>
                  <a:pt x="4108896" y="1172021"/>
                  <a:pt x="4105175" y="1175742"/>
                  <a:pt x="4100214" y="1180704"/>
                </a:cubicBezTo>
                <a:cubicBezTo>
                  <a:pt x="4095253" y="1185665"/>
                  <a:pt x="4086572" y="1195586"/>
                  <a:pt x="4074169" y="1210469"/>
                </a:cubicBezTo>
                <a:cubicBezTo>
                  <a:pt x="4064868" y="1221631"/>
                  <a:pt x="4058356" y="1229306"/>
                  <a:pt x="4054636" y="1233492"/>
                </a:cubicBezTo>
                <a:lnTo>
                  <a:pt x="4051846" y="1236513"/>
                </a:lnTo>
                <a:lnTo>
                  <a:pt x="4054636" y="1233724"/>
                </a:lnTo>
                <a:cubicBezTo>
                  <a:pt x="4057736" y="1230623"/>
                  <a:pt x="4063007" y="1225352"/>
                  <a:pt x="4070449" y="1217911"/>
                </a:cubicBezTo>
                <a:cubicBezTo>
                  <a:pt x="4085332" y="1203028"/>
                  <a:pt x="4096494" y="1191866"/>
                  <a:pt x="4103935" y="1184424"/>
                </a:cubicBezTo>
                <a:cubicBezTo>
                  <a:pt x="4111376" y="1176983"/>
                  <a:pt x="4115097" y="1172021"/>
                  <a:pt x="4115097" y="1169541"/>
                </a:cubicBezTo>
                <a:cubicBezTo>
                  <a:pt x="4115097" y="1168301"/>
                  <a:pt x="4114787" y="1167682"/>
                  <a:pt x="4114167" y="1167682"/>
                </a:cubicBezTo>
                <a:close/>
                <a:moveTo>
                  <a:pt x="5238749" y="1165821"/>
                </a:moveTo>
                <a:cubicBezTo>
                  <a:pt x="5243711" y="1165821"/>
                  <a:pt x="5246191" y="1167061"/>
                  <a:pt x="5246191" y="1169541"/>
                </a:cubicBezTo>
                <a:cubicBezTo>
                  <a:pt x="5246191" y="1172021"/>
                  <a:pt x="5243711" y="1173262"/>
                  <a:pt x="5238749" y="1173262"/>
                </a:cubicBezTo>
                <a:cubicBezTo>
                  <a:pt x="5233788" y="1173262"/>
                  <a:pt x="5231308" y="1172021"/>
                  <a:pt x="5231308" y="1169541"/>
                </a:cubicBezTo>
                <a:cubicBezTo>
                  <a:pt x="5231308" y="1167061"/>
                  <a:pt x="5233788" y="1165821"/>
                  <a:pt x="5238749" y="1165821"/>
                </a:cubicBezTo>
                <a:close/>
                <a:moveTo>
                  <a:pt x="4903886" y="1165821"/>
                </a:moveTo>
                <a:cubicBezTo>
                  <a:pt x="4908847" y="1165821"/>
                  <a:pt x="4911327" y="1165821"/>
                  <a:pt x="4911327" y="1165821"/>
                </a:cubicBezTo>
                <a:lnTo>
                  <a:pt x="4903886" y="1173262"/>
                </a:lnTo>
                <a:cubicBezTo>
                  <a:pt x="4898925" y="1173262"/>
                  <a:pt x="4896445" y="1172021"/>
                  <a:pt x="4896445" y="1169541"/>
                </a:cubicBezTo>
                <a:cubicBezTo>
                  <a:pt x="4896445" y="1167061"/>
                  <a:pt x="4898925" y="1165821"/>
                  <a:pt x="4903886" y="1165821"/>
                </a:cubicBezTo>
                <a:close/>
                <a:moveTo>
                  <a:pt x="5275956" y="1158379"/>
                </a:moveTo>
                <a:lnTo>
                  <a:pt x="5283398" y="1158379"/>
                </a:lnTo>
                <a:lnTo>
                  <a:pt x="5275956" y="1165821"/>
                </a:lnTo>
                <a:cubicBezTo>
                  <a:pt x="5275956" y="1160859"/>
                  <a:pt x="5275956" y="1158379"/>
                  <a:pt x="5275956" y="1158379"/>
                </a:cubicBezTo>
                <a:close/>
                <a:moveTo>
                  <a:pt x="5179218" y="1158379"/>
                </a:moveTo>
                <a:lnTo>
                  <a:pt x="5179218" y="1165821"/>
                </a:lnTo>
                <a:cubicBezTo>
                  <a:pt x="5174257" y="1170782"/>
                  <a:pt x="5171777" y="1173262"/>
                  <a:pt x="5171777" y="1173262"/>
                </a:cubicBezTo>
                <a:lnTo>
                  <a:pt x="5171777" y="1165821"/>
                </a:lnTo>
                <a:cubicBezTo>
                  <a:pt x="5176738" y="1160859"/>
                  <a:pt x="5179218" y="1158379"/>
                  <a:pt x="5179218" y="1158379"/>
                </a:cubicBezTo>
                <a:close/>
                <a:moveTo>
                  <a:pt x="2366367" y="1158379"/>
                </a:moveTo>
                <a:lnTo>
                  <a:pt x="2351484" y="1173262"/>
                </a:lnTo>
                <a:lnTo>
                  <a:pt x="2351484" y="1188145"/>
                </a:lnTo>
                <a:cubicBezTo>
                  <a:pt x="2351484" y="1183184"/>
                  <a:pt x="2352724" y="1179463"/>
                  <a:pt x="2355204" y="1176983"/>
                </a:cubicBezTo>
                <a:cubicBezTo>
                  <a:pt x="2357685" y="1174503"/>
                  <a:pt x="2360165" y="1173262"/>
                  <a:pt x="2362646" y="1173262"/>
                </a:cubicBezTo>
                <a:cubicBezTo>
                  <a:pt x="2365127" y="1173262"/>
                  <a:pt x="2367607" y="1172021"/>
                  <a:pt x="2370087" y="1169541"/>
                </a:cubicBezTo>
                <a:cubicBezTo>
                  <a:pt x="2372568" y="1167061"/>
                  <a:pt x="2373808" y="1163341"/>
                  <a:pt x="2373808" y="1158379"/>
                </a:cubicBezTo>
                <a:cubicBezTo>
                  <a:pt x="2373808" y="1158379"/>
                  <a:pt x="2371327" y="1158379"/>
                  <a:pt x="2366367" y="1158379"/>
                </a:cubicBezTo>
                <a:close/>
                <a:moveTo>
                  <a:pt x="5305722" y="1150938"/>
                </a:moveTo>
                <a:lnTo>
                  <a:pt x="5305722" y="1158379"/>
                </a:lnTo>
                <a:cubicBezTo>
                  <a:pt x="5305722" y="1158379"/>
                  <a:pt x="5303242" y="1158379"/>
                  <a:pt x="5298280" y="1158379"/>
                </a:cubicBezTo>
                <a:close/>
                <a:moveTo>
                  <a:pt x="5253632" y="1143497"/>
                </a:moveTo>
                <a:lnTo>
                  <a:pt x="5246191" y="1150938"/>
                </a:lnTo>
                <a:lnTo>
                  <a:pt x="5238749" y="1150938"/>
                </a:lnTo>
                <a:cubicBezTo>
                  <a:pt x="5243711" y="1145977"/>
                  <a:pt x="5248671" y="1143497"/>
                  <a:pt x="5253632" y="1143497"/>
                </a:cubicBezTo>
                <a:close/>
                <a:moveTo>
                  <a:pt x="4308574" y="1143497"/>
                </a:moveTo>
                <a:cubicBezTo>
                  <a:pt x="4308574" y="1148458"/>
                  <a:pt x="4306093" y="1150938"/>
                  <a:pt x="4301132" y="1150938"/>
                </a:cubicBezTo>
                <a:cubicBezTo>
                  <a:pt x="4296171" y="1150938"/>
                  <a:pt x="4291211" y="1153418"/>
                  <a:pt x="4286249" y="1158379"/>
                </a:cubicBezTo>
                <a:lnTo>
                  <a:pt x="4271367" y="1165821"/>
                </a:lnTo>
                <a:lnTo>
                  <a:pt x="4286249" y="1150938"/>
                </a:lnTo>
                <a:close/>
                <a:moveTo>
                  <a:pt x="4085332" y="1143497"/>
                </a:moveTo>
                <a:cubicBezTo>
                  <a:pt x="4085332" y="1148458"/>
                  <a:pt x="4084091" y="1152179"/>
                  <a:pt x="4081611" y="1154659"/>
                </a:cubicBezTo>
                <a:cubicBezTo>
                  <a:pt x="4079130" y="1157139"/>
                  <a:pt x="4077890" y="1158379"/>
                  <a:pt x="4077890" y="1158379"/>
                </a:cubicBezTo>
                <a:lnTo>
                  <a:pt x="4070449" y="1165821"/>
                </a:lnTo>
                <a:cubicBezTo>
                  <a:pt x="4070449" y="1165821"/>
                  <a:pt x="4067968" y="1168301"/>
                  <a:pt x="4063007" y="1173262"/>
                </a:cubicBezTo>
                <a:cubicBezTo>
                  <a:pt x="4058046" y="1173262"/>
                  <a:pt x="4055566" y="1176983"/>
                  <a:pt x="4055566" y="1184424"/>
                </a:cubicBezTo>
                <a:cubicBezTo>
                  <a:pt x="4055566" y="1191866"/>
                  <a:pt x="4053086" y="1195586"/>
                  <a:pt x="4048124" y="1195586"/>
                </a:cubicBezTo>
                <a:cubicBezTo>
                  <a:pt x="4048124" y="1200548"/>
                  <a:pt x="4050605" y="1200548"/>
                  <a:pt x="4055566" y="1195586"/>
                </a:cubicBezTo>
                <a:lnTo>
                  <a:pt x="4055566" y="1203028"/>
                </a:lnTo>
                <a:cubicBezTo>
                  <a:pt x="4055566" y="1203028"/>
                  <a:pt x="4053086" y="1203028"/>
                  <a:pt x="4048124" y="1203028"/>
                </a:cubicBezTo>
                <a:cubicBezTo>
                  <a:pt x="4043163" y="1203028"/>
                  <a:pt x="4039443" y="1203028"/>
                  <a:pt x="4036962" y="1203028"/>
                </a:cubicBezTo>
                <a:cubicBezTo>
                  <a:pt x="4034482" y="1203028"/>
                  <a:pt x="4033242" y="1205508"/>
                  <a:pt x="4033242" y="1210469"/>
                </a:cubicBezTo>
                <a:lnTo>
                  <a:pt x="4025800" y="1232793"/>
                </a:lnTo>
                <a:cubicBezTo>
                  <a:pt x="4030761" y="1227832"/>
                  <a:pt x="4033242" y="1227832"/>
                  <a:pt x="4033242" y="1232793"/>
                </a:cubicBezTo>
                <a:lnTo>
                  <a:pt x="4040683" y="1232793"/>
                </a:lnTo>
                <a:lnTo>
                  <a:pt x="4048124" y="1225352"/>
                </a:lnTo>
                <a:lnTo>
                  <a:pt x="4040683" y="1225352"/>
                </a:lnTo>
                <a:lnTo>
                  <a:pt x="4040683" y="1217911"/>
                </a:lnTo>
                <a:lnTo>
                  <a:pt x="4048124" y="1217911"/>
                </a:lnTo>
                <a:cubicBezTo>
                  <a:pt x="4053086" y="1217911"/>
                  <a:pt x="4055566" y="1216670"/>
                  <a:pt x="4055566" y="1214190"/>
                </a:cubicBezTo>
                <a:cubicBezTo>
                  <a:pt x="4055566" y="1211710"/>
                  <a:pt x="4059287" y="1207989"/>
                  <a:pt x="4066728" y="1203028"/>
                </a:cubicBezTo>
                <a:cubicBezTo>
                  <a:pt x="4074169" y="1198066"/>
                  <a:pt x="4075410" y="1194346"/>
                  <a:pt x="4070449" y="1191866"/>
                </a:cubicBezTo>
                <a:cubicBezTo>
                  <a:pt x="4065488" y="1189386"/>
                  <a:pt x="4065488" y="1185665"/>
                  <a:pt x="4070449" y="1180704"/>
                </a:cubicBezTo>
                <a:cubicBezTo>
                  <a:pt x="4070449" y="1180704"/>
                  <a:pt x="4072929" y="1180704"/>
                  <a:pt x="4077890" y="1180704"/>
                </a:cubicBezTo>
                <a:cubicBezTo>
                  <a:pt x="4077890" y="1185665"/>
                  <a:pt x="4079130" y="1188145"/>
                  <a:pt x="4081611" y="1188145"/>
                </a:cubicBezTo>
                <a:cubicBezTo>
                  <a:pt x="4084091" y="1188145"/>
                  <a:pt x="4084091" y="1185665"/>
                  <a:pt x="4081611" y="1180704"/>
                </a:cubicBezTo>
                <a:cubicBezTo>
                  <a:pt x="4079130" y="1175742"/>
                  <a:pt x="4080370" y="1173262"/>
                  <a:pt x="4085332" y="1173262"/>
                </a:cubicBezTo>
                <a:cubicBezTo>
                  <a:pt x="4090293" y="1173262"/>
                  <a:pt x="4094013" y="1170782"/>
                  <a:pt x="4096494" y="1165821"/>
                </a:cubicBezTo>
                <a:cubicBezTo>
                  <a:pt x="4098974" y="1160859"/>
                  <a:pt x="4100214" y="1155899"/>
                  <a:pt x="4100214" y="1150938"/>
                </a:cubicBezTo>
                <a:cubicBezTo>
                  <a:pt x="4095253" y="1145977"/>
                  <a:pt x="4090293" y="1143497"/>
                  <a:pt x="4085332" y="1143497"/>
                </a:cubicBezTo>
                <a:close/>
                <a:moveTo>
                  <a:pt x="4263925" y="1136055"/>
                </a:moveTo>
                <a:cubicBezTo>
                  <a:pt x="4263925" y="1136055"/>
                  <a:pt x="4263925" y="1137296"/>
                  <a:pt x="4263925" y="1139776"/>
                </a:cubicBezTo>
                <a:cubicBezTo>
                  <a:pt x="4263925" y="1142256"/>
                  <a:pt x="4261445" y="1143497"/>
                  <a:pt x="4256484" y="1143497"/>
                </a:cubicBezTo>
                <a:cubicBezTo>
                  <a:pt x="4256484" y="1138535"/>
                  <a:pt x="4258964" y="1136055"/>
                  <a:pt x="4263925" y="1136055"/>
                </a:cubicBezTo>
                <a:close/>
                <a:moveTo>
                  <a:pt x="4115097" y="1136055"/>
                </a:moveTo>
                <a:cubicBezTo>
                  <a:pt x="4110136" y="1141016"/>
                  <a:pt x="4110136" y="1143497"/>
                  <a:pt x="4115097" y="1143497"/>
                </a:cubicBezTo>
                <a:cubicBezTo>
                  <a:pt x="4120058" y="1143497"/>
                  <a:pt x="4122539" y="1141016"/>
                  <a:pt x="4122539" y="1136055"/>
                </a:cubicBezTo>
                <a:close/>
                <a:moveTo>
                  <a:pt x="5261073" y="1128614"/>
                </a:moveTo>
                <a:cubicBezTo>
                  <a:pt x="5261073" y="1133575"/>
                  <a:pt x="5259833" y="1136055"/>
                  <a:pt x="5257353" y="1136055"/>
                </a:cubicBezTo>
                <a:cubicBezTo>
                  <a:pt x="5254873" y="1136055"/>
                  <a:pt x="5253632" y="1134814"/>
                  <a:pt x="5253632" y="1132334"/>
                </a:cubicBezTo>
                <a:cubicBezTo>
                  <a:pt x="5253632" y="1129854"/>
                  <a:pt x="5256112" y="1128614"/>
                  <a:pt x="5261073" y="1128614"/>
                </a:cubicBezTo>
                <a:close/>
                <a:moveTo>
                  <a:pt x="4219277" y="1128614"/>
                </a:moveTo>
                <a:lnTo>
                  <a:pt x="4219277" y="1136055"/>
                </a:lnTo>
                <a:cubicBezTo>
                  <a:pt x="4219277" y="1136055"/>
                  <a:pt x="4216796" y="1138535"/>
                  <a:pt x="4211835" y="1143497"/>
                </a:cubicBezTo>
                <a:lnTo>
                  <a:pt x="4211835" y="1150938"/>
                </a:lnTo>
                <a:cubicBezTo>
                  <a:pt x="4216796" y="1150938"/>
                  <a:pt x="4220517" y="1148458"/>
                  <a:pt x="4222998" y="1143497"/>
                </a:cubicBezTo>
                <a:cubicBezTo>
                  <a:pt x="4225478" y="1138535"/>
                  <a:pt x="4226718" y="1136055"/>
                  <a:pt x="4226718" y="1136055"/>
                </a:cubicBezTo>
                <a:cubicBezTo>
                  <a:pt x="4226718" y="1131094"/>
                  <a:pt x="4224238" y="1128614"/>
                  <a:pt x="4219277" y="1128614"/>
                </a:cubicBezTo>
                <a:close/>
                <a:moveTo>
                  <a:pt x="4144863" y="1128614"/>
                </a:moveTo>
                <a:lnTo>
                  <a:pt x="4129980" y="1150938"/>
                </a:lnTo>
                <a:lnTo>
                  <a:pt x="4137421" y="1143497"/>
                </a:lnTo>
                <a:cubicBezTo>
                  <a:pt x="4142382" y="1138535"/>
                  <a:pt x="4144863" y="1134814"/>
                  <a:pt x="4144863" y="1132334"/>
                </a:cubicBezTo>
                <a:cubicBezTo>
                  <a:pt x="4144863" y="1129854"/>
                  <a:pt x="4144863" y="1128614"/>
                  <a:pt x="4144863" y="1128614"/>
                </a:cubicBezTo>
                <a:close/>
                <a:moveTo>
                  <a:pt x="2392412" y="1128614"/>
                </a:moveTo>
                <a:cubicBezTo>
                  <a:pt x="2389931" y="1128614"/>
                  <a:pt x="2388691" y="1131094"/>
                  <a:pt x="2388691" y="1136055"/>
                </a:cubicBezTo>
                <a:cubicBezTo>
                  <a:pt x="2393652" y="1136055"/>
                  <a:pt x="2396132" y="1134814"/>
                  <a:pt x="2396132" y="1132334"/>
                </a:cubicBezTo>
                <a:cubicBezTo>
                  <a:pt x="2396132" y="1129854"/>
                  <a:pt x="2394892" y="1128614"/>
                  <a:pt x="2392412" y="1128614"/>
                </a:cubicBezTo>
                <a:close/>
                <a:moveTo>
                  <a:pt x="5610820" y="1121172"/>
                </a:moveTo>
                <a:lnTo>
                  <a:pt x="5603378" y="1136055"/>
                </a:lnTo>
                <a:lnTo>
                  <a:pt x="5588495" y="1150938"/>
                </a:lnTo>
                <a:cubicBezTo>
                  <a:pt x="5588495" y="1150938"/>
                  <a:pt x="5589736" y="1148458"/>
                  <a:pt x="5592216" y="1143497"/>
                </a:cubicBezTo>
                <a:cubicBezTo>
                  <a:pt x="5594696" y="1138535"/>
                  <a:pt x="5595937" y="1136055"/>
                  <a:pt x="5595937" y="1136055"/>
                </a:cubicBezTo>
                <a:close/>
                <a:moveTo>
                  <a:pt x="4963417" y="1121172"/>
                </a:moveTo>
                <a:cubicBezTo>
                  <a:pt x="4968378" y="1126134"/>
                  <a:pt x="4970859" y="1128614"/>
                  <a:pt x="4970859" y="1128614"/>
                </a:cubicBezTo>
                <a:lnTo>
                  <a:pt x="4963417" y="1136055"/>
                </a:lnTo>
                <a:cubicBezTo>
                  <a:pt x="4963417" y="1131094"/>
                  <a:pt x="4963417" y="1128614"/>
                  <a:pt x="4963417" y="1128614"/>
                </a:cubicBezTo>
                <a:cubicBezTo>
                  <a:pt x="4963417" y="1123652"/>
                  <a:pt x="4963417" y="1121172"/>
                  <a:pt x="4963417" y="1121172"/>
                </a:cubicBezTo>
                <a:close/>
                <a:moveTo>
                  <a:pt x="4100214" y="1121172"/>
                </a:moveTo>
                <a:cubicBezTo>
                  <a:pt x="4100214" y="1121172"/>
                  <a:pt x="4100214" y="1123652"/>
                  <a:pt x="4100214" y="1128614"/>
                </a:cubicBezTo>
                <a:lnTo>
                  <a:pt x="4107656" y="1128614"/>
                </a:lnTo>
                <a:close/>
                <a:moveTo>
                  <a:pt x="5190380" y="1113731"/>
                </a:moveTo>
                <a:cubicBezTo>
                  <a:pt x="5192860" y="1113731"/>
                  <a:pt x="5194101" y="1116211"/>
                  <a:pt x="5194101" y="1121172"/>
                </a:cubicBezTo>
                <a:cubicBezTo>
                  <a:pt x="5194101" y="1126134"/>
                  <a:pt x="5192860" y="1128614"/>
                  <a:pt x="5190380" y="1128614"/>
                </a:cubicBezTo>
                <a:cubicBezTo>
                  <a:pt x="5187900" y="1128614"/>
                  <a:pt x="5186659" y="1131094"/>
                  <a:pt x="5186659" y="1136055"/>
                </a:cubicBezTo>
                <a:cubicBezTo>
                  <a:pt x="5186659" y="1136055"/>
                  <a:pt x="5185419" y="1137296"/>
                  <a:pt x="5182939" y="1139776"/>
                </a:cubicBezTo>
                <a:cubicBezTo>
                  <a:pt x="5180459" y="1142256"/>
                  <a:pt x="5177977" y="1143497"/>
                  <a:pt x="5175497" y="1143497"/>
                </a:cubicBezTo>
                <a:cubicBezTo>
                  <a:pt x="5173017" y="1143497"/>
                  <a:pt x="5171777" y="1145977"/>
                  <a:pt x="5171777" y="1150938"/>
                </a:cubicBezTo>
                <a:cubicBezTo>
                  <a:pt x="5161855" y="1155899"/>
                  <a:pt x="5156894" y="1160859"/>
                  <a:pt x="5156894" y="1165821"/>
                </a:cubicBezTo>
                <a:cubicBezTo>
                  <a:pt x="5151932" y="1160859"/>
                  <a:pt x="5149452" y="1157139"/>
                  <a:pt x="5149452" y="1154659"/>
                </a:cubicBezTo>
                <a:cubicBezTo>
                  <a:pt x="5149452" y="1152179"/>
                  <a:pt x="5151932" y="1150938"/>
                  <a:pt x="5156894" y="1150938"/>
                </a:cubicBezTo>
                <a:lnTo>
                  <a:pt x="5171777" y="1136055"/>
                </a:lnTo>
                <a:cubicBezTo>
                  <a:pt x="5171777" y="1126134"/>
                  <a:pt x="5174257" y="1121172"/>
                  <a:pt x="5179218" y="1121172"/>
                </a:cubicBezTo>
                <a:cubicBezTo>
                  <a:pt x="5184179" y="1121172"/>
                  <a:pt x="5186659" y="1119932"/>
                  <a:pt x="5186659" y="1117452"/>
                </a:cubicBezTo>
                <a:cubicBezTo>
                  <a:pt x="5186659" y="1114971"/>
                  <a:pt x="5187900" y="1113731"/>
                  <a:pt x="5190380" y="1113731"/>
                </a:cubicBezTo>
                <a:close/>
                <a:moveTo>
                  <a:pt x="4249042" y="1113731"/>
                </a:moveTo>
                <a:cubicBezTo>
                  <a:pt x="4254003" y="1113731"/>
                  <a:pt x="4256484" y="1113731"/>
                  <a:pt x="4256484" y="1113731"/>
                </a:cubicBezTo>
                <a:cubicBezTo>
                  <a:pt x="4251523" y="1113731"/>
                  <a:pt x="4249042" y="1114971"/>
                  <a:pt x="4249042" y="1117452"/>
                </a:cubicBezTo>
                <a:cubicBezTo>
                  <a:pt x="4249042" y="1114971"/>
                  <a:pt x="4249042" y="1113731"/>
                  <a:pt x="4249042" y="1113731"/>
                </a:cubicBezTo>
                <a:close/>
                <a:moveTo>
                  <a:pt x="2403574" y="1113731"/>
                </a:moveTo>
                <a:cubicBezTo>
                  <a:pt x="2398613" y="1118692"/>
                  <a:pt x="2396132" y="1122413"/>
                  <a:pt x="2396132" y="1124893"/>
                </a:cubicBezTo>
                <a:cubicBezTo>
                  <a:pt x="2396132" y="1127373"/>
                  <a:pt x="2398613" y="1127373"/>
                  <a:pt x="2403574" y="1124893"/>
                </a:cubicBezTo>
                <a:cubicBezTo>
                  <a:pt x="2408534" y="1122413"/>
                  <a:pt x="2411015" y="1121172"/>
                  <a:pt x="2411015" y="1121172"/>
                </a:cubicBezTo>
                <a:close/>
                <a:moveTo>
                  <a:pt x="2804480" y="1100709"/>
                </a:moveTo>
                <a:cubicBezTo>
                  <a:pt x="2803859" y="1100709"/>
                  <a:pt x="2802929" y="1101329"/>
                  <a:pt x="2801689" y="1102569"/>
                </a:cubicBezTo>
                <a:cubicBezTo>
                  <a:pt x="2799208" y="1105049"/>
                  <a:pt x="2797968" y="1106289"/>
                  <a:pt x="2797968" y="1106289"/>
                </a:cubicBezTo>
                <a:cubicBezTo>
                  <a:pt x="2797968" y="1111251"/>
                  <a:pt x="2797968" y="1113731"/>
                  <a:pt x="2797968" y="1113731"/>
                </a:cubicBezTo>
                <a:cubicBezTo>
                  <a:pt x="2802929" y="1108770"/>
                  <a:pt x="2805410" y="1105049"/>
                  <a:pt x="2805410" y="1102569"/>
                </a:cubicBezTo>
                <a:cubicBezTo>
                  <a:pt x="2805410" y="1101329"/>
                  <a:pt x="2805100" y="1100709"/>
                  <a:pt x="2804480" y="1100709"/>
                </a:cubicBezTo>
                <a:close/>
                <a:moveTo>
                  <a:pt x="5454550" y="1098848"/>
                </a:moveTo>
                <a:lnTo>
                  <a:pt x="5454550" y="1106289"/>
                </a:lnTo>
                <a:lnTo>
                  <a:pt x="5447109" y="1113731"/>
                </a:lnTo>
                <a:close/>
                <a:moveTo>
                  <a:pt x="5290839" y="1098848"/>
                </a:moveTo>
                <a:lnTo>
                  <a:pt x="5290839" y="1106289"/>
                </a:lnTo>
                <a:cubicBezTo>
                  <a:pt x="5275956" y="1116211"/>
                  <a:pt x="5268515" y="1118692"/>
                  <a:pt x="5268515" y="1113731"/>
                </a:cubicBezTo>
                <a:close/>
                <a:moveTo>
                  <a:pt x="4330898" y="1098848"/>
                </a:moveTo>
                <a:lnTo>
                  <a:pt x="4323457" y="1113731"/>
                </a:lnTo>
                <a:cubicBezTo>
                  <a:pt x="4313535" y="1133575"/>
                  <a:pt x="4308574" y="1136055"/>
                  <a:pt x="4308574" y="1121172"/>
                </a:cubicBezTo>
                <a:cubicBezTo>
                  <a:pt x="4308574" y="1116211"/>
                  <a:pt x="4313535" y="1111251"/>
                  <a:pt x="4323457" y="1106289"/>
                </a:cubicBezTo>
                <a:close/>
                <a:moveTo>
                  <a:pt x="4129980" y="1098848"/>
                </a:moveTo>
                <a:lnTo>
                  <a:pt x="4122539" y="1106289"/>
                </a:lnTo>
                <a:cubicBezTo>
                  <a:pt x="4122539" y="1111251"/>
                  <a:pt x="4120058" y="1113731"/>
                  <a:pt x="4115097" y="1113731"/>
                </a:cubicBezTo>
                <a:lnTo>
                  <a:pt x="4122539" y="1113731"/>
                </a:lnTo>
                <a:cubicBezTo>
                  <a:pt x="4127500" y="1113731"/>
                  <a:pt x="4132460" y="1113731"/>
                  <a:pt x="4137421" y="1113731"/>
                </a:cubicBezTo>
                <a:close/>
                <a:moveTo>
                  <a:pt x="2671464" y="1091407"/>
                </a:moveTo>
                <a:cubicBezTo>
                  <a:pt x="2671464" y="1091407"/>
                  <a:pt x="2668984" y="1092647"/>
                  <a:pt x="2664023" y="1095127"/>
                </a:cubicBezTo>
                <a:cubicBezTo>
                  <a:pt x="2659062" y="1097607"/>
                  <a:pt x="2657821" y="1101328"/>
                  <a:pt x="2660302" y="1106289"/>
                </a:cubicBezTo>
                <a:cubicBezTo>
                  <a:pt x="2662783" y="1111251"/>
                  <a:pt x="2661542" y="1113731"/>
                  <a:pt x="2656581" y="1113731"/>
                </a:cubicBezTo>
                <a:cubicBezTo>
                  <a:pt x="2661542" y="1123652"/>
                  <a:pt x="2666503" y="1121172"/>
                  <a:pt x="2671464" y="1106289"/>
                </a:cubicBezTo>
                <a:close/>
                <a:moveTo>
                  <a:pt x="2641699" y="1091407"/>
                </a:moveTo>
                <a:cubicBezTo>
                  <a:pt x="2636738" y="1091407"/>
                  <a:pt x="2634257" y="1092647"/>
                  <a:pt x="2634257" y="1095127"/>
                </a:cubicBezTo>
                <a:cubicBezTo>
                  <a:pt x="2634257" y="1097607"/>
                  <a:pt x="2635497" y="1097607"/>
                  <a:pt x="2637978" y="1095127"/>
                </a:cubicBezTo>
                <a:cubicBezTo>
                  <a:pt x="2640459" y="1092647"/>
                  <a:pt x="2641699" y="1091407"/>
                  <a:pt x="2641699" y="1091407"/>
                </a:cubicBezTo>
                <a:close/>
                <a:moveTo>
                  <a:pt x="2530077" y="1091407"/>
                </a:moveTo>
                <a:cubicBezTo>
                  <a:pt x="2525117" y="1091407"/>
                  <a:pt x="2522636" y="1093887"/>
                  <a:pt x="2522636" y="1098848"/>
                </a:cubicBezTo>
                <a:cubicBezTo>
                  <a:pt x="2522636" y="1103809"/>
                  <a:pt x="2523876" y="1105049"/>
                  <a:pt x="2526357" y="1102569"/>
                </a:cubicBezTo>
                <a:cubicBezTo>
                  <a:pt x="2528837" y="1100089"/>
                  <a:pt x="2530077" y="1096368"/>
                  <a:pt x="2530077" y="1091407"/>
                </a:cubicBezTo>
                <a:close/>
                <a:moveTo>
                  <a:pt x="4366244" y="1080245"/>
                </a:moveTo>
                <a:cubicBezTo>
                  <a:pt x="4365004" y="1080245"/>
                  <a:pt x="4363144" y="1081485"/>
                  <a:pt x="4360663" y="1083965"/>
                </a:cubicBezTo>
                <a:lnTo>
                  <a:pt x="4368105" y="1083965"/>
                </a:lnTo>
                <a:cubicBezTo>
                  <a:pt x="4368105" y="1081485"/>
                  <a:pt x="4367485" y="1080245"/>
                  <a:pt x="4366244" y="1080245"/>
                </a:cubicBezTo>
                <a:close/>
                <a:moveTo>
                  <a:pt x="2712392" y="1076524"/>
                </a:moveTo>
                <a:cubicBezTo>
                  <a:pt x="2704951" y="1076524"/>
                  <a:pt x="2701230" y="1081485"/>
                  <a:pt x="2701230" y="1091407"/>
                </a:cubicBezTo>
                <a:cubicBezTo>
                  <a:pt x="2701230" y="1101328"/>
                  <a:pt x="2701230" y="1108770"/>
                  <a:pt x="2701230" y="1113731"/>
                </a:cubicBezTo>
                <a:lnTo>
                  <a:pt x="2708671" y="1106289"/>
                </a:lnTo>
                <a:cubicBezTo>
                  <a:pt x="2708671" y="1101328"/>
                  <a:pt x="2709911" y="1097607"/>
                  <a:pt x="2712392" y="1095127"/>
                </a:cubicBezTo>
                <a:cubicBezTo>
                  <a:pt x="2714873" y="1092647"/>
                  <a:pt x="2717353" y="1088927"/>
                  <a:pt x="2719833" y="1083965"/>
                </a:cubicBezTo>
                <a:cubicBezTo>
                  <a:pt x="2722314" y="1079004"/>
                  <a:pt x="2719833" y="1076524"/>
                  <a:pt x="2712392" y="1076524"/>
                </a:cubicBezTo>
                <a:close/>
                <a:moveTo>
                  <a:pt x="4364384" y="1074198"/>
                </a:moveTo>
                <a:cubicBezTo>
                  <a:pt x="4368105" y="1073268"/>
                  <a:pt x="4371825" y="1076524"/>
                  <a:pt x="4375546" y="1083965"/>
                </a:cubicBezTo>
                <a:cubicBezTo>
                  <a:pt x="4375546" y="1088927"/>
                  <a:pt x="4374306" y="1092647"/>
                  <a:pt x="4371825" y="1095127"/>
                </a:cubicBezTo>
                <a:cubicBezTo>
                  <a:pt x="4369345" y="1097607"/>
                  <a:pt x="4365625" y="1096368"/>
                  <a:pt x="4360663" y="1091407"/>
                </a:cubicBezTo>
                <a:cubicBezTo>
                  <a:pt x="4355703" y="1091407"/>
                  <a:pt x="4353222" y="1090166"/>
                  <a:pt x="4353222" y="1087686"/>
                </a:cubicBezTo>
                <a:cubicBezTo>
                  <a:pt x="4353222" y="1085206"/>
                  <a:pt x="4355703" y="1081485"/>
                  <a:pt x="4360663" y="1076524"/>
                </a:cubicBezTo>
                <a:cubicBezTo>
                  <a:pt x="4361904" y="1075284"/>
                  <a:pt x="4363144" y="1074508"/>
                  <a:pt x="4364384" y="1074198"/>
                </a:cubicBezTo>
                <a:close/>
                <a:moveTo>
                  <a:pt x="4159746" y="1070943"/>
                </a:moveTo>
                <a:cubicBezTo>
                  <a:pt x="4160986" y="1070943"/>
                  <a:pt x="4162226" y="1071563"/>
                  <a:pt x="4163466" y="1072803"/>
                </a:cubicBezTo>
                <a:cubicBezTo>
                  <a:pt x="4165947" y="1075283"/>
                  <a:pt x="4164707" y="1076524"/>
                  <a:pt x="4159746" y="1076524"/>
                </a:cubicBezTo>
                <a:lnTo>
                  <a:pt x="4152304" y="1076524"/>
                </a:lnTo>
                <a:cubicBezTo>
                  <a:pt x="4152304" y="1076524"/>
                  <a:pt x="4153545" y="1075283"/>
                  <a:pt x="4156025" y="1072803"/>
                </a:cubicBezTo>
                <a:cubicBezTo>
                  <a:pt x="4157265" y="1071563"/>
                  <a:pt x="4158505" y="1070943"/>
                  <a:pt x="4159746" y="1070943"/>
                </a:cubicBezTo>
                <a:close/>
                <a:moveTo>
                  <a:pt x="2775644" y="1069082"/>
                </a:moveTo>
                <a:cubicBezTo>
                  <a:pt x="2770683" y="1069082"/>
                  <a:pt x="2768202" y="1070323"/>
                  <a:pt x="2768202" y="1072803"/>
                </a:cubicBezTo>
                <a:cubicBezTo>
                  <a:pt x="2768202" y="1075283"/>
                  <a:pt x="2769443" y="1076524"/>
                  <a:pt x="2771923" y="1076524"/>
                </a:cubicBezTo>
                <a:cubicBezTo>
                  <a:pt x="2774404" y="1076524"/>
                  <a:pt x="2775644" y="1074044"/>
                  <a:pt x="2775644" y="1069082"/>
                </a:cubicBezTo>
                <a:close/>
                <a:moveTo>
                  <a:pt x="4369035" y="1064432"/>
                </a:moveTo>
                <a:cubicBezTo>
                  <a:pt x="4369655" y="1063812"/>
                  <a:pt x="4370585" y="1064122"/>
                  <a:pt x="4371825" y="1065362"/>
                </a:cubicBezTo>
                <a:cubicBezTo>
                  <a:pt x="4374306" y="1067842"/>
                  <a:pt x="4375546" y="1069082"/>
                  <a:pt x="4375546" y="1069082"/>
                </a:cubicBezTo>
                <a:cubicBezTo>
                  <a:pt x="4375546" y="1069082"/>
                  <a:pt x="4373066" y="1069082"/>
                  <a:pt x="4368105" y="1069082"/>
                </a:cubicBezTo>
                <a:cubicBezTo>
                  <a:pt x="4368105" y="1066602"/>
                  <a:pt x="4368415" y="1065052"/>
                  <a:pt x="4369035" y="1064432"/>
                </a:cubicBezTo>
                <a:close/>
                <a:moveTo>
                  <a:pt x="2664023" y="1063502"/>
                </a:moveTo>
                <a:cubicBezTo>
                  <a:pt x="2661542" y="1063502"/>
                  <a:pt x="2659062" y="1064122"/>
                  <a:pt x="2656581" y="1065362"/>
                </a:cubicBezTo>
                <a:cubicBezTo>
                  <a:pt x="2651621" y="1067842"/>
                  <a:pt x="2649140" y="1071562"/>
                  <a:pt x="2649140" y="1076524"/>
                </a:cubicBezTo>
                <a:cubicBezTo>
                  <a:pt x="2649140" y="1076524"/>
                  <a:pt x="2650380" y="1077764"/>
                  <a:pt x="2652861" y="1080245"/>
                </a:cubicBezTo>
                <a:cubicBezTo>
                  <a:pt x="2655341" y="1082725"/>
                  <a:pt x="2656581" y="1083965"/>
                  <a:pt x="2656581" y="1083965"/>
                </a:cubicBezTo>
                <a:lnTo>
                  <a:pt x="2664023" y="1083965"/>
                </a:lnTo>
                <a:lnTo>
                  <a:pt x="2671464" y="1083965"/>
                </a:lnTo>
                <a:lnTo>
                  <a:pt x="2671464" y="1076524"/>
                </a:lnTo>
                <a:cubicBezTo>
                  <a:pt x="2676425" y="1076524"/>
                  <a:pt x="2678906" y="1075283"/>
                  <a:pt x="2678906" y="1072803"/>
                </a:cubicBezTo>
                <a:cubicBezTo>
                  <a:pt x="2678906" y="1070323"/>
                  <a:pt x="2676425" y="1067842"/>
                  <a:pt x="2671464" y="1065362"/>
                </a:cubicBezTo>
                <a:cubicBezTo>
                  <a:pt x="2668984" y="1064122"/>
                  <a:pt x="2666503" y="1063502"/>
                  <a:pt x="2664023" y="1063502"/>
                </a:cubicBezTo>
                <a:close/>
                <a:moveTo>
                  <a:pt x="5275956" y="1061641"/>
                </a:moveTo>
                <a:cubicBezTo>
                  <a:pt x="5280918" y="1061641"/>
                  <a:pt x="5282157" y="1062882"/>
                  <a:pt x="5279677" y="1065362"/>
                </a:cubicBezTo>
                <a:cubicBezTo>
                  <a:pt x="5277197" y="1067842"/>
                  <a:pt x="5273476" y="1069082"/>
                  <a:pt x="5268515" y="1069082"/>
                </a:cubicBezTo>
                <a:cubicBezTo>
                  <a:pt x="5268515" y="1064121"/>
                  <a:pt x="5270995" y="1061641"/>
                  <a:pt x="5275956" y="1061641"/>
                </a:cubicBezTo>
                <a:close/>
                <a:moveTo>
                  <a:pt x="4204394" y="1061641"/>
                </a:moveTo>
                <a:lnTo>
                  <a:pt x="4182070" y="1083965"/>
                </a:lnTo>
                <a:lnTo>
                  <a:pt x="4196953" y="1076524"/>
                </a:lnTo>
                <a:cubicBezTo>
                  <a:pt x="4196953" y="1071562"/>
                  <a:pt x="4199433" y="1066602"/>
                  <a:pt x="4204394" y="1061641"/>
                </a:cubicBezTo>
                <a:close/>
                <a:moveTo>
                  <a:pt x="5313163" y="1054200"/>
                </a:moveTo>
                <a:cubicBezTo>
                  <a:pt x="5318125" y="1054200"/>
                  <a:pt x="5320605" y="1054200"/>
                  <a:pt x="5320605" y="1054200"/>
                </a:cubicBezTo>
                <a:lnTo>
                  <a:pt x="5313163" y="1061641"/>
                </a:lnTo>
                <a:cubicBezTo>
                  <a:pt x="5313163" y="1061641"/>
                  <a:pt x="5313163" y="1059161"/>
                  <a:pt x="5313163" y="1054200"/>
                </a:cubicBezTo>
                <a:close/>
                <a:moveTo>
                  <a:pt x="5253632" y="1054200"/>
                </a:moveTo>
                <a:lnTo>
                  <a:pt x="5253632" y="1061641"/>
                </a:lnTo>
                <a:lnTo>
                  <a:pt x="5246191" y="1069082"/>
                </a:lnTo>
                <a:lnTo>
                  <a:pt x="5246191" y="1061641"/>
                </a:lnTo>
                <a:cubicBezTo>
                  <a:pt x="5251152" y="1056680"/>
                  <a:pt x="5253632" y="1054200"/>
                  <a:pt x="5253632" y="1054200"/>
                </a:cubicBezTo>
                <a:close/>
                <a:moveTo>
                  <a:pt x="2842617" y="1054200"/>
                </a:moveTo>
                <a:cubicBezTo>
                  <a:pt x="2842617" y="1054200"/>
                  <a:pt x="2841377" y="1055440"/>
                  <a:pt x="2838896" y="1057920"/>
                </a:cubicBezTo>
                <a:cubicBezTo>
                  <a:pt x="2836415" y="1060400"/>
                  <a:pt x="2837656" y="1061641"/>
                  <a:pt x="2842617" y="1061641"/>
                </a:cubicBezTo>
                <a:cubicBezTo>
                  <a:pt x="2847578" y="1056680"/>
                  <a:pt x="2847578" y="1054200"/>
                  <a:pt x="2842617" y="1054200"/>
                </a:cubicBezTo>
                <a:close/>
                <a:moveTo>
                  <a:pt x="4245787" y="1052339"/>
                </a:moveTo>
                <a:cubicBezTo>
                  <a:pt x="4242996" y="1052339"/>
                  <a:pt x="4241601" y="1057920"/>
                  <a:pt x="4241601" y="1069082"/>
                </a:cubicBezTo>
                <a:lnTo>
                  <a:pt x="4249042" y="1061641"/>
                </a:lnTo>
                <a:lnTo>
                  <a:pt x="4249042" y="1054200"/>
                </a:lnTo>
                <a:cubicBezTo>
                  <a:pt x="4247802" y="1052960"/>
                  <a:pt x="4246717" y="1052339"/>
                  <a:pt x="4245787" y="1052339"/>
                </a:cubicBezTo>
                <a:close/>
                <a:moveTo>
                  <a:pt x="5238749" y="1046758"/>
                </a:moveTo>
                <a:cubicBezTo>
                  <a:pt x="5238749" y="1046758"/>
                  <a:pt x="5238749" y="1049238"/>
                  <a:pt x="5238749" y="1054200"/>
                </a:cubicBezTo>
                <a:cubicBezTo>
                  <a:pt x="5238749" y="1059161"/>
                  <a:pt x="5237509" y="1061641"/>
                  <a:pt x="5235029" y="1061641"/>
                </a:cubicBezTo>
                <a:cubicBezTo>
                  <a:pt x="5232548" y="1061641"/>
                  <a:pt x="5231308" y="1059161"/>
                  <a:pt x="5231308" y="1054200"/>
                </a:cubicBezTo>
                <a:close/>
                <a:moveTo>
                  <a:pt x="2712392" y="1046758"/>
                </a:moveTo>
                <a:cubicBezTo>
                  <a:pt x="2709911" y="1046758"/>
                  <a:pt x="2708671" y="1049238"/>
                  <a:pt x="2708671" y="1054200"/>
                </a:cubicBezTo>
                <a:cubicBezTo>
                  <a:pt x="2708671" y="1059161"/>
                  <a:pt x="2708671" y="1061641"/>
                  <a:pt x="2708671" y="1061641"/>
                </a:cubicBezTo>
                <a:cubicBezTo>
                  <a:pt x="2708671" y="1061641"/>
                  <a:pt x="2709911" y="1059161"/>
                  <a:pt x="2712392" y="1054200"/>
                </a:cubicBezTo>
                <a:cubicBezTo>
                  <a:pt x="2714873" y="1049238"/>
                  <a:pt x="2714873" y="1046758"/>
                  <a:pt x="2712392" y="1046758"/>
                </a:cubicBezTo>
                <a:close/>
                <a:moveTo>
                  <a:pt x="2678906" y="1046758"/>
                </a:moveTo>
                <a:cubicBezTo>
                  <a:pt x="2673945" y="1046758"/>
                  <a:pt x="2671464" y="1049238"/>
                  <a:pt x="2671464" y="1054200"/>
                </a:cubicBezTo>
                <a:cubicBezTo>
                  <a:pt x="2671464" y="1059161"/>
                  <a:pt x="2672704" y="1060400"/>
                  <a:pt x="2675185" y="1057920"/>
                </a:cubicBezTo>
                <a:cubicBezTo>
                  <a:pt x="2677666" y="1055440"/>
                  <a:pt x="2678906" y="1051720"/>
                  <a:pt x="2678906" y="1046758"/>
                </a:cubicBezTo>
                <a:close/>
                <a:moveTo>
                  <a:pt x="4360663" y="1042107"/>
                </a:moveTo>
                <a:cubicBezTo>
                  <a:pt x="4363144" y="1041488"/>
                  <a:pt x="4365624" y="1041797"/>
                  <a:pt x="4368105" y="1043037"/>
                </a:cubicBezTo>
                <a:cubicBezTo>
                  <a:pt x="4373066" y="1045518"/>
                  <a:pt x="4374306" y="1047999"/>
                  <a:pt x="4371825" y="1050479"/>
                </a:cubicBezTo>
                <a:cubicBezTo>
                  <a:pt x="4369345" y="1052959"/>
                  <a:pt x="4368105" y="1051720"/>
                  <a:pt x="4368105" y="1046758"/>
                </a:cubicBezTo>
                <a:lnTo>
                  <a:pt x="4360663" y="1054200"/>
                </a:lnTo>
                <a:cubicBezTo>
                  <a:pt x="4355703" y="1059161"/>
                  <a:pt x="4353222" y="1064121"/>
                  <a:pt x="4353222" y="1069082"/>
                </a:cubicBezTo>
                <a:lnTo>
                  <a:pt x="4338339" y="1083965"/>
                </a:lnTo>
                <a:cubicBezTo>
                  <a:pt x="4338339" y="1079004"/>
                  <a:pt x="4340820" y="1076524"/>
                  <a:pt x="4345780" y="1076524"/>
                </a:cubicBezTo>
                <a:cubicBezTo>
                  <a:pt x="4345780" y="1076524"/>
                  <a:pt x="4345780" y="1075283"/>
                  <a:pt x="4345780" y="1072803"/>
                </a:cubicBezTo>
                <a:cubicBezTo>
                  <a:pt x="4345780" y="1070323"/>
                  <a:pt x="4345780" y="1067842"/>
                  <a:pt x="4345780" y="1065362"/>
                </a:cubicBezTo>
                <a:cubicBezTo>
                  <a:pt x="4345780" y="1062882"/>
                  <a:pt x="4347021" y="1059161"/>
                  <a:pt x="4349501" y="1054200"/>
                </a:cubicBezTo>
                <a:cubicBezTo>
                  <a:pt x="4351982" y="1049238"/>
                  <a:pt x="4353222" y="1046758"/>
                  <a:pt x="4353222" y="1046758"/>
                </a:cubicBezTo>
                <a:cubicBezTo>
                  <a:pt x="4355703" y="1044278"/>
                  <a:pt x="4358183" y="1042728"/>
                  <a:pt x="4360663" y="1042107"/>
                </a:cubicBezTo>
                <a:close/>
                <a:moveTo>
                  <a:pt x="5257767" y="1041245"/>
                </a:moveTo>
                <a:lnTo>
                  <a:pt x="5253632" y="1046758"/>
                </a:lnTo>
                <a:lnTo>
                  <a:pt x="5246191" y="1046758"/>
                </a:lnTo>
                <a:cubicBezTo>
                  <a:pt x="5249911" y="1045518"/>
                  <a:pt x="5253167" y="1044123"/>
                  <a:pt x="5255957" y="1042572"/>
                </a:cubicBezTo>
                <a:close/>
                <a:moveTo>
                  <a:pt x="5283398" y="1039317"/>
                </a:moveTo>
                <a:cubicBezTo>
                  <a:pt x="5288359" y="1039317"/>
                  <a:pt x="5292080" y="1040557"/>
                  <a:pt x="5294560" y="1043037"/>
                </a:cubicBezTo>
                <a:cubicBezTo>
                  <a:pt x="5297040" y="1045518"/>
                  <a:pt x="5298280" y="1046758"/>
                  <a:pt x="5298280" y="1046758"/>
                </a:cubicBezTo>
                <a:cubicBezTo>
                  <a:pt x="5303242" y="1046758"/>
                  <a:pt x="5305722" y="1046758"/>
                  <a:pt x="5305722" y="1046758"/>
                </a:cubicBezTo>
                <a:cubicBezTo>
                  <a:pt x="5305722" y="1046758"/>
                  <a:pt x="5305722" y="1049238"/>
                  <a:pt x="5305722" y="1054200"/>
                </a:cubicBezTo>
                <a:lnTo>
                  <a:pt x="5290839" y="1054200"/>
                </a:lnTo>
                <a:lnTo>
                  <a:pt x="5283398" y="1054200"/>
                </a:lnTo>
                <a:lnTo>
                  <a:pt x="5275956" y="1054200"/>
                </a:lnTo>
                <a:cubicBezTo>
                  <a:pt x="5280918" y="1049238"/>
                  <a:pt x="5283398" y="1046758"/>
                  <a:pt x="5283398" y="1046758"/>
                </a:cubicBezTo>
                <a:cubicBezTo>
                  <a:pt x="5283398" y="1046758"/>
                  <a:pt x="5283398" y="1044278"/>
                  <a:pt x="5283398" y="1039317"/>
                </a:cubicBezTo>
                <a:close/>
                <a:moveTo>
                  <a:pt x="2909590" y="1039317"/>
                </a:moveTo>
                <a:cubicBezTo>
                  <a:pt x="2904628" y="1039317"/>
                  <a:pt x="2902148" y="1041797"/>
                  <a:pt x="2902148" y="1046758"/>
                </a:cubicBezTo>
                <a:cubicBezTo>
                  <a:pt x="2902148" y="1051720"/>
                  <a:pt x="2903388" y="1052959"/>
                  <a:pt x="2905869" y="1050479"/>
                </a:cubicBezTo>
                <a:cubicBezTo>
                  <a:pt x="2908349" y="1047999"/>
                  <a:pt x="2909590" y="1044278"/>
                  <a:pt x="2909590" y="1039317"/>
                </a:cubicBezTo>
                <a:close/>
                <a:moveTo>
                  <a:pt x="2850058" y="1039317"/>
                </a:moveTo>
                <a:lnTo>
                  <a:pt x="2850058" y="1046758"/>
                </a:lnTo>
                <a:cubicBezTo>
                  <a:pt x="2855019" y="1046758"/>
                  <a:pt x="2857499" y="1046758"/>
                  <a:pt x="2857499" y="1046758"/>
                </a:cubicBezTo>
                <a:close/>
                <a:moveTo>
                  <a:pt x="2838896" y="1039317"/>
                </a:moveTo>
                <a:cubicBezTo>
                  <a:pt x="2836415" y="1039317"/>
                  <a:pt x="2835175" y="1041797"/>
                  <a:pt x="2835175" y="1046758"/>
                </a:cubicBezTo>
                <a:cubicBezTo>
                  <a:pt x="2840136" y="1046758"/>
                  <a:pt x="2842617" y="1045518"/>
                  <a:pt x="2842617" y="1043037"/>
                </a:cubicBezTo>
                <a:cubicBezTo>
                  <a:pt x="2842617" y="1040557"/>
                  <a:pt x="2841377" y="1039317"/>
                  <a:pt x="2838896" y="1039317"/>
                </a:cubicBezTo>
                <a:close/>
                <a:moveTo>
                  <a:pt x="4382987" y="1024434"/>
                </a:moveTo>
                <a:lnTo>
                  <a:pt x="4390429" y="1031875"/>
                </a:lnTo>
                <a:lnTo>
                  <a:pt x="4375546" y="1039317"/>
                </a:lnTo>
                <a:lnTo>
                  <a:pt x="4368105" y="1039317"/>
                </a:lnTo>
                <a:lnTo>
                  <a:pt x="4368105" y="1031875"/>
                </a:lnTo>
                <a:cubicBezTo>
                  <a:pt x="4373066" y="1026914"/>
                  <a:pt x="4378027" y="1024434"/>
                  <a:pt x="4382987" y="1024434"/>
                </a:cubicBezTo>
                <a:close/>
                <a:moveTo>
                  <a:pt x="2567285" y="1024434"/>
                </a:moveTo>
                <a:cubicBezTo>
                  <a:pt x="2567285" y="1024434"/>
                  <a:pt x="2563564" y="1026914"/>
                  <a:pt x="2556122" y="1031875"/>
                </a:cubicBezTo>
                <a:cubicBezTo>
                  <a:pt x="2548681" y="1036837"/>
                  <a:pt x="2542480" y="1043037"/>
                  <a:pt x="2537519" y="1050479"/>
                </a:cubicBezTo>
                <a:cubicBezTo>
                  <a:pt x="2532558" y="1057920"/>
                  <a:pt x="2530077" y="1064121"/>
                  <a:pt x="2530077" y="1069082"/>
                </a:cubicBezTo>
                <a:lnTo>
                  <a:pt x="2544960" y="1061641"/>
                </a:lnTo>
                <a:lnTo>
                  <a:pt x="2544960" y="1076524"/>
                </a:lnTo>
                <a:lnTo>
                  <a:pt x="2544960" y="1083965"/>
                </a:lnTo>
                <a:lnTo>
                  <a:pt x="2537519" y="1098848"/>
                </a:lnTo>
                <a:lnTo>
                  <a:pt x="2552402" y="1091407"/>
                </a:lnTo>
                <a:cubicBezTo>
                  <a:pt x="2557362" y="1086445"/>
                  <a:pt x="2562324" y="1083965"/>
                  <a:pt x="2567285" y="1083965"/>
                </a:cubicBezTo>
                <a:cubicBezTo>
                  <a:pt x="2572245" y="1083965"/>
                  <a:pt x="2574726" y="1080245"/>
                  <a:pt x="2574726" y="1072803"/>
                </a:cubicBezTo>
                <a:cubicBezTo>
                  <a:pt x="2574726" y="1065362"/>
                  <a:pt x="2572245" y="1061641"/>
                  <a:pt x="2567285" y="1061641"/>
                </a:cubicBezTo>
                <a:cubicBezTo>
                  <a:pt x="2557362" y="1066602"/>
                  <a:pt x="2559843" y="1061641"/>
                  <a:pt x="2574726" y="1046758"/>
                </a:cubicBezTo>
                <a:lnTo>
                  <a:pt x="2582167" y="1031875"/>
                </a:lnTo>
                <a:cubicBezTo>
                  <a:pt x="2577207" y="1026914"/>
                  <a:pt x="2574726" y="1026914"/>
                  <a:pt x="2574726" y="1031875"/>
                </a:cubicBezTo>
                <a:lnTo>
                  <a:pt x="2567285" y="1031875"/>
                </a:lnTo>
                <a:close/>
                <a:moveTo>
                  <a:pt x="5267585" y="1018854"/>
                </a:moveTo>
                <a:cubicBezTo>
                  <a:pt x="5268205" y="1018854"/>
                  <a:pt x="5268515" y="1019473"/>
                  <a:pt x="5268515" y="1020713"/>
                </a:cubicBezTo>
                <a:cubicBezTo>
                  <a:pt x="5268515" y="1023193"/>
                  <a:pt x="5268515" y="1024434"/>
                  <a:pt x="5268515" y="1024434"/>
                </a:cubicBezTo>
                <a:cubicBezTo>
                  <a:pt x="5268515" y="1029395"/>
                  <a:pt x="5266654" y="1033736"/>
                  <a:pt x="5262934" y="1037456"/>
                </a:cubicBezTo>
                <a:lnTo>
                  <a:pt x="5257767" y="1041245"/>
                </a:lnTo>
                <a:lnTo>
                  <a:pt x="5259213" y="1039317"/>
                </a:lnTo>
                <a:cubicBezTo>
                  <a:pt x="5260454" y="1036837"/>
                  <a:pt x="5261073" y="1034356"/>
                  <a:pt x="5261073" y="1031875"/>
                </a:cubicBezTo>
                <a:cubicBezTo>
                  <a:pt x="5261073" y="1026914"/>
                  <a:pt x="5261073" y="1024434"/>
                  <a:pt x="5261073" y="1024434"/>
                </a:cubicBezTo>
                <a:cubicBezTo>
                  <a:pt x="5261073" y="1024434"/>
                  <a:pt x="5262314" y="1023193"/>
                  <a:pt x="5264794" y="1020713"/>
                </a:cubicBezTo>
                <a:cubicBezTo>
                  <a:pt x="5266034" y="1019473"/>
                  <a:pt x="5266964" y="1018854"/>
                  <a:pt x="5267585" y="1018854"/>
                </a:cubicBezTo>
                <a:close/>
                <a:moveTo>
                  <a:pt x="4174628" y="1016993"/>
                </a:moveTo>
                <a:cubicBezTo>
                  <a:pt x="4174628" y="1021954"/>
                  <a:pt x="4172148" y="1024434"/>
                  <a:pt x="4167187" y="1024434"/>
                </a:cubicBezTo>
                <a:cubicBezTo>
                  <a:pt x="4167187" y="1029395"/>
                  <a:pt x="4169667" y="1031875"/>
                  <a:pt x="4174628" y="1031875"/>
                </a:cubicBezTo>
                <a:lnTo>
                  <a:pt x="4159746" y="1054200"/>
                </a:lnTo>
                <a:cubicBezTo>
                  <a:pt x="4154785" y="1059161"/>
                  <a:pt x="4152304" y="1061641"/>
                  <a:pt x="4152304" y="1061641"/>
                </a:cubicBezTo>
                <a:lnTo>
                  <a:pt x="4144863" y="1069082"/>
                </a:lnTo>
                <a:cubicBezTo>
                  <a:pt x="4139902" y="1069082"/>
                  <a:pt x="4139902" y="1071562"/>
                  <a:pt x="4144863" y="1076524"/>
                </a:cubicBezTo>
                <a:lnTo>
                  <a:pt x="4137421" y="1076524"/>
                </a:lnTo>
                <a:lnTo>
                  <a:pt x="4122539" y="1083965"/>
                </a:lnTo>
                <a:cubicBezTo>
                  <a:pt x="4127500" y="1083965"/>
                  <a:pt x="4129980" y="1083965"/>
                  <a:pt x="4129980" y="1083965"/>
                </a:cubicBezTo>
                <a:cubicBezTo>
                  <a:pt x="4129980" y="1083965"/>
                  <a:pt x="4131220" y="1085206"/>
                  <a:pt x="4133701" y="1087686"/>
                </a:cubicBezTo>
                <a:cubicBezTo>
                  <a:pt x="4136181" y="1090166"/>
                  <a:pt x="4137421" y="1088927"/>
                  <a:pt x="4137421" y="1083965"/>
                </a:cubicBezTo>
                <a:cubicBezTo>
                  <a:pt x="4142382" y="1083965"/>
                  <a:pt x="4147343" y="1086445"/>
                  <a:pt x="4152304" y="1091407"/>
                </a:cubicBezTo>
                <a:lnTo>
                  <a:pt x="4159746" y="1091407"/>
                </a:lnTo>
                <a:lnTo>
                  <a:pt x="4167187" y="1083965"/>
                </a:lnTo>
                <a:lnTo>
                  <a:pt x="4174628" y="1076524"/>
                </a:lnTo>
                <a:cubicBezTo>
                  <a:pt x="4179589" y="1071562"/>
                  <a:pt x="4182070" y="1069082"/>
                  <a:pt x="4182070" y="1069082"/>
                </a:cubicBezTo>
                <a:cubicBezTo>
                  <a:pt x="4182070" y="1069082"/>
                  <a:pt x="4179589" y="1066602"/>
                  <a:pt x="4174628" y="1061641"/>
                </a:cubicBezTo>
                <a:cubicBezTo>
                  <a:pt x="4174628" y="1061641"/>
                  <a:pt x="4175869" y="1059161"/>
                  <a:pt x="4178349" y="1054200"/>
                </a:cubicBezTo>
                <a:cubicBezTo>
                  <a:pt x="4180829" y="1049238"/>
                  <a:pt x="4182070" y="1049238"/>
                  <a:pt x="4182070" y="1054200"/>
                </a:cubicBezTo>
                <a:lnTo>
                  <a:pt x="4189511" y="1061641"/>
                </a:lnTo>
                <a:cubicBezTo>
                  <a:pt x="4189511" y="1056680"/>
                  <a:pt x="4189511" y="1054200"/>
                  <a:pt x="4189511" y="1054200"/>
                </a:cubicBezTo>
                <a:lnTo>
                  <a:pt x="4196953" y="1046758"/>
                </a:lnTo>
                <a:cubicBezTo>
                  <a:pt x="4191992" y="1041797"/>
                  <a:pt x="4189511" y="1035596"/>
                  <a:pt x="4189511" y="1028155"/>
                </a:cubicBezTo>
                <a:cubicBezTo>
                  <a:pt x="4189511" y="1020713"/>
                  <a:pt x="4187031" y="1016993"/>
                  <a:pt x="4182070" y="1016993"/>
                </a:cubicBezTo>
                <a:close/>
                <a:moveTo>
                  <a:pt x="3084462" y="1016993"/>
                </a:moveTo>
                <a:cubicBezTo>
                  <a:pt x="3086943" y="1016993"/>
                  <a:pt x="3088183" y="1018233"/>
                  <a:pt x="3088183" y="1020713"/>
                </a:cubicBezTo>
                <a:cubicBezTo>
                  <a:pt x="3088183" y="1023193"/>
                  <a:pt x="3085702" y="1024434"/>
                  <a:pt x="3080742" y="1024434"/>
                </a:cubicBezTo>
                <a:cubicBezTo>
                  <a:pt x="3080742" y="1019473"/>
                  <a:pt x="3081982" y="1016993"/>
                  <a:pt x="3084462" y="1016993"/>
                </a:cubicBezTo>
                <a:close/>
                <a:moveTo>
                  <a:pt x="2597050" y="1016993"/>
                </a:moveTo>
                <a:cubicBezTo>
                  <a:pt x="2592089" y="1016993"/>
                  <a:pt x="2589609" y="1018233"/>
                  <a:pt x="2589609" y="1020713"/>
                </a:cubicBezTo>
                <a:cubicBezTo>
                  <a:pt x="2589609" y="1023193"/>
                  <a:pt x="2590849" y="1024434"/>
                  <a:pt x="2593329" y="1024434"/>
                </a:cubicBezTo>
                <a:cubicBezTo>
                  <a:pt x="2595810" y="1024434"/>
                  <a:pt x="2597050" y="1021954"/>
                  <a:pt x="2597050" y="1016993"/>
                </a:cubicBezTo>
                <a:close/>
                <a:moveTo>
                  <a:pt x="4240112" y="1011039"/>
                </a:moveTo>
                <a:lnTo>
                  <a:pt x="4241601" y="1011412"/>
                </a:lnTo>
                <a:cubicBezTo>
                  <a:pt x="4244081" y="1012652"/>
                  <a:pt x="4246562" y="1014512"/>
                  <a:pt x="4249042" y="1016993"/>
                </a:cubicBezTo>
                <a:close/>
                <a:moveTo>
                  <a:pt x="3140273" y="1009551"/>
                </a:moveTo>
                <a:cubicBezTo>
                  <a:pt x="3140273" y="1009551"/>
                  <a:pt x="3140273" y="1012031"/>
                  <a:pt x="3140273" y="1016993"/>
                </a:cubicBezTo>
                <a:lnTo>
                  <a:pt x="3132831" y="1024434"/>
                </a:lnTo>
                <a:cubicBezTo>
                  <a:pt x="3127871" y="1024434"/>
                  <a:pt x="3127871" y="1021954"/>
                  <a:pt x="3132831" y="1016993"/>
                </a:cubicBezTo>
                <a:close/>
                <a:moveTo>
                  <a:pt x="2730995" y="1009551"/>
                </a:moveTo>
                <a:lnTo>
                  <a:pt x="2723554" y="1016993"/>
                </a:lnTo>
                <a:cubicBezTo>
                  <a:pt x="2723554" y="1016993"/>
                  <a:pt x="2722314" y="1018233"/>
                  <a:pt x="2719833" y="1020713"/>
                </a:cubicBezTo>
                <a:cubicBezTo>
                  <a:pt x="2717353" y="1023193"/>
                  <a:pt x="2716113" y="1025675"/>
                  <a:pt x="2716113" y="1028155"/>
                </a:cubicBezTo>
                <a:cubicBezTo>
                  <a:pt x="2716113" y="1030635"/>
                  <a:pt x="2716113" y="1031875"/>
                  <a:pt x="2716113" y="1031875"/>
                </a:cubicBezTo>
                <a:cubicBezTo>
                  <a:pt x="2711152" y="1036837"/>
                  <a:pt x="2711152" y="1041797"/>
                  <a:pt x="2716113" y="1046758"/>
                </a:cubicBezTo>
                <a:cubicBezTo>
                  <a:pt x="2721073" y="1041797"/>
                  <a:pt x="2726035" y="1036837"/>
                  <a:pt x="2730995" y="1031875"/>
                </a:cubicBezTo>
                <a:lnTo>
                  <a:pt x="2738437" y="1016993"/>
                </a:lnTo>
                <a:lnTo>
                  <a:pt x="2745878" y="1009551"/>
                </a:lnTo>
                <a:close/>
                <a:moveTo>
                  <a:pt x="2716113" y="1009551"/>
                </a:moveTo>
                <a:lnTo>
                  <a:pt x="2701230" y="1016993"/>
                </a:lnTo>
                <a:cubicBezTo>
                  <a:pt x="2701230" y="1021954"/>
                  <a:pt x="2699990" y="1024434"/>
                  <a:pt x="2697509" y="1024434"/>
                </a:cubicBezTo>
                <a:cubicBezTo>
                  <a:pt x="2695028" y="1024434"/>
                  <a:pt x="2693788" y="1026914"/>
                  <a:pt x="2693788" y="1031875"/>
                </a:cubicBezTo>
                <a:lnTo>
                  <a:pt x="2701230" y="1031875"/>
                </a:lnTo>
                <a:cubicBezTo>
                  <a:pt x="2701230" y="1026914"/>
                  <a:pt x="2702470" y="1024434"/>
                  <a:pt x="2704951" y="1024434"/>
                </a:cubicBezTo>
                <a:cubicBezTo>
                  <a:pt x="2707431" y="1024434"/>
                  <a:pt x="2708671" y="1021954"/>
                  <a:pt x="2708671" y="1016993"/>
                </a:cubicBezTo>
                <a:cubicBezTo>
                  <a:pt x="2713632" y="1016993"/>
                  <a:pt x="2716113" y="1014512"/>
                  <a:pt x="2716113" y="1009551"/>
                </a:cubicBezTo>
                <a:close/>
                <a:moveTo>
                  <a:pt x="2589609" y="1009551"/>
                </a:moveTo>
                <a:lnTo>
                  <a:pt x="2574726" y="1016993"/>
                </a:lnTo>
                <a:lnTo>
                  <a:pt x="2582167" y="1016993"/>
                </a:lnTo>
                <a:cubicBezTo>
                  <a:pt x="2587128" y="1012031"/>
                  <a:pt x="2589609" y="1009551"/>
                  <a:pt x="2589609" y="1009551"/>
                </a:cubicBezTo>
                <a:close/>
                <a:moveTo>
                  <a:pt x="5290839" y="1002110"/>
                </a:moveTo>
                <a:cubicBezTo>
                  <a:pt x="5295800" y="1002110"/>
                  <a:pt x="5298280" y="1002110"/>
                  <a:pt x="5298280" y="1002110"/>
                </a:cubicBezTo>
                <a:cubicBezTo>
                  <a:pt x="5298280" y="1002110"/>
                  <a:pt x="5295800" y="1004590"/>
                  <a:pt x="5290839" y="1009551"/>
                </a:cubicBezTo>
                <a:close/>
                <a:moveTo>
                  <a:pt x="4226718" y="1002110"/>
                </a:moveTo>
                <a:lnTo>
                  <a:pt x="4240112" y="1011039"/>
                </a:lnTo>
                <a:lnTo>
                  <a:pt x="4234160" y="1009551"/>
                </a:lnTo>
                <a:close/>
                <a:moveTo>
                  <a:pt x="2671464" y="1002110"/>
                </a:moveTo>
                <a:cubicBezTo>
                  <a:pt x="2666503" y="1007071"/>
                  <a:pt x="2664023" y="1012031"/>
                  <a:pt x="2664023" y="1016993"/>
                </a:cubicBezTo>
                <a:lnTo>
                  <a:pt x="2671464" y="1024434"/>
                </a:lnTo>
                <a:lnTo>
                  <a:pt x="2671464" y="1016993"/>
                </a:lnTo>
                <a:cubicBezTo>
                  <a:pt x="2671464" y="1012031"/>
                  <a:pt x="2671464" y="1009551"/>
                  <a:pt x="2671464" y="1009551"/>
                </a:cubicBezTo>
                <a:cubicBezTo>
                  <a:pt x="2671464" y="1009551"/>
                  <a:pt x="2673945" y="1009551"/>
                  <a:pt x="2678906" y="1009551"/>
                </a:cubicBezTo>
                <a:cubicBezTo>
                  <a:pt x="2683866" y="1009551"/>
                  <a:pt x="2686347" y="1007071"/>
                  <a:pt x="2686347" y="1002110"/>
                </a:cubicBezTo>
                <a:close/>
                <a:moveTo>
                  <a:pt x="5333627" y="998389"/>
                </a:moveTo>
                <a:cubicBezTo>
                  <a:pt x="5334867" y="998389"/>
                  <a:pt x="5335487" y="999629"/>
                  <a:pt x="5335487" y="1002110"/>
                </a:cubicBezTo>
                <a:lnTo>
                  <a:pt x="5328046" y="1002110"/>
                </a:lnTo>
                <a:cubicBezTo>
                  <a:pt x="5330527" y="999629"/>
                  <a:pt x="5332387" y="998389"/>
                  <a:pt x="5333627" y="998389"/>
                </a:cubicBezTo>
                <a:close/>
                <a:moveTo>
                  <a:pt x="3065859" y="994668"/>
                </a:moveTo>
                <a:cubicBezTo>
                  <a:pt x="3065859" y="994668"/>
                  <a:pt x="3067099" y="997148"/>
                  <a:pt x="3069579" y="1002110"/>
                </a:cubicBezTo>
                <a:cubicBezTo>
                  <a:pt x="3072060" y="1007071"/>
                  <a:pt x="3073300" y="1009551"/>
                  <a:pt x="3073300" y="1009551"/>
                </a:cubicBezTo>
                <a:lnTo>
                  <a:pt x="3065859" y="1009551"/>
                </a:lnTo>
                <a:close/>
                <a:moveTo>
                  <a:pt x="2998886" y="994668"/>
                </a:moveTo>
                <a:cubicBezTo>
                  <a:pt x="2998886" y="999630"/>
                  <a:pt x="3001367" y="1002110"/>
                  <a:pt x="3006327" y="1002110"/>
                </a:cubicBezTo>
                <a:lnTo>
                  <a:pt x="2998886" y="1002110"/>
                </a:lnTo>
                <a:cubicBezTo>
                  <a:pt x="2993925" y="997148"/>
                  <a:pt x="2993925" y="994668"/>
                  <a:pt x="2998886" y="994668"/>
                </a:cubicBezTo>
                <a:close/>
                <a:moveTo>
                  <a:pt x="5342929" y="987227"/>
                </a:moveTo>
                <a:lnTo>
                  <a:pt x="5350370" y="1002110"/>
                </a:lnTo>
                <a:lnTo>
                  <a:pt x="5335487" y="1002110"/>
                </a:lnTo>
                <a:cubicBezTo>
                  <a:pt x="5340449" y="1002110"/>
                  <a:pt x="5342929" y="1000869"/>
                  <a:pt x="5342929" y="998389"/>
                </a:cubicBezTo>
                <a:cubicBezTo>
                  <a:pt x="5342929" y="995909"/>
                  <a:pt x="5342929" y="994668"/>
                  <a:pt x="5342929" y="994668"/>
                </a:cubicBezTo>
                <a:cubicBezTo>
                  <a:pt x="5337968" y="989707"/>
                  <a:pt x="5337968" y="987227"/>
                  <a:pt x="5342929" y="987227"/>
                </a:cubicBezTo>
                <a:close/>
                <a:moveTo>
                  <a:pt x="5305722" y="979786"/>
                </a:moveTo>
                <a:cubicBezTo>
                  <a:pt x="5305722" y="979786"/>
                  <a:pt x="5308202" y="979786"/>
                  <a:pt x="5313163" y="979786"/>
                </a:cubicBezTo>
                <a:lnTo>
                  <a:pt x="5305722" y="987227"/>
                </a:lnTo>
                <a:cubicBezTo>
                  <a:pt x="5305722" y="987227"/>
                  <a:pt x="5305722" y="984747"/>
                  <a:pt x="5305722" y="979786"/>
                </a:cubicBezTo>
                <a:close/>
                <a:moveTo>
                  <a:pt x="2913310" y="979786"/>
                </a:moveTo>
                <a:cubicBezTo>
                  <a:pt x="2915791" y="979786"/>
                  <a:pt x="2917031" y="982266"/>
                  <a:pt x="2917031" y="987227"/>
                </a:cubicBezTo>
                <a:lnTo>
                  <a:pt x="2909590" y="987227"/>
                </a:lnTo>
                <a:cubicBezTo>
                  <a:pt x="2909590" y="982266"/>
                  <a:pt x="2910829" y="979786"/>
                  <a:pt x="2913310" y="979786"/>
                </a:cubicBezTo>
                <a:close/>
                <a:moveTo>
                  <a:pt x="2842617" y="979786"/>
                </a:moveTo>
                <a:cubicBezTo>
                  <a:pt x="2847578" y="979786"/>
                  <a:pt x="2847578" y="982266"/>
                  <a:pt x="2842617" y="987227"/>
                </a:cubicBezTo>
                <a:lnTo>
                  <a:pt x="2835175" y="987227"/>
                </a:lnTo>
                <a:cubicBezTo>
                  <a:pt x="2835175" y="987227"/>
                  <a:pt x="2835175" y="985986"/>
                  <a:pt x="2835175" y="983506"/>
                </a:cubicBezTo>
                <a:cubicBezTo>
                  <a:pt x="2835175" y="981026"/>
                  <a:pt x="2837656" y="979786"/>
                  <a:pt x="2842617" y="979786"/>
                </a:cubicBezTo>
                <a:close/>
                <a:moveTo>
                  <a:pt x="5335487" y="974825"/>
                </a:moveTo>
                <a:lnTo>
                  <a:pt x="5335487" y="979786"/>
                </a:lnTo>
                <a:lnTo>
                  <a:pt x="5335487" y="987227"/>
                </a:lnTo>
                <a:cubicBezTo>
                  <a:pt x="5330526" y="987227"/>
                  <a:pt x="5328046" y="984747"/>
                  <a:pt x="5328046" y="979786"/>
                </a:cubicBezTo>
                <a:close/>
                <a:moveTo>
                  <a:pt x="3341191" y="972344"/>
                </a:moveTo>
                <a:cubicBezTo>
                  <a:pt x="3336230" y="972344"/>
                  <a:pt x="3331269" y="974824"/>
                  <a:pt x="3326308" y="979786"/>
                </a:cubicBezTo>
                <a:lnTo>
                  <a:pt x="3326308" y="987227"/>
                </a:lnTo>
                <a:cubicBezTo>
                  <a:pt x="3331269" y="987227"/>
                  <a:pt x="3333749" y="984747"/>
                  <a:pt x="3333749" y="979786"/>
                </a:cubicBezTo>
                <a:close/>
                <a:moveTo>
                  <a:pt x="2991445" y="972344"/>
                </a:moveTo>
                <a:lnTo>
                  <a:pt x="2991445" y="979786"/>
                </a:lnTo>
                <a:cubicBezTo>
                  <a:pt x="2986484" y="979786"/>
                  <a:pt x="2984003" y="979786"/>
                  <a:pt x="2984003" y="979786"/>
                </a:cubicBezTo>
                <a:cubicBezTo>
                  <a:pt x="2988964" y="974824"/>
                  <a:pt x="2991445" y="972344"/>
                  <a:pt x="2991445" y="972344"/>
                </a:cubicBezTo>
                <a:close/>
                <a:moveTo>
                  <a:pt x="2500312" y="972344"/>
                </a:moveTo>
                <a:cubicBezTo>
                  <a:pt x="2500312" y="972344"/>
                  <a:pt x="2500312" y="974824"/>
                  <a:pt x="2500312" y="979786"/>
                </a:cubicBezTo>
                <a:lnTo>
                  <a:pt x="2492870" y="979786"/>
                </a:lnTo>
                <a:cubicBezTo>
                  <a:pt x="2492870" y="974824"/>
                  <a:pt x="2495351" y="972344"/>
                  <a:pt x="2500312" y="972344"/>
                </a:cubicBezTo>
                <a:close/>
                <a:moveTo>
                  <a:pt x="5341999" y="968623"/>
                </a:moveTo>
                <a:lnTo>
                  <a:pt x="5343804" y="969280"/>
                </a:lnTo>
                <a:lnTo>
                  <a:pt x="5335487" y="974825"/>
                </a:lnTo>
                <a:lnTo>
                  <a:pt x="5335487" y="972344"/>
                </a:lnTo>
                <a:cubicBezTo>
                  <a:pt x="5337968" y="969863"/>
                  <a:pt x="5340139" y="968623"/>
                  <a:pt x="5341999" y="968623"/>
                </a:cubicBezTo>
                <a:close/>
                <a:moveTo>
                  <a:pt x="2459384" y="968623"/>
                </a:moveTo>
                <a:lnTo>
                  <a:pt x="2448222" y="987227"/>
                </a:lnTo>
                <a:lnTo>
                  <a:pt x="2455663" y="972344"/>
                </a:lnTo>
                <a:close/>
                <a:moveTo>
                  <a:pt x="3285380" y="964903"/>
                </a:moveTo>
                <a:cubicBezTo>
                  <a:pt x="3287861" y="964903"/>
                  <a:pt x="3287861" y="966143"/>
                  <a:pt x="3285380" y="968623"/>
                </a:cubicBezTo>
                <a:cubicBezTo>
                  <a:pt x="3282900" y="971104"/>
                  <a:pt x="3281660" y="972344"/>
                  <a:pt x="3281660" y="972344"/>
                </a:cubicBezTo>
                <a:cubicBezTo>
                  <a:pt x="3281660" y="967383"/>
                  <a:pt x="3282900" y="964903"/>
                  <a:pt x="3285380" y="964903"/>
                </a:cubicBezTo>
                <a:close/>
                <a:moveTo>
                  <a:pt x="3036093" y="964903"/>
                </a:moveTo>
                <a:cubicBezTo>
                  <a:pt x="3036093" y="964903"/>
                  <a:pt x="3038574" y="964903"/>
                  <a:pt x="3043535" y="964903"/>
                </a:cubicBezTo>
                <a:lnTo>
                  <a:pt x="3036093" y="972344"/>
                </a:lnTo>
                <a:close/>
                <a:moveTo>
                  <a:pt x="2853779" y="964903"/>
                </a:moveTo>
                <a:cubicBezTo>
                  <a:pt x="2856259" y="964903"/>
                  <a:pt x="2857499" y="966143"/>
                  <a:pt x="2857499" y="968623"/>
                </a:cubicBezTo>
                <a:cubicBezTo>
                  <a:pt x="2857499" y="971104"/>
                  <a:pt x="2855019" y="972344"/>
                  <a:pt x="2850058" y="972344"/>
                </a:cubicBezTo>
                <a:cubicBezTo>
                  <a:pt x="2850058" y="967383"/>
                  <a:pt x="2851298" y="964903"/>
                  <a:pt x="2853779" y="964903"/>
                </a:cubicBezTo>
                <a:close/>
                <a:moveTo>
                  <a:pt x="5355951" y="963043"/>
                </a:moveTo>
                <a:lnTo>
                  <a:pt x="5354091" y="968623"/>
                </a:lnTo>
                <a:cubicBezTo>
                  <a:pt x="5351611" y="976065"/>
                  <a:pt x="5349130" y="977305"/>
                  <a:pt x="5346650" y="972344"/>
                </a:cubicBezTo>
                <a:cubicBezTo>
                  <a:pt x="5346030" y="971104"/>
                  <a:pt x="5345332" y="970174"/>
                  <a:pt x="5344557" y="969554"/>
                </a:cubicBezTo>
                <a:lnTo>
                  <a:pt x="5343804" y="969280"/>
                </a:lnTo>
                <a:lnTo>
                  <a:pt x="5350370" y="964903"/>
                </a:lnTo>
                <a:close/>
                <a:moveTo>
                  <a:pt x="5357812" y="957461"/>
                </a:moveTo>
                <a:cubicBezTo>
                  <a:pt x="5357812" y="957461"/>
                  <a:pt x="5357502" y="958391"/>
                  <a:pt x="5356882" y="960252"/>
                </a:cubicBezTo>
                <a:lnTo>
                  <a:pt x="5355951" y="963043"/>
                </a:lnTo>
                <a:lnTo>
                  <a:pt x="5355951" y="963042"/>
                </a:lnTo>
                <a:cubicBezTo>
                  <a:pt x="5357192" y="961802"/>
                  <a:pt x="5357812" y="959942"/>
                  <a:pt x="5357812" y="957461"/>
                </a:cubicBezTo>
                <a:close/>
                <a:moveTo>
                  <a:pt x="3050976" y="957461"/>
                </a:moveTo>
                <a:cubicBezTo>
                  <a:pt x="3055937" y="957461"/>
                  <a:pt x="3058418" y="958702"/>
                  <a:pt x="3058418" y="961182"/>
                </a:cubicBezTo>
                <a:cubicBezTo>
                  <a:pt x="3058418" y="963662"/>
                  <a:pt x="3057177" y="964903"/>
                  <a:pt x="3054697" y="964903"/>
                </a:cubicBezTo>
                <a:cubicBezTo>
                  <a:pt x="3052216" y="964903"/>
                  <a:pt x="3050976" y="962423"/>
                  <a:pt x="3050976" y="957461"/>
                </a:cubicBezTo>
                <a:close/>
                <a:moveTo>
                  <a:pt x="2969120" y="957461"/>
                </a:moveTo>
                <a:lnTo>
                  <a:pt x="2969120" y="979786"/>
                </a:lnTo>
                <a:cubicBezTo>
                  <a:pt x="2964160" y="979786"/>
                  <a:pt x="2960439" y="982266"/>
                  <a:pt x="2957958" y="987227"/>
                </a:cubicBezTo>
                <a:cubicBezTo>
                  <a:pt x="2955478" y="992188"/>
                  <a:pt x="2954238" y="994668"/>
                  <a:pt x="2954238" y="994668"/>
                </a:cubicBezTo>
                <a:lnTo>
                  <a:pt x="2946796" y="994668"/>
                </a:lnTo>
                <a:cubicBezTo>
                  <a:pt x="2936874" y="994668"/>
                  <a:pt x="2934394" y="989707"/>
                  <a:pt x="2939355" y="979786"/>
                </a:cubicBezTo>
                <a:cubicBezTo>
                  <a:pt x="2944316" y="979786"/>
                  <a:pt x="2949277" y="977305"/>
                  <a:pt x="2954238" y="972344"/>
                </a:cubicBezTo>
                <a:cubicBezTo>
                  <a:pt x="2954238" y="977305"/>
                  <a:pt x="2954238" y="979786"/>
                  <a:pt x="2954238" y="979786"/>
                </a:cubicBezTo>
                <a:cubicBezTo>
                  <a:pt x="2959198" y="979786"/>
                  <a:pt x="2961679" y="977305"/>
                  <a:pt x="2961679" y="972344"/>
                </a:cubicBezTo>
                <a:close/>
                <a:moveTo>
                  <a:pt x="2697509" y="953741"/>
                </a:moveTo>
                <a:lnTo>
                  <a:pt x="2693788" y="957461"/>
                </a:lnTo>
                <a:cubicBezTo>
                  <a:pt x="2688828" y="962423"/>
                  <a:pt x="2686347" y="964903"/>
                  <a:pt x="2686347" y="964903"/>
                </a:cubicBezTo>
                <a:lnTo>
                  <a:pt x="2693788" y="964903"/>
                </a:lnTo>
                <a:cubicBezTo>
                  <a:pt x="2693788" y="962422"/>
                  <a:pt x="2694099" y="960252"/>
                  <a:pt x="2694719" y="958391"/>
                </a:cubicBezTo>
                <a:close/>
                <a:moveTo>
                  <a:pt x="4316015" y="950020"/>
                </a:moveTo>
                <a:lnTo>
                  <a:pt x="4308574" y="964903"/>
                </a:lnTo>
                <a:cubicBezTo>
                  <a:pt x="4303613" y="969864"/>
                  <a:pt x="4301132" y="974824"/>
                  <a:pt x="4301132" y="979786"/>
                </a:cubicBezTo>
                <a:cubicBezTo>
                  <a:pt x="4301132" y="989707"/>
                  <a:pt x="4296171" y="992188"/>
                  <a:pt x="4286249" y="987227"/>
                </a:cubicBezTo>
                <a:cubicBezTo>
                  <a:pt x="4286249" y="982266"/>
                  <a:pt x="4285009" y="977305"/>
                  <a:pt x="4282529" y="972344"/>
                </a:cubicBezTo>
                <a:cubicBezTo>
                  <a:pt x="4280048" y="967383"/>
                  <a:pt x="4281288" y="964903"/>
                  <a:pt x="4286249" y="964903"/>
                </a:cubicBezTo>
                <a:lnTo>
                  <a:pt x="4286249" y="972344"/>
                </a:lnTo>
                <a:lnTo>
                  <a:pt x="4301132" y="964903"/>
                </a:lnTo>
                <a:close/>
                <a:moveTo>
                  <a:pt x="2827734" y="950020"/>
                </a:moveTo>
                <a:lnTo>
                  <a:pt x="2820292" y="964903"/>
                </a:lnTo>
                <a:lnTo>
                  <a:pt x="2827734" y="957461"/>
                </a:lnTo>
                <a:cubicBezTo>
                  <a:pt x="2827734" y="957461"/>
                  <a:pt x="2827734" y="954981"/>
                  <a:pt x="2827734" y="950020"/>
                </a:cubicBezTo>
                <a:close/>
                <a:moveTo>
                  <a:pt x="2701230" y="950020"/>
                </a:moveTo>
                <a:lnTo>
                  <a:pt x="2697975" y="953275"/>
                </a:lnTo>
                <a:lnTo>
                  <a:pt x="2700300" y="950950"/>
                </a:lnTo>
                <a:cubicBezTo>
                  <a:pt x="2700920" y="950330"/>
                  <a:pt x="2701230" y="950020"/>
                  <a:pt x="2701230" y="950020"/>
                </a:cubicBezTo>
                <a:close/>
                <a:moveTo>
                  <a:pt x="2667744" y="950020"/>
                </a:moveTo>
                <a:lnTo>
                  <a:pt x="2667744" y="950020"/>
                </a:lnTo>
                <a:lnTo>
                  <a:pt x="2667744" y="950020"/>
                </a:lnTo>
                <a:close/>
                <a:moveTo>
                  <a:pt x="2470546" y="950020"/>
                </a:moveTo>
                <a:cubicBezTo>
                  <a:pt x="2470546" y="954981"/>
                  <a:pt x="2469306" y="958702"/>
                  <a:pt x="2466826" y="961182"/>
                </a:cubicBezTo>
                <a:cubicBezTo>
                  <a:pt x="2465585" y="962422"/>
                  <a:pt x="2464035" y="963973"/>
                  <a:pt x="2462175" y="965833"/>
                </a:cubicBezTo>
                <a:lnTo>
                  <a:pt x="2459384" y="968623"/>
                </a:lnTo>
                <a:close/>
                <a:moveTo>
                  <a:pt x="4213696" y="945369"/>
                </a:moveTo>
                <a:cubicBezTo>
                  <a:pt x="4214936" y="944749"/>
                  <a:pt x="4216796" y="945059"/>
                  <a:pt x="4219277" y="946299"/>
                </a:cubicBezTo>
                <a:cubicBezTo>
                  <a:pt x="4224238" y="948779"/>
                  <a:pt x="4226718" y="950020"/>
                  <a:pt x="4226718" y="950020"/>
                </a:cubicBezTo>
                <a:lnTo>
                  <a:pt x="4219277" y="957461"/>
                </a:lnTo>
                <a:cubicBezTo>
                  <a:pt x="4219277" y="957461"/>
                  <a:pt x="4219277" y="958702"/>
                  <a:pt x="4219277" y="961182"/>
                </a:cubicBezTo>
                <a:cubicBezTo>
                  <a:pt x="4219277" y="963662"/>
                  <a:pt x="4216796" y="964903"/>
                  <a:pt x="4211835" y="964903"/>
                </a:cubicBezTo>
                <a:cubicBezTo>
                  <a:pt x="4206874" y="969864"/>
                  <a:pt x="4204394" y="969864"/>
                  <a:pt x="4204394" y="964903"/>
                </a:cubicBezTo>
                <a:lnTo>
                  <a:pt x="4211835" y="957461"/>
                </a:lnTo>
                <a:cubicBezTo>
                  <a:pt x="4211835" y="957461"/>
                  <a:pt x="4211835" y="954981"/>
                  <a:pt x="4211835" y="950020"/>
                </a:cubicBezTo>
                <a:cubicBezTo>
                  <a:pt x="4211835" y="947539"/>
                  <a:pt x="4212455" y="945989"/>
                  <a:pt x="4213696" y="945369"/>
                </a:cubicBezTo>
                <a:close/>
                <a:moveTo>
                  <a:pt x="2674565" y="943819"/>
                </a:moveTo>
                <a:lnTo>
                  <a:pt x="2670534" y="948160"/>
                </a:lnTo>
                <a:lnTo>
                  <a:pt x="2667744" y="950020"/>
                </a:lnTo>
                <a:lnTo>
                  <a:pt x="2672395" y="944439"/>
                </a:lnTo>
                <a:close/>
                <a:moveTo>
                  <a:pt x="3177480" y="942579"/>
                </a:moveTo>
                <a:cubicBezTo>
                  <a:pt x="3182441" y="942579"/>
                  <a:pt x="3187402" y="942579"/>
                  <a:pt x="3192363" y="942579"/>
                </a:cubicBezTo>
                <a:cubicBezTo>
                  <a:pt x="3187402" y="952500"/>
                  <a:pt x="3187402" y="959941"/>
                  <a:pt x="3192363" y="964903"/>
                </a:cubicBezTo>
                <a:cubicBezTo>
                  <a:pt x="3197323" y="964903"/>
                  <a:pt x="3199804" y="967383"/>
                  <a:pt x="3199804" y="972344"/>
                </a:cubicBezTo>
                <a:cubicBezTo>
                  <a:pt x="3199804" y="972344"/>
                  <a:pt x="3198564" y="972344"/>
                  <a:pt x="3196083" y="972344"/>
                </a:cubicBezTo>
                <a:cubicBezTo>
                  <a:pt x="3193603" y="972344"/>
                  <a:pt x="3192363" y="974824"/>
                  <a:pt x="3192363" y="979786"/>
                </a:cubicBezTo>
                <a:lnTo>
                  <a:pt x="3177480" y="964903"/>
                </a:lnTo>
                <a:lnTo>
                  <a:pt x="3170038" y="957461"/>
                </a:lnTo>
                <a:cubicBezTo>
                  <a:pt x="3170038" y="957461"/>
                  <a:pt x="3171278" y="962423"/>
                  <a:pt x="3173759" y="972344"/>
                </a:cubicBezTo>
                <a:cubicBezTo>
                  <a:pt x="3176240" y="982266"/>
                  <a:pt x="3179961" y="987227"/>
                  <a:pt x="3184921" y="987227"/>
                </a:cubicBezTo>
                <a:lnTo>
                  <a:pt x="3170038" y="987227"/>
                </a:lnTo>
                <a:lnTo>
                  <a:pt x="3147714" y="979786"/>
                </a:lnTo>
                <a:cubicBezTo>
                  <a:pt x="3142753" y="984747"/>
                  <a:pt x="3142753" y="989707"/>
                  <a:pt x="3147714" y="994668"/>
                </a:cubicBezTo>
                <a:cubicBezTo>
                  <a:pt x="3157636" y="1004590"/>
                  <a:pt x="3155156" y="1007071"/>
                  <a:pt x="3140273" y="1002110"/>
                </a:cubicBezTo>
                <a:cubicBezTo>
                  <a:pt x="3140273" y="1002110"/>
                  <a:pt x="3139033" y="1003350"/>
                  <a:pt x="3136552" y="1005830"/>
                </a:cubicBezTo>
                <a:cubicBezTo>
                  <a:pt x="3134071" y="1008311"/>
                  <a:pt x="3130351" y="1009551"/>
                  <a:pt x="3125390" y="1009551"/>
                </a:cubicBezTo>
                <a:cubicBezTo>
                  <a:pt x="3120430" y="1009551"/>
                  <a:pt x="3117949" y="1009551"/>
                  <a:pt x="3117949" y="1009551"/>
                </a:cubicBezTo>
                <a:lnTo>
                  <a:pt x="3110507" y="994668"/>
                </a:lnTo>
                <a:cubicBezTo>
                  <a:pt x="3105546" y="984747"/>
                  <a:pt x="3100585" y="979786"/>
                  <a:pt x="3095624" y="979786"/>
                </a:cubicBezTo>
                <a:cubicBezTo>
                  <a:pt x="3090664" y="979786"/>
                  <a:pt x="3083222" y="977305"/>
                  <a:pt x="3073300" y="972344"/>
                </a:cubicBezTo>
                <a:lnTo>
                  <a:pt x="3065859" y="957461"/>
                </a:lnTo>
                <a:lnTo>
                  <a:pt x="3073300" y="957461"/>
                </a:lnTo>
                <a:cubicBezTo>
                  <a:pt x="3078261" y="957461"/>
                  <a:pt x="3080742" y="957461"/>
                  <a:pt x="3080742" y="957461"/>
                </a:cubicBezTo>
                <a:lnTo>
                  <a:pt x="3125390" y="957461"/>
                </a:lnTo>
                <a:cubicBezTo>
                  <a:pt x="3125390" y="962423"/>
                  <a:pt x="3126630" y="966143"/>
                  <a:pt x="3129111" y="968623"/>
                </a:cubicBezTo>
                <a:cubicBezTo>
                  <a:pt x="3131591" y="971104"/>
                  <a:pt x="3134071" y="972344"/>
                  <a:pt x="3136552" y="972344"/>
                </a:cubicBezTo>
                <a:cubicBezTo>
                  <a:pt x="3139033" y="972344"/>
                  <a:pt x="3141513" y="972344"/>
                  <a:pt x="3143994" y="972344"/>
                </a:cubicBezTo>
                <a:cubicBezTo>
                  <a:pt x="3146474" y="972344"/>
                  <a:pt x="3147714" y="972344"/>
                  <a:pt x="3147714" y="972344"/>
                </a:cubicBezTo>
                <a:lnTo>
                  <a:pt x="3155156" y="957461"/>
                </a:lnTo>
                <a:lnTo>
                  <a:pt x="3170038" y="950020"/>
                </a:lnTo>
                <a:cubicBezTo>
                  <a:pt x="3174999" y="950020"/>
                  <a:pt x="3177480" y="947540"/>
                  <a:pt x="3177480" y="942579"/>
                </a:cubicBezTo>
                <a:close/>
                <a:moveTo>
                  <a:pt x="3370956" y="935137"/>
                </a:moveTo>
                <a:cubicBezTo>
                  <a:pt x="3370956" y="935137"/>
                  <a:pt x="3370956" y="937617"/>
                  <a:pt x="3370956" y="942579"/>
                </a:cubicBezTo>
                <a:lnTo>
                  <a:pt x="3378398" y="935137"/>
                </a:lnTo>
                <a:close/>
                <a:moveTo>
                  <a:pt x="2939355" y="935137"/>
                </a:moveTo>
                <a:lnTo>
                  <a:pt x="2939355" y="950020"/>
                </a:lnTo>
                <a:lnTo>
                  <a:pt x="2931913" y="950020"/>
                </a:lnTo>
                <a:cubicBezTo>
                  <a:pt x="2931913" y="945059"/>
                  <a:pt x="2934394" y="940098"/>
                  <a:pt x="2939355" y="935137"/>
                </a:cubicBezTo>
                <a:close/>
                <a:moveTo>
                  <a:pt x="3393281" y="927696"/>
                </a:moveTo>
                <a:cubicBezTo>
                  <a:pt x="3393281" y="927696"/>
                  <a:pt x="3389560" y="931416"/>
                  <a:pt x="3382119" y="938858"/>
                </a:cubicBezTo>
                <a:cubicBezTo>
                  <a:pt x="3374677" y="946299"/>
                  <a:pt x="3370956" y="952500"/>
                  <a:pt x="3370956" y="957461"/>
                </a:cubicBezTo>
                <a:cubicBezTo>
                  <a:pt x="3380878" y="947540"/>
                  <a:pt x="3388320" y="942579"/>
                  <a:pt x="3393281" y="942579"/>
                </a:cubicBezTo>
                <a:close/>
                <a:moveTo>
                  <a:pt x="3199804" y="927696"/>
                </a:moveTo>
                <a:cubicBezTo>
                  <a:pt x="3199804" y="927696"/>
                  <a:pt x="3207245" y="930176"/>
                  <a:pt x="3222128" y="935137"/>
                </a:cubicBezTo>
                <a:cubicBezTo>
                  <a:pt x="3222128" y="935137"/>
                  <a:pt x="3222128" y="932657"/>
                  <a:pt x="3222128" y="927696"/>
                </a:cubicBezTo>
                <a:close/>
                <a:moveTo>
                  <a:pt x="4344850" y="908162"/>
                </a:moveTo>
                <a:cubicBezTo>
                  <a:pt x="4346711" y="907542"/>
                  <a:pt x="4348261" y="907852"/>
                  <a:pt x="4349501" y="909092"/>
                </a:cubicBezTo>
                <a:cubicBezTo>
                  <a:pt x="4351982" y="911572"/>
                  <a:pt x="4350742" y="915293"/>
                  <a:pt x="4345780" y="920254"/>
                </a:cubicBezTo>
                <a:lnTo>
                  <a:pt x="4338339" y="912813"/>
                </a:lnTo>
                <a:cubicBezTo>
                  <a:pt x="4340820" y="910332"/>
                  <a:pt x="4342990" y="908782"/>
                  <a:pt x="4344850" y="908162"/>
                </a:cubicBezTo>
                <a:close/>
                <a:moveTo>
                  <a:pt x="3415605" y="905371"/>
                </a:moveTo>
                <a:cubicBezTo>
                  <a:pt x="3415605" y="910333"/>
                  <a:pt x="3418085" y="912813"/>
                  <a:pt x="3423046" y="912813"/>
                </a:cubicBezTo>
                <a:cubicBezTo>
                  <a:pt x="3423046" y="912813"/>
                  <a:pt x="3423046" y="910333"/>
                  <a:pt x="3423046" y="905371"/>
                </a:cubicBezTo>
                <a:cubicBezTo>
                  <a:pt x="3418085" y="905371"/>
                  <a:pt x="3415605" y="905371"/>
                  <a:pt x="3415605" y="905371"/>
                </a:cubicBezTo>
                <a:close/>
                <a:moveTo>
                  <a:pt x="3237011" y="905371"/>
                </a:moveTo>
                <a:cubicBezTo>
                  <a:pt x="3237011" y="905371"/>
                  <a:pt x="3238251" y="906612"/>
                  <a:pt x="3240732" y="909092"/>
                </a:cubicBezTo>
                <a:cubicBezTo>
                  <a:pt x="3243213" y="911572"/>
                  <a:pt x="3244452" y="912813"/>
                  <a:pt x="3244452" y="912813"/>
                </a:cubicBezTo>
                <a:cubicBezTo>
                  <a:pt x="3244452" y="912813"/>
                  <a:pt x="3241972" y="912813"/>
                  <a:pt x="3237011" y="912813"/>
                </a:cubicBezTo>
                <a:cubicBezTo>
                  <a:pt x="3232050" y="912813"/>
                  <a:pt x="3229570" y="912813"/>
                  <a:pt x="3229570" y="912813"/>
                </a:cubicBezTo>
                <a:cubicBezTo>
                  <a:pt x="3229570" y="907852"/>
                  <a:pt x="3232050" y="905371"/>
                  <a:pt x="3237011" y="905371"/>
                </a:cubicBezTo>
                <a:close/>
                <a:moveTo>
                  <a:pt x="2716113" y="905371"/>
                </a:moveTo>
                <a:lnTo>
                  <a:pt x="2693788" y="927696"/>
                </a:lnTo>
                <a:cubicBezTo>
                  <a:pt x="2693788" y="937617"/>
                  <a:pt x="2698749" y="935137"/>
                  <a:pt x="2708671" y="920254"/>
                </a:cubicBezTo>
                <a:cubicBezTo>
                  <a:pt x="2713632" y="910333"/>
                  <a:pt x="2716113" y="905371"/>
                  <a:pt x="2716113" y="905371"/>
                </a:cubicBezTo>
                <a:close/>
                <a:moveTo>
                  <a:pt x="5439667" y="897930"/>
                </a:moveTo>
                <a:cubicBezTo>
                  <a:pt x="5439667" y="902891"/>
                  <a:pt x="5438427" y="905371"/>
                  <a:pt x="5435946" y="905371"/>
                </a:cubicBezTo>
                <a:cubicBezTo>
                  <a:pt x="5433466" y="905371"/>
                  <a:pt x="5432226" y="904131"/>
                  <a:pt x="5432226" y="901651"/>
                </a:cubicBezTo>
                <a:cubicBezTo>
                  <a:pt x="5432226" y="899171"/>
                  <a:pt x="5434706" y="897930"/>
                  <a:pt x="5439667" y="897930"/>
                </a:cubicBezTo>
                <a:close/>
                <a:moveTo>
                  <a:pt x="4189511" y="897930"/>
                </a:moveTo>
                <a:cubicBezTo>
                  <a:pt x="4184550" y="897930"/>
                  <a:pt x="4182070" y="900410"/>
                  <a:pt x="4182070" y="905371"/>
                </a:cubicBezTo>
                <a:cubicBezTo>
                  <a:pt x="4182070" y="905371"/>
                  <a:pt x="4184550" y="905371"/>
                  <a:pt x="4189511" y="905371"/>
                </a:cubicBezTo>
                <a:cubicBezTo>
                  <a:pt x="4189511" y="905371"/>
                  <a:pt x="4189511" y="902891"/>
                  <a:pt x="4189511" y="897930"/>
                </a:cubicBezTo>
                <a:close/>
                <a:moveTo>
                  <a:pt x="3408163" y="897930"/>
                </a:moveTo>
                <a:lnTo>
                  <a:pt x="3400722" y="905371"/>
                </a:lnTo>
                <a:cubicBezTo>
                  <a:pt x="3400722" y="905371"/>
                  <a:pt x="3401962" y="905371"/>
                  <a:pt x="3404443" y="905371"/>
                </a:cubicBezTo>
                <a:cubicBezTo>
                  <a:pt x="3406923" y="905371"/>
                  <a:pt x="3408163" y="902891"/>
                  <a:pt x="3408163" y="897930"/>
                </a:cubicBezTo>
                <a:close/>
                <a:moveTo>
                  <a:pt x="3289101" y="897930"/>
                </a:moveTo>
                <a:lnTo>
                  <a:pt x="3296542" y="897930"/>
                </a:lnTo>
                <a:cubicBezTo>
                  <a:pt x="3296542" y="902891"/>
                  <a:pt x="3297782" y="905371"/>
                  <a:pt x="3300263" y="905371"/>
                </a:cubicBezTo>
                <a:cubicBezTo>
                  <a:pt x="3302744" y="905371"/>
                  <a:pt x="3306464" y="905371"/>
                  <a:pt x="3311425" y="905371"/>
                </a:cubicBezTo>
                <a:lnTo>
                  <a:pt x="3303984" y="912813"/>
                </a:lnTo>
                <a:lnTo>
                  <a:pt x="3296542" y="912813"/>
                </a:lnTo>
                <a:cubicBezTo>
                  <a:pt x="3301503" y="917774"/>
                  <a:pt x="3302744" y="922734"/>
                  <a:pt x="3300263" y="927696"/>
                </a:cubicBezTo>
                <a:cubicBezTo>
                  <a:pt x="3297782" y="932657"/>
                  <a:pt x="3296542" y="937617"/>
                  <a:pt x="3296542" y="942579"/>
                </a:cubicBezTo>
                <a:lnTo>
                  <a:pt x="3289101" y="942579"/>
                </a:lnTo>
                <a:cubicBezTo>
                  <a:pt x="3284140" y="942579"/>
                  <a:pt x="3280419" y="942579"/>
                  <a:pt x="3277939" y="942579"/>
                </a:cubicBezTo>
                <a:cubicBezTo>
                  <a:pt x="3275458" y="942579"/>
                  <a:pt x="3274218" y="945059"/>
                  <a:pt x="3274218" y="950020"/>
                </a:cubicBezTo>
                <a:cubicBezTo>
                  <a:pt x="3274218" y="950020"/>
                  <a:pt x="3272978" y="950020"/>
                  <a:pt x="3270497" y="950020"/>
                </a:cubicBezTo>
                <a:cubicBezTo>
                  <a:pt x="3268017" y="950020"/>
                  <a:pt x="3265537" y="950020"/>
                  <a:pt x="3263056" y="950020"/>
                </a:cubicBezTo>
                <a:cubicBezTo>
                  <a:pt x="3260575" y="950020"/>
                  <a:pt x="3259335" y="952500"/>
                  <a:pt x="3259335" y="957461"/>
                </a:cubicBezTo>
                <a:lnTo>
                  <a:pt x="3244452" y="950020"/>
                </a:lnTo>
                <a:cubicBezTo>
                  <a:pt x="3244452" y="940098"/>
                  <a:pt x="3237011" y="937617"/>
                  <a:pt x="3222128" y="942579"/>
                </a:cubicBezTo>
                <a:lnTo>
                  <a:pt x="3199804" y="935137"/>
                </a:lnTo>
                <a:cubicBezTo>
                  <a:pt x="3194843" y="930176"/>
                  <a:pt x="3189882" y="927696"/>
                  <a:pt x="3184921" y="927696"/>
                </a:cubicBezTo>
                <a:cubicBezTo>
                  <a:pt x="3189882" y="922734"/>
                  <a:pt x="3194843" y="917774"/>
                  <a:pt x="3199804" y="912813"/>
                </a:cubicBezTo>
                <a:cubicBezTo>
                  <a:pt x="3194843" y="912813"/>
                  <a:pt x="3192363" y="912813"/>
                  <a:pt x="3192363" y="912813"/>
                </a:cubicBezTo>
                <a:cubicBezTo>
                  <a:pt x="3197323" y="907852"/>
                  <a:pt x="3207245" y="910333"/>
                  <a:pt x="3222128" y="920254"/>
                </a:cubicBezTo>
                <a:cubicBezTo>
                  <a:pt x="3222128" y="920254"/>
                  <a:pt x="3223368" y="921495"/>
                  <a:pt x="3225849" y="923975"/>
                </a:cubicBezTo>
                <a:cubicBezTo>
                  <a:pt x="3228330" y="926455"/>
                  <a:pt x="3230810" y="927696"/>
                  <a:pt x="3233290" y="927696"/>
                </a:cubicBezTo>
                <a:cubicBezTo>
                  <a:pt x="3235771" y="927696"/>
                  <a:pt x="3237011" y="928936"/>
                  <a:pt x="3237011" y="931416"/>
                </a:cubicBezTo>
                <a:cubicBezTo>
                  <a:pt x="3237011" y="933896"/>
                  <a:pt x="3237011" y="935137"/>
                  <a:pt x="3237011" y="935137"/>
                </a:cubicBezTo>
                <a:cubicBezTo>
                  <a:pt x="3241972" y="935137"/>
                  <a:pt x="3248173" y="933896"/>
                  <a:pt x="3255615" y="931416"/>
                </a:cubicBezTo>
                <a:cubicBezTo>
                  <a:pt x="3263056" y="928936"/>
                  <a:pt x="3266777" y="926455"/>
                  <a:pt x="3266777" y="923975"/>
                </a:cubicBezTo>
                <a:cubicBezTo>
                  <a:pt x="3266777" y="921495"/>
                  <a:pt x="3264296" y="917774"/>
                  <a:pt x="3259335" y="912813"/>
                </a:cubicBezTo>
                <a:lnTo>
                  <a:pt x="3266777" y="912813"/>
                </a:lnTo>
                <a:cubicBezTo>
                  <a:pt x="3276699" y="917774"/>
                  <a:pt x="3281660" y="920254"/>
                  <a:pt x="3281660" y="920254"/>
                </a:cubicBezTo>
                <a:lnTo>
                  <a:pt x="3289101" y="927696"/>
                </a:lnTo>
                <a:cubicBezTo>
                  <a:pt x="3294062" y="917774"/>
                  <a:pt x="3295302" y="911572"/>
                  <a:pt x="3292822" y="909092"/>
                </a:cubicBezTo>
                <a:cubicBezTo>
                  <a:pt x="3290341" y="906612"/>
                  <a:pt x="3289101" y="902891"/>
                  <a:pt x="3289101" y="897930"/>
                </a:cubicBezTo>
                <a:close/>
                <a:moveTo>
                  <a:pt x="2946796" y="897930"/>
                </a:moveTo>
                <a:lnTo>
                  <a:pt x="2939355" y="912813"/>
                </a:lnTo>
                <a:cubicBezTo>
                  <a:pt x="2939355" y="917774"/>
                  <a:pt x="2938115" y="921495"/>
                  <a:pt x="2935634" y="923975"/>
                </a:cubicBezTo>
                <a:cubicBezTo>
                  <a:pt x="2933153" y="926455"/>
                  <a:pt x="2929433" y="927696"/>
                  <a:pt x="2924472" y="927696"/>
                </a:cubicBezTo>
                <a:cubicBezTo>
                  <a:pt x="2929433" y="922734"/>
                  <a:pt x="2934394" y="916534"/>
                  <a:pt x="2939355" y="909092"/>
                </a:cubicBezTo>
                <a:cubicBezTo>
                  <a:pt x="2944316" y="901651"/>
                  <a:pt x="2946796" y="897930"/>
                  <a:pt x="2946796" y="897930"/>
                </a:cubicBezTo>
                <a:close/>
                <a:moveTo>
                  <a:pt x="2755180" y="885838"/>
                </a:moveTo>
                <a:cubicBezTo>
                  <a:pt x="2753940" y="886458"/>
                  <a:pt x="2753320" y="888008"/>
                  <a:pt x="2753320" y="890489"/>
                </a:cubicBezTo>
                <a:lnTo>
                  <a:pt x="2753320" y="897930"/>
                </a:lnTo>
                <a:cubicBezTo>
                  <a:pt x="2753320" y="902891"/>
                  <a:pt x="2752080" y="905371"/>
                  <a:pt x="2749599" y="905371"/>
                </a:cubicBezTo>
                <a:cubicBezTo>
                  <a:pt x="2747118" y="905371"/>
                  <a:pt x="2745878" y="907852"/>
                  <a:pt x="2745878" y="912813"/>
                </a:cubicBezTo>
                <a:lnTo>
                  <a:pt x="2738437" y="912813"/>
                </a:lnTo>
                <a:cubicBezTo>
                  <a:pt x="2733476" y="912813"/>
                  <a:pt x="2729755" y="914054"/>
                  <a:pt x="2727275" y="916534"/>
                </a:cubicBezTo>
                <a:cubicBezTo>
                  <a:pt x="2724794" y="919014"/>
                  <a:pt x="2726035" y="920254"/>
                  <a:pt x="2730995" y="920254"/>
                </a:cubicBezTo>
                <a:cubicBezTo>
                  <a:pt x="2735956" y="920254"/>
                  <a:pt x="2737197" y="921495"/>
                  <a:pt x="2734716" y="923975"/>
                </a:cubicBezTo>
                <a:cubicBezTo>
                  <a:pt x="2732236" y="926455"/>
                  <a:pt x="2730995" y="930176"/>
                  <a:pt x="2730995" y="935137"/>
                </a:cubicBezTo>
                <a:lnTo>
                  <a:pt x="2730995" y="950020"/>
                </a:lnTo>
                <a:lnTo>
                  <a:pt x="2738437" y="942579"/>
                </a:lnTo>
                <a:cubicBezTo>
                  <a:pt x="2743398" y="937617"/>
                  <a:pt x="2749599" y="931416"/>
                  <a:pt x="2757040" y="923975"/>
                </a:cubicBezTo>
                <a:cubicBezTo>
                  <a:pt x="2764482" y="916534"/>
                  <a:pt x="2768202" y="911572"/>
                  <a:pt x="2768202" y="909092"/>
                </a:cubicBezTo>
                <a:cubicBezTo>
                  <a:pt x="2768202" y="906612"/>
                  <a:pt x="2770683" y="902891"/>
                  <a:pt x="2775644" y="897930"/>
                </a:cubicBezTo>
                <a:lnTo>
                  <a:pt x="2775644" y="890489"/>
                </a:lnTo>
                <a:cubicBezTo>
                  <a:pt x="2770683" y="890489"/>
                  <a:pt x="2765722" y="889248"/>
                  <a:pt x="2760761" y="886768"/>
                </a:cubicBezTo>
                <a:cubicBezTo>
                  <a:pt x="2758281" y="885528"/>
                  <a:pt x="2756420" y="885218"/>
                  <a:pt x="2755180" y="885838"/>
                </a:cubicBezTo>
                <a:close/>
                <a:moveTo>
                  <a:pt x="2523566" y="885838"/>
                </a:moveTo>
                <a:cubicBezTo>
                  <a:pt x="2524186" y="885218"/>
                  <a:pt x="2525116" y="885528"/>
                  <a:pt x="2526357" y="886768"/>
                </a:cubicBezTo>
                <a:cubicBezTo>
                  <a:pt x="2528837" y="889248"/>
                  <a:pt x="2530077" y="890489"/>
                  <a:pt x="2530077" y="890489"/>
                </a:cubicBezTo>
                <a:cubicBezTo>
                  <a:pt x="2530077" y="890489"/>
                  <a:pt x="2527597" y="890489"/>
                  <a:pt x="2522636" y="890489"/>
                </a:cubicBezTo>
                <a:cubicBezTo>
                  <a:pt x="2522636" y="888008"/>
                  <a:pt x="2522946" y="886458"/>
                  <a:pt x="2523566" y="885838"/>
                </a:cubicBezTo>
                <a:close/>
                <a:moveTo>
                  <a:pt x="4397870" y="884908"/>
                </a:moveTo>
                <a:cubicBezTo>
                  <a:pt x="4399111" y="884908"/>
                  <a:pt x="4400351" y="885528"/>
                  <a:pt x="4401591" y="886768"/>
                </a:cubicBezTo>
                <a:cubicBezTo>
                  <a:pt x="4404072" y="889248"/>
                  <a:pt x="4405312" y="890489"/>
                  <a:pt x="4405312" y="890489"/>
                </a:cubicBezTo>
                <a:cubicBezTo>
                  <a:pt x="4400351" y="890489"/>
                  <a:pt x="4396630" y="891729"/>
                  <a:pt x="4394150" y="894209"/>
                </a:cubicBezTo>
                <a:cubicBezTo>
                  <a:pt x="4391670" y="896689"/>
                  <a:pt x="4390429" y="895450"/>
                  <a:pt x="4390429" y="890489"/>
                </a:cubicBezTo>
                <a:cubicBezTo>
                  <a:pt x="4390429" y="890489"/>
                  <a:pt x="4391670" y="889248"/>
                  <a:pt x="4394150" y="886768"/>
                </a:cubicBezTo>
                <a:cubicBezTo>
                  <a:pt x="4395390" y="885528"/>
                  <a:pt x="4396630" y="884908"/>
                  <a:pt x="4397870" y="884908"/>
                </a:cubicBezTo>
                <a:close/>
                <a:moveTo>
                  <a:pt x="4286249" y="883047"/>
                </a:moveTo>
                <a:cubicBezTo>
                  <a:pt x="4291211" y="888009"/>
                  <a:pt x="4293691" y="890489"/>
                  <a:pt x="4293691" y="890489"/>
                </a:cubicBezTo>
                <a:cubicBezTo>
                  <a:pt x="4293691" y="890489"/>
                  <a:pt x="4292451" y="891729"/>
                  <a:pt x="4289970" y="894209"/>
                </a:cubicBezTo>
                <a:cubicBezTo>
                  <a:pt x="4287490" y="896689"/>
                  <a:pt x="4286249" y="897930"/>
                  <a:pt x="4286249" y="897930"/>
                </a:cubicBezTo>
                <a:cubicBezTo>
                  <a:pt x="4286249" y="897930"/>
                  <a:pt x="4286249" y="895450"/>
                  <a:pt x="4286249" y="890489"/>
                </a:cubicBezTo>
                <a:cubicBezTo>
                  <a:pt x="4286249" y="890489"/>
                  <a:pt x="4286249" y="888009"/>
                  <a:pt x="4286249" y="883047"/>
                </a:cubicBezTo>
                <a:close/>
                <a:moveTo>
                  <a:pt x="4219277" y="883047"/>
                </a:moveTo>
                <a:lnTo>
                  <a:pt x="4226718" y="883047"/>
                </a:lnTo>
                <a:cubicBezTo>
                  <a:pt x="4226718" y="888009"/>
                  <a:pt x="4227959" y="889248"/>
                  <a:pt x="4230439" y="886768"/>
                </a:cubicBezTo>
                <a:cubicBezTo>
                  <a:pt x="4232919" y="884288"/>
                  <a:pt x="4236640" y="883047"/>
                  <a:pt x="4241601" y="883047"/>
                </a:cubicBezTo>
                <a:lnTo>
                  <a:pt x="4241601" y="890489"/>
                </a:lnTo>
                <a:cubicBezTo>
                  <a:pt x="4246562" y="895450"/>
                  <a:pt x="4246562" y="899171"/>
                  <a:pt x="4241601" y="901651"/>
                </a:cubicBezTo>
                <a:cubicBezTo>
                  <a:pt x="4236640" y="904131"/>
                  <a:pt x="4231679" y="902891"/>
                  <a:pt x="4226718" y="897930"/>
                </a:cubicBezTo>
                <a:cubicBezTo>
                  <a:pt x="4221757" y="897930"/>
                  <a:pt x="4219277" y="897930"/>
                  <a:pt x="4219277" y="897930"/>
                </a:cubicBezTo>
                <a:cubicBezTo>
                  <a:pt x="4219277" y="897930"/>
                  <a:pt x="4219277" y="895450"/>
                  <a:pt x="4219277" y="890489"/>
                </a:cubicBezTo>
                <a:cubicBezTo>
                  <a:pt x="4219277" y="890489"/>
                  <a:pt x="4219277" y="888009"/>
                  <a:pt x="4219277" y="883047"/>
                </a:cubicBezTo>
                <a:close/>
                <a:moveTo>
                  <a:pt x="3341191" y="883047"/>
                </a:moveTo>
                <a:lnTo>
                  <a:pt x="3341191" y="886768"/>
                </a:lnTo>
                <a:cubicBezTo>
                  <a:pt x="3341191" y="889248"/>
                  <a:pt x="3341191" y="891729"/>
                  <a:pt x="3341191" y="894209"/>
                </a:cubicBezTo>
                <a:cubicBezTo>
                  <a:pt x="3341191" y="896689"/>
                  <a:pt x="3343671" y="897930"/>
                  <a:pt x="3348632" y="897930"/>
                </a:cubicBezTo>
                <a:cubicBezTo>
                  <a:pt x="3353593" y="902891"/>
                  <a:pt x="3353593" y="905371"/>
                  <a:pt x="3348632" y="905371"/>
                </a:cubicBezTo>
                <a:lnTo>
                  <a:pt x="3341191" y="897930"/>
                </a:lnTo>
                <a:cubicBezTo>
                  <a:pt x="3336230" y="892969"/>
                  <a:pt x="3334989" y="890489"/>
                  <a:pt x="3337470" y="890489"/>
                </a:cubicBezTo>
                <a:cubicBezTo>
                  <a:pt x="3339951" y="890489"/>
                  <a:pt x="3341191" y="888009"/>
                  <a:pt x="3341191" y="883047"/>
                </a:cubicBezTo>
                <a:close/>
                <a:moveTo>
                  <a:pt x="3300263" y="883047"/>
                </a:moveTo>
                <a:cubicBezTo>
                  <a:pt x="3302744" y="883047"/>
                  <a:pt x="3303984" y="883047"/>
                  <a:pt x="3303984" y="883047"/>
                </a:cubicBezTo>
                <a:lnTo>
                  <a:pt x="3303984" y="890489"/>
                </a:lnTo>
                <a:cubicBezTo>
                  <a:pt x="3299023" y="885527"/>
                  <a:pt x="3297782" y="883047"/>
                  <a:pt x="3300263" y="883047"/>
                </a:cubicBezTo>
                <a:close/>
                <a:moveTo>
                  <a:pt x="3214687" y="883047"/>
                </a:moveTo>
                <a:cubicBezTo>
                  <a:pt x="3214687" y="888009"/>
                  <a:pt x="3214687" y="890489"/>
                  <a:pt x="3214687" y="890489"/>
                </a:cubicBezTo>
                <a:cubicBezTo>
                  <a:pt x="3214687" y="890489"/>
                  <a:pt x="3213447" y="889248"/>
                  <a:pt x="3210966" y="886768"/>
                </a:cubicBezTo>
                <a:cubicBezTo>
                  <a:pt x="3208486" y="884288"/>
                  <a:pt x="3209726" y="883047"/>
                  <a:pt x="3214687" y="883047"/>
                </a:cubicBezTo>
                <a:close/>
                <a:moveTo>
                  <a:pt x="2708671" y="883047"/>
                </a:moveTo>
                <a:cubicBezTo>
                  <a:pt x="2698749" y="888009"/>
                  <a:pt x="2691308" y="891729"/>
                  <a:pt x="2686347" y="894209"/>
                </a:cubicBezTo>
                <a:cubicBezTo>
                  <a:pt x="2681386" y="896689"/>
                  <a:pt x="2678906" y="897930"/>
                  <a:pt x="2678906" y="897930"/>
                </a:cubicBezTo>
                <a:lnTo>
                  <a:pt x="2664023" y="912813"/>
                </a:lnTo>
                <a:cubicBezTo>
                  <a:pt x="2664023" y="912813"/>
                  <a:pt x="2660302" y="916534"/>
                  <a:pt x="2652861" y="923975"/>
                </a:cubicBezTo>
                <a:cubicBezTo>
                  <a:pt x="2645419" y="931416"/>
                  <a:pt x="2636738" y="942579"/>
                  <a:pt x="2626816" y="957461"/>
                </a:cubicBezTo>
                <a:cubicBezTo>
                  <a:pt x="2606972" y="982266"/>
                  <a:pt x="2599531" y="997148"/>
                  <a:pt x="2604492" y="1002110"/>
                </a:cubicBezTo>
                <a:lnTo>
                  <a:pt x="2611933" y="1002110"/>
                </a:lnTo>
                <a:cubicBezTo>
                  <a:pt x="2611933" y="1002110"/>
                  <a:pt x="2611933" y="1004590"/>
                  <a:pt x="2611933" y="1009551"/>
                </a:cubicBezTo>
                <a:lnTo>
                  <a:pt x="2626816" y="1002110"/>
                </a:lnTo>
                <a:cubicBezTo>
                  <a:pt x="2626816" y="997148"/>
                  <a:pt x="2624335" y="997148"/>
                  <a:pt x="2619374" y="1002110"/>
                </a:cubicBezTo>
                <a:cubicBezTo>
                  <a:pt x="2614414" y="1002110"/>
                  <a:pt x="2626816" y="987227"/>
                  <a:pt x="2656581" y="957461"/>
                </a:cubicBezTo>
                <a:lnTo>
                  <a:pt x="2667744" y="950020"/>
                </a:lnTo>
                <a:lnTo>
                  <a:pt x="2664023" y="957461"/>
                </a:lnTo>
                <a:cubicBezTo>
                  <a:pt x="2664023" y="957461"/>
                  <a:pt x="2666503" y="957461"/>
                  <a:pt x="2671464" y="957461"/>
                </a:cubicBezTo>
                <a:lnTo>
                  <a:pt x="2686347" y="950020"/>
                </a:lnTo>
                <a:cubicBezTo>
                  <a:pt x="2686347" y="945059"/>
                  <a:pt x="2683866" y="942579"/>
                  <a:pt x="2678906" y="942579"/>
                </a:cubicBezTo>
                <a:lnTo>
                  <a:pt x="2674565" y="943819"/>
                </a:lnTo>
                <a:lnTo>
                  <a:pt x="2682626" y="935137"/>
                </a:lnTo>
                <a:cubicBezTo>
                  <a:pt x="2690068" y="925216"/>
                  <a:pt x="2693788" y="917774"/>
                  <a:pt x="2693788" y="912813"/>
                </a:cubicBezTo>
                <a:lnTo>
                  <a:pt x="2708671" y="897930"/>
                </a:lnTo>
                <a:cubicBezTo>
                  <a:pt x="2713632" y="897930"/>
                  <a:pt x="2716113" y="895450"/>
                  <a:pt x="2716113" y="890489"/>
                </a:cubicBezTo>
                <a:cubicBezTo>
                  <a:pt x="2716113" y="885527"/>
                  <a:pt x="2713632" y="883047"/>
                  <a:pt x="2708671" y="883047"/>
                </a:cubicBezTo>
                <a:close/>
                <a:moveTo>
                  <a:pt x="3289101" y="875606"/>
                </a:moveTo>
                <a:lnTo>
                  <a:pt x="3296542" y="875606"/>
                </a:lnTo>
                <a:lnTo>
                  <a:pt x="3289101" y="883047"/>
                </a:lnTo>
                <a:cubicBezTo>
                  <a:pt x="3289101" y="888009"/>
                  <a:pt x="3286620" y="890489"/>
                  <a:pt x="3281660" y="890489"/>
                </a:cubicBezTo>
                <a:cubicBezTo>
                  <a:pt x="3276699" y="890489"/>
                  <a:pt x="3274218" y="889248"/>
                  <a:pt x="3274218" y="886768"/>
                </a:cubicBezTo>
                <a:cubicBezTo>
                  <a:pt x="3274218" y="884288"/>
                  <a:pt x="3279179" y="880567"/>
                  <a:pt x="3289101" y="875606"/>
                </a:cubicBezTo>
                <a:close/>
                <a:moveTo>
                  <a:pt x="3356074" y="868164"/>
                </a:moveTo>
                <a:cubicBezTo>
                  <a:pt x="3361035" y="868164"/>
                  <a:pt x="3363515" y="873126"/>
                  <a:pt x="3363515" y="883047"/>
                </a:cubicBezTo>
                <a:cubicBezTo>
                  <a:pt x="3363515" y="888009"/>
                  <a:pt x="3363515" y="890489"/>
                  <a:pt x="3363515" y="890489"/>
                </a:cubicBezTo>
                <a:cubicBezTo>
                  <a:pt x="3363515" y="890489"/>
                  <a:pt x="3362275" y="888009"/>
                  <a:pt x="3359794" y="883047"/>
                </a:cubicBezTo>
                <a:cubicBezTo>
                  <a:pt x="3357314" y="878086"/>
                  <a:pt x="3356074" y="873126"/>
                  <a:pt x="3356074" y="868164"/>
                </a:cubicBezTo>
                <a:close/>
                <a:moveTo>
                  <a:pt x="3244452" y="860723"/>
                </a:moveTo>
                <a:cubicBezTo>
                  <a:pt x="3249413" y="860723"/>
                  <a:pt x="3251894" y="860723"/>
                  <a:pt x="3251894" y="860723"/>
                </a:cubicBezTo>
                <a:cubicBezTo>
                  <a:pt x="3251894" y="865684"/>
                  <a:pt x="3251894" y="868164"/>
                  <a:pt x="3251894" y="868164"/>
                </a:cubicBezTo>
                <a:close/>
                <a:moveTo>
                  <a:pt x="2887265" y="860723"/>
                </a:moveTo>
                <a:lnTo>
                  <a:pt x="2902148" y="868164"/>
                </a:lnTo>
                <a:cubicBezTo>
                  <a:pt x="2902148" y="868164"/>
                  <a:pt x="2899667" y="870645"/>
                  <a:pt x="2894706" y="875606"/>
                </a:cubicBezTo>
                <a:cubicBezTo>
                  <a:pt x="2889746" y="880567"/>
                  <a:pt x="2887265" y="885527"/>
                  <a:pt x="2887265" y="890489"/>
                </a:cubicBezTo>
                <a:cubicBezTo>
                  <a:pt x="2887265" y="895450"/>
                  <a:pt x="2884784" y="900410"/>
                  <a:pt x="2879824" y="905371"/>
                </a:cubicBezTo>
                <a:cubicBezTo>
                  <a:pt x="2874863" y="910333"/>
                  <a:pt x="2872382" y="912813"/>
                  <a:pt x="2872382" y="912813"/>
                </a:cubicBezTo>
                <a:lnTo>
                  <a:pt x="2872382" y="905371"/>
                </a:lnTo>
                <a:lnTo>
                  <a:pt x="2879824" y="890489"/>
                </a:lnTo>
                <a:cubicBezTo>
                  <a:pt x="2874863" y="890489"/>
                  <a:pt x="2872382" y="890489"/>
                  <a:pt x="2872382" y="890489"/>
                </a:cubicBezTo>
                <a:cubicBezTo>
                  <a:pt x="2872382" y="890489"/>
                  <a:pt x="2872382" y="888009"/>
                  <a:pt x="2872382" y="883047"/>
                </a:cubicBezTo>
                <a:cubicBezTo>
                  <a:pt x="2872382" y="878086"/>
                  <a:pt x="2874863" y="875606"/>
                  <a:pt x="2879824" y="875606"/>
                </a:cubicBezTo>
                <a:cubicBezTo>
                  <a:pt x="2879824" y="880567"/>
                  <a:pt x="2881064" y="880567"/>
                  <a:pt x="2883544" y="875606"/>
                </a:cubicBezTo>
                <a:cubicBezTo>
                  <a:pt x="2886025" y="870645"/>
                  <a:pt x="2887265" y="865684"/>
                  <a:pt x="2887265" y="860723"/>
                </a:cubicBezTo>
                <a:close/>
                <a:moveTo>
                  <a:pt x="3156086" y="856072"/>
                </a:moveTo>
                <a:cubicBezTo>
                  <a:pt x="3157946" y="856692"/>
                  <a:pt x="3160117" y="858242"/>
                  <a:pt x="3162597" y="860723"/>
                </a:cubicBezTo>
                <a:lnTo>
                  <a:pt x="3140273" y="883047"/>
                </a:lnTo>
                <a:cubicBezTo>
                  <a:pt x="3140273" y="883047"/>
                  <a:pt x="3139033" y="881807"/>
                  <a:pt x="3136552" y="879327"/>
                </a:cubicBezTo>
                <a:cubicBezTo>
                  <a:pt x="3134071" y="876846"/>
                  <a:pt x="3132831" y="875606"/>
                  <a:pt x="3132831" y="875606"/>
                </a:cubicBezTo>
                <a:cubicBezTo>
                  <a:pt x="3132831" y="870645"/>
                  <a:pt x="3136552" y="868164"/>
                  <a:pt x="3143994" y="868164"/>
                </a:cubicBezTo>
                <a:cubicBezTo>
                  <a:pt x="3151435" y="868164"/>
                  <a:pt x="3153916" y="866924"/>
                  <a:pt x="3151435" y="864444"/>
                </a:cubicBezTo>
                <a:cubicBezTo>
                  <a:pt x="3148954" y="861964"/>
                  <a:pt x="3148954" y="859482"/>
                  <a:pt x="3151435" y="857002"/>
                </a:cubicBezTo>
                <a:cubicBezTo>
                  <a:pt x="3152675" y="855762"/>
                  <a:pt x="3154226" y="855452"/>
                  <a:pt x="3156086" y="856072"/>
                </a:cubicBezTo>
                <a:close/>
                <a:moveTo>
                  <a:pt x="4286249" y="853282"/>
                </a:moveTo>
                <a:cubicBezTo>
                  <a:pt x="4291211" y="858243"/>
                  <a:pt x="4293691" y="860723"/>
                  <a:pt x="4293691" y="860723"/>
                </a:cubicBezTo>
                <a:lnTo>
                  <a:pt x="4286249" y="860723"/>
                </a:lnTo>
                <a:close/>
                <a:moveTo>
                  <a:pt x="3185851" y="833748"/>
                </a:moveTo>
                <a:cubicBezTo>
                  <a:pt x="3186471" y="833128"/>
                  <a:pt x="3187402" y="833438"/>
                  <a:pt x="3188642" y="834678"/>
                </a:cubicBezTo>
                <a:cubicBezTo>
                  <a:pt x="3191123" y="837158"/>
                  <a:pt x="3192363" y="838399"/>
                  <a:pt x="3192363" y="838399"/>
                </a:cubicBezTo>
                <a:cubicBezTo>
                  <a:pt x="3192363" y="838399"/>
                  <a:pt x="3192363" y="840879"/>
                  <a:pt x="3192363" y="845840"/>
                </a:cubicBezTo>
                <a:lnTo>
                  <a:pt x="3184921" y="838399"/>
                </a:lnTo>
                <a:cubicBezTo>
                  <a:pt x="3184921" y="835918"/>
                  <a:pt x="3185231" y="834368"/>
                  <a:pt x="3185851" y="833748"/>
                </a:cubicBezTo>
                <a:close/>
                <a:moveTo>
                  <a:pt x="3237011" y="830957"/>
                </a:moveTo>
                <a:cubicBezTo>
                  <a:pt x="3237011" y="835919"/>
                  <a:pt x="3237011" y="838399"/>
                  <a:pt x="3237011" y="838399"/>
                </a:cubicBezTo>
                <a:cubicBezTo>
                  <a:pt x="3241972" y="838399"/>
                  <a:pt x="3244452" y="837158"/>
                  <a:pt x="3244452" y="834678"/>
                </a:cubicBezTo>
                <a:cubicBezTo>
                  <a:pt x="3244452" y="832198"/>
                  <a:pt x="3244452" y="830957"/>
                  <a:pt x="3244452" y="830957"/>
                </a:cubicBezTo>
                <a:close/>
                <a:moveTo>
                  <a:pt x="2794248" y="819795"/>
                </a:moveTo>
                <a:cubicBezTo>
                  <a:pt x="2791767" y="819795"/>
                  <a:pt x="2788046" y="823516"/>
                  <a:pt x="2783085" y="830957"/>
                </a:cubicBezTo>
                <a:lnTo>
                  <a:pt x="2783085" y="845840"/>
                </a:lnTo>
                <a:lnTo>
                  <a:pt x="2790527" y="845840"/>
                </a:lnTo>
                <a:cubicBezTo>
                  <a:pt x="2795487" y="845840"/>
                  <a:pt x="2797968" y="840879"/>
                  <a:pt x="2797968" y="830957"/>
                </a:cubicBezTo>
                <a:cubicBezTo>
                  <a:pt x="2797968" y="823516"/>
                  <a:pt x="2796728" y="819795"/>
                  <a:pt x="2794248" y="819795"/>
                </a:cubicBezTo>
                <a:close/>
                <a:moveTo>
                  <a:pt x="3103066" y="808633"/>
                </a:moveTo>
                <a:cubicBezTo>
                  <a:pt x="3108027" y="808633"/>
                  <a:pt x="3110507" y="809874"/>
                  <a:pt x="3110507" y="812354"/>
                </a:cubicBezTo>
                <a:cubicBezTo>
                  <a:pt x="3110507" y="814834"/>
                  <a:pt x="3108027" y="816075"/>
                  <a:pt x="3103066" y="816075"/>
                </a:cubicBezTo>
                <a:close/>
                <a:moveTo>
                  <a:pt x="3571874" y="801192"/>
                </a:moveTo>
                <a:lnTo>
                  <a:pt x="3556992" y="823516"/>
                </a:lnTo>
                <a:cubicBezTo>
                  <a:pt x="3561953" y="823516"/>
                  <a:pt x="3564433" y="822275"/>
                  <a:pt x="3564433" y="819795"/>
                </a:cubicBezTo>
                <a:cubicBezTo>
                  <a:pt x="3564433" y="817315"/>
                  <a:pt x="3566913" y="816075"/>
                  <a:pt x="3571874" y="816075"/>
                </a:cubicBezTo>
                <a:cubicBezTo>
                  <a:pt x="3581796" y="816075"/>
                  <a:pt x="3584277" y="813595"/>
                  <a:pt x="3579316" y="808633"/>
                </a:cubicBezTo>
                <a:cubicBezTo>
                  <a:pt x="3579316" y="803672"/>
                  <a:pt x="3576835" y="801192"/>
                  <a:pt x="3571874" y="801192"/>
                </a:cubicBezTo>
                <a:close/>
                <a:moveTo>
                  <a:pt x="3237011" y="801192"/>
                </a:moveTo>
                <a:cubicBezTo>
                  <a:pt x="3241972" y="801192"/>
                  <a:pt x="3243213" y="803672"/>
                  <a:pt x="3240732" y="808633"/>
                </a:cubicBezTo>
                <a:cubicBezTo>
                  <a:pt x="3238251" y="813595"/>
                  <a:pt x="3239492" y="818555"/>
                  <a:pt x="3244452" y="823516"/>
                </a:cubicBezTo>
                <a:cubicBezTo>
                  <a:pt x="3249413" y="828477"/>
                  <a:pt x="3254375" y="828477"/>
                  <a:pt x="3259335" y="823516"/>
                </a:cubicBezTo>
                <a:cubicBezTo>
                  <a:pt x="3254375" y="828477"/>
                  <a:pt x="3250654" y="832198"/>
                  <a:pt x="3248173" y="834678"/>
                </a:cubicBezTo>
                <a:cubicBezTo>
                  <a:pt x="3245693" y="837158"/>
                  <a:pt x="3244452" y="840879"/>
                  <a:pt x="3244452" y="845840"/>
                </a:cubicBezTo>
                <a:lnTo>
                  <a:pt x="3237011" y="845840"/>
                </a:lnTo>
                <a:lnTo>
                  <a:pt x="3229570" y="845840"/>
                </a:lnTo>
                <a:lnTo>
                  <a:pt x="3222128" y="845840"/>
                </a:lnTo>
                <a:cubicBezTo>
                  <a:pt x="3222128" y="845840"/>
                  <a:pt x="3220888" y="847081"/>
                  <a:pt x="3218408" y="849561"/>
                </a:cubicBezTo>
                <a:cubicBezTo>
                  <a:pt x="3215927" y="852041"/>
                  <a:pt x="3212206" y="853282"/>
                  <a:pt x="3207245" y="853282"/>
                </a:cubicBezTo>
                <a:lnTo>
                  <a:pt x="3214687" y="838399"/>
                </a:lnTo>
                <a:cubicBezTo>
                  <a:pt x="3229570" y="823516"/>
                  <a:pt x="3237011" y="813595"/>
                  <a:pt x="3237011" y="808633"/>
                </a:cubicBezTo>
                <a:close/>
                <a:moveTo>
                  <a:pt x="3713261" y="793750"/>
                </a:moveTo>
                <a:lnTo>
                  <a:pt x="3683496" y="830957"/>
                </a:lnTo>
                <a:lnTo>
                  <a:pt x="3683496" y="838399"/>
                </a:lnTo>
                <a:lnTo>
                  <a:pt x="3690937" y="838399"/>
                </a:lnTo>
                <a:cubicBezTo>
                  <a:pt x="3685976" y="843360"/>
                  <a:pt x="3683496" y="845840"/>
                  <a:pt x="3683496" y="845840"/>
                </a:cubicBezTo>
                <a:cubicBezTo>
                  <a:pt x="3683496" y="845840"/>
                  <a:pt x="3685976" y="845840"/>
                  <a:pt x="3690937" y="845840"/>
                </a:cubicBezTo>
                <a:cubicBezTo>
                  <a:pt x="3700859" y="845840"/>
                  <a:pt x="3707060" y="843360"/>
                  <a:pt x="3709541" y="838399"/>
                </a:cubicBezTo>
                <a:cubicBezTo>
                  <a:pt x="3712021" y="833437"/>
                  <a:pt x="3710781" y="830957"/>
                  <a:pt x="3705820" y="830957"/>
                </a:cubicBezTo>
                <a:lnTo>
                  <a:pt x="3698378" y="816075"/>
                </a:lnTo>
                <a:lnTo>
                  <a:pt x="3705820" y="808633"/>
                </a:lnTo>
                <a:lnTo>
                  <a:pt x="3713261" y="801192"/>
                </a:lnTo>
                <a:cubicBezTo>
                  <a:pt x="3713261" y="801192"/>
                  <a:pt x="3713261" y="798712"/>
                  <a:pt x="3713261" y="793750"/>
                </a:cubicBezTo>
                <a:close/>
                <a:moveTo>
                  <a:pt x="3698378" y="793750"/>
                </a:moveTo>
                <a:cubicBezTo>
                  <a:pt x="3683496" y="793750"/>
                  <a:pt x="3676054" y="801192"/>
                  <a:pt x="3676054" y="816075"/>
                </a:cubicBezTo>
                <a:lnTo>
                  <a:pt x="3683496" y="808633"/>
                </a:lnTo>
                <a:cubicBezTo>
                  <a:pt x="3688457" y="808633"/>
                  <a:pt x="3690937" y="806153"/>
                  <a:pt x="3690937" y="801192"/>
                </a:cubicBezTo>
                <a:close/>
                <a:moveTo>
                  <a:pt x="3006327" y="793750"/>
                </a:moveTo>
                <a:lnTo>
                  <a:pt x="3013769" y="793750"/>
                </a:lnTo>
                <a:lnTo>
                  <a:pt x="3021210" y="793750"/>
                </a:lnTo>
                <a:lnTo>
                  <a:pt x="3013769" y="801192"/>
                </a:lnTo>
                <a:cubicBezTo>
                  <a:pt x="3013769" y="801192"/>
                  <a:pt x="3012529" y="801192"/>
                  <a:pt x="3010048" y="801192"/>
                </a:cubicBezTo>
                <a:cubicBezTo>
                  <a:pt x="3007568" y="801192"/>
                  <a:pt x="3006327" y="798712"/>
                  <a:pt x="3006327" y="793750"/>
                </a:cubicBezTo>
                <a:close/>
                <a:moveTo>
                  <a:pt x="2876103" y="793750"/>
                </a:moveTo>
                <a:cubicBezTo>
                  <a:pt x="2878584" y="793750"/>
                  <a:pt x="2879824" y="793750"/>
                  <a:pt x="2879824" y="793750"/>
                </a:cubicBezTo>
                <a:cubicBezTo>
                  <a:pt x="2879824" y="793750"/>
                  <a:pt x="2879824" y="794991"/>
                  <a:pt x="2879824" y="797471"/>
                </a:cubicBezTo>
                <a:cubicBezTo>
                  <a:pt x="2879824" y="799951"/>
                  <a:pt x="2877343" y="801192"/>
                  <a:pt x="2872382" y="801192"/>
                </a:cubicBezTo>
                <a:cubicBezTo>
                  <a:pt x="2872382" y="796230"/>
                  <a:pt x="2873622" y="793750"/>
                  <a:pt x="2876103" y="793750"/>
                </a:cubicBezTo>
                <a:close/>
                <a:moveTo>
                  <a:pt x="1723615" y="780729"/>
                </a:moveTo>
                <a:cubicBezTo>
                  <a:pt x="1721755" y="780729"/>
                  <a:pt x="1718964" y="781348"/>
                  <a:pt x="1715244" y="782588"/>
                </a:cubicBezTo>
                <a:cubicBezTo>
                  <a:pt x="1707802" y="785068"/>
                  <a:pt x="1704082" y="788789"/>
                  <a:pt x="1704082" y="793750"/>
                </a:cubicBezTo>
                <a:cubicBezTo>
                  <a:pt x="1714003" y="793750"/>
                  <a:pt x="1718964" y="793750"/>
                  <a:pt x="1718964" y="793750"/>
                </a:cubicBezTo>
                <a:cubicBezTo>
                  <a:pt x="1723925" y="788789"/>
                  <a:pt x="1726406" y="785068"/>
                  <a:pt x="1726406" y="782588"/>
                </a:cubicBezTo>
                <a:cubicBezTo>
                  <a:pt x="1726406" y="781348"/>
                  <a:pt x="1725476" y="780729"/>
                  <a:pt x="1723615" y="780729"/>
                </a:cubicBezTo>
                <a:close/>
                <a:moveTo>
                  <a:pt x="3527226" y="778868"/>
                </a:moveTo>
                <a:cubicBezTo>
                  <a:pt x="3507382" y="783829"/>
                  <a:pt x="3497460" y="788789"/>
                  <a:pt x="3497460" y="793750"/>
                </a:cubicBezTo>
                <a:lnTo>
                  <a:pt x="3497460" y="801192"/>
                </a:lnTo>
                <a:cubicBezTo>
                  <a:pt x="3492499" y="801192"/>
                  <a:pt x="3486298" y="803672"/>
                  <a:pt x="3478857" y="808633"/>
                </a:cubicBezTo>
                <a:cubicBezTo>
                  <a:pt x="3471415" y="813595"/>
                  <a:pt x="3467695" y="818555"/>
                  <a:pt x="3467695" y="823516"/>
                </a:cubicBezTo>
                <a:lnTo>
                  <a:pt x="3467695" y="830957"/>
                </a:lnTo>
                <a:cubicBezTo>
                  <a:pt x="3467695" y="830957"/>
                  <a:pt x="3462734" y="835919"/>
                  <a:pt x="3452812" y="845840"/>
                </a:cubicBezTo>
                <a:cubicBezTo>
                  <a:pt x="3442890" y="855762"/>
                  <a:pt x="3437929" y="860723"/>
                  <a:pt x="3437929" y="860723"/>
                </a:cubicBezTo>
                <a:cubicBezTo>
                  <a:pt x="3437929" y="860723"/>
                  <a:pt x="3435449" y="865684"/>
                  <a:pt x="3430488" y="875606"/>
                </a:cubicBezTo>
                <a:lnTo>
                  <a:pt x="3423046" y="883047"/>
                </a:lnTo>
                <a:lnTo>
                  <a:pt x="3430488" y="890489"/>
                </a:lnTo>
                <a:cubicBezTo>
                  <a:pt x="3425527" y="895450"/>
                  <a:pt x="3425527" y="897930"/>
                  <a:pt x="3430488" y="897930"/>
                </a:cubicBezTo>
                <a:cubicBezTo>
                  <a:pt x="3440409" y="888009"/>
                  <a:pt x="3450331" y="878086"/>
                  <a:pt x="3460253" y="868164"/>
                </a:cubicBezTo>
                <a:cubicBezTo>
                  <a:pt x="3470175" y="858242"/>
                  <a:pt x="3478237" y="850181"/>
                  <a:pt x="3484438" y="843980"/>
                </a:cubicBezTo>
                <a:lnTo>
                  <a:pt x="3490019" y="838399"/>
                </a:lnTo>
                <a:lnTo>
                  <a:pt x="3490019" y="845840"/>
                </a:lnTo>
                <a:cubicBezTo>
                  <a:pt x="3494980" y="845840"/>
                  <a:pt x="3497460" y="845840"/>
                  <a:pt x="3497460" y="845840"/>
                </a:cubicBezTo>
                <a:lnTo>
                  <a:pt x="3490019" y="838399"/>
                </a:lnTo>
                <a:lnTo>
                  <a:pt x="3492344" y="836073"/>
                </a:lnTo>
                <a:cubicBezTo>
                  <a:pt x="3494515" y="833903"/>
                  <a:pt x="3496220" y="832198"/>
                  <a:pt x="3497460" y="830957"/>
                </a:cubicBezTo>
                <a:lnTo>
                  <a:pt x="3512343" y="816075"/>
                </a:lnTo>
                <a:cubicBezTo>
                  <a:pt x="3512343" y="811113"/>
                  <a:pt x="3514823" y="806153"/>
                  <a:pt x="3519785" y="801192"/>
                </a:cubicBezTo>
                <a:close/>
                <a:moveTo>
                  <a:pt x="3609081" y="756543"/>
                </a:moveTo>
                <a:cubicBezTo>
                  <a:pt x="3609081" y="761505"/>
                  <a:pt x="3606601" y="763985"/>
                  <a:pt x="3601640" y="763985"/>
                </a:cubicBezTo>
                <a:lnTo>
                  <a:pt x="3609081" y="771426"/>
                </a:lnTo>
                <a:cubicBezTo>
                  <a:pt x="3614042" y="771426"/>
                  <a:pt x="3616523" y="768946"/>
                  <a:pt x="3616523" y="763985"/>
                </a:cubicBezTo>
                <a:cubicBezTo>
                  <a:pt x="3616523" y="763985"/>
                  <a:pt x="3616523" y="762744"/>
                  <a:pt x="3616523" y="760264"/>
                </a:cubicBezTo>
                <a:cubicBezTo>
                  <a:pt x="3616523" y="757784"/>
                  <a:pt x="3614042" y="756543"/>
                  <a:pt x="3609081" y="756543"/>
                </a:cubicBezTo>
                <a:close/>
                <a:moveTo>
                  <a:pt x="3177480" y="756543"/>
                </a:moveTo>
                <a:cubicBezTo>
                  <a:pt x="3182441" y="756543"/>
                  <a:pt x="3186161" y="756543"/>
                  <a:pt x="3188642" y="756543"/>
                </a:cubicBezTo>
                <a:cubicBezTo>
                  <a:pt x="3191123" y="756543"/>
                  <a:pt x="3192363" y="759023"/>
                  <a:pt x="3192363" y="763985"/>
                </a:cubicBezTo>
                <a:lnTo>
                  <a:pt x="3184921" y="763985"/>
                </a:lnTo>
                <a:cubicBezTo>
                  <a:pt x="3179961" y="763985"/>
                  <a:pt x="3177480" y="763985"/>
                  <a:pt x="3177480" y="763985"/>
                </a:cubicBezTo>
                <a:lnTo>
                  <a:pt x="3170038" y="763985"/>
                </a:lnTo>
                <a:cubicBezTo>
                  <a:pt x="3170038" y="759023"/>
                  <a:pt x="3172519" y="756543"/>
                  <a:pt x="3177480" y="756543"/>
                </a:cubicBezTo>
                <a:close/>
                <a:moveTo>
                  <a:pt x="2850058" y="741661"/>
                </a:moveTo>
                <a:cubicBezTo>
                  <a:pt x="2850058" y="746622"/>
                  <a:pt x="2847578" y="751582"/>
                  <a:pt x="2842617" y="756543"/>
                </a:cubicBezTo>
                <a:cubicBezTo>
                  <a:pt x="2847578" y="756543"/>
                  <a:pt x="2850058" y="759023"/>
                  <a:pt x="2850058" y="763985"/>
                </a:cubicBezTo>
                <a:lnTo>
                  <a:pt x="2857499" y="763985"/>
                </a:lnTo>
                <a:cubicBezTo>
                  <a:pt x="2862460" y="759023"/>
                  <a:pt x="2864941" y="754063"/>
                  <a:pt x="2864941" y="749102"/>
                </a:cubicBezTo>
                <a:close/>
                <a:moveTo>
                  <a:pt x="3244452" y="726778"/>
                </a:moveTo>
                <a:cubicBezTo>
                  <a:pt x="3249413" y="726778"/>
                  <a:pt x="3250654" y="728018"/>
                  <a:pt x="3248173" y="730498"/>
                </a:cubicBezTo>
                <a:cubicBezTo>
                  <a:pt x="3245693" y="732979"/>
                  <a:pt x="3243213" y="734219"/>
                  <a:pt x="3240732" y="734219"/>
                </a:cubicBezTo>
                <a:cubicBezTo>
                  <a:pt x="3238251" y="734219"/>
                  <a:pt x="3237011" y="732979"/>
                  <a:pt x="3237011" y="730498"/>
                </a:cubicBezTo>
                <a:cubicBezTo>
                  <a:pt x="3237011" y="728018"/>
                  <a:pt x="3239492" y="726778"/>
                  <a:pt x="3244452" y="726778"/>
                </a:cubicBezTo>
                <a:close/>
                <a:moveTo>
                  <a:pt x="1741289" y="726778"/>
                </a:moveTo>
                <a:lnTo>
                  <a:pt x="1733847" y="741661"/>
                </a:lnTo>
                <a:lnTo>
                  <a:pt x="1741289" y="741661"/>
                </a:lnTo>
                <a:cubicBezTo>
                  <a:pt x="1746249" y="731739"/>
                  <a:pt x="1746249" y="726778"/>
                  <a:pt x="1741289" y="726778"/>
                </a:cubicBezTo>
                <a:close/>
                <a:moveTo>
                  <a:pt x="3724423" y="719336"/>
                </a:moveTo>
                <a:cubicBezTo>
                  <a:pt x="3721943" y="719336"/>
                  <a:pt x="3720703" y="721817"/>
                  <a:pt x="3720703" y="726778"/>
                </a:cubicBezTo>
                <a:lnTo>
                  <a:pt x="3728144" y="726778"/>
                </a:lnTo>
                <a:cubicBezTo>
                  <a:pt x="3728144" y="721817"/>
                  <a:pt x="3726904" y="719336"/>
                  <a:pt x="3724423" y="719336"/>
                </a:cubicBezTo>
                <a:close/>
                <a:moveTo>
                  <a:pt x="3646289" y="719336"/>
                </a:moveTo>
                <a:cubicBezTo>
                  <a:pt x="3646289" y="719336"/>
                  <a:pt x="3646289" y="720577"/>
                  <a:pt x="3646289" y="723057"/>
                </a:cubicBezTo>
                <a:cubicBezTo>
                  <a:pt x="3646289" y="725537"/>
                  <a:pt x="3643808" y="726778"/>
                  <a:pt x="3638847" y="726778"/>
                </a:cubicBezTo>
                <a:cubicBezTo>
                  <a:pt x="3633886" y="726778"/>
                  <a:pt x="3631406" y="729258"/>
                  <a:pt x="3631406" y="734219"/>
                </a:cubicBezTo>
                <a:cubicBezTo>
                  <a:pt x="3636367" y="739180"/>
                  <a:pt x="3643808" y="736699"/>
                  <a:pt x="3653730" y="726778"/>
                </a:cubicBezTo>
                <a:lnTo>
                  <a:pt x="3653730" y="719336"/>
                </a:lnTo>
                <a:cubicBezTo>
                  <a:pt x="3648769" y="719336"/>
                  <a:pt x="3646289" y="719336"/>
                  <a:pt x="3646289" y="719336"/>
                </a:cubicBezTo>
                <a:close/>
                <a:moveTo>
                  <a:pt x="3616523" y="719336"/>
                </a:moveTo>
                <a:lnTo>
                  <a:pt x="3601640" y="734219"/>
                </a:lnTo>
                <a:lnTo>
                  <a:pt x="3609081" y="734219"/>
                </a:lnTo>
                <a:close/>
                <a:moveTo>
                  <a:pt x="2857499" y="719336"/>
                </a:moveTo>
                <a:cubicBezTo>
                  <a:pt x="2852539" y="719336"/>
                  <a:pt x="2850058" y="720577"/>
                  <a:pt x="2850058" y="723057"/>
                </a:cubicBezTo>
                <a:cubicBezTo>
                  <a:pt x="2850058" y="725537"/>
                  <a:pt x="2852539" y="726778"/>
                  <a:pt x="2857499" y="726778"/>
                </a:cubicBezTo>
                <a:lnTo>
                  <a:pt x="2864941" y="726778"/>
                </a:lnTo>
                <a:cubicBezTo>
                  <a:pt x="2864941" y="721817"/>
                  <a:pt x="2862460" y="719336"/>
                  <a:pt x="2857499" y="719336"/>
                </a:cubicBezTo>
                <a:close/>
                <a:moveTo>
                  <a:pt x="2946796" y="711895"/>
                </a:moveTo>
                <a:lnTo>
                  <a:pt x="2939355" y="726778"/>
                </a:lnTo>
                <a:lnTo>
                  <a:pt x="2931913" y="734219"/>
                </a:lnTo>
                <a:lnTo>
                  <a:pt x="2939355" y="734219"/>
                </a:lnTo>
                <a:lnTo>
                  <a:pt x="2946796" y="734219"/>
                </a:lnTo>
                <a:lnTo>
                  <a:pt x="2939355" y="741661"/>
                </a:lnTo>
                <a:lnTo>
                  <a:pt x="2931913" y="749102"/>
                </a:lnTo>
                <a:lnTo>
                  <a:pt x="2917031" y="763985"/>
                </a:lnTo>
                <a:lnTo>
                  <a:pt x="2894706" y="786309"/>
                </a:lnTo>
                <a:cubicBezTo>
                  <a:pt x="2894706" y="791270"/>
                  <a:pt x="2894706" y="793750"/>
                  <a:pt x="2894706" y="793750"/>
                </a:cubicBezTo>
                <a:lnTo>
                  <a:pt x="2887265" y="778868"/>
                </a:lnTo>
                <a:cubicBezTo>
                  <a:pt x="2887265" y="773906"/>
                  <a:pt x="2892226" y="766465"/>
                  <a:pt x="2902148" y="756543"/>
                </a:cubicBezTo>
                <a:cubicBezTo>
                  <a:pt x="2907109" y="751582"/>
                  <a:pt x="2910829" y="746622"/>
                  <a:pt x="2913310" y="741661"/>
                </a:cubicBezTo>
                <a:cubicBezTo>
                  <a:pt x="2915791" y="736699"/>
                  <a:pt x="2917031" y="734219"/>
                  <a:pt x="2917031" y="734219"/>
                </a:cubicBezTo>
                <a:cubicBezTo>
                  <a:pt x="2917031" y="734219"/>
                  <a:pt x="2921991" y="729258"/>
                  <a:pt x="2931913" y="719336"/>
                </a:cubicBezTo>
                <a:close/>
                <a:moveTo>
                  <a:pt x="3787675" y="704454"/>
                </a:moveTo>
                <a:cubicBezTo>
                  <a:pt x="3787675" y="709415"/>
                  <a:pt x="3787675" y="711895"/>
                  <a:pt x="3787675" y="711895"/>
                </a:cubicBezTo>
                <a:cubicBezTo>
                  <a:pt x="3787675" y="711895"/>
                  <a:pt x="3787675" y="714375"/>
                  <a:pt x="3787675" y="719336"/>
                </a:cubicBezTo>
                <a:lnTo>
                  <a:pt x="3780234" y="719336"/>
                </a:lnTo>
                <a:cubicBezTo>
                  <a:pt x="3780234" y="714375"/>
                  <a:pt x="3782714" y="709415"/>
                  <a:pt x="3787675" y="704454"/>
                </a:cubicBezTo>
                <a:close/>
                <a:moveTo>
                  <a:pt x="1763613" y="704454"/>
                </a:moveTo>
                <a:cubicBezTo>
                  <a:pt x="1758652" y="704454"/>
                  <a:pt x="1756171" y="705694"/>
                  <a:pt x="1756171" y="708174"/>
                </a:cubicBezTo>
                <a:cubicBezTo>
                  <a:pt x="1756171" y="710654"/>
                  <a:pt x="1754931" y="711895"/>
                  <a:pt x="1752451" y="711895"/>
                </a:cubicBezTo>
                <a:cubicBezTo>
                  <a:pt x="1749970" y="711895"/>
                  <a:pt x="1746249" y="714375"/>
                  <a:pt x="1741289" y="719336"/>
                </a:cubicBezTo>
                <a:lnTo>
                  <a:pt x="1763613" y="719336"/>
                </a:lnTo>
                <a:cubicBezTo>
                  <a:pt x="1768574" y="709415"/>
                  <a:pt x="1768574" y="704454"/>
                  <a:pt x="1763613" y="704454"/>
                </a:cubicBezTo>
                <a:close/>
                <a:moveTo>
                  <a:pt x="1729539" y="693879"/>
                </a:moveTo>
                <a:lnTo>
                  <a:pt x="1726406" y="697012"/>
                </a:lnTo>
                <a:cubicBezTo>
                  <a:pt x="1726406" y="697012"/>
                  <a:pt x="1726716" y="696702"/>
                  <a:pt x="1727336" y="696082"/>
                </a:cubicBezTo>
                <a:close/>
                <a:moveTo>
                  <a:pt x="4226718" y="689571"/>
                </a:moveTo>
                <a:lnTo>
                  <a:pt x="4219277" y="697012"/>
                </a:lnTo>
                <a:cubicBezTo>
                  <a:pt x="4224238" y="697012"/>
                  <a:pt x="4226718" y="697012"/>
                  <a:pt x="4226718" y="697012"/>
                </a:cubicBezTo>
                <a:close/>
                <a:moveTo>
                  <a:pt x="2961679" y="689571"/>
                </a:moveTo>
                <a:cubicBezTo>
                  <a:pt x="2966640" y="689571"/>
                  <a:pt x="2969120" y="692051"/>
                  <a:pt x="2969120" y="697012"/>
                </a:cubicBezTo>
                <a:lnTo>
                  <a:pt x="2961679" y="697012"/>
                </a:lnTo>
                <a:close/>
                <a:moveTo>
                  <a:pt x="1733847" y="689571"/>
                </a:moveTo>
                <a:cubicBezTo>
                  <a:pt x="1733847" y="689571"/>
                  <a:pt x="1733227" y="690191"/>
                  <a:pt x="1731987" y="691431"/>
                </a:cubicBezTo>
                <a:lnTo>
                  <a:pt x="1729539" y="693879"/>
                </a:lnTo>
                <a:lnTo>
                  <a:pt x="1730126" y="693291"/>
                </a:lnTo>
                <a:cubicBezTo>
                  <a:pt x="1732607" y="690811"/>
                  <a:pt x="1733847" y="689571"/>
                  <a:pt x="1733847" y="689571"/>
                </a:cubicBezTo>
                <a:close/>
                <a:moveTo>
                  <a:pt x="2560773" y="679804"/>
                </a:moveTo>
                <a:cubicBezTo>
                  <a:pt x="2555192" y="678874"/>
                  <a:pt x="2552402" y="682130"/>
                  <a:pt x="2552402" y="689571"/>
                </a:cubicBezTo>
                <a:lnTo>
                  <a:pt x="2567285" y="689571"/>
                </a:lnTo>
                <a:cubicBezTo>
                  <a:pt x="2572245" y="689571"/>
                  <a:pt x="2572245" y="687091"/>
                  <a:pt x="2567285" y="682129"/>
                </a:cubicBezTo>
                <a:cubicBezTo>
                  <a:pt x="2564804" y="680889"/>
                  <a:pt x="2562634" y="680114"/>
                  <a:pt x="2560773" y="679804"/>
                </a:cubicBezTo>
                <a:close/>
                <a:moveTo>
                  <a:pt x="4098354" y="678409"/>
                </a:moveTo>
                <a:cubicBezTo>
                  <a:pt x="4097114" y="678409"/>
                  <a:pt x="4095254" y="679649"/>
                  <a:pt x="4092773" y="682129"/>
                </a:cubicBezTo>
                <a:lnTo>
                  <a:pt x="4085332" y="697012"/>
                </a:lnTo>
                <a:lnTo>
                  <a:pt x="4100214" y="697012"/>
                </a:lnTo>
                <a:cubicBezTo>
                  <a:pt x="4100214" y="692051"/>
                  <a:pt x="4100214" y="687091"/>
                  <a:pt x="4100214" y="682129"/>
                </a:cubicBezTo>
                <a:cubicBezTo>
                  <a:pt x="4100214" y="679649"/>
                  <a:pt x="4099594" y="678409"/>
                  <a:pt x="4098354" y="678409"/>
                </a:cubicBezTo>
                <a:close/>
                <a:moveTo>
                  <a:pt x="4070449" y="674688"/>
                </a:moveTo>
                <a:cubicBezTo>
                  <a:pt x="4065488" y="674688"/>
                  <a:pt x="4063007" y="675929"/>
                  <a:pt x="4063007" y="678409"/>
                </a:cubicBezTo>
                <a:cubicBezTo>
                  <a:pt x="4063007" y="680889"/>
                  <a:pt x="4063007" y="682129"/>
                  <a:pt x="4063007" y="682129"/>
                </a:cubicBezTo>
                <a:cubicBezTo>
                  <a:pt x="4063007" y="682129"/>
                  <a:pt x="4064248" y="682129"/>
                  <a:pt x="4066728" y="682129"/>
                </a:cubicBezTo>
                <a:cubicBezTo>
                  <a:pt x="4069208" y="682129"/>
                  <a:pt x="4070449" y="679649"/>
                  <a:pt x="4070449" y="674688"/>
                </a:cubicBezTo>
                <a:close/>
                <a:moveTo>
                  <a:pt x="3869531" y="674688"/>
                </a:moveTo>
                <a:lnTo>
                  <a:pt x="3862089" y="682129"/>
                </a:lnTo>
                <a:cubicBezTo>
                  <a:pt x="3862089" y="687091"/>
                  <a:pt x="3864570" y="687091"/>
                  <a:pt x="3869531" y="682129"/>
                </a:cubicBezTo>
                <a:close/>
                <a:moveTo>
                  <a:pt x="3705820" y="674688"/>
                </a:moveTo>
                <a:cubicBezTo>
                  <a:pt x="3705820" y="674688"/>
                  <a:pt x="3705820" y="677168"/>
                  <a:pt x="3705820" y="682129"/>
                </a:cubicBezTo>
                <a:cubicBezTo>
                  <a:pt x="3705820" y="687091"/>
                  <a:pt x="3705820" y="689571"/>
                  <a:pt x="3705820" y="689571"/>
                </a:cubicBezTo>
                <a:cubicBezTo>
                  <a:pt x="3710781" y="684609"/>
                  <a:pt x="3713261" y="682129"/>
                  <a:pt x="3713261" y="682129"/>
                </a:cubicBezTo>
                <a:cubicBezTo>
                  <a:pt x="3708300" y="677168"/>
                  <a:pt x="3705820" y="674688"/>
                  <a:pt x="3705820" y="674688"/>
                </a:cubicBezTo>
                <a:close/>
                <a:moveTo>
                  <a:pt x="2924472" y="674688"/>
                </a:moveTo>
                <a:lnTo>
                  <a:pt x="2902148" y="689571"/>
                </a:lnTo>
                <a:lnTo>
                  <a:pt x="2924472" y="682129"/>
                </a:lnTo>
                <a:cubicBezTo>
                  <a:pt x="2924472" y="677168"/>
                  <a:pt x="2924472" y="674688"/>
                  <a:pt x="2924472" y="674688"/>
                </a:cubicBezTo>
                <a:close/>
                <a:moveTo>
                  <a:pt x="3850927" y="667246"/>
                </a:moveTo>
                <a:cubicBezTo>
                  <a:pt x="3848447" y="667246"/>
                  <a:pt x="3844726" y="669727"/>
                  <a:pt x="3839765" y="674688"/>
                </a:cubicBezTo>
                <a:lnTo>
                  <a:pt x="3847207" y="674688"/>
                </a:lnTo>
                <a:cubicBezTo>
                  <a:pt x="3852168" y="674688"/>
                  <a:pt x="3854648" y="674688"/>
                  <a:pt x="3854648" y="674688"/>
                </a:cubicBezTo>
                <a:cubicBezTo>
                  <a:pt x="3854648" y="669727"/>
                  <a:pt x="3853408" y="667246"/>
                  <a:pt x="3850927" y="667246"/>
                </a:cubicBezTo>
                <a:close/>
                <a:moveTo>
                  <a:pt x="1771054" y="667246"/>
                </a:moveTo>
                <a:cubicBezTo>
                  <a:pt x="1776015" y="667246"/>
                  <a:pt x="1778496" y="669727"/>
                  <a:pt x="1778496" y="674688"/>
                </a:cubicBezTo>
                <a:cubicBezTo>
                  <a:pt x="1773535" y="674688"/>
                  <a:pt x="1769814" y="673447"/>
                  <a:pt x="1767334" y="670967"/>
                </a:cubicBezTo>
                <a:cubicBezTo>
                  <a:pt x="1764853" y="668487"/>
                  <a:pt x="1766093" y="667246"/>
                  <a:pt x="1771054" y="667246"/>
                </a:cubicBezTo>
                <a:close/>
                <a:moveTo>
                  <a:pt x="4129980" y="659805"/>
                </a:moveTo>
                <a:cubicBezTo>
                  <a:pt x="4125019" y="664766"/>
                  <a:pt x="4122539" y="668487"/>
                  <a:pt x="4122539" y="670967"/>
                </a:cubicBezTo>
                <a:cubicBezTo>
                  <a:pt x="4122539" y="673447"/>
                  <a:pt x="4123779" y="675929"/>
                  <a:pt x="4126259" y="678409"/>
                </a:cubicBezTo>
                <a:cubicBezTo>
                  <a:pt x="4128740" y="680889"/>
                  <a:pt x="4129980" y="683370"/>
                  <a:pt x="4129980" y="685850"/>
                </a:cubicBezTo>
                <a:cubicBezTo>
                  <a:pt x="4129980" y="688330"/>
                  <a:pt x="4129980" y="689571"/>
                  <a:pt x="4129980" y="689571"/>
                </a:cubicBezTo>
                <a:lnTo>
                  <a:pt x="4144863" y="682129"/>
                </a:lnTo>
                <a:cubicBezTo>
                  <a:pt x="4149824" y="662285"/>
                  <a:pt x="4147343" y="657325"/>
                  <a:pt x="4137421" y="667246"/>
                </a:cubicBezTo>
                <a:lnTo>
                  <a:pt x="4129980" y="667246"/>
                </a:lnTo>
                <a:cubicBezTo>
                  <a:pt x="4129980" y="662285"/>
                  <a:pt x="4129980" y="659805"/>
                  <a:pt x="4129980" y="659805"/>
                </a:cubicBezTo>
                <a:close/>
                <a:moveTo>
                  <a:pt x="2544960" y="659805"/>
                </a:moveTo>
                <a:lnTo>
                  <a:pt x="2552402" y="667246"/>
                </a:lnTo>
                <a:cubicBezTo>
                  <a:pt x="2552402" y="667246"/>
                  <a:pt x="2552402" y="664766"/>
                  <a:pt x="2552402" y="659805"/>
                </a:cubicBezTo>
                <a:cubicBezTo>
                  <a:pt x="2547441" y="659805"/>
                  <a:pt x="2544960" y="659805"/>
                  <a:pt x="2544960" y="659805"/>
                </a:cubicBezTo>
                <a:close/>
                <a:moveTo>
                  <a:pt x="2537519" y="659805"/>
                </a:moveTo>
                <a:lnTo>
                  <a:pt x="2530077" y="674688"/>
                </a:lnTo>
                <a:lnTo>
                  <a:pt x="2522636" y="682129"/>
                </a:lnTo>
                <a:cubicBezTo>
                  <a:pt x="2522636" y="682129"/>
                  <a:pt x="2523876" y="682129"/>
                  <a:pt x="2526357" y="682129"/>
                </a:cubicBezTo>
                <a:cubicBezTo>
                  <a:pt x="2528837" y="682129"/>
                  <a:pt x="2531318" y="679649"/>
                  <a:pt x="2533798" y="674688"/>
                </a:cubicBezTo>
                <a:cubicBezTo>
                  <a:pt x="2536279" y="669727"/>
                  <a:pt x="2537519" y="667246"/>
                  <a:pt x="2537519" y="667246"/>
                </a:cubicBezTo>
                <a:cubicBezTo>
                  <a:pt x="2537519" y="667246"/>
                  <a:pt x="2537519" y="664766"/>
                  <a:pt x="2537519" y="659805"/>
                </a:cubicBezTo>
                <a:close/>
                <a:moveTo>
                  <a:pt x="4204394" y="652364"/>
                </a:moveTo>
                <a:cubicBezTo>
                  <a:pt x="4199433" y="652364"/>
                  <a:pt x="4196953" y="653604"/>
                  <a:pt x="4196953" y="656084"/>
                </a:cubicBezTo>
                <a:cubicBezTo>
                  <a:pt x="4196953" y="658564"/>
                  <a:pt x="4198193" y="659805"/>
                  <a:pt x="4200673" y="659805"/>
                </a:cubicBezTo>
                <a:cubicBezTo>
                  <a:pt x="4203154" y="659805"/>
                  <a:pt x="4204394" y="657325"/>
                  <a:pt x="4204394" y="652364"/>
                </a:cubicBezTo>
                <a:close/>
                <a:moveTo>
                  <a:pt x="3914179" y="652364"/>
                </a:moveTo>
                <a:lnTo>
                  <a:pt x="3891855" y="659805"/>
                </a:lnTo>
                <a:cubicBezTo>
                  <a:pt x="3891855" y="664766"/>
                  <a:pt x="3889375" y="669727"/>
                  <a:pt x="3884414" y="674688"/>
                </a:cubicBezTo>
                <a:cubicBezTo>
                  <a:pt x="3879453" y="679649"/>
                  <a:pt x="3874492" y="684609"/>
                  <a:pt x="3869531" y="689571"/>
                </a:cubicBezTo>
                <a:lnTo>
                  <a:pt x="3884414" y="682129"/>
                </a:lnTo>
                <a:cubicBezTo>
                  <a:pt x="3904257" y="667246"/>
                  <a:pt x="3914179" y="657325"/>
                  <a:pt x="3914179" y="652364"/>
                </a:cubicBezTo>
                <a:close/>
                <a:moveTo>
                  <a:pt x="3839765" y="652364"/>
                </a:moveTo>
                <a:cubicBezTo>
                  <a:pt x="3829843" y="652364"/>
                  <a:pt x="3822402" y="653604"/>
                  <a:pt x="3817441" y="656084"/>
                </a:cubicBezTo>
                <a:cubicBezTo>
                  <a:pt x="3812480" y="658564"/>
                  <a:pt x="3809999" y="662285"/>
                  <a:pt x="3809999" y="667246"/>
                </a:cubicBezTo>
                <a:cubicBezTo>
                  <a:pt x="3809999" y="672208"/>
                  <a:pt x="3807519" y="674688"/>
                  <a:pt x="3802558" y="674688"/>
                </a:cubicBezTo>
                <a:cubicBezTo>
                  <a:pt x="3797597" y="674688"/>
                  <a:pt x="3785195" y="688330"/>
                  <a:pt x="3765351" y="715616"/>
                </a:cubicBezTo>
                <a:cubicBezTo>
                  <a:pt x="3745507" y="742901"/>
                  <a:pt x="3736826" y="757784"/>
                  <a:pt x="3739306" y="760264"/>
                </a:cubicBezTo>
                <a:cubicBezTo>
                  <a:pt x="3741787" y="762744"/>
                  <a:pt x="3743027" y="763985"/>
                  <a:pt x="3743027" y="763985"/>
                </a:cubicBezTo>
                <a:lnTo>
                  <a:pt x="3750468" y="771426"/>
                </a:lnTo>
                <a:lnTo>
                  <a:pt x="3765351" y="771426"/>
                </a:lnTo>
                <a:lnTo>
                  <a:pt x="3757910" y="763985"/>
                </a:lnTo>
                <a:lnTo>
                  <a:pt x="3757910" y="756543"/>
                </a:lnTo>
                <a:lnTo>
                  <a:pt x="3757910" y="749102"/>
                </a:lnTo>
                <a:lnTo>
                  <a:pt x="3765351" y="749102"/>
                </a:lnTo>
                <a:lnTo>
                  <a:pt x="3787675" y="726778"/>
                </a:lnTo>
                <a:lnTo>
                  <a:pt x="3802558" y="719336"/>
                </a:lnTo>
                <a:lnTo>
                  <a:pt x="3809999" y="719336"/>
                </a:lnTo>
                <a:lnTo>
                  <a:pt x="3809999" y="711895"/>
                </a:lnTo>
                <a:lnTo>
                  <a:pt x="3817441" y="697012"/>
                </a:lnTo>
                <a:cubicBezTo>
                  <a:pt x="3822402" y="692051"/>
                  <a:pt x="3824882" y="688330"/>
                  <a:pt x="3824882" y="685850"/>
                </a:cubicBezTo>
                <a:cubicBezTo>
                  <a:pt x="3824882" y="683370"/>
                  <a:pt x="3824882" y="682129"/>
                  <a:pt x="3824882" y="682129"/>
                </a:cubicBezTo>
                <a:cubicBezTo>
                  <a:pt x="3819921" y="677168"/>
                  <a:pt x="3819921" y="672208"/>
                  <a:pt x="3824882" y="667246"/>
                </a:cubicBezTo>
                <a:lnTo>
                  <a:pt x="3839765" y="667246"/>
                </a:lnTo>
                <a:cubicBezTo>
                  <a:pt x="3839765" y="657325"/>
                  <a:pt x="3839765" y="652364"/>
                  <a:pt x="3839765" y="652364"/>
                </a:cubicBezTo>
                <a:close/>
                <a:moveTo>
                  <a:pt x="3772792" y="652364"/>
                </a:moveTo>
                <a:cubicBezTo>
                  <a:pt x="3777753" y="652364"/>
                  <a:pt x="3780234" y="654844"/>
                  <a:pt x="3780234" y="659805"/>
                </a:cubicBezTo>
                <a:cubicBezTo>
                  <a:pt x="3780234" y="664766"/>
                  <a:pt x="3777753" y="667246"/>
                  <a:pt x="3772792" y="667246"/>
                </a:cubicBezTo>
                <a:cubicBezTo>
                  <a:pt x="3772792" y="667246"/>
                  <a:pt x="3771552" y="667246"/>
                  <a:pt x="3769072" y="667246"/>
                </a:cubicBezTo>
                <a:cubicBezTo>
                  <a:pt x="3766591" y="667246"/>
                  <a:pt x="3765351" y="669727"/>
                  <a:pt x="3765351" y="674688"/>
                </a:cubicBezTo>
                <a:cubicBezTo>
                  <a:pt x="3760390" y="689571"/>
                  <a:pt x="3755429" y="697012"/>
                  <a:pt x="3750468" y="697012"/>
                </a:cubicBezTo>
                <a:cubicBezTo>
                  <a:pt x="3745507" y="697012"/>
                  <a:pt x="3744267" y="693291"/>
                  <a:pt x="3746748" y="685850"/>
                </a:cubicBezTo>
                <a:cubicBezTo>
                  <a:pt x="3749228" y="678409"/>
                  <a:pt x="3747988" y="677168"/>
                  <a:pt x="3743027" y="682129"/>
                </a:cubicBezTo>
                <a:lnTo>
                  <a:pt x="3735585" y="674688"/>
                </a:lnTo>
                <a:lnTo>
                  <a:pt x="3743027" y="674688"/>
                </a:lnTo>
                <a:cubicBezTo>
                  <a:pt x="3752949" y="674688"/>
                  <a:pt x="3757910" y="672208"/>
                  <a:pt x="3757910" y="667246"/>
                </a:cubicBezTo>
                <a:cubicBezTo>
                  <a:pt x="3757910" y="662285"/>
                  <a:pt x="3762871" y="657325"/>
                  <a:pt x="3772792" y="652364"/>
                </a:cubicBezTo>
                <a:close/>
                <a:moveTo>
                  <a:pt x="4094633" y="648643"/>
                </a:moveTo>
                <a:cubicBezTo>
                  <a:pt x="4093393" y="648643"/>
                  <a:pt x="4092773" y="649883"/>
                  <a:pt x="4092773" y="652364"/>
                </a:cubicBezTo>
                <a:cubicBezTo>
                  <a:pt x="4087812" y="652364"/>
                  <a:pt x="4084091" y="653604"/>
                  <a:pt x="4081611" y="656084"/>
                </a:cubicBezTo>
                <a:cubicBezTo>
                  <a:pt x="4079130" y="658564"/>
                  <a:pt x="4080370" y="659805"/>
                  <a:pt x="4085332" y="659805"/>
                </a:cubicBezTo>
                <a:cubicBezTo>
                  <a:pt x="4090293" y="664766"/>
                  <a:pt x="4095253" y="666006"/>
                  <a:pt x="4100214" y="663526"/>
                </a:cubicBezTo>
                <a:cubicBezTo>
                  <a:pt x="4105175" y="661046"/>
                  <a:pt x="4105175" y="657325"/>
                  <a:pt x="4100214" y="652364"/>
                </a:cubicBezTo>
                <a:cubicBezTo>
                  <a:pt x="4097734" y="649883"/>
                  <a:pt x="4095874" y="648643"/>
                  <a:pt x="4094633" y="648643"/>
                </a:cubicBezTo>
                <a:close/>
                <a:moveTo>
                  <a:pt x="3899296" y="644922"/>
                </a:moveTo>
                <a:cubicBezTo>
                  <a:pt x="3894335" y="644922"/>
                  <a:pt x="3891855" y="647402"/>
                  <a:pt x="3891855" y="652364"/>
                </a:cubicBezTo>
                <a:cubicBezTo>
                  <a:pt x="3896816" y="652364"/>
                  <a:pt x="3899296" y="652364"/>
                  <a:pt x="3899296" y="652364"/>
                </a:cubicBezTo>
                <a:cubicBezTo>
                  <a:pt x="3899296" y="647402"/>
                  <a:pt x="3899296" y="644922"/>
                  <a:pt x="3899296" y="644922"/>
                </a:cubicBezTo>
                <a:close/>
                <a:moveTo>
                  <a:pt x="3664892" y="644922"/>
                </a:moveTo>
                <a:cubicBezTo>
                  <a:pt x="3662412" y="644922"/>
                  <a:pt x="3661171" y="646163"/>
                  <a:pt x="3661171" y="648643"/>
                </a:cubicBezTo>
                <a:cubicBezTo>
                  <a:pt x="3661171" y="651123"/>
                  <a:pt x="3663652" y="652364"/>
                  <a:pt x="3668613" y="652364"/>
                </a:cubicBezTo>
                <a:cubicBezTo>
                  <a:pt x="3668613" y="647402"/>
                  <a:pt x="3667372" y="644922"/>
                  <a:pt x="3664892" y="644922"/>
                </a:cubicBezTo>
                <a:close/>
                <a:moveTo>
                  <a:pt x="3720703" y="637481"/>
                </a:moveTo>
                <a:lnTo>
                  <a:pt x="3728144" y="644922"/>
                </a:lnTo>
                <a:lnTo>
                  <a:pt x="3728144" y="637481"/>
                </a:lnTo>
                <a:close/>
                <a:moveTo>
                  <a:pt x="3021210" y="637481"/>
                </a:moveTo>
                <a:cubicBezTo>
                  <a:pt x="3026171" y="637481"/>
                  <a:pt x="3028652" y="637481"/>
                  <a:pt x="3028652" y="637481"/>
                </a:cubicBezTo>
                <a:cubicBezTo>
                  <a:pt x="3028652" y="642442"/>
                  <a:pt x="3027412" y="644922"/>
                  <a:pt x="3024931" y="644922"/>
                </a:cubicBezTo>
                <a:cubicBezTo>
                  <a:pt x="3022450" y="644922"/>
                  <a:pt x="3021210" y="644922"/>
                  <a:pt x="3021210" y="644922"/>
                </a:cubicBezTo>
                <a:cubicBezTo>
                  <a:pt x="3016250" y="644922"/>
                  <a:pt x="3013769" y="647402"/>
                  <a:pt x="3013769" y="652364"/>
                </a:cubicBezTo>
                <a:lnTo>
                  <a:pt x="3006327" y="667246"/>
                </a:lnTo>
                <a:lnTo>
                  <a:pt x="2998886" y="674688"/>
                </a:lnTo>
                <a:lnTo>
                  <a:pt x="2998886" y="667246"/>
                </a:lnTo>
                <a:cubicBezTo>
                  <a:pt x="2998886" y="662285"/>
                  <a:pt x="2998886" y="658564"/>
                  <a:pt x="2998886" y="656084"/>
                </a:cubicBezTo>
                <a:cubicBezTo>
                  <a:pt x="2998886" y="653604"/>
                  <a:pt x="2998886" y="652364"/>
                  <a:pt x="2998886" y="652364"/>
                </a:cubicBezTo>
                <a:cubicBezTo>
                  <a:pt x="3003847" y="652364"/>
                  <a:pt x="3006327" y="649884"/>
                  <a:pt x="3006327" y="644922"/>
                </a:cubicBezTo>
                <a:close/>
                <a:moveTo>
                  <a:pt x="2567285" y="637481"/>
                </a:moveTo>
                <a:cubicBezTo>
                  <a:pt x="2562324" y="637481"/>
                  <a:pt x="2559843" y="639961"/>
                  <a:pt x="2559843" y="644922"/>
                </a:cubicBezTo>
                <a:lnTo>
                  <a:pt x="2574726" y="644922"/>
                </a:lnTo>
                <a:cubicBezTo>
                  <a:pt x="2574726" y="644922"/>
                  <a:pt x="2573486" y="643682"/>
                  <a:pt x="2571005" y="641202"/>
                </a:cubicBezTo>
                <a:cubicBezTo>
                  <a:pt x="2568525" y="638721"/>
                  <a:pt x="2567285" y="637481"/>
                  <a:pt x="2567285" y="637481"/>
                </a:cubicBezTo>
                <a:close/>
                <a:moveTo>
                  <a:pt x="1756171" y="637481"/>
                </a:moveTo>
                <a:cubicBezTo>
                  <a:pt x="1756171" y="642442"/>
                  <a:pt x="1756171" y="647402"/>
                  <a:pt x="1756171" y="652364"/>
                </a:cubicBezTo>
                <a:lnTo>
                  <a:pt x="1748730" y="652364"/>
                </a:lnTo>
                <a:close/>
                <a:moveTo>
                  <a:pt x="4149049" y="635155"/>
                </a:moveTo>
                <a:cubicBezTo>
                  <a:pt x="4146258" y="634225"/>
                  <a:pt x="4144863" y="637481"/>
                  <a:pt x="4144863" y="644922"/>
                </a:cubicBezTo>
                <a:lnTo>
                  <a:pt x="4152304" y="644922"/>
                </a:lnTo>
                <a:lnTo>
                  <a:pt x="4152304" y="637481"/>
                </a:lnTo>
                <a:cubicBezTo>
                  <a:pt x="4151064" y="636241"/>
                  <a:pt x="4149979" y="635465"/>
                  <a:pt x="4149049" y="635155"/>
                </a:cubicBezTo>
                <a:close/>
                <a:moveTo>
                  <a:pt x="4256484" y="630039"/>
                </a:moveTo>
                <a:lnTo>
                  <a:pt x="4256484" y="637481"/>
                </a:lnTo>
                <a:cubicBezTo>
                  <a:pt x="4261445" y="637481"/>
                  <a:pt x="4263925" y="635001"/>
                  <a:pt x="4263925" y="630039"/>
                </a:cubicBezTo>
                <a:close/>
                <a:moveTo>
                  <a:pt x="4100214" y="630039"/>
                </a:moveTo>
                <a:cubicBezTo>
                  <a:pt x="4100214" y="630039"/>
                  <a:pt x="4100214" y="632520"/>
                  <a:pt x="4100214" y="637481"/>
                </a:cubicBezTo>
                <a:cubicBezTo>
                  <a:pt x="4100214" y="637481"/>
                  <a:pt x="4101455" y="636240"/>
                  <a:pt x="4103935" y="633760"/>
                </a:cubicBezTo>
                <a:cubicBezTo>
                  <a:pt x="4106415" y="631280"/>
                  <a:pt x="4105175" y="630039"/>
                  <a:pt x="4100214" y="630039"/>
                </a:cubicBezTo>
                <a:close/>
                <a:moveTo>
                  <a:pt x="3690937" y="630039"/>
                </a:moveTo>
                <a:lnTo>
                  <a:pt x="3676054" y="637481"/>
                </a:lnTo>
                <a:cubicBezTo>
                  <a:pt x="3676054" y="637481"/>
                  <a:pt x="3674814" y="639961"/>
                  <a:pt x="3672333" y="644922"/>
                </a:cubicBezTo>
                <a:cubicBezTo>
                  <a:pt x="3669853" y="649884"/>
                  <a:pt x="3668613" y="654844"/>
                  <a:pt x="3668613" y="659805"/>
                </a:cubicBezTo>
                <a:lnTo>
                  <a:pt x="3676054" y="659805"/>
                </a:lnTo>
                <a:lnTo>
                  <a:pt x="3690937" y="644922"/>
                </a:lnTo>
                <a:cubicBezTo>
                  <a:pt x="3690937" y="639961"/>
                  <a:pt x="3688457" y="639961"/>
                  <a:pt x="3683496" y="644922"/>
                </a:cubicBezTo>
                <a:lnTo>
                  <a:pt x="3683496" y="637481"/>
                </a:lnTo>
                <a:cubicBezTo>
                  <a:pt x="3688457" y="637481"/>
                  <a:pt x="3690937" y="635001"/>
                  <a:pt x="3690937" y="630039"/>
                </a:cubicBezTo>
                <a:close/>
                <a:moveTo>
                  <a:pt x="4239741" y="626319"/>
                </a:moveTo>
                <a:cubicBezTo>
                  <a:pt x="4238500" y="626319"/>
                  <a:pt x="4236640" y="627559"/>
                  <a:pt x="4234160" y="630039"/>
                </a:cubicBezTo>
                <a:cubicBezTo>
                  <a:pt x="4234160" y="635001"/>
                  <a:pt x="4236640" y="635001"/>
                  <a:pt x="4241601" y="630039"/>
                </a:cubicBezTo>
                <a:cubicBezTo>
                  <a:pt x="4241601" y="627559"/>
                  <a:pt x="4240981" y="626319"/>
                  <a:pt x="4239741" y="626319"/>
                </a:cubicBezTo>
                <a:close/>
                <a:moveTo>
                  <a:pt x="4338339" y="622598"/>
                </a:moveTo>
                <a:cubicBezTo>
                  <a:pt x="4333378" y="622598"/>
                  <a:pt x="4330898" y="623839"/>
                  <a:pt x="4330898" y="626319"/>
                </a:cubicBezTo>
                <a:cubicBezTo>
                  <a:pt x="4330898" y="628799"/>
                  <a:pt x="4330898" y="630039"/>
                  <a:pt x="4330898" y="630039"/>
                </a:cubicBezTo>
                <a:cubicBezTo>
                  <a:pt x="4330898" y="630039"/>
                  <a:pt x="4333378" y="630039"/>
                  <a:pt x="4338339" y="630039"/>
                </a:cubicBezTo>
                <a:cubicBezTo>
                  <a:pt x="4338339" y="625078"/>
                  <a:pt x="4338339" y="622598"/>
                  <a:pt x="4338339" y="622598"/>
                </a:cubicBezTo>
                <a:close/>
                <a:moveTo>
                  <a:pt x="3988593" y="615157"/>
                </a:moveTo>
                <a:lnTo>
                  <a:pt x="3958828" y="644922"/>
                </a:lnTo>
                <a:lnTo>
                  <a:pt x="3966269" y="652364"/>
                </a:lnTo>
                <a:lnTo>
                  <a:pt x="3973710" y="644922"/>
                </a:lnTo>
                <a:lnTo>
                  <a:pt x="3966269" y="659805"/>
                </a:lnTo>
                <a:cubicBezTo>
                  <a:pt x="3966269" y="664766"/>
                  <a:pt x="3966269" y="667246"/>
                  <a:pt x="3966269" y="667246"/>
                </a:cubicBezTo>
                <a:cubicBezTo>
                  <a:pt x="3971230" y="667246"/>
                  <a:pt x="3973710" y="664766"/>
                  <a:pt x="3973710" y="659805"/>
                </a:cubicBezTo>
                <a:lnTo>
                  <a:pt x="3981152" y="659805"/>
                </a:lnTo>
                <a:lnTo>
                  <a:pt x="3973710" y="667246"/>
                </a:lnTo>
                <a:cubicBezTo>
                  <a:pt x="3973710" y="672208"/>
                  <a:pt x="3972470" y="674688"/>
                  <a:pt x="3969990" y="674688"/>
                </a:cubicBezTo>
                <a:cubicBezTo>
                  <a:pt x="3967509" y="674688"/>
                  <a:pt x="3966269" y="677168"/>
                  <a:pt x="3966269" y="682129"/>
                </a:cubicBezTo>
                <a:lnTo>
                  <a:pt x="3973710" y="674688"/>
                </a:lnTo>
                <a:cubicBezTo>
                  <a:pt x="3978671" y="669727"/>
                  <a:pt x="3983632" y="667246"/>
                  <a:pt x="3988593" y="667246"/>
                </a:cubicBezTo>
                <a:cubicBezTo>
                  <a:pt x="3993554" y="667246"/>
                  <a:pt x="3997275" y="664766"/>
                  <a:pt x="3999755" y="659805"/>
                </a:cubicBezTo>
                <a:cubicBezTo>
                  <a:pt x="4002236" y="654844"/>
                  <a:pt x="4000996" y="652364"/>
                  <a:pt x="3996035" y="652364"/>
                </a:cubicBezTo>
                <a:lnTo>
                  <a:pt x="3988593" y="644922"/>
                </a:lnTo>
                <a:cubicBezTo>
                  <a:pt x="3988593" y="644922"/>
                  <a:pt x="3991074" y="642442"/>
                  <a:pt x="3996035" y="637481"/>
                </a:cubicBezTo>
                <a:lnTo>
                  <a:pt x="4003476" y="615157"/>
                </a:lnTo>
                <a:cubicBezTo>
                  <a:pt x="3998515" y="615157"/>
                  <a:pt x="3996035" y="617637"/>
                  <a:pt x="3996035" y="622598"/>
                </a:cubicBezTo>
                <a:cubicBezTo>
                  <a:pt x="3996035" y="622598"/>
                  <a:pt x="3993554" y="622598"/>
                  <a:pt x="3988593" y="622598"/>
                </a:cubicBezTo>
                <a:cubicBezTo>
                  <a:pt x="3993554" y="617637"/>
                  <a:pt x="3993554" y="615157"/>
                  <a:pt x="3988593" y="615157"/>
                </a:cubicBezTo>
                <a:close/>
                <a:moveTo>
                  <a:pt x="3862089" y="615157"/>
                </a:moveTo>
                <a:cubicBezTo>
                  <a:pt x="3862089" y="620118"/>
                  <a:pt x="3862089" y="622598"/>
                  <a:pt x="3862089" y="622598"/>
                </a:cubicBezTo>
                <a:cubicBezTo>
                  <a:pt x="3862089" y="622598"/>
                  <a:pt x="3863330" y="621357"/>
                  <a:pt x="3865810" y="618877"/>
                </a:cubicBezTo>
                <a:cubicBezTo>
                  <a:pt x="3868290" y="616397"/>
                  <a:pt x="3869531" y="615157"/>
                  <a:pt x="3869531" y="615157"/>
                </a:cubicBezTo>
                <a:cubicBezTo>
                  <a:pt x="3869531" y="615157"/>
                  <a:pt x="3867050" y="615157"/>
                  <a:pt x="3862089" y="615157"/>
                </a:cubicBezTo>
                <a:close/>
                <a:moveTo>
                  <a:pt x="3817441" y="615157"/>
                </a:moveTo>
                <a:cubicBezTo>
                  <a:pt x="3822402" y="615157"/>
                  <a:pt x="3823642" y="616397"/>
                  <a:pt x="3821162" y="618877"/>
                </a:cubicBezTo>
                <a:cubicBezTo>
                  <a:pt x="3818681" y="621357"/>
                  <a:pt x="3817441" y="622598"/>
                  <a:pt x="3817441" y="622598"/>
                </a:cubicBezTo>
                <a:cubicBezTo>
                  <a:pt x="3817441" y="622598"/>
                  <a:pt x="3817441" y="620118"/>
                  <a:pt x="3817441" y="615157"/>
                </a:cubicBezTo>
                <a:close/>
                <a:moveTo>
                  <a:pt x="3676054" y="615157"/>
                </a:moveTo>
                <a:cubicBezTo>
                  <a:pt x="3671093" y="620118"/>
                  <a:pt x="3671093" y="622598"/>
                  <a:pt x="3676054" y="622598"/>
                </a:cubicBezTo>
                <a:cubicBezTo>
                  <a:pt x="3681015" y="622598"/>
                  <a:pt x="3683496" y="621357"/>
                  <a:pt x="3683496" y="618877"/>
                </a:cubicBezTo>
                <a:cubicBezTo>
                  <a:pt x="3683496" y="616397"/>
                  <a:pt x="3681015" y="615157"/>
                  <a:pt x="3676054" y="615157"/>
                </a:cubicBezTo>
                <a:close/>
                <a:moveTo>
                  <a:pt x="2969121" y="615157"/>
                </a:moveTo>
                <a:lnTo>
                  <a:pt x="2969120" y="615157"/>
                </a:lnTo>
                <a:lnTo>
                  <a:pt x="2969120" y="615157"/>
                </a:lnTo>
                <a:cubicBezTo>
                  <a:pt x="2971601" y="612676"/>
                  <a:pt x="2971601" y="612676"/>
                  <a:pt x="2969121" y="615157"/>
                </a:cubicBezTo>
                <a:close/>
                <a:moveTo>
                  <a:pt x="4301132" y="607715"/>
                </a:moveTo>
                <a:lnTo>
                  <a:pt x="4256484" y="652364"/>
                </a:lnTo>
                <a:lnTo>
                  <a:pt x="4271367" y="644922"/>
                </a:lnTo>
                <a:cubicBezTo>
                  <a:pt x="4291211" y="625078"/>
                  <a:pt x="4301132" y="612677"/>
                  <a:pt x="4301132" y="607715"/>
                </a:cubicBezTo>
                <a:close/>
                <a:moveTo>
                  <a:pt x="3780234" y="607715"/>
                </a:moveTo>
                <a:lnTo>
                  <a:pt x="3771304" y="616645"/>
                </a:lnTo>
                <a:lnTo>
                  <a:pt x="3780234" y="615157"/>
                </a:lnTo>
                <a:close/>
                <a:moveTo>
                  <a:pt x="4092773" y="600274"/>
                </a:moveTo>
                <a:cubicBezTo>
                  <a:pt x="4087812" y="600274"/>
                  <a:pt x="4085332" y="601514"/>
                  <a:pt x="4085332" y="603995"/>
                </a:cubicBezTo>
                <a:cubicBezTo>
                  <a:pt x="4085332" y="606475"/>
                  <a:pt x="4087812" y="607715"/>
                  <a:pt x="4092773" y="607715"/>
                </a:cubicBezTo>
                <a:cubicBezTo>
                  <a:pt x="4097734" y="607715"/>
                  <a:pt x="4100214" y="606475"/>
                  <a:pt x="4100214" y="603995"/>
                </a:cubicBezTo>
                <a:cubicBezTo>
                  <a:pt x="4100214" y="601514"/>
                  <a:pt x="4097734" y="600274"/>
                  <a:pt x="4092773" y="600274"/>
                </a:cubicBezTo>
                <a:close/>
                <a:moveTo>
                  <a:pt x="3832324" y="600274"/>
                </a:moveTo>
                <a:lnTo>
                  <a:pt x="3832324" y="607715"/>
                </a:lnTo>
                <a:lnTo>
                  <a:pt x="3824882" y="607715"/>
                </a:lnTo>
                <a:close/>
                <a:moveTo>
                  <a:pt x="4055566" y="592832"/>
                </a:moveTo>
                <a:lnTo>
                  <a:pt x="4040683" y="600274"/>
                </a:lnTo>
                <a:cubicBezTo>
                  <a:pt x="4040683" y="600274"/>
                  <a:pt x="4043163" y="600274"/>
                  <a:pt x="4048124" y="600274"/>
                </a:cubicBezTo>
                <a:close/>
                <a:moveTo>
                  <a:pt x="4025800" y="592832"/>
                </a:moveTo>
                <a:cubicBezTo>
                  <a:pt x="4025800" y="592832"/>
                  <a:pt x="4024560" y="595312"/>
                  <a:pt x="4022080" y="600274"/>
                </a:cubicBezTo>
                <a:cubicBezTo>
                  <a:pt x="4019599" y="605235"/>
                  <a:pt x="4019599" y="607715"/>
                  <a:pt x="4022080" y="607715"/>
                </a:cubicBezTo>
                <a:cubicBezTo>
                  <a:pt x="4024560" y="607715"/>
                  <a:pt x="4025800" y="605235"/>
                  <a:pt x="4025800" y="600274"/>
                </a:cubicBezTo>
                <a:cubicBezTo>
                  <a:pt x="4025800" y="595312"/>
                  <a:pt x="4025800" y="592832"/>
                  <a:pt x="4025800" y="592832"/>
                </a:cubicBezTo>
                <a:close/>
                <a:moveTo>
                  <a:pt x="3036093" y="592832"/>
                </a:moveTo>
                <a:cubicBezTo>
                  <a:pt x="3036093" y="592832"/>
                  <a:pt x="3033612" y="595312"/>
                  <a:pt x="3028652" y="600274"/>
                </a:cubicBezTo>
                <a:lnTo>
                  <a:pt x="3021210" y="607715"/>
                </a:lnTo>
                <a:close/>
                <a:moveTo>
                  <a:pt x="4016499" y="589112"/>
                </a:moveTo>
                <a:cubicBezTo>
                  <a:pt x="4015258" y="589112"/>
                  <a:pt x="4013398" y="590352"/>
                  <a:pt x="4010917" y="592832"/>
                </a:cubicBezTo>
                <a:cubicBezTo>
                  <a:pt x="4005956" y="597794"/>
                  <a:pt x="4003476" y="601514"/>
                  <a:pt x="4003476" y="603995"/>
                </a:cubicBezTo>
                <a:cubicBezTo>
                  <a:pt x="4003476" y="606475"/>
                  <a:pt x="4005956" y="606475"/>
                  <a:pt x="4010917" y="603995"/>
                </a:cubicBezTo>
                <a:cubicBezTo>
                  <a:pt x="4015878" y="601514"/>
                  <a:pt x="4018359" y="597794"/>
                  <a:pt x="4018359" y="592832"/>
                </a:cubicBezTo>
                <a:cubicBezTo>
                  <a:pt x="4018359" y="590352"/>
                  <a:pt x="4017739" y="589112"/>
                  <a:pt x="4016499" y="589112"/>
                </a:cubicBezTo>
                <a:close/>
                <a:moveTo>
                  <a:pt x="3884414" y="588182"/>
                </a:moveTo>
                <a:cubicBezTo>
                  <a:pt x="3883173" y="587562"/>
                  <a:pt x="3881933" y="587872"/>
                  <a:pt x="3880693" y="589112"/>
                </a:cubicBezTo>
                <a:cubicBezTo>
                  <a:pt x="3878212" y="591592"/>
                  <a:pt x="3878212" y="594073"/>
                  <a:pt x="3880693" y="596553"/>
                </a:cubicBezTo>
                <a:cubicBezTo>
                  <a:pt x="3883173" y="599033"/>
                  <a:pt x="3881933" y="605235"/>
                  <a:pt x="3876972" y="615157"/>
                </a:cubicBezTo>
                <a:lnTo>
                  <a:pt x="3862089" y="630039"/>
                </a:lnTo>
                <a:lnTo>
                  <a:pt x="3891855" y="615157"/>
                </a:lnTo>
                <a:lnTo>
                  <a:pt x="3899296" y="600274"/>
                </a:lnTo>
                <a:cubicBezTo>
                  <a:pt x="3894335" y="600274"/>
                  <a:pt x="3890615" y="597794"/>
                  <a:pt x="3888134" y="592832"/>
                </a:cubicBezTo>
                <a:cubicBezTo>
                  <a:pt x="3886894" y="590352"/>
                  <a:pt x="3885654" y="588802"/>
                  <a:pt x="3884414" y="588182"/>
                </a:cubicBezTo>
                <a:close/>
                <a:moveTo>
                  <a:pt x="4159746" y="585391"/>
                </a:moveTo>
                <a:cubicBezTo>
                  <a:pt x="4164707" y="585391"/>
                  <a:pt x="4164707" y="587871"/>
                  <a:pt x="4159746" y="592832"/>
                </a:cubicBezTo>
                <a:cubicBezTo>
                  <a:pt x="4157265" y="592832"/>
                  <a:pt x="4155405" y="592832"/>
                  <a:pt x="4154165" y="592832"/>
                </a:cubicBezTo>
                <a:lnTo>
                  <a:pt x="4152304" y="592832"/>
                </a:lnTo>
                <a:close/>
                <a:moveTo>
                  <a:pt x="3006327" y="585391"/>
                </a:moveTo>
                <a:lnTo>
                  <a:pt x="3013769" y="585391"/>
                </a:lnTo>
                <a:cubicBezTo>
                  <a:pt x="3013769" y="590352"/>
                  <a:pt x="3012529" y="594073"/>
                  <a:pt x="3010048" y="596553"/>
                </a:cubicBezTo>
                <a:cubicBezTo>
                  <a:pt x="3007568" y="599033"/>
                  <a:pt x="3003847" y="605235"/>
                  <a:pt x="2998886" y="615157"/>
                </a:cubicBezTo>
                <a:cubicBezTo>
                  <a:pt x="2993925" y="615157"/>
                  <a:pt x="2988964" y="617637"/>
                  <a:pt x="2984003" y="622598"/>
                </a:cubicBezTo>
                <a:cubicBezTo>
                  <a:pt x="2984003" y="617637"/>
                  <a:pt x="2984003" y="612677"/>
                  <a:pt x="2984003" y="607715"/>
                </a:cubicBezTo>
                <a:lnTo>
                  <a:pt x="2991445" y="600274"/>
                </a:lnTo>
                <a:cubicBezTo>
                  <a:pt x="2996406" y="600274"/>
                  <a:pt x="3001367" y="595312"/>
                  <a:pt x="3006327" y="585391"/>
                </a:cubicBezTo>
                <a:close/>
                <a:moveTo>
                  <a:pt x="4107656" y="577950"/>
                </a:moveTo>
                <a:lnTo>
                  <a:pt x="4100214" y="592832"/>
                </a:lnTo>
                <a:lnTo>
                  <a:pt x="4107656" y="585391"/>
                </a:lnTo>
                <a:close/>
                <a:moveTo>
                  <a:pt x="3757910" y="570508"/>
                </a:moveTo>
                <a:cubicBezTo>
                  <a:pt x="3757910" y="575470"/>
                  <a:pt x="3757910" y="577950"/>
                  <a:pt x="3757910" y="577950"/>
                </a:cubicBezTo>
                <a:cubicBezTo>
                  <a:pt x="3757910" y="577950"/>
                  <a:pt x="3760390" y="577950"/>
                  <a:pt x="3765351" y="577950"/>
                </a:cubicBezTo>
                <a:cubicBezTo>
                  <a:pt x="3765351" y="572988"/>
                  <a:pt x="3762871" y="570508"/>
                  <a:pt x="3757910" y="570508"/>
                </a:cubicBezTo>
                <a:close/>
                <a:moveTo>
                  <a:pt x="3743027" y="570508"/>
                </a:moveTo>
                <a:cubicBezTo>
                  <a:pt x="3738066" y="570508"/>
                  <a:pt x="3733105" y="575470"/>
                  <a:pt x="3728144" y="585391"/>
                </a:cubicBezTo>
                <a:lnTo>
                  <a:pt x="3713261" y="592832"/>
                </a:lnTo>
                <a:cubicBezTo>
                  <a:pt x="3708300" y="587871"/>
                  <a:pt x="3705820" y="587871"/>
                  <a:pt x="3705820" y="592832"/>
                </a:cubicBezTo>
                <a:lnTo>
                  <a:pt x="3705820" y="600274"/>
                </a:lnTo>
                <a:cubicBezTo>
                  <a:pt x="3700859" y="605235"/>
                  <a:pt x="3700859" y="607715"/>
                  <a:pt x="3705820" y="607715"/>
                </a:cubicBezTo>
                <a:lnTo>
                  <a:pt x="3713261" y="615157"/>
                </a:lnTo>
                <a:lnTo>
                  <a:pt x="3705820" y="615157"/>
                </a:lnTo>
                <a:lnTo>
                  <a:pt x="3690937" y="622598"/>
                </a:lnTo>
                <a:cubicBezTo>
                  <a:pt x="3690937" y="622598"/>
                  <a:pt x="3693417" y="622598"/>
                  <a:pt x="3698378" y="622598"/>
                </a:cubicBezTo>
                <a:lnTo>
                  <a:pt x="3705820" y="622598"/>
                </a:lnTo>
                <a:lnTo>
                  <a:pt x="3713261" y="622598"/>
                </a:lnTo>
                <a:lnTo>
                  <a:pt x="3720703" y="622598"/>
                </a:lnTo>
                <a:cubicBezTo>
                  <a:pt x="3715742" y="627559"/>
                  <a:pt x="3715742" y="630039"/>
                  <a:pt x="3720703" y="630039"/>
                </a:cubicBezTo>
                <a:cubicBezTo>
                  <a:pt x="3725664" y="630039"/>
                  <a:pt x="3728144" y="630039"/>
                  <a:pt x="3728144" y="630039"/>
                </a:cubicBezTo>
                <a:cubicBezTo>
                  <a:pt x="3728144" y="630039"/>
                  <a:pt x="3728144" y="627559"/>
                  <a:pt x="3728144" y="622598"/>
                </a:cubicBezTo>
                <a:cubicBezTo>
                  <a:pt x="3728144" y="612677"/>
                  <a:pt x="3725664" y="605235"/>
                  <a:pt x="3720703" y="600274"/>
                </a:cubicBezTo>
                <a:cubicBezTo>
                  <a:pt x="3710781" y="600274"/>
                  <a:pt x="3715742" y="595312"/>
                  <a:pt x="3735585" y="585391"/>
                </a:cubicBezTo>
                <a:close/>
                <a:moveTo>
                  <a:pt x="3036093" y="570508"/>
                </a:moveTo>
                <a:cubicBezTo>
                  <a:pt x="3031132" y="570508"/>
                  <a:pt x="3028652" y="571749"/>
                  <a:pt x="3028652" y="574229"/>
                </a:cubicBezTo>
                <a:cubicBezTo>
                  <a:pt x="3028652" y="576709"/>
                  <a:pt x="3029892" y="577950"/>
                  <a:pt x="3032373" y="577950"/>
                </a:cubicBezTo>
                <a:cubicBezTo>
                  <a:pt x="3034853" y="577950"/>
                  <a:pt x="3036093" y="575470"/>
                  <a:pt x="3036093" y="570508"/>
                </a:cubicBezTo>
                <a:close/>
                <a:moveTo>
                  <a:pt x="4144863" y="563067"/>
                </a:moveTo>
                <a:lnTo>
                  <a:pt x="4137421" y="570508"/>
                </a:lnTo>
                <a:cubicBezTo>
                  <a:pt x="4142382" y="570508"/>
                  <a:pt x="4144863" y="570508"/>
                  <a:pt x="4144863" y="570508"/>
                </a:cubicBezTo>
                <a:close/>
                <a:moveTo>
                  <a:pt x="4122539" y="563067"/>
                </a:moveTo>
                <a:cubicBezTo>
                  <a:pt x="4122539" y="563067"/>
                  <a:pt x="4121298" y="564307"/>
                  <a:pt x="4118818" y="566787"/>
                </a:cubicBezTo>
                <a:cubicBezTo>
                  <a:pt x="4116337" y="569268"/>
                  <a:pt x="4116337" y="570508"/>
                  <a:pt x="4118818" y="570508"/>
                </a:cubicBezTo>
                <a:cubicBezTo>
                  <a:pt x="4121298" y="570508"/>
                  <a:pt x="4122539" y="568028"/>
                  <a:pt x="4122539" y="563067"/>
                </a:cubicBezTo>
                <a:close/>
                <a:moveTo>
                  <a:pt x="3832324" y="563067"/>
                </a:moveTo>
                <a:cubicBezTo>
                  <a:pt x="3832324" y="563067"/>
                  <a:pt x="3832324" y="565547"/>
                  <a:pt x="3832324" y="570508"/>
                </a:cubicBezTo>
                <a:cubicBezTo>
                  <a:pt x="3827363" y="570508"/>
                  <a:pt x="3826123" y="569268"/>
                  <a:pt x="3828603" y="566787"/>
                </a:cubicBezTo>
                <a:cubicBezTo>
                  <a:pt x="3831083" y="564307"/>
                  <a:pt x="3832324" y="563067"/>
                  <a:pt x="3832324" y="563067"/>
                </a:cubicBezTo>
                <a:close/>
                <a:moveTo>
                  <a:pt x="3043535" y="563067"/>
                </a:moveTo>
                <a:cubicBezTo>
                  <a:pt x="3043535" y="568028"/>
                  <a:pt x="3038574" y="575470"/>
                  <a:pt x="3028652" y="585391"/>
                </a:cubicBezTo>
                <a:cubicBezTo>
                  <a:pt x="3023691" y="585391"/>
                  <a:pt x="3021210" y="582911"/>
                  <a:pt x="3021210" y="577950"/>
                </a:cubicBezTo>
                <a:cubicBezTo>
                  <a:pt x="3026171" y="568028"/>
                  <a:pt x="3033612" y="563067"/>
                  <a:pt x="3043535" y="563067"/>
                </a:cubicBezTo>
                <a:close/>
                <a:moveTo>
                  <a:pt x="4368105" y="555625"/>
                </a:moveTo>
                <a:cubicBezTo>
                  <a:pt x="4373066" y="555625"/>
                  <a:pt x="4375546" y="558105"/>
                  <a:pt x="4375546" y="563067"/>
                </a:cubicBezTo>
                <a:lnTo>
                  <a:pt x="4360663" y="570508"/>
                </a:lnTo>
                <a:cubicBezTo>
                  <a:pt x="4360663" y="560587"/>
                  <a:pt x="4363144" y="555625"/>
                  <a:pt x="4368105" y="555625"/>
                </a:cubicBezTo>
                <a:close/>
                <a:moveTo>
                  <a:pt x="3862089" y="555625"/>
                </a:moveTo>
                <a:lnTo>
                  <a:pt x="3869531" y="555625"/>
                </a:lnTo>
                <a:cubicBezTo>
                  <a:pt x="3869531" y="555625"/>
                  <a:pt x="3868290" y="556866"/>
                  <a:pt x="3865810" y="559346"/>
                </a:cubicBezTo>
                <a:cubicBezTo>
                  <a:pt x="3863330" y="561826"/>
                  <a:pt x="3862089" y="563067"/>
                  <a:pt x="3862089" y="563067"/>
                </a:cubicBezTo>
                <a:lnTo>
                  <a:pt x="3854648" y="563067"/>
                </a:lnTo>
                <a:close/>
                <a:moveTo>
                  <a:pt x="4286249" y="548184"/>
                </a:moveTo>
                <a:cubicBezTo>
                  <a:pt x="4291211" y="548184"/>
                  <a:pt x="4286249" y="553145"/>
                  <a:pt x="4271367" y="563067"/>
                </a:cubicBezTo>
                <a:lnTo>
                  <a:pt x="4256484" y="577950"/>
                </a:lnTo>
                <a:cubicBezTo>
                  <a:pt x="4256484" y="572988"/>
                  <a:pt x="4261445" y="566787"/>
                  <a:pt x="4271367" y="559346"/>
                </a:cubicBezTo>
                <a:cubicBezTo>
                  <a:pt x="4281288" y="551905"/>
                  <a:pt x="4286249" y="548184"/>
                  <a:pt x="4286249" y="548184"/>
                </a:cubicBezTo>
                <a:close/>
                <a:moveTo>
                  <a:pt x="3783489" y="545859"/>
                </a:moveTo>
                <a:cubicBezTo>
                  <a:pt x="3778839" y="544928"/>
                  <a:pt x="3772792" y="548185"/>
                  <a:pt x="3765351" y="555625"/>
                </a:cubicBezTo>
                <a:lnTo>
                  <a:pt x="3765351" y="570508"/>
                </a:lnTo>
                <a:cubicBezTo>
                  <a:pt x="3765351" y="570508"/>
                  <a:pt x="3767831" y="568028"/>
                  <a:pt x="3772792" y="563067"/>
                </a:cubicBezTo>
                <a:lnTo>
                  <a:pt x="3787675" y="548184"/>
                </a:lnTo>
                <a:cubicBezTo>
                  <a:pt x="3786435" y="546944"/>
                  <a:pt x="3785040" y="546168"/>
                  <a:pt x="3783489" y="545859"/>
                </a:cubicBezTo>
                <a:close/>
                <a:moveTo>
                  <a:pt x="4254624" y="537022"/>
                </a:moveTo>
                <a:cubicBezTo>
                  <a:pt x="4253383" y="537022"/>
                  <a:pt x="4251523" y="538262"/>
                  <a:pt x="4249042" y="540743"/>
                </a:cubicBezTo>
                <a:cubicBezTo>
                  <a:pt x="4249042" y="545704"/>
                  <a:pt x="4249042" y="548184"/>
                  <a:pt x="4249042" y="548184"/>
                </a:cubicBezTo>
                <a:cubicBezTo>
                  <a:pt x="4254003" y="548184"/>
                  <a:pt x="4256484" y="546943"/>
                  <a:pt x="4256484" y="544463"/>
                </a:cubicBezTo>
                <a:cubicBezTo>
                  <a:pt x="4256484" y="541983"/>
                  <a:pt x="4256484" y="540743"/>
                  <a:pt x="4256484" y="540743"/>
                </a:cubicBezTo>
                <a:cubicBezTo>
                  <a:pt x="4256484" y="538262"/>
                  <a:pt x="4255864" y="537022"/>
                  <a:pt x="4254624" y="537022"/>
                </a:cubicBezTo>
                <a:close/>
                <a:moveTo>
                  <a:pt x="4122539" y="533301"/>
                </a:moveTo>
                <a:lnTo>
                  <a:pt x="4107656" y="555625"/>
                </a:lnTo>
                <a:lnTo>
                  <a:pt x="4122539" y="548184"/>
                </a:lnTo>
                <a:close/>
                <a:moveTo>
                  <a:pt x="4100214" y="533301"/>
                </a:moveTo>
                <a:lnTo>
                  <a:pt x="4100214" y="540743"/>
                </a:lnTo>
                <a:lnTo>
                  <a:pt x="4107656" y="540743"/>
                </a:lnTo>
                <a:cubicBezTo>
                  <a:pt x="4112617" y="535781"/>
                  <a:pt x="4112617" y="533301"/>
                  <a:pt x="4107656" y="533301"/>
                </a:cubicBezTo>
                <a:close/>
                <a:moveTo>
                  <a:pt x="1927324" y="533301"/>
                </a:moveTo>
                <a:lnTo>
                  <a:pt x="1921370" y="539254"/>
                </a:lnTo>
                <a:lnTo>
                  <a:pt x="1919882" y="537022"/>
                </a:lnTo>
                <a:cubicBezTo>
                  <a:pt x="1919882" y="534542"/>
                  <a:pt x="1922363" y="533301"/>
                  <a:pt x="1927324" y="533301"/>
                </a:cubicBezTo>
                <a:close/>
                <a:moveTo>
                  <a:pt x="4129980" y="525860"/>
                </a:moveTo>
                <a:cubicBezTo>
                  <a:pt x="4129980" y="530821"/>
                  <a:pt x="4131220" y="533301"/>
                  <a:pt x="4133701" y="533301"/>
                </a:cubicBezTo>
                <a:cubicBezTo>
                  <a:pt x="4136181" y="533301"/>
                  <a:pt x="4137421" y="530821"/>
                  <a:pt x="4137421" y="525860"/>
                </a:cubicBezTo>
                <a:cubicBezTo>
                  <a:pt x="4137421" y="525860"/>
                  <a:pt x="4136181" y="525860"/>
                  <a:pt x="4133701" y="525860"/>
                </a:cubicBezTo>
                <a:cubicBezTo>
                  <a:pt x="4131220" y="525860"/>
                  <a:pt x="4129980" y="525860"/>
                  <a:pt x="4129980" y="525860"/>
                </a:cubicBezTo>
                <a:close/>
                <a:moveTo>
                  <a:pt x="4368105" y="518418"/>
                </a:moveTo>
                <a:lnTo>
                  <a:pt x="4360663" y="533301"/>
                </a:lnTo>
                <a:lnTo>
                  <a:pt x="4360663" y="525860"/>
                </a:lnTo>
                <a:close/>
                <a:moveTo>
                  <a:pt x="3862089" y="518418"/>
                </a:moveTo>
                <a:lnTo>
                  <a:pt x="3869531" y="518418"/>
                </a:lnTo>
                <a:lnTo>
                  <a:pt x="3869531" y="525860"/>
                </a:lnTo>
                <a:cubicBezTo>
                  <a:pt x="3869531" y="525860"/>
                  <a:pt x="3867050" y="523380"/>
                  <a:pt x="3862089" y="518418"/>
                </a:cubicBezTo>
                <a:close/>
                <a:moveTo>
                  <a:pt x="3095624" y="518418"/>
                </a:moveTo>
                <a:cubicBezTo>
                  <a:pt x="3095624" y="523380"/>
                  <a:pt x="3094384" y="525860"/>
                  <a:pt x="3091904" y="525860"/>
                </a:cubicBezTo>
                <a:cubicBezTo>
                  <a:pt x="3089423" y="525860"/>
                  <a:pt x="3089423" y="524619"/>
                  <a:pt x="3091904" y="522139"/>
                </a:cubicBezTo>
                <a:cubicBezTo>
                  <a:pt x="3094384" y="519659"/>
                  <a:pt x="3095624" y="518418"/>
                  <a:pt x="3095624" y="518418"/>
                </a:cubicBezTo>
                <a:close/>
                <a:moveTo>
                  <a:pt x="1942206" y="518418"/>
                </a:moveTo>
                <a:cubicBezTo>
                  <a:pt x="1942206" y="520899"/>
                  <a:pt x="1941586" y="522759"/>
                  <a:pt x="1940346" y="523999"/>
                </a:cubicBezTo>
                <a:lnTo>
                  <a:pt x="1934765" y="525860"/>
                </a:lnTo>
                <a:close/>
                <a:moveTo>
                  <a:pt x="3988593" y="510977"/>
                </a:moveTo>
                <a:lnTo>
                  <a:pt x="3981152" y="525860"/>
                </a:lnTo>
                <a:cubicBezTo>
                  <a:pt x="3981152" y="525860"/>
                  <a:pt x="3981152" y="523380"/>
                  <a:pt x="3981152" y="518418"/>
                </a:cubicBezTo>
                <a:cubicBezTo>
                  <a:pt x="3981152" y="518418"/>
                  <a:pt x="3978671" y="518418"/>
                  <a:pt x="3973710" y="518418"/>
                </a:cubicBezTo>
                <a:lnTo>
                  <a:pt x="3981152" y="525860"/>
                </a:lnTo>
                <a:lnTo>
                  <a:pt x="3988593" y="525860"/>
                </a:lnTo>
                <a:cubicBezTo>
                  <a:pt x="3993554" y="520898"/>
                  <a:pt x="3998515" y="515938"/>
                  <a:pt x="4003476" y="510977"/>
                </a:cubicBezTo>
                <a:close/>
                <a:moveTo>
                  <a:pt x="4159746" y="496094"/>
                </a:moveTo>
                <a:cubicBezTo>
                  <a:pt x="4154785" y="496094"/>
                  <a:pt x="4152304" y="498574"/>
                  <a:pt x="4152304" y="503536"/>
                </a:cubicBezTo>
                <a:cubicBezTo>
                  <a:pt x="4152304" y="508497"/>
                  <a:pt x="4153545" y="510977"/>
                  <a:pt x="4156025" y="510977"/>
                </a:cubicBezTo>
                <a:cubicBezTo>
                  <a:pt x="4158505" y="510977"/>
                  <a:pt x="4159746" y="508497"/>
                  <a:pt x="4159746" y="503536"/>
                </a:cubicBezTo>
                <a:cubicBezTo>
                  <a:pt x="4159746" y="498574"/>
                  <a:pt x="4159746" y="496094"/>
                  <a:pt x="4159746" y="496094"/>
                </a:cubicBezTo>
                <a:close/>
                <a:moveTo>
                  <a:pt x="4302621" y="491629"/>
                </a:moveTo>
                <a:lnTo>
                  <a:pt x="4301132" y="496094"/>
                </a:lnTo>
                <a:lnTo>
                  <a:pt x="4293691" y="503536"/>
                </a:lnTo>
                <a:close/>
                <a:moveTo>
                  <a:pt x="4137421" y="488653"/>
                </a:moveTo>
                <a:cubicBezTo>
                  <a:pt x="4137421" y="488653"/>
                  <a:pt x="4134941" y="493614"/>
                  <a:pt x="4129980" y="503536"/>
                </a:cubicBezTo>
                <a:lnTo>
                  <a:pt x="4129980" y="510977"/>
                </a:lnTo>
                <a:cubicBezTo>
                  <a:pt x="4139902" y="496094"/>
                  <a:pt x="4142382" y="488653"/>
                  <a:pt x="4137421" y="488653"/>
                </a:cubicBezTo>
                <a:close/>
                <a:moveTo>
                  <a:pt x="3906738" y="488653"/>
                </a:moveTo>
                <a:cubicBezTo>
                  <a:pt x="3911699" y="488653"/>
                  <a:pt x="3912939" y="489893"/>
                  <a:pt x="3910458" y="492373"/>
                </a:cubicBezTo>
                <a:cubicBezTo>
                  <a:pt x="3907978" y="494854"/>
                  <a:pt x="3906738" y="496094"/>
                  <a:pt x="3906738" y="496094"/>
                </a:cubicBezTo>
                <a:lnTo>
                  <a:pt x="3899296" y="496094"/>
                </a:lnTo>
                <a:cubicBezTo>
                  <a:pt x="3899296" y="491133"/>
                  <a:pt x="3901777" y="488653"/>
                  <a:pt x="3906738" y="488653"/>
                </a:cubicBezTo>
                <a:close/>
                <a:moveTo>
                  <a:pt x="4374616" y="484002"/>
                </a:moveTo>
                <a:cubicBezTo>
                  <a:pt x="4375236" y="484622"/>
                  <a:pt x="4375546" y="486173"/>
                  <a:pt x="4375546" y="488653"/>
                </a:cubicBezTo>
                <a:cubicBezTo>
                  <a:pt x="4375546" y="488653"/>
                  <a:pt x="4371825" y="493614"/>
                  <a:pt x="4364384" y="503536"/>
                </a:cubicBezTo>
                <a:cubicBezTo>
                  <a:pt x="4356943" y="513457"/>
                  <a:pt x="4353222" y="518418"/>
                  <a:pt x="4353222" y="518418"/>
                </a:cubicBezTo>
                <a:lnTo>
                  <a:pt x="4360663" y="503536"/>
                </a:lnTo>
                <a:cubicBezTo>
                  <a:pt x="4368105" y="488653"/>
                  <a:pt x="4372756" y="482141"/>
                  <a:pt x="4374616" y="484002"/>
                </a:cubicBezTo>
                <a:close/>
                <a:moveTo>
                  <a:pt x="3992463" y="482402"/>
                </a:moveTo>
                <a:lnTo>
                  <a:pt x="3989876" y="484804"/>
                </a:lnTo>
                <a:lnTo>
                  <a:pt x="3990454" y="483072"/>
                </a:lnTo>
                <a:close/>
                <a:moveTo>
                  <a:pt x="4014638" y="481211"/>
                </a:moveTo>
                <a:cubicBezTo>
                  <a:pt x="4012158" y="481211"/>
                  <a:pt x="4009677" y="482452"/>
                  <a:pt x="4007197" y="484932"/>
                </a:cubicBezTo>
                <a:cubicBezTo>
                  <a:pt x="4004716" y="487412"/>
                  <a:pt x="4005956" y="488653"/>
                  <a:pt x="4010917" y="488653"/>
                </a:cubicBezTo>
                <a:cubicBezTo>
                  <a:pt x="4015878" y="488653"/>
                  <a:pt x="4018359" y="487412"/>
                  <a:pt x="4018359" y="484932"/>
                </a:cubicBezTo>
                <a:cubicBezTo>
                  <a:pt x="4018359" y="482452"/>
                  <a:pt x="4017119" y="481211"/>
                  <a:pt x="4014638" y="481211"/>
                </a:cubicBezTo>
                <a:close/>
                <a:moveTo>
                  <a:pt x="4405312" y="473770"/>
                </a:moveTo>
                <a:cubicBezTo>
                  <a:pt x="4400351" y="473770"/>
                  <a:pt x="4395390" y="478731"/>
                  <a:pt x="4390429" y="488653"/>
                </a:cubicBezTo>
                <a:lnTo>
                  <a:pt x="4382987" y="496094"/>
                </a:lnTo>
                <a:close/>
                <a:moveTo>
                  <a:pt x="3869531" y="473770"/>
                </a:moveTo>
                <a:lnTo>
                  <a:pt x="3876972" y="473770"/>
                </a:lnTo>
                <a:lnTo>
                  <a:pt x="3862089" y="481211"/>
                </a:lnTo>
                <a:cubicBezTo>
                  <a:pt x="3862089" y="476250"/>
                  <a:pt x="3864570" y="473770"/>
                  <a:pt x="3869531" y="473770"/>
                </a:cubicBezTo>
                <a:close/>
                <a:moveTo>
                  <a:pt x="4136026" y="471444"/>
                </a:moveTo>
                <a:cubicBezTo>
                  <a:pt x="4133236" y="470514"/>
                  <a:pt x="4126259" y="473770"/>
                  <a:pt x="4115097" y="481211"/>
                </a:cubicBezTo>
                <a:cubicBezTo>
                  <a:pt x="4105175" y="481211"/>
                  <a:pt x="4100214" y="483691"/>
                  <a:pt x="4100214" y="488653"/>
                </a:cubicBezTo>
                <a:cubicBezTo>
                  <a:pt x="4100214" y="493614"/>
                  <a:pt x="4100214" y="496094"/>
                  <a:pt x="4100214" y="496094"/>
                </a:cubicBezTo>
                <a:cubicBezTo>
                  <a:pt x="4085332" y="496094"/>
                  <a:pt x="4077890" y="503536"/>
                  <a:pt x="4077890" y="518418"/>
                </a:cubicBezTo>
                <a:cubicBezTo>
                  <a:pt x="4077890" y="518418"/>
                  <a:pt x="4067968" y="528340"/>
                  <a:pt x="4048124" y="548184"/>
                </a:cubicBezTo>
                <a:cubicBezTo>
                  <a:pt x="4043163" y="553145"/>
                  <a:pt x="4040683" y="558105"/>
                  <a:pt x="4040683" y="563067"/>
                </a:cubicBezTo>
                <a:lnTo>
                  <a:pt x="4025800" y="570508"/>
                </a:lnTo>
                <a:cubicBezTo>
                  <a:pt x="4025800" y="575470"/>
                  <a:pt x="4028281" y="580430"/>
                  <a:pt x="4033242" y="585391"/>
                </a:cubicBezTo>
                <a:cubicBezTo>
                  <a:pt x="4038203" y="590352"/>
                  <a:pt x="4044404" y="587871"/>
                  <a:pt x="4051845" y="577950"/>
                </a:cubicBezTo>
                <a:cubicBezTo>
                  <a:pt x="4059287" y="568028"/>
                  <a:pt x="4070449" y="555625"/>
                  <a:pt x="4085332" y="540743"/>
                </a:cubicBezTo>
                <a:cubicBezTo>
                  <a:pt x="4095253" y="525860"/>
                  <a:pt x="4102695" y="515938"/>
                  <a:pt x="4107656" y="510977"/>
                </a:cubicBezTo>
                <a:cubicBezTo>
                  <a:pt x="4112617" y="506016"/>
                  <a:pt x="4115097" y="503536"/>
                  <a:pt x="4115097" y="503536"/>
                </a:cubicBezTo>
                <a:lnTo>
                  <a:pt x="4115097" y="496094"/>
                </a:lnTo>
                <a:cubicBezTo>
                  <a:pt x="4115097" y="496094"/>
                  <a:pt x="4118818" y="493614"/>
                  <a:pt x="4126259" y="488653"/>
                </a:cubicBezTo>
                <a:cubicBezTo>
                  <a:pt x="4133701" y="483691"/>
                  <a:pt x="4137421" y="478731"/>
                  <a:pt x="4137421" y="473770"/>
                </a:cubicBezTo>
                <a:cubicBezTo>
                  <a:pt x="4137421" y="472530"/>
                  <a:pt x="4136956" y="471754"/>
                  <a:pt x="4136026" y="471444"/>
                </a:cubicBezTo>
                <a:close/>
                <a:moveTo>
                  <a:pt x="4323457" y="451446"/>
                </a:moveTo>
                <a:cubicBezTo>
                  <a:pt x="4323457" y="451446"/>
                  <a:pt x="4325937" y="451446"/>
                  <a:pt x="4330898" y="451446"/>
                </a:cubicBezTo>
                <a:lnTo>
                  <a:pt x="4323457" y="458887"/>
                </a:lnTo>
                <a:cubicBezTo>
                  <a:pt x="4323457" y="463848"/>
                  <a:pt x="4320976" y="466329"/>
                  <a:pt x="4316015" y="466329"/>
                </a:cubicBezTo>
                <a:cubicBezTo>
                  <a:pt x="4316015" y="466329"/>
                  <a:pt x="4316015" y="468809"/>
                  <a:pt x="4316015" y="473770"/>
                </a:cubicBezTo>
                <a:lnTo>
                  <a:pt x="4302621" y="491629"/>
                </a:lnTo>
                <a:lnTo>
                  <a:pt x="4308574" y="473770"/>
                </a:lnTo>
                <a:cubicBezTo>
                  <a:pt x="4303613" y="478731"/>
                  <a:pt x="4301132" y="478731"/>
                  <a:pt x="4301132" y="473770"/>
                </a:cubicBezTo>
                <a:close/>
                <a:moveTo>
                  <a:pt x="3869531" y="451446"/>
                </a:moveTo>
                <a:lnTo>
                  <a:pt x="3847207" y="473770"/>
                </a:lnTo>
                <a:cubicBezTo>
                  <a:pt x="3842245" y="478731"/>
                  <a:pt x="3839765" y="478731"/>
                  <a:pt x="3839765" y="473770"/>
                </a:cubicBezTo>
                <a:close/>
                <a:moveTo>
                  <a:pt x="4158506" y="436563"/>
                </a:moveTo>
                <a:lnTo>
                  <a:pt x="4159746" y="436563"/>
                </a:lnTo>
                <a:cubicBezTo>
                  <a:pt x="4159746" y="436563"/>
                  <a:pt x="4159746" y="437804"/>
                  <a:pt x="4159746" y="440284"/>
                </a:cubicBezTo>
                <a:cubicBezTo>
                  <a:pt x="4159746" y="441524"/>
                  <a:pt x="4159126" y="442454"/>
                  <a:pt x="4157885" y="443074"/>
                </a:cubicBezTo>
                <a:lnTo>
                  <a:pt x="4154062" y="443711"/>
                </a:lnTo>
                <a:lnTo>
                  <a:pt x="4154630" y="441214"/>
                </a:lnTo>
                <a:close/>
                <a:moveTo>
                  <a:pt x="4189511" y="421680"/>
                </a:moveTo>
                <a:cubicBezTo>
                  <a:pt x="4177109" y="424161"/>
                  <a:pt x="4167807" y="427881"/>
                  <a:pt x="4161606" y="432842"/>
                </a:cubicBezTo>
                <a:lnTo>
                  <a:pt x="4158506" y="436563"/>
                </a:lnTo>
                <a:lnTo>
                  <a:pt x="4157885" y="436563"/>
                </a:lnTo>
                <a:cubicBezTo>
                  <a:pt x="4156645" y="436563"/>
                  <a:pt x="4154785" y="436563"/>
                  <a:pt x="4152304" y="436563"/>
                </a:cubicBezTo>
                <a:cubicBezTo>
                  <a:pt x="4152304" y="441524"/>
                  <a:pt x="4152304" y="444004"/>
                  <a:pt x="4152304" y="444004"/>
                </a:cubicBezTo>
                <a:lnTo>
                  <a:pt x="4154062" y="443711"/>
                </a:lnTo>
                <a:lnTo>
                  <a:pt x="4152304" y="451446"/>
                </a:lnTo>
                <a:lnTo>
                  <a:pt x="4189511" y="436563"/>
                </a:lnTo>
                <a:cubicBezTo>
                  <a:pt x="4189511" y="426641"/>
                  <a:pt x="4189511" y="421680"/>
                  <a:pt x="4189511" y="421680"/>
                </a:cubicBezTo>
                <a:close/>
                <a:moveTo>
                  <a:pt x="3914179" y="406797"/>
                </a:moveTo>
                <a:cubicBezTo>
                  <a:pt x="3919140" y="406797"/>
                  <a:pt x="3919140" y="409277"/>
                  <a:pt x="3914179" y="414239"/>
                </a:cubicBezTo>
                <a:cubicBezTo>
                  <a:pt x="3909218" y="419200"/>
                  <a:pt x="3906738" y="421680"/>
                  <a:pt x="3906738" y="421680"/>
                </a:cubicBezTo>
                <a:lnTo>
                  <a:pt x="3906738" y="414239"/>
                </a:lnTo>
                <a:cubicBezTo>
                  <a:pt x="3911699" y="409277"/>
                  <a:pt x="3914179" y="406797"/>
                  <a:pt x="3914179" y="406797"/>
                </a:cubicBezTo>
                <a:close/>
                <a:moveTo>
                  <a:pt x="2035224" y="406797"/>
                </a:moveTo>
                <a:cubicBezTo>
                  <a:pt x="2037705" y="406797"/>
                  <a:pt x="2037705" y="409277"/>
                  <a:pt x="2035224" y="414239"/>
                </a:cubicBezTo>
                <a:cubicBezTo>
                  <a:pt x="2032743" y="419200"/>
                  <a:pt x="2030263" y="421680"/>
                  <a:pt x="2027783" y="421680"/>
                </a:cubicBezTo>
                <a:cubicBezTo>
                  <a:pt x="2025302" y="421680"/>
                  <a:pt x="2025302" y="419200"/>
                  <a:pt x="2027783" y="414239"/>
                </a:cubicBezTo>
                <a:cubicBezTo>
                  <a:pt x="2030263" y="409277"/>
                  <a:pt x="2032743" y="406797"/>
                  <a:pt x="2035224" y="406797"/>
                </a:cubicBezTo>
                <a:close/>
                <a:moveTo>
                  <a:pt x="4394150" y="399356"/>
                </a:moveTo>
                <a:cubicBezTo>
                  <a:pt x="4396630" y="399356"/>
                  <a:pt x="4397870" y="400596"/>
                  <a:pt x="4397870" y="403077"/>
                </a:cubicBezTo>
                <a:cubicBezTo>
                  <a:pt x="4397870" y="405557"/>
                  <a:pt x="4395390" y="406797"/>
                  <a:pt x="4390429" y="406797"/>
                </a:cubicBezTo>
                <a:cubicBezTo>
                  <a:pt x="4390429" y="401836"/>
                  <a:pt x="4391670" y="399356"/>
                  <a:pt x="4394150" y="399356"/>
                </a:cubicBezTo>
                <a:close/>
                <a:moveTo>
                  <a:pt x="4122539" y="384473"/>
                </a:moveTo>
                <a:lnTo>
                  <a:pt x="4122539" y="384473"/>
                </a:lnTo>
                <a:cubicBezTo>
                  <a:pt x="4120058" y="386954"/>
                  <a:pt x="4120058" y="386954"/>
                  <a:pt x="4122539" y="384473"/>
                </a:cubicBezTo>
                <a:close/>
                <a:moveTo>
                  <a:pt x="4301132" y="377032"/>
                </a:moveTo>
                <a:cubicBezTo>
                  <a:pt x="4306093" y="377032"/>
                  <a:pt x="4308574" y="377032"/>
                  <a:pt x="4308574" y="377032"/>
                </a:cubicBezTo>
                <a:lnTo>
                  <a:pt x="4301132" y="384473"/>
                </a:lnTo>
                <a:cubicBezTo>
                  <a:pt x="4296171" y="384473"/>
                  <a:pt x="4296171" y="381993"/>
                  <a:pt x="4301132" y="377032"/>
                </a:cubicBezTo>
                <a:close/>
                <a:moveTo>
                  <a:pt x="4152485" y="376769"/>
                </a:moveTo>
                <a:lnTo>
                  <a:pt x="4152304" y="377032"/>
                </a:lnTo>
                <a:lnTo>
                  <a:pt x="4152155" y="377106"/>
                </a:lnTo>
                <a:close/>
                <a:moveTo>
                  <a:pt x="4441589" y="372381"/>
                </a:moveTo>
                <a:cubicBezTo>
                  <a:pt x="4443449" y="371761"/>
                  <a:pt x="4444999" y="372071"/>
                  <a:pt x="4446239" y="373311"/>
                </a:cubicBezTo>
                <a:cubicBezTo>
                  <a:pt x="4448720" y="375791"/>
                  <a:pt x="4448720" y="379512"/>
                  <a:pt x="4446239" y="384473"/>
                </a:cubicBezTo>
                <a:cubicBezTo>
                  <a:pt x="4443759" y="389434"/>
                  <a:pt x="4440039" y="390674"/>
                  <a:pt x="4435077" y="388194"/>
                </a:cubicBezTo>
                <a:cubicBezTo>
                  <a:pt x="4430116" y="385714"/>
                  <a:pt x="4430116" y="381993"/>
                  <a:pt x="4435077" y="377032"/>
                </a:cubicBezTo>
                <a:cubicBezTo>
                  <a:pt x="4437558" y="374551"/>
                  <a:pt x="4439729" y="373001"/>
                  <a:pt x="4441589" y="372381"/>
                </a:cubicBezTo>
                <a:close/>
                <a:moveTo>
                  <a:pt x="4170908" y="354707"/>
                </a:moveTo>
                <a:cubicBezTo>
                  <a:pt x="4172768" y="354707"/>
                  <a:pt x="4169047" y="359591"/>
                  <a:pt x="4159746" y="369358"/>
                </a:cubicBezTo>
                <a:lnTo>
                  <a:pt x="4152485" y="376769"/>
                </a:lnTo>
                <a:lnTo>
                  <a:pt x="4159048" y="367265"/>
                </a:lnTo>
                <a:cubicBezTo>
                  <a:pt x="4165094" y="358893"/>
                  <a:pt x="4169047" y="354707"/>
                  <a:pt x="4170908" y="354707"/>
                </a:cubicBezTo>
                <a:close/>
                <a:moveTo>
                  <a:pt x="4241601" y="339825"/>
                </a:moveTo>
                <a:cubicBezTo>
                  <a:pt x="4241601" y="344786"/>
                  <a:pt x="4241601" y="349746"/>
                  <a:pt x="4241601" y="354707"/>
                </a:cubicBezTo>
                <a:cubicBezTo>
                  <a:pt x="4236640" y="359669"/>
                  <a:pt x="4234160" y="362149"/>
                  <a:pt x="4234160" y="362149"/>
                </a:cubicBezTo>
                <a:cubicBezTo>
                  <a:pt x="4224238" y="367110"/>
                  <a:pt x="4219277" y="372070"/>
                  <a:pt x="4219277" y="377032"/>
                </a:cubicBezTo>
                <a:cubicBezTo>
                  <a:pt x="4219277" y="381993"/>
                  <a:pt x="4216796" y="381993"/>
                  <a:pt x="4211835" y="377032"/>
                </a:cubicBezTo>
                <a:cubicBezTo>
                  <a:pt x="4211835" y="377032"/>
                  <a:pt x="4213076" y="374552"/>
                  <a:pt x="4215556" y="369590"/>
                </a:cubicBezTo>
                <a:cubicBezTo>
                  <a:pt x="4218037" y="364629"/>
                  <a:pt x="4226718" y="354707"/>
                  <a:pt x="4241601" y="339825"/>
                </a:cubicBezTo>
                <a:close/>
                <a:moveTo>
                  <a:pt x="4191139" y="335406"/>
                </a:moveTo>
                <a:cubicBezTo>
                  <a:pt x="4191914" y="335252"/>
                  <a:pt x="4192612" y="335484"/>
                  <a:pt x="4193232" y="336104"/>
                </a:cubicBezTo>
                <a:cubicBezTo>
                  <a:pt x="4195712" y="338584"/>
                  <a:pt x="4191992" y="342305"/>
                  <a:pt x="4182070" y="347266"/>
                </a:cubicBezTo>
                <a:cubicBezTo>
                  <a:pt x="4185791" y="339825"/>
                  <a:pt x="4188814" y="335872"/>
                  <a:pt x="4191139" y="335406"/>
                </a:cubicBezTo>
                <a:close/>
                <a:moveTo>
                  <a:pt x="4175559" y="321221"/>
                </a:moveTo>
                <a:cubicBezTo>
                  <a:pt x="4177419" y="321221"/>
                  <a:pt x="4179589" y="322461"/>
                  <a:pt x="4182070" y="324942"/>
                </a:cubicBezTo>
                <a:lnTo>
                  <a:pt x="4167187" y="347266"/>
                </a:lnTo>
                <a:cubicBezTo>
                  <a:pt x="4162226" y="347266"/>
                  <a:pt x="4152304" y="354707"/>
                  <a:pt x="4137421" y="369590"/>
                </a:cubicBezTo>
                <a:lnTo>
                  <a:pt x="4122539" y="384473"/>
                </a:lnTo>
                <a:lnTo>
                  <a:pt x="4107656" y="377032"/>
                </a:lnTo>
                <a:cubicBezTo>
                  <a:pt x="4117578" y="367110"/>
                  <a:pt x="4125019" y="362149"/>
                  <a:pt x="4129980" y="362149"/>
                </a:cubicBezTo>
                <a:cubicBezTo>
                  <a:pt x="4139902" y="357187"/>
                  <a:pt x="4147343" y="353467"/>
                  <a:pt x="4152304" y="350987"/>
                </a:cubicBezTo>
                <a:cubicBezTo>
                  <a:pt x="4157265" y="348507"/>
                  <a:pt x="4159746" y="344786"/>
                  <a:pt x="4159746" y="339825"/>
                </a:cubicBezTo>
                <a:cubicBezTo>
                  <a:pt x="4159746" y="339825"/>
                  <a:pt x="4160986" y="337345"/>
                  <a:pt x="4163466" y="332383"/>
                </a:cubicBezTo>
                <a:cubicBezTo>
                  <a:pt x="4165947" y="327422"/>
                  <a:pt x="4167187" y="326182"/>
                  <a:pt x="4167187" y="328662"/>
                </a:cubicBezTo>
                <a:cubicBezTo>
                  <a:pt x="4167187" y="331143"/>
                  <a:pt x="4168427" y="329903"/>
                  <a:pt x="4170908" y="324942"/>
                </a:cubicBezTo>
                <a:cubicBezTo>
                  <a:pt x="4172148" y="322461"/>
                  <a:pt x="4173698" y="321221"/>
                  <a:pt x="4175559" y="321221"/>
                </a:cubicBezTo>
                <a:close/>
                <a:moveTo>
                  <a:pt x="4286249" y="317500"/>
                </a:moveTo>
                <a:cubicBezTo>
                  <a:pt x="4281288" y="317500"/>
                  <a:pt x="4278808" y="318741"/>
                  <a:pt x="4278808" y="321221"/>
                </a:cubicBezTo>
                <a:cubicBezTo>
                  <a:pt x="4278808" y="323701"/>
                  <a:pt x="4278808" y="327422"/>
                  <a:pt x="4278808" y="332383"/>
                </a:cubicBezTo>
                <a:cubicBezTo>
                  <a:pt x="4278808" y="342305"/>
                  <a:pt x="4278808" y="347266"/>
                  <a:pt x="4278808" y="347266"/>
                </a:cubicBezTo>
                <a:lnTo>
                  <a:pt x="4271367" y="354707"/>
                </a:lnTo>
                <a:lnTo>
                  <a:pt x="4286249" y="347266"/>
                </a:lnTo>
                <a:lnTo>
                  <a:pt x="4293691" y="339825"/>
                </a:lnTo>
                <a:cubicBezTo>
                  <a:pt x="4293691" y="334863"/>
                  <a:pt x="4293691" y="332383"/>
                  <a:pt x="4293691" y="332383"/>
                </a:cubicBezTo>
                <a:cubicBezTo>
                  <a:pt x="4288730" y="332383"/>
                  <a:pt x="4286249" y="332383"/>
                  <a:pt x="4286249" y="332383"/>
                </a:cubicBezTo>
                <a:cubicBezTo>
                  <a:pt x="4286249" y="332383"/>
                  <a:pt x="4286249" y="329903"/>
                  <a:pt x="4286249" y="324942"/>
                </a:cubicBezTo>
                <a:cubicBezTo>
                  <a:pt x="4291211" y="319980"/>
                  <a:pt x="4291211" y="317500"/>
                  <a:pt x="4286249" y="317500"/>
                </a:cubicBezTo>
                <a:close/>
                <a:moveTo>
                  <a:pt x="4360663" y="310059"/>
                </a:moveTo>
                <a:lnTo>
                  <a:pt x="4375546" y="317500"/>
                </a:lnTo>
                <a:cubicBezTo>
                  <a:pt x="4370585" y="322462"/>
                  <a:pt x="4366865" y="324942"/>
                  <a:pt x="4364384" y="324942"/>
                </a:cubicBezTo>
                <a:cubicBezTo>
                  <a:pt x="4361904" y="324942"/>
                  <a:pt x="4360663" y="324942"/>
                  <a:pt x="4360663" y="324942"/>
                </a:cubicBezTo>
                <a:lnTo>
                  <a:pt x="4360663" y="332383"/>
                </a:lnTo>
                <a:cubicBezTo>
                  <a:pt x="4355703" y="337345"/>
                  <a:pt x="4348261" y="342305"/>
                  <a:pt x="4338339" y="347266"/>
                </a:cubicBezTo>
                <a:lnTo>
                  <a:pt x="4323457" y="369590"/>
                </a:lnTo>
                <a:lnTo>
                  <a:pt x="4316015" y="369590"/>
                </a:lnTo>
                <a:cubicBezTo>
                  <a:pt x="4316015" y="359669"/>
                  <a:pt x="4325937" y="344786"/>
                  <a:pt x="4345780" y="324942"/>
                </a:cubicBezTo>
                <a:close/>
                <a:moveTo>
                  <a:pt x="4293691" y="310059"/>
                </a:moveTo>
                <a:cubicBezTo>
                  <a:pt x="4293691" y="315020"/>
                  <a:pt x="4294931" y="317500"/>
                  <a:pt x="4297412" y="317500"/>
                </a:cubicBezTo>
                <a:cubicBezTo>
                  <a:pt x="4299892" y="317500"/>
                  <a:pt x="4301132" y="317500"/>
                  <a:pt x="4301132" y="317500"/>
                </a:cubicBezTo>
                <a:cubicBezTo>
                  <a:pt x="4306093" y="312539"/>
                  <a:pt x="4308574" y="310059"/>
                  <a:pt x="4308574" y="310059"/>
                </a:cubicBezTo>
                <a:close/>
                <a:moveTo>
                  <a:pt x="4196953" y="302618"/>
                </a:moveTo>
                <a:cubicBezTo>
                  <a:pt x="4196953" y="302618"/>
                  <a:pt x="4199433" y="302618"/>
                  <a:pt x="4204394" y="302618"/>
                </a:cubicBezTo>
                <a:cubicBezTo>
                  <a:pt x="4209355" y="307579"/>
                  <a:pt x="4209355" y="310059"/>
                  <a:pt x="4204394" y="310059"/>
                </a:cubicBezTo>
                <a:cubicBezTo>
                  <a:pt x="4199433" y="310059"/>
                  <a:pt x="4196953" y="308818"/>
                  <a:pt x="4196953" y="306338"/>
                </a:cubicBezTo>
                <a:cubicBezTo>
                  <a:pt x="4196953" y="303858"/>
                  <a:pt x="4196953" y="302618"/>
                  <a:pt x="4196953" y="302618"/>
                </a:cubicBezTo>
                <a:close/>
                <a:moveTo>
                  <a:pt x="4226718" y="280293"/>
                </a:moveTo>
                <a:lnTo>
                  <a:pt x="4226718" y="287735"/>
                </a:lnTo>
                <a:cubicBezTo>
                  <a:pt x="4221757" y="292696"/>
                  <a:pt x="4219277" y="295176"/>
                  <a:pt x="4219277" y="295176"/>
                </a:cubicBezTo>
                <a:lnTo>
                  <a:pt x="4219277" y="287735"/>
                </a:lnTo>
                <a:cubicBezTo>
                  <a:pt x="4219277" y="282773"/>
                  <a:pt x="4221757" y="280293"/>
                  <a:pt x="4226718" y="280293"/>
                </a:cubicBezTo>
                <a:close/>
                <a:moveTo>
                  <a:pt x="4390429" y="275642"/>
                </a:moveTo>
                <a:cubicBezTo>
                  <a:pt x="4392910" y="275023"/>
                  <a:pt x="4395390" y="275333"/>
                  <a:pt x="4397870" y="276573"/>
                </a:cubicBezTo>
                <a:cubicBezTo>
                  <a:pt x="4402832" y="279053"/>
                  <a:pt x="4402832" y="282773"/>
                  <a:pt x="4397870" y="287735"/>
                </a:cubicBezTo>
                <a:cubicBezTo>
                  <a:pt x="4397870" y="287735"/>
                  <a:pt x="4395390" y="287735"/>
                  <a:pt x="4390429" y="287735"/>
                </a:cubicBezTo>
                <a:cubicBezTo>
                  <a:pt x="4390429" y="282773"/>
                  <a:pt x="4387949" y="280293"/>
                  <a:pt x="4382987" y="280293"/>
                </a:cubicBezTo>
                <a:cubicBezTo>
                  <a:pt x="4385468" y="277813"/>
                  <a:pt x="4387949" y="276263"/>
                  <a:pt x="4390429" y="275642"/>
                </a:cubicBezTo>
                <a:close/>
                <a:moveTo>
                  <a:pt x="4360663" y="265411"/>
                </a:moveTo>
                <a:cubicBezTo>
                  <a:pt x="4360663" y="270372"/>
                  <a:pt x="4361904" y="272852"/>
                  <a:pt x="4364384" y="272852"/>
                </a:cubicBezTo>
                <a:cubicBezTo>
                  <a:pt x="4366865" y="272852"/>
                  <a:pt x="4368105" y="270372"/>
                  <a:pt x="4368105" y="265411"/>
                </a:cubicBezTo>
                <a:close/>
                <a:moveTo>
                  <a:pt x="4375546" y="243086"/>
                </a:moveTo>
                <a:cubicBezTo>
                  <a:pt x="4370585" y="253008"/>
                  <a:pt x="4368105" y="259210"/>
                  <a:pt x="4368105" y="261690"/>
                </a:cubicBezTo>
                <a:cubicBezTo>
                  <a:pt x="4368105" y="264170"/>
                  <a:pt x="4373066" y="260449"/>
                  <a:pt x="4382987" y="250528"/>
                </a:cubicBezTo>
                <a:cubicBezTo>
                  <a:pt x="4387949" y="250528"/>
                  <a:pt x="4390429" y="248048"/>
                  <a:pt x="4390429" y="243086"/>
                </a:cubicBezTo>
                <a:close/>
                <a:moveTo>
                  <a:pt x="4293691" y="228204"/>
                </a:moveTo>
                <a:lnTo>
                  <a:pt x="4293691" y="235645"/>
                </a:lnTo>
                <a:lnTo>
                  <a:pt x="4286249" y="235645"/>
                </a:lnTo>
                <a:close/>
                <a:moveTo>
                  <a:pt x="4449960" y="220762"/>
                </a:moveTo>
                <a:lnTo>
                  <a:pt x="4457402" y="220762"/>
                </a:lnTo>
                <a:cubicBezTo>
                  <a:pt x="4452440" y="225723"/>
                  <a:pt x="4448720" y="228204"/>
                  <a:pt x="4446239" y="228204"/>
                </a:cubicBezTo>
                <a:cubicBezTo>
                  <a:pt x="4443759" y="228204"/>
                  <a:pt x="4442519" y="229444"/>
                  <a:pt x="4442519" y="231924"/>
                </a:cubicBezTo>
                <a:cubicBezTo>
                  <a:pt x="4442519" y="234404"/>
                  <a:pt x="4440039" y="240606"/>
                  <a:pt x="4435077" y="250528"/>
                </a:cubicBezTo>
                <a:lnTo>
                  <a:pt x="4427636" y="250528"/>
                </a:lnTo>
                <a:cubicBezTo>
                  <a:pt x="4427636" y="245566"/>
                  <a:pt x="4425156" y="243086"/>
                  <a:pt x="4420195" y="243086"/>
                </a:cubicBezTo>
                <a:lnTo>
                  <a:pt x="4435077" y="228204"/>
                </a:lnTo>
                <a:close/>
                <a:moveTo>
                  <a:pt x="4438266" y="199501"/>
                </a:moveTo>
                <a:lnTo>
                  <a:pt x="4435077" y="205879"/>
                </a:lnTo>
                <a:lnTo>
                  <a:pt x="4429020" y="208476"/>
                </a:lnTo>
                <a:lnTo>
                  <a:pt x="4429496" y="206809"/>
                </a:lnTo>
                <a:cubicBezTo>
                  <a:pt x="4430736" y="204949"/>
                  <a:pt x="4432597" y="203399"/>
                  <a:pt x="4435077" y="202159"/>
                </a:cubicBezTo>
                <a:close/>
                <a:moveTo>
                  <a:pt x="4442519" y="190996"/>
                </a:moveTo>
                <a:cubicBezTo>
                  <a:pt x="4442519" y="193477"/>
                  <a:pt x="4441898" y="195648"/>
                  <a:pt x="4440658" y="197508"/>
                </a:cubicBezTo>
                <a:lnTo>
                  <a:pt x="4438266" y="199501"/>
                </a:lnTo>
                <a:close/>
                <a:moveTo>
                  <a:pt x="4461122" y="176114"/>
                </a:moveTo>
                <a:cubicBezTo>
                  <a:pt x="4463602" y="176114"/>
                  <a:pt x="4463602" y="178594"/>
                  <a:pt x="4461122" y="183555"/>
                </a:cubicBezTo>
                <a:cubicBezTo>
                  <a:pt x="4458642" y="188516"/>
                  <a:pt x="4454921" y="190996"/>
                  <a:pt x="4449960" y="190996"/>
                </a:cubicBezTo>
                <a:lnTo>
                  <a:pt x="4449960" y="183555"/>
                </a:lnTo>
                <a:cubicBezTo>
                  <a:pt x="4454921" y="178594"/>
                  <a:pt x="4458642" y="176114"/>
                  <a:pt x="4461122" y="176114"/>
                </a:cubicBezTo>
                <a:close/>
                <a:moveTo>
                  <a:pt x="4479726" y="161231"/>
                </a:moveTo>
                <a:lnTo>
                  <a:pt x="4479726" y="168672"/>
                </a:lnTo>
                <a:lnTo>
                  <a:pt x="4472284" y="168672"/>
                </a:lnTo>
                <a:close/>
                <a:moveTo>
                  <a:pt x="4464843" y="157510"/>
                </a:moveTo>
                <a:lnTo>
                  <a:pt x="4464843" y="161231"/>
                </a:lnTo>
                <a:lnTo>
                  <a:pt x="4462362" y="161231"/>
                </a:lnTo>
                <a:close/>
                <a:moveTo>
                  <a:pt x="4516933" y="101700"/>
                </a:moveTo>
                <a:lnTo>
                  <a:pt x="4516933" y="109141"/>
                </a:lnTo>
                <a:lnTo>
                  <a:pt x="4509491" y="116582"/>
                </a:lnTo>
                <a:close/>
                <a:moveTo>
                  <a:pt x="2834245" y="310"/>
                </a:moveTo>
                <a:cubicBezTo>
                  <a:pt x="2837346" y="931"/>
                  <a:pt x="2840136" y="2481"/>
                  <a:pt x="2842617" y="4961"/>
                </a:cubicBezTo>
                <a:cubicBezTo>
                  <a:pt x="2842617" y="4961"/>
                  <a:pt x="2845097" y="4961"/>
                  <a:pt x="2850058" y="4961"/>
                </a:cubicBezTo>
                <a:cubicBezTo>
                  <a:pt x="2855019" y="4961"/>
                  <a:pt x="2859980" y="4961"/>
                  <a:pt x="2864941" y="4961"/>
                </a:cubicBezTo>
                <a:cubicBezTo>
                  <a:pt x="2879824" y="0"/>
                  <a:pt x="2892226" y="4961"/>
                  <a:pt x="2902148" y="19844"/>
                </a:cubicBezTo>
                <a:cubicBezTo>
                  <a:pt x="2907109" y="29766"/>
                  <a:pt x="2907109" y="47130"/>
                  <a:pt x="2902148" y="71934"/>
                </a:cubicBezTo>
                <a:lnTo>
                  <a:pt x="2902148" y="109141"/>
                </a:lnTo>
                <a:lnTo>
                  <a:pt x="2872382" y="168672"/>
                </a:lnTo>
                <a:cubicBezTo>
                  <a:pt x="2852539" y="213321"/>
                  <a:pt x="2842617" y="238125"/>
                  <a:pt x="2842617" y="243086"/>
                </a:cubicBezTo>
                <a:lnTo>
                  <a:pt x="2827734" y="257969"/>
                </a:lnTo>
                <a:cubicBezTo>
                  <a:pt x="2822773" y="272852"/>
                  <a:pt x="2817812" y="282773"/>
                  <a:pt x="2812851" y="287735"/>
                </a:cubicBezTo>
                <a:lnTo>
                  <a:pt x="2797968" y="310059"/>
                </a:lnTo>
                <a:cubicBezTo>
                  <a:pt x="2783085" y="344786"/>
                  <a:pt x="2768202" y="367110"/>
                  <a:pt x="2753320" y="377032"/>
                </a:cubicBezTo>
                <a:lnTo>
                  <a:pt x="2745878" y="384473"/>
                </a:lnTo>
                <a:lnTo>
                  <a:pt x="2745878" y="399356"/>
                </a:lnTo>
                <a:lnTo>
                  <a:pt x="2723554" y="429121"/>
                </a:lnTo>
                <a:cubicBezTo>
                  <a:pt x="2713632" y="453926"/>
                  <a:pt x="2707431" y="466329"/>
                  <a:pt x="2704951" y="466329"/>
                </a:cubicBezTo>
                <a:cubicBezTo>
                  <a:pt x="2702470" y="466329"/>
                  <a:pt x="2698749" y="473770"/>
                  <a:pt x="2693788" y="488653"/>
                </a:cubicBezTo>
                <a:cubicBezTo>
                  <a:pt x="2688828" y="493614"/>
                  <a:pt x="2681386" y="502295"/>
                  <a:pt x="2671464" y="514698"/>
                </a:cubicBezTo>
                <a:cubicBezTo>
                  <a:pt x="2661542" y="527100"/>
                  <a:pt x="2651621" y="540743"/>
                  <a:pt x="2641699" y="555625"/>
                </a:cubicBezTo>
                <a:lnTo>
                  <a:pt x="2611933" y="600274"/>
                </a:lnTo>
                <a:cubicBezTo>
                  <a:pt x="2611933" y="605235"/>
                  <a:pt x="2608212" y="610195"/>
                  <a:pt x="2600771" y="615157"/>
                </a:cubicBezTo>
                <a:cubicBezTo>
                  <a:pt x="2593329" y="620118"/>
                  <a:pt x="2589609" y="622598"/>
                  <a:pt x="2589609" y="622598"/>
                </a:cubicBezTo>
                <a:cubicBezTo>
                  <a:pt x="2584648" y="622598"/>
                  <a:pt x="2582167" y="623839"/>
                  <a:pt x="2582167" y="626319"/>
                </a:cubicBezTo>
                <a:cubicBezTo>
                  <a:pt x="2582167" y="628799"/>
                  <a:pt x="2583407" y="630039"/>
                  <a:pt x="2585888" y="630039"/>
                </a:cubicBezTo>
                <a:cubicBezTo>
                  <a:pt x="2588369" y="630039"/>
                  <a:pt x="2589609" y="632520"/>
                  <a:pt x="2589609" y="637481"/>
                </a:cubicBezTo>
                <a:lnTo>
                  <a:pt x="2604492" y="637481"/>
                </a:lnTo>
                <a:cubicBezTo>
                  <a:pt x="2599531" y="657325"/>
                  <a:pt x="2587128" y="679649"/>
                  <a:pt x="2567285" y="704454"/>
                </a:cubicBezTo>
                <a:cubicBezTo>
                  <a:pt x="2562324" y="709415"/>
                  <a:pt x="2561083" y="713136"/>
                  <a:pt x="2563564" y="715616"/>
                </a:cubicBezTo>
                <a:cubicBezTo>
                  <a:pt x="2566044" y="718096"/>
                  <a:pt x="2568525" y="716856"/>
                  <a:pt x="2571005" y="711895"/>
                </a:cubicBezTo>
                <a:cubicBezTo>
                  <a:pt x="2573486" y="706934"/>
                  <a:pt x="2574726" y="705694"/>
                  <a:pt x="2574726" y="708174"/>
                </a:cubicBezTo>
                <a:cubicBezTo>
                  <a:pt x="2574726" y="710654"/>
                  <a:pt x="2573486" y="714375"/>
                  <a:pt x="2571005" y="719336"/>
                </a:cubicBezTo>
                <a:cubicBezTo>
                  <a:pt x="2568525" y="724298"/>
                  <a:pt x="2563564" y="730498"/>
                  <a:pt x="2556122" y="737940"/>
                </a:cubicBezTo>
                <a:cubicBezTo>
                  <a:pt x="2548681" y="745381"/>
                  <a:pt x="2542480" y="751582"/>
                  <a:pt x="2537519" y="756543"/>
                </a:cubicBezTo>
                <a:cubicBezTo>
                  <a:pt x="2527597" y="761505"/>
                  <a:pt x="2522636" y="763985"/>
                  <a:pt x="2522636" y="763985"/>
                </a:cubicBezTo>
                <a:lnTo>
                  <a:pt x="2530077" y="763985"/>
                </a:lnTo>
                <a:lnTo>
                  <a:pt x="2537519" y="763985"/>
                </a:lnTo>
                <a:lnTo>
                  <a:pt x="2515195" y="786309"/>
                </a:lnTo>
                <a:cubicBezTo>
                  <a:pt x="2510234" y="786309"/>
                  <a:pt x="2502793" y="791270"/>
                  <a:pt x="2492870" y="801192"/>
                </a:cubicBezTo>
                <a:cubicBezTo>
                  <a:pt x="2492870" y="816075"/>
                  <a:pt x="2492870" y="823516"/>
                  <a:pt x="2492870" y="823516"/>
                </a:cubicBezTo>
                <a:lnTo>
                  <a:pt x="2492870" y="838399"/>
                </a:lnTo>
                <a:cubicBezTo>
                  <a:pt x="2487910" y="848320"/>
                  <a:pt x="2482948" y="858243"/>
                  <a:pt x="2477988" y="868164"/>
                </a:cubicBezTo>
                <a:cubicBezTo>
                  <a:pt x="2473027" y="878086"/>
                  <a:pt x="2465586" y="888009"/>
                  <a:pt x="2455663" y="897930"/>
                </a:cubicBezTo>
                <a:lnTo>
                  <a:pt x="2440781" y="935137"/>
                </a:lnTo>
                <a:lnTo>
                  <a:pt x="2440781" y="957461"/>
                </a:lnTo>
                <a:cubicBezTo>
                  <a:pt x="2435820" y="952500"/>
                  <a:pt x="2430859" y="952500"/>
                  <a:pt x="2425898" y="957461"/>
                </a:cubicBezTo>
                <a:lnTo>
                  <a:pt x="2418457" y="957461"/>
                </a:lnTo>
                <a:lnTo>
                  <a:pt x="2411015" y="972344"/>
                </a:lnTo>
                <a:cubicBezTo>
                  <a:pt x="2415976" y="977305"/>
                  <a:pt x="2415976" y="979786"/>
                  <a:pt x="2411015" y="979786"/>
                </a:cubicBezTo>
                <a:cubicBezTo>
                  <a:pt x="2406054" y="979786"/>
                  <a:pt x="2406054" y="982266"/>
                  <a:pt x="2411015" y="987227"/>
                </a:cubicBezTo>
                <a:lnTo>
                  <a:pt x="2403574" y="1009551"/>
                </a:lnTo>
                <a:lnTo>
                  <a:pt x="2396132" y="1024434"/>
                </a:lnTo>
                <a:lnTo>
                  <a:pt x="2396132" y="1031875"/>
                </a:lnTo>
                <a:lnTo>
                  <a:pt x="2403574" y="1039317"/>
                </a:lnTo>
                <a:cubicBezTo>
                  <a:pt x="2403574" y="1044278"/>
                  <a:pt x="2401093" y="1047999"/>
                  <a:pt x="2396132" y="1050479"/>
                </a:cubicBezTo>
                <a:cubicBezTo>
                  <a:pt x="2391171" y="1052959"/>
                  <a:pt x="2388691" y="1056680"/>
                  <a:pt x="2388691" y="1061641"/>
                </a:cubicBezTo>
                <a:lnTo>
                  <a:pt x="2381249" y="1069082"/>
                </a:lnTo>
                <a:lnTo>
                  <a:pt x="2366367" y="1076524"/>
                </a:lnTo>
                <a:lnTo>
                  <a:pt x="2366367" y="1091407"/>
                </a:lnTo>
                <a:cubicBezTo>
                  <a:pt x="2371327" y="1091407"/>
                  <a:pt x="2375048" y="1090166"/>
                  <a:pt x="2377529" y="1087686"/>
                </a:cubicBezTo>
                <a:cubicBezTo>
                  <a:pt x="2380009" y="1085206"/>
                  <a:pt x="2383730" y="1081485"/>
                  <a:pt x="2388691" y="1076524"/>
                </a:cubicBezTo>
                <a:cubicBezTo>
                  <a:pt x="2398613" y="1071562"/>
                  <a:pt x="2406054" y="1064121"/>
                  <a:pt x="2411015" y="1054200"/>
                </a:cubicBezTo>
                <a:cubicBezTo>
                  <a:pt x="2415976" y="1044278"/>
                  <a:pt x="2415976" y="1036837"/>
                  <a:pt x="2411015" y="1031875"/>
                </a:cubicBezTo>
                <a:cubicBezTo>
                  <a:pt x="2411015" y="1031875"/>
                  <a:pt x="2412255" y="1030635"/>
                  <a:pt x="2414736" y="1028155"/>
                </a:cubicBezTo>
                <a:cubicBezTo>
                  <a:pt x="2417216" y="1025675"/>
                  <a:pt x="2418457" y="1024434"/>
                  <a:pt x="2418457" y="1024434"/>
                </a:cubicBezTo>
                <a:cubicBezTo>
                  <a:pt x="2423417" y="1024434"/>
                  <a:pt x="2428378" y="1020713"/>
                  <a:pt x="2433339" y="1013272"/>
                </a:cubicBezTo>
                <a:cubicBezTo>
                  <a:pt x="2438300" y="1005830"/>
                  <a:pt x="2440781" y="999630"/>
                  <a:pt x="2440781" y="994668"/>
                </a:cubicBezTo>
                <a:lnTo>
                  <a:pt x="2440781" y="1002110"/>
                </a:lnTo>
                <a:cubicBezTo>
                  <a:pt x="2440781" y="1007071"/>
                  <a:pt x="2440781" y="1012031"/>
                  <a:pt x="2440781" y="1016993"/>
                </a:cubicBezTo>
                <a:cubicBezTo>
                  <a:pt x="2440781" y="1021954"/>
                  <a:pt x="2439541" y="1024434"/>
                  <a:pt x="2437060" y="1024434"/>
                </a:cubicBezTo>
                <a:cubicBezTo>
                  <a:pt x="2434579" y="1024434"/>
                  <a:pt x="2434579" y="1026914"/>
                  <a:pt x="2437060" y="1031875"/>
                </a:cubicBezTo>
                <a:cubicBezTo>
                  <a:pt x="2439541" y="1036837"/>
                  <a:pt x="2438300" y="1039317"/>
                  <a:pt x="2433339" y="1039317"/>
                </a:cubicBezTo>
                <a:cubicBezTo>
                  <a:pt x="2433339" y="1039317"/>
                  <a:pt x="2430859" y="1040557"/>
                  <a:pt x="2425898" y="1043037"/>
                </a:cubicBezTo>
                <a:cubicBezTo>
                  <a:pt x="2420937" y="1045518"/>
                  <a:pt x="2418457" y="1049238"/>
                  <a:pt x="2418457" y="1054200"/>
                </a:cubicBezTo>
                <a:lnTo>
                  <a:pt x="2418457" y="1069082"/>
                </a:lnTo>
                <a:cubicBezTo>
                  <a:pt x="2418457" y="1064121"/>
                  <a:pt x="2422177" y="1061641"/>
                  <a:pt x="2429619" y="1061641"/>
                </a:cubicBezTo>
                <a:cubicBezTo>
                  <a:pt x="2437060" y="1061641"/>
                  <a:pt x="2440781" y="1064121"/>
                  <a:pt x="2440781" y="1069082"/>
                </a:cubicBezTo>
                <a:cubicBezTo>
                  <a:pt x="2440781" y="1083965"/>
                  <a:pt x="2435820" y="1096368"/>
                  <a:pt x="2425898" y="1106289"/>
                </a:cubicBezTo>
                <a:cubicBezTo>
                  <a:pt x="2411015" y="1111251"/>
                  <a:pt x="2408534" y="1116211"/>
                  <a:pt x="2418457" y="1121172"/>
                </a:cubicBezTo>
                <a:cubicBezTo>
                  <a:pt x="2423417" y="1121172"/>
                  <a:pt x="2427138" y="1119932"/>
                  <a:pt x="2429619" y="1117452"/>
                </a:cubicBezTo>
                <a:cubicBezTo>
                  <a:pt x="2432099" y="1114971"/>
                  <a:pt x="2435820" y="1113731"/>
                  <a:pt x="2440781" y="1113731"/>
                </a:cubicBezTo>
                <a:cubicBezTo>
                  <a:pt x="2445741" y="1113731"/>
                  <a:pt x="2449462" y="1112490"/>
                  <a:pt x="2451943" y="1110010"/>
                </a:cubicBezTo>
                <a:cubicBezTo>
                  <a:pt x="2454423" y="1107530"/>
                  <a:pt x="2454423" y="1103809"/>
                  <a:pt x="2451943" y="1098848"/>
                </a:cubicBezTo>
                <a:cubicBezTo>
                  <a:pt x="2449462" y="1093887"/>
                  <a:pt x="2450703" y="1091407"/>
                  <a:pt x="2455663" y="1091407"/>
                </a:cubicBezTo>
                <a:cubicBezTo>
                  <a:pt x="2460624" y="1091407"/>
                  <a:pt x="2475507" y="1079004"/>
                  <a:pt x="2500312" y="1054200"/>
                </a:cubicBezTo>
                <a:cubicBezTo>
                  <a:pt x="2510234" y="1044278"/>
                  <a:pt x="2525117" y="1030635"/>
                  <a:pt x="2544960" y="1013272"/>
                </a:cubicBezTo>
                <a:cubicBezTo>
                  <a:pt x="2564804" y="995909"/>
                  <a:pt x="2583407" y="978545"/>
                  <a:pt x="2600771" y="961182"/>
                </a:cubicBezTo>
                <a:cubicBezTo>
                  <a:pt x="2618134" y="943819"/>
                  <a:pt x="2636738" y="925216"/>
                  <a:pt x="2656581" y="905371"/>
                </a:cubicBezTo>
                <a:cubicBezTo>
                  <a:pt x="2676425" y="885527"/>
                  <a:pt x="2691308" y="870645"/>
                  <a:pt x="2701230" y="860723"/>
                </a:cubicBezTo>
                <a:cubicBezTo>
                  <a:pt x="2726035" y="840879"/>
                  <a:pt x="2739677" y="832198"/>
                  <a:pt x="2742158" y="834678"/>
                </a:cubicBezTo>
                <a:cubicBezTo>
                  <a:pt x="2744638" y="837158"/>
                  <a:pt x="2745878" y="839639"/>
                  <a:pt x="2745878" y="842120"/>
                </a:cubicBezTo>
                <a:cubicBezTo>
                  <a:pt x="2745878" y="844600"/>
                  <a:pt x="2743398" y="847081"/>
                  <a:pt x="2738437" y="849561"/>
                </a:cubicBezTo>
                <a:cubicBezTo>
                  <a:pt x="2733476" y="852041"/>
                  <a:pt x="2730995" y="852041"/>
                  <a:pt x="2730995" y="849561"/>
                </a:cubicBezTo>
                <a:cubicBezTo>
                  <a:pt x="2730995" y="847081"/>
                  <a:pt x="2729755" y="847081"/>
                  <a:pt x="2727275" y="849561"/>
                </a:cubicBezTo>
                <a:cubicBezTo>
                  <a:pt x="2724794" y="852041"/>
                  <a:pt x="2724794" y="854522"/>
                  <a:pt x="2727275" y="857002"/>
                </a:cubicBezTo>
                <a:cubicBezTo>
                  <a:pt x="2729755" y="859482"/>
                  <a:pt x="2730995" y="863203"/>
                  <a:pt x="2730995" y="868164"/>
                </a:cubicBezTo>
                <a:lnTo>
                  <a:pt x="2753320" y="853282"/>
                </a:lnTo>
                <a:lnTo>
                  <a:pt x="2760761" y="838399"/>
                </a:lnTo>
                <a:cubicBezTo>
                  <a:pt x="2760761" y="838399"/>
                  <a:pt x="2759521" y="838399"/>
                  <a:pt x="2757040" y="838399"/>
                </a:cubicBezTo>
                <a:cubicBezTo>
                  <a:pt x="2754560" y="838399"/>
                  <a:pt x="2753320" y="835919"/>
                  <a:pt x="2753320" y="830957"/>
                </a:cubicBezTo>
                <a:cubicBezTo>
                  <a:pt x="2748359" y="825996"/>
                  <a:pt x="2750839" y="817315"/>
                  <a:pt x="2760761" y="804912"/>
                </a:cubicBezTo>
                <a:cubicBezTo>
                  <a:pt x="2770683" y="792510"/>
                  <a:pt x="2776884" y="788789"/>
                  <a:pt x="2779365" y="793750"/>
                </a:cubicBezTo>
                <a:cubicBezTo>
                  <a:pt x="2781845" y="798712"/>
                  <a:pt x="2781845" y="803672"/>
                  <a:pt x="2779365" y="808633"/>
                </a:cubicBezTo>
                <a:cubicBezTo>
                  <a:pt x="2776884" y="813595"/>
                  <a:pt x="2775644" y="816075"/>
                  <a:pt x="2775644" y="816075"/>
                </a:cubicBezTo>
                <a:cubicBezTo>
                  <a:pt x="2775644" y="816075"/>
                  <a:pt x="2778125" y="816075"/>
                  <a:pt x="2783085" y="816075"/>
                </a:cubicBezTo>
                <a:cubicBezTo>
                  <a:pt x="2788046" y="816075"/>
                  <a:pt x="2790527" y="814834"/>
                  <a:pt x="2790527" y="812354"/>
                </a:cubicBezTo>
                <a:cubicBezTo>
                  <a:pt x="2790527" y="809874"/>
                  <a:pt x="2794247" y="807393"/>
                  <a:pt x="2801689" y="804912"/>
                </a:cubicBezTo>
                <a:cubicBezTo>
                  <a:pt x="2809130" y="802432"/>
                  <a:pt x="2814091" y="799951"/>
                  <a:pt x="2816572" y="797471"/>
                </a:cubicBezTo>
                <a:cubicBezTo>
                  <a:pt x="2819052" y="794991"/>
                  <a:pt x="2822773" y="794991"/>
                  <a:pt x="2827734" y="797471"/>
                </a:cubicBezTo>
                <a:cubicBezTo>
                  <a:pt x="2832694" y="799951"/>
                  <a:pt x="2835175" y="798712"/>
                  <a:pt x="2835175" y="793750"/>
                </a:cubicBezTo>
                <a:cubicBezTo>
                  <a:pt x="2835175" y="783829"/>
                  <a:pt x="2830214" y="778868"/>
                  <a:pt x="2820292" y="778868"/>
                </a:cubicBezTo>
                <a:cubicBezTo>
                  <a:pt x="2820292" y="773906"/>
                  <a:pt x="2822773" y="768946"/>
                  <a:pt x="2827734" y="763985"/>
                </a:cubicBezTo>
                <a:lnTo>
                  <a:pt x="2812851" y="763985"/>
                </a:lnTo>
                <a:cubicBezTo>
                  <a:pt x="2812851" y="768946"/>
                  <a:pt x="2810370" y="771426"/>
                  <a:pt x="2805410" y="771426"/>
                </a:cubicBezTo>
                <a:cubicBezTo>
                  <a:pt x="2800449" y="771426"/>
                  <a:pt x="2796728" y="775147"/>
                  <a:pt x="2794247" y="782588"/>
                </a:cubicBezTo>
                <a:cubicBezTo>
                  <a:pt x="2791767" y="790030"/>
                  <a:pt x="2789287" y="792510"/>
                  <a:pt x="2786806" y="790030"/>
                </a:cubicBezTo>
                <a:cubicBezTo>
                  <a:pt x="2784325" y="787550"/>
                  <a:pt x="2791767" y="777627"/>
                  <a:pt x="2809130" y="760264"/>
                </a:cubicBezTo>
                <a:cubicBezTo>
                  <a:pt x="2826494" y="742901"/>
                  <a:pt x="2843857" y="726778"/>
                  <a:pt x="2861220" y="711895"/>
                </a:cubicBezTo>
                <a:cubicBezTo>
                  <a:pt x="2878584" y="697012"/>
                  <a:pt x="2888505" y="689571"/>
                  <a:pt x="2890986" y="689571"/>
                </a:cubicBezTo>
                <a:cubicBezTo>
                  <a:pt x="2893466" y="689571"/>
                  <a:pt x="2894706" y="689571"/>
                  <a:pt x="2894706" y="689571"/>
                </a:cubicBezTo>
                <a:cubicBezTo>
                  <a:pt x="2894706" y="684609"/>
                  <a:pt x="2914550" y="664766"/>
                  <a:pt x="2954238" y="630039"/>
                </a:cubicBezTo>
                <a:lnTo>
                  <a:pt x="2969120" y="615157"/>
                </a:lnTo>
                <a:lnTo>
                  <a:pt x="2969120" y="630039"/>
                </a:lnTo>
                <a:cubicBezTo>
                  <a:pt x="2974081" y="625078"/>
                  <a:pt x="2976562" y="625078"/>
                  <a:pt x="2976562" y="630039"/>
                </a:cubicBezTo>
                <a:lnTo>
                  <a:pt x="2984003" y="622598"/>
                </a:lnTo>
                <a:lnTo>
                  <a:pt x="3006327" y="615157"/>
                </a:lnTo>
                <a:lnTo>
                  <a:pt x="3013769" y="615157"/>
                </a:lnTo>
                <a:cubicBezTo>
                  <a:pt x="3008808" y="625078"/>
                  <a:pt x="3001367" y="632520"/>
                  <a:pt x="2991445" y="637481"/>
                </a:cubicBezTo>
                <a:cubicBezTo>
                  <a:pt x="2986484" y="642442"/>
                  <a:pt x="2982763" y="646163"/>
                  <a:pt x="2980283" y="648643"/>
                </a:cubicBezTo>
                <a:cubicBezTo>
                  <a:pt x="2977802" y="651123"/>
                  <a:pt x="2976562" y="651123"/>
                  <a:pt x="2976562" y="648643"/>
                </a:cubicBezTo>
                <a:cubicBezTo>
                  <a:pt x="2976562" y="646163"/>
                  <a:pt x="2974081" y="644922"/>
                  <a:pt x="2969120" y="644922"/>
                </a:cubicBezTo>
                <a:cubicBezTo>
                  <a:pt x="2969120" y="649884"/>
                  <a:pt x="2966640" y="652364"/>
                  <a:pt x="2961679" y="652364"/>
                </a:cubicBezTo>
                <a:cubicBezTo>
                  <a:pt x="2961679" y="652364"/>
                  <a:pt x="2960439" y="653604"/>
                  <a:pt x="2957958" y="656084"/>
                </a:cubicBezTo>
                <a:cubicBezTo>
                  <a:pt x="2955478" y="658564"/>
                  <a:pt x="2951757" y="659805"/>
                  <a:pt x="2946796" y="659805"/>
                </a:cubicBezTo>
                <a:lnTo>
                  <a:pt x="2939355" y="674688"/>
                </a:lnTo>
                <a:lnTo>
                  <a:pt x="2946796" y="674688"/>
                </a:lnTo>
                <a:lnTo>
                  <a:pt x="2961679" y="659805"/>
                </a:lnTo>
                <a:lnTo>
                  <a:pt x="2969120" y="652364"/>
                </a:lnTo>
                <a:lnTo>
                  <a:pt x="2969120" y="659805"/>
                </a:lnTo>
                <a:cubicBezTo>
                  <a:pt x="2964160" y="669727"/>
                  <a:pt x="2961679" y="674688"/>
                  <a:pt x="2961679" y="674688"/>
                </a:cubicBezTo>
                <a:lnTo>
                  <a:pt x="2954238" y="682129"/>
                </a:lnTo>
                <a:cubicBezTo>
                  <a:pt x="2954238" y="682129"/>
                  <a:pt x="2950517" y="684609"/>
                  <a:pt x="2943076" y="689571"/>
                </a:cubicBezTo>
                <a:cubicBezTo>
                  <a:pt x="2935634" y="694532"/>
                  <a:pt x="2931913" y="698253"/>
                  <a:pt x="2931913" y="700733"/>
                </a:cubicBezTo>
                <a:cubicBezTo>
                  <a:pt x="2931913" y="703213"/>
                  <a:pt x="2926953" y="709415"/>
                  <a:pt x="2917031" y="719336"/>
                </a:cubicBezTo>
                <a:cubicBezTo>
                  <a:pt x="2912070" y="729258"/>
                  <a:pt x="2908349" y="732979"/>
                  <a:pt x="2905869" y="730498"/>
                </a:cubicBezTo>
                <a:cubicBezTo>
                  <a:pt x="2903388" y="728018"/>
                  <a:pt x="2902148" y="719336"/>
                  <a:pt x="2902148" y="704454"/>
                </a:cubicBezTo>
                <a:lnTo>
                  <a:pt x="2894706" y="697012"/>
                </a:lnTo>
                <a:cubicBezTo>
                  <a:pt x="2894706" y="701973"/>
                  <a:pt x="2892226" y="703213"/>
                  <a:pt x="2887265" y="700733"/>
                </a:cubicBezTo>
                <a:cubicBezTo>
                  <a:pt x="2882304" y="698253"/>
                  <a:pt x="2879824" y="699492"/>
                  <a:pt x="2879824" y="704454"/>
                </a:cubicBezTo>
                <a:cubicBezTo>
                  <a:pt x="2879824" y="709415"/>
                  <a:pt x="2877343" y="714375"/>
                  <a:pt x="2872382" y="719336"/>
                </a:cubicBezTo>
                <a:lnTo>
                  <a:pt x="2872382" y="726778"/>
                </a:lnTo>
                <a:lnTo>
                  <a:pt x="2879824" y="726778"/>
                </a:lnTo>
                <a:cubicBezTo>
                  <a:pt x="2879824" y="721817"/>
                  <a:pt x="2879824" y="719336"/>
                  <a:pt x="2879824" y="719336"/>
                </a:cubicBezTo>
                <a:cubicBezTo>
                  <a:pt x="2879824" y="719336"/>
                  <a:pt x="2882304" y="719336"/>
                  <a:pt x="2887265" y="719336"/>
                </a:cubicBezTo>
                <a:cubicBezTo>
                  <a:pt x="2892226" y="719336"/>
                  <a:pt x="2892226" y="721817"/>
                  <a:pt x="2887265" y="726778"/>
                </a:cubicBezTo>
                <a:lnTo>
                  <a:pt x="2887265" y="734219"/>
                </a:lnTo>
                <a:cubicBezTo>
                  <a:pt x="2892226" y="729258"/>
                  <a:pt x="2894706" y="726778"/>
                  <a:pt x="2894706" y="726778"/>
                </a:cubicBezTo>
                <a:lnTo>
                  <a:pt x="2894706" y="734219"/>
                </a:lnTo>
                <a:cubicBezTo>
                  <a:pt x="2894706" y="739180"/>
                  <a:pt x="2894706" y="742901"/>
                  <a:pt x="2894706" y="745381"/>
                </a:cubicBezTo>
                <a:cubicBezTo>
                  <a:pt x="2894706" y="747861"/>
                  <a:pt x="2889746" y="754063"/>
                  <a:pt x="2879824" y="763985"/>
                </a:cubicBezTo>
                <a:lnTo>
                  <a:pt x="2864941" y="778868"/>
                </a:lnTo>
                <a:cubicBezTo>
                  <a:pt x="2864941" y="783829"/>
                  <a:pt x="2863701" y="786309"/>
                  <a:pt x="2861220" y="786309"/>
                </a:cubicBezTo>
                <a:cubicBezTo>
                  <a:pt x="2858739" y="786309"/>
                  <a:pt x="2853779" y="791270"/>
                  <a:pt x="2846337" y="801192"/>
                </a:cubicBezTo>
                <a:cubicBezTo>
                  <a:pt x="2838896" y="811113"/>
                  <a:pt x="2832694" y="816075"/>
                  <a:pt x="2827734" y="816075"/>
                </a:cubicBezTo>
                <a:lnTo>
                  <a:pt x="2820292" y="823516"/>
                </a:lnTo>
                <a:lnTo>
                  <a:pt x="2812851" y="838399"/>
                </a:lnTo>
                <a:cubicBezTo>
                  <a:pt x="2812851" y="838399"/>
                  <a:pt x="2810370" y="838399"/>
                  <a:pt x="2805410" y="838399"/>
                </a:cubicBezTo>
                <a:cubicBezTo>
                  <a:pt x="2805410" y="843360"/>
                  <a:pt x="2801689" y="850802"/>
                  <a:pt x="2794247" y="860723"/>
                </a:cubicBezTo>
                <a:cubicBezTo>
                  <a:pt x="2786806" y="870645"/>
                  <a:pt x="2785566" y="878086"/>
                  <a:pt x="2790527" y="883047"/>
                </a:cubicBezTo>
                <a:lnTo>
                  <a:pt x="2797968" y="875606"/>
                </a:lnTo>
                <a:cubicBezTo>
                  <a:pt x="2802929" y="870645"/>
                  <a:pt x="2810370" y="860723"/>
                  <a:pt x="2820292" y="845840"/>
                </a:cubicBezTo>
                <a:cubicBezTo>
                  <a:pt x="2825253" y="840879"/>
                  <a:pt x="2830214" y="837158"/>
                  <a:pt x="2835175" y="834678"/>
                </a:cubicBezTo>
                <a:cubicBezTo>
                  <a:pt x="2840136" y="832198"/>
                  <a:pt x="2842617" y="830957"/>
                  <a:pt x="2842617" y="830957"/>
                </a:cubicBezTo>
                <a:cubicBezTo>
                  <a:pt x="2842617" y="830957"/>
                  <a:pt x="2843857" y="828477"/>
                  <a:pt x="2846337" y="823516"/>
                </a:cubicBezTo>
                <a:cubicBezTo>
                  <a:pt x="2848818" y="818555"/>
                  <a:pt x="2850058" y="816075"/>
                  <a:pt x="2850058" y="816075"/>
                </a:cubicBezTo>
                <a:lnTo>
                  <a:pt x="2857499" y="816075"/>
                </a:lnTo>
                <a:lnTo>
                  <a:pt x="2864941" y="816075"/>
                </a:lnTo>
                <a:cubicBezTo>
                  <a:pt x="2864941" y="821036"/>
                  <a:pt x="2862460" y="827237"/>
                  <a:pt x="2857499" y="834678"/>
                </a:cubicBezTo>
                <a:cubicBezTo>
                  <a:pt x="2852539" y="842120"/>
                  <a:pt x="2847578" y="845840"/>
                  <a:pt x="2842617" y="845840"/>
                </a:cubicBezTo>
                <a:cubicBezTo>
                  <a:pt x="2837656" y="850802"/>
                  <a:pt x="2833935" y="855762"/>
                  <a:pt x="2831454" y="860723"/>
                </a:cubicBezTo>
                <a:cubicBezTo>
                  <a:pt x="2828974" y="865684"/>
                  <a:pt x="2826494" y="868164"/>
                  <a:pt x="2824013" y="868164"/>
                </a:cubicBezTo>
                <a:cubicBezTo>
                  <a:pt x="2821532" y="868164"/>
                  <a:pt x="2820292" y="868164"/>
                  <a:pt x="2820292" y="868164"/>
                </a:cubicBezTo>
                <a:lnTo>
                  <a:pt x="2805410" y="883047"/>
                </a:lnTo>
                <a:cubicBezTo>
                  <a:pt x="2800449" y="892969"/>
                  <a:pt x="2794247" y="900410"/>
                  <a:pt x="2786806" y="905371"/>
                </a:cubicBezTo>
                <a:cubicBezTo>
                  <a:pt x="2779365" y="910333"/>
                  <a:pt x="2774404" y="916534"/>
                  <a:pt x="2771923" y="923975"/>
                </a:cubicBezTo>
                <a:cubicBezTo>
                  <a:pt x="2769443" y="931416"/>
                  <a:pt x="2765722" y="935137"/>
                  <a:pt x="2760761" y="935137"/>
                </a:cubicBezTo>
                <a:cubicBezTo>
                  <a:pt x="2750839" y="935137"/>
                  <a:pt x="2740918" y="945059"/>
                  <a:pt x="2730995" y="964903"/>
                </a:cubicBezTo>
                <a:lnTo>
                  <a:pt x="2716113" y="972344"/>
                </a:lnTo>
                <a:lnTo>
                  <a:pt x="2716113" y="987227"/>
                </a:lnTo>
                <a:lnTo>
                  <a:pt x="2716113" y="994668"/>
                </a:lnTo>
                <a:cubicBezTo>
                  <a:pt x="2716113" y="999630"/>
                  <a:pt x="2717353" y="1002110"/>
                  <a:pt x="2719833" y="1002110"/>
                </a:cubicBezTo>
                <a:cubicBezTo>
                  <a:pt x="2722314" y="1002110"/>
                  <a:pt x="2723554" y="1002110"/>
                  <a:pt x="2723554" y="1002110"/>
                </a:cubicBezTo>
                <a:cubicBezTo>
                  <a:pt x="2723554" y="997148"/>
                  <a:pt x="2726035" y="994668"/>
                  <a:pt x="2730995" y="994668"/>
                </a:cubicBezTo>
                <a:lnTo>
                  <a:pt x="2738437" y="994668"/>
                </a:lnTo>
                <a:cubicBezTo>
                  <a:pt x="2733476" y="1004590"/>
                  <a:pt x="2735956" y="1007071"/>
                  <a:pt x="2745878" y="1002110"/>
                </a:cubicBezTo>
                <a:lnTo>
                  <a:pt x="2753320" y="994668"/>
                </a:lnTo>
                <a:cubicBezTo>
                  <a:pt x="2748359" y="999630"/>
                  <a:pt x="2748359" y="1004590"/>
                  <a:pt x="2753320" y="1009551"/>
                </a:cubicBezTo>
                <a:lnTo>
                  <a:pt x="2768202" y="1009551"/>
                </a:lnTo>
                <a:lnTo>
                  <a:pt x="2753320" y="1016993"/>
                </a:lnTo>
                <a:lnTo>
                  <a:pt x="2716113" y="1069082"/>
                </a:lnTo>
                <a:cubicBezTo>
                  <a:pt x="2716113" y="1069082"/>
                  <a:pt x="2721073" y="1064121"/>
                  <a:pt x="2730995" y="1054200"/>
                </a:cubicBezTo>
                <a:cubicBezTo>
                  <a:pt x="2735956" y="1054200"/>
                  <a:pt x="2739677" y="1051720"/>
                  <a:pt x="2742158" y="1046758"/>
                </a:cubicBezTo>
                <a:cubicBezTo>
                  <a:pt x="2744638" y="1041797"/>
                  <a:pt x="2748359" y="1036837"/>
                  <a:pt x="2753320" y="1031875"/>
                </a:cubicBezTo>
                <a:lnTo>
                  <a:pt x="2768202" y="1016993"/>
                </a:lnTo>
                <a:cubicBezTo>
                  <a:pt x="2768202" y="1016993"/>
                  <a:pt x="2770683" y="1013272"/>
                  <a:pt x="2775644" y="1005830"/>
                </a:cubicBezTo>
                <a:cubicBezTo>
                  <a:pt x="2780605" y="998389"/>
                  <a:pt x="2785566" y="992188"/>
                  <a:pt x="2790527" y="987227"/>
                </a:cubicBezTo>
                <a:cubicBezTo>
                  <a:pt x="2795487" y="982266"/>
                  <a:pt x="2800449" y="976065"/>
                  <a:pt x="2805410" y="968623"/>
                </a:cubicBezTo>
                <a:cubicBezTo>
                  <a:pt x="2810370" y="961182"/>
                  <a:pt x="2814091" y="956221"/>
                  <a:pt x="2816572" y="953741"/>
                </a:cubicBezTo>
                <a:cubicBezTo>
                  <a:pt x="2819052" y="951261"/>
                  <a:pt x="2821532" y="947540"/>
                  <a:pt x="2824013" y="942579"/>
                </a:cubicBezTo>
                <a:cubicBezTo>
                  <a:pt x="2826494" y="937617"/>
                  <a:pt x="2830214" y="935137"/>
                  <a:pt x="2835175" y="935137"/>
                </a:cubicBezTo>
                <a:cubicBezTo>
                  <a:pt x="2840136" y="930176"/>
                  <a:pt x="2842617" y="925216"/>
                  <a:pt x="2842617" y="920254"/>
                </a:cubicBezTo>
                <a:cubicBezTo>
                  <a:pt x="2847578" y="905371"/>
                  <a:pt x="2850058" y="905371"/>
                  <a:pt x="2850058" y="920254"/>
                </a:cubicBezTo>
                <a:cubicBezTo>
                  <a:pt x="2850058" y="925216"/>
                  <a:pt x="2850058" y="932657"/>
                  <a:pt x="2850058" y="942579"/>
                </a:cubicBezTo>
                <a:cubicBezTo>
                  <a:pt x="2850058" y="947540"/>
                  <a:pt x="2845097" y="954981"/>
                  <a:pt x="2835175" y="964903"/>
                </a:cubicBezTo>
                <a:cubicBezTo>
                  <a:pt x="2825253" y="974824"/>
                  <a:pt x="2820292" y="977305"/>
                  <a:pt x="2820292" y="972344"/>
                </a:cubicBezTo>
                <a:lnTo>
                  <a:pt x="2805410" y="987227"/>
                </a:lnTo>
                <a:lnTo>
                  <a:pt x="2812851" y="994668"/>
                </a:lnTo>
                <a:lnTo>
                  <a:pt x="2820292" y="987227"/>
                </a:lnTo>
                <a:cubicBezTo>
                  <a:pt x="2820292" y="992188"/>
                  <a:pt x="2819052" y="995909"/>
                  <a:pt x="2816572" y="998389"/>
                </a:cubicBezTo>
                <a:cubicBezTo>
                  <a:pt x="2814091" y="1000869"/>
                  <a:pt x="2810370" y="1004590"/>
                  <a:pt x="2805410" y="1009551"/>
                </a:cubicBezTo>
                <a:lnTo>
                  <a:pt x="2805410" y="1024434"/>
                </a:lnTo>
                <a:lnTo>
                  <a:pt x="2797968" y="1031875"/>
                </a:lnTo>
                <a:lnTo>
                  <a:pt x="2790527" y="1031875"/>
                </a:lnTo>
                <a:cubicBezTo>
                  <a:pt x="2790527" y="1036837"/>
                  <a:pt x="2794247" y="1038076"/>
                  <a:pt x="2801689" y="1035596"/>
                </a:cubicBezTo>
                <a:cubicBezTo>
                  <a:pt x="2809130" y="1033116"/>
                  <a:pt x="2815332" y="1031875"/>
                  <a:pt x="2820292" y="1031875"/>
                </a:cubicBezTo>
                <a:cubicBezTo>
                  <a:pt x="2825253" y="1031875"/>
                  <a:pt x="2828974" y="1031875"/>
                  <a:pt x="2831454" y="1031875"/>
                </a:cubicBezTo>
                <a:cubicBezTo>
                  <a:pt x="2833935" y="1031875"/>
                  <a:pt x="2837656" y="1024434"/>
                  <a:pt x="2842617" y="1009551"/>
                </a:cubicBezTo>
                <a:lnTo>
                  <a:pt x="2857499" y="1002110"/>
                </a:lnTo>
                <a:lnTo>
                  <a:pt x="2872382" y="1002110"/>
                </a:lnTo>
                <a:cubicBezTo>
                  <a:pt x="2882304" y="992188"/>
                  <a:pt x="2884784" y="985986"/>
                  <a:pt x="2879824" y="983506"/>
                </a:cubicBezTo>
                <a:cubicBezTo>
                  <a:pt x="2874863" y="981026"/>
                  <a:pt x="2872382" y="979786"/>
                  <a:pt x="2872382" y="979786"/>
                </a:cubicBezTo>
                <a:lnTo>
                  <a:pt x="2887265" y="979786"/>
                </a:lnTo>
                <a:cubicBezTo>
                  <a:pt x="2892226" y="979786"/>
                  <a:pt x="2894706" y="977305"/>
                  <a:pt x="2894706" y="972344"/>
                </a:cubicBezTo>
                <a:lnTo>
                  <a:pt x="2902148" y="972344"/>
                </a:lnTo>
                <a:cubicBezTo>
                  <a:pt x="2902148" y="972344"/>
                  <a:pt x="2897187" y="979786"/>
                  <a:pt x="2887265" y="994668"/>
                </a:cubicBezTo>
                <a:cubicBezTo>
                  <a:pt x="2882304" y="999630"/>
                  <a:pt x="2878584" y="1004590"/>
                  <a:pt x="2876103" y="1009551"/>
                </a:cubicBezTo>
                <a:cubicBezTo>
                  <a:pt x="2873622" y="1014512"/>
                  <a:pt x="2872382" y="1016993"/>
                  <a:pt x="2872382" y="1016993"/>
                </a:cubicBezTo>
                <a:cubicBezTo>
                  <a:pt x="2877343" y="1016993"/>
                  <a:pt x="2883544" y="1013272"/>
                  <a:pt x="2890986" y="1005830"/>
                </a:cubicBezTo>
                <a:cubicBezTo>
                  <a:pt x="2898427" y="998389"/>
                  <a:pt x="2902148" y="994668"/>
                  <a:pt x="2902148" y="994668"/>
                </a:cubicBezTo>
                <a:cubicBezTo>
                  <a:pt x="2902148" y="994668"/>
                  <a:pt x="2900908" y="997148"/>
                  <a:pt x="2898427" y="1002110"/>
                </a:cubicBezTo>
                <a:cubicBezTo>
                  <a:pt x="2895946" y="1007071"/>
                  <a:pt x="2892226" y="1012031"/>
                  <a:pt x="2887265" y="1016993"/>
                </a:cubicBezTo>
                <a:cubicBezTo>
                  <a:pt x="2877343" y="1026914"/>
                  <a:pt x="2872382" y="1034355"/>
                  <a:pt x="2872382" y="1039317"/>
                </a:cubicBezTo>
                <a:cubicBezTo>
                  <a:pt x="2872382" y="1044278"/>
                  <a:pt x="2867421" y="1051720"/>
                  <a:pt x="2857499" y="1061641"/>
                </a:cubicBezTo>
                <a:cubicBezTo>
                  <a:pt x="2857499" y="1061641"/>
                  <a:pt x="2856259" y="1064121"/>
                  <a:pt x="2853779" y="1069082"/>
                </a:cubicBezTo>
                <a:cubicBezTo>
                  <a:pt x="2851298" y="1074044"/>
                  <a:pt x="2850058" y="1076524"/>
                  <a:pt x="2850058" y="1076524"/>
                </a:cubicBezTo>
                <a:cubicBezTo>
                  <a:pt x="2850058" y="1081485"/>
                  <a:pt x="2855019" y="1077764"/>
                  <a:pt x="2864941" y="1065362"/>
                </a:cubicBezTo>
                <a:cubicBezTo>
                  <a:pt x="2874863" y="1052959"/>
                  <a:pt x="2879824" y="1049238"/>
                  <a:pt x="2879824" y="1054200"/>
                </a:cubicBezTo>
                <a:lnTo>
                  <a:pt x="2894706" y="1046758"/>
                </a:lnTo>
                <a:cubicBezTo>
                  <a:pt x="2894706" y="1036837"/>
                  <a:pt x="2897187" y="1031875"/>
                  <a:pt x="2902148" y="1031875"/>
                </a:cubicBezTo>
                <a:cubicBezTo>
                  <a:pt x="2902148" y="1031875"/>
                  <a:pt x="2903388" y="1031875"/>
                  <a:pt x="2905869" y="1031875"/>
                </a:cubicBezTo>
                <a:cubicBezTo>
                  <a:pt x="2908349" y="1031875"/>
                  <a:pt x="2909590" y="1029395"/>
                  <a:pt x="2909590" y="1024434"/>
                </a:cubicBezTo>
                <a:lnTo>
                  <a:pt x="2924472" y="1016993"/>
                </a:lnTo>
                <a:lnTo>
                  <a:pt x="2931913" y="1016993"/>
                </a:lnTo>
                <a:lnTo>
                  <a:pt x="2939355" y="1009551"/>
                </a:lnTo>
                <a:lnTo>
                  <a:pt x="2939355" y="1016993"/>
                </a:lnTo>
                <a:cubicBezTo>
                  <a:pt x="2939355" y="1026914"/>
                  <a:pt x="2936874" y="1035596"/>
                  <a:pt x="2931913" y="1043037"/>
                </a:cubicBezTo>
                <a:cubicBezTo>
                  <a:pt x="2926953" y="1050479"/>
                  <a:pt x="2921991" y="1059161"/>
                  <a:pt x="2917031" y="1069082"/>
                </a:cubicBezTo>
                <a:lnTo>
                  <a:pt x="2909590" y="1069082"/>
                </a:lnTo>
                <a:cubicBezTo>
                  <a:pt x="2909590" y="1064121"/>
                  <a:pt x="2905869" y="1061641"/>
                  <a:pt x="2898427" y="1061641"/>
                </a:cubicBezTo>
                <a:cubicBezTo>
                  <a:pt x="2890986" y="1061641"/>
                  <a:pt x="2887265" y="1065362"/>
                  <a:pt x="2887265" y="1072803"/>
                </a:cubicBezTo>
                <a:cubicBezTo>
                  <a:pt x="2887265" y="1080245"/>
                  <a:pt x="2889746" y="1083965"/>
                  <a:pt x="2894706" y="1083965"/>
                </a:cubicBezTo>
                <a:cubicBezTo>
                  <a:pt x="2894706" y="1088927"/>
                  <a:pt x="2893466" y="1092647"/>
                  <a:pt x="2890986" y="1095127"/>
                </a:cubicBezTo>
                <a:cubicBezTo>
                  <a:pt x="2888505" y="1097607"/>
                  <a:pt x="2887265" y="1101328"/>
                  <a:pt x="2887265" y="1106289"/>
                </a:cubicBezTo>
                <a:cubicBezTo>
                  <a:pt x="2882304" y="1121172"/>
                  <a:pt x="2876103" y="1132334"/>
                  <a:pt x="2868661" y="1139776"/>
                </a:cubicBezTo>
                <a:cubicBezTo>
                  <a:pt x="2861220" y="1147217"/>
                  <a:pt x="2858739" y="1152179"/>
                  <a:pt x="2861220" y="1154659"/>
                </a:cubicBezTo>
                <a:cubicBezTo>
                  <a:pt x="2863701" y="1157139"/>
                  <a:pt x="2864941" y="1155899"/>
                  <a:pt x="2864941" y="1150938"/>
                </a:cubicBezTo>
                <a:lnTo>
                  <a:pt x="2864941" y="1158379"/>
                </a:lnTo>
                <a:cubicBezTo>
                  <a:pt x="2859980" y="1163341"/>
                  <a:pt x="2857499" y="1168301"/>
                  <a:pt x="2857499" y="1173262"/>
                </a:cubicBezTo>
                <a:lnTo>
                  <a:pt x="2850058" y="1188145"/>
                </a:lnTo>
                <a:lnTo>
                  <a:pt x="2850058" y="1173262"/>
                </a:lnTo>
                <a:lnTo>
                  <a:pt x="2850058" y="1165821"/>
                </a:lnTo>
                <a:lnTo>
                  <a:pt x="2842617" y="1173262"/>
                </a:lnTo>
                <a:cubicBezTo>
                  <a:pt x="2822773" y="1193106"/>
                  <a:pt x="2815332" y="1205508"/>
                  <a:pt x="2820292" y="1210469"/>
                </a:cubicBezTo>
                <a:cubicBezTo>
                  <a:pt x="2825253" y="1210469"/>
                  <a:pt x="2847578" y="1198066"/>
                  <a:pt x="2887265" y="1173262"/>
                </a:cubicBezTo>
                <a:cubicBezTo>
                  <a:pt x="2926953" y="1148458"/>
                  <a:pt x="2946796" y="1133575"/>
                  <a:pt x="2946796" y="1128614"/>
                </a:cubicBezTo>
                <a:cubicBezTo>
                  <a:pt x="2946796" y="1128614"/>
                  <a:pt x="2946796" y="1127373"/>
                  <a:pt x="2946796" y="1124893"/>
                </a:cubicBezTo>
                <a:cubicBezTo>
                  <a:pt x="2946796" y="1122413"/>
                  <a:pt x="2944316" y="1121172"/>
                  <a:pt x="2939355" y="1121172"/>
                </a:cubicBezTo>
                <a:cubicBezTo>
                  <a:pt x="2934394" y="1121172"/>
                  <a:pt x="2931913" y="1121172"/>
                  <a:pt x="2931913" y="1121172"/>
                </a:cubicBezTo>
                <a:cubicBezTo>
                  <a:pt x="2931913" y="1121172"/>
                  <a:pt x="2931913" y="1118692"/>
                  <a:pt x="2931913" y="1113731"/>
                </a:cubicBezTo>
                <a:cubicBezTo>
                  <a:pt x="2931913" y="1103809"/>
                  <a:pt x="2936874" y="1098848"/>
                  <a:pt x="2946796" y="1098848"/>
                </a:cubicBezTo>
                <a:lnTo>
                  <a:pt x="2954238" y="1106289"/>
                </a:lnTo>
                <a:cubicBezTo>
                  <a:pt x="2954238" y="1111251"/>
                  <a:pt x="2955478" y="1114971"/>
                  <a:pt x="2957958" y="1117452"/>
                </a:cubicBezTo>
                <a:cubicBezTo>
                  <a:pt x="2960439" y="1119932"/>
                  <a:pt x="2964160" y="1121172"/>
                  <a:pt x="2969120" y="1121172"/>
                </a:cubicBezTo>
                <a:cubicBezTo>
                  <a:pt x="2969120" y="1121172"/>
                  <a:pt x="2971601" y="1119932"/>
                  <a:pt x="2976562" y="1117452"/>
                </a:cubicBezTo>
                <a:cubicBezTo>
                  <a:pt x="2981523" y="1114971"/>
                  <a:pt x="2986484" y="1111251"/>
                  <a:pt x="2991445" y="1106289"/>
                </a:cubicBezTo>
                <a:lnTo>
                  <a:pt x="3013769" y="1091407"/>
                </a:lnTo>
                <a:cubicBezTo>
                  <a:pt x="3018730" y="1091407"/>
                  <a:pt x="3022450" y="1090166"/>
                  <a:pt x="3024931" y="1087686"/>
                </a:cubicBezTo>
                <a:cubicBezTo>
                  <a:pt x="3027412" y="1085206"/>
                  <a:pt x="3031132" y="1083965"/>
                  <a:pt x="3036093" y="1083965"/>
                </a:cubicBezTo>
                <a:cubicBezTo>
                  <a:pt x="3050976" y="1093887"/>
                  <a:pt x="3063378" y="1086445"/>
                  <a:pt x="3073300" y="1061641"/>
                </a:cubicBezTo>
                <a:cubicBezTo>
                  <a:pt x="3078261" y="1056680"/>
                  <a:pt x="3084462" y="1052959"/>
                  <a:pt x="3091904" y="1050479"/>
                </a:cubicBezTo>
                <a:cubicBezTo>
                  <a:pt x="3099345" y="1047999"/>
                  <a:pt x="3100585" y="1044278"/>
                  <a:pt x="3095624" y="1039317"/>
                </a:cubicBezTo>
                <a:cubicBezTo>
                  <a:pt x="3095624" y="1039317"/>
                  <a:pt x="3100585" y="1039317"/>
                  <a:pt x="3110507" y="1039317"/>
                </a:cubicBezTo>
                <a:cubicBezTo>
                  <a:pt x="3120430" y="1039317"/>
                  <a:pt x="3126630" y="1038076"/>
                  <a:pt x="3129111" y="1035596"/>
                </a:cubicBezTo>
                <a:cubicBezTo>
                  <a:pt x="3131591" y="1033116"/>
                  <a:pt x="3135312" y="1031875"/>
                  <a:pt x="3140273" y="1031875"/>
                </a:cubicBezTo>
                <a:cubicBezTo>
                  <a:pt x="3145234" y="1031875"/>
                  <a:pt x="3161357" y="1028155"/>
                  <a:pt x="3188642" y="1020713"/>
                </a:cubicBezTo>
                <a:cubicBezTo>
                  <a:pt x="3215927" y="1013272"/>
                  <a:pt x="3232050" y="1007071"/>
                  <a:pt x="3237011" y="1002110"/>
                </a:cubicBezTo>
                <a:lnTo>
                  <a:pt x="3244452" y="1002110"/>
                </a:lnTo>
                <a:cubicBezTo>
                  <a:pt x="3249413" y="1016993"/>
                  <a:pt x="3266777" y="1009551"/>
                  <a:pt x="3296542" y="979786"/>
                </a:cubicBezTo>
                <a:cubicBezTo>
                  <a:pt x="3306464" y="964903"/>
                  <a:pt x="3310185" y="953741"/>
                  <a:pt x="3307704" y="946299"/>
                </a:cubicBezTo>
                <a:cubicBezTo>
                  <a:pt x="3305224" y="938858"/>
                  <a:pt x="3308944" y="932657"/>
                  <a:pt x="3318867" y="927696"/>
                </a:cubicBezTo>
                <a:lnTo>
                  <a:pt x="3333749" y="927696"/>
                </a:lnTo>
                <a:lnTo>
                  <a:pt x="3333749" y="935137"/>
                </a:lnTo>
                <a:lnTo>
                  <a:pt x="3378398" y="890489"/>
                </a:lnTo>
                <a:cubicBezTo>
                  <a:pt x="3378398" y="885527"/>
                  <a:pt x="3378398" y="883047"/>
                  <a:pt x="3378398" y="883047"/>
                </a:cubicBezTo>
                <a:cubicBezTo>
                  <a:pt x="3378398" y="883047"/>
                  <a:pt x="3380878" y="883047"/>
                  <a:pt x="3385839" y="883047"/>
                </a:cubicBezTo>
                <a:cubicBezTo>
                  <a:pt x="3385839" y="888009"/>
                  <a:pt x="3393281" y="881807"/>
                  <a:pt x="3408163" y="864444"/>
                </a:cubicBezTo>
                <a:cubicBezTo>
                  <a:pt x="3423046" y="847081"/>
                  <a:pt x="3439169" y="830957"/>
                  <a:pt x="3456533" y="816075"/>
                </a:cubicBezTo>
                <a:cubicBezTo>
                  <a:pt x="3473896" y="801192"/>
                  <a:pt x="3494980" y="782588"/>
                  <a:pt x="3519785" y="760264"/>
                </a:cubicBezTo>
                <a:cubicBezTo>
                  <a:pt x="3544589" y="737940"/>
                  <a:pt x="3558232" y="726778"/>
                  <a:pt x="3560712" y="726778"/>
                </a:cubicBezTo>
                <a:cubicBezTo>
                  <a:pt x="3563193" y="726778"/>
                  <a:pt x="3564433" y="729258"/>
                  <a:pt x="3564433" y="734219"/>
                </a:cubicBezTo>
                <a:cubicBezTo>
                  <a:pt x="3569394" y="739180"/>
                  <a:pt x="3564433" y="741661"/>
                  <a:pt x="3549550" y="741661"/>
                </a:cubicBezTo>
                <a:cubicBezTo>
                  <a:pt x="3549550" y="741661"/>
                  <a:pt x="3549550" y="742901"/>
                  <a:pt x="3549550" y="745381"/>
                </a:cubicBezTo>
                <a:cubicBezTo>
                  <a:pt x="3549550" y="747861"/>
                  <a:pt x="3549550" y="751582"/>
                  <a:pt x="3549550" y="756543"/>
                </a:cubicBezTo>
                <a:lnTo>
                  <a:pt x="3549550" y="763985"/>
                </a:lnTo>
                <a:cubicBezTo>
                  <a:pt x="3549550" y="763985"/>
                  <a:pt x="3554511" y="761505"/>
                  <a:pt x="3564433" y="756543"/>
                </a:cubicBezTo>
                <a:cubicBezTo>
                  <a:pt x="3574355" y="751582"/>
                  <a:pt x="3579316" y="749102"/>
                  <a:pt x="3579316" y="749102"/>
                </a:cubicBezTo>
                <a:lnTo>
                  <a:pt x="3586757" y="726778"/>
                </a:lnTo>
                <a:cubicBezTo>
                  <a:pt x="3581796" y="726778"/>
                  <a:pt x="3576835" y="724298"/>
                  <a:pt x="3571874" y="719336"/>
                </a:cubicBezTo>
                <a:lnTo>
                  <a:pt x="3586757" y="697012"/>
                </a:lnTo>
                <a:cubicBezTo>
                  <a:pt x="3591718" y="692051"/>
                  <a:pt x="3595439" y="689571"/>
                  <a:pt x="3597919" y="689571"/>
                </a:cubicBezTo>
                <a:cubicBezTo>
                  <a:pt x="3600400" y="689571"/>
                  <a:pt x="3601640" y="689571"/>
                  <a:pt x="3601640" y="689571"/>
                </a:cubicBezTo>
                <a:lnTo>
                  <a:pt x="3601640" y="697012"/>
                </a:lnTo>
                <a:cubicBezTo>
                  <a:pt x="3596679" y="701973"/>
                  <a:pt x="3596679" y="706934"/>
                  <a:pt x="3601640" y="711895"/>
                </a:cubicBezTo>
                <a:lnTo>
                  <a:pt x="3616523" y="704454"/>
                </a:lnTo>
                <a:cubicBezTo>
                  <a:pt x="3616523" y="689571"/>
                  <a:pt x="3626445" y="684609"/>
                  <a:pt x="3646289" y="689571"/>
                </a:cubicBezTo>
                <a:cubicBezTo>
                  <a:pt x="3651250" y="689571"/>
                  <a:pt x="3653730" y="687091"/>
                  <a:pt x="3653730" y="682129"/>
                </a:cubicBezTo>
                <a:cubicBezTo>
                  <a:pt x="3653730" y="677168"/>
                  <a:pt x="3648769" y="674688"/>
                  <a:pt x="3638847" y="674688"/>
                </a:cubicBezTo>
                <a:cubicBezTo>
                  <a:pt x="3638847" y="669727"/>
                  <a:pt x="3641327" y="662285"/>
                  <a:pt x="3646289" y="652364"/>
                </a:cubicBezTo>
                <a:lnTo>
                  <a:pt x="3638847" y="652364"/>
                </a:lnTo>
                <a:cubicBezTo>
                  <a:pt x="3638847" y="652364"/>
                  <a:pt x="3637607" y="653604"/>
                  <a:pt x="3635126" y="656084"/>
                </a:cubicBezTo>
                <a:cubicBezTo>
                  <a:pt x="3632646" y="658564"/>
                  <a:pt x="3631406" y="661046"/>
                  <a:pt x="3631406" y="663526"/>
                </a:cubicBezTo>
                <a:cubicBezTo>
                  <a:pt x="3631406" y="666006"/>
                  <a:pt x="3630165" y="668487"/>
                  <a:pt x="3627685" y="670967"/>
                </a:cubicBezTo>
                <a:cubicBezTo>
                  <a:pt x="3625205" y="673447"/>
                  <a:pt x="3621484" y="674688"/>
                  <a:pt x="3616523" y="674688"/>
                </a:cubicBezTo>
                <a:cubicBezTo>
                  <a:pt x="3611562" y="684609"/>
                  <a:pt x="3607841" y="688330"/>
                  <a:pt x="3605361" y="685850"/>
                </a:cubicBezTo>
                <a:cubicBezTo>
                  <a:pt x="3602880" y="683370"/>
                  <a:pt x="3619003" y="666006"/>
                  <a:pt x="3653730" y="633760"/>
                </a:cubicBezTo>
                <a:cubicBezTo>
                  <a:pt x="3688457" y="601514"/>
                  <a:pt x="3708300" y="585391"/>
                  <a:pt x="3713261" y="585391"/>
                </a:cubicBezTo>
                <a:cubicBezTo>
                  <a:pt x="3718222" y="585391"/>
                  <a:pt x="3719462" y="584150"/>
                  <a:pt x="3716982" y="581670"/>
                </a:cubicBezTo>
                <a:cubicBezTo>
                  <a:pt x="3714502" y="579190"/>
                  <a:pt x="3716982" y="575470"/>
                  <a:pt x="3724423" y="570508"/>
                </a:cubicBezTo>
                <a:cubicBezTo>
                  <a:pt x="3731865" y="565547"/>
                  <a:pt x="3738066" y="558105"/>
                  <a:pt x="3743027" y="548184"/>
                </a:cubicBezTo>
                <a:cubicBezTo>
                  <a:pt x="3762871" y="533301"/>
                  <a:pt x="3775273" y="523380"/>
                  <a:pt x="3780234" y="518418"/>
                </a:cubicBezTo>
                <a:cubicBezTo>
                  <a:pt x="3780234" y="518418"/>
                  <a:pt x="3781474" y="517178"/>
                  <a:pt x="3783955" y="514698"/>
                </a:cubicBezTo>
                <a:cubicBezTo>
                  <a:pt x="3786435" y="512218"/>
                  <a:pt x="3790156" y="510977"/>
                  <a:pt x="3795117" y="510977"/>
                </a:cubicBezTo>
                <a:cubicBezTo>
                  <a:pt x="3790156" y="515938"/>
                  <a:pt x="3790156" y="519659"/>
                  <a:pt x="3795117" y="522139"/>
                </a:cubicBezTo>
                <a:cubicBezTo>
                  <a:pt x="3800078" y="524619"/>
                  <a:pt x="3803798" y="523380"/>
                  <a:pt x="3806279" y="518418"/>
                </a:cubicBezTo>
                <a:cubicBezTo>
                  <a:pt x="3808759" y="513457"/>
                  <a:pt x="3807519" y="508497"/>
                  <a:pt x="3802558" y="503536"/>
                </a:cubicBezTo>
                <a:lnTo>
                  <a:pt x="3809999" y="496094"/>
                </a:lnTo>
                <a:lnTo>
                  <a:pt x="3817441" y="496094"/>
                </a:lnTo>
                <a:lnTo>
                  <a:pt x="3824882" y="481211"/>
                </a:lnTo>
                <a:lnTo>
                  <a:pt x="3839765" y="481211"/>
                </a:lnTo>
                <a:cubicBezTo>
                  <a:pt x="3839765" y="486173"/>
                  <a:pt x="3834804" y="493614"/>
                  <a:pt x="3824882" y="503536"/>
                </a:cubicBezTo>
                <a:cubicBezTo>
                  <a:pt x="3814961" y="513457"/>
                  <a:pt x="3809999" y="518418"/>
                  <a:pt x="3809999" y="518418"/>
                </a:cubicBezTo>
                <a:lnTo>
                  <a:pt x="3824882" y="510977"/>
                </a:lnTo>
                <a:lnTo>
                  <a:pt x="3839765" y="496094"/>
                </a:lnTo>
                <a:lnTo>
                  <a:pt x="3832324" y="510977"/>
                </a:lnTo>
                <a:cubicBezTo>
                  <a:pt x="3812480" y="540743"/>
                  <a:pt x="3802558" y="550664"/>
                  <a:pt x="3802558" y="540743"/>
                </a:cubicBezTo>
                <a:lnTo>
                  <a:pt x="3787675" y="540743"/>
                </a:lnTo>
                <a:lnTo>
                  <a:pt x="3795117" y="548184"/>
                </a:lnTo>
                <a:lnTo>
                  <a:pt x="3787675" y="555625"/>
                </a:lnTo>
                <a:cubicBezTo>
                  <a:pt x="3787675" y="555625"/>
                  <a:pt x="3786435" y="556866"/>
                  <a:pt x="3783955" y="559346"/>
                </a:cubicBezTo>
                <a:cubicBezTo>
                  <a:pt x="3781474" y="561826"/>
                  <a:pt x="3780234" y="563067"/>
                  <a:pt x="3780234" y="563067"/>
                </a:cubicBezTo>
                <a:cubicBezTo>
                  <a:pt x="3780234" y="568028"/>
                  <a:pt x="3777753" y="572988"/>
                  <a:pt x="3772792" y="577950"/>
                </a:cubicBezTo>
                <a:cubicBezTo>
                  <a:pt x="3767831" y="582911"/>
                  <a:pt x="3764111" y="585391"/>
                  <a:pt x="3761630" y="585391"/>
                </a:cubicBezTo>
                <a:cubicBezTo>
                  <a:pt x="3759150" y="585391"/>
                  <a:pt x="3757910" y="587871"/>
                  <a:pt x="3757910" y="592832"/>
                </a:cubicBezTo>
                <a:lnTo>
                  <a:pt x="3743027" y="607715"/>
                </a:lnTo>
                <a:lnTo>
                  <a:pt x="3735585" y="622598"/>
                </a:lnTo>
                <a:lnTo>
                  <a:pt x="3772792" y="592832"/>
                </a:lnTo>
                <a:lnTo>
                  <a:pt x="3795117" y="577950"/>
                </a:lnTo>
                <a:cubicBezTo>
                  <a:pt x="3795117" y="582911"/>
                  <a:pt x="3797597" y="585391"/>
                  <a:pt x="3802558" y="585391"/>
                </a:cubicBezTo>
                <a:lnTo>
                  <a:pt x="3802558" y="577950"/>
                </a:lnTo>
                <a:lnTo>
                  <a:pt x="3809999" y="570508"/>
                </a:lnTo>
                <a:lnTo>
                  <a:pt x="3817441" y="555625"/>
                </a:lnTo>
                <a:lnTo>
                  <a:pt x="3817441" y="548184"/>
                </a:lnTo>
                <a:cubicBezTo>
                  <a:pt x="3822402" y="548184"/>
                  <a:pt x="3824882" y="545704"/>
                  <a:pt x="3824882" y="540743"/>
                </a:cubicBezTo>
                <a:cubicBezTo>
                  <a:pt x="3824882" y="535781"/>
                  <a:pt x="3827363" y="530821"/>
                  <a:pt x="3832324" y="525860"/>
                </a:cubicBezTo>
                <a:lnTo>
                  <a:pt x="3862089" y="525860"/>
                </a:lnTo>
                <a:cubicBezTo>
                  <a:pt x="3862089" y="525860"/>
                  <a:pt x="3849687" y="538262"/>
                  <a:pt x="3824882" y="563067"/>
                </a:cubicBezTo>
                <a:cubicBezTo>
                  <a:pt x="3800078" y="587871"/>
                  <a:pt x="3790156" y="600274"/>
                  <a:pt x="3795117" y="600274"/>
                </a:cubicBezTo>
                <a:lnTo>
                  <a:pt x="3802558" y="592832"/>
                </a:lnTo>
                <a:lnTo>
                  <a:pt x="3809999" y="592832"/>
                </a:lnTo>
                <a:cubicBezTo>
                  <a:pt x="3809999" y="607715"/>
                  <a:pt x="3797597" y="620118"/>
                  <a:pt x="3772792" y="630039"/>
                </a:cubicBezTo>
                <a:cubicBezTo>
                  <a:pt x="3767831" y="630039"/>
                  <a:pt x="3764111" y="631280"/>
                  <a:pt x="3761630" y="633760"/>
                </a:cubicBezTo>
                <a:cubicBezTo>
                  <a:pt x="3759150" y="636240"/>
                  <a:pt x="3757910" y="639961"/>
                  <a:pt x="3757910" y="644922"/>
                </a:cubicBezTo>
                <a:cubicBezTo>
                  <a:pt x="3752949" y="654844"/>
                  <a:pt x="3750468" y="659805"/>
                  <a:pt x="3750468" y="659805"/>
                </a:cubicBezTo>
                <a:cubicBezTo>
                  <a:pt x="3745507" y="659805"/>
                  <a:pt x="3743027" y="659805"/>
                  <a:pt x="3743027" y="659805"/>
                </a:cubicBezTo>
                <a:cubicBezTo>
                  <a:pt x="3743027" y="659805"/>
                  <a:pt x="3740546" y="662285"/>
                  <a:pt x="3735585" y="667246"/>
                </a:cubicBezTo>
                <a:cubicBezTo>
                  <a:pt x="3735585" y="672208"/>
                  <a:pt x="3733105" y="674688"/>
                  <a:pt x="3728144" y="674688"/>
                </a:cubicBezTo>
                <a:cubicBezTo>
                  <a:pt x="3728144" y="674688"/>
                  <a:pt x="3725664" y="677168"/>
                  <a:pt x="3720703" y="682129"/>
                </a:cubicBezTo>
                <a:cubicBezTo>
                  <a:pt x="3720703" y="682129"/>
                  <a:pt x="3723183" y="684609"/>
                  <a:pt x="3728144" y="689571"/>
                </a:cubicBezTo>
                <a:cubicBezTo>
                  <a:pt x="3733105" y="694532"/>
                  <a:pt x="3734345" y="697012"/>
                  <a:pt x="3731865" y="697012"/>
                </a:cubicBezTo>
                <a:cubicBezTo>
                  <a:pt x="3729384" y="697012"/>
                  <a:pt x="3725664" y="695771"/>
                  <a:pt x="3720703" y="693291"/>
                </a:cubicBezTo>
                <a:cubicBezTo>
                  <a:pt x="3715742" y="690811"/>
                  <a:pt x="3710781" y="693291"/>
                  <a:pt x="3705820" y="700733"/>
                </a:cubicBezTo>
                <a:cubicBezTo>
                  <a:pt x="3700859" y="708174"/>
                  <a:pt x="3698378" y="711895"/>
                  <a:pt x="3698378" y="711895"/>
                </a:cubicBezTo>
                <a:cubicBezTo>
                  <a:pt x="3698378" y="711895"/>
                  <a:pt x="3695898" y="714375"/>
                  <a:pt x="3690937" y="719336"/>
                </a:cubicBezTo>
                <a:cubicBezTo>
                  <a:pt x="3685976" y="719336"/>
                  <a:pt x="3683496" y="719336"/>
                  <a:pt x="3683496" y="719336"/>
                </a:cubicBezTo>
                <a:lnTo>
                  <a:pt x="3668613" y="741661"/>
                </a:lnTo>
                <a:lnTo>
                  <a:pt x="3631406" y="778868"/>
                </a:lnTo>
                <a:lnTo>
                  <a:pt x="3609081" y="808633"/>
                </a:lnTo>
                <a:cubicBezTo>
                  <a:pt x="3609081" y="808633"/>
                  <a:pt x="3609081" y="811113"/>
                  <a:pt x="3609081" y="816075"/>
                </a:cubicBezTo>
                <a:lnTo>
                  <a:pt x="3601640" y="823516"/>
                </a:lnTo>
                <a:cubicBezTo>
                  <a:pt x="3596679" y="828477"/>
                  <a:pt x="3594199" y="830957"/>
                  <a:pt x="3594199" y="830957"/>
                </a:cubicBezTo>
                <a:cubicBezTo>
                  <a:pt x="3589238" y="835919"/>
                  <a:pt x="3585517" y="838399"/>
                  <a:pt x="3583036" y="838399"/>
                </a:cubicBezTo>
                <a:cubicBezTo>
                  <a:pt x="3580556" y="838399"/>
                  <a:pt x="3576835" y="842120"/>
                  <a:pt x="3571874" y="849561"/>
                </a:cubicBezTo>
                <a:cubicBezTo>
                  <a:pt x="3566913" y="857002"/>
                  <a:pt x="3565673" y="861964"/>
                  <a:pt x="3568154" y="864444"/>
                </a:cubicBezTo>
                <a:cubicBezTo>
                  <a:pt x="3570634" y="866924"/>
                  <a:pt x="3574355" y="865684"/>
                  <a:pt x="3579316" y="860723"/>
                </a:cubicBezTo>
                <a:cubicBezTo>
                  <a:pt x="3584277" y="855762"/>
                  <a:pt x="3589238" y="850802"/>
                  <a:pt x="3594199" y="845840"/>
                </a:cubicBezTo>
                <a:cubicBezTo>
                  <a:pt x="3594199" y="840879"/>
                  <a:pt x="3599160" y="835919"/>
                  <a:pt x="3609081" y="830957"/>
                </a:cubicBezTo>
                <a:cubicBezTo>
                  <a:pt x="3609081" y="835919"/>
                  <a:pt x="3611562" y="837158"/>
                  <a:pt x="3616523" y="834678"/>
                </a:cubicBezTo>
                <a:cubicBezTo>
                  <a:pt x="3621484" y="832198"/>
                  <a:pt x="3623964" y="828477"/>
                  <a:pt x="3623964" y="823516"/>
                </a:cubicBezTo>
                <a:lnTo>
                  <a:pt x="3623964" y="816075"/>
                </a:lnTo>
                <a:lnTo>
                  <a:pt x="3631406" y="816075"/>
                </a:lnTo>
                <a:lnTo>
                  <a:pt x="3631406" y="823516"/>
                </a:lnTo>
                <a:lnTo>
                  <a:pt x="3638847" y="801192"/>
                </a:lnTo>
                <a:cubicBezTo>
                  <a:pt x="3638847" y="791270"/>
                  <a:pt x="3643808" y="781348"/>
                  <a:pt x="3653730" y="771426"/>
                </a:cubicBezTo>
                <a:cubicBezTo>
                  <a:pt x="3658691" y="771426"/>
                  <a:pt x="3663652" y="767705"/>
                  <a:pt x="3668613" y="760264"/>
                </a:cubicBezTo>
                <a:cubicBezTo>
                  <a:pt x="3673574" y="752823"/>
                  <a:pt x="3676054" y="749102"/>
                  <a:pt x="3676054" y="749102"/>
                </a:cubicBezTo>
                <a:cubicBezTo>
                  <a:pt x="3685976" y="739180"/>
                  <a:pt x="3690937" y="734219"/>
                  <a:pt x="3690937" y="734219"/>
                </a:cubicBezTo>
                <a:lnTo>
                  <a:pt x="3690937" y="741661"/>
                </a:lnTo>
                <a:lnTo>
                  <a:pt x="3698378" y="749102"/>
                </a:lnTo>
                <a:lnTo>
                  <a:pt x="3690937" y="763985"/>
                </a:lnTo>
                <a:cubicBezTo>
                  <a:pt x="3690937" y="763985"/>
                  <a:pt x="3688457" y="763985"/>
                  <a:pt x="3683496" y="763985"/>
                </a:cubicBezTo>
                <a:cubicBezTo>
                  <a:pt x="3678535" y="768946"/>
                  <a:pt x="3678535" y="771426"/>
                  <a:pt x="3683496" y="771426"/>
                </a:cubicBezTo>
                <a:cubicBezTo>
                  <a:pt x="3688457" y="771426"/>
                  <a:pt x="3690937" y="768946"/>
                  <a:pt x="3690937" y="763985"/>
                </a:cubicBezTo>
                <a:cubicBezTo>
                  <a:pt x="3705820" y="763985"/>
                  <a:pt x="3713261" y="751582"/>
                  <a:pt x="3713261" y="726778"/>
                </a:cubicBezTo>
                <a:lnTo>
                  <a:pt x="3705820" y="719336"/>
                </a:lnTo>
                <a:cubicBezTo>
                  <a:pt x="3710781" y="714375"/>
                  <a:pt x="3716982" y="713136"/>
                  <a:pt x="3724423" y="715616"/>
                </a:cubicBezTo>
                <a:cubicBezTo>
                  <a:pt x="3731865" y="718096"/>
                  <a:pt x="3740546" y="714375"/>
                  <a:pt x="3750468" y="704454"/>
                </a:cubicBezTo>
                <a:cubicBezTo>
                  <a:pt x="3805038" y="659805"/>
                  <a:pt x="3832324" y="632520"/>
                  <a:pt x="3832324" y="622598"/>
                </a:cubicBezTo>
                <a:cubicBezTo>
                  <a:pt x="3832324" y="617637"/>
                  <a:pt x="3833564" y="616397"/>
                  <a:pt x="3836044" y="618877"/>
                </a:cubicBezTo>
                <a:cubicBezTo>
                  <a:pt x="3838525" y="621357"/>
                  <a:pt x="3852168" y="611436"/>
                  <a:pt x="3876972" y="589112"/>
                </a:cubicBezTo>
                <a:cubicBezTo>
                  <a:pt x="3901777" y="566787"/>
                  <a:pt x="3915420" y="556866"/>
                  <a:pt x="3917900" y="559346"/>
                </a:cubicBezTo>
                <a:cubicBezTo>
                  <a:pt x="3920380" y="561826"/>
                  <a:pt x="3920380" y="564307"/>
                  <a:pt x="3917900" y="566787"/>
                </a:cubicBezTo>
                <a:cubicBezTo>
                  <a:pt x="3915420" y="569268"/>
                  <a:pt x="3914179" y="572988"/>
                  <a:pt x="3914179" y="577950"/>
                </a:cubicBezTo>
                <a:cubicBezTo>
                  <a:pt x="3929062" y="577950"/>
                  <a:pt x="3931542" y="582911"/>
                  <a:pt x="3921621" y="592832"/>
                </a:cubicBezTo>
                <a:cubicBezTo>
                  <a:pt x="3916660" y="602754"/>
                  <a:pt x="3914179" y="607715"/>
                  <a:pt x="3914179" y="607715"/>
                </a:cubicBezTo>
                <a:cubicBezTo>
                  <a:pt x="3914179" y="607715"/>
                  <a:pt x="3916660" y="607715"/>
                  <a:pt x="3921621" y="607715"/>
                </a:cubicBezTo>
                <a:cubicBezTo>
                  <a:pt x="3926582" y="607715"/>
                  <a:pt x="3929062" y="601514"/>
                  <a:pt x="3929062" y="589112"/>
                </a:cubicBezTo>
                <a:cubicBezTo>
                  <a:pt x="3929062" y="576709"/>
                  <a:pt x="3932783" y="568028"/>
                  <a:pt x="3940224" y="563067"/>
                </a:cubicBezTo>
                <a:cubicBezTo>
                  <a:pt x="3947666" y="558105"/>
                  <a:pt x="3956347" y="558105"/>
                  <a:pt x="3966269" y="563067"/>
                </a:cubicBezTo>
                <a:lnTo>
                  <a:pt x="3958828" y="548184"/>
                </a:lnTo>
                <a:cubicBezTo>
                  <a:pt x="3953867" y="543223"/>
                  <a:pt x="3951386" y="540743"/>
                  <a:pt x="3951386" y="540743"/>
                </a:cubicBezTo>
                <a:lnTo>
                  <a:pt x="3958828" y="518418"/>
                </a:lnTo>
                <a:lnTo>
                  <a:pt x="3921621" y="548184"/>
                </a:lnTo>
                <a:lnTo>
                  <a:pt x="3989876" y="484804"/>
                </a:lnTo>
                <a:lnTo>
                  <a:pt x="3988593" y="488653"/>
                </a:lnTo>
                <a:cubicBezTo>
                  <a:pt x="3993554" y="488653"/>
                  <a:pt x="3997275" y="487412"/>
                  <a:pt x="3999755" y="484932"/>
                </a:cubicBezTo>
                <a:cubicBezTo>
                  <a:pt x="4002236" y="482452"/>
                  <a:pt x="4000996" y="481211"/>
                  <a:pt x="3996035" y="481211"/>
                </a:cubicBezTo>
                <a:lnTo>
                  <a:pt x="3992463" y="482402"/>
                </a:lnTo>
                <a:lnTo>
                  <a:pt x="4025800" y="451446"/>
                </a:lnTo>
                <a:cubicBezTo>
                  <a:pt x="4030761" y="451446"/>
                  <a:pt x="4033242" y="451446"/>
                  <a:pt x="4033242" y="451446"/>
                </a:cubicBezTo>
                <a:cubicBezTo>
                  <a:pt x="4033242" y="446484"/>
                  <a:pt x="4036962" y="440284"/>
                  <a:pt x="4044404" y="432842"/>
                </a:cubicBezTo>
                <a:cubicBezTo>
                  <a:pt x="4051845" y="425401"/>
                  <a:pt x="4061767" y="416719"/>
                  <a:pt x="4074169" y="406797"/>
                </a:cubicBezTo>
                <a:cubicBezTo>
                  <a:pt x="4086572" y="396876"/>
                  <a:pt x="4097734" y="386953"/>
                  <a:pt x="4107656" y="377032"/>
                </a:cubicBezTo>
                <a:cubicBezTo>
                  <a:pt x="4102695" y="381993"/>
                  <a:pt x="4101455" y="385714"/>
                  <a:pt x="4103935" y="388194"/>
                </a:cubicBezTo>
                <a:cubicBezTo>
                  <a:pt x="4106415" y="390674"/>
                  <a:pt x="4110136" y="391914"/>
                  <a:pt x="4115097" y="391914"/>
                </a:cubicBezTo>
                <a:cubicBezTo>
                  <a:pt x="4120058" y="391914"/>
                  <a:pt x="4125019" y="390674"/>
                  <a:pt x="4129980" y="388194"/>
                </a:cubicBezTo>
                <a:cubicBezTo>
                  <a:pt x="4132460" y="386954"/>
                  <a:pt x="4135561" y="385404"/>
                  <a:pt x="4139282" y="383543"/>
                </a:cubicBezTo>
                <a:lnTo>
                  <a:pt x="4152155" y="377106"/>
                </a:lnTo>
                <a:lnTo>
                  <a:pt x="4148583" y="380752"/>
                </a:lnTo>
                <a:cubicBezTo>
                  <a:pt x="4131220" y="398115"/>
                  <a:pt x="4122539" y="406797"/>
                  <a:pt x="4122539" y="406797"/>
                </a:cubicBezTo>
                <a:lnTo>
                  <a:pt x="4115097" y="406797"/>
                </a:lnTo>
                <a:lnTo>
                  <a:pt x="4100214" y="414239"/>
                </a:lnTo>
                <a:lnTo>
                  <a:pt x="4085332" y="421680"/>
                </a:lnTo>
                <a:cubicBezTo>
                  <a:pt x="4085332" y="426641"/>
                  <a:pt x="4082851" y="430362"/>
                  <a:pt x="4077890" y="432842"/>
                </a:cubicBezTo>
                <a:cubicBezTo>
                  <a:pt x="4072929" y="435322"/>
                  <a:pt x="4072929" y="436563"/>
                  <a:pt x="4077890" y="436563"/>
                </a:cubicBezTo>
                <a:lnTo>
                  <a:pt x="4100214" y="414239"/>
                </a:lnTo>
                <a:lnTo>
                  <a:pt x="4102075" y="414239"/>
                </a:lnTo>
                <a:cubicBezTo>
                  <a:pt x="4103315" y="414239"/>
                  <a:pt x="4105175" y="414239"/>
                  <a:pt x="4107656" y="414239"/>
                </a:cubicBezTo>
                <a:cubicBezTo>
                  <a:pt x="4112617" y="414239"/>
                  <a:pt x="4112617" y="416719"/>
                  <a:pt x="4107656" y="421680"/>
                </a:cubicBezTo>
                <a:cubicBezTo>
                  <a:pt x="4102695" y="426641"/>
                  <a:pt x="4098974" y="429121"/>
                  <a:pt x="4096494" y="429121"/>
                </a:cubicBezTo>
                <a:cubicBezTo>
                  <a:pt x="4094013" y="429121"/>
                  <a:pt x="4092773" y="431602"/>
                  <a:pt x="4092773" y="436563"/>
                </a:cubicBezTo>
                <a:cubicBezTo>
                  <a:pt x="4092773" y="436563"/>
                  <a:pt x="4091533" y="437804"/>
                  <a:pt x="4089052" y="440284"/>
                </a:cubicBezTo>
                <a:cubicBezTo>
                  <a:pt x="4086572" y="442764"/>
                  <a:pt x="4084091" y="445245"/>
                  <a:pt x="4081611" y="447725"/>
                </a:cubicBezTo>
                <a:cubicBezTo>
                  <a:pt x="4079130" y="450205"/>
                  <a:pt x="4076650" y="453926"/>
                  <a:pt x="4074169" y="458887"/>
                </a:cubicBezTo>
                <a:cubicBezTo>
                  <a:pt x="4071689" y="463848"/>
                  <a:pt x="4070449" y="466329"/>
                  <a:pt x="4070449" y="466329"/>
                </a:cubicBezTo>
                <a:cubicBezTo>
                  <a:pt x="4070449" y="466329"/>
                  <a:pt x="4065488" y="471290"/>
                  <a:pt x="4055566" y="481211"/>
                </a:cubicBezTo>
                <a:cubicBezTo>
                  <a:pt x="4055566" y="481211"/>
                  <a:pt x="4053086" y="483691"/>
                  <a:pt x="4048124" y="488653"/>
                </a:cubicBezTo>
                <a:cubicBezTo>
                  <a:pt x="4048124" y="493614"/>
                  <a:pt x="4046884" y="496094"/>
                  <a:pt x="4044404" y="496094"/>
                </a:cubicBezTo>
                <a:cubicBezTo>
                  <a:pt x="4041923" y="496094"/>
                  <a:pt x="4040683" y="494854"/>
                  <a:pt x="4040683" y="492373"/>
                </a:cubicBezTo>
                <a:cubicBezTo>
                  <a:pt x="4040683" y="489893"/>
                  <a:pt x="4040683" y="486173"/>
                  <a:pt x="4040683" y="481211"/>
                </a:cubicBezTo>
                <a:cubicBezTo>
                  <a:pt x="4035722" y="471290"/>
                  <a:pt x="4038203" y="463848"/>
                  <a:pt x="4048124" y="458887"/>
                </a:cubicBezTo>
                <a:cubicBezTo>
                  <a:pt x="4053086" y="453926"/>
                  <a:pt x="4055566" y="450205"/>
                  <a:pt x="4055566" y="447725"/>
                </a:cubicBezTo>
                <a:cubicBezTo>
                  <a:pt x="4055566" y="445245"/>
                  <a:pt x="4055566" y="444004"/>
                  <a:pt x="4055566" y="444004"/>
                </a:cubicBezTo>
                <a:lnTo>
                  <a:pt x="4040683" y="451446"/>
                </a:lnTo>
                <a:lnTo>
                  <a:pt x="4025800" y="466329"/>
                </a:lnTo>
                <a:cubicBezTo>
                  <a:pt x="4025800" y="461367"/>
                  <a:pt x="4025800" y="458887"/>
                  <a:pt x="4025800" y="458887"/>
                </a:cubicBezTo>
                <a:lnTo>
                  <a:pt x="4018359" y="481211"/>
                </a:lnTo>
                <a:cubicBezTo>
                  <a:pt x="4023320" y="481211"/>
                  <a:pt x="4025800" y="481211"/>
                  <a:pt x="4025800" y="481211"/>
                </a:cubicBezTo>
                <a:cubicBezTo>
                  <a:pt x="4025800" y="481211"/>
                  <a:pt x="4025800" y="483691"/>
                  <a:pt x="4025800" y="488653"/>
                </a:cubicBezTo>
                <a:lnTo>
                  <a:pt x="4025800" y="496094"/>
                </a:lnTo>
                <a:lnTo>
                  <a:pt x="4033242" y="503536"/>
                </a:lnTo>
                <a:cubicBezTo>
                  <a:pt x="4033242" y="503536"/>
                  <a:pt x="4030761" y="507256"/>
                  <a:pt x="4025800" y="514698"/>
                </a:cubicBezTo>
                <a:cubicBezTo>
                  <a:pt x="4020839" y="522139"/>
                  <a:pt x="4015878" y="528340"/>
                  <a:pt x="4010917" y="533301"/>
                </a:cubicBezTo>
                <a:cubicBezTo>
                  <a:pt x="4005956" y="538262"/>
                  <a:pt x="4000996" y="544463"/>
                  <a:pt x="3996035" y="551905"/>
                </a:cubicBezTo>
                <a:cubicBezTo>
                  <a:pt x="3991074" y="559346"/>
                  <a:pt x="3987353" y="564307"/>
                  <a:pt x="3984873" y="566787"/>
                </a:cubicBezTo>
                <a:cubicBezTo>
                  <a:pt x="3982392" y="569268"/>
                  <a:pt x="3979912" y="571749"/>
                  <a:pt x="3977431" y="574229"/>
                </a:cubicBezTo>
                <a:cubicBezTo>
                  <a:pt x="3974951" y="576709"/>
                  <a:pt x="3971230" y="577950"/>
                  <a:pt x="3966269" y="577950"/>
                </a:cubicBezTo>
                <a:lnTo>
                  <a:pt x="3958828" y="585391"/>
                </a:lnTo>
                <a:cubicBezTo>
                  <a:pt x="3958828" y="580430"/>
                  <a:pt x="3958828" y="577950"/>
                  <a:pt x="3958828" y="577950"/>
                </a:cubicBezTo>
                <a:cubicBezTo>
                  <a:pt x="3958828" y="572988"/>
                  <a:pt x="3958828" y="570508"/>
                  <a:pt x="3958828" y="570508"/>
                </a:cubicBezTo>
                <a:cubicBezTo>
                  <a:pt x="3953867" y="575470"/>
                  <a:pt x="3951386" y="577950"/>
                  <a:pt x="3951386" y="577950"/>
                </a:cubicBezTo>
                <a:cubicBezTo>
                  <a:pt x="3951386" y="582911"/>
                  <a:pt x="3953867" y="585391"/>
                  <a:pt x="3958828" y="585391"/>
                </a:cubicBezTo>
                <a:lnTo>
                  <a:pt x="3951386" y="600274"/>
                </a:lnTo>
                <a:cubicBezTo>
                  <a:pt x="3951386" y="600274"/>
                  <a:pt x="3948906" y="600274"/>
                  <a:pt x="3943945" y="600274"/>
                </a:cubicBezTo>
                <a:cubicBezTo>
                  <a:pt x="3943945" y="605235"/>
                  <a:pt x="3938984" y="612677"/>
                  <a:pt x="3929062" y="622598"/>
                </a:cubicBezTo>
                <a:cubicBezTo>
                  <a:pt x="3919140" y="632520"/>
                  <a:pt x="3916660" y="638721"/>
                  <a:pt x="3921621" y="641202"/>
                </a:cubicBezTo>
                <a:cubicBezTo>
                  <a:pt x="3926582" y="643682"/>
                  <a:pt x="3942704" y="628799"/>
                  <a:pt x="3969990" y="596553"/>
                </a:cubicBezTo>
                <a:cubicBezTo>
                  <a:pt x="3997275" y="564307"/>
                  <a:pt x="4013398" y="548184"/>
                  <a:pt x="4018359" y="548184"/>
                </a:cubicBezTo>
                <a:cubicBezTo>
                  <a:pt x="4018359" y="548184"/>
                  <a:pt x="4019599" y="548184"/>
                  <a:pt x="4022080" y="548184"/>
                </a:cubicBezTo>
                <a:cubicBezTo>
                  <a:pt x="4024560" y="548184"/>
                  <a:pt x="4025800" y="545704"/>
                  <a:pt x="4025800" y="540743"/>
                </a:cubicBezTo>
                <a:cubicBezTo>
                  <a:pt x="4025800" y="530821"/>
                  <a:pt x="4035722" y="518418"/>
                  <a:pt x="4055566" y="503536"/>
                </a:cubicBezTo>
                <a:cubicBezTo>
                  <a:pt x="4080370" y="473770"/>
                  <a:pt x="4085332" y="468809"/>
                  <a:pt x="4070449" y="488653"/>
                </a:cubicBezTo>
                <a:lnTo>
                  <a:pt x="4085332" y="488653"/>
                </a:lnTo>
                <a:lnTo>
                  <a:pt x="4092773" y="458887"/>
                </a:lnTo>
                <a:lnTo>
                  <a:pt x="4100214" y="458887"/>
                </a:lnTo>
                <a:cubicBezTo>
                  <a:pt x="4105175" y="453926"/>
                  <a:pt x="4107656" y="451446"/>
                  <a:pt x="4107656" y="451446"/>
                </a:cubicBezTo>
                <a:cubicBezTo>
                  <a:pt x="4117578" y="451446"/>
                  <a:pt x="4125019" y="446484"/>
                  <a:pt x="4129980" y="436563"/>
                </a:cubicBezTo>
                <a:cubicBezTo>
                  <a:pt x="4129980" y="431602"/>
                  <a:pt x="4131220" y="427881"/>
                  <a:pt x="4133701" y="425401"/>
                </a:cubicBezTo>
                <a:cubicBezTo>
                  <a:pt x="4136181" y="422921"/>
                  <a:pt x="4136181" y="421680"/>
                  <a:pt x="4133701" y="421680"/>
                </a:cubicBezTo>
                <a:cubicBezTo>
                  <a:pt x="4131220" y="421680"/>
                  <a:pt x="4131220" y="420439"/>
                  <a:pt x="4133701" y="417959"/>
                </a:cubicBezTo>
                <a:cubicBezTo>
                  <a:pt x="4136181" y="415479"/>
                  <a:pt x="4137421" y="411759"/>
                  <a:pt x="4137421" y="406797"/>
                </a:cubicBezTo>
                <a:lnTo>
                  <a:pt x="4152304" y="406797"/>
                </a:lnTo>
                <a:cubicBezTo>
                  <a:pt x="4152304" y="406797"/>
                  <a:pt x="4152304" y="409277"/>
                  <a:pt x="4152304" y="414239"/>
                </a:cubicBezTo>
                <a:cubicBezTo>
                  <a:pt x="4152304" y="414239"/>
                  <a:pt x="4149824" y="416719"/>
                  <a:pt x="4144863" y="421680"/>
                </a:cubicBezTo>
                <a:lnTo>
                  <a:pt x="4152304" y="421680"/>
                </a:lnTo>
                <a:cubicBezTo>
                  <a:pt x="4162226" y="416719"/>
                  <a:pt x="4169667" y="414239"/>
                  <a:pt x="4174628" y="414239"/>
                </a:cubicBezTo>
                <a:cubicBezTo>
                  <a:pt x="4174628" y="404317"/>
                  <a:pt x="4184550" y="394395"/>
                  <a:pt x="4204394" y="384473"/>
                </a:cubicBezTo>
                <a:cubicBezTo>
                  <a:pt x="4209355" y="384473"/>
                  <a:pt x="4209355" y="386953"/>
                  <a:pt x="4204394" y="391914"/>
                </a:cubicBezTo>
                <a:cubicBezTo>
                  <a:pt x="4199433" y="396876"/>
                  <a:pt x="4201914" y="401836"/>
                  <a:pt x="4211835" y="406797"/>
                </a:cubicBezTo>
                <a:lnTo>
                  <a:pt x="4219277" y="406797"/>
                </a:lnTo>
                <a:lnTo>
                  <a:pt x="4211835" y="414239"/>
                </a:lnTo>
                <a:cubicBezTo>
                  <a:pt x="4206874" y="419200"/>
                  <a:pt x="4204394" y="422921"/>
                  <a:pt x="4204394" y="425401"/>
                </a:cubicBezTo>
                <a:cubicBezTo>
                  <a:pt x="4204394" y="427881"/>
                  <a:pt x="4206874" y="429121"/>
                  <a:pt x="4211835" y="429121"/>
                </a:cubicBezTo>
                <a:cubicBezTo>
                  <a:pt x="4216796" y="429121"/>
                  <a:pt x="4219277" y="427881"/>
                  <a:pt x="4219277" y="425401"/>
                </a:cubicBezTo>
                <a:cubicBezTo>
                  <a:pt x="4219277" y="422921"/>
                  <a:pt x="4219277" y="419200"/>
                  <a:pt x="4219277" y="414239"/>
                </a:cubicBezTo>
                <a:cubicBezTo>
                  <a:pt x="4219277" y="399356"/>
                  <a:pt x="4221757" y="391914"/>
                  <a:pt x="4226718" y="391914"/>
                </a:cubicBezTo>
                <a:cubicBezTo>
                  <a:pt x="4231679" y="391914"/>
                  <a:pt x="4235400" y="390674"/>
                  <a:pt x="4237880" y="388194"/>
                </a:cubicBezTo>
                <a:cubicBezTo>
                  <a:pt x="4240361" y="385714"/>
                  <a:pt x="4241601" y="384473"/>
                  <a:pt x="4241601" y="384473"/>
                </a:cubicBezTo>
                <a:cubicBezTo>
                  <a:pt x="4241601" y="379512"/>
                  <a:pt x="4245322" y="378272"/>
                  <a:pt x="4252763" y="380752"/>
                </a:cubicBezTo>
                <a:cubicBezTo>
                  <a:pt x="4260205" y="383232"/>
                  <a:pt x="4262685" y="380752"/>
                  <a:pt x="4260205" y="373311"/>
                </a:cubicBezTo>
                <a:cubicBezTo>
                  <a:pt x="4257724" y="365870"/>
                  <a:pt x="4255244" y="362149"/>
                  <a:pt x="4252763" y="362149"/>
                </a:cubicBezTo>
                <a:cubicBezTo>
                  <a:pt x="4250283" y="362149"/>
                  <a:pt x="4247802" y="359669"/>
                  <a:pt x="4245322" y="354707"/>
                </a:cubicBezTo>
                <a:cubicBezTo>
                  <a:pt x="4242841" y="349746"/>
                  <a:pt x="4244081" y="347266"/>
                  <a:pt x="4249042" y="347266"/>
                </a:cubicBezTo>
                <a:cubicBezTo>
                  <a:pt x="4249042" y="347266"/>
                  <a:pt x="4249042" y="344786"/>
                  <a:pt x="4249042" y="339825"/>
                </a:cubicBezTo>
                <a:lnTo>
                  <a:pt x="4241601" y="339825"/>
                </a:lnTo>
                <a:cubicBezTo>
                  <a:pt x="4276328" y="310059"/>
                  <a:pt x="4288730" y="300137"/>
                  <a:pt x="4278808" y="310059"/>
                </a:cubicBezTo>
                <a:cubicBezTo>
                  <a:pt x="4278808" y="310059"/>
                  <a:pt x="4281288" y="310059"/>
                  <a:pt x="4286249" y="310059"/>
                </a:cubicBezTo>
                <a:lnTo>
                  <a:pt x="4316015" y="272852"/>
                </a:lnTo>
                <a:cubicBezTo>
                  <a:pt x="4320976" y="272852"/>
                  <a:pt x="4323457" y="272852"/>
                  <a:pt x="4323457" y="272852"/>
                </a:cubicBezTo>
                <a:cubicBezTo>
                  <a:pt x="4323457" y="267891"/>
                  <a:pt x="4328418" y="261690"/>
                  <a:pt x="4338339" y="254248"/>
                </a:cubicBezTo>
                <a:cubicBezTo>
                  <a:pt x="4348261" y="246807"/>
                  <a:pt x="4363144" y="233165"/>
                  <a:pt x="4382987" y="213321"/>
                </a:cubicBezTo>
                <a:lnTo>
                  <a:pt x="4397870" y="205879"/>
                </a:lnTo>
                <a:cubicBezTo>
                  <a:pt x="4392910" y="210841"/>
                  <a:pt x="4392910" y="213321"/>
                  <a:pt x="4397870" y="213321"/>
                </a:cubicBezTo>
                <a:cubicBezTo>
                  <a:pt x="4407792" y="218282"/>
                  <a:pt x="4412753" y="213321"/>
                  <a:pt x="4412753" y="198438"/>
                </a:cubicBezTo>
                <a:cubicBezTo>
                  <a:pt x="4412753" y="198438"/>
                  <a:pt x="4410273" y="198438"/>
                  <a:pt x="4405312" y="198438"/>
                </a:cubicBezTo>
                <a:lnTo>
                  <a:pt x="4405312" y="190996"/>
                </a:lnTo>
                <a:cubicBezTo>
                  <a:pt x="4410273" y="190996"/>
                  <a:pt x="4413994" y="189756"/>
                  <a:pt x="4416474" y="187276"/>
                </a:cubicBezTo>
                <a:cubicBezTo>
                  <a:pt x="4418954" y="184796"/>
                  <a:pt x="4420195" y="183555"/>
                  <a:pt x="4420195" y="183555"/>
                </a:cubicBezTo>
                <a:lnTo>
                  <a:pt x="4427636" y="176114"/>
                </a:lnTo>
                <a:cubicBezTo>
                  <a:pt x="4432597" y="176114"/>
                  <a:pt x="4435077" y="176114"/>
                  <a:pt x="4435077" y="176114"/>
                </a:cubicBezTo>
                <a:cubicBezTo>
                  <a:pt x="4435077" y="176114"/>
                  <a:pt x="4437557" y="176114"/>
                  <a:pt x="4442519" y="176114"/>
                </a:cubicBezTo>
                <a:lnTo>
                  <a:pt x="4449960" y="161231"/>
                </a:lnTo>
                <a:lnTo>
                  <a:pt x="4449960" y="153789"/>
                </a:lnTo>
                <a:lnTo>
                  <a:pt x="4464843" y="146348"/>
                </a:lnTo>
                <a:cubicBezTo>
                  <a:pt x="4474764" y="141387"/>
                  <a:pt x="4477246" y="141387"/>
                  <a:pt x="4472284" y="146348"/>
                </a:cubicBezTo>
                <a:lnTo>
                  <a:pt x="4464843" y="157510"/>
                </a:lnTo>
                <a:lnTo>
                  <a:pt x="4464843" y="155650"/>
                </a:lnTo>
                <a:cubicBezTo>
                  <a:pt x="4464843" y="154410"/>
                  <a:pt x="4464843" y="153789"/>
                  <a:pt x="4464843" y="153789"/>
                </a:cubicBezTo>
                <a:cubicBezTo>
                  <a:pt x="4464843" y="153789"/>
                  <a:pt x="4462363" y="153789"/>
                  <a:pt x="4457402" y="153789"/>
                </a:cubicBezTo>
                <a:lnTo>
                  <a:pt x="4457402" y="161231"/>
                </a:lnTo>
                <a:lnTo>
                  <a:pt x="4462362" y="161231"/>
                </a:lnTo>
                <a:lnTo>
                  <a:pt x="4461122" y="163091"/>
                </a:lnTo>
                <a:cubicBezTo>
                  <a:pt x="4456161" y="169293"/>
                  <a:pt x="4449960" y="176114"/>
                  <a:pt x="4442519" y="183555"/>
                </a:cubicBezTo>
                <a:lnTo>
                  <a:pt x="4412753" y="213321"/>
                </a:lnTo>
                <a:cubicBezTo>
                  <a:pt x="4415234" y="213321"/>
                  <a:pt x="4418334" y="212701"/>
                  <a:pt x="4422055" y="211460"/>
                </a:cubicBezTo>
                <a:lnTo>
                  <a:pt x="4429020" y="208476"/>
                </a:lnTo>
                <a:lnTo>
                  <a:pt x="4427636" y="213321"/>
                </a:lnTo>
                <a:cubicBezTo>
                  <a:pt x="4427636" y="218282"/>
                  <a:pt x="4426395" y="220762"/>
                  <a:pt x="4423915" y="220762"/>
                </a:cubicBezTo>
                <a:cubicBezTo>
                  <a:pt x="4421435" y="220762"/>
                  <a:pt x="4418954" y="223242"/>
                  <a:pt x="4416474" y="228204"/>
                </a:cubicBezTo>
                <a:cubicBezTo>
                  <a:pt x="4413994" y="233165"/>
                  <a:pt x="4410273" y="233165"/>
                  <a:pt x="4405312" y="228204"/>
                </a:cubicBezTo>
                <a:lnTo>
                  <a:pt x="4397870" y="235645"/>
                </a:lnTo>
                <a:cubicBezTo>
                  <a:pt x="4397870" y="240606"/>
                  <a:pt x="4396630" y="244327"/>
                  <a:pt x="4394150" y="246807"/>
                </a:cubicBezTo>
                <a:cubicBezTo>
                  <a:pt x="4391670" y="249287"/>
                  <a:pt x="4390429" y="253008"/>
                  <a:pt x="4390429" y="257969"/>
                </a:cubicBezTo>
                <a:cubicBezTo>
                  <a:pt x="4390429" y="272852"/>
                  <a:pt x="4380507" y="280293"/>
                  <a:pt x="4360663" y="280293"/>
                </a:cubicBezTo>
                <a:cubicBezTo>
                  <a:pt x="4360663" y="280293"/>
                  <a:pt x="4360663" y="281534"/>
                  <a:pt x="4360663" y="284014"/>
                </a:cubicBezTo>
                <a:cubicBezTo>
                  <a:pt x="4360663" y="286494"/>
                  <a:pt x="4355703" y="292696"/>
                  <a:pt x="4345780" y="302618"/>
                </a:cubicBezTo>
                <a:lnTo>
                  <a:pt x="4330898" y="317500"/>
                </a:lnTo>
                <a:lnTo>
                  <a:pt x="4330898" y="310059"/>
                </a:lnTo>
                <a:cubicBezTo>
                  <a:pt x="4330898" y="305098"/>
                  <a:pt x="4330898" y="301377"/>
                  <a:pt x="4330898" y="298897"/>
                </a:cubicBezTo>
                <a:cubicBezTo>
                  <a:pt x="4330898" y="296417"/>
                  <a:pt x="4330898" y="295176"/>
                  <a:pt x="4330898" y="295176"/>
                </a:cubicBezTo>
                <a:lnTo>
                  <a:pt x="4330898" y="287735"/>
                </a:lnTo>
                <a:cubicBezTo>
                  <a:pt x="4330898" y="282773"/>
                  <a:pt x="4333378" y="280293"/>
                  <a:pt x="4338339" y="280293"/>
                </a:cubicBezTo>
                <a:cubicBezTo>
                  <a:pt x="4343300" y="280293"/>
                  <a:pt x="4347021" y="277813"/>
                  <a:pt x="4349501" y="272852"/>
                </a:cubicBezTo>
                <a:cubicBezTo>
                  <a:pt x="4351982" y="267891"/>
                  <a:pt x="4353222" y="262930"/>
                  <a:pt x="4353222" y="257969"/>
                </a:cubicBezTo>
                <a:cubicBezTo>
                  <a:pt x="4348261" y="257969"/>
                  <a:pt x="4344540" y="259210"/>
                  <a:pt x="4342060" y="261690"/>
                </a:cubicBezTo>
                <a:cubicBezTo>
                  <a:pt x="4339580" y="264170"/>
                  <a:pt x="4335859" y="267891"/>
                  <a:pt x="4330898" y="272852"/>
                </a:cubicBezTo>
                <a:lnTo>
                  <a:pt x="4316015" y="287735"/>
                </a:lnTo>
                <a:lnTo>
                  <a:pt x="4308574" y="295176"/>
                </a:lnTo>
                <a:cubicBezTo>
                  <a:pt x="4308574" y="295176"/>
                  <a:pt x="4309814" y="296417"/>
                  <a:pt x="4312294" y="298897"/>
                </a:cubicBezTo>
                <a:cubicBezTo>
                  <a:pt x="4314775" y="301377"/>
                  <a:pt x="4314775" y="305098"/>
                  <a:pt x="4312294" y="310059"/>
                </a:cubicBezTo>
                <a:cubicBezTo>
                  <a:pt x="4309814" y="315020"/>
                  <a:pt x="4309814" y="317500"/>
                  <a:pt x="4312294" y="317500"/>
                </a:cubicBezTo>
                <a:cubicBezTo>
                  <a:pt x="4314775" y="317500"/>
                  <a:pt x="4318495" y="317500"/>
                  <a:pt x="4323457" y="317500"/>
                </a:cubicBezTo>
                <a:cubicBezTo>
                  <a:pt x="4323457" y="317500"/>
                  <a:pt x="4323457" y="319980"/>
                  <a:pt x="4323457" y="324942"/>
                </a:cubicBezTo>
                <a:cubicBezTo>
                  <a:pt x="4323457" y="329903"/>
                  <a:pt x="4316015" y="339825"/>
                  <a:pt x="4301132" y="354707"/>
                </a:cubicBezTo>
                <a:cubicBezTo>
                  <a:pt x="4296171" y="364629"/>
                  <a:pt x="4289970" y="372070"/>
                  <a:pt x="4282529" y="377032"/>
                </a:cubicBezTo>
                <a:cubicBezTo>
                  <a:pt x="4275087" y="381993"/>
                  <a:pt x="4271367" y="386953"/>
                  <a:pt x="4271367" y="391914"/>
                </a:cubicBezTo>
                <a:cubicBezTo>
                  <a:pt x="4266406" y="396876"/>
                  <a:pt x="4261445" y="399356"/>
                  <a:pt x="4256484" y="399356"/>
                </a:cubicBezTo>
                <a:lnTo>
                  <a:pt x="4247980" y="403608"/>
                </a:lnTo>
                <a:lnTo>
                  <a:pt x="4248577" y="404007"/>
                </a:lnTo>
                <a:cubicBezTo>
                  <a:pt x="4248888" y="404627"/>
                  <a:pt x="4249042" y="405557"/>
                  <a:pt x="4249042" y="406797"/>
                </a:cubicBezTo>
                <a:cubicBezTo>
                  <a:pt x="4249042" y="411759"/>
                  <a:pt x="4249042" y="414239"/>
                  <a:pt x="4249042" y="414239"/>
                </a:cubicBezTo>
                <a:cubicBezTo>
                  <a:pt x="4249042" y="414239"/>
                  <a:pt x="4249042" y="416719"/>
                  <a:pt x="4249042" y="421680"/>
                </a:cubicBezTo>
                <a:cubicBezTo>
                  <a:pt x="4249042" y="421680"/>
                  <a:pt x="4246562" y="421680"/>
                  <a:pt x="4241601" y="421680"/>
                </a:cubicBezTo>
                <a:cubicBezTo>
                  <a:pt x="4236640" y="421680"/>
                  <a:pt x="4234160" y="422921"/>
                  <a:pt x="4234160" y="425401"/>
                </a:cubicBezTo>
                <a:cubicBezTo>
                  <a:pt x="4234160" y="427881"/>
                  <a:pt x="4229199" y="434083"/>
                  <a:pt x="4219277" y="444004"/>
                </a:cubicBezTo>
                <a:cubicBezTo>
                  <a:pt x="4209355" y="453926"/>
                  <a:pt x="4206874" y="458887"/>
                  <a:pt x="4211835" y="458887"/>
                </a:cubicBezTo>
                <a:cubicBezTo>
                  <a:pt x="4211835" y="458887"/>
                  <a:pt x="4214316" y="461367"/>
                  <a:pt x="4219277" y="466329"/>
                </a:cubicBezTo>
                <a:lnTo>
                  <a:pt x="4241601" y="444004"/>
                </a:lnTo>
                <a:cubicBezTo>
                  <a:pt x="4251523" y="429121"/>
                  <a:pt x="4257724" y="421680"/>
                  <a:pt x="4260205" y="421680"/>
                </a:cubicBezTo>
                <a:cubicBezTo>
                  <a:pt x="4262685" y="421680"/>
                  <a:pt x="4263925" y="420439"/>
                  <a:pt x="4263925" y="417959"/>
                </a:cubicBezTo>
                <a:cubicBezTo>
                  <a:pt x="4263925" y="415479"/>
                  <a:pt x="4268886" y="409277"/>
                  <a:pt x="4278808" y="399356"/>
                </a:cubicBezTo>
                <a:lnTo>
                  <a:pt x="4293691" y="391914"/>
                </a:lnTo>
                <a:cubicBezTo>
                  <a:pt x="4288730" y="396876"/>
                  <a:pt x="4287490" y="400596"/>
                  <a:pt x="4289970" y="403077"/>
                </a:cubicBezTo>
                <a:cubicBezTo>
                  <a:pt x="4292451" y="405557"/>
                  <a:pt x="4288730" y="412998"/>
                  <a:pt x="4278808" y="425401"/>
                </a:cubicBezTo>
                <a:cubicBezTo>
                  <a:pt x="4268886" y="437804"/>
                  <a:pt x="4261445" y="446484"/>
                  <a:pt x="4256484" y="451446"/>
                </a:cubicBezTo>
                <a:cubicBezTo>
                  <a:pt x="4251523" y="456407"/>
                  <a:pt x="4246562" y="458887"/>
                  <a:pt x="4241601" y="458887"/>
                </a:cubicBezTo>
                <a:cubicBezTo>
                  <a:pt x="4241601" y="453926"/>
                  <a:pt x="4240361" y="452686"/>
                  <a:pt x="4237880" y="455166"/>
                </a:cubicBezTo>
                <a:cubicBezTo>
                  <a:pt x="4235400" y="457646"/>
                  <a:pt x="4231679" y="463848"/>
                  <a:pt x="4226718" y="473770"/>
                </a:cubicBezTo>
                <a:cubicBezTo>
                  <a:pt x="4221757" y="483691"/>
                  <a:pt x="4216796" y="491133"/>
                  <a:pt x="4211835" y="496094"/>
                </a:cubicBezTo>
                <a:lnTo>
                  <a:pt x="4196953" y="510977"/>
                </a:lnTo>
                <a:cubicBezTo>
                  <a:pt x="4196953" y="520898"/>
                  <a:pt x="4194472" y="523380"/>
                  <a:pt x="4189511" y="518418"/>
                </a:cubicBezTo>
                <a:cubicBezTo>
                  <a:pt x="4189511" y="513457"/>
                  <a:pt x="4189511" y="508497"/>
                  <a:pt x="4189511" y="503536"/>
                </a:cubicBezTo>
                <a:cubicBezTo>
                  <a:pt x="4194472" y="498574"/>
                  <a:pt x="4196953" y="496094"/>
                  <a:pt x="4196953" y="496094"/>
                </a:cubicBezTo>
                <a:lnTo>
                  <a:pt x="4196953" y="488653"/>
                </a:lnTo>
                <a:cubicBezTo>
                  <a:pt x="4201914" y="483691"/>
                  <a:pt x="4204394" y="479971"/>
                  <a:pt x="4204394" y="477491"/>
                </a:cubicBezTo>
                <a:cubicBezTo>
                  <a:pt x="4204394" y="475011"/>
                  <a:pt x="4199433" y="473770"/>
                  <a:pt x="4189511" y="473770"/>
                </a:cubicBezTo>
                <a:cubicBezTo>
                  <a:pt x="4189511" y="473770"/>
                  <a:pt x="4187031" y="478731"/>
                  <a:pt x="4182070" y="488653"/>
                </a:cubicBezTo>
                <a:cubicBezTo>
                  <a:pt x="4177109" y="488653"/>
                  <a:pt x="4174628" y="489893"/>
                  <a:pt x="4174628" y="492373"/>
                </a:cubicBezTo>
                <a:cubicBezTo>
                  <a:pt x="4174628" y="494854"/>
                  <a:pt x="4174628" y="498574"/>
                  <a:pt x="4174628" y="503536"/>
                </a:cubicBezTo>
                <a:cubicBezTo>
                  <a:pt x="4174628" y="503536"/>
                  <a:pt x="4169667" y="508497"/>
                  <a:pt x="4159746" y="518418"/>
                </a:cubicBezTo>
                <a:cubicBezTo>
                  <a:pt x="4144863" y="523380"/>
                  <a:pt x="4142382" y="528340"/>
                  <a:pt x="4152304" y="533301"/>
                </a:cubicBezTo>
                <a:cubicBezTo>
                  <a:pt x="4157265" y="533301"/>
                  <a:pt x="4162226" y="530821"/>
                  <a:pt x="4167187" y="525860"/>
                </a:cubicBezTo>
                <a:lnTo>
                  <a:pt x="4174628" y="518418"/>
                </a:lnTo>
                <a:cubicBezTo>
                  <a:pt x="4174628" y="533301"/>
                  <a:pt x="4169667" y="540743"/>
                  <a:pt x="4159746" y="540743"/>
                </a:cubicBezTo>
                <a:lnTo>
                  <a:pt x="4159746" y="548184"/>
                </a:lnTo>
                <a:cubicBezTo>
                  <a:pt x="4164707" y="548184"/>
                  <a:pt x="4164707" y="550664"/>
                  <a:pt x="4159746" y="555625"/>
                </a:cubicBezTo>
                <a:cubicBezTo>
                  <a:pt x="4154785" y="560587"/>
                  <a:pt x="4151064" y="568028"/>
                  <a:pt x="4148583" y="577950"/>
                </a:cubicBezTo>
                <a:cubicBezTo>
                  <a:pt x="4146103" y="587871"/>
                  <a:pt x="4142382" y="592832"/>
                  <a:pt x="4137421" y="592832"/>
                </a:cubicBezTo>
                <a:lnTo>
                  <a:pt x="4129980" y="607715"/>
                </a:lnTo>
                <a:lnTo>
                  <a:pt x="4129980" y="615157"/>
                </a:lnTo>
                <a:cubicBezTo>
                  <a:pt x="4134941" y="615157"/>
                  <a:pt x="4137421" y="612677"/>
                  <a:pt x="4137421" y="607715"/>
                </a:cubicBezTo>
                <a:lnTo>
                  <a:pt x="4152304" y="592832"/>
                </a:lnTo>
                <a:lnTo>
                  <a:pt x="4152304" y="594693"/>
                </a:lnTo>
                <a:cubicBezTo>
                  <a:pt x="4152304" y="595933"/>
                  <a:pt x="4152304" y="597793"/>
                  <a:pt x="4152304" y="600274"/>
                </a:cubicBezTo>
                <a:cubicBezTo>
                  <a:pt x="4152304" y="600274"/>
                  <a:pt x="4151064" y="600274"/>
                  <a:pt x="4148583" y="600274"/>
                </a:cubicBezTo>
                <a:cubicBezTo>
                  <a:pt x="4146103" y="600274"/>
                  <a:pt x="4144863" y="602754"/>
                  <a:pt x="4144863" y="607715"/>
                </a:cubicBezTo>
                <a:lnTo>
                  <a:pt x="4144863" y="615157"/>
                </a:lnTo>
                <a:cubicBezTo>
                  <a:pt x="4139902" y="620118"/>
                  <a:pt x="4137421" y="623839"/>
                  <a:pt x="4137421" y="626319"/>
                </a:cubicBezTo>
                <a:cubicBezTo>
                  <a:pt x="4137421" y="628799"/>
                  <a:pt x="4139902" y="628799"/>
                  <a:pt x="4144863" y="626319"/>
                </a:cubicBezTo>
                <a:cubicBezTo>
                  <a:pt x="4149824" y="623839"/>
                  <a:pt x="4152304" y="620118"/>
                  <a:pt x="4152304" y="615157"/>
                </a:cubicBezTo>
                <a:lnTo>
                  <a:pt x="4182070" y="592832"/>
                </a:lnTo>
                <a:lnTo>
                  <a:pt x="4174628" y="600274"/>
                </a:lnTo>
                <a:cubicBezTo>
                  <a:pt x="4179589" y="600274"/>
                  <a:pt x="4177109" y="605235"/>
                  <a:pt x="4167187" y="615157"/>
                </a:cubicBezTo>
                <a:cubicBezTo>
                  <a:pt x="4157265" y="625078"/>
                  <a:pt x="4153545" y="630039"/>
                  <a:pt x="4156025" y="630039"/>
                </a:cubicBezTo>
                <a:cubicBezTo>
                  <a:pt x="4158505" y="630039"/>
                  <a:pt x="4164707" y="627559"/>
                  <a:pt x="4174628" y="622598"/>
                </a:cubicBezTo>
                <a:cubicBezTo>
                  <a:pt x="4184550" y="617637"/>
                  <a:pt x="4189511" y="615157"/>
                  <a:pt x="4189511" y="615157"/>
                </a:cubicBezTo>
                <a:cubicBezTo>
                  <a:pt x="4189511" y="615157"/>
                  <a:pt x="4191992" y="611436"/>
                  <a:pt x="4196953" y="603995"/>
                </a:cubicBezTo>
                <a:cubicBezTo>
                  <a:pt x="4201914" y="596553"/>
                  <a:pt x="4206874" y="587871"/>
                  <a:pt x="4211835" y="577950"/>
                </a:cubicBezTo>
                <a:cubicBezTo>
                  <a:pt x="4231679" y="563067"/>
                  <a:pt x="4242841" y="550664"/>
                  <a:pt x="4245322" y="540743"/>
                </a:cubicBezTo>
                <a:cubicBezTo>
                  <a:pt x="4247802" y="530821"/>
                  <a:pt x="4252763" y="524619"/>
                  <a:pt x="4260205" y="522139"/>
                </a:cubicBezTo>
                <a:cubicBezTo>
                  <a:pt x="4267646" y="519659"/>
                  <a:pt x="4271367" y="517178"/>
                  <a:pt x="4271367" y="514698"/>
                </a:cubicBezTo>
                <a:cubicBezTo>
                  <a:pt x="4271367" y="512218"/>
                  <a:pt x="4273847" y="508497"/>
                  <a:pt x="4278808" y="503536"/>
                </a:cubicBezTo>
                <a:lnTo>
                  <a:pt x="4278808" y="510977"/>
                </a:lnTo>
                <a:cubicBezTo>
                  <a:pt x="4278808" y="520898"/>
                  <a:pt x="4276328" y="529580"/>
                  <a:pt x="4271367" y="537022"/>
                </a:cubicBezTo>
                <a:cubicBezTo>
                  <a:pt x="4266406" y="544463"/>
                  <a:pt x="4258964" y="550664"/>
                  <a:pt x="4249042" y="555625"/>
                </a:cubicBezTo>
                <a:cubicBezTo>
                  <a:pt x="4234160" y="565547"/>
                  <a:pt x="4226718" y="572988"/>
                  <a:pt x="4226718" y="577950"/>
                </a:cubicBezTo>
                <a:cubicBezTo>
                  <a:pt x="4231679" y="582911"/>
                  <a:pt x="4236640" y="582911"/>
                  <a:pt x="4241601" y="577950"/>
                </a:cubicBezTo>
                <a:cubicBezTo>
                  <a:pt x="4241601" y="582911"/>
                  <a:pt x="4239121" y="587871"/>
                  <a:pt x="4234160" y="592832"/>
                </a:cubicBezTo>
                <a:cubicBezTo>
                  <a:pt x="4219277" y="602754"/>
                  <a:pt x="4216796" y="607715"/>
                  <a:pt x="4226718" y="607715"/>
                </a:cubicBezTo>
                <a:lnTo>
                  <a:pt x="4226718" y="615157"/>
                </a:lnTo>
                <a:cubicBezTo>
                  <a:pt x="4226718" y="615157"/>
                  <a:pt x="4224238" y="615157"/>
                  <a:pt x="4219277" y="615157"/>
                </a:cubicBezTo>
                <a:lnTo>
                  <a:pt x="4219277" y="630039"/>
                </a:lnTo>
                <a:lnTo>
                  <a:pt x="4226718" y="630039"/>
                </a:lnTo>
                <a:cubicBezTo>
                  <a:pt x="4231679" y="625078"/>
                  <a:pt x="4236640" y="621357"/>
                  <a:pt x="4241601" y="618877"/>
                </a:cubicBezTo>
                <a:cubicBezTo>
                  <a:pt x="4246562" y="616397"/>
                  <a:pt x="4249042" y="615157"/>
                  <a:pt x="4249042" y="615157"/>
                </a:cubicBezTo>
                <a:lnTo>
                  <a:pt x="4263925" y="607715"/>
                </a:lnTo>
                <a:cubicBezTo>
                  <a:pt x="4273847" y="597794"/>
                  <a:pt x="4280048" y="592832"/>
                  <a:pt x="4282529" y="592832"/>
                </a:cubicBezTo>
                <a:cubicBezTo>
                  <a:pt x="4285009" y="592832"/>
                  <a:pt x="4291211" y="590352"/>
                  <a:pt x="4301132" y="585391"/>
                </a:cubicBezTo>
                <a:lnTo>
                  <a:pt x="4308574" y="585391"/>
                </a:lnTo>
                <a:cubicBezTo>
                  <a:pt x="4308574" y="590352"/>
                  <a:pt x="4306093" y="592832"/>
                  <a:pt x="4301132" y="592832"/>
                </a:cubicBezTo>
                <a:lnTo>
                  <a:pt x="4308574" y="600274"/>
                </a:lnTo>
                <a:cubicBezTo>
                  <a:pt x="4308574" y="600274"/>
                  <a:pt x="4309814" y="599033"/>
                  <a:pt x="4312294" y="596553"/>
                </a:cubicBezTo>
                <a:cubicBezTo>
                  <a:pt x="4314775" y="594073"/>
                  <a:pt x="4316015" y="590352"/>
                  <a:pt x="4316015" y="585391"/>
                </a:cubicBezTo>
                <a:lnTo>
                  <a:pt x="4323457" y="577950"/>
                </a:lnTo>
                <a:lnTo>
                  <a:pt x="4316015" y="600274"/>
                </a:lnTo>
                <a:lnTo>
                  <a:pt x="4286249" y="637481"/>
                </a:lnTo>
                <a:lnTo>
                  <a:pt x="4271367" y="659805"/>
                </a:lnTo>
                <a:cubicBezTo>
                  <a:pt x="4271367" y="664766"/>
                  <a:pt x="4275087" y="664766"/>
                  <a:pt x="4282529" y="659805"/>
                </a:cubicBezTo>
                <a:cubicBezTo>
                  <a:pt x="4289970" y="654844"/>
                  <a:pt x="4296171" y="649884"/>
                  <a:pt x="4301132" y="644922"/>
                </a:cubicBezTo>
                <a:lnTo>
                  <a:pt x="4308574" y="637481"/>
                </a:lnTo>
                <a:cubicBezTo>
                  <a:pt x="4308574" y="642442"/>
                  <a:pt x="4309814" y="644922"/>
                  <a:pt x="4312294" y="644922"/>
                </a:cubicBezTo>
                <a:cubicBezTo>
                  <a:pt x="4314775" y="644922"/>
                  <a:pt x="4316015" y="642442"/>
                  <a:pt x="4316015" y="637481"/>
                </a:cubicBezTo>
                <a:cubicBezTo>
                  <a:pt x="4316015" y="632520"/>
                  <a:pt x="4316015" y="627559"/>
                  <a:pt x="4316015" y="622598"/>
                </a:cubicBezTo>
                <a:lnTo>
                  <a:pt x="4323457" y="622598"/>
                </a:lnTo>
                <a:cubicBezTo>
                  <a:pt x="4328418" y="622598"/>
                  <a:pt x="4330898" y="620118"/>
                  <a:pt x="4330898" y="615157"/>
                </a:cubicBezTo>
                <a:lnTo>
                  <a:pt x="4345780" y="607715"/>
                </a:lnTo>
                <a:cubicBezTo>
                  <a:pt x="4350742" y="607715"/>
                  <a:pt x="4353222" y="607715"/>
                  <a:pt x="4353222" y="607715"/>
                </a:cubicBezTo>
                <a:lnTo>
                  <a:pt x="4360663" y="622598"/>
                </a:lnTo>
                <a:lnTo>
                  <a:pt x="4353222" y="637481"/>
                </a:lnTo>
                <a:cubicBezTo>
                  <a:pt x="4343300" y="652364"/>
                  <a:pt x="4335859" y="657325"/>
                  <a:pt x="4330898" y="652364"/>
                </a:cubicBezTo>
                <a:cubicBezTo>
                  <a:pt x="4325937" y="652364"/>
                  <a:pt x="4320976" y="654844"/>
                  <a:pt x="4316015" y="659805"/>
                </a:cubicBezTo>
                <a:cubicBezTo>
                  <a:pt x="4316015" y="664766"/>
                  <a:pt x="4316015" y="667246"/>
                  <a:pt x="4316015" y="667246"/>
                </a:cubicBezTo>
                <a:cubicBezTo>
                  <a:pt x="4316015" y="667246"/>
                  <a:pt x="4320976" y="667246"/>
                  <a:pt x="4330898" y="667246"/>
                </a:cubicBezTo>
                <a:lnTo>
                  <a:pt x="4323457" y="674688"/>
                </a:lnTo>
                <a:cubicBezTo>
                  <a:pt x="4318495" y="679649"/>
                  <a:pt x="4314775" y="684609"/>
                  <a:pt x="4312294" y="689571"/>
                </a:cubicBezTo>
                <a:cubicBezTo>
                  <a:pt x="4309814" y="694532"/>
                  <a:pt x="4308574" y="697012"/>
                  <a:pt x="4308574" y="697012"/>
                </a:cubicBezTo>
                <a:cubicBezTo>
                  <a:pt x="4308574" y="701973"/>
                  <a:pt x="4303613" y="709415"/>
                  <a:pt x="4293691" y="719336"/>
                </a:cubicBezTo>
                <a:cubicBezTo>
                  <a:pt x="4283769" y="729258"/>
                  <a:pt x="4281288" y="736699"/>
                  <a:pt x="4286249" y="741661"/>
                </a:cubicBezTo>
                <a:cubicBezTo>
                  <a:pt x="4291211" y="741661"/>
                  <a:pt x="4292451" y="742901"/>
                  <a:pt x="4289970" y="745381"/>
                </a:cubicBezTo>
                <a:cubicBezTo>
                  <a:pt x="4287490" y="747861"/>
                  <a:pt x="4283769" y="749102"/>
                  <a:pt x="4278808" y="749102"/>
                </a:cubicBezTo>
                <a:cubicBezTo>
                  <a:pt x="4258964" y="759023"/>
                  <a:pt x="4249042" y="773906"/>
                  <a:pt x="4249042" y="793750"/>
                </a:cubicBezTo>
                <a:cubicBezTo>
                  <a:pt x="4249042" y="798712"/>
                  <a:pt x="4250283" y="801192"/>
                  <a:pt x="4252763" y="801192"/>
                </a:cubicBezTo>
                <a:cubicBezTo>
                  <a:pt x="4255244" y="801192"/>
                  <a:pt x="4256484" y="798712"/>
                  <a:pt x="4256484" y="793750"/>
                </a:cubicBezTo>
                <a:lnTo>
                  <a:pt x="4263925" y="793750"/>
                </a:lnTo>
                <a:cubicBezTo>
                  <a:pt x="4263925" y="793750"/>
                  <a:pt x="4261445" y="798712"/>
                  <a:pt x="4256484" y="808633"/>
                </a:cubicBezTo>
                <a:lnTo>
                  <a:pt x="4241601" y="838399"/>
                </a:lnTo>
                <a:cubicBezTo>
                  <a:pt x="4236640" y="848320"/>
                  <a:pt x="4230439" y="857002"/>
                  <a:pt x="4222998" y="864444"/>
                </a:cubicBezTo>
                <a:cubicBezTo>
                  <a:pt x="4215556" y="871885"/>
                  <a:pt x="4211835" y="875606"/>
                  <a:pt x="4211835" y="875606"/>
                </a:cubicBezTo>
                <a:lnTo>
                  <a:pt x="4204394" y="890489"/>
                </a:lnTo>
                <a:cubicBezTo>
                  <a:pt x="4204394" y="915293"/>
                  <a:pt x="4199433" y="927696"/>
                  <a:pt x="4189511" y="927696"/>
                </a:cubicBezTo>
                <a:cubicBezTo>
                  <a:pt x="4179589" y="927696"/>
                  <a:pt x="4174628" y="930176"/>
                  <a:pt x="4174628" y="935137"/>
                </a:cubicBezTo>
                <a:cubicBezTo>
                  <a:pt x="4179589" y="940098"/>
                  <a:pt x="4179589" y="942579"/>
                  <a:pt x="4174628" y="942579"/>
                </a:cubicBezTo>
                <a:cubicBezTo>
                  <a:pt x="4174628" y="942579"/>
                  <a:pt x="4174628" y="943819"/>
                  <a:pt x="4174628" y="946299"/>
                </a:cubicBezTo>
                <a:cubicBezTo>
                  <a:pt x="4174628" y="948779"/>
                  <a:pt x="4174628" y="952500"/>
                  <a:pt x="4174628" y="957461"/>
                </a:cubicBezTo>
                <a:cubicBezTo>
                  <a:pt x="4174628" y="962423"/>
                  <a:pt x="4173388" y="966143"/>
                  <a:pt x="4170908" y="968623"/>
                </a:cubicBezTo>
                <a:cubicBezTo>
                  <a:pt x="4168427" y="971104"/>
                  <a:pt x="4167187" y="972344"/>
                  <a:pt x="4167187" y="972344"/>
                </a:cubicBezTo>
                <a:cubicBezTo>
                  <a:pt x="4167187" y="977305"/>
                  <a:pt x="4167187" y="979786"/>
                  <a:pt x="4167187" y="979786"/>
                </a:cubicBezTo>
                <a:cubicBezTo>
                  <a:pt x="4167187" y="979786"/>
                  <a:pt x="4165947" y="979786"/>
                  <a:pt x="4163466" y="979786"/>
                </a:cubicBezTo>
                <a:cubicBezTo>
                  <a:pt x="4160986" y="979786"/>
                  <a:pt x="4159746" y="982266"/>
                  <a:pt x="4159746" y="987227"/>
                </a:cubicBezTo>
                <a:cubicBezTo>
                  <a:pt x="4159746" y="987227"/>
                  <a:pt x="4162226" y="987227"/>
                  <a:pt x="4167187" y="987227"/>
                </a:cubicBezTo>
                <a:lnTo>
                  <a:pt x="4167187" y="994668"/>
                </a:lnTo>
                <a:lnTo>
                  <a:pt x="4167187" y="1002110"/>
                </a:lnTo>
                <a:cubicBezTo>
                  <a:pt x="4167187" y="1002110"/>
                  <a:pt x="4168427" y="1000869"/>
                  <a:pt x="4170908" y="998389"/>
                </a:cubicBezTo>
                <a:cubicBezTo>
                  <a:pt x="4173388" y="995909"/>
                  <a:pt x="4174628" y="992188"/>
                  <a:pt x="4174628" y="987227"/>
                </a:cubicBezTo>
                <a:lnTo>
                  <a:pt x="4182070" y="987227"/>
                </a:lnTo>
                <a:cubicBezTo>
                  <a:pt x="4182070" y="1002110"/>
                  <a:pt x="4184550" y="1009551"/>
                  <a:pt x="4189511" y="1009551"/>
                </a:cubicBezTo>
                <a:cubicBezTo>
                  <a:pt x="4189511" y="1009551"/>
                  <a:pt x="4190752" y="1007071"/>
                  <a:pt x="4193232" y="1002110"/>
                </a:cubicBezTo>
                <a:cubicBezTo>
                  <a:pt x="4195712" y="997148"/>
                  <a:pt x="4196953" y="992188"/>
                  <a:pt x="4196953" y="987227"/>
                </a:cubicBezTo>
                <a:lnTo>
                  <a:pt x="4204394" y="987227"/>
                </a:lnTo>
                <a:cubicBezTo>
                  <a:pt x="4209355" y="992188"/>
                  <a:pt x="4214316" y="992188"/>
                  <a:pt x="4219277" y="987227"/>
                </a:cubicBezTo>
                <a:lnTo>
                  <a:pt x="4219277" y="1002110"/>
                </a:lnTo>
                <a:cubicBezTo>
                  <a:pt x="4214316" y="1002110"/>
                  <a:pt x="4211835" y="1002110"/>
                  <a:pt x="4211835" y="1002110"/>
                </a:cubicBezTo>
                <a:cubicBezTo>
                  <a:pt x="4211835" y="997148"/>
                  <a:pt x="4211835" y="994668"/>
                  <a:pt x="4211835" y="994668"/>
                </a:cubicBezTo>
                <a:cubicBezTo>
                  <a:pt x="4211835" y="994668"/>
                  <a:pt x="4209355" y="994668"/>
                  <a:pt x="4204394" y="994668"/>
                </a:cubicBezTo>
                <a:cubicBezTo>
                  <a:pt x="4204394" y="994668"/>
                  <a:pt x="4204394" y="999630"/>
                  <a:pt x="4204394" y="1009551"/>
                </a:cubicBezTo>
                <a:cubicBezTo>
                  <a:pt x="4209355" y="1009551"/>
                  <a:pt x="4211835" y="1010792"/>
                  <a:pt x="4211835" y="1013272"/>
                </a:cubicBezTo>
                <a:cubicBezTo>
                  <a:pt x="4211835" y="1015752"/>
                  <a:pt x="4209355" y="1016993"/>
                  <a:pt x="4204394" y="1016993"/>
                </a:cubicBezTo>
                <a:lnTo>
                  <a:pt x="4204394" y="1039317"/>
                </a:lnTo>
                <a:cubicBezTo>
                  <a:pt x="4209355" y="1039317"/>
                  <a:pt x="4211835" y="1041797"/>
                  <a:pt x="4211835" y="1046758"/>
                </a:cubicBezTo>
                <a:lnTo>
                  <a:pt x="4219277" y="1046758"/>
                </a:lnTo>
                <a:cubicBezTo>
                  <a:pt x="4224238" y="1041797"/>
                  <a:pt x="4224238" y="1036837"/>
                  <a:pt x="4219277" y="1031875"/>
                </a:cubicBezTo>
                <a:lnTo>
                  <a:pt x="4226718" y="1031875"/>
                </a:lnTo>
                <a:lnTo>
                  <a:pt x="4241601" y="1031875"/>
                </a:lnTo>
                <a:cubicBezTo>
                  <a:pt x="4246562" y="1031875"/>
                  <a:pt x="4254003" y="1031875"/>
                  <a:pt x="4263925" y="1031875"/>
                </a:cubicBezTo>
                <a:lnTo>
                  <a:pt x="4256484" y="1046758"/>
                </a:lnTo>
                <a:cubicBezTo>
                  <a:pt x="4261445" y="1046758"/>
                  <a:pt x="4263925" y="1044278"/>
                  <a:pt x="4263925" y="1039317"/>
                </a:cubicBezTo>
                <a:cubicBezTo>
                  <a:pt x="4263925" y="1034355"/>
                  <a:pt x="4266406" y="1031875"/>
                  <a:pt x="4271367" y="1031875"/>
                </a:cubicBezTo>
                <a:cubicBezTo>
                  <a:pt x="4271367" y="1036837"/>
                  <a:pt x="4273847" y="1035596"/>
                  <a:pt x="4278808" y="1028155"/>
                </a:cubicBezTo>
                <a:cubicBezTo>
                  <a:pt x="4283769" y="1020713"/>
                  <a:pt x="4285009" y="1015752"/>
                  <a:pt x="4282529" y="1013272"/>
                </a:cubicBezTo>
                <a:cubicBezTo>
                  <a:pt x="4280048" y="1010792"/>
                  <a:pt x="4276328" y="1012031"/>
                  <a:pt x="4271367" y="1016993"/>
                </a:cubicBezTo>
                <a:cubicBezTo>
                  <a:pt x="4266406" y="1021954"/>
                  <a:pt x="4263925" y="1021954"/>
                  <a:pt x="4263925" y="1016993"/>
                </a:cubicBezTo>
                <a:cubicBezTo>
                  <a:pt x="4263925" y="1016993"/>
                  <a:pt x="4263925" y="1014512"/>
                  <a:pt x="4263925" y="1009551"/>
                </a:cubicBezTo>
                <a:cubicBezTo>
                  <a:pt x="4263925" y="1004590"/>
                  <a:pt x="4263925" y="1002110"/>
                  <a:pt x="4263925" y="1002110"/>
                </a:cubicBezTo>
                <a:cubicBezTo>
                  <a:pt x="4249042" y="1012031"/>
                  <a:pt x="4241601" y="1012031"/>
                  <a:pt x="4241601" y="1002110"/>
                </a:cubicBezTo>
                <a:cubicBezTo>
                  <a:pt x="4241601" y="997148"/>
                  <a:pt x="4239121" y="994668"/>
                  <a:pt x="4234160" y="994668"/>
                </a:cubicBezTo>
                <a:cubicBezTo>
                  <a:pt x="4234160" y="994668"/>
                  <a:pt x="4232919" y="994668"/>
                  <a:pt x="4230439" y="994668"/>
                </a:cubicBezTo>
                <a:cubicBezTo>
                  <a:pt x="4227959" y="994668"/>
                  <a:pt x="4226718" y="992188"/>
                  <a:pt x="4226718" y="987227"/>
                </a:cubicBezTo>
                <a:lnTo>
                  <a:pt x="4249042" y="994668"/>
                </a:lnTo>
                <a:lnTo>
                  <a:pt x="4263925" y="987227"/>
                </a:lnTo>
                <a:cubicBezTo>
                  <a:pt x="4268886" y="987227"/>
                  <a:pt x="4271367" y="984747"/>
                  <a:pt x="4271367" y="979786"/>
                </a:cubicBezTo>
                <a:lnTo>
                  <a:pt x="4278808" y="987227"/>
                </a:lnTo>
                <a:cubicBezTo>
                  <a:pt x="4288730" y="992188"/>
                  <a:pt x="4291211" y="997148"/>
                  <a:pt x="4286249" y="1002110"/>
                </a:cubicBezTo>
                <a:lnTo>
                  <a:pt x="4293691" y="1002110"/>
                </a:lnTo>
                <a:lnTo>
                  <a:pt x="4308574" y="1002110"/>
                </a:lnTo>
                <a:cubicBezTo>
                  <a:pt x="4308574" y="1007071"/>
                  <a:pt x="4309814" y="1012031"/>
                  <a:pt x="4312294" y="1016993"/>
                </a:cubicBezTo>
                <a:cubicBezTo>
                  <a:pt x="4314775" y="1021954"/>
                  <a:pt x="4318495" y="1021954"/>
                  <a:pt x="4323457" y="1016993"/>
                </a:cubicBezTo>
                <a:lnTo>
                  <a:pt x="4330898" y="1016993"/>
                </a:lnTo>
                <a:cubicBezTo>
                  <a:pt x="4325937" y="1021954"/>
                  <a:pt x="4320976" y="1024434"/>
                  <a:pt x="4316015" y="1024434"/>
                </a:cubicBezTo>
                <a:cubicBezTo>
                  <a:pt x="4311054" y="1024434"/>
                  <a:pt x="4307333" y="1024434"/>
                  <a:pt x="4304853" y="1024434"/>
                </a:cubicBezTo>
                <a:cubicBezTo>
                  <a:pt x="4302373" y="1024434"/>
                  <a:pt x="4298652" y="1026914"/>
                  <a:pt x="4293691" y="1031875"/>
                </a:cubicBezTo>
                <a:cubicBezTo>
                  <a:pt x="4278808" y="1041797"/>
                  <a:pt x="4276328" y="1049238"/>
                  <a:pt x="4286249" y="1054200"/>
                </a:cubicBezTo>
                <a:cubicBezTo>
                  <a:pt x="4291211" y="1059161"/>
                  <a:pt x="4291211" y="1061641"/>
                  <a:pt x="4286249" y="1061641"/>
                </a:cubicBezTo>
                <a:cubicBezTo>
                  <a:pt x="4286249" y="1061641"/>
                  <a:pt x="4286249" y="1064121"/>
                  <a:pt x="4286249" y="1069082"/>
                </a:cubicBezTo>
                <a:cubicBezTo>
                  <a:pt x="4291211" y="1074044"/>
                  <a:pt x="4292451" y="1077764"/>
                  <a:pt x="4289970" y="1080245"/>
                </a:cubicBezTo>
                <a:cubicBezTo>
                  <a:pt x="4287490" y="1082725"/>
                  <a:pt x="4283769" y="1083965"/>
                  <a:pt x="4278808" y="1083965"/>
                </a:cubicBezTo>
                <a:cubicBezTo>
                  <a:pt x="4273847" y="1083965"/>
                  <a:pt x="4273847" y="1086445"/>
                  <a:pt x="4278808" y="1091407"/>
                </a:cubicBezTo>
                <a:lnTo>
                  <a:pt x="4278808" y="1098848"/>
                </a:lnTo>
                <a:cubicBezTo>
                  <a:pt x="4268886" y="1098848"/>
                  <a:pt x="4266406" y="1091407"/>
                  <a:pt x="4271367" y="1076524"/>
                </a:cubicBezTo>
                <a:cubicBezTo>
                  <a:pt x="4271367" y="1076524"/>
                  <a:pt x="4271367" y="1074044"/>
                  <a:pt x="4271367" y="1069082"/>
                </a:cubicBezTo>
                <a:lnTo>
                  <a:pt x="4249042" y="1098848"/>
                </a:lnTo>
                <a:cubicBezTo>
                  <a:pt x="4249042" y="1098848"/>
                  <a:pt x="4246562" y="1101328"/>
                  <a:pt x="4241601" y="1106289"/>
                </a:cubicBezTo>
                <a:lnTo>
                  <a:pt x="4234160" y="1113731"/>
                </a:lnTo>
                <a:cubicBezTo>
                  <a:pt x="4234160" y="1118692"/>
                  <a:pt x="4232919" y="1121172"/>
                  <a:pt x="4230439" y="1121172"/>
                </a:cubicBezTo>
                <a:cubicBezTo>
                  <a:pt x="4227959" y="1121172"/>
                  <a:pt x="4226718" y="1123652"/>
                  <a:pt x="4226718" y="1128614"/>
                </a:cubicBezTo>
                <a:cubicBezTo>
                  <a:pt x="4226718" y="1128614"/>
                  <a:pt x="4227959" y="1128614"/>
                  <a:pt x="4230439" y="1128614"/>
                </a:cubicBezTo>
                <a:cubicBezTo>
                  <a:pt x="4232919" y="1128614"/>
                  <a:pt x="4235400" y="1127373"/>
                  <a:pt x="4237880" y="1124893"/>
                </a:cubicBezTo>
                <a:cubicBezTo>
                  <a:pt x="4240361" y="1122413"/>
                  <a:pt x="4241601" y="1121172"/>
                  <a:pt x="4241601" y="1121172"/>
                </a:cubicBezTo>
                <a:cubicBezTo>
                  <a:pt x="4241601" y="1121172"/>
                  <a:pt x="4244081" y="1121172"/>
                  <a:pt x="4249042" y="1121172"/>
                </a:cubicBezTo>
                <a:lnTo>
                  <a:pt x="4249042" y="1136055"/>
                </a:lnTo>
                <a:cubicBezTo>
                  <a:pt x="4244081" y="1136055"/>
                  <a:pt x="4241601" y="1136055"/>
                  <a:pt x="4241601" y="1136055"/>
                </a:cubicBezTo>
                <a:lnTo>
                  <a:pt x="4234160" y="1143497"/>
                </a:lnTo>
                <a:cubicBezTo>
                  <a:pt x="4239121" y="1143497"/>
                  <a:pt x="4239121" y="1145977"/>
                  <a:pt x="4234160" y="1150938"/>
                </a:cubicBezTo>
                <a:cubicBezTo>
                  <a:pt x="4229199" y="1155899"/>
                  <a:pt x="4226718" y="1155899"/>
                  <a:pt x="4226718" y="1150938"/>
                </a:cubicBezTo>
                <a:lnTo>
                  <a:pt x="4226718" y="1158379"/>
                </a:lnTo>
                <a:cubicBezTo>
                  <a:pt x="4226718" y="1158379"/>
                  <a:pt x="4225478" y="1159620"/>
                  <a:pt x="4222998" y="1162100"/>
                </a:cubicBezTo>
                <a:cubicBezTo>
                  <a:pt x="4220517" y="1164580"/>
                  <a:pt x="4216796" y="1165821"/>
                  <a:pt x="4211835" y="1165821"/>
                </a:cubicBezTo>
                <a:lnTo>
                  <a:pt x="4211835" y="1173262"/>
                </a:lnTo>
                <a:cubicBezTo>
                  <a:pt x="4211835" y="1178223"/>
                  <a:pt x="4211835" y="1180704"/>
                  <a:pt x="4211835" y="1180704"/>
                </a:cubicBezTo>
                <a:cubicBezTo>
                  <a:pt x="4211835" y="1180704"/>
                  <a:pt x="4214316" y="1179463"/>
                  <a:pt x="4219277" y="1176983"/>
                </a:cubicBezTo>
                <a:cubicBezTo>
                  <a:pt x="4224238" y="1174503"/>
                  <a:pt x="4229199" y="1170782"/>
                  <a:pt x="4234160" y="1165821"/>
                </a:cubicBezTo>
                <a:lnTo>
                  <a:pt x="4249042" y="1150938"/>
                </a:lnTo>
                <a:lnTo>
                  <a:pt x="4249042" y="1165821"/>
                </a:lnTo>
                <a:lnTo>
                  <a:pt x="4241601" y="1173262"/>
                </a:lnTo>
                <a:cubicBezTo>
                  <a:pt x="4236640" y="1173262"/>
                  <a:pt x="4234160" y="1175742"/>
                  <a:pt x="4234160" y="1180704"/>
                </a:cubicBezTo>
                <a:cubicBezTo>
                  <a:pt x="4229199" y="1185665"/>
                  <a:pt x="4229199" y="1188145"/>
                  <a:pt x="4234160" y="1188145"/>
                </a:cubicBezTo>
                <a:cubicBezTo>
                  <a:pt x="4234160" y="1193106"/>
                  <a:pt x="4234160" y="1195586"/>
                  <a:pt x="4234160" y="1195586"/>
                </a:cubicBezTo>
                <a:cubicBezTo>
                  <a:pt x="4234160" y="1195586"/>
                  <a:pt x="4234160" y="1198066"/>
                  <a:pt x="4234160" y="1203028"/>
                </a:cubicBezTo>
                <a:lnTo>
                  <a:pt x="4234160" y="1210469"/>
                </a:lnTo>
                <a:lnTo>
                  <a:pt x="4241601" y="1210469"/>
                </a:lnTo>
                <a:cubicBezTo>
                  <a:pt x="4241601" y="1215430"/>
                  <a:pt x="4240361" y="1219151"/>
                  <a:pt x="4237880" y="1221631"/>
                </a:cubicBezTo>
                <a:cubicBezTo>
                  <a:pt x="4235400" y="1224111"/>
                  <a:pt x="4232919" y="1226593"/>
                  <a:pt x="4230439" y="1229073"/>
                </a:cubicBezTo>
                <a:cubicBezTo>
                  <a:pt x="4227959" y="1231553"/>
                  <a:pt x="4226718" y="1234034"/>
                  <a:pt x="4226718" y="1236514"/>
                </a:cubicBezTo>
                <a:cubicBezTo>
                  <a:pt x="4226718" y="1238994"/>
                  <a:pt x="4226718" y="1240235"/>
                  <a:pt x="4226718" y="1240235"/>
                </a:cubicBezTo>
                <a:cubicBezTo>
                  <a:pt x="4226718" y="1240235"/>
                  <a:pt x="4229199" y="1237755"/>
                  <a:pt x="4234160" y="1232793"/>
                </a:cubicBezTo>
                <a:cubicBezTo>
                  <a:pt x="4239121" y="1227832"/>
                  <a:pt x="4242841" y="1226593"/>
                  <a:pt x="4245322" y="1229073"/>
                </a:cubicBezTo>
                <a:cubicBezTo>
                  <a:pt x="4247802" y="1231553"/>
                  <a:pt x="4249042" y="1230313"/>
                  <a:pt x="4249042" y="1225352"/>
                </a:cubicBezTo>
                <a:cubicBezTo>
                  <a:pt x="4244081" y="1225352"/>
                  <a:pt x="4244081" y="1222872"/>
                  <a:pt x="4249042" y="1217911"/>
                </a:cubicBezTo>
                <a:cubicBezTo>
                  <a:pt x="4254003" y="1217911"/>
                  <a:pt x="4256484" y="1220391"/>
                  <a:pt x="4256484" y="1225352"/>
                </a:cubicBezTo>
                <a:cubicBezTo>
                  <a:pt x="4261445" y="1230313"/>
                  <a:pt x="4268886" y="1225352"/>
                  <a:pt x="4278808" y="1210469"/>
                </a:cubicBezTo>
                <a:lnTo>
                  <a:pt x="4293691" y="1203028"/>
                </a:lnTo>
                <a:cubicBezTo>
                  <a:pt x="4293691" y="1203028"/>
                  <a:pt x="4289970" y="1207989"/>
                  <a:pt x="4282529" y="1217911"/>
                </a:cubicBezTo>
                <a:cubicBezTo>
                  <a:pt x="4275087" y="1227832"/>
                  <a:pt x="4270126" y="1236514"/>
                  <a:pt x="4267646" y="1243955"/>
                </a:cubicBezTo>
                <a:cubicBezTo>
                  <a:pt x="4265166" y="1251397"/>
                  <a:pt x="4262685" y="1255118"/>
                  <a:pt x="4260205" y="1255118"/>
                </a:cubicBezTo>
                <a:cubicBezTo>
                  <a:pt x="4257724" y="1255118"/>
                  <a:pt x="4255244" y="1257598"/>
                  <a:pt x="4252763" y="1262559"/>
                </a:cubicBezTo>
                <a:cubicBezTo>
                  <a:pt x="4250283" y="1267520"/>
                  <a:pt x="4237880" y="1282403"/>
                  <a:pt x="4215556" y="1307207"/>
                </a:cubicBezTo>
                <a:cubicBezTo>
                  <a:pt x="4193232" y="1332012"/>
                  <a:pt x="4180829" y="1343174"/>
                  <a:pt x="4178349" y="1340694"/>
                </a:cubicBezTo>
                <a:cubicBezTo>
                  <a:pt x="4175869" y="1338214"/>
                  <a:pt x="4172148" y="1338214"/>
                  <a:pt x="4167187" y="1340694"/>
                </a:cubicBezTo>
                <a:cubicBezTo>
                  <a:pt x="4162226" y="1343174"/>
                  <a:pt x="4162226" y="1346895"/>
                  <a:pt x="4167187" y="1351856"/>
                </a:cubicBezTo>
                <a:cubicBezTo>
                  <a:pt x="4172148" y="1356817"/>
                  <a:pt x="4172148" y="1361777"/>
                  <a:pt x="4167187" y="1366739"/>
                </a:cubicBezTo>
                <a:cubicBezTo>
                  <a:pt x="4162226" y="1371700"/>
                  <a:pt x="4159746" y="1371700"/>
                  <a:pt x="4159746" y="1366739"/>
                </a:cubicBezTo>
                <a:lnTo>
                  <a:pt x="4152304" y="1381621"/>
                </a:lnTo>
                <a:cubicBezTo>
                  <a:pt x="4147343" y="1386583"/>
                  <a:pt x="4144863" y="1390304"/>
                  <a:pt x="4144863" y="1392784"/>
                </a:cubicBezTo>
                <a:cubicBezTo>
                  <a:pt x="4144863" y="1395264"/>
                  <a:pt x="4144863" y="1398984"/>
                  <a:pt x="4144863" y="1403946"/>
                </a:cubicBezTo>
                <a:lnTo>
                  <a:pt x="4137421" y="1396504"/>
                </a:lnTo>
                <a:cubicBezTo>
                  <a:pt x="4137421" y="1391543"/>
                  <a:pt x="4136181" y="1390304"/>
                  <a:pt x="4133701" y="1392784"/>
                </a:cubicBezTo>
                <a:cubicBezTo>
                  <a:pt x="4131220" y="1395264"/>
                  <a:pt x="4129980" y="1398984"/>
                  <a:pt x="4129980" y="1403946"/>
                </a:cubicBezTo>
                <a:lnTo>
                  <a:pt x="4129980" y="1418829"/>
                </a:lnTo>
                <a:cubicBezTo>
                  <a:pt x="4129980" y="1418829"/>
                  <a:pt x="4125019" y="1422549"/>
                  <a:pt x="4115097" y="1429991"/>
                </a:cubicBezTo>
                <a:cubicBezTo>
                  <a:pt x="4105175" y="1437432"/>
                  <a:pt x="4097734" y="1441153"/>
                  <a:pt x="4092773" y="1441153"/>
                </a:cubicBezTo>
                <a:cubicBezTo>
                  <a:pt x="4087812" y="1441153"/>
                  <a:pt x="4085332" y="1442393"/>
                  <a:pt x="4085332" y="1444873"/>
                </a:cubicBezTo>
                <a:cubicBezTo>
                  <a:pt x="4085332" y="1447354"/>
                  <a:pt x="4085332" y="1449834"/>
                  <a:pt x="4085332" y="1452315"/>
                </a:cubicBezTo>
                <a:cubicBezTo>
                  <a:pt x="4085332" y="1454795"/>
                  <a:pt x="4084091" y="1458516"/>
                  <a:pt x="4081611" y="1463477"/>
                </a:cubicBezTo>
                <a:cubicBezTo>
                  <a:pt x="4079130" y="1468438"/>
                  <a:pt x="4075410" y="1473399"/>
                  <a:pt x="4070449" y="1478360"/>
                </a:cubicBezTo>
                <a:cubicBezTo>
                  <a:pt x="4060527" y="1483321"/>
                  <a:pt x="4055566" y="1488282"/>
                  <a:pt x="4055566" y="1493243"/>
                </a:cubicBezTo>
                <a:cubicBezTo>
                  <a:pt x="4055566" y="1498204"/>
                  <a:pt x="4055566" y="1500684"/>
                  <a:pt x="4055566" y="1500684"/>
                </a:cubicBezTo>
                <a:cubicBezTo>
                  <a:pt x="4055566" y="1500684"/>
                  <a:pt x="4053086" y="1504405"/>
                  <a:pt x="4048124" y="1511846"/>
                </a:cubicBezTo>
                <a:cubicBezTo>
                  <a:pt x="4043163" y="1519288"/>
                  <a:pt x="4040683" y="1520528"/>
                  <a:pt x="4040683" y="1515567"/>
                </a:cubicBezTo>
                <a:lnTo>
                  <a:pt x="4025800" y="1515567"/>
                </a:lnTo>
                <a:cubicBezTo>
                  <a:pt x="4025800" y="1520528"/>
                  <a:pt x="4023320" y="1525489"/>
                  <a:pt x="4018359" y="1530450"/>
                </a:cubicBezTo>
                <a:cubicBezTo>
                  <a:pt x="4013398" y="1535411"/>
                  <a:pt x="4008437" y="1537891"/>
                  <a:pt x="4003476" y="1537891"/>
                </a:cubicBezTo>
                <a:cubicBezTo>
                  <a:pt x="3998515" y="1537891"/>
                  <a:pt x="3996035" y="1540372"/>
                  <a:pt x="3996035" y="1545333"/>
                </a:cubicBezTo>
                <a:cubicBezTo>
                  <a:pt x="3996035" y="1560215"/>
                  <a:pt x="3986113" y="1575098"/>
                  <a:pt x="3966269" y="1589981"/>
                </a:cubicBezTo>
                <a:cubicBezTo>
                  <a:pt x="3966269" y="1589981"/>
                  <a:pt x="3966269" y="1592461"/>
                  <a:pt x="3966269" y="1597422"/>
                </a:cubicBezTo>
                <a:cubicBezTo>
                  <a:pt x="3966269" y="1602383"/>
                  <a:pt x="3965029" y="1604864"/>
                  <a:pt x="3962548" y="1604864"/>
                </a:cubicBezTo>
                <a:cubicBezTo>
                  <a:pt x="3960068" y="1604864"/>
                  <a:pt x="3958828" y="1604864"/>
                  <a:pt x="3958828" y="1604864"/>
                </a:cubicBezTo>
                <a:cubicBezTo>
                  <a:pt x="3953867" y="1604864"/>
                  <a:pt x="3948906" y="1609825"/>
                  <a:pt x="3943945" y="1619747"/>
                </a:cubicBezTo>
                <a:lnTo>
                  <a:pt x="3943945" y="1627188"/>
                </a:lnTo>
                <a:lnTo>
                  <a:pt x="3936503" y="1634629"/>
                </a:lnTo>
                <a:cubicBezTo>
                  <a:pt x="3936503" y="1639590"/>
                  <a:pt x="3934023" y="1644551"/>
                  <a:pt x="3929062" y="1649512"/>
                </a:cubicBezTo>
                <a:cubicBezTo>
                  <a:pt x="3924101" y="1654473"/>
                  <a:pt x="3921621" y="1656954"/>
                  <a:pt x="3921621" y="1656954"/>
                </a:cubicBezTo>
                <a:lnTo>
                  <a:pt x="3921621" y="1649512"/>
                </a:lnTo>
                <a:lnTo>
                  <a:pt x="3921621" y="1642071"/>
                </a:lnTo>
                <a:cubicBezTo>
                  <a:pt x="3921621" y="1642071"/>
                  <a:pt x="3917900" y="1647032"/>
                  <a:pt x="3910458" y="1656954"/>
                </a:cubicBezTo>
                <a:cubicBezTo>
                  <a:pt x="3903017" y="1666875"/>
                  <a:pt x="3894335" y="1676797"/>
                  <a:pt x="3884414" y="1686719"/>
                </a:cubicBezTo>
                <a:cubicBezTo>
                  <a:pt x="3874492" y="1696641"/>
                  <a:pt x="3868290" y="1704082"/>
                  <a:pt x="3865810" y="1709043"/>
                </a:cubicBezTo>
                <a:cubicBezTo>
                  <a:pt x="3863330" y="1714005"/>
                  <a:pt x="3862089" y="1718965"/>
                  <a:pt x="3862089" y="1723926"/>
                </a:cubicBezTo>
                <a:lnTo>
                  <a:pt x="3862089" y="1731368"/>
                </a:lnTo>
                <a:cubicBezTo>
                  <a:pt x="3857128" y="1736329"/>
                  <a:pt x="3854648" y="1738809"/>
                  <a:pt x="3854648" y="1738809"/>
                </a:cubicBezTo>
                <a:lnTo>
                  <a:pt x="3847207" y="1738809"/>
                </a:lnTo>
                <a:cubicBezTo>
                  <a:pt x="3847207" y="1743770"/>
                  <a:pt x="3845966" y="1748731"/>
                  <a:pt x="3843486" y="1753692"/>
                </a:cubicBezTo>
                <a:cubicBezTo>
                  <a:pt x="3841005" y="1758653"/>
                  <a:pt x="3837285" y="1761133"/>
                  <a:pt x="3832324" y="1761133"/>
                </a:cubicBezTo>
                <a:cubicBezTo>
                  <a:pt x="3827363" y="1761133"/>
                  <a:pt x="3824882" y="1761133"/>
                  <a:pt x="3824882" y="1761133"/>
                </a:cubicBezTo>
                <a:lnTo>
                  <a:pt x="3817441" y="1783458"/>
                </a:lnTo>
                <a:lnTo>
                  <a:pt x="3809999" y="1783458"/>
                </a:lnTo>
                <a:lnTo>
                  <a:pt x="3802558" y="1783458"/>
                </a:lnTo>
                <a:cubicBezTo>
                  <a:pt x="3787675" y="1798340"/>
                  <a:pt x="3780234" y="1808262"/>
                  <a:pt x="3780234" y="1813223"/>
                </a:cubicBezTo>
                <a:lnTo>
                  <a:pt x="3780234" y="1828106"/>
                </a:lnTo>
                <a:cubicBezTo>
                  <a:pt x="3775273" y="1823145"/>
                  <a:pt x="3770312" y="1823145"/>
                  <a:pt x="3765351" y="1828106"/>
                </a:cubicBezTo>
                <a:cubicBezTo>
                  <a:pt x="3760390" y="1833067"/>
                  <a:pt x="3757910" y="1836788"/>
                  <a:pt x="3757910" y="1839268"/>
                </a:cubicBezTo>
                <a:cubicBezTo>
                  <a:pt x="3757910" y="1841748"/>
                  <a:pt x="3759150" y="1842989"/>
                  <a:pt x="3761630" y="1842989"/>
                </a:cubicBezTo>
                <a:cubicBezTo>
                  <a:pt x="3764111" y="1842989"/>
                  <a:pt x="3766591" y="1841748"/>
                  <a:pt x="3769072" y="1839268"/>
                </a:cubicBezTo>
                <a:cubicBezTo>
                  <a:pt x="3771552" y="1836788"/>
                  <a:pt x="3775273" y="1835547"/>
                  <a:pt x="3780234" y="1835547"/>
                </a:cubicBezTo>
                <a:lnTo>
                  <a:pt x="3765351" y="1842989"/>
                </a:lnTo>
                <a:cubicBezTo>
                  <a:pt x="3755429" y="1847950"/>
                  <a:pt x="3747988" y="1852911"/>
                  <a:pt x="3743027" y="1857872"/>
                </a:cubicBezTo>
                <a:cubicBezTo>
                  <a:pt x="3738066" y="1862833"/>
                  <a:pt x="3728144" y="1872754"/>
                  <a:pt x="3713261" y="1887637"/>
                </a:cubicBezTo>
                <a:cubicBezTo>
                  <a:pt x="3688457" y="1922364"/>
                  <a:pt x="3671093" y="1939727"/>
                  <a:pt x="3661171" y="1939727"/>
                </a:cubicBezTo>
                <a:lnTo>
                  <a:pt x="3653730" y="1939727"/>
                </a:lnTo>
                <a:lnTo>
                  <a:pt x="3638847" y="1962051"/>
                </a:lnTo>
                <a:lnTo>
                  <a:pt x="3601640" y="2006700"/>
                </a:lnTo>
                <a:cubicBezTo>
                  <a:pt x="3601640" y="2006700"/>
                  <a:pt x="3596679" y="2011661"/>
                  <a:pt x="3586757" y="2021583"/>
                </a:cubicBezTo>
                <a:cubicBezTo>
                  <a:pt x="3576835" y="2041426"/>
                  <a:pt x="3576835" y="2048868"/>
                  <a:pt x="3586757" y="2043907"/>
                </a:cubicBezTo>
                <a:lnTo>
                  <a:pt x="3601640" y="2043907"/>
                </a:lnTo>
                <a:lnTo>
                  <a:pt x="3594199" y="2051348"/>
                </a:lnTo>
                <a:cubicBezTo>
                  <a:pt x="3584277" y="2056309"/>
                  <a:pt x="3579316" y="2058790"/>
                  <a:pt x="3579316" y="2058790"/>
                </a:cubicBezTo>
                <a:cubicBezTo>
                  <a:pt x="3579316" y="2058790"/>
                  <a:pt x="3573115" y="2064991"/>
                  <a:pt x="3560712" y="2077393"/>
                </a:cubicBezTo>
                <a:cubicBezTo>
                  <a:pt x="3548310" y="2089796"/>
                  <a:pt x="3542109" y="2095997"/>
                  <a:pt x="3542109" y="2095997"/>
                </a:cubicBezTo>
                <a:lnTo>
                  <a:pt x="3556992" y="2088555"/>
                </a:lnTo>
                <a:cubicBezTo>
                  <a:pt x="3566913" y="2078633"/>
                  <a:pt x="3571874" y="2073672"/>
                  <a:pt x="3571874" y="2073672"/>
                </a:cubicBezTo>
                <a:lnTo>
                  <a:pt x="3616523" y="2036465"/>
                </a:lnTo>
                <a:lnTo>
                  <a:pt x="3623964" y="2029024"/>
                </a:lnTo>
                <a:lnTo>
                  <a:pt x="3623964" y="2021583"/>
                </a:lnTo>
                <a:lnTo>
                  <a:pt x="3616523" y="2014141"/>
                </a:lnTo>
                <a:cubicBezTo>
                  <a:pt x="3621484" y="2014141"/>
                  <a:pt x="3623964" y="2011661"/>
                  <a:pt x="3623964" y="2006700"/>
                </a:cubicBezTo>
                <a:lnTo>
                  <a:pt x="3623964" y="1999258"/>
                </a:lnTo>
                <a:cubicBezTo>
                  <a:pt x="3628925" y="1994297"/>
                  <a:pt x="3642568" y="1980655"/>
                  <a:pt x="3664892" y="1958331"/>
                </a:cubicBezTo>
                <a:cubicBezTo>
                  <a:pt x="3687216" y="1936006"/>
                  <a:pt x="3698378" y="1924844"/>
                  <a:pt x="3698378" y="1924844"/>
                </a:cubicBezTo>
                <a:lnTo>
                  <a:pt x="3690937" y="1939727"/>
                </a:lnTo>
                <a:lnTo>
                  <a:pt x="3676054" y="1954610"/>
                </a:lnTo>
                <a:lnTo>
                  <a:pt x="3683496" y="1962051"/>
                </a:lnTo>
                <a:cubicBezTo>
                  <a:pt x="3693417" y="1967012"/>
                  <a:pt x="3698378" y="1970733"/>
                  <a:pt x="3698378" y="1973213"/>
                </a:cubicBezTo>
                <a:cubicBezTo>
                  <a:pt x="3698378" y="1975694"/>
                  <a:pt x="3700859" y="1976934"/>
                  <a:pt x="3705820" y="1976934"/>
                </a:cubicBezTo>
                <a:lnTo>
                  <a:pt x="3698378" y="1962051"/>
                </a:lnTo>
                <a:cubicBezTo>
                  <a:pt x="3693417" y="1962051"/>
                  <a:pt x="3693417" y="1959571"/>
                  <a:pt x="3698378" y="1954610"/>
                </a:cubicBezTo>
                <a:cubicBezTo>
                  <a:pt x="3698378" y="1949649"/>
                  <a:pt x="3699619" y="1945928"/>
                  <a:pt x="3702099" y="1943448"/>
                </a:cubicBezTo>
                <a:cubicBezTo>
                  <a:pt x="3704579" y="1940967"/>
                  <a:pt x="3705820" y="1939727"/>
                  <a:pt x="3705820" y="1939727"/>
                </a:cubicBezTo>
                <a:cubicBezTo>
                  <a:pt x="3705820" y="1939727"/>
                  <a:pt x="3707060" y="1938487"/>
                  <a:pt x="3709541" y="1936006"/>
                </a:cubicBezTo>
                <a:cubicBezTo>
                  <a:pt x="3712021" y="1933526"/>
                  <a:pt x="3713261" y="1929805"/>
                  <a:pt x="3713261" y="1924844"/>
                </a:cubicBezTo>
                <a:cubicBezTo>
                  <a:pt x="3718222" y="1919883"/>
                  <a:pt x="3718222" y="1917403"/>
                  <a:pt x="3713261" y="1917403"/>
                </a:cubicBezTo>
                <a:cubicBezTo>
                  <a:pt x="3713261" y="1912442"/>
                  <a:pt x="3713261" y="1909961"/>
                  <a:pt x="3713261" y="1909961"/>
                </a:cubicBezTo>
                <a:cubicBezTo>
                  <a:pt x="3713261" y="1909961"/>
                  <a:pt x="3713261" y="1907481"/>
                  <a:pt x="3713261" y="1902520"/>
                </a:cubicBezTo>
                <a:cubicBezTo>
                  <a:pt x="3718222" y="1907481"/>
                  <a:pt x="3720703" y="1909961"/>
                  <a:pt x="3720703" y="1909961"/>
                </a:cubicBezTo>
                <a:cubicBezTo>
                  <a:pt x="3720703" y="1914922"/>
                  <a:pt x="3721943" y="1916163"/>
                  <a:pt x="3724423" y="1913682"/>
                </a:cubicBezTo>
                <a:cubicBezTo>
                  <a:pt x="3726904" y="1911202"/>
                  <a:pt x="3726904" y="1908721"/>
                  <a:pt x="3724423" y="1906241"/>
                </a:cubicBezTo>
                <a:cubicBezTo>
                  <a:pt x="3721943" y="1903760"/>
                  <a:pt x="3723183" y="1900040"/>
                  <a:pt x="3728144" y="1895079"/>
                </a:cubicBezTo>
                <a:lnTo>
                  <a:pt x="3730802" y="1893484"/>
                </a:lnTo>
                <a:lnTo>
                  <a:pt x="3730004" y="1895079"/>
                </a:lnTo>
                <a:cubicBezTo>
                  <a:pt x="3730004" y="1896319"/>
                  <a:pt x="3730624" y="1897559"/>
                  <a:pt x="3731865" y="1898799"/>
                </a:cubicBezTo>
                <a:cubicBezTo>
                  <a:pt x="3734345" y="1901280"/>
                  <a:pt x="3736826" y="1901280"/>
                  <a:pt x="3739306" y="1898799"/>
                </a:cubicBezTo>
                <a:cubicBezTo>
                  <a:pt x="3741787" y="1896319"/>
                  <a:pt x="3741787" y="1893838"/>
                  <a:pt x="3739306" y="1891358"/>
                </a:cubicBezTo>
                <a:lnTo>
                  <a:pt x="3736600" y="1890005"/>
                </a:lnTo>
                <a:lnTo>
                  <a:pt x="3737446" y="1889498"/>
                </a:lnTo>
                <a:cubicBezTo>
                  <a:pt x="3741166" y="1888258"/>
                  <a:pt x="3745507" y="1887637"/>
                  <a:pt x="3750468" y="1887637"/>
                </a:cubicBezTo>
                <a:lnTo>
                  <a:pt x="3769072" y="1880196"/>
                </a:lnTo>
                <a:lnTo>
                  <a:pt x="3765351" y="1880196"/>
                </a:lnTo>
                <a:cubicBezTo>
                  <a:pt x="3765351" y="1876475"/>
                  <a:pt x="3766746" y="1875545"/>
                  <a:pt x="3769537" y="1877405"/>
                </a:cubicBezTo>
                <a:lnTo>
                  <a:pt x="3771609" y="1879181"/>
                </a:lnTo>
                <a:lnTo>
                  <a:pt x="3787675" y="1872754"/>
                </a:lnTo>
                <a:cubicBezTo>
                  <a:pt x="3807519" y="1852911"/>
                  <a:pt x="3812480" y="1842989"/>
                  <a:pt x="3802558" y="1842989"/>
                </a:cubicBezTo>
                <a:cubicBezTo>
                  <a:pt x="3797597" y="1842989"/>
                  <a:pt x="3792636" y="1845469"/>
                  <a:pt x="3787675" y="1850430"/>
                </a:cubicBezTo>
                <a:lnTo>
                  <a:pt x="3780234" y="1850430"/>
                </a:lnTo>
                <a:lnTo>
                  <a:pt x="3795117" y="1835547"/>
                </a:lnTo>
                <a:lnTo>
                  <a:pt x="3809999" y="1835547"/>
                </a:lnTo>
                <a:cubicBezTo>
                  <a:pt x="3809999" y="1840508"/>
                  <a:pt x="3816201" y="1836788"/>
                  <a:pt x="3828603" y="1824385"/>
                </a:cubicBezTo>
                <a:cubicBezTo>
                  <a:pt x="3841005" y="1811983"/>
                  <a:pt x="3847207" y="1805782"/>
                  <a:pt x="3847207" y="1805782"/>
                </a:cubicBezTo>
                <a:lnTo>
                  <a:pt x="3847207" y="1798340"/>
                </a:lnTo>
                <a:lnTo>
                  <a:pt x="3876972" y="1768575"/>
                </a:lnTo>
                <a:cubicBezTo>
                  <a:pt x="3896816" y="1753692"/>
                  <a:pt x="3906738" y="1748731"/>
                  <a:pt x="3906738" y="1753692"/>
                </a:cubicBezTo>
                <a:cubicBezTo>
                  <a:pt x="3906738" y="1763614"/>
                  <a:pt x="3906738" y="1768575"/>
                  <a:pt x="3906738" y="1768575"/>
                </a:cubicBezTo>
                <a:lnTo>
                  <a:pt x="3921621" y="1768575"/>
                </a:lnTo>
                <a:cubicBezTo>
                  <a:pt x="3921621" y="1773536"/>
                  <a:pt x="3920380" y="1778497"/>
                  <a:pt x="3917900" y="1783458"/>
                </a:cubicBezTo>
                <a:cubicBezTo>
                  <a:pt x="3915420" y="1788419"/>
                  <a:pt x="3916660" y="1790899"/>
                  <a:pt x="3921621" y="1790899"/>
                </a:cubicBezTo>
                <a:lnTo>
                  <a:pt x="3936503" y="1761133"/>
                </a:lnTo>
                <a:cubicBezTo>
                  <a:pt x="3931542" y="1761133"/>
                  <a:pt x="3931542" y="1758653"/>
                  <a:pt x="3936503" y="1753692"/>
                </a:cubicBezTo>
                <a:cubicBezTo>
                  <a:pt x="3931542" y="1753692"/>
                  <a:pt x="3929062" y="1753692"/>
                  <a:pt x="3929062" y="1753692"/>
                </a:cubicBezTo>
                <a:cubicBezTo>
                  <a:pt x="3929062" y="1753692"/>
                  <a:pt x="3926582" y="1751212"/>
                  <a:pt x="3921621" y="1746251"/>
                </a:cubicBezTo>
                <a:cubicBezTo>
                  <a:pt x="3921621" y="1741289"/>
                  <a:pt x="3926582" y="1741289"/>
                  <a:pt x="3936503" y="1746251"/>
                </a:cubicBezTo>
                <a:cubicBezTo>
                  <a:pt x="3941464" y="1746251"/>
                  <a:pt x="3943945" y="1748731"/>
                  <a:pt x="3943945" y="1753692"/>
                </a:cubicBezTo>
                <a:lnTo>
                  <a:pt x="3958828" y="1746251"/>
                </a:lnTo>
                <a:cubicBezTo>
                  <a:pt x="3968749" y="1736329"/>
                  <a:pt x="3976191" y="1732608"/>
                  <a:pt x="3981152" y="1735088"/>
                </a:cubicBezTo>
                <a:cubicBezTo>
                  <a:pt x="3986113" y="1737569"/>
                  <a:pt x="3989834" y="1737569"/>
                  <a:pt x="3992314" y="1735088"/>
                </a:cubicBezTo>
                <a:cubicBezTo>
                  <a:pt x="3994794" y="1732608"/>
                  <a:pt x="3998515" y="1728887"/>
                  <a:pt x="4003476" y="1723926"/>
                </a:cubicBezTo>
                <a:lnTo>
                  <a:pt x="4010917" y="1716485"/>
                </a:lnTo>
                <a:cubicBezTo>
                  <a:pt x="4005956" y="1721446"/>
                  <a:pt x="4003476" y="1728887"/>
                  <a:pt x="4003476" y="1738809"/>
                </a:cubicBezTo>
                <a:cubicBezTo>
                  <a:pt x="3988593" y="1733848"/>
                  <a:pt x="3978671" y="1741289"/>
                  <a:pt x="3973710" y="1761133"/>
                </a:cubicBezTo>
                <a:cubicBezTo>
                  <a:pt x="3973710" y="1766094"/>
                  <a:pt x="3973710" y="1768575"/>
                  <a:pt x="3973710" y="1768575"/>
                </a:cubicBezTo>
                <a:lnTo>
                  <a:pt x="3973710" y="1776016"/>
                </a:lnTo>
                <a:cubicBezTo>
                  <a:pt x="3978671" y="1776016"/>
                  <a:pt x="3979912" y="1777256"/>
                  <a:pt x="3977431" y="1779737"/>
                </a:cubicBezTo>
                <a:cubicBezTo>
                  <a:pt x="3974951" y="1782217"/>
                  <a:pt x="3971230" y="1783458"/>
                  <a:pt x="3966269" y="1783458"/>
                </a:cubicBezTo>
                <a:lnTo>
                  <a:pt x="3958828" y="1798340"/>
                </a:lnTo>
                <a:cubicBezTo>
                  <a:pt x="3948906" y="1803301"/>
                  <a:pt x="3943945" y="1807022"/>
                  <a:pt x="3943945" y="1809502"/>
                </a:cubicBezTo>
                <a:cubicBezTo>
                  <a:pt x="3943945" y="1811983"/>
                  <a:pt x="3941464" y="1814463"/>
                  <a:pt x="3936503" y="1816944"/>
                </a:cubicBezTo>
                <a:cubicBezTo>
                  <a:pt x="3931542" y="1819424"/>
                  <a:pt x="3926582" y="1823145"/>
                  <a:pt x="3921621" y="1828106"/>
                </a:cubicBezTo>
                <a:cubicBezTo>
                  <a:pt x="3921621" y="1833067"/>
                  <a:pt x="3921621" y="1835547"/>
                  <a:pt x="3921621" y="1835547"/>
                </a:cubicBezTo>
                <a:cubicBezTo>
                  <a:pt x="3916660" y="1835547"/>
                  <a:pt x="3909218" y="1842989"/>
                  <a:pt x="3899296" y="1857872"/>
                </a:cubicBezTo>
                <a:cubicBezTo>
                  <a:pt x="3889375" y="1872754"/>
                  <a:pt x="3886894" y="1880196"/>
                  <a:pt x="3891855" y="1880196"/>
                </a:cubicBezTo>
                <a:cubicBezTo>
                  <a:pt x="3891855" y="1875235"/>
                  <a:pt x="3893095" y="1872754"/>
                  <a:pt x="3895576" y="1872754"/>
                </a:cubicBezTo>
                <a:cubicBezTo>
                  <a:pt x="3898056" y="1872754"/>
                  <a:pt x="3899296" y="1872754"/>
                  <a:pt x="3899296" y="1872754"/>
                </a:cubicBezTo>
                <a:lnTo>
                  <a:pt x="3906738" y="1872754"/>
                </a:lnTo>
                <a:lnTo>
                  <a:pt x="3914179" y="1872754"/>
                </a:lnTo>
                <a:cubicBezTo>
                  <a:pt x="3914179" y="1872754"/>
                  <a:pt x="3916660" y="1872754"/>
                  <a:pt x="3921621" y="1872754"/>
                </a:cubicBezTo>
                <a:cubicBezTo>
                  <a:pt x="3916660" y="1882676"/>
                  <a:pt x="3911699" y="1892598"/>
                  <a:pt x="3906738" y="1902520"/>
                </a:cubicBezTo>
                <a:cubicBezTo>
                  <a:pt x="3891855" y="1917403"/>
                  <a:pt x="3881933" y="1924844"/>
                  <a:pt x="3876972" y="1924844"/>
                </a:cubicBezTo>
                <a:cubicBezTo>
                  <a:pt x="3867050" y="1929805"/>
                  <a:pt x="3862089" y="1934766"/>
                  <a:pt x="3862089" y="1939727"/>
                </a:cubicBezTo>
                <a:lnTo>
                  <a:pt x="3862089" y="1954610"/>
                </a:lnTo>
                <a:cubicBezTo>
                  <a:pt x="3857128" y="1954610"/>
                  <a:pt x="3854648" y="1957090"/>
                  <a:pt x="3854648" y="1962051"/>
                </a:cubicBezTo>
                <a:cubicBezTo>
                  <a:pt x="3854648" y="1967012"/>
                  <a:pt x="3844726" y="1979414"/>
                  <a:pt x="3824882" y="1999258"/>
                </a:cubicBezTo>
                <a:cubicBezTo>
                  <a:pt x="3805038" y="2019102"/>
                  <a:pt x="3792636" y="2029024"/>
                  <a:pt x="3787675" y="2029024"/>
                </a:cubicBezTo>
                <a:cubicBezTo>
                  <a:pt x="3787675" y="2029024"/>
                  <a:pt x="3785195" y="2033985"/>
                  <a:pt x="3780234" y="2043907"/>
                </a:cubicBezTo>
                <a:cubicBezTo>
                  <a:pt x="3775273" y="2053829"/>
                  <a:pt x="3770312" y="2058790"/>
                  <a:pt x="3765351" y="2058790"/>
                </a:cubicBezTo>
                <a:cubicBezTo>
                  <a:pt x="3760390" y="2058790"/>
                  <a:pt x="3760390" y="2061270"/>
                  <a:pt x="3765351" y="2066231"/>
                </a:cubicBezTo>
                <a:lnTo>
                  <a:pt x="3772792" y="2073672"/>
                </a:lnTo>
                <a:cubicBezTo>
                  <a:pt x="3767831" y="2073672"/>
                  <a:pt x="3762871" y="2073672"/>
                  <a:pt x="3757910" y="2073672"/>
                </a:cubicBezTo>
                <a:cubicBezTo>
                  <a:pt x="3757910" y="2083594"/>
                  <a:pt x="3755429" y="2088555"/>
                  <a:pt x="3750468" y="2088555"/>
                </a:cubicBezTo>
                <a:cubicBezTo>
                  <a:pt x="3745507" y="2088555"/>
                  <a:pt x="3743027" y="2088555"/>
                  <a:pt x="3743027" y="2088555"/>
                </a:cubicBezTo>
                <a:lnTo>
                  <a:pt x="3713261" y="2110879"/>
                </a:lnTo>
                <a:lnTo>
                  <a:pt x="3706316" y="2118817"/>
                </a:lnTo>
                <a:lnTo>
                  <a:pt x="3713261" y="2125762"/>
                </a:lnTo>
                <a:cubicBezTo>
                  <a:pt x="3713261" y="2125762"/>
                  <a:pt x="3710781" y="2125762"/>
                  <a:pt x="3705820" y="2125762"/>
                </a:cubicBezTo>
                <a:cubicBezTo>
                  <a:pt x="3705820" y="2123282"/>
                  <a:pt x="3705820" y="2121422"/>
                  <a:pt x="3705820" y="2120181"/>
                </a:cubicBezTo>
                <a:lnTo>
                  <a:pt x="3705820" y="2119384"/>
                </a:lnTo>
                <a:lnTo>
                  <a:pt x="3700239" y="2125762"/>
                </a:lnTo>
                <a:cubicBezTo>
                  <a:pt x="3696518" y="2130723"/>
                  <a:pt x="3693418" y="2135684"/>
                  <a:pt x="3690937" y="2140645"/>
                </a:cubicBezTo>
                <a:cubicBezTo>
                  <a:pt x="3685976" y="2155528"/>
                  <a:pt x="3681015" y="2161729"/>
                  <a:pt x="3676054" y="2159249"/>
                </a:cubicBezTo>
                <a:cubicBezTo>
                  <a:pt x="3671093" y="2156768"/>
                  <a:pt x="3668613" y="2156768"/>
                  <a:pt x="3668613" y="2159249"/>
                </a:cubicBezTo>
                <a:cubicBezTo>
                  <a:pt x="3668613" y="2161729"/>
                  <a:pt x="3666132" y="2165450"/>
                  <a:pt x="3661171" y="2170411"/>
                </a:cubicBezTo>
                <a:cubicBezTo>
                  <a:pt x="3656210" y="2175372"/>
                  <a:pt x="3643808" y="2187774"/>
                  <a:pt x="3623964" y="2207618"/>
                </a:cubicBezTo>
                <a:cubicBezTo>
                  <a:pt x="3619003" y="2212579"/>
                  <a:pt x="3615282" y="2217540"/>
                  <a:pt x="3612802" y="2222501"/>
                </a:cubicBezTo>
                <a:cubicBezTo>
                  <a:pt x="3610322" y="2227462"/>
                  <a:pt x="3609081" y="2229942"/>
                  <a:pt x="3609081" y="2229942"/>
                </a:cubicBezTo>
                <a:lnTo>
                  <a:pt x="3586757" y="2267149"/>
                </a:lnTo>
                <a:cubicBezTo>
                  <a:pt x="3586757" y="2272110"/>
                  <a:pt x="3585517" y="2275831"/>
                  <a:pt x="3583036" y="2278311"/>
                </a:cubicBezTo>
                <a:cubicBezTo>
                  <a:pt x="3580556" y="2280792"/>
                  <a:pt x="3579316" y="2282032"/>
                  <a:pt x="3579316" y="2282032"/>
                </a:cubicBezTo>
                <a:cubicBezTo>
                  <a:pt x="3579316" y="2282032"/>
                  <a:pt x="3576835" y="2284512"/>
                  <a:pt x="3571874" y="2289473"/>
                </a:cubicBezTo>
                <a:lnTo>
                  <a:pt x="3571874" y="2296915"/>
                </a:lnTo>
                <a:cubicBezTo>
                  <a:pt x="3576835" y="2296915"/>
                  <a:pt x="3589238" y="2284512"/>
                  <a:pt x="3609081" y="2259708"/>
                </a:cubicBezTo>
                <a:cubicBezTo>
                  <a:pt x="3614042" y="2249786"/>
                  <a:pt x="3619003" y="2244825"/>
                  <a:pt x="3623964" y="2244825"/>
                </a:cubicBezTo>
                <a:cubicBezTo>
                  <a:pt x="3623964" y="2239864"/>
                  <a:pt x="3625205" y="2236143"/>
                  <a:pt x="3627685" y="2233663"/>
                </a:cubicBezTo>
                <a:cubicBezTo>
                  <a:pt x="3630165" y="2231183"/>
                  <a:pt x="3631406" y="2229942"/>
                  <a:pt x="3631406" y="2229942"/>
                </a:cubicBezTo>
                <a:lnTo>
                  <a:pt x="3638847" y="2222501"/>
                </a:lnTo>
                <a:cubicBezTo>
                  <a:pt x="3638847" y="2222501"/>
                  <a:pt x="3641327" y="2218780"/>
                  <a:pt x="3646289" y="2211338"/>
                </a:cubicBezTo>
                <a:cubicBezTo>
                  <a:pt x="3651250" y="2203897"/>
                  <a:pt x="3658691" y="2193976"/>
                  <a:pt x="3668613" y="2181573"/>
                </a:cubicBezTo>
                <a:cubicBezTo>
                  <a:pt x="3678535" y="2169170"/>
                  <a:pt x="3685976" y="2160489"/>
                  <a:pt x="3690937" y="2155528"/>
                </a:cubicBezTo>
                <a:lnTo>
                  <a:pt x="3705820" y="2148086"/>
                </a:lnTo>
                <a:lnTo>
                  <a:pt x="3713261" y="2148086"/>
                </a:lnTo>
                <a:cubicBezTo>
                  <a:pt x="3718222" y="2143125"/>
                  <a:pt x="3719462" y="2138165"/>
                  <a:pt x="3716982" y="2133204"/>
                </a:cubicBezTo>
                <a:cubicBezTo>
                  <a:pt x="3714502" y="2128243"/>
                  <a:pt x="3715742" y="2125762"/>
                  <a:pt x="3720703" y="2125762"/>
                </a:cubicBezTo>
                <a:cubicBezTo>
                  <a:pt x="3730624" y="2130723"/>
                  <a:pt x="3747988" y="2118321"/>
                  <a:pt x="3772792" y="2088555"/>
                </a:cubicBezTo>
                <a:cubicBezTo>
                  <a:pt x="3787675" y="2078633"/>
                  <a:pt x="3796357" y="2076153"/>
                  <a:pt x="3798837" y="2081114"/>
                </a:cubicBezTo>
                <a:cubicBezTo>
                  <a:pt x="3801318" y="2086075"/>
                  <a:pt x="3802558" y="2086075"/>
                  <a:pt x="3802558" y="2081114"/>
                </a:cubicBezTo>
                <a:cubicBezTo>
                  <a:pt x="3802558" y="2076153"/>
                  <a:pt x="3801318" y="2072432"/>
                  <a:pt x="3798837" y="2069952"/>
                </a:cubicBezTo>
                <a:cubicBezTo>
                  <a:pt x="3796357" y="2067471"/>
                  <a:pt x="3797597" y="2063751"/>
                  <a:pt x="3802558" y="2058790"/>
                </a:cubicBezTo>
                <a:cubicBezTo>
                  <a:pt x="3807519" y="2053829"/>
                  <a:pt x="3808759" y="2050108"/>
                  <a:pt x="3806279" y="2047627"/>
                </a:cubicBezTo>
                <a:cubicBezTo>
                  <a:pt x="3803798" y="2045147"/>
                  <a:pt x="3805038" y="2043907"/>
                  <a:pt x="3809999" y="2043907"/>
                </a:cubicBezTo>
                <a:cubicBezTo>
                  <a:pt x="3814961" y="2043907"/>
                  <a:pt x="3817441" y="2041426"/>
                  <a:pt x="3817441" y="2036465"/>
                </a:cubicBezTo>
                <a:cubicBezTo>
                  <a:pt x="3817441" y="2031504"/>
                  <a:pt x="3819921" y="2031504"/>
                  <a:pt x="3824882" y="2036465"/>
                </a:cubicBezTo>
                <a:lnTo>
                  <a:pt x="3839765" y="1999258"/>
                </a:lnTo>
                <a:cubicBezTo>
                  <a:pt x="3839765" y="1994297"/>
                  <a:pt x="3839765" y="1991817"/>
                  <a:pt x="3839765" y="1991817"/>
                </a:cubicBezTo>
                <a:cubicBezTo>
                  <a:pt x="3839765" y="1991817"/>
                  <a:pt x="3842245" y="1991817"/>
                  <a:pt x="3847207" y="1991817"/>
                </a:cubicBezTo>
                <a:cubicBezTo>
                  <a:pt x="3852168" y="1986856"/>
                  <a:pt x="3854648" y="1986856"/>
                  <a:pt x="3854648" y="1991817"/>
                </a:cubicBezTo>
                <a:cubicBezTo>
                  <a:pt x="3854648" y="1991817"/>
                  <a:pt x="3854648" y="1993057"/>
                  <a:pt x="3854648" y="1995538"/>
                </a:cubicBezTo>
                <a:cubicBezTo>
                  <a:pt x="3854648" y="1998018"/>
                  <a:pt x="3857128" y="1999258"/>
                  <a:pt x="3862089" y="1999258"/>
                </a:cubicBezTo>
                <a:cubicBezTo>
                  <a:pt x="3862089" y="1999258"/>
                  <a:pt x="3863330" y="1998018"/>
                  <a:pt x="3865810" y="1995538"/>
                </a:cubicBezTo>
                <a:cubicBezTo>
                  <a:pt x="3868290" y="1993057"/>
                  <a:pt x="3867050" y="1989337"/>
                  <a:pt x="3862089" y="1984376"/>
                </a:cubicBezTo>
                <a:lnTo>
                  <a:pt x="3862089" y="1976934"/>
                </a:lnTo>
                <a:cubicBezTo>
                  <a:pt x="3867050" y="1976934"/>
                  <a:pt x="3869531" y="1979414"/>
                  <a:pt x="3869531" y="1984376"/>
                </a:cubicBezTo>
                <a:lnTo>
                  <a:pt x="3884414" y="1969493"/>
                </a:lnTo>
                <a:cubicBezTo>
                  <a:pt x="3884414" y="1964532"/>
                  <a:pt x="3886894" y="1962051"/>
                  <a:pt x="3891855" y="1962051"/>
                </a:cubicBezTo>
                <a:cubicBezTo>
                  <a:pt x="3906738" y="1962051"/>
                  <a:pt x="3911699" y="1954610"/>
                  <a:pt x="3906738" y="1939727"/>
                </a:cubicBezTo>
                <a:cubicBezTo>
                  <a:pt x="3911699" y="1939727"/>
                  <a:pt x="3914179" y="1939727"/>
                  <a:pt x="3914179" y="1939727"/>
                </a:cubicBezTo>
                <a:cubicBezTo>
                  <a:pt x="3919140" y="1939727"/>
                  <a:pt x="3921621" y="1938487"/>
                  <a:pt x="3921621" y="1936006"/>
                </a:cubicBezTo>
                <a:cubicBezTo>
                  <a:pt x="3921621" y="1933526"/>
                  <a:pt x="3924101" y="1932286"/>
                  <a:pt x="3929062" y="1932286"/>
                </a:cubicBezTo>
                <a:lnTo>
                  <a:pt x="3929062" y="1924844"/>
                </a:lnTo>
                <a:cubicBezTo>
                  <a:pt x="3929062" y="1919883"/>
                  <a:pt x="3930302" y="1914922"/>
                  <a:pt x="3932783" y="1909961"/>
                </a:cubicBezTo>
                <a:cubicBezTo>
                  <a:pt x="3935263" y="1905000"/>
                  <a:pt x="3938984" y="1902520"/>
                  <a:pt x="3943945" y="1902520"/>
                </a:cubicBezTo>
                <a:cubicBezTo>
                  <a:pt x="3943945" y="1902520"/>
                  <a:pt x="3946425" y="1902520"/>
                  <a:pt x="3951386" y="1902520"/>
                </a:cubicBezTo>
                <a:lnTo>
                  <a:pt x="4003476" y="1850430"/>
                </a:lnTo>
                <a:lnTo>
                  <a:pt x="4010917" y="1842989"/>
                </a:lnTo>
                <a:cubicBezTo>
                  <a:pt x="4010917" y="1842989"/>
                  <a:pt x="4013398" y="1838028"/>
                  <a:pt x="4018359" y="1828106"/>
                </a:cubicBezTo>
                <a:cubicBezTo>
                  <a:pt x="4018359" y="1833067"/>
                  <a:pt x="4018359" y="1835547"/>
                  <a:pt x="4018359" y="1835547"/>
                </a:cubicBezTo>
                <a:cubicBezTo>
                  <a:pt x="4018359" y="1835547"/>
                  <a:pt x="4020839" y="1835547"/>
                  <a:pt x="4025800" y="1835547"/>
                </a:cubicBezTo>
                <a:cubicBezTo>
                  <a:pt x="4030761" y="1830586"/>
                  <a:pt x="4033242" y="1826866"/>
                  <a:pt x="4033242" y="1824385"/>
                </a:cubicBezTo>
                <a:cubicBezTo>
                  <a:pt x="4033242" y="1821905"/>
                  <a:pt x="4035722" y="1818184"/>
                  <a:pt x="4040683" y="1813223"/>
                </a:cubicBezTo>
                <a:lnTo>
                  <a:pt x="4055566" y="1805782"/>
                </a:lnTo>
                <a:lnTo>
                  <a:pt x="4048124" y="1820665"/>
                </a:lnTo>
                <a:cubicBezTo>
                  <a:pt x="4048124" y="1820665"/>
                  <a:pt x="4048124" y="1823145"/>
                  <a:pt x="4048124" y="1828106"/>
                </a:cubicBezTo>
                <a:cubicBezTo>
                  <a:pt x="4048124" y="1828106"/>
                  <a:pt x="4049365" y="1826866"/>
                  <a:pt x="4051845" y="1824385"/>
                </a:cubicBezTo>
                <a:cubicBezTo>
                  <a:pt x="4054326" y="1821905"/>
                  <a:pt x="4055566" y="1820665"/>
                  <a:pt x="4055566" y="1820665"/>
                </a:cubicBezTo>
                <a:cubicBezTo>
                  <a:pt x="4060527" y="1820665"/>
                  <a:pt x="4066728" y="1816944"/>
                  <a:pt x="4074169" y="1809502"/>
                </a:cubicBezTo>
                <a:cubicBezTo>
                  <a:pt x="4081611" y="1802061"/>
                  <a:pt x="4085332" y="1800821"/>
                  <a:pt x="4085332" y="1805782"/>
                </a:cubicBezTo>
                <a:cubicBezTo>
                  <a:pt x="4085332" y="1805782"/>
                  <a:pt x="4084091" y="1807022"/>
                  <a:pt x="4081611" y="1809502"/>
                </a:cubicBezTo>
                <a:cubicBezTo>
                  <a:pt x="4079130" y="1811983"/>
                  <a:pt x="4077890" y="1813223"/>
                  <a:pt x="4077890" y="1813223"/>
                </a:cubicBezTo>
                <a:cubicBezTo>
                  <a:pt x="4077890" y="1813223"/>
                  <a:pt x="4080370" y="1813223"/>
                  <a:pt x="4085332" y="1813223"/>
                </a:cubicBezTo>
                <a:cubicBezTo>
                  <a:pt x="4085332" y="1808262"/>
                  <a:pt x="4085332" y="1805782"/>
                  <a:pt x="4085332" y="1805782"/>
                </a:cubicBezTo>
                <a:cubicBezTo>
                  <a:pt x="4095253" y="1810743"/>
                  <a:pt x="4112617" y="1800821"/>
                  <a:pt x="4137421" y="1776016"/>
                </a:cubicBezTo>
                <a:lnTo>
                  <a:pt x="4152304" y="1768575"/>
                </a:lnTo>
                <a:cubicBezTo>
                  <a:pt x="4152304" y="1768575"/>
                  <a:pt x="4154785" y="1768575"/>
                  <a:pt x="4159746" y="1768575"/>
                </a:cubicBezTo>
                <a:lnTo>
                  <a:pt x="4159746" y="1776016"/>
                </a:lnTo>
                <a:lnTo>
                  <a:pt x="4152304" y="1776016"/>
                </a:lnTo>
                <a:cubicBezTo>
                  <a:pt x="4147343" y="1776016"/>
                  <a:pt x="4146103" y="1777256"/>
                  <a:pt x="4148583" y="1779737"/>
                </a:cubicBezTo>
                <a:cubicBezTo>
                  <a:pt x="4151064" y="1782217"/>
                  <a:pt x="4148583" y="1787178"/>
                  <a:pt x="4141142" y="1794620"/>
                </a:cubicBezTo>
                <a:cubicBezTo>
                  <a:pt x="4133701" y="1802061"/>
                  <a:pt x="4127500" y="1805782"/>
                  <a:pt x="4122539" y="1805782"/>
                </a:cubicBezTo>
                <a:lnTo>
                  <a:pt x="4129980" y="1813223"/>
                </a:lnTo>
                <a:lnTo>
                  <a:pt x="4137421" y="1813223"/>
                </a:lnTo>
                <a:cubicBezTo>
                  <a:pt x="4142382" y="1808262"/>
                  <a:pt x="4146103" y="1805782"/>
                  <a:pt x="4148583" y="1805782"/>
                </a:cubicBezTo>
                <a:cubicBezTo>
                  <a:pt x="4151064" y="1805782"/>
                  <a:pt x="4152304" y="1805782"/>
                  <a:pt x="4152304" y="1805782"/>
                </a:cubicBezTo>
                <a:lnTo>
                  <a:pt x="4159746" y="1798340"/>
                </a:lnTo>
                <a:cubicBezTo>
                  <a:pt x="4154785" y="1793379"/>
                  <a:pt x="4154785" y="1790899"/>
                  <a:pt x="4159746" y="1790899"/>
                </a:cubicBezTo>
                <a:lnTo>
                  <a:pt x="4174628" y="1798340"/>
                </a:lnTo>
                <a:lnTo>
                  <a:pt x="4159746" y="1813223"/>
                </a:lnTo>
                <a:cubicBezTo>
                  <a:pt x="4154785" y="1818184"/>
                  <a:pt x="4147343" y="1823145"/>
                  <a:pt x="4137421" y="1828106"/>
                </a:cubicBezTo>
                <a:cubicBezTo>
                  <a:pt x="4127500" y="1833067"/>
                  <a:pt x="4122539" y="1835547"/>
                  <a:pt x="4122539" y="1835547"/>
                </a:cubicBezTo>
                <a:cubicBezTo>
                  <a:pt x="4122539" y="1840508"/>
                  <a:pt x="4122539" y="1842989"/>
                  <a:pt x="4122539" y="1842989"/>
                </a:cubicBezTo>
                <a:lnTo>
                  <a:pt x="4122539" y="1850430"/>
                </a:lnTo>
                <a:cubicBezTo>
                  <a:pt x="4127500" y="1855391"/>
                  <a:pt x="4129980" y="1860352"/>
                  <a:pt x="4129980" y="1865313"/>
                </a:cubicBezTo>
                <a:cubicBezTo>
                  <a:pt x="4129980" y="1870274"/>
                  <a:pt x="4127500" y="1872754"/>
                  <a:pt x="4122539" y="1872754"/>
                </a:cubicBezTo>
                <a:cubicBezTo>
                  <a:pt x="4122539" y="1872754"/>
                  <a:pt x="4121298" y="1871514"/>
                  <a:pt x="4118818" y="1869034"/>
                </a:cubicBezTo>
                <a:cubicBezTo>
                  <a:pt x="4116337" y="1866553"/>
                  <a:pt x="4115097" y="1865313"/>
                  <a:pt x="4115097" y="1865313"/>
                </a:cubicBezTo>
                <a:cubicBezTo>
                  <a:pt x="4120058" y="1860352"/>
                  <a:pt x="4117578" y="1857872"/>
                  <a:pt x="4107656" y="1857872"/>
                </a:cubicBezTo>
                <a:lnTo>
                  <a:pt x="4107656" y="1872754"/>
                </a:lnTo>
                <a:lnTo>
                  <a:pt x="4100214" y="1882676"/>
                </a:lnTo>
                <a:lnTo>
                  <a:pt x="4100214" y="1880196"/>
                </a:lnTo>
                <a:cubicBezTo>
                  <a:pt x="4095253" y="1880196"/>
                  <a:pt x="4092773" y="1880196"/>
                  <a:pt x="4092773" y="1880196"/>
                </a:cubicBezTo>
                <a:cubicBezTo>
                  <a:pt x="4092773" y="1880196"/>
                  <a:pt x="4094013" y="1881436"/>
                  <a:pt x="4096494" y="1883917"/>
                </a:cubicBezTo>
                <a:lnTo>
                  <a:pt x="4098088" y="1885511"/>
                </a:lnTo>
                <a:lnTo>
                  <a:pt x="4085332" y="1902520"/>
                </a:lnTo>
                <a:cubicBezTo>
                  <a:pt x="4080370" y="1902520"/>
                  <a:pt x="4077890" y="1906241"/>
                  <a:pt x="4077890" y="1913682"/>
                </a:cubicBezTo>
                <a:cubicBezTo>
                  <a:pt x="4077890" y="1921124"/>
                  <a:pt x="4084091" y="1918643"/>
                  <a:pt x="4096494" y="1906241"/>
                </a:cubicBezTo>
                <a:cubicBezTo>
                  <a:pt x="4108896" y="1893838"/>
                  <a:pt x="4115097" y="1887637"/>
                  <a:pt x="4115097" y="1887637"/>
                </a:cubicBezTo>
                <a:lnTo>
                  <a:pt x="4085332" y="1924844"/>
                </a:lnTo>
                <a:lnTo>
                  <a:pt x="4085332" y="1939727"/>
                </a:lnTo>
                <a:cubicBezTo>
                  <a:pt x="4090293" y="1934766"/>
                  <a:pt x="4092773" y="1932286"/>
                  <a:pt x="4092773" y="1932286"/>
                </a:cubicBezTo>
                <a:lnTo>
                  <a:pt x="4085332" y="1954610"/>
                </a:lnTo>
                <a:cubicBezTo>
                  <a:pt x="4080370" y="1954610"/>
                  <a:pt x="4077890" y="1957090"/>
                  <a:pt x="4077890" y="1962051"/>
                </a:cubicBezTo>
                <a:cubicBezTo>
                  <a:pt x="4072929" y="1962051"/>
                  <a:pt x="4070449" y="1964532"/>
                  <a:pt x="4070449" y="1969493"/>
                </a:cubicBezTo>
                <a:cubicBezTo>
                  <a:pt x="4070449" y="1969493"/>
                  <a:pt x="4070449" y="1971973"/>
                  <a:pt x="4070449" y="1976934"/>
                </a:cubicBezTo>
                <a:lnTo>
                  <a:pt x="4063007" y="1976934"/>
                </a:lnTo>
                <a:cubicBezTo>
                  <a:pt x="4053086" y="1986856"/>
                  <a:pt x="4053086" y="1991817"/>
                  <a:pt x="4063007" y="1991817"/>
                </a:cubicBezTo>
                <a:cubicBezTo>
                  <a:pt x="4067968" y="1991817"/>
                  <a:pt x="4075410" y="1986856"/>
                  <a:pt x="4085332" y="1976934"/>
                </a:cubicBezTo>
                <a:cubicBezTo>
                  <a:pt x="4090293" y="1971973"/>
                  <a:pt x="4094013" y="1969493"/>
                  <a:pt x="4096494" y="1969493"/>
                </a:cubicBezTo>
                <a:cubicBezTo>
                  <a:pt x="4098974" y="1969493"/>
                  <a:pt x="4100214" y="1969493"/>
                  <a:pt x="4100214" y="1969493"/>
                </a:cubicBezTo>
                <a:lnTo>
                  <a:pt x="4129980" y="1962051"/>
                </a:lnTo>
                <a:cubicBezTo>
                  <a:pt x="4144863" y="1947168"/>
                  <a:pt x="4152304" y="1939727"/>
                  <a:pt x="4152304" y="1939727"/>
                </a:cubicBezTo>
                <a:cubicBezTo>
                  <a:pt x="4152304" y="1939727"/>
                  <a:pt x="4152304" y="1937247"/>
                  <a:pt x="4152304" y="1932286"/>
                </a:cubicBezTo>
                <a:cubicBezTo>
                  <a:pt x="4152304" y="1927325"/>
                  <a:pt x="4157265" y="1922364"/>
                  <a:pt x="4167187" y="1917403"/>
                </a:cubicBezTo>
                <a:cubicBezTo>
                  <a:pt x="4177109" y="1912442"/>
                  <a:pt x="4182070" y="1907481"/>
                  <a:pt x="4182070" y="1902520"/>
                </a:cubicBezTo>
                <a:cubicBezTo>
                  <a:pt x="4182070" y="1897559"/>
                  <a:pt x="4184550" y="1895079"/>
                  <a:pt x="4189511" y="1895079"/>
                </a:cubicBezTo>
                <a:cubicBezTo>
                  <a:pt x="4204394" y="1895079"/>
                  <a:pt x="4209355" y="1887637"/>
                  <a:pt x="4204394" y="1872754"/>
                </a:cubicBezTo>
                <a:cubicBezTo>
                  <a:pt x="4204394" y="1872754"/>
                  <a:pt x="4206874" y="1871514"/>
                  <a:pt x="4211835" y="1869034"/>
                </a:cubicBezTo>
                <a:cubicBezTo>
                  <a:pt x="4216796" y="1866553"/>
                  <a:pt x="4221757" y="1862833"/>
                  <a:pt x="4226718" y="1857872"/>
                </a:cubicBezTo>
                <a:lnTo>
                  <a:pt x="4249042" y="1835547"/>
                </a:lnTo>
                <a:cubicBezTo>
                  <a:pt x="4258964" y="1830586"/>
                  <a:pt x="4263925" y="1825626"/>
                  <a:pt x="4263925" y="1820665"/>
                </a:cubicBezTo>
                <a:lnTo>
                  <a:pt x="4263925" y="1813223"/>
                </a:lnTo>
                <a:cubicBezTo>
                  <a:pt x="4263925" y="1813223"/>
                  <a:pt x="4266406" y="1810743"/>
                  <a:pt x="4271367" y="1805782"/>
                </a:cubicBezTo>
                <a:cubicBezTo>
                  <a:pt x="4276328" y="1800821"/>
                  <a:pt x="4280048" y="1798340"/>
                  <a:pt x="4282529" y="1798340"/>
                </a:cubicBezTo>
                <a:cubicBezTo>
                  <a:pt x="4285009" y="1798340"/>
                  <a:pt x="4288730" y="1798340"/>
                  <a:pt x="4293691" y="1798340"/>
                </a:cubicBezTo>
                <a:cubicBezTo>
                  <a:pt x="4298652" y="1798340"/>
                  <a:pt x="4301132" y="1795860"/>
                  <a:pt x="4301132" y="1790899"/>
                </a:cubicBezTo>
                <a:lnTo>
                  <a:pt x="4316015" y="1783458"/>
                </a:lnTo>
                <a:lnTo>
                  <a:pt x="4308574" y="1790899"/>
                </a:lnTo>
                <a:cubicBezTo>
                  <a:pt x="4308574" y="1795860"/>
                  <a:pt x="4307333" y="1799581"/>
                  <a:pt x="4304853" y="1802061"/>
                </a:cubicBezTo>
                <a:cubicBezTo>
                  <a:pt x="4302373" y="1804541"/>
                  <a:pt x="4298652" y="1805782"/>
                  <a:pt x="4293691" y="1805782"/>
                </a:cubicBezTo>
                <a:cubicBezTo>
                  <a:pt x="4288730" y="1805782"/>
                  <a:pt x="4286249" y="1808262"/>
                  <a:pt x="4286249" y="1813223"/>
                </a:cubicBezTo>
                <a:cubicBezTo>
                  <a:pt x="4286249" y="1818184"/>
                  <a:pt x="4285009" y="1821905"/>
                  <a:pt x="4282529" y="1824385"/>
                </a:cubicBezTo>
                <a:cubicBezTo>
                  <a:pt x="4280048" y="1826866"/>
                  <a:pt x="4278808" y="1828106"/>
                  <a:pt x="4278808" y="1828106"/>
                </a:cubicBezTo>
                <a:cubicBezTo>
                  <a:pt x="4273847" y="1828106"/>
                  <a:pt x="4273847" y="1830586"/>
                  <a:pt x="4278808" y="1835547"/>
                </a:cubicBezTo>
                <a:cubicBezTo>
                  <a:pt x="4278808" y="1835547"/>
                  <a:pt x="4280048" y="1834307"/>
                  <a:pt x="4282529" y="1831827"/>
                </a:cubicBezTo>
                <a:cubicBezTo>
                  <a:pt x="4285009" y="1829346"/>
                  <a:pt x="4287490" y="1826866"/>
                  <a:pt x="4289970" y="1824385"/>
                </a:cubicBezTo>
                <a:cubicBezTo>
                  <a:pt x="4292451" y="1821905"/>
                  <a:pt x="4294931" y="1820665"/>
                  <a:pt x="4297412" y="1820665"/>
                </a:cubicBezTo>
                <a:cubicBezTo>
                  <a:pt x="4299892" y="1820665"/>
                  <a:pt x="4301132" y="1820665"/>
                  <a:pt x="4301132" y="1820665"/>
                </a:cubicBezTo>
                <a:cubicBezTo>
                  <a:pt x="4301132" y="1820665"/>
                  <a:pt x="4302373" y="1819424"/>
                  <a:pt x="4304853" y="1816944"/>
                </a:cubicBezTo>
                <a:cubicBezTo>
                  <a:pt x="4307333" y="1814463"/>
                  <a:pt x="4308574" y="1813223"/>
                  <a:pt x="4308574" y="1813223"/>
                </a:cubicBezTo>
                <a:cubicBezTo>
                  <a:pt x="4308574" y="1808262"/>
                  <a:pt x="4312294" y="1804541"/>
                  <a:pt x="4319736" y="1802061"/>
                </a:cubicBezTo>
                <a:cubicBezTo>
                  <a:pt x="4327177" y="1799581"/>
                  <a:pt x="4330898" y="1797100"/>
                  <a:pt x="4330898" y="1794620"/>
                </a:cubicBezTo>
                <a:cubicBezTo>
                  <a:pt x="4330898" y="1792139"/>
                  <a:pt x="4330898" y="1789659"/>
                  <a:pt x="4330898" y="1787178"/>
                </a:cubicBezTo>
                <a:cubicBezTo>
                  <a:pt x="4330898" y="1784698"/>
                  <a:pt x="4335859" y="1783458"/>
                  <a:pt x="4345780" y="1783458"/>
                </a:cubicBezTo>
                <a:cubicBezTo>
                  <a:pt x="4355703" y="1783458"/>
                  <a:pt x="4360663" y="1780977"/>
                  <a:pt x="4360663" y="1776016"/>
                </a:cubicBezTo>
                <a:cubicBezTo>
                  <a:pt x="4360663" y="1771055"/>
                  <a:pt x="4363144" y="1766094"/>
                  <a:pt x="4368105" y="1761133"/>
                </a:cubicBezTo>
                <a:lnTo>
                  <a:pt x="4375546" y="1753692"/>
                </a:lnTo>
                <a:lnTo>
                  <a:pt x="4375546" y="1738809"/>
                </a:lnTo>
                <a:cubicBezTo>
                  <a:pt x="4380507" y="1733848"/>
                  <a:pt x="4384228" y="1731368"/>
                  <a:pt x="4386708" y="1731368"/>
                </a:cubicBezTo>
                <a:cubicBezTo>
                  <a:pt x="4389189" y="1731368"/>
                  <a:pt x="4390429" y="1733848"/>
                  <a:pt x="4390429" y="1738809"/>
                </a:cubicBezTo>
                <a:cubicBezTo>
                  <a:pt x="4400351" y="1733848"/>
                  <a:pt x="4410273" y="1723926"/>
                  <a:pt x="4420195" y="1709043"/>
                </a:cubicBezTo>
                <a:lnTo>
                  <a:pt x="4427636" y="1701602"/>
                </a:lnTo>
                <a:cubicBezTo>
                  <a:pt x="4432597" y="1701602"/>
                  <a:pt x="4435077" y="1699122"/>
                  <a:pt x="4435077" y="1694161"/>
                </a:cubicBezTo>
                <a:cubicBezTo>
                  <a:pt x="4435077" y="1689200"/>
                  <a:pt x="4432597" y="1684239"/>
                  <a:pt x="4427636" y="1679278"/>
                </a:cubicBezTo>
                <a:cubicBezTo>
                  <a:pt x="4422675" y="1674317"/>
                  <a:pt x="4420195" y="1676797"/>
                  <a:pt x="4420195" y="1686719"/>
                </a:cubicBezTo>
                <a:cubicBezTo>
                  <a:pt x="4420195" y="1691680"/>
                  <a:pt x="4417714" y="1694161"/>
                  <a:pt x="4412753" y="1694161"/>
                </a:cubicBezTo>
                <a:lnTo>
                  <a:pt x="4405312" y="1694161"/>
                </a:lnTo>
                <a:cubicBezTo>
                  <a:pt x="4405312" y="1689200"/>
                  <a:pt x="4406552" y="1686719"/>
                  <a:pt x="4409032" y="1686719"/>
                </a:cubicBezTo>
                <a:cubicBezTo>
                  <a:pt x="4411513" y="1686719"/>
                  <a:pt x="4412753" y="1684239"/>
                  <a:pt x="4412753" y="1679278"/>
                </a:cubicBezTo>
                <a:cubicBezTo>
                  <a:pt x="4422675" y="1664395"/>
                  <a:pt x="4432597" y="1664395"/>
                  <a:pt x="4442519" y="1679278"/>
                </a:cubicBezTo>
                <a:cubicBezTo>
                  <a:pt x="4447480" y="1679278"/>
                  <a:pt x="4449960" y="1679278"/>
                  <a:pt x="4449960" y="1679278"/>
                </a:cubicBezTo>
                <a:cubicBezTo>
                  <a:pt x="4449960" y="1684239"/>
                  <a:pt x="4454921" y="1681758"/>
                  <a:pt x="4464843" y="1671836"/>
                </a:cubicBezTo>
                <a:cubicBezTo>
                  <a:pt x="4474764" y="1666875"/>
                  <a:pt x="4480966" y="1663155"/>
                  <a:pt x="4483446" y="1660674"/>
                </a:cubicBezTo>
                <a:cubicBezTo>
                  <a:pt x="4485927" y="1658194"/>
                  <a:pt x="4484687" y="1654473"/>
                  <a:pt x="4479726" y="1649512"/>
                </a:cubicBezTo>
                <a:cubicBezTo>
                  <a:pt x="4469804" y="1644551"/>
                  <a:pt x="4469804" y="1642071"/>
                  <a:pt x="4479726" y="1642071"/>
                </a:cubicBezTo>
                <a:cubicBezTo>
                  <a:pt x="4484687" y="1637110"/>
                  <a:pt x="4487167" y="1637110"/>
                  <a:pt x="4487167" y="1642071"/>
                </a:cubicBezTo>
                <a:lnTo>
                  <a:pt x="4494609" y="1649512"/>
                </a:lnTo>
                <a:cubicBezTo>
                  <a:pt x="4504530" y="1644551"/>
                  <a:pt x="4508251" y="1639590"/>
                  <a:pt x="4505771" y="1634629"/>
                </a:cubicBezTo>
                <a:cubicBezTo>
                  <a:pt x="4503291" y="1629668"/>
                  <a:pt x="4502050" y="1624708"/>
                  <a:pt x="4502050" y="1619747"/>
                </a:cubicBezTo>
                <a:lnTo>
                  <a:pt x="4516933" y="1619747"/>
                </a:lnTo>
                <a:cubicBezTo>
                  <a:pt x="4516933" y="1619747"/>
                  <a:pt x="4518173" y="1620987"/>
                  <a:pt x="4520654" y="1623467"/>
                </a:cubicBezTo>
                <a:cubicBezTo>
                  <a:pt x="4523134" y="1625948"/>
                  <a:pt x="4524374" y="1627188"/>
                  <a:pt x="4524374" y="1627188"/>
                </a:cubicBezTo>
                <a:lnTo>
                  <a:pt x="4546698" y="1612305"/>
                </a:lnTo>
                <a:cubicBezTo>
                  <a:pt x="4546698" y="1607344"/>
                  <a:pt x="4546698" y="1602383"/>
                  <a:pt x="4546698" y="1597422"/>
                </a:cubicBezTo>
                <a:lnTo>
                  <a:pt x="4546698" y="1582540"/>
                </a:lnTo>
                <a:cubicBezTo>
                  <a:pt x="4546698" y="1582540"/>
                  <a:pt x="4544218" y="1582540"/>
                  <a:pt x="4539257" y="1582540"/>
                </a:cubicBezTo>
                <a:cubicBezTo>
                  <a:pt x="4539257" y="1582540"/>
                  <a:pt x="4539257" y="1580059"/>
                  <a:pt x="4539257" y="1575098"/>
                </a:cubicBezTo>
                <a:cubicBezTo>
                  <a:pt x="4534296" y="1575098"/>
                  <a:pt x="4531816" y="1577579"/>
                  <a:pt x="4531816" y="1582540"/>
                </a:cubicBezTo>
                <a:cubicBezTo>
                  <a:pt x="4531816" y="1587501"/>
                  <a:pt x="4531816" y="1591221"/>
                  <a:pt x="4531816" y="1593702"/>
                </a:cubicBezTo>
                <a:cubicBezTo>
                  <a:pt x="4531816" y="1596182"/>
                  <a:pt x="4531816" y="1597422"/>
                  <a:pt x="4531816" y="1597422"/>
                </a:cubicBezTo>
                <a:cubicBezTo>
                  <a:pt x="4526854" y="1597422"/>
                  <a:pt x="4524374" y="1599903"/>
                  <a:pt x="4524374" y="1604864"/>
                </a:cubicBezTo>
                <a:lnTo>
                  <a:pt x="4516933" y="1604864"/>
                </a:lnTo>
                <a:lnTo>
                  <a:pt x="4509491" y="1604864"/>
                </a:lnTo>
                <a:cubicBezTo>
                  <a:pt x="4514453" y="1599903"/>
                  <a:pt x="4516933" y="1592461"/>
                  <a:pt x="4516933" y="1582540"/>
                </a:cubicBezTo>
                <a:lnTo>
                  <a:pt x="4524374" y="1582540"/>
                </a:lnTo>
                <a:lnTo>
                  <a:pt x="4524374" y="1567657"/>
                </a:lnTo>
                <a:cubicBezTo>
                  <a:pt x="4519413" y="1562696"/>
                  <a:pt x="4518173" y="1558975"/>
                  <a:pt x="4520654" y="1556495"/>
                </a:cubicBezTo>
                <a:cubicBezTo>
                  <a:pt x="4523134" y="1554014"/>
                  <a:pt x="4526854" y="1552774"/>
                  <a:pt x="4531816" y="1552774"/>
                </a:cubicBezTo>
                <a:cubicBezTo>
                  <a:pt x="4546698" y="1537891"/>
                  <a:pt x="4554140" y="1532930"/>
                  <a:pt x="4554140" y="1537891"/>
                </a:cubicBezTo>
                <a:lnTo>
                  <a:pt x="4554140" y="1552774"/>
                </a:lnTo>
                <a:lnTo>
                  <a:pt x="4531816" y="1560215"/>
                </a:lnTo>
                <a:lnTo>
                  <a:pt x="4546698" y="1560215"/>
                </a:lnTo>
                <a:cubicBezTo>
                  <a:pt x="4551660" y="1560215"/>
                  <a:pt x="4554140" y="1560215"/>
                  <a:pt x="4554140" y="1560215"/>
                </a:cubicBezTo>
                <a:lnTo>
                  <a:pt x="4561581" y="1552774"/>
                </a:lnTo>
                <a:lnTo>
                  <a:pt x="4561581" y="1567657"/>
                </a:lnTo>
                <a:cubicBezTo>
                  <a:pt x="4551660" y="1572618"/>
                  <a:pt x="4549179" y="1577579"/>
                  <a:pt x="4554140" y="1582540"/>
                </a:cubicBezTo>
                <a:lnTo>
                  <a:pt x="4561581" y="1582540"/>
                </a:lnTo>
                <a:cubicBezTo>
                  <a:pt x="4561581" y="1577579"/>
                  <a:pt x="4564061" y="1576338"/>
                  <a:pt x="4569023" y="1578819"/>
                </a:cubicBezTo>
                <a:cubicBezTo>
                  <a:pt x="4573984" y="1581299"/>
                  <a:pt x="4578944" y="1577579"/>
                  <a:pt x="4583905" y="1567657"/>
                </a:cubicBezTo>
                <a:lnTo>
                  <a:pt x="4598788" y="1560215"/>
                </a:lnTo>
                <a:lnTo>
                  <a:pt x="4598788" y="1575098"/>
                </a:lnTo>
                <a:lnTo>
                  <a:pt x="4598788" y="1582540"/>
                </a:lnTo>
                <a:cubicBezTo>
                  <a:pt x="4593827" y="1577579"/>
                  <a:pt x="4581425" y="1585020"/>
                  <a:pt x="4561581" y="1604864"/>
                </a:cubicBezTo>
                <a:cubicBezTo>
                  <a:pt x="4551660" y="1619747"/>
                  <a:pt x="4549179" y="1627188"/>
                  <a:pt x="4554140" y="1627188"/>
                </a:cubicBezTo>
                <a:cubicBezTo>
                  <a:pt x="4559101" y="1622227"/>
                  <a:pt x="4561581" y="1620987"/>
                  <a:pt x="4561581" y="1623467"/>
                </a:cubicBezTo>
                <a:cubicBezTo>
                  <a:pt x="4561581" y="1625948"/>
                  <a:pt x="4557861" y="1629668"/>
                  <a:pt x="4550419" y="1634629"/>
                </a:cubicBezTo>
                <a:cubicBezTo>
                  <a:pt x="4542978" y="1639590"/>
                  <a:pt x="4540498" y="1645792"/>
                  <a:pt x="4542978" y="1653233"/>
                </a:cubicBezTo>
                <a:cubicBezTo>
                  <a:pt x="4545458" y="1660674"/>
                  <a:pt x="4544218" y="1664395"/>
                  <a:pt x="4539257" y="1664395"/>
                </a:cubicBezTo>
                <a:cubicBezTo>
                  <a:pt x="4539257" y="1669356"/>
                  <a:pt x="4538016" y="1671836"/>
                  <a:pt x="4535536" y="1671836"/>
                </a:cubicBezTo>
                <a:cubicBezTo>
                  <a:pt x="4533056" y="1671836"/>
                  <a:pt x="4529336" y="1669356"/>
                  <a:pt x="4524374" y="1664395"/>
                </a:cubicBezTo>
                <a:cubicBezTo>
                  <a:pt x="4519413" y="1664395"/>
                  <a:pt x="4519413" y="1666875"/>
                  <a:pt x="4524374" y="1671836"/>
                </a:cubicBezTo>
                <a:cubicBezTo>
                  <a:pt x="4524374" y="1676797"/>
                  <a:pt x="4524374" y="1680518"/>
                  <a:pt x="4524374" y="1682999"/>
                </a:cubicBezTo>
                <a:cubicBezTo>
                  <a:pt x="4524374" y="1685479"/>
                  <a:pt x="4524374" y="1686719"/>
                  <a:pt x="4524374" y="1686719"/>
                </a:cubicBezTo>
                <a:cubicBezTo>
                  <a:pt x="4529336" y="1686719"/>
                  <a:pt x="4531816" y="1689200"/>
                  <a:pt x="4531816" y="1694161"/>
                </a:cubicBezTo>
                <a:lnTo>
                  <a:pt x="4539257" y="1694161"/>
                </a:lnTo>
                <a:cubicBezTo>
                  <a:pt x="4539257" y="1689200"/>
                  <a:pt x="4539257" y="1686719"/>
                  <a:pt x="4539257" y="1686719"/>
                </a:cubicBezTo>
                <a:lnTo>
                  <a:pt x="4539257" y="1679278"/>
                </a:lnTo>
                <a:lnTo>
                  <a:pt x="4554140" y="1694161"/>
                </a:lnTo>
                <a:cubicBezTo>
                  <a:pt x="4554140" y="1699122"/>
                  <a:pt x="4551660" y="1704082"/>
                  <a:pt x="4546698" y="1709043"/>
                </a:cubicBezTo>
                <a:lnTo>
                  <a:pt x="4539257" y="1709043"/>
                </a:lnTo>
                <a:cubicBezTo>
                  <a:pt x="4539257" y="1714005"/>
                  <a:pt x="4536777" y="1717725"/>
                  <a:pt x="4531816" y="1720206"/>
                </a:cubicBezTo>
                <a:cubicBezTo>
                  <a:pt x="4526854" y="1722686"/>
                  <a:pt x="4524374" y="1728887"/>
                  <a:pt x="4524374" y="1738809"/>
                </a:cubicBezTo>
                <a:cubicBezTo>
                  <a:pt x="4524374" y="1753692"/>
                  <a:pt x="4526854" y="1756172"/>
                  <a:pt x="4531816" y="1746251"/>
                </a:cubicBezTo>
                <a:cubicBezTo>
                  <a:pt x="4536777" y="1741289"/>
                  <a:pt x="4539257" y="1741289"/>
                  <a:pt x="4539257" y="1746251"/>
                </a:cubicBezTo>
                <a:cubicBezTo>
                  <a:pt x="4539257" y="1751212"/>
                  <a:pt x="4539257" y="1754932"/>
                  <a:pt x="4539257" y="1757413"/>
                </a:cubicBezTo>
                <a:cubicBezTo>
                  <a:pt x="4539257" y="1759893"/>
                  <a:pt x="4541737" y="1761133"/>
                  <a:pt x="4546698" y="1761133"/>
                </a:cubicBezTo>
                <a:cubicBezTo>
                  <a:pt x="4546698" y="1761133"/>
                  <a:pt x="4549179" y="1758653"/>
                  <a:pt x="4554140" y="1753692"/>
                </a:cubicBezTo>
                <a:lnTo>
                  <a:pt x="4554140" y="1746251"/>
                </a:lnTo>
                <a:cubicBezTo>
                  <a:pt x="4549179" y="1746251"/>
                  <a:pt x="4546698" y="1746251"/>
                  <a:pt x="4546698" y="1746251"/>
                </a:cubicBezTo>
                <a:cubicBezTo>
                  <a:pt x="4546698" y="1736329"/>
                  <a:pt x="4551660" y="1736329"/>
                  <a:pt x="4561581" y="1746251"/>
                </a:cubicBezTo>
                <a:lnTo>
                  <a:pt x="4576464" y="1753692"/>
                </a:lnTo>
                <a:lnTo>
                  <a:pt x="4591347" y="1738809"/>
                </a:lnTo>
                <a:cubicBezTo>
                  <a:pt x="4596308" y="1733848"/>
                  <a:pt x="4600029" y="1730127"/>
                  <a:pt x="4602509" y="1727647"/>
                </a:cubicBezTo>
                <a:cubicBezTo>
                  <a:pt x="4604989" y="1725167"/>
                  <a:pt x="4606230" y="1723926"/>
                  <a:pt x="4606230" y="1723926"/>
                </a:cubicBezTo>
                <a:cubicBezTo>
                  <a:pt x="4606230" y="1723926"/>
                  <a:pt x="4606230" y="1722686"/>
                  <a:pt x="4606230" y="1720206"/>
                </a:cubicBezTo>
                <a:cubicBezTo>
                  <a:pt x="4606230" y="1717725"/>
                  <a:pt x="4608710" y="1716485"/>
                  <a:pt x="4613671" y="1716485"/>
                </a:cubicBezTo>
                <a:lnTo>
                  <a:pt x="4613671" y="1709043"/>
                </a:lnTo>
                <a:cubicBezTo>
                  <a:pt x="4608710" y="1709043"/>
                  <a:pt x="4607470" y="1707803"/>
                  <a:pt x="4609950" y="1705323"/>
                </a:cubicBezTo>
                <a:cubicBezTo>
                  <a:pt x="4612430" y="1702842"/>
                  <a:pt x="4616151" y="1701602"/>
                  <a:pt x="4621112" y="1701602"/>
                </a:cubicBezTo>
                <a:lnTo>
                  <a:pt x="4628554" y="1686719"/>
                </a:lnTo>
                <a:lnTo>
                  <a:pt x="4628554" y="1671836"/>
                </a:lnTo>
                <a:lnTo>
                  <a:pt x="4621112" y="1679278"/>
                </a:lnTo>
                <a:cubicBezTo>
                  <a:pt x="4611191" y="1689200"/>
                  <a:pt x="4606230" y="1694161"/>
                  <a:pt x="4606230" y="1694161"/>
                </a:cubicBezTo>
                <a:cubicBezTo>
                  <a:pt x="4606230" y="1694161"/>
                  <a:pt x="4604989" y="1695401"/>
                  <a:pt x="4602509" y="1697881"/>
                </a:cubicBezTo>
                <a:cubicBezTo>
                  <a:pt x="4600029" y="1700362"/>
                  <a:pt x="4596308" y="1701602"/>
                  <a:pt x="4591347" y="1701602"/>
                </a:cubicBezTo>
                <a:lnTo>
                  <a:pt x="4598788" y="1694161"/>
                </a:lnTo>
                <a:cubicBezTo>
                  <a:pt x="4598788" y="1689200"/>
                  <a:pt x="4598788" y="1684239"/>
                  <a:pt x="4598788" y="1679278"/>
                </a:cubicBezTo>
                <a:cubicBezTo>
                  <a:pt x="4598788" y="1679278"/>
                  <a:pt x="4597548" y="1678038"/>
                  <a:pt x="4595068" y="1675557"/>
                </a:cubicBezTo>
                <a:cubicBezTo>
                  <a:pt x="4592587" y="1673077"/>
                  <a:pt x="4591347" y="1671836"/>
                  <a:pt x="4591347" y="1671836"/>
                </a:cubicBezTo>
                <a:lnTo>
                  <a:pt x="4583905" y="1679278"/>
                </a:lnTo>
                <a:cubicBezTo>
                  <a:pt x="4569023" y="1689200"/>
                  <a:pt x="4561581" y="1691680"/>
                  <a:pt x="4561581" y="1686719"/>
                </a:cubicBezTo>
                <a:cubicBezTo>
                  <a:pt x="4561581" y="1686719"/>
                  <a:pt x="4564061" y="1684239"/>
                  <a:pt x="4569023" y="1679278"/>
                </a:cubicBezTo>
                <a:lnTo>
                  <a:pt x="4591347" y="1664395"/>
                </a:lnTo>
                <a:cubicBezTo>
                  <a:pt x="4601268" y="1659434"/>
                  <a:pt x="4608710" y="1656954"/>
                  <a:pt x="4613671" y="1656954"/>
                </a:cubicBezTo>
                <a:lnTo>
                  <a:pt x="4613671" y="1671836"/>
                </a:lnTo>
                <a:cubicBezTo>
                  <a:pt x="4623593" y="1671836"/>
                  <a:pt x="4628554" y="1666875"/>
                  <a:pt x="4628554" y="1656954"/>
                </a:cubicBezTo>
                <a:lnTo>
                  <a:pt x="4628554" y="1649512"/>
                </a:lnTo>
                <a:cubicBezTo>
                  <a:pt x="4628554" y="1654473"/>
                  <a:pt x="4631034" y="1654473"/>
                  <a:pt x="4635995" y="1649512"/>
                </a:cubicBezTo>
                <a:lnTo>
                  <a:pt x="4650878" y="1642071"/>
                </a:lnTo>
                <a:lnTo>
                  <a:pt x="4665761" y="1642071"/>
                </a:lnTo>
                <a:cubicBezTo>
                  <a:pt x="4670722" y="1637110"/>
                  <a:pt x="4675682" y="1634629"/>
                  <a:pt x="4680644" y="1634629"/>
                </a:cubicBezTo>
                <a:lnTo>
                  <a:pt x="4688085" y="1627188"/>
                </a:lnTo>
                <a:cubicBezTo>
                  <a:pt x="4688085" y="1627188"/>
                  <a:pt x="4689326" y="1625948"/>
                  <a:pt x="4691806" y="1623467"/>
                </a:cubicBezTo>
                <a:cubicBezTo>
                  <a:pt x="4694286" y="1620987"/>
                  <a:pt x="4698007" y="1619747"/>
                  <a:pt x="4702968" y="1619747"/>
                </a:cubicBezTo>
                <a:cubicBezTo>
                  <a:pt x="4707929" y="1614786"/>
                  <a:pt x="4710409" y="1609825"/>
                  <a:pt x="4710409" y="1604864"/>
                </a:cubicBezTo>
                <a:cubicBezTo>
                  <a:pt x="4710409" y="1599903"/>
                  <a:pt x="4707929" y="1598663"/>
                  <a:pt x="4702968" y="1601143"/>
                </a:cubicBezTo>
                <a:cubicBezTo>
                  <a:pt x="4698007" y="1603623"/>
                  <a:pt x="4693046" y="1606104"/>
                  <a:pt x="4688085" y="1608584"/>
                </a:cubicBezTo>
                <a:cubicBezTo>
                  <a:pt x="4683124" y="1611065"/>
                  <a:pt x="4678164" y="1613546"/>
                  <a:pt x="4673202" y="1616026"/>
                </a:cubicBezTo>
                <a:cubicBezTo>
                  <a:pt x="4668241" y="1618506"/>
                  <a:pt x="4665761" y="1619747"/>
                  <a:pt x="4665761" y="1619747"/>
                </a:cubicBezTo>
                <a:lnTo>
                  <a:pt x="4695527" y="1589981"/>
                </a:lnTo>
                <a:cubicBezTo>
                  <a:pt x="4700488" y="1589981"/>
                  <a:pt x="4704209" y="1591221"/>
                  <a:pt x="4706689" y="1593702"/>
                </a:cubicBezTo>
                <a:cubicBezTo>
                  <a:pt x="4709169" y="1596182"/>
                  <a:pt x="4710409" y="1594942"/>
                  <a:pt x="4710409" y="1589981"/>
                </a:cubicBezTo>
                <a:lnTo>
                  <a:pt x="4717851" y="1589981"/>
                </a:lnTo>
                <a:lnTo>
                  <a:pt x="4732734" y="1589981"/>
                </a:lnTo>
                <a:cubicBezTo>
                  <a:pt x="4737695" y="1585020"/>
                  <a:pt x="4742655" y="1582540"/>
                  <a:pt x="4747616" y="1582540"/>
                </a:cubicBezTo>
                <a:cubicBezTo>
                  <a:pt x="4747616" y="1582540"/>
                  <a:pt x="4748857" y="1581299"/>
                  <a:pt x="4751337" y="1578819"/>
                </a:cubicBezTo>
                <a:cubicBezTo>
                  <a:pt x="4753817" y="1576338"/>
                  <a:pt x="4755058" y="1572618"/>
                  <a:pt x="4755058" y="1567657"/>
                </a:cubicBezTo>
                <a:cubicBezTo>
                  <a:pt x="4755058" y="1562696"/>
                  <a:pt x="4757538" y="1560215"/>
                  <a:pt x="4762499" y="1560215"/>
                </a:cubicBezTo>
                <a:cubicBezTo>
                  <a:pt x="4767461" y="1560215"/>
                  <a:pt x="4769941" y="1555254"/>
                  <a:pt x="4769941" y="1545333"/>
                </a:cubicBezTo>
                <a:lnTo>
                  <a:pt x="4799706" y="1530450"/>
                </a:lnTo>
                <a:lnTo>
                  <a:pt x="4807148" y="1515567"/>
                </a:lnTo>
                <a:cubicBezTo>
                  <a:pt x="4807148" y="1505645"/>
                  <a:pt x="4804668" y="1500684"/>
                  <a:pt x="4799706" y="1500684"/>
                </a:cubicBezTo>
                <a:cubicBezTo>
                  <a:pt x="4794745" y="1500684"/>
                  <a:pt x="4792265" y="1498204"/>
                  <a:pt x="4792265" y="1493243"/>
                </a:cubicBezTo>
                <a:lnTo>
                  <a:pt x="4784823" y="1493243"/>
                </a:lnTo>
                <a:lnTo>
                  <a:pt x="4769941" y="1500684"/>
                </a:lnTo>
                <a:lnTo>
                  <a:pt x="4747616" y="1508126"/>
                </a:lnTo>
                <a:lnTo>
                  <a:pt x="4755058" y="1500684"/>
                </a:lnTo>
                <a:cubicBezTo>
                  <a:pt x="4760019" y="1495723"/>
                  <a:pt x="4762499" y="1492002"/>
                  <a:pt x="4762499" y="1489522"/>
                </a:cubicBezTo>
                <a:cubicBezTo>
                  <a:pt x="4762499" y="1487041"/>
                  <a:pt x="4764979" y="1483321"/>
                  <a:pt x="4769941" y="1478360"/>
                </a:cubicBezTo>
                <a:lnTo>
                  <a:pt x="4777382" y="1470918"/>
                </a:lnTo>
                <a:lnTo>
                  <a:pt x="4777382" y="1478360"/>
                </a:lnTo>
                <a:lnTo>
                  <a:pt x="4777382" y="1493243"/>
                </a:lnTo>
                <a:lnTo>
                  <a:pt x="4792265" y="1478360"/>
                </a:lnTo>
                <a:cubicBezTo>
                  <a:pt x="4807148" y="1458516"/>
                  <a:pt x="4817069" y="1456036"/>
                  <a:pt x="4822030" y="1470918"/>
                </a:cubicBezTo>
                <a:cubicBezTo>
                  <a:pt x="4826992" y="1470918"/>
                  <a:pt x="4829472" y="1470918"/>
                  <a:pt x="4829472" y="1470918"/>
                </a:cubicBezTo>
                <a:cubicBezTo>
                  <a:pt x="4829472" y="1470918"/>
                  <a:pt x="4829472" y="1468438"/>
                  <a:pt x="4829472" y="1463477"/>
                </a:cubicBezTo>
                <a:cubicBezTo>
                  <a:pt x="4829472" y="1458516"/>
                  <a:pt x="4831952" y="1456036"/>
                  <a:pt x="4836913" y="1456036"/>
                </a:cubicBezTo>
                <a:cubicBezTo>
                  <a:pt x="4836913" y="1456036"/>
                  <a:pt x="4836913" y="1457276"/>
                  <a:pt x="4836913" y="1459756"/>
                </a:cubicBezTo>
                <a:cubicBezTo>
                  <a:pt x="4836913" y="1462237"/>
                  <a:pt x="4836913" y="1465957"/>
                  <a:pt x="4836913" y="1470918"/>
                </a:cubicBezTo>
                <a:lnTo>
                  <a:pt x="4859237" y="1456036"/>
                </a:lnTo>
                <a:cubicBezTo>
                  <a:pt x="4859237" y="1460997"/>
                  <a:pt x="4859237" y="1463477"/>
                  <a:pt x="4859237" y="1463477"/>
                </a:cubicBezTo>
                <a:cubicBezTo>
                  <a:pt x="4859237" y="1463477"/>
                  <a:pt x="4861718" y="1463477"/>
                  <a:pt x="4866679" y="1463477"/>
                </a:cubicBezTo>
                <a:lnTo>
                  <a:pt x="4874120" y="1456036"/>
                </a:lnTo>
                <a:lnTo>
                  <a:pt x="4868167" y="1450082"/>
                </a:lnTo>
                <a:lnTo>
                  <a:pt x="4881562" y="1441153"/>
                </a:lnTo>
                <a:cubicBezTo>
                  <a:pt x="4886523" y="1441153"/>
                  <a:pt x="4887762" y="1439913"/>
                  <a:pt x="4885282" y="1437432"/>
                </a:cubicBezTo>
                <a:cubicBezTo>
                  <a:pt x="4882802" y="1434952"/>
                  <a:pt x="4882802" y="1431231"/>
                  <a:pt x="4885282" y="1426270"/>
                </a:cubicBezTo>
                <a:cubicBezTo>
                  <a:pt x="4887762" y="1421309"/>
                  <a:pt x="4893964" y="1412628"/>
                  <a:pt x="4903886" y="1400225"/>
                </a:cubicBezTo>
                <a:cubicBezTo>
                  <a:pt x="4913807" y="1387822"/>
                  <a:pt x="4920009" y="1381621"/>
                  <a:pt x="4922489" y="1381621"/>
                </a:cubicBezTo>
                <a:cubicBezTo>
                  <a:pt x="4924970" y="1381621"/>
                  <a:pt x="4928690" y="1377901"/>
                  <a:pt x="4933652" y="1370459"/>
                </a:cubicBezTo>
                <a:cubicBezTo>
                  <a:pt x="4938613" y="1363018"/>
                  <a:pt x="4947294" y="1351856"/>
                  <a:pt x="4959696" y="1336973"/>
                </a:cubicBezTo>
                <a:cubicBezTo>
                  <a:pt x="4972099" y="1322090"/>
                  <a:pt x="4978300" y="1317129"/>
                  <a:pt x="4978300" y="1322090"/>
                </a:cubicBezTo>
                <a:cubicBezTo>
                  <a:pt x="4978300" y="1317129"/>
                  <a:pt x="4979541" y="1313408"/>
                  <a:pt x="4982021" y="1310928"/>
                </a:cubicBezTo>
                <a:cubicBezTo>
                  <a:pt x="4984501" y="1308448"/>
                  <a:pt x="4985741" y="1307207"/>
                  <a:pt x="4985741" y="1307207"/>
                </a:cubicBezTo>
                <a:cubicBezTo>
                  <a:pt x="4990703" y="1302246"/>
                  <a:pt x="4993183" y="1301007"/>
                  <a:pt x="4993183" y="1303487"/>
                </a:cubicBezTo>
                <a:cubicBezTo>
                  <a:pt x="4993183" y="1305967"/>
                  <a:pt x="4993183" y="1309687"/>
                  <a:pt x="4993183" y="1314649"/>
                </a:cubicBezTo>
                <a:lnTo>
                  <a:pt x="5000624" y="1314649"/>
                </a:lnTo>
                <a:cubicBezTo>
                  <a:pt x="5005586" y="1309687"/>
                  <a:pt x="5008066" y="1307207"/>
                  <a:pt x="5008066" y="1307207"/>
                </a:cubicBezTo>
                <a:cubicBezTo>
                  <a:pt x="5008066" y="1307207"/>
                  <a:pt x="5009306" y="1305967"/>
                  <a:pt x="5011786" y="1303487"/>
                </a:cubicBezTo>
                <a:cubicBezTo>
                  <a:pt x="5014266" y="1301007"/>
                  <a:pt x="5015507" y="1299766"/>
                  <a:pt x="5015507" y="1299766"/>
                </a:cubicBezTo>
                <a:cubicBezTo>
                  <a:pt x="5020468" y="1294805"/>
                  <a:pt x="5024189" y="1296045"/>
                  <a:pt x="5026669" y="1303487"/>
                </a:cubicBezTo>
                <a:cubicBezTo>
                  <a:pt x="5029149" y="1310928"/>
                  <a:pt x="5030390" y="1314649"/>
                  <a:pt x="5030390" y="1314649"/>
                </a:cubicBezTo>
                <a:lnTo>
                  <a:pt x="5037831" y="1314649"/>
                </a:lnTo>
                <a:cubicBezTo>
                  <a:pt x="5042793" y="1309687"/>
                  <a:pt x="5045273" y="1307207"/>
                  <a:pt x="5045273" y="1307207"/>
                </a:cubicBezTo>
                <a:lnTo>
                  <a:pt x="5052714" y="1299766"/>
                </a:lnTo>
                <a:cubicBezTo>
                  <a:pt x="5052714" y="1294805"/>
                  <a:pt x="5051473" y="1292325"/>
                  <a:pt x="5048993" y="1292325"/>
                </a:cubicBezTo>
                <a:cubicBezTo>
                  <a:pt x="5046513" y="1292325"/>
                  <a:pt x="5045273" y="1289845"/>
                  <a:pt x="5045273" y="1284883"/>
                </a:cubicBezTo>
                <a:lnTo>
                  <a:pt x="5052714" y="1284883"/>
                </a:lnTo>
                <a:cubicBezTo>
                  <a:pt x="5057675" y="1294805"/>
                  <a:pt x="5060155" y="1299766"/>
                  <a:pt x="5060155" y="1299766"/>
                </a:cubicBezTo>
                <a:lnTo>
                  <a:pt x="5060155" y="1284883"/>
                </a:lnTo>
                <a:cubicBezTo>
                  <a:pt x="5055194" y="1279922"/>
                  <a:pt x="5052714" y="1276201"/>
                  <a:pt x="5052714" y="1273721"/>
                </a:cubicBezTo>
                <a:cubicBezTo>
                  <a:pt x="5052714" y="1271241"/>
                  <a:pt x="5052714" y="1267520"/>
                  <a:pt x="5052714" y="1262559"/>
                </a:cubicBezTo>
                <a:cubicBezTo>
                  <a:pt x="5052714" y="1257598"/>
                  <a:pt x="5050234" y="1252637"/>
                  <a:pt x="5045273" y="1247676"/>
                </a:cubicBezTo>
                <a:cubicBezTo>
                  <a:pt x="5040311" y="1247676"/>
                  <a:pt x="5037831" y="1245196"/>
                  <a:pt x="5037831" y="1240235"/>
                </a:cubicBezTo>
                <a:cubicBezTo>
                  <a:pt x="5037831" y="1235273"/>
                  <a:pt x="5040311" y="1232793"/>
                  <a:pt x="5045273" y="1232793"/>
                </a:cubicBezTo>
                <a:lnTo>
                  <a:pt x="5045273" y="1240235"/>
                </a:lnTo>
                <a:lnTo>
                  <a:pt x="5060155" y="1240235"/>
                </a:lnTo>
                <a:cubicBezTo>
                  <a:pt x="5065117" y="1240235"/>
                  <a:pt x="5067597" y="1240235"/>
                  <a:pt x="5067597" y="1240235"/>
                </a:cubicBezTo>
                <a:cubicBezTo>
                  <a:pt x="5067597" y="1240235"/>
                  <a:pt x="5070077" y="1242715"/>
                  <a:pt x="5075038" y="1247676"/>
                </a:cubicBezTo>
                <a:lnTo>
                  <a:pt x="5082480" y="1247676"/>
                </a:lnTo>
                <a:cubicBezTo>
                  <a:pt x="5082480" y="1242715"/>
                  <a:pt x="5084960" y="1241475"/>
                  <a:pt x="5089921" y="1243955"/>
                </a:cubicBezTo>
                <a:cubicBezTo>
                  <a:pt x="5094882" y="1246436"/>
                  <a:pt x="5097362" y="1246436"/>
                  <a:pt x="5097362" y="1243955"/>
                </a:cubicBezTo>
                <a:cubicBezTo>
                  <a:pt x="5097362" y="1241475"/>
                  <a:pt x="5099843" y="1240235"/>
                  <a:pt x="5104804" y="1240235"/>
                </a:cubicBezTo>
                <a:cubicBezTo>
                  <a:pt x="5109765" y="1240235"/>
                  <a:pt x="5112245" y="1238994"/>
                  <a:pt x="5112245" y="1236514"/>
                </a:cubicBezTo>
                <a:cubicBezTo>
                  <a:pt x="5112245" y="1234034"/>
                  <a:pt x="5111005" y="1231553"/>
                  <a:pt x="5108525" y="1229073"/>
                </a:cubicBezTo>
                <a:cubicBezTo>
                  <a:pt x="5106045" y="1226593"/>
                  <a:pt x="5102324" y="1227832"/>
                  <a:pt x="5097362" y="1232793"/>
                </a:cubicBezTo>
                <a:cubicBezTo>
                  <a:pt x="5092401" y="1237755"/>
                  <a:pt x="5089921" y="1238994"/>
                  <a:pt x="5089921" y="1236514"/>
                </a:cubicBezTo>
                <a:cubicBezTo>
                  <a:pt x="5089921" y="1234034"/>
                  <a:pt x="5087441" y="1232793"/>
                  <a:pt x="5082480" y="1232793"/>
                </a:cubicBezTo>
                <a:lnTo>
                  <a:pt x="5089921" y="1225352"/>
                </a:lnTo>
                <a:cubicBezTo>
                  <a:pt x="5099843" y="1215430"/>
                  <a:pt x="5102324" y="1207989"/>
                  <a:pt x="5097362" y="1203028"/>
                </a:cubicBezTo>
                <a:cubicBezTo>
                  <a:pt x="5097362" y="1203028"/>
                  <a:pt x="5097362" y="1200548"/>
                  <a:pt x="5097362" y="1195586"/>
                </a:cubicBezTo>
                <a:cubicBezTo>
                  <a:pt x="5102324" y="1195586"/>
                  <a:pt x="5104804" y="1193106"/>
                  <a:pt x="5104804" y="1188145"/>
                </a:cubicBezTo>
                <a:cubicBezTo>
                  <a:pt x="5119687" y="1173262"/>
                  <a:pt x="5134570" y="1165821"/>
                  <a:pt x="5149452" y="1165821"/>
                </a:cubicBezTo>
                <a:cubicBezTo>
                  <a:pt x="5149452" y="1165821"/>
                  <a:pt x="5151932" y="1165821"/>
                  <a:pt x="5156894" y="1165821"/>
                </a:cubicBezTo>
                <a:cubicBezTo>
                  <a:pt x="5161855" y="1185665"/>
                  <a:pt x="5171777" y="1190625"/>
                  <a:pt x="5186659" y="1180704"/>
                </a:cubicBezTo>
                <a:cubicBezTo>
                  <a:pt x="5191621" y="1180704"/>
                  <a:pt x="5191621" y="1178223"/>
                  <a:pt x="5186659" y="1173262"/>
                </a:cubicBezTo>
                <a:lnTo>
                  <a:pt x="5194101" y="1150938"/>
                </a:lnTo>
                <a:cubicBezTo>
                  <a:pt x="5194101" y="1155899"/>
                  <a:pt x="5196581" y="1155899"/>
                  <a:pt x="5201542" y="1150938"/>
                </a:cubicBezTo>
                <a:cubicBezTo>
                  <a:pt x="5204023" y="1148457"/>
                  <a:pt x="5205883" y="1145977"/>
                  <a:pt x="5207123" y="1143497"/>
                </a:cubicBezTo>
                <a:lnTo>
                  <a:pt x="5207495" y="1142008"/>
                </a:lnTo>
                <a:lnTo>
                  <a:pt x="5205263" y="1143497"/>
                </a:lnTo>
                <a:cubicBezTo>
                  <a:pt x="5202783" y="1143497"/>
                  <a:pt x="5201542" y="1141016"/>
                  <a:pt x="5201542" y="1136055"/>
                </a:cubicBezTo>
                <a:lnTo>
                  <a:pt x="5208984" y="1136055"/>
                </a:lnTo>
                <a:lnTo>
                  <a:pt x="5208984" y="1128614"/>
                </a:lnTo>
                <a:lnTo>
                  <a:pt x="5201542" y="1113731"/>
                </a:lnTo>
                <a:cubicBezTo>
                  <a:pt x="5201542" y="1103809"/>
                  <a:pt x="5199062" y="1100089"/>
                  <a:pt x="5194101" y="1102569"/>
                </a:cubicBezTo>
                <a:cubicBezTo>
                  <a:pt x="5189139" y="1105049"/>
                  <a:pt x="5186659" y="1105049"/>
                  <a:pt x="5186659" y="1102569"/>
                </a:cubicBezTo>
                <a:cubicBezTo>
                  <a:pt x="5186659" y="1100089"/>
                  <a:pt x="5186659" y="1093887"/>
                  <a:pt x="5186659" y="1083965"/>
                </a:cubicBezTo>
                <a:lnTo>
                  <a:pt x="5201542" y="1091407"/>
                </a:lnTo>
                <a:lnTo>
                  <a:pt x="5208984" y="1076524"/>
                </a:lnTo>
                <a:lnTo>
                  <a:pt x="5216425" y="1069082"/>
                </a:lnTo>
                <a:cubicBezTo>
                  <a:pt x="5216425" y="1074044"/>
                  <a:pt x="5213945" y="1079004"/>
                  <a:pt x="5208984" y="1083965"/>
                </a:cubicBezTo>
                <a:lnTo>
                  <a:pt x="5223866" y="1083965"/>
                </a:lnTo>
                <a:lnTo>
                  <a:pt x="5238749" y="1069082"/>
                </a:lnTo>
                <a:lnTo>
                  <a:pt x="5216425" y="1098848"/>
                </a:lnTo>
                <a:cubicBezTo>
                  <a:pt x="5211464" y="1103809"/>
                  <a:pt x="5211464" y="1108770"/>
                  <a:pt x="5216425" y="1113731"/>
                </a:cubicBezTo>
                <a:lnTo>
                  <a:pt x="5223866" y="1106289"/>
                </a:lnTo>
                <a:cubicBezTo>
                  <a:pt x="5228828" y="1106289"/>
                  <a:pt x="5232548" y="1105049"/>
                  <a:pt x="5235029" y="1102569"/>
                </a:cubicBezTo>
                <a:cubicBezTo>
                  <a:pt x="5237509" y="1100089"/>
                  <a:pt x="5238749" y="1096368"/>
                  <a:pt x="5238749" y="1091407"/>
                </a:cubicBezTo>
                <a:lnTo>
                  <a:pt x="5246191" y="1083965"/>
                </a:lnTo>
                <a:lnTo>
                  <a:pt x="5261073" y="1083965"/>
                </a:lnTo>
                <a:lnTo>
                  <a:pt x="5268515" y="1083965"/>
                </a:lnTo>
                <a:cubicBezTo>
                  <a:pt x="5268515" y="1088927"/>
                  <a:pt x="5267274" y="1091407"/>
                  <a:pt x="5264794" y="1091407"/>
                </a:cubicBezTo>
                <a:cubicBezTo>
                  <a:pt x="5262314" y="1091407"/>
                  <a:pt x="5261073" y="1091407"/>
                  <a:pt x="5261073" y="1091407"/>
                </a:cubicBezTo>
                <a:lnTo>
                  <a:pt x="5261073" y="1106289"/>
                </a:lnTo>
                <a:lnTo>
                  <a:pt x="5238749" y="1113731"/>
                </a:lnTo>
                <a:cubicBezTo>
                  <a:pt x="5238749" y="1113731"/>
                  <a:pt x="5235029" y="1118692"/>
                  <a:pt x="5227587" y="1128614"/>
                </a:cubicBezTo>
                <a:cubicBezTo>
                  <a:pt x="5220146" y="1138535"/>
                  <a:pt x="5218905" y="1143497"/>
                  <a:pt x="5223866" y="1143497"/>
                </a:cubicBezTo>
                <a:lnTo>
                  <a:pt x="5223866" y="1158379"/>
                </a:lnTo>
                <a:cubicBezTo>
                  <a:pt x="5223866" y="1168301"/>
                  <a:pt x="5216425" y="1170782"/>
                  <a:pt x="5201542" y="1165821"/>
                </a:cubicBezTo>
                <a:cubicBezTo>
                  <a:pt x="5196581" y="1165821"/>
                  <a:pt x="5194101" y="1170782"/>
                  <a:pt x="5194101" y="1180704"/>
                </a:cubicBezTo>
                <a:cubicBezTo>
                  <a:pt x="5194101" y="1190625"/>
                  <a:pt x="5199062" y="1190625"/>
                  <a:pt x="5208984" y="1180704"/>
                </a:cubicBezTo>
                <a:lnTo>
                  <a:pt x="5223866" y="1173262"/>
                </a:lnTo>
                <a:cubicBezTo>
                  <a:pt x="5228828" y="1178223"/>
                  <a:pt x="5228828" y="1180704"/>
                  <a:pt x="5223866" y="1180704"/>
                </a:cubicBezTo>
                <a:lnTo>
                  <a:pt x="5216425" y="1180704"/>
                </a:lnTo>
                <a:lnTo>
                  <a:pt x="5231308" y="1188145"/>
                </a:lnTo>
                <a:cubicBezTo>
                  <a:pt x="5236269" y="1183184"/>
                  <a:pt x="5238749" y="1181944"/>
                  <a:pt x="5238749" y="1184424"/>
                </a:cubicBezTo>
                <a:cubicBezTo>
                  <a:pt x="5238749" y="1186904"/>
                  <a:pt x="5238749" y="1190625"/>
                  <a:pt x="5238749" y="1195586"/>
                </a:cubicBezTo>
                <a:lnTo>
                  <a:pt x="5223866" y="1195586"/>
                </a:lnTo>
                <a:cubicBezTo>
                  <a:pt x="5223866" y="1195586"/>
                  <a:pt x="5221386" y="1193106"/>
                  <a:pt x="5216425" y="1188145"/>
                </a:cubicBezTo>
                <a:lnTo>
                  <a:pt x="5216425" y="1195586"/>
                </a:lnTo>
                <a:lnTo>
                  <a:pt x="5208984" y="1203028"/>
                </a:lnTo>
                <a:cubicBezTo>
                  <a:pt x="5194101" y="1203028"/>
                  <a:pt x="5196581" y="1210469"/>
                  <a:pt x="5216425" y="1225352"/>
                </a:cubicBezTo>
                <a:cubicBezTo>
                  <a:pt x="5226346" y="1235273"/>
                  <a:pt x="5231308" y="1242715"/>
                  <a:pt x="5231308" y="1247676"/>
                </a:cubicBezTo>
                <a:cubicBezTo>
                  <a:pt x="5231308" y="1247676"/>
                  <a:pt x="5232548" y="1250156"/>
                  <a:pt x="5235029" y="1255118"/>
                </a:cubicBezTo>
                <a:cubicBezTo>
                  <a:pt x="5237509" y="1260079"/>
                  <a:pt x="5239990" y="1265039"/>
                  <a:pt x="5242470" y="1270000"/>
                </a:cubicBezTo>
                <a:cubicBezTo>
                  <a:pt x="5244950" y="1274962"/>
                  <a:pt x="5247431" y="1278682"/>
                  <a:pt x="5249911" y="1281162"/>
                </a:cubicBezTo>
                <a:cubicBezTo>
                  <a:pt x="5252391" y="1283643"/>
                  <a:pt x="5253632" y="1284883"/>
                  <a:pt x="5253632" y="1284883"/>
                </a:cubicBezTo>
                <a:cubicBezTo>
                  <a:pt x="5258593" y="1279922"/>
                  <a:pt x="5259833" y="1276201"/>
                  <a:pt x="5257353" y="1273721"/>
                </a:cubicBezTo>
                <a:cubicBezTo>
                  <a:pt x="5254873" y="1271241"/>
                  <a:pt x="5253632" y="1267520"/>
                  <a:pt x="5253632" y="1262559"/>
                </a:cubicBezTo>
                <a:lnTo>
                  <a:pt x="5253632" y="1255118"/>
                </a:lnTo>
                <a:cubicBezTo>
                  <a:pt x="5253632" y="1260079"/>
                  <a:pt x="5254873" y="1261318"/>
                  <a:pt x="5257353" y="1258838"/>
                </a:cubicBezTo>
                <a:cubicBezTo>
                  <a:pt x="5259833" y="1256358"/>
                  <a:pt x="5261073" y="1255118"/>
                  <a:pt x="5261073" y="1255118"/>
                </a:cubicBezTo>
                <a:lnTo>
                  <a:pt x="5268515" y="1247676"/>
                </a:lnTo>
                <a:lnTo>
                  <a:pt x="5268515" y="1240235"/>
                </a:lnTo>
                <a:cubicBezTo>
                  <a:pt x="5273476" y="1235273"/>
                  <a:pt x="5275956" y="1232793"/>
                  <a:pt x="5275956" y="1232793"/>
                </a:cubicBezTo>
                <a:cubicBezTo>
                  <a:pt x="5275956" y="1232793"/>
                  <a:pt x="5278436" y="1232793"/>
                  <a:pt x="5283398" y="1232793"/>
                </a:cubicBezTo>
                <a:cubicBezTo>
                  <a:pt x="5283398" y="1227832"/>
                  <a:pt x="5285878" y="1227832"/>
                  <a:pt x="5290839" y="1232793"/>
                </a:cubicBezTo>
                <a:lnTo>
                  <a:pt x="5298280" y="1232793"/>
                </a:lnTo>
                <a:cubicBezTo>
                  <a:pt x="5308202" y="1222872"/>
                  <a:pt x="5308202" y="1217911"/>
                  <a:pt x="5298280" y="1217911"/>
                </a:cubicBezTo>
                <a:lnTo>
                  <a:pt x="5305722" y="1203028"/>
                </a:lnTo>
                <a:lnTo>
                  <a:pt x="5313163" y="1203028"/>
                </a:lnTo>
                <a:lnTo>
                  <a:pt x="5313163" y="1195586"/>
                </a:lnTo>
                <a:cubicBezTo>
                  <a:pt x="5313163" y="1190625"/>
                  <a:pt x="5315643" y="1188145"/>
                  <a:pt x="5320605" y="1188145"/>
                </a:cubicBezTo>
                <a:cubicBezTo>
                  <a:pt x="5320605" y="1183184"/>
                  <a:pt x="5324325" y="1181944"/>
                  <a:pt x="5331767" y="1184424"/>
                </a:cubicBezTo>
                <a:cubicBezTo>
                  <a:pt x="5339208" y="1186904"/>
                  <a:pt x="5345409" y="1188145"/>
                  <a:pt x="5350370" y="1188145"/>
                </a:cubicBezTo>
                <a:lnTo>
                  <a:pt x="5357812" y="1188145"/>
                </a:lnTo>
                <a:lnTo>
                  <a:pt x="5365253" y="1188145"/>
                </a:lnTo>
                <a:lnTo>
                  <a:pt x="5372695" y="1180704"/>
                </a:lnTo>
                <a:cubicBezTo>
                  <a:pt x="5377656" y="1180704"/>
                  <a:pt x="5378895" y="1179463"/>
                  <a:pt x="5376415" y="1176983"/>
                </a:cubicBezTo>
                <a:cubicBezTo>
                  <a:pt x="5373935" y="1174503"/>
                  <a:pt x="5373935" y="1173262"/>
                  <a:pt x="5376415" y="1173262"/>
                </a:cubicBezTo>
                <a:cubicBezTo>
                  <a:pt x="5378895" y="1173262"/>
                  <a:pt x="5382616" y="1168301"/>
                  <a:pt x="5387577" y="1158379"/>
                </a:cubicBezTo>
                <a:lnTo>
                  <a:pt x="5380136" y="1158379"/>
                </a:lnTo>
                <a:cubicBezTo>
                  <a:pt x="5375175" y="1158379"/>
                  <a:pt x="5372695" y="1158379"/>
                  <a:pt x="5372695" y="1158379"/>
                </a:cubicBezTo>
                <a:lnTo>
                  <a:pt x="5372695" y="1150938"/>
                </a:lnTo>
                <a:lnTo>
                  <a:pt x="5402460" y="1128614"/>
                </a:lnTo>
                <a:lnTo>
                  <a:pt x="5409902" y="1136055"/>
                </a:lnTo>
                <a:lnTo>
                  <a:pt x="5417343" y="1143497"/>
                </a:lnTo>
                <a:lnTo>
                  <a:pt x="5402460" y="1158379"/>
                </a:lnTo>
                <a:cubicBezTo>
                  <a:pt x="5397499" y="1163341"/>
                  <a:pt x="5395019" y="1167061"/>
                  <a:pt x="5395019" y="1169541"/>
                </a:cubicBezTo>
                <a:cubicBezTo>
                  <a:pt x="5395019" y="1172021"/>
                  <a:pt x="5395019" y="1175742"/>
                  <a:pt x="5395019" y="1180704"/>
                </a:cubicBezTo>
                <a:cubicBezTo>
                  <a:pt x="5390057" y="1180704"/>
                  <a:pt x="5387577" y="1183184"/>
                  <a:pt x="5387577" y="1188145"/>
                </a:cubicBezTo>
                <a:cubicBezTo>
                  <a:pt x="5387577" y="1188145"/>
                  <a:pt x="5390057" y="1190625"/>
                  <a:pt x="5395019" y="1195586"/>
                </a:cubicBezTo>
                <a:lnTo>
                  <a:pt x="5402460" y="1203028"/>
                </a:lnTo>
                <a:lnTo>
                  <a:pt x="5402460" y="1210469"/>
                </a:lnTo>
                <a:lnTo>
                  <a:pt x="5409902" y="1203028"/>
                </a:lnTo>
                <a:cubicBezTo>
                  <a:pt x="5404940" y="1207989"/>
                  <a:pt x="5404940" y="1211710"/>
                  <a:pt x="5409902" y="1214190"/>
                </a:cubicBezTo>
                <a:cubicBezTo>
                  <a:pt x="5414863" y="1216670"/>
                  <a:pt x="5414863" y="1220391"/>
                  <a:pt x="5409902" y="1225352"/>
                </a:cubicBezTo>
                <a:cubicBezTo>
                  <a:pt x="5409902" y="1230313"/>
                  <a:pt x="5409902" y="1234034"/>
                  <a:pt x="5409902" y="1236514"/>
                </a:cubicBezTo>
                <a:cubicBezTo>
                  <a:pt x="5409902" y="1238994"/>
                  <a:pt x="5409902" y="1240235"/>
                  <a:pt x="5409902" y="1240235"/>
                </a:cubicBezTo>
                <a:lnTo>
                  <a:pt x="5417343" y="1232793"/>
                </a:lnTo>
                <a:cubicBezTo>
                  <a:pt x="5422304" y="1232793"/>
                  <a:pt x="5424784" y="1230313"/>
                  <a:pt x="5424784" y="1225352"/>
                </a:cubicBezTo>
                <a:cubicBezTo>
                  <a:pt x="5424784" y="1220391"/>
                  <a:pt x="5424784" y="1217911"/>
                  <a:pt x="5424784" y="1217911"/>
                </a:cubicBezTo>
                <a:cubicBezTo>
                  <a:pt x="5424784" y="1217911"/>
                  <a:pt x="5427264" y="1217911"/>
                  <a:pt x="5432226" y="1217911"/>
                </a:cubicBezTo>
                <a:lnTo>
                  <a:pt x="5432226" y="1232793"/>
                </a:lnTo>
                <a:cubicBezTo>
                  <a:pt x="5422304" y="1242715"/>
                  <a:pt x="5417343" y="1247676"/>
                  <a:pt x="5417343" y="1247676"/>
                </a:cubicBezTo>
                <a:lnTo>
                  <a:pt x="5417343" y="1255118"/>
                </a:lnTo>
                <a:cubicBezTo>
                  <a:pt x="5417343" y="1250156"/>
                  <a:pt x="5416102" y="1248917"/>
                  <a:pt x="5413622" y="1251397"/>
                </a:cubicBezTo>
                <a:cubicBezTo>
                  <a:pt x="5411142" y="1253877"/>
                  <a:pt x="5407421" y="1255118"/>
                  <a:pt x="5402460" y="1255118"/>
                </a:cubicBezTo>
                <a:cubicBezTo>
                  <a:pt x="5392539" y="1260079"/>
                  <a:pt x="5388818" y="1265039"/>
                  <a:pt x="5391298" y="1270000"/>
                </a:cubicBezTo>
                <a:cubicBezTo>
                  <a:pt x="5393778" y="1274962"/>
                  <a:pt x="5392539" y="1277442"/>
                  <a:pt x="5387577" y="1277442"/>
                </a:cubicBezTo>
                <a:cubicBezTo>
                  <a:pt x="5387577" y="1277442"/>
                  <a:pt x="5387577" y="1279922"/>
                  <a:pt x="5387577" y="1284883"/>
                </a:cubicBezTo>
                <a:cubicBezTo>
                  <a:pt x="5387577" y="1289845"/>
                  <a:pt x="5382616" y="1294805"/>
                  <a:pt x="5372695" y="1299766"/>
                </a:cubicBezTo>
                <a:lnTo>
                  <a:pt x="5372695" y="1314649"/>
                </a:lnTo>
                <a:cubicBezTo>
                  <a:pt x="5372695" y="1314649"/>
                  <a:pt x="5375175" y="1312169"/>
                  <a:pt x="5380136" y="1307207"/>
                </a:cubicBezTo>
                <a:cubicBezTo>
                  <a:pt x="5380136" y="1307207"/>
                  <a:pt x="5381377" y="1305967"/>
                  <a:pt x="5383857" y="1303487"/>
                </a:cubicBezTo>
                <a:cubicBezTo>
                  <a:pt x="5386337" y="1301007"/>
                  <a:pt x="5390057" y="1299766"/>
                  <a:pt x="5395019" y="1299766"/>
                </a:cubicBezTo>
                <a:lnTo>
                  <a:pt x="5409902" y="1284883"/>
                </a:lnTo>
                <a:cubicBezTo>
                  <a:pt x="5409902" y="1279922"/>
                  <a:pt x="5412382" y="1277442"/>
                  <a:pt x="5417343" y="1277442"/>
                </a:cubicBezTo>
                <a:cubicBezTo>
                  <a:pt x="5422304" y="1277442"/>
                  <a:pt x="5424784" y="1282403"/>
                  <a:pt x="5424784" y="1292325"/>
                </a:cubicBezTo>
                <a:lnTo>
                  <a:pt x="5432226" y="1284883"/>
                </a:lnTo>
                <a:cubicBezTo>
                  <a:pt x="5437187" y="1279922"/>
                  <a:pt x="5442147" y="1274962"/>
                  <a:pt x="5447109" y="1270000"/>
                </a:cubicBezTo>
                <a:cubicBezTo>
                  <a:pt x="5452070" y="1265039"/>
                  <a:pt x="5454550" y="1261318"/>
                  <a:pt x="5454550" y="1258838"/>
                </a:cubicBezTo>
                <a:cubicBezTo>
                  <a:pt x="5454550" y="1256358"/>
                  <a:pt x="5454550" y="1253877"/>
                  <a:pt x="5454550" y="1251397"/>
                </a:cubicBezTo>
                <a:cubicBezTo>
                  <a:pt x="5454550" y="1248917"/>
                  <a:pt x="5454550" y="1247676"/>
                  <a:pt x="5454550" y="1247676"/>
                </a:cubicBezTo>
                <a:cubicBezTo>
                  <a:pt x="5459511" y="1247676"/>
                  <a:pt x="5463232" y="1245196"/>
                  <a:pt x="5465712" y="1240235"/>
                </a:cubicBezTo>
                <a:cubicBezTo>
                  <a:pt x="5468192" y="1235273"/>
                  <a:pt x="5466953" y="1230313"/>
                  <a:pt x="5461991" y="1225352"/>
                </a:cubicBezTo>
                <a:cubicBezTo>
                  <a:pt x="5466953" y="1225352"/>
                  <a:pt x="5469433" y="1225352"/>
                  <a:pt x="5469433" y="1225352"/>
                </a:cubicBezTo>
                <a:lnTo>
                  <a:pt x="5484316" y="1225352"/>
                </a:lnTo>
                <a:cubicBezTo>
                  <a:pt x="5484316" y="1230313"/>
                  <a:pt x="5488036" y="1229073"/>
                  <a:pt x="5495478" y="1221631"/>
                </a:cubicBezTo>
                <a:cubicBezTo>
                  <a:pt x="5502919" y="1214190"/>
                  <a:pt x="5509120" y="1210469"/>
                  <a:pt x="5514081" y="1210469"/>
                </a:cubicBezTo>
                <a:lnTo>
                  <a:pt x="5506640" y="1217911"/>
                </a:lnTo>
                <a:lnTo>
                  <a:pt x="5499198" y="1240235"/>
                </a:lnTo>
                <a:cubicBezTo>
                  <a:pt x="5504160" y="1240235"/>
                  <a:pt x="5507880" y="1237755"/>
                  <a:pt x="5510361" y="1232793"/>
                </a:cubicBezTo>
                <a:cubicBezTo>
                  <a:pt x="5512841" y="1227832"/>
                  <a:pt x="5515322" y="1225352"/>
                  <a:pt x="5517802" y="1225352"/>
                </a:cubicBezTo>
                <a:cubicBezTo>
                  <a:pt x="5520282" y="1225352"/>
                  <a:pt x="5521523" y="1222872"/>
                  <a:pt x="5521523" y="1217911"/>
                </a:cubicBezTo>
                <a:lnTo>
                  <a:pt x="5528964" y="1195586"/>
                </a:lnTo>
                <a:lnTo>
                  <a:pt x="5536405" y="1180704"/>
                </a:lnTo>
                <a:lnTo>
                  <a:pt x="5536405" y="1173262"/>
                </a:lnTo>
                <a:cubicBezTo>
                  <a:pt x="5536405" y="1173262"/>
                  <a:pt x="5538886" y="1172021"/>
                  <a:pt x="5543847" y="1169541"/>
                </a:cubicBezTo>
                <a:cubicBezTo>
                  <a:pt x="5548808" y="1167061"/>
                  <a:pt x="5551288" y="1165821"/>
                  <a:pt x="5551288" y="1165821"/>
                </a:cubicBezTo>
                <a:cubicBezTo>
                  <a:pt x="5556250" y="1165821"/>
                  <a:pt x="5558730" y="1168301"/>
                  <a:pt x="5558730" y="1173262"/>
                </a:cubicBezTo>
                <a:cubicBezTo>
                  <a:pt x="5558730" y="1178223"/>
                  <a:pt x="5556250" y="1183184"/>
                  <a:pt x="5551288" y="1188145"/>
                </a:cubicBezTo>
                <a:cubicBezTo>
                  <a:pt x="5536405" y="1207989"/>
                  <a:pt x="5531444" y="1220391"/>
                  <a:pt x="5536405" y="1225352"/>
                </a:cubicBezTo>
                <a:cubicBezTo>
                  <a:pt x="5536405" y="1225352"/>
                  <a:pt x="5533925" y="1229073"/>
                  <a:pt x="5528964" y="1236514"/>
                </a:cubicBezTo>
                <a:cubicBezTo>
                  <a:pt x="5524003" y="1243955"/>
                  <a:pt x="5522763" y="1248917"/>
                  <a:pt x="5525243" y="1251397"/>
                </a:cubicBezTo>
                <a:cubicBezTo>
                  <a:pt x="5527723" y="1253877"/>
                  <a:pt x="5532685" y="1252637"/>
                  <a:pt x="5540126" y="1247676"/>
                </a:cubicBezTo>
                <a:cubicBezTo>
                  <a:pt x="5547568" y="1242715"/>
                  <a:pt x="5551288" y="1240235"/>
                  <a:pt x="5551288" y="1240235"/>
                </a:cubicBezTo>
                <a:lnTo>
                  <a:pt x="5551288" y="1247676"/>
                </a:lnTo>
                <a:lnTo>
                  <a:pt x="5543847" y="1247676"/>
                </a:lnTo>
                <a:cubicBezTo>
                  <a:pt x="5533925" y="1252637"/>
                  <a:pt x="5524003" y="1267520"/>
                  <a:pt x="5514081" y="1292325"/>
                </a:cubicBezTo>
                <a:cubicBezTo>
                  <a:pt x="5509120" y="1297286"/>
                  <a:pt x="5506640" y="1302246"/>
                  <a:pt x="5506640" y="1307207"/>
                </a:cubicBezTo>
                <a:cubicBezTo>
                  <a:pt x="5506640" y="1312169"/>
                  <a:pt x="5506640" y="1314649"/>
                  <a:pt x="5506640" y="1314649"/>
                </a:cubicBezTo>
                <a:lnTo>
                  <a:pt x="5506640" y="1322090"/>
                </a:lnTo>
                <a:lnTo>
                  <a:pt x="5499198" y="1329532"/>
                </a:lnTo>
                <a:lnTo>
                  <a:pt x="5499198" y="1314649"/>
                </a:lnTo>
                <a:cubicBezTo>
                  <a:pt x="5494237" y="1314649"/>
                  <a:pt x="5491757" y="1314649"/>
                  <a:pt x="5491757" y="1314649"/>
                </a:cubicBezTo>
                <a:cubicBezTo>
                  <a:pt x="5491757" y="1324570"/>
                  <a:pt x="5489277" y="1327052"/>
                  <a:pt x="5484316" y="1322090"/>
                </a:cubicBezTo>
                <a:lnTo>
                  <a:pt x="5476874" y="1329532"/>
                </a:lnTo>
                <a:lnTo>
                  <a:pt x="5469433" y="1344414"/>
                </a:lnTo>
                <a:cubicBezTo>
                  <a:pt x="5449589" y="1364259"/>
                  <a:pt x="5447109" y="1374180"/>
                  <a:pt x="5461991" y="1374180"/>
                </a:cubicBezTo>
                <a:cubicBezTo>
                  <a:pt x="5461991" y="1374180"/>
                  <a:pt x="5464471" y="1371700"/>
                  <a:pt x="5469433" y="1366739"/>
                </a:cubicBezTo>
                <a:lnTo>
                  <a:pt x="5469433" y="1381621"/>
                </a:lnTo>
                <a:cubicBezTo>
                  <a:pt x="5469433" y="1386583"/>
                  <a:pt x="5465712" y="1390304"/>
                  <a:pt x="5458271" y="1392784"/>
                </a:cubicBezTo>
                <a:cubicBezTo>
                  <a:pt x="5450829" y="1395264"/>
                  <a:pt x="5447109" y="1398984"/>
                  <a:pt x="5447109" y="1403946"/>
                </a:cubicBezTo>
                <a:cubicBezTo>
                  <a:pt x="5442147" y="1403946"/>
                  <a:pt x="5439667" y="1408907"/>
                  <a:pt x="5439667" y="1418829"/>
                </a:cubicBezTo>
                <a:lnTo>
                  <a:pt x="5424784" y="1441153"/>
                </a:lnTo>
                <a:lnTo>
                  <a:pt x="5432226" y="1456036"/>
                </a:lnTo>
                <a:lnTo>
                  <a:pt x="5435946" y="1452315"/>
                </a:lnTo>
                <a:lnTo>
                  <a:pt x="5433156" y="1456966"/>
                </a:lnTo>
                <a:cubicBezTo>
                  <a:pt x="5432536" y="1458826"/>
                  <a:pt x="5432226" y="1460997"/>
                  <a:pt x="5432226" y="1463477"/>
                </a:cubicBezTo>
                <a:cubicBezTo>
                  <a:pt x="5422304" y="1468438"/>
                  <a:pt x="5417343" y="1473399"/>
                  <a:pt x="5417343" y="1478360"/>
                </a:cubicBezTo>
                <a:lnTo>
                  <a:pt x="5417343" y="1485801"/>
                </a:lnTo>
                <a:cubicBezTo>
                  <a:pt x="5412382" y="1485801"/>
                  <a:pt x="5409902" y="1488282"/>
                  <a:pt x="5409902" y="1493243"/>
                </a:cubicBezTo>
                <a:lnTo>
                  <a:pt x="5409902" y="1500684"/>
                </a:lnTo>
                <a:cubicBezTo>
                  <a:pt x="5409902" y="1495723"/>
                  <a:pt x="5406181" y="1495723"/>
                  <a:pt x="5398739" y="1500684"/>
                </a:cubicBezTo>
                <a:cubicBezTo>
                  <a:pt x="5391298" y="1505645"/>
                  <a:pt x="5387577" y="1510606"/>
                  <a:pt x="5387577" y="1515567"/>
                </a:cubicBezTo>
                <a:cubicBezTo>
                  <a:pt x="5387577" y="1520528"/>
                  <a:pt x="5390057" y="1520528"/>
                  <a:pt x="5395019" y="1515567"/>
                </a:cubicBezTo>
                <a:lnTo>
                  <a:pt x="5395019" y="1523008"/>
                </a:lnTo>
                <a:cubicBezTo>
                  <a:pt x="5395019" y="1523008"/>
                  <a:pt x="5392539" y="1523008"/>
                  <a:pt x="5387577" y="1523008"/>
                </a:cubicBezTo>
                <a:cubicBezTo>
                  <a:pt x="5382616" y="1523008"/>
                  <a:pt x="5367733" y="1537891"/>
                  <a:pt x="5342929" y="1567657"/>
                </a:cubicBezTo>
                <a:lnTo>
                  <a:pt x="5298280" y="1612305"/>
                </a:lnTo>
                <a:cubicBezTo>
                  <a:pt x="5298280" y="1612305"/>
                  <a:pt x="5297040" y="1612305"/>
                  <a:pt x="5294560" y="1612305"/>
                </a:cubicBezTo>
                <a:cubicBezTo>
                  <a:pt x="5292080" y="1612305"/>
                  <a:pt x="5288359" y="1616026"/>
                  <a:pt x="5283398" y="1623467"/>
                </a:cubicBezTo>
                <a:cubicBezTo>
                  <a:pt x="5278436" y="1630909"/>
                  <a:pt x="5272236" y="1638350"/>
                  <a:pt x="5264794" y="1645792"/>
                </a:cubicBezTo>
                <a:cubicBezTo>
                  <a:pt x="5257353" y="1653233"/>
                  <a:pt x="5251152" y="1660674"/>
                  <a:pt x="5246191" y="1668116"/>
                </a:cubicBezTo>
                <a:cubicBezTo>
                  <a:pt x="5241229" y="1675557"/>
                  <a:pt x="5238749" y="1679278"/>
                  <a:pt x="5238749" y="1679278"/>
                </a:cubicBezTo>
                <a:cubicBezTo>
                  <a:pt x="5238749" y="1684239"/>
                  <a:pt x="5233788" y="1689200"/>
                  <a:pt x="5223866" y="1694161"/>
                </a:cubicBezTo>
                <a:lnTo>
                  <a:pt x="5223866" y="1701602"/>
                </a:lnTo>
                <a:lnTo>
                  <a:pt x="5223866" y="1716485"/>
                </a:lnTo>
                <a:lnTo>
                  <a:pt x="5231308" y="1716485"/>
                </a:lnTo>
                <a:lnTo>
                  <a:pt x="5223866" y="1723926"/>
                </a:lnTo>
                <a:cubicBezTo>
                  <a:pt x="5218905" y="1728887"/>
                  <a:pt x="5215184" y="1731368"/>
                  <a:pt x="5212704" y="1731368"/>
                </a:cubicBezTo>
                <a:cubicBezTo>
                  <a:pt x="5210224" y="1731368"/>
                  <a:pt x="5202783" y="1737569"/>
                  <a:pt x="5190380" y="1749971"/>
                </a:cubicBezTo>
                <a:cubicBezTo>
                  <a:pt x="5177977" y="1762374"/>
                  <a:pt x="5171777" y="1768575"/>
                  <a:pt x="5171777" y="1768575"/>
                </a:cubicBezTo>
                <a:lnTo>
                  <a:pt x="5194101" y="1761133"/>
                </a:lnTo>
                <a:cubicBezTo>
                  <a:pt x="5196581" y="1758653"/>
                  <a:pt x="5198752" y="1756560"/>
                  <a:pt x="5200612" y="1754855"/>
                </a:cubicBezTo>
                <a:lnTo>
                  <a:pt x="5201542" y="1754064"/>
                </a:lnTo>
                <a:lnTo>
                  <a:pt x="5201542" y="1759273"/>
                </a:lnTo>
                <a:cubicBezTo>
                  <a:pt x="5201542" y="1760513"/>
                  <a:pt x="5201542" y="1761133"/>
                  <a:pt x="5201542" y="1761133"/>
                </a:cubicBezTo>
                <a:cubicBezTo>
                  <a:pt x="5201542" y="1766094"/>
                  <a:pt x="5201542" y="1768575"/>
                  <a:pt x="5201542" y="1768575"/>
                </a:cubicBezTo>
                <a:lnTo>
                  <a:pt x="5208984" y="1761133"/>
                </a:lnTo>
                <a:cubicBezTo>
                  <a:pt x="5208984" y="1758653"/>
                  <a:pt x="5208364" y="1756793"/>
                  <a:pt x="5207123" y="1755552"/>
                </a:cubicBezTo>
                <a:lnTo>
                  <a:pt x="5201857" y="1753797"/>
                </a:lnTo>
                <a:lnTo>
                  <a:pt x="5205263" y="1750901"/>
                </a:lnTo>
                <a:cubicBezTo>
                  <a:pt x="5207744" y="1749041"/>
                  <a:pt x="5208984" y="1748731"/>
                  <a:pt x="5208984" y="1749971"/>
                </a:cubicBezTo>
                <a:cubicBezTo>
                  <a:pt x="5208984" y="1752452"/>
                  <a:pt x="5212704" y="1749971"/>
                  <a:pt x="5220146" y="1742530"/>
                </a:cubicBezTo>
                <a:cubicBezTo>
                  <a:pt x="5227587" y="1735088"/>
                  <a:pt x="5233788" y="1731368"/>
                  <a:pt x="5238749" y="1731368"/>
                </a:cubicBezTo>
                <a:lnTo>
                  <a:pt x="5246191" y="1716485"/>
                </a:lnTo>
                <a:cubicBezTo>
                  <a:pt x="5251152" y="1706563"/>
                  <a:pt x="5256112" y="1701602"/>
                  <a:pt x="5261073" y="1701602"/>
                </a:cubicBezTo>
                <a:lnTo>
                  <a:pt x="5261073" y="1686719"/>
                </a:lnTo>
                <a:cubicBezTo>
                  <a:pt x="5256112" y="1686719"/>
                  <a:pt x="5253632" y="1684239"/>
                  <a:pt x="5253632" y="1679278"/>
                </a:cubicBezTo>
                <a:lnTo>
                  <a:pt x="5253632" y="1671836"/>
                </a:lnTo>
                <a:cubicBezTo>
                  <a:pt x="5253632" y="1671836"/>
                  <a:pt x="5254873" y="1670596"/>
                  <a:pt x="5257353" y="1668116"/>
                </a:cubicBezTo>
                <a:cubicBezTo>
                  <a:pt x="5259833" y="1665635"/>
                  <a:pt x="5261073" y="1665635"/>
                  <a:pt x="5261073" y="1668116"/>
                </a:cubicBezTo>
                <a:cubicBezTo>
                  <a:pt x="5261073" y="1670596"/>
                  <a:pt x="5264794" y="1668116"/>
                  <a:pt x="5272236" y="1660674"/>
                </a:cubicBezTo>
                <a:cubicBezTo>
                  <a:pt x="5279677" y="1653233"/>
                  <a:pt x="5288359" y="1644551"/>
                  <a:pt x="5298280" y="1634629"/>
                </a:cubicBezTo>
                <a:cubicBezTo>
                  <a:pt x="5323085" y="1609825"/>
                  <a:pt x="5335487" y="1598663"/>
                  <a:pt x="5335487" y="1601143"/>
                </a:cubicBezTo>
                <a:cubicBezTo>
                  <a:pt x="5335487" y="1603623"/>
                  <a:pt x="5334247" y="1606104"/>
                  <a:pt x="5331767" y="1608584"/>
                </a:cubicBezTo>
                <a:cubicBezTo>
                  <a:pt x="5329287" y="1611065"/>
                  <a:pt x="5328046" y="1612305"/>
                  <a:pt x="5328046" y="1612305"/>
                </a:cubicBezTo>
                <a:cubicBezTo>
                  <a:pt x="5323085" y="1612305"/>
                  <a:pt x="5320605" y="1614786"/>
                  <a:pt x="5320605" y="1619747"/>
                </a:cubicBezTo>
                <a:lnTo>
                  <a:pt x="5313163" y="1627188"/>
                </a:lnTo>
                <a:cubicBezTo>
                  <a:pt x="5313163" y="1627188"/>
                  <a:pt x="5314404" y="1628428"/>
                  <a:pt x="5316884" y="1630909"/>
                </a:cubicBezTo>
                <a:cubicBezTo>
                  <a:pt x="5319364" y="1633389"/>
                  <a:pt x="5320605" y="1634629"/>
                  <a:pt x="5320605" y="1634629"/>
                </a:cubicBezTo>
                <a:cubicBezTo>
                  <a:pt x="5325566" y="1634629"/>
                  <a:pt x="5328046" y="1635870"/>
                  <a:pt x="5328046" y="1638350"/>
                </a:cubicBezTo>
                <a:cubicBezTo>
                  <a:pt x="5328046" y="1640830"/>
                  <a:pt x="5328046" y="1644551"/>
                  <a:pt x="5328046" y="1649512"/>
                </a:cubicBezTo>
                <a:lnTo>
                  <a:pt x="5335487" y="1649512"/>
                </a:lnTo>
                <a:lnTo>
                  <a:pt x="5335487" y="1634629"/>
                </a:lnTo>
                <a:cubicBezTo>
                  <a:pt x="5330526" y="1634629"/>
                  <a:pt x="5328046" y="1633389"/>
                  <a:pt x="5328046" y="1630909"/>
                </a:cubicBezTo>
                <a:cubicBezTo>
                  <a:pt x="5328046" y="1628428"/>
                  <a:pt x="5329287" y="1625948"/>
                  <a:pt x="5331767" y="1623467"/>
                </a:cubicBezTo>
                <a:cubicBezTo>
                  <a:pt x="5334247" y="1620987"/>
                  <a:pt x="5335487" y="1617266"/>
                  <a:pt x="5335487" y="1612305"/>
                </a:cubicBezTo>
                <a:cubicBezTo>
                  <a:pt x="5335487" y="1607344"/>
                  <a:pt x="5342929" y="1599903"/>
                  <a:pt x="5357812" y="1589981"/>
                </a:cubicBezTo>
                <a:lnTo>
                  <a:pt x="5357812" y="1575098"/>
                </a:lnTo>
                <a:lnTo>
                  <a:pt x="5372695" y="1575098"/>
                </a:lnTo>
                <a:lnTo>
                  <a:pt x="5372695" y="1567657"/>
                </a:lnTo>
                <a:lnTo>
                  <a:pt x="5357812" y="1575098"/>
                </a:lnTo>
                <a:cubicBezTo>
                  <a:pt x="5352850" y="1575098"/>
                  <a:pt x="5350370" y="1576338"/>
                  <a:pt x="5350370" y="1578819"/>
                </a:cubicBezTo>
                <a:cubicBezTo>
                  <a:pt x="5350370" y="1581299"/>
                  <a:pt x="5347890" y="1582540"/>
                  <a:pt x="5342929" y="1582540"/>
                </a:cubicBezTo>
                <a:lnTo>
                  <a:pt x="5350370" y="1575098"/>
                </a:lnTo>
                <a:cubicBezTo>
                  <a:pt x="5360292" y="1565176"/>
                  <a:pt x="5370214" y="1560215"/>
                  <a:pt x="5380136" y="1560215"/>
                </a:cubicBezTo>
                <a:cubicBezTo>
                  <a:pt x="5390057" y="1560215"/>
                  <a:pt x="5395019" y="1557735"/>
                  <a:pt x="5395019" y="1552774"/>
                </a:cubicBezTo>
                <a:cubicBezTo>
                  <a:pt x="5395019" y="1547813"/>
                  <a:pt x="5397499" y="1545333"/>
                  <a:pt x="5402460" y="1545333"/>
                </a:cubicBezTo>
                <a:cubicBezTo>
                  <a:pt x="5402460" y="1545333"/>
                  <a:pt x="5402460" y="1547813"/>
                  <a:pt x="5402460" y="1552774"/>
                </a:cubicBezTo>
                <a:lnTo>
                  <a:pt x="5424784" y="1545333"/>
                </a:lnTo>
                <a:lnTo>
                  <a:pt x="5432226" y="1530450"/>
                </a:lnTo>
                <a:lnTo>
                  <a:pt x="5432226" y="1515567"/>
                </a:lnTo>
                <a:cubicBezTo>
                  <a:pt x="5427264" y="1515567"/>
                  <a:pt x="5427264" y="1513087"/>
                  <a:pt x="5432226" y="1508126"/>
                </a:cubicBezTo>
                <a:cubicBezTo>
                  <a:pt x="5437187" y="1503164"/>
                  <a:pt x="5440908" y="1503164"/>
                  <a:pt x="5443388" y="1508126"/>
                </a:cubicBezTo>
                <a:cubicBezTo>
                  <a:pt x="5445868" y="1513087"/>
                  <a:pt x="5448349" y="1515567"/>
                  <a:pt x="5450829" y="1515567"/>
                </a:cubicBezTo>
                <a:cubicBezTo>
                  <a:pt x="5453309" y="1515567"/>
                  <a:pt x="5454550" y="1513087"/>
                  <a:pt x="5454550" y="1508126"/>
                </a:cubicBezTo>
                <a:lnTo>
                  <a:pt x="5454550" y="1500684"/>
                </a:lnTo>
                <a:cubicBezTo>
                  <a:pt x="5454550" y="1500684"/>
                  <a:pt x="5459511" y="1496963"/>
                  <a:pt x="5469433" y="1489522"/>
                </a:cubicBezTo>
                <a:cubicBezTo>
                  <a:pt x="5479354" y="1482080"/>
                  <a:pt x="5486796" y="1473399"/>
                  <a:pt x="5491757" y="1463477"/>
                </a:cubicBezTo>
                <a:lnTo>
                  <a:pt x="5514081" y="1456036"/>
                </a:lnTo>
                <a:lnTo>
                  <a:pt x="5499198" y="1470918"/>
                </a:lnTo>
                <a:cubicBezTo>
                  <a:pt x="5494237" y="1475879"/>
                  <a:pt x="5490516" y="1480840"/>
                  <a:pt x="5488036" y="1485801"/>
                </a:cubicBezTo>
                <a:cubicBezTo>
                  <a:pt x="5485556" y="1490762"/>
                  <a:pt x="5484316" y="1495723"/>
                  <a:pt x="5484316" y="1500684"/>
                </a:cubicBezTo>
                <a:lnTo>
                  <a:pt x="5476874" y="1508126"/>
                </a:lnTo>
                <a:cubicBezTo>
                  <a:pt x="5471913" y="1508126"/>
                  <a:pt x="5468192" y="1509366"/>
                  <a:pt x="5465712" y="1511846"/>
                </a:cubicBezTo>
                <a:cubicBezTo>
                  <a:pt x="5463232" y="1514327"/>
                  <a:pt x="5461991" y="1515567"/>
                  <a:pt x="5461991" y="1515567"/>
                </a:cubicBezTo>
                <a:lnTo>
                  <a:pt x="5461991" y="1530450"/>
                </a:lnTo>
                <a:cubicBezTo>
                  <a:pt x="5461991" y="1530450"/>
                  <a:pt x="5461991" y="1532930"/>
                  <a:pt x="5461991" y="1537891"/>
                </a:cubicBezTo>
                <a:cubicBezTo>
                  <a:pt x="5466953" y="1542852"/>
                  <a:pt x="5473154" y="1544092"/>
                  <a:pt x="5480595" y="1541612"/>
                </a:cubicBezTo>
                <a:cubicBezTo>
                  <a:pt x="5488036" y="1539131"/>
                  <a:pt x="5494237" y="1535411"/>
                  <a:pt x="5499198" y="1530450"/>
                </a:cubicBezTo>
                <a:lnTo>
                  <a:pt x="5506640" y="1523008"/>
                </a:lnTo>
                <a:cubicBezTo>
                  <a:pt x="5501679" y="1532930"/>
                  <a:pt x="5509120" y="1530450"/>
                  <a:pt x="5528964" y="1515567"/>
                </a:cubicBezTo>
                <a:cubicBezTo>
                  <a:pt x="5538886" y="1510606"/>
                  <a:pt x="5543847" y="1510606"/>
                  <a:pt x="5543847" y="1515567"/>
                </a:cubicBezTo>
                <a:lnTo>
                  <a:pt x="5536405" y="1537891"/>
                </a:lnTo>
                <a:cubicBezTo>
                  <a:pt x="5531444" y="1537891"/>
                  <a:pt x="5527723" y="1540372"/>
                  <a:pt x="5525243" y="1545333"/>
                </a:cubicBezTo>
                <a:cubicBezTo>
                  <a:pt x="5522763" y="1550294"/>
                  <a:pt x="5521523" y="1552774"/>
                  <a:pt x="5521523" y="1552774"/>
                </a:cubicBezTo>
                <a:cubicBezTo>
                  <a:pt x="5526484" y="1552774"/>
                  <a:pt x="5531444" y="1552774"/>
                  <a:pt x="5536405" y="1552774"/>
                </a:cubicBezTo>
                <a:cubicBezTo>
                  <a:pt x="5541367" y="1552774"/>
                  <a:pt x="5546327" y="1552774"/>
                  <a:pt x="5551288" y="1552774"/>
                </a:cubicBezTo>
                <a:lnTo>
                  <a:pt x="5521523" y="1597422"/>
                </a:lnTo>
                <a:cubicBezTo>
                  <a:pt x="5516561" y="1597422"/>
                  <a:pt x="5514081" y="1597422"/>
                  <a:pt x="5514081" y="1597422"/>
                </a:cubicBezTo>
                <a:lnTo>
                  <a:pt x="5499198" y="1619747"/>
                </a:lnTo>
                <a:cubicBezTo>
                  <a:pt x="5499198" y="1619747"/>
                  <a:pt x="5499198" y="1620987"/>
                  <a:pt x="5499198" y="1623467"/>
                </a:cubicBezTo>
                <a:cubicBezTo>
                  <a:pt x="5499198" y="1625948"/>
                  <a:pt x="5496718" y="1627188"/>
                  <a:pt x="5491757" y="1627188"/>
                </a:cubicBezTo>
                <a:cubicBezTo>
                  <a:pt x="5486796" y="1627188"/>
                  <a:pt x="5484316" y="1629668"/>
                  <a:pt x="5484316" y="1634629"/>
                </a:cubicBezTo>
                <a:cubicBezTo>
                  <a:pt x="5484316" y="1639590"/>
                  <a:pt x="5471913" y="1656954"/>
                  <a:pt x="5447109" y="1686719"/>
                </a:cubicBezTo>
                <a:cubicBezTo>
                  <a:pt x="5427264" y="1706563"/>
                  <a:pt x="5417343" y="1709043"/>
                  <a:pt x="5417343" y="1694161"/>
                </a:cubicBezTo>
                <a:cubicBezTo>
                  <a:pt x="5412382" y="1689200"/>
                  <a:pt x="5409902" y="1686719"/>
                  <a:pt x="5409902" y="1686719"/>
                </a:cubicBezTo>
                <a:lnTo>
                  <a:pt x="5409902" y="1701602"/>
                </a:lnTo>
                <a:lnTo>
                  <a:pt x="5409902" y="1723926"/>
                </a:lnTo>
                <a:cubicBezTo>
                  <a:pt x="5409902" y="1723926"/>
                  <a:pt x="5408661" y="1725167"/>
                  <a:pt x="5406181" y="1727647"/>
                </a:cubicBezTo>
                <a:cubicBezTo>
                  <a:pt x="5403701" y="1730127"/>
                  <a:pt x="5399980" y="1731368"/>
                  <a:pt x="5395019" y="1731368"/>
                </a:cubicBezTo>
                <a:lnTo>
                  <a:pt x="5395019" y="1746251"/>
                </a:lnTo>
                <a:cubicBezTo>
                  <a:pt x="5390057" y="1746251"/>
                  <a:pt x="5388818" y="1748731"/>
                  <a:pt x="5391298" y="1753692"/>
                </a:cubicBezTo>
                <a:cubicBezTo>
                  <a:pt x="5393778" y="1758653"/>
                  <a:pt x="5393778" y="1761133"/>
                  <a:pt x="5391298" y="1761133"/>
                </a:cubicBezTo>
                <a:cubicBezTo>
                  <a:pt x="5388818" y="1761133"/>
                  <a:pt x="5385097" y="1758653"/>
                  <a:pt x="5380136" y="1753692"/>
                </a:cubicBezTo>
                <a:cubicBezTo>
                  <a:pt x="5380136" y="1753692"/>
                  <a:pt x="5380136" y="1756172"/>
                  <a:pt x="5380136" y="1761133"/>
                </a:cubicBezTo>
                <a:cubicBezTo>
                  <a:pt x="5380136" y="1761133"/>
                  <a:pt x="5377656" y="1761133"/>
                  <a:pt x="5372695" y="1761133"/>
                </a:cubicBezTo>
                <a:lnTo>
                  <a:pt x="5372695" y="1756173"/>
                </a:lnTo>
                <a:lnTo>
                  <a:pt x="5357812" y="1761133"/>
                </a:lnTo>
                <a:lnTo>
                  <a:pt x="5357812" y="1768575"/>
                </a:lnTo>
                <a:lnTo>
                  <a:pt x="5357812" y="1783458"/>
                </a:lnTo>
                <a:cubicBezTo>
                  <a:pt x="5352850" y="1788419"/>
                  <a:pt x="5349130" y="1789659"/>
                  <a:pt x="5346650" y="1787178"/>
                </a:cubicBezTo>
                <a:cubicBezTo>
                  <a:pt x="5344170" y="1784698"/>
                  <a:pt x="5341688" y="1784698"/>
                  <a:pt x="5339208" y="1787178"/>
                </a:cubicBezTo>
                <a:cubicBezTo>
                  <a:pt x="5336728" y="1789659"/>
                  <a:pt x="5337968" y="1793379"/>
                  <a:pt x="5342929" y="1798340"/>
                </a:cubicBezTo>
                <a:lnTo>
                  <a:pt x="5335487" y="1798340"/>
                </a:lnTo>
                <a:cubicBezTo>
                  <a:pt x="5335487" y="1798340"/>
                  <a:pt x="5334247" y="1799581"/>
                  <a:pt x="5331767" y="1802061"/>
                </a:cubicBezTo>
                <a:cubicBezTo>
                  <a:pt x="5329287" y="1804541"/>
                  <a:pt x="5326805" y="1808262"/>
                  <a:pt x="5324325" y="1813223"/>
                </a:cubicBezTo>
                <a:cubicBezTo>
                  <a:pt x="5321845" y="1818184"/>
                  <a:pt x="5319364" y="1821905"/>
                  <a:pt x="5316884" y="1824385"/>
                </a:cubicBezTo>
                <a:cubicBezTo>
                  <a:pt x="5314404" y="1826866"/>
                  <a:pt x="5310683" y="1828106"/>
                  <a:pt x="5305722" y="1828106"/>
                </a:cubicBezTo>
                <a:cubicBezTo>
                  <a:pt x="5305722" y="1828106"/>
                  <a:pt x="5303242" y="1830586"/>
                  <a:pt x="5298280" y="1835547"/>
                </a:cubicBezTo>
                <a:cubicBezTo>
                  <a:pt x="5298280" y="1840508"/>
                  <a:pt x="5285878" y="1857872"/>
                  <a:pt x="5261073" y="1887637"/>
                </a:cubicBezTo>
                <a:lnTo>
                  <a:pt x="5223866" y="1932286"/>
                </a:lnTo>
                <a:cubicBezTo>
                  <a:pt x="5223866" y="1937247"/>
                  <a:pt x="5222626" y="1940967"/>
                  <a:pt x="5220146" y="1943448"/>
                </a:cubicBezTo>
                <a:cubicBezTo>
                  <a:pt x="5217666" y="1945928"/>
                  <a:pt x="5216425" y="1947168"/>
                  <a:pt x="5216425" y="1947168"/>
                </a:cubicBezTo>
                <a:lnTo>
                  <a:pt x="5208984" y="1947168"/>
                </a:lnTo>
                <a:cubicBezTo>
                  <a:pt x="5208984" y="1967012"/>
                  <a:pt x="5218905" y="1962051"/>
                  <a:pt x="5238749" y="1932286"/>
                </a:cubicBezTo>
                <a:cubicBezTo>
                  <a:pt x="5243711" y="1922364"/>
                  <a:pt x="5248671" y="1917403"/>
                  <a:pt x="5253632" y="1917403"/>
                </a:cubicBezTo>
                <a:cubicBezTo>
                  <a:pt x="5253632" y="1917403"/>
                  <a:pt x="5254873" y="1917403"/>
                  <a:pt x="5257353" y="1917403"/>
                </a:cubicBezTo>
                <a:cubicBezTo>
                  <a:pt x="5259833" y="1917403"/>
                  <a:pt x="5261073" y="1914922"/>
                  <a:pt x="5261073" y="1909961"/>
                </a:cubicBezTo>
                <a:cubicBezTo>
                  <a:pt x="5261073" y="1905000"/>
                  <a:pt x="5262314" y="1902520"/>
                  <a:pt x="5264794" y="1902520"/>
                </a:cubicBezTo>
                <a:cubicBezTo>
                  <a:pt x="5267274" y="1902520"/>
                  <a:pt x="5268515" y="1902520"/>
                  <a:pt x="5268515" y="1902520"/>
                </a:cubicBezTo>
                <a:cubicBezTo>
                  <a:pt x="5268515" y="1902520"/>
                  <a:pt x="5269755" y="1900040"/>
                  <a:pt x="5272236" y="1895079"/>
                </a:cubicBezTo>
                <a:cubicBezTo>
                  <a:pt x="5274716" y="1890118"/>
                  <a:pt x="5275956" y="1887637"/>
                  <a:pt x="5275956" y="1887637"/>
                </a:cubicBezTo>
                <a:cubicBezTo>
                  <a:pt x="5285878" y="1877715"/>
                  <a:pt x="5290839" y="1872754"/>
                  <a:pt x="5290839" y="1872754"/>
                </a:cubicBezTo>
                <a:lnTo>
                  <a:pt x="5313163" y="1842989"/>
                </a:lnTo>
                <a:lnTo>
                  <a:pt x="5335487" y="1820665"/>
                </a:lnTo>
                <a:cubicBezTo>
                  <a:pt x="5345409" y="1820665"/>
                  <a:pt x="5350370" y="1815704"/>
                  <a:pt x="5350370" y="1805782"/>
                </a:cubicBezTo>
                <a:lnTo>
                  <a:pt x="5357812" y="1798340"/>
                </a:lnTo>
                <a:cubicBezTo>
                  <a:pt x="5357812" y="1798340"/>
                  <a:pt x="5361532" y="1797100"/>
                  <a:pt x="5368974" y="1794620"/>
                </a:cubicBezTo>
                <a:cubicBezTo>
                  <a:pt x="5376415" y="1792139"/>
                  <a:pt x="5380136" y="1790899"/>
                  <a:pt x="5380136" y="1790899"/>
                </a:cubicBezTo>
                <a:cubicBezTo>
                  <a:pt x="5385097" y="1790899"/>
                  <a:pt x="5392539" y="1783458"/>
                  <a:pt x="5402460" y="1768575"/>
                </a:cubicBezTo>
                <a:cubicBezTo>
                  <a:pt x="5412382" y="1758653"/>
                  <a:pt x="5418584" y="1752452"/>
                  <a:pt x="5421064" y="1749971"/>
                </a:cubicBezTo>
                <a:cubicBezTo>
                  <a:pt x="5423544" y="1747491"/>
                  <a:pt x="5427264" y="1748731"/>
                  <a:pt x="5432226" y="1753692"/>
                </a:cubicBezTo>
                <a:lnTo>
                  <a:pt x="5432226" y="1746251"/>
                </a:lnTo>
                <a:cubicBezTo>
                  <a:pt x="5432226" y="1741289"/>
                  <a:pt x="5432226" y="1736329"/>
                  <a:pt x="5432226" y="1731368"/>
                </a:cubicBezTo>
                <a:cubicBezTo>
                  <a:pt x="5437187" y="1731368"/>
                  <a:pt x="5439667" y="1730127"/>
                  <a:pt x="5439667" y="1727647"/>
                </a:cubicBezTo>
                <a:cubicBezTo>
                  <a:pt x="5439667" y="1725167"/>
                  <a:pt x="5439667" y="1723926"/>
                  <a:pt x="5439667" y="1723926"/>
                </a:cubicBezTo>
                <a:cubicBezTo>
                  <a:pt x="5439667" y="1718965"/>
                  <a:pt x="5442147" y="1716485"/>
                  <a:pt x="5447109" y="1716485"/>
                </a:cubicBezTo>
                <a:cubicBezTo>
                  <a:pt x="5452070" y="1716485"/>
                  <a:pt x="5454550" y="1714005"/>
                  <a:pt x="5454550" y="1709043"/>
                </a:cubicBezTo>
                <a:cubicBezTo>
                  <a:pt x="5454550" y="1709043"/>
                  <a:pt x="5457030" y="1709043"/>
                  <a:pt x="5461991" y="1709043"/>
                </a:cubicBezTo>
                <a:cubicBezTo>
                  <a:pt x="5461991" y="1704082"/>
                  <a:pt x="5464471" y="1699122"/>
                  <a:pt x="5469433" y="1694161"/>
                </a:cubicBezTo>
                <a:lnTo>
                  <a:pt x="5476874" y="1679278"/>
                </a:lnTo>
                <a:cubicBezTo>
                  <a:pt x="5471913" y="1669356"/>
                  <a:pt x="5473154" y="1664395"/>
                  <a:pt x="5480595" y="1664395"/>
                </a:cubicBezTo>
                <a:cubicBezTo>
                  <a:pt x="5488036" y="1664395"/>
                  <a:pt x="5491757" y="1666875"/>
                  <a:pt x="5491757" y="1671836"/>
                </a:cubicBezTo>
                <a:cubicBezTo>
                  <a:pt x="5491757" y="1671836"/>
                  <a:pt x="5492998" y="1670596"/>
                  <a:pt x="5495478" y="1668116"/>
                </a:cubicBezTo>
                <a:cubicBezTo>
                  <a:pt x="5497958" y="1665635"/>
                  <a:pt x="5499198" y="1661915"/>
                  <a:pt x="5499198" y="1656954"/>
                </a:cubicBezTo>
                <a:lnTo>
                  <a:pt x="5499198" y="1649512"/>
                </a:lnTo>
                <a:cubicBezTo>
                  <a:pt x="5499198" y="1654473"/>
                  <a:pt x="5500439" y="1656954"/>
                  <a:pt x="5502919" y="1656954"/>
                </a:cubicBezTo>
                <a:cubicBezTo>
                  <a:pt x="5505399" y="1656954"/>
                  <a:pt x="5509120" y="1654473"/>
                  <a:pt x="5514081" y="1649512"/>
                </a:cubicBezTo>
                <a:cubicBezTo>
                  <a:pt x="5519043" y="1644551"/>
                  <a:pt x="5521523" y="1642071"/>
                  <a:pt x="5521523" y="1642071"/>
                </a:cubicBezTo>
                <a:cubicBezTo>
                  <a:pt x="5521523" y="1637110"/>
                  <a:pt x="5521523" y="1634629"/>
                  <a:pt x="5521523" y="1634629"/>
                </a:cubicBezTo>
                <a:cubicBezTo>
                  <a:pt x="5536405" y="1634629"/>
                  <a:pt x="5543847" y="1627188"/>
                  <a:pt x="5543847" y="1612305"/>
                </a:cubicBezTo>
                <a:cubicBezTo>
                  <a:pt x="5548808" y="1612305"/>
                  <a:pt x="5553768" y="1611065"/>
                  <a:pt x="5558730" y="1608584"/>
                </a:cubicBezTo>
                <a:cubicBezTo>
                  <a:pt x="5563691" y="1606104"/>
                  <a:pt x="5566171" y="1602383"/>
                  <a:pt x="5566171" y="1597422"/>
                </a:cubicBezTo>
                <a:cubicBezTo>
                  <a:pt x="5566171" y="1592461"/>
                  <a:pt x="5568651" y="1588741"/>
                  <a:pt x="5573612" y="1586260"/>
                </a:cubicBezTo>
                <a:cubicBezTo>
                  <a:pt x="5578574" y="1583780"/>
                  <a:pt x="5581054" y="1582540"/>
                  <a:pt x="5581054" y="1582540"/>
                </a:cubicBezTo>
                <a:lnTo>
                  <a:pt x="5595937" y="1582540"/>
                </a:lnTo>
                <a:lnTo>
                  <a:pt x="5610820" y="1582540"/>
                </a:lnTo>
                <a:cubicBezTo>
                  <a:pt x="5610820" y="1587501"/>
                  <a:pt x="5608339" y="1589981"/>
                  <a:pt x="5603378" y="1589981"/>
                </a:cubicBezTo>
                <a:cubicBezTo>
                  <a:pt x="5598417" y="1589981"/>
                  <a:pt x="5595937" y="1592461"/>
                  <a:pt x="5595937" y="1597422"/>
                </a:cubicBezTo>
                <a:cubicBezTo>
                  <a:pt x="5605858" y="1587501"/>
                  <a:pt x="5613300" y="1587501"/>
                  <a:pt x="5618261" y="1597422"/>
                </a:cubicBezTo>
                <a:cubicBezTo>
                  <a:pt x="5618261" y="1602383"/>
                  <a:pt x="5615781" y="1609825"/>
                  <a:pt x="5610820" y="1619747"/>
                </a:cubicBezTo>
                <a:cubicBezTo>
                  <a:pt x="5615781" y="1619747"/>
                  <a:pt x="5619502" y="1618506"/>
                  <a:pt x="5621982" y="1616026"/>
                </a:cubicBezTo>
                <a:cubicBezTo>
                  <a:pt x="5624462" y="1613546"/>
                  <a:pt x="5625702" y="1609825"/>
                  <a:pt x="5625702" y="1604864"/>
                </a:cubicBezTo>
                <a:cubicBezTo>
                  <a:pt x="5625702" y="1599903"/>
                  <a:pt x="5626943" y="1597422"/>
                  <a:pt x="5629423" y="1597422"/>
                </a:cubicBezTo>
                <a:cubicBezTo>
                  <a:pt x="5631903" y="1597422"/>
                  <a:pt x="5641826" y="1588741"/>
                  <a:pt x="5659189" y="1571377"/>
                </a:cubicBezTo>
                <a:cubicBezTo>
                  <a:pt x="5676552" y="1554014"/>
                  <a:pt x="5692675" y="1536651"/>
                  <a:pt x="5707558" y="1519288"/>
                </a:cubicBezTo>
                <a:cubicBezTo>
                  <a:pt x="5722441" y="1501924"/>
                  <a:pt x="5729882" y="1490762"/>
                  <a:pt x="5729882" y="1485801"/>
                </a:cubicBezTo>
                <a:cubicBezTo>
                  <a:pt x="5729882" y="1485801"/>
                  <a:pt x="5731123" y="1484561"/>
                  <a:pt x="5733603" y="1482080"/>
                </a:cubicBezTo>
                <a:cubicBezTo>
                  <a:pt x="5736083" y="1479600"/>
                  <a:pt x="5739804" y="1475879"/>
                  <a:pt x="5744765" y="1470918"/>
                </a:cubicBezTo>
                <a:cubicBezTo>
                  <a:pt x="5749726" y="1470918"/>
                  <a:pt x="5759648" y="1463477"/>
                  <a:pt x="5774530" y="1448594"/>
                </a:cubicBezTo>
                <a:lnTo>
                  <a:pt x="5781972" y="1441153"/>
                </a:lnTo>
                <a:cubicBezTo>
                  <a:pt x="5781972" y="1451075"/>
                  <a:pt x="5781972" y="1458516"/>
                  <a:pt x="5781972" y="1463477"/>
                </a:cubicBezTo>
                <a:cubicBezTo>
                  <a:pt x="5781972" y="1468438"/>
                  <a:pt x="5779492" y="1469678"/>
                  <a:pt x="5774530" y="1467198"/>
                </a:cubicBezTo>
                <a:cubicBezTo>
                  <a:pt x="5769569" y="1464717"/>
                  <a:pt x="5764609" y="1464717"/>
                  <a:pt x="5759648" y="1467198"/>
                </a:cubicBezTo>
                <a:cubicBezTo>
                  <a:pt x="5754686" y="1469678"/>
                  <a:pt x="5752206" y="1470918"/>
                  <a:pt x="5752206" y="1470918"/>
                </a:cubicBezTo>
                <a:cubicBezTo>
                  <a:pt x="5752206" y="1470918"/>
                  <a:pt x="5753447" y="1472159"/>
                  <a:pt x="5755927" y="1474639"/>
                </a:cubicBezTo>
                <a:cubicBezTo>
                  <a:pt x="5758407" y="1477119"/>
                  <a:pt x="5759648" y="1478360"/>
                  <a:pt x="5759648" y="1478360"/>
                </a:cubicBezTo>
                <a:lnTo>
                  <a:pt x="5759648" y="1485801"/>
                </a:lnTo>
                <a:lnTo>
                  <a:pt x="5759648" y="1493243"/>
                </a:lnTo>
                <a:cubicBezTo>
                  <a:pt x="5754686" y="1493243"/>
                  <a:pt x="5752206" y="1493243"/>
                  <a:pt x="5752206" y="1493243"/>
                </a:cubicBezTo>
                <a:cubicBezTo>
                  <a:pt x="5752206" y="1483321"/>
                  <a:pt x="5744765" y="1485801"/>
                  <a:pt x="5729882" y="1500684"/>
                </a:cubicBezTo>
                <a:cubicBezTo>
                  <a:pt x="5729882" y="1505645"/>
                  <a:pt x="5727402" y="1510606"/>
                  <a:pt x="5722441" y="1515567"/>
                </a:cubicBezTo>
                <a:lnTo>
                  <a:pt x="5729882" y="1515567"/>
                </a:lnTo>
                <a:cubicBezTo>
                  <a:pt x="5719961" y="1530450"/>
                  <a:pt x="5712519" y="1535411"/>
                  <a:pt x="5707558" y="1530450"/>
                </a:cubicBezTo>
                <a:cubicBezTo>
                  <a:pt x="5712519" y="1535411"/>
                  <a:pt x="5710038" y="1542852"/>
                  <a:pt x="5700116" y="1552774"/>
                </a:cubicBezTo>
                <a:lnTo>
                  <a:pt x="5685234" y="1582540"/>
                </a:lnTo>
                <a:lnTo>
                  <a:pt x="5677792" y="1604864"/>
                </a:lnTo>
                <a:lnTo>
                  <a:pt x="5677792" y="1612305"/>
                </a:lnTo>
                <a:cubicBezTo>
                  <a:pt x="5682753" y="1607344"/>
                  <a:pt x="5686474" y="1603623"/>
                  <a:pt x="5688954" y="1601143"/>
                </a:cubicBezTo>
                <a:cubicBezTo>
                  <a:pt x="5691434" y="1598663"/>
                  <a:pt x="5695155" y="1597422"/>
                  <a:pt x="5700116" y="1597422"/>
                </a:cubicBezTo>
                <a:cubicBezTo>
                  <a:pt x="5705078" y="1587501"/>
                  <a:pt x="5708798" y="1583780"/>
                  <a:pt x="5711279" y="1586260"/>
                </a:cubicBezTo>
                <a:cubicBezTo>
                  <a:pt x="5713759" y="1588741"/>
                  <a:pt x="5719961" y="1586260"/>
                  <a:pt x="5729882" y="1578819"/>
                </a:cubicBezTo>
                <a:cubicBezTo>
                  <a:pt x="5739804" y="1571377"/>
                  <a:pt x="5744765" y="1567657"/>
                  <a:pt x="5744765" y="1567657"/>
                </a:cubicBezTo>
                <a:lnTo>
                  <a:pt x="5737323" y="1575098"/>
                </a:lnTo>
                <a:cubicBezTo>
                  <a:pt x="5732362" y="1580059"/>
                  <a:pt x="5727402" y="1583780"/>
                  <a:pt x="5722441" y="1586260"/>
                </a:cubicBezTo>
                <a:cubicBezTo>
                  <a:pt x="5717479" y="1588741"/>
                  <a:pt x="5714999" y="1589981"/>
                  <a:pt x="5714999" y="1589981"/>
                </a:cubicBezTo>
                <a:cubicBezTo>
                  <a:pt x="5714999" y="1589981"/>
                  <a:pt x="5712519" y="1592461"/>
                  <a:pt x="5707558" y="1597422"/>
                </a:cubicBezTo>
                <a:cubicBezTo>
                  <a:pt x="5707558" y="1597422"/>
                  <a:pt x="5707558" y="1598663"/>
                  <a:pt x="5707558" y="1601143"/>
                </a:cubicBezTo>
                <a:cubicBezTo>
                  <a:pt x="5707558" y="1603623"/>
                  <a:pt x="5707558" y="1607344"/>
                  <a:pt x="5707558" y="1612305"/>
                </a:cubicBezTo>
                <a:lnTo>
                  <a:pt x="5707558" y="1619747"/>
                </a:lnTo>
                <a:cubicBezTo>
                  <a:pt x="5717479" y="1614786"/>
                  <a:pt x="5724921" y="1612305"/>
                  <a:pt x="5729882" y="1612305"/>
                </a:cubicBezTo>
                <a:lnTo>
                  <a:pt x="5700116" y="1642071"/>
                </a:lnTo>
                <a:lnTo>
                  <a:pt x="5694163" y="1659930"/>
                </a:lnTo>
                <a:lnTo>
                  <a:pt x="5696396" y="1660674"/>
                </a:lnTo>
                <a:cubicBezTo>
                  <a:pt x="5698876" y="1663155"/>
                  <a:pt x="5702596" y="1664395"/>
                  <a:pt x="5707558" y="1664395"/>
                </a:cubicBezTo>
                <a:cubicBezTo>
                  <a:pt x="5712519" y="1669356"/>
                  <a:pt x="5712519" y="1673077"/>
                  <a:pt x="5707558" y="1675557"/>
                </a:cubicBezTo>
                <a:cubicBezTo>
                  <a:pt x="5702596" y="1678038"/>
                  <a:pt x="5700116" y="1676797"/>
                  <a:pt x="5700116" y="1671836"/>
                </a:cubicBezTo>
                <a:cubicBezTo>
                  <a:pt x="5700116" y="1666875"/>
                  <a:pt x="5697636" y="1664395"/>
                  <a:pt x="5692675" y="1664395"/>
                </a:cubicBezTo>
                <a:cubicBezTo>
                  <a:pt x="5687714" y="1664395"/>
                  <a:pt x="5682753" y="1665635"/>
                  <a:pt x="5677792" y="1668116"/>
                </a:cubicBezTo>
                <a:cubicBezTo>
                  <a:pt x="5672831" y="1670596"/>
                  <a:pt x="5670351" y="1671836"/>
                  <a:pt x="5670351" y="1671836"/>
                </a:cubicBezTo>
                <a:cubicBezTo>
                  <a:pt x="5670351" y="1686719"/>
                  <a:pt x="5662909" y="1694161"/>
                  <a:pt x="5648027" y="1694161"/>
                </a:cubicBezTo>
                <a:lnTo>
                  <a:pt x="5633144" y="1701602"/>
                </a:lnTo>
                <a:lnTo>
                  <a:pt x="5633144" y="1709043"/>
                </a:lnTo>
                <a:cubicBezTo>
                  <a:pt x="5633144" y="1714005"/>
                  <a:pt x="5633144" y="1718965"/>
                  <a:pt x="5633144" y="1723926"/>
                </a:cubicBezTo>
                <a:lnTo>
                  <a:pt x="5625702" y="1723926"/>
                </a:lnTo>
                <a:cubicBezTo>
                  <a:pt x="5615781" y="1723926"/>
                  <a:pt x="5610820" y="1726407"/>
                  <a:pt x="5610820" y="1731368"/>
                </a:cubicBezTo>
                <a:lnTo>
                  <a:pt x="5610820" y="1716485"/>
                </a:lnTo>
                <a:cubicBezTo>
                  <a:pt x="5610820" y="1716485"/>
                  <a:pt x="5610820" y="1714005"/>
                  <a:pt x="5610820" y="1709043"/>
                </a:cubicBezTo>
                <a:cubicBezTo>
                  <a:pt x="5600898" y="1709043"/>
                  <a:pt x="5598417" y="1711524"/>
                  <a:pt x="5603378" y="1716485"/>
                </a:cubicBezTo>
                <a:cubicBezTo>
                  <a:pt x="5603378" y="1721446"/>
                  <a:pt x="5603378" y="1723926"/>
                  <a:pt x="5603378" y="1723926"/>
                </a:cubicBezTo>
                <a:cubicBezTo>
                  <a:pt x="5603378" y="1723926"/>
                  <a:pt x="5600898" y="1723926"/>
                  <a:pt x="5595937" y="1723926"/>
                </a:cubicBezTo>
                <a:cubicBezTo>
                  <a:pt x="5590975" y="1718965"/>
                  <a:pt x="5588495" y="1718965"/>
                  <a:pt x="5588495" y="1723926"/>
                </a:cubicBezTo>
                <a:cubicBezTo>
                  <a:pt x="5593457" y="1723926"/>
                  <a:pt x="5595937" y="1726407"/>
                  <a:pt x="5595937" y="1731368"/>
                </a:cubicBezTo>
                <a:cubicBezTo>
                  <a:pt x="5595937" y="1731368"/>
                  <a:pt x="5597177" y="1732608"/>
                  <a:pt x="5599657" y="1735088"/>
                </a:cubicBezTo>
                <a:cubicBezTo>
                  <a:pt x="5602137" y="1737569"/>
                  <a:pt x="5603378" y="1741289"/>
                  <a:pt x="5603378" y="1746251"/>
                </a:cubicBezTo>
                <a:cubicBezTo>
                  <a:pt x="5603378" y="1751212"/>
                  <a:pt x="5602137" y="1753692"/>
                  <a:pt x="5599657" y="1753692"/>
                </a:cubicBezTo>
                <a:cubicBezTo>
                  <a:pt x="5597177" y="1753692"/>
                  <a:pt x="5593457" y="1756172"/>
                  <a:pt x="5588495" y="1761133"/>
                </a:cubicBezTo>
                <a:cubicBezTo>
                  <a:pt x="5583534" y="1766094"/>
                  <a:pt x="5581054" y="1769815"/>
                  <a:pt x="5581054" y="1772295"/>
                </a:cubicBezTo>
                <a:cubicBezTo>
                  <a:pt x="5581054" y="1774776"/>
                  <a:pt x="5583534" y="1773536"/>
                  <a:pt x="5588495" y="1768575"/>
                </a:cubicBezTo>
                <a:lnTo>
                  <a:pt x="5595937" y="1768575"/>
                </a:lnTo>
                <a:cubicBezTo>
                  <a:pt x="5595937" y="1768575"/>
                  <a:pt x="5597177" y="1769815"/>
                  <a:pt x="5599657" y="1772295"/>
                </a:cubicBezTo>
                <a:cubicBezTo>
                  <a:pt x="5602137" y="1774776"/>
                  <a:pt x="5603378" y="1776016"/>
                  <a:pt x="5603378" y="1776016"/>
                </a:cubicBezTo>
                <a:cubicBezTo>
                  <a:pt x="5603378" y="1785938"/>
                  <a:pt x="5598417" y="1790899"/>
                  <a:pt x="5588495" y="1790899"/>
                </a:cubicBezTo>
                <a:cubicBezTo>
                  <a:pt x="5573612" y="1790899"/>
                  <a:pt x="5566171" y="1793379"/>
                  <a:pt x="5566171" y="1798340"/>
                </a:cubicBezTo>
                <a:lnTo>
                  <a:pt x="5551288" y="1805782"/>
                </a:lnTo>
                <a:cubicBezTo>
                  <a:pt x="5541367" y="1815704"/>
                  <a:pt x="5538886" y="1823145"/>
                  <a:pt x="5543847" y="1828106"/>
                </a:cubicBezTo>
                <a:cubicBezTo>
                  <a:pt x="5543847" y="1823145"/>
                  <a:pt x="5546327" y="1820665"/>
                  <a:pt x="5551288" y="1820665"/>
                </a:cubicBezTo>
                <a:lnTo>
                  <a:pt x="5558730" y="1813223"/>
                </a:lnTo>
                <a:cubicBezTo>
                  <a:pt x="5558730" y="1803301"/>
                  <a:pt x="5561210" y="1800821"/>
                  <a:pt x="5566171" y="1805782"/>
                </a:cubicBezTo>
                <a:cubicBezTo>
                  <a:pt x="5571132" y="1810743"/>
                  <a:pt x="5572372" y="1814463"/>
                  <a:pt x="5569892" y="1816944"/>
                </a:cubicBezTo>
                <a:cubicBezTo>
                  <a:pt x="5567412" y="1819424"/>
                  <a:pt x="5563691" y="1820665"/>
                  <a:pt x="5558730" y="1820665"/>
                </a:cubicBezTo>
                <a:lnTo>
                  <a:pt x="5558730" y="1828106"/>
                </a:lnTo>
                <a:cubicBezTo>
                  <a:pt x="5563691" y="1828106"/>
                  <a:pt x="5572372" y="1821905"/>
                  <a:pt x="5584775" y="1809502"/>
                </a:cubicBezTo>
                <a:cubicBezTo>
                  <a:pt x="5597177" y="1797100"/>
                  <a:pt x="5604619" y="1790899"/>
                  <a:pt x="5607099" y="1790899"/>
                </a:cubicBezTo>
                <a:cubicBezTo>
                  <a:pt x="5609579" y="1790899"/>
                  <a:pt x="5610820" y="1788419"/>
                  <a:pt x="5610820" y="1783458"/>
                </a:cubicBezTo>
                <a:cubicBezTo>
                  <a:pt x="5610820" y="1778497"/>
                  <a:pt x="5615781" y="1773536"/>
                  <a:pt x="5625702" y="1768575"/>
                </a:cubicBezTo>
                <a:cubicBezTo>
                  <a:pt x="5630664" y="1763614"/>
                  <a:pt x="5634384" y="1759893"/>
                  <a:pt x="5636864" y="1757413"/>
                </a:cubicBezTo>
                <a:cubicBezTo>
                  <a:pt x="5639345" y="1754932"/>
                  <a:pt x="5640585" y="1751212"/>
                  <a:pt x="5640585" y="1746251"/>
                </a:cubicBezTo>
                <a:cubicBezTo>
                  <a:pt x="5640585" y="1741289"/>
                  <a:pt x="5641826" y="1740049"/>
                  <a:pt x="5644306" y="1742530"/>
                </a:cubicBezTo>
                <a:cubicBezTo>
                  <a:pt x="5646786" y="1745010"/>
                  <a:pt x="5650507" y="1743770"/>
                  <a:pt x="5655468" y="1738809"/>
                </a:cubicBezTo>
                <a:cubicBezTo>
                  <a:pt x="5660429" y="1733848"/>
                  <a:pt x="5660429" y="1728887"/>
                  <a:pt x="5655468" y="1723926"/>
                </a:cubicBezTo>
                <a:lnTo>
                  <a:pt x="5648027" y="1716485"/>
                </a:lnTo>
                <a:cubicBezTo>
                  <a:pt x="5652988" y="1721446"/>
                  <a:pt x="5659189" y="1722686"/>
                  <a:pt x="5666630" y="1720206"/>
                </a:cubicBezTo>
                <a:cubicBezTo>
                  <a:pt x="5674071" y="1717725"/>
                  <a:pt x="5680272" y="1715245"/>
                  <a:pt x="5685234" y="1712764"/>
                </a:cubicBezTo>
                <a:cubicBezTo>
                  <a:pt x="5690195" y="1710284"/>
                  <a:pt x="5690195" y="1706563"/>
                  <a:pt x="5685234" y="1701602"/>
                </a:cubicBezTo>
                <a:lnTo>
                  <a:pt x="5685234" y="1694161"/>
                </a:lnTo>
                <a:lnTo>
                  <a:pt x="5700116" y="1694161"/>
                </a:lnTo>
                <a:cubicBezTo>
                  <a:pt x="5705078" y="1689200"/>
                  <a:pt x="5707558" y="1686719"/>
                  <a:pt x="5707558" y="1686719"/>
                </a:cubicBezTo>
                <a:cubicBezTo>
                  <a:pt x="5707558" y="1686719"/>
                  <a:pt x="5707558" y="1684239"/>
                  <a:pt x="5707558" y="1679278"/>
                </a:cubicBezTo>
                <a:cubicBezTo>
                  <a:pt x="5707558" y="1679278"/>
                  <a:pt x="5711279" y="1678038"/>
                  <a:pt x="5718720" y="1675557"/>
                </a:cubicBezTo>
                <a:cubicBezTo>
                  <a:pt x="5726161" y="1673077"/>
                  <a:pt x="5729882" y="1669356"/>
                  <a:pt x="5729882" y="1664395"/>
                </a:cubicBezTo>
                <a:cubicBezTo>
                  <a:pt x="5729882" y="1659434"/>
                  <a:pt x="5729882" y="1655713"/>
                  <a:pt x="5729882" y="1653233"/>
                </a:cubicBezTo>
                <a:cubicBezTo>
                  <a:pt x="5729882" y="1650753"/>
                  <a:pt x="5732362" y="1649512"/>
                  <a:pt x="5737323" y="1649512"/>
                </a:cubicBezTo>
                <a:lnTo>
                  <a:pt x="5759648" y="1642071"/>
                </a:lnTo>
                <a:cubicBezTo>
                  <a:pt x="5764609" y="1637110"/>
                  <a:pt x="5769569" y="1634629"/>
                  <a:pt x="5774530" y="1634629"/>
                </a:cubicBezTo>
                <a:lnTo>
                  <a:pt x="5759648" y="1649512"/>
                </a:lnTo>
                <a:cubicBezTo>
                  <a:pt x="5749726" y="1664395"/>
                  <a:pt x="5744765" y="1671836"/>
                  <a:pt x="5744765" y="1671836"/>
                </a:cubicBezTo>
                <a:lnTo>
                  <a:pt x="5744088" y="1675896"/>
                </a:lnTo>
                <a:lnTo>
                  <a:pt x="5752206" y="1671836"/>
                </a:lnTo>
                <a:cubicBezTo>
                  <a:pt x="5767089" y="1656954"/>
                  <a:pt x="5774530" y="1648272"/>
                  <a:pt x="5774530" y="1645792"/>
                </a:cubicBezTo>
                <a:cubicBezTo>
                  <a:pt x="5774530" y="1643311"/>
                  <a:pt x="5777010" y="1642071"/>
                  <a:pt x="5781972" y="1642071"/>
                </a:cubicBezTo>
                <a:lnTo>
                  <a:pt x="5804296" y="1627188"/>
                </a:lnTo>
                <a:lnTo>
                  <a:pt x="5834062" y="1612305"/>
                </a:lnTo>
                <a:cubicBezTo>
                  <a:pt x="5834062" y="1612305"/>
                  <a:pt x="5831582" y="1614786"/>
                  <a:pt x="5826620" y="1619747"/>
                </a:cubicBezTo>
                <a:cubicBezTo>
                  <a:pt x="5811737" y="1629668"/>
                  <a:pt x="5811737" y="1642071"/>
                  <a:pt x="5826620" y="1656954"/>
                </a:cubicBezTo>
                <a:lnTo>
                  <a:pt x="5834062" y="1656954"/>
                </a:lnTo>
                <a:cubicBezTo>
                  <a:pt x="5834062" y="1647032"/>
                  <a:pt x="5839023" y="1639590"/>
                  <a:pt x="5848944" y="1634629"/>
                </a:cubicBezTo>
                <a:cubicBezTo>
                  <a:pt x="5853906" y="1629668"/>
                  <a:pt x="5857626" y="1625948"/>
                  <a:pt x="5860106" y="1623467"/>
                </a:cubicBezTo>
                <a:cubicBezTo>
                  <a:pt x="5862586" y="1620987"/>
                  <a:pt x="5863827" y="1619747"/>
                  <a:pt x="5863827" y="1619747"/>
                </a:cubicBezTo>
                <a:lnTo>
                  <a:pt x="5856386" y="1634629"/>
                </a:lnTo>
                <a:cubicBezTo>
                  <a:pt x="5851424" y="1644551"/>
                  <a:pt x="5846464" y="1654473"/>
                  <a:pt x="5841503" y="1664395"/>
                </a:cubicBezTo>
                <a:cubicBezTo>
                  <a:pt x="5836542" y="1669356"/>
                  <a:pt x="5831582" y="1673077"/>
                  <a:pt x="5826620" y="1675557"/>
                </a:cubicBezTo>
                <a:cubicBezTo>
                  <a:pt x="5821658" y="1678038"/>
                  <a:pt x="5816698" y="1676797"/>
                  <a:pt x="5811737" y="1671836"/>
                </a:cubicBezTo>
                <a:cubicBezTo>
                  <a:pt x="5811737" y="1666875"/>
                  <a:pt x="5808016" y="1666875"/>
                  <a:pt x="5800575" y="1671836"/>
                </a:cubicBezTo>
                <a:cubicBezTo>
                  <a:pt x="5793134" y="1676797"/>
                  <a:pt x="5789413" y="1680518"/>
                  <a:pt x="5789413" y="1682999"/>
                </a:cubicBezTo>
                <a:cubicBezTo>
                  <a:pt x="5789413" y="1685479"/>
                  <a:pt x="5791893" y="1686719"/>
                  <a:pt x="5796854" y="1686719"/>
                </a:cubicBezTo>
                <a:lnTo>
                  <a:pt x="5804296" y="1686719"/>
                </a:lnTo>
                <a:cubicBezTo>
                  <a:pt x="5804296" y="1686719"/>
                  <a:pt x="5805536" y="1684239"/>
                  <a:pt x="5808016" y="1679278"/>
                </a:cubicBezTo>
                <a:cubicBezTo>
                  <a:pt x="5810496" y="1674317"/>
                  <a:pt x="5811737" y="1674317"/>
                  <a:pt x="5811737" y="1679278"/>
                </a:cubicBezTo>
                <a:cubicBezTo>
                  <a:pt x="5816698" y="1684239"/>
                  <a:pt x="5821658" y="1685479"/>
                  <a:pt x="5826620" y="1682999"/>
                </a:cubicBezTo>
                <a:cubicBezTo>
                  <a:pt x="5831582" y="1680518"/>
                  <a:pt x="5834062" y="1679278"/>
                  <a:pt x="5834062" y="1679278"/>
                </a:cubicBezTo>
                <a:lnTo>
                  <a:pt x="5848944" y="1679278"/>
                </a:lnTo>
                <a:cubicBezTo>
                  <a:pt x="5848944" y="1684239"/>
                  <a:pt x="5846464" y="1686719"/>
                  <a:pt x="5841503" y="1686719"/>
                </a:cubicBezTo>
                <a:lnTo>
                  <a:pt x="5811737" y="1709043"/>
                </a:lnTo>
                <a:cubicBezTo>
                  <a:pt x="5811737" y="1699122"/>
                  <a:pt x="5804296" y="1701602"/>
                  <a:pt x="5789413" y="1716485"/>
                </a:cubicBezTo>
                <a:cubicBezTo>
                  <a:pt x="5779492" y="1721446"/>
                  <a:pt x="5777010" y="1726407"/>
                  <a:pt x="5781972" y="1731368"/>
                </a:cubicBezTo>
                <a:lnTo>
                  <a:pt x="5774530" y="1746251"/>
                </a:lnTo>
                <a:lnTo>
                  <a:pt x="5774530" y="1753692"/>
                </a:lnTo>
                <a:lnTo>
                  <a:pt x="5752206" y="1776016"/>
                </a:lnTo>
                <a:cubicBezTo>
                  <a:pt x="5732362" y="1795860"/>
                  <a:pt x="5714999" y="1813223"/>
                  <a:pt x="5700116" y="1828106"/>
                </a:cubicBezTo>
                <a:lnTo>
                  <a:pt x="5677792" y="1850430"/>
                </a:lnTo>
                <a:cubicBezTo>
                  <a:pt x="5672831" y="1850430"/>
                  <a:pt x="5670351" y="1851671"/>
                  <a:pt x="5670351" y="1854151"/>
                </a:cubicBezTo>
                <a:cubicBezTo>
                  <a:pt x="5670351" y="1856631"/>
                  <a:pt x="5672831" y="1857872"/>
                  <a:pt x="5677792" y="1857872"/>
                </a:cubicBezTo>
                <a:cubicBezTo>
                  <a:pt x="5682753" y="1857872"/>
                  <a:pt x="5685234" y="1856631"/>
                  <a:pt x="5685234" y="1854151"/>
                </a:cubicBezTo>
                <a:lnTo>
                  <a:pt x="5692675" y="1857872"/>
                </a:lnTo>
                <a:lnTo>
                  <a:pt x="5700116" y="1872754"/>
                </a:lnTo>
                <a:lnTo>
                  <a:pt x="5722441" y="1850430"/>
                </a:lnTo>
                <a:lnTo>
                  <a:pt x="5714999" y="1850430"/>
                </a:lnTo>
                <a:cubicBezTo>
                  <a:pt x="5705078" y="1855391"/>
                  <a:pt x="5698876" y="1856631"/>
                  <a:pt x="5696396" y="1854151"/>
                </a:cubicBezTo>
                <a:cubicBezTo>
                  <a:pt x="5693916" y="1851671"/>
                  <a:pt x="5692675" y="1849190"/>
                  <a:pt x="5692675" y="1846709"/>
                </a:cubicBezTo>
                <a:cubicBezTo>
                  <a:pt x="5692675" y="1844229"/>
                  <a:pt x="5695155" y="1842989"/>
                  <a:pt x="5700116" y="1842989"/>
                </a:cubicBezTo>
                <a:cubicBezTo>
                  <a:pt x="5705078" y="1842989"/>
                  <a:pt x="5707558" y="1840508"/>
                  <a:pt x="5707558" y="1835547"/>
                </a:cubicBezTo>
                <a:lnTo>
                  <a:pt x="5714999" y="1828106"/>
                </a:lnTo>
                <a:cubicBezTo>
                  <a:pt x="5714999" y="1833067"/>
                  <a:pt x="5717479" y="1835547"/>
                  <a:pt x="5722441" y="1835547"/>
                </a:cubicBezTo>
                <a:lnTo>
                  <a:pt x="5722441" y="1828106"/>
                </a:lnTo>
                <a:cubicBezTo>
                  <a:pt x="5722441" y="1823145"/>
                  <a:pt x="5724921" y="1818184"/>
                  <a:pt x="5729882" y="1813223"/>
                </a:cubicBezTo>
                <a:cubicBezTo>
                  <a:pt x="5734843" y="1808262"/>
                  <a:pt x="5742285" y="1803301"/>
                  <a:pt x="5752206" y="1798340"/>
                </a:cubicBezTo>
                <a:lnTo>
                  <a:pt x="5752206" y="1813223"/>
                </a:lnTo>
                <a:lnTo>
                  <a:pt x="5744765" y="1835547"/>
                </a:lnTo>
                <a:cubicBezTo>
                  <a:pt x="5749726" y="1835547"/>
                  <a:pt x="5752206" y="1838028"/>
                  <a:pt x="5752206" y="1842989"/>
                </a:cubicBezTo>
                <a:cubicBezTo>
                  <a:pt x="5752206" y="1847950"/>
                  <a:pt x="5750966" y="1851671"/>
                  <a:pt x="5748486" y="1854151"/>
                </a:cubicBezTo>
                <a:cubicBezTo>
                  <a:pt x="5746005" y="1856631"/>
                  <a:pt x="5746005" y="1860352"/>
                  <a:pt x="5748486" y="1865313"/>
                </a:cubicBezTo>
                <a:cubicBezTo>
                  <a:pt x="5750966" y="1870274"/>
                  <a:pt x="5753447" y="1872754"/>
                  <a:pt x="5755927" y="1872754"/>
                </a:cubicBezTo>
                <a:cubicBezTo>
                  <a:pt x="5758407" y="1872754"/>
                  <a:pt x="5759648" y="1875235"/>
                  <a:pt x="5759648" y="1880196"/>
                </a:cubicBezTo>
                <a:cubicBezTo>
                  <a:pt x="5754686" y="1890118"/>
                  <a:pt x="5744765" y="1892598"/>
                  <a:pt x="5729882" y="1887637"/>
                </a:cubicBezTo>
                <a:cubicBezTo>
                  <a:pt x="5724921" y="1882676"/>
                  <a:pt x="5718720" y="1881436"/>
                  <a:pt x="5711279" y="1883917"/>
                </a:cubicBezTo>
                <a:cubicBezTo>
                  <a:pt x="5703837" y="1886397"/>
                  <a:pt x="5700116" y="1888878"/>
                  <a:pt x="5700116" y="1891358"/>
                </a:cubicBezTo>
                <a:cubicBezTo>
                  <a:pt x="5700116" y="1893838"/>
                  <a:pt x="5702596" y="1895079"/>
                  <a:pt x="5707558" y="1895079"/>
                </a:cubicBezTo>
                <a:cubicBezTo>
                  <a:pt x="5712519" y="1895079"/>
                  <a:pt x="5716240" y="1895079"/>
                  <a:pt x="5718720" y="1895079"/>
                </a:cubicBezTo>
                <a:cubicBezTo>
                  <a:pt x="5721200" y="1895079"/>
                  <a:pt x="5722441" y="1895079"/>
                  <a:pt x="5722441" y="1895079"/>
                </a:cubicBezTo>
                <a:cubicBezTo>
                  <a:pt x="5722441" y="1900040"/>
                  <a:pt x="5723681" y="1901280"/>
                  <a:pt x="5726161" y="1898799"/>
                </a:cubicBezTo>
                <a:cubicBezTo>
                  <a:pt x="5728641" y="1896319"/>
                  <a:pt x="5732362" y="1897559"/>
                  <a:pt x="5737323" y="1902520"/>
                </a:cubicBezTo>
                <a:lnTo>
                  <a:pt x="5737323" y="1909961"/>
                </a:lnTo>
                <a:cubicBezTo>
                  <a:pt x="5732362" y="1909961"/>
                  <a:pt x="5727402" y="1911202"/>
                  <a:pt x="5722441" y="1913682"/>
                </a:cubicBezTo>
                <a:cubicBezTo>
                  <a:pt x="5717479" y="1916163"/>
                  <a:pt x="5712519" y="1919883"/>
                  <a:pt x="5707558" y="1924844"/>
                </a:cubicBezTo>
                <a:cubicBezTo>
                  <a:pt x="5692675" y="1939727"/>
                  <a:pt x="5683993" y="1947168"/>
                  <a:pt x="5681513" y="1947168"/>
                </a:cubicBezTo>
                <a:cubicBezTo>
                  <a:pt x="5679033" y="1947168"/>
                  <a:pt x="5676552" y="1948409"/>
                  <a:pt x="5674071" y="1950889"/>
                </a:cubicBezTo>
                <a:cubicBezTo>
                  <a:pt x="5671591" y="1953370"/>
                  <a:pt x="5667871" y="1959571"/>
                  <a:pt x="5662909" y="1969493"/>
                </a:cubicBezTo>
                <a:lnTo>
                  <a:pt x="5662909" y="1976934"/>
                </a:lnTo>
                <a:lnTo>
                  <a:pt x="5662909" y="1984376"/>
                </a:lnTo>
                <a:lnTo>
                  <a:pt x="5658445" y="1990328"/>
                </a:lnTo>
                <a:lnTo>
                  <a:pt x="5655468" y="1991817"/>
                </a:lnTo>
                <a:lnTo>
                  <a:pt x="5657328" y="1991817"/>
                </a:lnTo>
                <a:lnTo>
                  <a:pt x="5651747" y="1999258"/>
                </a:lnTo>
                <a:cubicBezTo>
                  <a:pt x="5654227" y="2004219"/>
                  <a:pt x="5657948" y="2006700"/>
                  <a:pt x="5662909" y="2006700"/>
                </a:cubicBezTo>
                <a:lnTo>
                  <a:pt x="5670351" y="2014141"/>
                </a:lnTo>
                <a:lnTo>
                  <a:pt x="5685234" y="2006700"/>
                </a:lnTo>
                <a:lnTo>
                  <a:pt x="5692675" y="2006700"/>
                </a:lnTo>
                <a:cubicBezTo>
                  <a:pt x="5692675" y="2006700"/>
                  <a:pt x="5693916" y="2006700"/>
                  <a:pt x="5696396" y="2006700"/>
                </a:cubicBezTo>
                <a:cubicBezTo>
                  <a:pt x="5698876" y="2006700"/>
                  <a:pt x="5700116" y="2004219"/>
                  <a:pt x="5700116" y="1999258"/>
                </a:cubicBezTo>
                <a:cubicBezTo>
                  <a:pt x="5700116" y="1994297"/>
                  <a:pt x="5697636" y="1991817"/>
                  <a:pt x="5692675" y="1991817"/>
                </a:cubicBezTo>
                <a:cubicBezTo>
                  <a:pt x="5687714" y="1991817"/>
                  <a:pt x="5685234" y="1989337"/>
                  <a:pt x="5685234" y="1984376"/>
                </a:cubicBezTo>
                <a:lnTo>
                  <a:pt x="5700116" y="1991817"/>
                </a:lnTo>
                <a:lnTo>
                  <a:pt x="5714999" y="1991817"/>
                </a:lnTo>
                <a:lnTo>
                  <a:pt x="5714999" y="1999258"/>
                </a:lnTo>
                <a:cubicBezTo>
                  <a:pt x="5710038" y="2004219"/>
                  <a:pt x="5710038" y="2006700"/>
                  <a:pt x="5714999" y="2006700"/>
                </a:cubicBezTo>
                <a:cubicBezTo>
                  <a:pt x="5719961" y="2006700"/>
                  <a:pt x="5722441" y="2006700"/>
                  <a:pt x="5722441" y="2006700"/>
                </a:cubicBezTo>
                <a:cubicBezTo>
                  <a:pt x="5722441" y="2001739"/>
                  <a:pt x="5722441" y="1999258"/>
                  <a:pt x="5722441" y="1999258"/>
                </a:cubicBezTo>
                <a:lnTo>
                  <a:pt x="5729882" y="2014141"/>
                </a:lnTo>
                <a:cubicBezTo>
                  <a:pt x="5724921" y="2014141"/>
                  <a:pt x="5724921" y="2015381"/>
                  <a:pt x="5729882" y="2017862"/>
                </a:cubicBezTo>
                <a:cubicBezTo>
                  <a:pt x="5734843" y="2020342"/>
                  <a:pt x="5734843" y="2024063"/>
                  <a:pt x="5729882" y="2029024"/>
                </a:cubicBezTo>
                <a:cubicBezTo>
                  <a:pt x="5734843" y="2033985"/>
                  <a:pt x="5734843" y="2037706"/>
                  <a:pt x="5729882" y="2040186"/>
                </a:cubicBezTo>
                <a:cubicBezTo>
                  <a:pt x="5724921" y="2042666"/>
                  <a:pt x="5724921" y="2046387"/>
                  <a:pt x="5729882" y="2051348"/>
                </a:cubicBezTo>
                <a:lnTo>
                  <a:pt x="5722441" y="2066231"/>
                </a:lnTo>
                <a:lnTo>
                  <a:pt x="5714999" y="2081114"/>
                </a:lnTo>
                <a:cubicBezTo>
                  <a:pt x="5714999" y="2081114"/>
                  <a:pt x="5717479" y="2081114"/>
                  <a:pt x="5722441" y="2081114"/>
                </a:cubicBezTo>
                <a:cubicBezTo>
                  <a:pt x="5752206" y="2086075"/>
                  <a:pt x="5769569" y="2110879"/>
                  <a:pt x="5774530" y="2155528"/>
                </a:cubicBezTo>
                <a:cubicBezTo>
                  <a:pt x="5779492" y="2160489"/>
                  <a:pt x="5781972" y="2162969"/>
                  <a:pt x="5781972" y="2162969"/>
                </a:cubicBezTo>
                <a:cubicBezTo>
                  <a:pt x="5786933" y="2158008"/>
                  <a:pt x="5789413" y="2155528"/>
                  <a:pt x="5789413" y="2155528"/>
                </a:cubicBezTo>
                <a:cubicBezTo>
                  <a:pt x="5789413" y="2155528"/>
                  <a:pt x="5789413" y="2158008"/>
                  <a:pt x="5789413" y="2162969"/>
                </a:cubicBezTo>
                <a:cubicBezTo>
                  <a:pt x="5789413" y="2167930"/>
                  <a:pt x="5786933" y="2171651"/>
                  <a:pt x="5781972" y="2174131"/>
                </a:cubicBezTo>
                <a:cubicBezTo>
                  <a:pt x="5777010" y="2176612"/>
                  <a:pt x="5774530" y="2180332"/>
                  <a:pt x="5774530" y="2185293"/>
                </a:cubicBezTo>
                <a:cubicBezTo>
                  <a:pt x="5774530" y="2190255"/>
                  <a:pt x="5777010" y="2192735"/>
                  <a:pt x="5781972" y="2192735"/>
                </a:cubicBezTo>
                <a:cubicBezTo>
                  <a:pt x="5781972" y="2192735"/>
                  <a:pt x="5781972" y="2191495"/>
                  <a:pt x="5781972" y="2189014"/>
                </a:cubicBezTo>
                <a:cubicBezTo>
                  <a:pt x="5781972" y="2186534"/>
                  <a:pt x="5781972" y="2185293"/>
                  <a:pt x="5781972" y="2185293"/>
                </a:cubicBezTo>
                <a:cubicBezTo>
                  <a:pt x="5777010" y="2180332"/>
                  <a:pt x="5779492" y="2177852"/>
                  <a:pt x="5789413" y="2177852"/>
                </a:cubicBezTo>
                <a:cubicBezTo>
                  <a:pt x="5789413" y="2177852"/>
                  <a:pt x="5791893" y="2175372"/>
                  <a:pt x="5796854" y="2170411"/>
                </a:cubicBezTo>
                <a:lnTo>
                  <a:pt x="5804296" y="2162969"/>
                </a:lnTo>
                <a:cubicBezTo>
                  <a:pt x="5804296" y="2167930"/>
                  <a:pt x="5803055" y="2171651"/>
                  <a:pt x="5800575" y="2174131"/>
                </a:cubicBezTo>
                <a:cubicBezTo>
                  <a:pt x="5798095" y="2176612"/>
                  <a:pt x="5796854" y="2177852"/>
                  <a:pt x="5796854" y="2177852"/>
                </a:cubicBezTo>
                <a:cubicBezTo>
                  <a:pt x="5791893" y="2182813"/>
                  <a:pt x="5789413" y="2187774"/>
                  <a:pt x="5789413" y="2192735"/>
                </a:cubicBezTo>
                <a:cubicBezTo>
                  <a:pt x="5789413" y="2202657"/>
                  <a:pt x="5784452" y="2207618"/>
                  <a:pt x="5774530" y="2207618"/>
                </a:cubicBezTo>
                <a:cubicBezTo>
                  <a:pt x="5769569" y="2207618"/>
                  <a:pt x="5767089" y="2208858"/>
                  <a:pt x="5767089" y="2211338"/>
                </a:cubicBezTo>
                <a:cubicBezTo>
                  <a:pt x="5767089" y="2213819"/>
                  <a:pt x="5762128" y="2217540"/>
                  <a:pt x="5752206" y="2222501"/>
                </a:cubicBezTo>
                <a:cubicBezTo>
                  <a:pt x="5747245" y="2222501"/>
                  <a:pt x="5743524" y="2222501"/>
                  <a:pt x="5741044" y="2222501"/>
                </a:cubicBezTo>
                <a:cubicBezTo>
                  <a:pt x="5738564" y="2222501"/>
                  <a:pt x="5737323" y="2220020"/>
                  <a:pt x="5737323" y="2215059"/>
                </a:cubicBezTo>
                <a:cubicBezTo>
                  <a:pt x="5737323" y="2210098"/>
                  <a:pt x="5738564" y="2208858"/>
                  <a:pt x="5741044" y="2211338"/>
                </a:cubicBezTo>
                <a:cubicBezTo>
                  <a:pt x="5743524" y="2213819"/>
                  <a:pt x="5746005" y="2215059"/>
                  <a:pt x="5748486" y="2215059"/>
                </a:cubicBezTo>
                <a:cubicBezTo>
                  <a:pt x="5750966" y="2215059"/>
                  <a:pt x="5752206" y="2212579"/>
                  <a:pt x="5752206" y="2207618"/>
                </a:cubicBezTo>
                <a:cubicBezTo>
                  <a:pt x="5752206" y="2207618"/>
                  <a:pt x="5750966" y="2207618"/>
                  <a:pt x="5748486" y="2207618"/>
                </a:cubicBezTo>
                <a:cubicBezTo>
                  <a:pt x="5746005" y="2207618"/>
                  <a:pt x="5744765" y="2205138"/>
                  <a:pt x="5744765" y="2200176"/>
                </a:cubicBezTo>
                <a:cubicBezTo>
                  <a:pt x="5739804" y="2190255"/>
                  <a:pt x="5727402" y="2187774"/>
                  <a:pt x="5707558" y="2192735"/>
                </a:cubicBezTo>
                <a:lnTo>
                  <a:pt x="5692675" y="2229942"/>
                </a:lnTo>
                <a:cubicBezTo>
                  <a:pt x="5692675" y="2229942"/>
                  <a:pt x="5692675" y="2234903"/>
                  <a:pt x="5692675" y="2244825"/>
                </a:cubicBezTo>
                <a:cubicBezTo>
                  <a:pt x="5692675" y="2254747"/>
                  <a:pt x="5695155" y="2259708"/>
                  <a:pt x="5700116" y="2259708"/>
                </a:cubicBezTo>
                <a:cubicBezTo>
                  <a:pt x="5705078" y="2259708"/>
                  <a:pt x="5707558" y="2262188"/>
                  <a:pt x="5707558" y="2267149"/>
                </a:cubicBezTo>
                <a:cubicBezTo>
                  <a:pt x="5707558" y="2267149"/>
                  <a:pt x="5707558" y="2268390"/>
                  <a:pt x="5707558" y="2270870"/>
                </a:cubicBezTo>
                <a:cubicBezTo>
                  <a:pt x="5707558" y="2273350"/>
                  <a:pt x="5710038" y="2274590"/>
                  <a:pt x="5714999" y="2274590"/>
                </a:cubicBezTo>
                <a:lnTo>
                  <a:pt x="5707558" y="2282032"/>
                </a:lnTo>
                <a:lnTo>
                  <a:pt x="5722441" y="2289473"/>
                </a:lnTo>
                <a:cubicBezTo>
                  <a:pt x="5727402" y="2289473"/>
                  <a:pt x="5731123" y="2289473"/>
                  <a:pt x="5733603" y="2289473"/>
                </a:cubicBezTo>
                <a:cubicBezTo>
                  <a:pt x="5736083" y="2289473"/>
                  <a:pt x="5737323" y="2290714"/>
                  <a:pt x="5737323" y="2293194"/>
                </a:cubicBezTo>
                <a:cubicBezTo>
                  <a:pt x="5737323" y="2295675"/>
                  <a:pt x="5738564" y="2296915"/>
                  <a:pt x="5741044" y="2296915"/>
                </a:cubicBezTo>
                <a:cubicBezTo>
                  <a:pt x="5743524" y="2296915"/>
                  <a:pt x="5747245" y="2296915"/>
                  <a:pt x="5752206" y="2296915"/>
                </a:cubicBezTo>
                <a:lnTo>
                  <a:pt x="5767089" y="2296915"/>
                </a:lnTo>
                <a:cubicBezTo>
                  <a:pt x="5762128" y="2301876"/>
                  <a:pt x="5757168" y="2304356"/>
                  <a:pt x="5752206" y="2304356"/>
                </a:cubicBezTo>
                <a:cubicBezTo>
                  <a:pt x="5747245" y="2304356"/>
                  <a:pt x="5744765" y="2309317"/>
                  <a:pt x="5744765" y="2319239"/>
                </a:cubicBezTo>
                <a:cubicBezTo>
                  <a:pt x="5744765" y="2324200"/>
                  <a:pt x="5743524" y="2327921"/>
                  <a:pt x="5741044" y="2330401"/>
                </a:cubicBezTo>
                <a:cubicBezTo>
                  <a:pt x="5738564" y="2332882"/>
                  <a:pt x="5737323" y="2336602"/>
                  <a:pt x="5737323" y="2341563"/>
                </a:cubicBezTo>
                <a:cubicBezTo>
                  <a:pt x="5732362" y="2341563"/>
                  <a:pt x="5729882" y="2344044"/>
                  <a:pt x="5729882" y="2349004"/>
                </a:cubicBezTo>
                <a:lnTo>
                  <a:pt x="5722441" y="2356446"/>
                </a:lnTo>
                <a:lnTo>
                  <a:pt x="5737323" y="2363887"/>
                </a:lnTo>
                <a:cubicBezTo>
                  <a:pt x="5737323" y="2363887"/>
                  <a:pt x="5737323" y="2362647"/>
                  <a:pt x="5737323" y="2360167"/>
                </a:cubicBezTo>
                <a:cubicBezTo>
                  <a:pt x="5737323" y="2357686"/>
                  <a:pt x="5737323" y="2353966"/>
                  <a:pt x="5737323" y="2349004"/>
                </a:cubicBezTo>
                <a:cubicBezTo>
                  <a:pt x="5737323" y="2344044"/>
                  <a:pt x="5742285" y="2341563"/>
                  <a:pt x="5752206" y="2341563"/>
                </a:cubicBezTo>
                <a:cubicBezTo>
                  <a:pt x="5757168" y="2341563"/>
                  <a:pt x="5760888" y="2341563"/>
                  <a:pt x="5763368" y="2341563"/>
                </a:cubicBezTo>
                <a:cubicBezTo>
                  <a:pt x="5765848" y="2341563"/>
                  <a:pt x="5767089" y="2341563"/>
                  <a:pt x="5767089" y="2341563"/>
                </a:cubicBezTo>
                <a:lnTo>
                  <a:pt x="5774530" y="2334122"/>
                </a:lnTo>
                <a:cubicBezTo>
                  <a:pt x="5764609" y="2324200"/>
                  <a:pt x="5767089" y="2319239"/>
                  <a:pt x="5781972" y="2319239"/>
                </a:cubicBezTo>
                <a:cubicBezTo>
                  <a:pt x="5786933" y="2319239"/>
                  <a:pt x="5786933" y="2321719"/>
                  <a:pt x="5781972" y="2326680"/>
                </a:cubicBezTo>
                <a:cubicBezTo>
                  <a:pt x="5781972" y="2331642"/>
                  <a:pt x="5781972" y="2334122"/>
                  <a:pt x="5781972" y="2334122"/>
                </a:cubicBezTo>
                <a:cubicBezTo>
                  <a:pt x="5781972" y="2334122"/>
                  <a:pt x="5784452" y="2334122"/>
                  <a:pt x="5789413" y="2334122"/>
                </a:cubicBezTo>
                <a:lnTo>
                  <a:pt x="5781972" y="2349004"/>
                </a:lnTo>
                <a:cubicBezTo>
                  <a:pt x="5777010" y="2353966"/>
                  <a:pt x="5777010" y="2358926"/>
                  <a:pt x="5781972" y="2363887"/>
                </a:cubicBezTo>
                <a:lnTo>
                  <a:pt x="5804296" y="2363887"/>
                </a:lnTo>
                <a:lnTo>
                  <a:pt x="5811737" y="2356446"/>
                </a:lnTo>
                <a:cubicBezTo>
                  <a:pt x="5821658" y="2351485"/>
                  <a:pt x="5829100" y="2350245"/>
                  <a:pt x="5834062" y="2352725"/>
                </a:cubicBezTo>
                <a:cubicBezTo>
                  <a:pt x="5839023" y="2355206"/>
                  <a:pt x="5843983" y="2353966"/>
                  <a:pt x="5848944" y="2349004"/>
                </a:cubicBezTo>
                <a:cubicBezTo>
                  <a:pt x="5853906" y="2344044"/>
                  <a:pt x="5858866" y="2341563"/>
                  <a:pt x="5863827" y="2341563"/>
                </a:cubicBezTo>
                <a:cubicBezTo>
                  <a:pt x="5873748" y="2346524"/>
                  <a:pt x="5871268" y="2349004"/>
                  <a:pt x="5856386" y="2349004"/>
                </a:cubicBezTo>
                <a:cubicBezTo>
                  <a:pt x="5851424" y="2349004"/>
                  <a:pt x="5851424" y="2351485"/>
                  <a:pt x="5856386" y="2356446"/>
                </a:cubicBezTo>
                <a:lnTo>
                  <a:pt x="5856386" y="2363887"/>
                </a:lnTo>
                <a:cubicBezTo>
                  <a:pt x="5851424" y="2363887"/>
                  <a:pt x="5847704" y="2365128"/>
                  <a:pt x="5845224" y="2367608"/>
                </a:cubicBezTo>
                <a:cubicBezTo>
                  <a:pt x="5842744" y="2370089"/>
                  <a:pt x="5843983" y="2371329"/>
                  <a:pt x="5848944" y="2371329"/>
                </a:cubicBezTo>
                <a:cubicBezTo>
                  <a:pt x="5848944" y="2376290"/>
                  <a:pt x="5850185" y="2378770"/>
                  <a:pt x="5852665" y="2378770"/>
                </a:cubicBezTo>
                <a:cubicBezTo>
                  <a:pt x="5855145" y="2378770"/>
                  <a:pt x="5858866" y="2383731"/>
                  <a:pt x="5863827" y="2393653"/>
                </a:cubicBezTo>
                <a:cubicBezTo>
                  <a:pt x="5868788" y="2393653"/>
                  <a:pt x="5873748" y="2394893"/>
                  <a:pt x="5878710" y="2397374"/>
                </a:cubicBezTo>
                <a:cubicBezTo>
                  <a:pt x="5883671" y="2399854"/>
                  <a:pt x="5886152" y="2401094"/>
                  <a:pt x="5886152" y="2401094"/>
                </a:cubicBezTo>
                <a:cubicBezTo>
                  <a:pt x="5886152" y="2401094"/>
                  <a:pt x="5886152" y="2402335"/>
                  <a:pt x="5886152" y="2404815"/>
                </a:cubicBezTo>
                <a:cubicBezTo>
                  <a:pt x="5886152" y="2407296"/>
                  <a:pt x="5883671" y="2408536"/>
                  <a:pt x="5878710" y="2408536"/>
                </a:cubicBezTo>
                <a:cubicBezTo>
                  <a:pt x="5873748" y="2408536"/>
                  <a:pt x="5868788" y="2411016"/>
                  <a:pt x="5863827" y="2415977"/>
                </a:cubicBezTo>
                <a:cubicBezTo>
                  <a:pt x="5858866" y="2420938"/>
                  <a:pt x="5857626" y="2424659"/>
                  <a:pt x="5860106" y="2427139"/>
                </a:cubicBezTo>
                <a:cubicBezTo>
                  <a:pt x="5862586" y="2429620"/>
                  <a:pt x="5862586" y="2433341"/>
                  <a:pt x="5860106" y="2438301"/>
                </a:cubicBezTo>
                <a:cubicBezTo>
                  <a:pt x="5857626" y="2443263"/>
                  <a:pt x="5856386" y="2445743"/>
                  <a:pt x="5856386" y="2445743"/>
                </a:cubicBezTo>
                <a:lnTo>
                  <a:pt x="5878710" y="2445743"/>
                </a:lnTo>
                <a:lnTo>
                  <a:pt x="5878710" y="2438301"/>
                </a:lnTo>
                <a:cubicBezTo>
                  <a:pt x="5883671" y="2433341"/>
                  <a:pt x="5887392" y="2430860"/>
                  <a:pt x="5889872" y="2430860"/>
                </a:cubicBezTo>
                <a:cubicBezTo>
                  <a:pt x="5892352" y="2430860"/>
                  <a:pt x="5893592" y="2430860"/>
                  <a:pt x="5893592" y="2430860"/>
                </a:cubicBezTo>
                <a:cubicBezTo>
                  <a:pt x="5898554" y="2435821"/>
                  <a:pt x="5903514" y="2435821"/>
                  <a:pt x="5908476" y="2430860"/>
                </a:cubicBezTo>
                <a:lnTo>
                  <a:pt x="5930800" y="2438301"/>
                </a:lnTo>
                <a:cubicBezTo>
                  <a:pt x="5930800" y="2443263"/>
                  <a:pt x="5928320" y="2443263"/>
                  <a:pt x="5923358" y="2438301"/>
                </a:cubicBezTo>
                <a:lnTo>
                  <a:pt x="5930800" y="2453184"/>
                </a:lnTo>
                <a:cubicBezTo>
                  <a:pt x="5935761" y="2463106"/>
                  <a:pt x="5938241" y="2468067"/>
                  <a:pt x="5938241" y="2468067"/>
                </a:cubicBezTo>
                <a:cubicBezTo>
                  <a:pt x="5918397" y="2468067"/>
                  <a:pt x="5915917" y="2475508"/>
                  <a:pt x="5930800" y="2490391"/>
                </a:cubicBezTo>
                <a:lnTo>
                  <a:pt x="5938241" y="2505274"/>
                </a:lnTo>
                <a:lnTo>
                  <a:pt x="5953124" y="2505274"/>
                </a:lnTo>
                <a:cubicBezTo>
                  <a:pt x="5953124" y="2505274"/>
                  <a:pt x="5953124" y="2502793"/>
                  <a:pt x="5953124" y="2497833"/>
                </a:cubicBezTo>
                <a:cubicBezTo>
                  <a:pt x="5958086" y="2497833"/>
                  <a:pt x="5960566" y="2497833"/>
                  <a:pt x="5960566" y="2497833"/>
                </a:cubicBezTo>
                <a:lnTo>
                  <a:pt x="5982890" y="2475508"/>
                </a:lnTo>
                <a:lnTo>
                  <a:pt x="5990331" y="2468067"/>
                </a:lnTo>
                <a:cubicBezTo>
                  <a:pt x="5995292" y="2463106"/>
                  <a:pt x="5995292" y="2460626"/>
                  <a:pt x="5990331" y="2460626"/>
                </a:cubicBezTo>
                <a:lnTo>
                  <a:pt x="5990331" y="2438301"/>
                </a:lnTo>
                <a:cubicBezTo>
                  <a:pt x="5995292" y="2438301"/>
                  <a:pt x="5999013" y="2438301"/>
                  <a:pt x="6001493" y="2438301"/>
                </a:cubicBezTo>
                <a:cubicBezTo>
                  <a:pt x="6003973" y="2438301"/>
                  <a:pt x="6005214" y="2438301"/>
                  <a:pt x="6005214" y="2438301"/>
                </a:cubicBezTo>
                <a:cubicBezTo>
                  <a:pt x="6010175" y="2443263"/>
                  <a:pt x="6015136" y="2443263"/>
                  <a:pt x="6020096" y="2438301"/>
                </a:cubicBezTo>
                <a:cubicBezTo>
                  <a:pt x="6025058" y="2433341"/>
                  <a:pt x="6028778" y="2429620"/>
                  <a:pt x="6031258" y="2427139"/>
                </a:cubicBezTo>
                <a:cubicBezTo>
                  <a:pt x="6033739" y="2424659"/>
                  <a:pt x="6037460" y="2420938"/>
                  <a:pt x="6042421" y="2415977"/>
                </a:cubicBezTo>
                <a:cubicBezTo>
                  <a:pt x="6047382" y="2411016"/>
                  <a:pt x="6049862" y="2408536"/>
                  <a:pt x="6049862" y="2408536"/>
                </a:cubicBezTo>
                <a:cubicBezTo>
                  <a:pt x="6049862" y="2408536"/>
                  <a:pt x="6053583" y="2404815"/>
                  <a:pt x="6061024" y="2397374"/>
                </a:cubicBezTo>
                <a:cubicBezTo>
                  <a:pt x="6068466" y="2389932"/>
                  <a:pt x="6074666" y="2386211"/>
                  <a:pt x="6079628" y="2386211"/>
                </a:cubicBezTo>
                <a:cubicBezTo>
                  <a:pt x="6079628" y="2391173"/>
                  <a:pt x="6079628" y="2393653"/>
                  <a:pt x="6079628" y="2393653"/>
                </a:cubicBezTo>
                <a:cubicBezTo>
                  <a:pt x="6079628" y="2398614"/>
                  <a:pt x="6077148" y="2401094"/>
                  <a:pt x="6072186" y="2401094"/>
                </a:cubicBezTo>
                <a:cubicBezTo>
                  <a:pt x="6067225" y="2401094"/>
                  <a:pt x="6064745" y="2401094"/>
                  <a:pt x="6064745" y="2401094"/>
                </a:cubicBezTo>
                <a:lnTo>
                  <a:pt x="6057304" y="2415977"/>
                </a:lnTo>
                <a:cubicBezTo>
                  <a:pt x="6047382" y="2415977"/>
                  <a:pt x="6038700" y="2420938"/>
                  <a:pt x="6031258" y="2430860"/>
                </a:cubicBezTo>
                <a:cubicBezTo>
                  <a:pt x="6023818" y="2440782"/>
                  <a:pt x="6020096" y="2446983"/>
                  <a:pt x="6020096" y="2449463"/>
                </a:cubicBezTo>
                <a:cubicBezTo>
                  <a:pt x="6020096" y="2451944"/>
                  <a:pt x="6017616" y="2455665"/>
                  <a:pt x="6012655" y="2460626"/>
                </a:cubicBezTo>
                <a:cubicBezTo>
                  <a:pt x="6002734" y="2475508"/>
                  <a:pt x="6000252" y="2485430"/>
                  <a:pt x="6005214" y="2490391"/>
                </a:cubicBezTo>
                <a:cubicBezTo>
                  <a:pt x="6010175" y="2485430"/>
                  <a:pt x="6012655" y="2481710"/>
                  <a:pt x="6012655" y="2479229"/>
                </a:cubicBezTo>
                <a:cubicBezTo>
                  <a:pt x="6012655" y="2476749"/>
                  <a:pt x="6012655" y="2475508"/>
                  <a:pt x="6012655" y="2475508"/>
                </a:cubicBezTo>
                <a:cubicBezTo>
                  <a:pt x="6012655" y="2475508"/>
                  <a:pt x="6013896" y="2474268"/>
                  <a:pt x="6016376" y="2471788"/>
                </a:cubicBezTo>
                <a:cubicBezTo>
                  <a:pt x="6018856" y="2469308"/>
                  <a:pt x="6020096" y="2468067"/>
                  <a:pt x="6020096" y="2468067"/>
                </a:cubicBezTo>
                <a:cubicBezTo>
                  <a:pt x="6020096" y="2473028"/>
                  <a:pt x="6022576" y="2473028"/>
                  <a:pt x="6027538" y="2468067"/>
                </a:cubicBezTo>
                <a:lnTo>
                  <a:pt x="6057304" y="2468067"/>
                </a:lnTo>
                <a:cubicBezTo>
                  <a:pt x="6057304" y="2468067"/>
                  <a:pt x="6049862" y="2474268"/>
                  <a:pt x="6034980" y="2486670"/>
                </a:cubicBezTo>
                <a:cubicBezTo>
                  <a:pt x="6020096" y="2499073"/>
                  <a:pt x="6015136" y="2505274"/>
                  <a:pt x="6020096" y="2505274"/>
                </a:cubicBezTo>
                <a:cubicBezTo>
                  <a:pt x="6025058" y="2505274"/>
                  <a:pt x="6039940" y="2492872"/>
                  <a:pt x="6064745" y="2468067"/>
                </a:cubicBezTo>
                <a:cubicBezTo>
                  <a:pt x="6089550" y="2443263"/>
                  <a:pt x="6101952" y="2425899"/>
                  <a:pt x="6101952" y="2415977"/>
                </a:cubicBezTo>
                <a:cubicBezTo>
                  <a:pt x="6101952" y="2415977"/>
                  <a:pt x="6104432" y="2411016"/>
                  <a:pt x="6109394" y="2401094"/>
                </a:cubicBezTo>
                <a:lnTo>
                  <a:pt x="6109394" y="2393653"/>
                </a:lnTo>
                <a:lnTo>
                  <a:pt x="6109394" y="2386211"/>
                </a:lnTo>
                <a:cubicBezTo>
                  <a:pt x="6114355" y="2381251"/>
                  <a:pt x="6118076" y="2380011"/>
                  <a:pt x="6120556" y="2382491"/>
                </a:cubicBezTo>
                <a:cubicBezTo>
                  <a:pt x="6123036" y="2384971"/>
                  <a:pt x="6126756" y="2386211"/>
                  <a:pt x="6131718" y="2386211"/>
                </a:cubicBezTo>
                <a:cubicBezTo>
                  <a:pt x="6136679" y="2386211"/>
                  <a:pt x="6141639" y="2383731"/>
                  <a:pt x="6146600" y="2378770"/>
                </a:cubicBezTo>
                <a:lnTo>
                  <a:pt x="6161484" y="2371329"/>
                </a:lnTo>
                <a:cubicBezTo>
                  <a:pt x="6161484" y="2376290"/>
                  <a:pt x="6159003" y="2381251"/>
                  <a:pt x="6154042" y="2386211"/>
                </a:cubicBezTo>
                <a:lnTo>
                  <a:pt x="6146600" y="2393653"/>
                </a:lnTo>
                <a:lnTo>
                  <a:pt x="6154042" y="2393653"/>
                </a:lnTo>
                <a:lnTo>
                  <a:pt x="6176366" y="2363887"/>
                </a:lnTo>
                <a:lnTo>
                  <a:pt x="6176366" y="2349004"/>
                </a:lnTo>
                <a:lnTo>
                  <a:pt x="6183808" y="2341563"/>
                </a:lnTo>
                <a:lnTo>
                  <a:pt x="6191249" y="2326680"/>
                </a:lnTo>
                <a:lnTo>
                  <a:pt x="6198690" y="2334122"/>
                </a:lnTo>
                <a:cubicBezTo>
                  <a:pt x="6203652" y="2339083"/>
                  <a:pt x="6206132" y="2342804"/>
                  <a:pt x="6206132" y="2345284"/>
                </a:cubicBezTo>
                <a:cubicBezTo>
                  <a:pt x="6206132" y="2347764"/>
                  <a:pt x="6203652" y="2349004"/>
                  <a:pt x="6198690" y="2349004"/>
                </a:cubicBezTo>
                <a:cubicBezTo>
                  <a:pt x="6193729" y="2358926"/>
                  <a:pt x="6190008" y="2367608"/>
                  <a:pt x="6187528" y="2375049"/>
                </a:cubicBezTo>
                <a:cubicBezTo>
                  <a:pt x="6185048" y="2382491"/>
                  <a:pt x="6183808" y="2388692"/>
                  <a:pt x="6183808" y="2393653"/>
                </a:cubicBezTo>
                <a:lnTo>
                  <a:pt x="6191249" y="2401094"/>
                </a:lnTo>
                <a:lnTo>
                  <a:pt x="6183808" y="2401094"/>
                </a:lnTo>
                <a:cubicBezTo>
                  <a:pt x="6178846" y="2401094"/>
                  <a:pt x="6175126" y="2403575"/>
                  <a:pt x="6172646" y="2408536"/>
                </a:cubicBezTo>
                <a:cubicBezTo>
                  <a:pt x="6170166" y="2413497"/>
                  <a:pt x="6171405" y="2415977"/>
                  <a:pt x="6176366" y="2415977"/>
                </a:cubicBezTo>
                <a:lnTo>
                  <a:pt x="6176366" y="2430860"/>
                </a:lnTo>
                <a:cubicBezTo>
                  <a:pt x="6161484" y="2440782"/>
                  <a:pt x="6156522" y="2448223"/>
                  <a:pt x="6161484" y="2453184"/>
                </a:cubicBezTo>
                <a:lnTo>
                  <a:pt x="6176366" y="2438301"/>
                </a:lnTo>
                <a:lnTo>
                  <a:pt x="6206132" y="2430860"/>
                </a:lnTo>
                <a:cubicBezTo>
                  <a:pt x="6211093" y="2435821"/>
                  <a:pt x="6211093" y="2439542"/>
                  <a:pt x="6206132" y="2442022"/>
                </a:cubicBezTo>
                <a:cubicBezTo>
                  <a:pt x="6201170" y="2444503"/>
                  <a:pt x="6198690" y="2445743"/>
                  <a:pt x="6198690" y="2445743"/>
                </a:cubicBezTo>
                <a:lnTo>
                  <a:pt x="6191249" y="2453184"/>
                </a:lnTo>
                <a:cubicBezTo>
                  <a:pt x="6191249" y="2458145"/>
                  <a:pt x="6188769" y="2460626"/>
                  <a:pt x="6183808" y="2460626"/>
                </a:cubicBezTo>
                <a:cubicBezTo>
                  <a:pt x="6183808" y="2465587"/>
                  <a:pt x="6185048" y="2469308"/>
                  <a:pt x="6187528" y="2471788"/>
                </a:cubicBezTo>
                <a:cubicBezTo>
                  <a:pt x="6190008" y="2474268"/>
                  <a:pt x="6191249" y="2475508"/>
                  <a:pt x="6191249" y="2475508"/>
                </a:cubicBezTo>
                <a:cubicBezTo>
                  <a:pt x="6191249" y="2475508"/>
                  <a:pt x="6188769" y="2475508"/>
                  <a:pt x="6183808" y="2475508"/>
                </a:cubicBezTo>
                <a:cubicBezTo>
                  <a:pt x="6178846" y="2480470"/>
                  <a:pt x="6176366" y="2485430"/>
                  <a:pt x="6176366" y="2490391"/>
                </a:cubicBezTo>
                <a:lnTo>
                  <a:pt x="6168924" y="2497833"/>
                </a:lnTo>
                <a:cubicBezTo>
                  <a:pt x="6163964" y="2507755"/>
                  <a:pt x="6161484" y="2513955"/>
                  <a:pt x="6161484" y="2516436"/>
                </a:cubicBezTo>
                <a:cubicBezTo>
                  <a:pt x="6161484" y="2518917"/>
                  <a:pt x="6160242" y="2522637"/>
                  <a:pt x="6157762" y="2527598"/>
                </a:cubicBezTo>
                <a:cubicBezTo>
                  <a:pt x="6155282" y="2532559"/>
                  <a:pt x="6152802" y="2535040"/>
                  <a:pt x="6150321" y="2535040"/>
                </a:cubicBezTo>
                <a:cubicBezTo>
                  <a:pt x="6147841" y="2535040"/>
                  <a:pt x="6139159" y="2540000"/>
                  <a:pt x="6124276" y="2549922"/>
                </a:cubicBezTo>
                <a:lnTo>
                  <a:pt x="6116835" y="2554884"/>
                </a:lnTo>
                <a:lnTo>
                  <a:pt x="6116835" y="2549922"/>
                </a:lnTo>
                <a:cubicBezTo>
                  <a:pt x="6116835" y="2544962"/>
                  <a:pt x="6116835" y="2542481"/>
                  <a:pt x="6116835" y="2542481"/>
                </a:cubicBezTo>
                <a:lnTo>
                  <a:pt x="6109394" y="2549922"/>
                </a:lnTo>
                <a:cubicBezTo>
                  <a:pt x="6109394" y="2552403"/>
                  <a:pt x="6110014" y="2554263"/>
                  <a:pt x="6111254" y="2555503"/>
                </a:cubicBezTo>
                <a:lnTo>
                  <a:pt x="6114354" y="2556537"/>
                </a:lnTo>
                <a:lnTo>
                  <a:pt x="6101952" y="2564805"/>
                </a:lnTo>
                <a:lnTo>
                  <a:pt x="6101952" y="2561084"/>
                </a:lnTo>
                <a:cubicBezTo>
                  <a:pt x="6101952" y="2563565"/>
                  <a:pt x="6096991" y="2569766"/>
                  <a:pt x="6087070" y="2579688"/>
                </a:cubicBezTo>
                <a:lnTo>
                  <a:pt x="6064745" y="2616895"/>
                </a:lnTo>
                <a:cubicBezTo>
                  <a:pt x="6064745" y="2621856"/>
                  <a:pt x="6067225" y="2624336"/>
                  <a:pt x="6072186" y="2624336"/>
                </a:cubicBezTo>
                <a:cubicBezTo>
                  <a:pt x="6082108" y="2629297"/>
                  <a:pt x="6096991" y="2619376"/>
                  <a:pt x="6116835" y="2594571"/>
                </a:cubicBezTo>
                <a:cubicBezTo>
                  <a:pt x="6121796" y="2584649"/>
                  <a:pt x="6125517" y="2578448"/>
                  <a:pt x="6127997" y="2575967"/>
                </a:cubicBezTo>
                <a:cubicBezTo>
                  <a:pt x="6130477" y="2573487"/>
                  <a:pt x="6134198" y="2572247"/>
                  <a:pt x="6139159" y="2572247"/>
                </a:cubicBezTo>
                <a:cubicBezTo>
                  <a:pt x="6144120" y="2572247"/>
                  <a:pt x="6154042" y="2563565"/>
                  <a:pt x="6168924" y="2546202"/>
                </a:cubicBezTo>
                <a:cubicBezTo>
                  <a:pt x="6183808" y="2528838"/>
                  <a:pt x="6191249" y="2515196"/>
                  <a:pt x="6191249" y="2505274"/>
                </a:cubicBezTo>
                <a:cubicBezTo>
                  <a:pt x="6191249" y="2505274"/>
                  <a:pt x="6193729" y="2501553"/>
                  <a:pt x="6198690" y="2494112"/>
                </a:cubicBezTo>
                <a:cubicBezTo>
                  <a:pt x="6203652" y="2486670"/>
                  <a:pt x="6206132" y="2482950"/>
                  <a:pt x="6206132" y="2482950"/>
                </a:cubicBezTo>
                <a:lnTo>
                  <a:pt x="6213573" y="2475508"/>
                </a:lnTo>
                <a:cubicBezTo>
                  <a:pt x="6213573" y="2485430"/>
                  <a:pt x="6211093" y="2492872"/>
                  <a:pt x="6206132" y="2497833"/>
                </a:cubicBezTo>
                <a:cubicBezTo>
                  <a:pt x="6201170" y="2507755"/>
                  <a:pt x="6198690" y="2513955"/>
                  <a:pt x="6198690" y="2516436"/>
                </a:cubicBezTo>
                <a:cubicBezTo>
                  <a:pt x="6198690" y="2518917"/>
                  <a:pt x="6196210" y="2522637"/>
                  <a:pt x="6191249" y="2527598"/>
                </a:cubicBezTo>
                <a:lnTo>
                  <a:pt x="6183808" y="2535040"/>
                </a:lnTo>
                <a:cubicBezTo>
                  <a:pt x="6183808" y="2535040"/>
                  <a:pt x="6183808" y="2536280"/>
                  <a:pt x="6183808" y="2538760"/>
                </a:cubicBezTo>
                <a:cubicBezTo>
                  <a:pt x="6183808" y="2541241"/>
                  <a:pt x="6181328" y="2542481"/>
                  <a:pt x="6176366" y="2542481"/>
                </a:cubicBezTo>
                <a:lnTo>
                  <a:pt x="6168924" y="2557364"/>
                </a:lnTo>
                <a:cubicBezTo>
                  <a:pt x="6168924" y="2562325"/>
                  <a:pt x="6167684" y="2564805"/>
                  <a:pt x="6165204" y="2564805"/>
                </a:cubicBezTo>
                <a:cubicBezTo>
                  <a:pt x="6162724" y="2564805"/>
                  <a:pt x="6160242" y="2566045"/>
                  <a:pt x="6157762" y="2568526"/>
                </a:cubicBezTo>
                <a:cubicBezTo>
                  <a:pt x="6155282" y="2571007"/>
                  <a:pt x="6152802" y="2573487"/>
                  <a:pt x="6150321" y="2575967"/>
                </a:cubicBezTo>
                <a:cubicBezTo>
                  <a:pt x="6147841" y="2578448"/>
                  <a:pt x="6146600" y="2579688"/>
                  <a:pt x="6146600" y="2579688"/>
                </a:cubicBezTo>
                <a:cubicBezTo>
                  <a:pt x="6146600" y="2589610"/>
                  <a:pt x="6144120" y="2594571"/>
                  <a:pt x="6139159" y="2594571"/>
                </a:cubicBezTo>
                <a:cubicBezTo>
                  <a:pt x="6134198" y="2594571"/>
                  <a:pt x="6131718" y="2597051"/>
                  <a:pt x="6131718" y="2602012"/>
                </a:cubicBezTo>
                <a:cubicBezTo>
                  <a:pt x="6131718" y="2606973"/>
                  <a:pt x="6130477" y="2610694"/>
                  <a:pt x="6127997" y="2613174"/>
                </a:cubicBezTo>
                <a:cubicBezTo>
                  <a:pt x="6125517" y="2615655"/>
                  <a:pt x="6121796" y="2619376"/>
                  <a:pt x="6116835" y="2624336"/>
                </a:cubicBezTo>
                <a:cubicBezTo>
                  <a:pt x="6101952" y="2644180"/>
                  <a:pt x="6096991" y="2654102"/>
                  <a:pt x="6101952" y="2654102"/>
                </a:cubicBezTo>
                <a:cubicBezTo>
                  <a:pt x="6101952" y="2659063"/>
                  <a:pt x="6104432" y="2656583"/>
                  <a:pt x="6109394" y="2646661"/>
                </a:cubicBezTo>
                <a:cubicBezTo>
                  <a:pt x="6114355" y="2641700"/>
                  <a:pt x="6124276" y="2631778"/>
                  <a:pt x="6139159" y="2616895"/>
                </a:cubicBezTo>
                <a:lnTo>
                  <a:pt x="6154042" y="2609454"/>
                </a:lnTo>
                <a:cubicBezTo>
                  <a:pt x="6149080" y="2614414"/>
                  <a:pt x="6151562" y="2616895"/>
                  <a:pt x="6161484" y="2616895"/>
                </a:cubicBezTo>
                <a:cubicBezTo>
                  <a:pt x="6161484" y="2616895"/>
                  <a:pt x="6163964" y="2616895"/>
                  <a:pt x="6168924" y="2616895"/>
                </a:cubicBezTo>
                <a:cubicBezTo>
                  <a:pt x="6173886" y="2616895"/>
                  <a:pt x="6166444" y="2621856"/>
                  <a:pt x="6146600" y="2631778"/>
                </a:cubicBezTo>
                <a:cubicBezTo>
                  <a:pt x="6131718" y="2641700"/>
                  <a:pt x="6124276" y="2654102"/>
                  <a:pt x="6124276" y="2668985"/>
                </a:cubicBezTo>
                <a:cubicBezTo>
                  <a:pt x="6124276" y="2673946"/>
                  <a:pt x="6116835" y="2680147"/>
                  <a:pt x="6101952" y="2687588"/>
                </a:cubicBezTo>
                <a:cubicBezTo>
                  <a:pt x="6087070" y="2695030"/>
                  <a:pt x="6079628" y="2703711"/>
                  <a:pt x="6079628" y="2713633"/>
                </a:cubicBezTo>
                <a:lnTo>
                  <a:pt x="6072186" y="2735958"/>
                </a:lnTo>
                <a:lnTo>
                  <a:pt x="6072186" y="2750840"/>
                </a:lnTo>
                <a:lnTo>
                  <a:pt x="6101952" y="2728516"/>
                </a:lnTo>
                <a:cubicBezTo>
                  <a:pt x="6101952" y="2723555"/>
                  <a:pt x="6103192" y="2722315"/>
                  <a:pt x="6105673" y="2724795"/>
                </a:cubicBezTo>
                <a:cubicBezTo>
                  <a:pt x="6108153" y="2727276"/>
                  <a:pt x="6119315" y="2721075"/>
                  <a:pt x="6139159" y="2706192"/>
                </a:cubicBezTo>
                <a:lnTo>
                  <a:pt x="6191249" y="2676426"/>
                </a:lnTo>
                <a:cubicBezTo>
                  <a:pt x="6206132" y="2671466"/>
                  <a:pt x="6216054" y="2666504"/>
                  <a:pt x="6221014" y="2661543"/>
                </a:cubicBezTo>
                <a:cubicBezTo>
                  <a:pt x="6221014" y="2656583"/>
                  <a:pt x="6222255" y="2654102"/>
                  <a:pt x="6224736" y="2654102"/>
                </a:cubicBezTo>
                <a:cubicBezTo>
                  <a:pt x="6227216" y="2654102"/>
                  <a:pt x="6228456" y="2654102"/>
                  <a:pt x="6228456" y="2654102"/>
                </a:cubicBezTo>
                <a:cubicBezTo>
                  <a:pt x="6238378" y="2654102"/>
                  <a:pt x="6243339" y="2659063"/>
                  <a:pt x="6243339" y="2668985"/>
                </a:cubicBezTo>
                <a:lnTo>
                  <a:pt x="6250780" y="2676426"/>
                </a:lnTo>
                <a:cubicBezTo>
                  <a:pt x="6260702" y="2676426"/>
                  <a:pt x="6265663" y="2675186"/>
                  <a:pt x="6265663" y="2672706"/>
                </a:cubicBezTo>
                <a:cubicBezTo>
                  <a:pt x="6265663" y="2670225"/>
                  <a:pt x="6268143" y="2668985"/>
                  <a:pt x="6273104" y="2668985"/>
                </a:cubicBezTo>
                <a:lnTo>
                  <a:pt x="6280546" y="2676426"/>
                </a:lnTo>
                <a:lnTo>
                  <a:pt x="6265663" y="2683868"/>
                </a:lnTo>
                <a:cubicBezTo>
                  <a:pt x="6265663" y="2693790"/>
                  <a:pt x="6270624" y="2696270"/>
                  <a:pt x="6280546" y="2691309"/>
                </a:cubicBezTo>
                <a:lnTo>
                  <a:pt x="6302870" y="2698751"/>
                </a:lnTo>
                <a:lnTo>
                  <a:pt x="6302870" y="2706192"/>
                </a:lnTo>
                <a:cubicBezTo>
                  <a:pt x="6297908" y="2706192"/>
                  <a:pt x="6295428" y="2708673"/>
                  <a:pt x="6295428" y="2713633"/>
                </a:cubicBezTo>
                <a:cubicBezTo>
                  <a:pt x="6295428" y="2718594"/>
                  <a:pt x="6295428" y="2722315"/>
                  <a:pt x="6295428" y="2724795"/>
                </a:cubicBezTo>
                <a:cubicBezTo>
                  <a:pt x="6295428" y="2727276"/>
                  <a:pt x="6295428" y="2728516"/>
                  <a:pt x="6295428" y="2728516"/>
                </a:cubicBezTo>
                <a:lnTo>
                  <a:pt x="6295428" y="2735958"/>
                </a:lnTo>
                <a:cubicBezTo>
                  <a:pt x="6300390" y="2735958"/>
                  <a:pt x="6304110" y="2735958"/>
                  <a:pt x="6306591" y="2735958"/>
                </a:cubicBezTo>
                <a:cubicBezTo>
                  <a:pt x="6309071" y="2735958"/>
                  <a:pt x="6310312" y="2735958"/>
                  <a:pt x="6310312" y="2735958"/>
                </a:cubicBezTo>
                <a:lnTo>
                  <a:pt x="6325194" y="2721075"/>
                </a:lnTo>
                <a:cubicBezTo>
                  <a:pt x="6330156" y="2716114"/>
                  <a:pt x="6332636" y="2718594"/>
                  <a:pt x="6332636" y="2728516"/>
                </a:cubicBezTo>
                <a:cubicBezTo>
                  <a:pt x="6332636" y="2733477"/>
                  <a:pt x="6332636" y="2743399"/>
                  <a:pt x="6332636" y="2758282"/>
                </a:cubicBezTo>
                <a:lnTo>
                  <a:pt x="6325194" y="2773165"/>
                </a:lnTo>
                <a:lnTo>
                  <a:pt x="6340077" y="2773165"/>
                </a:lnTo>
                <a:cubicBezTo>
                  <a:pt x="6349998" y="2773165"/>
                  <a:pt x="6354960" y="2776885"/>
                  <a:pt x="6354960" y="2784327"/>
                </a:cubicBezTo>
                <a:cubicBezTo>
                  <a:pt x="6354960" y="2791768"/>
                  <a:pt x="6352480" y="2795489"/>
                  <a:pt x="6347518" y="2795489"/>
                </a:cubicBezTo>
                <a:cubicBezTo>
                  <a:pt x="6347518" y="2795489"/>
                  <a:pt x="6346278" y="2795489"/>
                  <a:pt x="6343798" y="2795489"/>
                </a:cubicBezTo>
                <a:cubicBezTo>
                  <a:pt x="6341318" y="2795489"/>
                  <a:pt x="6337597" y="2797969"/>
                  <a:pt x="6332636" y="2802930"/>
                </a:cubicBezTo>
                <a:lnTo>
                  <a:pt x="6317753" y="2810372"/>
                </a:lnTo>
                <a:lnTo>
                  <a:pt x="6302870" y="2840137"/>
                </a:lnTo>
                <a:lnTo>
                  <a:pt x="6302870" y="2847579"/>
                </a:lnTo>
                <a:cubicBezTo>
                  <a:pt x="6307832" y="2852539"/>
                  <a:pt x="6309071" y="2859981"/>
                  <a:pt x="6306591" y="2869903"/>
                </a:cubicBezTo>
                <a:cubicBezTo>
                  <a:pt x="6304110" y="2879825"/>
                  <a:pt x="6305350" y="2884786"/>
                  <a:pt x="6310312" y="2884786"/>
                </a:cubicBezTo>
                <a:cubicBezTo>
                  <a:pt x="6315273" y="2884786"/>
                  <a:pt x="6327674" y="2876104"/>
                  <a:pt x="6347518" y="2858741"/>
                </a:cubicBezTo>
                <a:cubicBezTo>
                  <a:pt x="6367362" y="2841377"/>
                  <a:pt x="6374804" y="2832696"/>
                  <a:pt x="6369842" y="2832696"/>
                </a:cubicBezTo>
                <a:lnTo>
                  <a:pt x="6377284" y="2832696"/>
                </a:lnTo>
                <a:cubicBezTo>
                  <a:pt x="6377284" y="2832696"/>
                  <a:pt x="6379764" y="2831456"/>
                  <a:pt x="6384726" y="2828975"/>
                </a:cubicBezTo>
                <a:cubicBezTo>
                  <a:pt x="6389687" y="2826494"/>
                  <a:pt x="6394647" y="2822774"/>
                  <a:pt x="6399608" y="2817813"/>
                </a:cubicBezTo>
                <a:cubicBezTo>
                  <a:pt x="6409530" y="2802930"/>
                  <a:pt x="6416971" y="2795489"/>
                  <a:pt x="6421932" y="2795489"/>
                </a:cubicBezTo>
                <a:cubicBezTo>
                  <a:pt x="6426894" y="2795489"/>
                  <a:pt x="6426894" y="2793008"/>
                  <a:pt x="6421932" y="2788047"/>
                </a:cubicBezTo>
                <a:lnTo>
                  <a:pt x="6429374" y="2788047"/>
                </a:lnTo>
                <a:cubicBezTo>
                  <a:pt x="6429374" y="2788047"/>
                  <a:pt x="6435574" y="2781846"/>
                  <a:pt x="6447978" y="2769444"/>
                </a:cubicBezTo>
                <a:cubicBezTo>
                  <a:pt x="6460380" y="2757042"/>
                  <a:pt x="6474022" y="2740918"/>
                  <a:pt x="6488905" y="2721075"/>
                </a:cubicBezTo>
                <a:cubicBezTo>
                  <a:pt x="6498826" y="2716114"/>
                  <a:pt x="6507508" y="2708673"/>
                  <a:pt x="6514950" y="2698751"/>
                </a:cubicBezTo>
                <a:cubicBezTo>
                  <a:pt x="6522392" y="2688828"/>
                  <a:pt x="6528592" y="2678907"/>
                  <a:pt x="6533554" y="2668985"/>
                </a:cubicBezTo>
                <a:cubicBezTo>
                  <a:pt x="6543475" y="2664024"/>
                  <a:pt x="6550916" y="2657823"/>
                  <a:pt x="6555878" y="2650381"/>
                </a:cubicBezTo>
                <a:cubicBezTo>
                  <a:pt x="6560839" y="2642940"/>
                  <a:pt x="6563320" y="2634259"/>
                  <a:pt x="6563320" y="2624336"/>
                </a:cubicBezTo>
                <a:lnTo>
                  <a:pt x="6585644" y="2587129"/>
                </a:lnTo>
                <a:cubicBezTo>
                  <a:pt x="6595565" y="2587129"/>
                  <a:pt x="6601767" y="2590850"/>
                  <a:pt x="6604247" y="2598292"/>
                </a:cubicBezTo>
                <a:cubicBezTo>
                  <a:pt x="6606727" y="2605733"/>
                  <a:pt x="6607968" y="2611934"/>
                  <a:pt x="6607968" y="2616895"/>
                </a:cubicBezTo>
                <a:lnTo>
                  <a:pt x="6585644" y="2654102"/>
                </a:lnTo>
                <a:cubicBezTo>
                  <a:pt x="6565800" y="2668985"/>
                  <a:pt x="6558358" y="2678907"/>
                  <a:pt x="6563320" y="2683868"/>
                </a:cubicBezTo>
                <a:cubicBezTo>
                  <a:pt x="6563320" y="2688828"/>
                  <a:pt x="6553398" y="2703711"/>
                  <a:pt x="6533554" y="2728516"/>
                </a:cubicBezTo>
                <a:cubicBezTo>
                  <a:pt x="6513710" y="2753321"/>
                  <a:pt x="6501308" y="2765723"/>
                  <a:pt x="6496346" y="2765723"/>
                </a:cubicBezTo>
                <a:cubicBezTo>
                  <a:pt x="6491386" y="2765723"/>
                  <a:pt x="6485184" y="2769444"/>
                  <a:pt x="6477743" y="2776885"/>
                </a:cubicBezTo>
                <a:cubicBezTo>
                  <a:pt x="6470302" y="2784327"/>
                  <a:pt x="6466581" y="2790528"/>
                  <a:pt x="6466581" y="2795489"/>
                </a:cubicBezTo>
                <a:cubicBezTo>
                  <a:pt x="6466581" y="2800450"/>
                  <a:pt x="6464101" y="2805411"/>
                  <a:pt x="6459140" y="2810372"/>
                </a:cubicBezTo>
                <a:lnTo>
                  <a:pt x="6466581" y="2810372"/>
                </a:lnTo>
                <a:cubicBezTo>
                  <a:pt x="6476502" y="2805411"/>
                  <a:pt x="6486425" y="2797969"/>
                  <a:pt x="6496346" y="2788047"/>
                </a:cubicBezTo>
                <a:cubicBezTo>
                  <a:pt x="6516190" y="2768204"/>
                  <a:pt x="6526112" y="2760762"/>
                  <a:pt x="6526112" y="2765723"/>
                </a:cubicBezTo>
                <a:lnTo>
                  <a:pt x="6533554" y="2758282"/>
                </a:lnTo>
                <a:lnTo>
                  <a:pt x="6540995" y="2750840"/>
                </a:lnTo>
                <a:cubicBezTo>
                  <a:pt x="6540995" y="2755801"/>
                  <a:pt x="6543475" y="2755801"/>
                  <a:pt x="6548436" y="2750840"/>
                </a:cubicBezTo>
                <a:lnTo>
                  <a:pt x="6555878" y="2750840"/>
                </a:lnTo>
                <a:cubicBezTo>
                  <a:pt x="6550916" y="2755801"/>
                  <a:pt x="6550916" y="2758282"/>
                  <a:pt x="6555878" y="2758282"/>
                </a:cubicBezTo>
                <a:lnTo>
                  <a:pt x="6526112" y="2788047"/>
                </a:lnTo>
                <a:cubicBezTo>
                  <a:pt x="6486425" y="2807891"/>
                  <a:pt x="6471542" y="2822774"/>
                  <a:pt x="6481464" y="2832696"/>
                </a:cubicBezTo>
                <a:cubicBezTo>
                  <a:pt x="6486425" y="2837657"/>
                  <a:pt x="6491386" y="2836417"/>
                  <a:pt x="6496346" y="2828975"/>
                </a:cubicBezTo>
                <a:cubicBezTo>
                  <a:pt x="6501308" y="2821534"/>
                  <a:pt x="6505028" y="2815332"/>
                  <a:pt x="6507508" y="2810372"/>
                </a:cubicBezTo>
                <a:cubicBezTo>
                  <a:pt x="6509989" y="2805411"/>
                  <a:pt x="6514950" y="2801690"/>
                  <a:pt x="6522392" y="2799209"/>
                </a:cubicBezTo>
                <a:cubicBezTo>
                  <a:pt x="6529833" y="2796729"/>
                  <a:pt x="6536034" y="2797969"/>
                  <a:pt x="6540995" y="2802930"/>
                </a:cubicBezTo>
                <a:lnTo>
                  <a:pt x="6540995" y="2817813"/>
                </a:lnTo>
                <a:cubicBezTo>
                  <a:pt x="6531074" y="2812852"/>
                  <a:pt x="6518671" y="2820294"/>
                  <a:pt x="6503788" y="2840137"/>
                </a:cubicBezTo>
                <a:lnTo>
                  <a:pt x="6496346" y="2855020"/>
                </a:lnTo>
                <a:lnTo>
                  <a:pt x="6511230" y="2869903"/>
                </a:lnTo>
                <a:cubicBezTo>
                  <a:pt x="6521151" y="2874864"/>
                  <a:pt x="6523632" y="2881065"/>
                  <a:pt x="6518671" y="2888506"/>
                </a:cubicBezTo>
                <a:cubicBezTo>
                  <a:pt x="6513710" y="2895948"/>
                  <a:pt x="6493866" y="2897188"/>
                  <a:pt x="6459140" y="2892227"/>
                </a:cubicBezTo>
                <a:cubicBezTo>
                  <a:pt x="6429374" y="2892227"/>
                  <a:pt x="6416971" y="2902149"/>
                  <a:pt x="6421932" y="2921993"/>
                </a:cubicBezTo>
                <a:cubicBezTo>
                  <a:pt x="6421932" y="2921993"/>
                  <a:pt x="6421932" y="2925713"/>
                  <a:pt x="6421932" y="2933155"/>
                </a:cubicBezTo>
                <a:cubicBezTo>
                  <a:pt x="6421932" y="2940596"/>
                  <a:pt x="6419452" y="2944317"/>
                  <a:pt x="6414491" y="2944317"/>
                </a:cubicBezTo>
                <a:lnTo>
                  <a:pt x="6407050" y="2944317"/>
                </a:lnTo>
                <a:lnTo>
                  <a:pt x="6399608" y="2944317"/>
                </a:lnTo>
                <a:cubicBezTo>
                  <a:pt x="6389687" y="2944317"/>
                  <a:pt x="6383485" y="2946798"/>
                  <a:pt x="6381005" y="2951758"/>
                </a:cubicBezTo>
                <a:cubicBezTo>
                  <a:pt x="6378524" y="2956719"/>
                  <a:pt x="6377284" y="2960440"/>
                  <a:pt x="6377284" y="2962920"/>
                </a:cubicBezTo>
                <a:cubicBezTo>
                  <a:pt x="6377284" y="2965401"/>
                  <a:pt x="6377284" y="2966641"/>
                  <a:pt x="6377284" y="2966641"/>
                </a:cubicBezTo>
                <a:cubicBezTo>
                  <a:pt x="6372323" y="2966641"/>
                  <a:pt x="6369842" y="2969122"/>
                  <a:pt x="6369842" y="2974083"/>
                </a:cubicBezTo>
                <a:cubicBezTo>
                  <a:pt x="6369842" y="2979043"/>
                  <a:pt x="6372323" y="2979043"/>
                  <a:pt x="6377284" y="2974083"/>
                </a:cubicBezTo>
                <a:cubicBezTo>
                  <a:pt x="6377284" y="2974083"/>
                  <a:pt x="6379764" y="2972842"/>
                  <a:pt x="6384726" y="2970362"/>
                </a:cubicBezTo>
                <a:cubicBezTo>
                  <a:pt x="6389687" y="2967881"/>
                  <a:pt x="6392167" y="2966641"/>
                  <a:pt x="6392167" y="2966641"/>
                </a:cubicBezTo>
                <a:cubicBezTo>
                  <a:pt x="6402088" y="2966641"/>
                  <a:pt x="6404570" y="2969122"/>
                  <a:pt x="6399608" y="2974083"/>
                </a:cubicBezTo>
                <a:lnTo>
                  <a:pt x="6399608" y="2996407"/>
                </a:lnTo>
                <a:cubicBezTo>
                  <a:pt x="6409530" y="2996407"/>
                  <a:pt x="6424412" y="2988965"/>
                  <a:pt x="6444257" y="2974083"/>
                </a:cubicBezTo>
                <a:cubicBezTo>
                  <a:pt x="6449218" y="2969122"/>
                  <a:pt x="6454178" y="2966641"/>
                  <a:pt x="6459140" y="2966641"/>
                </a:cubicBezTo>
                <a:lnTo>
                  <a:pt x="6451698" y="2981524"/>
                </a:lnTo>
                <a:cubicBezTo>
                  <a:pt x="6451698" y="2981524"/>
                  <a:pt x="6449218" y="2982764"/>
                  <a:pt x="6444257" y="2985245"/>
                </a:cubicBezTo>
                <a:cubicBezTo>
                  <a:pt x="6439296" y="2987725"/>
                  <a:pt x="6436816" y="2988965"/>
                  <a:pt x="6436816" y="2988965"/>
                </a:cubicBezTo>
                <a:cubicBezTo>
                  <a:pt x="6431854" y="2988965"/>
                  <a:pt x="6424412" y="2993926"/>
                  <a:pt x="6414491" y="3003848"/>
                </a:cubicBezTo>
                <a:cubicBezTo>
                  <a:pt x="6404570" y="3008809"/>
                  <a:pt x="6398368" y="3012530"/>
                  <a:pt x="6395888" y="3015010"/>
                </a:cubicBezTo>
                <a:cubicBezTo>
                  <a:pt x="6393408" y="3017491"/>
                  <a:pt x="6392167" y="3021212"/>
                  <a:pt x="6392167" y="3026172"/>
                </a:cubicBezTo>
                <a:cubicBezTo>
                  <a:pt x="6392167" y="3031133"/>
                  <a:pt x="6394647" y="3033614"/>
                  <a:pt x="6399608" y="3033614"/>
                </a:cubicBezTo>
                <a:cubicBezTo>
                  <a:pt x="6394647" y="3043536"/>
                  <a:pt x="6389687" y="3048497"/>
                  <a:pt x="6384726" y="3048497"/>
                </a:cubicBezTo>
                <a:cubicBezTo>
                  <a:pt x="6374804" y="3048497"/>
                  <a:pt x="6369842" y="3048497"/>
                  <a:pt x="6369842" y="3048497"/>
                </a:cubicBezTo>
                <a:lnTo>
                  <a:pt x="6347518" y="3063379"/>
                </a:lnTo>
                <a:cubicBezTo>
                  <a:pt x="6312792" y="3098106"/>
                  <a:pt x="6295428" y="3115469"/>
                  <a:pt x="6295428" y="3115469"/>
                </a:cubicBezTo>
                <a:cubicBezTo>
                  <a:pt x="6295428" y="3115469"/>
                  <a:pt x="6290468" y="3125391"/>
                  <a:pt x="6280546" y="3145235"/>
                </a:cubicBezTo>
                <a:cubicBezTo>
                  <a:pt x="6270624" y="3155157"/>
                  <a:pt x="6268143" y="3162598"/>
                  <a:pt x="6273104" y="3167559"/>
                </a:cubicBezTo>
                <a:cubicBezTo>
                  <a:pt x="6287987" y="3157637"/>
                  <a:pt x="6292948" y="3150196"/>
                  <a:pt x="6287987" y="3145235"/>
                </a:cubicBezTo>
                <a:cubicBezTo>
                  <a:pt x="6287987" y="3145235"/>
                  <a:pt x="6290468" y="3142754"/>
                  <a:pt x="6295428" y="3137793"/>
                </a:cubicBezTo>
                <a:cubicBezTo>
                  <a:pt x="6295428" y="3137793"/>
                  <a:pt x="6297908" y="3140274"/>
                  <a:pt x="6302870" y="3145235"/>
                </a:cubicBezTo>
                <a:lnTo>
                  <a:pt x="6280546" y="3175001"/>
                </a:lnTo>
                <a:cubicBezTo>
                  <a:pt x="6275584" y="3179961"/>
                  <a:pt x="6270624" y="3186163"/>
                  <a:pt x="6265663" y="3193604"/>
                </a:cubicBezTo>
                <a:cubicBezTo>
                  <a:pt x="6260702" y="3201045"/>
                  <a:pt x="6258222" y="3207247"/>
                  <a:pt x="6258222" y="3212208"/>
                </a:cubicBezTo>
                <a:cubicBezTo>
                  <a:pt x="6258222" y="3217168"/>
                  <a:pt x="6258222" y="3220889"/>
                  <a:pt x="6258222" y="3223370"/>
                </a:cubicBezTo>
                <a:cubicBezTo>
                  <a:pt x="6258222" y="3225850"/>
                  <a:pt x="6260702" y="3224610"/>
                  <a:pt x="6265663" y="3219649"/>
                </a:cubicBezTo>
                <a:cubicBezTo>
                  <a:pt x="6270624" y="3214688"/>
                  <a:pt x="6275584" y="3214688"/>
                  <a:pt x="6280546" y="3219649"/>
                </a:cubicBezTo>
                <a:lnTo>
                  <a:pt x="6280546" y="3241973"/>
                </a:lnTo>
                <a:cubicBezTo>
                  <a:pt x="6275584" y="3237012"/>
                  <a:pt x="6270624" y="3238252"/>
                  <a:pt x="6265663" y="3245694"/>
                </a:cubicBezTo>
                <a:cubicBezTo>
                  <a:pt x="6260702" y="3253135"/>
                  <a:pt x="6255742" y="3256856"/>
                  <a:pt x="6250780" y="3256856"/>
                </a:cubicBezTo>
                <a:cubicBezTo>
                  <a:pt x="6250780" y="3261817"/>
                  <a:pt x="6245819" y="3266778"/>
                  <a:pt x="6235898" y="3271739"/>
                </a:cubicBezTo>
                <a:cubicBezTo>
                  <a:pt x="6230936" y="3281661"/>
                  <a:pt x="6228456" y="3287862"/>
                  <a:pt x="6228456" y="3290342"/>
                </a:cubicBezTo>
                <a:cubicBezTo>
                  <a:pt x="6228456" y="3292823"/>
                  <a:pt x="6230936" y="3294063"/>
                  <a:pt x="6235898" y="3294063"/>
                </a:cubicBezTo>
                <a:cubicBezTo>
                  <a:pt x="6235898" y="3299024"/>
                  <a:pt x="6235898" y="3303985"/>
                  <a:pt x="6235898" y="3308946"/>
                </a:cubicBezTo>
                <a:cubicBezTo>
                  <a:pt x="6235898" y="3313907"/>
                  <a:pt x="6235898" y="3316387"/>
                  <a:pt x="6235898" y="3316387"/>
                </a:cubicBezTo>
                <a:cubicBezTo>
                  <a:pt x="6235898" y="3326309"/>
                  <a:pt x="6235898" y="3331270"/>
                  <a:pt x="6235898" y="3331270"/>
                </a:cubicBezTo>
                <a:cubicBezTo>
                  <a:pt x="6235898" y="3331270"/>
                  <a:pt x="6238378" y="3330030"/>
                  <a:pt x="6243339" y="3327549"/>
                </a:cubicBezTo>
                <a:cubicBezTo>
                  <a:pt x="6248300" y="3325069"/>
                  <a:pt x="6255742" y="3321348"/>
                  <a:pt x="6265663" y="3316387"/>
                </a:cubicBezTo>
                <a:cubicBezTo>
                  <a:pt x="6275584" y="3311426"/>
                  <a:pt x="6284266" y="3303985"/>
                  <a:pt x="6291708" y="3294063"/>
                </a:cubicBezTo>
                <a:cubicBezTo>
                  <a:pt x="6299150" y="3284141"/>
                  <a:pt x="6302870" y="3279180"/>
                  <a:pt x="6302870" y="3279180"/>
                </a:cubicBezTo>
                <a:lnTo>
                  <a:pt x="6310312" y="3271739"/>
                </a:lnTo>
                <a:cubicBezTo>
                  <a:pt x="6310312" y="3276700"/>
                  <a:pt x="6315273" y="3274219"/>
                  <a:pt x="6325194" y="3264297"/>
                </a:cubicBezTo>
                <a:cubicBezTo>
                  <a:pt x="6325194" y="3259337"/>
                  <a:pt x="6327674" y="3255616"/>
                  <a:pt x="6332636" y="3253135"/>
                </a:cubicBezTo>
                <a:cubicBezTo>
                  <a:pt x="6337597" y="3250655"/>
                  <a:pt x="6340077" y="3249415"/>
                  <a:pt x="6340077" y="3249415"/>
                </a:cubicBezTo>
                <a:cubicBezTo>
                  <a:pt x="6345038" y="3244454"/>
                  <a:pt x="6354960" y="3237012"/>
                  <a:pt x="6369842" y="3227090"/>
                </a:cubicBezTo>
                <a:cubicBezTo>
                  <a:pt x="6394647" y="3202285"/>
                  <a:pt x="6413250" y="3181202"/>
                  <a:pt x="6425654" y="3163838"/>
                </a:cubicBezTo>
                <a:cubicBezTo>
                  <a:pt x="6438056" y="3146475"/>
                  <a:pt x="6446737" y="3137793"/>
                  <a:pt x="6451698" y="3137793"/>
                </a:cubicBezTo>
                <a:lnTo>
                  <a:pt x="6466581" y="3115469"/>
                </a:lnTo>
                <a:cubicBezTo>
                  <a:pt x="6476502" y="3110509"/>
                  <a:pt x="6483944" y="3101826"/>
                  <a:pt x="6488905" y="3089424"/>
                </a:cubicBezTo>
                <a:cubicBezTo>
                  <a:pt x="6493866" y="3077022"/>
                  <a:pt x="6498826" y="3065860"/>
                  <a:pt x="6503788" y="3055938"/>
                </a:cubicBezTo>
                <a:cubicBezTo>
                  <a:pt x="6508750" y="3036094"/>
                  <a:pt x="6518671" y="3031133"/>
                  <a:pt x="6533554" y="3041055"/>
                </a:cubicBezTo>
                <a:cubicBezTo>
                  <a:pt x="6538515" y="3046016"/>
                  <a:pt x="6539754" y="3053457"/>
                  <a:pt x="6537274" y="3063379"/>
                </a:cubicBezTo>
                <a:cubicBezTo>
                  <a:pt x="6534794" y="3073301"/>
                  <a:pt x="6526112" y="3085704"/>
                  <a:pt x="6511230" y="3100586"/>
                </a:cubicBezTo>
                <a:cubicBezTo>
                  <a:pt x="6496346" y="3115469"/>
                  <a:pt x="6488905" y="3125391"/>
                  <a:pt x="6488905" y="3130352"/>
                </a:cubicBezTo>
                <a:cubicBezTo>
                  <a:pt x="6493866" y="3140274"/>
                  <a:pt x="6486425" y="3155157"/>
                  <a:pt x="6466581" y="3175001"/>
                </a:cubicBezTo>
                <a:lnTo>
                  <a:pt x="6451698" y="3189883"/>
                </a:lnTo>
                <a:cubicBezTo>
                  <a:pt x="6446737" y="3199805"/>
                  <a:pt x="6439296" y="3207247"/>
                  <a:pt x="6429374" y="3212208"/>
                </a:cubicBezTo>
                <a:cubicBezTo>
                  <a:pt x="6409530" y="3222130"/>
                  <a:pt x="6397128" y="3234532"/>
                  <a:pt x="6392167" y="3249415"/>
                </a:cubicBezTo>
                <a:cubicBezTo>
                  <a:pt x="6387206" y="3259337"/>
                  <a:pt x="6387206" y="3264297"/>
                  <a:pt x="6392167" y="3264297"/>
                </a:cubicBezTo>
                <a:cubicBezTo>
                  <a:pt x="6397128" y="3264297"/>
                  <a:pt x="6407050" y="3256856"/>
                  <a:pt x="6421932" y="3241973"/>
                </a:cubicBezTo>
                <a:cubicBezTo>
                  <a:pt x="6436816" y="3227090"/>
                  <a:pt x="6444257" y="3218409"/>
                  <a:pt x="6444257" y="3215928"/>
                </a:cubicBezTo>
                <a:cubicBezTo>
                  <a:pt x="6444257" y="3213448"/>
                  <a:pt x="6447978" y="3212208"/>
                  <a:pt x="6455419" y="3212208"/>
                </a:cubicBezTo>
                <a:cubicBezTo>
                  <a:pt x="6462860" y="3212208"/>
                  <a:pt x="6466581" y="3209727"/>
                  <a:pt x="6466581" y="3204766"/>
                </a:cubicBezTo>
                <a:lnTo>
                  <a:pt x="6474022" y="3197325"/>
                </a:lnTo>
                <a:cubicBezTo>
                  <a:pt x="6493866" y="3197325"/>
                  <a:pt x="6493866" y="3207247"/>
                  <a:pt x="6474022" y="3227090"/>
                </a:cubicBezTo>
                <a:cubicBezTo>
                  <a:pt x="6469061" y="3227090"/>
                  <a:pt x="6461620" y="3229571"/>
                  <a:pt x="6451698" y="3234532"/>
                </a:cubicBezTo>
                <a:cubicBezTo>
                  <a:pt x="6431854" y="3249415"/>
                  <a:pt x="6419452" y="3264297"/>
                  <a:pt x="6414491" y="3279180"/>
                </a:cubicBezTo>
                <a:lnTo>
                  <a:pt x="6436816" y="3264297"/>
                </a:lnTo>
                <a:cubicBezTo>
                  <a:pt x="6436816" y="3259337"/>
                  <a:pt x="6438056" y="3255616"/>
                  <a:pt x="6440536" y="3253135"/>
                </a:cubicBezTo>
                <a:cubicBezTo>
                  <a:pt x="6443016" y="3250655"/>
                  <a:pt x="6446737" y="3249415"/>
                  <a:pt x="6451698" y="3249415"/>
                </a:cubicBezTo>
                <a:cubicBezTo>
                  <a:pt x="6461620" y="3244454"/>
                  <a:pt x="6469061" y="3244454"/>
                  <a:pt x="6474022" y="3249415"/>
                </a:cubicBezTo>
                <a:lnTo>
                  <a:pt x="6474022" y="3264297"/>
                </a:lnTo>
                <a:cubicBezTo>
                  <a:pt x="6469061" y="3259337"/>
                  <a:pt x="6462860" y="3259337"/>
                  <a:pt x="6455419" y="3264297"/>
                </a:cubicBezTo>
                <a:cubicBezTo>
                  <a:pt x="6447978" y="3269258"/>
                  <a:pt x="6441776" y="3274219"/>
                  <a:pt x="6436816" y="3279180"/>
                </a:cubicBezTo>
                <a:cubicBezTo>
                  <a:pt x="6431854" y="3294063"/>
                  <a:pt x="6431854" y="3303985"/>
                  <a:pt x="6436816" y="3308946"/>
                </a:cubicBezTo>
                <a:cubicBezTo>
                  <a:pt x="6441776" y="3313907"/>
                  <a:pt x="6445498" y="3317627"/>
                  <a:pt x="6447978" y="3320108"/>
                </a:cubicBezTo>
                <a:cubicBezTo>
                  <a:pt x="6450458" y="3322589"/>
                  <a:pt x="6450458" y="3328789"/>
                  <a:pt x="6447978" y="3338711"/>
                </a:cubicBezTo>
                <a:cubicBezTo>
                  <a:pt x="6445498" y="3348634"/>
                  <a:pt x="6436816" y="3351114"/>
                  <a:pt x="6421932" y="3346153"/>
                </a:cubicBezTo>
                <a:lnTo>
                  <a:pt x="6399608" y="3346153"/>
                </a:lnTo>
                <a:cubicBezTo>
                  <a:pt x="6384726" y="3336231"/>
                  <a:pt x="6369842" y="3336231"/>
                  <a:pt x="6354960" y="3346153"/>
                </a:cubicBezTo>
                <a:cubicBezTo>
                  <a:pt x="6345038" y="3356075"/>
                  <a:pt x="6342557" y="3362276"/>
                  <a:pt x="6347518" y="3364756"/>
                </a:cubicBezTo>
                <a:cubicBezTo>
                  <a:pt x="6352480" y="3367237"/>
                  <a:pt x="6353720" y="3373438"/>
                  <a:pt x="6351239" y="3383360"/>
                </a:cubicBezTo>
                <a:cubicBezTo>
                  <a:pt x="6348759" y="3393282"/>
                  <a:pt x="6347518" y="3398243"/>
                  <a:pt x="6347518" y="3398243"/>
                </a:cubicBezTo>
                <a:lnTo>
                  <a:pt x="6340077" y="3390801"/>
                </a:lnTo>
                <a:lnTo>
                  <a:pt x="6332636" y="3390801"/>
                </a:lnTo>
                <a:lnTo>
                  <a:pt x="6317753" y="3390801"/>
                </a:lnTo>
                <a:cubicBezTo>
                  <a:pt x="6312792" y="3395762"/>
                  <a:pt x="6309071" y="3400723"/>
                  <a:pt x="6306591" y="3405684"/>
                </a:cubicBezTo>
                <a:cubicBezTo>
                  <a:pt x="6304110" y="3410645"/>
                  <a:pt x="6302870" y="3415606"/>
                  <a:pt x="6302870" y="3420567"/>
                </a:cubicBezTo>
                <a:lnTo>
                  <a:pt x="6310312" y="3428008"/>
                </a:lnTo>
                <a:lnTo>
                  <a:pt x="6325194" y="3413126"/>
                </a:lnTo>
                <a:cubicBezTo>
                  <a:pt x="6330156" y="3413126"/>
                  <a:pt x="6330156" y="3418086"/>
                  <a:pt x="6325194" y="3428008"/>
                </a:cubicBezTo>
                <a:cubicBezTo>
                  <a:pt x="6325194" y="3432969"/>
                  <a:pt x="6325194" y="3437930"/>
                  <a:pt x="6325194" y="3442891"/>
                </a:cubicBezTo>
                <a:cubicBezTo>
                  <a:pt x="6325194" y="3447852"/>
                  <a:pt x="6328915" y="3447852"/>
                  <a:pt x="6336356" y="3442891"/>
                </a:cubicBezTo>
                <a:cubicBezTo>
                  <a:pt x="6343798" y="3437930"/>
                  <a:pt x="6349998" y="3435450"/>
                  <a:pt x="6354960" y="3435450"/>
                </a:cubicBezTo>
                <a:cubicBezTo>
                  <a:pt x="6359921" y="3435450"/>
                  <a:pt x="6366122" y="3431729"/>
                  <a:pt x="6373564" y="3424288"/>
                </a:cubicBezTo>
                <a:cubicBezTo>
                  <a:pt x="6381005" y="3416846"/>
                  <a:pt x="6384726" y="3415606"/>
                  <a:pt x="6384726" y="3420567"/>
                </a:cubicBezTo>
                <a:lnTo>
                  <a:pt x="6362402" y="3442891"/>
                </a:lnTo>
                <a:cubicBezTo>
                  <a:pt x="6337597" y="3452813"/>
                  <a:pt x="6325194" y="3462735"/>
                  <a:pt x="6325194" y="3472657"/>
                </a:cubicBezTo>
                <a:cubicBezTo>
                  <a:pt x="6325194" y="3477618"/>
                  <a:pt x="6325194" y="3481338"/>
                  <a:pt x="6325194" y="3483819"/>
                </a:cubicBezTo>
                <a:cubicBezTo>
                  <a:pt x="6325194" y="3486300"/>
                  <a:pt x="6325194" y="3487540"/>
                  <a:pt x="6325194" y="3487540"/>
                </a:cubicBezTo>
                <a:cubicBezTo>
                  <a:pt x="6330156" y="3487540"/>
                  <a:pt x="6331395" y="3488780"/>
                  <a:pt x="6328915" y="3491260"/>
                </a:cubicBezTo>
                <a:cubicBezTo>
                  <a:pt x="6326435" y="3493741"/>
                  <a:pt x="6320233" y="3494981"/>
                  <a:pt x="6310312" y="3494981"/>
                </a:cubicBezTo>
                <a:lnTo>
                  <a:pt x="6287987" y="3494981"/>
                </a:lnTo>
                <a:lnTo>
                  <a:pt x="6265663" y="3517305"/>
                </a:lnTo>
                <a:cubicBezTo>
                  <a:pt x="6250780" y="3537149"/>
                  <a:pt x="6238378" y="3552032"/>
                  <a:pt x="6228456" y="3561954"/>
                </a:cubicBezTo>
                <a:cubicBezTo>
                  <a:pt x="6228456" y="3561954"/>
                  <a:pt x="6227216" y="3564434"/>
                  <a:pt x="6224736" y="3569395"/>
                </a:cubicBezTo>
                <a:cubicBezTo>
                  <a:pt x="6222255" y="3574356"/>
                  <a:pt x="6221014" y="3576836"/>
                  <a:pt x="6221014" y="3576836"/>
                </a:cubicBezTo>
                <a:cubicBezTo>
                  <a:pt x="6221014" y="3576836"/>
                  <a:pt x="6213573" y="3586759"/>
                  <a:pt x="6198690" y="3606602"/>
                </a:cubicBezTo>
                <a:cubicBezTo>
                  <a:pt x="6173886" y="3626446"/>
                  <a:pt x="6166444" y="3636368"/>
                  <a:pt x="6176366" y="3636368"/>
                </a:cubicBezTo>
                <a:cubicBezTo>
                  <a:pt x="6176366" y="3636368"/>
                  <a:pt x="6177607" y="3635128"/>
                  <a:pt x="6180087" y="3632647"/>
                </a:cubicBezTo>
                <a:cubicBezTo>
                  <a:pt x="6182567" y="3630166"/>
                  <a:pt x="6186288" y="3627686"/>
                  <a:pt x="6191249" y="3625206"/>
                </a:cubicBezTo>
                <a:cubicBezTo>
                  <a:pt x="6196210" y="3622725"/>
                  <a:pt x="6201170" y="3619004"/>
                  <a:pt x="6206132" y="3614043"/>
                </a:cubicBezTo>
                <a:cubicBezTo>
                  <a:pt x="6211093" y="3609083"/>
                  <a:pt x="6213573" y="3606602"/>
                  <a:pt x="6213573" y="3606602"/>
                </a:cubicBezTo>
                <a:cubicBezTo>
                  <a:pt x="6223494" y="3601641"/>
                  <a:pt x="6225976" y="3596680"/>
                  <a:pt x="6221014" y="3591719"/>
                </a:cubicBezTo>
                <a:cubicBezTo>
                  <a:pt x="6225976" y="3586759"/>
                  <a:pt x="6228456" y="3586759"/>
                  <a:pt x="6228456" y="3591719"/>
                </a:cubicBezTo>
                <a:lnTo>
                  <a:pt x="6235898" y="3591719"/>
                </a:lnTo>
                <a:lnTo>
                  <a:pt x="6213573" y="3614043"/>
                </a:lnTo>
                <a:cubicBezTo>
                  <a:pt x="6208612" y="3619004"/>
                  <a:pt x="6203652" y="3625206"/>
                  <a:pt x="6198690" y="3632647"/>
                </a:cubicBezTo>
                <a:cubicBezTo>
                  <a:pt x="6193729" y="3640088"/>
                  <a:pt x="6191249" y="3643809"/>
                  <a:pt x="6191249" y="3643809"/>
                </a:cubicBezTo>
                <a:cubicBezTo>
                  <a:pt x="6186288" y="3643809"/>
                  <a:pt x="6183808" y="3645049"/>
                  <a:pt x="6183808" y="3647530"/>
                </a:cubicBezTo>
                <a:cubicBezTo>
                  <a:pt x="6183808" y="3650010"/>
                  <a:pt x="6178846" y="3658692"/>
                  <a:pt x="6168924" y="3673575"/>
                </a:cubicBezTo>
                <a:lnTo>
                  <a:pt x="6139159" y="3710782"/>
                </a:lnTo>
                <a:lnTo>
                  <a:pt x="6116835" y="3733106"/>
                </a:lnTo>
                <a:cubicBezTo>
                  <a:pt x="6116835" y="3738067"/>
                  <a:pt x="6114355" y="3741787"/>
                  <a:pt x="6109394" y="3744268"/>
                </a:cubicBezTo>
                <a:cubicBezTo>
                  <a:pt x="6104432" y="3746749"/>
                  <a:pt x="6101952" y="3747989"/>
                  <a:pt x="6101952" y="3747989"/>
                </a:cubicBezTo>
                <a:lnTo>
                  <a:pt x="6094510" y="3755430"/>
                </a:lnTo>
                <a:cubicBezTo>
                  <a:pt x="6089550" y="3755430"/>
                  <a:pt x="6087070" y="3760391"/>
                  <a:pt x="6087070" y="3770313"/>
                </a:cubicBezTo>
                <a:cubicBezTo>
                  <a:pt x="6087070" y="3775274"/>
                  <a:pt x="6084589" y="3780235"/>
                  <a:pt x="6079628" y="3785196"/>
                </a:cubicBezTo>
                <a:lnTo>
                  <a:pt x="6042421" y="3814961"/>
                </a:lnTo>
                <a:cubicBezTo>
                  <a:pt x="6027538" y="3829844"/>
                  <a:pt x="6020096" y="3837286"/>
                  <a:pt x="6020096" y="3837286"/>
                </a:cubicBezTo>
                <a:cubicBezTo>
                  <a:pt x="6020096" y="3837286"/>
                  <a:pt x="6017616" y="3837286"/>
                  <a:pt x="6012655" y="3837286"/>
                </a:cubicBezTo>
                <a:lnTo>
                  <a:pt x="6005214" y="3852168"/>
                </a:lnTo>
                <a:cubicBezTo>
                  <a:pt x="6005214" y="3847208"/>
                  <a:pt x="6003973" y="3844727"/>
                  <a:pt x="6001493" y="3844727"/>
                </a:cubicBezTo>
                <a:cubicBezTo>
                  <a:pt x="5999013" y="3844727"/>
                  <a:pt x="5997772" y="3847208"/>
                  <a:pt x="5997772" y="3852168"/>
                </a:cubicBezTo>
                <a:lnTo>
                  <a:pt x="5975448" y="3844727"/>
                </a:lnTo>
                <a:cubicBezTo>
                  <a:pt x="5975448" y="3844727"/>
                  <a:pt x="5972968" y="3842246"/>
                  <a:pt x="5968007" y="3837286"/>
                </a:cubicBezTo>
                <a:cubicBezTo>
                  <a:pt x="5963046" y="3837286"/>
                  <a:pt x="5960566" y="3837286"/>
                  <a:pt x="5960566" y="3837286"/>
                </a:cubicBezTo>
                <a:cubicBezTo>
                  <a:pt x="5960566" y="3837286"/>
                  <a:pt x="5960566" y="3839766"/>
                  <a:pt x="5960566" y="3844727"/>
                </a:cubicBezTo>
                <a:cubicBezTo>
                  <a:pt x="5960566" y="3849688"/>
                  <a:pt x="5958086" y="3849688"/>
                  <a:pt x="5953124" y="3844727"/>
                </a:cubicBezTo>
                <a:lnTo>
                  <a:pt x="5923358" y="3889376"/>
                </a:lnTo>
                <a:cubicBezTo>
                  <a:pt x="5923358" y="3894336"/>
                  <a:pt x="5922118" y="3896817"/>
                  <a:pt x="5919638" y="3896817"/>
                </a:cubicBezTo>
                <a:cubicBezTo>
                  <a:pt x="5917158" y="3896817"/>
                  <a:pt x="5915917" y="3899298"/>
                  <a:pt x="5915917" y="3904258"/>
                </a:cubicBezTo>
                <a:lnTo>
                  <a:pt x="5915917" y="3896817"/>
                </a:lnTo>
                <a:lnTo>
                  <a:pt x="5908476" y="3904258"/>
                </a:lnTo>
                <a:lnTo>
                  <a:pt x="5908476" y="3911700"/>
                </a:lnTo>
                <a:cubicBezTo>
                  <a:pt x="5908476" y="3911700"/>
                  <a:pt x="5909716" y="3911700"/>
                  <a:pt x="5912196" y="3911700"/>
                </a:cubicBezTo>
                <a:cubicBezTo>
                  <a:pt x="5914676" y="3911700"/>
                  <a:pt x="5918397" y="3911700"/>
                  <a:pt x="5923358" y="3911700"/>
                </a:cubicBezTo>
                <a:cubicBezTo>
                  <a:pt x="5933280" y="3911700"/>
                  <a:pt x="5933280" y="3914180"/>
                  <a:pt x="5923358" y="3919141"/>
                </a:cubicBezTo>
                <a:cubicBezTo>
                  <a:pt x="5918397" y="3924102"/>
                  <a:pt x="5917158" y="3927823"/>
                  <a:pt x="5919638" y="3930303"/>
                </a:cubicBezTo>
                <a:cubicBezTo>
                  <a:pt x="5922118" y="3932784"/>
                  <a:pt x="5928320" y="3929063"/>
                  <a:pt x="5938241" y="3919141"/>
                </a:cubicBezTo>
                <a:lnTo>
                  <a:pt x="5982890" y="3889376"/>
                </a:lnTo>
                <a:lnTo>
                  <a:pt x="5975448" y="3896817"/>
                </a:lnTo>
                <a:cubicBezTo>
                  <a:pt x="5970487" y="3906739"/>
                  <a:pt x="5968007" y="3914180"/>
                  <a:pt x="5968007" y="3919141"/>
                </a:cubicBezTo>
                <a:lnTo>
                  <a:pt x="5945682" y="3941465"/>
                </a:lnTo>
                <a:lnTo>
                  <a:pt x="5930800" y="3956348"/>
                </a:lnTo>
                <a:lnTo>
                  <a:pt x="5915917" y="3963790"/>
                </a:lnTo>
                <a:cubicBezTo>
                  <a:pt x="5910956" y="3968750"/>
                  <a:pt x="5908476" y="3973712"/>
                  <a:pt x="5908476" y="3978672"/>
                </a:cubicBezTo>
                <a:lnTo>
                  <a:pt x="5901034" y="3978672"/>
                </a:lnTo>
                <a:cubicBezTo>
                  <a:pt x="5901034" y="3978672"/>
                  <a:pt x="5898554" y="3981153"/>
                  <a:pt x="5893592" y="3986114"/>
                </a:cubicBezTo>
                <a:cubicBezTo>
                  <a:pt x="5893592" y="3986114"/>
                  <a:pt x="5893592" y="3983633"/>
                  <a:pt x="5893592" y="3978672"/>
                </a:cubicBezTo>
                <a:cubicBezTo>
                  <a:pt x="5893592" y="3973712"/>
                  <a:pt x="5896073" y="3968750"/>
                  <a:pt x="5901034" y="3963790"/>
                </a:cubicBezTo>
                <a:lnTo>
                  <a:pt x="5901034" y="3956348"/>
                </a:lnTo>
                <a:cubicBezTo>
                  <a:pt x="5891112" y="3961309"/>
                  <a:pt x="5886152" y="3966270"/>
                  <a:pt x="5886152" y="3971231"/>
                </a:cubicBezTo>
                <a:cubicBezTo>
                  <a:pt x="5878710" y="3982393"/>
                  <a:pt x="5871268" y="3989369"/>
                  <a:pt x="5863827" y="3992160"/>
                </a:cubicBezTo>
                <a:lnTo>
                  <a:pt x="5861562" y="3992585"/>
                </a:lnTo>
                <a:lnTo>
                  <a:pt x="5862897" y="3991695"/>
                </a:lnTo>
                <a:cubicBezTo>
                  <a:pt x="5863517" y="3990455"/>
                  <a:pt x="5863827" y="3988594"/>
                  <a:pt x="5863827" y="3986114"/>
                </a:cubicBezTo>
                <a:lnTo>
                  <a:pt x="5856386" y="3986114"/>
                </a:lnTo>
                <a:cubicBezTo>
                  <a:pt x="5851424" y="3991075"/>
                  <a:pt x="5848944" y="3996036"/>
                  <a:pt x="5848944" y="4000997"/>
                </a:cubicBezTo>
                <a:cubicBezTo>
                  <a:pt x="5848944" y="4000997"/>
                  <a:pt x="5848944" y="4003477"/>
                  <a:pt x="5848944" y="4008438"/>
                </a:cubicBezTo>
                <a:cubicBezTo>
                  <a:pt x="5843983" y="4013399"/>
                  <a:pt x="5841503" y="4018360"/>
                  <a:pt x="5841503" y="4023321"/>
                </a:cubicBezTo>
                <a:cubicBezTo>
                  <a:pt x="5841503" y="4028282"/>
                  <a:pt x="5841503" y="4030762"/>
                  <a:pt x="5841503" y="4030762"/>
                </a:cubicBezTo>
                <a:cubicBezTo>
                  <a:pt x="5836542" y="4030762"/>
                  <a:pt x="5834062" y="4030762"/>
                  <a:pt x="5834062" y="4030762"/>
                </a:cubicBezTo>
                <a:cubicBezTo>
                  <a:pt x="5834062" y="4035723"/>
                  <a:pt x="5837782" y="4038204"/>
                  <a:pt x="5845224" y="4038204"/>
                </a:cubicBezTo>
                <a:cubicBezTo>
                  <a:pt x="5852665" y="4038204"/>
                  <a:pt x="5856386" y="4040684"/>
                  <a:pt x="5856386" y="4045645"/>
                </a:cubicBezTo>
                <a:cubicBezTo>
                  <a:pt x="5856386" y="4050606"/>
                  <a:pt x="5858866" y="4053086"/>
                  <a:pt x="5863827" y="4053086"/>
                </a:cubicBezTo>
                <a:cubicBezTo>
                  <a:pt x="5863827" y="4053086"/>
                  <a:pt x="5861347" y="4056807"/>
                  <a:pt x="5856386" y="4064249"/>
                </a:cubicBezTo>
                <a:cubicBezTo>
                  <a:pt x="5851424" y="4071690"/>
                  <a:pt x="5843983" y="4079131"/>
                  <a:pt x="5834062" y="4086573"/>
                </a:cubicBezTo>
                <a:cubicBezTo>
                  <a:pt x="5824140" y="4094014"/>
                  <a:pt x="5816698" y="4100216"/>
                  <a:pt x="5811737" y="4105176"/>
                </a:cubicBezTo>
                <a:cubicBezTo>
                  <a:pt x="5806776" y="4110137"/>
                  <a:pt x="5804296" y="4115098"/>
                  <a:pt x="5804296" y="4120059"/>
                </a:cubicBezTo>
                <a:cubicBezTo>
                  <a:pt x="5804296" y="4125020"/>
                  <a:pt x="5800575" y="4126260"/>
                  <a:pt x="5793134" y="4123780"/>
                </a:cubicBezTo>
                <a:cubicBezTo>
                  <a:pt x="5785692" y="4121299"/>
                  <a:pt x="5781972" y="4120059"/>
                  <a:pt x="5781972" y="4120059"/>
                </a:cubicBezTo>
                <a:lnTo>
                  <a:pt x="5789413" y="4105176"/>
                </a:lnTo>
                <a:cubicBezTo>
                  <a:pt x="5804296" y="4090293"/>
                  <a:pt x="5804296" y="4085333"/>
                  <a:pt x="5789413" y="4090293"/>
                </a:cubicBezTo>
                <a:cubicBezTo>
                  <a:pt x="5784452" y="4095254"/>
                  <a:pt x="5779492" y="4101456"/>
                  <a:pt x="5774530" y="4108897"/>
                </a:cubicBezTo>
                <a:cubicBezTo>
                  <a:pt x="5769569" y="4116338"/>
                  <a:pt x="5762128" y="4125020"/>
                  <a:pt x="5752206" y="4134942"/>
                </a:cubicBezTo>
                <a:cubicBezTo>
                  <a:pt x="5752206" y="4139903"/>
                  <a:pt x="5747245" y="4147344"/>
                  <a:pt x="5737323" y="4157266"/>
                </a:cubicBezTo>
                <a:cubicBezTo>
                  <a:pt x="5722441" y="4172149"/>
                  <a:pt x="5714999" y="4182071"/>
                  <a:pt x="5714999" y="4187032"/>
                </a:cubicBezTo>
                <a:cubicBezTo>
                  <a:pt x="5719961" y="4187032"/>
                  <a:pt x="5719961" y="4189512"/>
                  <a:pt x="5714999" y="4194473"/>
                </a:cubicBezTo>
                <a:cubicBezTo>
                  <a:pt x="5700116" y="4194473"/>
                  <a:pt x="5695155" y="4199434"/>
                  <a:pt x="5700116" y="4209356"/>
                </a:cubicBezTo>
                <a:cubicBezTo>
                  <a:pt x="5705078" y="4209356"/>
                  <a:pt x="5711279" y="4206875"/>
                  <a:pt x="5718720" y="4201915"/>
                </a:cubicBezTo>
                <a:lnTo>
                  <a:pt x="5723503" y="4198726"/>
                </a:lnTo>
                <a:lnTo>
                  <a:pt x="5722441" y="4201915"/>
                </a:lnTo>
                <a:lnTo>
                  <a:pt x="5700116" y="4224239"/>
                </a:lnTo>
                <a:cubicBezTo>
                  <a:pt x="5695155" y="4224239"/>
                  <a:pt x="5687714" y="4226719"/>
                  <a:pt x="5677792" y="4231680"/>
                </a:cubicBezTo>
                <a:cubicBezTo>
                  <a:pt x="5677792" y="4231680"/>
                  <a:pt x="5675312" y="4232920"/>
                  <a:pt x="5670351" y="4235401"/>
                </a:cubicBezTo>
                <a:cubicBezTo>
                  <a:pt x="5665389" y="4237882"/>
                  <a:pt x="5661669" y="4239122"/>
                  <a:pt x="5659189" y="4239122"/>
                </a:cubicBezTo>
                <a:cubicBezTo>
                  <a:pt x="5656709" y="4239122"/>
                  <a:pt x="5652988" y="4241602"/>
                  <a:pt x="5648027" y="4246563"/>
                </a:cubicBezTo>
                <a:cubicBezTo>
                  <a:pt x="5648027" y="4251524"/>
                  <a:pt x="5646786" y="4256485"/>
                  <a:pt x="5644306" y="4261446"/>
                </a:cubicBezTo>
                <a:cubicBezTo>
                  <a:pt x="5641826" y="4266407"/>
                  <a:pt x="5641826" y="4270127"/>
                  <a:pt x="5644306" y="4272608"/>
                </a:cubicBezTo>
                <a:cubicBezTo>
                  <a:pt x="5646786" y="4275089"/>
                  <a:pt x="5650507" y="4276329"/>
                  <a:pt x="5655468" y="4276329"/>
                </a:cubicBezTo>
                <a:lnTo>
                  <a:pt x="5648027" y="4283770"/>
                </a:lnTo>
                <a:lnTo>
                  <a:pt x="5640585" y="4313536"/>
                </a:lnTo>
                <a:cubicBezTo>
                  <a:pt x="5645546" y="4313536"/>
                  <a:pt x="5646786" y="4314776"/>
                  <a:pt x="5644306" y="4317256"/>
                </a:cubicBezTo>
                <a:cubicBezTo>
                  <a:pt x="5641826" y="4319737"/>
                  <a:pt x="5636864" y="4320977"/>
                  <a:pt x="5629423" y="4320977"/>
                </a:cubicBezTo>
                <a:cubicBezTo>
                  <a:pt x="5621982" y="4320977"/>
                  <a:pt x="5617020" y="4318496"/>
                  <a:pt x="5614540" y="4313536"/>
                </a:cubicBezTo>
                <a:cubicBezTo>
                  <a:pt x="5612060" y="4308575"/>
                  <a:pt x="5605858" y="4308575"/>
                  <a:pt x="5595937" y="4313536"/>
                </a:cubicBezTo>
                <a:lnTo>
                  <a:pt x="5566171" y="4328418"/>
                </a:lnTo>
                <a:lnTo>
                  <a:pt x="5551288" y="4350743"/>
                </a:lnTo>
                <a:cubicBezTo>
                  <a:pt x="5536405" y="4365626"/>
                  <a:pt x="5528964" y="4374307"/>
                  <a:pt x="5528964" y="4376788"/>
                </a:cubicBezTo>
                <a:cubicBezTo>
                  <a:pt x="5528964" y="4379268"/>
                  <a:pt x="5524003" y="4385469"/>
                  <a:pt x="5514081" y="4395391"/>
                </a:cubicBezTo>
                <a:lnTo>
                  <a:pt x="5499198" y="4417715"/>
                </a:lnTo>
                <a:cubicBezTo>
                  <a:pt x="5499198" y="4417715"/>
                  <a:pt x="5491757" y="4425157"/>
                  <a:pt x="5476874" y="4440040"/>
                </a:cubicBezTo>
                <a:cubicBezTo>
                  <a:pt x="5471913" y="4445001"/>
                  <a:pt x="5466953" y="4451202"/>
                  <a:pt x="5461991" y="4458643"/>
                </a:cubicBezTo>
                <a:cubicBezTo>
                  <a:pt x="5457030" y="4466084"/>
                  <a:pt x="5454550" y="4469805"/>
                  <a:pt x="5454550" y="4469805"/>
                </a:cubicBezTo>
                <a:cubicBezTo>
                  <a:pt x="5444628" y="4479727"/>
                  <a:pt x="5434706" y="4490889"/>
                  <a:pt x="5424784" y="4503292"/>
                </a:cubicBezTo>
                <a:cubicBezTo>
                  <a:pt x="5414863" y="4515694"/>
                  <a:pt x="5409902" y="4521895"/>
                  <a:pt x="5409902" y="4521895"/>
                </a:cubicBezTo>
                <a:lnTo>
                  <a:pt x="5402460" y="4529336"/>
                </a:lnTo>
                <a:lnTo>
                  <a:pt x="5395019" y="4536778"/>
                </a:lnTo>
                <a:cubicBezTo>
                  <a:pt x="5399980" y="4541739"/>
                  <a:pt x="5399980" y="4544219"/>
                  <a:pt x="5395019" y="4544219"/>
                </a:cubicBezTo>
                <a:lnTo>
                  <a:pt x="5387577" y="4544219"/>
                </a:lnTo>
                <a:cubicBezTo>
                  <a:pt x="5387577" y="4544219"/>
                  <a:pt x="5387577" y="4546700"/>
                  <a:pt x="5387577" y="4551661"/>
                </a:cubicBezTo>
                <a:cubicBezTo>
                  <a:pt x="5382616" y="4551661"/>
                  <a:pt x="5380136" y="4549181"/>
                  <a:pt x="5380136" y="4544219"/>
                </a:cubicBezTo>
                <a:lnTo>
                  <a:pt x="5372695" y="4544219"/>
                </a:lnTo>
                <a:cubicBezTo>
                  <a:pt x="5372695" y="4549181"/>
                  <a:pt x="5373935" y="4554141"/>
                  <a:pt x="5376415" y="4559102"/>
                </a:cubicBezTo>
                <a:cubicBezTo>
                  <a:pt x="5378895" y="4564063"/>
                  <a:pt x="5378895" y="4567784"/>
                  <a:pt x="5376415" y="4570264"/>
                </a:cubicBezTo>
                <a:cubicBezTo>
                  <a:pt x="5373935" y="4572745"/>
                  <a:pt x="5371454" y="4572745"/>
                  <a:pt x="5368974" y="4570264"/>
                </a:cubicBezTo>
                <a:cubicBezTo>
                  <a:pt x="5366494" y="4567784"/>
                  <a:pt x="5365253" y="4564063"/>
                  <a:pt x="5365253" y="4559102"/>
                </a:cubicBezTo>
                <a:lnTo>
                  <a:pt x="5380136" y="4529336"/>
                </a:lnTo>
                <a:cubicBezTo>
                  <a:pt x="5380136" y="4529336"/>
                  <a:pt x="5382616" y="4526856"/>
                  <a:pt x="5387577" y="4521895"/>
                </a:cubicBezTo>
                <a:cubicBezTo>
                  <a:pt x="5387577" y="4516934"/>
                  <a:pt x="5388818" y="4511974"/>
                  <a:pt x="5391298" y="4507012"/>
                </a:cubicBezTo>
                <a:cubicBezTo>
                  <a:pt x="5393778" y="4502051"/>
                  <a:pt x="5397499" y="4499571"/>
                  <a:pt x="5402460" y="4499571"/>
                </a:cubicBezTo>
                <a:lnTo>
                  <a:pt x="5402460" y="4484688"/>
                </a:lnTo>
                <a:cubicBezTo>
                  <a:pt x="5402460" y="4479727"/>
                  <a:pt x="5404940" y="4474767"/>
                  <a:pt x="5409902" y="4469805"/>
                </a:cubicBezTo>
                <a:lnTo>
                  <a:pt x="5417343" y="4469805"/>
                </a:lnTo>
                <a:lnTo>
                  <a:pt x="5424784" y="4462364"/>
                </a:lnTo>
                <a:cubicBezTo>
                  <a:pt x="5429746" y="4452442"/>
                  <a:pt x="5429746" y="4447481"/>
                  <a:pt x="5424784" y="4447481"/>
                </a:cubicBezTo>
                <a:cubicBezTo>
                  <a:pt x="5429746" y="4447481"/>
                  <a:pt x="5438427" y="4440040"/>
                  <a:pt x="5450829" y="4425157"/>
                </a:cubicBezTo>
                <a:cubicBezTo>
                  <a:pt x="5463232" y="4410274"/>
                  <a:pt x="5469433" y="4402833"/>
                  <a:pt x="5469433" y="4402833"/>
                </a:cubicBezTo>
                <a:cubicBezTo>
                  <a:pt x="5469433" y="4402833"/>
                  <a:pt x="5469433" y="4400352"/>
                  <a:pt x="5469433" y="4395391"/>
                </a:cubicBezTo>
                <a:cubicBezTo>
                  <a:pt x="5469433" y="4390430"/>
                  <a:pt x="5471913" y="4387950"/>
                  <a:pt x="5476874" y="4387950"/>
                </a:cubicBezTo>
                <a:lnTo>
                  <a:pt x="5484316" y="4373067"/>
                </a:lnTo>
                <a:lnTo>
                  <a:pt x="5476874" y="4373067"/>
                </a:lnTo>
                <a:cubicBezTo>
                  <a:pt x="5461991" y="4378028"/>
                  <a:pt x="5449589" y="4390430"/>
                  <a:pt x="5439667" y="4410274"/>
                </a:cubicBezTo>
                <a:lnTo>
                  <a:pt x="5432226" y="4425157"/>
                </a:lnTo>
                <a:cubicBezTo>
                  <a:pt x="5432226" y="4425157"/>
                  <a:pt x="5429746" y="4425157"/>
                  <a:pt x="5424784" y="4425157"/>
                </a:cubicBezTo>
                <a:cubicBezTo>
                  <a:pt x="5424784" y="4430118"/>
                  <a:pt x="5422304" y="4432598"/>
                  <a:pt x="5417343" y="4432598"/>
                </a:cubicBezTo>
                <a:cubicBezTo>
                  <a:pt x="5417343" y="4432598"/>
                  <a:pt x="5416102" y="4433839"/>
                  <a:pt x="5413622" y="4436319"/>
                </a:cubicBezTo>
                <a:cubicBezTo>
                  <a:pt x="5411142" y="4438800"/>
                  <a:pt x="5409902" y="4442520"/>
                  <a:pt x="5409902" y="4447481"/>
                </a:cubicBezTo>
                <a:cubicBezTo>
                  <a:pt x="5409902" y="4457403"/>
                  <a:pt x="5408661" y="4462364"/>
                  <a:pt x="5406181" y="4462364"/>
                </a:cubicBezTo>
                <a:cubicBezTo>
                  <a:pt x="5403701" y="4462364"/>
                  <a:pt x="5397499" y="4464844"/>
                  <a:pt x="5387577" y="4469805"/>
                </a:cubicBezTo>
                <a:cubicBezTo>
                  <a:pt x="5377656" y="4484688"/>
                  <a:pt x="5370214" y="4489649"/>
                  <a:pt x="5365253" y="4484688"/>
                </a:cubicBezTo>
                <a:cubicBezTo>
                  <a:pt x="5365253" y="4479727"/>
                  <a:pt x="5372695" y="4469805"/>
                  <a:pt x="5387577" y="4454922"/>
                </a:cubicBezTo>
                <a:cubicBezTo>
                  <a:pt x="5397499" y="4445001"/>
                  <a:pt x="5404940" y="4437559"/>
                  <a:pt x="5409902" y="4432598"/>
                </a:cubicBezTo>
                <a:cubicBezTo>
                  <a:pt x="5414863" y="4427637"/>
                  <a:pt x="5417343" y="4425157"/>
                  <a:pt x="5417343" y="4425157"/>
                </a:cubicBezTo>
                <a:lnTo>
                  <a:pt x="5432226" y="4402833"/>
                </a:lnTo>
                <a:cubicBezTo>
                  <a:pt x="5442147" y="4387950"/>
                  <a:pt x="5445868" y="4379268"/>
                  <a:pt x="5443388" y="4376788"/>
                </a:cubicBezTo>
                <a:cubicBezTo>
                  <a:pt x="5440908" y="4374307"/>
                  <a:pt x="5442147" y="4373067"/>
                  <a:pt x="5447109" y="4373067"/>
                </a:cubicBezTo>
                <a:cubicBezTo>
                  <a:pt x="5452070" y="4373067"/>
                  <a:pt x="5454550" y="4370586"/>
                  <a:pt x="5454550" y="4365626"/>
                </a:cubicBezTo>
                <a:cubicBezTo>
                  <a:pt x="5459511" y="4360665"/>
                  <a:pt x="5461991" y="4356944"/>
                  <a:pt x="5461991" y="4354463"/>
                </a:cubicBezTo>
                <a:cubicBezTo>
                  <a:pt x="5461991" y="4351983"/>
                  <a:pt x="5464471" y="4353223"/>
                  <a:pt x="5469433" y="4358184"/>
                </a:cubicBezTo>
                <a:cubicBezTo>
                  <a:pt x="5469433" y="4358184"/>
                  <a:pt x="5469433" y="4355703"/>
                  <a:pt x="5469433" y="4350743"/>
                </a:cubicBezTo>
                <a:cubicBezTo>
                  <a:pt x="5464471" y="4350743"/>
                  <a:pt x="5459511" y="4350743"/>
                  <a:pt x="5454550" y="4350743"/>
                </a:cubicBezTo>
                <a:cubicBezTo>
                  <a:pt x="5449589" y="4350743"/>
                  <a:pt x="5445868" y="4353223"/>
                  <a:pt x="5443388" y="4358184"/>
                </a:cubicBezTo>
                <a:cubicBezTo>
                  <a:pt x="5440908" y="4363145"/>
                  <a:pt x="5437187" y="4364385"/>
                  <a:pt x="5432226" y="4361905"/>
                </a:cubicBezTo>
                <a:cubicBezTo>
                  <a:pt x="5427264" y="4359424"/>
                  <a:pt x="5424784" y="4360665"/>
                  <a:pt x="5424784" y="4365626"/>
                </a:cubicBezTo>
                <a:cubicBezTo>
                  <a:pt x="5424784" y="4370586"/>
                  <a:pt x="5424784" y="4374307"/>
                  <a:pt x="5424784" y="4376788"/>
                </a:cubicBezTo>
                <a:cubicBezTo>
                  <a:pt x="5424784" y="4379268"/>
                  <a:pt x="5424784" y="4380508"/>
                  <a:pt x="5424784" y="4380508"/>
                </a:cubicBezTo>
                <a:cubicBezTo>
                  <a:pt x="5424784" y="4380508"/>
                  <a:pt x="5423544" y="4381748"/>
                  <a:pt x="5421064" y="4384229"/>
                </a:cubicBezTo>
                <a:cubicBezTo>
                  <a:pt x="5418584" y="4386710"/>
                  <a:pt x="5417343" y="4387950"/>
                  <a:pt x="5417343" y="4387950"/>
                </a:cubicBezTo>
                <a:cubicBezTo>
                  <a:pt x="5412382" y="4387950"/>
                  <a:pt x="5404940" y="4391670"/>
                  <a:pt x="5395019" y="4399112"/>
                </a:cubicBezTo>
                <a:cubicBezTo>
                  <a:pt x="5385097" y="4406553"/>
                  <a:pt x="5380136" y="4412755"/>
                  <a:pt x="5380136" y="4417715"/>
                </a:cubicBezTo>
                <a:cubicBezTo>
                  <a:pt x="5380136" y="4422677"/>
                  <a:pt x="5377656" y="4425157"/>
                  <a:pt x="5372695" y="4425157"/>
                </a:cubicBezTo>
                <a:lnTo>
                  <a:pt x="5380136" y="4432598"/>
                </a:lnTo>
                <a:cubicBezTo>
                  <a:pt x="5385097" y="4432598"/>
                  <a:pt x="5387577" y="4432598"/>
                  <a:pt x="5387577" y="4432598"/>
                </a:cubicBezTo>
                <a:cubicBezTo>
                  <a:pt x="5392539" y="4427637"/>
                  <a:pt x="5393778" y="4427637"/>
                  <a:pt x="5391298" y="4432598"/>
                </a:cubicBezTo>
                <a:cubicBezTo>
                  <a:pt x="5388818" y="4437559"/>
                  <a:pt x="5387577" y="4440040"/>
                  <a:pt x="5387577" y="4440040"/>
                </a:cubicBezTo>
                <a:lnTo>
                  <a:pt x="5380136" y="4447481"/>
                </a:lnTo>
                <a:cubicBezTo>
                  <a:pt x="5375175" y="4452442"/>
                  <a:pt x="5370214" y="4457403"/>
                  <a:pt x="5365253" y="4462364"/>
                </a:cubicBezTo>
                <a:lnTo>
                  <a:pt x="5350370" y="4477247"/>
                </a:lnTo>
                <a:cubicBezTo>
                  <a:pt x="5350370" y="4482208"/>
                  <a:pt x="5346650" y="4487169"/>
                  <a:pt x="5339208" y="4492129"/>
                </a:cubicBezTo>
                <a:cubicBezTo>
                  <a:pt x="5331767" y="4497091"/>
                  <a:pt x="5328046" y="4500811"/>
                  <a:pt x="5328046" y="4503292"/>
                </a:cubicBezTo>
                <a:cubicBezTo>
                  <a:pt x="5328046" y="4505772"/>
                  <a:pt x="5325566" y="4507012"/>
                  <a:pt x="5320605" y="4507012"/>
                </a:cubicBezTo>
                <a:cubicBezTo>
                  <a:pt x="5315643" y="4507012"/>
                  <a:pt x="5313163" y="4507012"/>
                  <a:pt x="5313163" y="4507012"/>
                </a:cubicBezTo>
                <a:cubicBezTo>
                  <a:pt x="5313163" y="4492129"/>
                  <a:pt x="5323085" y="4484688"/>
                  <a:pt x="5342929" y="4484688"/>
                </a:cubicBezTo>
                <a:cubicBezTo>
                  <a:pt x="5342929" y="4484688"/>
                  <a:pt x="5342929" y="4482208"/>
                  <a:pt x="5342929" y="4477247"/>
                </a:cubicBezTo>
                <a:lnTo>
                  <a:pt x="5328046" y="4484688"/>
                </a:lnTo>
                <a:lnTo>
                  <a:pt x="5313163" y="4492129"/>
                </a:lnTo>
                <a:lnTo>
                  <a:pt x="5305722" y="4484688"/>
                </a:lnTo>
                <a:cubicBezTo>
                  <a:pt x="5305722" y="4489649"/>
                  <a:pt x="5305722" y="4492129"/>
                  <a:pt x="5305722" y="4492129"/>
                </a:cubicBezTo>
                <a:cubicBezTo>
                  <a:pt x="5305722" y="4492129"/>
                  <a:pt x="5305722" y="4494610"/>
                  <a:pt x="5305722" y="4499571"/>
                </a:cubicBezTo>
                <a:cubicBezTo>
                  <a:pt x="5305722" y="4499571"/>
                  <a:pt x="5304481" y="4499571"/>
                  <a:pt x="5302001" y="4499571"/>
                </a:cubicBezTo>
                <a:cubicBezTo>
                  <a:pt x="5299521" y="4499571"/>
                  <a:pt x="5298280" y="4500811"/>
                  <a:pt x="5298280" y="4503292"/>
                </a:cubicBezTo>
                <a:cubicBezTo>
                  <a:pt x="5298280" y="4505772"/>
                  <a:pt x="5295800" y="4507012"/>
                  <a:pt x="5290839" y="4507012"/>
                </a:cubicBezTo>
                <a:cubicBezTo>
                  <a:pt x="5290839" y="4511974"/>
                  <a:pt x="5288359" y="4514454"/>
                  <a:pt x="5283398" y="4514454"/>
                </a:cubicBezTo>
                <a:lnTo>
                  <a:pt x="5268515" y="4536778"/>
                </a:lnTo>
                <a:cubicBezTo>
                  <a:pt x="5268515" y="4536778"/>
                  <a:pt x="5270995" y="4536778"/>
                  <a:pt x="5275956" y="4536778"/>
                </a:cubicBezTo>
                <a:lnTo>
                  <a:pt x="5275956" y="4544219"/>
                </a:lnTo>
                <a:lnTo>
                  <a:pt x="5275956" y="4551661"/>
                </a:lnTo>
                <a:lnTo>
                  <a:pt x="5283398" y="4551661"/>
                </a:lnTo>
                <a:cubicBezTo>
                  <a:pt x="5278436" y="4556622"/>
                  <a:pt x="5273476" y="4559102"/>
                  <a:pt x="5268515" y="4559102"/>
                </a:cubicBezTo>
                <a:cubicBezTo>
                  <a:pt x="5268515" y="4554141"/>
                  <a:pt x="5267274" y="4551661"/>
                  <a:pt x="5264794" y="4551661"/>
                </a:cubicBezTo>
                <a:cubicBezTo>
                  <a:pt x="5262314" y="4551661"/>
                  <a:pt x="5261073" y="4549181"/>
                  <a:pt x="5261073" y="4544219"/>
                </a:cubicBezTo>
                <a:cubicBezTo>
                  <a:pt x="5261073" y="4544219"/>
                  <a:pt x="5257353" y="4547940"/>
                  <a:pt x="5249911" y="4555381"/>
                </a:cubicBezTo>
                <a:cubicBezTo>
                  <a:pt x="5242470" y="4562823"/>
                  <a:pt x="5235029" y="4571505"/>
                  <a:pt x="5227587" y="4581426"/>
                </a:cubicBezTo>
                <a:cubicBezTo>
                  <a:pt x="5220146" y="4591348"/>
                  <a:pt x="5216425" y="4597550"/>
                  <a:pt x="5216425" y="4600030"/>
                </a:cubicBezTo>
                <a:cubicBezTo>
                  <a:pt x="5216425" y="4602510"/>
                  <a:pt x="5215184" y="4604991"/>
                  <a:pt x="5212704" y="4607471"/>
                </a:cubicBezTo>
                <a:cubicBezTo>
                  <a:pt x="5210224" y="4609952"/>
                  <a:pt x="5206503" y="4611192"/>
                  <a:pt x="5201542" y="4611192"/>
                </a:cubicBezTo>
                <a:cubicBezTo>
                  <a:pt x="5196581" y="4611192"/>
                  <a:pt x="5191621" y="4613673"/>
                  <a:pt x="5186659" y="4618633"/>
                </a:cubicBezTo>
                <a:cubicBezTo>
                  <a:pt x="5181698" y="4623595"/>
                  <a:pt x="5179218" y="4626075"/>
                  <a:pt x="5179218" y="4626075"/>
                </a:cubicBezTo>
                <a:lnTo>
                  <a:pt x="5179218" y="4633516"/>
                </a:lnTo>
                <a:cubicBezTo>
                  <a:pt x="5184179" y="4638477"/>
                  <a:pt x="5186659" y="4640958"/>
                  <a:pt x="5186659" y="4640958"/>
                </a:cubicBezTo>
                <a:cubicBezTo>
                  <a:pt x="5186659" y="4640958"/>
                  <a:pt x="5184179" y="4640958"/>
                  <a:pt x="5179218" y="4640958"/>
                </a:cubicBezTo>
                <a:cubicBezTo>
                  <a:pt x="5169296" y="4645919"/>
                  <a:pt x="5166815" y="4650880"/>
                  <a:pt x="5171777" y="4655840"/>
                </a:cubicBezTo>
                <a:lnTo>
                  <a:pt x="5179218" y="4663282"/>
                </a:lnTo>
                <a:cubicBezTo>
                  <a:pt x="5179218" y="4658321"/>
                  <a:pt x="5182939" y="4654600"/>
                  <a:pt x="5190380" y="4652120"/>
                </a:cubicBezTo>
                <a:cubicBezTo>
                  <a:pt x="5197821" y="4649640"/>
                  <a:pt x="5204022" y="4648399"/>
                  <a:pt x="5208984" y="4648399"/>
                </a:cubicBezTo>
                <a:cubicBezTo>
                  <a:pt x="5208984" y="4643438"/>
                  <a:pt x="5208984" y="4640958"/>
                  <a:pt x="5208984" y="4640958"/>
                </a:cubicBezTo>
                <a:cubicBezTo>
                  <a:pt x="5208984" y="4640958"/>
                  <a:pt x="5211464" y="4640958"/>
                  <a:pt x="5216425" y="4640958"/>
                </a:cubicBezTo>
                <a:cubicBezTo>
                  <a:pt x="5216425" y="4640958"/>
                  <a:pt x="5218905" y="4638477"/>
                  <a:pt x="5223866" y="4633516"/>
                </a:cubicBezTo>
                <a:lnTo>
                  <a:pt x="5231308" y="4626075"/>
                </a:lnTo>
                <a:cubicBezTo>
                  <a:pt x="5236269" y="4626075"/>
                  <a:pt x="5243711" y="4619874"/>
                  <a:pt x="5253632" y="4607471"/>
                </a:cubicBezTo>
                <a:cubicBezTo>
                  <a:pt x="5263554" y="4595069"/>
                  <a:pt x="5270995" y="4591348"/>
                  <a:pt x="5275956" y="4596309"/>
                </a:cubicBezTo>
                <a:lnTo>
                  <a:pt x="5231308" y="4633516"/>
                </a:lnTo>
                <a:cubicBezTo>
                  <a:pt x="5231308" y="4633516"/>
                  <a:pt x="5230067" y="4633516"/>
                  <a:pt x="5227587" y="4633516"/>
                </a:cubicBezTo>
                <a:cubicBezTo>
                  <a:pt x="5225107" y="4633516"/>
                  <a:pt x="5223866" y="4635997"/>
                  <a:pt x="5223866" y="4640958"/>
                </a:cubicBezTo>
                <a:cubicBezTo>
                  <a:pt x="5223866" y="4640958"/>
                  <a:pt x="5222626" y="4640958"/>
                  <a:pt x="5220146" y="4640958"/>
                </a:cubicBezTo>
                <a:cubicBezTo>
                  <a:pt x="5217666" y="4640958"/>
                  <a:pt x="5216425" y="4642198"/>
                  <a:pt x="5216425" y="4644678"/>
                </a:cubicBezTo>
                <a:cubicBezTo>
                  <a:pt x="5216425" y="4647159"/>
                  <a:pt x="5218905" y="4648399"/>
                  <a:pt x="5223866" y="4648399"/>
                </a:cubicBezTo>
                <a:lnTo>
                  <a:pt x="5223866" y="4655840"/>
                </a:lnTo>
                <a:cubicBezTo>
                  <a:pt x="5218905" y="4655840"/>
                  <a:pt x="5215184" y="4655840"/>
                  <a:pt x="5212704" y="4655840"/>
                </a:cubicBezTo>
                <a:cubicBezTo>
                  <a:pt x="5210224" y="4655840"/>
                  <a:pt x="5208984" y="4655840"/>
                  <a:pt x="5208984" y="4655840"/>
                </a:cubicBezTo>
                <a:cubicBezTo>
                  <a:pt x="5208984" y="4655840"/>
                  <a:pt x="5208984" y="4658321"/>
                  <a:pt x="5208984" y="4663282"/>
                </a:cubicBezTo>
                <a:cubicBezTo>
                  <a:pt x="5213945" y="4668243"/>
                  <a:pt x="5215184" y="4673204"/>
                  <a:pt x="5212704" y="4678165"/>
                </a:cubicBezTo>
                <a:cubicBezTo>
                  <a:pt x="5210224" y="4683126"/>
                  <a:pt x="5204022" y="4690567"/>
                  <a:pt x="5194101" y="4700489"/>
                </a:cubicBezTo>
                <a:lnTo>
                  <a:pt x="5186659" y="4715372"/>
                </a:lnTo>
                <a:cubicBezTo>
                  <a:pt x="5186659" y="4720333"/>
                  <a:pt x="5182939" y="4722813"/>
                  <a:pt x="5175497" y="4722813"/>
                </a:cubicBezTo>
                <a:cubicBezTo>
                  <a:pt x="5168056" y="4722813"/>
                  <a:pt x="5161855" y="4725294"/>
                  <a:pt x="5156894" y="4730254"/>
                </a:cubicBezTo>
                <a:lnTo>
                  <a:pt x="5149452" y="4730254"/>
                </a:lnTo>
                <a:cubicBezTo>
                  <a:pt x="5149452" y="4725294"/>
                  <a:pt x="5151932" y="4720333"/>
                  <a:pt x="5156894" y="4715372"/>
                </a:cubicBezTo>
                <a:cubicBezTo>
                  <a:pt x="5161855" y="4700489"/>
                  <a:pt x="5165576" y="4693047"/>
                  <a:pt x="5168056" y="4693047"/>
                </a:cubicBezTo>
                <a:cubicBezTo>
                  <a:pt x="5170536" y="4693047"/>
                  <a:pt x="5171777" y="4690567"/>
                  <a:pt x="5171777" y="4685606"/>
                </a:cubicBezTo>
                <a:lnTo>
                  <a:pt x="5134570" y="4730254"/>
                </a:lnTo>
                <a:cubicBezTo>
                  <a:pt x="5129608" y="4730254"/>
                  <a:pt x="5124648" y="4735216"/>
                  <a:pt x="5119687" y="4745137"/>
                </a:cubicBezTo>
                <a:lnTo>
                  <a:pt x="5082480" y="4767461"/>
                </a:lnTo>
                <a:cubicBezTo>
                  <a:pt x="5082480" y="4767461"/>
                  <a:pt x="5077518" y="4773663"/>
                  <a:pt x="5067597" y="4786065"/>
                </a:cubicBezTo>
                <a:cubicBezTo>
                  <a:pt x="5057675" y="4798468"/>
                  <a:pt x="5052714" y="4807149"/>
                  <a:pt x="5052714" y="4812110"/>
                </a:cubicBezTo>
                <a:lnTo>
                  <a:pt x="5052714" y="4819551"/>
                </a:lnTo>
                <a:cubicBezTo>
                  <a:pt x="5052714" y="4814591"/>
                  <a:pt x="5047753" y="4817071"/>
                  <a:pt x="5037831" y="4826993"/>
                </a:cubicBezTo>
                <a:cubicBezTo>
                  <a:pt x="5027910" y="4836915"/>
                  <a:pt x="5022948" y="4841876"/>
                  <a:pt x="5022948" y="4841876"/>
                </a:cubicBezTo>
                <a:cubicBezTo>
                  <a:pt x="5022948" y="4841876"/>
                  <a:pt x="5020468" y="4844356"/>
                  <a:pt x="5015507" y="4849317"/>
                </a:cubicBezTo>
                <a:cubicBezTo>
                  <a:pt x="5015507" y="4849317"/>
                  <a:pt x="5014266" y="4850558"/>
                  <a:pt x="5011786" y="4853038"/>
                </a:cubicBezTo>
                <a:cubicBezTo>
                  <a:pt x="5009306" y="4855518"/>
                  <a:pt x="5008066" y="4856758"/>
                  <a:pt x="5008066" y="4856758"/>
                </a:cubicBezTo>
                <a:cubicBezTo>
                  <a:pt x="5008066" y="4861720"/>
                  <a:pt x="5005586" y="4866680"/>
                  <a:pt x="5000624" y="4871641"/>
                </a:cubicBezTo>
                <a:cubicBezTo>
                  <a:pt x="4995663" y="4876602"/>
                  <a:pt x="4993183" y="4879083"/>
                  <a:pt x="4993183" y="4879083"/>
                </a:cubicBezTo>
                <a:lnTo>
                  <a:pt x="4970859" y="4901407"/>
                </a:lnTo>
                <a:cubicBezTo>
                  <a:pt x="4970859" y="4901407"/>
                  <a:pt x="4970859" y="4903887"/>
                  <a:pt x="4970859" y="4908848"/>
                </a:cubicBezTo>
                <a:cubicBezTo>
                  <a:pt x="4965897" y="4908848"/>
                  <a:pt x="4963417" y="4911329"/>
                  <a:pt x="4963417" y="4916290"/>
                </a:cubicBezTo>
                <a:lnTo>
                  <a:pt x="4955976" y="4916290"/>
                </a:lnTo>
                <a:cubicBezTo>
                  <a:pt x="4951014" y="4916290"/>
                  <a:pt x="4948534" y="4918770"/>
                  <a:pt x="4948534" y="4923731"/>
                </a:cubicBezTo>
                <a:cubicBezTo>
                  <a:pt x="4948534" y="4928692"/>
                  <a:pt x="4946054" y="4931172"/>
                  <a:pt x="4941093" y="4931172"/>
                </a:cubicBezTo>
                <a:cubicBezTo>
                  <a:pt x="4936132" y="4931172"/>
                  <a:pt x="4933652" y="4931172"/>
                  <a:pt x="4933652" y="4931172"/>
                </a:cubicBezTo>
                <a:cubicBezTo>
                  <a:pt x="4933652" y="4931172"/>
                  <a:pt x="4933652" y="4933653"/>
                  <a:pt x="4933652" y="4938614"/>
                </a:cubicBezTo>
                <a:cubicBezTo>
                  <a:pt x="4928690" y="4943575"/>
                  <a:pt x="4926210" y="4946055"/>
                  <a:pt x="4926210" y="4946055"/>
                </a:cubicBezTo>
                <a:lnTo>
                  <a:pt x="4911327" y="4968379"/>
                </a:lnTo>
                <a:cubicBezTo>
                  <a:pt x="4901406" y="4973341"/>
                  <a:pt x="4891483" y="4983262"/>
                  <a:pt x="4881562" y="4998145"/>
                </a:cubicBezTo>
                <a:cubicBezTo>
                  <a:pt x="4876600" y="5003106"/>
                  <a:pt x="4872880" y="5008067"/>
                  <a:pt x="4870400" y="5013028"/>
                </a:cubicBezTo>
                <a:cubicBezTo>
                  <a:pt x="4867920" y="5017989"/>
                  <a:pt x="4866679" y="5020469"/>
                  <a:pt x="4866679" y="5020469"/>
                </a:cubicBezTo>
                <a:cubicBezTo>
                  <a:pt x="4841875" y="5035352"/>
                  <a:pt x="4829472" y="5052716"/>
                  <a:pt x="4829472" y="5072559"/>
                </a:cubicBezTo>
                <a:cubicBezTo>
                  <a:pt x="4829472" y="5072559"/>
                  <a:pt x="4826992" y="5075040"/>
                  <a:pt x="4822030" y="5080001"/>
                </a:cubicBezTo>
                <a:cubicBezTo>
                  <a:pt x="4802186" y="5104805"/>
                  <a:pt x="4792265" y="5119688"/>
                  <a:pt x="4792265" y="5124649"/>
                </a:cubicBezTo>
                <a:lnTo>
                  <a:pt x="4747616" y="5176739"/>
                </a:lnTo>
                <a:cubicBezTo>
                  <a:pt x="4737695" y="5191622"/>
                  <a:pt x="4732734" y="5206504"/>
                  <a:pt x="4732734" y="5221387"/>
                </a:cubicBezTo>
                <a:cubicBezTo>
                  <a:pt x="4732734" y="5226349"/>
                  <a:pt x="4731493" y="5228829"/>
                  <a:pt x="4729013" y="5228829"/>
                </a:cubicBezTo>
                <a:cubicBezTo>
                  <a:pt x="4726533" y="5228829"/>
                  <a:pt x="4722812" y="5228829"/>
                  <a:pt x="4717851" y="5228829"/>
                </a:cubicBezTo>
                <a:lnTo>
                  <a:pt x="4725292" y="5236270"/>
                </a:lnTo>
                <a:lnTo>
                  <a:pt x="4725292" y="5243711"/>
                </a:lnTo>
                <a:lnTo>
                  <a:pt x="4710409" y="5251153"/>
                </a:lnTo>
                <a:cubicBezTo>
                  <a:pt x="4700488" y="5251153"/>
                  <a:pt x="4683124" y="5280918"/>
                  <a:pt x="4658320" y="5340450"/>
                </a:cubicBezTo>
                <a:lnTo>
                  <a:pt x="4643437" y="5347891"/>
                </a:lnTo>
                <a:cubicBezTo>
                  <a:pt x="4643437" y="5347891"/>
                  <a:pt x="4650878" y="5335489"/>
                  <a:pt x="4665761" y="5310684"/>
                </a:cubicBezTo>
                <a:lnTo>
                  <a:pt x="4680644" y="5273477"/>
                </a:lnTo>
                <a:cubicBezTo>
                  <a:pt x="4690565" y="5263556"/>
                  <a:pt x="4698007" y="5253634"/>
                  <a:pt x="4702968" y="5243711"/>
                </a:cubicBezTo>
                <a:cubicBezTo>
                  <a:pt x="4712889" y="5228829"/>
                  <a:pt x="4730253" y="5196583"/>
                  <a:pt x="4755058" y="5146973"/>
                </a:cubicBezTo>
                <a:cubicBezTo>
                  <a:pt x="4779862" y="5107286"/>
                  <a:pt x="4792265" y="5087442"/>
                  <a:pt x="4792265" y="5087442"/>
                </a:cubicBezTo>
                <a:cubicBezTo>
                  <a:pt x="4792265" y="5087442"/>
                  <a:pt x="4784823" y="5094883"/>
                  <a:pt x="4769941" y="5109766"/>
                </a:cubicBezTo>
                <a:lnTo>
                  <a:pt x="4747616" y="5124649"/>
                </a:lnTo>
                <a:cubicBezTo>
                  <a:pt x="4747616" y="5119688"/>
                  <a:pt x="4755058" y="5109766"/>
                  <a:pt x="4769941" y="5094883"/>
                </a:cubicBezTo>
                <a:lnTo>
                  <a:pt x="4792265" y="5065118"/>
                </a:lnTo>
                <a:lnTo>
                  <a:pt x="4807148" y="5065118"/>
                </a:lnTo>
                <a:lnTo>
                  <a:pt x="4829472" y="5042793"/>
                </a:lnTo>
                <a:cubicBezTo>
                  <a:pt x="4829472" y="5042793"/>
                  <a:pt x="4836913" y="5030391"/>
                  <a:pt x="4851796" y="5005586"/>
                </a:cubicBezTo>
                <a:lnTo>
                  <a:pt x="4844355" y="4998145"/>
                </a:lnTo>
                <a:cubicBezTo>
                  <a:pt x="4834433" y="5022950"/>
                  <a:pt x="4824511" y="5035352"/>
                  <a:pt x="4814589" y="5035352"/>
                </a:cubicBezTo>
                <a:cubicBezTo>
                  <a:pt x="4814589" y="5035352"/>
                  <a:pt x="4814589" y="5030391"/>
                  <a:pt x="4814589" y="5020469"/>
                </a:cubicBezTo>
                <a:lnTo>
                  <a:pt x="4807148" y="5035352"/>
                </a:lnTo>
                <a:cubicBezTo>
                  <a:pt x="4807148" y="5037833"/>
                  <a:pt x="4807148" y="5040003"/>
                  <a:pt x="4807148" y="5041863"/>
                </a:cubicBezTo>
                <a:lnTo>
                  <a:pt x="4807148" y="5042793"/>
                </a:lnTo>
                <a:cubicBezTo>
                  <a:pt x="4807148" y="5032872"/>
                  <a:pt x="4804668" y="5032872"/>
                  <a:pt x="4799706" y="5042793"/>
                </a:cubicBezTo>
                <a:cubicBezTo>
                  <a:pt x="4794745" y="5047755"/>
                  <a:pt x="4787304" y="5055196"/>
                  <a:pt x="4777382" y="5065118"/>
                </a:cubicBezTo>
                <a:lnTo>
                  <a:pt x="4747616" y="5094883"/>
                </a:lnTo>
                <a:lnTo>
                  <a:pt x="4755058" y="5087442"/>
                </a:lnTo>
                <a:cubicBezTo>
                  <a:pt x="4760019" y="5077520"/>
                  <a:pt x="4763740" y="5071319"/>
                  <a:pt x="4766220" y="5068838"/>
                </a:cubicBezTo>
                <a:cubicBezTo>
                  <a:pt x="4768700" y="5066358"/>
                  <a:pt x="4771181" y="5061397"/>
                  <a:pt x="4773661" y="5053956"/>
                </a:cubicBezTo>
                <a:cubicBezTo>
                  <a:pt x="4776141" y="5046514"/>
                  <a:pt x="4779862" y="5037833"/>
                  <a:pt x="4784823" y="5027911"/>
                </a:cubicBezTo>
                <a:lnTo>
                  <a:pt x="4792265" y="5013028"/>
                </a:lnTo>
                <a:cubicBezTo>
                  <a:pt x="4817069" y="5013028"/>
                  <a:pt x="4824511" y="5000626"/>
                  <a:pt x="4814589" y="4975821"/>
                </a:cubicBezTo>
                <a:cubicBezTo>
                  <a:pt x="4814589" y="4965899"/>
                  <a:pt x="4807148" y="4968379"/>
                  <a:pt x="4792265" y="4983262"/>
                </a:cubicBezTo>
                <a:cubicBezTo>
                  <a:pt x="4787304" y="4988224"/>
                  <a:pt x="4782343" y="4991944"/>
                  <a:pt x="4777382" y="4994424"/>
                </a:cubicBezTo>
                <a:cubicBezTo>
                  <a:pt x="4772421" y="4996905"/>
                  <a:pt x="4769941" y="4998145"/>
                  <a:pt x="4769941" y="4998145"/>
                </a:cubicBezTo>
                <a:cubicBezTo>
                  <a:pt x="4769941" y="4998145"/>
                  <a:pt x="4769941" y="5000626"/>
                  <a:pt x="4769941" y="5005586"/>
                </a:cubicBezTo>
                <a:cubicBezTo>
                  <a:pt x="4764979" y="5005586"/>
                  <a:pt x="4762499" y="5005586"/>
                  <a:pt x="4762499" y="5005586"/>
                </a:cubicBezTo>
                <a:lnTo>
                  <a:pt x="4740175" y="5013028"/>
                </a:lnTo>
                <a:cubicBezTo>
                  <a:pt x="4725292" y="5017989"/>
                  <a:pt x="4716610" y="5020469"/>
                  <a:pt x="4714130" y="5020469"/>
                </a:cubicBezTo>
                <a:cubicBezTo>
                  <a:pt x="4711650" y="5020469"/>
                  <a:pt x="4709169" y="5022950"/>
                  <a:pt x="4706689" y="5027911"/>
                </a:cubicBezTo>
                <a:cubicBezTo>
                  <a:pt x="4704829" y="5031631"/>
                  <a:pt x="4699480" y="5037445"/>
                  <a:pt x="4690643" y="5045351"/>
                </a:cubicBezTo>
                <a:lnTo>
                  <a:pt x="4684219" y="5050880"/>
                </a:lnTo>
                <a:lnTo>
                  <a:pt x="4688085" y="5050235"/>
                </a:lnTo>
                <a:cubicBezTo>
                  <a:pt x="4688085" y="5055196"/>
                  <a:pt x="4688085" y="5057676"/>
                  <a:pt x="4688085" y="5057676"/>
                </a:cubicBezTo>
                <a:cubicBezTo>
                  <a:pt x="4683124" y="5057676"/>
                  <a:pt x="4680644" y="5056436"/>
                  <a:pt x="4680644" y="5053956"/>
                </a:cubicBezTo>
                <a:cubicBezTo>
                  <a:pt x="4665761" y="5066358"/>
                  <a:pt x="4658320" y="5072559"/>
                  <a:pt x="4658320" y="5072559"/>
                </a:cubicBezTo>
                <a:lnTo>
                  <a:pt x="4650878" y="5072559"/>
                </a:lnTo>
                <a:cubicBezTo>
                  <a:pt x="4645917" y="5072559"/>
                  <a:pt x="4643437" y="5072559"/>
                  <a:pt x="4643437" y="5072559"/>
                </a:cubicBezTo>
                <a:cubicBezTo>
                  <a:pt x="4638475" y="5072559"/>
                  <a:pt x="4638475" y="5077520"/>
                  <a:pt x="4643437" y="5087442"/>
                </a:cubicBezTo>
                <a:lnTo>
                  <a:pt x="4643437" y="5094883"/>
                </a:lnTo>
                <a:lnTo>
                  <a:pt x="4635995" y="5087442"/>
                </a:lnTo>
                <a:cubicBezTo>
                  <a:pt x="4635995" y="5087442"/>
                  <a:pt x="4634755" y="5086202"/>
                  <a:pt x="4632275" y="5083721"/>
                </a:cubicBezTo>
                <a:cubicBezTo>
                  <a:pt x="4629795" y="5081241"/>
                  <a:pt x="4628554" y="5077520"/>
                  <a:pt x="4628554" y="5072559"/>
                </a:cubicBezTo>
                <a:cubicBezTo>
                  <a:pt x="4623593" y="5062638"/>
                  <a:pt x="4617392" y="5057676"/>
                  <a:pt x="4609950" y="5057676"/>
                </a:cubicBezTo>
                <a:cubicBezTo>
                  <a:pt x="4602509" y="5057676"/>
                  <a:pt x="4595068" y="5060157"/>
                  <a:pt x="4587626" y="5065118"/>
                </a:cubicBezTo>
                <a:cubicBezTo>
                  <a:pt x="4580185" y="5070079"/>
                  <a:pt x="4576464" y="5072559"/>
                  <a:pt x="4576464" y="5072559"/>
                </a:cubicBezTo>
                <a:cubicBezTo>
                  <a:pt x="4576464" y="5077520"/>
                  <a:pt x="4576464" y="5080001"/>
                  <a:pt x="4576464" y="5080001"/>
                </a:cubicBezTo>
                <a:lnTo>
                  <a:pt x="4569023" y="5087442"/>
                </a:lnTo>
                <a:cubicBezTo>
                  <a:pt x="4569023" y="5102325"/>
                  <a:pt x="4566543" y="5104805"/>
                  <a:pt x="4561581" y="5094883"/>
                </a:cubicBezTo>
                <a:lnTo>
                  <a:pt x="4546698" y="5102325"/>
                </a:lnTo>
                <a:cubicBezTo>
                  <a:pt x="4546698" y="5112247"/>
                  <a:pt x="4551660" y="5114727"/>
                  <a:pt x="4561581" y="5109766"/>
                </a:cubicBezTo>
                <a:cubicBezTo>
                  <a:pt x="4571503" y="5104805"/>
                  <a:pt x="4577705" y="5102325"/>
                  <a:pt x="4580185" y="5102325"/>
                </a:cubicBezTo>
                <a:cubicBezTo>
                  <a:pt x="4582665" y="5102325"/>
                  <a:pt x="4581425" y="5107286"/>
                  <a:pt x="4576464" y="5117208"/>
                </a:cubicBezTo>
                <a:cubicBezTo>
                  <a:pt x="4576464" y="5122169"/>
                  <a:pt x="4580185" y="5123409"/>
                  <a:pt x="4587626" y="5120928"/>
                </a:cubicBezTo>
                <a:cubicBezTo>
                  <a:pt x="4595068" y="5118448"/>
                  <a:pt x="4596308" y="5124649"/>
                  <a:pt x="4591347" y="5139532"/>
                </a:cubicBezTo>
                <a:cubicBezTo>
                  <a:pt x="4591347" y="5144493"/>
                  <a:pt x="4591347" y="5149454"/>
                  <a:pt x="4591347" y="5154415"/>
                </a:cubicBezTo>
                <a:cubicBezTo>
                  <a:pt x="4591347" y="5159375"/>
                  <a:pt x="4591347" y="5164337"/>
                  <a:pt x="4591347" y="5169297"/>
                </a:cubicBezTo>
                <a:cubicBezTo>
                  <a:pt x="4586386" y="5179219"/>
                  <a:pt x="4580185" y="5190382"/>
                  <a:pt x="4572743" y="5202784"/>
                </a:cubicBezTo>
                <a:cubicBezTo>
                  <a:pt x="4565302" y="5215186"/>
                  <a:pt x="4557861" y="5225108"/>
                  <a:pt x="4550419" y="5232549"/>
                </a:cubicBezTo>
                <a:cubicBezTo>
                  <a:pt x="4542978" y="5239991"/>
                  <a:pt x="4536777" y="5243711"/>
                  <a:pt x="4531816" y="5243711"/>
                </a:cubicBezTo>
                <a:cubicBezTo>
                  <a:pt x="4531816" y="5243711"/>
                  <a:pt x="4533056" y="5241231"/>
                  <a:pt x="4535536" y="5236270"/>
                </a:cubicBezTo>
                <a:cubicBezTo>
                  <a:pt x="4538016" y="5231309"/>
                  <a:pt x="4539257" y="5223868"/>
                  <a:pt x="4539257" y="5213946"/>
                </a:cubicBezTo>
                <a:cubicBezTo>
                  <a:pt x="4554140" y="5189142"/>
                  <a:pt x="4556620" y="5174259"/>
                  <a:pt x="4546698" y="5169297"/>
                </a:cubicBezTo>
                <a:cubicBezTo>
                  <a:pt x="4541737" y="5169297"/>
                  <a:pt x="4539257" y="5161856"/>
                  <a:pt x="4539257" y="5146973"/>
                </a:cubicBezTo>
                <a:cubicBezTo>
                  <a:pt x="4539257" y="5142012"/>
                  <a:pt x="4539257" y="5137052"/>
                  <a:pt x="4539257" y="5132090"/>
                </a:cubicBezTo>
                <a:cubicBezTo>
                  <a:pt x="4539257" y="5127130"/>
                  <a:pt x="4539257" y="5124649"/>
                  <a:pt x="4539257" y="5124649"/>
                </a:cubicBezTo>
                <a:cubicBezTo>
                  <a:pt x="4524374" y="5124649"/>
                  <a:pt x="4516933" y="5132090"/>
                  <a:pt x="4516933" y="5146973"/>
                </a:cubicBezTo>
                <a:cubicBezTo>
                  <a:pt x="4516933" y="5151934"/>
                  <a:pt x="4514453" y="5151934"/>
                  <a:pt x="4509491" y="5146973"/>
                </a:cubicBezTo>
                <a:lnTo>
                  <a:pt x="4449960" y="5236270"/>
                </a:lnTo>
                <a:cubicBezTo>
                  <a:pt x="4435077" y="5261075"/>
                  <a:pt x="4430116" y="5274718"/>
                  <a:pt x="4435077" y="5277198"/>
                </a:cubicBezTo>
                <a:cubicBezTo>
                  <a:pt x="4440039" y="5279678"/>
                  <a:pt x="4440039" y="5283399"/>
                  <a:pt x="4435077" y="5288360"/>
                </a:cubicBezTo>
                <a:cubicBezTo>
                  <a:pt x="4430116" y="5293321"/>
                  <a:pt x="4427636" y="5298282"/>
                  <a:pt x="4427636" y="5303243"/>
                </a:cubicBezTo>
                <a:cubicBezTo>
                  <a:pt x="4427636" y="5308204"/>
                  <a:pt x="4426395" y="5310684"/>
                  <a:pt x="4423915" y="5310684"/>
                </a:cubicBezTo>
                <a:cubicBezTo>
                  <a:pt x="4421435" y="5310684"/>
                  <a:pt x="4420195" y="5308204"/>
                  <a:pt x="4420195" y="5303243"/>
                </a:cubicBezTo>
                <a:cubicBezTo>
                  <a:pt x="4420195" y="5298282"/>
                  <a:pt x="4420195" y="5294561"/>
                  <a:pt x="4420195" y="5292081"/>
                </a:cubicBezTo>
                <a:cubicBezTo>
                  <a:pt x="4420195" y="5289600"/>
                  <a:pt x="4417714" y="5290841"/>
                  <a:pt x="4412753" y="5295801"/>
                </a:cubicBezTo>
                <a:cubicBezTo>
                  <a:pt x="4407792" y="5295801"/>
                  <a:pt x="4407792" y="5293321"/>
                  <a:pt x="4412753" y="5288360"/>
                </a:cubicBezTo>
                <a:lnTo>
                  <a:pt x="4405312" y="5280918"/>
                </a:lnTo>
                <a:lnTo>
                  <a:pt x="4390429" y="5288360"/>
                </a:lnTo>
                <a:lnTo>
                  <a:pt x="4382987" y="5295801"/>
                </a:lnTo>
                <a:cubicBezTo>
                  <a:pt x="4378027" y="5290841"/>
                  <a:pt x="4374306" y="5289600"/>
                  <a:pt x="4371825" y="5292081"/>
                </a:cubicBezTo>
                <a:cubicBezTo>
                  <a:pt x="4369345" y="5294561"/>
                  <a:pt x="4370585" y="5300763"/>
                  <a:pt x="4375546" y="5310684"/>
                </a:cubicBezTo>
                <a:cubicBezTo>
                  <a:pt x="4380507" y="5315645"/>
                  <a:pt x="4382987" y="5319366"/>
                  <a:pt x="4382987" y="5321846"/>
                </a:cubicBezTo>
                <a:cubicBezTo>
                  <a:pt x="4382987" y="5324327"/>
                  <a:pt x="4380507" y="5330528"/>
                  <a:pt x="4375546" y="5340450"/>
                </a:cubicBezTo>
                <a:cubicBezTo>
                  <a:pt x="4370585" y="5350372"/>
                  <a:pt x="4365625" y="5360293"/>
                  <a:pt x="4360663" y="5370215"/>
                </a:cubicBezTo>
                <a:lnTo>
                  <a:pt x="4360663" y="5377657"/>
                </a:lnTo>
                <a:lnTo>
                  <a:pt x="4382987" y="5355333"/>
                </a:lnTo>
                <a:cubicBezTo>
                  <a:pt x="4382987" y="5360293"/>
                  <a:pt x="4384228" y="5362774"/>
                  <a:pt x="4386708" y="5362774"/>
                </a:cubicBezTo>
                <a:cubicBezTo>
                  <a:pt x="4389189" y="5362774"/>
                  <a:pt x="4387949" y="5365255"/>
                  <a:pt x="4382987" y="5370215"/>
                </a:cubicBezTo>
                <a:cubicBezTo>
                  <a:pt x="4382987" y="5370215"/>
                  <a:pt x="4380507" y="5370215"/>
                  <a:pt x="4375546" y="5370215"/>
                </a:cubicBezTo>
                <a:cubicBezTo>
                  <a:pt x="4370585" y="5370215"/>
                  <a:pt x="4369345" y="5371455"/>
                  <a:pt x="4371825" y="5373936"/>
                </a:cubicBezTo>
                <a:cubicBezTo>
                  <a:pt x="4374306" y="5376417"/>
                  <a:pt x="4370585" y="5382618"/>
                  <a:pt x="4360663" y="5392540"/>
                </a:cubicBezTo>
                <a:lnTo>
                  <a:pt x="4353222" y="5399981"/>
                </a:lnTo>
                <a:lnTo>
                  <a:pt x="4345780" y="5392540"/>
                </a:lnTo>
                <a:lnTo>
                  <a:pt x="4338339" y="5392540"/>
                </a:lnTo>
                <a:lnTo>
                  <a:pt x="4323457" y="5392540"/>
                </a:lnTo>
                <a:cubicBezTo>
                  <a:pt x="4323457" y="5397500"/>
                  <a:pt x="4323457" y="5403702"/>
                  <a:pt x="4323457" y="5411143"/>
                </a:cubicBezTo>
                <a:cubicBezTo>
                  <a:pt x="4323457" y="5418584"/>
                  <a:pt x="4323457" y="5424786"/>
                  <a:pt x="4323457" y="5429747"/>
                </a:cubicBezTo>
                <a:cubicBezTo>
                  <a:pt x="4323457" y="5434707"/>
                  <a:pt x="4322216" y="5438428"/>
                  <a:pt x="4319736" y="5440909"/>
                </a:cubicBezTo>
                <a:cubicBezTo>
                  <a:pt x="4317255" y="5443389"/>
                  <a:pt x="4316015" y="5444629"/>
                  <a:pt x="4316015" y="5444629"/>
                </a:cubicBezTo>
                <a:cubicBezTo>
                  <a:pt x="4311054" y="5444629"/>
                  <a:pt x="4308574" y="5447110"/>
                  <a:pt x="4308574" y="5452071"/>
                </a:cubicBezTo>
                <a:cubicBezTo>
                  <a:pt x="4313535" y="5452071"/>
                  <a:pt x="4313535" y="5454551"/>
                  <a:pt x="4308574" y="5459512"/>
                </a:cubicBezTo>
                <a:cubicBezTo>
                  <a:pt x="4303613" y="5459512"/>
                  <a:pt x="4301132" y="5457032"/>
                  <a:pt x="4301132" y="5452071"/>
                </a:cubicBezTo>
                <a:cubicBezTo>
                  <a:pt x="4301132" y="5447110"/>
                  <a:pt x="4299892" y="5445869"/>
                  <a:pt x="4297412" y="5448350"/>
                </a:cubicBezTo>
                <a:cubicBezTo>
                  <a:pt x="4294931" y="5450831"/>
                  <a:pt x="4291211" y="5457032"/>
                  <a:pt x="4286249" y="5466954"/>
                </a:cubicBezTo>
                <a:cubicBezTo>
                  <a:pt x="4281288" y="5476876"/>
                  <a:pt x="4278808" y="5481836"/>
                  <a:pt x="4278808" y="5481836"/>
                </a:cubicBezTo>
                <a:cubicBezTo>
                  <a:pt x="4278808" y="5491759"/>
                  <a:pt x="4273847" y="5494239"/>
                  <a:pt x="4263925" y="5489278"/>
                </a:cubicBezTo>
                <a:cubicBezTo>
                  <a:pt x="4263925" y="5484317"/>
                  <a:pt x="4265166" y="5480596"/>
                  <a:pt x="4267646" y="5478116"/>
                </a:cubicBezTo>
                <a:cubicBezTo>
                  <a:pt x="4270126" y="5475635"/>
                  <a:pt x="4271367" y="5471914"/>
                  <a:pt x="4271367" y="5466954"/>
                </a:cubicBezTo>
                <a:cubicBezTo>
                  <a:pt x="4271367" y="5461993"/>
                  <a:pt x="4268886" y="5459512"/>
                  <a:pt x="4263925" y="5459512"/>
                </a:cubicBezTo>
                <a:cubicBezTo>
                  <a:pt x="4263925" y="5459512"/>
                  <a:pt x="4262685" y="5459512"/>
                  <a:pt x="4260205" y="5459512"/>
                </a:cubicBezTo>
                <a:cubicBezTo>
                  <a:pt x="4257724" y="5459512"/>
                  <a:pt x="4256484" y="5460752"/>
                  <a:pt x="4256484" y="5463233"/>
                </a:cubicBezTo>
                <a:cubicBezTo>
                  <a:pt x="4256484" y="5465714"/>
                  <a:pt x="4254003" y="5466954"/>
                  <a:pt x="4249042" y="5466954"/>
                </a:cubicBezTo>
                <a:lnTo>
                  <a:pt x="4234160" y="5496719"/>
                </a:lnTo>
                <a:cubicBezTo>
                  <a:pt x="4239121" y="5511602"/>
                  <a:pt x="4229199" y="5521524"/>
                  <a:pt x="4204394" y="5526485"/>
                </a:cubicBezTo>
                <a:cubicBezTo>
                  <a:pt x="4194472" y="5531446"/>
                  <a:pt x="4187031" y="5536407"/>
                  <a:pt x="4182070" y="5541368"/>
                </a:cubicBezTo>
                <a:cubicBezTo>
                  <a:pt x="4182070" y="5531446"/>
                  <a:pt x="4177109" y="5526485"/>
                  <a:pt x="4167187" y="5526485"/>
                </a:cubicBezTo>
                <a:cubicBezTo>
                  <a:pt x="4152304" y="5526485"/>
                  <a:pt x="4147343" y="5533926"/>
                  <a:pt x="4152304" y="5548809"/>
                </a:cubicBezTo>
                <a:lnTo>
                  <a:pt x="4144863" y="5556251"/>
                </a:lnTo>
                <a:cubicBezTo>
                  <a:pt x="4144863" y="5551290"/>
                  <a:pt x="4143622" y="5548809"/>
                  <a:pt x="4141142" y="5548809"/>
                </a:cubicBezTo>
                <a:cubicBezTo>
                  <a:pt x="4138662" y="5548809"/>
                  <a:pt x="4136181" y="5552530"/>
                  <a:pt x="4133701" y="5559971"/>
                </a:cubicBezTo>
                <a:cubicBezTo>
                  <a:pt x="4131220" y="5567413"/>
                  <a:pt x="4132460" y="5573614"/>
                  <a:pt x="4137421" y="5578575"/>
                </a:cubicBezTo>
                <a:lnTo>
                  <a:pt x="4129980" y="5578575"/>
                </a:lnTo>
                <a:lnTo>
                  <a:pt x="4122539" y="5586016"/>
                </a:lnTo>
                <a:lnTo>
                  <a:pt x="4107656" y="5615782"/>
                </a:lnTo>
                <a:cubicBezTo>
                  <a:pt x="4102695" y="5620743"/>
                  <a:pt x="4098974" y="5625704"/>
                  <a:pt x="4096494" y="5630665"/>
                </a:cubicBezTo>
                <a:cubicBezTo>
                  <a:pt x="4094013" y="5635626"/>
                  <a:pt x="4092773" y="5638106"/>
                  <a:pt x="4092773" y="5638106"/>
                </a:cubicBezTo>
                <a:cubicBezTo>
                  <a:pt x="4092773" y="5643067"/>
                  <a:pt x="4087812" y="5650508"/>
                  <a:pt x="4077890" y="5660430"/>
                </a:cubicBezTo>
                <a:lnTo>
                  <a:pt x="4063007" y="5675313"/>
                </a:lnTo>
                <a:lnTo>
                  <a:pt x="4063007" y="5682754"/>
                </a:lnTo>
                <a:cubicBezTo>
                  <a:pt x="4058046" y="5682754"/>
                  <a:pt x="4053086" y="5680274"/>
                  <a:pt x="4048124" y="5675313"/>
                </a:cubicBezTo>
                <a:cubicBezTo>
                  <a:pt x="4043163" y="5670352"/>
                  <a:pt x="4040683" y="5670352"/>
                  <a:pt x="4040683" y="5675313"/>
                </a:cubicBezTo>
                <a:cubicBezTo>
                  <a:pt x="4035722" y="5675313"/>
                  <a:pt x="4033242" y="5677794"/>
                  <a:pt x="4033242" y="5682754"/>
                </a:cubicBezTo>
                <a:cubicBezTo>
                  <a:pt x="4033242" y="5687715"/>
                  <a:pt x="4033242" y="5692676"/>
                  <a:pt x="4033242" y="5697637"/>
                </a:cubicBezTo>
                <a:cubicBezTo>
                  <a:pt x="4028281" y="5702598"/>
                  <a:pt x="4023320" y="5705078"/>
                  <a:pt x="4018359" y="5705078"/>
                </a:cubicBezTo>
                <a:cubicBezTo>
                  <a:pt x="4008437" y="5695157"/>
                  <a:pt x="4002236" y="5691436"/>
                  <a:pt x="3999755" y="5693917"/>
                </a:cubicBezTo>
                <a:cubicBezTo>
                  <a:pt x="3997275" y="5696397"/>
                  <a:pt x="3996035" y="5695157"/>
                  <a:pt x="3996035" y="5690196"/>
                </a:cubicBezTo>
                <a:lnTo>
                  <a:pt x="3988593" y="5697637"/>
                </a:lnTo>
                <a:cubicBezTo>
                  <a:pt x="3988593" y="5697637"/>
                  <a:pt x="3987353" y="5698878"/>
                  <a:pt x="3984873" y="5701358"/>
                </a:cubicBezTo>
                <a:cubicBezTo>
                  <a:pt x="3982392" y="5703838"/>
                  <a:pt x="3981152" y="5705078"/>
                  <a:pt x="3981152" y="5705078"/>
                </a:cubicBezTo>
                <a:cubicBezTo>
                  <a:pt x="3981152" y="5705078"/>
                  <a:pt x="3981152" y="5707559"/>
                  <a:pt x="3981152" y="5712520"/>
                </a:cubicBezTo>
                <a:cubicBezTo>
                  <a:pt x="3981152" y="5712520"/>
                  <a:pt x="3981152" y="5713760"/>
                  <a:pt x="3981152" y="5716240"/>
                </a:cubicBezTo>
                <a:cubicBezTo>
                  <a:pt x="3981152" y="5718721"/>
                  <a:pt x="3978671" y="5719961"/>
                  <a:pt x="3973710" y="5719961"/>
                </a:cubicBezTo>
                <a:cubicBezTo>
                  <a:pt x="3973710" y="5719961"/>
                  <a:pt x="3973710" y="5718721"/>
                  <a:pt x="3973710" y="5716240"/>
                </a:cubicBezTo>
                <a:cubicBezTo>
                  <a:pt x="3973710" y="5713760"/>
                  <a:pt x="3972470" y="5711280"/>
                  <a:pt x="3969990" y="5708799"/>
                </a:cubicBezTo>
                <a:cubicBezTo>
                  <a:pt x="3967509" y="5706318"/>
                  <a:pt x="3966269" y="5702598"/>
                  <a:pt x="3966269" y="5697637"/>
                </a:cubicBezTo>
                <a:cubicBezTo>
                  <a:pt x="3966269" y="5697637"/>
                  <a:pt x="3966269" y="5695157"/>
                  <a:pt x="3966269" y="5690196"/>
                </a:cubicBezTo>
                <a:cubicBezTo>
                  <a:pt x="3966269" y="5685235"/>
                  <a:pt x="3968749" y="5680274"/>
                  <a:pt x="3973710" y="5675313"/>
                </a:cubicBezTo>
                <a:lnTo>
                  <a:pt x="3973710" y="5652989"/>
                </a:lnTo>
                <a:cubicBezTo>
                  <a:pt x="3963789" y="5657950"/>
                  <a:pt x="3958828" y="5670352"/>
                  <a:pt x="3958828" y="5690196"/>
                </a:cubicBezTo>
                <a:cubicBezTo>
                  <a:pt x="3958828" y="5705078"/>
                  <a:pt x="3956347" y="5712520"/>
                  <a:pt x="3951386" y="5712520"/>
                </a:cubicBezTo>
                <a:cubicBezTo>
                  <a:pt x="3951386" y="5712520"/>
                  <a:pt x="3948906" y="5708799"/>
                  <a:pt x="3943945" y="5701358"/>
                </a:cubicBezTo>
                <a:cubicBezTo>
                  <a:pt x="3938984" y="5693917"/>
                  <a:pt x="3936503" y="5687715"/>
                  <a:pt x="3936503" y="5682754"/>
                </a:cubicBezTo>
                <a:cubicBezTo>
                  <a:pt x="3931542" y="5687715"/>
                  <a:pt x="3927822" y="5690196"/>
                  <a:pt x="3925341" y="5690196"/>
                </a:cubicBezTo>
                <a:cubicBezTo>
                  <a:pt x="3922861" y="5690196"/>
                  <a:pt x="3921621" y="5687715"/>
                  <a:pt x="3921621" y="5682754"/>
                </a:cubicBezTo>
                <a:cubicBezTo>
                  <a:pt x="3921621" y="5677794"/>
                  <a:pt x="3919140" y="5672832"/>
                  <a:pt x="3914179" y="5667872"/>
                </a:cubicBezTo>
                <a:lnTo>
                  <a:pt x="3906738" y="5645547"/>
                </a:lnTo>
                <a:cubicBezTo>
                  <a:pt x="3911699" y="5645547"/>
                  <a:pt x="3914179" y="5648028"/>
                  <a:pt x="3914179" y="5652989"/>
                </a:cubicBezTo>
                <a:cubicBezTo>
                  <a:pt x="3914179" y="5657950"/>
                  <a:pt x="3915420" y="5661670"/>
                  <a:pt x="3917900" y="5664151"/>
                </a:cubicBezTo>
                <a:cubicBezTo>
                  <a:pt x="3920380" y="5666632"/>
                  <a:pt x="3924101" y="5667872"/>
                  <a:pt x="3929062" y="5667872"/>
                </a:cubicBezTo>
                <a:cubicBezTo>
                  <a:pt x="3938984" y="5667872"/>
                  <a:pt x="3943945" y="5669112"/>
                  <a:pt x="3943945" y="5671592"/>
                </a:cubicBezTo>
                <a:cubicBezTo>
                  <a:pt x="3943945" y="5674073"/>
                  <a:pt x="3946425" y="5675313"/>
                  <a:pt x="3951386" y="5675313"/>
                </a:cubicBezTo>
                <a:cubicBezTo>
                  <a:pt x="3951386" y="5675313"/>
                  <a:pt x="3952627" y="5672832"/>
                  <a:pt x="3955107" y="5667872"/>
                </a:cubicBezTo>
                <a:cubicBezTo>
                  <a:pt x="3957587" y="5662911"/>
                  <a:pt x="3958828" y="5657950"/>
                  <a:pt x="3958828" y="5652989"/>
                </a:cubicBezTo>
                <a:lnTo>
                  <a:pt x="3966269" y="5615782"/>
                </a:lnTo>
                <a:cubicBezTo>
                  <a:pt x="3971230" y="5620743"/>
                  <a:pt x="3973710" y="5618262"/>
                  <a:pt x="3973710" y="5608340"/>
                </a:cubicBezTo>
                <a:lnTo>
                  <a:pt x="3981152" y="5608340"/>
                </a:lnTo>
                <a:cubicBezTo>
                  <a:pt x="3981152" y="5613301"/>
                  <a:pt x="3983632" y="5614542"/>
                  <a:pt x="3988593" y="5612061"/>
                </a:cubicBezTo>
                <a:cubicBezTo>
                  <a:pt x="3993554" y="5609580"/>
                  <a:pt x="3993554" y="5610821"/>
                  <a:pt x="3988593" y="5615782"/>
                </a:cubicBezTo>
                <a:cubicBezTo>
                  <a:pt x="3988593" y="5620743"/>
                  <a:pt x="3988593" y="5623223"/>
                  <a:pt x="3988593" y="5623223"/>
                </a:cubicBezTo>
                <a:cubicBezTo>
                  <a:pt x="3988593" y="5628184"/>
                  <a:pt x="3986113" y="5630665"/>
                  <a:pt x="3981152" y="5630665"/>
                </a:cubicBezTo>
                <a:cubicBezTo>
                  <a:pt x="3976191" y="5630665"/>
                  <a:pt x="3973710" y="5630665"/>
                  <a:pt x="3973710" y="5630665"/>
                </a:cubicBezTo>
                <a:cubicBezTo>
                  <a:pt x="3973710" y="5630665"/>
                  <a:pt x="3976191" y="5634385"/>
                  <a:pt x="3981152" y="5641827"/>
                </a:cubicBezTo>
                <a:cubicBezTo>
                  <a:pt x="3986113" y="5649268"/>
                  <a:pt x="3988593" y="5652989"/>
                  <a:pt x="3988593" y="5652989"/>
                </a:cubicBezTo>
                <a:lnTo>
                  <a:pt x="3996035" y="5660430"/>
                </a:lnTo>
                <a:cubicBezTo>
                  <a:pt x="3996035" y="5665391"/>
                  <a:pt x="3994794" y="5669112"/>
                  <a:pt x="3992314" y="5671592"/>
                </a:cubicBezTo>
                <a:cubicBezTo>
                  <a:pt x="3989834" y="5674073"/>
                  <a:pt x="3988593" y="5676553"/>
                  <a:pt x="3988593" y="5679034"/>
                </a:cubicBezTo>
                <a:cubicBezTo>
                  <a:pt x="3988593" y="5681514"/>
                  <a:pt x="3991074" y="5682754"/>
                  <a:pt x="3996035" y="5682754"/>
                </a:cubicBezTo>
                <a:cubicBezTo>
                  <a:pt x="3996035" y="5682754"/>
                  <a:pt x="3997275" y="5680274"/>
                  <a:pt x="3999755" y="5675313"/>
                </a:cubicBezTo>
                <a:cubicBezTo>
                  <a:pt x="4002236" y="5670352"/>
                  <a:pt x="4005956" y="5665391"/>
                  <a:pt x="4010917" y="5660430"/>
                </a:cubicBezTo>
                <a:lnTo>
                  <a:pt x="4025800" y="5652989"/>
                </a:lnTo>
                <a:cubicBezTo>
                  <a:pt x="4025800" y="5657950"/>
                  <a:pt x="4029521" y="5656709"/>
                  <a:pt x="4036962" y="5649268"/>
                </a:cubicBezTo>
                <a:cubicBezTo>
                  <a:pt x="4044404" y="5641827"/>
                  <a:pt x="4045644" y="5635626"/>
                  <a:pt x="4040683" y="5630665"/>
                </a:cubicBezTo>
                <a:lnTo>
                  <a:pt x="4070449" y="5608340"/>
                </a:lnTo>
                <a:cubicBezTo>
                  <a:pt x="4070449" y="5608340"/>
                  <a:pt x="4069208" y="5607100"/>
                  <a:pt x="4066728" y="5604620"/>
                </a:cubicBezTo>
                <a:cubicBezTo>
                  <a:pt x="4064248" y="5602139"/>
                  <a:pt x="4063007" y="5600899"/>
                  <a:pt x="4063007" y="5600899"/>
                </a:cubicBezTo>
                <a:cubicBezTo>
                  <a:pt x="4067968" y="5586016"/>
                  <a:pt x="4063007" y="5578575"/>
                  <a:pt x="4048124" y="5578575"/>
                </a:cubicBezTo>
                <a:cubicBezTo>
                  <a:pt x="4043163" y="5578575"/>
                  <a:pt x="4040683" y="5577335"/>
                  <a:pt x="4040683" y="5574854"/>
                </a:cubicBezTo>
                <a:cubicBezTo>
                  <a:pt x="4040683" y="5572373"/>
                  <a:pt x="4038203" y="5571133"/>
                  <a:pt x="4033242" y="5571133"/>
                </a:cubicBezTo>
                <a:cubicBezTo>
                  <a:pt x="4023320" y="5566173"/>
                  <a:pt x="4010917" y="5568653"/>
                  <a:pt x="3996035" y="5578575"/>
                </a:cubicBezTo>
                <a:lnTo>
                  <a:pt x="3988593" y="5586016"/>
                </a:lnTo>
                <a:cubicBezTo>
                  <a:pt x="3988593" y="5581055"/>
                  <a:pt x="3988593" y="5577335"/>
                  <a:pt x="3988593" y="5574854"/>
                </a:cubicBezTo>
                <a:cubicBezTo>
                  <a:pt x="3988593" y="5572373"/>
                  <a:pt x="3988593" y="5571133"/>
                  <a:pt x="3988593" y="5571133"/>
                </a:cubicBezTo>
                <a:cubicBezTo>
                  <a:pt x="3988593" y="5561211"/>
                  <a:pt x="3988593" y="5556251"/>
                  <a:pt x="3988593" y="5556251"/>
                </a:cubicBezTo>
                <a:cubicBezTo>
                  <a:pt x="3993554" y="5556251"/>
                  <a:pt x="3996035" y="5556251"/>
                  <a:pt x="3996035" y="5556251"/>
                </a:cubicBezTo>
                <a:cubicBezTo>
                  <a:pt x="3996035" y="5556251"/>
                  <a:pt x="3996035" y="5553770"/>
                  <a:pt x="3996035" y="5548809"/>
                </a:cubicBezTo>
                <a:cubicBezTo>
                  <a:pt x="3996035" y="5543848"/>
                  <a:pt x="3997275" y="5540128"/>
                  <a:pt x="3999755" y="5537647"/>
                </a:cubicBezTo>
                <a:cubicBezTo>
                  <a:pt x="4002236" y="5535166"/>
                  <a:pt x="4005956" y="5533926"/>
                  <a:pt x="4010917" y="5533926"/>
                </a:cubicBezTo>
                <a:cubicBezTo>
                  <a:pt x="4025800" y="5533926"/>
                  <a:pt x="4030761" y="5538887"/>
                  <a:pt x="4025800" y="5548809"/>
                </a:cubicBezTo>
                <a:cubicBezTo>
                  <a:pt x="4025800" y="5553770"/>
                  <a:pt x="4028281" y="5555010"/>
                  <a:pt x="4033242" y="5552530"/>
                </a:cubicBezTo>
                <a:cubicBezTo>
                  <a:pt x="4038203" y="5550050"/>
                  <a:pt x="4040683" y="5553770"/>
                  <a:pt x="4040683" y="5563692"/>
                </a:cubicBezTo>
                <a:lnTo>
                  <a:pt x="4048124" y="5563692"/>
                </a:lnTo>
                <a:cubicBezTo>
                  <a:pt x="4048124" y="5558731"/>
                  <a:pt x="4045644" y="5553770"/>
                  <a:pt x="4040683" y="5548809"/>
                </a:cubicBezTo>
                <a:lnTo>
                  <a:pt x="4040683" y="5519043"/>
                </a:lnTo>
                <a:cubicBezTo>
                  <a:pt x="4040683" y="5519043"/>
                  <a:pt x="4040683" y="5516563"/>
                  <a:pt x="4040683" y="5511602"/>
                </a:cubicBezTo>
                <a:cubicBezTo>
                  <a:pt x="4040683" y="5506641"/>
                  <a:pt x="4043163" y="5504161"/>
                  <a:pt x="4048124" y="5504161"/>
                </a:cubicBezTo>
                <a:lnTo>
                  <a:pt x="4048124" y="5511602"/>
                </a:lnTo>
                <a:lnTo>
                  <a:pt x="4055566" y="5519043"/>
                </a:lnTo>
                <a:cubicBezTo>
                  <a:pt x="4055566" y="5514083"/>
                  <a:pt x="4058046" y="5511602"/>
                  <a:pt x="4063007" y="5511602"/>
                </a:cubicBezTo>
                <a:cubicBezTo>
                  <a:pt x="4067968" y="5506641"/>
                  <a:pt x="4070449" y="5504161"/>
                  <a:pt x="4070449" y="5504161"/>
                </a:cubicBezTo>
                <a:lnTo>
                  <a:pt x="4063007" y="5504161"/>
                </a:lnTo>
                <a:cubicBezTo>
                  <a:pt x="4063007" y="5504161"/>
                  <a:pt x="4058046" y="5501680"/>
                  <a:pt x="4048124" y="5496719"/>
                </a:cubicBezTo>
                <a:cubicBezTo>
                  <a:pt x="4048124" y="5496719"/>
                  <a:pt x="4046884" y="5495479"/>
                  <a:pt x="4044404" y="5492999"/>
                </a:cubicBezTo>
                <a:cubicBezTo>
                  <a:pt x="4041923" y="5490518"/>
                  <a:pt x="4040683" y="5491759"/>
                  <a:pt x="4040683" y="5496719"/>
                </a:cubicBezTo>
                <a:cubicBezTo>
                  <a:pt x="4035722" y="5496719"/>
                  <a:pt x="4030761" y="5496719"/>
                  <a:pt x="4025800" y="5496719"/>
                </a:cubicBezTo>
                <a:cubicBezTo>
                  <a:pt x="4020839" y="5496719"/>
                  <a:pt x="4017119" y="5497959"/>
                  <a:pt x="4014638" y="5500440"/>
                </a:cubicBezTo>
                <a:cubicBezTo>
                  <a:pt x="4012158" y="5502921"/>
                  <a:pt x="4013398" y="5506641"/>
                  <a:pt x="4018359" y="5511602"/>
                </a:cubicBezTo>
                <a:cubicBezTo>
                  <a:pt x="4018359" y="5511602"/>
                  <a:pt x="4017119" y="5512842"/>
                  <a:pt x="4014638" y="5515323"/>
                </a:cubicBezTo>
                <a:cubicBezTo>
                  <a:pt x="4012158" y="5517803"/>
                  <a:pt x="4010917" y="5519043"/>
                  <a:pt x="4010917" y="5519043"/>
                </a:cubicBezTo>
                <a:cubicBezTo>
                  <a:pt x="4010917" y="5519043"/>
                  <a:pt x="4010917" y="5514083"/>
                  <a:pt x="4010917" y="5504161"/>
                </a:cubicBezTo>
                <a:lnTo>
                  <a:pt x="4010917" y="5489278"/>
                </a:lnTo>
                <a:lnTo>
                  <a:pt x="4003476" y="5481836"/>
                </a:lnTo>
                <a:cubicBezTo>
                  <a:pt x="3998515" y="5476876"/>
                  <a:pt x="3994794" y="5474395"/>
                  <a:pt x="3992314" y="5474395"/>
                </a:cubicBezTo>
                <a:cubicBezTo>
                  <a:pt x="3989834" y="5474395"/>
                  <a:pt x="3988593" y="5474395"/>
                  <a:pt x="3988593" y="5474395"/>
                </a:cubicBezTo>
                <a:cubicBezTo>
                  <a:pt x="3983632" y="5479356"/>
                  <a:pt x="3981152" y="5479356"/>
                  <a:pt x="3981152" y="5474395"/>
                </a:cubicBezTo>
                <a:cubicBezTo>
                  <a:pt x="3981152" y="5469434"/>
                  <a:pt x="3981152" y="5466954"/>
                  <a:pt x="3981152" y="5466954"/>
                </a:cubicBezTo>
                <a:lnTo>
                  <a:pt x="3981152" y="5444629"/>
                </a:lnTo>
                <a:lnTo>
                  <a:pt x="4003476" y="5429747"/>
                </a:lnTo>
                <a:cubicBezTo>
                  <a:pt x="4008437" y="5429747"/>
                  <a:pt x="4013398" y="5427266"/>
                  <a:pt x="4018359" y="5422305"/>
                </a:cubicBezTo>
                <a:cubicBezTo>
                  <a:pt x="4018359" y="5417344"/>
                  <a:pt x="4020839" y="5412383"/>
                  <a:pt x="4025800" y="5407422"/>
                </a:cubicBezTo>
                <a:cubicBezTo>
                  <a:pt x="4030761" y="5402462"/>
                  <a:pt x="4035722" y="5397500"/>
                  <a:pt x="4040683" y="5392540"/>
                </a:cubicBezTo>
                <a:cubicBezTo>
                  <a:pt x="4045644" y="5387579"/>
                  <a:pt x="4049365" y="5382618"/>
                  <a:pt x="4051845" y="5377657"/>
                </a:cubicBezTo>
                <a:cubicBezTo>
                  <a:pt x="4054326" y="5372696"/>
                  <a:pt x="4058046" y="5367735"/>
                  <a:pt x="4063007" y="5362774"/>
                </a:cubicBezTo>
                <a:lnTo>
                  <a:pt x="4070449" y="5362774"/>
                </a:lnTo>
                <a:cubicBezTo>
                  <a:pt x="4070449" y="5367735"/>
                  <a:pt x="4071689" y="5370215"/>
                  <a:pt x="4074169" y="5370215"/>
                </a:cubicBezTo>
                <a:cubicBezTo>
                  <a:pt x="4076650" y="5370215"/>
                  <a:pt x="4077890" y="5370215"/>
                  <a:pt x="4077890" y="5370215"/>
                </a:cubicBezTo>
                <a:lnTo>
                  <a:pt x="4092773" y="5370215"/>
                </a:lnTo>
                <a:cubicBezTo>
                  <a:pt x="4092773" y="5365255"/>
                  <a:pt x="4095253" y="5362774"/>
                  <a:pt x="4100214" y="5362774"/>
                </a:cubicBezTo>
                <a:cubicBezTo>
                  <a:pt x="4095253" y="5357813"/>
                  <a:pt x="4090293" y="5355333"/>
                  <a:pt x="4085332" y="5355333"/>
                </a:cubicBezTo>
                <a:cubicBezTo>
                  <a:pt x="4085332" y="5355333"/>
                  <a:pt x="4084091" y="5355333"/>
                  <a:pt x="4081611" y="5355333"/>
                </a:cubicBezTo>
                <a:cubicBezTo>
                  <a:pt x="4079130" y="5355333"/>
                  <a:pt x="4077890" y="5352852"/>
                  <a:pt x="4077890" y="5347891"/>
                </a:cubicBezTo>
                <a:cubicBezTo>
                  <a:pt x="4077890" y="5337970"/>
                  <a:pt x="4075410" y="5335489"/>
                  <a:pt x="4070449" y="5340450"/>
                </a:cubicBezTo>
                <a:lnTo>
                  <a:pt x="4063007" y="5325567"/>
                </a:lnTo>
                <a:lnTo>
                  <a:pt x="4070449" y="5318126"/>
                </a:lnTo>
                <a:cubicBezTo>
                  <a:pt x="4075410" y="5313165"/>
                  <a:pt x="4079130" y="5310684"/>
                  <a:pt x="4081611" y="5310684"/>
                </a:cubicBezTo>
                <a:cubicBezTo>
                  <a:pt x="4084091" y="5310684"/>
                  <a:pt x="4091533" y="5304483"/>
                  <a:pt x="4103935" y="5292081"/>
                </a:cubicBezTo>
                <a:cubicBezTo>
                  <a:pt x="4116337" y="5279678"/>
                  <a:pt x="4122539" y="5272237"/>
                  <a:pt x="4122539" y="5269756"/>
                </a:cubicBezTo>
                <a:cubicBezTo>
                  <a:pt x="4122539" y="5267276"/>
                  <a:pt x="4121298" y="5267276"/>
                  <a:pt x="4118818" y="5269756"/>
                </a:cubicBezTo>
                <a:cubicBezTo>
                  <a:pt x="4116337" y="5272237"/>
                  <a:pt x="4112617" y="5275958"/>
                  <a:pt x="4107656" y="5280918"/>
                </a:cubicBezTo>
                <a:cubicBezTo>
                  <a:pt x="4102695" y="5285879"/>
                  <a:pt x="4098974" y="5289600"/>
                  <a:pt x="4096494" y="5292081"/>
                </a:cubicBezTo>
                <a:cubicBezTo>
                  <a:pt x="4094013" y="5294561"/>
                  <a:pt x="4092773" y="5295801"/>
                  <a:pt x="4092773" y="5295801"/>
                </a:cubicBezTo>
                <a:lnTo>
                  <a:pt x="4048124" y="5333008"/>
                </a:lnTo>
                <a:cubicBezTo>
                  <a:pt x="4048124" y="5337970"/>
                  <a:pt x="4045644" y="5342930"/>
                  <a:pt x="4040683" y="5347891"/>
                </a:cubicBezTo>
                <a:cubicBezTo>
                  <a:pt x="4035722" y="5352852"/>
                  <a:pt x="4034482" y="5355333"/>
                  <a:pt x="4036962" y="5355333"/>
                </a:cubicBezTo>
                <a:cubicBezTo>
                  <a:pt x="4039443" y="5355333"/>
                  <a:pt x="4043163" y="5355333"/>
                  <a:pt x="4048124" y="5355333"/>
                </a:cubicBezTo>
                <a:lnTo>
                  <a:pt x="4040683" y="5370215"/>
                </a:lnTo>
                <a:lnTo>
                  <a:pt x="4040683" y="5377657"/>
                </a:lnTo>
                <a:cubicBezTo>
                  <a:pt x="4015878" y="5392540"/>
                  <a:pt x="3993554" y="5414864"/>
                  <a:pt x="3973710" y="5444629"/>
                </a:cubicBezTo>
                <a:lnTo>
                  <a:pt x="3966269" y="5437188"/>
                </a:lnTo>
                <a:lnTo>
                  <a:pt x="3973710" y="5429747"/>
                </a:lnTo>
                <a:cubicBezTo>
                  <a:pt x="3973710" y="5429747"/>
                  <a:pt x="3976191" y="5429747"/>
                  <a:pt x="3981152" y="5429747"/>
                </a:cubicBezTo>
                <a:lnTo>
                  <a:pt x="3981152" y="5414864"/>
                </a:lnTo>
                <a:lnTo>
                  <a:pt x="3966269" y="5399981"/>
                </a:lnTo>
                <a:lnTo>
                  <a:pt x="3958828" y="5399981"/>
                </a:lnTo>
                <a:lnTo>
                  <a:pt x="3958828" y="5414864"/>
                </a:lnTo>
                <a:cubicBezTo>
                  <a:pt x="3963789" y="5409903"/>
                  <a:pt x="3967509" y="5409903"/>
                  <a:pt x="3969990" y="5414864"/>
                </a:cubicBezTo>
                <a:cubicBezTo>
                  <a:pt x="3972470" y="5419825"/>
                  <a:pt x="3971230" y="5423546"/>
                  <a:pt x="3966269" y="5426026"/>
                </a:cubicBezTo>
                <a:cubicBezTo>
                  <a:pt x="3961308" y="5428507"/>
                  <a:pt x="3958828" y="5430987"/>
                  <a:pt x="3958828" y="5433467"/>
                </a:cubicBezTo>
                <a:cubicBezTo>
                  <a:pt x="3958828" y="5435948"/>
                  <a:pt x="3956347" y="5439669"/>
                  <a:pt x="3951386" y="5444629"/>
                </a:cubicBezTo>
                <a:cubicBezTo>
                  <a:pt x="3946425" y="5449590"/>
                  <a:pt x="3946425" y="5454551"/>
                  <a:pt x="3951386" y="5459512"/>
                </a:cubicBezTo>
                <a:cubicBezTo>
                  <a:pt x="3946425" y="5459512"/>
                  <a:pt x="3942704" y="5460752"/>
                  <a:pt x="3940224" y="5463233"/>
                </a:cubicBezTo>
                <a:cubicBezTo>
                  <a:pt x="3937744" y="5465714"/>
                  <a:pt x="3934023" y="5468194"/>
                  <a:pt x="3929062" y="5470674"/>
                </a:cubicBezTo>
                <a:cubicBezTo>
                  <a:pt x="3924101" y="5473155"/>
                  <a:pt x="3924101" y="5476876"/>
                  <a:pt x="3929062" y="5481836"/>
                </a:cubicBezTo>
                <a:cubicBezTo>
                  <a:pt x="3934023" y="5481836"/>
                  <a:pt x="3936503" y="5479356"/>
                  <a:pt x="3936503" y="5474395"/>
                </a:cubicBezTo>
                <a:cubicBezTo>
                  <a:pt x="3941464" y="5469434"/>
                  <a:pt x="3945185" y="5468194"/>
                  <a:pt x="3947666" y="5470674"/>
                </a:cubicBezTo>
                <a:cubicBezTo>
                  <a:pt x="3950146" y="5473155"/>
                  <a:pt x="3948906" y="5476876"/>
                  <a:pt x="3943945" y="5481836"/>
                </a:cubicBezTo>
                <a:cubicBezTo>
                  <a:pt x="3938984" y="5481836"/>
                  <a:pt x="3935263" y="5483076"/>
                  <a:pt x="3932783" y="5485557"/>
                </a:cubicBezTo>
                <a:cubicBezTo>
                  <a:pt x="3930302" y="5488038"/>
                  <a:pt x="3924101" y="5489278"/>
                  <a:pt x="3914179" y="5489278"/>
                </a:cubicBezTo>
                <a:lnTo>
                  <a:pt x="3876972" y="5496719"/>
                </a:lnTo>
                <a:cubicBezTo>
                  <a:pt x="3862089" y="5521524"/>
                  <a:pt x="3859609" y="5533926"/>
                  <a:pt x="3869531" y="5533926"/>
                </a:cubicBezTo>
                <a:cubicBezTo>
                  <a:pt x="3864570" y="5538887"/>
                  <a:pt x="3862089" y="5541368"/>
                  <a:pt x="3862089" y="5541368"/>
                </a:cubicBezTo>
                <a:cubicBezTo>
                  <a:pt x="3862089" y="5541368"/>
                  <a:pt x="3859609" y="5538887"/>
                  <a:pt x="3854648" y="5533926"/>
                </a:cubicBezTo>
                <a:lnTo>
                  <a:pt x="3847207" y="5533926"/>
                </a:lnTo>
                <a:cubicBezTo>
                  <a:pt x="3847207" y="5538887"/>
                  <a:pt x="3849687" y="5541368"/>
                  <a:pt x="3854648" y="5541368"/>
                </a:cubicBezTo>
                <a:lnTo>
                  <a:pt x="3847207" y="5548809"/>
                </a:lnTo>
                <a:cubicBezTo>
                  <a:pt x="3847207" y="5543848"/>
                  <a:pt x="3843486" y="5545088"/>
                  <a:pt x="3836044" y="5552530"/>
                </a:cubicBezTo>
                <a:cubicBezTo>
                  <a:pt x="3828603" y="5559971"/>
                  <a:pt x="3824882" y="5566173"/>
                  <a:pt x="3824882" y="5571133"/>
                </a:cubicBezTo>
                <a:cubicBezTo>
                  <a:pt x="3824882" y="5571133"/>
                  <a:pt x="3819921" y="5577335"/>
                  <a:pt x="3809999" y="5589737"/>
                </a:cubicBezTo>
                <a:cubicBezTo>
                  <a:pt x="3800078" y="5602139"/>
                  <a:pt x="3788916" y="5613301"/>
                  <a:pt x="3776513" y="5623223"/>
                </a:cubicBezTo>
                <a:cubicBezTo>
                  <a:pt x="3764111" y="5633145"/>
                  <a:pt x="3757910" y="5638106"/>
                  <a:pt x="3757910" y="5638106"/>
                </a:cubicBezTo>
                <a:lnTo>
                  <a:pt x="3780234" y="5600899"/>
                </a:lnTo>
                <a:cubicBezTo>
                  <a:pt x="3790156" y="5586016"/>
                  <a:pt x="3792636" y="5578575"/>
                  <a:pt x="3787675" y="5578575"/>
                </a:cubicBezTo>
                <a:cubicBezTo>
                  <a:pt x="3777753" y="5588497"/>
                  <a:pt x="3772792" y="5595938"/>
                  <a:pt x="3772792" y="5600899"/>
                </a:cubicBezTo>
                <a:lnTo>
                  <a:pt x="3757910" y="5608340"/>
                </a:lnTo>
                <a:cubicBezTo>
                  <a:pt x="3757910" y="5603380"/>
                  <a:pt x="3755429" y="5603380"/>
                  <a:pt x="3750468" y="5608340"/>
                </a:cubicBezTo>
                <a:lnTo>
                  <a:pt x="3750468" y="5600899"/>
                </a:lnTo>
                <a:cubicBezTo>
                  <a:pt x="3750468" y="5595938"/>
                  <a:pt x="3751709" y="5592217"/>
                  <a:pt x="3754189" y="5589737"/>
                </a:cubicBezTo>
                <a:cubicBezTo>
                  <a:pt x="3756669" y="5587256"/>
                  <a:pt x="3757910" y="5586016"/>
                  <a:pt x="3757910" y="5586016"/>
                </a:cubicBezTo>
                <a:cubicBezTo>
                  <a:pt x="3757910" y="5586016"/>
                  <a:pt x="3757910" y="5584776"/>
                  <a:pt x="3757910" y="5582295"/>
                </a:cubicBezTo>
                <a:cubicBezTo>
                  <a:pt x="3757910" y="5579815"/>
                  <a:pt x="3755429" y="5581055"/>
                  <a:pt x="3750468" y="5586016"/>
                </a:cubicBezTo>
                <a:cubicBezTo>
                  <a:pt x="3745507" y="5586016"/>
                  <a:pt x="3743027" y="5587256"/>
                  <a:pt x="3743027" y="5589737"/>
                </a:cubicBezTo>
                <a:cubicBezTo>
                  <a:pt x="3743027" y="5592217"/>
                  <a:pt x="3740546" y="5593458"/>
                  <a:pt x="3735585" y="5593458"/>
                </a:cubicBezTo>
                <a:lnTo>
                  <a:pt x="3735585" y="5596946"/>
                </a:lnTo>
                <a:cubicBezTo>
                  <a:pt x="3735585" y="5598961"/>
                  <a:pt x="3735585" y="5601519"/>
                  <a:pt x="3735585" y="5604620"/>
                </a:cubicBezTo>
                <a:cubicBezTo>
                  <a:pt x="3735585" y="5617022"/>
                  <a:pt x="3738066" y="5624463"/>
                  <a:pt x="3743027" y="5626944"/>
                </a:cubicBezTo>
                <a:cubicBezTo>
                  <a:pt x="3747988" y="5629425"/>
                  <a:pt x="3747988" y="5630665"/>
                  <a:pt x="3743027" y="5630665"/>
                </a:cubicBezTo>
                <a:cubicBezTo>
                  <a:pt x="3733105" y="5640587"/>
                  <a:pt x="3728144" y="5638106"/>
                  <a:pt x="3728144" y="5623223"/>
                </a:cubicBezTo>
                <a:cubicBezTo>
                  <a:pt x="3728144" y="5618262"/>
                  <a:pt x="3720703" y="5624463"/>
                  <a:pt x="3705820" y="5641827"/>
                </a:cubicBezTo>
                <a:cubicBezTo>
                  <a:pt x="3690937" y="5659190"/>
                  <a:pt x="3682255" y="5667872"/>
                  <a:pt x="3679775" y="5667872"/>
                </a:cubicBezTo>
                <a:cubicBezTo>
                  <a:pt x="3677295" y="5667872"/>
                  <a:pt x="3673574" y="5672832"/>
                  <a:pt x="3668613" y="5682754"/>
                </a:cubicBezTo>
                <a:lnTo>
                  <a:pt x="3653730" y="5690196"/>
                </a:lnTo>
                <a:lnTo>
                  <a:pt x="3661171" y="5675313"/>
                </a:lnTo>
                <a:lnTo>
                  <a:pt x="3683496" y="5652989"/>
                </a:lnTo>
                <a:lnTo>
                  <a:pt x="3668613" y="5652989"/>
                </a:lnTo>
                <a:lnTo>
                  <a:pt x="3653730" y="5667872"/>
                </a:lnTo>
                <a:cubicBezTo>
                  <a:pt x="3658691" y="5662911"/>
                  <a:pt x="3659931" y="5660430"/>
                  <a:pt x="3657451" y="5660430"/>
                </a:cubicBezTo>
                <a:cubicBezTo>
                  <a:pt x="3654970" y="5660430"/>
                  <a:pt x="3653730" y="5657950"/>
                  <a:pt x="3653730" y="5652989"/>
                </a:cubicBezTo>
                <a:lnTo>
                  <a:pt x="3646289" y="5645547"/>
                </a:lnTo>
                <a:lnTo>
                  <a:pt x="3638847" y="5638106"/>
                </a:lnTo>
                <a:cubicBezTo>
                  <a:pt x="3643808" y="5633145"/>
                  <a:pt x="3645048" y="5629425"/>
                  <a:pt x="3642568" y="5626944"/>
                </a:cubicBezTo>
                <a:cubicBezTo>
                  <a:pt x="3640087" y="5624463"/>
                  <a:pt x="3641327" y="5618262"/>
                  <a:pt x="3646289" y="5608340"/>
                </a:cubicBezTo>
                <a:lnTo>
                  <a:pt x="3661171" y="5593458"/>
                </a:lnTo>
                <a:lnTo>
                  <a:pt x="3676054" y="5586016"/>
                </a:lnTo>
                <a:cubicBezTo>
                  <a:pt x="3681015" y="5576094"/>
                  <a:pt x="3683496" y="5573614"/>
                  <a:pt x="3683496" y="5578575"/>
                </a:cubicBezTo>
                <a:cubicBezTo>
                  <a:pt x="3688457" y="5583535"/>
                  <a:pt x="3690937" y="5586016"/>
                  <a:pt x="3690937" y="5586016"/>
                </a:cubicBezTo>
                <a:cubicBezTo>
                  <a:pt x="3690937" y="5586016"/>
                  <a:pt x="3688457" y="5588497"/>
                  <a:pt x="3683496" y="5593458"/>
                </a:cubicBezTo>
                <a:cubicBezTo>
                  <a:pt x="3678535" y="5598418"/>
                  <a:pt x="3673574" y="5605860"/>
                  <a:pt x="3668613" y="5615782"/>
                </a:cubicBezTo>
                <a:cubicBezTo>
                  <a:pt x="3663652" y="5625704"/>
                  <a:pt x="3663652" y="5630665"/>
                  <a:pt x="3668613" y="5630665"/>
                </a:cubicBezTo>
                <a:cubicBezTo>
                  <a:pt x="3668613" y="5635626"/>
                  <a:pt x="3669853" y="5638106"/>
                  <a:pt x="3672333" y="5638106"/>
                </a:cubicBezTo>
                <a:cubicBezTo>
                  <a:pt x="3674814" y="5638106"/>
                  <a:pt x="3678535" y="5635626"/>
                  <a:pt x="3683496" y="5630665"/>
                </a:cubicBezTo>
                <a:lnTo>
                  <a:pt x="3683496" y="5615782"/>
                </a:lnTo>
                <a:cubicBezTo>
                  <a:pt x="3678535" y="5620743"/>
                  <a:pt x="3676054" y="5620743"/>
                  <a:pt x="3676054" y="5615782"/>
                </a:cubicBezTo>
                <a:cubicBezTo>
                  <a:pt x="3676054" y="5615782"/>
                  <a:pt x="3677295" y="5614542"/>
                  <a:pt x="3679775" y="5612061"/>
                </a:cubicBezTo>
                <a:cubicBezTo>
                  <a:pt x="3682255" y="5609580"/>
                  <a:pt x="3683496" y="5608340"/>
                  <a:pt x="3683496" y="5608340"/>
                </a:cubicBezTo>
                <a:cubicBezTo>
                  <a:pt x="3688457" y="5608340"/>
                  <a:pt x="3690937" y="5605860"/>
                  <a:pt x="3690937" y="5600899"/>
                </a:cubicBezTo>
                <a:cubicBezTo>
                  <a:pt x="3690937" y="5595938"/>
                  <a:pt x="3693417" y="5593458"/>
                  <a:pt x="3698378" y="5593458"/>
                </a:cubicBezTo>
                <a:cubicBezTo>
                  <a:pt x="3703339" y="5593458"/>
                  <a:pt x="3708300" y="5590977"/>
                  <a:pt x="3713261" y="5586016"/>
                </a:cubicBezTo>
                <a:lnTo>
                  <a:pt x="3728144" y="5563692"/>
                </a:lnTo>
                <a:cubicBezTo>
                  <a:pt x="3743027" y="5548809"/>
                  <a:pt x="3745507" y="5541368"/>
                  <a:pt x="3735585" y="5541368"/>
                </a:cubicBezTo>
                <a:cubicBezTo>
                  <a:pt x="3735585" y="5541368"/>
                  <a:pt x="3735585" y="5540128"/>
                  <a:pt x="3735585" y="5537647"/>
                </a:cubicBezTo>
                <a:cubicBezTo>
                  <a:pt x="3735585" y="5535166"/>
                  <a:pt x="3735585" y="5531446"/>
                  <a:pt x="3735585" y="5526485"/>
                </a:cubicBezTo>
                <a:cubicBezTo>
                  <a:pt x="3735585" y="5521524"/>
                  <a:pt x="3738066" y="5521524"/>
                  <a:pt x="3743027" y="5526485"/>
                </a:cubicBezTo>
                <a:cubicBezTo>
                  <a:pt x="3747988" y="5531446"/>
                  <a:pt x="3752949" y="5531446"/>
                  <a:pt x="3757910" y="5526485"/>
                </a:cubicBezTo>
                <a:cubicBezTo>
                  <a:pt x="3757910" y="5526485"/>
                  <a:pt x="3759150" y="5524004"/>
                  <a:pt x="3761630" y="5519043"/>
                </a:cubicBezTo>
                <a:cubicBezTo>
                  <a:pt x="3764111" y="5514083"/>
                  <a:pt x="3762871" y="5511602"/>
                  <a:pt x="3757910" y="5511602"/>
                </a:cubicBezTo>
                <a:cubicBezTo>
                  <a:pt x="3757910" y="5501680"/>
                  <a:pt x="3752949" y="5501680"/>
                  <a:pt x="3743027" y="5511602"/>
                </a:cubicBezTo>
                <a:lnTo>
                  <a:pt x="3728144" y="5519043"/>
                </a:lnTo>
                <a:lnTo>
                  <a:pt x="3735585" y="5511602"/>
                </a:lnTo>
                <a:cubicBezTo>
                  <a:pt x="3735585" y="5506641"/>
                  <a:pt x="3735585" y="5504161"/>
                  <a:pt x="3735585" y="5504161"/>
                </a:cubicBezTo>
                <a:cubicBezTo>
                  <a:pt x="3735585" y="5504161"/>
                  <a:pt x="3738066" y="5504161"/>
                  <a:pt x="3743027" y="5504161"/>
                </a:cubicBezTo>
                <a:cubicBezTo>
                  <a:pt x="3743027" y="5504161"/>
                  <a:pt x="3749228" y="5494239"/>
                  <a:pt x="3761630" y="5474395"/>
                </a:cubicBezTo>
                <a:cubicBezTo>
                  <a:pt x="3774033" y="5454551"/>
                  <a:pt x="3782714" y="5444629"/>
                  <a:pt x="3787675" y="5444629"/>
                </a:cubicBezTo>
                <a:lnTo>
                  <a:pt x="3802558" y="5429747"/>
                </a:lnTo>
                <a:cubicBezTo>
                  <a:pt x="3802558" y="5424786"/>
                  <a:pt x="3805038" y="5421065"/>
                  <a:pt x="3809999" y="5418584"/>
                </a:cubicBezTo>
                <a:cubicBezTo>
                  <a:pt x="3814961" y="5416104"/>
                  <a:pt x="3817441" y="5414864"/>
                  <a:pt x="3817441" y="5414864"/>
                </a:cubicBezTo>
                <a:lnTo>
                  <a:pt x="3809999" y="5414864"/>
                </a:lnTo>
                <a:lnTo>
                  <a:pt x="3802558" y="5407422"/>
                </a:lnTo>
                <a:cubicBezTo>
                  <a:pt x="3807519" y="5402462"/>
                  <a:pt x="3812480" y="5399981"/>
                  <a:pt x="3817441" y="5399981"/>
                </a:cubicBezTo>
                <a:cubicBezTo>
                  <a:pt x="3822402" y="5399981"/>
                  <a:pt x="3822402" y="5397500"/>
                  <a:pt x="3817441" y="5392540"/>
                </a:cubicBezTo>
                <a:cubicBezTo>
                  <a:pt x="3817441" y="5387579"/>
                  <a:pt x="3812480" y="5390059"/>
                  <a:pt x="3802558" y="5399981"/>
                </a:cubicBezTo>
                <a:lnTo>
                  <a:pt x="3795117" y="5399981"/>
                </a:lnTo>
                <a:lnTo>
                  <a:pt x="3787675" y="5399981"/>
                </a:lnTo>
                <a:cubicBezTo>
                  <a:pt x="3782714" y="5404942"/>
                  <a:pt x="3781474" y="5408662"/>
                  <a:pt x="3783955" y="5411143"/>
                </a:cubicBezTo>
                <a:cubicBezTo>
                  <a:pt x="3786435" y="5413624"/>
                  <a:pt x="3785195" y="5414864"/>
                  <a:pt x="3780234" y="5414864"/>
                </a:cubicBezTo>
                <a:cubicBezTo>
                  <a:pt x="3775273" y="5414864"/>
                  <a:pt x="3770312" y="5417344"/>
                  <a:pt x="3765351" y="5422305"/>
                </a:cubicBezTo>
                <a:cubicBezTo>
                  <a:pt x="3760390" y="5427266"/>
                  <a:pt x="3757910" y="5432227"/>
                  <a:pt x="3757910" y="5437188"/>
                </a:cubicBezTo>
                <a:cubicBezTo>
                  <a:pt x="3762871" y="5442149"/>
                  <a:pt x="3762871" y="5444629"/>
                  <a:pt x="3757910" y="5444629"/>
                </a:cubicBezTo>
                <a:cubicBezTo>
                  <a:pt x="3743027" y="5439669"/>
                  <a:pt x="3735585" y="5444629"/>
                  <a:pt x="3735585" y="5459512"/>
                </a:cubicBezTo>
                <a:cubicBezTo>
                  <a:pt x="3735585" y="5459512"/>
                  <a:pt x="3733105" y="5463233"/>
                  <a:pt x="3728144" y="5470674"/>
                </a:cubicBezTo>
                <a:cubicBezTo>
                  <a:pt x="3723183" y="5478116"/>
                  <a:pt x="3720703" y="5481836"/>
                  <a:pt x="3720703" y="5481836"/>
                </a:cubicBezTo>
                <a:cubicBezTo>
                  <a:pt x="3720703" y="5481836"/>
                  <a:pt x="3713261" y="5489278"/>
                  <a:pt x="3698378" y="5504161"/>
                </a:cubicBezTo>
                <a:cubicBezTo>
                  <a:pt x="3683496" y="5519043"/>
                  <a:pt x="3676054" y="5528966"/>
                  <a:pt x="3676054" y="5533926"/>
                </a:cubicBezTo>
                <a:cubicBezTo>
                  <a:pt x="3676054" y="5548809"/>
                  <a:pt x="3668613" y="5561211"/>
                  <a:pt x="3653730" y="5571133"/>
                </a:cubicBezTo>
                <a:cubicBezTo>
                  <a:pt x="3648769" y="5571133"/>
                  <a:pt x="3646289" y="5573614"/>
                  <a:pt x="3646289" y="5578575"/>
                </a:cubicBezTo>
                <a:lnTo>
                  <a:pt x="3638847" y="5593458"/>
                </a:lnTo>
                <a:cubicBezTo>
                  <a:pt x="3628925" y="5598418"/>
                  <a:pt x="3623964" y="5603380"/>
                  <a:pt x="3623964" y="5608340"/>
                </a:cubicBezTo>
                <a:cubicBezTo>
                  <a:pt x="3623964" y="5613301"/>
                  <a:pt x="3623964" y="5620743"/>
                  <a:pt x="3623964" y="5630665"/>
                </a:cubicBezTo>
                <a:cubicBezTo>
                  <a:pt x="3623964" y="5635626"/>
                  <a:pt x="3622724" y="5639346"/>
                  <a:pt x="3620244" y="5641827"/>
                </a:cubicBezTo>
                <a:cubicBezTo>
                  <a:pt x="3617763" y="5644307"/>
                  <a:pt x="3614042" y="5648028"/>
                  <a:pt x="3609081" y="5652989"/>
                </a:cubicBezTo>
                <a:cubicBezTo>
                  <a:pt x="3599160" y="5662911"/>
                  <a:pt x="3594199" y="5670352"/>
                  <a:pt x="3594199" y="5675313"/>
                </a:cubicBezTo>
                <a:lnTo>
                  <a:pt x="3586757" y="5675313"/>
                </a:lnTo>
                <a:cubicBezTo>
                  <a:pt x="3586757" y="5675313"/>
                  <a:pt x="3584277" y="5680274"/>
                  <a:pt x="3579316" y="5690196"/>
                </a:cubicBezTo>
                <a:cubicBezTo>
                  <a:pt x="3574355" y="5700118"/>
                  <a:pt x="3571874" y="5705078"/>
                  <a:pt x="3571874" y="5705078"/>
                </a:cubicBezTo>
                <a:lnTo>
                  <a:pt x="3571874" y="5712520"/>
                </a:lnTo>
                <a:lnTo>
                  <a:pt x="3564433" y="5719961"/>
                </a:lnTo>
                <a:cubicBezTo>
                  <a:pt x="3559472" y="5719961"/>
                  <a:pt x="3556992" y="5719961"/>
                  <a:pt x="3556992" y="5719961"/>
                </a:cubicBezTo>
                <a:cubicBezTo>
                  <a:pt x="3556992" y="5719961"/>
                  <a:pt x="3556992" y="5722442"/>
                  <a:pt x="3556992" y="5727403"/>
                </a:cubicBezTo>
                <a:cubicBezTo>
                  <a:pt x="3556992" y="5727403"/>
                  <a:pt x="3554511" y="5729883"/>
                  <a:pt x="3549550" y="5734844"/>
                </a:cubicBezTo>
                <a:cubicBezTo>
                  <a:pt x="3544589" y="5739805"/>
                  <a:pt x="3539628" y="5752207"/>
                  <a:pt x="3534667" y="5772051"/>
                </a:cubicBezTo>
                <a:lnTo>
                  <a:pt x="3512343" y="5794375"/>
                </a:lnTo>
                <a:cubicBezTo>
                  <a:pt x="3512343" y="5789415"/>
                  <a:pt x="3512343" y="5786934"/>
                  <a:pt x="3512343" y="5786934"/>
                </a:cubicBezTo>
                <a:lnTo>
                  <a:pt x="3519785" y="5779492"/>
                </a:lnTo>
                <a:cubicBezTo>
                  <a:pt x="3524746" y="5769571"/>
                  <a:pt x="3527226" y="5764610"/>
                  <a:pt x="3527226" y="5764610"/>
                </a:cubicBezTo>
                <a:cubicBezTo>
                  <a:pt x="3527226" y="5759649"/>
                  <a:pt x="3537148" y="5739805"/>
                  <a:pt x="3556992" y="5705078"/>
                </a:cubicBezTo>
                <a:lnTo>
                  <a:pt x="3571874" y="5682754"/>
                </a:lnTo>
                <a:cubicBezTo>
                  <a:pt x="3571874" y="5677794"/>
                  <a:pt x="3576835" y="5670352"/>
                  <a:pt x="3586757" y="5660430"/>
                </a:cubicBezTo>
                <a:lnTo>
                  <a:pt x="3601640" y="5630665"/>
                </a:lnTo>
                <a:cubicBezTo>
                  <a:pt x="3601640" y="5630665"/>
                  <a:pt x="3602880" y="5629425"/>
                  <a:pt x="3605361" y="5626944"/>
                </a:cubicBezTo>
                <a:cubicBezTo>
                  <a:pt x="3607841" y="5624463"/>
                  <a:pt x="3609081" y="5623223"/>
                  <a:pt x="3609081" y="5623223"/>
                </a:cubicBezTo>
                <a:cubicBezTo>
                  <a:pt x="3619003" y="5623223"/>
                  <a:pt x="3626445" y="5605860"/>
                  <a:pt x="3631406" y="5571133"/>
                </a:cubicBezTo>
                <a:cubicBezTo>
                  <a:pt x="3631406" y="5561211"/>
                  <a:pt x="3628925" y="5557491"/>
                  <a:pt x="3623964" y="5559971"/>
                </a:cubicBezTo>
                <a:cubicBezTo>
                  <a:pt x="3619003" y="5562452"/>
                  <a:pt x="3616523" y="5566173"/>
                  <a:pt x="3616523" y="5571133"/>
                </a:cubicBezTo>
                <a:cubicBezTo>
                  <a:pt x="3611562" y="5576094"/>
                  <a:pt x="3609081" y="5578575"/>
                  <a:pt x="3609081" y="5578575"/>
                </a:cubicBezTo>
                <a:lnTo>
                  <a:pt x="3609081" y="5563692"/>
                </a:lnTo>
                <a:lnTo>
                  <a:pt x="3601640" y="5563692"/>
                </a:lnTo>
                <a:cubicBezTo>
                  <a:pt x="3596679" y="5568653"/>
                  <a:pt x="3595439" y="5572373"/>
                  <a:pt x="3597919" y="5574854"/>
                </a:cubicBezTo>
                <a:cubicBezTo>
                  <a:pt x="3595439" y="5572373"/>
                  <a:pt x="3591718" y="5573614"/>
                  <a:pt x="3586757" y="5578575"/>
                </a:cubicBezTo>
                <a:cubicBezTo>
                  <a:pt x="3581796" y="5578575"/>
                  <a:pt x="3579316" y="5578575"/>
                  <a:pt x="3579316" y="5578575"/>
                </a:cubicBezTo>
                <a:lnTo>
                  <a:pt x="3564433" y="5578575"/>
                </a:lnTo>
                <a:cubicBezTo>
                  <a:pt x="3559472" y="5583535"/>
                  <a:pt x="3555751" y="5586016"/>
                  <a:pt x="3553271" y="5586016"/>
                </a:cubicBezTo>
                <a:cubicBezTo>
                  <a:pt x="3550790" y="5586016"/>
                  <a:pt x="3544589" y="5590977"/>
                  <a:pt x="3534667" y="5600899"/>
                </a:cubicBezTo>
                <a:lnTo>
                  <a:pt x="3512343" y="5623223"/>
                </a:lnTo>
                <a:lnTo>
                  <a:pt x="3519785" y="5608340"/>
                </a:lnTo>
                <a:cubicBezTo>
                  <a:pt x="3519785" y="5603380"/>
                  <a:pt x="3519785" y="5599659"/>
                  <a:pt x="3519785" y="5597178"/>
                </a:cubicBezTo>
                <a:cubicBezTo>
                  <a:pt x="3519785" y="5594698"/>
                  <a:pt x="3522265" y="5590977"/>
                  <a:pt x="3527226" y="5586016"/>
                </a:cubicBezTo>
                <a:cubicBezTo>
                  <a:pt x="3527226" y="5586016"/>
                  <a:pt x="3527226" y="5584776"/>
                  <a:pt x="3527226" y="5582295"/>
                </a:cubicBezTo>
                <a:cubicBezTo>
                  <a:pt x="3527226" y="5579815"/>
                  <a:pt x="3524746" y="5578575"/>
                  <a:pt x="3519785" y="5578575"/>
                </a:cubicBezTo>
                <a:cubicBezTo>
                  <a:pt x="3519785" y="5578575"/>
                  <a:pt x="3518544" y="5578575"/>
                  <a:pt x="3516064" y="5578575"/>
                </a:cubicBezTo>
                <a:cubicBezTo>
                  <a:pt x="3513583" y="5578575"/>
                  <a:pt x="3512343" y="5581055"/>
                  <a:pt x="3512343" y="5586016"/>
                </a:cubicBezTo>
                <a:cubicBezTo>
                  <a:pt x="3512343" y="5590977"/>
                  <a:pt x="3509863" y="5590977"/>
                  <a:pt x="3504902" y="5586016"/>
                </a:cubicBezTo>
                <a:lnTo>
                  <a:pt x="3497460" y="5593458"/>
                </a:lnTo>
                <a:lnTo>
                  <a:pt x="3497460" y="5608340"/>
                </a:lnTo>
                <a:lnTo>
                  <a:pt x="3490019" y="5600899"/>
                </a:lnTo>
                <a:lnTo>
                  <a:pt x="3490019" y="5593458"/>
                </a:lnTo>
                <a:lnTo>
                  <a:pt x="3482577" y="5586016"/>
                </a:lnTo>
                <a:lnTo>
                  <a:pt x="3490019" y="5586016"/>
                </a:lnTo>
                <a:cubicBezTo>
                  <a:pt x="3490019" y="5586016"/>
                  <a:pt x="3492499" y="5583535"/>
                  <a:pt x="3497460" y="5578575"/>
                </a:cubicBezTo>
                <a:cubicBezTo>
                  <a:pt x="3517304" y="5563692"/>
                  <a:pt x="3529706" y="5558731"/>
                  <a:pt x="3534667" y="5563692"/>
                </a:cubicBezTo>
                <a:cubicBezTo>
                  <a:pt x="3534667" y="5568653"/>
                  <a:pt x="3535908" y="5571133"/>
                  <a:pt x="3538388" y="5571133"/>
                </a:cubicBezTo>
                <a:cubicBezTo>
                  <a:pt x="3540868" y="5571133"/>
                  <a:pt x="3539628" y="5573614"/>
                  <a:pt x="3534667" y="5578575"/>
                </a:cubicBezTo>
                <a:cubicBezTo>
                  <a:pt x="3529706" y="5583535"/>
                  <a:pt x="3529706" y="5586016"/>
                  <a:pt x="3534667" y="5586016"/>
                </a:cubicBezTo>
                <a:cubicBezTo>
                  <a:pt x="3534667" y="5590977"/>
                  <a:pt x="3537148" y="5590977"/>
                  <a:pt x="3542109" y="5586016"/>
                </a:cubicBezTo>
                <a:lnTo>
                  <a:pt x="3542109" y="5578575"/>
                </a:lnTo>
                <a:lnTo>
                  <a:pt x="3556992" y="5563692"/>
                </a:lnTo>
                <a:lnTo>
                  <a:pt x="3571874" y="5541368"/>
                </a:lnTo>
                <a:cubicBezTo>
                  <a:pt x="3571874" y="5541368"/>
                  <a:pt x="3574355" y="5538887"/>
                  <a:pt x="3579316" y="5533926"/>
                </a:cubicBezTo>
                <a:cubicBezTo>
                  <a:pt x="3569394" y="5538887"/>
                  <a:pt x="3566913" y="5536407"/>
                  <a:pt x="3571874" y="5526485"/>
                </a:cubicBezTo>
                <a:cubicBezTo>
                  <a:pt x="3581796" y="5516563"/>
                  <a:pt x="3586757" y="5516563"/>
                  <a:pt x="3586757" y="5526485"/>
                </a:cubicBezTo>
                <a:cubicBezTo>
                  <a:pt x="3586757" y="5526485"/>
                  <a:pt x="3589238" y="5526485"/>
                  <a:pt x="3594199" y="5526485"/>
                </a:cubicBezTo>
                <a:cubicBezTo>
                  <a:pt x="3594199" y="5521524"/>
                  <a:pt x="3594199" y="5519043"/>
                  <a:pt x="3594199" y="5519043"/>
                </a:cubicBezTo>
                <a:cubicBezTo>
                  <a:pt x="3589238" y="5519043"/>
                  <a:pt x="3587998" y="5517803"/>
                  <a:pt x="3590478" y="5515323"/>
                </a:cubicBezTo>
                <a:cubicBezTo>
                  <a:pt x="3592958" y="5512842"/>
                  <a:pt x="3596679" y="5506641"/>
                  <a:pt x="3601640" y="5496719"/>
                </a:cubicBezTo>
                <a:lnTo>
                  <a:pt x="3609081" y="5489278"/>
                </a:lnTo>
                <a:cubicBezTo>
                  <a:pt x="3609081" y="5489278"/>
                  <a:pt x="3605361" y="5491759"/>
                  <a:pt x="3597919" y="5496719"/>
                </a:cubicBezTo>
                <a:cubicBezTo>
                  <a:pt x="3590478" y="5501680"/>
                  <a:pt x="3583036" y="5509122"/>
                  <a:pt x="3575595" y="5519043"/>
                </a:cubicBezTo>
                <a:cubicBezTo>
                  <a:pt x="3568154" y="5528966"/>
                  <a:pt x="3560712" y="5537647"/>
                  <a:pt x="3553271" y="5545088"/>
                </a:cubicBezTo>
                <a:cubicBezTo>
                  <a:pt x="3545829" y="5552530"/>
                  <a:pt x="3542109" y="5556251"/>
                  <a:pt x="3542109" y="5556251"/>
                </a:cubicBezTo>
                <a:cubicBezTo>
                  <a:pt x="3547070" y="5556251"/>
                  <a:pt x="3549550" y="5556251"/>
                  <a:pt x="3549550" y="5556251"/>
                </a:cubicBezTo>
                <a:lnTo>
                  <a:pt x="3549550" y="5563692"/>
                </a:lnTo>
                <a:cubicBezTo>
                  <a:pt x="3544589" y="5568653"/>
                  <a:pt x="3540868" y="5569893"/>
                  <a:pt x="3538388" y="5567413"/>
                </a:cubicBezTo>
                <a:cubicBezTo>
                  <a:pt x="3535908" y="5564932"/>
                  <a:pt x="3535908" y="5562452"/>
                  <a:pt x="3538388" y="5559971"/>
                </a:cubicBezTo>
                <a:cubicBezTo>
                  <a:pt x="3540868" y="5557491"/>
                  <a:pt x="3539628" y="5556251"/>
                  <a:pt x="3534667" y="5556251"/>
                </a:cubicBezTo>
                <a:lnTo>
                  <a:pt x="3534667" y="5541368"/>
                </a:lnTo>
                <a:cubicBezTo>
                  <a:pt x="3539628" y="5546328"/>
                  <a:pt x="3542109" y="5546328"/>
                  <a:pt x="3542109" y="5541368"/>
                </a:cubicBezTo>
                <a:cubicBezTo>
                  <a:pt x="3542109" y="5536407"/>
                  <a:pt x="3542109" y="5533926"/>
                  <a:pt x="3542109" y="5533926"/>
                </a:cubicBezTo>
                <a:cubicBezTo>
                  <a:pt x="3547070" y="5538887"/>
                  <a:pt x="3549550" y="5538887"/>
                  <a:pt x="3549550" y="5533926"/>
                </a:cubicBezTo>
                <a:lnTo>
                  <a:pt x="3542109" y="5526485"/>
                </a:lnTo>
                <a:lnTo>
                  <a:pt x="3534667" y="5519043"/>
                </a:lnTo>
                <a:cubicBezTo>
                  <a:pt x="3534667" y="5514083"/>
                  <a:pt x="3537148" y="5509122"/>
                  <a:pt x="3542109" y="5504161"/>
                </a:cubicBezTo>
                <a:lnTo>
                  <a:pt x="3564433" y="5489278"/>
                </a:lnTo>
                <a:cubicBezTo>
                  <a:pt x="3564433" y="5489278"/>
                  <a:pt x="3560712" y="5489278"/>
                  <a:pt x="3553271" y="5489278"/>
                </a:cubicBezTo>
                <a:cubicBezTo>
                  <a:pt x="3545829" y="5489278"/>
                  <a:pt x="3544589" y="5486797"/>
                  <a:pt x="3549550" y="5481836"/>
                </a:cubicBezTo>
                <a:cubicBezTo>
                  <a:pt x="3554511" y="5476876"/>
                  <a:pt x="3556992" y="5473155"/>
                  <a:pt x="3556992" y="5470674"/>
                </a:cubicBezTo>
                <a:cubicBezTo>
                  <a:pt x="3556992" y="5468194"/>
                  <a:pt x="3544589" y="5481836"/>
                  <a:pt x="3519785" y="5511602"/>
                </a:cubicBezTo>
                <a:cubicBezTo>
                  <a:pt x="3509863" y="5521524"/>
                  <a:pt x="3501181" y="5530206"/>
                  <a:pt x="3493740" y="5537647"/>
                </a:cubicBezTo>
                <a:cubicBezTo>
                  <a:pt x="3486298" y="5545088"/>
                  <a:pt x="3482577" y="5551290"/>
                  <a:pt x="3482577" y="5556251"/>
                </a:cubicBezTo>
                <a:cubicBezTo>
                  <a:pt x="3482577" y="5561211"/>
                  <a:pt x="3480097" y="5566173"/>
                  <a:pt x="3475136" y="5571133"/>
                </a:cubicBezTo>
                <a:cubicBezTo>
                  <a:pt x="3475136" y="5581055"/>
                  <a:pt x="3472656" y="5590977"/>
                  <a:pt x="3467695" y="5600899"/>
                </a:cubicBezTo>
                <a:cubicBezTo>
                  <a:pt x="3462734" y="5610821"/>
                  <a:pt x="3465214" y="5615782"/>
                  <a:pt x="3475136" y="5615782"/>
                </a:cubicBezTo>
                <a:cubicBezTo>
                  <a:pt x="3480097" y="5615782"/>
                  <a:pt x="3480097" y="5618262"/>
                  <a:pt x="3475136" y="5623223"/>
                </a:cubicBezTo>
                <a:lnTo>
                  <a:pt x="3467695" y="5638106"/>
                </a:lnTo>
                <a:cubicBezTo>
                  <a:pt x="3462734" y="5648028"/>
                  <a:pt x="3457773" y="5650508"/>
                  <a:pt x="3452812" y="5645547"/>
                </a:cubicBezTo>
                <a:lnTo>
                  <a:pt x="3445370" y="5645547"/>
                </a:lnTo>
                <a:lnTo>
                  <a:pt x="3437929" y="5645547"/>
                </a:lnTo>
                <a:lnTo>
                  <a:pt x="3415605" y="5652989"/>
                </a:lnTo>
                <a:lnTo>
                  <a:pt x="3423046" y="5630665"/>
                </a:lnTo>
                <a:cubicBezTo>
                  <a:pt x="3423046" y="5620743"/>
                  <a:pt x="3423046" y="5615782"/>
                  <a:pt x="3423046" y="5615782"/>
                </a:cubicBezTo>
                <a:lnTo>
                  <a:pt x="3408163" y="5623223"/>
                </a:lnTo>
                <a:cubicBezTo>
                  <a:pt x="3408163" y="5628184"/>
                  <a:pt x="3403202" y="5635626"/>
                  <a:pt x="3393281" y="5645547"/>
                </a:cubicBezTo>
                <a:cubicBezTo>
                  <a:pt x="3368476" y="5670352"/>
                  <a:pt x="3356074" y="5675313"/>
                  <a:pt x="3356074" y="5660430"/>
                </a:cubicBezTo>
                <a:cubicBezTo>
                  <a:pt x="3356074" y="5660430"/>
                  <a:pt x="3358554" y="5661670"/>
                  <a:pt x="3363515" y="5664151"/>
                </a:cubicBezTo>
                <a:cubicBezTo>
                  <a:pt x="3368476" y="5666632"/>
                  <a:pt x="3373437" y="5662911"/>
                  <a:pt x="3378398" y="5652989"/>
                </a:cubicBezTo>
                <a:cubicBezTo>
                  <a:pt x="3383359" y="5643067"/>
                  <a:pt x="3385839" y="5635626"/>
                  <a:pt x="3385839" y="5630665"/>
                </a:cubicBezTo>
                <a:cubicBezTo>
                  <a:pt x="3390800" y="5630665"/>
                  <a:pt x="3393281" y="5630665"/>
                  <a:pt x="3393281" y="5630665"/>
                </a:cubicBezTo>
                <a:cubicBezTo>
                  <a:pt x="3393281" y="5630665"/>
                  <a:pt x="3395761" y="5628184"/>
                  <a:pt x="3400722" y="5623223"/>
                </a:cubicBezTo>
                <a:cubicBezTo>
                  <a:pt x="3400722" y="5618262"/>
                  <a:pt x="3404443" y="5610821"/>
                  <a:pt x="3411884" y="5600899"/>
                </a:cubicBezTo>
                <a:cubicBezTo>
                  <a:pt x="3419326" y="5590977"/>
                  <a:pt x="3423046" y="5576094"/>
                  <a:pt x="3423046" y="5556251"/>
                </a:cubicBezTo>
                <a:lnTo>
                  <a:pt x="3408163" y="5563692"/>
                </a:lnTo>
                <a:cubicBezTo>
                  <a:pt x="3408163" y="5573614"/>
                  <a:pt x="3405683" y="5577335"/>
                  <a:pt x="3400722" y="5574854"/>
                </a:cubicBezTo>
                <a:cubicBezTo>
                  <a:pt x="3395761" y="5572373"/>
                  <a:pt x="3392040" y="5574854"/>
                  <a:pt x="3389560" y="5582295"/>
                </a:cubicBezTo>
                <a:cubicBezTo>
                  <a:pt x="3387080" y="5589737"/>
                  <a:pt x="3385839" y="5595938"/>
                  <a:pt x="3385839" y="5600899"/>
                </a:cubicBezTo>
                <a:lnTo>
                  <a:pt x="3378398" y="5593458"/>
                </a:lnTo>
                <a:lnTo>
                  <a:pt x="3370956" y="5586016"/>
                </a:lnTo>
                <a:lnTo>
                  <a:pt x="3363515" y="5593458"/>
                </a:lnTo>
                <a:lnTo>
                  <a:pt x="3356074" y="5608340"/>
                </a:lnTo>
                <a:cubicBezTo>
                  <a:pt x="3356074" y="5613301"/>
                  <a:pt x="3354833" y="5618262"/>
                  <a:pt x="3352353" y="5623223"/>
                </a:cubicBezTo>
                <a:cubicBezTo>
                  <a:pt x="3349873" y="5628184"/>
                  <a:pt x="3346152" y="5633145"/>
                  <a:pt x="3341191" y="5638106"/>
                </a:cubicBezTo>
                <a:lnTo>
                  <a:pt x="3333750" y="5660430"/>
                </a:lnTo>
                <a:lnTo>
                  <a:pt x="3333749" y="5660430"/>
                </a:lnTo>
                <a:lnTo>
                  <a:pt x="3333750" y="5660430"/>
                </a:lnTo>
                <a:lnTo>
                  <a:pt x="3326308" y="5682754"/>
                </a:lnTo>
                <a:cubicBezTo>
                  <a:pt x="3326308" y="5682754"/>
                  <a:pt x="3328789" y="5682754"/>
                  <a:pt x="3333749" y="5682754"/>
                </a:cubicBezTo>
                <a:cubicBezTo>
                  <a:pt x="3333749" y="5687715"/>
                  <a:pt x="3333749" y="5690196"/>
                  <a:pt x="3333749" y="5690196"/>
                </a:cubicBezTo>
                <a:cubicBezTo>
                  <a:pt x="3328789" y="5690196"/>
                  <a:pt x="3326308" y="5695157"/>
                  <a:pt x="3326308" y="5705078"/>
                </a:cubicBezTo>
                <a:lnTo>
                  <a:pt x="3326308" y="5719961"/>
                </a:lnTo>
                <a:cubicBezTo>
                  <a:pt x="3321347" y="5724923"/>
                  <a:pt x="3316386" y="5726163"/>
                  <a:pt x="3311425" y="5723682"/>
                </a:cubicBezTo>
                <a:cubicBezTo>
                  <a:pt x="3306464" y="5721202"/>
                  <a:pt x="3303984" y="5717481"/>
                  <a:pt x="3303984" y="5712520"/>
                </a:cubicBezTo>
                <a:lnTo>
                  <a:pt x="3296542" y="5705078"/>
                </a:lnTo>
                <a:cubicBezTo>
                  <a:pt x="3291582" y="5705078"/>
                  <a:pt x="3289101" y="5702598"/>
                  <a:pt x="3289101" y="5697637"/>
                </a:cubicBezTo>
                <a:cubicBezTo>
                  <a:pt x="3284140" y="5687715"/>
                  <a:pt x="3279179" y="5690196"/>
                  <a:pt x="3274218" y="5705078"/>
                </a:cubicBezTo>
                <a:cubicBezTo>
                  <a:pt x="3274218" y="5710039"/>
                  <a:pt x="3274218" y="5712520"/>
                  <a:pt x="3274218" y="5712520"/>
                </a:cubicBezTo>
                <a:lnTo>
                  <a:pt x="3274218" y="5727403"/>
                </a:lnTo>
                <a:cubicBezTo>
                  <a:pt x="3269257" y="5732364"/>
                  <a:pt x="3266777" y="5732364"/>
                  <a:pt x="3266777" y="5727403"/>
                </a:cubicBezTo>
                <a:cubicBezTo>
                  <a:pt x="3266777" y="5722442"/>
                  <a:pt x="3266777" y="5717481"/>
                  <a:pt x="3266777" y="5712520"/>
                </a:cubicBezTo>
                <a:lnTo>
                  <a:pt x="3259335" y="5705078"/>
                </a:lnTo>
                <a:lnTo>
                  <a:pt x="3259335" y="5712520"/>
                </a:lnTo>
                <a:lnTo>
                  <a:pt x="3266777" y="5742285"/>
                </a:lnTo>
                <a:lnTo>
                  <a:pt x="3259335" y="5749727"/>
                </a:lnTo>
                <a:cubicBezTo>
                  <a:pt x="3259335" y="5754688"/>
                  <a:pt x="3256855" y="5754688"/>
                  <a:pt x="3251894" y="5749727"/>
                </a:cubicBezTo>
                <a:lnTo>
                  <a:pt x="3251894" y="5757168"/>
                </a:lnTo>
                <a:cubicBezTo>
                  <a:pt x="3251894" y="5762130"/>
                  <a:pt x="3249413" y="5769571"/>
                  <a:pt x="3244452" y="5779492"/>
                </a:cubicBezTo>
                <a:cubicBezTo>
                  <a:pt x="3239492" y="5789415"/>
                  <a:pt x="3237011" y="5796856"/>
                  <a:pt x="3237011" y="5801817"/>
                </a:cubicBezTo>
                <a:lnTo>
                  <a:pt x="3281660" y="5749727"/>
                </a:lnTo>
                <a:lnTo>
                  <a:pt x="3274218" y="5764610"/>
                </a:lnTo>
                <a:cubicBezTo>
                  <a:pt x="3269257" y="5769571"/>
                  <a:pt x="3266777" y="5772051"/>
                  <a:pt x="3266777" y="5772051"/>
                </a:cubicBezTo>
                <a:lnTo>
                  <a:pt x="3274218" y="5772051"/>
                </a:lnTo>
                <a:lnTo>
                  <a:pt x="3259335" y="5786934"/>
                </a:lnTo>
                <a:cubicBezTo>
                  <a:pt x="3254375" y="5786934"/>
                  <a:pt x="3251894" y="5791895"/>
                  <a:pt x="3251894" y="5801817"/>
                </a:cubicBezTo>
                <a:cubicBezTo>
                  <a:pt x="3251894" y="5806778"/>
                  <a:pt x="3249413" y="5809258"/>
                  <a:pt x="3244452" y="5809258"/>
                </a:cubicBezTo>
                <a:cubicBezTo>
                  <a:pt x="3244452" y="5809258"/>
                  <a:pt x="3241972" y="5810499"/>
                  <a:pt x="3237011" y="5812979"/>
                </a:cubicBezTo>
                <a:cubicBezTo>
                  <a:pt x="3232050" y="5815459"/>
                  <a:pt x="3230810" y="5819180"/>
                  <a:pt x="3233290" y="5824141"/>
                </a:cubicBezTo>
                <a:cubicBezTo>
                  <a:pt x="3235771" y="5829102"/>
                  <a:pt x="3235771" y="5832823"/>
                  <a:pt x="3233290" y="5835303"/>
                </a:cubicBezTo>
                <a:cubicBezTo>
                  <a:pt x="3230810" y="5837784"/>
                  <a:pt x="3229570" y="5836544"/>
                  <a:pt x="3229570" y="5831582"/>
                </a:cubicBezTo>
                <a:cubicBezTo>
                  <a:pt x="3224609" y="5821661"/>
                  <a:pt x="3217168" y="5826622"/>
                  <a:pt x="3207245" y="5846465"/>
                </a:cubicBezTo>
                <a:cubicBezTo>
                  <a:pt x="3202285" y="5856387"/>
                  <a:pt x="3199804" y="5863829"/>
                  <a:pt x="3199804" y="5868789"/>
                </a:cubicBezTo>
                <a:lnTo>
                  <a:pt x="3199804" y="5876231"/>
                </a:lnTo>
                <a:cubicBezTo>
                  <a:pt x="3199804" y="5871270"/>
                  <a:pt x="3197323" y="5868789"/>
                  <a:pt x="3192363" y="5868789"/>
                </a:cubicBezTo>
                <a:cubicBezTo>
                  <a:pt x="3187402" y="5868789"/>
                  <a:pt x="3184921" y="5868789"/>
                  <a:pt x="3184921" y="5868789"/>
                </a:cubicBezTo>
                <a:lnTo>
                  <a:pt x="3177480" y="5868789"/>
                </a:lnTo>
                <a:lnTo>
                  <a:pt x="3155156" y="5898555"/>
                </a:lnTo>
                <a:lnTo>
                  <a:pt x="3162597" y="5876231"/>
                </a:lnTo>
                <a:cubicBezTo>
                  <a:pt x="3162597" y="5876231"/>
                  <a:pt x="3162597" y="5873751"/>
                  <a:pt x="3162597" y="5868789"/>
                </a:cubicBezTo>
                <a:cubicBezTo>
                  <a:pt x="3162597" y="5863829"/>
                  <a:pt x="3162597" y="5860108"/>
                  <a:pt x="3162597" y="5857627"/>
                </a:cubicBezTo>
                <a:cubicBezTo>
                  <a:pt x="3162597" y="5855147"/>
                  <a:pt x="3160116" y="5853907"/>
                  <a:pt x="3155156" y="5853907"/>
                </a:cubicBezTo>
                <a:cubicBezTo>
                  <a:pt x="3150195" y="5858868"/>
                  <a:pt x="3146474" y="5862589"/>
                  <a:pt x="3143994" y="5865069"/>
                </a:cubicBezTo>
                <a:cubicBezTo>
                  <a:pt x="3141513" y="5867549"/>
                  <a:pt x="3140273" y="5868789"/>
                  <a:pt x="3140273" y="5868789"/>
                </a:cubicBezTo>
                <a:cubicBezTo>
                  <a:pt x="3135312" y="5868789"/>
                  <a:pt x="3131591" y="5870030"/>
                  <a:pt x="3129111" y="5872510"/>
                </a:cubicBezTo>
                <a:cubicBezTo>
                  <a:pt x="3126630" y="5874991"/>
                  <a:pt x="3125390" y="5878711"/>
                  <a:pt x="3125390" y="5883672"/>
                </a:cubicBezTo>
                <a:cubicBezTo>
                  <a:pt x="3120430" y="5903516"/>
                  <a:pt x="3122909" y="5913438"/>
                  <a:pt x="3132831" y="5913438"/>
                </a:cubicBezTo>
                <a:cubicBezTo>
                  <a:pt x="3137792" y="5913438"/>
                  <a:pt x="3141513" y="5912198"/>
                  <a:pt x="3143994" y="5909717"/>
                </a:cubicBezTo>
                <a:cubicBezTo>
                  <a:pt x="3146474" y="5907237"/>
                  <a:pt x="3147714" y="5905996"/>
                  <a:pt x="3147714" y="5905996"/>
                </a:cubicBezTo>
                <a:cubicBezTo>
                  <a:pt x="3152675" y="5905996"/>
                  <a:pt x="3155156" y="5908477"/>
                  <a:pt x="3155156" y="5913438"/>
                </a:cubicBezTo>
                <a:cubicBezTo>
                  <a:pt x="3155156" y="5918399"/>
                  <a:pt x="3152675" y="5923360"/>
                  <a:pt x="3147714" y="5928321"/>
                </a:cubicBezTo>
                <a:cubicBezTo>
                  <a:pt x="3147714" y="5928321"/>
                  <a:pt x="3147714" y="5932041"/>
                  <a:pt x="3147714" y="5939483"/>
                </a:cubicBezTo>
                <a:cubicBezTo>
                  <a:pt x="3147714" y="5946924"/>
                  <a:pt x="3145234" y="5953125"/>
                  <a:pt x="3140273" y="5958086"/>
                </a:cubicBezTo>
                <a:cubicBezTo>
                  <a:pt x="3135312" y="5972969"/>
                  <a:pt x="3132831" y="5980410"/>
                  <a:pt x="3132831" y="5980410"/>
                </a:cubicBezTo>
                <a:cubicBezTo>
                  <a:pt x="3127871" y="5975450"/>
                  <a:pt x="3125390" y="5968008"/>
                  <a:pt x="3125390" y="5958086"/>
                </a:cubicBezTo>
                <a:lnTo>
                  <a:pt x="3125390" y="5943203"/>
                </a:lnTo>
                <a:cubicBezTo>
                  <a:pt x="3120430" y="5943203"/>
                  <a:pt x="3117949" y="5938243"/>
                  <a:pt x="3117949" y="5928321"/>
                </a:cubicBezTo>
                <a:cubicBezTo>
                  <a:pt x="3117949" y="5918399"/>
                  <a:pt x="3112988" y="5918399"/>
                  <a:pt x="3103066" y="5928321"/>
                </a:cubicBezTo>
                <a:cubicBezTo>
                  <a:pt x="3103066" y="5933282"/>
                  <a:pt x="3101826" y="5937003"/>
                  <a:pt x="3099345" y="5939483"/>
                </a:cubicBezTo>
                <a:cubicBezTo>
                  <a:pt x="3096864" y="5941963"/>
                  <a:pt x="3093144" y="5943203"/>
                  <a:pt x="3088183" y="5943203"/>
                </a:cubicBezTo>
                <a:lnTo>
                  <a:pt x="3080742" y="5943203"/>
                </a:lnTo>
                <a:lnTo>
                  <a:pt x="3073300" y="5950645"/>
                </a:lnTo>
                <a:cubicBezTo>
                  <a:pt x="3068339" y="5960567"/>
                  <a:pt x="3065859" y="5965528"/>
                  <a:pt x="3065859" y="5965528"/>
                </a:cubicBezTo>
                <a:cubicBezTo>
                  <a:pt x="3065859" y="5965528"/>
                  <a:pt x="3065859" y="5960567"/>
                  <a:pt x="3065859" y="5950645"/>
                </a:cubicBezTo>
                <a:lnTo>
                  <a:pt x="3065859" y="5935762"/>
                </a:lnTo>
                <a:lnTo>
                  <a:pt x="3050976" y="5935762"/>
                </a:lnTo>
                <a:cubicBezTo>
                  <a:pt x="3046015" y="5940723"/>
                  <a:pt x="3041054" y="5944444"/>
                  <a:pt x="3036093" y="5946924"/>
                </a:cubicBezTo>
                <a:cubicBezTo>
                  <a:pt x="3031132" y="5949405"/>
                  <a:pt x="3031132" y="5955606"/>
                  <a:pt x="3036093" y="5965528"/>
                </a:cubicBezTo>
                <a:cubicBezTo>
                  <a:pt x="3031132" y="5965528"/>
                  <a:pt x="3026171" y="5965528"/>
                  <a:pt x="3021210" y="5965528"/>
                </a:cubicBezTo>
                <a:cubicBezTo>
                  <a:pt x="3021210" y="5970489"/>
                  <a:pt x="3021210" y="5975450"/>
                  <a:pt x="3021210" y="5980410"/>
                </a:cubicBezTo>
                <a:lnTo>
                  <a:pt x="3013769" y="5995293"/>
                </a:lnTo>
                <a:lnTo>
                  <a:pt x="3013769" y="6002735"/>
                </a:lnTo>
                <a:cubicBezTo>
                  <a:pt x="3013769" y="6002735"/>
                  <a:pt x="3011288" y="6005215"/>
                  <a:pt x="3006327" y="6010176"/>
                </a:cubicBezTo>
                <a:cubicBezTo>
                  <a:pt x="3001367" y="6015137"/>
                  <a:pt x="2996406" y="6020098"/>
                  <a:pt x="2991445" y="6025059"/>
                </a:cubicBezTo>
                <a:lnTo>
                  <a:pt x="2976562" y="6047383"/>
                </a:lnTo>
                <a:cubicBezTo>
                  <a:pt x="2976562" y="6052344"/>
                  <a:pt x="2971601" y="6059785"/>
                  <a:pt x="2961679" y="6069707"/>
                </a:cubicBezTo>
                <a:lnTo>
                  <a:pt x="2954238" y="6084590"/>
                </a:lnTo>
                <a:cubicBezTo>
                  <a:pt x="2954238" y="6084590"/>
                  <a:pt x="2956718" y="6087071"/>
                  <a:pt x="2961679" y="6092032"/>
                </a:cubicBezTo>
                <a:lnTo>
                  <a:pt x="2954238" y="6099473"/>
                </a:lnTo>
                <a:cubicBezTo>
                  <a:pt x="2949277" y="6094512"/>
                  <a:pt x="2945556" y="6092032"/>
                  <a:pt x="2943076" y="6092032"/>
                </a:cubicBezTo>
                <a:cubicBezTo>
                  <a:pt x="2940595" y="6092032"/>
                  <a:pt x="2936874" y="6089551"/>
                  <a:pt x="2931913" y="6084590"/>
                </a:cubicBezTo>
                <a:lnTo>
                  <a:pt x="2924472" y="6077149"/>
                </a:lnTo>
                <a:lnTo>
                  <a:pt x="2924472" y="6084590"/>
                </a:lnTo>
                <a:cubicBezTo>
                  <a:pt x="2924472" y="6109395"/>
                  <a:pt x="2919511" y="6121797"/>
                  <a:pt x="2909590" y="6121797"/>
                </a:cubicBezTo>
                <a:cubicBezTo>
                  <a:pt x="2904628" y="6121797"/>
                  <a:pt x="2902148" y="6119317"/>
                  <a:pt x="2902148" y="6114356"/>
                </a:cubicBezTo>
                <a:cubicBezTo>
                  <a:pt x="2902148" y="6114356"/>
                  <a:pt x="2898427" y="6111876"/>
                  <a:pt x="2890986" y="6106914"/>
                </a:cubicBezTo>
                <a:cubicBezTo>
                  <a:pt x="2883544" y="6101954"/>
                  <a:pt x="2877343" y="6099473"/>
                  <a:pt x="2872382" y="6099473"/>
                </a:cubicBezTo>
                <a:cubicBezTo>
                  <a:pt x="2872382" y="6099473"/>
                  <a:pt x="2872382" y="6101954"/>
                  <a:pt x="2872382" y="6106914"/>
                </a:cubicBezTo>
                <a:cubicBezTo>
                  <a:pt x="2872382" y="6111876"/>
                  <a:pt x="2871142" y="6115596"/>
                  <a:pt x="2868661" y="6118076"/>
                </a:cubicBezTo>
                <a:cubicBezTo>
                  <a:pt x="2866181" y="6120557"/>
                  <a:pt x="2864941" y="6121797"/>
                  <a:pt x="2864941" y="6121797"/>
                </a:cubicBezTo>
                <a:lnTo>
                  <a:pt x="2864941" y="6129239"/>
                </a:lnTo>
                <a:cubicBezTo>
                  <a:pt x="2859980" y="6129239"/>
                  <a:pt x="2857499" y="6124278"/>
                  <a:pt x="2857499" y="6114356"/>
                </a:cubicBezTo>
                <a:lnTo>
                  <a:pt x="2857499" y="6084590"/>
                </a:lnTo>
                <a:lnTo>
                  <a:pt x="2857499" y="6062266"/>
                </a:lnTo>
                <a:lnTo>
                  <a:pt x="2842617" y="6099473"/>
                </a:lnTo>
                <a:cubicBezTo>
                  <a:pt x="2847578" y="6104434"/>
                  <a:pt x="2848818" y="6110635"/>
                  <a:pt x="2846337" y="6118076"/>
                </a:cubicBezTo>
                <a:cubicBezTo>
                  <a:pt x="2843857" y="6125518"/>
                  <a:pt x="2840136" y="6126758"/>
                  <a:pt x="2835175" y="6121797"/>
                </a:cubicBezTo>
                <a:cubicBezTo>
                  <a:pt x="2825253" y="6106914"/>
                  <a:pt x="2825253" y="6096992"/>
                  <a:pt x="2835175" y="6092032"/>
                </a:cubicBezTo>
                <a:cubicBezTo>
                  <a:pt x="2840136" y="6087071"/>
                  <a:pt x="2842617" y="6079629"/>
                  <a:pt x="2842617" y="6069707"/>
                </a:cubicBezTo>
                <a:lnTo>
                  <a:pt x="2842617" y="6047383"/>
                </a:lnTo>
                <a:cubicBezTo>
                  <a:pt x="2847578" y="6042422"/>
                  <a:pt x="2848818" y="6038702"/>
                  <a:pt x="2846337" y="6036221"/>
                </a:cubicBezTo>
                <a:cubicBezTo>
                  <a:pt x="2843857" y="6033741"/>
                  <a:pt x="2847578" y="6032500"/>
                  <a:pt x="2857499" y="6032500"/>
                </a:cubicBezTo>
                <a:cubicBezTo>
                  <a:pt x="2867421" y="6027540"/>
                  <a:pt x="2867421" y="6030020"/>
                  <a:pt x="2857499" y="6039942"/>
                </a:cubicBezTo>
                <a:cubicBezTo>
                  <a:pt x="2857499" y="6044903"/>
                  <a:pt x="2859980" y="6049864"/>
                  <a:pt x="2864941" y="6054824"/>
                </a:cubicBezTo>
                <a:cubicBezTo>
                  <a:pt x="2869902" y="6059785"/>
                  <a:pt x="2874863" y="6062266"/>
                  <a:pt x="2879824" y="6062266"/>
                </a:cubicBezTo>
                <a:lnTo>
                  <a:pt x="2879824" y="6069707"/>
                </a:lnTo>
                <a:cubicBezTo>
                  <a:pt x="2874863" y="6074669"/>
                  <a:pt x="2874863" y="6077149"/>
                  <a:pt x="2879824" y="6077149"/>
                </a:cubicBezTo>
                <a:lnTo>
                  <a:pt x="2879824" y="6092032"/>
                </a:lnTo>
                <a:lnTo>
                  <a:pt x="2894706" y="6077149"/>
                </a:lnTo>
                <a:cubicBezTo>
                  <a:pt x="2899667" y="6067227"/>
                  <a:pt x="2904628" y="6062266"/>
                  <a:pt x="2909590" y="6062266"/>
                </a:cubicBezTo>
                <a:lnTo>
                  <a:pt x="2924472" y="6062266"/>
                </a:lnTo>
                <a:lnTo>
                  <a:pt x="2931913" y="6047383"/>
                </a:lnTo>
                <a:lnTo>
                  <a:pt x="2931913" y="6039942"/>
                </a:lnTo>
                <a:cubicBezTo>
                  <a:pt x="2936874" y="6039942"/>
                  <a:pt x="2941836" y="6037462"/>
                  <a:pt x="2946796" y="6032500"/>
                </a:cubicBezTo>
                <a:lnTo>
                  <a:pt x="2946796" y="6017617"/>
                </a:lnTo>
                <a:lnTo>
                  <a:pt x="2954238" y="5987852"/>
                </a:lnTo>
                <a:cubicBezTo>
                  <a:pt x="2959198" y="5982891"/>
                  <a:pt x="2964160" y="5980410"/>
                  <a:pt x="2969120" y="5980410"/>
                </a:cubicBezTo>
                <a:cubicBezTo>
                  <a:pt x="2988964" y="5975450"/>
                  <a:pt x="2993925" y="5965528"/>
                  <a:pt x="2984003" y="5950645"/>
                </a:cubicBezTo>
                <a:cubicBezTo>
                  <a:pt x="2984003" y="5945684"/>
                  <a:pt x="2984003" y="5941963"/>
                  <a:pt x="2984003" y="5939483"/>
                </a:cubicBezTo>
                <a:cubicBezTo>
                  <a:pt x="2984003" y="5937003"/>
                  <a:pt x="2984003" y="5933282"/>
                  <a:pt x="2984003" y="5928321"/>
                </a:cubicBezTo>
                <a:lnTo>
                  <a:pt x="2984003" y="5920879"/>
                </a:lnTo>
                <a:cubicBezTo>
                  <a:pt x="2974081" y="5930801"/>
                  <a:pt x="2969120" y="5938243"/>
                  <a:pt x="2969120" y="5943203"/>
                </a:cubicBezTo>
                <a:lnTo>
                  <a:pt x="2969120" y="5950645"/>
                </a:lnTo>
                <a:lnTo>
                  <a:pt x="2939355" y="5943203"/>
                </a:lnTo>
                <a:cubicBezTo>
                  <a:pt x="2939355" y="5948165"/>
                  <a:pt x="2939355" y="5950645"/>
                  <a:pt x="2939355" y="5950645"/>
                </a:cubicBezTo>
                <a:cubicBezTo>
                  <a:pt x="2944316" y="5950645"/>
                  <a:pt x="2944316" y="5953125"/>
                  <a:pt x="2939355" y="5958086"/>
                </a:cubicBezTo>
                <a:lnTo>
                  <a:pt x="2924472" y="5958086"/>
                </a:lnTo>
                <a:cubicBezTo>
                  <a:pt x="2924472" y="5953125"/>
                  <a:pt x="2923232" y="5949405"/>
                  <a:pt x="2920751" y="5946924"/>
                </a:cubicBezTo>
                <a:cubicBezTo>
                  <a:pt x="2918271" y="5944444"/>
                  <a:pt x="2917031" y="5941963"/>
                  <a:pt x="2917031" y="5939483"/>
                </a:cubicBezTo>
                <a:cubicBezTo>
                  <a:pt x="2917031" y="5937003"/>
                  <a:pt x="2919511" y="5935762"/>
                  <a:pt x="2924472" y="5935762"/>
                </a:cubicBezTo>
                <a:cubicBezTo>
                  <a:pt x="2929433" y="5935762"/>
                  <a:pt x="2934394" y="5934522"/>
                  <a:pt x="2939355" y="5932041"/>
                </a:cubicBezTo>
                <a:cubicBezTo>
                  <a:pt x="2944316" y="5929561"/>
                  <a:pt x="2946796" y="5925840"/>
                  <a:pt x="2946796" y="5920879"/>
                </a:cubicBezTo>
                <a:cubicBezTo>
                  <a:pt x="2956718" y="5915918"/>
                  <a:pt x="2960439" y="5909717"/>
                  <a:pt x="2957958" y="5902276"/>
                </a:cubicBezTo>
                <a:cubicBezTo>
                  <a:pt x="2955478" y="5894834"/>
                  <a:pt x="2954238" y="5889873"/>
                  <a:pt x="2954238" y="5887393"/>
                </a:cubicBezTo>
                <a:cubicBezTo>
                  <a:pt x="2954238" y="5884913"/>
                  <a:pt x="2959198" y="5883672"/>
                  <a:pt x="2969120" y="5883672"/>
                </a:cubicBezTo>
                <a:lnTo>
                  <a:pt x="2984003" y="5883672"/>
                </a:lnTo>
                <a:lnTo>
                  <a:pt x="2991445" y="5883672"/>
                </a:lnTo>
                <a:lnTo>
                  <a:pt x="2991445" y="5891114"/>
                </a:lnTo>
                <a:cubicBezTo>
                  <a:pt x="2991445" y="5886153"/>
                  <a:pt x="2988964" y="5886153"/>
                  <a:pt x="2984003" y="5891114"/>
                </a:cubicBezTo>
                <a:lnTo>
                  <a:pt x="2976562" y="5891114"/>
                </a:lnTo>
                <a:cubicBezTo>
                  <a:pt x="2976562" y="5891114"/>
                  <a:pt x="2975322" y="5891114"/>
                  <a:pt x="2972841" y="5891114"/>
                </a:cubicBezTo>
                <a:cubicBezTo>
                  <a:pt x="2970361" y="5891114"/>
                  <a:pt x="2967880" y="5892354"/>
                  <a:pt x="2965400" y="5894834"/>
                </a:cubicBezTo>
                <a:cubicBezTo>
                  <a:pt x="2962919" y="5897315"/>
                  <a:pt x="2961679" y="5899796"/>
                  <a:pt x="2961679" y="5902276"/>
                </a:cubicBezTo>
                <a:cubicBezTo>
                  <a:pt x="2961679" y="5904756"/>
                  <a:pt x="2961679" y="5905996"/>
                  <a:pt x="2961679" y="5905996"/>
                </a:cubicBezTo>
                <a:lnTo>
                  <a:pt x="2984003" y="5905996"/>
                </a:lnTo>
                <a:cubicBezTo>
                  <a:pt x="2984003" y="5901036"/>
                  <a:pt x="2986484" y="5901036"/>
                  <a:pt x="2991445" y="5905996"/>
                </a:cubicBezTo>
                <a:cubicBezTo>
                  <a:pt x="3001367" y="5901036"/>
                  <a:pt x="3011288" y="5891114"/>
                  <a:pt x="3021210" y="5876231"/>
                </a:cubicBezTo>
                <a:lnTo>
                  <a:pt x="3036093" y="5846465"/>
                </a:lnTo>
                <a:cubicBezTo>
                  <a:pt x="3046015" y="5836544"/>
                  <a:pt x="3050976" y="5826622"/>
                  <a:pt x="3050976" y="5816699"/>
                </a:cubicBezTo>
                <a:cubicBezTo>
                  <a:pt x="3046015" y="5806778"/>
                  <a:pt x="3046015" y="5794375"/>
                  <a:pt x="3050976" y="5779492"/>
                </a:cubicBezTo>
                <a:lnTo>
                  <a:pt x="3043535" y="5764610"/>
                </a:lnTo>
                <a:cubicBezTo>
                  <a:pt x="3038574" y="5764610"/>
                  <a:pt x="3036093" y="5764610"/>
                  <a:pt x="3036093" y="5764610"/>
                </a:cubicBezTo>
                <a:lnTo>
                  <a:pt x="3043535" y="5757168"/>
                </a:lnTo>
                <a:cubicBezTo>
                  <a:pt x="3053457" y="5757168"/>
                  <a:pt x="3055937" y="5752207"/>
                  <a:pt x="3050976" y="5742285"/>
                </a:cubicBezTo>
                <a:cubicBezTo>
                  <a:pt x="3050976" y="5727403"/>
                  <a:pt x="3055937" y="5722442"/>
                  <a:pt x="3065859" y="5727403"/>
                </a:cubicBezTo>
                <a:lnTo>
                  <a:pt x="3073300" y="5719961"/>
                </a:lnTo>
                <a:cubicBezTo>
                  <a:pt x="3068339" y="5715000"/>
                  <a:pt x="3068339" y="5712520"/>
                  <a:pt x="3073300" y="5712520"/>
                </a:cubicBezTo>
                <a:cubicBezTo>
                  <a:pt x="3078261" y="5712520"/>
                  <a:pt x="3084462" y="5708799"/>
                  <a:pt x="3091904" y="5701358"/>
                </a:cubicBezTo>
                <a:cubicBezTo>
                  <a:pt x="3099345" y="5693917"/>
                  <a:pt x="3100585" y="5690196"/>
                  <a:pt x="3095624" y="5690196"/>
                </a:cubicBezTo>
                <a:cubicBezTo>
                  <a:pt x="3095624" y="5685235"/>
                  <a:pt x="3096864" y="5682754"/>
                  <a:pt x="3099345" y="5682754"/>
                </a:cubicBezTo>
                <a:cubicBezTo>
                  <a:pt x="3101826" y="5682754"/>
                  <a:pt x="3103066" y="5680274"/>
                  <a:pt x="3103066" y="5675313"/>
                </a:cubicBezTo>
                <a:cubicBezTo>
                  <a:pt x="3108027" y="5670352"/>
                  <a:pt x="3109267" y="5666632"/>
                  <a:pt x="3106786" y="5664151"/>
                </a:cubicBezTo>
                <a:cubicBezTo>
                  <a:pt x="3104306" y="5661670"/>
                  <a:pt x="3103066" y="5662911"/>
                  <a:pt x="3103066" y="5667872"/>
                </a:cubicBezTo>
                <a:cubicBezTo>
                  <a:pt x="3103066" y="5672832"/>
                  <a:pt x="3100585" y="5675313"/>
                  <a:pt x="3095624" y="5675313"/>
                </a:cubicBezTo>
                <a:cubicBezTo>
                  <a:pt x="3090664" y="5675313"/>
                  <a:pt x="3086943" y="5675313"/>
                  <a:pt x="3084462" y="5675313"/>
                </a:cubicBezTo>
                <a:cubicBezTo>
                  <a:pt x="3081982" y="5675313"/>
                  <a:pt x="3080742" y="5675313"/>
                  <a:pt x="3080742" y="5675313"/>
                </a:cubicBezTo>
                <a:cubicBezTo>
                  <a:pt x="3075781" y="5680274"/>
                  <a:pt x="3073300" y="5680274"/>
                  <a:pt x="3073300" y="5675313"/>
                </a:cubicBezTo>
                <a:cubicBezTo>
                  <a:pt x="3083222" y="5645547"/>
                  <a:pt x="3093144" y="5625704"/>
                  <a:pt x="3103066" y="5615782"/>
                </a:cubicBezTo>
                <a:cubicBezTo>
                  <a:pt x="3103066" y="5610821"/>
                  <a:pt x="3104306" y="5603380"/>
                  <a:pt x="3106786" y="5593458"/>
                </a:cubicBezTo>
                <a:cubicBezTo>
                  <a:pt x="3109267" y="5583535"/>
                  <a:pt x="3108027" y="5576094"/>
                  <a:pt x="3103066" y="5571133"/>
                </a:cubicBezTo>
                <a:lnTo>
                  <a:pt x="3095624" y="5600899"/>
                </a:lnTo>
                <a:cubicBezTo>
                  <a:pt x="3100585" y="5605860"/>
                  <a:pt x="3101826" y="5608340"/>
                  <a:pt x="3099345" y="5608340"/>
                </a:cubicBezTo>
                <a:cubicBezTo>
                  <a:pt x="3096864" y="5608340"/>
                  <a:pt x="3093144" y="5605860"/>
                  <a:pt x="3088183" y="5600899"/>
                </a:cubicBezTo>
                <a:lnTo>
                  <a:pt x="3088183" y="5608340"/>
                </a:lnTo>
                <a:cubicBezTo>
                  <a:pt x="3093144" y="5618262"/>
                  <a:pt x="3090664" y="5625704"/>
                  <a:pt x="3080742" y="5630665"/>
                </a:cubicBezTo>
                <a:cubicBezTo>
                  <a:pt x="3070819" y="5635626"/>
                  <a:pt x="3064619" y="5640587"/>
                  <a:pt x="3062138" y="5645547"/>
                </a:cubicBezTo>
                <a:cubicBezTo>
                  <a:pt x="3059657" y="5650508"/>
                  <a:pt x="3055937" y="5652989"/>
                  <a:pt x="3050976" y="5652989"/>
                </a:cubicBezTo>
                <a:cubicBezTo>
                  <a:pt x="3050976" y="5652989"/>
                  <a:pt x="3052216" y="5652989"/>
                  <a:pt x="3054697" y="5652989"/>
                </a:cubicBezTo>
                <a:cubicBezTo>
                  <a:pt x="3057177" y="5652989"/>
                  <a:pt x="3058418" y="5654229"/>
                  <a:pt x="3058418" y="5656709"/>
                </a:cubicBezTo>
                <a:cubicBezTo>
                  <a:pt x="3058418" y="5659190"/>
                  <a:pt x="3055937" y="5662911"/>
                  <a:pt x="3050976" y="5667872"/>
                </a:cubicBezTo>
                <a:cubicBezTo>
                  <a:pt x="3046015" y="5667872"/>
                  <a:pt x="3043535" y="5667872"/>
                  <a:pt x="3043535" y="5667872"/>
                </a:cubicBezTo>
                <a:cubicBezTo>
                  <a:pt x="3043535" y="5667872"/>
                  <a:pt x="3043535" y="5670352"/>
                  <a:pt x="3043535" y="5675313"/>
                </a:cubicBezTo>
                <a:cubicBezTo>
                  <a:pt x="3043535" y="5675313"/>
                  <a:pt x="3041054" y="5677794"/>
                  <a:pt x="3036093" y="5682754"/>
                </a:cubicBezTo>
                <a:cubicBezTo>
                  <a:pt x="3031132" y="5687715"/>
                  <a:pt x="3028652" y="5691436"/>
                  <a:pt x="3028652" y="5693917"/>
                </a:cubicBezTo>
                <a:cubicBezTo>
                  <a:pt x="3028652" y="5696397"/>
                  <a:pt x="3028652" y="5697637"/>
                  <a:pt x="3028652" y="5697637"/>
                </a:cubicBezTo>
                <a:lnTo>
                  <a:pt x="3028652" y="5705078"/>
                </a:lnTo>
                <a:cubicBezTo>
                  <a:pt x="3028652" y="5705078"/>
                  <a:pt x="3028652" y="5707559"/>
                  <a:pt x="3028652" y="5712520"/>
                </a:cubicBezTo>
                <a:lnTo>
                  <a:pt x="3006327" y="5697637"/>
                </a:lnTo>
                <a:cubicBezTo>
                  <a:pt x="3006327" y="5692676"/>
                  <a:pt x="3006327" y="5690196"/>
                  <a:pt x="3006327" y="5690196"/>
                </a:cubicBezTo>
                <a:cubicBezTo>
                  <a:pt x="3001367" y="5690196"/>
                  <a:pt x="2998886" y="5691436"/>
                  <a:pt x="2998886" y="5693917"/>
                </a:cubicBezTo>
                <a:cubicBezTo>
                  <a:pt x="2998886" y="5696397"/>
                  <a:pt x="2998886" y="5700118"/>
                  <a:pt x="2998886" y="5705078"/>
                </a:cubicBezTo>
                <a:cubicBezTo>
                  <a:pt x="2993925" y="5715000"/>
                  <a:pt x="2986484" y="5722442"/>
                  <a:pt x="2976562" y="5727403"/>
                </a:cubicBezTo>
                <a:cubicBezTo>
                  <a:pt x="2976562" y="5722442"/>
                  <a:pt x="2975322" y="5719961"/>
                  <a:pt x="2972841" y="5719961"/>
                </a:cubicBezTo>
                <a:cubicBezTo>
                  <a:pt x="2970361" y="5719961"/>
                  <a:pt x="2969120" y="5719961"/>
                  <a:pt x="2969120" y="5719961"/>
                </a:cubicBezTo>
                <a:cubicBezTo>
                  <a:pt x="2959198" y="5719961"/>
                  <a:pt x="2959198" y="5710039"/>
                  <a:pt x="2969120" y="5690196"/>
                </a:cubicBezTo>
                <a:cubicBezTo>
                  <a:pt x="2979043" y="5670352"/>
                  <a:pt x="2984003" y="5665391"/>
                  <a:pt x="2984003" y="5675313"/>
                </a:cubicBezTo>
                <a:lnTo>
                  <a:pt x="2998886" y="5667872"/>
                </a:lnTo>
                <a:cubicBezTo>
                  <a:pt x="2998886" y="5667872"/>
                  <a:pt x="3000126" y="5666632"/>
                  <a:pt x="3002607" y="5664151"/>
                </a:cubicBezTo>
                <a:cubicBezTo>
                  <a:pt x="3005087" y="5661670"/>
                  <a:pt x="3006327" y="5657950"/>
                  <a:pt x="3006327" y="5652989"/>
                </a:cubicBezTo>
                <a:lnTo>
                  <a:pt x="3013769" y="5645547"/>
                </a:lnTo>
                <a:lnTo>
                  <a:pt x="3021210" y="5638106"/>
                </a:lnTo>
                <a:cubicBezTo>
                  <a:pt x="3026171" y="5638106"/>
                  <a:pt x="3028652" y="5635626"/>
                  <a:pt x="3028652" y="5630665"/>
                </a:cubicBezTo>
                <a:cubicBezTo>
                  <a:pt x="3028652" y="5625704"/>
                  <a:pt x="3026171" y="5623223"/>
                  <a:pt x="3021210" y="5623223"/>
                </a:cubicBezTo>
                <a:cubicBezTo>
                  <a:pt x="3021210" y="5623223"/>
                  <a:pt x="3023691" y="5620743"/>
                  <a:pt x="3028652" y="5615782"/>
                </a:cubicBezTo>
                <a:cubicBezTo>
                  <a:pt x="3023691" y="5610821"/>
                  <a:pt x="3023691" y="5605860"/>
                  <a:pt x="3028652" y="5600899"/>
                </a:cubicBezTo>
                <a:cubicBezTo>
                  <a:pt x="3033612" y="5595938"/>
                  <a:pt x="3038574" y="5590977"/>
                  <a:pt x="3043535" y="5586016"/>
                </a:cubicBezTo>
                <a:cubicBezTo>
                  <a:pt x="3053457" y="5586016"/>
                  <a:pt x="3058418" y="5578575"/>
                  <a:pt x="3058418" y="5563692"/>
                </a:cubicBezTo>
                <a:cubicBezTo>
                  <a:pt x="3058418" y="5548809"/>
                  <a:pt x="3060898" y="5538887"/>
                  <a:pt x="3065859" y="5533926"/>
                </a:cubicBezTo>
                <a:lnTo>
                  <a:pt x="3065859" y="5526485"/>
                </a:lnTo>
                <a:cubicBezTo>
                  <a:pt x="3055937" y="5526485"/>
                  <a:pt x="3048495" y="5536407"/>
                  <a:pt x="3043535" y="5556251"/>
                </a:cubicBezTo>
                <a:lnTo>
                  <a:pt x="3043535" y="5563692"/>
                </a:lnTo>
                <a:cubicBezTo>
                  <a:pt x="3043535" y="5558731"/>
                  <a:pt x="3042294" y="5556251"/>
                  <a:pt x="3039814" y="5556251"/>
                </a:cubicBezTo>
                <a:cubicBezTo>
                  <a:pt x="3037333" y="5556251"/>
                  <a:pt x="3036093" y="5553770"/>
                  <a:pt x="3036093" y="5548809"/>
                </a:cubicBezTo>
                <a:lnTo>
                  <a:pt x="3036093" y="5541368"/>
                </a:lnTo>
                <a:cubicBezTo>
                  <a:pt x="3031132" y="5541368"/>
                  <a:pt x="3028652" y="5543848"/>
                  <a:pt x="3028652" y="5548809"/>
                </a:cubicBezTo>
                <a:cubicBezTo>
                  <a:pt x="3028652" y="5553770"/>
                  <a:pt x="3026171" y="5553770"/>
                  <a:pt x="3021210" y="5548809"/>
                </a:cubicBezTo>
                <a:cubicBezTo>
                  <a:pt x="3016250" y="5548809"/>
                  <a:pt x="3016250" y="5553770"/>
                  <a:pt x="3021210" y="5563692"/>
                </a:cubicBezTo>
                <a:cubicBezTo>
                  <a:pt x="3021210" y="5573614"/>
                  <a:pt x="3018730" y="5579815"/>
                  <a:pt x="3013769" y="5582295"/>
                </a:cubicBezTo>
                <a:cubicBezTo>
                  <a:pt x="3008808" y="5584776"/>
                  <a:pt x="3006327" y="5587256"/>
                  <a:pt x="3006327" y="5589737"/>
                </a:cubicBezTo>
                <a:cubicBezTo>
                  <a:pt x="3006327" y="5592217"/>
                  <a:pt x="3005087" y="5594698"/>
                  <a:pt x="3002607" y="5597178"/>
                </a:cubicBezTo>
                <a:cubicBezTo>
                  <a:pt x="3000126" y="5599659"/>
                  <a:pt x="2998886" y="5598418"/>
                  <a:pt x="2998886" y="5593458"/>
                </a:cubicBezTo>
                <a:lnTo>
                  <a:pt x="2954238" y="5608340"/>
                </a:lnTo>
                <a:cubicBezTo>
                  <a:pt x="2954238" y="5608340"/>
                  <a:pt x="2954238" y="5605860"/>
                  <a:pt x="2954238" y="5600899"/>
                </a:cubicBezTo>
                <a:cubicBezTo>
                  <a:pt x="2954238" y="5595938"/>
                  <a:pt x="2949277" y="5590977"/>
                  <a:pt x="2939355" y="5586016"/>
                </a:cubicBezTo>
                <a:cubicBezTo>
                  <a:pt x="2934394" y="5581055"/>
                  <a:pt x="2929433" y="5576094"/>
                  <a:pt x="2924472" y="5571133"/>
                </a:cubicBezTo>
                <a:cubicBezTo>
                  <a:pt x="2919511" y="5566173"/>
                  <a:pt x="2917031" y="5563692"/>
                  <a:pt x="2917031" y="5563692"/>
                </a:cubicBezTo>
                <a:cubicBezTo>
                  <a:pt x="2912070" y="5553770"/>
                  <a:pt x="2907109" y="5551290"/>
                  <a:pt x="2902148" y="5556251"/>
                </a:cubicBezTo>
                <a:cubicBezTo>
                  <a:pt x="2897187" y="5561211"/>
                  <a:pt x="2889746" y="5566173"/>
                  <a:pt x="2879824" y="5571133"/>
                </a:cubicBezTo>
                <a:cubicBezTo>
                  <a:pt x="2864941" y="5581055"/>
                  <a:pt x="2864941" y="5588497"/>
                  <a:pt x="2879824" y="5593458"/>
                </a:cubicBezTo>
                <a:cubicBezTo>
                  <a:pt x="2879824" y="5598418"/>
                  <a:pt x="2879824" y="5603380"/>
                  <a:pt x="2879824" y="5608340"/>
                </a:cubicBezTo>
                <a:cubicBezTo>
                  <a:pt x="2879824" y="5613301"/>
                  <a:pt x="2879824" y="5615782"/>
                  <a:pt x="2879824" y="5615782"/>
                </a:cubicBezTo>
                <a:lnTo>
                  <a:pt x="2857499" y="5608340"/>
                </a:lnTo>
                <a:cubicBezTo>
                  <a:pt x="2842617" y="5603380"/>
                  <a:pt x="2835175" y="5603380"/>
                  <a:pt x="2835175" y="5608340"/>
                </a:cubicBezTo>
                <a:lnTo>
                  <a:pt x="2850058" y="5623223"/>
                </a:lnTo>
                <a:lnTo>
                  <a:pt x="2850058" y="5630665"/>
                </a:lnTo>
                <a:cubicBezTo>
                  <a:pt x="2845097" y="5635626"/>
                  <a:pt x="2837656" y="5636866"/>
                  <a:pt x="2827734" y="5634385"/>
                </a:cubicBezTo>
                <a:cubicBezTo>
                  <a:pt x="2817812" y="5631905"/>
                  <a:pt x="2810370" y="5633145"/>
                  <a:pt x="2805410" y="5638106"/>
                </a:cubicBezTo>
                <a:cubicBezTo>
                  <a:pt x="2800449" y="5643067"/>
                  <a:pt x="2797968" y="5650508"/>
                  <a:pt x="2797968" y="5660430"/>
                </a:cubicBezTo>
                <a:lnTo>
                  <a:pt x="2797968" y="5667872"/>
                </a:lnTo>
                <a:cubicBezTo>
                  <a:pt x="2793007" y="5657950"/>
                  <a:pt x="2788046" y="5657950"/>
                  <a:pt x="2783085" y="5667872"/>
                </a:cubicBezTo>
                <a:cubicBezTo>
                  <a:pt x="2783085" y="5672832"/>
                  <a:pt x="2778125" y="5679034"/>
                  <a:pt x="2768202" y="5686475"/>
                </a:cubicBezTo>
                <a:cubicBezTo>
                  <a:pt x="2758280" y="5693917"/>
                  <a:pt x="2750839" y="5697637"/>
                  <a:pt x="2745878" y="5697637"/>
                </a:cubicBezTo>
                <a:lnTo>
                  <a:pt x="2768202" y="5667872"/>
                </a:lnTo>
                <a:cubicBezTo>
                  <a:pt x="2788046" y="5648028"/>
                  <a:pt x="2795487" y="5633145"/>
                  <a:pt x="2790527" y="5623223"/>
                </a:cubicBezTo>
                <a:lnTo>
                  <a:pt x="2775644" y="5623223"/>
                </a:lnTo>
                <a:cubicBezTo>
                  <a:pt x="2770683" y="5628184"/>
                  <a:pt x="2765722" y="5630665"/>
                  <a:pt x="2760761" y="5630665"/>
                </a:cubicBezTo>
                <a:lnTo>
                  <a:pt x="2738437" y="5630665"/>
                </a:lnTo>
                <a:cubicBezTo>
                  <a:pt x="2733476" y="5640587"/>
                  <a:pt x="2728515" y="5643067"/>
                  <a:pt x="2723554" y="5638106"/>
                </a:cubicBezTo>
                <a:cubicBezTo>
                  <a:pt x="2713632" y="5628184"/>
                  <a:pt x="2713632" y="5620743"/>
                  <a:pt x="2723554" y="5615782"/>
                </a:cubicBezTo>
                <a:cubicBezTo>
                  <a:pt x="2728515" y="5615782"/>
                  <a:pt x="2730995" y="5613301"/>
                  <a:pt x="2730995" y="5608340"/>
                </a:cubicBezTo>
                <a:cubicBezTo>
                  <a:pt x="2726035" y="5608340"/>
                  <a:pt x="2723554" y="5608340"/>
                  <a:pt x="2723554" y="5608340"/>
                </a:cubicBezTo>
                <a:cubicBezTo>
                  <a:pt x="2743398" y="5583535"/>
                  <a:pt x="2748359" y="5568653"/>
                  <a:pt x="2738437" y="5563692"/>
                </a:cubicBezTo>
                <a:lnTo>
                  <a:pt x="2753320" y="5548809"/>
                </a:lnTo>
                <a:lnTo>
                  <a:pt x="2748669" y="5560901"/>
                </a:lnTo>
                <a:cubicBezTo>
                  <a:pt x="2748049" y="5564002"/>
                  <a:pt x="2748359" y="5566173"/>
                  <a:pt x="2749599" y="5567413"/>
                </a:cubicBezTo>
                <a:cubicBezTo>
                  <a:pt x="2752080" y="5569893"/>
                  <a:pt x="2753320" y="5571133"/>
                  <a:pt x="2753320" y="5571133"/>
                </a:cubicBezTo>
                <a:cubicBezTo>
                  <a:pt x="2753320" y="5571133"/>
                  <a:pt x="2755800" y="5571133"/>
                  <a:pt x="2760761" y="5571133"/>
                </a:cubicBezTo>
                <a:cubicBezTo>
                  <a:pt x="2760761" y="5566173"/>
                  <a:pt x="2764482" y="5562452"/>
                  <a:pt x="2771923" y="5559971"/>
                </a:cubicBezTo>
                <a:cubicBezTo>
                  <a:pt x="2779365" y="5557491"/>
                  <a:pt x="2783085" y="5552530"/>
                  <a:pt x="2783085" y="5545088"/>
                </a:cubicBezTo>
                <a:cubicBezTo>
                  <a:pt x="2783085" y="5537647"/>
                  <a:pt x="2780605" y="5533926"/>
                  <a:pt x="2775644" y="5533926"/>
                </a:cubicBezTo>
                <a:cubicBezTo>
                  <a:pt x="2775644" y="5528966"/>
                  <a:pt x="2778125" y="5526485"/>
                  <a:pt x="2783085" y="5526485"/>
                </a:cubicBezTo>
                <a:cubicBezTo>
                  <a:pt x="2788046" y="5531446"/>
                  <a:pt x="2794247" y="5530206"/>
                  <a:pt x="2801689" y="5522764"/>
                </a:cubicBezTo>
                <a:cubicBezTo>
                  <a:pt x="2809130" y="5515323"/>
                  <a:pt x="2812851" y="5509122"/>
                  <a:pt x="2812851" y="5504161"/>
                </a:cubicBezTo>
                <a:cubicBezTo>
                  <a:pt x="2812851" y="5504161"/>
                  <a:pt x="2817812" y="5499200"/>
                  <a:pt x="2827734" y="5489278"/>
                </a:cubicBezTo>
                <a:cubicBezTo>
                  <a:pt x="2837656" y="5479356"/>
                  <a:pt x="2845097" y="5471914"/>
                  <a:pt x="2850058" y="5466954"/>
                </a:cubicBezTo>
                <a:cubicBezTo>
                  <a:pt x="2855019" y="5461993"/>
                  <a:pt x="2858739" y="5458272"/>
                  <a:pt x="2861220" y="5455792"/>
                </a:cubicBezTo>
                <a:cubicBezTo>
                  <a:pt x="2863701" y="5453311"/>
                  <a:pt x="2867421" y="5452071"/>
                  <a:pt x="2872382" y="5452071"/>
                </a:cubicBezTo>
                <a:cubicBezTo>
                  <a:pt x="2872382" y="5447110"/>
                  <a:pt x="2874863" y="5439669"/>
                  <a:pt x="2879824" y="5429747"/>
                </a:cubicBezTo>
                <a:cubicBezTo>
                  <a:pt x="2879824" y="5419825"/>
                  <a:pt x="2879824" y="5412383"/>
                  <a:pt x="2879824" y="5407422"/>
                </a:cubicBezTo>
                <a:cubicBezTo>
                  <a:pt x="2874863" y="5407422"/>
                  <a:pt x="2872382" y="5406182"/>
                  <a:pt x="2872382" y="5403702"/>
                </a:cubicBezTo>
                <a:cubicBezTo>
                  <a:pt x="2872382" y="5401221"/>
                  <a:pt x="2869902" y="5402462"/>
                  <a:pt x="2864941" y="5407422"/>
                </a:cubicBezTo>
                <a:lnTo>
                  <a:pt x="2864941" y="5414864"/>
                </a:lnTo>
                <a:lnTo>
                  <a:pt x="2872382" y="5414864"/>
                </a:lnTo>
                <a:lnTo>
                  <a:pt x="2864941" y="5422305"/>
                </a:lnTo>
                <a:lnTo>
                  <a:pt x="2857499" y="5422305"/>
                </a:lnTo>
                <a:cubicBezTo>
                  <a:pt x="2852539" y="5422305"/>
                  <a:pt x="2845097" y="5427266"/>
                  <a:pt x="2835175" y="5437188"/>
                </a:cubicBezTo>
                <a:cubicBezTo>
                  <a:pt x="2835175" y="5437188"/>
                  <a:pt x="2833935" y="5438428"/>
                  <a:pt x="2831454" y="5440909"/>
                </a:cubicBezTo>
                <a:cubicBezTo>
                  <a:pt x="2828974" y="5443389"/>
                  <a:pt x="2825253" y="5444629"/>
                  <a:pt x="2820292" y="5444629"/>
                </a:cubicBezTo>
                <a:lnTo>
                  <a:pt x="2827734" y="5437188"/>
                </a:lnTo>
                <a:lnTo>
                  <a:pt x="2842617" y="5399981"/>
                </a:lnTo>
                <a:cubicBezTo>
                  <a:pt x="2842617" y="5399981"/>
                  <a:pt x="2840136" y="5402462"/>
                  <a:pt x="2835175" y="5407422"/>
                </a:cubicBezTo>
                <a:cubicBezTo>
                  <a:pt x="2830214" y="5412383"/>
                  <a:pt x="2830214" y="5414864"/>
                  <a:pt x="2835175" y="5414864"/>
                </a:cubicBezTo>
                <a:lnTo>
                  <a:pt x="2820292" y="5429747"/>
                </a:lnTo>
                <a:cubicBezTo>
                  <a:pt x="2820292" y="5424786"/>
                  <a:pt x="2817812" y="5424786"/>
                  <a:pt x="2812851" y="5429747"/>
                </a:cubicBezTo>
                <a:lnTo>
                  <a:pt x="2797968" y="5429747"/>
                </a:lnTo>
                <a:lnTo>
                  <a:pt x="2797968" y="5437188"/>
                </a:lnTo>
                <a:cubicBezTo>
                  <a:pt x="2797968" y="5442149"/>
                  <a:pt x="2795487" y="5447110"/>
                  <a:pt x="2790527" y="5452071"/>
                </a:cubicBezTo>
                <a:cubicBezTo>
                  <a:pt x="2785566" y="5457032"/>
                  <a:pt x="2780605" y="5457032"/>
                  <a:pt x="2775644" y="5452071"/>
                </a:cubicBezTo>
                <a:lnTo>
                  <a:pt x="2775644" y="5459512"/>
                </a:lnTo>
                <a:cubicBezTo>
                  <a:pt x="2775644" y="5464474"/>
                  <a:pt x="2773163" y="5469434"/>
                  <a:pt x="2768202" y="5474395"/>
                </a:cubicBezTo>
                <a:cubicBezTo>
                  <a:pt x="2763242" y="5469434"/>
                  <a:pt x="2760761" y="5466954"/>
                  <a:pt x="2760761" y="5466954"/>
                </a:cubicBezTo>
                <a:cubicBezTo>
                  <a:pt x="2760761" y="5461993"/>
                  <a:pt x="2758280" y="5461993"/>
                  <a:pt x="2753320" y="5466954"/>
                </a:cubicBezTo>
                <a:cubicBezTo>
                  <a:pt x="2753320" y="5461993"/>
                  <a:pt x="2753320" y="5458272"/>
                  <a:pt x="2753320" y="5455792"/>
                </a:cubicBezTo>
                <a:cubicBezTo>
                  <a:pt x="2753320" y="5453311"/>
                  <a:pt x="2753320" y="5452071"/>
                  <a:pt x="2753320" y="5452071"/>
                </a:cubicBezTo>
                <a:cubicBezTo>
                  <a:pt x="2753320" y="5452071"/>
                  <a:pt x="2755800" y="5452071"/>
                  <a:pt x="2760761" y="5452071"/>
                </a:cubicBezTo>
                <a:lnTo>
                  <a:pt x="2768202" y="5444629"/>
                </a:lnTo>
                <a:cubicBezTo>
                  <a:pt x="2768202" y="5444629"/>
                  <a:pt x="2768202" y="5443389"/>
                  <a:pt x="2768202" y="5440909"/>
                </a:cubicBezTo>
                <a:cubicBezTo>
                  <a:pt x="2768202" y="5438428"/>
                  <a:pt x="2765722" y="5437188"/>
                  <a:pt x="2760761" y="5437188"/>
                </a:cubicBezTo>
                <a:lnTo>
                  <a:pt x="2753320" y="5437188"/>
                </a:lnTo>
                <a:cubicBezTo>
                  <a:pt x="2758280" y="5442149"/>
                  <a:pt x="2758280" y="5447110"/>
                  <a:pt x="2753320" y="5452071"/>
                </a:cubicBezTo>
                <a:cubicBezTo>
                  <a:pt x="2748359" y="5457032"/>
                  <a:pt x="2742158" y="5463233"/>
                  <a:pt x="2734716" y="5470674"/>
                </a:cubicBezTo>
                <a:cubicBezTo>
                  <a:pt x="2727275" y="5478116"/>
                  <a:pt x="2718593" y="5486797"/>
                  <a:pt x="2708671" y="5496719"/>
                </a:cubicBezTo>
                <a:cubicBezTo>
                  <a:pt x="2693788" y="5511602"/>
                  <a:pt x="2688828" y="5519043"/>
                  <a:pt x="2693788" y="5519043"/>
                </a:cubicBezTo>
                <a:lnTo>
                  <a:pt x="2686347" y="5519043"/>
                </a:lnTo>
                <a:lnTo>
                  <a:pt x="2671464" y="5533926"/>
                </a:lnTo>
                <a:cubicBezTo>
                  <a:pt x="2671464" y="5538887"/>
                  <a:pt x="2671464" y="5541368"/>
                  <a:pt x="2671464" y="5541368"/>
                </a:cubicBezTo>
                <a:cubicBezTo>
                  <a:pt x="2666503" y="5546328"/>
                  <a:pt x="2666503" y="5548809"/>
                  <a:pt x="2671464" y="5548809"/>
                </a:cubicBezTo>
                <a:lnTo>
                  <a:pt x="2671464" y="5556251"/>
                </a:lnTo>
                <a:cubicBezTo>
                  <a:pt x="2666503" y="5551290"/>
                  <a:pt x="2664023" y="5551290"/>
                  <a:pt x="2664023" y="5556251"/>
                </a:cubicBezTo>
                <a:cubicBezTo>
                  <a:pt x="2668984" y="5556251"/>
                  <a:pt x="2671464" y="5558731"/>
                  <a:pt x="2671464" y="5563692"/>
                </a:cubicBezTo>
                <a:cubicBezTo>
                  <a:pt x="2671464" y="5568653"/>
                  <a:pt x="2668984" y="5569893"/>
                  <a:pt x="2664023" y="5567413"/>
                </a:cubicBezTo>
                <a:cubicBezTo>
                  <a:pt x="2659062" y="5564932"/>
                  <a:pt x="2656581" y="5566173"/>
                  <a:pt x="2656581" y="5571133"/>
                </a:cubicBezTo>
                <a:cubicBezTo>
                  <a:pt x="2651621" y="5581055"/>
                  <a:pt x="2646659" y="5586016"/>
                  <a:pt x="2641699" y="5586016"/>
                </a:cubicBezTo>
                <a:cubicBezTo>
                  <a:pt x="2636738" y="5586016"/>
                  <a:pt x="2634257" y="5588497"/>
                  <a:pt x="2634257" y="5593458"/>
                </a:cubicBezTo>
                <a:cubicBezTo>
                  <a:pt x="2634257" y="5598418"/>
                  <a:pt x="2634257" y="5600899"/>
                  <a:pt x="2634257" y="5600899"/>
                </a:cubicBezTo>
                <a:lnTo>
                  <a:pt x="2641699" y="5600899"/>
                </a:lnTo>
                <a:cubicBezTo>
                  <a:pt x="2641699" y="5605860"/>
                  <a:pt x="2639218" y="5608340"/>
                  <a:pt x="2634257" y="5608340"/>
                </a:cubicBezTo>
                <a:cubicBezTo>
                  <a:pt x="2629296" y="5608340"/>
                  <a:pt x="2621855" y="5615782"/>
                  <a:pt x="2611933" y="5630665"/>
                </a:cubicBezTo>
                <a:lnTo>
                  <a:pt x="2611933" y="5645547"/>
                </a:lnTo>
                <a:cubicBezTo>
                  <a:pt x="2611933" y="5645547"/>
                  <a:pt x="2611933" y="5648028"/>
                  <a:pt x="2611933" y="5652989"/>
                </a:cubicBezTo>
                <a:cubicBezTo>
                  <a:pt x="2606972" y="5652989"/>
                  <a:pt x="2603252" y="5656709"/>
                  <a:pt x="2600771" y="5664151"/>
                </a:cubicBezTo>
                <a:cubicBezTo>
                  <a:pt x="2598290" y="5671592"/>
                  <a:pt x="2602011" y="5672832"/>
                  <a:pt x="2611933" y="5667872"/>
                </a:cubicBezTo>
                <a:lnTo>
                  <a:pt x="2649140" y="5667872"/>
                </a:lnTo>
                <a:cubicBezTo>
                  <a:pt x="2649140" y="5672832"/>
                  <a:pt x="2649140" y="5675313"/>
                  <a:pt x="2649140" y="5675313"/>
                </a:cubicBezTo>
                <a:cubicBezTo>
                  <a:pt x="2649140" y="5675313"/>
                  <a:pt x="2651621" y="5675313"/>
                  <a:pt x="2656581" y="5675313"/>
                </a:cubicBezTo>
                <a:lnTo>
                  <a:pt x="2656581" y="5690196"/>
                </a:lnTo>
                <a:cubicBezTo>
                  <a:pt x="2646659" y="5695157"/>
                  <a:pt x="2635497" y="5702598"/>
                  <a:pt x="2623095" y="5712520"/>
                </a:cubicBezTo>
                <a:cubicBezTo>
                  <a:pt x="2610693" y="5722442"/>
                  <a:pt x="2604492" y="5727403"/>
                  <a:pt x="2604492" y="5727403"/>
                </a:cubicBezTo>
                <a:cubicBezTo>
                  <a:pt x="2599531" y="5722442"/>
                  <a:pt x="2597050" y="5722442"/>
                  <a:pt x="2597050" y="5727403"/>
                </a:cubicBezTo>
                <a:cubicBezTo>
                  <a:pt x="2597050" y="5732364"/>
                  <a:pt x="2595810" y="5734844"/>
                  <a:pt x="2593329" y="5734844"/>
                </a:cubicBezTo>
                <a:cubicBezTo>
                  <a:pt x="2590849" y="5734844"/>
                  <a:pt x="2587128" y="5737325"/>
                  <a:pt x="2582167" y="5742285"/>
                </a:cubicBezTo>
                <a:cubicBezTo>
                  <a:pt x="2577207" y="5742285"/>
                  <a:pt x="2573486" y="5743525"/>
                  <a:pt x="2571005" y="5746006"/>
                </a:cubicBezTo>
                <a:cubicBezTo>
                  <a:pt x="2568525" y="5748487"/>
                  <a:pt x="2564804" y="5749727"/>
                  <a:pt x="2559843" y="5749727"/>
                </a:cubicBezTo>
                <a:cubicBezTo>
                  <a:pt x="2549921" y="5754688"/>
                  <a:pt x="2547441" y="5752207"/>
                  <a:pt x="2552402" y="5742285"/>
                </a:cubicBezTo>
                <a:cubicBezTo>
                  <a:pt x="2552402" y="5737325"/>
                  <a:pt x="2552402" y="5733604"/>
                  <a:pt x="2552402" y="5731123"/>
                </a:cubicBezTo>
                <a:cubicBezTo>
                  <a:pt x="2552402" y="5728643"/>
                  <a:pt x="2549921" y="5724923"/>
                  <a:pt x="2544960" y="5719961"/>
                </a:cubicBezTo>
                <a:lnTo>
                  <a:pt x="2544960" y="5727403"/>
                </a:lnTo>
                <a:cubicBezTo>
                  <a:pt x="2544960" y="5732364"/>
                  <a:pt x="2542480" y="5734844"/>
                  <a:pt x="2537519" y="5734844"/>
                </a:cubicBezTo>
                <a:cubicBezTo>
                  <a:pt x="2527597" y="5734844"/>
                  <a:pt x="2522636" y="5742285"/>
                  <a:pt x="2522636" y="5757168"/>
                </a:cubicBezTo>
                <a:cubicBezTo>
                  <a:pt x="2522636" y="5762130"/>
                  <a:pt x="2525117" y="5764610"/>
                  <a:pt x="2530077" y="5764610"/>
                </a:cubicBezTo>
                <a:cubicBezTo>
                  <a:pt x="2535038" y="5764610"/>
                  <a:pt x="2536279" y="5765850"/>
                  <a:pt x="2533798" y="5768330"/>
                </a:cubicBezTo>
                <a:cubicBezTo>
                  <a:pt x="2531318" y="5770811"/>
                  <a:pt x="2530077" y="5779492"/>
                  <a:pt x="2530077" y="5794375"/>
                </a:cubicBezTo>
                <a:lnTo>
                  <a:pt x="2515195" y="5816699"/>
                </a:lnTo>
                <a:lnTo>
                  <a:pt x="2500312" y="5809258"/>
                </a:lnTo>
                <a:cubicBezTo>
                  <a:pt x="2500312" y="5804297"/>
                  <a:pt x="2501552" y="5799337"/>
                  <a:pt x="2504033" y="5794375"/>
                </a:cubicBezTo>
                <a:cubicBezTo>
                  <a:pt x="2506513" y="5789415"/>
                  <a:pt x="2510234" y="5781973"/>
                  <a:pt x="2515195" y="5772051"/>
                </a:cubicBezTo>
                <a:cubicBezTo>
                  <a:pt x="2515195" y="5762130"/>
                  <a:pt x="2515195" y="5755928"/>
                  <a:pt x="2515195" y="5753448"/>
                </a:cubicBezTo>
                <a:cubicBezTo>
                  <a:pt x="2515195" y="5750967"/>
                  <a:pt x="2512714" y="5749727"/>
                  <a:pt x="2507753" y="5749727"/>
                </a:cubicBezTo>
                <a:cubicBezTo>
                  <a:pt x="2507753" y="5749727"/>
                  <a:pt x="2508993" y="5748487"/>
                  <a:pt x="2511474" y="5746006"/>
                </a:cubicBezTo>
                <a:cubicBezTo>
                  <a:pt x="2513955" y="5743525"/>
                  <a:pt x="2512714" y="5742285"/>
                  <a:pt x="2507753" y="5742285"/>
                </a:cubicBezTo>
                <a:cubicBezTo>
                  <a:pt x="2507753" y="5747246"/>
                  <a:pt x="2507753" y="5749727"/>
                  <a:pt x="2507753" y="5749727"/>
                </a:cubicBezTo>
                <a:cubicBezTo>
                  <a:pt x="2497831" y="5744766"/>
                  <a:pt x="2492870" y="5744766"/>
                  <a:pt x="2492870" y="5749727"/>
                </a:cubicBezTo>
                <a:cubicBezTo>
                  <a:pt x="2492870" y="5754688"/>
                  <a:pt x="2495351" y="5757168"/>
                  <a:pt x="2500312" y="5757168"/>
                </a:cubicBezTo>
                <a:lnTo>
                  <a:pt x="2492870" y="5772051"/>
                </a:lnTo>
                <a:cubicBezTo>
                  <a:pt x="2487910" y="5772051"/>
                  <a:pt x="2484189" y="5773292"/>
                  <a:pt x="2481708" y="5775772"/>
                </a:cubicBezTo>
                <a:cubicBezTo>
                  <a:pt x="2479228" y="5778252"/>
                  <a:pt x="2477988" y="5779492"/>
                  <a:pt x="2477988" y="5779492"/>
                </a:cubicBezTo>
                <a:lnTo>
                  <a:pt x="2477988" y="5786934"/>
                </a:lnTo>
                <a:cubicBezTo>
                  <a:pt x="2473027" y="5786934"/>
                  <a:pt x="2470546" y="5789415"/>
                  <a:pt x="2470546" y="5794375"/>
                </a:cubicBezTo>
                <a:cubicBezTo>
                  <a:pt x="2470546" y="5794375"/>
                  <a:pt x="2468066" y="5794375"/>
                  <a:pt x="2463105" y="5794375"/>
                </a:cubicBezTo>
                <a:lnTo>
                  <a:pt x="2463105" y="5801817"/>
                </a:lnTo>
                <a:cubicBezTo>
                  <a:pt x="2463105" y="5806778"/>
                  <a:pt x="2460624" y="5809258"/>
                  <a:pt x="2455663" y="5809258"/>
                </a:cubicBezTo>
                <a:lnTo>
                  <a:pt x="2448222" y="5809258"/>
                </a:lnTo>
                <a:cubicBezTo>
                  <a:pt x="2443261" y="5814219"/>
                  <a:pt x="2440781" y="5814219"/>
                  <a:pt x="2440781" y="5809258"/>
                </a:cubicBezTo>
                <a:lnTo>
                  <a:pt x="2440781" y="5824141"/>
                </a:lnTo>
                <a:lnTo>
                  <a:pt x="2433339" y="5831582"/>
                </a:lnTo>
                <a:cubicBezTo>
                  <a:pt x="2433339" y="5831582"/>
                  <a:pt x="2433339" y="5834063"/>
                  <a:pt x="2433339" y="5839024"/>
                </a:cubicBezTo>
                <a:cubicBezTo>
                  <a:pt x="2428378" y="5843985"/>
                  <a:pt x="2425898" y="5843985"/>
                  <a:pt x="2425898" y="5839024"/>
                </a:cubicBezTo>
                <a:cubicBezTo>
                  <a:pt x="2411015" y="5829102"/>
                  <a:pt x="2398613" y="5831582"/>
                  <a:pt x="2388691" y="5846465"/>
                </a:cubicBezTo>
                <a:lnTo>
                  <a:pt x="2381249" y="5853907"/>
                </a:lnTo>
                <a:cubicBezTo>
                  <a:pt x="2381249" y="5848946"/>
                  <a:pt x="2381249" y="5845225"/>
                  <a:pt x="2381249" y="5842744"/>
                </a:cubicBezTo>
                <a:cubicBezTo>
                  <a:pt x="2381249" y="5840264"/>
                  <a:pt x="2381249" y="5836544"/>
                  <a:pt x="2381249" y="5831582"/>
                </a:cubicBezTo>
                <a:cubicBezTo>
                  <a:pt x="2386210" y="5831582"/>
                  <a:pt x="2388691" y="5829102"/>
                  <a:pt x="2388691" y="5824141"/>
                </a:cubicBezTo>
                <a:lnTo>
                  <a:pt x="2373808" y="5824141"/>
                </a:lnTo>
                <a:cubicBezTo>
                  <a:pt x="2353964" y="5853907"/>
                  <a:pt x="2346523" y="5868789"/>
                  <a:pt x="2351484" y="5868789"/>
                </a:cubicBezTo>
                <a:cubicBezTo>
                  <a:pt x="2356444" y="5873751"/>
                  <a:pt x="2356444" y="5878711"/>
                  <a:pt x="2351484" y="5883672"/>
                </a:cubicBezTo>
                <a:cubicBezTo>
                  <a:pt x="2346523" y="5883672"/>
                  <a:pt x="2344042" y="5883672"/>
                  <a:pt x="2344042" y="5883672"/>
                </a:cubicBezTo>
                <a:cubicBezTo>
                  <a:pt x="2339082" y="5883672"/>
                  <a:pt x="2335361" y="5891114"/>
                  <a:pt x="2332880" y="5905996"/>
                </a:cubicBezTo>
                <a:cubicBezTo>
                  <a:pt x="2330400" y="5920879"/>
                  <a:pt x="2331640" y="5930801"/>
                  <a:pt x="2336601" y="5935762"/>
                </a:cubicBezTo>
                <a:lnTo>
                  <a:pt x="2336601" y="5943203"/>
                </a:lnTo>
                <a:cubicBezTo>
                  <a:pt x="2331640" y="5943203"/>
                  <a:pt x="2326679" y="5937003"/>
                  <a:pt x="2321718" y="5924600"/>
                </a:cubicBezTo>
                <a:cubicBezTo>
                  <a:pt x="2316757" y="5912198"/>
                  <a:pt x="2314277" y="5903516"/>
                  <a:pt x="2314277" y="5898555"/>
                </a:cubicBezTo>
                <a:lnTo>
                  <a:pt x="2291952" y="5928321"/>
                </a:lnTo>
                <a:lnTo>
                  <a:pt x="2299394" y="5935762"/>
                </a:lnTo>
                <a:cubicBezTo>
                  <a:pt x="2299394" y="5930801"/>
                  <a:pt x="2299394" y="5928321"/>
                  <a:pt x="2299394" y="5928321"/>
                </a:cubicBezTo>
                <a:cubicBezTo>
                  <a:pt x="2299394" y="5928321"/>
                  <a:pt x="2300634" y="5927081"/>
                  <a:pt x="2303115" y="5924600"/>
                </a:cubicBezTo>
                <a:cubicBezTo>
                  <a:pt x="2305595" y="5922120"/>
                  <a:pt x="2308075" y="5920879"/>
                  <a:pt x="2310556" y="5920879"/>
                </a:cubicBezTo>
                <a:cubicBezTo>
                  <a:pt x="2313037" y="5920879"/>
                  <a:pt x="2314277" y="5918399"/>
                  <a:pt x="2314277" y="5913438"/>
                </a:cubicBezTo>
                <a:cubicBezTo>
                  <a:pt x="2314277" y="5918399"/>
                  <a:pt x="2314277" y="5923360"/>
                  <a:pt x="2314277" y="5928321"/>
                </a:cubicBezTo>
                <a:cubicBezTo>
                  <a:pt x="2314277" y="5933282"/>
                  <a:pt x="2311796" y="5935762"/>
                  <a:pt x="2306835" y="5935762"/>
                </a:cubicBezTo>
                <a:lnTo>
                  <a:pt x="2306835" y="5965528"/>
                </a:lnTo>
                <a:lnTo>
                  <a:pt x="2299394" y="5972969"/>
                </a:lnTo>
                <a:lnTo>
                  <a:pt x="2284511" y="5972969"/>
                </a:lnTo>
                <a:cubicBezTo>
                  <a:pt x="2289472" y="5968008"/>
                  <a:pt x="2291952" y="5963048"/>
                  <a:pt x="2291952" y="5958086"/>
                </a:cubicBezTo>
                <a:lnTo>
                  <a:pt x="2291952" y="5950645"/>
                </a:lnTo>
                <a:lnTo>
                  <a:pt x="2291952" y="5943203"/>
                </a:lnTo>
                <a:cubicBezTo>
                  <a:pt x="2286992" y="5938243"/>
                  <a:pt x="2284511" y="5935762"/>
                  <a:pt x="2284511" y="5935762"/>
                </a:cubicBezTo>
                <a:cubicBezTo>
                  <a:pt x="2279550" y="5940723"/>
                  <a:pt x="2275830" y="5939483"/>
                  <a:pt x="2273349" y="5932041"/>
                </a:cubicBezTo>
                <a:cubicBezTo>
                  <a:pt x="2270868" y="5924600"/>
                  <a:pt x="2267148" y="5923360"/>
                  <a:pt x="2262187" y="5928321"/>
                </a:cubicBezTo>
                <a:lnTo>
                  <a:pt x="2262187" y="5913438"/>
                </a:lnTo>
                <a:cubicBezTo>
                  <a:pt x="2262187" y="5908477"/>
                  <a:pt x="2263427" y="5905996"/>
                  <a:pt x="2265908" y="5905996"/>
                </a:cubicBezTo>
                <a:cubicBezTo>
                  <a:pt x="2268388" y="5905996"/>
                  <a:pt x="2270868" y="5904756"/>
                  <a:pt x="2273349" y="5902276"/>
                </a:cubicBezTo>
                <a:cubicBezTo>
                  <a:pt x="2275830" y="5899796"/>
                  <a:pt x="2277070" y="5896075"/>
                  <a:pt x="2277070" y="5891114"/>
                </a:cubicBezTo>
                <a:lnTo>
                  <a:pt x="2262187" y="5898555"/>
                </a:lnTo>
                <a:cubicBezTo>
                  <a:pt x="2252265" y="5908477"/>
                  <a:pt x="2246064" y="5910958"/>
                  <a:pt x="2243583" y="5905996"/>
                </a:cubicBezTo>
                <a:cubicBezTo>
                  <a:pt x="2241103" y="5901036"/>
                  <a:pt x="2242343" y="5898555"/>
                  <a:pt x="2247304" y="5898555"/>
                </a:cubicBezTo>
                <a:cubicBezTo>
                  <a:pt x="2252265" y="5898555"/>
                  <a:pt x="2257226" y="5896075"/>
                  <a:pt x="2262187" y="5891114"/>
                </a:cubicBezTo>
                <a:cubicBezTo>
                  <a:pt x="2267148" y="5886153"/>
                  <a:pt x="2269629" y="5883672"/>
                  <a:pt x="2269629" y="5883672"/>
                </a:cubicBezTo>
                <a:cubicBezTo>
                  <a:pt x="2269629" y="5873751"/>
                  <a:pt x="2274589" y="5863829"/>
                  <a:pt x="2284511" y="5853907"/>
                </a:cubicBezTo>
                <a:cubicBezTo>
                  <a:pt x="2289472" y="5848946"/>
                  <a:pt x="2293193" y="5843985"/>
                  <a:pt x="2295673" y="5839024"/>
                </a:cubicBezTo>
                <a:cubicBezTo>
                  <a:pt x="2298154" y="5834063"/>
                  <a:pt x="2299394" y="5826622"/>
                  <a:pt x="2299394" y="5816699"/>
                </a:cubicBezTo>
                <a:cubicBezTo>
                  <a:pt x="2304355" y="5791895"/>
                  <a:pt x="2311796" y="5777012"/>
                  <a:pt x="2321718" y="5772051"/>
                </a:cubicBezTo>
                <a:cubicBezTo>
                  <a:pt x="2331640" y="5767090"/>
                  <a:pt x="2341562" y="5757168"/>
                  <a:pt x="2351484" y="5742285"/>
                </a:cubicBezTo>
                <a:cubicBezTo>
                  <a:pt x="2361406" y="5727403"/>
                  <a:pt x="2365127" y="5717481"/>
                  <a:pt x="2362646" y="5712520"/>
                </a:cubicBezTo>
                <a:cubicBezTo>
                  <a:pt x="2360165" y="5707559"/>
                  <a:pt x="2361406" y="5702598"/>
                  <a:pt x="2366367" y="5697637"/>
                </a:cubicBezTo>
                <a:cubicBezTo>
                  <a:pt x="2371327" y="5692676"/>
                  <a:pt x="2375048" y="5692676"/>
                  <a:pt x="2377529" y="5697637"/>
                </a:cubicBezTo>
                <a:cubicBezTo>
                  <a:pt x="2380009" y="5702598"/>
                  <a:pt x="2382489" y="5702598"/>
                  <a:pt x="2384970" y="5697637"/>
                </a:cubicBezTo>
                <a:cubicBezTo>
                  <a:pt x="2387451" y="5692676"/>
                  <a:pt x="2387451" y="5688956"/>
                  <a:pt x="2384970" y="5686475"/>
                </a:cubicBezTo>
                <a:cubicBezTo>
                  <a:pt x="2382489" y="5683994"/>
                  <a:pt x="2383730" y="5682754"/>
                  <a:pt x="2388691" y="5682754"/>
                </a:cubicBezTo>
                <a:cubicBezTo>
                  <a:pt x="2403574" y="5677794"/>
                  <a:pt x="2413496" y="5662911"/>
                  <a:pt x="2418457" y="5638106"/>
                </a:cubicBezTo>
                <a:cubicBezTo>
                  <a:pt x="2418457" y="5628184"/>
                  <a:pt x="2419696" y="5621983"/>
                  <a:pt x="2422177" y="5619502"/>
                </a:cubicBezTo>
                <a:cubicBezTo>
                  <a:pt x="2424658" y="5617022"/>
                  <a:pt x="2428378" y="5615782"/>
                  <a:pt x="2433339" y="5615782"/>
                </a:cubicBezTo>
                <a:cubicBezTo>
                  <a:pt x="2443261" y="5605860"/>
                  <a:pt x="2448222" y="5598418"/>
                  <a:pt x="2448222" y="5593458"/>
                </a:cubicBezTo>
                <a:cubicBezTo>
                  <a:pt x="2448222" y="5588497"/>
                  <a:pt x="2450703" y="5586016"/>
                  <a:pt x="2455663" y="5586016"/>
                </a:cubicBezTo>
                <a:lnTo>
                  <a:pt x="2463105" y="5578575"/>
                </a:lnTo>
                <a:cubicBezTo>
                  <a:pt x="2463105" y="5573614"/>
                  <a:pt x="2464345" y="5569893"/>
                  <a:pt x="2466826" y="5567413"/>
                </a:cubicBezTo>
                <a:cubicBezTo>
                  <a:pt x="2469306" y="5564932"/>
                  <a:pt x="2470546" y="5561211"/>
                  <a:pt x="2470546" y="5556251"/>
                </a:cubicBezTo>
                <a:lnTo>
                  <a:pt x="2455663" y="5571133"/>
                </a:lnTo>
                <a:cubicBezTo>
                  <a:pt x="2450702" y="5573614"/>
                  <a:pt x="2445742" y="5575474"/>
                  <a:pt x="2440781" y="5576714"/>
                </a:cubicBezTo>
                <a:lnTo>
                  <a:pt x="2434403" y="5577512"/>
                </a:lnTo>
                <a:lnTo>
                  <a:pt x="2440781" y="5571133"/>
                </a:lnTo>
                <a:cubicBezTo>
                  <a:pt x="2440781" y="5566173"/>
                  <a:pt x="2439541" y="5563692"/>
                  <a:pt x="2437060" y="5563692"/>
                </a:cubicBezTo>
                <a:cubicBezTo>
                  <a:pt x="2434579" y="5563692"/>
                  <a:pt x="2432099" y="5564932"/>
                  <a:pt x="2429619" y="5567413"/>
                </a:cubicBezTo>
                <a:cubicBezTo>
                  <a:pt x="2428378" y="5568653"/>
                  <a:pt x="2428068" y="5570203"/>
                  <a:pt x="2428688" y="5572063"/>
                </a:cubicBezTo>
                <a:lnTo>
                  <a:pt x="2432729" y="5577721"/>
                </a:lnTo>
                <a:lnTo>
                  <a:pt x="2425898" y="5578575"/>
                </a:lnTo>
                <a:cubicBezTo>
                  <a:pt x="2425898" y="5573614"/>
                  <a:pt x="2424658" y="5572373"/>
                  <a:pt x="2422177" y="5574854"/>
                </a:cubicBezTo>
                <a:cubicBezTo>
                  <a:pt x="2419696" y="5577335"/>
                  <a:pt x="2418457" y="5578575"/>
                  <a:pt x="2418457" y="5578575"/>
                </a:cubicBezTo>
                <a:lnTo>
                  <a:pt x="2415267" y="5581764"/>
                </a:lnTo>
                <a:lnTo>
                  <a:pt x="2414736" y="5578575"/>
                </a:lnTo>
                <a:cubicBezTo>
                  <a:pt x="2412255" y="5573614"/>
                  <a:pt x="2411015" y="5571133"/>
                  <a:pt x="2411015" y="5571133"/>
                </a:cubicBezTo>
                <a:lnTo>
                  <a:pt x="2396132" y="5578575"/>
                </a:lnTo>
                <a:cubicBezTo>
                  <a:pt x="2391171" y="5588497"/>
                  <a:pt x="2389931" y="5594698"/>
                  <a:pt x="2392412" y="5597178"/>
                </a:cubicBezTo>
                <a:cubicBezTo>
                  <a:pt x="2394892" y="5599659"/>
                  <a:pt x="2396132" y="5600899"/>
                  <a:pt x="2396132" y="5600899"/>
                </a:cubicBezTo>
                <a:lnTo>
                  <a:pt x="2388691" y="5600899"/>
                </a:lnTo>
                <a:lnTo>
                  <a:pt x="2388691" y="5593458"/>
                </a:lnTo>
                <a:cubicBezTo>
                  <a:pt x="2383730" y="5593458"/>
                  <a:pt x="2377529" y="5598418"/>
                  <a:pt x="2370087" y="5608340"/>
                </a:cubicBezTo>
                <a:cubicBezTo>
                  <a:pt x="2362646" y="5618262"/>
                  <a:pt x="2358925" y="5625704"/>
                  <a:pt x="2358925" y="5630665"/>
                </a:cubicBezTo>
                <a:lnTo>
                  <a:pt x="2336601" y="5652989"/>
                </a:lnTo>
                <a:cubicBezTo>
                  <a:pt x="2326679" y="5667872"/>
                  <a:pt x="2321718" y="5677794"/>
                  <a:pt x="2321718" y="5682754"/>
                </a:cubicBezTo>
                <a:lnTo>
                  <a:pt x="2314277" y="5705078"/>
                </a:lnTo>
                <a:cubicBezTo>
                  <a:pt x="2309316" y="5710039"/>
                  <a:pt x="2304355" y="5717481"/>
                  <a:pt x="2299394" y="5727403"/>
                </a:cubicBezTo>
                <a:cubicBezTo>
                  <a:pt x="2294433" y="5727403"/>
                  <a:pt x="2290712" y="5731123"/>
                  <a:pt x="2288232" y="5738565"/>
                </a:cubicBezTo>
                <a:cubicBezTo>
                  <a:pt x="2285751" y="5746006"/>
                  <a:pt x="2283271" y="5750967"/>
                  <a:pt x="2280790" y="5753448"/>
                </a:cubicBezTo>
                <a:cubicBezTo>
                  <a:pt x="2278310" y="5755928"/>
                  <a:pt x="2275830" y="5759649"/>
                  <a:pt x="2273349" y="5764610"/>
                </a:cubicBezTo>
                <a:cubicBezTo>
                  <a:pt x="2270868" y="5769571"/>
                  <a:pt x="2267148" y="5774532"/>
                  <a:pt x="2262187" y="5779492"/>
                </a:cubicBezTo>
                <a:cubicBezTo>
                  <a:pt x="2252265" y="5794375"/>
                  <a:pt x="2247304" y="5796856"/>
                  <a:pt x="2247304" y="5786934"/>
                </a:cubicBezTo>
                <a:lnTo>
                  <a:pt x="2239863" y="5779492"/>
                </a:lnTo>
                <a:cubicBezTo>
                  <a:pt x="2239863" y="5779492"/>
                  <a:pt x="2239863" y="5777012"/>
                  <a:pt x="2239863" y="5772051"/>
                </a:cubicBezTo>
                <a:cubicBezTo>
                  <a:pt x="2249785" y="5762130"/>
                  <a:pt x="2252265" y="5755928"/>
                  <a:pt x="2247304" y="5753448"/>
                </a:cubicBezTo>
                <a:cubicBezTo>
                  <a:pt x="2242343" y="5750967"/>
                  <a:pt x="2237382" y="5754688"/>
                  <a:pt x="2232421" y="5764610"/>
                </a:cubicBezTo>
                <a:cubicBezTo>
                  <a:pt x="2227461" y="5769571"/>
                  <a:pt x="2220019" y="5772051"/>
                  <a:pt x="2210097" y="5772051"/>
                </a:cubicBezTo>
                <a:cubicBezTo>
                  <a:pt x="2195214" y="5767090"/>
                  <a:pt x="2192734" y="5774532"/>
                  <a:pt x="2202656" y="5794375"/>
                </a:cubicBezTo>
                <a:cubicBezTo>
                  <a:pt x="2212578" y="5809258"/>
                  <a:pt x="2212578" y="5816699"/>
                  <a:pt x="2202656" y="5816699"/>
                </a:cubicBezTo>
                <a:cubicBezTo>
                  <a:pt x="2202656" y="5816699"/>
                  <a:pt x="2202656" y="5814219"/>
                  <a:pt x="2202656" y="5809258"/>
                </a:cubicBezTo>
                <a:lnTo>
                  <a:pt x="2187773" y="5816699"/>
                </a:lnTo>
                <a:cubicBezTo>
                  <a:pt x="2177851" y="5826622"/>
                  <a:pt x="2172890" y="5834063"/>
                  <a:pt x="2172890" y="5839024"/>
                </a:cubicBezTo>
                <a:lnTo>
                  <a:pt x="2172890" y="5846465"/>
                </a:lnTo>
                <a:cubicBezTo>
                  <a:pt x="2167929" y="5851426"/>
                  <a:pt x="2165449" y="5856387"/>
                  <a:pt x="2165449" y="5861348"/>
                </a:cubicBezTo>
                <a:lnTo>
                  <a:pt x="2172890" y="5876231"/>
                </a:lnTo>
                <a:lnTo>
                  <a:pt x="2180331" y="5868789"/>
                </a:lnTo>
                <a:lnTo>
                  <a:pt x="2187773" y="5861348"/>
                </a:lnTo>
                <a:lnTo>
                  <a:pt x="2180331" y="5876231"/>
                </a:lnTo>
                <a:lnTo>
                  <a:pt x="2187773" y="5876231"/>
                </a:lnTo>
                <a:lnTo>
                  <a:pt x="2195214" y="5868789"/>
                </a:lnTo>
                <a:cubicBezTo>
                  <a:pt x="2195214" y="5873751"/>
                  <a:pt x="2193974" y="5878711"/>
                  <a:pt x="2191494" y="5883672"/>
                </a:cubicBezTo>
                <a:cubicBezTo>
                  <a:pt x="2189013" y="5888633"/>
                  <a:pt x="2185292" y="5893594"/>
                  <a:pt x="2180331" y="5898555"/>
                </a:cubicBezTo>
                <a:cubicBezTo>
                  <a:pt x="2175371" y="5903516"/>
                  <a:pt x="2175371" y="5905996"/>
                  <a:pt x="2180331" y="5905996"/>
                </a:cubicBezTo>
                <a:cubicBezTo>
                  <a:pt x="2180331" y="5910958"/>
                  <a:pt x="2179091" y="5914678"/>
                  <a:pt x="2176611" y="5917158"/>
                </a:cubicBezTo>
                <a:cubicBezTo>
                  <a:pt x="2174130" y="5919639"/>
                  <a:pt x="2172890" y="5920879"/>
                  <a:pt x="2172890" y="5920879"/>
                </a:cubicBezTo>
                <a:lnTo>
                  <a:pt x="2165449" y="5920879"/>
                </a:lnTo>
                <a:lnTo>
                  <a:pt x="2158007" y="5913438"/>
                </a:lnTo>
                <a:cubicBezTo>
                  <a:pt x="2162968" y="5908477"/>
                  <a:pt x="2165449" y="5903516"/>
                  <a:pt x="2165449" y="5898555"/>
                </a:cubicBezTo>
                <a:cubicBezTo>
                  <a:pt x="2165449" y="5893594"/>
                  <a:pt x="2165449" y="5886153"/>
                  <a:pt x="2165449" y="5876231"/>
                </a:cubicBezTo>
                <a:lnTo>
                  <a:pt x="2158007" y="5861348"/>
                </a:lnTo>
                <a:cubicBezTo>
                  <a:pt x="2153046" y="5866309"/>
                  <a:pt x="2151806" y="5870030"/>
                  <a:pt x="2154286" y="5872510"/>
                </a:cubicBezTo>
                <a:cubicBezTo>
                  <a:pt x="2156767" y="5874991"/>
                  <a:pt x="2156767" y="5878711"/>
                  <a:pt x="2154286" y="5883672"/>
                </a:cubicBezTo>
                <a:cubicBezTo>
                  <a:pt x="2151806" y="5888633"/>
                  <a:pt x="2148085" y="5896075"/>
                  <a:pt x="2143124" y="5905996"/>
                </a:cubicBezTo>
                <a:cubicBezTo>
                  <a:pt x="2138164" y="5925840"/>
                  <a:pt x="2130722" y="5928321"/>
                  <a:pt x="2120800" y="5913438"/>
                </a:cubicBezTo>
                <a:lnTo>
                  <a:pt x="2113359" y="5898555"/>
                </a:lnTo>
                <a:lnTo>
                  <a:pt x="2105917" y="5913438"/>
                </a:lnTo>
                <a:cubicBezTo>
                  <a:pt x="2100957" y="5908477"/>
                  <a:pt x="2094755" y="5905996"/>
                  <a:pt x="2087314" y="5905996"/>
                </a:cubicBezTo>
                <a:cubicBezTo>
                  <a:pt x="2079872" y="5905996"/>
                  <a:pt x="2077392" y="5908477"/>
                  <a:pt x="2079872" y="5913438"/>
                </a:cubicBezTo>
                <a:cubicBezTo>
                  <a:pt x="2082353" y="5918399"/>
                  <a:pt x="2081112" y="5925840"/>
                  <a:pt x="2076152" y="5935762"/>
                </a:cubicBezTo>
                <a:lnTo>
                  <a:pt x="2068710" y="5950645"/>
                </a:lnTo>
                <a:cubicBezTo>
                  <a:pt x="2068710" y="5950645"/>
                  <a:pt x="2068710" y="5953125"/>
                  <a:pt x="2068710" y="5958086"/>
                </a:cubicBezTo>
                <a:cubicBezTo>
                  <a:pt x="2068710" y="5963048"/>
                  <a:pt x="2067470" y="5965528"/>
                  <a:pt x="2064990" y="5965528"/>
                </a:cubicBezTo>
                <a:cubicBezTo>
                  <a:pt x="2062509" y="5965528"/>
                  <a:pt x="2061269" y="5968008"/>
                  <a:pt x="2061269" y="5972969"/>
                </a:cubicBezTo>
                <a:cubicBezTo>
                  <a:pt x="2051347" y="5977930"/>
                  <a:pt x="2041425" y="5980410"/>
                  <a:pt x="2031503" y="5980410"/>
                </a:cubicBezTo>
                <a:lnTo>
                  <a:pt x="2024062" y="5987852"/>
                </a:lnTo>
                <a:cubicBezTo>
                  <a:pt x="2024062" y="5987852"/>
                  <a:pt x="2022822" y="5990332"/>
                  <a:pt x="2020341" y="5995293"/>
                </a:cubicBezTo>
                <a:cubicBezTo>
                  <a:pt x="2017861" y="6000255"/>
                  <a:pt x="2014140" y="6002735"/>
                  <a:pt x="2009179" y="6002735"/>
                </a:cubicBezTo>
                <a:lnTo>
                  <a:pt x="2003598" y="6025059"/>
                </a:lnTo>
                <a:lnTo>
                  <a:pt x="2009179" y="6025059"/>
                </a:lnTo>
                <a:lnTo>
                  <a:pt x="2016620" y="6025059"/>
                </a:lnTo>
                <a:lnTo>
                  <a:pt x="2024062" y="6025059"/>
                </a:lnTo>
                <a:cubicBezTo>
                  <a:pt x="2019101" y="6030020"/>
                  <a:pt x="2011660" y="6037462"/>
                  <a:pt x="2001738" y="6047383"/>
                </a:cubicBezTo>
                <a:cubicBezTo>
                  <a:pt x="1996777" y="6042422"/>
                  <a:pt x="1989336" y="6044903"/>
                  <a:pt x="1979413" y="6054824"/>
                </a:cubicBezTo>
                <a:cubicBezTo>
                  <a:pt x="1969492" y="6064747"/>
                  <a:pt x="1964531" y="6072188"/>
                  <a:pt x="1964531" y="6077149"/>
                </a:cubicBezTo>
                <a:lnTo>
                  <a:pt x="1957089" y="6077149"/>
                </a:lnTo>
                <a:cubicBezTo>
                  <a:pt x="1957089" y="6067227"/>
                  <a:pt x="1957089" y="6062266"/>
                  <a:pt x="1957089" y="6062266"/>
                </a:cubicBezTo>
                <a:lnTo>
                  <a:pt x="1957089" y="6054824"/>
                </a:lnTo>
                <a:cubicBezTo>
                  <a:pt x="1957089" y="6059785"/>
                  <a:pt x="1954609" y="6064747"/>
                  <a:pt x="1949648" y="6069707"/>
                </a:cubicBezTo>
                <a:lnTo>
                  <a:pt x="1946604" y="6073766"/>
                </a:lnTo>
                <a:lnTo>
                  <a:pt x="1945927" y="6069707"/>
                </a:lnTo>
                <a:cubicBezTo>
                  <a:pt x="1943447" y="6064747"/>
                  <a:pt x="1942206" y="6062266"/>
                  <a:pt x="1942206" y="6062266"/>
                </a:cubicBezTo>
                <a:cubicBezTo>
                  <a:pt x="1947167" y="6062266"/>
                  <a:pt x="1949648" y="6059785"/>
                  <a:pt x="1949648" y="6054824"/>
                </a:cubicBezTo>
                <a:lnTo>
                  <a:pt x="1934765" y="6047383"/>
                </a:lnTo>
                <a:lnTo>
                  <a:pt x="1942206" y="6062266"/>
                </a:lnTo>
                <a:cubicBezTo>
                  <a:pt x="1937246" y="6062266"/>
                  <a:pt x="1934765" y="6064747"/>
                  <a:pt x="1934765" y="6069707"/>
                </a:cubicBezTo>
                <a:cubicBezTo>
                  <a:pt x="1939726" y="6074669"/>
                  <a:pt x="1942206" y="6077149"/>
                  <a:pt x="1942206" y="6077149"/>
                </a:cubicBezTo>
                <a:lnTo>
                  <a:pt x="1944864" y="6076086"/>
                </a:lnTo>
                <a:lnTo>
                  <a:pt x="1944067" y="6077149"/>
                </a:lnTo>
                <a:cubicBezTo>
                  <a:pt x="1942826" y="6079629"/>
                  <a:pt x="1942206" y="6082110"/>
                  <a:pt x="1942206" y="6084590"/>
                </a:cubicBezTo>
                <a:lnTo>
                  <a:pt x="1934765" y="6092032"/>
                </a:lnTo>
                <a:cubicBezTo>
                  <a:pt x="1934765" y="6101954"/>
                  <a:pt x="1932285" y="6101954"/>
                  <a:pt x="1927324" y="6092032"/>
                </a:cubicBezTo>
                <a:cubicBezTo>
                  <a:pt x="1927324" y="6092032"/>
                  <a:pt x="1927324" y="6089551"/>
                  <a:pt x="1927324" y="6084590"/>
                </a:cubicBezTo>
                <a:cubicBezTo>
                  <a:pt x="1932285" y="6084590"/>
                  <a:pt x="1933525" y="6083350"/>
                  <a:pt x="1931044" y="6080869"/>
                </a:cubicBezTo>
                <a:cubicBezTo>
                  <a:pt x="1928564" y="6078389"/>
                  <a:pt x="1924843" y="6079629"/>
                  <a:pt x="1919882" y="6084590"/>
                </a:cubicBezTo>
                <a:cubicBezTo>
                  <a:pt x="1904999" y="6104434"/>
                  <a:pt x="1893837" y="6118076"/>
                  <a:pt x="1886396" y="6125518"/>
                </a:cubicBezTo>
                <a:cubicBezTo>
                  <a:pt x="1878955" y="6132959"/>
                  <a:pt x="1872753" y="6136680"/>
                  <a:pt x="1867792" y="6136680"/>
                </a:cubicBezTo>
                <a:cubicBezTo>
                  <a:pt x="1867792" y="6136680"/>
                  <a:pt x="1865312" y="6139161"/>
                  <a:pt x="1860351" y="6144121"/>
                </a:cubicBezTo>
                <a:lnTo>
                  <a:pt x="1852910" y="6136680"/>
                </a:lnTo>
                <a:cubicBezTo>
                  <a:pt x="1847949" y="6126758"/>
                  <a:pt x="1845468" y="6119317"/>
                  <a:pt x="1845468" y="6114356"/>
                </a:cubicBezTo>
                <a:cubicBezTo>
                  <a:pt x="1845468" y="6109395"/>
                  <a:pt x="1847949" y="6106914"/>
                  <a:pt x="1852910" y="6106914"/>
                </a:cubicBezTo>
                <a:lnTo>
                  <a:pt x="1860351" y="6099473"/>
                </a:lnTo>
                <a:cubicBezTo>
                  <a:pt x="1860351" y="6094512"/>
                  <a:pt x="1860351" y="6089551"/>
                  <a:pt x="1860351" y="6084590"/>
                </a:cubicBezTo>
                <a:cubicBezTo>
                  <a:pt x="1865312" y="6079629"/>
                  <a:pt x="1869033" y="6075909"/>
                  <a:pt x="1871513" y="6073428"/>
                </a:cubicBezTo>
                <a:cubicBezTo>
                  <a:pt x="1873994" y="6070948"/>
                  <a:pt x="1875234" y="6072188"/>
                  <a:pt x="1875234" y="6077149"/>
                </a:cubicBezTo>
                <a:lnTo>
                  <a:pt x="1882675" y="6069707"/>
                </a:lnTo>
                <a:lnTo>
                  <a:pt x="1890117" y="6062266"/>
                </a:lnTo>
                <a:cubicBezTo>
                  <a:pt x="1895077" y="6062266"/>
                  <a:pt x="1897558" y="6064747"/>
                  <a:pt x="1897558" y="6069707"/>
                </a:cubicBezTo>
                <a:cubicBezTo>
                  <a:pt x="1902519" y="6064747"/>
                  <a:pt x="1904999" y="6061026"/>
                  <a:pt x="1904999" y="6058545"/>
                </a:cubicBezTo>
                <a:cubicBezTo>
                  <a:pt x="1904999" y="6056065"/>
                  <a:pt x="1903759" y="6056065"/>
                  <a:pt x="1901279" y="6058545"/>
                </a:cubicBezTo>
                <a:cubicBezTo>
                  <a:pt x="1898798" y="6061026"/>
                  <a:pt x="1895077" y="6059785"/>
                  <a:pt x="1890117" y="6054824"/>
                </a:cubicBezTo>
                <a:cubicBezTo>
                  <a:pt x="1890117" y="6054824"/>
                  <a:pt x="1891357" y="6053584"/>
                  <a:pt x="1893837" y="6051104"/>
                </a:cubicBezTo>
                <a:cubicBezTo>
                  <a:pt x="1896318" y="6048624"/>
                  <a:pt x="1897558" y="6047383"/>
                  <a:pt x="1897558" y="6047383"/>
                </a:cubicBezTo>
                <a:cubicBezTo>
                  <a:pt x="1917402" y="6042422"/>
                  <a:pt x="1922363" y="6037462"/>
                  <a:pt x="1912441" y="6032500"/>
                </a:cubicBezTo>
                <a:lnTo>
                  <a:pt x="1919882" y="6025059"/>
                </a:lnTo>
                <a:lnTo>
                  <a:pt x="1934765" y="6010176"/>
                </a:lnTo>
                <a:cubicBezTo>
                  <a:pt x="1934765" y="6005215"/>
                  <a:pt x="1936005" y="6001495"/>
                  <a:pt x="1938486" y="5999014"/>
                </a:cubicBezTo>
                <a:cubicBezTo>
                  <a:pt x="1939726" y="5997774"/>
                  <a:pt x="1940656" y="5995914"/>
                  <a:pt x="1941276" y="5993433"/>
                </a:cubicBezTo>
                <a:lnTo>
                  <a:pt x="1942005" y="5986143"/>
                </a:lnTo>
                <a:lnTo>
                  <a:pt x="1940346" y="5987387"/>
                </a:lnTo>
                <a:cubicBezTo>
                  <a:pt x="1939106" y="5987697"/>
                  <a:pt x="1937245" y="5987852"/>
                  <a:pt x="1934765" y="5987852"/>
                </a:cubicBezTo>
                <a:cubicBezTo>
                  <a:pt x="1929804" y="5987852"/>
                  <a:pt x="1927324" y="5987852"/>
                  <a:pt x="1927324" y="5987852"/>
                </a:cubicBezTo>
                <a:cubicBezTo>
                  <a:pt x="1932285" y="5982891"/>
                  <a:pt x="1934765" y="5980410"/>
                  <a:pt x="1934765" y="5980410"/>
                </a:cubicBezTo>
                <a:cubicBezTo>
                  <a:pt x="1937245" y="5981651"/>
                  <a:pt x="1939106" y="5982736"/>
                  <a:pt x="1940346" y="5983666"/>
                </a:cubicBezTo>
                <a:lnTo>
                  <a:pt x="1942041" y="5985785"/>
                </a:lnTo>
                <a:lnTo>
                  <a:pt x="1942206" y="5984131"/>
                </a:lnTo>
                <a:cubicBezTo>
                  <a:pt x="1942206" y="5976690"/>
                  <a:pt x="1945927" y="5966768"/>
                  <a:pt x="1953369" y="5954365"/>
                </a:cubicBezTo>
                <a:cubicBezTo>
                  <a:pt x="1960810" y="5941963"/>
                  <a:pt x="1963291" y="5934522"/>
                  <a:pt x="1960810" y="5932041"/>
                </a:cubicBezTo>
                <a:cubicBezTo>
                  <a:pt x="1958330" y="5929561"/>
                  <a:pt x="1955849" y="5928321"/>
                  <a:pt x="1953369" y="5928321"/>
                </a:cubicBezTo>
                <a:cubicBezTo>
                  <a:pt x="1950888" y="5928321"/>
                  <a:pt x="1947167" y="5930801"/>
                  <a:pt x="1942206" y="5935762"/>
                </a:cubicBezTo>
                <a:cubicBezTo>
                  <a:pt x="1942206" y="5940723"/>
                  <a:pt x="1939726" y="5944444"/>
                  <a:pt x="1934765" y="5946924"/>
                </a:cubicBezTo>
                <a:cubicBezTo>
                  <a:pt x="1929804" y="5949405"/>
                  <a:pt x="1927324" y="5950645"/>
                  <a:pt x="1927324" y="5950645"/>
                </a:cubicBezTo>
                <a:lnTo>
                  <a:pt x="1912441" y="5958086"/>
                </a:lnTo>
                <a:lnTo>
                  <a:pt x="1912441" y="5965528"/>
                </a:lnTo>
                <a:lnTo>
                  <a:pt x="1919882" y="5965528"/>
                </a:lnTo>
                <a:cubicBezTo>
                  <a:pt x="1919882" y="5970489"/>
                  <a:pt x="1917402" y="5976690"/>
                  <a:pt x="1912441" y="5984131"/>
                </a:cubicBezTo>
                <a:cubicBezTo>
                  <a:pt x="1907480" y="5991573"/>
                  <a:pt x="1901279" y="5999014"/>
                  <a:pt x="1893837" y="6006455"/>
                </a:cubicBezTo>
                <a:cubicBezTo>
                  <a:pt x="1886396" y="6013897"/>
                  <a:pt x="1881435" y="6016377"/>
                  <a:pt x="1878955" y="6013897"/>
                </a:cubicBezTo>
                <a:cubicBezTo>
                  <a:pt x="1876474" y="6011416"/>
                  <a:pt x="1877714" y="6007696"/>
                  <a:pt x="1882675" y="6002735"/>
                </a:cubicBezTo>
                <a:lnTo>
                  <a:pt x="1882675" y="5995293"/>
                </a:lnTo>
                <a:lnTo>
                  <a:pt x="1882675" y="5980410"/>
                </a:lnTo>
                <a:cubicBezTo>
                  <a:pt x="1887636" y="5975450"/>
                  <a:pt x="1893837" y="5974210"/>
                  <a:pt x="1901279" y="5976690"/>
                </a:cubicBezTo>
                <a:cubicBezTo>
                  <a:pt x="1908720" y="5979170"/>
                  <a:pt x="1909960" y="5975450"/>
                  <a:pt x="1904999" y="5965528"/>
                </a:cubicBezTo>
                <a:cubicBezTo>
                  <a:pt x="1904999" y="5965528"/>
                  <a:pt x="1904999" y="5963048"/>
                  <a:pt x="1904999" y="5958086"/>
                </a:cubicBezTo>
                <a:cubicBezTo>
                  <a:pt x="1904999" y="5953125"/>
                  <a:pt x="1907480" y="5950645"/>
                  <a:pt x="1912441" y="5950645"/>
                </a:cubicBezTo>
                <a:cubicBezTo>
                  <a:pt x="1912441" y="5945684"/>
                  <a:pt x="1912441" y="5943203"/>
                  <a:pt x="1912441" y="5943203"/>
                </a:cubicBezTo>
                <a:lnTo>
                  <a:pt x="1904999" y="5950645"/>
                </a:lnTo>
                <a:cubicBezTo>
                  <a:pt x="1900039" y="5955606"/>
                  <a:pt x="1896318" y="5956846"/>
                  <a:pt x="1893837" y="5954365"/>
                </a:cubicBezTo>
                <a:cubicBezTo>
                  <a:pt x="1891357" y="5951885"/>
                  <a:pt x="1890117" y="5953125"/>
                  <a:pt x="1890117" y="5958086"/>
                </a:cubicBezTo>
                <a:cubicBezTo>
                  <a:pt x="1885156" y="5958086"/>
                  <a:pt x="1882675" y="5958086"/>
                  <a:pt x="1882675" y="5958086"/>
                </a:cubicBezTo>
                <a:lnTo>
                  <a:pt x="1882675" y="5965528"/>
                </a:lnTo>
                <a:lnTo>
                  <a:pt x="1890117" y="5965528"/>
                </a:lnTo>
                <a:lnTo>
                  <a:pt x="1852910" y="6002735"/>
                </a:lnTo>
                <a:cubicBezTo>
                  <a:pt x="1847949" y="6002735"/>
                  <a:pt x="1845468" y="6002735"/>
                  <a:pt x="1845468" y="6002735"/>
                </a:cubicBezTo>
                <a:cubicBezTo>
                  <a:pt x="1845468" y="6002735"/>
                  <a:pt x="1845468" y="6005215"/>
                  <a:pt x="1845468" y="6010176"/>
                </a:cubicBezTo>
                <a:lnTo>
                  <a:pt x="1815703" y="6032500"/>
                </a:lnTo>
                <a:cubicBezTo>
                  <a:pt x="1815703" y="6032500"/>
                  <a:pt x="1818183" y="6030020"/>
                  <a:pt x="1823144" y="6025059"/>
                </a:cubicBezTo>
                <a:cubicBezTo>
                  <a:pt x="1828105" y="6020098"/>
                  <a:pt x="1839267" y="6006455"/>
                  <a:pt x="1856630" y="5984131"/>
                </a:cubicBezTo>
                <a:cubicBezTo>
                  <a:pt x="1873994" y="5961807"/>
                  <a:pt x="1882675" y="5950645"/>
                  <a:pt x="1882675" y="5950645"/>
                </a:cubicBezTo>
                <a:lnTo>
                  <a:pt x="1890117" y="5943203"/>
                </a:lnTo>
                <a:cubicBezTo>
                  <a:pt x="1890117" y="5938243"/>
                  <a:pt x="1892597" y="5933282"/>
                  <a:pt x="1897558" y="5928321"/>
                </a:cubicBezTo>
                <a:lnTo>
                  <a:pt x="1919882" y="5898555"/>
                </a:lnTo>
                <a:cubicBezTo>
                  <a:pt x="1934765" y="5878711"/>
                  <a:pt x="1942206" y="5866309"/>
                  <a:pt x="1942206" y="5861348"/>
                </a:cubicBezTo>
                <a:cubicBezTo>
                  <a:pt x="1942206" y="5856387"/>
                  <a:pt x="1942206" y="5853907"/>
                  <a:pt x="1942206" y="5853907"/>
                </a:cubicBezTo>
                <a:cubicBezTo>
                  <a:pt x="1947167" y="5853907"/>
                  <a:pt x="1953369" y="5850186"/>
                  <a:pt x="1960810" y="5842744"/>
                </a:cubicBezTo>
                <a:cubicBezTo>
                  <a:pt x="1968251" y="5835303"/>
                  <a:pt x="1974452" y="5824141"/>
                  <a:pt x="1979413" y="5809258"/>
                </a:cubicBezTo>
                <a:cubicBezTo>
                  <a:pt x="1984374" y="5804297"/>
                  <a:pt x="1988095" y="5800577"/>
                  <a:pt x="1990576" y="5798096"/>
                </a:cubicBezTo>
                <a:cubicBezTo>
                  <a:pt x="1993056" y="5795615"/>
                  <a:pt x="1994296" y="5794375"/>
                  <a:pt x="1994296" y="5794375"/>
                </a:cubicBezTo>
                <a:cubicBezTo>
                  <a:pt x="1999257" y="5794375"/>
                  <a:pt x="2004218" y="5799337"/>
                  <a:pt x="2009179" y="5809258"/>
                </a:cubicBezTo>
                <a:lnTo>
                  <a:pt x="2016620" y="5809258"/>
                </a:lnTo>
                <a:cubicBezTo>
                  <a:pt x="2011660" y="5794375"/>
                  <a:pt x="2010419" y="5783213"/>
                  <a:pt x="2012900" y="5775772"/>
                </a:cubicBezTo>
                <a:cubicBezTo>
                  <a:pt x="2015380" y="5768330"/>
                  <a:pt x="2019101" y="5764610"/>
                  <a:pt x="2024062" y="5764610"/>
                </a:cubicBezTo>
                <a:lnTo>
                  <a:pt x="2016620" y="5757168"/>
                </a:lnTo>
                <a:cubicBezTo>
                  <a:pt x="2016620" y="5757168"/>
                  <a:pt x="2016620" y="5754688"/>
                  <a:pt x="2016620" y="5749727"/>
                </a:cubicBezTo>
                <a:lnTo>
                  <a:pt x="2016620" y="5742285"/>
                </a:lnTo>
                <a:lnTo>
                  <a:pt x="2038945" y="5734844"/>
                </a:lnTo>
                <a:lnTo>
                  <a:pt x="2038945" y="5719961"/>
                </a:lnTo>
                <a:lnTo>
                  <a:pt x="2038945" y="5712520"/>
                </a:lnTo>
                <a:cubicBezTo>
                  <a:pt x="2038945" y="5712520"/>
                  <a:pt x="2040185" y="5712520"/>
                  <a:pt x="2042665" y="5712520"/>
                </a:cubicBezTo>
                <a:cubicBezTo>
                  <a:pt x="2045146" y="5712520"/>
                  <a:pt x="2048867" y="5710039"/>
                  <a:pt x="2053827" y="5705078"/>
                </a:cubicBezTo>
                <a:cubicBezTo>
                  <a:pt x="2058789" y="5700118"/>
                  <a:pt x="2062509" y="5697637"/>
                  <a:pt x="2064990" y="5697637"/>
                </a:cubicBezTo>
                <a:cubicBezTo>
                  <a:pt x="2067470" y="5697637"/>
                  <a:pt x="2069950" y="5697637"/>
                  <a:pt x="2072431" y="5697637"/>
                </a:cubicBezTo>
                <a:cubicBezTo>
                  <a:pt x="2074912" y="5697637"/>
                  <a:pt x="2076152" y="5697637"/>
                  <a:pt x="2076152" y="5697637"/>
                </a:cubicBezTo>
                <a:cubicBezTo>
                  <a:pt x="2081112" y="5692676"/>
                  <a:pt x="2081112" y="5687715"/>
                  <a:pt x="2076152" y="5682754"/>
                </a:cubicBezTo>
                <a:lnTo>
                  <a:pt x="2076152" y="5675313"/>
                </a:lnTo>
                <a:lnTo>
                  <a:pt x="2076152" y="5667872"/>
                </a:lnTo>
                <a:cubicBezTo>
                  <a:pt x="2071191" y="5662911"/>
                  <a:pt x="2071191" y="5657950"/>
                  <a:pt x="2076152" y="5652989"/>
                </a:cubicBezTo>
                <a:cubicBezTo>
                  <a:pt x="2081112" y="5648028"/>
                  <a:pt x="2086074" y="5640587"/>
                  <a:pt x="2091035" y="5630665"/>
                </a:cubicBezTo>
                <a:lnTo>
                  <a:pt x="2105917" y="5615782"/>
                </a:lnTo>
                <a:cubicBezTo>
                  <a:pt x="2105917" y="5610821"/>
                  <a:pt x="2108398" y="5608340"/>
                  <a:pt x="2113359" y="5608340"/>
                </a:cubicBezTo>
                <a:cubicBezTo>
                  <a:pt x="2113359" y="5608340"/>
                  <a:pt x="2114599" y="5605860"/>
                  <a:pt x="2117079" y="5600899"/>
                </a:cubicBezTo>
                <a:cubicBezTo>
                  <a:pt x="2119560" y="5595938"/>
                  <a:pt x="2123281" y="5595938"/>
                  <a:pt x="2128242" y="5600899"/>
                </a:cubicBezTo>
                <a:lnTo>
                  <a:pt x="2128242" y="5593458"/>
                </a:lnTo>
                <a:cubicBezTo>
                  <a:pt x="2123281" y="5588497"/>
                  <a:pt x="2125761" y="5583535"/>
                  <a:pt x="2135683" y="5578575"/>
                </a:cubicBezTo>
                <a:lnTo>
                  <a:pt x="2143124" y="5556251"/>
                </a:lnTo>
                <a:cubicBezTo>
                  <a:pt x="2143124" y="5556251"/>
                  <a:pt x="2141884" y="5557491"/>
                  <a:pt x="2139404" y="5559971"/>
                </a:cubicBezTo>
                <a:cubicBezTo>
                  <a:pt x="2136923" y="5562452"/>
                  <a:pt x="2133202" y="5566173"/>
                  <a:pt x="2128242" y="5571133"/>
                </a:cubicBezTo>
                <a:cubicBezTo>
                  <a:pt x="2118319" y="5581055"/>
                  <a:pt x="2113359" y="5583535"/>
                  <a:pt x="2113359" y="5578575"/>
                </a:cubicBezTo>
                <a:cubicBezTo>
                  <a:pt x="2118319" y="5573614"/>
                  <a:pt x="2120800" y="5568653"/>
                  <a:pt x="2120800" y="5563692"/>
                </a:cubicBezTo>
                <a:lnTo>
                  <a:pt x="2120800" y="5556251"/>
                </a:lnTo>
                <a:cubicBezTo>
                  <a:pt x="2120800" y="5561211"/>
                  <a:pt x="2123281" y="5561211"/>
                  <a:pt x="2128242" y="5556251"/>
                </a:cubicBezTo>
                <a:lnTo>
                  <a:pt x="2128242" y="5541368"/>
                </a:lnTo>
                <a:cubicBezTo>
                  <a:pt x="2123281" y="5546328"/>
                  <a:pt x="2120800" y="5546328"/>
                  <a:pt x="2120800" y="5541368"/>
                </a:cubicBezTo>
                <a:lnTo>
                  <a:pt x="2098476" y="5526485"/>
                </a:lnTo>
                <a:cubicBezTo>
                  <a:pt x="2093515" y="5526485"/>
                  <a:pt x="2091035" y="5525245"/>
                  <a:pt x="2091035" y="5522764"/>
                </a:cubicBezTo>
                <a:cubicBezTo>
                  <a:pt x="2091035" y="5520284"/>
                  <a:pt x="2088554" y="5516563"/>
                  <a:pt x="2083593" y="5511602"/>
                </a:cubicBezTo>
                <a:cubicBezTo>
                  <a:pt x="2083593" y="5511602"/>
                  <a:pt x="2082353" y="5510362"/>
                  <a:pt x="2079872" y="5507881"/>
                </a:cubicBezTo>
                <a:cubicBezTo>
                  <a:pt x="2077392" y="5505401"/>
                  <a:pt x="2076152" y="5504161"/>
                  <a:pt x="2076152" y="5504161"/>
                </a:cubicBezTo>
                <a:lnTo>
                  <a:pt x="2083593" y="5504161"/>
                </a:lnTo>
                <a:cubicBezTo>
                  <a:pt x="2083593" y="5504161"/>
                  <a:pt x="2086074" y="5504161"/>
                  <a:pt x="2091035" y="5504161"/>
                </a:cubicBezTo>
                <a:cubicBezTo>
                  <a:pt x="2091035" y="5504161"/>
                  <a:pt x="2091035" y="5502921"/>
                  <a:pt x="2091035" y="5500440"/>
                </a:cubicBezTo>
                <a:cubicBezTo>
                  <a:pt x="2091035" y="5497959"/>
                  <a:pt x="2089794" y="5495479"/>
                  <a:pt x="2087314" y="5492999"/>
                </a:cubicBezTo>
                <a:cubicBezTo>
                  <a:pt x="2084833" y="5490518"/>
                  <a:pt x="2082353" y="5488038"/>
                  <a:pt x="2079872" y="5485557"/>
                </a:cubicBezTo>
                <a:cubicBezTo>
                  <a:pt x="2077392" y="5483076"/>
                  <a:pt x="2076152" y="5480596"/>
                  <a:pt x="2076152" y="5478116"/>
                </a:cubicBezTo>
                <a:cubicBezTo>
                  <a:pt x="2076152" y="5475635"/>
                  <a:pt x="2073671" y="5474395"/>
                  <a:pt x="2068710" y="5474395"/>
                </a:cubicBezTo>
                <a:cubicBezTo>
                  <a:pt x="2063750" y="5474395"/>
                  <a:pt x="2061269" y="5471914"/>
                  <a:pt x="2061269" y="5466954"/>
                </a:cubicBezTo>
                <a:cubicBezTo>
                  <a:pt x="2056308" y="5461993"/>
                  <a:pt x="2061269" y="5449590"/>
                  <a:pt x="2076152" y="5429747"/>
                </a:cubicBezTo>
                <a:lnTo>
                  <a:pt x="2091035" y="5437188"/>
                </a:lnTo>
                <a:lnTo>
                  <a:pt x="2105917" y="5444629"/>
                </a:lnTo>
                <a:cubicBezTo>
                  <a:pt x="2115839" y="5434707"/>
                  <a:pt x="2115839" y="5427266"/>
                  <a:pt x="2105917" y="5422305"/>
                </a:cubicBezTo>
                <a:cubicBezTo>
                  <a:pt x="2105917" y="5417344"/>
                  <a:pt x="2105917" y="5412383"/>
                  <a:pt x="2105917" y="5407422"/>
                </a:cubicBezTo>
                <a:cubicBezTo>
                  <a:pt x="2105917" y="5402462"/>
                  <a:pt x="2108398" y="5399981"/>
                  <a:pt x="2113359" y="5399981"/>
                </a:cubicBezTo>
                <a:cubicBezTo>
                  <a:pt x="2113359" y="5399981"/>
                  <a:pt x="2114599" y="5397500"/>
                  <a:pt x="2117079" y="5392540"/>
                </a:cubicBezTo>
                <a:cubicBezTo>
                  <a:pt x="2119560" y="5387579"/>
                  <a:pt x="2120800" y="5382618"/>
                  <a:pt x="2120800" y="5377657"/>
                </a:cubicBezTo>
                <a:cubicBezTo>
                  <a:pt x="2130722" y="5367735"/>
                  <a:pt x="2133202" y="5354092"/>
                  <a:pt x="2128242" y="5336729"/>
                </a:cubicBezTo>
                <a:cubicBezTo>
                  <a:pt x="2123281" y="5319366"/>
                  <a:pt x="2125761" y="5310684"/>
                  <a:pt x="2135683" y="5310684"/>
                </a:cubicBezTo>
                <a:cubicBezTo>
                  <a:pt x="2140644" y="5310684"/>
                  <a:pt x="2144364" y="5311925"/>
                  <a:pt x="2146845" y="5314405"/>
                </a:cubicBezTo>
                <a:cubicBezTo>
                  <a:pt x="2149326" y="5316885"/>
                  <a:pt x="2153046" y="5316885"/>
                  <a:pt x="2158007" y="5314405"/>
                </a:cubicBezTo>
                <a:cubicBezTo>
                  <a:pt x="2162968" y="5311925"/>
                  <a:pt x="2165449" y="5313165"/>
                  <a:pt x="2165449" y="5318126"/>
                </a:cubicBezTo>
                <a:lnTo>
                  <a:pt x="2172890" y="5318126"/>
                </a:lnTo>
                <a:cubicBezTo>
                  <a:pt x="2177851" y="5313165"/>
                  <a:pt x="2177851" y="5308204"/>
                  <a:pt x="2172890" y="5303243"/>
                </a:cubicBezTo>
                <a:cubicBezTo>
                  <a:pt x="2167929" y="5303243"/>
                  <a:pt x="2165449" y="5303243"/>
                  <a:pt x="2165449" y="5303243"/>
                </a:cubicBezTo>
                <a:lnTo>
                  <a:pt x="2158007" y="5295801"/>
                </a:lnTo>
                <a:cubicBezTo>
                  <a:pt x="2158007" y="5295801"/>
                  <a:pt x="2159247" y="5295801"/>
                  <a:pt x="2161728" y="5295801"/>
                </a:cubicBezTo>
                <a:cubicBezTo>
                  <a:pt x="2164209" y="5295801"/>
                  <a:pt x="2167929" y="5293321"/>
                  <a:pt x="2172890" y="5288360"/>
                </a:cubicBezTo>
                <a:lnTo>
                  <a:pt x="2172890" y="5280918"/>
                </a:lnTo>
                <a:lnTo>
                  <a:pt x="2187773" y="5288360"/>
                </a:lnTo>
                <a:cubicBezTo>
                  <a:pt x="2192734" y="5288360"/>
                  <a:pt x="2195214" y="5285879"/>
                  <a:pt x="2195214" y="5280918"/>
                </a:cubicBezTo>
                <a:cubicBezTo>
                  <a:pt x="2195214" y="5280918"/>
                  <a:pt x="2195214" y="5278438"/>
                  <a:pt x="2195214" y="5273477"/>
                </a:cubicBezTo>
                <a:lnTo>
                  <a:pt x="2202656" y="5251153"/>
                </a:lnTo>
                <a:cubicBezTo>
                  <a:pt x="2202656" y="5241231"/>
                  <a:pt x="2200175" y="5236270"/>
                  <a:pt x="2195214" y="5236270"/>
                </a:cubicBezTo>
                <a:lnTo>
                  <a:pt x="2180331" y="5228829"/>
                </a:lnTo>
                <a:lnTo>
                  <a:pt x="2195214" y="5221387"/>
                </a:lnTo>
                <a:cubicBezTo>
                  <a:pt x="2200175" y="5221387"/>
                  <a:pt x="2207617" y="5221387"/>
                  <a:pt x="2217538" y="5221387"/>
                </a:cubicBezTo>
                <a:lnTo>
                  <a:pt x="2239863" y="5206504"/>
                </a:lnTo>
                <a:cubicBezTo>
                  <a:pt x="2249785" y="5196583"/>
                  <a:pt x="2258466" y="5187901"/>
                  <a:pt x="2265908" y="5180459"/>
                </a:cubicBezTo>
                <a:cubicBezTo>
                  <a:pt x="2273349" y="5173018"/>
                  <a:pt x="2279550" y="5166817"/>
                  <a:pt x="2284511" y="5161856"/>
                </a:cubicBezTo>
                <a:lnTo>
                  <a:pt x="2284511" y="5154415"/>
                </a:lnTo>
                <a:cubicBezTo>
                  <a:pt x="2279550" y="5154415"/>
                  <a:pt x="2275830" y="5154415"/>
                  <a:pt x="2273349" y="5154415"/>
                </a:cubicBezTo>
                <a:cubicBezTo>
                  <a:pt x="2270868" y="5154415"/>
                  <a:pt x="2269629" y="5153175"/>
                  <a:pt x="2269629" y="5150694"/>
                </a:cubicBezTo>
                <a:cubicBezTo>
                  <a:pt x="2269629" y="5148214"/>
                  <a:pt x="2267148" y="5145733"/>
                  <a:pt x="2262187" y="5143252"/>
                </a:cubicBezTo>
                <a:cubicBezTo>
                  <a:pt x="2257226" y="5140772"/>
                  <a:pt x="2254745" y="5139532"/>
                  <a:pt x="2254745" y="5139532"/>
                </a:cubicBezTo>
                <a:lnTo>
                  <a:pt x="2262187" y="5132090"/>
                </a:lnTo>
                <a:cubicBezTo>
                  <a:pt x="2262187" y="5127130"/>
                  <a:pt x="2264668" y="5124649"/>
                  <a:pt x="2269629" y="5124649"/>
                </a:cubicBezTo>
                <a:cubicBezTo>
                  <a:pt x="2274589" y="5124649"/>
                  <a:pt x="2279550" y="5124649"/>
                  <a:pt x="2284511" y="5124649"/>
                </a:cubicBezTo>
                <a:lnTo>
                  <a:pt x="2306835" y="5117208"/>
                </a:lnTo>
                <a:cubicBezTo>
                  <a:pt x="2296913" y="5127130"/>
                  <a:pt x="2294433" y="5134571"/>
                  <a:pt x="2299394" y="5139532"/>
                </a:cubicBezTo>
                <a:lnTo>
                  <a:pt x="2321718" y="5117208"/>
                </a:lnTo>
                <a:cubicBezTo>
                  <a:pt x="2326679" y="5107286"/>
                  <a:pt x="2332880" y="5099845"/>
                  <a:pt x="2340322" y="5094883"/>
                </a:cubicBezTo>
                <a:cubicBezTo>
                  <a:pt x="2347763" y="5089923"/>
                  <a:pt x="2351484" y="5087442"/>
                  <a:pt x="2351484" y="5087442"/>
                </a:cubicBezTo>
                <a:cubicBezTo>
                  <a:pt x="2356444" y="5087442"/>
                  <a:pt x="2358925" y="5084962"/>
                  <a:pt x="2358925" y="5080001"/>
                </a:cubicBezTo>
                <a:cubicBezTo>
                  <a:pt x="2358925" y="5075040"/>
                  <a:pt x="2358925" y="5072559"/>
                  <a:pt x="2358925" y="5072559"/>
                </a:cubicBezTo>
                <a:cubicBezTo>
                  <a:pt x="2358925" y="5072559"/>
                  <a:pt x="2361406" y="5072559"/>
                  <a:pt x="2366367" y="5072559"/>
                </a:cubicBezTo>
                <a:cubicBezTo>
                  <a:pt x="2366367" y="5072559"/>
                  <a:pt x="2368847" y="5067598"/>
                  <a:pt x="2373808" y="5057676"/>
                </a:cubicBezTo>
                <a:lnTo>
                  <a:pt x="2411015" y="5020469"/>
                </a:lnTo>
                <a:cubicBezTo>
                  <a:pt x="2425898" y="5005586"/>
                  <a:pt x="2437060" y="4991944"/>
                  <a:pt x="2444501" y="4979542"/>
                </a:cubicBezTo>
                <a:cubicBezTo>
                  <a:pt x="2451943" y="4967139"/>
                  <a:pt x="2456903" y="4960938"/>
                  <a:pt x="2459384" y="4960938"/>
                </a:cubicBezTo>
                <a:cubicBezTo>
                  <a:pt x="2461865" y="4960938"/>
                  <a:pt x="2468066" y="4955977"/>
                  <a:pt x="2477988" y="4946055"/>
                </a:cubicBezTo>
                <a:cubicBezTo>
                  <a:pt x="2477988" y="4941094"/>
                  <a:pt x="2477988" y="4936134"/>
                  <a:pt x="2477988" y="4931172"/>
                </a:cubicBezTo>
                <a:lnTo>
                  <a:pt x="2477988" y="4923731"/>
                </a:lnTo>
                <a:cubicBezTo>
                  <a:pt x="2482948" y="4913809"/>
                  <a:pt x="2485429" y="4908848"/>
                  <a:pt x="2485429" y="4908848"/>
                </a:cubicBezTo>
                <a:cubicBezTo>
                  <a:pt x="2495351" y="4908848"/>
                  <a:pt x="2497831" y="4913809"/>
                  <a:pt x="2492870" y="4923731"/>
                </a:cubicBezTo>
                <a:lnTo>
                  <a:pt x="2500312" y="4908848"/>
                </a:lnTo>
                <a:cubicBezTo>
                  <a:pt x="2500312" y="4903887"/>
                  <a:pt x="2505273" y="4898927"/>
                  <a:pt x="2515195" y="4893965"/>
                </a:cubicBezTo>
                <a:lnTo>
                  <a:pt x="2515195" y="4886524"/>
                </a:lnTo>
                <a:lnTo>
                  <a:pt x="2515195" y="4879083"/>
                </a:lnTo>
                <a:cubicBezTo>
                  <a:pt x="2515195" y="4879083"/>
                  <a:pt x="2517675" y="4881563"/>
                  <a:pt x="2522636" y="4886524"/>
                </a:cubicBezTo>
                <a:lnTo>
                  <a:pt x="2530077" y="4879083"/>
                </a:lnTo>
                <a:cubicBezTo>
                  <a:pt x="2544960" y="4864200"/>
                  <a:pt x="2552402" y="4851798"/>
                  <a:pt x="2552402" y="4841876"/>
                </a:cubicBezTo>
                <a:lnTo>
                  <a:pt x="2559843" y="4841876"/>
                </a:lnTo>
                <a:cubicBezTo>
                  <a:pt x="2559843" y="4836915"/>
                  <a:pt x="2558603" y="4835675"/>
                  <a:pt x="2556122" y="4838155"/>
                </a:cubicBezTo>
                <a:cubicBezTo>
                  <a:pt x="2553642" y="4840635"/>
                  <a:pt x="2552402" y="4841876"/>
                  <a:pt x="2552402" y="4841876"/>
                </a:cubicBezTo>
                <a:cubicBezTo>
                  <a:pt x="2547441" y="4841876"/>
                  <a:pt x="2547441" y="4839395"/>
                  <a:pt x="2552402" y="4834434"/>
                </a:cubicBezTo>
                <a:cubicBezTo>
                  <a:pt x="2557362" y="4829473"/>
                  <a:pt x="2559843" y="4824513"/>
                  <a:pt x="2559843" y="4819551"/>
                </a:cubicBezTo>
                <a:cubicBezTo>
                  <a:pt x="2559843" y="4814591"/>
                  <a:pt x="2562324" y="4812110"/>
                  <a:pt x="2567285" y="4812110"/>
                </a:cubicBezTo>
                <a:cubicBezTo>
                  <a:pt x="2572245" y="4812110"/>
                  <a:pt x="2574726" y="4809630"/>
                  <a:pt x="2574726" y="4804668"/>
                </a:cubicBezTo>
                <a:cubicBezTo>
                  <a:pt x="2579687" y="4804668"/>
                  <a:pt x="2582167" y="4799708"/>
                  <a:pt x="2582167" y="4789786"/>
                </a:cubicBezTo>
                <a:lnTo>
                  <a:pt x="2593329" y="4789786"/>
                </a:lnTo>
                <a:cubicBezTo>
                  <a:pt x="2590849" y="4789786"/>
                  <a:pt x="2589609" y="4792266"/>
                  <a:pt x="2589609" y="4797227"/>
                </a:cubicBezTo>
                <a:cubicBezTo>
                  <a:pt x="2594569" y="4802188"/>
                  <a:pt x="2604492" y="4794747"/>
                  <a:pt x="2619374" y="4774903"/>
                </a:cubicBezTo>
                <a:cubicBezTo>
                  <a:pt x="2629296" y="4764981"/>
                  <a:pt x="2631777" y="4755059"/>
                  <a:pt x="2626816" y="4745137"/>
                </a:cubicBezTo>
                <a:lnTo>
                  <a:pt x="2611933" y="4737696"/>
                </a:lnTo>
                <a:lnTo>
                  <a:pt x="2604492" y="4752579"/>
                </a:lnTo>
                <a:lnTo>
                  <a:pt x="2597050" y="4760020"/>
                </a:lnTo>
                <a:cubicBezTo>
                  <a:pt x="2587128" y="4769942"/>
                  <a:pt x="2582167" y="4774903"/>
                  <a:pt x="2582167" y="4774903"/>
                </a:cubicBezTo>
                <a:cubicBezTo>
                  <a:pt x="2582167" y="4779864"/>
                  <a:pt x="2579687" y="4784825"/>
                  <a:pt x="2574726" y="4789786"/>
                </a:cubicBezTo>
                <a:cubicBezTo>
                  <a:pt x="2569765" y="4794747"/>
                  <a:pt x="2567285" y="4797227"/>
                  <a:pt x="2567285" y="4797227"/>
                </a:cubicBezTo>
                <a:cubicBezTo>
                  <a:pt x="2562324" y="4792266"/>
                  <a:pt x="2559843" y="4792266"/>
                  <a:pt x="2559843" y="4797227"/>
                </a:cubicBezTo>
                <a:cubicBezTo>
                  <a:pt x="2559843" y="4802188"/>
                  <a:pt x="2557362" y="4807149"/>
                  <a:pt x="2552402" y="4812110"/>
                </a:cubicBezTo>
                <a:cubicBezTo>
                  <a:pt x="2552402" y="4812110"/>
                  <a:pt x="2552402" y="4814591"/>
                  <a:pt x="2552402" y="4819551"/>
                </a:cubicBezTo>
                <a:lnTo>
                  <a:pt x="2544960" y="4826993"/>
                </a:lnTo>
                <a:cubicBezTo>
                  <a:pt x="2540000" y="4822032"/>
                  <a:pt x="2536279" y="4823272"/>
                  <a:pt x="2533798" y="4830713"/>
                </a:cubicBezTo>
                <a:cubicBezTo>
                  <a:pt x="2531318" y="4838155"/>
                  <a:pt x="2527597" y="4839395"/>
                  <a:pt x="2522636" y="4834434"/>
                </a:cubicBezTo>
                <a:cubicBezTo>
                  <a:pt x="2512714" y="4834434"/>
                  <a:pt x="2510234" y="4839395"/>
                  <a:pt x="2515195" y="4849317"/>
                </a:cubicBezTo>
                <a:cubicBezTo>
                  <a:pt x="2520155" y="4854278"/>
                  <a:pt x="2517675" y="4854278"/>
                  <a:pt x="2507753" y="4849317"/>
                </a:cubicBezTo>
                <a:lnTo>
                  <a:pt x="2497123" y="4849317"/>
                </a:lnTo>
                <a:lnTo>
                  <a:pt x="2500312" y="4841876"/>
                </a:lnTo>
                <a:cubicBezTo>
                  <a:pt x="2505273" y="4831954"/>
                  <a:pt x="2512714" y="4822032"/>
                  <a:pt x="2522636" y="4812110"/>
                </a:cubicBezTo>
                <a:cubicBezTo>
                  <a:pt x="2532558" y="4802188"/>
                  <a:pt x="2535038" y="4794747"/>
                  <a:pt x="2530077" y="4789786"/>
                </a:cubicBezTo>
                <a:lnTo>
                  <a:pt x="2522636" y="4789786"/>
                </a:lnTo>
                <a:cubicBezTo>
                  <a:pt x="2527597" y="4794747"/>
                  <a:pt x="2525117" y="4799708"/>
                  <a:pt x="2515195" y="4804668"/>
                </a:cubicBezTo>
                <a:lnTo>
                  <a:pt x="2500312" y="4826993"/>
                </a:lnTo>
                <a:cubicBezTo>
                  <a:pt x="2500312" y="4831954"/>
                  <a:pt x="2495351" y="4839395"/>
                  <a:pt x="2485429" y="4849317"/>
                </a:cubicBezTo>
                <a:cubicBezTo>
                  <a:pt x="2480469" y="4854278"/>
                  <a:pt x="2476748" y="4857999"/>
                  <a:pt x="2474267" y="4860479"/>
                </a:cubicBezTo>
                <a:cubicBezTo>
                  <a:pt x="2471786" y="4862960"/>
                  <a:pt x="2470546" y="4864200"/>
                  <a:pt x="2470546" y="4864200"/>
                </a:cubicBezTo>
                <a:cubicBezTo>
                  <a:pt x="2470546" y="4869161"/>
                  <a:pt x="2468066" y="4871641"/>
                  <a:pt x="2463105" y="4871641"/>
                </a:cubicBezTo>
                <a:cubicBezTo>
                  <a:pt x="2463105" y="4876602"/>
                  <a:pt x="2459384" y="4881563"/>
                  <a:pt x="2451943" y="4886524"/>
                </a:cubicBezTo>
                <a:cubicBezTo>
                  <a:pt x="2444501" y="4891485"/>
                  <a:pt x="2440781" y="4893965"/>
                  <a:pt x="2440781" y="4893965"/>
                </a:cubicBezTo>
                <a:lnTo>
                  <a:pt x="2403574" y="4931172"/>
                </a:lnTo>
                <a:cubicBezTo>
                  <a:pt x="2398613" y="4931172"/>
                  <a:pt x="2401093" y="4926212"/>
                  <a:pt x="2411015" y="4916290"/>
                </a:cubicBezTo>
                <a:cubicBezTo>
                  <a:pt x="2420937" y="4906368"/>
                  <a:pt x="2428378" y="4898927"/>
                  <a:pt x="2433339" y="4893965"/>
                </a:cubicBezTo>
                <a:lnTo>
                  <a:pt x="2470546" y="4841876"/>
                </a:lnTo>
                <a:cubicBezTo>
                  <a:pt x="2470546" y="4841876"/>
                  <a:pt x="2473027" y="4839395"/>
                  <a:pt x="2477988" y="4834434"/>
                </a:cubicBezTo>
                <a:cubicBezTo>
                  <a:pt x="2477988" y="4839395"/>
                  <a:pt x="2479228" y="4841876"/>
                  <a:pt x="2481708" y="4841876"/>
                </a:cubicBezTo>
                <a:cubicBezTo>
                  <a:pt x="2484189" y="4841876"/>
                  <a:pt x="2486669" y="4840635"/>
                  <a:pt x="2489150" y="4838155"/>
                </a:cubicBezTo>
                <a:cubicBezTo>
                  <a:pt x="2491630" y="4835675"/>
                  <a:pt x="2490390" y="4831954"/>
                  <a:pt x="2485429" y="4826993"/>
                </a:cubicBezTo>
                <a:cubicBezTo>
                  <a:pt x="2485429" y="4826993"/>
                  <a:pt x="2487910" y="4824513"/>
                  <a:pt x="2492870" y="4819551"/>
                </a:cubicBezTo>
                <a:cubicBezTo>
                  <a:pt x="2492870" y="4819551"/>
                  <a:pt x="2492870" y="4817071"/>
                  <a:pt x="2492870" y="4812110"/>
                </a:cubicBezTo>
                <a:cubicBezTo>
                  <a:pt x="2492870" y="4802188"/>
                  <a:pt x="2500312" y="4797227"/>
                  <a:pt x="2515195" y="4797227"/>
                </a:cubicBezTo>
                <a:cubicBezTo>
                  <a:pt x="2510234" y="4797227"/>
                  <a:pt x="2512714" y="4792266"/>
                  <a:pt x="2522636" y="4782344"/>
                </a:cubicBezTo>
                <a:cubicBezTo>
                  <a:pt x="2537519" y="4762501"/>
                  <a:pt x="2542480" y="4760020"/>
                  <a:pt x="2537519" y="4774903"/>
                </a:cubicBezTo>
                <a:lnTo>
                  <a:pt x="2544960" y="4782344"/>
                </a:lnTo>
                <a:cubicBezTo>
                  <a:pt x="2544960" y="4777384"/>
                  <a:pt x="2548681" y="4776143"/>
                  <a:pt x="2556122" y="4778624"/>
                </a:cubicBezTo>
                <a:cubicBezTo>
                  <a:pt x="2563564" y="4781104"/>
                  <a:pt x="2567285" y="4779864"/>
                  <a:pt x="2567285" y="4774903"/>
                </a:cubicBezTo>
                <a:cubicBezTo>
                  <a:pt x="2567285" y="4769942"/>
                  <a:pt x="2569765" y="4767461"/>
                  <a:pt x="2574726" y="4767461"/>
                </a:cubicBezTo>
                <a:cubicBezTo>
                  <a:pt x="2579687" y="4767461"/>
                  <a:pt x="2583407" y="4767461"/>
                  <a:pt x="2585888" y="4767461"/>
                </a:cubicBezTo>
                <a:cubicBezTo>
                  <a:pt x="2588369" y="4767461"/>
                  <a:pt x="2589609" y="4766221"/>
                  <a:pt x="2589609" y="4763741"/>
                </a:cubicBezTo>
                <a:cubicBezTo>
                  <a:pt x="2589609" y="4761261"/>
                  <a:pt x="2589609" y="4757540"/>
                  <a:pt x="2589609" y="4752579"/>
                </a:cubicBezTo>
                <a:lnTo>
                  <a:pt x="2589609" y="4745137"/>
                </a:lnTo>
                <a:cubicBezTo>
                  <a:pt x="2584648" y="4750099"/>
                  <a:pt x="2582167" y="4753819"/>
                  <a:pt x="2582167" y="4756299"/>
                </a:cubicBezTo>
                <a:cubicBezTo>
                  <a:pt x="2582167" y="4758780"/>
                  <a:pt x="2579687" y="4760020"/>
                  <a:pt x="2574726" y="4760020"/>
                </a:cubicBezTo>
                <a:cubicBezTo>
                  <a:pt x="2569765" y="4764981"/>
                  <a:pt x="2567285" y="4767461"/>
                  <a:pt x="2567285" y="4767461"/>
                </a:cubicBezTo>
                <a:cubicBezTo>
                  <a:pt x="2562324" y="4772423"/>
                  <a:pt x="2559843" y="4773663"/>
                  <a:pt x="2559843" y="4771182"/>
                </a:cubicBezTo>
                <a:cubicBezTo>
                  <a:pt x="2559843" y="4768702"/>
                  <a:pt x="2561083" y="4764981"/>
                  <a:pt x="2563564" y="4760020"/>
                </a:cubicBezTo>
                <a:cubicBezTo>
                  <a:pt x="2566044" y="4755059"/>
                  <a:pt x="2572245" y="4747618"/>
                  <a:pt x="2582167" y="4737696"/>
                </a:cubicBezTo>
                <a:cubicBezTo>
                  <a:pt x="2587128" y="4732735"/>
                  <a:pt x="2590849" y="4727774"/>
                  <a:pt x="2593329" y="4722813"/>
                </a:cubicBezTo>
                <a:cubicBezTo>
                  <a:pt x="2595810" y="4717852"/>
                  <a:pt x="2597050" y="4715372"/>
                  <a:pt x="2597050" y="4715372"/>
                </a:cubicBezTo>
                <a:lnTo>
                  <a:pt x="2559843" y="4752579"/>
                </a:lnTo>
                <a:cubicBezTo>
                  <a:pt x="2554882" y="4762501"/>
                  <a:pt x="2552402" y="4767461"/>
                  <a:pt x="2552402" y="4767461"/>
                </a:cubicBezTo>
                <a:lnTo>
                  <a:pt x="2552402" y="4737696"/>
                </a:lnTo>
                <a:cubicBezTo>
                  <a:pt x="2557362" y="4727774"/>
                  <a:pt x="2557362" y="4720333"/>
                  <a:pt x="2552402" y="4715372"/>
                </a:cubicBezTo>
                <a:lnTo>
                  <a:pt x="2544960" y="4707930"/>
                </a:lnTo>
                <a:cubicBezTo>
                  <a:pt x="2549921" y="4702969"/>
                  <a:pt x="2554882" y="4702969"/>
                  <a:pt x="2559843" y="4707930"/>
                </a:cubicBezTo>
                <a:lnTo>
                  <a:pt x="2574726" y="4700489"/>
                </a:lnTo>
                <a:cubicBezTo>
                  <a:pt x="2594569" y="4675684"/>
                  <a:pt x="2602011" y="4660802"/>
                  <a:pt x="2597050" y="4655840"/>
                </a:cubicBezTo>
                <a:lnTo>
                  <a:pt x="2611933" y="4648399"/>
                </a:lnTo>
                <a:cubicBezTo>
                  <a:pt x="2616894" y="4653360"/>
                  <a:pt x="2619374" y="4652120"/>
                  <a:pt x="2619374" y="4644678"/>
                </a:cubicBezTo>
                <a:cubicBezTo>
                  <a:pt x="2619374" y="4637237"/>
                  <a:pt x="2616894" y="4633516"/>
                  <a:pt x="2611933" y="4633516"/>
                </a:cubicBezTo>
                <a:cubicBezTo>
                  <a:pt x="2606972" y="4633516"/>
                  <a:pt x="2606972" y="4631036"/>
                  <a:pt x="2611933" y="4626075"/>
                </a:cubicBezTo>
                <a:lnTo>
                  <a:pt x="2589609" y="4640958"/>
                </a:lnTo>
                <a:cubicBezTo>
                  <a:pt x="2584648" y="4650880"/>
                  <a:pt x="2579687" y="4655840"/>
                  <a:pt x="2574726" y="4655840"/>
                </a:cubicBezTo>
                <a:cubicBezTo>
                  <a:pt x="2569765" y="4655840"/>
                  <a:pt x="2567285" y="4655840"/>
                  <a:pt x="2567285" y="4655840"/>
                </a:cubicBezTo>
                <a:cubicBezTo>
                  <a:pt x="2567285" y="4655840"/>
                  <a:pt x="2569765" y="4653360"/>
                  <a:pt x="2574726" y="4648399"/>
                </a:cubicBezTo>
                <a:lnTo>
                  <a:pt x="2567285" y="4648399"/>
                </a:lnTo>
                <a:cubicBezTo>
                  <a:pt x="2562324" y="4648399"/>
                  <a:pt x="2558603" y="4649640"/>
                  <a:pt x="2556122" y="4652120"/>
                </a:cubicBezTo>
                <a:cubicBezTo>
                  <a:pt x="2553642" y="4654600"/>
                  <a:pt x="2552402" y="4655840"/>
                  <a:pt x="2552402" y="4655840"/>
                </a:cubicBezTo>
                <a:cubicBezTo>
                  <a:pt x="2547441" y="4650880"/>
                  <a:pt x="2544960" y="4650880"/>
                  <a:pt x="2544960" y="4655840"/>
                </a:cubicBezTo>
                <a:cubicBezTo>
                  <a:pt x="2544960" y="4660802"/>
                  <a:pt x="2547441" y="4663282"/>
                  <a:pt x="2552402" y="4663282"/>
                </a:cubicBezTo>
                <a:lnTo>
                  <a:pt x="2544960" y="4670723"/>
                </a:lnTo>
                <a:cubicBezTo>
                  <a:pt x="2540000" y="4675684"/>
                  <a:pt x="2535038" y="4675684"/>
                  <a:pt x="2530077" y="4670723"/>
                </a:cubicBezTo>
                <a:cubicBezTo>
                  <a:pt x="2525117" y="4670723"/>
                  <a:pt x="2522636" y="4673204"/>
                  <a:pt x="2522636" y="4678165"/>
                </a:cubicBezTo>
                <a:lnTo>
                  <a:pt x="2515195" y="4685606"/>
                </a:lnTo>
                <a:lnTo>
                  <a:pt x="2507753" y="4693047"/>
                </a:lnTo>
                <a:lnTo>
                  <a:pt x="2492870" y="4707930"/>
                </a:lnTo>
                <a:lnTo>
                  <a:pt x="2507753" y="4678165"/>
                </a:lnTo>
                <a:cubicBezTo>
                  <a:pt x="2507753" y="4678165"/>
                  <a:pt x="2502793" y="4681885"/>
                  <a:pt x="2492870" y="4689327"/>
                </a:cubicBezTo>
                <a:cubicBezTo>
                  <a:pt x="2482948" y="4696768"/>
                  <a:pt x="2476748" y="4700489"/>
                  <a:pt x="2474267" y="4700489"/>
                </a:cubicBezTo>
                <a:cubicBezTo>
                  <a:pt x="2471786" y="4700489"/>
                  <a:pt x="2465586" y="4706690"/>
                  <a:pt x="2455663" y="4719092"/>
                </a:cubicBezTo>
                <a:cubicBezTo>
                  <a:pt x="2445741" y="4731495"/>
                  <a:pt x="2439541" y="4737696"/>
                  <a:pt x="2437060" y="4737696"/>
                </a:cubicBezTo>
                <a:cubicBezTo>
                  <a:pt x="2434579" y="4737696"/>
                  <a:pt x="2433339" y="4740176"/>
                  <a:pt x="2433339" y="4745137"/>
                </a:cubicBezTo>
                <a:lnTo>
                  <a:pt x="2425898" y="4752579"/>
                </a:lnTo>
                <a:cubicBezTo>
                  <a:pt x="2425898" y="4747618"/>
                  <a:pt x="2420937" y="4747618"/>
                  <a:pt x="2411015" y="4752579"/>
                </a:cubicBezTo>
                <a:lnTo>
                  <a:pt x="2418457" y="4745137"/>
                </a:lnTo>
                <a:cubicBezTo>
                  <a:pt x="2423417" y="4735216"/>
                  <a:pt x="2428378" y="4727774"/>
                  <a:pt x="2433339" y="4722813"/>
                </a:cubicBezTo>
                <a:lnTo>
                  <a:pt x="2440781" y="4700489"/>
                </a:lnTo>
                <a:cubicBezTo>
                  <a:pt x="2460624" y="4700489"/>
                  <a:pt x="2470546" y="4685606"/>
                  <a:pt x="2470546" y="4655840"/>
                </a:cubicBezTo>
                <a:lnTo>
                  <a:pt x="2455663" y="4655840"/>
                </a:lnTo>
                <a:lnTo>
                  <a:pt x="2448222" y="4655840"/>
                </a:lnTo>
                <a:cubicBezTo>
                  <a:pt x="2448222" y="4650880"/>
                  <a:pt x="2446982" y="4649640"/>
                  <a:pt x="2444501" y="4652120"/>
                </a:cubicBezTo>
                <a:cubicBezTo>
                  <a:pt x="2442021" y="4654600"/>
                  <a:pt x="2440781" y="4658321"/>
                  <a:pt x="2440781" y="4663282"/>
                </a:cubicBezTo>
                <a:lnTo>
                  <a:pt x="2425898" y="4663282"/>
                </a:lnTo>
                <a:lnTo>
                  <a:pt x="2425898" y="4670723"/>
                </a:lnTo>
                <a:lnTo>
                  <a:pt x="2425898" y="4678165"/>
                </a:lnTo>
                <a:cubicBezTo>
                  <a:pt x="2420937" y="4678165"/>
                  <a:pt x="2417216" y="4678165"/>
                  <a:pt x="2414736" y="4678165"/>
                </a:cubicBezTo>
                <a:cubicBezTo>
                  <a:pt x="2412255" y="4678165"/>
                  <a:pt x="2411015" y="4680645"/>
                  <a:pt x="2411015" y="4685606"/>
                </a:cubicBezTo>
                <a:cubicBezTo>
                  <a:pt x="2415976" y="4690567"/>
                  <a:pt x="2412255" y="4699249"/>
                  <a:pt x="2399853" y="4711651"/>
                </a:cubicBezTo>
                <a:cubicBezTo>
                  <a:pt x="2387451" y="4724054"/>
                  <a:pt x="2381249" y="4732735"/>
                  <a:pt x="2381249" y="4737696"/>
                </a:cubicBezTo>
                <a:lnTo>
                  <a:pt x="2373808" y="4745137"/>
                </a:lnTo>
                <a:cubicBezTo>
                  <a:pt x="2373808" y="4750099"/>
                  <a:pt x="2370087" y="4755059"/>
                  <a:pt x="2362646" y="4760020"/>
                </a:cubicBezTo>
                <a:cubicBezTo>
                  <a:pt x="2355204" y="4764981"/>
                  <a:pt x="2353964" y="4769942"/>
                  <a:pt x="2358925" y="4774903"/>
                </a:cubicBezTo>
                <a:lnTo>
                  <a:pt x="2358925" y="4782344"/>
                </a:lnTo>
                <a:cubicBezTo>
                  <a:pt x="2353964" y="4777384"/>
                  <a:pt x="2350244" y="4776143"/>
                  <a:pt x="2347763" y="4778624"/>
                </a:cubicBezTo>
                <a:cubicBezTo>
                  <a:pt x="2345282" y="4781104"/>
                  <a:pt x="2342802" y="4779864"/>
                  <a:pt x="2340322" y="4774903"/>
                </a:cubicBezTo>
                <a:cubicBezTo>
                  <a:pt x="2337841" y="4769942"/>
                  <a:pt x="2335361" y="4767461"/>
                  <a:pt x="2332880" y="4767461"/>
                </a:cubicBezTo>
                <a:cubicBezTo>
                  <a:pt x="2330400" y="4767461"/>
                  <a:pt x="2329160" y="4769942"/>
                  <a:pt x="2329160" y="4774903"/>
                </a:cubicBezTo>
                <a:cubicBezTo>
                  <a:pt x="2329160" y="4784825"/>
                  <a:pt x="2327919" y="4793506"/>
                  <a:pt x="2325439" y="4800948"/>
                </a:cubicBezTo>
                <a:cubicBezTo>
                  <a:pt x="2322958" y="4808389"/>
                  <a:pt x="2320478" y="4812110"/>
                  <a:pt x="2317997" y="4812110"/>
                </a:cubicBezTo>
                <a:cubicBezTo>
                  <a:pt x="2315517" y="4812110"/>
                  <a:pt x="2311796" y="4808389"/>
                  <a:pt x="2306835" y="4800948"/>
                </a:cubicBezTo>
                <a:cubicBezTo>
                  <a:pt x="2301875" y="4793506"/>
                  <a:pt x="2296913" y="4789786"/>
                  <a:pt x="2291952" y="4789786"/>
                </a:cubicBezTo>
                <a:lnTo>
                  <a:pt x="2299394" y="4760020"/>
                </a:lnTo>
                <a:cubicBezTo>
                  <a:pt x="2309316" y="4745137"/>
                  <a:pt x="2314277" y="4742657"/>
                  <a:pt x="2314277" y="4752579"/>
                </a:cubicBezTo>
                <a:lnTo>
                  <a:pt x="2329160" y="4745137"/>
                </a:lnTo>
                <a:cubicBezTo>
                  <a:pt x="2334120" y="4740176"/>
                  <a:pt x="2334120" y="4735216"/>
                  <a:pt x="2329160" y="4730254"/>
                </a:cubicBezTo>
                <a:lnTo>
                  <a:pt x="2329160" y="4722813"/>
                </a:lnTo>
                <a:cubicBezTo>
                  <a:pt x="2334120" y="4727774"/>
                  <a:pt x="2339082" y="4727774"/>
                  <a:pt x="2344042" y="4722813"/>
                </a:cubicBezTo>
                <a:cubicBezTo>
                  <a:pt x="2358925" y="4707930"/>
                  <a:pt x="2361406" y="4700489"/>
                  <a:pt x="2351484" y="4700489"/>
                </a:cubicBezTo>
                <a:lnTo>
                  <a:pt x="2358925" y="4670723"/>
                </a:lnTo>
                <a:cubicBezTo>
                  <a:pt x="2363886" y="4670723"/>
                  <a:pt x="2367607" y="4669483"/>
                  <a:pt x="2370087" y="4667002"/>
                </a:cubicBezTo>
                <a:cubicBezTo>
                  <a:pt x="2372568" y="4664522"/>
                  <a:pt x="2373808" y="4663282"/>
                  <a:pt x="2373808" y="4663282"/>
                </a:cubicBezTo>
                <a:cubicBezTo>
                  <a:pt x="2383730" y="4663282"/>
                  <a:pt x="2389931" y="4660802"/>
                  <a:pt x="2392412" y="4655840"/>
                </a:cubicBezTo>
                <a:cubicBezTo>
                  <a:pt x="2394892" y="4650880"/>
                  <a:pt x="2393652" y="4644678"/>
                  <a:pt x="2388691" y="4637237"/>
                </a:cubicBezTo>
                <a:cubicBezTo>
                  <a:pt x="2383730" y="4629795"/>
                  <a:pt x="2383730" y="4621114"/>
                  <a:pt x="2388691" y="4611192"/>
                </a:cubicBezTo>
                <a:cubicBezTo>
                  <a:pt x="2398613" y="4601270"/>
                  <a:pt x="2401093" y="4596309"/>
                  <a:pt x="2396132" y="4596309"/>
                </a:cubicBezTo>
                <a:cubicBezTo>
                  <a:pt x="2391171" y="4596309"/>
                  <a:pt x="2386210" y="4601270"/>
                  <a:pt x="2381249" y="4611192"/>
                </a:cubicBezTo>
                <a:cubicBezTo>
                  <a:pt x="2376289" y="4621114"/>
                  <a:pt x="2373808" y="4628555"/>
                  <a:pt x="2373808" y="4633516"/>
                </a:cubicBezTo>
                <a:lnTo>
                  <a:pt x="2373808" y="4640958"/>
                </a:lnTo>
                <a:cubicBezTo>
                  <a:pt x="2373808" y="4635997"/>
                  <a:pt x="2370087" y="4633516"/>
                  <a:pt x="2362646" y="4633516"/>
                </a:cubicBezTo>
                <a:cubicBezTo>
                  <a:pt x="2355204" y="4633516"/>
                  <a:pt x="2351484" y="4633516"/>
                  <a:pt x="2351484" y="4633516"/>
                </a:cubicBezTo>
                <a:cubicBezTo>
                  <a:pt x="2351484" y="4628555"/>
                  <a:pt x="2351484" y="4626075"/>
                  <a:pt x="2351484" y="4626075"/>
                </a:cubicBezTo>
                <a:cubicBezTo>
                  <a:pt x="2351484" y="4626075"/>
                  <a:pt x="2349003" y="4626075"/>
                  <a:pt x="2344042" y="4626075"/>
                </a:cubicBezTo>
                <a:cubicBezTo>
                  <a:pt x="2344042" y="4626075"/>
                  <a:pt x="2344042" y="4628555"/>
                  <a:pt x="2344042" y="4633516"/>
                </a:cubicBezTo>
                <a:lnTo>
                  <a:pt x="2336601" y="4648399"/>
                </a:lnTo>
                <a:cubicBezTo>
                  <a:pt x="2331640" y="4648399"/>
                  <a:pt x="2329160" y="4648399"/>
                  <a:pt x="2329160" y="4648399"/>
                </a:cubicBezTo>
                <a:lnTo>
                  <a:pt x="2329160" y="4640958"/>
                </a:lnTo>
                <a:cubicBezTo>
                  <a:pt x="2329160" y="4635997"/>
                  <a:pt x="2326679" y="4633516"/>
                  <a:pt x="2321718" y="4633516"/>
                </a:cubicBezTo>
                <a:lnTo>
                  <a:pt x="2329160" y="4618633"/>
                </a:lnTo>
                <a:cubicBezTo>
                  <a:pt x="2339082" y="4613673"/>
                  <a:pt x="2347763" y="4609952"/>
                  <a:pt x="2355204" y="4607471"/>
                </a:cubicBezTo>
                <a:cubicBezTo>
                  <a:pt x="2362646" y="4604991"/>
                  <a:pt x="2365127" y="4598790"/>
                  <a:pt x="2362646" y="4588868"/>
                </a:cubicBezTo>
                <a:cubicBezTo>
                  <a:pt x="2360165" y="4578946"/>
                  <a:pt x="2358925" y="4573985"/>
                  <a:pt x="2358925" y="4573985"/>
                </a:cubicBezTo>
                <a:cubicBezTo>
                  <a:pt x="2358925" y="4573985"/>
                  <a:pt x="2361406" y="4573985"/>
                  <a:pt x="2366367" y="4573985"/>
                </a:cubicBezTo>
                <a:cubicBezTo>
                  <a:pt x="2371327" y="4573985"/>
                  <a:pt x="2376289" y="4573985"/>
                  <a:pt x="2381249" y="4573985"/>
                </a:cubicBezTo>
                <a:cubicBezTo>
                  <a:pt x="2381249" y="4573985"/>
                  <a:pt x="2381249" y="4571505"/>
                  <a:pt x="2381249" y="4566543"/>
                </a:cubicBezTo>
                <a:lnTo>
                  <a:pt x="2388691" y="4559102"/>
                </a:lnTo>
                <a:lnTo>
                  <a:pt x="2388691" y="4566543"/>
                </a:lnTo>
                <a:cubicBezTo>
                  <a:pt x="2393652" y="4561583"/>
                  <a:pt x="2396132" y="4561583"/>
                  <a:pt x="2396132" y="4566543"/>
                </a:cubicBezTo>
                <a:cubicBezTo>
                  <a:pt x="2396132" y="4571505"/>
                  <a:pt x="2393652" y="4575226"/>
                  <a:pt x="2388691" y="4577706"/>
                </a:cubicBezTo>
                <a:cubicBezTo>
                  <a:pt x="2383730" y="4580186"/>
                  <a:pt x="2380009" y="4581426"/>
                  <a:pt x="2377529" y="4581426"/>
                </a:cubicBezTo>
                <a:cubicBezTo>
                  <a:pt x="2375048" y="4581426"/>
                  <a:pt x="2372568" y="4582667"/>
                  <a:pt x="2370087" y="4585147"/>
                </a:cubicBezTo>
                <a:cubicBezTo>
                  <a:pt x="2367607" y="4587628"/>
                  <a:pt x="2366367" y="4590108"/>
                  <a:pt x="2366367" y="4592588"/>
                </a:cubicBezTo>
                <a:cubicBezTo>
                  <a:pt x="2366367" y="4595069"/>
                  <a:pt x="2371327" y="4593829"/>
                  <a:pt x="2381249" y="4588868"/>
                </a:cubicBezTo>
                <a:cubicBezTo>
                  <a:pt x="2381249" y="4588868"/>
                  <a:pt x="2383730" y="4588868"/>
                  <a:pt x="2388691" y="4588868"/>
                </a:cubicBezTo>
                <a:cubicBezTo>
                  <a:pt x="2393652" y="4588868"/>
                  <a:pt x="2396132" y="4588868"/>
                  <a:pt x="2396132" y="4588868"/>
                </a:cubicBezTo>
                <a:lnTo>
                  <a:pt x="2411015" y="4573985"/>
                </a:lnTo>
                <a:cubicBezTo>
                  <a:pt x="2411015" y="4569024"/>
                  <a:pt x="2411015" y="4566543"/>
                  <a:pt x="2411015" y="4566543"/>
                </a:cubicBezTo>
                <a:lnTo>
                  <a:pt x="2448222" y="4514454"/>
                </a:lnTo>
                <a:cubicBezTo>
                  <a:pt x="2448222" y="4509493"/>
                  <a:pt x="2448222" y="4507012"/>
                  <a:pt x="2448222" y="4507012"/>
                </a:cubicBezTo>
                <a:cubicBezTo>
                  <a:pt x="2448222" y="4507012"/>
                  <a:pt x="2448222" y="4500811"/>
                  <a:pt x="2448222" y="4488409"/>
                </a:cubicBezTo>
                <a:cubicBezTo>
                  <a:pt x="2448222" y="4476007"/>
                  <a:pt x="2453183" y="4454922"/>
                  <a:pt x="2463105" y="4425157"/>
                </a:cubicBezTo>
                <a:lnTo>
                  <a:pt x="2470546" y="4417715"/>
                </a:lnTo>
                <a:cubicBezTo>
                  <a:pt x="2475507" y="4417715"/>
                  <a:pt x="2477988" y="4415235"/>
                  <a:pt x="2477988" y="4410274"/>
                </a:cubicBezTo>
                <a:cubicBezTo>
                  <a:pt x="2477988" y="4405313"/>
                  <a:pt x="2479228" y="4402833"/>
                  <a:pt x="2481708" y="4402833"/>
                </a:cubicBezTo>
                <a:cubicBezTo>
                  <a:pt x="2484189" y="4402833"/>
                  <a:pt x="2485429" y="4400352"/>
                  <a:pt x="2485429" y="4395391"/>
                </a:cubicBezTo>
                <a:cubicBezTo>
                  <a:pt x="2490390" y="4395391"/>
                  <a:pt x="2494111" y="4391670"/>
                  <a:pt x="2496591" y="4384229"/>
                </a:cubicBezTo>
                <a:cubicBezTo>
                  <a:pt x="2499072" y="4376788"/>
                  <a:pt x="2500312" y="4370586"/>
                  <a:pt x="2500312" y="4365626"/>
                </a:cubicBezTo>
                <a:cubicBezTo>
                  <a:pt x="2495351" y="4365626"/>
                  <a:pt x="2492870" y="4365626"/>
                  <a:pt x="2492870" y="4365626"/>
                </a:cubicBezTo>
                <a:cubicBezTo>
                  <a:pt x="2492870" y="4365626"/>
                  <a:pt x="2491630" y="4366866"/>
                  <a:pt x="2489150" y="4369346"/>
                </a:cubicBezTo>
                <a:cubicBezTo>
                  <a:pt x="2486669" y="4371827"/>
                  <a:pt x="2484189" y="4374307"/>
                  <a:pt x="2481708" y="4376788"/>
                </a:cubicBezTo>
                <a:cubicBezTo>
                  <a:pt x="2479228" y="4379268"/>
                  <a:pt x="2477988" y="4380508"/>
                  <a:pt x="2477988" y="4380508"/>
                </a:cubicBezTo>
                <a:cubicBezTo>
                  <a:pt x="2477988" y="4375548"/>
                  <a:pt x="2480469" y="4363145"/>
                  <a:pt x="2485429" y="4343301"/>
                </a:cubicBezTo>
                <a:cubicBezTo>
                  <a:pt x="2490390" y="4323458"/>
                  <a:pt x="2495351" y="4311055"/>
                  <a:pt x="2500312" y="4306094"/>
                </a:cubicBezTo>
                <a:cubicBezTo>
                  <a:pt x="2505273" y="4301134"/>
                  <a:pt x="2508993" y="4293692"/>
                  <a:pt x="2511474" y="4283770"/>
                </a:cubicBezTo>
                <a:cubicBezTo>
                  <a:pt x="2513955" y="4273848"/>
                  <a:pt x="2512714" y="4267647"/>
                  <a:pt x="2507753" y="4265167"/>
                </a:cubicBezTo>
                <a:cubicBezTo>
                  <a:pt x="2502793" y="4262686"/>
                  <a:pt x="2496591" y="4263926"/>
                  <a:pt x="2489150" y="4268887"/>
                </a:cubicBezTo>
                <a:cubicBezTo>
                  <a:pt x="2481708" y="4273848"/>
                  <a:pt x="2475507" y="4276329"/>
                  <a:pt x="2470546" y="4276329"/>
                </a:cubicBezTo>
                <a:cubicBezTo>
                  <a:pt x="2470546" y="4276329"/>
                  <a:pt x="2468066" y="4276329"/>
                  <a:pt x="2463105" y="4276329"/>
                </a:cubicBezTo>
                <a:lnTo>
                  <a:pt x="2455663" y="4261446"/>
                </a:lnTo>
                <a:cubicBezTo>
                  <a:pt x="2455663" y="4256485"/>
                  <a:pt x="2454423" y="4252764"/>
                  <a:pt x="2451943" y="4250284"/>
                </a:cubicBezTo>
                <a:cubicBezTo>
                  <a:pt x="2449462" y="4247803"/>
                  <a:pt x="2448222" y="4244082"/>
                  <a:pt x="2448222" y="4239122"/>
                </a:cubicBezTo>
                <a:cubicBezTo>
                  <a:pt x="2443261" y="4234161"/>
                  <a:pt x="2440781" y="4227959"/>
                  <a:pt x="2440781" y="4220518"/>
                </a:cubicBezTo>
                <a:cubicBezTo>
                  <a:pt x="2440781" y="4213077"/>
                  <a:pt x="2438300" y="4206875"/>
                  <a:pt x="2433339" y="4201915"/>
                </a:cubicBezTo>
                <a:cubicBezTo>
                  <a:pt x="2428378" y="4196954"/>
                  <a:pt x="2424658" y="4194473"/>
                  <a:pt x="2422177" y="4194473"/>
                </a:cubicBezTo>
                <a:cubicBezTo>
                  <a:pt x="2419696" y="4194473"/>
                  <a:pt x="2418457" y="4196954"/>
                  <a:pt x="2418457" y="4201915"/>
                </a:cubicBezTo>
                <a:cubicBezTo>
                  <a:pt x="2413496" y="4206875"/>
                  <a:pt x="2411015" y="4215557"/>
                  <a:pt x="2411015" y="4227959"/>
                </a:cubicBezTo>
                <a:cubicBezTo>
                  <a:pt x="2411015" y="4240362"/>
                  <a:pt x="2411015" y="4249044"/>
                  <a:pt x="2411015" y="4254004"/>
                </a:cubicBezTo>
                <a:lnTo>
                  <a:pt x="2418457" y="4231680"/>
                </a:lnTo>
                <a:cubicBezTo>
                  <a:pt x="2418457" y="4226719"/>
                  <a:pt x="2420937" y="4226719"/>
                  <a:pt x="2425898" y="4231680"/>
                </a:cubicBezTo>
                <a:cubicBezTo>
                  <a:pt x="2430859" y="4231680"/>
                  <a:pt x="2433339" y="4234161"/>
                  <a:pt x="2433339" y="4239122"/>
                </a:cubicBezTo>
                <a:cubicBezTo>
                  <a:pt x="2433339" y="4244082"/>
                  <a:pt x="2434579" y="4246563"/>
                  <a:pt x="2437060" y="4246563"/>
                </a:cubicBezTo>
                <a:cubicBezTo>
                  <a:pt x="2439541" y="4246563"/>
                  <a:pt x="2440781" y="4249044"/>
                  <a:pt x="2440781" y="4254004"/>
                </a:cubicBezTo>
                <a:cubicBezTo>
                  <a:pt x="2440781" y="4268887"/>
                  <a:pt x="2435820" y="4273848"/>
                  <a:pt x="2425898" y="4268887"/>
                </a:cubicBezTo>
                <a:cubicBezTo>
                  <a:pt x="2420937" y="4268887"/>
                  <a:pt x="2413496" y="4268887"/>
                  <a:pt x="2403574" y="4268887"/>
                </a:cubicBezTo>
                <a:cubicBezTo>
                  <a:pt x="2398613" y="4273848"/>
                  <a:pt x="2392412" y="4276329"/>
                  <a:pt x="2384970" y="4276329"/>
                </a:cubicBezTo>
                <a:cubicBezTo>
                  <a:pt x="2377529" y="4276329"/>
                  <a:pt x="2370087" y="4276329"/>
                  <a:pt x="2362646" y="4276329"/>
                </a:cubicBezTo>
                <a:cubicBezTo>
                  <a:pt x="2355204" y="4276329"/>
                  <a:pt x="2349003" y="4276329"/>
                  <a:pt x="2344042" y="4276329"/>
                </a:cubicBezTo>
                <a:lnTo>
                  <a:pt x="2321718" y="4254004"/>
                </a:lnTo>
                <a:cubicBezTo>
                  <a:pt x="2311796" y="4239122"/>
                  <a:pt x="2304355" y="4236641"/>
                  <a:pt x="2299394" y="4246563"/>
                </a:cubicBezTo>
                <a:lnTo>
                  <a:pt x="2291952" y="4261446"/>
                </a:lnTo>
                <a:cubicBezTo>
                  <a:pt x="2277070" y="4266407"/>
                  <a:pt x="2274589" y="4273848"/>
                  <a:pt x="2284511" y="4283770"/>
                </a:cubicBezTo>
                <a:cubicBezTo>
                  <a:pt x="2294433" y="4298653"/>
                  <a:pt x="2291952" y="4306094"/>
                  <a:pt x="2277070" y="4306094"/>
                </a:cubicBezTo>
                <a:lnTo>
                  <a:pt x="2262187" y="4298653"/>
                </a:lnTo>
                <a:cubicBezTo>
                  <a:pt x="2252265" y="4293692"/>
                  <a:pt x="2246064" y="4291211"/>
                  <a:pt x="2243583" y="4291211"/>
                </a:cubicBezTo>
                <a:cubicBezTo>
                  <a:pt x="2241103" y="4291211"/>
                  <a:pt x="2239863" y="4293692"/>
                  <a:pt x="2239863" y="4298653"/>
                </a:cubicBezTo>
                <a:cubicBezTo>
                  <a:pt x="2239863" y="4303614"/>
                  <a:pt x="2242343" y="4308575"/>
                  <a:pt x="2247304" y="4313536"/>
                </a:cubicBezTo>
                <a:cubicBezTo>
                  <a:pt x="2242343" y="4318496"/>
                  <a:pt x="2234902" y="4320977"/>
                  <a:pt x="2224980" y="4320977"/>
                </a:cubicBezTo>
                <a:cubicBezTo>
                  <a:pt x="2220019" y="4320977"/>
                  <a:pt x="2216298" y="4320977"/>
                  <a:pt x="2213818" y="4320977"/>
                </a:cubicBezTo>
                <a:cubicBezTo>
                  <a:pt x="2211337" y="4320977"/>
                  <a:pt x="2207617" y="4323458"/>
                  <a:pt x="2202656" y="4328418"/>
                </a:cubicBezTo>
                <a:cubicBezTo>
                  <a:pt x="2197695" y="4333379"/>
                  <a:pt x="2197695" y="4338341"/>
                  <a:pt x="2202656" y="4343301"/>
                </a:cubicBezTo>
                <a:lnTo>
                  <a:pt x="2202656" y="4350743"/>
                </a:lnTo>
                <a:cubicBezTo>
                  <a:pt x="2197695" y="4350743"/>
                  <a:pt x="2187773" y="4355703"/>
                  <a:pt x="2172890" y="4365626"/>
                </a:cubicBezTo>
                <a:cubicBezTo>
                  <a:pt x="2153046" y="4385469"/>
                  <a:pt x="2143124" y="4390430"/>
                  <a:pt x="2143124" y="4380508"/>
                </a:cubicBezTo>
                <a:cubicBezTo>
                  <a:pt x="2143124" y="4380508"/>
                  <a:pt x="2145605" y="4378028"/>
                  <a:pt x="2150566" y="4373067"/>
                </a:cubicBezTo>
                <a:cubicBezTo>
                  <a:pt x="2155527" y="4368106"/>
                  <a:pt x="2160488" y="4361905"/>
                  <a:pt x="2165449" y="4354463"/>
                </a:cubicBezTo>
                <a:cubicBezTo>
                  <a:pt x="2170409" y="4347022"/>
                  <a:pt x="2177851" y="4340821"/>
                  <a:pt x="2187773" y="4335860"/>
                </a:cubicBezTo>
                <a:cubicBezTo>
                  <a:pt x="2197695" y="4330899"/>
                  <a:pt x="2200175" y="4323458"/>
                  <a:pt x="2195214" y="4313536"/>
                </a:cubicBezTo>
                <a:cubicBezTo>
                  <a:pt x="2190253" y="4298653"/>
                  <a:pt x="2185292" y="4298653"/>
                  <a:pt x="2180331" y="4313536"/>
                </a:cubicBezTo>
                <a:cubicBezTo>
                  <a:pt x="2175371" y="4318496"/>
                  <a:pt x="2170409" y="4318496"/>
                  <a:pt x="2165449" y="4313536"/>
                </a:cubicBezTo>
                <a:cubicBezTo>
                  <a:pt x="2160488" y="4313536"/>
                  <a:pt x="2156767" y="4313536"/>
                  <a:pt x="2154286" y="4313536"/>
                </a:cubicBezTo>
                <a:cubicBezTo>
                  <a:pt x="2151806" y="4313536"/>
                  <a:pt x="2148085" y="4316016"/>
                  <a:pt x="2143124" y="4320977"/>
                </a:cubicBezTo>
                <a:cubicBezTo>
                  <a:pt x="2138164" y="4325938"/>
                  <a:pt x="2134443" y="4329659"/>
                  <a:pt x="2131962" y="4332139"/>
                </a:cubicBezTo>
                <a:cubicBezTo>
                  <a:pt x="2129482" y="4334620"/>
                  <a:pt x="2128242" y="4335860"/>
                  <a:pt x="2128242" y="4335860"/>
                </a:cubicBezTo>
                <a:cubicBezTo>
                  <a:pt x="2123281" y="4335860"/>
                  <a:pt x="2123281" y="4338341"/>
                  <a:pt x="2128242" y="4343301"/>
                </a:cubicBezTo>
                <a:cubicBezTo>
                  <a:pt x="2128242" y="4343301"/>
                  <a:pt x="2128242" y="4344541"/>
                  <a:pt x="2128242" y="4347022"/>
                </a:cubicBezTo>
                <a:cubicBezTo>
                  <a:pt x="2128242" y="4349503"/>
                  <a:pt x="2125761" y="4350743"/>
                  <a:pt x="2120800" y="4350743"/>
                </a:cubicBezTo>
                <a:cubicBezTo>
                  <a:pt x="2120800" y="4345782"/>
                  <a:pt x="2120800" y="4343301"/>
                  <a:pt x="2120800" y="4343301"/>
                </a:cubicBezTo>
                <a:cubicBezTo>
                  <a:pt x="2120800" y="4338341"/>
                  <a:pt x="2119560" y="4335860"/>
                  <a:pt x="2117079" y="4335860"/>
                </a:cubicBezTo>
                <a:cubicBezTo>
                  <a:pt x="2114599" y="4335860"/>
                  <a:pt x="2113359" y="4333379"/>
                  <a:pt x="2113359" y="4328418"/>
                </a:cubicBezTo>
                <a:lnTo>
                  <a:pt x="2105917" y="4328418"/>
                </a:lnTo>
                <a:cubicBezTo>
                  <a:pt x="2105917" y="4333379"/>
                  <a:pt x="2104677" y="4339581"/>
                  <a:pt x="2102197" y="4347022"/>
                </a:cubicBezTo>
                <a:cubicBezTo>
                  <a:pt x="2099716" y="4354463"/>
                  <a:pt x="2093515" y="4358184"/>
                  <a:pt x="2083593" y="4358184"/>
                </a:cubicBezTo>
                <a:lnTo>
                  <a:pt x="2068710" y="4358184"/>
                </a:lnTo>
                <a:lnTo>
                  <a:pt x="2076152" y="4343301"/>
                </a:lnTo>
                <a:cubicBezTo>
                  <a:pt x="2076152" y="4338341"/>
                  <a:pt x="2076152" y="4334620"/>
                  <a:pt x="2076152" y="4332139"/>
                </a:cubicBezTo>
                <a:lnTo>
                  <a:pt x="2076152" y="4328418"/>
                </a:lnTo>
                <a:cubicBezTo>
                  <a:pt x="2076152" y="4328418"/>
                  <a:pt x="2073671" y="4328418"/>
                  <a:pt x="2068710" y="4328418"/>
                </a:cubicBezTo>
                <a:cubicBezTo>
                  <a:pt x="2068710" y="4323458"/>
                  <a:pt x="2066230" y="4320977"/>
                  <a:pt x="2061269" y="4320977"/>
                </a:cubicBezTo>
                <a:lnTo>
                  <a:pt x="2053827" y="4328418"/>
                </a:lnTo>
                <a:cubicBezTo>
                  <a:pt x="2048867" y="4328418"/>
                  <a:pt x="2046386" y="4325938"/>
                  <a:pt x="2046386" y="4320977"/>
                </a:cubicBezTo>
                <a:cubicBezTo>
                  <a:pt x="2041425" y="4320977"/>
                  <a:pt x="2040185" y="4323458"/>
                  <a:pt x="2042665" y="4328418"/>
                </a:cubicBezTo>
                <a:cubicBezTo>
                  <a:pt x="2045146" y="4333379"/>
                  <a:pt x="2043905" y="4335860"/>
                  <a:pt x="2038945" y="4335860"/>
                </a:cubicBezTo>
                <a:lnTo>
                  <a:pt x="2031503" y="4335860"/>
                </a:lnTo>
                <a:lnTo>
                  <a:pt x="2016620" y="4343301"/>
                </a:lnTo>
                <a:lnTo>
                  <a:pt x="2016620" y="4350743"/>
                </a:lnTo>
                <a:cubicBezTo>
                  <a:pt x="2031503" y="4345782"/>
                  <a:pt x="2038945" y="4345782"/>
                  <a:pt x="2038945" y="4350743"/>
                </a:cubicBezTo>
                <a:cubicBezTo>
                  <a:pt x="2038945" y="4355703"/>
                  <a:pt x="2041425" y="4358184"/>
                  <a:pt x="2046386" y="4358184"/>
                </a:cubicBezTo>
                <a:cubicBezTo>
                  <a:pt x="2056308" y="4353223"/>
                  <a:pt x="2061269" y="4355703"/>
                  <a:pt x="2061269" y="4365626"/>
                </a:cubicBezTo>
                <a:cubicBezTo>
                  <a:pt x="2061269" y="4370586"/>
                  <a:pt x="2053827" y="4378028"/>
                  <a:pt x="2038945" y="4387950"/>
                </a:cubicBezTo>
                <a:cubicBezTo>
                  <a:pt x="2024062" y="4402833"/>
                  <a:pt x="2015380" y="4411515"/>
                  <a:pt x="2012900" y="4413995"/>
                </a:cubicBezTo>
                <a:cubicBezTo>
                  <a:pt x="2010419" y="4416475"/>
                  <a:pt x="2009179" y="4415235"/>
                  <a:pt x="2009179" y="4410274"/>
                </a:cubicBezTo>
                <a:lnTo>
                  <a:pt x="2001738" y="4410274"/>
                </a:lnTo>
                <a:cubicBezTo>
                  <a:pt x="2006698" y="4415235"/>
                  <a:pt x="2007939" y="4418956"/>
                  <a:pt x="2005458" y="4421436"/>
                </a:cubicBezTo>
                <a:cubicBezTo>
                  <a:pt x="2002978" y="4423917"/>
                  <a:pt x="2001738" y="4427637"/>
                  <a:pt x="2001738" y="4432598"/>
                </a:cubicBezTo>
                <a:cubicBezTo>
                  <a:pt x="2001738" y="4437559"/>
                  <a:pt x="1999257" y="4437559"/>
                  <a:pt x="1994296" y="4432598"/>
                </a:cubicBezTo>
                <a:lnTo>
                  <a:pt x="1986855" y="4432598"/>
                </a:lnTo>
                <a:lnTo>
                  <a:pt x="1979413" y="4432598"/>
                </a:lnTo>
                <a:lnTo>
                  <a:pt x="1964531" y="4440040"/>
                </a:lnTo>
                <a:cubicBezTo>
                  <a:pt x="1954609" y="4445001"/>
                  <a:pt x="1949648" y="4440040"/>
                  <a:pt x="1949648" y="4425157"/>
                </a:cubicBezTo>
                <a:lnTo>
                  <a:pt x="1949648" y="4417715"/>
                </a:lnTo>
                <a:lnTo>
                  <a:pt x="1934765" y="4425157"/>
                </a:lnTo>
                <a:cubicBezTo>
                  <a:pt x="1929804" y="4430118"/>
                  <a:pt x="1927324" y="4435079"/>
                  <a:pt x="1927324" y="4440040"/>
                </a:cubicBezTo>
                <a:cubicBezTo>
                  <a:pt x="1927324" y="4445001"/>
                  <a:pt x="1924843" y="4445001"/>
                  <a:pt x="1919882" y="4440040"/>
                </a:cubicBezTo>
                <a:cubicBezTo>
                  <a:pt x="1914921" y="4440040"/>
                  <a:pt x="1912441" y="4441280"/>
                  <a:pt x="1912441" y="4443760"/>
                </a:cubicBezTo>
                <a:cubicBezTo>
                  <a:pt x="1912441" y="4446241"/>
                  <a:pt x="1909960" y="4449962"/>
                  <a:pt x="1904999" y="4454922"/>
                </a:cubicBezTo>
                <a:lnTo>
                  <a:pt x="1919882" y="4462364"/>
                </a:lnTo>
                <a:cubicBezTo>
                  <a:pt x="1919882" y="4452442"/>
                  <a:pt x="1923603" y="4447481"/>
                  <a:pt x="1931044" y="4447481"/>
                </a:cubicBezTo>
                <a:cubicBezTo>
                  <a:pt x="1938486" y="4447481"/>
                  <a:pt x="1939726" y="4449962"/>
                  <a:pt x="1934765" y="4454922"/>
                </a:cubicBezTo>
                <a:cubicBezTo>
                  <a:pt x="1934765" y="4459884"/>
                  <a:pt x="1934765" y="4463604"/>
                  <a:pt x="1934765" y="4466084"/>
                </a:cubicBezTo>
                <a:cubicBezTo>
                  <a:pt x="1934765" y="4468565"/>
                  <a:pt x="1934765" y="4472286"/>
                  <a:pt x="1934765" y="4477247"/>
                </a:cubicBezTo>
                <a:cubicBezTo>
                  <a:pt x="1934765" y="4492129"/>
                  <a:pt x="1933525" y="4500811"/>
                  <a:pt x="1931044" y="4503292"/>
                </a:cubicBezTo>
                <a:cubicBezTo>
                  <a:pt x="1928564" y="4505772"/>
                  <a:pt x="1923603" y="4505772"/>
                  <a:pt x="1916161" y="4503292"/>
                </a:cubicBezTo>
                <a:cubicBezTo>
                  <a:pt x="1908720" y="4500811"/>
                  <a:pt x="1904999" y="4499571"/>
                  <a:pt x="1904999" y="4499571"/>
                </a:cubicBezTo>
                <a:lnTo>
                  <a:pt x="1897558" y="4462364"/>
                </a:lnTo>
                <a:cubicBezTo>
                  <a:pt x="1892597" y="4462364"/>
                  <a:pt x="1888877" y="4464844"/>
                  <a:pt x="1886396" y="4469805"/>
                </a:cubicBezTo>
                <a:cubicBezTo>
                  <a:pt x="1883915" y="4474767"/>
                  <a:pt x="1880195" y="4479727"/>
                  <a:pt x="1875234" y="4484688"/>
                </a:cubicBezTo>
                <a:cubicBezTo>
                  <a:pt x="1875234" y="4489649"/>
                  <a:pt x="1873994" y="4493370"/>
                  <a:pt x="1871513" y="4495850"/>
                </a:cubicBezTo>
                <a:cubicBezTo>
                  <a:pt x="1869033" y="4498331"/>
                  <a:pt x="1867792" y="4502051"/>
                  <a:pt x="1867792" y="4507012"/>
                </a:cubicBezTo>
                <a:cubicBezTo>
                  <a:pt x="1862832" y="4516934"/>
                  <a:pt x="1859111" y="4520655"/>
                  <a:pt x="1856630" y="4518174"/>
                </a:cubicBezTo>
                <a:cubicBezTo>
                  <a:pt x="1854150" y="4515694"/>
                  <a:pt x="1851669" y="4518174"/>
                  <a:pt x="1849189" y="4525616"/>
                </a:cubicBezTo>
                <a:cubicBezTo>
                  <a:pt x="1846708" y="4533057"/>
                  <a:pt x="1845468" y="4539259"/>
                  <a:pt x="1845468" y="4544219"/>
                </a:cubicBezTo>
                <a:cubicBezTo>
                  <a:pt x="1840507" y="4539259"/>
                  <a:pt x="1838027" y="4535538"/>
                  <a:pt x="1838027" y="4533057"/>
                </a:cubicBezTo>
                <a:cubicBezTo>
                  <a:pt x="1838027" y="4530577"/>
                  <a:pt x="1835546" y="4529336"/>
                  <a:pt x="1830585" y="4529336"/>
                </a:cubicBezTo>
                <a:cubicBezTo>
                  <a:pt x="1825624" y="4534298"/>
                  <a:pt x="1823144" y="4534298"/>
                  <a:pt x="1823144" y="4529336"/>
                </a:cubicBezTo>
                <a:cubicBezTo>
                  <a:pt x="1823144" y="4519415"/>
                  <a:pt x="1818183" y="4516934"/>
                  <a:pt x="1808261" y="4521895"/>
                </a:cubicBezTo>
                <a:cubicBezTo>
                  <a:pt x="1798339" y="4526856"/>
                  <a:pt x="1798339" y="4534298"/>
                  <a:pt x="1808261" y="4544219"/>
                </a:cubicBezTo>
                <a:cubicBezTo>
                  <a:pt x="1808261" y="4544219"/>
                  <a:pt x="1808261" y="4546700"/>
                  <a:pt x="1808261" y="4551661"/>
                </a:cubicBezTo>
                <a:cubicBezTo>
                  <a:pt x="1803300" y="4556622"/>
                  <a:pt x="1798339" y="4564063"/>
                  <a:pt x="1793378" y="4573985"/>
                </a:cubicBezTo>
                <a:lnTo>
                  <a:pt x="1785937" y="4581426"/>
                </a:lnTo>
                <a:cubicBezTo>
                  <a:pt x="1785937" y="4581426"/>
                  <a:pt x="1785937" y="4580186"/>
                  <a:pt x="1785937" y="4577706"/>
                </a:cubicBezTo>
                <a:cubicBezTo>
                  <a:pt x="1785937" y="4575226"/>
                  <a:pt x="1785937" y="4571505"/>
                  <a:pt x="1785937" y="4566543"/>
                </a:cubicBezTo>
                <a:cubicBezTo>
                  <a:pt x="1790898" y="4561583"/>
                  <a:pt x="1785937" y="4559102"/>
                  <a:pt x="1771054" y="4559102"/>
                </a:cubicBezTo>
                <a:cubicBezTo>
                  <a:pt x="1771054" y="4559102"/>
                  <a:pt x="1768574" y="4556622"/>
                  <a:pt x="1763613" y="4551661"/>
                </a:cubicBezTo>
                <a:cubicBezTo>
                  <a:pt x="1763613" y="4546700"/>
                  <a:pt x="1763613" y="4544219"/>
                  <a:pt x="1763613" y="4544219"/>
                </a:cubicBezTo>
                <a:cubicBezTo>
                  <a:pt x="1763613" y="4544219"/>
                  <a:pt x="1762373" y="4545460"/>
                  <a:pt x="1759892" y="4547940"/>
                </a:cubicBezTo>
                <a:cubicBezTo>
                  <a:pt x="1757412" y="4550421"/>
                  <a:pt x="1756171" y="4552901"/>
                  <a:pt x="1756171" y="4555381"/>
                </a:cubicBezTo>
                <a:cubicBezTo>
                  <a:pt x="1756171" y="4557862"/>
                  <a:pt x="1756171" y="4559102"/>
                  <a:pt x="1756171" y="4559102"/>
                </a:cubicBezTo>
                <a:cubicBezTo>
                  <a:pt x="1756171" y="4559102"/>
                  <a:pt x="1753691" y="4559102"/>
                  <a:pt x="1748730" y="4559102"/>
                </a:cubicBezTo>
                <a:cubicBezTo>
                  <a:pt x="1748730" y="4559102"/>
                  <a:pt x="1747490" y="4562823"/>
                  <a:pt x="1745009" y="4570264"/>
                </a:cubicBezTo>
                <a:cubicBezTo>
                  <a:pt x="1742529" y="4577706"/>
                  <a:pt x="1740048" y="4586388"/>
                  <a:pt x="1737568" y="4596309"/>
                </a:cubicBezTo>
                <a:cubicBezTo>
                  <a:pt x="1735087" y="4606231"/>
                  <a:pt x="1736328" y="4616153"/>
                  <a:pt x="1741289" y="4626075"/>
                </a:cubicBezTo>
                <a:cubicBezTo>
                  <a:pt x="1741289" y="4631036"/>
                  <a:pt x="1741289" y="4633516"/>
                  <a:pt x="1741289" y="4633516"/>
                </a:cubicBezTo>
                <a:cubicBezTo>
                  <a:pt x="1731367" y="4633516"/>
                  <a:pt x="1726406" y="4623595"/>
                  <a:pt x="1726406" y="4603751"/>
                </a:cubicBezTo>
                <a:cubicBezTo>
                  <a:pt x="1726406" y="4598790"/>
                  <a:pt x="1725166" y="4595069"/>
                  <a:pt x="1722685" y="4592588"/>
                </a:cubicBezTo>
                <a:cubicBezTo>
                  <a:pt x="1720204" y="4590108"/>
                  <a:pt x="1714003" y="4591348"/>
                  <a:pt x="1704082" y="4596309"/>
                </a:cubicBezTo>
                <a:cubicBezTo>
                  <a:pt x="1694159" y="4601270"/>
                  <a:pt x="1689199" y="4608712"/>
                  <a:pt x="1689199" y="4618633"/>
                </a:cubicBezTo>
                <a:cubicBezTo>
                  <a:pt x="1684238" y="4618633"/>
                  <a:pt x="1681757" y="4619874"/>
                  <a:pt x="1681757" y="4622354"/>
                </a:cubicBezTo>
                <a:cubicBezTo>
                  <a:pt x="1681757" y="4624835"/>
                  <a:pt x="1679277" y="4626075"/>
                  <a:pt x="1674316" y="4626075"/>
                </a:cubicBezTo>
                <a:cubicBezTo>
                  <a:pt x="1674316" y="4626075"/>
                  <a:pt x="1671835" y="4628555"/>
                  <a:pt x="1666875" y="4633516"/>
                </a:cubicBezTo>
                <a:cubicBezTo>
                  <a:pt x="1661914" y="4638477"/>
                  <a:pt x="1661914" y="4640958"/>
                  <a:pt x="1666875" y="4640958"/>
                </a:cubicBezTo>
                <a:cubicBezTo>
                  <a:pt x="1671835" y="4640958"/>
                  <a:pt x="1671835" y="4645919"/>
                  <a:pt x="1666875" y="4655840"/>
                </a:cubicBezTo>
                <a:cubicBezTo>
                  <a:pt x="1666875" y="4660802"/>
                  <a:pt x="1666875" y="4664522"/>
                  <a:pt x="1666875" y="4667002"/>
                </a:cubicBezTo>
                <a:cubicBezTo>
                  <a:pt x="1666875" y="4669483"/>
                  <a:pt x="1669355" y="4670723"/>
                  <a:pt x="1674316" y="4670723"/>
                </a:cubicBezTo>
                <a:cubicBezTo>
                  <a:pt x="1674316" y="4675684"/>
                  <a:pt x="1674316" y="4680645"/>
                  <a:pt x="1674316" y="4685606"/>
                </a:cubicBezTo>
                <a:lnTo>
                  <a:pt x="1666875" y="4685606"/>
                </a:lnTo>
                <a:cubicBezTo>
                  <a:pt x="1666875" y="4680645"/>
                  <a:pt x="1664394" y="4678165"/>
                  <a:pt x="1659433" y="4678165"/>
                </a:cubicBezTo>
                <a:cubicBezTo>
                  <a:pt x="1654472" y="4678165"/>
                  <a:pt x="1651992" y="4673204"/>
                  <a:pt x="1651992" y="4663282"/>
                </a:cubicBezTo>
                <a:cubicBezTo>
                  <a:pt x="1647031" y="4658321"/>
                  <a:pt x="1642070" y="4653360"/>
                  <a:pt x="1637109" y="4648399"/>
                </a:cubicBezTo>
                <a:cubicBezTo>
                  <a:pt x="1637109" y="4648399"/>
                  <a:pt x="1637109" y="4647159"/>
                  <a:pt x="1637109" y="4644678"/>
                </a:cubicBezTo>
                <a:cubicBezTo>
                  <a:pt x="1637109" y="4642198"/>
                  <a:pt x="1637109" y="4640958"/>
                  <a:pt x="1637109" y="4640958"/>
                </a:cubicBezTo>
                <a:cubicBezTo>
                  <a:pt x="1642070" y="4631036"/>
                  <a:pt x="1643310" y="4626075"/>
                  <a:pt x="1640830" y="4626075"/>
                </a:cubicBezTo>
                <a:cubicBezTo>
                  <a:pt x="1638349" y="4626075"/>
                  <a:pt x="1634628" y="4628555"/>
                  <a:pt x="1629667" y="4633516"/>
                </a:cubicBezTo>
                <a:cubicBezTo>
                  <a:pt x="1624706" y="4638477"/>
                  <a:pt x="1624706" y="4643438"/>
                  <a:pt x="1629667" y="4648399"/>
                </a:cubicBezTo>
                <a:lnTo>
                  <a:pt x="1629667" y="4670723"/>
                </a:lnTo>
                <a:cubicBezTo>
                  <a:pt x="1629667" y="4680645"/>
                  <a:pt x="1632148" y="4688087"/>
                  <a:pt x="1637109" y="4693047"/>
                </a:cubicBezTo>
                <a:cubicBezTo>
                  <a:pt x="1637109" y="4698009"/>
                  <a:pt x="1637109" y="4700489"/>
                  <a:pt x="1637109" y="4700489"/>
                </a:cubicBezTo>
                <a:lnTo>
                  <a:pt x="1599902" y="4700489"/>
                </a:lnTo>
                <a:lnTo>
                  <a:pt x="1592460" y="4693047"/>
                </a:lnTo>
                <a:cubicBezTo>
                  <a:pt x="1592460" y="4688087"/>
                  <a:pt x="1591220" y="4683126"/>
                  <a:pt x="1588740" y="4678165"/>
                </a:cubicBezTo>
                <a:cubicBezTo>
                  <a:pt x="1586259" y="4673204"/>
                  <a:pt x="1586259" y="4668243"/>
                  <a:pt x="1588740" y="4663282"/>
                </a:cubicBezTo>
                <a:cubicBezTo>
                  <a:pt x="1591220" y="4658321"/>
                  <a:pt x="1592460" y="4653360"/>
                  <a:pt x="1592460" y="4648399"/>
                </a:cubicBezTo>
                <a:lnTo>
                  <a:pt x="1585019" y="4648399"/>
                </a:lnTo>
                <a:cubicBezTo>
                  <a:pt x="1589980" y="4653360"/>
                  <a:pt x="1587500" y="4658321"/>
                  <a:pt x="1577578" y="4663282"/>
                </a:cubicBezTo>
                <a:lnTo>
                  <a:pt x="1570136" y="4670723"/>
                </a:lnTo>
                <a:lnTo>
                  <a:pt x="1577578" y="4655840"/>
                </a:lnTo>
                <a:cubicBezTo>
                  <a:pt x="1582539" y="4645919"/>
                  <a:pt x="1582539" y="4640958"/>
                  <a:pt x="1577578" y="4640958"/>
                </a:cubicBezTo>
                <a:lnTo>
                  <a:pt x="1585019" y="4640958"/>
                </a:lnTo>
                <a:lnTo>
                  <a:pt x="1592460" y="4633516"/>
                </a:lnTo>
                <a:cubicBezTo>
                  <a:pt x="1597421" y="4633516"/>
                  <a:pt x="1599902" y="4632276"/>
                  <a:pt x="1599902" y="4629795"/>
                </a:cubicBezTo>
                <a:cubicBezTo>
                  <a:pt x="1599902" y="4627315"/>
                  <a:pt x="1599902" y="4626075"/>
                  <a:pt x="1599902" y="4626075"/>
                </a:cubicBezTo>
                <a:lnTo>
                  <a:pt x="1592460" y="4618633"/>
                </a:lnTo>
                <a:cubicBezTo>
                  <a:pt x="1597421" y="4618633"/>
                  <a:pt x="1599902" y="4618633"/>
                  <a:pt x="1599902" y="4618633"/>
                </a:cubicBezTo>
                <a:cubicBezTo>
                  <a:pt x="1599902" y="4613673"/>
                  <a:pt x="1599902" y="4611192"/>
                  <a:pt x="1599902" y="4611192"/>
                </a:cubicBezTo>
                <a:cubicBezTo>
                  <a:pt x="1599902" y="4611192"/>
                  <a:pt x="1602382" y="4611192"/>
                  <a:pt x="1607343" y="4611192"/>
                </a:cubicBezTo>
                <a:lnTo>
                  <a:pt x="1614785" y="4603751"/>
                </a:lnTo>
                <a:cubicBezTo>
                  <a:pt x="1619746" y="4608712"/>
                  <a:pt x="1624706" y="4607471"/>
                  <a:pt x="1629667" y="4600030"/>
                </a:cubicBezTo>
                <a:cubicBezTo>
                  <a:pt x="1634628" y="4592588"/>
                  <a:pt x="1639589" y="4586388"/>
                  <a:pt x="1644550" y="4581426"/>
                </a:cubicBezTo>
                <a:lnTo>
                  <a:pt x="1659433" y="4573985"/>
                </a:lnTo>
                <a:cubicBezTo>
                  <a:pt x="1659433" y="4569024"/>
                  <a:pt x="1659433" y="4565303"/>
                  <a:pt x="1659433" y="4562823"/>
                </a:cubicBezTo>
                <a:cubicBezTo>
                  <a:pt x="1659433" y="4560343"/>
                  <a:pt x="1659433" y="4559102"/>
                  <a:pt x="1659433" y="4559102"/>
                </a:cubicBezTo>
                <a:lnTo>
                  <a:pt x="1681757" y="4544219"/>
                </a:lnTo>
                <a:cubicBezTo>
                  <a:pt x="1691679" y="4534298"/>
                  <a:pt x="1694159" y="4526856"/>
                  <a:pt x="1689199" y="4521895"/>
                </a:cubicBezTo>
                <a:cubicBezTo>
                  <a:pt x="1694159" y="4521895"/>
                  <a:pt x="1696640" y="4519415"/>
                  <a:pt x="1696640" y="4514454"/>
                </a:cubicBezTo>
                <a:cubicBezTo>
                  <a:pt x="1696640" y="4509493"/>
                  <a:pt x="1697880" y="4505772"/>
                  <a:pt x="1700361" y="4503292"/>
                </a:cubicBezTo>
                <a:cubicBezTo>
                  <a:pt x="1702841" y="4500811"/>
                  <a:pt x="1704082" y="4497091"/>
                  <a:pt x="1704082" y="4492129"/>
                </a:cubicBezTo>
                <a:cubicBezTo>
                  <a:pt x="1704082" y="4487169"/>
                  <a:pt x="1704082" y="4484688"/>
                  <a:pt x="1704082" y="4484688"/>
                </a:cubicBezTo>
                <a:lnTo>
                  <a:pt x="1704082" y="4469805"/>
                </a:lnTo>
                <a:lnTo>
                  <a:pt x="1718964" y="4454922"/>
                </a:lnTo>
                <a:cubicBezTo>
                  <a:pt x="1728886" y="4449962"/>
                  <a:pt x="1733847" y="4442520"/>
                  <a:pt x="1733847" y="4432598"/>
                </a:cubicBezTo>
                <a:cubicBezTo>
                  <a:pt x="1733847" y="4427637"/>
                  <a:pt x="1732607" y="4422677"/>
                  <a:pt x="1730126" y="4417715"/>
                </a:cubicBezTo>
                <a:cubicBezTo>
                  <a:pt x="1727646" y="4412755"/>
                  <a:pt x="1726406" y="4410274"/>
                  <a:pt x="1726406" y="4410274"/>
                </a:cubicBezTo>
                <a:lnTo>
                  <a:pt x="1718964" y="4440040"/>
                </a:lnTo>
                <a:cubicBezTo>
                  <a:pt x="1718964" y="4449962"/>
                  <a:pt x="1716484" y="4454922"/>
                  <a:pt x="1711523" y="4454922"/>
                </a:cubicBezTo>
                <a:cubicBezTo>
                  <a:pt x="1706562" y="4454922"/>
                  <a:pt x="1701601" y="4454922"/>
                  <a:pt x="1696640" y="4454922"/>
                </a:cubicBezTo>
                <a:lnTo>
                  <a:pt x="1666875" y="4469805"/>
                </a:lnTo>
                <a:cubicBezTo>
                  <a:pt x="1656953" y="4479727"/>
                  <a:pt x="1649511" y="4484688"/>
                  <a:pt x="1644550" y="4484688"/>
                </a:cubicBezTo>
                <a:cubicBezTo>
                  <a:pt x="1649511" y="4479727"/>
                  <a:pt x="1648271" y="4474767"/>
                  <a:pt x="1640830" y="4469805"/>
                </a:cubicBezTo>
                <a:cubicBezTo>
                  <a:pt x="1633388" y="4464844"/>
                  <a:pt x="1627187" y="4464844"/>
                  <a:pt x="1622226" y="4469805"/>
                </a:cubicBezTo>
                <a:cubicBezTo>
                  <a:pt x="1617265" y="4474767"/>
                  <a:pt x="1616025" y="4478487"/>
                  <a:pt x="1618505" y="4480967"/>
                </a:cubicBezTo>
                <a:cubicBezTo>
                  <a:pt x="1620986" y="4483448"/>
                  <a:pt x="1619746" y="4485929"/>
                  <a:pt x="1614785" y="4488409"/>
                </a:cubicBezTo>
                <a:cubicBezTo>
                  <a:pt x="1609824" y="4490889"/>
                  <a:pt x="1607343" y="4492129"/>
                  <a:pt x="1607343" y="4492129"/>
                </a:cubicBezTo>
                <a:cubicBezTo>
                  <a:pt x="1607343" y="4492129"/>
                  <a:pt x="1607343" y="4494610"/>
                  <a:pt x="1607343" y="4499571"/>
                </a:cubicBezTo>
                <a:cubicBezTo>
                  <a:pt x="1602382" y="4499571"/>
                  <a:pt x="1594941" y="4504532"/>
                  <a:pt x="1585019" y="4514454"/>
                </a:cubicBezTo>
                <a:lnTo>
                  <a:pt x="1570136" y="4551661"/>
                </a:lnTo>
                <a:lnTo>
                  <a:pt x="1577578" y="4559102"/>
                </a:lnTo>
                <a:cubicBezTo>
                  <a:pt x="1587500" y="4559102"/>
                  <a:pt x="1589980" y="4551661"/>
                  <a:pt x="1585019" y="4536778"/>
                </a:cubicBezTo>
                <a:lnTo>
                  <a:pt x="1599902" y="4536778"/>
                </a:lnTo>
                <a:lnTo>
                  <a:pt x="1592460" y="4551661"/>
                </a:lnTo>
                <a:cubicBezTo>
                  <a:pt x="1592460" y="4556622"/>
                  <a:pt x="1592460" y="4559102"/>
                  <a:pt x="1592460" y="4559102"/>
                </a:cubicBezTo>
                <a:lnTo>
                  <a:pt x="1592460" y="4573985"/>
                </a:lnTo>
                <a:cubicBezTo>
                  <a:pt x="1592460" y="4573985"/>
                  <a:pt x="1592460" y="4578946"/>
                  <a:pt x="1592460" y="4588868"/>
                </a:cubicBezTo>
                <a:cubicBezTo>
                  <a:pt x="1587500" y="4583907"/>
                  <a:pt x="1585019" y="4583907"/>
                  <a:pt x="1585019" y="4588868"/>
                </a:cubicBezTo>
                <a:cubicBezTo>
                  <a:pt x="1585019" y="4593829"/>
                  <a:pt x="1585019" y="4596309"/>
                  <a:pt x="1585019" y="4596309"/>
                </a:cubicBezTo>
                <a:lnTo>
                  <a:pt x="1577578" y="4611192"/>
                </a:lnTo>
                <a:lnTo>
                  <a:pt x="1570136" y="4611192"/>
                </a:lnTo>
                <a:lnTo>
                  <a:pt x="1570136" y="4596309"/>
                </a:lnTo>
                <a:lnTo>
                  <a:pt x="1555253" y="4559102"/>
                </a:lnTo>
                <a:cubicBezTo>
                  <a:pt x="1555253" y="4559102"/>
                  <a:pt x="1555253" y="4560343"/>
                  <a:pt x="1555253" y="4562823"/>
                </a:cubicBezTo>
                <a:cubicBezTo>
                  <a:pt x="1555253" y="4565303"/>
                  <a:pt x="1555253" y="4569024"/>
                  <a:pt x="1555253" y="4573985"/>
                </a:cubicBezTo>
                <a:cubicBezTo>
                  <a:pt x="1555253" y="4573985"/>
                  <a:pt x="1554013" y="4576466"/>
                  <a:pt x="1551533" y="4581426"/>
                </a:cubicBezTo>
                <a:cubicBezTo>
                  <a:pt x="1549052" y="4586388"/>
                  <a:pt x="1547812" y="4588868"/>
                  <a:pt x="1547812" y="4588868"/>
                </a:cubicBezTo>
                <a:cubicBezTo>
                  <a:pt x="1547812" y="4603751"/>
                  <a:pt x="1540371" y="4608712"/>
                  <a:pt x="1525488" y="4603751"/>
                </a:cubicBezTo>
                <a:cubicBezTo>
                  <a:pt x="1520527" y="4598790"/>
                  <a:pt x="1515566" y="4598790"/>
                  <a:pt x="1510605" y="4603751"/>
                </a:cubicBezTo>
                <a:cubicBezTo>
                  <a:pt x="1510605" y="4608712"/>
                  <a:pt x="1508125" y="4608712"/>
                  <a:pt x="1503164" y="4603751"/>
                </a:cubicBezTo>
                <a:lnTo>
                  <a:pt x="1480839" y="4603751"/>
                </a:lnTo>
                <a:lnTo>
                  <a:pt x="1480839" y="4618633"/>
                </a:lnTo>
                <a:lnTo>
                  <a:pt x="1473398" y="4640958"/>
                </a:lnTo>
                <a:cubicBezTo>
                  <a:pt x="1468437" y="4631036"/>
                  <a:pt x="1465957" y="4626075"/>
                  <a:pt x="1465957" y="4626075"/>
                </a:cubicBezTo>
                <a:lnTo>
                  <a:pt x="1465957" y="4611192"/>
                </a:lnTo>
                <a:lnTo>
                  <a:pt x="1480839" y="4596309"/>
                </a:lnTo>
                <a:lnTo>
                  <a:pt x="1465957" y="4603751"/>
                </a:lnTo>
                <a:cubicBezTo>
                  <a:pt x="1465957" y="4603751"/>
                  <a:pt x="1463476" y="4606231"/>
                  <a:pt x="1458515" y="4611192"/>
                </a:cubicBezTo>
                <a:cubicBezTo>
                  <a:pt x="1453554" y="4616153"/>
                  <a:pt x="1451074" y="4621114"/>
                  <a:pt x="1451074" y="4626075"/>
                </a:cubicBezTo>
                <a:lnTo>
                  <a:pt x="1443632" y="4626075"/>
                </a:lnTo>
                <a:cubicBezTo>
                  <a:pt x="1438671" y="4626075"/>
                  <a:pt x="1436191" y="4626075"/>
                  <a:pt x="1436191" y="4626075"/>
                </a:cubicBezTo>
                <a:lnTo>
                  <a:pt x="1428750" y="4626075"/>
                </a:lnTo>
                <a:lnTo>
                  <a:pt x="1421308" y="4640958"/>
                </a:lnTo>
                <a:lnTo>
                  <a:pt x="1421308" y="4648399"/>
                </a:lnTo>
                <a:cubicBezTo>
                  <a:pt x="1416347" y="4653360"/>
                  <a:pt x="1416347" y="4657081"/>
                  <a:pt x="1421308" y="4659561"/>
                </a:cubicBezTo>
                <a:cubicBezTo>
                  <a:pt x="1426269" y="4662042"/>
                  <a:pt x="1428750" y="4660802"/>
                  <a:pt x="1428750" y="4655840"/>
                </a:cubicBezTo>
                <a:lnTo>
                  <a:pt x="1443632" y="4655840"/>
                </a:lnTo>
                <a:cubicBezTo>
                  <a:pt x="1438671" y="4660802"/>
                  <a:pt x="1438671" y="4663282"/>
                  <a:pt x="1443632" y="4663282"/>
                </a:cubicBezTo>
                <a:cubicBezTo>
                  <a:pt x="1438671" y="4668243"/>
                  <a:pt x="1431230" y="4673204"/>
                  <a:pt x="1421308" y="4678165"/>
                </a:cubicBezTo>
                <a:cubicBezTo>
                  <a:pt x="1416347" y="4678165"/>
                  <a:pt x="1411386" y="4680645"/>
                  <a:pt x="1406425" y="4685606"/>
                </a:cubicBezTo>
                <a:cubicBezTo>
                  <a:pt x="1401464" y="4690567"/>
                  <a:pt x="1398984" y="4695528"/>
                  <a:pt x="1398984" y="4700489"/>
                </a:cubicBezTo>
                <a:lnTo>
                  <a:pt x="1391542" y="4700489"/>
                </a:lnTo>
                <a:cubicBezTo>
                  <a:pt x="1391542" y="4700489"/>
                  <a:pt x="1389062" y="4698009"/>
                  <a:pt x="1384101" y="4693047"/>
                </a:cubicBezTo>
                <a:cubicBezTo>
                  <a:pt x="1379140" y="4688087"/>
                  <a:pt x="1379140" y="4685606"/>
                  <a:pt x="1384101" y="4685606"/>
                </a:cubicBezTo>
                <a:lnTo>
                  <a:pt x="1406425" y="4678165"/>
                </a:lnTo>
                <a:cubicBezTo>
                  <a:pt x="1406425" y="4673204"/>
                  <a:pt x="1406425" y="4669483"/>
                  <a:pt x="1406425" y="4667002"/>
                </a:cubicBezTo>
                <a:cubicBezTo>
                  <a:pt x="1406425" y="4664522"/>
                  <a:pt x="1408906" y="4663282"/>
                  <a:pt x="1413867" y="4663282"/>
                </a:cubicBezTo>
                <a:cubicBezTo>
                  <a:pt x="1413867" y="4663282"/>
                  <a:pt x="1413867" y="4660802"/>
                  <a:pt x="1413867" y="4655840"/>
                </a:cubicBezTo>
                <a:lnTo>
                  <a:pt x="1406425" y="4655840"/>
                </a:lnTo>
                <a:cubicBezTo>
                  <a:pt x="1406425" y="4660802"/>
                  <a:pt x="1405185" y="4665762"/>
                  <a:pt x="1402705" y="4670723"/>
                </a:cubicBezTo>
                <a:cubicBezTo>
                  <a:pt x="1400224" y="4675684"/>
                  <a:pt x="1396504" y="4678165"/>
                  <a:pt x="1391542" y="4678165"/>
                </a:cubicBezTo>
                <a:lnTo>
                  <a:pt x="1398984" y="4663282"/>
                </a:lnTo>
                <a:lnTo>
                  <a:pt x="1384101" y="4670723"/>
                </a:lnTo>
                <a:cubicBezTo>
                  <a:pt x="1374179" y="4680645"/>
                  <a:pt x="1369218" y="4686847"/>
                  <a:pt x="1369218" y="4689327"/>
                </a:cubicBezTo>
                <a:cubicBezTo>
                  <a:pt x="1369218" y="4691807"/>
                  <a:pt x="1356816" y="4705450"/>
                  <a:pt x="1332011" y="4730254"/>
                </a:cubicBezTo>
                <a:cubicBezTo>
                  <a:pt x="1312167" y="4750099"/>
                  <a:pt x="1302246" y="4757540"/>
                  <a:pt x="1302246" y="4752579"/>
                </a:cubicBezTo>
                <a:cubicBezTo>
                  <a:pt x="1302246" y="4747618"/>
                  <a:pt x="1302246" y="4742657"/>
                  <a:pt x="1302246" y="4737696"/>
                </a:cubicBezTo>
                <a:lnTo>
                  <a:pt x="1294804" y="4737696"/>
                </a:lnTo>
                <a:cubicBezTo>
                  <a:pt x="1289843" y="4742657"/>
                  <a:pt x="1286123" y="4745137"/>
                  <a:pt x="1283642" y="4745137"/>
                </a:cubicBezTo>
                <a:cubicBezTo>
                  <a:pt x="1281162" y="4745137"/>
                  <a:pt x="1279922" y="4747618"/>
                  <a:pt x="1279922" y="4752579"/>
                </a:cubicBezTo>
                <a:cubicBezTo>
                  <a:pt x="1279922" y="4752579"/>
                  <a:pt x="1278681" y="4755059"/>
                  <a:pt x="1276201" y="4760020"/>
                </a:cubicBezTo>
                <a:cubicBezTo>
                  <a:pt x="1273721" y="4764981"/>
                  <a:pt x="1270000" y="4769942"/>
                  <a:pt x="1265039" y="4774903"/>
                </a:cubicBezTo>
                <a:lnTo>
                  <a:pt x="1250156" y="4797227"/>
                </a:lnTo>
                <a:lnTo>
                  <a:pt x="1250156" y="4812110"/>
                </a:lnTo>
                <a:cubicBezTo>
                  <a:pt x="1255117" y="4812110"/>
                  <a:pt x="1257597" y="4812110"/>
                  <a:pt x="1257597" y="4812110"/>
                </a:cubicBezTo>
                <a:cubicBezTo>
                  <a:pt x="1257597" y="4817071"/>
                  <a:pt x="1247675" y="4829473"/>
                  <a:pt x="1227832" y="4849317"/>
                </a:cubicBezTo>
                <a:lnTo>
                  <a:pt x="1212949" y="4856758"/>
                </a:lnTo>
                <a:lnTo>
                  <a:pt x="1220390" y="4841876"/>
                </a:lnTo>
                <a:cubicBezTo>
                  <a:pt x="1220390" y="4841876"/>
                  <a:pt x="1221631" y="4839395"/>
                  <a:pt x="1224111" y="4834434"/>
                </a:cubicBezTo>
                <a:cubicBezTo>
                  <a:pt x="1226591" y="4829473"/>
                  <a:pt x="1227832" y="4824513"/>
                  <a:pt x="1227832" y="4819551"/>
                </a:cubicBezTo>
                <a:cubicBezTo>
                  <a:pt x="1237754" y="4814591"/>
                  <a:pt x="1242714" y="4809630"/>
                  <a:pt x="1242714" y="4804668"/>
                </a:cubicBezTo>
                <a:lnTo>
                  <a:pt x="1227832" y="4812110"/>
                </a:lnTo>
                <a:cubicBezTo>
                  <a:pt x="1227832" y="4812110"/>
                  <a:pt x="1225351" y="4814591"/>
                  <a:pt x="1220390" y="4819551"/>
                </a:cubicBezTo>
                <a:cubicBezTo>
                  <a:pt x="1215429" y="4814591"/>
                  <a:pt x="1210469" y="4814591"/>
                  <a:pt x="1205507" y="4819551"/>
                </a:cubicBezTo>
                <a:lnTo>
                  <a:pt x="1198066" y="4819551"/>
                </a:lnTo>
                <a:cubicBezTo>
                  <a:pt x="1198066" y="4814591"/>
                  <a:pt x="1207988" y="4807149"/>
                  <a:pt x="1227832" y="4797227"/>
                </a:cubicBezTo>
                <a:cubicBezTo>
                  <a:pt x="1232793" y="4792266"/>
                  <a:pt x="1237754" y="4787306"/>
                  <a:pt x="1242714" y="4782344"/>
                </a:cubicBezTo>
                <a:lnTo>
                  <a:pt x="1250156" y="4774903"/>
                </a:lnTo>
                <a:lnTo>
                  <a:pt x="1250156" y="4767461"/>
                </a:lnTo>
                <a:cubicBezTo>
                  <a:pt x="1235273" y="4757540"/>
                  <a:pt x="1232793" y="4750099"/>
                  <a:pt x="1242714" y="4745137"/>
                </a:cubicBezTo>
                <a:lnTo>
                  <a:pt x="1250156" y="4752579"/>
                </a:lnTo>
                <a:cubicBezTo>
                  <a:pt x="1255117" y="4762501"/>
                  <a:pt x="1257597" y="4767461"/>
                  <a:pt x="1257597" y="4767461"/>
                </a:cubicBezTo>
                <a:lnTo>
                  <a:pt x="1257597" y="4752579"/>
                </a:lnTo>
                <a:lnTo>
                  <a:pt x="1265039" y="4740176"/>
                </a:lnTo>
                <a:lnTo>
                  <a:pt x="1265039" y="4745137"/>
                </a:lnTo>
                <a:cubicBezTo>
                  <a:pt x="1270000" y="4745137"/>
                  <a:pt x="1272480" y="4742657"/>
                  <a:pt x="1272480" y="4737696"/>
                </a:cubicBezTo>
                <a:cubicBezTo>
                  <a:pt x="1272480" y="4737696"/>
                  <a:pt x="1271860" y="4737696"/>
                  <a:pt x="1270620" y="4737696"/>
                </a:cubicBezTo>
                <a:lnTo>
                  <a:pt x="1266527" y="4737696"/>
                </a:lnTo>
                <a:lnTo>
                  <a:pt x="1279922" y="4715372"/>
                </a:lnTo>
                <a:cubicBezTo>
                  <a:pt x="1284883" y="4720333"/>
                  <a:pt x="1288603" y="4720333"/>
                  <a:pt x="1291084" y="4715372"/>
                </a:cubicBezTo>
                <a:cubicBezTo>
                  <a:pt x="1293564" y="4710411"/>
                  <a:pt x="1292324" y="4707930"/>
                  <a:pt x="1287363" y="4707930"/>
                </a:cubicBezTo>
                <a:cubicBezTo>
                  <a:pt x="1287363" y="4702969"/>
                  <a:pt x="1284883" y="4702969"/>
                  <a:pt x="1279922" y="4707930"/>
                </a:cubicBezTo>
                <a:cubicBezTo>
                  <a:pt x="1260078" y="4732735"/>
                  <a:pt x="1250156" y="4740176"/>
                  <a:pt x="1250156" y="4730254"/>
                </a:cubicBezTo>
                <a:cubicBezTo>
                  <a:pt x="1250156" y="4730254"/>
                  <a:pt x="1251396" y="4727774"/>
                  <a:pt x="1253877" y="4722813"/>
                </a:cubicBezTo>
                <a:cubicBezTo>
                  <a:pt x="1256357" y="4717852"/>
                  <a:pt x="1260078" y="4715372"/>
                  <a:pt x="1265039" y="4715372"/>
                </a:cubicBezTo>
                <a:lnTo>
                  <a:pt x="1287363" y="4685606"/>
                </a:lnTo>
                <a:lnTo>
                  <a:pt x="1294804" y="4678165"/>
                </a:lnTo>
                <a:lnTo>
                  <a:pt x="1287363" y="4678165"/>
                </a:lnTo>
                <a:cubicBezTo>
                  <a:pt x="1277441" y="4683126"/>
                  <a:pt x="1272480" y="4685606"/>
                  <a:pt x="1272480" y="4685606"/>
                </a:cubicBezTo>
                <a:lnTo>
                  <a:pt x="1294804" y="4663282"/>
                </a:lnTo>
                <a:lnTo>
                  <a:pt x="1294804" y="4648399"/>
                </a:lnTo>
                <a:lnTo>
                  <a:pt x="1294804" y="4640958"/>
                </a:lnTo>
                <a:lnTo>
                  <a:pt x="1302246" y="4640958"/>
                </a:lnTo>
                <a:cubicBezTo>
                  <a:pt x="1297285" y="4640958"/>
                  <a:pt x="1294804" y="4638477"/>
                  <a:pt x="1294804" y="4633516"/>
                </a:cubicBezTo>
                <a:lnTo>
                  <a:pt x="1302246" y="4618633"/>
                </a:lnTo>
                <a:lnTo>
                  <a:pt x="1317129" y="4618633"/>
                </a:lnTo>
                <a:cubicBezTo>
                  <a:pt x="1322089" y="4618633"/>
                  <a:pt x="1327050" y="4616153"/>
                  <a:pt x="1332011" y="4611192"/>
                </a:cubicBezTo>
                <a:cubicBezTo>
                  <a:pt x="1336972" y="4606231"/>
                  <a:pt x="1339453" y="4603751"/>
                  <a:pt x="1339453" y="4603751"/>
                </a:cubicBezTo>
                <a:lnTo>
                  <a:pt x="1346894" y="4581426"/>
                </a:lnTo>
                <a:cubicBezTo>
                  <a:pt x="1356816" y="4581426"/>
                  <a:pt x="1361777" y="4581426"/>
                  <a:pt x="1361777" y="4581426"/>
                </a:cubicBezTo>
                <a:lnTo>
                  <a:pt x="1354336" y="4573985"/>
                </a:lnTo>
                <a:lnTo>
                  <a:pt x="1346894" y="4573985"/>
                </a:lnTo>
                <a:lnTo>
                  <a:pt x="1332011" y="4588868"/>
                </a:lnTo>
                <a:lnTo>
                  <a:pt x="1317129" y="4596309"/>
                </a:lnTo>
                <a:cubicBezTo>
                  <a:pt x="1317129" y="4601270"/>
                  <a:pt x="1314648" y="4602510"/>
                  <a:pt x="1309687" y="4600030"/>
                </a:cubicBezTo>
                <a:cubicBezTo>
                  <a:pt x="1304726" y="4597550"/>
                  <a:pt x="1297285" y="4601270"/>
                  <a:pt x="1287363" y="4611192"/>
                </a:cubicBezTo>
                <a:cubicBezTo>
                  <a:pt x="1282402" y="4621114"/>
                  <a:pt x="1279922" y="4628555"/>
                  <a:pt x="1279922" y="4633516"/>
                </a:cubicBezTo>
                <a:cubicBezTo>
                  <a:pt x="1284883" y="4628555"/>
                  <a:pt x="1287363" y="4628555"/>
                  <a:pt x="1287363" y="4633516"/>
                </a:cubicBezTo>
                <a:cubicBezTo>
                  <a:pt x="1287363" y="4638477"/>
                  <a:pt x="1284883" y="4640958"/>
                  <a:pt x="1279922" y="4640958"/>
                </a:cubicBezTo>
                <a:lnTo>
                  <a:pt x="1272480" y="4648399"/>
                </a:lnTo>
                <a:lnTo>
                  <a:pt x="1265039" y="4648399"/>
                </a:lnTo>
                <a:cubicBezTo>
                  <a:pt x="1260078" y="4643438"/>
                  <a:pt x="1251396" y="4647159"/>
                  <a:pt x="1238994" y="4659561"/>
                </a:cubicBezTo>
                <a:cubicBezTo>
                  <a:pt x="1226591" y="4671964"/>
                  <a:pt x="1217910" y="4678165"/>
                  <a:pt x="1212949" y="4678165"/>
                </a:cubicBezTo>
                <a:cubicBezTo>
                  <a:pt x="1212949" y="4678165"/>
                  <a:pt x="1212949" y="4680645"/>
                  <a:pt x="1212949" y="4685606"/>
                </a:cubicBezTo>
                <a:lnTo>
                  <a:pt x="1198066" y="4707930"/>
                </a:lnTo>
                <a:cubicBezTo>
                  <a:pt x="1188144" y="4712892"/>
                  <a:pt x="1183183" y="4717852"/>
                  <a:pt x="1183183" y="4722813"/>
                </a:cubicBezTo>
                <a:cubicBezTo>
                  <a:pt x="1183183" y="4727774"/>
                  <a:pt x="1180703" y="4730254"/>
                  <a:pt x="1175742" y="4730254"/>
                </a:cubicBezTo>
                <a:lnTo>
                  <a:pt x="1168300" y="4745137"/>
                </a:lnTo>
                <a:cubicBezTo>
                  <a:pt x="1163339" y="4745137"/>
                  <a:pt x="1160859" y="4745137"/>
                  <a:pt x="1160859" y="4745137"/>
                </a:cubicBezTo>
                <a:cubicBezTo>
                  <a:pt x="1160859" y="4745137"/>
                  <a:pt x="1159619" y="4745137"/>
                  <a:pt x="1157138" y="4745137"/>
                </a:cubicBezTo>
                <a:cubicBezTo>
                  <a:pt x="1154658" y="4745137"/>
                  <a:pt x="1153418" y="4747618"/>
                  <a:pt x="1153418" y="4752579"/>
                </a:cubicBezTo>
                <a:cubicBezTo>
                  <a:pt x="1153418" y="4757540"/>
                  <a:pt x="1150937" y="4757540"/>
                  <a:pt x="1145976" y="4752579"/>
                </a:cubicBezTo>
                <a:cubicBezTo>
                  <a:pt x="1145976" y="4757540"/>
                  <a:pt x="1145976" y="4760020"/>
                  <a:pt x="1145976" y="4760020"/>
                </a:cubicBezTo>
                <a:cubicBezTo>
                  <a:pt x="1141015" y="4764981"/>
                  <a:pt x="1126132" y="4777384"/>
                  <a:pt x="1101328" y="4797227"/>
                </a:cubicBezTo>
                <a:cubicBezTo>
                  <a:pt x="1106289" y="4797227"/>
                  <a:pt x="1108769" y="4799708"/>
                  <a:pt x="1108769" y="4804668"/>
                </a:cubicBezTo>
                <a:cubicBezTo>
                  <a:pt x="1113730" y="4809630"/>
                  <a:pt x="1113730" y="4810870"/>
                  <a:pt x="1108769" y="4808389"/>
                </a:cubicBezTo>
                <a:cubicBezTo>
                  <a:pt x="1103808" y="4805909"/>
                  <a:pt x="1101328" y="4807149"/>
                  <a:pt x="1101328" y="4812110"/>
                </a:cubicBezTo>
                <a:cubicBezTo>
                  <a:pt x="1101328" y="4817071"/>
                  <a:pt x="1100087" y="4820792"/>
                  <a:pt x="1097607" y="4823272"/>
                </a:cubicBezTo>
                <a:cubicBezTo>
                  <a:pt x="1095127" y="4825753"/>
                  <a:pt x="1091406" y="4826993"/>
                  <a:pt x="1086445" y="4826993"/>
                </a:cubicBezTo>
                <a:cubicBezTo>
                  <a:pt x="1081484" y="4826993"/>
                  <a:pt x="1076523" y="4826993"/>
                  <a:pt x="1071562" y="4826993"/>
                </a:cubicBezTo>
                <a:lnTo>
                  <a:pt x="1071562" y="4819551"/>
                </a:lnTo>
                <a:cubicBezTo>
                  <a:pt x="1076523" y="4819551"/>
                  <a:pt x="1079004" y="4817071"/>
                  <a:pt x="1079004" y="4812110"/>
                </a:cubicBezTo>
                <a:cubicBezTo>
                  <a:pt x="1079004" y="4807149"/>
                  <a:pt x="1081484" y="4804668"/>
                  <a:pt x="1086445" y="4804668"/>
                </a:cubicBezTo>
                <a:lnTo>
                  <a:pt x="1086445" y="4789786"/>
                </a:lnTo>
                <a:cubicBezTo>
                  <a:pt x="1081484" y="4789786"/>
                  <a:pt x="1076523" y="4786065"/>
                  <a:pt x="1071562" y="4778624"/>
                </a:cubicBezTo>
                <a:cubicBezTo>
                  <a:pt x="1066601" y="4771182"/>
                  <a:pt x="1066601" y="4762501"/>
                  <a:pt x="1071562" y="4752579"/>
                </a:cubicBezTo>
                <a:lnTo>
                  <a:pt x="1064121" y="4760020"/>
                </a:lnTo>
                <a:cubicBezTo>
                  <a:pt x="1044277" y="4774903"/>
                  <a:pt x="1034355" y="4774903"/>
                  <a:pt x="1034355" y="4760020"/>
                </a:cubicBezTo>
                <a:cubicBezTo>
                  <a:pt x="1034355" y="4755059"/>
                  <a:pt x="1036836" y="4755059"/>
                  <a:pt x="1041796" y="4760020"/>
                </a:cubicBezTo>
                <a:lnTo>
                  <a:pt x="1064121" y="4737696"/>
                </a:lnTo>
                <a:cubicBezTo>
                  <a:pt x="1064121" y="4737696"/>
                  <a:pt x="1066601" y="4735216"/>
                  <a:pt x="1071562" y="4730254"/>
                </a:cubicBezTo>
                <a:cubicBezTo>
                  <a:pt x="1076523" y="4725294"/>
                  <a:pt x="1079004" y="4722813"/>
                  <a:pt x="1079004" y="4722813"/>
                </a:cubicBezTo>
                <a:cubicBezTo>
                  <a:pt x="1079004" y="4722813"/>
                  <a:pt x="1081484" y="4722813"/>
                  <a:pt x="1086445" y="4722813"/>
                </a:cubicBezTo>
                <a:lnTo>
                  <a:pt x="1079004" y="4715372"/>
                </a:lnTo>
                <a:cubicBezTo>
                  <a:pt x="1074043" y="4715372"/>
                  <a:pt x="1074043" y="4712892"/>
                  <a:pt x="1079004" y="4707930"/>
                </a:cubicBezTo>
                <a:cubicBezTo>
                  <a:pt x="1083965" y="4707930"/>
                  <a:pt x="1087685" y="4707930"/>
                  <a:pt x="1090166" y="4707930"/>
                </a:cubicBezTo>
                <a:cubicBezTo>
                  <a:pt x="1092646" y="4707930"/>
                  <a:pt x="1093886" y="4705450"/>
                  <a:pt x="1093886" y="4700489"/>
                </a:cubicBezTo>
                <a:cubicBezTo>
                  <a:pt x="1098847" y="4700489"/>
                  <a:pt x="1098847" y="4702969"/>
                  <a:pt x="1093886" y="4707930"/>
                </a:cubicBezTo>
                <a:lnTo>
                  <a:pt x="1101328" y="4707930"/>
                </a:lnTo>
                <a:lnTo>
                  <a:pt x="1101328" y="4685606"/>
                </a:lnTo>
                <a:cubicBezTo>
                  <a:pt x="1091406" y="4680645"/>
                  <a:pt x="1098847" y="4668243"/>
                  <a:pt x="1123652" y="4648399"/>
                </a:cubicBezTo>
                <a:cubicBezTo>
                  <a:pt x="1128613" y="4648399"/>
                  <a:pt x="1131093" y="4650880"/>
                  <a:pt x="1131093" y="4655840"/>
                </a:cubicBezTo>
                <a:lnTo>
                  <a:pt x="1131093" y="4663282"/>
                </a:lnTo>
                <a:cubicBezTo>
                  <a:pt x="1131093" y="4663282"/>
                  <a:pt x="1138535" y="4654600"/>
                  <a:pt x="1153418" y="4637237"/>
                </a:cubicBezTo>
                <a:cubicBezTo>
                  <a:pt x="1168300" y="4619874"/>
                  <a:pt x="1178222" y="4613673"/>
                  <a:pt x="1183183" y="4618633"/>
                </a:cubicBezTo>
                <a:cubicBezTo>
                  <a:pt x="1183183" y="4628555"/>
                  <a:pt x="1188144" y="4628555"/>
                  <a:pt x="1198066" y="4618633"/>
                </a:cubicBezTo>
                <a:cubicBezTo>
                  <a:pt x="1203027" y="4618633"/>
                  <a:pt x="1205507" y="4616153"/>
                  <a:pt x="1205507" y="4611192"/>
                </a:cubicBezTo>
                <a:lnTo>
                  <a:pt x="1190625" y="4611192"/>
                </a:lnTo>
                <a:cubicBezTo>
                  <a:pt x="1195586" y="4611192"/>
                  <a:pt x="1195586" y="4612433"/>
                  <a:pt x="1190625" y="4614913"/>
                </a:cubicBezTo>
                <a:cubicBezTo>
                  <a:pt x="1185664" y="4617393"/>
                  <a:pt x="1183183" y="4616153"/>
                  <a:pt x="1183183" y="4611192"/>
                </a:cubicBezTo>
                <a:cubicBezTo>
                  <a:pt x="1178222" y="4611192"/>
                  <a:pt x="1174502" y="4611192"/>
                  <a:pt x="1172021" y="4611192"/>
                </a:cubicBezTo>
                <a:cubicBezTo>
                  <a:pt x="1169541" y="4611192"/>
                  <a:pt x="1167060" y="4612433"/>
                  <a:pt x="1164580" y="4614913"/>
                </a:cubicBezTo>
                <a:cubicBezTo>
                  <a:pt x="1162099" y="4617393"/>
                  <a:pt x="1160859" y="4618633"/>
                  <a:pt x="1160859" y="4618633"/>
                </a:cubicBezTo>
                <a:cubicBezTo>
                  <a:pt x="1160859" y="4618633"/>
                  <a:pt x="1158379" y="4618633"/>
                  <a:pt x="1153418" y="4618633"/>
                </a:cubicBezTo>
                <a:cubicBezTo>
                  <a:pt x="1148457" y="4613673"/>
                  <a:pt x="1138535" y="4618633"/>
                  <a:pt x="1123652" y="4633516"/>
                </a:cubicBezTo>
                <a:cubicBezTo>
                  <a:pt x="1108769" y="4643438"/>
                  <a:pt x="1098847" y="4645919"/>
                  <a:pt x="1093886" y="4640958"/>
                </a:cubicBezTo>
                <a:lnTo>
                  <a:pt x="1101328" y="4640958"/>
                </a:lnTo>
                <a:lnTo>
                  <a:pt x="1101328" y="4633516"/>
                </a:lnTo>
                <a:cubicBezTo>
                  <a:pt x="1101328" y="4628555"/>
                  <a:pt x="1101328" y="4626075"/>
                  <a:pt x="1101328" y="4626075"/>
                </a:cubicBezTo>
                <a:lnTo>
                  <a:pt x="1101328" y="4618633"/>
                </a:lnTo>
                <a:cubicBezTo>
                  <a:pt x="1101328" y="4613673"/>
                  <a:pt x="1102568" y="4611192"/>
                  <a:pt x="1105049" y="4611192"/>
                </a:cubicBezTo>
                <a:cubicBezTo>
                  <a:pt x="1107529" y="4611192"/>
                  <a:pt x="1111249" y="4611192"/>
                  <a:pt x="1116211" y="4611192"/>
                </a:cubicBezTo>
                <a:cubicBezTo>
                  <a:pt x="1121172" y="4611192"/>
                  <a:pt x="1121172" y="4613673"/>
                  <a:pt x="1116211" y="4618633"/>
                </a:cubicBezTo>
                <a:cubicBezTo>
                  <a:pt x="1116211" y="4623595"/>
                  <a:pt x="1117451" y="4624835"/>
                  <a:pt x="1119931" y="4622354"/>
                </a:cubicBezTo>
                <a:cubicBezTo>
                  <a:pt x="1122412" y="4619874"/>
                  <a:pt x="1123652" y="4616153"/>
                  <a:pt x="1123652" y="4611192"/>
                </a:cubicBezTo>
                <a:lnTo>
                  <a:pt x="1131093" y="4603751"/>
                </a:lnTo>
                <a:lnTo>
                  <a:pt x="1123652" y="4596309"/>
                </a:lnTo>
                <a:cubicBezTo>
                  <a:pt x="1123652" y="4591348"/>
                  <a:pt x="1121172" y="4586388"/>
                  <a:pt x="1116211" y="4581426"/>
                </a:cubicBezTo>
                <a:cubicBezTo>
                  <a:pt x="1111249" y="4576466"/>
                  <a:pt x="1111249" y="4578946"/>
                  <a:pt x="1116211" y="4588868"/>
                </a:cubicBezTo>
                <a:cubicBezTo>
                  <a:pt x="1116211" y="4588868"/>
                  <a:pt x="1116211" y="4590108"/>
                  <a:pt x="1116211" y="4592588"/>
                </a:cubicBezTo>
                <a:cubicBezTo>
                  <a:pt x="1116211" y="4595069"/>
                  <a:pt x="1113730" y="4596309"/>
                  <a:pt x="1108769" y="4596309"/>
                </a:cubicBezTo>
                <a:cubicBezTo>
                  <a:pt x="1103808" y="4596309"/>
                  <a:pt x="1101328" y="4598790"/>
                  <a:pt x="1101328" y="4603751"/>
                </a:cubicBezTo>
                <a:cubicBezTo>
                  <a:pt x="1101328" y="4608712"/>
                  <a:pt x="1096367" y="4613673"/>
                  <a:pt x="1086445" y="4618633"/>
                </a:cubicBezTo>
                <a:cubicBezTo>
                  <a:pt x="1081484" y="4623595"/>
                  <a:pt x="1076523" y="4627315"/>
                  <a:pt x="1071562" y="4629795"/>
                </a:cubicBezTo>
                <a:cubicBezTo>
                  <a:pt x="1066601" y="4632276"/>
                  <a:pt x="1064121" y="4635997"/>
                  <a:pt x="1064121" y="4640958"/>
                </a:cubicBezTo>
                <a:cubicBezTo>
                  <a:pt x="1059160" y="4645919"/>
                  <a:pt x="1054199" y="4648399"/>
                  <a:pt x="1049238" y="4648399"/>
                </a:cubicBezTo>
                <a:cubicBezTo>
                  <a:pt x="1044277" y="4648399"/>
                  <a:pt x="1041796" y="4650880"/>
                  <a:pt x="1041796" y="4655840"/>
                </a:cubicBezTo>
                <a:lnTo>
                  <a:pt x="1034355" y="4670723"/>
                </a:lnTo>
                <a:cubicBezTo>
                  <a:pt x="1034355" y="4665762"/>
                  <a:pt x="1031875" y="4665762"/>
                  <a:pt x="1026914" y="4670723"/>
                </a:cubicBezTo>
                <a:cubicBezTo>
                  <a:pt x="1021953" y="4675684"/>
                  <a:pt x="1016992" y="4676925"/>
                  <a:pt x="1012031" y="4674444"/>
                </a:cubicBezTo>
                <a:cubicBezTo>
                  <a:pt x="1007070" y="4671964"/>
                  <a:pt x="1007070" y="4668243"/>
                  <a:pt x="1012031" y="4663282"/>
                </a:cubicBezTo>
                <a:lnTo>
                  <a:pt x="1012031" y="4655840"/>
                </a:lnTo>
                <a:cubicBezTo>
                  <a:pt x="1012031" y="4655840"/>
                  <a:pt x="1009551" y="4655840"/>
                  <a:pt x="1004590" y="4655840"/>
                </a:cubicBezTo>
                <a:cubicBezTo>
                  <a:pt x="999629" y="4660802"/>
                  <a:pt x="994668" y="4668243"/>
                  <a:pt x="989707" y="4678165"/>
                </a:cubicBezTo>
                <a:cubicBezTo>
                  <a:pt x="984746" y="4688087"/>
                  <a:pt x="984746" y="4695528"/>
                  <a:pt x="989707" y="4700489"/>
                </a:cubicBezTo>
                <a:cubicBezTo>
                  <a:pt x="994668" y="4705450"/>
                  <a:pt x="995908" y="4709171"/>
                  <a:pt x="993427" y="4711651"/>
                </a:cubicBezTo>
                <a:cubicBezTo>
                  <a:pt x="990947" y="4714132"/>
                  <a:pt x="988466" y="4717852"/>
                  <a:pt x="985986" y="4722813"/>
                </a:cubicBezTo>
                <a:cubicBezTo>
                  <a:pt x="983506" y="4727774"/>
                  <a:pt x="979785" y="4730254"/>
                  <a:pt x="974824" y="4730254"/>
                </a:cubicBezTo>
                <a:cubicBezTo>
                  <a:pt x="969863" y="4730254"/>
                  <a:pt x="967382" y="4732735"/>
                  <a:pt x="967382" y="4737696"/>
                </a:cubicBezTo>
                <a:cubicBezTo>
                  <a:pt x="967382" y="4742657"/>
                  <a:pt x="964902" y="4747618"/>
                  <a:pt x="959941" y="4752579"/>
                </a:cubicBezTo>
                <a:cubicBezTo>
                  <a:pt x="954980" y="4757540"/>
                  <a:pt x="951259" y="4758780"/>
                  <a:pt x="948779" y="4756299"/>
                </a:cubicBezTo>
                <a:cubicBezTo>
                  <a:pt x="946299" y="4753819"/>
                  <a:pt x="950019" y="4747618"/>
                  <a:pt x="959941" y="4737696"/>
                </a:cubicBezTo>
                <a:cubicBezTo>
                  <a:pt x="964902" y="4722813"/>
                  <a:pt x="964902" y="4715372"/>
                  <a:pt x="959941" y="4715372"/>
                </a:cubicBezTo>
                <a:cubicBezTo>
                  <a:pt x="940097" y="4720333"/>
                  <a:pt x="935137" y="4727774"/>
                  <a:pt x="945058" y="4737696"/>
                </a:cubicBezTo>
                <a:cubicBezTo>
                  <a:pt x="945058" y="4742657"/>
                  <a:pt x="943818" y="4746378"/>
                  <a:pt x="941338" y="4748858"/>
                </a:cubicBezTo>
                <a:cubicBezTo>
                  <a:pt x="938857" y="4751339"/>
                  <a:pt x="937617" y="4752579"/>
                  <a:pt x="937617" y="4752579"/>
                </a:cubicBezTo>
                <a:cubicBezTo>
                  <a:pt x="932656" y="4757540"/>
                  <a:pt x="927695" y="4760020"/>
                  <a:pt x="922734" y="4760020"/>
                </a:cubicBezTo>
                <a:cubicBezTo>
                  <a:pt x="917773" y="4755059"/>
                  <a:pt x="914052" y="4753819"/>
                  <a:pt x="911572" y="4756299"/>
                </a:cubicBezTo>
                <a:cubicBezTo>
                  <a:pt x="909091" y="4758780"/>
                  <a:pt x="907851" y="4762501"/>
                  <a:pt x="907851" y="4767461"/>
                </a:cubicBezTo>
                <a:cubicBezTo>
                  <a:pt x="907851" y="4767461"/>
                  <a:pt x="907851" y="4769942"/>
                  <a:pt x="907851" y="4774903"/>
                </a:cubicBezTo>
                <a:lnTo>
                  <a:pt x="907851" y="4782344"/>
                </a:lnTo>
                <a:lnTo>
                  <a:pt x="907851" y="4789786"/>
                </a:lnTo>
                <a:lnTo>
                  <a:pt x="915293" y="4789786"/>
                </a:lnTo>
                <a:lnTo>
                  <a:pt x="922734" y="4797227"/>
                </a:lnTo>
                <a:cubicBezTo>
                  <a:pt x="917773" y="4797227"/>
                  <a:pt x="909091" y="4798468"/>
                  <a:pt x="896689" y="4800948"/>
                </a:cubicBezTo>
                <a:cubicBezTo>
                  <a:pt x="884287" y="4803428"/>
                  <a:pt x="878086" y="4802188"/>
                  <a:pt x="878086" y="4797227"/>
                </a:cubicBezTo>
                <a:cubicBezTo>
                  <a:pt x="873125" y="4797227"/>
                  <a:pt x="868164" y="4797227"/>
                  <a:pt x="863203" y="4797227"/>
                </a:cubicBezTo>
                <a:lnTo>
                  <a:pt x="878086" y="4812110"/>
                </a:lnTo>
                <a:lnTo>
                  <a:pt x="885527" y="4812110"/>
                </a:lnTo>
                <a:lnTo>
                  <a:pt x="863203" y="4841876"/>
                </a:lnTo>
                <a:lnTo>
                  <a:pt x="840879" y="4871641"/>
                </a:lnTo>
                <a:cubicBezTo>
                  <a:pt x="840879" y="4871641"/>
                  <a:pt x="839638" y="4871641"/>
                  <a:pt x="837158" y="4871641"/>
                </a:cubicBezTo>
                <a:cubicBezTo>
                  <a:pt x="834678" y="4871641"/>
                  <a:pt x="832197" y="4870401"/>
                  <a:pt x="829716" y="4867920"/>
                </a:cubicBezTo>
                <a:cubicBezTo>
                  <a:pt x="827236" y="4865440"/>
                  <a:pt x="824755" y="4864200"/>
                  <a:pt x="822275" y="4864200"/>
                </a:cubicBezTo>
                <a:cubicBezTo>
                  <a:pt x="819795" y="4864200"/>
                  <a:pt x="818554" y="4866680"/>
                  <a:pt x="818554" y="4871641"/>
                </a:cubicBezTo>
                <a:cubicBezTo>
                  <a:pt x="813593" y="4876602"/>
                  <a:pt x="813593" y="4879083"/>
                  <a:pt x="818554" y="4879083"/>
                </a:cubicBezTo>
                <a:lnTo>
                  <a:pt x="818554" y="4893965"/>
                </a:lnTo>
                <a:cubicBezTo>
                  <a:pt x="813593" y="4893965"/>
                  <a:pt x="806152" y="4889005"/>
                  <a:pt x="796230" y="4879083"/>
                </a:cubicBezTo>
                <a:lnTo>
                  <a:pt x="766465" y="4908848"/>
                </a:lnTo>
                <a:lnTo>
                  <a:pt x="759023" y="4916290"/>
                </a:lnTo>
                <a:cubicBezTo>
                  <a:pt x="763984" y="4916290"/>
                  <a:pt x="763984" y="4918770"/>
                  <a:pt x="759023" y="4923731"/>
                </a:cubicBezTo>
                <a:cubicBezTo>
                  <a:pt x="754062" y="4928692"/>
                  <a:pt x="751582" y="4929932"/>
                  <a:pt x="751582" y="4927452"/>
                </a:cubicBezTo>
                <a:cubicBezTo>
                  <a:pt x="751582" y="4924972"/>
                  <a:pt x="749101" y="4926212"/>
                  <a:pt x="744140" y="4931172"/>
                </a:cubicBezTo>
                <a:cubicBezTo>
                  <a:pt x="739179" y="4936134"/>
                  <a:pt x="739179" y="4938614"/>
                  <a:pt x="744140" y="4938614"/>
                </a:cubicBezTo>
                <a:cubicBezTo>
                  <a:pt x="744140" y="4938614"/>
                  <a:pt x="744140" y="4939854"/>
                  <a:pt x="744140" y="4942334"/>
                </a:cubicBezTo>
                <a:cubicBezTo>
                  <a:pt x="744140" y="4944815"/>
                  <a:pt x="741660" y="4946055"/>
                  <a:pt x="736699" y="4946055"/>
                </a:cubicBezTo>
                <a:cubicBezTo>
                  <a:pt x="731738" y="4951017"/>
                  <a:pt x="730498" y="4954737"/>
                  <a:pt x="732978" y="4957217"/>
                </a:cubicBezTo>
                <a:cubicBezTo>
                  <a:pt x="735459" y="4959698"/>
                  <a:pt x="741660" y="4955977"/>
                  <a:pt x="751582" y="4946055"/>
                </a:cubicBezTo>
                <a:lnTo>
                  <a:pt x="781347" y="4931172"/>
                </a:lnTo>
                <a:lnTo>
                  <a:pt x="773906" y="4938614"/>
                </a:lnTo>
                <a:cubicBezTo>
                  <a:pt x="773906" y="4943575"/>
                  <a:pt x="771426" y="4948536"/>
                  <a:pt x="766465" y="4953497"/>
                </a:cubicBezTo>
                <a:cubicBezTo>
                  <a:pt x="771426" y="4953497"/>
                  <a:pt x="776386" y="4953497"/>
                  <a:pt x="781347" y="4953497"/>
                </a:cubicBezTo>
                <a:cubicBezTo>
                  <a:pt x="781347" y="4958458"/>
                  <a:pt x="781347" y="4960938"/>
                  <a:pt x="781347" y="4960938"/>
                </a:cubicBezTo>
                <a:cubicBezTo>
                  <a:pt x="781347" y="4960938"/>
                  <a:pt x="780107" y="4962179"/>
                  <a:pt x="777627" y="4964659"/>
                </a:cubicBezTo>
                <a:cubicBezTo>
                  <a:pt x="775146" y="4967139"/>
                  <a:pt x="771426" y="4968379"/>
                  <a:pt x="766465" y="4968379"/>
                </a:cubicBezTo>
                <a:cubicBezTo>
                  <a:pt x="761503" y="4963419"/>
                  <a:pt x="759023" y="4960938"/>
                  <a:pt x="759023" y="4960938"/>
                </a:cubicBezTo>
                <a:lnTo>
                  <a:pt x="751582" y="4960938"/>
                </a:lnTo>
                <a:lnTo>
                  <a:pt x="744140" y="4975821"/>
                </a:lnTo>
                <a:cubicBezTo>
                  <a:pt x="734218" y="4980782"/>
                  <a:pt x="726777" y="4985743"/>
                  <a:pt x="721816" y="4990704"/>
                </a:cubicBezTo>
                <a:cubicBezTo>
                  <a:pt x="721816" y="4985743"/>
                  <a:pt x="718095" y="4983262"/>
                  <a:pt x="710654" y="4983262"/>
                </a:cubicBezTo>
                <a:cubicBezTo>
                  <a:pt x="703213" y="4983262"/>
                  <a:pt x="699492" y="4985743"/>
                  <a:pt x="699492" y="4990704"/>
                </a:cubicBezTo>
                <a:lnTo>
                  <a:pt x="692050" y="4998145"/>
                </a:lnTo>
                <a:cubicBezTo>
                  <a:pt x="692050" y="4993184"/>
                  <a:pt x="689570" y="4990704"/>
                  <a:pt x="684609" y="4990704"/>
                </a:cubicBezTo>
                <a:cubicBezTo>
                  <a:pt x="679648" y="4990704"/>
                  <a:pt x="677168" y="4993184"/>
                  <a:pt x="677168" y="4998145"/>
                </a:cubicBezTo>
                <a:lnTo>
                  <a:pt x="669726" y="5013028"/>
                </a:lnTo>
                <a:lnTo>
                  <a:pt x="662285" y="5013028"/>
                </a:lnTo>
                <a:cubicBezTo>
                  <a:pt x="662285" y="5008067"/>
                  <a:pt x="662285" y="5004346"/>
                  <a:pt x="662285" y="5001866"/>
                </a:cubicBezTo>
                <a:cubicBezTo>
                  <a:pt x="662285" y="4999386"/>
                  <a:pt x="662285" y="4998145"/>
                  <a:pt x="662285" y="4998145"/>
                </a:cubicBezTo>
                <a:lnTo>
                  <a:pt x="662285" y="4990704"/>
                </a:lnTo>
                <a:lnTo>
                  <a:pt x="654843" y="4983262"/>
                </a:lnTo>
                <a:cubicBezTo>
                  <a:pt x="654843" y="4978301"/>
                  <a:pt x="654843" y="4974581"/>
                  <a:pt x="654843" y="4972100"/>
                </a:cubicBezTo>
                <a:cubicBezTo>
                  <a:pt x="654843" y="4969620"/>
                  <a:pt x="657324" y="4968379"/>
                  <a:pt x="662285" y="4968379"/>
                </a:cubicBezTo>
                <a:cubicBezTo>
                  <a:pt x="667246" y="4968379"/>
                  <a:pt x="669726" y="4968379"/>
                  <a:pt x="669726" y="4968379"/>
                </a:cubicBezTo>
                <a:cubicBezTo>
                  <a:pt x="669726" y="4968379"/>
                  <a:pt x="669726" y="4965899"/>
                  <a:pt x="669726" y="4960938"/>
                </a:cubicBezTo>
                <a:cubicBezTo>
                  <a:pt x="674687" y="4960938"/>
                  <a:pt x="677168" y="4962179"/>
                  <a:pt x="677168" y="4964659"/>
                </a:cubicBezTo>
                <a:cubicBezTo>
                  <a:pt x="677168" y="4967139"/>
                  <a:pt x="677168" y="4970860"/>
                  <a:pt x="677168" y="4975821"/>
                </a:cubicBezTo>
                <a:lnTo>
                  <a:pt x="677168" y="4990704"/>
                </a:lnTo>
                <a:cubicBezTo>
                  <a:pt x="677168" y="4990704"/>
                  <a:pt x="682129" y="4983262"/>
                  <a:pt x="692050" y="4968379"/>
                </a:cubicBezTo>
                <a:lnTo>
                  <a:pt x="706933" y="4953497"/>
                </a:lnTo>
                <a:lnTo>
                  <a:pt x="714374" y="4938614"/>
                </a:lnTo>
                <a:lnTo>
                  <a:pt x="714374" y="4931172"/>
                </a:lnTo>
                <a:cubicBezTo>
                  <a:pt x="714374" y="4926212"/>
                  <a:pt x="709414" y="4928692"/>
                  <a:pt x="699492" y="4938614"/>
                </a:cubicBezTo>
                <a:lnTo>
                  <a:pt x="688330" y="4938614"/>
                </a:lnTo>
                <a:cubicBezTo>
                  <a:pt x="685849" y="4933653"/>
                  <a:pt x="687089" y="4931172"/>
                  <a:pt x="692050" y="4931172"/>
                </a:cubicBezTo>
                <a:cubicBezTo>
                  <a:pt x="697011" y="4931172"/>
                  <a:pt x="699492" y="4931172"/>
                  <a:pt x="699492" y="4931172"/>
                </a:cubicBezTo>
                <a:cubicBezTo>
                  <a:pt x="699492" y="4921251"/>
                  <a:pt x="701972" y="4916290"/>
                  <a:pt x="706933" y="4916290"/>
                </a:cubicBezTo>
                <a:cubicBezTo>
                  <a:pt x="711894" y="4916290"/>
                  <a:pt x="713134" y="4913809"/>
                  <a:pt x="710654" y="4908848"/>
                </a:cubicBezTo>
                <a:cubicBezTo>
                  <a:pt x="708173" y="4903887"/>
                  <a:pt x="710654" y="4897686"/>
                  <a:pt x="718095" y="4890245"/>
                </a:cubicBezTo>
                <a:cubicBezTo>
                  <a:pt x="725537" y="4882803"/>
                  <a:pt x="729258" y="4876602"/>
                  <a:pt x="729258" y="4871641"/>
                </a:cubicBezTo>
                <a:lnTo>
                  <a:pt x="714374" y="4886524"/>
                </a:lnTo>
                <a:cubicBezTo>
                  <a:pt x="704453" y="4891485"/>
                  <a:pt x="699492" y="4893965"/>
                  <a:pt x="699492" y="4893965"/>
                </a:cubicBezTo>
                <a:lnTo>
                  <a:pt x="699492" y="4879083"/>
                </a:lnTo>
                <a:cubicBezTo>
                  <a:pt x="699492" y="4874122"/>
                  <a:pt x="699492" y="4871641"/>
                  <a:pt x="699492" y="4871641"/>
                </a:cubicBezTo>
                <a:lnTo>
                  <a:pt x="714374" y="4864200"/>
                </a:lnTo>
                <a:cubicBezTo>
                  <a:pt x="709414" y="4859239"/>
                  <a:pt x="709414" y="4854278"/>
                  <a:pt x="714374" y="4849317"/>
                </a:cubicBezTo>
                <a:lnTo>
                  <a:pt x="714374" y="4841876"/>
                </a:lnTo>
                <a:lnTo>
                  <a:pt x="706933" y="4849317"/>
                </a:lnTo>
                <a:lnTo>
                  <a:pt x="699492" y="4849317"/>
                </a:lnTo>
                <a:lnTo>
                  <a:pt x="699492" y="4834434"/>
                </a:lnTo>
                <a:cubicBezTo>
                  <a:pt x="694531" y="4839395"/>
                  <a:pt x="689570" y="4839395"/>
                  <a:pt x="684609" y="4834434"/>
                </a:cubicBezTo>
                <a:lnTo>
                  <a:pt x="677168" y="4826993"/>
                </a:lnTo>
                <a:lnTo>
                  <a:pt x="662285" y="4841876"/>
                </a:lnTo>
                <a:lnTo>
                  <a:pt x="654843" y="4849317"/>
                </a:lnTo>
                <a:lnTo>
                  <a:pt x="654843" y="4841876"/>
                </a:lnTo>
                <a:lnTo>
                  <a:pt x="669726" y="4819551"/>
                </a:lnTo>
                <a:lnTo>
                  <a:pt x="684609" y="4797227"/>
                </a:lnTo>
                <a:cubicBezTo>
                  <a:pt x="689570" y="4797227"/>
                  <a:pt x="692050" y="4794747"/>
                  <a:pt x="692050" y="4789786"/>
                </a:cubicBezTo>
                <a:cubicBezTo>
                  <a:pt x="692050" y="4784825"/>
                  <a:pt x="698252" y="4776143"/>
                  <a:pt x="710654" y="4763741"/>
                </a:cubicBezTo>
                <a:cubicBezTo>
                  <a:pt x="723056" y="4751339"/>
                  <a:pt x="735459" y="4738936"/>
                  <a:pt x="747861" y="4726534"/>
                </a:cubicBezTo>
                <a:cubicBezTo>
                  <a:pt x="760263" y="4714132"/>
                  <a:pt x="766465" y="4710411"/>
                  <a:pt x="766465" y="4715372"/>
                </a:cubicBezTo>
                <a:lnTo>
                  <a:pt x="781347" y="4707930"/>
                </a:lnTo>
                <a:cubicBezTo>
                  <a:pt x="781347" y="4702969"/>
                  <a:pt x="778867" y="4700489"/>
                  <a:pt x="773906" y="4700489"/>
                </a:cubicBezTo>
                <a:cubicBezTo>
                  <a:pt x="768945" y="4700489"/>
                  <a:pt x="766465" y="4699249"/>
                  <a:pt x="766465" y="4696768"/>
                </a:cubicBezTo>
                <a:cubicBezTo>
                  <a:pt x="766465" y="4694288"/>
                  <a:pt x="768945" y="4693047"/>
                  <a:pt x="773906" y="4693047"/>
                </a:cubicBezTo>
                <a:cubicBezTo>
                  <a:pt x="783828" y="4688087"/>
                  <a:pt x="793750" y="4673204"/>
                  <a:pt x="803671" y="4648399"/>
                </a:cubicBezTo>
                <a:lnTo>
                  <a:pt x="803671" y="4655840"/>
                </a:lnTo>
                <a:lnTo>
                  <a:pt x="811113" y="4640958"/>
                </a:lnTo>
                <a:cubicBezTo>
                  <a:pt x="816074" y="4621114"/>
                  <a:pt x="828476" y="4611192"/>
                  <a:pt x="848320" y="4611192"/>
                </a:cubicBezTo>
                <a:cubicBezTo>
                  <a:pt x="853281" y="4611192"/>
                  <a:pt x="855761" y="4606231"/>
                  <a:pt x="855761" y="4596309"/>
                </a:cubicBezTo>
                <a:lnTo>
                  <a:pt x="870644" y="4573985"/>
                </a:lnTo>
                <a:cubicBezTo>
                  <a:pt x="875605" y="4573985"/>
                  <a:pt x="878086" y="4573985"/>
                  <a:pt x="878086" y="4573985"/>
                </a:cubicBezTo>
                <a:cubicBezTo>
                  <a:pt x="878086" y="4569024"/>
                  <a:pt x="880566" y="4562823"/>
                  <a:pt x="885527" y="4555381"/>
                </a:cubicBezTo>
                <a:cubicBezTo>
                  <a:pt x="890488" y="4547940"/>
                  <a:pt x="892968" y="4542979"/>
                  <a:pt x="892968" y="4540499"/>
                </a:cubicBezTo>
                <a:cubicBezTo>
                  <a:pt x="892968" y="4538018"/>
                  <a:pt x="895449" y="4536778"/>
                  <a:pt x="900410" y="4536778"/>
                </a:cubicBezTo>
                <a:cubicBezTo>
                  <a:pt x="905371" y="4536778"/>
                  <a:pt x="911572" y="4531817"/>
                  <a:pt x="919013" y="4521895"/>
                </a:cubicBezTo>
                <a:cubicBezTo>
                  <a:pt x="926455" y="4511974"/>
                  <a:pt x="932656" y="4507012"/>
                  <a:pt x="937617" y="4507012"/>
                </a:cubicBezTo>
                <a:cubicBezTo>
                  <a:pt x="937617" y="4502051"/>
                  <a:pt x="942578" y="4493370"/>
                  <a:pt x="952499" y="4480967"/>
                </a:cubicBezTo>
                <a:cubicBezTo>
                  <a:pt x="962421" y="4468565"/>
                  <a:pt x="967382" y="4459884"/>
                  <a:pt x="967382" y="4454922"/>
                </a:cubicBezTo>
                <a:lnTo>
                  <a:pt x="974824" y="4447481"/>
                </a:lnTo>
                <a:cubicBezTo>
                  <a:pt x="974824" y="4447481"/>
                  <a:pt x="978545" y="4443760"/>
                  <a:pt x="985986" y="4436319"/>
                </a:cubicBezTo>
                <a:cubicBezTo>
                  <a:pt x="993427" y="4428877"/>
                  <a:pt x="994668" y="4425157"/>
                  <a:pt x="989707" y="4425157"/>
                </a:cubicBezTo>
                <a:cubicBezTo>
                  <a:pt x="989707" y="4420196"/>
                  <a:pt x="994668" y="4412755"/>
                  <a:pt x="1004590" y="4402833"/>
                </a:cubicBezTo>
                <a:lnTo>
                  <a:pt x="1012031" y="4395391"/>
                </a:lnTo>
                <a:lnTo>
                  <a:pt x="1026914" y="4387950"/>
                </a:lnTo>
                <a:cubicBezTo>
                  <a:pt x="1031875" y="4382989"/>
                  <a:pt x="1035595" y="4379268"/>
                  <a:pt x="1038076" y="4376788"/>
                </a:cubicBezTo>
                <a:cubicBezTo>
                  <a:pt x="1040556" y="4374307"/>
                  <a:pt x="1039316" y="4373067"/>
                  <a:pt x="1034355" y="4373067"/>
                </a:cubicBezTo>
                <a:lnTo>
                  <a:pt x="1041796" y="4365626"/>
                </a:lnTo>
                <a:lnTo>
                  <a:pt x="1079004" y="4328418"/>
                </a:lnTo>
                <a:cubicBezTo>
                  <a:pt x="1079004" y="4323458"/>
                  <a:pt x="1076523" y="4323458"/>
                  <a:pt x="1071562" y="4328418"/>
                </a:cubicBezTo>
                <a:lnTo>
                  <a:pt x="1079004" y="4313536"/>
                </a:lnTo>
                <a:cubicBezTo>
                  <a:pt x="1079004" y="4308575"/>
                  <a:pt x="1080244" y="4307334"/>
                  <a:pt x="1082724" y="4309815"/>
                </a:cubicBezTo>
                <a:cubicBezTo>
                  <a:pt x="1085205" y="4312296"/>
                  <a:pt x="1087685" y="4312296"/>
                  <a:pt x="1090166" y="4309815"/>
                </a:cubicBezTo>
                <a:cubicBezTo>
                  <a:pt x="1092646" y="4307334"/>
                  <a:pt x="1093886" y="4306094"/>
                  <a:pt x="1093886" y="4306094"/>
                </a:cubicBezTo>
                <a:lnTo>
                  <a:pt x="1108769" y="4283770"/>
                </a:lnTo>
                <a:lnTo>
                  <a:pt x="1123652" y="4261446"/>
                </a:lnTo>
                <a:lnTo>
                  <a:pt x="1131093" y="4261446"/>
                </a:lnTo>
                <a:cubicBezTo>
                  <a:pt x="1145976" y="4246563"/>
                  <a:pt x="1153418" y="4236641"/>
                  <a:pt x="1153418" y="4231680"/>
                </a:cubicBezTo>
                <a:lnTo>
                  <a:pt x="1160859" y="4224239"/>
                </a:lnTo>
                <a:cubicBezTo>
                  <a:pt x="1160859" y="4224239"/>
                  <a:pt x="1163339" y="4221758"/>
                  <a:pt x="1168300" y="4216797"/>
                </a:cubicBezTo>
                <a:cubicBezTo>
                  <a:pt x="1173261" y="4211837"/>
                  <a:pt x="1175742" y="4206875"/>
                  <a:pt x="1175742" y="4201915"/>
                </a:cubicBezTo>
                <a:lnTo>
                  <a:pt x="1168300" y="4201915"/>
                </a:lnTo>
                <a:lnTo>
                  <a:pt x="1175742" y="4194473"/>
                </a:lnTo>
                <a:cubicBezTo>
                  <a:pt x="1185664" y="4194473"/>
                  <a:pt x="1201787" y="4179590"/>
                  <a:pt x="1224111" y="4149825"/>
                </a:cubicBezTo>
                <a:cubicBezTo>
                  <a:pt x="1246435" y="4120059"/>
                  <a:pt x="1260078" y="4105176"/>
                  <a:pt x="1265039" y="4105176"/>
                </a:cubicBezTo>
                <a:cubicBezTo>
                  <a:pt x="1270000" y="4105176"/>
                  <a:pt x="1281162" y="4095254"/>
                  <a:pt x="1298525" y="4075411"/>
                </a:cubicBezTo>
                <a:cubicBezTo>
                  <a:pt x="1315888" y="4055567"/>
                  <a:pt x="1324570" y="4043164"/>
                  <a:pt x="1324570" y="4038204"/>
                </a:cubicBezTo>
                <a:cubicBezTo>
                  <a:pt x="1324570" y="4033243"/>
                  <a:pt x="1329531" y="4028282"/>
                  <a:pt x="1339453" y="4023321"/>
                </a:cubicBezTo>
                <a:lnTo>
                  <a:pt x="1339453" y="4008438"/>
                </a:lnTo>
                <a:lnTo>
                  <a:pt x="1332011" y="4008438"/>
                </a:lnTo>
                <a:cubicBezTo>
                  <a:pt x="1336972" y="4003477"/>
                  <a:pt x="1341933" y="4000997"/>
                  <a:pt x="1346894" y="4000997"/>
                </a:cubicBezTo>
                <a:lnTo>
                  <a:pt x="1332011" y="4000997"/>
                </a:lnTo>
                <a:lnTo>
                  <a:pt x="1332011" y="3993555"/>
                </a:lnTo>
                <a:cubicBezTo>
                  <a:pt x="1341933" y="3988594"/>
                  <a:pt x="1348134" y="3986114"/>
                  <a:pt x="1350615" y="3986114"/>
                </a:cubicBezTo>
                <a:cubicBezTo>
                  <a:pt x="1353095" y="3986114"/>
                  <a:pt x="1359297" y="3979912"/>
                  <a:pt x="1369218" y="3967510"/>
                </a:cubicBezTo>
                <a:lnTo>
                  <a:pt x="1375171" y="3957093"/>
                </a:lnTo>
                <a:lnTo>
                  <a:pt x="1376660" y="3956348"/>
                </a:lnTo>
                <a:lnTo>
                  <a:pt x="1384101" y="3941465"/>
                </a:lnTo>
                <a:lnTo>
                  <a:pt x="1375171" y="3957093"/>
                </a:lnTo>
                <a:lnTo>
                  <a:pt x="1361777" y="3963790"/>
                </a:lnTo>
                <a:cubicBezTo>
                  <a:pt x="1356816" y="3968750"/>
                  <a:pt x="1354336" y="3971231"/>
                  <a:pt x="1354336" y="3971231"/>
                </a:cubicBezTo>
                <a:cubicBezTo>
                  <a:pt x="1349374" y="3971231"/>
                  <a:pt x="1341933" y="3976192"/>
                  <a:pt x="1332011" y="3986114"/>
                </a:cubicBezTo>
                <a:cubicBezTo>
                  <a:pt x="1322089" y="3996036"/>
                  <a:pt x="1317129" y="4003477"/>
                  <a:pt x="1317129" y="4008438"/>
                </a:cubicBezTo>
                <a:cubicBezTo>
                  <a:pt x="1312167" y="4013399"/>
                  <a:pt x="1309687" y="4015879"/>
                  <a:pt x="1309687" y="4015879"/>
                </a:cubicBezTo>
                <a:cubicBezTo>
                  <a:pt x="1304726" y="4015879"/>
                  <a:pt x="1303486" y="4020840"/>
                  <a:pt x="1305967" y="4030762"/>
                </a:cubicBezTo>
                <a:cubicBezTo>
                  <a:pt x="1308447" y="4040684"/>
                  <a:pt x="1307207" y="4045645"/>
                  <a:pt x="1302246" y="4045645"/>
                </a:cubicBezTo>
                <a:lnTo>
                  <a:pt x="1302246" y="4053086"/>
                </a:lnTo>
                <a:lnTo>
                  <a:pt x="1287363" y="4060528"/>
                </a:lnTo>
                <a:cubicBezTo>
                  <a:pt x="1252636" y="4100216"/>
                  <a:pt x="1235273" y="4118819"/>
                  <a:pt x="1235273" y="4116338"/>
                </a:cubicBezTo>
                <a:cubicBezTo>
                  <a:pt x="1235273" y="4113858"/>
                  <a:pt x="1237754" y="4108897"/>
                  <a:pt x="1242714" y="4101456"/>
                </a:cubicBezTo>
                <a:cubicBezTo>
                  <a:pt x="1247675" y="4094014"/>
                  <a:pt x="1250156" y="4090293"/>
                  <a:pt x="1250156" y="4090293"/>
                </a:cubicBezTo>
                <a:cubicBezTo>
                  <a:pt x="1245195" y="4085333"/>
                  <a:pt x="1242714" y="4084092"/>
                  <a:pt x="1242714" y="4086573"/>
                </a:cubicBezTo>
                <a:cubicBezTo>
                  <a:pt x="1242714" y="4089053"/>
                  <a:pt x="1240234" y="4090293"/>
                  <a:pt x="1235273" y="4090293"/>
                </a:cubicBezTo>
                <a:cubicBezTo>
                  <a:pt x="1230312" y="4095254"/>
                  <a:pt x="1227832" y="4100216"/>
                  <a:pt x="1227832" y="4105176"/>
                </a:cubicBezTo>
                <a:cubicBezTo>
                  <a:pt x="1227832" y="4110137"/>
                  <a:pt x="1225351" y="4113858"/>
                  <a:pt x="1220390" y="4116338"/>
                </a:cubicBezTo>
                <a:cubicBezTo>
                  <a:pt x="1215429" y="4118819"/>
                  <a:pt x="1214189" y="4122540"/>
                  <a:pt x="1216669" y="4127501"/>
                </a:cubicBezTo>
                <a:cubicBezTo>
                  <a:pt x="1219150" y="4132461"/>
                  <a:pt x="1217910" y="4138663"/>
                  <a:pt x="1212949" y="4146104"/>
                </a:cubicBezTo>
                <a:cubicBezTo>
                  <a:pt x="1207988" y="4153545"/>
                  <a:pt x="1195586" y="4157266"/>
                  <a:pt x="1175742" y="4157266"/>
                </a:cubicBezTo>
                <a:cubicBezTo>
                  <a:pt x="1160859" y="4162227"/>
                  <a:pt x="1150937" y="4167188"/>
                  <a:pt x="1145976" y="4172149"/>
                </a:cubicBezTo>
                <a:cubicBezTo>
                  <a:pt x="1136054" y="4182071"/>
                  <a:pt x="1131093" y="4187032"/>
                  <a:pt x="1131093" y="4187032"/>
                </a:cubicBezTo>
                <a:lnTo>
                  <a:pt x="1131093" y="4194473"/>
                </a:lnTo>
                <a:cubicBezTo>
                  <a:pt x="1126132" y="4199434"/>
                  <a:pt x="1126132" y="4201915"/>
                  <a:pt x="1131093" y="4201915"/>
                </a:cubicBezTo>
                <a:cubicBezTo>
                  <a:pt x="1136054" y="4201915"/>
                  <a:pt x="1138535" y="4203155"/>
                  <a:pt x="1138535" y="4205635"/>
                </a:cubicBezTo>
                <a:cubicBezTo>
                  <a:pt x="1138535" y="4208116"/>
                  <a:pt x="1136054" y="4209356"/>
                  <a:pt x="1131093" y="4209356"/>
                </a:cubicBezTo>
                <a:lnTo>
                  <a:pt x="1123652" y="4209356"/>
                </a:lnTo>
                <a:cubicBezTo>
                  <a:pt x="1123652" y="4204395"/>
                  <a:pt x="1121172" y="4204395"/>
                  <a:pt x="1116211" y="4209356"/>
                </a:cubicBezTo>
                <a:cubicBezTo>
                  <a:pt x="1111249" y="4214317"/>
                  <a:pt x="1111249" y="4216797"/>
                  <a:pt x="1116211" y="4216797"/>
                </a:cubicBezTo>
                <a:lnTo>
                  <a:pt x="1108769" y="4216797"/>
                </a:lnTo>
                <a:cubicBezTo>
                  <a:pt x="1108769" y="4216797"/>
                  <a:pt x="1105049" y="4220518"/>
                  <a:pt x="1097607" y="4227959"/>
                </a:cubicBezTo>
                <a:cubicBezTo>
                  <a:pt x="1090166" y="4235401"/>
                  <a:pt x="1086445" y="4241602"/>
                  <a:pt x="1086445" y="4246563"/>
                </a:cubicBezTo>
                <a:lnTo>
                  <a:pt x="1079004" y="4254004"/>
                </a:lnTo>
                <a:cubicBezTo>
                  <a:pt x="1079004" y="4258965"/>
                  <a:pt x="1070322" y="4268887"/>
                  <a:pt x="1052959" y="4283770"/>
                </a:cubicBezTo>
                <a:cubicBezTo>
                  <a:pt x="1035595" y="4298653"/>
                  <a:pt x="1025673" y="4306094"/>
                  <a:pt x="1023193" y="4306094"/>
                </a:cubicBezTo>
                <a:cubicBezTo>
                  <a:pt x="1020713" y="4306094"/>
                  <a:pt x="1024433" y="4301134"/>
                  <a:pt x="1034355" y="4291211"/>
                </a:cubicBezTo>
                <a:lnTo>
                  <a:pt x="1041796" y="4283770"/>
                </a:lnTo>
                <a:cubicBezTo>
                  <a:pt x="1041796" y="4278809"/>
                  <a:pt x="1046758" y="4271368"/>
                  <a:pt x="1056679" y="4261446"/>
                </a:cubicBezTo>
                <a:cubicBezTo>
                  <a:pt x="1061640" y="4256485"/>
                  <a:pt x="1064121" y="4251524"/>
                  <a:pt x="1064121" y="4246563"/>
                </a:cubicBezTo>
                <a:cubicBezTo>
                  <a:pt x="1059160" y="4251524"/>
                  <a:pt x="1054199" y="4255244"/>
                  <a:pt x="1049238" y="4257725"/>
                </a:cubicBezTo>
                <a:cubicBezTo>
                  <a:pt x="1044277" y="4260206"/>
                  <a:pt x="1041796" y="4261446"/>
                  <a:pt x="1041796" y="4261446"/>
                </a:cubicBezTo>
                <a:cubicBezTo>
                  <a:pt x="1036836" y="4266407"/>
                  <a:pt x="1035595" y="4270127"/>
                  <a:pt x="1038076" y="4272608"/>
                </a:cubicBezTo>
                <a:cubicBezTo>
                  <a:pt x="1040556" y="4275089"/>
                  <a:pt x="1039316" y="4277569"/>
                  <a:pt x="1034355" y="4280049"/>
                </a:cubicBezTo>
                <a:cubicBezTo>
                  <a:pt x="1029394" y="4282530"/>
                  <a:pt x="1024433" y="4282530"/>
                  <a:pt x="1019472" y="4280049"/>
                </a:cubicBezTo>
                <a:cubicBezTo>
                  <a:pt x="1014511" y="4277569"/>
                  <a:pt x="1012031" y="4273848"/>
                  <a:pt x="1012031" y="4268887"/>
                </a:cubicBezTo>
                <a:cubicBezTo>
                  <a:pt x="1012031" y="4263926"/>
                  <a:pt x="1014511" y="4261446"/>
                  <a:pt x="1019472" y="4261446"/>
                </a:cubicBezTo>
                <a:lnTo>
                  <a:pt x="1026914" y="4254004"/>
                </a:lnTo>
                <a:lnTo>
                  <a:pt x="1019472" y="4254004"/>
                </a:lnTo>
                <a:cubicBezTo>
                  <a:pt x="1014511" y="4258965"/>
                  <a:pt x="1010791" y="4261446"/>
                  <a:pt x="1008310" y="4261446"/>
                </a:cubicBezTo>
                <a:cubicBezTo>
                  <a:pt x="1005830" y="4261446"/>
                  <a:pt x="1004590" y="4261446"/>
                  <a:pt x="1004590" y="4261446"/>
                </a:cubicBezTo>
                <a:cubicBezTo>
                  <a:pt x="999629" y="4261446"/>
                  <a:pt x="997148" y="4265167"/>
                  <a:pt x="997148" y="4272608"/>
                </a:cubicBezTo>
                <a:cubicBezTo>
                  <a:pt x="997148" y="4280049"/>
                  <a:pt x="997148" y="4283770"/>
                  <a:pt x="997148" y="4283770"/>
                </a:cubicBezTo>
                <a:lnTo>
                  <a:pt x="1004590" y="4291211"/>
                </a:lnTo>
                <a:cubicBezTo>
                  <a:pt x="999629" y="4296172"/>
                  <a:pt x="999629" y="4298653"/>
                  <a:pt x="1004590" y="4298653"/>
                </a:cubicBezTo>
                <a:cubicBezTo>
                  <a:pt x="1009551" y="4298653"/>
                  <a:pt x="1012031" y="4298653"/>
                  <a:pt x="1012031" y="4298653"/>
                </a:cubicBezTo>
                <a:cubicBezTo>
                  <a:pt x="1012031" y="4298653"/>
                  <a:pt x="1009551" y="4301134"/>
                  <a:pt x="1004590" y="4306094"/>
                </a:cubicBezTo>
                <a:lnTo>
                  <a:pt x="997148" y="4298653"/>
                </a:lnTo>
                <a:cubicBezTo>
                  <a:pt x="997148" y="4298653"/>
                  <a:pt x="994668" y="4296172"/>
                  <a:pt x="989707" y="4291211"/>
                </a:cubicBezTo>
                <a:lnTo>
                  <a:pt x="974824" y="4298653"/>
                </a:lnTo>
                <a:cubicBezTo>
                  <a:pt x="964902" y="4308575"/>
                  <a:pt x="957461" y="4313536"/>
                  <a:pt x="952499" y="4313536"/>
                </a:cubicBezTo>
                <a:cubicBezTo>
                  <a:pt x="947539" y="4313536"/>
                  <a:pt x="945058" y="4314776"/>
                  <a:pt x="945058" y="4317256"/>
                </a:cubicBezTo>
                <a:cubicBezTo>
                  <a:pt x="945058" y="4319737"/>
                  <a:pt x="942578" y="4322217"/>
                  <a:pt x="937617" y="4324698"/>
                </a:cubicBezTo>
                <a:cubicBezTo>
                  <a:pt x="932656" y="4327178"/>
                  <a:pt x="930175" y="4325938"/>
                  <a:pt x="930175" y="4320977"/>
                </a:cubicBezTo>
                <a:lnTo>
                  <a:pt x="937617" y="4306094"/>
                </a:lnTo>
                <a:cubicBezTo>
                  <a:pt x="952499" y="4316016"/>
                  <a:pt x="959941" y="4308575"/>
                  <a:pt x="959941" y="4283770"/>
                </a:cubicBezTo>
                <a:lnTo>
                  <a:pt x="967382" y="4276329"/>
                </a:lnTo>
                <a:lnTo>
                  <a:pt x="959941" y="4276329"/>
                </a:lnTo>
                <a:lnTo>
                  <a:pt x="959941" y="4268887"/>
                </a:lnTo>
                <a:cubicBezTo>
                  <a:pt x="964902" y="4268887"/>
                  <a:pt x="971103" y="4265167"/>
                  <a:pt x="978545" y="4257725"/>
                </a:cubicBezTo>
                <a:cubicBezTo>
                  <a:pt x="985986" y="4250284"/>
                  <a:pt x="989707" y="4244082"/>
                  <a:pt x="989707" y="4239122"/>
                </a:cubicBezTo>
                <a:cubicBezTo>
                  <a:pt x="989707" y="4234161"/>
                  <a:pt x="992187" y="4231680"/>
                  <a:pt x="997148" y="4231680"/>
                </a:cubicBezTo>
                <a:lnTo>
                  <a:pt x="1012031" y="4216797"/>
                </a:lnTo>
                <a:cubicBezTo>
                  <a:pt x="1012031" y="4216797"/>
                  <a:pt x="1012031" y="4214317"/>
                  <a:pt x="1012031" y="4209356"/>
                </a:cubicBezTo>
                <a:cubicBezTo>
                  <a:pt x="1016992" y="4214317"/>
                  <a:pt x="1020713" y="4214317"/>
                  <a:pt x="1023193" y="4209356"/>
                </a:cubicBezTo>
                <a:cubicBezTo>
                  <a:pt x="1025673" y="4204395"/>
                  <a:pt x="1029394" y="4196954"/>
                  <a:pt x="1034355" y="4187032"/>
                </a:cubicBezTo>
                <a:cubicBezTo>
                  <a:pt x="1039316" y="4177110"/>
                  <a:pt x="1044277" y="4169668"/>
                  <a:pt x="1049238" y="4164708"/>
                </a:cubicBezTo>
                <a:lnTo>
                  <a:pt x="1041796" y="4164708"/>
                </a:lnTo>
                <a:cubicBezTo>
                  <a:pt x="1036836" y="4169668"/>
                  <a:pt x="1033115" y="4170909"/>
                  <a:pt x="1030634" y="4168428"/>
                </a:cubicBezTo>
                <a:cubicBezTo>
                  <a:pt x="1028154" y="4165948"/>
                  <a:pt x="1026914" y="4167188"/>
                  <a:pt x="1026914" y="4172149"/>
                </a:cubicBezTo>
                <a:lnTo>
                  <a:pt x="1026914" y="4179590"/>
                </a:lnTo>
                <a:cubicBezTo>
                  <a:pt x="1021953" y="4174630"/>
                  <a:pt x="1019472" y="4172149"/>
                  <a:pt x="1019472" y="4172149"/>
                </a:cubicBezTo>
                <a:cubicBezTo>
                  <a:pt x="1019472" y="4172149"/>
                  <a:pt x="1019472" y="4169668"/>
                  <a:pt x="1019472" y="4164708"/>
                </a:cubicBezTo>
                <a:cubicBezTo>
                  <a:pt x="1029394" y="4134942"/>
                  <a:pt x="1039316" y="4120059"/>
                  <a:pt x="1049238" y="4120059"/>
                </a:cubicBezTo>
                <a:cubicBezTo>
                  <a:pt x="1054199" y="4120059"/>
                  <a:pt x="1059160" y="4117578"/>
                  <a:pt x="1064121" y="4112618"/>
                </a:cubicBezTo>
                <a:cubicBezTo>
                  <a:pt x="1069082" y="4107657"/>
                  <a:pt x="1071562" y="4105176"/>
                  <a:pt x="1071562" y="4105176"/>
                </a:cubicBezTo>
                <a:lnTo>
                  <a:pt x="1071562" y="4097735"/>
                </a:lnTo>
                <a:cubicBezTo>
                  <a:pt x="1076523" y="4092774"/>
                  <a:pt x="1079004" y="4090293"/>
                  <a:pt x="1079004" y="4090293"/>
                </a:cubicBezTo>
                <a:cubicBezTo>
                  <a:pt x="1079004" y="4085333"/>
                  <a:pt x="1080244" y="4081612"/>
                  <a:pt x="1082724" y="4079131"/>
                </a:cubicBezTo>
                <a:cubicBezTo>
                  <a:pt x="1085205" y="4076651"/>
                  <a:pt x="1086445" y="4072930"/>
                  <a:pt x="1086445" y="4067969"/>
                </a:cubicBezTo>
                <a:cubicBezTo>
                  <a:pt x="1096367" y="4063009"/>
                  <a:pt x="1101328" y="4060528"/>
                  <a:pt x="1101328" y="4060528"/>
                </a:cubicBezTo>
                <a:cubicBezTo>
                  <a:pt x="1101328" y="4055567"/>
                  <a:pt x="1107529" y="4046885"/>
                  <a:pt x="1119931" y="4034483"/>
                </a:cubicBezTo>
                <a:cubicBezTo>
                  <a:pt x="1132334" y="4022081"/>
                  <a:pt x="1141015" y="4015879"/>
                  <a:pt x="1145976" y="4015879"/>
                </a:cubicBezTo>
                <a:cubicBezTo>
                  <a:pt x="1145976" y="4015879"/>
                  <a:pt x="1145976" y="4014639"/>
                  <a:pt x="1145976" y="4012159"/>
                </a:cubicBezTo>
                <a:cubicBezTo>
                  <a:pt x="1145976" y="4009678"/>
                  <a:pt x="1148457" y="4003477"/>
                  <a:pt x="1153418" y="3993555"/>
                </a:cubicBezTo>
                <a:lnTo>
                  <a:pt x="1160859" y="3993555"/>
                </a:lnTo>
                <a:lnTo>
                  <a:pt x="1168300" y="3993555"/>
                </a:lnTo>
                <a:cubicBezTo>
                  <a:pt x="1173261" y="3993555"/>
                  <a:pt x="1174502" y="3992315"/>
                  <a:pt x="1172021" y="3989834"/>
                </a:cubicBezTo>
                <a:cubicBezTo>
                  <a:pt x="1169541" y="3987354"/>
                  <a:pt x="1167060" y="3982393"/>
                  <a:pt x="1164580" y="3974952"/>
                </a:cubicBezTo>
                <a:cubicBezTo>
                  <a:pt x="1162099" y="3967510"/>
                  <a:pt x="1163339" y="3966270"/>
                  <a:pt x="1168300" y="3971231"/>
                </a:cubicBezTo>
                <a:lnTo>
                  <a:pt x="1175742" y="3963790"/>
                </a:lnTo>
                <a:cubicBezTo>
                  <a:pt x="1170781" y="3958829"/>
                  <a:pt x="1170781" y="3956348"/>
                  <a:pt x="1175742" y="3956348"/>
                </a:cubicBezTo>
                <a:cubicBezTo>
                  <a:pt x="1180703" y="3956348"/>
                  <a:pt x="1183183" y="3958829"/>
                  <a:pt x="1183183" y="3963790"/>
                </a:cubicBezTo>
                <a:cubicBezTo>
                  <a:pt x="1183183" y="3968750"/>
                  <a:pt x="1185664" y="3969991"/>
                  <a:pt x="1190625" y="3967510"/>
                </a:cubicBezTo>
                <a:cubicBezTo>
                  <a:pt x="1195586" y="3965030"/>
                  <a:pt x="1200546" y="3961309"/>
                  <a:pt x="1205507" y="3956348"/>
                </a:cubicBezTo>
                <a:lnTo>
                  <a:pt x="1205507" y="3948907"/>
                </a:lnTo>
                <a:cubicBezTo>
                  <a:pt x="1200546" y="3948907"/>
                  <a:pt x="1198066" y="3948907"/>
                  <a:pt x="1198066" y="3948907"/>
                </a:cubicBezTo>
                <a:cubicBezTo>
                  <a:pt x="1198066" y="3934024"/>
                  <a:pt x="1203027" y="3929063"/>
                  <a:pt x="1212949" y="3934024"/>
                </a:cubicBezTo>
                <a:cubicBezTo>
                  <a:pt x="1217910" y="3934024"/>
                  <a:pt x="1224111" y="3930303"/>
                  <a:pt x="1231552" y="3922862"/>
                </a:cubicBezTo>
                <a:cubicBezTo>
                  <a:pt x="1238994" y="3915420"/>
                  <a:pt x="1242714" y="3906739"/>
                  <a:pt x="1242714" y="3896817"/>
                </a:cubicBezTo>
                <a:lnTo>
                  <a:pt x="1250156" y="3881934"/>
                </a:lnTo>
                <a:lnTo>
                  <a:pt x="1235273" y="3889376"/>
                </a:lnTo>
                <a:lnTo>
                  <a:pt x="1227832" y="3896817"/>
                </a:lnTo>
                <a:cubicBezTo>
                  <a:pt x="1212949" y="3896817"/>
                  <a:pt x="1207988" y="3901778"/>
                  <a:pt x="1212949" y="3911700"/>
                </a:cubicBezTo>
                <a:cubicBezTo>
                  <a:pt x="1212949" y="3916660"/>
                  <a:pt x="1210469" y="3919141"/>
                  <a:pt x="1205507" y="3919141"/>
                </a:cubicBezTo>
                <a:lnTo>
                  <a:pt x="1198066" y="3926583"/>
                </a:lnTo>
                <a:cubicBezTo>
                  <a:pt x="1193105" y="3926583"/>
                  <a:pt x="1190625" y="3927823"/>
                  <a:pt x="1190625" y="3930303"/>
                </a:cubicBezTo>
                <a:cubicBezTo>
                  <a:pt x="1190625" y="3932784"/>
                  <a:pt x="1188144" y="3934024"/>
                  <a:pt x="1183183" y="3934024"/>
                </a:cubicBezTo>
                <a:cubicBezTo>
                  <a:pt x="1183183" y="3934024"/>
                  <a:pt x="1178997" y="3938210"/>
                  <a:pt x="1170626" y="3946581"/>
                </a:cubicBezTo>
                <a:lnTo>
                  <a:pt x="1164048" y="3953159"/>
                </a:lnTo>
                <a:lnTo>
                  <a:pt x="1165045" y="3953558"/>
                </a:lnTo>
                <a:cubicBezTo>
                  <a:pt x="1165975" y="3954178"/>
                  <a:pt x="1167060" y="3955108"/>
                  <a:pt x="1168300" y="3956348"/>
                </a:cubicBezTo>
                <a:lnTo>
                  <a:pt x="1160859" y="3956348"/>
                </a:lnTo>
                <a:cubicBezTo>
                  <a:pt x="1145976" y="3971231"/>
                  <a:pt x="1136054" y="3976192"/>
                  <a:pt x="1131093" y="3971231"/>
                </a:cubicBezTo>
                <a:cubicBezTo>
                  <a:pt x="1131093" y="3981153"/>
                  <a:pt x="1129853" y="3986114"/>
                  <a:pt x="1127373" y="3986114"/>
                </a:cubicBezTo>
                <a:cubicBezTo>
                  <a:pt x="1124892" y="3986114"/>
                  <a:pt x="1123652" y="3988594"/>
                  <a:pt x="1123652" y="3993555"/>
                </a:cubicBezTo>
                <a:cubicBezTo>
                  <a:pt x="1123652" y="3998516"/>
                  <a:pt x="1123652" y="4000997"/>
                  <a:pt x="1123652" y="4000997"/>
                </a:cubicBezTo>
                <a:cubicBezTo>
                  <a:pt x="1123652" y="4000997"/>
                  <a:pt x="1121172" y="4003477"/>
                  <a:pt x="1116211" y="4008438"/>
                </a:cubicBezTo>
                <a:cubicBezTo>
                  <a:pt x="1111249" y="4013399"/>
                  <a:pt x="1108769" y="4015879"/>
                  <a:pt x="1108769" y="4015879"/>
                </a:cubicBezTo>
                <a:cubicBezTo>
                  <a:pt x="1108769" y="4015879"/>
                  <a:pt x="1106289" y="4015879"/>
                  <a:pt x="1101328" y="4015879"/>
                </a:cubicBezTo>
                <a:cubicBezTo>
                  <a:pt x="1101328" y="4020840"/>
                  <a:pt x="1098847" y="4025801"/>
                  <a:pt x="1093886" y="4030762"/>
                </a:cubicBezTo>
                <a:cubicBezTo>
                  <a:pt x="1088925" y="4035723"/>
                  <a:pt x="1087685" y="4040684"/>
                  <a:pt x="1090166" y="4045645"/>
                </a:cubicBezTo>
                <a:cubicBezTo>
                  <a:pt x="1092646" y="4050606"/>
                  <a:pt x="1093886" y="4053086"/>
                  <a:pt x="1093886" y="4053086"/>
                </a:cubicBezTo>
                <a:cubicBezTo>
                  <a:pt x="1083965" y="4058047"/>
                  <a:pt x="1079004" y="4058047"/>
                  <a:pt x="1079004" y="4053086"/>
                </a:cubicBezTo>
                <a:lnTo>
                  <a:pt x="1071562" y="4045645"/>
                </a:lnTo>
                <a:lnTo>
                  <a:pt x="1064121" y="4060528"/>
                </a:lnTo>
                <a:cubicBezTo>
                  <a:pt x="1069082" y="4065489"/>
                  <a:pt x="1070322" y="4069209"/>
                  <a:pt x="1067841" y="4071690"/>
                </a:cubicBezTo>
                <a:cubicBezTo>
                  <a:pt x="1065361" y="4074171"/>
                  <a:pt x="1064121" y="4072930"/>
                  <a:pt x="1064121" y="4067969"/>
                </a:cubicBezTo>
                <a:lnTo>
                  <a:pt x="1056679" y="4067969"/>
                </a:lnTo>
                <a:cubicBezTo>
                  <a:pt x="1051718" y="4072930"/>
                  <a:pt x="1049238" y="4076651"/>
                  <a:pt x="1049238" y="4079131"/>
                </a:cubicBezTo>
                <a:cubicBezTo>
                  <a:pt x="1049238" y="4081612"/>
                  <a:pt x="1046758" y="4082852"/>
                  <a:pt x="1041796" y="4082852"/>
                </a:cubicBezTo>
                <a:cubicBezTo>
                  <a:pt x="1031875" y="4082852"/>
                  <a:pt x="1026914" y="4090293"/>
                  <a:pt x="1026914" y="4105176"/>
                </a:cubicBezTo>
                <a:lnTo>
                  <a:pt x="1019472" y="4112618"/>
                </a:lnTo>
                <a:cubicBezTo>
                  <a:pt x="1019472" y="4112618"/>
                  <a:pt x="1016992" y="4113858"/>
                  <a:pt x="1012031" y="4116338"/>
                </a:cubicBezTo>
                <a:cubicBezTo>
                  <a:pt x="1007070" y="4118819"/>
                  <a:pt x="1004590" y="4122540"/>
                  <a:pt x="1004590" y="4127501"/>
                </a:cubicBezTo>
                <a:cubicBezTo>
                  <a:pt x="1004590" y="4127501"/>
                  <a:pt x="1003349" y="4128741"/>
                  <a:pt x="1000869" y="4131221"/>
                </a:cubicBezTo>
                <a:cubicBezTo>
                  <a:pt x="998388" y="4133702"/>
                  <a:pt x="994668" y="4137423"/>
                  <a:pt x="989707" y="4142383"/>
                </a:cubicBezTo>
                <a:cubicBezTo>
                  <a:pt x="984746" y="4147344"/>
                  <a:pt x="979785" y="4152305"/>
                  <a:pt x="974824" y="4157266"/>
                </a:cubicBezTo>
                <a:lnTo>
                  <a:pt x="974824" y="4164708"/>
                </a:lnTo>
                <a:cubicBezTo>
                  <a:pt x="969863" y="4164708"/>
                  <a:pt x="962421" y="4169668"/>
                  <a:pt x="952499" y="4179590"/>
                </a:cubicBezTo>
                <a:lnTo>
                  <a:pt x="937617" y="4201915"/>
                </a:lnTo>
                <a:cubicBezTo>
                  <a:pt x="932656" y="4201915"/>
                  <a:pt x="927695" y="4205635"/>
                  <a:pt x="922734" y="4213077"/>
                </a:cubicBezTo>
                <a:cubicBezTo>
                  <a:pt x="917773" y="4220518"/>
                  <a:pt x="915293" y="4224239"/>
                  <a:pt x="915293" y="4224239"/>
                </a:cubicBezTo>
                <a:lnTo>
                  <a:pt x="907851" y="4224239"/>
                </a:lnTo>
                <a:cubicBezTo>
                  <a:pt x="907851" y="4219278"/>
                  <a:pt x="906611" y="4216797"/>
                  <a:pt x="904131" y="4216797"/>
                </a:cubicBezTo>
                <a:cubicBezTo>
                  <a:pt x="901650" y="4216797"/>
                  <a:pt x="900410" y="4219278"/>
                  <a:pt x="900410" y="4224239"/>
                </a:cubicBezTo>
                <a:lnTo>
                  <a:pt x="892968" y="4239122"/>
                </a:lnTo>
                <a:lnTo>
                  <a:pt x="885527" y="4231680"/>
                </a:lnTo>
                <a:cubicBezTo>
                  <a:pt x="885527" y="4231680"/>
                  <a:pt x="885527" y="4229200"/>
                  <a:pt x="885527" y="4224239"/>
                </a:cubicBezTo>
                <a:cubicBezTo>
                  <a:pt x="890488" y="4224239"/>
                  <a:pt x="892968" y="4222999"/>
                  <a:pt x="892968" y="4220518"/>
                </a:cubicBezTo>
                <a:cubicBezTo>
                  <a:pt x="892968" y="4218037"/>
                  <a:pt x="890488" y="4216797"/>
                  <a:pt x="885527" y="4216797"/>
                </a:cubicBezTo>
                <a:cubicBezTo>
                  <a:pt x="885527" y="4216797"/>
                  <a:pt x="885527" y="4219278"/>
                  <a:pt x="885527" y="4224239"/>
                </a:cubicBezTo>
                <a:lnTo>
                  <a:pt x="870644" y="4231680"/>
                </a:lnTo>
                <a:cubicBezTo>
                  <a:pt x="865683" y="4231680"/>
                  <a:pt x="863203" y="4229200"/>
                  <a:pt x="863203" y="4224239"/>
                </a:cubicBezTo>
                <a:lnTo>
                  <a:pt x="870644" y="4216797"/>
                </a:lnTo>
                <a:lnTo>
                  <a:pt x="885527" y="4201915"/>
                </a:lnTo>
                <a:cubicBezTo>
                  <a:pt x="895449" y="4196954"/>
                  <a:pt x="900410" y="4195713"/>
                  <a:pt x="900410" y="4198194"/>
                </a:cubicBezTo>
                <a:cubicBezTo>
                  <a:pt x="900410" y="4200675"/>
                  <a:pt x="905371" y="4199434"/>
                  <a:pt x="915293" y="4194473"/>
                </a:cubicBezTo>
                <a:cubicBezTo>
                  <a:pt x="915293" y="4189512"/>
                  <a:pt x="916533" y="4185792"/>
                  <a:pt x="919013" y="4183311"/>
                </a:cubicBezTo>
                <a:cubicBezTo>
                  <a:pt x="921494" y="4180830"/>
                  <a:pt x="922734" y="4178350"/>
                  <a:pt x="922734" y="4175870"/>
                </a:cubicBezTo>
                <a:cubicBezTo>
                  <a:pt x="922734" y="4173389"/>
                  <a:pt x="922734" y="4170909"/>
                  <a:pt x="922734" y="4168428"/>
                </a:cubicBezTo>
                <a:cubicBezTo>
                  <a:pt x="922734" y="4165948"/>
                  <a:pt x="925214" y="4164708"/>
                  <a:pt x="930175" y="4164708"/>
                </a:cubicBezTo>
                <a:cubicBezTo>
                  <a:pt x="935137" y="4164708"/>
                  <a:pt x="937617" y="4163467"/>
                  <a:pt x="937617" y="4160987"/>
                </a:cubicBezTo>
                <a:cubicBezTo>
                  <a:pt x="937617" y="4158506"/>
                  <a:pt x="937617" y="4154785"/>
                  <a:pt x="937617" y="4149825"/>
                </a:cubicBezTo>
                <a:cubicBezTo>
                  <a:pt x="937617" y="4144864"/>
                  <a:pt x="940097" y="4142383"/>
                  <a:pt x="945058" y="4142383"/>
                </a:cubicBezTo>
                <a:cubicBezTo>
                  <a:pt x="945058" y="4147344"/>
                  <a:pt x="946299" y="4151065"/>
                  <a:pt x="948779" y="4153545"/>
                </a:cubicBezTo>
                <a:cubicBezTo>
                  <a:pt x="951259" y="4156026"/>
                  <a:pt x="953740" y="4154785"/>
                  <a:pt x="956220" y="4149825"/>
                </a:cubicBezTo>
                <a:cubicBezTo>
                  <a:pt x="958701" y="4144864"/>
                  <a:pt x="958701" y="4138663"/>
                  <a:pt x="956220" y="4131221"/>
                </a:cubicBezTo>
                <a:cubicBezTo>
                  <a:pt x="953740" y="4123780"/>
                  <a:pt x="950019" y="4120059"/>
                  <a:pt x="945058" y="4120059"/>
                </a:cubicBezTo>
                <a:cubicBezTo>
                  <a:pt x="935137" y="4120059"/>
                  <a:pt x="912812" y="4139903"/>
                  <a:pt x="878086" y="4179590"/>
                </a:cubicBezTo>
                <a:lnTo>
                  <a:pt x="870644" y="4194473"/>
                </a:lnTo>
                <a:cubicBezTo>
                  <a:pt x="860722" y="4204395"/>
                  <a:pt x="854521" y="4211837"/>
                  <a:pt x="852041" y="4216797"/>
                </a:cubicBezTo>
                <a:lnTo>
                  <a:pt x="850011" y="4224915"/>
                </a:lnTo>
                <a:lnTo>
                  <a:pt x="852041" y="4224239"/>
                </a:lnTo>
                <a:cubicBezTo>
                  <a:pt x="854521" y="4224239"/>
                  <a:pt x="857001" y="4226719"/>
                  <a:pt x="859482" y="4231680"/>
                </a:cubicBezTo>
                <a:cubicBezTo>
                  <a:pt x="861962" y="4236641"/>
                  <a:pt x="860722" y="4241602"/>
                  <a:pt x="855761" y="4246563"/>
                </a:cubicBezTo>
                <a:cubicBezTo>
                  <a:pt x="850800" y="4251524"/>
                  <a:pt x="848320" y="4251524"/>
                  <a:pt x="848320" y="4246563"/>
                </a:cubicBezTo>
                <a:cubicBezTo>
                  <a:pt x="848320" y="4246563"/>
                  <a:pt x="850800" y="4244082"/>
                  <a:pt x="855761" y="4239122"/>
                </a:cubicBezTo>
                <a:cubicBezTo>
                  <a:pt x="855761" y="4239122"/>
                  <a:pt x="853281" y="4239122"/>
                  <a:pt x="848320" y="4239122"/>
                </a:cubicBezTo>
                <a:cubicBezTo>
                  <a:pt x="848320" y="4236642"/>
                  <a:pt x="848320" y="4234471"/>
                  <a:pt x="848320" y="4232610"/>
                </a:cubicBezTo>
                <a:lnTo>
                  <a:pt x="848320" y="4231680"/>
                </a:lnTo>
                <a:lnTo>
                  <a:pt x="833437" y="4246563"/>
                </a:lnTo>
                <a:cubicBezTo>
                  <a:pt x="828476" y="4246563"/>
                  <a:pt x="825996" y="4247803"/>
                  <a:pt x="825996" y="4250284"/>
                </a:cubicBezTo>
                <a:cubicBezTo>
                  <a:pt x="825996" y="4252764"/>
                  <a:pt x="824755" y="4254004"/>
                  <a:pt x="822275" y="4254004"/>
                </a:cubicBezTo>
                <a:cubicBezTo>
                  <a:pt x="819795" y="4254004"/>
                  <a:pt x="818554" y="4256485"/>
                  <a:pt x="818554" y="4261446"/>
                </a:cubicBezTo>
                <a:lnTo>
                  <a:pt x="811113" y="4261446"/>
                </a:lnTo>
                <a:lnTo>
                  <a:pt x="811113" y="4254004"/>
                </a:lnTo>
                <a:cubicBezTo>
                  <a:pt x="811113" y="4254004"/>
                  <a:pt x="809873" y="4254004"/>
                  <a:pt x="807392" y="4254004"/>
                </a:cubicBezTo>
                <a:cubicBezTo>
                  <a:pt x="804912" y="4254004"/>
                  <a:pt x="802431" y="4255244"/>
                  <a:pt x="799951" y="4257725"/>
                </a:cubicBezTo>
                <a:cubicBezTo>
                  <a:pt x="797471" y="4260206"/>
                  <a:pt x="798711" y="4261446"/>
                  <a:pt x="803671" y="4261446"/>
                </a:cubicBezTo>
                <a:lnTo>
                  <a:pt x="796230" y="4276329"/>
                </a:lnTo>
                <a:cubicBezTo>
                  <a:pt x="786308" y="4286251"/>
                  <a:pt x="781347" y="4291211"/>
                  <a:pt x="781347" y="4291211"/>
                </a:cubicBezTo>
                <a:lnTo>
                  <a:pt x="781347" y="4283770"/>
                </a:lnTo>
                <a:lnTo>
                  <a:pt x="781347" y="4276329"/>
                </a:lnTo>
                <a:lnTo>
                  <a:pt x="788789" y="4261446"/>
                </a:lnTo>
                <a:cubicBezTo>
                  <a:pt x="793750" y="4251524"/>
                  <a:pt x="796230" y="4244082"/>
                  <a:pt x="796230" y="4239122"/>
                </a:cubicBezTo>
                <a:cubicBezTo>
                  <a:pt x="791269" y="4244082"/>
                  <a:pt x="786308" y="4246563"/>
                  <a:pt x="781347" y="4246563"/>
                </a:cubicBezTo>
                <a:cubicBezTo>
                  <a:pt x="776386" y="4246563"/>
                  <a:pt x="775146" y="4249044"/>
                  <a:pt x="777627" y="4254004"/>
                </a:cubicBezTo>
                <a:cubicBezTo>
                  <a:pt x="780107" y="4258965"/>
                  <a:pt x="780107" y="4261446"/>
                  <a:pt x="777627" y="4261446"/>
                </a:cubicBezTo>
                <a:cubicBezTo>
                  <a:pt x="775146" y="4261446"/>
                  <a:pt x="771426" y="4258965"/>
                  <a:pt x="766465" y="4254004"/>
                </a:cubicBezTo>
                <a:lnTo>
                  <a:pt x="766465" y="4261446"/>
                </a:lnTo>
                <a:cubicBezTo>
                  <a:pt x="766465" y="4266407"/>
                  <a:pt x="766465" y="4270127"/>
                  <a:pt x="766465" y="4272608"/>
                </a:cubicBezTo>
                <a:cubicBezTo>
                  <a:pt x="766465" y="4275089"/>
                  <a:pt x="765224" y="4276329"/>
                  <a:pt x="762744" y="4276329"/>
                </a:cubicBezTo>
                <a:cubicBezTo>
                  <a:pt x="760263" y="4276329"/>
                  <a:pt x="759023" y="4276329"/>
                  <a:pt x="759023" y="4276329"/>
                </a:cubicBezTo>
                <a:cubicBezTo>
                  <a:pt x="759023" y="4276329"/>
                  <a:pt x="759023" y="4273848"/>
                  <a:pt x="759023" y="4268887"/>
                </a:cubicBezTo>
                <a:cubicBezTo>
                  <a:pt x="754062" y="4268887"/>
                  <a:pt x="750341" y="4268887"/>
                  <a:pt x="747861" y="4268887"/>
                </a:cubicBezTo>
                <a:cubicBezTo>
                  <a:pt x="745381" y="4268887"/>
                  <a:pt x="744140" y="4266407"/>
                  <a:pt x="744140" y="4261446"/>
                </a:cubicBezTo>
                <a:cubicBezTo>
                  <a:pt x="744140" y="4261446"/>
                  <a:pt x="746621" y="4258965"/>
                  <a:pt x="751582" y="4254004"/>
                </a:cubicBezTo>
                <a:cubicBezTo>
                  <a:pt x="756543" y="4258965"/>
                  <a:pt x="763984" y="4256485"/>
                  <a:pt x="773906" y="4246563"/>
                </a:cubicBezTo>
                <a:cubicBezTo>
                  <a:pt x="773906" y="4241602"/>
                  <a:pt x="776386" y="4236641"/>
                  <a:pt x="781347" y="4231680"/>
                </a:cubicBezTo>
                <a:cubicBezTo>
                  <a:pt x="786308" y="4226719"/>
                  <a:pt x="790029" y="4224239"/>
                  <a:pt x="792509" y="4224239"/>
                </a:cubicBezTo>
                <a:cubicBezTo>
                  <a:pt x="794990" y="4224239"/>
                  <a:pt x="796230" y="4224239"/>
                  <a:pt x="796230" y="4224239"/>
                </a:cubicBezTo>
                <a:cubicBezTo>
                  <a:pt x="801191" y="4219278"/>
                  <a:pt x="803671" y="4216797"/>
                  <a:pt x="803671" y="4216797"/>
                </a:cubicBezTo>
                <a:cubicBezTo>
                  <a:pt x="808632" y="4216797"/>
                  <a:pt x="811113" y="4218037"/>
                  <a:pt x="811113" y="4220518"/>
                </a:cubicBezTo>
                <a:cubicBezTo>
                  <a:pt x="811113" y="4222999"/>
                  <a:pt x="811113" y="4224239"/>
                  <a:pt x="811113" y="4224239"/>
                </a:cubicBezTo>
                <a:lnTo>
                  <a:pt x="818554" y="4231680"/>
                </a:lnTo>
                <a:cubicBezTo>
                  <a:pt x="818554" y="4236641"/>
                  <a:pt x="818554" y="4239122"/>
                  <a:pt x="818554" y="4239122"/>
                </a:cubicBezTo>
                <a:cubicBezTo>
                  <a:pt x="818554" y="4239122"/>
                  <a:pt x="819795" y="4237882"/>
                  <a:pt x="822275" y="4235401"/>
                </a:cubicBezTo>
                <a:cubicBezTo>
                  <a:pt x="824755" y="4232920"/>
                  <a:pt x="828476" y="4231680"/>
                  <a:pt x="833437" y="4231680"/>
                </a:cubicBezTo>
                <a:cubicBezTo>
                  <a:pt x="838398" y="4221758"/>
                  <a:pt x="839638" y="4215557"/>
                  <a:pt x="837158" y="4213077"/>
                </a:cubicBezTo>
                <a:cubicBezTo>
                  <a:pt x="834678" y="4210596"/>
                  <a:pt x="840879" y="4201915"/>
                  <a:pt x="855761" y="4187032"/>
                </a:cubicBezTo>
                <a:cubicBezTo>
                  <a:pt x="870644" y="4172149"/>
                  <a:pt x="878086" y="4162227"/>
                  <a:pt x="878086" y="4157266"/>
                </a:cubicBezTo>
                <a:lnTo>
                  <a:pt x="825996" y="4209356"/>
                </a:lnTo>
                <a:cubicBezTo>
                  <a:pt x="821035" y="4214317"/>
                  <a:pt x="817314" y="4216797"/>
                  <a:pt x="814834" y="4216797"/>
                </a:cubicBezTo>
                <a:cubicBezTo>
                  <a:pt x="812353" y="4216797"/>
                  <a:pt x="811113" y="4216797"/>
                  <a:pt x="811113" y="4216797"/>
                </a:cubicBezTo>
                <a:cubicBezTo>
                  <a:pt x="806152" y="4211837"/>
                  <a:pt x="806152" y="4209356"/>
                  <a:pt x="811113" y="4209356"/>
                </a:cubicBezTo>
                <a:lnTo>
                  <a:pt x="811113" y="4194473"/>
                </a:lnTo>
                <a:cubicBezTo>
                  <a:pt x="801191" y="4184551"/>
                  <a:pt x="801191" y="4179590"/>
                  <a:pt x="811113" y="4179590"/>
                </a:cubicBezTo>
                <a:cubicBezTo>
                  <a:pt x="816074" y="4179590"/>
                  <a:pt x="818554" y="4180830"/>
                  <a:pt x="818554" y="4183311"/>
                </a:cubicBezTo>
                <a:cubicBezTo>
                  <a:pt x="818554" y="4185792"/>
                  <a:pt x="818554" y="4187032"/>
                  <a:pt x="818554" y="4187032"/>
                </a:cubicBezTo>
                <a:cubicBezTo>
                  <a:pt x="818554" y="4191993"/>
                  <a:pt x="819795" y="4194473"/>
                  <a:pt x="822275" y="4194473"/>
                </a:cubicBezTo>
                <a:cubicBezTo>
                  <a:pt x="824755" y="4194473"/>
                  <a:pt x="825996" y="4191993"/>
                  <a:pt x="825996" y="4187032"/>
                </a:cubicBezTo>
                <a:cubicBezTo>
                  <a:pt x="821035" y="4162227"/>
                  <a:pt x="828476" y="4149825"/>
                  <a:pt x="848320" y="4149825"/>
                </a:cubicBezTo>
                <a:lnTo>
                  <a:pt x="855761" y="4142383"/>
                </a:lnTo>
                <a:cubicBezTo>
                  <a:pt x="850800" y="4137423"/>
                  <a:pt x="843359" y="4139903"/>
                  <a:pt x="833437" y="4149825"/>
                </a:cubicBezTo>
                <a:lnTo>
                  <a:pt x="818554" y="4164708"/>
                </a:lnTo>
                <a:lnTo>
                  <a:pt x="825996" y="4149825"/>
                </a:lnTo>
                <a:cubicBezTo>
                  <a:pt x="830957" y="4144864"/>
                  <a:pt x="832197" y="4141143"/>
                  <a:pt x="829716" y="4138663"/>
                </a:cubicBezTo>
                <a:cubicBezTo>
                  <a:pt x="827236" y="4136182"/>
                  <a:pt x="817314" y="4144864"/>
                  <a:pt x="799951" y="4164708"/>
                </a:cubicBezTo>
                <a:cubicBezTo>
                  <a:pt x="782588" y="4184551"/>
                  <a:pt x="773906" y="4191993"/>
                  <a:pt x="773906" y="4187032"/>
                </a:cubicBezTo>
                <a:cubicBezTo>
                  <a:pt x="768945" y="4187032"/>
                  <a:pt x="767705" y="4184551"/>
                  <a:pt x="770185" y="4179590"/>
                </a:cubicBezTo>
                <a:cubicBezTo>
                  <a:pt x="772666" y="4174630"/>
                  <a:pt x="776386" y="4169668"/>
                  <a:pt x="781347" y="4164708"/>
                </a:cubicBezTo>
                <a:cubicBezTo>
                  <a:pt x="786308" y="4159747"/>
                  <a:pt x="790029" y="4155716"/>
                  <a:pt x="792509" y="4152615"/>
                </a:cubicBezTo>
                <a:lnTo>
                  <a:pt x="794877" y="4148472"/>
                </a:lnTo>
                <a:lnTo>
                  <a:pt x="788789" y="4142383"/>
                </a:lnTo>
                <a:lnTo>
                  <a:pt x="796230" y="4142383"/>
                </a:lnTo>
                <a:lnTo>
                  <a:pt x="796230" y="4146104"/>
                </a:lnTo>
                <a:cubicBezTo>
                  <a:pt x="796230" y="4143623"/>
                  <a:pt x="799951" y="4141143"/>
                  <a:pt x="807392" y="4138663"/>
                </a:cubicBezTo>
                <a:cubicBezTo>
                  <a:pt x="814834" y="4136182"/>
                  <a:pt x="817314" y="4133702"/>
                  <a:pt x="814834" y="4131221"/>
                </a:cubicBezTo>
                <a:cubicBezTo>
                  <a:pt x="812353" y="4128741"/>
                  <a:pt x="813593" y="4127501"/>
                  <a:pt x="818554" y="4127501"/>
                </a:cubicBezTo>
                <a:cubicBezTo>
                  <a:pt x="823515" y="4127501"/>
                  <a:pt x="825996" y="4127501"/>
                  <a:pt x="825996" y="4127501"/>
                </a:cubicBezTo>
                <a:lnTo>
                  <a:pt x="833437" y="4120059"/>
                </a:lnTo>
                <a:cubicBezTo>
                  <a:pt x="838398" y="4120059"/>
                  <a:pt x="839638" y="4122540"/>
                  <a:pt x="837158" y="4127501"/>
                </a:cubicBezTo>
                <a:cubicBezTo>
                  <a:pt x="834678" y="4132461"/>
                  <a:pt x="834678" y="4134942"/>
                  <a:pt x="837158" y="4134942"/>
                </a:cubicBezTo>
                <a:cubicBezTo>
                  <a:pt x="839638" y="4134942"/>
                  <a:pt x="843359" y="4129981"/>
                  <a:pt x="848320" y="4120059"/>
                </a:cubicBezTo>
                <a:lnTo>
                  <a:pt x="855761" y="4112618"/>
                </a:lnTo>
                <a:cubicBezTo>
                  <a:pt x="845840" y="4117578"/>
                  <a:pt x="839638" y="4118819"/>
                  <a:pt x="837158" y="4116338"/>
                </a:cubicBezTo>
                <a:cubicBezTo>
                  <a:pt x="834678" y="4113858"/>
                  <a:pt x="835917" y="4110137"/>
                  <a:pt x="840879" y="4105176"/>
                </a:cubicBezTo>
                <a:cubicBezTo>
                  <a:pt x="840879" y="4100216"/>
                  <a:pt x="843359" y="4097735"/>
                  <a:pt x="848320" y="4097735"/>
                </a:cubicBezTo>
                <a:cubicBezTo>
                  <a:pt x="848320" y="4097735"/>
                  <a:pt x="850800" y="4095254"/>
                  <a:pt x="855761" y="4090293"/>
                </a:cubicBezTo>
                <a:cubicBezTo>
                  <a:pt x="860722" y="4085333"/>
                  <a:pt x="860722" y="4082852"/>
                  <a:pt x="855761" y="4082852"/>
                </a:cubicBezTo>
                <a:lnTo>
                  <a:pt x="863203" y="4075411"/>
                </a:lnTo>
                <a:cubicBezTo>
                  <a:pt x="873125" y="4075411"/>
                  <a:pt x="878086" y="4072930"/>
                  <a:pt x="878086" y="4067969"/>
                </a:cubicBezTo>
                <a:cubicBezTo>
                  <a:pt x="878086" y="4063009"/>
                  <a:pt x="873125" y="4060528"/>
                  <a:pt x="863203" y="4060528"/>
                </a:cubicBezTo>
                <a:lnTo>
                  <a:pt x="855761" y="4067969"/>
                </a:lnTo>
                <a:lnTo>
                  <a:pt x="855761" y="4075411"/>
                </a:lnTo>
                <a:lnTo>
                  <a:pt x="840879" y="4082852"/>
                </a:lnTo>
                <a:lnTo>
                  <a:pt x="833437" y="4082852"/>
                </a:lnTo>
                <a:lnTo>
                  <a:pt x="825996" y="4075411"/>
                </a:lnTo>
                <a:lnTo>
                  <a:pt x="781347" y="4105176"/>
                </a:lnTo>
                <a:cubicBezTo>
                  <a:pt x="776386" y="4110137"/>
                  <a:pt x="775146" y="4115098"/>
                  <a:pt x="777627" y="4120059"/>
                </a:cubicBezTo>
                <a:cubicBezTo>
                  <a:pt x="780107" y="4125020"/>
                  <a:pt x="776386" y="4127501"/>
                  <a:pt x="766465" y="4127501"/>
                </a:cubicBezTo>
                <a:lnTo>
                  <a:pt x="744140" y="4157266"/>
                </a:lnTo>
                <a:cubicBezTo>
                  <a:pt x="739179" y="4157266"/>
                  <a:pt x="732978" y="4162227"/>
                  <a:pt x="725537" y="4172149"/>
                </a:cubicBezTo>
                <a:cubicBezTo>
                  <a:pt x="718095" y="4182071"/>
                  <a:pt x="710654" y="4191993"/>
                  <a:pt x="703213" y="4201915"/>
                </a:cubicBezTo>
                <a:cubicBezTo>
                  <a:pt x="695771" y="4211837"/>
                  <a:pt x="690810" y="4216797"/>
                  <a:pt x="688330" y="4216797"/>
                </a:cubicBezTo>
                <a:cubicBezTo>
                  <a:pt x="685849" y="4216797"/>
                  <a:pt x="682129" y="4219278"/>
                  <a:pt x="677168" y="4224239"/>
                </a:cubicBezTo>
                <a:cubicBezTo>
                  <a:pt x="672207" y="4229200"/>
                  <a:pt x="670966" y="4232920"/>
                  <a:pt x="673447" y="4235401"/>
                </a:cubicBezTo>
                <a:cubicBezTo>
                  <a:pt x="675927" y="4237882"/>
                  <a:pt x="674687" y="4239122"/>
                  <a:pt x="669726" y="4239122"/>
                </a:cubicBezTo>
                <a:cubicBezTo>
                  <a:pt x="664765" y="4239122"/>
                  <a:pt x="662285" y="4241602"/>
                  <a:pt x="662285" y="4246563"/>
                </a:cubicBezTo>
                <a:cubicBezTo>
                  <a:pt x="662285" y="4251524"/>
                  <a:pt x="661045" y="4254004"/>
                  <a:pt x="658564" y="4254004"/>
                </a:cubicBezTo>
                <a:cubicBezTo>
                  <a:pt x="656084" y="4254004"/>
                  <a:pt x="649882" y="4254004"/>
                  <a:pt x="639961" y="4254004"/>
                </a:cubicBezTo>
                <a:cubicBezTo>
                  <a:pt x="639961" y="4249044"/>
                  <a:pt x="641201" y="4246563"/>
                  <a:pt x="643681" y="4246563"/>
                </a:cubicBezTo>
                <a:cubicBezTo>
                  <a:pt x="646162" y="4246563"/>
                  <a:pt x="647402" y="4244082"/>
                  <a:pt x="647402" y="4239122"/>
                </a:cubicBezTo>
                <a:cubicBezTo>
                  <a:pt x="642441" y="4239122"/>
                  <a:pt x="642441" y="4236641"/>
                  <a:pt x="647402" y="4231680"/>
                </a:cubicBezTo>
                <a:lnTo>
                  <a:pt x="639961" y="4231680"/>
                </a:lnTo>
                <a:cubicBezTo>
                  <a:pt x="639961" y="4231680"/>
                  <a:pt x="638720" y="4232920"/>
                  <a:pt x="636240" y="4235401"/>
                </a:cubicBezTo>
                <a:cubicBezTo>
                  <a:pt x="633759" y="4237882"/>
                  <a:pt x="632519" y="4239122"/>
                  <a:pt x="632519" y="4239122"/>
                </a:cubicBezTo>
                <a:lnTo>
                  <a:pt x="625078" y="4239122"/>
                </a:lnTo>
                <a:cubicBezTo>
                  <a:pt x="620117" y="4239122"/>
                  <a:pt x="617636" y="4239122"/>
                  <a:pt x="617636" y="4239122"/>
                </a:cubicBezTo>
                <a:cubicBezTo>
                  <a:pt x="617636" y="4244082"/>
                  <a:pt x="617636" y="4246563"/>
                  <a:pt x="617636" y="4246563"/>
                </a:cubicBezTo>
                <a:lnTo>
                  <a:pt x="617636" y="4254004"/>
                </a:lnTo>
                <a:lnTo>
                  <a:pt x="602753" y="4261446"/>
                </a:lnTo>
                <a:cubicBezTo>
                  <a:pt x="602753" y="4261446"/>
                  <a:pt x="602753" y="4263926"/>
                  <a:pt x="602753" y="4268887"/>
                </a:cubicBezTo>
                <a:lnTo>
                  <a:pt x="587871" y="4268887"/>
                </a:lnTo>
                <a:lnTo>
                  <a:pt x="580429" y="4276329"/>
                </a:lnTo>
                <a:cubicBezTo>
                  <a:pt x="575468" y="4276329"/>
                  <a:pt x="572988" y="4277569"/>
                  <a:pt x="572988" y="4280049"/>
                </a:cubicBezTo>
                <a:cubicBezTo>
                  <a:pt x="572988" y="4282530"/>
                  <a:pt x="571748" y="4285010"/>
                  <a:pt x="569267" y="4287491"/>
                </a:cubicBezTo>
                <a:cubicBezTo>
                  <a:pt x="566787" y="4289971"/>
                  <a:pt x="565546" y="4291211"/>
                  <a:pt x="565546" y="4291211"/>
                </a:cubicBezTo>
                <a:cubicBezTo>
                  <a:pt x="560585" y="4291211"/>
                  <a:pt x="558105" y="4291211"/>
                  <a:pt x="558105" y="4291211"/>
                </a:cubicBezTo>
                <a:lnTo>
                  <a:pt x="565546" y="4298653"/>
                </a:lnTo>
                <a:cubicBezTo>
                  <a:pt x="570507" y="4303614"/>
                  <a:pt x="570507" y="4307334"/>
                  <a:pt x="565546" y="4309815"/>
                </a:cubicBezTo>
                <a:cubicBezTo>
                  <a:pt x="560585" y="4312296"/>
                  <a:pt x="555624" y="4313536"/>
                  <a:pt x="550664" y="4313536"/>
                </a:cubicBezTo>
                <a:cubicBezTo>
                  <a:pt x="550664" y="4313536"/>
                  <a:pt x="550664" y="4314776"/>
                  <a:pt x="550664" y="4317256"/>
                </a:cubicBezTo>
                <a:cubicBezTo>
                  <a:pt x="550664" y="4319737"/>
                  <a:pt x="550664" y="4320977"/>
                  <a:pt x="550664" y="4320977"/>
                </a:cubicBezTo>
                <a:cubicBezTo>
                  <a:pt x="545703" y="4325938"/>
                  <a:pt x="541982" y="4327178"/>
                  <a:pt x="539502" y="4324698"/>
                </a:cubicBezTo>
                <a:cubicBezTo>
                  <a:pt x="537021" y="4322217"/>
                  <a:pt x="532060" y="4323458"/>
                  <a:pt x="524619" y="4328418"/>
                </a:cubicBezTo>
                <a:cubicBezTo>
                  <a:pt x="517177" y="4333379"/>
                  <a:pt x="513457" y="4340821"/>
                  <a:pt x="513457" y="4350743"/>
                </a:cubicBezTo>
                <a:cubicBezTo>
                  <a:pt x="513457" y="4355703"/>
                  <a:pt x="513457" y="4358184"/>
                  <a:pt x="513457" y="4358184"/>
                </a:cubicBezTo>
                <a:cubicBezTo>
                  <a:pt x="513457" y="4358184"/>
                  <a:pt x="510976" y="4358184"/>
                  <a:pt x="506015" y="4358184"/>
                </a:cubicBezTo>
                <a:cubicBezTo>
                  <a:pt x="496093" y="4358184"/>
                  <a:pt x="496093" y="4363145"/>
                  <a:pt x="506015" y="4373067"/>
                </a:cubicBezTo>
                <a:cubicBezTo>
                  <a:pt x="510976" y="4378028"/>
                  <a:pt x="515937" y="4375548"/>
                  <a:pt x="520898" y="4365626"/>
                </a:cubicBezTo>
                <a:cubicBezTo>
                  <a:pt x="520898" y="4365626"/>
                  <a:pt x="523378" y="4365626"/>
                  <a:pt x="528339" y="4365626"/>
                </a:cubicBezTo>
                <a:lnTo>
                  <a:pt x="520898" y="4380508"/>
                </a:lnTo>
                <a:cubicBezTo>
                  <a:pt x="515937" y="4385469"/>
                  <a:pt x="512216" y="4387950"/>
                  <a:pt x="509736" y="4387950"/>
                </a:cubicBezTo>
                <a:cubicBezTo>
                  <a:pt x="507256" y="4387950"/>
                  <a:pt x="503535" y="4385469"/>
                  <a:pt x="498574" y="4380508"/>
                </a:cubicBezTo>
                <a:cubicBezTo>
                  <a:pt x="493613" y="4375548"/>
                  <a:pt x="488652" y="4375548"/>
                  <a:pt x="483691" y="4380508"/>
                </a:cubicBezTo>
                <a:lnTo>
                  <a:pt x="483691" y="4373067"/>
                </a:lnTo>
                <a:cubicBezTo>
                  <a:pt x="488652" y="4368106"/>
                  <a:pt x="489892" y="4364385"/>
                  <a:pt x="487412" y="4361905"/>
                </a:cubicBezTo>
                <a:cubicBezTo>
                  <a:pt x="484931" y="4359424"/>
                  <a:pt x="488652" y="4353223"/>
                  <a:pt x="498574" y="4343301"/>
                </a:cubicBezTo>
                <a:cubicBezTo>
                  <a:pt x="508496" y="4333379"/>
                  <a:pt x="513457" y="4328418"/>
                  <a:pt x="513457" y="4328418"/>
                </a:cubicBezTo>
                <a:lnTo>
                  <a:pt x="498574" y="4328418"/>
                </a:lnTo>
                <a:cubicBezTo>
                  <a:pt x="493613" y="4328418"/>
                  <a:pt x="491132" y="4328418"/>
                  <a:pt x="491132" y="4328418"/>
                </a:cubicBezTo>
                <a:cubicBezTo>
                  <a:pt x="496093" y="4333379"/>
                  <a:pt x="493613" y="4338341"/>
                  <a:pt x="483691" y="4343301"/>
                </a:cubicBezTo>
                <a:lnTo>
                  <a:pt x="476250" y="4358184"/>
                </a:lnTo>
                <a:lnTo>
                  <a:pt x="476250" y="4373067"/>
                </a:lnTo>
                <a:cubicBezTo>
                  <a:pt x="471289" y="4378028"/>
                  <a:pt x="468808" y="4381748"/>
                  <a:pt x="468808" y="4384229"/>
                </a:cubicBezTo>
                <a:cubicBezTo>
                  <a:pt x="468808" y="4386710"/>
                  <a:pt x="466327" y="4387950"/>
                  <a:pt x="461367" y="4387950"/>
                </a:cubicBezTo>
                <a:cubicBezTo>
                  <a:pt x="456406" y="4387950"/>
                  <a:pt x="453925" y="4390430"/>
                  <a:pt x="453925" y="4395391"/>
                </a:cubicBezTo>
                <a:lnTo>
                  <a:pt x="453925" y="4402833"/>
                </a:lnTo>
                <a:cubicBezTo>
                  <a:pt x="458886" y="4407794"/>
                  <a:pt x="458886" y="4410274"/>
                  <a:pt x="453925" y="4410274"/>
                </a:cubicBezTo>
                <a:cubicBezTo>
                  <a:pt x="439042" y="4410274"/>
                  <a:pt x="431601" y="4412755"/>
                  <a:pt x="431601" y="4417715"/>
                </a:cubicBezTo>
                <a:cubicBezTo>
                  <a:pt x="431601" y="4422677"/>
                  <a:pt x="432841" y="4425157"/>
                  <a:pt x="435322" y="4425157"/>
                </a:cubicBezTo>
                <a:cubicBezTo>
                  <a:pt x="437802" y="4425157"/>
                  <a:pt x="439042" y="4427637"/>
                  <a:pt x="439042" y="4432598"/>
                </a:cubicBezTo>
                <a:lnTo>
                  <a:pt x="409277" y="4432598"/>
                </a:lnTo>
                <a:lnTo>
                  <a:pt x="401836" y="4440040"/>
                </a:lnTo>
                <a:cubicBezTo>
                  <a:pt x="396875" y="4445001"/>
                  <a:pt x="394394" y="4448722"/>
                  <a:pt x="394394" y="4451202"/>
                </a:cubicBezTo>
                <a:cubicBezTo>
                  <a:pt x="394394" y="4453682"/>
                  <a:pt x="393154" y="4454922"/>
                  <a:pt x="390673" y="4454922"/>
                </a:cubicBezTo>
                <a:cubicBezTo>
                  <a:pt x="388193" y="4454922"/>
                  <a:pt x="386953" y="4457403"/>
                  <a:pt x="386953" y="4462364"/>
                </a:cubicBezTo>
                <a:cubicBezTo>
                  <a:pt x="386953" y="4462364"/>
                  <a:pt x="386953" y="4464844"/>
                  <a:pt x="386953" y="4469805"/>
                </a:cubicBezTo>
                <a:lnTo>
                  <a:pt x="386953" y="4477247"/>
                </a:lnTo>
                <a:cubicBezTo>
                  <a:pt x="391913" y="4472286"/>
                  <a:pt x="394394" y="4472286"/>
                  <a:pt x="394394" y="4477247"/>
                </a:cubicBezTo>
                <a:cubicBezTo>
                  <a:pt x="394394" y="4482208"/>
                  <a:pt x="396875" y="4484688"/>
                  <a:pt x="401836" y="4484688"/>
                </a:cubicBezTo>
                <a:cubicBezTo>
                  <a:pt x="406796" y="4479727"/>
                  <a:pt x="409277" y="4477247"/>
                  <a:pt x="409277" y="4477247"/>
                </a:cubicBezTo>
                <a:cubicBezTo>
                  <a:pt x="409277" y="4472286"/>
                  <a:pt x="410517" y="4467325"/>
                  <a:pt x="412998" y="4462364"/>
                </a:cubicBezTo>
                <a:cubicBezTo>
                  <a:pt x="415478" y="4457403"/>
                  <a:pt x="416718" y="4454922"/>
                  <a:pt x="416718" y="4454922"/>
                </a:cubicBezTo>
                <a:cubicBezTo>
                  <a:pt x="426640" y="4459884"/>
                  <a:pt x="426640" y="4464844"/>
                  <a:pt x="416718" y="4469805"/>
                </a:cubicBezTo>
                <a:cubicBezTo>
                  <a:pt x="416718" y="4474767"/>
                  <a:pt x="416718" y="4478487"/>
                  <a:pt x="416718" y="4480967"/>
                </a:cubicBezTo>
                <a:cubicBezTo>
                  <a:pt x="416718" y="4483448"/>
                  <a:pt x="416718" y="4487169"/>
                  <a:pt x="416718" y="4492129"/>
                </a:cubicBezTo>
                <a:cubicBezTo>
                  <a:pt x="416718" y="4502051"/>
                  <a:pt x="411757" y="4510733"/>
                  <a:pt x="401836" y="4518174"/>
                </a:cubicBezTo>
                <a:cubicBezTo>
                  <a:pt x="391913" y="4525616"/>
                  <a:pt x="385712" y="4526856"/>
                  <a:pt x="383232" y="4521895"/>
                </a:cubicBezTo>
                <a:cubicBezTo>
                  <a:pt x="380752" y="4516934"/>
                  <a:pt x="379511" y="4514454"/>
                  <a:pt x="379511" y="4514454"/>
                </a:cubicBezTo>
                <a:cubicBezTo>
                  <a:pt x="379511" y="4509493"/>
                  <a:pt x="381992" y="4507012"/>
                  <a:pt x="386953" y="4507012"/>
                </a:cubicBezTo>
                <a:cubicBezTo>
                  <a:pt x="391913" y="4511974"/>
                  <a:pt x="396875" y="4511974"/>
                  <a:pt x="401836" y="4507012"/>
                </a:cubicBezTo>
                <a:cubicBezTo>
                  <a:pt x="401836" y="4507012"/>
                  <a:pt x="403076" y="4505772"/>
                  <a:pt x="405556" y="4503292"/>
                </a:cubicBezTo>
                <a:cubicBezTo>
                  <a:pt x="408037" y="4500811"/>
                  <a:pt x="406796" y="4497091"/>
                  <a:pt x="401836" y="4492129"/>
                </a:cubicBezTo>
                <a:cubicBezTo>
                  <a:pt x="401836" y="4492129"/>
                  <a:pt x="399355" y="4494610"/>
                  <a:pt x="394394" y="4499571"/>
                </a:cubicBezTo>
                <a:lnTo>
                  <a:pt x="386953" y="4499571"/>
                </a:lnTo>
                <a:cubicBezTo>
                  <a:pt x="377031" y="4499571"/>
                  <a:pt x="374550" y="4497091"/>
                  <a:pt x="379511" y="4492129"/>
                </a:cubicBezTo>
                <a:cubicBezTo>
                  <a:pt x="384472" y="4487169"/>
                  <a:pt x="385712" y="4483448"/>
                  <a:pt x="383232" y="4480967"/>
                </a:cubicBezTo>
                <a:cubicBezTo>
                  <a:pt x="380752" y="4478487"/>
                  <a:pt x="377031" y="4477247"/>
                  <a:pt x="372070" y="4477247"/>
                </a:cubicBezTo>
                <a:lnTo>
                  <a:pt x="357187" y="4484688"/>
                </a:lnTo>
                <a:cubicBezTo>
                  <a:pt x="357187" y="4484688"/>
                  <a:pt x="354707" y="4487169"/>
                  <a:pt x="349746" y="4492129"/>
                </a:cubicBezTo>
                <a:lnTo>
                  <a:pt x="334863" y="4499571"/>
                </a:lnTo>
                <a:cubicBezTo>
                  <a:pt x="334863" y="4494610"/>
                  <a:pt x="334863" y="4492129"/>
                  <a:pt x="334863" y="4492129"/>
                </a:cubicBezTo>
                <a:cubicBezTo>
                  <a:pt x="334863" y="4492129"/>
                  <a:pt x="336103" y="4492129"/>
                  <a:pt x="338584" y="4492129"/>
                </a:cubicBezTo>
                <a:cubicBezTo>
                  <a:pt x="341064" y="4492129"/>
                  <a:pt x="347265" y="4487169"/>
                  <a:pt x="357187" y="4477247"/>
                </a:cubicBezTo>
                <a:cubicBezTo>
                  <a:pt x="367109" y="4467325"/>
                  <a:pt x="375791" y="4457403"/>
                  <a:pt x="383232" y="4447481"/>
                </a:cubicBezTo>
                <a:cubicBezTo>
                  <a:pt x="390673" y="4437559"/>
                  <a:pt x="394394" y="4431358"/>
                  <a:pt x="394394" y="4428877"/>
                </a:cubicBezTo>
                <a:cubicBezTo>
                  <a:pt x="394394" y="4426397"/>
                  <a:pt x="391913" y="4427637"/>
                  <a:pt x="386953" y="4432598"/>
                </a:cubicBezTo>
                <a:lnTo>
                  <a:pt x="386953" y="4417715"/>
                </a:lnTo>
                <a:lnTo>
                  <a:pt x="401836" y="4417715"/>
                </a:lnTo>
                <a:cubicBezTo>
                  <a:pt x="401836" y="4412755"/>
                  <a:pt x="401836" y="4410274"/>
                  <a:pt x="401836" y="4410274"/>
                </a:cubicBezTo>
                <a:lnTo>
                  <a:pt x="439042" y="4395391"/>
                </a:lnTo>
                <a:cubicBezTo>
                  <a:pt x="439042" y="4385469"/>
                  <a:pt x="431601" y="4385469"/>
                  <a:pt x="416718" y="4395391"/>
                </a:cubicBezTo>
                <a:cubicBezTo>
                  <a:pt x="411757" y="4405313"/>
                  <a:pt x="406796" y="4407794"/>
                  <a:pt x="401836" y="4402833"/>
                </a:cubicBezTo>
                <a:cubicBezTo>
                  <a:pt x="401836" y="4407794"/>
                  <a:pt x="400595" y="4410274"/>
                  <a:pt x="398115" y="4410274"/>
                </a:cubicBezTo>
                <a:cubicBezTo>
                  <a:pt x="395634" y="4410274"/>
                  <a:pt x="391913" y="4407794"/>
                  <a:pt x="386953" y="4402833"/>
                </a:cubicBezTo>
                <a:lnTo>
                  <a:pt x="409277" y="4395391"/>
                </a:lnTo>
                <a:lnTo>
                  <a:pt x="416718" y="4387950"/>
                </a:lnTo>
                <a:cubicBezTo>
                  <a:pt x="411757" y="4387950"/>
                  <a:pt x="410517" y="4385469"/>
                  <a:pt x="412998" y="4380508"/>
                </a:cubicBezTo>
                <a:cubicBezTo>
                  <a:pt x="415478" y="4375548"/>
                  <a:pt x="416718" y="4370586"/>
                  <a:pt x="416718" y="4365626"/>
                </a:cubicBezTo>
                <a:lnTo>
                  <a:pt x="424160" y="4358184"/>
                </a:lnTo>
                <a:cubicBezTo>
                  <a:pt x="424160" y="4358184"/>
                  <a:pt x="425400" y="4359424"/>
                  <a:pt x="427880" y="4361905"/>
                </a:cubicBezTo>
                <a:cubicBezTo>
                  <a:pt x="430361" y="4364385"/>
                  <a:pt x="434082" y="4365626"/>
                  <a:pt x="439042" y="4365626"/>
                </a:cubicBezTo>
                <a:cubicBezTo>
                  <a:pt x="444004" y="4365626"/>
                  <a:pt x="447724" y="4364385"/>
                  <a:pt x="450205" y="4361905"/>
                </a:cubicBezTo>
                <a:cubicBezTo>
                  <a:pt x="452685" y="4359424"/>
                  <a:pt x="453925" y="4355703"/>
                  <a:pt x="453925" y="4350743"/>
                </a:cubicBezTo>
                <a:cubicBezTo>
                  <a:pt x="453925" y="4345782"/>
                  <a:pt x="451445" y="4343301"/>
                  <a:pt x="446484" y="4343301"/>
                </a:cubicBezTo>
                <a:lnTo>
                  <a:pt x="453925" y="4328418"/>
                </a:lnTo>
                <a:cubicBezTo>
                  <a:pt x="458886" y="4323458"/>
                  <a:pt x="458886" y="4318496"/>
                  <a:pt x="453925" y="4313536"/>
                </a:cubicBezTo>
                <a:lnTo>
                  <a:pt x="461367" y="4313536"/>
                </a:lnTo>
                <a:cubicBezTo>
                  <a:pt x="466327" y="4313536"/>
                  <a:pt x="468808" y="4311055"/>
                  <a:pt x="468808" y="4306094"/>
                </a:cubicBezTo>
                <a:cubicBezTo>
                  <a:pt x="468808" y="4301134"/>
                  <a:pt x="470048" y="4298653"/>
                  <a:pt x="472529" y="4298653"/>
                </a:cubicBezTo>
                <a:cubicBezTo>
                  <a:pt x="475009" y="4298653"/>
                  <a:pt x="478730" y="4301134"/>
                  <a:pt x="483691" y="4306094"/>
                </a:cubicBezTo>
                <a:cubicBezTo>
                  <a:pt x="488652" y="4311055"/>
                  <a:pt x="496093" y="4313536"/>
                  <a:pt x="506015" y="4313536"/>
                </a:cubicBezTo>
                <a:cubicBezTo>
                  <a:pt x="510976" y="4318496"/>
                  <a:pt x="515937" y="4318496"/>
                  <a:pt x="520898" y="4313536"/>
                </a:cubicBezTo>
                <a:cubicBezTo>
                  <a:pt x="520898" y="4308575"/>
                  <a:pt x="520898" y="4304854"/>
                  <a:pt x="520898" y="4302374"/>
                </a:cubicBezTo>
                <a:cubicBezTo>
                  <a:pt x="520898" y="4299893"/>
                  <a:pt x="523378" y="4296172"/>
                  <a:pt x="528339" y="4291211"/>
                </a:cubicBezTo>
                <a:lnTo>
                  <a:pt x="513457" y="4291211"/>
                </a:lnTo>
                <a:lnTo>
                  <a:pt x="513457" y="4276329"/>
                </a:lnTo>
                <a:cubicBezTo>
                  <a:pt x="513457" y="4271368"/>
                  <a:pt x="513457" y="4268887"/>
                  <a:pt x="513457" y="4268887"/>
                </a:cubicBezTo>
                <a:cubicBezTo>
                  <a:pt x="518418" y="4268887"/>
                  <a:pt x="520898" y="4270127"/>
                  <a:pt x="520898" y="4272608"/>
                </a:cubicBezTo>
                <a:cubicBezTo>
                  <a:pt x="520898" y="4275089"/>
                  <a:pt x="520898" y="4276329"/>
                  <a:pt x="520898" y="4276329"/>
                </a:cubicBezTo>
                <a:cubicBezTo>
                  <a:pt x="525859" y="4271368"/>
                  <a:pt x="530820" y="4267647"/>
                  <a:pt x="535781" y="4265167"/>
                </a:cubicBezTo>
                <a:cubicBezTo>
                  <a:pt x="540742" y="4262686"/>
                  <a:pt x="539502" y="4260206"/>
                  <a:pt x="532060" y="4257725"/>
                </a:cubicBezTo>
                <a:cubicBezTo>
                  <a:pt x="524619" y="4255244"/>
                  <a:pt x="523378" y="4251524"/>
                  <a:pt x="528339" y="4246563"/>
                </a:cubicBezTo>
                <a:lnTo>
                  <a:pt x="535781" y="4246563"/>
                </a:lnTo>
                <a:cubicBezTo>
                  <a:pt x="535781" y="4241602"/>
                  <a:pt x="538261" y="4239122"/>
                  <a:pt x="543222" y="4239122"/>
                </a:cubicBezTo>
                <a:cubicBezTo>
                  <a:pt x="548183" y="4239122"/>
                  <a:pt x="553144" y="4240362"/>
                  <a:pt x="558105" y="4242842"/>
                </a:cubicBezTo>
                <a:cubicBezTo>
                  <a:pt x="563066" y="4245323"/>
                  <a:pt x="565546" y="4244082"/>
                  <a:pt x="565546" y="4239122"/>
                </a:cubicBezTo>
                <a:cubicBezTo>
                  <a:pt x="565546" y="4224239"/>
                  <a:pt x="577949" y="4214317"/>
                  <a:pt x="602753" y="4209356"/>
                </a:cubicBezTo>
                <a:cubicBezTo>
                  <a:pt x="612675" y="4209356"/>
                  <a:pt x="622597" y="4204395"/>
                  <a:pt x="632519" y="4194473"/>
                </a:cubicBezTo>
                <a:lnTo>
                  <a:pt x="625078" y="4187032"/>
                </a:lnTo>
                <a:cubicBezTo>
                  <a:pt x="620117" y="4196954"/>
                  <a:pt x="615156" y="4201915"/>
                  <a:pt x="610195" y="4201915"/>
                </a:cubicBezTo>
                <a:cubicBezTo>
                  <a:pt x="605234" y="4201915"/>
                  <a:pt x="602753" y="4204395"/>
                  <a:pt x="602753" y="4209356"/>
                </a:cubicBezTo>
                <a:lnTo>
                  <a:pt x="587871" y="4201915"/>
                </a:lnTo>
                <a:cubicBezTo>
                  <a:pt x="587871" y="4196954"/>
                  <a:pt x="589111" y="4194473"/>
                  <a:pt x="591591" y="4194473"/>
                </a:cubicBezTo>
                <a:cubicBezTo>
                  <a:pt x="594072" y="4194473"/>
                  <a:pt x="597792" y="4194473"/>
                  <a:pt x="602753" y="4194473"/>
                </a:cubicBezTo>
                <a:cubicBezTo>
                  <a:pt x="612675" y="4194473"/>
                  <a:pt x="620117" y="4189512"/>
                  <a:pt x="625078" y="4179590"/>
                </a:cubicBezTo>
                <a:lnTo>
                  <a:pt x="632519" y="4164708"/>
                </a:lnTo>
                <a:lnTo>
                  <a:pt x="639961" y="4157266"/>
                </a:lnTo>
                <a:lnTo>
                  <a:pt x="647402" y="4149825"/>
                </a:lnTo>
                <a:cubicBezTo>
                  <a:pt x="642441" y="4144864"/>
                  <a:pt x="642441" y="4142383"/>
                  <a:pt x="647402" y="4142383"/>
                </a:cubicBezTo>
                <a:cubicBezTo>
                  <a:pt x="647402" y="4137423"/>
                  <a:pt x="649882" y="4137423"/>
                  <a:pt x="654843" y="4142383"/>
                </a:cubicBezTo>
                <a:cubicBezTo>
                  <a:pt x="654843" y="4137423"/>
                  <a:pt x="654843" y="4134942"/>
                  <a:pt x="654843" y="4134942"/>
                </a:cubicBezTo>
                <a:cubicBezTo>
                  <a:pt x="654843" y="4129981"/>
                  <a:pt x="657324" y="4127501"/>
                  <a:pt x="662285" y="4127501"/>
                </a:cubicBezTo>
                <a:cubicBezTo>
                  <a:pt x="667246" y="4127501"/>
                  <a:pt x="669726" y="4125020"/>
                  <a:pt x="669726" y="4120059"/>
                </a:cubicBezTo>
                <a:cubicBezTo>
                  <a:pt x="669726" y="4115098"/>
                  <a:pt x="667246" y="4113858"/>
                  <a:pt x="662285" y="4116338"/>
                </a:cubicBezTo>
                <a:cubicBezTo>
                  <a:pt x="657324" y="4118819"/>
                  <a:pt x="654843" y="4117578"/>
                  <a:pt x="654843" y="4112618"/>
                </a:cubicBezTo>
                <a:cubicBezTo>
                  <a:pt x="654843" y="4107657"/>
                  <a:pt x="657324" y="4105176"/>
                  <a:pt x="662285" y="4105176"/>
                </a:cubicBezTo>
                <a:cubicBezTo>
                  <a:pt x="662285" y="4105176"/>
                  <a:pt x="662285" y="4102696"/>
                  <a:pt x="662285" y="4097735"/>
                </a:cubicBezTo>
                <a:cubicBezTo>
                  <a:pt x="667246" y="4092774"/>
                  <a:pt x="672207" y="4090293"/>
                  <a:pt x="677168" y="4090293"/>
                </a:cubicBezTo>
                <a:cubicBezTo>
                  <a:pt x="677168" y="4090293"/>
                  <a:pt x="678408" y="4089053"/>
                  <a:pt x="680888" y="4086573"/>
                </a:cubicBezTo>
                <a:cubicBezTo>
                  <a:pt x="683369" y="4084092"/>
                  <a:pt x="684609" y="4082852"/>
                  <a:pt x="684609" y="4082852"/>
                </a:cubicBezTo>
                <a:cubicBezTo>
                  <a:pt x="684609" y="4077891"/>
                  <a:pt x="684609" y="4075411"/>
                  <a:pt x="684609" y="4075411"/>
                </a:cubicBezTo>
                <a:cubicBezTo>
                  <a:pt x="689570" y="4075411"/>
                  <a:pt x="692050" y="4075411"/>
                  <a:pt x="692050" y="4075411"/>
                </a:cubicBezTo>
                <a:cubicBezTo>
                  <a:pt x="692050" y="4075411"/>
                  <a:pt x="692050" y="4072930"/>
                  <a:pt x="692050" y="4067969"/>
                </a:cubicBezTo>
                <a:lnTo>
                  <a:pt x="677168" y="4075411"/>
                </a:lnTo>
                <a:lnTo>
                  <a:pt x="677168" y="4060528"/>
                </a:lnTo>
                <a:cubicBezTo>
                  <a:pt x="687089" y="4045645"/>
                  <a:pt x="692050" y="4038204"/>
                  <a:pt x="692050" y="4038204"/>
                </a:cubicBezTo>
                <a:cubicBezTo>
                  <a:pt x="692050" y="4023321"/>
                  <a:pt x="699492" y="4015879"/>
                  <a:pt x="714374" y="4015879"/>
                </a:cubicBezTo>
                <a:cubicBezTo>
                  <a:pt x="719336" y="4015879"/>
                  <a:pt x="721816" y="4012159"/>
                  <a:pt x="721816" y="4004717"/>
                </a:cubicBezTo>
                <a:cubicBezTo>
                  <a:pt x="721816" y="3997276"/>
                  <a:pt x="720576" y="3993555"/>
                  <a:pt x="718095" y="3993555"/>
                </a:cubicBezTo>
                <a:cubicBezTo>
                  <a:pt x="715615" y="3993555"/>
                  <a:pt x="710654" y="3994795"/>
                  <a:pt x="703213" y="3997276"/>
                </a:cubicBezTo>
                <a:cubicBezTo>
                  <a:pt x="695771" y="3999757"/>
                  <a:pt x="692050" y="4005957"/>
                  <a:pt x="692050" y="4015879"/>
                </a:cubicBezTo>
                <a:lnTo>
                  <a:pt x="684609" y="4023321"/>
                </a:lnTo>
                <a:cubicBezTo>
                  <a:pt x="679648" y="4023321"/>
                  <a:pt x="677168" y="4025801"/>
                  <a:pt x="677168" y="4030762"/>
                </a:cubicBezTo>
                <a:lnTo>
                  <a:pt x="669726" y="4038204"/>
                </a:lnTo>
                <a:lnTo>
                  <a:pt x="654843" y="4053086"/>
                </a:lnTo>
                <a:cubicBezTo>
                  <a:pt x="654843" y="4053086"/>
                  <a:pt x="651123" y="4055567"/>
                  <a:pt x="643681" y="4060528"/>
                </a:cubicBezTo>
                <a:cubicBezTo>
                  <a:pt x="636240" y="4065489"/>
                  <a:pt x="632519" y="4070450"/>
                  <a:pt x="632519" y="4075411"/>
                </a:cubicBezTo>
                <a:cubicBezTo>
                  <a:pt x="632519" y="4080371"/>
                  <a:pt x="630039" y="4080371"/>
                  <a:pt x="625078" y="4075411"/>
                </a:cubicBezTo>
                <a:cubicBezTo>
                  <a:pt x="620117" y="4080371"/>
                  <a:pt x="612675" y="4087813"/>
                  <a:pt x="602753" y="4097735"/>
                </a:cubicBezTo>
                <a:lnTo>
                  <a:pt x="595312" y="4105176"/>
                </a:lnTo>
                <a:lnTo>
                  <a:pt x="587871" y="4105176"/>
                </a:lnTo>
                <a:cubicBezTo>
                  <a:pt x="582910" y="4105176"/>
                  <a:pt x="579189" y="4105176"/>
                  <a:pt x="576708" y="4105176"/>
                </a:cubicBezTo>
                <a:cubicBezTo>
                  <a:pt x="574228" y="4105176"/>
                  <a:pt x="572988" y="4102696"/>
                  <a:pt x="572988" y="4097735"/>
                </a:cubicBezTo>
                <a:lnTo>
                  <a:pt x="558105" y="4097735"/>
                </a:lnTo>
                <a:cubicBezTo>
                  <a:pt x="553144" y="4102696"/>
                  <a:pt x="550664" y="4108897"/>
                  <a:pt x="550664" y="4116338"/>
                </a:cubicBezTo>
                <a:cubicBezTo>
                  <a:pt x="550664" y="4123780"/>
                  <a:pt x="550664" y="4129981"/>
                  <a:pt x="550664" y="4134942"/>
                </a:cubicBezTo>
                <a:lnTo>
                  <a:pt x="558105" y="4142383"/>
                </a:lnTo>
                <a:cubicBezTo>
                  <a:pt x="553144" y="4142383"/>
                  <a:pt x="550664" y="4144864"/>
                  <a:pt x="550664" y="4149825"/>
                </a:cubicBezTo>
                <a:cubicBezTo>
                  <a:pt x="550664" y="4154785"/>
                  <a:pt x="550664" y="4157266"/>
                  <a:pt x="550664" y="4157266"/>
                </a:cubicBezTo>
                <a:cubicBezTo>
                  <a:pt x="550664" y="4157266"/>
                  <a:pt x="549423" y="4157266"/>
                  <a:pt x="546943" y="4157266"/>
                </a:cubicBezTo>
                <a:cubicBezTo>
                  <a:pt x="544462" y="4157266"/>
                  <a:pt x="543222" y="4159747"/>
                  <a:pt x="543222" y="4164708"/>
                </a:cubicBezTo>
                <a:cubicBezTo>
                  <a:pt x="543222" y="4164708"/>
                  <a:pt x="540742" y="4163467"/>
                  <a:pt x="535781" y="4160987"/>
                </a:cubicBezTo>
                <a:cubicBezTo>
                  <a:pt x="534541" y="4160367"/>
                  <a:pt x="533455" y="4160134"/>
                  <a:pt x="532525" y="4160289"/>
                </a:cubicBezTo>
                <a:lnTo>
                  <a:pt x="531922" y="4160711"/>
                </a:lnTo>
                <a:lnTo>
                  <a:pt x="534386" y="4157964"/>
                </a:lnTo>
                <a:cubicBezTo>
                  <a:pt x="539036" y="4151918"/>
                  <a:pt x="539502" y="4147964"/>
                  <a:pt x="535781" y="4146104"/>
                </a:cubicBezTo>
                <a:cubicBezTo>
                  <a:pt x="530820" y="4143623"/>
                  <a:pt x="528339" y="4142383"/>
                  <a:pt x="528339" y="4142383"/>
                </a:cubicBezTo>
                <a:cubicBezTo>
                  <a:pt x="528339" y="4147344"/>
                  <a:pt x="528339" y="4149825"/>
                  <a:pt x="528339" y="4149825"/>
                </a:cubicBezTo>
                <a:cubicBezTo>
                  <a:pt x="513457" y="4149825"/>
                  <a:pt x="506015" y="4157266"/>
                  <a:pt x="506015" y="4172149"/>
                </a:cubicBezTo>
                <a:cubicBezTo>
                  <a:pt x="510976" y="4172149"/>
                  <a:pt x="518418" y="4169668"/>
                  <a:pt x="528339" y="4164708"/>
                </a:cubicBezTo>
                <a:lnTo>
                  <a:pt x="529783" y="4163097"/>
                </a:lnTo>
                <a:lnTo>
                  <a:pt x="528804" y="4165870"/>
                </a:lnTo>
                <a:cubicBezTo>
                  <a:pt x="528494" y="4167575"/>
                  <a:pt x="528339" y="4169668"/>
                  <a:pt x="528339" y="4172149"/>
                </a:cubicBezTo>
                <a:lnTo>
                  <a:pt x="520898" y="4187032"/>
                </a:lnTo>
                <a:lnTo>
                  <a:pt x="513457" y="4194473"/>
                </a:lnTo>
                <a:lnTo>
                  <a:pt x="498574" y="4201915"/>
                </a:lnTo>
                <a:lnTo>
                  <a:pt x="491132" y="4194473"/>
                </a:lnTo>
                <a:lnTo>
                  <a:pt x="476250" y="4194473"/>
                </a:lnTo>
                <a:cubicBezTo>
                  <a:pt x="476250" y="4194473"/>
                  <a:pt x="475009" y="4195713"/>
                  <a:pt x="472529" y="4198194"/>
                </a:cubicBezTo>
                <a:cubicBezTo>
                  <a:pt x="470048" y="4200675"/>
                  <a:pt x="468808" y="4204395"/>
                  <a:pt x="468808" y="4209356"/>
                </a:cubicBezTo>
                <a:lnTo>
                  <a:pt x="476250" y="4216797"/>
                </a:lnTo>
                <a:cubicBezTo>
                  <a:pt x="476250" y="4211837"/>
                  <a:pt x="478730" y="4210596"/>
                  <a:pt x="483691" y="4213077"/>
                </a:cubicBezTo>
                <a:cubicBezTo>
                  <a:pt x="488652" y="4215557"/>
                  <a:pt x="488652" y="4219278"/>
                  <a:pt x="483691" y="4224239"/>
                </a:cubicBezTo>
                <a:cubicBezTo>
                  <a:pt x="483691" y="4229200"/>
                  <a:pt x="481210" y="4231680"/>
                  <a:pt x="476250" y="4231680"/>
                </a:cubicBezTo>
                <a:cubicBezTo>
                  <a:pt x="471289" y="4231680"/>
                  <a:pt x="465088" y="4235401"/>
                  <a:pt x="457646" y="4242842"/>
                </a:cubicBezTo>
                <a:cubicBezTo>
                  <a:pt x="450205" y="4250284"/>
                  <a:pt x="446484" y="4256485"/>
                  <a:pt x="446484" y="4261446"/>
                </a:cubicBezTo>
                <a:cubicBezTo>
                  <a:pt x="446484" y="4266407"/>
                  <a:pt x="445244" y="4270127"/>
                  <a:pt x="442763" y="4272608"/>
                </a:cubicBezTo>
                <a:cubicBezTo>
                  <a:pt x="440283" y="4275089"/>
                  <a:pt x="436562" y="4276329"/>
                  <a:pt x="431601" y="4276329"/>
                </a:cubicBezTo>
                <a:lnTo>
                  <a:pt x="424160" y="4283770"/>
                </a:lnTo>
                <a:cubicBezTo>
                  <a:pt x="424160" y="4288731"/>
                  <a:pt x="421679" y="4291211"/>
                  <a:pt x="416718" y="4291211"/>
                </a:cubicBezTo>
                <a:cubicBezTo>
                  <a:pt x="416718" y="4291211"/>
                  <a:pt x="415478" y="4292451"/>
                  <a:pt x="412998" y="4294932"/>
                </a:cubicBezTo>
                <a:cubicBezTo>
                  <a:pt x="410517" y="4297413"/>
                  <a:pt x="410517" y="4299893"/>
                  <a:pt x="412998" y="4302374"/>
                </a:cubicBezTo>
                <a:cubicBezTo>
                  <a:pt x="415478" y="4304854"/>
                  <a:pt x="416718" y="4307334"/>
                  <a:pt x="416718" y="4309815"/>
                </a:cubicBezTo>
                <a:cubicBezTo>
                  <a:pt x="416718" y="4312296"/>
                  <a:pt x="415478" y="4312296"/>
                  <a:pt x="412998" y="4309815"/>
                </a:cubicBezTo>
                <a:cubicBezTo>
                  <a:pt x="410517" y="4307334"/>
                  <a:pt x="406796" y="4307334"/>
                  <a:pt x="401836" y="4309815"/>
                </a:cubicBezTo>
                <a:cubicBezTo>
                  <a:pt x="396875" y="4312296"/>
                  <a:pt x="394394" y="4311055"/>
                  <a:pt x="394394" y="4306094"/>
                </a:cubicBezTo>
                <a:lnTo>
                  <a:pt x="386953" y="4298653"/>
                </a:lnTo>
                <a:cubicBezTo>
                  <a:pt x="386953" y="4298653"/>
                  <a:pt x="385712" y="4301134"/>
                  <a:pt x="383232" y="4306094"/>
                </a:cubicBezTo>
                <a:cubicBezTo>
                  <a:pt x="380752" y="4311055"/>
                  <a:pt x="380752" y="4314776"/>
                  <a:pt x="383232" y="4317256"/>
                </a:cubicBezTo>
                <a:cubicBezTo>
                  <a:pt x="385712" y="4319737"/>
                  <a:pt x="386953" y="4320977"/>
                  <a:pt x="386953" y="4320977"/>
                </a:cubicBezTo>
                <a:cubicBezTo>
                  <a:pt x="386953" y="4320977"/>
                  <a:pt x="383232" y="4319737"/>
                  <a:pt x="375791" y="4317256"/>
                </a:cubicBezTo>
                <a:cubicBezTo>
                  <a:pt x="368349" y="4314776"/>
                  <a:pt x="364628" y="4311055"/>
                  <a:pt x="364628" y="4306094"/>
                </a:cubicBezTo>
                <a:lnTo>
                  <a:pt x="349746" y="4313536"/>
                </a:lnTo>
                <a:cubicBezTo>
                  <a:pt x="344785" y="4318496"/>
                  <a:pt x="339824" y="4320977"/>
                  <a:pt x="334863" y="4320977"/>
                </a:cubicBezTo>
                <a:lnTo>
                  <a:pt x="327421" y="4306094"/>
                </a:lnTo>
                <a:cubicBezTo>
                  <a:pt x="327421" y="4311055"/>
                  <a:pt x="324941" y="4316016"/>
                  <a:pt x="319980" y="4320977"/>
                </a:cubicBezTo>
                <a:lnTo>
                  <a:pt x="319980" y="4335860"/>
                </a:lnTo>
                <a:cubicBezTo>
                  <a:pt x="319980" y="4335860"/>
                  <a:pt x="322461" y="4334620"/>
                  <a:pt x="327421" y="4332139"/>
                </a:cubicBezTo>
                <a:cubicBezTo>
                  <a:pt x="332382" y="4329659"/>
                  <a:pt x="334863" y="4330899"/>
                  <a:pt x="334863" y="4335860"/>
                </a:cubicBezTo>
                <a:cubicBezTo>
                  <a:pt x="334863" y="4340821"/>
                  <a:pt x="332382" y="4343301"/>
                  <a:pt x="327421" y="4343301"/>
                </a:cubicBezTo>
                <a:cubicBezTo>
                  <a:pt x="322461" y="4343301"/>
                  <a:pt x="322461" y="4345782"/>
                  <a:pt x="327421" y="4350743"/>
                </a:cubicBezTo>
                <a:cubicBezTo>
                  <a:pt x="327421" y="4350743"/>
                  <a:pt x="326181" y="4351983"/>
                  <a:pt x="323701" y="4354463"/>
                </a:cubicBezTo>
                <a:cubicBezTo>
                  <a:pt x="321220" y="4356944"/>
                  <a:pt x="317500" y="4358184"/>
                  <a:pt x="312539" y="4358184"/>
                </a:cubicBezTo>
                <a:cubicBezTo>
                  <a:pt x="307578" y="4363145"/>
                  <a:pt x="305097" y="4368106"/>
                  <a:pt x="305097" y="4373067"/>
                </a:cubicBezTo>
                <a:lnTo>
                  <a:pt x="297656" y="4387950"/>
                </a:lnTo>
                <a:lnTo>
                  <a:pt x="297656" y="4395391"/>
                </a:lnTo>
                <a:cubicBezTo>
                  <a:pt x="297656" y="4395391"/>
                  <a:pt x="300136" y="4392910"/>
                  <a:pt x="305097" y="4387950"/>
                </a:cubicBezTo>
                <a:lnTo>
                  <a:pt x="327421" y="4373067"/>
                </a:lnTo>
                <a:lnTo>
                  <a:pt x="327421" y="4380508"/>
                </a:lnTo>
                <a:cubicBezTo>
                  <a:pt x="327421" y="4385469"/>
                  <a:pt x="329902" y="4385469"/>
                  <a:pt x="334863" y="4380508"/>
                </a:cubicBezTo>
                <a:cubicBezTo>
                  <a:pt x="339824" y="4380508"/>
                  <a:pt x="342304" y="4381748"/>
                  <a:pt x="342304" y="4384229"/>
                </a:cubicBezTo>
                <a:cubicBezTo>
                  <a:pt x="342304" y="4386710"/>
                  <a:pt x="342304" y="4387950"/>
                  <a:pt x="342304" y="4387950"/>
                </a:cubicBezTo>
                <a:cubicBezTo>
                  <a:pt x="347265" y="4392910"/>
                  <a:pt x="349746" y="4395391"/>
                  <a:pt x="349746" y="4395391"/>
                </a:cubicBezTo>
                <a:cubicBezTo>
                  <a:pt x="334863" y="4400352"/>
                  <a:pt x="327421" y="4402833"/>
                  <a:pt x="327421" y="4402833"/>
                </a:cubicBezTo>
                <a:cubicBezTo>
                  <a:pt x="327421" y="4397872"/>
                  <a:pt x="327421" y="4394151"/>
                  <a:pt x="327421" y="4391670"/>
                </a:cubicBezTo>
                <a:cubicBezTo>
                  <a:pt x="327421" y="4389190"/>
                  <a:pt x="322461" y="4387950"/>
                  <a:pt x="312539" y="4387950"/>
                </a:cubicBezTo>
                <a:lnTo>
                  <a:pt x="305097" y="4402833"/>
                </a:lnTo>
                <a:cubicBezTo>
                  <a:pt x="305097" y="4412755"/>
                  <a:pt x="302617" y="4417715"/>
                  <a:pt x="297656" y="4417715"/>
                </a:cubicBezTo>
                <a:lnTo>
                  <a:pt x="290215" y="4417715"/>
                </a:lnTo>
                <a:lnTo>
                  <a:pt x="267890" y="4425157"/>
                </a:lnTo>
                <a:cubicBezTo>
                  <a:pt x="262929" y="4430118"/>
                  <a:pt x="259209" y="4430118"/>
                  <a:pt x="256728" y="4425157"/>
                </a:cubicBezTo>
                <a:cubicBezTo>
                  <a:pt x="254247" y="4420196"/>
                  <a:pt x="255488" y="4415235"/>
                  <a:pt x="260449" y="4410274"/>
                </a:cubicBezTo>
                <a:cubicBezTo>
                  <a:pt x="260449" y="4410274"/>
                  <a:pt x="262929" y="4407794"/>
                  <a:pt x="267890" y="4402833"/>
                </a:cubicBezTo>
                <a:cubicBezTo>
                  <a:pt x="267890" y="4397872"/>
                  <a:pt x="270371" y="4395391"/>
                  <a:pt x="275331" y="4395391"/>
                </a:cubicBezTo>
                <a:lnTo>
                  <a:pt x="275331" y="4387950"/>
                </a:lnTo>
                <a:lnTo>
                  <a:pt x="267890" y="4387950"/>
                </a:lnTo>
                <a:cubicBezTo>
                  <a:pt x="262929" y="4392910"/>
                  <a:pt x="260449" y="4392910"/>
                  <a:pt x="260449" y="4387950"/>
                </a:cubicBezTo>
                <a:lnTo>
                  <a:pt x="267890" y="4380508"/>
                </a:lnTo>
                <a:cubicBezTo>
                  <a:pt x="272851" y="4380508"/>
                  <a:pt x="272851" y="4378028"/>
                  <a:pt x="267890" y="4373067"/>
                </a:cubicBezTo>
                <a:cubicBezTo>
                  <a:pt x="267890" y="4368106"/>
                  <a:pt x="270371" y="4361905"/>
                  <a:pt x="275331" y="4354463"/>
                </a:cubicBezTo>
                <a:cubicBezTo>
                  <a:pt x="280293" y="4347022"/>
                  <a:pt x="285254" y="4345782"/>
                  <a:pt x="290215" y="4350743"/>
                </a:cubicBezTo>
                <a:lnTo>
                  <a:pt x="290215" y="4343301"/>
                </a:lnTo>
                <a:cubicBezTo>
                  <a:pt x="290215" y="4333379"/>
                  <a:pt x="290215" y="4328418"/>
                  <a:pt x="290215" y="4328418"/>
                </a:cubicBezTo>
                <a:cubicBezTo>
                  <a:pt x="280293" y="4328418"/>
                  <a:pt x="272851" y="4335860"/>
                  <a:pt x="267890" y="4350743"/>
                </a:cubicBezTo>
                <a:lnTo>
                  <a:pt x="253007" y="4358184"/>
                </a:lnTo>
                <a:cubicBezTo>
                  <a:pt x="253007" y="4353223"/>
                  <a:pt x="256728" y="4347022"/>
                  <a:pt x="264170" y="4339581"/>
                </a:cubicBezTo>
                <a:cubicBezTo>
                  <a:pt x="271611" y="4332139"/>
                  <a:pt x="274091" y="4327178"/>
                  <a:pt x="271611" y="4324698"/>
                </a:cubicBezTo>
                <a:cubicBezTo>
                  <a:pt x="269130" y="4322217"/>
                  <a:pt x="267890" y="4318496"/>
                  <a:pt x="267890" y="4313536"/>
                </a:cubicBezTo>
                <a:lnTo>
                  <a:pt x="267890" y="4306094"/>
                </a:lnTo>
                <a:lnTo>
                  <a:pt x="260449" y="4306094"/>
                </a:lnTo>
                <a:cubicBezTo>
                  <a:pt x="260449" y="4301134"/>
                  <a:pt x="262929" y="4296172"/>
                  <a:pt x="267890" y="4291211"/>
                </a:cubicBezTo>
                <a:cubicBezTo>
                  <a:pt x="277812" y="4281289"/>
                  <a:pt x="280293" y="4273848"/>
                  <a:pt x="275331" y="4268887"/>
                </a:cubicBezTo>
                <a:lnTo>
                  <a:pt x="282773" y="4268887"/>
                </a:lnTo>
                <a:lnTo>
                  <a:pt x="290215" y="4261446"/>
                </a:lnTo>
                <a:lnTo>
                  <a:pt x="297656" y="4261446"/>
                </a:lnTo>
                <a:cubicBezTo>
                  <a:pt x="297656" y="4266407"/>
                  <a:pt x="297656" y="4268887"/>
                  <a:pt x="297656" y="4268887"/>
                </a:cubicBezTo>
                <a:cubicBezTo>
                  <a:pt x="292695" y="4268887"/>
                  <a:pt x="290215" y="4270127"/>
                  <a:pt x="290215" y="4272608"/>
                </a:cubicBezTo>
                <a:cubicBezTo>
                  <a:pt x="290215" y="4275089"/>
                  <a:pt x="292695" y="4276329"/>
                  <a:pt x="297656" y="4276329"/>
                </a:cubicBezTo>
                <a:lnTo>
                  <a:pt x="305097" y="4276329"/>
                </a:lnTo>
                <a:cubicBezTo>
                  <a:pt x="305097" y="4281289"/>
                  <a:pt x="305097" y="4283770"/>
                  <a:pt x="305097" y="4283770"/>
                </a:cubicBezTo>
                <a:lnTo>
                  <a:pt x="312539" y="4276329"/>
                </a:lnTo>
                <a:cubicBezTo>
                  <a:pt x="312539" y="4271368"/>
                  <a:pt x="310058" y="4268887"/>
                  <a:pt x="305097" y="4268887"/>
                </a:cubicBezTo>
                <a:lnTo>
                  <a:pt x="312539" y="4261446"/>
                </a:lnTo>
                <a:cubicBezTo>
                  <a:pt x="317500" y="4251524"/>
                  <a:pt x="315019" y="4249044"/>
                  <a:pt x="305097" y="4254004"/>
                </a:cubicBezTo>
                <a:cubicBezTo>
                  <a:pt x="295175" y="4254004"/>
                  <a:pt x="290215" y="4254004"/>
                  <a:pt x="290215" y="4254004"/>
                </a:cubicBezTo>
                <a:cubicBezTo>
                  <a:pt x="295175" y="4254004"/>
                  <a:pt x="297656" y="4251524"/>
                  <a:pt x="297656" y="4246563"/>
                </a:cubicBezTo>
                <a:cubicBezTo>
                  <a:pt x="297656" y="4246563"/>
                  <a:pt x="297656" y="4244082"/>
                  <a:pt x="297656" y="4239122"/>
                </a:cubicBezTo>
                <a:cubicBezTo>
                  <a:pt x="302617" y="4239122"/>
                  <a:pt x="305097" y="4239122"/>
                  <a:pt x="305097" y="4239122"/>
                </a:cubicBezTo>
                <a:cubicBezTo>
                  <a:pt x="305097" y="4239122"/>
                  <a:pt x="305097" y="4236641"/>
                  <a:pt x="305097" y="4231680"/>
                </a:cubicBezTo>
                <a:lnTo>
                  <a:pt x="312539" y="4216797"/>
                </a:lnTo>
                <a:lnTo>
                  <a:pt x="312539" y="4222378"/>
                </a:lnTo>
                <a:cubicBezTo>
                  <a:pt x="312539" y="4223618"/>
                  <a:pt x="312539" y="4224239"/>
                  <a:pt x="312539" y="4224239"/>
                </a:cubicBezTo>
                <a:lnTo>
                  <a:pt x="319980" y="4224239"/>
                </a:lnTo>
                <a:lnTo>
                  <a:pt x="312539" y="4216797"/>
                </a:lnTo>
                <a:lnTo>
                  <a:pt x="327421" y="4187032"/>
                </a:lnTo>
                <a:cubicBezTo>
                  <a:pt x="332382" y="4187032"/>
                  <a:pt x="336103" y="4188272"/>
                  <a:pt x="338584" y="4190752"/>
                </a:cubicBezTo>
                <a:cubicBezTo>
                  <a:pt x="341064" y="4193233"/>
                  <a:pt x="342304" y="4196954"/>
                  <a:pt x="342304" y="4201915"/>
                </a:cubicBezTo>
                <a:cubicBezTo>
                  <a:pt x="342304" y="4206875"/>
                  <a:pt x="344785" y="4208116"/>
                  <a:pt x="349746" y="4205635"/>
                </a:cubicBezTo>
                <a:cubicBezTo>
                  <a:pt x="354707" y="4203155"/>
                  <a:pt x="357187" y="4204395"/>
                  <a:pt x="357187" y="4209356"/>
                </a:cubicBezTo>
                <a:lnTo>
                  <a:pt x="364628" y="4209356"/>
                </a:lnTo>
                <a:cubicBezTo>
                  <a:pt x="369589" y="4204395"/>
                  <a:pt x="374550" y="4199434"/>
                  <a:pt x="379511" y="4194473"/>
                </a:cubicBezTo>
                <a:lnTo>
                  <a:pt x="379511" y="4179590"/>
                </a:lnTo>
                <a:cubicBezTo>
                  <a:pt x="384472" y="4169668"/>
                  <a:pt x="384472" y="4159747"/>
                  <a:pt x="379511" y="4149825"/>
                </a:cubicBezTo>
                <a:cubicBezTo>
                  <a:pt x="379511" y="4149825"/>
                  <a:pt x="378271" y="4149825"/>
                  <a:pt x="375791" y="4149825"/>
                </a:cubicBezTo>
                <a:cubicBezTo>
                  <a:pt x="373310" y="4149825"/>
                  <a:pt x="369589" y="4149825"/>
                  <a:pt x="364628" y="4149825"/>
                </a:cubicBezTo>
                <a:lnTo>
                  <a:pt x="357187" y="4149825"/>
                </a:lnTo>
                <a:lnTo>
                  <a:pt x="372070" y="4142383"/>
                </a:lnTo>
                <a:cubicBezTo>
                  <a:pt x="372070" y="4142383"/>
                  <a:pt x="373310" y="4142383"/>
                  <a:pt x="375791" y="4142383"/>
                </a:cubicBezTo>
                <a:cubicBezTo>
                  <a:pt x="378271" y="4142383"/>
                  <a:pt x="381992" y="4142383"/>
                  <a:pt x="386953" y="4142383"/>
                </a:cubicBezTo>
                <a:cubicBezTo>
                  <a:pt x="391913" y="4142383"/>
                  <a:pt x="394394" y="4142383"/>
                  <a:pt x="394394" y="4142383"/>
                </a:cubicBezTo>
                <a:lnTo>
                  <a:pt x="394394" y="4134942"/>
                </a:lnTo>
                <a:cubicBezTo>
                  <a:pt x="389433" y="4129981"/>
                  <a:pt x="386953" y="4127501"/>
                  <a:pt x="386953" y="4127501"/>
                </a:cubicBezTo>
                <a:lnTo>
                  <a:pt x="386953" y="4120059"/>
                </a:lnTo>
                <a:cubicBezTo>
                  <a:pt x="386953" y="4115098"/>
                  <a:pt x="389433" y="4111378"/>
                  <a:pt x="394394" y="4108897"/>
                </a:cubicBezTo>
                <a:cubicBezTo>
                  <a:pt x="399355" y="4106416"/>
                  <a:pt x="404316" y="4105176"/>
                  <a:pt x="409277" y="4105176"/>
                </a:cubicBezTo>
                <a:lnTo>
                  <a:pt x="409277" y="4112618"/>
                </a:lnTo>
                <a:cubicBezTo>
                  <a:pt x="404316" y="4112618"/>
                  <a:pt x="401836" y="4113858"/>
                  <a:pt x="401836" y="4116338"/>
                </a:cubicBezTo>
                <a:cubicBezTo>
                  <a:pt x="401836" y="4118819"/>
                  <a:pt x="404316" y="4122540"/>
                  <a:pt x="409277" y="4127501"/>
                </a:cubicBezTo>
                <a:lnTo>
                  <a:pt x="409277" y="4142383"/>
                </a:lnTo>
                <a:lnTo>
                  <a:pt x="424160" y="4142383"/>
                </a:lnTo>
                <a:cubicBezTo>
                  <a:pt x="429121" y="4132461"/>
                  <a:pt x="431601" y="4122540"/>
                  <a:pt x="431601" y="4112618"/>
                </a:cubicBezTo>
                <a:lnTo>
                  <a:pt x="439042" y="4090293"/>
                </a:lnTo>
                <a:cubicBezTo>
                  <a:pt x="448964" y="4090293"/>
                  <a:pt x="453925" y="4080371"/>
                  <a:pt x="453925" y="4060528"/>
                </a:cubicBezTo>
                <a:cubicBezTo>
                  <a:pt x="458886" y="4060528"/>
                  <a:pt x="462607" y="4059288"/>
                  <a:pt x="465088" y="4056807"/>
                </a:cubicBezTo>
                <a:cubicBezTo>
                  <a:pt x="467568" y="4054326"/>
                  <a:pt x="471289" y="4050606"/>
                  <a:pt x="476250" y="4045645"/>
                </a:cubicBezTo>
                <a:lnTo>
                  <a:pt x="483691" y="4038204"/>
                </a:lnTo>
                <a:cubicBezTo>
                  <a:pt x="483691" y="4038204"/>
                  <a:pt x="484931" y="4038204"/>
                  <a:pt x="487412" y="4038204"/>
                </a:cubicBezTo>
                <a:cubicBezTo>
                  <a:pt x="489892" y="4038204"/>
                  <a:pt x="491132" y="4036964"/>
                  <a:pt x="491132" y="4034483"/>
                </a:cubicBezTo>
                <a:cubicBezTo>
                  <a:pt x="491132" y="4032002"/>
                  <a:pt x="493613" y="4028282"/>
                  <a:pt x="498574" y="4023321"/>
                </a:cubicBezTo>
                <a:cubicBezTo>
                  <a:pt x="507256" y="4018360"/>
                  <a:pt x="514542" y="4013554"/>
                  <a:pt x="520433" y="4008903"/>
                </a:cubicBezTo>
                <a:lnTo>
                  <a:pt x="520961" y="4008438"/>
                </a:lnTo>
                <a:lnTo>
                  <a:pt x="526479" y="4008438"/>
                </a:lnTo>
                <a:cubicBezTo>
                  <a:pt x="527719" y="4008438"/>
                  <a:pt x="528339" y="4008438"/>
                  <a:pt x="528339" y="4008438"/>
                </a:cubicBezTo>
                <a:lnTo>
                  <a:pt x="528339" y="4001908"/>
                </a:lnTo>
                <a:lnTo>
                  <a:pt x="533920" y="3995416"/>
                </a:lnTo>
                <a:cubicBezTo>
                  <a:pt x="540122" y="3986734"/>
                  <a:pt x="540742" y="3978672"/>
                  <a:pt x="535781" y="3971231"/>
                </a:cubicBezTo>
                <a:cubicBezTo>
                  <a:pt x="540742" y="3976192"/>
                  <a:pt x="543222" y="3978672"/>
                  <a:pt x="543222" y="3978672"/>
                </a:cubicBezTo>
                <a:lnTo>
                  <a:pt x="550664" y="3971231"/>
                </a:lnTo>
                <a:cubicBezTo>
                  <a:pt x="550664" y="3961309"/>
                  <a:pt x="570507" y="3934024"/>
                  <a:pt x="610195" y="3889376"/>
                </a:cubicBezTo>
                <a:lnTo>
                  <a:pt x="617636" y="3867051"/>
                </a:lnTo>
                <a:lnTo>
                  <a:pt x="602753" y="3874493"/>
                </a:lnTo>
                <a:lnTo>
                  <a:pt x="580429" y="3896817"/>
                </a:lnTo>
                <a:lnTo>
                  <a:pt x="550664" y="3934024"/>
                </a:lnTo>
                <a:cubicBezTo>
                  <a:pt x="550664" y="3938985"/>
                  <a:pt x="550664" y="3941465"/>
                  <a:pt x="550664" y="3941465"/>
                </a:cubicBezTo>
                <a:lnTo>
                  <a:pt x="550664" y="3948907"/>
                </a:lnTo>
                <a:cubicBezTo>
                  <a:pt x="550664" y="3943946"/>
                  <a:pt x="548183" y="3941465"/>
                  <a:pt x="543222" y="3941465"/>
                </a:cubicBezTo>
                <a:cubicBezTo>
                  <a:pt x="543222" y="3941465"/>
                  <a:pt x="541982" y="3942705"/>
                  <a:pt x="539502" y="3945186"/>
                </a:cubicBezTo>
                <a:cubicBezTo>
                  <a:pt x="537021" y="3947667"/>
                  <a:pt x="535781" y="3951387"/>
                  <a:pt x="535781" y="3956348"/>
                </a:cubicBezTo>
                <a:cubicBezTo>
                  <a:pt x="530820" y="3956348"/>
                  <a:pt x="524619" y="3960069"/>
                  <a:pt x="517177" y="3967510"/>
                </a:cubicBezTo>
                <a:cubicBezTo>
                  <a:pt x="509736" y="3974952"/>
                  <a:pt x="503535" y="3978672"/>
                  <a:pt x="498574" y="3978672"/>
                </a:cubicBezTo>
                <a:cubicBezTo>
                  <a:pt x="493613" y="3978672"/>
                  <a:pt x="491132" y="3981153"/>
                  <a:pt x="491132" y="3986114"/>
                </a:cubicBezTo>
                <a:lnTo>
                  <a:pt x="483691" y="3993555"/>
                </a:lnTo>
                <a:cubicBezTo>
                  <a:pt x="483691" y="3988594"/>
                  <a:pt x="484931" y="3984874"/>
                  <a:pt x="487412" y="3982393"/>
                </a:cubicBezTo>
                <a:cubicBezTo>
                  <a:pt x="489892" y="3979912"/>
                  <a:pt x="491132" y="3977432"/>
                  <a:pt x="491132" y="3974952"/>
                </a:cubicBezTo>
                <a:cubicBezTo>
                  <a:pt x="491132" y="3972471"/>
                  <a:pt x="491132" y="3971231"/>
                  <a:pt x="491132" y="3971231"/>
                </a:cubicBezTo>
                <a:cubicBezTo>
                  <a:pt x="496093" y="3971231"/>
                  <a:pt x="502294" y="3963790"/>
                  <a:pt x="509736" y="3948907"/>
                </a:cubicBezTo>
                <a:cubicBezTo>
                  <a:pt x="517177" y="3934024"/>
                  <a:pt x="523378" y="3924102"/>
                  <a:pt x="528339" y="3919141"/>
                </a:cubicBezTo>
                <a:lnTo>
                  <a:pt x="528339" y="3911700"/>
                </a:lnTo>
                <a:cubicBezTo>
                  <a:pt x="528339" y="3906739"/>
                  <a:pt x="530820" y="3904258"/>
                  <a:pt x="535781" y="3904258"/>
                </a:cubicBezTo>
                <a:cubicBezTo>
                  <a:pt x="540742" y="3904258"/>
                  <a:pt x="543222" y="3904258"/>
                  <a:pt x="543222" y="3904258"/>
                </a:cubicBezTo>
                <a:cubicBezTo>
                  <a:pt x="543222" y="3899298"/>
                  <a:pt x="545703" y="3895577"/>
                  <a:pt x="550664" y="3893096"/>
                </a:cubicBezTo>
                <a:cubicBezTo>
                  <a:pt x="555624" y="3890616"/>
                  <a:pt x="556865" y="3888135"/>
                  <a:pt x="554384" y="3885655"/>
                </a:cubicBezTo>
                <a:cubicBezTo>
                  <a:pt x="551904" y="3883174"/>
                  <a:pt x="553144" y="3876973"/>
                  <a:pt x="558105" y="3867051"/>
                </a:cubicBezTo>
                <a:lnTo>
                  <a:pt x="565546" y="3859610"/>
                </a:lnTo>
                <a:lnTo>
                  <a:pt x="580429" y="3852168"/>
                </a:lnTo>
                <a:cubicBezTo>
                  <a:pt x="590351" y="3842246"/>
                  <a:pt x="597792" y="3834805"/>
                  <a:pt x="602753" y="3829844"/>
                </a:cubicBezTo>
                <a:cubicBezTo>
                  <a:pt x="627558" y="3805039"/>
                  <a:pt x="637480" y="3790157"/>
                  <a:pt x="632519" y="3785196"/>
                </a:cubicBezTo>
                <a:cubicBezTo>
                  <a:pt x="632519" y="3785196"/>
                  <a:pt x="635000" y="3782715"/>
                  <a:pt x="639961" y="3777754"/>
                </a:cubicBezTo>
                <a:cubicBezTo>
                  <a:pt x="649882" y="3777754"/>
                  <a:pt x="652363" y="3775274"/>
                  <a:pt x="647402" y="3770313"/>
                </a:cubicBezTo>
                <a:cubicBezTo>
                  <a:pt x="647402" y="3750469"/>
                  <a:pt x="652363" y="3740547"/>
                  <a:pt x="662285" y="3740547"/>
                </a:cubicBezTo>
                <a:cubicBezTo>
                  <a:pt x="667246" y="3740547"/>
                  <a:pt x="670966" y="3739307"/>
                  <a:pt x="673447" y="3736827"/>
                </a:cubicBezTo>
                <a:cubicBezTo>
                  <a:pt x="675927" y="3734346"/>
                  <a:pt x="677168" y="3730625"/>
                  <a:pt x="677168" y="3725665"/>
                </a:cubicBezTo>
                <a:lnTo>
                  <a:pt x="706933" y="3703340"/>
                </a:lnTo>
                <a:cubicBezTo>
                  <a:pt x="706933" y="3698380"/>
                  <a:pt x="708173" y="3695899"/>
                  <a:pt x="710654" y="3695899"/>
                </a:cubicBezTo>
                <a:cubicBezTo>
                  <a:pt x="713134" y="3695899"/>
                  <a:pt x="714374" y="3693418"/>
                  <a:pt x="714374" y="3688458"/>
                </a:cubicBezTo>
                <a:cubicBezTo>
                  <a:pt x="714374" y="3683497"/>
                  <a:pt x="716855" y="3681016"/>
                  <a:pt x="721816" y="3681016"/>
                </a:cubicBezTo>
                <a:lnTo>
                  <a:pt x="729258" y="3673575"/>
                </a:lnTo>
                <a:cubicBezTo>
                  <a:pt x="729258" y="3668614"/>
                  <a:pt x="731738" y="3663653"/>
                  <a:pt x="736699" y="3658692"/>
                </a:cubicBezTo>
                <a:cubicBezTo>
                  <a:pt x="741660" y="3653731"/>
                  <a:pt x="746621" y="3648770"/>
                  <a:pt x="751582" y="3643809"/>
                </a:cubicBezTo>
                <a:cubicBezTo>
                  <a:pt x="766465" y="3628926"/>
                  <a:pt x="775146" y="3619004"/>
                  <a:pt x="777627" y="3614043"/>
                </a:cubicBezTo>
                <a:cubicBezTo>
                  <a:pt x="780107" y="3609083"/>
                  <a:pt x="787548" y="3599161"/>
                  <a:pt x="799951" y="3584278"/>
                </a:cubicBezTo>
                <a:cubicBezTo>
                  <a:pt x="812353" y="3569395"/>
                  <a:pt x="821035" y="3561954"/>
                  <a:pt x="825996" y="3561954"/>
                </a:cubicBezTo>
                <a:lnTo>
                  <a:pt x="833437" y="3561954"/>
                </a:lnTo>
                <a:cubicBezTo>
                  <a:pt x="833437" y="3561954"/>
                  <a:pt x="835917" y="3559473"/>
                  <a:pt x="840879" y="3554512"/>
                </a:cubicBezTo>
                <a:cubicBezTo>
                  <a:pt x="845840" y="3549551"/>
                  <a:pt x="848320" y="3544590"/>
                  <a:pt x="848320" y="3539629"/>
                </a:cubicBezTo>
                <a:lnTo>
                  <a:pt x="900410" y="3472657"/>
                </a:lnTo>
                <a:cubicBezTo>
                  <a:pt x="895449" y="3472657"/>
                  <a:pt x="892968" y="3472657"/>
                  <a:pt x="892968" y="3472657"/>
                </a:cubicBezTo>
                <a:cubicBezTo>
                  <a:pt x="892968" y="3462735"/>
                  <a:pt x="902890" y="3450333"/>
                  <a:pt x="922734" y="3435450"/>
                </a:cubicBezTo>
                <a:cubicBezTo>
                  <a:pt x="932656" y="3425528"/>
                  <a:pt x="936376" y="3418086"/>
                  <a:pt x="933896" y="3413126"/>
                </a:cubicBezTo>
                <a:cubicBezTo>
                  <a:pt x="931416" y="3408165"/>
                  <a:pt x="932656" y="3403203"/>
                  <a:pt x="937617" y="3398243"/>
                </a:cubicBezTo>
                <a:lnTo>
                  <a:pt x="922734" y="3405684"/>
                </a:lnTo>
                <a:cubicBezTo>
                  <a:pt x="917773" y="3405684"/>
                  <a:pt x="916533" y="3409405"/>
                  <a:pt x="919013" y="3416846"/>
                </a:cubicBezTo>
                <a:cubicBezTo>
                  <a:pt x="921494" y="3424288"/>
                  <a:pt x="920254" y="3428008"/>
                  <a:pt x="915293" y="3428008"/>
                </a:cubicBezTo>
                <a:cubicBezTo>
                  <a:pt x="910332" y="3423048"/>
                  <a:pt x="905371" y="3423048"/>
                  <a:pt x="900410" y="3428008"/>
                </a:cubicBezTo>
                <a:cubicBezTo>
                  <a:pt x="895449" y="3432969"/>
                  <a:pt x="892968" y="3437930"/>
                  <a:pt x="892968" y="3442891"/>
                </a:cubicBezTo>
                <a:cubicBezTo>
                  <a:pt x="892968" y="3442891"/>
                  <a:pt x="891728" y="3444131"/>
                  <a:pt x="889248" y="3446612"/>
                </a:cubicBezTo>
                <a:cubicBezTo>
                  <a:pt x="886767" y="3449092"/>
                  <a:pt x="883047" y="3450333"/>
                  <a:pt x="878086" y="3450333"/>
                </a:cubicBezTo>
                <a:cubicBezTo>
                  <a:pt x="873125" y="3455293"/>
                  <a:pt x="870644" y="3460255"/>
                  <a:pt x="870644" y="3465215"/>
                </a:cubicBezTo>
                <a:lnTo>
                  <a:pt x="855761" y="3487540"/>
                </a:lnTo>
                <a:cubicBezTo>
                  <a:pt x="845840" y="3497462"/>
                  <a:pt x="840879" y="3504903"/>
                  <a:pt x="840879" y="3509864"/>
                </a:cubicBezTo>
                <a:lnTo>
                  <a:pt x="840879" y="3517305"/>
                </a:lnTo>
                <a:lnTo>
                  <a:pt x="833437" y="3517305"/>
                </a:lnTo>
                <a:cubicBezTo>
                  <a:pt x="833437" y="3517305"/>
                  <a:pt x="829716" y="3519786"/>
                  <a:pt x="822275" y="3524747"/>
                </a:cubicBezTo>
                <a:cubicBezTo>
                  <a:pt x="814834" y="3529707"/>
                  <a:pt x="812353" y="3534669"/>
                  <a:pt x="814834" y="3539629"/>
                </a:cubicBezTo>
                <a:cubicBezTo>
                  <a:pt x="817314" y="3544590"/>
                  <a:pt x="813593" y="3547071"/>
                  <a:pt x="803671" y="3547071"/>
                </a:cubicBezTo>
                <a:cubicBezTo>
                  <a:pt x="788789" y="3547071"/>
                  <a:pt x="781347" y="3553272"/>
                  <a:pt x="781347" y="3565674"/>
                </a:cubicBezTo>
                <a:cubicBezTo>
                  <a:pt x="781347" y="3578076"/>
                  <a:pt x="773906" y="3591719"/>
                  <a:pt x="759023" y="3606602"/>
                </a:cubicBezTo>
                <a:cubicBezTo>
                  <a:pt x="754062" y="3606602"/>
                  <a:pt x="749101" y="3606602"/>
                  <a:pt x="744140" y="3606602"/>
                </a:cubicBezTo>
                <a:lnTo>
                  <a:pt x="736699" y="3606602"/>
                </a:lnTo>
                <a:cubicBezTo>
                  <a:pt x="736699" y="3611563"/>
                  <a:pt x="739179" y="3614043"/>
                  <a:pt x="744140" y="3614043"/>
                </a:cubicBezTo>
                <a:cubicBezTo>
                  <a:pt x="749101" y="3614043"/>
                  <a:pt x="751582" y="3614043"/>
                  <a:pt x="751582" y="3614043"/>
                </a:cubicBezTo>
                <a:cubicBezTo>
                  <a:pt x="751582" y="3614043"/>
                  <a:pt x="747861" y="3615284"/>
                  <a:pt x="740419" y="3617764"/>
                </a:cubicBezTo>
                <a:cubicBezTo>
                  <a:pt x="732978" y="3620245"/>
                  <a:pt x="726777" y="3621485"/>
                  <a:pt x="721816" y="3621485"/>
                </a:cubicBezTo>
                <a:lnTo>
                  <a:pt x="639961" y="3710782"/>
                </a:lnTo>
                <a:cubicBezTo>
                  <a:pt x="635000" y="3715743"/>
                  <a:pt x="630039" y="3720704"/>
                  <a:pt x="625078" y="3725665"/>
                </a:cubicBezTo>
                <a:cubicBezTo>
                  <a:pt x="620117" y="3730625"/>
                  <a:pt x="617636" y="3733106"/>
                  <a:pt x="617636" y="3733106"/>
                </a:cubicBezTo>
                <a:lnTo>
                  <a:pt x="610195" y="3740547"/>
                </a:lnTo>
                <a:cubicBezTo>
                  <a:pt x="610195" y="3745508"/>
                  <a:pt x="605234" y="3751709"/>
                  <a:pt x="595312" y="3759151"/>
                </a:cubicBezTo>
                <a:cubicBezTo>
                  <a:pt x="585390" y="3766592"/>
                  <a:pt x="580429" y="3770313"/>
                  <a:pt x="580429" y="3770313"/>
                </a:cubicBezTo>
                <a:lnTo>
                  <a:pt x="587871" y="3755430"/>
                </a:lnTo>
                <a:cubicBezTo>
                  <a:pt x="592832" y="3750469"/>
                  <a:pt x="595312" y="3746749"/>
                  <a:pt x="595312" y="3744268"/>
                </a:cubicBezTo>
                <a:cubicBezTo>
                  <a:pt x="595312" y="3741787"/>
                  <a:pt x="595312" y="3740547"/>
                  <a:pt x="595312" y="3740547"/>
                </a:cubicBezTo>
                <a:lnTo>
                  <a:pt x="602753" y="3733106"/>
                </a:lnTo>
                <a:cubicBezTo>
                  <a:pt x="607714" y="3728145"/>
                  <a:pt x="612675" y="3723184"/>
                  <a:pt x="617636" y="3718223"/>
                </a:cubicBezTo>
                <a:cubicBezTo>
                  <a:pt x="627558" y="3708301"/>
                  <a:pt x="632519" y="3703340"/>
                  <a:pt x="632519" y="3703340"/>
                </a:cubicBezTo>
                <a:lnTo>
                  <a:pt x="632519" y="3695899"/>
                </a:lnTo>
                <a:cubicBezTo>
                  <a:pt x="632519" y="3695899"/>
                  <a:pt x="631279" y="3695899"/>
                  <a:pt x="628798" y="3695899"/>
                </a:cubicBezTo>
                <a:cubicBezTo>
                  <a:pt x="626318" y="3695899"/>
                  <a:pt x="620117" y="3700860"/>
                  <a:pt x="610195" y="3710782"/>
                </a:cubicBezTo>
                <a:cubicBezTo>
                  <a:pt x="600273" y="3720704"/>
                  <a:pt x="595312" y="3725665"/>
                  <a:pt x="595312" y="3725665"/>
                </a:cubicBezTo>
                <a:lnTo>
                  <a:pt x="587871" y="3733106"/>
                </a:lnTo>
                <a:cubicBezTo>
                  <a:pt x="592832" y="3738067"/>
                  <a:pt x="594072" y="3740547"/>
                  <a:pt x="591591" y="3740547"/>
                </a:cubicBezTo>
                <a:cubicBezTo>
                  <a:pt x="589111" y="3740547"/>
                  <a:pt x="585390" y="3740547"/>
                  <a:pt x="580429" y="3740547"/>
                </a:cubicBezTo>
                <a:cubicBezTo>
                  <a:pt x="570507" y="3735587"/>
                  <a:pt x="570507" y="3728145"/>
                  <a:pt x="580429" y="3718223"/>
                </a:cubicBezTo>
                <a:lnTo>
                  <a:pt x="595312" y="3695899"/>
                </a:lnTo>
                <a:cubicBezTo>
                  <a:pt x="600273" y="3690938"/>
                  <a:pt x="605234" y="3690938"/>
                  <a:pt x="610195" y="3695899"/>
                </a:cubicBezTo>
                <a:cubicBezTo>
                  <a:pt x="615156" y="3700860"/>
                  <a:pt x="617636" y="3700860"/>
                  <a:pt x="617636" y="3695899"/>
                </a:cubicBezTo>
                <a:cubicBezTo>
                  <a:pt x="617636" y="3690938"/>
                  <a:pt x="618877" y="3687217"/>
                  <a:pt x="621357" y="3684737"/>
                </a:cubicBezTo>
                <a:cubicBezTo>
                  <a:pt x="623837" y="3682256"/>
                  <a:pt x="622597" y="3678535"/>
                  <a:pt x="617636" y="3673575"/>
                </a:cubicBezTo>
                <a:lnTo>
                  <a:pt x="625078" y="3673575"/>
                </a:lnTo>
                <a:cubicBezTo>
                  <a:pt x="625078" y="3673575"/>
                  <a:pt x="625078" y="3669854"/>
                  <a:pt x="625078" y="3662413"/>
                </a:cubicBezTo>
                <a:cubicBezTo>
                  <a:pt x="625078" y="3654971"/>
                  <a:pt x="627558" y="3651251"/>
                  <a:pt x="632519" y="3651251"/>
                </a:cubicBezTo>
                <a:cubicBezTo>
                  <a:pt x="632519" y="3651251"/>
                  <a:pt x="633759" y="3650010"/>
                  <a:pt x="636240" y="3647530"/>
                </a:cubicBezTo>
                <a:cubicBezTo>
                  <a:pt x="638720" y="3645049"/>
                  <a:pt x="639961" y="3643809"/>
                  <a:pt x="639961" y="3643809"/>
                </a:cubicBezTo>
                <a:lnTo>
                  <a:pt x="602753" y="3658692"/>
                </a:lnTo>
                <a:cubicBezTo>
                  <a:pt x="597792" y="3663653"/>
                  <a:pt x="594072" y="3668614"/>
                  <a:pt x="591591" y="3673575"/>
                </a:cubicBezTo>
                <a:cubicBezTo>
                  <a:pt x="589111" y="3678535"/>
                  <a:pt x="587871" y="3682256"/>
                  <a:pt x="587871" y="3684737"/>
                </a:cubicBezTo>
                <a:cubicBezTo>
                  <a:pt x="587871" y="3687217"/>
                  <a:pt x="586630" y="3689698"/>
                  <a:pt x="584150" y="3692178"/>
                </a:cubicBezTo>
                <a:cubicBezTo>
                  <a:pt x="581670" y="3694659"/>
                  <a:pt x="579189" y="3697139"/>
                  <a:pt x="576708" y="3699620"/>
                </a:cubicBezTo>
                <a:cubicBezTo>
                  <a:pt x="574228" y="3702100"/>
                  <a:pt x="572988" y="3705821"/>
                  <a:pt x="572988" y="3710782"/>
                </a:cubicBezTo>
                <a:cubicBezTo>
                  <a:pt x="572988" y="3720704"/>
                  <a:pt x="568027" y="3723184"/>
                  <a:pt x="558105" y="3718223"/>
                </a:cubicBezTo>
                <a:lnTo>
                  <a:pt x="558105" y="3725665"/>
                </a:lnTo>
                <a:cubicBezTo>
                  <a:pt x="558105" y="3730625"/>
                  <a:pt x="558105" y="3734346"/>
                  <a:pt x="558105" y="3736827"/>
                </a:cubicBezTo>
                <a:cubicBezTo>
                  <a:pt x="558105" y="3739307"/>
                  <a:pt x="555624" y="3740547"/>
                  <a:pt x="550664" y="3740547"/>
                </a:cubicBezTo>
                <a:cubicBezTo>
                  <a:pt x="545703" y="3745508"/>
                  <a:pt x="541982" y="3749229"/>
                  <a:pt x="539502" y="3751709"/>
                </a:cubicBezTo>
                <a:cubicBezTo>
                  <a:pt x="537021" y="3754190"/>
                  <a:pt x="535781" y="3755430"/>
                  <a:pt x="535781" y="3755430"/>
                </a:cubicBezTo>
                <a:cubicBezTo>
                  <a:pt x="535781" y="3770313"/>
                  <a:pt x="528339" y="3775274"/>
                  <a:pt x="513457" y="3770313"/>
                </a:cubicBezTo>
                <a:cubicBezTo>
                  <a:pt x="513457" y="3770313"/>
                  <a:pt x="512216" y="3771553"/>
                  <a:pt x="509736" y="3774034"/>
                </a:cubicBezTo>
                <a:cubicBezTo>
                  <a:pt x="507256" y="3776514"/>
                  <a:pt x="506015" y="3777754"/>
                  <a:pt x="506015" y="3777754"/>
                </a:cubicBezTo>
                <a:lnTo>
                  <a:pt x="491132" y="3770313"/>
                </a:lnTo>
                <a:lnTo>
                  <a:pt x="506015" y="3762872"/>
                </a:lnTo>
                <a:lnTo>
                  <a:pt x="513457" y="3747989"/>
                </a:lnTo>
                <a:cubicBezTo>
                  <a:pt x="513457" y="3743028"/>
                  <a:pt x="514697" y="3740547"/>
                  <a:pt x="517177" y="3740547"/>
                </a:cubicBezTo>
                <a:cubicBezTo>
                  <a:pt x="519658" y="3740547"/>
                  <a:pt x="520898" y="3740547"/>
                  <a:pt x="520898" y="3740547"/>
                </a:cubicBezTo>
                <a:cubicBezTo>
                  <a:pt x="520898" y="3740547"/>
                  <a:pt x="523378" y="3740547"/>
                  <a:pt x="528339" y="3740547"/>
                </a:cubicBezTo>
                <a:cubicBezTo>
                  <a:pt x="528339" y="3735587"/>
                  <a:pt x="525859" y="3733106"/>
                  <a:pt x="520898" y="3733106"/>
                </a:cubicBezTo>
                <a:cubicBezTo>
                  <a:pt x="515937" y="3733106"/>
                  <a:pt x="512216" y="3734346"/>
                  <a:pt x="509736" y="3736827"/>
                </a:cubicBezTo>
                <a:cubicBezTo>
                  <a:pt x="507256" y="3739307"/>
                  <a:pt x="506015" y="3743028"/>
                  <a:pt x="506015" y="3747989"/>
                </a:cubicBezTo>
                <a:cubicBezTo>
                  <a:pt x="501054" y="3743028"/>
                  <a:pt x="481210" y="3759151"/>
                  <a:pt x="446484" y="3796358"/>
                </a:cubicBezTo>
                <a:cubicBezTo>
                  <a:pt x="411757" y="3833565"/>
                  <a:pt x="394394" y="3854649"/>
                  <a:pt x="394394" y="3859610"/>
                </a:cubicBezTo>
                <a:cubicBezTo>
                  <a:pt x="389433" y="3859610"/>
                  <a:pt x="384472" y="3862091"/>
                  <a:pt x="379511" y="3867051"/>
                </a:cubicBezTo>
                <a:cubicBezTo>
                  <a:pt x="374550" y="3872012"/>
                  <a:pt x="364628" y="3879453"/>
                  <a:pt x="349746" y="3889376"/>
                </a:cubicBezTo>
                <a:cubicBezTo>
                  <a:pt x="324941" y="3914180"/>
                  <a:pt x="311299" y="3925342"/>
                  <a:pt x="308818" y="3922862"/>
                </a:cubicBezTo>
                <a:cubicBezTo>
                  <a:pt x="306337" y="3920381"/>
                  <a:pt x="306337" y="3916660"/>
                  <a:pt x="308818" y="3911700"/>
                </a:cubicBezTo>
                <a:cubicBezTo>
                  <a:pt x="311299" y="3906739"/>
                  <a:pt x="315019" y="3904258"/>
                  <a:pt x="319980" y="3904258"/>
                </a:cubicBezTo>
                <a:cubicBezTo>
                  <a:pt x="324941" y="3904258"/>
                  <a:pt x="327421" y="3901778"/>
                  <a:pt x="327421" y="3896817"/>
                </a:cubicBezTo>
                <a:lnTo>
                  <a:pt x="319980" y="3889376"/>
                </a:lnTo>
                <a:lnTo>
                  <a:pt x="312539" y="3889376"/>
                </a:lnTo>
                <a:cubicBezTo>
                  <a:pt x="312539" y="3889376"/>
                  <a:pt x="308818" y="3891856"/>
                  <a:pt x="301377" y="3896817"/>
                </a:cubicBezTo>
                <a:cubicBezTo>
                  <a:pt x="293935" y="3901778"/>
                  <a:pt x="288974" y="3907979"/>
                  <a:pt x="286494" y="3915420"/>
                </a:cubicBezTo>
                <a:cubicBezTo>
                  <a:pt x="284013" y="3922862"/>
                  <a:pt x="285254" y="3924102"/>
                  <a:pt x="290215" y="3919141"/>
                </a:cubicBezTo>
                <a:cubicBezTo>
                  <a:pt x="295175" y="3919141"/>
                  <a:pt x="297656" y="3919141"/>
                  <a:pt x="297656" y="3919141"/>
                </a:cubicBezTo>
                <a:cubicBezTo>
                  <a:pt x="297656" y="3919141"/>
                  <a:pt x="300136" y="3921622"/>
                  <a:pt x="305097" y="3926583"/>
                </a:cubicBezTo>
                <a:cubicBezTo>
                  <a:pt x="305097" y="3931543"/>
                  <a:pt x="300136" y="3938985"/>
                  <a:pt x="290215" y="3948907"/>
                </a:cubicBezTo>
                <a:cubicBezTo>
                  <a:pt x="280293" y="3958829"/>
                  <a:pt x="275331" y="3961309"/>
                  <a:pt x="275331" y="3956348"/>
                </a:cubicBezTo>
                <a:cubicBezTo>
                  <a:pt x="275331" y="3951387"/>
                  <a:pt x="275331" y="3948907"/>
                  <a:pt x="275331" y="3948907"/>
                </a:cubicBezTo>
                <a:cubicBezTo>
                  <a:pt x="280293" y="3943946"/>
                  <a:pt x="277812" y="3938985"/>
                  <a:pt x="267890" y="3934024"/>
                </a:cubicBezTo>
                <a:lnTo>
                  <a:pt x="260449" y="3934024"/>
                </a:lnTo>
                <a:lnTo>
                  <a:pt x="267890" y="3919141"/>
                </a:lnTo>
                <a:lnTo>
                  <a:pt x="275331" y="3911700"/>
                </a:lnTo>
                <a:cubicBezTo>
                  <a:pt x="265410" y="3911700"/>
                  <a:pt x="260449" y="3916660"/>
                  <a:pt x="260449" y="3926583"/>
                </a:cubicBezTo>
                <a:lnTo>
                  <a:pt x="253007" y="3956348"/>
                </a:lnTo>
                <a:lnTo>
                  <a:pt x="238125" y="3956348"/>
                </a:lnTo>
                <a:cubicBezTo>
                  <a:pt x="238125" y="3961309"/>
                  <a:pt x="235644" y="3963790"/>
                  <a:pt x="230683" y="3963790"/>
                </a:cubicBezTo>
                <a:cubicBezTo>
                  <a:pt x="225722" y="3958829"/>
                  <a:pt x="222002" y="3956348"/>
                  <a:pt x="219521" y="3956348"/>
                </a:cubicBezTo>
                <a:cubicBezTo>
                  <a:pt x="217041" y="3956348"/>
                  <a:pt x="218281" y="3958829"/>
                  <a:pt x="223242" y="3963790"/>
                </a:cubicBezTo>
                <a:cubicBezTo>
                  <a:pt x="223242" y="3968750"/>
                  <a:pt x="225722" y="3972471"/>
                  <a:pt x="230683" y="3974952"/>
                </a:cubicBezTo>
                <a:cubicBezTo>
                  <a:pt x="235644" y="3977432"/>
                  <a:pt x="235644" y="3981153"/>
                  <a:pt x="230683" y="3986114"/>
                </a:cubicBezTo>
                <a:lnTo>
                  <a:pt x="238125" y="3993555"/>
                </a:lnTo>
                <a:cubicBezTo>
                  <a:pt x="257968" y="3968750"/>
                  <a:pt x="267890" y="3958829"/>
                  <a:pt x="267890" y="3963790"/>
                </a:cubicBezTo>
                <a:cubicBezTo>
                  <a:pt x="267890" y="3968750"/>
                  <a:pt x="260449" y="3978672"/>
                  <a:pt x="245566" y="3993555"/>
                </a:cubicBezTo>
                <a:cubicBezTo>
                  <a:pt x="238125" y="4000997"/>
                  <a:pt x="230373" y="4008748"/>
                  <a:pt x="222312" y="4016810"/>
                </a:cubicBezTo>
                <a:lnTo>
                  <a:pt x="200917" y="4038204"/>
                </a:lnTo>
                <a:lnTo>
                  <a:pt x="200917" y="4032623"/>
                </a:lnTo>
                <a:cubicBezTo>
                  <a:pt x="200917" y="4031383"/>
                  <a:pt x="200917" y="4030762"/>
                  <a:pt x="200917" y="4030762"/>
                </a:cubicBezTo>
                <a:cubicBezTo>
                  <a:pt x="200917" y="4030762"/>
                  <a:pt x="198437" y="4030762"/>
                  <a:pt x="193476" y="4030762"/>
                </a:cubicBezTo>
                <a:lnTo>
                  <a:pt x="200917" y="4038204"/>
                </a:lnTo>
                <a:lnTo>
                  <a:pt x="197197" y="4041924"/>
                </a:lnTo>
                <a:cubicBezTo>
                  <a:pt x="179833" y="4059288"/>
                  <a:pt x="168671" y="4067969"/>
                  <a:pt x="163711" y="4067969"/>
                </a:cubicBezTo>
                <a:cubicBezTo>
                  <a:pt x="163711" y="4072930"/>
                  <a:pt x="152548" y="4085333"/>
                  <a:pt x="130224" y="4105176"/>
                </a:cubicBezTo>
                <a:cubicBezTo>
                  <a:pt x="107900" y="4125020"/>
                  <a:pt x="96738" y="4134942"/>
                  <a:pt x="96738" y="4134942"/>
                </a:cubicBezTo>
                <a:cubicBezTo>
                  <a:pt x="96738" y="4134942"/>
                  <a:pt x="94257" y="4137423"/>
                  <a:pt x="89297" y="4142383"/>
                </a:cubicBezTo>
                <a:lnTo>
                  <a:pt x="81855" y="4142383"/>
                </a:lnTo>
                <a:cubicBezTo>
                  <a:pt x="86816" y="4137423"/>
                  <a:pt x="86816" y="4134942"/>
                  <a:pt x="81855" y="4134942"/>
                </a:cubicBezTo>
                <a:lnTo>
                  <a:pt x="74414" y="4142383"/>
                </a:lnTo>
                <a:cubicBezTo>
                  <a:pt x="74414" y="4147344"/>
                  <a:pt x="74414" y="4151065"/>
                  <a:pt x="74414" y="4153545"/>
                </a:cubicBezTo>
                <a:cubicBezTo>
                  <a:pt x="74414" y="4156026"/>
                  <a:pt x="71933" y="4157266"/>
                  <a:pt x="66972" y="4157266"/>
                </a:cubicBezTo>
                <a:lnTo>
                  <a:pt x="59531" y="4164708"/>
                </a:lnTo>
                <a:lnTo>
                  <a:pt x="44648" y="4172149"/>
                </a:lnTo>
                <a:lnTo>
                  <a:pt x="44648" y="4157266"/>
                </a:lnTo>
                <a:cubicBezTo>
                  <a:pt x="54570" y="4147344"/>
                  <a:pt x="62011" y="4141143"/>
                  <a:pt x="66972" y="4138663"/>
                </a:cubicBezTo>
                <a:cubicBezTo>
                  <a:pt x="71933" y="4136182"/>
                  <a:pt x="74414" y="4132461"/>
                  <a:pt x="74414" y="4127501"/>
                </a:cubicBezTo>
                <a:lnTo>
                  <a:pt x="68539" y="4125934"/>
                </a:lnTo>
                <a:lnTo>
                  <a:pt x="81855" y="4112618"/>
                </a:lnTo>
                <a:lnTo>
                  <a:pt x="89297" y="4112618"/>
                </a:lnTo>
                <a:cubicBezTo>
                  <a:pt x="89297" y="4107657"/>
                  <a:pt x="89297" y="4105176"/>
                  <a:pt x="89297" y="4105176"/>
                </a:cubicBezTo>
                <a:lnTo>
                  <a:pt x="89297" y="4097735"/>
                </a:lnTo>
                <a:lnTo>
                  <a:pt x="96738" y="4082852"/>
                </a:lnTo>
                <a:lnTo>
                  <a:pt x="104179" y="4075411"/>
                </a:lnTo>
                <a:cubicBezTo>
                  <a:pt x="109140" y="4070450"/>
                  <a:pt x="112861" y="4066729"/>
                  <a:pt x="115341" y="4064249"/>
                </a:cubicBezTo>
                <a:cubicBezTo>
                  <a:pt x="117822" y="4061768"/>
                  <a:pt x="119062" y="4060528"/>
                  <a:pt x="119062" y="4060528"/>
                </a:cubicBezTo>
                <a:cubicBezTo>
                  <a:pt x="124023" y="4060528"/>
                  <a:pt x="126504" y="4058047"/>
                  <a:pt x="126504" y="4053086"/>
                </a:cubicBezTo>
                <a:cubicBezTo>
                  <a:pt x="126504" y="4053086"/>
                  <a:pt x="127744" y="4051846"/>
                  <a:pt x="130224" y="4049366"/>
                </a:cubicBezTo>
                <a:cubicBezTo>
                  <a:pt x="132705" y="4046885"/>
                  <a:pt x="133945" y="4045645"/>
                  <a:pt x="133945" y="4045645"/>
                </a:cubicBezTo>
                <a:cubicBezTo>
                  <a:pt x="138906" y="4045645"/>
                  <a:pt x="141386" y="4040684"/>
                  <a:pt x="141386" y="4030762"/>
                </a:cubicBezTo>
                <a:lnTo>
                  <a:pt x="148828" y="4023321"/>
                </a:lnTo>
                <a:lnTo>
                  <a:pt x="148828" y="4030762"/>
                </a:lnTo>
                <a:cubicBezTo>
                  <a:pt x="148828" y="4035723"/>
                  <a:pt x="150068" y="4039444"/>
                  <a:pt x="152548" y="4041924"/>
                </a:cubicBezTo>
                <a:cubicBezTo>
                  <a:pt x="155029" y="4044405"/>
                  <a:pt x="156269" y="4045645"/>
                  <a:pt x="156269" y="4045645"/>
                </a:cubicBezTo>
                <a:lnTo>
                  <a:pt x="141386" y="4060528"/>
                </a:lnTo>
                <a:cubicBezTo>
                  <a:pt x="141386" y="4060528"/>
                  <a:pt x="140146" y="4064249"/>
                  <a:pt x="137666" y="4071690"/>
                </a:cubicBezTo>
                <a:cubicBezTo>
                  <a:pt x="135185" y="4079131"/>
                  <a:pt x="133945" y="4082852"/>
                  <a:pt x="133945" y="4082852"/>
                </a:cubicBezTo>
                <a:cubicBezTo>
                  <a:pt x="133945" y="4082852"/>
                  <a:pt x="136425" y="4081612"/>
                  <a:pt x="141386" y="4079131"/>
                </a:cubicBezTo>
                <a:cubicBezTo>
                  <a:pt x="146347" y="4076651"/>
                  <a:pt x="148828" y="4072930"/>
                  <a:pt x="148828" y="4067969"/>
                </a:cubicBezTo>
                <a:cubicBezTo>
                  <a:pt x="163711" y="4058047"/>
                  <a:pt x="171152" y="4055567"/>
                  <a:pt x="171152" y="4060528"/>
                </a:cubicBezTo>
                <a:cubicBezTo>
                  <a:pt x="176113" y="4060528"/>
                  <a:pt x="177353" y="4056807"/>
                  <a:pt x="174873" y="4049366"/>
                </a:cubicBezTo>
                <a:cubicBezTo>
                  <a:pt x="172392" y="4041924"/>
                  <a:pt x="169912" y="4038204"/>
                  <a:pt x="167431" y="4038204"/>
                </a:cubicBezTo>
                <a:cubicBezTo>
                  <a:pt x="164951" y="4038204"/>
                  <a:pt x="166191" y="4035723"/>
                  <a:pt x="171152" y="4030762"/>
                </a:cubicBezTo>
                <a:lnTo>
                  <a:pt x="178593" y="4030762"/>
                </a:lnTo>
                <a:lnTo>
                  <a:pt x="178593" y="4023321"/>
                </a:lnTo>
                <a:cubicBezTo>
                  <a:pt x="173632" y="4023321"/>
                  <a:pt x="168671" y="4023321"/>
                  <a:pt x="163711" y="4023321"/>
                </a:cubicBezTo>
                <a:cubicBezTo>
                  <a:pt x="163711" y="4028282"/>
                  <a:pt x="162470" y="4030762"/>
                  <a:pt x="159990" y="4030762"/>
                </a:cubicBezTo>
                <a:cubicBezTo>
                  <a:pt x="157509" y="4030762"/>
                  <a:pt x="156269" y="4028282"/>
                  <a:pt x="156269" y="4023321"/>
                </a:cubicBezTo>
                <a:cubicBezTo>
                  <a:pt x="161230" y="4018360"/>
                  <a:pt x="163711" y="4015879"/>
                  <a:pt x="163711" y="4015879"/>
                </a:cubicBezTo>
                <a:cubicBezTo>
                  <a:pt x="163711" y="4010919"/>
                  <a:pt x="164951" y="4007198"/>
                  <a:pt x="167431" y="4004717"/>
                </a:cubicBezTo>
                <a:cubicBezTo>
                  <a:pt x="169912" y="4002237"/>
                  <a:pt x="171152" y="3998516"/>
                  <a:pt x="171152" y="3993555"/>
                </a:cubicBezTo>
                <a:cubicBezTo>
                  <a:pt x="181074" y="3988594"/>
                  <a:pt x="186035" y="3983633"/>
                  <a:pt x="186035" y="3978672"/>
                </a:cubicBezTo>
                <a:cubicBezTo>
                  <a:pt x="186035" y="3973712"/>
                  <a:pt x="188515" y="3971231"/>
                  <a:pt x="193476" y="3971231"/>
                </a:cubicBezTo>
                <a:cubicBezTo>
                  <a:pt x="198437" y="3971231"/>
                  <a:pt x="203398" y="3966270"/>
                  <a:pt x="208359" y="3956348"/>
                </a:cubicBezTo>
                <a:cubicBezTo>
                  <a:pt x="208359" y="3951387"/>
                  <a:pt x="209599" y="3947667"/>
                  <a:pt x="212080" y="3945186"/>
                </a:cubicBezTo>
                <a:cubicBezTo>
                  <a:pt x="214560" y="3942705"/>
                  <a:pt x="215800" y="3941465"/>
                  <a:pt x="215800" y="3941465"/>
                </a:cubicBezTo>
                <a:lnTo>
                  <a:pt x="230683" y="3926583"/>
                </a:lnTo>
                <a:cubicBezTo>
                  <a:pt x="230683" y="3921622"/>
                  <a:pt x="233164" y="3919141"/>
                  <a:pt x="238125" y="3919141"/>
                </a:cubicBezTo>
                <a:cubicBezTo>
                  <a:pt x="243086" y="3919141"/>
                  <a:pt x="245566" y="3916660"/>
                  <a:pt x="245566" y="3911700"/>
                </a:cubicBezTo>
                <a:lnTo>
                  <a:pt x="245566" y="3904258"/>
                </a:lnTo>
                <a:cubicBezTo>
                  <a:pt x="250527" y="3904258"/>
                  <a:pt x="255488" y="3901778"/>
                  <a:pt x="260449" y="3896817"/>
                </a:cubicBezTo>
                <a:cubicBezTo>
                  <a:pt x="265410" y="3886895"/>
                  <a:pt x="267890" y="3881934"/>
                  <a:pt x="267890" y="3881934"/>
                </a:cubicBezTo>
                <a:cubicBezTo>
                  <a:pt x="267890" y="3881934"/>
                  <a:pt x="267890" y="3879453"/>
                  <a:pt x="267890" y="3874493"/>
                </a:cubicBezTo>
                <a:cubicBezTo>
                  <a:pt x="257968" y="3864571"/>
                  <a:pt x="253007" y="3867051"/>
                  <a:pt x="253007" y="3881934"/>
                </a:cubicBezTo>
                <a:cubicBezTo>
                  <a:pt x="253007" y="3881934"/>
                  <a:pt x="250527" y="3884415"/>
                  <a:pt x="245566" y="3889376"/>
                </a:cubicBezTo>
                <a:cubicBezTo>
                  <a:pt x="240605" y="3894336"/>
                  <a:pt x="235644" y="3899298"/>
                  <a:pt x="230683" y="3904258"/>
                </a:cubicBezTo>
                <a:cubicBezTo>
                  <a:pt x="225722" y="3909219"/>
                  <a:pt x="222002" y="3914180"/>
                  <a:pt x="219521" y="3919141"/>
                </a:cubicBezTo>
                <a:cubicBezTo>
                  <a:pt x="217041" y="3924102"/>
                  <a:pt x="215800" y="3926583"/>
                  <a:pt x="215800" y="3926583"/>
                </a:cubicBezTo>
                <a:cubicBezTo>
                  <a:pt x="215800" y="3926583"/>
                  <a:pt x="210839" y="3931543"/>
                  <a:pt x="200917" y="3941465"/>
                </a:cubicBezTo>
                <a:lnTo>
                  <a:pt x="193476" y="3948907"/>
                </a:lnTo>
                <a:cubicBezTo>
                  <a:pt x="193476" y="3943946"/>
                  <a:pt x="190996" y="3941465"/>
                  <a:pt x="186035" y="3941465"/>
                </a:cubicBezTo>
                <a:lnTo>
                  <a:pt x="193476" y="3934024"/>
                </a:lnTo>
                <a:cubicBezTo>
                  <a:pt x="198437" y="3924102"/>
                  <a:pt x="203398" y="3919141"/>
                  <a:pt x="208359" y="3919141"/>
                </a:cubicBezTo>
                <a:lnTo>
                  <a:pt x="223242" y="3896817"/>
                </a:lnTo>
                <a:cubicBezTo>
                  <a:pt x="228202" y="3891856"/>
                  <a:pt x="233164" y="3889376"/>
                  <a:pt x="238125" y="3889376"/>
                </a:cubicBezTo>
                <a:cubicBezTo>
                  <a:pt x="243086" y="3889376"/>
                  <a:pt x="246806" y="3884415"/>
                  <a:pt x="249287" y="3874493"/>
                </a:cubicBezTo>
                <a:cubicBezTo>
                  <a:pt x="251767" y="3864571"/>
                  <a:pt x="256728" y="3857129"/>
                  <a:pt x="264170" y="3852168"/>
                </a:cubicBezTo>
                <a:cubicBezTo>
                  <a:pt x="271611" y="3847208"/>
                  <a:pt x="276572" y="3841006"/>
                  <a:pt x="279052" y="3833565"/>
                </a:cubicBezTo>
                <a:cubicBezTo>
                  <a:pt x="281533" y="3826124"/>
                  <a:pt x="285254" y="3822403"/>
                  <a:pt x="290215" y="3822403"/>
                </a:cubicBezTo>
                <a:lnTo>
                  <a:pt x="290215" y="3837286"/>
                </a:lnTo>
                <a:lnTo>
                  <a:pt x="282773" y="3844727"/>
                </a:lnTo>
                <a:cubicBezTo>
                  <a:pt x="282773" y="3849688"/>
                  <a:pt x="281533" y="3854649"/>
                  <a:pt x="279052" y="3859610"/>
                </a:cubicBezTo>
                <a:cubicBezTo>
                  <a:pt x="276572" y="3864571"/>
                  <a:pt x="277812" y="3867051"/>
                  <a:pt x="282773" y="3867051"/>
                </a:cubicBezTo>
                <a:lnTo>
                  <a:pt x="290215" y="3867051"/>
                </a:lnTo>
                <a:cubicBezTo>
                  <a:pt x="290215" y="3862091"/>
                  <a:pt x="291455" y="3858370"/>
                  <a:pt x="293935" y="3855889"/>
                </a:cubicBezTo>
                <a:cubicBezTo>
                  <a:pt x="296415" y="3853409"/>
                  <a:pt x="301377" y="3847208"/>
                  <a:pt x="308818" y="3837286"/>
                </a:cubicBezTo>
                <a:cubicBezTo>
                  <a:pt x="316259" y="3827364"/>
                  <a:pt x="322461" y="3821163"/>
                  <a:pt x="327421" y="3818682"/>
                </a:cubicBezTo>
                <a:cubicBezTo>
                  <a:pt x="332382" y="3816201"/>
                  <a:pt x="334863" y="3813721"/>
                  <a:pt x="334863" y="3811241"/>
                </a:cubicBezTo>
                <a:cubicBezTo>
                  <a:pt x="334863" y="3808760"/>
                  <a:pt x="332382" y="3807520"/>
                  <a:pt x="327421" y="3807520"/>
                </a:cubicBezTo>
                <a:lnTo>
                  <a:pt x="327421" y="3785196"/>
                </a:lnTo>
                <a:lnTo>
                  <a:pt x="334863" y="3762872"/>
                </a:lnTo>
                <a:cubicBezTo>
                  <a:pt x="329902" y="3752950"/>
                  <a:pt x="332382" y="3747989"/>
                  <a:pt x="342304" y="3747989"/>
                </a:cubicBezTo>
                <a:cubicBezTo>
                  <a:pt x="347265" y="3743028"/>
                  <a:pt x="349746" y="3740547"/>
                  <a:pt x="349746" y="3740547"/>
                </a:cubicBezTo>
                <a:cubicBezTo>
                  <a:pt x="349746" y="3740547"/>
                  <a:pt x="349746" y="3738067"/>
                  <a:pt x="349746" y="3733106"/>
                </a:cubicBezTo>
                <a:cubicBezTo>
                  <a:pt x="354707" y="3728145"/>
                  <a:pt x="357187" y="3723184"/>
                  <a:pt x="357187" y="3718223"/>
                </a:cubicBezTo>
                <a:lnTo>
                  <a:pt x="342304" y="3725665"/>
                </a:lnTo>
                <a:cubicBezTo>
                  <a:pt x="337343" y="3735587"/>
                  <a:pt x="332382" y="3743028"/>
                  <a:pt x="327421" y="3747989"/>
                </a:cubicBezTo>
                <a:lnTo>
                  <a:pt x="319980" y="3755430"/>
                </a:lnTo>
                <a:lnTo>
                  <a:pt x="334863" y="3733106"/>
                </a:lnTo>
                <a:lnTo>
                  <a:pt x="342304" y="3710782"/>
                </a:lnTo>
                <a:lnTo>
                  <a:pt x="334863" y="3710782"/>
                </a:lnTo>
                <a:cubicBezTo>
                  <a:pt x="324941" y="3710782"/>
                  <a:pt x="318740" y="3715743"/>
                  <a:pt x="316259" y="3725665"/>
                </a:cubicBezTo>
                <a:cubicBezTo>
                  <a:pt x="313779" y="3735587"/>
                  <a:pt x="310058" y="3740547"/>
                  <a:pt x="305097" y="3740547"/>
                </a:cubicBezTo>
                <a:lnTo>
                  <a:pt x="312539" y="3718223"/>
                </a:lnTo>
                <a:cubicBezTo>
                  <a:pt x="332382" y="3698380"/>
                  <a:pt x="339824" y="3688458"/>
                  <a:pt x="334863" y="3688458"/>
                </a:cubicBezTo>
                <a:cubicBezTo>
                  <a:pt x="329902" y="3688458"/>
                  <a:pt x="319980" y="3697139"/>
                  <a:pt x="305097" y="3714502"/>
                </a:cubicBezTo>
                <a:cubicBezTo>
                  <a:pt x="290215" y="3731866"/>
                  <a:pt x="282773" y="3741787"/>
                  <a:pt x="282773" y="3744268"/>
                </a:cubicBezTo>
                <a:cubicBezTo>
                  <a:pt x="282773" y="3746749"/>
                  <a:pt x="275331" y="3755430"/>
                  <a:pt x="260449" y="3770313"/>
                </a:cubicBezTo>
                <a:cubicBezTo>
                  <a:pt x="245566" y="3785196"/>
                  <a:pt x="235644" y="3797598"/>
                  <a:pt x="230683" y="3807520"/>
                </a:cubicBezTo>
                <a:cubicBezTo>
                  <a:pt x="230683" y="3807520"/>
                  <a:pt x="230683" y="3805039"/>
                  <a:pt x="230683" y="3800079"/>
                </a:cubicBezTo>
                <a:lnTo>
                  <a:pt x="230683" y="3792637"/>
                </a:lnTo>
                <a:cubicBezTo>
                  <a:pt x="225722" y="3792637"/>
                  <a:pt x="223242" y="3795118"/>
                  <a:pt x="223242" y="3800079"/>
                </a:cubicBezTo>
                <a:cubicBezTo>
                  <a:pt x="223242" y="3805039"/>
                  <a:pt x="225722" y="3807520"/>
                  <a:pt x="230683" y="3807520"/>
                </a:cubicBezTo>
                <a:cubicBezTo>
                  <a:pt x="230683" y="3812481"/>
                  <a:pt x="228202" y="3816201"/>
                  <a:pt x="223242" y="3818682"/>
                </a:cubicBezTo>
                <a:cubicBezTo>
                  <a:pt x="218281" y="3821163"/>
                  <a:pt x="215800" y="3822403"/>
                  <a:pt x="215800" y="3822403"/>
                </a:cubicBezTo>
                <a:cubicBezTo>
                  <a:pt x="205879" y="3822403"/>
                  <a:pt x="203398" y="3829844"/>
                  <a:pt x="208359" y="3844727"/>
                </a:cubicBezTo>
                <a:lnTo>
                  <a:pt x="200917" y="3852168"/>
                </a:lnTo>
                <a:cubicBezTo>
                  <a:pt x="195957" y="3847208"/>
                  <a:pt x="195957" y="3834805"/>
                  <a:pt x="200917" y="3814961"/>
                </a:cubicBezTo>
                <a:lnTo>
                  <a:pt x="208359" y="3814961"/>
                </a:lnTo>
                <a:cubicBezTo>
                  <a:pt x="203398" y="3810001"/>
                  <a:pt x="205879" y="3802559"/>
                  <a:pt x="215800" y="3792637"/>
                </a:cubicBezTo>
                <a:cubicBezTo>
                  <a:pt x="225722" y="3782715"/>
                  <a:pt x="230683" y="3777754"/>
                  <a:pt x="230683" y="3777754"/>
                </a:cubicBezTo>
                <a:lnTo>
                  <a:pt x="245566" y="3762872"/>
                </a:lnTo>
                <a:cubicBezTo>
                  <a:pt x="245566" y="3762872"/>
                  <a:pt x="243086" y="3762872"/>
                  <a:pt x="238125" y="3762872"/>
                </a:cubicBezTo>
                <a:cubicBezTo>
                  <a:pt x="233164" y="3767832"/>
                  <a:pt x="230683" y="3767832"/>
                  <a:pt x="230683" y="3762872"/>
                </a:cubicBezTo>
                <a:lnTo>
                  <a:pt x="245566" y="3747989"/>
                </a:lnTo>
                <a:lnTo>
                  <a:pt x="253007" y="3733106"/>
                </a:lnTo>
                <a:cubicBezTo>
                  <a:pt x="248046" y="3733106"/>
                  <a:pt x="245566" y="3733106"/>
                  <a:pt x="245566" y="3733106"/>
                </a:cubicBezTo>
                <a:cubicBezTo>
                  <a:pt x="245566" y="3728145"/>
                  <a:pt x="248046" y="3725665"/>
                  <a:pt x="253007" y="3725665"/>
                </a:cubicBezTo>
                <a:cubicBezTo>
                  <a:pt x="253007" y="3725665"/>
                  <a:pt x="255488" y="3721944"/>
                  <a:pt x="260449" y="3714502"/>
                </a:cubicBezTo>
                <a:cubicBezTo>
                  <a:pt x="265410" y="3707061"/>
                  <a:pt x="265410" y="3703340"/>
                  <a:pt x="260449" y="3703340"/>
                </a:cubicBezTo>
                <a:lnTo>
                  <a:pt x="245566" y="3710782"/>
                </a:lnTo>
                <a:cubicBezTo>
                  <a:pt x="245566" y="3710782"/>
                  <a:pt x="243086" y="3710782"/>
                  <a:pt x="238125" y="3710782"/>
                </a:cubicBezTo>
                <a:lnTo>
                  <a:pt x="238125" y="3718223"/>
                </a:lnTo>
                <a:lnTo>
                  <a:pt x="230683" y="3725665"/>
                </a:lnTo>
                <a:cubicBezTo>
                  <a:pt x="225722" y="3720704"/>
                  <a:pt x="215800" y="3728145"/>
                  <a:pt x="200917" y="3747989"/>
                </a:cubicBezTo>
                <a:lnTo>
                  <a:pt x="193476" y="3755430"/>
                </a:lnTo>
                <a:cubicBezTo>
                  <a:pt x="193476" y="3750469"/>
                  <a:pt x="188515" y="3750469"/>
                  <a:pt x="178593" y="3755430"/>
                </a:cubicBezTo>
                <a:cubicBezTo>
                  <a:pt x="163711" y="3770313"/>
                  <a:pt x="161230" y="3770313"/>
                  <a:pt x="171152" y="3755430"/>
                </a:cubicBezTo>
                <a:cubicBezTo>
                  <a:pt x="176113" y="3745508"/>
                  <a:pt x="186035" y="3733106"/>
                  <a:pt x="200917" y="3718223"/>
                </a:cubicBezTo>
                <a:cubicBezTo>
                  <a:pt x="205879" y="3703340"/>
                  <a:pt x="208359" y="3695899"/>
                  <a:pt x="208359" y="3695899"/>
                </a:cubicBezTo>
                <a:cubicBezTo>
                  <a:pt x="198437" y="3705821"/>
                  <a:pt x="193476" y="3712022"/>
                  <a:pt x="193476" y="3714502"/>
                </a:cubicBezTo>
                <a:cubicBezTo>
                  <a:pt x="193476" y="3716983"/>
                  <a:pt x="187275" y="3725665"/>
                  <a:pt x="174873" y="3740547"/>
                </a:cubicBezTo>
                <a:cubicBezTo>
                  <a:pt x="162470" y="3755430"/>
                  <a:pt x="153789" y="3762872"/>
                  <a:pt x="148828" y="3762872"/>
                </a:cubicBezTo>
                <a:lnTo>
                  <a:pt x="163711" y="3740547"/>
                </a:lnTo>
                <a:cubicBezTo>
                  <a:pt x="168671" y="3740547"/>
                  <a:pt x="172392" y="3738067"/>
                  <a:pt x="174873" y="3733106"/>
                </a:cubicBezTo>
                <a:cubicBezTo>
                  <a:pt x="177353" y="3728145"/>
                  <a:pt x="178593" y="3723184"/>
                  <a:pt x="178593" y="3718223"/>
                </a:cubicBezTo>
                <a:cubicBezTo>
                  <a:pt x="183554" y="3708301"/>
                  <a:pt x="188515" y="3698380"/>
                  <a:pt x="193476" y="3688458"/>
                </a:cubicBezTo>
                <a:cubicBezTo>
                  <a:pt x="198437" y="3688458"/>
                  <a:pt x="200917" y="3685977"/>
                  <a:pt x="200917" y="3681016"/>
                </a:cubicBezTo>
                <a:lnTo>
                  <a:pt x="178593" y="3695899"/>
                </a:lnTo>
                <a:cubicBezTo>
                  <a:pt x="178593" y="3700860"/>
                  <a:pt x="177353" y="3703340"/>
                  <a:pt x="174873" y="3703340"/>
                </a:cubicBezTo>
                <a:cubicBezTo>
                  <a:pt x="172392" y="3703340"/>
                  <a:pt x="171152" y="3703340"/>
                  <a:pt x="171152" y="3703340"/>
                </a:cubicBezTo>
                <a:cubicBezTo>
                  <a:pt x="166191" y="3698380"/>
                  <a:pt x="163711" y="3698380"/>
                  <a:pt x="163711" y="3703340"/>
                </a:cubicBezTo>
                <a:cubicBezTo>
                  <a:pt x="158749" y="3703340"/>
                  <a:pt x="156269" y="3705821"/>
                  <a:pt x="156269" y="3710782"/>
                </a:cubicBezTo>
                <a:cubicBezTo>
                  <a:pt x="156269" y="3715743"/>
                  <a:pt x="156269" y="3718223"/>
                  <a:pt x="156269" y="3718223"/>
                </a:cubicBezTo>
                <a:cubicBezTo>
                  <a:pt x="161230" y="3723184"/>
                  <a:pt x="161230" y="3724425"/>
                  <a:pt x="156269" y="3721944"/>
                </a:cubicBezTo>
                <a:cubicBezTo>
                  <a:pt x="151308" y="3719463"/>
                  <a:pt x="146347" y="3723184"/>
                  <a:pt x="141386" y="3733106"/>
                </a:cubicBezTo>
                <a:lnTo>
                  <a:pt x="126504" y="3740547"/>
                </a:lnTo>
                <a:cubicBezTo>
                  <a:pt x="126504" y="3735587"/>
                  <a:pt x="126504" y="3733106"/>
                  <a:pt x="126504" y="3733106"/>
                </a:cubicBezTo>
                <a:cubicBezTo>
                  <a:pt x="126504" y="3733106"/>
                  <a:pt x="124023" y="3735587"/>
                  <a:pt x="119062" y="3740547"/>
                </a:cubicBezTo>
                <a:cubicBezTo>
                  <a:pt x="119062" y="3740547"/>
                  <a:pt x="116582" y="3738067"/>
                  <a:pt x="111620" y="3733106"/>
                </a:cubicBezTo>
                <a:cubicBezTo>
                  <a:pt x="111620" y="3723184"/>
                  <a:pt x="124023" y="3700860"/>
                  <a:pt x="148828" y="3666133"/>
                </a:cubicBezTo>
                <a:cubicBezTo>
                  <a:pt x="153789" y="3666133"/>
                  <a:pt x="157509" y="3663653"/>
                  <a:pt x="159990" y="3658692"/>
                </a:cubicBezTo>
                <a:cubicBezTo>
                  <a:pt x="162470" y="3653731"/>
                  <a:pt x="163711" y="3648770"/>
                  <a:pt x="163711" y="3643809"/>
                </a:cubicBezTo>
                <a:cubicBezTo>
                  <a:pt x="163711" y="3643809"/>
                  <a:pt x="168671" y="3636368"/>
                  <a:pt x="178593" y="3621485"/>
                </a:cubicBezTo>
                <a:cubicBezTo>
                  <a:pt x="183554" y="3616524"/>
                  <a:pt x="187275" y="3612803"/>
                  <a:pt x="189755" y="3610323"/>
                </a:cubicBezTo>
                <a:cubicBezTo>
                  <a:pt x="192236" y="3607842"/>
                  <a:pt x="190996" y="3604121"/>
                  <a:pt x="186035" y="3599161"/>
                </a:cubicBezTo>
                <a:cubicBezTo>
                  <a:pt x="186035" y="3599161"/>
                  <a:pt x="186035" y="3597921"/>
                  <a:pt x="186035" y="3595440"/>
                </a:cubicBezTo>
                <a:cubicBezTo>
                  <a:pt x="186035" y="3592959"/>
                  <a:pt x="188515" y="3591719"/>
                  <a:pt x="193476" y="3591719"/>
                </a:cubicBezTo>
                <a:lnTo>
                  <a:pt x="223242" y="3561954"/>
                </a:lnTo>
                <a:cubicBezTo>
                  <a:pt x="223242" y="3556993"/>
                  <a:pt x="223242" y="3553272"/>
                  <a:pt x="223242" y="3550792"/>
                </a:cubicBezTo>
                <a:cubicBezTo>
                  <a:pt x="223242" y="3548311"/>
                  <a:pt x="223242" y="3544590"/>
                  <a:pt x="223242" y="3539629"/>
                </a:cubicBezTo>
                <a:cubicBezTo>
                  <a:pt x="218281" y="3534669"/>
                  <a:pt x="218281" y="3529707"/>
                  <a:pt x="223242" y="3524747"/>
                </a:cubicBezTo>
                <a:cubicBezTo>
                  <a:pt x="223242" y="3524747"/>
                  <a:pt x="224482" y="3522266"/>
                  <a:pt x="226962" y="3517305"/>
                </a:cubicBezTo>
                <a:cubicBezTo>
                  <a:pt x="229443" y="3512344"/>
                  <a:pt x="230683" y="3507383"/>
                  <a:pt x="230683" y="3502422"/>
                </a:cubicBezTo>
                <a:cubicBezTo>
                  <a:pt x="235644" y="3487540"/>
                  <a:pt x="243086" y="3476377"/>
                  <a:pt x="253007" y="3468936"/>
                </a:cubicBezTo>
                <a:cubicBezTo>
                  <a:pt x="262929" y="3461495"/>
                  <a:pt x="266650" y="3455293"/>
                  <a:pt x="264170" y="3450333"/>
                </a:cubicBezTo>
                <a:cubicBezTo>
                  <a:pt x="261689" y="3445372"/>
                  <a:pt x="261689" y="3437930"/>
                  <a:pt x="264170" y="3428008"/>
                </a:cubicBezTo>
                <a:cubicBezTo>
                  <a:pt x="266650" y="3418086"/>
                  <a:pt x="270371" y="3415606"/>
                  <a:pt x="275331" y="3420567"/>
                </a:cubicBezTo>
                <a:lnTo>
                  <a:pt x="297656" y="3405684"/>
                </a:lnTo>
                <a:cubicBezTo>
                  <a:pt x="292695" y="3405684"/>
                  <a:pt x="292695" y="3400723"/>
                  <a:pt x="297656" y="3390801"/>
                </a:cubicBezTo>
                <a:cubicBezTo>
                  <a:pt x="297656" y="3390801"/>
                  <a:pt x="298896" y="3389561"/>
                  <a:pt x="301377" y="3387081"/>
                </a:cubicBezTo>
                <a:cubicBezTo>
                  <a:pt x="303857" y="3384600"/>
                  <a:pt x="302617" y="3380879"/>
                  <a:pt x="297656" y="3375918"/>
                </a:cubicBezTo>
                <a:cubicBezTo>
                  <a:pt x="297656" y="3375918"/>
                  <a:pt x="300136" y="3370958"/>
                  <a:pt x="305097" y="3361036"/>
                </a:cubicBezTo>
                <a:lnTo>
                  <a:pt x="312539" y="3346153"/>
                </a:lnTo>
                <a:lnTo>
                  <a:pt x="305097" y="3346153"/>
                </a:lnTo>
                <a:lnTo>
                  <a:pt x="305097" y="3331270"/>
                </a:lnTo>
                <a:cubicBezTo>
                  <a:pt x="305097" y="3331270"/>
                  <a:pt x="305097" y="3330030"/>
                  <a:pt x="305097" y="3327549"/>
                </a:cubicBezTo>
                <a:cubicBezTo>
                  <a:pt x="305097" y="3325069"/>
                  <a:pt x="307578" y="3323829"/>
                  <a:pt x="312539" y="3323829"/>
                </a:cubicBezTo>
                <a:cubicBezTo>
                  <a:pt x="317500" y="3323829"/>
                  <a:pt x="319980" y="3321348"/>
                  <a:pt x="319980" y="3316387"/>
                </a:cubicBezTo>
                <a:cubicBezTo>
                  <a:pt x="319980" y="3311426"/>
                  <a:pt x="322461" y="3308946"/>
                  <a:pt x="327421" y="3308946"/>
                </a:cubicBezTo>
                <a:lnTo>
                  <a:pt x="342304" y="3286622"/>
                </a:lnTo>
                <a:cubicBezTo>
                  <a:pt x="342304" y="3286622"/>
                  <a:pt x="342304" y="3285382"/>
                  <a:pt x="342304" y="3282901"/>
                </a:cubicBezTo>
                <a:cubicBezTo>
                  <a:pt x="342304" y="3280420"/>
                  <a:pt x="342304" y="3276700"/>
                  <a:pt x="342304" y="3271739"/>
                </a:cubicBezTo>
                <a:cubicBezTo>
                  <a:pt x="347265" y="3266778"/>
                  <a:pt x="349746" y="3261817"/>
                  <a:pt x="349746" y="3256856"/>
                </a:cubicBezTo>
                <a:lnTo>
                  <a:pt x="312539" y="3294063"/>
                </a:lnTo>
                <a:cubicBezTo>
                  <a:pt x="312539" y="3299024"/>
                  <a:pt x="310058" y="3299024"/>
                  <a:pt x="305097" y="3294063"/>
                </a:cubicBezTo>
                <a:lnTo>
                  <a:pt x="290215" y="3301504"/>
                </a:lnTo>
                <a:cubicBezTo>
                  <a:pt x="285254" y="3306465"/>
                  <a:pt x="280293" y="3308946"/>
                  <a:pt x="275331" y="3308946"/>
                </a:cubicBezTo>
                <a:cubicBezTo>
                  <a:pt x="260449" y="3308946"/>
                  <a:pt x="255488" y="3301504"/>
                  <a:pt x="260449" y="3286622"/>
                </a:cubicBezTo>
                <a:cubicBezTo>
                  <a:pt x="265410" y="3281661"/>
                  <a:pt x="265410" y="3279180"/>
                  <a:pt x="260449" y="3279180"/>
                </a:cubicBezTo>
                <a:lnTo>
                  <a:pt x="253007" y="3286622"/>
                </a:lnTo>
                <a:lnTo>
                  <a:pt x="267890" y="3256856"/>
                </a:lnTo>
                <a:cubicBezTo>
                  <a:pt x="272851" y="3261817"/>
                  <a:pt x="272851" y="3264297"/>
                  <a:pt x="267890" y="3264297"/>
                </a:cubicBezTo>
                <a:lnTo>
                  <a:pt x="275331" y="3271739"/>
                </a:lnTo>
                <a:cubicBezTo>
                  <a:pt x="285254" y="3266778"/>
                  <a:pt x="290215" y="3263057"/>
                  <a:pt x="290215" y="3260577"/>
                </a:cubicBezTo>
                <a:cubicBezTo>
                  <a:pt x="290215" y="3258096"/>
                  <a:pt x="290215" y="3256856"/>
                  <a:pt x="290215" y="3256856"/>
                </a:cubicBezTo>
                <a:cubicBezTo>
                  <a:pt x="305097" y="3261817"/>
                  <a:pt x="324941" y="3249415"/>
                  <a:pt x="349746" y="3219649"/>
                </a:cubicBezTo>
                <a:lnTo>
                  <a:pt x="357187" y="3212208"/>
                </a:lnTo>
                <a:lnTo>
                  <a:pt x="364628" y="3204766"/>
                </a:lnTo>
                <a:cubicBezTo>
                  <a:pt x="364628" y="3199805"/>
                  <a:pt x="367109" y="3197325"/>
                  <a:pt x="372070" y="3197325"/>
                </a:cubicBezTo>
                <a:lnTo>
                  <a:pt x="394394" y="3182442"/>
                </a:lnTo>
                <a:cubicBezTo>
                  <a:pt x="399355" y="3172520"/>
                  <a:pt x="399355" y="3165078"/>
                  <a:pt x="394394" y="3160118"/>
                </a:cubicBezTo>
                <a:lnTo>
                  <a:pt x="424160" y="3100586"/>
                </a:lnTo>
                <a:cubicBezTo>
                  <a:pt x="429121" y="3090664"/>
                  <a:pt x="434082" y="3080743"/>
                  <a:pt x="439042" y="3070821"/>
                </a:cubicBezTo>
                <a:cubicBezTo>
                  <a:pt x="444004" y="3060899"/>
                  <a:pt x="451445" y="3046016"/>
                  <a:pt x="461367" y="3026172"/>
                </a:cubicBezTo>
                <a:lnTo>
                  <a:pt x="476250" y="3003848"/>
                </a:lnTo>
                <a:lnTo>
                  <a:pt x="461367" y="3011290"/>
                </a:lnTo>
                <a:cubicBezTo>
                  <a:pt x="451445" y="3011290"/>
                  <a:pt x="445244" y="3011290"/>
                  <a:pt x="442763" y="3011290"/>
                </a:cubicBezTo>
                <a:cubicBezTo>
                  <a:pt x="440283" y="3011290"/>
                  <a:pt x="439042" y="3008809"/>
                  <a:pt x="439042" y="3003848"/>
                </a:cubicBezTo>
                <a:lnTo>
                  <a:pt x="446484" y="2996407"/>
                </a:lnTo>
                <a:lnTo>
                  <a:pt x="468808" y="2974083"/>
                </a:lnTo>
                <a:lnTo>
                  <a:pt x="483691" y="2959200"/>
                </a:lnTo>
                <a:lnTo>
                  <a:pt x="483691" y="2944317"/>
                </a:lnTo>
                <a:lnTo>
                  <a:pt x="446484" y="2974083"/>
                </a:lnTo>
                <a:lnTo>
                  <a:pt x="401836" y="3003848"/>
                </a:lnTo>
                <a:cubicBezTo>
                  <a:pt x="401836" y="2998887"/>
                  <a:pt x="409277" y="2988965"/>
                  <a:pt x="424160" y="2974083"/>
                </a:cubicBezTo>
                <a:cubicBezTo>
                  <a:pt x="448964" y="2954239"/>
                  <a:pt x="461367" y="2941836"/>
                  <a:pt x="461367" y="2936876"/>
                </a:cubicBezTo>
                <a:lnTo>
                  <a:pt x="439042" y="2944317"/>
                </a:lnTo>
                <a:cubicBezTo>
                  <a:pt x="439042" y="2949278"/>
                  <a:pt x="435322" y="2951758"/>
                  <a:pt x="427880" y="2951758"/>
                </a:cubicBezTo>
                <a:cubicBezTo>
                  <a:pt x="420439" y="2951758"/>
                  <a:pt x="416718" y="2951758"/>
                  <a:pt x="416718" y="2951758"/>
                </a:cubicBezTo>
                <a:cubicBezTo>
                  <a:pt x="416718" y="2951758"/>
                  <a:pt x="416718" y="2949278"/>
                  <a:pt x="416718" y="2944317"/>
                </a:cubicBezTo>
                <a:cubicBezTo>
                  <a:pt x="426640" y="2944317"/>
                  <a:pt x="431601" y="2941836"/>
                  <a:pt x="431601" y="2936876"/>
                </a:cubicBezTo>
                <a:cubicBezTo>
                  <a:pt x="431601" y="2931915"/>
                  <a:pt x="431601" y="2926953"/>
                  <a:pt x="431601" y="2921993"/>
                </a:cubicBezTo>
                <a:cubicBezTo>
                  <a:pt x="436562" y="2921993"/>
                  <a:pt x="439042" y="2921993"/>
                  <a:pt x="439042" y="2921993"/>
                </a:cubicBezTo>
                <a:cubicBezTo>
                  <a:pt x="439042" y="2921993"/>
                  <a:pt x="441523" y="2921993"/>
                  <a:pt x="446484" y="2921993"/>
                </a:cubicBezTo>
                <a:lnTo>
                  <a:pt x="476250" y="2907110"/>
                </a:lnTo>
                <a:cubicBezTo>
                  <a:pt x="471289" y="2902149"/>
                  <a:pt x="460126" y="2903389"/>
                  <a:pt x="442763" y="2910831"/>
                </a:cubicBezTo>
                <a:cubicBezTo>
                  <a:pt x="425400" y="2918272"/>
                  <a:pt x="416718" y="2924473"/>
                  <a:pt x="416718" y="2929434"/>
                </a:cubicBezTo>
                <a:cubicBezTo>
                  <a:pt x="416718" y="2934395"/>
                  <a:pt x="414238" y="2936876"/>
                  <a:pt x="409277" y="2936876"/>
                </a:cubicBezTo>
                <a:lnTo>
                  <a:pt x="394394" y="2944317"/>
                </a:lnTo>
                <a:lnTo>
                  <a:pt x="409277" y="2929434"/>
                </a:lnTo>
                <a:lnTo>
                  <a:pt x="424160" y="2914551"/>
                </a:lnTo>
                <a:lnTo>
                  <a:pt x="409277" y="2907110"/>
                </a:lnTo>
                <a:cubicBezTo>
                  <a:pt x="399355" y="2907110"/>
                  <a:pt x="390673" y="2908350"/>
                  <a:pt x="383232" y="2910831"/>
                </a:cubicBezTo>
                <a:cubicBezTo>
                  <a:pt x="375791" y="2913311"/>
                  <a:pt x="374550" y="2917032"/>
                  <a:pt x="379511" y="2921993"/>
                </a:cubicBezTo>
                <a:cubicBezTo>
                  <a:pt x="379511" y="2926953"/>
                  <a:pt x="377031" y="2929434"/>
                  <a:pt x="372070" y="2929434"/>
                </a:cubicBezTo>
                <a:cubicBezTo>
                  <a:pt x="367109" y="2929434"/>
                  <a:pt x="363388" y="2929434"/>
                  <a:pt x="360908" y="2929434"/>
                </a:cubicBezTo>
                <a:cubicBezTo>
                  <a:pt x="358427" y="2929434"/>
                  <a:pt x="357187" y="2926953"/>
                  <a:pt x="357187" y="2921993"/>
                </a:cubicBezTo>
                <a:cubicBezTo>
                  <a:pt x="357187" y="2917032"/>
                  <a:pt x="359668" y="2914551"/>
                  <a:pt x="364628" y="2914551"/>
                </a:cubicBezTo>
                <a:cubicBezTo>
                  <a:pt x="369589" y="2914551"/>
                  <a:pt x="372070" y="2914551"/>
                  <a:pt x="372070" y="2914551"/>
                </a:cubicBezTo>
                <a:cubicBezTo>
                  <a:pt x="372070" y="2914551"/>
                  <a:pt x="372070" y="2912071"/>
                  <a:pt x="372070" y="2907110"/>
                </a:cubicBezTo>
                <a:cubicBezTo>
                  <a:pt x="372070" y="2902149"/>
                  <a:pt x="377031" y="2897188"/>
                  <a:pt x="386953" y="2892227"/>
                </a:cubicBezTo>
                <a:cubicBezTo>
                  <a:pt x="396875" y="2887266"/>
                  <a:pt x="399355" y="2882305"/>
                  <a:pt x="394394" y="2877344"/>
                </a:cubicBezTo>
                <a:cubicBezTo>
                  <a:pt x="394394" y="2877344"/>
                  <a:pt x="394394" y="2876104"/>
                  <a:pt x="394394" y="2873624"/>
                </a:cubicBezTo>
                <a:cubicBezTo>
                  <a:pt x="394394" y="2871143"/>
                  <a:pt x="396875" y="2869903"/>
                  <a:pt x="401836" y="2869903"/>
                </a:cubicBezTo>
                <a:cubicBezTo>
                  <a:pt x="401836" y="2864942"/>
                  <a:pt x="401836" y="2862461"/>
                  <a:pt x="401836" y="2862461"/>
                </a:cubicBezTo>
                <a:cubicBezTo>
                  <a:pt x="401836" y="2857501"/>
                  <a:pt x="399355" y="2855020"/>
                  <a:pt x="394394" y="2855020"/>
                </a:cubicBezTo>
                <a:lnTo>
                  <a:pt x="386953" y="2855020"/>
                </a:lnTo>
                <a:lnTo>
                  <a:pt x="379511" y="2855020"/>
                </a:lnTo>
                <a:cubicBezTo>
                  <a:pt x="374550" y="2855020"/>
                  <a:pt x="365869" y="2856260"/>
                  <a:pt x="353466" y="2858741"/>
                </a:cubicBezTo>
                <a:cubicBezTo>
                  <a:pt x="341064" y="2861221"/>
                  <a:pt x="332382" y="2859981"/>
                  <a:pt x="327421" y="2855020"/>
                </a:cubicBezTo>
                <a:cubicBezTo>
                  <a:pt x="327421" y="2850059"/>
                  <a:pt x="324941" y="2847579"/>
                  <a:pt x="319980" y="2847579"/>
                </a:cubicBezTo>
                <a:cubicBezTo>
                  <a:pt x="315019" y="2847579"/>
                  <a:pt x="310058" y="2847579"/>
                  <a:pt x="305097" y="2847579"/>
                </a:cubicBezTo>
                <a:cubicBezTo>
                  <a:pt x="300136" y="2847579"/>
                  <a:pt x="295175" y="2845098"/>
                  <a:pt x="290215" y="2840137"/>
                </a:cubicBezTo>
                <a:cubicBezTo>
                  <a:pt x="295175" y="2840137"/>
                  <a:pt x="297656" y="2837657"/>
                  <a:pt x="297656" y="2832696"/>
                </a:cubicBezTo>
                <a:cubicBezTo>
                  <a:pt x="292695" y="2822774"/>
                  <a:pt x="297656" y="2822774"/>
                  <a:pt x="312539" y="2832696"/>
                </a:cubicBezTo>
                <a:lnTo>
                  <a:pt x="334863" y="2832696"/>
                </a:lnTo>
                <a:cubicBezTo>
                  <a:pt x="334863" y="2827735"/>
                  <a:pt x="337343" y="2825254"/>
                  <a:pt x="342304" y="2825254"/>
                </a:cubicBezTo>
                <a:lnTo>
                  <a:pt x="349746" y="2832696"/>
                </a:lnTo>
                <a:cubicBezTo>
                  <a:pt x="339824" y="2837657"/>
                  <a:pt x="339824" y="2840137"/>
                  <a:pt x="349746" y="2840137"/>
                </a:cubicBezTo>
                <a:lnTo>
                  <a:pt x="364628" y="2825254"/>
                </a:lnTo>
                <a:lnTo>
                  <a:pt x="379511" y="2817813"/>
                </a:lnTo>
                <a:cubicBezTo>
                  <a:pt x="394394" y="2817813"/>
                  <a:pt x="403076" y="2816573"/>
                  <a:pt x="405556" y="2814092"/>
                </a:cubicBezTo>
                <a:cubicBezTo>
                  <a:pt x="408037" y="2811612"/>
                  <a:pt x="406796" y="2806651"/>
                  <a:pt x="401836" y="2799209"/>
                </a:cubicBezTo>
                <a:cubicBezTo>
                  <a:pt x="396875" y="2791768"/>
                  <a:pt x="391913" y="2788047"/>
                  <a:pt x="386953" y="2788047"/>
                </a:cubicBezTo>
                <a:cubicBezTo>
                  <a:pt x="381992" y="2788047"/>
                  <a:pt x="375791" y="2791768"/>
                  <a:pt x="368349" y="2799209"/>
                </a:cubicBezTo>
                <a:cubicBezTo>
                  <a:pt x="360908" y="2806651"/>
                  <a:pt x="354707" y="2807891"/>
                  <a:pt x="349746" y="2802930"/>
                </a:cubicBezTo>
                <a:cubicBezTo>
                  <a:pt x="344785" y="2802930"/>
                  <a:pt x="342304" y="2805411"/>
                  <a:pt x="342304" y="2810372"/>
                </a:cubicBezTo>
                <a:cubicBezTo>
                  <a:pt x="337343" y="2810372"/>
                  <a:pt x="329902" y="2810372"/>
                  <a:pt x="319980" y="2810372"/>
                </a:cubicBezTo>
                <a:cubicBezTo>
                  <a:pt x="310058" y="2810372"/>
                  <a:pt x="307578" y="2807891"/>
                  <a:pt x="312539" y="2802930"/>
                </a:cubicBezTo>
                <a:lnTo>
                  <a:pt x="305097" y="2802930"/>
                </a:lnTo>
                <a:cubicBezTo>
                  <a:pt x="295175" y="2802930"/>
                  <a:pt x="284013" y="2800450"/>
                  <a:pt x="271611" y="2795489"/>
                </a:cubicBezTo>
                <a:cubicBezTo>
                  <a:pt x="259209" y="2790528"/>
                  <a:pt x="255488" y="2785567"/>
                  <a:pt x="260449" y="2780606"/>
                </a:cubicBezTo>
                <a:cubicBezTo>
                  <a:pt x="265410" y="2775645"/>
                  <a:pt x="270371" y="2773165"/>
                  <a:pt x="275331" y="2773165"/>
                </a:cubicBezTo>
                <a:lnTo>
                  <a:pt x="297656" y="2773165"/>
                </a:lnTo>
                <a:cubicBezTo>
                  <a:pt x="302617" y="2768204"/>
                  <a:pt x="306337" y="2765723"/>
                  <a:pt x="308818" y="2765723"/>
                </a:cubicBezTo>
                <a:cubicBezTo>
                  <a:pt x="311299" y="2765723"/>
                  <a:pt x="312539" y="2768204"/>
                  <a:pt x="312539" y="2773165"/>
                </a:cubicBezTo>
                <a:lnTo>
                  <a:pt x="327421" y="2765723"/>
                </a:lnTo>
                <a:cubicBezTo>
                  <a:pt x="327421" y="2765723"/>
                  <a:pt x="329902" y="2760762"/>
                  <a:pt x="334863" y="2750840"/>
                </a:cubicBezTo>
                <a:cubicBezTo>
                  <a:pt x="339824" y="2750840"/>
                  <a:pt x="343544" y="2749600"/>
                  <a:pt x="346025" y="2747120"/>
                </a:cubicBezTo>
                <a:cubicBezTo>
                  <a:pt x="348506" y="2744639"/>
                  <a:pt x="349746" y="2740918"/>
                  <a:pt x="349746" y="2735958"/>
                </a:cubicBezTo>
                <a:cubicBezTo>
                  <a:pt x="349746" y="2735958"/>
                  <a:pt x="342304" y="2735958"/>
                  <a:pt x="327421" y="2735958"/>
                </a:cubicBezTo>
                <a:cubicBezTo>
                  <a:pt x="312539" y="2735958"/>
                  <a:pt x="302617" y="2733477"/>
                  <a:pt x="297656" y="2728516"/>
                </a:cubicBezTo>
                <a:cubicBezTo>
                  <a:pt x="307578" y="2728516"/>
                  <a:pt x="311299" y="2727276"/>
                  <a:pt x="308818" y="2724795"/>
                </a:cubicBezTo>
                <a:cubicBezTo>
                  <a:pt x="306337" y="2722315"/>
                  <a:pt x="302617" y="2721075"/>
                  <a:pt x="297656" y="2721075"/>
                </a:cubicBezTo>
                <a:lnTo>
                  <a:pt x="290215" y="2721075"/>
                </a:lnTo>
                <a:lnTo>
                  <a:pt x="282773" y="2721075"/>
                </a:lnTo>
                <a:cubicBezTo>
                  <a:pt x="277812" y="2726035"/>
                  <a:pt x="274091" y="2727276"/>
                  <a:pt x="271611" y="2724795"/>
                </a:cubicBezTo>
                <a:cubicBezTo>
                  <a:pt x="269130" y="2722315"/>
                  <a:pt x="265410" y="2721075"/>
                  <a:pt x="260449" y="2721075"/>
                </a:cubicBezTo>
                <a:cubicBezTo>
                  <a:pt x="255488" y="2726035"/>
                  <a:pt x="253007" y="2726035"/>
                  <a:pt x="253007" y="2721075"/>
                </a:cubicBezTo>
                <a:cubicBezTo>
                  <a:pt x="248046" y="2716114"/>
                  <a:pt x="245566" y="2712393"/>
                  <a:pt x="245566" y="2709913"/>
                </a:cubicBezTo>
                <a:cubicBezTo>
                  <a:pt x="245566" y="2707432"/>
                  <a:pt x="248046" y="2706192"/>
                  <a:pt x="253007" y="2706192"/>
                </a:cubicBezTo>
                <a:cubicBezTo>
                  <a:pt x="257968" y="2706192"/>
                  <a:pt x="259209" y="2703711"/>
                  <a:pt x="256728" y="2698751"/>
                </a:cubicBezTo>
                <a:cubicBezTo>
                  <a:pt x="254247" y="2693790"/>
                  <a:pt x="250527" y="2691309"/>
                  <a:pt x="245566" y="2691309"/>
                </a:cubicBezTo>
                <a:cubicBezTo>
                  <a:pt x="240605" y="2686348"/>
                  <a:pt x="241845" y="2683868"/>
                  <a:pt x="249287" y="2683868"/>
                </a:cubicBezTo>
                <a:cubicBezTo>
                  <a:pt x="256728" y="2683868"/>
                  <a:pt x="260449" y="2682628"/>
                  <a:pt x="260449" y="2680147"/>
                </a:cubicBezTo>
                <a:cubicBezTo>
                  <a:pt x="260449" y="2677666"/>
                  <a:pt x="261689" y="2677666"/>
                  <a:pt x="264170" y="2680147"/>
                </a:cubicBezTo>
                <a:cubicBezTo>
                  <a:pt x="266650" y="2682628"/>
                  <a:pt x="272851" y="2683868"/>
                  <a:pt x="282773" y="2683868"/>
                </a:cubicBezTo>
                <a:cubicBezTo>
                  <a:pt x="292695" y="2683868"/>
                  <a:pt x="297656" y="2683868"/>
                  <a:pt x="297656" y="2683868"/>
                </a:cubicBezTo>
                <a:cubicBezTo>
                  <a:pt x="297656" y="2678907"/>
                  <a:pt x="298896" y="2676426"/>
                  <a:pt x="301377" y="2676426"/>
                </a:cubicBezTo>
                <a:cubicBezTo>
                  <a:pt x="303857" y="2676426"/>
                  <a:pt x="305097" y="2673946"/>
                  <a:pt x="305097" y="2668985"/>
                </a:cubicBezTo>
                <a:cubicBezTo>
                  <a:pt x="315019" y="2668985"/>
                  <a:pt x="324941" y="2664024"/>
                  <a:pt x="334863" y="2654102"/>
                </a:cubicBezTo>
                <a:cubicBezTo>
                  <a:pt x="344785" y="2644180"/>
                  <a:pt x="348506" y="2637979"/>
                  <a:pt x="346025" y="2635499"/>
                </a:cubicBezTo>
                <a:cubicBezTo>
                  <a:pt x="343544" y="2633018"/>
                  <a:pt x="344785" y="2631778"/>
                  <a:pt x="349746" y="2631778"/>
                </a:cubicBezTo>
                <a:lnTo>
                  <a:pt x="349746" y="2624336"/>
                </a:lnTo>
                <a:lnTo>
                  <a:pt x="379511" y="2609454"/>
                </a:lnTo>
                <a:lnTo>
                  <a:pt x="386953" y="2609454"/>
                </a:lnTo>
                <a:cubicBezTo>
                  <a:pt x="386953" y="2609454"/>
                  <a:pt x="389433" y="2606973"/>
                  <a:pt x="394394" y="2602012"/>
                </a:cubicBezTo>
                <a:lnTo>
                  <a:pt x="409277" y="2594571"/>
                </a:lnTo>
                <a:cubicBezTo>
                  <a:pt x="409277" y="2594571"/>
                  <a:pt x="406796" y="2594571"/>
                  <a:pt x="401836" y="2594571"/>
                </a:cubicBezTo>
                <a:cubicBezTo>
                  <a:pt x="396875" y="2594571"/>
                  <a:pt x="391913" y="2594571"/>
                  <a:pt x="386953" y="2594571"/>
                </a:cubicBezTo>
                <a:lnTo>
                  <a:pt x="334863" y="2602012"/>
                </a:lnTo>
                <a:cubicBezTo>
                  <a:pt x="315019" y="2606973"/>
                  <a:pt x="305097" y="2610694"/>
                  <a:pt x="305097" y="2613174"/>
                </a:cubicBezTo>
                <a:cubicBezTo>
                  <a:pt x="305097" y="2615655"/>
                  <a:pt x="302617" y="2619376"/>
                  <a:pt x="297656" y="2624336"/>
                </a:cubicBezTo>
                <a:cubicBezTo>
                  <a:pt x="287734" y="2629297"/>
                  <a:pt x="277812" y="2633018"/>
                  <a:pt x="267890" y="2635499"/>
                </a:cubicBezTo>
                <a:cubicBezTo>
                  <a:pt x="257968" y="2637979"/>
                  <a:pt x="253007" y="2639219"/>
                  <a:pt x="253007" y="2639219"/>
                </a:cubicBezTo>
                <a:cubicBezTo>
                  <a:pt x="253007" y="2639219"/>
                  <a:pt x="253007" y="2634259"/>
                  <a:pt x="253007" y="2624336"/>
                </a:cubicBezTo>
                <a:cubicBezTo>
                  <a:pt x="253007" y="2619376"/>
                  <a:pt x="255488" y="2615655"/>
                  <a:pt x="260449" y="2613174"/>
                </a:cubicBezTo>
                <a:cubicBezTo>
                  <a:pt x="265410" y="2610694"/>
                  <a:pt x="272851" y="2609454"/>
                  <a:pt x="282773" y="2609454"/>
                </a:cubicBezTo>
                <a:lnTo>
                  <a:pt x="334863" y="2587129"/>
                </a:lnTo>
                <a:lnTo>
                  <a:pt x="319980" y="2587129"/>
                </a:lnTo>
                <a:lnTo>
                  <a:pt x="305097" y="2587129"/>
                </a:lnTo>
                <a:lnTo>
                  <a:pt x="319980" y="2579688"/>
                </a:lnTo>
                <a:lnTo>
                  <a:pt x="327421" y="2572247"/>
                </a:lnTo>
                <a:lnTo>
                  <a:pt x="275331" y="2572247"/>
                </a:lnTo>
                <a:cubicBezTo>
                  <a:pt x="260449" y="2577207"/>
                  <a:pt x="257968" y="2572247"/>
                  <a:pt x="267890" y="2557364"/>
                </a:cubicBezTo>
                <a:lnTo>
                  <a:pt x="267890" y="2549922"/>
                </a:lnTo>
                <a:cubicBezTo>
                  <a:pt x="262929" y="2549922"/>
                  <a:pt x="260449" y="2552403"/>
                  <a:pt x="260449" y="2557364"/>
                </a:cubicBezTo>
                <a:lnTo>
                  <a:pt x="253007" y="2557364"/>
                </a:lnTo>
                <a:cubicBezTo>
                  <a:pt x="253007" y="2552403"/>
                  <a:pt x="255488" y="2547442"/>
                  <a:pt x="260449" y="2542481"/>
                </a:cubicBezTo>
                <a:cubicBezTo>
                  <a:pt x="265410" y="2532559"/>
                  <a:pt x="287734" y="2525118"/>
                  <a:pt x="327421" y="2520157"/>
                </a:cubicBezTo>
                <a:cubicBezTo>
                  <a:pt x="332382" y="2520157"/>
                  <a:pt x="334863" y="2517676"/>
                  <a:pt x="334863" y="2512715"/>
                </a:cubicBezTo>
                <a:cubicBezTo>
                  <a:pt x="334863" y="2512715"/>
                  <a:pt x="337343" y="2511475"/>
                  <a:pt x="342304" y="2508995"/>
                </a:cubicBezTo>
                <a:cubicBezTo>
                  <a:pt x="347265" y="2506514"/>
                  <a:pt x="352226" y="2505274"/>
                  <a:pt x="357187" y="2505274"/>
                </a:cubicBezTo>
                <a:lnTo>
                  <a:pt x="364628" y="2505274"/>
                </a:lnTo>
                <a:cubicBezTo>
                  <a:pt x="364628" y="2500313"/>
                  <a:pt x="362148" y="2497833"/>
                  <a:pt x="357187" y="2497833"/>
                </a:cubicBezTo>
                <a:lnTo>
                  <a:pt x="364628" y="2497833"/>
                </a:lnTo>
                <a:cubicBezTo>
                  <a:pt x="369589" y="2492872"/>
                  <a:pt x="372070" y="2487911"/>
                  <a:pt x="372070" y="2482950"/>
                </a:cubicBezTo>
                <a:cubicBezTo>
                  <a:pt x="372070" y="2477989"/>
                  <a:pt x="377031" y="2475508"/>
                  <a:pt x="386953" y="2475508"/>
                </a:cubicBezTo>
                <a:lnTo>
                  <a:pt x="394394" y="2460626"/>
                </a:lnTo>
                <a:cubicBezTo>
                  <a:pt x="394394" y="2460626"/>
                  <a:pt x="394394" y="2458145"/>
                  <a:pt x="394394" y="2453184"/>
                </a:cubicBezTo>
                <a:lnTo>
                  <a:pt x="372070" y="2438301"/>
                </a:lnTo>
                <a:cubicBezTo>
                  <a:pt x="367109" y="2438301"/>
                  <a:pt x="367109" y="2433341"/>
                  <a:pt x="372070" y="2423418"/>
                </a:cubicBezTo>
                <a:cubicBezTo>
                  <a:pt x="377031" y="2418458"/>
                  <a:pt x="379511" y="2415977"/>
                  <a:pt x="379511" y="2415977"/>
                </a:cubicBezTo>
                <a:cubicBezTo>
                  <a:pt x="374550" y="2415977"/>
                  <a:pt x="372070" y="2414737"/>
                  <a:pt x="372070" y="2412256"/>
                </a:cubicBezTo>
                <a:cubicBezTo>
                  <a:pt x="372070" y="2409776"/>
                  <a:pt x="372070" y="2408536"/>
                  <a:pt x="372070" y="2408536"/>
                </a:cubicBezTo>
                <a:cubicBezTo>
                  <a:pt x="372070" y="2408536"/>
                  <a:pt x="372070" y="2407296"/>
                  <a:pt x="372070" y="2404815"/>
                </a:cubicBezTo>
                <a:cubicBezTo>
                  <a:pt x="372070" y="2402335"/>
                  <a:pt x="369589" y="2401094"/>
                  <a:pt x="364628" y="2401094"/>
                </a:cubicBezTo>
                <a:cubicBezTo>
                  <a:pt x="364628" y="2396134"/>
                  <a:pt x="362148" y="2392413"/>
                  <a:pt x="357187" y="2389932"/>
                </a:cubicBezTo>
                <a:cubicBezTo>
                  <a:pt x="352226" y="2387452"/>
                  <a:pt x="342304" y="2386211"/>
                  <a:pt x="327421" y="2386211"/>
                </a:cubicBezTo>
                <a:cubicBezTo>
                  <a:pt x="322461" y="2386211"/>
                  <a:pt x="317500" y="2383731"/>
                  <a:pt x="312539" y="2378770"/>
                </a:cubicBezTo>
                <a:lnTo>
                  <a:pt x="319980" y="2356446"/>
                </a:lnTo>
                <a:cubicBezTo>
                  <a:pt x="324941" y="2351485"/>
                  <a:pt x="327421" y="2349004"/>
                  <a:pt x="327421" y="2349004"/>
                </a:cubicBezTo>
                <a:cubicBezTo>
                  <a:pt x="327421" y="2349004"/>
                  <a:pt x="329902" y="2351485"/>
                  <a:pt x="334863" y="2356446"/>
                </a:cubicBezTo>
                <a:lnTo>
                  <a:pt x="342304" y="2356446"/>
                </a:lnTo>
                <a:cubicBezTo>
                  <a:pt x="342304" y="2336602"/>
                  <a:pt x="352226" y="2319239"/>
                  <a:pt x="372070" y="2304356"/>
                </a:cubicBezTo>
                <a:lnTo>
                  <a:pt x="386953" y="2296915"/>
                </a:lnTo>
                <a:cubicBezTo>
                  <a:pt x="391913" y="2296915"/>
                  <a:pt x="396875" y="2294434"/>
                  <a:pt x="401836" y="2289473"/>
                </a:cubicBezTo>
                <a:cubicBezTo>
                  <a:pt x="406796" y="2284512"/>
                  <a:pt x="411757" y="2279552"/>
                  <a:pt x="416718" y="2274590"/>
                </a:cubicBezTo>
                <a:cubicBezTo>
                  <a:pt x="421679" y="2264669"/>
                  <a:pt x="426640" y="2259708"/>
                  <a:pt x="431601" y="2259708"/>
                </a:cubicBezTo>
                <a:cubicBezTo>
                  <a:pt x="431601" y="2254747"/>
                  <a:pt x="431601" y="2252266"/>
                  <a:pt x="431601" y="2252266"/>
                </a:cubicBezTo>
                <a:lnTo>
                  <a:pt x="431601" y="2229942"/>
                </a:lnTo>
                <a:lnTo>
                  <a:pt x="439042" y="2222501"/>
                </a:lnTo>
                <a:lnTo>
                  <a:pt x="446484" y="2222501"/>
                </a:lnTo>
                <a:lnTo>
                  <a:pt x="453925" y="2229942"/>
                </a:lnTo>
                <a:cubicBezTo>
                  <a:pt x="453925" y="2224981"/>
                  <a:pt x="453925" y="2217540"/>
                  <a:pt x="453925" y="2207618"/>
                </a:cubicBezTo>
                <a:lnTo>
                  <a:pt x="461367" y="2192735"/>
                </a:lnTo>
                <a:lnTo>
                  <a:pt x="520898" y="2133204"/>
                </a:lnTo>
                <a:cubicBezTo>
                  <a:pt x="525859" y="2133204"/>
                  <a:pt x="530820" y="2130723"/>
                  <a:pt x="535781" y="2125762"/>
                </a:cubicBezTo>
                <a:cubicBezTo>
                  <a:pt x="540742" y="2125762"/>
                  <a:pt x="545703" y="2122042"/>
                  <a:pt x="550664" y="2114600"/>
                </a:cubicBezTo>
                <a:cubicBezTo>
                  <a:pt x="555624" y="2107159"/>
                  <a:pt x="563066" y="2098477"/>
                  <a:pt x="572988" y="2088555"/>
                </a:cubicBezTo>
                <a:lnTo>
                  <a:pt x="610195" y="2058790"/>
                </a:lnTo>
                <a:cubicBezTo>
                  <a:pt x="620117" y="2053829"/>
                  <a:pt x="625078" y="2048868"/>
                  <a:pt x="625078" y="2043907"/>
                </a:cubicBezTo>
                <a:lnTo>
                  <a:pt x="632519" y="2029024"/>
                </a:lnTo>
                <a:cubicBezTo>
                  <a:pt x="647402" y="2024063"/>
                  <a:pt x="672207" y="2001739"/>
                  <a:pt x="706933" y="1962051"/>
                </a:cubicBezTo>
                <a:cubicBezTo>
                  <a:pt x="711894" y="1957090"/>
                  <a:pt x="716855" y="1950889"/>
                  <a:pt x="721816" y="1943448"/>
                </a:cubicBezTo>
                <a:cubicBezTo>
                  <a:pt x="726777" y="1936006"/>
                  <a:pt x="731738" y="1932286"/>
                  <a:pt x="736699" y="1932286"/>
                </a:cubicBezTo>
                <a:lnTo>
                  <a:pt x="751582" y="1909961"/>
                </a:lnTo>
                <a:cubicBezTo>
                  <a:pt x="751582" y="1909961"/>
                  <a:pt x="752822" y="1907481"/>
                  <a:pt x="755302" y="1902520"/>
                </a:cubicBezTo>
                <a:cubicBezTo>
                  <a:pt x="757783" y="1897559"/>
                  <a:pt x="759023" y="1895079"/>
                  <a:pt x="759023" y="1895079"/>
                </a:cubicBezTo>
                <a:lnTo>
                  <a:pt x="773906" y="1887637"/>
                </a:lnTo>
                <a:lnTo>
                  <a:pt x="781347" y="1880196"/>
                </a:lnTo>
                <a:cubicBezTo>
                  <a:pt x="796230" y="1870274"/>
                  <a:pt x="808632" y="1857872"/>
                  <a:pt x="818554" y="1842989"/>
                </a:cubicBezTo>
                <a:cubicBezTo>
                  <a:pt x="853281" y="1808262"/>
                  <a:pt x="870644" y="1785938"/>
                  <a:pt x="870644" y="1776016"/>
                </a:cubicBezTo>
                <a:cubicBezTo>
                  <a:pt x="870644" y="1776016"/>
                  <a:pt x="878086" y="1766094"/>
                  <a:pt x="892968" y="1746251"/>
                </a:cubicBezTo>
                <a:cubicBezTo>
                  <a:pt x="907851" y="1726407"/>
                  <a:pt x="917773" y="1712764"/>
                  <a:pt x="922734" y="1705323"/>
                </a:cubicBezTo>
                <a:cubicBezTo>
                  <a:pt x="927695" y="1697881"/>
                  <a:pt x="937617" y="1686719"/>
                  <a:pt x="952499" y="1671836"/>
                </a:cubicBezTo>
                <a:cubicBezTo>
                  <a:pt x="957461" y="1661915"/>
                  <a:pt x="962421" y="1654473"/>
                  <a:pt x="967382" y="1649512"/>
                </a:cubicBezTo>
                <a:cubicBezTo>
                  <a:pt x="972344" y="1644551"/>
                  <a:pt x="974824" y="1639590"/>
                  <a:pt x="974824" y="1634629"/>
                </a:cubicBezTo>
                <a:cubicBezTo>
                  <a:pt x="974824" y="1629668"/>
                  <a:pt x="976064" y="1627188"/>
                  <a:pt x="978545" y="1627188"/>
                </a:cubicBezTo>
                <a:cubicBezTo>
                  <a:pt x="981025" y="1627188"/>
                  <a:pt x="984746" y="1624708"/>
                  <a:pt x="989707" y="1619747"/>
                </a:cubicBezTo>
                <a:cubicBezTo>
                  <a:pt x="994668" y="1614786"/>
                  <a:pt x="997148" y="1609825"/>
                  <a:pt x="997148" y="1604864"/>
                </a:cubicBezTo>
                <a:cubicBezTo>
                  <a:pt x="997148" y="1604864"/>
                  <a:pt x="999629" y="1602383"/>
                  <a:pt x="1004590" y="1597422"/>
                </a:cubicBezTo>
                <a:cubicBezTo>
                  <a:pt x="1009551" y="1592461"/>
                  <a:pt x="1012031" y="1587501"/>
                  <a:pt x="1012031" y="1582540"/>
                </a:cubicBezTo>
                <a:cubicBezTo>
                  <a:pt x="1021953" y="1577579"/>
                  <a:pt x="1028154" y="1571377"/>
                  <a:pt x="1030634" y="1563936"/>
                </a:cubicBezTo>
                <a:cubicBezTo>
                  <a:pt x="1033115" y="1556495"/>
                  <a:pt x="1039316" y="1545333"/>
                  <a:pt x="1049238" y="1530450"/>
                </a:cubicBezTo>
                <a:cubicBezTo>
                  <a:pt x="1064121" y="1510606"/>
                  <a:pt x="1081484" y="1495723"/>
                  <a:pt x="1101328" y="1485801"/>
                </a:cubicBezTo>
                <a:lnTo>
                  <a:pt x="1108769" y="1485801"/>
                </a:lnTo>
                <a:cubicBezTo>
                  <a:pt x="1138535" y="1460997"/>
                  <a:pt x="1158379" y="1436192"/>
                  <a:pt x="1168300" y="1411387"/>
                </a:cubicBezTo>
                <a:cubicBezTo>
                  <a:pt x="1178222" y="1396504"/>
                  <a:pt x="1183183" y="1389063"/>
                  <a:pt x="1183183" y="1389063"/>
                </a:cubicBezTo>
                <a:lnTo>
                  <a:pt x="1190625" y="1389063"/>
                </a:lnTo>
                <a:cubicBezTo>
                  <a:pt x="1190625" y="1384102"/>
                  <a:pt x="1193105" y="1376660"/>
                  <a:pt x="1198066" y="1366739"/>
                </a:cubicBezTo>
                <a:cubicBezTo>
                  <a:pt x="1217910" y="1346895"/>
                  <a:pt x="1231552" y="1332012"/>
                  <a:pt x="1238994" y="1322090"/>
                </a:cubicBezTo>
                <a:cubicBezTo>
                  <a:pt x="1246435" y="1312169"/>
                  <a:pt x="1250156" y="1305967"/>
                  <a:pt x="1250156" y="1303487"/>
                </a:cubicBezTo>
                <a:cubicBezTo>
                  <a:pt x="1250156" y="1301007"/>
                  <a:pt x="1252636" y="1297286"/>
                  <a:pt x="1257597" y="1292325"/>
                </a:cubicBezTo>
                <a:lnTo>
                  <a:pt x="1265039" y="1270000"/>
                </a:lnTo>
                <a:lnTo>
                  <a:pt x="1272480" y="1262559"/>
                </a:lnTo>
                <a:cubicBezTo>
                  <a:pt x="1292324" y="1257598"/>
                  <a:pt x="1297285" y="1250156"/>
                  <a:pt x="1287363" y="1240235"/>
                </a:cubicBezTo>
                <a:cubicBezTo>
                  <a:pt x="1277441" y="1240235"/>
                  <a:pt x="1270000" y="1245196"/>
                  <a:pt x="1265039" y="1255118"/>
                </a:cubicBezTo>
                <a:cubicBezTo>
                  <a:pt x="1260078" y="1260079"/>
                  <a:pt x="1257597" y="1260079"/>
                  <a:pt x="1257597" y="1255118"/>
                </a:cubicBezTo>
                <a:lnTo>
                  <a:pt x="1272480" y="1225352"/>
                </a:lnTo>
                <a:cubicBezTo>
                  <a:pt x="1272480" y="1220391"/>
                  <a:pt x="1273721" y="1215430"/>
                  <a:pt x="1276201" y="1210469"/>
                </a:cubicBezTo>
                <a:cubicBezTo>
                  <a:pt x="1278681" y="1205508"/>
                  <a:pt x="1279922" y="1203028"/>
                  <a:pt x="1279922" y="1203028"/>
                </a:cubicBezTo>
                <a:cubicBezTo>
                  <a:pt x="1279922" y="1203028"/>
                  <a:pt x="1282402" y="1200548"/>
                  <a:pt x="1287363" y="1195586"/>
                </a:cubicBezTo>
                <a:cubicBezTo>
                  <a:pt x="1287363" y="1195586"/>
                  <a:pt x="1288603" y="1194346"/>
                  <a:pt x="1291084" y="1191866"/>
                </a:cubicBezTo>
                <a:cubicBezTo>
                  <a:pt x="1293564" y="1189386"/>
                  <a:pt x="1294804" y="1185665"/>
                  <a:pt x="1294804" y="1180704"/>
                </a:cubicBezTo>
                <a:cubicBezTo>
                  <a:pt x="1294804" y="1180704"/>
                  <a:pt x="1296044" y="1179463"/>
                  <a:pt x="1298525" y="1176983"/>
                </a:cubicBezTo>
                <a:cubicBezTo>
                  <a:pt x="1301005" y="1174503"/>
                  <a:pt x="1302246" y="1170782"/>
                  <a:pt x="1302246" y="1165821"/>
                </a:cubicBezTo>
                <a:cubicBezTo>
                  <a:pt x="1302246" y="1160859"/>
                  <a:pt x="1299765" y="1158379"/>
                  <a:pt x="1294804" y="1158379"/>
                </a:cubicBezTo>
                <a:cubicBezTo>
                  <a:pt x="1289843" y="1158379"/>
                  <a:pt x="1286123" y="1159620"/>
                  <a:pt x="1283642" y="1162100"/>
                </a:cubicBezTo>
                <a:cubicBezTo>
                  <a:pt x="1281162" y="1164580"/>
                  <a:pt x="1277441" y="1165821"/>
                  <a:pt x="1272480" y="1165821"/>
                </a:cubicBezTo>
                <a:lnTo>
                  <a:pt x="1287363" y="1143497"/>
                </a:lnTo>
                <a:cubicBezTo>
                  <a:pt x="1292324" y="1143497"/>
                  <a:pt x="1296044" y="1142256"/>
                  <a:pt x="1298525" y="1139776"/>
                </a:cubicBezTo>
                <a:cubicBezTo>
                  <a:pt x="1301005" y="1137296"/>
                  <a:pt x="1302246" y="1136055"/>
                  <a:pt x="1302246" y="1136055"/>
                </a:cubicBezTo>
                <a:cubicBezTo>
                  <a:pt x="1312167" y="1136055"/>
                  <a:pt x="1319609" y="1138535"/>
                  <a:pt x="1324570" y="1143497"/>
                </a:cubicBezTo>
                <a:cubicBezTo>
                  <a:pt x="1319609" y="1148458"/>
                  <a:pt x="1319609" y="1150938"/>
                  <a:pt x="1324570" y="1150938"/>
                </a:cubicBezTo>
                <a:lnTo>
                  <a:pt x="1324570" y="1158379"/>
                </a:lnTo>
                <a:cubicBezTo>
                  <a:pt x="1319609" y="1158379"/>
                  <a:pt x="1315888" y="1160859"/>
                  <a:pt x="1313408" y="1165821"/>
                </a:cubicBezTo>
                <a:cubicBezTo>
                  <a:pt x="1310928" y="1170782"/>
                  <a:pt x="1307207" y="1175742"/>
                  <a:pt x="1302246" y="1180704"/>
                </a:cubicBezTo>
                <a:lnTo>
                  <a:pt x="1302246" y="1188145"/>
                </a:lnTo>
                <a:cubicBezTo>
                  <a:pt x="1307207" y="1188145"/>
                  <a:pt x="1310928" y="1188145"/>
                  <a:pt x="1313408" y="1188145"/>
                </a:cubicBezTo>
                <a:cubicBezTo>
                  <a:pt x="1315888" y="1188145"/>
                  <a:pt x="1317129" y="1188145"/>
                  <a:pt x="1317129" y="1188145"/>
                </a:cubicBezTo>
                <a:cubicBezTo>
                  <a:pt x="1327050" y="1198066"/>
                  <a:pt x="1332011" y="1193106"/>
                  <a:pt x="1332011" y="1173262"/>
                </a:cubicBezTo>
                <a:cubicBezTo>
                  <a:pt x="1332011" y="1173262"/>
                  <a:pt x="1335732" y="1169541"/>
                  <a:pt x="1343173" y="1162100"/>
                </a:cubicBezTo>
                <a:cubicBezTo>
                  <a:pt x="1350615" y="1154659"/>
                  <a:pt x="1354336" y="1148458"/>
                  <a:pt x="1354336" y="1143497"/>
                </a:cubicBezTo>
                <a:cubicBezTo>
                  <a:pt x="1359297" y="1148458"/>
                  <a:pt x="1359297" y="1153418"/>
                  <a:pt x="1354336" y="1158379"/>
                </a:cubicBezTo>
                <a:lnTo>
                  <a:pt x="1361777" y="1158379"/>
                </a:lnTo>
                <a:cubicBezTo>
                  <a:pt x="1366738" y="1158379"/>
                  <a:pt x="1370459" y="1157139"/>
                  <a:pt x="1372939" y="1154659"/>
                </a:cubicBezTo>
                <a:cubicBezTo>
                  <a:pt x="1375420" y="1152179"/>
                  <a:pt x="1374179" y="1148458"/>
                  <a:pt x="1369218" y="1143497"/>
                </a:cubicBezTo>
                <a:lnTo>
                  <a:pt x="1376660" y="1136055"/>
                </a:lnTo>
                <a:cubicBezTo>
                  <a:pt x="1381621" y="1131094"/>
                  <a:pt x="1386582" y="1123652"/>
                  <a:pt x="1391542" y="1113731"/>
                </a:cubicBezTo>
                <a:lnTo>
                  <a:pt x="1391542" y="1106289"/>
                </a:lnTo>
                <a:lnTo>
                  <a:pt x="1384101" y="1113731"/>
                </a:lnTo>
                <a:cubicBezTo>
                  <a:pt x="1379140" y="1118692"/>
                  <a:pt x="1376660" y="1121172"/>
                  <a:pt x="1376660" y="1121172"/>
                </a:cubicBezTo>
                <a:lnTo>
                  <a:pt x="1376660" y="1113731"/>
                </a:lnTo>
                <a:cubicBezTo>
                  <a:pt x="1381621" y="1108770"/>
                  <a:pt x="1385342" y="1105049"/>
                  <a:pt x="1387822" y="1102569"/>
                </a:cubicBezTo>
                <a:cubicBezTo>
                  <a:pt x="1390302" y="1100089"/>
                  <a:pt x="1391542" y="1096368"/>
                  <a:pt x="1391542" y="1091407"/>
                </a:cubicBezTo>
                <a:lnTo>
                  <a:pt x="1406425" y="1083965"/>
                </a:lnTo>
                <a:cubicBezTo>
                  <a:pt x="1406425" y="1083965"/>
                  <a:pt x="1407666" y="1082725"/>
                  <a:pt x="1410146" y="1080245"/>
                </a:cubicBezTo>
                <a:cubicBezTo>
                  <a:pt x="1412627" y="1077764"/>
                  <a:pt x="1416347" y="1074044"/>
                  <a:pt x="1421308" y="1069082"/>
                </a:cubicBezTo>
                <a:lnTo>
                  <a:pt x="1436191" y="1054200"/>
                </a:lnTo>
                <a:cubicBezTo>
                  <a:pt x="1436191" y="1054200"/>
                  <a:pt x="1437431" y="1052959"/>
                  <a:pt x="1439912" y="1050479"/>
                </a:cubicBezTo>
                <a:cubicBezTo>
                  <a:pt x="1442392" y="1047999"/>
                  <a:pt x="1443632" y="1044278"/>
                  <a:pt x="1443632" y="1039317"/>
                </a:cubicBezTo>
                <a:lnTo>
                  <a:pt x="1451074" y="1024434"/>
                </a:lnTo>
                <a:cubicBezTo>
                  <a:pt x="1456035" y="1024434"/>
                  <a:pt x="1463476" y="1019473"/>
                  <a:pt x="1473398" y="1009551"/>
                </a:cubicBezTo>
                <a:cubicBezTo>
                  <a:pt x="1483320" y="999630"/>
                  <a:pt x="1488281" y="992188"/>
                  <a:pt x="1488281" y="987227"/>
                </a:cubicBezTo>
                <a:cubicBezTo>
                  <a:pt x="1488281" y="982266"/>
                  <a:pt x="1485800" y="979786"/>
                  <a:pt x="1480839" y="979786"/>
                </a:cubicBezTo>
                <a:cubicBezTo>
                  <a:pt x="1485800" y="969864"/>
                  <a:pt x="1490761" y="962423"/>
                  <a:pt x="1495722" y="957461"/>
                </a:cubicBezTo>
                <a:cubicBezTo>
                  <a:pt x="1495722" y="957461"/>
                  <a:pt x="1496963" y="957461"/>
                  <a:pt x="1499443" y="957461"/>
                </a:cubicBezTo>
                <a:cubicBezTo>
                  <a:pt x="1501923" y="957461"/>
                  <a:pt x="1505644" y="954981"/>
                  <a:pt x="1510605" y="950020"/>
                </a:cubicBezTo>
                <a:cubicBezTo>
                  <a:pt x="1510605" y="945059"/>
                  <a:pt x="1511845" y="942579"/>
                  <a:pt x="1514326" y="942579"/>
                </a:cubicBezTo>
                <a:cubicBezTo>
                  <a:pt x="1516806" y="942579"/>
                  <a:pt x="1525488" y="937617"/>
                  <a:pt x="1540371" y="927696"/>
                </a:cubicBezTo>
                <a:lnTo>
                  <a:pt x="1570136" y="912813"/>
                </a:lnTo>
                <a:cubicBezTo>
                  <a:pt x="1570136" y="912813"/>
                  <a:pt x="1578818" y="905371"/>
                  <a:pt x="1596181" y="890489"/>
                </a:cubicBezTo>
                <a:cubicBezTo>
                  <a:pt x="1613544" y="875606"/>
                  <a:pt x="1619746" y="868164"/>
                  <a:pt x="1614785" y="868164"/>
                </a:cubicBezTo>
                <a:lnTo>
                  <a:pt x="1629667" y="860723"/>
                </a:lnTo>
                <a:cubicBezTo>
                  <a:pt x="1634628" y="855762"/>
                  <a:pt x="1639589" y="850802"/>
                  <a:pt x="1644550" y="845840"/>
                </a:cubicBezTo>
                <a:cubicBezTo>
                  <a:pt x="1654472" y="835919"/>
                  <a:pt x="1660673" y="828477"/>
                  <a:pt x="1663154" y="823516"/>
                </a:cubicBezTo>
                <a:cubicBezTo>
                  <a:pt x="1665634" y="818555"/>
                  <a:pt x="1666875" y="813595"/>
                  <a:pt x="1666875" y="808633"/>
                </a:cubicBezTo>
                <a:lnTo>
                  <a:pt x="1689199" y="771426"/>
                </a:lnTo>
                <a:cubicBezTo>
                  <a:pt x="1689199" y="776387"/>
                  <a:pt x="1691679" y="776387"/>
                  <a:pt x="1696640" y="771426"/>
                </a:cubicBezTo>
                <a:cubicBezTo>
                  <a:pt x="1701601" y="766465"/>
                  <a:pt x="1701601" y="763985"/>
                  <a:pt x="1696640" y="763985"/>
                </a:cubicBezTo>
                <a:lnTo>
                  <a:pt x="1704082" y="726778"/>
                </a:lnTo>
                <a:cubicBezTo>
                  <a:pt x="1718964" y="706934"/>
                  <a:pt x="1728886" y="701973"/>
                  <a:pt x="1733847" y="711895"/>
                </a:cubicBezTo>
                <a:cubicBezTo>
                  <a:pt x="1733847" y="711895"/>
                  <a:pt x="1737568" y="709415"/>
                  <a:pt x="1745009" y="704454"/>
                </a:cubicBezTo>
                <a:cubicBezTo>
                  <a:pt x="1752451" y="699492"/>
                  <a:pt x="1756171" y="697012"/>
                  <a:pt x="1756171" y="697012"/>
                </a:cubicBezTo>
                <a:cubicBezTo>
                  <a:pt x="1761132" y="697012"/>
                  <a:pt x="1763613" y="697012"/>
                  <a:pt x="1763613" y="697012"/>
                </a:cubicBezTo>
                <a:cubicBezTo>
                  <a:pt x="1763613" y="697012"/>
                  <a:pt x="1764853" y="697012"/>
                  <a:pt x="1767334" y="697012"/>
                </a:cubicBezTo>
                <a:cubicBezTo>
                  <a:pt x="1769814" y="697012"/>
                  <a:pt x="1772294" y="697012"/>
                  <a:pt x="1774775" y="697012"/>
                </a:cubicBezTo>
                <a:cubicBezTo>
                  <a:pt x="1777255" y="697012"/>
                  <a:pt x="1778496" y="697012"/>
                  <a:pt x="1778496" y="697012"/>
                </a:cubicBezTo>
                <a:lnTo>
                  <a:pt x="1785937" y="689571"/>
                </a:lnTo>
                <a:cubicBezTo>
                  <a:pt x="1790898" y="689571"/>
                  <a:pt x="1795859" y="682129"/>
                  <a:pt x="1800820" y="667246"/>
                </a:cubicBezTo>
                <a:cubicBezTo>
                  <a:pt x="1820664" y="637481"/>
                  <a:pt x="1835546" y="620118"/>
                  <a:pt x="1845468" y="615157"/>
                </a:cubicBezTo>
                <a:lnTo>
                  <a:pt x="1875234" y="585391"/>
                </a:lnTo>
                <a:lnTo>
                  <a:pt x="1921370" y="539254"/>
                </a:lnTo>
                <a:lnTo>
                  <a:pt x="1921743" y="539812"/>
                </a:lnTo>
                <a:cubicBezTo>
                  <a:pt x="1922983" y="540433"/>
                  <a:pt x="1924843" y="540743"/>
                  <a:pt x="1927324" y="540743"/>
                </a:cubicBezTo>
                <a:cubicBezTo>
                  <a:pt x="1932285" y="540743"/>
                  <a:pt x="1934765" y="539502"/>
                  <a:pt x="1934765" y="537022"/>
                </a:cubicBezTo>
                <a:cubicBezTo>
                  <a:pt x="1934765" y="535782"/>
                  <a:pt x="1934145" y="534852"/>
                  <a:pt x="1932905" y="534231"/>
                </a:cubicBezTo>
                <a:lnTo>
                  <a:pt x="1927324" y="533301"/>
                </a:lnTo>
                <a:lnTo>
                  <a:pt x="1934765" y="525860"/>
                </a:lnTo>
                <a:lnTo>
                  <a:pt x="1942206" y="525860"/>
                </a:lnTo>
                <a:cubicBezTo>
                  <a:pt x="1947167" y="525860"/>
                  <a:pt x="1949648" y="527100"/>
                  <a:pt x="1949648" y="529580"/>
                </a:cubicBezTo>
                <a:cubicBezTo>
                  <a:pt x="1949648" y="532061"/>
                  <a:pt x="1947167" y="538262"/>
                  <a:pt x="1942206" y="548184"/>
                </a:cubicBezTo>
                <a:lnTo>
                  <a:pt x="1949648" y="555625"/>
                </a:lnTo>
                <a:cubicBezTo>
                  <a:pt x="1989336" y="515938"/>
                  <a:pt x="2024062" y="488653"/>
                  <a:pt x="2053827" y="473770"/>
                </a:cubicBezTo>
                <a:cubicBezTo>
                  <a:pt x="2063750" y="468809"/>
                  <a:pt x="2076152" y="458887"/>
                  <a:pt x="2091035" y="444004"/>
                </a:cubicBezTo>
                <a:cubicBezTo>
                  <a:pt x="2115839" y="419200"/>
                  <a:pt x="2155527" y="381993"/>
                  <a:pt x="2210097" y="332383"/>
                </a:cubicBezTo>
                <a:cubicBezTo>
                  <a:pt x="2229941" y="312539"/>
                  <a:pt x="2244823" y="295176"/>
                  <a:pt x="2254745" y="280293"/>
                </a:cubicBezTo>
                <a:cubicBezTo>
                  <a:pt x="2264668" y="275332"/>
                  <a:pt x="2274589" y="270372"/>
                  <a:pt x="2284511" y="265411"/>
                </a:cubicBezTo>
                <a:cubicBezTo>
                  <a:pt x="2299394" y="260449"/>
                  <a:pt x="2311796" y="255489"/>
                  <a:pt x="2321718" y="250528"/>
                </a:cubicBezTo>
                <a:cubicBezTo>
                  <a:pt x="2331640" y="245566"/>
                  <a:pt x="2340322" y="240606"/>
                  <a:pt x="2347763" y="235645"/>
                </a:cubicBezTo>
                <a:cubicBezTo>
                  <a:pt x="2355204" y="230684"/>
                  <a:pt x="2363886" y="225723"/>
                  <a:pt x="2373808" y="220762"/>
                </a:cubicBezTo>
                <a:cubicBezTo>
                  <a:pt x="2408534" y="186035"/>
                  <a:pt x="2438300" y="171152"/>
                  <a:pt x="2463105" y="176114"/>
                </a:cubicBezTo>
                <a:cubicBezTo>
                  <a:pt x="2473027" y="176114"/>
                  <a:pt x="2482948" y="173634"/>
                  <a:pt x="2492870" y="168672"/>
                </a:cubicBezTo>
                <a:cubicBezTo>
                  <a:pt x="2512714" y="163711"/>
                  <a:pt x="2528837" y="158751"/>
                  <a:pt x="2541240" y="153789"/>
                </a:cubicBezTo>
                <a:cubicBezTo>
                  <a:pt x="2553642" y="148828"/>
                  <a:pt x="2564804" y="143868"/>
                  <a:pt x="2574726" y="138907"/>
                </a:cubicBezTo>
                <a:lnTo>
                  <a:pt x="2604492" y="116582"/>
                </a:lnTo>
                <a:cubicBezTo>
                  <a:pt x="2609452" y="116582"/>
                  <a:pt x="2615654" y="114102"/>
                  <a:pt x="2623095" y="109141"/>
                </a:cubicBezTo>
                <a:cubicBezTo>
                  <a:pt x="2630536" y="104180"/>
                  <a:pt x="2636738" y="96738"/>
                  <a:pt x="2641699" y="86817"/>
                </a:cubicBezTo>
                <a:cubicBezTo>
                  <a:pt x="2661542" y="71934"/>
                  <a:pt x="2676425" y="66973"/>
                  <a:pt x="2686347" y="71934"/>
                </a:cubicBezTo>
                <a:cubicBezTo>
                  <a:pt x="2686347" y="71934"/>
                  <a:pt x="2691308" y="69454"/>
                  <a:pt x="2701230" y="64493"/>
                </a:cubicBezTo>
                <a:cubicBezTo>
                  <a:pt x="2706191" y="59531"/>
                  <a:pt x="2709911" y="57051"/>
                  <a:pt x="2712392" y="57051"/>
                </a:cubicBezTo>
                <a:cubicBezTo>
                  <a:pt x="2714873" y="57051"/>
                  <a:pt x="2718593" y="57051"/>
                  <a:pt x="2723554" y="57051"/>
                </a:cubicBezTo>
                <a:lnTo>
                  <a:pt x="2738437" y="42168"/>
                </a:lnTo>
                <a:cubicBezTo>
                  <a:pt x="2743398" y="37207"/>
                  <a:pt x="2747118" y="33486"/>
                  <a:pt x="2749599" y="31006"/>
                </a:cubicBezTo>
                <a:cubicBezTo>
                  <a:pt x="2752080" y="28526"/>
                  <a:pt x="2755800" y="27286"/>
                  <a:pt x="2760761" y="27286"/>
                </a:cubicBezTo>
                <a:lnTo>
                  <a:pt x="2768202" y="19844"/>
                </a:lnTo>
                <a:cubicBezTo>
                  <a:pt x="2773163" y="14883"/>
                  <a:pt x="2776884" y="11162"/>
                  <a:pt x="2779365" y="8682"/>
                </a:cubicBezTo>
                <a:cubicBezTo>
                  <a:pt x="2781845" y="6202"/>
                  <a:pt x="2785566" y="4961"/>
                  <a:pt x="2790527" y="4961"/>
                </a:cubicBezTo>
                <a:cubicBezTo>
                  <a:pt x="2790527" y="4961"/>
                  <a:pt x="2794247" y="4961"/>
                  <a:pt x="2801689" y="4961"/>
                </a:cubicBezTo>
                <a:cubicBezTo>
                  <a:pt x="2809130" y="4961"/>
                  <a:pt x="2816572" y="3721"/>
                  <a:pt x="2824013" y="1241"/>
                </a:cubicBezTo>
                <a:cubicBezTo>
                  <a:pt x="2827734" y="1"/>
                  <a:pt x="2831145" y="-309"/>
                  <a:pt x="2834245" y="310"/>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505" name="Google Shape;505;p164"/>
          <p:cNvSpPr>
            <a:spLocks noGrp="1"/>
          </p:cNvSpPr>
          <p:nvPr>
            <p:ph type="pic" idx="2"/>
          </p:nvPr>
        </p:nvSpPr>
        <p:spPr>
          <a:xfrm>
            <a:off x="807246" y="2336800"/>
            <a:ext cx="7462270" cy="6945385"/>
          </a:xfrm>
          <a:prstGeom prst="rect">
            <a:avLst/>
          </a:prstGeom>
          <a:solidFill>
            <a:srgbClr val="A4B2B9"/>
          </a:solidFill>
          <a:ln>
            <a:noFill/>
          </a:ln>
        </p:spPr>
      </p:sp>
      <p:sp>
        <p:nvSpPr>
          <p:cNvPr id="506" name="Google Shape;506;p164"/>
          <p:cNvSpPr txBox="1">
            <a:spLocks noGrp="1"/>
          </p:cNvSpPr>
          <p:nvPr>
            <p:ph type="title"/>
          </p:nvPr>
        </p:nvSpPr>
        <p:spPr>
          <a:xfrm>
            <a:off x="8664575" y="2336800"/>
            <a:ext cx="8546293" cy="3117675"/>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507" name="Google Shape;507;p164"/>
          <p:cNvCxnSpPr/>
          <p:nvPr/>
        </p:nvCxnSpPr>
        <p:spPr>
          <a:xfrm>
            <a:off x="9475560" y="5461524"/>
            <a:ext cx="2482850" cy="0"/>
          </a:xfrm>
          <a:prstGeom prst="straightConnector1">
            <a:avLst/>
          </a:prstGeom>
          <a:noFill/>
          <a:ln w="12700" cap="flat" cmpd="sng">
            <a:solidFill>
              <a:schemeClr val="dk2"/>
            </a:solidFill>
            <a:prstDash val="solid"/>
            <a:miter lim="800000"/>
            <a:headEnd type="none" w="sm" len="sm"/>
            <a:tailEnd type="none" w="sm" len="sm"/>
          </a:ln>
        </p:spPr>
      </p:cxnSp>
      <p:sp>
        <p:nvSpPr>
          <p:cNvPr id="508" name="Google Shape;508;p164"/>
          <p:cNvSpPr txBox="1">
            <a:spLocks noGrp="1"/>
          </p:cNvSpPr>
          <p:nvPr>
            <p:ph type="body" idx="1"/>
          </p:nvPr>
        </p:nvSpPr>
        <p:spPr>
          <a:xfrm>
            <a:off x="9386660" y="5665137"/>
            <a:ext cx="7824208" cy="3061575"/>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04"/>
                                        </p:tgtEl>
                                        <p:attrNameLst>
                                          <p:attrName>style.visibility</p:attrName>
                                        </p:attrNameLst>
                                      </p:cBhvr>
                                      <p:to>
                                        <p:strVal val="visible"/>
                                      </p:to>
                                    </p:set>
                                    <p:animEffect transition="in" filter="fade">
                                      <p:cBhvr>
                                        <p:cTn id="7" dur="500"/>
                                        <p:tgtEl>
                                          <p:spTgt spid="504"/>
                                        </p:tgtEl>
                                      </p:cBhvr>
                                    </p:animEffect>
                                  </p:childTnLst>
                                </p:cTn>
                              </p:par>
                              <p:par>
                                <p:cTn id="8" presetID="10" presetClass="entr" presetSubtype="0" fill="hold" nodeType="withEffect">
                                  <p:stCondLst>
                                    <p:cond delay="200"/>
                                  </p:stCondLst>
                                  <p:childTnLst>
                                    <p:set>
                                      <p:cBhvr>
                                        <p:cTn id="9" dur="1" fill="hold">
                                          <p:stCondLst>
                                            <p:cond delay="0"/>
                                          </p:stCondLst>
                                        </p:cTn>
                                        <p:tgtEl>
                                          <p:spTgt spid="505"/>
                                        </p:tgtEl>
                                        <p:attrNameLst>
                                          <p:attrName>style.visibility</p:attrName>
                                        </p:attrNameLst>
                                      </p:cBhvr>
                                      <p:to>
                                        <p:strVal val="visible"/>
                                      </p:to>
                                    </p:set>
                                    <p:animEffect transition="in" filter="fade">
                                      <p:cBhvr>
                                        <p:cTn id="10" dur="500"/>
                                        <p:tgtEl>
                                          <p:spTgt spid="505"/>
                                        </p:tgtEl>
                                      </p:cBhvr>
                                    </p:animEffect>
                                  </p:childTnLst>
                                </p:cTn>
                              </p:par>
                            </p:childTnLst>
                          </p:cTn>
                        </p:par>
                        <p:par>
                          <p:cTn id="11" fill="hold">
                            <p:stCondLst>
                              <p:cond delay="500"/>
                            </p:stCondLst>
                            <p:childTnLst>
                              <p:par>
                                <p:cTn id="12" presetID="2" presetClass="entr" presetSubtype="2" fill="hold" nodeType="afterEffect">
                                  <p:stCondLst>
                                    <p:cond delay="250"/>
                                  </p:stCondLst>
                                  <p:childTnLst>
                                    <p:set>
                                      <p:cBhvr>
                                        <p:cTn id="13" dur="1" fill="hold">
                                          <p:stCondLst>
                                            <p:cond delay="0"/>
                                          </p:stCondLst>
                                        </p:cTn>
                                        <p:tgtEl>
                                          <p:spTgt spid="506"/>
                                        </p:tgtEl>
                                        <p:attrNameLst>
                                          <p:attrName>style.visibility</p:attrName>
                                        </p:attrNameLst>
                                      </p:cBhvr>
                                      <p:to>
                                        <p:strVal val="visible"/>
                                      </p:to>
                                    </p:set>
                                    <p:anim calcmode="lin" valueType="num">
                                      <p:cBhvr additive="base">
                                        <p:cTn id="14" dur="750"/>
                                        <p:tgtEl>
                                          <p:spTgt spid="506"/>
                                        </p:tgtEl>
                                        <p:attrNameLst>
                                          <p:attrName>ppt_x</p:attrName>
                                        </p:attrNameLst>
                                      </p:cBhvr>
                                      <p:tavLst>
                                        <p:tav tm="0">
                                          <p:val>
                                            <p:strVal val="#ppt_x+1"/>
                                          </p:val>
                                        </p:tav>
                                        <p:tav tm="100000">
                                          <p:val>
                                            <p:strVal val="#ppt_x"/>
                                          </p:val>
                                        </p:tav>
                                      </p:tavLst>
                                    </p:anim>
                                  </p:childTnLst>
                                </p:cTn>
                              </p:par>
                            </p:childTnLst>
                          </p:cTn>
                        </p:par>
                        <p:par>
                          <p:cTn id="15" fill="hold">
                            <p:stCondLst>
                              <p:cond delay="1250"/>
                            </p:stCondLst>
                            <p:childTnLst>
                              <p:par>
                                <p:cTn id="16" presetID="2" presetClass="entr" presetSubtype="4" fill="hold" nodeType="afterEffect">
                                  <p:stCondLst>
                                    <p:cond delay="0"/>
                                  </p:stCondLst>
                                  <p:childTnLst>
                                    <p:set>
                                      <p:cBhvr>
                                        <p:cTn id="17" dur="1" fill="hold">
                                          <p:stCondLst>
                                            <p:cond delay="0"/>
                                          </p:stCondLst>
                                        </p:cTn>
                                        <p:tgtEl>
                                          <p:spTgt spid="507"/>
                                        </p:tgtEl>
                                        <p:attrNameLst>
                                          <p:attrName>style.visibility</p:attrName>
                                        </p:attrNameLst>
                                      </p:cBhvr>
                                      <p:to>
                                        <p:strVal val="visible"/>
                                      </p:to>
                                    </p:set>
                                    <p:anim calcmode="lin" valueType="num">
                                      <p:cBhvr additive="base">
                                        <p:cTn id="18" dur="750"/>
                                        <p:tgtEl>
                                          <p:spTgt spid="507"/>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508">
                                            <p:txEl>
                                              <p:pRg st="0" end="0"/>
                                            </p:txEl>
                                          </p:spTgt>
                                        </p:tgtEl>
                                        <p:attrNameLst>
                                          <p:attrName>style.visibility</p:attrName>
                                        </p:attrNameLst>
                                      </p:cBhvr>
                                      <p:to>
                                        <p:strVal val="visible"/>
                                      </p:to>
                                    </p:set>
                                    <p:animEffect transition="in" filter="fade">
                                      <p:cBhvr>
                                        <p:cTn id="22" dur="500"/>
                                        <p:tgtEl>
                                          <p:spTgt spid="508">
                                            <p:txEl>
                                              <p:pRg st="0" end="0"/>
                                            </p:txEl>
                                          </p:spTgt>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508">
                                            <p:txEl>
                                              <p:pRg st="1" end="1"/>
                                            </p:txEl>
                                          </p:spTgt>
                                        </p:tgtEl>
                                        <p:attrNameLst>
                                          <p:attrName>style.visibility</p:attrName>
                                        </p:attrNameLst>
                                      </p:cBhvr>
                                      <p:to>
                                        <p:strVal val="visible"/>
                                      </p:to>
                                    </p:set>
                                    <p:animEffect transition="in" filter="fade">
                                      <p:cBhvr>
                                        <p:cTn id="26" dur="500"/>
                                        <p:tgtEl>
                                          <p:spTgt spid="508">
                                            <p:txEl>
                                              <p:pRg st="1" end="1"/>
                                            </p:txEl>
                                          </p:spTgt>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508">
                                            <p:txEl>
                                              <p:pRg st="2" end="2"/>
                                            </p:txEl>
                                          </p:spTgt>
                                        </p:tgtEl>
                                        <p:attrNameLst>
                                          <p:attrName>style.visibility</p:attrName>
                                        </p:attrNameLst>
                                      </p:cBhvr>
                                      <p:to>
                                        <p:strVal val="visible"/>
                                      </p:to>
                                    </p:set>
                                    <p:animEffect transition="in" filter="fade">
                                      <p:cBhvr>
                                        <p:cTn id="30" dur="500"/>
                                        <p:tgtEl>
                                          <p:spTgt spid="508">
                                            <p:txEl>
                                              <p:pRg st="2" end="2"/>
                                            </p:txEl>
                                          </p:spTgt>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508">
                                            <p:txEl>
                                              <p:pRg st="3" end="3"/>
                                            </p:txEl>
                                          </p:spTgt>
                                        </p:tgtEl>
                                        <p:attrNameLst>
                                          <p:attrName>style.visibility</p:attrName>
                                        </p:attrNameLst>
                                      </p:cBhvr>
                                      <p:to>
                                        <p:strVal val="visible"/>
                                      </p:to>
                                    </p:set>
                                    <p:animEffect transition="in" filter="fade">
                                      <p:cBhvr>
                                        <p:cTn id="34" dur="500"/>
                                        <p:tgtEl>
                                          <p:spTgt spid="508">
                                            <p:txEl>
                                              <p:pRg st="3" end="3"/>
                                            </p:txEl>
                                          </p:spTgt>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508">
                                            <p:txEl>
                                              <p:pRg st="4" end="4"/>
                                            </p:txEl>
                                          </p:spTgt>
                                        </p:tgtEl>
                                        <p:attrNameLst>
                                          <p:attrName>style.visibility</p:attrName>
                                        </p:attrNameLst>
                                      </p:cBhvr>
                                      <p:to>
                                        <p:strVal val="visible"/>
                                      </p:to>
                                    </p:set>
                                    <p:animEffect transition="in" filter="fade">
                                      <p:cBhvr>
                                        <p:cTn id="38" dur="500"/>
                                        <p:tgtEl>
                                          <p:spTgt spid="508">
                                            <p:txEl>
                                              <p:pRg st="4" end="4"/>
                                            </p:txEl>
                                          </p:spTgt>
                                        </p:tgtEl>
                                      </p:cBhvr>
                                    </p:animEffect>
                                  </p:childTnLst>
                                </p:cTn>
                              </p:par>
                            </p:childTnLst>
                          </p:cTn>
                        </p:par>
                        <p:par>
                          <p:cTn id="39" fill="hold">
                            <p:stCondLst>
                              <p:cond delay="4500"/>
                            </p:stCondLst>
                            <p:childTnLst>
                              <p:par>
                                <p:cTn id="40" presetID="10" presetClass="entr" presetSubtype="0" fill="hold" nodeType="afterEffect">
                                  <p:stCondLst>
                                    <p:cond delay="0"/>
                                  </p:stCondLst>
                                  <p:childTnLst>
                                    <p:set>
                                      <p:cBhvr>
                                        <p:cTn id="41" dur="1" fill="hold">
                                          <p:stCondLst>
                                            <p:cond delay="0"/>
                                          </p:stCondLst>
                                        </p:cTn>
                                        <p:tgtEl>
                                          <p:spTgt spid="508">
                                            <p:txEl>
                                              <p:pRg st="5" end="5"/>
                                            </p:txEl>
                                          </p:spTgt>
                                        </p:tgtEl>
                                        <p:attrNameLst>
                                          <p:attrName>style.visibility</p:attrName>
                                        </p:attrNameLst>
                                      </p:cBhvr>
                                      <p:to>
                                        <p:strVal val="visible"/>
                                      </p:to>
                                    </p:set>
                                    <p:animEffect transition="in" filter="fade">
                                      <p:cBhvr>
                                        <p:cTn id="42" dur="500"/>
                                        <p:tgtEl>
                                          <p:spTgt spid="508">
                                            <p:txEl>
                                              <p:pRg st="5" end="5"/>
                                            </p:txEl>
                                          </p:spTgt>
                                        </p:tgtEl>
                                      </p:cBhvr>
                                    </p:animEffect>
                                  </p:childTnLst>
                                </p:cTn>
                              </p:par>
                            </p:childTnLst>
                          </p:cTn>
                        </p:par>
                        <p:par>
                          <p:cTn id="43" fill="hold">
                            <p:stCondLst>
                              <p:cond delay="5000"/>
                            </p:stCondLst>
                            <p:childTnLst>
                              <p:par>
                                <p:cTn id="44" presetID="10" presetClass="entr" presetSubtype="0" fill="hold" nodeType="afterEffect">
                                  <p:stCondLst>
                                    <p:cond delay="0"/>
                                  </p:stCondLst>
                                  <p:childTnLst>
                                    <p:set>
                                      <p:cBhvr>
                                        <p:cTn id="45" dur="1" fill="hold">
                                          <p:stCondLst>
                                            <p:cond delay="0"/>
                                          </p:stCondLst>
                                        </p:cTn>
                                        <p:tgtEl>
                                          <p:spTgt spid="508">
                                            <p:txEl>
                                              <p:pRg st="6" end="6"/>
                                            </p:txEl>
                                          </p:spTgt>
                                        </p:tgtEl>
                                        <p:attrNameLst>
                                          <p:attrName>style.visibility</p:attrName>
                                        </p:attrNameLst>
                                      </p:cBhvr>
                                      <p:to>
                                        <p:strVal val="visible"/>
                                      </p:to>
                                    </p:set>
                                    <p:animEffect transition="in" filter="fade">
                                      <p:cBhvr>
                                        <p:cTn id="46" dur="500"/>
                                        <p:tgtEl>
                                          <p:spTgt spid="508">
                                            <p:txEl>
                                              <p:pRg st="6" end="6"/>
                                            </p:txEl>
                                          </p:spTgt>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508">
                                            <p:txEl>
                                              <p:pRg st="7" end="7"/>
                                            </p:txEl>
                                          </p:spTgt>
                                        </p:tgtEl>
                                        <p:attrNameLst>
                                          <p:attrName>style.visibility</p:attrName>
                                        </p:attrNameLst>
                                      </p:cBhvr>
                                      <p:to>
                                        <p:strVal val="visible"/>
                                      </p:to>
                                    </p:set>
                                    <p:animEffect transition="in" filter="fade">
                                      <p:cBhvr>
                                        <p:cTn id="50" dur="500"/>
                                        <p:tgtEl>
                                          <p:spTgt spid="508">
                                            <p:txEl>
                                              <p:pRg st="7" end="7"/>
                                            </p:txEl>
                                          </p:spTgt>
                                        </p:tgtEl>
                                      </p:cBhvr>
                                    </p:animEffect>
                                  </p:childTnLst>
                                </p:cTn>
                              </p:par>
                            </p:childTnLst>
                          </p:cTn>
                        </p:par>
                        <p:par>
                          <p:cTn id="51" fill="hold">
                            <p:stCondLst>
                              <p:cond delay="6000"/>
                            </p:stCondLst>
                            <p:childTnLst>
                              <p:par>
                                <p:cTn id="52" presetID="10" presetClass="entr" presetSubtype="0" fill="hold" nodeType="afterEffect">
                                  <p:stCondLst>
                                    <p:cond delay="0"/>
                                  </p:stCondLst>
                                  <p:childTnLst>
                                    <p:set>
                                      <p:cBhvr>
                                        <p:cTn id="53" dur="1" fill="hold">
                                          <p:stCondLst>
                                            <p:cond delay="0"/>
                                          </p:stCondLst>
                                        </p:cTn>
                                        <p:tgtEl>
                                          <p:spTgt spid="508">
                                            <p:txEl>
                                              <p:pRg st="8" end="8"/>
                                            </p:txEl>
                                          </p:spTgt>
                                        </p:tgtEl>
                                        <p:attrNameLst>
                                          <p:attrName>style.visibility</p:attrName>
                                        </p:attrNameLst>
                                      </p:cBhvr>
                                      <p:to>
                                        <p:strVal val="visible"/>
                                      </p:to>
                                    </p:set>
                                    <p:animEffect transition="in" filter="fade">
                                      <p:cBhvr>
                                        <p:cTn id="54" dur="500"/>
                                        <p:tgtEl>
                                          <p:spTgt spid="50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Image and text 3">
  <p:cSld name="Image and text 3">
    <p:spTree>
      <p:nvGrpSpPr>
        <p:cNvPr id="1" name="Shape 509"/>
        <p:cNvGrpSpPr/>
        <p:nvPr/>
      </p:nvGrpSpPr>
      <p:grpSpPr>
        <a:xfrm>
          <a:off x="0" y="0"/>
          <a:ext cx="0" cy="0"/>
          <a:chOff x="0" y="0"/>
          <a:chExt cx="0" cy="0"/>
        </a:xfrm>
      </p:grpSpPr>
      <p:sp>
        <p:nvSpPr>
          <p:cNvPr id="510" name="Google Shape;510;p165"/>
          <p:cNvSpPr/>
          <p:nvPr/>
        </p:nvSpPr>
        <p:spPr>
          <a:xfrm>
            <a:off x="1140852" y="0"/>
            <a:ext cx="13392817" cy="8522920"/>
          </a:xfrm>
          <a:custGeom>
            <a:avLst/>
            <a:gdLst/>
            <a:ahLst/>
            <a:cxnLst/>
            <a:rect l="l" t="t" r="r" b="b"/>
            <a:pathLst>
              <a:path w="13392817" h="8522920" extrusionOk="0">
                <a:moveTo>
                  <a:pt x="4749278" y="8508549"/>
                </a:moveTo>
                <a:cubicBezTo>
                  <a:pt x="4754069" y="8508549"/>
                  <a:pt x="4756462" y="8508549"/>
                  <a:pt x="4756462" y="8508549"/>
                </a:cubicBezTo>
                <a:cubicBezTo>
                  <a:pt x="4766042" y="8508549"/>
                  <a:pt x="4770833" y="8510943"/>
                  <a:pt x="4770833" y="8515734"/>
                </a:cubicBezTo>
                <a:cubicBezTo>
                  <a:pt x="4770833" y="8520524"/>
                  <a:pt x="4766042" y="8522920"/>
                  <a:pt x="4756462" y="8522920"/>
                </a:cubicBezTo>
                <a:cubicBezTo>
                  <a:pt x="4746884" y="8522920"/>
                  <a:pt x="4742093" y="8522920"/>
                  <a:pt x="4742093" y="8522920"/>
                </a:cubicBezTo>
                <a:cubicBezTo>
                  <a:pt x="4742093" y="8513340"/>
                  <a:pt x="4744487" y="8508549"/>
                  <a:pt x="4749278" y="8508549"/>
                </a:cubicBezTo>
                <a:close/>
                <a:moveTo>
                  <a:pt x="5086973" y="8436699"/>
                </a:moveTo>
                <a:lnTo>
                  <a:pt x="5058232" y="8479809"/>
                </a:lnTo>
                <a:lnTo>
                  <a:pt x="5072602" y="8451070"/>
                </a:lnTo>
                <a:close/>
                <a:moveTo>
                  <a:pt x="5115713" y="8364849"/>
                </a:moveTo>
                <a:cubicBezTo>
                  <a:pt x="5115713" y="8374429"/>
                  <a:pt x="5115713" y="8379218"/>
                  <a:pt x="5115713" y="8379218"/>
                </a:cubicBezTo>
                <a:lnTo>
                  <a:pt x="5101342" y="8393590"/>
                </a:lnTo>
                <a:cubicBezTo>
                  <a:pt x="5101342" y="8384009"/>
                  <a:pt x="5103737" y="8379218"/>
                  <a:pt x="5108528" y="8379218"/>
                </a:cubicBezTo>
                <a:cubicBezTo>
                  <a:pt x="5113318" y="8379218"/>
                  <a:pt x="5115713" y="8374429"/>
                  <a:pt x="5115713" y="8364849"/>
                </a:cubicBezTo>
                <a:close/>
                <a:moveTo>
                  <a:pt x="5949171" y="8307369"/>
                </a:moveTo>
                <a:lnTo>
                  <a:pt x="5949171" y="8321740"/>
                </a:lnTo>
                <a:cubicBezTo>
                  <a:pt x="5939591" y="8321740"/>
                  <a:pt x="5934802" y="8319345"/>
                  <a:pt x="5934802" y="8314554"/>
                </a:cubicBezTo>
                <a:cubicBezTo>
                  <a:pt x="5934802" y="8309765"/>
                  <a:pt x="5939591" y="8307369"/>
                  <a:pt x="5949171" y="8307369"/>
                </a:cubicBezTo>
                <a:close/>
                <a:moveTo>
                  <a:pt x="3549384" y="8307369"/>
                </a:moveTo>
                <a:cubicBezTo>
                  <a:pt x="3558965" y="8307369"/>
                  <a:pt x="3563756" y="8312160"/>
                  <a:pt x="3563756" y="8321740"/>
                </a:cubicBezTo>
                <a:lnTo>
                  <a:pt x="3549384" y="8321740"/>
                </a:lnTo>
                <a:cubicBezTo>
                  <a:pt x="3549384" y="8321740"/>
                  <a:pt x="3549384" y="8316951"/>
                  <a:pt x="3549384" y="8307369"/>
                </a:cubicBezTo>
                <a:close/>
                <a:moveTo>
                  <a:pt x="3477537" y="8307369"/>
                </a:moveTo>
                <a:cubicBezTo>
                  <a:pt x="3487115" y="8307369"/>
                  <a:pt x="3491906" y="8307369"/>
                  <a:pt x="3491906" y="8307369"/>
                </a:cubicBezTo>
                <a:cubicBezTo>
                  <a:pt x="3491906" y="8326531"/>
                  <a:pt x="3487115" y="8331320"/>
                  <a:pt x="3477537" y="8321740"/>
                </a:cubicBezTo>
                <a:cubicBezTo>
                  <a:pt x="3477537" y="8312160"/>
                  <a:pt x="3477537" y="8307369"/>
                  <a:pt x="3477537" y="8307369"/>
                </a:cubicBezTo>
                <a:close/>
                <a:moveTo>
                  <a:pt x="4914535" y="8278630"/>
                </a:moveTo>
                <a:lnTo>
                  <a:pt x="4928903" y="8292999"/>
                </a:lnTo>
                <a:cubicBezTo>
                  <a:pt x="4928903" y="8292999"/>
                  <a:pt x="4924112" y="8292999"/>
                  <a:pt x="4914535" y="8292999"/>
                </a:cubicBezTo>
                <a:cubicBezTo>
                  <a:pt x="4914535" y="8283419"/>
                  <a:pt x="4914535" y="8278630"/>
                  <a:pt x="4914535" y="8278630"/>
                </a:cubicBezTo>
                <a:close/>
                <a:moveTo>
                  <a:pt x="3592495" y="8278630"/>
                </a:moveTo>
                <a:cubicBezTo>
                  <a:pt x="3592495" y="8288210"/>
                  <a:pt x="3590101" y="8292999"/>
                  <a:pt x="3585310" y="8292999"/>
                </a:cubicBezTo>
                <a:cubicBezTo>
                  <a:pt x="3580521" y="8292999"/>
                  <a:pt x="3578125" y="8290605"/>
                  <a:pt x="3578125" y="8285814"/>
                </a:cubicBezTo>
                <a:cubicBezTo>
                  <a:pt x="3578125" y="8281025"/>
                  <a:pt x="3582916" y="8278630"/>
                  <a:pt x="3592495" y="8278630"/>
                </a:cubicBezTo>
                <a:close/>
                <a:moveTo>
                  <a:pt x="5058232" y="8264259"/>
                </a:moveTo>
                <a:cubicBezTo>
                  <a:pt x="5058232" y="8264259"/>
                  <a:pt x="5060627" y="8264259"/>
                  <a:pt x="5065418" y="8264259"/>
                </a:cubicBezTo>
                <a:cubicBezTo>
                  <a:pt x="5070207" y="8264259"/>
                  <a:pt x="5072602" y="8266656"/>
                  <a:pt x="5072602" y="8271445"/>
                </a:cubicBezTo>
                <a:cubicBezTo>
                  <a:pt x="5072602" y="8276236"/>
                  <a:pt x="5067812" y="8278630"/>
                  <a:pt x="5058232" y="8278630"/>
                </a:cubicBezTo>
                <a:cubicBezTo>
                  <a:pt x="5048652" y="8278630"/>
                  <a:pt x="5043863" y="8278630"/>
                  <a:pt x="5043863" y="8278630"/>
                </a:cubicBezTo>
                <a:cubicBezTo>
                  <a:pt x="5043863" y="8278630"/>
                  <a:pt x="5048652" y="8273841"/>
                  <a:pt x="5058232" y="8264259"/>
                </a:cubicBezTo>
                <a:close/>
                <a:moveTo>
                  <a:pt x="5302522" y="8257075"/>
                </a:moveTo>
                <a:cubicBezTo>
                  <a:pt x="5307313" y="8257075"/>
                  <a:pt x="5312102" y="8259470"/>
                  <a:pt x="5316891" y="8264259"/>
                </a:cubicBezTo>
                <a:lnTo>
                  <a:pt x="5316891" y="8292999"/>
                </a:lnTo>
                <a:lnTo>
                  <a:pt x="5288151" y="8321740"/>
                </a:lnTo>
                <a:cubicBezTo>
                  <a:pt x="5268991" y="8321740"/>
                  <a:pt x="5259413" y="8316951"/>
                  <a:pt x="5259413" y="8307369"/>
                </a:cubicBezTo>
                <a:cubicBezTo>
                  <a:pt x="5249833" y="8297790"/>
                  <a:pt x="5245042" y="8292999"/>
                  <a:pt x="5245042" y="8292999"/>
                </a:cubicBezTo>
                <a:cubicBezTo>
                  <a:pt x="5235462" y="8292999"/>
                  <a:pt x="5230672" y="8290605"/>
                  <a:pt x="5230672" y="8285814"/>
                </a:cubicBezTo>
                <a:cubicBezTo>
                  <a:pt x="5230672" y="8281025"/>
                  <a:pt x="5230672" y="8278630"/>
                  <a:pt x="5230672" y="8278630"/>
                </a:cubicBezTo>
                <a:lnTo>
                  <a:pt x="5245042" y="8264259"/>
                </a:lnTo>
                <a:cubicBezTo>
                  <a:pt x="5264202" y="8273841"/>
                  <a:pt x="5278573" y="8273841"/>
                  <a:pt x="5288151" y="8264259"/>
                </a:cubicBezTo>
                <a:cubicBezTo>
                  <a:pt x="5292942" y="8259470"/>
                  <a:pt x="5297731" y="8257075"/>
                  <a:pt x="5302522" y="8257075"/>
                </a:cubicBezTo>
                <a:close/>
                <a:moveTo>
                  <a:pt x="4986385" y="8249890"/>
                </a:moveTo>
                <a:cubicBezTo>
                  <a:pt x="4995962" y="8259470"/>
                  <a:pt x="4995962" y="8264259"/>
                  <a:pt x="4986385" y="8264259"/>
                </a:cubicBezTo>
                <a:cubicBezTo>
                  <a:pt x="4976805" y="8264259"/>
                  <a:pt x="4972014" y="8264259"/>
                  <a:pt x="4972014" y="8264259"/>
                </a:cubicBezTo>
                <a:close/>
                <a:moveTo>
                  <a:pt x="4677429" y="8249890"/>
                </a:moveTo>
                <a:lnTo>
                  <a:pt x="4698983" y="8249890"/>
                </a:lnTo>
                <a:lnTo>
                  <a:pt x="4727724" y="8249890"/>
                </a:lnTo>
                <a:cubicBezTo>
                  <a:pt x="4727724" y="8259470"/>
                  <a:pt x="4722933" y="8269050"/>
                  <a:pt x="4713353" y="8278630"/>
                </a:cubicBezTo>
                <a:lnTo>
                  <a:pt x="4684612" y="8292999"/>
                </a:lnTo>
                <a:cubicBezTo>
                  <a:pt x="4684612" y="8283419"/>
                  <a:pt x="4684612" y="8273841"/>
                  <a:pt x="4684612" y="8264259"/>
                </a:cubicBezTo>
                <a:close/>
                <a:moveTo>
                  <a:pt x="4512174" y="8249890"/>
                </a:moveTo>
                <a:cubicBezTo>
                  <a:pt x="4521752" y="8269050"/>
                  <a:pt x="4531334" y="8273841"/>
                  <a:pt x="4540915" y="8264259"/>
                </a:cubicBezTo>
                <a:lnTo>
                  <a:pt x="4569653" y="8321740"/>
                </a:lnTo>
                <a:cubicBezTo>
                  <a:pt x="4569653" y="8350480"/>
                  <a:pt x="4560075" y="8360060"/>
                  <a:pt x="4540915" y="8350480"/>
                </a:cubicBezTo>
                <a:cubicBezTo>
                  <a:pt x="4531334" y="8350480"/>
                  <a:pt x="4524149" y="8345691"/>
                  <a:pt x="4519358" y="8336109"/>
                </a:cubicBezTo>
                <a:cubicBezTo>
                  <a:pt x="4514569" y="8326531"/>
                  <a:pt x="4512174" y="8321740"/>
                  <a:pt x="4512174" y="8321740"/>
                </a:cubicBezTo>
                <a:lnTo>
                  <a:pt x="4497803" y="8307369"/>
                </a:lnTo>
                <a:cubicBezTo>
                  <a:pt x="4488225" y="8316951"/>
                  <a:pt x="4483434" y="8316951"/>
                  <a:pt x="4483434" y="8307369"/>
                </a:cubicBezTo>
                <a:lnTo>
                  <a:pt x="4497803" y="8278630"/>
                </a:lnTo>
                <a:close/>
                <a:moveTo>
                  <a:pt x="4411584" y="8249890"/>
                </a:moveTo>
                <a:lnTo>
                  <a:pt x="4425953" y="8249890"/>
                </a:lnTo>
                <a:lnTo>
                  <a:pt x="4425953" y="8264259"/>
                </a:lnTo>
                <a:cubicBezTo>
                  <a:pt x="4425953" y="8264259"/>
                  <a:pt x="4423559" y="8264259"/>
                  <a:pt x="4418770" y="8264259"/>
                </a:cubicBezTo>
                <a:cubicBezTo>
                  <a:pt x="4413979" y="8264259"/>
                  <a:pt x="4411584" y="8259470"/>
                  <a:pt x="4411584" y="8249890"/>
                </a:cubicBezTo>
                <a:close/>
                <a:moveTo>
                  <a:pt x="2629708" y="8249890"/>
                </a:moveTo>
                <a:lnTo>
                  <a:pt x="2629708" y="8264259"/>
                </a:lnTo>
                <a:cubicBezTo>
                  <a:pt x="2620128" y="8264259"/>
                  <a:pt x="2615336" y="8261865"/>
                  <a:pt x="2615336" y="8257075"/>
                </a:cubicBezTo>
                <a:cubicBezTo>
                  <a:pt x="2615336" y="8252284"/>
                  <a:pt x="2620128" y="8249890"/>
                  <a:pt x="2629708" y="8249890"/>
                </a:cubicBezTo>
                <a:close/>
                <a:moveTo>
                  <a:pt x="6279680" y="8235519"/>
                </a:moveTo>
                <a:lnTo>
                  <a:pt x="6250941" y="8278630"/>
                </a:lnTo>
                <a:lnTo>
                  <a:pt x="6250941" y="8249890"/>
                </a:lnTo>
                <a:close/>
                <a:moveTo>
                  <a:pt x="4670243" y="8235519"/>
                </a:moveTo>
                <a:lnTo>
                  <a:pt x="4677429" y="8249890"/>
                </a:lnTo>
                <a:cubicBezTo>
                  <a:pt x="4672638" y="8249890"/>
                  <a:pt x="4670243" y="8249890"/>
                  <a:pt x="4670243" y="8249890"/>
                </a:cubicBezTo>
                <a:close/>
                <a:moveTo>
                  <a:pt x="2212978" y="8206780"/>
                </a:moveTo>
                <a:lnTo>
                  <a:pt x="2227347" y="8221150"/>
                </a:lnTo>
                <a:cubicBezTo>
                  <a:pt x="2217767" y="8221150"/>
                  <a:pt x="2210581" y="8218755"/>
                  <a:pt x="2205792" y="8213964"/>
                </a:cubicBezTo>
                <a:cubicBezTo>
                  <a:pt x="2201003" y="8209175"/>
                  <a:pt x="2203398" y="8206780"/>
                  <a:pt x="2212978" y="8206780"/>
                </a:cubicBezTo>
                <a:close/>
                <a:moveTo>
                  <a:pt x="5242168" y="8186662"/>
                </a:moveTo>
                <a:lnTo>
                  <a:pt x="5241450" y="8188817"/>
                </a:lnTo>
                <a:lnTo>
                  <a:pt x="5240253" y="8189217"/>
                </a:lnTo>
                <a:close/>
                <a:moveTo>
                  <a:pt x="2163581" y="8183878"/>
                </a:moveTo>
                <a:cubicBezTo>
                  <a:pt x="2165377" y="8183578"/>
                  <a:pt x="2167472" y="8184028"/>
                  <a:pt x="2169868" y="8185224"/>
                </a:cubicBezTo>
                <a:cubicBezTo>
                  <a:pt x="2179448" y="8190015"/>
                  <a:pt x="2184237" y="8197200"/>
                  <a:pt x="2184237" y="8206780"/>
                </a:cubicBezTo>
                <a:cubicBezTo>
                  <a:pt x="2184237" y="8216361"/>
                  <a:pt x="2179448" y="8221150"/>
                  <a:pt x="2169868" y="8221150"/>
                </a:cubicBezTo>
                <a:lnTo>
                  <a:pt x="2155497" y="8206780"/>
                </a:lnTo>
                <a:cubicBezTo>
                  <a:pt x="2155497" y="8192409"/>
                  <a:pt x="2158191" y="8184776"/>
                  <a:pt x="2163581" y="8183878"/>
                </a:cubicBezTo>
                <a:close/>
                <a:moveTo>
                  <a:pt x="4124185" y="8178040"/>
                </a:moveTo>
                <a:lnTo>
                  <a:pt x="4124185" y="8192409"/>
                </a:lnTo>
                <a:lnTo>
                  <a:pt x="4109816" y="8206780"/>
                </a:lnTo>
                <a:cubicBezTo>
                  <a:pt x="4109816" y="8197200"/>
                  <a:pt x="4109816" y="8192409"/>
                  <a:pt x="4109816" y="8192409"/>
                </a:cubicBezTo>
                <a:cubicBezTo>
                  <a:pt x="4109816" y="8192409"/>
                  <a:pt x="4114605" y="8187620"/>
                  <a:pt x="4124185" y="8178040"/>
                </a:cubicBezTo>
                <a:close/>
                <a:moveTo>
                  <a:pt x="2960216" y="8178040"/>
                </a:moveTo>
                <a:cubicBezTo>
                  <a:pt x="2960216" y="8178040"/>
                  <a:pt x="2955427" y="8185224"/>
                  <a:pt x="2945847" y="8199595"/>
                </a:cubicBezTo>
                <a:cubicBezTo>
                  <a:pt x="2936267" y="8213964"/>
                  <a:pt x="2931476" y="8221150"/>
                  <a:pt x="2931476" y="8221150"/>
                </a:cubicBezTo>
                <a:lnTo>
                  <a:pt x="2931476" y="8192409"/>
                </a:lnTo>
                <a:close/>
                <a:moveTo>
                  <a:pt x="6294051" y="8163669"/>
                </a:moveTo>
                <a:lnTo>
                  <a:pt x="6308419" y="8163669"/>
                </a:lnTo>
                <a:cubicBezTo>
                  <a:pt x="6308419" y="8173251"/>
                  <a:pt x="6303631" y="8178040"/>
                  <a:pt x="6294051" y="8178040"/>
                </a:cubicBezTo>
                <a:close/>
                <a:moveTo>
                  <a:pt x="3261985" y="8163669"/>
                </a:moveTo>
                <a:cubicBezTo>
                  <a:pt x="3271567" y="8163669"/>
                  <a:pt x="3276356" y="8166065"/>
                  <a:pt x="3276356" y="8170855"/>
                </a:cubicBezTo>
                <a:cubicBezTo>
                  <a:pt x="3276356" y="8175646"/>
                  <a:pt x="3271567" y="8178040"/>
                  <a:pt x="3261985" y="8178040"/>
                </a:cubicBezTo>
                <a:cubicBezTo>
                  <a:pt x="3261985" y="8178040"/>
                  <a:pt x="3261985" y="8175646"/>
                  <a:pt x="3261985" y="8170855"/>
                </a:cubicBezTo>
                <a:cubicBezTo>
                  <a:pt x="3261985" y="8166065"/>
                  <a:pt x="3261985" y="8163669"/>
                  <a:pt x="3261985" y="8163669"/>
                </a:cubicBezTo>
                <a:close/>
                <a:moveTo>
                  <a:pt x="3736195" y="8149300"/>
                </a:moveTo>
                <a:lnTo>
                  <a:pt x="3750565" y="8149300"/>
                </a:lnTo>
                <a:cubicBezTo>
                  <a:pt x="3740984" y="8158880"/>
                  <a:pt x="3736195" y="8168460"/>
                  <a:pt x="3736195" y="8178040"/>
                </a:cubicBezTo>
                <a:lnTo>
                  <a:pt x="3693086" y="8221150"/>
                </a:lnTo>
                <a:lnTo>
                  <a:pt x="3606865" y="8249890"/>
                </a:lnTo>
                <a:cubicBezTo>
                  <a:pt x="3606865" y="8240310"/>
                  <a:pt x="3611656" y="8235519"/>
                  <a:pt x="3621236" y="8235519"/>
                </a:cubicBezTo>
                <a:cubicBezTo>
                  <a:pt x="3630814" y="8235519"/>
                  <a:pt x="3638000" y="8228335"/>
                  <a:pt x="3642790" y="8213964"/>
                </a:cubicBezTo>
                <a:cubicBezTo>
                  <a:pt x="3647580" y="8199595"/>
                  <a:pt x="3652371" y="8192409"/>
                  <a:pt x="3657160" y="8192409"/>
                </a:cubicBezTo>
                <a:cubicBezTo>
                  <a:pt x="3661951" y="8192409"/>
                  <a:pt x="3666740" y="8192409"/>
                  <a:pt x="3671531" y="8192409"/>
                </a:cubicBezTo>
                <a:cubicBezTo>
                  <a:pt x="3676320" y="8192409"/>
                  <a:pt x="3678715" y="8192409"/>
                  <a:pt x="3678715" y="8192409"/>
                </a:cubicBezTo>
                <a:lnTo>
                  <a:pt x="3678715" y="8206780"/>
                </a:lnTo>
                <a:cubicBezTo>
                  <a:pt x="3678715" y="8206780"/>
                  <a:pt x="3681111" y="8201991"/>
                  <a:pt x="3685900" y="8192409"/>
                </a:cubicBezTo>
                <a:cubicBezTo>
                  <a:pt x="3690689" y="8182829"/>
                  <a:pt x="3693086" y="8178040"/>
                  <a:pt x="3693086" y="8178040"/>
                </a:cubicBezTo>
                <a:lnTo>
                  <a:pt x="3707455" y="8178040"/>
                </a:lnTo>
                <a:lnTo>
                  <a:pt x="3721826" y="8163669"/>
                </a:lnTo>
                <a:cubicBezTo>
                  <a:pt x="3731404" y="8163669"/>
                  <a:pt x="3736195" y="8158880"/>
                  <a:pt x="3736195" y="8149300"/>
                </a:cubicBezTo>
                <a:close/>
                <a:moveTo>
                  <a:pt x="3362575" y="8149300"/>
                </a:moveTo>
                <a:cubicBezTo>
                  <a:pt x="3362575" y="8158880"/>
                  <a:pt x="3367366" y="8163669"/>
                  <a:pt x="3376946" y="8163669"/>
                </a:cubicBezTo>
                <a:cubicBezTo>
                  <a:pt x="3376946" y="8154091"/>
                  <a:pt x="3376946" y="8149300"/>
                  <a:pt x="3376946" y="8149300"/>
                </a:cubicBezTo>
                <a:close/>
                <a:moveTo>
                  <a:pt x="4167294" y="8134931"/>
                </a:moveTo>
                <a:lnTo>
                  <a:pt x="4181666" y="8134931"/>
                </a:lnTo>
                <a:lnTo>
                  <a:pt x="4167294" y="8149300"/>
                </a:lnTo>
                <a:close/>
                <a:moveTo>
                  <a:pt x="2988957" y="8106190"/>
                </a:moveTo>
                <a:cubicBezTo>
                  <a:pt x="2988957" y="8115770"/>
                  <a:pt x="2988957" y="8120559"/>
                  <a:pt x="2988957" y="8120559"/>
                </a:cubicBezTo>
                <a:lnTo>
                  <a:pt x="2974586" y="8134931"/>
                </a:lnTo>
                <a:cubicBezTo>
                  <a:pt x="2974586" y="8125350"/>
                  <a:pt x="2974586" y="8120559"/>
                  <a:pt x="2974586" y="8120559"/>
                </a:cubicBezTo>
                <a:cubicBezTo>
                  <a:pt x="2974586" y="8120559"/>
                  <a:pt x="2979377" y="8115770"/>
                  <a:pt x="2988957" y="8106190"/>
                </a:cubicBezTo>
                <a:close/>
                <a:moveTo>
                  <a:pt x="2644077" y="8106190"/>
                </a:moveTo>
                <a:lnTo>
                  <a:pt x="2644077" y="8134931"/>
                </a:lnTo>
                <a:cubicBezTo>
                  <a:pt x="2634497" y="8134931"/>
                  <a:pt x="2629708" y="8130140"/>
                  <a:pt x="2629708" y="8120559"/>
                </a:cubicBezTo>
                <a:cubicBezTo>
                  <a:pt x="2629708" y="8110979"/>
                  <a:pt x="2634497" y="8106190"/>
                  <a:pt x="2644077" y="8106190"/>
                </a:cubicBezTo>
                <a:close/>
                <a:moveTo>
                  <a:pt x="2500377" y="8106190"/>
                </a:moveTo>
                <a:cubicBezTo>
                  <a:pt x="2509957" y="8106190"/>
                  <a:pt x="2509957" y="8115770"/>
                  <a:pt x="2500377" y="8134931"/>
                </a:cubicBezTo>
                <a:cubicBezTo>
                  <a:pt x="2462057" y="8201991"/>
                  <a:pt x="2442897" y="8221150"/>
                  <a:pt x="2442897" y="8192409"/>
                </a:cubicBezTo>
                <a:cubicBezTo>
                  <a:pt x="2442897" y="8182829"/>
                  <a:pt x="2447688" y="8178040"/>
                  <a:pt x="2457268" y="8178040"/>
                </a:cubicBezTo>
                <a:cubicBezTo>
                  <a:pt x="2457268" y="8178040"/>
                  <a:pt x="2457268" y="8173251"/>
                  <a:pt x="2457268" y="8163669"/>
                </a:cubicBezTo>
                <a:cubicBezTo>
                  <a:pt x="2466848" y="8125350"/>
                  <a:pt x="2481217" y="8106190"/>
                  <a:pt x="2500377" y="8106190"/>
                </a:cubicBezTo>
                <a:close/>
                <a:moveTo>
                  <a:pt x="5158823" y="8084636"/>
                </a:moveTo>
                <a:cubicBezTo>
                  <a:pt x="5154032" y="8084636"/>
                  <a:pt x="5149243" y="8087030"/>
                  <a:pt x="5144452" y="8091819"/>
                </a:cubicBezTo>
                <a:cubicBezTo>
                  <a:pt x="5125291" y="8110979"/>
                  <a:pt x="5130082" y="8120559"/>
                  <a:pt x="5158823" y="8120559"/>
                </a:cubicBezTo>
                <a:cubicBezTo>
                  <a:pt x="5168403" y="8120559"/>
                  <a:pt x="5173192" y="8120559"/>
                  <a:pt x="5173192" y="8120559"/>
                </a:cubicBezTo>
                <a:lnTo>
                  <a:pt x="5173192" y="8091819"/>
                </a:lnTo>
                <a:cubicBezTo>
                  <a:pt x="5168403" y="8087030"/>
                  <a:pt x="5163612" y="8084636"/>
                  <a:pt x="5158823" y="8084636"/>
                </a:cubicBezTo>
                <a:close/>
                <a:moveTo>
                  <a:pt x="6107241" y="8077450"/>
                </a:moveTo>
                <a:cubicBezTo>
                  <a:pt x="6107241" y="8077450"/>
                  <a:pt x="6107241" y="8082241"/>
                  <a:pt x="6107241" y="8091819"/>
                </a:cubicBezTo>
                <a:cubicBezTo>
                  <a:pt x="6097661" y="8091819"/>
                  <a:pt x="6092870" y="8091819"/>
                  <a:pt x="6092870" y="8091819"/>
                </a:cubicBezTo>
                <a:cubicBezTo>
                  <a:pt x="6092870" y="8091819"/>
                  <a:pt x="6097661" y="8087030"/>
                  <a:pt x="6107241" y="8077450"/>
                </a:cubicBezTo>
                <a:close/>
                <a:moveTo>
                  <a:pt x="5216301" y="8077450"/>
                </a:moveTo>
                <a:cubicBezTo>
                  <a:pt x="5216301" y="8087030"/>
                  <a:pt x="5218698" y="8091819"/>
                  <a:pt x="5223487" y="8091819"/>
                </a:cubicBezTo>
                <a:cubicBezTo>
                  <a:pt x="5228278" y="8091819"/>
                  <a:pt x="5230672" y="8091819"/>
                  <a:pt x="5230672" y="8091819"/>
                </a:cubicBezTo>
                <a:lnTo>
                  <a:pt x="5230672" y="8077450"/>
                </a:lnTo>
                <a:close/>
                <a:moveTo>
                  <a:pt x="3261985" y="8077450"/>
                </a:moveTo>
                <a:cubicBezTo>
                  <a:pt x="3261985" y="8077450"/>
                  <a:pt x="3261985" y="8082241"/>
                  <a:pt x="3261985" y="8091819"/>
                </a:cubicBezTo>
                <a:lnTo>
                  <a:pt x="3247616" y="8106190"/>
                </a:lnTo>
                <a:close/>
                <a:moveTo>
                  <a:pt x="6250941" y="8063081"/>
                </a:moveTo>
                <a:cubicBezTo>
                  <a:pt x="6250941" y="8063081"/>
                  <a:pt x="6250941" y="8067870"/>
                  <a:pt x="6250941" y="8077450"/>
                </a:cubicBezTo>
                <a:cubicBezTo>
                  <a:pt x="6241361" y="8077450"/>
                  <a:pt x="6236572" y="8077450"/>
                  <a:pt x="6236572" y="8077450"/>
                </a:cubicBezTo>
                <a:close/>
                <a:moveTo>
                  <a:pt x="3736195" y="8063081"/>
                </a:moveTo>
                <a:lnTo>
                  <a:pt x="3736195" y="8091819"/>
                </a:lnTo>
                <a:cubicBezTo>
                  <a:pt x="3736195" y="8091819"/>
                  <a:pt x="3731404" y="8096610"/>
                  <a:pt x="3721826" y="8106190"/>
                </a:cubicBezTo>
                <a:lnTo>
                  <a:pt x="3707455" y="8106190"/>
                </a:lnTo>
                <a:close/>
                <a:moveTo>
                  <a:pt x="3592495" y="8063081"/>
                </a:moveTo>
                <a:cubicBezTo>
                  <a:pt x="3582916" y="8063081"/>
                  <a:pt x="3578125" y="8067870"/>
                  <a:pt x="3578125" y="8077450"/>
                </a:cubicBezTo>
                <a:lnTo>
                  <a:pt x="3578125" y="8091819"/>
                </a:lnTo>
                <a:cubicBezTo>
                  <a:pt x="3587704" y="8091819"/>
                  <a:pt x="3592495" y="8089425"/>
                  <a:pt x="3592495" y="8084636"/>
                </a:cubicBezTo>
                <a:cubicBezTo>
                  <a:pt x="3592495" y="8079846"/>
                  <a:pt x="3592495" y="8077450"/>
                  <a:pt x="3592495" y="8077450"/>
                </a:cubicBezTo>
                <a:cubicBezTo>
                  <a:pt x="3602075" y="8067870"/>
                  <a:pt x="3602075" y="8063081"/>
                  <a:pt x="3592495" y="8063081"/>
                </a:cubicBezTo>
                <a:close/>
                <a:moveTo>
                  <a:pt x="6493433" y="8054099"/>
                </a:moveTo>
                <a:cubicBezTo>
                  <a:pt x="6497027" y="8052902"/>
                  <a:pt x="6500020" y="8053501"/>
                  <a:pt x="6502415" y="8055895"/>
                </a:cubicBezTo>
                <a:cubicBezTo>
                  <a:pt x="6507206" y="8060684"/>
                  <a:pt x="6504809" y="8072661"/>
                  <a:pt x="6495231" y="8091819"/>
                </a:cubicBezTo>
                <a:lnTo>
                  <a:pt x="6466490" y="8120559"/>
                </a:lnTo>
                <a:cubicBezTo>
                  <a:pt x="6456910" y="8120559"/>
                  <a:pt x="6452119" y="8115770"/>
                  <a:pt x="6452119" y="8106190"/>
                </a:cubicBezTo>
                <a:cubicBezTo>
                  <a:pt x="6452119" y="8106190"/>
                  <a:pt x="6449727" y="8103796"/>
                  <a:pt x="6444936" y="8099005"/>
                </a:cubicBezTo>
                <a:cubicBezTo>
                  <a:pt x="6440145" y="8094216"/>
                  <a:pt x="6435355" y="8091819"/>
                  <a:pt x="6430565" y="8091819"/>
                </a:cubicBezTo>
                <a:cubicBezTo>
                  <a:pt x="6425775" y="8091819"/>
                  <a:pt x="6423381" y="8091819"/>
                  <a:pt x="6423381" y="8091819"/>
                </a:cubicBezTo>
                <a:cubicBezTo>
                  <a:pt x="6423381" y="8082241"/>
                  <a:pt x="6418590" y="8077450"/>
                  <a:pt x="6409010" y="8077450"/>
                </a:cubicBezTo>
                <a:lnTo>
                  <a:pt x="6437750" y="8063081"/>
                </a:lnTo>
                <a:cubicBezTo>
                  <a:pt x="6456910" y="8072661"/>
                  <a:pt x="6471280" y="8072661"/>
                  <a:pt x="6480860" y="8063081"/>
                </a:cubicBezTo>
                <a:cubicBezTo>
                  <a:pt x="6485651" y="8058290"/>
                  <a:pt x="6489843" y="8055297"/>
                  <a:pt x="6493433" y="8054099"/>
                </a:cubicBezTo>
                <a:close/>
                <a:moveTo>
                  <a:pt x="6164722" y="8048710"/>
                </a:moveTo>
                <a:cubicBezTo>
                  <a:pt x="6174302" y="8048710"/>
                  <a:pt x="6179091" y="8051106"/>
                  <a:pt x="6179091" y="8055895"/>
                </a:cubicBezTo>
                <a:cubicBezTo>
                  <a:pt x="6179091" y="8060684"/>
                  <a:pt x="6174302" y="8063081"/>
                  <a:pt x="6164722" y="8063081"/>
                </a:cubicBezTo>
                <a:cubicBezTo>
                  <a:pt x="6164722" y="8053501"/>
                  <a:pt x="6164722" y="8048710"/>
                  <a:pt x="6164722" y="8048710"/>
                </a:cubicBezTo>
                <a:close/>
                <a:moveTo>
                  <a:pt x="5862952" y="8048710"/>
                </a:moveTo>
                <a:lnTo>
                  <a:pt x="5877321" y="8048710"/>
                </a:lnTo>
                <a:cubicBezTo>
                  <a:pt x="5896481" y="8048710"/>
                  <a:pt x="5908456" y="8048710"/>
                  <a:pt x="5913247" y="8048710"/>
                </a:cubicBezTo>
                <a:cubicBezTo>
                  <a:pt x="5918036" y="8048710"/>
                  <a:pt x="5918036" y="8051106"/>
                  <a:pt x="5913247" y="8055895"/>
                </a:cubicBezTo>
                <a:cubicBezTo>
                  <a:pt x="5908456" y="8060684"/>
                  <a:pt x="5901270" y="8067870"/>
                  <a:pt x="5891690" y="8077450"/>
                </a:cubicBezTo>
                <a:cubicBezTo>
                  <a:pt x="5882112" y="8087030"/>
                  <a:pt x="5874926" y="8089425"/>
                  <a:pt x="5870135" y="8084636"/>
                </a:cubicBezTo>
                <a:cubicBezTo>
                  <a:pt x="5865346" y="8079846"/>
                  <a:pt x="5862952" y="8067870"/>
                  <a:pt x="5862952" y="8048710"/>
                </a:cubicBezTo>
                <a:close/>
                <a:moveTo>
                  <a:pt x="5704881" y="8048710"/>
                </a:moveTo>
                <a:cubicBezTo>
                  <a:pt x="5704881" y="8067870"/>
                  <a:pt x="5709672" y="8075055"/>
                  <a:pt x="5719252" y="8070264"/>
                </a:cubicBezTo>
                <a:cubicBezTo>
                  <a:pt x="5728830" y="8065475"/>
                  <a:pt x="5736017" y="8070264"/>
                  <a:pt x="5740807" y="8084636"/>
                </a:cubicBezTo>
                <a:cubicBezTo>
                  <a:pt x="5745598" y="8099005"/>
                  <a:pt x="5752783" y="8110979"/>
                  <a:pt x="5762363" y="8120559"/>
                </a:cubicBezTo>
                <a:cubicBezTo>
                  <a:pt x="5762363" y="8149300"/>
                  <a:pt x="5752783" y="8158880"/>
                  <a:pt x="5733623" y="8149300"/>
                </a:cubicBezTo>
                <a:cubicBezTo>
                  <a:pt x="5724041" y="8149300"/>
                  <a:pt x="5716858" y="8144511"/>
                  <a:pt x="5712066" y="8134931"/>
                </a:cubicBezTo>
                <a:cubicBezTo>
                  <a:pt x="5707275" y="8125350"/>
                  <a:pt x="5704881" y="8120559"/>
                  <a:pt x="5704881" y="8120559"/>
                </a:cubicBezTo>
                <a:lnTo>
                  <a:pt x="5676141" y="8106190"/>
                </a:lnTo>
                <a:cubicBezTo>
                  <a:pt x="5666562" y="8106190"/>
                  <a:pt x="5666562" y="8096610"/>
                  <a:pt x="5676141" y="8077450"/>
                </a:cubicBezTo>
                <a:close/>
                <a:moveTo>
                  <a:pt x="3376946" y="8048710"/>
                </a:moveTo>
                <a:cubicBezTo>
                  <a:pt x="3376946" y="8058290"/>
                  <a:pt x="3376946" y="8063081"/>
                  <a:pt x="3376946" y="8063081"/>
                </a:cubicBezTo>
                <a:lnTo>
                  <a:pt x="3391316" y="8048710"/>
                </a:lnTo>
                <a:cubicBezTo>
                  <a:pt x="3391316" y="8048710"/>
                  <a:pt x="3386527" y="8048710"/>
                  <a:pt x="3376946" y="8048710"/>
                </a:cubicBezTo>
                <a:close/>
                <a:moveTo>
                  <a:pt x="2529117" y="8048710"/>
                </a:moveTo>
                <a:cubicBezTo>
                  <a:pt x="2529117" y="8058290"/>
                  <a:pt x="2529117" y="8065475"/>
                  <a:pt x="2529117" y="8070264"/>
                </a:cubicBezTo>
                <a:cubicBezTo>
                  <a:pt x="2529117" y="8075055"/>
                  <a:pt x="2529117" y="8082241"/>
                  <a:pt x="2529117" y="8091819"/>
                </a:cubicBezTo>
                <a:lnTo>
                  <a:pt x="2514746" y="8077450"/>
                </a:lnTo>
                <a:close/>
                <a:moveTo>
                  <a:pt x="1408258" y="8048710"/>
                </a:moveTo>
                <a:lnTo>
                  <a:pt x="1422628" y="8048710"/>
                </a:lnTo>
                <a:cubicBezTo>
                  <a:pt x="1422628" y="8048710"/>
                  <a:pt x="1422628" y="8053501"/>
                  <a:pt x="1422628" y="8063081"/>
                </a:cubicBezTo>
                <a:cubicBezTo>
                  <a:pt x="1413049" y="8063081"/>
                  <a:pt x="1408258" y="8058290"/>
                  <a:pt x="1408258" y="8048710"/>
                </a:cubicBezTo>
                <a:close/>
                <a:moveTo>
                  <a:pt x="5862952" y="8034340"/>
                </a:moveTo>
                <a:cubicBezTo>
                  <a:pt x="5872530" y="8034340"/>
                  <a:pt x="5877321" y="8036735"/>
                  <a:pt x="5877321" y="8041524"/>
                </a:cubicBezTo>
                <a:cubicBezTo>
                  <a:pt x="5877321" y="8046315"/>
                  <a:pt x="5872530" y="8048710"/>
                  <a:pt x="5862952" y="8048710"/>
                </a:cubicBezTo>
                <a:close/>
                <a:moveTo>
                  <a:pt x="5819842" y="8034340"/>
                </a:moveTo>
                <a:lnTo>
                  <a:pt x="5834211" y="8048710"/>
                </a:lnTo>
                <a:cubicBezTo>
                  <a:pt x="5834211" y="8058290"/>
                  <a:pt x="5829422" y="8063081"/>
                  <a:pt x="5819842" y="8063081"/>
                </a:cubicBezTo>
                <a:close/>
                <a:moveTo>
                  <a:pt x="3851155" y="8034340"/>
                </a:moveTo>
                <a:lnTo>
                  <a:pt x="3865526" y="8048710"/>
                </a:lnTo>
                <a:cubicBezTo>
                  <a:pt x="3865526" y="8058290"/>
                  <a:pt x="3855946" y="8058290"/>
                  <a:pt x="3836786" y="8048710"/>
                </a:cubicBezTo>
                <a:cubicBezTo>
                  <a:pt x="3836786" y="8048710"/>
                  <a:pt x="3836786" y="8046315"/>
                  <a:pt x="3836786" y="8041524"/>
                </a:cubicBezTo>
                <a:cubicBezTo>
                  <a:pt x="3836786" y="8036735"/>
                  <a:pt x="3841575" y="8034340"/>
                  <a:pt x="3851155" y="8034340"/>
                </a:cubicBezTo>
                <a:close/>
                <a:moveTo>
                  <a:pt x="2974586" y="8034340"/>
                </a:moveTo>
                <a:lnTo>
                  <a:pt x="2945847" y="8091819"/>
                </a:lnTo>
                <a:lnTo>
                  <a:pt x="2945847" y="8063081"/>
                </a:lnTo>
                <a:close/>
                <a:moveTo>
                  <a:pt x="1350778" y="8034340"/>
                </a:moveTo>
                <a:cubicBezTo>
                  <a:pt x="1350778" y="8034340"/>
                  <a:pt x="1355569" y="8039130"/>
                  <a:pt x="1365149" y="8048710"/>
                </a:cubicBezTo>
                <a:cubicBezTo>
                  <a:pt x="1365149" y="8067870"/>
                  <a:pt x="1360358" y="8070264"/>
                  <a:pt x="1350778" y="8055895"/>
                </a:cubicBezTo>
                <a:cubicBezTo>
                  <a:pt x="1341198" y="8041524"/>
                  <a:pt x="1341198" y="8034340"/>
                  <a:pt x="1350778" y="8034340"/>
                </a:cubicBezTo>
                <a:close/>
                <a:moveTo>
                  <a:pt x="5179030" y="8029849"/>
                </a:moveTo>
                <a:cubicBezTo>
                  <a:pt x="5169152" y="8028053"/>
                  <a:pt x="5155231" y="8034340"/>
                  <a:pt x="5137268" y="8048710"/>
                </a:cubicBezTo>
                <a:cubicBezTo>
                  <a:pt x="5113318" y="8067870"/>
                  <a:pt x="5106133" y="8077450"/>
                  <a:pt x="5115713" y="8077450"/>
                </a:cubicBezTo>
                <a:cubicBezTo>
                  <a:pt x="5115713" y="8087030"/>
                  <a:pt x="5134873" y="8082241"/>
                  <a:pt x="5173192" y="8063081"/>
                </a:cubicBezTo>
                <a:cubicBezTo>
                  <a:pt x="5211512" y="8043921"/>
                  <a:pt x="5216301" y="8034340"/>
                  <a:pt x="5187563" y="8034340"/>
                </a:cubicBezTo>
                <a:cubicBezTo>
                  <a:pt x="5185168" y="8031946"/>
                  <a:pt x="5182324" y="8030449"/>
                  <a:pt x="5179030" y="8029849"/>
                </a:cubicBezTo>
                <a:close/>
                <a:moveTo>
                  <a:pt x="4957644" y="8019969"/>
                </a:moveTo>
                <a:cubicBezTo>
                  <a:pt x="4938484" y="8039130"/>
                  <a:pt x="4938484" y="8048710"/>
                  <a:pt x="4957644" y="8048710"/>
                </a:cubicBezTo>
                <a:cubicBezTo>
                  <a:pt x="4967224" y="8058290"/>
                  <a:pt x="4969618" y="8065475"/>
                  <a:pt x="4964829" y="8070264"/>
                </a:cubicBezTo>
                <a:cubicBezTo>
                  <a:pt x="4960038" y="8075055"/>
                  <a:pt x="4960038" y="8077450"/>
                  <a:pt x="4964829" y="8077450"/>
                </a:cubicBezTo>
                <a:cubicBezTo>
                  <a:pt x="4969618" y="8077450"/>
                  <a:pt x="4972014" y="8072661"/>
                  <a:pt x="4972014" y="8063081"/>
                </a:cubicBezTo>
                <a:cubicBezTo>
                  <a:pt x="4972014" y="8053501"/>
                  <a:pt x="4974408" y="8046315"/>
                  <a:pt x="4979199" y="8041524"/>
                </a:cubicBezTo>
                <a:cubicBezTo>
                  <a:pt x="4983990" y="8036735"/>
                  <a:pt x="4986385" y="8029551"/>
                  <a:pt x="4986385" y="8019969"/>
                </a:cubicBezTo>
                <a:close/>
                <a:moveTo>
                  <a:pt x="4785202" y="8019969"/>
                </a:moveTo>
                <a:lnTo>
                  <a:pt x="4742093" y="8077450"/>
                </a:lnTo>
                <a:cubicBezTo>
                  <a:pt x="4742093" y="8087030"/>
                  <a:pt x="4746884" y="8089425"/>
                  <a:pt x="4756462" y="8084636"/>
                </a:cubicBezTo>
                <a:cubicBezTo>
                  <a:pt x="4766042" y="8079846"/>
                  <a:pt x="4770833" y="8075055"/>
                  <a:pt x="4770833" y="8070264"/>
                </a:cubicBezTo>
                <a:cubicBezTo>
                  <a:pt x="4770833" y="8065475"/>
                  <a:pt x="4766042" y="8067870"/>
                  <a:pt x="4756462" y="8077450"/>
                </a:cubicBezTo>
                <a:lnTo>
                  <a:pt x="4756462" y="8063081"/>
                </a:lnTo>
                <a:cubicBezTo>
                  <a:pt x="4766042" y="8053501"/>
                  <a:pt x="4773228" y="8046315"/>
                  <a:pt x="4778019" y="8041524"/>
                </a:cubicBezTo>
                <a:cubicBezTo>
                  <a:pt x="4782808" y="8036735"/>
                  <a:pt x="4789993" y="8034340"/>
                  <a:pt x="4799574" y="8034340"/>
                </a:cubicBezTo>
                <a:close/>
                <a:moveTo>
                  <a:pt x="2787776" y="8019969"/>
                </a:moveTo>
                <a:cubicBezTo>
                  <a:pt x="2787776" y="8019969"/>
                  <a:pt x="2790171" y="8022366"/>
                  <a:pt x="2794962" y="8027155"/>
                </a:cubicBezTo>
                <a:cubicBezTo>
                  <a:pt x="2799751" y="8031946"/>
                  <a:pt x="2802145" y="8034340"/>
                  <a:pt x="2802145" y="8034340"/>
                </a:cubicBezTo>
                <a:cubicBezTo>
                  <a:pt x="2802145" y="8034340"/>
                  <a:pt x="2797356" y="8034340"/>
                  <a:pt x="2787776" y="8034340"/>
                </a:cubicBezTo>
                <a:cubicBezTo>
                  <a:pt x="2787776" y="8034340"/>
                  <a:pt x="2787776" y="8029551"/>
                  <a:pt x="2787776" y="8019969"/>
                </a:cubicBezTo>
                <a:close/>
                <a:moveTo>
                  <a:pt x="1462145" y="8012786"/>
                </a:moveTo>
                <a:cubicBezTo>
                  <a:pt x="1464540" y="8012786"/>
                  <a:pt x="1465739" y="8015180"/>
                  <a:pt x="1465739" y="8019969"/>
                </a:cubicBezTo>
                <a:cubicBezTo>
                  <a:pt x="1465739" y="8029551"/>
                  <a:pt x="1463343" y="8034340"/>
                  <a:pt x="1458553" y="8034340"/>
                </a:cubicBezTo>
                <a:cubicBezTo>
                  <a:pt x="1453762" y="8034340"/>
                  <a:pt x="1451368" y="8029551"/>
                  <a:pt x="1451368" y="8019969"/>
                </a:cubicBezTo>
                <a:cubicBezTo>
                  <a:pt x="1456159" y="8015180"/>
                  <a:pt x="1459751" y="8012786"/>
                  <a:pt x="1462145" y="8012786"/>
                </a:cubicBezTo>
                <a:close/>
                <a:moveTo>
                  <a:pt x="6193462" y="8005600"/>
                </a:moveTo>
                <a:cubicBezTo>
                  <a:pt x="6193462" y="8005600"/>
                  <a:pt x="6183882" y="8010391"/>
                  <a:pt x="6164722" y="8019969"/>
                </a:cubicBezTo>
                <a:cubicBezTo>
                  <a:pt x="6155142" y="8024760"/>
                  <a:pt x="6147358" y="8027754"/>
                  <a:pt x="6141370" y="8028951"/>
                </a:cubicBezTo>
                <a:lnTo>
                  <a:pt x="6139574" y="8028696"/>
                </a:lnTo>
                <a:close/>
                <a:moveTo>
                  <a:pt x="2931476" y="8005600"/>
                </a:moveTo>
                <a:cubicBezTo>
                  <a:pt x="2941056" y="8005600"/>
                  <a:pt x="2945847" y="8010391"/>
                  <a:pt x="2945847" y="8019969"/>
                </a:cubicBezTo>
                <a:lnTo>
                  <a:pt x="2931476" y="8019969"/>
                </a:lnTo>
                <a:cubicBezTo>
                  <a:pt x="2921896" y="8019969"/>
                  <a:pt x="2917107" y="8019969"/>
                  <a:pt x="2917107" y="8019969"/>
                </a:cubicBezTo>
                <a:cubicBezTo>
                  <a:pt x="2917107" y="8019969"/>
                  <a:pt x="2919501" y="8017575"/>
                  <a:pt x="2924290" y="8012786"/>
                </a:cubicBezTo>
                <a:cubicBezTo>
                  <a:pt x="2929081" y="8007997"/>
                  <a:pt x="2931476" y="8005600"/>
                  <a:pt x="2931476" y="8005600"/>
                </a:cubicBezTo>
                <a:close/>
                <a:moveTo>
                  <a:pt x="3261985" y="7991231"/>
                </a:moveTo>
                <a:cubicBezTo>
                  <a:pt x="3252405" y="7991231"/>
                  <a:pt x="3247616" y="7996020"/>
                  <a:pt x="3247616" y="8005600"/>
                </a:cubicBezTo>
                <a:cubicBezTo>
                  <a:pt x="3247616" y="8015180"/>
                  <a:pt x="3250010" y="8022366"/>
                  <a:pt x="3254802" y="8027155"/>
                </a:cubicBezTo>
                <a:cubicBezTo>
                  <a:pt x="3259591" y="8031946"/>
                  <a:pt x="3266776" y="8034340"/>
                  <a:pt x="3276356" y="8034340"/>
                </a:cubicBezTo>
                <a:cubicBezTo>
                  <a:pt x="3276356" y="8034340"/>
                  <a:pt x="3276356" y="8031946"/>
                  <a:pt x="3276356" y="8027155"/>
                </a:cubicBezTo>
                <a:cubicBezTo>
                  <a:pt x="3276356" y="8022366"/>
                  <a:pt x="3276356" y="8015180"/>
                  <a:pt x="3276356" y="8005600"/>
                </a:cubicBezTo>
                <a:close/>
                <a:moveTo>
                  <a:pt x="2500377" y="7991231"/>
                </a:moveTo>
                <a:cubicBezTo>
                  <a:pt x="2509957" y="7991231"/>
                  <a:pt x="2514746" y="7993626"/>
                  <a:pt x="2514746" y="7998415"/>
                </a:cubicBezTo>
                <a:cubicBezTo>
                  <a:pt x="2514746" y="8003206"/>
                  <a:pt x="2514746" y="8005600"/>
                  <a:pt x="2514746" y="8005600"/>
                </a:cubicBezTo>
                <a:lnTo>
                  <a:pt x="2500377" y="8005600"/>
                </a:lnTo>
                <a:close/>
                <a:moveTo>
                  <a:pt x="959197" y="7984045"/>
                </a:moveTo>
                <a:cubicBezTo>
                  <a:pt x="961591" y="7984045"/>
                  <a:pt x="962789" y="7986440"/>
                  <a:pt x="962789" y="7991231"/>
                </a:cubicBezTo>
                <a:cubicBezTo>
                  <a:pt x="972369" y="8000811"/>
                  <a:pt x="972369" y="8010391"/>
                  <a:pt x="962789" y="8019969"/>
                </a:cubicBezTo>
                <a:lnTo>
                  <a:pt x="948419" y="8005600"/>
                </a:lnTo>
                <a:cubicBezTo>
                  <a:pt x="948419" y="7996020"/>
                  <a:pt x="948419" y="7991231"/>
                  <a:pt x="948419" y="7991231"/>
                </a:cubicBezTo>
                <a:cubicBezTo>
                  <a:pt x="953208" y="7986440"/>
                  <a:pt x="956802" y="7984045"/>
                  <a:pt x="959197" y="7984045"/>
                </a:cubicBezTo>
                <a:close/>
                <a:moveTo>
                  <a:pt x="3617642" y="7982249"/>
                </a:moveTo>
                <a:cubicBezTo>
                  <a:pt x="3615247" y="7983447"/>
                  <a:pt x="3611656" y="7986440"/>
                  <a:pt x="3606865" y="7991231"/>
                </a:cubicBezTo>
                <a:lnTo>
                  <a:pt x="3606865" y="8005600"/>
                </a:lnTo>
                <a:cubicBezTo>
                  <a:pt x="3616445" y="7996020"/>
                  <a:pt x="3621236" y="7988834"/>
                  <a:pt x="3621236" y="7984045"/>
                </a:cubicBezTo>
                <a:cubicBezTo>
                  <a:pt x="3621236" y="7981651"/>
                  <a:pt x="3620038" y="7981050"/>
                  <a:pt x="3617642" y="7982249"/>
                </a:cubicBezTo>
                <a:close/>
                <a:moveTo>
                  <a:pt x="4885793" y="7962491"/>
                </a:moveTo>
                <a:cubicBezTo>
                  <a:pt x="4885793" y="7972071"/>
                  <a:pt x="4890584" y="7976860"/>
                  <a:pt x="4900162" y="7976860"/>
                </a:cubicBezTo>
                <a:lnTo>
                  <a:pt x="4900162" y="7962491"/>
                </a:lnTo>
                <a:cubicBezTo>
                  <a:pt x="4900162" y="7962491"/>
                  <a:pt x="4895373" y="7962491"/>
                  <a:pt x="4885793" y="7962491"/>
                </a:cubicBezTo>
                <a:close/>
                <a:moveTo>
                  <a:pt x="2469841" y="7957999"/>
                </a:moveTo>
                <a:cubicBezTo>
                  <a:pt x="2480618" y="7956203"/>
                  <a:pt x="2486008" y="7962491"/>
                  <a:pt x="2486008" y="7976860"/>
                </a:cubicBezTo>
                <a:cubicBezTo>
                  <a:pt x="2486008" y="7976860"/>
                  <a:pt x="2481217" y="7979256"/>
                  <a:pt x="2471637" y="7984045"/>
                </a:cubicBezTo>
                <a:cubicBezTo>
                  <a:pt x="2462057" y="7988834"/>
                  <a:pt x="2457268" y="7986440"/>
                  <a:pt x="2457268" y="7976860"/>
                </a:cubicBezTo>
                <a:lnTo>
                  <a:pt x="2457268" y="7962491"/>
                </a:lnTo>
                <a:cubicBezTo>
                  <a:pt x="2462057" y="7960096"/>
                  <a:pt x="2466247" y="7958598"/>
                  <a:pt x="2469841" y="7957999"/>
                </a:cubicBezTo>
                <a:close/>
                <a:moveTo>
                  <a:pt x="1968688" y="7948120"/>
                </a:moveTo>
                <a:cubicBezTo>
                  <a:pt x="1968688" y="7948120"/>
                  <a:pt x="1968688" y="7950516"/>
                  <a:pt x="1968688" y="7955305"/>
                </a:cubicBezTo>
                <a:cubicBezTo>
                  <a:pt x="1968688" y="7960096"/>
                  <a:pt x="1968688" y="7962491"/>
                  <a:pt x="1968688" y="7962491"/>
                </a:cubicBezTo>
                <a:cubicBezTo>
                  <a:pt x="1978268" y="7962491"/>
                  <a:pt x="1983057" y="7962491"/>
                  <a:pt x="1983057" y="7962491"/>
                </a:cubicBezTo>
                <a:cubicBezTo>
                  <a:pt x="1983057" y="7952911"/>
                  <a:pt x="1978268" y="7948120"/>
                  <a:pt x="1968688" y="7948120"/>
                </a:cubicBezTo>
                <a:close/>
                <a:moveTo>
                  <a:pt x="5460591" y="7933750"/>
                </a:moveTo>
                <a:lnTo>
                  <a:pt x="5446222" y="7948120"/>
                </a:lnTo>
                <a:cubicBezTo>
                  <a:pt x="5436642" y="7957702"/>
                  <a:pt x="5427062" y="7964885"/>
                  <a:pt x="5417482" y="7969674"/>
                </a:cubicBezTo>
                <a:cubicBezTo>
                  <a:pt x="5407903" y="7974465"/>
                  <a:pt x="5398323" y="7976860"/>
                  <a:pt x="5388743" y="7976860"/>
                </a:cubicBezTo>
                <a:lnTo>
                  <a:pt x="5345634" y="8005600"/>
                </a:lnTo>
                <a:cubicBezTo>
                  <a:pt x="5345634" y="8005600"/>
                  <a:pt x="5350423" y="8005600"/>
                  <a:pt x="5360003" y="8005600"/>
                </a:cubicBezTo>
                <a:cubicBezTo>
                  <a:pt x="5369583" y="8005600"/>
                  <a:pt x="5376769" y="8005600"/>
                  <a:pt x="5381558" y="8005600"/>
                </a:cubicBezTo>
                <a:cubicBezTo>
                  <a:pt x="5386349" y="8005600"/>
                  <a:pt x="5393534" y="8005600"/>
                  <a:pt x="5403112" y="8005600"/>
                </a:cubicBezTo>
                <a:lnTo>
                  <a:pt x="5431851" y="7976860"/>
                </a:lnTo>
                <a:lnTo>
                  <a:pt x="5446222" y="7976860"/>
                </a:lnTo>
                <a:cubicBezTo>
                  <a:pt x="5455802" y="7976860"/>
                  <a:pt x="5460591" y="7972071"/>
                  <a:pt x="5460591" y="7962491"/>
                </a:cubicBezTo>
                <a:cubicBezTo>
                  <a:pt x="5460591" y="7952911"/>
                  <a:pt x="5460591" y="7943330"/>
                  <a:pt x="5460591" y="7933750"/>
                </a:cubicBezTo>
                <a:close/>
                <a:moveTo>
                  <a:pt x="3693086" y="7933750"/>
                </a:moveTo>
                <a:cubicBezTo>
                  <a:pt x="3693086" y="7933750"/>
                  <a:pt x="3697875" y="7933750"/>
                  <a:pt x="3707455" y="7933750"/>
                </a:cubicBezTo>
                <a:lnTo>
                  <a:pt x="3707455" y="7948120"/>
                </a:lnTo>
                <a:cubicBezTo>
                  <a:pt x="3697875" y="7948120"/>
                  <a:pt x="3693086" y="7943330"/>
                  <a:pt x="3693086" y="7933750"/>
                </a:cubicBezTo>
                <a:close/>
                <a:moveTo>
                  <a:pt x="3707455" y="7919379"/>
                </a:moveTo>
                <a:lnTo>
                  <a:pt x="3693086" y="7933750"/>
                </a:lnTo>
                <a:lnTo>
                  <a:pt x="3678715" y="7948120"/>
                </a:lnTo>
                <a:cubicBezTo>
                  <a:pt x="3678715" y="7957702"/>
                  <a:pt x="3683506" y="7967280"/>
                  <a:pt x="3693086" y="7976860"/>
                </a:cubicBezTo>
                <a:cubicBezTo>
                  <a:pt x="3702666" y="7976860"/>
                  <a:pt x="3709850" y="7976860"/>
                  <a:pt x="3714641" y="7976860"/>
                </a:cubicBezTo>
                <a:cubicBezTo>
                  <a:pt x="3719430" y="7976860"/>
                  <a:pt x="3721826" y="7972071"/>
                  <a:pt x="3721826" y="7962491"/>
                </a:cubicBezTo>
                <a:lnTo>
                  <a:pt x="3721826" y="7948120"/>
                </a:lnTo>
                <a:cubicBezTo>
                  <a:pt x="3721826" y="7938541"/>
                  <a:pt x="3719430" y="7931356"/>
                  <a:pt x="3714641" y="7926565"/>
                </a:cubicBezTo>
                <a:cubicBezTo>
                  <a:pt x="3709850" y="7921776"/>
                  <a:pt x="3707455" y="7919379"/>
                  <a:pt x="3707455" y="7919379"/>
                </a:cubicBezTo>
                <a:close/>
                <a:moveTo>
                  <a:pt x="3161395" y="7919379"/>
                </a:moveTo>
                <a:cubicBezTo>
                  <a:pt x="3142237" y="7919379"/>
                  <a:pt x="3123077" y="7928961"/>
                  <a:pt x="3103916" y="7948120"/>
                </a:cubicBezTo>
                <a:cubicBezTo>
                  <a:pt x="3084756" y="7967280"/>
                  <a:pt x="3079967" y="7981651"/>
                  <a:pt x="3089545" y="7991231"/>
                </a:cubicBezTo>
                <a:cubicBezTo>
                  <a:pt x="3099127" y="7991231"/>
                  <a:pt x="3108705" y="7996020"/>
                  <a:pt x="3118285" y="8005600"/>
                </a:cubicBezTo>
                <a:cubicBezTo>
                  <a:pt x="3147026" y="8005600"/>
                  <a:pt x="3166186" y="8000811"/>
                  <a:pt x="3175766" y="7991231"/>
                </a:cubicBezTo>
                <a:cubicBezTo>
                  <a:pt x="3185346" y="7972071"/>
                  <a:pt x="3187741" y="7960096"/>
                  <a:pt x="3182952" y="7955305"/>
                </a:cubicBezTo>
                <a:cubicBezTo>
                  <a:pt x="3178161" y="7950516"/>
                  <a:pt x="3178161" y="7943330"/>
                  <a:pt x="3182952" y="7933750"/>
                </a:cubicBezTo>
                <a:cubicBezTo>
                  <a:pt x="3187741" y="7924170"/>
                  <a:pt x="3180555" y="7919379"/>
                  <a:pt x="3161395" y="7919379"/>
                </a:cubicBezTo>
                <a:close/>
                <a:moveTo>
                  <a:pt x="3103916" y="7919379"/>
                </a:moveTo>
                <a:lnTo>
                  <a:pt x="3103916" y="7933750"/>
                </a:lnTo>
                <a:cubicBezTo>
                  <a:pt x="3113496" y="7933750"/>
                  <a:pt x="3118285" y="7928961"/>
                  <a:pt x="3118285" y="7919379"/>
                </a:cubicBezTo>
                <a:close/>
                <a:moveTo>
                  <a:pt x="1918393" y="7919379"/>
                </a:moveTo>
                <a:cubicBezTo>
                  <a:pt x="1923182" y="7919379"/>
                  <a:pt x="1925577" y="7924170"/>
                  <a:pt x="1925577" y="7933750"/>
                </a:cubicBezTo>
                <a:cubicBezTo>
                  <a:pt x="1935159" y="7943330"/>
                  <a:pt x="1939947" y="7943330"/>
                  <a:pt x="1939947" y="7933750"/>
                </a:cubicBezTo>
                <a:cubicBezTo>
                  <a:pt x="1939947" y="7933750"/>
                  <a:pt x="1939947" y="7928961"/>
                  <a:pt x="1939947" y="7919379"/>
                </a:cubicBezTo>
                <a:close/>
                <a:moveTo>
                  <a:pt x="2054907" y="7912196"/>
                </a:moveTo>
                <a:cubicBezTo>
                  <a:pt x="2052512" y="7912196"/>
                  <a:pt x="2050118" y="7914590"/>
                  <a:pt x="2047724" y="7919379"/>
                </a:cubicBezTo>
                <a:cubicBezTo>
                  <a:pt x="2042932" y="7928961"/>
                  <a:pt x="2042932" y="7933750"/>
                  <a:pt x="2047724" y="7933750"/>
                </a:cubicBezTo>
                <a:cubicBezTo>
                  <a:pt x="2052512" y="7933750"/>
                  <a:pt x="2054907" y="7938541"/>
                  <a:pt x="2054907" y="7948120"/>
                </a:cubicBezTo>
                <a:cubicBezTo>
                  <a:pt x="2054907" y="7957702"/>
                  <a:pt x="2054907" y="7962491"/>
                  <a:pt x="2054907" y="7962491"/>
                </a:cubicBezTo>
                <a:cubicBezTo>
                  <a:pt x="2064487" y="7962491"/>
                  <a:pt x="2069278" y="7960096"/>
                  <a:pt x="2069278" y="7955305"/>
                </a:cubicBezTo>
                <a:cubicBezTo>
                  <a:pt x="2069278" y="7950516"/>
                  <a:pt x="2069278" y="7948120"/>
                  <a:pt x="2069278" y="7948120"/>
                </a:cubicBezTo>
                <a:cubicBezTo>
                  <a:pt x="2069278" y="7938541"/>
                  <a:pt x="2066881" y="7928961"/>
                  <a:pt x="2062092" y="7919379"/>
                </a:cubicBezTo>
                <a:cubicBezTo>
                  <a:pt x="2059698" y="7914590"/>
                  <a:pt x="2057303" y="7912196"/>
                  <a:pt x="2054907" y="7912196"/>
                </a:cubicBezTo>
                <a:close/>
                <a:moveTo>
                  <a:pt x="2083647" y="7905010"/>
                </a:moveTo>
                <a:cubicBezTo>
                  <a:pt x="2083647" y="7914590"/>
                  <a:pt x="2083647" y="7919379"/>
                  <a:pt x="2083647" y="7919379"/>
                </a:cubicBezTo>
                <a:cubicBezTo>
                  <a:pt x="2083647" y="7928961"/>
                  <a:pt x="2083647" y="7933750"/>
                  <a:pt x="2083647" y="7933750"/>
                </a:cubicBezTo>
                <a:lnTo>
                  <a:pt x="2098018" y="7919379"/>
                </a:lnTo>
                <a:lnTo>
                  <a:pt x="2112387" y="7919379"/>
                </a:lnTo>
                <a:lnTo>
                  <a:pt x="2098018" y="7905010"/>
                </a:lnTo>
                <a:close/>
                <a:moveTo>
                  <a:pt x="775979" y="7905010"/>
                </a:moveTo>
                <a:cubicBezTo>
                  <a:pt x="775979" y="7905010"/>
                  <a:pt x="775979" y="7909801"/>
                  <a:pt x="775979" y="7919379"/>
                </a:cubicBezTo>
                <a:cubicBezTo>
                  <a:pt x="775979" y="7919379"/>
                  <a:pt x="775979" y="7924170"/>
                  <a:pt x="775979" y="7933750"/>
                </a:cubicBezTo>
                <a:cubicBezTo>
                  <a:pt x="766399" y="7933750"/>
                  <a:pt x="761610" y="7928961"/>
                  <a:pt x="761610" y="7919379"/>
                </a:cubicBezTo>
                <a:close/>
                <a:moveTo>
                  <a:pt x="3254352" y="7900520"/>
                </a:moveTo>
                <a:cubicBezTo>
                  <a:pt x="3246268" y="7898722"/>
                  <a:pt x="3236839" y="7905010"/>
                  <a:pt x="3226061" y="7919379"/>
                </a:cubicBezTo>
                <a:cubicBezTo>
                  <a:pt x="3211692" y="7938541"/>
                  <a:pt x="3204506" y="7948120"/>
                  <a:pt x="3204506" y="7948120"/>
                </a:cubicBezTo>
                <a:lnTo>
                  <a:pt x="3233247" y="7948120"/>
                </a:lnTo>
                <a:cubicBezTo>
                  <a:pt x="3242827" y="7967280"/>
                  <a:pt x="3252405" y="7962491"/>
                  <a:pt x="3261985" y="7933750"/>
                </a:cubicBezTo>
                <a:cubicBezTo>
                  <a:pt x="3271567" y="7914590"/>
                  <a:pt x="3271567" y="7905010"/>
                  <a:pt x="3261985" y="7905010"/>
                </a:cubicBezTo>
                <a:cubicBezTo>
                  <a:pt x="3259591" y="7902615"/>
                  <a:pt x="3257045" y="7901117"/>
                  <a:pt x="3254352" y="7900520"/>
                </a:cubicBezTo>
                <a:close/>
                <a:moveTo>
                  <a:pt x="6682040" y="7890641"/>
                </a:moveTo>
                <a:cubicBezTo>
                  <a:pt x="6682040" y="7890641"/>
                  <a:pt x="6677249" y="7895430"/>
                  <a:pt x="6667669" y="7905010"/>
                </a:cubicBezTo>
                <a:cubicBezTo>
                  <a:pt x="6677249" y="7905010"/>
                  <a:pt x="6682040" y="7905010"/>
                  <a:pt x="6682040" y="7905010"/>
                </a:cubicBezTo>
                <a:close/>
                <a:moveTo>
                  <a:pt x="3606865" y="7890641"/>
                </a:moveTo>
                <a:lnTo>
                  <a:pt x="3592495" y="7905010"/>
                </a:lnTo>
                <a:cubicBezTo>
                  <a:pt x="3582916" y="7905010"/>
                  <a:pt x="3578125" y="7905010"/>
                  <a:pt x="3578125" y="7905010"/>
                </a:cubicBezTo>
                <a:cubicBezTo>
                  <a:pt x="3578125" y="7914590"/>
                  <a:pt x="3580521" y="7919379"/>
                  <a:pt x="3585310" y="7919379"/>
                </a:cubicBezTo>
                <a:cubicBezTo>
                  <a:pt x="3590101" y="7919379"/>
                  <a:pt x="3592495" y="7916985"/>
                  <a:pt x="3592495" y="7912196"/>
                </a:cubicBezTo>
                <a:cubicBezTo>
                  <a:pt x="3592495" y="7907406"/>
                  <a:pt x="3597284" y="7905010"/>
                  <a:pt x="3606865" y="7905010"/>
                </a:cubicBezTo>
                <a:cubicBezTo>
                  <a:pt x="3616445" y="7905010"/>
                  <a:pt x="3621236" y="7900221"/>
                  <a:pt x="3621236" y="7890641"/>
                </a:cubicBezTo>
                <a:close/>
                <a:moveTo>
                  <a:pt x="3103916" y="7890641"/>
                </a:moveTo>
                <a:lnTo>
                  <a:pt x="3103916" y="7905010"/>
                </a:lnTo>
                <a:cubicBezTo>
                  <a:pt x="3113496" y="7905010"/>
                  <a:pt x="3118285" y="7900221"/>
                  <a:pt x="3118285" y="7890641"/>
                </a:cubicBezTo>
                <a:cubicBezTo>
                  <a:pt x="3118285" y="7890641"/>
                  <a:pt x="3113496" y="7890641"/>
                  <a:pt x="3103916" y="7890641"/>
                </a:cubicBezTo>
                <a:close/>
                <a:moveTo>
                  <a:pt x="1695658" y="7890641"/>
                </a:moveTo>
                <a:lnTo>
                  <a:pt x="1681289" y="7933750"/>
                </a:lnTo>
                <a:cubicBezTo>
                  <a:pt x="1681289" y="7933750"/>
                  <a:pt x="1681289" y="7928961"/>
                  <a:pt x="1681289" y="7919379"/>
                </a:cubicBezTo>
                <a:cubicBezTo>
                  <a:pt x="1681289" y="7909801"/>
                  <a:pt x="1681289" y="7902615"/>
                  <a:pt x="1681289" y="7897824"/>
                </a:cubicBezTo>
                <a:cubicBezTo>
                  <a:pt x="1681289" y="7893035"/>
                  <a:pt x="1686078" y="7890641"/>
                  <a:pt x="1695658" y="7890641"/>
                </a:cubicBezTo>
                <a:close/>
                <a:moveTo>
                  <a:pt x="1609439" y="7890641"/>
                </a:moveTo>
                <a:cubicBezTo>
                  <a:pt x="1609439" y="7900221"/>
                  <a:pt x="1604648" y="7909801"/>
                  <a:pt x="1595068" y="7919379"/>
                </a:cubicBezTo>
                <a:lnTo>
                  <a:pt x="1566327" y="7962491"/>
                </a:lnTo>
                <a:lnTo>
                  <a:pt x="1465739" y="7991231"/>
                </a:lnTo>
                <a:cubicBezTo>
                  <a:pt x="1465739" y="7981651"/>
                  <a:pt x="1470528" y="7976860"/>
                  <a:pt x="1480108" y="7976860"/>
                </a:cubicBezTo>
                <a:cubicBezTo>
                  <a:pt x="1489688" y="7976860"/>
                  <a:pt x="1499268" y="7972071"/>
                  <a:pt x="1508849" y="7962491"/>
                </a:cubicBezTo>
                <a:cubicBezTo>
                  <a:pt x="1508849" y="7952911"/>
                  <a:pt x="1511243" y="7945725"/>
                  <a:pt x="1516032" y="7940936"/>
                </a:cubicBezTo>
                <a:cubicBezTo>
                  <a:pt x="1520823" y="7936147"/>
                  <a:pt x="1523218" y="7933750"/>
                  <a:pt x="1523218" y="7933750"/>
                </a:cubicBezTo>
                <a:cubicBezTo>
                  <a:pt x="1523218" y="7933750"/>
                  <a:pt x="1528009" y="7933750"/>
                  <a:pt x="1537589" y="7933750"/>
                </a:cubicBezTo>
                <a:lnTo>
                  <a:pt x="1537589" y="7948120"/>
                </a:lnTo>
                <a:lnTo>
                  <a:pt x="1551958" y="7933750"/>
                </a:lnTo>
                <a:cubicBezTo>
                  <a:pt x="1561538" y="7933750"/>
                  <a:pt x="1566327" y="7928961"/>
                  <a:pt x="1566327" y="7919379"/>
                </a:cubicBezTo>
                <a:lnTo>
                  <a:pt x="1580699" y="7919379"/>
                </a:lnTo>
                <a:lnTo>
                  <a:pt x="1595068" y="7905010"/>
                </a:lnTo>
                <a:cubicBezTo>
                  <a:pt x="1595068" y="7905010"/>
                  <a:pt x="1599859" y="7900221"/>
                  <a:pt x="1609439" y="7890641"/>
                </a:cubicBezTo>
                <a:close/>
                <a:moveTo>
                  <a:pt x="1235818" y="7890641"/>
                </a:moveTo>
                <a:cubicBezTo>
                  <a:pt x="1235818" y="7900221"/>
                  <a:pt x="1235818" y="7905010"/>
                  <a:pt x="1235818" y="7905010"/>
                </a:cubicBezTo>
                <a:lnTo>
                  <a:pt x="1250190" y="7905010"/>
                </a:lnTo>
                <a:cubicBezTo>
                  <a:pt x="1250190" y="7895430"/>
                  <a:pt x="1245399" y="7890641"/>
                  <a:pt x="1235818" y="7890641"/>
                </a:cubicBezTo>
                <a:close/>
                <a:moveTo>
                  <a:pt x="704129" y="7890641"/>
                </a:moveTo>
                <a:cubicBezTo>
                  <a:pt x="713710" y="7890641"/>
                  <a:pt x="718501" y="7893035"/>
                  <a:pt x="718501" y="7897824"/>
                </a:cubicBezTo>
                <a:cubicBezTo>
                  <a:pt x="718501" y="7902615"/>
                  <a:pt x="718501" y="7905010"/>
                  <a:pt x="718501" y="7905010"/>
                </a:cubicBezTo>
                <a:lnTo>
                  <a:pt x="704129" y="7919379"/>
                </a:lnTo>
                <a:close/>
                <a:moveTo>
                  <a:pt x="6353327" y="7881659"/>
                </a:moveTo>
                <a:cubicBezTo>
                  <a:pt x="6349735" y="7880462"/>
                  <a:pt x="6346740" y="7881061"/>
                  <a:pt x="6344346" y="7883455"/>
                </a:cubicBezTo>
                <a:cubicBezTo>
                  <a:pt x="6339555" y="7888246"/>
                  <a:pt x="6337160" y="7890641"/>
                  <a:pt x="6337160" y="7890641"/>
                </a:cubicBezTo>
                <a:cubicBezTo>
                  <a:pt x="6317999" y="7909801"/>
                  <a:pt x="6322790" y="7919379"/>
                  <a:pt x="6351529" y="7919379"/>
                </a:cubicBezTo>
                <a:cubicBezTo>
                  <a:pt x="6361109" y="7919379"/>
                  <a:pt x="6365900" y="7919379"/>
                  <a:pt x="6365900" y="7919379"/>
                </a:cubicBezTo>
                <a:cubicBezTo>
                  <a:pt x="6375481" y="7909801"/>
                  <a:pt x="6380269" y="7902615"/>
                  <a:pt x="6380269" y="7897824"/>
                </a:cubicBezTo>
                <a:cubicBezTo>
                  <a:pt x="6380269" y="7893035"/>
                  <a:pt x="6375481" y="7890641"/>
                  <a:pt x="6365900" y="7890641"/>
                </a:cubicBezTo>
                <a:cubicBezTo>
                  <a:pt x="6361111" y="7885850"/>
                  <a:pt x="6356919" y="7882857"/>
                  <a:pt x="6353327" y="7881659"/>
                </a:cubicBezTo>
                <a:close/>
                <a:moveTo>
                  <a:pt x="6394640" y="7876270"/>
                </a:moveTo>
                <a:cubicBezTo>
                  <a:pt x="6404219" y="7885852"/>
                  <a:pt x="6409010" y="7890641"/>
                  <a:pt x="6409010" y="7890641"/>
                </a:cubicBezTo>
                <a:cubicBezTo>
                  <a:pt x="6409010" y="7890641"/>
                  <a:pt x="6413801" y="7890641"/>
                  <a:pt x="6423381" y="7890641"/>
                </a:cubicBezTo>
                <a:lnTo>
                  <a:pt x="6409010" y="7876270"/>
                </a:lnTo>
                <a:close/>
                <a:moveTo>
                  <a:pt x="5941985" y="7876270"/>
                </a:moveTo>
                <a:cubicBezTo>
                  <a:pt x="5937196" y="7876270"/>
                  <a:pt x="5934802" y="7881061"/>
                  <a:pt x="5934802" y="7890641"/>
                </a:cubicBezTo>
                <a:lnTo>
                  <a:pt x="5949171" y="7890641"/>
                </a:lnTo>
                <a:cubicBezTo>
                  <a:pt x="5949171" y="7881061"/>
                  <a:pt x="5949171" y="7876270"/>
                  <a:pt x="5949171" y="7876270"/>
                </a:cubicBezTo>
                <a:cubicBezTo>
                  <a:pt x="5949171" y="7876270"/>
                  <a:pt x="5946776" y="7876270"/>
                  <a:pt x="5941985" y="7876270"/>
                </a:cubicBezTo>
                <a:close/>
                <a:moveTo>
                  <a:pt x="3218876" y="7861901"/>
                </a:moveTo>
                <a:cubicBezTo>
                  <a:pt x="3218876" y="7861901"/>
                  <a:pt x="3214087" y="7871481"/>
                  <a:pt x="3204506" y="7890641"/>
                </a:cubicBezTo>
                <a:lnTo>
                  <a:pt x="3204506" y="7905010"/>
                </a:lnTo>
                <a:lnTo>
                  <a:pt x="3233247" y="7905010"/>
                </a:lnTo>
                <a:cubicBezTo>
                  <a:pt x="3233247" y="7905010"/>
                  <a:pt x="3230850" y="7897824"/>
                  <a:pt x="3226061" y="7883455"/>
                </a:cubicBezTo>
                <a:cubicBezTo>
                  <a:pt x="3221270" y="7869086"/>
                  <a:pt x="3218876" y="7861901"/>
                  <a:pt x="3218876" y="7861901"/>
                </a:cubicBezTo>
                <a:close/>
                <a:moveTo>
                  <a:pt x="3161395" y="7861901"/>
                </a:moveTo>
                <a:lnTo>
                  <a:pt x="3161395" y="7876270"/>
                </a:lnTo>
                <a:cubicBezTo>
                  <a:pt x="3170977" y="7866692"/>
                  <a:pt x="3175766" y="7861901"/>
                  <a:pt x="3175766" y="7861901"/>
                </a:cubicBezTo>
                <a:cubicBezTo>
                  <a:pt x="3175766" y="7861901"/>
                  <a:pt x="3170977" y="7861901"/>
                  <a:pt x="3161395" y="7861901"/>
                </a:cubicBezTo>
                <a:close/>
                <a:moveTo>
                  <a:pt x="6365900" y="7833160"/>
                </a:moveTo>
                <a:cubicBezTo>
                  <a:pt x="6365900" y="7833160"/>
                  <a:pt x="6363505" y="7835557"/>
                  <a:pt x="6358715" y="7840346"/>
                </a:cubicBezTo>
                <a:cubicBezTo>
                  <a:pt x="6353925" y="7845135"/>
                  <a:pt x="6346740" y="7847529"/>
                  <a:pt x="6337160" y="7847529"/>
                </a:cubicBezTo>
                <a:cubicBezTo>
                  <a:pt x="6327580" y="7847529"/>
                  <a:pt x="6317999" y="7852320"/>
                  <a:pt x="6308419" y="7861901"/>
                </a:cubicBezTo>
                <a:cubicBezTo>
                  <a:pt x="6298842" y="7871481"/>
                  <a:pt x="6296445" y="7878666"/>
                  <a:pt x="6301236" y="7883455"/>
                </a:cubicBezTo>
                <a:cubicBezTo>
                  <a:pt x="6306025" y="7888246"/>
                  <a:pt x="6327580" y="7881061"/>
                  <a:pt x="6365900" y="7861901"/>
                </a:cubicBezTo>
                <a:cubicBezTo>
                  <a:pt x="6375481" y="7861901"/>
                  <a:pt x="6382666" y="7859506"/>
                  <a:pt x="6387455" y="7854715"/>
                </a:cubicBezTo>
                <a:cubicBezTo>
                  <a:pt x="6392246" y="7849926"/>
                  <a:pt x="6394640" y="7842740"/>
                  <a:pt x="6394640" y="7833160"/>
                </a:cubicBezTo>
                <a:close/>
                <a:moveTo>
                  <a:pt x="6157537" y="7818791"/>
                </a:moveTo>
                <a:cubicBezTo>
                  <a:pt x="6152747" y="7818791"/>
                  <a:pt x="6147958" y="7821186"/>
                  <a:pt x="6143167" y="7825975"/>
                </a:cubicBezTo>
                <a:cubicBezTo>
                  <a:pt x="6138374" y="7830766"/>
                  <a:pt x="6140773" y="7837951"/>
                  <a:pt x="6150353" y="7847529"/>
                </a:cubicBezTo>
                <a:lnTo>
                  <a:pt x="6150353" y="7876270"/>
                </a:lnTo>
                <a:lnTo>
                  <a:pt x="6164722" y="7861901"/>
                </a:lnTo>
                <a:cubicBezTo>
                  <a:pt x="6155142" y="7852320"/>
                  <a:pt x="6155142" y="7847529"/>
                  <a:pt x="6164722" y="7847529"/>
                </a:cubicBezTo>
                <a:cubicBezTo>
                  <a:pt x="6164722" y="7837951"/>
                  <a:pt x="6164722" y="7833160"/>
                  <a:pt x="6164722" y="7833160"/>
                </a:cubicBezTo>
                <a:cubicBezTo>
                  <a:pt x="6164722" y="7823580"/>
                  <a:pt x="6162328" y="7818791"/>
                  <a:pt x="6157537" y="7818791"/>
                </a:cubicBezTo>
                <a:close/>
                <a:moveTo>
                  <a:pt x="1063379" y="7818791"/>
                </a:moveTo>
                <a:lnTo>
                  <a:pt x="1063379" y="7847529"/>
                </a:lnTo>
                <a:cubicBezTo>
                  <a:pt x="1063379" y="7847529"/>
                  <a:pt x="1068170" y="7847529"/>
                  <a:pt x="1077748" y="7847529"/>
                </a:cubicBezTo>
                <a:cubicBezTo>
                  <a:pt x="1077748" y="7857111"/>
                  <a:pt x="1072959" y="7861901"/>
                  <a:pt x="1063379" y="7861901"/>
                </a:cubicBezTo>
                <a:lnTo>
                  <a:pt x="1063379" y="7876270"/>
                </a:lnTo>
                <a:cubicBezTo>
                  <a:pt x="1072959" y="7866692"/>
                  <a:pt x="1077748" y="7861901"/>
                  <a:pt x="1077748" y="7861901"/>
                </a:cubicBezTo>
                <a:lnTo>
                  <a:pt x="1092119" y="7861901"/>
                </a:lnTo>
                <a:lnTo>
                  <a:pt x="1106488" y="7861901"/>
                </a:lnTo>
                <a:cubicBezTo>
                  <a:pt x="1116068" y="7852320"/>
                  <a:pt x="1118465" y="7842740"/>
                  <a:pt x="1113674" y="7833160"/>
                </a:cubicBezTo>
                <a:cubicBezTo>
                  <a:pt x="1108885" y="7823580"/>
                  <a:pt x="1101699" y="7818791"/>
                  <a:pt x="1092119" y="7818791"/>
                </a:cubicBezTo>
                <a:cubicBezTo>
                  <a:pt x="1082539" y="7818791"/>
                  <a:pt x="1072959" y="7818791"/>
                  <a:pt x="1063379" y="7818791"/>
                </a:cubicBezTo>
                <a:close/>
                <a:moveTo>
                  <a:pt x="6868849" y="7790051"/>
                </a:moveTo>
                <a:cubicBezTo>
                  <a:pt x="6878429" y="7799631"/>
                  <a:pt x="6880824" y="7804420"/>
                  <a:pt x="6876035" y="7804420"/>
                </a:cubicBezTo>
                <a:cubicBezTo>
                  <a:pt x="6871244" y="7804420"/>
                  <a:pt x="6866455" y="7802025"/>
                  <a:pt x="6861664" y="7797236"/>
                </a:cubicBezTo>
                <a:cubicBezTo>
                  <a:pt x="6856875" y="7792445"/>
                  <a:pt x="6859269" y="7790051"/>
                  <a:pt x="6868849" y="7790051"/>
                </a:cubicBezTo>
                <a:close/>
                <a:moveTo>
                  <a:pt x="1638179" y="7761310"/>
                </a:moveTo>
                <a:cubicBezTo>
                  <a:pt x="1628597" y="7761310"/>
                  <a:pt x="1623808" y="7763707"/>
                  <a:pt x="1623808" y="7768496"/>
                </a:cubicBezTo>
                <a:cubicBezTo>
                  <a:pt x="1623808" y="7773285"/>
                  <a:pt x="1626203" y="7778076"/>
                  <a:pt x="1630994" y="7782865"/>
                </a:cubicBezTo>
                <a:cubicBezTo>
                  <a:pt x="1635783" y="7787656"/>
                  <a:pt x="1640574" y="7790051"/>
                  <a:pt x="1645363" y="7790051"/>
                </a:cubicBezTo>
                <a:cubicBezTo>
                  <a:pt x="1650154" y="7790051"/>
                  <a:pt x="1652549" y="7787656"/>
                  <a:pt x="1652549" y="7782865"/>
                </a:cubicBezTo>
                <a:cubicBezTo>
                  <a:pt x="1652549" y="7778076"/>
                  <a:pt x="1647758" y="7770890"/>
                  <a:pt x="1638179" y="7761310"/>
                </a:cubicBezTo>
                <a:close/>
                <a:moveTo>
                  <a:pt x="6581452" y="7732570"/>
                </a:moveTo>
                <a:cubicBezTo>
                  <a:pt x="6581452" y="7732570"/>
                  <a:pt x="6581452" y="7737361"/>
                  <a:pt x="6581452" y="7746941"/>
                </a:cubicBezTo>
                <a:cubicBezTo>
                  <a:pt x="6591030" y="7746941"/>
                  <a:pt x="6595821" y="7746941"/>
                  <a:pt x="6595821" y="7746941"/>
                </a:cubicBezTo>
                <a:close/>
                <a:moveTo>
                  <a:pt x="7055660" y="7718201"/>
                </a:moveTo>
                <a:lnTo>
                  <a:pt x="7070029" y="7732570"/>
                </a:lnTo>
                <a:cubicBezTo>
                  <a:pt x="7070029" y="7732570"/>
                  <a:pt x="7065238" y="7732570"/>
                  <a:pt x="7055660" y="7732570"/>
                </a:cubicBezTo>
                <a:cubicBezTo>
                  <a:pt x="7055660" y="7722990"/>
                  <a:pt x="7055660" y="7718201"/>
                  <a:pt x="7055660" y="7718201"/>
                </a:cubicBezTo>
                <a:close/>
                <a:moveTo>
                  <a:pt x="1221450" y="7718201"/>
                </a:moveTo>
                <a:cubicBezTo>
                  <a:pt x="1211870" y="7718201"/>
                  <a:pt x="1207078" y="7727781"/>
                  <a:pt x="1207078" y="7746941"/>
                </a:cubicBezTo>
                <a:cubicBezTo>
                  <a:pt x="1216659" y="7737361"/>
                  <a:pt x="1226239" y="7732570"/>
                  <a:pt x="1235818" y="7732570"/>
                </a:cubicBezTo>
                <a:cubicBezTo>
                  <a:pt x="1235818" y="7722990"/>
                  <a:pt x="1231030" y="7718201"/>
                  <a:pt x="1221450" y="7718201"/>
                </a:cubicBezTo>
                <a:close/>
                <a:moveTo>
                  <a:pt x="7098769" y="7703830"/>
                </a:moveTo>
                <a:lnTo>
                  <a:pt x="7084398" y="7718201"/>
                </a:lnTo>
                <a:cubicBezTo>
                  <a:pt x="7074819" y="7718201"/>
                  <a:pt x="7070029" y="7718201"/>
                  <a:pt x="7070029" y="7718201"/>
                </a:cubicBezTo>
                <a:close/>
                <a:moveTo>
                  <a:pt x="7005365" y="7675091"/>
                </a:moveTo>
                <a:cubicBezTo>
                  <a:pt x="7010156" y="7675091"/>
                  <a:pt x="7017339" y="7675091"/>
                  <a:pt x="7026919" y="7675091"/>
                </a:cubicBezTo>
                <a:lnTo>
                  <a:pt x="7070029" y="7675091"/>
                </a:lnTo>
                <a:cubicBezTo>
                  <a:pt x="7079610" y="7675091"/>
                  <a:pt x="7084398" y="7677486"/>
                  <a:pt x="7084398" y="7682275"/>
                </a:cubicBezTo>
                <a:cubicBezTo>
                  <a:pt x="7084398" y="7687066"/>
                  <a:pt x="7079610" y="7689461"/>
                  <a:pt x="7070029" y="7689461"/>
                </a:cubicBezTo>
                <a:cubicBezTo>
                  <a:pt x="7060449" y="7689461"/>
                  <a:pt x="7050871" y="7694252"/>
                  <a:pt x="7041291" y="7703830"/>
                </a:cubicBezTo>
                <a:cubicBezTo>
                  <a:pt x="7031710" y="7713412"/>
                  <a:pt x="7026919" y="7722990"/>
                  <a:pt x="7026919" y="7732570"/>
                </a:cubicBezTo>
                <a:cubicBezTo>
                  <a:pt x="7026919" y="7742152"/>
                  <a:pt x="7026919" y="7746941"/>
                  <a:pt x="7026919" y="7746941"/>
                </a:cubicBezTo>
                <a:lnTo>
                  <a:pt x="6998182" y="7746941"/>
                </a:lnTo>
                <a:cubicBezTo>
                  <a:pt x="6998182" y="7737361"/>
                  <a:pt x="7002971" y="7732570"/>
                  <a:pt x="7012551" y="7732570"/>
                </a:cubicBezTo>
                <a:lnTo>
                  <a:pt x="6998182" y="7718201"/>
                </a:lnTo>
                <a:lnTo>
                  <a:pt x="6969441" y="7718201"/>
                </a:lnTo>
                <a:cubicBezTo>
                  <a:pt x="6969441" y="7708621"/>
                  <a:pt x="6971836" y="7706226"/>
                  <a:pt x="6976625" y="7711015"/>
                </a:cubicBezTo>
                <a:cubicBezTo>
                  <a:pt x="6981416" y="7715806"/>
                  <a:pt x="6986205" y="7711015"/>
                  <a:pt x="6990996" y="7696646"/>
                </a:cubicBezTo>
                <a:cubicBezTo>
                  <a:pt x="6995785" y="7682275"/>
                  <a:pt x="7000576" y="7675091"/>
                  <a:pt x="7005365" y="7675091"/>
                </a:cubicBezTo>
                <a:close/>
                <a:moveTo>
                  <a:pt x="6998182" y="7660720"/>
                </a:moveTo>
                <a:cubicBezTo>
                  <a:pt x="7007760" y="7660720"/>
                  <a:pt x="7012551" y="7663117"/>
                  <a:pt x="7012551" y="7667906"/>
                </a:cubicBezTo>
                <a:cubicBezTo>
                  <a:pt x="7012551" y="7672697"/>
                  <a:pt x="7010156" y="7675091"/>
                  <a:pt x="7005365" y="7675091"/>
                </a:cubicBezTo>
                <a:cubicBezTo>
                  <a:pt x="7000576" y="7675091"/>
                  <a:pt x="6998182" y="7670300"/>
                  <a:pt x="6998182" y="7660720"/>
                </a:cubicBezTo>
                <a:close/>
                <a:moveTo>
                  <a:pt x="459840" y="7660720"/>
                </a:moveTo>
                <a:cubicBezTo>
                  <a:pt x="469420" y="7660720"/>
                  <a:pt x="474211" y="7665511"/>
                  <a:pt x="474211" y="7675091"/>
                </a:cubicBezTo>
                <a:cubicBezTo>
                  <a:pt x="483791" y="7675091"/>
                  <a:pt x="488580" y="7675091"/>
                  <a:pt x="488580" y="7675091"/>
                </a:cubicBezTo>
                <a:cubicBezTo>
                  <a:pt x="488580" y="7675091"/>
                  <a:pt x="490974" y="7675091"/>
                  <a:pt x="495765" y="7675091"/>
                </a:cubicBezTo>
                <a:cubicBezTo>
                  <a:pt x="500555" y="7675091"/>
                  <a:pt x="505346" y="7677486"/>
                  <a:pt x="510135" y="7682275"/>
                </a:cubicBezTo>
                <a:cubicBezTo>
                  <a:pt x="514926" y="7687066"/>
                  <a:pt x="517321" y="7689461"/>
                  <a:pt x="517321" y="7689461"/>
                </a:cubicBezTo>
                <a:cubicBezTo>
                  <a:pt x="517321" y="7689461"/>
                  <a:pt x="514926" y="7689461"/>
                  <a:pt x="510135" y="7689461"/>
                </a:cubicBezTo>
                <a:cubicBezTo>
                  <a:pt x="505346" y="7689461"/>
                  <a:pt x="498160" y="7694252"/>
                  <a:pt x="488580" y="7703830"/>
                </a:cubicBezTo>
                <a:cubicBezTo>
                  <a:pt x="479000" y="7722990"/>
                  <a:pt x="469420" y="7722990"/>
                  <a:pt x="459840" y="7703830"/>
                </a:cubicBezTo>
                <a:close/>
                <a:moveTo>
                  <a:pt x="7199358" y="7631980"/>
                </a:moveTo>
                <a:lnTo>
                  <a:pt x="7213729" y="7631980"/>
                </a:lnTo>
                <a:cubicBezTo>
                  <a:pt x="7213729" y="7641562"/>
                  <a:pt x="7208938" y="7646351"/>
                  <a:pt x="7199358" y="7646351"/>
                </a:cubicBezTo>
                <a:close/>
                <a:moveTo>
                  <a:pt x="7084398" y="7631980"/>
                </a:moveTo>
                <a:cubicBezTo>
                  <a:pt x="7093979" y="7631980"/>
                  <a:pt x="7103559" y="7641562"/>
                  <a:pt x="7113139" y="7660720"/>
                </a:cubicBezTo>
                <a:cubicBezTo>
                  <a:pt x="7113139" y="7670300"/>
                  <a:pt x="7117928" y="7670300"/>
                  <a:pt x="7127508" y="7660720"/>
                </a:cubicBezTo>
                <a:lnTo>
                  <a:pt x="7134694" y="7660720"/>
                </a:lnTo>
                <a:cubicBezTo>
                  <a:pt x="7129904" y="7660720"/>
                  <a:pt x="7127508" y="7665511"/>
                  <a:pt x="7127508" y="7675091"/>
                </a:cubicBezTo>
                <a:cubicBezTo>
                  <a:pt x="7117928" y="7684671"/>
                  <a:pt x="7103559" y="7679880"/>
                  <a:pt x="7084398" y="7660720"/>
                </a:cubicBezTo>
                <a:cubicBezTo>
                  <a:pt x="7084398" y="7651140"/>
                  <a:pt x="7082004" y="7646351"/>
                  <a:pt x="7077215" y="7646351"/>
                </a:cubicBezTo>
                <a:cubicBezTo>
                  <a:pt x="7072424" y="7646351"/>
                  <a:pt x="7074819" y="7641562"/>
                  <a:pt x="7084398" y="7631980"/>
                </a:cubicBezTo>
                <a:close/>
                <a:moveTo>
                  <a:pt x="7242469" y="7617611"/>
                </a:moveTo>
                <a:lnTo>
                  <a:pt x="7256839" y="7617611"/>
                </a:lnTo>
                <a:cubicBezTo>
                  <a:pt x="7256839" y="7627191"/>
                  <a:pt x="7256839" y="7631980"/>
                  <a:pt x="7256839" y="7631980"/>
                </a:cubicBezTo>
                <a:cubicBezTo>
                  <a:pt x="7256839" y="7631980"/>
                  <a:pt x="7252050" y="7627191"/>
                  <a:pt x="7242469" y="7617611"/>
                </a:cubicBezTo>
                <a:close/>
                <a:moveTo>
                  <a:pt x="7177803" y="7617611"/>
                </a:moveTo>
                <a:cubicBezTo>
                  <a:pt x="7182594" y="7617611"/>
                  <a:pt x="7184989" y="7622402"/>
                  <a:pt x="7184989" y="7631980"/>
                </a:cubicBezTo>
                <a:lnTo>
                  <a:pt x="7170619" y="7646351"/>
                </a:lnTo>
                <a:cubicBezTo>
                  <a:pt x="7170619" y="7646351"/>
                  <a:pt x="7170619" y="7641562"/>
                  <a:pt x="7170619" y="7631980"/>
                </a:cubicBezTo>
                <a:cubicBezTo>
                  <a:pt x="7170619" y="7622402"/>
                  <a:pt x="7173014" y="7617611"/>
                  <a:pt x="7177803" y="7617611"/>
                </a:cubicBezTo>
                <a:close/>
                <a:moveTo>
                  <a:pt x="7156248" y="7617611"/>
                </a:moveTo>
                <a:lnTo>
                  <a:pt x="7170619" y="7617611"/>
                </a:lnTo>
                <a:cubicBezTo>
                  <a:pt x="7170619" y="7627191"/>
                  <a:pt x="7165829" y="7631980"/>
                  <a:pt x="7156248" y="7631980"/>
                </a:cubicBezTo>
                <a:close/>
                <a:moveTo>
                  <a:pt x="7256839" y="7574501"/>
                </a:moveTo>
                <a:cubicBezTo>
                  <a:pt x="7256839" y="7574501"/>
                  <a:pt x="7259232" y="7574501"/>
                  <a:pt x="7264024" y="7574501"/>
                </a:cubicBezTo>
                <a:cubicBezTo>
                  <a:pt x="7268812" y="7574501"/>
                  <a:pt x="7275998" y="7574501"/>
                  <a:pt x="7285578" y="7574501"/>
                </a:cubicBezTo>
                <a:cubicBezTo>
                  <a:pt x="7295158" y="7574501"/>
                  <a:pt x="7302345" y="7579290"/>
                  <a:pt x="7307134" y="7588870"/>
                </a:cubicBezTo>
                <a:cubicBezTo>
                  <a:pt x="7311922" y="7598451"/>
                  <a:pt x="7311922" y="7603242"/>
                  <a:pt x="7307134" y="7603242"/>
                </a:cubicBezTo>
                <a:cubicBezTo>
                  <a:pt x="7302345" y="7603242"/>
                  <a:pt x="7295158" y="7608031"/>
                  <a:pt x="7285578" y="7617611"/>
                </a:cubicBezTo>
                <a:lnTo>
                  <a:pt x="7271207" y="7603242"/>
                </a:lnTo>
                <a:cubicBezTo>
                  <a:pt x="7271207" y="7603242"/>
                  <a:pt x="7275998" y="7603242"/>
                  <a:pt x="7285578" y="7603242"/>
                </a:cubicBezTo>
                <a:lnTo>
                  <a:pt x="7299948" y="7603242"/>
                </a:lnTo>
                <a:lnTo>
                  <a:pt x="7285578" y="7588870"/>
                </a:lnTo>
                <a:cubicBezTo>
                  <a:pt x="7285578" y="7588870"/>
                  <a:pt x="7283185" y="7586476"/>
                  <a:pt x="7278392" y="7581685"/>
                </a:cubicBezTo>
                <a:cubicBezTo>
                  <a:pt x="7273604" y="7576896"/>
                  <a:pt x="7266419" y="7579290"/>
                  <a:pt x="7256839" y="7588870"/>
                </a:cubicBezTo>
                <a:close/>
                <a:moveTo>
                  <a:pt x="7382574" y="7565520"/>
                </a:moveTo>
                <a:cubicBezTo>
                  <a:pt x="7384971" y="7564322"/>
                  <a:pt x="7386168" y="7564921"/>
                  <a:pt x="7386168" y="7567316"/>
                </a:cubicBezTo>
                <a:cubicBezTo>
                  <a:pt x="7386168" y="7572107"/>
                  <a:pt x="7381380" y="7574501"/>
                  <a:pt x="7371799" y="7574501"/>
                </a:cubicBezTo>
                <a:cubicBezTo>
                  <a:pt x="7376588" y="7569710"/>
                  <a:pt x="7380180" y="7566717"/>
                  <a:pt x="7382574" y="7565520"/>
                </a:cubicBezTo>
                <a:close/>
                <a:moveTo>
                  <a:pt x="7343060" y="7560130"/>
                </a:moveTo>
                <a:lnTo>
                  <a:pt x="7357428" y="7560130"/>
                </a:lnTo>
                <a:cubicBezTo>
                  <a:pt x="7357428" y="7569712"/>
                  <a:pt x="7357428" y="7574501"/>
                  <a:pt x="7357428" y="7574501"/>
                </a:cubicBezTo>
                <a:cubicBezTo>
                  <a:pt x="7357428" y="7574501"/>
                  <a:pt x="7357428" y="7576896"/>
                  <a:pt x="7357428" y="7581685"/>
                </a:cubicBezTo>
                <a:cubicBezTo>
                  <a:pt x="7357428" y="7586476"/>
                  <a:pt x="7355035" y="7588870"/>
                  <a:pt x="7350242" y="7588870"/>
                </a:cubicBezTo>
                <a:cubicBezTo>
                  <a:pt x="7345454" y="7588870"/>
                  <a:pt x="7340662" y="7588870"/>
                  <a:pt x="7335874" y="7588870"/>
                </a:cubicBezTo>
                <a:cubicBezTo>
                  <a:pt x="7331082" y="7588870"/>
                  <a:pt x="7328689" y="7593661"/>
                  <a:pt x="7328689" y="7603242"/>
                </a:cubicBezTo>
                <a:lnTo>
                  <a:pt x="7314318" y="7588870"/>
                </a:lnTo>
                <a:cubicBezTo>
                  <a:pt x="7314318" y="7579290"/>
                  <a:pt x="7319109" y="7574501"/>
                  <a:pt x="7328689" y="7574501"/>
                </a:cubicBezTo>
                <a:cubicBezTo>
                  <a:pt x="7328689" y="7584081"/>
                  <a:pt x="7333478" y="7579290"/>
                  <a:pt x="7343060" y="7560130"/>
                </a:cubicBezTo>
                <a:close/>
                <a:moveTo>
                  <a:pt x="6969441" y="7560130"/>
                </a:moveTo>
                <a:lnTo>
                  <a:pt x="6998182" y="7560130"/>
                </a:lnTo>
                <a:lnTo>
                  <a:pt x="6983810" y="7574501"/>
                </a:lnTo>
                <a:close/>
                <a:moveTo>
                  <a:pt x="7487290" y="7528198"/>
                </a:moveTo>
                <a:lnTo>
                  <a:pt x="7486758" y="7531392"/>
                </a:lnTo>
                <a:lnTo>
                  <a:pt x="7472388" y="7531392"/>
                </a:lnTo>
                <a:cubicBezTo>
                  <a:pt x="7477178" y="7531392"/>
                  <a:pt x="7481369" y="7530793"/>
                  <a:pt x="7484962" y="7529594"/>
                </a:cubicBezTo>
                <a:close/>
                <a:moveTo>
                  <a:pt x="7493942" y="7517021"/>
                </a:moveTo>
                <a:cubicBezTo>
                  <a:pt x="7498733" y="7517021"/>
                  <a:pt x="7498733" y="7519417"/>
                  <a:pt x="7493942" y="7524206"/>
                </a:cubicBezTo>
                <a:lnTo>
                  <a:pt x="7487290" y="7528198"/>
                </a:lnTo>
                <a:lnTo>
                  <a:pt x="7488554" y="7520612"/>
                </a:lnTo>
                <a:cubicBezTo>
                  <a:pt x="7489754" y="7518218"/>
                  <a:pt x="7491548" y="7517021"/>
                  <a:pt x="7493942" y="7517021"/>
                </a:cubicBezTo>
                <a:close/>
                <a:moveTo>
                  <a:pt x="330511" y="7473911"/>
                </a:moveTo>
                <a:lnTo>
                  <a:pt x="344880" y="7517021"/>
                </a:lnTo>
                <a:lnTo>
                  <a:pt x="330511" y="7517021"/>
                </a:lnTo>
                <a:cubicBezTo>
                  <a:pt x="330511" y="7517021"/>
                  <a:pt x="330511" y="7514626"/>
                  <a:pt x="330511" y="7509835"/>
                </a:cubicBezTo>
                <a:cubicBezTo>
                  <a:pt x="330511" y="7505046"/>
                  <a:pt x="330511" y="7497862"/>
                  <a:pt x="330511" y="7488280"/>
                </a:cubicBezTo>
                <a:cubicBezTo>
                  <a:pt x="330511" y="7478702"/>
                  <a:pt x="330511" y="7473911"/>
                  <a:pt x="330511" y="7473911"/>
                </a:cubicBezTo>
                <a:close/>
                <a:moveTo>
                  <a:pt x="7443649" y="7459540"/>
                </a:moveTo>
                <a:cubicBezTo>
                  <a:pt x="7453229" y="7459540"/>
                  <a:pt x="7458020" y="7464331"/>
                  <a:pt x="7458020" y="7473911"/>
                </a:cubicBezTo>
                <a:cubicBezTo>
                  <a:pt x="7458020" y="7483491"/>
                  <a:pt x="7465204" y="7485886"/>
                  <a:pt x="7479573" y="7481097"/>
                </a:cubicBezTo>
                <a:cubicBezTo>
                  <a:pt x="7493942" y="7476308"/>
                  <a:pt x="7501128" y="7478702"/>
                  <a:pt x="7501128" y="7488280"/>
                </a:cubicBezTo>
                <a:cubicBezTo>
                  <a:pt x="7491548" y="7488280"/>
                  <a:pt x="7486758" y="7493071"/>
                  <a:pt x="7486758" y="7502651"/>
                </a:cubicBezTo>
                <a:cubicBezTo>
                  <a:pt x="7467598" y="7502651"/>
                  <a:pt x="7458020" y="7502651"/>
                  <a:pt x="7458020" y="7502651"/>
                </a:cubicBezTo>
                <a:cubicBezTo>
                  <a:pt x="7448438" y="7502651"/>
                  <a:pt x="7438860" y="7502651"/>
                  <a:pt x="7429281" y="7502651"/>
                </a:cubicBezTo>
                <a:cubicBezTo>
                  <a:pt x="7419701" y="7493071"/>
                  <a:pt x="7419701" y="7485886"/>
                  <a:pt x="7429281" y="7481097"/>
                </a:cubicBezTo>
                <a:cubicBezTo>
                  <a:pt x="7438860" y="7476308"/>
                  <a:pt x="7441254" y="7471517"/>
                  <a:pt x="7436465" y="7466726"/>
                </a:cubicBezTo>
                <a:cubicBezTo>
                  <a:pt x="7431674" y="7461936"/>
                  <a:pt x="7434069" y="7459540"/>
                  <a:pt x="7443649" y="7459540"/>
                </a:cubicBezTo>
                <a:close/>
                <a:moveTo>
                  <a:pt x="876569" y="7459540"/>
                </a:moveTo>
                <a:cubicBezTo>
                  <a:pt x="866989" y="7469122"/>
                  <a:pt x="857409" y="7473911"/>
                  <a:pt x="847829" y="7473911"/>
                </a:cubicBezTo>
                <a:cubicBezTo>
                  <a:pt x="838249" y="7464331"/>
                  <a:pt x="831065" y="7464331"/>
                  <a:pt x="826274" y="7473911"/>
                </a:cubicBezTo>
                <a:cubicBezTo>
                  <a:pt x="821485" y="7483491"/>
                  <a:pt x="819089" y="7495466"/>
                  <a:pt x="819089" y="7509835"/>
                </a:cubicBezTo>
                <a:cubicBezTo>
                  <a:pt x="819089" y="7524206"/>
                  <a:pt x="819089" y="7531392"/>
                  <a:pt x="819089" y="7531392"/>
                </a:cubicBezTo>
                <a:cubicBezTo>
                  <a:pt x="819089" y="7531392"/>
                  <a:pt x="823880" y="7531392"/>
                  <a:pt x="833460" y="7531392"/>
                </a:cubicBezTo>
                <a:cubicBezTo>
                  <a:pt x="843040" y="7521812"/>
                  <a:pt x="845435" y="7512232"/>
                  <a:pt x="840644" y="7502651"/>
                </a:cubicBezTo>
                <a:cubicBezTo>
                  <a:pt x="835854" y="7493071"/>
                  <a:pt x="843040" y="7488280"/>
                  <a:pt x="862200" y="7488280"/>
                </a:cubicBezTo>
                <a:cubicBezTo>
                  <a:pt x="871779" y="7488280"/>
                  <a:pt x="876569" y="7485886"/>
                  <a:pt x="876569" y="7481097"/>
                </a:cubicBezTo>
                <a:cubicBezTo>
                  <a:pt x="876569" y="7476308"/>
                  <a:pt x="876569" y="7469122"/>
                  <a:pt x="876569" y="7459540"/>
                </a:cubicBezTo>
                <a:close/>
                <a:moveTo>
                  <a:pt x="7572978" y="7445171"/>
                </a:moveTo>
                <a:cubicBezTo>
                  <a:pt x="7572978" y="7445171"/>
                  <a:pt x="7575372" y="7449962"/>
                  <a:pt x="7580163" y="7459540"/>
                </a:cubicBezTo>
                <a:cubicBezTo>
                  <a:pt x="7584952" y="7469122"/>
                  <a:pt x="7587348" y="7473911"/>
                  <a:pt x="7587348" y="7473911"/>
                </a:cubicBezTo>
                <a:lnTo>
                  <a:pt x="7572978" y="7473911"/>
                </a:lnTo>
                <a:close/>
                <a:moveTo>
                  <a:pt x="7644828" y="7430802"/>
                </a:moveTo>
                <a:cubicBezTo>
                  <a:pt x="7644828" y="7430802"/>
                  <a:pt x="7644828" y="7433196"/>
                  <a:pt x="7644828" y="7437985"/>
                </a:cubicBezTo>
                <a:cubicBezTo>
                  <a:pt x="7644828" y="7442776"/>
                  <a:pt x="7642433" y="7445171"/>
                  <a:pt x="7637642" y="7445171"/>
                </a:cubicBezTo>
                <a:cubicBezTo>
                  <a:pt x="7632852" y="7445171"/>
                  <a:pt x="7625667" y="7449962"/>
                  <a:pt x="7616087" y="7459540"/>
                </a:cubicBezTo>
                <a:lnTo>
                  <a:pt x="7601718" y="7459540"/>
                </a:lnTo>
                <a:close/>
                <a:moveTo>
                  <a:pt x="7386168" y="7402061"/>
                </a:moveTo>
                <a:cubicBezTo>
                  <a:pt x="7386168" y="7411641"/>
                  <a:pt x="7381380" y="7421221"/>
                  <a:pt x="7371799" y="7430802"/>
                </a:cubicBezTo>
                <a:lnTo>
                  <a:pt x="7357428" y="7416430"/>
                </a:lnTo>
                <a:close/>
                <a:moveTo>
                  <a:pt x="7386168" y="7387690"/>
                </a:moveTo>
                <a:cubicBezTo>
                  <a:pt x="7395750" y="7387690"/>
                  <a:pt x="7405328" y="7387690"/>
                  <a:pt x="7414908" y="7387690"/>
                </a:cubicBezTo>
                <a:cubicBezTo>
                  <a:pt x="7424489" y="7387690"/>
                  <a:pt x="7429281" y="7390087"/>
                  <a:pt x="7429281" y="7394876"/>
                </a:cubicBezTo>
                <a:cubicBezTo>
                  <a:pt x="7429281" y="7399667"/>
                  <a:pt x="7426885" y="7404456"/>
                  <a:pt x="7422094" y="7409247"/>
                </a:cubicBezTo>
                <a:cubicBezTo>
                  <a:pt x="7417305" y="7414036"/>
                  <a:pt x="7410121" y="7414036"/>
                  <a:pt x="7400541" y="7409247"/>
                </a:cubicBezTo>
                <a:cubicBezTo>
                  <a:pt x="7390960" y="7404456"/>
                  <a:pt x="7386168" y="7402061"/>
                  <a:pt x="7386168" y="7402061"/>
                </a:cubicBezTo>
                <a:close/>
                <a:moveTo>
                  <a:pt x="7458020" y="7373321"/>
                </a:moveTo>
                <a:lnTo>
                  <a:pt x="7458020" y="7387690"/>
                </a:lnTo>
                <a:lnTo>
                  <a:pt x="7443649" y="7387690"/>
                </a:lnTo>
                <a:cubicBezTo>
                  <a:pt x="7443649" y="7378112"/>
                  <a:pt x="7448438" y="7373321"/>
                  <a:pt x="7458020" y="7373321"/>
                </a:cubicBezTo>
                <a:close/>
                <a:moveTo>
                  <a:pt x="718501" y="7373321"/>
                </a:moveTo>
                <a:cubicBezTo>
                  <a:pt x="708920" y="7392481"/>
                  <a:pt x="708920" y="7402061"/>
                  <a:pt x="718501" y="7402061"/>
                </a:cubicBezTo>
                <a:cubicBezTo>
                  <a:pt x="728079" y="7402061"/>
                  <a:pt x="732870" y="7397272"/>
                  <a:pt x="732870" y="7387690"/>
                </a:cubicBezTo>
                <a:close/>
                <a:moveTo>
                  <a:pt x="330511" y="7373321"/>
                </a:moveTo>
                <a:cubicBezTo>
                  <a:pt x="340089" y="7373321"/>
                  <a:pt x="349670" y="7375718"/>
                  <a:pt x="359250" y="7380507"/>
                </a:cubicBezTo>
                <a:cubicBezTo>
                  <a:pt x="368830" y="7385296"/>
                  <a:pt x="373621" y="7392481"/>
                  <a:pt x="373621" y="7402061"/>
                </a:cubicBezTo>
                <a:cubicBezTo>
                  <a:pt x="383201" y="7421221"/>
                  <a:pt x="373621" y="7430802"/>
                  <a:pt x="344880" y="7430802"/>
                </a:cubicBezTo>
                <a:cubicBezTo>
                  <a:pt x="325720" y="7440382"/>
                  <a:pt x="320931" y="7435591"/>
                  <a:pt x="330511" y="7416430"/>
                </a:cubicBezTo>
                <a:close/>
                <a:moveTo>
                  <a:pt x="7802898" y="7358952"/>
                </a:moveTo>
                <a:lnTo>
                  <a:pt x="7831638" y="7358952"/>
                </a:lnTo>
                <a:cubicBezTo>
                  <a:pt x="7831638" y="7358952"/>
                  <a:pt x="7822058" y="7363741"/>
                  <a:pt x="7802898" y="7373321"/>
                </a:cubicBezTo>
                <a:cubicBezTo>
                  <a:pt x="7783738" y="7382901"/>
                  <a:pt x="7769367" y="7387690"/>
                  <a:pt x="7759786" y="7387690"/>
                </a:cubicBezTo>
                <a:cubicBezTo>
                  <a:pt x="7750206" y="7387690"/>
                  <a:pt x="7745418" y="7390087"/>
                  <a:pt x="7745418" y="7394876"/>
                </a:cubicBezTo>
                <a:cubicBezTo>
                  <a:pt x="7745418" y="7399667"/>
                  <a:pt x="7740628" y="7402061"/>
                  <a:pt x="7731048" y="7402061"/>
                </a:cubicBezTo>
                <a:cubicBezTo>
                  <a:pt x="7731048" y="7392481"/>
                  <a:pt x="7731048" y="7387690"/>
                  <a:pt x="7731048" y="7387690"/>
                </a:cubicBezTo>
                <a:cubicBezTo>
                  <a:pt x="7740628" y="7387690"/>
                  <a:pt x="7747812" y="7385296"/>
                  <a:pt x="7752603" y="7380507"/>
                </a:cubicBezTo>
                <a:cubicBezTo>
                  <a:pt x="7757392" y="7375718"/>
                  <a:pt x="7762183" y="7373321"/>
                  <a:pt x="7766972" y="7373321"/>
                </a:cubicBezTo>
                <a:cubicBezTo>
                  <a:pt x="7771763" y="7373321"/>
                  <a:pt x="7776554" y="7373321"/>
                  <a:pt x="7781344" y="7373321"/>
                </a:cubicBezTo>
                <a:cubicBezTo>
                  <a:pt x="7786132" y="7373321"/>
                  <a:pt x="7788529" y="7373321"/>
                  <a:pt x="7788529" y="7373321"/>
                </a:cubicBezTo>
                <a:cubicBezTo>
                  <a:pt x="7788529" y="7373321"/>
                  <a:pt x="7793318" y="7368532"/>
                  <a:pt x="7802898" y="7358952"/>
                </a:cubicBezTo>
                <a:close/>
                <a:moveTo>
                  <a:pt x="7932226" y="7330212"/>
                </a:moveTo>
                <a:cubicBezTo>
                  <a:pt x="7941806" y="7330212"/>
                  <a:pt x="7946598" y="7335001"/>
                  <a:pt x="7946598" y="7344581"/>
                </a:cubicBezTo>
                <a:cubicBezTo>
                  <a:pt x="7946598" y="7344581"/>
                  <a:pt x="7941806" y="7344581"/>
                  <a:pt x="7932226" y="7344581"/>
                </a:cubicBezTo>
                <a:lnTo>
                  <a:pt x="7917858" y="7344581"/>
                </a:lnTo>
                <a:cubicBezTo>
                  <a:pt x="7917858" y="7344581"/>
                  <a:pt x="7922646" y="7339792"/>
                  <a:pt x="7932226" y="7330212"/>
                </a:cubicBezTo>
                <a:close/>
                <a:moveTo>
                  <a:pt x="7501128" y="7330212"/>
                </a:moveTo>
                <a:lnTo>
                  <a:pt x="7529868" y="7344581"/>
                </a:lnTo>
                <a:lnTo>
                  <a:pt x="7544237" y="7344581"/>
                </a:lnTo>
                <a:cubicBezTo>
                  <a:pt x="7525077" y="7354163"/>
                  <a:pt x="7510708" y="7358952"/>
                  <a:pt x="7501128" y="7358952"/>
                </a:cubicBezTo>
                <a:close/>
                <a:moveTo>
                  <a:pt x="7572978" y="7315841"/>
                </a:moveTo>
                <a:cubicBezTo>
                  <a:pt x="7582558" y="7315841"/>
                  <a:pt x="7587348" y="7318237"/>
                  <a:pt x="7587348" y="7323026"/>
                </a:cubicBezTo>
                <a:cubicBezTo>
                  <a:pt x="7587348" y="7327817"/>
                  <a:pt x="7582558" y="7330212"/>
                  <a:pt x="7572978" y="7330212"/>
                </a:cubicBezTo>
                <a:close/>
                <a:moveTo>
                  <a:pt x="7472388" y="7301471"/>
                </a:moveTo>
                <a:cubicBezTo>
                  <a:pt x="7481968" y="7311052"/>
                  <a:pt x="7486758" y="7315841"/>
                  <a:pt x="7486758" y="7315841"/>
                </a:cubicBezTo>
                <a:cubicBezTo>
                  <a:pt x="7486758" y="7325423"/>
                  <a:pt x="7481968" y="7330212"/>
                  <a:pt x="7472388" y="7330212"/>
                </a:cubicBezTo>
                <a:cubicBezTo>
                  <a:pt x="7472388" y="7330212"/>
                  <a:pt x="7469993" y="7327817"/>
                  <a:pt x="7465204" y="7323026"/>
                </a:cubicBezTo>
                <a:cubicBezTo>
                  <a:pt x="7460414" y="7318237"/>
                  <a:pt x="7458020" y="7315841"/>
                  <a:pt x="7458020" y="7315841"/>
                </a:cubicBezTo>
                <a:cubicBezTo>
                  <a:pt x="7467598" y="7306262"/>
                  <a:pt x="7472388" y="7301471"/>
                  <a:pt x="7472388" y="7301471"/>
                </a:cubicBezTo>
                <a:close/>
                <a:moveTo>
                  <a:pt x="6998182" y="7301471"/>
                </a:moveTo>
                <a:lnTo>
                  <a:pt x="6998182" y="7315841"/>
                </a:lnTo>
                <a:cubicBezTo>
                  <a:pt x="7007760" y="7315841"/>
                  <a:pt x="7017339" y="7311052"/>
                  <a:pt x="7026919" y="7301471"/>
                </a:cubicBezTo>
                <a:lnTo>
                  <a:pt x="7012551" y="7301471"/>
                </a:lnTo>
                <a:close/>
                <a:moveTo>
                  <a:pt x="355658" y="7292490"/>
                </a:moveTo>
                <a:cubicBezTo>
                  <a:pt x="358052" y="7291293"/>
                  <a:pt x="359250" y="7291891"/>
                  <a:pt x="359250" y="7294286"/>
                </a:cubicBezTo>
                <a:cubicBezTo>
                  <a:pt x="359250" y="7299077"/>
                  <a:pt x="359250" y="7306262"/>
                  <a:pt x="359250" y="7315841"/>
                </a:cubicBezTo>
                <a:lnTo>
                  <a:pt x="344880" y="7344581"/>
                </a:lnTo>
                <a:lnTo>
                  <a:pt x="344880" y="7301471"/>
                </a:lnTo>
                <a:cubicBezTo>
                  <a:pt x="349670" y="7296680"/>
                  <a:pt x="353263" y="7293687"/>
                  <a:pt x="355658" y="7292490"/>
                </a:cubicBezTo>
                <a:close/>
                <a:moveTo>
                  <a:pt x="330511" y="7258362"/>
                </a:moveTo>
                <a:cubicBezTo>
                  <a:pt x="330511" y="7267942"/>
                  <a:pt x="325720" y="7277522"/>
                  <a:pt x="316140" y="7287102"/>
                </a:cubicBezTo>
                <a:lnTo>
                  <a:pt x="316140" y="7272731"/>
                </a:lnTo>
                <a:close/>
                <a:moveTo>
                  <a:pt x="7745418" y="7243991"/>
                </a:moveTo>
                <a:lnTo>
                  <a:pt x="7759786" y="7243991"/>
                </a:lnTo>
                <a:lnTo>
                  <a:pt x="7759786" y="7258362"/>
                </a:lnTo>
                <a:cubicBezTo>
                  <a:pt x="7759786" y="7258362"/>
                  <a:pt x="7754998" y="7253573"/>
                  <a:pt x="7745418" y="7243991"/>
                </a:cubicBezTo>
                <a:close/>
                <a:moveTo>
                  <a:pt x="7055660" y="7229622"/>
                </a:moveTo>
                <a:cubicBezTo>
                  <a:pt x="7065238" y="7239202"/>
                  <a:pt x="7070029" y="7243991"/>
                  <a:pt x="7070029" y="7243991"/>
                </a:cubicBezTo>
                <a:lnTo>
                  <a:pt x="7055660" y="7258362"/>
                </a:lnTo>
                <a:lnTo>
                  <a:pt x="7041291" y="7301471"/>
                </a:lnTo>
                <a:cubicBezTo>
                  <a:pt x="7050871" y="7301471"/>
                  <a:pt x="7055660" y="7299077"/>
                  <a:pt x="7055660" y="7294286"/>
                </a:cubicBezTo>
                <a:cubicBezTo>
                  <a:pt x="7055660" y="7289497"/>
                  <a:pt x="7055660" y="7287102"/>
                  <a:pt x="7055660" y="7287102"/>
                </a:cubicBezTo>
                <a:cubicBezTo>
                  <a:pt x="7055660" y="7277522"/>
                  <a:pt x="7060449" y="7272731"/>
                  <a:pt x="7070029" y="7272731"/>
                </a:cubicBezTo>
                <a:cubicBezTo>
                  <a:pt x="7070029" y="7272731"/>
                  <a:pt x="7074819" y="7272731"/>
                  <a:pt x="7084398" y="7272731"/>
                </a:cubicBezTo>
                <a:cubicBezTo>
                  <a:pt x="7103559" y="7272731"/>
                  <a:pt x="7113139" y="7263151"/>
                  <a:pt x="7113139" y="7243991"/>
                </a:cubicBezTo>
                <a:lnTo>
                  <a:pt x="7070029" y="7243991"/>
                </a:lnTo>
                <a:lnTo>
                  <a:pt x="7070029" y="7229622"/>
                </a:lnTo>
                <a:cubicBezTo>
                  <a:pt x="7070029" y="7229622"/>
                  <a:pt x="7065238" y="7229622"/>
                  <a:pt x="7055660" y="7229622"/>
                </a:cubicBezTo>
                <a:close/>
                <a:moveTo>
                  <a:pt x="316140" y="7215252"/>
                </a:moveTo>
                <a:cubicBezTo>
                  <a:pt x="316140" y="7215252"/>
                  <a:pt x="320931" y="7220041"/>
                  <a:pt x="330511" y="7229622"/>
                </a:cubicBezTo>
                <a:cubicBezTo>
                  <a:pt x="330511" y="7239202"/>
                  <a:pt x="325720" y="7243991"/>
                  <a:pt x="316140" y="7243991"/>
                </a:cubicBezTo>
                <a:close/>
                <a:moveTo>
                  <a:pt x="387990" y="7200881"/>
                </a:moveTo>
                <a:cubicBezTo>
                  <a:pt x="407150" y="7229622"/>
                  <a:pt x="407150" y="7248782"/>
                  <a:pt x="387990" y="7258362"/>
                </a:cubicBezTo>
                <a:lnTo>
                  <a:pt x="373621" y="7272731"/>
                </a:lnTo>
                <a:cubicBezTo>
                  <a:pt x="383201" y="7263151"/>
                  <a:pt x="385595" y="7255967"/>
                  <a:pt x="380804" y="7251176"/>
                </a:cubicBezTo>
                <a:cubicBezTo>
                  <a:pt x="376015" y="7246387"/>
                  <a:pt x="378410" y="7229622"/>
                  <a:pt x="387990" y="7200881"/>
                </a:cubicBezTo>
                <a:close/>
                <a:moveTo>
                  <a:pt x="7630458" y="7193696"/>
                </a:moveTo>
                <a:cubicBezTo>
                  <a:pt x="7625667" y="7193696"/>
                  <a:pt x="7620878" y="7196092"/>
                  <a:pt x="7616087" y="7200881"/>
                </a:cubicBezTo>
                <a:cubicBezTo>
                  <a:pt x="7606507" y="7210461"/>
                  <a:pt x="7601718" y="7215252"/>
                  <a:pt x="7601718" y="7215252"/>
                </a:cubicBezTo>
                <a:lnTo>
                  <a:pt x="7587348" y="7229622"/>
                </a:lnTo>
                <a:cubicBezTo>
                  <a:pt x="7596928" y="7248782"/>
                  <a:pt x="7606507" y="7248782"/>
                  <a:pt x="7616087" y="7229622"/>
                </a:cubicBezTo>
                <a:cubicBezTo>
                  <a:pt x="7625667" y="7220041"/>
                  <a:pt x="7630458" y="7217647"/>
                  <a:pt x="7630458" y="7222436"/>
                </a:cubicBezTo>
                <a:cubicBezTo>
                  <a:pt x="7630458" y="7227227"/>
                  <a:pt x="7635247" y="7229622"/>
                  <a:pt x="7644828" y="7229622"/>
                </a:cubicBezTo>
                <a:cubicBezTo>
                  <a:pt x="7644828" y="7220041"/>
                  <a:pt x="7644828" y="7215252"/>
                  <a:pt x="7644828" y="7215252"/>
                </a:cubicBezTo>
                <a:cubicBezTo>
                  <a:pt x="7644828" y="7215252"/>
                  <a:pt x="7644828" y="7210461"/>
                  <a:pt x="7644828" y="7200881"/>
                </a:cubicBezTo>
                <a:cubicBezTo>
                  <a:pt x="7640038" y="7196092"/>
                  <a:pt x="7635247" y="7193696"/>
                  <a:pt x="7630458" y="7193696"/>
                </a:cubicBezTo>
                <a:close/>
                <a:moveTo>
                  <a:pt x="7860378" y="7186512"/>
                </a:moveTo>
                <a:lnTo>
                  <a:pt x="7860378" y="7200881"/>
                </a:lnTo>
                <a:lnTo>
                  <a:pt x="7846008" y="7200881"/>
                </a:lnTo>
                <a:close/>
                <a:moveTo>
                  <a:pt x="7156248" y="7186512"/>
                </a:moveTo>
                <a:lnTo>
                  <a:pt x="7141879" y="7200881"/>
                </a:lnTo>
                <a:lnTo>
                  <a:pt x="7156248" y="7215252"/>
                </a:lnTo>
                <a:lnTo>
                  <a:pt x="7170619" y="7215252"/>
                </a:lnTo>
                <a:cubicBezTo>
                  <a:pt x="7170619" y="7196092"/>
                  <a:pt x="7175409" y="7186512"/>
                  <a:pt x="7184989" y="7186512"/>
                </a:cubicBezTo>
                <a:cubicBezTo>
                  <a:pt x="7184989" y="7186512"/>
                  <a:pt x="7175409" y="7186512"/>
                  <a:pt x="7156248" y="7186512"/>
                </a:cubicBezTo>
                <a:close/>
                <a:moveTo>
                  <a:pt x="7774158" y="7157772"/>
                </a:moveTo>
                <a:lnTo>
                  <a:pt x="7788529" y="7172141"/>
                </a:lnTo>
                <a:cubicBezTo>
                  <a:pt x="7788529" y="7172141"/>
                  <a:pt x="7783738" y="7172141"/>
                  <a:pt x="7774158" y="7172141"/>
                </a:cubicBezTo>
                <a:cubicBezTo>
                  <a:pt x="7774158" y="7162563"/>
                  <a:pt x="7774158" y="7157772"/>
                  <a:pt x="7774158" y="7157772"/>
                </a:cubicBezTo>
                <a:close/>
                <a:moveTo>
                  <a:pt x="7278392" y="7143403"/>
                </a:moveTo>
                <a:cubicBezTo>
                  <a:pt x="7273604" y="7143403"/>
                  <a:pt x="7261628" y="7148192"/>
                  <a:pt x="7242469" y="7157772"/>
                </a:cubicBezTo>
                <a:cubicBezTo>
                  <a:pt x="7213729" y="7167352"/>
                  <a:pt x="7199358" y="7174537"/>
                  <a:pt x="7199358" y="7179327"/>
                </a:cubicBezTo>
                <a:cubicBezTo>
                  <a:pt x="7199358" y="7184118"/>
                  <a:pt x="7201754" y="7186512"/>
                  <a:pt x="7206544" y="7186512"/>
                </a:cubicBezTo>
                <a:cubicBezTo>
                  <a:pt x="7211335" y="7186512"/>
                  <a:pt x="7218518" y="7186512"/>
                  <a:pt x="7228098" y="7186512"/>
                </a:cubicBezTo>
                <a:lnTo>
                  <a:pt x="7242469" y="7186512"/>
                </a:lnTo>
                <a:lnTo>
                  <a:pt x="7256839" y="7186512"/>
                </a:lnTo>
                <a:cubicBezTo>
                  <a:pt x="7256839" y="7176932"/>
                  <a:pt x="7264024" y="7169746"/>
                  <a:pt x="7278392" y="7164957"/>
                </a:cubicBezTo>
                <a:cubicBezTo>
                  <a:pt x="7292765" y="7160168"/>
                  <a:pt x="7295158" y="7152983"/>
                  <a:pt x="7285578" y="7143403"/>
                </a:cubicBezTo>
                <a:cubicBezTo>
                  <a:pt x="7285578" y="7143403"/>
                  <a:pt x="7283185" y="7143403"/>
                  <a:pt x="7278392" y="7143403"/>
                </a:cubicBezTo>
                <a:close/>
                <a:moveTo>
                  <a:pt x="7932226" y="7129031"/>
                </a:moveTo>
                <a:lnTo>
                  <a:pt x="7946598" y="7143403"/>
                </a:lnTo>
                <a:cubicBezTo>
                  <a:pt x="7946598" y="7143403"/>
                  <a:pt x="7941806" y="7143403"/>
                  <a:pt x="7932226" y="7143403"/>
                </a:cubicBezTo>
                <a:cubicBezTo>
                  <a:pt x="7922646" y="7143403"/>
                  <a:pt x="7913068" y="7148192"/>
                  <a:pt x="7903486" y="7157772"/>
                </a:cubicBezTo>
                <a:lnTo>
                  <a:pt x="7874748" y="7157772"/>
                </a:lnTo>
                <a:cubicBezTo>
                  <a:pt x="7874748" y="7157772"/>
                  <a:pt x="7877142" y="7155377"/>
                  <a:pt x="7881932" y="7150586"/>
                </a:cubicBezTo>
                <a:cubicBezTo>
                  <a:pt x="7886722" y="7145797"/>
                  <a:pt x="7893906" y="7143403"/>
                  <a:pt x="7903486" y="7143403"/>
                </a:cubicBezTo>
                <a:close/>
                <a:moveTo>
                  <a:pt x="7601718" y="7129031"/>
                </a:moveTo>
                <a:lnTo>
                  <a:pt x="7558608" y="7143403"/>
                </a:lnTo>
                <a:cubicBezTo>
                  <a:pt x="7549028" y="7152983"/>
                  <a:pt x="7539448" y="7157772"/>
                  <a:pt x="7529868" y="7157772"/>
                </a:cubicBezTo>
                <a:cubicBezTo>
                  <a:pt x="7529868" y="7157772"/>
                  <a:pt x="7525077" y="7157772"/>
                  <a:pt x="7515497" y="7157772"/>
                </a:cubicBezTo>
                <a:cubicBezTo>
                  <a:pt x="7515497" y="7167352"/>
                  <a:pt x="7508313" y="7174537"/>
                  <a:pt x="7493942" y="7179327"/>
                </a:cubicBezTo>
                <a:cubicBezTo>
                  <a:pt x="7479573" y="7184118"/>
                  <a:pt x="7469993" y="7184118"/>
                  <a:pt x="7465204" y="7179327"/>
                </a:cubicBezTo>
                <a:cubicBezTo>
                  <a:pt x="7460414" y="7174537"/>
                  <a:pt x="7455625" y="7176932"/>
                  <a:pt x="7450834" y="7186512"/>
                </a:cubicBezTo>
                <a:cubicBezTo>
                  <a:pt x="7446045" y="7196092"/>
                  <a:pt x="7441254" y="7198487"/>
                  <a:pt x="7436465" y="7193696"/>
                </a:cubicBezTo>
                <a:cubicBezTo>
                  <a:pt x="7431674" y="7188907"/>
                  <a:pt x="7424489" y="7191301"/>
                  <a:pt x="7414908" y="7200881"/>
                </a:cubicBezTo>
                <a:cubicBezTo>
                  <a:pt x="7405328" y="7210461"/>
                  <a:pt x="7398145" y="7215252"/>
                  <a:pt x="7393354" y="7215252"/>
                </a:cubicBezTo>
                <a:cubicBezTo>
                  <a:pt x="7388566" y="7215252"/>
                  <a:pt x="7388566" y="7220041"/>
                  <a:pt x="7393354" y="7229622"/>
                </a:cubicBezTo>
                <a:cubicBezTo>
                  <a:pt x="7398145" y="7239202"/>
                  <a:pt x="7400541" y="7243991"/>
                  <a:pt x="7400541" y="7243991"/>
                </a:cubicBezTo>
                <a:cubicBezTo>
                  <a:pt x="7400541" y="7243991"/>
                  <a:pt x="7405328" y="7243991"/>
                  <a:pt x="7414908" y="7243991"/>
                </a:cubicBezTo>
                <a:cubicBezTo>
                  <a:pt x="7424489" y="7234413"/>
                  <a:pt x="7431674" y="7229622"/>
                  <a:pt x="7436465" y="7229622"/>
                </a:cubicBezTo>
                <a:cubicBezTo>
                  <a:pt x="7441254" y="7229622"/>
                  <a:pt x="7446045" y="7227227"/>
                  <a:pt x="7450834" y="7222436"/>
                </a:cubicBezTo>
                <a:cubicBezTo>
                  <a:pt x="7455625" y="7217647"/>
                  <a:pt x="7458020" y="7215252"/>
                  <a:pt x="7458020" y="7215252"/>
                </a:cubicBezTo>
                <a:lnTo>
                  <a:pt x="7486758" y="7215252"/>
                </a:lnTo>
                <a:cubicBezTo>
                  <a:pt x="7486758" y="7205672"/>
                  <a:pt x="7489153" y="7200881"/>
                  <a:pt x="7493942" y="7200881"/>
                </a:cubicBezTo>
                <a:cubicBezTo>
                  <a:pt x="7498733" y="7200881"/>
                  <a:pt x="7505917" y="7200881"/>
                  <a:pt x="7515497" y="7200881"/>
                </a:cubicBezTo>
                <a:cubicBezTo>
                  <a:pt x="7563398" y="7200881"/>
                  <a:pt x="7587348" y="7186512"/>
                  <a:pt x="7587348" y="7157772"/>
                </a:cubicBezTo>
                <a:lnTo>
                  <a:pt x="7587348" y="7143403"/>
                </a:lnTo>
                <a:cubicBezTo>
                  <a:pt x="7596928" y="7143403"/>
                  <a:pt x="7601718" y="7138612"/>
                  <a:pt x="7601718" y="7129031"/>
                </a:cubicBezTo>
                <a:close/>
                <a:moveTo>
                  <a:pt x="7989707" y="7100291"/>
                </a:moveTo>
                <a:lnTo>
                  <a:pt x="7989707" y="7114662"/>
                </a:lnTo>
                <a:lnTo>
                  <a:pt x="7975338" y="7114662"/>
                </a:lnTo>
                <a:close/>
                <a:moveTo>
                  <a:pt x="7601718" y="7100291"/>
                </a:moveTo>
                <a:cubicBezTo>
                  <a:pt x="7592138" y="7100291"/>
                  <a:pt x="7587348" y="7102688"/>
                  <a:pt x="7587348" y="7107477"/>
                </a:cubicBezTo>
                <a:cubicBezTo>
                  <a:pt x="7587348" y="7112268"/>
                  <a:pt x="7587348" y="7114662"/>
                  <a:pt x="7587348" y="7114662"/>
                </a:cubicBezTo>
                <a:cubicBezTo>
                  <a:pt x="7596928" y="7114662"/>
                  <a:pt x="7601718" y="7114662"/>
                  <a:pt x="7601718" y="7114662"/>
                </a:cubicBezTo>
                <a:close/>
                <a:moveTo>
                  <a:pt x="445471" y="7096186"/>
                </a:moveTo>
                <a:lnTo>
                  <a:pt x="445471" y="7100291"/>
                </a:lnTo>
                <a:lnTo>
                  <a:pt x="444163" y="7097678"/>
                </a:lnTo>
                <a:close/>
                <a:moveTo>
                  <a:pt x="7759786" y="7085922"/>
                </a:moveTo>
                <a:lnTo>
                  <a:pt x="7731048" y="7100291"/>
                </a:lnTo>
                <a:cubicBezTo>
                  <a:pt x="7731048" y="7100291"/>
                  <a:pt x="7735838" y="7100291"/>
                  <a:pt x="7745418" y="7100291"/>
                </a:cubicBezTo>
                <a:cubicBezTo>
                  <a:pt x="7754998" y="7100291"/>
                  <a:pt x="7759786" y="7095502"/>
                  <a:pt x="7759786" y="7085922"/>
                </a:cubicBezTo>
                <a:close/>
                <a:moveTo>
                  <a:pt x="445471" y="7071553"/>
                </a:moveTo>
                <a:lnTo>
                  <a:pt x="459840" y="7085922"/>
                </a:lnTo>
                <a:cubicBezTo>
                  <a:pt x="455050" y="7088316"/>
                  <a:pt x="451158" y="7090713"/>
                  <a:pt x="448164" y="7093108"/>
                </a:cubicBezTo>
                <a:lnTo>
                  <a:pt x="445471" y="7096186"/>
                </a:lnTo>
                <a:close/>
                <a:moveTo>
                  <a:pt x="402361" y="7071553"/>
                </a:moveTo>
                <a:lnTo>
                  <a:pt x="416730" y="7071553"/>
                </a:lnTo>
                <a:lnTo>
                  <a:pt x="431100" y="7071553"/>
                </a:lnTo>
                <a:lnTo>
                  <a:pt x="444163" y="7097678"/>
                </a:lnTo>
                <a:lnTo>
                  <a:pt x="441877" y="7100291"/>
                </a:lnTo>
                <a:cubicBezTo>
                  <a:pt x="439482" y="7105082"/>
                  <a:pt x="440680" y="7109871"/>
                  <a:pt x="445471" y="7114662"/>
                </a:cubicBezTo>
                <a:cubicBezTo>
                  <a:pt x="445471" y="7124242"/>
                  <a:pt x="440680" y="7129031"/>
                  <a:pt x="431100" y="7129031"/>
                </a:cubicBezTo>
                <a:cubicBezTo>
                  <a:pt x="421519" y="7129031"/>
                  <a:pt x="416730" y="7136217"/>
                  <a:pt x="416730" y="7150586"/>
                </a:cubicBezTo>
                <a:cubicBezTo>
                  <a:pt x="416730" y="7164957"/>
                  <a:pt x="411939" y="7172141"/>
                  <a:pt x="402361" y="7172141"/>
                </a:cubicBezTo>
                <a:lnTo>
                  <a:pt x="402361" y="7157772"/>
                </a:lnTo>
                <a:cubicBezTo>
                  <a:pt x="402361" y="7129031"/>
                  <a:pt x="402361" y="7109873"/>
                  <a:pt x="402361" y="7100291"/>
                </a:cubicBezTo>
                <a:close/>
                <a:moveTo>
                  <a:pt x="7695122" y="7042812"/>
                </a:moveTo>
                <a:cubicBezTo>
                  <a:pt x="7690334" y="7042812"/>
                  <a:pt x="7685542" y="7045207"/>
                  <a:pt x="7680753" y="7049996"/>
                </a:cubicBezTo>
                <a:cubicBezTo>
                  <a:pt x="7675962" y="7054787"/>
                  <a:pt x="7673568" y="7057182"/>
                  <a:pt x="7673568" y="7057182"/>
                </a:cubicBezTo>
                <a:cubicBezTo>
                  <a:pt x="7673568" y="7057182"/>
                  <a:pt x="7678356" y="7057182"/>
                  <a:pt x="7687937" y="7057182"/>
                </a:cubicBezTo>
                <a:lnTo>
                  <a:pt x="7702308" y="7057182"/>
                </a:lnTo>
                <a:cubicBezTo>
                  <a:pt x="7702308" y="7057182"/>
                  <a:pt x="7702308" y="7054787"/>
                  <a:pt x="7702308" y="7049996"/>
                </a:cubicBezTo>
                <a:cubicBezTo>
                  <a:pt x="7702308" y="7045207"/>
                  <a:pt x="7699912" y="7042812"/>
                  <a:pt x="7695122" y="7042812"/>
                </a:cubicBezTo>
                <a:close/>
                <a:moveTo>
                  <a:pt x="531689" y="7042812"/>
                </a:moveTo>
                <a:lnTo>
                  <a:pt x="546059" y="7057182"/>
                </a:lnTo>
                <a:lnTo>
                  <a:pt x="531689" y="7057182"/>
                </a:lnTo>
                <a:cubicBezTo>
                  <a:pt x="531689" y="7047602"/>
                  <a:pt x="531689" y="7042812"/>
                  <a:pt x="531689" y="7042812"/>
                </a:cubicBezTo>
                <a:close/>
                <a:moveTo>
                  <a:pt x="8004076" y="7028441"/>
                </a:moveTo>
                <a:cubicBezTo>
                  <a:pt x="8013656" y="7028441"/>
                  <a:pt x="8018448" y="7028441"/>
                  <a:pt x="8018448" y="7028441"/>
                </a:cubicBezTo>
                <a:cubicBezTo>
                  <a:pt x="8056768" y="7028441"/>
                  <a:pt x="8075926" y="7033232"/>
                  <a:pt x="8075926" y="7042812"/>
                </a:cubicBezTo>
                <a:lnTo>
                  <a:pt x="8061557" y="7057182"/>
                </a:lnTo>
                <a:cubicBezTo>
                  <a:pt x="8061557" y="7047602"/>
                  <a:pt x="8056768" y="7047602"/>
                  <a:pt x="8047188" y="7057182"/>
                </a:cubicBezTo>
                <a:lnTo>
                  <a:pt x="8018448" y="7057182"/>
                </a:lnTo>
                <a:lnTo>
                  <a:pt x="7975338" y="7085922"/>
                </a:lnTo>
                <a:cubicBezTo>
                  <a:pt x="7975338" y="7095502"/>
                  <a:pt x="7970547" y="7100291"/>
                  <a:pt x="7960967" y="7100291"/>
                </a:cubicBezTo>
                <a:lnTo>
                  <a:pt x="7917858" y="7114662"/>
                </a:lnTo>
                <a:cubicBezTo>
                  <a:pt x="7841218" y="7143403"/>
                  <a:pt x="7798109" y="7157772"/>
                  <a:pt x="7788529" y="7157772"/>
                </a:cubicBezTo>
                <a:cubicBezTo>
                  <a:pt x="7788529" y="7148192"/>
                  <a:pt x="7790924" y="7141006"/>
                  <a:pt x="7795712" y="7136217"/>
                </a:cubicBezTo>
                <a:cubicBezTo>
                  <a:pt x="7800504" y="7131428"/>
                  <a:pt x="7807689" y="7129031"/>
                  <a:pt x="7817269" y="7129031"/>
                </a:cubicBezTo>
                <a:cubicBezTo>
                  <a:pt x="7826850" y="7129031"/>
                  <a:pt x="7831638" y="7124242"/>
                  <a:pt x="7831638" y="7114662"/>
                </a:cubicBezTo>
                <a:cubicBezTo>
                  <a:pt x="7831638" y="7114662"/>
                  <a:pt x="7834033" y="7112268"/>
                  <a:pt x="7838824" y="7107477"/>
                </a:cubicBezTo>
                <a:cubicBezTo>
                  <a:pt x="7843613" y="7102688"/>
                  <a:pt x="7846008" y="7105082"/>
                  <a:pt x="7846008" y="7114662"/>
                </a:cubicBezTo>
                <a:cubicBezTo>
                  <a:pt x="7855588" y="7124242"/>
                  <a:pt x="7865168" y="7124242"/>
                  <a:pt x="7874748" y="7114662"/>
                </a:cubicBezTo>
                <a:cubicBezTo>
                  <a:pt x="7874748" y="7114662"/>
                  <a:pt x="7879537" y="7112268"/>
                  <a:pt x="7889117" y="7107477"/>
                </a:cubicBezTo>
                <a:cubicBezTo>
                  <a:pt x="7898697" y="7102688"/>
                  <a:pt x="7908278" y="7095502"/>
                  <a:pt x="7917858" y="7085922"/>
                </a:cubicBezTo>
                <a:cubicBezTo>
                  <a:pt x="7937018" y="7085922"/>
                  <a:pt x="7948992" y="7083527"/>
                  <a:pt x="7953782" y="7078736"/>
                </a:cubicBezTo>
                <a:cubicBezTo>
                  <a:pt x="7958572" y="7073947"/>
                  <a:pt x="7960967" y="7066762"/>
                  <a:pt x="7960967" y="7057182"/>
                </a:cubicBezTo>
                <a:lnTo>
                  <a:pt x="7989707" y="7042812"/>
                </a:lnTo>
                <a:cubicBezTo>
                  <a:pt x="7989707" y="7042812"/>
                  <a:pt x="7994496" y="7038023"/>
                  <a:pt x="8004076" y="7028441"/>
                </a:cubicBezTo>
                <a:close/>
                <a:moveTo>
                  <a:pt x="7759786" y="7028441"/>
                </a:moveTo>
                <a:lnTo>
                  <a:pt x="7745418" y="7042812"/>
                </a:lnTo>
                <a:cubicBezTo>
                  <a:pt x="7745418" y="7042812"/>
                  <a:pt x="7747812" y="7042812"/>
                  <a:pt x="7752603" y="7042812"/>
                </a:cubicBezTo>
                <a:cubicBezTo>
                  <a:pt x="7757392" y="7042812"/>
                  <a:pt x="7759786" y="7040418"/>
                  <a:pt x="7759786" y="7035627"/>
                </a:cubicBezTo>
                <a:cubicBezTo>
                  <a:pt x="7759786" y="7030838"/>
                  <a:pt x="7759786" y="7028441"/>
                  <a:pt x="7759786" y="7028441"/>
                </a:cubicBezTo>
                <a:close/>
                <a:moveTo>
                  <a:pt x="502949" y="6999701"/>
                </a:moveTo>
                <a:cubicBezTo>
                  <a:pt x="502949" y="7009283"/>
                  <a:pt x="502949" y="7014072"/>
                  <a:pt x="502949" y="7014072"/>
                </a:cubicBezTo>
                <a:cubicBezTo>
                  <a:pt x="512530" y="7014072"/>
                  <a:pt x="514926" y="7018863"/>
                  <a:pt x="510135" y="7028441"/>
                </a:cubicBezTo>
                <a:cubicBezTo>
                  <a:pt x="505346" y="7038023"/>
                  <a:pt x="500555" y="7042812"/>
                  <a:pt x="495765" y="7042812"/>
                </a:cubicBezTo>
                <a:cubicBezTo>
                  <a:pt x="490974" y="7042812"/>
                  <a:pt x="488580" y="7038023"/>
                  <a:pt x="488580" y="7028441"/>
                </a:cubicBezTo>
                <a:close/>
                <a:moveTo>
                  <a:pt x="7846008" y="6985332"/>
                </a:moveTo>
                <a:lnTo>
                  <a:pt x="7860378" y="6999701"/>
                </a:lnTo>
                <a:lnTo>
                  <a:pt x="7846008" y="7014072"/>
                </a:lnTo>
                <a:lnTo>
                  <a:pt x="7831638" y="7028441"/>
                </a:lnTo>
                <a:cubicBezTo>
                  <a:pt x="7822058" y="7018863"/>
                  <a:pt x="7826850" y="7004492"/>
                  <a:pt x="7846008" y="6985332"/>
                </a:cubicBezTo>
                <a:close/>
                <a:moveTo>
                  <a:pt x="7558608" y="6956592"/>
                </a:moveTo>
                <a:lnTo>
                  <a:pt x="7601718" y="6970963"/>
                </a:lnTo>
                <a:lnTo>
                  <a:pt x="7587348" y="6956592"/>
                </a:lnTo>
                <a:cubicBezTo>
                  <a:pt x="7577766" y="6956592"/>
                  <a:pt x="7568188" y="6956592"/>
                  <a:pt x="7558608" y="6956592"/>
                </a:cubicBezTo>
                <a:close/>
                <a:moveTo>
                  <a:pt x="458044" y="6935037"/>
                </a:moveTo>
                <a:cubicBezTo>
                  <a:pt x="461635" y="6935037"/>
                  <a:pt x="464631" y="6937431"/>
                  <a:pt x="467025" y="6942222"/>
                </a:cubicBezTo>
                <a:cubicBezTo>
                  <a:pt x="471815" y="6951802"/>
                  <a:pt x="469420" y="6961383"/>
                  <a:pt x="459840" y="6970963"/>
                </a:cubicBezTo>
                <a:lnTo>
                  <a:pt x="445471" y="6970963"/>
                </a:lnTo>
                <a:cubicBezTo>
                  <a:pt x="445471" y="6970963"/>
                  <a:pt x="445471" y="6966174"/>
                  <a:pt x="445471" y="6956592"/>
                </a:cubicBezTo>
                <a:cubicBezTo>
                  <a:pt x="445471" y="6947013"/>
                  <a:pt x="445471" y="6942222"/>
                  <a:pt x="445471" y="6942222"/>
                </a:cubicBezTo>
                <a:cubicBezTo>
                  <a:pt x="450259" y="6937431"/>
                  <a:pt x="454450" y="6935037"/>
                  <a:pt x="458044" y="6935037"/>
                </a:cubicBezTo>
                <a:close/>
                <a:moveTo>
                  <a:pt x="7925043" y="6913482"/>
                </a:moveTo>
                <a:cubicBezTo>
                  <a:pt x="7929832" y="6913482"/>
                  <a:pt x="7932226" y="6915878"/>
                  <a:pt x="7932226" y="6920668"/>
                </a:cubicBezTo>
                <a:cubicBezTo>
                  <a:pt x="7932226" y="6925457"/>
                  <a:pt x="7927438" y="6927851"/>
                  <a:pt x="7917858" y="6927851"/>
                </a:cubicBezTo>
                <a:lnTo>
                  <a:pt x="7903486" y="6927851"/>
                </a:lnTo>
                <a:cubicBezTo>
                  <a:pt x="7913068" y="6918273"/>
                  <a:pt x="7920252" y="6913482"/>
                  <a:pt x="7925043" y="6913482"/>
                </a:cubicBezTo>
                <a:close/>
                <a:moveTo>
                  <a:pt x="510135" y="6913482"/>
                </a:moveTo>
                <a:cubicBezTo>
                  <a:pt x="514926" y="6913482"/>
                  <a:pt x="517321" y="6915878"/>
                  <a:pt x="517321" y="6920668"/>
                </a:cubicBezTo>
                <a:cubicBezTo>
                  <a:pt x="517321" y="6925457"/>
                  <a:pt x="517321" y="6937433"/>
                  <a:pt x="517321" y="6956592"/>
                </a:cubicBezTo>
                <a:lnTo>
                  <a:pt x="502949" y="6970963"/>
                </a:lnTo>
                <a:cubicBezTo>
                  <a:pt x="502949" y="6951802"/>
                  <a:pt x="502949" y="6937433"/>
                  <a:pt x="502949" y="6927851"/>
                </a:cubicBezTo>
                <a:cubicBezTo>
                  <a:pt x="502949" y="6918273"/>
                  <a:pt x="505346" y="6913482"/>
                  <a:pt x="510135" y="6913482"/>
                </a:cubicBezTo>
                <a:close/>
                <a:moveTo>
                  <a:pt x="143700" y="6913482"/>
                </a:moveTo>
                <a:cubicBezTo>
                  <a:pt x="153280" y="6913482"/>
                  <a:pt x="158071" y="6913482"/>
                  <a:pt x="158071" y="6913482"/>
                </a:cubicBezTo>
                <a:lnTo>
                  <a:pt x="143700" y="6927851"/>
                </a:lnTo>
                <a:cubicBezTo>
                  <a:pt x="143700" y="6918273"/>
                  <a:pt x="143700" y="6913482"/>
                  <a:pt x="143700" y="6913482"/>
                </a:cubicBezTo>
                <a:close/>
                <a:moveTo>
                  <a:pt x="8392066" y="6902705"/>
                </a:moveTo>
                <a:cubicBezTo>
                  <a:pt x="8394462" y="6902705"/>
                  <a:pt x="8396857" y="6903902"/>
                  <a:pt x="8399251" y="6906296"/>
                </a:cubicBezTo>
                <a:cubicBezTo>
                  <a:pt x="8404041" y="6911087"/>
                  <a:pt x="8406437" y="6913482"/>
                  <a:pt x="8406437" y="6913482"/>
                </a:cubicBezTo>
                <a:cubicBezTo>
                  <a:pt x="8406437" y="6913482"/>
                  <a:pt x="8401646" y="6918273"/>
                  <a:pt x="8392066" y="6927851"/>
                </a:cubicBezTo>
                <a:lnTo>
                  <a:pt x="8377696" y="6927851"/>
                </a:lnTo>
                <a:cubicBezTo>
                  <a:pt x="8377696" y="6918273"/>
                  <a:pt x="8380091" y="6911087"/>
                  <a:pt x="8384882" y="6906296"/>
                </a:cubicBezTo>
                <a:cubicBezTo>
                  <a:pt x="8387277" y="6903902"/>
                  <a:pt x="8389671" y="6902705"/>
                  <a:pt x="8392066" y="6902705"/>
                </a:cubicBezTo>
                <a:close/>
                <a:moveTo>
                  <a:pt x="8205258" y="6899113"/>
                </a:moveTo>
                <a:lnTo>
                  <a:pt x="8219628" y="6913482"/>
                </a:lnTo>
                <a:lnTo>
                  <a:pt x="8176516" y="6913482"/>
                </a:lnTo>
                <a:close/>
                <a:moveTo>
                  <a:pt x="8047188" y="6899113"/>
                </a:moveTo>
                <a:lnTo>
                  <a:pt x="8061557" y="6899113"/>
                </a:lnTo>
                <a:cubicBezTo>
                  <a:pt x="8061557" y="6908693"/>
                  <a:pt x="8056768" y="6913482"/>
                  <a:pt x="8047188" y="6913482"/>
                </a:cubicBezTo>
                <a:close/>
                <a:moveTo>
                  <a:pt x="704129" y="6884742"/>
                </a:moveTo>
                <a:cubicBezTo>
                  <a:pt x="694549" y="6884742"/>
                  <a:pt x="689758" y="6889533"/>
                  <a:pt x="689758" y="6899113"/>
                </a:cubicBezTo>
                <a:lnTo>
                  <a:pt x="704129" y="6913482"/>
                </a:lnTo>
                <a:cubicBezTo>
                  <a:pt x="704129" y="6913482"/>
                  <a:pt x="704129" y="6908693"/>
                  <a:pt x="704129" y="6899113"/>
                </a:cubicBezTo>
                <a:cubicBezTo>
                  <a:pt x="704129" y="6889533"/>
                  <a:pt x="704129" y="6884742"/>
                  <a:pt x="704129" y="6884742"/>
                </a:cubicBezTo>
                <a:close/>
                <a:moveTo>
                  <a:pt x="8032816" y="6870372"/>
                </a:moveTo>
                <a:lnTo>
                  <a:pt x="8018448" y="6884742"/>
                </a:lnTo>
                <a:cubicBezTo>
                  <a:pt x="8008868" y="6884742"/>
                  <a:pt x="7999288" y="6889533"/>
                  <a:pt x="7989707" y="6899113"/>
                </a:cubicBezTo>
                <a:lnTo>
                  <a:pt x="7989707" y="6927851"/>
                </a:lnTo>
                <a:lnTo>
                  <a:pt x="8004076" y="6927851"/>
                </a:lnTo>
                <a:cubicBezTo>
                  <a:pt x="8004076" y="6937433"/>
                  <a:pt x="8001682" y="6942222"/>
                  <a:pt x="7996893" y="6942222"/>
                </a:cubicBezTo>
                <a:cubicBezTo>
                  <a:pt x="7992102" y="6942222"/>
                  <a:pt x="7980127" y="6937433"/>
                  <a:pt x="7960967" y="6927851"/>
                </a:cubicBezTo>
                <a:cubicBezTo>
                  <a:pt x="7960967" y="6918273"/>
                  <a:pt x="7958572" y="6913482"/>
                  <a:pt x="7953782" y="6913482"/>
                </a:cubicBezTo>
                <a:cubicBezTo>
                  <a:pt x="7948992" y="6913482"/>
                  <a:pt x="7941806" y="6908693"/>
                  <a:pt x="7932226" y="6899113"/>
                </a:cubicBezTo>
                <a:lnTo>
                  <a:pt x="7946598" y="6899113"/>
                </a:lnTo>
                <a:cubicBezTo>
                  <a:pt x="7956178" y="6889533"/>
                  <a:pt x="7965756" y="6884742"/>
                  <a:pt x="7975338" y="6884742"/>
                </a:cubicBezTo>
                <a:cubicBezTo>
                  <a:pt x="7975338" y="6884742"/>
                  <a:pt x="7977732" y="6884742"/>
                  <a:pt x="7982522" y="6884742"/>
                </a:cubicBezTo>
                <a:cubicBezTo>
                  <a:pt x="7987312" y="6884742"/>
                  <a:pt x="7994496" y="6884742"/>
                  <a:pt x="8004076" y="6884742"/>
                </a:cubicBezTo>
                <a:close/>
                <a:moveTo>
                  <a:pt x="8535766" y="6856001"/>
                </a:moveTo>
                <a:lnTo>
                  <a:pt x="8550137" y="6870372"/>
                </a:lnTo>
                <a:cubicBezTo>
                  <a:pt x="8550137" y="6879953"/>
                  <a:pt x="8547740" y="6882347"/>
                  <a:pt x="8542951" y="6877558"/>
                </a:cubicBezTo>
                <a:cubicBezTo>
                  <a:pt x="8538162" y="6872767"/>
                  <a:pt x="8535766" y="6865583"/>
                  <a:pt x="8535766" y="6856001"/>
                </a:cubicBezTo>
                <a:close/>
                <a:moveTo>
                  <a:pt x="8262738" y="6856001"/>
                </a:moveTo>
                <a:cubicBezTo>
                  <a:pt x="8262738" y="6856001"/>
                  <a:pt x="8267528" y="6860792"/>
                  <a:pt x="8277108" y="6870372"/>
                </a:cubicBezTo>
                <a:cubicBezTo>
                  <a:pt x="8277108" y="6870372"/>
                  <a:pt x="8272318" y="6875162"/>
                  <a:pt x="8262738" y="6884742"/>
                </a:cubicBezTo>
                <a:lnTo>
                  <a:pt x="8233997" y="6884742"/>
                </a:lnTo>
                <a:cubicBezTo>
                  <a:pt x="8233997" y="6884742"/>
                  <a:pt x="8238788" y="6879953"/>
                  <a:pt x="8248368" y="6870372"/>
                </a:cubicBezTo>
                <a:cubicBezTo>
                  <a:pt x="8257948" y="6860792"/>
                  <a:pt x="8262738" y="6856001"/>
                  <a:pt x="8262738" y="6856001"/>
                </a:cubicBezTo>
                <a:close/>
                <a:moveTo>
                  <a:pt x="8047188" y="6856001"/>
                </a:moveTo>
                <a:lnTo>
                  <a:pt x="8061557" y="6856001"/>
                </a:lnTo>
                <a:cubicBezTo>
                  <a:pt x="8061557" y="6865583"/>
                  <a:pt x="8056768" y="6870372"/>
                  <a:pt x="8047188" y="6870372"/>
                </a:cubicBezTo>
                <a:close/>
                <a:moveTo>
                  <a:pt x="7786731" y="6847022"/>
                </a:moveTo>
                <a:cubicBezTo>
                  <a:pt x="7783139" y="6848219"/>
                  <a:pt x="7778949" y="6851212"/>
                  <a:pt x="7774158" y="6856001"/>
                </a:cubicBezTo>
                <a:lnTo>
                  <a:pt x="7788529" y="6856001"/>
                </a:lnTo>
                <a:cubicBezTo>
                  <a:pt x="7798109" y="6856001"/>
                  <a:pt x="7800504" y="6853607"/>
                  <a:pt x="7795712" y="6848818"/>
                </a:cubicBezTo>
                <a:cubicBezTo>
                  <a:pt x="7793318" y="6846423"/>
                  <a:pt x="7790323" y="6845825"/>
                  <a:pt x="7786731" y="6847022"/>
                </a:cubicBezTo>
                <a:close/>
                <a:moveTo>
                  <a:pt x="8578877" y="6841632"/>
                </a:moveTo>
                <a:lnTo>
                  <a:pt x="8593246" y="6856001"/>
                </a:lnTo>
                <a:cubicBezTo>
                  <a:pt x="8593246" y="6856001"/>
                  <a:pt x="8588457" y="6856001"/>
                  <a:pt x="8578877" y="6856001"/>
                </a:cubicBezTo>
                <a:close/>
                <a:moveTo>
                  <a:pt x="8399251" y="6841632"/>
                </a:moveTo>
                <a:cubicBezTo>
                  <a:pt x="8404041" y="6841632"/>
                  <a:pt x="8406437" y="6841632"/>
                  <a:pt x="8406437" y="6841632"/>
                </a:cubicBezTo>
                <a:lnTo>
                  <a:pt x="8392066" y="6870372"/>
                </a:lnTo>
                <a:cubicBezTo>
                  <a:pt x="8382486" y="6870372"/>
                  <a:pt x="8382486" y="6865583"/>
                  <a:pt x="8392066" y="6856001"/>
                </a:cubicBezTo>
                <a:cubicBezTo>
                  <a:pt x="8392066" y="6846423"/>
                  <a:pt x="8394462" y="6841632"/>
                  <a:pt x="8399251" y="6841632"/>
                </a:cubicBezTo>
                <a:close/>
                <a:moveTo>
                  <a:pt x="8291476" y="6841632"/>
                </a:moveTo>
                <a:cubicBezTo>
                  <a:pt x="8301056" y="6841632"/>
                  <a:pt x="8305847" y="6841632"/>
                  <a:pt x="8305847" y="6841632"/>
                </a:cubicBezTo>
                <a:cubicBezTo>
                  <a:pt x="8305847" y="6841632"/>
                  <a:pt x="8303452" y="6846423"/>
                  <a:pt x="8298662" y="6856001"/>
                </a:cubicBezTo>
                <a:cubicBezTo>
                  <a:pt x="8293872" y="6865583"/>
                  <a:pt x="8291476" y="6865583"/>
                  <a:pt x="8291476" y="6856001"/>
                </a:cubicBezTo>
                <a:close/>
                <a:moveTo>
                  <a:pt x="8621986" y="6827263"/>
                </a:moveTo>
                <a:lnTo>
                  <a:pt x="8621986" y="6841632"/>
                </a:lnTo>
                <a:lnTo>
                  <a:pt x="8607617" y="6841632"/>
                </a:lnTo>
                <a:cubicBezTo>
                  <a:pt x="8617197" y="6832052"/>
                  <a:pt x="8621986" y="6827263"/>
                  <a:pt x="8621986" y="6827263"/>
                </a:cubicBezTo>
                <a:close/>
                <a:moveTo>
                  <a:pt x="7817269" y="6827263"/>
                </a:moveTo>
                <a:lnTo>
                  <a:pt x="7817269" y="6841632"/>
                </a:lnTo>
                <a:lnTo>
                  <a:pt x="7817269" y="6848818"/>
                </a:lnTo>
                <a:cubicBezTo>
                  <a:pt x="7817269" y="6844029"/>
                  <a:pt x="7822058" y="6841632"/>
                  <a:pt x="7831638" y="6841632"/>
                </a:cubicBezTo>
                <a:cubicBezTo>
                  <a:pt x="7831638" y="6832052"/>
                  <a:pt x="7826850" y="6827263"/>
                  <a:pt x="7817269" y="6827263"/>
                </a:cubicBezTo>
                <a:close/>
                <a:moveTo>
                  <a:pt x="8478287" y="6812892"/>
                </a:moveTo>
                <a:lnTo>
                  <a:pt x="8478287" y="6827263"/>
                </a:lnTo>
                <a:cubicBezTo>
                  <a:pt x="8439966" y="6846423"/>
                  <a:pt x="8420806" y="6851212"/>
                  <a:pt x="8420806" y="6841632"/>
                </a:cubicBezTo>
                <a:cubicBezTo>
                  <a:pt x="8420806" y="6832052"/>
                  <a:pt x="8423201" y="6824868"/>
                  <a:pt x="8427992" y="6820077"/>
                </a:cubicBezTo>
                <a:cubicBezTo>
                  <a:pt x="8432781" y="6815288"/>
                  <a:pt x="8439966" y="6817683"/>
                  <a:pt x="8449546" y="6827263"/>
                </a:cubicBezTo>
                <a:cubicBezTo>
                  <a:pt x="8449546" y="6827263"/>
                  <a:pt x="8454336" y="6824868"/>
                  <a:pt x="8463916" y="6820077"/>
                </a:cubicBezTo>
                <a:cubicBezTo>
                  <a:pt x="8473496" y="6815288"/>
                  <a:pt x="8478287" y="6812892"/>
                  <a:pt x="8478287" y="6812892"/>
                </a:cubicBezTo>
                <a:close/>
                <a:moveTo>
                  <a:pt x="502949" y="6798523"/>
                </a:moveTo>
                <a:cubicBezTo>
                  <a:pt x="512530" y="6798523"/>
                  <a:pt x="517321" y="6798523"/>
                  <a:pt x="517321" y="6798523"/>
                </a:cubicBezTo>
                <a:cubicBezTo>
                  <a:pt x="517321" y="6798523"/>
                  <a:pt x="517321" y="6808103"/>
                  <a:pt x="517321" y="6827263"/>
                </a:cubicBezTo>
                <a:cubicBezTo>
                  <a:pt x="517321" y="6836843"/>
                  <a:pt x="512530" y="6844029"/>
                  <a:pt x="502949" y="6848818"/>
                </a:cubicBezTo>
                <a:cubicBezTo>
                  <a:pt x="493369" y="6853607"/>
                  <a:pt x="488580" y="6860792"/>
                  <a:pt x="488580" y="6870372"/>
                </a:cubicBezTo>
                <a:lnTo>
                  <a:pt x="474211" y="6899113"/>
                </a:lnTo>
                <a:lnTo>
                  <a:pt x="474211" y="6812892"/>
                </a:lnTo>
                <a:cubicBezTo>
                  <a:pt x="483791" y="6803312"/>
                  <a:pt x="493369" y="6798523"/>
                  <a:pt x="502949" y="6798523"/>
                </a:cubicBezTo>
                <a:close/>
                <a:moveTo>
                  <a:pt x="8190888" y="6784152"/>
                </a:moveTo>
                <a:lnTo>
                  <a:pt x="8205258" y="6784152"/>
                </a:lnTo>
                <a:lnTo>
                  <a:pt x="8190888" y="6798523"/>
                </a:lnTo>
                <a:cubicBezTo>
                  <a:pt x="8152567" y="6827263"/>
                  <a:pt x="8128618" y="6832052"/>
                  <a:pt x="8119038" y="6812892"/>
                </a:cubicBezTo>
                <a:cubicBezTo>
                  <a:pt x="8119038" y="6812892"/>
                  <a:pt x="8121432" y="6810497"/>
                  <a:pt x="8126222" y="6805706"/>
                </a:cubicBezTo>
                <a:cubicBezTo>
                  <a:pt x="8131012" y="6800917"/>
                  <a:pt x="8133407" y="6798523"/>
                  <a:pt x="8133407" y="6798523"/>
                </a:cubicBezTo>
                <a:lnTo>
                  <a:pt x="8147776" y="6798523"/>
                </a:lnTo>
                <a:cubicBezTo>
                  <a:pt x="8157356" y="6798523"/>
                  <a:pt x="8164542" y="6796128"/>
                  <a:pt x="8169333" y="6791337"/>
                </a:cubicBezTo>
                <a:cubicBezTo>
                  <a:pt x="8174122" y="6786548"/>
                  <a:pt x="8181308" y="6784152"/>
                  <a:pt x="8190888" y="6784152"/>
                </a:cubicBezTo>
                <a:close/>
                <a:moveTo>
                  <a:pt x="7917858" y="6784152"/>
                </a:moveTo>
                <a:cubicBezTo>
                  <a:pt x="7917858" y="6793734"/>
                  <a:pt x="7913068" y="6796128"/>
                  <a:pt x="7903486" y="6791337"/>
                </a:cubicBezTo>
                <a:cubicBezTo>
                  <a:pt x="7893906" y="6786548"/>
                  <a:pt x="7879537" y="6793734"/>
                  <a:pt x="7860378" y="6812892"/>
                </a:cubicBezTo>
                <a:lnTo>
                  <a:pt x="7846008" y="6827263"/>
                </a:lnTo>
                <a:lnTo>
                  <a:pt x="7860378" y="6827263"/>
                </a:lnTo>
                <a:lnTo>
                  <a:pt x="7889117" y="6812892"/>
                </a:lnTo>
                <a:cubicBezTo>
                  <a:pt x="7889117" y="6812892"/>
                  <a:pt x="7901092" y="6810497"/>
                  <a:pt x="7925043" y="6805706"/>
                </a:cubicBezTo>
                <a:cubicBezTo>
                  <a:pt x="7948992" y="6800917"/>
                  <a:pt x="7960967" y="6793734"/>
                  <a:pt x="7960967" y="6784152"/>
                </a:cubicBezTo>
                <a:close/>
                <a:moveTo>
                  <a:pt x="675389" y="6784152"/>
                </a:moveTo>
                <a:lnTo>
                  <a:pt x="689758" y="6798523"/>
                </a:lnTo>
                <a:cubicBezTo>
                  <a:pt x="689758" y="6788943"/>
                  <a:pt x="689758" y="6784152"/>
                  <a:pt x="689758" y="6784152"/>
                </a:cubicBezTo>
                <a:close/>
                <a:moveTo>
                  <a:pt x="574799" y="6784152"/>
                </a:moveTo>
                <a:cubicBezTo>
                  <a:pt x="584379" y="6793734"/>
                  <a:pt x="589170" y="6798523"/>
                  <a:pt x="589170" y="6798523"/>
                </a:cubicBezTo>
                <a:lnTo>
                  <a:pt x="574799" y="6798523"/>
                </a:lnTo>
                <a:close/>
                <a:moveTo>
                  <a:pt x="8550137" y="6769782"/>
                </a:moveTo>
                <a:cubicBezTo>
                  <a:pt x="8550137" y="6779362"/>
                  <a:pt x="8550137" y="6784152"/>
                  <a:pt x="8550137" y="6784152"/>
                </a:cubicBezTo>
                <a:cubicBezTo>
                  <a:pt x="8550137" y="6784152"/>
                  <a:pt x="8545346" y="6784152"/>
                  <a:pt x="8535766" y="6784152"/>
                </a:cubicBezTo>
                <a:cubicBezTo>
                  <a:pt x="8535766" y="6774573"/>
                  <a:pt x="8540557" y="6769782"/>
                  <a:pt x="8550137" y="6769782"/>
                </a:cubicBezTo>
                <a:close/>
                <a:moveTo>
                  <a:pt x="8586061" y="6755413"/>
                </a:moveTo>
                <a:cubicBezTo>
                  <a:pt x="8590852" y="6755413"/>
                  <a:pt x="8595641" y="6755413"/>
                  <a:pt x="8600432" y="6755413"/>
                </a:cubicBezTo>
                <a:cubicBezTo>
                  <a:pt x="8605223" y="6755413"/>
                  <a:pt x="8602828" y="6760202"/>
                  <a:pt x="8593246" y="6769782"/>
                </a:cubicBezTo>
                <a:lnTo>
                  <a:pt x="8578877" y="6769782"/>
                </a:lnTo>
                <a:cubicBezTo>
                  <a:pt x="8578877" y="6760202"/>
                  <a:pt x="8581271" y="6755413"/>
                  <a:pt x="8586061" y="6755413"/>
                </a:cubicBezTo>
                <a:close/>
                <a:moveTo>
                  <a:pt x="8463916" y="6755413"/>
                </a:moveTo>
                <a:lnTo>
                  <a:pt x="8492656" y="6755413"/>
                </a:lnTo>
                <a:cubicBezTo>
                  <a:pt x="8492656" y="6755413"/>
                  <a:pt x="8487867" y="6760202"/>
                  <a:pt x="8478287" y="6769782"/>
                </a:cubicBezTo>
                <a:cubicBezTo>
                  <a:pt x="8478287" y="6769782"/>
                  <a:pt x="8475890" y="6772179"/>
                  <a:pt x="8471101" y="6776968"/>
                </a:cubicBezTo>
                <a:cubicBezTo>
                  <a:pt x="8466312" y="6781757"/>
                  <a:pt x="8463916" y="6788943"/>
                  <a:pt x="8463916" y="6798523"/>
                </a:cubicBezTo>
                <a:lnTo>
                  <a:pt x="8449546" y="6812892"/>
                </a:lnTo>
                <a:lnTo>
                  <a:pt x="8435177" y="6798523"/>
                </a:lnTo>
                <a:cubicBezTo>
                  <a:pt x="8425595" y="6788943"/>
                  <a:pt x="8420806" y="6788943"/>
                  <a:pt x="8420806" y="6798523"/>
                </a:cubicBezTo>
                <a:cubicBezTo>
                  <a:pt x="8411226" y="6798523"/>
                  <a:pt x="8404041" y="6800917"/>
                  <a:pt x="8399251" y="6805706"/>
                </a:cubicBezTo>
                <a:cubicBezTo>
                  <a:pt x="8394462" y="6810497"/>
                  <a:pt x="8387277" y="6812892"/>
                  <a:pt x="8377696" y="6812892"/>
                </a:cubicBezTo>
                <a:cubicBezTo>
                  <a:pt x="8368116" y="6822474"/>
                  <a:pt x="8363326" y="6827263"/>
                  <a:pt x="8363326" y="6827263"/>
                </a:cubicBezTo>
                <a:cubicBezTo>
                  <a:pt x="8363326" y="6827263"/>
                  <a:pt x="8363326" y="6832052"/>
                  <a:pt x="8363326" y="6841632"/>
                </a:cubicBezTo>
                <a:lnTo>
                  <a:pt x="8348956" y="6841632"/>
                </a:lnTo>
                <a:lnTo>
                  <a:pt x="8334587" y="6841632"/>
                </a:lnTo>
                <a:lnTo>
                  <a:pt x="8334587" y="6827263"/>
                </a:lnTo>
                <a:cubicBezTo>
                  <a:pt x="8344168" y="6827263"/>
                  <a:pt x="8351351" y="6824868"/>
                  <a:pt x="8356142" y="6820077"/>
                </a:cubicBezTo>
                <a:cubicBezTo>
                  <a:pt x="8360931" y="6815288"/>
                  <a:pt x="8363326" y="6812892"/>
                  <a:pt x="8363326" y="6812892"/>
                </a:cubicBezTo>
                <a:cubicBezTo>
                  <a:pt x="8363326" y="6803312"/>
                  <a:pt x="8365722" y="6798523"/>
                  <a:pt x="8370511" y="6798523"/>
                </a:cubicBezTo>
                <a:cubicBezTo>
                  <a:pt x="8375302" y="6798523"/>
                  <a:pt x="8387277" y="6793734"/>
                  <a:pt x="8406437" y="6784152"/>
                </a:cubicBezTo>
                <a:cubicBezTo>
                  <a:pt x="8425595" y="6774573"/>
                  <a:pt x="8444757" y="6764993"/>
                  <a:pt x="8463916" y="6755413"/>
                </a:cubicBezTo>
                <a:close/>
                <a:moveTo>
                  <a:pt x="8621986" y="6726673"/>
                </a:moveTo>
                <a:lnTo>
                  <a:pt x="8636358" y="6741042"/>
                </a:lnTo>
                <a:cubicBezTo>
                  <a:pt x="8636358" y="6741042"/>
                  <a:pt x="8631567" y="6741042"/>
                  <a:pt x="8621986" y="6741042"/>
                </a:cubicBezTo>
                <a:cubicBezTo>
                  <a:pt x="8621986" y="6731462"/>
                  <a:pt x="8621986" y="6726673"/>
                  <a:pt x="8621986" y="6726673"/>
                </a:cubicBezTo>
                <a:close/>
                <a:moveTo>
                  <a:pt x="8262738" y="6726673"/>
                </a:moveTo>
                <a:cubicBezTo>
                  <a:pt x="8272318" y="6726673"/>
                  <a:pt x="8277108" y="6731462"/>
                  <a:pt x="8277108" y="6741042"/>
                </a:cubicBezTo>
                <a:cubicBezTo>
                  <a:pt x="8277108" y="6750622"/>
                  <a:pt x="8272318" y="6755413"/>
                  <a:pt x="8262738" y="6755413"/>
                </a:cubicBezTo>
                <a:lnTo>
                  <a:pt x="8248368" y="6741042"/>
                </a:lnTo>
                <a:cubicBezTo>
                  <a:pt x="8248368" y="6731462"/>
                  <a:pt x="8253157" y="6726673"/>
                  <a:pt x="8262738" y="6726673"/>
                </a:cubicBezTo>
                <a:close/>
                <a:moveTo>
                  <a:pt x="8823165" y="6712302"/>
                </a:moveTo>
                <a:lnTo>
                  <a:pt x="8837536" y="6712302"/>
                </a:lnTo>
                <a:cubicBezTo>
                  <a:pt x="8837536" y="6721884"/>
                  <a:pt x="8837536" y="6726673"/>
                  <a:pt x="8837536" y="6726673"/>
                </a:cubicBezTo>
                <a:close/>
                <a:moveTo>
                  <a:pt x="8550137" y="6712302"/>
                </a:moveTo>
                <a:lnTo>
                  <a:pt x="8535766" y="6755413"/>
                </a:lnTo>
                <a:cubicBezTo>
                  <a:pt x="8535766" y="6755413"/>
                  <a:pt x="8533371" y="6753019"/>
                  <a:pt x="8528582" y="6748228"/>
                </a:cubicBezTo>
                <a:cubicBezTo>
                  <a:pt x="8523791" y="6743439"/>
                  <a:pt x="8521396" y="6741042"/>
                  <a:pt x="8521396" y="6741042"/>
                </a:cubicBezTo>
                <a:cubicBezTo>
                  <a:pt x="8521396" y="6721884"/>
                  <a:pt x="8530976" y="6712302"/>
                  <a:pt x="8550137" y="6712302"/>
                </a:cubicBezTo>
                <a:close/>
                <a:moveTo>
                  <a:pt x="8492656" y="6712302"/>
                </a:moveTo>
                <a:cubicBezTo>
                  <a:pt x="8492656" y="6712302"/>
                  <a:pt x="8497447" y="6712302"/>
                  <a:pt x="8507027" y="6712302"/>
                </a:cubicBezTo>
                <a:cubicBezTo>
                  <a:pt x="8507027" y="6721884"/>
                  <a:pt x="8502236" y="6726673"/>
                  <a:pt x="8492656" y="6726673"/>
                </a:cubicBezTo>
                <a:close/>
                <a:moveTo>
                  <a:pt x="8305847" y="6712302"/>
                </a:moveTo>
                <a:cubicBezTo>
                  <a:pt x="8315427" y="6712302"/>
                  <a:pt x="8320216" y="6717093"/>
                  <a:pt x="8320216" y="6726673"/>
                </a:cubicBezTo>
                <a:lnTo>
                  <a:pt x="8291476" y="6726673"/>
                </a:lnTo>
                <a:close/>
                <a:moveTo>
                  <a:pt x="8061557" y="6712302"/>
                </a:moveTo>
                <a:cubicBezTo>
                  <a:pt x="8042397" y="6712302"/>
                  <a:pt x="8032816" y="6717093"/>
                  <a:pt x="8032816" y="6726673"/>
                </a:cubicBezTo>
                <a:cubicBezTo>
                  <a:pt x="8032816" y="6736253"/>
                  <a:pt x="8035212" y="6741042"/>
                  <a:pt x="8040002" y="6741042"/>
                </a:cubicBezTo>
                <a:cubicBezTo>
                  <a:pt x="8044792" y="6741042"/>
                  <a:pt x="8051977" y="6736253"/>
                  <a:pt x="8061557" y="6726673"/>
                </a:cubicBezTo>
                <a:cubicBezTo>
                  <a:pt x="8071137" y="6726673"/>
                  <a:pt x="8078322" y="6724278"/>
                  <a:pt x="8083112" y="6719487"/>
                </a:cubicBezTo>
                <a:cubicBezTo>
                  <a:pt x="8087901" y="6714698"/>
                  <a:pt x="8090298" y="6712302"/>
                  <a:pt x="8090298" y="6712302"/>
                </a:cubicBezTo>
                <a:close/>
                <a:moveTo>
                  <a:pt x="775979" y="6712302"/>
                </a:moveTo>
                <a:cubicBezTo>
                  <a:pt x="766399" y="6721884"/>
                  <a:pt x="761610" y="6726673"/>
                  <a:pt x="761610" y="6726673"/>
                </a:cubicBezTo>
                <a:cubicBezTo>
                  <a:pt x="761610" y="6726673"/>
                  <a:pt x="756819" y="6731462"/>
                  <a:pt x="747239" y="6741042"/>
                </a:cubicBezTo>
                <a:lnTo>
                  <a:pt x="732870" y="6769782"/>
                </a:lnTo>
                <a:lnTo>
                  <a:pt x="732870" y="6812892"/>
                </a:lnTo>
                <a:lnTo>
                  <a:pt x="732870" y="6827263"/>
                </a:lnTo>
                <a:cubicBezTo>
                  <a:pt x="732870" y="6817683"/>
                  <a:pt x="735264" y="6817683"/>
                  <a:pt x="740055" y="6827263"/>
                </a:cubicBezTo>
                <a:cubicBezTo>
                  <a:pt x="744844" y="6836843"/>
                  <a:pt x="747239" y="6841632"/>
                  <a:pt x="747239" y="6841632"/>
                </a:cubicBezTo>
                <a:cubicBezTo>
                  <a:pt x="756819" y="6832052"/>
                  <a:pt x="761610" y="6832052"/>
                  <a:pt x="761610" y="6841632"/>
                </a:cubicBezTo>
                <a:lnTo>
                  <a:pt x="775979" y="6827263"/>
                </a:lnTo>
                <a:cubicBezTo>
                  <a:pt x="775979" y="6808103"/>
                  <a:pt x="780770" y="6798523"/>
                  <a:pt x="790350" y="6798523"/>
                </a:cubicBezTo>
                <a:lnTo>
                  <a:pt x="790350" y="6769782"/>
                </a:lnTo>
                <a:cubicBezTo>
                  <a:pt x="790350" y="6750622"/>
                  <a:pt x="787954" y="6741042"/>
                  <a:pt x="783165" y="6741042"/>
                </a:cubicBezTo>
                <a:cubicBezTo>
                  <a:pt x="778374" y="6741042"/>
                  <a:pt x="778374" y="6736253"/>
                  <a:pt x="783165" y="6726673"/>
                </a:cubicBezTo>
                <a:cubicBezTo>
                  <a:pt x="787954" y="6717093"/>
                  <a:pt x="785559" y="6712302"/>
                  <a:pt x="775979" y="6712302"/>
                </a:cubicBezTo>
                <a:close/>
                <a:moveTo>
                  <a:pt x="8348956" y="6683563"/>
                </a:moveTo>
                <a:lnTo>
                  <a:pt x="8348956" y="6697933"/>
                </a:lnTo>
                <a:lnTo>
                  <a:pt x="8334587" y="6712302"/>
                </a:lnTo>
                <a:lnTo>
                  <a:pt x="8334587" y="6697933"/>
                </a:lnTo>
                <a:cubicBezTo>
                  <a:pt x="8334587" y="6697933"/>
                  <a:pt x="8339376" y="6693143"/>
                  <a:pt x="8348956" y="6683563"/>
                </a:cubicBezTo>
                <a:close/>
                <a:moveTo>
                  <a:pt x="8119038" y="6669192"/>
                </a:moveTo>
                <a:cubicBezTo>
                  <a:pt x="8119038" y="6678772"/>
                  <a:pt x="8119038" y="6683563"/>
                  <a:pt x="8119038" y="6683563"/>
                </a:cubicBezTo>
                <a:cubicBezTo>
                  <a:pt x="8119038" y="6683563"/>
                  <a:pt x="8119038" y="6688352"/>
                  <a:pt x="8119038" y="6697933"/>
                </a:cubicBezTo>
                <a:lnTo>
                  <a:pt x="8133407" y="6683563"/>
                </a:lnTo>
                <a:close/>
                <a:moveTo>
                  <a:pt x="8923755" y="6654823"/>
                </a:moveTo>
                <a:lnTo>
                  <a:pt x="8923755" y="6669192"/>
                </a:lnTo>
                <a:cubicBezTo>
                  <a:pt x="8923755" y="6669192"/>
                  <a:pt x="8918966" y="6669192"/>
                  <a:pt x="8909386" y="6669192"/>
                </a:cubicBezTo>
                <a:cubicBezTo>
                  <a:pt x="8909386" y="6659612"/>
                  <a:pt x="8914175" y="6654823"/>
                  <a:pt x="8923755" y="6654823"/>
                </a:cubicBezTo>
                <a:close/>
                <a:moveTo>
                  <a:pt x="8104666" y="6640452"/>
                </a:moveTo>
                <a:cubicBezTo>
                  <a:pt x="8104666" y="6650032"/>
                  <a:pt x="8104666" y="6654823"/>
                  <a:pt x="8104666" y="6654823"/>
                </a:cubicBezTo>
                <a:cubicBezTo>
                  <a:pt x="8114246" y="6654823"/>
                  <a:pt x="8119038" y="6652428"/>
                  <a:pt x="8119038" y="6647637"/>
                </a:cubicBezTo>
                <a:cubicBezTo>
                  <a:pt x="8119038" y="6642846"/>
                  <a:pt x="8119038" y="6640452"/>
                  <a:pt x="8119038" y="6640452"/>
                </a:cubicBezTo>
                <a:cubicBezTo>
                  <a:pt x="8119038" y="6640452"/>
                  <a:pt x="8114246" y="6640452"/>
                  <a:pt x="8104666" y="6640452"/>
                </a:cubicBezTo>
                <a:close/>
                <a:moveTo>
                  <a:pt x="8625578" y="6635962"/>
                </a:moveTo>
                <a:cubicBezTo>
                  <a:pt x="8632764" y="6636561"/>
                  <a:pt x="8641147" y="6638057"/>
                  <a:pt x="8650727" y="6640452"/>
                </a:cubicBezTo>
                <a:cubicBezTo>
                  <a:pt x="8669887" y="6640452"/>
                  <a:pt x="8681862" y="6642846"/>
                  <a:pt x="8686653" y="6647637"/>
                </a:cubicBezTo>
                <a:cubicBezTo>
                  <a:pt x="8691442" y="6652428"/>
                  <a:pt x="8693836" y="6659612"/>
                  <a:pt x="8693836" y="6669192"/>
                </a:cubicBezTo>
                <a:lnTo>
                  <a:pt x="8693836" y="6697933"/>
                </a:lnTo>
                <a:cubicBezTo>
                  <a:pt x="8703416" y="6697933"/>
                  <a:pt x="8708205" y="6697933"/>
                  <a:pt x="8708205" y="6697933"/>
                </a:cubicBezTo>
                <a:cubicBezTo>
                  <a:pt x="8708205" y="6697933"/>
                  <a:pt x="8703416" y="6702724"/>
                  <a:pt x="8693836" y="6712302"/>
                </a:cubicBezTo>
                <a:cubicBezTo>
                  <a:pt x="8684256" y="6721884"/>
                  <a:pt x="8677073" y="6721884"/>
                  <a:pt x="8672282" y="6712302"/>
                </a:cubicBezTo>
                <a:cubicBezTo>
                  <a:pt x="8667492" y="6702724"/>
                  <a:pt x="8665098" y="6693143"/>
                  <a:pt x="8665098" y="6683563"/>
                </a:cubicBezTo>
                <a:lnTo>
                  <a:pt x="8665098" y="6669192"/>
                </a:lnTo>
                <a:cubicBezTo>
                  <a:pt x="8655516" y="6678772"/>
                  <a:pt x="8648332" y="6683563"/>
                  <a:pt x="8643541" y="6683563"/>
                </a:cubicBezTo>
                <a:cubicBezTo>
                  <a:pt x="8638752" y="6683563"/>
                  <a:pt x="8626777" y="6690747"/>
                  <a:pt x="8607617" y="6705118"/>
                </a:cubicBezTo>
                <a:cubicBezTo>
                  <a:pt x="8588457" y="6719487"/>
                  <a:pt x="8578877" y="6726673"/>
                  <a:pt x="8578877" y="6726673"/>
                </a:cubicBezTo>
                <a:cubicBezTo>
                  <a:pt x="8578877" y="6726673"/>
                  <a:pt x="8578877" y="6721884"/>
                  <a:pt x="8578877" y="6712302"/>
                </a:cubicBezTo>
                <a:cubicBezTo>
                  <a:pt x="8578877" y="6702724"/>
                  <a:pt x="8578877" y="6697933"/>
                  <a:pt x="8578877" y="6697933"/>
                </a:cubicBezTo>
                <a:cubicBezTo>
                  <a:pt x="8578877" y="6697933"/>
                  <a:pt x="8583666" y="6697933"/>
                  <a:pt x="8593246" y="6697933"/>
                </a:cubicBezTo>
                <a:cubicBezTo>
                  <a:pt x="8593246" y="6697933"/>
                  <a:pt x="8598035" y="6693143"/>
                  <a:pt x="8607617" y="6683563"/>
                </a:cubicBezTo>
                <a:cubicBezTo>
                  <a:pt x="8636358" y="6683563"/>
                  <a:pt x="8650727" y="6673983"/>
                  <a:pt x="8650727" y="6654823"/>
                </a:cubicBezTo>
                <a:lnTo>
                  <a:pt x="8621986" y="6654823"/>
                </a:lnTo>
                <a:lnTo>
                  <a:pt x="8593246" y="6654823"/>
                </a:lnTo>
                <a:cubicBezTo>
                  <a:pt x="8593246" y="6640452"/>
                  <a:pt x="8604024" y="6634166"/>
                  <a:pt x="8625578" y="6635962"/>
                </a:cubicBezTo>
                <a:close/>
                <a:moveTo>
                  <a:pt x="8490410" y="6617101"/>
                </a:moveTo>
                <a:cubicBezTo>
                  <a:pt x="8491909" y="6617101"/>
                  <a:pt x="8492656" y="6617700"/>
                  <a:pt x="8492656" y="6618897"/>
                </a:cubicBezTo>
                <a:cubicBezTo>
                  <a:pt x="8492656" y="6623688"/>
                  <a:pt x="8487867" y="6630874"/>
                  <a:pt x="8478287" y="6640452"/>
                </a:cubicBezTo>
                <a:cubicBezTo>
                  <a:pt x="8468707" y="6640452"/>
                  <a:pt x="8459127" y="6642846"/>
                  <a:pt x="8449546" y="6647637"/>
                </a:cubicBezTo>
                <a:cubicBezTo>
                  <a:pt x="8439966" y="6652428"/>
                  <a:pt x="8435177" y="6654823"/>
                  <a:pt x="8435177" y="6654823"/>
                </a:cubicBezTo>
                <a:cubicBezTo>
                  <a:pt x="8406437" y="6673983"/>
                  <a:pt x="8392066" y="6678772"/>
                  <a:pt x="8392066" y="6669192"/>
                </a:cubicBezTo>
                <a:lnTo>
                  <a:pt x="8406437" y="6654823"/>
                </a:lnTo>
                <a:cubicBezTo>
                  <a:pt x="8416017" y="6654823"/>
                  <a:pt x="8432781" y="6647637"/>
                  <a:pt x="8456732" y="6633268"/>
                </a:cubicBezTo>
                <a:cubicBezTo>
                  <a:pt x="8474695" y="6622491"/>
                  <a:pt x="8485920" y="6617101"/>
                  <a:pt x="8490410" y="6617101"/>
                </a:cubicBezTo>
                <a:close/>
                <a:moveTo>
                  <a:pt x="8665098" y="6611714"/>
                </a:moveTo>
                <a:cubicBezTo>
                  <a:pt x="8665098" y="6611714"/>
                  <a:pt x="8669887" y="6611714"/>
                  <a:pt x="8679467" y="6611714"/>
                </a:cubicBezTo>
                <a:lnTo>
                  <a:pt x="8665098" y="6626083"/>
                </a:lnTo>
                <a:close/>
                <a:moveTo>
                  <a:pt x="9009974" y="6597342"/>
                </a:moveTo>
                <a:lnTo>
                  <a:pt x="9024345" y="6611714"/>
                </a:lnTo>
                <a:cubicBezTo>
                  <a:pt x="9024345" y="6611714"/>
                  <a:pt x="9019556" y="6611714"/>
                  <a:pt x="9009974" y="6611714"/>
                </a:cubicBezTo>
                <a:cubicBezTo>
                  <a:pt x="9009974" y="6611714"/>
                  <a:pt x="9009974" y="6606923"/>
                  <a:pt x="9009974" y="6597342"/>
                </a:cubicBezTo>
                <a:close/>
                <a:moveTo>
                  <a:pt x="8722577" y="6597342"/>
                </a:moveTo>
                <a:cubicBezTo>
                  <a:pt x="8722577" y="6597342"/>
                  <a:pt x="8727366" y="6597342"/>
                  <a:pt x="8736946" y="6597342"/>
                </a:cubicBezTo>
                <a:lnTo>
                  <a:pt x="8751315" y="6597342"/>
                </a:lnTo>
                <a:cubicBezTo>
                  <a:pt x="8741735" y="6606923"/>
                  <a:pt x="8736946" y="6616503"/>
                  <a:pt x="8736946" y="6626083"/>
                </a:cubicBezTo>
                <a:lnTo>
                  <a:pt x="8722577" y="6626083"/>
                </a:lnTo>
                <a:cubicBezTo>
                  <a:pt x="8722577" y="6616503"/>
                  <a:pt x="8722577" y="6609317"/>
                  <a:pt x="8722577" y="6604528"/>
                </a:cubicBezTo>
                <a:cubicBezTo>
                  <a:pt x="8722577" y="6599737"/>
                  <a:pt x="8722577" y="6597342"/>
                  <a:pt x="8722577" y="6597342"/>
                </a:cubicBezTo>
                <a:close/>
                <a:moveTo>
                  <a:pt x="8507027" y="6597342"/>
                </a:moveTo>
                <a:cubicBezTo>
                  <a:pt x="8516607" y="6597342"/>
                  <a:pt x="8521396" y="6597342"/>
                  <a:pt x="8521396" y="6597342"/>
                </a:cubicBezTo>
                <a:lnTo>
                  <a:pt x="8492656" y="6611714"/>
                </a:lnTo>
                <a:close/>
                <a:moveTo>
                  <a:pt x="8233997" y="6597342"/>
                </a:moveTo>
                <a:cubicBezTo>
                  <a:pt x="8214838" y="6635663"/>
                  <a:pt x="8195676" y="6645243"/>
                  <a:pt x="8176516" y="6626083"/>
                </a:cubicBezTo>
                <a:cubicBezTo>
                  <a:pt x="8176516" y="6626083"/>
                  <a:pt x="8171728" y="6630874"/>
                  <a:pt x="8162147" y="6640452"/>
                </a:cubicBezTo>
                <a:cubicBezTo>
                  <a:pt x="8162147" y="6640452"/>
                  <a:pt x="8162147" y="6642846"/>
                  <a:pt x="8162147" y="6647637"/>
                </a:cubicBezTo>
                <a:cubicBezTo>
                  <a:pt x="8162147" y="6652428"/>
                  <a:pt x="8157356" y="6659612"/>
                  <a:pt x="8147776" y="6669192"/>
                </a:cubicBezTo>
                <a:lnTo>
                  <a:pt x="8147776" y="6683563"/>
                </a:lnTo>
                <a:cubicBezTo>
                  <a:pt x="8147776" y="6683563"/>
                  <a:pt x="8150172" y="6683563"/>
                  <a:pt x="8154962" y="6683563"/>
                </a:cubicBezTo>
                <a:cubicBezTo>
                  <a:pt x="8159750" y="6683563"/>
                  <a:pt x="8166936" y="6678772"/>
                  <a:pt x="8176516" y="6669192"/>
                </a:cubicBezTo>
                <a:cubicBezTo>
                  <a:pt x="8195676" y="6659612"/>
                  <a:pt x="8207653" y="6650032"/>
                  <a:pt x="8212442" y="6640452"/>
                </a:cubicBezTo>
                <a:cubicBezTo>
                  <a:pt x="8217234" y="6630874"/>
                  <a:pt x="8224417" y="6623688"/>
                  <a:pt x="8233997" y="6618897"/>
                </a:cubicBezTo>
                <a:cubicBezTo>
                  <a:pt x="8243577" y="6614108"/>
                  <a:pt x="8248368" y="6606923"/>
                  <a:pt x="8248368" y="6597342"/>
                </a:cubicBezTo>
                <a:close/>
                <a:moveTo>
                  <a:pt x="8794426" y="6582973"/>
                </a:moveTo>
                <a:cubicBezTo>
                  <a:pt x="8804007" y="6582973"/>
                  <a:pt x="8813585" y="6582973"/>
                  <a:pt x="8823165" y="6582973"/>
                </a:cubicBezTo>
                <a:cubicBezTo>
                  <a:pt x="8832747" y="6592551"/>
                  <a:pt x="8839930" y="6594948"/>
                  <a:pt x="8844721" y="6590157"/>
                </a:cubicBezTo>
                <a:cubicBezTo>
                  <a:pt x="8849511" y="6585368"/>
                  <a:pt x="8856696" y="6587762"/>
                  <a:pt x="8866276" y="6597342"/>
                </a:cubicBezTo>
                <a:lnTo>
                  <a:pt x="8895017" y="6582973"/>
                </a:lnTo>
                <a:lnTo>
                  <a:pt x="8880645" y="6611714"/>
                </a:lnTo>
                <a:cubicBezTo>
                  <a:pt x="8871065" y="6621292"/>
                  <a:pt x="8861485" y="6630874"/>
                  <a:pt x="8851905" y="6640452"/>
                </a:cubicBezTo>
                <a:cubicBezTo>
                  <a:pt x="8842325" y="6650032"/>
                  <a:pt x="8837536" y="6654823"/>
                  <a:pt x="8837536" y="6654823"/>
                </a:cubicBezTo>
                <a:lnTo>
                  <a:pt x="8823165" y="6669192"/>
                </a:lnTo>
                <a:cubicBezTo>
                  <a:pt x="8823165" y="6664403"/>
                  <a:pt x="8823165" y="6660811"/>
                  <a:pt x="8823165" y="6658415"/>
                </a:cubicBezTo>
                <a:lnTo>
                  <a:pt x="8823165" y="6657696"/>
                </a:lnTo>
                <a:lnTo>
                  <a:pt x="8819575" y="6658415"/>
                </a:lnTo>
                <a:cubicBezTo>
                  <a:pt x="8812389" y="6660811"/>
                  <a:pt x="8804005" y="6664403"/>
                  <a:pt x="8794426" y="6669192"/>
                </a:cubicBezTo>
                <a:cubicBezTo>
                  <a:pt x="8775266" y="6678772"/>
                  <a:pt x="8760895" y="6683563"/>
                  <a:pt x="8751315" y="6683563"/>
                </a:cubicBezTo>
                <a:lnTo>
                  <a:pt x="8736946" y="6683563"/>
                </a:lnTo>
                <a:cubicBezTo>
                  <a:pt x="8736946" y="6693143"/>
                  <a:pt x="8732157" y="6697933"/>
                  <a:pt x="8722577" y="6697933"/>
                </a:cubicBezTo>
                <a:lnTo>
                  <a:pt x="8722577" y="6683563"/>
                </a:lnTo>
                <a:cubicBezTo>
                  <a:pt x="8732157" y="6673983"/>
                  <a:pt x="8751315" y="6664401"/>
                  <a:pt x="8780055" y="6654823"/>
                </a:cubicBezTo>
                <a:cubicBezTo>
                  <a:pt x="8789635" y="6645243"/>
                  <a:pt x="8796821" y="6638057"/>
                  <a:pt x="8801610" y="6633268"/>
                </a:cubicBezTo>
                <a:cubicBezTo>
                  <a:pt x="8806401" y="6628477"/>
                  <a:pt x="8808796" y="6626083"/>
                  <a:pt x="8808796" y="6626083"/>
                </a:cubicBezTo>
                <a:cubicBezTo>
                  <a:pt x="8818376" y="6606923"/>
                  <a:pt x="8820770" y="6597342"/>
                  <a:pt x="8815981" y="6597342"/>
                </a:cubicBezTo>
                <a:cubicBezTo>
                  <a:pt x="8811190" y="6597342"/>
                  <a:pt x="8804007" y="6597342"/>
                  <a:pt x="8794426" y="6597342"/>
                </a:cubicBezTo>
                <a:lnTo>
                  <a:pt x="8765686" y="6611714"/>
                </a:lnTo>
                <a:cubicBezTo>
                  <a:pt x="8765686" y="6602133"/>
                  <a:pt x="8775266" y="6592551"/>
                  <a:pt x="8794426" y="6582973"/>
                </a:cubicBezTo>
                <a:close/>
                <a:moveTo>
                  <a:pt x="8406437" y="6582973"/>
                </a:moveTo>
                <a:lnTo>
                  <a:pt x="8420806" y="6597342"/>
                </a:lnTo>
                <a:cubicBezTo>
                  <a:pt x="8420806" y="6606923"/>
                  <a:pt x="8416017" y="6606923"/>
                  <a:pt x="8406437" y="6597342"/>
                </a:cubicBezTo>
                <a:cubicBezTo>
                  <a:pt x="8406437" y="6597342"/>
                  <a:pt x="8406437" y="6592551"/>
                  <a:pt x="8406437" y="6582973"/>
                </a:cubicBezTo>
                <a:close/>
                <a:moveTo>
                  <a:pt x="7890913" y="6573992"/>
                </a:moveTo>
                <a:cubicBezTo>
                  <a:pt x="7889718" y="6575189"/>
                  <a:pt x="7889117" y="6578184"/>
                  <a:pt x="7889117" y="6582973"/>
                </a:cubicBezTo>
                <a:cubicBezTo>
                  <a:pt x="7898697" y="6582973"/>
                  <a:pt x="7903486" y="6582973"/>
                  <a:pt x="7903486" y="6582973"/>
                </a:cubicBezTo>
                <a:cubicBezTo>
                  <a:pt x="7903486" y="6582973"/>
                  <a:pt x="7901092" y="6580579"/>
                  <a:pt x="7896302" y="6575788"/>
                </a:cubicBezTo>
                <a:cubicBezTo>
                  <a:pt x="7893908" y="6573393"/>
                  <a:pt x="7892112" y="6572794"/>
                  <a:pt x="7890913" y="6573992"/>
                </a:cubicBezTo>
                <a:close/>
                <a:moveTo>
                  <a:pt x="8952495" y="6568602"/>
                </a:moveTo>
                <a:cubicBezTo>
                  <a:pt x="8962075" y="6568602"/>
                  <a:pt x="8962075" y="6573393"/>
                  <a:pt x="8952495" y="6582973"/>
                </a:cubicBezTo>
                <a:cubicBezTo>
                  <a:pt x="8952495" y="6582973"/>
                  <a:pt x="8950101" y="6580579"/>
                  <a:pt x="8945310" y="6575788"/>
                </a:cubicBezTo>
                <a:cubicBezTo>
                  <a:pt x="8940521" y="6570997"/>
                  <a:pt x="8942915" y="6568602"/>
                  <a:pt x="8952495" y="6568602"/>
                </a:cubicBezTo>
                <a:close/>
                <a:moveTo>
                  <a:pt x="8449546" y="6568602"/>
                </a:moveTo>
                <a:lnTo>
                  <a:pt x="8463916" y="6582973"/>
                </a:lnTo>
                <a:cubicBezTo>
                  <a:pt x="8463916" y="6582973"/>
                  <a:pt x="8459127" y="6582973"/>
                  <a:pt x="8449546" y="6582973"/>
                </a:cubicBezTo>
                <a:close/>
                <a:moveTo>
                  <a:pt x="704129" y="6568602"/>
                </a:moveTo>
                <a:lnTo>
                  <a:pt x="704129" y="6582973"/>
                </a:lnTo>
                <a:lnTo>
                  <a:pt x="718501" y="6568602"/>
                </a:lnTo>
                <a:cubicBezTo>
                  <a:pt x="718501" y="6568602"/>
                  <a:pt x="713710" y="6568602"/>
                  <a:pt x="704129" y="6568602"/>
                </a:cubicBezTo>
                <a:close/>
                <a:moveTo>
                  <a:pt x="8866276" y="6554233"/>
                </a:moveTo>
                <a:lnTo>
                  <a:pt x="8880645" y="6554233"/>
                </a:lnTo>
                <a:cubicBezTo>
                  <a:pt x="8871065" y="6554233"/>
                  <a:pt x="8861485" y="6559024"/>
                  <a:pt x="8851905" y="6568602"/>
                </a:cubicBezTo>
                <a:lnTo>
                  <a:pt x="8837536" y="6582973"/>
                </a:lnTo>
                <a:cubicBezTo>
                  <a:pt x="8837536" y="6573393"/>
                  <a:pt x="8839930" y="6568602"/>
                  <a:pt x="8844721" y="6568602"/>
                </a:cubicBezTo>
                <a:cubicBezTo>
                  <a:pt x="8849511" y="6568602"/>
                  <a:pt x="8856696" y="6563813"/>
                  <a:pt x="8866276" y="6554233"/>
                </a:cubicBezTo>
                <a:close/>
                <a:moveTo>
                  <a:pt x="8492656" y="6554233"/>
                </a:moveTo>
                <a:lnTo>
                  <a:pt x="8492656" y="6568602"/>
                </a:lnTo>
                <a:lnTo>
                  <a:pt x="8478287" y="6568602"/>
                </a:lnTo>
                <a:cubicBezTo>
                  <a:pt x="8487867" y="6559024"/>
                  <a:pt x="8492656" y="6554233"/>
                  <a:pt x="8492656" y="6554233"/>
                </a:cubicBezTo>
                <a:close/>
                <a:moveTo>
                  <a:pt x="9137508" y="6530882"/>
                </a:moveTo>
                <a:cubicBezTo>
                  <a:pt x="9138706" y="6532080"/>
                  <a:pt x="9139304" y="6535073"/>
                  <a:pt x="9139304" y="6539862"/>
                </a:cubicBezTo>
                <a:cubicBezTo>
                  <a:pt x="9139304" y="6549442"/>
                  <a:pt x="9139304" y="6554233"/>
                  <a:pt x="9139304" y="6554233"/>
                </a:cubicBezTo>
                <a:cubicBezTo>
                  <a:pt x="9139304" y="6554233"/>
                  <a:pt x="9136910" y="6551838"/>
                  <a:pt x="9132119" y="6547047"/>
                </a:cubicBezTo>
                <a:cubicBezTo>
                  <a:pt x="9127330" y="6542258"/>
                  <a:pt x="9127330" y="6537467"/>
                  <a:pt x="9132119" y="6532678"/>
                </a:cubicBezTo>
                <a:cubicBezTo>
                  <a:pt x="9134513" y="6530284"/>
                  <a:pt x="9136311" y="6529683"/>
                  <a:pt x="9137508" y="6530882"/>
                </a:cubicBezTo>
                <a:close/>
                <a:moveTo>
                  <a:pt x="9024345" y="6525493"/>
                </a:moveTo>
                <a:lnTo>
                  <a:pt x="9038716" y="6525493"/>
                </a:lnTo>
                <a:lnTo>
                  <a:pt x="9024345" y="6539862"/>
                </a:lnTo>
                <a:lnTo>
                  <a:pt x="9009974" y="6539862"/>
                </a:lnTo>
                <a:cubicBezTo>
                  <a:pt x="9009974" y="6539862"/>
                  <a:pt x="9014767" y="6535073"/>
                  <a:pt x="9024345" y="6525493"/>
                </a:cubicBezTo>
                <a:close/>
                <a:moveTo>
                  <a:pt x="8993809" y="6516511"/>
                </a:moveTo>
                <a:cubicBezTo>
                  <a:pt x="8997403" y="6515314"/>
                  <a:pt x="9000396" y="6515912"/>
                  <a:pt x="9002790" y="6518307"/>
                </a:cubicBezTo>
                <a:cubicBezTo>
                  <a:pt x="9007579" y="6523098"/>
                  <a:pt x="9000396" y="6530284"/>
                  <a:pt x="8981236" y="6539862"/>
                </a:cubicBezTo>
                <a:cubicBezTo>
                  <a:pt x="8981236" y="6549442"/>
                  <a:pt x="8971655" y="6549442"/>
                  <a:pt x="8952495" y="6539862"/>
                </a:cubicBezTo>
                <a:cubicBezTo>
                  <a:pt x="8952495" y="6539862"/>
                  <a:pt x="8950101" y="6539862"/>
                  <a:pt x="8945310" y="6539862"/>
                </a:cubicBezTo>
                <a:cubicBezTo>
                  <a:pt x="8940521" y="6539862"/>
                  <a:pt x="8938124" y="6535073"/>
                  <a:pt x="8938124" y="6525493"/>
                </a:cubicBezTo>
                <a:lnTo>
                  <a:pt x="8952495" y="6525493"/>
                </a:lnTo>
                <a:cubicBezTo>
                  <a:pt x="8962075" y="6535073"/>
                  <a:pt x="8971655" y="6535073"/>
                  <a:pt x="8981236" y="6525493"/>
                </a:cubicBezTo>
                <a:cubicBezTo>
                  <a:pt x="8986025" y="6520704"/>
                  <a:pt x="8990217" y="6517710"/>
                  <a:pt x="8993809" y="6516511"/>
                </a:cubicBezTo>
                <a:close/>
                <a:moveTo>
                  <a:pt x="8190888" y="6511123"/>
                </a:moveTo>
                <a:lnTo>
                  <a:pt x="8190888" y="6525493"/>
                </a:lnTo>
                <a:cubicBezTo>
                  <a:pt x="8200468" y="6525493"/>
                  <a:pt x="8205258" y="6525493"/>
                  <a:pt x="8205258" y="6525493"/>
                </a:cubicBezTo>
                <a:close/>
                <a:moveTo>
                  <a:pt x="8119038" y="6511123"/>
                </a:moveTo>
                <a:cubicBezTo>
                  <a:pt x="8119038" y="6511123"/>
                  <a:pt x="8116641" y="6513518"/>
                  <a:pt x="8111852" y="6518307"/>
                </a:cubicBezTo>
                <a:cubicBezTo>
                  <a:pt x="8107063" y="6523098"/>
                  <a:pt x="8109458" y="6525493"/>
                  <a:pt x="8119038" y="6525493"/>
                </a:cubicBezTo>
                <a:lnTo>
                  <a:pt x="8133407" y="6525493"/>
                </a:lnTo>
                <a:close/>
                <a:moveTo>
                  <a:pt x="8966864" y="6496752"/>
                </a:moveTo>
                <a:cubicBezTo>
                  <a:pt x="8976446" y="6496752"/>
                  <a:pt x="8981236" y="6496752"/>
                  <a:pt x="8981236" y="6496752"/>
                </a:cubicBezTo>
                <a:cubicBezTo>
                  <a:pt x="8981236" y="6496752"/>
                  <a:pt x="8981236" y="6501543"/>
                  <a:pt x="8981236" y="6511123"/>
                </a:cubicBezTo>
                <a:cubicBezTo>
                  <a:pt x="8971655" y="6511123"/>
                  <a:pt x="8966864" y="6506332"/>
                  <a:pt x="8966864" y="6496752"/>
                </a:cubicBezTo>
                <a:close/>
                <a:moveTo>
                  <a:pt x="8765686" y="6496752"/>
                </a:moveTo>
                <a:cubicBezTo>
                  <a:pt x="8765686" y="6496752"/>
                  <a:pt x="8770475" y="6496752"/>
                  <a:pt x="8780055" y="6496752"/>
                </a:cubicBezTo>
                <a:cubicBezTo>
                  <a:pt x="8780055" y="6506332"/>
                  <a:pt x="8775266" y="6511123"/>
                  <a:pt x="8765686" y="6511123"/>
                </a:cubicBezTo>
                <a:close/>
                <a:moveTo>
                  <a:pt x="416730" y="6496752"/>
                </a:moveTo>
                <a:cubicBezTo>
                  <a:pt x="435891" y="6525493"/>
                  <a:pt x="440680" y="6547047"/>
                  <a:pt x="431100" y="6561418"/>
                </a:cubicBezTo>
                <a:cubicBezTo>
                  <a:pt x="421519" y="6575788"/>
                  <a:pt x="416730" y="6573393"/>
                  <a:pt x="416730" y="6554233"/>
                </a:cubicBezTo>
                <a:close/>
                <a:moveTo>
                  <a:pt x="9556034" y="6482383"/>
                </a:moveTo>
                <a:lnTo>
                  <a:pt x="9527294" y="6511123"/>
                </a:lnTo>
                <a:lnTo>
                  <a:pt x="9512925" y="6525493"/>
                </a:lnTo>
                <a:cubicBezTo>
                  <a:pt x="9512925" y="6515912"/>
                  <a:pt x="9517714" y="6506332"/>
                  <a:pt x="9527294" y="6496752"/>
                </a:cubicBezTo>
                <a:close/>
                <a:moveTo>
                  <a:pt x="9153676" y="6482383"/>
                </a:moveTo>
                <a:lnTo>
                  <a:pt x="9153676" y="6496752"/>
                </a:lnTo>
                <a:lnTo>
                  <a:pt x="9139304" y="6496752"/>
                </a:lnTo>
                <a:cubicBezTo>
                  <a:pt x="9139304" y="6487174"/>
                  <a:pt x="9144093" y="6482383"/>
                  <a:pt x="9153676" y="6482383"/>
                </a:cubicBezTo>
                <a:close/>
                <a:moveTo>
                  <a:pt x="8593246" y="6482383"/>
                </a:moveTo>
                <a:cubicBezTo>
                  <a:pt x="8602828" y="6482383"/>
                  <a:pt x="8607617" y="6482383"/>
                  <a:pt x="8607617" y="6482383"/>
                </a:cubicBezTo>
                <a:cubicBezTo>
                  <a:pt x="8607617" y="6491963"/>
                  <a:pt x="8605223" y="6496752"/>
                  <a:pt x="8600432" y="6496752"/>
                </a:cubicBezTo>
                <a:cubicBezTo>
                  <a:pt x="8595641" y="6496752"/>
                  <a:pt x="8593246" y="6496752"/>
                  <a:pt x="8593246" y="6496752"/>
                </a:cubicBezTo>
                <a:cubicBezTo>
                  <a:pt x="8593246" y="6496752"/>
                  <a:pt x="8593246" y="6491963"/>
                  <a:pt x="8593246" y="6482383"/>
                </a:cubicBezTo>
                <a:close/>
                <a:moveTo>
                  <a:pt x="8176516" y="6468012"/>
                </a:moveTo>
                <a:cubicBezTo>
                  <a:pt x="8176516" y="6477592"/>
                  <a:pt x="8176516" y="6482383"/>
                  <a:pt x="8176516" y="6482383"/>
                </a:cubicBezTo>
                <a:cubicBezTo>
                  <a:pt x="8176516" y="6482383"/>
                  <a:pt x="8171728" y="6482383"/>
                  <a:pt x="8162147" y="6482383"/>
                </a:cubicBezTo>
                <a:cubicBezTo>
                  <a:pt x="8162147" y="6482383"/>
                  <a:pt x="8157356" y="6487174"/>
                  <a:pt x="8147776" y="6496752"/>
                </a:cubicBezTo>
                <a:lnTo>
                  <a:pt x="8162147" y="6496752"/>
                </a:lnTo>
                <a:lnTo>
                  <a:pt x="8190888" y="6468012"/>
                </a:lnTo>
                <a:cubicBezTo>
                  <a:pt x="8190888" y="6468012"/>
                  <a:pt x="8186096" y="6468012"/>
                  <a:pt x="8176516" y="6468012"/>
                </a:cubicBezTo>
                <a:close/>
                <a:moveTo>
                  <a:pt x="9584774" y="6453643"/>
                </a:moveTo>
                <a:lnTo>
                  <a:pt x="9584774" y="6468012"/>
                </a:lnTo>
                <a:cubicBezTo>
                  <a:pt x="9575192" y="6477592"/>
                  <a:pt x="9565614" y="6482383"/>
                  <a:pt x="9556034" y="6482383"/>
                </a:cubicBezTo>
                <a:lnTo>
                  <a:pt x="9570403" y="6468012"/>
                </a:lnTo>
                <a:cubicBezTo>
                  <a:pt x="9579985" y="6458434"/>
                  <a:pt x="9584774" y="6453643"/>
                  <a:pt x="9584774" y="6453643"/>
                </a:cubicBezTo>
                <a:close/>
                <a:moveTo>
                  <a:pt x="8780055" y="6453643"/>
                </a:moveTo>
                <a:cubicBezTo>
                  <a:pt x="8780055" y="6453643"/>
                  <a:pt x="8780055" y="6458434"/>
                  <a:pt x="8780055" y="6468012"/>
                </a:cubicBezTo>
                <a:cubicBezTo>
                  <a:pt x="8780055" y="6468012"/>
                  <a:pt x="8775266" y="6468012"/>
                  <a:pt x="8765686" y="6468012"/>
                </a:cubicBezTo>
                <a:close/>
                <a:moveTo>
                  <a:pt x="8621986" y="6453643"/>
                </a:moveTo>
                <a:lnTo>
                  <a:pt x="8650727" y="6453643"/>
                </a:lnTo>
                <a:lnTo>
                  <a:pt x="8665098" y="6453643"/>
                </a:lnTo>
                <a:lnTo>
                  <a:pt x="8650727" y="6468012"/>
                </a:lnTo>
                <a:lnTo>
                  <a:pt x="8621986" y="6468012"/>
                </a:lnTo>
                <a:cubicBezTo>
                  <a:pt x="8621986" y="6458434"/>
                  <a:pt x="8621986" y="6453643"/>
                  <a:pt x="8621986" y="6453643"/>
                </a:cubicBezTo>
                <a:close/>
                <a:moveTo>
                  <a:pt x="9211154" y="6439274"/>
                </a:moveTo>
                <a:lnTo>
                  <a:pt x="9239895" y="6453643"/>
                </a:lnTo>
                <a:lnTo>
                  <a:pt x="9196785" y="6453643"/>
                </a:lnTo>
                <a:cubicBezTo>
                  <a:pt x="9196785" y="6453643"/>
                  <a:pt x="9201574" y="6448852"/>
                  <a:pt x="9211154" y="6439274"/>
                </a:cubicBezTo>
                <a:close/>
                <a:moveTo>
                  <a:pt x="9189599" y="6439274"/>
                </a:moveTo>
                <a:cubicBezTo>
                  <a:pt x="9194389" y="6439274"/>
                  <a:pt x="9196785" y="6441668"/>
                  <a:pt x="9196785" y="6446457"/>
                </a:cubicBezTo>
                <a:cubicBezTo>
                  <a:pt x="9196785" y="6451248"/>
                  <a:pt x="9191996" y="6453643"/>
                  <a:pt x="9182414" y="6453643"/>
                </a:cubicBezTo>
                <a:cubicBezTo>
                  <a:pt x="9182414" y="6444063"/>
                  <a:pt x="9184810" y="6439274"/>
                  <a:pt x="9189599" y="6439274"/>
                </a:cubicBezTo>
                <a:close/>
                <a:moveTo>
                  <a:pt x="9124935" y="6439274"/>
                </a:moveTo>
                <a:lnTo>
                  <a:pt x="9139304" y="6439274"/>
                </a:lnTo>
                <a:cubicBezTo>
                  <a:pt x="9148885" y="6458434"/>
                  <a:pt x="9153676" y="6468012"/>
                  <a:pt x="9153676" y="6468012"/>
                </a:cubicBezTo>
                <a:lnTo>
                  <a:pt x="9153676" y="6475198"/>
                </a:lnTo>
                <a:lnTo>
                  <a:pt x="9142896" y="6459032"/>
                </a:lnTo>
                <a:cubicBezTo>
                  <a:pt x="9138107" y="6453044"/>
                  <a:pt x="9132119" y="6446457"/>
                  <a:pt x="9124935" y="6439274"/>
                </a:cubicBezTo>
                <a:close/>
                <a:moveTo>
                  <a:pt x="9067457" y="6439274"/>
                </a:moveTo>
                <a:lnTo>
                  <a:pt x="9096195" y="6439274"/>
                </a:lnTo>
                <a:lnTo>
                  <a:pt x="9081826" y="6453643"/>
                </a:lnTo>
                <a:cubicBezTo>
                  <a:pt x="9072246" y="6453643"/>
                  <a:pt x="9072246" y="6458434"/>
                  <a:pt x="9081826" y="6468012"/>
                </a:cubicBezTo>
                <a:cubicBezTo>
                  <a:pt x="9081826" y="6477592"/>
                  <a:pt x="9081826" y="6484778"/>
                  <a:pt x="9081826" y="6489569"/>
                </a:cubicBezTo>
                <a:cubicBezTo>
                  <a:pt x="9081826" y="6494358"/>
                  <a:pt x="9077037" y="6496752"/>
                  <a:pt x="9067457" y="6496752"/>
                </a:cubicBezTo>
                <a:cubicBezTo>
                  <a:pt x="9057876" y="6496752"/>
                  <a:pt x="9053085" y="6491963"/>
                  <a:pt x="9053085" y="6482383"/>
                </a:cubicBezTo>
                <a:close/>
                <a:moveTo>
                  <a:pt x="8981236" y="6439274"/>
                </a:moveTo>
                <a:lnTo>
                  <a:pt x="9009974" y="6439274"/>
                </a:lnTo>
                <a:cubicBezTo>
                  <a:pt x="9009974" y="6439274"/>
                  <a:pt x="9000396" y="6444063"/>
                  <a:pt x="8981236" y="6453643"/>
                </a:cubicBezTo>
                <a:lnTo>
                  <a:pt x="8966864" y="6453643"/>
                </a:lnTo>
                <a:cubicBezTo>
                  <a:pt x="8966864" y="6453643"/>
                  <a:pt x="8971655" y="6448852"/>
                  <a:pt x="8981236" y="6439274"/>
                </a:cubicBezTo>
                <a:close/>
                <a:moveTo>
                  <a:pt x="8274412" y="6434782"/>
                </a:moveTo>
                <a:cubicBezTo>
                  <a:pt x="8269025" y="6432986"/>
                  <a:pt x="8255552" y="6439274"/>
                  <a:pt x="8233997" y="6453643"/>
                </a:cubicBezTo>
                <a:lnTo>
                  <a:pt x="8248368" y="6453643"/>
                </a:lnTo>
                <a:cubicBezTo>
                  <a:pt x="8257948" y="6453643"/>
                  <a:pt x="8265132" y="6451248"/>
                  <a:pt x="8269923" y="6446457"/>
                </a:cubicBezTo>
                <a:cubicBezTo>
                  <a:pt x="8274712" y="6441668"/>
                  <a:pt x="8277108" y="6439274"/>
                  <a:pt x="8277108" y="6439274"/>
                </a:cubicBezTo>
                <a:cubicBezTo>
                  <a:pt x="8277108" y="6436879"/>
                  <a:pt x="8276208" y="6435381"/>
                  <a:pt x="8274412" y="6434782"/>
                </a:cubicBezTo>
                <a:close/>
                <a:moveTo>
                  <a:pt x="8708205" y="6424902"/>
                </a:moveTo>
                <a:lnTo>
                  <a:pt x="8708205" y="6453643"/>
                </a:lnTo>
                <a:lnTo>
                  <a:pt x="8693836" y="6439274"/>
                </a:lnTo>
                <a:cubicBezTo>
                  <a:pt x="8693836" y="6439274"/>
                  <a:pt x="8696233" y="6436879"/>
                  <a:pt x="8701022" y="6432088"/>
                </a:cubicBezTo>
                <a:cubicBezTo>
                  <a:pt x="8705811" y="6427297"/>
                  <a:pt x="8708205" y="6424902"/>
                  <a:pt x="8708205" y="6424902"/>
                </a:cubicBezTo>
                <a:close/>
                <a:moveTo>
                  <a:pt x="9369225" y="6410533"/>
                </a:moveTo>
                <a:lnTo>
                  <a:pt x="9383594" y="6410533"/>
                </a:lnTo>
                <a:cubicBezTo>
                  <a:pt x="9383594" y="6410533"/>
                  <a:pt x="9383594" y="6415322"/>
                  <a:pt x="9383594" y="6424902"/>
                </a:cubicBezTo>
                <a:close/>
                <a:moveTo>
                  <a:pt x="9024345" y="6410533"/>
                </a:moveTo>
                <a:cubicBezTo>
                  <a:pt x="9033927" y="6410533"/>
                  <a:pt x="9038716" y="6415322"/>
                  <a:pt x="9038716" y="6424902"/>
                </a:cubicBezTo>
                <a:cubicBezTo>
                  <a:pt x="9029136" y="6424902"/>
                  <a:pt x="9024345" y="6424902"/>
                  <a:pt x="9024345" y="6424902"/>
                </a:cubicBezTo>
                <a:close/>
                <a:moveTo>
                  <a:pt x="8708205" y="6410533"/>
                </a:moveTo>
                <a:cubicBezTo>
                  <a:pt x="8717786" y="6410533"/>
                  <a:pt x="8722577" y="6410533"/>
                  <a:pt x="8722577" y="6410533"/>
                </a:cubicBezTo>
                <a:cubicBezTo>
                  <a:pt x="8722577" y="6420113"/>
                  <a:pt x="8722577" y="6424902"/>
                  <a:pt x="8722577" y="6424902"/>
                </a:cubicBezTo>
                <a:close/>
                <a:moveTo>
                  <a:pt x="8521396" y="6410533"/>
                </a:moveTo>
                <a:lnTo>
                  <a:pt x="8521396" y="6424902"/>
                </a:lnTo>
                <a:cubicBezTo>
                  <a:pt x="8530976" y="6424902"/>
                  <a:pt x="8535766" y="6420113"/>
                  <a:pt x="8535766" y="6410533"/>
                </a:cubicBezTo>
                <a:cubicBezTo>
                  <a:pt x="8526185" y="6410533"/>
                  <a:pt x="8521396" y="6410533"/>
                  <a:pt x="8521396" y="6410533"/>
                </a:cubicBezTo>
                <a:close/>
                <a:moveTo>
                  <a:pt x="9308153" y="6403348"/>
                </a:moveTo>
                <a:cubicBezTo>
                  <a:pt x="9310547" y="6403348"/>
                  <a:pt x="9311744" y="6405742"/>
                  <a:pt x="9311744" y="6410533"/>
                </a:cubicBezTo>
                <a:lnTo>
                  <a:pt x="9283004" y="6424902"/>
                </a:lnTo>
                <a:lnTo>
                  <a:pt x="9283004" y="6410533"/>
                </a:lnTo>
                <a:lnTo>
                  <a:pt x="9297375" y="6410533"/>
                </a:lnTo>
                <a:cubicBezTo>
                  <a:pt x="9302164" y="6405742"/>
                  <a:pt x="9305758" y="6403348"/>
                  <a:pt x="9308153" y="6403348"/>
                </a:cubicBezTo>
                <a:close/>
                <a:moveTo>
                  <a:pt x="8593246" y="6396162"/>
                </a:moveTo>
                <a:lnTo>
                  <a:pt x="8593246" y="6410533"/>
                </a:lnTo>
                <a:cubicBezTo>
                  <a:pt x="8602828" y="6410533"/>
                  <a:pt x="8607617" y="6405742"/>
                  <a:pt x="8607617" y="6396162"/>
                </a:cubicBezTo>
                <a:close/>
                <a:moveTo>
                  <a:pt x="9351262" y="6387183"/>
                </a:moveTo>
                <a:cubicBezTo>
                  <a:pt x="9353659" y="6388380"/>
                  <a:pt x="9354854" y="6391373"/>
                  <a:pt x="9354854" y="6396162"/>
                </a:cubicBezTo>
                <a:lnTo>
                  <a:pt x="9340485" y="6410533"/>
                </a:lnTo>
                <a:lnTo>
                  <a:pt x="9326114" y="6396162"/>
                </a:lnTo>
                <a:cubicBezTo>
                  <a:pt x="9326114" y="6396162"/>
                  <a:pt x="9330905" y="6393768"/>
                  <a:pt x="9340485" y="6388979"/>
                </a:cubicBezTo>
                <a:cubicBezTo>
                  <a:pt x="9345274" y="6386584"/>
                  <a:pt x="9348868" y="6385983"/>
                  <a:pt x="9351262" y="6387183"/>
                </a:cubicBezTo>
                <a:close/>
                <a:moveTo>
                  <a:pt x="8880645" y="6381793"/>
                </a:moveTo>
                <a:cubicBezTo>
                  <a:pt x="8880645" y="6381793"/>
                  <a:pt x="8883040" y="6381793"/>
                  <a:pt x="8887831" y="6381793"/>
                </a:cubicBezTo>
                <a:cubicBezTo>
                  <a:pt x="8892620" y="6381793"/>
                  <a:pt x="8895017" y="6386584"/>
                  <a:pt x="8895017" y="6396162"/>
                </a:cubicBezTo>
                <a:cubicBezTo>
                  <a:pt x="8895017" y="6405742"/>
                  <a:pt x="8885435" y="6410533"/>
                  <a:pt x="8866276" y="6410533"/>
                </a:cubicBezTo>
                <a:cubicBezTo>
                  <a:pt x="8856696" y="6410533"/>
                  <a:pt x="8849511" y="6410533"/>
                  <a:pt x="8844721" y="6410533"/>
                </a:cubicBezTo>
                <a:cubicBezTo>
                  <a:pt x="8839930" y="6410533"/>
                  <a:pt x="8837536" y="6408139"/>
                  <a:pt x="8837536" y="6403348"/>
                </a:cubicBezTo>
                <a:cubicBezTo>
                  <a:pt x="8837536" y="6398557"/>
                  <a:pt x="8842325" y="6396162"/>
                  <a:pt x="8851905" y="6396162"/>
                </a:cubicBezTo>
                <a:cubicBezTo>
                  <a:pt x="8851905" y="6396162"/>
                  <a:pt x="8861485" y="6391373"/>
                  <a:pt x="8880645" y="6381793"/>
                </a:cubicBezTo>
                <a:close/>
                <a:moveTo>
                  <a:pt x="8794426" y="6381793"/>
                </a:moveTo>
                <a:lnTo>
                  <a:pt x="8794426" y="6396162"/>
                </a:lnTo>
                <a:cubicBezTo>
                  <a:pt x="8794426" y="6396162"/>
                  <a:pt x="8789635" y="6396162"/>
                  <a:pt x="8780055" y="6396162"/>
                </a:cubicBezTo>
                <a:cubicBezTo>
                  <a:pt x="8780055" y="6386584"/>
                  <a:pt x="8784846" y="6381793"/>
                  <a:pt x="8794426" y="6381793"/>
                </a:cubicBezTo>
                <a:close/>
                <a:moveTo>
                  <a:pt x="9254264" y="6367424"/>
                </a:moveTo>
                <a:lnTo>
                  <a:pt x="9254264" y="6381793"/>
                </a:lnTo>
                <a:lnTo>
                  <a:pt x="9239895" y="6396162"/>
                </a:lnTo>
                <a:lnTo>
                  <a:pt x="9196785" y="6396162"/>
                </a:lnTo>
                <a:lnTo>
                  <a:pt x="9196785" y="6381793"/>
                </a:lnTo>
                <a:cubicBezTo>
                  <a:pt x="9196785" y="6381793"/>
                  <a:pt x="9201574" y="6381793"/>
                  <a:pt x="9211154" y="6381793"/>
                </a:cubicBezTo>
                <a:lnTo>
                  <a:pt x="9239895" y="6381793"/>
                </a:lnTo>
                <a:cubicBezTo>
                  <a:pt x="9249475" y="6372213"/>
                  <a:pt x="9254264" y="6367424"/>
                  <a:pt x="9254264" y="6367424"/>
                </a:cubicBezTo>
                <a:close/>
                <a:moveTo>
                  <a:pt x="8593246" y="6367424"/>
                </a:moveTo>
                <a:cubicBezTo>
                  <a:pt x="8574086" y="6367424"/>
                  <a:pt x="8564506" y="6377002"/>
                  <a:pt x="8564506" y="6396162"/>
                </a:cubicBezTo>
                <a:lnTo>
                  <a:pt x="8593246" y="6381793"/>
                </a:lnTo>
                <a:close/>
                <a:moveTo>
                  <a:pt x="9182414" y="6338683"/>
                </a:moveTo>
                <a:cubicBezTo>
                  <a:pt x="9182414" y="6338683"/>
                  <a:pt x="9187203" y="6338683"/>
                  <a:pt x="9196785" y="6338683"/>
                </a:cubicBezTo>
                <a:cubicBezTo>
                  <a:pt x="9196785" y="6348264"/>
                  <a:pt x="9194389" y="6353053"/>
                  <a:pt x="9189599" y="6353053"/>
                </a:cubicBezTo>
                <a:cubicBezTo>
                  <a:pt x="9184810" y="6353053"/>
                  <a:pt x="9182414" y="6348264"/>
                  <a:pt x="9182414" y="6338683"/>
                </a:cubicBezTo>
                <a:close/>
                <a:moveTo>
                  <a:pt x="9365631" y="6331498"/>
                </a:moveTo>
                <a:cubicBezTo>
                  <a:pt x="9368028" y="6331498"/>
                  <a:pt x="9374014" y="6333894"/>
                  <a:pt x="9383594" y="6338683"/>
                </a:cubicBezTo>
                <a:lnTo>
                  <a:pt x="9369225" y="6338683"/>
                </a:lnTo>
                <a:cubicBezTo>
                  <a:pt x="9364434" y="6333894"/>
                  <a:pt x="9363237" y="6331498"/>
                  <a:pt x="9365631" y="6331498"/>
                </a:cubicBezTo>
                <a:close/>
                <a:moveTo>
                  <a:pt x="9412335" y="6324312"/>
                </a:moveTo>
                <a:cubicBezTo>
                  <a:pt x="9421917" y="6324312"/>
                  <a:pt x="9426706" y="6324312"/>
                  <a:pt x="9426706" y="6324312"/>
                </a:cubicBezTo>
                <a:lnTo>
                  <a:pt x="9412335" y="6338683"/>
                </a:lnTo>
                <a:close/>
                <a:moveTo>
                  <a:pt x="8880645" y="6324312"/>
                </a:moveTo>
                <a:lnTo>
                  <a:pt x="8895017" y="6338683"/>
                </a:lnTo>
                <a:cubicBezTo>
                  <a:pt x="8895017" y="6338683"/>
                  <a:pt x="8890226" y="6338683"/>
                  <a:pt x="8880645" y="6338683"/>
                </a:cubicBezTo>
                <a:cubicBezTo>
                  <a:pt x="8880645" y="6338683"/>
                  <a:pt x="8880645" y="6333892"/>
                  <a:pt x="8880645" y="6324312"/>
                </a:cubicBezTo>
                <a:close/>
                <a:moveTo>
                  <a:pt x="9002790" y="6318925"/>
                </a:moveTo>
                <a:cubicBezTo>
                  <a:pt x="9002790" y="6320122"/>
                  <a:pt x="9000396" y="6324312"/>
                  <a:pt x="8995605" y="6331498"/>
                </a:cubicBezTo>
                <a:cubicBezTo>
                  <a:pt x="8986025" y="6345867"/>
                  <a:pt x="8981236" y="6348264"/>
                  <a:pt x="8981236" y="6338683"/>
                </a:cubicBezTo>
                <a:lnTo>
                  <a:pt x="8995605" y="6324312"/>
                </a:lnTo>
                <a:cubicBezTo>
                  <a:pt x="9000396" y="6319523"/>
                  <a:pt x="9002790" y="6317727"/>
                  <a:pt x="9002790" y="6318925"/>
                </a:cubicBezTo>
                <a:close/>
                <a:moveTo>
                  <a:pt x="9570403" y="6309943"/>
                </a:moveTo>
                <a:lnTo>
                  <a:pt x="9570403" y="6324312"/>
                </a:lnTo>
                <a:lnTo>
                  <a:pt x="9541665" y="6324312"/>
                </a:lnTo>
                <a:cubicBezTo>
                  <a:pt x="9551245" y="6314734"/>
                  <a:pt x="9560823" y="6309943"/>
                  <a:pt x="9570403" y="6309943"/>
                </a:cubicBezTo>
                <a:close/>
                <a:moveTo>
                  <a:pt x="8489064" y="6302758"/>
                </a:moveTo>
                <a:cubicBezTo>
                  <a:pt x="8486670" y="6302758"/>
                  <a:pt x="8483076" y="6305152"/>
                  <a:pt x="8478287" y="6309943"/>
                </a:cubicBezTo>
                <a:lnTo>
                  <a:pt x="8463916" y="6324312"/>
                </a:lnTo>
                <a:cubicBezTo>
                  <a:pt x="8454336" y="6324312"/>
                  <a:pt x="8444757" y="6329103"/>
                  <a:pt x="8435177" y="6338683"/>
                </a:cubicBezTo>
                <a:lnTo>
                  <a:pt x="8406437" y="6353053"/>
                </a:lnTo>
                <a:lnTo>
                  <a:pt x="8435177" y="6353053"/>
                </a:lnTo>
                <a:cubicBezTo>
                  <a:pt x="8444757" y="6343473"/>
                  <a:pt x="8454336" y="6338683"/>
                  <a:pt x="8463916" y="6338683"/>
                </a:cubicBezTo>
                <a:cubicBezTo>
                  <a:pt x="8473496" y="6329103"/>
                  <a:pt x="8480681" y="6324312"/>
                  <a:pt x="8485470" y="6324312"/>
                </a:cubicBezTo>
                <a:cubicBezTo>
                  <a:pt x="8490261" y="6324312"/>
                  <a:pt x="8492656" y="6324312"/>
                  <a:pt x="8492656" y="6324312"/>
                </a:cubicBezTo>
                <a:lnTo>
                  <a:pt x="8492656" y="6309943"/>
                </a:lnTo>
                <a:cubicBezTo>
                  <a:pt x="8492656" y="6305152"/>
                  <a:pt x="8491461" y="6302758"/>
                  <a:pt x="8489064" y="6302758"/>
                </a:cubicBezTo>
                <a:close/>
                <a:moveTo>
                  <a:pt x="8607617" y="6295574"/>
                </a:moveTo>
                <a:cubicBezTo>
                  <a:pt x="8607617" y="6295574"/>
                  <a:pt x="8602828" y="6300363"/>
                  <a:pt x="8593246" y="6309943"/>
                </a:cubicBezTo>
                <a:lnTo>
                  <a:pt x="8607617" y="6309943"/>
                </a:lnTo>
                <a:close/>
                <a:moveTo>
                  <a:pt x="10734372" y="6281203"/>
                </a:moveTo>
                <a:cubicBezTo>
                  <a:pt x="10734372" y="6281203"/>
                  <a:pt x="10734372" y="6283597"/>
                  <a:pt x="10734372" y="6288388"/>
                </a:cubicBezTo>
                <a:cubicBezTo>
                  <a:pt x="10734372" y="6293179"/>
                  <a:pt x="10729583" y="6300363"/>
                  <a:pt x="10720002" y="6309943"/>
                </a:cubicBezTo>
                <a:lnTo>
                  <a:pt x="10691262" y="6324312"/>
                </a:lnTo>
                <a:cubicBezTo>
                  <a:pt x="10691262" y="6314734"/>
                  <a:pt x="10700842" y="6305152"/>
                  <a:pt x="10720002" y="6295574"/>
                </a:cubicBezTo>
                <a:close/>
                <a:moveTo>
                  <a:pt x="9067457" y="6281203"/>
                </a:moveTo>
                <a:cubicBezTo>
                  <a:pt x="9077037" y="6281203"/>
                  <a:pt x="9081826" y="6283597"/>
                  <a:pt x="9081826" y="6288388"/>
                </a:cubicBezTo>
                <a:cubicBezTo>
                  <a:pt x="9081826" y="6293179"/>
                  <a:pt x="9079429" y="6295574"/>
                  <a:pt x="9074640" y="6295574"/>
                </a:cubicBezTo>
                <a:cubicBezTo>
                  <a:pt x="9069851" y="6295574"/>
                  <a:pt x="9067457" y="6290783"/>
                  <a:pt x="9067457" y="6281203"/>
                </a:cubicBezTo>
                <a:close/>
                <a:moveTo>
                  <a:pt x="8521396" y="6281203"/>
                </a:moveTo>
                <a:cubicBezTo>
                  <a:pt x="8521396" y="6290783"/>
                  <a:pt x="8516607" y="6295574"/>
                  <a:pt x="8507027" y="6295574"/>
                </a:cubicBezTo>
                <a:cubicBezTo>
                  <a:pt x="8507027" y="6305152"/>
                  <a:pt x="8511816" y="6307549"/>
                  <a:pt x="8521396" y="6302758"/>
                </a:cubicBezTo>
                <a:cubicBezTo>
                  <a:pt x="8530976" y="6297968"/>
                  <a:pt x="8540557" y="6295574"/>
                  <a:pt x="8550137" y="6295574"/>
                </a:cubicBezTo>
                <a:close/>
                <a:moveTo>
                  <a:pt x="8449546" y="6281203"/>
                </a:moveTo>
                <a:cubicBezTo>
                  <a:pt x="8439966" y="6290783"/>
                  <a:pt x="8435177" y="6295574"/>
                  <a:pt x="8435177" y="6295574"/>
                </a:cubicBezTo>
                <a:lnTo>
                  <a:pt x="8463916" y="6281203"/>
                </a:lnTo>
                <a:close/>
                <a:moveTo>
                  <a:pt x="8787241" y="6266834"/>
                </a:moveTo>
                <a:cubicBezTo>
                  <a:pt x="8772872" y="6266834"/>
                  <a:pt x="8765686" y="6269228"/>
                  <a:pt x="8765686" y="6274017"/>
                </a:cubicBezTo>
                <a:cubicBezTo>
                  <a:pt x="8765686" y="6278808"/>
                  <a:pt x="8775266" y="6281203"/>
                  <a:pt x="8794426" y="6281203"/>
                </a:cubicBezTo>
                <a:lnTo>
                  <a:pt x="8808796" y="6266834"/>
                </a:lnTo>
                <a:cubicBezTo>
                  <a:pt x="8808796" y="6266834"/>
                  <a:pt x="8801610" y="6266834"/>
                  <a:pt x="8787241" y="6266834"/>
                </a:cubicBezTo>
                <a:close/>
                <a:moveTo>
                  <a:pt x="9527294" y="6252463"/>
                </a:moveTo>
                <a:lnTo>
                  <a:pt x="9541665" y="6266834"/>
                </a:lnTo>
                <a:lnTo>
                  <a:pt x="9541665" y="6295574"/>
                </a:lnTo>
                <a:cubicBezTo>
                  <a:pt x="9541665" y="6295574"/>
                  <a:pt x="9539268" y="6293179"/>
                  <a:pt x="9534479" y="6288388"/>
                </a:cubicBezTo>
                <a:cubicBezTo>
                  <a:pt x="9529690" y="6283597"/>
                  <a:pt x="9527294" y="6276414"/>
                  <a:pt x="9527294" y="6266834"/>
                </a:cubicBezTo>
                <a:close/>
                <a:moveTo>
                  <a:pt x="9484184" y="6252463"/>
                </a:moveTo>
                <a:lnTo>
                  <a:pt x="9469815" y="6281203"/>
                </a:lnTo>
                <a:lnTo>
                  <a:pt x="9469815" y="6266834"/>
                </a:lnTo>
                <a:cubicBezTo>
                  <a:pt x="9479395" y="6257254"/>
                  <a:pt x="9484184" y="6252463"/>
                  <a:pt x="9484184" y="6252463"/>
                </a:cubicBezTo>
                <a:close/>
                <a:moveTo>
                  <a:pt x="8995605" y="6252463"/>
                </a:moveTo>
                <a:cubicBezTo>
                  <a:pt x="8995605" y="6252463"/>
                  <a:pt x="8998001" y="6254857"/>
                  <a:pt x="9002790" y="6259648"/>
                </a:cubicBezTo>
                <a:cubicBezTo>
                  <a:pt x="9007579" y="6264439"/>
                  <a:pt x="9009974" y="6266834"/>
                  <a:pt x="9009974" y="6266834"/>
                </a:cubicBezTo>
                <a:cubicBezTo>
                  <a:pt x="9009974" y="6276414"/>
                  <a:pt x="9009974" y="6281203"/>
                  <a:pt x="9009974" y="6281203"/>
                </a:cubicBezTo>
                <a:cubicBezTo>
                  <a:pt x="9009974" y="6281203"/>
                  <a:pt x="9007579" y="6278808"/>
                  <a:pt x="9002790" y="6274017"/>
                </a:cubicBezTo>
                <a:cubicBezTo>
                  <a:pt x="8998001" y="6269228"/>
                  <a:pt x="8995605" y="6262043"/>
                  <a:pt x="8995605" y="6252463"/>
                </a:cubicBezTo>
                <a:close/>
                <a:moveTo>
                  <a:pt x="8938124" y="6252463"/>
                </a:moveTo>
                <a:cubicBezTo>
                  <a:pt x="8947706" y="6252463"/>
                  <a:pt x="8957286" y="6252463"/>
                  <a:pt x="8966864" y="6252463"/>
                </a:cubicBezTo>
                <a:lnTo>
                  <a:pt x="8966864" y="6266834"/>
                </a:lnTo>
                <a:cubicBezTo>
                  <a:pt x="8957286" y="6276414"/>
                  <a:pt x="8952495" y="6278808"/>
                  <a:pt x="8952495" y="6274017"/>
                </a:cubicBezTo>
                <a:cubicBezTo>
                  <a:pt x="8952495" y="6269228"/>
                  <a:pt x="8950101" y="6266834"/>
                  <a:pt x="8945310" y="6266834"/>
                </a:cubicBezTo>
                <a:cubicBezTo>
                  <a:pt x="8940521" y="6266834"/>
                  <a:pt x="8938124" y="6271623"/>
                  <a:pt x="8938124" y="6281203"/>
                </a:cubicBezTo>
                <a:lnTo>
                  <a:pt x="8923755" y="6281203"/>
                </a:lnTo>
                <a:cubicBezTo>
                  <a:pt x="8923755" y="6281203"/>
                  <a:pt x="8923755" y="6278808"/>
                  <a:pt x="8923755" y="6274017"/>
                </a:cubicBezTo>
                <a:cubicBezTo>
                  <a:pt x="8923755" y="6269228"/>
                  <a:pt x="8928546" y="6266834"/>
                  <a:pt x="8938124" y="6266834"/>
                </a:cubicBezTo>
                <a:cubicBezTo>
                  <a:pt x="8938124" y="6266834"/>
                  <a:pt x="8938124" y="6262043"/>
                  <a:pt x="8938124" y="6252463"/>
                </a:cubicBezTo>
                <a:close/>
                <a:moveTo>
                  <a:pt x="8578877" y="6252463"/>
                </a:moveTo>
                <a:cubicBezTo>
                  <a:pt x="8578877" y="6252463"/>
                  <a:pt x="8578877" y="6257254"/>
                  <a:pt x="8578877" y="6266834"/>
                </a:cubicBezTo>
                <a:cubicBezTo>
                  <a:pt x="8588457" y="6266834"/>
                  <a:pt x="8593246" y="6266834"/>
                  <a:pt x="8593246" y="6266834"/>
                </a:cubicBezTo>
                <a:close/>
                <a:moveTo>
                  <a:pt x="9369225" y="6238093"/>
                </a:moveTo>
                <a:lnTo>
                  <a:pt x="9397963" y="6238093"/>
                </a:lnTo>
                <a:lnTo>
                  <a:pt x="9369225" y="6252463"/>
                </a:lnTo>
                <a:cubicBezTo>
                  <a:pt x="9369225" y="6242884"/>
                  <a:pt x="9369225" y="6238093"/>
                  <a:pt x="9369225" y="6238093"/>
                </a:cubicBezTo>
                <a:close/>
                <a:moveTo>
                  <a:pt x="8823165" y="6238093"/>
                </a:moveTo>
                <a:cubicBezTo>
                  <a:pt x="8823165" y="6238093"/>
                  <a:pt x="8823165" y="6242884"/>
                  <a:pt x="8823165" y="6252463"/>
                </a:cubicBezTo>
                <a:cubicBezTo>
                  <a:pt x="8832747" y="6262043"/>
                  <a:pt x="8837536" y="6262043"/>
                  <a:pt x="8837536" y="6252463"/>
                </a:cubicBezTo>
                <a:close/>
                <a:moveTo>
                  <a:pt x="8463916" y="6238093"/>
                </a:moveTo>
                <a:lnTo>
                  <a:pt x="8463916" y="6266834"/>
                </a:lnTo>
                <a:cubicBezTo>
                  <a:pt x="8473496" y="6266834"/>
                  <a:pt x="8478287" y="6264439"/>
                  <a:pt x="8478287" y="6259648"/>
                </a:cubicBezTo>
                <a:cubicBezTo>
                  <a:pt x="8478287" y="6254857"/>
                  <a:pt x="8473496" y="6247673"/>
                  <a:pt x="8463916" y="6238093"/>
                </a:cubicBezTo>
                <a:close/>
                <a:moveTo>
                  <a:pt x="9935907" y="6217469"/>
                </a:moveTo>
                <a:lnTo>
                  <a:pt x="9929654" y="6223724"/>
                </a:lnTo>
                <a:cubicBezTo>
                  <a:pt x="9929654" y="6223724"/>
                  <a:pt x="9930251" y="6223125"/>
                  <a:pt x="9931450" y="6221926"/>
                </a:cubicBezTo>
                <a:close/>
                <a:moveTo>
                  <a:pt x="8495531" y="6215102"/>
                </a:moveTo>
                <a:lnTo>
                  <a:pt x="8492656" y="6216539"/>
                </a:lnTo>
                <a:cubicBezTo>
                  <a:pt x="8483076" y="6221328"/>
                  <a:pt x="8478287" y="6223724"/>
                  <a:pt x="8478287" y="6223724"/>
                </a:cubicBezTo>
                <a:lnTo>
                  <a:pt x="8478287" y="6238093"/>
                </a:lnTo>
                <a:cubicBezTo>
                  <a:pt x="8487867" y="6238093"/>
                  <a:pt x="8495051" y="6242884"/>
                  <a:pt x="8499842" y="6252463"/>
                </a:cubicBezTo>
                <a:cubicBezTo>
                  <a:pt x="8504631" y="6262043"/>
                  <a:pt x="8507027" y="6266834"/>
                  <a:pt x="8507027" y="6266834"/>
                </a:cubicBezTo>
                <a:cubicBezTo>
                  <a:pt x="8507027" y="6266834"/>
                  <a:pt x="8507027" y="6262043"/>
                  <a:pt x="8507027" y="6252463"/>
                </a:cubicBezTo>
                <a:lnTo>
                  <a:pt x="8492656" y="6223724"/>
                </a:lnTo>
                <a:close/>
                <a:moveTo>
                  <a:pt x="8681518" y="6213458"/>
                </a:moveTo>
                <a:lnTo>
                  <a:pt x="8650727" y="6223724"/>
                </a:lnTo>
                <a:lnTo>
                  <a:pt x="8636358" y="6223724"/>
                </a:lnTo>
                <a:cubicBezTo>
                  <a:pt x="8626777" y="6223724"/>
                  <a:pt x="8619592" y="6226119"/>
                  <a:pt x="8614803" y="6230908"/>
                </a:cubicBezTo>
                <a:cubicBezTo>
                  <a:pt x="8610012" y="6235699"/>
                  <a:pt x="8605223" y="6238093"/>
                  <a:pt x="8600432" y="6238093"/>
                </a:cubicBezTo>
                <a:cubicBezTo>
                  <a:pt x="8595641" y="6238093"/>
                  <a:pt x="8593246" y="6233302"/>
                  <a:pt x="8593246" y="6223724"/>
                </a:cubicBezTo>
                <a:cubicBezTo>
                  <a:pt x="8583666" y="6214144"/>
                  <a:pt x="8574086" y="6216539"/>
                  <a:pt x="8564506" y="6230908"/>
                </a:cubicBezTo>
                <a:cubicBezTo>
                  <a:pt x="8554926" y="6245279"/>
                  <a:pt x="8550137" y="6252463"/>
                  <a:pt x="8550137" y="6252463"/>
                </a:cubicBezTo>
                <a:cubicBezTo>
                  <a:pt x="8559717" y="6252463"/>
                  <a:pt x="8564506" y="6252463"/>
                  <a:pt x="8564506" y="6252463"/>
                </a:cubicBezTo>
                <a:lnTo>
                  <a:pt x="8593246" y="6238093"/>
                </a:lnTo>
                <a:cubicBezTo>
                  <a:pt x="8593246" y="6238093"/>
                  <a:pt x="8593246" y="6242884"/>
                  <a:pt x="8593246" y="6252463"/>
                </a:cubicBezTo>
                <a:lnTo>
                  <a:pt x="8607617" y="6266834"/>
                </a:lnTo>
                <a:lnTo>
                  <a:pt x="8621986" y="6252463"/>
                </a:lnTo>
                <a:lnTo>
                  <a:pt x="8636358" y="6252463"/>
                </a:lnTo>
                <a:cubicBezTo>
                  <a:pt x="8636358" y="6252463"/>
                  <a:pt x="8643541" y="6247673"/>
                  <a:pt x="8657912" y="6238093"/>
                </a:cubicBezTo>
                <a:cubicBezTo>
                  <a:pt x="8672282" y="6228513"/>
                  <a:pt x="8679467" y="6221328"/>
                  <a:pt x="8679467" y="6216539"/>
                </a:cubicBezTo>
                <a:close/>
                <a:moveTo>
                  <a:pt x="9944024" y="6209353"/>
                </a:moveTo>
                <a:cubicBezTo>
                  <a:pt x="9944024" y="6209353"/>
                  <a:pt x="9941627" y="6211748"/>
                  <a:pt x="9936838" y="6216539"/>
                </a:cubicBezTo>
                <a:lnTo>
                  <a:pt x="9935907" y="6217469"/>
                </a:lnTo>
                <a:close/>
                <a:moveTo>
                  <a:pt x="9670993" y="6194984"/>
                </a:moveTo>
                <a:lnTo>
                  <a:pt x="9685365" y="6194984"/>
                </a:lnTo>
                <a:lnTo>
                  <a:pt x="9685365" y="6209353"/>
                </a:lnTo>
                <a:close/>
                <a:moveTo>
                  <a:pt x="9699734" y="6180613"/>
                </a:moveTo>
                <a:lnTo>
                  <a:pt x="9699734" y="6194984"/>
                </a:lnTo>
                <a:lnTo>
                  <a:pt x="9685365" y="6194984"/>
                </a:lnTo>
                <a:cubicBezTo>
                  <a:pt x="9685365" y="6194984"/>
                  <a:pt x="9690154" y="6190193"/>
                  <a:pt x="9699734" y="6180613"/>
                </a:cubicBezTo>
                <a:close/>
                <a:moveTo>
                  <a:pt x="9642253" y="6180613"/>
                </a:moveTo>
                <a:cubicBezTo>
                  <a:pt x="9642253" y="6190193"/>
                  <a:pt x="9642253" y="6194984"/>
                  <a:pt x="9642253" y="6194984"/>
                </a:cubicBezTo>
                <a:cubicBezTo>
                  <a:pt x="9632673" y="6194984"/>
                  <a:pt x="9627884" y="6194984"/>
                  <a:pt x="9627884" y="6194984"/>
                </a:cubicBezTo>
                <a:close/>
                <a:moveTo>
                  <a:pt x="9584774" y="6180613"/>
                </a:moveTo>
                <a:lnTo>
                  <a:pt x="9599144" y="6194984"/>
                </a:lnTo>
                <a:lnTo>
                  <a:pt x="9613515" y="6209353"/>
                </a:lnTo>
                <a:lnTo>
                  <a:pt x="9627884" y="6209353"/>
                </a:lnTo>
                <a:lnTo>
                  <a:pt x="9627884" y="6238093"/>
                </a:lnTo>
                <a:cubicBezTo>
                  <a:pt x="9618304" y="6238093"/>
                  <a:pt x="9613515" y="6238093"/>
                  <a:pt x="9613515" y="6238093"/>
                </a:cubicBezTo>
                <a:lnTo>
                  <a:pt x="9599144" y="6238093"/>
                </a:lnTo>
                <a:cubicBezTo>
                  <a:pt x="9599144" y="6228513"/>
                  <a:pt x="9594355" y="6223724"/>
                  <a:pt x="9584774" y="6223724"/>
                </a:cubicBezTo>
                <a:lnTo>
                  <a:pt x="9584774" y="6238093"/>
                </a:lnTo>
                <a:cubicBezTo>
                  <a:pt x="9584774" y="6238093"/>
                  <a:pt x="9584774" y="6242884"/>
                  <a:pt x="9584774" y="6252463"/>
                </a:cubicBezTo>
                <a:cubicBezTo>
                  <a:pt x="9584774" y="6262043"/>
                  <a:pt x="9579985" y="6266834"/>
                  <a:pt x="9570403" y="6266834"/>
                </a:cubicBezTo>
                <a:cubicBezTo>
                  <a:pt x="9560823" y="6266834"/>
                  <a:pt x="9556034" y="6262043"/>
                  <a:pt x="9556034" y="6252463"/>
                </a:cubicBezTo>
                <a:cubicBezTo>
                  <a:pt x="9556034" y="6242884"/>
                  <a:pt x="9551245" y="6235699"/>
                  <a:pt x="9541665" y="6230908"/>
                </a:cubicBezTo>
                <a:cubicBezTo>
                  <a:pt x="9532083" y="6226119"/>
                  <a:pt x="9536874" y="6214144"/>
                  <a:pt x="9556034" y="6194984"/>
                </a:cubicBezTo>
                <a:close/>
                <a:moveTo>
                  <a:pt x="9498555" y="6180613"/>
                </a:moveTo>
                <a:lnTo>
                  <a:pt x="9498555" y="6194984"/>
                </a:lnTo>
                <a:lnTo>
                  <a:pt x="9469815" y="6194984"/>
                </a:lnTo>
                <a:cubicBezTo>
                  <a:pt x="9479395" y="6194984"/>
                  <a:pt x="9488973" y="6190193"/>
                  <a:pt x="9498555" y="6180613"/>
                </a:cubicBezTo>
                <a:close/>
                <a:moveTo>
                  <a:pt x="8981236" y="6180613"/>
                </a:moveTo>
                <a:lnTo>
                  <a:pt x="8981236" y="6194984"/>
                </a:lnTo>
                <a:cubicBezTo>
                  <a:pt x="8981236" y="6194984"/>
                  <a:pt x="8976446" y="6194984"/>
                  <a:pt x="8966864" y="6194984"/>
                </a:cubicBezTo>
                <a:cubicBezTo>
                  <a:pt x="8966864" y="6185404"/>
                  <a:pt x="8971655" y="6180613"/>
                  <a:pt x="8981236" y="6180613"/>
                </a:cubicBezTo>
                <a:close/>
                <a:moveTo>
                  <a:pt x="8578877" y="6180613"/>
                </a:moveTo>
                <a:lnTo>
                  <a:pt x="8593246" y="6209353"/>
                </a:lnTo>
                <a:cubicBezTo>
                  <a:pt x="8593246" y="6199773"/>
                  <a:pt x="8593246" y="6190193"/>
                  <a:pt x="8593246" y="6180613"/>
                </a:cubicBezTo>
                <a:close/>
                <a:moveTo>
                  <a:pt x="9736117" y="6173887"/>
                </a:moveTo>
                <a:lnTo>
                  <a:pt x="9741047" y="6178817"/>
                </a:lnTo>
                <a:cubicBezTo>
                  <a:pt x="9742247" y="6180014"/>
                  <a:pt x="9742843" y="6180613"/>
                  <a:pt x="9742843" y="6180613"/>
                </a:cubicBezTo>
                <a:close/>
                <a:moveTo>
                  <a:pt x="9728474" y="6166244"/>
                </a:moveTo>
                <a:cubicBezTo>
                  <a:pt x="9728474" y="6166244"/>
                  <a:pt x="9730869" y="6168638"/>
                  <a:pt x="9735660" y="6173429"/>
                </a:cubicBezTo>
                <a:lnTo>
                  <a:pt x="9736117" y="6173887"/>
                </a:lnTo>
                <a:close/>
                <a:moveTo>
                  <a:pt x="9627884" y="6166244"/>
                </a:moveTo>
                <a:lnTo>
                  <a:pt x="9642253" y="6166244"/>
                </a:lnTo>
                <a:cubicBezTo>
                  <a:pt x="9632673" y="6175824"/>
                  <a:pt x="9627884" y="6180613"/>
                  <a:pt x="9627884" y="6180613"/>
                </a:cubicBezTo>
                <a:close/>
                <a:moveTo>
                  <a:pt x="9872174" y="6151874"/>
                </a:moveTo>
                <a:cubicBezTo>
                  <a:pt x="9881756" y="6151874"/>
                  <a:pt x="9886545" y="6154269"/>
                  <a:pt x="9886545" y="6159058"/>
                </a:cubicBezTo>
                <a:cubicBezTo>
                  <a:pt x="9886545" y="6163849"/>
                  <a:pt x="9884148" y="6166244"/>
                  <a:pt x="9879359" y="6166244"/>
                </a:cubicBezTo>
                <a:cubicBezTo>
                  <a:pt x="9874570" y="6166244"/>
                  <a:pt x="9872174" y="6161452"/>
                  <a:pt x="9872174" y="6151874"/>
                </a:cubicBezTo>
                <a:close/>
                <a:moveTo>
                  <a:pt x="9127809" y="6151874"/>
                </a:moveTo>
                <a:lnTo>
                  <a:pt x="9124935" y="6166244"/>
                </a:lnTo>
                <a:cubicBezTo>
                  <a:pt x="9124935" y="6161452"/>
                  <a:pt x="9125536" y="6157262"/>
                  <a:pt x="9126731" y="6153670"/>
                </a:cubicBezTo>
                <a:close/>
                <a:moveTo>
                  <a:pt x="8693836" y="6151874"/>
                </a:moveTo>
                <a:lnTo>
                  <a:pt x="8693836" y="6166244"/>
                </a:lnTo>
                <a:cubicBezTo>
                  <a:pt x="8703416" y="6166244"/>
                  <a:pt x="8708205" y="6171035"/>
                  <a:pt x="8708205" y="6180613"/>
                </a:cubicBezTo>
                <a:lnTo>
                  <a:pt x="8708205" y="6166244"/>
                </a:lnTo>
                <a:cubicBezTo>
                  <a:pt x="8708205" y="6156663"/>
                  <a:pt x="8703416" y="6151874"/>
                  <a:pt x="8693836" y="6151874"/>
                </a:cubicBezTo>
                <a:close/>
                <a:moveTo>
                  <a:pt x="9757214" y="6137503"/>
                </a:moveTo>
                <a:lnTo>
                  <a:pt x="9785953" y="6137503"/>
                </a:lnTo>
                <a:cubicBezTo>
                  <a:pt x="9785953" y="6147083"/>
                  <a:pt x="9783558" y="6154269"/>
                  <a:pt x="9778769" y="6159058"/>
                </a:cubicBezTo>
                <a:cubicBezTo>
                  <a:pt x="9773980" y="6163849"/>
                  <a:pt x="9769187" y="6163849"/>
                  <a:pt x="9764398" y="6159058"/>
                </a:cubicBezTo>
                <a:cubicBezTo>
                  <a:pt x="9759609" y="6154269"/>
                  <a:pt x="9757214" y="6147083"/>
                  <a:pt x="9757214" y="6137503"/>
                </a:cubicBezTo>
                <a:close/>
                <a:moveTo>
                  <a:pt x="9699734" y="6137503"/>
                </a:moveTo>
                <a:cubicBezTo>
                  <a:pt x="9709314" y="6137503"/>
                  <a:pt x="9714103" y="6139898"/>
                  <a:pt x="9714103" y="6144689"/>
                </a:cubicBezTo>
                <a:cubicBezTo>
                  <a:pt x="9714103" y="6149478"/>
                  <a:pt x="9709314" y="6154269"/>
                  <a:pt x="9699734" y="6159058"/>
                </a:cubicBezTo>
                <a:cubicBezTo>
                  <a:pt x="9690154" y="6163849"/>
                  <a:pt x="9685365" y="6166244"/>
                  <a:pt x="9685365" y="6166244"/>
                </a:cubicBezTo>
                <a:cubicBezTo>
                  <a:pt x="9675783" y="6156663"/>
                  <a:pt x="9673390" y="6149478"/>
                  <a:pt x="9678179" y="6144689"/>
                </a:cubicBezTo>
                <a:cubicBezTo>
                  <a:pt x="9682968" y="6139898"/>
                  <a:pt x="9690154" y="6137503"/>
                  <a:pt x="9699734" y="6137503"/>
                </a:cubicBezTo>
                <a:close/>
                <a:moveTo>
                  <a:pt x="9599144" y="6137503"/>
                </a:moveTo>
                <a:cubicBezTo>
                  <a:pt x="9599144" y="6137503"/>
                  <a:pt x="9587169" y="6144689"/>
                  <a:pt x="9563220" y="6159058"/>
                </a:cubicBezTo>
                <a:cubicBezTo>
                  <a:pt x="9539268" y="6173429"/>
                  <a:pt x="9522505" y="6180613"/>
                  <a:pt x="9512925" y="6180613"/>
                </a:cubicBezTo>
                <a:lnTo>
                  <a:pt x="9512925" y="6166244"/>
                </a:lnTo>
                <a:close/>
                <a:moveTo>
                  <a:pt x="9239895" y="6137503"/>
                </a:moveTo>
                <a:lnTo>
                  <a:pt x="9254264" y="6137503"/>
                </a:lnTo>
                <a:cubicBezTo>
                  <a:pt x="9254264" y="6147083"/>
                  <a:pt x="9254264" y="6151874"/>
                  <a:pt x="9254264" y="6151874"/>
                </a:cubicBezTo>
                <a:close/>
                <a:moveTo>
                  <a:pt x="8679467" y="6123134"/>
                </a:moveTo>
                <a:cubicBezTo>
                  <a:pt x="8660307" y="6123134"/>
                  <a:pt x="8655516" y="6132712"/>
                  <a:pt x="8665098" y="6151874"/>
                </a:cubicBezTo>
                <a:cubicBezTo>
                  <a:pt x="8665098" y="6151874"/>
                  <a:pt x="8660307" y="6151874"/>
                  <a:pt x="8650727" y="6151874"/>
                </a:cubicBezTo>
                <a:cubicBezTo>
                  <a:pt x="8650727" y="6151874"/>
                  <a:pt x="8645938" y="6151874"/>
                  <a:pt x="8636358" y="6151874"/>
                </a:cubicBezTo>
                <a:cubicBezTo>
                  <a:pt x="8636358" y="6161452"/>
                  <a:pt x="8641147" y="6166244"/>
                  <a:pt x="8650727" y="6166244"/>
                </a:cubicBezTo>
                <a:cubicBezTo>
                  <a:pt x="8650727" y="6175824"/>
                  <a:pt x="8648332" y="6180613"/>
                  <a:pt x="8643541" y="6180613"/>
                </a:cubicBezTo>
                <a:lnTo>
                  <a:pt x="8636358" y="6180613"/>
                </a:lnTo>
                <a:cubicBezTo>
                  <a:pt x="8645938" y="6180613"/>
                  <a:pt x="8650727" y="6185404"/>
                  <a:pt x="8650727" y="6194984"/>
                </a:cubicBezTo>
                <a:cubicBezTo>
                  <a:pt x="8650727" y="6194984"/>
                  <a:pt x="8653121" y="6192589"/>
                  <a:pt x="8657912" y="6187798"/>
                </a:cubicBezTo>
                <a:cubicBezTo>
                  <a:pt x="8662701" y="6183007"/>
                  <a:pt x="8669887" y="6180613"/>
                  <a:pt x="8679467" y="6180613"/>
                </a:cubicBezTo>
                <a:lnTo>
                  <a:pt x="8679467" y="6166244"/>
                </a:lnTo>
                <a:cubicBezTo>
                  <a:pt x="8669887" y="6156663"/>
                  <a:pt x="8669887" y="6147083"/>
                  <a:pt x="8679467" y="6137503"/>
                </a:cubicBezTo>
                <a:lnTo>
                  <a:pt x="8693836" y="6123134"/>
                </a:lnTo>
                <a:close/>
                <a:moveTo>
                  <a:pt x="9944024" y="6108763"/>
                </a:moveTo>
                <a:cubicBezTo>
                  <a:pt x="9953604" y="6118343"/>
                  <a:pt x="9958393" y="6123134"/>
                  <a:pt x="9958393" y="6123134"/>
                </a:cubicBezTo>
                <a:lnTo>
                  <a:pt x="9944024" y="6123134"/>
                </a:lnTo>
                <a:close/>
                <a:moveTo>
                  <a:pt x="9872174" y="6108763"/>
                </a:moveTo>
                <a:cubicBezTo>
                  <a:pt x="9872174" y="6108763"/>
                  <a:pt x="9876963" y="6108763"/>
                  <a:pt x="9886545" y="6108763"/>
                </a:cubicBezTo>
                <a:cubicBezTo>
                  <a:pt x="9886545" y="6108763"/>
                  <a:pt x="9886545" y="6111157"/>
                  <a:pt x="9886545" y="6115948"/>
                </a:cubicBezTo>
                <a:cubicBezTo>
                  <a:pt x="9886545" y="6120739"/>
                  <a:pt x="9884148" y="6123134"/>
                  <a:pt x="9879359" y="6123134"/>
                </a:cubicBezTo>
                <a:cubicBezTo>
                  <a:pt x="9874570" y="6123134"/>
                  <a:pt x="9872174" y="6120739"/>
                  <a:pt x="9872174" y="6115948"/>
                </a:cubicBezTo>
                <a:cubicBezTo>
                  <a:pt x="9872174" y="6111157"/>
                  <a:pt x="9872174" y="6108763"/>
                  <a:pt x="9872174" y="6108763"/>
                </a:cubicBezTo>
                <a:close/>
                <a:moveTo>
                  <a:pt x="9742843" y="6108763"/>
                </a:moveTo>
                <a:lnTo>
                  <a:pt x="9757214" y="6108763"/>
                </a:lnTo>
                <a:lnTo>
                  <a:pt x="9757214" y="6123134"/>
                </a:lnTo>
                <a:close/>
                <a:moveTo>
                  <a:pt x="9656624" y="6094394"/>
                </a:moveTo>
                <a:lnTo>
                  <a:pt x="9670993" y="6108763"/>
                </a:lnTo>
                <a:cubicBezTo>
                  <a:pt x="9661413" y="6108763"/>
                  <a:pt x="9656624" y="6108763"/>
                  <a:pt x="9656624" y="6108763"/>
                </a:cubicBezTo>
                <a:cubicBezTo>
                  <a:pt x="9656624" y="6099185"/>
                  <a:pt x="9656624" y="6094394"/>
                  <a:pt x="9656624" y="6094394"/>
                </a:cubicBezTo>
                <a:close/>
                <a:moveTo>
                  <a:pt x="9024345" y="6094394"/>
                </a:moveTo>
                <a:cubicBezTo>
                  <a:pt x="9014767" y="6103974"/>
                  <a:pt x="9009974" y="6111157"/>
                  <a:pt x="9009974" y="6115948"/>
                </a:cubicBezTo>
                <a:cubicBezTo>
                  <a:pt x="9009974" y="6120739"/>
                  <a:pt x="9019556" y="6118343"/>
                  <a:pt x="9038716" y="6108763"/>
                </a:cubicBezTo>
                <a:cubicBezTo>
                  <a:pt x="9038716" y="6108763"/>
                  <a:pt x="9038716" y="6103974"/>
                  <a:pt x="9038716" y="6094394"/>
                </a:cubicBezTo>
                <a:cubicBezTo>
                  <a:pt x="9029136" y="6094394"/>
                  <a:pt x="9024345" y="6094394"/>
                  <a:pt x="9024345" y="6094394"/>
                </a:cubicBezTo>
                <a:close/>
                <a:moveTo>
                  <a:pt x="8823165" y="6094394"/>
                </a:moveTo>
                <a:cubicBezTo>
                  <a:pt x="8823165" y="6113554"/>
                  <a:pt x="8827956" y="6118343"/>
                  <a:pt x="8837536" y="6108763"/>
                </a:cubicBezTo>
                <a:cubicBezTo>
                  <a:pt x="8837536" y="6099185"/>
                  <a:pt x="8837536" y="6094394"/>
                  <a:pt x="8837536" y="6094394"/>
                </a:cubicBezTo>
                <a:cubicBezTo>
                  <a:pt x="8837536" y="6094394"/>
                  <a:pt x="8832747" y="6094394"/>
                  <a:pt x="8823165" y="6094394"/>
                </a:cubicBezTo>
                <a:close/>
                <a:moveTo>
                  <a:pt x="8679467" y="6094394"/>
                </a:moveTo>
                <a:lnTo>
                  <a:pt x="8650727" y="6108763"/>
                </a:lnTo>
                <a:cubicBezTo>
                  <a:pt x="8641147" y="6108763"/>
                  <a:pt x="8631567" y="6111157"/>
                  <a:pt x="8621986" y="6115948"/>
                </a:cubicBezTo>
                <a:cubicBezTo>
                  <a:pt x="8612406" y="6120739"/>
                  <a:pt x="8607617" y="6123134"/>
                  <a:pt x="8607617" y="6123134"/>
                </a:cubicBezTo>
                <a:lnTo>
                  <a:pt x="8636358" y="6123134"/>
                </a:lnTo>
                <a:cubicBezTo>
                  <a:pt x="8636358" y="6123134"/>
                  <a:pt x="8636358" y="6127923"/>
                  <a:pt x="8636358" y="6137503"/>
                </a:cubicBezTo>
                <a:lnTo>
                  <a:pt x="8650727" y="6137503"/>
                </a:lnTo>
                <a:cubicBezTo>
                  <a:pt x="8650727" y="6127923"/>
                  <a:pt x="8650727" y="6123134"/>
                  <a:pt x="8650727" y="6123134"/>
                </a:cubicBezTo>
                <a:cubicBezTo>
                  <a:pt x="8650727" y="6113554"/>
                  <a:pt x="8650727" y="6108763"/>
                  <a:pt x="8650727" y="6108763"/>
                </a:cubicBezTo>
                <a:cubicBezTo>
                  <a:pt x="8650727" y="6108763"/>
                  <a:pt x="8655516" y="6108763"/>
                  <a:pt x="8665098" y="6108763"/>
                </a:cubicBezTo>
                <a:close/>
                <a:moveTo>
                  <a:pt x="9785953" y="6080023"/>
                </a:moveTo>
                <a:cubicBezTo>
                  <a:pt x="9795535" y="6080023"/>
                  <a:pt x="9800324" y="6080023"/>
                  <a:pt x="9800324" y="6080023"/>
                </a:cubicBezTo>
                <a:cubicBezTo>
                  <a:pt x="9800324" y="6080023"/>
                  <a:pt x="9805113" y="6087208"/>
                  <a:pt x="9814693" y="6101579"/>
                </a:cubicBezTo>
                <a:cubicBezTo>
                  <a:pt x="9824275" y="6115948"/>
                  <a:pt x="9829064" y="6125529"/>
                  <a:pt x="9829064" y="6130318"/>
                </a:cubicBezTo>
                <a:cubicBezTo>
                  <a:pt x="9829064" y="6135109"/>
                  <a:pt x="9824275" y="6137503"/>
                  <a:pt x="9814693" y="6137503"/>
                </a:cubicBezTo>
                <a:lnTo>
                  <a:pt x="9785953" y="6151874"/>
                </a:lnTo>
                <a:cubicBezTo>
                  <a:pt x="9785953" y="6142294"/>
                  <a:pt x="9788349" y="6135109"/>
                  <a:pt x="9793138" y="6130318"/>
                </a:cubicBezTo>
                <a:cubicBezTo>
                  <a:pt x="9797927" y="6125529"/>
                  <a:pt x="9800324" y="6118343"/>
                  <a:pt x="9800324" y="6108763"/>
                </a:cubicBezTo>
                <a:cubicBezTo>
                  <a:pt x="9800324" y="6099185"/>
                  <a:pt x="9797927" y="6094394"/>
                  <a:pt x="9793138" y="6094394"/>
                </a:cubicBezTo>
                <a:cubicBezTo>
                  <a:pt x="9788349" y="6094394"/>
                  <a:pt x="9785953" y="6089603"/>
                  <a:pt x="9785953" y="6080023"/>
                </a:cubicBezTo>
                <a:close/>
                <a:moveTo>
                  <a:pt x="8909386" y="6080023"/>
                </a:moveTo>
                <a:lnTo>
                  <a:pt x="8880645" y="6094394"/>
                </a:lnTo>
                <a:lnTo>
                  <a:pt x="8895017" y="6094394"/>
                </a:lnTo>
                <a:close/>
                <a:moveTo>
                  <a:pt x="8851905" y="6065653"/>
                </a:moveTo>
                <a:lnTo>
                  <a:pt x="8837536" y="6080023"/>
                </a:lnTo>
                <a:cubicBezTo>
                  <a:pt x="8847116" y="6080023"/>
                  <a:pt x="8851905" y="6080023"/>
                  <a:pt x="8851905" y="6080023"/>
                </a:cubicBezTo>
                <a:cubicBezTo>
                  <a:pt x="8851905" y="6070444"/>
                  <a:pt x="8851905" y="6065653"/>
                  <a:pt x="8851905" y="6065653"/>
                </a:cubicBezTo>
                <a:close/>
                <a:moveTo>
                  <a:pt x="8823165" y="6065653"/>
                </a:moveTo>
                <a:cubicBezTo>
                  <a:pt x="8813585" y="6065653"/>
                  <a:pt x="8808796" y="6068048"/>
                  <a:pt x="8808796" y="6072839"/>
                </a:cubicBezTo>
                <a:cubicBezTo>
                  <a:pt x="8808796" y="6077628"/>
                  <a:pt x="8808796" y="6084814"/>
                  <a:pt x="8808796" y="6094394"/>
                </a:cubicBezTo>
                <a:lnTo>
                  <a:pt x="8823165" y="6080023"/>
                </a:lnTo>
                <a:cubicBezTo>
                  <a:pt x="8823165" y="6070444"/>
                  <a:pt x="8823165" y="6065653"/>
                  <a:pt x="8823165" y="6065653"/>
                </a:cubicBezTo>
                <a:close/>
                <a:moveTo>
                  <a:pt x="9030633" y="6061164"/>
                </a:moveTo>
                <a:cubicBezTo>
                  <a:pt x="9028835" y="6061762"/>
                  <a:pt x="9026742" y="6063259"/>
                  <a:pt x="9024345" y="6065653"/>
                </a:cubicBezTo>
                <a:lnTo>
                  <a:pt x="9038716" y="6080023"/>
                </a:lnTo>
                <a:cubicBezTo>
                  <a:pt x="9038716" y="6065653"/>
                  <a:pt x="9036020" y="6059366"/>
                  <a:pt x="9030633" y="6061164"/>
                </a:cubicBezTo>
                <a:close/>
                <a:moveTo>
                  <a:pt x="9757214" y="6051284"/>
                </a:moveTo>
                <a:lnTo>
                  <a:pt x="9771584" y="6051284"/>
                </a:lnTo>
                <a:cubicBezTo>
                  <a:pt x="9771584" y="6051284"/>
                  <a:pt x="9766795" y="6056073"/>
                  <a:pt x="9757214" y="6065653"/>
                </a:cubicBezTo>
                <a:lnTo>
                  <a:pt x="9742843" y="6065653"/>
                </a:lnTo>
                <a:cubicBezTo>
                  <a:pt x="9742843" y="6065653"/>
                  <a:pt x="9747632" y="6060862"/>
                  <a:pt x="9757214" y="6051284"/>
                </a:cubicBezTo>
                <a:close/>
                <a:moveTo>
                  <a:pt x="9283004" y="6051284"/>
                </a:moveTo>
                <a:cubicBezTo>
                  <a:pt x="9292586" y="6051284"/>
                  <a:pt x="9297375" y="6051284"/>
                  <a:pt x="9297375" y="6051284"/>
                </a:cubicBezTo>
                <a:lnTo>
                  <a:pt x="9283004" y="6065653"/>
                </a:lnTo>
                <a:cubicBezTo>
                  <a:pt x="9283004" y="6065653"/>
                  <a:pt x="9283004" y="6060862"/>
                  <a:pt x="9283004" y="6051284"/>
                </a:cubicBezTo>
                <a:close/>
                <a:moveTo>
                  <a:pt x="9254264" y="6051284"/>
                </a:moveTo>
                <a:cubicBezTo>
                  <a:pt x="9254264" y="6060862"/>
                  <a:pt x="9259053" y="6065653"/>
                  <a:pt x="9268635" y="6065653"/>
                </a:cubicBezTo>
                <a:cubicBezTo>
                  <a:pt x="9268635" y="6075233"/>
                  <a:pt x="9263846" y="6080023"/>
                  <a:pt x="9254264" y="6080023"/>
                </a:cubicBezTo>
                <a:cubicBezTo>
                  <a:pt x="9244684" y="6080023"/>
                  <a:pt x="9239895" y="6075233"/>
                  <a:pt x="9239895" y="6065653"/>
                </a:cubicBezTo>
                <a:cubicBezTo>
                  <a:pt x="9230314" y="6056073"/>
                  <a:pt x="9235105" y="6051284"/>
                  <a:pt x="9254264" y="6051284"/>
                </a:cubicBezTo>
                <a:close/>
                <a:moveTo>
                  <a:pt x="9944024" y="6036913"/>
                </a:moveTo>
                <a:cubicBezTo>
                  <a:pt x="9953604" y="6036913"/>
                  <a:pt x="9958393" y="6041704"/>
                  <a:pt x="9958393" y="6051284"/>
                </a:cubicBezTo>
                <a:cubicBezTo>
                  <a:pt x="9958393" y="6060862"/>
                  <a:pt x="9955998" y="6065653"/>
                  <a:pt x="9951209" y="6065653"/>
                </a:cubicBezTo>
                <a:cubicBezTo>
                  <a:pt x="9946420" y="6065653"/>
                  <a:pt x="9944024" y="6060862"/>
                  <a:pt x="9944024" y="6051284"/>
                </a:cubicBezTo>
                <a:cubicBezTo>
                  <a:pt x="9944024" y="6051284"/>
                  <a:pt x="9944024" y="6046493"/>
                  <a:pt x="9944024" y="6036913"/>
                </a:cubicBezTo>
                <a:close/>
                <a:moveTo>
                  <a:pt x="9441075" y="6036913"/>
                </a:moveTo>
                <a:cubicBezTo>
                  <a:pt x="9441075" y="6046493"/>
                  <a:pt x="9441075" y="6051284"/>
                  <a:pt x="9441075" y="6051284"/>
                </a:cubicBezTo>
                <a:lnTo>
                  <a:pt x="9412335" y="6051284"/>
                </a:lnTo>
                <a:cubicBezTo>
                  <a:pt x="9412335" y="6051284"/>
                  <a:pt x="9417124" y="6048890"/>
                  <a:pt x="9426706" y="6044099"/>
                </a:cubicBezTo>
                <a:cubicBezTo>
                  <a:pt x="9436286" y="6039308"/>
                  <a:pt x="9441075" y="6036913"/>
                  <a:pt x="9441075" y="6036913"/>
                </a:cubicBezTo>
                <a:close/>
                <a:moveTo>
                  <a:pt x="9024345" y="6036913"/>
                </a:moveTo>
                <a:lnTo>
                  <a:pt x="9009974" y="6051284"/>
                </a:lnTo>
                <a:cubicBezTo>
                  <a:pt x="9019556" y="6051284"/>
                  <a:pt x="9024345" y="6051284"/>
                  <a:pt x="9024345" y="6051284"/>
                </a:cubicBezTo>
                <a:cubicBezTo>
                  <a:pt x="9024345" y="6041704"/>
                  <a:pt x="9024345" y="6036913"/>
                  <a:pt x="9024345" y="6036913"/>
                </a:cubicBezTo>
                <a:close/>
                <a:moveTo>
                  <a:pt x="9340485" y="6022544"/>
                </a:moveTo>
                <a:cubicBezTo>
                  <a:pt x="9359643" y="6022544"/>
                  <a:pt x="9369225" y="6022544"/>
                  <a:pt x="9369225" y="6022544"/>
                </a:cubicBezTo>
                <a:cubicBezTo>
                  <a:pt x="9369225" y="6041704"/>
                  <a:pt x="9364436" y="6051284"/>
                  <a:pt x="9354854" y="6051284"/>
                </a:cubicBezTo>
                <a:cubicBezTo>
                  <a:pt x="9345274" y="6051284"/>
                  <a:pt x="9340485" y="6051284"/>
                  <a:pt x="9340485" y="6051284"/>
                </a:cubicBezTo>
                <a:lnTo>
                  <a:pt x="9311744" y="6065653"/>
                </a:lnTo>
                <a:cubicBezTo>
                  <a:pt x="9311744" y="6056073"/>
                  <a:pt x="9311744" y="6051284"/>
                  <a:pt x="9311744" y="6051284"/>
                </a:cubicBezTo>
                <a:close/>
                <a:moveTo>
                  <a:pt x="8866276" y="6022544"/>
                </a:moveTo>
                <a:lnTo>
                  <a:pt x="8851905" y="6036913"/>
                </a:lnTo>
                <a:cubicBezTo>
                  <a:pt x="8842325" y="6036913"/>
                  <a:pt x="8837536" y="6041704"/>
                  <a:pt x="8837536" y="6051284"/>
                </a:cubicBezTo>
                <a:cubicBezTo>
                  <a:pt x="8847116" y="6051284"/>
                  <a:pt x="8851905" y="6051284"/>
                  <a:pt x="8851905" y="6051284"/>
                </a:cubicBezTo>
                <a:cubicBezTo>
                  <a:pt x="8851905" y="6051284"/>
                  <a:pt x="8856696" y="6051284"/>
                  <a:pt x="8866276" y="6051284"/>
                </a:cubicBezTo>
                <a:cubicBezTo>
                  <a:pt x="8866276" y="6051284"/>
                  <a:pt x="8871065" y="6046493"/>
                  <a:pt x="8880645" y="6036913"/>
                </a:cubicBezTo>
                <a:cubicBezTo>
                  <a:pt x="8880645" y="6027335"/>
                  <a:pt x="8878251" y="6022544"/>
                  <a:pt x="8873460" y="6022544"/>
                </a:cubicBezTo>
                <a:cubicBezTo>
                  <a:pt x="8868671" y="6022544"/>
                  <a:pt x="8866276" y="6022544"/>
                  <a:pt x="8866276" y="6022544"/>
                </a:cubicBezTo>
                <a:close/>
                <a:moveTo>
                  <a:pt x="8708205" y="6022544"/>
                </a:moveTo>
                <a:lnTo>
                  <a:pt x="8679467" y="6036913"/>
                </a:lnTo>
                <a:lnTo>
                  <a:pt x="8693836" y="6036913"/>
                </a:lnTo>
                <a:close/>
                <a:moveTo>
                  <a:pt x="10288903" y="6008173"/>
                </a:moveTo>
                <a:cubicBezTo>
                  <a:pt x="10288903" y="6008173"/>
                  <a:pt x="10279321" y="6017753"/>
                  <a:pt x="10260163" y="6036913"/>
                </a:cubicBezTo>
                <a:lnTo>
                  <a:pt x="10245792" y="6051284"/>
                </a:lnTo>
                <a:cubicBezTo>
                  <a:pt x="10245792" y="6041704"/>
                  <a:pt x="10250583" y="6032124"/>
                  <a:pt x="10260163" y="6022544"/>
                </a:cubicBezTo>
                <a:close/>
                <a:moveTo>
                  <a:pt x="9987133" y="6008173"/>
                </a:moveTo>
                <a:cubicBezTo>
                  <a:pt x="9987133" y="6017753"/>
                  <a:pt x="9987133" y="6024938"/>
                  <a:pt x="9987133" y="6029729"/>
                </a:cubicBezTo>
                <a:cubicBezTo>
                  <a:pt x="9987133" y="6034519"/>
                  <a:pt x="9982344" y="6036913"/>
                  <a:pt x="9972764" y="6036913"/>
                </a:cubicBezTo>
                <a:lnTo>
                  <a:pt x="9972764" y="6022544"/>
                </a:lnTo>
                <a:lnTo>
                  <a:pt x="9944024" y="6036913"/>
                </a:lnTo>
                <a:cubicBezTo>
                  <a:pt x="9905703" y="6056073"/>
                  <a:pt x="9886545" y="6056073"/>
                  <a:pt x="9886545" y="6036913"/>
                </a:cubicBezTo>
                <a:cubicBezTo>
                  <a:pt x="9886545" y="6036913"/>
                  <a:pt x="9900914" y="6032124"/>
                  <a:pt x="9929654" y="6022544"/>
                </a:cubicBezTo>
                <a:close/>
                <a:moveTo>
                  <a:pt x="10633781" y="5993804"/>
                </a:moveTo>
                <a:cubicBezTo>
                  <a:pt x="10585883" y="6041704"/>
                  <a:pt x="10561932" y="6060862"/>
                  <a:pt x="10561932" y="6051284"/>
                </a:cubicBezTo>
                <a:cubicBezTo>
                  <a:pt x="10571514" y="6041704"/>
                  <a:pt x="10578697" y="6034519"/>
                  <a:pt x="10583486" y="6029729"/>
                </a:cubicBezTo>
                <a:cubicBezTo>
                  <a:pt x="10588277" y="6024938"/>
                  <a:pt x="10595461" y="6017753"/>
                  <a:pt x="10605043" y="6008173"/>
                </a:cubicBezTo>
                <a:close/>
                <a:moveTo>
                  <a:pt x="8923755" y="5993804"/>
                </a:moveTo>
                <a:cubicBezTo>
                  <a:pt x="8914175" y="5993804"/>
                  <a:pt x="8904597" y="5998595"/>
                  <a:pt x="8895017" y="6008173"/>
                </a:cubicBezTo>
                <a:lnTo>
                  <a:pt x="8909386" y="6036913"/>
                </a:lnTo>
                <a:lnTo>
                  <a:pt x="8895017" y="6051284"/>
                </a:lnTo>
                <a:lnTo>
                  <a:pt x="8880645" y="6065653"/>
                </a:lnTo>
                <a:lnTo>
                  <a:pt x="8909386" y="6065653"/>
                </a:lnTo>
                <a:cubicBezTo>
                  <a:pt x="8909386" y="6056073"/>
                  <a:pt x="8909386" y="6051284"/>
                  <a:pt x="8909386" y="6051284"/>
                </a:cubicBezTo>
                <a:cubicBezTo>
                  <a:pt x="8909386" y="6051284"/>
                  <a:pt x="8914175" y="6048890"/>
                  <a:pt x="8923755" y="6044099"/>
                </a:cubicBezTo>
                <a:cubicBezTo>
                  <a:pt x="8933335" y="6039308"/>
                  <a:pt x="8938124" y="6036913"/>
                  <a:pt x="8938124" y="6036913"/>
                </a:cubicBezTo>
                <a:cubicBezTo>
                  <a:pt x="8938124" y="6036913"/>
                  <a:pt x="8938124" y="6032124"/>
                  <a:pt x="8938124" y="6022544"/>
                </a:cubicBezTo>
                <a:cubicBezTo>
                  <a:pt x="8938124" y="6012964"/>
                  <a:pt x="8938124" y="6008173"/>
                  <a:pt x="8938124" y="6008173"/>
                </a:cubicBezTo>
                <a:cubicBezTo>
                  <a:pt x="8938124" y="6008173"/>
                  <a:pt x="8935730" y="6005778"/>
                  <a:pt x="8930940" y="6000989"/>
                </a:cubicBezTo>
                <a:cubicBezTo>
                  <a:pt x="8926151" y="5996198"/>
                  <a:pt x="8923755" y="5993804"/>
                  <a:pt x="8923755" y="5993804"/>
                </a:cubicBezTo>
                <a:close/>
                <a:moveTo>
                  <a:pt x="8850109" y="5989314"/>
                </a:moveTo>
                <a:cubicBezTo>
                  <a:pt x="8846517" y="5989910"/>
                  <a:pt x="8842325" y="5991409"/>
                  <a:pt x="8837536" y="5993804"/>
                </a:cubicBezTo>
                <a:cubicBezTo>
                  <a:pt x="8837536" y="5993804"/>
                  <a:pt x="8837536" y="5998595"/>
                  <a:pt x="8837536" y="6008173"/>
                </a:cubicBezTo>
                <a:lnTo>
                  <a:pt x="8866276" y="6008173"/>
                </a:lnTo>
                <a:cubicBezTo>
                  <a:pt x="8866276" y="5993804"/>
                  <a:pt x="8860887" y="5987516"/>
                  <a:pt x="8850109" y="5989314"/>
                </a:cubicBezTo>
                <a:close/>
                <a:moveTo>
                  <a:pt x="10153320" y="5985687"/>
                </a:moveTo>
                <a:lnTo>
                  <a:pt x="10145204" y="5993804"/>
                </a:lnTo>
                <a:cubicBezTo>
                  <a:pt x="10145204" y="5993804"/>
                  <a:pt x="10147598" y="5991409"/>
                  <a:pt x="10152387" y="5986618"/>
                </a:cubicBezTo>
                <a:close/>
                <a:moveTo>
                  <a:pt x="10317642" y="5979434"/>
                </a:moveTo>
                <a:lnTo>
                  <a:pt x="10317642" y="5993804"/>
                </a:lnTo>
                <a:cubicBezTo>
                  <a:pt x="10308062" y="6003384"/>
                  <a:pt x="10298484" y="6008173"/>
                  <a:pt x="10288903" y="6008173"/>
                </a:cubicBezTo>
                <a:lnTo>
                  <a:pt x="10303273" y="5993804"/>
                </a:lnTo>
                <a:close/>
                <a:moveTo>
                  <a:pt x="10159573" y="5979434"/>
                </a:moveTo>
                <a:lnTo>
                  <a:pt x="10153320" y="5985687"/>
                </a:lnTo>
                <a:lnTo>
                  <a:pt x="10157777" y="5981230"/>
                </a:lnTo>
                <a:cubicBezTo>
                  <a:pt x="10158974" y="5980031"/>
                  <a:pt x="10159573" y="5979434"/>
                  <a:pt x="10159573" y="5979434"/>
                </a:cubicBezTo>
                <a:close/>
                <a:moveTo>
                  <a:pt x="8952495" y="5979434"/>
                </a:moveTo>
                <a:lnTo>
                  <a:pt x="8966864" y="5993804"/>
                </a:lnTo>
                <a:cubicBezTo>
                  <a:pt x="8957286" y="5993804"/>
                  <a:pt x="8952495" y="5996198"/>
                  <a:pt x="8952495" y="6000989"/>
                </a:cubicBezTo>
                <a:cubicBezTo>
                  <a:pt x="8952495" y="6005778"/>
                  <a:pt x="8952495" y="6008173"/>
                  <a:pt x="8952495" y="6008173"/>
                </a:cubicBezTo>
                <a:cubicBezTo>
                  <a:pt x="8952495" y="6008173"/>
                  <a:pt x="8957286" y="6008173"/>
                  <a:pt x="8966864" y="6008173"/>
                </a:cubicBezTo>
                <a:cubicBezTo>
                  <a:pt x="8966864" y="5998595"/>
                  <a:pt x="8966864" y="5993804"/>
                  <a:pt x="8966864" y="5993804"/>
                </a:cubicBezTo>
                <a:cubicBezTo>
                  <a:pt x="8966864" y="5993804"/>
                  <a:pt x="8966864" y="5989013"/>
                  <a:pt x="8966864" y="5979434"/>
                </a:cubicBezTo>
                <a:cubicBezTo>
                  <a:pt x="8966864" y="5979434"/>
                  <a:pt x="8962075" y="5979434"/>
                  <a:pt x="8952495" y="5979434"/>
                </a:cubicBezTo>
                <a:close/>
                <a:moveTo>
                  <a:pt x="8873460" y="5979434"/>
                </a:moveTo>
                <a:cubicBezTo>
                  <a:pt x="8868671" y="5979434"/>
                  <a:pt x="8866276" y="5984223"/>
                  <a:pt x="8866276" y="5993804"/>
                </a:cubicBezTo>
                <a:cubicBezTo>
                  <a:pt x="8875856" y="5993804"/>
                  <a:pt x="8880645" y="5991409"/>
                  <a:pt x="8880645" y="5986618"/>
                </a:cubicBezTo>
                <a:cubicBezTo>
                  <a:pt x="8880645" y="5981829"/>
                  <a:pt x="8878251" y="5979434"/>
                  <a:pt x="8873460" y="5979434"/>
                </a:cubicBezTo>
                <a:close/>
                <a:moveTo>
                  <a:pt x="8794426" y="5979434"/>
                </a:moveTo>
                <a:lnTo>
                  <a:pt x="8765686" y="5993804"/>
                </a:lnTo>
                <a:lnTo>
                  <a:pt x="8780055" y="6008173"/>
                </a:lnTo>
                <a:cubicBezTo>
                  <a:pt x="8789635" y="5998595"/>
                  <a:pt x="8794426" y="5989013"/>
                  <a:pt x="8794426" y="5979434"/>
                </a:cubicBezTo>
                <a:close/>
                <a:moveTo>
                  <a:pt x="9239895" y="5965063"/>
                </a:moveTo>
                <a:lnTo>
                  <a:pt x="9268635" y="5965063"/>
                </a:lnTo>
                <a:lnTo>
                  <a:pt x="9239895" y="5979434"/>
                </a:lnTo>
                <a:close/>
                <a:moveTo>
                  <a:pt x="10087723" y="5936323"/>
                </a:moveTo>
                <a:cubicBezTo>
                  <a:pt x="10087723" y="5936323"/>
                  <a:pt x="10092512" y="5936323"/>
                  <a:pt x="10102092" y="5936323"/>
                </a:cubicBezTo>
                <a:cubicBezTo>
                  <a:pt x="10111674" y="5936323"/>
                  <a:pt x="10116464" y="5936323"/>
                  <a:pt x="10116464" y="5936323"/>
                </a:cubicBezTo>
                <a:lnTo>
                  <a:pt x="10087723" y="5950694"/>
                </a:lnTo>
                <a:cubicBezTo>
                  <a:pt x="10087723" y="5941114"/>
                  <a:pt x="10087723" y="5936323"/>
                  <a:pt x="10087723" y="5936323"/>
                </a:cubicBezTo>
                <a:close/>
                <a:moveTo>
                  <a:pt x="9311744" y="5936323"/>
                </a:moveTo>
                <a:cubicBezTo>
                  <a:pt x="9311744" y="5945903"/>
                  <a:pt x="9314141" y="5950694"/>
                  <a:pt x="9318930" y="5950694"/>
                </a:cubicBezTo>
                <a:cubicBezTo>
                  <a:pt x="9323719" y="5950694"/>
                  <a:pt x="9326114" y="5955483"/>
                  <a:pt x="9326114" y="5965063"/>
                </a:cubicBezTo>
                <a:cubicBezTo>
                  <a:pt x="9326114" y="5974643"/>
                  <a:pt x="9330905" y="5979434"/>
                  <a:pt x="9340485" y="5979434"/>
                </a:cubicBezTo>
                <a:cubicBezTo>
                  <a:pt x="9350065" y="5979434"/>
                  <a:pt x="9354854" y="5984223"/>
                  <a:pt x="9354854" y="5993804"/>
                </a:cubicBezTo>
                <a:cubicBezTo>
                  <a:pt x="9335696" y="5993804"/>
                  <a:pt x="9321324" y="5993804"/>
                  <a:pt x="9311744" y="5993804"/>
                </a:cubicBezTo>
                <a:cubicBezTo>
                  <a:pt x="9302164" y="5984223"/>
                  <a:pt x="9297375" y="5979434"/>
                  <a:pt x="9297375" y="5979434"/>
                </a:cubicBezTo>
                <a:lnTo>
                  <a:pt x="9297375" y="5950694"/>
                </a:lnTo>
                <a:close/>
                <a:moveTo>
                  <a:pt x="10001504" y="5921954"/>
                </a:moveTo>
                <a:cubicBezTo>
                  <a:pt x="10011084" y="5921954"/>
                  <a:pt x="10011084" y="5924348"/>
                  <a:pt x="10001504" y="5929139"/>
                </a:cubicBezTo>
                <a:cubicBezTo>
                  <a:pt x="9991922" y="5933928"/>
                  <a:pt x="9987133" y="5936323"/>
                  <a:pt x="9987133" y="5936323"/>
                </a:cubicBezTo>
                <a:lnTo>
                  <a:pt x="9915285" y="5979434"/>
                </a:lnTo>
                <a:lnTo>
                  <a:pt x="9900914" y="5979434"/>
                </a:lnTo>
                <a:cubicBezTo>
                  <a:pt x="9900914" y="5969854"/>
                  <a:pt x="9915285" y="5957880"/>
                  <a:pt x="9944024" y="5943508"/>
                </a:cubicBezTo>
                <a:cubicBezTo>
                  <a:pt x="9972764" y="5929139"/>
                  <a:pt x="9991922" y="5921954"/>
                  <a:pt x="10001504" y="5921954"/>
                </a:cubicBezTo>
                <a:close/>
                <a:moveTo>
                  <a:pt x="9843435" y="5921954"/>
                </a:moveTo>
                <a:lnTo>
                  <a:pt x="9857805" y="5921954"/>
                </a:lnTo>
                <a:lnTo>
                  <a:pt x="9829064" y="5936323"/>
                </a:lnTo>
                <a:close/>
                <a:moveTo>
                  <a:pt x="9541665" y="5921954"/>
                </a:moveTo>
                <a:lnTo>
                  <a:pt x="9556034" y="5921954"/>
                </a:lnTo>
                <a:cubicBezTo>
                  <a:pt x="9556034" y="5931534"/>
                  <a:pt x="9556034" y="5936323"/>
                  <a:pt x="9556034" y="5936323"/>
                </a:cubicBezTo>
                <a:close/>
                <a:moveTo>
                  <a:pt x="9101583" y="5912972"/>
                </a:moveTo>
                <a:cubicBezTo>
                  <a:pt x="9095596" y="5914170"/>
                  <a:pt x="9086617" y="5917165"/>
                  <a:pt x="9074640" y="5921954"/>
                </a:cubicBezTo>
                <a:cubicBezTo>
                  <a:pt x="9050691" y="5931534"/>
                  <a:pt x="9038716" y="5938717"/>
                  <a:pt x="9038716" y="5943508"/>
                </a:cubicBezTo>
                <a:cubicBezTo>
                  <a:pt x="9038716" y="5948300"/>
                  <a:pt x="9033927" y="5950694"/>
                  <a:pt x="9024345" y="5950694"/>
                </a:cubicBezTo>
                <a:cubicBezTo>
                  <a:pt x="9024345" y="5960274"/>
                  <a:pt x="9019556" y="5965063"/>
                  <a:pt x="9009974" y="5965063"/>
                </a:cubicBezTo>
                <a:cubicBezTo>
                  <a:pt x="9000396" y="5965063"/>
                  <a:pt x="8995605" y="5967458"/>
                  <a:pt x="8995605" y="5972249"/>
                </a:cubicBezTo>
                <a:cubicBezTo>
                  <a:pt x="8995605" y="5977040"/>
                  <a:pt x="9000396" y="5979434"/>
                  <a:pt x="9009974" y="5979434"/>
                </a:cubicBezTo>
                <a:lnTo>
                  <a:pt x="9024345" y="5979434"/>
                </a:lnTo>
                <a:lnTo>
                  <a:pt x="9038716" y="5979434"/>
                </a:lnTo>
                <a:lnTo>
                  <a:pt x="9053085" y="5979434"/>
                </a:lnTo>
                <a:cubicBezTo>
                  <a:pt x="9072246" y="5969854"/>
                  <a:pt x="9081826" y="5960274"/>
                  <a:pt x="9081826" y="5950694"/>
                </a:cubicBezTo>
                <a:lnTo>
                  <a:pt x="9081826" y="5936323"/>
                </a:lnTo>
                <a:cubicBezTo>
                  <a:pt x="9081826" y="5936323"/>
                  <a:pt x="9086615" y="5933928"/>
                  <a:pt x="9096195" y="5929139"/>
                </a:cubicBezTo>
                <a:cubicBezTo>
                  <a:pt x="9105777" y="5924348"/>
                  <a:pt x="9110566" y="5919559"/>
                  <a:pt x="9110566" y="5914768"/>
                </a:cubicBezTo>
                <a:cubicBezTo>
                  <a:pt x="9110566" y="5912374"/>
                  <a:pt x="9107571" y="5911775"/>
                  <a:pt x="9101583" y="5912972"/>
                </a:cubicBezTo>
                <a:close/>
                <a:moveTo>
                  <a:pt x="9570403" y="5907585"/>
                </a:moveTo>
                <a:cubicBezTo>
                  <a:pt x="9570403" y="5907585"/>
                  <a:pt x="9572800" y="5907585"/>
                  <a:pt x="9577589" y="5907585"/>
                </a:cubicBezTo>
                <a:cubicBezTo>
                  <a:pt x="9582378" y="5907585"/>
                  <a:pt x="9579985" y="5912374"/>
                  <a:pt x="9570403" y="5921954"/>
                </a:cubicBezTo>
                <a:lnTo>
                  <a:pt x="9556034" y="5921954"/>
                </a:lnTo>
                <a:cubicBezTo>
                  <a:pt x="9565614" y="5912374"/>
                  <a:pt x="9570403" y="5907585"/>
                  <a:pt x="9570403" y="5907585"/>
                </a:cubicBezTo>
                <a:close/>
                <a:moveTo>
                  <a:pt x="9599144" y="5893213"/>
                </a:moveTo>
                <a:cubicBezTo>
                  <a:pt x="9608724" y="5893213"/>
                  <a:pt x="9613515" y="5898004"/>
                  <a:pt x="9613515" y="5907585"/>
                </a:cubicBezTo>
                <a:lnTo>
                  <a:pt x="9613515" y="5921954"/>
                </a:lnTo>
                <a:cubicBezTo>
                  <a:pt x="9603933" y="5921954"/>
                  <a:pt x="9599144" y="5919559"/>
                  <a:pt x="9599144" y="5914768"/>
                </a:cubicBezTo>
                <a:cubicBezTo>
                  <a:pt x="9599144" y="5909979"/>
                  <a:pt x="9599144" y="5902794"/>
                  <a:pt x="9599144" y="5893213"/>
                </a:cubicBezTo>
                <a:close/>
                <a:moveTo>
                  <a:pt x="10217054" y="5878844"/>
                </a:moveTo>
                <a:cubicBezTo>
                  <a:pt x="10217054" y="5898004"/>
                  <a:pt x="10202683" y="5907585"/>
                  <a:pt x="10173942" y="5907585"/>
                </a:cubicBezTo>
                <a:lnTo>
                  <a:pt x="10173942" y="5893213"/>
                </a:lnTo>
                <a:close/>
                <a:moveTo>
                  <a:pt x="9742843" y="5878844"/>
                </a:moveTo>
                <a:cubicBezTo>
                  <a:pt x="9752425" y="5878844"/>
                  <a:pt x="9757214" y="5881239"/>
                  <a:pt x="9757214" y="5886028"/>
                </a:cubicBezTo>
                <a:cubicBezTo>
                  <a:pt x="9757214" y="5890819"/>
                  <a:pt x="9754818" y="5893213"/>
                  <a:pt x="9750029" y="5893213"/>
                </a:cubicBezTo>
                <a:cubicBezTo>
                  <a:pt x="9745240" y="5893213"/>
                  <a:pt x="9742843" y="5888424"/>
                  <a:pt x="9742843" y="5878844"/>
                </a:cubicBezTo>
                <a:close/>
                <a:moveTo>
                  <a:pt x="9455446" y="5864473"/>
                </a:moveTo>
                <a:lnTo>
                  <a:pt x="9441075" y="5878844"/>
                </a:lnTo>
                <a:lnTo>
                  <a:pt x="9412335" y="5907585"/>
                </a:lnTo>
                <a:lnTo>
                  <a:pt x="9412335" y="5921954"/>
                </a:lnTo>
                <a:cubicBezTo>
                  <a:pt x="9402754" y="5931534"/>
                  <a:pt x="9397963" y="5936323"/>
                  <a:pt x="9397963" y="5936323"/>
                </a:cubicBezTo>
                <a:cubicBezTo>
                  <a:pt x="9397963" y="5936323"/>
                  <a:pt x="9405149" y="5933928"/>
                  <a:pt x="9419520" y="5929139"/>
                </a:cubicBezTo>
                <a:cubicBezTo>
                  <a:pt x="9433889" y="5924348"/>
                  <a:pt x="9441075" y="5917163"/>
                  <a:pt x="9441075" y="5907585"/>
                </a:cubicBezTo>
                <a:lnTo>
                  <a:pt x="9455446" y="5907585"/>
                </a:lnTo>
                <a:cubicBezTo>
                  <a:pt x="9465026" y="5917163"/>
                  <a:pt x="9469815" y="5921954"/>
                  <a:pt x="9469815" y="5921954"/>
                </a:cubicBezTo>
                <a:cubicBezTo>
                  <a:pt x="9469815" y="5931534"/>
                  <a:pt x="9472212" y="5936323"/>
                  <a:pt x="9477001" y="5936323"/>
                </a:cubicBezTo>
                <a:cubicBezTo>
                  <a:pt x="9481790" y="5936323"/>
                  <a:pt x="9484184" y="5936323"/>
                  <a:pt x="9484184" y="5936323"/>
                </a:cubicBezTo>
                <a:lnTo>
                  <a:pt x="9498555" y="5936323"/>
                </a:lnTo>
                <a:lnTo>
                  <a:pt x="9498555" y="5965063"/>
                </a:lnTo>
                <a:cubicBezTo>
                  <a:pt x="9488973" y="5965063"/>
                  <a:pt x="9484184" y="5965063"/>
                  <a:pt x="9484184" y="5965063"/>
                </a:cubicBezTo>
                <a:cubicBezTo>
                  <a:pt x="9484184" y="5984223"/>
                  <a:pt x="9469815" y="5993804"/>
                  <a:pt x="9441075" y="5993804"/>
                </a:cubicBezTo>
                <a:cubicBezTo>
                  <a:pt x="9431495" y="5993804"/>
                  <a:pt x="9426706" y="5996198"/>
                  <a:pt x="9426706" y="6000989"/>
                </a:cubicBezTo>
                <a:cubicBezTo>
                  <a:pt x="9426706" y="6005778"/>
                  <a:pt x="9431495" y="6008173"/>
                  <a:pt x="9441075" y="6008173"/>
                </a:cubicBezTo>
                <a:cubicBezTo>
                  <a:pt x="9441075" y="6017753"/>
                  <a:pt x="9436286" y="6022544"/>
                  <a:pt x="9426706" y="6022544"/>
                </a:cubicBezTo>
                <a:cubicBezTo>
                  <a:pt x="9417124" y="6022544"/>
                  <a:pt x="9412335" y="6022544"/>
                  <a:pt x="9412335" y="6022544"/>
                </a:cubicBezTo>
                <a:cubicBezTo>
                  <a:pt x="9402754" y="6012964"/>
                  <a:pt x="9397963" y="6003384"/>
                  <a:pt x="9397963" y="5993804"/>
                </a:cubicBezTo>
                <a:cubicBezTo>
                  <a:pt x="9397963" y="5984223"/>
                  <a:pt x="9402754" y="5984223"/>
                  <a:pt x="9412335" y="5993804"/>
                </a:cubicBezTo>
                <a:lnTo>
                  <a:pt x="9426706" y="5965063"/>
                </a:lnTo>
                <a:cubicBezTo>
                  <a:pt x="9426706" y="5965063"/>
                  <a:pt x="9421917" y="5965063"/>
                  <a:pt x="9412335" y="5965063"/>
                </a:cubicBezTo>
                <a:cubicBezTo>
                  <a:pt x="9402754" y="5965063"/>
                  <a:pt x="9393174" y="5960274"/>
                  <a:pt x="9383594" y="5950694"/>
                </a:cubicBezTo>
                <a:lnTo>
                  <a:pt x="9369225" y="5950694"/>
                </a:lnTo>
                <a:lnTo>
                  <a:pt x="9354854" y="5950694"/>
                </a:lnTo>
                <a:cubicBezTo>
                  <a:pt x="9335696" y="5950694"/>
                  <a:pt x="9330905" y="5945903"/>
                  <a:pt x="9340485" y="5936323"/>
                </a:cubicBezTo>
                <a:lnTo>
                  <a:pt x="9369225" y="5921954"/>
                </a:lnTo>
                <a:lnTo>
                  <a:pt x="9397963" y="5893213"/>
                </a:lnTo>
                <a:close/>
                <a:moveTo>
                  <a:pt x="10274532" y="5850104"/>
                </a:moveTo>
                <a:lnTo>
                  <a:pt x="10288903" y="5850104"/>
                </a:lnTo>
                <a:lnTo>
                  <a:pt x="10245792" y="5864473"/>
                </a:lnTo>
                <a:cubicBezTo>
                  <a:pt x="10245792" y="5854895"/>
                  <a:pt x="10255374" y="5850104"/>
                  <a:pt x="10274532" y="5850104"/>
                </a:cubicBezTo>
                <a:close/>
                <a:moveTo>
                  <a:pt x="9139304" y="5850104"/>
                </a:moveTo>
                <a:cubicBezTo>
                  <a:pt x="9120146" y="5850104"/>
                  <a:pt x="9105777" y="5854895"/>
                  <a:pt x="9096195" y="5864473"/>
                </a:cubicBezTo>
                <a:cubicBezTo>
                  <a:pt x="9086615" y="5874053"/>
                  <a:pt x="9081826" y="5874053"/>
                  <a:pt x="9081826" y="5864473"/>
                </a:cubicBezTo>
                <a:cubicBezTo>
                  <a:pt x="9072246" y="5864473"/>
                  <a:pt x="9065062" y="5866868"/>
                  <a:pt x="9060271" y="5871659"/>
                </a:cubicBezTo>
                <a:cubicBezTo>
                  <a:pt x="9055482" y="5876450"/>
                  <a:pt x="9053085" y="5878844"/>
                  <a:pt x="9053085" y="5878844"/>
                </a:cubicBezTo>
                <a:lnTo>
                  <a:pt x="9053085" y="5893213"/>
                </a:lnTo>
                <a:cubicBezTo>
                  <a:pt x="9062667" y="5893213"/>
                  <a:pt x="9077037" y="5888424"/>
                  <a:pt x="9096195" y="5878844"/>
                </a:cubicBezTo>
                <a:cubicBezTo>
                  <a:pt x="9105777" y="5869264"/>
                  <a:pt x="9115355" y="5864473"/>
                  <a:pt x="9124935" y="5864473"/>
                </a:cubicBezTo>
                <a:cubicBezTo>
                  <a:pt x="9134515" y="5864473"/>
                  <a:pt x="9139304" y="5864473"/>
                  <a:pt x="9139304" y="5864473"/>
                </a:cubicBezTo>
                <a:close/>
                <a:moveTo>
                  <a:pt x="9814693" y="5835735"/>
                </a:moveTo>
                <a:cubicBezTo>
                  <a:pt x="9824275" y="5845313"/>
                  <a:pt x="9829064" y="5850104"/>
                  <a:pt x="9829064" y="5850104"/>
                </a:cubicBezTo>
                <a:lnTo>
                  <a:pt x="9814693" y="5850104"/>
                </a:lnTo>
                <a:close/>
                <a:moveTo>
                  <a:pt x="9742843" y="5835735"/>
                </a:moveTo>
                <a:lnTo>
                  <a:pt x="9757214" y="5835735"/>
                </a:lnTo>
                <a:cubicBezTo>
                  <a:pt x="9757214" y="5845313"/>
                  <a:pt x="9754818" y="5850104"/>
                  <a:pt x="9750029" y="5850104"/>
                </a:cubicBezTo>
                <a:cubicBezTo>
                  <a:pt x="9745240" y="5850104"/>
                  <a:pt x="9742843" y="5845313"/>
                  <a:pt x="9742843" y="5835735"/>
                </a:cubicBezTo>
                <a:close/>
                <a:moveTo>
                  <a:pt x="9570403" y="5835735"/>
                </a:moveTo>
                <a:lnTo>
                  <a:pt x="9584774" y="5850104"/>
                </a:lnTo>
                <a:cubicBezTo>
                  <a:pt x="9575192" y="5850104"/>
                  <a:pt x="9570403" y="5850104"/>
                  <a:pt x="9570403" y="5850104"/>
                </a:cubicBezTo>
                <a:cubicBezTo>
                  <a:pt x="9570403" y="5840524"/>
                  <a:pt x="9570403" y="5835735"/>
                  <a:pt x="9570403" y="5835735"/>
                </a:cubicBezTo>
                <a:close/>
                <a:moveTo>
                  <a:pt x="9498555" y="5835735"/>
                </a:moveTo>
                <a:cubicBezTo>
                  <a:pt x="9517714" y="5835735"/>
                  <a:pt x="9517714" y="5840524"/>
                  <a:pt x="9498555" y="5850104"/>
                </a:cubicBezTo>
                <a:cubicBezTo>
                  <a:pt x="9488973" y="5859684"/>
                  <a:pt x="9488973" y="5864473"/>
                  <a:pt x="9498555" y="5864473"/>
                </a:cubicBezTo>
                <a:lnTo>
                  <a:pt x="9512925" y="5907585"/>
                </a:lnTo>
                <a:lnTo>
                  <a:pt x="9498555" y="5907585"/>
                </a:lnTo>
                <a:cubicBezTo>
                  <a:pt x="9488973" y="5907585"/>
                  <a:pt x="9484184" y="5907585"/>
                  <a:pt x="9484184" y="5907585"/>
                </a:cubicBezTo>
                <a:lnTo>
                  <a:pt x="9484184" y="5893213"/>
                </a:lnTo>
                <a:lnTo>
                  <a:pt x="9484184" y="5864473"/>
                </a:lnTo>
                <a:cubicBezTo>
                  <a:pt x="9484184" y="5845313"/>
                  <a:pt x="9488973" y="5835735"/>
                  <a:pt x="9498555" y="5835735"/>
                </a:cubicBezTo>
                <a:close/>
                <a:moveTo>
                  <a:pt x="9412335" y="5835735"/>
                </a:moveTo>
                <a:cubicBezTo>
                  <a:pt x="9412335" y="5835735"/>
                  <a:pt x="9417124" y="5835735"/>
                  <a:pt x="9426706" y="5835735"/>
                </a:cubicBezTo>
                <a:cubicBezTo>
                  <a:pt x="9436286" y="5835735"/>
                  <a:pt x="9441075" y="5835735"/>
                  <a:pt x="9441075" y="5835735"/>
                </a:cubicBezTo>
                <a:lnTo>
                  <a:pt x="9426706" y="5850104"/>
                </a:lnTo>
                <a:close/>
                <a:moveTo>
                  <a:pt x="10346382" y="5806994"/>
                </a:moveTo>
                <a:lnTo>
                  <a:pt x="10346382" y="5821364"/>
                </a:lnTo>
                <a:cubicBezTo>
                  <a:pt x="10346382" y="5821364"/>
                  <a:pt x="10343988" y="5823758"/>
                  <a:pt x="10339199" y="5828549"/>
                </a:cubicBezTo>
                <a:cubicBezTo>
                  <a:pt x="10334408" y="5833340"/>
                  <a:pt x="10332013" y="5835735"/>
                  <a:pt x="10332013" y="5835735"/>
                </a:cubicBezTo>
                <a:lnTo>
                  <a:pt x="10332013" y="5821364"/>
                </a:lnTo>
                <a:cubicBezTo>
                  <a:pt x="10341593" y="5811783"/>
                  <a:pt x="10346382" y="5806994"/>
                  <a:pt x="10346382" y="5806994"/>
                </a:cubicBezTo>
                <a:close/>
                <a:moveTo>
                  <a:pt x="9627884" y="5806994"/>
                </a:moveTo>
                <a:cubicBezTo>
                  <a:pt x="9618304" y="5816575"/>
                  <a:pt x="9613515" y="5821364"/>
                  <a:pt x="9613515" y="5821364"/>
                </a:cubicBezTo>
                <a:cubicBezTo>
                  <a:pt x="9613515" y="5830944"/>
                  <a:pt x="9618304" y="5830944"/>
                  <a:pt x="9627884" y="5821364"/>
                </a:cubicBezTo>
                <a:cubicBezTo>
                  <a:pt x="9627884" y="5811783"/>
                  <a:pt x="9627884" y="5806994"/>
                  <a:pt x="9627884" y="5806994"/>
                </a:cubicBezTo>
                <a:close/>
                <a:moveTo>
                  <a:pt x="9412335" y="5806994"/>
                </a:moveTo>
                <a:cubicBezTo>
                  <a:pt x="9421917" y="5816575"/>
                  <a:pt x="9426706" y="5821364"/>
                  <a:pt x="9426706" y="5821364"/>
                </a:cubicBezTo>
                <a:lnTo>
                  <a:pt x="9412335" y="5821364"/>
                </a:lnTo>
                <a:close/>
                <a:moveTo>
                  <a:pt x="9326114" y="5806994"/>
                </a:moveTo>
                <a:cubicBezTo>
                  <a:pt x="9335696" y="5806994"/>
                  <a:pt x="9342879" y="5806994"/>
                  <a:pt x="9347670" y="5806994"/>
                </a:cubicBezTo>
                <a:cubicBezTo>
                  <a:pt x="9352459" y="5806994"/>
                  <a:pt x="9354854" y="5806994"/>
                  <a:pt x="9354854" y="5806994"/>
                </a:cubicBezTo>
                <a:cubicBezTo>
                  <a:pt x="9364436" y="5816575"/>
                  <a:pt x="9374014" y="5818969"/>
                  <a:pt x="9383594" y="5814178"/>
                </a:cubicBezTo>
                <a:cubicBezTo>
                  <a:pt x="9393174" y="5809389"/>
                  <a:pt x="9397963" y="5811783"/>
                  <a:pt x="9397963" y="5821364"/>
                </a:cubicBezTo>
                <a:cubicBezTo>
                  <a:pt x="9397963" y="5830944"/>
                  <a:pt x="9395569" y="5835735"/>
                  <a:pt x="9390780" y="5835735"/>
                </a:cubicBezTo>
                <a:cubicBezTo>
                  <a:pt x="9385991" y="5835735"/>
                  <a:pt x="9383594" y="5840524"/>
                  <a:pt x="9383594" y="5850104"/>
                </a:cubicBezTo>
                <a:cubicBezTo>
                  <a:pt x="9364436" y="5888424"/>
                  <a:pt x="9340485" y="5898004"/>
                  <a:pt x="9311744" y="5878844"/>
                </a:cubicBezTo>
                <a:lnTo>
                  <a:pt x="9283004" y="5893213"/>
                </a:lnTo>
                <a:cubicBezTo>
                  <a:pt x="9292586" y="5902794"/>
                  <a:pt x="9292586" y="5912374"/>
                  <a:pt x="9283004" y="5921954"/>
                </a:cubicBezTo>
                <a:lnTo>
                  <a:pt x="9268635" y="5921954"/>
                </a:lnTo>
                <a:cubicBezTo>
                  <a:pt x="9268635" y="5921954"/>
                  <a:pt x="9268635" y="5919559"/>
                  <a:pt x="9268635" y="5914768"/>
                </a:cubicBezTo>
                <a:cubicBezTo>
                  <a:pt x="9268635" y="5909979"/>
                  <a:pt x="9268635" y="5902794"/>
                  <a:pt x="9268635" y="5893213"/>
                </a:cubicBezTo>
                <a:cubicBezTo>
                  <a:pt x="9268635" y="5883633"/>
                  <a:pt x="9268635" y="5878844"/>
                  <a:pt x="9268635" y="5878844"/>
                </a:cubicBezTo>
                <a:lnTo>
                  <a:pt x="9268635" y="5864473"/>
                </a:lnTo>
                <a:lnTo>
                  <a:pt x="9283004" y="5850104"/>
                </a:lnTo>
                <a:lnTo>
                  <a:pt x="9297375" y="5850104"/>
                </a:lnTo>
                <a:lnTo>
                  <a:pt x="9297375" y="5864473"/>
                </a:lnTo>
                <a:cubicBezTo>
                  <a:pt x="9306955" y="5864473"/>
                  <a:pt x="9311744" y="5859684"/>
                  <a:pt x="9311744" y="5850104"/>
                </a:cubicBezTo>
                <a:cubicBezTo>
                  <a:pt x="9311744" y="5840524"/>
                  <a:pt x="9316533" y="5840524"/>
                  <a:pt x="9326114" y="5850104"/>
                </a:cubicBezTo>
                <a:cubicBezTo>
                  <a:pt x="9335696" y="5859684"/>
                  <a:pt x="9340485" y="5859684"/>
                  <a:pt x="9340485" y="5850104"/>
                </a:cubicBezTo>
                <a:cubicBezTo>
                  <a:pt x="9340485" y="5840524"/>
                  <a:pt x="9335696" y="5833340"/>
                  <a:pt x="9326114" y="5828549"/>
                </a:cubicBezTo>
                <a:cubicBezTo>
                  <a:pt x="9316533" y="5823758"/>
                  <a:pt x="9316533" y="5816575"/>
                  <a:pt x="9326114" y="5806994"/>
                </a:cubicBezTo>
                <a:close/>
                <a:moveTo>
                  <a:pt x="10177536" y="5799809"/>
                </a:moveTo>
                <a:cubicBezTo>
                  <a:pt x="10179931" y="5799809"/>
                  <a:pt x="10183522" y="5802205"/>
                  <a:pt x="10188313" y="5806994"/>
                </a:cubicBezTo>
                <a:cubicBezTo>
                  <a:pt x="10197893" y="5816575"/>
                  <a:pt x="10202683" y="5821364"/>
                  <a:pt x="10202683" y="5821364"/>
                </a:cubicBezTo>
                <a:cubicBezTo>
                  <a:pt x="10164362" y="5840524"/>
                  <a:pt x="10140413" y="5850104"/>
                  <a:pt x="10130833" y="5850104"/>
                </a:cubicBezTo>
                <a:lnTo>
                  <a:pt x="10116464" y="5821364"/>
                </a:lnTo>
                <a:cubicBezTo>
                  <a:pt x="10116464" y="5811783"/>
                  <a:pt x="10121253" y="5806994"/>
                  <a:pt x="10130833" y="5806994"/>
                </a:cubicBezTo>
                <a:lnTo>
                  <a:pt x="10173942" y="5806994"/>
                </a:lnTo>
                <a:cubicBezTo>
                  <a:pt x="10173942" y="5802205"/>
                  <a:pt x="10175140" y="5799809"/>
                  <a:pt x="10177536" y="5799809"/>
                </a:cubicBezTo>
                <a:close/>
                <a:moveTo>
                  <a:pt x="10030243" y="5792623"/>
                </a:moveTo>
                <a:cubicBezTo>
                  <a:pt x="10030243" y="5792623"/>
                  <a:pt x="10020662" y="5802203"/>
                  <a:pt x="10001504" y="5821364"/>
                </a:cubicBezTo>
                <a:lnTo>
                  <a:pt x="9987133" y="5835735"/>
                </a:lnTo>
                <a:cubicBezTo>
                  <a:pt x="9987133" y="5826155"/>
                  <a:pt x="9991922" y="5816575"/>
                  <a:pt x="10001504" y="5806994"/>
                </a:cubicBezTo>
                <a:close/>
                <a:moveTo>
                  <a:pt x="9613515" y="5792623"/>
                </a:moveTo>
                <a:lnTo>
                  <a:pt x="9627884" y="5792623"/>
                </a:lnTo>
                <a:lnTo>
                  <a:pt x="9656624" y="5792623"/>
                </a:lnTo>
                <a:cubicBezTo>
                  <a:pt x="9656624" y="5792623"/>
                  <a:pt x="9656624" y="5795018"/>
                  <a:pt x="9656624" y="5799809"/>
                </a:cubicBezTo>
                <a:cubicBezTo>
                  <a:pt x="9656624" y="5804600"/>
                  <a:pt x="9661413" y="5804600"/>
                  <a:pt x="9670993" y="5799809"/>
                </a:cubicBezTo>
                <a:cubicBezTo>
                  <a:pt x="9680574" y="5795018"/>
                  <a:pt x="9682968" y="5797414"/>
                  <a:pt x="9678179" y="5806994"/>
                </a:cubicBezTo>
                <a:cubicBezTo>
                  <a:pt x="9673390" y="5816575"/>
                  <a:pt x="9675783" y="5823758"/>
                  <a:pt x="9685365" y="5828549"/>
                </a:cubicBezTo>
                <a:cubicBezTo>
                  <a:pt x="9694945" y="5833340"/>
                  <a:pt x="9699734" y="5840524"/>
                  <a:pt x="9699734" y="5850104"/>
                </a:cubicBezTo>
                <a:cubicBezTo>
                  <a:pt x="9699734" y="5859684"/>
                  <a:pt x="9694945" y="5864473"/>
                  <a:pt x="9685365" y="5864473"/>
                </a:cubicBezTo>
                <a:lnTo>
                  <a:pt x="9670993" y="5864473"/>
                </a:lnTo>
                <a:cubicBezTo>
                  <a:pt x="9670993" y="5864473"/>
                  <a:pt x="9670993" y="5862079"/>
                  <a:pt x="9670993" y="5857289"/>
                </a:cubicBezTo>
                <a:cubicBezTo>
                  <a:pt x="9670993" y="5852498"/>
                  <a:pt x="9670993" y="5847709"/>
                  <a:pt x="9670993" y="5842918"/>
                </a:cubicBezTo>
                <a:cubicBezTo>
                  <a:pt x="9670993" y="5838129"/>
                  <a:pt x="9670993" y="5833340"/>
                  <a:pt x="9670993" y="5828549"/>
                </a:cubicBezTo>
                <a:cubicBezTo>
                  <a:pt x="9670993" y="5823758"/>
                  <a:pt x="9666204" y="5821364"/>
                  <a:pt x="9656624" y="5821364"/>
                </a:cubicBezTo>
                <a:cubicBezTo>
                  <a:pt x="9656624" y="5830944"/>
                  <a:pt x="9651835" y="5838129"/>
                  <a:pt x="9642253" y="5842918"/>
                </a:cubicBezTo>
                <a:cubicBezTo>
                  <a:pt x="9632673" y="5847709"/>
                  <a:pt x="9627884" y="5850104"/>
                  <a:pt x="9627884" y="5850104"/>
                </a:cubicBezTo>
                <a:lnTo>
                  <a:pt x="9613515" y="5850104"/>
                </a:lnTo>
                <a:cubicBezTo>
                  <a:pt x="9613515" y="5859684"/>
                  <a:pt x="9618304" y="5864473"/>
                  <a:pt x="9627884" y="5864473"/>
                </a:cubicBezTo>
                <a:cubicBezTo>
                  <a:pt x="9637464" y="5864473"/>
                  <a:pt x="9644650" y="5866868"/>
                  <a:pt x="9649439" y="5871659"/>
                </a:cubicBezTo>
                <a:cubicBezTo>
                  <a:pt x="9654228" y="5876450"/>
                  <a:pt x="9654228" y="5881239"/>
                  <a:pt x="9649439" y="5886028"/>
                </a:cubicBezTo>
                <a:cubicBezTo>
                  <a:pt x="9644650" y="5890819"/>
                  <a:pt x="9637464" y="5888424"/>
                  <a:pt x="9627884" y="5878844"/>
                </a:cubicBezTo>
                <a:cubicBezTo>
                  <a:pt x="9618304" y="5859684"/>
                  <a:pt x="9599144" y="5859684"/>
                  <a:pt x="9570403" y="5878844"/>
                </a:cubicBezTo>
                <a:lnTo>
                  <a:pt x="9527294" y="5893213"/>
                </a:lnTo>
                <a:cubicBezTo>
                  <a:pt x="9527294" y="5874053"/>
                  <a:pt x="9541665" y="5864473"/>
                  <a:pt x="9570403" y="5864473"/>
                </a:cubicBezTo>
                <a:cubicBezTo>
                  <a:pt x="9579985" y="5864473"/>
                  <a:pt x="9584774" y="5859684"/>
                  <a:pt x="9584774" y="5850104"/>
                </a:cubicBezTo>
                <a:cubicBezTo>
                  <a:pt x="9584774" y="5840524"/>
                  <a:pt x="9589564" y="5835735"/>
                  <a:pt x="9599144" y="5835735"/>
                </a:cubicBezTo>
                <a:lnTo>
                  <a:pt x="9599144" y="5821364"/>
                </a:lnTo>
                <a:cubicBezTo>
                  <a:pt x="9599144" y="5802203"/>
                  <a:pt x="9603933" y="5792623"/>
                  <a:pt x="9613515" y="5792623"/>
                </a:cubicBezTo>
                <a:close/>
                <a:moveTo>
                  <a:pt x="9153676" y="5792623"/>
                </a:moveTo>
                <a:lnTo>
                  <a:pt x="9139304" y="5806994"/>
                </a:lnTo>
                <a:cubicBezTo>
                  <a:pt x="9129724" y="5806994"/>
                  <a:pt x="9124935" y="5809389"/>
                  <a:pt x="9124935" y="5814178"/>
                </a:cubicBezTo>
                <a:cubicBezTo>
                  <a:pt x="9124935" y="5818969"/>
                  <a:pt x="9124935" y="5821364"/>
                  <a:pt x="9124935" y="5821364"/>
                </a:cubicBezTo>
                <a:cubicBezTo>
                  <a:pt x="9124935" y="5830944"/>
                  <a:pt x="9129724" y="5830944"/>
                  <a:pt x="9139304" y="5821364"/>
                </a:cubicBezTo>
                <a:lnTo>
                  <a:pt x="9153676" y="5821364"/>
                </a:lnTo>
                <a:lnTo>
                  <a:pt x="9196785" y="5821364"/>
                </a:lnTo>
                <a:cubicBezTo>
                  <a:pt x="9196785" y="5811783"/>
                  <a:pt x="9196785" y="5806994"/>
                  <a:pt x="9196785" y="5806994"/>
                </a:cubicBezTo>
                <a:cubicBezTo>
                  <a:pt x="9196785" y="5806994"/>
                  <a:pt x="9191996" y="5806994"/>
                  <a:pt x="9182414" y="5806994"/>
                </a:cubicBezTo>
                <a:cubicBezTo>
                  <a:pt x="9172834" y="5806994"/>
                  <a:pt x="9165648" y="5806994"/>
                  <a:pt x="9160859" y="5806994"/>
                </a:cubicBezTo>
                <a:cubicBezTo>
                  <a:pt x="9156070" y="5806994"/>
                  <a:pt x="9153676" y="5802203"/>
                  <a:pt x="9153676" y="5792623"/>
                </a:cubicBezTo>
                <a:close/>
                <a:moveTo>
                  <a:pt x="9728474" y="5778254"/>
                </a:moveTo>
                <a:cubicBezTo>
                  <a:pt x="9738054" y="5778254"/>
                  <a:pt x="9742843" y="5778254"/>
                  <a:pt x="9742843" y="5778254"/>
                </a:cubicBezTo>
                <a:lnTo>
                  <a:pt x="9699734" y="5792623"/>
                </a:lnTo>
                <a:close/>
                <a:moveTo>
                  <a:pt x="9139304" y="5778254"/>
                </a:moveTo>
                <a:cubicBezTo>
                  <a:pt x="9139304" y="5778254"/>
                  <a:pt x="9127330" y="5783045"/>
                  <a:pt x="9103380" y="5792623"/>
                </a:cubicBezTo>
                <a:cubicBezTo>
                  <a:pt x="9079429" y="5802203"/>
                  <a:pt x="9067457" y="5806994"/>
                  <a:pt x="9067457" y="5806994"/>
                </a:cubicBezTo>
                <a:lnTo>
                  <a:pt x="8985156" y="5865780"/>
                </a:lnTo>
                <a:lnTo>
                  <a:pt x="8992013" y="5868067"/>
                </a:lnTo>
                <a:cubicBezTo>
                  <a:pt x="8994407" y="5870461"/>
                  <a:pt x="8995605" y="5874055"/>
                  <a:pt x="8995605" y="5878844"/>
                </a:cubicBezTo>
                <a:lnTo>
                  <a:pt x="8995605" y="5864473"/>
                </a:lnTo>
                <a:lnTo>
                  <a:pt x="9096195" y="5806994"/>
                </a:lnTo>
                <a:close/>
                <a:moveTo>
                  <a:pt x="10058983" y="5763885"/>
                </a:moveTo>
                <a:lnTo>
                  <a:pt x="10058983" y="5778254"/>
                </a:lnTo>
                <a:cubicBezTo>
                  <a:pt x="10049403" y="5787834"/>
                  <a:pt x="10039825" y="5792623"/>
                  <a:pt x="10030243" y="5792623"/>
                </a:cubicBezTo>
                <a:lnTo>
                  <a:pt x="10044614" y="5778254"/>
                </a:lnTo>
                <a:close/>
                <a:moveTo>
                  <a:pt x="9821879" y="5763885"/>
                </a:moveTo>
                <a:cubicBezTo>
                  <a:pt x="9826668" y="5763885"/>
                  <a:pt x="9829064" y="5768674"/>
                  <a:pt x="9829064" y="5778254"/>
                </a:cubicBezTo>
                <a:cubicBezTo>
                  <a:pt x="9829064" y="5787834"/>
                  <a:pt x="9824275" y="5792623"/>
                  <a:pt x="9814693" y="5792623"/>
                </a:cubicBezTo>
                <a:cubicBezTo>
                  <a:pt x="9814693" y="5792623"/>
                  <a:pt x="9814693" y="5787834"/>
                  <a:pt x="9814693" y="5778254"/>
                </a:cubicBezTo>
                <a:cubicBezTo>
                  <a:pt x="9814693" y="5768674"/>
                  <a:pt x="9817090" y="5763885"/>
                  <a:pt x="9821879" y="5763885"/>
                </a:cubicBezTo>
                <a:close/>
                <a:moveTo>
                  <a:pt x="9311744" y="5763885"/>
                </a:moveTo>
                <a:cubicBezTo>
                  <a:pt x="9311744" y="5763885"/>
                  <a:pt x="9316533" y="5763885"/>
                  <a:pt x="9326114" y="5763885"/>
                </a:cubicBezTo>
                <a:cubicBezTo>
                  <a:pt x="9326114" y="5773463"/>
                  <a:pt x="9321324" y="5778254"/>
                  <a:pt x="9311744" y="5778254"/>
                </a:cubicBezTo>
                <a:cubicBezTo>
                  <a:pt x="9311744" y="5768674"/>
                  <a:pt x="9311744" y="5763885"/>
                  <a:pt x="9311744" y="5763885"/>
                </a:cubicBezTo>
                <a:close/>
                <a:moveTo>
                  <a:pt x="10493676" y="5756699"/>
                </a:moveTo>
                <a:cubicBezTo>
                  <a:pt x="10496070" y="5756699"/>
                  <a:pt x="10499662" y="5759094"/>
                  <a:pt x="10504453" y="5763885"/>
                </a:cubicBezTo>
                <a:cubicBezTo>
                  <a:pt x="10514033" y="5773463"/>
                  <a:pt x="10523611" y="5778254"/>
                  <a:pt x="10533193" y="5778254"/>
                </a:cubicBezTo>
                <a:lnTo>
                  <a:pt x="10518822" y="5792623"/>
                </a:lnTo>
                <a:cubicBezTo>
                  <a:pt x="10509242" y="5792623"/>
                  <a:pt x="10504453" y="5792623"/>
                  <a:pt x="10504453" y="5792623"/>
                </a:cubicBezTo>
                <a:cubicBezTo>
                  <a:pt x="10494871" y="5783045"/>
                  <a:pt x="10490082" y="5773463"/>
                  <a:pt x="10490082" y="5763885"/>
                </a:cubicBezTo>
                <a:cubicBezTo>
                  <a:pt x="10490082" y="5759094"/>
                  <a:pt x="10491279" y="5756699"/>
                  <a:pt x="10493676" y="5756699"/>
                </a:cubicBezTo>
                <a:close/>
                <a:moveTo>
                  <a:pt x="9685365" y="5749514"/>
                </a:moveTo>
                <a:cubicBezTo>
                  <a:pt x="9694945" y="5759094"/>
                  <a:pt x="9699734" y="5763885"/>
                  <a:pt x="9699734" y="5763885"/>
                </a:cubicBezTo>
                <a:cubicBezTo>
                  <a:pt x="9690154" y="5773463"/>
                  <a:pt x="9685365" y="5773463"/>
                  <a:pt x="9685365" y="5763885"/>
                </a:cubicBezTo>
                <a:cubicBezTo>
                  <a:pt x="9685365" y="5754305"/>
                  <a:pt x="9685365" y="5749514"/>
                  <a:pt x="9685365" y="5749514"/>
                </a:cubicBezTo>
                <a:close/>
                <a:moveTo>
                  <a:pt x="9383594" y="5749514"/>
                </a:moveTo>
                <a:lnTo>
                  <a:pt x="9383594" y="5763885"/>
                </a:lnTo>
                <a:lnTo>
                  <a:pt x="9369225" y="5763885"/>
                </a:lnTo>
                <a:cubicBezTo>
                  <a:pt x="9369225" y="5754305"/>
                  <a:pt x="9374014" y="5749514"/>
                  <a:pt x="9383594" y="5749514"/>
                </a:cubicBezTo>
                <a:close/>
                <a:moveTo>
                  <a:pt x="229919" y="5749514"/>
                </a:moveTo>
                <a:cubicBezTo>
                  <a:pt x="239499" y="5749514"/>
                  <a:pt x="244290" y="5778254"/>
                  <a:pt x="244290" y="5835735"/>
                </a:cubicBezTo>
                <a:cubicBezTo>
                  <a:pt x="244290" y="5854895"/>
                  <a:pt x="244290" y="5874053"/>
                  <a:pt x="244290" y="5893213"/>
                </a:cubicBezTo>
                <a:cubicBezTo>
                  <a:pt x="244290" y="5931534"/>
                  <a:pt x="239499" y="5950694"/>
                  <a:pt x="229919" y="5950694"/>
                </a:cubicBezTo>
                <a:lnTo>
                  <a:pt x="215550" y="5936323"/>
                </a:lnTo>
                <a:cubicBezTo>
                  <a:pt x="215550" y="5936323"/>
                  <a:pt x="215550" y="5931534"/>
                  <a:pt x="215550" y="5921954"/>
                </a:cubicBezTo>
                <a:cubicBezTo>
                  <a:pt x="215550" y="5912374"/>
                  <a:pt x="215550" y="5902794"/>
                  <a:pt x="215550" y="5893213"/>
                </a:cubicBezTo>
                <a:cubicBezTo>
                  <a:pt x="215550" y="5874053"/>
                  <a:pt x="215550" y="5854895"/>
                  <a:pt x="215550" y="5835735"/>
                </a:cubicBezTo>
                <a:cubicBezTo>
                  <a:pt x="205970" y="5778254"/>
                  <a:pt x="210761" y="5749514"/>
                  <a:pt x="229919" y="5749514"/>
                </a:cubicBezTo>
                <a:close/>
                <a:moveTo>
                  <a:pt x="10576303" y="5735145"/>
                </a:moveTo>
                <a:cubicBezTo>
                  <a:pt x="10585883" y="5735145"/>
                  <a:pt x="10590672" y="5739934"/>
                  <a:pt x="10590672" y="5749514"/>
                </a:cubicBezTo>
                <a:cubicBezTo>
                  <a:pt x="10590672" y="5768674"/>
                  <a:pt x="10585883" y="5768674"/>
                  <a:pt x="10576303" y="5749514"/>
                </a:cubicBezTo>
                <a:close/>
                <a:moveTo>
                  <a:pt x="10346382" y="5735145"/>
                </a:moveTo>
                <a:lnTo>
                  <a:pt x="10360753" y="5749514"/>
                </a:lnTo>
                <a:lnTo>
                  <a:pt x="10346382" y="5749514"/>
                </a:lnTo>
                <a:cubicBezTo>
                  <a:pt x="10346382" y="5739934"/>
                  <a:pt x="10346382" y="5735145"/>
                  <a:pt x="10346382" y="5735145"/>
                </a:cubicBezTo>
                <a:close/>
                <a:moveTo>
                  <a:pt x="9742843" y="5735145"/>
                </a:moveTo>
                <a:cubicBezTo>
                  <a:pt x="9752425" y="5735145"/>
                  <a:pt x="9762004" y="5735145"/>
                  <a:pt x="9771584" y="5735145"/>
                </a:cubicBezTo>
                <a:cubicBezTo>
                  <a:pt x="9762004" y="5735145"/>
                  <a:pt x="9754818" y="5737539"/>
                  <a:pt x="9750029" y="5742328"/>
                </a:cubicBezTo>
                <a:cubicBezTo>
                  <a:pt x="9745240" y="5747119"/>
                  <a:pt x="9742843" y="5749514"/>
                  <a:pt x="9742843" y="5749514"/>
                </a:cubicBezTo>
                <a:cubicBezTo>
                  <a:pt x="9733263" y="5749514"/>
                  <a:pt x="9728474" y="5747119"/>
                  <a:pt x="9728474" y="5742328"/>
                </a:cubicBezTo>
                <a:cubicBezTo>
                  <a:pt x="9728474" y="5737539"/>
                  <a:pt x="9733263" y="5735145"/>
                  <a:pt x="9742843" y="5735145"/>
                </a:cubicBezTo>
                <a:close/>
                <a:moveTo>
                  <a:pt x="9872174" y="5720773"/>
                </a:moveTo>
                <a:cubicBezTo>
                  <a:pt x="9881756" y="5720773"/>
                  <a:pt x="9886545" y="5723168"/>
                  <a:pt x="9886545" y="5727959"/>
                </a:cubicBezTo>
                <a:cubicBezTo>
                  <a:pt x="9886545" y="5732750"/>
                  <a:pt x="9886545" y="5735145"/>
                  <a:pt x="9886545" y="5735145"/>
                </a:cubicBezTo>
                <a:cubicBezTo>
                  <a:pt x="9886545" y="5735145"/>
                  <a:pt x="9881756" y="5735145"/>
                  <a:pt x="9872174" y="5735145"/>
                </a:cubicBezTo>
                <a:close/>
                <a:moveTo>
                  <a:pt x="9829064" y="5720773"/>
                </a:moveTo>
                <a:lnTo>
                  <a:pt x="9843435" y="5735145"/>
                </a:lnTo>
                <a:cubicBezTo>
                  <a:pt x="9862594" y="5744723"/>
                  <a:pt x="9867385" y="5749514"/>
                  <a:pt x="9857805" y="5749514"/>
                </a:cubicBezTo>
                <a:lnTo>
                  <a:pt x="9814693" y="5763885"/>
                </a:lnTo>
                <a:cubicBezTo>
                  <a:pt x="9776373" y="5773463"/>
                  <a:pt x="9757214" y="5778254"/>
                  <a:pt x="9757214" y="5778254"/>
                </a:cubicBezTo>
                <a:cubicBezTo>
                  <a:pt x="9757214" y="5768674"/>
                  <a:pt x="9759609" y="5761488"/>
                  <a:pt x="9764398" y="5756699"/>
                </a:cubicBezTo>
                <a:cubicBezTo>
                  <a:pt x="9769187" y="5751908"/>
                  <a:pt x="9776373" y="5749514"/>
                  <a:pt x="9785953" y="5749514"/>
                </a:cubicBezTo>
                <a:cubicBezTo>
                  <a:pt x="9814693" y="5730354"/>
                  <a:pt x="9829064" y="5720773"/>
                  <a:pt x="9829064" y="5720773"/>
                </a:cubicBezTo>
                <a:close/>
                <a:moveTo>
                  <a:pt x="10543971" y="5711792"/>
                </a:moveTo>
                <a:cubicBezTo>
                  <a:pt x="10546365" y="5712991"/>
                  <a:pt x="10547562" y="5715984"/>
                  <a:pt x="10547562" y="5720773"/>
                </a:cubicBezTo>
                <a:lnTo>
                  <a:pt x="10518822" y="5720773"/>
                </a:lnTo>
                <a:cubicBezTo>
                  <a:pt x="10518822" y="5720773"/>
                  <a:pt x="10523611" y="5718379"/>
                  <a:pt x="10533193" y="5713590"/>
                </a:cubicBezTo>
                <a:cubicBezTo>
                  <a:pt x="10537982" y="5711195"/>
                  <a:pt x="10541576" y="5710595"/>
                  <a:pt x="10543971" y="5711792"/>
                </a:cubicBezTo>
                <a:close/>
                <a:moveTo>
                  <a:pt x="9340485" y="5706404"/>
                </a:moveTo>
                <a:lnTo>
                  <a:pt x="9369225" y="5706404"/>
                </a:lnTo>
                <a:cubicBezTo>
                  <a:pt x="9369225" y="5715984"/>
                  <a:pt x="9374014" y="5723168"/>
                  <a:pt x="9383594" y="5727959"/>
                </a:cubicBezTo>
                <a:cubicBezTo>
                  <a:pt x="9393174" y="5732750"/>
                  <a:pt x="9397963" y="5730354"/>
                  <a:pt x="9397963" y="5720773"/>
                </a:cubicBezTo>
                <a:cubicBezTo>
                  <a:pt x="9397963" y="5711195"/>
                  <a:pt x="9397963" y="5706404"/>
                  <a:pt x="9397963" y="5706404"/>
                </a:cubicBezTo>
                <a:cubicBezTo>
                  <a:pt x="9407545" y="5706404"/>
                  <a:pt x="9412335" y="5706404"/>
                  <a:pt x="9412335" y="5706404"/>
                </a:cubicBezTo>
                <a:lnTo>
                  <a:pt x="9426706" y="5706404"/>
                </a:lnTo>
                <a:cubicBezTo>
                  <a:pt x="9426706" y="5715984"/>
                  <a:pt x="9421917" y="5725564"/>
                  <a:pt x="9412335" y="5735145"/>
                </a:cubicBezTo>
                <a:lnTo>
                  <a:pt x="9369225" y="5735145"/>
                </a:lnTo>
                <a:cubicBezTo>
                  <a:pt x="9369225" y="5725564"/>
                  <a:pt x="9369225" y="5720773"/>
                  <a:pt x="9369225" y="5720773"/>
                </a:cubicBezTo>
                <a:cubicBezTo>
                  <a:pt x="9359643" y="5730354"/>
                  <a:pt x="9354854" y="5737539"/>
                  <a:pt x="9354854" y="5742328"/>
                </a:cubicBezTo>
                <a:cubicBezTo>
                  <a:pt x="9354854" y="5747119"/>
                  <a:pt x="9354854" y="5749514"/>
                  <a:pt x="9354854" y="5749514"/>
                </a:cubicBezTo>
                <a:lnTo>
                  <a:pt x="9340485" y="5778254"/>
                </a:lnTo>
                <a:cubicBezTo>
                  <a:pt x="9330905" y="5768674"/>
                  <a:pt x="9330905" y="5759094"/>
                  <a:pt x="9340485" y="5749514"/>
                </a:cubicBezTo>
                <a:lnTo>
                  <a:pt x="9311744" y="5749514"/>
                </a:lnTo>
                <a:cubicBezTo>
                  <a:pt x="9292586" y="5749514"/>
                  <a:pt x="9283004" y="5749514"/>
                  <a:pt x="9283004" y="5749514"/>
                </a:cubicBezTo>
                <a:lnTo>
                  <a:pt x="9283004" y="5735145"/>
                </a:lnTo>
                <a:cubicBezTo>
                  <a:pt x="9292586" y="5744723"/>
                  <a:pt x="9302164" y="5744723"/>
                  <a:pt x="9311744" y="5735145"/>
                </a:cubicBezTo>
                <a:lnTo>
                  <a:pt x="9326114" y="5720773"/>
                </a:lnTo>
                <a:close/>
                <a:moveTo>
                  <a:pt x="9430297" y="5699219"/>
                </a:moveTo>
                <a:cubicBezTo>
                  <a:pt x="9432692" y="5699219"/>
                  <a:pt x="9436286" y="5701613"/>
                  <a:pt x="9441075" y="5706404"/>
                </a:cubicBezTo>
                <a:cubicBezTo>
                  <a:pt x="9441075" y="5706404"/>
                  <a:pt x="9436286" y="5706404"/>
                  <a:pt x="9426706" y="5706404"/>
                </a:cubicBezTo>
                <a:cubicBezTo>
                  <a:pt x="9426706" y="5701613"/>
                  <a:pt x="9427903" y="5699219"/>
                  <a:pt x="9430297" y="5699219"/>
                </a:cubicBezTo>
                <a:close/>
                <a:moveTo>
                  <a:pt x="10691262" y="5692035"/>
                </a:moveTo>
                <a:cubicBezTo>
                  <a:pt x="10700842" y="5692035"/>
                  <a:pt x="10705631" y="5692035"/>
                  <a:pt x="10705631" y="5692035"/>
                </a:cubicBezTo>
                <a:cubicBezTo>
                  <a:pt x="10696051" y="5701613"/>
                  <a:pt x="10691262" y="5706404"/>
                  <a:pt x="10691262" y="5706404"/>
                </a:cubicBezTo>
                <a:lnTo>
                  <a:pt x="10676893" y="5706404"/>
                </a:lnTo>
                <a:cubicBezTo>
                  <a:pt x="10676893" y="5696824"/>
                  <a:pt x="10681682" y="5692035"/>
                  <a:pt x="10691262" y="5692035"/>
                </a:cubicBezTo>
                <a:close/>
                <a:moveTo>
                  <a:pt x="10260163" y="5692035"/>
                </a:moveTo>
                <a:cubicBezTo>
                  <a:pt x="10260163" y="5692035"/>
                  <a:pt x="10264952" y="5692035"/>
                  <a:pt x="10274532" y="5692035"/>
                </a:cubicBezTo>
                <a:cubicBezTo>
                  <a:pt x="10274532" y="5701613"/>
                  <a:pt x="10269743" y="5706404"/>
                  <a:pt x="10260163" y="5706404"/>
                </a:cubicBezTo>
                <a:close/>
                <a:moveTo>
                  <a:pt x="10058983" y="5692035"/>
                </a:moveTo>
                <a:cubicBezTo>
                  <a:pt x="10068563" y="5692035"/>
                  <a:pt x="10073354" y="5692035"/>
                  <a:pt x="10073354" y="5692035"/>
                </a:cubicBezTo>
                <a:lnTo>
                  <a:pt x="10044614" y="5706404"/>
                </a:lnTo>
                <a:cubicBezTo>
                  <a:pt x="10044614" y="5696824"/>
                  <a:pt x="10049403" y="5692035"/>
                  <a:pt x="10058983" y="5692035"/>
                </a:cubicBezTo>
                <a:close/>
                <a:moveTo>
                  <a:pt x="9843435" y="5692035"/>
                </a:moveTo>
                <a:cubicBezTo>
                  <a:pt x="9843435" y="5692035"/>
                  <a:pt x="9843435" y="5696824"/>
                  <a:pt x="9843435" y="5706404"/>
                </a:cubicBezTo>
                <a:lnTo>
                  <a:pt x="9829064" y="5706404"/>
                </a:lnTo>
                <a:close/>
                <a:moveTo>
                  <a:pt x="10662522" y="5677664"/>
                </a:moveTo>
                <a:cubicBezTo>
                  <a:pt x="10672104" y="5677664"/>
                  <a:pt x="10676893" y="5677664"/>
                  <a:pt x="10676893" y="5677664"/>
                </a:cubicBezTo>
                <a:lnTo>
                  <a:pt x="10676893" y="5692035"/>
                </a:lnTo>
                <a:close/>
                <a:moveTo>
                  <a:pt x="9958393" y="5663295"/>
                </a:moveTo>
                <a:cubicBezTo>
                  <a:pt x="9958393" y="5663295"/>
                  <a:pt x="9963182" y="5663295"/>
                  <a:pt x="9972764" y="5663295"/>
                </a:cubicBezTo>
                <a:lnTo>
                  <a:pt x="9987133" y="5663295"/>
                </a:lnTo>
                <a:lnTo>
                  <a:pt x="9958393" y="5677664"/>
                </a:lnTo>
                <a:cubicBezTo>
                  <a:pt x="9958393" y="5668084"/>
                  <a:pt x="9958393" y="5663295"/>
                  <a:pt x="9958393" y="5663295"/>
                </a:cubicBezTo>
                <a:close/>
                <a:moveTo>
                  <a:pt x="9699734" y="5663295"/>
                </a:moveTo>
                <a:lnTo>
                  <a:pt x="9714103" y="5663295"/>
                </a:lnTo>
                <a:lnTo>
                  <a:pt x="9714103" y="5677664"/>
                </a:lnTo>
                <a:cubicBezTo>
                  <a:pt x="9704523" y="5677664"/>
                  <a:pt x="9699734" y="5672873"/>
                  <a:pt x="9699734" y="5663295"/>
                </a:cubicBezTo>
                <a:close/>
                <a:moveTo>
                  <a:pt x="9412335" y="5663295"/>
                </a:moveTo>
                <a:cubicBezTo>
                  <a:pt x="9421917" y="5663295"/>
                  <a:pt x="9429100" y="5665689"/>
                  <a:pt x="9433889" y="5670478"/>
                </a:cubicBezTo>
                <a:cubicBezTo>
                  <a:pt x="9438680" y="5675269"/>
                  <a:pt x="9438680" y="5680059"/>
                  <a:pt x="9433889" y="5684850"/>
                </a:cubicBezTo>
                <a:cubicBezTo>
                  <a:pt x="9429100" y="5689639"/>
                  <a:pt x="9426706" y="5692035"/>
                  <a:pt x="9426706" y="5692035"/>
                </a:cubicBezTo>
                <a:cubicBezTo>
                  <a:pt x="9426706" y="5682455"/>
                  <a:pt x="9421917" y="5677664"/>
                  <a:pt x="9412335" y="5677664"/>
                </a:cubicBezTo>
                <a:close/>
                <a:moveTo>
                  <a:pt x="10217054" y="5648924"/>
                </a:moveTo>
                <a:lnTo>
                  <a:pt x="10217054" y="5663295"/>
                </a:lnTo>
                <a:cubicBezTo>
                  <a:pt x="10207472" y="5663295"/>
                  <a:pt x="10200288" y="5665689"/>
                  <a:pt x="10195499" y="5670478"/>
                </a:cubicBezTo>
                <a:cubicBezTo>
                  <a:pt x="10190708" y="5675269"/>
                  <a:pt x="10188313" y="5677664"/>
                  <a:pt x="10188313" y="5677664"/>
                </a:cubicBezTo>
                <a:cubicBezTo>
                  <a:pt x="10188313" y="5668084"/>
                  <a:pt x="10193102" y="5660900"/>
                  <a:pt x="10202683" y="5656109"/>
                </a:cubicBezTo>
                <a:cubicBezTo>
                  <a:pt x="10212265" y="5651318"/>
                  <a:pt x="10217054" y="5648924"/>
                  <a:pt x="10217054" y="5648924"/>
                </a:cubicBezTo>
                <a:close/>
                <a:moveTo>
                  <a:pt x="9915285" y="5648924"/>
                </a:moveTo>
                <a:lnTo>
                  <a:pt x="9929654" y="5663295"/>
                </a:lnTo>
                <a:cubicBezTo>
                  <a:pt x="9929654" y="5663295"/>
                  <a:pt x="9924865" y="5663295"/>
                  <a:pt x="9915285" y="5663295"/>
                </a:cubicBezTo>
                <a:cubicBezTo>
                  <a:pt x="9915285" y="5653715"/>
                  <a:pt x="9915285" y="5648924"/>
                  <a:pt x="9915285" y="5648924"/>
                </a:cubicBezTo>
                <a:close/>
                <a:moveTo>
                  <a:pt x="9872174" y="5648924"/>
                </a:moveTo>
                <a:lnTo>
                  <a:pt x="9886545" y="5663295"/>
                </a:lnTo>
                <a:lnTo>
                  <a:pt x="9915285" y="5706404"/>
                </a:lnTo>
                <a:lnTo>
                  <a:pt x="9886545" y="5692035"/>
                </a:lnTo>
                <a:cubicBezTo>
                  <a:pt x="9896125" y="5682455"/>
                  <a:pt x="9893729" y="5675269"/>
                  <a:pt x="9879359" y="5670478"/>
                </a:cubicBezTo>
                <a:cubicBezTo>
                  <a:pt x="9864990" y="5665689"/>
                  <a:pt x="9848224" y="5668084"/>
                  <a:pt x="9829064" y="5677664"/>
                </a:cubicBezTo>
                <a:lnTo>
                  <a:pt x="9785953" y="5706404"/>
                </a:lnTo>
                <a:cubicBezTo>
                  <a:pt x="9776373" y="5706404"/>
                  <a:pt x="9766795" y="5711195"/>
                  <a:pt x="9757214" y="5720773"/>
                </a:cubicBezTo>
                <a:lnTo>
                  <a:pt x="9728474" y="5735145"/>
                </a:lnTo>
                <a:lnTo>
                  <a:pt x="9728474" y="5720773"/>
                </a:lnTo>
                <a:lnTo>
                  <a:pt x="9757214" y="5706404"/>
                </a:lnTo>
                <a:lnTo>
                  <a:pt x="9757214" y="5692035"/>
                </a:lnTo>
                <a:cubicBezTo>
                  <a:pt x="9757214" y="5692035"/>
                  <a:pt x="9754818" y="5689639"/>
                  <a:pt x="9750029" y="5684850"/>
                </a:cubicBezTo>
                <a:cubicBezTo>
                  <a:pt x="9745240" y="5680059"/>
                  <a:pt x="9747632" y="5672873"/>
                  <a:pt x="9757214" y="5663295"/>
                </a:cubicBezTo>
                <a:lnTo>
                  <a:pt x="9771584" y="5663295"/>
                </a:lnTo>
                <a:cubicBezTo>
                  <a:pt x="9781164" y="5692035"/>
                  <a:pt x="9795535" y="5696824"/>
                  <a:pt x="9814693" y="5677664"/>
                </a:cubicBezTo>
                <a:lnTo>
                  <a:pt x="9829064" y="5663295"/>
                </a:lnTo>
                <a:cubicBezTo>
                  <a:pt x="9838644" y="5663295"/>
                  <a:pt x="9845830" y="5660900"/>
                  <a:pt x="9850619" y="5656109"/>
                </a:cubicBezTo>
                <a:cubicBezTo>
                  <a:pt x="9855408" y="5651318"/>
                  <a:pt x="9862594" y="5648924"/>
                  <a:pt x="9872174" y="5648924"/>
                </a:cubicBezTo>
                <a:close/>
                <a:moveTo>
                  <a:pt x="9714103" y="5648924"/>
                </a:moveTo>
                <a:lnTo>
                  <a:pt x="9728474" y="5648924"/>
                </a:lnTo>
                <a:lnTo>
                  <a:pt x="9728474" y="5663295"/>
                </a:lnTo>
                <a:close/>
                <a:moveTo>
                  <a:pt x="9771584" y="5634554"/>
                </a:moveTo>
                <a:lnTo>
                  <a:pt x="9771584" y="5648924"/>
                </a:lnTo>
                <a:cubicBezTo>
                  <a:pt x="9771584" y="5648924"/>
                  <a:pt x="9766795" y="5648924"/>
                  <a:pt x="9757214" y="5648924"/>
                </a:cubicBezTo>
                <a:cubicBezTo>
                  <a:pt x="9766795" y="5639345"/>
                  <a:pt x="9771584" y="5634554"/>
                  <a:pt x="9771584" y="5634554"/>
                </a:cubicBezTo>
                <a:close/>
                <a:moveTo>
                  <a:pt x="9498555" y="5634554"/>
                </a:moveTo>
                <a:lnTo>
                  <a:pt x="9512925" y="5648924"/>
                </a:lnTo>
                <a:lnTo>
                  <a:pt x="9484184" y="5648924"/>
                </a:lnTo>
                <a:cubicBezTo>
                  <a:pt x="9484184" y="5648924"/>
                  <a:pt x="9488973" y="5644135"/>
                  <a:pt x="9498555" y="5634554"/>
                </a:cubicBezTo>
                <a:close/>
                <a:moveTo>
                  <a:pt x="10803528" y="5630063"/>
                </a:moveTo>
                <a:cubicBezTo>
                  <a:pt x="10812509" y="5628267"/>
                  <a:pt x="10813409" y="5634554"/>
                  <a:pt x="10806221" y="5648924"/>
                </a:cubicBezTo>
                <a:lnTo>
                  <a:pt x="10777481" y="5648924"/>
                </a:lnTo>
                <a:cubicBezTo>
                  <a:pt x="10777481" y="5648924"/>
                  <a:pt x="10779878" y="5646529"/>
                  <a:pt x="10784667" y="5641740"/>
                </a:cubicBezTo>
                <a:cubicBezTo>
                  <a:pt x="10789456" y="5636949"/>
                  <a:pt x="10791852" y="5634554"/>
                  <a:pt x="10791852" y="5634554"/>
                </a:cubicBezTo>
                <a:cubicBezTo>
                  <a:pt x="10796641" y="5632160"/>
                  <a:pt x="10800534" y="5630663"/>
                  <a:pt x="10803528" y="5630063"/>
                </a:cubicBezTo>
                <a:close/>
                <a:moveTo>
                  <a:pt x="9570403" y="5620183"/>
                </a:moveTo>
                <a:lnTo>
                  <a:pt x="9584774" y="5620183"/>
                </a:lnTo>
                <a:lnTo>
                  <a:pt x="9584774" y="5634554"/>
                </a:lnTo>
                <a:cubicBezTo>
                  <a:pt x="9584774" y="5644135"/>
                  <a:pt x="9579985" y="5648924"/>
                  <a:pt x="9570403" y="5648924"/>
                </a:cubicBezTo>
                <a:lnTo>
                  <a:pt x="9541665" y="5663295"/>
                </a:lnTo>
                <a:cubicBezTo>
                  <a:pt x="9541665" y="5672873"/>
                  <a:pt x="9536874" y="5680059"/>
                  <a:pt x="9527294" y="5684850"/>
                </a:cubicBezTo>
                <a:cubicBezTo>
                  <a:pt x="9517714" y="5689639"/>
                  <a:pt x="9512925" y="5692035"/>
                  <a:pt x="9512925" y="5692035"/>
                </a:cubicBezTo>
                <a:lnTo>
                  <a:pt x="9484184" y="5692035"/>
                </a:lnTo>
                <a:lnTo>
                  <a:pt x="9469815" y="5706404"/>
                </a:lnTo>
                <a:lnTo>
                  <a:pt x="9455446" y="5692035"/>
                </a:lnTo>
                <a:cubicBezTo>
                  <a:pt x="9455446" y="5692035"/>
                  <a:pt x="9467419" y="5684850"/>
                  <a:pt x="9491370" y="5670478"/>
                </a:cubicBezTo>
                <a:cubicBezTo>
                  <a:pt x="9515321" y="5656109"/>
                  <a:pt x="9536874" y="5648924"/>
                  <a:pt x="9556034" y="5648924"/>
                </a:cubicBezTo>
                <a:cubicBezTo>
                  <a:pt x="9565614" y="5648924"/>
                  <a:pt x="9570403" y="5639345"/>
                  <a:pt x="9570403" y="5620183"/>
                </a:cubicBezTo>
                <a:close/>
                <a:moveTo>
                  <a:pt x="11352282" y="5605814"/>
                </a:moveTo>
                <a:lnTo>
                  <a:pt x="11381022" y="5605814"/>
                </a:lnTo>
                <a:cubicBezTo>
                  <a:pt x="11390602" y="5615394"/>
                  <a:pt x="11390602" y="5620183"/>
                  <a:pt x="11381022" y="5620183"/>
                </a:cubicBezTo>
                <a:lnTo>
                  <a:pt x="11309170" y="5648924"/>
                </a:lnTo>
                <a:cubicBezTo>
                  <a:pt x="11309170" y="5648924"/>
                  <a:pt x="11309170" y="5644135"/>
                  <a:pt x="11309170" y="5634554"/>
                </a:cubicBezTo>
                <a:cubicBezTo>
                  <a:pt x="11309170" y="5624974"/>
                  <a:pt x="11313961" y="5620183"/>
                  <a:pt x="11323541" y="5620183"/>
                </a:cubicBezTo>
                <a:cubicBezTo>
                  <a:pt x="11333121" y="5620183"/>
                  <a:pt x="11342700" y="5615394"/>
                  <a:pt x="11352282" y="5605814"/>
                </a:cubicBezTo>
                <a:close/>
                <a:moveTo>
                  <a:pt x="9757214" y="5605814"/>
                </a:moveTo>
                <a:cubicBezTo>
                  <a:pt x="9757214" y="5615394"/>
                  <a:pt x="9754818" y="5622580"/>
                  <a:pt x="9750029" y="5627369"/>
                </a:cubicBezTo>
                <a:cubicBezTo>
                  <a:pt x="9745240" y="5632160"/>
                  <a:pt x="9738054" y="5634554"/>
                  <a:pt x="9728474" y="5634554"/>
                </a:cubicBezTo>
                <a:cubicBezTo>
                  <a:pt x="9709314" y="5624974"/>
                  <a:pt x="9704523" y="5620183"/>
                  <a:pt x="9714103" y="5620183"/>
                </a:cubicBezTo>
                <a:close/>
                <a:moveTo>
                  <a:pt x="10834962" y="5598631"/>
                </a:moveTo>
                <a:cubicBezTo>
                  <a:pt x="10837358" y="5598631"/>
                  <a:pt x="10839753" y="5601025"/>
                  <a:pt x="10842147" y="5605814"/>
                </a:cubicBezTo>
                <a:cubicBezTo>
                  <a:pt x="10846936" y="5615394"/>
                  <a:pt x="10844542" y="5624974"/>
                  <a:pt x="10834962" y="5634554"/>
                </a:cubicBezTo>
                <a:lnTo>
                  <a:pt x="10820593" y="5634554"/>
                </a:lnTo>
                <a:cubicBezTo>
                  <a:pt x="10820593" y="5624974"/>
                  <a:pt x="10822987" y="5615394"/>
                  <a:pt x="10827776" y="5605814"/>
                </a:cubicBezTo>
                <a:cubicBezTo>
                  <a:pt x="10830171" y="5601025"/>
                  <a:pt x="10832567" y="5598631"/>
                  <a:pt x="10834962" y="5598631"/>
                </a:cubicBezTo>
                <a:close/>
                <a:moveTo>
                  <a:pt x="11409760" y="5591445"/>
                </a:moveTo>
                <a:cubicBezTo>
                  <a:pt x="11419342" y="5591445"/>
                  <a:pt x="11424131" y="5591445"/>
                  <a:pt x="11424131" y="5591445"/>
                </a:cubicBezTo>
                <a:cubicBezTo>
                  <a:pt x="11424131" y="5601023"/>
                  <a:pt x="11419342" y="5605814"/>
                  <a:pt x="11409760" y="5605814"/>
                </a:cubicBezTo>
                <a:close/>
                <a:moveTo>
                  <a:pt x="9656624" y="5591445"/>
                </a:moveTo>
                <a:cubicBezTo>
                  <a:pt x="9666204" y="5601023"/>
                  <a:pt x="9670993" y="5608209"/>
                  <a:pt x="9670993" y="5613000"/>
                </a:cubicBezTo>
                <a:cubicBezTo>
                  <a:pt x="9670993" y="5617789"/>
                  <a:pt x="9670993" y="5620183"/>
                  <a:pt x="9670993" y="5620183"/>
                </a:cubicBezTo>
                <a:cubicBezTo>
                  <a:pt x="9680574" y="5620183"/>
                  <a:pt x="9685365" y="5622580"/>
                  <a:pt x="9685365" y="5627369"/>
                </a:cubicBezTo>
                <a:cubicBezTo>
                  <a:pt x="9685365" y="5632160"/>
                  <a:pt x="9680574" y="5634554"/>
                  <a:pt x="9670993" y="5634554"/>
                </a:cubicBezTo>
                <a:lnTo>
                  <a:pt x="9670993" y="5677664"/>
                </a:lnTo>
                <a:lnTo>
                  <a:pt x="9685365" y="5706404"/>
                </a:lnTo>
                <a:lnTo>
                  <a:pt x="9699734" y="5706404"/>
                </a:lnTo>
                <a:cubicBezTo>
                  <a:pt x="9709314" y="5715984"/>
                  <a:pt x="9714103" y="5723168"/>
                  <a:pt x="9714103" y="5727959"/>
                </a:cubicBezTo>
                <a:cubicBezTo>
                  <a:pt x="9714103" y="5732750"/>
                  <a:pt x="9709314" y="5730354"/>
                  <a:pt x="9699734" y="5720773"/>
                </a:cubicBezTo>
                <a:cubicBezTo>
                  <a:pt x="9690154" y="5720773"/>
                  <a:pt x="9682968" y="5720773"/>
                  <a:pt x="9678179" y="5720773"/>
                </a:cubicBezTo>
                <a:cubicBezTo>
                  <a:pt x="9673390" y="5720773"/>
                  <a:pt x="9670993" y="5715984"/>
                  <a:pt x="9670993" y="5706404"/>
                </a:cubicBezTo>
                <a:lnTo>
                  <a:pt x="9627884" y="5706404"/>
                </a:lnTo>
                <a:cubicBezTo>
                  <a:pt x="9627884" y="5696824"/>
                  <a:pt x="9625487" y="5692035"/>
                  <a:pt x="9620698" y="5692035"/>
                </a:cubicBezTo>
                <a:cubicBezTo>
                  <a:pt x="9615909" y="5692035"/>
                  <a:pt x="9615909" y="5696824"/>
                  <a:pt x="9620698" y="5706404"/>
                </a:cubicBezTo>
                <a:cubicBezTo>
                  <a:pt x="9625487" y="5715984"/>
                  <a:pt x="9613515" y="5727959"/>
                  <a:pt x="9584774" y="5742328"/>
                </a:cubicBezTo>
                <a:cubicBezTo>
                  <a:pt x="9556034" y="5756699"/>
                  <a:pt x="9536874" y="5763885"/>
                  <a:pt x="9527294" y="5763885"/>
                </a:cubicBezTo>
                <a:cubicBezTo>
                  <a:pt x="9517714" y="5763885"/>
                  <a:pt x="9512925" y="5766279"/>
                  <a:pt x="9512925" y="5771069"/>
                </a:cubicBezTo>
                <a:cubicBezTo>
                  <a:pt x="9512925" y="5775860"/>
                  <a:pt x="9512925" y="5778254"/>
                  <a:pt x="9512925" y="5778254"/>
                </a:cubicBezTo>
                <a:cubicBezTo>
                  <a:pt x="9512925" y="5787834"/>
                  <a:pt x="9508136" y="5790229"/>
                  <a:pt x="9498555" y="5785440"/>
                </a:cubicBezTo>
                <a:cubicBezTo>
                  <a:pt x="9488973" y="5780649"/>
                  <a:pt x="9484184" y="5773463"/>
                  <a:pt x="9484184" y="5763885"/>
                </a:cubicBezTo>
                <a:cubicBezTo>
                  <a:pt x="9484184" y="5773463"/>
                  <a:pt x="9481790" y="5780649"/>
                  <a:pt x="9477001" y="5785440"/>
                </a:cubicBezTo>
                <a:cubicBezTo>
                  <a:pt x="9472212" y="5790229"/>
                  <a:pt x="9469815" y="5792623"/>
                  <a:pt x="9469815" y="5792623"/>
                </a:cubicBezTo>
                <a:cubicBezTo>
                  <a:pt x="9460235" y="5783045"/>
                  <a:pt x="9455446" y="5783045"/>
                  <a:pt x="9455446" y="5792623"/>
                </a:cubicBezTo>
                <a:lnTo>
                  <a:pt x="9426706" y="5792623"/>
                </a:lnTo>
                <a:cubicBezTo>
                  <a:pt x="9436286" y="5783045"/>
                  <a:pt x="9441075" y="5778254"/>
                  <a:pt x="9441075" y="5778254"/>
                </a:cubicBezTo>
                <a:lnTo>
                  <a:pt x="9441075" y="5763885"/>
                </a:lnTo>
                <a:cubicBezTo>
                  <a:pt x="9450655" y="5763885"/>
                  <a:pt x="9457840" y="5761488"/>
                  <a:pt x="9462630" y="5756699"/>
                </a:cubicBezTo>
                <a:cubicBezTo>
                  <a:pt x="9467419" y="5751908"/>
                  <a:pt x="9469815" y="5749514"/>
                  <a:pt x="9469815" y="5749514"/>
                </a:cubicBezTo>
                <a:cubicBezTo>
                  <a:pt x="9469815" y="5739934"/>
                  <a:pt x="9474604" y="5735145"/>
                  <a:pt x="9484184" y="5735145"/>
                </a:cubicBezTo>
                <a:cubicBezTo>
                  <a:pt x="9493766" y="5735145"/>
                  <a:pt x="9498555" y="5735145"/>
                  <a:pt x="9498555" y="5735145"/>
                </a:cubicBezTo>
                <a:lnTo>
                  <a:pt x="9556034" y="5735145"/>
                </a:lnTo>
                <a:cubicBezTo>
                  <a:pt x="9565614" y="5735145"/>
                  <a:pt x="9575192" y="5732750"/>
                  <a:pt x="9584774" y="5727959"/>
                </a:cubicBezTo>
                <a:cubicBezTo>
                  <a:pt x="9594355" y="5723168"/>
                  <a:pt x="9599144" y="5718379"/>
                  <a:pt x="9599144" y="5713590"/>
                </a:cubicBezTo>
                <a:cubicBezTo>
                  <a:pt x="9599144" y="5708799"/>
                  <a:pt x="9594355" y="5706404"/>
                  <a:pt x="9584774" y="5706404"/>
                </a:cubicBezTo>
                <a:cubicBezTo>
                  <a:pt x="9584774" y="5715984"/>
                  <a:pt x="9579985" y="5715984"/>
                  <a:pt x="9570403" y="5706404"/>
                </a:cubicBezTo>
                <a:cubicBezTo>
                  <a:pt x="9551245" y="5696824"/>
                  <a:pt x="9556034" y="5687244"/>
                  <a:pt x="9584774" y="5677664"/>
                </a:cubicBezTo>
                <a:cubicBezTo>
                  <a:pt x="9594355" y="5677664"/>
                  <a:pt x="9603933" y="5670478"/>
                  <a:pt x="9613515" y="5656109"/>
                </a:cubicBezTo>
                <a:cubicBezTo>
                  <a:pt x="9623095" y="5641740"/>
                  <a:pt x="9623095" y="5629763"/>
                  <a:pt x="9613515" y="5620183"/>
                </a:cubicBezTo>
                <a:lnTo>
                  <a:pt x="9627884" y="5605814"/>
                </a:lnTo>
                <a:cubicBezTo>
                  <a:pt x="9627884" y="5615394"/>
                  <a:pt x="9632673" y="5620183"/>
                  <a:pt x="9642253" y="5620183"/>
                </a:cubicBezTo>
                <a:cubicBezTo>
                  <a:pt x="9642253" y="5610605"/>
                  <a:pt x="9644650" y="5605814"/>
                  <a:pt x="9649439" y="5605814"/>
                </a:cubicBezTo>
                <a:cubicBezTo>
                  <a:pt x="9654228" y="5605814"/>
                  <a:pt x="9656624" y="5605814"/>
                  <a:pt x="9656624" y="5605814"/>
                </a:cubicBezTo>
                <a:close/>
                <a:moveTo>
                  <a:pt x="39518" y="5591445"/>
                </a:moveTo>
                <a:cubicBezTo>
                  <a:pt x="46704" y="5591445"/>
                  <a:pt x="57481" y="5596234"/>
                  <a:pt x="71850" y="5605814"/>
                </a:cubicBezTo>
                <a:lnTo>
                  <a:pt x="86221" y="5634554"/>
                </a:lnTo>
                <a:lnTo>
                  <a:pt x="100591" y="5663295"/>
                </a:lnTo>
                <a:cubicBezTo>
                  <a:pt x="91010" y="5663295"/>
                  <a:pt x="83825" y="5658504"/>
                  <a:pt x="79036" y="5648924"/>
                </a:cubicBezTo>
                <a:cubicBezTo>
                  <a:pt x="74245" y="5639345"/>
                  <a:pt x="62270" y="5634554"/>
                  <a:pt x="43110" y="5634554"/>
                </a:cubicBezTo>
                <a:lnTo>
                  <a:pt x="28741" y="5605814"/>
                </a:lnTo>
                <a:cubicBezTo>
                  <a:pt x="28741" y="5596234"/>
                  <a:pt x="32333" y="5591445"/>
                  <a:pt x="39518" y="5591445"/>
                </a:cubicBezTo>
                <a:close/>
                <a:moveTo>
                  <a:pt x="10917589" y="5568092"/>
                </a:moveTo>
                <a:cubicBezTo>
                  <a:pt x="10919985" y="5569292"/>
                  <a:pt x="10921183" y="5572285"/>
                  <a:pt x="10921183" y="5577074"/>
                </a:cubicBezTo>
                <a:lnTo>
                  <a:pt x="10906812" y="5591445"/>
                </a:lnTo>
                <a:lnTo>
                  <a:pt x="10892442" y="5591445"/>
                </a:lnTo>
                <a:cubicBezTo>
                  <a:pt x="10892442" y="5581865"/>
                  <a:pt x="10897231" y="5574679"/>
                  <a:pt x="10906812" y="5569890"/>
                </a:cubicBezTo>
                <a:cubicBezTo>
                  <a:pt x="10911603" y="5567496"/>
                  <a:pt x="10915194" y="5566897"/>
                  <a:pt x="10917589" y="5568092"/>
                </a:cubicBezTo>
                <a:close/>
                <a:moveTo>
                  <a:pt x="9897320" y="5566296"/>
                </a:moveTo>
                <a:cubicBezTo>
                  <a:pt x="9894926" y="5566296"/>
                  <a:pt x="9891334" y="5567496"/>
                  <a:pt x="9886545" y="5569890"/>
                </a:cubicBezTo>
                <a:cubicBezTo>
                  <a:pt x="9876963" y="5574679"/>
                  <a:pt x="9874570" y="5579468"/>
                  <a:pt x="9879359" y="5584259"/>
                </a:cubicBezTo>
                <a:cubicBezTo>
                  <a:pt x="9884148" y="5589050"/>
                  <a:pt x="9888939" y="5589050"/>
                  <a:pt x="9893729" y="5584259"/>
                </a:cubicBezTo>
                <a:cubicBezTo>
                  <a:pt x="9898520" y="5579468"/>
                  <a:pt x="9900914" y="5574679"/>
                  <a:pt x="9900914" y="5569890"/>
                </a:cubicBezTo>
                <a:cubicBezTo>
                  <a:pt x="9900914" y="5567496"/>
                  <a:pt x="9899717" y="5566296"/>
                  <a:pt x="9897320" y="5566296"/>
                </a:cubicBezTo>
                <a:close/>
                <a:moveTo>
                  <a:pt x="10949921" y="5562705"/>
                </a:moveTo>
                <a:cubicBezTo>
                  <a:pt x="10949921" y="5572285"/>
                  <a:pt x="10947527" y="5577074"/>
                  <a:pt x="10942737" y="5577074"/>
                </a:cubicBezTo>
                <a:cubicBezTo>
                  <a:pt x="10937948" y="5577074"/>
                  <a:pt x="10935552" y="5574679"/>
                  <a:pt x="10935552" y="5569890"/>
                </a:cubicBezTo>
                <a:cubicBezTo>
                  <a:pt x="10935552" y="5565099"/>
                  <a:pt x="10940341" y="5562705"/>
                  <a:pt x="10949921" y="5562705"/>
                </a:cubicBezTo>
                <a:close/>
                <a:moveTo>
                  <a:pt x="10375123" y="5562705"/>
                </a:moveTo>
                <a:cubicBezTo>
                  <a:pt x="10365542" y="5572285"/>
                  <a:pt x="10358357" y="5577074"/>
                  <a:pt x="10353568" y="5577074"/>
                </a:cubicBezTo>
                <a:cubicBezTo>
                  <a:pt x="10348779" y="5577074"/>
                  <a:pt x="10346382" y="5581865"/>
                  <a:pt x="10346382" y="5591445"/>
                </a:cubicBezTo>
                <a:cubicBezTo>
                  <a:pt x="10346382" y="5591445"/>
                  <a:pt x="10341593" y="5593839"/>
                  <a:pt x="10332013" y="5598629"/>
                </a:cubicBezTo>
                <a:cubicBezTo>
                  <a:pt x="10322433" y="5603420"/>
                  <a:pt x="10312853" y="5605814"/>
                  <a:pt x="10303273" y="5605814"/>
                </a:cubicBezTo>
                <a:cubicBezTo>
                  <a:pt x="10312853" y="5586654"/>
                  <a:pt x="10324827" y="5574679"/>
                  <a:pt x="10339199" y="5569890"/>
                </a:cubicBezTo>
                <a:cubicBezTo>
                  <a:pt x="10353568" y="5565099"/>
                  <a:pt x="10365542" y="5562705"/>
                  <a:pt x="10375123" y="5562705"/>
                </a:cubicBezTo>
                <a:close/>
                <a:moveTo>
                  <a:pt x="9829064" y="5562705"/>
                </a:moveTo>
                <a:lnTo>
                  <a:pt x="9829064" y="5577074"/>
                </a:lnTo>
                <a:cubicBezTo>
                  <a:pt x="9809904" y="5596234"/>
                  <a:pt x="9800324" y="5601023"/>
                  <a:pt x="9800324" y="5591445"/>
                </a:cubicBezTo>
                <a:cubicBezTo>
                  <a:pt x="9800324" y="5581865"/>
                  <a:pt x="9809904" y="5572285"/>
                  <a:pt x="9829064" y="5562705"/>
                </a:cubicBezTo>
                <a:close/>
                <a:moveTo>
                  <a:pt x="9987133" y="5548334"/>
                </a:moveTo>
                <a:cubicBezTo>
                  <a:pt x="9996713" y="5548334"/>
                  <a:pt x="9996713" y="5557914"/>
                  <a:pt x="9987133" y="5577074"/>
                </a:cubicBezTo>
                <a:lnTo>
                  <a:pt x="9972764" y="5591445"/>
                </a:lnTo>
                <a:lnTo>
                  <a:pt x="9958393" y="5605814"/>
                </a:lnTo>
                <a:cubicBezTo>
                  <a:pt x="9958393" y="5605814"/>
                  <a:pt x="9958393" y="5603420"/>
                  <a:pt x="9958393" y="5598629"/>
                </a:cubicBezTo>
                <a:cubicBezTo>
                  <a:pt x="9958393" y="5593839"/>
                  <a:pt x="9958393" y="5586654"/>
                  <a:pt x="9958393" y="5577074"/>
                </a:cubicBezTo>
                <a:lnTo>
                  <a:pt x="9958393" y="5562705"/>
                </a:lnTo>
                <a:cubicBezTo>
                  <a:pt x="9967975" y="5572285"/>
                  <a:pt x="9975158" y="5574679"/>
                  <a:pt x="9979948" y="5569890"/>
                </a:cubicBezTo>
                <a:cubicBezTo>
                  <a:pt x="9984737" y="5565099"/>
                  <a:pt x="9987133" y="5557914"/>
                  <a:pt x="9987133" y="5548334"/>
                </a:cubicBezTo>
                <a:close/>
                <a:moveTo>
                  <a:pt x="14372" y="5548334"/>
                </a:moveTo>
                <a:lnTo>
                  <a:pt x="28741" y="5562705"/>
                </a:lnTo>
                <a:lnTo>
                  <a:pt x="0" y="5591445"/>
                </a:lnTo>
                <a:cubicBezTo>
                  <a:pt x="0" y="5581865"/>
                  <a:pt x="0" y="5577074"/>
                  <a:pt x="0" y="5577074"/>
                </a:cubicBezTo>
                <a:cubicBezTo>
                  <a:pt x="9581" y="5567496"/>
                  <a:pt x="14372" y="5562705"/>
                  <a:pt x="14372" y="5562705"/>
                </a:cubicBezTo>
                <a:cubicBezTo>
                  <a:pt x="14372" y="5553125"/>
                  <a:pt x="14372" y="5548334"/>
                  <a:pt x="14372" y="5548334"/>
                </a:cubicBezTo>
                <a:close/>
                <a:moveTo>
                  <a:pt x="9765837" y="5545460"/>
                </a:moveTo>
                <a:lnTo>
                  <a:pt x="9757214" y="5562705"/>
                </a:lnTo>
                <a:lnTo>
                  <a:pt x="9757214" y="5548334"/>
                </a:lnTo>
                <a:close/>
                <a:moveTo>
                  <a:pt x="10949921" y="5533964"/>
                </a:moveTo>
                <a:cubicBezTo>
                  <a:pt x="10959503" y="5533964"/>
                  <a:pt x="10964292" y="5533964"/>
                  <a:pt x="10964292" y="5533964"/>
                </a:cubicBezTo>
                <a:lnTo>
                  <a:pt x="10949921" y="5548334"/>
                </a:lnTo>
                <a:close/>
                <a:moveTo>
                  <a:pt x="10432603" y="5533964"/>
                </a:moveTo>
                <a:lnTo>
                  <a:pt x="10432603" y="5548334"/>
                </a:lnTo>
                <a:lnTo>
                  <a:pt x="10418232" y="5548334"/>
                </a:lnTo>
                <a:cubicBezTo>
                  <a:pt x="10427814" y="5538755"/>
                  <a:pt x="10432603" y="5533964"/>
                  <a:pt x="10432603" y="5533964"/>
                </a:cubicBezTo>
                <a:close/>
                <a:moveTo>
                  <a:pt x="9900914" y="5533964"/>
                </a:moveTo>
                <a:lnTo>
                  <a:pt x="9915285" y="5533964"/>
                </a:lnTo>
                <a:cubicBezTo>
                  <a:pt x="9905703" y="5543544"/>
                  <a:pt x="9905703" y="5553125"/>
                  <a:pt x="9915285" y="5562705"/>
                </a:cubicBezTo>
                <a:lnTo>
                  <a:pt x="9886545" y="5605814"/>
                </a:lnTo>
                <a:lnTo>
                  <a:pt x="9872174" y="5620183"/>
                </a:lnTo>
                <a:cubicBezTo>
                  <a:pt x="9881756" y="5629763"/>
                  <a:pt x="9886545" y="5634554"/>
                  <a:pt x="9886545" y="5634554"/>
                </a:cubicBezTo>
                <a:cubicBezTo>
                  <a:pt x="9886545" y="5634554"/>
                  <a:pt x="9881756" y="5634554"/>
                  <a:pt x="9872174" y="5634554"/>
                </a:cubicBezTo>
                <a:cubicBezTo>
                  <a:pt x="9862594" y="5634554"/>
                  <a:pt x="9857805" y="5632160"/>
                  <a:pt x="9857805" y="5627369"/>
                </a:cubicBezTo>
                <a:cubicBezTo>
                  <a:pt x="9857805" y="5622580"/>
                  <a:pt x="9855408" y="5622580"/>
                  <a:pt x="9850619" y="5627369"/>
                </a:cubicBezTo>
                <a:cubicBezTo>
                  <a:pt x="9845830" y="5632160"/>
                  <a:pt x="9848224" y="5634554"/>
                  <a:pt x="9857805" y="5634554"/>
                </a:cubicBezTo>
                <a:lnTo>
                  <a:pt x="9843435" y="5634554"/>
                </a:lnTo>
                <a:cubicBezTo>
                  <a:pt x="9824275" y="5634554"/>
                  <a:pt x="9814693" y="5639345"/>
                  <a:pt x="9814693" y="5648924"/>
                </a:cubicBezTo>
                <a:cubicBezTo>
                  <a:pt x="9805113" y="5658504"/>
                  <a:pt x="9800324" y="5658504"/>
                  <a:pt x="9800324" y="5648924"/>
                </a:cubicBezTo>
                <a:lnTo>
                  <a:pt x="9800324" y="5634554"/>
                </a:lnTo>
                <a:cubicBezTo>
                  <a:pt x="9800324" y="5634554"/>
                  <a:pt x="9800324" y="5629763"/>
                  <a:pt x="9800324" y="5620183"/>
                </a:cubicBezTo>
                <a:lnTo>
                  <a:pt x="9814693" y="5620183"/>
                </a:lnTo>
                <a:cubicBezTo>
                  <a:pt x="9824275" y="5620183"/>
                  <a:pt x="9831461" y="5620183"/>
                  <a:pt x="9836250" y="5620183"/>
                </a:cubicBezTo>
                <a:cubicBezTo>
                  <a:pt x="9841039" y="5620183"/>
                  <a:pt x="9843435" y="5620183"/>
                  <a:pt x="9843435" y="5620183"/>
                </a:cubicBezTo>
                <a:cubicBezTo>
                  <a:pt x="9843435" y="5610605"/>
                  <a:pt x="9848224" y="5605814"/>
                  <a:pt x="9857805" y="5605814"/>
                </a:cubicBezTo>
                <a:cubicBezTo>
                  <a:pt x="9876963" y="5605814"/>
                  <a:pt x="9881756" y="5596234"/>
                  <a:pt x="9872174" y="5577074"/>
                </a:cubicBezTo>
                <a:cubicBezTo>
                  <a:pt x="9872174" y="5557914"/>
                  <a:pt x="9881756" y="5543544"/>
                  <a:pt x="9900914" y="5533964"/>
                </a:cubicBezTo>
                <a:close/>
                <a:moveTo>
                  <a:pt x="9771584" y="5533964"/>
                </a:moveTo>
                <a:cubicBezTo>
                  <a:pt x="9771584" y="5538755"/>
                  <a:pt x="9770386" y="5542347"/>
                  <a:pt x="9767992" y="5544742"/>
                </a:cubicBezTo>
                <a:lnTo>
                  <a:pt x="9765837" y="5545460"/>
                </a:lnTo>
                <a:close/>
                <a:moveTo>
                  <a:pt x="9613515" y="5533964"/>
                </a:moveTo>
                <a:lnTo>
                  <a:pt x="9627884" y="5533964"/>
                </a:lnTo>
                <a:lnTo>
                  <a:pt x="9613515" y="5548334"/>
                </a:lnTo>
                <a:cubicBezTo>
                  <a:pt x="9613515" y="5538755"/>
                  <a:pt x="9613515" y="5533964"/>
                  <a:pt x="9613515" y="5533964"/>
                </a:cubicBezTo>
                <a:close/>
                <a:moveTo>
                  <a:pt x="10554748" y="5529475"/>
                </a:moveTo>
                <a:cubicBezTo>
                  <a:pt x="10557143" y="5530073"/>
                  <a:pt x="10559537" y="5531570"/>
                  <a:pt x="10561932" y="5533964"/>
                </a:cubicBezTo>
                <a:cubicBezTo>
                  <a:pt x="10571514" y="5543544"/>
                  <a:pt x="10571514" y="5548334"/>
                  <a:pt x="10561932" y="5548334"/>
                </a:cubicBezTo>
                <a:cubicBezTo>
                  <a:pt x="10561932" y="5548334"/>
                  <a:pt x="10549959" y="5555519"/>
                  <a:pt x="10526008" y="5569890"/>
                </a:cubicBezTo>
                <a:cubicBezTo>
                  <a:pt x="10502056" y="5584259"/>
                  <a:pt x="10490082" y="5591445"/>
                  <a:pt x="10490082" y="5591445"/>
                </a:cubicBezTo>
                <a:cubicBezTo>
                  <a:pt x="10490082" y="5591445"/>
                  <a:pt x="10490082" y="5586654"/>
                  <a:pt x="10490082" y="5577074"/>
                </a:cubicBezTo>
                <a:cubicBezTo>
                  <a:pt x="10490082" y="5567496"/>
                  <a:pt x="10492478" y="5562705"/>
                  <a:pt x="10497267" y="5562705"/>
                </a:cubicBezTo>
                <a:cubicBezTo>
                  <a:pt x="10502056" y="5562705"/>
                  <a:pt x="10506848" y="5562705"/>
                  <a:pt x="10511637" y="5562705"/>
                </a:cubicBezTo>
                <a:cubicBezTo>
                  <a:pt x="10516428" y="5562705"/>
                  <a:pt x="10521219" y="5560310"/>
                  <a:pt x="10526008" y="5555519"/>
                </a:cubicBezTo>
                <a:cubicBezTo>
                  <a:pt x="10530797" y="5550728"/>
                  <a:pt x="10533193" y="5548334"/>
                  <a:pt x="10533193" y="5548334"/>
                </a:cubicBezTo>
                <a:cubicBezTo>
                  <a:pt x="10540377" y="5533964"/>
                  <a:pt x="10547562" y="5527677"/>
                  <a:pt x="10554748" y="5529475"/>
                </a:cubicBezTo>
                <a:close/>
                <a:moveTo>
                  <a:pt x="10024855" y="5523187"/>
                </a:moveTo>
                <a:cubicBezTo>
                  <a:pt x="10026052" y="5523187"/>
                  <a:pt x="10025454" y="5524384"/>
                  <a:pt x="10023059" y="5526779"/>
                </a:cubicBezTo>
                <a:cubicBezTo>
                  <a:pt x="10018270" y="5531570"/>
                  <a:pt x="10018270" y="5536359"/>
                  <a:pt x="10023059" y="5541150"/>
                </a:cubicBezTo>
                <a:cubicBezTo>
                  <a:pt x="10027848" y="5545939"/>
                  <a:pt x="10025454" y="5553125"/>
                  <a:pt x="10015873" y="5562705"/>
                </a:cubicBezTo>
                <a:lnTo>
                  <a:pt x="10001504" y="5577074"/>
                </a:lnTo>
                <a:lnTo>
                  <a:pt x="10001504" y="5548334"/>
                </a:lnTo>
                <a:cubicBezTo>
                  <a:pt x="10001504" y="5538755"/>
                  <a:pt x="10006293" y="5531570"/>
                  <a:pt x="10015873" y="5526779"/>
                </a:cubicBezTo>
                <a:cubicBezTo>
                  <a:pt x="10020664" y="5524384"/>
                  <a:pt x="10023656" y="5523187"/>
                  <a:pt x="10024855" y="5523187"/>
                </a:cubicBezTo>
                <a:close/>
                <a:moveTo>
                  <a:pt x="10777481" y="5519595"/>
                </a:moveTo>
                <a:cubicBezTo>
                  <a:pt x="10787063" y="5519595"/>
                  <a:pt x="10791852" y="5519595"/>
                  <a:pt x="10791852" y="5519595"/>
                </a:cubicBezTo>
                <a:lnTo>
                  <a:pt x="10777481" y="5533964"/>
                </a:lnTo>
                <a:close/>
                <a:moveTo>
                  <a:pt x="10130833" y="5519595"/>
                </a:moveTo>
                <a:lnTo>
                  <a:pt x="10145204" y="5519595"/>
                </a:lnTo>
                <a:cubicBezTo>
                  <a:pt x="10145204" y="5519595"/>
                  <a:pt x="10149993" y="5519595"/>
                  <a:pt x="10159573" y="5519595"/>
                </a:cubicBezTo>
                <a:lnTo>
                  <a:pt x="10159573" y="5533964"/>
                </a:lnTo>
                <a:cubicBezTo>
                  <a:pt x="10149993" y="5543544"/>
                  <a:pt x="10149993" y="5548334"/>
                  <a:pt x="10159573" y="5548334"/>
                </a:cubicBezTo>
                <a:cubicBezTo>
                  <a:pt x="10169153" y="5548334"/>
                  <a:pt x="10173942" y="5548334"/>
                  <a:pt x="10173942" y="5548334"/>
                </a:cubicBezTo>
                <a:lnTo>
                  <a:pt x="10130833" y="5591445"/>
                </a:lnTo>
                <a:cubicBezTo>
                  <a:pt x="10121253" y="5591445"/>
                  <a:pt x="10114067" y="5591445"/>
                  <a:pt x="10109278" y="5591445"/>
                </a:cubicBezTo>
                <a:cubicBezTo>
                  <a:pt x="10104489" y="5591445"/>
                  <a:pt x="10097303" y="5596234"/>
                  <a:pt x="10087723" y="5605814"/>
                </a:cubicBezTo>
                <a:cubicBezTo>
                  <a:pt x="10078143" y="5615394"/>
                  <a:pt x="10073354" y="5624974"/>
                  <a:pt x="10073354" y="5634554"/>
                </a:cubicBezTo>
                <a:lnTo>
                  <a:pt x="10058983" y="5634554"/>
                </a:lnTo>
                <a:cubicBezTo>
                  <a:pt x="10049403" y="5634554"/>
                  <a:pt x="10049403" y="5639345"/>
                  <a:pt x="10058983" y="5648924"/>
                </a:cubicBezTo>
                <a:cubicBezTo>
                  <a:pt x="10058983" y="5658504"/>
                  <a:pt x="10054194" y="5663295"/>
                  <a:pt x="10044614" y="5663295"/>
                </a:cubicBezTo>
                <a:lnTo>
                  <a:pt x="10001504" y="5677664"/>
                </a:lnTo>
                <a:lnTo>
                  <a:pt x="9987133" y="5677664"/>
                </a:lnTo>
                <a:cubicBezTo>
                  <a:pt x="9987133" y="5677664"/>
                  <a:pt x="9989530" y="5675269"/>
                  <a:pt x="9994319" y="5670478"/>
                </a:cubicBezTo>
                <a:cubicBezTo>
                  <a:pt x="9999108" y="5665689"/>
                  <a:pt x="10006293" y="5658504"/>
                  <a:pt x="10015873" y="5648924"/>
                </a:cubicBezTo>
                <a:cubicBezTo>
                  <a:pt x="10025454" y="5639345"/>
                  <a:pt x="10030243" y="5634554"/>
                  <a:pt x="10030243" y="5634554"/>
                </a:cubicBezTo>
                <a:lnTo>
                  <a:pt x="10058983" y="5605814"/>
                </a:lnTo>
                <a:lnTo>
                  <a:pt x="10087723" y="5591445"/>
                </a:lnTo>
                <a:lnTo>
                  <a:pt x="10087723" y="5562705"/>
                </a:lnTo>
                <a:lnTo>
                  <a:pt x="10102092" y="5577074"/>
                </a:lnTo>
                <a:lnTo>
                  <a:pt x="10102092" y="5591445"/>
                </a:lnTo>
                <a:cubicBezTo>
                  <a:pt x="10121253" y="5591445"/>
                  <a:pt x="10126044" y="5581865"/>
                  <a:pt x="10116464" y="5562705"/>
                </a:cubicBezTo>
                <a:cubicBezTo>
                  <a:pt x="10116464" y="5562705"/>
                  <a:pt x="10116464" y="5560310"/>
                  <a:pt x="10116464" y="5555519"/>
                </a:cubicBezTo>
                <a:cubicBezTo>
                  <a:pt x="10116464" y="5550728"/>
                  <a:pt x="10121253" y="5548334"/>
                  <a:pt x="10130833" y="5548334"/>
                </a:cubicBezTo>
                <a:cubicBezTo>
                  <a:pt x="10130833" y="5538755"/>
                  <a:pt x="10130833" y="5529173"/>
                  <a:pt x="10130833" y="5519595"/>
                </a:cubicBezTo>
                <a:close/>
                <a:moveTo>
                  <a:pt x="10243996" y="5508818"/>
                </a:moveTo>
                <a:cubicBezTo>
                  <a:pt x="10247590" y="5508818"/>
                  <a:pt x="10250583" y="5510015"/>
                  <a:pt x="10252978" y="5512410"/>
                </a:cubicBezTo>
                <a:cubicBezTo>
                  <a:pt x="10257767" y="5517201"/>
                  <a:pt x="10255374" y="5521990"/>
                  <a:pt x="10245792" y="5526779"/>
                </a:cubicBezTo>
                <a:cubicBezTo>
                  <a:pt x="10236212" y="5531570"/>
                  <a:pt x="10231423" y="5533964"/>
                  <a:pt x="10231423" y="5533964"/>
                </a:cubicBezTo>
                <a:lnTo>
                  <a:pt x="10217054" y="5533964"/>
                </a:lnTo>
                <a:cubicBezTo>
                  <a:pt x="10217054" y="5543544"/>
                  <a:pt x="10214657" y="5548334"/>
                  <a:pt x="10209868" y="5548334"/>
                </a:cubicBezTo>
                <a:cubicBezTo>
                  <a:pt x="10205079" y="5548334"/>
                  <a:pt x="10202683" y="5548334"/>
                  <a:pt x="10202683" y="5548334"/>
                </a:cubicBezTo>
                <a:lnTo>
                  <a:pt x="10188313" y="5533964"/>
                </a:lnTo>
                <a:cubicBezTo>
                  <a:pt x="10188313" y="5533964"/>
                  <a:pt x="10193102" y="5533964"/>
                  <a:pt x="10202683" y="5533964"/>
                </a:cubicBezTo>
                <a:cubicBezTo>
                  <a:pt x="10202683" y="5533964"/>
                  <a:pt x="10207472" y="5529173"/>
                  <a:pt x="10217054" y="5519595"/>
                </a:cubicBezTo>
                <a:cubicBezTo>
                  <a:pt x="10217054" y="5519595"/>
                  <a:pt x="10221843" y="5517201"/>
                  <a:pt x="10231423" y="5512410"/>
                </a:cubicBezTo>
                <a:cubicBezTo>
                  <a:pt x="10236214" y="5510015"/>
                  <a:pt x="10240404" y="5508818"/>
                  <a:pt x="10243996" y="5508818"/>
                </a:cubicBezTo>
                <a:close/>
                <a:moveTo>
                  <a:pt x="10181128" y="5505224"/>
                </a:moveTo>
                <a:cubicBezTo>
                  <a:pt x="10185917" y="5505224"/>
                  <a:pt x="10188313" y="5510015"/>
                  <a:pt x="10188313" y="5519595"/>
                </a:cubicBezTo>
                <a:cubicBezTo>
                  <a:pt x="10178731" y="5519595"/>
                  <a:pt x="10173942" y="5517201"/>
                  <a:pt x="10173942" y="5512410"/>
                </a:cubicBezTo>
                <a:cubicBezTo>
                  <a:pt x="10173942" y="5507619"/>
                  <a:pt x="10176339" y="5505224"/>
                  <a:pt x="10181128" y="5505224"/>
                </a:cubicBezTo>
                <a:close/>
                <a:moveTo>
                  <a:pt x="9757214" y="5490855"/>
                </a:moveTo>
                <a:cubicBezTo>
                  <a:pt x="9747632" y="5500435"/>
                  <a:pt x="9742843" y="5510015"/>
                  <a:pt x="9742843" y="5519595"/>
                </a:cubicBezTo>
                <a:cubicBezTo>
                  <a:pt x="9733263" y="5519595"/>
                  <a:pt x="9728474" y="5524384"/>
                  <a:pt x="9728474" y="5533964"/>
                </a:cubicBezTo>
                <a:cubicBezTo>
                  <a:pt x="9718892" y="5533964"/>
                  <a:pt x="9704523" y="5541150"/>
                  <a:pt x="9685365" y="5555519"/>
                </a:cubicBezTo>
                <a:cubicBezTo>
                  <a:pt x="9666204" y="5569890"/>
                  <a:pt x="9656624" y="5577074"/>
                  <a:pt x="9656624" y="5577074"/>
                </a:cubicBezTo>
                <a:lnTo>
                  <a:pt x="9656624" y="5562705"/>
                </a:lnTo>
                <a:cubicBezTo>
                  <a:pt x="9666204" y="5553125"/>
                  <a:pt x="9673390" y="5548334"/>
                  <a:pt x="9678179" y="5548334"/>
                </a:cubicBezTo>
                <a:cubicBezTo>
                  <a:pt x="9682968" y="5548334"/>
                  <a:pt x="9699734" y="5538755"/>
                  <a:pt x="9728474" y="5519595"/>
                </a:cubicBezTo>
                <a:close/>
                <a:moveTo>
                  <a:pt x="229919" y="5490855"/>
                </a:moveTo>
                <a:cubicBezTo>
                  <a:pt x="239499" y="5490855"/>
                  <a:pt x="244290" y="5493249"/>
                  <a:pt x="244290" y="5498040"/>
                </a:cubicBezTo>
                <a:cubicBezTo>
                  <a:pt x="244290" y="5502829"/>
                  <a:pt x="244290" y="5519595"/>
                  <a:pt x="244290" y="5548334"/>
                </a:cubicBezTo>
                <a:cubicBezTo>
                  <a:pt x="253870" y="5577074"/>
                  <a:pt x="258660" y="5598629"/>
                  <a:pt x="258660" y="5613000"/>
                </a:cubicBezTo>
                <a:cubicBezTo>
                  <a:pt x="258660" y="5627369"/>
                  <a:pt x="256265" y="5634554"/>
                  <a:pt x="251476" y="5634554"/>
                </a:cubicBezTo>
                <a:cubicBezTo>
                  <a:pt x="246685" y="5634554"/>
                  <a:pt x="239499" y="5629763"/>
                  <a:pt x="229919" y="5620183"/>
                </a:cubicBezTo>
                <a:cubicBezTo>
                  <a:pt x="229919" y="5610605"/>
                  <a:pt x="229919" y="5601023"/>
                  <a:pt x="229919" y="5591445"/>
                </a:cubicBezTo>
                <a:cubicBezTo>
                  <a:pt x="229919" y="5581865"/>
                  <a:pt x="229919" y="5572285"/>
                  <a:pt x="229919" y="5562705"/>
                </a:cubicBezTo>
                <a:lnTo>
                  <a:pt x="215550" y="5548334"/>
                </a:lnTo>
                <a:close/>
                <a:moveTo>
                  <a:pt x="10364345" y="5483669"/>
                </a:moveTo>
                <a:cubicBezTo>
                  <a:pt x="10366740" y="5483669"/>
                  <a:pt x="10370331" y="5486066"/>
                  <a:pt x="10375123" y="5490855"/>
                </a:cubicBezTo>
                <a:lnTo>
                  <a:pt x="10403863" y="5505224"/>
                </a:lnTo>
                <a:lnTo>
                  <a:pt x="10389492" y="5519595"/>
                </a:lnTo>
                <a:cubicBezTo>
                  <a:pt x="10379912" y="5519595"/>
                  <a:pt x="10375123" y="5519595"/>
                  <a:pt x="10375123" y="5519595"/>
                </a:cubicBezTo>
                <a:cubicBezTo>
                  <a:pt x="10375123" y="5519595"/>
                  <a:pt x="10372726" y="5517201"/>
                  <a:pt x="10367937" y="5512410"/>
                </a:cubicBezTo>
                <a:cubicBezTo>
                  <a:pt x="10363148" y="5507619"/>
                  <a:pt x="10360753" y="5500435"/>
                  <a:pt x="10360753" y="5490855"/>
                </a:cubicBezTo>
                <a:cubicBezTo>
                  <a:pt x="10360753" y="5486066"/>
                  <a:pt x="10361951" y="5483669"/>
                  <a:pt x="10364345" y="5483669"/>
                </a:cubicBezTo>
                <a:close/>
                <a:moveTo>
                  <a:pt x="10863702" y="5476484"/>
                </a:moveTo>
                <a:lnTo>
                  <a:pt x="10849331" y="5490855"/>
                </a:lnTo>
                <a:lnTo>
                  <a:pt x="10820593" y="5505224"/>
                </a:lnTo>
                <a:cubicBezTo>
                  <a:pt x="10820593" y="5505224"/>
                  <a:pt x="10827776" y="5500435"/>
                  <a:pt x="10842147" y="5490855"/>
                </a:cubicBezTo>
                <a:cubicBezTo>
                  <a:pt x="10856517" y="5481275"/>
                  <a:pt x="10863702" y="5476484"/>
                  <a:pt x="10863702" y="5476484"/>
                </a:cubicBezTo>
                <a:close/>
                <a:moveTo>
                  <a:pt x="10317642" y="5476484"/>
                </a:moveTo>
                <a:lnTo>
                  <a:pt x="10346382" y="5476484"/>
                </a:lnTo>
                <a:cubicBezTo>
                  <a:pt x="10327224" y="5486064"/>
                  <a:pt x="10312853" y="5490855"/>
                  <a:pt x="10303273" y="5490855"/>
                </a:cubicBezTo>
                <a:close/>
                <a:moveTo>
                  <a:pt x="10044614" y="5476484"/>
                </a:moveTo>
                <a:cubicBezTo>
                  <a:pt x="10054194" y="5476484"/>
                  <a:pt x="10058983" y="5481275"/>
                  <a:pt x="10058983" y="5490855"/>
                </a:cubicBezTo>
                <a:cubicBezTo>
                  <a:pt x="10049403" y="5500435"/>
                  <a:pt x="10058983" y="5500435"/>
                  <a:pt x="10087723" y="5490855"/>
                </a:cubicBezTo>
                <a:lnTo>
                  <a:pt x="10087723" y="5505224"/>
                </a:lnTo>
                <a:lnTo>
                  <a:pt x="10087723" y="5519595"/>
                </a:lnTo>
                <a:cubicBezTo>
                  <a:pt x="10078143" y="5519595"/>
                  <a:pt x="10068563" y="5519595"/>
                  <a:pt x="10058983" y="5519595"/>
                </a:cubicBezTo>
                <a:cubicBezTo>
                  <a:pt x="10049403" y="5519595"/>
                  <a:pt x="10044614" y="5510015"/>
                  <a:pt x="10044614" y="5490855"/>
                </a:cubicBezTo>
                <a:close/>
                <a:moveTo>
                  <a:pt x="10008688" y="5476484"/>
                </a:moveTo>
                <a:cubicBezTo>
                  <a:pt x="10013477" y="5476484"/>
                  <a:pt x="10015873" y="5476484"/>
                  <a:pt x="10015873" y="5476484"/>
                </a:cubicBezTo>
                <a:cubicBezTo>
                  <a:pt x="10015873" y="5476484"/>
                  <a:pt x="10015873" y="5481275"/>
                  <a:pt x="10015873" y="5490855"/>
                </a:cubicBezTo>
                <a:lnTo>
                  <a:pt x="10001504" y="5490855"/>
                </a:lnTo>
                <a:cubicBezTo>
                  <a:pt x="10001504" y="5481275"/>
                  <a:pt x="10003899" y="5476484"/>
                  <a:pt x="10008688" y="5476484"/>
                </a:cubicBezTo>
                <a:close/>
                <a:moveTo>
                  <a:pt x="9843435" y="5476484"/>
                </a:moveTo>
                <a:lnTo>
                  <a:pt x="9857805" y="5476484"/>
                </a:lnTo>
                <a:cubicBezTo>
                  <a:pt x="9857805" y="5486064"/>
                  <a:pt x="9857805" y="5490855"/>
                  <a:pt x="9857805" y="5490855"/>
                </a:cubicBezTo>
                <a:close/>
                <a:moveTo>
                  <a:pt x="10533193" y="5469300"/>
                </a:moveTo>
                <a:lnTo>
                  <a:pt x="10526008" y="5483669"/>
                </a:lnTo>
                <a:lnTo>
                  <a:pt x="10522016" y="5486066"/>
                </a:lnTo>
                <a:close/>
                <a:moveTo>
                  <a:pt x="10446972" y="5462115"/>
                </a:moveTo>
                <a:lnTo>
                  <a:pt x="10475713" y="5490855"/>
                </a:lnTo>
                <a:lnTo>
                  <a:pt x="10490082" y="5490855"/>
                </a:lnTo>
                <a:lnTo>
                  <a:pt x="10504453" y="5476484"/>
                </a:lnTo>
                <a:lnTo>
                  <a:pt x="10504453" y="5490855"/>
                </a:lnTo>
                <a:cubicBezTo>
                  <a:pt x="10509242" y="5490855"/>
                  <a:pt x="10513434" y="5490256"/>
                  <a:pt x="10517028" y="5489059"/>
                </a:cubicBezTo>
                <a:lnTo>
                  <a:pt x="10522016" y="5486066"/>
                </a:lnTo>
                <a:lnTo>
                  <a:pt x="10518822" y="5490855"/>
                </a:lnTo>
                <a:cubicBezTo>
                  <a:pt x="10499664" y="5500435"/>
                  <a:pt x="10487687" y="5505224"/>
                  <a:pt x="10482898" y="5505224"/>
                </a:cubicBezTo>
                <a:cubicBezTo>
                  <a:pt x="10478109" y="5505224"/>
                  <a:pt x="10470924" y="5500435"/>
                  <a:pt x="10461343" y="5490855"/>
                </a:cubicBezTo>
                <a:cubicBezTo>
                  <a:pt x="10432603" y="5471695"/>
                  <a:pt x="10427814" y="5462115"/>
                  <a:pt x="10446972" y="5462115"/>
                </a:cubicBezTo>
                <a:close/>
                <a:moveTo>
                  <a:pt x="10260163" y="5462115"/>
                </a:moveTo>
                <a:cubicBezTo>
                  <a:pt x="10269743" y="5462115"/>
                  <a:pt x="10274532" y="5462115"/>
                  <a:pt x="10274532" y="5462115"/>
                </a:cubicBezTo>
                <a:cubicBezTo>
                  <a:pt x="10274532" y="5462115"/>
                  <a:pt x="10274532" y="5466906"/>
                  <a:pt x="10274532" y="5476484"/>
                </a:cubicBezTo>
                <a:cubicBezTo>
                  <a:pt x="10274532" y="5476484"/>
                  <a:pt x="10269743" y="5476484"/>
                  <a:pt x="10260163" y="5476484"/>
                </a:cubicBezTo>
                <a:cubicBezTo>
                  <a:pt x="10260163" y="5466906"/>
                  <a:pt x="10260163" y="5462115"/>
                  <a:pt x="10260163" y="5462115"/>
                </a:cubicBezTo>
                <a:close/>
                <a:moveTo>
                  <a:pt x="10217054" y="5462115"/>
                </a:moveTo>
                <a:lnTo>
                  <a:pt x="10231423" y="5462115"/>
                </a:lnTo>
                <a:cubicBezTo>
                  <a:pt x="10231423" y="5471695"/>
                  <a:pt x="10226634" y="5476484"/>
                  <a:pt x="10217054" y="5476484"/>
                </a:cubicBezTo>
                <a:lnTo>
                  <a:pt x="10206274" y="5465706"/>
                </a:lnTo>
                <a:close/>
                <a:moveTo>
                  <a:pt x="10145204" y="5462115"/>
                </a:moveTo>
                <a:cubicBezTo>
                  <a:pt x="10145204" y="5462115"/>
                  <a:pt x="10149993" y="5462115"/>
                  <a:pt x="10159573" y="5462115"/>
                </a:cubicBezTo>
                <a:cubicBezTo>
                  <a:pt x="10159573" y="5471695"/>
                  <a:pt x="10159573" y="5476484"/>
                  <a:pt x="10159573" y="5476484"/>
                </a:cubicBezTo>
                <a:close/>
                <a:moveTo>
                  <a:pt x="10116464" y="5462115"/>
                </a:moveTo>
                <a:cubicBezTo>
                  <a:pt x="10126044" y="5462115"/>
                  <a:pt x="10133229" y="5464509"/>
                  <a:pt x="10138018" y="5469300"/>
                </a:cubicBezTo>
                <a:cubicBezTo>
                  <a:pt x="10142807" y="5474089"/>
                  <a:pt x="10145204" y="5476484"/>
                  <a:pt x="10145204" y="5476484"/>
                </a:cubicBezTo>
                <a:lnTo>
                  <a:pt x="10116464" y="5505224"/>
                </a:lnTo>
                <a:cubicBezTo>
                  <a:pt x="10116464" y="5505224"/>
                  <a:pt x="10116464" y="5500435"/>
                  <a:pt x="10116464" y="5490855"/>
                </a:cubicBezTo>
                <a:close/>
                <a:moveTo>
                  <a:pt x="9958393" y="5447745"/>
                </a:moveTo>
                <a:lnTo>
                  <a:pt x="9987133" y="5447745"/>
                </a:lnTo>
                <a:lnTo>
                  <a:pt x="9987133" y="5462115"/>
                </a:lnTo>
                <a:cubicBezTo>
                  <a:pt x="9977553" y="5462115"/>
                  <a:pt x="9970367" y="5462115"/>
                  <a:pt x="9965578" y="5462115"/>
                </a:cubicBezTo>
                <a:cubicBezTo>
                  <a:pt x="9960789" y="5462115"/>
                  <a:pt x="9958393" y="5466906"/>
                  <a:pt x="9958393" y="5476484"/>
                </a:cubicBezTo>
                <a:cubicBezTo>
                  <a:pt x="9958393" y="5476484"/>
                  <a:pt x="9953604" y="5478878"/>
                  <a:pt x="9944024" y="5483669"/>
                </a:cubicBezTo>
                <a:cubicBezTo>
                  <a:pt x="9934443" y="5488460"/>
                  <a:pt x="9934443" y="5493249"/>
                  <a:pt x="9944024" y="5498040"/>
                </a:cubicBezTo>
                <a:cubicBezTo>
                  <a:pt x="9953604" y="5502829"/>
                  <a:pt x="9963182" y="5500435"/>
                  <a:pt x="9972764" y="5490855"/>
                </a:cubicBezTo>
                <a:lnTo>
                  <a:pt x="9972764" y="5505224"/>
                </a:lnTo>
                <a:lnTo>
                  <a:pt x="9944024" y="5505224"/>
                </a:lnTo>
                <a:cubicBezTo>
                  <a:pt x="9944024" y="5505224"/>
                  <a:pt x="9939234" y="5505224"/>
                  <a:pt x="9929654" y="5505224"/>
                </a:cubicBezTo>
                <a:cubicBezTo>
                  <a:pt x="9920074" y="5505224"/>
                  <a:pt x="9910494" y="5502829"/>
                  <a:pt x="9900914" y="5498040"/>
                </a:cubicBezTo>
                <a:cubicBezTo>
                  <a:pt x="9891334" y="5493249"/>
                  <a:pt x="9886545" y="5490855"/>
                  <a:pt x="9886545" y="5490855"/>
                </a:cubicBezTo>
                <a:lnTo>
                  <a:pt x="9900914" y="5462115"/>
                </a:lnTo>
                <a:cubicBezTo>
                  <a:pt x="9900914" y="5471695"/>
                  <a:pt x="9905703" y="5476484"/>
                  <a:pt x="9915285" y="5476484"/>
                </a:cubicBezTo>
                <a:cubicBezTo>
                  <a:pt x="9924865" y="5476484"/>
                  <a:pt x="9924865" y="5471695"/>
                  <a:pt x="9915285" y="5462115"/>
                </a:cubicBezTo>
                <a:cubicBezTo>
                  <a:pt x="9915285" y="5462115"/>
                  <a:pt x="9920074" y="5462115"/>
                  <a:pt x="9929654" y="5462115"/>
                </a:cubicBezTo>
                <a:close/>
                <a:moveTo>
                  <a:pt x="11194211" y="5433374"/>
                </a:moveTo>
                <a:cubicBezTo>
                  <a:pt x="11194211" y="5433374"/>
                  <a:pt x="11199000" y="5433374"/>
                  <a:pt x="11208582" y="5433374"/>
                </a:cubicBezTo>
                <a:cubicBezTo>
                  <a:pt x="11199000" y="5442954"/>
                  <a:pt x="11194211" y="5447745"/>
                  <a:pt x="11194211" y="5447745"/>
                </a:cubicBezTo>
                <a:close/>
                <a:moveTo>
                  <a:pt x="10949921" y="5433374"/>
                </a:moveTo>
                <a:lnTo>
                  <a:pt x="10964292" y="5433374"/>
                </a:lnTo>
                <a:lnTo>
                  <a:pt x="10964292" y="5447745"/>
                </a:lnTo>
                <a:cubicBezTo>
                  <a:pt x="10954710" y="5447745"/>
                  <a:pt x="10949921" y="5447745"/>
                  <a:pt x="10949921" y="5447745"/>
                </a:cubicBezTo>
                <a:cubicBezTo>
                  <a:pt x="10949921" y="5438165"/>
                  <a:pt x="10949921" y="5433374"/>
                  <a:pt x="10949921" y="5433374"/>
                </a:cubicBezTo>
                <a:close/>
                <a:moveTo>
                  <a:pt x="9820981" y="5429782"/>
                </a:moveTo>
                <a:cubicBezTo>
                  <a:pt x="9823974" y="5429782"/>
                  <a:pt x="9826670" y="5430980"/>
                  <a:pt x="9829064" y="5433374"/>
                </a:cubicBezTo>
                <a:lnTo>
                  <a:pt x="9800324" y="5462115"/>
                </a:lnTo>
                <a:lnTo>
                  <a:pt x="9771584" y="5476484"/>
                </a:lnTo>
                <a:lnTo>
                  <a:pt x="9785953" y="5462115"/>
                </a:lnTo>
                <a:cubicBezTo>
                  <a:pt x="9800322" y="5440560"/>
                  <a:pt x="9811997" y="5429782"/>
                  <a:pt x="9820981" y="5429782"/>
                </a:cubicBezTo>
                <a:close/>
                <a:moveTo>
                  <a:pt x="10561932" y="5419005"/>
                </a:moveTo>
                <a:cubicBezTo>
                  <a:pt x="10571514" y="5419005"/>
                  <a:pt x="10576303" y="5419005"/>
                  <a:pt x="10576303" y="5419005"/>
                </a:cubicBezTo>
                <a:cubicBezTo>
                  <a:pt x="10576303" y="5419005"/>
                  <a:pt x="10576303" y="5423794"/>
                  <a:pt x="10576303" y="5433374"/>
                </a:cubicBezTo>
                <a:cubicBezTo>
                  <a:pt x="10576303" y="5433374"/>
                  <a:pt x="10571514" y="5433374"/>
                  <a:pt x="10561932" y="5433374"/>
                </a:cubicBezTo>
                <a:cubicBezTo>
                  <a:pt x="10552352" y="5433374"/>
                  <a:pt x="10547562" y="5430980"/>
                  <a:pt x="10547562" y="5426189"/>
                </a:cubicBezTo>
                <a:cubicBezTo>
                  <a:pt x="10547562" y="5421400"/>
                  <a:pt x="10552352" y="5419005"/>
                  <a:pt x="10561932" y="5419005"/>
                </a:cubicBezTo>
                <a:close/>
                <a:moveTo>
                  <a:pt x="9843435" y="5419005"/>
                </a:moveTo>
                <a:lnTo>
                  <a:pt x="9857805" y="5419005"/>
                </a:lnTo>
                <a:cubicBezTo>
                  <a:pt x="9848224" y="5428585"/>
                  <a:pt x="9843435" y="5433374"/>
                  <a:pt x="9843435" y="5433374"/>
                </a:cubicBezTo>
                <a:close/>
                <a:moveTo>
                  <a:pt x="11237320" y="5404634"/>
                </a:moveTo>
                <a:cubicBezTo>
                  <a:pt x="11237320" y="5404634"/>
                  <a:pt x="11237320" y="5409425"/>
                  <a:pt x="11237320" y="5419005"/>
                </a:cubicBezTo>
                <a:cubicBezTo>
                  <a:pt x="11227740" y="5419005"/>
                  <a:pt x="11222951" y="5419005"/>
                  <a:pt x="11222951" y="5419005"/>
                </a:cubicBezTo>
                <a:close/>
                <a:moveTo>
                  <a:pt x="10260163" y="5390265"/>
                </a:moveTo>
                <a:lnTo>
                  <a:pt x="10274532" y="5390265"/>
                </a:lnTo>
                <a:cubicBezTo>
                  <a:pt x="10264952" y="5409425"/>
                  <a:pt x="10264952" y="5414214"/>
                  <a:pt x="10274532" y="5404634"/>
                </a:cubicBezTo>
                <a:lnTo>
                  <a:pt x="10288903" y="5419005"/>
                </a:lnTo>
                <a:cubicBezTo>
                  <a:pt x="10279321" y="5428585"/>
                  <a:pt x="10272138" y="5430980"/>
                  <a:pt x="10267349" y="5426189"/>
                </a:cubicBezTo>
                <a:cubicBezTo>
                  <a:pt x="10262558" y="5421400"/>
                  <a:pt x="10255374" y="5419005"/>
                  <a:pt x="10245792" y="5419005"/>
                </a:cubicBezTo>
                <a:cubicBezTo>
                  <a:pt x="10245792" y="5419005"/>
                  <a:pt x="10245792" y="5421400"/>
                  <a:pt x="10245792" y="5426189"/>
                </a:cubicBezTo>
                <a:cubicBezTo>
                  <a:pt x="10245792" y="5430980"/>
                  <a:pt x="10245792" y="5433374"/>
                  <a:pt x="10245792" y="5433374"/>
                </a:cubicBezTo>
                <a:cubicBezTo>
                  <a:pt x="10236212" y="5433374"/>
                  <a:pt x="10226634" y="5433374"/>
                  <a:pt x="10217054" y="5433374"/>
                </a:cubicBezTo>
                <a:lnTo>
                  <a:pt x="10202683" y="5447745"/>
                </a:lnTo>
                <a:lnTo>
                  <a:pt x="10206274" y="5465706"/>
                </a:lnTo>
                <a:lnTo>
                  <a:pt x="10202683" y="5462115"/>
                </a:lnTo>
                <a:lnTo>
                  <a:pt x="10188313" y="5433374"/>
                </a:lnTo>
                <a:cubicBezTo>
                  <a:pt x="10188313" y="5433374"/>
                  <a:pt x="10193102" y="5430980"/>
                  <a:pt x="10202683" y="5426189"/>
                </a:cubicBezTo>
                <a:cubicBezTo>
                  <a:pt x="10212265" y="5421400"/>
                  <a:pt x="10217054" y="5419005"/>
                  <a:pt x="10217054" y="5419005"/>
                </a:cubicBezTo>
                <a:lnTo>
                  <a:pt x="10231423" y="5404634"/>
                </a:lnTo>
                <a:cubicBezTo>
                  <a:pt x="10241003" y="5404634"/>
                  <a:pt x="10248189" y="5402239"/>
                  <a:pt x="10252978" y="5397450"/>
                </a:cubicBezTo>
                <a:cubicBezTo>
                  <a:pt x="10257767" y="5392659"/>
                  <a:pt x="10260163" y="5390265"/>
                  <a:pt x="10260163" y="5390265"/>
                </a:cubicBezTo>
                <a:close/>
                <a:moveTo>
                  <a:pt x="10073354" y="5375895"/>
                </a:moveTo>
                <a:cubicBezTo>
                  <a:pt x="10082934" y="5375895"/>
                  <a:pt x="10090120" y="5375895"/>
                  <a:pt x="10094909" y="5375895"/>
                </a:cubicBezTo>
                <a:cubicBezTo>
                  <a:pt x="10099698" y="5375895"/>
                  <a:pt x="10099698" y="5380685"/>
                  <a:pt x="10094909" y="5390265"/>
                </a:cubicBezTo>
                <a:cubicBezTo>
                  <a:pt x="10090120" y="5399845"/>
                  <a:pt x="10092512" y="5404634"/>
                  <a:pt x="10102092" y="5404634"/>
                </a:cubicBezTo>
                <a:lnTo>
                  <a:pt x="10073354" y="5419005"/>
                </a:lnTo>
                <a:lnTo>
                  <a:pt x="10044614" y="5419005"/>
                </a:lnTo>
                <a:cubicBezTo>
                  <a:pt x="10044614" y="5419005"/>
                  <a:pt x="10044614" y="5423794"/>
                  <a:pt x="10044614" y="5433374"/>
                </a:cubicBezTo>
                <a:cubicBezTo>
                  <a:pt x="10035032" y="5433374"/>
                  <a:pt x="10025454" y="5433374"/>
                  <a:pt x="10015873" y="5433374"/>
                </a:cubicBezTo>
                <a:lnTo>
                  <a:pt x="10001504" y="5447745"/>
                </a:lnTo>
                <a:cubicBezTo>
                  <a:pt x="10001504" y="5438165"/>
                  <a:pt x="10006293" y="5430980"/>
                  <a:pt x="10015873" y="5426189"/>
                </a:cubicBezTo>
                <a:cubicBezTo>
                  <a:pt x="10025454" y="5421400"/>
                  <a:pt x="10035032" y="5414214"/>
                  <a:pt x="10044614" y="5404634"/>
                </a:cubicBezTo>
                <a:cubicBezTo>
                  <a:pt x="10054194" y="5404634"/>
                  <a:pt x="10058983" y="5404634"/>
                  <a:pt x="10058983" y="5404634"/>
                </a:cubicBezTo>
                <a:cubicBezTo>
                  <a:pt x="10058983" y="5404634"/>
                  <a:pt x="10058983" y="5399845"/>
                  <a:pt x="10058983" y="5390265"/>
                </a:cubicBezTo>
                <a:cubicBezTo>
                  <a:pt x="10058983" y="5380685"/>
                  <a:pt x="10063772" y="5375895"/>
                  <a:pt x="10073354" y="5375895"/>
                </a:cubicBezTo>
                <a:close/>
                <a:moveTo>
                  <a:pt x="9670993" y="5375895"/>
                </a:moveTo>
                <a:lnTo>
                  <a:pt x="9656624" y="5390265"/>
                </a:lnTo>
                <a:cubicBezTo>
                  <a:pt x="9656624" y="5399845"/>
                  <a:pt x="9651835" y="5399845"/>
                  <a:pt x="9642253" y="5390265"/>
                </a:cubicBezTo>
                <a:cubicBezTo>
                  <a:pt x="9642253" y="5399845"/>
                  <a:pt x="9647042" y="5404634"/>
                  <a:pt x="9656624" y="5404634"/>
                </a:cubicBezTo>
                <a:lnTo>
                  <a:pt x="9670993" y="5404634"/>
                </a:lnTo>
                <a:cubicBezTo>
                  <a:pt x="9670993" y="5404634"/>
                  <a:pt x="9675783" y="5399845"/>
                  <a:pt x="9685365" y="5390265"/>
                </a:cubicBezTo>
                <a:cubicBezTo>
                  <a:pt x="9685365" y="5390265"/>
                  <a:pt x="9682968" y="5387870"/>
                  <a:pt x="9678179" y="5383079"/>
                </a:cubicBezTo>
                <a:cubicBezTo>
                  <a:pt x="9673390" y="5378290"/>
                  <a:pt x="9670993" y="5375895"/>
                  <a:pt x="9670993" y="5375895"/>
                </a:cubicBezTo>
                <a:close/>
                <a:moveTo>
                  <a:pt x="428226" y="5375895"/>
                </a:moveTo>
                <a:lnTo>
                  <a:pt x="429304" y="5377691"/>
                </a:lnTo>
                <a:cubicBezTo>
                  <a:pt x="430501" y="5381285"/>
                  <a:pt x="431100" y="5385476"/>
                  <a:pt x="431100" y="5390265"/>
                </a:cubicBezTo>
                <a:close/>
                <a:moveTo>
                  <a:pt x="10662522" y="5361524"/>
                </a:moveTo>
                <a:lnTo>
                  <a:pt x="10662522" y="5375895"/>
                </a:lnTo>
                <a:lnTo>
                  <a:pt x="10648153" y="5375895"/>
                </a:lnTo>
                <a:cubicBezTo>
                  <a:pt x="10648153" y="5366315"/>
                  <a:pt x="10652942" y="5361524"/>
                  <a:pt x="10662522" y="5361524"/>
                </a:cubicBezTo>
                <a:close/>
                <a:moveTo>
                  <a:pt x="9915285" y="5361524"/>
                </a:moveTo>
                <a:cubicBezTo>
                  <a:pt x="9915285" y="5361524"/>
                  <a:pt x="9915285" y="5366315"/>
                  <a:pt x="9915285" y="5375895"/>
                </a:cubicBezTo>
                <a:lnTo>
                  <a:pt x="9929654" y="5375895"/>
                </a:lnTo>
                <a:close/>
                <a:moveTo>
                  <a:pt x="10527444" y="5358651"/>
                </a:moveTo>
                <a:lnTo>
                  <a:pt x="10518822" y="5375895"/>
                </a:lnTo>
                <a:cubicBezTo>
                  <a:pt x="10509242" y="5366315"/>
                  <a:pt x="10509242" y="5361524"/>
                  <a:pt x="10518822" y="5361524"/>
                </a:cubicBezTo>
                <a:close/>
                <a:moveTo>
                  <a:pt x="10438889" y="5357933"/>
                </a:moveTo>
                <a:cubicBezTo>
                  <a:pt x="10441882" y="5357933"/>
                  <a:pt x="10444578" y="5359130"/>
                  <a:pt x="10446972" y="5361524"/>
                </a:cubicBezTo>
                <a:lnTo>
                  <a:pt x="10432603" y="5390265"/>
                </a:lnTo>
                <a:cubicBezTo>
                  <a:pt x="10423021" y="5390265"/>
                  <a:pt x="10415837" y="5390265"/>
                  <a:pt x="10411048" y="5390265"/>
                </a:cubicBezTo>
                <a:cubicBezTo>
                  <a:pt x="10406259" y="5390265"/>
                  <a:pt x="10403863" y="5395056"/>
                  <a:pt x="10403863" y="5404634"/>
                </a:cubicBezTo>
                <a:cubicBezTo>
                  <a:pt x="10403863" y="5404634"/>
                  <a:pt x="10399074" y="5404634"/>
                  <a:pt x="10389492" y="5404634"/>
                </a:cubicBezTo>
                <a:lnTo>
                  <a:pt x="10403863" y="5390265"/>
                </a:lnTo>
                <a:cubicBezTo>
                  <a:pt x="10418232" y="5368710"/>
                  <a:pt x="10429907" y="5357933"/>
                  <a:pt x="10438889" y="5357933"/>
                </a:cubicBezTo>
                <a:close/>
                <a:moveTo>
                  <a:pt x="10533193" y="5347155"/>
                </a:moveTo>
                <a:cubicBezTo>
                  <a:pt x="10533193" y="5351944"/>
                  <a:pt x="10531996" y="5355538"/>
                  <a:pt x="10529600" y="5357933"/>
                </a:cubicBezTo>
                <a:lnTo>
                  <a:pt x="10527444" y="5358651"/>
                </a:lnTo>
                <a:close/>
                <a:moveTo>
                  <a:pt x="10518822" y="5332784"/>
                </a:moveTo>
                <a:cubicBezTo>
                  <a:pt x="10518822" y="5332784"/>
                  <a:pt x="10518822" y="5337575"/>
                  <a:pt x="10518822" y="5347155"/>
                </a:cubicBezTo>
                <a:lnTo>
                  <a:pt x="10504453" y="5347155"/>
                </a:lnTo>
                <a:close/>
                <a:moveTo>
                  <a:pt x="10245792" y="5332784"/>
                </a:moveTo>
                <a:lnTo>
                  <a:pt x="10260163" y="5361524"/>
                </a:lnTo>
                <a:cubicBezTo>
                  <a:pt x="10250583" y="5361524"/>
                  <a:pt x="10245792" y="5356735"/>
                  <a:pt x="10245792" y="5347155"/>
                </a:cubicBezTo>
                <a:cubicBezTo>
                  <a:pt x="10245792" y="5347155"/>
                  <a:pt x="10245792" y="5342364"/>
                  <a:pt x="10245792" y="5332784"/>
                </a:cubicBezTo>
                <a:close/>
                <a:moveTo>
                  <a:pt x="11319950" y="5330090"/>
                </a:moveTo>
                <a:cubicBezTo>
                  <a:pt x="11324739" y="5329492"/>
                  <a:pt x="11330727" y="5330390"/>
                  <a:pt x="11337911" y="5332784"/>
                </a:cubicBezTo>
                <a:lnTo>
                  <a:pt x="11337911" y="5347155"/>
                </a:lnTo>
                <a:lnTo>
                  <a:pt x="11337911" y="5375895"/>
                </a:lnTo>
                <a:lnTo>
                  <a:pt x="11309170" y="5375895"/>
                </a:lnTo>
                <a:cubicBezTo>
                  <a:pt x="11301987" y="5347155"/>
                  <a:pt x="11305578" y="5331888"/>
                  <a:pt x="11319950" y="5330090"/>
                </a:cubicBezTo>
                <a:close/>
                <a:moveTo>
                  <a:pt x="11237320" y="5325600"/>
                </a:moveTo>
                <a:cubicBezTo>
                  <a:pt x="11242111" y="5325600"/>
                  <a:pt x="11246900" y="5327995"/>
                  <a:pt x="11251692" y="5332784"/>
                </a:cubicBezTo>
                <a:cubicBezTo>
                  <a:pt x="11261272" y="5342364"/>
                  <a:pt x="11261272" y="5347155"/>
                  <a:pt x="11251692" y="5347155"/>
                </a:cubicBezTo>
                <a:lnTo>
                  <a:pt x="11179842" y="5375895"/>
                </a:lnTo>
                <a:cubicBezTo>
                  <a:pt x="11179842" y="5375895"/>
                  <a:pt x="11179842" y="5371104"/>
                  <a:pt x="11179842" y="5361524"/>
                </a:cubicBezTo>
                <a:cubicBezTo>
                  <a:pt x="11179842" y="5361524"/>
                  <a:pt x="11182236" y="5359130"/>
                  <a:pt x="11187027" y="5354339"/>
                </a:cubicBezTo>
                <a:cubicBezTo>
                  <a:pt x="11191816" y="5349550"/>
                  <a:pt x="11196607" y="5347155"/>
                  <a:pt x="11201396" y="5347155"/>
                </a:cubicBezTo>
                <a:cubicBezTo>
                  <a:pt x="11206186" y="5347155"/>
                  <a:pt x="11210977" y="5347155"/>
                  <a:pt x="11215766" y="5347155"/>
                </a:cubicBezTo>
                <a:cubicBezTo>
                  <a:pt x="11220555" y="5347155"/>
                  <a:pt x="11222951" y="5342364"/>
                  <a:pt x="11222951" y="5332784"/>
                </a:cubicBezTo>
                <a:cubicBezTo>
                  <a:pt x="11227742" y="5327995"/>
                  <a:pt x="11232531" y="5325600"/>
                  <a:pt x="11237320" y="5325600"/>
                </a:cubicBezTo>
                <a:close/>
                <a:moveTo>
                  <a:pt x="11280432" y="5318415"/>
                </a:moveTo>
                <a:cubicBezTo>
                  <a:pt x="11290012" y="5318415"/>
                  <a:pt x="11294801" y="5318415"/>
                  <a:pt x="11294801" y="5318415"/>
                </a:cubicBezTo>
                <a:cubicBezTo>
                  <a:pt x="11294801" y="5327995"/>
                  <a:pt x="11290012" y="5332784"/>
                  <a:pt x="11280432" y="5332784"/>
                </a:cubicBezTo>
                <a:close/>
                <a:moveTo>
                  <a:pt x="10913997" y="5318415"/>
                </a:moveTo>
                <a:cubicBezTo>
                  <a:pt x="10918786" y="5318415"/>
                  <a:pt x="10921183" y="5323206"/>
                  <a:pt x="10921183" y="5332784"/>
                </a:cubicBezTo>
                <a:cubicBezTo>
                  <a:pt x="10930763" y="5342364"/>
                  <a:pt x="10935552" y="5347155"/>
                  <a:pt x="10935552" y="5347155"/>
                </a:cubicBezTo>
                <a:cubicBezTo>
                  <a:pt x="10897231" y="5366315"/>
                  <a:pt x="10873282" y="5375895"/>
                  <a:pt x="10863702" y="5375895"/>
                </a:cubicBezTo>
                <a:cubicBezTo>
                  <a:pt x="10854122" y="5375895"/>
                  <a:pt x="10854122" y="5371104"/>
                  <a:pt x="10863702" y="5361524"/>
                </a:cubicBezTo>
                <a:lnTo>
                  <a:pt x="10878071" y="5347155"/>
                </a:lnTo>
                <a:lnTo>
                  <a:pt x="10906812" y="5332784"/>
                </a:lnTo>
                <a:cubicBezTo>
                  <a:pt x="10906812" y="5323206"/>
                  <a:pt x="10909208" y="5318415"/>
                  <a:pt x="10913997" y="5318415"/>
                </a:cubicBezTo>
                <a:close/>
                <a:moveTo>
                  <a:pt x="10375123" y="5318415"/>
                </a:moveTo>
                <a:cubicBezTo>
                  <a:pt x="10375123" y="5327995"/>
                  <a:pt x="10379912" y="5335179"/>
                  <a:pt x="10389492" y="5339970"/>
                </a:cubicBezTo>
                <a:cubicBezTo>
                  <a:pt x="10399074" y="5344761"/>
                  <a:pt x="10408652" y="5347155"/>
                  <a:pt x="10418232" y="5347155"/>
                </a:cubicBezTo>
                <a:cubicBezTo>
                  <a:pt x="10418232" y="5347155"/>
                  <a:pt x="10408652" y="5351944"/>
                  <a:pt x="10389492" y="5361524"/>
                </a:cubicBezTo>
                <a:cubicBezTo>
                  <a:pt x="10370333" y="5371104"/>
                  <a:pt x="10360753" y="5375895"/>
                  <a:pt x="10360753" y="5375895"/>
                </a:cubicBezTo>
                <a:lnTo>
                  <a:pt x="10346382" y="5375895"/>
                </a:lnTo>
                <a:lnTo>
                  <a:pt x="10332013" y="5390265"/>
                </a:lnTo>
                <a:cubicBezTo>
                  <a:pt x="10322433" y="5390265"/>
                  <a:pt x="10317642" y="5390265"/>
                  <a:pt x="10317642" y="5390265"/>
                </a:cubicBezTo>
                <a:lnTo>
                  <a:pt x="10303273" y="5390265"/>
                </a:lnTo>
                <a:lnTo>
                  <a:pt x="10288903" y="5390265"/>
                </a:lnTo>
                <a:lnTo>
                  <a:pt x="10303273" y="5375895"/>
                </a:lnTo>
                <a:cubicBezTo>
                  <a:pt x="10303273" y="5366315"/>
                  <a:pt x="10308062" y="5361524"/>
                  <a:pt x="10317642" y="5361524"/>
                </a:cubicBezTo>
                <a:lnTo>
                  <a:pt x="10346382" y="5347155"/>
                </a:lnTo>
                <a:cubicBezTo>
                  <a:pt x="10355964" y="5347155"/>
                  <a:pt x="10365542" y="5342364"/>
                  <a:pt x="10375123" y="5332784"/>
                </a:cubicBezTo>
                <a:close/>
                <a:moveTo>
                  <a:pt x="10217054" y="5318415"/>
                </a:moveTo>
                <a:cubicBezTo>
                  <a:pt x="10207472" y="5318415"/>
                  <a:pt x="10202683" y="5323206"/>
                  <a:pt x="10202683" y="5332784"/>
                </a:cubicBezTo>
                <a:lnTo>
                  <a:pt x="10217054" y="5332784"/>
                </a:lnTo>
                <a:close/>
                <a:moveTo>
                  <a:pt x="10001504" y="5318415"/>
                </a:moveTo>
                <a:cubicBezTo>
                  <a:pt x="10011084" y="5318415"/>
                  <a:pt x="10015873" y="5323206"/>
                  <a:pt x="10015873" y="5332784"/>
                </a:cubicBezTo>
                <a:cubicBezTo>
                  <a:pt x="10015873" y="5332784"/>
                  <a:pt x="10011084" y="5332784"/>
                  <a:pt x="10001504" y="5332784"/>
                </a:cubicBezTo>
                <a:cubicBezTo>
                  <a:pt x="9991922" y="5332784"/>
                  <a:pt x="9987133" y="5330390"/>
                  <a:pt x="9987133" y="5325600"/>
                </a:cubicBezTo>
                <a:cubicBezTo>
                  <a:pt x="9987133" y="5320809"/>
                  <a:pt x="9991922" y="5318415"/>
                  <a:pt x="10001504" y="5318415"/>
                </a:cubicBezTo>
                <a:close/>
                <a:moveTo>
                  <a:pt x="11424131" y="5304046"/>
                </a:moveTo>
                <a:lnTo>
                  <a:pt x="11409760" y="5332784"/>
                </a:lnTo>
                <a:lnTo>
                  <a:pt x="11395391" y="5332784"/>
                </a:lnTo>
                <a:lnTo>
                  <a:pt x="11409760" y="5318415"/>
                </a:lnTo>
                <a:cubicBezTo>
                  <a:pt x="11409760" y="5318415"/>
                  <a:pt x="11414549" y="5313624"/>
                  <a:pt x="11424131" y="5304046"/>
                </a:cubicBezTo>
                <a:close/>
                <a:moveTo>
                  <a:pt x="10777481" y="5304046"/>
                </a:moveTo>
                <a:cubicBezTo>
                  <a:pt x="10815803" y="5304046"/>
                  <a:pt x="10806221" y="5313624"/>
                  <a:pt x="10748743" y="5332784"/>
                </a:cubicBezTo>
                <a:cubicBezTo>
                  <a:pt x="10739161" y="5342364"/>
                  <a:pt x="10729583" y="5351944"/>
                  <a:pt x="10720002" y="5361524"/>
                </a:cubicBezTo>
                <a:cubicBezTo>
                  <a:pt x="10710422" y="5371104"/>
                  <a:pt x="10703237" y="5371104"/>
                  <a:pt x="10698448" y="5361524"/>
                </a:cubicBezTo>
                <a:cubicBezTo>
                  <a:pt x="10693659" y="5351944"/>
                  <a:pt x="10691262" y="5342364"/>
                  <a:pt x="10691262" y="5332784"/>
                </a:cubicBezTo>
                <a:cubicBezTo>
                  <a:pt x="10691262" y="5332784"/>
                  <a:pt x="10693659" y="5330390"/>
                  <a:pt x="10698448" y="5325600"/>
                </a:cubicBezTo>
                <a:cubicBezTo>
                  <a:pt x="10703237" y="5320809"/>
                  <a:pt x="10710422" y="5320809"/>
                  <a:pt x="10720002" y="5325600"/>
                </a:cubicBezTo>
                <a:cubicBezTo>
                  <a:pt x="10729583" y="5330390"/>
                  <a:pt x="10736768" y="5330390"/>
                  <a:pt x="10741557" y="5325600"/>
                </a:cubicBezTo>
                <a:cubicBezTo>
                  <a:pt x="10746346" y="5320809"/>
                  <a:pt x="10748743" y="5318415"/>
                  <a:pt x="10748743" y="5318415"/>
                </a:cubicBezTo>
                <a:cubicBezTo>
                  <a:pt x="10758323" y="5308835"/>
                  <a:pt x="10767901" y="5304046"/>
                  <a:pt x="10777481" y="5304046"/>
                </a:cubicBezTo>
                <a:close/>
                <a:moveTo>
                  <a:pt x="10231423" y="5304046"/>
                </a:moveTo>
                <a:lnTo>
                  <a:pt x="10245792" y="5332784"/>
                </a:lnTo>
                <a:cubicBezTo>
                  <a:pt x="10236212" y="5332784"/>
                  <a:pt x="10231423" y="5335179"/>
                  <a:pt x="10231423" y="5339970"/>
                </a:cubicBezTo>
                <a:cubicBezTo>
                  <a:pt x="10231423" y="5344761"/>
                  <a:pt x="10226634" y="5344761"/>
                  <a:pt x="10217054" y="5339970"/>
                </a:cubicBezTo>
                <a:cubicBezTo>
                  <a:pt x="10207472" y="5335179"/>
                  <a:pt x="10202683" y="5337575"/>
                  <a:pt x="10202683" y="5347155"/>
                </a:cubicBezTo>
                <a:cubicBezTo>
                  <a:pt x="10183524" y="5366315"/>
                  <a:pt x="10173942" y="5371104"/>
                  <a:pt x="10173942" y="5361524"/>
                </a:cubicBezTo>
                <a:cubicBezTo>
                  <a:pt x="10164362" y="5361524"/>
                  <a:pt x="10154784" y="5361524"/>
                  <a:pt x="10145204" y="5361524"/>
                </a:cubicBezTo>
                <a:lnTo>
                  <a:pt x="10145204" y="5375895"/>
                </a:lnTo>
                <a:cubicBezTo>
                  <a:pt x="10135622" y="5375895"/>
                  <a:pt x="10130833" y="5378290"/>
                  <a:pt x="10130833" y="5383079"/>
                </a:cubicBezTo>
                <a:cubicBezTo>
                  <a:pt x="10130833" y="5387870"/>
                  <a:pt x="10130833" y="5395056"/>
                  <a:pt x="10130833" y="5404634"/>
                </a:cubicBezTo>
                <a:cubicBezTo>
                  <a:pt x="10121253" y="5404634"/>
                  <a:pt x="10116464" y="5402239"/>
                  <a:pt x="10116464" y="5397450"/>
                </a:cubicBezTo>
                <a:cubicBezTo>
                  <a:pt x="10116464" y="5392659"/>
                  <a:pt x="10116464" y="5385474"/>
                  <a:pt x="10116464" y="5375895"/>
                </a:cubicBezTo>
                <a:cubicBezTo>
                  <a:pt x="10116464" y="5354339"/>
                  <a:pt x="10121851" y="5346257"/>
                  <a:pt x="10132629" y="5351645"/>
                </a:cubicBezTo>
                <a:lnTo>
                  <a:pt x="10138916" y="5356585"/>
                </a:lnTo>
                <a:lnTo>
                  <a:pt x="10145204" y="5347155"/>
                </a:lnTo>
                <a:cubicBezTo>
                  <a:pt x="10145204" y="5337575"/>
                  <a:pt x="10149993" y="5332784"/>
                  <a:pt x="10159573" y="5332784"/>
                </a:cubicBezTo>
                <a:cubicBezTo>
                  <a:pt x="10169153" y="5332784"/>
                  <a:pt x="10173942" y="5332784"/>
                  <a:pt x="10173942" y="5332784"/>
                </a:cubicBezTo>
                <a:close/>
                <a:moveTo>
                  <a:pt x="10446972" y="5293266"/>
                </a:moveTo>
                <a:cubicBezTo>
                  <a:pt x="10449369" y="5293266"/>
                  <a:pt x="10451763" y="5294466"/>
                  <a:pt x="10454158" y="5296860"/>
                </a:cubicBezTo>
                <a:cubicBezTo>
                  <a:pt x="10458947" y="5301649"/>
                  <a:pt x="10461343" y="5304046"/>
                  <a:pt x="10461343" y="5304046"/>
                </a:cubicBezTo>
                <a:cubicBezTo>
                  <a:pt x="10461343" y="5304046"/>
                  <a:pt x="10458947" y="5306440"/>
                  <a:pt x="10454158" y="5311229"/>
                </a:cubicBezTo>
                <a:cubicBezTo>
                  <a:pt x="10449369" y="5316020"/>
                  <a:pt x="10446972" y="5318415"/>
                  <a:pt x="10446972" y="5318415"/>
                </a:cubicBezTo>
                <a:cubicBezTo>
                  <a:pt x="10437392" y="5308835"/>
                  <a:pt x="10434998" y="5301649"/>
                  <a:pt x="10439787" y="5296860"/>
                </a:cubicBezTo>
                <a:cubicBezTo>
                  <a:pt x="10442181" y="5294466"/>
                  <a:pt x="10444578" y="5293266"/>
                  <a:pt x="10446972" y="5293266"/>
                </a:cubicBezTo>
                <a:close/>
                <a:moveTo>
                  <a:pt x="10256060" y="5291727"/>
                </a:moveTo>
                <a:lnTo>
                  <a:pt x="10249386" y="5296860"/>
                </a:lnTo>
                <a:cubicBezTo>
                  <a:pt x="10242200" y="5301649"/>
                  <a:pt x="10236214" y="5304046"/>
                  <a:pt x="10231423" y="5304046"/>
                </a:cubicBezTo>
                <a:close/>
                <a:moveTo>
                  <a:pt x="531689" y="5289675"/>
                </a:moveTo>
                <a:cubicBezTo>
                  <a:pt x="531689" y="5289675"/>
                  <a:pt x="531689" y="5294466"/>
                  <a:pt x="531689" y="5304046"/>
                </a:cubicBezTo>
                <a:lnTo>
                  <a:pt x="531689" y="5318415"/>
                </a:lnTo>
                <a:lnTo>
                  <a:pt x="531689" y="5332784"/>
                </a:lnTo>
                <a:lnTo>
                  <a:pt x="517321" y="5347155"/>
                </a:lnTo>
                <a:cubicBezTo>
                  <a:pt x="517321" y="5337575"/>
                  <a:pt x="517321" y="5332784"/>
                  <a:pt x="517321" y="5332784"/>
                </a:cubicBezTo>
                <a:cubicBezTo>
                  <a:pt x="517321" y="5332784"/>
                  <a:pt x="517321" y="5327995"/>
                  <a:pt x="517321" y="5318415"/>
                </a:cubicBezTo>
                <a:cubicBezTo>
                  <a:pt x="517321" y="5308835"/>
                  <a:pt x="517321" y="5304046"/>
                  <a:pt x="517321" y="5304046"/>
                </a:cubicBezTo>
                <a:close/>
                <a:moveTo>
                  <a:pt x="10386798" y="5285185"/>
                </a:moveTo>
                <a:cubicBezTo>
                  <a:pt x="10388594" y="5285783"/>
                  <a:pt x="10389492" y="5287280"/>
                  <a:pt x="10389492" y="5289675"/>
                </a:cubicBezTo>
                <a:lnTo>
                  <a:pt x="10389492" y="5304046"/>
                </a:lnTo>
                <a:cubicBezTo>
                  <a:pt x="10389492" y="5304046"/>
                  <a:pt x="10384703" y="5306440"/>
                  <a:pt x="10375123" y="5311229"/>
                </a:cubicBezTo>
                <a:cubicBezTo>
                  <a:pt x="10365542" y="5316020"/>
                  <a:pt x="10351171" y="5323206"/>
                  <a:pt x="10332013" y="5332784"/>
                </a:cubicBezTo>
                <a:cubicBezTo>
                  <a:pt x="10293693" y="5361524"/>
                  <a:pt x="10274532" y="5366315"/>
                  <a:pt x="10274532" y="5347155"/>
                </a:cubicBezTo>
                <a:cubicBezTo>
                  <a:pt x="10274532" y="5347155"/>
                  <a:pt x="10276929" y="5344761"/>
                  <a:pt x="10281718" y="5339970"/>
                </a:cubicBezTo>
                <a:cubicBezTo>
                  <a:pt x="10286507" y="5335179"/>
                  <a:pt x="10293693" y="5327995"/>
                  <a:pt x="10303273" y="5318415"/>
                </a:cubicBezTo>
                <a:cubicBezTo>
                  <a:pt x="10312853" y="5318415"/>
                  <a:pt x="10320038" y="5316020"/>
                  <a:pt x="10324827" y="5311229"/>
                </a:cubicBezTo>
                <a:cubicBezTo>
                  <a:pt x="10329617" y="5306440"/>
                  <a:pt x="10336802" y="5304046"/>
                  <a:pt x="10346382" y="5304046"/>
                </a:cubicBezTo>
                <a:cubicBezTo>
                  <a:pt x="10367937" y="5289675"/>
                  <a:pt x="10381410" y="5283389"/>
                  <a:pt x="10386798" y="5285185"/>
                </a:cubicBezTo>
                <a:close/>
                <a:moveTo>
                  <a:pt x="11495981" y="5275305"/>
                </a:moveTo>
                <a:cubicBezTo>
                  <a:pt x="11495981" y="5275305"/>
                  <a:pt x="11498376" y="5275305"/>
                  <a:pt x="11503165" y="5275305"/>
                </a:cubicBezTo>
                <a:cubicBezTo>
                  <a:pt x="11507956" y="5275305"/>
                  <a:pt x="11510350" y="5280094"/>
                  <a:pt x="11510350" y="5289675"/>
                </a:cubicBezTo>
                <a:close/>
                <a:moveTo>
                  <a:pt x="402361" y="5275305"/>
                </a:moveTo>
                <a:lnTo>
                  <a:pt x="416730" y="5289675"/>
                </a:lnTo>
                <a:cubicBezTo>
                  <a:pt x="416730" y="5299255"/>
                  <a:pt x="416730" y="5308835"/>
                  <a:pt x="416730" y="5318415"/>
                </a:cubicBezTo>
                <a:lnTo>
                  <a:pt x="428226" y="5375895"/>
                </a:lnTo>
                <a:lnTo>
                  <a:pt x="423916" y="5368710"/>
                </a:lnTo>
                <a:cubicBezTo>
                  <a:pt x="419125" y="5363919"/>
                  <a:pt x="416730" y="5359130"/>
                  <a:pt x="416730" y="5354339"/>
                </a:cubicBezTo>
                <a:cubicBezTo>
                  <a:pt x="416730" y="5349550"/>
                  <a:pt x="416730" y="5347155"/>
                  <a:pt x="416730" y="5347155"/>
                </a:cubicBezTo>
                <a:cubicBezTo>
                  <a:pt x="416730" y="5337575"/>
                  <a:pt x="411939" y="5327995"/>
                  <a:pt x="402361" y="5318415"/>
                </a:cubicBezTo>
                <a:close/>
                <a:moveTo>
                  <a:pt x="10705631" y="5260934"/>
                </a:moveTo>
                <a:lnTo>
                  <a:pt x="10705631" y="5275305"/>
                </a:lnTo>
                <a:lnTo>
                  <a:pt x="10691262" y="5275305"/>
                </a:lnTo>
                <a:cubicBezTo>
                  <a:pt x="10691262" y="5265725"/>
                  <a:pt x="10696051" y="5260934"/>
                  <a:pt x="10705631" y="5260934"/>
                </a:cubicBezTo>
                <a:close/>
                <a:moveTo>
                  <a:pt x="10490082" y="5260934"/>
                </a:moveTo>
                <a:lnTo>
                  <a:pt x="10504453" y="5260934"/>
                </a:lnTo>
                <a:cubicBezTo>
                  <a:pt x="10514033" y="5260934"/>
                  <a:pt x="10523611" y="5265725"/>
                  <a:pt x="10533193" y="5275305"/>
                </a:cubicBezTo>
                <a:cubicBezTo>
                  <a:pt x="10533193" y="5275305"/>
                  <a:pt x="10535588" y="5275305"/>
                  <a:pt x="10540377" y="5275305"/>
                </a:cubicBezTo>
                <a:cubicBezTo>
                  <a:pt x="10545166" y="5275305"/>
                  <a:pt x="10547562" y="5275305"/>
                  <a:pt x="10547562" y="5275305"/>
                </a:cubicBezTo>
                <a:cubicBezTo>
                  <a:pt x="10547562" y="5284884"/>
                  <a:pt x="10540377" y="5294466"/>
                  <a:pt x="10526008" y="5304046"/>
                </a:cubicBezTo>
                <a:cubicBezTo>
                  <a:pt x="10511637" y="5313624"/>
                  <a:pt x="10499664" y="5316020"/>
                  <a:pt x="10490082" y="5311229"/>
                </a:cubicBezTo>
                <a:cubicBezTo>
                  <a:pt x="10480502" y="5306440"/>
                  <a:pt x="10480502" y="5299255"/>
                  <a:pt x="10490082" y="5289675"/>
                </a:cubicBezTo>
                <a:close/>
                <a:moveTo>
                  <a:pt x="10143149" y="5248618"/>
                </a:moveTo>
                <a:lnTo>
                  <a:pt x="10130833" y="5260934"/>
                </a:lnTo>
                <a:cubicBezTo>
                  <a:pt x="10130833" y="5256145"/>
                  <a:pt x="10132629" y="5252553"/>
                  <a:pt x="10136222" y="5250157"/>
                </a:cubicBezTo>
                <a:close/>
                <a:moveTo>
                  <a:pt x="10676893" y="5246565"/>
                </a:moveTo>
                <a:lnTo>
                  <a:pt x="10619412" y="5275305"/>
                </a:lnTo>
                <a:lnTo>
                  <a:pt x="10605043" y="5275305"/>
                </a:lnTo>
                <a:cubicBezTo>
                  <a:pt x="10614623" y="5256145"/>
                  <a:pt x="10638571" y="5246565"/>
                  <a:pt x="10676893" y="5246565"/>
                </a:cubicBezTo>
                <a:close/>
                <a:moveTo>
                  <a:pt x="10561932" y="5246565"/>
                </a:moveTo>
                <a:lnTo>
                  <a:pt x="10590672" y="5246565"/>
                </a:lnTo>
                <a:lnTo>
                  <a:pt x="10619412" y="5246565"/>
                </a:lnTo>
                <a:cubicBezTo>
                  <a:pt x="10619412" y="5246565"/>
                  <a:pt x="10609832" y="5251356"/>
                  <a:pt x="10590672" y="5260934"/>
                </a:cubicBezTo>
                <a:cubicBezTo>
                  <a:pt x="10571514" y="5270514"/>
                  <a:pt x="10561932" y="5275305"/>
                  <a:pt x="10561932" y="5275305"/>
                </a:cubicBezTo>
                <a:cubicBezTo>
                  <a:pt x="10561932" y="5265725"/>
                  <a:pt x="10561932" y="5258540"/>
                  <a:pt x="10561932" y="5253751"/>
                </a:cubicBezTo>
                <a:cubicBezTo>
                  <a:pt x="10561932" y="5248960"/>
                  <a:pt x="10561932" y="5246565"/>
                  <a:pt x="10561932" y="5246565"/>
                </a:cubicBezTo>
                <a:close/>
                <a:moveTo>
                  <a:pt x="10446972" y="5246565"/>
                </a:moveTo>
                <a:cubicBezTo>
                  <a:pt x="10456552" y="5246565"/>
                  <a:pt x="10461343" y="5246565"/>
                  <a:pt x="10461343" y="5246565"/>
                </a:cubicBezTo>
                <a:lnTo>
                  <a:pt x="10446972" y="5260934"/>
                </a:lnTo>
                <a:cubicBezTo>
                  <a:pt x="10446972" y="5260934"/>
                  <a:pt x="10442183" y="5260934"/>
                  <a:pt x="10432603" y="5260934"/>
                </a:cubicBezTo>
                <a:cubicBezTo>
                  <a:pt x="10432603" y="5260934"/>
                  <a:pt x="10437392" y="5256145"/>
                  <a:pt x="10446972" y="5246565"/>
                </a:cubicBezTo>
                <a:close/>
                <a:moveTo>
                  <a:pt x="10490082" y="5232196"/>
                </a:moveTo>
                <a:cubicBezTo>
                  <a:pt x="10499664" y="5232196"/>
                  <a:pt x="10504453" y="5232196"/>
                  <a:pt x="10504453" y="5232196"/>
                </a:cubicBezTo>
                <a:cubicBezTo>
                  <a:pt x="10504453" y="5241774"/>
                  <a:pt x="10499664" y="5246565"/>
                  <a:pt x="10490082" y="5246565"/>
                </a:cubicBezTo>
                <a:close/>
                <a:moveTo>
                  <a:pt x="10375123" y="5232196"/>
                </a:moveTo>
                <a:cubicBezTo>
                  <a:pt x="10365542" y="5232196"/>
                  <a:pt x="10360753" y="5236985"/>
                  <a:pt x="10360753" y="5246565"/>
                </a:cubicBezTo>
                <a:lnTo>
                  <a:pt x="10389492" y="5232196"/>
                </a:lnTo>
                <a:close/>
                <a:moveTo>
                  <a:pt x="10001504" y="5232196"/>
                </a:moveTo>
                <a:lnTo>
                  <a:pt x="10015873" y="5246565"/>
                </a:lnTo>
                <a:cubicBezTo>
                  <a:pt x="10015873" y="5246565"/>
                  <a:pt x="10015873" y="5241774"/>
                  <a:pt x="10015873" y="5232196"/>
                </a:cubicBezTo>
                <a:close/>
                <a:moveTo>
                  <a:pt x="10073354" y="5217825"/>
                </a:moveTo>
                <a:cubicBezTo>
                  <a:pt x="10073354" y="5217825"/>
                  <a:pt x="10078143" y="5222616"/>
                  <a:pt x="10087723" y="5232196"/>
                </a:cubicBezTo>
                <a:cubicBezTo>
                  <a:pt x="10087723" y="5232196"/>
                  <a:pt x="10087723" y="5229799"/>
                  <a:pt x="10087723" y="5225010"/>
                </a:cubicBezTo>
                <a:cubicBezTo>
                  <a:pt x="10087723" y="5220219"/>
                  <a:pt x="10082934" y="5217825"/>
                  <a:pt x="10073354" y="5217825"/>
                </a:cubicBezTo>
                <a:close/>
                <a:moveTo>
                  <a:pt x="10633781" y="5203456"/>
                </a:moveTo>
                <a:lnTo>
                  <a:pt x="10633781" y="5217825"/>
                </a:lnTo>
                <a:lnTo>
                  <a:pt x="10619412" y="5217825"/>
                </a:lnTo>
                <a:cubicBezTo>
                  <a:pt x="10619412" y="5217825"/>
                  <a:pt x="10624201" y="5213034"/>
                  <a:pt x="10633781" y="5203456"/>
                </a:cubicBezTo>
                <a:close/>
                <a:moveTo>
                  <a:pt x="10446972" y="5203456"/>
                </a:moveTo>
                <a:lnTo>
                  <a:pt x="10461343" y="5217825"/>
                </a:lnTo>
                <a:cubicBezTo>
                  <a:pt x="10470924" y="5227405"/>
                  <a:pt x="10470924" y="5232196"/>
                  <a:pt x="10461343" y="5232196"/>
                </a:cubicBezTo>
                <a:cubicBezTo>
                  <a:pt x="10451761" y="5232196"/>
                  <a:pt x="10444576" y="5227405"/>
                  <a:pt x="10439787" y="5217825"/>
                </a:cubicBezTo>
                <a:cubicBezTo>
                  <a:pt x="10434998" y="5208245"/>
                  <a:pt x="10437392" y="5203456"/>
                  <a:pt x="10446972" y="5203456"/>
                </a:cubicBezTo>
                <a:close/>
                <a:moveTo>
                  <a:pt x="10734372" y="5189084"/>
                </a:moveTo>
                <a:lnTo>
                  <a:pt x="10734372" y="5217825"/>
                </a:lnTo>
                <a:lnTo>
                  <a:pt x="10691262" y="5232196"/>
                </a:lnTo>
                <a:cubicBezTo>
                  <a:pt x="10691262" y="5222616"/>
                  <a:pt x="10686473" y="5217825"/>
                  <a:pt x="10676893" y="5217825"/>
                </a:cubicBezTo>
                <a:cubicBezTo>
                  <a:pt x="10676893" y="5217825"/>
                  <a:pt x="10674496" y="5215430"/>
                  <a:pt x="10669707" y="5210639"/>
                </a:cubicBezTo>
                <a:cubicBezTo>
                  <a:pt x="10664918" y="5205850"/>
                  <a:pt x="10667311" y="5203456"/>
                  <a:pt x="10676893" y="5203456"/>
                </a:cubicBezTo>
                <a:lnTo>
                  <a:pt x="10691262" y="5203456"/>
                </a:lnTo>
                <a:cubicBezTo>
                  <a:pt x="10691262" y="5193875"/>
                  <a:pt x="10696051" y="5193875"/>
                  <a:pt x="10705631" y="5203456"/>
                </a:cubicBezTo>
                <a:lnTo>
                  <a:pt x="10720002" y="5203456"/>
                </a:lnTo>
                <a:cubicBezTo>
                  <a:pt x="10729583" y="5193875"/>
                  <a:pt x="10734372" y="5189084"/>
                  <a:pt x="10734372" y="5189084"/>
                </a:cubicBezTo>
                <a:close/>
                <a:moveTo>
                  <a:pt x="675389" y="5174715"/>
                </a:moveTo>
                <a:lnTo>
                  <a:pt x="661020" y="5189084"/>
                </a:lnTo>
                <a:lnTo>
                  <a:pt x="662617" y="5213036"/>
                </a:lnTo>
                <a:lnTo>
                  <a:pt x="664612" y="5207047"/>
                </a:lnTo>
                <a:cubicBezTo>
                  <a:pt x="667006" y="5204653"/>
                  <a:pt x="670600" y="5203456"/>
                  <a:pt x="675389" y="5203456"/>
                </a:cubicBezTo>
                <a:cubicBezTo>
                  <a:pt x="675389" y="5203456"/>
                  <a:pt x="675389" y="5208245"/>
                  <a:pt x="675389" y="5217825"/>
                </a:cubicBezTo>
                <a:lnTo>
                  <a:pt x="663231" y="5217825"/>
                </a:lnTo>
                <a:lnTo>
                  <a:pt x="668204" y="5239379"/>
                </a:lnTo>
                <a:cubicBezTo>
                  <a:pt x="672995" y="5253751"/>
                  <a:pt x="675389" y="5270514"/>
                  <a:pt x="675389" y="5289675"/>
                </a:cubicBezTo>
                <a:lnTo>
                  <a:pt x="675389" y="5332784"/>
                </a:lnTo>
                <a:cubicBezTo>
                  <a:pt x="684969" y="5332784"/>
                  <a:pt x="689758" y="5332784"/>
                  <a:pt x="689758" y="5332784"/>
                </a:cubicBezTo>
                <a:cubicBezTo>
                  <a:pt x="689758" y="5332784"/>
                  <a:pt x="684969" y="5337575"/>
                  <a:pt x="675389" y="5347155"/>
                </a:cubicBezTo>
                <a:cubicBezTo>
                  <a:pt x="675389" y="5347155"/>
                  <a:pt x="675389" y="5351944"/>
                  <a:pt x="675389" y="5361524"/>
                </a:cubicBezTo>
                <a:cubicBezTo>
                  <a:pt x="684969" y="5361524"/>
                  <a:pt x="689758" y="5361524"/>
                  <a:pt x="689758" y="5361524"/>
                </a:cubicBezTo>
                <a:lnTo>
                  <a:pt x="704129" y="5347155"/>
                </a:lnTo>
                <a:lnTo>
                  <a:pt x="704129" y="5332784"/>
                </a:lnTo>
                <a:cubicBezTo>
                  <a:pt x="704129" y="5323206"/>
                  <a:pt x="704129" y="5313624"/>
                  <a:pt x="704129" y="5304046"/>
                </a:cubicBezTo>
                <a:cubicBezTo>
                  <a:pt x="713710" y="5304046"/>
                  <a:pt x="718501" y="5299255"/>
                  <a:pt x="718501" y="5289675"/>
                </a:cubicBezTo>
                <a:lnTo>
                  <a:pt x="704129" y="5232196"/>
                </a:lnTo>
                <a:lnTo>
                  <a:pt x="704129" y="5189084"/>
                </a:lnTo>
                <a:close/>
                <a:moveTo>
                  <a:pt x="10430807" y="5169326"/>
                </a:moveTo>
                <a:cubicBezTo>
                  <a:pt x="10434399" y="5168130"/>
                  <a:pt x="10437392" y="5169926"/>
                  <a:pt x="10439787" y="5174715"/>
                </a:cubicBezTo>
                <a:cubicBezTo>
                  <a:pt x="10444576" y="5184295"/>
                  <a:pt x="10449369" y="5186690"/>
                  <a:pt x="10454158" y="5181901"/>
                </a:cubicBezTo>
                <a:cubicBezTo>
                  <a:pt x="10430207" y="5196270"/>
                  <a:pt x="10418232" y="5213034"/>
                  <a:pt x="10418232" y="5232196"/>
                </a:cubicBezTo>
                <a:cubicBezTo>
                  <a:pt x="10418232" y="5241774"/>
                  <a:pt x="10418232" y="5246565"/>
                  <a:pt x="10418232" y="5246565"/>
                </a:cubicBezTo>
                <a:cubicBezTo>
                  <a:pt x="10418232" y="5246565"/>
                  <a:pt x="10408652" y="5251356"/>
                  <a:pt x="10389492" y="5260934"/>
                </a:cubicBezTo>
                <a:cubicBezTo>
                  <a:pt x="10351171" y="5280094"/>
                  <a:pt x="10332013" y="5284884"/>
                  <a:pt x="10332013" y="5275305"/>
                </a:cubicBezTo>
                <a:cubicBezTo>
                  <a:pt x="10332013" y="5265725"/>
                  <a:pt x="10327224" y="5260934"/>
                  <a:pt x="10317642" y="5260934"/>
                </a:cubicBezTo>
                <a:cubicBezTo>
                  <a:pt x="10317642" y="5270514"/>
                  <a:pt x="10317642" y="5275305"/>
                  <a:pt x="10317642" y="5275305"/>
                </a:cubicBezTo>
                <a:lnTo>
                  <a:pt x="10303273" y="5289675"/>
                </a:lnTo>
                <a:lnTo>
                  <a:pt x="10288903" y="5289675"/>
                </a:lnTo>
                <a:cubicBezTo>
                  <a:pt x="10288903" y="5280094"/>
                  <a:pt x="10279321" y="5280094"/>
                  <a:pt x="10260163" y="5289675"/>
                </a:cubicBezTo>
                <a:lnTo>
                  <a:pt x="10256060" y="5291727"/>
                </a:lnTo>
                <a:lnTo>
                  <a:pt x="10261061" y="5287879"/>
                </a:lnTo>
                <a:cubicBezTo>
                  <a:pt x="10265254" y="5284287"/>
                  <a:pt x="10269743" y="5280094"/>
                  <a:pt x="10274532" y="5275305"/>
                </a:cubicBezTo>
                <a:cubicBezTo>
                  <a:pt x="10284114" y="5265725"/>
                  <a:pt x="10291298" y="5258540"/>
                  <a:pt x="10296087" y="5253751"/>
                </a:cubicBezTo>
                <a:cubicBezTo>
                  <a:pt x="10300876" y="5248960"/>
                  <a:pt x="10308062" y="5246565"/>
                  <a:pt x="10317642" y="5246565"/>
                </a:cubicBezTo>
                <a:cubicBezTo>
                  <a:pt x="10327224" y="5246565"/>
                  <a:pt x="10332013" y="5246565"/>
                  <a:pt x="10332013" y="5246565"/>
                </a:cubicBezTo>
                <a:cubicBezTo>
                  <a:pt x="10332013" y="5246565"/>
                  <a:pt x="10332013" y="5241774"/>
                  <a:pt x="10332013" y="5232196"/>
                </a:cubicBezTo>
                <a:cubicBezTo>
                  <a:pt x="10332013" y="5232196"/>
                  <a:pt x="10339199" y="5227405"/>
                  <a:pt x="10353568" y="5217825"/>
                </a:cubicBezTo>
                <a:cubicBezTo>
                  <a:pt x="10367937" y="5208245"/>
                  <a:pt x="10379912" y="5203456"/>
                  <a:pt x="10389492" y="5203456"/>
                </a:cubicBezTo>
                <a:cubicBezTo>
                  <a:pt x="10399074" y="5203456"/>
                  <a:pt x="10408652" y="5196270"/>
                  <a:pt x="10418232" y="5181901"/>
                </a:cubicBezTo>
                <a:cubicBezTo>
                  <a:pt x="10423023" y="5174715"/>
                  <a:pt x="10427215" y="5170525"/>
                  <a:pt x="10430807" y="5169326"/>
                </a:cubicBezTo>
                <a:close/>
                <a:moveTo>
                  <a:pt x="11553460" y="5160344"/>
                </a:moveTo>
                <a:cubicBezTo>
                  <a:pt x="11563042" y="5160344"/>
                  <a:pt x="11567831" y="5160344"/>
                  <a:pt x="11567831" y="5160344"/>
                </a:cubicBezTo>
                <a:cubicBezTo>
                  <a:pt x="11567831" y="5160344"/>
                  <a:pt x="11563042" y="5165135"/>
                  <a:pt x="11553460" y="5174715"/>
                </a:cubicBezTo>
                <a:close/>
                <a:moveTo>
                  <a:pt x="10094909" y="5160344"/>
                </a:moveTo>
                <a:cubicBezTo>
                  <a:pt x="10090120" y="5160344"/>
                  <a:pt x="10082934" y="5165135"/>
                  <a:pt x="10073354" y="5174715"/>
                </a:cubicBezTo>
                <a:lnTo>
                  <a:pt x="10087723" y="5174715"/>
                </a:lnTo>
                <a:cubicBezTo>
                  <a:pt x="10097303" y="5174715"/>
                  <a:pt x="10102092" y="5172321"/>
                  <a:pt x="10102092" y="5167530"/>
                </a:cubicBezTo>
                <a:cubicBezTo>
                  <a:pt x="10102092" y="5162741"/>
                  <a:pt x="10102092" y="5160344"/>
                  <a:pt x="10102092" y="5160344"/>
                </a:cubicBezTo>
                <a:cubicBezTo>
                  <a:pt x="10102092" y="5160344"/>
                  <a:pt x="10099698" y="5160344"/>
                  <a:pt x="10094909" y="5160344"/>
                </a:cubicBezTo>
                <a:close/>
                <a:moveTo>
                  <a:pt x="9900914" y="5160344"/>
                </a:moveTo>
                <a:lnTo>
                  <a:pt x="9915285" y="5174715"/>
                </a:lnTo>
                <a:cubicBezTo>
                  <a:pt x="9915285" y="5174715"/>
                  <a:pt x="9917680" y="5172321"/>
                  <a:pt x="9922469" y="5167530"/>
                </a:cubicBezTo>
                <a:cubicBezTo>
                  <a:pt x="9927258" y="5162741"/>
                  <a:pt x="9929654" y="5160344"/>
                  <a:pt x="9929654" y="5160344"/>
                </a:cubicBezTo>
                <a:close/>
                <a:moveTo>
                  <a:pt x="9872174" y="5160344"/>
                </a:moveTo>
                <a:cubicBezTo>
                  <a:pt x="9862594" y="5160344"/>
                  <a:pt x="9860201" y="5165135"/>
                  <a:pt x="9864990" y="5174715"/>
                </a:cubicBezTo>
                <a:cubicBezTo>
                  <a:pt x="9869779" y="5184295"/>
                  <a:pt x="9872174" y="5189084"/>
                  <a:pt x="9872174" y="5189084"/>
                </a:cubicBezTo>
                <a:cubicBezTo>
                  <a:pt x="9872174" y="5189084"/>
                  <a:pt x="9872174" y="5184295"/>
                  <a:pt x="9872174" y="5174715"/>
                </a:cubicBezTo>
                <a:close/>
                <a:moveTo>
                  <a:pt x="11064882" y="5145975"/>
                </a:moveTo>
                <a:lnTo>
                  <a:pt x="11079252" y="5145975"/>
                </a:lnTo>
                <a:cubicBezTo>
                  <a:pt x="11079252" y="5155555"/>
                  <a:pt x="11074462" y="5160344"/>
                  <a:pt x="11064882" y="5160344"/>
                </a:cubicBezTo>
                <a:cubicBezTo>
                  <a:pt x="11064882" y="5160344"/>
                  <a:pt x="11064882" y="5155555"/>
                  <a:pt x="11064882" y="5145975"/>
                </a:cubicBezTo>
                <a:close/>
                <a:moveTo>
                  <a:pt x="10921183" y="5145975"/>
                </a:moveTo>
                <a:cubicBezTo>
                  <a:pt x="10921183" y="5155555"/>
                  <a:pt x="10921183" y="5160344"/>
                  <a:pt x="10921183" y="5160344"/>
                </a:cubicBezTo>
                <a:lnTo>
                  <a:pt x="10906812" y="5160344"/>
                </a:lnTo>
                <a:cubicBezTo>
                  <a:pt x="10906812" y="5160344"/>
                  <a:pt x="10909208" y="5157950"/>
                  <a:pt x="10913997" y="5153160"/>
                </a:cubicBezTo>
                <a:cubicBezTo>
                  <a:pt x="10918786" y="5148369"/>
                  <a:pt x="10921183" y="5145975"/>
                  <a:pt x="10921183" y="5145975"/>
                </a:cubicBezTo>
                <a:close/>
                <a:moveTo>
                  <a:pt x="10820593" y="5145975"/>
                </a:moveTo>
                <a:cubicBezTo>
                  <a:pt x="10830173" y="5145975"/>
                  <a:pt x="10834962" y="5148369"/>
                  <a:pt x="10834962" y="5153160"/>
                </a:cubicBezTo>
                <a:cubicBezTo>
                  <a:pt x="10834962" y="5157950"/>
                  <a:pt x="10834962" y="5165135"/>
                  <a:pt x="10834962" y="5174715"/>
                </a:cubicBezTo>
                <a:cubicBezTo>
                  <a:pt x="10815803" y="5184295"/>
                  <a:pt x="10806221" y="5179506"/>
                  <a:pt x="10806221" y="5160344"/>
                </a:cubicBezTo>
                <a:close/>
                <a:moveTo>
                  <a:pt x="10518822" y="5145975"/>
                </a:moveTo>
                <a:lnTo>
                  <a:pt x="10518822" y="5160344"/>
                </a:lnTo>
                <a:cubicBezTo>
                  <a:pt x="10509242" y="5169924"/>
                  <a:pt x="10504453" y="5177110"/>
                  <a:pt x="10504453" y="5181901"/>
                </a:cubicBezTo>
                <a:cubicBezTo>
                  <a:pt x="10504453" y="5186690"/>
                  <a:pt x="10502056" y="5184295"/>
                  <a:pt x="10497267" y="5174715"/>
                </a:cubicBezTo>
                <a:cubicBezTo>
                  <a:pt x="10492478" y="5165135"/>
                  <a:pt x="10478109" y="5167530"/>
                  <a:pt x="10454158" y="5181901"/>
                </a:cubicBezTo>
                <a:cubicBezTo>
                  <a:pt x="10458947" y="5177110"/>
                  <a:pt x="10470924" y="5169924"/>
                  <a:pt x="10490082" y="5160344"/>
                </a:cubicBezTo>
                <a:close/>
                <a:moveTo>
                  <a:pt x="10130833" y="5145975"/>
                </a:moveTo>
                <a:cubicBezTo>
                  <a:pt x="10121253" y="5145975"/>
                  <a:pt x="10118858" y="5153160"/>
                  <a:pt x="10123647" y="5167530"/>
                </a:cubicBezTo>
                <a:cubicBezTo>
                  <a:pt x="10128438" y="5181901"/>
                  <a:pt x="10133229" y="5189084"/>
                  <a:pt x="10138018" y="5189084"/>
                </a:cubicBezTo>
                <a:cubicBezTo>
                  <a:pt x="10142807" y="5189084"/>
                  <a:pt x="10145204" y="5184295"/>
                  <a:pt x="10145204" y="5174715"/>
                </a:cubicBezTo>
                <a:close/>
                <a:moveTo>
                  <a:pt x="9958393" y="5145975"/>
                </a:moveTo>
                <a:lnTo>
                  <a:pt x="9972764" y="5160344"/>
                </a:lnTo>
                <a:cubicBezTo>
                  <a:pt x="9972764" y="5160344"/>
                  <a:pt x="9972764" y="5155555"/>
                  <a:pt x="9972764" y="5145975"/>
                </a:cubicBezTo>
                <a:close/>
                <a:moveTo>
                  <a:pt x="11107992" y="5131606"/>
                </a:moveTo>
                <a:cubicBezTo>
                  <a:pt x="11107992" y="5131606"/>
                  <a:pt x="11107992" y="5136395"/>
                  <a:pt x="11107992" y="5145975"/>
                </a:cubicBezTo>
                <a:cubicBezTo>
                  <a:pt x="11098410" y="5145975"/>
                  <a:pt x="11093621" y="5145975"/>
                  <a:pt x="11093621" y="5145975"/>
                </a:cubicBezTo>
                <a:close/>
                <a:moveTo>
                  <a:pt x="10863702" y="5131606"/>
                </a:moveTo>
                <a:lnTo>
                  <a:pt x="10878071" y="5131606"/>
                </a:lnTo>
                <a:cubicBezTo>
                  <a:pt x="10878071" y="5141184"/>
                  <a:pt x="10873282" y="5145975"/>
                  <a:pt x="10863702" y="5145975"/>
                </a:cubicBezTo>
                <a:cubicBezTo>
                  <a:pt x="10863702" y="5136395"/>
                  <a:pt x="10863702" y="5131606"/>
                  <a:pt x="10863702" y="5131606"/>
                </a:cubicBezTo>
                <a:close/>
                <a:moveTo>
                  <a:pt x="10777481" y="5131606"/>
                </a:moveTo>
                <a:cubicBezTo>
                  <a:pt x="10787063" y="5131606"/>
                  <a:pt x="10791852" y="5136395"/>
                  <a:pt x="10791852" y="5145975"/>
                </a:cubicBezTo>
                <a:lnTo>
                  <a:pt x="10777481" y="5145975"/>
                </a:lnTo>
                <a:cubicBezTo>
                  <a:pt x="10777481" y="5145975"/>
                  <a:pt x="10772692" y="5150766"/>
                  <a:pt x="10763112" y="5160344"/>
                </a:cubicBezTo>
                <a:lnTo>
                  <a:pt x="10748743" y="5160344"/>
                </a:lnTo>
                <a:cubicBezTo>
                  <a:pt x="10748743" y="5160344"/>
                  <a:pt x="10753532" y="5155555"/>
                  <a:pt x="10763112" y="5145975"/>
                </a:cubicBezTo>
                <a:cubicBezTo>
                  <a:pt x="10763112" y="5136395"/>
                  <a:pt x="10767901" y="5131606"/>
                  <a:pt x="10777481" y="5131606"/>
                </a:cubicBezTo>
                <a:close/>
                <a:moveTo>
                  <a:pt x="459840" y="5131606"/>
                </a:moveTo>
                <a:cubicBezTo>
                  <a:pt x="469420" y="5131606"/>
                  <a:pt x="474211" y="5136395"/>
                  <a:pt x="474211" y="5145975"/>
                </a:cubicBezTo>
                <a:cubicBezTo>
                  <a:pt x="474211" y="5174715"/>
                  <a:pt x="464631" y="5179506"/>
                  <a:pt x="445471" y="5160344"/>
                </a:cubicBezTo>
                <a:cubicBezTo>
                  <a:pt x="445471" y="5160344"/>
                  <a:pt x="445471" y="5155555"/>
                  <a:pt x="445471" y="5145975"/>
                </a:cubicBezTo>
                <a:cubicBezTo>
                  <a:pt x="445471" y="5136395"/>
                  <a:pt x="450259" y="5131606"/>
                  <a:pt x="459840" y="5131606"/>
                </a:cubicBezTo>
                <a:close/>
                <a:moveTo>
                  <a:pt x="10549358" y="5124422"/>
                </a:moveTo>
                <a:cubicBezTo>
                  <a:pt x="10552950" y="5124422"/>
                  <a:pt x="10557143" y="5126817"/>
                  <a:pt x="10561932" y="5131606"/>
                </a:cubicBezTo>
                <a:cubicBezTo>
                  <a:pt x="10552352" y="5141184"/>
                  <a:pt x="10547562" y="5145975"/>
                  <a:pt x="10547562" y="5145975"/>
                </a:cubicBezTo>
                <a:cubicBezTo>
                  <a:pt x="10547562" y="5145975"/>
                  <a:pt x="10547562" y="5150766"/>
                  <a:pt x="10547562" y="5160344"/>
                </a:cubicBezTo>
                <a:cubicBezTo>
                  <a:pt x="10537982" y="5160344"/>
                  <a:pt x="10533193" y="5155555"/>
                  <a:pt x="10533193" y="5145975"/>
                </a:cubicBezTo>
                <a:cubicBezTo>
                  <a:pt x="10533193" y="5145975"/>
                  <a:pt x="10535588" y="5141184"/>
                  <a:pt x="10540377" y="5131606"/>
                </a:cubicBezTo>
                <a:cubicBezTo>
                  <a:pt x="10542771" y="5126817"/>
                  <a:pt x="10545767" y="5124422"/>
                  <a:pt x="10549358" y="5124422"/>
                </a:cubicBezTo>
                <a:close/>
                <a:moveTo>
                  <a:pt x="9814693" y="5117235"/>
                </a:moveTo>
                <a:lnTo>
                  <a:pt x="9814693" y="5131606"/>
                </a:lnTo>
                <a:cubicBezTo>
                  <a:pt x="9814693" y="5131606"/>
                  <a:pt x="9819482" y="5126815"/>
                  <a:pt x="9829064" y="5117235"/>
                </a:cubicBezTo>
                <a:close/>
                <a:moveTo>
                  <a:pt x="10084131" y="5111847"/>
                </a:moveTo>
                <a:cubicBezTo>
                  <a:pt x="10076946" y="5113044"/>
                  <a:pt x="10068563" y="5117235"/>
                  <a:pt x="10058983" y="5124420"/>
                </a:cubicBezTo>
                <a:cubicBezTo>
                  <a:pt x="10039825" y="5138789"/>
                  <a:pt x="10030243" y="5150766"/>
                  <a:pt x="10030243" y="5160344"/>
                </a:cubicBezTo>
                <a:cubicBezTo>
                  <a:pt x="10030243" y="5169924"/>
                  <a:pt x="10032639" y="5169924"/>
                  <a:pt x="10037428" y="5160344"/>
                </a:cubicBezTo>
                <a:cubicBezTo>
                  <a:pt x="10042217" y="5150766"/>
                  <a:pt x="10054194" y="5145975"/>
                  <a:pt x="10073354" y="5145975"/>
                </a:cubicBezTo>
                <a:lnTo>
                  <a:pt x="10102092" y="5117235"/>
                </a:lnTo>
                <a:cubicBezTo>
                  <a:pt x="10097303" y="5112446"/>
                  <a:pt x="10091315" y="5110650"/>
                  <a:pt x="10084131" y="5111847"/>
                </a:cubicBezTo>
                <a:close/>
                <a:moveTo>
                  <a:pt x="10177536" y="5110051"/>
                </a:moveTo>
                <a:cubicBezTo>
                  <a:pt x="10175140" y="5110051"/>
                  <a:pt x="10173942" y="5112446"/>
                  <a:pt x="10173942" y="5117235"/>
                </a:cubicBezTo>
                <a:cubicBezTo>
                  <a:pt x="10173942" y="5126815"/>
                  <a:pt x="10173942" y="5131606"/>
                  <a:pt x="10173942" y="5131606"/>
                </a:cubicBezTo>
                <a:lnTo>
                  <a:pt x="10173942" y="5160344"/>
                </a:lnTo>
                <a:cubicBezTo>
                  <a:pt x="10202683" y="5160344"/>
                  <a:pt x="10217054" y="5150766"/>
                  <a:pt x="10217054" y="5131606"/>
                </a:cubicBezTo>
                <a:cubicBezTo>
                  <a:pt x="10217054" y="5122026"/>
                  <a:pt x="10212265" y="5122026"/>
                  <a:pt x="10202683" y="5131606"/>
                </a:cubicBezTo>
                <a:cubicBezTo>
                  <a:pt x="10193102" y="5122026"/>
                  <a:pt x="10188313" y="5117235"/>
                  <a:pt x="10188313" y="5117235"/>
                </a:cubicBezTo>
                <a:cubicBezTo>
                  <a:pt x="10183522" y="5112446"/>
                  <a:pt x="10179931" y="5110051"/>
                  <a:pt x="10177536" y="5110051"/>
                </a:cubicBezTo>
                <a:close/>
                <a:moveTo>
                  <a:pt x="10274532" y="5102865"/>
                </a:moveTo>
                <a:lnTo>
                  <a:pt x="10245792" y="5117235"/>
                </a:lnTo>
                <a:lnTo>
                  <a:pt x="10274532" y="5117235"/>
                </a:lnTo>
                <a:cubicBezTo>
                  <a:pt x="10274532" y="5107656"/>
                  <a:pt x="10274532" y="5102865"/>
                  <a:pt x="10274532" y="5102865"/>
                </a:cubicBezTo>
                <a:close/>
                <a:moveTo>
                  <a:pt x="9922469" y="5095682"/>
                </a:moveTo>
                <a:cubicBezTo>
                  <a:pt x="9917680" y="5095682"/>
                  <a:pt x="9915285" y="5098076"/>
                  <a:pt x="9915285" y="5102865"/>
                </a:cubicBezTo>
                <a:lnTo>
                  <a:pt x="9944024" y="5102865"/>
                </a:lnTo>
                <a:cubicBezTo>
                  <a:pt x="9934443" y="5098076"/>
                  <a:pt x="9927260" y="5095682"/>
                  <a:pt x="9922469" y="5095682"/>
                </a:cubicBezTo>
                <a:close/>
                <a:moveTo>
                  <a:pt x="10662522" y="5088494"/>
                </a:moveTo>
                <a:cubicBezTo>
                  <a:pt x="10662522" y="5088494"/>
                  <a:pt x="10667311" y="5088494"/>
                  <a:pt x="10676893" y="5088494"/>
                </a:cubicBezTo>
                <a:cubicBezTo>
                  <a:pt x="10676893" y="5088494"/>
                  <a:pt x="10674496" y="5090889"/>
                  <a:pt x="10669707" y="5095680"/>
                </a:cubicBezTo>
                <a:cubicBezTo>
                  <a:pt x="10664918" y="5100471"/>
                  <a:pt x="10662522" y="5102865"/>
                  <a:pt x="10662522" y="5102865"/>
                </a:cubicBezTo>
                <a:cubicBezTo>
                  <a:pt x="10662522" y="5093285"/>
                  <a:pt x="10662522" y="5088494"/>
                  <a:pt x="10662522" y="5088494"/>
                </a:cubicBezTo>
                <a:close/>
                <a:moveTo>
                  <a:pt x="10446972" y="5088494"/>
                </a:moveTo>
                <a:cubicBezTo>
                  <a:pt x="10456552" y="5088494"/>
                  <a:pt x="10466133" y="5088494"/>
                  <a:pt x="10475713" y="5088494"/>
                </a:cubicBezTo>
                <a:lnTo>
                  <a:pt x="10461343" y="5102865"/>
                </a:lnTo>
                <a:cubicBezTo>
                  <a:pt x="10451761" y="5102865"/>
                  <a:pt x="10444576" y="5102865"/>
                  <a:pt x="10439787" y="5102865"/>
                </a:cubicBezTo>
                <a:cubicBezTo>
                  <a:pt x="10434998" y="5102865"/>
                  <a:pt x="10432603" y="5102865"/>
                  <a:pt x="10432603" y="5102865"/>
                </a:cubicBezTo>
                <a:cubicBezTo>
                  <a:pt x="10432603" y="5093285"/>
                  <a:pt x="10437392" y="5088494"/>
                  <a:pt x="10446972" y="5088494"/>
                </a:cubicBezTo>
                <a:close/>
                <a:moveTo>
                  <a:pt x="10245792" y="5088494"/>
                </a:moveTo>
                <a:lnTo>
                  <a:pt x="10245792" y="5102865"/>
                </a:lnTo>
                <a:cubicBezTo>
                  <a:pt x="10245792" y="5102865"/>
                  <a:pt x="10250583" y="5098074"/>
                  <a:pt x="10260163" y="5088494"/>
                </a:cubicBezTo>
                <a:close/>
                <a:moveTo>
                  <a:pt x="10087723" y="5088494"/>
                </a:moveTo>
                <a:lnTo>
                  <a:pt x="10001504" y="5131606"/>
                </a:lnTo>
                <a:cubicBezTo>
                  <a:pt x="9982344" y="5150766"/>
                  <a:pt x="9987133" y="5150766"/>
                  <a:pt x="10015873" y="5131606"/>
                </a:cubicBezTo>
                <a:close/>
                <a:moveTo>
                  <a:pt x="646649" y="5088494"/>
                </a:moveTo>
                <a:lnTo>
                  <a:pt x="661020" y="5131606"/>
                </a:lnTo>
                <a:cubicBezTo>
                  <a:pt x="661020" y="5131606"/>
                  <a:pt x="661020" y="5122026"/>
                  <a:pt x="661020" y="5102865"/>
                </a:cubicBezTo>
                <a:close/>
                <a:moveTo>
                  <a:pt x="474211" y="5081311"/>
                </a:moveTo>
                <a:lnTo>
                  <a:pt x="474211" y="5102865"/>
                </a:lnTo>
                <a:cubicBezTo>
                  <a:pt x="474211" y="5102865"/>
                  <a:pt x="469420" y="5102865"/>
                  <a:pt x="459840" y="5102865"/>
                </a:cubicBezTo>
                <a:close/>
                <a:moveTo>
                  <a:pt x="11869600" y="5074125"/>
                </a:moveTo>
                <a:cubicBezTo>
                  <a:pt x="11869600" y="5093285"/>
                  <a:pt x="11864811" y="5098074"/>
                  <a:pt x="11855230" y="5088494"/>
                </a:cubicBezTo>
                <a:cubicBezTo>
                  <a:pt x="11855230" y="5078916"/>
                  <a:pt x="11860019" y="5074125"/>
                  <a:pt x="11869600" y="5074125"/>
                </a:cubicBezTo>
                <a:close/>
                <a:moveTo>
                  <a:pt x="11202833" y="5074125"/>
                </a:moveTo>
                <a:lnTo>
                  <a:pt x="11208582" y="5074125"/>
                </a:lnTo>
                <a:lnTo>
                  <a:pt x="11208582" y="5102865"/>
                </a:lnTo>
                <a:cubicBezTo>
                  <a:pt x="11189422" y="5112446"/>
                  <a:pt x="11179842" y="5112446"/>
                  <a:pt x="11179842" y="5102865"/>
                </a:cubicBezTo>
                <a:cubicBezTo>
                  <a:pt x="11184631" y="5093285"/>
                  <a:pt x="11190619" y="5084902"/>
                  <a:pt x="11197805" y="5077717"/>
                </a:cubicBezTo>
                <a:close/>
                <a:moveTo>
                  <a:pt x="10784667" y="5074125"/>
                </a:moveTo>
                <a:cubicBezTo>
                  <a:pt x="10789456" y="5074125"/>
                  <a:pt x="10791852" y="5076520"/>
                  <a:pt x="10791852" y="5081311"/>
                </a:cubicBezTo>
                <a:cubicBezTo>
                  <a:pt x="10791852" y="5086100"/>
                  <a:pt x="10787063" y="5088494"/>
                  <a:pt x="10777481" y="5088494"/>
                </a:cubicBezTo>
                <a:cubicBezTo>
                  <a:pt x="10777481" y="5078916"/>
                  <a:pt x="10779878" y="5074125"/>
                  <a:pt x="10784667" y="5074125"/>
                </a:cubicBezTo>
                <a:close/>
                <a:moveTo>
                  <a:pt x="480369" y="5072072"/>
                </a:moveTo>
                <a:lnTo>
                  <a:pt x="474211" y="5081311"/>
                </a:lnTo>
                <a:lnTo>
                  <a:pt x="474211" y="5074125"/>
                </a:lnTo>
                <a:close/>
                <a:moveTo>
                  <a:pt x="11883971" y="5059756"/>
                </a:moveTo>
                <a:cubicBezTo>
                  <a:pt x="11883971" y="5059756"/>
                  <a:pt x="11888760" y="5059756"/>
                  <a:pt x="11898340" y="5059756"/>
                </a:cubicBezTo>
                <a:lnTo>
                  <a:pt x="11898340" y="5074125"/>
                </a:lnTo>
                <a:close/>
                <a:moveTo>
                  <a:pt x="11222951" y="5059756"/>
                </a:moveTo>
                <a:lnTo>
                  <a:pt x="11202833" y="5074125"/>
                </a:lnTo>
                <a:lnTo>
                  <a:pt x="11194211" y="5074125"/>
                </a:lnTo>
                <a:cubicBezTo>
                  <a:pt x="11203793" y="5064545"/>
                  <a:pt x="11213371" y="5059756"/>
                  <a:pt x="11222951" y="5059756"/>
                </a:cubicBezTo>
                <a:close/>
                <a:moveTo>
                  <a:pt x="488580" y="5059756"/>
                </a:moveTo>
                <a:cubicBezTo>
                  <a:pt x="488580" y="5064545"/>
                  <a:pt x="487383" y="5068139"/>
                  <a:pt x="484986" y="5070533"/>
                </a:cubicBezTo>
                <a:lnTo>
                  <a:pt x="480369" y="5072072"/>
                </a:lnTo>
                <a:close/>
                <a:moveTo>
                  <a:pt x="10518822" y="5045385"/>
                </a:moveTo>
                <a:lnTo>
                  <a:pt x="10518822" y="5074125"/>
                </a:lnTo>
                <a:cubicBezTo>
                  <a:pt x="10509242" y="5074125"/>
                  <a:pt x="10504453" y="5074125"/>
                  <a:pt x="10504453" y="5074125"/>
                </a:cubicBezTo>
                <a:cubicBezTo>
                  <a:pt x="10504453" y="5074125"/>
                  <a:pt x="10504453" y="5071731"/>
                  <a:pt x="10504453" y="5066940"/>
                </a:cubicBezTo>
                <a:cubicBezTo>
                  <a:pt x="10504453" y="5062150"/>
                  <a:pt x="10506848" y="5057361"/>
                  <a:pt x="10511637" y="5052570"/>
                </a:cubicBezTo>
                <a:cubicBezTo>
                  <a:pt x="10516428" y="5047779"/>
                  <a:pt x="10518822" y="5045385"/>
                  <a:pt x="10518822" y="5045385"/>
                </a:cubicBezTo>
                <a:close/>
                <a:moveTo>
                  <a:pt x="10348178" y="5036403"/>
                </a:moveTo>
                <a:cubicBezTo>
                  <a:pt x="10344586" y="5035206"/>
                  <a:pt x="10341593" y="5035805"/>
                  <a:pt x="10339199" y="5038201"/>
                </a:cubicBezTo>
                <a:cubicBezTo>
                  <a:pt x="10334408" y="5042990"/>
                  <a:pt x="10332013" y="5050176"/>
                  <a:pt x="10332013" y="5059756"/>
                </a:cubicBezTo>
                <a:lnTo>
                  <a:pt x="10317642" y="5074125"/>
                </a:lnTo>
                <a:lnTo>
                  <a:pt x="10317642" y="5088494"/>
                </a:lnTo>
                <a:cubicBezTo>
                  <a:pt x="10317642" y="5088494"/>
                  <a:pt x="10324827" y="5086100"/>
                  <a:pt x="10339199" y="5081311"/>
                </a:cubicBezTo>
                <a:cubicBezTo>
                  <a:pt x="10353568" y="5076520"/>
                  <a:pt x="10363148" y="5071731"/>
                  <a:pt x="10367937" y="5066940"/>
                </a:cubicBezTo>
                <a:cubicBezTo>
                  <a:pt x="10372726" y="5062150"/>
                  <a:pt x="10370333" y="5054965"/>
                  <a:pt x="10360753" y="5045385"/>
                </a:cubicBezTo>
                <a:cubicBezTo>
                  <a:pt x="10355962" y="5040596"/>
                  <a:pt x="10351770" y="5037603"/>
                  <a:pt x="10348178" y="5036403"/>
                </a:cubicBezTo>
                <a:close/>
                <a:moveTo>
                  <a:pt x="11294801" y="5031016"/>
                </a:moveTo>
                <a:lnTo>
                  <a:pt x="11280432" y="5059756"/>
                </a:lnTo>
                <a:lnTo>
                  <a:pt x="11251692" y="5059756"/>
                </a:lnTo>
                <a:lnTo>
                  <a:pt x="11266061" y="5045385"/>
                </a:lnTo>
                <a:cubicBezTo>
                  <a:pt x="11266061" y="5045385"/>
                  <a:pt x="11268457" y="5045385"/>
                  <a:pt x="11273246" y="5045385"/>
                </a:cubicBezTo>
                <a:cubicBezTo>
                  <a:pt x="11278035" y="5045385"/>
                  <a:pt x="11285221" y="5040596"/>
                  <a:pt x="11294801" y="5031016"/>
                </a:cubicBezTo>
                <a:close/>
                <a:moveTo>
                  <a:pt x="10561932" y="5031016"/>
                </a:moveTo>
                <a:lnTo>
                  <a:pt x="10576303" y="5031016"/>
                </a:lnTo>
                <a:lnTo>
                  <a:pt x="10547562" y="5045385"/>
                </a:lnTo>
                <a:close/>
                <a:moveTo>
                  <a:pt x="10245792" y="5031016"/>
                </a:moveTo>
                <a:cubicBezTo>
                  <a:pt x="10245792" y="5040596"/>
                  <a:pt x="10250583" y="5045385"/>
                  <a:pt x="10260163" y="5045385"/>
                </a:cubicBezTo>
                <a:lnTo>
                  <a:pt x="10260163" y="5031016"/>
                </a:lnTo>
                <a:cubicBezTo>
                  <a:pt x="10260163" y="5031016"/>
                  <a:pt x="10255374" y="5031016"/>
                  <a:pt x="10245792" y="5031016"/>
                </a:cubicBezTo>
                <a:close/>
                <a:moveTo>
                  <a:pt x="10102092" y="5031016"/>
                </a:moveTo>
                <a:cubicBezTo>
                  <a:pt x="10082934" y="5040596"/>
                  <a:pt x="10082934" y="5050176"/>
                  <a:pt x="10102092" y="5059756"/>
                </a:cubicBezTo>
                <a:cubicBezTo>
                  <a:pt x="10121253" y="5069334"/>
                  <a:pt x="10133229" y="5069334"/>
                  <a:pt x="10138018" y="5059756"/>
                </a:cubicBezTo>
                <a:cubicBezTo>
                  <a:pt x="10142807" y="5050176"/>
                  <a:pt x="10140413" y="5040596"/>
                  <a:pt x="10130833" y="5031016"/>
                </a:cubicBezTo>
                <a:cubicBezTo>
                  <a:pt x="10121253" y="5031016"/>
                  <a:pt x="10111674" y="5031016"/>
                  <a:pt x="10102092" y="5031016"/>
                </a:cubicBezTo>
                <a:close/>
                <a:moveTo>
                  <a:pt x="229919" y="5031016"/>
                </a:moveTo>
                <a:lnTo>
                  <a:pt x="244290" y="5059756"/>
                </a:lnTo>
                <a:cubicBezTo>
                  <a:pt x="263451" y="5107656"/>
                  <a:pt x="268240" y="5136395"/>
                  <a:pt x="258660" y="5145975"/>
                </a:cubicBezTo>
                <a:cubicBezTo>
                  <a:pt x="258660" y="5145975"/>
                  <a:pt x="256265" y="5145975"/>
                  <a:pt x="251476" y="5145975"/>
                </a:cubicBezTo>
                <a:cubicBezTo>
                  <a:pt x="246685" y="5145975"/>
                  <a:pt x="244290" y="5141184"/>
                  <a:pt x="244290" y="5131606"/>
                </a:cubicBezTo>
                <a:cubicBezTo>
                  <a:pt x="225130" y="5102865"/>
                  <a:pt x="220341" y="5078916"/>
                  <a:pt x="229919" y="5059756"/>
                </a:cubicBezTo>
                <a:close/>
                <a:moveTo>
                  <a:pt x="11129547" y="5016644"/>
                </a:moveTo>
                <a:cubicBezTo>
                  <a:pt x="11134336" y="5016644"/>
                  <a:pt x="11136732" y="5021435"/>
                  <a:pt x="11136732" y="5031016"/>
                </a:cubicBezTo>
                <a:cubicBezTo>
                  <a:pt x="11127150" y="5031016"/>
                  <a:pt x="11122361" y="5028621"/>
                  <a:pt x="11122361" y="5023830"/>
                </a:cubicBezTo>
                <a:cubicBezTo>
                  <a:pt x="11122361" y="5019039"/>
                  <a:pt x="11124758" y="5016644"/>
                  <a:pt x="11129547" y="5016644"/>
                </a:cubicBezTo>
                <a:close/>
                <a:moveTo>
                  <a:pt x="10676893" y="5016644"/>
                </a:moveTo>
                <a:lnTo>
                  <a:pt x="10676893" y="5031016"/>
                </a:lnTo>
                <a:cubicBezTo>
                  <a:pt x="10676893" y="5031016"/>
                  <a:pt x="10672104" y="5031016"/>
                  <a:pt x="10662522" y="5031016"/>
                </a:cubicBezTo>
                <a:cubicBezTo>
                  <a:pt x="10662522" y="5021435"/>
                  <a:pt x="10667311" y="5016644"/>
                  <a:pt x="10676893" y="5016644"/>
                </a:cubicBezTo>
                <a:close/>
                <a:moveTo>
                  <a:pt x="10375123" y="5016644"/>
                </a:moveTo>
                <a:cubicBezTo>
                  <a:pt x="10375123" y="5026225"/>
                  <a:pt x="10375123" y="5031016"/>
                  <a:pt x="10375123" y="5031016"/>
                </a:cubicBezTo>
                <a:cubicBezTo>
                  <a:pt x="10375123" y="5031016"/>
                  <a:pt x="10370333" y="5031016"/>
                  <a:pt x="10360753" y="5031016"/>
                </a:cubicBezTo>
                <a:cubicBezTo>
                  <a:pt x="10370333" y="5040596"/>
                  <a:pt x="10377519" y="5042990"/>
                  <a:pt x="10382308" y="5038201"/>
                </a:cubicBezTo>
                <a:cubicBezTo>
                  <a:pt x="10387097" y="5033410"/>
                  <a:pt x="10387097" y="5028621"/>
                  <a:pt x="10382308" y="5023830"/>
                </a:cubicBezTo>
                <a:cubicBezTo>
                  <a:pt x="10377519" y="5019039"/>
                  <a:pt x="10375123" y="5016644"/>
                  <a:pt x="10375123" y="5016644"/>
                </a:cubicBezTo>
                <a:close/>
                <a:moveTo>
                  <a:pt x="10044614" y="5016644"/>
                </a:moveTo>
                <a:lnTo>
                  <a:pt x="10015873" y="5031016"/>
                </a:lnTo>
                <a:lnTo>
                  <a:pt x="10030243" y="5031016"/>
                </a:lnTo>
                <a:cubicBezTo>
                  <a:pt x="10039825" y="5021435"/>
                  <a:pt x="10044614" y="5016644"/>
                  <a:pt x="10044614" y="5016644"/>
                </a:cubicBezTo>
                <a:close/>
                <a:moveTo>
                  <a:pt x="11366651" y="5002275"/>
                </a:moveTo>
                <a:cubicBezTo>
                  <a:pt x="11376231" y="5002275"/>
                  <a:pt x="11381022" y="5007066"/>
                  <a:pt x="11381022" y="5016644"/>
                </a:cubicBezTo>
                <a:cubicBezTo>
                  <a:pt x="11371440" y="5016644"/>
                  <a:pt x="11366651" y="5016644"/>
                  <a:pt x="11366651" y="5016644"/>
                </a:cubicBezTo>
                <a:cubicBezTo>
                  <a:pt x="11366651" y="5016644"/>
                  <a:pt x="11366651" y="5011855"/>
                  <a:pt x="11366651" y="5002275"/>
                </a:cubicBezTo>
                <a:close/>
                <a:moveTo>
                  <a:pt x="10418232" y="5002275"/>
                </a:moveTo>
                <a:lnTo>
                  <a:pt x="10403863" y="5016644"/>
                </a:lnTo>
                <a:cubicBezTo>
                  <a:pt x="10403863" y="5026225"/>
                  <a:pt x="10406259" y="5031016"/>
                  <a:pt x="10411048" y="5031016"/>
                </a:cubicBezTo>
                <a:cubicBezTo>
                  <a:pt x="10415837" y="5031016"/>
                  <a:pt x="10418232" y="5026225"/>
                  <a:pt x="10418232" y="5016644"/>
                </a:cubicBezTo>
                <a:cubicBezTo>
                  <a:pt x="10427814" y="5016644"/>
                  <a:pt x="10432603" y="5016644"/>
                  <a:pt x="10432603" y="5016644"/>
                </a:cubicBezTo>
                <a:cubicBezTo>
                  <a:pt x="10432603" y="5007066"/>
                  <a:pt x="10430207" y="5002275"/>
                  <a:pt x="10425418" y="5002275"/>
                </a:cubicBezTo>
                <a:cubicBezTo>
                  <a:pt x="10420628" y="5002275"/>
                  <a:pt x="10418232" y="5002275"/>
                  <a:pt x="10418232" y="5002275"/>
                </a:cubicBezTo>
                <a:close/>
                <a:moveTo>
                  <a:pt x="10303273" y="5002275"/>
                </a:moveTo>
                <a:cubicBezTo>
                  <a:pt x="10293693" y="5002275"/>
                  <a:pt x="10288903" y="5007066"/>
                  <a:pt x="10288903" y="5016644"/>
                </a:cubicBezTo>
                <a:lnTo>
                  <a:pt x="10303273" y="5016644"/>
                </a:lnTo>
                <a:cubicBezTo>
                  <a:pt x="10303273" y="5007066"/>
                  <a:pt x="10303273" y="5002275"/>
                  <a:pt x="10303273" y="5002275"/>
                </a:cubicBezTo>
                <a:close/>
                <a:moveTo>
                  <a:pt x="474211" y="5002275"/>
                </a:moveTo>
                <a:lnTo>
                  <a:pt x="488580" y="5002275"/>
                </a:lnTo>
                <a:cubicBezTo>
                  <a:pt x="488580" y="5011855"/>
                  <a:pt x="488580" y="5016644"/>
                  <a:pt x="488580" y="5016644"/>
                </a:cubicBezTo>
                <a:close/>
                <a:moveTo>
                  <a:pt x="359250" y="5002275"/>
                </a:moveTo>
                <a:cubicBezTo>
                  <a:pt x="359250" y="5002275"/>
                  <a:pt x="366435" y="5016644"/>
                  <a:pt x="380804" y="5045385"/>
                </a:cubicBezTo>
                <a:cubicBezTo>
                  <a:pt x="395176" y="5074125"/>
                  <a:pt x="402361" y="5088494"/>
                  <a:pt x="402361" y="5088494"/>
                </a:cubicBezTo>
                <a:lnTo>
                  <a:pt x="431100" y="5160344"/>
                </a:lnTo>
                <a:lnTo>
                  <a:pt x="402361" y="5131606"/>
                </a:lnTo>
                <a:lnTo>
                  <a:pt x="387990" y="5117235"/>
                </a:lnTo>
                <a:cubicBezTo>
                  <a:pt x="387990" y="5155555"/>
                  <a:pt x="383201" y="5179506"/>
                  <a:pt x="373621" y="5189084"/>
                </a:cubicBezTo>
                <a:cubicBezTo>
                  <a:pt x="354461" y="5189084"/>
                  <a:pt x="340089" y="5189084"/>
                  <a:pt x="330511" y="5189084"/>
                </a:cubicBezTo>
                <a:lnTo>
                  <a:pt x="330511" y="5117235"/>
                </a:lnTo>
                <a:cubicBezTo>
                  <a:pt x="330511" y="5107656"/>
                  <a:pt x="335300" y="5107656"/>
                  <a:pt x="344880" y="5117235"/>
                </a:cubicBezTo>
                <a:cubicBezTo>
                  <a:pt x="344880" y="5107656"/>
                  <a:pt x="344880" y="5102865"/>
                  <a:pt x="344880" y="5102865"/>
                </a:cubicBezTo>
                <a:cubicBezTo>
                  <a:pt x="344880" y="5093285"/>
                  <a:pt x="347275" y="5074125"/>
                  <a:pt x="352066" y="5045385"/>
                </a:cubicBezTo>
                <a:cubicBezTo>
                  <a:pt x="356855" y="5016644"/>
                  <a:pt x="359250" y="5002275"/>
                  <a:pt x="359250" y="5002275"/>
                </a:cubicBezTo>
                <a:close/>
                <a:moveTo>
                  <a:pt x="11064882" y="4987906"/>
                </a:moveTo>
                <a:cubicBezTo>
                  <a:pt x="11064882" y="4987906"/>
                  <a:pt x="11069671" y="4987906"/>
                  <a:pt x="11079252" y="4987906"/>
                </a:cubicBezTo>
                <a:cubicBezTo>
                  <a:pt x="11079252" y="4997484"/>
                  <a:pt x="11079252" y="5004670"/>
                  <a:pt x="11079252" y="5009461"/>
                </a:cubicBezTo>
                <a:cubicBezTo>
                  <a:pt x="11079252" y="5014250"/>
                  <a:pt x="11076855" y="5016644"/>
                  <a:pt x="11072066" y="5016644"/>
                </a:cubicBezTo>
                <a:cubicBezTo>
                  <a:pt x="11067277" y="5016644"/>
                  <a:pt x="11055300" y="5021435"/>
                  <a:pt x="11036142" y="5031016"/>
                </a:cubicBezTo>
                <a:cubicBezTo>
                  <a:pt x="11026560" y="5040596"/>
                  <a:pt x="11019376" y="5047779"/>
                  <a:pt x="11014587" y="5052570"/>
                </a:cubicBezTo>
                <a:cubicBezTo>
                  <a:pt x="11009798" y="5057361"/>
                  <a:pt x="11002613" y="5059756"/>
                  <a:pt x="10993033" y="5059756"/>
                </a:cubicBezTo>
                <a:cubicBezTo>
                  <a:pt x="10983450" y="5059756"/>
                  <a:pt x="10978661" y="5059756"/>
                  <a:pt x="10978661" y="5059756"/>
                </a:cubicBezTo>
                <a:cubicBezTo>
                  <a:pt x="10978661" y="5059756"/>
                  <a:pt x="10973872" y="5059756"/>
                  <a:pt x="10964292" y="5059756"/>
                </a:cubicBezTo>
                <a:cubicBezTo>
                  <a:pt x="10964292" y="5069334"/>
                  <a:pt x="10954710" y="5078916"/>
                  <a:pt x="10935552" y="5088494"/>
                </a:cubicBezTo>
                <a:cubicBezTo>
                  <a:pt x="10916392" y="5098074"/>
                  <a:pt x="10899626" y="5102865"/>
                  <a:pt x="10885257" y="5102865"/>
                </a:cubicBezTo>
                <a:cubicBezTo>
                  <a:pt x="10870888" y="5102865"/>
                  <a:pt x="10863702" y="5102865"/>
                  <a:pt x="10863702" y="5102865"/>
                </a:cubicBezTo>
                <a:cubicBezTo>
                  <a:pt x="10854122" y="5093285"/>
                  <a:pt x="10851727" y="5081311"/>
                  <a:pt x="10856517" y="5066940"/>
                </a:cubicBezTo>
                <a:cubicBezTo>
                  <a:pt x="10861306" y="5052570"/>
                  <a:pt x="10868491" y="5050176"/>
                  <a:pt x="10878071" y="5059756"/>
                </a:cubicBezTo>
                <a:lnTo>
                  <a:pt x="10892442" y="5074125"/>
                </a:lnTo>
                <a:lnTo>
                  <a:pt x="10921183" y="5074125"/>
                </a:lnTo>
                <a:lnTo>
                  <a:pt x="10921183" y="5059756"/>
                </a:lnTo>
                <a:lnTo>
                  <a:pt x="10935552" y="5045385"/>
                </a:lnTo>
                <a:cubicBezTo>
                  <a:pt x="10935552" y="5054965"/>
                  <a:pt x="10940341" y="5054965"/>
                  <a:pt x="10949921" y="5045385"/>
                </a:cubicBezTo>
                <a:cubicBezTo>
                  <a:pt x="10959503" y="5035805"/>
                  <a:pt x="10964292" y="5031016"/>
                  <a:pt x="10964292" y="5031016"/>
                </a:cubicBezTo>
                <a:cubicBezTo>
                  <a:pt x="10983450" y="5031016"/>
                  <a:pt x="10988242" y="5035805"/>
                  <a:pt x="10978661" y="5045385"/>
                </a:cubicBezTo>
                <a:lnTo>
                  <a:pt x="10993033" y="5045385"/>
                </a:lnTo>
                <a:cubicBezTo>
                  <a:pt x="11002613" y="5035805"/>
                  <a:pt x="11007402" y="5031016"/>
                  <a:pt x="11007402" y="5031016"/>
                </a:cubicBezTo>
                <a:lnTo>
                  <a:pt x="11036142" y="5016644"/>
                </a:lnTo>
                <a:lnTo>
                  <a:pt x="11050511" y="5002275"/>
                </a:lnTo>
                <a:cubicBezTo>
                  <a:pt x="11060091" y="5002275"/>
                  <a:pt x="11064882" y="5002275"/>
                  <a:pt x="11064882" y="5002275"/>
                </a:cubicBezTo>
                <a:cubicBezTo>
                  <a:pt x="11064882" y="4992695"/>
                  <a:pt x="11064882" y="4987906"/>
                  <a:pt x="11064882" y="4987906"/>
                </a:cubicBezTo>
                <a:close/>
                <a:moveTo>
                  <a:pt x="10360753" y="4987906"/>
                </a:moveTo>
                <a:cubicBezTo>
                  <a:pt x="10360753" y="4987906"/>
                  <a:pt x="10355964" y="4990301"/>
                  <a:pt x="10346382" y="4995090"/>
                </a:cubicBezTo>
                <a:cubicBezTo>
                  <a:pt x="10336802" y="4999881"/>
                  <a:pt x="10332013" y="5002275"/>
                  <a:pt x="10332013" y="5002275"/>
                </a:cubicBezTo>
                <a:lnTo>
                  <a:pt x="10346382" y="5002275"/>
                </a:lnTo>
                <a:close/>
                <a:moveTo>
                  <a:pt x="10484694" y="4980721"/>
                </a:moveTo>
                <a:cubicBezTo>
                  <a:pt x="10481100" y="4980721"/>
                  <a:pt x="10475713" y="4983117"/>
                  <a:pt x="10468527" y="4987906"/>
                </a:cubicBezTo>
                <a:cubicBezTo>
                  <a:pt x="10454158" y="4997484"/>
                  <a:pt x="10446972" y="5002275"/>
                  <a:pt x="10446972" y="5002275"/>
                </a:cubicBezTo>
                <a:cubicBezTo>
                  <a:pt x="10446972" y="5011855"/>
                  <a:pt x="10449369" y="5016644"/>
                  <a:pt x="10454158" y="5016644"/>
                </a:cubicBezTo>
                <a:cubicBezTo>
                  <a:pt x="10458947" y="5016644"/>
                  <a:pt x="10466133" y="5011855"/>
                  <a:pt x="10475713" y="5002275"/>
                </a:cubicBezTo>
                <a:lnTo>
                  <a:pt x="10490082" y="5002275"/>
                </a:lnTo>
                <a:cubicBezTo>
                  <a:pt x="10480502" y="4992695"/>
                  <a:pt x="10480502" y="4987906"/>
                  <a:pt x="10490082" y="4987906"/>
                </a:cubicBezTo>
                <a:cubicBezTo>
                  <a:pt x="10490082" y="4983117"/>
                  <a:pt x="10488286" y="4980721"/>
                  <a:pt x="10484694" y="4980721"/>
                </a:cubicBezTo>
                <a:close/>
                <a:moveTo>
                  <a:pt x="10941840" y="4969045"/>
                </a:moveTo>
                <a:cubicBezTo>
                  <a:pt x="10944831" y="4969644"/>
                  <a:pt x="10947527" y="4971140"/>
                  <a:pt x="10949921" y="4973535"/>
                </a:cubicBezTo>
                <a:lnTo>
                  <a:pt x="10941079" y="4969115"/>
                </a:lnTo>
                <a:close/>
                <a:moveTo>
                  <a:pt x="10633781" y="4962758"/>
                </a:moveTo>
                <a:cubicBezTo>
                  <a:pt x="10631387" y="4962758"/>
                  <a:pt x="10628992" y="4963955"/>
                  <a:pt x="10626598" y="4966349"/>
                </a:cubicBezTo>
                <a:cubicBezTo>
                  <a:pt x="10621809" y="4971140"/>
                  <a:pt x="10619412" y="4978326"/>
                  <a:pt x="10619412" y="4987906"/>
                </a:cubicBezTo>
                <a:lnTo>
                  <a:pt x="10633781" y="4987906"/>
                </a:lnTo>
                <a:cubicBezTo>
                  <a:pt x="10643364" y="4978326"/>
                  <a:pt x="10645756" y="4971140"/>
                  <a:pt x="10640967" y="4966349"/>
                </a:cubicBezTo>
                <a:cubicBezTo>
                  <a:pt x="10638573" y="4963955"/>
                  <a:pt x="10636176" y="4962758"/>
                  <a:pt x="10633781" y="4962758"/>
                </a:cubicBezTo>
                <a:close/>
                <a:moveTo>
                  <a:pt x="11151101" y="4959166"/>
                </a:moveTo>
                <a:cubicBezTo>
                  <a:pt x="11151101" y="4959166"/>
                  <a:pt x="11155890" y="4959166"/>
                  <a:pt x="11165471" y="4959166"/>
                </a:cubicBezTo>
                <a:cubicBezTo>
                  <a:pt x="11155890" y="4968746"/>
                  <a:pt x="11151101" y="4973535"/>
                  <a:pt x="11151101" y="4973535"/>
                </a:cubicBezTo>
                <a:close/>
                <a:moveTo>
                  <a:pt x="10993033" y="4959166"/>
                </a:moveTo>
                <a:lnTo>
                  <a:pt x="10978661" y="4973535"/>
                </a:lnTo>
                <a:lnTo>
                  <a:pt x="10964292" y="4973535"/>
                </a:lnTo>
                <a:close/>
                <a:moveTo>
                  <a:pt x="10921183" y="4959166"/>
                </a:moveTo>
                <a:lnTo>
                  <a:pt x="10941079" y="4969115"/>
                </a:lnTo>
                <a:lnTo>
                  <a:pt x="10931960" y="4969943"/>
                </a:lnTo>
                <a:cubicBezTo>
                  <a:pt x="10924775" y="4972338"/>
                  <a:pt x="10916392" y="4978326"/>
                  <a:pt x="10906812" y="4987906"/>
                </a:cubicBezTo>
                <a:lnTo>
                  <a:pt x="10906812" y="5002275"/>
                </a:lnTo>
                <a:cubicBezTo>
                  <a:pt x="10935552" y="4983115"/>
                  <a:pt x="10949921" y="4983115"/>
                  <a:pt x="10949921" y="5002275"/>
                </a:cubicBezTo>
                <a:cubicBezTo>
                  <a:pt x="10949921" y="5002275"/>
                  <a:pt x="10940341" y="5007066"/>
                  <a:pt x="10921183" y="5016644"/>
                </a:cubicBezTo>
                <a:cubicBezTo>
                  <a:pt x="10911601" y="5016644"/>
                  <a:pt x="10902023" y="5019039"/>
                  <a:pt x="10892442" y="5023830"/>
                </a:cubicBezTo>
                <a:cubicBezTo>
                  <a:pt x="10882860" y="5028621"/>
                  <a:pt x="10873282" y="5035805"/>
                  <a:pt x="10863702" y="5045385"/>
                </a:cubicBezTo>
                <a:cubicBezTo>
                  <a:pt x="10854122" y="5045385"/>
                  <a:pt x="10844542" y="5045385"/>
                  <a:pt x="10834962" y="5045385"/>
                </a:cubicBezTo>
                <a:lnTo>
                  <a:pt x="10863702" y="5016644"/>
                </a:lnTo>
                <a:cubicBezTo>
                  <a:pt x="10854122" y="5016644"/>
                  <a:pt x="10849331" y="5016644"/>
                  <a:pt x="10849331" y="5016644"/>
                </a:cubicBezTo>
                <a:cubicBezTo>
                  <a:pt x="10839751" y="5016644"/>
                  <a:pt x="10834962" y="5016644"/>
                  <a:pt x="10834962" y="5016644"/>
                </a:cubicBezTo>
                <a:cubicBezTo>
                  <a:pt x="10834962" y="5016644"/>
                  <a:pt x="10827776" y="5021435"/>
                  <a:pt x="10813407" y="5031016"/>
                </a:cubicBezTo>
                <a:cubicBezTo>
                  <a:pt x="10799038" y="5040596"/>
                  <a:pt x="10789456" y="5047779"/>
                  <a:pt x="10784667" y="5052570"/>
                </a:cubicBezTo>
                <a:cubicBezTo>
                  <a:pt x="10779878" y="5057361"/>
                  <a:pt x="10772692" y="5059756"/>
                  <a:pt x="10763112" y="5059756"/>
                </a:cubicBezTo>
                <a:cubicBezTo>
                  <a:pt x="10763112" y="5069334"/>
                  <a:pt x="10753532" y="5074125"/>
                  <a:pt x="10734372" y="5074125"/>
                </a:cubicBezTo>
                <a:lnTo>
                  <a:pt x="10734372" y="5102865"/>
                </a:lnTo>
                <a:cubicBezTo>
                  <a:pt x="10743954" y="5093285"/>
                  <a:pt x="10751137" y="5088494"/>
                  <a:pt x="10755926" y="5088494"/>
                </a:cubicBezTo>
                <a:cubicBezTo>
                  <a:pt x="10760715" y="5088494"/>
                  <a:pt x="10763112" y="5093285"/>
                  <a:pt x="10763112" y="5102865"/>
                </a:cubicBezTo>
                <a:lnTo>
                  <a:pt x="10748743" y="5102865"/>
                </a:lnTo>
                <a:cubicBezTo>
                  <a:pt x="10748743" y="5102865"/>
                  <a:pt x="10734372" y="5112446"/>
                  <a:pt x="10705631" y="5131606"/>
                </a:cubicBezTo>
                <a:cubicBezTo>
                  <a:pt x="10676893" y="5150766"/>
                  <a:pt x="10638571" y="5172321"/>
                  <a:pt x="10590672" y="5196270"/>
                </a:cubicBezTo>
                <a:cubicBezTo>
                  <a:pt x="10542773" y="5220219"/>
                  <a:pt x="10518822" y="5232196"/>
                  <a:pt x="10518822" y="5232196"/>
                </a:cubicBezTo>
                <a:lnTo>
                  <a:pt x="10504453" y="5232196"/>
                </a:lnTo>
                <a:lnTo>
                  <a:pt x="10547562" y="5189084"/>
                </a:lnTo>
                <a:lnTo>
                  <a:pt x="10533193" y="5189084"/>
                </a:lnTo>
                <a:lnTo>
                  <a:pt x="10518822" y="5174715"/>
                </a:lnTo>
                <a:lnTo>
                  <a:pt x="10533193" y="5160344"/>
                </a:lnTo>
                <a:lnTo>
                  <a:pt x="10547562" y="5160344"/>
                </a:lnTo>
                <a:lnTo>
                  <a:pt x="10554748" y="5160344"/>
                </a:lnTo>
                <a:cubicBezTo>
                  <a:pt x="10559537" y="5160344"/>
                  <a:pt x="10566721" y="5162741"/>
                  <a:pt x="10576303" y="5167530"/>
                </a:cubicBezTo>
                <a:cubicBezTo>
                  <a:pt x="10585883" y="5172321"/>
                  <a:pt x="10590672" y="5169924"/>
                  <a:pt x="10590672" y="5160344"/>
                </a:cubicBezTo>
                <a:cubicBezTo>
                  <a:pt x="10581092" y="5160344"/>
                  <a:pt x="10576303" y="5150766"/>
                  <a:pt x="10576303" y="5131606"/>
                </a:cubicBezTo>
                <a:cubicBezTo>
                  <a:pt x="10585883" y="5122026"/>
                  <a:pt x="10593068" y="5117235"/>
                  <a:pt x="10597858" y="5117235"/>
                </a:cubicBezTo>
                <a:cubicBezTo>
                  <a:pt x="10602647" y="5117235"/>
                  <a:pt x="10609832" y="5112446"/>
                  <a:pt x="10619412" y="5102865"/>
                </a:cubicBezTo>
                <a:lnTo>
                  <a:pt x="10662522" y="5102865"/>
                </a:lnTo>
                <a:cubicBezTo>
                  <a:pt x="10662522" y="5102865"/>
                  <a:pt x="10667311" y="5102865"/>
                  <a:pt x="10676893" y="5102865"/>
                </a:cubicBezTo>
                <a:lnTo>
                  <a:pt x="10691262" y="5102865"/>
                </a:lnTo>
                <a:lnTo>
                  <a:pt x="10676893" y="5088494"/>
                </a:lnTo>
                <a:cubicBezTo>
                  <a:pt x="10696051" y="5078916"/>
                  <a:pt x="10705631" y="5064545"/>
                  <a:pt x="10705631" y="5045385"/>
                </a:cubicBezTo>
                <a:cubicBezTo>
                  <a:pt x="10715213" y="5035805"/>
                  <a:pt x="10724792" y="5031016"/>
                  <a:pt x="10734372" y="5031016"/>
                </a:cubicBezTo>
                <a:lnTo>
                  <a:pt x="10734372" y="5045385"/>
                </a:lnTo>
                <a:cubicBezTo>
                  <a:pt x="10772692" y="5035805"/>
                  <a:pt x="10791852" y="5026225"/>
                  <a:pt x="10791852" y="5016644"/>
                </a:cubicBezTo>
                <a:cubicBezTo>
                  <a:pt x="10791852" y="5016644"/>
                  <a:pt x="10801432" y="5016644"/>
                  <a:pt x="10820593" y="5016644"/>
                </a:cubicBezTo>
                <a:cubicBezTo>
                  <a:pt x="10830173" y="5007066"/>
                  <a:pt x="10834962" y="5002275"/>
                  <a:pt x="10834962" y="5002275"/>
                </a:cubicBezTo>
                <a:cubicBezTo>
                  <a:pt x="10834962" y="5002275"/>
                  <a:pt x="10834962" y="4997484"/>
                  <a:pt x="10834962" y="4987906"/>
                </a:cubicBezTo>
                <a:cubicBezTo>
                  <a:pt x="10834962" y="4978326"/>
                  <a:pt x="10863702" y="4968746"/>
                  <a:pt x="10921183" y="4959166"/>
                </a:cubicBezTo>
                <a:close/>
                <a:moveTo>
                  <a:pt x="10389492" y="4959166"/>
                </a:moveTo>
                <a:cubicBezTo>
                  <a:pt x="10379912" y="4959166"/>
                  <a:pt x="10375123" y="4963955"/>
                  <a:pt x="10375123" y="4973535"/>
                </a:cubicBezTo>
                <a:lnTo>
                  <a:pt x="10389492" y="4987906"/>
                </a:lnTo>
                <a:lnTo>
                  <a:pt x="10389492" y="4973535"/>
                </a:lnTo>
                <a:cubicBezTo>
                  <a:pt x="10389492" y="4963955"/>
                  <a:pt x="10389492" y="4959166"/>
                  <a:pt x="10389492" y="4959166"/>
                </a:cubicBezTo>
                <a:close/>
                <a:moveTo>
                  <a:pt x="10130833" y="4959166"/>
                </a:moveTo>
                <a:lnTo>
                  <a:pt x="10145204" y="4973535"/>
                </a:lnTo>
                <a:cubicBezTo>
                  <a:pt x="10145204" y="4973535"/>
                  <a:pt x="10145204" y="4968746"/>
                  <a:pt x="10145204" y="4959166"/>
                </a:cubicBezTo>
                <a:cubicBezTo>
                  <a:pt x="10135622" y="4959166"/>
                  <a:pt x="10130833" y="4959166"/>
                  <a:pt x="10130833" y="4959166"/>
                </a:cubicBezTo>
                <a:close/>
                <a:moveTo>
                  <a:pt x="10087723" y="4959166"/>
                </a:moveTo>
                <a:lnTo>
                  <a:pt x="10102092" y="4973535"/>
                </a:lnTo>
                <a:cubicBezTo>
                  <a:pt x="10102092" y="4973535"/>
                  <a:pt x="10102092" y="4968746"/>
                  <a:pt x="10102092" y="4959166"/>
                </a:cubicBezTo>
                <a:cubicBezTo>
                  <a:pt x="10092512" y="4959166"/>
                  <a:pt x="10087723" y="4959166"/>
                  <a:pt x="10087723" y="4959166"/>
                </a:cubicBezTo>
                <a:close/>
                <a:moveTo>
                  <a:pt x="10073354" y="4959166"/>
                </a:moveTo>
                <a:cubicBezTo>
                  <a:pt x="10063772" y="4968746"/>
                  <a:pt x="10058983" y="4978326"/>
                  <a:pt x="10058983" y="4987906"/>
                </a:cubicBezTo>
                <a:lnTo>
                  <a:pt x="10087723" y="4973535"/>
                </a:lnTo>
                <a:cubicBezTo>
                  <a:pt x="10078143" y="4963955"/>
                  <a:pt x="10073354" y="4959166"/>
                  <a:pt x="10073354" y="4959166"/>
                </a:cubicBezTo>
                <a:close/>
                <a:moveTo>
                  <a:pt x="632280" y="4959166"/>
                </a:moveTo>
                <a:lnTo>
                  <a:pt x="646649" y="4959166"/>
                </a:lnTo>
                <a:lnTo>
                  <a:pt x="646649" y="4973535"/>
                </a:lnTo>
                <a:cubicBezTo>
                  <a:pt x="637071" y="4973535"/>
                  <a:pt x="632280" y="4968746"/>
                  <a:pt x="632280" y="4959166"/>
                </a:cubicBezTo>
                <a:close/>
                <a:moveTo>
                  <a:pt x="12107637" y="4951049"/>
                </a:moveTo>
                <a:lnTo>
                  <a:pt x="12106706" y="4951980"/>
                </a:lnTo>
                <a:cubicBezTo>
                  <a:pt x="12101915" y="4956771"/>
                  <a:pt x="12099520" y="4959166"/>
                  <a:pt x="12099520" y="4959166"/>
                </a:cubicBezTo>
                <a:close/>
                <a:moveTo>
                  <a:pt x="12113889" y="4944795"/>
                </a:moveTo>
                <a:cubicBezTo>
                  <a:pt x="12113889" y="4944795"/>
                  <a:pt x="12113291" y="4945393"/>
                  <a:pt x="12112093" y="4946592"/>
                </a:cubicBezTo>
                <a:lnTo>
                  <a:pt x="12107637" y="4951049"/>
                </a:lnTo>
                <a:close/>
                <a:moveTo>
                  <a:pt x="10389492" y="4930425"/>
                </a:moveTo>
                <a:lnTo>
                  <a:pt x="10346382" y="4944795"/>
                </a:lnTo>
                <a:cubicBezTo>
                  <a:pt x="10327224" y="4954375"/>
                  <a:pt x="10317642" y="4961560"/>
                  <a:pt x="10317642" y="4966349"/>
                </a:cubicBezTo>
                <a:cubicBezTo>
                  <a:pt x="10317642" y="4971140"/>
                  <a:pt x="10312853" y="4973535"/>
                  <a:pt x="10303273" y="4973535"/>
                </a:cubicBezTo>
                <a:cubicBezTo>
                  <a:pt x="10293693" y="4973535"/>
                  <a:pt x="10288903" y="4973535"/>
                  <a:pt x="10288903" y="4973535"/>
                </a:cubicBezTo>
                <a:cubicBezTo>
                  <a:pt x="10288903" y="4983115"/>
                  <a:pt x="10272138" y="4992695"/>
                  <a:pt x="10238608" y="5002275"/>
                </a:cubicBezTo>
                <a:cubicBezTo>
                  <a:pt x="10205079" y="5011855"/>
                  <a:pt x="10188313" y="5021435"/>
                  <a:pt x="10188313" y="5031016"/>
                </a:cubicBezTo>
                <a:cubicBezTo>
                  <a:pt x="10188313" y="5031016"/>
                  <a:pt x="10183524" y="5031016"/>
                  <a:pt x="10173942" y="5031016"/>
                </a:cubicBezTo>
                <a:lnTo>
                  <a:pt x="10173942" y="5045385"/>
                </a:lnTo>
                <a:cubicBezTo>
                  <a:pt x="10173942" y="5035805"/>
                  <a:pt x="10169153" y="5026225"/>
                  <a:pt x="10159573" y="5016644"/>
                </a:cubicBezTo>
                <a:cubicBezTo>
                  <a:pt x="10159573" y="5026225"/>
                  <a:pt x="10159573" y="5035805"/>
                  <a:pt x="10159573" y="5045385"/>
                </a:cubicBezTo>
                <a:lnTo>
                  <a:pt x="10173942" y="5045385"/>
                </a:lnTo>
                <a:cubicBezTo>
                  <a:pt x="10183524" y="5035805"/>
                  <a:pt x="10188313" y="5031016"/>
                  <a:pt x="10188313" y="5031016"/>
                </a:cubicBezTo>
                <a:lnTo>
                  <a:pt x="10217054" y="5016644"/>
                </a:lnTo>
                <a:cubicBezTo>
                  <a:pt x="10236212" y="5016644"/>
                  <a:pt x="10250583" y="5016644"/>
                  <a:pt x="10260163" y="5016644"/>
                </a:cubicBezTo>
                <a:cubicBezTo>
                  <a:pt x="10269743" y="5016644"/>
                  <a:pt x="10279321" y="5009461"/>
                  <a:pt x="10288903" y="4995090"/>
                </a:cubicBezTo>
                <a:cubicBezTo>
                  <a:pt x="10298484" y="4980721"/>
                  <a:pt x="10303273" y="4975930"/>
                  <a:pt x="10303273" y="4980721"/>
                </a:cubicBezTo>
                <a:cubicBezTo>
                  <a:pt x="10303273" y="4985512"/>
                  <a:pt x="10305669" y="4987906"/>
                  <a:pt x="10310458" y="4987906"/>
                </a:cubicBezTo>
                <a:cubicBezTo>
                  <a:pt x="10315247" y="4987906"/>
                  <a:pt x="10317642" y="4983115"/>
                  <a:pt x="10317642" y="4973535"/>
                </a:cubicBezTo>
                <a:lnTo>
                  <a:pt x="10332013" y="4973535"/>
                </a:lnTo>
                <a:lnTo>
                  <a:pt x="10346382" y="4959166"/>
                </a:lnTo>
                <a:cubicBezTo>
                  <a:pt x="10355964" y="4949586"/>
                  <a:pt x="10363148" y="4947189"/>
                  <a:pt x="10367937" y="4951980"/>
                </a:cubicBezTo>
                <a:cubicBezTo>
                  <a:pt x="10372726" y="4956771"/>
                  <a:pt x="10377519" y="4956771"/>
                  <a:pt x="10382308" y="4951980"/>
                </a:cubicBezTo>
                <a:cubicBezTo>
                  <a:pt x="10387097" y="4947189"/>
                  <a:pt x="10389492" y="4944795"/>
                  <a:pt x="10389492" y="4944795"/>
                </a:cubicBezTo>
                <a:close/>
                <a:moveTo>
                  <a:pt x="10267349" y="4908871"/>
                </a:moveTo>
                <a:cubicBezTo>
                  <a:pt x="10262558" y="4908871"/>
                  <a:pt x="10255372" y="4911265"/>
                  <a:pt x="10245792" y="4916056"/>
                </a:cubicBezTo>
                <a:lnTo>
                  <a:pt x="10260163" y="4916056"/>
                </a:lnTo>
                <a:cubicBezTo>
                  <a:pt x="10269743" y="4916056"/>
                  <a:pt x="10274532" y="4916056"/>
                  <a:pt x="10274532" y="4916056"/>
                </a:cubicBezTo>
                <a:cubicBezTo>
                  <a:pt x="10274532" y="4911265"/>
                  <a:pt x="10272138" y="4908871"/>
                  <a:pt x="10267349" y="4908871"/>
                </a:cubicBezTo>
                <a:close/>
                <a:moveTo>
                  <a:pt x="11237320" y="4901685"/>
                </a:moveTo>
                <a:lnTo>
                  <a:pt x="11237320" y="4916056"/>
                </a:lnTo>
                <a:cubicBezTo>
                  <a:pt x="11227740" y="4916056"/>
                  <a:pt x="11222951" y="4916056"/>
                  <a:pt x="11222951" y="4916056"/>
                </a:cubicBezTo>
                <a:cubicBezTo>
                  <a:pt x="11222951" y="4906476"/>
                  <a:pt x="11227740" y="4901685"/>
                  <a:pt x="11237320" y="4901685"/>
                </a:cubicBezTo>
                <a:close/>
                <a:moveTo>
                  <a:pt x="11093621" y="4901685"/>
                </a:moveTo>
                <a:lnTo>
                  <a:pt x="11107992" y="4901685"/>
                </a:lnTo>
                <a:cubicBezTo>
                  <a:pt x="11107992" y="4911265"/>
                  <a:pt x="11098410" y="4916056"/>
                  <a:pt x="11079252" y="4916056"/>
                </a:cubicBezTo>
                <a:close/>
                <a:moveTo>
                  <a:pt x="10590672" y="4901685"/>
                </a:moveTo>
                <a:lnTo>
                  <a:pt x="10590672" y="4916056"/>
                </a:lnTo>
                <a:lnTo>
                  <a:pt x="10605043" y="4944795"/>
                </a:lnTo>
                <a:lnTo>
                  <a:pt x="10605043" y="4930425"/>
                </a:lnTo>
                <a:lnTo>
                  <a:pt x="10605043" y="4916056"/>
                </a:lnTo>
                <a:close/>
                <a:moveTo>
                  <a:pt x="10561932" y="4901685"/>
                </a:moveTo>
                <a:lnTo>
                  <a:pt x="10518822" y="4930425"/>
                </a:lnTo>
                <a:lnTo>
                  <a:pt x="10547562" y="4930425"/>
                </a:lnTo>
                <a:cubicBezTo>
                  <a:pt x="10557143" y="4930425"/>
                  <a:pt x="10566721" y="4930425"/>
                  <a:pt x="10576303" y="4930425"/>
                </a:cubicBezTo>
                <a:lnTo>
                  <a:pt x="10576303" y="4916056"/>
                </a:lnTo>
                <a:close/>
                <a:moveTo>
                  <a:pt x="10497267" y="4901685"/>
                </a:moveTo>
                <a:cubicBezTo>
                  <a:pt x="10492478" y="4901685"/>
                  <a:pt x="10487687" y="4904080"/>
                  <a:pt x="10482898" y="4908871"/>
                </a:cubicBezTo>
                <a:cubicBezTo>
                  <a:pt x="10478109" y="4913662"/>
                  <a:pt x="10475713" y="4920845"/>
                  <a:pt x="10475713" y="4930425"/>
                </a:cubicBezTo>
                <a:lnTo>
                  <a:pt x="10490082" y="4916056"/>
                </a:lnTo>
                <a:cubicBezTo>
                  <a:pt x="10499664" y="4906476"/>
                  <a:pt x="10502056" y="4901685"/>
                  <a:pt x="10497267" y="4901685"/>
                </a:cubicBezTo>
                <a:close/>
                <a:moveTo>
                  <a:pt x="11424131" y="4887316"/>
                </a:moveTo>
                <a:cubicBezTo>
                  <a:pt x="11424131" y="4887316"/>
                  <a:pt x="11426526" y="4887316"/>
                  <a:pt x="11431315" y="4887316"/>
                </a:cubicBezTo>
                <a:cubicBezTo>
                  <a:pt x="11436106" y="4887316"/>
                  <a:pt x="11433712" y="4892105"/>
                  <a:pt x="11424131" y="4901685"/>
                </a:cubicBezTo>
                <a:close/>
                <a:moveTo>
                  <a:pt x="10642763" y="4878334"/>
                </a:moveTo>
                <a:cubicBezTo>
                  <a:pt x="10639171" y="4877137"/>
                  <a:pt x="10633781" y="4877736"/>
                  <a:pt x="10626598" y="4880130"/>
                </a:cubicBezTo>
                <a:cubicBezTo>
                  <a:pt x="10612227" y="4884921"/>
                  <a:pt x="10605043" y="4892105"/>
                  <a:pt x="10605043" y="4901685"/>
                </a:cubicBezTo>
                <a:cubicBezTo>
                  <a:pt x="10605043" y="4911265"/>
                  <a:pt x="10609832" y="4911265"/>
                  <a:pt x="10619412" y="4901685"/>
                </a:cubicBezTo>
                <a:lnTo>
                  <a:pt x="10619412" y="4916056"/>
                </a:lnTo>
                <a:lnTo>
                  <a:pt x="10619412" y="4930425"/>
                </a:lnTo>
                <a:cubicBezTo>
                  <a:pt x="10628992" y="4920845"/>
                  <a:pt x="10633781" y="4911265"/>
                  <a:pt x="10633781" y="4901685"/>
                </a:cubicBezTo>
                <a:cubicBezTo>
                  <a:pt x="10633781" y="4901685"/>
                  <a:pt x="10633781" y="4899291"/>
                  <a:pt x="10633781" y="4894500"/>
                </a:cubicBezTo>
                <a:cubicBezTo>
                  <a:pt x="10633781" y="4889711"/>
                  <a:pt x="10638571" y="4887316"/>
                  <a:pt x="10648153" y="4887316"/>
                </a:cubicBezTo>
                <a:cubicBezTo>
                  <a:pt x="10648153" y="4882527"/>
                  <a:pt x="10646357" y="4879532"/>
                  <a:pt x="10642763" y="4878334"/>
                </a:cubicBezTo>
                <a:close/>
                <a:moveTo>
                  <a:pt x="10389492" y="4872945"/>
                </a:moveTo>
                <a:lnTo>
                  <a:pt x="10389492" y="4887316"/>
                </a:lnTo>
                <a:cubicBezTo>
                  <a:pt x="10389492" y="4887316"/>
                  <a:pt x="10394283" y="4882525"/>
                  <a:pt x="10403863" y="4872945"/>
                </a:cubicBezTo>
                <a:close/>
                <a:moveTo>
                  <a:pt x="10317642" y="4872945"/>
                </a:moveTo>
                <a:lnTo>
                  <a:pt x="10332013" y="4887316"/>
                </a:lnTo>
                <a:cubicBezTo>
                  <a:pt x="10332013" y="4896896"/>
                  <a:pt x="10332013" y="4901685"/>
                  <a:pt x="10332013" y="4901685"/>
                </a:cubicBezTo>
                <a:lnTo>
                  <a:pt x="10360753" y="4901685"/>
                </a:lnTo>
                <a:cubicBezTo>
                  <a:pt x="10370333" y="4901685"/>
                  <a:pt x="10375123" y="4899291"/>
                  <a:pt x="10375123" y="4894500"/>
                </a:cubicBezTo>
                <a:cubicBezTo>
                  <a:pt x="10375123" y="4889711"/>
                  <a:pt x="10370333" y="4887316"/>
                  <a:pt x="10360753" y="4887316"/>
                </a:cubicBezTo>
                <a:cubicBezTo>
                  <a:pt x="10360753" y="4887316"/>
                  <a:pt x="10355964" y="4887316"/>
                  <a:pt x="10346382" y="4887316"/>
                </a:cubicBezTo>
                <a:cubicBezTo>
                  <a:pt x="10336802" y="4877736"/>
                  <a:pt x="10327224" y="4872945"/>
                  <a:pt x="10317642" y="4872945"/>
                </a:cubicBezTo>
                <a:close/>
                <a:moveTo>
                  <a:pt x="11292107" y="4868455"/>
                </a:moveTo>
                <a:cubicBezTo>
                  <a:pt x="11301089" y="4866659"/>
                  <a:pt x="11301987" y="4872945"/>
                  <a:pt x="11294801" y="4887316"/>
                </a:cubicBezTo>
                <a:cubicBezTo>
                  <a:pt x="11294801" y="4896896"/>
                  <a:pt x="11287615" y="4901685"/>
                  <a:pt x="11273246" y="4901685"/>
                </a:cubicBezTo>
                <a:cubicBezTo>
                  <a:pt x="11258877" y="4901685"/>
                  <a:pt x="11251692" y="4896896"/>
                  <a:pt x="11251692" y="4887316"/>
                </a:cubicBezTo>
                <a:cubicBezTo>
                  <a:pt x="11261272" y="4887316"/>
                  <a:pt x="11270850" y="4882525"/>
                  <a:pt x="11280432" y="4872945"/>
                </a:cubicBezTo>
                <a:cubicBezTo>
                  <a:pt x="11285221" y="4870550"/>
                  <a:pt x="11289112" y="4869054"/>
                  <a:pt x="11292107" y="4868455"/>
                </a:cubicBezTo>
                <a:close/>
                <a:moveTo>
                  <a:pt x="10561932" y="4865761"/>
                </a:moveTo>
                <a:cubicBezTo>
                  <a:pt x="10557143" y="4865761"/>
                  <a:pt x="10552353" y="4868156"/>
                  <a:pt x="10547562" y="4872945"/>
                </a:cubicBezTo>
                <a:lnTo>
                  <a:pt x="10561932" y="4887316"/>
                </a:lnTo>
                <a:cubicBezTo>
                  <a:pt x="10571514" y="4877736"/>
                  <a:pt x="10576303" y="4872945"/>
                  <a:pt x="10576303" y="4872945"/>
                </a:cubicBezTo>
                <a:cubicBezTo>
                  <a:pt x="10571512" y="4868156"/>
                  <a:pt x="10566721" y="4865761"/>
                  <a:pt x="10561932" y="4865761"/>
                </a:cubicBezTo>
                <a:close/>
                <a:moveTo>
                  <a:pt x="11122361" y="4858576"/>
                </a:moveTo>
                <a:lnTo>
                  <a:pt x="11107992" y="4872945"/>
                </a:lnTo>
                <a:lnTo>
                  <a:pt x="11093621" y="4872945"/>
                </a:lnTo>
                <a:cubicBezTo>
                  <a:pt x="11093621" y="4872945"/>
                  <a:pt x="11098410" y="4870550"/>
                  <a:pt x="11107992" y="4865761"/>
                </a:cubicBezTo>
                <a:cubicBezTo>
                  <a:pt x="11117572" y="4860970"/>
                  <a:pt x="11122361" y="4858576"/>
                  <a:pt x="11122361" y="4858576"/>
                </a:cubicBezTo>
                <a:close/>
                <a:moveTo>
                  <a:pt x="10949921" y="4858576"/>
                </a:moveTo>
                <a:lnTo>
                  <a:pt x="10949921" y="4872945"/>
                </a:lnTo>
                <a:cubicBezTo>
                  <a:pt x="10940341" y="4882525"/>
                  <a:pt x="10940341" y="4887316"/>
                  <a:pt x="10949921" y="4887316"/>
                </a:cubicBezTo>
                <a:lnTo>
                  <a:pt x="10935552" y="4887316"/>
                </a:lnTo>
                <a:close/>
                <a:moveTo>
                  <a:pt x="10777481" y="4844206"/>
                </a:moveTo>
                <a:cubicBezTo>
                  <a:pt x="10767901" y="4844206"/>
                  <a:pt x="10758323" y="4846601"/>
                  <a:pt x="10748743" y="4851390"/>
                </a:cubicBezTo>
                <a:cubicBezTo>
                  <a:pt x="10739161" y="4856181"/>
                  <a:pt x="10741557" y="4858576"/>
                  <a:pt x="10755926" y="4858576"/>
                </a:cubicBezTo>
                <a:cubicBezTo>
                  <a:pt x="10770298" y="4858576"/>
                  <a:pt x="10779878" y="4856181"/>
                  <a:pt x="10784667" y="4851390"/>
                </a:cubicBezTo>
                <a:cubicBezTo>
                  <a:pt x="10789456" y="4846601"/>
                  <a:pt x="10787063" y="4844206"/>
                  <a:pt x="10777481" y="4844206"/>
                </a:cubicBezTo>
                <a:close/>
                <a:moveTo>
                  <a:pt x="10288903" y="4844206"/>
                </a:moveTo>
                <a:lnTo>
                  <a:pt x="10288903" y="4858576"/>
                </a:lnTo>
                <a:lnTo>
                  <a:pt x="10303273" y="4844206"/>
                </a:lnTo>
                <a:cubicBezTo>
                  <a:pt x="10303273" y="4844206"/>
                  <a:pt x="10298484" y="4844206"/>
                  <a:pt x="10288903" y="4844206"/>
                </a:cubicBezTo>
                <a:close/>
                <a:moveTo>
                  <a:pt x="10274532" y="4844206"/>
                </a:moveTo>
                <a:cubicBezTo>
                  <a:pt x="10264952" y="4844206"/>
                  <a:pt x="10260163" y="4848996"/>
                  <a:pt x="10260163" y="4858576"/>
                </a:cubicBezTo>
                <a:cubicBezTo>
                  <a:pt x="10269743" y="4858576"/>
                  <a:pt x="10274532" y="4858576"/>
                  <a:pt x="10274532" y="4858576"/>
                </a:cubicBezTo>
                <a:close/>
                <a:moveTo>
                  <a:pt x="11495981" y="4829835"/>
                </a:moveTo>
                <a:lnTo>
                  <a:pt x="11495981" y="4844206"/>
                </a:lnTo>
                <a:cubicBezTo>
                  <a:pt x="11495981" y="4844206"/>
                  <a:pt x="11491192" y="4844206"/>
                  <a:pt x="11481610" y="4844206"/>
                </a:cubicBezTo>
                <a:cubicBezTo>
                  <a:pt x="11491192" y="4834626"/>
                  <a:pt x="11495981" y="4829835"/>
                  <a:pt x="11495981" y="4829835"/>
                </a:cubicBezTo>
                <a:close/>
                <a:moveTo>
                  <a:pt x="11222951" y="4829835"/>
                </a:moveTo>
                <a:cubicBezTo>
                  <a:pt x="11222951" y="4829835"/>
                  <a:pt x="11227740" y="4829835"/>
                  <a:pt x="11237320" y="4829835"/>
                </a:cubicBezTo>
                <a:lnTo>
                  <a:pt x="11237320" y="4844206"/>
                </a:lnTo>
                <a:cubicBezTo>
                  <a:pt x="11227740" y="4844206"/>
                  <a:pt x="11222951" y="4844206"/>
                  <a:pt x="11222951" y="4844206"/>
                </a:cubicBezTo>
                <a:cubicBezTo>
                  <a:pt x="11222951" y="4844206"/>
                  <a:pt x="11222951" y="4839415"/>
                  <a:pt x="11222951" y="4829835"/>
                </a:cubicBezTo>
                <a:close/>
                <a:moveTo>
                  <a:pt x="10993033" y="4815466"/>
                </a:moveTo>
                <a:lnTo>
                  <a:pt x="10978661" y="4829835"/>
                </a:lnTo>
                <a:cubicBezTo>
                  <a:pt x="10978661" y="4829835"/>
                  <a:pt x="10978661" y="4827441"/>
                  <a:pt x="10978661" y="4822650"/>
                </a:cubicBezTo>
                <a:cubicBezTo>
                  <a:pt x="10978661" y="4817861"/>
                  <a:pt x="10983450" y="4815466"/>
                  <a:pt x="10993033" y="4815466"/>
                </a:cubicBezTo>
                <a:close/>
                <a:moveTo>
                  <a:pt x="10461343" y="4815466"/>
                </a:moveTo>
                <a:lnTo>
                  <a:pt x="10446972" y="4829835"/>
                </a:lnTo>
                <a:cubicBezTo>
                  <a:pt x="10437392" y="4829835"/>
                  <a:pt x="10432603" y="4829835"/>
                  <a:pt x="10432603" y="4829835"/>
                </a:cubicBezTo>
                <a:close/>
                <a:moveTo>
                  <a:pt x="10418232" y="4815466"/>
                </a:moveTo>
                <a:cubicBezTo>
                  <a:pt x="10408652" y="4834626"/>
                  <a:pt x="10403863" y="4848996"/>
                  <a:pt x="10403863" y="4858576"/>
                </a:cubicBezTo>
                <a:lnTo>
                  <a:pt x="10418232" y="4858576"/>
                </a:lnTo>
                <a:cubicBezTo>
                  <a:pt x="10408652" y="4868156"/>
                  <a:pt x="10408652" y="4872945"/>
                  <a:pt x="10418232" y="4872945"/>
                </a:cubicBezTo>
                <a:cubicBezTo>
                  <a:pt x="10427814" y="4872945"/>
                  <a:pt x="10432603" y="4870550"/>
                  <a:pt x="10432603" y="4865761"/>
                </a:cubicBezTo>
                <a:cubicBezTo>
                  <a:pt x="10432603" y="4860970"/>
                  <a:pt x="10434998" y="4858576"/>
                  <a:pt x="10439787" y="4858576"/>
                </a:cubicBezTo>
                <a:cubicBezTo>
                  <a:pt x="10444576" y="4858576"/>
                  <a:pt x="10451761" y="4856181"/>
                  <a:pt x="10461343" y="4851390"/>
                </a:cubicBezTo>
                <a:cubicBezTo>
                  <a:pt x="10470924" y="4846601"/>
                  <a:pt x="10475713" y="4839415"/>
                  <a:pt x="10475713" y="4829835"/>
                </a:cubicBezTo>
                <a:cubicBezTo>
                  <a:pt x="10466133" y="4829835"/>
                  <a:pt x="10461343" y="4825044"/>
                  <a:pt x="10461343" y="4815466"/>
                </a:cubicBezTo>
                <a:close/>
                <a:moveTo>
                  <a:pt x="574799" y="4815466"/>
                </a:moveTo>
                <a:lnTo>
                  <a:pt x="589170" y="4901685"/>
                </a:lnTo>
                <a:cubicBezTo>
                  <a:pt x="579590" y="4901685"/>
                  <a:pt x="574799" y="4892105"/>
                  <a:pt x="574799" y="4872945"/>
                </a:cubicBezTo>
                <a:lnTo>
                  <a:pt x="574799" y="4829835"/>
                </a:lnTo>
                <a:close/>
                <a:moveTo>
                  <a:pt x="11725900" y="4801095"/>
                </a:moveTo>
                <a:lnTo>
                  <a:pt x="11740271" y="4801095"/>
                </a:lnTo>
                <a:cubicBezTo>
                  <a:pt x="11740271" y="4820255"/>
                  <a:pt x="11735482" y="4820255"/>
                  <a:pt x="11725900" y="4801095"/>
                </a:cubicBezTo>
                <a:close/>
                <a:moveTo>
                  <a:pt x="11409760" y="4801095"/>
                </a:moveTo>
                <a:cubicBezTo>
                  <a:pt x="11409760" y="4801095"/>
                  <a:pt x="11412157" y="4801095"/>
                  <a:pt x="11416946" y="4801095"/>
                </a:cubicBezTo>
                <a:cubicBezTo>
                  <a:pt x="11421735" y="4801095"/>
                  <a:pt x="11424131" y="4801095"/>
                  <a:pt x="11424131" y="4801095"/>
                </a:cubicBezTo>
                <a:cubicBezTo>
                  <a:pt x="11424131" y="4820255"/>
                  <a:pt x="11419342" y="4820255"/>
                  <a:pt x="11409760" y="4801095"/>
                </a:cubicBezTo>
                <a:close/>
                <a:moveTo>
                  <a:pt x="373621" y="4801095"/>
                </a:moveTo>
                <a:cubicBezTo>
                  <a:pt x="383201" y="4801095"/>
                  <a:pt x="387990" y="4803490"/>
                  <a:pt x="387990" y="4808281"/>
                </a:cubicBezTo>
                <a:cubicBezTo>
                  <a:pt x="387990" y="4813072"/>
                  <a:pt x="385595" y="4813072"/>
                  <a:pt x="380804" y="4808281"/>
                </a:cubicBezTo>
                <a:cubicBezTo>
                  <a:pt x="376015" y="4803490"/>
                  <a:pt x="373621" y="4801095"/>
                  <a:pt x="373621" y="4801095"/>
                </a:cubicBezTo>
                <a:close/>
                <a:moveTo>
                  <a:pt x="10631986" y="4792114"/>
                </a:moveTo>
                <a:cubicBezTo>
                  <a:pt x="10628394" y="4793313"/>
                  <a:pt x="10624203" y="4796306"/>
                  <a:pt x="10619412" y="4801095"/>
                </a:cubicBezTo>
                <a:lnTo>
                  <a:pt x="10633781" y="4815466"/>
                </a:lnTo>
                <a:cubicBezTo>
                  <a:pt x="10643364" y="4805886"/>
                  <a:pt x="10645756" y="4798700"/>
                  <a:pt x="10640967" y="4793911"/>
                </a:cubicBezTo>
                <a:cubicBezTo>
                  <a:pt x="10638573" y="4791517"/>
                  <a:pt x="10635579" y="4790918"/>
                  <a:pt x="10631986" y="4792114"/>
                </a:cubicBezTo>
                <a:close/>
                <a:moveTo>
                  <a:pt x="11754640" y="4786726"/>
                </a:moveTo>
                <a:cubicBezTo>
                  <a:pt x="11754640" y="4786726"/>
                  <a:pt x="11759429" y="4786726"/>
                  <a:pt x="11769009" y="4786726"/>
                </a:cubicBezTo>
                <a:lnTo>
                  <a:pt x="11769009" y="4801095"/>
                </a:lnTo>
                <a:close/>
                <a:moveTo>
                  <a:pt x="11424131" y="4786726"/>
                </a:moveTo>
                <a:cubicBezTo>
                  <a:pt x="11433712" y="4786726"/>
                  <a:pt x="11443290" y="4786726"/>
                  <a:pt x="11452872" y="4786726"/>
                </a:cubicBezTo>
                <a:lnTo>
                  <a:pt x="11438501" y="4801095"/>
                </a:lnTo>
                <a:close/>
                <a:moveTo>
                  <a:pt x="10403863" y="4786726"/>
                </a:moveTo>
                <a:cubicBezTo>
                  <a:pt x="10394283" y="4786726"/>
                  <a:pt x="10389492" y="4789120"/>
                  <a:pt x="10389492" y="4793911"/>
                </a:cubicBezTo>
                <a:cubicBezTo>
                  <a:pt x="10389492" y="4798700"/>
                  <a:pt x="10391888" y="4801095"/>
                  <a:pt x="10396677" y="4801095"/>
                </a:cubicBezTo>
                <a:cubicBezTo>
                  <a:pt x="10401466" y="4801095"/>
                  <a:pt x="10403863" y="4796306"/>
                  <a:pt x="10403863" y="4786726"/>
                </a:cubicBezTo>
                <a:close/>
                <a:moveTo>
                  <a:pt x="11319950" y="4782234"/>
                </a:moveTo>
                <a:cubicBezTo>
                  <a:pt x="11327133" y="4780438"/>
                  <a:pt x="11323539" y="4786726"/>
                  <a:pt x="11309170" y="4801095"/>
                </a:cubicBezTo>
                <a:lnTo>
                  <a:pt x="11294801" y="4815466"/>
                </a:lnTo>
                <a:lnTo>
                  <a:pt x="11280432" y="4815466"/>
                </a:lnTo>
                <a:lnTo>
                  <a:pt x="11251692" y="4829835"/>
                </a:lnTo>
                <a:lnTo>
                  <a:pt x="11309170" y="4786726"/>
                </a:lnTo>
                <a:cubicBezTo>
                  <a:pt x="11313961" y="4784331"/>
                  <a:pt x="11317553" y="4782835"/>
                  <a:pt x="11319950" y="4782234"/>
                </a:cubicBezTo>
                <a:close/>
                <a:moveTo>
                  <a:pt x="12307884" y="4772357"/>
                </a:moveTo>
                <a:cubicBezTo>
                  <a:pt x="12312673" y="4772357"/>
                  <a:pt x="12315070" y="4774751"/>
                  <a:pt x="12315070" y="4779540"/>
                </a:cubicBezTo>
                <a:cubicBezTo>
                  <a:pt x="12315070" y="4784331"/>
                  <a:pt x="12310281" y="4786726"/>
                  <a:pt x="12300700" y="4786726"/>
                </a:cubicBezTo>
                <a:cubicBezTo>
                  <a:pt x="12300700" y="4777146"/>
                  <a:pt x="12303095" y="4772357"/>
                  <a:pt x="12307884" y="4772357"/>
                </a:cubicBezTo>
                <a:close/>
                <a:moveTo>
                  <a:pt x="11251692" y="4772357"/>
                </a:moveTo>
                <a:lnTo>
                  <a:pt x="11266061" y="4786726"/>
                </a:lnTo>
                <a:cubicBezTo>
                  <a:pt x="11266061" y="4796306"/>
                  <a:pt x="11261272" y="4796306"/>
                  <a:pt x="11251692" y="4786726"/>
                </a:cubicBezTo>
                <a:cubicBezTo>
                  <a:pt x="11251692" y="4786726"/>
                  <a:pt x="11251692" y="4781935"/>
                  <a:pt x="11251692" y="4772357"/>
                </a:cubicBezTo>
                <a:close/>
                <a:moveTo>
                  <a:pt x="589170" y="4772357"/>
                </a:moveTo>
                <a:cubicBezTo>
                  <a:pt x="589170" y="4781935"/>
                  <a:pt x="589170" y="4786726"/>
                  <a:pt x="589170" y="4786726"/>
                </a:cubicBezTo>
                <a:lnTo>
                  <a:pt x="574799" y="4786726"/>
                </a:lnTo>
                <a:close/>
                <a:moveTo>
                  <a:pt x="11284024" y="4765171"/>
                </a:moveTo>
                <a:cubicBezTo>
                  <a:pt x="11286418" y="4765171"/>
                  <a:pt x="11290010" y="4767566"/>
                  <a:pt x="11294801" y="4772357"/>
                </a:cubicBezTo>
                <a:lnTo>
                  <a:pt x="11280432" y="4772357"/>
                </a:lnTo>
                <a:cubicBezTo>
                  <a:pt x="11280432" y="4767566"/>
                  <a:pt x="11281629" y="4765171"/>
                  <a:pt x="11284024" y="4765171"/>
                </a:cubicBezTo>
                <a:close/>
                <a:moveTo>
                  <a:pt x="11158287" y="4757986"/>
                </a:moveTo>
                <a:cubicBezTo>
                  <a:pt x="11163076" y="4757986"/>
                  <a:pt x="11170262" y="4757986"/>
                  <a:pt x="11179842" y="4757986"/>
                </a:cubicBezTo>
                <a:lnTo>
                  <a:pt x="11151101" y="4772357"/>
                </a:lnTo>
                <a:cubicBezTo>
                  <a:pt x="11151101" y="4762777"/>
                  <a:pt x="11153498" y="4757986"/>
                  <a:pt x="11158287" y="4757986"/>
                </a:cubicBezTo>
                <a:close/>
                <a:moveTo>
                  <a:pt x="10935552" y="4757986"/>
                </a:moveTo>
                <a:cubicBezTo>
                  <a:pt x="10887653" y="4757986"/>
                  <a:pt x="10858913" y="4777146"/>
                  <a:pt x="10849331" y="4815466"/>
                </a:cubicBezTo>
                <a:lnTo>
                  <a:pt x="10849331" y="4829835"/>
                </a:lnTo>
                <a:lnTo>
                  <a:pt x="10863702" y="4815466"/>
                </a:lnTo>
                <a:cubicBezTo>
                  <a:pt x="10863702" y="4815466"/>
                  <a:pt x="10863702" y="4810675"/>
                  <a:pt x="10863702" y="4801095"/>
                </a:cubicBezTo>
                <a:lnTo>
                  <a:pt x="10878071" y="4801095"/>
                </a:lnTo>
                <a:lnTo>
                  <a:pt x="10892442" y="4786726"/>
                </a:lnTo>
                <a:cubicBezTo>
                  <a:pt x="10902023" y="4777146"/>
                  <a:pt x="10911601" y="4772357"/>
                  <a:pt x="10921183" y="4772357"/>
                </a:cubicBezTo>
                <a:close/>
                <a:moveTo>
                  <a:pt x="10852925" y="4750802"/>
                </a:moveTo>
                <a:cubicBezTo>
                  <a:pt x="10850530" y="4750800"/>
                  <a:pt x="10849331" y="4753196"/>
                  <a:pt x="10849331" y="4757986"/>
                </a:cubicBezTo>
                <a:lnTo>
                  <a:pt x="10863702" y="4757986"/>
                </a:lnTo>
                <a:cubicBezTo>
                  <a:pt x="10858911" y="4753196"/>
                  <a:pt x="10855319" y="4750800"/>
                  <a:pt x="10852925" y="4750802"/>
                </a:cubicBezTo>
                <a:close/>
                <a:moveTo>
                  <a:pt x="11381022" y="4743616"/>
                </a:moveTo>
                <a:lnTo>
                  <a:pt x="11395391" y="4743616"/>
                </a:lnTo>
                <a:lnTo>
                  <a:pt x="11381022" y="4757986"/>
                </a:lnTo>
                <a:close/>
                <a:moveTo>
                  <a:pt x="10763112" y="4743616"/>
                </a:moveTo>
                <a:lnTo>
                  <a:pt x="10748743" y="4757986"/>
                </a:lnTo>
                <a:cubicBezTo>
                  <a:pt x="10748743" y="4757986"/>
                  <a:pt x="10753532" y="4757986"/>
                  <a:pt x="10763112" y="4757986"/>
                </a:cubicBezTo>
                <a:cubicBezTo>
                  <a:pt x="10763112" y="4748405"/>
                  <a:pt x="10763112" y="4743616"/>
                  <a:pt x="10763112" y="4743616"/>
                </a:cubicBezTo>
                <a:close/>
                <a:moveTo>
                  <a:pt x="10899626" y="4729245"/>
                </a:moveTo>
                <a:cubicBezTo>
                  <a:pt x="10894837" y="4729245"/>
                  <a:pt x="10887653" y="4734036"/>
                  <a:pt x="10878071" y="4743616"/>
                </a:cubicBezTo>
                <a:cubicBezTo>
                  <a:pt x="10868491" y="4753194"/>
                  <a:pt x="10873282" y="4757986"/>
                  <a:pt x="10892442" y="4757986"/>
                </a:cubicBezTo>
                <a:cubicBezTo>
                  <a:pt x="10892442" y="4757986"/>
                  <a:pt x="10894837" y="4753194"/>
                  <a:pt x="10899626" y="4743616"/>
                </a:cubicBezTo>
                <a:cubicBezTo>
                  <a:pt x="10904415" y="4734036"/>
                  <a:pt x="10904415" y="4729245"/>
                  <a:pt x="10899626" y="4729245"/>
                </a:cubicBezTo>
                <a:close/>
                <a:moveTo>
                  <a:pt x="10547562" y="4729245"/>
                </a:moveTo>
                <a:lnTo>
                  <a:pt x="10533193" y="4743616"/>
                </a:lnTo>
                <a:cubicBezTo>
                  <a:pt x="10533193" y="4743616"/>
                  <a:pt x="10537982" y="4743616"/>
                  <a:pt x="10547562" y="4743616"/>
                </a:cubicBezTo>
                <a:close/>
                <a:moveTo>
                  <a:pt x="11143916" y="4718468"/>
                </a:moveTo>
                <a:cubicBezTo>
                  <a:pt x="11148707" y="4716073"/>
                  <a:pt x="11155892" y="4719667"/>
                  <a:pt x="11165471" y="4729245"/>
                </a:cubicBezTo>
                <a:cubicBezTo>
                  <a:pt x="11165471" y="4729245"/>
                  <a:pt x="11160681" y="4734036"/>
                  <a:pt x="11151101" y="4743616"/>
                </a:cubicBezTo>
                <a:lnTo>
                  <a:pt x="11136732" y="4743616"/>
                </a:lnTo>
                <a:cubicBezTo>
                  <a:pt x="11136732" y="4729245"/>
                  <a:pt x="11139127" y="4720864"/>
                  <a:pt x="11143916" y="4718468"/>
                </a:cubicBezTo>
                <a:close/>
                <a:moveTo>
                  <a:pt x="11481610" y="4714876"/>
                </a:moveTo>
                <a:cubicBezTo>
                  <a:pt x="11491192" y="4714876"/>
                  <a:pt x="11495981" y="4717271"/>
                  <a:pt x="11495981" y="4722062"/>
                </a:cubicBezTo>
                <a:cubicBezTo>
                  <a:pt x="11495981" y="4726851"/>
                  <a:pt x="11493585" y="4729245"/>
                  <a:pt x="11488796" y="4729245"/>
                </a:cubicBezTo>
                <a:cubicBezTo>
                  <a:pt x="11484007" y="4729245"/>
                  <a:pt x="11481610" y="4724456"/>
                  <a:pt x="11481610" y="4714876"/>
                </a:cubicBezTo>
                <a:close/>
                <a:moveTo>
                  <a:pt x="129331" y="4714876"/>
                </a:moveTo>
                <a:cubicBezTo>
                  <a:pt x="129331" y="4714876"/>
                  <a:pt x="129331" y="4734036"/>
                  <a:pt x="129331" y="4772357"/>
                </a:cubicBezTo>
                <a:cubicBezTo>
                  <a:pt x="129331" y="4810675"/>
                  <a:pt x="129331" y="4834626"/>
                  <a:pt x="129331" y="4844206"/>
                </a:cubicBezTo>
                <a:lnTo>
                  <a:pt x="100591" y="4844206"/>
                </a:lnTo>
                <a:close/>
                <a:moveTo>
                  <a:pt x="11266061" y="4700505"/>
                </a:moveTo>
                <a:lnTo>
                  <a:pt x="11266061" y="4714876"/>
                </a:lnTo>
                <a:lnTo>
                  <a:pt x="11251692" y="4714876"/>
                </a:lnTo>
                <a:cubicBezTo>
                  <a:pt x="11251692" y="4705296"/>
                  <a:pt x="11256481" y="4700505"/>
                  <a:pt x="11266061" y="4700505"/>
                </a:cubicBezTo>
                <a:close/>
                <a:moveTo>
                  <a:pt x="10964292" y="4700505"/>
                </a:moveTo>
                <a:cubicBezTo>
                  <a:pt x="10964292" y="4700505"/>
                  <a:pt x="10959503" y="4705296"/>
                  <a:pt x="10949921" y="4714876"/>
                </a:cubicBezTo>
                <a:lnTo>
                  <a:pt x="10964292" y="4743616"/>
                </a:lnTo>
                <a:cubicBezTo>
                  <a:pt x="10973872" y="4734036"/>
                  <a:pt x="10976267" y="4726851"/>
                  <a:pt x="10971476" y="4722062"/>
                </a:cubicBezTo>
                <a:cubicBezTo>
                  <a:pt x="10966687" y="4717271"/>
                  <a:pt x="10969081" y="4714876"/>
                  <a:pt x="10978661" y="4714876"/>
                </a:cubicBezTo>
                <a:close/>
                <a:moveTo>
                  <a:pt x="646649" y="4700505"/>
                </a:moveTo>
                <a:cubicBezTo>
                  <a:pt x="646649" y="4710085"/>
                  <a:pt x="646649" y="4731640"/>
                  <a:pt x="646649" y="4765171"/>
                </a:cubicBezTo>
                <a:cubicBezTo>
                  <a:pt x="646649" y="4798700"/>
                  <a:pt x="646649" y="4815466"/>
                  <a:pt x="646649" y="4815466"/>
                </a:cubicBezTo>
                <a:lnTo>
                  <a:pt x="646649" y="4916056"/>
                </a:lnTo>
                <a:cubicBezTo>
                  <a:pt x="637071" y="4906476"/>
                  <a:pt x="634674" y="4894500"/>
                  <a:pt x="639465" y="4880130"/>
                </a:cubicBezTo>
                <a:cubicBezTo>
                  <a:pt x="644254" y="4865761"/>
                  <a:pt x="641860" y="4858576"/>
                  <a:pt x="632280" y="4858576"/>
                </a:cubicBezTo>
                <a:cubicBezTo>
                  <a:pt x="622700" y="4858576"/>
                  <a:pt x="620305" y="4848996"/>
                  <a:pt x="625094" y="4829835"/>
                </a:cubicBezTo>
                <a:cubicBezTo>
                  <a:pt x="629885" y="4810675"/>
                  <a:pt x="632280" y="4791517"/>
                  <a:pt x="632280" y="4772357"/>
                </a:cubicBezTo>
                <a:cubicBezTo>
                  <a:pt x="632280" y="4753194"/>
                  <a:pt x="632280" y="4734036"/>
                  <a:pt x="632280" y="4714876"/>
                </a:cubicBezTo>
                <a:close/>
                <a:moveTo>
                  <a:pt x="589170" y="4686136"/>
                </a:moveTo>
                <a:lnTo>
                  <a:pt x="603539" y="4757986"/>
                </a:lnTo>
                <a:cubicBezTo>
                  <a:pt x="593959" y="4757986"/>
                  <a:pt x="589170" y="4753194"/>
                  <a:pt x="589170" y="4743616"/>
                </a:cubicBezTo>
                <a:cubicBezTo>
                  <a:pt x="589170" y="4734036"/>
                  <a:pt x="589170" y="4724456"/>
                  <a:pt x="589170" y="4714876"/>
                </a:cubicBezTo>
                <a:cubicBezTo>
                  <a:pt x="589170" y="4705296"/>
                  <a:pt x="589170" y="4695716"/>
                  <a:pt x="589170" y="4686136"/>
                </a:cubicBezTo>
                <a:close/>
                <a:moveTo>
                  <a:pt x="11654050" y="4671767"/>
                </a:moveTo>
                <a:cubicBezTo>
                  <a:pt x="11654050" y="4681345"/>
                  <a:pt x="11654050" y="4686136"/>
                  <a:pt x="11654050" y="4686136"/>
                </a:cubicBezTo>
                <a:lnTo>
                  <a:pt x="11639681" y="4686136"/>
                </a:lnTo>
                <a:close/>
                <a:moveTo>
                  <a:pt x="409545" y="4657395"/>
                </a:moveTo>
                <a:cubicBezTo>
                  <a:pt x="414336" y="4657395"/>
                  <a:pt x="416730" y="4674161"/>
                  <a:pt x="416730" y="4707690"/>
                </a:cubicBezTo>
                <a:cubicBezTo>
                  <a:pt x="416730" y="4741222"/>
                  <a:pt x="416730" y="4757986"/>
                  <a:pt x="416730" y="4757986"/>
                </a:cubicBezTo>
                <a:lnTo>
                  <a:pt x="402361" y="4714876"/>
                </a:lnTo>
                <a:cubicBezTo>
                  <a:pt x="402361" y="4676556"/>
                  <a:pt x="404756" y="4657395"/>
                  <a:pt x="409545" y="4657395"/>
                </a:cubicBezTo>
                <a:close/>
                <a:moveTo>
                  <a:pt x="11499175" y="4656864"/>
                </a:moveTo>
                <a:lnTo>
                  <a:pt x="11497777" y="4659193"/>
                </a:lnTo>
                <a:cubicBezTo>
                  <a:pt x="11496580" y="4662785"/>
                  <a:pt x="11495981" y="4666977"/>
                  <a:pt x="11495981" y="4671767"/>
                </a:cubicBezTo>
                <a:lnTo>
                  <a:pt x="11495981" y="4657395"/>
                </a:lnTo>
                <a:close/>
                <a:moveTo>
                  <a:pt x="11508555" y="4646618"/>
                </a:moveTo>
                <a:cubicBezTo>
                  <a:pt x="11509752" y="4646618"/>
                  <a:pt x="11510350" y="4647817"/>
                  <a:pt x="11510350" y="4650212"/>
                </a:cubicBezTo>
                <a:cubicBezTo>
                  <a:pt x="11510350" y="4652606"/>
                  <a:pt x="11509153" y="4654402"/>
                  <a:pt x="11506759" y="4655599"/>
                </a:cubicBezTo>
                <a:lnTo>
                  <a:pt x="11499175" y="4656864"/>
                </a:lnTo>
                <a:lnTo>
                  <a:pt x="11503165" y="4650212"/>
                </a:lnTo>
                <a:cubicBezTo>
                  <a:pt x="11505561" y="4647817"/>
                  <a:pt x="11507357" y="4646618"/>
                  <a:pt x="11508555" y="4646618"/>
                </a:cubicBezTo>
                <a:close/>
                <a:moveTo>
                  <a:pt x="11093621" y="4643026"/>
                </a:moveTo>
                <a:cubicBezTo>
                  <a:pt x="11093621" y="4662186"/>
                  <a:pt x="11098410" y="4662186"/>
                  <a:pt x="11107992" y="4643026"/>
                </a:cubicBezTo>
                <a:cubicBezTo>
                  <a:pt x="11107992" y="4643026"/>
                  <a:pt x="11103203" y="4643026"/>
                  <a:pt x="11093621" y="4643026"/>
                </a:cubicBezTo>
                <a:close/>
                <a:moveTo>
                  <a:pt x="10734372" y="4643026"/>
                </a:moveTo>
                <a:lnTo>
                  <a:pt x="10720002" y="4657395"/>
                </a:lnTo>
                <a:cubicBezTo>
                  <a:pt x="10720002" y="4666975"/>
                  <a:pt x="10720002" y="4674161"/>
                  <a:pt x="10720002" y="4678950"/>
                </a:cubicBezTo>
                <a:cubicBezTo>
                  <a:pt x="10720002" y="4683741"/>
                  <a:pt x="10715213" y="4686136"/>
                  <a:pt x="10705631" y="4686136"/>
                </a:cubicBezTo>
                <a:lnTo>
                  <a:pt x="10662522" y="4714876"/>
                </a:lnTo>
                <a:cubicBezTo>
                  <a:pt x="10652942" y="4724456"/>
                  <a:pt x="10645756" y="4729245"/>
                  <a:pt x="10640967" y="4729245"/>
                </a:cubicBezTo>
                <a:cubicBezTo>
                  <a:pt x="10636178" y="4729245"/>
                  <a:pt x="10621809" y="4738825"/>
                  <a:pt x="10597858" y="4757986"/>
                </a:cubicBezTo>
                <a:cubicBezTo>
                  <a:pt x="10573906" y="4777146"/>
                  <a:pt x="10561932" y="4786726"/>
                  <a:pt x="10561932" y="4786726"/>
                </a:cubicBezTo>
                <a:lnTo>
                  <a:pt x="10590672" y="4786726"/>
                </a:lnTo>
                <a:lnTo>
                  <a:pt x="10605043" y="4786726"/>
                </a:lnTo>
                <a:lnTo>
                  <a:pt x="10619412" y="4757986"/>
                </a:lnTo>
                <a:cubicBezTo>
                  <a:pt x="10619412" y="4767566"/>
                  <a:pt x="10628992" y="4767566"/>
                  <a:pt x="10648153" y="4757986"/>
                </a:cubicBezTo>
                <a:cubicBezTo>
                  <a:pt x="10667311" y="4748405"/>
                  <a:pt x="10672104" y="4738825"/>
                  <a:pt x="10662522" y="4729245"/>
                </a:cubicBezTo>
                <a:cubicBezTo>
                  <a:pt x="10662522" y="4729245"/>
                  <a:pt x="10664918" y="4729245"/>
                  <a:pt x="10669707" y="4729245"/>
                </a:cubicBezTo>
                <a:cubicBezTo>
                  <a:pt x="10674496" y="4729245"/>
                  <a:pt x="10676893" y="4729245"/>
                  <a:pt x="10676893" y="4729245"/>
                </a:cubicBezTo>
                <a:lnTo>
                  <a:pt x="10734372" y="4700505"/>
                </a:lnTo>
                <a:cubicBezTo>
                  <a:pt x="10734372" y="4700505"/>
                  <a:pt x="10739161" y="4698110"/>
                  <a:pt x="10748743" y="4693321"/>
                </a:cubicBezTo>
                <a:cubicBezTo>
                  <a:pt x="10758323" y="4688530"/>
                  <a:pt x="10763112" y="4686136"/>
                  <a:pt x="10763112" y="4686136"/>
                </a:cubicBezTo>
                <a:cubicBezTo>
                  <a:pt x="10763112" y="4686136"/>
                  <a:pt x="10763112" y="4683741"/>
                  <a:pt x="10763112" y="4678950"/>
                </a:cubicBezTo>
                <a:cubicBezTo>
                  <a:pt x="10763112" y="4674161"/>
                  <a:pt x="10758323" y="4671767"/>
                  <a:pt x="10748743" y="4671767"/>
                </a:cubicBezTo>
                <a:cubicBezTo>
                  <a:pt x="10739161" y="4671767"/>
                  <a:pt x="10734372" y="4662186"/>
                  <a:pt x="10734372" y="4643026"/>
                </a:cubicBezTo>
                <a:close/>
                <a:moveTo>
                  <a:pt x="10648153" y="4643026"/>
                </a:moveTo>
                <a:lnTo>
                  <a:pt x="10605043" y="4657395"/>
                </a:lnTo>
                <a:lnTo>
                  <a:pt x="10619412" y="4657395"/>
                </a:lnTo>
                <a:cubicBezTo>
                  <a:pt x="10628992" y="4657395"/>
                  <a:pt x="10628992" y="4662186"/>
                  <a:pt x="10619412" y="4671767"/>
                </a:cubicBezTo>
                <a:lnTo>
                  <a:pt x="10633781" y="4671767"/>
                </a:lnTo>
                <a:lnTo>
                  <a:pt x="10662522" y="4671767"/>
                </a:lnTo>
                <a:lnTo>
                  <a:pt x="10676893" y="4671767"/>
                </a:lnTo>
                <a:lnTo>
                  <a:pt x="10691262" y="4643026"/>
                </a:lnTo>
                <a:lnTo>
                  <a:pt x="10676893" y="4643026"/>
                </a:lnTo>
                <a:cubicBezTo>
                  <a:pt x="10657733" y="4643026"/>
                  <a:pt x="10648153" y="4643026"/>
                  <a:pt x="10648153" y="4643026"/>
                </a:cubicBezTo>
                <a:close/>
                <a:moveTo>
                  <a:pt x="589170" y="4643026"/>
                </a:moveTo>
                <a:lnTo>
                  <a:pt x="603539" y="4643026"/>
                </a:lnTo>
                <a:cubicBezTo>
                  <a:pt x="603539" y="4652606"/>
                  <a:pt x="603539" y="4657395"/>
                  <a:pt x="603539" y="4657395"/>
                </a:cubicBezTo>
                <a:close/>
                <a:moveTo>
                  <a:pt x="10673299" y="4619676"/>
                </a:moveTo>
                <a:cubicBezTo>
                  <a:pt x="10670905" y="4618476"/>
                  <a:pt x="10667313" y="4619077"/>
                  <a:pt x="10662522" y="4621471"/>
                </a:cubicBezTo>
                <a:cubicBezTo>
                  <a:pt x="10652942" y="4626261"/>
                  <a:pt x="10648153" y="4628655"/>
                  <a:pt x="10648153" y="4628655"/>
                </a:cubicBezTo>
                <a:lnTo>
                  <a:pt x="10676893" y="4628655"/>
                </a:lnTo>
                <a:cubicBezTo>
                  <a:pt x="10676893" y="4623866"/>
                  <a:pt x="10675696" y="4620873"/>
                  <a:pt x="10673299" y="4619676"/>
                </a:cubicBezTo>
                <a:close/>
                <a:moveTo>
                  <a:pt x="10949921" y="4614286"/>
                </a:moveTo>
                <a:cubicBezTo>
                  <a:pt x="10949921" y="4623866"/>
                  <a:pt x="10940341" y="4633446"/>
                  <a:pt x="10921183" y="4643026"/>
                </a:cubicBezTo>
                <a:lnTo>
                  <a:pt x="10906812" y="4643026"/>
                </a:lnTo>
                <a:cubicBezTo>
                  <a:pt x="10906812" y="4643026"/>
                  <a:pt x="10906812" y="4638235"/>
                  <a:pt x="10906812" y="4628655"/>
                </a:cubicBezTo>
                <a:cubicBezTo>
                  <a:pt x="10906812" y="4619077"/>
                  <a:pt x="10911601" y="4616680"/>
                  <a:pt x="10921183" y="4621471"/>
                </a:cubicBezTo>
                <a:cubicBezTo>
                  <a:pt x="10930763" y="4626261"/>
                  <a:pt x="10940341" y="4623866"/>
                  <a:pt x="10949921" y="4614286"/>
                </a:cubicBezTo>
                <a:close/>
                <a:moveTo>
                  <a:pt x="11359465" y="4607102"/>
                </a:moveTo>
                <a:cubicBezTo>
                  <a:pt x="11364256" y="4607100"/>
                  <a:pt x="11366651" y="4609497"/>
                  <a:pt x="11366651" y="4614286"/>
                </a:cubicBezTo>
                <a:cubicBezTo>
                  <a:pt x="11366651" y="4623866"/>
                  <a:pt x="11361862" y="4628655"/>
                  <a:pt x="11352282" y="4628655"/>
                </a:cubicBezTo>
                <a:lnTo>
                  <a:pt x="11294801" y="4643026"/>
                </a:lnTo>
                <a:cubicBezTo>
                  <a:pt x="11294801" y="4643026"/>
                  <a:pt x="11299590" y="4638235"/>
                  <a:pt x="11309170" y="4628655"/>
                </a:cubicBezTo>
                <a:cubicBezTo>
                  <a:pt x="11318752" y="4619077"/>
                  <a:pt x="11328330" y="4614286"/>
                  <a:pt x="11337911" y="4614286"/>
                </a:cubicBezTo>
                <a:cubicBezTo>
                  <a:pt x="11347491" y="4609497"/>
                  <a:pt x="11354676" y="4607100"/>
                  <a:pt x="11359465" y="4607102"/>
                </a:cubicBezTo>
                <a:close/>
                <a:moveTo>
                  <a:pt x="11266061" y="4599917"/>
                </a:moveTo>
                <a:cubicBezTo>
                  <a:pt x="11266061" y="4599917"/>
                  <a:pt x="11263666" y="4602311"/>
                  <a:pt x="11258877" y="4607100"/>
                </a:cubicBezTo>
                <a:cubicBezTo>
                  <a:pt x="11254086" y="4611891"/>
                  <a:pt x="11251692" y="4614286"/>
                  <a:pt x="11251692" y="4614286"/>
                </a:cubicBezTo>
                <a:cubicBezTo>
                  <a:pt x="11251692" y="4614286"/>
                  <a:pt x="11256481" y="4614286"/>
                  <a:pt x="11266061" y="4614286"/>
                </a:cubicBezTo>
                <a:cubicBezTo>
                  <a:pt x="11266061" y="4604706"/>
                  <a:pt x="11266061" y="4599917"/>
                  <a:pt x="11266061" y="4599917"/>
                </a:cubicBezTo>
                <a:close/>
                <a:moveTo>
                  <a:pt x="11055584" y="4565260"/>
                </a:moveTo>
                <a:lnTo>
                  <a:pt x="11050511" y="4571176"/>
                </a:lnTo>
                <a:lnTo>
                  <a:pt x="11036142" y="4571176"/>
                </a:lnTo>
                <a:cubicBezTo>
                  <a:pt x="11040931" y="4571176"/>
                  <a:pt x="11045124" y="4570578"/>
                  <a:pt x="11048717" y="4569380"/>
                </a:cubicBezTo>
                <a:close/>
                <a:moveTo>
                  <a:pt x="11093621" y="4556805"/>
                </a:moveTo>
                <a:cubicBezTo>
                  <a:pt x="11093621" y="4556805"/>
                  <a:pt x="11098410" y="4556805"/>
                  <a:pt x="11107992" y="4556805"/>
                </a:cubicBezTo>
                <a:cubicBezTo>
                  <a:pt x="11107992" y="4556805"/>
                  <a:pt x="11105595" y="4559200"/>
                  <a:pt x="11100806" y="4563991"/>
                </a:cubicBezTo>
                <a:cubicBezTo>
                  <a:pt x="11096017" y="4568782"/>
                  <a:pt x="11093621" y="4566385"/>
                  <a:pt x="11093621" y="4556805"/>
                </a:cubicBezTo>
                <a:close/>
                <a:moveTo>
                  <a:pt x="11064882" y="4549622"/>
                </a:moveTo>
                <a:lnTo>
                  <a:pt x="11064882" y="4556805"/>
                </a:lnTo>
                <a:cubicBezTo>
                  <a:pt x="11064882" y="4556805"/>
                  <a:pt x="11062486" y="4559200"/>
                  <a:pt x="11057697" y="4563991"/>
                </a:cubicBezTo>
                <a:lnTo>
                  <a:pt x="11055584" y="4565260"/>
                </a:lnTo>
                <a:lnTo>
                  <a:pt x="11061289" y="4558603"/>
                </a:lnTo>
                <a:cubicBezTo>
                  <a:pt x="11063685" y="4555009"/>
                  <a:pt x="11064882" y="4552016"/>
                  <a:pt x="11064882" y="4549622"/>
                </a:cubicBezTo>
                <a:close/>
                <a:moveTo>
                  <a:pt x="11266061" y="4542436"/>
                </a:moveTo>
                <a:lnTo>
                  <a:pt x="11280432" y="4542436"/>
                </a:lnTo>
                <a:cubicBezTo>
                  <a:pt x="11270850" y="4552016"/>
                  <a:pt x="11266061" y="4556805"/>
                  <a:pt x="11266061" y="4556805"/>
                </a:cubicBezTo>
                <a:close/>
                <a:moveTo>
                  <a:pt x="12385124" y="4537946"/>
                </a:moveTo>
                <a:cubicBezTo>
                  <a:pt x="12386321" y="4538545"/>
                  <a:pt x="12386919" y="4540042"/>
                  <a:pt x="12386919" y="4542436"/>
                </a:cubicBezTo>
                <a:cubicBezTo>
                  <a:pt x="12386919" y="4552016"/>
                  <a:pt x="12377339" y="4556805"/>
                  <a:pt x="12358179" y="4556805"/>
                </a:cubicBezTo>
                <a:cubicBezTo>
                  <a:pt x="12372550" y="4542436"/>
                  <a:pt x="12381530" y="4536148"/>
                  <a:pt x="12385124" y="4537946"/>
                </a:cubicBezTo>
                <a:close/>
                <a:moveTo>
                  <a:pt x="646649" y="4528067"/>
                </a:moveTo>
                <a:lnTo>
                  <a:pt x="661020" y="4528067"/>
                </a:lnTo>
                <a:cubicBezTo>
                  <a:pt x="661020" y="4528067"/>
                  <a:pt x="661020" y="4532856"/>
                  <a:pt x="661020" y="4542436"/>
                </a:cubicBezTo>
                <a:cubicBezTo>
                  <a:pt x="661020" y="4552016"/>
                  <a:pt x="661020" y="4556805"/>
                  <a:pt x="661020" y="4556805"/>
                </a:cubicBezTo>
                <a:lnTo>
                  <a:pt x="646649" y="4542436"/>
                </a:lnTo>
                <a:cubicBezTo>
                  <a:pt x="646649" y="4532856"/>
                  <a:pt x="646649" y="4528067"/>
                  <a:pt x="646649" y="4528067"/>
                </a:cubicBezTo>
                <a:close/>
                <a:moveTo>
                  <a:pt x="447267" y="4523575"/>
                </a:moveTo>
                <a:cubicBezTo>
                  <a:pt x="450858" y="4521779"/>
                  <a:pt x="459840" y="4528067"/>
                  <a:pt x="474211" y="4542436"/>
                </a:cubicBezTo>
                <a:lnTo>
                  <a:pt x="474211" y="4556805"/>
                </a:lnTo>
                <a:cubicBezTo>
                  <a:pt x="464631" y="4547227"/>
                  <a:pt x="457445" y="4540042"/>
                  <a:pt x="452654" y="4535251"/>
                </a:cubicBezTo>
                <a:cubicBezTo>
                  <a:pt x="447865" y="4530461"/>
                  <a:pt x="445471" y="4528067"/>
                  <a:pt x="445471" y="4528067"/>
                </a:cubicBezTo>
                <a:cubicBezTo>
                  <a:pt x="445471" y="4525672"/>
                  <a:pt x="446069" y="4524176"/>
                  <a:pt x="447267" y="4523575"/>
                </a:cubicBezTo>
                <a:close/>
                <a:moveTo>
                  <a:pt x="10915793" y="4520881"/>
                </a:moveTo>
                <a:cubicBezTo>
                  <a:pt x="10919385" y="4520881"/>
                  <a:pt x="10921183" y="4523278"/>
                  <a:pt x="10921183" y="4528067"/>
                </a:cubicBezTo>
                <a:lnTo>
                  <a:pt x="10892442" y="4556805"/>
                </a:lnTo>
                <a:cubicBezTo>
                  <a:pt x="10882860" y="4556805"/>
                  <a:pt x="10878071" y="4559200"/>
                  <a:pt x="10878071" y="4563991"/>
                </a:cubicBezTo>
                <a:cubicBezTo>
                  <a:pt x="10878071" y="4568782"/>
                  <a:pt x="10873282" y="4566385"/>
                  <a:pt x="10863702" y="4556805"/>
                </a:cubicBezTo>
                <a:cubicBezTo>
                  <a:pt x="10854122" y="4547227"/>
                  <a:pt x="10849331" y="4542436"/>
                  <a:pt x="10849331" y="4542436"/>
                </a:cubicBezTo>
                <a:cubicBezTo>
                  <a:pt x="10858913" y="4532856"/>
                  <a:pt x="10863702" y="4528067"/>
                  <a:pt x="10863702" y="4528067"/>
                </a:cubicBezTo>
                <a:cubicBezTo>
                  <a:pt x="10863702" y="4528067"/>
                  <a:pt x="10863702" y="4532856"/>
                  <a:pt x="10863702" y="4542436"/>
                </a:cubicBezTo>
                <a:cubicBezTo>
                  <a:pt x="10873282" y="4542436"/>
                  <a:pt x="10885257" y="4537645"/>
                  <a:pt x="10899626" y="4528067"/>
                </a:cubicBezTo>
                <a:cubicBezTo>
                  <a:pt x="10906812" y="4523278"/>
                  <a:pt x="10912201" y="4520881"/>
                  <a:pt x="10915793" y="4520881"/>
                </a:cubicBezTo>
                <a:close/>
                <a:moveTo>
                  <a:pt x="11438501" y="4513696"/>
                </a:moveTo>
                <a:lnTo>
                  <a:pt x="11438501" y="4542436"/>
                </a:lnTo>
                <a:cubicBezTo>
                  <a:pt x="11419342" y="4552016"/>
                  <a:pt x="11409760" y="4552016"/>
                  <a:pt x="11409760" y="4542436"/>
                </a:cubicBezTo>
                <a:close/>
                <a:moveTo>
                  <a:pt x="10993033" y="4513696"/>
                </a:moveTo>
                <a:cubicBezTo>
                  <a:pt x="10993033" y="4513696"/>
                  <a:pt x="10997822" y="4513696"/>
                  <a:pt x="11007402" y="4513696"/>
                </a:cubicBezTo>
                <a:cubicBezTo>
                  <a:pt x="11016982" y="4513696"/>
                  <a:pt x="11021771" y="4518487"/>
                  <a:pt x="11021771" y="4528067"/>
                </a:cubicBezTo>
                <a:cubicBezTo>
                  <a:pt x="11002613" y="4528067"/>
                  <a:pt x="10988242" y="4528067"/>
                  <a:pt x="10978661" y="4528067"/>
                </a:cubicBezTo>
                <a:close/>
                <a:moveTo>
                  <a:pt x="12458769" y="4499327"/>
                </a:moveTo>
                <a:lnTo>
                  <a:pt x="12458769" y="4513696"/>
                </a:lnTo>
                <a:cubicBezTo>
                  <a:pt x="12458769" y="4513696"/>
                  <a:pt x="12453980" y="4513696"/>
                  <a:pt x="12444400" y="4513696"/>
                </a:cubicBezTo>
                <a:cubicBezTo>
                  <a:pt x="12444400" y="4504116"/>
                  <a:pt x="12449189" y="4499327"/>
                  <a:pt x="12458769" y="4499327"/>
                </a:cubicBezTo>
                <a:close/>
                <a:moveTo>
                  <a:pt x="12178556" y="4499327"/>
                </a:moveTo>
                <a:cubicBezTo>
                  <a:pt x="12183345" y="4499327"/>
                  <a:pt x="12185739" y="4501721"/>
                  <a:pt x="12185739" y="4506510"/>
                </a:cubicBezTo>
                <a:cubicBezTo>
                  <a:pt x="12185739" y="4511301"/>
                  <a:pt x="12180950" y="4513696"/>
                  <a:pt x="12171370" y="4513696"/>
                </a:cubicBezTo>
                <a:cubicBezTo>
                  <a:pt x="12171370" y="4504116"/>
                  <a:pt x="12173765" y="4499327"/>
                  <a:pt x="12178556" y="4499327"/>
                </a:cubicBezTo>
                <a:close/>
                <a:moveTo>
                  <a:pt x="11855230" y="4499327"/>
                </a:moveTo>
                <a:lnTo>
                  <a:pt x="11855230" y="4513696"/>
                </a:lnTo>
                <a:cubicBezTo>
                  <a:pt x="11855230" y="4513696"/>
                  <a:pt x="11852834" y="4516090"/>
                  <a:pt x="11848045" y="4520881"/>
                </a:cubicBezTo>
                <a:cubicBezTo>
                  <a:pt x="11843256" y="4525672"/>
                  <a:pt x="11840861" y="4523276"/>
                  <a:pt x="11840861" y="4513696"/>
                </a:cubicBezTo>
                <a:cubicBezTo>
                  <a:pt x="11840861" y="4504116"/>
                  <a:pt x="11845650" y="4499327"/>
                  <a:pt x="11855230" y="4499327"/>
                </a:cubicBezTo>
                <a:close/>
                <a:moveTo>
                  <a:pt x="11187027" y="4499327"/>
                </a:moveTo>
                <a:cubicBezTo>
                  <a:pt x="11201396" y="4499327"/>
                  <a:pt x="11203793" y="4504116"/>
                  <a:pt x="11194211" y="4513696"/>
                </a:cubicBezTo>
                <a:cubicBezTo>
                  <a:pt x="11155890" y="4552016"/>
                  <a:pt x="11131943" y="4561596"/>
                  <a:pt x="11122361" y="4542436"/>
                </a:cubicBezTo>
                <a:lnTo>
                  <a:pt x="11122361" y="4513696"/>
                </a:lnTo>
                <a:cubicBezTo>
                  <a:pt x="11131943" y="4513696"/>
                  <a:pt x="11136732" y="4516090"/>
                  <a:pt x="11136732" y="4520881"/>
                </a:cubicBezTo>
                <a:cubicBezTo>
                  <a:pt x="11136732" y="4525672"/>
                  <a:pt x="11141521" y="4525672"/>
                  <a:pt x="11151101" y="4520881"/>
                </a:cubicBezTo>
                <a:cubicBezTo>
                  <a:pt x="11160681" y="4516090"/>
                  <a:pt x="11165471" y="4511301"/>
                  <a:pt x="11165471" y="4506510"/>
                </a:cubicBezTo>
                <a:cubicBezTo>
                  <a:pt x="11165471" y="4501721"/>
                  <a:pt x="11172656" y="4499327"/>
                  <a:pt x="11187027" y="4499327"/>
                </a:cubicBezTo>
                <a:close/>
                <a:moveTo>
                  <a:pt x="10763112" y="4499327"/>
                </a:moveTo>
                <a:cubicBezTo>
                  <a:pt x="10753532" y="4499327"/>
                  <a:pt x="10748743" y="4504116"/>
                  <a:pt x="10748743" y="4513696"/>
                </a:cubicBezTo>
                <a:cubicBezTo>
                  <a:pt x="10758323" y="4513696"/>
                  <a:pt x="10763112" y="4513696"/>
                  <a:pt x="10763112" y="4513696"/>
                </a:cubicBezTo>
                <a:close/>
                <a:moveTo>
                  <a:pt x="427508" y="4492143"/>
                </a:moveTo>
                <a:cubicBezTo>
                  <a:pt x="429902" y="4492143"/>
                  <a:pt x="431100" y="4494537"/>
                  <a:pt x="431100" y="4499327"/>
                </a:cubicBezTo>
                <a:cubicBezTo>
                  <a:pt x="431100" y="4518487"/>
                  <a:pt x="426310" y="4518487"/>
                  <a:pt x="416730" y="4499327"/>
                </a:cubicBezTo>
                <a:cubicBezTo>
                  <a:pt x="421519" y="4494537"/>
                  <a:pt x="425113" y="4492143"/>
                  <a:pt x="427508" y="4492143"/>
                </a:cubicBezTo>
                <a:close/>
                <a:moveTo>
                  <a:pt x="11697160" y="4484955"/>
                </a:moveTo>
                <a:cubicBezTo>
                  <a:pt x="11706742" y="4484955"/>
                  <a:pt x="11711531" y="4487350"/>
                  <a:pt x="11711531" y="4492141"/>
                </a:cubicBezTo>
                <a:cubicBezTo>
                  <a:pt x="11711531" y="4496932"/>
                  <a:pt x="11709134" y="4499327"/>
                  <a:pt x="11704345" y="4499327"/>
                </a:cubicBezTo>
                <a:cubicBezTo>
                  <a:pt x="11699556" y="4499327"/>
                  <a:pt x="11697160" y="4494536"/>
                  <a:pt x="11697160" y="4484955"/>
                </a:cubicBezTo>
                <a:close/>
                <a:moveTo>
                  <a:pt x="11499573" y="4477772"/>
                </a:moveTo>
                <a:cubicBezTo>
                  <a:pt x="11501968" y="4477772"/>
                  <a:pt x="11505561" y="4480166"/>
                  <a:pt x="11510350" y="4484955"/>
                </a:cubicBezTo>
                <a:cubicBezTo>
                  <a:pt x="11510350" y="4494536"/>
                  <a:pt x="11510350" y="4499327"/>
                  <a:pt x="11510350" y="4499327"/>
                </a:cubicBezTo>
                <a:cubicBezTo>
                  <a:pt x="11500770" y="4499327"/>
                  <a:pt x="11495981" y="4494536"/>
                  <a:pt x="11495981" y="4484955"/>
                </a:cubicBezTo>
                <a:cubicBezTo>
                  <a:pt x="11495981" y="4480166"/>
                  <a:pt x="11497177" y="4477772"/>
                  <a:pt x="11499573" y="4477772"/>
                </a:cubicBezTo>
                <a:close/>
                <a:moveTo>
                  <a:pt x="11021771" y="4470586"/>
                </a:moveTo>
                <a:cubicBezTo>
                  <a:pt x="11021771" y="4470586"/>
                  <a:pt x="11019376" y="4472981"/>
                  <a:pt x="11014587" y="4477772"/>
                </a:cubicBezTo>
                <a:cubicBezTo>
                  <a:pt x="11009798" y="4482561"/>
                  <a:pt x="11007402" y="4484955"/>
                  <a:pt x="11007402" y="4484955"/>
                </a:cubicBezTo>
                <a:lnTo>
                  <a:pt x="11021771" y="4484955"/>
                </a:lnTo>
                <a:lnTo>
                  <a:pt x="11036142" y="4484955"/>
                </a:lnTo>
                <a:lnTo>
                  <a:pt x="11036142" y="4470586"/>
                </a:lnTo>
                <a:close/>
                <a:moveTo>
                  <a:pt x="11395391" y="4456217"/>
                </a:moveTo>
                <a:lnTo>
                  <a:pt x="11381022" y="4470586"/>
                </a:lnTo>
                <a:cubicBezTo>
                  <a:pt x="11371440" y="4480166"/>
                  <a:pt x="11366651" y="4484955"/>
                  <a:pt x="11366651" y="4484955"/>
                </a:cubicBezTo>
                <a:cubicBezTo>
                  <a:pt x="11366651" y="4484955"/>
                  <a:pt x="11361862" y="4489746"/>
                  <a:pt x="11352282" y="4499327"/>
                </a:cubicBezTo>
                <a:cubicBezTo>
                  <a:pt x="11342700" y="4499327"/>
                  <a:pt x="11335516" y="4499327"/>
                  <a:pt x="11330727" y="4499327"/>
                </a:cubicBezTo>
                <a:cubicBezTo>
                  <a:pt x="11325938" y="4499327"/>
                  <a:pt x="11323541" y="4499327"/>
                  <a:pt x="11323541" y="4499327"/>
                </a:cubicBezTo>
                <a:lnTo>
                  <a:pt x="11280432" y="4513696"/>
                </a:lnTo>
                <a:cubicBezTo>
                  <a:pt x="11290012" y="4504116"/>
                  <a:pt x="11311567" y="4492141"/>
                  <a:pt x="11345096" y="4477772"/>
                </a:cubicBezTo>
                <a:cubicBezTo>
                  <a:pt x="11378625" y="4463401"/>
                  <a:pt x="11395391" y="4456217"/>
                  <a:pt x="11395391" y="4456217"/>
                </a:cubicBezTo>
                <a:close/>
                <a:moveTo>
                  <a:pt x="10878071" y="4456217"/>
                </a:moveTo>
                <a:cubicBezTo>
                  <a:pt x="10878071" y="4456217"/>
                  <a:pt x="10878071" y="4458612"/>
                  <a:pt x="10878071" y="4463401"/>
                </a:cubicBezTo>
                <a:cubicBezTo>
                  <a:pt x="10878071" y="4468192"/>
                  <a:pt x="10878071" y="4470586"/>
                  <a:pt x="10878071" y="4470586"/>
                </a:cubicBezTo>
                <a:cubicBezTo>
                  <a:pt x="10878071" y="4470586"/>
                  <a:pt x="10882860" y="4470586"/>
                  <a:pt x="10892442" y="4470586"/>
                </a:cubicBezTo>
                <a:cubicBezTo>
                  <a:pt x="10892442" y="4461006"/>
                  <a:pt x="10892442" y="4456217"/>
                  <a:pt x="10892442" y="4456217"/>
                </a:cubicBezTo>
                <a:cubicBezTo>
                  <a:pt x="10892442" y="4456217"/>
                  <a:pt x="10887653" y="4456217"/>
                  <a:pt x="10878071" y="4456217"/>
                </a:cubicBezTo>
                <a:close/>
                <a:moveTo>
                  <a:pt x="11639681" y="4441846"/>
                </a:moveTo>
                <a:lnTo>
                  <a:pt x="11654050" y="4441846"/>
                </a:lnTo>
                <a:lnTo>
                  <a:pt x="11610941" y="4456217"/>
                </a:lnTo>
                <a:cubicBezTo>
                  <a:pt x="11610941" y="4456217"/>
                  <a:pt x="11620521" y="4451426"/>
                  <a:pt x="11639681" y="4441846"/>
                </a:cubicBezTo>
                <a:close/>
                <a:moveTo>
                  <a:pt x="11294801" y="4441846"/>
                </a:moveTo>
                <a:lnTo>
                  <a:pt x="11294801" y="4470586"/>
                </a:lnTo>
                <a:cubicBezTo>
                  <a:pt x="11285221" y="4470586"/>
                  <a:pt x="11280432" y="4470586"/>
                  <a:pt x="11280432" y="4470586"/>
                </a:cubicBezTo>
                <a:cubicBezTo>
                  <a:pt x="11280432" y="4470586"/>
                  <a:pt x="11275643" y="4470586"/>
                  <a:pt x="11266061" y="4470586"/>
                </a:cubicBezTo>
                <a:lnTo>
                  <a:pt x="11237320" y="4484955"/>
                </a:lnTo>
                <a:cubicBezTo>
                  <a:pt x="11237320" y="4475377"/>
                  <a:pt x="11246902" y="4465795"/>
                  <a:pt x="11266061" y="4456217"/>
                </a:cubicBezTo>
                <a:cubicBezTo>
                  <a:pt x="11285221" y="4446637"/>
                  <a:pt x="11294801" y="4441846"/>
                  <a:pt x="11294801" y="4441846"/>
                </a:cubicBezTo>
                <a:close/>
                <a:moveTo>
                  <a:pt x="12271960" y="4427477"/>
                </a:moveTo>
                <a:cubicBezTo>
                  <a:pt x="12262378" y="4437057"/>
                  <a:pt x="12252800" y="4444240"/>
                  <a:pt x="12243220" y="4449031"/>
                </a:cubicBezTo>
                <a:cubicBezTo>
                  <a:pt x="12233640" y="4453823"/>
                  <a:pt x="12228849" y="4456217"/>
                  <a:pt x="12228849" y="4456217"/>
                </a:cubicBezTo>
                <a:cubicBezTo>
                  <a:pt x="12219269" y="4465795"/>
                  <a:pt x="12212083" y="4470586"/>
                  <a:pt x="12207294" y="4470586"/>
                </a:cubicBezTo>
                <a:cubicBezTo>
                  <a:pt x="12202505" y="4470586"/>
                  <a:pt x="12200110" y="4465795"/>
                  <a:pt x="12200110" y="4456217"/>
                </a:cubicBezTo>
                <a:lnTo>
                  <a:pt x="12200110" y="4441846"/>
                </a:lnTo>
                <a:cubicBezTo>
                  <a:pt x="12209690" y="4441846"/>
                  <a:pt x="12233640" y="4437057"/>
                  <a:pt x="12271960" y="4427477"/>
                </a:cubicBezTo>
                <a:close/>
                <a:moveTo>
                  <a:pt x="11438501" y="4427477"/>
                </a:moveTo>
                <a:cubicBezTo>
                  <a:pt x="11448081" y="4427477"/>
                  <a:pt x="11448081" y="4432266"/>
                  <a:pt x="11438501" y="4441846"/>
                </a:cubicBezTo>
                <a:lnTo>
                  <a:pt x="11424131" y="4441846"/>
                </a:lnTo>
                <a:close/>
                <a:moveTo>
                  <a:pt x="11143916" y="4427477"/>
                </a:moveTo>
                <a:cubicBezTo>
                  <a:pt x="11148705" y="4427477"/>
                  <a:pt x="11153498" y="4427477"/>
                  <a:pt x="11158287" y="4427477"/>
                </a:cubicBezTo>
                <a:cubicBezTo>
                  <a:pt x="11163076" y="4427477"/>
                  <a:pt x="11170262" y="4427477"/>
                  <a:pt x="11179842" y="4427477"/>
                </a:cubicBezTo>
                <a:cubicBezTo>
                  <a:pt x="11179842" y="4427477"/>
                  <a:pt x="11175053" y="4429871"/>
                  <a:pt x="11165471" y="4434660"/>
                </a:cubicBezTo>
                <a:cubicBezTo>
                  <a:pt x="11155890" y="4439451"/>
                  <a:pt x="11148705" y="4439451"/>
                  <a:pt x="11143916" y="4434660"/>
                </a:cubicBezTo>
                <a:cubicBezTo>
                  <a:pt x="11139127" y="4429871"/>
                  <a:pt x="11139127" y="4427477"/>
                  <a:pt x="11143916" y="4427477"/>
                </a:cubicBezTo>
                <a:close/>
                <a:moveTo>
                  <a:pt x="10935552" y="4427477"/>
                </a:moveTo>
                <a:cubicBezTo>
                  <a:pt x="10925972" y="4427477"/>
                  <a:pt x="10921183" y="4432266"/>
                  <a:pt x="10921183" y="4441846"/>
                </a:cubicBezTo>
                <a:cubicBezTo>
                  <a:pt x="10921183" y="4451426"/>
                  <a:pt x="10916392" y="4451426"/>
                  <a:pt x="10906812" y="4441846"/>
                </a:cubicBezTo>
                <a:lnTo>
                  <a:pt x="10892442" y="4441846"/>
                </a:lnTo>
                <a:cubicBezTo>
                  <a:pt x="10892442" y="4451426"/>
                  <a:pt x="10902023" y="4456217"/>
                  <a:pt x="10921183" y="4456217"/>
                </a:cubicBezTo>
                <a:lnTo>
                  <a:pt x="10935552" y="4456217"/>
                </a:lnTo>
                <a:lnTo>
                  <a:pt x="10935552" y="4441846"/>
                </a:lnTo>
                <a:close/>
                <a:moveTo>
                  <a:pt x="632280" y="4427477"/>
                </a:moveTo>
                <a:lnTo>
                  <a:pt x="661020" y="4456217"/>
                </a:lnTo>
                <a:cubicBezTo>
                  <a:pt x="661020" y="4484955"/>
                  <a:pt x="656229" y="4504116"/>
                  <a:pt x="646649" y="4513696"/>
                </a:cubicBezTo>
                <a:cubicBezTo>
                  <a:pt x="646649" y="4513696"/>
                  <a:pt x="646649" y="4508907"/>
                  <a:pt x="646649" y="4499327"/>
                </a:cubicBezTo>
                <a:cubicBezTo>
                  <a:pt x="637071" y="4480166"/>
                  <a:pt x="632280" y="4465795"/>
                  <a:pt x="632280" y="4456217"/>
                </a:cubicBezTo>
                <a:cubicBezTo>
                  <a:pt x="632280" y="4446637"/>
                  <a:pt x="632280" y="4437057"/>
                  <a:pt x="632280" y="4427477"/>
                </a:cubicBezTo>
                <a:close/>
                <a:moveTo>
                  <a:pt x="11190619" y="4420291"/>
                </a:moveTo>
                <a:cubicBezTo>
                  <a:pt x="11193014" y="4420291"/>
                  <a:pt x="11194211" y="4422688"/>
                  <a:pt x="11194211" y="4427477"/>
                </a:cubicBezTo>
                <a:lnTo>
                  <a:pt x="11179842" y="4427477"/>
                </a:lnTo>
                <a:cubicBezTo>
                  <a:pt x="11184631" y="4422688"/>
                  <a:pt x="11188225" y="4420291"/>
                  <a:pt x="11190619" y="4420291"/>
                </a:cubicBezTo>
                <a:close/>
                <a:moveTo>
                  <a:pt x="11639681" y="4413106"/>
                </a:moveTo>
                <a:cubicBezTo>
                  <a:pt x="11649261" y="4422686"/>
                  <a:pt x="11644470" y="4427477"/>
                  <a:pt x="11625310" y="4427477"/>
                </a:cubicBezTo>
                <a:cubicBezTo>
                  <a:pt x="11615730" y="4427477"/>
                  <a:pt x="11613337" y="4425082"/>
                  <a:pt x="11618126" y="4420291"/>
                </a:cubicBezTo>
                <a:cubicBezTo>
                  <a:pt x="11622915" y="4415500"/>
                  <a:pt x="11630101" y="4413106"/>
                  <a:pt x="11639681" y="4413106"/>
                </a:cubicBezTo>
                <a:close/>
                <a:moveTo>
                  <a:pt x="10892442" y="4413106"/>
                </a:moveTo>
                <a:cubicBezTo>
                  <a:pt x="10892442" y="4413106"/>
                  <a:pt x="10887653" y="4417897"/>
                  <a:pt x="10878071" y="4427477"/>
                </a:cubicBezTo>
                <a:cubicBezTo>
                  <a:pt x="10887653" y="4427477"/>
                  <a:pt x="10892442" y="4427477"/>
                  <a:pt x="10892442" y="4427477"/>
                </a:cubicBezTo>
                <a:close/>
                <a:moveTo>
                  <a:pt x="11654050" y="4398736"/>
                </a:moveTo>
                <a:lnTo>
                  <a:pt x="11668421" y="4398736"/>
                </a:lnTo>
                <a:lnTo>
                  <a:pt x="11668421" y="4413106"/>
                </a:lnTo>
                <a:cubicBezTo>
                  <a:pt x="11668421" y="4413106"/>
                  <a:pt x="11663632" y="4408317"/>
                  <a:pt x="11654050" y="4398736"/>
                </a:cubicBezTo>
                <a:close/>
                <a:moveTo>
                  <a:pt x="11697160" y="4384367"/>
                </a:moveTo>
                <a:lnTo>
                  <a:pt x="11711531" y="4398736"/>
                </a:lnTo>
                <a:cubicBezTo>
                  <a:pt x="11701951" y="4398736"/>
                  <a:pt x="11697160" y="4403527"/>
                  <a:pt x="11697160" y="4413106"/>
                </a:cubicBezTo>
                <a:cubicBezTo>
                  <a:pt x="11697160" y="4413106"/>
                  <a:pt x="11697160" y="4410711"/>
                  <a:pt x="11697160" y="4405922"/>
                </a:cubicBezTo>
                <a:cubicBezTo>
                  <a:pt x="11697160" y="4401131"/>
                  <a:pt x="11697160" y="4398736"/>
                  <a:pt x="11697160" y="4398736"/>
                </a:cubicBezTo>
                <a:cubicBezTo>
                  <a:pt x="11687580" y="4389156"/>
                  <a:pt x="11687580" y="4384367"/>
                  <a:pt x="11697160" y="4384367"/>
                </a:cubicBezTo>
                <a:close/>
                <a:moveTo>
                  <a:pt x="11050511" y="4384367"/>
                </a:moveTo>
                <a:cubicBezTo>
                  <a:pt x="11050511" y="4413106"/>
                  <a:pt x="11036142" y="4427477"/>
                  <a:pt x="11007402" y="4427477"/>
                </a:cubicBezTo>
                <a:lnTo>
                  <a:pt x="10978661" y="4441846"/>
                </a:lnTo>
                <a:cubicBezTo>
                  <a:pt x="10988242" y="4441846"/>
                  <a:pt x="10990636" y="4446637"/>
                  <a:pt x="10985847" y="4456217"/>
                </a:cubicBezTo>
                <a:cubicBezTo>
                  <a:pt x="10981058" y="4465795"/>
                  <a:pt x="10983450" y="4470586"/>
                  <a:pt x="10993033" y="4470586"/>
                </a:cubicBezTo>
                <a:lnTo>
                  <a:pt x="11007402" y="4456217"/>
                </a:lnTo>
                <a:cubicBezTo>
                  <a:pt x="11007402" y="4456217"/>
                  <a:pt x="11009798" y="4453823"/>
                  <a:pt x="11014587" y="4449031"/>
                </a:cubicBezTo>
                <a:cubicBezTo>
                  <a:pt x="11019376" y="4444240"/>
                  <a:pt x="11026560" y="4441846"/>
                  <a:pt x="11036142" y="4441846"/>
                </a:cubicBezTo>
                <a:cubicBezTo>
                  <a:pt x="11036142" y="4441846"/>
                  <a:pt x="11040931" y="4437057"/>
                  <a:pt x="11050511" y="4427477"/>
                </a:cubicBezTo>
                <a:cubicBezTo>
                  <a:pt x="11060091" y="4417897"/>
                  <a:pt x="11064882" y="4413106"/>
                  <a:pt x="11064882" y="4413106"/>
                </a:cubicBezTo>
                <a:cubicBezTo>
                  <a:pt x="11055300" y="4403527"/>
                  <a:pt x="11050511" y="4398736"/>
                  <a:pt x="11050511" y="4398736"/>
                </a:cubicBezTo>
                <a:cubicBezTo>
                  <a:pt x="11050511" y="4398736"/>
                  <a:pt x="11050511" y="4393945"/>
                  <a:pt x="11050511" y="4384367"/>
                </a:cubicBezTo>
                <a:close/>
                <a:moveTo>
                  <a:pt x="11826490" y="4369996"/>
                </a:moveTo>
                <a:lnTo>
                  <a:pt x="11826490" y="4384367"/>
                </a:lnTo>
                <a:lnTo>
                  <a:pt x="11812121" y="4384367"/>
                </a:lnTo>
                <a:close/>
                <a:moveTo>
                  <a:pt x="11668421" y="4369996"/>
                </a:moveTo>
                <a:cubicBezTo>
                  <a:pt x="11678001" y="4369996"/>
                  <a:pt x="11682790" y="4374787"/>
                  <a:pt x="11682790" y="4384367"/>
                </a:cubicBezTo>
                <a:lnTo>
                  <a:pt x="11668421" y="4384367"/>
                </a:lnTo>
                <a:cubicBezTo>
                  <a:pt x="11668421" y="4384367"/>
                  <a:pt x="11668421" y="4379576"/>
                  <a:pt x="11668421" y="4369996"/>
                </a:cubicBezTo>
                <a:close/>
                <a:moveTo>
                  <a:pt x="11495981" y="4369996"/>
                </a:moveTo>
                <a:lnTo>
                  <a:pt x="11510350" y="4369996"/>
                </a:lnTo>
                <a:cubicBezTo>
                  <a:pt x="11510350" y="4369996"/>
                  <a:pt x="11505561" y="4374787"/>
                  <a:pt x="11495981" y="4384367"/>
                </a:cubicBezTo>
                <a:close/>
                <a:moveTo>
                  <a:pt x="10834962" y="4355627"/>
                </a:moveTo>
                <a:cubicBezTo>
                  <a:pt x="10834962" y="4355627"/>
                  <a:pt x="10834962" y="4360416"/>
                  <a:pt x="10834962" y="4369996"/>
                </a:cubicBezTo>
                <a:cubicBezTo>
                  <a:pt x="10834962" y="4369996"/>
                  <a:pt x="10839751" y="4369996"/>
                  <a:pt x="10849331" y="4369996"/>
                </a:cubicBezTo>
                <a:close/>
                <a:moveTo>
                  <a:pt x="11625310" y="4341256"/>
                </a:moveTo>
                <a:lnTo>
                  <a:pt x="11625310" y="4355627"/>
                </a:lnTo>
                <a:lnTo>
                  <a:pt x="11610941" y="4355627"/>
                </a:lnTo>
                <a:cubicBezTo>
                  <a:pt x="11620521" y="4346047"/>
                  <a:pt x="11625310" y="4341256"/>
                  <a:pt x="11625310" y="4341256"/>
                </a:cubicBezTo>
                <a:close/>
                <a:moveTo>
                  <a:pt x="11222951" y="4341256"/>
                </a:moveTo>
                <a:lnTo>
                  <a:pt x="11237320" y="4341256"/>
                </a:lnTo>
                <a:lnTo>
                  <a:pt x="11194211" y="4369996"/>
                </a:lnTo>
                <a:lnTo>
                  <a:pt x="11179842" y="4369996"/>
                </a:lnTo>
                <a:lnTo>
                  <a:pt x="11165471" y="4369996"/>
                </a:lnTo>
                <a:lnTo>
                  <a:pt x="11179842" y="4355627"/>
                </a:lnTo>
                <a:cubicBezTo>
                  <a:pt x="11189422" y="4346047"/>
                  <a:pt x="11203793" y="4341256"/>
                  <a:pt x="11222951" y="4341256"/>
                </a:cubicBezTo>
                <a:close/>
                <a:moveTo>
                  <a:pt x="11093621" y="4341256"/>
                </a:moveTo>
                <a:cubicBezTo>
                  <a:pt x="11093621" y="4341256"/>
                  <a:pt x="11093621" y="4346047"/>
                  <a:pt x="11093621" y="4355627"/>
                </a:cubicBezTo>
                <a:cubicBezTo>
                  <a:pt x="11103203" y="4355627"/>
                  <a:pt x="11107992" y="4350836"/>
                  <a:pt x="11107992" y="4341256"/>
                </a:cubicBezTo>
                <a:close/>
                <a:moveTo>
                  <a:pt x="11524722" y="4326887"/>
                </a:moveTo>
                <a:cubicBezTo>
                  <a:pt x="11524722" y="4326887"/>
                  <a:pt x="11519931" y="4329281"/>
                  <a:pt x="11510350" y="4334072"/>
                </a:cubicBezTo>
                <a:cubicBezTo>
                  <a:pt x="11500770" y="4338861"/>
                  <a:pt x="11486399" y="4346047"/>
                  <a:pt x="11467241" y="4355627"/>
                </a:cubicBezTo>
                <a:cubicBezTo>
                  <a:pt x="11457661" y="4365205"/>
                  <a:pt x="11450475" y="4372391"/>
                  <a:pt x="11445686" y="4377182"/>
                </a:cubicBezTo>
                <a:cubicBezTo>
                  <a:pt x="11440897" y="4381971"/>
                  <a:pt x="11438501" y="4384367"/>
                  <a:pt x="11438501" y="4384367"/>
                </a:cubicBezTo>
                <a:cubicBezTo>
                  <a:pt x="11438501" y="4384367"/>
                  <a:pt x="11436106" y="4384367"/>
                  <a:pt x="11431315" y="4384367"/>
                </a:cubicBezTo>
                <a:cubicBezTo>
                  <a:pt x="11426526" y="4384367"/>
                  <a:pt x="11419342" y="4389156"/>
                  <a:pt x="11409760" y="4398736"/>
                </a:cubicBezTo>
                <a:cubicBezTo>
                  <a:pt x="11400180" y="4398736"/>
                  <a:pt x="11390602" y="4398736"/>
                  <a:pt x="11381022" y="4398736"/>
                </a:cubicBezTo>
                <a:cubicBezTo>
                  <a:pt x="11381022" y="4389156"/>
                  <a:pt x="11388206" y="4381971"/>
                  <a:pt x="11402577" y="4377182"/>
                </a:cubicBezTo>
                <a:cubicBezTo>
                  <a:pt x="11416946" y="4372391"/>
                  <a:pt x="11440897" y="4362811"/>
                  <a:pt x="11474427" y="4348441"/>
                </a:cubicBezTo>
                <a:cubicBezTo>
                  <a:pt x="11507956" y="4334072"/>
                  <a:pt x="11524722" y="4326887"/>
                  <a:pt x="11524722" y="4326887"/>
                </a:cubicBezTo>
                <a:close/>
                <a:moveTo>
                  <a:pt x="10375123" y="4326887"/>
                </a:moveTo>
                <a:cubicBezTo>
                  <a:pt x="10375123" y="4326887"/>
                  <a:pt x="10375123" y="4331678"/>
                  <a:pt x="10375123" y="4341256"/>
                </a:cubicBezTo>
                <a:cubicBezTo>
                  <a:pt x="10375123" y="4341256"/>
                  <a:pt x="10379912" y="4341256"/>
                  <a:pt x="10389492" y="4341256"/>
                </a:cubicBezTo>
                <a:lnTo>
                  <a:pt x="10389492" y="4326887"/>
                </a:lnTo>
                <a:cubicBezTo>
                  <a:pt x="10379912" y="4326887"/>
                  <a:pt x="10375123" y="4326887"/>
                  <a:pt x="10375123" y="4326887"/>
                </a:cubicBezTo>
                <a:close/>
                <a:moveTo>
                  <a:pt x="747239" y="4326887"/>
                </a:moveTo>
                <a:cubicBezTo>
                  <a:pt x="756819" y="4336467"/>
                  <a:pt x="761610" y="4346047"/>
                  <a:pt x="761610" y="4355627"/>
                </a:cubicBezTo>
                <a:lnTo>
                  <a:pt x="747239" y="4355627"/>
                </a:lnTo>
                <a:cubicBezTo>
                  <a:pt x="747239" y="4355627"/>
                  <a:pt x="747239" y="4350836"/>
                  <a:pt x="747239" y="4341256"/>
                </a:cubicBezTo>
                <a:close/>
                <a:moveTo>
                  <a:pt x="11840861" y="4312517"/>
                </a:moveTo>
                <a:lnTo>
                  <a:pt x="11840861" y="4326887"/>
                </a:lnTo>
                <a:lnTo>
                  <a:pt x="11826490" y="4326887"/>
                </a:lnTo>
                <a:cubicBezTo>
                  <a:pt x="11836070" y="4317307"/>
                  <a:pt x="11840861" y="4312517"/>
                  <a:pt x="11840861" y="4312517"/>
                </a:cubicBezTo>
                <a:close/>
                <a:moveTo>
                  <a:pt x="11531905" y="4312517"/>
                </a:moveTo>
                <a:cubicBezTo>
                  <a:pt x="11536694" y="4312517"/>
                  <a:pt x="11539091" y="4312517"/>
                  <a:pt x="11539091" y="4312517"/>
                </a:cubicBezTo>
                <a:cubicBezTo>
                  <a:pt x="11548671" y="4312517"/>
                  <a:pt x="11553460" y="4314912"/>
                  <a:pt x="11553460" y="4319701"/>
                </a:cubicBezTo>
                <a:cubicBezTo>
                  <a:pt x="11553460" y="4324492"/>
                  <a:pt x="11553460" y="4326887"/>
                  <a:pt x="11553460" y="4326887"/>
                </a:cubicBezTo>
                <a:cubicBezTo>
                  <a:pt x="11543880" y="4336467"/>
                  <a:pt x="11534302" y="4336467"/>
                  <a:pt x="11524722" y="4326887"/>
                </a:cubicBezTo>
                <a:cubicBezTo>
                  <a:pt x="11524722" y="4317307"/>
                  <a:pt x="11527116" y="4312517"/>
                  <a:pt x="11531905" y="4312517"/>
                </a:cubicBezTo>
                <a:close/>
                <a:moveTo>
                  <a:pt x="10921183" y="4312517"/>
                </a:moveTo>
                <a:cubicBezTo>
                  <a:pt x="10921183" y="4312517"/>
                  <a:pt x="10918786" y="4314912"/>
                  <a:pt x="10913997" y="4319701"/>
                </a:cubicBezTo>
                <a:cubicBezTo>
                  <a:pt x="10909208" y="4324492"/>
                  <a:pt x="10906812" y="4326887"/>
                  <a:pt x="10906812" y="4326887"/>
                </a:cubicBezTo>
                <a:cubicBezTo>
                  <a:pt x="10906812" y="4326887"/>
                  <a:pt x="10897231" y="4331678"/>
                  <a:pt x="10878071" y="4341256"/>
                </a:cubicBezTo>
                <a:cubicBezTo>
                  <a:pt x="10897231" y="4341256"/>
                  <a:pt x="10911601" y="4341256"/>
                  <a:pt x="10921183" y="4341256"/>
                </a:cubicBezTo>
                <a:lnTo>
                  <a:pt x="10935552" y="4326887"/>
                </a:lnTo>
                <a:cubicBezTo>
                  <a:pt x="10925972" y="4326887"/>
                  <a:pt x="10925972" y="4322096"/>
                  <a:pt x="10935552" y="4312517"/>
                </a:cubicBezTo>
                <a:close/>
                <a:moveTo>
                  <a:pt x="11395391" y="4298146"/>
                </a:moveTo>
                <a:cubicBezTo>
                  <a:pt x="11404971" y="4298146"/>
                  <a:pt x="11404971" y="4302937"/>
                  <a:pt x="11395391" y="4312517"/>
                </a:cubicBezTo>
                <a:cubicBezTo>
                  <a:pt x="11385811" y="4322096"/>
                  <a:pt x="11381022" y="4326887"/>
                  <a:pt x="11381022" y="4326887"/>
                </a:cubicBezTo>
                <a:cubicBezTo>
                  <a:pt x="11381022" y="4317307"/>
                  <a:pt x="11381022" y="4312517"/>
                  <a:pt x="11381022" y="4312517"/>
                </a:cubicBezTo>
                <a:cubicBezTo>
                  <a:pt x="11381022" y="4302937"/>
                  <a:pt x="11385811" y="4298146"/>
                  <a:pt x="11395391" y="4298146"/>
                </a:cubicBezTo>
                <a:close/>
                <a:moveTo>
                  <a:pt x="12042040" y="4283777"/>
                </a:moveTo>
                <a:lnTo>
                  <a:pt x="12056411" y="4283777"/>
                </a:lnTo>
                <a:lnTo>
                  <a:pt x="12056411" y="4298146"/>
                </a:lnTo>
                <a:lnTo>
                  <a:pt x="12027670" y="4326887"/>
                </a:lnTo>
                <a:cubicBezTo>
                  <a:pt x="12018088" y="4326887"/>
                  <a:pt x="12010905" y="4326887"/>
                  <a:pt x="12006116" y="4326887"/>
                </a:cubicBezTo>
                <a:cubicBezTo>
                  <a:pt x="12001327" y="4326887"/>
                  <a:pt x="11994141" y="4331678"/>
                  <a:pt x="11984561" y="4341256"/>
                </a:cubicBezTo>
                <a:cubicBezTo>
                  <a:pt x="11984561" y="4350836"/>
                  <a:pt x="11979770" y="4358021"/>
                  <a:pt x="11970190" y="4362811"/>
                </a:cubicBezTo>
                <a:cubicBezTo>
                  <a:pt x="11960610" y="4367602"/>
                  <a:pt x="11951031" y="4369996"/>
                  <a:pt x="11941449" y="4369996"/>
                </a:cubicBezTo>
                <a:lnTo>
                  <a:pt x="11840861" y="4413106"/>
                </a:lnTo>
                <a:cubicBezTo>
                  <a:pt x="11802539" y="4432266"/>
                  <a:pt x="11783381" y="4437057"/>
                  <a:pt x="11783381" y="4427477"/>
                </a:cubicBezTo>
                <a:cubicBezTo>
                  <a:pt x="11792961" y="4427477"/>
                  <a:pt x="11800146" y="4425082"/>
                  <a:pt x="11804935" y="4420291"/>
                </a:cubicBezTo>
                <a:cubicBezTo>
                  <a:pt x="11809724" y="4415500"/>
                  <a:pt x="11812121" y="4413106"/>
                  <a:pt x="11812121" y="4413106"/>
                </a:cubicBezTo>
                <a:lnTo>
                  <a:pt x="11826490" y="4398736"/>
                </a:lnTo>
                <a:cubicBezTo>
                  <a:pt x="11836070" y="4389156"/>
                  <a:pt x="11845650" y="4384367"/>
                  <a:pt x="11855230" y="4384367"/>
                </a:cubicBezTo>
                <a:cubicBezTo>
                  <a:pt x="11855230" y="4384367"/>
                  <a:pt x="11857627" y="4381971"/>
                  <a:pt x="11862416" y="4377182"/>
                </a:cubicBezTo>
                <a:cubicBezTo>
                  <a:pt x="11867205" y="4372391"/>
                  <a:pt x="11871996" y="4369996"/>
                  <a:pt x="11876785" y="4369996"/>
                </a:cubicBezTo>
                <a:cubicBezTo>
                  <a:pt x="11881574" y="4369996"/>
                  <a:pt x="11886365" y="4367602"/>
                  <a:pt x="11891154" y="4362811"/>
                </a:cubicBezTo>
                <a:cubicBezTo>
                  <a:pt x="11895945" y="4358021"/>
                  <a:pt x="11898340" y="4355627"/>
                  <a:pt x="11898340" y="4355627"/>
                </a:cubicBezTo>
                <a:cubicBezTo>
                  <a:pt x="11917500" y="4355627"/>
                  <a:pt x="11927080" y="4355627"/>
                  <a:pt x="11927080" y="4355627"/>
                </a:cubicBezTo>
                <a:cubicBezTo>
                  <a:pt x="11927080" y="4355627"/>
                  <a:pt x="11936660" y="4350836"/>
                  <a:pt x="11955821" y="4341256"/>
                </a:cubicBezTo>
                <a:cubicBezTo>
                  <a:pt x="11974979" y="4331678"/>
                  <a:pt x="11989350" y="4322096"/>
                  <a:pt x="11998930" y="4312517"/>
                </a:cubicBezTo>
                <a:lnTo>
                  <a:pt x="12027670" y="4298146"/>
                </a:lnTo>
                <a:close/>
                <a:moveTo>
                  <a:pt x="11998930" y="4283777"/>
                </a:moveTo>
                <a:lnTo>
                  <a:pt x="12013299" y="4283777"/>
                </a:lnTo>
                <a:cubicBezTo>
                  <a:pt x="12003719" y="4283777"/>
                  <a:pt x="11998930" y="4288566"/>
                  <a:pt x="11998930" y="4298146"/>
                </a:cubicBezTo>
                <a:close/>
                <a:moveTo>
                  <a:pt x="11596571" y="4283777"/>
                </a:moveTo>
                <a:cubicBezTo>
                  <a:pt x="11596571" y="4283777"/>
                  <a:pt x="11596571" y="4286172"/>
                  <a:pt x="11596571" y="4290961"/>
                </a:cubicBezTo>
                <a:cubicBezTo>
                  <a:pt x="11596571" y="4295752"/>
                  <a:pt x="11591782" y="4298146"/>
                  <a:pt x="11582200" y="4298146"/>
                </a:cubicBezTo>
                <a:cubicBezTo>
                  <a:pt x="11582200" y="4288566"/>
                  <a:pt x="11586989" y="4283777"/>
                  <a:pt x="11596571" y="4283777"/>
                </a:cubicBezTo>
                <a:close/>
                <a:moveTo>
                  <a:pt x="10633781" y="4283777"/>
                </a:moveTo>
                <a:cubicBezTo>
                  <a:pt x="10624201" y="4283777"/>
                  <a:pt x="10619412" y="4288566"/>
                  <a:pt x="10619412" y="4298146"/>
                </a:cubicBezTo>
                <a:lnTo>
                  <a:pt x="10619412" y="4326887"/>
                </a:lnTo>
                <a:cubicBezTo>
                  <a:pt x="10619412" y="4317307"/>
                  <a:pt x="10624201" y="4312517"/>
                  <a:pt x="10633781" y="4312517"/>
                </a:cubicBezTo>
                <a:close/>
                <a:moveTo>
                  <a:pt x="10475713" y="4283777"/>
                </a:moveTo>
                <a:cubicBezTo>
                  <a:pt x="10466133" y="4283777"/>
                  <a:pt x="10458947" y="4286172"/>
                  <a:pt x="10454158" y="4290961"/>
                </a:cubicBezTo>
                <a:cubicBezTo>
                  <a:pt x="10449369" y="4295752"/>
                  <a:pt x="10444576" y="4298146"/>
                  <a:pt x="10439787" y="4298146"/>
                </a:cubicBezTo>
                <a:cubicBezTo>
                  <a:pt x="10434998" y="4298146"/>
                  <a:pt x="10432603" y="4302937"/>
                  <a:pt x="10432603" y="4312517"/>
                </a:cubicBezTo>
                <a:cubicBezTo>
                  <a:pt x="10432603" y="4312517"/>
                  <a:pt x="10434998" y="4312517"/>
                  <a:pt x="10439787" y="4312517"/>
                </a:cubicBezTo>
                <a:cubicBezTo>
                  <a:pt x="10444576" y="4312517"/>
                  <a:pt x="10446972" y="4312517"/>
                  <a:pt x="10446972" y="4312517"/>
                </a:cubicBezTo>
                <a:cubicBezTo>
                  <a:pt x="10446972" y="4312517"/>
                  <a:pt x="10449369" y="4310121"/>
                  <a:pt x="10454158" y="4305332"/>
                </a:cubicBezTo>
                <a:cubicBezTo>
                  <a:pt x="10458947" y="4300541"/>
                  <a:pt x="10466133" y="4302937"/>
                  <a:pt x="10475713" y="4312517"/>
                </a:cubicBezTo>
                <a:cubicBezTo>
                  <a:pt x="10475713" y="4312517"/>
                  <a:pt x="10475713" y="4305332"/>
                  <a:pt x="10475713" y="4290961"/>
                </a:cubicBezTo>
                <a:close/>
                <a:moveTo>
                  <a:pt x="10389492" y="4283777"/>
                </a:moveTo>
                <a:cubicBezTo>
                  <a:pt x="10389492" y="4283777"/>
                  <a:pt x="10387097" y="4286172"/>
                  <a:pt x="10382308" y="4290961"/>
                </a:cubicBezTo>
                <a:cubicBezTo>
                  <a:pt x="10377519" y="4295752"/>
                  <a:pt x="10375123" y="4300541"/>
                  <a:pt x="10375123" y="4305332"/>
                </a:cubicBezTo>
                <a:cubicBezTo>
                  <a:pt x="10375123" y="4310121"/>
                  <a:pt x="10379912" y="4307726"/>
                  <a:pt x="10389492" y="4298146"/>
                </a:cubicBezTo>
                <a:close/>
                <a:moveTo>
                  <a:pt x="11639681" y="4269406"/>
                </a:moveTo>
                <a:cubicBezTo>
                  <a:pt x="11639681" y="4278986"/>
                  <a:pt x="11637284" y="4283777"/>
                  <a:pt x="11632495" y="4283777"/>
                </a:cubicBezTo>
                <a:cubicBezTo>
                  <a:pt x="11627706" y="4283777"/>
                  <a:pt x="11625310" y="4281383"/>
                  <a:pt x="11625310" y="4276592"/>
                </a:cubicBezTo>
                <a:cubicBezTo>
                  <a:pt x="11625310" y="4271801"/>
                  <a:pt x="11630101" y="4269406"/>
                  <a:pt x="11639681" y="4269406"/>
                </a:cubicBezTo>
                <a:close/>
                <a:moveTo>
                  <a:pt x="11194211" y="4269406"/>
                </a:moveTo>
                <a:cubicBezTo>
                  <a:pt x="11184631" y="4269406"/>
                  <a:pt x="11175053" y="4274197"/>
                  <a:pt x="11165471" y="4283777"/>
                </a:cubicBezTo>
                <a:cubicBezTo>
                  <a:pt x="11155890" y="4293355"/>
                  <a:pt x="11153498" y="4300541"/>
                  <a:pt x="11158287" y="4305332"/>
                </a:cubicBezTo>
                <a:cubicBezTo>
                  <a:pt x="11163076" y="4310121"/>
                  <a:pt x="11167867" y="4310121"/>
                  <a:pt x="11172656" y="4305332"/>
                </a:cubicBezTo>
                <a:cubicBezTo>
                  <a:pt x="11177445" y="4300541"/>
                  <a:pt x="11179842" y="4298146"/>
                  <a:pt x="11179842" y="4298146"/>
                </a:cubicBezTo>
                <a:cubicBezTo>
                  <a:pt x="11179842" y="4298146"/>
                  <a:pt x="11184631" y="4293355"/>
                  <a:pt x="11194211" y="4283777"/>
                </a:cubicBezTo>
                <a:close/>
                <a:moveTo>
                  <a:pt x="10691262" y="4269406"/>
                </a:moveTo>
                <a:cubicBezTo>
                  <a:pt x="10676893" y="4274197"/>
                  <a:pt x="10666116" y="4276592"/>
                  <a:pt x="10658930" y="4276592"/>
                </a:cubicBezTo>
                <a:lnTo>
                  <a:pt x="10654311" y="4275566"/>
                </a:lnTo>
                <a:lnTo>
                  <a:pt x="10662522" y="4283777"/>
                </a:lnTo>
                <a:cubicBezTo>
                  <a:pt x="10672104" y="4283777"/>
                  <a:pt x="10681682" y="4278986"/>
                  <a:pt x="10691262" y="4269406"/>
                </a:cubicBezTo>
                <a:close/>
                <a:moveTo>
                  <a:pt x="10490082" y="4269406"/>
                </a:moveTo>
                <a:lnTo>
                  <a:pt x="10504453" y="4298146"/>
                </a:lnTo>
                <a:cubicBezTo>
                  <a:pt x="10514033" y="4298146"/>
                  <a:pt x="10518822" y="4298146"/>
                  <a:pt x="10518822" y="4298146"/>
                </a:cubicBezTo>
                <a:lnTo>
                  <a:pt x="10518822" y="4283777"/>
                </a:lnTo>
                <a:cubicBezTo>
                  <a:pt x="10518822" y="4274197"/>
                  <a:pt x="10518822" y="4269406"/>
                  <a:pt x="10518822" y="4269406"/>
                </a:cubicBezTo>
                <a:close/>
                <a:moveTo>
                  <a:pt x="10317642" y="4269406"/>
                </a:moveTo>
                <a:lnTo>
                  <a:pt x="10317642" y="4283777"/>
                </a:lnTo>
                <a:cubicBezTo>
                  <a:pt x="10308062" y="4283777"/>
                  <a:pt x="10298484" y="4288566"/>
                  <a:pt x="10288903" y="4298146"/>
                </a:cubicBezTo>
                <a:cubicBezTo>
                  <a:pt x="10279321" y="4307726"/>
                  <a:pt x="10279321" y="4312517"/>
                  <a:pt x="10288903" y="4312517"/>
                </a:cubicBezTo>
                <a:lnTo>
                  <a:pt x="10317642" y="4298146"/>
                </a:lnTo>
                <a:cubicBezTo>
                  <a:pt x="10317642" y="4288566"/>
                  <a:pt x="10327224" y="4283777"/>
                  <a:pt x="10346382" y="4283777"/>
                </a:cubicBezTo>
                <a:lnTo>
                  <a:pt x="10346382" y="4269406"/>
                </a:lnTo>
                <a:cubicBezTo>
                  <a:pt x="10327224" y="4269406"/>
                  <a:pt x="10317642" y="4269406"/>
                  <a:pt x="10317642" y="4269406"/>
                </a:cubicBezTo>
                <a:close/>
                <a:moveTo>
                  <a:pt x="833460" y="4269406"/>
                </a:moveTo>
                <a:cubicBezTo>
                  <a:pt x="843040" y="4269406"/>
                  <a:pt x="847829" y="4274197"/>
                  <a:pt x="847829" y="4283777"/>
                </a:cubicBezTo>
                <a:lnTo>
                  <a:pt x="833460" y="4298146"/>
                </a:lnTo>
                <a:close/>
                <a:moveTo>
                  <a:pt x="11922590" y="4265814"/>
                </a:moveTo>
                <a:cubicBezTo>
                  <a:pt x="11927978" y="4265814"/>
                  <a:pt x="11934266" y="4267011"/>
                  <a:pt x="11941449" y="4269406"/>
                </a:cubicBezTo>
                <a:lnTo>
                  <a:pt x="11941449" y="4298146"/>
                </a:lnTo>
                <a:lnTo>
                  <a:pt x="11898340" y="4298146"/>
                </a:lnTo>
                <a:cubicBezTo>
                  <a:pt x="11898340" y="4276592"/>
                  <a:pt x="11906423" y="4265814"/>
                  <a:pt x="11922590" y="4265814"/>
                </a:cubicBezTo>
                <a:close/>
                <a:moveTo>
                  <a:pt x="11797750" y="4255037"/>
                </a:moveTo>
                <a:lnTo>
                  <a:pt x="11812121" y="4255037"/>
                </a:lnTo>
                <a:cubicBezTo>
                  <a:pt x="11812121" y="4264617"/>
                  <a:pt x="11807332" y="4269406"/>
                  <a:pt x="11797750" y="4269406"/>
                </a:cubicBezTo>
                <a:close/>
                <a:moveTo>
                  <a:pt x="10583486" y="4255037"/>
                </a:moveTo>
                <a:cubicBezTo>
                  <a:pt x="10578697" y="4255037"/>
                  <a:pt x="10576303" y="4259828"/>
                  <a:pt x="10576303" y="4269406"/>
                </a:cubicBezTo>
                <a:cubicBezTo>
                  <a:pt x="10566721" y="4269406"/>
                  <a:pt x="10559537" y="4271801"/>
                  <a:pt x="10554748" y="4276592"/>
                </a:cubicBezTo>
                <a:cubicBezTo>
                  <a:pt x="10549959" y="4281383"/>
                  <a:pt x="10549959" y="4286172"/>
                  <a:pt x="10554748" y="4290961"/>
                </a:cubicBezTo>
                <a:cubicBezTo>
                  <a:pt x="10559537" y="4295752"/>
                  <a:pt x="10566721" y="4295752"/>
                  <a:pt x="10576303" y="4290961"/>
                </a:cubicBezTo>
                <a:cubicBezTo>
                  <a:pt x="10585883" y="4286172"/>
                  <a:pt x="10590672" y="4278986"/>
                  <a:pt x="10590672" y="4269406"/>
                </a:cubicBezTo>
                <a:cubicBezTo>
                  <a:pt x="10590672" y="4259828"/>
                  <a:pt x="10588277" y="4255037"/>
                  <a:pt x="10583486" y="4255037"/>
                </a:cubicBezTo>
                <a:close/>
                <a:moveTo>
                  <a:pt x="11781585" y="4246055"/>
                </a:moveTo>
                <a:cubicBezTo>
                  <a:pt x="11782780" y="4247253"/>
                  <a:pt x="11783381" y="4250248"/>
                  <a:pt x="11783381" y="4255037"/>
                </a:cubicBezTo>
                <a:lnTo>
                  <a:pt x="11769009" y="4269406"/>
                </a:lnTo>
                <a:cubicBezTo>
                  <a:pt x="11759429" y="4269406"/>
                  <a:pt x="11752244" y="4271801"/>
                  <a:pt x="11747455" y="4276592"/>
                </a:cubicBezTo>
                <a:cubicBezTo>
                  <a:pt x="11742666" y="4281383"/>
                  <a:pt x="11740271" y="4283777"/>
                  <a:pt x="11740271" y="4283777"/>
                </a:cubicBezTo>
                <a:cubicBezTo>
                  <a:pt x="11740271" y="4312517"/>
                  <a:pt x="11721111" y="4326887"/>
                  <a:pt x="11682790" y="4326887"/>
                </a:cubicBezTo>
                <a:lnTo>
                  <a:pt x="11668421" y="4312517"/>
                </a:lnTo>
                <a:cubicBezTo>
                  <a:pt x="11668421" y="4312517"/>
                  <a:pt x="11680394" y="4305332"/>
                  <a:pt x="11704345" y="4290961"/>
                </a:cubicBezTo>
                <a:cubicBezTo>
                  <a:pt x="11728296" y="4276592"/>
                  <a:pt x="11745060" y="4264617"/>
                  <a:pt x="11754640" y="4255037"/>
                </a:cubicBezTo>
                <a:cubicBezTo>
                  <a:pt x="11764220" y="4255037"/>
                  <a:pt x="11771406" y="4252642"/>
                  <a:pt x="11776195" y="4247851"/>
                </a:cubicBezTo>
                <a:cubicBezTo>
                  <a:pt x="11778590" y="4245457"/>
                  <a:pt x="11780385" y="4244858"/>
                  <a:pt x="11781585" y="4246055"/>
                </a:cubicBezTo>
                <a:close/>
                <a:moveTo>
                  <a:pt x="1221450" y="4240666"/>
                </a:moveTo>
                <a:lnTo>
                  <a:pt x="1221450" y="4269406"/>
                </a:lnTo>
                <a:cubicBezTo>
                  <a:pt x="1221450" y="4278986"/>
                  <a:pt x="1221450" y="4283777"/>
                  <a:pt x="1221450" y="4283777"/>
                </a:cubicBezTo>
                <a:cubicBezTo>
                  <a:pt x="1221450" y="4283777"/>
                  <a:pt x="1223844" y="4283777"/>
                  <a:pt x="1228633" y="4283777"/>
                </a:cubicBezTo>
                <a:cubicBezTo>
                  <a:pt x="1233424" y="4283777"/>
                  <a:pt x="1235818" y="4278986"/>
                  <a:pt x="1235818" y="4269406"/>
                </a:cubicBezTo>
                <a:cubicBezTo>
                  <a:pt x="1235818" y="4250246"/>
                  <a:pt x="1231030" y="4240666"/>
                  <a:pt x="1221450" y="4240666"/>
                </a:cubicBezTo>
                <a:close/>
                <a:moveTo>
                  <a:pt x="12329439" y="4226296"/>
                </a:moveTo>
                <a:lnTo>
                  <a:pt x="12329439" y="4240666"/>
                </a:lnTo>
                <a:lnTo>
                  <a:pt x="12315070" y="4240666"/>
                </a:lnTo>
                <a:close/>
                <a:moveTo>
                  <a:pt x="12271960" y="4226296"/>
                </a:moveTo>
                <a:lnTo>
                  <a:pt x="12286329" y="4226296"/>
                </a:lnTo>
                <a:lnTo>
                  <a:pt x="12271960" y="4240666"/>
                </a:lnTo>
                <a:cubicBezTo>
                  <a:pt x="12262378" y="4240666"/>
                  <a:pt x="12233640" y="4255037"/>
                  <a:pt x="12185739" y="4283777"/>
                </a:cubicBezTo>
                <a:lnTo>
                  <a:pt x="12156999" y="4298146"/>
                </a:lnTo>
                <a:cubicBezTo>
                  <a:pt x="12166581" y="4278986"/>
                  <a:pt x="12204899" y="4255037"/>
                  <a:pt x="12271960" y="4226296"/>
                </a:cubicBezTo>
                <a:close/>
                <a:moveTo>
                  <a:pt x="12085149" y="4226296"/>
                </a:moveTo>
                <a:lnTo>
                  <a:pt x="12070780" y="4255037"/>
                </a:lnTo>
                <a:cubicBezTo>
                  <a:pt x="12042040" y="4274197"/>
                  <a:pt x="12027670" y="4278986"/>
                  <a:pt x="12027670" y="4269406"/>
                </a:cubicBezTo>
                <a:cubicBezTo>
                  <a:pt x="12027670" y="4259828"/>
                  <a:pt x="12037250" y="4250246"/>
                  <a:pt x="12056411" y="4240666"/>
                </a:cubicBezTo>
                <a:close/>
                <a:moveTo>
                  <a:pt x="11998930" y="4226296"/>
                </a:moveTo>
                <a:lnTo>
                  <a:pt x="11998930" y="4255037"/>
                </a:lnTo>
                <a:cubicBezTo>
                  <a:pt x="11989350" y="4264617"/>
                  <a:pt x="11984561" y="4264617"/>
                  <a:pt x="11984561" y="4255037"/>
                </a:cubicBezTo>
                <a:cubicBezTo>
                  <a:pt x="11974979" y="4235877"/>
                  <a:pt x="11979770" y="4226296"/>
                  <a:pt x="11998930" y="4226296"/>
                </a:cubicBezTo>
                <a:close/>
                <a:moveTo>
                  <a:pt x="11165471" y="4226296"/>
                </a:moveTo>
                <a:lnTo>
                  <a:pt x="11136732" y="4240666"/>
                </a:lnTo>
                <a:cubicBezTo>
                  <a:pt x="11107992" y="4250246"/>
                  <a:pt x="11093621" y="4259828"/>
                  <a:pt x="11093621" y="4269406"/>
                </a:cubicBezTo>
                <a:cubicBezTo>
                  <a:pt x="11103203" y="4269406"/>
                  <a:pt x="11117572" y="4264617"/>
                  <a:pt x="11136732" y="4255037"/>
                </a:cubicBezTo>
                <a:cubicBezTo>
                  <a:pt x="11136732" y="4255037"/>
                  <a:pt x="11141521" y="4255037"/>
                  <a:pt x="11151101" y="4255037"/>
                </a:cubicBezTo>
                <a:lnTo>
                  <a:pt x="11165471" y="4240666"/>
                </a:lnTo>
                <a:cubicBezTo>
                  <a:pt x="11155890" y="4240666"/>
                  <a:pt x="11155890" y="4235877"/>
                  <a:pt x="11165471" y="4226296"/>
                </a:cubicBezTo>
                <a:close/>
                <a:moveTo>
                  <a:pt x="11064882" y="4226296"/>
                </a:moveTo>
                <a:cubicBezTo>
                  <a:pt x="11055300" y="4226296"/>
                  <a:pt x="11050511" y="4231087"/>
                  <a:pt x="11050511" y="4240666"/>
                </a:cubicBezTo>
                <a:cubicBezTo>
                  <a:pt x="11040931" y="4240666"/>
                  <a:pt x="11036142" y="4245457"/>
                  <a:pt x="11036142" y="4255037"/>
                </a:cubicBezTo>
                <a:lnTo>
                  <a:pt x="11064882" y="4255037"/>
                </a:lnTo>
                <a:cubicBezTo>
                  <a:pt x="11074462" y="4245457"/>
                  <a:pt x="11074462" y="4235877"/>
                  <a:pt x="11064882" y="4226296"/>
                </a:cubicBezTo>
                <a:close/>
                <a:moveTo>
                  <a:pt x="10445176" y="4215519"/>
                </a:moveTo>
                <a:cubicBezTo>
                  <a:pt x="10443979" y="4215519"/>
                  <a:pt x="10442181" y="4216716"/>
                  <a:pt x="10439787" y="4219111"/>
                </a:cubicBezTo>
                <a:cubicBezTo>
                  <a:pt x="10434998" y="4223902"/>
                  <a:pt x="10427814" y="4226296"/>
                  <a:pt x="10418232" y="4226296"/>
                </a:cubicBezTo>
                <a:cubicBezTo>
                  <a:pt x="10408652" y="4226296"/>
                  <a:pt x="10403863" y="4231087"/>
                  <a:pt x="10403863" y="4240666"/>
                </a:cubicBezTo>
                <a:lnTo>
                  <a:pt x="10403863" y="4255037"/>
                </a:lnTo>
                <a:lnTo>
                  <a:pt x="10418232" y="4240666"/>
                </a:lnTo>
                <a:cubicBezTo>
                  <a:pt x="10437392" y="4231087"/>
                  <a:pt x="10446972" y="4223902"/>
                  <a:pt x="10446972" y="4219111"/>
                </a:cubicBezTo>
                <a:cubicBezTo>
                  <a:pt x="10446972" y="4216716"/>
                  <a:pt x="10446374" y="4215519"/>
                  <a:pt x="10445176" y="4215519"/>
                </a:cubicBezTo>
                <a:close/>
                <a:moveTo>
                  <a:pt x="11711531" y="4211927"/>
                </a:moveTo>
                <a:lnTo>
                  <a:pt x="11711531" y="4226296"/>
                </a:lnTo>
                <a:cubicBezTo>
                  <a:pt x="11711531" y="4226296"/>
                  <a:pt x="11706742" y="4231087"/>
                  <a:pt x="11697160" y="4240666"/>
                </a:cubicBezTo>
                <a:lnTo>
                  <a:pt x="11697160" y="4226296"/>
                </a:lnTo>
                <a:cubicBezTo>
                  <a:pt x="11697160" y="4216716"/>
                  <a:pt x="11701951" y="4211927"/>
                  <a:pt x="11711531" y="4211927"/>
                </a:cubicBezTo>
                <a:close/>
                <a:moveTo>
                  <a:pt x="10691262" y="4211927"/>
                </a:moveTo>
                <a:cubicBezTo>
                  <a:pt x="10681682" y="4211927"/>
                  <a:pt x="10676893" y="4216716"/>
                  <a:pt x="10676893" y="4226296"/>
                </a:cubicBezTo>
                <a:cubicBezTo>
                  <a:pt x="10667311" y="4226296"/>
                  <a:pt x="10657733" y="4226296"/>
                  <a:pt x="10648153" y="4226296"/>
                </a:cubicBezTo>
                <a:cubicBezTo>
                  <a:pt x="10638571" y="4226296"/>
                  <a:pt x="10628992" y="4231087"/>
                  <a:pt x="10619412" y="4240666"/>
                </a:cubicBezTo>
                <a:lnTo>
                  <a:pt x="10633781" y="4255037"/>
                </a:lnTo>
                <a:lnTo>
                  <a:pt x="10648153" y="4269406"/>
                </a:lnTo>
                <a:lnTo>
                  <a:pt x="10644559" y="4258629"/>
                </a:lnTo>
                <a:cubicBezTo>
                  <a:pt x="10642164" y="4256234"/>
                  <a:pt x="10638573" y="4255037"/>
                  <a:pt x="10633781" y="4255037"/>
                </a:cubicBezTo>
                <a:cubicBezTo>
                  <a:pt x="10643364" y="4245457"/>
                  <a:pt x="10648153" y="4245457"/>
                  <a:pt x="10648153" y="4255037"/>
                </a:cubicBezTo>
                <a:cubicBezTo>
                  <a:pt x="10657733" y="4255037"/>
                  <a:pt x="10662522" y="4255037"/>
                  <a:pt x="10662522" y="4255037"/>
                </a:cubicBezTo>
                <a:cubicBezTo>
                  <a:pt x="10662522" y="4255037"/>
                  <a:pt x="10662522" y="4250246"/>
                  <a:pt x="10662522" y="4240666"/>
                </a:cubicBezTo>
                <a:cubicBezTo>
                  <a:pt x="10672104" y="4240666"/>
                  <a:pt x="10676893" y="4240666"/>
                  <a:pt x="10676893" y="4240666"/>
                </a:cubicBezTo>
                <a:cubicBezTo>
                  <a:pt x="10705631" y="4231087"/>
                  <a:pt x="10710422" y="4221505"/>
                  <a:pt x="10691262" y="4211927"/>
                </a:cubicBezTo>
                <a:close/>
                <a:moveTo>
                  <a:pt x="819089" y="4211927"/>
                </a:moveTo>
                <a:cubicBezTo>
                  <a:pt x="819089" y="4221505"/>
                  <a:pt x="819089" y="4228691"/>
                  <a:pt x="819089" y="4233482"/>
                </a:cubicBezTo>
                <a:cubicBezTo>
                  <a:pt x="819089" y="4238271"/>
                  <a:pt x="819089" y="4240666"/>
                  <a:pt x="819089" y="4240666"/>
                </a:cubicBezTo>
                <a:cubicBezTo>
                  <a:pt x="819089" y="4240666"/>
                  <a:pt x="814300" y="4235877"/>
                  <a:pt x="804720" y="4226296"/>
                </a:cubicBezTo>
                <a:cubicBezTo>
                  <a:pt x="804720" y="4216716"/>
                  <a:pt x="809509" y="4211927"/>
                  <a:pt x="819089" y="4211927"/>
                </a:cubicBezTo>
                <a:close/>
                <a:moveTo>
                  <a:pt x="10746947" y="4201150"/>
                </a:moveTo>
                <a:cubicBezTo>
                  <a:pt x="10743355" y="4201150"/>
                  <a:pt x="10739163" y="4202347"/>
                  <a:pt x="10734372" y="4204742"/>
                </a:cubicBezTo>
                <a:cubicBezTo>
                  <a:pt x="10724792" y="4209533"/>
                  <a:pt x="10724792" y="4214322"/>
                  <a:pt x="10734372" y="4219111"/>
                </a:cubicBezTo>
                <a:cubicBezTo>
                  <a:pt x="10734372" y="4214322"/>
                  <a:pt x="10739161" y="4211927"/>
                  <a:pt x="10748743" y="4211927"/>
                </a:cubicBezTo>
                <a:cubicBezTo>
                  <a:pt x="10748743" y="4221505"/>
                  <a:pt x="10746346" y="4226296"/>
                  <a:pt x="10741557" y="4226296"/>
                </a:cubicBezTo>
                <a:lnTo>
                  <a:pt x="10743353" y="4228094"/>
                </a:lnTo>
                <a:cubicBezTo>
                  <a:pt x="10744550" y="4231686"/>
                  <a:pt x="10743952" y="4235877"/>
                  <a:pt x="10741557" y="4240666"/>
                </a:cubicBezTo>
                <a:cubicBezTo>
                  <a:pt x="10736768" y="4250246"/>
                  <a:pt x="10743954" y="4255037"/>
                  <a:pt x="10763112" y="4255037"/>
                </a:cubicBezTo>
                <a:cubicBezTo>
                  <a:pt x="10782272" y="4255037"/>
                  <a:pt x="10791852" y="4250246"/>
                  <a:pt x="10791852" y="4240666"/>
                </a:cubicBezTo>
                <a:cubicBezTo>
                  <a:pt x="10791852" y="4231087"/>
                  <a:pt x="10787063" y="4228691"/>
                  <a:pt x="10777481" y="4233482"/>
                </a:cubicBezTo>
                <a:cubicBezTo>
                  <a:pt x="10767901" y="4238271"/>
                  <a:pt x="10763112" y="4235877"/>
                  <a:pt x="10763112" y="4226296"/>
                </a:cubicBezTo>
                <a:cubicBezTo>
                  <a:pt x="10763112" y="4216716"/>
                  <a:pt x="10760715" y="4209533"/>
                  <a:pt x="10755926" y="4204742"/>
                </a:cubicBezTo>
                <a:cubicBezTo>
                  <a:pt x="10753532" y="4202347"/>
                  <a:pt x="10750539" y="4201150"/>
                  <a:pt x="10746947" y="4201150"/>
                </a:cubicBezTo>
                <a:close/>
                <a:moveTo>
                  <a:pt x="12315070" y="4197556"/>
                </a:moveTo>
                <a:lnTo>
                  <a:pt x="12329439" y="4197556"/>
                </a:lnTo>
                <a:cubicBezTo>
                  <a:pt x="12329439" y="4197556"/>
                  <a:pt x="12324650" y="4202347"/>
                  <a:pt x="12315070" y="4211927"/>
                </a:cubicBezTo>
                <a:lnTo>
                  <a:pt x="12300700" y="4211927"/>
                </a:lnTo>
                <a:cubicBezTo>
                  <a:pt x="12300700" y="4211927"/>
                  <a:pt x="12305490" y="4207136"/>
                  <a:pt x="12315070" y="4197556"/>
                </a:cubicBezTo>
                <a:close/>
                <a:moveTo>
                  <a:pt x="11898340" y="4183187"/>
                </a:moveTo>
                <a:lnTo>
                  <a:pt x="11883971" y="4197556"/>
                </a:lnTo>
                <a:cubicBezTo>
                  <a:pt x="11874389" y="4207136"/>
                  <a:pt x="11860019" y="4216716"/>
                  <a:pt x="11840861" y="4226296"/>
                </a:cubicBezTo>
                <a:lnTo>
                  <a:pt x="11826490" y="4211927"/>
                </a:lnTo>
                <a:cubicBezTo>
                  <a:pt x="11855230" y="4192767"/>
                  <a:pt x="11879182" y="4183187"/>
                  <a:pt x="11898340" y="4183187"/>
                </a:cubicBezTo>
                <a:close/>
                <a:moveTo>
                  <a:pt x="10651744" y="4176003"/>
                </a:moveTo>
                <a:cubicBezTo>
                  <a:pt x="10649350" y="4176003"/>
                  <a:pt x="10648153" y="4178398"/>
                  <a:pt x="10648153" y="4183187"/>
                </a:cubicBezTo>
                <a:lnTo>
                  <a:pt x="10648153" y="4197556"/>
                </a:lnTo>
                <a:cubicBezTo>
                  <a:pt x="10657733" y="4207136"/>
                  <a:pt x="10664918" y="4209533"/>
                  <a:pt x="10669707" y="4204742"/>
                </a:cubicBezTo>
                <a:cubicBezTo>
                  <a:pt x="10674496" y="4199951"/>
                  <a:pt x="10676893" y="4192767"/>
                  <a:pt x="10676893" y="4183187"/>
                </a:cubicBezTo>
                <a:lnTo>
                  <a:pt x="10662522" y="4183187"/>
                </a:lnTo>
                <a:cubicBezTo>
                  <a:pt x="10657733" y="4178398"/>
                  <a:pt x="10654139" y="4176003"/>
                  <a:pt x="10651744" y="4176003"/>
                </a:cubicBezTo>
                <a:close/>
                <a:moveTo>
                  <a:pt x="11266061" y="4168816"/>
                </a:moveTo>
                <a:cubicBezTo>
                  <a:pt x="11256481" y="4178396"/>
                  <a:pt x="11251692" y="4185582"/>
                  <a:pt x="11251692" y="4190373"/>
                </a:cubicBezTo>
                <a:cubicBezTo>
                  <a:pt x="11251692" y="4195162"/>
                  <a:pt x="11258877" y="4197556"/>
                  <a:pt x="11273246" y="4197556"/>
                </a:cubicBezTo>
                <a:cubicBezTo>
                  <a:pt x="11287615" y="4197556"/>
                  <a:pt x="11299590" y="4192767"/>
                  <a:pt x="11309170" y="4183187"/>
                </a:cubicBezTo>
                <a:lnTo>
                  <a:pt x="11309170" y="4168816"/>
                </a:lnTo>
                <a:cubicBezTo>
                  <a:pt x="11299590" y="4168816"/>
                  <a:pt x="11294801" y="4168816"/>
                  <a:pt x="11294801" y="4168816"/>
                </a:cubicBezTo>
                <a:cubicBezTo>
                  <a:pt x="11294801" y="4168816"/>
                  <a:pt x="11292405" y="4168816"/>
                  <a:pt x="11287615" y="4168816"/>
                </a:cubicBezTo>
                <a:cubicBezTo>
                  <a:pt x="11282826" y="4168816"/>
                  <a:pt x="11275643" y="4168816"/>
                  <a:pt x="11266061" y="4168816"/>
                </a:cubicBezTo>
                <a:close/>
                <a:moveTo>
                  <a:pt x="12688688" y="4154447"/>
                </a:moveTo>
                <a:lnTo>
                  <a:pt x="12688688" y="4168816"/>
                </a:lnTo>
                <a:lnTo>
                  <a:pt x="12674319" y="4168816"/>
                </a:lnTo>
                <a:cubicBezTo>
                  <a:pt x="12683899" y="4159238"/>
                  <a:pt x="12688688" y="4154447"/>
                  <a:pt x="12688688" y="4154447"/>
                </a:cubicBezTo>
                <a:close/>
                <a:moveTo>
                  <a:pt x="11208582" y="4154447"/>
                </a:moveTo>
                <a:cubicBezTo>
                  <a:pt x="11208582" y="4154447"/>
                  <a:pt x="11203793" y="4159238"/>
                  <a:pt x="11194211" y="4168816"/>
                </a:cubicBezTo>
                <a:cubicBezTo>
                  <a:pt x="11203793" y="4168816"/>
                  <a:pt x="11208582" y="4168816"/>
                  <a:pt x="11208582" y="4168816"/>
                </a:cubicBezTo>
                <a:close/>
                <a:moveTo>
                  <a:pt x="11812121" y="4140077"/>
                </a:moveTo>
                <a:lnTo>
                  <a:pt x="11855230" y="4140077"/>
                </a:lnTo>
                <a:cubicBezTo>
                  <a:pt x="11845650" y="4140077"/>
                  <a:pt x="11836070" y="4149656"/>
                  <a:pt x="11826490" y="4168816"/>
                </a:cubicBezTo>
                <a:lnTo>
                  <a:pt x="11797750" y="4183187"/>
                </a:lnTo>
                <a:cubicBezTo>
                  <a:pt x="11797750" y="4164027"/>
                  <a:pt x="11783381" y="4168816"/>
                  <a:pt x="11754640" y="4197556"/>
                </a:cubicBezTo>
                <a:cubicBezTo>
                  <a:pt x="11754640" y="4207136"/>
                  <a:pt x="11752244" y="4207136"/>
                  <a:pt x="11747455" y="4197556"/>
                </a:cubicBezTo>
                <a:cubicBezTo>
                  <a:pt x="11742666" y="4187978"/>
                  <a:pt x="11742666" y="4180792"/>
                  <a:pt x="11747455" y="4176001"/>
                </a:cubicBezTo>
                <a:cubicBezTo>
                  <a:pt x="11752244" y="4171210"/>
                  <a:pt x="11757037" y="4168816"/>
                  <a:pt x="11761826" y="4168816"/>
                </a:cubicBezTo>
                <a:cubicBezTo>
                  <a:pt x="11766615" y="4168816"/>
                  <a:pt x="11783381" y="4159238"/>
                  <a:pt x="11812121" y="4140077"/>
                </a:cubicBezTo>
                <a:close/>
                <a:moveTo>
                  <a:pt x="11050511" y="4140077"/>
                </a:moveTo>
                <a:lnTo>
                  <a:pt x="11021771" y="4154447"/>
                </a:lnTo>
                <a:lnTo>
                  <a:pt x="11050511" y="4154447"/>
                </a:lnTo>
                <a:cubicBezTo>
                  <a:pt x="11050511" y="4144867"/>
                  <a:pt x="11050511" y="4140077"/>
                  <a:pt x="11050511" y="4140077"/>
                </a:cubicBezTo>
                <a:close/>
                <a:moveTo>
                  <a:pt x="10748743" y="4140077"/>
                </a:moveTo>
                <a:cubicBezTo>
                  <a:pt x="10748743" y="4149656"/>
                  <a:pt x="10743954" y="4154447"/>
                  <a:pt x="10734372" y="4154447"/>
                </a:cubicBezTo>
                <a:lnTo>
                  <a:pt x="10734372" y="4168816"/>
                </a:lnTo>
                <a:lnTo>
                  <a:pt x="10748743" y="4168816"/>
                </a:lnTo>
                <a:cubicBezTo>
                  <a:pt x="10748743" y="4168816"/>
                  <a:pt x="10743954" y="4173607"/>
                  <a:pt x="10734372" y="4183187"/>
                </a:cubicBezTo>
                <a:cubicBezTo>
                  <a:pt x="10734372" y="4183187"/>
                  <a:pt x="10739161" y="4180792"/>
                  <a:pt x="10748743" y="4176001"/>
                </a:cubicBezTo>
                <a:cubicBezTo>
                  <a:pt x="10758323" y="4171210"/>
                  <a:pt x="10763112" y="4164027"/>
                  <a:pt x="10763112" y="4154447"/>
                </a:cubicBezTo>
                <a:cubicBezTo>
                  <a:pt x="10763112" y="4144867"/>
                  <a:pt x="10758323" y="4140077"/>
                  <a:pt x="10748743" y="4140077"/>
                </a:cubicBezTo>
                <a:close/>
                <a:moveTo>
                  <a:pt x="12183943" y="4132894"/>
                </a:moveTo>
                <a:cubicBezTo>
                  <a:pt x="12187535" y="4132892"/>
                  <a:pt x="12190530" y="4135288"/>
                  <a:pt x="12192925" y="4140077"/>
                </a:cubicBezTo>
                <a:cubicBezTo>
                  <a:pt x="12197714" y="4149656"/>
                  <a:pt x="12195321" y="4154447"/>
                  <a:pt x="12185739" y="4154447"/>
                </a:cubicBezTo>
                <a:lnTo>
                  <a:pt x="12156999" y="4154447"/>
                </a:lnTo>
                <a:lnTo>
                  <a:pt x="12142630" y="4183187"/>
                </a:lnTo>
                <a:lnTo>
                  <a:pt x="12113889" y="4183187"/>
                </a:lnTo>
                <a:lnTo>
                  <a:pt x="12056411" y="4226296"/>
                </a:lnTo>
                <a:cubicBezTo>
                  <a:pt x="12046829" y="4226296"/>
                  <a:pt x="12042040" y="4226296"/>
                  <a:pt x="12042040" y="4226296"/>
                </a:cubicBezTo>
                <a:cubicBezTo>
                  <a:pt x="12042040" y="4235877"/>
                  <a:pt x="12037250" y="4240666"/>
                  <a:pt x="12027670" y="4240666"/>
                </a:cubicBezTo>
                <a:lnTo>
                  <a:pt x="12042040" y="4211927"/>
                </a:lnTo>
                <a:lnTo>
                  <a:pt x="12070780" y="4183187"/>
                </a:lnTo>
                <a:cubicBezTo>
                  <a:pt x="12070780" y="4173607"/>
                  <a:pt x="12075569" y="4168816"/>
                  <a:pt x="12085149" y="4168816"/>
                </a:cubicBezTo>
                <a:lnTo>
                  <a:pt x="12113889" y="4154447"/>
                </a:lnTo>
                <a:cubicBezTo>
                  <a:pt x="12123471" y="4154447"/>
                  <a:pt x="12133050" y="4149656"/>
                  <a:pt x="12142630" y="4140077"/>
                </a:cubicBezTo>
                <a:cubicBezTo>
                  <a:pt x="12152210" y="4140077"/>
                  <a:pt x="12159395" y="4140077"/>
                  <a:pt x="12164184" y="4140077"/>
                </a:cubicBezTo>
                <a:cubicBezTo>
                  <a:pt x="12168974" y="4140077"/>
                  <a:pt x="12171370" y="4140077"/>
                  <a:pt x="12171370" y="4140077"/>
                </a:cubicBezTo>
                <a:cubicBezTo>
                  <a:pt x="12176161" y="4135288"/>
                  <a:pt x="12180351" y="4132892"/>
                  <a:pt x="12183943" y="4132894"/>
                </a:cubicBezTo>
                <a:close/>
                <a:moveTo>
                  <a:pt x="11539091" y="4125706"/>
                </a:moveTo>
                <a:cubicBezTo>
                  <a:pt x="11539091" y="4135286"/>
                  <a:pt x="11534302" y="4140077"/>
                  <a:pt x="11524722" y="4140077"/>
                </a:cubicBezTo>
                <a:cubicBezTo>
                  <a:pt x="11515140" y="4140077"/>
                  <a:pt x="11512747" y="4137683"/>
                  <a:pt x="11517536" y="4132892"/>
                </a:cubicBezTo>
                <a:cubicBezTo>
                  <a:pt x="11522325" y="4128101"/>
                  <a:pt x="11529511" y="4125706"/>
                  <a:pt x="11539091" y="4125706"/>
                </a:cubicBezTo>
                <a:close/>
                <a:moveTo>
                  <a:pt x="11510350" y="4125706"/>
                </a:moveTo>
                <a:cubicBezTo>
                  <a:pt x="11510350" y="4125706"/>
                  <a:pt x="11510350" y="4130497"/>
                  <a:pt x="11510350" y="4140077"/>
                </a:cubicBezTo>
                <a:cubicBezTo>
                  <a:pt x="11510350" y="4149656"/>
                  <a:pt x="11510350" y="4154447"/>
                  <a:pt x="11510350" y="4154447"/>
                </a:cubicBezTo>
                <a:lnTo>
                  <a:pt x="11481610" y="4154447"/>
                </a:lnTo>
                <a:close/>
                <a:moveTo>
                  <a:pt x="11280432" y="4125706"/>
                </a:moveTo>
                <a:cubicBezTo>
                  <a:pt x="11280432" y="4135286"/>
                  <a:pt x="11282826" y="4140077"/>
                  <a:pt x="11287615" y="4140077"/>
                </a:cubicBezTo>
                <a:cubicBezTo>
                  <a:pt x="11292405" y="4140077"/>
                  <a:pt x="11294801" y="4135286"/>
                  <a:pt x="11294801" y="4125706"/>
                </a:cubicBezTo>
                <a:close/>
                <a:moveTo>
                  <a:pt x="10834962" y="4125706"/>
                </a:moveTo>
                <a:cubicBezTo>
                  <a:pt x="10844542" y="4125706"/>
                  <a:pt x="10844542" y="4130497"/>
                  <a:pt x="10834962" y="4140077"/>
                </a:cubicBezTo>
                <a:cubicBezTo>
                  <a:pt x="10825382" y="4149656"/>
                  <a:pt x="10818196" y="4154447"/>
                  <a:pt x="10813407" y="4154447"/>
                </a:cubicBezTo>
                <a:cubicBezTo>
                  <a:pt x="10808618" y="4154447"/>
                  <a:pt x="10811011" y="4149656"/>
                  <a:pt x="10820593" y="4140077"/>
                </a:cubicBezTo>
                <a:cubicBezTo>
                  <a:pt x="10820593" y="4130497"/>
                  <a:pt x="10825382" y="4125706"/>
                  <a:pt x="10834962" y="4125706"/>
                </a:cubicBezTo>
                <a:close/>
                <a:moveTo>
                  <a:pt x="1307668" y="4125706"/>
                </a:moveTo>
                <a:lnTo>
                  <a:pt x="1322039" y="4154447"/>
                </a:lnTo>
                <a:lnTo>
                  <a:pt x="1307668" y="4154447"/>
                </a:lnTo>
                <a:cubicBezTo>
                  <a:pt x="1307668" y="4144867"/>
                  <a:pt x="1307668" y="4140077"/>
                  <a:pt x="1307668" y="4140077"/>
                </a:cubicBezTo>
                <a:cubicBezTo>
                  <a:pt x="1307668" y="4140077"/>
                  <a:pt x="1307668" y="4135286"/>
                  <a:pt x="1307668" y="4125706"/>
                </a:cubicBezTo>
                <a:close/>
                <a:moveTo>
                  <a:pt x="11366651" y="4111337"/>
                </a:moveTo>
                <a:lnTo>
                  <a:pt x="11352282" y="4125706"/>
                </a:lnTo>
                <a:lnTo>
                  <a:pt x="11337911" y="4125706"/>
                </a:lnTo>
                <a:cubicBezTo>
                  <a:pt x="11337911" y="4135286"/>
                  <a:pt x="11333121" y="4140077"/>
                  <a:pt x="11323541" y="4140077"/>
                </a:cubicBezTo>
                <a:lnTo>
                  <a:pt x="11337911" y="4140077"/>
                </a:lnTo>
                <a:cubicBezTo>
                  <a:pt x="11347493" y="4140077"/>
                  <a:pt x="11357071" y="4135286"/>
                  <a:pt x="11366651" y="4125706"/>
                </a:cubicBezTo>
                <a:cubicBezTo>
                  <a:pt x="11376231" y="4125706"/>
                  <a:pt x="11381022" y="4123312"/>
                  <a:pt x="11381022" y="4118523"/>
                </a:cubicBezTo>
                <a:cubicBezTo>
                  <a:pt x="11381022" y="4113732"/>
                  <a:pt x="11381022" y="4111337"/>
                  <a:pt x="11381022" y="4111337"/>
                </a:cubicBezTo>
                <a:close/>
                <a:moveTo>
                  <a:pt x="11909117" y="4104152"/>
                </a:moveTo>
                <a:cubicBezTo>
                  <a:pt x="11911514" y="4104152"/>
                  <a:pt x="11912711" y="4106548"/>
                  <a:pt x="11912711" y="4111337"/>
                </a:cubicBezTo>
                <a:lnTo>
                  <a:pt x="11898340" y="4125706"/>
                </a:lnTo>
                <a:lnTo>
                  <a:pt x="11898340" y="4111337"/>
                </a:lnTo>
                <a:cubicBezTo>
                  <a:pt x="11903131" y="4106548"/>
                  <a:pt x="11906723" y="4104152"/>
                  <a:pt x="11909117" y="4104152"/>
                </a:cubicBezTo>
                <a:close/>
                <a:moveTo>
                  <a:pt x="11855230" y="4096966"/>
                </a:moveTo>
                <a:cubicBezTo>
                  <a:pt x="11864811" y="4096966"/>
                  <a:pt x="11869600" y="4096966"/>
                  <a:pt x="11869600" y="4096966"/>
                </a:cubicBezTo>
                <a:cubicBezTo>
                  <a:pt x="11869600" y="4106546"/>
                  <a:pt x="11869600" y="4111337"/>
                  <a:pt x="11869600" y="4111337"/>
                </a:cubicBezTo>
                <a:close/>
                <a:moveTo>
                  <a:pt x="11582200" y="4096966"/>
                </a:moveTo>
                <a:lnTo>
                  <a:pt x="11596571" y="4096966"/>
                </a:lnTo>
                <a:cubicBezTo>
                  <a:pt x="11586989" y="4106546"/>
                  <a:pt x="11579806" y="4113732"/>
                  <a:pt x="11575017" y="4118523"/>
                </a:cubicBezTo>
                <a:cubicBezTo>
                  <a:pt x="11570226" y="4123312"/>
                  <a:pt x="11567831" y="4125706"/>
                  <a:pt x="11567831" y="4125706"/>
                </a:cubicBezTo>
                <a:cubicBezTo>
                  <a:pt x="11567831" y="4116126"/>
                  <a:pt x="11572620" y="4106546"/>
                  <a:pt x="11582200" y="4096966"/>
                </a:cubicBezTo>
                <a:close/>
                <a:moveTo>
                  <a:pt x="10676893" y="4096966"/>
                </a:moveTo>
                <a:lnTo>
                  <a:pt x="10648153" y="4111337"/>
                </a:lnTo>
                <a:cubicBezTo>
                  <a:pt x="10657733" y="4111337"/>
                  <a:pt x="10667311" y="4108943"/>
                  <a:pt x="10676893" y="4104152"/>
                </a:cubicBezTo>
                <a:cubicBezTo>
                  <a:pt x="10686473" y="4099361"/>
                  <a:pt x="10686473" y="4096966"/>
                  <a:pt x="10676893" y="4096966"/>
                </a:cubicBezTo>
                <a:close/>
                <a:moveTo>
                  <a:pt x="12300700" y="4082597"/>
                </a:moveTo>
                <a:cubicBezTo>
                  <a:pt x="12300700" y="4092177"/>
                  <a:pt x="12298304" y="4096966"/>
                  <a:pt x="12293515" y="4096966"/>
                </a:cubicBezTo>
                <a:cubicBezTo>
                  <a:pt x="12288726" y="4096966"/>
                  <a:pt x="12286329" y="4094571"/>
                  <a:pt x="12286329" y="4089782"/>
                </a:cubicBezTo>
                <a:cubicBezTo>
                  <a:pt x="12286329" y="4084991"/>
                  <a:pt x="12291118" y="4082597"/>
                  <a:pt x="12300700" y="4082597"/>
                </a:cubicBezTo>
                <a:close/>
                <a:moveTo>
                  <a:pt x="10806221" y="4068228"/>
                </a:moveTo>
                <a:lnTo>
                  <a:pt x="10791852" y="4082597"/>
                </a:lnTo>
                <a:cubicBezTo>
                  <a:pt x="10782272" y="4092177"/>
                  <a:pt x="10777481" y="4096966"/>
                  <a:pt x="10777481" y="4096966"/>
                </a:cubicBezTo>
                <a:lnTo>
                  <a:pt x="10791852" y="4096966"/>
                </a:lnTo>
                <a:cubicBezTo>
                  <a:pt x="10791852" y="4096966"/>
                  <a:pt x="10791852" y="4092177"/>
                  <a:pt x="10791852" y="4082597"/>
                </a:cubicBezTo>
                <a:cubicBezTo>
                  <a:pt x="10801432" y="4082597"/>
                  <a:pt x="10806221" y="4082597"/>
                  <a:pt x="10806221" y="4082597"/>
                </a:cubicBezTo>
                <a:cubicBezTo>
                  <a:pt x="10806221" y="4082597"/>
                  <a:pt x="10806221" y="4077806"/>
                  <a:pt x="10806221" y="4068228"/>
                </a:cubicBezTo>
                <a:close/>
                <a:moveTo>
                  <a:pt x="12976087" y="4053857"/>
                </a:moveTo>
                <a:cubicBezTo>
                  <a:pt x="12985669" y="4053857"/>
                  <a:pt x="12990458" y="4053857"/>
                  <a:pt x="12990458" y="4053857"/>
                </a:cubicBezTo>
                <a:cubicBezTo>
                  <a:pt x="12990458" y="4063437"/>
                  <a:pt x="12990458" y="4068228"/>
                  <a:pt x="12990458" y="4068228"/>
                </a:cubicBezTo>
                <a:close/>
                <a:moveTo>
                  <a:pt x="11711531" y="4053857"/>
                </a:moveTo>
                <a:lnTo>
                  <a:pt x="11711531" y="4068228"/>
                </a:lnTo>
                <a:lnTo>
                  <a:pt x="11697160" y="4082597"/>
                </a:lnTo>
                <a:close/>
                <a:moveTo>
                  <a:pt x="10906812" y="4053857"/>
                </a:moveTo>
                <a:cubicBezTo>
                  <a:pt x="10906812" y="4053857"/>
                  <a:pt x="10906812" y="4058648"/>
                  <a:pt x="10906812" y="4068228"/>
                </a:cubicBezTo>
                <a:lnTo>
                  <a:pt x="10892442" y="4068228"/>
                </a:lnTo>
                <a:cubicBezTo>
                  <a:pt x="10902023" y="4058648"/>
                  <a:pt x="10906812" y="4053857"/>
                  <a:pt x="10906812" y="4053857"/>
                </a:cubicBezTo>
                <a:close/>
                <a:moveTo>
                  <a:pt x="1293299" y="4053857"/>
                </a:moveTo>
                <a:lnTo>
                  <a:pt x="1293299" y="4111337"/>
                </a:lnTo>
                <a:cubicBezTo>
                  <a:pt x="1293299" y="4111337"/>
                  <a:pt x="1290905" y="4106546"/>
                  <a:pt x="1286113" y="4096966"/>
                </a:cubicBezTo>
                <a:cubicBezTo>
                  <a:pt x="1281324" y="4087388"/>
                  <a:pt x="1278928" y="4077806"/>
                  <a:pt x="1278928" y="4068228"/>
                </a:cubicBezTo>
                <a:close/>
                <a:moveTo>
                  <a:pt x="819089" y="4053857"/>
                </a:moveTo>
                <a:cubicBezTo>
                  <a:pt x="828669" y="4053857"/>
                  <a:pt x="833460" y="4058648"/>
                  <a:pt x="833460" y="4068228"/>
                </a:cubicBezTo>
                <a:lnTo>
                  <a:pt x="819089" y="4068228"/>
                </a:lnTo>
                <a:close/>
                <a:moveTo>
                  <a:pt x="11649560" y="4049367"/>
                </a:moveTo>
                <a:cubicBezTo>
                  <a:pt x="11654948" y="4049965"/>
                  <a:pt x="11661236" y="4051462"/>
                  <a:pt x="11668421" y="4053857"/>
                </a:cubicBezTo>
                <a:cubicBezTo>
                  <a:pt x="11678001" y="4053857"/>
                  <a:pt x="11678001" y="4058648"/>
                  <a:pt x="11668421" y="4068228"/>
                </a:cubicBezTo>
                <a:lnTo>
                  <a:pt x="11625310" y="4068228"/>
                </a:lnTo>
                <a:cubicBezTo>
                  <a:pt x="11625310" y="4053857"/>
                  <a:pt x="11633393" y="4047571"/>
                  <a:pt x="11649560" y="4049367"/>
                </a:cubicBezTo>
                <a:close/>
                <a:moveTo>
                  <a:pt x="11438501" y="4039487"/>
                </a:moveTo>
                <a:cubicBezTo>
                  <a:pt x="11438501" y="4049067"/>
                  <a:pt x="11433712" y="4056251"/>
                  <a:pt x="11424131" y="4061042"/>
                </a:cubicBezTo>
                <a:cubicBezTo>
                  <a:pt x="11414549" y="4065833"/>
                  <a:pt x="11404971" y="4068228"/>
                  <a:pt x="11395391" y="4068228"/>
                </a:cubicBezTo>
                <a:lnTo>
                  <a:pt x="11366651" y="4082597"/>
                </a:lnTo>
                <a:cubicBezTo>
                  <a:pt x="11357071" y="4073017"/>
                  <a:pt x="11347493" y="4073017"/>
                  <a:pt x="11337911" y="4082597"/>
                </a:cubicBezTo>
                <a:lnTo>
                  <a:pt x="11337911" y="4096966"/>
                </a:lnTo>
                <a:lnTo>
                  <a:pt x="11366651" y="4082597"/>
                </a:lnTo>
                <a:lnTo>
                  <a:pt x="11395391" y="4096966"/>
                </a:lnTo>
                <a:cubicBezTo>
                  <a:pt x="11404971" y="4087388"/>
                  <a:pt x="11412157" y="4087388"/>
                  <a:pt x="11416946" y="4096966"/>
                </a:cubicBezTo>
                <a:cubicBezTo>
                  <a:pt x="11421735" y="4106546"/>
                  <a:pt x="11424131" y="4106546"/>
                  <a:pt x="11424131" y="4096966"/>
                </a:cubicBezTo>
                <a:cubicBezTo>
                  <a:pt x="11424131" y="4087388"/>
                  <a:pt x="11428921" y="4077806"/>
                  <a:pt x="11438501" y="4068228"/>
                </a:cubicBezTo>
                <a:lnTo>
                  <a:pt x="11481610" y="4053857"/>
                </a:lnTo>
                <a:cubicBezTo>
                  <a:pt x="11481610" y="4044276"/>
                  <a:pt x="11472030" y="4039487"/>
                  <a:pt x="11452872" y="4039487"/>
                </a:cubicBezTo>
                <a:cubicBezTo>
                  <a:pt x="11443290" y="4039487"/>
                  <a:pt x="11438501" y="4039487"/>
                  <a:pt x="11438501" y="4039487"/>
                </a:cubicBezTo>
                <a:close/>
                <a:moveTo>
                  <a:pt x="10799038" y="4025116"/>
                </a:moveTo>
                <a:cubicBezTo>
                  <a:pt x="10794247" y="4025116"/>
                  <a:pt x="10791852" y="4029907"/>
                  <a:pt x="10791852" y="4039487"/>
                </a:cubicBezTo>
                <a:lnTo>
                  <a:pt x="10806221" y="4039487"/>
                </a:lnTo>
                <a:cubicBezTo>
                  <a:pt x="10806221" y="4029907"/>
                  <a:pt x="10803827" y="4025116"/>
                  <a:pt x="10799038" y="4025116"/>
                </a:cubicBezTo>
                <a:close/>
                <a:moveTo>
                  <a:pt x="1436999" y="4025116"/>
                </a:moveTo>
                <a:lnTo>
                  <a:pt x="1451368" y="4068228"/>
                </a:lnTo>
                <a:lnTo>
                  <a:pt x="1451368" y="4082597"/>
                </a:lnTo>
                <a:close/>
                <a:moveTo>
                  <a:pt x="12111196" y="4020626"/>
                </a:moveTo>
                <a:cubicBezTo>
                  <a:pt x="12112991" y="4021225"/>
                  <a:pt x="12113889" y="4022722"/>
                  <a:pt x="12113889" y="4025116"/>
                </a:cubicBezTo>
                <a:cubicBezTo>
                  <a:pt x="12113889" y="4044276"/>
                  <a:pt x="12094731" y="4053857"/>
                  <a:pt x="12056411" y="4053857"/>
                </a:cubicBezTo>
                <a:lnTo>
                  <a:pt x="12070780" y="4039487"/>
                </a:lnTo>
                <a:cubicBezTo>
                  <a:pt x="12092335" y="4025116"/>
                  <a:pt x="12105806" y="4018831"/>
                  <a:pt x="12111196" y="4020626"/>
                </a:cubicBezTo>
                <a:close/>
                <a:moveTo>
                  <a:pt x="11869600" y="4010747"/>
                </a:moveTo>
                <a:lnTo>
                  <a:pt x="11883971" y="4010747"/>
                </a:lnTo>
                <a:lnTo>
                  <a:pt x="11869600" y="4025116"/>
                </a:lnTo>
                <a:close/>
                <a:moveTo>
                  <a:pt x="13047939" y="3996378"/>
                </a:moveTo>
                <a:lnTo>
                  <a:pt x="13062308" y="3996378"/>
                </a:lnTo>
                <a:cubicBezTo>
                  <a:pt x="13052728" y="4005956"/>
                  <a:pt x="13043150" y="4010747"/>
                  <a:pt x="13033568" y="4010747"/>
                </a:cubicBezTo>
                <a:close/>
                <a:moveTo>
                  <a:pt x="11682790" y="3996378"/>
                </a:moveTo>
                <a:lnTo>
                  <a:pt x="11668421" y="4010747"/>
                </a:lnTo>
                <a:lnTo>
                  <a:pt x="11639681" y="4025116"/>
                </a:lnTo>
                <a:cubicBezTo>
                  <a:pt x="11639681" y="4025116"/>
                  <a:pt x="11644470" y="4020327"/>
                  <a:pt x="11654050" y="4010747"/>
                </a:cubicBezTo>
                <a:close/>
                <a:moveTo>
                  <a:pt x="11639681" y="3996378"/>
                </a:moveTo>
                <a:cubicBezTo>
                  <a:pt x="11639681" y="4005956"/>
                  <a:pt x="11637284" y="4010747"/>
                  <a:pt x="11632495" y="4010747"/>
                </a:cubicBezTo>
                <a:cubicBezTo>
                  <a:pt x="11627706" y="4010747"/>
                  <a:pt x="11625310" y="4008352"/>
                  <a:pt x="11625310" y="4003561"/>
                </a:cubicBezTo>
                <a:cubicBezTo>
                  <a:pt x="11625310" y="3998772"/>
                  <a:pt x="11630101" y="3996378"/>
                  <a:pt x="11639681" y="3996378"/>
                </a:cubicBezTo>
                <a:close/>
                <a:moveTo>
                  <a:pt x="11517536" y="3996378"/>
                </a:moveTo>
                <a:cubicBezTo>
                  <a:pt x="11512747" y="3996378"/>
                  <a:pt x="11507956" y="4001167"/>
                  <a:pt x="11503165" y="4010747"/>
                </a:cubicBezTo>
                <a:lnTo>
                  <a:pt x="11498855" y="4027992"/>
                </a:lnTo>
                <a:lnTo>
                  <a:pt x="11510350" y="4039487"/>
                </a:lnTo>
                <a:lnTo>
                  <a:pt x="11539091" y="4039487"/>
                </a:lnTo>
                <a:cubicBezTo>
                  <a:pt x="11539091" y="4039487"/>
                  <a:pt x="11540288" y="4038290"/>
                  <a:pt x="11542683" y="4035894"/>
                </a:cubicBezTo>
                <a:lnTo>
                  <a:pt x="11550266" y="4028310"/>
                </a:lnTo>
                <a:lnTo>
                  <a:pt x="11545602" y="4030506"/>
                </a:lnTo>
                <a:cubicBezTo>
                  <a:pt x="11535273" y="4034098"/>
                  <a:pt x="11528313" y="4032302"/>
                  <a:pt x="11524722" y="4025116"/>
                </a:cubicBezTo>
                <a:cubicBezTo>
                  <a:pt x="11524722" y="4015538"/>
                  <a:pt x="11524722" y="4010747"/>
                  <a:pt x="11524722" y="4010747"/>
                </a:cubicBezTo>
                <a:cubicBezTo>
                  <a:pt x="11524722" y="4001167"/>
                  <a:pt x="11522325" y="3996378"/>
                  <a:pt x="11517536" y="3996378"/>
                </a:cubicBezTo>
                <a:close/>
                <a:moveTo>
                  <a:pt x="10590672" y="3996378"/>
                </a:moveTo>
                <a:cubicBezTo>
                  <a:pt x="10581092" y="4005956"/>
                  <a:pt x="10571514" y="4010747"/>
                  <a:pt x="10561932" y="4010747"/>
                </a:cubicBezTo>
                <a:lnTo>
                  <a:pt x="10576303" y="4010747"/>
                </a:lnTo>
                <a:cubicBezTo>
                  <a:pt x="10585883" y="4001167"/>
                  <a:pt x="10590672" y="3996378"/>
                  <a:pt x="10590672" y="3996378"/>
                </a:cubicBezTo>
                <a:close/>
                <a:moveTo>
                  <a:pt x="12501879" y="3982007"/>
                </a:moveTo>
                <a:lnTo>
                  <a:pt x="12501879" y="3996378"/>
                </a:lnTo>
                <a:cubicBezTo>
                  <a:pt x="12501879" y="3996378"/>
                  <a:pt x="12497090" y="3996378"/>
                  <a:pt x="12487510" y="3996378"/>
                </a:cubicBezTo>
                <a:cubicBezTo>
                  <a:pt x="12487510" y="3986798"/>
                  <a:pt x="12492299" y="3982007"/>
                  <a:pt x="12501879" y="3982007"/>
                </a:cubicBezTo>
                <a:close/>
                <a:moveTo>
                  <a:pt x="11697160" y="3982007"/>
                </a:moveTo>
                <a:lnTo>
                  <a:pt x="11711531" y="3996378"/>
                </a:lnTo>
                <a:lnTo>
                  <a:pt x="11682790" y="3996378"/>
                </a:lnTo>
                <a:close/>
                <a:moveTo>
                  <a:pt x="11654050" y="3982007"/>
                </a:moveTo>
                <a:cubicBezTo>
                  <a:pt x="11663632" y="3982007"/>
                  <a:pt x="11668421" y="3984401"/>
                  <a:pt x="11668421" y="3989192"/>
                </a:cubicBezTo>
                <a:cubicBezTo>
                  <a:pt x="11668421" y="3993983"/>
                  <a:pt x="11663632" y="3996378"/>
                  <a:pt x="11654050" y="3996378"/>
                </a:cubicBezTo>
                <a:close/>
                <a:moveTo>
                  <a:pt x="11323541" y="3982007"/>
                </a:moveTo>
                <a:lnTo>
                  <a:pt x="11337911" y="3982007"/>
                </a:lnTo>
                <a:lnTo>
                  <a:pt x="11323541" y="3996378"/>
                </a:lnTo>
                <a:cubicBezTo>
                  <a:pt x="11304381" y="4005956"/>
                  <a:pt x="11294801" y="4013142"/>
                  <a:pt x="11294801" y="4017933"/>
                </a:cubicBezTo>
                <a:cubicBezTo>
                  <a:pt x="11294801" y="4022722"/>
                  <a:pt x="11290012" y="4025116"/>
                  <a:pt x="11280432" y="4025116"/>
                </a:cubicBezTo>
                <a:lnTo>
                  <a:pt x="11280432" y="4010747"/>
                </a:lnTo>
                <a:cubicBezTo>
                  <a:pt x="11290012" y="4010747"/>
                  <a:pt x="11294801" y="4005956"/>
                  <a:pt x="11294801" y="3996378"/>
                </a:cubicBezTo>
                <a:cubicBezTo>
                  <a:pt x="11294801" y="3986798"/>
                  <a:pt x="11297197" y="3984401"/>
                  <a:pt x="11301987" y="3989192"/>
                </a:cubicBezTo>
                <a:cubicBezTo>
                  <a:pt x="11306776" y="3993983"/>
                  <a:pt x="11313961" y="3991587"/>
                  <a:pt x="11323541" y="3982007"/>
                </a:cubicBezTo>
                <a:close/>
                <a:moveTo>
                  <a:pt x="11122361" y="3982007"/>
                </a:moveTo>
                <a:cubicBezTo>
                  <a:pt x="11122361" y="3991587"/>
                  <a:pt x="11127150" y="3991587"/>
                  <a:pt x="11136732" y="3982007"/>
                </a:cubicBezTo>
                <a:lnTo>
                  <a:pt x="11151101" y="3996378"/>
                </a:lnTo>
                <a:cubicBezTo>
                  <a:pt x="11141521" y="3996378"/>
                  <a:pt x="11134336" y="3996378"/>
                  <a:pt x="11129547" y="3996378"/>
                </a:cubicBezTo>
                <a:cubicBezTo>
                  <a:pt x="11124758" y="3996378"/>
                  <a:pt x="11117572" y="4001167"/>
                  <a:pt x="11107992" y="4010747"/>
                </a:cubicBezTo>
                <a:lnTo>
                  <a:pt x="11093621" y="4025116"/>
                </a:lnTo>
                <a:cubicBezTo>
                  <a:pt x="11103203" y="4025116"/>
                  <a:pt x="11107992" y="4022722"/>
                  <a:pt x="11107992" y="4017933"/>
                </a:cubicBezTo>
                <a:cubicBezTo>
                  <a:pt x="11107992" y="4013142"/>
                  <a:pt x="11110386" y="4013142"/>
                  <a:pt x="11115177" y="4017933"/>
                </a:cubicBezTo>
                <a:cubicBezTo>
                  <a:pt x="11119967" y="4022722"/>
                  <a:pt x="11117572" y="4029907"/>
                  <a:pt x="11107992" y="4039487"/>
                </a:cubicBezTo>
                <a:cubicBezTo>
                  <a:pt x="11088832" y="4049067"/>
                  <a:pt x="11079252" y="4049067"/>
                  <a:pt x="11079252" y="4039487"/>
                </a:cubicBezTo>
                <a:cubicBezTo>
                  <a:pt x="11060091" y="4020327"/>
                  <a:pt x="11064882" y="4005956"/>
                  <a:pt x="11093621" y="3996378"/>
                </a:cubicBezTo>
                <a:cubicBezTo>
                  <a:pt x="11093621" y="3996378"/>
                  <a:pt x="11096017" y="3993983"/>
                  <a:pt x="11100806" y="3989192"/>
                </a:cubicBezTo>
                <a:cubicBezTo>
                  <a:pt x="11105595" y="3984401"/>
                  <a:pt x="11112781" y="3982007"/>
                  <a:pt x="11122361" y="3982007"/>
                </a:cubicBezTo>
                <a:close/>
                <a:moveTo>
                  <a:pt x="775979" y="3982007"/>
                </a:moveTo>
                <a:cubicBezTo>
                  <a:pt x="785559" y="3991587"/>
                  <a:pt x="790350" y="4013142"/>
                  <a:pt x="790350" y="4046671"/>
                </a:cubicBezTo>
                <a:cubicBezTo>
                  <a:pt x="790350" y="4080202"/>
                  <a:pt x="785559" y="4096966"/>
                  <a:pt x="775979" y="4096966"/>
                </a:cubicBezTo>
                <a:cubicBezTo>
                  <a:pt x="766399" y="4096966"/>
                  <a:pt x="756819" y="4096966"/>
                  <a:pt x="747239" y="4096966"/>
                </a:cubicBezTo>
                <a:lnTo>
                  <a:pt x="747239" y="4082597"/>
                </a:lnTo>
                <a:lnTo>
                  <a:pt x="747239" y="4068228"/>
                </a:lnTo>
                <a:cubicBezTo>
                  <a:pt x="747239" y="4058648"/>
                  <a:pt x="747239" y="4053857"/>
                  <a:pt x="747239" y="4053857"/>
                </a:cubicBezTo>
                <a:cubicBezTo>
                  <a:pt x="756819" y="4053857"/>
                  <a:pt x="761610" y="4049067"/>
                  <a:pt x="761610" y="4039487"/>
                </a:cubicBezTo>
                <a:cubicBezTo>
                  <a:pt x="761610" y="4029907"/>
                  <a:pt x="761610" y="4020327"/>
                  <a:pt x="761610" y="4010747"/>
                </a:cubicBezTo>
                <a:cubicBezTo>
                  <a:pt x="771190" y="3991587"/>
                  <a:pt x="775979" y="3982007"/>
                  <a:pt x="775979" y="3982007"/>
                </a:cubicBezTo>
                <a:close/>
                <a:moveTo>
                  <a:pt x="646649" y="3982007"/>
                </a:moveTo>
                <a:lnTo>
                  <a:pt x="646649" y="3996378"/>
                </a:lnTo>
                <a:cubicBezTo>
                  <a:pt x="656229" y="3996378"/>
                  <a:pt x="661020" y="4001167"/>
                  <a:pt x="661020" y="4010747"/>
                </a:cubicBezTo>
                <a:cubicBezTo>
                  <a:pt x="661020" y="4020327"/>
                  <a:pt x="665809" y="4025116"/>
                  <a:pt x="675389" y="4025116"/>
                </a:cubicBezTo>
                <a:cubicBezTo>
                  <a:pt x="675389" y="4044276"/>
                  <a:pt x="675389" y="4053857"/>
                  <a:pt x="675389" y="4053857"/>
                </a:cubicBezTo>
                <a:lnTo>
                  <a:pt x="646649" y="4039487"/>
                </a:lnTo>
                <a:cubicBezTo>
                  <a:pt x="637071" y="4020327"/>
                  <a:pt x="632280" y="4005956"/>
                  <a:pt x="632280" y="3996378"/>
                </a:cubicBezTo>
                <a:close/>
                <a:moveTo>
                  <a:pt x="12988713" y="3975694"/>
                </a:moveTo>
                <a:lnTo>
                  <a:pt x="12983273" y="3978415"/>
                </a:lnTo>
                <a:cubicBezTo>
                  <a:pt x="12978484" y="3980809"/>
                  <a:pt x="12976087" y="3982007"/>
                  <a:pt x="12976087" y="3982007"/>
                </a:cubicBezTo>
                <a:close/>
                <a:moveTo>
                  <a:pt x="12559359" y="3967638"/>
                </a:moveTo>
                <a:lnTo>
                  <a:pt x="12530619" y="3982007"/>
                </a:lnTo>
                <a:cubicBezTo>
                  <a:pt x="12530619" y="3977218"/>
                  <a:pt x="12533016" y="3973626"/>
                  <a:pt x="12537805" y="3971229"/>
                </a:cubicBezTo>
                <a:close/>
                <a:moveTo>
                  <a:pt x="12171370" y="3967638"/>
                </a:moveTo>
                <a:cubicBezTo>
                  <a:pt x="12171370" y="3967638"/>
                  <a:pt x="12171370" y="3972427"/>
                  <a:pt x="12171370" y="3982007"/>
                </a:cubicBezTo>
                <a:cubicBezTo>
                  <a:pt x="12171370" y="3991587"/>
                  <a:pt x="12171370" y="3996378"/>
                  <a:pt x="12171370" y="3996378"/>
                </a:cubicBezTo>
                <a:cubicBezTo>
                  <a:pt x="12171370" y="3996378"/>
                  <a:pt x="12168974" y="3996378"/>
                  <a:pt x="12164184" y="3996378"/>
                </a:cubicBezTo>
                <a:cubicBezTo>
                  <a:pt x="12159395" y="3996378"/>
                  <a:pt x="12156999" y="3991587"/>
                  <a:pt x="12156999" y="3982007"/>
                </a:cubicBezTo>
                <a:close/>
                <a:moveTo>
                  <a:pt x="11797750" y="3967638"/>
                </a:moveTo>
                <a:cubicBezTo>
                  <a:pt x="11797750" y="3967638"/>
                  <a:pt x="11797750" y="3970032"/>
                  <a:pt x="11797750" y="3974821"/>
                </a:cubicBezTo>
                <a:cubicBezTo>
                  <a:pt x="11797750" y="3979612"/>
                  <a:pt x="11788170" y="3986798"/>
                  <a:pt x="11769009" y="3996378"/>
                </a:cubicBezTo>
                <a:lnTo>
                  <a:pt x="11754640" y="4010747"/>
                </a:lnTo>
                <a:lnTo>
                  <a:pt x="11740271" y="4010747"/>
                </a:lnTo>
                <a:lnTo>
                  <a:pt x="11711531" y="4025116"/>
                </a:lnTo>
                <a:lnTo>
                  <a:pt x="11697160" y="4025116"/>
                </a:lnTo>
                <a:lnTo>
                  <a:pt x="11725900" y="4010747"/>
                </a:lnTo>
                <a:lnTo>
                  <a:pt x="11769009" y="3982007"/>
                </a:lnTo>
                <a:close/>
                <a:moveTo>
                  <a:pt x="11179842" y="3967638"/>
                </a:moveTo>
                <a:cubicBezTo>
                  <a:pt x="11179842" y="3967638"/>
                  <a:pt x="11181039" y="3967638"/>
                  <a:pt x="11183434" y="3967638"/>
                </a:cubicBezTo>
                <a:lnTo>
                  <a:pt x="11187027" y="3967638"/>
                </a:lnTo>
                <a:cubicBezTo>
                  <a:pt x="11182236" y="3967638"/>
                  <a:pt x="11179842" y="3970032"/>
                  <a:pt x="11179842" y="3974821"/>
                </a:cubicBezTo>
                <a:cubicBezTo>
                  <a:pt x="11179842" y="3979612"/>
                  <a:pt x="11184631" y="3982007"/>
                  <a:pt x="11194211" y="3982007"/>
                </a:cubicBezTo>
                <a:lnTo>
                  <a:pt x="11194211" y="3996378"/>
                </a:lnTo>
                <a:cubicBezTo>
                  <a:pt x="11184631" y="4005956"/>
                  <a:pt x="11175053" y="4003561"/>
                  <a:pt x="11165471" y="3989192"/>
                </a:cubicBezTo>
                <a:cubicBezTo>
                  <a:pt x="11155890" y="3974821"/>
                  <a:pt x="11160681" y="3967638"/>
                  <a:pt x="11179842" y="3967638"/>
                </a:cubicBezTo>
                <a:close/>
                <a:moveTo>
                  <a:pt x="10993033" y="3967638"/>
                </a:moveTo>
                <a:lnTo>
                  <a:pt x="11007402" y="3996378"/>
                </a:lnTo>
                <a:cubicBezTo>
                  <a:pt x="10997822" y="4005956"/>
                  <a:pt x="11007402" y="4005956"/>
                  <a:pt x="11036142" y="3996378"/>
                </a:cubicBezTo>
                <a:cubicBezTo>
                  <a:pt x="11055300" y="3986798"/>
                  <a:pt x="11067277" y="3984401"/>
                  <a:pt x="11072066" y="3989192"/>
                </a:cubicBezTo>
                <a:cubicBezTo>
                  <a:pt x="11076855" y="3993983"/>
                  <a:pt x="11074462" y="3996378"/>
                  <a:pt x="11064882" y="3996378"/>
                </a:cubicBezTo>
                <a:cubicBezTo>
                  <a:pt x="11064882" y="3996378"/>
                  <a:pt x="11060091" y="3996378"/>
                  <a:pt x="11050511" y="3996378"/>
                </a:cubicBezTo>
                <a:cubicBezTo>
                  <a:pt x="11050511" y="4005956"/>
                  <a:pt x="11043326" y="4013142"/>
                  <a:pt x="11028956" y="4017933"/>
                </a:cubicBezTo>
                <a:cubicBezTo>
                  <a:pt x="11014587" y="4022722"/>
                  <a:pt x="11002613" y="4029907"/>
                  <a:pt x="10993033" y="4039487"/>
                </a:cubicBezTo>
                <a:cubicBezTo>
                  <a:pt x="10973872" y="4049067"/>
                  <a:pt x="10959503" y="4056251"/>
                  <a:pt x="10949921" y="4061042"/>
                </a:cubicBezTo>
                <a:cubicBezTo>
                  <a:pt x="10940341" y="4065833"/>
                  <a:pt x="10930763" y="4063437"/>
                  <a:pt x="10921183" y="4053857"/>
                </a:cubicBezTo>
                <a:lnTo>
                  <a:pt x="10921183" y="4039487"/>
                </a:lnTo>
                <a:lnTo>
                  <a:pt x="10935552" y="4025116"/>
                </a:lnTo>
                <a:cubicBezTo>
                  <a:pt x="10935552" y="4005956"/>
                  <a:pt x="10940341" y="4005956"/>
                  <a:pt x="10949921" y="4025116"/>
                </a:cubicBezTo>
                <a:lnTo>
                  <a:pt x="10978661" y="4010747"/>
                </a:lnTo>
                <a:cubicBezTo>
                  <a:pt x="10978661" y="4001167"/>
                  <a:pt x="10981058" y="3991587"/>
                  <a:pt x="10985847" y="3982007"/>
                </a:cubicBezTo>
                <a:cubicBezTo>
                  <a:pt x="10990636" y="3972427"/>
                  <a:pt x="10993033" y="3967638"/>
                  <a:pt x="10993033" y="3967638"/>
                </a:cubicBezTo>
                <a:close/>
                <a:moveTo>
                  <a:pt x="1049010" y="3967638"/>
                </a:moveTo>
                <a:lnTo>
                  <a:pt x="1063379" y="3967638"/>
                </a:lnTo>
                <a:cubicBezTo>
                  <a:pt x="1063379" y="3967638"/>
                  <a:pt x="1063379" y="3972427"/>
                  <a:pt x="1063379" y="3982007"/>
                </a:cubicBezTo>
                <a:close/>
                <a:moveTo>
                  <a:pt x="13033568" y="3953266"/>
                </a:moveTo>
                <a:lnTo>
                  <a:pt x="13004828" y="3967638"/>
                </a:lnTo>
                <a:lnTo>
                  <a:pt x="12988713" y="3975694"/>
                </a:lnTo>
                <a:close/>
                <a:moveTo>
                  <a:pt x="12156999" y="3953266"/>
                </a:moveTo>
                <a:lnTo>
                  <a:pt x="12142630" y="3967638"/>
                </a:lnTo>
                <a:cubicBezTo>
                  <a:pt x="12123471" y="3967638"/>
                  <a:pt x="12094731" y="3982007"/>
                  <a:pt x="12056411" y="4010747"/>
                </a:cubicBezTo>
                <a:lnTo>
                  <a:pt x="12027670" y="4025116"/>
                </a:lnTo>
                <a:cubicBezTo>
                  <a:pt x="12037250" y="4015538"/>
                  <a:pt x="12061200" y="4001167"/>
                  <a:pt x="12099520" y="3982007"/>
                </a:cubicBezTo>
                <a:cubicBezTo>
                  <a:pt x="12137841" y="3962846"/>
                  <a:pt x="12156999" y="3953266"/>
                  <a:pt x="12156999" y="3953266"/>
                </a:cubicBezTo>
                <a:close/>
                <a:moveTo>
                  <a:pt x="11955821" y="3953266"/>
                </a:moveTo>
                <a:lnTo>
                  <a:pt x="11941449" y="3982007"/>
                </a:lnTo>
                <a:cubicBezTo>
                  <a:pt x="11912711" y="4010747"/>
                  <a:pt x="11898340" y="4015538"/>
                  <a:pt x="11898340" y="3996378"/>
                </a:cubicBezTo>
                <a:cubicBezTo>
                  <a:pt x="11898340" y="3986798"/>
                  <a:pt x="11907920" y="3977218"/>
                  <a:pt x="11927080" y="3967638"/>
                </a:cubicBezTo>
                <a:close/>
                <a:moveTo>
                  <a:pt x="11826490" y="3953266"/>
                </a:moveTo>
                <a:lnTo>
                  <a:pt x="11826490" y="3967638"/>
                </a:lnTo>
                <a:cubicBezTo>
                  <a:pt x="11816910" y="3967638"/>
                  <a:pt x="11809724" y="3967638"/>
                  <a:pt x="11804935" y="3967638"/>
                </a:cubicBezTo>
                <a:cubicBezTo>
                  <a:pt x="11800146" y="3967638"/>
                  <a:pt x="11797750" y="3967638"/>
                  <a:pt x="11797750" y="3967638"/>
                </a:cubicBezTo>
                <a:close/>
                <a:moveTo>
                  <a:pt x="11467241" y="3953266"/>
                </a:moveTo>
                <a:lnTo>
                  <a:pt x="11467241" y="3967638"/>
                </a:lnTo>
                <a:cubicBezTo>
                  <a:pt x="11476821" y="3967638"/>
                  <a:pt x="11481610" y="3962846"/>
                  <a:pt x="11481610" y="3953266"/>
                </a:cubicBezTo>
                <a:cubicBezTo>
                  <a:pt x="11481610" y="3953266"/>
                  <a:pt x="11476821" y="3953266"/>
                  <a:pt x="11467241" y="3953266"/>
                </a:cubicBezTo>
                <a:close/>
                <a:moveTo>
                  <a:pt x="11409760" y="3938897"/>
                </a:moveTo>
                <a:cubicBezTo>
                  <a:pt x="11419342" y="3938897"/>
                  <a:pt x="11419342" y="3943688"/>
                  <a:pt x="11409760" y="3953266"/>
                </a:cubicBezTo>
                <a:lnTo>
                  <a:pt x="11395391" y="3953266"/>
                </a:lnTo>
                <a:cubicBezTo>
                  <a:pt x="11395391" y="3943688"/>
                  <a:pt x="11400180" y="3938897"/>
                  <a:pt x="11409760" y="3938897"/>
                </a:cubicBezTo>
                <a:close/>
                <a:moveTo>
                  <a:pt x="11266061" y="3938897"/>
                </a:moveTo>
                <a:lnTo>
                  <a:pt x="11251692" y="3953266"/>
                </a:lnTo>
                <a:lnTo>
                  <a:pt x="11237320" y="3967638"/>
                </a:lnTo>
                <a:lnTo>
                  <a:pt x="11237320" y="3953266"/>
                </a:lnTo>
                <a:close/>
                <a:moveTo>
                  <a:pt x="11136732" y="3938897"/>
                </a:moveTo>
                <a:cubicBezTo>
                  <a:pt x="11136732" y="3938897"/>
                  <a:pt x="11141521" y="3938897"/>
                  <a:pt x="11151101" y="3938897"/>
                </a:cubicBezTo>
                <a:lnTo>
                  <a:pt x="11165471" y="3938897"/>
                </a:lnTo>
                <a:cubicBezTo>
                  <a:pt x="11165471" y="3938897"/>
                  <a:pt x="11160681" y="3943688"/>
                  <a:pt x="11151101" y="3953266"/>
                </a:cubicBezTo>
                <a:lnTo>
                  <a:pt x="11122361" y="3967638"/>
                </a:lnTo>
                <a:lnTo>
                  <a:pt x="11107992" y="3967638"/>
                </a:lnTo>
                <a:cubicBezTo>
                  <a:pt x="11117572" y="3967638"/>
                  <a:pt x="11122361" y="3962846"/>
                  <a:pt x="11122361" y="3953266"/>
                </a:cubicBezTo>
                <a:cubicBezTo>
                  <a:pt x="11122361" y="3943688"/>
                  <a:pt x="11127150" y="3938897"/>
                  <a:pt x="11136732" y="3938897"/>
                </a:cubicBezTo>
                <a:close/>
                <a:moveTo>
                  <a:pt x="10949921" y="3938897"/>
                </a:moveTo>
                <a:cubicBezTo>
                  <a:pt x="10949921" y="3948477"/>
                  <a:pt x="10945132" y="3953266"/>
                  <a:pt x="10935552" y="3953266"/>
                </a:cubicBezTo>
                <a:cubicBezTo>
                  <a:pt x="10935552" y="3962846"/>
                  <a:pt x="10930763" y="3967638"/>
                  <a:pt x="10921183" y="3967638"/>
                </a:cubicBezTo>
                <a:lnTo>
                  <a:pt x="10949921" y="3967638"/>
                </a:lnTo>
                <a:cubicBezTo>
                  <a:pt x="10959503" y="3958057"/>
                  <a:pt x="10959503" y="3948477"/>
                  <a:pt x="10949921" y="3938897"/>
                </a:cubicBezTo>
                <a:close/>
                <a:moveTo>
                  <a:pt x="12616838" y="3924528"/>
                </a:moveTo>
                <a:lnTo>
                  <a:pt x="12631209" y="3924528"/>
                </a:lnTo>
                <a:cubicBezTo>
                  <a:pt x="12631209" y="3934106"/>
                  <a:pt x="12626420" y="3938897"/>
                  <a:pt x="12616838" y="3938897"/>
                </a:cubicBezTo>
                <a:lnTo>
                  <a:pt x="12602469" y="3938897"/>
                </a:lnTo>
                <a:cubicBezTo>
                  <a:pt x="12602469" y="3938897"/>
                  <a:pt x="12607258" y="3934106"/>
                  <a:pt x="12616838" y="3924528"/>
                </a:cubicBezTo>
                <a:close/>
                <a:moveTo>
                  <a:pt x="12228849" y="3924528"/>
                </a:moveTo>
                <a:lnTo>
                  <a:pt x="12243220" y="3938897"/>
                </a:lnTo>
                <a:cubicBezTo>
                  <a:pt x="12233640" y="3948477"/>
                  <a:pt x="12224060" y="3948477"/>
                  <a:pt x="12214480" y="3938897"/>
                </a:cubicBezTo>
                <a:close/>
                <a:moveTo>
                  <a:pt x="12185739" y="3924528"/>
                </a:moveTo>
                <a:lnTo>
                  <a:pt x="12185739" y="3938897"/>
                </a:lnTo>
                <a:lnTo>
                  <a:pt x="12171370" y="3938897"/>
                </a:lnTo>
                <a:cubicBezTo>
                  <a:pt x="12171370" y="3938897"/>
                  <a:pt x="12176159" y="3934106"/>
                  <a:pt x="12185739" y="3924528"/>
                </a:cubicBezTo>
                <a:close/>
                <a:moveTo>
                  <a:pt x="11855230" y="3924528"/>
                </a:moveTo>
                <a:lnTo>
                  <a:pt x="11883971" y="3924528"/>
                </a:lnTo>
                <a:cubicBezTo>
                  <a:pt x="11883971" y="3924528"/>
                  <a:pt x="11874389" y="3929317"/>
                  <a:pt x="11855230" y="3938897"/>
                </a:cubicBezTo>
                <a:lnTo>
                  <a:pt x="11840861" y="3938897"/>
                </a:lnTo>
                <a:close/>
                <a:moveTo>
                  <a:pt x="11452872" y="3924528"/>
                </a:moveTo>
                <a:cubicBezTo>
                  <a:pt x="11452872" y="3924528"/>
                  <a:pt x="11448081" y="3929317"/>
                  <a:pt x="11438501" y="3938897"/>
                </a:cubicBezTo>
                <a:cubicBezTo>
                  <a:pt x="11438501" y="3938897"/>
                  <a:pt x="11433712" y="3938897"/>
                  <a:pt x="11424131" y="3938897"/>
                </a:cubicBezTo>
                <a:close/>
                <a:moveTo>
                  <a:pt x="12645578" y="3910157"/>
                </a:moveTo>
                <a:cubicBezTo>
                  <a:pt x="12655160" y="3910157"/>
                  <a:pt x="12659950" y="3910157"/>
                  <a:pt x="12659950" y="3910157"/>
                </a:cubicBezTo>
                <a:cubicBezTo>
                  <a:pt x="12650368" y="3919737"/>
                  <a:pt x="12645578" y="3924528"/>
                  <a:pt x="12645578" y="3924528"/>
                </a:cubicBezTo>
                <a:cubicBezTo>
                  <a:pt x="12645578" y="3924528"/>
                  <a:pt x="12640789" y="3924528"/>
                  <a:pt x="12631209" y="3924528"/>
                </a:cubicBezTo>
                <a:close/>
                <a:moveTo>
                  <a:pt x="11970190" y="3910157"/>
                </a:moveTo>
                <a:lnTo>
                  <a:pt x="11955821" y="3938897"/>
                </a:lnTo>
                <a:cubicBezTo>
                  <a:pt x="11946239" y="3948477"/>
                  <a:pt x="11939055" y="3950872"/>
                  <a:pt x="11934266" y="3946083"/>
                </a:cubicBezTo>
                <a:cubicBezTo>
                  <a:pt x="11929477" y="3941292"/>
                  <a:pt x="11924684" y="3943688"/>
                  <a:pt x="11919895" y="3953266"/>
                </a:cubicBezTo>
                <a:cubicBezTo>
                  <a:pt x="11915106" y="3962846"/>
                  <a:pt x="11903129" y="3972427"/>
                  <a:pt x="11883971" y="3982007"/>
                </a:cubicBezTo>
                <a:lnTo>
                  <a:pt x="11869600" y="3982007"/>
                </a:lnTo>
                <a:cubicBezTo>
                  <a:pt x="11869600" y="3972427"/>
                  <a:pt x="11855230" y="3972427"/>
                  <a:pt x="11826490" y="3982007"/>
                </a:cubicBezTo>
                <a:lnTo>
                  <a:pt x="11840861" y="3967638"/>
                </a:lnTo>
                <a:cubicBezTo>
                  <a:pt x="11869600" y="3948477"/>
                  <a:pt x="11883971" y="3948477"/>
                  <a:pt x="11883971" y="3967638"/>
                </a:cubicBezTo>
                <a:lnTo>
                  <a:pt x="11898340" y="3953266"/>
                </a:lnTo>
                <a:cubicBezTo>
                  <a:pt x="11898340" y="3943688"/>
                  <a:pt x="11900736" y="3938897"/>
                  <a:pt x="11905525" y="3938897"/>
                </a:cubicBezTo>
                <a:cubicBezTo>
                  <a:pt x="11910315" y="3938897"/>
                  <a:pt x="11917500" y="3934106"/>
                  <a:pt x="11927080" y="3924528"/>
                </a:cubicBezTo>
                <a:cubicBezTo>
                  <a:pt x="11936660" y="3924528"/>
                  <a:pt x="11943846" y="3922132"/>
                  <a:pt x="11948635" y="3917342"/>
                </a:cubicBezTo>
                <a:cubicBezTo>
                  <a:pt x="11953424" y="3912551"/>
                  <a:pt x="11960610" y="3910157"/>
                  <a:pt x="11970190" y="3910157"/>
                </a:cubicBezTo>
                <a:close/>
                <a:moveTo>
                  <a:pt x="10831370" y="3902973"/>
                </a:moveTo>
                <a:cubicBezTo>
                  <a:pt x="10828975" y="3902973"/>
                  <a:pt x="10825382" y="3905368"/>
                  <a:pt x="10820593" y="3910157"/>
                </a:cubicBezTo>
                <a:cubicBezTo>
                  <a:pt x="10811011" y="3919737"/>
                  <a:pt x="10806221" y="3926923"/>
                  <a:pt x="10806221" y="3931712"/>
                </a:cubicBezTo>
                <a:cubicBezTo>
                  <a:pt x="10806221" y="3936503"/>
                  <a:pt x="10811011" y="3934106"/>
                  <a:pt x="10820593" y="3924528"/>
                </a:cubicBezTo>
                <a:cubicBezTo>
                  <a:pt x="10830173" y="3914948"/>
                  <a:pt x="10834962" y="3910157"/>
                  <a:pt x="10834962" y="3910157"/>
                </a:cubicBezTo>
                <a:cubicBezTo>
                  <a:pt x="10834962" y="3905368"/>
                  <a:pt x="10833764" y="3902973"/>
                  <a:pt x="10831370" y="3902973"/>
                </a:cubicBezTo>
                <a:close/>
                <a:moveTo>
                  <a:pt x="12228849" y="3895788"/>
                </a:moveTo>
                <a:lnTo>
                  <a:pt x="12243220" y="3895788"/>
                </a:lnTo>
                <a:cubicBezTo>
                  <a:pt x="12243220" y="3895788"/>
                  <a:pt x="12238431" y="3900577"/>
                  <a:pt x="12228849" y="3910157"/>
                </a:cubicBezTo>
                <a:close/>
                <a:moveTo>
                  <a:pt x="11761826" y="3895788"/>
                </a:moveTo>
                <a:cubicBezTo>
                  <a:pt x="11757037" y="3895788"/>
                  <a:pt x="11754640" y="3900577"/>
                  <a:pt x="11754640" y="3910157"/>
                </a:cubicBezTo>
                <a:cubicBezTo>
                  <a:pt x="11754640" y="3910157"/>
                  <a:pt x="11757037" y="3910157"/>
                  <a:pt x="11761826" y="3910157"/>
                </a:cubicBezTo>
                <a:cubicBezTo>
                  <a:pt x="11766615" y="3910157"/>
                  <a:pt x="11769009" y="3910157"/>
                  <a:pt x="11769009" y="3910157"/>
                </a:cubicBezTo>
                <a:cubicBezTo>
                  <a:pt x="11769009" y="3900577"/>
                  <a:pt x="11766615" y="3895788"/>
                  <a:pt x="11761826" y="3895788"/>
                </a:cubicBezTo>
                <a:close/>
                <a:moveTo>
                  <a:pt x="11014587" y="3895788"/>
                </a:moveTo>
                <a:cubicBezTo>
                  <a:pt x="11009798" y="3895788"/>
                  <a:pt x="11007402" y="3900577"/>
                  <a:pt x="11007402" y="3910157"/>
                </a:cubicBezTo>
                <a:cubicBezTo>
                  <a:pt x="11016982" y="3900577"/>
                  <a:pt x="11021771" y="3895788"/>
                  <a:pt x="11021771" y="3895788"/>
                </a:cubicBezTo>
                <a:cubicBezTo>
                  <a:pt x="11021771" y="3895788"/>
                  <a:pt x="11019376" y="3895788"/>
                  <a:pt x="11014587" y="3895788"/>
                </a:cubicBezTo>
                <a:close/>
                <a:moveTo>
                  <a:pt x="11506759" y="3886806"/>
                </a:moveTo>
                <a:cubicBezTo>
                  <a:pt x="11509153" y="3888003"/>
                  <a:pt x="11510350" y="3890999"/>
                  <a:pt x="11510350" y="3895788"/>
                </a:cubicBezTo>
                <a:cubicBezTo>
                  <a:pt x="11510350" y="3905366"/>
                  <a:pt x="11505561" y="3910157"/>
                  <a:pt x="11495981" y="3910157"/>
                </a:cubicBezTo>
                <a:cubicBezTo>
                  <a:pt x="11486399" y="3910157"/>
                  <a:pt x="11481610" y="3912551"/>
                  <a:pt x="11481610" y="3917342"/>
                </a:cubicBezTo>
                <a:cubicBezTo>
                  <a:pt x="11481610" y="3922132"/>
                  <a:pt x="11472030" y="3924528"/>
                  <a:pt x="11452872" y="3924528"/>
                </a:cubicBezTo>
                <a:cubicBezTo>
                  <a:pt x="11481610" y="3895788"/>
                  <a:pt x="11499573" y="3883212"/>
                  <a:pt x="11506759" y="3886806"/>
                </a:cubicBezTo>
                <a:close/>
                <a:moveTo>
                  <a:pt x="11253487" y="3886806"/>
                </a:moveTo>
                <a:cubicBezTo>
                  <a:pt x="11254685" y="3885609"/>
                  <a:pt x="11256483" y="3886208"/>
                  <a:pt x="11258877" y="3888602"/>
                </a:cubicBezTo>
                <a:cubicBezTo>
                  <a:pt x="11263666" y="3893393"/>
                  <a:pt x="11261272" y="3895788"/>
                  <a:pt x="11251692" y="3895788"/>
                </a:cubicBezTo>
                <a:cubicBezTo>
                  <a:pt x="11251692" y="3890999"/>
                  <a:pt x="11252290" y="3888003"/>
                  <a:pt x="11253487" y="3886806"/>
                </a:cubicBezTo>
                <a:close/>
                <a:moveTo>
                  <a:pt x="12717428" y="3881417"/>
                </a:moveTo>
                <a:lnTo>
                  <a:pt x="12703059" y="3895788"/>
                </a:lnTo>
                <a:lnTo>
                  <a:pt x="12688688" y="3895788"/>
                </a:lnTo>
                <a:cubicBezTo>
                  <a:pt x="12688688" y="3895788"/>
                  <a:pt x="12693479" y="3893393"/>
                  <a:pt x="12703059" y="3888602"/>
                </a:cubicBezTo>
                <a:cubicBezTo>
                  <a:pt x="12712639" y="3883811"/>
                  <a:pt x="12717428" y="3881417"/>
                  <a:pt x="12717428" y="3881417"/>
                </a:cubicBezTo>
                <a:close/>
                <a:moveTo>
                  <a:pt x="12559359" y="3881417"/>
                </a:moveTo>
                <a:lnTo>
                  <a:pt x="12559359" y="3895788"/>
                </a:lnTo>
                <a:lnTo>
                  <a:pt x="12544988" y="3895788"/>
                </a:lnTo>
                <a:cubicBezTo>
                  <a:pt x="12554570" y="3886208"/>
                  <a:pt x="12559359" y="3881417"/>
                  <a:pt x="12559359" y="3881417"/>
                </a:cubicBezTo>
                <a:close/>
                <a:moveTo>
                  <a:pt x="12415660" y="3881417"/>
                </a:moveTo>
                <a:lnTo>
                  <a:pt x="12401289" y="3895788"/>
                </a:lnTo>
                <a:cubicBezTo>
                  <a:pt x="12401289" y="3895788"/>
                  <a:pt x="12398894" y="3898182"/>
                  <a:pt x="12394105" y="3902971"/>
                </a:cubicBezTo>
                <a:cubicBezTo>
                  <a:pt x="12389316" y="3907762"/>
                  <a:pt x="12386919" y="3910157"/>
                  <a:pt x="12386919" y="3910157"/>
                </a:cubicBezTo>
                <a:lnTo>
                  <a:pt x="12386919" y="3895788"/>
                </a:lnTo>
                <a:cubicBezTo>
                  <a:pt x="12396500" y="3886208"/>
                  <a:pt x="12406078" y="3881417"/>
                  <a:pt x="12415660" y="3881417"/>
                </a:cubicBezTo>
                <a:close/>
                <a:moveTo>
                  <a:pt x="12200110" y="3881417"/>
                </a:moveTo>
                <a:lnTo>
                  <a:pt x="12185739" y="3895788"/>
                </a:lnTo>
                <a:cubicBezTo>
                  <a:pt x="12156999" y="3914948"/>
                  <a:pt x="12142630" y="3919737"/>
                  <a:pt x="12142630" y="3910157"/>
                </a:cubicBezTo>
                <a:cubicBezTo>
                  <a:pt x="12142630" y="3910157"/>
                  <a:pt x="12152210" y="3905366"/>
                  <a:pt x="12171370" y="3895788"/>
                </a:cubicBezTo>
                <a:cubicBezTo>
                  <a:pt x="12190528" y="3886208"/>
                  <a:pt x="12200110" y="3881417"/>
                  <a:pt x="12200110" y="3881417"/>
                </a:cubicBezTo>
                <a:close/>
                <a:moveTo>
                  <a:pt x="11553460" y="3881417"/>
                </a:moveTo>
                <a:cubicBezTo>
                  <a:pt x="11543880" y="3881417"/>
                  <a:pt x="11539091" y="3886208"/>
                  <a:pt x="11539091" y="3895788"/>
                </a:cubicBezTo>
                <a:lnTo>
                  <a:pt x="11567831" y="3895788"/>
                </a:lnTo>
                <a:close/>
                <a:moveTo>
                  <a:pt x="11050511" y="3881417"/>
                </a:moveTo>
                <a:cubicBezTo>
                  <a:pt x="11040931" y="3881417"/>
                  <a:pt x="11036142" y="3886208"/>
                  <a:pt x="11036142" y="3895788"/>
                </a:cubicBezTo>
                <a:lnTo>
                  <a:pt x="11064882" y="3895788"/>
                </a:lnTo>
                <a:cubicBezTo>
                  <a:pt x="11074462" y="3886208"/>
                  <a:pt x="11076855" y="3881417"/>
                  <a:pt x="11072066" y="3881417"/>
                </a:cubicBezTo>
                <a:cubicBezTo>
                  <a:pt x="11067277" y="3881417"/>
                  <a:pt x="11060091" y="3881417"/>
                  <a:pt x="11050511" y="3881417"/>
                </a:cubicBezTo>
                <a:close/>
                <a:moveTo>
                  <a:pt x="10863702" y="3881417"/>
                </a:moveTo>
                <a:lnTo>
                  <a:pt x="10863702" y="3895788"/>
                </a:lnTo>
                <a:cubicBezTo>
                  <a:pt x="10882860" y="3905366"/>
                  <a:pt x="10887653" y="3900577"/>
                  <a:pt x="10878071" y="3881417"/>
                </a:cubicBezTo>
                <a:cubicBezTo>
                  <a:pt x="10878071" y="3881417"/>
                  <a:pt x="10873282" y="3881417"/>
                  <a:pt x="10863702" y="3881417"/>
                </a:cubicBezTo>
                <a:close/>
                <a:moveTo>
                  <a:pt x="12008809" y="3877825"/>
                </a:moveTo>
                <a:cubicBezTo>
                  <a:pt x="12014197" y="3877825"/>
                  <a:pt x="12020485" y="3879022"/>
                  <a:pt x="12027670" y="3881417"/>
                </a:cubicBezTo>
                <a:cubicBezTo>
                  <a:pt x="12037250" y="3881417"/>
                  <a:pt x="12042040" y="3883811"/>
                  <a:pt x="12042040" y="3888602"/>
                </a:cubicBezTo>
                <a:cubicBezTo>
                  <a:pt x="12042040" y="3893393"/>
                  <a:pt x="12037250" y="3900577"/>
                  <a:pt x="12027670" y="3910157"/>
                </a:cubicBezTo>
                <a:cubicBezTo>
                  <a:pt x="11998930" y="3919737"/>
                  <a:pt x="11984561" y="3919737"/>
                  <a:pt x="11984561" y="3910157"/>
                </a:cubicBezTo>
                <a:cubicBezTo>
                  <a:pt x="11984561" y="3888602"/>
                  <a:pt x="11992642" y="3877825"/>
                  <a:pt x="12008809" y="3877825"/>
                </a:cubicBezTo>
                <a:close/>
                <a:moveTo>
                  <a:pt x="12889868" y="3867047"/>
                </a:moveTo>
                <a:lnTo>
                  <a:pt x="12889868" y="3881417"/>
                </a:lnTo>
                <a:cubicBezTo>
                  <a:pt x="12889868" y="3881417"/>
                  <a:pt x="12885079" y="3881417"/>
                  <a:pt x="12875497" y="3881417"/>
                </a:cubicBezTo>
                <a:cubicBezTo>
                  <a:pt x="12875497" y="3871838"/>
                  <a:pt x="12880286" y="3867047"/>
                  <a:pt x="12889868" y="3867047"/>
                </a:cubicBezTo>
                <a:close/>
                <a:moveTo>
                  <a:pt x="12085149" y="3867047"/>
                </a:moveTo>
                <a:lnTo>
                  <a:pt x="12085149" y="3881417"/>
                </a:lnTo>
                <a:lnTo>
                  <a:pt x="12070780" y="3881417"/>
                </a:lnTo>
                <a:cubicBezTo>
                  <a:pt x="12070780" y="3871838"/>
                  <a:pt x="12075569" y="3867047"/>
                  <a:pt x="12085149" y="3867047"/>
                </a:cubicBezTo>
                <a:close/>
                <a:moveTo>
                  <a:pt x="11337911" y="3867047"/>
                </a:moveTo>
                <a:cubicBezTo>
                  <a:pt x="11337911" y="3867047"/>
                  <a:pt x="11340307" y="3869442"/>
                  <a:pt x="11345096" y="3874233"/>
                </a:cubicBezTo>
                <a:cubicBezTo>
                  <a:pt x="11349885" y="3879022"/>
                  <a:pt x="11357071" y="3881417"/>
                  <a:pt x="11366651" y="3881417"/>
                </a:cubicBezTo>
                <a:lnTo>
                  <a:pt x="11381022" y="3881417"/>
                </a:lnTo>
                <a:cubicBezTo>
                  <a:pt x="11381022" y="3900577"/>
                  <a:pt x="11366651" y="3910157"/>
                  <a:pt x="11337911" y="3910157"/>
                </a:cubicBezTo>
                <a:cubicBezTo>
                  <a:pt x="11328330" y="3910157"/>
                  <a:pt x="11321145" y="3912551"/>
                  <a:pt x="11316356" y="3917342"/>
                </a:cubicBezTo>
                <a:cubicBezTo>
                  <a:pt x="11311567" y="3922132"/>
                  <a:pt x="11306776" y="3924528"/>
                  <a:pt x="11301987" y="3924528"/>
                </a:cubicBezTo>
                <a:cubicBezTo>
                  <a:pt x="11297197" y="3924528"/>
                  <a:pt x="11294801" y="3924528"/>
                  <a:pt x="11294801" y="3924528"/>
                </a:cubicBezTo>
                <a:lnTo>
                  <a:pt x="11309170" y="3910157"/>
                </a:lnTo>
                <a:cubicBezTo>
                  <a:pt x="11309170" y="3910157"/>
                  <a:pt x="11311567" y="3907762"/>
                  <a:pt x="11316356" y="3902971"/>
                </a:cubicBezTo>
                <a:cubicBezTo>
                  <a:pt x="11321145" y="3898182"/>
                  <a:pt x="11328330" y="3890997"/>
                  <a:pt x="11337911" y="3881417"/>
                </a:cubicBezTo>
                <a:close/>
                <a:moveTo>
                  <a:pt x="11409760" y="3852678"/>
                </a:moveTo>
                <a:lnTo>
                  <a:pt x="11424131" y="3867047"/>
                </a:lnTo>
                <a:cubicBezTo>
                  <a:pt x="11424131" y="3867047"/>
                  <a:pt x="11419342" y="3867047"/>
                  <a:pt x="11409760" y="3867047"/>
                </a:cubicBezTo>
                <a:cubicBezTo>
                  <a:pt x="11409760" y="3857467"/>
                  <a:pt x="11409760" y="3852678"/>
                  <a:pt x="11409760" y="3852678"/>
                </a:cubicBezTo>
                <a:close/>
                <a:moveTo>
                  <a:pt x="11107992" y="3852678"/>
                </a:moveTo>
                <a:cubicBezTo>
                  <a:pt x="11107992" y="3852678"/>
                  <a:pt x="11103203" y="3857467"/>
                  <a:pt x="11093621" y="3867047"/>
                </a:cubicBezTo>
                <a:cubicBezTo>
                  <a:pt x="11103203" y="3867047"/>
                  <a:pt x="11107992" y="3867047"/>
                  <a:pt x="11107992" y="3867047"/>
                </a:cubicBezTo>
                <a:close/>
                <a:moveTo>
                  <a:pt x="12110298" y="3843697"/>
                </a:moveTo>
                <a:cubicBezTo>
                  <a:pt x="12112692" y="3844894"/>
                  <a:pt x="12113889" y="3847887"/>
                  <a:pt x="12113889" y="3852678"/>
                </a:cubicBezTo>
                <a:cubicBezTo>
                  <a:pt x="12113889" y="3862256"/>
                  <a:pt x="12109100" y="3867047"/>
                  <a:pt x="12099520" y="3867047"/>
                </a:cubicBezTo>
                <a:cubicBezTo>
                  <a:pt x="12089940" y="3857467"/>
                  <a:pt x="12089940" y="3850282"/>
                  <a:pt x="12099520" y="3845493"/>
                </a:cubicBezTo>
                <a:cubicBezTo>
                  <a:pt x="12104309" y="3843098"/>
                  <a:pt x="12107903" y="3842498"/>
                  <a:pt x="12110298" y="3843697"/>
                </a:cubicBezTo>
                <a:close/>
                <a:moveTo>
                  <a:pt x="12947349" y="3838307"/>
                </a:moveTo>
                <a:lnTo>
                  <a:pt x="12961718" y="3852678"/>
                </a:lnTo>
                <a:cubicBezTo>
                  <a:pt x="12932978" y="3862256"/>
                  <a:pt x="12918607" y="3862256"/>
                  <a:pt x="12918607" y="3852678"/>
                </a:cubicBezTo>
                <a:cubicBezTo>
                  <a:pt x="12918607" y="3852678"/>
                  <a:pt x="12928189" y="3847887"/>
                  <a:pt x="12947349" y="3838307"/>
                </a:cubicBezTo>
                <a:close/>
                <a:moveTo>
                  <a:pt x="11826490" y="3838307"/>
                </a:moveTo>
                <a:lnTo>
                  <a:pt x="11797750" y="3852678"/>
                </a:lnTo>
                <a:cubicBezTo>
                  <a:pt x="11807332" y="3852678"/>
                  <a:pt x="11814515" y="3850282"/>
                  <a:pt x="11819305" y="3845493"/>
                </a:cubicBezTo>
                <a:cubicBezTo>
                  <a:pt x="11824094" y="3840702"/>
                  <a:pt x="11826490" y="3838307"/>
                  <a:pt x="11826490" y="3838307"/>
                </a:cubicBezTo>
                <a:close/>
                <a:moveTo>
                  <a:pt x="11366651" y="3838307"/>
                </a:moveTo>
                <a:cubicBezTo>
                  <a:pt x="11366651" y="3838307"/>
                  <a:pt x="11366651" y="3843098"/>
                  <a:pt x="11366651" y="3852678"/>
                </a:cubicBezTo>
                <a:lnTo>
                  <a:pt x="11352282" y="3852678"/>
                </a:lnTo>
                <a:cubicBezTo>
                  <a:pt x="11352282" y="3843098"/>
                  <a:pt x="11357071" y="3838307"/>
                  <a:pt x="11366651" y="3838307"/>
                </a:cubicBezTo>
                <a:close/>
                <a:moveTo>
                  <a:pt x="10439787" y="3838307"/>
                </a:moveTo>
                <a:cubicBezTo>
                  <a:pt x="10434998" y="3838307"/>
                  <a:pt x="10432603" y="3843098"/>
                  <a:pt x="10432603" y="3852678"/>
                </a:cubicBezTo>
                <a:cubicBezTo>
                  <a:pt x="10442183" y="3852678"/>
                  <a:pt x="10446972" y="3850282"/>
                  <a:pt x="10446972" y="3845493"/>
                </a:cubicBezTo>
                <a:cubicBezTo>
                  <a:pt x="10446972" y="3840702"/>
                  <a:pt x="10444576" y="3838307"/>
                  <a:pt x="10439787" y="3838307"/>
                </a:cubicBezTo>
                <a:close/>
                <a:moveTo>
                  <a:pt x="12814425" y="3829326"/>
                </a:moveTo>
                <a:cubicBezTo>
                  <a:pt x="12816819" y="3830525"/>
                  <a:pt x="12818018" y="3833518"/>
                  <a:pt x="12818018" y="3838307"/>
                </a:cubicBezTo>
                <a:lnTo>
                  <a:pt x="12803649" y="3838307"/>
                </a:lnTo>
                <a:lnTo>
                  <a:pt x="12789278" y="3838307"/>
                </a:lnTo>
                <a:cubicBezTo>
                  <a:pt x="12789278" y="3838307"/>
                  <a:pt x="12794067" y="3835913"/>
                  <a:pt x="12803649" y="3831122"/>
                </a:cubicBezTo>
                <a:cubicBezTo>
                  <a:pt x="12808438" y="3828727"/>
                  <a:pt x="12812030" y="3828128"/>
                  <a:pt x="12814425" y="3829326"/>
                </a:cubicBezTo>
                <a:close/>
                <a:moveTo>
                  <a:pt x="11476317" y="3826207"/>
                </a:moveTo>
                <a:lnTo>
                  <a:pt x="11469037" y="3829326"/>
                </a:lnTo>
                <a:lnTo>
                  <a:pt x="11465188" y="3830096"/>
                </a:lnTo>
                <a:lnTo>
                  <a:pt x="11469037" y="3827530"/>
                </a:lnTo>
                <a:close/>
                <a:moveTo>
                  <a:pt x="11452872" y="3823938"/>
                </a:moveTo>
                <a:cubicBezTo>
                  <a:pt x="11452872" y="3828727"/>
                  <a:pt x="11455266" y="3831122"/>
                  <a:pt x="11460055" y="3831122"/>
                </a:cubicBezTo>
                <a:lnTo>
                  <a:pt x="11465188" y="3830096"/>
                </a:lnTo>
                <a:lnTo>
                  <a:pt x="11452872" y="3838307"/>
                </a:lnTo>
                <a:close/>
                <a:moveTo>
                  <a:pt x="1120859" y="3823938"/>
                </a:moveTo>
                <a:cubicBezTo>
                  <a:pt x="1130440" y="3881417"/>
                  <a:pt x="1130440" y="3910157"/>
                  <a:pt x="1120859" y="3910157"/>
                </a:cubicBezTo>
                <a:cubicBezTo>
                  <a:pt x="1111279" y="3910157"/>
                  <a:pt x="1106488" y="3900577"/>
                  <a:pt x="1106488" y="3881417"/>
                </a:cubicBezTo>
                <a:lnTo>
                  <a:pt x="1106488" y="3838307"/>
                </a:lnTo>
                <a:close/>
                <a:moveTo>
                  <a:pt x="13004828" y="3809567"/>
                </a:moveTo>
                <a:cubicBezTo>
                  <a:pt x="13004828" y="3809567"/>
                  <a:pt x="13009619" y="3809567"/>
                  <a:pt x="13019197" y="3809567"/>
                </a:cubicBezTo>
                <a:cubicBezTo>
                  <a:pt x="13019197" y="3819147"/>
                  <a:pt x="13014408" y="3823938"/>
                  <a:pt x="13004828" y="3823938"/>
                </a:cubicBezTo>
                <a:close/>
                <a:moveTo>
                  <a:pt x="12846759" y="3809567"/>
                </a:moveTo>
                <a:lnTo>
                  <a:pt x="12846759" y="3823938"/>
                </a:lnTo>
                <a:cubicBezTo>
                  <a:pt x="12846759" y="3823938"/>
                  <a:pt x="12841970" y="3823938"/>
                  <a:pt x="12832388" y="3823938"/>
                </a:cubicBezTo>
                <a:cubicBezTo>
                  <a:pt x="12832388" y="3814358"/>
                  <a:pt x="12837177" y="3809567"/>
                  <a:pt x="12846759" y="3809567"/>
                </a:cubicBezTo>
                <a:close/>
                <a:moveTo>
                  <a:pt x="12774907" y="3809567"/>
                </a:moveTo>
                <a:cubicBezTo>
                  <a:pt x="12784489" y="3809567"/>
                  <a:pt x="12789278" y="3809567"/>
                  <a:pt x="12789278" y="3809567"/>
                </a:cubicBezTo>
                <a:lnTo>
                  <a:pt x="12774907" y="3823938"/>
                </a:lnTo>
                <a:lnTo>
                  <a:pt x="12767723" y="3823938"/>
                </a:lnTo>
                <a:cubicBezTo>
                  <a:pt x="12772512" y="3823938"/>
                  <a:pt x="12774907" y="3819147"/>
                  <a:pt x="12774907" y="3809567"/>
                </a:cubicBezTo>
                <a:close/>
                <a:moveTo>
                  <a:pt x="12056411" y="3809567"/>
                </a:moveTo>
                <a:cubicBezTo>
                  <a:pt x="12056411" y="3809567"/>
                  <a:pt x="12061200" y="3809567"/>
                  <a:pt x="12070780" y="3809567"/>
                </a:cubicBezTo>
                <a:cubicBezTo>
                  <a:pt x="12070780" y="3819147"/>
                  <a:pt x="12065991" y="3823938"/>
                  <a:pt x="12056411" y="3823938"/>
                </a:cubicBezTo>
                <a:close/>
                <a:moveTo>
                  <a:pt x="11639681" y="3809567"/>
                </a:moveTo>
                <a:cubicBezTo>
                  <a:pt x="11639681" y="3819147"/>
                  <a:pt x="11639681" y="3823938"/>
                  <a:pt x="11639681" y="3823938"/>
                </a:cubicBezTo>
                <a:cubicBezTo>
                  <a:pt x="11639681" y="3823938"/>
                  <a:pt x="11637284" y="3821543"/>
                  <a:pt x="11632495" y="3816752"/>
                </a:cubicBezTo>
                <a:cubicBezTo>
                  <a:pt x="11627706" y="3811961"/>
                  <a:pt x="11630101" y="3809567"/>
                  <a:pt x="11639681" y="3809567"/>
                </a:cubicBezTo>
                <a:close/>
                <a:moveTo>
                  <a:pt x="11007402" y="3809567"/>
                </a:moveTo>
                <a:lnTo>
                  <a:pt x="11007402" y="3823938"/>
                </a:lnTo>
                <a:lnTo>
                  <a:pt x="11021771" y="3823938"/>
                </a:lnTo>
                <a:cubicBezTo>
                  <a:pt x="11021771" y="3814358"/>
                  <a:pt x="11016982" y="3809567"/>
                  <a:pt x="11007402" y="3809567"/>
                </a:cubicBezTo>
                <a:close/>
                <a:moveTo>
                  <a:pt x="12315070" y="3795198"/>
                </a:moveTo>
                <a:cubicBezTo>
                  <a:pt x="12315070" y="3795198"/>
                  <a:pt x="12315070" y="3799989"/>
                  <a:pt x="12315070" y="3809567"/>
                </a:cubicBezTo>
                <a:lnTo>
                  <a:pt x="12286329" y="3809567"/>
                </a:lnTo>
                <a:close/>
                <a:moveTo>
                  <a:pt x="10633781" y="3795198"/>
                </a:moveTo>
                <a:lnTo>
                  <a:pt x="10625665" y="3803316"/>
                </a:lnTo>
                <a:lnTo>
                  <a:pt x="10626598" y="3802383"/>
                </a:lnTo>
                <a:cubicBezTo>
                  <a:pt x="10631387" y="3797592"/>
                  <a:pt x="10633781" y="3795198"/>
                  <a:pt x="10633781" y="3795198"/>
                </a:cubicBezTo>
                <a:close/>
                <a:moveTo>
                  <a:pt x="10490082" y="3795198"/>
                </a:moveTo>
                <a:cubicBezTo>
                  <a:pt x="10480502" y="3795198"/>
                  <a:pt x="10470924" y="3799989"/>
                  <a:pt x="10461343" y="3809567"/>
                </a:cubicBezTo>
                <a:lnTo>
                  <a:pt x="10446972" y="3823938"/>
                </a:lnTo>
                <a:cubicBezTo>
                  <a:pt x="10456552" y="3823938"/>
                  <a:pt x="10461343" y="3821543"/>
                  <a:pt x="10461343" y="3816752"/>
                </a:cubicBezTo>
                <a:cubicBezTo>
                  <a:pt x="10461343" y="3811961"/>
                  <a:pt x="10466133" y="3809567"/>
                  <a:pt x="10475713" y="3809567"/>
                </a:cubicBezTo>
                <a:lnTo>
                  <a:pt x="10504453" y="3795198"/>
                </a:lnTo>
                <a:close/>
                <a:moveTo>
                  <a:pt x="10783769" y="3786666"/>
                </a:moveTo>
                <a:cubicBezTo>
                  <a:pt x="10781973" y="3786365"/>
                  <a:pt x="10779876" y="3786815"/>
                  <a:pt x="10777481" y="3788012"/>
                </a:cubicBezTo>
                <a:cubicBezTo>
                  <a:pt x="10767901" y="3792803"/>
                  <a:pt x="10763112" y="3799989"/>
                  <a:pt x="10763112" y="3809567"/>
                </a:cubicBezTo>
                <a:cubicBezTo>
                  <a:pt x="10772692" y="3828727"/>
                  <a:pt x="10782272" y="3828727"/>
                  <a:pt x="10791852" y="3809567"/>
                </a:cubicBezTo>
                <a:cubicBezTo>
                  <a:pt x="10791852" y="3795198"/>
                  <a:pt x="10789158" y="3787564"/>
                  <a:pt x="10783769" y="3786666"/>
                </a:cubicBezTo>
                <a:close/>
                <a:moveTo>
                  <a:pt x="12846759" y="3780826"/>
                </a:moveTo>
                <a:cubicBezTo>
                  <a:pt x="12856339" y="3780826"/>
                  <a:pt x="12861128" y="3780826"/>
                  <a:pt x="12861128" y="3780826"/>
                </a:cubicBezTo>
                <a:cubicBezTo>
                  <a:pt x="12861128" y="3790407"/>
                  <a:pt x="12861128" y="3795198"/>
                  <a:pt x="12861128" y="3795198"/>
                </a:cubicBezTo>
                <a:close/>
                <a:moveTo>
                  <a:pt x="12530619" y="3780826"/>
                </a:moveTo>
                <a:lnTo>
                  <a:pt x="12544988" y="3780826"/>
                </a:lnTo>
                <a:cubicBezTo>
                  <a:pt x="12544988" y="3790407"/>
                  <a:pt x="12540199" y="3795198"/>
                  <a:pt x="12530619" y="3795198"/>
                </a:cubicBezTo>
                <a:close/>
                <a:moveTo>
                  <a:pt x="12013299" y="3780826"/>
                </a:moveTo>
                <a:cubicBezTo>
                  <a:pt x="12022881" y="3780826"/>
                  <a:pt x="12027670" y="3780826"/>
                  <a:pt x="12027670" y="3780826"/>
                </a:cubicBezTo>
                <a:lnTo>
                  <a:pt x="12034856" y="3780826"/>
                </a:lnTo>
                <a:cubicBezTo>
                  <a:pt x="12030065" y="3780826"/>
                  <a:pt x="12027670" y="3785617"/>
                  <a:pt x="12027670" y="3795198"/>
                </a:cubicBezTo>
                <a:close/>
                <a:moveTo>
                  <a:pt x="11294801" y="3780826"/>
                </a:moveTo>
                <a:cubicBezTo>
                  <a:pt x="11294801" y="3780826"/>
                  <a:pt x="11299590" y="3780826"/>
                  <a:pt x="11309170" y="3780826"/>
                </a:cubicBezTo>
                <a:cubicBezTo>
                  <a:pt x="11309170" y="3780826"/>
                  <a:pt x="11309170" y="3785617"/>
                  <a:pt x="11309170" y="3795198"/>
                </a:cubicBezTo>
                <a:lnTo>
                  <a:pt x="11280432" y="3795198"/>
                </a:lnTo>
                <a:close/>
                <a:moveTo>
                  <a:pt x="10806221" y="3780826"/>
                </a:moveTo>
                <a:cubicBezTo>
                  <a:pt x="10796641" y="3780826"/>
                  <a:pt x="10791852" y="3783223"/>
                  <a:pt x="10791852" y="3788012"/>
                </a:cubicBezTo>
                <a:cubicBezTo>
                  <a:pt x="10791852" y="3792803"/>
                  <a:pt x="10796641" y="3795198"/>
                  <a:pt x="10806221" y="3795198"/>
                </a:cubicBezTo>
                <a:cubicBezTo>
                  <a:pt x="10815803" y="3795198"/>
                  <a:pt x="10820593" y="3790407"/>
                  <a:pt x="10820593" y="3780826"/>
                </a:cubicBezTo>
                <a:close/>
                <a:moveTo>
                  <a:pt x="1149600" y="3780826"/>
                </a:moveTo>
                <a:lnTo>
                  <a:pt x="1163969" y="3795198"/>
                </a:lnTo>
                <a:cubicBezTo>
                  <a:pt x="1163969" y="3804778"/>
                  <a:pt x="1159180" y="3804778"/>
                  <a:pt x="1149600" y="3795198"/>
                </a:cubicBezTo>
                <a:cubicBezTo>
                  <a:pt x="1149600" y="3785617"/>
                  <a:pt x="1149600" y="3780826"/>
                  <a:pt x="1149600" y="3780826"/>
                </a:cubicBezTo>
                <a:close/>
                <a:moveTo>
                  <a:pt x="1120859" y="3780826"/>
                </a:moveTo>
                <a:cubicBezTo>
                  <a:pt x="1120859" y="3790407"/>
                  <a:pt x="1120859" y="3795198"/>
                  <a:pt x="1120859" y="3795198"/>
                </a:cubicBezTo>
                <a:lnTo>
                  <a:pt x="1106488" y="3795198"/>
                </a:lnTo>
                <a:close/>
                <a:moveTo>
                  <a:pt x="11403475" y="3776337"/>
                </a:moveTo>
                <a:cubicBezTo>
                  <a:pt x="11405271" y="3776935"/>
                  <a:pt x="11407366" y="3778432"/>
                  <a:pt x="11409760" y="3780826"/>
                </a:cubicBezTo>
                <a:cubicBezTo>
                  <a:pt x="11428921" y="3780826"/>
                  <a:pt x="11433712" y="3785617"/>
                  <a:pt x="11424131" y="3795198"/>
                </a:cubicBezTo>
                <a:cubicBezTo>
                  <a:pt x="11414549" y="3795198"/>
                  <a:pt x="11404971" y="3795198"/>
                  <a:pt x="11395391" y="3795198"/>
                </a:cubicBezTo>
                <a:cubicBezTo>
                  <a:pt x="11395391" y="3780826"/>
                  <a:pt x="11398085" y="3774541"/>
                  <a:pt x="11403475" y="3776337"/>
                </a:cubicBezTo>
                <a:close/>
                <a:moveTo>
                  <a:pt x="12372550" y="3766457"/>
                </a:moveTo>
                <a:lnTo>
                  <a:pt x="12386919" y="3766457"/>
                </a:lnTo>
                <a:lnTo>
                  <a:pt x="12372550" y="3780826"/>
                </a:lnTo>
                <a:close/>
                <a:moveTo>
                  <a:pt x="12142630" y="3766457"/>
                </a:moveTo>
                <a:lnTo>
                  <a:pt x="12142630" y="3780826"/>
                </a:lnTo>
                <a:cubicBezTo>
                  <a:pt x="12113889" y="3799989"/>
                  <a:pt x="12099520" y="3804778"/>
                  <a:pt x="12099520" y="3795198"/>
                </a:cubicBezTo>
                <a:cubicBezTo>
                  <a:pt x="12099520" y="3795198"/>
                  <a:pt x="12104309" y="3790407"/>
                  <a:pt x="12113889" y="3780826"/>
                </a:cubicBezTo>
                <a:cubicBezTo>
                  <a:pt x="12123471" y="3771248"/>
                  <a:pt x="12133050" y="3766457"/>
                  <a:pt x="12142630" y="3766457"/>
                </a:cubicBezTo>
                <a:close/>
                <a:moveTo>
                  <a:pt x="11740271" y="3766457"/>
                </a:moveTo>
                <a:lnTo>
                  <a:pt x="11754640" y="3780826"/>
                </a:lnTo>
                <a:cubicBezTo>
                  <a:pt x="11754640" y="3780826"/>
                  <a:pt x="11749851" y="3780826"/>
                  <a:pt x="11740271" y="3780826"/>
                </a:cubicBezTo>
                <a:cubicBezTo>
                  <a:pt x="11730689" y="3780826"/>
                  <a:pt x="11725900" y="3780826"/>
                  <a:pt x="11725900" y="3780826"/>
                </a:cubicBezTo>
                <a:cubicBezTo>
                  <a:pt x="11725900" y="3780826"/>
                  <a:pt x="11725900" y="3778432"/>
                  <a:pt x="11725900" y="3773643"/>
                </a:cubicBezTo>
                <a:cubicBezTo>
                  <a:pt x="11725900" y="3768852"/>
                  <a:pt x="11730689" y="3766457"/>
                  <a:pt x="11740271" y="3766457"/>
                </a:cubicBezTo>
                <a:close/>
                <a:moveTo>
                  <a:pt x="11567831" y="3766457"/>
                </a:moveTo>
                <a:lnTo>
                  <a:pt x="11610941" y="3766457"/>
                </a:lnTo>
                <a:cubicBezTo>
                  <a:pt x="11601361" y="3776037"/>
                  <a:pt x="11594175" y="3780826"/>
                  <a:pt x="11589386" y="3780826"/>
                </a:cubicBezTo>
                <a:cubicBezTo>
                  <a:pt x="11584597" y="3780826"/>
                  <a:pt x="11577411" y="3785617"/>
                  <a:pt x="11567831" y="3795198"/>
                </a:cubicBezTo>
                <a:lnTo>
                  <a:pt x="11539091" y="3809567"/>
                </a:lnTo>
                <a:cubicBezTo>
                  <a:pt x="11529511" y="3809567"/>
                  <a:pt x="11522325" y="3811961"/>
                  <a:pt x="11517536" y="3816752"/>
                </a:cubicBezTo>
                <a:cubicBezTo>
                  <a:pt x="11512747" y="3821543"/>
                  <a:pt x="11503165" y="3823938"/>
                  <a:pt x="11488796" y="3823938"/>
                </a:cubicBezTo>
                <a:lnTo>
                  <a:pt x="11476317" y="3826207"/>
                </a:lnTo>
                <a:lnTo>
                  <a:pt x="11481610" y="3823938"/>
                </a:lnTo>
                <a:cubicBezTo>
                  <a:pt x="11491192" y="3804778"/>
                  <a:pt x="11519931" y="3785617"/>
                  <a:pt x="11567831" y="3766457"/>
                </a:cubicBezTo>
                <a:close/>
                <a:moveTo>
                  <a:pt x="10518822" y="3766457"/>
                </a:moveTo>
                <a:cubicBezTo>
                  <a:pt x="10518822" y="3766457"/>
                  <a:pt x="10518822" y="3776037"/>
                  <a:pt x="10518822" y="3795198"/>
                </a:cubicBezTo>
                <a:cubicBezTo>
                  <a:pt x="10528402" y="3795198"/>
                  <a:pt x="10533193" y="3795198"/>
                  <a:pt x="10533193" y="3795198"/>
                </a:cubicBezTo>
                <a:lnTo>
                  <a:pt x="10547562" y="3795198"/>
                </a:lnTo>
                <a:cubicBezTo>
                  <a:pt x="10557143" y="3785617"/>
                  <a:pt x="10557143" y="3780826"/>
                  <a:pt x="10547562" y="3780826"/>
                </a:cubicBezTo>
                <a:lnTo>
                  <a:pt x="10533193" y="3780826"/>
                </a:lnTo>
                <a:close/>
                <a:moveTo>
                  <a:pt x="1393889" y="3766457"/>
                </a:moveTo>
                <a:lnTo>
                  <a:pt x="1408258" y="3766457"/>
                </a:lnTo>
                <a:cubicBezTo>
                  <a:pt x="1408258" y="3776037"/>
                  <a:pt x="1408258" y="3780826"/>
                  <a:pt x="1408258" y="3780826"/>
                </a:cubicBezTo>
                <a:close/>
                <a:moveTo>
                  <a:pt x="1235818" y="3766457"/>
                </a:moveTo>
                <a:lnTo>
                  <a:pt x="1264559" y="3766457"/>
                </a:lnTo>
                <a:cubicBezTo>
                  <a:pt x="1264559" y="3766457"/>
                  <a:pt x="1264559" y="3768852"/>
                  <a:pt x="1264559" y="3773643"/>
                </a:cubicBezTo>
                <a:cubicBezTo>
                  <a:pt x="1264559" y="3778432"/>
                  <a:pt x="1269348" y="3785617"/>
                  <a:pt x="1278928" y="3795198"/>
                </a:cubicBezTo>
                <a:cubicBezTo>
                  <a:pt x="1278928" y="3804778"/>
                  <a:pt x="1278928" y="3814358"/>
                  <a:pt x="1278928" y="3823938"/>
                </a:cubicBezTo>
                <a:lnTo>
                  <a:pt x="1250190" y="3809567"/>
                </a:lnTo>
                <a:cubicBezTo>
                  <a:pt x="1240610" y="3790407"/>
                  <a:pt x="1235818" y="3776037"/>
                  <a:pt x="1235818" y="3766457"/>
                </a:cubicBezTo>
                <a:close/>
                <a:moveTo>
                  <a:pt x="1207078" y="3766457"/>
                </a:moveTo>
                <a:lnTo>
                  <a:pt x="1221450" y="3780826"/>
                </a:lnTo>
                <a:cubicBezTo>
                  <a:pt x="1221450" y="3780826"/>
                  <a:pt x="1221450" y="3785617"/>
                  <a:pt x="1221450" y="3795198"/>
                </a:cubicBezTo>
                <a:cubicBezTo>
                  <a:pt x="1221450" y="3804778"/>
                  <a:pt x="1226239" y="3809567"/>
                  <a:pt x="1235818" y="3809567"/>
                </a:cubicBezTo>
                <a:lnTo>
                  <a:pt x="1221450" y="3852678"/>
                </a:lnTo>
                <a:cubicBezTo>
                  <a:pt x="1211870" y="3852678"/>
                  <a:pt x="1207078" y="3847887"/>
                  <a:pt x="1207078" y="3838307"/>
                </a:cubicBezTo>
                <a:lnTo>
                  <a:pt x="1192709" y="3823938"/>
                </a:lnTo>
                <a:cubicBezTo>
                  <a:pt x="1192709" y="3823938"/>
                  <a:pt x="1192709" y="3819147"/>
                  <a:pt x="1192709" y="3809567"/>
                </a:cubicBezTo>
                <a:lnTo>
                  <a:pt x="1192709" y="3780826"/>
                </a:lnTo>
                <a:close/>
                <a:moveTo>
                  <a:pt x="10615820" y="3759274"/>
                </a:moveTo>
                <a:cubicBezTo>
                  <a:pt x="10613426" y="3759274"/>
                  <a:pt x="10609832" y="3761668"/>
                  <a:pt x="10605043" y="3766457"/>
                </a:cubicBezTo>
                <a:lnTo>
                  <a:pt x="10619412" y="3780826"/>
                </a:lnTo>
                <a:cubicBezTo>
                  <a:pt x="10619412" y="3780826"/>
                  <a:pt x="10619412" y="3776037"/>
                  <a:pt x="10619412" y="3766457"/>
                </a:cubicBezTo>
                <a:cubicBezTo>
                  <a:pt x="10619412" y="3761668"/>
                  <a:pt x="10618215" y="3759274"/>
                  <a:pt x="10615820" y="3759274"/>
                </a:cubicBezTo>
                <a:close/>
                <a:moveTo>
                  <a:pt x="11190619" y="3755680"/>
                </a:moveTo>
                <a:cubicBezTo>
                  <a:pt x="11188225" y="3755680"/>
                  <a:pt x="11184631" y="3756877"/>
                  <a:pt x="11179842" y="3759272"/>
                </a:cubicBezTo>
                <a:cubicBezTo>
                  <a:pt x="11170262" y="3764063"/>
                  <a:pt x="11165471" y="3768852"/>
                  <a:pt x="11165471" y="3773643"/>
                </a:cubicBezTo>
                <a:cubicBezTo>
                  <a:pt x="11165471" y="3778432"/>
                  <a:pt x="11167867" y="3780826"/>
                  <a:pt x="11172656" y="3780826"/>
                </a:cubicBezTo>
                <a:cubicBezTo>
                  <a:pt x="11177445" y="3780826"/>
                  <a:pt x="11182236" y="3778432"/>
                  <a:pt x="11187027" y="3773643"/>
                </a:cubicBezTo>
                <a:cubicBezTo>
                  <a:pt x="11191816" y="3768852"/>
                  <a:pt x="11194211" y="3764063"/>
                  <a:pt x="11194211" y="3759272"/>
                </a:cubicBezTo>
                <a:cubicBezTo>
                  <a:pt x="11194211" y="3756877"/>
                  <a:pt x="11193014" y="3755680"/>
                  <a:pt x="11190619" y="3755680"/>
                </a:cubicBezTo>
                <a:close/>
                <a:moveTo>
                  <a:pt x="11783381" y="3752088"/>
                </a:moveTo>
                <a:lnTo>
                  <a:pt x="11783381" y="3766457"/>
                </a:lnTo>
                <a:lnTo>
                  <a:pt x="11769009" y="3766457"/>
                </a:lnTo>
                <a:cubicBezTo>
                  <a:pt x="11778591" y="3756877"/>
                  <a:pt x="11783381" y="3752088"/>
                  <a:pt x="11783381" y="3752088"/>
                </a:cubicBezTo>
                <a:close/>
                <a:moveTo>
                  <a:pt x="11208582" y="3752088"/>
                </a:moveTo>
                <a:lnTo>
                  <a:pt x="11222951" y="3766457"/>
                </a:lnTo>
                <a:cubicBezTo>
                  <a:pt x="11222951" y="3756877"/>
                  <a:pt x="11222951" y="3752088"/>
                  <a:pt x="11222951" y="3752088"/>
                </a:cubicBezTo>
                <a:cubicBezTo>
                  <a:pt x="11213371" y="3752088"/>
                  <a:pt x="11208582" y="3752088"/>
                  <a:pt x="11208582" y="3752088"/>
                </a:cubicBezTo>
                <a:close/>
                <a:moveTo>
                  <a:pt x="12200110" y="3737717"/>
                </a:moveTo>
                <a:lnTo>
                  <a:pt x="12200110" y="3752088"/>
                </a:lnTo>
                <a:cubicBezTo>
                  <a:pt x="12200110" y="3752088"/>
                  <a:pt x="12195321" y="3752088"/>
                  <a:pt x="12185739" y="3752088"/>
                </a:cubicBezTo>
                <a:cubicBezTo>
                  <a:pt x="12185739" y="3742508"/>
                  <a:pt x="12190528" y="3737717"/>
                  <a:pt x="12200110" y="3737717"/>
                </a:cubicBezTo>
                <a:close/>
                <a:moveTo>
                  <a:pt x="11337911" y="3737717"/>
                </a:moveTo>
                <a:cubicBezTo>
                  <a:pt x="11337911" y="3737717"/>
                  <a:pt x="11337911" y="3742508"/>
                  <a:pt x="11337911" y="3752088"/>
                </a:cubicBezTo>
                <a:cubicBezTo>
                  <a:pt x="11337911" y="3761666"/>
                  <a:pt x="11342700" y="3756877"/>
                  <a:pt x="11352282" y="3737717"/>
                </a:cubicBezTo>
                <a:close/>
                <a:moveTo>
                  <a:pt x="11309170" y="3737717"/>
                </a:moveTo>
                <a:cubicBezTo>
                  <a:pt x="11299590" y="3737717"/>
                  <a:pt x="11294801" y="3742508"/>
                  <a:pt x="11294801" y="3752088"/>
                </a:cubicBezTo>
                <a:cubicBezTo>
                  <a:pt x="11294801" y="3752088"/>
                  <a:pt x="11299590" y="3752088"/>
                  <a:pt x="11309170" y="3752088"/>
                </a:cubicBezTo>
                <a:close/>
                <a:moveTo>
                  <a:pt x="10856517" y="3737717"/>
                </a:moveTo>
                <a:cubicBezTo>
                  <a:pt x="10851727" y="3737717"/>
                  <a:pt x="10849331" y="3742508"/>
                  <a:pt x="10849331" y="3752088"/>
                </a:cubicBezTo>
                <a:cubicBezTo>
                  <a:pt x="10849331" y="3761666"/>
                  <a:pt x="10849331" y="3766457"/>
                  <a:pt x="10849331" y="3766457"/>
                </a:cubicBezTo>
                <a:lnTo>
                  <a:pt x="10834962" y="3780826"/>
                </a:lnTo>
                <a:lnTo>
                  <a:pt x="10863702" y="3752088"/>
                </a:lnTo>
                <a:cubicBezTo>
                  <a:pt x="10863702" y="3742508"/>
                  <a:pt x="10861306" y="3737717"/>
                  <a:pt x="10856517" y="3737717"/>
                </a:cubicBezTo>
                <a:close/>
                <a:moveTo>
                  <a:pt x="10662522" y="3737717"/>
                </a:moveTo>
                <a:lnTo>
                  <a:pt x="10662522" y="3752088"/>
                </a:lnTo>
                <a:cubicBezTo>
                  <a:pt x="10672104" y="3752088"/>
                  <a:pt x="10676893" y="3761666"/>
                  <a:pt x="10676893" y="3780826"/>
                </a:cubicBezTo>
                <a:cubicBezTo>
                  <a:pt x="10686473" y="3771248"/>
                  <a:pt x="10686473" y="3761666"/>
                  <a:pt x="10676893" y="3752088"/>
                </a:cubicBezTo>
                <a:cubicBezTo>
                  <a:pt x="10676893" y="3752088"/>
                  <a:pt x="10672104" y="3747297"/>
                  <a:pt x="10662522" y="3737717"/>
                </a:cubicBezTo>
                <a:close/>
                <a:moveTo>
                  <a:pt x="11461851" y="3730533"/>
                </a:moveTo>
                <a:cubicBezTo>
                  <a:pt x="11465445" y="3730533"/>
                  <a:pt x="11467241" y="3732928"/>
                  <a:pt x="11467241" y="3737717"/>
                </a:cubicBezTo>
                <a:lnTo>
                  <a:pt x="11438501" y="3752088"/>
                </a:lnTo>
                <a:cubicBezTo>
                  <a:pt x="11428921" y="3752088"/>
                  <a:pt x="11424131" y="3752088"/>
                  <a:pt x="11424131" y="3752088"/>
                </a:cubicBezTo>
                <a:cubicBezTo>
                  <a:pt x="11424131" y="3752088"/>
                  <a:pt x="11431315" y="3747297"/>
                  <a:pt x="11445686" y="3737717"/>
                </a:cubicBezTo>
                <a:cubicBezTo>
                  <a:pt x="11452872" y="3732928"/>
                  <a:pt x="11458260" y="3730533"/>
                  <a:pt x="11461851" y="3730533"/>
                </a:cubicBezTo>
                <a:close/>
                <a:moveTo>
                  <a:pt x="12602469" y="3723348"/>
                </a:moveTo>
                <a:lnTo>
                  <a:pt x="12616838" y="3723348"/>
                </a:lnTo>
                <a:cubicBezTo>
                  <a:pt x="12607258" y="3732928"/>
                  <a:pt x="12597680" y="3737717"/>
                  <a:pt x="12588100" y="3737717"/>
                </a:cubicBezTo>
                <a:close/>
                <a:moveTo>
                  <a:pt x="11654050" y="3723348"/>
                </a:moveTo>
                <a:cubicBezTo>
                  <a:pt x="11654050" y="3723348"/>
                  <a:pt x="11649261" y="3728139"/>
                  <a:pt x="11639681" y="3737717"/>
                </a:cubicBezTo>
                <a:lnTo>
                  <a:pt x="11625310" y="3737717"/>
                </a:lnTo>
                <a:close/>
                <a:moveTo>
                  <a:pt x="11161879" y="3716164"/>
                </a:moveTo>
                <a:cubicBezTo>
                  <a:pt x="11159484" y="3716164"/>
                  <a:pt x="11155892" y="3718559"/>
                  <a:pt x="11151101" y="3723348"/>
                </a:cubicBezTo>
                <a:cubicBezTo>
                  <a:pt x="11151101" y="3723348"/>
                  <a:pt x="11146312" y="3728139"/>
                  <a:pt x="11136732" y="3737717"/>
                </a:cubicBezTo>
                <a:cubicBezTo>
                  <a:pt x="11127150" y="3737717"/>
                  <a:pt x="11117572" y="3742508"/>
                  <a:pt x="11107992" y="3752088"/>
                </a:cubicBezTo>
                <a:cubicBezTo>
                  <a:pt x="11117572" y="3752088"/>
                  <a:pt x="11122361" y="3752088"/>
                  <a:pt x="11122361" y="3752088"/>
                </a:cubicBezTo>
                <a:cubicBezTo>
                  <a:pt x="11131943" y="3742508"/>
                  <a:pt x="11136732" y="3737717"/>
                  <a:pt x="11136732" y="3737717"/>
                </a:cubicBezTo>
                <a:cubicBezTo>
                  <a:pt x="11155890" y="3737717"/>
                  <a:pt x="11165471" y="3732928"/>
                  <a:pt x="11165471" y="3723348"/>
                </a:cubicBezTo>
                <a:cubicBezTo>
                  <a:pt x="11165471" y="3718559"/>
                  <a:pt x="11164273" y="3716164"/>
                  <a:pt x="11161879" y="3716164"/>
                </a:cubicBezTo>
                <a:close/>
                <a:moveTo>
                  <a:pt x="10542173" y="3716164"/>
                </a:moveTo>
                <a:cubicBezTo>
                  <a:pt x="10540977" y="3716164"/>
                  <a:pt x="10537982" y="3718559"/>
                  <a:pt x="10533193" y="3723348"/>
                </a:cubicBezTo>
                <a:lnTo>
                  <a:pt x="10533193" y="3737717"/>
                </a:lnTo>
                <a:cubicBezTo>
                  <a:pt x="10533193" y="3737717"/>
                  <a:pt x="10535588" y="3732928"/>
                  <a:pt x="10540377" y="3723348"/>
                </a:cubicBezTo>
                <a:cubicBezTo>
                  <a:pt x="10542771" y="3718559"/>
                  <a:pt x="10543372" y="3716164"/>
                  <a:pt x="10542173" y="3716164"/>
                </a:cubicBezTo>
                <a:close/>
                <a:moveTo>
                  <a:pt x="12932978" y="3708977"/>
                </a:moveTo>
                <a:cubicBezTo>
                  <a:pt x="12942560" y="3708977"/>
                  <a:pt x="12947349" y="3708977"/>
                  <a:pt x="12947349" y="3708977"/>
                </a:cubicBezTo>
                <a:cubicBezTo>
                  <a:pt x="12947349" y="3737717"/>
                  <a:pt x="12937767" y="3747297"/>
                  <a:pt x="12918607" y="3737717"/>
                </a:cubicBezTo>
                <a:lnTo>
                  <a:pt x="12904239" y="3723348"/>
                </a:lnTo>
                <a:lnTo>
                  <a:pt x="12918607" y="3723348"/>
                </a:lnTo>
                <a:close/>
                <a:moveTo>
                  <a:pt x="12372550" y="3708977"/>
                </a:moveTo>
                <a:lnTo>
                  <a:pt x="12372550" y="3723348"/>
                </a:lnTo>
                <a:cubicBezTo>
                  <a:pt x="12372550" y="3723348"/>
                  <a:pt x="12367759" y="3723348"/>
                  <a:pt x="12358179" y="3723348"/>
                </a:cubicBezTo>
                <a:cubicBezTo>
                  <a:pt x="12358179" y="3713768"/>
                  <a:pt x="12362968" y="3708977"/>
                  <a:pt x="12372550" y="3708977"/>
                </a:cubicBezTo>
                <a:close/>
                <a:moveTo>
                  <a:pt x="11797750" y="3708977"/>
                </a:moveTo>
                <a:lnTo>
                  <a:pt x="11812121" y="3708977"/>
                </a:lnTo>
                <a:lnTo>
                  <a:pt x="11797750" y="3723348"/>
                </a:lnTo>
                <a:cubicBezTo>
                  <a:pt x="11797750" y="3723348"/>
                  <a:pt x="11797750" y="3718557"/>
                  <a:pt x="11797750" y="3708977"/>
                </a:cubicBezTo>
                <a:close/>
                <a:moveTo>
                  <a:pt x="11596571" y="3708977"/>
                </a:moveTo>
                <a:lnTo>
                  <a:pt x="11596571" y="3723348"/>
                </a:lnTo>
                <a:cubicBezTo>
                  <a:pt x="11586989" y="3732928"/>
                  <a:pt x="11577411" y="3740111"/>
                  <a:pt x="11567831" y="3744902"/>
                </a:cubicBezTo>
                <a:cubicBezTo>
                  <a:pt x="11558249" y="3749694"/>
                  <a:pt x="11551065" y="3752088"/>
                  <a:pt x="11546276" y="3752088"/>
                </a:cubicBezTo>
                <a:cubicBezTo>
                  <a:pt x="11541487" y="3752088"/>
                  <a:pt x="11529511" y="3761666"/>
                  <a:pt x="11510350" y="3780826"/>
                </a:cubicBezTo>
                <a:cubicBezTo>
                  <a:pt x="11510350" y="3780826"/>
                  <a:pt x="11505561" y="3783223"/>
                  <a:pt x="11495981" y="3788012"/>
                </a:cubicBezTo>
                <a:cubicBezTo>
                  <a:pt x="11486399" y="3792803"/>
                  <a:pt x="11481610" y="3795198"/>
                  <a:pt x="11481610" y="3795198"/>
                </a:cubicBezTo>
                <a:cubicBezTo>
                  <a:pt x="11481610" y="3795198"/>
                  <a:pt x="11476821" y="3797592"/>
                  <a:pt x="11467241" y="3802383"/>
                </a:cubicBezTo>
                <a:cubicBezTo>
                  <a:pt x="11457661" y="3807172"/>
                  <a:pt x="11452872" y="3809567"/>
                  <a:pt x="11452872" y="3809567"/>
                </a:cubicBezTo>
                <a:lnTo>
                  <a:pt x="11452872" y="3795198"/>
                </a:lnTo>
                <a:cubicBezTo>
                  <a:pt x="11472030" y="3785617"/>
                  <a:pt x="11486399" y="3776037"/>
                  <a:pt x="11495981" y="3766457"/>
                </a:cubicBezTo>
                <a:cubicBezTo>
                  <a:pt x="11524722" y="3756877"/>
                  <a:pt x="11529511" y="3747297"/>
                  <a:pt x="11510350" y="3737717"/>
                </a:cubicBezTo>
                <a:lnTo>
                  <a:pt x="11524722" y="3737717"/>
                </a:lnTo>
                <a:cubicBezTo>
                  <a:pt x="11543880" y="3737717"/>
                  <a:pt x="11555856" y="3737717"/>
                  <a:pt x="11560646" y="3737717"/>
                </a:cubicBezTo>
                <a:cubicBezTo>
                  <a:pt x="11565435" y="3737717"/>
                  <a:pt x="11572620" y="3732928"/>
                  <a:pt x="11582200" y="3723348"/>
                </a:cubicBezTo>
                <a:cubicBezTo>
                  <a:pt x="11582200" y="3713768"/>
                  <a:pt x="11586989" y="3708977"/>
                  <a:pt x="11596571" y="3708977"/>
                </a:cubicBezTo>
                <a:close/>
                <a:moveTo>
                  <a:pt x="11122361" y="3708977"/>
                </a:moveTo>
                <a:lnTo>
                  <a:pt x="11093621" y="3723348"/>
                </a:lnTo>
                <a:lnTo>
                  <a:pt x="11079252" y="3737717"/>
                </a:lnTo>
                <a:cubicBezTo>
                  <a:pt x="11079252" y="3737717"/>
                  <a:pt x="11081648" y="3737717"/>
                  <a:pt x="11086437" y="3737717"/>
                </a:cubicBezTo>
                <a:cubicBezTo>
                  <a:pt x="11091226" y="3737717"/>
                  <a:pt x="11093621" y="3732928"/>
                  <a:pt x="11093621" y="3723348"/>
                </a:cubicBezTo>
                <a:cubicBezTo>
                  <a:pt x="11093621" y="3723348"/>
                  <a:pt x="11098410" y="3723348"/>
                  <a:pt x="11107992" y="3723348"/>
                </a:cubicBezTo>
                <a:close/>
                <a:moveTo>
                  <a:pt x="10849331" y="3708977"/>
                </a:moveTo>
                <a:cubicBezTo>
                  <a:pt x="10849331" y="3708977"/>
                  <a:pt x="10849331" y="3713768"/>
                  <a:pt x="10849331" y="3723348"/>
                </a:cubicBezTo>
                <a:cubicBezTo>
                  <a:pt x="10849331" y="3723348"/>
                  <a:pt x="10854122" y="3723348"/>
                  <a:pt x="10863702" y="3723348"/>
                </a:cubicBezTo>
                <a:close/>
                <a:moveTo>
                  <a:pt x="1379518" y="3708977"/>
                </a:moveTo>
                <a:cubicBezTo>
                  <a:pt x="1379518" y="3708977"/>
                  <a:pt x="1381913" y="3720953"/>
                  <a:pt x="1386704" y="3744902"/>
                </a:cubicBezTo>
                <a:cubicBezTo>
                  <a:pt x="1391493" y="3768852"/>
                  <a:pt x="1393889" y="3785617"/>
                  <a:pt x="1393889" y="3795198"/>
                </a:cubicBezTo>
                <a:lnTo>
                  <a:pt x="1393889" y="3867047"/>
                </a:lnTo>
                <a:cubicBezTo>
                  <a:pt x="1384309" y="3867047"/>
                  <a:pt x="1374729" y="3867047"/>
                  <a:pt x="1365149" y="3867047"/>
                </a:cubicBezTo>
                <a:cubicBezTo>
                  <a:pt x="1355569" y="3867047"/>
                  <a:pt x="1350778" y="3871838"/>
                  <a:pt x="1350778" y="3881417"/>
                </a:cubicBezTo>
                <a:cubicBezTo>
                  <a:pt x="1350778" y="3890997"/>
                  <a:pt x="1345989" y="3895788"/>
                  <a:pt x="1336409" y="3895788"/>
                </a:cubicBezTo>
                <a:cubicBezTo>
                  <a:pt x="1326828" y="3895788"/>
                  <a:pt x="1317248" y="3890997"/>
                  <a:pt x="1307668" y="3881417"/>
                </a:cubicBezTo>
                <a:lnTo>
                  <a:pt x="1307668" y="3867047"/>
                </a:lnTo>
                <a:lnTo>
                  <a:pt x="1307668" y="3852678"/>
                </a:lnTo>
                <a:lnTo>
                  <a:pt x="1307668" y="3838307"/>
                </a:lnTo>
                <a:cubicBezTo>
                  <a:pt x="1317248" y="3838307"/>
                  <a:pt x="1322039" y="3823938"/>
                  <a:pt x="1322039" y="3795198"/>
                </a:cubicBezTo>
                <a:lnTo>
                  <a:pt x="1350778" y="3795198"/>
                </a:lnTo>
                <a:lnTo>
                  <a:pt x="1365149" y="3823938"/>
                </a:lnTo>
                <a:lnTo>
                  <a:pt x="1365149" y="3795198"/>
                </a:lnTo>
                <a:cubicBezTo>
                  <a:pt x="1365149" y="3795198"/>
                  <a:pt x="1365149" y="3790407"/>
                  <a:pt x="1365149" y="3780826"/>
                </a:cubicBezTo>
                <a:cubicBezTo>
                  <a:pt x="1365149" y="3771248"/>
                  <a:pt x="1365149" y="3761666"/>
                  <a:pt x="1365149" y="3752088"/>
                </a:cubicBezTo>
                <a:cubicBezTo>
                  <a:pt x="1355569" y="3723348"/>
                  <a:pt x="1360358" y="3708977"/>
                  <a:pt x="1379518" y="3708977"/>
                </a:cubicBezTo>
                <a:close/>
                <a:moveTo>
                  <a:pt x="12444400" y="3694607"/>
                </a:moveTo>
                <a:lnTo>
                  <a:pt x="12458769" y="3708977"/>
                </a:lnTo>
                <a:cubicBezTo>
                  <a:pt x="12458769" y="3708977"/>
                  <a:pt x="12456373" y="3711371"/>
                  <a:pt x="12451584" y="3716162"/>
                </a:cubicBezTo>
                <a:cubicBezTo>
                  <a:pt x="12446795" y="3720953"/>
                  <a:pt x="12439609" y="3718557"/>
                  <a:pt x="12430029" y="3708977"/>
                </a:cubicBezTo>
                <a:close/>
                <a:moveTo>
                  <a:pt x="11883971" y="3694607"/>
                </a:moveTo>
                <a:cubicBezTo>
                  <a:pt x="11883971" y="3694607"/>
                  <a:pt x="11888760" y="3694607"/>
                  <a:pt x="11898340" y="3694607"/>
                </a:cubicBezTo>
                <a:cubicBezTo>
                  <a:pt x="11898340" y="3704188"/>
                  <a:pt x="11893551" y="3708977"/>
                  <a:pt x="11883971" y="3708977"/>
                </a:cubicBezTo>
                <a:close/>
                <a:moveTo>
                  <a:pt x="11711531" y="3694607"/>
                </a:moveTo>
                <a:lnTo>
                  <a:pt x="11697160" y="3708977"/>
                </a:lnTo>
                <a:cubicBezTo>
                  <a:pt x="11687580" y="3718557"/>
                  <a:pt x="11680394" y="3723348"/>
                  <a:pt x="11675605" y="3723348"/>
                </a:cubicBezTo>
                <a:cubicBezTo>
                  <a:pt x="11670816" y="3723348"/>
                  <a:pt x="11668421" y="3723348"/>
                  <a:pt x="11668421" y="3723348"/>
                </a:cubicBezTo>
                <a:lnTo>
                  <a:pt x="11682790" y="3708977"/>
                </a:lnTo>
                <a:close/>
                <a:moveTo>
                  <a:pt x="11510350" y="3694607"/>
                </a:moveTo>
                <a:lnTo>
                  <a:pt x="11539091" y="3694607"/>
                </a:lnTo>
                <a:cubicBezTo>
                  <a:pt x="11539091" y="3704188"/>
                  <a:pt x="11536694" y="3708977"/>
                  <a:pt x="11531905" y="3708977"/>
                </a:cubicBezTo>
                <a:cubicBezTo>
                  <a:pt x="11527116" y="3708977"/>
                  <a:pt x="11519931" y="3708977"/>
                  <a:pt x="11510350" y="3708977"/>
                </a:cubicBezTo>
                <a:cubicBezTo>
                  <a:pt x="11500770" y="3708977"/>
                  <a:pt x="11495981" y="3708977"/>
                  <a:pt x="11495981" y="3708977"/>
                </a:cubicBezTo>
                <a:lnTo>
                  <a:pt x="11481610" y="3708977"/>
                </a:lnTo>
                <a:cubicBezTo>
                  <a:pt x="11481610" y="3708977"/>
                  <a:pt x="11491192" y="3704188"/>
                  <a:pt x="11510350" y="3694607"/>
                </a:cubicBezTo>
                <a:close/>
                <a:moveTo>
                  <a:pt x="11280432" y="3694607"/>
                </a:moveTo>
                <a:lnTo>
                  <a:pt x="11280432" y="3708977"/>
                </a:lnTo>
                <a:cubicBezTo>
                  <a:pt x="11290012" y="3699398"/>
                  <a:pt x="11294801" y="3699398"/>
                  <a:pt x="11294801" y="3708977"/>
                </a:cubicBezTo>
                <a:lnTo>
                  <a:pt x="11323541" y="3708977"/>
                </a:lnTo>
                <a:lnTo>
                  <a:pt x="11309170" y="3694607"/>
                </a:lnTo>
                <a:close/>
                <a:moveTo>
                  <a:pt x="10791852" y="3694607"/>
                </a:moveTo>
                <a:lnTo>
                  <a:pt x="10791852" y="3708977"/>
                </a:lnTo>
                <a:cubicBezTo>
                  <a:pt x="10801432" y="3708977"/>
                  <a:pt x="10806221" y="3704188"/>
                  <a:pt x="10806221" y="3694607"/>
                </a:cubicBezTo>
                <a:cubicBezTo>
                  <a:pt x="10806221" y="3694607"/>
                  <a:pt x="10801432" y="3694607"/>
                  <a:pt x="10791852" y="3694607"/>
                </a:cubicBezTo>
                <a:close/>
                <a:moveTo>
                  <a:pt x="10576303" y="3694607"/>
                </a:moveTo>
                <a:cubicBezTo>
                  <a:pt x="10566721" y="3704188"/>
                  <a:pt x="10561932" y="3708977"/>
                  <a:pt x="10561932" y="3708977"/>
                </a:cubicBezTo>
                <a:cubicBezTo>
                  <a:pt x="10571514" y="3708977"/>
                  <a:pt x="10576303" y="3708977"/>
                  <a:pt x="10576303" y="3708977"/>
                </a:cubicBezTo>
                <a:close/>
                <a:moveTo>
                  <a:pt x="531689" y="3694607"/>
                </a:moveTo>
                <a:cubicBezTo>
                  <a:pt x="541270" y="3752088"/>
                  <a:pt x="541270" y="3780826"/>
                  <a:pt x="531689" y="3780826"/>
                </a:cubicBezTo>
                <a:lnTo>
                  <a:pt x="517321" y="3752088"/>
                </a:lnTo>
                <a:cubicBezTo>
                  <a:pt x="517321" y="3752088"/>
                  <a:pt x="517321" y="3747297"/>
                  <a:pt x="517321" y="3737717"/>
                </a:cubicBezTo>
                <a:cubicBezTo>
                  <a:pt x="517321" y="3728139"/>
                  <a:pt x="517321" y="3718557"/>
                  <a:pt x="517321" y="3708977"/>
                </a:cubicBezTo>
                <a:close/>
                <a:moveTo>
                  <a:pt x="12430029" y="3687422"/>
                </a:moveTo>
                <a:lnTo>
                  <a:pt x="12422843" y="3691016"/>
                </a:lnTo>
                <a:cubicBezTo>
                  <a:pt x="12418054" y="3693410"/>
                  <a:pt x="12415660" y="3694607"/>
                  <a:pt x="12415660" y="3694607"/>
                </a:cubicBezTo>
                <a:lnTo>
                  <a:pt x="12401289" y="3694607"/>
                </a:lnTo>
                <a:close/>
                <a:moveTo>
                  <a:pt x="12818018" y="3680238"/>
                </a:moveTo>
                <a:lnTo>
                  <a:pt x="12803649" y="3694607"/>
                </a:lnTo>
                <a:cubicBezTo>
                  <a:pt x="12794067" y="3694607"/>
                  <a:pt x="12789278" y="3694607"/>
                  <a:pt x="12789278" y="3694607"/>
                </a:cubicBezTo>
                <a:cubicBezTo>
                  <a:pt x="12798860" y="3685027"/>
                  <a:pt x="12808438" y="3680238"/>
                  <a:pt x="12818018" y="3680238"/>
                </a:cubicBezTo>
                <a:close/>
                <a:moveTo>
                  <a:pt x="11222951" y="3680238"/>
                </a:moveTo>
                <a:cubicBezTo>
                  <a:pt x="11213371" y="3689816"/>
                  <a:pt x="11208582" y="3694607"/>
                  <a:pt x="11208582" y="3694607"/>
                </a:cubicBezTo>
                <a:lnTo>
                  <a:pt x="11222951" y="3694607"/>
                </a:lnTo>
                <a:cubicBezTo>
                  <a:pt x="11222951" y="3694607"/>
                  <a:pt x="11227740" y="3694607"/>
                  <a:pt x="11237320" y="3694607"/>
                </a:cubicBezTo>
                <a:close/>
                <a:moveTo>
                  <a:pt x="10518822" y="3680238"/>
                </a:moveTo>
                <a:lnTo>
                  <a:pt x="10518822" y="3694607"/>
                </a:lnTo>
                <a:cubicBezTo>
                  <a:pt x="10528402" y="3694607"/>
                  <a:pt x="10533193" y="3694607"/>
                  <a:pt x="10533193" y="3694607"/>
                </a:cubicBezTo>
                <a:cubicBezTo>
                  <a:pt x="10533193" y="3694607"/>
                  <a:pt x="10533193" y="3689816"/>
                  <a:pt x="10533193" y="3680238"/>
                </a:cubicBezTo>
                <a:close/>
                <a:moveTo>
                  <a:pt x="12888072" y="3673055"/>
                </a:moveTo>
                <a:cubicBezTo>
                  <a:pt x="12894059" y="3673055"/>
                  <a:pt x="12899446" y="3675449"/>
                  <a:pt x="12904239" y="3680238"/>
                </a:cubicBezTo>
                <a:lnTo>
                  <a:pt x="12875497" y="3694607"/>
                </a:lnTo>
                <a:cubicBezTo>
                  <a:pt x="12856339" y="3704188"/>
                  <a:pt x="12846759" y="3706582"/>
                  <a:pt x="12846759" y="3701793"/>
                </a:cubicBezTo>
                <a:cubicBezTo>
                  <a:pt x="12846759" y="3697002"/>
                  <a:pt x="12853942" y="3689816"/>
                  <a:pt x="12868313" y="3680238"/>
                </a:cubicBezTo>
                <a:cubicBezTo>
                  <a:pt x="12875497" y="3675449"/>
                  <a:pt x="12882084" y="3673055"/>
                  <a:pt x="12888072" y="3673055"/>
                </a:cubicBezTo>
                <a:close/>
                <a:moveTo>
                  <a:pt x="11176248" y="3671257"/>
                </a:moveTo>
                <a:cubicBezTo>
                  <a:pt x="11173853" y="3672454"/>
                  <a:pt x="11170262" y="3675449"/>
                  <a:pt x="11165471" y="3680238"/>
                </a:cubicBezTo>
                <a:cubicBezTo>
                  <a:pt x="11165471" y="3680238"/>
                  <a:pt x="11160681" y="3685027"/>
                  <a:pt x="11151101" y="3694607"/>
                </a:cubicBezTo>
                <a:cubicBezTo>
                  <a:pt x="11160681" y="3694607"/>
                  <a:pt x="11170262" y="3694607"/>
                  <a:pt x="11179842" y="3694607"/>
                </a:cubicBezTo>
                <a:cubicBezTo>
                  <a:pt x="11179842" y="3685027"/>
                  <a:pt x="11179842" y="3680238"/>
                  <a:pt x="11179842" y="3680238"/>
                </a:cubicBezTo>
                <a:cubicBezTo>
                  <a:pt x="11179842" y="3680238"/>
                  <a:pt x="11179842" y="3677844"/>
                  <a:pt x="11179842" y="3673053"/>
                </a:cubicBezTo>
                <a:cubicBezTo>
                  <a:pt x="11179842" y="3670658"/>
                  <a:pt x="11178644" y="3670059"/>
                  <a:pt x="11176248" y="3671257"/>
                </a:cubicBezTo>
                <a:close/>
                <a:moveTo>
                  <a:pt x="11955821" y="3665867"/>
                </a:moveTo>
                <a:cubicBezTo>
                  <a:pt x="11936660" y="3685027"/>
                  <a:pt x="11927080" y="3689816"/>
                  <a:pt x="11927080" y="3680238"/>
                </a:cubicBezTo>
                <a:cubicBezTo>
                  <a:pt x="11927080" y="3680238"/>
                  <a:pt x="11936660" y="3675447"/>
                  <a:pt x="11955821" y="3665867"/>
                </a:cubicBezTo>
                <a:close/>
                <a:moveTo>
                  <a:pt x="10720002" y="3665867"/>
                </a:moveTo>
                <a:lnTo>
                  <a:pt x="10676893" y="3694607"/>
                </a:lnTo>
                <a:cubicBezTo>
                  <a:pt x="10667311" y="3704188"/>
                  <a:pt x="10657733" y="3708977"/>
                  <a:pt x="10648153" y="3708977"/>
                </a:cubicBezTo>
                <a:cubicBezTo>
                  <a:pt x="10638571" y="3708977"/>
                  <a:pt x="10633781" y="3708977"/>
                  <a:pt x="10633781" y="3708977"/>
                </a:cubicBezTo>
                <a:lnTo>
                  <a:pt x="10619412" y="3723348"/>
                </a:lnTo>
                <a:cubicBezTo>
                  <a:pt x="10609832" y="3723348"/>
                  <a:pt x="10595461" y="3728139"/>
                  <a:pt x="10576303" y="3737717"/>
                </a:cubicBezTo>
                <a:cubicBezTo>
                  <a:pt x="10557143" y="3747297"/>
                  <a:pt x="10552352" y="3756877"/>
                  <a:pt x="10561932" y="3766457"/>
                </a:cubicBezTo>
                <a:lnTo>
                  <a:pt x="10590672" y="3780826"/>
                </a:lnTo>
                <a:cubicBezTo>
                  <a:pt x="10590672" y="3771248"/>
                  <a:pt x="10590672" y="3766457"/>
                  <a:pt x="10590672" y="3766457"/>
                </a:cubicBezTo>
                <a:cubicBezTo>
                  <a:pt x="10581092" y="3766457"/>
                  <a:pt x="10576303" y="3766457"/>
                  <a:pt x="10576303" y="3766457"/>
                </a:cubicBezTo>
                <a:lnTo>
                  <a:pt x="10605043" y="3737717"/>
                </a:lnTo>
                <a:cubicBezTo>
                  <a:pt x="10614623" y="3737717"/>
                  <a:pt x="10624201" y="3732928"/>
                  <a:pt x="10633781" y="3723348"/>
                </a:cubicBezTo>
                <a:cubicBezTo>
                  <a:pt x="10643364" y="3713768"/>
                  <a:pt x="10652942" y="3711371"/>
                  <a:pt x="10662522" y="3716162"/>
                </a:cubicBezTo>
                <a:cubicBezTo>
                  <a:pt x="10667313" y="3718559"/>
                  <a:pt x="10672104" y="3720355"/>
                  <a:pt x="10676893" y="3721552"/>
                </a:cubicBezTo>
                <a:lnTo>
                  <a:pt x="10676893" y="3719756"/>
                </a:lnTo>
                <a:cubicBezTo>
                  <a:pt x="10676893" y="3717359"/>
                  <a:pt x="10676893" y="3713768"/>
                  <a:pt x="10676893" y="3708977"/>
                </a:cubicBezTo>
                <a:cubicBezTo>
                  <a:pt x="10676893" y="3708977"/>
                  <a:pt x="10681682" y="3708977"/>
                  <a:pt x="10691262" y="3708977"/>
                </a:cubicBezTo>
                <a:cubicBezTo>
                  <a:pt x="10691262" y="3708977"/>
                  <a:pt x="10688866" y="3711371"/>
                  <a:pt x="10684077" y="3716162"/>
                </a:cubicBezTo>
                <a:cubicBezTo>
                  <a:pt x="10681682" y="3718559"/>
                  <a:pt x="10679886" y="3720355"/>
                  <a:pt x="10678689" y="3721552"/>
                </a:cubicBezTo>
                <a:lnTo>
                  <a:pt x="10678488" y="3721751"/>
                </a:lnTo>
                <a:lnTo>
                  <a:pt x="10691262" y="3723348"/>
                </a:lnTo>
                <a:lnTo>
                  <a:pt x="10691262" y="3737717"/>
                </a:lnTo>
                <a:cubicBezTo>
                  <a:pt x="10691262" y="3747297"/>
                  <a:pt x="10696051" y="3747297"/>
                  <a:pt x="10705631" y="3737717"/>
                </a:cubicBezTo>
                <a:lnTo>
                  <a:pt x="10705631" y="3752088"/>
                </a:lnTo>
                <a:cubicBezTo>
                  <a:pt x="10705631" y="3752088"/>
                  <a:pt x="10705631" y="3756877"/>
                  <a:pt x="10705631" y="3766457"/>
                </a:cubicBezTo>
                <a:cubicBezTo>
                  <a:pt x="10715213" y="3766457"/>
                  <a:pt x="10720002" y="3761666"/>
                  <a:pt x="10720002" y="3752088"/>
                </a:cubicBezTo>
                <a:cubicBezTo>
                  <a:pt x="10720002" y="3742508"/>
                  <a:pt x="10715213" y="3737717"/>
                  <a:pt x="10705631" y="3737717"/>
                </a:cubicBezTo>
                <a:cubicBezTo>
                  <a:pt x="10715213" y="3737717"/>
                  <a:pt x="10720002" y="3732928"/>
                  <a:pt x="10720002" y="3723348"/>
                </a:cubicBezTo>
                <a:lnTo>
                  <a:pt x="10748743" y="3708977"/>
                </a:lnTo>
                <a:lnTo>
                  <a:pt x="10763112" y="3694607"/>
                </a:lnTo>
                <a:lnTo>
                  <a:pt x="10770298" y="3687422"/>
                </a:lnTo>
                <a:lnTo>
                  <a:pt x="10771228" y="3686491"/>
                </a:lnTo>
                <a:lnTo>
                  <a:pt x="10763112" y="3694607"/>
                </a:lnTo>
                <a:lnTo>
                  <a:pt x="10734372" y="3665867"/>
                </a:lnTo>
                <a:close/>
                <a:moveTo>
                  <a:pt x="11021771" y="3655090"/>
                </a:moveTo>
                <a:cubicBezTo>
                  <a:pt x="11019376" y="3655090"/>
                  <a:pt x="11016982" y="3656287"/>
                  <a:pt x="11014587" y="3658683"/>
                </a:cubicBezTo>
                <a:cubicBezTo>
                  <a:pt x="11009798" y="3663473"/>
                  <a:pt x="11007402" y="3668262"/>
                  <a:pt x="11007402" y="3673053"/>
                </a:cubicBezTo>
                <a:cubicBezTo>
                  <a:pt x="11007402" y="3677844"/>
                  <a:pt x="11009798" y="3680238"/>
                  <a:pt x="11014587" y="3680238"/>
                </a:cubicBezTo>
                <a:cubicBezTo>
                  <a:pt x="11019376" y="3680238"/>
                  <a:pt x="11024167" y="3677844"/>
                  <a:pt x="11028956" y="3673053"/>
                </a:cubicBezTo>
                <a:cubicBezTo>
                  <a:pt x="11033746" y="3668262"/>
                  <a:pt x="11033746" y="3663473"/>
                  <a:pt x="11028956" y="3658683"/>
                </a:cubicBezTo>
                <a:cubicBezTo>
                  <a:pt x="11026562" y="3656287"/>
                  <a:pt x="11024165" y="3655090"/>
                  <a:pt x="11021771" y="3655090"/>
                </a:cubicBezTo>
                <a:close/>
                <a:moveTo>
                  <a:pt x="12616838" y="3651498"/>
                </a:moveTo>
                <a:lnTo>
                  <a:pt x="12559359" y="3680238"/>
                </a:lnTo>
                <a:lnTo>
                  <a:pt x="12530619" y="3694607"/>
                </a:lnTo>
                <a:cubicBezTo>
                  <a:pt x="12521039" y="3694607"/>
                  <a:pt x="12516250" y="3694607"/>
                  <a:pt x="12516250" y="3694607"/>
                </a:cubicBezTo>
                <a:close/>
                <a:moveTo>
                  <a:pt x="12415660" y="3651498"/>
                </a:moveTo>
                <a:lnTo>
                  <a:pt x="12401289" y="3665867"/>
                </a:lnTo>
                <a:cubicBezTo>
                  <a:pt x="12382130" y="3675447"/>
                  <a:pt x="12372550" y="3680238"/>
                  <a:pt x="12372550" y="3680238"/>
                </a:cubicBezTo>
                <a:cubicBezTo>
                  <a:pt x="12372550" y="3680238"/>
                  <a:pt x="12379734" y="3675447"/>
                  <a:pt x="12394105" y="3665867"/>
                </a:cubicBezTo>
                <a:cubicBezTo>
                  <a:pt x="12408474" y="3656287"/>
                  <a:pt x="12415660" y="3651498"/>
                  <a:pt x="12415660" y="3651498"/>
                </a:cubicBezTo>
                <a:close/>
                <a:moveTo>
                  <a:pt x="12257589" y="3651498"/>
                </a:moveTo>
                <a:lnTo>
                  <a:pt x="12257589" y="3665867"/>
                </a:lnTo>
                <a:lnTo>
                  <a:pt x="12214480" y="3665867"/>
                </a:lnTo>
                <a:cubicBezTo>
                  <a:pt x="12224060" y="3665867"/>
                  <a:pt x="12238431" y="3661078"/>
                  <a:pt x="12257589" y="3651498"/>
                </a:cubicBezTo>
                <a:close/>
                <a:moveTo>
                  <a:pt x="11165471" y="3651498"/>
                </a:moveTo>
                <a:cubicBezTo>
                  <a:pt x="11155890" y="3651498"/>
                  <a:pt x="11151101" y="3653892"/>
                  <a:pt x="11151101" y="3658683"/>
                </a:cubicBezTo>
                <a:cubicBezTo>
                  <a:pt x="11151101" y="3663473"/>
                  <a:pt x="11148705" y="3665867"/>
                  <a:pt x="11143916" y="3665867"/>
                </a:cubicBezTo>
                <a:lnTo>
                  <a:pt x="11151101" y="3665867"/>
                </a:lnTo>
                <a:cubicBezTo>
                  <a:pt x="11160681" y="3665867"/>
                  <a:pt x="11170262" y="3661078"/>
                  <a:pt x="11179842" y="3651498"/>
                </a:cubicBezTo>
                <a:close/>
                <a:moveTo>
                  <a:pt x="12498287" y="3647906"/>
                </a:moveTo>
                <a:cubicBezTo>
                  <a:pt x="12500682" y="3647906"/>
                  <a:pt x="12501879" y="3649103"/>
                  <a:pt x="12501879" y="3651498"/>
                </a:cubicBezTo>
                <a:cubicBezTo>
                  <a:pt x="12501879" y="3661078"/>
                  <a:pt x="12487510" y="3670658"/>
                  <a:pt x="12458769" y="3680238"/>
                </a:cubicBezTo>
                <a:lnTo>
                  <a:pt x="12430029" y="3687422"/>
                </a:lnTo>
                <a:lnTo>
                  <a:pt x="12444400" y="3680238"/>
                </a:lnTo>
                <a:cubicBezTo>
                  <a:pt x="12473138" y="3658683"/>
                  <a:pt x="12491101" y="3647906"/>
                  <a:pt x="12498287" y="3647906"/>
                </a:cubicBezTo>
                <a:close/>
                <a:moveTo>
                  <a:pt x="12196517" y="3642516"/>
                </a:moveTo>
                <a:cubicBezTo>
                  <a:pt x="12194122" y="3641319"/>
                  <a:pt x="12190530" y="3641918"/>
                  <a:pt x="12185739" y="3644312"/>
                </a:cubicBezTo>
                <a:cubicBezTo>
                  <a:pt x="12176159" y="3649103"/>
                  <a:pt x="12171370" y="3656287"/>
                  <a:pt x="12171370" y="3665867"/>
                </a:cubicBezTo>
                <a:cubicBezTo>
                  <a:pt x="12171370" y="3675447"/>
                  <a:pt x="12176159" y="3675447"/>
                  <a:pt x="12185739" y="3665867"/>
                </a:cubicBezTo>
                <a:lnTo>
                  <a:pt x="12200110" y="3651498"/>
                </a:lnTo>
                <a:cubicBezTo>
                  <a:pt x="12200110" y="3646709"/>
                  <a:pt x="12198911" y="3643714"/>
                  <a:pt x="12196517" y="3642516"/>
                </a:cubicBezTo>
                <a:close/>
                <a:moveTo>
                  <a:pt x="10878071" y="3637127"/>
                </a:moveTo>
                <a:lnTo>
                  <a:pt x="10820593" y="3651498"/>
                </a:lnTo>
                <a:cubicBezTo>
                  <a:pt x="10820593" y="3661078"/>
                  <a:pt x="10815803" y="3665867"/>
                  <a:pt x="10806221" y="3665867"/>
                </a:cubicBezTo>
                <a:lnTo>
                  <a:pt x="10834962" y="3665867"/>
                </a:lnTo>
                <a:cubicBezTo>
                  <a:pt x="10844542" y="3656287"/>
                  <a:pt x="10854122" y="3649103"/>
                  <a:pt x="10863702" y="3644312"/>
                </a:cubicBezTo>
                <a:cubicBezTo>
                  <a:pt x="10873282" y="3639521"/>
                  <a:pt x="10878071" y="3637127"/>
                  <a:pt x="10878071" y="3637127"/>
                </a:cubicBezTo>
                <a:close/>
                <a:moveTo>
                  <a:pt x="12042040" y="3629943"/>
                </a:moveTo>
                <a:lnTo>
                  <a:pt x="12042040" y="3637127"/>
                </a:lnTo>
                <a:cubicBezTo>
                  <a:pt x="12051622" y="3646707"/>
                  <a:pt x="12046829" y="3656287"/>
                  <a:pt x="12027670" y="3665867"/>
                </a:cubicBezTo>
                <a:lnTo>
                  <a:pt x="12013299" y="3665867"/>
                </a:lnTo>
                <a:cubicBezTo>
                  <a:pt x="12013299" y="3675447"/>
                  <a:pt x="12013299" y="3680238"/>
                  <a:pt x="12013299" y="3680238"/>
                </a:cubicBezTo>
                <a:cubicBezTo>
                  <a:pt x="12013299" y="3680238"/>
                  <a:pt x="12008510" y="3680238"/>
                  <a:pt x="11998930" y="3680238"/>
                </a:cubicBezTo>
                <a:cubicBezTo>
                  <a:pt x="11998930" y="3680238"/>
                  <a:pt x="11998930" y="3685027"/>
                  <a:pt x="11998930" y="3694607"/>
                </a:cubicBezTo>
                <a:lnTo>
                  <a:pt x="11984561" y="3694607"/>
                </a:lnTo>
                <a:lnTo>
                  <a:pt x="11955821" y="3694607"/>
                </a:lnTo>
                <a:cubicBezTo>
                  <a:pt x="11965401" y="3675447"/>
                  <a:pt x="11979770" y="3663473"/>
                  <a:pt x="11998930" y="3658683"/>
                </a:cubicBezTo>
                <a:cubicBezTo>
                  <a:pt x="12018088" y="3653892"/>
                  <a:pt x="12027670" y="3646707"/>
                  <a:pt x="12027670" y="3637127"/>
                </a:cubicBezTo>
                <a:close/>
                <a:moveTo>
                  <a:pt x="12042040" y="3622758"/>
                </a:moveTo>
                <a:cubicBezTo>
                  <a:pt x="12042040" y="3622758"/>
                  <a:pt x="12046829" y="3622758"/>
                  <a:pt x="12056411" y="3622758"/>
                </a:cubicBezTo>
                <a:lnTo>
                  <a:pt x="12042040" y="3629943"/>
                </a:lnTo>
                <a:lnTo>
                  <a:pt x="12042040" y="3626349"/>
                </a:lnTo>
                <a:cubicBezTo>
                  <a:pt x="12042040" y="3623955"/>
                  <a:pt x="12042040" y="3622758"/>
                  <a:pt x="12042040" y="3622758"/>
                </a:cubicBezTo>
                <a:close/>
                <a:moveTo>
                  <a:pt x="11740271" y="3622758"/>
                </a:moveTo>
                <a:cubicBezTo>
                  <a:pt x="11749851" y="3622758"/>
                  <a:pt x="11754640" y="3622758"/>
                  <a:pt x="11754640" y="3622758"/>
                </a:cubicBezTo>
                <a:lnTo>
                  <a:pt x="11740271" y="3637127"/>
                </a:lnTo>
                <a:cubicBezTo>
                  <a:pt x="11740271" y="3637127"/>
                  <a:pt x="11740271" y="3632338"/>
                  <a:pt x="11740271" y="3622758"/>
                </a:cubicBezTo>
                <a:close/>
                <a:moveTo>
                  <a:pt x="11654050" y="3622758"/>
                </a:moveTo>
                <a:lnTo>
                  <a:pt x="11639681" y="3651498"/>
                </a:lnTo>
                <a:cubicBezTo>
                  <a:pt x="11620521" y="3651498"/>
                  <a:pt x="11610941" y="3651498"/>
                  <a:pt x="11610941" y="3651498"/>
                </a:cubicBezTo>
                <a:cubicBezTo>
                  <a:pt x="11610941" y="3641918"/>
                  <a:pt x="11615730" y="3637127"/>
                  <a:pt x="11625310" y="3637127"/>
                </a:cubicBezTo>
                <a:cubicBezTo>
                  <a:pt x="11634892" y="3637127"/>
                  <a:pt x="11639681" y="3637127"/>
                  <a:pt x="11639681" y="3637127"/>
                </a:cubicBezTo>
                <a:cubicBezTo>
                  <a:pt x="11639681" y="3637127"/>
                  <a:pt x="11639681" y="3634732"/>
                  <a:pt x="11639681" y="3629943"/>
                </a:cubicBezTo>
                <a:cubicBezTo>
                  <a:pt x="11639681" y="3625152"/>
                  <a:pt x="11644470" y="3622758"/>
                  <a:pt x="11654050" y="3622758"/>
                </a:cubicBezTo>
                <a:close/>
                <a:moveTo>
                  <a:pt x="11395391" y="3622758"/>
                </a:moveTo>
                <a:lnTo>
                  <a:pt x="11381022" y="3637127"/>
                </a:lnTo>
                <a:cubicBezTo>
                  <a:pt x="11371440" y="3637127"/>
                  <a:pt x="11361862" y="3637127"/>
                  <a:pt x="11352282" y="3637127"/>
                </a:cubicBezTo>
                <a:cubicBezTo>
                  <a:pt x="11342700" y="3637127"/>
                  <a:pt x="11342700" y="3641918"/>
                  <a:pt x="11352282" y="3651498"/>
                </a:cubicBezTo>
                <a:cubicBezTo>
                  <a:pt x="11352282" y="3661078"/>
                  <a:pt x="11352282" y="3665867"/>
                  <a:pt x="11352282" y="3665867"/>
                </a:cubicBezTo>
                <a:lnTo>
                  <a:pt x="11309170" y="3680238"/>
                </a:lnTo>
                <a:lnTo>
                  <a:pt x="11337911" y="3680238"/>
                </a:lnTo>
                <a:lnTo>
                  <a:pt x="11352282" y="3665867"/>
                </a:lnTo>
                <a:cubicBezTo>
                  <a:pt x="11352282" y="3665867"/>
                  <a:pt x="11357071" y="3661078"/>
                  <a:pt x="11366651" y="3651498"/>
                </a:cubicBezTo>
                <a:cubicBezTo>
                  <a:pt x="11366651" y="3641918"/>
                  <a:pt x="11371440" y="3641918"/>
                  <a:pt x="11381022" y="3651498"/>
                </a:cubicBezTo>
                <a:lnTo>
                  <a:pt x="11381022" y="3637127"/>
                </a:lnTo>
                <a:lnTo>
                  <a:pt x="11409760" y="3637127"/>
                </a:lnTo>
                <a:cubicBezTo>
                  <a:pt x="11409760" y="3637127"/>
                  <a:pt x="11404971" y="3632338"/>
                  <a:pt x="11395391" y="3622758"/>
                </a:cubicBezTo>
                <a:close/>
                <a:moveTo>
                  <a:pt x="11237320" y="3622758"/>
                </a:moveTo>
                <a:cubicBezTo>
                  <a:pt x="11227740" y="3622758"/>
                  <a:pt x="11227740" y="3627549"/>
                  <a:pt x="11237320" y="3637127"/>
                </a:cubicBezTo>
                <a:cubicBezTo>
                  <a:pt x="11246902" y="3646707"/>
                  <a:pt x="11256481" y="3646707"/>
                  <a:pt x="11266061" y="3637127"/>
                </a:cubicBezTo>
                <a:cubicBezTo>
                  <a:pt x="11256481" y="3627549"/>
                  <a:pt x="11246902" y="3622758"/>
                  <a:pt x="11237320" y="3622758"/>
                </a:cubicBezTo>
                <a:close/>
                <a:moveTo>
                  <a:pt x="10806221" y="3622758"/>
                </a:moveTo>
                <a:lnTo>
                  <a:pt x="10777481" y="3637127"/>
                </a:lnTo>
                <a:cubicBezTo>
                  <a:pt x="10796641" y="3637127"/>
                  <a:pt x="10811011" y="3632338"/>
                  <a:pt x="10820593" y="3622758"/>
                </a:cubicBezTo>
                <a:close/>
                <a:moveTo>
                  <a:pt x="1480108" y="3622758"/>
                </a:moveTo>
                <a:cubicBezTo>
                  <a:pt x="1489688" y="3622758"/>
                  <a:pt x="1494477" y="3625152"/>
                  <a:pt x="1494477" y="3629943"/>
                </a:cubicBezTo>
                <a:cubicBezTo>
                  <a:pt x="1494477" y="3634732"/>
                  <a:pt x="1494477" y="3637127"/>
                  <a:pt x="1494477" y="3637127"/>
                </a:cubicBezTo>
                <a:lnTo>
                  <a:pt x="1480108" y="3651498"/>
                </a:lnTo>
                <a:cubicBezTo>
                  <a:pt x="1480108" y="3641918"/>
                  <a:pt x="1480108" y="3634732"/>
                  <a:pt x="1480108" y="3629943"/>
                </a:cubicBezTo>
                <a:cubicBezTo>
                  <a:pt x="1480108" y="3625152"/>
                  <a:pt x="1480108" y="3622758"/>
                  <a:pt x="1480108" y="3622758"/>
                </a:cubicBezTo>
                <a:close/>
                <a:moveTo>
                  <a:pt x="12588100" y="3608388"/>
                </a:moveTo>
                <a:lnTo>
                  <a:pt x="12516250" y="3651498"/>
                </a:lnTo>
                <a:lnTo>
                  <a:pt x="12530619" y="3637127"/>
                </a:lnTo>
                <a:cubicBezTo>
                  <a:pt x="12568940" y="3617967"/>
                  <a:pt x="12588100" y="3608388"/>
                  <a:pt x="12588100" y="3608388"/>
                </a:cubicBezTo>
                <a:close/>
                <a:moveTo>
                  <a:pt x="11955821" y="3608388"/>
                </a:moveTo>
                <a:lnTo>
                  <a:pt x="11955821" y="3622758"/>
                </a:lnTo>
                <a:cubicBezTo>
                  <a:pt x="11946239" y="3632338"/>
                  <a:pt x="11936660" y="3637127"/>
                  <a:pt x="11927080" y="3637127"/>
                </a:cubicBezTo>
                <a:lnTo>
                  <a:pt x="11941449" y="3622758"/>
                </a:lnTo>
                <a:cubicBezTo>
                  <a:pt x="11951031" y="3613178"/>
                  <a:pt x="11955821" y="3608388"/>
                  <a:pt x="11955821" y="3608388"/>
                </a:cubicBezTo>
                <a:close/>
                <a:moveTo>
                  <a:pt x="11424131" y="3608388"/>
                </a:moveTo>
                <a:cubicBezTo>
                  <a:pt x="11414549" y="3608388"/>
                  <a:pt x="11409760" y="3613178"/>
                  <a:pt x="11409760" y="3622758"/>
                </a:cubicBezTo>
                <a:cubicBezTo>
                  <a:pt x="11409760" y="3622758"/>
                  <a:pt x="11414549" y="3622758"/>
                  <a:pt x="11424131" y="3622758"/>
                </a:cubicBezTo>
                <a:close/>
                <a:moveTo>
                  <a:pt x="10662522" y="3608388"/>
                </a:moveTo>
                <a:lnTo>
                  <a:pt x="10662522" y="3622758"/>
                </a:lnTo>
                <a:lnTo>
                  <a:pt x="10676893" y="3608388"/>
                </a:lnTo>
                <a:close/>
                <a:moveTo>
                  <a:pt x="11104398" y="3601203"/>
                </a:moveTo>
                <a:cubicBezTo>
                  <a:pt x="11102004" y="3601203"/>
                  <a:pt x="11098412" y="3603599"/>
                  <a:pt x="11093621" y="3608388"/>
                </a:cubicBezTo>
                <a:lnTo>
                  <a:pt x="11107992" y="3608388"/>
                </a:lnTo>
                <a:cubicBezTo>
                  <a:pt x="11107992" y="3603599"/>
                  <a:pt x="11106793" y="3601203"/>
                  <a:pt x="11104398" y="3601203"/>
                </a:cubicBezTo>
                <a:close/>
                <a:moveTo>
                  <a:pt x="12760540" y="3594017"/>
                </a:moveTo>
                <a:lnTo>
                  <a:pt x="12760540" y="3608388"/>
                </a:lnTo>
                <a:cubicBezTo>
                  <a:pt x="12760540" y="3608388"/>
                  <a:pt x="12755749" y="3608388"/>
                  <a:pt x="12746169" y="3608388"/>
                </a:cubicBezTo>
                <a:cubicBezTo>
                  <a:pt x="12746169" y="3598808"/>
                  <a:pt x="12750958" y="3594017"/>
                  <a:pt x="12760540" y="3594017"/>
                </a:cubicBezTo>
                <a:close/>
                <a:moveTo>
                  <a:pt x="12128261" y="3594017"/>
                </a:moveTo>
                <a:lnTo>
                  <a:pt x="12128261" y="3608388"/>
                </a:lnTo>
                <a:cubicBezTo>
                  <a:pt x="12118678" y="3617967"/>
                  <a:pt x="12109100" y="3622758"/>
                  <a:pt x="12099520" y="3622758"/>
                </a:cubicBezTo>
                <a:lnTo>
                  <a:pt x="12113889" y="3608388"/>
                </a:lnTo>
                <a:cubicBezTo>
                  <a:pt x="12123471" y="3598808"/>
                  <a:pt x="12128261" y="3594017"/>
                  <a:pt x="12128261" y="3594017"/>
                </a:cubicBezTo>
                <a:close/>
                <a:moveTo>
                  <a:pt x="12092335" y="3594017"/>
                </a:moveTo>
                <a:cubicBezTo>
                  <a:pt x="12097124" y="3594017"/>
                  <a:pt x="12099520" y="3594017"/>
                  <a:pt x="12099520" y="3594017"/>
                </a:cubicBezTo>
                <a:cubicBezTo>
                  <a:pt x="12089940" y="3603597"/>
                  <a:pt x="12085149" y="3613178"/>
                  <a:pt x="12085149" y="3622758"/>
                </a:cubicBezTo>
                <a:cubicBezTo>
                  <a:pt x="12094731" y="3622758"/>
                  <a:pt x="12094731" y="3627549"/>
                  <a:pt x="12085149" y="3637127"/>
                </a:cubicBezTo>
                <a:lnTo>
                  <a:pt x="12070780" y="3622758"/>
                </a:lnTo>
                <a:cubicBezTo>
                  <a:pt x="12070780" y="3622758"/>
                  <a:pt x="12065991" y="3622758"/>
                  <a:pt x="12056411" y="3622758"/>
                </a:cubicBezTo>
                <a:cubicBezTo>
                  <a:pt x="12065991" y="3613178"/>
                  <a:pt x="12070780" y="3608388"/>
                  <a:pt x="12070780" y="3608388"/>
                </a:cubicBezTo>
                <a:cubicBezTo>
                  <a:pt x="12080360" y="3598808"/>
                  <a:pt x="12087546" y="3594017"/>
                  <a:pt x="12092335" y="3594017"/>
                </a:cubicBezTo>
                <a:close/>
                <a:moveTo>
                  <a:pt x="11812121" y="3594017"/>
                </a:moveTo>
                <a:cubicBezTo>
                  <a:pt x="11812121" y="3594017"/>
                  <a:pt x="11812121" y="3598808"/>
                  <a:pt x="11812121" y="3608388"/>
                </a:cubicBezTo>
                <a:lnTo>
                  <a:pt x="11769009" y="3622758"/>
                </a:lnTo>
                <a:cubicBezTo>
                  <a:pt x="11769009" y="3613178"/>
                  <a:pt x="11776195" y="3605994"/>
                  <a:pt x="11790566" y="3601203"/>
                </a:cubicBezTo>
                <a:cubicBezTo>
                  <a:pt x="11804935" y="3596412"/>
                  <a:pt x="11812121" y="3594017"/>
                  <a:pt x="11812121" y="3594017"/>
                </a:cubicBezTo>
                <a:close/>
                <a:moveTo>
                  <a:pt x="11136732" y="3594017"/>
                </a:moveTo>
                <a:lnTo>
                  <a:pt x="11136732" y="3608388"/>
                </a:lnTo>
                <a:cubicBezTo>
                  <a:pt x="11146312" y="3608388"/>
                  <a:pt x="11151101" y="3603597"/>
                  <a:pt x="11151101" y="3594017"/>
                </a:cubicBezTo>
                <a:close/>
                <a:moveTo>
                  <a:pt x="12631209" y="3579648"/>
                </a:moveTo>
                <a:cubicBezTo>
                  <a:pt x="12640789" y="3579648"/>
                  <a:pt x="12645578" y="3579648"/>
                  <a:pt x="12645578" y="3579648"/>
                </a:cubicBezTo>
                <a:lnTo>
                  <a:pt x="12631209" y="3594017"/>
                </a:lnTo>
                <a:close/>
                <a:moveTo>
                  <a:pt x="12171370" y="3579648"/>
                </a:moveTo>
                <a:lnTo>
                  <a:pt x="12171370" y="3594017"/>
                </a:lnTo>
                <a:lnTo>
                  <a:pt x="12156999" y="3594017"/>
                </a:lnTo>
                <a:close/>
                <a:moveTo>
                  <a:pt x="11079252" y="3579648"/>
                </a:moveTo>
                <a:cubicBezTo>
                  <a:pt x="11079252" y="3579648"/>
                  <a:pt x="11074462" y="3586832"/>
                  <a:pt x="11064882" y="3601203"/>
                </a:cubicBezTo>
                <a:cubicBezTo>
                  <a:pt x="11055300" y="3615572"/>
                  <a:pt x="11048117" y="3622758"/>
                  <a:pt x="11043326" y="3622758"/>
                </a:cubicBezTo>
                <a:cubicBezTo>
                  <a:pt x="11038537" y="3622758"/>
                  <a:pt x="11036142" y="3627549"/>
                  <a:pt x="11036142" y="3637127"/>
                </a:cubicBezTo>
                <a:lnTo>
                  <a:pt x="11050511" y="3637127"/>
                </a:lnTo>
                <a:lnTo>
                  <a:pt x="11064882" y="3622758"/>
                </a:lnTo>
                <a:cubicBezTo>
                  <a:pt x="11064882" y="3603597"/>
                  <a:pt x="11069671" y="3589228"/>
                  <a:pt x="11079252" y="3579648"/>
                </a:cubicBezTo>
                <a:close/>
                <a:moveTo>
                  <a:pt x="10720002" y="3579648"/>
                </a:moveTo>
                <a:lnTo>
                  <a:pt x="10705631" y="3594017"/>
                </a:lnTo>
                <a:cubicBezTo>
                  <a:pt x="10705631" y="3594017"/>
                  <a:pt x="10710422" y="3594017"/>
                  <a:pt x="10720002" y="3594017"/>
                </a:cubicBezTo>
                <a:close/>
                <a:moveTo>
                  <a:pt x="10633781" y="3579648"/>
                </a:moveTo>
                <a:cubicBezTo>
                  <a:pt x="10624201" y="3589228"/>
                  <a:pt x="10619412" y="3598808"/>
                  <a:pt x="10619412" y="3608388"/>
                </a:cubicBezTo>
                <a:cubicBezTo>
                  <a:pt x="10628992" y="3627549"/>
                  <a:pt x="10624201" y="3632338"/>
                  <a:pt x="10605043" y="3622758"/>
                </a:cubicBezTo>
                <a:cubicBezTo>
                  <a:pt x="10576303" y="3603597"/>
                  <a:pt x="10561932" y="3613178"/>
                  <a:pt x="10561932" y="3651498"/>
                </a:cubicBezTo>
                <a:cubicBezTo>
                  <a:pt x="10561932" y="3641918"/>
                  <a:pt x="10559537" y="3637127"/>
                  <a:pt x="10554748" y="3637127"/>
                </a:cubicBezTo>
                <a:cubicBezTo>
                  <a:pt x="10549959" y="3637127"/>
                  <a:pt x="10547562" y="3641918"/>
                  <a:pt x="10547562" y="3651498"/>
                </a:cubicBezTo>
                <a:cubicBezTo>
                  <a:pt x="10547562" y="3651498"/>
                  <a:pt x="10547562" y="3656287"/>
                  <a:pt x="10547562" y="3665867"/>
                </a:cubicBezTo>
                <a:cubicBezTo>
                  <a:pt x="10547562" y="3675447"/>
                  <a:pt x="10552352" y="3677844"/>
                  <a:pt x="10561932" y="3673053"/>
                </a:cubicBezTo>
                <a:cubicBezTo>
                  <a:pt x="10571514" y="3668262"/>
                  <a:pt x="10581092" y="3661078"/>
                  <a:pt x="10590672" y="3651498"/>
                </a:cubicBezTo>
                <a:lnTo>
                  <a:pt x="10605043" y="3651498"/>
                </a:lnTo>
                <a:lnTo>
                  <a:pt x="10633781" y="3637127"/>
                </a:lnTo>
                <a:cubicBezTo>
                  <a:pt x="10633781" y="3637127"/>
                  <a:pt x="10633781" y="3627549"/>
                  <a:pt x="10633781" y="3608388"/>
                </a:cubicBezTo>
                <a:close/>
                <a:moveTo>
                  <a:pt x="12818018" y="3565277"/>
                </a:moveTo>
                <a:lnTo>
                  <a:pt x="12832388" y="3579648"/>
                </a:lnTo>
                <a:lnTo>
                  <a:pt x="12789278" y="3579648"/>
                </a:lnTo>
                <a:cubicBezTo>
                  <a:pt x="12789278" y="3579648"/>
                  <a:pt x="12798860" y="3574857"/>
                  <a:pt x="12818018" y="3565277"/>
                </a:cubicBezTo>
                <a:close/>
                <a:moveTo>
                  <a:pt x="12501879" y="3565277"/>
                </a:moveTo>
                <a:lnTo>
                  <a:pt x="12501879" y="3579648"/>
                </a:lnTo>
                <a:cubicBezTo>
                  <a:pt x="12482721" y="3589228"/>
                  <a:pt x="12473138" y="3589228"/>
                  <a:pt x="12473138" y="3579648"/>
                </a:cubicBezTo>
                <a:cubicBezTo>
                  <a:pt x="12473138" y="3579648"/>
                  <a:pt x="12482721" y="3574857"/>
                  <a:pt x="12501879" y="3565277"/>
                </a:cubicBezTo>
                <a:close/>
                <a:moveTo>
                  <a:pt x="11855230" y="3565277"/>
                </a:moveTo>
                <a:cubicBezTo>
                  <a:pt x="11864811" y="3565277"/>
                  <a:pt x="11871996" y="3565277"/>
                  <a:pt x="11876785" y="3565277"/>
                </a:cubicBezTo>
                <a:cubicBezTo>
                  <a:pt x="11881574" y="3565277"/>
                  <a:pt x="11879182" y="3570068"/>
                  <a:pt x="11869600" y="3579648"/>
                </a:cubicBezTo>
                <a:close/>
                <a:moveTo>
                  <a:pt x="11481610" y="3565277"/>
                </a:moveTo>
                <a:lnTo>
                  <a:pt x="11495981" y="3565277"/>
                </a:lnTo>
                <a:lnTo>
                  <a:pt x="11510350" y="3565277"/>
                </a:lnTo>
                <a:lnTo>
                  <a:pt x="11510350" y="3579648"/>
                </a:lnTo>
                <a:cubicBezTo>
                  <a:pt x="11519931" y="3570068"/>
                  <a:pt x="11524722" y="3570068"/>
                  <a:pt x="11524722" y="3579648"/>
                </a:cubicBezTo>
                <a:cubicBezTo>
                  <a:pt x="11524722" y="3589228"/>
                  <a:pt x="11519931" y="3596412"/>
                  <a:pt x="11510350" y="3601203"/>
                </a:cubicBezTo>
                <a:cubicBezTo>
                  <a:pt x="11500770" y="3605994"/>
                  <a:pt x="11495981" y="3605994"/>
                  <a:pt x="11495981" y="3601203"/>
                </a:cubicBezTo>
                <a:cubicBezTo>
                  <a:pt x="11495981" y="3596412"/>
                  <a:pt x="11495981" y="3591623"/>
                  <a:pt x="11495981" y="3586832"/>
                </a:cubicBezTo>
                <a:cubicBezTo>
                  <a:pt x="11495981" y="3582043"/>
                  <a:pt x="11493585" y="3579648"/>
                  <a:pt x="11488796" y="3579648"/>
                </a:cubicBezTo>
                <a:cubicBezTo>
                  <a:pt x="11484007" y="3579648"/>
                  <a:pt x="11481610" y="3574857"/>
                  <a:pt x="11481610" y="3565277"/>
                </a:cubicBezTo>
                <a:close/>
                <a:moveTo>
                  <a:pt x="11381022" y="3565277"/>
                </a:moveTo>
                <a:cubicBezTo>
                  <a:pt x="11381022" y="3565277"/>
                  <a:pt x="11376231" y="3570068"/>
                  <a:pt x="11366651" y="3579648"/>
                </a:cubicBezTo>
                <a:cubicBezTo>
                  <a:pt x="11376231" y="3579648"/>
                  <a:pt x="11381022" y="3579648"/>
                  <a:pt x="11381022" y="3579648"/>
                </a:cubicBezTo>
                <a:close/>
                <a:moveTo>
                  <a:pt x="10978661" y="3565277"/>
                </a:moveTo>
                <a:cubicBezTo>
                  <a:pt x="10978661" y="3574857"/>
                  <a:pt x="10973872" y="3579648"/>
                  <a:pt x="10964292" y="3579648"/>
                </a:cubicBezTo>
                <a:lnTo>
                  <a:pt x="10955670" y="3596891"/>
                </a:lnTo>
                <a:lnTo>
                  <a:pt x="10957107" y="3595813"/>
                </a:lnTo>
                <a:cubicBezTo>
                  <a:pt x="10961898" y="3594618"/>
                  <a:pt x="10969081" y="3594017"/>
                  <a:pt x="10978661" y="3594017"/>
                </a:cubicBezTo>
                <a:close/>
                <a:moveTo>
                  <a:pt x="2011797" y="3565277"/>
                </a:moveTo>
                <a:cubicBezTo>
                  <a:pt x="2011797" y="3565277"/>
                  <a:pt x="2009403" y="3570068"/>
                  <a:pt x="2004612" y="3579648"/>
                </a:cubicBezTo>
                <a:cubicBezTo>
                  <a:pt x="1999823" y="3589228"/>
                  <a:pt x="2002218" y="3594017"/>
                  <a:pt x="2011797" y="3594017"/>
                </a:cubicBezTo>
                <a:lnTo>
                  <a:pt x="2011797" y="3579648"/>
                </a:lnTo>
                <a:cubicBezTo>
                  <a:pt x="2011797" y="3570068"/>
                  <a:pt x="2011797" y="3565277"/>
                  <a:pt x="2011797" y="3565277"/>
                </a:cubicBezTo>
                <a:close/>
                <a:moveTo>
                  <a:pt x="11197805" y="3558093"/>
                </a:moveTo>
                <a:cubicBezTo>
                  <a:pt x="11195408" y="3558093"/>
                  <a:pt x="11194211" y="3560488"/>
                  <a:pt x="11194211" y="3565277"/>
                </a:cubicBezTo>
                <a:lnTo>
                  <a:pt x="11208582" y="3565277"/>
                </a:lnTo>
                <a:cubicBezTo>
                  <a:pt x="11203791" y="3560488"/>
                  <a:pt x="11200199" y="3558093"/>
                  <a:pt x="11197805" y="3558093"/>
                </a:cubicBezTo>
                <a:close/>
                <a:moveTo>
                  <a:pt x="10836758" y="3556297"/>
                </a:moveTo>
                <a:cubicBezTo>
                  <a:pt x="10835562" y="3557495"/>
                  <a:pt x="10834962" y="3560488"/>
                  <a:pt x="10834962" y="3565277"/>
                </a:cubicBezTo>
                <a:cubicBezTo>
                  <a:pt x="10834962" y="3574857"/>
                  <a:pt x="10834962" y="3579648"/>
                  <a:pt x="10834962" y="3579648"/>
                </a:cubicBezTo>
                <a:cubicBezTo>
                  <a:pt x="10844542" y="3570068"/>
                  <a:pt x="10846936" y="3562882"/>
                  <a:pt x="10842147" y="3558093"/>
                </a:cubicBezTo>
                <a:cubicBezTo>
                  <a:pt x="10839753" y="3555699"/>
                  <a:pt x="10837957" y="3555100"/>
                  <a:pt x="10836758" y="3556297"/>
                </a:cubicBezTo>
                <a:close/>
                <a:moveTo>
                  <a:pt x="13177268" y="3550908"/>
                </a:moveTo>
                <a:lnTo>
                  <a:pt x="13191639" y="3550908"/>
                </a:lnTo>
                <a:cubicBezTo>
                  <a:pt x="13191639" y="3560488"/>
                  <a:pt x="13186850" y="3565277"/>
                  <a:pt x="13177268" y="3565277"/>
                </a:cubicBezTo>
                <a:cubicBezTo>
                  <a:pt x="13177268" y="3565277"/>
                  <a:pt x="13172478" y="3565277"/>
                  <a:pt x="13162896" y="3565277"/>
                </a:cubicBezTo>
                <a:cubicBezTo>
                  <a:pt x="13162896" y="3574857"/>
                  <a:pt x="13124576" y="3598808"/>
                  <a:pt x="13047939" y="3637127"/>
                </a:cubicBezTo>
                <a:cubicBezTo>
                  <a:pt x="13047939" y="3646707"/>
                  <a:pt x="13045543" y="3653892"/>
                  <a:pt x="13040752" y="3658683"/>
                </a:cubicBezTo>
                <a:cubicBezTo>
                  <a:pt x="13035962" y="3663473"/>
                  <a:pt x="13028779" y="3665867"/>
                  <a:pt x="13019197" y="3665867"/>
                </a:cubicBezTo>
                <a:cubicBezTo>
                  <a:pt x="13009619" y="3675447"/>
                  <a:pt x="13000038" y="3675447"/>
                  <a:pt x="12990458" y="3665867"/>
                </a:cubicBezTo>
                <a:cubicBezTo>
                  <a:pt x="12990458" y="3665867"/>
                  <a:pt x="12992853" y="3663473"/>
                  <a:pt x="12997642" y="3658683"/>
                </a:cubicBezTo>
                <a:cubicBezTo>
                  <a:pt x="13002431" y="3653892"/>
                  <a:pt x="13009619" y="3651498"/>
                  <a:pt x="13019197" y="3651498"/>
                </a:cubicBezTo>
                <a:cubicBezTo>
                  <a:pt x="13038357" y="3641918"/>
                  <a:pt x="13055123" y="3629943"/>
                  <a:pt x="13069494" y="3615572"/>
                </a:cubicBezTo>
                <a:cubicBezTo>
                  <a:pt x="13083863" y="3601203"/>
                  <a:pt x="13093443" y="3591623"/>
                  <a:pt x="13098232" y="3586832"/>
                </a:cubicBezTo>
                <a:cubicBezTo>
                  <a:pt x="13103021" y="3582043"/>
                  <a:pt x="13112603" y="3577254"/>
                  <a:pt x="13126972" y="3572463"/>
                </a:cubicBezTo>
                <a:cubicBezTo>
                  <a:pt x="13141342" y="3567672"/>
                  <a:pt x="13158107" y="3560488"/>
                  <a:pt x="13177268" y="3550908"/>
                </a:cubicBezTo>
                <a:close/>
                <a:moveTo>
                  <a:pt x="10605043" y="3550908"/>
                </a:moveTo>
                <a:cubicBezTo>
                  <a:pt x="10605043" y="3560488"/>
                  <a:pt x="10605043" y="3565277"/>
                  <a:pt x="10605043" y="3565277"/>
                </a:cubicBezTo>
                <a:cubicBezTo>
                  <a:pt x="10614623" y="3555699"/>
                  <a:pt x="10619412" y="3550908"/>
                  <a:pt x="10619412" y="3550908"/>
                </a:cubicBezTo>
                <a:close/>
                <a:moveTo>
                  <a:pt x="1566327" y="3550908"/>
                </a:moveTo>
                <a:cubicBezTo>
                  <a:pt x="1575908" y="3560488"/>
                  <a:pt x="1580699" y="3570068"/>
                  <a:pt x="1580699" y="3579648"/>
                </a:cubicBezTo>
                <a:lnTo>
                  <a:pt x="1566327" y="3579648"/>
                </a:lnTo>
                <a:cubicBezTo>
                  <a:pt x="1566327" y="3570068"/>
                  <a:pt x="1566327" y="3560488"/>
                  <a:pt x="1566327" y="3550908"/>
                </a:cubicBezTo>
                <a:close/>
                <a:moveTo>
                  <a:pt x="11643273" y="3543724"/>
                </a:moveTo>
                <a:cubicBezTo>
                  <a:pt x="11645667" y="3543724"/>
                  <a:pt x="11649261" y="3546119"/>
                  <a:pt x="11654050" y="3550908"/>
                </a:cubicBezTo>
                <a:lnTo>
                  <a:pt x="11682790" y="3565277"/>
                </a:lnTo>
                <a:lnTo>
                  <a:pt x="11654050" y="3565277"/>
                </a:lnTo>
                <a:lnTo>
                  <a:pt x="11639681" y="3579648"/>
                </a:lnTo>
                <a:cubicBezTo>
                  <a:pt x="11639681" y="3570068"/>
                  <a:pt x="11639681" y="3565277"/>
                  <a:pt x="11639681" y="3565277"/>
                </a:cubicBezTo>
                <a:cubicBezTo>
                  <a:pt x="11649261" y="3565277"/>
                  <a:pt x="11649261" y="3560488"/>
                  <a:pt x="11639681" y="3550908"/>
                </a:cubicBezTo>
                <a:cubicBezTo>
                  <a:pt x="11639681" y="3546119"/>
                  <a:pt x="11640878" y="3543724"/>
                  <a:pt x="11643273" y="3543724"/>
                </a:cubicBezTo>
                <a:close/>
                <a:moveTo>
                  <a:pt x="12875497" y="3536539"/>
                </a:moveTo>
                <a:cubicBezTo>
                  <a:pt x="12875497" y="3536539"/>
                  <a:pt x="12880286" y="3536539"/>
                  <a:pt x="12889868" y="3536539"/>
                </a:cubicBezTo>
                <a:cubicBezTo>
                  <a:pt x="12889868" y="3546117"/>
                  <a:pt x="12885079" y="3550908"/>
                  <a:pt x="12875497" y="3550908"/>
                </a:cubicBezTo>
                <a:close/>
                <a:moveTo>
                  <a:pt x="12185739" y="3536539"/>
                </a:moveTo>
                <a:lnTo>
                  <a:pt x="12200110" y="3536539"/>
                </a:lnTo>
                <a:lnTo>
                  <a:pt x="12200110" y="3550908"/>
                </a:lnTo>
                <a:cubicBezTo>
                  <a:pt x="12190528" y="3550908"/>
                  <a:pt x="12185739" y="3550908"/>
                  <a:pt x="12185739" y="3550908"/>
                </a:cubicBezTo>
                <a:cubicBezTo>
                  <a:pt x="12185739" y="3541328"/>
                  <a:pt x="12185739" y="3536539"/>
                  <a:pt x="12185739" y="3536539"/>
                </a:cubicBezTo>
                <a:close/>
                <a:moveTo>
                  <a:pt x="11898340" y="3536539"/>
                </a:moveTo>
                <a:cubicBezTo>
                  <a:pt x="11898340" y="3546117"/>
                  <a:pt x="11895945" y="3550908"/>
                  <a:pt x="11891154" y="3550908"/>
                </a:cubicBezTo>
                <a:cubicBezTo>
                  <a:pt x="11886365" y="3550908"/>
                  <a:pt x="11883971" y="3548513"/>
                  <a:pt x="11883971" y="3543722"/>
                </a:cubicBezTo>
                <a:cubicBezTo>
                  <a:pt x="11883971" y="3538933"/>
                  <a:pt x="11888760" y="3536539"/>
                  <a:pt x="11898340" y="3536539"/>
                </a:cubicBezTo>
                <a:close/>
                <a:moveTo>
                  <a:pt x="10957107" y="3536539"/>
                </a:moveTo>
                <a:cubicBezTo>
                  <a:pt x="10952318" y="3536539"/>
                  <a:pt x="10952318" y="3538933"/>
                  <a:pt x="10957107" y="3543722"/>
                </a:cubicBezTo>
                <a:cubicBezTo>
                  <a:pt x="10961896" y="3548513"/>
                  <a:pt x="10966687" y="3548513"/>
                  <a:pt x="10971476" y="3543722"/>
                </a:cubicBezTo>
                <a:cubicBezTo>
                  <a:pt x="10976267" y="3538933"/>
                  <a:pt x="10976267" y="3536539"/>
                  <a:pt x="10971476" y="3536539"/>
                </a:cubicBezTo>
                <a:cubicBezTo>
                  <a:pt x="10966687" y="3536539"/>
                  <a:pt x="10961896" y="3536539"/>
                  <a:pt x="10957107" y="3536539"/>
                </a:cubicBezTo>
                <a:close/>
                <a:moveTo>
                  <a:pt x="1954319" y="3536539"/>
                </a:moveTo>
                <a:lnTo>
                  <a:pt x="1954319" y="3565277"/>
                </a:lnTo>
                <a:lnTo>
                  <a:pt x="1968688" y="3565277"/>
                </a:lnTo>
                <a:cubicBezTo>
                  <a:pt x="1968688" y="3546117"/>
                  <a:pt x="1963897" y="3536539"/>
                  <a:pt x="1954319" y="3536539"/>
                </a:cubicBezTo>
                <a:close/>
                <a:moveTo>
                  <a:pt x="11790566" y="3525761"/>
                </a:moveTo>
                <a:cubicBezTo>
                  <a:pt x="11795355" y="3528156"/>
                  <a:pt x="11797750" y="3536539"/>
                  <a:pt x="11797750" y="3550908"/>
                </a:cubicBezTo>
                <a:cubicBezTo>
                  <a:pt x="11797750" y="3560488"/>
                  <a:pt x="11795355" y="3562882"/>
                  <a:pt x="11790566" y="3558093"/>
                </a:cubicBezTo>
                <a:cubicBezTo>
                  <a:pt x="11785777" y="3553302"/>
                  <a:pt x="11778591" y="3555699"/>
                  <a:pt x="11769009" y="3565277"/>
                </a:cubicBezTo>
                <a:cubicBezTo>
                  <a:pt x="11759429" y="3594017"/>
                  <a:pt x="11740271" y="3608388"/>
                  <a:pt x="11711531" y="3608388"/>
                </a:cubicBezTo>
                <a:lnTo>
                  <a:pt x="11711531" y="3594017"/>
                </a:lnTo>
                <a:cubicBezTo>
                  <a:pt x="11721111" y="3584437"/>
                  <a:pt x="11725900" y="3579648"/>
                  <a:pt x="11725900" y="3579648"/>
                </a:cubicBezTo>
                <a:cubicBezTo>
                  <a:pt x="11745060" y="3579648"/>
                  <a:pt x="11749851" y="3574857"/>
                  <a:pt x="11740271" y="3565277"/>
                </a:cubicBezTo>
                <a:lnTo>
                  <a:pt x="11754640" y="3550908"/>
                </a:lnTo>
                <a:lnTo>
                  <a:pt x="11769009" y="3536539"/>
                </a:lnTo>
                <a:cubicBezTo>
                  <a:pt x="11778590" y="3526958"/>
                  <a:pt x="11785775" y="3523365"/>
                  <a:pt x="11790566" y="3525761"/>
                </a:cubicBezTo>
                <a:close/>
                <a:moveTo>
                  <a:pt x="11970190" y="3522167"/>
                </a:moveTo>
                <a:lnTo>
                  <a:pt x="11984561" y="3522167"/>
                </a:lnTo>
                <a:cubicBezTo>
                  <a:pt x="11984561" y="3531748"/>
                  <a:pt x="11979770" y="3536539"/>
                  <a:pt x="11970190" y="3536539"/>
                </a:cubicBezTo>
                <a:close/>
                <a:moveTo>
                  <a:pt x="10812059" y="3513186"/>
                </a:moveTo>
                <a:cubicBezTo>
                  <a:pt x="10810563" y="3513186"/>
                  <a:pt x="10808616" y="3513787"/>
                  <a:pt x="10806221" y="3514982"/>
                </a:cubicBezTo>
                <a:cubicBezTo>
                  <a:pt x="10796641" y="3519773"/>
                  <a:pt x="10791852" y="3526958"/>
                  <a:pt x="10791852" y="3536539"/>
                </a:cubicBezTo>
                <a:cubicBezTo>
                  <a:pt x="10791852" y="3536539"/>
                  <a:pt x="10791852" y="3538933"/>
                  <a:pt x="10791852" y="3543722"/>
                </a:cubicBezTo>
                <a:cubicBezTo>
                  <a:pt x="10791852" y="3548513"/>
                  <a:pt x="10787063" y="3550908"/>
                  <a:pt x="10777481" y="3550908"/>
                </a:cubicBezTo>
                <a:cubicBezTo>
                  <a:pt x="10767901" y="3550908"/>
                  <a:pt x="10763112" y="3548513"/>
                  <a:pt x="10763112" y="3543722"/>
                </a:cubicBezTo>
                <a:cubicBezTo>
                  <a:pt x="10763112" y="3538933"/>
                  <a:pt x="10767901" y="3536539"/>
                  <a:pt x="10777481" y="3536539"/>
                </a:cubicBezTo>
                <a:lnTo>
                  <a:pt x="10763112" y="3536539"/>
                </a:lnTo>
                <a:lnTo>
                  <a:pt x="10763112" y="3543722"/>
                </a:lnTo>
                <a:lnTo>
                  <a:pt x="10763112" y="3550908"/>
                </a:lnTo>
                <a:cubicBezTo>
                  <a:pt x="10753532" y="3550908"/>
                  <a:pt x="10748743" y="3555699"/>
                  <a:pt x="10748743" y="3565277"/>
                </a:cubicBezTo>
                <a:lnTo>
                  <a:pt x="10763112" y="3565277"/>
                </a:lnTo>
                <a:cubicBezTo>
                  <a:pt x="10782272" y="3565277"/>
                  <a:pt x="10791852" y="3560488"/>
                  <a:pt x="10791852" y="3550908"/>
                </a:cubicBezTo>
                <a:cubicBezTo>
                  <a:pt x="10791852" y="3550908"/>
                  <a:pt x="10796641" y="3550908"/>
                  <a:pt x="10806221" y="3550908"/>
                </a:cubicBezTo>
                <a:lnTo>
                  <a:pt x="10812273" y="3541832"/>
                </a:lnTo>
                <a:lnTo>
                  <a:pt x="10811611" y="3541926"/>
                </a:lnTo>
                <a:cubicBezTo>
                  <a:pt x="10810414" y="3540729"/>
                  <a:pt x="10811012" y="3536539"/>
                  <a:pt x="10813407" y="3529353"/>
                </a:cubicBezTo>
                <a:cubicBezTo>
                  <a:pt x="10816999" y="3518576"/>
                  <a:pt x="10816551" y="3513186"/>
                  <a:pt x="10812059" y="3513186"/>
                </a:cubicBezTo>
                <a:close/>
                <a:moveTo>
                  <a:pt x="1893247" y="3513186"/>
                </a:moveTo>
                <a:cubicBezTo>
                  <a:pt x="1890850" y="3514385"/>
                  <a:pt x="1887258" y="3517378"/>
                  <a:pt x="1882467" y="3522167"/>
                </a:cubicBezTo>
                <a:cubicBezTo>
                  <a:pt x="1872887" y="3531748"/>
                  <a:pt x="1872887" y="3546117"/>
                  <a:pt x="1882467" y="3565277"/>
                </a:cubicBezTo>
                <a:lnTo>
                  <a:pt x="1896838" y="3550908"/>
                </a:lnTo>
                <a:cubicBezTo>
                  <a:pt x="1896838" y="3550908"/>
                  <a:pt x="1896838" y="3546117"/>
                  <a:pt x="1896838" y="3536539"/>
                </a:cubicBezTo>
                <a:cubicBezTo>
                  <a:pt x="1896838" y="3526958"/>
                  <a:pt x="1896838" y="3519773"/>
                  <a:pt x="1896838" y="3514982"/>
                </a:cubicBezTo>
                <a:cubicBezTo>
                  <a:pt x="1896838" y="3512587"/>
                  <a:pt x="1895641" y="3511991"/>
                  <a:pt x="1893247" y="3513186"/>
                </a:cubicBezTo>
                <a:close/>
                <a:moveTo>
                  <a:pt x="13249117" y="3507798"/>
                </a:moveTo>
                <a:lnTo>
                  <a:pt x="13234748" y="3536539"/>
                </a:lnTo>
                <a:cubicBezTo>
                  <a:pt x="13225166" y="3536539"/>
                  <a:pt x="13222774" y="3531748"/>
                  <a:pt x="13227563" y="3522167"/>
                </a:cubicBezTo>
                <a:cubicBezTo>
                  <a:pt x="13232352" y="3512587"/>
                  <a:pt x="13239537" y="3507798"/>
                  <a:pt x="13249117" y="3507798"/>
                </a:cubicBezTo>
                <a:close/>
                <a:moveTo>
                  <a:pt x="11941449" y="3507798"/>
                </a:moveTo>
                <a:lnTo>
                  <a:pt x="11941449" y="3522167"/>
                </a:lnTo>
                <a:cubicBezTo>
                  <a:pt x="11941449" y="3522167"/>
                  <a:pt x="11936660" y="3522167"/>
                  <a:pt x="11927080" y="3522167"/>
                </a:cubicBezTo>
                <a:cubicBezTo>
                  <a:pt x="11927080" y="3512587"/>
                  <a:pt x="11931869" y="3507798"/>
                  <a:pt x="11941449" y="3507798"/>
                </a:cubicBezTo>
                <a:close/>
                <a:moveTo>
                  <a:pt x="11754640" y="3507798"/>
                </a:moveTo>
                <a:cubicBezTo>
                  <a:pt x="11773800" y="3507798"/>
                  <a:pt x="11773800" y="3517378"/>
                  <a:pt x="11754640" y="3536539"/>
                </a:cubicBezTo>
                <a:cubicBezTo>
                  <a:pt x="11745060" y="3536539"/>
                  <a:pt x="11740271" y="3536539"/>
                  <a:pt x="11740271" y="3536539"/>
                </a:cubicBezTo>
                <a:cubicBezTo>
                  <a:pt x="11730689" y="3517378"/>
                  <a:pt x="11735482" y="3507798"/>
                  <a:pt x="11754640" y="3507798"/>
                </a:cubicBezTo>
                <a:close/>
                <a:moveTo>
                  <a:pt x="12516250" y="3493427"/>
                </a:moveTo>
                <a:cubicBezTo>
                  <a:pt x="12506668" y="3503007"/>
                  <a:pt x="12494695" y="3507798"/>
                  <a:pt x="12480324" y="3507798"/>
                </a:cubicBezTo>
                <a:cubicBezTo>
                  <a:pt x="12465955" y="3507798"/>
                  <a:pt x="12458769" y="3510193"/>
                  <a:pt x="12458769" y="3514982"/>
                </a:cubicBezTo>
                <a:cubicBezTo>
                  <a:pt x="12458769" y="3519773"/>
                  <a:pt x="12453980" y="3522167"/>
                  <a:pt x="12444400" y="3522167"/>
                </a:cubicBezTo>
                <a:cubicBezTo>
                  <a:pt x="12434818" y="3522167"/>
                  <a:pt x="12430029" y="3522167"/>
                  <a:pt x="12430029" y="3522167"/>
                </a:cubicBezTo>
                <a:cubicBezTo>
                  <a:pt x="12430029" y="3522167"/>
                  <a:pt x="12430029" y="3526958"/>
                  <a:pt x="12430029" y="3536539"/>
                </a:cubicBezTo>
                <a:cubicBezTo>
                  <a:pt x="12430029" y="3546117"/>
                  <a:pt x="12425240" y="3548513"/>
                  <a:pt x="12415660" y="3543722"/>
                </a:cubicBezTo>
                <a:cubicBezTo>
                  <a:pt x="12406078" y="3538933"/>
                  <a:pt x="12401289" y="3541328"/>
                  <a:pt x="12401289" y="3550908"/>
                </a:cubicBezTo>
                <a:cubicBezTo>
                  <a:pt x="12401289" y="3550908"/>
                  <a:pt x="12396500" y="3555699"/>
                  <a:pt x="12386919" y="3565277"/>
                </a:cubicBezTo>
                <a:cubicBezTo>
                  <a:pt x="12377339" y="3565277"/>
                  <a:pt x="12370154" y="3565277"/>
                  <a:pt x="12365365" y="3565277"/>
                </a:cubicBezTo>
                <a:cubicBezTo>
                  <a:pt x="12360576" y="3565277"/>
                  <a:pt x="12358179" y="3570068"/>
                  <a:pt x="12358179" y="3579648"/>
                </a:cubicBezTo>
                <a:lnTo>
                  <a:pt x="12329439" y="3594017"/>
                </a:lnTo>
                <a:cubicBezTo>
                  <a:pt x="12329439" y="3584437"/>
                  <a:pt x="12327044" y="3579648"/>
                  <a:pt x="12322255" y="3579648"/>
                </a:cubicBezTo>
                <a:cubicBezTo>
                  <a:pt x="12317466" y="3579648"/>
                  <a:pt x="12315070" y="3584437"/>
                  <a:pt x="12315070" y="3594017"/>
                </a:cubicBezTo>
                <a:lnTo>
                  <a:pt x="12300700" y="3594017"/>
                </a:lnTo>
                <a:cubicBezTo>
                  <a:pt x="12300700" y="3584437"/>
                  <a:pt x="12305490" y="3579648"/>
                  <a:pt x="12315070" y="3579648"/>
                </a:cubicBezTo>
                <a:cubicBezTo>
                  <a:pt x="12324650" y="3579648"/>
                  <a:pt x="12327044" y="3574857"/>
                  <a:pt x="12322255" y="3565277"/>
                </a:cubicBezTo>
                <a:cubicBezTo>
                  <a:pt x="12317466" y="3555699"/>
                  <a:pt x="12334228" y="3541328"/>
                  <a:pt x="12372550" y="3522167"/>
                </a:cubicBezTo>
                <a:lnTo>
                  <a:pt x="12372550" y="3536539"/>
                </a:lnTo>
                <a:lnTo>
                  <a:pt x="12386919" y="3536539"/>
                </a:lnTo>
                <a:cubicBezTo>
                  <a:pt x="12386919" y="3536539"/>
                  <a:pt x="12389316" y="3534144"/>
                  <a:pt x="12394105" y="3529353"/>
                </a:cubicBezTo>
                <a:cubicBezTo>
                  <a:pt x="12398894" y="3524562"/>
                  <a:pt x="12401289" y="3522167"/>
                  <a:pt x="12401289" y="3522167"/>
                </a:cubicBezTo>
                <a:cubicBezTo>
                  <a:pt x="12401289" y="3512587"/>
                  <a:pt x="12406078" y="3510193"/>
                  <a:pt x="12415660" y="3514982"/>
                </a:cubicBezTo>
                <a:cubicBezTo>
                  <a:pt x="12425240" y="3519773"/>
                  <a:pt x="12430029" y="3517378"/>
                  <a:pt x="12430029" y="3507798"/>
                </a:cubicBezTo>
                <a:lnTo>
                  <a:pt x="12473138" y="3507798"/>
                </a:lnTo>
                <a:close/>
                <a:moveTo>
                  <a:pt x="11424131" y="3493427"/>
                </a:moveTo>
                <a:lnTo>
                  <a:pt x="11395391" y="3507798"/>
                </a:lnTo>
                <a:cubicBezTo>
                  <a:pt x="11385811" y="3507798"/>
                  <a:pt x="11378625" y="3510193"/>
                  <a:pt x="11373836" y="3514982"/>
                </a:cubicBezTo>
                <a:cubicBezTo>
                  <a:pt x="11369047" y="3519773"/>
                  <a:pt x="11366651" y="3522167"/>
                  <a:pt x="11366651" y="3522167"/>
                </a:cubicBezTo>
                <a:lnTo>
                  <a:pt x="11352282" y="3536539"/>
                </a:lnTo>
                <a:cubicBezTo>
                  <a:pt x="11342700" y="3536539"/>
                  <a:pt x="11333121" y="3536539"/>
                  <a:pt x="11323541" y="3536539"/>
                </a:cubicBezTo>
                <a:cubicBezTo>
                  <a:pt x="11313961" y="3536539"/>
                  <a:pt x="11309170" y="3541328"/>
                  <a:pt x="11309170" y="3550908"/>
                </a:cubicBezTo>
                <a:lnTo>
                  <a:pt x="11294801" y="3565277"/>
                </a:lnTo>
                <a:lnTo>
                  <a:pt x="11266061" y="3579648"/>
                </a:lnTo>
                <a:lnTo>
                  <a:pt x="11294801" y="3579648"/>
                </a:lnTo>
                <a:cubicBezTo>
                  <a:pt x="11304381" y="3570068"/>
                  <a:pt x="11313961" y="3565277"/>
                  <a:pt x="11323541" y="3565277"/>
                </a:cubicBezTo>
                <a:cubicBezTo>
                  <a:pt x="11323541" y="3555699"/>
                  <a:pt x="11325938" y="3550908"/>
                  <a:pt x="11330727" y="3550908"/>
                </a:cubicBezTo>
                <a:cubicBezTo>
                  <a:pt x="11335516" y="3550908"/>
                  <a:pt x="11347493" y="3546117"/>
                  <a:pt x="11366651" y="3536539"/>
                </a:cubicBezTo>
                <a:cubicBezTo>
                  <a:pt x="11366651" y="3536539"/>
                  <a:pt x="11371440" y="3534144"/>
                  <a:pt x="11381022" y="3529353"/>
                </a:cubicBezTo>
                <a:cubicBezTo>
                  <a:pt x="11390602" y="3524562"/>
                  <a:pt x="11395391" y="3522167"/>
                  <a:pt x="11395391" y="3522167"/>
                </a:cubicBezTo>
                <a:cubicBezTo>
                  <a:pt x="11404971" y="3522167"/>
                  <a:pt x="11409760" y="3517378"/>
                  <a:pt x="11409760" y="3507798"/>
                </a:cubicBezTo>
                <a:close/>
                <a:moveTo>
                  <a:pt x="11093621" y="3493427"/>
                </a:moveTo>
                <a:lnTo>
                  <a:pt x="11064882" y="3522167"/>
                </a:lnTo>
                <a:cubicBezTo>
                  <a:pt x="11055300" y="3531748"/>
                  <a:pt x="11045722" y="3536539"/>
                  <a:pt x="11036142" y="3536539"/>
                </a:cubicBezTo>
                <a:cubicBezTo>
                  <a:pt x="11016982" y="3536539"/>
                  <a:pt x="11007402" y="3541328"/>
                  <a:pt x="11007402" y="3550908"/>
                </a:cubicBezTo>
                <a:cubicBezTo>
                  <a:pt x="11007402" y="3560488"/>
                  <a:pt x="11007402" y="3565277"/>
                  <a:pt x="11007402" y="3565277"/>
                </a:cubicBezTo>
                <a:cubicBezTo>
                  <a:pt x="11007402" y="3574857"/>
                  <a:pt x="11012191" y="3574857"/>
                  <a:pt x="11021771" y="3565277"/>
                </a:cubicBezTo>
                <a:cubicBezTo>
                  <a:pt x="11031353" y="3555699"/>
                  <a:pt x="11043326" y="3550908"/>
                  <a:pt x="11057697" y="3550908"/>
                </a:cubicBezTo>
                <a:cubicBezTo>
                  <a:pt x="11072066" y="3550908"/>
                  <a:pt x="11079252" y="3548513"/>
                  <a:pt x="11079252" y="3543722"/>
                </a:cubicBezTo>
                <a:cubicBezTo>
                  <a:pt x="11079252" y="3538933"/>
                  <a:pt x="11084041" y="3531748"/>
                  <a:pt x="11093621" y="3522167"/>
                </a:cubicBezTo>
                <a:close/>
                <a:moveTo>
                  <a:pt x="10978661" y="3493427"/>
                </a:moveTo>
                <a:cubicBezTo>
                  <a:pt x="10988242" y="3503007"/>
                  <a:pt x="10993033" y="3507798"/>
                  <a:pt x="10993033" y="3507798"/>
                </a:cubicBezTo>
                <a:lnTo>
                  <a:pt x="10993033" y="3493427"/>
                </a:lnTo>
                <a:cubicBezTo>
                  <a:pt x="10993033" y="3493427"/>
                  <a:pt x="10988242" y="3493427"/>
                  <a:pt x="10978661" y="3493427"/>
                </a:cubicBezTo>
                <a:close/>
                <a:moveTo>
                  <a:pt x="10849331" y="3493427"/>
                </a:moveTo>
                <a:cubicBezTo>
                  <a:pt x="10849331" y="3503007"/>
                  <a:pt x="10849331" y="3507798"/>
                  <a:pt x="10849331" y="3507798"/>
                </a:cubicBezTo>
                <a:cubicBezTo>
                  <a:pt x="10849331" y="3507798"/>
                  <a:pt x="10844542" y="3512587"/>
                  <a:pt x="10834962" y="3522167"/>
                </a:cubicBezTo>
                <a:lnTo>
                  <a:pt x="10820593" y="3536539"/>
                </a:lnTo>
                <a:lnTo>
                  <a:pt x="10817066" y="3539520"/>
                </a:lnTo>
                <a:lnTo>
                  <a:pt x="10834962" y="3536539"/>
                </a:lnTo>
                <a:lnTo>
                  <a:pt x="10849331" y="3536539"/>
                </a:lnTo>
                <a:cubicBezTo>
                  <a:pt x="10849331" y="3526958"/>
                  <a:pt x="10849331" y="3522167"/>
                  <a:pt x="10849331" y="3522167"/>
                </a:cubicBezTo>
                <a:cubicBezTo>
                  <a:pt x="10878071" y="3522167"/>
                  <a:pt x="10887653" y="3512587"/>
                  <a:pt x="10878071" y="3493427"/>
                </a:cubicBezTo>
                <a:close/>
                <a:moveTo>
                  <a:pt x="2112387" y="3493427"/>
                </a:moveTo>
                <a:lnTo>
                  <a:pt x="2098018" y="3507798"/>
                </a:lnTo>
                <a:lnTo>
                  <a:pt x="2112387" y="3507798"/>
                </a:lnTo>
                <a:cubicBezTo>
                  <a:pt x="2112387" y="3507798"/>
                  <a:pt x="2112387" y="3503007"/>
                  <a:pt x="2112387" y="3493427"/>
                </a:cubicBezTo>
                <a:close/>
                <a:moveTo>
                  <a:pt x="1983057" y="3493427"/>
                </a:moveTo>
                <a:cubicBezTo>
                  <a:pt x="1983057" y="3503007"/>
                  <a:pt x="1987848" y="3507798"/>
                  <a:pt x="1997428" y="3507798"/>
                </a:cubicBezTo>
                <a:lnTo>
                  <a:pt x="1997428" y="3493427"/>
                </a:lnTo>
                <a:close/>
                <a:moveTo>
                  <a:pt x="1767508" y="3493427"/>
                </a:moveTo>
                <a:cubicBezTo>
                  <a:pt x="1767508" y="3493427"/>
                  <a:pt x="1767508" y="3498218"/>
                  <a:pt x="1767508" y="3507798"/>
                </a:cubicBezTo>
                <a:cubicBezTo>
                  <a:pt x="1767508" y="3517378"/>
                  <a:pt x="1765113" y="3522167"/>
                  <a:pt x="1760322" y="3522167"/>
                </a:cubicBezTo>
                <a:cubicBezTo>
                  <a:pt x="1755533" y="3522167"/>
                  <a:pt x="1755533" y="3517378"/>
                  <a:pt x="1760322" y="3507798"/>
                </a:cubicBezTo>
                <a:cubicBezTo>
                  <a:pt x="1765113" y="3498218"/>
                  <a:pt x="1767508" y="3493427"/>
                  <a:pt x="1767508" y="3493427"/>
                </a:cubicBezTo>
                <a:close/>
                <a:moveTo>
                  <a:pt x="1551958" y="3493427"/>
                </a:moveTo>
                <a:lnTo>
                  <a:pt x="1551958" y="3522167"/>
                </a:lnTo>
                <a:lnTo>
                  <a:pt x="1551958" y="3536539"/>
                </a:lnTo>
                <a:lnTo>
                  <a:pt x="1537589" y="3522167"/>
                </a:lnTo>
                <a:close/>
                <a:moveTo>
                  <a:pt x="11510350" y="3479058"/>
                </a:moveTo>
                <a:lnTo>
                  <a:pt x="11539091" y="3493427"/>
                </a:lnTo>
                <a:lnTo>
                  <a:pt x="11539091" y="3479058"/>
                </a:lnTo>
                <a:cubicBezTo>
                  <a:pt x="11529511" y="3488638"/>
                  <a:pt x="11524722" y="3488638"/>
                  <a:pt x="11524722" y="3479058"/>
                </a:cubicBezTo>
                <a:close/>
                <a:moveTo>
                  <a:pt x="1896838" y="3479058"/>
                </a:moveTo>
                <a:lnTo>
                  <a:pt x="1882467" y="3493427"/>
                </a:lnTo>
                <a:lnTo>
                  <a:pt x="1896838" y="3493427"/>
                </a:lnTo>
                <a:cubicBezTo>
                  <a:pt x="1896838" y="3483849"/>
                  <a:pt x="1896838" y="3479058"/>
                  <a:pt x="1896838" y="3479058"/>
                </a:cubicBezTo>
                <a:close/>
                <a:moveTo>
                  <a:pt x="1092119" y="3479058"/>
                </a:moveTo>
                <a:lnTo>
                  <a:pt x="1092119" y="3565277"/>
                </a:lnTo>
                <a:cubicBezTo>
                  <a:pt x="1092119" y="3565277"/>
                  <a:pt x="1089725" y="3562882"/>
                  <a:pt x="1084934" y="3558093"/>
                </a:cubicBezTo>
                <a:cubicBezTo>
                  <a:pt x="1080145" y="3553302"/>
                  <a:pt x="1077748" y="3546117"/>
                  <a:pt x="1077748" y="3536539"/>
                </a:cubicBezTo>
                <a:cubicBezTo>
                  <a:pt x="1077748" y="3526958"/>
                  <a:pt x="1077748" y="3512587"/>
                  <a:pt x="1077748" y="3493427"/>
                </a:cubicBezTo>
                <a:close/>
                <a:moveTo>
                  <a:pt x="12300700" y="3464689"/>
                </a:moveTo>
                <a:cubicBezTo>
                  <a:pt x="12291118" y="3474267"/>
                  <a:pt x="12286329" y="3483849"/>
                  <a:pt x="12286329" y="3493427"/>
                </a:cubicBezTo>
                <a:cubicBezTo>
                  <a:pt x="12276749" y="3503007"/>
                  <a:pt x="12271960" y="3507798"/>
                  <a:pt x="12271960" y="3507798"/>
                </a:cubicBezTo>
                <a:lnTo>
                  <a:pt x="12271960" y="3493427"/>
                </a:lnTo>
                <a:lnTo>
                  <a:pt x="12257589" y="3493427"/>
                </a:lnTo>
                <a:lnTo>
                  <a:pt x="12271960" y="3479058"/>
                </a:lnTo>
                <a:close/>
                <a:moveTo>
                  <a:pt x="11998930" y="3464689"/>
                </a:moveTo>
                <a:lnTo>
                  <a:pt x="12013299" y="3479058"/>
                </a:lnTo>
                <a:lnTo>
                  <a:pt x="11998930" y="3479058"/>
                </a:lnTo>
                <a:cubicBezTo>
                  <a:pt x="11998930" y="3469478"/>
                  <a:pt x="11998930" y="3464689"/>
                  <a:pt x="11998930" y="3464689"/>
                </a:cubicBezTo>
                <a:close/>
                <a:moveTo>
                  <a:pt x="11883971" y="3464689"/>
                </a:moveTo>
                <a:cubicBezTo>
                  <a:pt x="11874389" y="3464689"/>
                  <a:pt x="11869600" y="3467083"/>
                  <a:pt x="11869600" y="3471872"/>
                </a:cubicBezTo>
                <a:cubicBezTo>
                  <a:pt x="11869600" y="3476663"/>
                  <a:pt x="11874389" y="3479058"/>
                  <a:pt x="11883971" y="3479058"/>
                </a:cubicBezTo>
                <a:cubicBezTo>
                  <a:pt x="11893551" y="3469478"/>
                  <a:pt x="11893551" y="3464689"/>
                  <a:pt x="11883971" y="3464689"/>
                </a:cubicBezTo>
                <a:close/>
                <a:moveTo>
                  <a:pt x="11388206" y="3464689"/>
                </a:moveTo>
                <a:cubicBezTo>
                  <a:pt x="11383417" y="3464689"/>
                  <a:pt x="11381022" y="3469478"/>
                  <a:pt x="11381022" y="3479058"/>
                </a:cubicBezTo>
                <a:cubicBezTo>
                  <a:pt x="11390602" y="3479058"/>
                  <a:pt x="11395391" y="3476663"/>
                  <a:pt x="11395391" y="3471872"/>
                </a:cubicBezTo>
                <a:cubicBezTo>
                  <a:pt x="11395391" y="3467083"/>
                  <a:pt x="11392995" y="3464689"/>
                  <a:pt x="11388206" y="3464689"/>
                </a:cubicBezTo>
                <a:close/>
                <a:moveTo>
                  <a:pt x="1120859" y="3464689"/>
                </a:moveTo>
                <a:lnTo>
                  <a:pt x="1135229" y="3464689"/>
                </a:lnTo>
                <a:lnTo>
                  <a:pt x="1135229" y="3536539"/>
                </a:lnTo>
                <a:cubicBezTo>
                  <a:pt x="1125649" y="3536539"/>
                  <a:pt x="1120859" y="3529353"/>
                  <a:pt x="1120859" y="3514982"/>
                </a:cubicBezTo>
                <a:cubicBezTo>
                  <a:pt x="1120859" y="3500613"/>
                  <a:pt x="1120859" y="3483849"/>
                  <a:pt x="1120859" y="3464689"/>
                </a:cubicBezTo>
                <a:close/>
                <a:moveTo>
                  <a:pt x="12419252" y="3457503"/>
                </a:moveTo>
                <a:cubicBezTo>
                  <a:pt x="12426437" y="3457503"/>
                  <a:pt x="12430029" y="3459898"/>
                  <a:pt x="12430029" y="3464689"/>
                </a:cubicBezTo>
                <a:lnTo>
                  <a:pt x="12401289" y="3464689"/>
                </a:lnTo>
                <a:lnTo>
                  <a:pt x="12386919" y="3479058"/>
                </a:lnTo>
                <a:cubicBezTo>
                  <a:pt x="12358179" y="3517378"/>
                  <a:pt x="12343810" y="3531748"/>
                  <a:pt x="12343810" y="3522167"/>
                </a:cubicBezTo>
                <a:cubicBezTo>
                  <a:pt x="12334228" y="3522167"/>
                  <a:pt x="12324650" y="3524562"/>
                  <a:pt x="12315070" y="3529353"/>
                </a:cubicBezTo>
                <a:cubicBezTo>
                  <a:pt x="12305490" y="3534144"/>
                  <a:pt x="12281540" y="3550908"/>
                  <a:pt x="12243220" y="3579648"/>
                </a:cubicBezTo>
                <a:cubicBezTo>
                  <a:pt x="12224060" y="3589228"/>
                  <a:pt x="12207294" y="3598808"/>
                  <a:pt x="12192925" y="3608388"/>
                </a:cubicBezTo>
                <a:cubicBezTo>
                  <a:pt x="12178556" y="3617967"/>
                  <a:pt x="12171370" y="3622758"/>
                  <a:pt x="12171370" y="3622758"/>
                </a:cubicBezTo>
                <a:cubicBezTo>
                  <a:pt x="12180950" y="3613178"/>
                  <a:pt x="12180950" y="3608388"/>
                  <a:pt x="12171370" y="3608388"/>
                </a:cubicBezTo>
                <a:lnTo>
                  <a:pt x="12185739" y="3594017"/>
                </a:lnTo>
                <a:cubicBezTo>
                  <a:pt x="12185739" y="3594017"/>
                  <a:pt x="12188136" y="3591623"/>
                  <a:pt x="12192925" y="3586832"/>
                </a:cubicBezTo>
                <a:cubicBezTo>
                  <a:pt x="12197714" y="3582043"/>
                  <a:pt x="12200110" y="3579648"/>
                  <a:pt x="12200110" y="3579648"/>
                </a:cubicBezTo>
                <a:cubicBezTo>
                  <a:pt x="12200110" y="3570068"/>
                  <a:pt x="12202505" y="3562882"/>
                  <a:pt x="12207294" y="3558093"/>
                </a:cubicBezTo>
                <a:cubicBezTo>
                  <a:pt x="12212083" y="3553302"/>
                  <a:pt x="12214480" y="3553302"/>
                  <a:pt x="12214480" y="3558093"/>
                </a:cubicBezTo>
                <a:cubicBezTo>
                  <a:pt x="12214480" y="3562882"/>
                  <a:pt x="12219269" y="3565277"/>
                  <a:pt x="12228849" y="3565277"/>
                </a:cubicBezTo>
                <a:cubicBezTo>
                  <a:pt x="12238431" y="3555699"/>
                  <a:pt x="12248009" y="3548513"/>
                  <a:pt x="12257589" y="3543722"/>
                </a:cubicBezTo>
                <a:cubicBezTo>
                  <a:pt x="12267171" y="3538933"/>
                  <a:pt x="12271960" y="3534144"/>
                  <a:pt x="12271960" y="3529353"/>
                </a:cubicBezTo>
                <a:cubicBezTo>
                  <a:pt x="12271960" y="3524562"/>
                  <a:pt x="12281540" y="3517378"/>
                  <a:pt x="12300700" y="3507798"/>
                </a:cubicBezTo>
                <a:lnTo>
                  <a:pt x="12386919" y="3464689"/>
                </a:lnTo>
                <a:cubicBezTo>
                  <a:pt x="12401289" y="3459898"/>
                  <a:pt x="12412066" y="3457503"/>
                  <a:pt x="12419252" y="3457503"/>
                </a:cubicBezTo>
                <a:close/>
                <a:moveTo>
                  <a:pt x="12573729" y="3450318"/>
                </a:moveTo>
                <a:lnTo>
                  <a:pt x="12602469" y="3450318"/>
                </a:lnTo>
                <a:cubicBezTo>
                  <a:pt x="12592889" y="3459898"/>
                  <a:pt x="12588100" y="3464689"/>
                  <a:pt x="12588100" y="3464689"/>
                </a:cubicBezTo>
                <a:lnTo>
                  <a:pt x="12559359" y="3464689"/>
                </a:lnTo>
                <a:close/>
                <a:moveTo>
                  <a:pt x="12257589" y="3450318"/>
                </a:moveTo>
                <a:lnTo>
                  <a:pt x="12271960" y="3450318"/>
                </a:lnTo>
                <a:lnTo>
                  <a:pt x="12257589" y="3464689"/>
                </a:lnTo>
                <a:cubicBezTo>
                  <a:pt x="12257589" y="3464689"/>
                  <a:pt x="12257589" y="3459898"/>
                  <a:pt x="12257589" y="3450318"/>
                </a:cubicBezTo>
                <a:close/>
                <a:moveTo>
                  <a:pt x="10993033" y="3450318"/>
                </a:moveTo>
                <a:cubicBezTo>
                  <a:pt x="10983450" y="3450318"/>
                  <a:pt x="10978661" y="3452712"/>
                  <a:pt x="10978661" y="3457503"/>
                </a:cubicBezTo>
                <a:cubicBezTo>
                  <a:pt x="10978661" y="3462292"/>
                  <a:pt x="10964292" y="3464689"/>
                  <a:pt x="10935552" y="3464689"/>
                </a:cubicBezTo>
                <a:cubicBezTo>
                  <a:pt x="10925972" y="3474267"/>
                  <a:pt x="10916392" y="3483849"/>
                  <a:pt x="10906812" y="3493427"/>
                </a:cubicBezTo>
                <a:cubicBezTo>
                  <a:pt x="10916392" y="3503007"/>
                  <a:pt x="10925972" y="3503007"/>
                  <a:pt x="10935552" y="3493427"/>
                </a:cubicBezTo>
                <a:cubicBezTo>
                  <a:pt x="10945132" y="3483849"/>
                  <a:pt x="10952318" y="3479058"/>
                  <a:pt x="10957107" y="3479058"/>
                </a:cubicBezTo>
                <a:cubicBezTo>
                  <a:pt x="10961896" y="3479058"/>
                  <a:pt x="10964292" y="3479058"/>
                  <a:pt x="10964292" y="3479058"/>
                </a:cubicBezTo>
                <a:lnTo>
                  <a:pt x="10978661" y="3479058"/>
                </a:lnTo>
                <a:cubicBezTo>
                  <a:pt x="10978661" y="3469478"/>
                  <a:pt x="10983450" y="3464689"/>
                  <a:pt x="10993033" y="3464689"/>
                </a:cubicBezTo>
                <a:lnTo>
                  <a:pt x="11007402" y="3479058"/>
                </a:lnTo>
                <a:lnTo>
                  <a:pt x="11050511" y="3464689"/>
                </a:lnTo>
                <a:cubicBezTo>
                  <a:pt x="11069671" y="3455109"/>
                  <a:pt x="11079252" y="3450318"/>
                  <a:pt x="11079252" y="3450318"/>
                </a:cubicBezTo>
                <a:cubicBezTo>
                  <a:pt x="11069671" y="3450318"/>
                  <a:pt x="11060091" y="3450318"/>
                  <a:pt x="11050511" y="3450318"/>
                </a:cubicBezTo>
                <a:cubicBezTo>
                  <a:pt x="11040931" y="3450318"/>
                  <a:pt x="11036142" y="3455109"/>
                  <a:pt x="11036142" y="3464689"/>
                </a:cubicBezTo>
                <a:lnTo>
                  <a:pt x="11007402" y="3464689"/>
                </a:lnTo>
                <a:cubicBezTo>
                  <a:pt x="11007402" y="3455109"/>
                  <a:pt x="11002613" y="3450318"/>
                  <a:pt x="10993033" y="3450318"/>
                </a:cubicBezTo>
                <a:close/>
                <a:moveTo>
                  <a:pt x="2126757" y="3450318"/>
                </a:moveTo>
                <a:cubicBezTo>
                  <a:pt x="2126757" y="3459898"/>
                  <a:pt x="2126757" y="3469478"/>
                  <a:pt x="2126757" y="3479058"/>
                </a:cubicBezTo>
                <a:lnTo>
                  <a:pt x="2155497" y="3464689"/>
                </a:lnTo>
                <a:cubicBezTo>
                  <a:pt x="2145917" y="3455109"/>
                  <a:pt x="2141128" y="3455109"/>
                  <a:pt x="2141128" y="3464689"/>
                </a:cubicBezTo>
                <a:close/>
                <a:moveTo>
                  <a:pt x="12214480" y="3435948"/>
                </a:moveTo>
                <a:lnTo>
                  <a:pt x="12214480" y="3450318"/>
                </a:lnTo>
                <a:lnTo>
                  <a:pt x="12185739" y="3464689"/>
                </a:lnTo>
                <a:cubicBezTo>
                  <a:pt x="12185739" y="3445527"/>
                  <a:pt x="12195321" y="3435948"/>
                  <a:pt x="12214480" y="3435948"/>
                </a:cubicBezTo>
                <a:close/>
                <a:moveTo>
                  <a:pt x="11129547" y="3435948"/>
                </a:moveTo>
                <a:cubicBezTo>
                  <a:pt x="11124758" y="3435948"/>
                  <a:pt x="11122361" y="3438343"/>
                  <a:pt x="11122361" y="3443132"/>
                </a:cubicBezTo>
                <a:cubicBezTo>
                  <a:pt x="11122361" y="3447923"/>
                  <a:pt x="11124758" y="3450318"/>
                  <a:pt x="11129547" y="3450318"/>
                </a:cubicBezTo>
                <a:cubicBezTo>
                  <a:pt x="11134336" y="3450318"/>
                  <a:pt x="11141521" y="3450318"/>
                  <a:pt x="11151101" y="3450318"/>
                </a:cubicBezTo>
                <a:cubicBezTo>
                  <a:pt x="11151101" y="3450318"/>
                  <a:pt x="11151101" y="3445527"/>
                  <a:pt x="11151101" y="3435948"/>
                </a:cubicBezTo>
                <a:cubicBezTo>
                  <a:pt x="11141521" y="3435948"/>
                  <a:pt x="11134336" y="3435948"/>
                  <a:pt x="11129547" y="3435948"/>
                </a:cubicBezTo>
                <a:close/>
                <a:moveTo>
                  <a:pt x="11309170" y="3421577"/>
                </a:moveTo>
                <a:cubicBezTo>
                  <a:pt x="11318752" y="3421577"/>
                  <a:pt x="11323541" y="3423972"/>
                  <a:pt x="11323541" y="3428763"/>
                </a:cubicBezTo>
                <a:cubicBezTo>
                  <a:pt x="11323541" y="3433554"/>
                  <a:pt x="11318752" y="3440738"/>
                  <a:pt x="11309170" y="3450318"/>
                </a:cubicBezTo>
                <a:lnTo>
                  <a:pt x="11280432" y="3450318"/>
                </a:lnTo>
                <a:close/>
                <a:moveTo>
                  <a:pt x="10964292" y="3421577"/>
                </a:moveTo>
                <a:cubicBezTo>
                  <a:pt x="10964292" y="3431157"/>
                  <a:pt x="10959503" y="3435948"/>
                  <a:pt x="10949921" y="3435948"/>
                </a:cubicBezTo>
                <a:lnTo>
                  <a:pt x="10964292" y="3435948"/>
                </a:lnTo>
                <a:lnTo>
                  <a:pt x="10978661" y="3435948"/>
                </a:lnTo>
                <a:cubicBezTo>
                  <a:pt x="10978661" y="3435948"/>
                  <a:pt x="10978661" y="3431157"/>
                  <a:pt x="10978661" y="3421577"/>
                </a:cubicBezTo>
                <a:close/>
                <a:moveTo>
                  <a:pt x="11846154" y="3414015"/>
                </a:moveTo>
                <a:lnTo>
                  <a:pt x="11840861" y="3417986"/>
                </a:lnTo>
                <a:cubicBezTo>
                  <a:pt x="11836070" y="3420382"/>
                  <a:pt x="11831281" y="3421577"/>
                  <a:pt x="11826490" y="3421577"/>
                </a:cubicBezTo>
                <a:close/>
                <a:moveTo>
                  <a:pt x="12271960" y="3407208"/>
                </a:moveTo>
                <a:lnTo>
                  <a:pt x="12286329" y="3421577"/>
                </a:lnTo>
                <a:cubicBezTo>
                  <a:pt x="12286329" y="3421577"/>
                  <a:pt x="12281540" y="3421577"/>
                  <a:pt x="12271960" y="3421577"/>
                </a:cubicBezTo>
                <a:cubicBezTo>
                  <a:pt x="12271960" y="3411999"/>
                  <a:pt x="12271960" y="3407208"/>
                  <a:pt x="12271960" y="3407208"/>
                </a:cubicBezTo>
                <a:close/>
                <a:moveTo>
                  <a:pt x="12128261" y="3407208"/>
                </a:moveTo>
                <a:lnTo>
                  <a:pt x="12113889" y="3435948"/>
                </a:lnTo>
                <a:cubicBezTo>
                  <a:pt x="12104309" y="3435948"/>
                  <a:pt x="12099520" y="3433554"/>
                  <a:pt x="12099520" y="3428763"/>
                </a:cubicBezTo>
                <a:cubicBezTo>
                  <a:pt x="12099520" y="3423972"/>
                  <a:pt x="12104309" y="3419183"/>
                  <a:pt x="12113889" y="3414394"/>
                </a:cubicBezTo>
                <a:cubicBezTo>
                  <a:pt x="12123471" y="3409603"/>
                  <a:pt x="12128261" y="3407208"/>
                  <a:pt x="12128261" y="3407208"/>
                </a:cubicBezTo>
                <a:close/>
                <a:moveTo>
                  <a:pt x="10993033" y="3407208"/>
                </a:moveTo>
                <a:cubicBezTo>
                  <a:pt x="10993033" y="3407208"/>
                  <a:pt x="10993033" y="3411999"/>
                  <a:pt x="10993033" y="3421577"/>
                </a:cubicBezTo>
                <a:cubicBezTo>
                  <a:pt x="10993033" y="3421577"/>
                  <a:pt x="10997822" y="3421577"/>
                  <a:pt x="11007402" y="3421577"/>
                </a:cubicBezTo>
                <a:close/>
                <a:moveTo>
                  <a:pt x="2040538" y="3407208"/>
                </a:moveTo>
                <a:cubicBezTo>
                  <a:pt x="2040538" y="3407208"/>
                  <a:pt x="2040538" y="3411999"/>
                  <a:pt x="2040538" y="3421577"/>
                </a:cubicBezTo>
                <a:cubicBezTo>
                  <a:pt x="2040538" y="3431157"/>
                  <a:pt x="2038143" y="3435948"/>
                  <a:pt x="2033352" y="3435948"/>
                </a:cubicBezTo>
                <a:cubicBezTo>
                  <a:pt x="2028563" y="3435948"/>
                  <a:pt x="2028563" y="3431157"/>
                  <a:pt x="2033352" y="3421577"/>
                </a:cubicBezTo>
                <a:cubicBezTo>
                  <a:pt x="2038143" y="3411999"/>
                  <a:pt x="2040538" y="3407208"/>
                  <a:pt x="2040538" y="3407208"/>
                </a:cubicBezTo>
                <a:close/>
                <a:moveTo>
                  <a:pt x="12156999" y="3392839"/>
                </a:moveTo>
                <a:lnTo>
                  <a:pt x="12171370" y="3392839"/>
                </a:lnTo>
                <a:cubicBezTo>
                  <a:pt x="12171370" y="3402417"/>
                  <a:pt x="12171370" y="3407208"/>
                  <a:pt x="12171370" y="3407208"/>
                </a:cubicBezTo>
                <a:cubicBezTo>
                  <a:pt x="12161790" y="3407208"/>
                  <a:pt x="12154604" y="3409603"/>
                  <a:pt x="12149815" y="3414394"/>
                </a:cubicBezTo>
                <a:cubicBezTo>
                  <a:pt x="12145026" y="3419183"/>
                  <a:pt x="12142630" y="3416788"/>
                  <a:pt x="12142630" y="3407208"/>
                </a:cubicBezTo>
                <a:cubicBezTo>
                  <a:pt x="12152210" y="3407208"/>
                  <a:pt x="12156999" y="3402417"/>
                  <a:pt x="12156999" y="3392839"/>
                </a:cubicBezTo>
                <a:close/>
                <a:moveTo>
                  <a:pt x="11086437" y="3392839"/>
                </a:moveTo>
                <a:cubicBezTo>
                  <a:pt x="11072066" y="3392839"/>
                  <a:pt x="11069671" y="3397628"/>
                  <a:pt x="11079252" y="3407208"/>
                </a:cubicBezTo>
                <a:cubicBezTo>
                  <a:pt x="11088832" y="3416788"/>
                  <a:pt x="11093621" y="3421577"/>
                  <a:pt x="11093621" y="3421577"/>
                </a:cubicBezTo>
                <a:cubicBezTo>
                  <a:pt x="11093621" y="3440738"/>
                  <a:pt x="11105595" y="3443132"/>
                  <a:pt x="11129547" y="3428763"/>
                </a:cubicBezTo>
                <a:cubicBezTo>
                  <a:pt x="11153498" y="3414394"/>
                  <a:pt x="11165471" y="3402417"/>
                  <a:pt x="11165471" y="3392839"/>
                </a:cubicBezTo>
                <a:cubicBezTo>
                  <a:pt x="11146312" y="3411999"/>
                  <a:pt x="11127150" y="3421577"/>
                  <a:pt x="11107992" y="3421577"/>
                </a:cubicBezTo>
                <a:cubicBezTo>
                  <a:pt x="11107992" y="3411999"/>
                  <a:pt x="11107992" y="3407208"/>
                  <a:pt x="11107992" y="3407208"/>
                </a:cubicBezTo>
                <a:cubicBezTo>
                  <a:pt x="11107992" y="3397628"/>
                  <a:pt x="11100806" y="3392839"/>
                  <a:pt x="11086437" y="3392839"/>
                </a:cubicBezTo>
                <a:close/>
                <a:moveTo>
                  <a:pt x="1724398" y="3392839"/>
                </a:moveTo>
                <a:lnTo>
                  <a:pt x="1738768" y="3421577"/>
                </a:lnTo>
                <a:cubicBezTo>
                  <a:pt x="1738768" y="3440738"/>
                  <a:pt x="1733978" y="3455109"/>
                  <a:pt x="1724398" y="3464689"/>
                </a:cubicBezTo>
                <a:lnTo>
                  <a:pt x="1710029" y="3407208"/>
                </a:lnTo>
                <a:close/>
                <a:moveTo>
                  <a:pt x="11251692" y="3378468"/>
                </a:moveTo>
                <a:lnTo>
                  <a:pt x="11237320" y="3392839"/>
                </a:lnTo>
                <a:lnTo>
                  <a:pt x="11222951" y="3392839"/>
                </a:lnTo>
                <a:cubicBezTo>
                  <a:pt x="11213371" y="3392839"/>
                  <a:pt x="11208582" y="3392839"/>
                  <a:pt x="11208582" y="3392839"/>
                </a:cubicBezTo>
                <a:cubicBezTo>
                  <a:pt x="11208582" y="3392839"/>
                  <a:pt x="11215766" y="3390442"/>
                  <a:pt x="11230137" y="3385653"/>
                </a:cubicBezTo>
                <a:cubicBezTo>
                  <a:pt x="11244506" y="3380862"/>
                  <a:pt x="11251692" y="3378468"/>
                  <a:pt x="11251692" y="3378468"/>
                </a:cubicBezTo>
                <a:close/>
                <a:moveTo>
                  <a:pt x="10949921" y="3378468"/>
                </a:moveTo>
                <a:lnTo>
                  <a:pt x="10964292" y="3407208"/>
                </a:lnTo>
                <a:lnTo>
                  <a:pt x="10964292" y="3378468"/>
                </a:lnTo>
                <a:close/>
                <a:moveTo>
                  <a:pt x="11883971" y="3364099"/>
                </a:moveTo>
                <a:cubicBezTo>
                  <a:pt x="11893551" y="3364099"/>
                  <a:pt x="11903129" y="3364099"/>
                  <a:pt x="11912711" y="3364099"/>
                </a:cubicBezTo>
                <a:cubicBezTo>
                  <a:pt x="11922291" y="3383259"/>
                  <a:pt x="11912711" y="3397628"/>
                  <a:pt x="11883971" y="3407208"/>
                </a:cubicBezTo>
                <a:lnTo>
                  <a:pt x="11869600" y="3407208"/>
                </a:lnTo>
                <a:cubicBezTo>
                  <a:pt x="11869600" y="3416788"/>
                  <a:pt x="11867205" y="3419183"/>
                  <a:pt x="11862416" y="3414394"/>
                </a:cubicBezTo>
                <a:cubicBezTo>
                  <a:pt x="11860021" y="3411999"/>
                  <a:pt x="11855829" y="3411401"/>
                  <a:pt x="11849841" y="3412596"/>
                </a:cubicBezTo>
                <a:lnTo>
                  <a:pt x="11846154" y="3414015"/>
                </a:lnTo>
                <a:lnTo>
                  <a:pt x="11855230" y="3407208"/>
                </a:lnTo>
                <a:close/>
                <a:moveTo>
                  <a:pt x="10993033" y="3364099"/>
                </a:moveTo>
                <a:cubicBezTo>
                  <a:pt x="10983450" y="3364099"/>
                  <a:pt x="10978661" y="3368888"/>
                  <a:pt x="10978661" y="3378468"/>
                </a:cubicBezTo>
                <a:cubicBezTo>
                  <a:pt x="10988242" y="3378468"/>
                  <a:pt x="10995427" y="3376073"/>
                  <a:pt x="11000216" y="3371282"/>
                </a:cubicBezTo>
                <a:cubicBezTo>
                  <a:pt x="11005005" y="3366493"/>
                  <a:pt x="11002613" y="3364099"/>
                  <a:pt x="10993033" y="3364099"/>
                </a:cubicBezTo>
                <a:close/>
                <a:moveTo>
                  <a:pt x="11564237" y="3353321"/>
                </a:moveTo>
                <a:cubicBezTo>
                  <a:pt x="11566632" y="3353321"/>
                  <a:pt x="11567831" y="3354519"/>
                  <a:pt x="11567831" y="3356913"/>
                </a:cubicBezTo>
                <a:cubicBezTo>
                  <a:pt x="11567831" y="3361704"/>
                  <a:pt x="11563042" y="3364099"/>
                  <a:pt x="11553460" y="3364099"/>
                </a:cubicBezTo>
                <a:lnTo>
                  <a:pt x="11539091" y="3364099"/>
                </a:lnTo>
                <a:cubicBezTo>
                  <a:pt x="11539091" y="3364099"/>
                  <a:pt x="11543880" y="3361704"/>
                  <a:pt x="11553460" y="3356913"/>
                </a:cubicBezTo>
                <a:cubicBezTo>
                  <a:pt x="11558251" y="3354519"/>
                  <a:pt x="11561843" y="3353321"/>
                  <a:pt x="11564237" y="3353321"/>
                </a:cubicBezTo>
                <a:close/>
                <a:moveTo>
                  <a:pt x="12343810" y="3349728"/>
                </a:moveTo>
                <a:lnTo>
                  <a:pt x="12358179" y="3364099"/>
                </a:lnTo>
                <a:cubicBezTo>
                  <a:pt x="12348599" y="3364099"/>
                  <a:pt x="12341413" y="3364099"/>
                  <a:pt x="12336624" y="3364099"/>
                </a:cubicBezTo>
                <a:cubicBezTo>
                  <a:pt x="12331835" y="3364099"/>
                  <a:pt x="12329439" y="3364099"/>
                  <a:pt x="12329439" y="3364099"/>
                </a:cubicBezTo>
                <a:close/>
                <a:moveTo>
                  <a:pt x="11740271" y="3349728"/>
                </a:moveTo>
                <a:lnTo>
                  <a:pt x="11740271" y="3364099"/>
                </a:lnTo>
                <a:cubicBezTo>
                  <a:pt x="11721111" y="3373677"/>
                  <a:pt x="11711531" y="3378468"/>
                  <a:pt x="11711531" y="3378468"/>
                </a:cubicBezTo>
                <a:cubicBezTo>
                  <a:pt x="11711531" y="3359308"/>
                  <a:pt x="11721111" y="3349728"/>
                  <a:pt x="11740271" y="3349728"/>
                </a:cubicBezTo>
                <a:close/>
                <a:moveTo>
                  <a:pt x="11654050" y="3349728"/>
                </a:moveTo>
                <a:lnTo>
                  <a:pt x="11668421" y="3364099"/>
                </a:lnTo>
                <a:cubicBezTo>
                  <a:pt x="11668421" y="3364099"/>
                  <a:pt x="11668421" y="3359308"/>
                  <a:pt x="11668421" y="3349728"/>
                </a:cubicBezTo>
                <a:cubicBezTo>
                  <a:pt x="11668421" y="3349728"/>
                  <a:pt x="11663632" y="3349728"/>
                  <a:pt x="11654050" y="3349728"/>
                </a:cubicBezTo>
                <a:close/>
                <a:moveTo>
                  <a:pt x="11280432" y="3349728"/>
                </a:moveTo>
                <a:lnTo>
                  <a:pt x="11309170" y="3349728"/>
                </a:lnTo>
                <a:cubicBezTo>
                  <a:pt x="11309170" y="3359308"/>
                  <a:pt x="11309170" y="3364099"/>
                  <a:pt x="11309170" y="3364099"/>
                </a:cubicBezTo>
                <a:lnTo>
                  <a:pt x="11280432" y="3378468"/>
                </a:lnTo>
                <a:cubicBezTo>
                  <a:pt x="11280432" y="3368888"/>
                  <a:pt x="11278035" y="3364099"/>
                  <a:pt x="11273246" y="3364099"/>
                </a:cubicBezTo>
                <a:cubicBezTo>
                  <a:pt x="11268457" y="3364099"/>
                  <a:pt x="11266061" y="3366493"/>
                  <a:pt x="11266061" y="3371282"/>
                </a:cubicBezTo>
                <a:cubicBezTo>
                  <a:pt x="11266061" y="3376073"/>
                  <a:pt x="11261272" y="3378468"/>
                  <a:pt x="11251692" y="3378468"/>
                </a:cubicBezTo>
                <a:cubicBezTo>
                  <a:pt x="11251692" y="3378468"/>
                  <a:pt x="11261272" y="3368888"/>
                  <a:pt x="11280432" y="3349728"/>
                </a:cubicBezTo>
                <a:close/>
                <a:moveTo>
                  <a:pt x="11970190" y="3335358"/>
                </a:moveTo>
                <a:lnTo>
                  <a:pt x="11970190" y="3349728"/>
                </a:lnTo>
                <a:cubicBezTo>
                  <a:pt x="11941449" y="3368888"/>
                  <a:pt x="11927080" y="3373677"/>
                  <a:pt x="11927080" y="3364099"/>
                </a:cubicBezTo>
                <a:cubicBezTo>
                  <a:pt x="11927080" y="3354519"/>
                  <a:pt x="11927080" y="3349728"/>
                  <a:pt x="11927080" y="3349728"/>
                </a:cubicBezTo>
                <a:close/>
                <a:moveTo>
                  <a:pt x="2026168" y="3335358"/>
                </a:moveTo>
                <a:cubicBezTo>
                  <a:pt x="2026168" y="3344938"/>
                  <a:pt x="2026168" y="3356913"/>
                  <a:pt x="2026168" y="3371282"/>
                </a:cubicBezTo>
                <a:cubicBezTo>
                  <a:pt x="2026168" y="3385653"/>
                  <a:pt x="2030957" y="3392839"/>
                  <a:pt x="2040538" y="3392839"/>
                </a:cubicBezTo>
                <a:lnTo>
                  <a:pt x="2040538" y="3407208"/>
                </a:lnTo>
                <a:lnTo>
                  <a:pt x="2026168" y="3392839"/>
                </a:lnTo>
                <a:cubicBezTo>
                  <a:pt x="2026168" y="3392839"/>
                  <a:pt x="2023772" y="3390442"/>
                  <a:pt x="2018983" y="3385653"/>
                </a:cubicBezTo>
                <a:cubicBezTo>
                  <a:pt x="2014192" y="3380862"/>
                  <a:pt x="2011797" y="3373677"/>
                  <a:pt x="2011797" y="3364099"/>
                </a:cubicBezTo>
                <a:close/>
                <a:moveTo>
                  <a:pt x="1551958" y="3335358"/>
                </a:moveTo>
                <a:cubicBezTo>
                  <a:pt x="1561538" y="3344938"/>
                  <a:pt x="1566327" y="3349728"/>
                  <a:pt x="1566327" y="3349728"/>
                </a:cubicBezTo>
                <a:lnTo>
                  <a:pt x="1551958" y="3349728"/>
                </a:lnTo>
                <a:close/>
                <a:moveTo>
                  <a:pt x="11422336" y="3326377"/>
                </a:moveTo>
                <a:cubicBezTo>
                  <a:pt x="11425927" y="3325180"/>
                  <a:pt x="11428921" y="3325778"/>
                  <a:pt x="11431315" y="3328173"/>
                </a:cubicBezTo>
                <a:cubicBezTo>
                  <a:pt x="11436106" y="3332964"/>
                  <a:pt x="11448081" y="3332964"/>
                  <a:pt x="11467241" y="3328173"/>
                </a:cubicBezTo>
                <a:cubicBezTo>
                  <a:pt x="11486399" y="3323384"/>
                  <a:pt x="11495981" y="3325778"/>
                  <a:pt x="11495981" y="3335358"/>
                </a:cubicBezTo>
                <a:cubicBezTo>
                  <a:pt x="11495981" y="3344938"/>
                  <a:pt x="11491192" y="3349728"/>
                  <a:pt x="11481610" y="3349728"/>
                </a:cubicBezTo>
                <a:cubicBezTo>
                  <a:pt x="11472030" y="3349728"/>
                  <a:pt x="11462452" y="3349728"/>
                  <a:pt x="11452872" y="3349728"/>
                </a:cubicBezTo>
                <a:cubicBezTo>
                  <a:pt x="11443290" y="3349728"/>
                  <a:pt x="11438501" y="3354519"/>
                  <a:pt x="11438501" y="3364099"/>
                </a:cubicBezTo>
                <a:cubicBezTo>
                  <a:pt x="11428921" y="3364099"/>
                  <a:pt x="11424131" y="3364099"/>
                  <a:pt x="11424131" y="3364099"/>
                </a:cubicBezTo>
                <a:cubicBezTo>
                  <a:pt x="11414549" y="3364099"/>
                  <a:pt x="11409760" y="3366493"/>
                  <a:pt x="11409760" y="3371282"/>
                </a:cubicBezTo>
                <a:cubicBezTo>
                  <a:pt x="11409760" y="3376073"/>
                  <a:pt x="11409760" y="3378468"/>
                  <a:pt x="11409760" y="3378468"/>
                </a:cubicBezTo>
                <a:lnTo>
                  <a:pt x="11395391" y="3378468"/>
                </a:lnTo>
                <a:cubicBezTo>
                  <a:pt x="11395391" y="3388048"/>
                  <a:pt x="11395391" y="3392839"/>
                  <a:pt x="11395391" y="3392839"/>
                </a:cubicBezTo>
                <a:cubicBezTo>
                  <a:pt x="11395391" y="3392839"/>
                  <a:pt x="11390602" y="3392839"/>
                  <a:pt x="11381022" y="3392839"/>
                </a:cubicBezTo>
                <a:cubicBezTo>
                  <a:pt x="11371440" y="3392839"/>
                  <a:pt x="11364254" y="3395234"/>
                  <a:pt x="11359465" y="3400023"/>
                </a:cubicBezTo>
                <a:cubicBezTo>
                  <a:pt x="11354676" y="3404814"/>
                  <a:pt x="11352282" y="3407208"/>
                  <a:pt x="11352282" y="3407208"/>
                </a:cubicBezTo>
                <a:cubicBezTo>
                  <a:pt x="11352282" y="3407208"/>
                  <a:pt x="11347493" y="3407208"/>
                  <a:pt x="11337911" y="3407208"/>
                </a:cubicBezTo>
                <a:lnTo>
                  <a:pt x="11352282" y="3392839"/>
                </a:lnTo>
                <a:cubicBezTo>
                  <a:pt x="11352282" y="3392839"/>
                  <a:pt x="11354676" y="3390442"/>
                  <a:pt x="11359465" y="3385653"/>
                </a:cubicBezTo>
                <a:cubicBezTo>
                  <a:pt x="11364254" y="3380862"/>
                  <a:pt x="11366651" y="3378468"/>
                  <a:pt x="11366651" y="3378468"/>
                </a:cubicBezTo>
                <a:cubicBezTo>
                  <a:pt x="11376231" y="3378468"/>
                  <a:pt x="11390602" y="3373677"/>
                  <a:pt x="11409760" y="3364099"/>
                </a:cubicBezTo>
                <a:lnTo>
                  <a:pt x="11424131" y="3335358"/>
                </a:lnTo>
                <a:lnTo>
                  <a:pt x="11409760" y="3335358"/>
                </a:lnTo>
                <a:cubicBezTo>
                  <a:pt x="11414551" y="3330569"/>
                  <a:pt x="11418742" y="3327574"/>
                  <a:pt x="11422336" y="3326377"/>
                </a:cubicBezTo>
                <a:close/>
                <a:moveTo>
                  <a:pt x="11725900" y="3320987"/>
                </a:moveTo>
                <a:cubicBezTo>
                  <a:pt x="11716320" y="3330567"/>
                  <a:pt x="11706742" y="3335358"/>
                  <a:pt x="11697160" y="3335358"/>
                </a:cubicBezTo>
                <a:cubicBezTo>
                  <a:pt x="11697160" y="3364099"/>
                  <a:pt x="11678001" y="3378468"/>
                  <a:pt x="11639681" y="3378468"/>
                </a:cubicBezTo>
                <a:cubicBezTo>
                  <a:pt x="11620521" y="3388048"/>
                  <a:pt x="11608544" y="3392839"/>
                  <a:pt x="11603755" y="3392839"/>
                </a:cubicBezTo>
                <a:cubicBezTo>
                  <a:pt x="11598966" y="3392839"/>
                  <a:pt x="11596571" y="3397628"/>
                  <a:pt x="11596571" y="3407208"/>
                </a:cubicBezTo>
                <a:cubicBezTo>
                  <a:pt x="11577411" y="3426368"/>
                  <a:pt x="11539091" y="3445527"/>
                  <a:pt x="11481610" y="3464689"/>
                </a:cubicBezTo>
                <a:lnTo>
                  <a:pt x="11467241" y="3464689"/>
                </a:lnTo>
                <a:cubicBezTo>
                  <a:pt x="11448081" y="3474267"/>
                  <a:pt x="11438501" y="3479058"/>
                  <a:pt x="11438501" y="3479058"/>
                </a:cubicBezTo>
                <a:lnTo>
                  <a:pt x="11481610" y="3479058"/>
                </a:lnTo>
                <a:cubicBezTo>
                  <a:pt x="11481610" y="3469478"/>
                  <a:pt x="11488796" y="3464689"/>
                  <a:pt x="11503165" y="3464689"/>
                </a:cubicBezTo>
                <a:cubicBezTo>
                  <a:pt x="11517536" y="3464689"/>
                  <a:pt x="11534302" y="3464689"/>
                  <a:pt x="11553460" y="3464689"/>
                </a:cubicBezTo>
                <a:lnTo>
                  <a:pt x="11553460" y="3479058"/>
                </a:lnTo>
                <a:cubicBezTo>
                  <a:pt x="11553460" y="3479058"/>
                  <a:pt x="11558249" y="3476663"/>
                  <a:pt x="11567831" y="3471872"/>
                </a:cubicBezTo>
                <a:cubicBezTo>
                  <a:pt x="11577411" y="3467083"/>
                  <a:pt x="11582200" y="3459898"/>
                  <a:pt x="11582200" y="3450318"/>
                </a:cubicBezTo>
                <a:lnTo>
                  <a:pt x="11610941" y="3450318"/>
                </a:lnTo>
                <a:cubicBezTo>
                  <a:pt x="11620521" y="3440738"/>
                  <a:pt x="11630101" y="3431157"/>
                  <a:pt x="11639681" y="3421577"/>
                </a:cubicBezTo>
                <a:cubicBezTo>
                  <a:pt x="11649261" y="3421577"/>
                  <a:pt x="11656447" y="3419183"/>
                  <a:pt x="11661236" y="3414394"/>
                </a:cubicBezTo>
                <a:cubicBezTo>
                  <a:pt x="11666025" y="3409603"/>
                  <a:pt x="11668421" y="3402417"/>
                  <a:pt x="11668421" y="3392839"/>
                </a:cubicBezTo>
                <a:cubicBezTo>
                  <a:pt x="11668421" y="3383259"/>
                  <a:pt x="11668421" y="3378468"/>
                  <a:pt x="11668421" y="3378468"/>
                </a:cubicBezTo>
                <a:cubicBezTo>
                  <a:pt x="11668421" y="3378468"/>
                  <a:pt x="11673210" y="3378468"/>
                  <a:pt x="11682790" y="3378468"/>
                </a:cubicBezTo>
                <a:lnTo>
                  <a:pt x="11682790" y="3392839"/>
                </a:lnTo>
                <a:lnTo>
                  <a:pt x="11711531" y="3392839"/>
                </a:lnTo>
                <a:cubicBezTo>
                  <a:pt x="11730689" y="3373677"/>
                  <a:pt x="11740271" y="3368888"/>
                  <a:pt x="11740271" y="3378468"/>
                </a:cubicBezTo>
                <a:lnTo>
                  <a:pt x="11754640" y="3364099"/>
                </a:lnTo>
                <a:lnTo>
                  <a:pt x="11769009" y="3364099"/>
                </a:lnTo>
                <a:lnTo>
                  <a:pt x="11769009" y="3335358"/>
                </a:lnTo>
                <a:cubicBezTo>
                  <a:pt x="11749851" y="3325778"/>
                  <a:pt x="11735482" y="3320987"/>
                  <a:pt x="11725900" y="3320987"/>
                </a:cubicBezTo>
                <a:close/>
                <a:moveTo>
                  <a:pt x="11280432" y="3320987"/>
                </a:moveTo>
                <a:lnTo>
                  <a:pt x="11280432" y="3335358"/>
                </a:lnTo>
                <a:lnTo>
                  <a:pt x="11266061" y="3335358"/>
                </a:lnTo>
                <a:cubicBezTo>
                  <a:pt x="11266061" y="3335358"/>
                  <a:pt x="11270850" y="3330567"/>
                  <a:pt x="11280432" y="3320987"/>
                </a:cubicBezTo>
                <a:close/>
                <a:moveTo>
                  <a:pt x="3204506" y="3320987"/>
                </a:moveTo>
                <a:cubicBezTo>
                  <a:pt x="3204506" y="3320987"/>
                  <a:pt x="3204506" y="3330567"/>
                  <a:pt x="3204506" y="3349728"/>
                </a:cubicBezTo>
                <a:cubicBezTo>
                  <a:pt x="3204506" y="3368888"/>
                  <a:pt x="3214087" y="3373677"/>
                  <a:pt x="3233247" y="3364099"/>
                </a:cubicBezTo>
                <a:lnTo>
                  <a:pt x="3233247" y="3349728"/>
                </a:lnTo>
                <a:lnTo>
                  <a:pt x="3233247" y="3320987"/>
                </a:lnTo>
                <a:cubicBezTo>
                  <a:pt x="3233247" y="3320987"/>
                  <a:pt x="3228456" y="3320987"/>
                  <a:pt x="3218876" y="3320987"/>
                </a:cubicBezTo>
                <a:close/>
                <a:moveTo>
                  <a:pt x="12134546" y="3316497"/>
                </a:moveTo>
                <a:cubicBezTo>
                  <a:pt x="12139936" y="3314702"/>
                  <a:pt x="12142630" y="3320987"/>
                  <a:pt x="12142630" y="3335358"/>
                </a:cubicBezTo>
                <a:cubicBezTo>
                  <a:pt x="12142630" y="3344938"/>
                  <a:pt x="12140233" y="3354519"/>
                  <a:pt x="12135444" y="3364099"/>
                </a:cubicBezTo>
                <a:cubicBezTo>
                  <a:pt x="12130655" y="3373677"/>
                  <a:pt x="12125864" y="3376073"/>
                  <a:pt x="12121075" y="3371282"/>
                </a:cubicBezTo>
                <a:cubicBezTo>
                  <a:pt x="12116286" y="3366493"/>
                  <a:pt x="12111495" y="3368888"/>
                  <a:pt x="12106706" y="3378468"/>
                </a:cubicBezTo>
                <a:cubicBezTo>
                  <a:pt x="12101915" y="3388048"/>
                  <a:pt x="12104309" y="3392839"/>
                  <a:pt x="12113889" y="3392839"/>
                </a:cubicBezTo>
                <a:lnTo>
                  <a:pt x="12128261" y="3378468"/>
                </a:lnTo>
                <a:lnTo>
                  <a:pt x="12142630" y="3378468"/>
                </a:lnTo>
                <a:lnTo>
                  <a:pt x="12099520" y="3407208"/>
                </a:lnTo>
                <a:cubicBezTo>
                  <a:pt x="12089940" y="3407208"/>
                  <a:pt x="12085149" y="3402417"/>
                  <a:pt x="12085149" y="3392839"/>
                </a:cubicBezTo>
                <a:lnTo>
                  <a:pt x="12070780" y="3407208"/>
                </a:lnTo>
                <a:cubicBezTo>
                  <a:pt x="12070780" y="3407208"/>
                  <a:pt x="12068383" y="3409603"/>
                  <a:pt x="12063594" y="3414394"/>
                </a:cubicBezTo>
                <a:cubicBezTo>
                  <a:pt x="12058805" y="3419183"/>
                  <a:pt x="12051622" y="3421577"/>
                  <a:pt x="12042040" y="3421577"/>
                </a:cubicBezTo>
                <a:cubicBezTo>
                  <a:pt x="12022881" y="3421577"/>
                  <a:pt x="12008510" y="3426368"/>
                  <a:pt x="11998930" y="3435948"/>
                </a:cubicBezTo>
                <a:lnTo>
                  <a:pt x="11998930" y="3450318"/>
                </a:lnTo>
                <a:cubicBezTo>
                  <a:pt x="11989350" y="3459898"/>
                  <a:pt x="11979770" y="3464689"/>
                  <a:pt x="11970190" y="3464689"/>
                </a:cubicBezTo>
                <a:cubicBezTo>
                  <a:pt x="11951031" y="3474267"/>
                  <a:pt x="11939055" y="3476663"/>
                  <a:pt x="11934266" y="3471872"/>
                </a:cubicBezTo>
                <a:cubicBezTo>
                  <a:pt x="11929477" y="3467083"/>
                  <a:pt x="11927080" y="3464689"/>
                  <a:pt x="11927080" y="3464689"/>
                </a:cubicBezTo>
                <a:lnTo>
                  <a:pt x="11912711" y="3464689"/>
                </a:lnTo>
                <a:lnTo>
                  <a:pt x="11898340" y="3479058"/>
                </a:lnTo>
                <a:lnTo>
                  <a:pt x="11869600" y="3493427"/>
                </a:lnTo>
                <a:cubicBezTo>
                  <a:pt x="11860019" y="3493427"/>
                  <a:pt x="11855230" y="3495822"/>
                  <a:pt x="11855230" y="3500613"/>
                </a:cubicBezTo>
                <a:cubicBezTo>
                  <a:pt x="11855230" y="3505404"/>
                  <a:pt x="11845650" y="3507798"/>
                  <a:pt x="11826490" y="3507798"/>
                </a:cubicBezTo>
                <a:lnTo>
                  <a:pt x="11812121" y="3507798"/>
                </a:lnTo>
                <a:cubicBezTo>
                  <a:pt x="11802539" y="3507798"/>
                  <a:pt x="11792961" y="3507798"/>
                  <a:pt x="11783381" y="3507798"/>
                </a:cubicBezTo>
                <a:lnTo>
                  <a:pt x="11783381" y="3493427"/>
                </a:lnTo>
                <a:cubicBezTo>
                  <a:pt x="11792961" y="3493427"/>
                  <a:pt x="11802539" y="3488638"/>
                  <a:pt x="11812121" y="3479058"/>
                </a:cubicBezTo>
                <a:cubicBezTo>
                  <a:pt x="11812121" y="3479058"/>
                  <a:pt x="11816910" y="3479058"/>
                  <a:pt x="11826490" y="3479058"/>
                </a:cubicBezTo>
                <a:cubicBezTo>
                  <a:pt x="11836070" y="3479058"/>
                  <a:pt x="11840861" y="3474267"/>
                  <a:pt x="11840861" y="3464689"/>
                </a:cubicBezTo>
                <a:cubicBezTo>
                  <a:pt x="11850441" y="3464689"/>
                  <a:pt x="11864811" y="3459898"/>
                  <a:pt x="11883971" y="3450318"/>
                </a:cubicBezTo>
                <a:cubicBezTo>
                  <a:pt x="11903129" y="3440738"/>
                  <a:pt x="11917500" y="3435948"/>
                  <a:pt x="11927080" y="3435948"/>
                </a:cubicBezTo>
                <a:cubicBezTo>
                  <a:pt x="11927080" y="3426368"/>
                  <a:pt x="11927080" y="3421577"/>
                  <a:pt x="11927080" y="3421577"/>
                </a:cubicBezTo>
                <a:lnTo>
                  <a:pt x="11955821" y="3435948"/>
                </a:lnTo>
                <a:cubicBezTo>
                  <a:pt x="11955821" y="3435948"/>
                  <a:pt x="11958215" y="3433554"/>
                  <a:pt x="11963004" y="3428763"/>
                </a:cubicBezTo>
                <a:cubicBezTo>
                  <a:pt x="11967795" y="3423972"/>
                  <a:pt x="11974979" y="3421577"/>
                  <a:pt x="11984561" y="3421577"/>
                </a:cubicBezTo>
                <a:cubicBezTo>
                  <a:pt x="11994141" y="3421577"/>
                  <a:pt x="11998930" y="3421577"/>
                  <a:pt x="11998930" y="3421577"/>
                </a:cubicBezTo>
                <a:cubicBezTo>
                  <a:pt x="11998930" y="3411999"/>
                  <a:pt x="11994141" y="3407208"/>
                  <a:pt x="11984561" y="3407208"/>
                </a:cubicBezTo>
                <a:lnTo>
                  <a:pt x="11984561" y="3392839"/>
                </a:lnTo>
                <a:lnTo>
                  <a:pt x="12027670" y="3392839"/>
                </a:lnTo>
                <a:lnTo>
                  <a:pt x="12056411" y="3392839"/>
                </a:lnTo>
                <a:lnTo>
                  <a:pt x="12056411" y="3378468"/>
                </a:lnTo>
                <a:lnTo>
                  <a:pt x="12042040" y="3378468"/>
                </a:lnTo>
                <a:cubicBezTo>
                  <a:pt x="12042040" y="3359308"/>
                  <a:pt x="12061200" y="3344938"/>
                  <a:pt x="12099520" y="3335358"/>
                </a:cubicBezTo>
                <a:cubicBezTo>
                  <a:pt x="12109100" y="3335358"/>
                  <a:pt x="12118678" y="3330567"/>
                  <a:pt x="12128261" y="3320987"/>
                </a:cubicBezTo>
                <a:cubicBezTo>
                  <a:pt x="12130655" y="3318593"/>
                  <a:pt x="12132750" y="3317096"/>
                  <a:pt x="12134546" y="3316497"/>
                </a:cubicBezTo>
                <a:close/>
                <a:moveTo>
                  <a:pt x="11100806" y="3313804"/>
                </a:moveTo>
                <a:cubicBezTo>
                  <a:pt x="11091226" y="3313804"/>
                  <a:pt x="11079252" y="3316198"/>
                  <a:pt x="11064882" y="3320987"/>
                </a:cubicBezTo>
                <a:lnTo>
                  <a:pt x="11036142" y="3349728"/>
                </a:lnTo>
                <a:lnTo>
                  <a:pt x="11064882" y="3349728"/>
                </a:lnTo>
                <a:cubicBezTo>
                  <a:pt x="11084041" y="3330567"/>
                  <a:pt x="11093621" y="3330567"/>
                  <a:pt x="11093621" y="3349728"/>
                </a:cubicBezTo>
                <a:cubicBezTo>
                  <a:pt x="11093621" y="3359308"/>
                  <a:pt x="11088832" y="3366493"/>
                  <a:pt x="11079252" y="3371282"/>
                </a:cubicBezTo>
                <a:cubicBezTo>
                  <a:pt x="11069671" y="3376073"/>
                  <a:pt x="11062486" y="3383259"/>
                  <a:pt x="11057697" y="3392839"/>
                </a:cubicBezTo>
                <a:cubicBezTo>
                  <a:pt x="11052908" y="3402417"/>
                  <a:pt x="11050511" y="3407208"/>
                  <a:pt x="11050511" y="3407208"/>
                </a:cubicBezTo>
                <a:cubicBezTo>
                  <a:pt x="11060091" y="3407208"/>
                  <a:pt x="11064882" y="3402417"/>
                  <a:pt x="11064882" y="3392839"/>
                </a:cubicBezTo>
                <a:lnTo>
                  <a:pt x="11093621" y="3378468"/>
                </a:lnTo>
                <a:cubicBezTo>
                  <a:pt x="11103203" y="3378468"/>
                  <a:pt x="11107992" y="3376073"/>
                  <a:pt x="11107992" y="3371282"/>
                </a:cubicBezTo>
                <a:cubicBezTo>
                  <a:pt x="11107992" y="3366493"/>
                  <a:pt x="11112781" y="3364099"/>
                  <a:pt x="11122361" y="3364099"/>
                </a:cubicBezTo>
                <a:lnTo>
                  <a:pt x="11151101" y="3349728"/>
                </a:lnTo>
                <a:cubicBezTo>
                  <a:pt x="11141521" y="3349728"/>
                  <a:pt x="11141521" y="3344938"/>
                  <a:pt x="11151101" y="3335358"/>
                </a:cubicBezTo>
                <a:cubicBezTo>
                  <a:pt x="11141521" y="3335358"/>
                  <a:pt x="11134336" y="3332964"/>
                  <a:pt x="11129547" y="3328173"/>
                </a:cubicBezTo>
                <a:cubicBezTo>
                  <a:pt x="11124758" y="3323384"/>
                  <a:pt x="11122361" y="3320987"/>
                  <a:pt x="11122361" y="3320987"/>
                </a:cubicBezTo>
                <a:cubicBezTo>
                  <a:pt x="11117572" y="3316198"/>
                  <a:pt x="11110386" y="3313804"/>
                  <a:pt x="11100806" y="3313804"/>
                </a:cubicBezTo>
                <a:close/>
                <a:moveTo>
                  <a:pt x="12315070" y="3306618"/>
                </a:moveTo>
                <a:lnTo>
                  <a:pt x="12286329" y="3335358"/>
                </a:lnTo>
                <a:cubicBezTo>
                  <a:pt x="12276749" y="3335358"/>
                  <a:pt x="12271960" y="3335358"/>
                  <a:pt x="12271960" y="3335358"/>
                </a:cubicBezTo>
                <a:cubicBezTo>
                  <a:pt x="12271960" y="3335358"/>
                  <a:pt x="12271960" y="3340149"/>
                  <a:pt x="12271960" y="3349728"/>
                </a:cubicBezTo>
                <a:cubicBezTo>
                  <a:pt x="12262378" y="3349728"/>
                  <a:pt x="12257589" y="3349728"/>
                  <a:pt x="12257589" y="3349728"/>
                </a:cubicBezTo>
                <a:cubicBezTo>
                  <a:pt x="12257589" y="3349728"/>
                  <a:pt x="12257589" y="3354519"/>
                  <a:pt x="12257589" y="3364099"/>
                </a:cubicBezTo>
                <a:cubicBezTo>
                  <a:pt x="12257589" y="3364099"/>
                  <a:pt x="12252800" y="3364099"/>
                  <a:pt x="12243220" y="3364099"/>
                </a:cubicBezTo>
                <a:lnTo>
                  <a:pt x="12228849" y="3364099"/>
                </a:lnTo>
                <a:lnTo>
                  <a:pt x="12214480" y="3364099"/>
                </a:lnTo>
                <a:cubicBezTo>
                  <a:pt x="12214480" y="3364099"/>
                  <a:pt x="12231245" y="3354519"/>
                  <a:pt x="12264775" y="3335358"/>
                </a:cubicBezTo>
                <a:cubicBezTo>
                  <a:pt x="12298304" y="3316198"/>
                  <a:pt x="12315070" y="3306618"/>
                  <a:pt x="12315070" y="3306618"/>
                </a:cubicBezTo>
                <a:close/>
                <a:moveTo>
                  <a:pt x="11524722" y="3306618"/>
                </a:moveTo>
                <a:lnTo>
                  <a:pt x="11524722" y="3320987"/>
                </a:lnTo>
                <a:lnTo>
                  <a:pt x="11510350" y="3320987"/>
                </a:lnTo>
                <a:cubicBezTo>
                  <a:pt x="11519931" y="3311409"/>
                  <a:pt x="11524722" y="3306618"/>
                  <a:pt x="11524722" y="3306618"/>
                </a:cubicBezTo>
                <a:close/>
                <a:moveTo>
                  <a:pt x="11309170" y="3306618"/>
                </a:moveTo>
                <a:lnTo>
                  <a:pt x="11309170" y="3320987"/>
                </a:lnTo>
                <a:cubicBezTo>
                  <a:pt x="11309170" y="3320987"/>
                  <a:pt x="11304381" y="3320987"/>
                  <a:pt x="11294801" y="3320987"/>
                </a:cubicBezTo>
                <a:close/>
                <a:moveTo>
                  <a:pt x="10619412" y="3306618"/>
                </a:moveTo>
                <a:lnTo>
                  <a:pt x="10619412" y="3320987"/>
                </a:lnTo>
                <a:lnTo>
                  <a:pt x="10633781" y="3306618"/>
                </a:lnTo>
                <a:cubicBezTo>
                  <a:pt x="10624201" y="3306618"/>
                  <a:pt x="10619412" y="3306618"/>
                  <a:pt x="10619412" y="3306618"/>
                </a:cubicBezTo>
                <a:close/>
                <a:moveTo>
                  <a:pt x="3290725" y="3306618"/>
                </a:moveTo>
                <a:lnTo>
                  <a:pt x="3276356" y="3320987"/>
                </a:lnTo>
                <a:cubicBezTo>
                  <a:pt x="3276356" y="3320987"/>
                  <a:pt x="3281145" y="3320987"/>
                  <a:pt x="3290725" y="3320987"/>
                </a:cubicBezTo>
                <a:cubicBezTo>
                  <a:pt x="3290725" y="3311409"/>
                  <a:pt x="3290725" y="3306618"/>
                  <a:pt x="3290725" y="3306618"/>
                </a:cubicBezTo>
                <a:close/>
                <a:moveTo>
                  <a:pt x="10748743" y="3297637"/>
                </a:moveTo>
                <a:cubicBezTo>
                  <a:pt x="10746348" y="3296439"/>
                  <a:pt x="10743952" y="3297038"/>
                  <a:pt x="10741557" y="3299432"/>
                </a:cubicBezTo>
                <a:cubicBezTo>
                  <a:pt x="10736768" y="3304223"/>
                  <a:pt x="10734372" y="3311409"/>
                  <a:pt x="10734372" y="3320987"/>
                </a:cubicBezTo>
                <a:lnTo>
                  <a:pt x="10763112" y="3320987"/>
                </a:lnTo>
                <a:cubicBezTo>
                  <a:pt x="10763112" y="3320987"/>
                  <a:pt x="10760715" y="3316198"/>
                  <a:pt x="10755926" y="3306618"/>
                </a:cubicBezTo>
                <a:cubicBezTo>
                  <a:pt x="10753532" y="3301829"/>
                  <a:pt x="10751137" y="3298836"/>
                  <a:pt x="10748743" y="3297637"/>
                </a:cubicBezTo>
                <a:close/>
                <a:moveTo>
                  <a:pt x="11682790" y="3292249"/>
                </a:moveTo>
                <a:cubicBezTo>
                  <a:pt x="11692371" y="3292249"/>
                  <a:pt x="11697160" y="3292249"/>
                  <a:pt x="11697160" y="3292249"/>
                </a:cubicBezTo>
                <a:cubicBezTo>
                  <a:pt x="11697160" y="3301827"/>
                  <a:pt x="11694765" y="3306618"/>
                  <a:pt x="11689976" y="3306618"/>
                </a:cubicBezTo>
                <a:cubicBezTo>
                  <a:pt x="11685187" y="3306618"/>
                  <a:pt x="11682790" y="3301827"/>
                  <a:pt x="11682790" y="3292249"/>
                </a:cubicBezTo>
                <a:close/>
                <a:moveTo>
                  <a:pt x="10964292" y="3292249"/>
                </a:moveTo>
                <a:lnTo>
                  <a:pt x="10978661" y="3306618"/>
                </a:lnTo>
                <a:cubicBezTo>
                  <a:pt x="10978661" y="3306618"/>
                  <a:pt x="10978661" y="3301827"/>
                  <a:pt x="10978661" y="3292249"/>
                </a:cubicBezTo>
                <a:cubicBezTo>
                  <a:pt x="10969081" y="3292249"/>
                  <a:pt x="10964292" y="3292249"/>
                  <a:pt x="10964292" y="3292249"/>
                </a:cubicBezTo>
                <a:close/>
                <a:moveTo>
                  <a:pt x="2845257" y="3292249"/>
                </a:moveTo>
                <a:cubicBezTo>
                  <a:pt x="2845257" y="3292249"/>
                  <a:pt x="2845257" y="3297038"/>
                  <a:pt x="2845257" y="3306618"/>
                </a:cubicBezTo>
                <a:lnTo>
                  <a:pt x="2859626" y="3306618"/>
                </a:lnTo>
                <a:close/>
                <a:moveTo>
                  <a:pt x="12083353" y="3283267"/>
                </a:moveTo>
                <a:cubicBezTo>
                  <a:pt x="12086947" y="3282070"/>
                  <a:pt x="12089940" y="3282669"/>
                  <a:pt x="12092335" y="3285063"/>
                </a:cubicBezTo>
                <a:cubicBezTo>
                  <a:pt x="12097124" y="3289854"/>
                  <a:pt x="12094731" y="3294643"/>
                  <a:pt x="12085149" y="3299432"/>
                </a:cubicBezTo>
                <a:cubicBezTo>
                  <a:pt x="12075569" y="3304223"/>
                  <a:pt x="12061200" y="3311409"/>
                  <a:pt x="12042040" y="3320987"/>
                </a:cubicBezTo>
                <a:lnTo>
                  <a:pt x="12027670" y="3320987"/>
                </a:lnTo>
                <a:cubicBezTo>
                  <a:pt x="12027670" y="3320987"/>
                  <a:pt x="12027670" y="3318593"/>
                  <a:pt x="12027670" y="3313804"/>
                </a:cubicBezTo>
                <a:cubicBezTo>
                  <a:pt x="12027670" y="3309013"/>
                  <a:pt x="12032459" y="3306618"/>
                  <a:pt x="12042040" y="3306618"/>
                </a:cubicBezTo>
                <a:cubicBezTo>
                  <a:pt x="12051622" y="3306618"/>
                  <a:pt x="12061200" y="3301827"/>
                  <a:pt x="12070780" y="3292249"/>
                </a:cubicBezTo>
                <a:cubicBezTo>
                  <a:pt x="12075571" y="3287460"/>
                  <a:pt x="12079761" y="3284465"/>
                  <a:pt x="12083353" y="3283267"/>
                </a:cubicBezTo>
                <a:close/>
                <a:moveTo>
                  <a:pt x="13047939" y="3277878"/>
                </a:moveTo>
                <a:cubicBezTo>
                  <a:pt x="13047939" y="3277878"/>
                  <a:pt x="13047939" y="3280272"/>
                  <a:pt x="13047939" y="3285063"/>
                </a:cubicBezTo>
                <a:cubicBezTo>
                  <a:pt x="13047939" y="3289854"/>
                  <a:pt x="13045543" y="3292249"/>
                  <a:pt x="13040752" y="3292249"/>
                </a:cubicBezTo>
                <a:cubicBezTo>
                  <a:pt x="13035962" y="3292249"/>
                  <a:pt x="13031173" y="3294643"/>
                  <a:pt x="13026384" y="3299432"/>
                </a:cubicBezTo>
                <a:cubicBezTo>
                  <a:pt x="13021593" y="3304223"/>
                  <a:pt x="13012013" y="3313804"/>
                  <a:pt x="12997642" y="3328173"/>
                </a:cubicBezTo>
                <a:cubicBezTo>
                  <a:pt x="12983273" y="3342544"/>
                  <a:pt x="12956929" y="3354519"/>
                  <a:pt x="12918607" y="3364099"/>
                </a:cubicBezTo>
                <a:lnTo>
                  <a:pt x="12889868" y="3392839"/>
                </a:lnTo>
                <a:cubicBezTo>
                  <a:pt x="12880286" y="3402417"/>
                  <a:pt x="12870708" y="3402417"/>
                  <a:pt x="12861128" y="3392839"/>
                </a:cubicBezTo>
                <a:lnTo>
                  <a:pt x="12889868" y="3378468"/>
                </a:lnTo>
                <a:cubicBezTo>
                  <a:pt x="12937767" y="3349728"/>
                  <a:pt x="12966507" y="3330567"/>
                  <a:pt x="12976087" y="3320987"/>
                </a:cubicBezTo>
                <a:cubicBezTo>
                  <a:pt x="12976087" y="3311409"/>
                  <a:pt x="12983273" y="3304223"/>
                  <a:pt x="12997642" y="3299432"/>
                </a:cubicBezTo>
                <a:cubicBezTo>
                  <a:pt x="13012013" y="3294643"/>
                  <a:pt x="13028779" y="3287458"/>
                  <a:pt x="13047939" y="3277878"/>
                </a:cubicBezTo>
                <a:close/>
                <a:moveTo>
                  <a:pt x="10921183" y="3277878"/>
                </a:moveTo>
                <a:lnTo>
                  <a:pt x="10921183" y="3292249"/>
                </a:lnTo>
                <a:cubicBezTo>
                  <a:pt x="10921183" y="3292249"/>
                  <a:pt x="10925972" y="3287458"/>
                  <a:pt x="10935552" y="3277878"/>
                </a:cubicBezTo>
                <a:close/>
                <a:moveTo>
                  <a:pt x="2371047" y="3277878"/>
                </a:moveTo>
                <a:lnTo>
                  <a:pt x="2371047" y="3292249"/>
                </a:lnTo>
                <a:cubicBezTo>
                  <a:pt x="2380627" y="3301827"/>
                  <a:pt x="2390207" y="3301827"/>
                  <a:pt x="2399787" y="3292249"/>
                </a:cubicBezTo>
                <a:cubicBezTo>
                  <a:pt x="2399787" y="3292249"/>
                  <a:pt x="2397392" y="3289854"/>
                  <a:pt x="2392601" y="3285063"/>
                </a:cubicBezTo>
                <a:cubicBezTo>
                  <a:pt x="2387812" y="3280272"/>
                  <a:pt x="2383021" y="3277878"/>
                  <a:pt x="2378232" y="3277878"/>
                </a:cubicBezTo>
                <a:cubicBezTo>
                  <a:pt x="2373441" y="3277878"/>
                  <a:pt x="2371047" y="3277878"/>
                  <a:pt x="2371047" y="3277878"/>
                </a:cubicBezTo>
                <a:close/>
                <a:moveTo>
                  <a:pt x="12760540" y="3263509"/>
                </a:moveTo>
                <a:lnTo>
                  <a:pt x="12746169" y="3277878"/>
                </a:lnTo>
                <a:cubicBezTo>
                  <a:pt x="12736587" y="3287458"/>
                  <a:pt x="12729403" y="3289854"/>
                  <a:pt x="12724614" y="3285063"/>
                </a:cubicBezTo>
                <a:cubicBezTo>
                  <a:pt x="12719825" y="3280272"/>
                  <a:pt x="12717428" y="3282669"/>
                  <a:pt x="12717428" y="3292249"/>
                </a:cubicBezTo>
                <a:cubicBezTo>
                  <a:pt x="12717428" y="3301827"/>
                  <a:pt x="12698270" y="3316198"/>
                  <a:pt x="12659950" y="3335358"/>
                </a:cubicBezTo>
                <a:cubicBezTo>
                  <a:pt x="12612049" y="3364099"/>
                  <a:pt x="12583311" y="3383259"/>
                  <a:pt x="12573729" y="3392839"/>
                </a:cubicBezTo>
                <a:cubicBezTo>
                  <a:pt x="12554570" y="3402417"/>
                  <a:pt x="12544988" y="3404814"/>
                  <a:pt x="12544988" y="3400023"/>
                </a:cubicBezTo>
                <a:cubicBezTo>
                  <a:pt x="12544988" y="3395234"/>
                  <a:pt x="12549779" y="3388048"/>
                  <a:pt x="12559359" y="3378468"/>
                </a:cubicBezTo>
                <a:cubicBezTo>
                  <a:pt x="12568940" y="3378468"/>
                  <a:pt x="12578518" y="3373677"/>
                  <a:pt x="12588100" y="3364099"/>
                </a:cubicBezTo>
                <a:cubicBezTo>
                  <a:pt x="12597680" y="3354519"/>
                  <a:pt x="12607258" y="3344938"/>
                  <a:pt x="12616838" y="3335358"/>
                </a:cubicBezTo>
                <a:cubicBezTo>
                  <a:pt x="12645578" y="3316198"/>
                  <a:pt x="12674319" y="3299432"/>
                  <a:pt x="12703059" y="3285063"/>
                </a:cubicBezTo>
                <a:cubicBezTo>
                  <a:pt x="12731797" y="3270694"/>
                  <a:pt x="12750958" y="3263509"/>
                  <a:pt x="12760540" y="3263509"/>
                </a:cubicBezTo>
                <a:close/>
                <a:moveTo>
                  <a:pt x="12386919" y="3263509"/>
                </a:moveTo>
                <a:lnTo>
                  <a:pt x="12386919" y="3277878"/>
                </a:lnTo>
                <a:lnTo>
                  <a:pt x="12372550" y="3277878"/>
                </a:lnTo>
                <a:cubicBezTo>
                  <a:pt x="12372550" y="3268300"/>
                  <a:pt x="12377339" y="3263509"/>
                  <a:pt x="12386919" y="3263509"/>
                </a:cubicBezTo>
                <a:close/>
                <a:moveTo>
                  <a:pt x="11107992" y="3263509"/>
                </a:moveTo>
                <a:cubicBezTo>
                  <a:pt x="11107992" y="3263509"/>
                  <a:pt x="11103203" y="3268300"/>
                  <a:pt x="11093621" y="3277878"/>
                </a:cubicBezTo>
                <a:cubicBezTo>
                  <a:pt x="11103203" y="3277878"/>
                  <a:pt x="11107992" y="3277878"/>
                  <a:pt x="11107992" y="3277878"/>
                </a:cubicBezTo>
                <a:close/>
                <a:moveTo>
                  <a:pt x="1508849" y="3263509"/>
                </a:moveTo>
                <a:cubicBezTo>
                  <a:pt x="1518429" y="3273089"/>
                  <a:pt x="1523218" y="3294643"/>
                  <a:pt x="1523218" y="3328173"/>
                </a:cubicBezTo>
                <a:cubicBezTo>
                  <a:pt x="1523218" y="3361704"/>
                  <a:pt x="1518429" y="3383259"/>
                  <a:pt x="1508849" y="3392839"/>
                </a:cubicBezTo>
                <a:cubicBezTo>
                  <a:pt x="1499268" y="3392839"/>
                  <a:pt x="1489688" y="3392839"/>
                  <a:pt x="1480108" y="3392839"/>
                </a:cubicBezTo>
                <a:lnTo>
                  <a:pt x="1465739" y="3378468"/>
                </a:lnTo>
                <a:cubicBezTo>
                  <a:pt x="1465739" y="3368888"/>
                  <a:pt x="1470528" y="3364099"/>
                  <a:pt x="1480108" y="3364099"/>
                </a:cubicBezTo>
                <a:cubicBezTo>
                  <a:pt x="1480108" y="3354519"/>
                  <a:pt x="1480108" y="3349728"/>
                  <a:pt x="1480108" y="3349728"/>
                </a:cubicBezTo>
                <a:cubicBezTo>
                  <a:pt x="1489688" y="3349728"/>
                  <a:pt x="1494477" y="3342544"/>
                  <a:pt x="1494477" y="3328173"/>
                </a:cubicBezTo>
                <a:cubicBezTo>
                  <a:pt x="1494477" y="3313804"/>
                  <a:pt x="1494477" y="3301827"/>
                  <a:pt x="1494477" y="3292249"/>
                </a:cubicBezTo>
                <a:cubicBezTo>
                  <a:pt x="1504058" y="3273089"/>
                  <a:pt x="1508849" y="3263509"/>
                  <a:pt x="1508849" y="3263509"/>
                </a:cubicBezTo>
                <a:close/>
                <a:moveTo>
                  <a:pt x="1379518" y="3263509"/>
                </a:moveTo>
                <a:lnTo>
                  <a:pt x="1393889" y="3277878"/>
                </a:lnTo>
                <a:cubicBezTo>
                  <a:pt x="1393889" y="3297038"/>
                  <a:pt x="1396284" y="3311409"/>
                  <a:pt x="1401073" y="3320987"/>
                </a:cubicBezTo>
                <a:cubicBezTo>
                  <a:pt x="1405864" y="3330567"/>
                  <a:pt x="1408258" y="3340149"/>
                  <a:pt x="1408258" y="3349728"/>
                </a:cubicBezTo>
                <a:lnTo>
                  <a:pt x="1379518" y="3335358"/>
                </a:lnTo>
                <a:cubicBezTo>
                  <a:pt x="1369938" y="3316198"/>
                  <a:pt x="1365149" y="3297038"/>
                  <a:pt x="1365149" y="3277878"/>
                </a:cubicBezTo>
                <a:close/>
                <a:moveTo>
                  <a:pt x="3200915" y="3254527"/>
                </a:moveTo>
                <a:cubicBezTo>
                  <a:pt x="3203309" y="3255724"/>
                  <a:pt x="3204506" y="3258719"/>
                  <a:pt x="3204506" y="3263509"/>
                </a:cubicBezTo>
                <a:lnTo>
                  <a:pt x="3190135" y="3277878"/>
                </a:lnTo>
                <a:cubicBezTo>
                  <a:pt x="3180555" y="3268300"/>
                  <a:pt x="3180555" y="3261114"/>
                  <a:pt x="3190135" y="3256323"/>
                </a:cubicBezTo>
                <a:cubicBezTo>
                  <a:pt x="3194926" y="3253928"/>
                  <a:pt x="3198518" y="3253330"/>
                  <a:pt x="3200915" y="3254527"/>
                </a:cubicBezTo>
                <a:close/>
                <a:moveTo>
                  <a:pt x="12070780" y="3249137"/>
                </a:moveTo>
                <a:cubicBezTo>
                  <a:pt x="12070780" y="3249137"/>
                  <a:pt x="12068383" y="3251532"/>
                  <a:pt x="12063594" y="3256323"/>
                </a:cubicBezTo>
                <a:cubicBezTo>
                  <a:pt x="12058805" y="3261114"/>
                  <a:pt x="12056411" y="3268300"/>
                  <a:pt x="12056411" y="3277878"/>
                </a:cubicBezTo>
                <a:lnTo>
                  <a:pt x="12027670" y="3277878"/>
                </a:lnTo>
                <a:cubicBezTo>
                  <a:pt x="12027670" y="3277878"/>
                  <a:pt x="12034856" y="3273089"/>
                  <a:pt x="12049225" y="3263509"/>
                </a:cubicBezTo>
                <a:cubicBezTo>
                  <a:pt x="12063594" y="3253928"/>
                  <a:pt x="12070780" y="3249137"/>
                  <a:pt x="12070780" y="3249137"/>
                </a:cubicBezTo>
                <a:close/>
                <a:moveTo>
                  <a:pt x="11222951" y="3249137"/>
                </a:moveTo>
                <a:cubicBezTo>
                  <a:pt x="11213371" y="3249137"/>
                  <a:pt x="11201396" y="3251532"/>
                  <a:pt x="11187027" y="3256323"/>
                </a:cubicBezTo>
                <a:cubicBezTo>
                  <a:pt x="11172656" y="3261114"/>
                  <a:pt x="11165471" y="3268300"/>
                  <a:pt x="11165471" y="3277878"/>
                </a:cubicBezTo>
                <a:cubicBezTo>
                  <a:pt x="11155890" y="3277878"/>
                  <a:pt x="11151101" y="3282669"/>
                  <a:pt x="11151101" y="3292249"/>
                </a:cubicBezTo>
                <a:cubicBezTo>
                  <a:pt x="11170262" y="3292249"/>
                  <a:pt x="11184631" y="3292249"/>
                  <a:pt x="11194211" y="3292249"/>
                </a:cubicBezTo>
                <a:cubicBezTo>
                  <a:pt x="11194211" y="3282669"/>
                  <a:pt x="11196607" y="3277878"/>
                  <a:pt x="11201396" y="3277878"/>
                </a:cubicBezTo>
                <a:cubicBezTo>
                  <a:pt x="11206186" y="3277878"/>
                  <a:pt x="11208582" y="3277878"/>
                  <a:pt x="11208582" y="3277878"/>
                </a:cubicBezTo>
                <a:cubicBezTo>
                  <a:pt x="11218162" y="3277878"/>
                  <a:pt x="11227740" y="3273089"/>
                  <a:pt x="11237320" y="3263509"/>
                </a:cubicBezTo>
                <a:close/>
                <a:moveTo>
                  <a:pt x="10978661" y="3249137"/>
                </a:moveTo>
                <a:lnTo>
                  <a:pt x="10964292" y="3263509"/>
                </a:lnTo>
                <a:lnTo>
                  <a:pt x="10993033" y="3249137"/>
                </a:lnTo>
                <a:close/>
                <a:moveTo>
                  <a:pt x="3154211" y="3249137"/>
                </a:moveTo>
                <a:cubicBezTo>
                  <a:pt x="3149420" y="3249137"/>
                  <a:pt x="3147026" y="3251532"/>
                  <a:pt x="3147026" y="3256323"/>
                </a:cubicBezTo>
                <a:cubicBezTo>
                  <a:pt x="3147026" y="3261114"/>
                  <a:pt x="3151815" y="3263509"/>
                  <a:pt x="3161395" y="3263509"/>
                </a:cubicBezTo>
                <a:cubicBezTo>
                  <a:pt x="3161395" y="3253928"/>
                  <a:pt x="3159000" y="3249137"/>
                  <a:pt x="3154211" y="3249137"/>
                </a:cubicBezTo>
                <a:close/>
                <a:moveTo>
                  <a:pt x="2054907" y="3249137"/>
                </a:moveTo>
                <a:cubicBezTo>
                  <a:pt x="2064487" y="3249137"/>
                  <a:pt x="2069278" y="3251532"/>
                  <a:pt x="2069278" y="3256323"/>
                </a:cubicBezTo>
                <a:cubicBezTo>
                  <a:pt x="2069278" y="3261114"/>
                  <a:pt x="2069278" y="3263509"/>
                  <a:pt x="2069278" y="3263509"/>
                </a:cubicBezTo>
                <a:cubicBezTo>
                  <a:pt x="2059698" y="3263509"/>
                  <a:pt x="2054907" y="3263509"/>
                  <a:pt x="2054907" y="3263509"/>
                </a:cubicBezTo>
                <a:cubicBezTo>
                  <a:pt x="2045327" y="3253928"/>
                  <a:pt x="2045327" y="3249137"/>
                  <a:pt x="2054907" y="3249137"/>
                </a:cubicBezTo>
                <a:close/>
                <a:moveTo>
                  <a:pt x="1781879" y="3249137"/>
                </a:moveTo>
                <a:lnTo>
                  <a:pt x="1796248" y="3249137"/>
                </a:lnTo>
                <a:cubicBezTo>
                  <a:pt x="1796248" y="3249137"/>
                  <a:pt x="1796248" y="3253928"/>
                  <a:pt x="1796248" y="3263509"/>
                </a:cubicBezTo>
                <a:close/>
                <a:moveTo>
                  <a:pt x="13119787" y="3234768"/>
                </a:moveTo>
                <a:lnTo>
                  <a:pt x="13105418" y="3263509"/>
                </a:lnTo>
                <a:lnTo>
                  <a:pt x="13091049" y="3249137"/>
                </a:lnTo>
                <a:cubicBezTo>
                  <a:pt x="13100629" y="3239559"/>
                  <a:pt x="13110207" y="3234768"/>
                  <a:pt x="13119787" y="3234768"/>
                </a:cubicBezTo>
                <a:close/>
                <a:moveTo>
                  <a:pt x="12803649" y="3234768"/>
                </a:moveTo>
                <a:lnTo>
                  <a:pt x="12774907" y="3263509"/>
                </a:lnTo>
                <a:lnTo>
                  <a:pt x="12774907" y="3249137"/>
                </a:lnTo>
                <a:cubicBezTo>
                  <a:pt x="12784489" y="3239559"/>
                  <a:pt x="12794067" y="3234768"/>
                  <a:pt x="12803649" y="3234768"/>
                </a:cubicBezTo>
                <a:close/>
                <a:moveTo>
                  <a:pt x="12602469" y="3234768"/>
                </a:moveTo>
                <a:lnTo>
                  <a:pt x="12602469" y="3249137"/>
                </a:lnTo>
                <a:cubicBezTo>
                  <a:pt x="12592889" y="3258718"/>
                  <a:pt x="12588100" y="3263509"/>
                  <a:pt x="12588100" y="3263509"/>
                </a:cubicBezTo>
                <a:cubicBezTo>
                  <a:pt x="12578518" y="3263509"/>
                  <a:pt x="12568940" y="3268300"/>
                  <a:pt x="12559359" y="3277878"/>
                </a:cubicBezTo>
                <a:cubicBezTo>
                  <a:pt x="12559359" y="3287458"/>
                  <a:pt x="12521039" y="3311409"/>
                  <a:pt x="12444400" y="3349728"/>
                </a:cubicBezTo>
                <a:cubicBezTo>
                  <a:pt x="12434818" y="3359308"/>
                  <a:pt x="12427634" y="3366493"/>
                  <a:pt x="12422843" y="3371282"/>
                </a:cubicBezTo>
                <a:cubicBezTo>
                  <a:pt x="12418054" y="3376073"/>
                  <a:pt x="12410871" y="3378468"/>
                  <a:pt x="12401289" y="3378468"/>
                </a:cubicBezTo>
                <a:cubicBezTo>
                  <a:pt x="12401289" y="3388048"/>
                  <a:pt x="12398894" y="3388048"/>
                  <a:pt x="12394105" y="3378468"/>
                </a:cubicBezTo>
                <a:cubicBezTo>
                  <a:pt x="12389316" y="3368888"/>
                  <a:pt x="12394105" y="3361704"/>
                  <a:pt x="12408474" y="3356913"/>
                </a:cubicBezTo>
                <a:cubicBezTo>
                  <a:pt x="12422843" y="3352122"/>
                  <a:pt x="12444400" y="3340149"/>
                  <a:pt x="12473138" y="3320987"/>
                </a:cubicBezTo>
                <a:cubicBezTo>
                  <a:pt x="12549779" y="3263509"/>
                  <a:pt x="12592889" y="3234768"/>
                  <a:pt x="12602469" y="3234768"/>
                </a:cubicBezTo>
                <a:close/>
                <a:moveTo>
                  <a:pt x="12085149" y="3234768"/>
                </a:moveTo>
                <a:cubicBezTo>
                  <a:pt x="12094731" y="3234768"/>
                  <a:pt x="12099520" y="3234768"/>
                  <a:pt x="12099520" y="3234768"/>
                </a:cubicBezTo>
                <a:cubicBezTo>
                  <a:pt x="12099520" y="3244348"/>
                  <a:pt x="12099520" y="3249137"/>
                  <a:pt x="12099520" y="3249137"/>
                </a:cubicBezTo>
                <a:close/>
                <a:moveTo>
                  <a:pt x="11582200" y="3234768"/>
                </a:moveTo>
                <a:cubicBezTo>
                  <a:pt x="11591782" y="3234768"/>
                  <a:pt x="11596571" y="3237163"/>
                  <a:pt x="11596571" y="3241954"/>
                </a:cubicBezTo>
                <a:cubicBezTo>
                  <a:pt x="11596571" y="3246743"/>
                  <a:pt x="11594175" y="3249137"/>
                  <a:pt x="11589386" y="3249137"/>
                </a:cubicBezTo>
                <a:cubicBezTo>
                  <a:pt x="11584597" y="3249137"/>
                  <a:pt x="11582200" y="3244348"/>
                  <a:pt x="11582200" y="3234768"/>
                </a:cubicBezTo>
                <a:close/>
                <a:moveTo>
                  <a:pt x="11452872" y="3234768"/>
                </a:moveTo>
                <a:cubicBezTo>
                  <a:pt x="11462452" y="3234768"/>
                  <a:pt x="11467241" y="3237163"/>
                  <a:pt x="11467241" y="3241954"/>
                </a:cubicBezTo>
                <a:cubicBezTo>
                  <a:pt x="11467241" y="3246743"/>
                  <a:pt x="11464845" y="3249137"/>
                  <a:pt x="11460055" y="3249137"/>
                </a:cubicBezTo>
                <a:cubicBezTo>
                  <a:pt x="11455266" y="3249137"/>
                  <a:pt x="11452872" y="3244348"/>
                  <a:pt x="11452872" y="3234768"/>
                </a:cubicBezTo>
                <a:close/>
                <a:moveTo>
                  <a:pt x="11050511" y="3234768"/>
                </a:moveTo>
                <a:lnTo>
                  <a:pt x="11050511" y="3249137"/>
                </a:lnTo>
                <a:lnTo>
                  <a:pt x="11064882" y="3249137"/>
                </a:lnTo>
                <a:cubicBezTo>
                  <a:pt x="11064882" y="3258718"/>
                  <a:pt x="11069671" y="3263509"/>
                  <a:pt x="11079252" y="3263509"/>
                </a:cubicBezTo>
                <a:cubicBezTo>
                  <a:pt x="11088832" y="3263509"/>
                  <a:pt x="11093621" y="3258718"/>
                  <a:pt x="11093621" y="3249137"/>
                </a:cubicBezTo>
                <a:cubicBezTo>
                  <a:pt x="11084041" y="3239559"/>
                  <a:pt x="11081648" y="3234768"/>
                  <a:pt x="11086437" y="3234768"/>
                </a:cubicBezTo>
                <a:close/>
                <a:moveTo>
                  <a:pt x="12641987" y="3220399"/>
                </a:moveTo>
                <a:cubicBezTo>
                  <a:pt x="12649170" y="3220399"/>
                  <a:pt x="12655159" y="3225188"/>
                  <a:pt x="12659950" y="3234768"/>
                </a:cubicBezTo>
                <a:cubicBezTo>
                  <a:pt x="12659950" y="3244348"/>
                  <a:pt x="12655160" y="3249137"/>
                  <a:pt x="12645578" y="3249137"/>
                </a:cubicBezTo>
                <a:cubicBezTo>
                  <a:pt x="12635998" y="3249137"/>
                  <a:pt x="12631209" y="3244348"/>
                  <a:pt x="12631209" y="3234768"/>
                </a:cubicBezTo>
                <a:lnTo>
                  <a:pt x="12616838" y="3234768"/>
                </a:lnTo>
                <a:cubicBezTo>
                  <a:pt x="12626418" y="3225188"/>
                  <a:pt x="12634801" y="3220399"/>
                  <a:pt x="12641987" y="3220399"/>
                </a:cubicBezTo>
                <a:close/>
                <a:moveTo>
                  <a:pt x="12329439" y="3220399"/>
                </a:moveTo>
                <a:lnTo>
                  <a:pt x="12329439" y="3249137"/>
                </a:lnTo>
                <a:cubicBezTo>
                  <a:pt x="12329439" y="3249137"/>
                  <a:pt x="12324650" y="3251532"/>
                  <a:pt x="12315070" y="3256323"/>
                </a:cubicBezTo>
                <a:cubicBezTo>
                  <a:pt x="12305490" y="3261114"/>
                  <a:pt x="12300700" y="3263509"/>
                  <a:pt x="12300700" y="3263509"/>
                </a:cubicBezTo>
                <a:cubicBezTo>
                  <a:pt x="12300700" y="3273089"/>
                  <a:pt x="12298304" y="3277878"/>
                  <a:pt x="12293515" y="3277878"/>
                </a:cubicBezTo>
                <a:cubicBezTo>
                  <a:pt x="12288726" y="3277878"/>
                  <a:pt x="12262378" y="3292249"/>
                  <a:pt x="12214480" y="3320987"/>
                </a:cubicBezTo>
                <a:cubicBezTo>
                  <a:pt x="12176159" y="3340149"/>
                  <a:pt x="12156999" y="3340149"/>
                  <a:pt x="12156999" y="3320987"/>
                </a:cubicBezTo>
                <a:cubicBezTo>
                  <a:pt x="12156999" y="3301827"/>
                  <a:pt x="12166581" y="3292249"/>
                  <a:pt x="12185739" y="3292249"/>
                </a:cubicBezTo>
                <a:cubicBezTo>
                  <a:pt x="12185739" y="3292249"/>
                  <a:pt x="12195321" y="3287458"/>
                  <a:pt x="12214480" y="3277878"/>
                </a:cubicBezTo>
                <a:cubicBezTo>
                  <a:pt x="12224060" y="3277878"/>
                  <a:pt x="12231245" y="3277878"/>
                  <a:pt x="12236034" y="3277878"/>
                </a:cubicBezTo>
                <a:cubicBezTo>
                  <a:pt x="12240823" y="3277878"/>
                  <a:pt x="12248009" y="3273089"/>
                  <a:pt x="12257589" y="3263509"/>
                </a:cubicBezTo>
                <a:cubicBezTo>
                  <a:pt x="12257589" y="3263509"/>
                  <a:pt x="12259986" y="3261114"/>
                  <a:pt x="12264775" y="3256323"/>
                </a:cubicBezTo>
                <a:cubicBezTo>
                  <a:pt x="12269564" y="3251532"/>
                  <a:pt x="12276749" y="3249137"/>
                  <a:pt x="12286329" y="3249137"/>
                </a:cubicBezTo>
                <a:cubicBezTo>
                  <a:pt x="12295909" y="3249137"/>
                  <a:pt x="12300700" y="3244348"/>
                  <a:pt x="12300700" y="3234768"/>
                </a:cubicBezTo>
                <a:cubicBezTo>
                  <a:pt x="12300700" y="3234768"/>
                  <a:pt x="12303095" y="3234768"/>
                  <a:pt x="12307884" y="3234768"/>
                </a:cubicBezTo>
                <a:cubicBezTo>
                  <a:pt x="12312673" y="3234768"/>
                  <a:pt x="12319859" y="3229977"/>
                  <a:pt x="12329439" y="3220399"/>
                </a:cubicBezTo>
                <a:close/>
                <a:moveTo>
                  <a:pt x="12171370" y="3220399"/>
                </a:moveTo>
                <a:cubicBezTo>
                  <a:pt x="12190528" y="3229977"/>
                  <a:pt x="12190528" y="3234768"/>
                  <a:pt x="12171370" y="3234768"/>
                </a:cubicBezTo>
                <a:close/>
                <a:moveTo>
                  <a:pt x="3147026" y="3220399"/>
                </a:moveTo>
                <a:cubicBezTo>
                  <a:pt x="3147026" y="3220399"/>
                  <a:pt x="3147026" y="3225188"/>
                  <a:pt x="3147026" y="3234768"/>
                </a:cubicBezTo>
                <a:cubicBezTo>
                  <a:pt x="3147026" y="3234768"/>
                  <a:pt x="3149420" y="3234768"/>
                  <a:pt x="3154211" y="3234768"/>
                </a:cubicBezTo>
                <a:cubicBezTo>
                  <a:pt x="3159000" y="3234768"/>
                  <a:pt x="3161395" y="3234768"/>
                  <a:pt x="3161395" y="3234768"/>
                </a:cubicBezTo>
                <a:close/>
                <a:moveTo>
                  <a:pt x="2299197" y="3220399"/>
                </a:moveTo>
                <a:lnTo>
                  <a:pt x="2313566" y="3306618"/>
                </a:lnTo>
                <a:cubicBezTo>
                  <a:pt x="2313566" y="3306618"/>
                  <a:pt x="2308777" y="3292249"/>
                  <a:pt x="2299197" y="3263509"/>
                </a:cubicBezTo>
                <a:lnTo>
                  <a:pt x="2284828" y="3234768"/>
                </a:lnTo>
                <a:lnTo>
                  <a:pt x="2299197" y="3234768"/>
                </a:lnTo>
                <a:close/>
                <a:moveTo>
                  <a:pt x="12139038" y="3213215"/>
                </a:moveTo>
                <a:cubicBezTo>
                  <a:pt x="12141432" y="3213215"/>
                  <a:pt x="12142630" y="3215610"/>
                  <a:pt x="12142630" y="3220399"/>
                </a:cubicBezTo>
                <a:lnTo>
                  <a:pt x="12113889" y="3234768"/>
                </a:lnTo>
                <a:lnTo>
                  <a:pt x="12128261" y="3220399"/>
                </a:lnTo>
                <a:cubicBezTo>
                  <a:pt x="12133050" y="3215610"/>
                  <a:pt x="12136643" y="3213215"/>
                  <a:pt x="12139038" y="3213215"/>
                </a:cubicBezTo>
                <a:close/>
                <a:moveTo>
                  <a:pt x="12386919" y="3206028"/>
                </a:moveTo>
                <a:lnTo>
                  <a:pt x="12415660" y="3206028"/>
                </a:lnTo>
                <a:cubicBezTo>
                  <a:pt x="12415660" y="3215608"/>
                  <a:pt x="12413263" y="3220399"/>
                  <a:pt x="12408474" y="3220399"/>
                </a:cubicBezTo>
                <a:cubicBezTo>
                  <a:pt x="12403685" y="3220399"/>
                  <a:pt x="12396500" y="3220399"/>
                  <a:pt x="12386919" y="3220399"/>
                </a:cubicBezTo>
                <a:close/>
                <a:moveTo>
                  <a:pt x="11725900" y="3206028"/>
                </a:moveTo>
                <a:lnTo>
                  <a:pt x="11697160" y="3234768"/>
                </a:lnTo>
                <a:lnTo>
                  <a:pt x="11668421" y="3234768"/>
                </a:lnTo>
                <a:cubicBezTo>
                  <a:pt x="11668421" y="3225188"/>
                  <a:pt x="11678001" y="3218004"/>
                  <a:pt x="11697160" y="3213213"/>
                </a:cubicBezTo>
                <a:cubicBezTo>
                  <a:pt x="11716320" y="3208422"/>
                  <a:pt x="11725900" y="3206028"/>
                  <a:pt x="11725900" y="3206028"/>
                </a:cubicBezTo>
                <a:close/>
                <a:moveTo>
                  <a:pt x="11366651" y="3206028"/>
                </a:moveTo>
                <a:lnTo>
                  <a:pt x="11366651" y="3220399"/>
                </a:lnTo>
                <a:cubicBezTo>
                  <a:pt x="11376231" y="3220399"/>
                  <a:pt x="11381022" y="3215608"/>
                  <a:pt x="11381022" y="3206028"/>
                </a:cubicBezTo>
                <a:cubicBezTo>
                  <a:pt x="11381022" y="3206028"/>
                  <a:pt x="11376231" y="3206028"/>
                  <a:pt x="11366651" y="3206028"/>
                </a:cubicBezTo>
                <a:close/>
                <a:moveTo>
                  <a:pt x="12415660" y="3191659"/>
                </a:moveTo>
                <a:cubicBezTo>
                  <a:pt x="12415660" y="3191659"/>
                  <a:pt x="12420449" y="3191659"/>
                  <a:pt x="12430029" y="3191659"/>
                </a:cubicBezTo>
                <a:cubicBezTo>
                  <a:pt x="12430029" y="3201239"/>
                  <a:pt x="12425240" y="3206028"/>
                  <a:pt x="12415660" y="3206028"/>
                </a:cubicBezTo>
                <a:close/>
                <a:moveTo>
                  <a:pt x="11395391" y="3191659"/>
                </a:moveTo>
                <a:lnTo>
                  <a:pt x="11395391" y="3206028"/>
                </a:lnTo>
                <a:cubicBezTo>
                  <a:pt x="11395391" y="3206028"/>
                  <a:pt x="11400180" y="3201239"/>
                  <a:pt x="11409760" y="3191659"/>
                </a:cubicBezTo>
                <a:cubicBezTo>
                  <a:pt x="11400180" y="3191659"/>
                  <a:pt x="11395391" y="3191659"/>
                  <a:pt x="11395391" y="3191659"/>
                </a:cubicBezTo>
                <a:close/>
                <a:moveTo>
                  <a:pt x="3391316" y="3191659"/>
                </a:moveTo>
                <a:cubicBezTo>
                  <a:pt x="3391316" y="3191659"/>
                  <a:pt x="3393710" y="3194053"/>
                  <a:pt x="3398501" y="3198844"/>
                </a:cubicBezTo>
                <a:cubicBezTo>
                  <a:pt x="3403290" y="3203633"/>
                  <a:pt x="3405687" y="3210819"/>
                  <a:pt x="3405687" y="3220399"/>
                </a:cubicBezTo>
                <a:cubicBezTo>
                  <a:pt x="3405687" y="3229977"/>
                  <a:pt x="3400896" y="3234768"/>
                  <a:pt x="3391316" y="3234768"/>
                </a:cubicBezTo>
                <a:lnTo>
                  <a:pt x="3391316" y="3220399"/>
                </a:lnTo>
                <a:close/>
                <a:moveTo>
                  <a:pt x="3218876" y="3191659"/>
                </a:moveTo>
                <a:cubicBezTo>
                  <a:pt x="3218876" y="3201239"/>
                  <a:pt x="3216481" y="3208422"/>
                  <a:pt x="3211692" y="3213213"/>
                </a:cubicBezTo>
                <a:cubicBezTo>
                  <a:pt x="3206901" y="3218004"/>
                  <a:pt x="3204506" y="3220399"/>
                  <a:pt x="3204506" y="3220399"/>
                </a:cubicBezTo>
                <a:lnTo>
                  <a:pt x="3190135" y="3234768"/>
                </a:lnTo>
                <a:lnTo>
                  <a:pt x="3190135" y="3220399"/>
                </a:lnTo>
                <a:cubicBezTo>
                  <a:pt x="3190135" y="3210819"/>
                  <a:pt x="3190135" y="3206028"/>
                  <a:pt x="3190135" y="3206028"/>
                </a:cubicBezTo>
                <a:cubicBezTo>
                  <a:pt x="3199715" y="3215608"/>
                  <a:pt x="3204506" y="3215608"/>
                  <a:pt x="3204506" y="3206028"/>
                </a:cubicBezTo>
                <a:close/>
                <a:moveTo>
                  <a:pt x="2917107" y="3191659"/>
                </a:moveTo>
                <a:cubicBezTo>
                  <a:pt x="2917107" y="3201239"/>
                  <a:pt x="2921896" y="3206028"/>
                  <a:pt x="2931476" y="3206028"/>
                </a:cubicBezTo>
                <a:cubicBezTo>
                  <a:pt x="2931476" y="3206028"/>
                  <a:pt x="2931476" y="3201239"/>
                  <a:pt x="2931476" y="3191659"/>
                </a:cubicBezTo>
                <a:close/>
                <a:moveTo>
                  <a:pt x="11147510" y="3182677"/>
                </a:moveTo>
                <a:cubicBezTo>
                  <a:pt x="11145115" y="3183874"/>
                  <a:pt x="11141521" y="3186869"/>
                  <a:pt x="11136732" y="3191659"/>
                </a:cubicBezTo>
                <a:lnTo>
                  <a:pt x="11122368" y="3206023"/>
                </a:lnTo>
                <a:lnTo>
                  <a:pt x="11122361" y="3206028"/>
                </a:lnTo>
                <a:lnTo>
                  <a:pt x="11122361" y="3206030"/>
                </a:lnTo>
                <a:lnTo>
                  <a:pt x="11107992" y="3220399"/>
                </a:lnTo>
                <a:cubicBezTo>
                  <a:pt x="11117572" y="3220399"/>
                  <a:pt x="11122361" y="3220399"/>
                  <a:pt x="11122361" y="3220399"/>
                </a:cubicBezTo>
                <a:lnTo>
                  <a:pt x="11122361" y="3206030"/>
                </a:lnTo>
                <a:lnTo>
                  <a:pt x="11122368" y="3206023"/>
                </a:lnTo>
                <a:lnTo>
                  <a:pt x="11133139" y="3198843"/>
                </a:lnTo>
                <a:cubicBezTo>
                  <a:pt x="11135535" y="3198843"/>
                  <a:pt x="11136732" y="3201238"/>
                  <a:pt x="11136732" y="3206028"/>
                </a:cubicBezTo>
                <a:lnTo>
                  <a:pt x="11151101" y="3191659"/>
                </a:lnTo>
                <a:cubicBezTo>
                  <a:pt x="11151101" y="3191659"/>
                  <a:pt x="11151101" y="3189264"/>
                  <a:pt x="11151101" y="3184473"/>
                </a:cubicBezTo>
                <a:cubicBezTo>
                  <a:pt x="11151101" y="3182078"/>
                  <a:pt x="11149904" y="3181480"/>
                  <a:pt x="11147510" y="3182677"/>
                </a:cubicBezTo>
                <a:close/>
                <a:moveTo>
                  <a:pt x="12243220" y="3177287"/>
                </a:moveTo>
                <a:lnTo>
                  <a:pt x="12257589" y="3177287"/>
                </a:lnTo>
                <a:cubicBezTo>
                  <a:pt x="12257589" y="3186868"/>
                  <a:pt x="12262378" y="3186868"/>
                  <a:pt x="12271960" y="3177287"/>
                </a:cubicBezTo>
                <a:lnTo>
                  <a:pt x="12271960" y="3191659"/>
                </a:lnTo>
                <a:lnTo>
                  <a:pt x="12214480" y="3220399"/>
                </a:lnTo>
                <a:cubicBezTo>
                  <a:pt x="12214480" y="3210819"/>
                  <a:pt x="12219269" y="3203633"/>
                  <a:pt x="12228849" y="3198844"/>
                </a:cubicBezTo>
                <a:cubicBezTo>
                  <a:pt x="12238431" y="3194053"/>
                  <a:pt x="12243220" y="3186868"/>
                  <a:pt x="12243220" y="3177287"/>
                </a:cubicBezTo>
                <a:close/>
                <a:moveTo>
                  <a:pt x="12142630" y="3177287"/>
                </a:moveTo>
                <a:cubicBezTo>
                  <a:pt x="12152210" y="3177287"/>
                  <a:pt x="12156999" y="3177287"/>
                  <a:pt x="12156999" y="3177287"/>
                </a:cubicBezTo>
                <a:lnTo>
                  <a:pt x="12130056" y="3186269"/>
                </a:lnTo>
                <a:lnTo>
                  <a:pt x="12131852" y="3180881"/>
                </a:lnTo>
                <a:cubicBezTo>
                  <a:pt x="12134247" y="3178487"/>
                  <a:pt x="12137839" y="3177287"/>
                  <a:pt x="12142630" y="3177287"/>
                </a:cubicBezTo>
                <a:close/>
                <a:moveTo>
                  <a:pt x="11740271" y="3177287"/>
                </a:moveTo>
                <a:cubicBezTo>
                  <a:pt x="11749851" y="3177287"/>
                  <a:pt x="11752244" y="3179682"/>
                  <a:pt x="11747455" y="3184473"/>
                </a:cubicBezTo>
                <a:cubicBezTo>
                  <a:pt x="11742666" y="3189264"/>
                  <a:pt x="11737875" y="3189264"/>
                  <a:pt x="11733086" y="3184473"/>
                </a:cubicBezTo>
                <a:cubicBezTo>
                  <a:pt x="11728296" y="3179682"/>
                  <a:pt x="11730689" y="3177287"/>
                  <a:pt x="11740271" y="3177287"/>
                </a:cubicBezTo>
                <a:close/>
                <a:moveTo>
                  <a:pt x="10676893" y="3177287"/>
                </a:moveTo>
                <a:cubicBezTo>
                  <a:pt x="10667311" y="3186868"/>
                  <a:pt x="10667311" y="3191659"/>
                  <a:pt x="10676893" y="3191659"/>
                </a:cubicBezTo>
                <a:cubicBezTo>
                  <a:pt x="10686473" y="3191659"/>
                  <a:pt x="10691262" y="3189264"/>
                  <a:pt x="10691262" y="3184473"/>
                </a:cubicBezTo>
                <a:cubicBezTo>
                  <a:pt x="10691262" y="3179682"/>
                  <a:pt x="10686473" y="3177287"/>
                  <a:pt x="10676893" y="3177287"/>
                </a:cubicBezTo>
                <a:close/>
                <a:moveTo>
                  <a:pt x="3118285" y="3177287"/>
                </a:moveTo>
                <a:lnTo>
                  <a:pt x="3103916" y="3191659"/>
                </a:lnTo>
                <a:cubicBezTo>
                  <a:pt x="3103916" y="3201239"/>
                  <a:pt x="3106311" y="3206028"/>
                  <a:pt x="3111102" y="3206028"/>
                </a:cubicBezTo>
                <a:cubicBezTo>
                  <a:pt x="3115891" y="3206028"/>
                  <a:pt x="3118285" y="3201239"/>
                  <a:pt x="3118285" y="3191659"/>
                </a:cubicBezTo>
                <a:cubicBezTo>
                  <a:pt x="3118285" y="3182078"/>
                  <a:pt x="3118285" y="3177287"/>
                  <a:pt x="3118285" y="3177287"/>
                </a:cubicBezTo>
                <a:close/>
                <a:moveTo>
                  <a:pt x="2313566" y="3177287"/>
                </a:moveTo>
                <a:lnTo>
                  <a:pt x="2327937" y="3191659"/>
                </a:lnTo>
                <a:lnTo>
                  <a:pt x="2313566" y="3191659"/>
                </a:lnTo>
                <a:cubicBezTo>
                  <a:pt x="2313566" y="3182078"/>
                  <a:pt x="2313566" y="3177287"/>
                  <a:pt x="2313566" y="3177287"/>
                </a:cubicBezTo>
                <a:close/>
                <a:moveTo>
                  <a:pt x="2270457" y="3177287"/>
                </a:moveTo>
                <a:lnTo>
                  <a:pt x="2284828" y="3206028"/>
                </a:lnTo>
                <a:lnTo>
                  <a:pt x="2284828" y="3234768"/>
                </a:lnTo>
                <a:lnTo>
                  <a:pt x="2270457" y="3206028"/>
                </a:lnTo>
                <a:cubicBezTo>
                  <a:pt x="2265667" y="3191659"/>
                  <a:pt x="2265667" y="3182078"/>
                  <a:pt x="2270457" y="3177287"/>
                </a:cubicBezTo>
                <a:close/>
                <a:moveTo>
                  <a:pt x="11914507" y="3172798"/>
                </a:moveTo>
                <a:cubicBezTo>
                  <a:pt x="11918099" y="3173396"/>
                  <a:pt x="11922291" y="3174893"/>
                  <a:pt x="11927080" y="3177287"/>
                </a:cubicBezTo>
                <a:cubicBezTo>
                  <a:pt x="11936660" y="3186868"/>
                  <a:pt x="11941449" y="3191659"/>
                  <a:pt x="11941449" y="3191659"/>
                </a:cubicBezTo>
                <a:lnTo>
                  <a:pt x="11898340" y="3191659"/>
                </a:lnTo>
                <a:cubicBezTo>
                  <a:pt x="11898340" y="3177287"/>
                  <a:pt x="11903730" y="3171002"/>
                  <a:pt x="11914507" y="3172798"/>
                </a:cubicBezTo>
                <a:close/>
                <a:moveTo>
                  <a:pt x="11090029" y="3170104"/>
                </a:moveTo>
                <a:cubicBezTo>
                  <a:pt x="11087634" y="3170104"/>
                  <a:pt x="11084043" y="3172498"/>
                  <a:pt x="11079252" y="3177287"/>
                </a:cubicBezTo>
                <a:lnTo>
                  <a:pt x="11093621" y="3177287"/>
                </a:lnTo>
                <a:cubicBezTo>
                  <a:pt x="11093621" y="3172498"/>
                  <a:pt x="11092423" y="3170104"/>
                  <a:pt x="11090029" y="3170104"/>
                </a:cubicBezTo>
                <a:close/>
                <a:moveTo>
                  <a:pt x="12473138" y="3162918"/>
                </a:moveTo>
                <a:cubicBezTo>
                  <a:pt x="12473138" y="3162918"/>
                  <a:pt x="12468349" y="3167709"/>
                  <a:pt x="12458769" y="3177287"/>
                </a:cubicBezTo>
                <a:lnTo>
                  <a:pt x="12444400" y="3177287"/>
                </a:lnTo>
                <a:close/>
                <a:moveTo>
                  <a:pt x="11955821" y="3162918"/>
                </a:moveTo>
                <a:lnTo>
                  <a:pt x="11955821" y="3177287"/>
                </a:lnTo>
                <a:cubicBezTo>
                  <a:pt x="11955821" y="3186868"/>
                  <a:pt x="11955821" y="3191659"/>
                  <a:pt x="11955821" y="3191659"/>
                </a:cubicBezTo>
                <a:lnTo>
                  <a:pt x="11984561" y="3191659"/>
                </a:lnTo>
                <a:lnTo>
                  <a:pt x="11955821" y="3206028"/>
                </a:lnTo>
                <a:lnTo>
                  <a:pt x="11941449" y="3206028"/>
                </a:lnTo>
                <a:cubicBezTo>
                  <a:pt x="11951031" y="3196448"/>
                  <a:pt x="11953424" y="3191659"/>
                  <a:pt x="11948635" y="3191659"/>
                </a:cubicBezTo>
                <a:cubicBezTo>
                  <a:pt x="11943846" y="3191659"/>
                  <a:pt x="11941449" y="3186868"/>
                  <a:pt x="11941449" y="3177287"/>
                </a:cubicBezTo>
                <a:cubicBezTo>
                  <a:pt x="11941449" y="3167709"/>
                  <a:pt x="11946239" y="3162918"/>
                  <a:pt x="11955821" y="3162918"/>
                </a:cubicBezTo>
                <a:close/>
                <a:moveTo>
                  <a:pt x="10748743" y="3162918"/>
                </a:moveTo>
                <a:cubicBezTo>
                  <a:pt x="10748743" y="3162918"/>
                  <a:pt x="10743954" y="3167709"/>
                  <a:pt x="10734372" y="3177287"/>
                </a:cubicBezTo>
                <a:lnTo>
                  <a:pt x="10720002" y="3191659"/>
                </a:lnTo>
                <a:cubicBezTo>
                  <a:pt x="10729583" y="3191659"/>
                  <a:pt x="10739161" y="3186868"/>
                  <a:pt x="10748743" y="3177287"/>
                </a:cubicBezTo>
                <a:close/>
                <a:moveTo>
                  <a:pt x="3147026" y="3162918"/>
                </a:moveTo>
                <a:lnTo>
                  <a:pt x="3161395" y="3162918"/>
                </a:lnTo>
                <a:cubicBezTo>
                  <a:pt x="3161395" y="3172498"/>
                  <a:pt x="3161395" y="3177287"/>
                  <a:pt x="3161395" y="3177287"/>
                </a:cubicBezTo>
                <a:lnTo>
                  <a:pt x="3147026" y="3177287"/>
                </a:lnTo>
                <a:cubicBezTo>
                  <a:pt x="3147026" y="3177287"/>
                  <a:pt x="3147026" y="3172498"/>
                  <a:pt x="3147026" y="3162918"/>
                </a:cubicBezTo>
                <a:close/>
                <a:moveTo>
                  <a:pt x="1839358" y="3162918"/>
                </a:moveTo>
                <a:lnTo>
                  <a:pt x="1839358" y="3177287"/>
                </a:lnTo>
                <a:cubicBezTo>
                  <a:pt x="1848938" y="3186868"/>
                  <a:pt x="1856123" y="3198844"/>
                  <a:pt x="1860912" y="3213213"/>
                </a:cubicBezTo>
                <a:cubicBezTo>
                  <a:pt x="1865703" y="3227583"/>
                  <a:pt x="1863309" y="3234768"/>
                  <a:pt x="1853729" y="3234768"/>
                </a:cubicBezTo>
                <a:lnTo>
                  <a:pt x="1839358" y="3220399"/>
                </a:lnTo>
                <a:cubicBezTo>
                  <a:pt x="1829778" y="3210819"/>
                  <a:pt x="1824989" y="3203633"/>
                  <a:pt x="1824989" y="3198844"/>
                </a:cubicBezTo>
                <a:cubicBezTo>
                  <a:pt x="1824989" y="3194053"/>
                  <a:pt x="1824989" y="3186868"/>
                  <a:pt x="1824989" y="3177287"/>
                </a:cubicBezTo>
                <a:close/>
                <a:moveTo>
                  <a:pt x="12171370" y="3148549"/>
                </a:moveTo>
                <a:lnTo>
                  <a:pt x="12185739" y="3148549"/>
                </a:lnTo>
                <a:cubicBezTo>
                  <a:pt x="12176159" y="3158127"/>
                  <a:pt x="12166581" y="3162918"/>
                  <a:pt x="12156999" y="3162918"/>
                </a:cubicBezTo>
                <a:cubicBezTo>
                  <a:pt x="12156999" y="3162918"/>
                  <a:pt x="12161790" y="3158127"/>
                  <a:pt x="12171370" y="3148549"/>
                </a:cubicBezTo>
                <a:close/>
                <a:moveTo>
                  <a:pt x="11524722" y="3148549"/>
                </a:moveTo>
                <a:lnTo>
                  <a:pt x="11524722" y="3162918"/>
                </a:lnTo>
                <a:cubicBezTo>
                  <a:pt x="11534302" y="3162918"/>
                  <a:pt x="11539091" y="3162918"/>
                  <a:pt x="11539091" y="3162918"/>
                </a:cubicBezTo>
                <a:cubicBezTo>
                  <a:pt x="11539091" y="3153338"/>
                  <a:pt x="11534302" y="3148549"/>
                  <a:pt x="11524722" y="3148549"/>
                </a:cubicBezTo>
                <a:close/>
                <a:moveTo>
                  <a:pt x="11266061" y="3148549"/>
                </a:moveTo>
                <a:lnTo>
                  <a:pt x="11266061" y="3162918"/>
                </a:lnTo>
                <a:lnTo>
                  <a:pt x="11280432" y="3148549"/>
                </a:lnTo>
                <a:close/>
                <a:moveTo>
                  <a:pt x="10867294" y="3141364"/>
                </a:moveTo>
                <a:cubicBezTo>
                  <a:pt x="10864899" y="3141364"/>
                  <a:pt x="10863702" y="3143760"/>
                  <a:pt x="10863702" y="3148549"/>
                </a:cubicBezTo>
                <a:cubicBezTo>
                  <a:pt x="10863702" y="3158127"/>
                  <a:pt x="10863702" y="3162918"/>
                  <a:pt x="10863702" y="3162918"/>
                </a:cubicBezTo>
                <a:cubicBezTo>
                  <a:pt x="10863702" y="3162918"/>
                  <a:pt x="10858913" y="3160524"/>
                  <a:pt x="10849331" y="3155733"/>
                </a:cubicBezTo>
                <a:cubicBezTo>
                  <a:pt x="10839751" y="3150944"/>
                  <a:pt x="10834962" y="3153338"/>
                  <a:pt x="10834962" y="3162918"/>
                </a:cubicBezTo>
                <a:cubicBezTo>
                  <a:pt x="10834962" y="3172498"/>
                  <a:pt x="10832565" y="3177287"/>
                  <a:pt x="10827776" y="3177287"/>
                </a:cubicBezTo>
                <a:cubicBezTo>
                  <a:pt x="10822987" y="3177287"/>
                  <a:pt x="10820593" y="3172498"/>
                  <a:pt x="10820593" y="3162918"/>
                </a:cubicBezTo>
                <a:cubicBezTo>
                  <a:pt x="10820593" y="3162918"/>
                  <a:pt x="10818196" y="3162918"/>
                  <a:pt x="10813407" y="3162918"/>
                </a:cubicBezTo>
                <a:cubicBezTo>
                  <a:pt x="10808618" y="3162918"/>
                  <a:pt x="10811011" y="3167709"/>
                  <a:pt x="10820593" y="3177287"/>
                </a:cubicBezTo>
                <a:cubicBezTo>
                  <a:pt x="10820593" y="3186868"/>
                  <a:pt x="10811011" y="3191659"/>
                  <a:pt x="10791852" y="3191659"/>
                </a:cubicBezTo>
                <a:cubicBezTo>
                  <a:pt x="10791852" y="3191659"/>
                  <a:pt x="10791852" y="3196448"/>
                  <a:pt x="10791852" y="3206028"/>
                </a:cubicBezTo>
                <a:cubicBezTo>
                  <a:pt x="10811011" y="3206028"/>
                  <a:pt x="10825382" y="3203633"/>
                  <a:pt x="10834962" y="3198844"/>
                </a:cubicBezTo>
                <a:cubicBezTo>
                  <a:pt x="10844542" y="3194053"/>
                  <a:pt x="10851727" y="3189264"/>
                  <a:pt x="10856517" y="3184473"/>
                </a:cubicBezTo>
                <a:cubicBezTo>
                  <a:pt x="10861306" y="3179682"/>
                  <a:pt x="10863702" y="3177287"/>
                  <a:pt x="10863702" y="3177287"/>
                </a:cubicBezTo>
                <a:cubicBezTo>
                  <a:pt x="10863702" y="3167709"/>
                  <a:pt x="10868491" y="3167709"/>
                  <a:pt x="10878071" y="3177287"/>
                </a:cubicBezTo>
                <a:lnTo>
                  <a:pt x="10878071" y="3162918"/>
                </a:lnTo>
                <a:lnTo>
                  <a:pt x="10892442" y="3162918"/>
                </a:lnTo>
                <a:lnTo>
                  <a:pt x="10878071" y="3148549"/>
                </a:lnTo>
                <a:cubicBezTo>
                  <a:pt x="10873282" y="3143760"/>
                  <a:pt x="10869688" y="3141364"/>
                  <a:pt x="10867294" y="3141364"/>
                </a:cubicBezTo>
                <a:close/>
                <a:moveTo>
                  <a:pt x="10812907" y="3138023"/>
                </a:moveTo>
                <a:lnTo>
                  <a:pt x="10806221" y="3141364"/>
                </a:lnTo>
                <a:cubicBezTo>
                  <a:pt x="10796641" y="3146155"/>
                  <a:pt x="10791852" y="3148549"/>
                  <a:pt x="10791852" y="3148549"/>
                </a:cubicBezTo>
                <a:close/>
                <a:moveTo>
                  <a:pt x="11998930" y="3134178"/>
                </a:moveTo>
                <a:lnTo>
                  <a:pt x="11998930" y="3148549"/>
                </a:lnTo>
                <a:lnTo>
                  <a:pt x="11984561" y="3148549"/>
                </a:lnTo>
                <a:cubicBezTo>
                  <a:pt x="11984561" y="3148549"/>
                  <a:pt x="11989350" y="3143758"/>
                  <a:pt x="11998930" y="3134178"/>
                </a:cubicBezTo>
                <a:close/>
                <a:moveTo>
                  <a:pt x="11222951" y="3134178"/>
                </a:moveTo>
                <a:cubicBezTo>
                  <a:pt x="11213371" y="3134178"/>
                  <a:pt x="11208582" y="3138969"/>
                  <a:pt x="11208582" y="3148549"/>
                </a:cubicBezTo>
                <a:lnTo>
                  <a:pt x="11222951" y="3148549"/>
                </a:lnTo>
                <a:close/>
                <a:moveTo>
                  <a:pt x="11007402" y="3134178"/>
                </a:moveTo>
                <a:lnTo>
                  <a:pt x="10949921" y="3162918"/>
                </a:lnTo>
                <a:cubicBezTo>
                  <a:pt x="10959503" y="3172498"/>
                  <a:pt x="10969081" y="3177287"/>
                  <a:pt x="10978661" y="3177287"/>
                </a:cubicBezTo>
                <a:cubicBezTo>
                  <a:pt x="10988242" y="3177287"/>
                  <a:pt x="10993033" y="3172498"/>
                  <a:pt x="10993033" y="3162918"/>
                </a:cubicBezTo>
                <a:cubicBezTo>
                  <a:pt x="10993033" y="3153338"/>
                  <a:pt x="10995427" y="3148549"/>
                  <a:pt x="11000216" y="3148549"/>
                </a:cubicBezTo>
                <a:cubicBezTo>
                  <a:pt x="11005005" y="3148549"/>
                  <a:pt x="11007402" y="3148549"/>
                  <a:pt x="11007402" y="3148549"/>
                </a:cubicBezTo>
                <a:cubicBezTo>
                  <a:pt x="11016982" y="3158127"/>
                  <a:pt x="11016982" y="3162918"/>
                  <a:pt x="11007402" y="3162918"/>
                </a:cubicBezTo>
                <a:lnTo>
                  <a:pt x="11007402" y="3177287"/>
                </a:lnTo>
                <a:lnTo>
                  <a:pt x="11036142" y="3177287"/>
                </a:lnTo>
                <a:cubicBezTo>
                  <a:pt x="11045722" y="3177287"/>
                  <a:pt x="11050511" y="3177287"/>
                  <a:pt x="11050511" y="3177287"/>
                </a:cubicBezTo>
                <a:cubicBezTo>
                  <a:pt x="11050511" y="3167709"/>
                  <a:pt x="11045722" y="3162918"/>
                  <a:pt x="11036142" y="3162918"/>
                </a:cubicBezTo>
                <a:cubicBezTo>
                  <a:pt x="11026560" y="3162918"/>
                  <a:pt x="11021771" y="3153338"/>
                  <a:pt x="11021771" y="3134178"/>
                </a:cubicBezTo>
                <a:close/>
                <a:moveTo>
                  <a:pt x="10917589" y="3126994"/>
                </a:moveTo>
                <a:cubicBezTo>
                  <a:pt x="10915194" y="3126994"/>
                  <a:pt x="10911603" y="3129389"/>
                  <a:pt x="10906812" y="3134178"/>
                </a:cubicBezTo>
                <a:lnTo>
                  <a:pt x="10935552" y="3148549"/>
                </a:lnTo>
                <a:cubicBezTo>
                  <a:pt x="10935552" y="3148549"/>
                  <a:pt x="10935552" y="3146155"/>
                  <a:pt x="10935552" y="3141364"/>
                </a:cubicBezTo>
                <a:cubicBezTo>
                  <a:pt x="10935552" y="3136572"/>
                  <a:pt x="10930763" y="3134178"/>
                  <a:pt x="10921183" y="3134178"/>
                </a:cubicBezTo>
                <a:cubicBezTo>
                  <a:pt x="10921183" y="3129389"/>
                  <a:pt x="10919985" y="3126994"/>
                  <a:pt x="10917589" y="3126994"/>
                </a:cubicBezTo>
                <a:close/>
                <a:moveTo>
                  <a:pt x="11769009" y="3119809"/>
                </a:moveTo>
                <a:lnTo>
                  <a:pt x="11769009" y="3134178"/>
                </a:lnTo>
                <a:lnTo>
                  <a:pt x="11754640" y="3134178"/>
                </a:lnTo>
                <a:cubicBezTo>
                  <a:pt x="11754640" y="3124598"/>
                  <a:pt x="11759429" y="3119809"/>
                  <a:pt x="11769009" y="3119809"/>
                </a:cubicBezTo>
                <a:close/>
                <a:moveTo>
                  <a:pt x="3190135" y="3119809"/>
                </a:moveTo>
                <a:lnTo>
                  <a:pt x="3204506" y="3134178"/>
                </a:lnTo>
                <a:lnTo>
                  <a:pt x="3190135" y="3148549"/>
                </a:lnTo>
                <a:cubicBezTo>
                  <a:pt x="3190135" y="3138969"/>
                  <a:pt x="3190135" y="3129389"/>
                  <a:pt x="3190135" y="3119809"/>
                </a:cubicBezTo>
                <a:close/>
                <a:moveTo>
                  <a:pt x="3175766" y="3119809"/>
                </a:moveTo>
                <a:lnTo>
                  <a:pt x="3190135" y="3162918"/>
                </a:lnTo>
                <a:lnTo>
                  <a:pt x="3175766" y="3177287"/>
                </a:lnTo>
                <a:cubicBezTo>
                  <a:pt x="3166186" y="3167709"/>
                  <a:pt x="3161395" y="3158127"/>
                  <a:pt x="3161395" y="3148549"/>
                </a:cubicBezTo>
                <a:close/>
                <a:moveTo>
                  <a:pt x="2500377" y="3119809"/>
                </a:moveTo>
                <a:cubicBezTo>
                  <a:pt x="2500377" y="3129389"/>
                  <a:pt x="2500377" y="3134178"/>
                  <a:pt x="2500377" y="3134178"/>
                </a:cubicBezTo>
                <a:cubicBezTo>
                  <a:pt x="2500377" y="3134178"/>
                  <a:pt x="2495588" y="3134178"/>
                  <a:pt x="2486008" y="3134178"/>
                </a:cubicBezTo>
                <a:close/>
                <a:moveTo>
                  <a:pt x="2327937" y="3119809"/>
                </a:moveTo>
                <a:cubicBezTo>
                  <a:pt x="2337517" y="3119809"/>
                  <a:pt x="2337517" y="3124598"/>
                  <a:pt x="2327937" y="3134178"/>
                </a:cubicBezTo>
                <a:cubicBezTo>
                  <a:pt x="2318357" y="3134178"/>
                  <a:pt x="2313566" y="3131783"/>
                  <a:pt x="2313566" y="3126992"/>
                </a:cubicBezTo>
                <a:cubicBezTo>
                  <a:pt x="2313566" y="3122203"/>
                  <a:pt x="2318357" y="3119809"/>
                  <a:pt x="2327937" y="3119809"/>
                </a:cubicBezTo>
                <a:close/>
                <a:moveTo>
                  <a:pt x="2112387" y="3119809"/>
                </a:moveTo>
                <a:lnTo>
                  <a:pt x="2112387" y="3134178"/>
                </a:lnTo>
                <a:lnTo>
                  <a:pt x="2112387" y="3162918"/>
                </a:lnTo>
                <a:lnTo>
                  <a:pt x="2098018" y="3134178"/>
                </a:lnTo>
                <a:cubicBezTo>
                  <a:pt x="2098018" y="3134178"/>
                  <a:pt x="2102807" y="3129389"/>
                  <a:pt x="2112387" y="3119809"/>
                </a:cubicBezTo>
                <a:close/>
                <a:moveTo>
                  <a:pt x="1595068" y="3119809"/>
                </a:moveTo>
                <a:lnTo>
                  <a:pt x="1609439" y="3119809"/>
                </a:lnTo>
                <a:lnTo>
                  <a:pt x="1609439" y="3191659"/>
                </a:lnTo>
                <a:cubicBezTo>
                  <a:pt x="1609439" y="3191659"/>
                  <a:pt x="1607043" y="3184473"/>
                  <a:pt x="1602253" y="3170104"/>
                </a:cubicBezTo>
                <a:cubicBezTo>
                  <a:pt x="1597464" y="3155733"/>
                  <a:pt x="1595068" y="3138969"/>
                  <a:pt x="1595068" y="3119809"/>
                </a:cubicBezTo>
                <a:close/>
                <a:moveTo>
                  <a:pt x="11855230" y="3105438"/>
                </a:moveTo>
                <a:lnTo>
                  <a:pt x="11869600" y="3105438"/>
                </a:lnTo>
                <a:lnTo>
                  <a:pt x="11869600" y="3119809"/>
                </a:lnTo>
                <a:cubicBezTo>
                  <a:pt x="11879182" y="3119809"/>
                  <a:pt x="11886365" y="3117414"/>
                  <a:pt x="11891154" y="3112623"/>
                </a:cubicBezTo>
                <a:cubicBezTo>
                  <a:pt x="11895945" y="3107832"/>
                  <a:pt x="11898340" y="3105438"/>
                  <a:pt x="11898340" y="3105438"/>
                </a:cubicBezTo>
                <a:lnTo>
                  <a:pt x="11912711" y="3119809"/>
                </a:lnTo>
                <a:lnTo>
                  <a:pt x="11898340" y="3134178"/>
                </a:lnTo>
                <a:cubicBezTo>
                  <a:pt x="11907920" y="3134178"/>
                  <a:pt x="11912711" y="3134178"/>
                  <a:pt x="11912711" y="3134178"/>
                </a:cubicBezTo>
                <a:lnTo>
                  <a:pt x="11927080" y="3134178"/>
                </a:lnTo>
                <a:lnTo>
                  <a:pt x="11898340" y="3148549"/>
                </a:lnTo>
                <a:cubicBezTo>
                  <a:pt x="11888760" y="3148549"/>
                  <a:pt x="11876785" y="3150944"/>
                  <a:pt x="11862416" y="3155733"/>
                </a:cubicBezTo>
                <a:cubicBezTo>
                  <a:pt x="11848045" y="3160524"/>
                  <a:pt x="11836070" y="3162918"/>
                  <a:pt x="11826490" y="3162918"/>
                </a:cubicBezTo>
                <a:lnTo>
                  <a:pt x="11788172" y="3188465"/>
                </a:lnTo>
                <a:lnTo>
                  <a:pt x="11855230" y="3177287"/>
                </a:lnTo>
                <a:cubicBezTo>
                  <a:pt x="11883971" y="3167709"/>
                  <a:pt x="11898340" y="3167709"/>
                  <a:pt x="11898340" y="3177287"/>
                </a:cubicBezTo>
                <a:cubicBezTo>
                  <a:pt x="11888760" y="3177287"/>
                  <a:pt x="11879182" y="3179682"/>
                  <a:pt x="11869600" y="3184473"/>
                </a:cubicBezTo>
                <a:cubicBezTo>
                  <a:pt x="11860019" y="3189264"/>
                  <a:pt x="11852834" y="3194053"/>
                  <a:pt x="11848045" y="3198844"/>
                </a:cubicBezTo>
                <a:cubicBezTo>
                  <a:pt x="11843256" y="3203633"/>
                  <a:pt x="11838465" y="3206028"/>
                  <a:pt x="11833676" y="3206028"/>
                </a:cubicBezTo>
                <a:cubicBezTo>
                  <a:pt x="11828887" y="3206028"/>
                  <a:pt x="11826490" y="3210819"/>
                  <a:pt x="11826490" y="3220399"/>
                </a:cubicBezTo>
                <a:cubicBezTo>
                  <a:pt x="11816910" y="3220399"/>
                  <a:pt x="11807332" y="3220399"/>
                  <a:pt x="11797750" y="3220399"/>
                </a:cubicBezTo>
                <a:cubicBezTo>
                  <a:pt x="11788170" y="3220399"/>
                  <a:pt x="11780984" y="3220399"/>
                  <a:pt x="11776195" y="3220399"/>
                </a:cubicBezTo>
                <a:cubicBezTo>
                  <a:pt x="11771406" y="3220399"/>
                  <a:pt x="11764220" y="3225188"/>
                  <a:pt x="11754640" y="3234768"/>
                </a:cubicBezTo>
                <a:lnTo>
                  <a:pt x="11754640" y="3220399"/>
                </a:lnTo>
                <a:cubicBezTo>
                  <a:pt x="11764220" y="3210819"/>
                  <a:pt x="11764220" y="3206028"/>
                  <a:pt x="11754640" y="3206028"/>
                </a:cubicBezTo>
                <a:cubicBezTo>
                  <a:pt x="11764220" y="3186868"/>
                  <a:pt x="11773800" y="3172498"/>
                  <a:pt x="11783381" y="3162918"/>
                </a:cubicBezTo>
                <a:cubicBezTo>
                  <a:pt x="11802539" y="3162918"/>
                  <a:pt x="11816910" y="3160524"/>
                  <a:pt x="11826490" y="3155733"/>
                </a:cubicBezTo>
                <a:cubicBezTo>
                  <a:pt x="11836070" y="3150944"/>
                  <a:pt x="11836070" y="3143758"/>
                  <a:pt x="11826490" y="3134178"/>
                </a:cubicBezTo>
                <a:cubicBezTo>
                  <a:pt x="11845650" y="3124598"/>
                  <a:pt x="11855230" y="3115018"/>
                  <a:pt x="11855230" y="3105438"/>
                </a:cubicBezTo>
                <a:close/>
                <a:moveTo>
                  <a:pt x="11366651" y="3105438"/>
                </a:moveTo>
                <a:cubicBezTo>
                  <a:pt x="11357071" y="3115018"/>
                  <a:pt x="11349885" y="3117414"/>
                  <a:pt x="11345096" y="3112623"/>
                </a:cubicBezTo>
                <a:cubicBezTo>
                  <a:pt x="11340307" y="3107832"/>
                  <a:pt x="11337911" y="3107832"/>
                  <a:pt x="11337911" y="3112623"/>
                </a:cubicBezTo>
                <a:cubicBezTo>
                  <a:pt x="11337911" y="3117414"/>
                  <a:pt x="11333121" y="3119809"/>
                  <a:pt x="11323541" y="3119809"/>
                </a:cubicBezTo>
                <a:lnTo>
                  <a:pt x="11337911" y="3134178"/>
                </a:lnTo>
                <a:cubicBezTo>
                  <a:pt x="11347493" y="3134178"/>
                  <a:pt x="11354676" y="3131783"/>
                  <a:pt x="11359465" y="3126992"/>
                </a:cubicBezTo>
                <a:cubicBezTo>
                  <a:pt x="11364254" y="3122203"/>
                  <a:pt x="11366651" y="3119809"/>
                  <a:pt x="11366651" y="3119809"/>
                </a:cubicBezTo>
                <a:close/>
                <a:moveTo>
                  <a:pt x="11201396" y="3105438"/>
                </a:moveTo>
                <a:cubicBezTo>
                  <a:pt x="11196607" y="3105438"/>
                  <a:pt x="11194211" y="3110229"/>
                  <a:pt x="11194211" y="3119809"/>
                </a:cubicBezTo>
                <a:cubicBezTo>
                  <a:pt x="11194211" y="3119809"/>
                  <a:pt x="11196607" y="3119809"/>
                  <a:pt x="11201396" y="3119809"/>
                </a:cubicBezTo>
                <a:cubicBezTo>
                  <a:pt x="11206186" y="3119809"/>
                  <a:pt x="11208582" y="3119809"/>
                  <a:pt x="11208582" y="3119809"/>
                </a:cubicBezTo>
                <a:cubicBezTo>
                  <a:pt x="11208582" y="3110229"/>
                  <a:pt x="11206186" y="3105438"/>
                  <a:pt x="11201396" y="3105438"/>
                </a:cubicBezTo>
                <a:close/>
                <a:moveTo>
                  <a:pt x="11050511" y="3105438"/>
                </a:moveTo>
                <a:cubicBezTo>
                  <a:pt x="11050511" y="3105438"/>
                  <a:pt x="11045722" y="3110229"/>
                  <a:pt x="11036142" y="3119809"/>
                </a:cubicBezTo>
                <a:lnTo>
                  <a:pt x="11064882" y="3119809"/>
                </a:lnTo>
                <a:cubicBezTo>
                  <a:pt x="11074462" y="3110229"/>
                  <a:pt x="11069671" y="3105438"/>
                  <a:pt x="11050511" y="3105438"/>
                </a:cubicBezTo>
                <a:close/>
                <a:moveTo>
                  <a:pt x="10870888" y="3105438"/>
                </a:moveTo>
                <a:cubicBezTo>
                  <a:pt x="10866099" y="3105438"/>
                  <a:pt x="10863702" y="3107832"/>
                  <a:pt x="10863702" y="3112623"/>
                </a:cubicBezTo>
                <a:cubicBezTo>
                  <a:pt x="10863702" y="3117414"/>
                  <a:pt x="10863702" y="3119809"/>
                  <a:pt x="10863702" y="3119809"/>
                </a:cubicBezTo>
                <a:cubicBezTo>
                  <a:pt x="10863702" y="3119809"/>
                  <a:pt x="10868491" y="3119809"/>
                  <a:pt x="10878071" y="3119809"/>
                </a:cubicBezTo>
                <a:lnTo>
                  <a:pt x="10878071" y="3105438"/>
                </a:lnTo>
                <a:cubicBezTo>
                  <a:pt x="10878071" y="3105438"/>
                  <a:pt x="10875677" y="3105438"/>
                  <a:pt x="10870888" y="3105438"/>
                </a:cubicBezTo>
                <a:close/>
                <a:moveTo>
                  <a:pt x="3319466" y="3105438"/>
                </a:moveTo>
                <a:lnTo>
                  <a:pt x="3319466" y="3148549"/>
                </a:lnTo>
                <a:cubicBezTo>
                  <a:pt x="3309886" y="3148549"/>
                  <a:pt x="3305097" y="3138969"/>
                  <a:pt x="3305097" y="3119809"/>
                </a:cubicBezTo>
                <a:close/>
                <a:moveTo>
                  <a:pt x="2227347" y="3105438"/>
                </a:moveTo>
                <a:lnTo>
                  <a:pt x="2241716" y="3105438"/>
                </a:lnTo>
                <a:cubicBezTo>
                  <a:pt x="2241716" y="3105438"/>
                  <a:pt x="2241716" y="3107832"/>
                  <a:pt x="2241716" y="3112623"/>
                </a:cubicBezTo>
                <a:cubicBezTo>
                  <a:pt x="2241716" y="3117414"/>
                  <a:pt x="2236927" y="3115018"/>
                  <a:pt x="2227347" y="3105438"/>
                </a:cubicBezTo>
                <a:close/>
                <a:moveTo>
                  <a:pt x="11424131" y="3091068"/>
                </a:moveTo>
                <a:lnTo>
                  <a:pt x="11424131" y="3105438"/>
                </a:lnTo>
                <a:cubicBezTo>
                  <a:pt x="11424131" y="3105438"/>
                  <a:pt x="11428921" y="3100649"/>
                  <a:pt x="11438501" y="3091068"/>
                </a:cubicBezTo>
                <a:cubicBezTo>
                  <a:pt x="11428921" y="3091068"/>
                  <a:pt x="11424131" y="3091068"/>
                  <a:pt x="11424131" y="3091068"/>
                </a:cubicBezTo>
                <a:close/>
                <a:moveTo>
                  <a:pt x="11107992" y="3091068"/>
                </a:moveTo>
                <a:cubicBezTo>
                  <a:pt x="11098410" y="3091068"/>
                  <a:pt x="11093621" y="3095859"/>
                  <a:pt x="11093621" y="3105438"/>
                </a:cubicBezTo>
                <a:cubicBezTo>
                  <a:pt x="11093621" y="3105438"/>
                  <a:pt x="11098410" y="3105438"/>
                  <a:pt x="11107992" y="3105438"/>
                </a:cubicBezTo>
                <a:close/>
                <a:moveTo>
                  <a:pt x="11001114" y="3086579"/>
                </a:moveTo>
                <a:cubicBezTo>
                  <a:pt x="10995726" y="3084781"/>
                  <a:pt x="10993033" y="3091068"/>
                  <a:pt x="10993033" y="3105438"/>
                </a:cubicBezTo>
                <a:cubicBezTo>
                  <a:pt x="10993033" y="3115018"/>
                  <a:pt x="10997822" y="3115018"/>
                  <a:pt x="11007402" y="3105438"/>
                </a:cubicBezTo>
                <a:cubicBezTo>
                  <a:pt x="11016982" y="3105438"/>
                  <a:pt x="11021771" y="3103043"/>
                  <a:pt x="11021771" y="3098254"/>
                </a:cubicBezTo>
                <a:cubicBezTo>
                  <a:pt x="11021771" y="3093463"/>
                  <a:pt x="11016982" y="3091068"/>
                  <a:pt x="11007402" y="3091068"/>
                </a:cubicBezTo>
                <a:cubicBezTo>
                  <a:pt x="11005007" y="3088674"/>
                  <a:pt x="11002912" y="3087177"/>
                  <a:pt x="11001114" y="3086579"/>
                </a:cubicBezTo>
                <a:close/>
                <a:moveTo>
                  <a:pt x="11237320" y="3076699"/>
                </a:moveTo>
                <a:lnTo>
                  <a:pt x="11237320" y="3091068"/>
                </a:lnTo>
                <a:lnTo>
                  <a:pt x="11251692" y="3091068"/>
                </a:lnTo>
                <a:close/>
                <a:moveTo>
                  <a:pt x="11194211" y="3076699"/>
                </a:moveTo>
                <a:cubicBezTo>
                  <a:pt x="11194211" y="3086277"/>
                  <a:pt x="11189422" y="3095859"/>
                  <a:pt x="11179842" y="3105438"/>
                </a:cubicBezTo>
                <a:cubicBezTo>
                  <a:pt x="11170262" y="3115018"/>
                  <a:pt x="11160681" y="3119809"/>
                  <a:pt x="11151101" y="3119809"/>
                </a:cubicBezTo>
                <a:lnTo>
                  <a:pt x="11122361" y="3134178"/>
                </a:lnTo>
                <a:lnTo>
                  <a:pt x="11107992" y="3134178"/>
                </a:lnTo>
                <a:lnTo>
                  <a:pt x="11093621" y="3119809"/>
                </a:lnTo>
                <a:lnTo>
                  <a:pt x="11079252" y="3134178"/>
                </a:lnTo>
                <a:lnTo>
                  <a:pt x="11079252" y="3148549"/>
                </a:lnTo>
                <a:cubicBezTo>
                  <a:pt x="11088832" y="3148549"/>
                  <a:pt x="11093621" y="3148549"/>
                  <a:pt x="11093621" y="3148549"/>
                </a:cubicBezTo>
                <a:cubicBezTo>
                  <a:pt x="11093621" y="3148549"/>
                  <a:pt x="11093621" y="3153338"/>
                  <a:pt x="11093621" y="3162918"/>
                </a:cubicBezTo>
                <a:cubicBezTo>
                  <a:pt x="11103203" y="3172498"/>
                  <a:pt x="11107992" y="3177287"/>
                  <a:pt x="11107992" y="3177287"/>
                </a:cubicBezTo>
                <a:lnTo>
                  <a:pt x="11107992" y="3162918"/>
                </a:lnTo>
                <a:cubicBezTo>
                  <a:pt x="11117572" y="3162918"/>
                  <a:pt x="11122361" y="3162918"/>
                  <a:pt x="11122361" y="3162918"/>
                </a:cubicBezTo>
                <a:cubicBezTo>
                  <a:pt x="11131943" y="3162918"/>
                  <a:pt x="11136732" y="3158127"/>
                  <a:pt x="11136732" y="3148549"/>
                </a:cubicBezTo>
                <a:lnTo>
                  <a:pt x="11151101" y="3134178"/>
                </a:lnTo>
                <a:lnTo>
                  <a:pt x="11179842" y="3119809"/>
                </a:lnTo>
                <a:cubicBezTo>
                  <a:pt x="11179842" y="3110229"/>
                  <a:pt x="11184631" y="3105438"/>
                  <a:pt x="11194211" y="3105438"/>
                </a:cubicBezTo>
                <a:lnTo>
                  <a:pt x="11208582" y="3076699"/>
                </a:lnTo>
                <a:cubicBezTo>
                  <a:pt x="11199000" y="3076699"/>
                  <a:pt x="11194211" y="3076699"/>
                  <a:pt x="11194211" y="3076699"/>
                </a:cubicBezTo>
                <a:close/>
                <a:moveTo>
                  <a:pt x="3750565" y="3076699"/>
                </a:moveTo>
                <a:lnTo>
                  <a:pt x="3750565" y="3105438"/>
                </a:lnTo>
                <a:lnTo>
                  <a:pt x="3764936" y="3105438"/>
                </a:lnTo>
                <a:lnTo>
                  <a:pt x="3764936" y="3098254"/>
                </a:lnTo>
                <a:cubicBezTo>
                  <a:pt x="3764936" y="3083883"/>
                  <a:pt x="3769725" y="3076699"/>
                  <a:pt x="3779305" y="3076699"/>
                </a:cubicBezTo>
                <a:close/>
                <a:moveTo>
                  <a:pt x="3333837" y="3076699"/>
                </a:moveTo>
                <a:cubicBezTo>
                  <a:pt x="3333837" y="3076699"/>
                  <a:pt x="3338626" y="3076699"/>
                  <a:pt x="3348206" y="3076699"/>
                </a:cubicBezTo>
                <a:lnTo>
                  <a:pt x="3333837" y="3091068"/>
                </a:lnTo>
                <a:cubicBezTo>
                  <a:pt x="3333837" y="3081488"/>
                  <a:pt x="3333837" y="3076699"/>
                  <a:pt x="3333837" y="3076699"/>
                </a:cubicBezTo>
                <a:close/>
                <a:moveTo>
                  <a:pt x="2802145" y="3076699"/>
                </a:moveTo>
                <a:cubicBezTo>
                  <a:pt x="2802145" y="3076699"/>
                  <a:pt x="2802145" y="3081488"/>
                  <a:pt x="2802145" y="3091068"/>
                </a:cubicBezTo>
                <a:lnTo>
                  <a:pt x="2787776" y="3091068"/>
                </a:lnTo>
                <a:close/>
                <a:moveTo>
                  <a:pt x="11697160" y="3062328"/>
                </a:moveTo>
                <a:lnTo>
                  <a:pt x="11697160" y="3076699"/>
                </a:lnTo>
                <a:cubicBezTo>
                  <a:pt x="11697160" y="3076699"/>
                  <a:pt x="11701951" y="3071908"/>
                  <a:pt x="11711531" y="3062328"/>
                </a:cubicBezTo>
                <a:close/>
                <a:moveTo>
                  <a:pt x="11639681" y="3062328"/>
                </a:moveTo>
                <a:cubicBezTo>
                  <a:pt x="11630101" y="3062328"/>
                  <a:pt x="11625310" y="3064723"/>
                  <a:pt x="11625310" y="3069514"/>
                </a:cubicBezTo>
                <a:cubicBezTo>
                  <a:pt x="11625310" y="3074305"/>
                  <a:pt x="11627706" y="3076699"/>
                  <a:pt x="11632495" y="3076699"/>
                </a:cubicBezTo>
                <a:cubicBezTo>
                  <a:pt x="11637284" y="3076699"/>
                  <a:pt x="11639681" y="3071908"/>
                  <a:pt x="11639681" y="3062328"/>
                </a:cubicBezTo>
                <a:close/>
                <a:moveTo>
                  <a:pt x="11151101" y="3062328"/>
                </a:moveTo>
                <a:lnTo>
                  <a:pt x="11136732" y="3076699"/>
                </a:lnTo>
                <a:lnTo>
                  <a:pt x="11165471" y="3062328"/>
                </a:lnTo>
                <a:close/>
                <a:moveTo>
                  <a:pt x="11064882" y="3062328"/>
                </a:moveTo>
                <a:cubicBezTo>
                  <a:pt x="11064882" y="3062328"/>
                  <a:pt x="11062486" y="3064723"/>
                  <a:pt x="11057697" y="3069514"/>
                </a:cubicBezTo>
                <a:cubicBezTo>
                  <a:pt x="11052908" y="3074305"/>
                  <a:pt x="11045722" y="3076699"/>
                  <a:pt x="11036142" y="3076699"/>
                </a:cubicBezTo>
                <a:lnTo>
                  <a:pt x="11021771" y="3091068"/>
                </a:lnTo>
                <a:lnTo>
                  <a:pt x="11050511" y="3091068"/>
                </a:lnTo>
                <a:cubicBezTo>
                  <a:pt x="11060091" y="3081488"/>
                  <a:pt x="11067277" y="3074305"/>
                  <a:pt x="11072066" y="3069514"/>
                </a:cubicBezTo>
                <a:cubicBezTo>
                  <a:pt x="11076855" y="3064723"/>
                  <a:pt x="11074462" y="3062328"/>
                  <a:pt x="11064882" y="3062328"/>
                </a:cubicBezTo>
                <a:close/>
                <a:moveTo>
                  <a:pt x="10964292" y="3062328"/>
                </a:moveTo>
                <a:cubicBezTo>
                  <a:pt x="10954710" y="3062328"/>
                  <a:pt x="10949921" y="3064723"/>
                  <a:pt x="10949921" y="3069514"/>
                </a:cubicBezTo>
                <a:cubicBezTo>
                  <a:pt x="10949921" y="3074305"/>
                  <a:pt x="10945132" y="3076699"/>
                  <a:pt x="10935552" y="3076699"/>
                </a:cubicBezTo>
                <a:cubicBezTo>
                  <a:pt x="10925972" y="3076699"/>
                  <a:pt x="10921183" y="3081488"/>
                  <a:pt x="10921183" y="3091068"/>
                </a:cubicBezTo>
                <a:cubicBezTo>
                  <a:pt x="10921183" y="3100649"/>
                  <a:pt x="10935552" y="3095859"/>
                  <a:pt x="10964292" y="3076699"/>
                </a:cubicBezTo>
                <a:close/>
                <a:moveTo>
                  <a:pt x="3621236" y="3062328"/>
                </a:moveTo>
                <a:cubicBezTo>
                  <a:pt x="3630814" y="3062328"/>
                  <a:pt x="3635605" y="3071908"/>
                  <a:pt x="3635605" y="3091068"/>
                </a:cubicBezTo>
                <a:lnTo>
                  <a:pt x="3621236" y="3119809"/>
                </a:lnTo>
                <a:lnTo>
                  <a:pt x="3621236" y="3091068"/>
                </a:lnTo>
                <a:close/>
                <a:moveTo>
                  <a:pt x="11964802" y="3057838"/>
                </a:moveTo>
                <a:lnTo>
                  <a:pt x="11960650" y="3059914"/>
                </a:lnTo>
                <a:lnTo>
                  <a:pt x="11963004" y="3058736"/>
                </a:lnTo>
                <a:cubicBezTo>
                  <a:pt x="11965401" y="3057539"/>
                  <a:pt x="11965997" y="3057240"/>
                  <a:pt x="11964802" y="3057838"/>
                </a:cubicBezTo>
                <a:close/>
                <a:moveTo>
                  <a:pt x="11589386" y="3053347"/>
                </a:moveTo>
                <a:cubicBezTo>
                  <a:pt x="11589386" y="3052151"/>
                  <a:pt x="11586991" y="3052748"/>
                  <a:pt x="11582200" y="3055143"/>
                </a:cubicBezTo>
                <a:cubicBezTo>
                  <a:pt x="11572620" y="3059934"/>
                  <a:pt x="11565435" y="3062328"/>
                  <a:pt x="11560646" y="3062328"/>
                </a:cubicBezTo>
                <a:cubicBezTo>
                  <a:pt x="11555856" y="3062328"/>
                  <a:pt x="11548671" y="3062328"/>
                  <a:pt x="11539091" y="3062328"/>
                </a:cubicBezTo>
                <a:lnTo>
                  <a:pt x="11524722" y="3062328"/>
                </a:lnTo>
                <a:lnTo>
                  <a:pt x="11524722" y="3076699"/>
                </a:lnTo>
                <a:cubicBezTo>
                  <a:pt x="11515140" y="3076699"/>
                  <a:pt x="11505561" y="3081488"/>
                  <a:pt x="11495981" y="3091068"/>
                </a:cubicBezTo>
                <a:cubicBezTo>
                  <a:pt x="11486399" y="3100649"/>
                  <a:pt x="11481610" y="3110229"/>
                  <a:pt x="11481610" y="3119809"/>
                </a:cubicBezTo>
                <a:lnTo>
                  <a:pt x="11495981" y="3105438"/>
                </a:lnTo>
                <a:cubicBezTo>
                  <a:pt x="11495981" y="3105438"/>
                  <a:pt x="11500770" y="3105438"/>
                  <a:pt x="11510350" y="3105438"/>
                </a:cubicBezTo>
                <a:lnTo>
                  <a:pt x="11539091" y="3091068"/>
                </a:lnTo>
                <a:lnTo>
                  <a:pt x="11553460" y="3076699"/>
                </a:lnTo>
                <a:lnTo>
                  <a:pt x="11582200" y="3062328"/>
                </a:lnTo>
                <a:cubicBezTo>
                  <a:pt x="11586991" y="3057539"/>
                  <a:pt x="11589386" y="3054546"/>
                  <a:pt x="11589386" y="3053347"/>
                </a:cubicBezTo>
                <a:close/>
                <a:moveTo>
                  <a:pt x="11998930" y="3047959"/>
                </a:moveTo>
                <a:lnTo>
                  <a:pt x="11998930" y="3076699"/>
                </a:lnTo>
                <a:cubicBezTo>
                  <a:pt x="11989350" y="3076699"/>
                  <a:pt x="11984561" y="3081488"/>
                  <a:pt x="11984561" y="3091068"/>
                </a:cubicBezTo>
                <a:cubicBezTo>
                  <a:pt x="11984561" y="3091068"/>
                  <a:pt x="11979770" y="3091068"/>
                  <a:pt x="11970190" y="3091068"/>
                </a:cubicBezTo>
                <a:cubicBezTo>
                  <a:pt x="11960610" y="3091068"/>
                  <a:pt x="11955821" y="3095859"/>
                  <a:pt x="11955821" y="3105438"/>
                </a:cubicBezTo>
                <a:lnTo>
                  <a:pt x="11927080" y="3105438"/>
                </a:lnTo>
                <a:lnTo>
                  <a:pt x="11941449" y="3091068"/>
                </a:lnTo>
                <a:lnTo>
                  <a:pt x="11941449" y="3076699"/>
                </a:lnTo>
                <a:cubicBezTo>
                  <a:pt x="11931869" y="3076699"/>
                  <a:pt x="11927080" y="3079094"/>
                  <a:pt x="11927080" y="3083883"/>
                </a:cubicBezTo>
                <a:cubicBezTo>
                  <a:pt x="11927080" y="3088674"/>
                  <a:pt x="11927080" y="3091068"/>
                  <a:pt x="11927080" y="3091068"/>
                </a:cubicBezTo>
                <a:lnTo>
                  <a:pt x="11912711" y="3091068"/>
                </a:lnTo>
                <a:lnTo>
                  <a:pt x="11927080" y="3076699"/>
                </a:lnTo>
                <a:cubicBezTo>
                  <a:pt x="11936660" y="3071908"/>
                  <a:pt x="11944445" y="3068017"/>
                  <a:pt x="11950431" y="3065022"/>
                </a:cubicBezTo>
                <a:lnTo>
                  <a:pt x="11955821" y="3062328"/>
                </a:lnTo>
                <a:lnTo>
                  <a:pt x="11955821" y="3076699"/>
                </a:lnTo>
                <a:lnTo>
                  <a:pt x="11984561" y="3062328"/>
                </a:lnTo>
                <a:close/>
                <a:moveTo>
                  <a:pt x="11323541" y="3047959"/>
                </a:moveTo>
                <a:cubicBezTo>
                  <a:pt x="11313961" y="3047959"/>
                  <a:pt x="11309170" y="3052748"/>
                  <a:pt x="11309170" y="3062328"/>
                </a:cubicBezTo>
                <a:cubicBezTo>
                  <a:pt x="11309170" y="3062328"/>
                  <a:pt x="11311567" y="3062328"/>
                  <a:pt x="11316356" y="3062328"/>
                </a:cubicBezTo>
                <a:cubicBezTo>
                  <a:pt x="11321145" y="3062328"/>
                  <a:pt x="11323541" y="3062328"/>
                  <a:pt x="11323541" y="3062328"/>
                </a:cubicBezTo>
                <a:close/>
                <a:moveTo>
                  <a:pt x="11007402" y="3047959"/>
                </a:moveTo>
                <a:cubicBezTo>
                  <a:pt x="11007402" y="3057539"/>
                  <a:pt x="11007402" y="3062328"/>
                  <a:pt x="11007402" y="3062328"/>
                </a:cubicBezTo>
                <a:lnTo>
                  <a:pt x="11021771" y="3047959"/>
                </a:lnTo>
                <a:cubicBezTo>
                  <a:pt x="11021771" y="3047959"/>
                  <a:pt x="11016982" y="3047959"/>
                  <a:pt x="11007402" y="3047959"/>
                </a:cubicBezTo>
                <a:close/>
                <a:moveTo>
                  <a:pt x="10935552" y="3047959"/>
                </a:moveTo>
                <a:cubicBezTo>
                  <a:pt x="10935552" y="3047959"/>
                  <a:pt x="10930763" y="3052748"/>
                  <a:pt x="10921183" y="3062328"/>
                </a:cubicBezTo>
                <a:lnTo>
                  <a:pt x="10935552" y="3062328"/>
                </a:lnTo>
                <a:close/>
                <a:moveTo>
                  <a:pt x="12506670" y="3043170"/>
                </a:moveTo>
                <a:lnTo>
                  <a:pt x="12487510" y="3062328"/>
                </a:lnTo>
                <a:lnTo>
                  <a:pt x="12473138" y="3076699"/>
                </a:lnTo>
                <a:lnTo>
                  <a:pt x="12444400" y="3091068"/>
                </a:lnTo>
                <a:cubicBezTo>
                  <a:pt x="12434818" y="3100649"/>
                  <a:pt x="12415660" y="3110229"/>
                  <a:pt x="12386919" y="3119809"/>
                </a:cubicBezTo>
                <a:cubicBezTo>
                  <a:pt x="12358179" y="3138969"/>
                  <a:pt x="12334228" y="3158127"/>
                  <a:pt x="12315070" y="3177287"/>
                </a:cubicBezTo>
                <a:lnTo>
                  <a:pt x="12286329" y="3177287"/>
                </a:lnTo>
                <a:cubicBezTo>
                  <a:pt x="12286329" y="3177287"/>
                  <a:pt x="12286329" y="3172498"/>
                  <a:pt x="12286329" y="3162918"/>
                </a:cubicBezTo>
                <a:lnTo>
                  <a:pt x="12300700" y="3148549"/>
                </a:lnTo>
                <a:lnTo>
                  <a:pt x="12315070" y="3148549"/>
                </a:lnTo>
                <a:cubicBezTo>
                  <a:pt x="12324650" y="3148549"/>
                  <a:pt x="12331835" y="3143758"/>
                  <a:pt x="12336624" y="3134178"/>
                </a:cubicBezTo>
                <a:cubicBezTo>
                  <a:pt x="12341413" y="3124598"/>
                  <a:pt x="12346205" y="3119809"/>
                  <a:pt x="12350994" y="3119809"/>
                </a:cubicBezTo>
                <a:cubicBezTo>
                  <a:pt x="12355785" y="3119809"/>
                  <a:pt x="12367759" y="3115018"/>
                  <a:pt x="12386919" y="3105438"/>
                </a:cubicBezTo>
                <a:cubicBezTo>
                  <a:pt x="12386919" y="3105438"/>
                  <a:pt x="12391709" y="3103043"/>
                  <a:pt x="12401289" y="3098254"/>
                </a:cubicBezTo>
                <a:cubicBezTo>
                  <a:pt x="12410871" y="3093463"/>
                  <a:pt x="12418054" y="3088674"/>
                  <a:pt x="12422843" y="3083883"/>
                </a:cubicBezTo>
                <a:cubicBezTo>
                  <a:pt x="12427634" y="3079094"/>
                  <a:pt x="12437215" y="3074305"/>
                  <a:pt x="12451584" y="3069514"/>
                </a:cubicBezTo>
                <a:cubicBezTo>
                  <a:pt x="12465955" y="3064723"/>
                  <a:pt x="12477928" y="3057539"/>
                  <a:pt x="12487510" y="3047959"/>
                </a:cubicBezTo>
                <a:close/>
                <a:moveTo>
                  <a:pt x="12533493" y="3036463"/>
                </a:moveTo>
                <a:lnTo>
                  <a:pt x="12530619" y="3040773"/>
                </a:lnTo>
                <a:cubicBezTo>
                  <a:pt x="12530619" y="3043170"/>
                  <a:pt x="12529422" y="3043768"/>
                  <a:pt x="12527027" y="3042569"/>
                </a:cubicBezTo>
                <a:lnTo>
                  <a:pt x="12522881" y="3039115"/>
                </a:lnTo>
                <a:close/>
                <a:moveTo>
                  <a:pt x="12544988" y="3033588"/>
                </a:moveTo>
                <a:lnTo>
                  <a:pt x="12533493" y="3036463"/>
                </a:lnTo>
                <a:lnTo>
                  <a:pt x="12534211" y="3035386"/>
                </a:lnTo>
                <a:cubicBezTo>
                  <a:pt x="12536605" y="3034188"/>
                  <a:pt x="12540199" y="3033588"/>
                  <a:pt x="12544988" y="3033588"/>
                </a:cubicBezTo>
                <a:close/>
                <a:moveTo>
                  <a:pt x="12516250" y="3033588"/>
                </a:moveTo>
                <a:lnTo>
                  <a:pt x="12522881" y="3039115"/>
                </a:lnTo>
                <a:lnTo>
                  <a:pt x="12506670" y="3043170"/>
                </a:lnTo>
                <a:close/>
                <a:moveTo>
                  <a:pt x="11826490" y="3033588"/>
                </a:moveTo>
                <a:lnTo>
                  <a:pt x="11826490" y="3047959"/>
                </a:lnTo>
                <a:cubicBezTo>
                  <a:pt x="11816910" y="3057539"/>
                  <a:pt x="11802539" y="3067119"/>
                  <a:pt x="11783381" y="3076699"/>
                </a:cubicBezTo>
                <a:cubicBezTo>
                  <a:pt x="11754640" y="3086277"/>
                  <a:pt x="11740271" y="3091068"/>
                  <a:pt x="11740271" y="3091068"/>
                </a:cubicBezTo>
                <a:cubicBezTo>
                  <a:pt x="11740271" y="3081488"/>
                  <a:pt x="11769009" y="3062328"/>
                  <a:pt x="11826490" y="3033588"/>
                </a:cubicBezTo>
                <a:close/>
                <a:moveTo>
                  <a:pt x="3685900" y="3033588"/>
                </a:moveTo>
                <a:cubicBezTo>
                  <a:pt x="3690689" y="3033588"/>
                  <a:pt x="3693086" y="3033588"/>
                  <a:pt x="3693086" y="3033588"/>
                </a:cubicBezTo>
                <a:cubicBezTo>
                  <a:pt x="3693086" y="3052748"/>
                  <a:pt x="3688295" y="3057539"/>
                  <a:pt x="3678715" y="3047959"/>
                </a:cubicBezTo>
                <a:cubicBezTo>
                  <a:pt x="3678715" y="3038379"/>
                  <a:pt x="3681111" y="3033588"/>
                  <a:pt x="3685900" y="3033588"/>
                </a:cubicBezTo>
                <a:close/>
                <a:moveTo>
                  <a:pt x="3060807" y="3033588"/>
                </a:moveTo>
                <a:lnTo>
                  <a:pt x="3060807" y="3047959"/>
                </a:lnTo>
                <a:cubicBezTo>
                  <a:pt x="3060807" y="3047959"/>
                  <a:pt x="3056016" y="3047959"/>
                  <a:pt x="3046435" y="3047959"/>
                </a:cubicBezTo>
                <a:close/>
                <a:moveTo>
                  <a:pt x="2514746" y="3033588"/>
                </a:moveTo>
                <a:cubicBezTo>
                  <a:pt x="2514746" y="3033588"/>
                  <a:pt x="2519537" y="3033588"/>
                  <a:pt x="2529117" y="3033588"/>
                </a:cubicBezTo>
                <a:cubicBezTo>
                  <a:pt x="2538698" y="3033588"/>
                  <a:pt x="2543487" y="3033588"/>
                  <a:pt x="2543487" y="3033588"/>
                </a:cubicBezTo>
                <a:cubicBezTo>
                  <a:pt x="2543487" y="3043168"/>
                  <a:pt x="2538698" y="3047959"/>
                  <a:pt x="2529117" y="3047959"/>
                </a:cubicBezTo>
                <a:cubicBezTo>
                  <a:pt x="2519537" y="3047959"/>
                  <a:pt x="2514746" y="3047959"/>
                  <a:pt x="2514746" y="3047959"/>
                </a:cubicBezTo>
                <a:cubicBezTo>
                  <a:pt x="2514746" y="3047959"/>
                  <a:pt x="2514746" y="3043168"/>
                  <a:pt x="2514746" y="3033588"/>
                </a:cubicBezTo>
                <a:close/>
                <a:moveTo>
                  <a:pt x="2342306" y="3033588"/>
                </a:moveTo>
                <a:cubicBezTo>
                  <a:pt x="2342306" y="3033588"/>
                  <a:pt x="2342306" y="3038379"/>
                  <a:pt x="2342306" y="3047959"/>
                </a:cubicBezTo>
                <a:cubicBezTo>
                  <a:pt x="2332726" y="3047959"/>
                  <a:pt x="2327937" y="3047959"/>
                  <a:pt x="2327937" y="3047959"/>
                </a:cubicBezTo>
                <a:cubicBezTo>
                  <a:pt x="2327937" y="3047959"/>
                  <a:pt x="2327937" y="3045564"/>
                  <a:pt x="2327937" y="3040773"/>
                </a:cubicBezTo>
                <a:cubicBezTo>
                  <a:pt x="2327937" y="3035982"/>
                  <a:pt x="2332726" y="3033588"/>
                  <a:pt x="2342306" y="3033588"/>
                </a:cubicBezTo>
                <a:close/>
                <a:moveTo>
                  <a:pt x="3143434" y="3024606"/>
                </a:moveTo>
                <a:cubicBezTo>
                  <a:pt x="3145829" y="3025806"/>
                  <a:pt x="3147026" y="3028799"/>
                  <a:pt x="3147026" y="3033588"/>
                </a:cubicBezTo>
                <a:lnTo>
                  <a:pt x="3161395" y="3033588"/>
                </a:lnTo>
                <a:lnTo>
                  <a:pt x="3161395" y="3047959"/>
                </a:lnTo>
                <a:cubicBezTo>
                  <a:pt x="3161395" y="3067119"/>
                  <a:pt x="3161395" y="3076699"/>
                  <a:pt x="3161395" y="3076699"/>
                </a:cubicBezTo>
                <a:lnTo>
                  <a:pt x="3147026" y="3062328"/>
                </a:lnTo>
                <a:cubicBezTo>
                  <a:pt x="3137446" y="3052748"/>
                  <a:pt x="3130260" y="3047959"/>
                  <a:pt x="3125471" y="3047959"/>
                </a:cubicBezTo>
                <a:cubicBezTo>
                  <a:pt x="3120682" y="3047959"/>
                  <a:pt x="3118285" y="3045564"/>
                  <a:pt x="3118285" y="3040773"/>
                </a:cubicBezTo>
                <a:cubicBezTo>
                  <a:pt x="3118285" y="3035982"/>
                  <a:pt x="3123077" y="3031193"/>
                  <a:pt x="3132657" y="3026404"/>
                </a:cubicBezTo>
                <a:cubicBezTo>
                  <a:pt x="3137446" y="3024010"/>
                  <a:pt x="3141039" y="3023411"/>
                  <a:pt x="3143434" y="3024606"/>
                </a:cubicBezTo>
                <a:close/>
                <a:moveTo>
                  <a:pt x="11697160" y="3019219"/>
                </a:moveTo>
                <a:lnTo>
                  <a:pt x="11682790" y="3033588"/>
                </a:lnTo>
                <a:cubicBezTo>
                  <a:pt x="11682790" y="3033588"/>
                  <a:pt x="11678001" y="3038379"/>
                  <a:pt x="11668421" y="3047959"/>
                </a:cubicBezTo>
                <a:lnTo>
                  <a:pt x="11682790" y="3047959"/>
                </a:lnTo>
                <a:close/>
                <a:moveTo>
                  <a:pt x="11136732" y="3019219"/>
                </a:moveTo>
                <a:cubicBezTo>
                  <a:pt x="11127150" y="3019219"/>
                  <a:pt x="11122361" y="3024010"/>
                  <a:pt x="11122361" y="3033588"/>
                </a:cubicBezTo>
                <a:lnTo>
                  <a:pt x="11107992" y="3033588"/>
                </a:lnTo>
                <a:lnTo>
                  <a:pt x="11064882" y="3033588"/>
                </a:lnTo>
                <a:lnTo>
                  <a:pt x="11079252" y="3047959"/>
                </a:lnTo>
                <a:lnTo>
                  <a:pt x="11107992" y="3047959"/>
                </a:lnTo>
                <a:cubicBezTo>
                  <a:pt x="11107992" y="3057539"/>
                  <a:pt x="11117572" y="3057539"/>
                  <a:pt x="11136732" y="3047959"/>
                </a:cubicBezTo>
                <a:cubicBezTo>
                  <a:pt x="11146312" y="3047959"/>
                  <a:pt x="11151101" y="3045564"/>
                  <a:pt x="11151101" y="3040773"/>
                </a:cubicBezTo>
                <a:cubicBezTo>
                  <a:pt x="11151101" y="3035982"/>
                  <a:pt x="11146312" y="3033588"/>
                  <a:pt x="11136732" y="3033588"/>
                </a:cubicBezTo>
                <a:close/>
                <a:moveTo>
                  <a:pt x="11740271" y="3004849"/>
                </a:moveTo>
                <a:cubicBezTo>
                  <a:pt x="11721111" y="3014428"/>
                  <a:pt x="11711531" y="3019219"/>
                  <a:pt x="11711531" y="3019219"/>
                </a:cubicBezTo>
                <a:lnTo>
                  <a:pt x="11740271" y="3019219"/>
                </a:lnTo>
                <a:lnTo>
                  <a:pt x="11754640" y="3004849"/>
                </a:lnTo>
                <a:close/>
                <a:moveTo>
                  <a:pt x="11524722" y="3004849"/>
                </a:moveTo>
                <a:cubicBezTo>
                  <a:pt x="11515140" y="3004849"/>
                  <a:pt x="11510350" y="3007244"/>
                  <a:pt x="11510350" y="3012033"/>
                </a:cubicBezTo>
                <a:cubicBezTo>
                  <a:pt x="11510350" y="3016824"/>
                  <a:pt x="11512747" y="3019219"/>
                  <a:pt x="11517536" y="3019219"/>
                </a:cubicBezTo>
                <a:cubicBezTo>
                  <a:pt x="11522325" y="3019219"/>
                  <a:pt x="11524722" y="3014428"/>
                  <a:pt x="11524722" y="3004849"/>
                </a:cubicBezTo>
                <a:close/>
                <a:moveTo>
                  <a:pt x="10346382" y="3004849"/>
                </a:moveTo>
                <a:lnTo>
                  <a:pt x="10332013" y="3019219"/>
                </a:lnTo>
                <a:lnTo>
                  <a:pt x="10346382" y="3019219"/>
                </a:lnTo>
                <a:close/>
                <a:moveTo>
                  <a:pt x="3046435" y="3004849"/>
                </a:moveTo>
                <a:cubicBezTo>
                  <a:pt x="3056016" y="3004849"/>
                  <a:pt x="3060807" y="3007244"/>
                  <a:pt x="3060807" y="3012033"/>
                </a:cubicBezTo>
                <a:cubicBezTo>
                  <a:pt x="3060807" y="3016824"/>
                  <a:pt x="3056016" y="3019219"/>
                  <a:pt x="3046435" y="3019219"/>
                </a:cubicBezTo>
                <a:cubicBezTo>
                  <a:pt x="3036855" y="3019219"/>
                  <a:pt x="3032066" y="3019219"/>
                  <a:pt x="3032066" y="3019219"/>
                </a:cubicBezTo>
                <a:cubicBezTo>
                  <a:pt x="3032066" y="3019219"/>
                  <a:pt x="3036855" y="3014428"/>
                  <a:pt x="3046435" y="3004849"/>
                </a:cubicBezTo>
                <a:close/>
                <a:moveTo>
                  <a:pt x="3017697" y="3004849"/>
                </a:moveTo>
                <a:lnTo>
                  <a:pt x="3017697" y="3019219"/>
                </a:lnTo>
                <a:cubicBezTo>
                  <a:pt x="3017697" y="3028799"/>
                  <a:pt x="3017697" y="3038379"/>
                  <a:pt x="3017697" y="3047959"/>
                </a:cubicBezTo>
                <a:lnTo>
                  <a:pt x="3003326" y="3047959"/>
                </a:lnTo>
                <a:close/>
                <a:moveTo>
                  <a:pt x="2636891" y="3004849"/>
                </a:moveTo>
                <a:cubicBezTo>
                  <a:pt x="2641682" y="3004849"/>
                  <a:pt x="2644077" y="3007244"/>
                  <a:pt x="2644077" y="3012033"/>
                </a:cubicBezTo>
                <a:cubicBezTo>
                  <a:pt x="2644077" y="3016824"/>
                  <a:pt x="2639288" y="3019219"/>
                  <a:pt x="2629708" y="3019219"/>
                </a:cubicBezTo>
                <a:cubicBezTo>
                  <a:pt x="2629708" y="3009639"/>
                  <a:pt x="2632102" y="3004849"/>
                  <a:pt x="2636891" y="3004849"/>
                </a:cubicBezTo>
                <a:close/>
                <a:moveTo>
                  <a:pt x="2586596" y="3004849"/>
                </a:moveTo>
                <a:cubicBezTo>
                  <a:pt x="2596176" y="3004849"/>
                  <a:pt x="2600967" y="3009639"/>
                  <a:pt x="2600967" y="3019219"/>
                </a:cubicBezTo>
                <a:cubicBezTo>
                  <a:pt x="2600967" y="3028799"/>
                  <a:pt x="2596176" y="3033588"/>
                  <a:pt x="2586596" y="3033588"/>
                </a:cubicBezTo>
                <a:close/>
                <a:moveTo>
                  <a:pt x="2557858" y="3004849"/>
                </a:moveTo>
                <a:lnTo>
                  <a:pt x="2572227" y="3019219"/>
                </a:lnTo>
                <a:lnTo>
                  <a:pt x="2557858" y="3033588"/>
                </a:lnTo>
                <a:cubicBezTo>
                  <a:pt x="2557858" y="3033588"/>
                  <a:pt x="2557858" y="3031193"/>
                  <a:pt x="2557858" y="3026404"/>
                </a:cubicBezTo>
                <a:cubicBezTo>
                  <a:pt x="2557858" y="3021613"/>
                  <a:pt x="2557858" y="3014428"/>
                  <a:pt x="2557858" y="3004849"/>
                </a:cubicBezTo>
                <a:close/>
                <a:moveTo>
                  <a:pt x="2284828" y="3004849"/>
                </a:moveTo>
                <a:lnTo>
                  <a:pt x="2299197" y="3004849"/>
                </a:lnTo>
                <a:cubicBezTo>
                  <a:pt x="2308777" y="3024010"/>
                  <a:pt x="2308777" y="3033588"/>
                  <a:pt x="2299197" y="3033588"/>
                </a:cubicBezTo>
                <a:cubicBezTo>
                  <a:pt x="2289617" y="3024010"/>
                  <a:pt x="2284828" y="3014428"/>
                  <a:pt x="2284828" y="3004849"/>
                </a:cubicBezTo>
                <a:close/>
                <a:moveTo>
                  <a:pt x="11481610" y="2990478"/>
                </a:moveTo>
                <a:cubicBezTo>
                  <a:pt x="11481610" y="2990478"/>
                  <a:pt x="11476821" y="2995269"/>
                  <a:pt x="11467241" y="3004849"/>
                </a:cubicBezTo>
                <a:lnTo>
                  <a:pt x="11452872" y="3004849"/>
                </a:lnTo>
                <a:close/>
                <a:moveTo>
                  <a:pt x="10720002" y="2990478"/>
                </a:moveTo>
                <a:cubicBezTo>
                  <a:pt x="10720002" y="2990478"/>
                  <a:pt x="10722397" y="2992873"/>
                  <a:pt x="10727188" y="2997664"/>
                </a:cubicBezTo>
                <a:cubicBezTo>
                  <a:pt x="10731977" y="3002453"/>
                  <a:pt x="10736768" y="3002453"/>
                  <a:pt x="10741557" y="2997664"/>
                </a:cubicBezTo>
                <a:cubicBezTo>
                  <a:pt x="10746346" y="2992873"/>
                  <a:pt x="10743954" y="2990478"/>
                  <a:pt x="10734372" y="2990478"/>
                </a:cubicBezTo>
                <a:close/>
                <a:moveTo>
                  <a:pt x="3319466" y="2990478"/>
                </a:moveTo>
                <a:cubicBezTo>
                  <a:pt x="3329046" y="2990478"/>
                  <a:pt x="3336231" y="2990478"/>
                  <a:pt x="3341021" y="2990478"/>
                </a:cubicBezTo>
                <a:cubicBezTo>
                  <a:pt x="3345812" y="2990478"/>
                  <a:pt x="3348206" y="2997664"/>
                  <a:pt x="3348206" y="3012033"/>
                </a:cubicBezTo>
                <a:cubicBezTo>
                  <a:pt x="3348206" y="3026404"/>
                  <a:pt x="3352995" y="3040773"/>
                  <a:pt x="3362575" y="3055143"/>
                </a:cubicBezTo>
                <a:cubicBezTo>
                  <a:pt x="3372155" y="3069514"/>
                  <a:pt x="3376946" y="3076699"/>
                  <a:pt x="3376946" y="3076699"/>
                </a:cubicBezTo>
                <a:lnTo>
                  <a:pt x="3362575" y="3076699"/>
                </a:lnTo>
                <a:cubicBezTo>
                  <a:pt x="3352995" y="3057539"/>
                  <a:pt x="3348206" y="3052748"/>
                  <a:pt x="3348206" y="3062328"/>
                </a:cubicBezTo>
                <a:lnTo>
                  <a:pt x="3333837" y="3047959"/>
                </a:lnTo>
                <a:cubicBezTo>
                  <a:pt x="3333837" y="3038379"/>
                  <a:pt x="3333837" y="3033588"/>
                  <a:pt x="3333837" y="3033588"/>
                </a:cubicBezTo>
                <a:cubicBezTo>
                  <a:pt x="3333837" y="3033588"/>
                  <a:pt x="3329046" y="3033588"/>
                  <a:pt x="3319466" y="3033588"/>
                </a:cubicBezTo>
                <a:cubicBezTo>
                  <a:pt x="3319466" y="3024010"/>
                  <a:pt x="3321860" y="3016824"/>
                  <a:pt x="3326651" y="3012033"/>
                </a:cubicBezTo>
                <a:cubicBezTo>
                  <a:pt x="3331440" y="3007244"/>
                  <a:pt x="3331440" y="3004849"/>
                  <a:pt x="3326651" y="3004849"/>
                </a:cubicBezTo>
                <a:cubicBezTo>
                  <a:pt x="3321860" y="3004849"/>
                  <a:pt x="3319466" y="3000058"/>
                  <a:pt x="3319466" y="2990478"/>
                </a:cubicBezTo>
                <a:close/>
                <a:moveTo>
                  <a:pt x="3075176" y="2990478"/>
                </a:moveTo>
                <a:cubicBezTo>
                  <a:pt x="3084756" y="2990478"/>
                  <a:pt x="3089545" y="2995269"/>
                  <a:pt x="3089545" y="3004849"/>
                </a:cubicBezTo>
                <a:cubicBezTo>
                  <a:pt x="3089545" y="3004849"/>
                  <a:pt x="3089545" y="3007244"/>
                  <a:pt x="3089545" y="3012033"/>
                </a:cubicBezTo>
                <a:cubicBezTo>
                  <a:pt x="3089545" y="3016824"/>
                  <a:pt x="3094336" y="3019219"/>
                  <a:pt x="3103916" y="3019219"/>
                </a:cubicBezTo>
                <a:cubicBezTo>
                  <a:pt x="3113496" y="3028799"/>
                  <a:pt x="3113496" y="3033588"/>
                  <a:pt x="3103916" y="3033588"/>
                </a:cubicBezTo>
                <a:cubicBezTo>
                  <a:pt x="3094336" y="3033588"/>
                  <a:pt x="3089545" y="3033588"/>
                  <a:pt x="3089545" y="3033588"/>
                </a:cubicBezTo>
                <a:cubicBezTo>
                  <a:pt x="3070387" y="3014428"/>
                  <a:pt x="3065596" y="3000058"/>
                  <a:pt x="3075176" y="2990478"/>
                </a:cubicBezTo>
                <a:close/>
                <a:moveTo>
                  <a:pt x="2974586" y="2990478"/>
                </a:moveTo>
                <a:cubicBezTo>
                  <a:pt x="2974586" y="2990478"/>
                  <a:pt x="2979377" y="2990478"/>
                  <a:pt x="2988957" y="2990478"/>
                </a:cubicBezTo>
                <a:cubicBezTo>
                  <a:pt x="2988957" y="2990478"/>
                  <a:pt x="2988957" y="2995269"/>
                  <a:pt x="2988957" y="3004849"/>
                </a:cubicBezTo>
                <a:cubicBezTo>
                  <a:pt x="2979377" y="3004849"/>
                  <a:pt x="2974586" y="3004849"/>
                  <a:pt x="2974586" y="3004849"/>
                </a:cubicBezTo>
                <a:cubicBezTo>
                  <a:pt x="2974586" y="2995269"/>
                  <a:pt x="2974586" y="2990478"/>
                  <a:pt x="2974586" y="2990478"/>
                </a:cubicBezTo>
                <a:close/>
                <a:moveTo>
                  <a:pt x="2744667" y="2990478"/>
                </a:moveTo>
                <a:cubicBezTo>
                  <a:pt x="2735087" y="2990478"/>
                  <a:pt x="2730296" y="2995269"/>
                  <a:pt x="2730296" y="3004849"/>
                </a:cubicBezTo>
                <a:cubicBezTo>
                  <a:pt x="2730296" y="3004849"/>
                  <a:pt x="2735087" y="3009639"/>
                  <a:pt x="2744667" y="3019219"/>
                </a:cubicBezTo>
                <a:close/>
                <a:moveTo>
                  <a:pt x="2680002" y="2990478"/>
                </a:moveTo>
                <a:cubicBezTo>
                  <a:pt x="2675211" y="2990478"/>
                  <a:pt x="2672817" y="2995269"/>
                  <a:pt x="2672817" y="3004849"/>
                </a:cubicBezTo>
                <a:cubicBezTo>
                  <a:pt x="2682397" y="3014428"/>
                  <a:pt x="2687186" y="3009639"/>
                  <a:pt x="2687186" y="2990478"/>
                </a:cubicBezTo>
                <a:cubicBezTo>
                  <a:pt x="2687186" y="2990478"/>
                  <a:pt x="2684792" y="2990478"/>
                  <a:pt x="2680002" y="2990478"/>
                </a:cubicBezTo>
                <a:close/>
                <a:moveTo>
                  <a:pt x="1250190" y="2990478"/>
                </a:moveTo>
                <a:lnTo>
                  <a:pt x="1264559" y="2990478"/>
                </a:lnTo>
                <a:cubicBezTo>
                  <a:pt x="1274139" y="3038379"/>
                  <a:pt x="1274139" y="3062328"/>
                  <a:pt x="1264559" y="3062328"/>
                </a:cubicBezTo>
                <a:cubicBezTo>
                  <a:pt x="1254979" y="3062328"/>
                  <a:pt x="1250190" y="3055143"/>
                  <a:pt x="1250190" y="3040773"/>
                </a:cubicBezTo>
                <a:cubicBezTo>
                  <a:pt x="1250190" y="3026404"/>
                  <a:pt x="1250190" y="3009639"/>
                  <a:pt x="1250190" y="2990478"/>
                </a:cubicBezTo>
                <a:close/>
                <a:moveTo>
                  <a:pt x="12156999" y="2976109"/>
                </a:moveTo>
                <a:lnTo>
                  <a:pt x="12185739" y="2976109"/>
                </a:lnTo>
                <a:lnTo>
                  <a:pt x="12171370" y="2990478"/>
                </a:lnTo>
                <a:cubicBezTo>
                  <a:pt x="12161790" y="2990478"/>
                  <a:pt x="12156999" y="2995269"/>
                  <a:pt x="12156999" y="3004849"/>
                </a:cubicBezTo>
                <a:cubicBezTo>
                  <a:pt x="12156999" y="3004849"/>
                  <a:pt x="12152210" y="3007244"/>
                  <a:pt x="12142630" y="3012033"/>
                </a:cubicBezTo>
                <a:cubicBezTo>
                  <a:pt x="12133050" y="3016824"/>
                  <a:pt x="12125864" y="3019219"/>
                  <a:pt x="12121075" y="3019219"/>
                </a:cubicBezTo>
                <a:cubicBezTo>
                  <a:pt x="12116286" y="3019219"/>
                  <a:pt x="12111495" y="3021613"/>
                  <a:pt x="12106706" y="3026404"/>
                </a:cubicBezTo>
                <a:cubicBezTo>
                  <a:pt x="12101915" y="3031193"/>
                  <a:pt x="12099520" y="3035982"/>
                  <a:pt x="12099520" y="3040773"/>
                </a:cubicBezTo>
                <a:cubicBezTo>
                  <a:pt x="12099520" y="3045564"/>
                  <a:pt x="12099520" y="3047959"/>
                  <a:pt x="12099520" y="3047959"/>
                </a:cubicBezTo>
                <a:cubicBezTo>
                  <a:pt x="12089940" y="3047959"/>
                  <a:pt x="12082755" y="3047959"/>
                  <a:pt x="12077965" y="3047959"/>
                </a:cubicBezTo>
                <a:cubicBezTo>
                  <a:pt x="12073176" y="3047959"/>
                  <a:pt x="12070780" y="3052748"/>
                  <a:pt x="12070780" y="3062328"/>
                </a:cubicBezTo>
                <a:lnTo>
                  <a:pt x="12056411" y="3062328"/>
                </a:lnTo>
                <a:lnTo>
                  <a:pt x="12042040" y="3047959"/>
                </a:lnTo>
                <a:cubicBezTo>
                  <a:pt x="12032459" y="3057539"/>
                  <a:pt x="12027670" y="3057539"/>
                  <a:pt x="12027670" y="3047959"/>
                </a:cubicBezTo>
                <a:cubicBezTo>
                  <a:pt x="12037250" y="3047959"/>
                  <a:pt x="12046829" y="3043168"/>
                  <a:pt x="12056411" y="3033588"/>
                </a:cubicBezTo>
                <a:cubicBezTo>
                  <a:pt x="12065991" y="3024010"/>
                  <a:pt x="12070780" y="3014428"/>
                  <a:pt x="12070780" y="3004849"/>
                </a:cubicBezTo>
                <a:cubicBezTo>
                  <a:pt x="12080360" y="3004849"/>
                  <a:pt x="12092335" y="3002453"/>
                  <a:pt x="12106706" y="2997664"/>
                </a:cubicBezTo>
                <a:cubicBezTo>
                  <a:pt x="12121075" y="2992873"/>
                  <a:pt x="12130655" y="2988084"/>
                  <a:pt x="12135444" y="2983293"/>
                </a:cubicBezTo>
                <a:cubicBezTo>
                  <a:pt x="12140233" y="2978504"/>
                  <a:pt x="12147419" y="2976109"/>
                  <a:pt x="12156999" y="2976109"/>
                </a:cubicBezTo>
                <a:close/>
                <a:moveTo>
                  <a:pt x="11194211" y="2976109"/>
                </a:moveTo>
                <a:cubicBezTo>
                  <a:pt x="11175053" y="2985689"/>
                  <a:pt x="11160681" y="2988084"/>
                  <a:pt x="11151101" y="2983293"/>
                </a:cubicBezTo>
                <a:cubicBezTo>
                  <a:pt x="11141521" y="2978504"/>
                  <a:pt x="11136732" y="2980898"/>
                  <a:pt x="11136732" y="2990478"/>
                </a:cubicBezTo>
                <a:cubicBezTo>
                  <a:pt x="11146312" y="2990478"/>
                  <a:pt x="11151101" y="2992873"/>
                  <a:pt x="11151101" y="2997664"/>
                </a:cubicBezTo>
                <a:cubicBezTo>
                  <a:pt x="11151101" y="3002453"/>
                  <a:pt x="11155890" y="3009639"/>
                  <a:pt x="11165471" y="3019219"/>
                </a:cubicBezTo>
                <a:cubicBezTo>
                  <a:pt x="11165471" y="3028799"/>
                  <a:pt x="11170262" y="3028799"/>
                  <a:pt x="11179842" y="3019219"/>
                </a:cubicBezTo>
                <a:lnTo>
                  <a:pt x="11194211" y="3033588"/>
                </a:lnTo>
                <a:cubicBezTo>
                  <a:pt x="11194211" y="3043168"/>
                  <a:pt x="11194211" y="3047959"/>
                  <a:pt x="11194211" y="3047959"/>
                </a:cubicBezTo>
                <a:lnTo>
                  <a:pt x="11208582" y="3033588"/>
                </a:lnTo>
                <a:cubicBezTo>
                  <a:pt x="11208582" y="3024010"/>
                  <a:pt x="11208582" y="3016824"/>
                  <a:pt x="11208582" y="3012033"/>
                </a:cubicBezTo>
                <a:cubicBezTo>
                  <a:pt x="11208582" y="3007244"/>
                  <a:pt x="11213371" y="3004849"/>
                  <a:pt x="11222951" y="3004849"/>
                </a:cubicBezTo>
                <a:cubicBezTo>
                  <a:pt x="11232531" y="3004849"/>
                  <a:pt x="11237320" y="3000058"/>
                  <a:pt x="11237320" y="2990478"/>
                </a:cubicBezTo>
                <a:lnTo>
                  <a:pt x="11251692" y="2990478"/>
                </a:lnTo>
                <a:cubicBezTo>
                  <a:pt x="11251692" y="2980898"/>
                  <a:pt x="11246902" y="2976109"/>
                  <a:pt x="11237320" y="2976109"/>
                </a:cubicBezTo>
                <a:cubicBezTo>
                  <a:pt x="11237320" y="2976109"/>
                  <a:pt x="11232531" y="2976109"/>
                  <a:pt x="11222951" y="2976109"/>
                </a:cubicBezTo>
                <a:close/>
                <a:moveTo>
                  <a:pt x="3923005" y="2976109"/>
                </a:moveTo>
                <a:cubicBezTo>
                  <a:pt x="3932585" y="2976109"/>
                  <a:pt x="3937374" y="2976109"/>
                  <a:pt x="3937374" y="2976109"/>
                </a:cubicBezTo>
                <a:lnTo>
                  <a:pt x="3923005" y="2990478"/>
                </a:lnTo>
                <a:cubicBezTo>
                  <a:pt x="3923005" y="2990478"/>
                  <a:pt x="3923005" y="2985689"/>
                  <a:pt x="3923005" y="2976109"/>
                </a:cubicBezTo>
                <a:close/>
                <a:moveTo>
                  <a:pt x="3894264" y="2976109"/>
                </a:moveTo>
                <a:cubicBezTo>
                  <a:pt x="3903844" y="2976109"/>
                  <a:pt x="3908635" y="2976109"/>
                  <a:pt x="3908635" y="2976109"/>
                </a:cubicBezTo>
                <a:cubicBezTo>
                  <a:pt x="3918216" y="2976109"/>
                  <a:pt x="3918216" y="2980898"/>
                  <a:pt x="3908635" y="2990478"/>
                </a:cubicBezTo>
                <a:lnTo>
                  <a:pt x="3894264" y="2990478"/>
                </a:lnTo>
                <a:cubicBezTo>
                  <a:pt x="3894264" y="3000058"/>
                  <a:pt x="3889475" y="3004849"/>
                  <a:pt x="3879895" y="3004849"/>
                </a:cubicBezTo>
                <a:lnTo>
                  <a:pt x="3865526" y="3004849"/>
                </a:lnTo>
                <a:cubicBezTo>
                  <a:pt x="3865526" y="2985689"/>
                  <a:pt x="3870315" y="2980898"/>
                  <a:pt x="3879895" y="2990478"/>
                </a:cubicBezTo>
                <a:cubicBezTo>
                  <a:pt x="3889475" y="2990478"/>
                  <a:pt x="3894264" y="2985689"/>
                  <a:pt x="3894264" y="2976109"/>
                </a:cubicBezTo>
                <a:close/>
                <a:moveTo>
                  <a:pt x="3491906" y="2976109"/>
                </a:moveTo>
                <a:lnTo>
                  <a:pt x="3506275" y="2976109"/>
                </a:lnTo>
                <a:lnTo>
                  <a:pt x="3506275" y="2990478"/>
                </a:lnTo>
                <a:cubicBezTo>
                  <a:pt x="3496697" y="2990478"/>
                  <a:pt x="3491906" y="2985689"/>
                  <a:pt x="3491906" y="2976109"/>
                </a:cubicBezTo>
                <a:close/>
                <a:moveTo>
                  <a:pt x="3261985" y="2976109"/>
                </a:moveTo>
                <a:cubicBezTo>
                  <a:pt x="3271567" y="2976109"/>
                  <a:pt x="3276356" y="2976109"/>
                  <a:pt x="3276356" y="2976109"/>
                </a:cubicBezTo>
                <a:cubicBezTo>
                  <a:pt x="3276356" y="2976109"/>
                  <a:pt x="3271567" y="2980898"/>
                  <a:pt x="3261985" y="2990478"/>
                </a:cubicBezTo>
                <a:close/>
                <a:moveTo>
                  <a:pt x="3103916" y="2976109"/>
                </a:moveTo>
                <a:cubicBezTo>
                  <a:pt x="3113496" y="2976109"/>
                  <a:pt x="3118285" y="2976109"/>
                  <a:pt x="3118285" y="2976109"/>
                </a:cubicBezTo>
                <a:lnTo>
                  <a:pt x="3118285" y="2990478"/>
                </a:lnTo>
                <a:close/>
                <a:moveTo>
                  <a:pt x="11266061" y="2961738"/>
                </a:moveTo>
                <a:cubicBezTo>
                  <a:pt x="11266061" y="2971320"/>
                  <a:pt x="11268457" y="2976109"/>
                  <a:pt x="11273246" y="2976109"/>
                </a:cubicBezTo>
                <a:cubicBezTo>
                  <a:pt x="11278035" y="2976109"/>
                  <a:pt x="11280432" y="2973715"/>
                  <a:pt x="11280432" y="2968924"/>
                </a:cubicBezTo>
                <a:cubicBezTo>
                  <a:pt x="11280432" y="2964134"/>
                  <a:pt x="11275643" y="2961738"/>
                  <a:pt x="11266061" y="2961738"/>
                </a:cubicBezTo>
                <a:close/>
                <a:moveTo>
                  <a:pt x="10418232" y="2961738"/>
                </a:moveTo>
                <a:cubicBezTo>
                  <a:pt x="10408652" y="2961738"/>
                  <a:pt x="10403863" y="2966529"/>
                  <a:pt x="10403863" y="2976109"/>
                </a:cubicBezTo>
                <a:lnTo>
                  <a:pt x="10418232" y="2976109"/>
                </a:lnTo>
                <a:close/>
                <a:moveTo>
                  <a:pt x="10375123" y="2961738"/>
                </a:moveTo>
                <a:lnTo>
                  <a:pt x="10375123" y="2976109"/>
                </a:lnTo>
                <a:cubicBezTo>
                  <a:pt x="10384703" y="2976109"/>
                  <a:pt x="10389492" y="2973715"/>
                  <a:pt x="10389492" y="2968924"/>
                </a:cubicBezTo>
                <a:cubicBezTo>
                  <a:pt x="10389492" y="2964134"/>
                  <a:pt x="10384703" y="2961738"/>
                  <a:pt x="10375123" y="2961738"/>
                </a:cubicBezTo>
                <a:close/>
                <a:moveTo>
                  <a:pt x="3621236" y="2961738"/>
                </a:moveTo>
                <a:lnTo>
                  <a:pt x="3621236" y="2990478"/>
                </a:lnTo>
                <a:cubicBezTo>
                  <a:pt x="3621236" y="2995269"/>
                  <a:pt x="3621236" y="2999460"/>
                  <a:pt x="3621236" y="3003052"/>
                </a:cubicBezTo>
                <a:lnTo>
                  <a:pt x="3621236" y="3004849"/>
                </a:lnTo>
                <a:cubicBezTo>
                  <a:pt x="3611656" y="3004849"/>
                  <a:pt x="3606865" y="2995269"/>
                  <a:pt x="3606865" y="2976109"/>
                </a:cubicBezTo>
                <a:close/>
                <a:moveTo>
                  <a:pt x="3362575" y="2961738"/>
                </a:moveTo>
                <a:lnTo>
                  <a:pt x="3376946" y="2976109"/>
                </a:lnTo>
                <a:cubicBezTo>
                  <a:pt x="3367366" y="2976109"/>
                  <a:pt x="3362575" y="2973715"/>
                  <a:pt x="3362575" y="2968924"/>
                </a:cubicBezTo>
                <a:cubicBezTo>
                  <a:pt x="3362575" y="2964134"/>
                  <a:pt x="3362575" y="2961738"/>
                  <a:pt x="3362575" y="2961738"/>
                </a:cubicBezTo>
                <a:close/>
                <a:moveTo>
                  <a:pt x="2098018" y="2961738"/>
                </a:moveTo>
                <a:lnTo>
                  <a:pt x="2126757" y="2961738"/>
                </a:lnTo>
                <a:cubicBezTo>
                  <a:pt x="2126757" y="2961738"/>
                  <a:pt x="2131548" y="2971320"/>
                  <a:pt x="2141128" y="2990478"/>
                </a:cubicBezTo>
                <a:cubicBezTo>
                  <a:pt x="2150708" y="3009639"/>
                  <a:pt x="2150708" y="3021613"/>
                  <a:pt x="2141128" y="3026404"/>
                </a:cubicBezTo>
                <a:cubicBezTo>
                  <a:pt x="2131548" y="3031193"/>
                  <a:pt x="2121968" y="3024010"/>
                  <a:pt x="2112387" y="3004849"/>
                </a:cubicBezTo>
                <a:cubicBezTo>
                  <a:pt x="2102807" y="2985689"/>
                  <a:pt x="2098018" y="2971320"/>
                  <a:pt x="2098018" y="2961738"/>
                </a:cubicBezTo>
                <a:close/>
                <a:moveTo>
                  <a:pt x="11152897" y="2952757"/>
                </a:moveTo>
                <a:cubicBezTo>
                  <a:pt x="11151700" y="2953956"/>
                  <a:pt x="11151101" y="2956949"/>
                  <a:pt x="11151101" y="2961738"/>
                </a:cubicBezTo>
                <a:cubicBezTo>
                  <a:pt x="11160681" y="2961738"/>
                  <a:pt x="11163076" y="2959343"/>
                  <a:pt x="11158287" y="2954554"/>
                </a:cubicBezTo>
                <a:cubicBezTo>
                  <a:pt x="11155892" y="2952160"/>
                  <a:pt x="11154096" y="2951561"/>
                  <a:pt x="11152897" y="2952757"/>
                </a:cubicBezTo>
                <a:close/>
                <a:moveTo>
                  <a:pt x="12013299" y="2947369"/>
                </a:moveTo>
                <a:cubicBezTo>
                  <a:pt x="11984561" y="2976109"/>
                  <a:pt x="11970190" y="2985689"/>
                  <a:pt x="11970190" y="2976109"/>
                </a:cubicBezTo>
                <a:cubicBezTo>
                  <a:pt x="11970190" y="2976109"/>
                  <a:pt x="11970190" y="2973715"/>
                  <a:pt x="11970190" y="2968924"/>
                </a:cubicBezTo>
                <a:cubicBezTo>
                  <a:pt x="11970190" y="2964134"/>
                  <a:pt x="11974979" y="2961738"/>
                  <a:pt x="11984561" y="2961738"/>
                </a:cubicBezTo>
                <a:close/>
                <a:moveTo>
                  <a:pt x="11898340" y="2947369"/>
                </a:moveTo>
                <a:cubicBezTo>
                  <a:pt x="11898340" y="2956949"/>
                  <a:pt x="11903129" y="2956949"/>
                  <a:pt x="11912711" y="2947369"/>
                </a:cubicBezTo>
                <a:lnTo>
                  <a:pt x="11898340" y="2961738"/>
                </a:lnTo>
                <a:lnTo>
                  <a:pt x="11883971" y="2961738"/>
                </a:lnTo>
                <a:close/>
                <a:moveTo>
                  <a:pt x="3836786" y="2947369"/>
                </a:moveTo>
                <a:lnTo>
                  <a:pt x="3836786" y="2976109"/>
                </a:lnTo>
                <a:lnTo>
                  <a:pt x="3836786" y="3019219"/>
                </a:lnTo>
                <a:cubicBezTo>
                  <a:pt x="3836786" y="3028799"/>
                  <a:pt x="3834391" y="3033588"/>
                  <a:pt x="3829600" y="3033588"/>
                </a:cubicBezTo>
                <a:cubicBezTo>
                  <a:pt x="3824811" y="3033588"/>
                  <a:pt x="3822415" y="3028799"/>
                  <a:pt x="3822415" y="3019219"/>
                </a:cubicBezTo>
                <a:cubicBezTo>
                  <a:pt x="3822415" y="3009639"/>
                  <a:pt x="3822415" y="2995269"/>
                  <a:pt x="3822415" y="2976109"/>
                </a:cubicBezTo>
                <a:close/>
                <a:moveTo>
                  <a:pt x="2356678" y="2947369"/>
                </a:moveTo>
                <a:lnTo>
                  <a:pt x="2356678" y="2961738"/>
                </a:lnTo>
                <a:cubicBezTo>
                  <a:pt x="2347097" y="2971320"/>
                  <a:pt x="2342306" y="2976109"/>
                  <a:pt x="2342306" y="2976109"/>
                </a:cubicBezTo>
                <a:lnTo>
                  <a:pt x="2342306" y="2961738"/>
                </a:lnTo>
                <a:close/>
                <a:moveTo>
                  <a:pt x="3926598" y="2938387"/>
                </a:moveTo>
                <a:cubicBezTo>
                  <a:pt x="3928993" y="2939585"/>
                  <a:pt x="3932585" y="2942580"/>
                  <a:pt x="3937374" y="2947369"/>
                </a:cubicBezTo>
                <a:cubicBezTo>
                  <a:pt x="3937374" y="2956949"/>
                  <a:pt x="3937374" y="2961738"/>
                  <a:pt x="3937374" y="2961738"/>
                </a:cubicBezTo>
                <a:cubicBezTo>
                  <a:pt x="3927796" y="2961738"/>
                  <a:pt x="3923005" y="2959343"/>
                  <a:pt x="3923005" y="2954554"/>
                </a:cubicBezTo>
                <a:cubicBezTo>
                  <a:pt x="3923005" y="2949765"/>
                  <a:pt x="3923005" y="2944974"/>
                  <a:pt x="3923005" y="2940183"/>
                </a:cubicBezTo>
                <a:cubicBezTo>
                  <a:pt x="3923005" y="2937789"/>
                  <a:pt x="3924202" y="2937190"/>
                  <a:pt x="3926598" y="2938387"/>
                </a:cubicBezTo>
                <a:close/>
                <a:moveTo>
                  <a:pt x="11431315" y="2933000"/>
                </a:moveTo>
                <a:cubicBezTo>
                  <a:pt x="11426526" y="2933000"/>
                  <a:pt x="11424131" y="2937789"/>
                  <a:pt x="11424131" y="2947369"/>
                </a:cubicBezTo>
                <a:cubicBezTo>
                  <a:pt x="11424131" y="2956949"/>
                  <a:pt x="11421735" y="2964134"/>
                  <a:pt x="11416946" y="2968924"/>
                </a:cubicBezTo>
                <a:cubicBezTo>
                  <a:pt x="11412157" y="2973715"/>
                  <a:pt x="11414549" y="2976109"/>
                  <a:pt x="11424131" y="2976109"/>
                </a:cubicBezTo>
                <a:cubicBezTo>
                  <a:pt x="11433712" y="2976109"/>
                  <a:pt x="11438501" y="2968924"/>
                  <a:pt x="11438501" y="2954554"/>
                </a:cubicBezTo>
                <a:cubicBezTo>
                  <a:pt x="11438501" y="2940183"/>
                  <a:pt x="11436106" y="2933000"/>
                  <a:pt x="11431315" y="2933000"/>
                </a:cubicBezTo>
                <a:close/>
                <a:moveTo>
                  <a:pt x="3980485" y="2933000"/>
                </a:moveTo>
                <a:cubicBezTo>
                  <a:pt x="3990065" y="2933000"/>
                  <a:pt x="3994854" y="2933000"/>
                  <a:pt x="3994854" y="2933000"/>
                </a:cubicBezTo>
                <a:cubicBezTo>
                  <a:pt x="3994854" y="2933000"/>
                  <a:pt x="3994854" y="2935394"/>
                  <a:pt x="3994854" y="2940183"/>
                </a:cubicBezTo>
                <a:cubicBezTo>
                  <a:pt x="3994854" y="2944974"/>
                  <a:pt x="3990065" y="2947369"/>
                  <a:pt x="3980485" y="2947369"/>
                </a:cubicBezTo>
                <a:cubicBezTo>
                  <a:pt x="3970905" y="2947369"/>
                  <a:pt x="3966114" y="2944974"/>
                  <a:pt x="3966114" y="2940183"/>
                </a:cubicBezTo>
                <a:cubicBezTo>
                  <a:pt x="3966114" y="2935394"/>
                  <a:pt x="3970905" y="2933000"/>
                  <a:pt x="3980485" y="2933000"/>
                </a:cubicBezTo>
                <a:close/>
                <a:moveTo>
                  <a:pt x="3621236" y="2933000"/>
                </a:moveTo>
                <a:cubicBezTo>
                  <a:pt x="3630814" y="2933000"/>
                  <a:pt x="3635605" y="2935394"/>
                  <a:pt x="3635605" y="2940183"/>
                </a:cubicBezTo>
                <a:cubicBezTo>
                  <a:pt x="3635605" y="2944974"/>
                  <a:pt x="3635605" y="2947369"/>
                  <a:pt x="3635605" y="2947369"/>
                </a:cubicBezTo>
                <a:lnTo>
                  <a:pt x="3621236" y="2947369"/>
                </a:lnTo>
                <a:close/>
                <a:moveTo>
                  <a:pt x="2945847" y="2933000"/>
                </a:moveTo>
                <a:cubicBezTo>
                  <a:pt x="2945847" y="2933000"/>
                  <a:pt x="2945847" y="2937789"/>
                  <a:pt x="2945847" y="2947369"/>
                </a:cubicBezTo>
                <a:cubicBezTo>
                  <a:pt x="2945847" y="2947369"/>
                  <a:pt x="2943451" y="2944974"/>
                  <a:pt x="2938661" y="2940183"/>
                </a:cubicBezTo>
                <a:cubicBezTo>
                  <a:pt x="2933870" y="2935394"/>
                  <a:pt x="2936267" y="2933000"/>
                  <a:pt x="2945847" y="2933000"/>
                </a:cubicBezTo>
                <a:close/>
                <a:moveTo>
                  <a:pt x="2532259" y="2928508"/>
                </a:moveTo>
                <a:cubicBezTo>
                  <a:pt x="2533758" y="2929108"/>
                  <a:pt x="2535104" y="2930603"/>
                  <a:pt x="2536301" y="2933000"/>
                </a:cubicBezTo>
                <a:cubicBezTo>
                  <a:pt x="2541092" y="2942580"/>
                  <a:pt x="2541092" y="2952160"/>
                  <a:pt x="2536301" y="2961738"/>
                </a:cubicBezTo>
                <a:cubicBezTo>
                  <a:pt x="2531512" y="2971320"/>
                  <a:pt x="2524326" y="2971320"/>
                  <a:pt x="2514746" y="2961738"/>
                </a:cubicBezTo>
                <a:lnTo>
                  <a:pt x="2514746" y="2947369"/>
                </a:lnTo>
                <a:cubicBezTo>
                  <a:pt x="2521932" y="2933000"/>
                  <a:pt x="2527770" y="2926712"/>
                  <a:pt x="2532259" y="2928508"/>
                </a:cubicBezTo>
                <a:close/>
                <a:moveTo>
                  <a:pt x="11625310" y="2918628"/>
                </a:moveTo>
                <a:lnTo>
                  <a:pt x="11596571" y="2933000"/>
                </a:lnTo>
                <a:lnTo>
                  <a:pt x="11539091" y="2961738"/>
                </a:lnTo>
                <a:lnTo>
                  <a:pt x="11524722" y="2961738"/>
                </a:lnTo>
                <a:lnTo>
                  <a:pt x="11517536" y="2961738"/>
                </a:lnTo>
                <a:cubicBezTo>
                  <a:pt x="11512747" y="2961738"/>
                  <a:pt x="11510350" y="2966529"/>
                  <a:pt x="11510350" y="2976109"/>
                </a:cubicBezTo>
                <a:cubicBezTo>
                  <a:pt x="11500770" y="2976109"/>
                  <a:pt x="11486399" y="2971320"/>
                  <a:pt x="11467241" y="2961738"/>
                </a:cubicBezTo>
                <a:lnTo>
                  <a:pt x="11481610" y="2947369"/>
                </a:lnTo>
                <a:cubicBezTo>
                  <a:pt x="11481610" y="2937789"/>
                  <a:pt x="11474427" y="2935394"/>
                  <a:pt x="11460055" y="2940183"/>
                </a:cubicBezTo>
                <a:cubicBezTo>
                  <a:pt x="11445686" y="2944974"/>
                  <a:pt x="11440897" y="2952160"/>
                  <a:pt x="11445686" y="2961738"/>
                </a:cubicBezTo>
                <a:cubicBezTo>
                  <a:pt x="11450475" y="2971320"/>
                  <a:pt x="11448081" y="2980898"/>
                  <a:pt x="11438501" y="2990478"/>
                </a:cubicBezTo>
                <a:lnTo>
                  <a:pt x="11409760" y="2990478"/>
                </a:lnTo>
                <a:lnTo>
                  <a:pt x="11395391" y="2990478"/>
                </a:lnTo>
                <a:lnTo>
                  <a:pt x="11381022" y="2990478"/>
                </a:lnTo>
                <a:lnTo>
                  <a:pt x="11381022" y="3004849"/>
                </a:lnTo>
                <a:lnTo>
                  <a:pt x="11366651" y="3019219"/>
                </a:lnTo>
                <a:cubicBezTo>
                  <a:pt x="11357071" y="3019219"/>
                  <a:pt x="11349885" y="3021613"/>
                  <a:pt x="11345096" y="3026404"/>
                </a:cubicBezTo>
                <a:cubicBezTo>
                  <a:pt x="11340307" y="3031193"/>
                  <a:pt x="11337911" y="3033588"/>
                  <a:pt x="11337911" y="3033588"/>
                </a:cubicBezTo>
                <a:cubicBezTo>
                  <a:pt x="11347493" y="3043168"/>
                  <a:pt x="11347493" y="3047959"/>
                  <a:pt x="11337911" y="3047959"/>
                </a:cubicBezTo>
                <a:cubicBezTo>
                  <a:pt x="11328330" y="3047959"/>
                  <a:pt x="11325938" y="3050353"/>
                  <a:pt x="11330727" y="3055143"/>
                </a:cubicBezTo>
                <a:cubicBezTo>
                  <a:pt x="11335516" y="3059934"/>
                  <a:pt x="11342700" y="3062328"/>
                  <a:pt x="11352282" y="3062328"/>
                </a:cubicBezTo>
                <a:cubicBezTo>
                  <a:pt x="11361862" y="3062328"/>
                  <a:pt x="11366651" y="3059934"/>
                  <a:pt x="11366651" y="3055143"/>
                </a:cubicBezTo>
                <a:cubicBezTo>
                  <a:pt x="11366651" y="3050353"/>
                  <a:pt x="11371440" y="3043168"/>
                  <a:pt x="11381022" y="3033588"/>
                </a:cubicBezTo>
                <a:cubicBezTo>
                  <a:pt x="11390602" y="3024010"/>
                  <a:pt x="11397788" y="3019219"/>
                  <a:pt x="11402577" y="3019219"/>
                </a:cubicBezTo>
                <a:cubicBezTo>
                  <a:pt x="11407366" y="3019219"/>
                  <a:pt x="11409760" y="3014428"/>
                  <a:pt x="11409760" y="3004849"/>
                </a:cubicBezTo>
                <a:cubicBezTo>
                  <a:pt x="11419342" y="3004849"/>
                  <a:pt x="11424131" y="3004849"/>
                  <a:pt x="11424131" y="3004849"/>
                </a:cubicBezTo>
                <a:cubicBezTo>
                  <a:pt x="11433712" y="2995269"/>
                  <a:pt x="11440897" y="2992873"/>
                  <a:pt x="11445686" y="2997664"/>
                </a:cubicBezTo>
                <a:cubicBezTo>
                  <a:pt x="11450475" y="3002453"/>
                  <a:pt x="11450475" y="3007244"/>
                  <a:pt x="11445686" y="3012033"/>
                </a:cubicBezTo>
                <a:cubicBezTo>
                  <a:pt x="11440897" y="3016824"/>
                  <a:pt x="11433712" y="3019219"/>
                  <a:pt x="11424131" y="3019219"/>
                </a:cubicBezTo>
                <a:cubicBezTo>
                  <a:pt x="11424131" y="3019219"/>
                  <a:pt x="11424131" y="3024010"/>
                  <a:pt x="11424131" y="3033588"/>
                </a:cubicBezTo>
                <a:cubicBezTo>
                  <a:pt x="11414549" y="3033588"/>
                  <a:pt x="11404971" y="3038379"/>
                  <a:pt x="11395391" y="3047959"/>
                </a:cubicBezTo>
                <a:cubicBezTo>
                  <a:pt x="11443290" y="3028799"/>
                  <a:pt x="11469637" y="3019219"/>
                  <a:pt x="11474427" y="3019219"/>
                </a:cubicBezTo>
                <a:cubicBezTo>
                  <a:pt x="11479216" y="3019219"/>
                  <a:pt x="11486399" y="3012033"/>
                  <a:pt x="11495981" y="2997664"/>
                </a:cubicBezTo>
                <a:cubicBezTo>
                  <a:pt x="11505561" y="2983293"/>
                  <a:pt x="11510350" y="2976109"/>
                  <a:pt x="11510350" y="2976109"/>
                </a:cubicBezTo>
                <a:cubicBezTo>
                  <a:pt x="11510350" y="2976109"/>
                  <a:pt x="11515140" y="2971320"/>
                  <a:pt x="11524722" y="2961738"/>
                </a:cubicBezTo>
                <a:lnTo>
                  <a:pt x="11524722" y="2976109"/>
                </a:lnTo>
                <a:cubicBezTo>
                  <a:pt x="11524722" y="2976109"/>
                  <a:pt x="11529511" y="2976109"/>
                  <a:pt x="11539091" y="2976109"/>
                </a:cubicBezTo>
                <a:cubicBezTo>
                  <a:pt x="11548671" y="2976109"/>
                  <a:pt x="11558249" y="2978504"/>
                  <a:pt x="11567831" y="2983293"/>
                </a:cubicBezTo>
                <a:cubicBezTo>
                  <a:pt x="11577411" y="2988084"/>
                  <a:pt x="11577411" y="2985689"/>
                  <a:pt x="11567831" y="2976109"/>
                </a:cubicBezTo>
                <a:lnTo>
                  <a:pt x="11582200" y="2976109"/>
                </a:lnTo>
                <a:lnTo>
                  <a:pt x="11596571" y="2961738"/>
                </a:lnTo>
                <a:lnTo>
                  <a:pt x="11610941" y="2947369"/>
                </a:lnTo>
                <a:cubicBezTo>
                  <a:pt x="11610941" y="2937789"/>
                  <a:pt x="11613337" y="2930603"/>
                  <a:pt x="11618126" y="2925814"/>
                </a:cubicBezTo>
                <a:cubicBezTo>
                  <a:pt x="11622915" y="2921025"/>
                  <a:pt x="11625310" y="2918628"/>
                  <a:pt x="11625310" y="2918628"/>
                </a:cubicBezTo>
                <a:close/>
                <a:moveTo>
                  <a:pt x="11424131" y="2918628"/>
                </a:moveTo>
                <a:cubicBezTo>
                  <a:pt x="11424131" y="2928209"/>
                  <a:pt x="11424131" y="2933000"/>
                  <a:pt x="11424131" y="2933000"/>
                </a:cubicBezTo>
                <a:lnTo>
                  <a:pt x="11438501" y="2918628"/>
                </a:lnTo>
                <a:cubicBezTo>
                  <a:pt x="11438501" y="2918628"/>
                  <a:pt x="11433712" y="2918628"/>
                  <a:pt x="11424131" y="2918628"/>
                </a:cubicBezTo>
                <a:close/>
                <a:moveTo>
                  <a:pt x="3707455" y="2918628"/>
                </a:moveTo>
                <a:lnTo>
                  <a:pt x="3707455" y="2933000"/>
                </a:lnTo>
                <a:lnTo>
                  <a:pt x="3693086" y="2933000"/>
                </a:lnTo>
                <a:cubicBezTo>
                  <a:pt x="3702666" y="2923420"/>
                  <a:pt x="3707455" y="2918628"/>
                  <a:pt x="3707455" y="2918628"/>
                </a:cubicBezTo>
                <a:close/>
                <a:moveTo>
                  <a:pt x="12286329" y="2904259"/>
                </a:moveTo>
                <a:lnTo>
                  <a:pt x="12286329" y="2918628"/>
                </a:lnTo>
                <a:lnTo>
                  <a:pt x="12271960" y="2933000"/>
                </a:lnTo>
                <a:lnTo>
                  <a:pt x="12271960" y="2918628"/>
                </a:lnTo>
                <a:cubicBezTo>
                  <a:pt x="12281540" y="2909048"/>
                  <a:pt x="12286329" y="2904259"/>
                  <a:pt x="12286329" y="2904259"/>
                </a:cubicBezTo>
                <a:close/>
                <a:moveTo>
                  <a:pt x="12113889" y="2904259"/>
                </a:moveTo>
                <a:cubicBezTo>
                  <a:pt x="12113889" y="2904259"/>
                  <a:pt x="12106706" y="2909048"/>
                  <a:pt x="12092335" y="2918628"/>
                </a:cubicBezTo>
                <a:cubicBezTo>
                  <a:pt x="12077965" y="2928209"/>
                  <a:pt x="12065991" y="2933000"/>
                  <a:pt x="12056411" y="2933000"/>
                </a:cubicBezTo>
                <a:lnTo>
                  <a:pt x="12056411" y="2918628"/>
                </a:lnTo>
                <a:close/>
                <a:moveTo>
                  <a:pt x="11352282" y="2904259"/>
                </a:moveTo>
                <a:cubicBezTo>
                  <a:pt x="11342700" y="2904259"/>
                  <a:pt x="11337911" y="2906654"/>
                  <a:pt x="11337911" y="2911443"/>
                </a:cubicBezTo>
                <a:cubicBezTo>
                  <a:pt x="11337911" y="2916234"/>
                  <a:pt x="11340307" y="2918628"/>
                  <a:pt x="11345096" y="2918628"/>
                </a:cubicBezTo>
                <a:cubicBezTo>
                  <a:pt x="11349885" y="2918628"/>
                  <a:pt x="11352282" y="2913839"/>
                  <a:pt x="11352282" y="2904259"/>
                </a:cubicBezTo>
                <a:close/>
                <a:moveTo>
                  <a:pt x="11036142" y="2904259"/>
                </a:moveTo>
                <a:lnTo>
                  <a:pt x="11050511" y="2918628"/>
                </a:lnTo>
                <a:cubicBezTo>
                  <a:pt x="11060091" y="2918628"/>
                  <a:pt x="11064882" y="2913839"/>
                  <a:pt x="11064882" y="2904259"/>
                </a:cubicBezTo>
                <a:cubicBezTo>
                  <a:pt x="11045722" y="2904259"/>
                  <a:pt x="11036142" y="2904259"/>
                  <a:pt x="11036142" y="2904259"/>
                </a:cubicBezTo>
                <a:close/>
                <a:moveTo>
                  <a:pt x="10518822" y="2904259"/>
                </a:moveTo>
                <a:lnTo>
                  <a:pt x="10490082" y="2918628"/>
                </a:lnTo>
                <a:cubicBezTo>
                  <a:pt x="10499664" y="2918628"/>
                  <a:pt x="10506848" y="2918628"/>
                  <a:pt x="10511637" y="2918628"/>
                </a:cubicBezTo>
                <a:cubicBezTo>
                  <a:pt x="10516428" y="2918628"/>
                  <a:pt x="10518822" y="2913839"/>
                  <a:pt x="10518822" y="2904259"/>
                </a:cubicBezTo>
                <a:close/>
                <a:moveTo>
                  <a:pt x="4081075" y="2904259"/>
                </a:moveTo>
                <a:cubicBezTo>
                  <a:pt x="4071495" y="2904259"/>
                  <a:pt x="4066704" y="2909048"/>
                  <a:pt x="4066704" y="2918628"/>
                </a:cubicBezTo>
                <a:lnTo>
                  <a:pt x="4081075" y="2933000"/>
                </a:lnTo>
                <a:cubicBezTo>
                  <a:pt x="4081075" y="2923420"/>
                  <a:pt x="4081075" y="2916234"/>
                  <a:pt x="4081075" y="2911443"/>
                </a:cubicBezTo>
                <a:cubicBezTo>
                  <a:pt x="4081075" y="2906654"/>
                  <a:pt x="4081075" y="2904259"/>
                  <a:pt x="4081075" y="2904259"/>
                </a:cubicBezTo>
                <a:close/>
                <a:moveTo>
                  <a:pt x="3434425" y="2904259"/>
                </a:moveTo>
                <a:cubicBezTo>
                  <a:pt x="3434425" y="2904259"/>
                  <a:pt x="3439216" y="2904259"/>
                  <a:pt x="3448796" y="2904259"/>
                </a:cubicBezTo>
                <a:lnTo>
                  <a:pt x="3448796" y="2918628"/>
                </a:lnTo>
                <a:cubicBezTo>
                  <a:pt x="3439216" y="2918628"/>
                  <a:pt x="3434425" y="2913839"/>
                  <a:pt x="3434425" y="2904259"/>
                </a:cubicBezTo>
                <a:close/>
                <a:moveTo>
                  <a:pt x="3276356" y="2904259"/>
                </a:moveTo>
                <a:lnTo>
                  <a:pt x="3276356" y="2918628"/>
                </a:lnTo>
                <a:lnTo>
                  <a:pt x="3268145" y="2910418"/>
                </a:lnTo>
                <a:lnTo>
                  <a:pt x="3270069" y="2909647"/>
                </a:lnTo>
                <a:cubicBezTo>
                  <a:pt x="3271865" y="2908450"/>
                  <a:pt x="3273962" y="2906654"/>
                  <a:pt x="3276356" y="2904259"/>
                </a:cubicBezTo>
                <a:close/>
                <a:moveTo>
                  <a:pt x="3261985" y="2904259"/>
                </a:moveTo>
                <a:lnTo>
                  <a:pt x="3268145" y="2910418"/>
                </a:lnTo>
                <a:lnTo>
                  <a:pt x="3265579" y="2911445"/>
                </a:lnTo>
                <a:cubicBezTo>
                  <a:pt x="3263184" y="2911445"/>
                  <a:pt x="3261985" y="2909048"/>
                  <a:pt x="3261985" y="2904259"/>
                </a:cubicBezTo>
                <a:close/>
                <a:moveTo>
                  <a:pt x="3233247" y="2904259"/>
                </a:moveTo>
                <a:lnTo>
                  <a:pt x="3218876" y="2933000"/>
                </a:lnTo>
                <a:cubicBezTo>
                  <a:pt x="3218876" y="2923420"/>
                  <a:pt x="3218876" y="2916234"/>
                  <a:pt x="3218876" y="2911443"/>
                </a:cubicBezTo>
                <a:cubicBezTo>
                  <a:pt x="3218876" y="2906654"/>
                  <a:pt x="3223667" y="2904259"/>
                  <a:pt x="3233247" y="2904259"/>
                </a:cubicBezTo>
                <a:close/>
                <a:moveTo>
                  <a:pt x="11275643" y="2894679"/>
                </a:moveTo>
                <a:lnTo>
                  <a:pt x="11237320" y="2904259"/>
                </a:lnTo>
                <a:cubicBezTo>
                  <a:pt x="11199000" y="2923420"/>
                  <a:pt x="11179842" y="2937789"/>
                  <a:pt x="11179842" y="2947369"/>
                </a:cubicBezTo>
                <a:cubicBezTo>
                  <a:pt x="11189422" y="2947369"/>
                  <a:pt x="11194211" y="2947369"/>
                  <a:pt x="11194211" y="2947369"/>
                </a:cubicBezTo>
                <a:lnTo>
                  <a:pt x="11222951" y="2933000"/>
                </a:lnTo>
                <a:cubicBezTo>
                  <a:pt x="11251692" y="2933000"/>
                  <a:pt x="11270850" y="2940183"/>
                  <a:pt x="11280432" y="2954554"/>
                </a:cubicBezTo>
                <a:cubicBezTo>
                  <a:pt x="11290012" y="2968924"/>
                  <a:pt x="11294801" y="2971320"/>
                  <a:pt x="11294801" y="2961738"/>
                </a:cubicBezTo>
                <a:cubicBezTo>
                  <a:pt x="11313961" y="2952160"/>
                  <a:pt x="11328330" y="2942580"/>
                  <a:pt x="11337911" y="2933000"/>
                </a:cubicBezTo>
                <a:lnTo>
                  <a:pt x="11366651" y="2918628"/>
                </a:lnTo>
                <a:cubicBezTo>
                  <a:pt x="11347493" y="2918628"/>
                  <a:pt x="11335516" y="2923420"/>
                  <a:pt x="11330727" y="2933000"/>
                </a:cubicBezTo>
                <a:cubicBezTo>
                  <a:pt x="11325938" y="2942580"/>
                  <a:pt x="11318752" y="2947369"/>
                  <a:pt x="11309170" y="2947369"/>
                </a:cubicBezTo>
                <a:cubicBezTo>
                  <a:pt x="11299590" y="2947369"/>
                  <a:pt x="11294801" y="2942580"/>
                  <a:pt x="11294801" y="2933000"/>
                </a:cubicBezTo>
                <a:cubicBezTo>
                  <a:pt x="11285221" y="2923420"/>
                  <a:pt x="11275643" y="2918628"/>
                  <a:pt x="11266061" y="2918628"/>
                </a:cubicBezTo>
                <a:cubicBezTo>
                  <a:pt x="11256481" y="2918628"/>
                  <a:pt x="11256481" y="2913839"/>
                  <a:pt x="11266061" y="2904259"/>
                </a:cubicBezTo>
                <a:close/>
                <a:moveTo>
                  <a:pt x="12113889" y="2889888"/>
                </a:moveTo>
                <a:cubicBezTo>
                  <a:pt x="12123471" y="2889888"/>
                  <a:pt x="12128261" y="2889888"/>
                  <a:pt x="12128261" y="2889888"/>
                </a:cubicBezTo>
                <a:cubicBezTo>
                  <a:pt x="12128261" y="2899470"/>
                  <a:pt x="12128261" y="2904259"/>
                  <a:pt x="12128261" y="2904259"/>
                </a:cubicBezTo>
                <a:close/>
                <a:moveTo>
                  <a:pt x="11905525" y="2889888"/>
                </a:moveTo>
                <a:cubicBezTo>
                  <a:pt x="11910315" y="2889888"/>
                  <a:pt x="11912711" y="2894679"/>
                  <a:pt x="11912711" y="2904259"/>
                </a:cubicBezTo>
                <a:cubicBezTo>
                  <a:pt x="11912711" y="2913839"/>
                  <a:pt x="11907920" y="2918628"/>
                  <a:pt x="11898340" y="2918628"/>
                </a:cubicBezTo>
                <a:cubicBezTo>
                  <a:pt x="11888760" y="2918628"/>
                  <a:pt x="11881574" y="2916234"/>
                  <a:pt x="11876785" y="2911443"/>
                </a:cubicBezTo>
                <a:cubicBezTo>
                  <a:pt x="11871996" y="2906654"/>
                  <a:pt x="11874389" y="2904259"/>
                  <a:pt x="11883971" y="2904259"/>
                </a:cubicBezTo>
                <a:cubicBezTo>
                  <a:pt x="11893551" y="2904259"/>
                  <a:pt x="11898340" y="2904259"/>
                  <a:pt x="11898340" y="2904259"/>
                </a:cubicBezTo>
                <a:cubicBezTo>
                  <a:pt x="11898340" y="2894679"/>
                  <a:pt x="11900736" y="2889888"/>
                  <a:pt x="11905525" y="2889888"/>
                </a:cubicBezTo>
                <a:close/>
                <a:moveTo>
                  <a:pt x="11381022" y="2889888"/>
                </a:moveTo>
                <a:cubicBezTo>
                  <a:pt x="11381022" y="2889888"/>
                  <a:pt x="11381022" y="2894679"/>
                  <a:pt x="11381022" y="2904259"/>
                </a:cubicBezTo>
                <a:lnTo>
                  <a:pt x="11395391" y="2904259"/>
                </a:lnTo>
                <a:cubicBezTo>
                  <a:pt x="11404971" y="2904259"/>
                  <a:pt x="11409760" y="2899470"/>
                  <a:pt x="11409760" y="2889888"/>
                </a:cubicBezTo>
                <a:close/>
                <a:moveTo>
                  <a:pt x="2241716" y="2889888"/>
                </a:moveTo>
                <a:lnTo>
                  <a:pt x="2241716" y="2918628"/>
                </a:lnTo>
                <a:lnTo>
                  <a:pt x="2256087" y="2933000"/>
                </a:lnTo>
                <a:lnTo>
                  <a:pt x="2256087" y="2947369"/>
                </a:lnTo>
                <a:lnTo>
                  <a:pt x="2256087" y="2961738"/>
                </a:lnTo>
                <a:lnTo>
                  <a:pt x="2270457" y="2976109"/>
                </a:lnTo>
                <a:cubicBezTo>
                  <a:pt x="2270457" y="2985689"/>
                  <a:pt x="2270457" y="2990478"/>
                  <a:pt x="2270457" y="2990478"/>
                </a:cubicBezTo>
                <a:lnTo>
                  <a:pt x="2270457" y="3004849"/>
                </a:lnTo>
                <a:cubicBezTo>
                  <a:pt x="2270457" y="3033588"/>
                  <a:pt x="2265667" y="3055143"/>
                  <a:pt x="2256087" y="3069514"/>
                </a:cubicBezTo>
                <a:cubicBezTo>
                  <a:pt x="2246507" y="3083883"/>
                  <a:pt x="2236927" y="3086277"/>
                  <a:pt x="2227347" y="3076699"/>
                </a:cubicBezTo>
                <a:cubicBezTo>
                  <a:pt x="2198606" y="3057539"/>
                  <a:pt x="2193817" y="3038379"/>
                  <a:pt x="2212978" y="3019219"/>
                </a:cubicBezTo>
                <a:lnTo>
                  <a:pt x="2227347" y="3019219"/>
                </a:lnTo>
                <a:lnTo>
                  <a:pt x="2227347" y="2990478"/>
                </a:lnTo>
                <a:cubicBezTo>
                  <a:pt x="2236927" y="2971320"/>
                  <a:pt x="2239322" y="2959343"/>
                  <a:pt x="2234532" y="2954554"/>
                </a:cubicBezTo>
                <a:cubicBezTo>
                  <a:pt x="2229743" y="2949765"/>
                  <a:pt x="2227347" y="2937789"/>
                  <a:pt x="2227347" y="2918628"/>
                </a:cubicBezTo>
                <a:close/>
                <a:moveTo>
                  <a:pt x="10486490" y="2882705"/>
                </a:moveTo>
                <a:cubicBezTo>
                  <a:pt x="10484095" y="2882705"/>
                  <a:pt x="10480504" y="2885099"/>
                  <a:pt x="10475713" y="2889888"/>
                </a:cubicBezTo>
                <a:cubicBezTo>
                  <a:pt x="10485293" y="2899470"/>
                  <a:pt x="10490082" y="2899470"/>
                  <a:pt x="10490082" y="2889888"/>
                </a:cubicBezTo>
                <a:cubicBezTo>
                  <a:pt x="10490082" y="2885099"/>
                  <a:pt x="10488885" y="2882705"/>
                  <a:pt x="10486490" y="2882705"/>
                </a:cubicBezTo>
                <a:close/>
                <a:moveTo>
                  <a:pt x="12516250" y="2875519"/>
                </a:moveTo>
                <a:cubicBezTo>
                  <a:pt x="12516250" y="2875519"/>
                  <a:pt x="12521039" y="2875519"/>
                  <a:pt x="12530619" y="2875519"/>
                </a:cubicBezTo>
                <a:cubicBezTo>
                  <a:pt x="12540199" y="2875519"/>
                  <a:pt x="12542594" y="2877915"/>
                  <a:pt x="12537805" y="2882705"/>
                </a:cubicBezTo>
                <a:cubicBezTo>
                  <a:pt x="12533016" y="2887494"/>
                  <a:pt x="12528223" y="2889888"/>
                  <a:pt x="12523434" y="2889888"/>
                </a:cubicBezTo>
                <a:cubicBezTo>
                  <a:pt x="12518644" y="2889888"/>
                  <a:pt x="12509064" y="2894679"/>
                  <a:pt x="12494695" y="2904259"/>
                </a:cubicBezTo>
                <a:cubicBezTo>
                  <a:pt x="12480324" y="2913839"/>
                  <a:pt x="12473138" y="2918628"/>
                  <a:pt x="12473138" y="2918628"/>
                </a:cubicBezTo>
                <a:cubicBezTo>
                  <a:pt x="12463558" y="2918628"/>
                  <a:pt x="12458769" y="2918628"/>
                  <a:pt x="12458769" y="2918628"/>
                </a:cubicBezTo>
                <a:cubicBezTo>
                  <a:pt x="12458769" y="2928209"/>
                  <a:pt x="12449189" y="2937789"/>
                  <a:pt x="12430029" y="2947369"/>
                </a:cubicBezTo>
                <a:cubicBezTo>
                  <a:pt x="12410871" y="2956949"/>
                  <a:pt x="12382130" y="2976109"/>
                  <a:pt x="12343810" y="3004849"/>
                </a:cubicBezTo>
                <a:cubicBezTo>
                  <a:pt x="12334228" y="3004849"/>
                  <a:pt x="12327044" y="3007244"/>
                  <a:pt x="12322255" y="3012033"/>
                </a:cubicBezTo>
                <a:cubicBezTo>
                  <a:pt x="12317466" y="3016824"/>
                  <a:pt x="12315070" y="3019219"/>
                  <a:pt x="12315070" y="3019219"/>
                </a:cubicBezTo>
                <a:cubicBezTo>
                  <a:pt x="12295909" y="3028799"/>
                  <a:pt x="12286329" y="3033588"/>
                  <a:pt x="12286329" y="3033588"/>
                </a:cubicBezTo>
                <a:cubicBezTo>
                  <a:pt x="12286329" y="3033588"/>
                  <a:pt x="12286329" y="3031193"/>
                  <a:pt x="12286329" y="3026404"/>
                </a:cubicBezTo>
                <a:cubicBezTo>
                  <a:pt x="12286329" y="3021613"/>
                  <a:pt x="12291118" y="3014428"/>
                  <a:pt x="12300700" y="3004849"/>
                </a:cubicBezTo>
                <a:cubicBezTo>
                  <a:pt x="12348599" y="2976109"/>
                  <a:pt x="12382130" y="2956949"/>
                  <a:pt x="12401289" y="2947369"/>
                </a:cubicBezTo>
                <a:cubicBezTo>
                  <a:pt x="12410871" y="2937789"/>
                  <a:pt x="12420449" y="2933000"/>
                  <a:pt x="12430029" y="2933000"/>
                </a:cubicBezTo>
                <a:cubicBezTo>
                  <a:pt x="12439609" y="2933000"/>
                  <a:pt x="12444400" y="2928209"/>
                  <a:pt x="12444400" y="2918628"/>
                </a:cubicBezTo>
                <a:lnTo>
                  <a:pt x="12473138" y="2904259"/>
                </a:lnTo>
                <a:cubicBezTo>
                  <a:pt x="12482721" y="2894679"/>
                  <a:pt x="12492299" y="2889888"/>
                  <a:pt x="12501879" y="2889888"/>
                </a:cubicBezTo>
                <a:cubicBezTo>
                  <a:pt x="12501879" y="2880310"/>
                  <a:pt x="12506668" y="2875519"/>
                  <a:pt x="12516250" y="2875519"/>
                </a:cubicBezTo>
                <a:close/>
                <a:moveTo>
                  <a:pt x="11927080" y="2875519"/>
                </a:moveTo>
                <a:lnTo>
                  <a:pt x="11927080" y="2904259"/>
                </a:lnTo>
                <a:cubicBezTo>
                  <a:pt x="11917500" y="2904259"/>
                  <a:pt x="11915106" y="2901865"/>
                  <a:pt x="11919895" y="2897074"/>
                </a:cubicBezTo>
                <a:cubicBezTo>
                  <a:pt x="11924684" y="2892285"/>
                  <a:pt x="11927080" y="2885099"/>
                  <a:pt x="11927080" y="2875519"/>
                </a:cubicBezTo>
                <a:close/>
                <a:moveTo>
                  <a:pt x="1724398" y="2875519"/>
                </a:moveTo>
                <a:cubicBezTo>
                  <a:pt x="1733978" y="2933000"/>
                  <a:pt x="1733978" y="2961738"/>
                  <a:pt x="1724398" y="2961738"/>
                </a:cubicBezTo>
                <a:cubicBezTo>
                  <a:pt x="1714818" y="2961738"/>
                  <a:pt x="1707633" y="2954554"/>
                  <a:pt x="1702844" y="2940183"/>
                </a:cubicBezTo>
                <a:cubicBezTo>
                  <a:pt x="1698053" y="2925814"/>
                  <a:pt x="1700449" y="2909048"/>
                  <a:pt x="1710029" y="2889888"/>
                </a:cubicBezTo>
                <a:close/>
                <a:moveTo>
                  <a:pt x="12142630" y="2861148"/>
                </a:moveTo>
                <a:lnTo>
                  <a:pt x="12113889" y="2875519"/>
                </a:lnTo>
                <a:lnTo>
                  <a:pt x="12099520" y="2875519"/>
                </a:lnTo>
                <a:cubicBezTo>
                  <a:pt x="12099520" y="2875519"/>
                  <a:pt x="12106706" y="2873124"/>
                  <a:pt x="12121075" y="2868333"/>
                </a:cubicBezTo>
                <a:cubicBezTo>
                  <a:pt x="12135444" y="2863544"/>
                  <a:pt x="12142630" y="2861148"/>
                  <a:pt x="12142630" y="2861148"/>
                </a:cubicBezTo>
                <a:close/>
                <a:moveTo>
                  <a:pt x="12070780" y="2861148"/>
                </a:moveTo>
                <a:cubicBezTo>
                  <a:pt x="12070780" y="2861148"/>
                  <a:pt x="12070780" y="2865939"/>
                  <a:pt x="12070780" y="2875519"/>
                </a:cubicBezTo>
                <a:cubicBezTo>
                  <a:pt x="12070780" y="2875519"/>
                  <a:pt x="12065991" y="2875519"/>
                  <a:pt x="12056411" y="2875519"/>
                </a:cubicBezTo>
                <a:close/>
                <a:moveTo>
                  <a:pt x="11352282" y="2846779"/>
                </a:moveTo>
                <a:cubicBezTo>
                  <a:pt x="11342700" y="2856359"/>
                  <a:pt x="11337911" y="2861148"/>
                  <a:pt x="11337911" y="2861148"/>
                </a:cubicBezTo>
                <a:cubicBezTo>
                  <a:pt x="11318752" y="2851570"/>
                  <a:pt x="11309170" y="2851570"/>
                  <a:pt x="11309170" y="2861148"/>
                </a:cubicBezTo>
                <a:lnTo>
                  <a:pt x="11323541" y="2875519"/>
                </a:lnTo>
                <a:cubicBezTo>
                  <a:pt x="11342700" y="2885099"/>
                  <a:pt x="11352282" y="2885099"/>
                  <a:pt x="11352282" y="2875519"/>
                </a:cubicBezTo>
                <a:lnTo>
                  <a:pt x="11352282" y="2861148"/>
                </a:lnTo>
                <a:cubicBezTo>
                  <a:pt x="11361862" y="2861148"/>
                  <a:pt x="11366651" y="2858753"/>
                  <a:pt x="11366651" y="2853964"/>
                </a:cubicBezTo>
                <a:cubicBezTo>
                  <a:pt x="11366651" y="2849175"/>
                  <a:pt x="11366651" y="2846779"/>
                  <a:pt x="11366651" y="2846779"/>
                </a:cubicBezTo>
                <a:close/>
                <a:moveTo>
                  <a:pt x="10662522" y="2846779"/>
                </a:moveTo>
                <a:cubicBezTo>
                  <a:pt x="10652942" y="2846779"/>
                  <a:pt x="10650547" y="2851570"/>
                  <a:pt x="10655338" y="2861148"/>
                </a:cubicBezTo>
                <a:cubicBezTo>
                  <a:pt x="10660127" y="2870730"/>
                  <a:pt x="10662522" y="2875519"/>
                  <a:pt x="10662522" y="2875519"/>
                </a:cubicBezTo>
                <a:cubicBezTo>
                  <a:pt x="10662522" y="2875519"/>
                  <a:pt x="10662522" y="2870730"/>
                  <a:pt x="10662522" y="2861148"/>
                </a:cubicBezTo>
                <a:cubicBezTo>
                  <a:pt x="10662522" y="2851570"/>
                  <a:pt x="10667311" y="2846779"/>
                  <a:pt x="10676893" y="2846779"/>
                </a:cubicBezTo>
                <a:close/>
                <a:moveTo>
                  <a:pt x="10590672" y="2846779"/>
                </a:moveTo>
                <a:cubicBezTo>
                  <a:pt x="10590672" y="2856359"/>
                  <a:pt x="10590672" y="2861148"/>
                  <a:pt x="10590672" y="2861148"/>
                </a:cubicBezTo>
                <a:lnTo>
                  <a:pt x="10605043" y="2861148"/>
                </a:lnTo>
                <a:cubicBezTo>
                  <a:pt x="10605043" y="2851570"/>
                  <a:pt x="10600252" y="2846779"/>
                  <a:pt x="10590672" y="2846779"/>
                </a:cubicBezTo>
                <a:close/>
                <a:moveTo>
                  <a:pt x="3966114" y="2846779"/>
                </a:moveTo>
                <a:cubicBezTo>
                  <a:pt x="3966114" y="2856359"/>
                  <a:pt x="3966114" y="2861148"/>
                  <a:pt x="3966114" y="2861148"/>
                </a:cubicBezTo>
                <a:cubicBezTo>
                  <a:pt x="3966114" y="2861148"/>
                  <a:pt x="3966114" y="2865939"/>
                  <a:pt x="3966114" y="2875519"/>
                </a:cubicBezTo>
                <a:lnTo>
                  <a:pt x="3951745" y="2861148"/>
                </a:lnTo>
                <a:close/>
                <a:moveTo>
                  <a:pt x="3463165" y="2846779"/>
                </a:moveTo>
                <a:lnTo>
                  <a:pt x="3491906" y="2846779"/>
                </a:lnTo>
                <a:cubicBezTo>
                  <a:pt x="3491906" y="2856359"/>
                  <a:pt x="3494300" y="2861148"/>
                  <a:pt x="3499091" y="2861148"/>
                </a:cubicBezTo>
                <a:cubicBezTo>
                  <a:pt x="3503880" y="2861148"/>
                  <a:pt x="3506275" y="2861148"/>
                  <a:pt x="3506275" y="2861148"/>
                </a:cubicBezTo>
                <a:lnTo>
                  <a:pt x="3506275" y="2889888"/>
                </a:lnTo>
                <a:lnTo>
                  <a:pt x="3491906" y="2889888"/>
                </a:lnTo>
                <a:cubicBezTo>
                  <a:pt x="3491906" y="2880310"/>
                  <a:pt x="3487115" y="2870730"/>
                  <a:pt x="3477537" y="2861148"/>
                </a:cubicBezTo>
                <a:close/>
                <a:moveTo>
                  <a:pt x="3391316" y="2846779"/>
                </a:moveTo>
                <a:cubicBezTo>
                  <a:pt x="3400896" y="2846779"/>
                  <a:pt x="3405687" y="2851570"/>
                  <a:pt x="3405687" y="2861148"/>
                </a:cubicBezTo>
                <a:lnTo>
                  <a:pt x="3391316" y="2861148"/>
                </a:lnTo>
                <a:cubicBezTo>
                  <a:pt x="3391316" y="2861148"/>
                  <a:pt x="3391316" y="2856359"/>
                  <a:pt x="3391316" y="2846779"/>
                </a:cubicBezTo>
                <a:close/>
                <a:moveTo>
                  <a:pt x="2902736" y="2846779"/>
                </a:moveTo>
                <a:lnTo>
                  <a:pt x="2917107" y="2846779"/>
                </a:lnTo>
                <a:lnTo>
                  <a:pt x="2917107" y="2861148"/>
                </a:lnTo>
                <a:cubicBezTo>
                  <a:pt x="2907527" y="2851570"/>
                  <a:pt x="2902736" y="2846779"/>
                  <a:pt x="2902736" y="2846779"/>
                </a:cubicBezTo>
                <a:close/>
                <a:moveTo>
                  <a:pt x="2514746" y="2846779"/>
                </a:moveTo>
                <a:lnTo>
                  <a:pt x="2529117" y="2846779"/>
                </a:lnTo>
                <a:cubicBezTo>
                  <a:pt x="2529117" y="2846779"/>
                  <a:pt x="2529117" y="2851570"/>
                  <a:pt x="2529117" y="2861148"/>
                </a:cubicBezTo>
                <a:cubicBezTo>
                  <a:pt x="2519537" y="2861148"/>
                  <a:pt x="2514746" y="2856359"/>
                  <a:pt x="2514746" y="2846779"/>
                </a:cubicBezTo>
                <a:close/>
                <a:moveTo>
                  <a:pt x="2241716" y="2846779"/>
                </a:moveTo>
                <a:cubicBezTo>
                  <a:pt x="2241716" y="2856359"/>
                  <a:pt x="2241716" y="2861148"/>
                  <a:pt x="2241716" y="2861148"/>
                </a:cubicBezTo>
                <a:cubicBezTo>
                  <a:pt x="2241716" y="2861148"/>
                  <a:pt x="2241716" y="2865939"/>
                  <a:pt x="2241716" y="2875519"/>
                </a:cubicBezTo>
                <a:lnTo>
                  <a:pt x="2227347" y="2861148"/>
                </a:lnTo>
                <a:close/>
                <a:moveTo>
                  <a:pt x="12516250" y="2832409"/>
                </a:moveTo>
                <a:cubicBezTo>
                  <a:pt x="12516250" y="2841990"/>
                  <a:pt x="12511461" y="2851570"/>
                  <a:pt x="12501879" y="2861148"/>
                </a:cubicBezTo>
                <a:cubicBezTo>
                  <a:pt x="12473138" y="2870730"/>
                  <a:pt x="12458769" y="2875519"/>
                  <a:pt x="12458769" y="2875519"/>
                </a:cubicBezTo>
                <a:lnTo>
                  <a:pt x="12487510" y="2846779"/>
                </a:lnTo>
                <a:close/>
                <a:moveTo>
                  <a:pt x="12013299" y="2832409"/>
                </a:moveTo>
                <a:lnTo>
                  <a:pt x="12027670" y="2832409"/>
                </a:lnTo>
                <a:cubicBezTo>
                  <a:pt x="12027670" y="2841990"/>
                  <a:pt x="12022881" y="2846779"/>
                  <a:pt x="12013299" y="2846779"/>
                </a:cubicBezTo>
                <a:close/>
                <a:moveTo>
                  <a:pt x="11826490" y="2832409"/>
                </a:moveTo>
                <a:cubicBezTo>
                  <a:pt x="11826490" y="2832409"/>
                  <a:pt x="11821701" y="2837199"/>
                  <a:pt x="11812121" y="2846779"/>
                </a:cubicBezTo>
                <a:lnTo>
                  <a:pt x="11797750" y="2846779"/>
                </a:lnTo>
                <a:cubicBezTo>
                  <a:pt x="11816910" y="2837199"/>
                  <a:pt x="11826490" y="2832409"/>
                  <a:pt x="11826490" y="2832409"/>
                </a:cubicBezTo>
                <a:close/>
                <a:moveTo>
                  <a:pt x="11524722" y="2832409"/>
                </a:moveTo>
                <a:cubicBezTo>
                  <a:pt x="11486399" y="2832409"/>
                  <a:pt x="11457661" y="2846779"/>
                  <a:pt x="11438501" y="2875519"/>
                </a:cubicBezTo>
                <a:lnTo>
                  <a:pt x="11467241" y="2889888"/>
                </a:lnTo>
                <a:cubicBezTo>
                  <a:pt x="11495981" y="2889888"/>
                  <a:pt x="11510350" y="2887494"/>
                  <a:pt x="11510350" y="2882705"/>
                </a:cubicBezTo>
                <a:cubicBezTo>
                  <a:pt x="11510350" y="2877915"/>
                  <a:pt x="11510350" y="2870730"/>
                  <a:pt x="11510350" y="2861148"/>
                </a:cubicBezTo>
                <a:close/>
                <a:moveTo>
                  <a:pt x="10964292" y="2832409"/>
                </a:moveTo>
                <a:cubicBezTo>
                  <a:pt x="10964292" y="2832409"/>
                  <a:pt x="10964292" y="2837199"/>
                  <a:pt x="10964292" y="2846779"/>
                </a:cubicBezTo>
                <a:cubicBezTo>
                  <a:pt x="10954710" y="2846779"/>
                  <a:pt x="10945132" y="2851570"/>
                  <a:pt x="10935552" y="2861148"/>
                </a:cubicBezTo>
                <a:cubicBezTo>
                  <a:pt x="10925972" y="2870730"/>
                  <a:pt x="10916392" y="2875519"/>
                  <a:pt x="10906812" y="2875519"/>
                </a:cubicBezTo>
                <a:lnTo>
                  <a:pt x="10892442" y="2875519"/>
                </a:lnTo>
                <a:cubicBezTo>
                  <a:pt x="10892442" y="2885099"/>
                  <a:pt x="10885257" y="2892285"/>
                  <a:pt x="10870888" y="2897074"/>
                </a:cubicBezTo>
                <a:cubicBezTo>
                  <a:pt x="10856517" y="2901865"/>
                  <a:pt x="10844542" y="2904259"/>
                  <a:pt x="10834962" y="2904259"/>
                </a:cubicBezTo>
                <a:cubicBezTo>
                  <a:pt x="10834962" y="2904259"/>
                  <a:pt x="10830173" y="2909048"/>
                  <a:pt x="10820593" y="2918628"/>
                </a:cubicBezTo>
                <a:lnTo>
                  <a:pt x="10806221" y="2933000"/>
                </a:lnTo>
                <a:cubicBezTo>
                  <a:pt x="10815803" y="2933000"/>
                  <a:pt x="10820593" y="2933000"/>
                  <a:pt x="10820593" y="2933000"/>
                </a:cubicBezTo>
                <a:lnTo>
                  <a:pt x="10863702" y="2918628"/>
                </a:lnTo>
                <a:cubicBezTo>
                  <a:pt x="10892442" y="2899470"/>
                  <a:pt x="10911601" y="2894679"/>
                  <a:pt x="10921183" y="2904259"/>
                </a:cubicBezTo>
                <a:cubicBezTo>
                  <a:pt x="10921183" y="2904259"/>
                  <a:pt x="10923577" y="2901865"/>
                  <a:pt x="10928366" y="2897074"/>
                </a:cubicBezTo>
                <a:cubicBezTo>
                  <a:pt x="10933155" y="2892285"/>
                  <a:pt x="10940341" y="2889888"/>
                  <a:pt x="10949921" y="2889888"/>
                </a:cubicBezTo>
                <a:cubicBezTo>
                  <a:pt x="10959503" y="2870730"/>
                  <a:pt x="10969081" y="2861148"/>
                  <a:pt x="10978661" y="2861148"/>
                </a:cubicBezTo>
                <a:lnTo>
                  <a:pt x="10978661" y="2846779"/>
                </a:lnTo>
                <a:lnTo>
                  <a:pt x="10964292" y="2846779"/>
                </a:lnTo>
                <a:lnTo>
                  <a:pt x="10978661" y="2832409"/>
                </a:lnTo>
                <a:cubicBezTo>
                  <a:pt x="10969081" y="2832409"/>
                  <a:pt x="10964292" y="2832409"/>
                  <a:pt x="10964292" y="2832409"/>
                </a:cubicBezTo>
                <a:close/>
                <a:moveTo>
                  <a:pt x="10561932" y="2832409"/>
                </a:moveTo>
                <a:cubicBezTo>
                  <a:pt x="10561932" y="2832409"/>
                  <a:pt x="10561932" y="2837199"/>
                  <a:pt x="10561932" y="2846779"/>
                </a:cubicBezTo>
                <a:cubicBezTo>
                  <a:pt x="10561932" y="2846779"/>
                  <a:pt x="10557143" y="2846779"/>
                  <a:pt x="10547562" y="2846779"/>
                </a:cubicBezTo>
                <a:cubicBezTo>
                  <a:pt x="10557143" y="2837199"/>
                  <a:pt x="10561932" y="2832409"/>
                  <a:pt x="10561932" y="2832409"/>
                </a:cubicBezTo>
                <a:close/>
                <a:moveTo>
                  <a:pt x="4174480" y="2832409"/>
                </a:moveTo>
                <a:cubicBezTo>
                  <a:pt x="4179268" y="2832409"/>
                  <a:pt x="4181666" y="2837199"/>
                  <a:pt x="4181666" y="2846779"/>
                </a:cubicBezTo>
                <a:cubicBezTo>
                  <a:pt x="4172085" y="2846779"/>
                  <a:pt x="4167294" y="2844384"/>
                  <a:pt x="4167294" y="2839593"/>
                </a:cubicBezTo>
                <a:cubicBezTo>
                  <a:pt x="4167294" y="2834804"/>
                  <a:pt x="4169689" y="2832409"/>
                  <a:pt x="4174480" y="2832409"/>
                </a:cubicBezTo>
                <a:close/>
                <a:moveTo>
                  <a:pt x="3003326" y="2832409"/>
                </a:moveTo>
                <a:lnTo>
                  <a:pt x="3017697" y="2861148"/>
                </a:lnTo>
                <a:cubicBezTo>
                  <a:pt x="3017697" y="2880310"/>
                  <a:pt x="3022486" y="2889888"/>
                  <a:pt x="3032066" y="2889888"/>
                </a:cubicBezTo>
                <a:cubicBezTo>
                  <a:pt x="3041646" y="2889888"/>
                  <a:pt x="3046435" y="2899470"/>
                  <a:pt x="3046435" y="2918628"/>
                </a:cubicBezTo>
                <a:lnTo>
                  <a:pt x="3060807" y="2933000"/>
                </a:lnTo>
                <a:lnTo>
                  <a:pt x="3060807" y="2961738"/>
                </a:lnTo>
                <a:cubicBezTo>
                  <a:pt x="3060807" y="2980898"/>
                  <a:pt x="3058410" y="2990478"/>
                  <a:pt x="3053621" y="2990478"/>
                </a:cubicBezTo>
                <a:cubicBezTo>
                  <a:pt x="3048832" y="2990478"/>
                  <a:pt x="3041646" y="2976109"/>
                  <a:pt x="3032066" y="2947369"/>
                </a:cubicBezTo>
                <a:cubicBezTo>
                  <a:pt x="3022486" y="2937789"/>
                  <a:pt x="3015301" y="2925814"/>
                  <a:pt x="3010511" y="2911443"/>
                </a:cubicBezTo>
                <a:cubicBezTo>
                  <a:pt x="3005722" y="2897074"/>
                  <a:pt x="3003326" y="2885099"/>
                  <a:pt x="3003326" y="2875519"/>
                </a:cubicBezTo>
                <a:close/>
                <a:moveTo>
                  <a:pt x="1710029" y="2832409"/>
                </a:moveTo>
                <a:lnTo>
                  <a:pt x="1724398" y="2832409"/>
                </a:lnTo>
                <a:lnTo>
                  <a:pt x="1724398" y="2846779"/>
                </a:lnTo>
                <a:close/>
                <a:moveTo>
                  <a:pt x="11031351" y="2822829"/>
                </a:moveTo>
                <a:lnTo>
                  <a:pt x="11021771" y="2832409"/>
                </a:lnTo>
                <a:lnTo>
                  <a:pt x="11036142" y="2832409"/>
                </a:lnTo>
                <a:close/>
                <a:moveTo>
                  <a:pt x="11682790" y="2821632"/>
                </a:moveTo>
                <a:lnTo>
                  <a:pt x="11682790" y="2832409"/>
                </a:lnTo>
                <a:cubicBezTo>
                  <a:pt x="11682790" y="2841990"/>
                  <a:pt x="11682790" y="2846779"/>
                  <a:pt x="11682790" y="2846779"/>
                </a:cubicBezTo>
                <a:cubicBezTo>
                  <a:pt x="11682790" y="2856359"/>
                  <a:pt x="11678001" y="2858753"/>
                  <a:pt x="11668421" y="2853964"/>
                </a:cubicBezTo>
                <a:cubicBezTo>
                  <a:pt x="11658839" y="2849175"/>
                  <a:pt x="11658839" y="2841990"/>
                  <a:pt x="11668421" y="2832409"/>
                </a:cubicBezTo>
                <a:close/>
                <a:moveTo>
                  <a:pt x="11682790" y="2818038"/>
                </a:moveTo>
                <a:lnTo>
                  <a:pt x="11684843" y="2820093"/>
                </a:lnTo>
                <a:lnTo>
                  <a:pt x="11682790" y="2821632"/>
                </a:lnTo>
                <a:cubicBezTo>
                  <a:pt x="11682790" y="2819238"/>
                  <a:pt x="11682790" y="2818038"/>
                  <a:pt x="11682790" y="2818038"/>
                </a:cubicBezTo>
                <a:close/>
                <a:moveTo>
                  <a:pt x="11395391" y="2818038"/>
                </a:moveTo>
                <a:cubicBezTo>
                  <a:pt x="11385811" y="2827620"/>
                  <a:pt x="11381022" y="2832409"/>
                  <a:pt x="11381022" y="2832409"/>
                </a:cubicBezTo>
                <a:cubicBezTo>
                  <a:pt x="11381022" y="2841990"/>
                  <a:pt x="11385811" y="2844384"/>
                  <a:pt x="11395391" y="2839593"/>
                </a:cubicBezTo>
                <a:cubicBezTo>
                  <a:pt x="11404971" y="2834804"/>
                  <a:pt x="11409760" y="2832409"/>
                  <a:pt x="11409760" y="2832409"/>
                </a:cubicBezTo>
                <a:cubicBezTo>
                  <a:pt x="11409760" y="2822829"/>
                  <a:pt x="11404971" y="2818038"/>
                  <a:pt x="11395391" y="2818038"/>
                </a:cubicBezTo>
                <a:close/>
                <a:moveTo>
                  <a:pt x="11222951" y="2818038"/>
                </a:moveTo>
                <a:cubicBezTo>
                  <a:pt x="11213371" y="2818038"/>
                  <a:pt x="11208582" y="2822829"/>
                  <a:pt x="11208582" y="2832409"/>
                </a:cubicBezTo>
                <a:lnTo>
                  <a:pt x="11165471" y="2846779"/>
                </a:lnTo>
                <a:cubicBezTo>
                  <a:pt x="11165471" y="2846779"/>
                  <a:pt x="11160681" y="2846779"/>
                  <a:pt x="11151101" y="2846779"/>
                </a:cubicBezTo>
                <a:lnTo>
                  <a:pt x="11151101" y="2861148"/>
                </a:lnTo>
                <a:lnTo>
                  <a:pt x="11151101" y="2875519"/>
                </a:lnTo>
                <a:lnTo>
                  <a:pt x="11151101" y="2889888"/>
                </a:lnTo>
                <a:lnTo>
                  <a:pt x="11165471" y="2861148"/>
                </a:lnTo>
                <a:cubicBezTo>
                  <a:pt x="11175053" y="2841990"/>
                  <a:pt x="11184631" y="2841990"/>
                  <a:pt x="11194211" y="2861148"/>
                </a:cubicBezTo>
                <a:lnTo>
                  <a:pt x="11208582" y="2846779"/>
                </a:lnTo>
                <a:close/>
                <a:moveTo>
                  <a:pt x="12577322" y="2810855"/>
                </a:moveTo>
                <a:cubicBezTo>
                  <a:pt x="12579717" y="2810855"/>
                  <a:pt x="12583309" y="2813249"/>
                  <a:pt x="12588100" y="2818038"/>
                </a:cubicBezTo>
                <a:lnTo>
                  <a:pt x="12585404" y="2818038"/>
                </a:lnTo>
                <a:cubicBezTo>
                  <a:pt x="12582411" y="2818038"/>
                  <a:pt x="12578518" y="2818038"/>
                  <a:pt x="12573729" y="2818038"/>
                </a:cubicBezTo>
                <a:cubicBezTo>
                  <a:pt x="12573729" y="2813249"/>
                  <a:pt x="12574926" y="2810855"/>
                  <a:pt x="12577322" y="2810855"/>
                </a:cubicBezTo>
                <a:close/>
                <a:moveTo>
                  <a:pt x="11699772" y="2808895"/>
                </a:moveTo>
                <a:lnTo>
                  <a:pt x="11697160" y="2818038"/>
                </a:lnTo>
                <a:lnTo>
                  <a:pt x="11697160" y="2832409"/>
                </a:lnTo>
                <a:cubicBezTo>
                  <a:pt x="11692371" y="2827620"/>
                  <a:pt x="11688777" y="2824027"/>
                  <a:pt x="11686382" y="2821632"/>
                </a:cubicBezTo>
                <a:lnTo>
                  <a:pt x="11684843" y="2820093"/>
                </a:lnTo>
                <a:close/>
                <a:moveTo>
                  <a:pt x="12243220" y="2803669"/>
                </a:moveTo>
                <a:lnTo>
                  <a:pt x="12257589" y="2803669"/>
                </a:lnTo>
                <a:cubicBezTo>
                  <a:pt x="12257589" y="2813249"/>
                  <a:pt x="12250405" y="2820435"/>
                  <a:pt x="12236034" y="2825224"/>
                </a:cubicBezTo>
                <a:cubicBezTo>
                  <a:pt x="12221665" y="2830015"/>
                  <a:pt x="12209690" y="2832409"/>
                  <a:pt x="12200110" y="2832409"/>
                </a:cubicBezTo>
                <a:lnTo>
                  <a:pt x="12185739" y="2846779"/>
                </a:lnTo>
                <a:cubicBezTo>
                  <a:pt x="12176159" y="2846779"/>
                  <a:pt x="12171370" y="2846779"/>
                  <a:pt x="12171370" y="2846779"/>
                </a:cubicBezTo>
                <a:cubicBezTo>
                  <a:pt x="12180950" y="2837199"/>
                  <a:pt x="12192925" y="2830015"/>
                  <a:pt x="12207294" y="2825224"/>
                </a:cubicBezTo>
                <a:cubicBezTo>
                  <a:pt x="12221665" y="2820435"/>
                  <a:pt x="12233640" y="2813249"/>
                  <a:pt x="12243220" y="2803669"/>
                </a:cubicBezTo>
                <a:close/>
                <a:moveTo>
                  <a:pt x="12013299" y="2803669"/>
                </a:moveTo>
                <a:lnTo>
                  <a:pt x="12042040" y="2803669"/>
                </a:lnTo>
                <a:lnTo>
                  <a:pt x="12027670" y="2818038"/>
                </a:lnTo>
                <a:cubicBezTo>
                  <a:pt x="12018088" y="2818038"/>
                  <a:pt x="12013299" y="2813249"/>
                  <a:pt x="12013299" y="2803669"/>
                </a:cubicBezTo>
                <a:close/>
                <a:moveTo>
                  <a:pt x="11883971" y="2803669"/>
                </a:moveTo>
                <a:cubicBezTo>
                  <a:pt x="11893551" y="2803669"/>
                  <a:pt x="11898340" y="2803669"/>
                  <a:pt x="11898340" y="2803669"/>
                </a:cubicBezTo>
                <a:lnTo>
                  <a:pt x="11883971" y="2818038"/>
                </a:lnTo>
                <a:cubicBezTo>
                  <a:pt x="11883971" y="2818038"/>
                  <a:pt x="11883971" y="2813249"/>
                  <a:pt x="11883971" y="2803669"/>
                </a:cubicBezTo>
                <a:close/>
                <a:moveTo>
                  <a:pt x="11050511" y="2803669"/>
                </a:moveTo>
                <a:cubicBezTo>
                  <a:pt x="11050511" y="2813249"/>
                  <a:pt x="11055300" y="2818038"/>
                  <a:pt x="11064882" y="2818038"/>
                </a:cubicBezTo>
                <a:lnTo>
                  <a:pt x="11079252" y="2832409"/>
                </a:lnTo>
                <a:cubicBezTo>
                  <a:pt x="11079252" y="2822829"/>
                  <a:pt x="11079252" y="2818038"/>
                  <a:pt x="11079252" y="2818038"/>
                </a:cubicBezTo>
                <a:close/>
                <a:moveTo>
                  <a:pt x="11021771" y="2803669"/>
                </a:moveTo>
                <a:lnTo>
                  <a:pt x="11021771" y="2818038"/>
                </a:lnTo>
                <a:lnTo>
                  <a:pt x="11028956" y="2818038"/>
                </a:lnTo>
                <a:close/>
                <a:moveTo>
                  <a:pt x="12293515" y="2789298"/>
                </a:moveTo>
                <a:cubicBezTo>
                  <a:pt x="12298304" y="2789298"/>
                  <a:pt x="12300700" y="2791695"/>
                  <a:pt x="12300700" y="2796484"/>
                </a:cubicBezTo>
                <a:cubicBezTo>
                  <a:pt x="12300700" y="2801275"/>
                  <a:pt x="12295909" y="2803669"/>
                  <a:pt x="12286329" y="2803669"/>
                </a:cubicBezTo>
                <a:cubicBezTo>
                  <a:pt x="12276749" y="2803669"/>
                  <a:pt x="12274355" y="2801275"/>
                  <a:pt x="12279144" y="2796484"/>
                </a:cubicBezTo>
                <a:cubicBezTo>
                  <a:pt x="12283933" y="2791695"/>
                  <a:pt x="12288726" y="2789298"/>
                  <a:pt x="12293515" y="2789298"/>
                </a:cubicBezTo>
                <a:close/>
                <a:moveTo>
                  <a:pt x="11725900" y="2789298"/>
                </a:moveTo>
                <a:lnTo>
                  <a:pt x="11699772" y="2808895"/>
                </a:lnTo>
                <a:lnTo>
                  <a:pt x="11700753" y="2805465"/>
                </a:lnTo>
                <a:cubicBezTo>
                  <a:pt x="11703148" y="2801873"/>
                  <a:pt x="11706740" y="2798880"/>
                  <a:pt x="11711531" y="2796484"/>
                </a:cubicBezTo>
                <a:cubicBezTo>
                  <a:pt x="11721111" y="2791695"/>
                  <a:pt x="11725900" y="2789298"/>
                  <a:pt x="11725900" y="2789298"/>
                </a:cubicBezTo>
                <a:close/>
                <a:moveTo>
                  <a:pt x="11079252" y="2789298"/>
                </a:moveTo>
                <a:cubicBezTo>
                  <a:pt x="11079252" y="2789298"/>
                  <a:pt x="11079252" y="2794089"/>
                  <a:pt x="11079252" y="2803669"/>
                </a:cubicBezTo>
                <a:cubicBezTo>
                  <a:pt x="11079252" y="2813249"/>
                  <a:pt x="11084041" y="2818038"/>
                  <a:pt x="11093621" y="2818038"/>
                </a:cubicBezTo>
                <a:cubicBezTo>
                  <a:pt x="11103203" y="2818038"/>
                  <a:pt x="11107992" y="2815644"/>
                  <a:pt x="11107992" y="2810855"/>
                </a:cubicBezTo>
                <a:cubicBezTo>
                  <a:pt x="11107992" y="2806064"/>
                  <a:pt x="11107992" y="2803669"/>
                  <a:pt x="11107992" y="2803669"/>
                </a:cubicBezTo>
                <a:cubicBezTo>
                  <a:pt x="11117572" y="2803669"/>
                  <a:pt x="11122361" y="2803669"/>
                  <a:pt x="11122361" y="2803669"/>
                </a:cubicBezTo>
                <a:close/>
                <a:moveTo>
                  <a:pt x="10619412" y="2789298"/>
                </a:moveTo>
                <a:cubicBezTo>
                  <a:pt x="10600252" y="2789298"/>
                  <a:pt x="10590672" y="2794089"/>
                  <a:pt x="10590672" y="2803669"/>
                </a:cubicBezTo>
                <a:lnTo>
                  <a:pt x="10561932" y="2818038"/>
                </a:lnTo>
                <a:cubicBezTo>
                  <a:pt x="10552352" y="2827620"/>
                  <a:pt x="10545166" y="2834804"/>
                  <a:pt x="10540377" y="2839593"/>
                </a:cubicBezTo>
                <a:cubicBezTo>
                  <a:pt x="10535588" y="2844384"/>
                  <a:pt x="10533193" y="2846779"/>
                  <a:pt x="10533193" y="2846779"/>
                </a:cubicBezTo>
                <a:cubicBezTo>
                  <a:pt x="10533193" y="2865939"/>
                  <a:pt x="10537982" y="2870730"/>
                  <a:pt x="10547562" y="2861148"/>
                </a:cubicBezTo>
                <a:cubicBezTo>
                  <a:pt x="10557143" y="2851570"/>
                  <a:pt x="10561932" y="2846779"/>
                  <a:pt x="10561932" y="2846779"/>
                </a:cubicBezTo>
                <a:lnTo>
                  <a:pt x="10590672" y="2818038"/>
                </a:lnTo>
                <a:cubicBezTo>
                  <a:pt x="10600252" y="2798880"/>
                  <a:pt x="10609832" y="2794089"/>
                  <a:pt x="10619412" y="2803669"/>
                </a:cubicBezTo>
                <a:cubicBezTo>
                  <a:pt x="10619412" y="2813249"/>
                  <a:pt x="10624201" y="2813249"/>
                  <a:pt x="10633781" y="2803669"/>
                </a:cubicBezTo>
                <a:close/>
                <a:moveTo>
                  <a:pt x="12156999" y="2774929"/>
                </a:moveTo>
                <a:lnTo>
                  <a:pt x="12185739" y="2774929"/>
                </a:lnTo>
                <a:cubicBezTo>
                  <a:pt x="12176159" y="2784509"/>
                  <a:pt x="12171370" y="2789298"/>
                  <a:pt x="12171370" y="2789298"/>
                </a:cubicBezTo>
                <a:cubicBezTo>
                  <a:pt x="12161790" y="2789298"/>
                  <a:pt x="12156999" y="2789298"/>
                  <a:pt x="12156999" y="2789298"/>
                </a:cubicBezTo>
                <a:cubicBezTo>
                  <a:pt x="12156999" y="2798880"/>
                  <a:pt x="12142630" y="2813249"/>
                  <a:pt x="12113889" y="2832409"/>
                </a:cubicBezTo>
                <a:cubicBezTo>
                  <a:pt x="12104309" y="2841990"/>
                  <a:pt x="12089940" y="2851570"/>
                  <a:pt x="12070780" y="2861148"/>
                </a:cubicBezTo>
                <a:cubicBezTo>
                  <a:pt x="12051622" y="2870730"/>
                  <a:pt x="12037250" y="2877915"/>
                  <a:pt x="12027670" y="2882705"/>
                </a:cubicBezTo>
                <a:cubicBezTo>
                  <a:pt x="12018088" y="2887494"/>
                  <a:pt x="12013299" y="2894679"/>
                  <a:pt x="12013299" y="2904259"/>
                </a:cubicBezTo>
                <a:cubicBezTo>
                  <a:pt x="12003719" y="2894679"/>
                  <a:pt x="11998930" y="2894679"/>
                  <a:pt x="11998930" y="2904259"/>
                </a:cubicBezTo>
                <a:cubicBezTo>
                  <a:pt x="11998930" y="2913839"/>
                  <a:pt x="11996534" y="2913839"/>
                  <a:pt x="11991744" y="2904259"/>
                </a:cubicBezTo>
                <a:cubicBezTo>
                  <a:pt x="11986955" y="2894679"/>
                  <a:pt x="11994141" y="2885099"/>
                  <a:pt x="12013299" y="2875519"/>
                </a:cubicBezTo>
                <a:cubicBezTo>
                  <a:pt x="12022881" y="2865939"/>
                  <a:pt x="12030065" y="2858753"/>
                  <a:pt x="12034856" y="2853964"/>
                </a:cubicBezTo>
                <a:cubicBezTo>
                  <a:pt x="12039645" y="2849175"/>
                  <a:pt x="12042040" y="2846779"/>
                  <a:pt x="12042040" y="2846779"/>
                </a:cubicBezTo>
                <a:cubicBezTo>
                  <a:pt x="12042040" y="2846779"/>
                  <a:pt x="12044436" y="2846779"/>
                  <a:pt x="12049225" y="2846779"/>
                </a:cubicBezTo>
                <a:cubicBezTo>
                  <a:pt x="12054014" y="2846779"/>
                  <a:pt x="12065991" y="2837199"/>
                  <a:pt x="12085149" y="2818038"/>
                </a:cubicBezTo>
                <a:lnTo>
                  <a:pt x="12113889" y="2803669"/>
                </a:lnTo>
                <a:cubicBezTo>
                  <a:pt x="12123471" y="2803669"/>
                  <a:pt x="12130655" y="2801275"/>
                  <a:pt x="12135444" y="2796484"/>
                </a:cubicBezTo>
                <a:cubicBezTo>
                  <a:pt x="12140233" y="2791695"/>
                  <a:pt x="12147419" y="2784509"/>
                  <a:pt x="12156999" y="2774929"/>
                </a:cubicBezTo>
                <a:close/>
                <a:moveTo>
                  <a:pt x="11654050" y="2774929"/>
                </a:moveTo>
                <a:lnTo>
                  <a:pt x="11654050" y="2803669"/>
                </a:lnTo>
                <a:lnTo>
                  <a:pt x="11654050" y="2818038"/>
                </a:lnTo>
                <a:cubicBezTo>
                  <a:pt x="11654050" y="2837199"/>
                  <a:pt x="11649261" y="2844384"/>
                  <a:pt x="11639681" y="2839593"/>
                </a:cubicBezTo>
                <a:cubicBezTo>
                  <a:pt x="11630101" y="2834804"/>
                  <a:pt x="11620521" y="2837199"/>
                  <a:pt x="11610941" y="2846779"/>
                </a:cubicBezTo>
                <a:lnTo>
                  <a:pt x="11596571" y="2832409"/>
                </a:lnTo>
                <a:cubicBezTo>
                  <a:pt x="11596571" y="2832409"/>
                  <a:pt x="11594175" y="2830015"/>
                  <a:pt x="11589386" y="2825224"/>
                </a:cubicBezTo>
                <a:cubicBezTo>
                  <a:pt x="11584597" y="2820435"/>
                  <a:pt x="11582200" y="2815644"/>
                  <a:pt x="11582200" y="2810855"/>
                </a:cubicBezTo>
                <a:cubicBezTo>
                  <a:pt x="11582200" y="2806064"/>
                  <a:pt x="11582200" y="2803669"/>
                  <a:pt x="11582200" y="2803669"/>
                </a:cubicBezTo>
                <a:cubicBezTo>
                  <a:pt x="11582200" y="2803669"/>
                  <a:pt x="11586989" y="2803669"/>
                  <a:pt x="11596571" y="2803669"/>
                </a:cubicBezTo>
                <a:cubicBezTo>
                  <a:pt x="11596571" y="2803669"/>
                  <a:pt x="11596571" y="2806064"/>
                  <a:pt x="11596571" y="2810855"/>
                </a:cubicBezTo>
                <a:cubicBezTo>
                  <a:pt x="11596571" y="2815644"/>
                  <a:pt x="11601361" y="2813249"/>
                  <a:pt x="11610941" y="2803669"/>
                </a:cubicBezTo>
                <a:lnTo>
                  <a:pt x="11610941" y="2818038"/>
                </a:lnTo>
                <a:cubicBezTo>
                  <a:pt x="11610941" y="2827620"/>
                  <a:pt x="11615730" y="2830015"/>
                  <a:pt x="11625310" y="2825224"/>
                </a:cubicBezTo>
                <a:cubicBezTo>
                  <a:pt x="11634892" y="2820435"/>
                  <a:pt x="11639681" y="2813249"/>
                  <a:pt x="11639681" y="2803669"/>
                </a:cubicBezTo>
                <a:lnTo>
                  <a:pt x="11639681" y="2789298"/>
                </a:lnTo>
                <a:close/>
                <a:moveTo>
                  <a:pt x="2529117" y="2774929"/>
                </a:moveTo>
                <a:lnTo>
                  <a:pt x="2529117" y="2789298"/>
                </a:lnTo>
                <a:lnTo>
                  <a:pt x="2514746" y="2789298"/>
                </a:lnTo>
                <a:cubicBezTo>
                  <a:pt x="2514746" y="2779720"/>
                  <a:pt x="2519537" y="2774929"/>
                  <a:pt x="2529117" y="2774929"/>
                </a:cubicBezTo>
                <a:close/>
                <a:moveTo>
                  <a:pt x="12056411" y="2760560"/>
                </a:moveTo>
                <a:lnTo>
                  <a:pt x="12070780" y="2760560"/>
                </a:lnTo>
                <a:cubicBezTo>
                  <a:pt x="12070780" y="2770140"/>
                  <a:pt x="12065991" y="2774929"/>
                  <a:pt x="12056411" y="2774929"/>
                </a:cubicBezTo>
                <a:close/>
                <a:moveTo>
                  <a:pt x="11711531" y="2760560"/>
                </a:moveTo>
                <a:lnTo>
                  <a:pt x="11725900" y="2760560"/>
                </a:lnTo>
                <a:cubicBezTo>
                  <a:pt x="11725900" y="2770140"/>
                  <a:pt x="11721111" y="2774929"/>
                  <a:pt x="11711531" y="2774929"/>
                </a:cubicBezTo>
                <a:close/>
                <a:moveTo>
                  <a:pt x="11208582" y="2760560"/>
                </a:moveTo>
                <a:lnTo>
                  <a:pt x="11208582" y="2774929"/>
                </a:lnTo>
                <a:cubicBezTo>
                  <a:pt x="11208582" y="2774929"/>
                  <a:pt x="11213371" y="2774929"/>
                  <a:pt x="11222951" y="2774929"/>
                </a:cubicBezTo>
                <a:close/>
                <a:moveTo>
                  <a:pt x="3664345" y="2760560"/>
                </a:moveTo>
                <a:cubicBezTo>
                  <a:pt x="3673925" y="2760560"/>
                  <a:pt x="3678715" y="2760560"/>
                  <a:pt x="3678715" y="2760560"/>
                </a:cubicBezTo>
                <a:cubicBezTo>
                  <a:pt x="3678715" y="2770140"/>
                  <a:pt x="3678715" y="2774929"/>
                  <a:pt x="3678715" y="2774929"/>
                </a:cubicBezTo>
                <a:close/>
                <a:moveTo>
                  <a:pt x="12645578" y="2746189"/>
                </a:moveTo>
                <a:lnTo>
                  <a:pt x="12674319" y="2746189"/>
                </a:lnTo>
                <a:cubicBezTo>
                  <a:pt x="12674319" y="2755771"/>
                  <a:pt x="12674319" y="2760560"/>
                  <a:pt x="12674319" y="2760560"/>
                </a:cubicBezTo>
                <a:lnTo>
                  <a:pt x="12645578" y="2760560"/>
                </a:lnTo>
                <a:lnTo>
                  <a:pt x="12631209" y="2774929"/>
                </a:lnTo>
                <a:cubicBezTo>
                  <a:pt x="12621629" y="2765349"/>
                  <a:pt x="12626420" y="2755771"/>
                  <a:pt x="12645578" y="2746189"/>
                </a:cubicBezTo>
                <a:close/>
                <a:moveTo>
                  <a:pt x="11697160" y="2746189"/>
                </a:moveTo>
                <a:lnTo>
                  <a:pt x="11711531" y="2746189"/>
                </a:lnTo>
                <a:cubicBezTo>
                  <a:pt x="11701951" y="2755771"/>
                  <a:pt x="11697160" y="2760560"/>
                  <a:pt x="11697160" y="2760560"/>
                </a:cubicBezTo>
                <a:cubicBezTo>
                  <a:pt x="11697160" y="2760560"/>
                  <a:pt x="11697160" y="2765349"/>
                  <a:pt x="11697160" y="2774929"/>
                </a:cubicBezTo>
                <a:lnTo>
                  <a:pt x="11682790" y="2789298"/>
                </a:lnTo>
                <a:cubicBezTo>
                  <a:pt x="11673210" y="2789298"/>
                  <a:pt x="11673210" y="2784509"/>
                  <a:pt x="11682790" y="2774929"/>
                </a:cubicBezTo>
                <a:lnTo>
                  <a:pt x="11682790" y="2760560"/>
                </a:lnTo>
                <a:cubicBezTo>
                  <a:pt x="11682790" y="2760560"/>
                  <a:pt x="11685187" y="2758165"/>
                  <a:pt x="11689976" y="2753374"/>
                </a:cubicBezTo>
                <a:cubicBezTo>
                  <a:pt x="11694765" y="2748585"/>
                  <a:pt x="11697160" y="2746189"/>
                  <a:pt x="11697160" y="2746189"/>
                </a:cubicBezTo>
                <a:close/>
                <a:moveTo>
                  <a:pt x="11115177" y="2746189"/>
                </a:moveTo>
                <a:cubicBezTo>
                  <a:pt x="11110386" y="2746189"/>
                  <a:pt x="11110386" y="2748585"/>
                  <a:pt x="11115177" y="2753374"/>
                </a:cubicBezTo>
                <a:cubicBezTo>
                  <a:pt x="11119967" y="2758165"/>
                  <a:pt x="11124758" y="2760560"/>
                  <a:pt x="11129547" y="2760560"/>
                </a:cubicBezTo>
                <a:cubicBezTo>
                  <a:pt x="11134336" y="2760560"/>
                  <a:pt x="11136732" y="2770140"/>
                  <a:pt x="11136732" y="2789298"/>
                </a:cubicBezTo>
                <a:cubicBezTo>
                  <a:pt x="11136732" y="2798880"/>
                  <a:pt x="11139127" y="2803669"/>
                  <a:pt x="11143916" y="2803669"/>
                </a:cubicBezTo>
                <a:cubicBezTo>
                  <a:pt x="11148705" y="2803669"/>
                  <a:pt x="11155890" y="2803669"/>
                  <a:pt x="11165471" y="2803669"/>
                </a:cubicBezTo>
                <a:lnTo>
                  <a:pt x="11165471" y="2774929"/>
                </a:lnTo>
                <a:cubicBezTo>
                  <a:pt x="11146312" y="2774929"/>
                  <a:pt x="11141521" y="2770140"/>
                  <a:pt x="11151101" y="2760560"/>
                </a:cubicBezTo>
                <a:cubicBezTo>
                  <a:pt x="11151101" y="2760560"/>
                  <a:pt x="11146312" y="2758165"/>
                  <a:pt x="11136732" y="2753374"/>
                </a:cubicBezTo>
                <a:cubicBezTo>
                  <a:pt x="11127150" y="2748585"/>
                  <a:pt x="11119967" y="2746189"/>
                  <a:pt x="11115177" y="2746189"/>
                </a:cubicBezTo>
                <a:close/>
                <a:moveTo>
                  <a:pt x="10791852" y="2746189"/>
                </a:moveTo>
                <a:cubicBezTo>
                  <a:pt x="10782272" y="2746189"/>
                  <a:pt x="10772692" y="2748585"/>
                  <a:pt x="10763112" y="2753374"/>
                </a:cubicBezTo>
                <a:cubicBezTo>
                  <a:pt x="10753532" y="2758165"/>
                  <a:pt x="10748743" y="2760560"/>
                  <a:pt x="10748743" y="2760560"/>
                </a:cubicBezTo>
                <a:lnTo>
                  <a:pt x="10777481" y="2760560"/>
                </a:lnTo>
                <a:cubicBezTo>
                  <a:pt x="10787063" y="2750980"/>
                  <a:pt x="10791852" y="2748585"/>
                  <a:pt x="10791852" y="2753374"/>
                </a:cubicBezTo>
                <a:cubicBezTo>
                  <a:pt x="10791852" y="2758165"/>
                  <a:pt x="10801432" y="2755771"/>
                  <a:pt x="10820593" y="2746189"/>
                </a:cubicBezTo>
                <a:close/>
                <a:moveTo>
                  <a:pt x="3693086" y="2746189"/>
                </a:moveTo>
                <a:lnTo>
                  <a:pt x="3707455" y="2760560"/>
                </a:lnTo>
                <a:cubicBezTo>
                  <a:pt x="3717035" y="2779720"/>
                  <a:pt x="3721826" y="2798880"/>
                  <a:pt x="3721826" y="2818038"/>
                </a:cubicBezTo>
                <a:lnTo>
                  <a:pt x="3736195" y="2861148"/>
                </a:lnTo>
                <a:lnTo>
                  <a:pt x="3736195" y="2875519"/>
                </a:lnTo>
                <a:cubicBezTo>
                  <a:pt x="3736195" y="2894679"/>
                  <a:pt x="3731404" y="2899470"/>
                  <a:pt x="3721826" y="2889888"/>
                </a:cubicBezTo>
                <a:cubicBezTo>
                  <a:pt x="3721826" y="2870730"/>
                  <a:pt x="3717035" y="2856359"/>
                  <a:pt x="3707455" y="2846779"/>
                </a:cubicBezTo>
                <a:cubicBezTo>
                  <a:pt x="3697875" y="2808460"/>
                  <a:pt x="3693086" y="2784509"/>
                  <a:pt x="3693086" y="2774929"/>
                </a:cubicBezTo>
                <a:close/>
                <a:moveTo>
                  <a:pt x="12236034" y="2741699"/>
                </a:moveTo>
                <a:cubicBezTo>
                  <a:pt x="12238429" y="2742297"/>
                  <a:pt x="12240825" y="2743794"/>
                  <a:pt x="12243220" y="2746189"/>
                </a:cubicBezTo>
                <a:lnTo>
                  <a:pt x="12214480" y="2774929"/>
                </a:lnTo>
                <a:lnTo>
                  <a:pt x="12200110" y="2760560"/>
                </a:lnTo>
                <a:lnTo>
                  <a:pt x="12214480" y="2760560"/>
                </a:lnTo>
                <a:cubicBezTo>
                  <a:pt x="12221665" y="2746189"/>
                  <a:pt x="12228849" y="2739903"/>
                  <a:pt x="12236034" y="2741699"/>
                </a:cubicBezTo>
                <a:close/>
                <a:moveTo>
                  <a:pt x="11276838" y="2739005"/>
                </a:moveTo>
                <a:cubicBezTo>
                  <a:pt x="11269653" y="2739005"/>
                  <a:pt x="11261272" y="2741399"/>
                  <a:pt x="11251692" y="2746189"/>
                </a:cubicBezTo>
                <a:lnTo>
                  <a:pt x="11294801" y="2746189"/>
                </a:lnTo>
                <a:cubicBezTo>
                  <a:pt x="11290010" y="2741399"/>
                  <a:pt x="11284024" y="2739005"/>
                  <a:pt x="11276838" y="2739005"/>
                </a:cubicBezTo>
                <a:close/>
                <a:moveTo>
                  <a:pt x="12546786" y="2737207"/>
                </a:moveTo>
                <a:cubicBezTo>
                  <a:pt x="12547983" y="2736012"/>
                  <a:pt x="12549779" y="2736608"/>
                  <a:pt x="12552174" y="2739005"/>
                </a:cubicBezTo>
                <a:cubicBezTo>
                  <a:pt x="12556963" y="2743794"/>
                  <a:pt x="12554570" y="2746189"/>
                  <a:pt x="12544988" y="2746189"/>
                </a:cubicBezTo>
                <a:cubicBezTo>
                  <a:pt x="12544988" y="2741399"/>
                  <a:pt x="12545589" y="2738406"/>
                  <a:pt x="12546786" y="2737207"/>
                </a:cubicBezTo>
                <a:close/>
                <a:moveTo>
                  <a:pt x="11381022" y="2731819"/>
                </a:moveTo>
                <a:lnTo>
                  <a:pt x="11381022" y="2760560"/>
                </a:lnTo>
                <a:cubicBezTo>
                  <a:pt x="11381022" y="2760560"/>
                  <a:pt x="11385811" y="2755771"/>
                  <a:pt x="11395391" y="2746189"/>
                </a:cubicBezTo>
                <a:cubicBezTo>
                  <a:pt x="11395391" y="2746189"/>
                  <a:pt x="11395391" y="2743794"/>
                  <a:pt x="11395391" y="2739005"/>
                </a:cubicBezTo>
                <a:cubicBezTo>
                  <a:pt x="11395391" y="2734214"/>
                  <a:pt x="11390602" y="2731819"/>
                  <a:pt x="11381022" y="2731819"/>
                </a:cubicBezTo>
                <a:close/>
                <a:moveTo>
                  <a:pt x="10906812" y="2731819"/>
                </a:moveTo>
                <a:lnTo>
                  <a:pt x="10921183" y="2746189"/>
                </a:lnTo>
                <a:cubicBezTo>
                  <a:pt x="10911601" y="2755771"/>
                  <a:pt x="10906812" y="2755771"/>
                  <a:pt x="10906812" y="2746189"/>
                </a:cubicBezTo>
                <a:cubicBezTo>
                  <a:pt x="10906812" y="2736608"/>
                  <a:pt x="10906812" y="2731819"/>
                  <a:pt x="10906812" y="2731819"/>
                </a:cubicBezTo>
                <a:close/>
                <a:moveTo>
                  <a:pt x="10712817" y="2731819"/>
                </a:moveTo>
                <a:cubicBezTo>
                  <a:pt x="10708028" y="2731819"/>
                  <a:pt x="10705631" y="2736608"/>
                  <a:pt x="10705631" y="2746189"/>
                </a:cubicBezTo>
                <a:cubicBezTo>
                  <a:pt x="10715213" y="2746189"/>
                  <a:pt x="10720002" y="2743794"/>
                  <a:pt x="10720002" y="2739005"/>
                </a:cubicBezTo>
                <a:cubicBezTo>
                  <a:pt x="10720002" y="2734214"/>
                  <a:pt x="10717606" y="2731819"/>
                  <a:pt x="10712817" y="2731819"/>
                </a:cubicBezTo>
                <a:close/>
                <a:moveTo>
                  <a:pt x="10640967" y="2731819"/>
                </a:moveTo>
                <a:cubicBezTo>
                  <a:pt x="10636178" y="2731819"/>
                  <a:pt x="10633781" y="2736608"/>
                  <a:pt x="10633781" y="2746189"/>
                </a:cubicBezTo>
                <a:cubicBezTo>
                  <a:pt x="10643364" y="2746189"/>
                  <a:pt x="10648153" y="2743794"/>
                  <a:pt x="10648153" y="2739005"/>
                </a:cubicBezTo>
                <a:cubicBezTo>
                  <a:pt x="10648153" y="2734214"/>
                  <a:pt x="10645756" y="2731819"/>
                  <a:pt x="10640967" y="2731819"/>
                </a:cubicBezTo>
                <a:close/>
                <a:moveTo>
                  <a:pt x="4368473" y="2731819"/>
                </a:moveTo>
                <a:lnTo>
                  <a:pt x="4382844" y="2731819"/>
                </a:lnTo>
                <a:lnTo>
                  <a:pt x="4397213" y="2760560"/>
                </a:lnTo>
                <a:lnTo>
                  <a:pt x="4397213" y="2774929"/>
                </a:lnTo>
                <a:cubicBezTo>
                  <a:pt x="4397213" y="2765349"/>
                  <a:pt x="4382844" y="2760560"/>
                  <a:pt x="4354103" y="2760560"/>
                </a:cubicBezTo>
                <a:lnTo>
                  <a:pt x="4339734" y="2760560"/>
                </a:lnTo>
                <a:cubicBezTo>
                  <a:pt x="4339734" y="2750980"/>
                  <a:pt x="4344523" y="2746189"/>
                  <a:pt x="4354103" y="2746189"/>
                </a:cubicBezTo>
                <a:cubicBezTo>
                  <a:pt x="4354103" y="2746189"/>
                  <a:pt x="4356498" y="2743794"/>
                  <a:pt x="4361289" y="2739005"/>
                </a:cubicBezTo>
                <a:cubicBezTo>
                  <a:pt x="4366080" y="2734214"/>
                  <a:pt x="4368473" y="2731819"/>
                  <a:pt x="4368473" y="2731819"/>
                </a:cubicBezTo>
                <a:close/>
                <a:moveTo>
                  <a:pt x="3721826" y="2731819"/>
                </a:moveTo>
                <a:lnTo>
                  <a:pt x="3721826" y="2746189"/>
                </a:lnTo>
                <a:lnTo>
                  <a:pt x="3707455" y="2746189"/>
                </a:lnTo>
                <a:cubicBezTo>
                  <a:pt x="3717035" y="2736608"/>
                  <a:pt x="3721826" y="2731819"/>
                  <a:pt x="3721826" y="2731819"/>
                </a:cubicBezTo>
                <a:close/>
                <a:moveTo>
                  <a:pt x="3190135" y="2731819"/>
                </a:moveTo>
                <a:lnTo>
                  <a:pt x="3190135" y="2760560"/>
                </a:lnTo>
                <a:lnTo>
                  <a:pt x="3190135" y="2774929"/>
                </a:lnTo>
                <a:cubicBezTo>
                  <a:pt x="3180555" y="2746189"/>
                  <a:pt x="3180555" y="2731819"/>
                  <a:pt x="3190135" y="2731819"/>
                </a:cubicBezTo>
                <a:close/>
                <a:moveTo>
                  <a:pt x="2371047" y="2731819"/>
                </a:moveTo>
                <a:lnTo>
                  <a:pt x="2385418" y="2731819"/>
                </a:lnTo>
                <a:cubicBezTo>
                  <a:pt x="2385418" y="2741399"/>
                  <a:pt x="2380627" y="2746189"/>
                  <a:pt x="2371047" y="2746189"/>
                </a:cubicBezTo>
                <a:cubicBezTo>
                  <a:pt x="2371047" y="2736608"/>
                  <a:pt x="2371047" y="2731819"/>
                  <a:pt x="2371047" y="2731819"/>
                </a:cubicBezTo>
                <a:close/>
                <a:moveTo>
                  <a:pt x="12315070" y="2717448"/>
                </a:moveTo>
                <a:lnTo>
                  <a:pt x="12329439" y="2731819"/>
                </a:lnTo>
                <a:cubicBezTo>
                  <a:pt x="12329439" y="2731819"/>
                  <a:pt x="12324650" y="2731819"/>
                  <a:pt x="12315070" y="2731819"/>
                </a:cubicBezTo>
                <a:cubicBezTo>
                  <a:pt x="12315070" y="2722239"/>
                  <a:pt x="12315070" y="2717448"/>
                  <a:pt x="12315070" y="2717448"/>
                </a:cubicBezTo>
                <a:close/>
                <a:moveTo>
                  <a:pt x="11797750" y="2717448"/>
                </a:moveTo>
                <a:lnTo>
                  <a:pt x="11783381" y="2731819"/>
                </a:lnTo>
                <a:lnTo>
                  <a:pt x="11754640" y="2746189"/>
                </a:lnTo>
                <a:cubicBezTo>
                  <a:pt x="11754640" y="2746189"/>
                  <a:pt x="11759429" y="2741399"/>
                  <a:pt x="11769009" y="2731819"/>
                </a:cubicBezTo>
                <a:close/>
                <a:moveTo>
                  <a:pt x="11179842" y="2717448"/>
                </a:moveTo>
                <a:lnTo>
                  <a:pt x="11179842" y="2731819"/>
                </a:lnTo>
                <a:cubicBezTo>
                  <a:pt x="11179842" y="2741399"/>
                  <a:pt x="11179842" y="2746189"/>
                  <a:pt x="11179842" y="2746189"/>
                </a:cubicBezTo>
                <a:cubicBezTo>
                  <a:pt x="11179842" y="2746189"/>
                  <a:pt x="11184631" y="2741399"/>
                  <a:pt x="11194211" y="2731819"/>
                </a:cubicBezTo>
                <a:close/>
                <a:moveTo>
                  <a:pt x="10849331" y="2717448"/>
                </a:moveTo>
                <a:cubicBezTo>
                  <a:pt x="10849331" y="2717448"/>
                  <a:pt x="10844542" y="2722239"/>
                  <a:pt x="10834962" y="2731819"/>
                </a:cubicBezTo>
                <a:lnTo>
                  <a:pt x="10849331" y="2731819"/>
                </a:lnTo>
                <a:close/>
                <a:moveTo>
                  <a:pt x="10044614" y="2717448"/>
                </a:moveTo>
                <a:lnTo>
                  <a:pt x="10044614" y="2731819"/>
                </a:lnTo>
                <a:lnTo>
                  <a:pt x="10058983" y="2717448"/>
                </a:lnTo>
                <a:close/>
                <a:moveTo>
                  <a:pt x="3606865" y="2717448"/>
                </a:moveTo>
                <a:lnTo>
                  <a:pt x="3621236" y="2746189"/>
                </a:lnTo>
                <a:cubicBezTo>
                  <a:pt x="3621236" y="2755771"/>
                  <a:pt x="3623631" y="2765349"/>
                  <a:pt x="3628419" y="2774929"/>
                </a:cubicBezTo>
                <a:cubicBezTo>
                  <a:pt x="3633210" y="2784509"/>
                  <a:pt x="3635605" y="2789298"/>
                  <a:pt x="3635605" y="2789298"/>
                </a:cubicBezTo>
                <a:cubicBezTo>
                  <a:pt x="3635605" y="2789298"/>
                  <a:pt x="3635605" y="2794089"/>
                  <a:pt x="3635605" y="2803669"/>
                </a:cubicBezTo>
                <a:cubicBezTo>
                  <a:pt x="3635605" y="2813249"/>
                  <a:pt x="3630814" y="2822829"/>
                  <a:pt x="3621236" y="2832409"/>
                </a:cubicBezTo>
                <a:lnTo>
                  <a:pt x="3621236" y="2803669"/>
                </a:lnTo>
                <a:cubicBezTo>
                  <a:pt x="3621236" y="2774929"/>
                  <a:pt x="3618840" y="2758165"/>
                  <a:pt x="3614051" y="2753374"/>
                </a:cubicBezTo>
                <a:cubicBezTo>
                  <a:pt x="3609260" y="2748585"/>
                  <a:pt x="3606865" y="2736608"/>
                  <a:pt x="3606865" y="2717448"/>
                </a:cubicBezTo>
                <a:close/>
                <a:moveTo>
                  <a:pt x="3118285" y="2717448"/>
                </a:moveTo>
                <a:cubicBezTo>
                  <a:pt x="3127866" y="2717448"/>
                  <a:pt x="3132657" y="2717448"/>
                  <a:pt x="3132657" y="2717448"/>
                </a:cubicBezTo>
                <a:cubicBezTo>
                  <a:pt x="3132657" y="2717448"/>
                  <a:pt x="3137446" y="2717448"/>
                  <a:pt x="3147026" y="2717448"/>
                </a:cubicBezTo>
                <a:lnTo>
                  <a:pt x="3161395" y="2731819"/>
                </a:lnTo>
                <a:cubicBezTo>
                  <a:pt x="3170977" y="2741399"/>
                  <a:pt x="3175766" y="2746189"/>
                  <a:pt x="3175766" y="2746189"/>
                </a:cubicBezTo>
                <a:cubicBezTo>
                  <a:pt x="3175766" y="2746189"/>
                  <a:pt x="3170977" y="2750980"/>
                  <a:pt x="3161395" y="2760560"/>
                </a:cubicBezTo>
                <a:cubicBezTo>
                  <a:pt x="3151815" y="2760560"/>
                  <a:pt x="3147026" y="2770140"/>
                  <a:pt x="3147026" y="2789298"/>
                </a:cubicBezTo>
                <a:lnTo>
                  <a:pt x="3147026" y="2774929"/>
                </a:lnTo>
                <a:cubicBezTo>
                  <a:pt x="3147026" y="2765349"/>
                  <a:pt x="3147026" y="2758165"/>
                  <a:pt x="3147026" y="2753374"/>
                </a:cubicBezTo>
                <a:cubicBezTo>
                  <a:pt x="3147026" y="2748585"/>
                  <a:pt x="3144631" y="2743794"/>
                  <a:pt x="3139840" y="2739005"/>
                </a:cubicBezTo>
                <a:cubicBezTo>
                  <a:pt x="3135051" y="2734214"/>
                  <a:pt x="3127866" y="2731819"/>
                  <a:pt x="3118285" y="2731819"/>
                </a:cubicBezTo>
                <a:close/>
                <a:moveTo>
                  <a:pt x="2715926" y="2717448"/>
                </a:moveTo>
                <a:cubicBezTo>
                  <a:pt x="2725506" y="2717448"/>
                  <a:pt x="2730296" y="2722239"/>
                  <a:pt x="2730296" y="2731819"/>
                </a:cubicBezTo>
                <a:lnTo>
                  <a:pt x="2715926" y="2746189"/>
                </a:lnTo>
                <a:lnTo>
                  <a:pt x="2715926" y="2731819"/>
                </a:lnTo>
                <a:close/>
                <a:moveTo>
                  <a:pt x="12588100" y="2703079"/>
                </a:moveTo>
                <a:lnTo>
                  <a:pt x="12616838" y="2703079"/>
                </a:lnTo>
                <a:lnTo>
                  <a:pt x="12559359" y="2731819"/>
                </a:lnTo>
                <a:close/>
                <a:moveTo>
                  <a:pt x="11208582" y="2703079"/>
                </a:moveTo>
                <a:lnTo>
                  <a:pt x="11208582" y="2717448"/>
                </a:lnTo>
                <a:cubicBezTo>
                  <a:pt x="11218162" y="2717448"/>
                  <a:pt x="11222951" y="2712659"/>
                  <a:pt x="11222951" y="2703079"/>
                </a:cubicBezTo>
                <a:close/>
                <a:moveTo>
                  <a:pt x="10964292" y="2703079"/>
                </a:moveTo>
                <a:lnTo>
                  <a:pt x="10978661" y="2717448"/>
                </a:lnTo>
                <a:cubicBezTo>
                  <a:pt x="10978661" y="2717448"/>
                  <a:pt x="10973872" y="2717448"/>
                  <a:pt x="10964292" y="2717448"/>
                </a:cubicBezTo>
                <a:cubicBezTo>
                  <a:pt x="10954710" y="2707870"/>
                  <a:pt x="10954710" y="2703079"/>
                  <a:pt x="10964292" y="2703079"/>
                </a:cubicBezTo>
                <a:close/>
                <a:moveTo>
                  <a:pt x="4368473" y="2703079"/>
                </a:moveTo>
                <a:lnTo>
                  <a:pt x="4382844" y="2703079"/>
                </a:lnTo>
                <a:cubicBezTo>
                  <a:pt x="4392424" y="2712659"/>
                  <a:pt x="4392424" y="2717448"/>
                  <a:pt x="4382844" y="2717448"/>
                </a:cubicBezTo>
                <a:lnTo>
                  <a:pt x="4382844" y="2731819"/>
                </a:lnTo>
                <a:cubicBezTo>
                  <a:pt x="4382844" y="2731819"/>
                  <a:pt x="4378053" y="2722239"/>
                  <a:pt x="4368473" y="2703079"/>
                </a:cubicBezTo>
                <a:close/>
                <a:moveTo>
                  <a:pt x="11826490" y="2695893"/>
                </a:moveTo>
                <a:cubicBezTo>
                  <a:pt x="11831281" y="2695893"/>
                  <a:pt x="11836070" y="2698290"/>
                  <a:pt x="11840861" y="2703079"/>
                </a:cubicBezTo>
                <a:lnTo>
                  <a:pt x="11812121" y="2717448"/>
                </a:lnTo>
                <a:cubicBezTo>
                  <a:pt x="11802539" y="2707870"/>
                  <a:pt x="11802539" y="2703079"/>
                  <a:pt x="11812121" y="2703079"/>
                </a:cubicBezTo>
                <a:cubicBezTo>
                  <a:pt x="11816910" y="2698290"/>
                  <a:pt x="11821701" y="2695893"/>
                  <a:pt x="11826490" y="2695893"/>
                </a:cubicBezTo>
                <a:close/>
                <a:moveTo>
                  <a:pt x="12674319" y="2688710"/>
                </a:moveTo>
                <a:lnTo>
                  <a:pt x="12659950" y="2703079"/>
                </a:lnTo>
                <a:lnTo>
                  <a:pt x="12631209" y="2717448"/>
                </a:lnTo>
                <a:close/>
                <a:moveTo>
                  <a:pt x="11668421" y="2688710"/>
                </a:moveTo>
                <a:lnTo>
                  <a:pt x="11639681" y="2703079"/>
                </a:lnTo>
                <a:cubicBezTo>
                  <a:pt x="11649261" y="2703079"/>
                  <a:pt x="11654050" y="2703079"/>
                  <a:pt x="11654050" y="2703079"/>
                </a:cubicBezTo>
                <a:cubicBezTo>
                  <a:pt x="11654050" y="2703079"/>
                  <a:pt x="11658839" y="2703079"/>
                  <a:pt x="11668421" y="2703079"/>
                </a:cubicBezTo>
                <a:cubicBezTo>
                  <a:pt x="11668421" y="2703079"/>
                  <a:pt x="11668421" y="2698290"/>
                  <a:pt x="11668421" y="2688710"/>
                </a:cubicBezTo>
                <a:close/>
                <a:moveTo>
                  <a:pt x="10820593" y="2688710"/>
                </a:moveTo>
                <a:cubicBezTo>
                  <a:pt x="10811011" y="2698290"/>
                  <a:pt x="10801432" y="2703079"/>
                  <a:pt x="10791852" y="2703079"/>
                </a:cubicBezTo>
                <a:cubicBezTo>
                  <a:pt x="10782272" y="2703079"/>
                  <a:pt x="10777481" y="2703079"/>
                  <a:pt x="10777481" y="2703079"/>
                </a:cubicBezTo>
                <a:lnTo>
                  <a:pt x="10791852" y="2717448"/>
                </a:lnTo>
                <a:close/>
                <a:moveTo>
                  <a:pt x="10145204" y="2688710"/>
                </a:moveTo>
                <a:cubicBezTo>
                  <a:pt x="10135622" y="2688710"/>
                  <a:pt x="10130833" y="2693499"/>
                  <a:pt x="10130833" y="2703079"/>
                </a:cubicBezTo>
                <a:cubicBezTo>
                  <a:pt x="10130833" y="2712659"/>
                  <a:pt x="10130833" y="2717448"/>
                  <a:pt x="10130833" y="2717448"/>
                </a:cubicBezTo>
                <a:cubicBezTo>
                  <a:pt x="10140413" y="2707870"/>
                  <a:pt x="10145204" y="2703079"/>
                  <a:pt x="10145204" y="2703079"/>
                </a:cubicBezTo>
                <a:cubicBezTo>
                  <a:pt x="10145204" y="2703079"/>
                  <a:pt x="10145204" y="2698290"/>
                  <a:pt x="10145204" y="2688710"/>
                </a:cubicBezTo>
                <a:close/>
                <a:moveTo>
                  <a:pt x="4598393" y="2688710"/>
                </a:moveTo>
                <a:cubicBezTo>
                  <a:pt x="4598393" y="2688710"/>
                  <a:pt x="4598393" y="2693499"/>
                  <a:pt x="4598393" y="2703079"/>
                </a:cubicBezTo>
                <a:cubicBezTo>
                  <a:pt x="4598393" y="2703079"/>
                  <a:pt x="4598393" y="2705476"/>
                  <a:pt x="4598393" y="2710265"/>
                </a:cubicBezTo>
                <a:cubicBezTo>
                  <a:pt x="4598393" y="2715054"/>
                  <a:pt x="4603184" y="2717448"/>
                  <a:pt x="4612762" y="2717448"/>
                </a:cubicBezTo>
                <a:lnTo>
                  <a:pt x="4612762" y="2703079"/>
                </a:lnTo>
                <a:close/>
                <a:moveTo>
                  <a:pt x="4411584" y="2688710"/>
                </a:moveTo>
                <a:cubicBezTo>
                  <a:pt x="4421164" y="2688710"/>
                  <a:pt x="4425953" y="2703079"/>
                  <a:pt x="4425953" y="2731819"/>
                </a:cubicBezTo>
                <a:lnTo>
                  <a:pt x="4411584" y="2731819"/>
                </a:lnTo>
                <a:cubicBezTo>
                  <a:pt x="4411584" y="2731819"/>
                  <a:pt x="4406793" y="2731819"/>
                  <a:pt x="4397213" y="2731819"/>
                </a:cubicBezTo>
                <a:lnTo>
                  <a:pt x="4397213" y="2717448"/>
                </a:lnTo>
                <a:cubicBezTo>
                  <a:pt x="4406793" y="2707870"/>
                  <a:pt x="4411584" y="2703079"/>
                  <a:pt x="4411584" y="2703079"/>
                </a:cubicBezTo>
                <a:close/>
                <a:moveTo>
                  <a:pt x="1997428" y="2674341"/>
                </a:moveTo>
                <a:lnTo>
                  <a:pt x="1997428" y="2746189"/>
                </a:lnTo>
                <a:lnTo>
                  <a:pt x="1983057" y="2731819"/>
                </a:lnTo>
                <a:close/>
                <a:moveTo>
                  <a:pt x="11682790" y="2674339"/>
                </a:moveTo>
                <a:lnTo>
                  <a:pt x="11682790" y="2688710"/>
                </a:lnTo>
                <a:lnTo>
                  <a:pt x="11697160" y="2674339"/>
                </a:lnTo>
                <a:cubicBezTo>
                  <a:pt x="11697160" y="2674339"/>
                  <a:pt x="11692371" y="2674339"/>
                  <a:pt x="11682790" y="2674339"/>
                </a:cubicBezTo>
                <a:close/>
                <a:moveTo>
                  <a:pt x="11582200" y="2674339"/>
                </a:moveTo>
                <a:cubicBezTo>
                  <a:pt x="11582200" y="2674339"/>
                  <a:pt x="11586989" y="2674339"/>
                  <a:pt x="11596571" y="2674339"/>
                </a:cubicBezTo>
                <a:cubicBezTo>
                  <a:pt x="11596571" y="2683921"/>
                  <a:pt x="11591782" y="2688710"/>
                  <a:pt x="11582200" y="2688710"/>
                </a:cubicBezTo>
                <a:close/>
                <a:moveTo>
                  <a:pt x="10834962" y="2674339"/>
                </a:moveTo>
                <a:cubicBezTo>
                  <a:pt x="10844542" y="2683921"/>
                  <a:pt x="10849331" y="2688710"/>
                  <a:pt x="10849331" y="2688710"/>
                </a:cubicBezTo>
                <a:cubicBezTo>
                  <a:pt x="10849331" y="2688710"/>
                  <a:pt x="10849331" y="2683921"/>
                  <a:pt x="10849331" y="2674339"/>
                </a:cubicBezTo>
                <a:close/>
                <a:moveTo>
                  <a:pt x="3693086" y="2674339"/>
                </a:moveTo>
                <a:lnTo>
                  <a:pt x="3707455" y="2688710"/>
                </a:lnTo>
                <a:cubicBezTo>
                  <a:pt x="3707455" y="2688710"/>
                  <a:pt x="3702666" y="2688710"/>
                  <a:pt x="3693086" y="2688710"/>
                </a:cubicBezTo>
                <a:cubicBezTo>
                  <a:pt x="3693086" y="2679130"/>
                  <a:pt x="3693086" y="2674339"/>
                  <a:pt x="3693086" y="2674339"/>
                </a:cubicBezTo>
                <a:close/>
                <a:moveTo>
                  <a:pt x="2974586" y="2674339"/>
                </a:moveTo>
                <a:lnTo>
                  <a:pt x="2974586" y="2688710"/>
                </a:lnTo>
                <a:cubicBezTo>
                  <a:pt x="2974586" y="2698290"/>
                  <a:pt x="2974586" y="2715054"/>
                  <a:pt x="2974586" y="2739005"/>
                </a:cubicBezTo>
                <a:cubicBezTo>
                  <a:pt x="2974586" y="2762954"/>
                  <a:pt x="2974586" y="2784509"/>
                  <a:pt x="2974586" y="2803669"/>
                </a:cubicBezTo>
                <a:lnTo>
                  <a:pt x="2974586" y="2832409"/>
                </a:lnTo>
                <a:cubicBezTo>
                  <a:pt x="2965005" y="2736608"/>
                  <a:pt x="2965005" y="2683921"/>
                  <a:pt x="2974586" y="2674339"/>
                </a:cubicBezTo>
                <a:close/>
                <a:moveTo>
                  <a:pt x="2256087" y="2674339"/>
                </a:moveTo>
                <a:cubicBezTo>
                  <a:pt x="2256087" y="2683921"/>
                  <a:pt x="2256087" y="2688710"/>
                  <a:pt x="2256087" y="2688710"/>
                </a:cubicBezTo>
                <a:cubicBezTo>
                  <a:pt x="2246507" y="2688710"/>
                  <a:pt x="2241716" y="2688710"/>
                  <a:pt x="2241716" y="2688710"/>
                </a:cubicBezTo>
                <a:close/>
                <a:moveTo>
                  <a:pt x="12386919" y="2659970"/>
                </a:moveTo>
                <a:lnTo>
                  <a:pt x="12401289" y="2674339"/>
                </a:lnTo>
                <a:cubicBezTo>
                  <a:pt x="12391709" y="2683921"/>
                  <a:pt x="12382130" y="2683921"/>
                  <a:pt x="12372550" y="2674339"/>
                </a:cubicBezTo>
                <a:close/>
                <a:moveTo>
                  <a:pt x="12257589" y="2659970"/>
                </a:moveTo>
                <a:lnTo>
                  <a:pt x="12243220" y="2674339"/>
                </a:lnTo>
                <a:lnTo>
                  <a:pt x="12228849" y="2674339"/>
                </a:lnTo>
                <a:cubicBezTo>
                  <a:pt x="12238431" y="2664759"/>
                  <a:pt x="12248009" y="2659970"/>
                  <a:pt x="12257589" y="2659970"/>
                </a:cubicBezTo>
                <a:close/>
                <a:moveTo>
                  <a:pt x="4454694" y="2659970"/>
                </a:moveTo>
                <a:lnTo>
                  <a:pt x="4469065" y="2659970"/>
                </a:lnTo>
                <a:lnTo>
                  <a:pt x="4469065" y="2674339"/>
                </a:lnTo>
                <a:cubicBezTo>
                  <a:pt x="4469065" y="2674339"/>
                  <a:pt x="4464274" y="2669550"/>
                  <a:pt x="4454694" y="2659970"/>
                </a:cubicBezTo>
                <a:close/>
                <a:moveTo>
                  <a:pt x="3851155" y="2659970"/>
                </a:moveTo>
                <a:lnTo>
                  <a:pt x="3879895" y="2688710"/>
                </a:lnTo>
                <a:lnTo>
                  <a:pt x="3865526" y="2688710"/>
                </a:lnTo>
                <a:cubicBezTo>
                  <a:pt x="3855946" y="2679130"/>
                  <a:pt x="3851155" y="2669550"/>
                  <a:pt x="3851155" y="2659970"/>
                </a:cubicBezTo>
                <a:close/>
                <a:moveTo>
                  <a:pt x="11269654" y="2649192"/>
                </a:moveTo>
                <a:cubicBezTo>
                  <a:pt x="11262469" y="2646798"/>
                  <a:pt x="11251692" y="2650389"/>
                  <a:pt x="11237320" y="2659970"/>
                </a:cubicBezTo>
                <a:lnTo>
                  <a:pt x="11237320" y="2674339"/>
                </a:lnTo>
                <a:cubicBezTo>
                  <a:pt x="11237320" y="2674339"/>
                  <a:pt x="11242111" y="2674339"/>
                  <a:pt x="11251692" y="2674339"/>
                </a:cubicBezTo>
                <a:cubicBezTo>
                  <a:pt x="11261272" y="2674339"/>
                  <a:pt x="11266061" y="2679130"/>
                  <a:pt x="11266061" y="2688710"/>
                </a:cubicBezTo>
                <a:cubicBezTo>
                  <a:pt x="11275643" y="2688710"/>
                  <a:pt x="11280432" y="2683921"/>
                  <a:pt x="11280432" y="2674339"/>
                </a:cubicBezTo>
                <a:cubicBezTo>
                  <a:pt x="11280432" y="2659970"/>
                  <a:pt x="11276838" y="2651587"/>
                  <a:pt x="11269654" y="2649192"/>
                </a:cubicBezTo>
                <a:close/>
                <a:moveTo>
                  <a:pt x="4555284" y="2645598"/>
                </a:moveTo>
                <a:cubicBezTo>
                  <a:pt x="4564864" y="2645598"/>
                  <a:pt x="4569653" y="2645598"/>
                  <a:pt x="4569653" y="2645598"/>
                </a:cubicBezTo>
                <a:cubicBezTo>
                  <a:pt x="4569653" y="2645598"/>
                  <a:pt x="4569653" y="2650389"/>
                  <a:pt x="4569653" y="2659970"/>
                </a:cubicBezTo>
                <a:cubicBezTo>
                  <a:pt x="4569653" y="2659970"/>
                  <a:pt x="4564864" y="2659970"/>
                  <a:pt x="4555284" y="2659970"/>
                </a:cubicBezTo>
                <a:close/>
                <a:moveTo>
                  <a:pt x="4073890" y="2645598"/>
                </a:moveTo>
                <a:cubicBezTo>
                  <a:pt x="4078679" y="2645598"/>
                  <a:pt x="4081075" y="2645598"/>
                  <a:pt x="4081075" y="2645598"/>
                </a:cubicBezTo>
                <a:lnTo>
                  <a:pt x="4066704" y="2659970"/>
                </a:lnTo>
                <a:cubicBezTo>
                  <a:pt x="4066704" y="2650389"/>
                  <a:pt x="4069099" y="2645598"/>
                  <a:pt x="4073890" y="2645598"/>
                </a:cubicBezTo>
                <a:close/>
                <a:moveTo>
                  <a:pt x="12757844" y="2641109"/>
                </a:moveTo>
                <a:cubicBezTo>
                  <a:pt x="12759640" y="2641707"/>
                  <a:pt x="12760540" y="2643204"/>
                  <a:pt x="12760540" y="2645598"/>
                </a:cubicBezTo>
                <a:lnTo>
                  <a:pt x="12703059" y="2674339"/>
                </a:lnTo>
                <a:lnTo>
                  <a:pt x="12717428" y="2659970"/>
                </a:lnTo>
                <a:cubicBezTo>
                  <a:pt x="12738983" y="2645600"/>
                  <a:pt x="12752456" y="2639313"/>
                  <a:pt x="12757844" y="2641109"/>
                </a:cubicBezTo>
                <a:close/>
                <a:moveTo>
                  <a:pt x="13004828" y="2631229"/>
                </a:moveTo>
                <a:lnTo>
                  <a:pt x="13019197" y="2631229"/>
                </a:lnTo>
                <a:cubicBezTo>
                  <a:pt x="13019197" y="2631229"/>
                  <a:pt x="13014408" y="2636020"/>
                  <a:pt x="13004828" y="2645598"/>
                </a:cubicBezTo>
                <a:cubicBezTo>
                  <a:pt x="13004828" y="2645598"/>
                  <a:pt x="13000038" y="2645598"/>
                  <a:pt x="12990458" y="2645598"/>
                </a:cubicBezTo>
                <a:cubicBezTo>
                  <a:pt x="12990458" y="2636020"/>
                  <a:pt x="12995247" y="2631229"/>
                  <a:pt x="13004828" y="2631229"/>
                </a:cubicBezTo>
                <a:close/>
                <a:moveTo>
                  <a:pt x="12027670" y="2631229"/>
                </a:moveTo>
                <a:lnTo>
                  <a:pt x="12042040" y="2631229"/>
                </a:lnTo>
                <a:lnTo>
                  <a:pt x="12042040" y="2645598"/>
                </a:lnTo>
                <a:cubicBezTo>
                  <a:pt x="12042040" y="2645598"/>
                  <a:pt x="12037250" y="2640809"/>
                  <a:pt x="12027670" y="2631229"/>
                </a:cubicBezTo>
                <a:close/>
                <a:moveTo>
                  <a:pt x="11970190" y="2631229"/>
                </a:moveTo>
                <a:lnTo>
                  <a:pt x="11984561" y="2631229"/>
                </a:lnTo>
                <a:lnTo>
                  <a:pt x="11984561" y="2645598"/>
                </a:lnTo>
                <a:cubicBezTo>
                  <a:pt x="11974979" y="2645598"/>
                  <a:pt x="11970190" y="2640809"/>
                  <a:pt x="11970190" y="2631229"/>
                </a:cubicBezTo>
                <a:close/>
                <a:moveTo>
                  <a:pt x="11747455" y="2631229"/>
                </a:moveTo>
                <a:cubicBezTo>
                  <a:pt x="11752244" y="2631229"/>
                  <a:pt x="11759429" y="2631229"/>
                  <a:pt x="11769009" y="2631229"/>
                </a:cubicBezTo>
                <a:lnTo>
                  <a:pt x="11797750" y="2645598"/>
                </a:lnTo>
                <a:lnTo>
                  <a:pt x="11754640" y="2659970"/>
                </a:lnTo>
                <a:cubicBezTo>
                  <a:pt x="11745060" y="2659970"/>
                  <a:pt x="11740271" y="2655180"/>
                  <a:pt x="11740271" y="2645598"/>
                </a:cubicBezTo>
                <a:cubicBezTo>
                  <a:pt x="11740271" y="2636020"/>
                  <a:pt x="11742666" y="2631229"/>
                  <a:pt x="11747455" y="2631229"/>
                </a:cubicBezTo>
                <a:close/>
                <a:moveTo>
                  <a:pt x="11668421" y="2631229"/>
                </a:moveTo>
                <a:cubicBezTo>
                  <a:pt x="11668421" y="2631229"/>
                  <a:pt x="11663632" y="2636020"/>
                  <a:pt x="11654050" y="2645598"/>
                </a:cubicBezTo>
                <a:cubicBezTo>
                  <a:pt x="11654050" y="2645598"/>
                  <a:pt x="11651656" y="2647995"/>
                  <a:pt x="11646867" y="2652784"/>
                </a:cubicBezTo>
                <a:cubicBezTo>
                  <a:pt x="11642075" y="2657575"/>
                  <a:pt x="11639681" y="2659970"/>
                  <a:pt x="11639681" y="2659970"/>
                </a:cubicBezTo>
                <a:lnTo>
                  <a:pt x="11610941" y="2659970"/>
                </a:lnTo>
                <a:cubicBezTo>
                  <a:pt x="11610941" y="2659970"/>
                  <a:pt x="11606152" y="2659970"/>
                  <a:pt x="11596571" y="2659970"/>
                </a:cubicBezTo>
                <a:lnTo>
                  <a:pt x="11625310" y="2645598"/>
                </a:lnTo>
                <a:cubicBezTo>
                  <a:pt x="11634892" y="2645598"/>
                  <a:pt x="11649261" y="2640809"/>
                  <a:pt x="11668421" y="2631229"/>
                </a:cubicBezTo>
                <a:close/>
                <a:moveTo>
                  <a:pt x="10403863" y="2631229"/>
                </a:moveTo>
                <a:lnTo>
                  <a:pt x="10389492" y="2645598"/>
                </a:lnTo>
                <a:cubicBezTo>
                  <a:pt x="10389492" y="2645598"/>
                  <a:pt x="10394283" y="2645598"/>
                  <a:pt x="10403863" y="2645598"/>
                </a:cubicBezTo>
                <a:close/>
                <a:moveTo>
                  <a:pt x="10252978" y="2631229"/>
                </a:moveTo>
                <a:cubicBezTo>
                  <a:pt x="10248189" y="2631229"/>
                  <a:pt x="10245792" y="2633626"/>
                  <a:pt x="10245792" y="2638415"/>
                </a:cubicBezTo>
                <a:cubicBezTo>
                  <a:pt x="10245792" y="2643204"/>
                  <a:pt x="10250583" y="2645598"/>
                  <a:pt x="10260163" y="2645598"/>
                </a:cubicBezTo>
                <a:cubicBezTo>
                  <a:pt x="10260163" y="2636020"/>
                  <a:pt x="10257767" y="2631229"/>
                  <a:pt x="10252978" y="2631229"/>
                </a:cubicBezTo>
                <a:close/>
                <a:moveTo>
                  <a:pt x="4196035" y="2631229"/>
                </a:moveTo>
                <a:lnTo>
                  <a:pt x="4210404" y="2659970"/>
                </a:lnTo>
                <a:cubicBezTo>
                  <a:pt x="4210404" y="2679130"/>
                  <a:pt x="4210404" y="2693499"/>
                  <a:pt x="4210404" y="2703079"/>
                </a:cubicBezTo>
                <a:cubicBezTo>
                  <a:pt x="4200824" y="2703079"/>
                  <a:pt x="4196035" y="2698290"/>
                  <a:pt x="4196035" y="2688710"/>
                </a:cubicBezTo>
                <a:cubicBezTo>
                  <a:pt x="4196035" y="2679130"/>
                  <a:pt x="4196035" y="2669550"/>
                  <a:pt x="4196035" y="2659970"/>
                </a:cubicBezTo>
                <a:close/>
                <a:moveTo>
                  <a:pt x="4152925" y="2631229"/>
                </a:moveTo>
                <a:lnTo>
                  <a:pt x="4167294" y="2659970"/>
                </a:lnTo>
                <a:cubicBezTo>
                  <a:pt x="4176875" y="2669550"/>
                  <a:pt x="4181666" y="2688710"/>
                  <a:pt x="4181666" y="2717448"/>
                </a:cubicBezTo>
                <a:cubicBezTo>
                  <a:pt x="4181666" y="2736608"/>
                  <a:pt x="4181666" y="2748585"/>
                  <a:pt x="4181666" y="2753374"/>
                </a:cubicBezTo>
                <a:cubicBezTo>
                  <a:pt x="4181666" y="2758165"/>
                  <a:pt x="4186455" y="2755771"/>
                  <a:pt x="4196035" y="2746189"/>
                </a:cubicBezTo>
                <a:cubicBezTo>
                  <a:pt x="4205615" y="2746189"/>
                  <a:pt x="4210404" y="2750980"/>
                  <a:pt x="4210404" y="2760560"/>
                </a:cubicBezTo>
                <a:lnTo>
                  <a:pt x="4196035" y="2774929"/>
                </a:lnTo>
                <a:cubicBezTo>
                  <a:pt x="4196035" y="2784509"/>
                  <a:pt x="4193639" y="2789298"/>
                  <a:pt x="4188848" y="2789298"/>
                </a:cubicBezTo>
                <a:cubicBezTo>
                  <a:pt x="4184060" y="2789298"/>
                  <a:pt x="4181666" y="2789298"/>
                  <a:pt x="4181666" y="2789298"/>
                </a:cubicBezTo>
                <a:cubicBezTo>
                  <a:pt x="4181666" y="2789298"/>
                  <a:pt x="4176875" y="2774929"/>
                  <a:pt x="4167294" y="2746189"/>
                </a:cubicBezTo>
                <a:cubicBezTo>
                  <a:pt x="4167294" y="2736608"/>
                  <a:pt x="4164900" y="2724634"/>
                  <a:pt x="4160109" y="2710265"/>
                </a:cubicBezTo>
                <a:cubicBezTo>
                  <a:pt x="4155320" y="2695893"/>
                  <a:pt x="4152925" y="2683921"/>
                  <a:pt x="4152925" y="2674339"/>
                </a:cubicBezTo>
                <a:close/>
                <a:moveTo>
                  <a:pt x="3463165" y="2631229"/>
                </a:moveTo>
                <a:lnTo>
                  <a:pt x="3477537" y="2631229"/>
                </a:lnTo>
                <a:lnTo>
                  <a:pt x="3477537" y="2645598"/>
                </a:lnTo>
                <a:cubicBezTo>
                  <a:pt x="3477537" y="2645598"/>
                  <a:pt x="3472746" y="2640809"/>
                  <a:pt x="3463165" y="2631229"/>
                </a:cubicBezTo>
                <a:close/>
                <a:moveTo>
                  <a:pt x="4898368" y="2622248"/>
                </a:moveTo>
                <a:cubicBezTo>
                  <a:pt x="4897171" y="2621050"/>
                  <a:pt x="4895373" y="2621649"/>
                  <a:pt x="4892978" y="2624044"/>
                </a:cubicBezTo>
                <a:cubicBezTo>
                  <a:pt x="4888187" y="2628835"/>
                  <a:pt x="4890584" y="2631229"/>
                  <a:pt x="4900162" y="2631229"/>
                </a:cubicBezTo>
                <a:cubicBezTo>
                  <a:pt x="4900162" y="2626440"/>
                  <a:pt x="4899565" y="2623445"/>
                  <a:pt x="4898368" y="2622248"/>
                </a:cubicBezTo>
                <a:close/>
                <a:moveTo>
                  <a:pt x="12631209" y="2616860"/>
                </a:moveTo>
                <a:cubicBezTo>
                  <a:pt x="12631209" y="2626440"/>
                  <a:pt x="12631209" y="2631229"/>
                  <a:pt x="12631209" y="2631229"/>
                </a:cubicBezTo>
                <a:cubicBezTo>
                  <a:pt x="12621629" y="2631229"/>
                  <a:pt x="12616838" y="2631229"/>
                  <a:pt x="12616838" y="2631229"/>
                </a:cubicBezTo>
                <a:close/>
                <a:moveTo>
                  <a:pt x="11883971" y="2616860"/>
                </a:moveTo>
                <a:cubicBezTo>
                  <a:pt x="11874389" y="2626440"/>
                  <a:pt x="11869600" y="2631229"/>
                  <a:pt x="11869600" y="2631229"/>
                </a:cubicBezTo>
                <a:lnTo>
                  <a:pt x="11883971" y="2631229"/>
                </a:lnTo>
                <a:close/>
                <a:moveTo>
                  <a:pt x="10921183" y="2616860"/>
                </a:moveTo>
                <a:cubicBezTo>
                  <a:pt x="10911601" y="2616860"/>
                  <a:pt x="10906812" y="2621649"/>
                  <a:pt x="10906812" y="2631229"/>
                </a:cubicBezTo>
                <a:lnTo>
                  <a:pt x="10892442" y="2645598"/>
                </a:lnTo>
                <a:cubicBezTo>
                  <a:pt x="10882860" y="2645598"/>
                  <a:pt x="10878071" y="2645598"/>
                  <a:pt x="10878071" y="2645598"/>
                </a:cubicBezTo>
                <a:lnTo>
                  <a:pt x="10878071" y="2659970"/>
                </a:lnTo>
                <a:lnTo>
                  <a:pt x="10892442" y="2659970"/>
                </a:lnTo>
                <a:cubicBezTo>
                  <a:pt x="10892442" y="2659970"/>
                  <a:pt x="10897231" y="2659970"/>
                  <a:pt x="10906812" y="2659970"/>
                </a:cubicBezTo>
                <a:cubicBezTo>
                  <a:pt x="10906812" y="2650389"/>
                  <a:pt x="10911601" y="2645598"/>
                  <a:pt x="10921183" y="2645598"/>
                </a:cubicBezTo>
                <a:cubicBezTo>
                  <a:pt x="10921183" y="2645598"/>
                  <a:pt x="10921183" y="2640809"/>
                  <a:pt x="10921183" y="2631229"/>
                </a:cubicBezTo>
                <a:cubicBezTo>
                  <a:pt x="10930763" y="2621649"/>
                  <a:pt x="10930763" y="2616860"/>
                  <a:pt x="10921183" y="2616860"/>
                </a:cubicBezTo>
                <a:close/>
                <a:moveTo>
                  <a:pt x="4928903" y="2616860"/>
                </a:moveTo>
                <a:cubicBezTo>
                  <a:pt x="4919324" y="2616860"/>
                  <a:pt x="4914535" y="2619255"/>
                  <a:pt x="4914535" y="2624044"/>
                </a:cubicBezTo>
                <a:cubicBezTo>
                  <a:pt x="4914535" y="2628835"/>
                  <a:pt x="4914535" y="2633626"/>
                  <a:pt x="4914535" y="2638415"/>
                </a:cubicBezTo>
                <a:cubicBezTo>
                  <a:pt x="4914535" y="2643204"/>
                  <a:pt x="4919324" y="2643204"/>
                  <a:pt x="4928903" y="2638415"/>
                </a:cubicBezTo>
                <a:cubicBezTo>
                  <a:pt x="4938484" y="2633626"/>
                  <a:pt x="4943273" y="2628835"/>
                  <a:pt x="4943273" y="2624044"/>
                </a:cubicBezTo>
                <a:cubicBezTo>
                  <a:pt x="4943273" y="2619255"/>
                  <a:pt x="4938484" y="2616860"/>
                  <a:pt x="4928903" y="2616860"/>
                </a:cubicBezTo>
                <a:close/>
                <a:moveTo>
                  <a:pt x="3836786" y="2616860"/>
                </a:moveTo>
                <a:lnTo>
                  <a:pt x="3851155" y="2616860"/>
                </a:lnTo>
                <a:cubicBezTo>
                  <a:pt x="3851155" y="2626440"/>
                  <a:pt x="3851155" y="2631229"/>
                  <a:pt x="3851155" y="2631229"/>
                </a:cubicBezTo>
                <a:cubicBezTo>
                  <a:pt x="3841575" y="2631229"/>
                  <a:pt x="3836786" y="2626440"/>
                  <a:pt x="3836786" y="2616860"/>
                </a:cubicBezTo>
                <a:close/>
                <a:moveTo>
                  <a:pt x="2011797" y="2616860"/>
                </a:moveTo>
                <a:lnTo>
                  <a:pt x="1997428" y="2674341"/>
                </a:lnTo>
                <a:lnTo>
                  <a:pt x="1997428" y="2674339"/>
                </a:lnTo>
                <a:cubicBezTo>
                  <a:pt x="1997428" y="2655180"/>
                  <a:pt x="1999823" y="2640809"/>
                  <a:pt x="2004612" y="2631229"/>
                </a:cubicBezTo>
                <a:cubicBezTo>
                  <a:pt x="2009403" y="2621649"/>
                  <a:pt x="2011797" y="2616860"/>
                  <a:pt x="2011797" y="2616860"/>
                </a:cubicBezTo>
                <a:close/>
                <a:moveTo>
                  <a:pt x="3876303" y="2607879"/>
                </a:moveTo>
                <a:cubicBezTo>
                  <a:pt x="3878698" y="2606681"/>
                  <a:pt x="3879895" y="2607280"/>
                  <a:pt x="3879895" y="2609674"/>
                </a:cubicBezTo>
                <a:cubicBezTo>
                  <a:pt x="3879895" y="2614465"/>
                  <a:pt x="3879895" y="2616860"/>
                  <a:pt x="3879895" y="2616860"/>
                </a:cubicBezTo>
                <a:lnTo>
                  <a:pt x="3865526" y="2616860"/>
                </a:lnTo>
                <a:cubicBezTo>
                  <a:pt x="3870315" y="2612069"/>
                  <a:pt x="3873907" y="2609076"/>
                  <a:pt x="3876303" y="2607879"/>
                </a:cubicBezTo>
                <a:close/>
                <a:moveTo>
                  <a:pt x="12070780" y="2602489"/>
                </a:moveTo>
                <a:lnTo>
                  <a:pt x="12085149" y="2616860"/>
                </a:lnTo>
                <a:cubicBezTo>
                  <a:pt x="12085149" y="2616860"/>
                  <a:pt x="12080360" y="2616860"/>
                  <a:pt x="12070780" y="2616860"/>
                </a:cubicBezTo>
                <a:cubicBezTo>
                  <a:pt x="12070780" y="2616860"/>
                  <a:pt x="12070780" y="2612069"/>
                  <a:pt x="12070780" y="2602489"/>
                </a:cubicBezTo>
                <a:close/>
                <a:moveTo>
                  <a:pt x="10454158" y="2602489"/>
                </a:moveTo>
                <a:cubicBezTo>
                  <a:pt x="10449369" y="2602489"/>
                  <a:pt x="10446972" y="2604885"/>
                  <a:pt x="10446972" y="2609674"/>
                </a:cubicBezTo>
                <a:cubicBezTo>
                  <a:pt x="10446972" y="2614465"/>
                  <a:pt x="10446972" y="2616860"/>
                  <a:pt x="10446972" y="2616860"/>
                </a:cubicBezTo>
                <a:cubicBezTo>
                  <a:pt x="10446972" y="2616860"/>
                  <a:pt x="10449369" y="2614465"/>
                  <a:pt x="10454158" y="2609674"/>
                </a:cubicBezTo>
                <a:cubicBezTo>
                  <a:pt x="10458947" y="2604885"/>
                  <a:pt x="10461343" y="2602489"/>
                  <a:pt x="10461343" y="2602489"/>
                </a:cubicBezTo>
                <a:cubicBezTo>
                  <a:pt x="10461343" y="2602489"/>
                  <a:pt x="10458947" y="2602489"/>
                  <a:pt x="10454158" y="2602489"/>
                </a:cubicBezTo>
                <a:close/>
                <a:moveTo>
                  <a:pt x="10360753" y="2602489"/>
                </a:moveTo>
                <a:cubicBezTo>
                  <a:pt x="10360753" y="2602489"/>
                  <a:pt x="10360753" y="2604885"/>
                  <a:pt x="10360753" y="2609674"/>
                </a:cubicBezTo>
                <a:cubicBezTo>
                  <a:pt x="10360753" y="2614465"/>
                  <a:pt x="10363148" y="2616860"/>
                  <a:pt x="10367937" y="2616860"/>
                </a:cubicBezTo>
                <a:cubicBezTo>
                  <a:pt x="10372726" y="2616860"/>
                  <a:pt x="10372726" y="2614465"/>
                  <a:pt x="10367937" y="2609674"/>
                </a:cubicBezTo>
                <a:cubicBezTo>
                  <a:pt x="10363148" y="2604885"/>
                  <a:pt x="10360753" y="2602489"/>
                  <a:pt x="10360753" y="2602489"/>
                </a:cubicBezTo>
                <a:close/>
                <a:moveTo>
                  <a:pt x="10288903" y="2602489"/>
                </a:moveTo>
                <a:lnTo>
                  <a:pt x="10288903" y="2616860"/>
                </a:lnTo>
                <a:lnTo>
                  <a:pt x="10288903" y="2631229"/>
                </a:lnTo>
                <a:lnTo>
                  <a:pt x="10274532" y="2645598"/>
                </a:lnTo>
                <a:cubicBezTo>
                  <a:pt x="10284114" y="2645598"/>
                  <a:pt x="10293693" y="2640809"/>
                  <a:pt x="10303273" y="2631229"/>
                </a:cubicBezTo>
                <a:close/>
                <a:moveTo>
                  <a:pt x="4670243" y="2602489"/>
                </a:moveTo>
                <a:cubicBezTo>
                  <a:pt x="4679823" y="2602489"/>
                  <a:pt x="4679823" y="2607280"/>
                  <a:pt x="4670243" y="2616860"/>
                </a:cubicBezTo>
                <a:lnTo>
                  <a:pt x="4655874" y="2631229"/>
                </a:lnTo>
                <a:cubicBezTo>
                  <a:pt x="4655874" y="2621649"/>
                  <a:pt x="4658268" y="2614465"/>
                  <a:pt x="4663058" y="2609674"/>
                </a:cubicBezTo>
                <a:cubicBezTo>
                  <a:pt x="4667849" y="2604885"/>
                  <a:pt x="4670243" y="2602489"/>
                  <a:pt x="4670243" y="2602489"/>
                </a:cubicBezTo>
                <a:close/>
                <a:moveTo>
                  <a:pt x="4555284" y="2602489"/>
                </a:moveTo>
                <a:lnTo>
                  <a:pt x="4569653" y="2602489"/>
                </a:lnTo>
                <a:lnTo>
                  <a:pt x="4569653" y="2616860"/>
                </a:lnTo>
                <a:cubicBezTo>
                  <a:pt x="4569653" y="2616860"/>
                  <a:pt x="4564864" y="2612069"/>
                  <a:pt x="4555284" y="2602489"/>
                </a:cubicBezTo>
                <a:close/>
                <a:moveTo>
                  <a:pt x="3808045" y="2602489"/>
                </a:moveTo>
                <a:lnTo>
                  <a:pt x="3808045" y="2616860"/>
                </a:lnTo>
                <a:cubicBezTo>
                  <a:pt x="3808045" y="2616860"/>
                  <a:pt x="3808045" y="2628835"/>
                  <a:pt x="3808045" y="2652784"/>
                </a:cubicBezTo>
                <a:cubicBezTo>
                  <a:pt x="3808045" y="2676735"/>
                  <a:pt x="3808045" y="2688710"/>
                  <a:pt x="3808045" y="2688710"/>
                </a:cubicBezTo>
                <a:cubicBezTo>
                  <a:pt x="3798465" y="2679130"/>
                  <a:pt x="3793676" y="2664759"/>
                  <a:pt x="3793676" y="2645598"/>
                </a:cubicBezTo>
                <a:cubicBezTo>
                  <a:pt x="3793676" y="2636020"/>
                  <a:pt x="3788885" y="2631229"/>
                  <a:pt x="3779305" y="2631229"/>
                </a:cubicBezTo>
                <a:lnTo>
                  <a:pt x="3764936" y="2631229"/>
                </a:lnTo>
                <a:lnTo>
                  <a:pt x="3779305" y="2616860"/>
                </a:lnTo>
                <a:cubicBezTo>
                  <a:pt x="3788885" y="2607280"/>
                  <a:pt x="3798465" y="2602489"/>
                  <a:pt x="3808045" y="2602489"/>
                </a:cubicBezTo>
                <a:close/>
                <a:moveTo>
                  <a:pt x="3578125" y="2602489"/>
                </a:moveTo>
                <a:cubicBezTo>
                  <a:pt x="3587704" y="2602489"/>
                  <a:pt x="3592495" y="2607280"/>
                  <a:pt x="3592495" y="2616860"/>
                </a:cubicBezTo>
                <a:lnTo>
                  <a:pt x="3606865" y="2602489"/>
                </a:lnTo>
                <a:cubicBezTo>
                  <a:pt x="3606865" y="2621649"/>
                  <a:pt x="3609260" y="2631229"/>
                  <a:pt x="3614051" y="2631229"/>
                </a:cubicBezTo>
                <a:cubicBezTo>
                  <a:pt x="3618840" y="2631229"/>
                  <a:pt x="3618840" y="2638415"/>
                  <a:pt x="3614051" y="2652784"/>
                </a:cubicBezTo>
                <a:cubicBezTo>
                  <a:pt x="3609260" y="2667153"/>
                  <a:pt x="3611656" y="2679130"/>
                  <a:pt x="3621236" y="2688710"/>
                </a:cubicBezTo>
                <a:lnTo>
                  <a:pt x="3606865" y="2688710"/>
                </a:lnTo>
                <a:lnTo>
                  <a:pt x="3606865" y="2659970"/>
                </a:lnTo>
                <a:cubicBezTo>
                  <a:pt x="3606865" y="2650389"/>
                  <a:pt x="3597284" y="2640809"/>
                  <a:pt x="3578125" y="2631229"/>
                </a:cubicBezTo>
                <a:close/>
                <a:moveTo>
                  <a:pt x="3520646" y="2602489"/>
                </a:moveTo>
                <a:cubicBezTo>
                  <a:pt x="3520646" y="2602489"/>
                  <a:pt x="3520646" y="2607280"/>
                  <a:pt x="3520646" y="2616860"/>
                </a:cubicBezTo>
                <a:cubicBezTo>
                  <a:pt x="3520646" y="2616860"/>
                  <a:pt x="3515854" y="2616860"/>
                  <a:pt x="3506275" y="2616860"/>
                </a:cubicBezTo>
                <a:close/>
                <a:moveTo>
                  <a:pt x="12415660" y="2588120"/>
                </a:moveTo>
                <a:cubicBezTo>
                  <a:pt x="12396500" y="2597700"/>
                  <a:pt x="12382130" y="2604885"/>
                  <a:pt x="12372550" y="2609674"/>
                </a:cubicBezTo>
                <a:cubicBezTo>
                  <a:pt x="12362968" y="2614465"/>
                  <a:pt x="12358179" y="2621649"/>
                  <a:pt x="12358179" y="2631229"/>
                </a:cubicBezTo>
                <a:lnTo>
                  <a:pt x="12271960" y="2659970"/>
                </a:lnTo>
                <a:cubicBezTo>
                  <a:pt x="12271960" y="2612069"/>
                  <a:pt x="12319859" y="2588120"/>
                  <a:pt x="12415660" y="2588120"/>
                </a:cubicBezTo>
                <a:close/>
                <a:moveTo>
                  <a:pt x="12128261" y="2588120"/>
                </a:moveTo>
                <a:cubicBezTo>
                  <a:pt x="12137841" y="2588120"/>
                  <a:pt x="12142630" y="2592909"/>
                  <a:pt x="12142630" y="2602489"/>
                </a:cubicBezTo>
                <a:cubicBezTo>
                  <a:pt x="12142630" y="2602489"/>
                  <a:pt x="12137841" y="2602489"/>
                  <a:pt x="12128261" y="2602489"/>
                </a:cubicBezTo>
                <a:cubicBezTo>
                  <a:pt x="12128261" y="2592909"/>
                  <a:pt x="12128261" y="2588120"/>
                  <a:pt x="12128261" y="2588120"/>
                </a:cubicBezTo>
                <a:close/>
                <a:moveTo>
                  <a:pt x="12042040" y="2588120"/>
                </a:moveTo>
                <a:lnTo>
                  <a:pt x="12056411" y="2602489"/>
                </a:lnTo>
                <a:lnTo>
                  <a:pt x="12027670" y="2602489"/>
                </a:lnTo>
                <a:cubicBezTo>
                  <a:pt x="12027670" y="2592909"/>
                  <a:pt x="12032459" y="2588120"/>
                  <a:pt x="12042040" y="2588120"/>
                </a:cubicBezTo>
                <a:close/>
                <a:moveTo>
                  <a:pt x="11222951" y="2588120"/>
                </a:moveTo>
                <a:cubicBezTo>
                  <a:pt x="11232531" y="2588120"/>
                  <a:pt x="11237320" y="2588120"/>
                  <a:pt x="11237320" y="2588120"/>
                </a:cubicBezTo>
                <a:lnTo>
                  <a:pt x="11237320" y="2602489"/>
                </a:lnTo>
                <a:cubicBezTo>
                  <a:pt x="11237320" y="2602489"/>
                  <a:pt x="11232531" y="2597700"/>
                  <a:pt x="11222951" y="2588120"/>
                </a:cubicBezTo>
                <a:close/>
                <a:moveTo>
                  <a:pt x="4612762" y="2588120"/>
                </a:moveTo>
                <a:lnTo>
                  <a:pt x="4627134" y="2588120"/>
                </a:lnTo>
                <a:lnTo>
                  <a:pt x="4627134" y="2602489"/>
                </a:lnTo>
                <a:lnTo>
                  <a:pt x="4627134" y="2616860"/>
                </a:lnTo>
                <a:lnTo>
                  <a:pt x="4598393" y="2631229"/>
                </a:lnTo>
                <a:cubicBezTo>
                  <a:pt x="4588813" y="2640809"/>
                  <a:pt x="4584024" y="2640809"/>
                  <a:pt x="4584024" y="2631229"/>
                </a:cubicBezTo>
                <a:lnTo>
                  <a:pt x="4598393" y="2616860"/>
                </a:lnTo>
                <a:close/>
                <a:moveTo>
                  <a:pt x="12588100" y="2573749"/>
                </a:moveTo>
                <a:lnTo>
                  <a:pt x="12516250" y="2616860"/>
                </a:lnTo>
                <a:cubicBezTo>
                  <a:pt x="12516250" y="2616860"/>
                  <a:pt x="12518644" y="2614465"/>
                  <a:pt x="12523434" y="2609674"/>
                </a:cubicBezTo>
                <a:cubicBezTo>
                  <a:pt x="12528223" y="2604885"/>
                  <a:pt x="12535408" y="2597700"/>
                  <a:pt x="12544988" y="2588120"/>
                </a:cubicBezTo>
                <a:cubicBezTo>
                  <a:pt x="12573729" y="2578540"/>
                  <a:pt x="12588100" y="2573749"/>
                  <a:pt x="12588100" y="2573749"/>
                </a:cubicBezTo>
                <a:close/>
                <a:moveTo>
                  <a:pt x="12300700" y="2573749"/>
                </a:moveTo>
                <a:lnTo>
                  <a:pt x="12315070" y="2573749"/>
                </a:lnTo>
                <a:cubicBezTo>
                  <a:pt x="12315070" y="2583331"/>
                  <a:pt x="12310281" y="2588120"/>
                  <a:pt x="12300700" y="2588120"/>
                </a:cubicBezTo>
                <a:cubicBezTo>
                  <a:pt x="12300700" y="2578540"/>
                  <a:pt x="12300700" y="2573749"/>
                  <a:pt x="12300700" y="2573749"/>
                </a:cubicBezTo>
                <a:close/>
                <a:moveTo>
                  <a:pt x="11402577" y="2573749"/>
                </a:moveTo>
                <a:cubicBezTo>
                  <a:pt x="11407366" y="2573749"/>
                  <a:pt x="11407366" y="2576145"/>
                  <a:pt x="11402577" y="2580934"/>
                </a:cubicBezTo>
                <a:cubicBezTo>
                  <a:pt x="11397788" y="2585725"/>
                  <a:pt x="11395391" y="2588120"/>
                  <a:pt x="11395391" y="2588120"/>
                </a:cubicBezTo>
                <a:cubicBezTo>
                  <a:pt x="11395391" y="2578540"/>
                  <a:pt x="11397788" y="2573749"/>
                  <a:pt x="11402577" y="2573749"/>
                </a:cubicBezTo>
                <a:close/>
                <a:moveTo>
                  <a:pt x="11251692" y="2573749"/>
                </a:moveTo>
                <a:cubicBezTo>
                  <a:pt x="11261272" y="2573749"/>
                  <a:pt x="11266061" y="2578540"/>
                  <a:pt x="11266061" y="2588120"/>
                </a:cubicBezTo>
                <a:cubicBezTo>
                  <a:pt x="11266061" y="2588120"/>
                  <a:pt x="11263666" y="2590514"/>
                  <a:pt x="11258877" y="2595303"/>
                </a:cubicBezTo>
                <a:cubicBezTo>
                  <a:pt x="11254086" y="2600094"/>
                  <a:pt x="11251692" y="2602489"/>
                  <a:pt x="11251692" y="2602489"/>
                </a:cubicBezTo>
                <a:lnTo>
                  <a:pt x="11251692" y="2588120"/>
                </a:lnTo>
                <a:close/>
                <a:moveTo>
                  <a:pt x="10518822" y="2573749"/>
                </a:moveTo>
                <a:lnTo>
                  <a:pt x="10518822" y="2588120"/>
                </a:lnTo>
                <a:lnTo>
                  <a:pt x="10533193" y="2588120"/>
                </a:lnTo>
                <a:close/>
                <a:moveTo>
                  <a:pt x="10346382" y="2573749"/>
                </a:moveTo>
                <a:cubicBezTo>
                  <a:pt x="10327224" y="2583331"/>
                  <a:pt x="10320038" y="2592909"/>
                  <a:pt x="10324827" y="2602489"/>
                </a:cubicBezTo>
                <a:cubicBezTo>
                  <a:pt x="10329617" y="2612069"/>
                  <a:pt x="10327224" y="2616860"/>
                  <a:pt x="10317642" y="2616860"/>
                </a:cubicBezTo>
                <a:cubicBezTo>
                  <a:pt x="10298484" y="2626440"/>
                  <a:pt x="10298484" y="2631229"/>
                  <a:pt x="10317642" y="2631229"/>
                </a:cubicBezTo>
                <a:cubicBezTo>
                  <a:pt x="10327224" y="2631229"/>
                  <a:pt x="10341593" y="2631229"/>
                  <a:pt x="10360753" y="2631229"/>
                </a:cubicBezTo>
                <a:lnTo>
                  <a:pt x="10360753" y="2616860"/>
                </a:lnTo>
                <a:cubicBezTo>
                  <a:pt x="10351171" y="2616860"/>
                  <a:pt x="10346382" y="2616860"/>
                  <a:pt x="10346382" y="2616860"/>
                </a:cubicBezTo>
                <a:lnTo>
                  <a:pt x="10332013" y="2602489"/>
                </a:lnTo>
                <a:close/>
                <a:moveTo>
                  <a:pt x="4670243" y="2573749"/>
                </a:moveTo>
                <a:lnTo>
                  <a:pt x="4670243" y="2588120"/>
                </a:lnTo>
                <a:cubicBezTo>
                  <a:pt x="4670243" y="2588120"/>
                  <a:pt x="4665452" y="2588120"/>
                  <a:pt x="4655874" y="2588120"/>
                </a:cubicBezTo>
                <a:cubicBezTo>
                  <a:pt x="4655874" y="2578540"/>
                  <a:pt x="4660663" y="2573749"/>
                  <a:pt x="4670243" y="2573749"/>
                </a:cubicBezTo>
                <a:close/>
                <a:moveTo>
                  <a:pt x="4540915" y="2573749"/>
                </a:moveTo>
                <a:lnTo>
                  <a:pt x="4555284" y="2573749"/>
                </a:lnTo>
                <a:cubicBezTo>
                  <a:pt x="4555284" y="2573749"/>
                  <a:pt x="4555284" y="2578540"/>
                  <a:pt x="4555284" y="2588120"/>
                </a:cubicBezTo>
                <a:close/>
                <a:moveTo>
                  <a:pt x="12442604" y="2562973"/>
                </a:moveTo>
                <a:cubicBezTo>
                  <a:pt x="12446196" y="2562973"/>
                  <a:pt x="12449189" y="2564170"/>
                  <a:pt x="12451584" y="2566565"/>
                </a:cubicBezTo>
                <a:cubicBezTo>
                  <a:pt x="12456373" y="2571354"/>
                  <a:pt x="12444400" y="2578540"/>
                  <a:pt x="12415660" y="2588120"/>
                </a:cubicBezTo>
                <a:cubicBezTo>
                  <a:pt x="12415660" y="2578540"/>
                  <a:pt x="12415660" y="2573749"/>
                  <a:pt x="12415660" y="2573749"/>
                </a:cubicBezTo>
                <a:cubicBezTo>
                  <a:pt x="12415660" y="2573749"/>
                  <a:pt x="12420449" y="2571354"/>
                  <a:pt x="12430029" y="2566565"/>
                </a:cubicBezTo>
                <a:cubicBezTo>
                  <a:pt x="12434820" y="2564170"/>
                  <a:pt x="12439012" y="2562973"/>
                  <a:pt x="12442604" y="2562973"/>
                </a:cubicBezTo>
                <a:close/>
                <a:moveTo>
                  <a:pt x="12602469" y="2559379"/>
                </a:moveTo>
                <a:lnTo>
                  <a:pt x="12616838" y="2559379"/>
                </a:lnTo>
                <a:lnTo>
                  <a:pt x="12602469" y="2573749"/>
                </a:lnTo>
                <a:cubicBezTo>
                  <a:pt x="12602469" y="2573749"/>
                  <a:pt x="12602469" y="2568960"/>
                  <a:pt x="12602469" y="2559379"/>
                </a:cubicBezTo>
                <a:close/>
                <a:moveTo>
                  <a:pt x="12185739" y="2559379"/>
                </a:moveTo>
                <a:lnTo>
                  <a:pt x="12185739" y="2573749"/>
                </a:lnTo>
                <a:lnTo>
                  <a:pt x="12171370" y="2588120"/>
                </a:lnTo>
                <a:cubicBezTo>
                  <a:pt x="12171370" y="2578540"/>
                  <a:pt x="12176159" y="2568960"/>
                  <a:pt x="12185739" y="2559379"/>
                </a:cubicBezTo>
                <a:close/>
                <a:moveTo>
                  <a:pt x="4684612" y="2559379"/>
                </a:moveTo>
                <a:lnTo>
                  <a:pt x="4698983" y="2573749"/>
                </a:lnTo>
                <a:cubicBezTo>
                  <a:pt x="4689403" y="2573749"/>
                  <a:pt x="4684612" y="2573749"/>
                  <a:pt x="4684612" y="2573749"/>
                </a:cubicBezTo>
                <a:cubicBezTo>
                  <a:pt x="4684612" y="2564170"/>
                  <a:pt x="4684612" y="2559379"/>
                  <a:pt x="4684612" y="2559379"/>
                </a:cubicBezTo>
                <a:close/>
                <a:moveTo>
                  <a:pt x="2284828" y="2559379"/>
                </a:moveTo>
                <a:cubicBezTo>
                  <a:pt x="2284828" y="2559379"/>
                  <a:pt x="2287222" y="2573749"/>
                  <a:pt x="2292011" y="2602489"/>
                </a:cubicBezTo>
                <a:cubicBezTo>
                  <a:pt x="2296802" y="2631229"/>
                  <a:pt x="2294408" y="2645598"/>
                  <a:pt x="2284828" y="2645598"/>
                </a:cubicBezTo>
                <a:lnTo>
                  <a:pt x="2284828" y="2602489"/>
                </a:lnTo>
                <a:cubicBezTo>
                  <a:pt x="2284828" y="2573749"/>
                  <a:pt x="2284828" y="2559379"/>
                  <a:pt x="2284828" y="2559379"/>
                </a:cubicBezTo>
                <a:close/>
                <a:moveTo>
                  <a:pt x="11309170" y="2545010"/>
                </a:moveTo>
                <a:cubicBezTo>
                  <a:pt x="11328330" y="2545010"/>
                  <a:pt x="11328330" y="2554590"/>
                  <a:pt x="11309170" y="2573749"/>
                </a:cubicBezTo>
                <a:lnTo>
                  <a:pt x="11294801" y="2573749"/>
                </a:lnTo>
                <a:cubicBezTo>
                  <a:pt x="11294801" y="2564170"/>
                  <a:pt x="11297197" y="2559379"/>
                  <a:pt x="11301987" y="2559379"/>
                </a:cubicBezTo>
                <a:cubicBezTo>
                  <a:pt x="11306776" y="2559379"/>
                  <a:pt x="11306776" y="2556985"/>
                  <a:pt x="11301987" y="2552194"/>
                </a:cubicBezTo>
                <a:cubicBezTo>
                  <a:pt x="11297197" y="2547405"/>
                  <a:pt x="11299590" y="2545010"/>
                  <a:pt x="11309170" y="2545010"/>
                </a:cubicBezTo>
                <a:close/>
                <a:moveTo>
                  <a:pt x="10432603" y="2545010"/>
                </a:moveTo>
                <a:cubicBezTo>
                  <a:pt x="10423021" y="2554590"/>
                  <a:pt x="10418232" y="2559379"/>
                  <a:pt x="10418232" y="2559379"/>
                </a:cubicBezTo>
                <a:cubicBezTo>
                  <a:pt x="10418232" y="2568960"/>
                  <a:pt x="10423021" y="2568960"/>
                  <a:pt x="10432603" y="2559379"/>
                </a:cubicBezTo>
                <a:close/>
                <a:moveTo>
                  <a:pt x="4727724" y="2545010"/>
                </a:moveTo>
                <a:lnTo>
                  <a:pt x="4727724" y="2559379"/>
                </a:lnTo>
                <a:cubicBezTo>
                  <a:pt x="4727724" y="2559379"/>
                  <a:pt x="4722933" y="2559379"/>
                  <a:pt x="4713353" y="2559379"/>
                </a:cubicBezTo>
                <a:cubicBezTo>
                  <a:pt x="4713353" y="2549799"/>
                  <a:pt x="4718144" y="2545010"/>
                  <a:pt x="4727724" y="2545010"/>
                </a:cubicBezTo>
                <a:close/>
                <a:moveTo>
                  <a:pt x="4425953" y="2545010"/>
                </a:moveTo>
                <a:cubicBezTo>
                  <a:pt x="4435533" y="2545010"/>
                  <a:pt x="4435533" y="2549799"/>
                  <a:pt x="4425953" y="2559379"/>
                </a:cubicBezTo>
                <a:cubicBezTo>
                  <a:pt x="4425953" y="2559379"/>
                  <a:pt x="4421164" y="2559379"/>
                  <a:pt x="4411584" y="2559379"/>
                </a:cubicBezTo>
                <a:close/>
                <a:moveTo>
                  <a:pt x="12025874" y="2536029"/>
                </a:moveTo>
                <a:cubicBezTo>
                  <a:pt x="12029466" y="2534831"/>
                  <a:pt x="12032459" y="2535430"/>
                  <a:pt x="12034856" y="2537825"/>
                </a:cubicBezTo>
                <a:cubicBezTo>
                  <a:pt x="12039645" y="2542614"/>
                  <a:pt x="12037250" y="2545010"/>
                  <a:pt x="12027670" y="2545010"/>
                </a:cubicBezTo>
                <a:lnTo>
                  <a:pt x="12013299" y="2545010"/>
                </a:lnTo>
                <a:cubicBezTo>
                  <a:pt x="12018090" y="2540219"/>
                  <a:pt x="12022281" y="2537226"/>
                  <a:pt x="12025874" y="2536029"/>
                </a:cubicBezTo>
                <a:close/>
                <a:moveTo>
                  <a:pt x="12214480" y="2530639"/>
                </a:moveTo>
                <a:lnTo>
                  <a:pt x="12228849" y="2545010"/>
                </a:lnTo>
                <a:cubicBezTo>
                  <a:pt x="12219269" y="2554590"/>
                  <a:pt x="12209690" y="2554590"/>
                  <a:pt x="12200110" y="2545010"/>
                </a:cubicBezTo>
                <a:cubicBezTo>
                  <a:pt x="12200110" y="2545010"/>
                  <a:pt x="12200110" y="2542614"/>
                  <a:pt x="12200110" y="2537825"/>
                </a:cubicBezTo>
                <a:cubicBezTo>
                  <a:pt x="12200110" y="2533036"/>
                  <a:pt x="12204899" y="2530639"/>
                  <a:pt x="12214480" y="2530639"/>
                </a:cubicBezTo>
                <a:close/>
                <a:moveTo>
                  <a:pt x="12113889" y="2530639"/>
                </a:moveTo>
                <a:cubicBezTo>
                  <a:pt x="12123471" y="2530639"/>
                  <a:pt x="12128261" y="2535430"/>
                  <a:pt x="12128261" y="2545010"/>
                </a:cubicBezTo>
                <a:cubicBezTo>
                  <a:pt x="12128261" y="2554590"/>
                  <a:pt x="12125864" y="2556985"/>
                  <a:pt x="12121075" y="2552194"/>
                </a:cubicBezTo>
                <a:cubicBezTo>
                  <a:pt x="12116286" y="2547405"/>
                  <a:pt x="12109100" y="2547405"/>
                  <a:pt x="12099520" y="2552194"/>
                </a:cubicBezTo>
                <a:cubicBezTo>
                  <a:pt x="12089940" y="2556985"/>
                  <a:pt x="12075569" y="2564170"/>
                  <a:pt x="12056411" y="2573749"/>
                </a:cubicBezTo>
                <a:lnTo>
                  <a:pt x="12027670" y="2573749"/>
                </a:lnTo>
                <a:cubicBezTo>
                  <a:pt x="11989350" y="2612069"/>
                  <a:pt x="11965401" y="2626440"/>
                  <a:pt x="11955821" y="2616860"/>
                </a:cubicBezTo>
                <a:cubicBezTo>
                  <a:pt x="11955821" y="2626440"/>
                  <a:pt x="11941449" y="2631229"/>
                  <a:pt x="11912711" y="2631229"/>
                </a:cubicBezTo>
                <a:cubicBezTo>
                  <a:pt x="11912711" y="2640809"/>
                  <a:pt x="11903129" y="2647995"/>
                  <a:pt x="11883971" y="2652784"/>
                </a:cubicBezTo>
                <a:cubicBezTo>
                  <a:pt x="11864811" y="2657575"/>
                  <a:pt x="11845650" y="2669550"/>
                  <a:pt x="11826490" y="2688710"/>
                </a:cubicBezTo>
                <a:lnTo>
                  <a:pt x="11783381" y="2717448"/>
                </a:lnTo>
                <a:cubicBezTo>
                  <a:pt x="11773800" y="2717448"/>
                  <a:pt x="11764220" y="2722239"/>
                  <a:pt x="11754640" y="2731819"/>
                </a:cubicBezTo>
                <a:lnTo>
                  <a:pt x="11754640" y="2717448"/>
                </a:lnTo>
                <a:cubicBezTo>
                  <a:pt x="11783381" y="2698290"/>
                  <a:pt x="11795355" y="2686315"/>
                  <a:pt x="11790566" y="2681524"/>
                </a:cubicBezTo>
                <a:cubicBezTo>
                  <a:pt x="11785777" y="2676735"/>
                  <a:pt x="11788170" y="2669550"/>
                  <a:pt x="11797750" y="2659970"/>
                </a:cubicBezTo>
                <a:lnTo>
                  <a:pt x="11812121" y="2659970"/>
                </a:lnTo>
                <a:lnTo>
                  <a:pt x="11812121" y="2645598"/>
                </a:lnTo>
                <a:lnTo>
                  <a:pt x="11840861" y="2631229"/>
                </a:lnTo>
                <a:cubicBezTo>
                  <a:pt x="11850441" y="2621649"/>
                  <a:pt x="11855230" y="2616860"/>
                  <a:pt x="11855230" y="2616860"/>
                </a:cubicBezTo>
                <a:cubicBezTo>
                  <a:pt x="11855230" y="2616860"/>
                  <a:pt x="11857627" y="2614465"/>
                  <a:pt x="11862416" y="2609674"/>
                </a:cubicBezTo>
                <a:cubicBezTo>
                  <a:pt x="11867205" y="2604885"/>
                  <a:pt x="11869600" y="2602489"/>
                  <a:pt x="11869600" y="2602489"/>
                </a:cubicBezTo>
                <a:lnTo>
                  <a:pt x="11912711" y="2588120"/>
                </a:lnTo>
                <a:lnTo>
                  <a:pt x="11941449" y="2588120"/>
                </a:lnTo>
                <a:cubicBezTo>
                  <a:pt x="11941449" y="2597700"/>
                  <a:pt x="11946239" y="2597700"/>
                  <a:pt x="11955821" y="2588120"/>
                </a:cubicBezTo>
                <a:cubicBezTo>
                  <a:pt x="11955821" y="2588120"/>
                  <a:pt x="11958215" y="2585725"/>
                  <a:pt x="11963004" y="2580934"/>
                </a:cubicBezTo>
                <a:cubicBezTo>
                  <a:pt x="11967795" y="2576145"/>
                  <a:pt x="11970190" y="2573749"/>
                  <a:pt x="11970190" y="2573749"/>
                </a:cubicBezTo>
                <a:lnTo>
                  <a:pt x="11998930" y="2573749"/>
                </a:lnTo>
                <a:cubicBezTo>
                  <a:pt x="11998930" y="2583331"/>
                  <a:pt x="12001327" y="2588120"/>
                  <a:pt x="12006116" y="2588120"/>
                </a:cubicBezTo>
                <a:cubicBezTo>
                  <a:pt x="12010905" y="2588120"/>
                  <a:pt x="12013299" y="2583331"/>
                  <a:pt x="12013299" y="2573749"/>
                </a:cubicBezTo>
                <a:cubicBezTo>
                  <a:pt x="12013299" y="2564170"/>
                  <a:pt x="12018088" y="2556985"/>
                  <a:pt x="12027670" y="2552194"/>
                </a:cubicBezTo>
                <a:cubicBezTo>
                  <a:pt x="12037250" y="2547405"/>
                  <a:pt x="12051622" y="2545010"/>
                  <a:pt x="12070780" y="2545010"/>
                </a:cubicBezTo>
                <a:cubicBezTo>
                  <a:pt x="12080360" y="2545010"/>
                  <a:pt x="12087546" y="2545010"/>
                  <a:pt x="12092335" y="2545010"/>
                </a:cubicBezTo>
                <a:cubicBezTo>
                  <a:pt x="12097124" y="2545010"/>
                  <a:pt x="12104309" y="2540219"/>
                  <a:pt x="12113889" y="2530639"/>
                </a:cubicBezTo>
                <a:close/>
                <a:moveTo>
                  <a:pt x="11345096" y="2530639"/>
                </a:moveTo>
                <a:cubicBezTo>
                  <a:pt x="11349885" y="2530639"/>
                  <a:pt x="11357071" y="2530639"/>
                  <a:pt x="11366651" y="2530639"/>
                </a:cubicBezTo>
                <a:lnTo>
                  <a:pt x="11366651" y="2545010"/>
                </a:lnTo>
                <a:lnTo>
                  <a:pt x="11352282" y="2545010"/>
                </a:lnTo>
                <a:lnTo>
                  <a:pt x="11337911" y="2545010"/>
                </a:lnTo>
                <a:cubicBezTo>
                  <a:pt x="11337911" y="2535430"/>
                  <a:pt x="11340307" y="2530639"/>
                  <a:pt x="11345096" y="2530639"/>
                </a:cubicBezTo>
                <a:close/>
                <a:moveTo>
                  <a:pt x="11107992" y="2530639"/>
                </a:moveTo>
                <a:lnTo>
                  <a:pt x="11064882" y="2559379"/>
                </a:lnTo>
                <a:lnTo>
                  <a:pt x="11021771" y="2559379"/>
                </a:lnTo>
                <a:lnTo>
                  <a:pt x="11007402" y="2559379"/>
                </a:lnTo>
                <a:lnTo>
                  <a:pt x="10993033" y="2573749"/>
                </a:lnTo>
                <a:cubicBezTo>
                  <a:pt x="10993033" y="2583331"/>
                  <a:pt x="10988242" y="2592909"/>
                  <a:pt x="10978661" y="2602489"/>
                </a:cubicBezTo>
                <a:lnTo>
                  <a:pt x="10964292" y="2602489"/>
                </a:lnTo>
                <a:cubicBezTo>
                  <a:pt x="10964292" y="2612069"/>
                  <a:pt x="10959503" y="2614465"/>
                  <a:pt x="10949921" y="2609674"/>
                </a:cubicBezTo>
                <a:cubicBezTo>
                  <a:pt x="10940341" y="2604885"/>
                  <a:pt x="10935552" y="2602489"/>
                  <a:pt x="10935552" y="2602489"/>
                </a:cubicBezTo>
                <a:cubicBezTo>
                  <a:pt x="10935552" y="2602489"/>
                  <a:pt x="10940341" y="2607280"/>
                  <a:pt x="10949921" y="2616860"/>
                </a:cubicBezTo>
                <a:lnTo>
                  <a:pt x="10964292" y="2616860"/>
                </a:lnTo>
                <a:cubicBezTo>
                  <a:pt x="10964292" y="2616860"/>
                  <a:pt x="10969081" y="2616860"/>
                  <a:pt x="10978661" y="2616860"/>
                </a:cubicBezTo>
                <a:lnTo>
                  <a:pt x="11007402" y="2616860"/>
                </a:lnTo>
                <a:cubicBezTo>
                  <a:pt x="11016982" y="2607280"/>
                  <a:pt x="11021771" y="2607280"/>
                  <a:pt x="11021771" y="2616860"/>
                </a:cubicBezTo>
                <a:cubicBezTo>
                  <a:pt x="11021771" y="2655180"/>
                  <a:pt x="11007402" y="2664759"/>
                  <a:pt x="10978661" y="2645598"/>
                </a:cubicBezTo>
                <a:lnTo>
                  <a:pt x="10964292" y="2659970"/>
                </a:lnTo>
                <a:cubicBezTo>
                  <a:pt x="10964292" y="2659970"/>
                  <a:pt x="10959503" y="2664759"/>
                  <a:pt x="10949921" y="2674339"/>
                </a:cubicBezTo>
                <a:cubicBezTo>
                  <a:pt x="10930763" y="2674339"/>
                  <a:pt x="10911601" y="2679130"/>
                  <a:pt x="10892442" y="2688710"/>
                </a:cubicBezTo>
                <a:lnTo>
                  <a:pt x="10878071" y="2717448"/>
                </a:lnTo>
                <a:cubicBezTo>
                  <a:pt x="10906812" y="2727030"/>
                  <a:pt x="10902023" y="2741399"/>
                  <a:pt x="10863702" y="2760560"/>
                </a:cubicBezTo>
                <a:cubicBezTo>
                  <a:pt x="10834962" y="2770140"/>
                  <a:pt x="10820593" y="2774929"/>
                  <a:pt x="10820593" y="2774929"/>
                </a:cubicBezTo>
                <a:cubicBezTo>
                  <a:pt x="10811011" y="2774929"/>
                  <a:pt x="10806221" y="2779720"/>
                  <a:pt x="10806221" y="2789298"/>
                </a:cubicBezTo>
                <a:cubicBezTo>
                  <a:pt x="10806221" y="2798880"/>
                  <a:pt x="10803827" y="2803669"/>
                  <a:pt x="10799038" y="2803669"/>
                </a:cubicBezTo>
                <a:cubicBezTo>
                  <a:pt x="10794247" y="2803669"/>
                  <a:pt x="10789456" y="2798880"/>
                  <a:pt x="10784667" y="2789298"/>
                </a:cubicBezTo>
                <a:cubicBezTo>
                  <a:pt x="10779878" y="2779720"/>
                  <a:pt x="10772692" y="2779720"/>
                  <a:pt x="10763112" y="2789298"/>
                </a:cubicBezTo>
                <a:lnTo>
                  <a:pt x="10748743" y="2803669"/>
                </a:lnTo>
                <a:lnTo>
                  <a:pt x="10720002" y="2818038"/>
                </a:lnTo>
                <a:lnTo>
                  <a:pt x="10691262" y="2803669"/>
                </a:lnTo>
                <a:lnTo>
                  <a:pt x="10705631" y="2818038"/>
                </a:lnTo>
                <a:cubicBezTo>
                  <a:pt x="10715213" y="2827620"/>
                  <a:pt x="10720002" y="2837199"/>
                  <a:pt x="10720002" y="2846779"/>
                </a:cubicBezTo>
                <a:lnTo>
                  <a:pt x="10734372" y="2846779"/>
                </a:lnTo>
                <a:lnTo>
                  <a:pt x="10748743" y="2832409"/>
                </a:lnTo>
                <a:cubicBezTo>
                  <a:pt x="10767901" y="2822829"/>
                  <a:pt x="10777481" y="2822829"/>
                  <a:pt x="10777481" y="2832409"/>
                </a:cubicBezTo>
                <a:lnTo>
                  <a:pt x="10777481" y="2818038"/>
                </a:lnTo>
                <a:cubicBezTo>
                  <a:pt x="10777481" y="2808460"/>
                  <a:pt x="10787063" y="2808460"/>
                  <a:pt x="10806221" y="2818038"/>
                </a:cubicBezTo>
                <a:lnTo>
                  <a:pt x="10820593" y="2803669"/>
                </a:lnTo>
                <a:cubicBezTo>
                  <a:pt x="10820593" y="2803669"/>
                  <a:pt x="10822987" y="2801275"/>
                  <a:pt x="10827776" y="2796484"/>
                </a:cubicBezTo>
                <a:cubicBezTo>
                  <a:pt x="10832565" y="2791695"/>
                  <a:pt x="10844542" y="2789298"/>
                  <a:pt x="10863702" y="2789298"/>
                </a:cubicBezTo>
                <a:lnTo>
                  <a:pt x="10892442" y="2789298"/>
                </a:lnTo>
                <a:cubicBezTo>
                  <a:pt x="10902023" y="2789298"/>
                  <a:pt x="10906812" y="2789298"/>
                  <a:pt x="10906812" y="2789298"/>
                </a:cubicBezTo>
                <a:cubicBezTo>
                  <a:pt x="10906812" y="2779720"/>
                  <a:pt x="10909208" y="2774929"/>
                  <a:pt x="10913997" y="2774929"/>
                </a:cubicBezTo>
                <a:cubicBezTo>
                  <a:pt x="10918786" y="2774929"/>
                  <a:pt x="10921183" y="2770140"/>
                  <a:pt x="10921183" y="2760560"/>
                </a:cubicBezTo>
                <a:lnTo>
                  <a:pt x="10935552" y="2760560"/>
                </a:lnTo>
                <a:cubicBezTo>
                  <a:pt x="10935552" y="2750980"/>
                  <a:pt x="10940341" y="2746189"/>
                  <a:pt x="10949921" y="2746189"/>
                </a:cubicBezTo>
                <a:cubicBezTo>
                  <a:pt x="10959503" y="2746189"/>
                  <a:pt x="10973872" y="2741399"/>
                  <a:pt x="10993033" y="2731819"/>
                </a:cubicBezTo>
                <a:cubicBezTo>
                  <a:pt x="11012191" y="2722239"/>
                  <a:pt x="11021771" y="2717448"/>
                  <a:pt x="11021771" y="2717448"/>
                </a:cubicBezTo>
                <a:lnTo>
                  <a:pt x="11050511" y="2688710"/>
                </a:lnTo>
                <a:lnTo>
                  <a:pt x="11021771" y="2688710"/>
                </a:lnTo>
                <a:cubicBezTo>
                  <a:pt x="11021771" y="2698290"/>
                  <a:pt x="11019376" y="2703079"/>
                  <a:pt x="11014587" y="2703079"/>
                </a:cubicBezTo>
                <a:cubicBezTo>
                  <a:pt x="11009798" y="2703079"/>
                  <a:pt x="11007402" y="2698290"/>
                  <a:pt x="11007402" y="2688710"/>
                </a:cubicBezTo>
                <a:cubicBezTo>
                  <a:pt x="10997822" y="2679130"/>
                  <a:pt x="10997822" y="2674339"/>
                  <a:pt x="11007402" y="2674339"/>
                </a:cubicBezTo>
                <a:cubicBezTo>
                  <a:pt x="11016982" y="2674339"/>
                  <a:pt x="11028956" y="2671944"/>
                  <a:pt x="11043326" y="2667153"/>
                </a:cubicBezTo>
                <a:cubicBezTo>
                  <a:pt x="11057697" y="2662364"/>
                  <a:pt x="11064882" y="2664759"/>
                  <a:pt x="11064882" y="2674339"/>
                </a:cubicBezTo>
                <a:lnTo>
                  <a:pt x="11064882" y="2688710"/>
                </a:lnTo>
                <a:lnTo>
                  <a:pt x="11079252" y="2674339"/>
                </a:lnTo>
                <a:cubicBezTo>
                  <a:pt x="11088832" y="2674339"/>
                  <a:pt x="11096017" y="2671944"/>
                  <a:pt x="11100806" y="2667153"/>
                </a:cubicBezTo>
                <a:cubicBezTo>
                  <a:pt x="11105595" y="2662364"/>
                  <a:pt x="11110386" y="2652784"/>
                  <a:pt x="11115177" y="2638415"/>
                </a:cubicBezTo>
                <a:cubicBezTo>
                  <a:pt x="11119967" y="2624044"/>
                  <a:pt x="11122361" y="2616860"/>
                  <a:pt x="11122361" y="2616860"/>
                </a:cubicBezTo>
                <a:cubicBezTo>
                  <a:pt x="11122361" y="2616860"/>
                  <a:pt x="11119967" y="2616860"/>
                  <a:pt x="11115177" y="2616860"/>
                </a:cubicBezTo>
                <a:cubicBezTo>
                  <a:pt x="11110386" y="2616860"/>
                  <a:pt x="11103203" y="2621649"/>
                  <a:pt x="11093621" y="2631229"/>
                </a:cubicBezTo>
                <a:lnTo>
                  <a:pt x="11064882" y="2645598"/>
                </a:lnTo>
                <a:lnTo>
                  <a:pt x="11050511" y="2616860"/>
                </a:lnTo>
                <a:cubicBezTo>
                  <a:pt x="11040931" y="2616860"/>
                  <a:pt x="11033746" y="2614465"/>
                  <a:pt x="11028956" y="2609674"/>
                </a:cubicBezTo>
                <a:cubicBezTo>
                  <a:pt x="11024167" y="2604885"/>
                  <a:pt x="11021771" y="2602489"/>
                  <a:pt x="11021771" y="2602489"/>
                </a:cubicBezTo>
                <a:cubicBezTo>
                  <a:pt x="11021771" y="2573749"/>
                  <a:pt x="11050511" y="2559379"/>
                  <a:pt x="11107992" y="2559379"/>
                </a:cubicBezTo>
                <a:cubicBezTo>
                  <a:pt x="11107992" y="2559379"/>
                  <a:pt x="11112781" y="2556985"/>
                  <a:pt x="11122361" y="2552194"/>
                </a:cubicBezTo>
                <a:cubicBezTo>
                  <a:pt x="11131943" y="2547405"/>
                  <a:pt x="11136732" y="2540219"/>
                  <a:pt x="11136732" y="2530639"/>
                </a:cubicBezTo>
                <a:close/>
                <a:moveTo>
                  <a:pt x="3506275" y="2530639"/>
                </a:moveTo>
                <a:lnTo>
                  <a:pt x="3535015" y="2559379"/>
                </a:lnTo>
                <a:lnTo>
                  <a:pt x="3520646" y="2559379"/>
                </a:lnTo>
                <a:cubicBezTo>
                  <a:pt x="3511066" y="2549799"/>
                  <a:pt x="3506275" y="2540219"/>
                  <a:pt x="3506275" y="2530639"/>
                </a:cubicBezTo>
                <a:close/>
                <a:moveTo>
                  <a:pt x="11713327" y="2521658"/>
                </a:moveTo>
                <a:cubicBezTo>
                  <a:pt x="11714524" y="2520462"/>
                  <a:pt x="11716322" y="2521059"/>
                  <a:pt x="11718716" y="2523454"/>
                </a:cubicBezTo>
                <a:cubicBezTo>
                  <a:pt x="11723505" y="2528245"/>
                  <a:pt x="11725900" y="2530639"/>
                  <a:pt x="11725900" y="2530639"/>
                </a:cubicBezTo>
                <a:lnTo>
                  <a:pt x="11711531" y="2530639"/>
                </a:lnTo>
                <a:cubicBezTo>
                  <a:pt x="11711531" y="2525850"/>
                  <a:pt x="11712129" y="2522857"/>
                  <a:pt x="11713327" y="2521658"/>
                </a:cubicBezTo>
                <a:close/>
                <a:moveTo>
                  <a:pt x="12085149" y="2516270"/>
                </a:moveTo>
                <a:cubicBezTo>
                  <a:pt x="12085149" y="2516270"/>
                  <a:pt x="12089940" y="2516270"/>
                  <a:pt x="12099520" y="2516270"/>
                </a:cubicBezTo>
                <a:lnTo>
                  <a:pt x="12099520" y="2530639"/>
                </a:lnTo>
                <a:cubicBezTo>
                  <a:pt x="12089940" y="2521059"/>
                  <a:pt x="12085149" y="2516270"/>
                  <a:pt x="12085149" y="2516270"/>
                </a:cubicBezTo>
                <a:close/>
                <a:moveTo>
                  <a:pt x="11941449" y="2516270"/>
                </a:moveTo>
                <a:lnTo>
                  <a:pt x="11941449" y="2530639"/>
                </a:lnTo>
                <a:lnTo>
                  <a:pt x="11898340" y="2559379"/>
                </a:lnTo>
                <a:lnTo>
                  <a:pt x="11883971" y="2545010"/>
                </a:lnTo>
                <a:cubicBezTo>
                  <a:pt x="11883971" y="2545010"/>
                  <a:pt x="11888760" y="2545010"/>
                  <a:pt x="11898340" y="2545010"/>
                </a:cubicBezTo>
                <a:cubicBezTo>
                  <a:pt x="11898340" y="2545010"/>
                  <a:pt x="11898340" y="2540219"/>
                  <a:pt x="11898340" y="2530639"/>
                </a:cubicBezTo>
                <a:cubicBezTo>
                  <a:pt x="11907920" y="2530639"/>
                  <a:pt x="11915106" y="2530639"/>
                  <a:pt x="11919895" y="2530639"/>
                </a:cubicBezTo>
                <a:cubicBezTo>
                  <a:pt x="11924684" y="2530639"/>
                  <a:pt x="11931869" y="2525850"/>
                  <a:pt x="11941449" y="2516270"/>
                </a:cubicBezTo>
                <a:close/>
                <a:moveTo>
                  <a:pt x="11294801" y="2516270"/>
                </a:moveTo>
                <a:cubicBezTo>
                  <a:pt x="11313961" y="2516270"/>
                  <a:pt x="11318752" y="2521059"/>
                  <a:pt x="11309170" y="2530639"/>
                </a:cubicBezTo>
                <a:lnTo>
                  <a:pt x="11276838" y="2541416"/>
                </a:lnTo>
                <a:lnTo>
                  <a:pt x="11280432" y="2530639"/>
                </a:lnTo>
                <a:close/>
                <a:moveTo>
                  <a:pt x="4469065" y="2516270"/>
                </a:moveTo>
                <a:lnTo>
                  <a:pt x="4497803" y="2573749"/>
                </a:lnTo>
                <a:lnTo>
                  <a:pt x="4497803" y="2616860"/>
                </a:lnTo>
                <a:cubicBezTo>
                  <a:pt x="4478643" y="2588120"/>
                  <a:pt x="4469065" y="2554590"/>
                  <a:pt x="4469065" y="2516270"/>
                </a:cubicBezTo>
                <a:close/>
                <a:moveTo>
                  <a:pt x="4368473" y="2516270"/>
                </a:moveTo>
                <a:lnTo>
                  <a:pt x="4382844" y="2516270"/>
                </a:lnTo>
                <a:cubicBezTo>
                  <a:pt x="4382844" y="2525850"/>
                  <a:pt x="4382844" y="2535430"/>
                  <a:pt x="4382844" y="2545010"/>
                </a:cubicBezTo>
                <a:cubicBezTo>
                  <a:pt x="4382844" y="2535430"/>
                  <a:pt x="4378053" y="2525850"/>
                  <a:pt x="4368473" y="2516270"/>
                </a:cubicBezTo>
                <a:close/>
                <a:moveTo>
                  <a:pt x="3894264" y="2516270"/>
                </a:moveTo>
                <a:cubicBezTo>
                  <a:pt x="3903844" y="2516270"/>
                  <a:pt x="3908635" y="2521059"/>
                  <a:pt x="3908635" y="2530639"/>
                </a:cubicBezTo>
                <a:cubicBezTo>
                  <a:pt x="3908635" y="2540219"/>
                  <a:pt x="3903844" y="2545010"/>
                  <a:pt x="3894264" y="2545010"/>
                </a:cubicBezTo>
                <a:lnTo>
                  <a:pt x="3894264" y="2530639"/>
                </a:lnTo>
                <a:cubicBezTo>
                  <a:pt x="3894264" y="2530639"/>
                  <a:pt x="3894264" y="2525850"/>
                  <a:pt x="3894264" y="2516270"/>
                </a:cubicBezTo>
                <a:close/>
                <a:moveTo>
                  <a:pt x="12113889" y="2501899"/>
                </a:moveTo>
                <a:cubicBezTo>
                  <a:pt x="12113889" y="2501899"/>
                  <a:pt x="12118678" y="2501899"/>
                  <a:pt x="12128261" y="2501899"/>
                </a:cubicBezTo>
                <a:cubicBezTo>
                  <a:pt x="12128261" y="2501899"/>
                  <a:pt x="12133050" y="2501899"/>
                  <a:pt x="12142630" y="2501899"/>
                </a:cubicBezTo>
                <a:lnTo>
                  <a:pt x="12113889" y="2516270"/>
                </a:lnTo>
                <a:cubicBezTo>
                  <a:pt x="12113889" y="2506690"/>
                  <a:pt x="12113889" y="2501899"/>
                  <a:pt x="12113889" y="2501899"/>
                </a:cubicBezTo>
                <a:close/>
                <a:moveTo>
                  <a:pt x="11424131" y="2501899"/>
                </a:moveTo>
                <a:lnTo>
                  <a:pt x="11452872" y="2501899"/>
                </a:lnTo>
                <a:cubicBezTo>
                  <a:pt x="11443290" y="2511481"/>
                  <a:pt x="11436106" y="2516270"/>
                  <a:pt x="11431315" y="2516270"/>
                </a:cubicBezTo>
                <a:cubicBezTo>
                  <a:pt x="11426526" y="2516270"/>
                  <a:pt x="11424131" y="2511481"/>
                  <a:pt x="11424131" y="2501899"/>
                </a:cubicBezTo>
                <a:close/>
                <a:moveTo>
                  <a:pt x="11337911" y="2501899"/>
                </a:moveTo>
                <a:lnTo>
                  <a:pt x="11337911" y="2516270"/>
                </a:lnTo>
                <a:cubicBezTo>
                  <a:pt x="11328330" y="2516270"/>
                  <a:pt x="11323541" y="2516270"/>
                  <a:pt x="11323541" y="2516270"/>
                </a:cubicBezTo>
                <a:cubicBezTo>
                  <a:pt x="11323541" y="2506690"/>
                  <a:pt x="11328330" y="2501899"/>
                  <a:pt x="11337911" y="2501899"/>
                </a:cubicBezTo>
                <a:close/>
                <a:moveTo>
                  <a:pt x="11179842" y="2501899"/>
                </a:moveTo>
                <a:cubicBezTo>
                  <a:pt x="11179842" y="2511481"/>
                  <a:pt x="11179842" y="2516270"/>
                  <a:pt x="11179842" y="2516270"/>
                </a:cubicBezTo>
                <a:cubicBezTo>
                  <a:pt x="11179842" y="2516270"/>
                  <a:pt x="11184631" y="2516270"/>
                  <a:pt x="11194211" y="2516270"/>
                </a:cubicBezTo>
                <a:cubicBezTo>
                  <a:pt x="11194211" y="2516270"/>
                  <a:pt x="11194211" y="2511481"/>
                  <a:pt x="11194211" y="2501899"/>
                </a:cubicBezTo>
                <a:close/>
                <a:moveTo>
                  <a:pt x="4526543" y="2501899"/>
                </a:moveTo>
                <a:lnTo>
                  <a:pt x="4540915" y="2516270"/>
                </a:lnTo>
                <a:lnTo>
                  <a:pt x="4526543" y="2530639"/>
                </a:lnTo>
                <a:cubicBezTo>
                  <a:pt x="4526543" y="2521059"/>
                  <a:pt x="4526543" y="2511481"/>
                  <a:pt x="4526543" y="2501899"/>
                </a:cubicBezTo>
                <a:close/>
                <a:moveTo>
                  <a:pt x="3851155" y="2501899"/>
                </a:moveTo>
                <a:cubicBezTo>
                  <a:pt x="3860735" y="2501899"/>
                  <a:pt x="3865526" y="2509084"/>
                  <a:pt x="3865526" y="2523454"/>
                </a:cubicBezTo>
                <a:cubicBezTo>
                  <a:pt x="3865526" y="2537825"/>
                  <a:pt x="3865526" y="2545010"/>
                  <a:pt x="3865526" y="2545010"/>
                </a:cubicBezTo>
                <a:lnTo>
                  <a:pt x="3851155" y="2516270"/>
                </a:lnTo>
                <a:cubicBezTo>
                  <a:pt x="3851155" y="2516270"/>
                  <a:pt x="3851155" y="2511481"/>
                  <a:pt x="3851155" y="2501899"/>
                </a:cubicBezTo>
                <a:close/>
                <a:moveTo>
                  <a:pt x="12530619" y="2487530"/>
                </a:moveTo>
                <a:lnTo>
                  <a:pt x="12544988" y="2487530"/>
                </a:lnTo>
                <a:cubicBezTo>
                  <a:pt x="12544988" y="2497110"/>
                  <a:pt x="12540199" y="2504295"/>
                  <a:pt x="12530619" y="2509084"/>
                </a:cubicBezTo>
                <a:cubicBezTo>
                  <a:pt x="12521039" y="2513875"/>
                  <a:pt x="12511461" y="2511481"/>
                  <a:pt x="12501879" y="2501899"/>
                </a:cubicBezTo>
                <a:lnTo>
                  <a:pt x="12516250" y="2501899"/>
                </a:lnTo>
                <a:close/>
                <a:moveTo>
                  <a:pt x="12171370" y="2487530"/>
                </a:moveTo>
                <a:cubicBezTo>
                  <a:pt x="12171370" y="2487530"/>
                  <a:pt x="12176159" y="2487530"/>
                  <a:pt x="12185739" y="2487530"/>
                </a:cubicBezTo>
                <a:cubicBezTo>
                  <a:pt x="12185739" y="2497110"/>
                  <a:pt x="12185739" y="2501899"/>
                  <a:pt x="12185739" y="2501899"/>
                </a:cubicBezTo>
                <a:cubicBezTo>
                  <a:pt x="12185739" y="2501899"/>
                  <a:pt x="12185739" y="2506690"/>
                  <a:pt x="12185739" y="2516270"/>
                </a:cubicBezTo>
                <a:cubicBezTo>
                  <a:pt x="12176159" y="2525850"/>
                  <a:pt x="12171370" y="2530639"/>
                  <a:pt x="12171370" y="2530639"/>
                </a:cubicBezTo>
                <a:lnTo>
                  <a:pt x="12156999" y="2530639"/>
                </a:lnTo>
                <a:lnTo>
                  <a:pt x="12156999" y="2516270"/>
                </a:lnTo>
                <a:cubicBezTo>
                  <a:pt x="12166581" y="2506690"/>
                  <a:pt x="12171370" y="2506690"/>
                  <a:pt x="12171370" y="2516270"/>
                </a:cubicBezTo>
                <a:lnTo>
                  <a:pt x="12171370" y="2501899"/>
                </a:lnTo>
                <a:close/>
                <a:moveTo>
                  <a:pt x="11927080" y="2487530"/>
                </a:moveTo>
                <a:cubicBezTo>
                  <a:pt x="11927080" y="2497110"/>
                  <a:pt x="11927080" y="2501899"/>
                  <a:pt x="11927080" y="2501899"/>
                </a:cubicBezTo>
                <a:cubicBezTo>
                  <a:pt x="11917500" y="2501899"/>
                  <a:pt x="11912711" y="2501899"/>
                  <a:pt x="11912711" y="2501899"/>
                </a:cubicBezTo>
                <a:close/>
                <a:moveTo>
                  <a:pt x="10806221" y="2487530"/>
                </a:moveTo>
                <a:lnTo>
                  <a:pt x="10806221" y="2516270"/>
                </a:lnTo>
                <a:cubicBezTo>
                  <a:pt x="10806221" y="2506690"/>
                  <a:pt x="10811011" y="2501899"/>
                  <a:pt x="10820593" y="2501899"/>
                </a:cubicBezTo>
                <a:lnTo>
                  <a:pt x="10820593" y="2487530"/>
                </a:lnTo>
                <a:cubicBezTo>
                  <a:pt x="10820593" y="2487530"/>
                  <a:pt x="10815803" y="2487530"/>
                  <a:pt x="10806221" y="2487530"/>
                </a:cubicBezTo>
                <a:close/>
                <a:moveTo>
                  <a:pt x="10504453" y="2487530"/>
                </a:moveTo>
                <a:cubicBezTo>
                  <a:pt x="10504453" y="2497110"/>
                  <a:pt x="10499664" y="2501899"/>
                  <a:pt x="10490082" y="2501899"/>
                </a:cubicBezTo>
                <a:cubicBezTo>
                  <a:pt x="10490082" y="2511481"/>
                  <a:pt x="10485293" y="2518664"/>
                  <a:pt x="10475713" y="2523454"/>
                </a:cubicBezTo>
                <a:cubicBezTo>
                  <a:pt x="10466133" y="2528245"/>
                  <a:pt x="10461343" y="2528245"/>
                  <a:pt x="10461343" y="2523454"/>
                </a:cubicBezTo>
                <a:cubicBezTo>
                  <a:pt x="10461343" y="2518664"/>
                  <a:pt x="10461343" y="2516270"/>
                  <a:pt x="10461343" y="2516270"/>
                </a:cubicBezTo>
                <a:lnTo>
                  <a:pt x="10446972" y="2501899"/>
                </a:lnTo>
                <a:cubicBezTo>
                  <a:pt x="10446972" y="2511481"/>
                  <a:pt x="10449369" y="2521059"/>
                  <a:pt x="10454158" y="2530639"/>
                </a:cubicBezTo>
                <a:cubicBezTo>
                  <a:pt x="10458947" y="2540219"/>
                  <a:pt x="10466133" y="2545010"/>
                  <a:pt x="10475713" y="2545010"/>
                </a:cubicBezTo>
                <a:cubicBezTo>
                  <a:pt x="10475713" y="2545010"/>
                  <a:pt x="10470924" y="2549799"/>
                  <a:pt x="10461343" y="2559379"/>
                </a:cubicBezTo>
                <a:lnTo>
                  <a:pt x="10490082" y="2559379"/>
                </a:lnTo>
                <a:cubicBezTo>
                  <a:pt x="10499664" y="2559379"/>
                  <a:pt x="10509242" y="2554590"/>
                  <a:pt x="10518822" y="2545010"/>
                </a:cubicBezTo>
                <a:cubicBezTo>
                  <a:pt x="10528402" y="2545010"/>
                  <a:pt x="10533193" y="2540219"/>
                  <a:pt x="10533193" y="2530639"/>
                </a:cubicBezTo>
                <a:cubicBezTo>
                  <a:pt x="10533193" y="2540219"/>
                  <a:pt x="10547562" y="2540219"/>
                  <a:pt x="10576303" y="2530639"/>
                </a:cubicBezTo>
                <a:cubicBezTo>
                  <a:pt x="10585883" y="2521059"/>
                  <a:pt x="10595461" y="2521059"/>
                  <a:pt x="10605043" y="2530639"/>
                </a:cubicBezTo>
                <a:lnTo>
                  <a:pt x="10605043" y="2516270"/>
                </a:lnTo>
                <a:cubicBezTo>
                  <a:pt x="10595461" y="2506690"/>
                  <a:pt x="10590672" y="2501899"/>
                  <a:pt x="10590672" y="2501899"/>
                </a:cubicBezTo>
                <a:cubicBezTo>
                  <a:pt x="10590672" y="2501899"/>
                  <a:pt x="10581092" y="2506690"/>
                  <a:pt x="10561932" y="2516270"/>
                </a:cubicBezTo>
                <a:cubicBezTo>
                  <a:pt x="10542773" y="2525850"/>
                  <a:pt x="10533193" y="2530639"/>
                  <a:pt x="10533193" y="2530639"/>
                </a:cubicBezTo>
                <a:cubicBezTo>
                  <a:pt x="10533193" y="2521059"/>
                  <a:pt x="10537982" y="2511481"/>
                  <a:pt x="10547562" y="2501899"/>
                </a:cubicBezTo>
                <a:lnTo>
                  <a:pt x="10576303" y="2501899"/>
                </a:lnTo>
                <a:lnTo>
                  <a:pt x="10547562" y="2487530"/>
                </a:lnTo>
                <a:lnTo>
                  <a:pt x="10533193" y="2501899"/>
                </a:lnTo>
                <a:cubicBezTo>
                  <a:pt x="10523611" y="2511481"/>
                  <a:pt x="10516428" y="2516270"/>
                  <a:pt x="10511637" y="2516270"/>
                </a:cubicBezTo>
                <a:cubicBezTo>
                  <a:pt x="10506848" y="2516270"/>
                  <a:pt x="10504453" y="2511481"/>
                  <a:pt x="10504453" y="2501899"/>
                </a:cubicBezTo>
                <a:close/>
                <a:moveTo>
                  <a:pt x="4052335" y="2487530"/>
                </a:moveTo>
                <a:lnTo>
                  <a:pt x="4066704" y="2588120"/>
                </a:lnTo>
                <a:cubicBezTo>
                  <a:pt x="4066704" y="2588120"/>
                  <a:pt x="4061915" y="2583331"/>
                  <a:pt x="4052335" y="2573749"/>
                </a:cubicBezTo>
                <a:close/>
                <a:moveTo>
                  <a:pt x="3951745" y="2487530"/>
                </a:moveTo>
                <a:cubicBezTo>
                  <a:pt x="3961325" y="2487530"/>
                  <a:pt x="3966114" y="2487530"/>
                  <a:pt x="3966114" y="2487530"/>
                </a:cubicBezTo>
                <a:cubicBezTo>
                  <a:pt x="3966114" y="2497110"/>
                  <a:pt x="3961325" y="2501899"/>
                  <a:pt x="3951745" y="2501899"/>
                </a:cubicBezTo>
                <a:cubicBezTo>
                  <a:pt x="3951745" y="2501899"/>
                  <a:pt x="3951745" y="2497110"/>
                  <a:pt x="3951745" y="2487530"/>
                </a:cubicBezTo>
                <a:close/>
                <a:moveTo>
                  <a:pt x="3491906" y="2487530"/>
                </a:moveTo>
                <a:cubicBezTo>
                  <a:pt x="3491906" y="2487530"/>
                  <a:pt x="3494300" y="2487530"/>
                  <a:pt x="3499091" y="2487530"/>
                </a:cubicBezTo>
                <a:cubicBezTo>
                  <a:pt x="3503880" y="2487530"/>
                  <a:pt x="3506275" y="2492321"/>
                  <a:pt x="3506275" y="2501899"/>
                </a:cubicBezTo>
                <a:cubicBezTo>
                  <a:pt x="3496697" y="2501899"/>
                  <a:pt x="3491906" y="2501899"/>
                  <a:pt x="3491906" y="2501899"/>
                </a:cubicBezTo>
                <a:cubicBezTo>
                  <a:pt x="3491906" y="2501899"/>
                  <a:pt x="3491906" y="2497110"/>
                  <a:pt x="3491906" y="2487530"/>
                </a:cubicBezTo>
                <a:close/>
                <a:moveTo>
                  <a:pt x="12315070" y="2473160"/>
                </a:moveTo>
                <a:cubicBezTo>
                  <a:pt x="12324650" y="2473160"/>
                  <a:pt x="12334228" y="2473160"/>
                  <a:pt x="12343810" y="2473160"/>
                </a:cubicBezTo>
                <a:cubicBezTo>
                  <a:pt x="12353390" y="2473160"/>
                  <a:pt x="12355785" y="2475555"/>
                  <a:pt x="12350994" y="2480344"/>
                </a:cubicBezTo>
                <a:cubicBezTo>
                  <a:pt x="12346205" y="2485135"/>
                  <a:pt x="12339021" y="2487530"/>
                  <a:pt x="12329439" y="2487530"/>
                </a:cubicBezTo>
                <a:cubicBezTo>
                  <a:pt x="12319859" y="2487530"/>
                  <a:pt x="12315070" y="2487530"/>
                  <a:pt x="12315070" y="2487530"/>
                </a:cubicBezTo>
                <a:cubicBezTo>
                  <a:pt x="12315070" y="2516270"/>
                  <a:pt x="12295909" y="2530639"/>
                  <a:pt x="12257589" y="2530639"/>
                </a:cubicBezTo>
                <a:lnTo>
                  <a:pt x="12257589" y="2516270"/>
                </a:lnTo>
                <a:cubicBezTo>
                  <a:pt x="12267171" y="2516270"/>
                  <a:pt x="12276749" y="2511481"/>
                  <a:pt x="12286329" y="2501899"/>
                </a:cubicBezTo>
                <a:close/>
                <a:moveTo>
                  <a:pt x="11294801" y="2473160"/>
                </a:moveTo>
                <a:lnTo>
                  <a:pt x="11294801" y="2487530"/>
                </a:lnTo>
                <a:cubicBezTo>
                  <a:pt x="11294801" y="2487530"/>
                  <a:pt x="11299590" y="2482740"/>
                  <a:pt x="11309170" y="2473160"/>
                </a:cubicBezTo>
                <a:cubicBezTo>
                  <a:pt x="11299590" y="2473160"/>
                  <a:pt x="11294801" y="2473160"/>
                  <a:pt x="11294801" y="2473160"/>
                </a:cubicBezTo>
                <a:close/>
                <a:moveTo>
                  <a:pt x="12038448" y="2465975"/>
                </a:moveTo>
                <a:cubicBezTo>
                  <a:pt x="12040842" y="2465975"/>
                  <a:pt x="12042040" y="2468369"/>
                  <a:pt x="12042040" y="2473160"/>
                </a:cubicBezTo>
                <a:lnTo>
                  <a:pt x="12027670" y="2473160"/>
                </a:lnTo>
                <a:cubicBezTo>
                  <a:pt x="12032459" y="2468369"/>
                  <a:pt x="12036053" y="2465975"/>
                  <a:pt x="12038448" y="2465975"/>
                </a:cubicBezTo>
                <a:close/>
                <a:moveTo>
                  <a:pt x="12602469" y="2458789"/>
                </a:moveTo>
                <a:lnTo>
                  <a:pt x="12616838" y="2473160"/>
                </a:lnTo>
                <a:cubicBezTo>
                  <a:pt x="12616838" y="2473160"/>
                  <a:pt x="12612049" y="2473160"/>
                  <a:pt x="12602469" y="2473160"/>
                </a:cubicBezTo>
                <a:cubicBezTo>
                  <a:pt x="12602469" y="2463580"/>
                  <a:pt x="12602469" y="2458789"/>
                  <a:pt x="12602469" y="2458789"/>
                </a:cubicBezTo>
                <a:close/>
                <a:moveTo>
                  <a:pt x="11179842" y="2458789"/>
                </a:moveTo>
                <a:lnTo>
                  <a:pt x="11179842" y="2473160"/>
                </a:lnTo>
                <a:cubicBezTo>
                  <a:pt x="11189422" y="2463580"/>
                  <a:pt x="11191816" y="2458789"/>
                  <a:pt x="11187027" y="2458789"/>
                </a:cubicBezTo>
                <a:cubicBezTo>
                  <a:pt x="11182236" y="2458789"/>
                  <a:pt x="11179842" y="2458789"/>
                  <a:pt x="11179842" y="2458789"/>
                </a:cubicBezTo>
                <a:close/>
                <a:moveTo>
                  <a:pt x="5216301" y="2458789"/>
                </a:moveTo>
                <a:cubicBezTo>
                  <a:pt x="5206723" y="2468369"/>
                  <a:pt x="5201932" y="2477949"/>
                  <a:pt x="5201932" y="2487530"/>
                </a:cubicBezTo>
                <a:lnTo>
                  <a:pt x="5216301" y="2487530"/>
                </a:lnTo>
                <a:cubicBezTo>
                  <a:pt x="5216301" y="2477949"/>
                  <a:pt x="5216301" y="2473160"/>
                  <a:pt x="5216301" y="2473160"/>
                </a:cubicBezTo>
                <a:close/>
                <a:moveTo>
                  <a:pt x="11912711" y="2444420"/>
                </a:moveTo>
                <a:cubicBezTo>
                  <a:pt x="11903129" y="2454000"/>
                  <a:pt x="11898340" y="2458789"/>
                  <a:pt x="11898340" y="2458789"/>
                </a:cubicBezTo>
                <a:lnTo>
                  <a:pt x="11883971" y="2458789"/>
                </a:lnTo>
                <a:cubicBezTo>
                  <a:pt x="11883971" y="2458789"/>
                  <a:pt x="11886365" y="2456395"/>
                  <a:pt x="11891154" y="2451604"/>
                </a:cubicBezTo>
                <a:cubicBezTo>
                  <a:pt x="11895945" y="2446815"/>
                  <a:pt x="11903129" y="2444420"/>
                  <a:pt x="11912711" y="2444420"/>
                </a:cubicBezTo>
                <a:close/>
                <a:moveTo>
                  <a:pt x="11625310" y="2444420"/>
                </a:moveTo>
                <a:lnTo>
                  <a:pt x="11625310" y="2458789"/>
                </a:lnTo>
                <a:cubicBezTo>
                  <a:pt x="11615730" y="2468369"/>
                  <a:pt x="11610941" y="2468369"/>
                  <a:pt x="11610941" y="2458789"/>
                </a:cubicBezTo>
                <a:cubicBezTo>
                  <a:pt x="11610941" y="2458789"/>
                  <a:pt x="11610941" y="2456395"/>
                  <a:pt x="11610941" y="2451604"/>
                </a:cubicBezTo>
                <a:cubicBezTo>
                  <a:pt x="11610941" y="2446815"/>
                  <a:pt x="11615730" y="2444420"/>
                  <a:pt x="11625310" y="2444420"/>
                </a:cubicBezTo>
                <a:close/>
                <a:moveTo>
                  <a:pt x="10274532" y="2444420"/>
                </a:moveTo>
                <a:cubicBezTo>
                  <a:pt x="10274532" y="2444420"/>
                  <a:pt x="10274532" y="2454000"/>
                  <a:pt x="10274532" y="2473160"/>
                </a:cubicBezTo>
                <a:lnTo>
                  <a:pt x="10288903" y="2487530"/>
                </a:lnTo>
                <a:close/>
                <a:moveTo>
                  <a:pt x="5345634" y="2444420"/>
                </a:moveTo>
                <a:lnTo>
                  <a:pt x="5345634" y="2458789"/>
                </a:lnTo>
                <a:cubicBezTo>
                  <a:pt x="5355214" y="2458789"/>
                  <a:pt x="5360003" y="2454000"/>
                  <a:pt x="5360003" y="2444420"/>
                </a:cubicBezTo>
                <a:close/>
                <a:moveTo>
                  <a:pt x="4813943" y="2444420"/>
                </a:moveTo>
                <a:cubicBezTo>
                  <a:pt x="4813943" y="2444420"/>
                  <a:pt x="4813943" y="2449209"/>
                  <a:pt x="4813943" y="2458789"/>
                </a:cubicBezTo>
                <a:lnTo>
                  <a:pt x="4799574" y="2458789"/>
                </a:lnTo>
                <a:close/>
                <a:moveTo>
                  <a:pt x="4325363" y="2444420"/>
                </a:moveTo>
                <a:lnTo>
                  <a:pt x="4339734" y="2501899"/>
                </a:lnTo>
                <a:cubicBezTo>
                  <a:pt x="4349314" y="2530639"/>
                  <a:pt x="4354103" y="2549799"/>
                  <a:pt x="4354103" y="2559379"/>
                </a:cubicBezTo>
                <a:lnTo>
                  <a:pt x="4354103" y="2573749"/>
                </a:lnTo>
                <a:cubicBezTo>
                  <a:pt x="4344523" y="2573749"/>
                  <a:pt x="4339734" y="2573749"/>
                  <a:pt x="4339734" y="2573749"/>
                </a:cubicBezTo>
                <a:cubicBezTo>
                  <a:pt x="4330154" y="2583331"/>
                  <a:pt x="4320574" y="2592909"/>
                  <a:pt x="4310994" y="2602489"/>
                </a:cubicBezTo>
                <a:lnTo>
                  <a:pt x="4310994" y="2588120"/>
                </a:lnTo>
                <a:cubicBezTo>
                  <a:pt x="4310994" y="2588120"/>
                  <a:pt x="4310994" y="2583331"/>
                  <a:pt x="4310994" y="2573749"/>
                </a:cubicBezTo>
                <a:cubicBezTo>
                  <a:pt x="4301414" y="2573749"/>
                  <a:pt x="4296624" y="2568960"/>
                  <a:pt x="4296624" y="2559379"/>
                </a:cubicBezTo>
                <a:cubicBezTo>
                  <a:pt x="4287045" y="2549799"/>
                  <a:pt x="4287045" y="2545010"/>
                  <a:pt x="4296624" y="2545010"/>
                </a:cubicBezTo>
                <a:lnTo>
                  <a:pt x="4310994" y="2545010"/>
                </a:lnTo>
                <a:cubicBezTo>
                  <a:pt x="4301414" y="2535430"/>
                  <a:pt x="4301414" y="2530639"/>
                  <a:pt x="4310994" y="2530639"/>
                </a:cubicBezTo>
                <a:cubicBezTo>
                  <a:pt x="4310994" y="2530639"/>
                  <a:pt x="4310994" y="2525850"/>
                  <a:pt x="4310994" y="2516270"/>
                </a:cubicBezTo>
                <a:cubicBezTo>
                  <a:pt x="4310994" y="2506690"/>
                  <a:pt x="4315783" y="2492321"/>
                  <a:pt x="4325363" y="2473160"/>
                </a:cubicBezTo>
                <a:cubicBezTo>
                  <a:pt x="4325363" y="2463580"/>
                  <a:pt x="4325363" y="2454000"/>
                  <a:pt x="4325363" y="2444420"/>
                </a:cubicBezTo>
                <a:close/>
                <a:moveTo>
                  <a:pt x="4196035" y="2444420"/>
                </a:moveTo>
                <a:lnTo>
                  <a:pt x="4210404" y="2473160"/>
                </a:lnTo>
                <a:cubicBezTo>
                  <a:pt x="4210404" y="2482740"/>
                  <a:pt x="4215195" y="2494715"/>
                  <a:pt x="4224774" y="2509084"/>
                </a:cubicBezTo>
                <a:cubicBezTo>
                  <a:pt x="4234355" y="2523454"/>
                  <a:pt x="4234355" y="2530639"/>
                  <a:pt x="4224774" y="2530639"/>
                </a:cubicBezTo>
                <a:lnTo>
                  <a:pt x="4196035" y="2516270"/>
                </a:lnTo>
                <a:cubicBezTo>
                  <a:pt x="4186455" y="2497110"/>
                  <a:pt x="4186455" y="2482740"/>
                  <a:pt x="4196035" y="2473160"/>
                </a:cubicBezTo>
                <a:close/>
                <a:moveTo>
                  <a:pt x="12415660" y="2430049"/>
                </a:moveTo>
                <a:lnTo>
                  <a:pt x="12401289" y="2444420"/>
                </a:lnTo>
                <a:lnTo>
                  <a:pt x="12401289" y="2458789"/>
                </a:lnTo>
                <a:cubicBezTo>
                  <a:pt x="12391709" y="2449209"/>
                  <a:pt x="12382130" y="2449209"/>
                  <a:pt x="12372550" y="2458789"/>
                </a:cubicBezTo>
                <a:lnTo>
                  <a:pt x="12358179" y="2458789"/>
                </a:lnTo>
                <a:close/>
                <a:moveTo>
                  <a:pt x="11941449" y="2430049"/>
                </a:moveTo>
                <a:cubicBezTo>
                  <a:pt x="11941449" y="2430049"/>
                  <a:pt x="11941449" y="2434840"/>
                  <a:pt x="11941449" y="2444420"/>
                </a:cubicBezTo>
                <a:lnTo>
                  <a:pt x="11927080" y="2444420"/>
                </a:lnTo>
                <a:cubicBezTo>
                  <a:pt x="11927080" y="2444420"/>
                  <a:pt x="11931869" y="2439631"/>
                  <a:pt x="11941449" y="2430049"/>
                </a:cubicBezTo>
                <a:close/>
                <a:moveTo>
                  <a:pt x="11481610" y="2430049"/>
                </a:moveTo>
                <a:cubicBezTo>
                  <a:pt x="11491192" y="2439631"/>
                  <a:pt x="11495981" y="2444420"/>
                  <a:pt x="11495981" y="2444420"/>
                </a:cubicBezTo>
                <a:cubicBezTo>
                  <a:pt x="11495981" y="2454000"/>
                  <a:pt x="11491192" y="2454000"/>
                  <a:pt x="11481610" y="2444420"/>
                </a:cubicBezTo>
                <a:close/>
                <a:moveTo>
                  <a:pt x="11438501" y="2430049"/>
                </a:moveTo>
                <a:lnTo>
                  <a:pt x="11438501" y="2444420"/>
                </a:lnTo>
                <a:lnTo>
                  <a:pt x="11424131" y="2444420"/>
                </a:lnTo>
                <a:cubicBezTo>
                  <a:pt x="11424131" y="2444420"/>
                  <a:pt x="11428921" y="2439631"/>
                  <a:pt x="11438501" y="2430049"/>
                </a:cubicBezTo>
                <a:close/>
                <a:moveTo>
                  <a:pt x="11309170" y="2430049"/>
                </a:moveTo>
                <a:cubicBezTo>
                  <a:pt x="11299590" y="2430049"/>
                  <a:pt x="11294801" y="2434840"/>
                  <a:pt x="11294801" y="2444420"/>
                </a:cubicBezTo>
                <a:cubicBezTo>
                  <a:pt x="11294801" y="2444420"/>
                  <a:pt x="11304381" y="2444420"/>
                  <a:pt x="11323541" y="2444420"/>
                </a:cubicBezTo>
                <a:cubicBezTo>
                  <a:pt x="11323541" y="2434840"/>
                  <a:pt x="11318752" y="2430049"/>
                  <a:pt x="11309170" y="2430049"/>
                </a:cubicBezTo>
                <a:close/>
                <a:moveTo>
                  <a:pt x="11165471" y="2430049"/>
                </a:moveTo>
                <a:lnTo>
                  <a:pt x="11136732" y="2444420"/>
                </a:lnTo>
                <a:lnTo>
                  <a:pt x="11151101" y="2444420"/>
                </a:lnTo>
                <a:cubicBezTo>
                  <a:pt x="11160681" y="2444420"/>
                  <a:pt x="11165471" y="2439631"/>
                  <a:pt x="11165471" y="2430049"/>
                </a:cubicBezTo>
                <a:close/>
                <a:moveTo>
                  <a:pt x="10705631" y="2430049"/>
                </a:moveTo>
                <a:cubicBezTo>
                  <a:pt x="10696051" y="2439631"/>
                  <a:pt x="10686473" y="2444420"/>
                  <a:pt x="10676893" y="2444420"/>
                </a:cubicBezTo>
                <a:cubicBezTo>
                  <a:pt x="10676893" y="2454000"/>
                  <a:pt x="10674496" y="2458789"/>
                  <a:pt x="10669707" y="2458789"/>
                </a:cubicBezTo>
                <a:cubicBezTo>
                  <a:pt x="10664918" y="2458789"/>
                  <a:pt x="10657733" y="2458789"/>
                  <a:pt x="10648153" y="2458789"/>
                </a:cubicBezTo>
                <a:cubicBezTo>
                  <a:pt x="10628992" y="2458789"/>
                  <a:pt x="10619412" y="2461186"/>
                  <a:pt x="10619412" y="2465975"/>
                </a:cubicBezTo>
                <a:cubicBezTo>
                  <a:pt x="10619412" y="2470764"/>
                  <a:pt x="10619412" y="2477949"/>
                  <a:pt x="10619412" y="2487530"/>
                </a:cubicBezTo>
                <a:lnTo>
                  <a:pt x="10619412" y="2516270"/>
                </a:lnTo>
                <a:cubicBezTo>
                  <a:pt x="10619412" y="2516270"/>
                  <a:pt x="10624201" y="2511481"/>
                  <a:pt x="10633781" y="2501899"/>
                </a:cubicBezTo>
                <a:cubicBezTo>
                  <a:pt x="10643364" y="2492321"/>
                  <a:pt x="10650547" y="2489926"/>
                  <a:pt x="10655338" y="2494715"/>
                </a:cubicBezTo>
                <a:cubicBezTo>
                  <a:pt x="10660127" y="2499504"/>
                  <a:pt x="10660127" y="2501899"/>
                  <a:pt x="10655338" y="2501899"/>
                </a:cubicBezTo>
                <a:cubicBezTo>
                  <a:pt x="10650547" y="2501899"/>
                  <a:pt x="10648153" y="2506690"/>
                  <a:pt x="10648153" y="2516270"/>
                </a:cubicBezTo>
                <a:lnTo>
                  <a:pt x="10662522" y="2501899"/>
                </a:lnTo>
                <a:lnTo>
                  <a:pt x="10691262" y="2487530"/>
                </a:lnTo>
                <a:cubicBezTo>
                  <a:pt x="10691262" y="2487530"/>
                  <a:pt x="10686473" y="2487530"/>
                  <a:pt x="10676893" y="2487530"/>
                </a:cubicBezTo>
                <a:cubicBezTo>
                  <a:pt x="10667311" y="2487530"/>
                  <a:pt x="10667311" y="2482740"/>
                  <a:pt x="10676893" y="2473160"/>
                </a:cubicBezTo>
                <a:cubicBezTo>
                  <a:pt x="10686473" y="2463580"/>
                  <a:pt x="10693659" y="2458789"/>
                  <a:pt x="10698448" y="2458789"/>
                </a:cubicBezTo>
                <a:cubicBezTo>
                  <a:pt x="10703237" y="2458789"/>
                  <a:pt x="10715213" y="2454000"/>
                  <a:pt x="10734372" y="2444420"/>
                </a:cubicBezTo>
                <a:lnTo>
                  <a:pt x="10734372" y="2430049"/>
                </a:lnTo>
                <a:cubicBezTo>
                  <a:pt x="10724792" y="2430049"/>
                  <a:pt x="10720002" y="2430049"/>
                  <a:pt x="10720002" y="2430049"/>
                </a:cubicBezTo>
                <a:close/>
                <a:moveTo>
                  <a:pt x="10367937" y="2430049"/>
                </a:moveTo>
                <a:cubicBezTo>
                  <a:pt x="10363148" y="2430049"/>
                  <a:pt x="10360753" y="2434840"/>
                  <a:pt x="10360753" y="2444420"/>
                </a:cubicBezTo>
                <a:lnTo>
                  <a:pt x="10389492" y="2430049"/>
                </a:lnTo>
                <a:cubicBezTo>
                  <a:pt x="10379912" y="2430049"/>
                  <a:pt x="10372726" y="2430049"/>
                  <a:pt x="10367937" y="2430049"/>
                </a:cubicBezTo>
                <a:close/>
                <a:moveTo>
                  <a:pt x="3966114" y="2430049"/>
                </a:moveTo>
                <a:lnTo>
                  <a:pt x="3980485" y="2444420"/>
                </a:lnTo>
                <a:lnTo>
                  <a:pt x="4009226" y="2487530"/>
                </a:lnTo>
                <a:lnTo>
                  <a:pt x="3994854" y="2473160"/>
                </a:lnTo>
                <a:cubicBezTo>
                  <a:pt x="3994854" y="2473160"/>
                  <a:pt x="3990065" y="2473160"/>
                  <a:pt x="3980485" y="2473160"/>
                </a:cubicBezTo>
                <a:cubicBezTo>
                  <a:pt x="3980485" y="2463580"/>
                  <a:pt x="3978089" y="2454000"/>
                  <a:pt x="3973300" y="2444420"/>
                </a:cubicBezTo>
                <a:cubicBezTo>
                  <a:pt x="3968509" y="2434840"/>
                  <a:pt x="3966114" y="2430049"/>
                  <a:pt x="3966114" y="2430049"/>
                </a:cubicBezTo>
                <a:close/>
                <a:moveTo>
                  <a:pt x="12544988" y="2415680"/>
                </a:moveTo>
                <a:lnTo>
                  <a:pt x="12530619" y="2430049"/>
                </a:lnTo>
                <a:lnTo>
                  <a:pt x="12501879" y="2444420"/>
                </a:lnTo>
                <a:cubicBezTo>
                  <a:pt x="12501879" y="2444420"/>
                  <a:pt x="12509064" y="2439631"/>
                  <a:pt x="12523434" y="2430049"/>
                </a:cubicBezTo>
                <a:cubicBezTo>
                  <a:pt x="12537805" y="2420471"/>
                  <a:pt x="12544988" y="2415680"/>
                  <a:pt x="12544988" y="2415680"/>
                </a:cubicBezTo>
                <a:close/>
                <a:moveTo>
                  <a:pt x="12228849" y="2415680"/>
                </a:moveTo>
                <a:lnTo>
                  <a:pt x="12239114" y="2415680"/>
                </a:lnTo>
                <a:lnTo>
                  <a:pt x="12214480" y="2430049"/>
                </a:lnTo>
                <a:cubicBezTo>
                  <a:pt x="12204899" y="2439631"/>
                  <a:pt x="12200110" y="2444420"/>
                  <a:pt x="12200110" y="2444420"/>
                </a:cubicBezTo>
                <a:lnTo>
                  <a:pt x="12185739" y="2444420"/>
                </a:lnTo>
                <a:cubicBezTo>
                  <a:pt x="12185739" y="2444420"/>
                  <a:pt x="12190528" y="2439631"/>
                  <a:pt x="12200110" y="2430049"/>
                </a:cubicBezTo>
                <a:cubicBezTo>
                  <a:pt x="12200110" y="2430049"/>
                  <a:pt x="12209690" y="2425260"/>
                  <a:pt x="12228849" y="2415680"/>
                </a:cubicBezTo>
                <a:close/>
                <a:moveTo>
                  <a:pt x="10921183" y="2415680"/>
                </a:moveTo>
                <a:lnTo>
                  <a:pt x="10892442" y="2430049"/>
                </a:lnTo>
                <a:lnTo>
                  <a:pt x="10878071" y="2430049"/>
                </a:lnTo>
                <a:lnTo>
                  <a:pt x="10892442" y="2444420"/>
                </a:lnTo>
                <a:cubicBezTo>
                  <a:pt x="10911601" y="2454000"/>
                  <a:pt x="10923577" y="2458789"/>
                  <a:pt x="10928366" y="2458789"/>
                </a:cubicBezTo>
                <a:cubicBezTo>
                  <a:pt x="10933155" y="2458789"/>
                  <a:pt x="10940341" y="2454000"/>
                  <a:pt x="10949921" y="2444420"/>
                </a:cubicBezTo>
                <a:cubicBezTo>
                  <a:pt x="10949921" y="2434840"/>
                  <a:pt x="10949921" y="2427654"/>
                  <a:pt x="10949921" y="2422865"/>
                </a:cubicBezTo>
                <a:cubicBezTo>
                  <a:pt x="10949921" y="2418076"/>
                  <a:pt x="10945132" y="2415680"/>
                  <a:pt x="10935552" y="2415680"/>
                </a:cubicBezTo>
                <a:cubicBezTo>
                  <a:pt x="10925972" y="2425260"/>
                  <a:pt x="10921183" y="2425260"/>
                  <a:pt x="10921183" y="2415680"/>
                </a:cubicBezTo>
                <a:close/>
                <a:moveTo>
                  <a:pt x="12248747" y="2410153"/>
                </a:moveTo>
                <a:lnTo>
                  <a:pt x="12243220" y="2415680"/>
                </a:lnTo>
                <a:lnTo>
                  <a:pt x="12239114" y="2415680"/>
                </a:lnTo>
                <a:lnTo>
                  <a:pt x="12246812" y="2411188"/>
                </a:lnTo>
                <a:close/>
                <a:moveTo>
                  <a:pt x="12458769" y="2401309"/>
                </a:moveTo>
                <a:lnTo>
                  <a:pt x="12473138" y="2415680"/>
                </a:lnTo>
                <a:cubicBezTo>
                  <a:pt x="12453980" y="2425260"/>
                  <a:pt x="12444400" y="2425260"/>
                  <a:pt x="12444400" y="2415680"/>
                </a:cubicBezTo>
                <a:cubicBezTo>
                  <a:pt x="12444400" y="2406100"/>
                  <a:pt x="12449189" y="2401309"/>
                  <a:pt x="12458769" y="2401309"/>
                </a:cubicBezTo>
                <a:close/>
                <a:moveTo>
                  <a:pt x="12113889" y="2401309"/>
                </a:moveTo>
                <a:cubicBezTo>
                  <a:pt x="12123471" y="2401309"/>
                  <a:pt x="12128261" y="2403705"/>
                  <a:pt x="12128261" y="2408494"/>
                </a:cubicBezTo>
                <a:cubicBezTo>
                  <a:pt x="12128261" y="2413285"/>
                  <a:pt x="12125864" y="2415680"/>
                  <a:pt x="12121075" y="2415680"/>
                </a:cubicBezTo>
                <a:cubicBezTo>
                  <a:pt x="12116286" y="2415680"/>
                  <a:pt x="12113889" y="2410891"/>
                  <a:pt x="12113889" y="2401309"/>
                </a:cubicBezTo>
                <a:close/>
                <a:moveTo>
                  <a:pt x="11366651" y="2401309"/>
                </a:moveTo>
                <a:lnTo>
                  <a:pt x="11366651" y="2415680"/>
                </a:lnTo>
                <a:cubicBezTo>
                  <a:pt x="11385811" y="2406100"/>
                  <a:pt x="11392995" y="2401309"/>
                  <a:pt x="11388206" y="2401309"/>
                </a:cubicBezTo>
                <a:cubicBezTo>
                  <a:pt x="11383417" y="2401309"/>
                  <a:pt x="11376231" y="2401309"/>
                  <a:pt x="11366651" y="2401309"/>
                </a:cubicBezTo>
                <a:close/>
                <a:moveTo>
                  <a:pt x="10813407" y="2401309"/>
                </a:moveTo>
                <a:cubicBezTo>
                  <a:pt x="10818196" y="2401309"/>
                  <a:pt x="10825382" y="2406100"/>
                  <a:pt x="10834962" y="2415680"/>
                </a:cubicBezTo>
                <a:lnTo>
                  <a:pt x="10849331" y="2415680"/>
                </a:lnTo>
                <a:cubicBezTo>
                  <a:pt x="10849331" y="2415680"/>
                  <a:pt x="10844542" y="2410891"/>
                  <a:pt x="10834962" y="2401309"/>
                </a:cubicBezTo>
                <a:close/>
                <a:moveTo>
                  <a:pt x="10763112" y="2401309"/>
                </a:moveTo>
                <a:lnTo>
                  <a:pt x="10763112" y="2415680"/>
                </a:lnTo>
                <a:cubicBezTo>
                  <a:pt x="10763112" y="2425260"/>
                  <a:pt x="10767901" y="2425260"/>
                  <a:pt x="10777481" y="2415680"/>
                </a:cubicBezTo>
                <a:cubicBezTo>
                  <a:pt x="10787063" y="2415680"/>
                  <a:pt x="10791852" y="2410891"/>
                  <a:pt x="10791852" y="2401309"/>
                </a:cubicBezTo>
                <a:cubicBezTo>
                  <a:pt x="10782272" y="2410891"/>
                  <a:pt x="10772692" y="2410891"/>
                  <a:pt x="10763112" y="2401309"/>
                </a:cubicBezTo>
                <a:close/>
                <a:moveTo>
                  <a:pt x="10619412" y="2401309"/>
                </a:moveTo>
                <a:cubicBezTo>
                  <a:pt x="10609832" y="2401309"/>
                  <a:pt x="10605043" y="2406100"/>
                  <a:pt x="10605043" y="2415680"/>
                </a:cubicBezTo>
                <a:cubicBezTo>
                  <a:pt x="10595461" y="2415680"/>
                  <a:pt x="10590672" y="2415680"/>
                  <a:pt x="10590672" y="2415680"/>
                </a:cubicBezTo>
                <a:lnTo>
                  <a:pt x="10590672" y="2430049"/>
                </a:lnTo>
                <a:cubicBezTo>
                  <a:pt x="10600252" y="2430049"/>
                  <a:pt x="10605043" y="2425260"/>
                  <a:pt x="10605043" y="2415680"/>
                </a:cubicBezTo>
                <a:cubicBezTo>
                  <a:pt x="10605043" y="2425260"/>
                  <a:pt x="10614623" y="2430049"/>
                  <a:pt x="10633781" y="2430049"/>
                </a:cubicBezTo>
                <a:cubicBezTo>
                  <a:pt x="10643364" y="2430049"/>
                  <a:pt x="10648153" y="2425260"/>
                  <a:pt x="10648153" y="2415680"/>
                </a:cubicBezTo>
                <a:lnTo>
                  <a:pt x="10662522" y="2415680"/>
                </a:lnTo>
                <a:cubicBezTo>
                  <a:pt x="10662522" y="2415680"/>
                  <a:pt x="10667311" y="2415680"/>
                  <a:pt x="10676893" y="2415680"/>
                </a:cubicBezTo>
                <a:lnTo>
                  <a:pt x="10648153" y="2401309"/>
                </a:lnTo>
                <a:cubicBezTo>
                  <a:pt x="10648153" y="2401309"/>
                  <a:pt x="10643364" y="2401309"/>
                  <a:pt x="10633781" y="2401309"/>
                </a:cubicBezTo>
                <a:cubicBezTo>
                  <a:pt x="10624201" y="2401309"/>
                  <a:pt x="10619412" y="2401309"/>
                  <a:pt x="10619412" y="2401309"/>
                </a:cubicBezTo>
                <a:close/>
                <a:moveTo>
                  <a:pt x="10418232" y="2401309"/>
                </a:moveTo>
                <a:lnTo>
                  <a:pt x="10432603" y="2415680"/>
                </a:lnTo>
                <a:lnTo>
                  <a:pt x="10461343" y="2401309"/>
                </a:lnTo>
                <a:cubicBezTo>
                  <a:pt x="10451761" y="2401309"/>
                  <a:pt x="10442183" y="2401309"/>
                  <a:pt x="10432603" y="2401309"/>
                </a:cubicBezTo>
                <a:cubicBezTo>
                  <a:pt x="10423021" y="2401309"/>
                  <a:pt x="10418232" y="2401309"/>
                  <a:pt x="10418232" y="2401309"/>
                </a:cubicBezTo>
                <a:close/>
                <a:moveTo>
                  <a:pt x="5058232" y="2401309"/>
                </a:moveTo>
                <a:lnTo>
                  <a:pt x="5072602" y="2401309"/>
                </a:lnTo>
                <a:cubicBezTo>
                  <a:pt x="5072602" y="2401309"/>
                  <a:pt x="5072602" y="2406100"/>
                  <a:pt x="5072602" y="2415680"/>
                </a:cubicBezTo>
                <a:close/>
                <a:moveTo>
                  <a:pt x="3664345" y="2401309"/>
                </a:moveTo>
                <a:cubicBezTo>
                  <a:pt x="3673925" y="2420471"/>
                  <a:pt x="3678715" y="2434840"/>
                  <a:pt x="3678715" y="2444420"/>
                </a:cubicBezTo>
                <a:lnTo>
                  <a:pt x="3664345" y="2430049"/>
                </a:lnTo>
                <a:close/>
                <a:moveTo>
                  <a:pt x="12705933" y="2398435"/>
                </a:moveTo>
                <a:lnTo>
                  <a:pt x="12703059" y="2401309"/>
                </a:lnTo>
                <a:cubicBezTo>
                  <a:pt x="12683899" y="2420471"/>
                  <a:pt x="12669530" y="2425260"/>
                  <a:pt x="12659950" y="2415680"/>
                </a:cubicBezTo>
                <a:lnTo>
                  <a:pt x="12688688" y="2401309"/>
                </a:lnTo>
                <a:close/>
                <a:moveTo>
                  <a:pt x="12717428" y="2386939"/>
                </a:moveTo>
                <a:cubicBezTo>
                  <a:pt x="12717428" y="2391730"/>
                  <a:pt x="12715032" y="2395322"/>
                  <a:pt x="12710243" y="2397717"/>
                </a:cubicBezTo>
                <a:lnTo>
                  <a:pt x="12705933" y="2398435"/>
                </a:lnTo>
                <a:close/>
                <a:moveTo>
                  <a:pt x="12386919" y="2386939"/>
                </a:moveTo>
                <a:lnTo>
                  <a:pt x="12401289" y="2386939"/>
                </a:lnTo>
                <a:cubicBezTo>
                  <a:pt x="12401289" y="2396520"/>
                  <a:pt x="12396500" y="2401309"/>
                  <a:pt x="12386919" y="2401309"/>
                </a:cubicBezTo>
                <a:close/>
                <a:moveTo>
                  <a:pt x="12056411" y="2386939"/>
                </a:moveTo>
                <a:lnTo>
                  <a:pt x="12056411" y="2401309"/>
                </a:lnTo>
                <a:lnTo>
                  <a:pt x="12070780" y="2401309"/>
                </a:lnTo>
                <a:cubicBezTo>
                  <a:pt x="12080360" y="2401309"/>
                  <a:pt x="12085149" y="2403705"/>
                  <a:pt x="12085149" y="2408494"/>
                </a:cubicBezTo>
                <a:cubicBezTo>
                  <a:pt x="12085149" y="2413285"/>
                  <a:pt x="12080360" y="2415680"/>
                  <a:pt x="12070780" y="2415680"/>
                </a:cubicBezTo>
                <a:cubicBezTo>
                  <a:pt x="12061200" y="2415680"/>
                  <a:pt x="12056411" y="2415680"/>
                  <a:pt x="12056411" y="2415680"/>
                </a:cubicBezTo>
                <a:cubicBezTo>
                  <a:pt x="12037250" y="2434840"/>
                  <a:pt x="12027670" y="2439631"/>
                  <a:pt x="12027670" y="2430049"/>
                </a:cubicBezTo>
                <a:lnTo>
                  <a:pt x="12027670" y="2415680"/>
                </a:lnTo>
                <a:cubicBezTo>
                  <a:pt x="12037250" y="2415680"/>
                  <a:pt x="12042040" y="2410891"/>
                  <a:pt x="12042040" y="2401309"/>
                </a:cubicBezTo>
                <a:cubicBezTo>
                  <a:pt x="12051622" y="2391729"/>
                  <a:pt x="12056411" y="2386939"/>
                  <a:pt x="12056411" y="2386939"/>
                </a:cubicBezTo>
                <a:close/>
                <a:moveTo>
                  <a:pt x="5503703" y="2386939"/>
                </a:moveTo>
                <a:lnTo>
                  <a:pt x="5489331" y="2401309"/>
                </a:lnTo>
                <a:lnTo>
                  <a:pt x="5503703" y="2401309"/>
                </a:lnTo>
                <a:close/>
                <a:moveTo>
                  <a:pt x="4425953" y="2386939"/>
                </a:moveTo>
                <a:lnTo>
                  <a:pt x="4440324" y="2415680"/>
                </a:lnTo>
                <a:cubicBezTo>
                  <a:pt x="4449905" y="2434840"/>
                  <a:pt x="4454694" y="2451604"/>
                  <a:pt x="4454694" y="2465975"/>
                </a:cubicBezTo>
                <a:cubicBezTo>
                  <a:pt x="4454694" y="2480344"/>
                  <a:pt x="4459485" y="2487530"/>
                  <a:pt x="4469065" y="2487530"/>
                </a:cubicBezTo>
                <a:cubicBezTo>
                  <a:pt x="4469065" y="2497110"/>
                  <a:pt x="4469065" y="2501899"/>
                  <a:pt x="4469065" y="2501899"/>
                </a:cubicBezTo>
                <a:lnTo>
                  <a:pt x="4454694" y="2516270"/>
                </a:lnTo>
                <a:lnTo>
                  <a:pt x="4469065" y="2559379"/>
                </a:lnTo>
                <a:lnTo>
                  <a:pt x="4454694" y="2559379"/>
                </a:lnTo>
                <a:cubicBezTo>
                  <a:pt x="4435533" y="2511481"/>
                  <a:pt x="4425953" y="2473160"/>
                  <a:pt x="4425953" y="2444420"/>
                </a:cubicBezTo>
                <a:close/>
                <a:moveTo>
                  <a:pt x="4196035" y="2386939"/>
                </a:moveTo>
                <a:lnTo>
                  <a:pt x="4196035" y="2401309"/>
                </a:lnTo>
                <a:lnTo>
                  <a:pt x="4181666" y="2401309"/>
                </a:lnTo>
                <a:cubicBezTo>
                  <a:pt x="4191244" y="2391729"/>
                  <a:pt x="4196035" y="2386939"/>
                  <a:pt x="4196035" y="2386939"/>
                </a:cubicBezTo>
                <a:close/>
                <a:moveTo>
                  <a:pt x="3843971" y="2377958"/>
                </a:moveTo>
                <a:cubicBezTo>
                  <a:pt x="3843971" y="2376761"/>
                  <a:pt x="3846366" y="2377359"/>
                  <a:pt x="3851155" y="2379754"/>
                </a:cubicBezTo>
                <a:cubicBezTo>
                  <a:pt x="3860735" y="2384545"/>
                  <a:pt x="3872710" y="2391729"/>
                  <a:pt x="3887081" y="2401309"/>
                </a:cubicBezTo>
                <a:cubicBezTo>
                  <a:pt x="3901450" y="2410891"/>
                  <a:pt x="3908635" y="2420471"/>
                  <a:pt x="3908635" y="2430049"/>
                </a:cubicBezTo>
                <a:lnTo>
                  <a:pt x="3908635" y="2444420"/>
                </a:lnTo>
                <a:cubicBezTo>
                  <a:pt x="3908635" y="2444420"/>
                  <a:pt x="3903844" y="2444420"/>
                  <a:pt x="3894264" y="2444420"/>
                </a:cubicBezTo>
                <a:cubicBezTo>
                  <a:pt x="3865526" y="2434840"/>
                  <a:pt x="3851155" y="2415680"/>
                  <a:pt x="3851155" y="2386939"/>
                </a:cubicBezTo>
                <a:cubicBezTo>
                  <a:pt x="3846366" y="2382150"/>
                  <a:pt x="3843971" y="2379157"/>
                  <a:pt x="3843971" y="2377958"/>
                </a:cubicBezTo>
                <a:close/>
                <a:moveTo>
                  <a:pt x="10993033" y="2376162"/>
                </a:moveTo>
                <a:cubicBezTo>
                  <a:pt x="10990638" y="2376162"/>
                  <a:pt x="10988242" y="2377359"/>
                  <a:pt x="10985847" y="2379754"/>
                </a:cubicBezTo>
                <a:cubicBezTo>
                  <a:pt x="10981058" y="2384545"/>
                  <a:pt x="10978661" y="2391729"/>
                  <a:pt x="10978661" y="2401309"/>
                </a:cubicBezTo>
                <a:cubicBezTo>
                  <a:pt x="10978661" y="2401309"/>
                  <a:pt x="10981058" y="2398914"/>
                  <a:pt x="10985847" y="2394125"/>
                </a:cubicBezTo>
                <a:cubicBezTo>
                  <a:pt x="10990636" y="2389334"/>
                  <a:pt x="10997822" y="2386939"/>
                  <a:pt x="11007402" y="2386939"/>
                </a:cubicBezTo>
                <a:cubicBezTo>
                  <a:pt x="11007402" y="2386939"/>
                  <a:pt x="11005005" y="2384545"/>
                  <a:pt x="11000216" y="2379754"/>
                </a:cubicBezTo>
                <a:cubicBezTo>
                  <a:pt x="10997822" y="2377359"/>
                  <a:pt x="10995427" y="2376162"/>
                  <a:pt x="10993033" y="2376162"/>
                </a:cubicBezTo>
                <a:close/>
                <a:moveTo>
                  <a:pt x="12487510" y="2372570"/>
                </a:moveTo>
                <a:lnTo>
                  <a:pt x="12501879" y="2386939"/>
                </a:lnTo>
                <a:cubicBezTo>
                  <a:pt x="12501879" y="2386939"/>
                  <a:pt x="12497090" y="2386939"/>
                  <a:pt x="12487510" y="2386939"/>
                </a:cubicBezTo>
                <a:cubicBezTo>
                  <a:pt x="12487510" y="2377359"/>
                  <a:pt x="12487510" y="2372570"/>
                  <a:pt x="12487510" y="2372570"/>
                </a:cubicBezTo>
                <a:close/>
                <a:moveTo>
                  <a:pt x="5474962" y="2372570"/>
                </a:moveTo>
                <a:cubicBezTo>
                  <a:pt x="5465382" y="2372570"/>
                  <a:pt x="5460591" y="2377359"/>
                  <a:pt x="5460591" y="2386939"/>
                </a:cubicBezTo>
                <a:lnTo>
                  <a:pt x="5474962" y="2386939"/>
                </a:lnTo>
                <a:close/>
                <a:moveTo>
                  <a:pt x="4037964" y="2372570"/>
                </a:moveTo>
                <a:cubicBezTo>
                  <a:pt x="4047544" y="2372570"/>
                  <a:pt x="4052335" y="2372570"/>
                  <a:pt x="4052335" y="2372570"/>
                </a:cubicBezTo>
                <a:lnTo>
                  <a:pt x="4037964" y="2386939"/>
                </a:lnTo>
                <a:cubicBezTo>
                  <a:pt x="4037964" y="2386939"/>
                  <a:pt x="4037964" y="2382150"/>
                  <a:pt x="4037964" y="2372570"/>
                </a:cubicBezTo>
                <a:close/>
                <a:moveTo>
                  <a:pt x="12300700" y="2365385"/>
                </a:moveTo>
                <a:cubicBezTo>
                  <a:pt x="12305490" y="2365385"/>
                  <a:pt x="12310279" y="2367779"/>
                  <a:pt x="12315070" y="2372570"/>
                </a:cubicBezTo>
                <a:lnTo>
                  <a:pt x="12300700" y="2386939"/>
                </a:lnTo>
                <a:cubicBezTo>
                  <a:pt x="12295909" y="2386939"/>
                  <a:pt x="12286329" y="2390531"/>
                  <a:pt x="12271960" y="2397717"/>
                </a:cubicBezTo>
                <a:lnTo>
                  <a:pt x="12248747" y="2410153"/>
                </a:lnTo>
                <a:lnTo>
                  <a:pt x="12268366" y="2390531"/>
                </a:lnTo>
                <a:cubicBezTo>
                  <a:pt x="12275550" y="2383348"/>
                  <a:pt x="12281538" y="2377359"/>
                  <a:pt x="12286329" y="2372570"/>
                </a:cubicBezTo>
                <a:cubicBezTo>
                  <a:pt x="12291120" y="2367779"/>
                  <a:pt x="12295909" y="2365385"/>
                  <a:pt x="12300700" y="2365385"/>
                </a:cubicBezTo>
                <a:close/>
                <a:moveTo>
                  <a:pt x="12868313" y="2358199"/>
                </a:moveTo>
                <a:cubicBezTo>
                  <a:pt x="12873103" y="2358199"/>
                  <a:pt x="12875497" y="2358199"/>
                  <a:pt x="12875497" y="2358199"/>
                </a:cubicBezTo>
                <a:cubicBezTo>
                  <a:pt x="12885079" y="2358199"/>
                  <a:pt x="12889868" y="2360596"/>
                  <a:pt x="12889868" y="2365385"/>
                </a:cubicBezTo>
                <a:cubicBezTo>
                  <a:pt x="12889868" y="2370174"/>
                  <a:pt x="12885079" y="2372570"/>
                  <a:pt x="12875497" y="2372570"/>
                </a:cubicBezTo>
                <a:cubicBezTo>
                  <a:pt x="12875497" y="2372570"/>
                  <a:pt x="12870708" y="2372570"/>
                  <a:pt x="12861128" y="2372570"/>
                </a:cubicBezTo>
                <a:cubicBezTo>
                  <a:pt x="12861128" y="2362990"/>
                  <a:pt x="12863524" y="2358199"/>
                  <a:pt x="12868313" y="2358199"/>
                </a:cubicBezTo>
                <a:close/>
                <a:moveTo>
                  <a:pt x="12559359" y="2358199"/>
                </a:moveTo>
                <a:cubicBezTo>
                  <a:pt x="12559359" y="2358199"/>
                  <a:pt x="12554570" y="2362990"/>
                  <a:pt x="12544988" y="2372570"/>
                </a:cubicBezTo>
                <a:lnTo>
                  <a:pt x="12530619" y="2372570"/>
                </a:lnTo>
                <a:close/>
                <a:moveTo>
                  <a:pt x="12343810" y="2358199"/>
                </a:moveTo>
                <a:cubicBezTo>
                  <a:pt x="12353390" y="2358199"/>
                  <a:pt x="12358179" y="2358199"/>
                  <a:pt x="12358179" y="2358199"/>
                </a:cubicBezTo>
                <a:lnTo>
                  <a:pt x="12343810" y="2372570"/>
                </a:lnTo>
                <a:cubicBezTo>
                  <a:pt x="12343810" y="2362990"/>
                  <a:pt x="12343810" y="2358199"/>
                  <a:pt x="12343810" y="2358199"/>
                </a:cubicBezTo>
                <a:close/>
                <a:moveTo>
                  <a:pt x="12070780" y="2358199"/>
                </a:moveTo>
                <a:cubicBezTo>
                  <a:pt x="12080360" y="2358199"/>
                  <a:pt x="12085149" y="2358199"/>
                  <a:pt x="12085149" y="2358199"/>
                </a:cubicBezTo>
                <a:cubicBezTo>
                  <a:pt x="12075569" y="2358199"/>
                  <a:pt x="12068383" y="2362990"/>
                  <a:pt x="12063594" y="2372570"/>
                </a:cubicBezTo>
                <a:cubicBezTo>
                  <a:pt x="12058805" y="2382150"/>
                  <a:pt x="12051622" y="2382150"/>
                  <a:pt x="12042040" y="2372570"/>
                </a:cubicBezTo>
                <a:cubicBezTo>
                  <a:pt x="12051622" y="2372570"/>
                  <a:pt x="12058805" y="2370174"/>
                  <a:pt x="12063594" y="2365385"/>
                </a:cubicBezTo>
                <a:cubicBezTo>
                  <a:pt x="12068383" y="2360596"/>
                  <a:pt x="12070780" y="2358199"/>
                  <a:pt x="12070780" y="2358199"/>
                </a:cubicBezTo>
                <a:close/>
                <a:moveTo>
                  <a:pt x="11682790" y="2358199"/>
                </a:moveTo>
                <a:cubicBezTo>
                  <a:pt x="11682790" y="2367779"/>
                  <a:pt x="11687580" y="2367779"/>
                  <a:pt x="11697160" y="2358199"/>
                </a:cubicBezTo>
                <a:cubicBezTo>
                  <a:pt x="11706742" y="2358199"/>
                  <a:pt x="11716320" y="2358199"/>
                  <a:pt x="11725900" y="2358199"/>
                </a:cubicBezTo>
                <a:lnTo>
                  <a:pt x="11654050" y="2401309"/>
                </a:lnTo>
                <a:cubicBezTo>
                  <a:pt x="11625310" y="2420471"/>
                  <a:pt x="11608544" y="2430049"/>
                  <a:pt x="11603755" y="2430049"/>
                </a:cubicBezTo>
                <a:cubicBezTo>
                  <a:pt x="11598966" y="2430049"/>
                  <a:pt x="11586989" y="2439631"/>
                  <a:pt x="11567831" y="2458789"/>
                </a:cubicBezTo>
                <a:lnTo>
                  <a:pt x="11539091" y="2458789"/>
                </a:lnTo>
                <a:cubicBezTo>
                  <a:pt x="11539091" y="2458789"/>
                  <a:pt x="11539091" y="2454000"/>
                  <a:pt x="11539091" y="2444420"/>
                </a:cubicBezTo>
                <a:lnTo>
                  <a:pt x="11553460" y="2444420"/>
                </a:lnTo>
                <a:cubicBezTo>
                  <a:pt x="11553460" y="2444420"/>
                  <a:pt x="11555856" y="2442026"/>
                  <a:pt x="11560646" y="2437235"/>
                </a:cubicBezTo>
                <a:cubicBezTo>
                  <a:pt x="11565435" y="2432445"/>
                  <a:pt x="11572620" y="2430049"/>
                  <a:pt x="11582200" y="2430049"/>
                </a:cubicBezTo>
                <a:cubicBezTo>
                  <a:pt x="11610941" y="2401309"/>
                  <a:pt x="11630101" y="2386939"/>
                  <a:pt x="11639681" y="2386939"/>
                </a:cubicBezTo>
                <a:cubicBezTo>
                  <a:pt x="11639681" y="2396520"/>
                  <a:pt x="11644470" y="2391729"/>
                  <a:pt x="11654050" y="2372570"/>
                </a:cubicBezTo>
                <a:close/>
                <a:moveTo>
                  <a:pt x="11194211" y="2358199"/>
                </a:moveTo>
                <a:lnTo>
                  <a:pt x="11179842" y="2372570"/>
                </a:lnTo>
                <a:lnTo>
                  <a:pt x="11194211" y="2372570"/>
                </a:lnTo>
                <a:cubicBezTo>
                  <a:pt x="11203793" y="2362990"/>
                  <a:pt x="11208582" y="2358199"/>
                  <a:pt x="11208582" y="2358199"/>
                </a:cubicBezTo>
                <a:cubicBezTo>
                  <a:pt x="11208582" y="2358199"/>
                  <a:pt x="11203793" y="2358199"/>
                  <a:pt x="11194211" y="2358199"/>
                </a:cubicBezTo>
                <a:close/>
                <a:moveTo>
                  <a:pt x="10533193" y="2358199"/>
                </a:moveTo>
                <a:cubicBezTo>
                  <a:pt x="10523611" y="2367779"/>
                  <a:pt x="10521219" y="2372570"/>
                  <a:pt x="10526008" y="2372570"/>
                </a:cubicBezTo>
                <a:cubicBezTo>
                  <a:pt x="10530797" y="2372570"/>
                  <a:pt x="10537982" y="2372570"/>
                  <a:pt x="10547562" y="2372570"/>
                </a:cubicBezTo>
                <a:cubicBezTo>
                  <a:pt x="10547562" y="2362990"/>
                  <a:pt x="10552352" y="2358199"/>
                  <a:pt x="10561932" y="2358199"/>
                </a:cubicBezTo>
                <a:close/>
                <a:moveTo>
                  <a:pt x="5187563" y="2358199"/>
                </a:moveTo>
                <a:lnTo>
                  <a:pt x="5201932" y="2358199"/>
                </a:lnTo>
                <a:cubicBezTo>
                  <a:pt x="5192352" y="2367779"/>
                  <a:pt x="5182772" y="2372570"/>
                  <a:pt x="5173192" y="2372570"/>
                </a:cubicBezTo>
                <a:close/>
                <a:moveTo>
                  <a:pt x="12167778" y="2343830"/>
                </a:moveTo>
                <a:cubicBezTo>
                  <a:pt x="12179751" y="2343830"/>
                  <a:pt x="12185739" y="2348621"/>
                  <a:pt x="12185739" y="2358199"/>
                </a:cubicBezTo>
                <a:cubicBezTo>
                  <a:pt x="12185739" y="2358199"/>
                  <a:pt x="12180950" y="2358199"/>
                  <a:pt x="12171370" y="2358199"/>
                </a:cubicBezTo>
                <a:cubicBezTo>
                  <a:pt x="12161790" y="2358199"/>
                  <a:pt x="12152210" y="2362990"/>
                  <a:pt x="12142630" y="2372570"/>
                </a:cubicBezTo>
                <a:cubicBezTo>
                  <a:pt x="12104309" y="2391729"/>
                  <a:pt x="12085149" y="2396520"/>
                  <a:pt x="12085149" y="2386939"/>
                </a:cubicBezTo>
                <a:lnTo>
                  <a:pt x="12113889" y="2358199"/>
                </a:lnTo>
                <a:cubicBezTo>
                  <a:pt x="12137839" y="2348621"/>
                  <a:pt x="12155802" y="2343830"/>
                  <a:pt x="12167778" y="2343830"/>
                </a:cubicBezTo>
                <a:close/>
                <a:moveTo>
                  <a:pt x="5288151" y="2343830"/>
                </a:moveTo>
                <a:lnTo>
                  <a:pt x="5288151" y="2358199"/>
                </a:lnTo>
                <a:lnTo>
                  <a:pt x="5273782" y="2358199"/>
                </a:lnTo>
                <a:cubicBezTo>
                  <a:pt x="5273782" y="2348619"/>
                  <a:pt x="5278573" y="2343830"/>
                  <a:pt x="5288151" y="2343830"/>
                </a:cubicBezTo>
                <a:close/>
                <a:moveTo>
                  <a:pt x="5245042" y="2343830"/>
                </a:moveTo>
                <a:cubicBezTo>
                  <a:pt x="5245042" y="2353410"/>
                  <a:pt x="5240253" y="2358199"/>
                  <a:pt x="5230672" y="2358199"/>
                </a:cubicBezTo>
                <a:lnTo>
                  <a:pt x="5216301" y="2358199"/>
                </a:lnTo>
                <a:close/>
                <a:moveTo>
                  <a:pt x="4081075" y="2343830"/>
                </a:moveTo>
                <a:cubicBezTo>
                  <a:pt x="4090654" y="2343830"/>
                  <a:pt x="4095445" y="2346224"/>
                  <a:pt x="4095445" y="2351016"/>
                </a:cubicBezTo>
                <a:cubicBezTo>
                  <a:pt x="4095445" y="2355805"/>
                  <a:pt x="4093050" y="2358199"/>
                  <a:pt x="4088259" y="2358199"/>
                </a:cubicBezTo>
                <a:cubicBezTo>
                  <a:pt x="4083470" y="2358199"/>
                  <a:pt x="4081075" y="2353410"/>
                  <a:pt x="4081075" y="2343830"/>
                </a:cubicBezTo>
                <a:close/>
                <a:moveTo>
                  <a:pt x="10773376" y="2330144"/>
                </a:moveTo>
                <a:lnTo>
                  <a:pt x="10763112" y="2343830"/>
                </a:lnTo>
                <a:cubicBezTo>
                  <a:pt x="10763112" y="2343830"/>
                  <a:pt x="10763112" y="2341435"/>
                  <a:pt x="10763112" y="2336644"/>
                </a:cubicBezTo>
                <a:cubicBezTo>
                  <a:pt x="10763112" y="2334250"/>
                  <a:pt x="10764309" y="2332454"/>
                  <a:pt x="10766704" y="2331257"/>
                </a:cubicBezTo>
                <a:close/>
                <a:moveTo>
                  <a:pt x="12494695" y="2329459"/>
                </a:moveTo>
                <a:cubicBezTo>
                  <a:pt x="12499484" y="2329459"/>
                  <a:pt x="12501879" y="2334250"/>
                  <a:pt x="12501879" y="2343830"/>
                </a:cubicBezTo>
                <a:lnTo>
                  <a:pt x="12501879" y="2358199"/>
                </a:lnTo>
                <a:lnTo>
                  <a:pt x="12487510" y="2343830"/>
                </a:lnTo>
                <a:cubicBezTo>
                  <a:pt x="12487510" y="2334250"/>
                  <a:pt x="12489904" y="2329459"/>
                  <a:pt x="12494695" y="2329459"/>
                </a:cubicBezTo>
                <a:close/>
                <a:moveTo>
                  <a:pt x="12415660" y="2329459"/>
                </a:moveTo>
                <a:lnTo>
                  <a:pt x="12415660" y="2343830"/>
                </a:lnTo>
                <a:cubicBezTo>
                  <a:pt x="12415660" y="2343830"/>
                  <a:pt x="12410871" y="2348619"/>
                  <a:pt x="12401289" y="2358199"/>
                </a:cubicBezTo>
                <a:lnTo>
                  <a:pt x="12386919" y="2358199"/>
                </a:lnTo>
                <a:cubicBezTo>
                  <a:pt x="12386919" y="2339039"/>
                  <a:pt x="12396500" y="2329459"/>
                  <a:pt x="12415660" y="2329459"/>
                </a:cubicBezTo>
                <a:close/>
                <a:moveTo>
                  <a:pt x="12013299" y="2329459"/>
                </a:moveTo>
                <a:cubicBezTo>
                  <a:pt x="12022881" y="2329459"/>
                  <a:pt x="12027670" y="2329459"/>
                  <a:pt x="12027670" y="2329459"/>
                </a:cubicBezTo>
                <a:cubicBezTo>
                  <a:pt x="12027670" y="2339039"/>
                  <a:pt x="12027670" y="2343830"/>
                  <a:pt x="12027670" y="2343830"/>
                </a:cubicBezTo>
                <a:close/>
                <a:moveTo>
                  <a:pt x="11754640" y="2329459"/>
                </a:moveTo>
                <a:cubicBezTo>
                  <a:pt x="11764220" y="2329459"/>
                  <a:pt x="11769009" y="2331855"/>
                  <a:pt x="11769009" y="2336644"/>
                </a:cubicBezTo>
                <a:cubicBezTo>
                  <a:pt x="11769009" y="2341435"/>
                  <a:pt x="11769009" y="2343830"/>
                  <a:pt x="11769009" y="2343830"/>
                </a:cubicBezTo>
                <a:lnTo>
                  <a:pt x="11740271" y="2343830"/>
                </a:lnTo>
                <a:cubicBezTo>
                  <a:pt x="11740271" y="2343830"/>
                  <a:pt x="11745060" y="2339039"/>
                  <a:pt x="11754640" y="2329459"/>
                </a:cubicBezTo>
                <a:close/>
                <a:moveTo>
                  <a:pt x="10791852" y="2329459"/>
                </a:moveTo>
                <a:cubicBezTo>
                  <a:pt x="10801432" y="2329459"/>
                  <a:pt x="10806221" y="2329459"/>
                  <a:pt x="10806221" y="2329459"/>
                </a:cubicBezTo>
                <a:lnTo>
                  <a:pt x="10791852" y="2343830"/>
                </a:lnTo>
                <a:cubicBezTo>
                  <a:pt x="10791852" y="2343830"/>
                  <a:pt x="10791852" y="2339039"/>
                  <a:pt x="10791852" y="2329459"/>
                </a:cubicBezTo>
                <a:close/>
                <a:moveTo>
                  <a:pt x="10773889" y="2329459"/>
                </a:moveTo>
                <a:lnTo>
                  <a:pt x="10777481" y="2329459"/>
                </a:lnTo>
                <a:lnTo>
                  <a:pt x="10773376" y="2330144"/>
                </a:lnTo>
                <a:close/>
                <a:moveTo>
                  <a:pt x="10691262" y="2329459"/>
                </a:moveTo>
                <a:cubicBezTo>
                  <a:pt x="10681682" y="2339039"/>
                  <a:pt x="10674496" y="2346224"/>
                  <a:pt x="10669707" y="2351016"/>
                </a:cubicBezTo>
                <a:cubicBezTo>
                  <a:pt x="10664918" y="2355805"/>
                  <a:pt x="10662522" y="2358199"/>
                  <a:pt x="10662522" y="2358199"/>
                </a:cubicBezTo>
                <a:cubicBezTo>
                  <a:pt x="10652942" y="2358199"/>
                  <a:pt x="10648153" y="2358199"/>
                  <a:pt x="10648153" y="2358199"/>
                </a:cubicBezTo>
                <a:cubicBezTo>
                  <a:pt x="10648153" y="2367779"/>
                  <a:pt x="10643364" y="2372570"/>
                  <a:pt x="10633781" y="2372570"/>
                </a:cubicBezTo>
                <a:lnTo>
                  <a:pt x="10662522" y="2372570"/>
                </a:lnTo>
                <a:cubicBezTo>
                  <a:pt x="10662522" y="2372570"/>
                  <a:pt x="10667311" y="2372570"/>
                  <a:pt x="10676893" y="2372570"/>
                </a:cubicBezTo>
                <a:cubicBezTo>
                  <a:pt x="10686473" y="2372570"/>
                  <a:pt x="10691262" y="2372570"/>
                  <a:pt x="10691262" y="2372570"/>
                </a:cubicBezTo>
                <a:lnTo>
                  <a:pt x="10705631" y="2358199"/>
                </a:lnTo>
                <a:lnTo>
                  <a:pt x="10720002" y="2343830"/>
                </a:lnTo>
                <a:cubicBezTo>
                  <a:pt x="10710422" y="2343830"/>
                  <a:pt x="10705631" y="2339039"/>
                  <a:pt x="10705631" y="2329459"/>
                </a:cubicBezTo>
                <a:cubicBezTo>
                  <a:pt x="10705631" y="2329459"/>
                  <a:pt x="10700842" y="2329459"/>
                  <a:pt x="10691262" y="2329459"/>
                </a:cubicBezTo>
                <a:close/>
                <a:moveTo>
                  <a:pt x="6365900" y="2329459"/>
                </a:moveTo>
                <a:cubicBezTo>
                  <a:pt x="6356320" y="2329459"/>
                  <a:pt x="6356320" y="2334250"/>
                  <a:pt x="6365900" y="2343830"/>
                </a:cubicBezTo>
                <a:cubicBezTo>
                  <a:pt x="6375481" y="2343830"/>
                  <a:pt x="6382666" y="2341435"/>
                  <a:pt x="6387455" y="2336644"/>
                </a:cubicBezTo>
                <a:cubicBezTo>
                  <a:pt x="6392246" y="2331855"/>
                  <a:pt x="6394640" y="2334250"/>
                  <a:pt x="6394640" y="2343830"/>
                </a:cubicBezTo>
                <a:lnTo>
                  <a:pt x="6394640" y="2329459"/>
                </a:lnTo>
                <a:lnTo>
                  <a:pt x="6380269" y="2329459"/>
                </a:lnTo>
                <a:cubicBezTo>
                  <a:pt x="6370691" y="2329459"/>
                  <a:pt x="6365900" y="2329459"/>
                  <a:pt x="6365900" y="2329459"/>
                </a:cubicBezTo>
                <a:close/>
                <a:moveTo>
                  <a:pt x="5403112" y="2329459"/>
                </a:moveTo>
                <a:cubicBezTo>
                  <a:pt x="5403112" y="2329459"/>
                  <a:pt x="5407903" y="2329459"/>
                  <a:pt x="5417482" y="2329459"/>
                </a:cubicBezTo>
                <a:cubicBezTo>
                  <a:pt x="5407903" y="2339039"/>
                  <a:pt x="5403112" y="2343830"/>
                  <a:pt x="5403112" y="2343830"/>
                </a:cubicBezTo>
                <a:close/>
                <a:moveTo>
                  <a:pt x="5201932" y="2329459"/>
                </a:moveTo>
                <a:cubicBezTo>
                  <a:pt x="5201932" y="2339039"/>
                  <a:pt x="5201932" y="2343830"/>
                  <a:pt x="5201932" y="2343830"/>
                </a:cubicBezTo>
                <a:lnTo>
                  <a:pt x="5187563" y="2343830"/>
                </a:lnTo>
                <a:cubicBezTo>
                  <a:pt x="5187563" y="2334250"/>
                  <a:pt x="5192352" y="2329459"/>
                  <a:pt x="5201932" y="2329459"/>
                </a:cubicBezTo>
                <a:close/>
                <a:moveTo>
                  <a:pt x="10734372" y="2318683"/>
                </a:moveTo>
                <a:cubicBezTo>
                  <a:pt x="10731977" y="2318681"/>
                  <a:pt x="10729583" y="2319881"/>
                  <a:pt x="10727188" y="2322275"/>
                </a:cubicBezTo>
                <a:cubicBezTo>
                  <a:pt x="10722397" y="2327064"/>
                  <a:pt x="10720002" y="2329459"/>
                  <a:pt x="10720002" y="2329459"/>
                </a:cubicBezTo>
                <a:lnTo>
                  <a:pt x="10734372" y="2329459"/>
                </a:lnTo>
                <a:cubicBezTo>
                  <a:pt x="10743954" y="2329459"/>
                  <a:pt x="10746346" y="2327064"/>
                  <a:pt x="10741557" y="2322275"/>
                </a:cubicBezTo>
                <a:cubicBezTo>
                  <a:pt x="10739163" y="2319881"/>
                  <a:pt x="10736768" y="2318681"/>
                  <a:pt x="10734372" y="2318683"/>
                </a:cubicBezTo>
                <a:close/>
                <a:moveTo>
                  <a:pt x="12271960" y="2315090"/>
                </a:moveTo>
                <a:lnTo>
                  <a:pt x="12271960" y="2329459"/>
                </a:lnTo>
                <a:lnTo>
                  <a:pt x="12257589" y="2329459"/>
                </a:lnTo>
                <a:cubicBezTo>
                  <a:pt x="12257589" y="2319879"/>
                  <a:pt x="12262378" y="2315090"/>
                  <a:pt x="12271960" y="2315090"/>
                </a:cubicBezTo>
                <a:close/>
                <a:moveTo>
                  <a:pt x="11955821" y="2315090"/>
                </a:moveTo>
                <a:lnTo>
                  <a:pt x="11955821" y="2329459"/>
                </a:lnTo>
                <a:cubicBezTo>
                  <a:pt x="11955821" y="2329459"/>
                  <a:pt x="11951031" y="2334250"/>
                  <a:pt x="11941449" y="2343830"/>
                </a:cubicBezTo>
                <a:cubicBezTo>
                  <a:pt x="11931869" y="2353410"/>
                  <a:pt x="11922291" y="2353410"/>
                  <a:pt x="11912711" y="2343830"/>
                </a:cubicBezTo>
                <a:cubicBezTo>
                  <a:pt x="11903129" y="2334250"/>
                  <a:pt x="11907920" y="2329459"/>
                  <a:pt x="11927080" y="2329459"/>
                </a:cubicBezTo>
                <a:cubicBezTo>
                  <a:pt x="11927080" y="2329459"/>
                  <a:pt x="11929477" y="2327064"/>
                  <a:pt x="11934266" y="2322275"/>
                </a:cubicBezTo>
                <a:cubicBezTo>
                  <a:pt x="11939055" y="2317484"/>
                  <a:pt x="11946239" y="2315090"/>
                  <a:pt x="11955821" y="2315090"/>
                </a:cubicBezTo>
                <a:close/>
                <a:moveTo>
                  <a:pt x="5288151" y="2315090"/>
                </a:moveTo>
                <a:lnTo>
                  <a:pt x="5302522" y="2329459"/>
                </a:lnTo>
                <a:lnTo>
                  <a:pt x="5273782" y="2329459"/>
                </a:lnTo>
                <a:close/>
                <a:moveTo>
                  <a:pt x="3836786" y="2315090"/>
                </a:moveTo>
                <a:lnTo>
                  <a:pt x="3851155" y="2315090"/>
                </a:lnTo>
                <a:cubicBezTo>
                  <a:pt x="3851155" y="2324670"/>
                  <a:pt x="3846366" y="2329459"/>
                  <a:pt x="3836786" y="2329459"/>
                </a:cubicBezTo>
                <a:close/>
                <a:moveTo>
                  <a:pt x="11797750" y="2307904"/>
                </a:moveTo>
                <a:cubicBezTo>
                  <a:pt x="11802539" y="2307904"/>
                  <a:pt x="11807330" y="2310301"/>
                  <a:pt x="11812121" y="2315090"/>
                </a:cubicBezTo>
                <a:lnTo>
                  <a:pt x="11812121" y="2329459"/>
                </a:lnTo>
                <a:cubicBezTo>
                  <a:pt x="11802539" y="2329459"/>
                  <a:pt x="11797750" y="2329459"/>
                  <a:pt x="11797750" y="2329459"/>
                </a:cubicBezTo>
                <a:lnTo>
                  <a:pt x="11783381" y="2329459"/>
                </a:lnTo>
                <a:cubicBezTo>
                  <a:pt x="11773800" y="2329459"/>
                  <a:pt x="11773800" y="2324670"/>
                  <a:pt x="11783381" y="2315090"/>
                </a:cubicBezTo>
                <a:cubicBezTo>
                  <a:pt x="11788172" y="2310301"/>
                  <a:pt x="11792961" y="2307904"/>
                  <a:pt x="11797750" y="2307904"/>
                </a:cubicBezTo>
                <a:close/>
                <a:moveTo>
                  <a:pt x="12760540" y="2300720"/>
                </a:moveTo>
                <a:lnTo>
                  <a:pt x="12789278" y="2300720"/>
                </a:lnTo>
                <a:cubicBezTo>
                  <a:pt x="12779698" y="2310301"/>
                  <a:pt x="12774907" y="2315090"/>
                  <a:pt x="12774907" y="2315090"/>
                </a:cubicBezTo>
                <a:cubicBezTo>
                  <a:pt x="12765329" y="2315090"/>
                  <a:pt x="12760540" y="2315090"/>
                  <a:pt x="12760540" y="2315090"/>
                </a:cubicBezTo>
                <a:cubicBezTo>
                  <a:pt x="12760540" y="2324670"/>
                  <a:pt x="12722217" y="2353410"/>
                  <a:pt x="12645578" y="2401309"/>
                </a:cubicBezTo>
                <a:cubicBezTo>
                  <a:pt x="12635998" y="2401309"/>
                  <a:pt x="12624024" y="2406100"/>
                  <a:pt x="12609655" y="2415680"/>
                </a:cubicBezTo>
                <a:cubicBezTo>
                  <a:pt x="12595283" y="2425260"/>
                  <a:pt x="12588100" y="2430049"/>
                  <a:pt x="12588100" y="2430049"/>
                </a:cubicBezTo>
                <a:cubicBezTo>
                  <a:pt x="12588100" y="2430049"/>
                  <a:pt x="12588100" y="2425260"/>
                  <a:pt x="12588100" y="2415680"/>
                </a:cubicBezTo>
                <a:lnTo>
                  <a:pt x="12588100" y="2401309"/>
                </a:lnTo>
                <a:cubicBezTo>
                  <a:pt x="12568940" y="2410891"/>
                  <a:pt x="12559359" y="2410891"/>
                  <a:pt x="12559359" y="2401309"/>
                </a:cubicBezTo>
                <a:cubicBezTo>
                  <a:pt x="12568940" y="2401309"/>
                  <a:pt x="12573729" y="2396520"/>
                  <a:pt x="12573729" y="2386939"/>
                </a:cubicBezTo>
                <a:cubicBezTo>
                  <a:pt x="12583311" y="2386939"/>
                  <a:pt x="12588100" y="2386939"/>
                  <a:pt x="12588100" y="2386939"/>
                </a:cubicBezTo>
                <a:cubicBezTo>
                  <a:pt x="12588100" y="2386939"/>
                  <a:pt x="12595283" y="2382150"/>
                  <a:pt x="12609655" y="2372570"/>
                </a:cubicBezTo>
                <a:cubicBezTo>
                  <a:pt x="12624024" y="2362990"/>
                  <a:pt x="12635998" y="2358199"/>
                  <a:pt x="12645578" y="2358199"/>
                </a:cubicBezTo>
                <a:lnTo>
                  <a:pt x="12631209" y="2372570"/>
                </a:lnTo>
                <a:lnTo>
                  <a:pt x="12631209" y="2386939"/>
                </a:lnTo>
                <a:cubicBezTo>
                  <a:pt x="12640789" y="2386939"/>
                  <a:pt x="12645578" y="2384545"/>
                  <a:pt x="12645578" y="2379754"/>
                </a:cubicBezTo>
                <a:cubicBezTo>
                  <a:pt x="12645578" y="2374965"/>
                  <a:pt x="12647975" y="2372570"/>
                  <a:pt x="12652764" y="2372570"/>
                </a:cubicBezTo>
                <a:cubicBezTo>
                  <a:pt x="12657553" y="2372570"/>
                  <a:pt x="12669530" y="2362990"/>
                  <a:pt x="12688688" y="2343830"/>
                </a:cubicBezTo>
                <a:lnTo>
                  <a:pt x="12717428" y="2329459"/>
                </a:lnTo>
                <a:cubicBezTo>
                  <a:pt x="12727008" y="2329459"/>
                  <a:pt x="12741380" y="2319879"/>
                  <a:pt x="12760540" y="2300720"/>
                </a:cubicBezTo>
                <a:close/>
                <a:moveTo>
                  <a:pt x="12473138" y="2300720"/>
                </a:moveTo>
                <a:cubicBezTo>
                  <a:pt x="12473138" y="2300720"/>
                  <a:pt x="12473138" y="2305510"/>
                  <a:pt x="12473138" y="2315090"/>
                </a:cubicBezTo>
                <a:cubicBezTo>
                  <a:pt x="12473138" y="2315090"/>
                  <a:pt x="12470744" y="2315090"/>
                  <a:pt x="12465955" y="2315090"/>
                </a:cubicBezTo>
                <a:cubicBezTo>
                  <a:pt x="12461166" y="2315090"/>
                  <a:pt x="12458769" y="2315090"/>
                  <a:pt x="12458769" y="2315090"/>
                </a:cubicBezTo>
                <a:cubicBezTo>
                  <a:pt x="12468349" y="2305510"/>
                  <a:pt x="12473138" y="2300720"/>
                  <a:pt x="12473138" y="2300720"/>
                </a:cubicBezTo>
                <a:close/>
                <a:moveTo>
                  <a:pt x="11984561" y="2300720"/>
                </a:moveTo>
                <a:lnTo>
                  <a:pt x="11984561" y="2315090"/>
                </a:lnTo>
                <a:cubicBezTo>
                  <a:pt x="11984561" y="2324670"/>
                  <a:pt x="11984561" y="2329459"/>
                  <a:pt x="11984561" y="2329459"/>
                </a:cubicBezTo>
                <a:cubicBezTo>
                  <a:pt x="11974979" y="2329459"/>
                  <a:pt x="11970190" y="2324670"/>
                  <a:pt x="11970190" y="2315090"/>
                </a:cubicBezTo>
                <a:close/>
                <a:moveTo>
                  <a:pt x="11898340" y="2300720"/>
                </a:moveTo>
                <a:cubicBezTo>
                  <a:pt x="11898340" y="2319879"/>
                  <a:pt x="11879182" y="2329459"/>
                  <a:pt x="11840861" y="2329459"/>
                </a:cubicBezTo>
                <a:lnTo>
                  <a:pt x="11869600" y="2315090"/>
                </a:lnTo>
                <a:close/>
                <a:moveTo>
                  <a:pt x="11151101" y="2300720"/>
                </a:moveTo>
                <a:cubicBezTo>
                  <a:pt x="11151101" y="2300720"/>
                  <a:pt x="11143916" y="2303115"/>
                  <a:pt x="11129547" y="2307904"/>
                </a:cubicBezTo>
                <a:cubicBezTo>
                  <a:pt x="11115177" y="2312695"/>
                  <a:pt x="11107992" y="2319879"/>
                  <a:pt x="11107992" y="2329459"/>
                </a:cubicBezTo>
                <a:cubicBezTo>
                  <a:pt x="11098410" y="2339039"/>
                  <a:pt x="11093621" y="2343830"/>
                  <a:pt x="11093621" y="2343830"/>
                </a:cubicBezTo>
                <a:lnTo>
                  <a:pt x="11050511" y="2372570"/>
                </a:lnTo>
                <a:lnTo>
                  <a:pt x="11036142" y="2372570"/>
                </a:lnTo>
                <a:lnTo>
                  <a:pt x="11036142" y="2386939"/>
                </a:lnTo>
                <a:cubicBezTo>
                  <a:pt x="11045722" y="2396520"/>
                  <a:pt x="11050511" y="2396520"/>
                  <a:pt x="11050511" y="2386939"/>
                </a:cubicBezTo>
                <a:cubicBezTo>
                  <a:pt x="11050511" y="2377359"/>
                  <a:pt x="11060091" y="2372570"/>
                  <a:pt x="11079252" y="2372570"/>
                </a:cubicBezTo>
                <a:lnTo>
                  <a:pt x="11093621" y="2372570"/>
                </a:lnTo>
                <a:lnTo>
                  <a:pt x="11107992" y="2343830"/>
                </a:lnTo>
                <a:lnTo>
                  <a:pt x="11136732" y="2329459"/>
                </a:lnTo>
                <a:cubicBezTo>
                  <a:pt x="11155890" y="2319879"/>
                  <a:pt x="11160681" y="2310301"/>
                  <a:pt x="11151101" y="2300720"/>
                </a:cubicBezTo>
                <a:close/>
                <a:moveTo>
                  <a:pt x="11064882" y="2300720"/>
                </a:moveTo>
                <a:lnTo>
                  <a:pt x="11007402" y="2315090"/>
                </a:lnTo>
                <a:cubicBezTo>
                  <a:pt x="10997822" y="2315090"/>
                  <a:pt x="10993033" y="2315090"/>
                  <a:pt x="10993033" y="2315090"/>
                </a:cubicBezTo>
                <a:lnTo>
                  <a:pt x="10978661" y="2315090"/>
                </a:lnTo>
                <a:cubicBezTo>
                  <a:pt x="10978661" y="2315090"/>
                  <a:pt x="10978661" y="2319879"/>
                  <a:pt x="10978661" y="2329459"/>
                </a:cubicBezTo>
                <a:lnTo>
                  <a:pt x="10978661" y="2343830"/>
                </a:lnTo>
                <a:cubicBezTo>
                  <a:pt x="10988242" y="2334250"/>
                  <a:pt x="11002613" y="2329459"/>
                  <a:pt x="11021771" y="2329459"/>
                </a:cubicBezTo>
                <a:cubicBezTo>
                  <a:pt x="11050511" y="2310301"/>
                  <a:pt x="11064882" y="2300720"/>
                  <a:pt x="11064882" y="2300720"/>
                </a:cubicBezTo>
                <a:close/>
                <a:moveTo>
                  <a:pt x="10906812" y="2300720"/>
                </a:moveTo>
                <a:cubicBezTo>
                  <a:pt x="10916392" y="2300720"/>
                  <a:pt x="10923577" y="2305510"/>
                  <a:pt x="10928366" y="2315090"/>
                </a:cubicBezTo>
                <a:cubicBezTo>
                  <a:pt x="10933155" y="2324670"/>
                  <a:pt x="10935552" y="2329459"/>
                  <a:pt x="10935552" y="2329459"/>
                </a:cubicBezTo>
                <a:lnTo>
                  <a:pt x="10921183" y="2315090"/>
                </a:lnTo>
                <a:close/>
                <a:moveTo>
                  <a:pt x="5647402" y="2300720"/>
                </a:moveTo>
                <a:lnTo>
                  <a:pt x="5661771" y="2315090"/>
                </a:lnTo>
                <a:cubicBezTo>
                  <a:pt x="5661771" y="2324670"/>
                  <a:pt x="5666562" y="2324670"/>
                  <a:pt x="5676141" y="2315090"/>
                </a:cubicBezTo>
                <a:lnTo>
                  <a:pt x="5690511" y="2300720"/>
                </a:lnTo>
                <a:lnTo>
                  <a:pt x="5661771" y="2300720"/>
                </a:lnTo>
                <a:close/>
                <a:moveTo>
                  <a:pt x="5245042" y="2300720"/>
                </a:moveTo>
                <a:lnTo>
                  <a:pt x="5245042" y="2315090"/>
                </a:lnTo>
                <a:lnTo>
                  <a:pt x="5230672" y="2329459"/>
                </a:lnTo>
                <a:cubicBezTo>
                  <a:pt x="5230672" y="2319879"/>
                  <a:pt x="5230672" y="2312695"/>
                  <a:pt x="5230672" y="2307904"/>
                </a:cubicBezTo>
                <a:cubicBezTo>
                  <a:pt x="5230672" y="2303115"/>
                  <a:pt x="5235462" y="2300720"/>
                  <a:pt x="5245042" y="2300720"/>
                </a:cubicBezTo>
                <a:close/>
                <a:moveTo>
                  <a:pt x="4928903" y="2300720"/>
                </a:moveTo>
                <a:lnTo>
                  <a:pt x="4943273" y="2315090"/>
                </a:lnTo>
                <a:cubicBezTo>
                  <a:pt x="4943273" y="2324670"/>
                  <a:pt x="4940879" y="2331855"/>
                  <a:pt x="4936090" y="2336644"/>
                </a:cubicBezTo>
                <a:cubicBezTo>
                  <a:pt x="4931299" y="2341435"/>
                  <a:pt x="4928903" y="2343830"/>
                  <a:pt x="4928903" y="2343830"/>
                </a:cubicBezTo>
                <a:lnTo>
                  <a:pt x="4928903" y="2329459"/>
                </a:lnTo>
                <a:cubicBezTo>
                  <a:pt x="4928903" y="2310301"/>
                  <a:pt x="4928903" y="2300720"/>
                  <a:pt x="4928903" y="2300720"/>
                </a:cubicBezTo>
                <a:close/>
                <a:moveTo>
                  <a:pt x="12329439" y="2286349"/>
                </a:moveTo>
                <a:lnTo>
                  <a:pt x="12329439" y="2300720"/>
                </a:lnTo>
                <a:lnTo>
                  <a:pt x="12300700" y="2300720"/>
                </a:lnTo>
                <a:cubicBezTo>
                  <a:pt x="12300700" y="2300720"/>
                  <a:pt x="12303095" y="2298324"/>
                  <a:pt x="12307884" y="2293535"/>
                </a:cubicBezTo>
                <a:cubicBezTo>
                  <a:pt x="12312673" y="2288746"/>
                  <a:pt x="12319859" y="2286349"/>
                  <a:pt x="12329439" y="2286349"/>
                </a:cubicBezTo>
                <a:close/>
                <a:moveTo>
                  <a:pt x="12013299" y="2286349"/>
                </a:moveTo>
                <a:cubicBezTo>
                  <a:pt x="12013299" y="2295929"/>
                  <a:pt x="12015696" y="2300720"/>
                  <a:pt x="12020485" y="2300720"/>
                </a:cubicBezTo>
                <a:lnTo>
                  <a:pt x="11998930" y="2300720"/>
                </a:lnTo>
                <a:cubicBezTo>
                  <a:pt x="11998930" y="2291140"/>
                  <a:pt x="12003719" y="2286349"/>
                  <a:pt x="12013299" y="2286349"/>
                </a:cubicBezTo>
                <a:close/>
                <a:moveTo>
                  <a:pt x="11251692" y="2286349"/>
                </a:moveTo>
                <a:cubicBezTo>
                  <a:pt x="11242111" y="2286349"/>
                  <a:pt x="11237320" y="2291140"/>
                  <a:pt x="11237320" y="2300720"/>
                </a:cubicBezTo>
                <a:cubicBezTo>
                  <a:pt x="11246902" y="2300720"/>
                  <a:pt x="11251692" y="2300720"/>
                  <a:pt x="11251692" y="2300720"/>
                </a:cubicBezTo>
                <a:close/>
                <a:moveTo>
                  <a:pt x="10892442" y="2286349"/>
                </a:moveTo>
                <a:lnTo>
                  <a:pt x="10906812" y="2300720"/>
                </a:lnTo>
                <a:lnTo>
                  <a:pt x="10892442" y="2300720"/>
                </a:lnTo>
                <a:close/>
                <a:moveTo>
                  <a:pt x="10648153" y="2286349"/>
                </a:moveTo>
                <a:lnTo>
                  <a:pt x="10648153" y="2300720"/>
                </a:lnTo>
                <a:lnTo>
                  <a:pt x="10662522" y="2300720"/>
                </a:lnTo>
                <a:cubicBezTo>
                  <a:pt x="10662522" y="2300720"/>
                  <a:pt x="10662522" y="2298324"/>
                  <a:pt x="10662522" y="2293535"/>
                </a:cubicBezTo>
                <a:cubicBezTo>
                  <a:pt x="10662522" y="2288746"/>
                  <a:pt x="10667311" y="2286349"/>
                  <a:pt x="10676893" y="2286349"/>
                </a:cubicBezTo>
                <a:cubicBezTo>
                  <a:pt x="10667311" y="2286349"/>
                  <a:pt x="10657733" y="2286349"/>
                  <a:pt x="10648153" y="2286349"/>
                </a:cubicBezTo>
                <a:close/>
                <a:moveTo>
                  <a:pt x="10475713" y="2286349"/>
                </a:moveTo>
                <a:cubicBezTo>
                  <a:pt x="10475713" y="2295929"/>
                  <a:pt x="10475713" y="2300720"/>
                  <a:pt x="10475713" y="2300720"/>
                </a:cubicBezTo>
                <a:cubicBezTo>
                  <a:pt x="10485293" y="2310301"/>
                  <a:pt x="10490082" y="2315090"/>
                  <a:pt x="10490082" y="2315090"/>
                </a:cubicBezTo>
                <a:cubicBezTo>
                  <a:pt x="10490082" y="2315090"/>
                  <a:pt x="10490082" y="2310301"/>
                  <a:pt x="10490082" y="2300720"/>
                </a:cubicBezTo>
                <a:cubicBezTo>
                  <a:pt x="10490082" y="2291140"/>
                  <a:pt x="10485293" y="2286349"/>
                  <a:pt x="10475713" y="2286349"/>
                </a:cubicBezTo>
                <a:close/>
                <a:moveTo>
                  <a:pt x="6322790" y="2286349"/>
                </a:moveTo>
                <a:lnTo>
                  <a:pt x="6294051" y="2300720"/>
                </a:lnTo>
                <a:lnTo>
                  <a:pt x="6351529" y="2300720"/>
                </a:lnTo>
                <a:lnTo>
                  <a:pt x="6351529" y="2286349"/>
                </a:lnTo>
                <a:cubicBezTo>
                  <a:pt x="6341951" y="2286349"/>
                  <a:pt x="6337160" y="2288746"/>
                  <a:pt x="6337160" y="2293535"/>
                </a:cubicBezTo>
                <a:cubicBezTo>
                  <a:pt x="6337160" y="2298324"/>
                  <a:pt x="6332369" y="2295929"/>
                  <a:pt x="6322790" y="2286349"/>
                </a:cubicBezTo>
                <a:close/>
                <a:moveTo>
                  <a:pt x="5891690" y="2286349"/>
                </a:moveTo>
                <a:cubicBezTo>
                  <a:pt x="5891690" y="2286349"/>
                  <a:pt x="5891690" y="2291140"/>
                  <a:pt x="5891690" y="2300720"/>
                </a:cubicBezTo>
                <a:lnTo>
                  <a:pt x="5906061" y="2286349"/>
                </a:lnTo>
                <a:close/>
                <a:moveTo>
                  <a:pt x="5417482" y="2286349"/>
                </a:moveTo>
                <a:lnTo>
                  <a:pt x="5417482" y="2300720"/>
                </a:lnTo>
                <a:cubicBezTo>
                  <a:pt x="5388743" y="2319879"/>
                  <a:pt x="5374374" y="2324670"/>
                  <a:pt x="5374374" y="2315090"/>
                </a:cubicBezTo>
                <a:cubicBezTo>
                  <a:pt x="5374374" y="2305510"/>
                  <a:pt x="5388743" y="2295929"/>
                  <a:pt x="5417482" y="2286349"/>
                </a:cubicBezTo>
                <a:close/>
                <a:moveTo>
                  <a:pt x="12818018" y="2271980"/>
                </a:moveTo>
                <a:lnTo>
                  <a:pt x="12846759" y="2271980"/>
                </a:lnTo>
                <a:cubicBezTo>
                  <a:pt x="12846759" y="2281560"/>
                  <a:pt x="12844362" y="2286349"/>
                  <a:pt x="12839573" y="2286349"/>
                </a:cubicBezTo>
                <a:cubicBezTo>
                  <a:pt x="12834784" y="2286349"/>
                  <a:pt x="12827599" y="2286349"/>
                  <a:pt x="12818018" y="2286349"/>
                </a:cubicBezTo>
                <a:cubicBezTo>
                  <a:pt x="12808438" y="2286349"/>
                  <a:pt x="12808438" y="2281560"/>
                  <a:pt x="12818018" y="2271980"/>
                </a:cubicBezTo>
                <a:close/>
                <a:moveTo>
                  <a:pt x="12501879" y="2271980"/>
                </a:moveTo>
                <a:lnTo>
                  <a:pt x="12516250" y="2286349"/>
                </a:lnTo>
                <a:cubicBezTo>
                  <a:pt x="12516250" y="2286349"/>
                  <a:pt x="12511461" y="2286349"/>
                  <a:pt x="12501879" y="2286349"/>
                </a:cubicBezTo>
                <a:cubicBezTo>
                  <a:pt x="12501879" y="2286349"/>
                  <a:pt x="12501879" y="2281560"/>
                  <a:pt x="12501879" y="2271980"/>
                </a:cubicBezTo>
                <a:close/>
                <a:moveTo>
                  <a:pt x="11919895" y="2271980"/>
                </a:moveTo>
                <a:cubicBezTo>
                  <a:pt x="11924684" y="2271980"/>
                  <a:pt x="11927080" y="2276769"/>
                  <a:pt x="11927080" y="2286349"/>
                </a:cubicBezTo>
                <a:cubicBezTo>
                  <a:pt x="11917500" y="2286349"/>
                  <a:pt x="11912711" y="2283955"/>
                  <a:pt x="11912711" y="2279166"/>
                </a:cubicBezTo>
                <a:cubicBezTo>
                  <a:pt x="11912711" y="2274375"/>
                  <a:pt x="11915106" y="2271980"/>
                  <a:pt x="11919895" y="2271980"/>
                </a:cubicBezTo>
                <a:close/>
                <a:moveTo>
                  <a:pt x="11783381" y="2271980"/>
                </a:moveTo>
                <a:lnTo>
                  <a:pt x="11783381" y="2286349"/>
                </a:lnTo>
                <a:lnTo>
                  <a:pt x="11769009" y="2286349"/>
                </a:lnTo>
                <a:cubicBezTo>
                  <a:pt x="11778591" y="2276769"/>
                  <a:pt x="11783381" y="2271980"/>
                  <a:pt x="11783381" y="2271980"/>
                </a:cubicBezTo>
                <a:close/>
                <a:moveTo>
                  <a:pt x="11409760" y="2271980"/>
                </a:moveTo>
                <a:lnTo>
                  <a:pt x="11395391" y="2300720"/>
                </a:lnTo>
                <a:cubicBezTo>
                  <a:pt x="11395391" y="2291140"/>
                  <a:pt x="11404971" y="2286349"/>
                  <a:pt x="11424131" y="2286349"/>
                </a:cubicBezTo>
                <a:lnTo>
                  <a:pt x="11424131" y="2271980"/>
                </a:lnTo>
                <a:close/>
                <a:moveTo>
                  <a:pt x="5345634" y="2271980"/>
                </a:moveTo>
                <a:cubicBezTo>
                  <a:pt x="5345634" y="2271980"/>
                  <a:pt x="5350423" y="2271980"/>
                  <a:pt x="5360003" y="2271980"/>
                </a:cubicBezTo>
                <a:cubicBezTo>
                  <a:pt x="5388743" y="2271980"/>
                  <a:pt x="5383952" y="2281560"/>
                  <a:pt x="5345634" y="2300720"/>
                </a:cubicBezTo>
                <a:lnTo>
                  <a:pt x="5331265" y="2315090"/>
                </a:lnTo>
                <a:lnTo>
                  <a:pt x="5345634" y="2329459"/>
                </a:lnTo>
                <a:cubicBezTo>
                  <a:pt x="5336054" y="2329459"/>
                  <a:pt x="5328868" y="2324670"/>
                  <a:pt x="5324079" y="2315090"/>
                </a:cubicBezTo>
                <a:cubicBezTo>
                  <a:pt x="5319286" y="2305510"/>
                  <a:pt x="5321684" y="2295929"/>
                  <a:pt x="5331265" y="2286349"/>
                </a:cubicBezTo>
                <a:cubicBezTo>
                  <a:pt x="5331265" y="2286349"/>
                  <a:pt x="5333657" y="2283955"/>
                  <a:pt x="5338448" y="2279166"/>
                </a:cubicBezTo>
                <a:cubicBezTo>
                  <a:pt x="5343239" y="2274375"/>
                  <a:pt x="5345634" y="2271980"/>
                  <a:pt x="5345634" y="2271980"/>
                </a:cubicBezTo>
                <a:close/>
                <a:moveTo>
                  <a:pt x="12085149" y="2257609"/>
                </a:moveTo>
                <a:cubicBezTo>
                  <a:pt x="12094731" y="2257609"/>
                  <a:pt x="12099520" y="2262400"/>
                  <a:pt x="12099520" y="2271980"/>
                </a:cubicBezTo>
                <a:lnTo>
                  <a:pt x="12085149" y="2271980"/>
                </a:lnTo>
                <a:close/>
                <a:moveTo>
                  <a:pt x="12042040" y="2257609"/>
                </a:moveTo>
                <a:lnTo>
                  <a:pt x="12042040" y="2271980"/>
                </a:lnTo>
                <a:cubicBezTo>
                  <a:pt x="12042040" y="2281560"/>
                  <a:pt x="12039645" y="2283955"/>
                  <a:pt x="12034856" y="2279166"/>
                </a:cubicBezTo>
                <a:cubicBezTo>
                  <a:pt x="12030065" y="2274375"/>
                  <a:pt x="12032459" y="2267189"/>
                  <a:pt x="12042040" y="2257609"/>
                </a:cubicBezTo>
                <a:close/>
                <a:moveTo>
                  <a:pt x="11970190" y="2257609"/>
                </a:moveTo>
                <a:lnTo>
                  <a:pt x="11970190" y="2271980"/>
                </a:lnTo>
                <a:cubicBezTo>
                  <a:pt x="11960610" y="2281560"/>
                  <a:pt x="11955821" y="2286349"/>
                  <a:pt x="11955821" y="2286349"/>
                </a:cubicBezTo>
                <a:lnTo>
                  <a:pt x="11955821" y="2271980"/>
                </a:lnTo>
                <a:cubicBezTo>
                  <a:pt x="11965401" y="2262400"/>
                  <a:pt x="11970190" y="2257609"/>
                  <a:pt x="11970190" y="2257609"/>
                </a:cubicBezTo>
                <a:close/>
                <a:moveTo>
                  <a:pt x="11381022" y="2257609"/>
                </a:moveTo>
                <a:cubicBezTo>
                  <a:pt x="11361862" y="2257609"/>
                  <a:pt x="11352282" y="2267189"/>
                  <a:pt x="11352282" y="2286349"/>
                </a:cubicBezTo>
                <a:lnTo>
                  <a:pt x="11366651" y="2286349"/>
                </a:lnTo>
                <a:lnTo>
                  <a:pt x="11381022" y="2271980"/>
                </a:lnTo>
                <a:cubicBezTo>
                  <a:pt x="11381022" y="2262400"/>
                  <a:pt x="11381022" y="2257609"/>
                  <a:pt x="11381022" y="2257609"/>
                </a:cubicBezTo>
                <a:close/>
                <a:moveTo>
                  <a:pt x="10561932" y="2257609"/>
                </a:moveTo>
                <a:lnTo>
                  <a:pt x="10576303" y="2271980"/>
                </a:lnTo>
                <a:cubicBezTo>
                  <a:pt x="10576303" y="2262400"/>
                  <a:pt x="10576303" y="2257609"/>
                  <a:pt x="10576303" y="2257609"/>
                </a:cubicBezTo>
                <a:close/>
                <a:moveTo>
                  <a:pt x="10518822" y="2257609"/>
                </a:moveTo>
                <a:lnTo>
                  <a:pt x="10518822" y="2271980"/>
                </a:lnTo>
                <a:cubicBezTo>
                  <a:pt x="10518822" y="2271980"/>
                  <a:pt x="10523611" y="2267189"/>
                  <a:pt x="10533193" y="2257609"/>
                </a:cubicBezTo>
                <a:close/>
                <a:moveTo>
                  <a:pt x="6387455" y="2257609"/>
                </a:moveTo>
                <a:cubicBezTo>
                  <a:pt x="6382666" y="2257609"/>
                  <a:pt x="6380269" y="2262400"/>
                  <a:pt x="6380269" y="2271980"/>
                </a:cubicBezTo>
                <a:cubicBezTo>
                  <a:pt x="6380269" y="2281560"/>
                  <a:pt x="6385060" y="2281560"/>
                  <a:pt x="6394640" y="2271980"/>
                </a:cubicBezTo>
                <a:cubicBezTo>
                  <a:pt x="6394640" y="2262400"/>
                  <a:pt x="6392246" y="2257609"/>
                  <a:pt x="6387455" y="2257609"/>
                </a:cubicBezTo>
                <a:close/>
                <a:moveTo>
                  <a:pt x="3994854" y="2257609"/>
                </a:moveTo>
                <a:cubicBezTo>
                  <a:pt x="3994854" y="2257609"/>
                  <a:pt x="3994854" y="2262400"/>
                  <a:pt x="3994854" y="2271980"/>
                </a:cubicBezTo>
                <a:cubicBezTo>
                  <a:pt x="3994854" y="2271980"/>
                  <a:pt x="3990065" y="2271980"/>
                  <a:pt x="3980485" y="2271980"/>
                </a:cubicBezTo>
                <a:close/>
                <a:moveTo>
                  <a:pt x="3851155" y="2257609"/>
                </a:moveTo>
                <a:lnTo>
                  <a:pt x="3851155" y="2271980"/>
                </a:lnTo>
                <a:lnTo>
                  <a:pt x="3836786" y="2271980"/>
                </a:lnTo>
                <a:cubicBezTo>
                  <a:pt x="3846366" y="2262400"/>
                  <a:pt x="3851155" y="2257609"/>
                  <a:pt x="3851155" y="2257609"/>
                </a:cubicBezTo>
                <a:close/>
                <a:moveTo>
                  <a:pt x="10860110" y="2253119"/>
                </a:moveTo>
                <a:cubicBezTo>
                  <a:pt x="10852925" y="2251323"/>
                  <a:pt x="10834962" y="2257611"/>
                  <a:pt x="10806221" y="2271980"/>
                </a:cubicBezTo>
                <a:cubicBezTo>
                  <a:pt x="10787063" y="2281560"/>
                  <a:pt x="10777481" y="2295929"/>
                  <a:pt x="10777481" y="2315090"/>
                </a:cubicBezTo>
                <a:cubicBezTo>
                  <a:pt x="10777481" y="2319881"/>
                  <a:pt x="10776284" y="2324670"/>
                  <a:pt x="10773889" y="2329459"/>
                </a:cubicBezTo>
                <a:lnTo>
                  <a:pt x="10763112" y="2329459"/>
                </a:lnTo>
                <a:cubicBezTo>
                  <a:pt x="10753532" y="2329459"/>
                  <a:pt x="10748743" y="2329459"/>
                  <a:pt x="10748743" y="2329459"/>
                </a:cubicBezTo>
                <a:lnTo>
                  <a:pt x="10748743" y="2358199"/>
                </a:lnTo>
                <a:cubicBezTo>
                  <a:pt x="10748743" y="2367779"/>
                  <a:pt x="10743954" y="2372570"/>
                  <a:pt x="10734372" y="2372570"/>
                </a:cubicBezTo>
                <a:cubicBezTo>
                  <a:pt x="10696051" y="2372570"/>
                  <a:pt x="10676893" y="2382150"/>
                  <a:pt x="10676893" y="2401309"/>
                </a:cubicBezTo>
                <a:lnTo>
                  <a:pt x="10705631" y="2386939"/>
                </a:lnTo>
                <a:lnTo>
                  <a:pt x="10734372" y="2372570"/>
                </a:lnTo>
                <a:cubicBezTo>
                  <a:pt x="10772692" y="2372570"/>
                  <a:pt x="10794247" y="2367779"/>
                  <a:pt x="10799038" y="2358199"/>
                </a:cubicBezTo>
                <a:cubicBezTo>
                  <a:pt x="10803827" y="2348619"/>
                  <a:pt x="10811011" y="2348619"/>
                  <a:pt x="10820593" y="2358199"/>
                </a:cubicBezTo>
                <a:cubicBezTo>
                  <a:pt x="10830173" y="2358199"/>
                  <a:pt x="10834962" y="2355805"/>
                  <a:pt x="10834962" y="2351016"/>
                </a:cubicBezTo>
                <a:cubicBezTo>
                  <a:pt x="10834962" y="2346224"/>
                  <a:pt x="10839751" y="2343830"/>
                  <a:pt x="10849331" y="2343830"/>
                </a:cubicBezTo>
                <a:cubicBezTo>
                  <a:pt x="10849331" y="2324670"/>
                  <a:pt x="10842147" y="2317484"/>
                  <a:pt x="10827776" y="2322275"/>
                </a:cubicBezTo>
                <a:cubicBezTo>
                  <a:pt x="10813407" y="2327064"/>
                  <a:pt x="10811011" y="2324670"/>
                  <a:pt x="10820593" y="2315090"/>
                </a:cubicBezTo>
                <a:lnTo>
                  <a:pt x="10834962" y="2286349"/>
                </a:lnTo>
                <a:lnTo>
                  <a:pt x="10834962" y="2271980"/>
                </a:lnTo>
                <a:cubicBezTo>
                  <a:pt x="10834962" y="2271980"/>
                  <a:pt x="10837358" y="2271980"/>
                  <a:pt x="10842147" y="2271980"/>
                </a:cubicBezTo>
                <a:cubicBezTo>
                  <a:pt x="10846936" y="2271980"/>
                  <a:pt x="10854122" y="2271980"/>
                  <a:pt x="10863702" y="2271980"/>
                </a:cubicBezTo>
                <a:lnTo>
                  <a:pt x="10863702" y="2257609"/>
                </a:lnTo>
                <a:cubicBezTo>
                  <a:pt x="10863702" y="2255214"/>
                  <a:pt x="10862505" y="2253718"/>
                  <a:pt x="10860110" y="2253119"/>
                </a:cubicBezTo>
                <a:close/>
                <a:moveTo>
                  <a:pt x="5532441" y="2243240"/>
                </a:moveTo>
                <a:cubicBezTo>
                  <a:pt x="5542021" y="2243240"/>
                  <a:pt x="5546812" y="2245634"/>
                  <a:pt x="5546812" y="2250425"/>
                </a:cubicBezTo>
                <a:cubicBezTo>
                  <a:pt x="5546812" y="2255214"/>
                  <a:pt x="5542021" y="2257609"/>
                  <a:pt x="5532441" y="2257609"/>
                </a:cubicBezTo>
                <a:close/>
                <a:moveTo>
                  <a:pt x="5410298" y="2243240"/>
                </a:moveTo>
                <a:cubicBezTo>
                  <a:pt x="5415089" y="2243240"/>
                  <a:pt x="5417482" y="2245634"/>
                  <a:pt x="5417482" y="2250425"/>
                </a:cubicBezTo>
                <a:cubicBezTo>
                  <a:pt x="5417482" y="2255214"/>
                  <a:pt x="5412693" y="2257609"/>
                  <a:pt x="5403112" y="2257609"/>
                </a:cubicBezTo>
                <a:cubicBezTo>
                  <a:pt x="5403112" y="2248029"/>
                  <a:pt x="5405507" y="2243240"/>
                  <a:pt x="5410298" y="2243240"/>
                </a:cubicBezTo>
                <a:close/>
                <a:moveTo>
                  <a:pt x="5245042" y="2243240"/>
                </a:moveTo>
                <a:cubicBezTo>
                  <a:pt x="5254622" y="2243240"/>
                  <a:pt x="5259413" y="2243240"/>
                  <a:pt x="5259413" y="2243240"/>
                </a:cubicBezTo>
                <a:lnTo>
                  <a:pt x="5259413" y="2257609"/>
                </a:lnTo>
                <a:cubicBezTo>
                  <a:pt x="5249833" y="2257609"/>
                  <a:pt x="5245042" y="2252820"/>
                  <a:pt x="5245042" y="2243240"/>
                </a:cubicBezTo>
                <a:close/>
                <a:moveTo>
                  <a:pt x="4569653" y="2243240"/>
                </a:moveTo>
                <a:lnTo>
                  <a:pt x="4584024" y="2243240"/>
                </a:lnTo>
                <a:cubicBezTo>
                  <a:pt x="4584024" y="2252820"/>
                  <a:pt x="4584024" y="2257609"/>
                  <a:pt x="4584024" y="2257609"/>
                </a:cubicBezTo>
                <a:close/>
                <a:moveTo>
                  <a:pt x="4339734" y="2243240"/>
                </a:moveTo>
                <a:cubicBezTo>
                  <a:pt x="4339734" y="2243240"/>
                  <a:pt x="4342129" y="2255214"/>
                  <a:pt x="4346918" y="2279166"/>
                </a:cubicBezTo>
                <a:cubicBezTo>
                  <a:pt x="4351709" y="2303115"/>
                  <a:pt x="4354103" y="2324670"/>
                  <a:pt x="4354103" y="2343830"/>
                </a:cubicBezTo>
                <a:lnTo>
                  <a:pt x="4368473" y="2386939"/>
                </a:lnTo>
                <a:cubicBezTo>
                  <a:pt x="4378053" y="2386939"/>
                  <a:pt x="4382844" y="2384545"/>
                  <a:pt x="4382844" y="2379754"/>
                </a:cubicBezTo>
                <a:cubicBezTo>
                  <a:pt x="4382844" y="2374965"/>
                  <a:pt x="4392424" y="2372570"/>
                  <a:pt x="4411584" y="2372570"/>
                </a:cubicBezTo>
                <a:cubicBezTo>
                  <a:pt x="4421164" y="2362990"/>
                  <a:pt x="4425953" y="2360596"/>
                  <a:pt x="4425953" y="2365385"/>
                </a:cubicBezTo>
                <a:cubicBezTo>
                  <a:pt x="4425953" y="2370174"/>
                  <a:pt x="4425953" y="2372570"/>
                  <a:pt x="4425953" y="2372570"/>
                </a:cubicBezTo>
                <a:cubicBezTo>
                  <a:pt x="4425953" y="2382150"/>
                  <a:pt x="4425953" y="2386939"/>
                  <a:pt x="4425953" y="2386939"/>
                </a:cubicBezTo>
                <a:cubicBezTo>
                  <a:pt x="4425953" y="2386939"/>
                  <a:pt x="4421164" y="2386939"/>
                  <a:pt x="4411584" y="2386939"/>
                </a:cubicBezTo>
                <a:cubicBezTo>
                  <a:pt x="4402004" y="2386939"/>
                  <a:pt x="4392424" y="2391729"/>
                  <a:pt x="4382844" y="2401309"/>
                </a:cubicBezTo>
                <a:cubicBezTo>
                  <a:pt x="4363683" y="2410891"/>
                  <a:pt x="4356498" y="2422865"/>
                  <a:pt x="4361289" y="2437235"/>
                </a:cubicBezTo>
                <a:cubicBezTo>
                  <a:pt x="4366080" y="2451604"/>
                  <a:pt x="4366080" y="2458789"/>
                  <a:pt x="4361289" y="2458789"/>
                </a:cubicBezTo>
                <a:cubicBezTo>
                  <a:pt x="4356498" y="2458789"/>
                  <a:pt x="4351709" y="2451604"/>
                  <a:pt x="4346918" y="2437235"/>
                </a:cubicBezTo>
                <a:cubicBezTo>
                  <a:pt x="4342129" y="2422865"/>
                  <a:pt x="4334943" y="2415680"/>
                  <a:pt x="4325363" y="2415680"/>
                </a:cubicBezTo>
                <a:cubicBezTo>
                  <a:pt x="4334943" y="2406100"/>
                  <a:pt x="4339734" y="2374965"/>
                  <a:pt x="4339734" y="2322275"/>
                </a:cubicBezTo>
                <a:cubicBezTo>
                  <a:pt x="4339734" y="2269584"/>
                  <a:pt x="4339734" y="2243240"/>
                  <a:pt x="4339734" y="2243240"/>
                </a:cubicBezTo>
                <a:close/>
                <a:moveTo>
                  <a:pt x="12432082" y="2242214"/>
                </a:moveTo>
                <a:lnTo>
                  <a:pt x="12401289" y="2257609"/>
                </a:lnTo>
                <a:cubicBezTo>
                  <a:pt x="12401289" y="2248029"/>
                  <a:pt x="12408474" y="2243240"/>
                  <a:pt x="12422843" y="2243240"/>
                </a:cubicBezTo>
                <a:close/>
                <a:moveTo>
                  <a:pt x="12444400" y="2236054"/>
                </a:moveTo>
                <a:lnTo>
                  <a:pt x="12439010" y="2241444"/>
                </a:lnTo>
                <a:lnTo>
                  <a:pt x="12432082" y="2242214"/>
                </a:lnTo>
                <a:close/>
                <a:moveTo>
                  <a:pt x="12588100" y="2228871"/>
                </a:moveTo>
                <a:cubicBezTo>
                  <a:pt x="12597680" y="2228871"/>
                  <a:pt x="12602469" y="2231265"/>
                  <a:pt x="12602469" y="2236054"/>
                </a:cubicBezTo>
                <a:cubicBezTo>
                  <a:pt x="12602469" y="2240845"/>
                  <a:pt x="12592889" y="2248029"/>
                  <a:pt x="12573729" y="2257609"/>
                </a:cubicBezTo>
                <a:cubicBezTo>
                  <a:pt x="12554570" y="2267189"/>
                  <a:pt x="12544988" y="2271980"/>
                  <a:pt x="12544988" y="2271980"/>
                </a:cubicBezTo>
                <a:lnTo>
                  <a:pt x="12559359" y="2257609"/>
                </a:lnTo>
                <a:cubicBezTo>
                  <a:pt x="12568940" y="2248029"/>
                  <a:pt x="12573729" y="2240845"/>
                  <a:pt x="12573729" y="2236054"/>
                </a:cubicBezTo>
                <a:cubicBezTo>
                  <a:pt x="12573729" y="2231265"/>
                  <a:pt x="12578518" y="2228871"/>
                  <a:pt x="12588100" y="2228871"/>
                </a:cubicBezTo>
                <a:close/>
                <a:moveTo>
                  <a:pt x="12121075" y="2228871"/>
                </a:moveTo>
                <a:cubicBezTo>
                  <a:pt x="12125864" y="2228871"/>
                  <a:pt x="12128261" y="2231265"/>
                  <a:pt x="12128261" y="2236054"/>
                </a:cubicBezTo>
                <a:cubicBezTo>
                  <a:pt x="12128261" y="2240845"/>
                  <a:pt x="12123471" y="2243240"/>
                  <a:pt x="12113889" y="2243240"/>
                </a:cubicBezTo>
                <a:cubicBezTo>
                  <a:pt x="12104309" y="2243240"/>
                  <a:pt x="12101915" y="2240845"/>
                  <a:pt x="12106706" y="2236054"/>
                </a:cubicBezTo>
                <a:cubicBezTo>
                  <a:pt x="12111495" y="2231265"/>
                  <a:pt x="12116286" y="2228871"/>
                  <a:pt x="12121075" y="2228871"/>
                </a:cubicBezTo>
                <a:close/>
                <a:moveTo>
                  <a:pt x="11682790" y="2228871"/>
                </a:moveTo>
                <a:lnTo>
                  <a:pt x="11682790" y="2243240"/>
                </a:lnTo>
                <a:lnTo>
                  <a:pt x="11668421" y="2257609"/>
                </a:lnTo>
                <a:cubicBezTo>
                  <a:pt x="11668421" y="2248029"/>
                  <a:pt x="11668421" y="2243240"/>
                  <a:pt x="11668421" y="2243240"/>
                </a:cubicBezTo>
                <a:close/>
                <a:moveTo>
                  <a:pt x="11481610" y="2228871"/>
                </a:moveTo>
                <a:lnTo>
                  <a:pt x="11467241" y="2243240"/>
                </a:lnTo>
                <a:cubicBezTo>
                  <a:pt x="11476821" y="2243240"/>
                  <a:pt x="11476821" y="2248029"/>
                  <a:pt x="11467241" y="2257609"/>
                </a:cubicBezTo>
                <a:lnTo>
                  <a:pt x="11481610" y="2257609"/>
                </a:lnTo>
                <a:cubicBezTo>
                  <a:pt x="11491192" y="2248029"/>
                  <a:pt x="11491192" y="2243240"/>
                  <a:pt x="11481610" y="2243240"/>
                </a:cubicBezTo>
                <a:close/>
                <a:moveTo>
                  <a:pt x="11424131" y="2228871"/>
                </a:moveTo>
                <a:lnTo>
                  <a:pt x="11438501" y="2243240"/>
                </a:lnTo>
                <a:lnTo>
                  <a:pt x="11452872" y="2228871"/>
                </a:lnTo>
                <a:close/>
                <a:moveTo>
                  <a:pt x="11222951" y="2228871"/>
                </a:moveTo>
                <a:cubicBezTo>
                  <a:pt x="11242111" y="2248029"/>
                  <a:pt x="11242111" y="2262400"/>
                  <a:pt x="11222951" y="2271980"/>
                </a:cubicBezTo>
                <a:cubicBezTo>
                  <a:pt x="11213371" y="2271980"/>
                  <a:pt x="11208582" y="2269584"/>
                  <a:pt x="11208582" y="2264795"/>
                </a:cubicBezTo>
                <a:cubicBezTo>
                  <a:pt x="11208582" y="2260005"/>
                  <a:pt x="11213371" y="2248029"/>
                  <a:pt x="11222951" y="2228871"/>
                </a:cubicBezTo>
                <a:close/>
                <a:moveTo>
                  <a:pt x="10906812" y="2228871"/>
                </a:moveTo>
                <a:lnTo>
                  <a:pt x="10906812" y="2243240"/>
                </a:lnTo>
                <a:cubicBezTo>
                  <a:pt x="10916392" y="2233660"/>
                  <a:pt x="10921183" y="2228871"/>
                  <a:pt x="10921183" y="2228871"/>
                </a:cubicBezTo>
                <a:close/>
                <a:moveTo>
                  <a:pt x="6250941" y="2228871"/>
                </a:moveTo>
                <a:cubicBezTo>
                  <a:pt x="6250941" y="2238451"/>
                  <a:pt x="6250941" y="2243240"/>
                  <a:pt x="6250941" y="2243240"/>
                </a:cubicBezTo>
                <a:lnTo>
                  <a:pt x="6265310" y="2228871"/>
                </a:lnTo>
                <a:close/>
                <a:moveTo>
                  <a:pt x="5072602" y="2228871"/>
                </a:moveTo>
                <a:cubicBezTo>
                  <a:pt x="5082182" y="2228871"/>
                  <a:pt x="5091762" y="2228871"/>
                  <a:pt x="5101342" y="2228871"/>
                </a:cubicBezTo>
                <a:lnTo>
                  <a:pt x="5086973" y="2243240"/>
                </a:lnTo>
                <a:cubicBezTo>
                  <a:pt x="5077393" y="2252820"/>
                  <a:pt x="5070207" y="2262400"/>
                  <a:pt x="5065418" y="2271980"/>
                </a:cubicBezTo>
                <a:cubicBezTo>
                  <a:pt x="5060627" y="2281560"/>
                  <a:pt x="5058232" y="2291140"/>
                  <a:pt x="5058232" y="2300720"/>
                </a:cubicBezTo>
                <a:cubicBezTo>
                  <a:pt x="5058232" y="2305510"/>
                  <a:pt x="5058232" y="2309702"/>
                  <a:pt x="5058232" y="2313294"/>
                </a:cubicBezTo>
                <a:lnTo>
                  <a:pt x="5058232" y="2315090"/>
                </a:lnTo>
                <a:cubicBezTo>
                  <a:pt x="5058232" y="2305510"/>
                  <a:pt x="5055838" y="2295929"/>
                  <a:pt x="5051047" y="2286349"/>
                </a:cubicBezTo>
                <a:cubicBezTo>
                  <a:pt x="5046258" y="2276769"/>
                  <a:pt x="5048652" y="2262400"/>
                  <a:pt x="5058232" y="2243240"/>
                </a:cubicBezTo>
                <a:close/>
                <a:moveTo>
                  <a:pt x="3980485" y="2228871"/>
                </a:moveTo>
                <a:lnTo>
                  <a:pt x="3980485" y="2243240"/>
                </a:lnTo>
                <a:lnTo>
                  <a:pt x="3966114" y="2243240"/>
                </a:lnTo>
                <a:close/>
                <a:moveTo>
                  <a:pt x="10601449" y="2221685"/>
                </a:moveTo>
                <a:cubicBezTo>
                  <a:pt x="10599055" y="2221685"/>
                  <a:pt x="10595463" y="2224080"/>
                  <a:pt x="10590672" y="2228871"/>
                </a:cubicBezTo>
                <a:lnTo>
                  <a:pt x="10605043" y="2228871"/>
                </a:lnTo>
                <a:cubicBezTo>
                  <a:pt x="10605043" y="2224080"/>
                  <a:pt x="10603846" y="2221685"/>
                  <a:pt x="10601449" y="2221685"/>
                </a:cubicBezTo>
                <a:close/>
                <a:moveTo>
                  <a:pt x="12501879" y="2214500"/>
                </a:moveTo>
                <a:lnTo>
                  <a:pt x="12530619" y="2214500"/>
                </a:lnTo>
                <a:cubicBezTo>
                  <a:pt x="12521039" y="2224080"/>
                  <a:pt x="12516250" y="2228871"/>
                  <a:pt x="12516250" y="2228871"/>
                </a:cubicBezTo>
                <a:lnTo>
                  <a:pt x="12501879" y="2228871"/>
                </a:lnTo>
                <a:cubicBezTo>
                  <a:pt x="12501879" y="2238451"/>
                  <a:pt x="12482721" y="2252820"/>
                  <a:pt x="12444400" y="2271980"/>
                </a:cubicBezTo>
                <a:cubicBezTo>
                  <a:pt x="12396500" y="2300720"/>
                  <a:pt x="12367759" y="2319879"/>
                  <a:pt x="12358179" y="2329459"/>
                </a:cubicBezTo>
                <a:lnTo>
                  <a:pt x="12329439" y="2343830"/>
                </a:lnTo>
                <a:cubicBezTo>
                  <a:pt x="12329439" y="2324670"/>
                  <a:pt x="12339021" y="2315090"/>
                  <a:pt x="12358179" y="2315090"/>
                </a:cubicBezTo>
                <a:cubicBezTo>
                  <a:pt x="12358179" y="2315090"/>
                  <a:pt x="12367759" y="2307904"/>
                  <a:pt x="12386919" y="2293535"/>
                </a:cubicBezTo>
                <a:cubicBezTo>
                  <a:pt x="12406078" y="2279166"/>
                  <a:pt x="12420449" y="2269584"/>
                  <a:pt x="12430029" y="2264795"/>
                </a:cubicBezTo>
                <a:cubicBezTo>
                  <a:pt x="12439609" y="2260005"/>
                  <a:pt x="12451584" y="2252820"/>
                  <a:pt x="12465955" y="2243240"/>
                </a:cubicBezTo>
                <a:cubicBezTo>
                  <a:pt x="12480324" y="2233660"/>
                  <a:pt x="12492299" y="2224080"/>
                  <a:pt x="12501879" y="2214500"/>
                </a:cubicBezTo>
                <a:close/>
                <a:moveTo>
                  <a:pt x="5647402" y="2214500"/>
                </a:moveTo>
                <a:lnTo>
                  <a:pt x="5661771" y="2214500"/>
                </a:lnTo>
                <a:cubicBezTo>
                  <a:pt x="5661771" y="2214500"/>
                  <a:pt x="5656980" y="2219291"/>
                  <a:pt x="5647402" y="2228871"/>
                </a:cubicBezTo>
                <a:lnTo>
                  <a:pt x="5633031" y="2228871"/>
                </a:lnTo>
                <a:close/>
                <a:moveTo>
                  <a:pt x="11727696" y="2205518"/>
                </a:moveTo>
                <a:cubicBezTo>
                  <a:pt x="11728895" y="2204321"/>
                  <a:pt x="11730691" y="2204919"/>
                  <a:pt x="11733086" y="2207314"/>
                </a:cubicBezTo>
                <a:cubicBezTo>
                  <a:pt x="11737875" y="2212105"/>
                  <a:pt x="11737875" y="2216896"/>
                  <a:pt x="11733086" y="2221685"/>
                </a:cubicBezTo>
                <a:cubicBezTo>
                  <a:pt x="11728296" y="2226474"/>
                  <a:pt x="11721111" y="2228871"/>
                  <a:pt x="11711531" y="2228871"/>
                </a:cubicBezTo>
                <a:cubicBezTo>
                  <a:pt x="11711531" y="2219291"/>
                  <a:pt x="11711531" y="2214500"/>
                  <a:pt x="11711531" y="2214500"/>
                </a:cubicBezTo>
                <a:cubicBezTo>
                  <a:pt x="11711531" y="2214500"/>
                  <a:pt x="11716320" y="2214500"/>
                  <a:pt x="11725900" y="2214500"/>
                </a:cubicBezTo>
                <a:cubicBezTo>
                  <a:pt x="11725900" y="2209710"/>
                  <a:pt x="11726499" y="2206717"/>
                  <a:pt x="11727696" y="2205518"/>
                </a:cubicBezTo>
                <a:close/>
                <a:moveTo>
                  <a:pt x="12042040" y="2200130"/>
                </a:moveTo>
                <a:lnTo>
                  <a:pt x="12070780" y="2200130"/>
                </a:lnTo>
                <a:lnTo>
                  <a:pt x="12042040" y="2214500"/>
                </a:lnTo>
                <a:cubicBezTo>
                  <a:pt x="12042040" y="2224080"/>
                  <a:pt x="12037250" y="2228871"/>
                  <a:pt x="12027670" y="2228871"/>
                </a:cubicBezTo>
                <a:cubicBezTo>
                  <a:pt x="12018088" y="2228871"/>
                  <a:pt x="12013299" y="2228871"/>
                  <a:pt x="12013299" y="2228871"/>
                </a:cubicBezTo>
                <a:cubicBezTo>
                  <a:pt x="12013299" y="2228871"/>
                  <a:pt x="12008510" y="2228871"/>
                  <a:pt x="11998930" y="2228871"/>
                </a:cubicBezTo>
                <a:lnTo>
                  <a:pt x="11984561" y="2228871"/>
                </a:lnTo>
                <a:cubicBezTo>
                  <a:pt x="11994141" y="2219291"/>
                  <a:pt x="11998930" y="2214500"/>
                  <a:pt x="11998930" y="2214500"/>
                </a:cubicBezTo>
                <a:lnTo>
                  <a:pt x="12013299" y="2214500"/>
                </a:lnTo>
                <a:cubicBezTo>
                  <a:pt x="12013299" y="2204919"/>
                  <a:pt x="12022881" y="2200130"/>
                  <a:pt x="12042040" y="2200130"/>
                </a:cubicBezTo>
                <a:close/>
                <a:moveTo>
                  <a:pt x="11740271" y="2200130"/>
                </a:moveTo>
                <a:cubicBezTo>
                  <a:pt x="11740271" y="2200130"/>
                  <a:pt x="11745060" y="2200130"/>
                  <a:pt x="11754640" y="2200130"/>
                </a:cubicBezTo>
                <a:cubicBezTo>
                  <a:pt x="11764220" y="2200130"/>
                  <a:pt x="11769009" y="2204919"/>
                  <a:pt x="11769009" y="2214500"/>
                </a:cubicBezTo>
                <a:cubicBezTo>
                  <a:pt x="11769009" y="2224080"/>
                  <a:pt x="11764220" y="2224080"/>
                  <a:pt x="11754640" y="2214500"/>
                </a:cubicBezTo>
                <a:cubicBezTo>
                  <a:pt x="11745060" y="2204919"/>
                  <a:pt x="11740271" y="2200130"/>
                  <a:pt x="11740271" y="2200130"/>
                </a:cubicBezTo>
                <a:close/>
                <a:moveTo>
                  <a:pt x="11280432" y="2200130"/>
                </a:moveTo>
                <a:lnTo>
                  <a:pt x="11294801" y="2200130"/>
                </a:lnTo>
                <a:lnTo>
                  <a:pt x="11280432" y="2214500"/>
                </a:lnTo>
                <a:close/>
                <a:moveTo>
                  <a:pt x="10949921" y="2200130"/>
                </a:moveTo>
                <a:cubicBezTo>
                  <a:pt x="10949921" y="2200130"/>
                  <a:pt x="10945132" y="2204919"/>
                  <a:pt x="10935552" y="2214500"/>
                </a:cubicBezTo>
                <a:lnTo>
                  <a:pt x="10949921" y="2228871"/>
                </a:lnTo>
                <a:cubicBezTo>
                  <a:pt x="10949921" y="2228871"/>
                  <a:pt x="10954710" y="2224080"/>
                  <a:pt x="10964292" y="2214500"/>
                </a:cubicBezTo>
                <a:lnTo>
                  <a:pt x="10978661" y="2200130"/>
                </a:lnTo>
                <a:close/>
                <a:moveTo>
                  <a:pt x="10763112" y="2200130"/>
                </a:moveTo>
                <a:cubicBezTo>
                  <a:pt x="10753532" y="2200130"/>
                  <a:pt x="10748743" y="2202525"/>
                  <a:pt x="10748743" y="2207314"/>
                </a:cubicBezTo>
                <a:cubicBezTo>
                  <a:pt x="10748743" y="2212105"/>
                  <a:pt x="10748743" y="2214500"/>
                  <a:pt x="10748743" y="2214500"/>
                </a:cubicBezTo>
                <a:cubicBezTo>
                  <a:pt x="10748743" y="2214500"/>
                  <a:pt x="10753532" y="2214500"/>
                  <a:pt x="10763112" y="2214500"/>
                </a:cubicBezTo>
                <a:close/>
                <a:moveTo>
                  <a:pt x="10633781" y="2200130"/>
                </a:moveTo>
                <a:cubicBezTo>
                  <a:pt x="10633781" y="2209710"/>
                  <a:pt x="10638571" y="2214500"/>
                  <a:pt x="10648153" y="2214500"/>
                </a:cubicBezTo>
                <a:lnTo>
                  <a:pt x="10648153" y="2200130"/>
                </a:lnTo>
                <a:close/>
                <a:moveTo>
                  <a:pt x="6107241" y="2200130"/>
                </a:moveTo>
                <a:lnTo>
                  <a:pt x="6121611" y="2214500"/>
                </a:lnTo>
                <a:cubicBezTo>
                  <a:pt x="6121611" y="2214500"/>
                  <a:pt x="6121611" y="2209710"/>
                  <a:pt x="6121611" y="2200130"/>
                </a:cubicBezTo>
                <a:cubicBezTo>
                  <a:pt x="6121611" y="2200130"/>
                  <a:pt x="6119216" y="2200130"/>
                  <a:pt x="6114425" y="2200130"/>
                </a:cubicBezTo>
                <a:cubicBezTo>
                  <a:pt x="6109636" y="2200130"/>
                  <a:pt x="6107241" y="2200130"/>
                  <a:pt x="6107241" y="2200130"/>
                </a:cubicBezTo>
                <a:close/>
                <a:moveTo>
                  <a:pt x="4181666" y="2200130"/>
                </a:moveTo>
                <a:lnTo>
                  <a:pt x="4196035" y="2228871"/>
                </a:lnTo>
                <a:lnTo>
                  <a:pt x="4181666" y="2228871"/>
                </a:lnTo>
                <a:close/>
                <a:moveTo>
                  <a:pt x="12504646" y="2197363"/>
                </a:moveTo>
                <a:lnTo>
                  <a:pt x="12501879" y="2200130"/>
                </a:lnTo>
                <a:lnTo>
                  <a:pt x="12487510" y="2214500"/>
                </a:lnTo>
                <a:close/>
                <a:moveTo>
                  <a:pt x="5128286" y="2191149"/>
                </a:moveTo>
                <a:cubicBezTo>
                  <a:pt x="5129484" y="2192346"/>
                  <a:pt x="5130082" y="2195339"/>
                  <a:pt x="5130082" y="2200130"/>
                </a:cubicBezTo>
                <a:lnTo>
                  <a:pt x="5130082" y="2214500"/>
                </a:lnTo>
                <a:cubicBezTo>
                  <a:pt x="5130082" y="2214500"/>
                  <a:pt x="5127688" y="2212105"/>
                  <a:pt x="5122897" y="2207314"/>
                </a:cubicBezTo>
                <a:cubicBezTo>
                  <a:pt x="5118108" y="2202525"/>
                  <a:pt x="5118108" y="2197734"/>
                  <a:pt x="5122897" y="2192945"/>
                </a:cubicBezTo>
                <a:cubicBezTo>
                  <a:pt x="5125293" y="2190550"/>
                  <a:pt x="5127089" y="2189952"/>
                  <a:pt x="5128286" y="2191149"/>
                </a:cubicBezTo>
                <a:close/>
                <a:moveTo>
                  <a:pt x="12559359" y="2185759"/>
                </a:moveTo>
                <a:cubicBezTo>
                  <a:pt x="12568940" y="2185759"/>
                  <a:pt x="12578518" y="2185759"/>
                  <a:pt x="12588100" y="2185759"/>
                </a:cubicBezTo>
                <a:cubicBezTo>
                  <a:pt x="12578518" y="2195339"/>
                  <a:pt x="12564149" y="2200130"/>
                  <a:pt x="12544988" y="2200130"/>
                </a:cubicBezTo>
                <a:cubicBezTo>
                  <a:pt x="12544988" y="2190550"/>
                  <a:pt x="12549779" y="2185759"/>
                  <a:pt x="12559359" y="2185759"/>
                </a:cubicBezTo>
                <a:close/>
                <a:moveTo>
                  <a:pt x="12516250" y="2185759"/>
                </a:moveTo>
                <a:lnTo>
                  <a:pt x="12504646" y="2197363"/>
                </a:lnTo>
                <a:lnTo>
                  <a:pt x="12512656" y="2189353"/>
                </a:lnTo>
                <a:cubicBezTo>
                  <a:pt x="12515053" y="2186956"/>
                  <a:pt x="12516250" y="2185759"/>
                  <a:pt x="12516250" y="2185759"/>
                </a:cubicBezTo>
                <a:close/>
                <a:moveTo>
                  <a:pt x="12228849" y="2185759"/>
                </a:moveTo>
                <a:lnTo>
                  <a:pt x="12243220" y="2185759"/>
                </a:lnTo>
                <a:cubicBezTo>
                  <a:pt x="12243220" y="2195339"/>
                  <a:pt x="12240823" y="2200130"/>
                  <a:pt x="12236034" y="2200130"/>
                </a:cubicBezTo>
                <a:cubicBezTo>
                  <a:pt x="12231245" y="2200130"/>
                  <a:pt x="12228849" y="2195339"/>
                  <a:pt x="12228849" y="2185759"/>
                </a:cubicBezTo>
                <a:close/>
                <a:moveTo>
                  <a:pt x="12200110" y="2185759"/>
                </a:moveTo>
                <a:lnTo>
                  <a:pt x="12200110" y="2200130"/>
                </a:lnTo>
                <a:lnTo>
                  <a:pt x="12185739" y="2200130"/>
                </a:lnTo>
                <a:cubicBezTo>
                  <a:pt x="12185739" y="2190550"/>
                  <a:pt x="12190528" y="2185759"/>
                  <a:pt x="12200110" y="2185759"/>
                </a:cubicBezTo>
                <a:close/>
                <a:moveTo>
                  <a:pt x="11237320" y="2185759"/>
                </a:moveTo>
                <a:cubicBezTo>
                  <a:pt x="11246902" y="2185759"/>
                  <a:pt x="11251692" y="2188156"/>
                  <a:pt x="11251692" y="2192945"/>
                </a:cubicBezTo>
                <a:cubicBezTo>
                  <a:pt x="11251692" y="2197734"/>
                  <a:pt x="11251692" y="2200130"/>
                  <a:pt x="11251692" y="2200130"/>
                </a:cubicBezTo>
                <a:close/>
                <a:moveTo>
                  <a:pt x="6035392" y="2185759"/>
                </a:moveTo>
                <a:lnTo>
                  <a:pt x="6021021" y="2214500"/>
                </a:lnTo>
                <a:lnTo>
                  <a:pt x="6035392" y="2200130"/>
                </a:lnTo>
                <a:cubicBezTo>
                  <a:pt x="6035392" y="2200130"/>
                  <a:pt x="6040181" y="2200130"/>
                  <a:pt x="6049761" y="2200130"/>
                </a:cubicBezTo>
                <a:lnTo>
                  <a:pt x="6049761" y="2185759"/>
                </a:lnTo>
                <a:cubicBezTo>
                  <a:pt x="6040181" y="2185759"/>
                  <a:pt x="6035392" y="2185759"/>
                  <a:pt x="6035392" y="2185759"/>
                </a:cubicBezTo>
                <a:close/>
                <a:moveTo>
                  <a:pt x="5927166" y="2176330"/>
                </a:moveTo>
                <a:lnTo>
                  <a:pt x="5927616" y="2178576"/>
                </a:lnTo>
                <a:cubicBezTo>
                  <a:pt x="5927616" y="2183365"/>
                  <a:pt x="5925221" y="2185759"/>
                  <a:pt x="5920430" y="2185759"/>
                </a:cubicBezTo>
                <a:close/>
                <a:moveTo>
                  <a:pt x="12128261" y="2171390"/>
                </a:moveTo>
                <a:cubicBezTo>
                  <a:pt x="12128261" y="2171390"/>
                  <a:pt x="12133050" y="2171390"/>
                  <a:pt x="12142630" y="2171390"/>
                </a:cubicBezTo>
                <a:cubicBezTo>
                  <a:pt x="12142630" y="2180970"/>
                  <a:pt x="12137841" y="2185759"/>
                  <a:pt x="12128261" y="2185759"/>
                </a:cubicBezTo>
                <a:close/>
                <a:moveTo>
                  <a:pt x="11797750" y="2171390"/>
                </a:moveTo>
                <a:cubicBezTo>
                  <a:pt x="11807332" y="2171390"/>
                  <a:pt x="11812121" y="2173785"/>
                  <a:pt x="11812121" y="2178576"/>
                </a:cubicBezTo>
                <a:cubicBezTo>
                  <a:pt x="11812121" y="2183365"/>
                  <a:pt x="11812121" y="2185759"/>
                  <a:pt x="11812121" y="2185759"/>
                </a:cubicBezTo>
                <a:cubicBezTo>
                  <a:pt x="11802539" y="2195339"/>
                  <a:pt x="11797750" y="2200130"/>
                  <a:pt x="11797750" y="2200130"/>
                </a:cubicBezTo>
                <a:lnTo>
                  <a:pt x="11783381" y="2185759"/>
                </a:lnTo>
                <a:cubicBezTo>
                  <a:pt x="11783381" y="2185759"/>
                  <a:pt x="11783381" y="2183365"/>
                  <a:pt x="11783381" y="2178576"/>
                </a:cubicBezTo>
                <a:cubicBezTo>
                  <a:pt x="11783381" y="2173785"/>
                  <a:pt x="11788170" y="2171390"/>
                  <a:pt x="11797750" y="2171390"/>
                </a:cubicBezTo>
                <a:close/>
                <a:moveTo>
                  <a:pt x="10763112" y="2171390"/>
                </a:moveTo>
                <a:cubicBezTo>
                  <a:pt x="10753532" y="2171390"/>
                  <a:pt x="10748743" y="2176179"/>
                  <a:pt x="10748743" y="2185759"/>
                </a:cubicBezTo>
                <a:lnTo>
                  <a:pt x="10763112" y="2185759"/>
                </a:lnTo>
                <a:close/>
                <a:moveTo>
                  <a:pt x="10676893" y="2171390"/>
                </a:moveTo>
                <a:lnTo>
                  <a:pt x="10676893" y="2200130"/>
                </a:lnTo>
                <a:cubicBezTo>
                  <a:pt x="10676893" y="2200130"/>
                  <a:pt x="10674496" y="2197734"/>
                  <a:pt x="10669707" y="2192945"/>
                </a:cubicBezTo>
                <a:cubicBezTo>
                  <a:pt x="10664918" y="2188156"/>
                  <a:pt x="10662522" y="2185759"/>
                  <a:pt x="10662522" y="2185759"/>
                </a:cubicBezTo>
                <a:cubicBezTo>
                  <a:pt x="10662522" y="2176179"/>
                  <a:pt x="10667311" y="2171390"/>
                  <a:pt x="10676893" y="2171390"/>
                </a:cubicBezTo>
                <a:close/>
                <a:moveTo>
                  <a:pt x="4081075" y="2171390"/>
                </a:moveTo>
                <a:cubicBezTo>
                  <a:pt x="4100236" y="2228871"/>
                  <a:pt x="4105025" y="2257609"/>
                  <a:pt x="4095445" y="2257609"/>
                </a:cubicBezTo>
                <a:cubicBezTo>
                  <a:pt x="4085865" y="2257609"/>
                  <a:pt x="4078679" y="2248029"/>
                  <a:pt x="4073890" y="2228871"/>
                </a:cubicBezTo>
                <a:cubicBezTo>
                  <a:pt x="4069099" y="2209710"/>
                  <a:pt x="4071495" y="2195339"/>
                  <a:pt x="4081075" y="2185759"/>
                </a:cubicBezTo>
                <a:close/>
                <a:moveTo>
                  <a:pt x="5923126" y="2163306"/>
                </a:moveTo>
                <a:lnTo>
                  <a:pt x="5927616" y="2164204"/>
                </a:lnTo>
                <a:cubicBezTo>
                  <a:pt x="5930010" y="2166601"/>
                  <a:pt x="5930611" y="2169594"/>
                  <a:pt x="5929412" y="2173186"/>
                </a:cubicBezTo>
                <a:lnTo>
                  <a:pt x="5927166" y="2176330"/>
                </a:lnTo>
                <a:lnTo>
                  <a:pt x="5925822" y="2169594"/>
                </a:lnTo>
                <a:close/>
                <a:moveTo>
                  <a:pt x="12056411" y="2157021"/>
                </a:moveTo>
                <a:cubicBezTo>
                  <a:pt x="12056411" y="2166601"/>
                  <a:pt x="12042040" y="2176179"/>
                  <a:pt x="12013299" y="2185759"/>
                </a:cubicBezTo>
                <a:cubicBezTo>
                  <a:pt x="11974979" y="2204919"/>
                  <a:pt x="11951031" y="2219291"/>
                  <a:pt x="11941449" y="2228871"/>
                </a:cubicBezTo>
                <a:lnTo>
                  <a:pt x="11927080" y="2228871"/>
                </a:lnTo>
                <a:cubicBezTo>
                  <a:pt x="11927080" y="2219291"/>
                  <a:pt x="11941449" y="2209710"/>
                  <a:pt x="11970190" y="2200130"/>
                </a:cubicBezTo>
                <a:lnTo>
                  <a:pt x="12027670" y="2171390"/>
                </a:lnTo>
                <a:close/>
                <a:moveTo>
                  <a:pt x="11639681" y="2157021"/>
                </a:moveTo>
                <a:lnTo>
                  <a:pt x="11654050" y="2157021"/>
                </a:lnTo>
                <a:cubicBezTo>
                  <a:pt x="11654050" y="2157021"/>
                  <a:pt x="11649261" y="2161810"/>
                  <a:pt x="11639681" y="2171390"/>
                </a:cubicBezTo>
                <a:close/>
                <a:moveTo>
                  <a:pt x="11474427" y="2157021"/>
                </a:moveTo>
                <a:cubicBezTo>
                  <a:pt x="11479216" y="2157021"/>
                  <a:pt x="11481610" y="2159415"/>
                  <a:pt x="11481610" y="2164204"/>
                </a:cubicBezTo>
                <a:cubicBezTo>
                  <a:pt x="11481610" y="2168995"/>
                  <a:pt x="11476821" y="2171390"/>
                  <a:pt x="11467241" y="2171390"/>
                </a:cubicBezTo>
                <a:cubicBezTo>
                  <a:pt x="11467241" y="2161810"/>
                  <a:pt x="11469637" y="2157021"/>
                  <a:pt x="11474427" y="2157021"/>
                </a:cubicBezTo>
                <a:close/>
                <a:moveTo>
                  <a:pt x="11064882" y="2157021"/>
                </a:moveTo>
                <a:lnTo>
                  <a:pt x="10993033" y="2185759"/>
                </a:lnTo>
                <a:lnTo>
                  <a:pt x="11050511" y="2171390"/>
                </a:lnTo>
                <a:cubicBezTo>
                  <a:pt x="11060091" y="2171390"/>
                  <a:pt x="11064882" y="2166601"/>
                  <a:pt x="11064882" y="2157021"/>
                </a:cubicBezTo>
                <a:close/>
                <a:moveTo>
                  <a:pt x="10734372" y="2157021"/>
                </a:moveTo>
                <a:cubicBezTo>
                  <a:pt x="10724792" y="2157021"/>
                  <a:pt x="10720002" y="2161810"/>
                  <a:pt x="10720002" y="2171390"/>
                </a:cubicBezTo>
                <a:cubicBezTo>
                  <a:pt x="10720002" y="2180970"/>
                  <a:pt x="10729583" y="2180970"/>
                  <a:pt x="10748743" y="2171390"/>
                </a:cubicBezTo>
                <a:lnTo>
                  <a:pt x="10748743" y="2157021"/>
                </a:lnTo>
                <a:cubicBezTo>
                  <a:pt x="10748743" y="2157021"/>
                  <a:pt x="10743954" y="2157021"/>
                  <a:pt x="10734372" y="2157021"/>
                </a:cubicBezTo>
                <a:close/>
                <a:moveTo>
                  <a:pt x="4296624" y="2157021"/>
                </a:moveTo>
                <a:lnTo>
                  <a:pt x="4310994" y="2157021"/>
                </a:lnTo>
                <a:cubicBezTo>
                  <a:pt x="4310994" y="2166601"/>
                  <a:pt x="4306204" y="2171390"/>
                  <a:pt x="4296624" y="2171390"/>
                </a:cubicBezTo>
                <a:close/>
                <a:moveTo>
                  <a:pt x="4239144" y="2157021"/>
                </a:moveTo>
                <a:cubicBezTo>
                  <a:pt x="4239144" y="2166601"/>
                  <a:pt x="4241539" y="2171390"/>
                  <a:pt x="4246330" y="2171390"/>
                </a:cubicBezTo>
                <a:cubicBezTo>
                  <a:pt x="4251118" y="2171390"/>
                  <a:pt x="4253513" y="2171390"/>
                  <a:pt x="4253513" y="2171390"/>
                </a:cubicBezTo>
                <a:lnTo>
                  <a:pt x="4253513" y="2185759"/>
                </a:lnTo>
                <a:lnTo>
                  <a:pt x="4282254" y="2243240"/>
                </a:lnTo>
                <a:lnTo>
                  <a:pt x="4267884" y="2257609"/>
                </a:lnTo>
                <a:cubicBezTo>
                  <a:pt x="4248724" y="2238451"/>
                  <a:pt x="4239144" y="2224080"/>
                  <a:pt x="4239144" y="2214500"/>
                </a:cubicBezTo>
                <a:cubicBezTo>
                  <a:pt x="4229564" y="2214500"/>
                  <a:pt x="4224774" y="2204919"/>
                  <a:pt x="4224774" y="2185759"/>
                </a:cubicBezTo>
                <a:close/>
                <a:moveTo>
                  <a:pt x="11866008" y="2148039"/>
                </a:moveTo>
                <a:cubicBezTo>
                  <a:pt x="11868402" y="2146842"/>
                  <a:pt x="11869600" y="2147441"/>
                  <a:pt x="11869600" y="2149835"/>
                </a:cubicBezTo>
                <a:cubicBezTo>
                  <a:pt x="11869600" y="2154624"/>
                  <a:pt x="11864811" y="2157021"/>
                  <a:pt x="11855230" y="2157021"/>
                </a:cubicBezTo>
                <a:cubicBezTo>
                  <a:pt x="11860021" y="2152230"/>
                  <a:pt x="11863613" y="2149237"/>
                  <a:pt x="11866008" y="2148039"/>
                </a:cubicBezTo>
                <a:close/>
                <a:moveTo>
                  <a:pt x="12027670" y="2142650"/>
                </a:moveTo>
                <a:lnTo>
                  <a:pt x="12013299" y="2157021"/>
                </a:lnTo>
                <a:cubicBezTo>
                  <a:pt x="12003719" y="2157021"/>
                  <a:pt x="11994141" y="2161810"/>
                  <a:pt x="11984561" y="2171390"/>
                </a:cubicBezTo>
                <a:lnTo>
                  <a:pt x="11941449" y="2185759"/>
                </a:lnTo>
                <a:cubicBezTo>
                  <a:pt x="11941449" y="2185759"/>
                  <a:pt x="11951031" y="2180970"/>
                  <a:pt x="11970190" y="2171390"/>
                </a:cubicBezTo>
                <a:close/>
                <a:moveTo>
                  <a:pt x="10942737" y="2142650"/>
                </a:moveTo>
                <a:cubicBezTo>
                  <a:pt x="10937948" y="2142650"/>
                  <a:pt x="10940341" y="2145044"/>
                  <a:pt x="10949921" y="2149835"/>
                </a:cubicBezTo>
                <a:cubicBezTo>
                  <a:pt x="10959503" y="2154624"/>
                  <a:pt x="10964292" y="2157021"/>
                  <a:pt x="10964292" y="2157021"/>
                </a:cubicBezTo>
                <a:cubicBezTo>
                  <a:pt x="10964292" y="2147441"/>
                  <a:pt x="10959503" y="2142650"/>
                  <a:pt x="10949921" y="2142650"/>
                </a:cubicBezTo>
                <a:cubicBezTo>
                  <a:pt x="10949921" y="2142650"/>
                  <a:pt x="10947527" y="2142650"/>
                  <a:pt x="10942737" y="2142650"/>
                </a:cubicBezTo>
                <a:close/>
                <a:moveTo>
                  <a:pt x="10676893" y="2142650"/>
                </a:moveTo>
                <a:lnTo>
                  <a:pt x="10662522" y="2157021"/>
                </a:lnTo>
                <a:cubicBezTo>
                  <a:pt x="10652942" y="2166601"/>
                  <a:pt x="10650547" y="2178576"/>
                  <a:pt x="10655338" y="2192945"/>
                </a:cubicBezTo>
                <a:cubicBezTo>
                  <a:pt x="10660127" y="2207314"/>
                  <a:pt x="10664918" y="2214500"/>
                  <a:pt x="10669707" y="2214500"/>
                </a:cubicBezTo>
                <a:cubicBezTo>
                  <a:pt x="10674496" y="2214500"/>
                  <a:pt x="10679287" y="2209710"/>
                  <a:pt x="10684077" y="2200130"/>
                </a:cubicBezTo>
                <a:cubicBezTo>
                  <a:pt x="10688866" y="2190550"/>
                  <a:pt x="10691262" y="2185759"/>
                  <a:pt x="10691262" y="2185759"/>
                </a:cubicBezTo>
                <a:lnTo>
                  <a:pt x="10691262" y="2171390"/>
                </a:lnTo>
                <a:close/>
                <a:moveTo>
                  <a:pt x="6753890" y="2142650"/>
                </a:moveTo>
                <a:cubicBezTo>
                  <a:pt x="6734730" y="2152230"/>
                  <a:pt x="6729941" y="2171390"/>
                  <a:pt x="6739519" y="2200130"/>
                </a:cubicBezTo>
                <a:cubicBezTo>
                  <a:pt x="6749099" y="2209710"/>
                  <a:pt x="6753890" y="2209710"/>
                  <a:pt x="6753890" y="2200130"/>
                </a:cubicBezTo>
                <a:cubicBezTo>
                  <a:pt x="6753890" y="2200130"/>
                  <a:pt x="6756284" y="2197734"/>
                  <a:pt x="6761075" y="2192945"/>
                </a:cubicBezTo>
                <a:cubicBezTo>
                  <a:pt x="6765865" y="2188156"/>
                  <a:pt x="6768259" y="2190550"/>
                  <a:pt x="6768259" y="2200130"/>
                </a:cubicBezTo>
                <a:cubicBezTo>
                  <a:pt x="6777839" y="2200130"/>
                  <a:pt x="6785025" y="2197734"/>
                  <a:pt x="6789814" y="2192945"/>
                </a:cubicBezTo>
                <a:cubicBezTo>
                  <a:pt x="6794605" y="2188156"/>
                  <a:pt x="6794605" y="2183365"/>
                  <a:pt x="6789814" y="2178576"/>
                </a:cubicBezTo>
                <a:cubicBezTo>
                  <a:pt x="6785025" y="2173785"/>
                  <a:pt x="6780236" y="2171390"/>
                  <a:pt x="6775445" y="2171390"/>
                </a:cubicBezTo>
                <a:cubicBezTo>
                  <a:pt x="6770654" y="2171390"/>
                  <a:pt x="6768259" y="2166601"/>
                  <a:pt x="6768259" y="2157021"/>
                </a:cubicBezTo>
                <a:lnTo>
                  <a:pt x="6782630" y="2142650"/>
                </a:lnTo>
                <a:close/>
                <a:moveTo>
                  <a:pt x="5618661" y="2142650"/>
                </a:moveTo>
                <a:lnTo>
                  <a:pt x="5618661" y="2157021"/>
                </a:lnTo>
                <a:lnTo>
                  <a:pt x="5604291" y="2157021"/>
                </a:lnTo>
                <a:close/>
                <a:moveTo>
                  <a:pt x="5230672" y="2142650"/>
                </a:moveTo>
                <a:cubicBezTo>
                  <a:pt x="5240253" y="2142650"/>
                  <a:pt x="5245042" y="2142650"/>
                  <a:pt x="5245042" y="2142650"/>
                </a:cubicBezTo>
                <a:cubicBezTo>
                  <a:pt x="5245042" y="2142650"/>
                  <a:pt x="5245042" y="2147441"/>
                  <a:pt x="5245042" y="2157021"/>
                </a:cubicBezTo>
                <a:cubicBezTo>
                  <a:pt x="5235462" y="2166601"/>
                  <a:pt x="5230672" y="2161810"/>
                  <a:pt x="5230672" y="2142650"/>
                </a:cubicBezTo>
                <a:close/>
                <a:moveTo>
                  <a:pt x="3764936" y="2142650"/>
                </a:moveTo>
                <a:lnTo>
                  <a:pt x="3779305" y="2171390"/>
                </a:lnTo>
                <a:cubicBezTo>
                  <a:pt x="3779305" y="2180970"/>
                  <a:pt x="3779305" y="2190550"/>
                  <a:pt x="3779305" y="2200130"/>
                </a:cubicBezTo>
                <a:cubicBezTo>
                  <a:pt x="3779305" y="2209710"/>
                  <a:pt x="3779305" y="2214500"/>
                  <a:pt x="3779305" y="2214500"/>
                </a:cubicBezTo>
                <a:lnTo>
                  <a:pt x="3764936" y="2185759"/>
                </a:lnTo>
                <a:close/>
                <a:moveTo>
                  <a:pt x="12329439" y="2128280"/>
                </a:moveTo>
                <a:lnTo>
                  <a:pt x="12343810" y="2142650"/>
                </a:lnTo>
                <a:lnTo>
                  <a:pt x="12329439" y="2142650"/>
                </a:lnTo>
                <a:cubicBezTo>
                  <a:pt x="12329439" y="2142650"/>
                  <a:pt x="12329439" y="2137861"/>
                  <a:pt x="12329439" y="2128280"/>
                </a:cubicBezTo>
                <a:close/>
                <a:moveTo>
                  <a:pt x="11898340" y="2128280"/>
                </a:moveTo>
                <a:lnTo>
                  <a:pt x="11927080" y="2128280"/>
                </a:lnTo>
                <a:cubicBezTo>
                  <a:pt x="11927080" y="2137861"/>
                  <a:pt x="11917500" y="2142650"/>
                  <a:pt x="11898340" y="2142650"/>
                </a:cubicBezTo>
                <a:close/>
                <a:moveTo>
                  <a:pt x="5877321" y="2128280"/>
                </a:moveTo>
                <a:cubicBezTo>
                  <a:pt x="5877321" y="2128280"/>
                  <a:pt x="5882112" y="2128280"/>
                  <a:pt x="5891690" y="2128280"/>
                </a:cubicBezTo>
                <a:cubicBezTo>
                  <a:pt x="5901270" y="2128280"/>
                  <a:pt x="5908456" y="2130675"/>
                  <a:pt x="5913247" y="2135464"/>
                </a:cubicBezTo>
                <a:cubicBezTo>
                  <a:pt x="5918036" y="2140255"/>
                  <a:pt x="5920430" y="2147441"/>
                  <a:pt x="5920430" y="2157021"/>
                </a:cubicBezTo>
                <a:lnTo>
                  <a:pt x="5923126" y="2163306"/>
                </a:lnTo>
                <a:lnTo>
                  <a:pt x="5918636" y="2162409"/>
                </a:lnTo>
                <a:cubicBezTo>
                  <a:pt x="5915043" y="2163606"/>
                  <a:pt x="5910850" y="2166601"/>
                  <a:pt x="5906061" y="2171390"/>
                </a:cubicBezTo>
                <a:cubicBezTo>
                  <a:pt x="5886901" y="2180970"/>
                  <a:pt x="5877321" y="2176179"/>
                  <a:pt x="5877321" y="2157021"/>
                </a:cubicBezTo>
                <a:lnTo>
                  <a:pt x="5877321" y="2142650"/>
                </a:lnTo>
                <a:close/>
                <a:moveTo>
                  <a:pt x="4124185" y="2128280"/>
                </a:moveTo>
                <a:cubicBezTo>
                  <a:pt x="4133765" y="2157021"/>
                  <a:pt x="4138554" y="2176179"/>
                  <a:pt x="4138554" y="2185759"/>
                </a:cubicBezTo>
                <a:lnTo>
                  <a:pt x="4138554" y="2214500"/>
                </a:lnTo>
                <a:cubicBezTo>
                  <a:pt x="4138554" y="2214500"/>
                  <a:pt x="4136160" y="2212105"/>
                  <a:pt x="4131371" y="2207314"/>
                </a:cubicBezTo>
                <a:cubicBezTo>
                  <a:pt x="4126579" y="2202525"/>
                  <a:pt x="4124185" y="2195339"/>
                  <a:pt x="4124185" y="2185759"/>
                </a:cubicBezTo>
                <a:cubicBezTo>
                  <a:pt x="4124185" y="2176179"/>
                  <a:pt x="4124185" y="2164204"/>
                  <a:pt x="4124185" y="2149835"/>
                </a:cubicBezTo>
                <a:cubicBezTo>
                  <a:pt x="4124185" y="2142650"/>
                  <a:pt x="4124185" y="2136065"/>
                  <a:pt x="4124185" y="2130076"/>
                </a:cubicBezTo>
                <a:close/>
                <a:moveTo>
                  <a:pt x="4081075" y="2128280"/>
                </a:moveTo>
                <a:lnTo>
                  <a:pt x="4095445" y="2128280"/>
                </a:lnTo>
                <a:cubicBezTo>
                  <a:pt x="4095445" y="2137861"/>
                  <a:pt x="4090654" y="2142650"/>
                  <a:pt x="4081075" y="2142650"/>
                </a:cubicBezTo>
                <a:close/>
                <a:moveTo>
                  <a:pt x="3649977" y="2128280"/>
                </a:moveTo>
                <a:cubicBezTo>
                  <a:pt x="3649977" y="2128280"/>
                  <a:pt x="3649977" y="2133070"/>
                  <a:pt x="3649977" y="2142650"/>
                </a:cubicBezTo>
                <a:cubicBezTo>
                  <a:pt x="3649977" y="2142650"/>
                  <a:pt x="3645185" y="2142650"/>
                  <a:pt x="3635605" y="2142650"/>
                </a:cubicBezTo>
                <a:close/>
                <a:moveTo>
                  <a:pt x="6446733" y="2119299"/>
                </a:moveTo>
                <a:cubicBezTo>
                  <a:pt x="6443138" y="2118102"/>
                  <a:pt x="6437750" y="2118700"/>
                  <a:pt x="6430565" y="2121095"/>
                </a:cubicBezTo>
                <a:cubicBezTo>
                  <a:pt x="6416196" y="2125884"/>
                  <a:pt x="6401824" y="2128280"/>
                  <a:pt x="6387455" y="2128280"/>
                </a:cubicBezTo>
                <a:cubicBezTo>
                  <a:pt x="6373086" y="2128280"/>
                  <a:pt x="6365900" y="2130675"/>
                  <a:pt x="6365900" y="2135464"/>
                </a:cubicBezTo>
                <a:cubicBezTo>
                  <a:pt x="6365900" y="2140255"/>
                  <a:pt x="6370691" y="2142650"/>
                  <a:pt x="6380269" y="2142650"/>
                </a:cubicBezTo>
                <a:cubicBezTo>
                  <a:pt x="6389849" y="2142650"/>
                  <a:pt x="6394640" y="2142650"/>
                  <a:pt x="6394640" y="2142650"/>
                </a:cubicBezTo>
                <a:lnTo>
                  <a:pt x="6423381" y="2142650"/>
                </a:lnTo>
                <a:lnTo>
                  <a:pt x="6452119" y="2128280"/>
                </a:lnTo>
                <a:cubicBezTo>
                  <a:pt x="6452119" y="2123489"/>
                  <a:pt x="6450323" y="2120496"/>
                  <a:pt x="6446733" y="2119299"/>
                </a:cubicBezTo>
                <a:close/>
                <a:moveTo>
                  <a:pt x="12228849" y="2113909"/>
                </a:moveTo>
                <a:cubicBezTo>
                  <a:pt x="12228849" y="2113909"/>
                  <a:pt x="12233640" y="2113909"/>
                  <a:pt x="12243220" y="2113909"/>
                </a:cubicBezTo>
                <a:lnTo>
                  <a:pt x="12243220" y="2128280"/>
                </a:lnTo>
                <a:cubicBezTo>
                  <a:pt x="12233640" y="2128280"/>
                  <a:pt x="12228849" y="2123489"/>
                  <a:pt x="12228849" y="2113909"/>
                </a:cubicBezTo>
                <a:close/>
                <a:moveTo>
                  <a:pt x="11682790" y="2113909"/>
                </a:moveTo>
                <a:cubicBezTo>
                  <a:pt x="11682790" y="2113909"/>
                  <a:pt x="11678001" y="2118700"/>
                  <a:pt x="11668421" y="2128280"/>
                </a:cubicBezTo>
                <a:lnTo>
                  <a:pt x="11682790" y="2128280"/>
                </a:lnTo>
                <a:close/>
                <a:moveTo>
                  <a:pt x="6825740" y="2113909"/>
                </a:moveTo>
                <a:lnTo>
                  <a:pt x="6811369" y="2142650"/>
                </a:lnTo>
                <a:cubicBezTo>
                  <a:pt x="6820949" y="2142650"/>
                  <a:pt x="6825740" y="2137861"/>
                  <a:pt x="6825740" y="2128280"/>
                </a:cubicBezTo>
                <a:lnTo>
                  <a:pt x="6840109" y="2113909"/>
                </a:lnTo>
                <a:close/>
                <a:moveTo>
                  <a:pt x="6531155" y="2113909"/>
                </a:moveTo>
                <a:cubicBezTo>
                  <a:pt x="6526364" y="2113909"/>
                  <a:pt x="6523969" y="2116306"/>
                  <a:pt x="6523969" y="2121095"/>
                </a:cubicBezTo>
                <a:cubicBezTo>
                  <a:pt x="6523969" y="2125884"/>
                  <a:pt x="6526364" y="2128280"/>
                  <a:pt x="6531155" y="2128280"/>
                </a:cubicBezTo>
                <a:cubicBezTo>
                  <a:pt x="6535946" y="2128280"/>
                  <a:pt x="6538340" y="2125884"/>
                  <a:pt x="6538340" y="2121095"/>
                </a:cubicBezTo>
                <a:cubicBezTo>
                  <a:pt x="6538340" y="2116306"/>
                  <a:pt x="6535946" y="2113909"/>
                  <a:pt x="6531155" y="2113909"/>
                </a:cubicBezTo>
                <a:close/>
                <a:moveTo>
                  <a:pt x="4368473" y="2113909"/>
                </a:moveTo>
                <a:lnTo>
                  <a:pt x="4382844" y="2113909"/>
                </a:lnTo>
                <a:cubicBezTo>
                  <a:pt x="4382844" y="2113909"/>
                  <a:pt x="4382844" y="2118700"/>
                  <a:pt x="4382844" y="2128280"/>
                </a:cubicBezTo>
                <a:close/>
                <a:moveTo>
                  <a:pt x="12142630" y="2099540"/>
                </a:moveTo>
                <a:lnTo>
                  <a:pt x="12142630" y="2113909"/>
                </a:lnTo>
                <a:lnTo>
                  <a:pt x="12128261" y="2113909"/>
                </a:lnTo>
                <a:cubicBezTo>
                  <a:pt x="12137841" y="2113909"/>
                  <a:pt x="12142630" y="2109120"/>
                  <a:pt x="12142630" y="2099540"/>
                </a:cubicBezTo>
                <a:close/>
                <a:moveTo>
                  <a:pt x="12099520" y="2099540"/>
                </a:moveTo>
                <a:lnTo>
                  <a:pt x="12099520" y="2113909"/>
                </a:lnTo>
                <a:cubicBezTo>
                  <a:pt x="12099520" y="2113909"/>
                  <a:pt x="12094731" y="2113909"/>
                  <a:pt x="12085149" y="2113909"/>
                </a:cubicBezTo>
                <a:close/>
                <a:moveTo>
                  <a:pt x="11266061" y="2099540"/>
                </a:moveTo>
                <a:lnTo>
                  <a:pt x="11280432" y="2099540"/>
                </a:lnTo>
                <a:cubicBezTo>
                  <a:pt x="11280432" y="2109120"/>
                  <a:pt x="11275643" y="2116306"/>
                  <a:pt x="11266061" y="2121095"/>
                </a:cubicBezTo>
                <a:cubicBezTo>
                  <a:pt x="11256481" y="2125884"/>
                  <a:pt x="11246902" y="2128280"/>
                  <a:pt x="11237320" y="2128280"/>
                </a:cubicBezTo>
                <a:cubicBezTo>
                  <a:pt x="11218162" y="2137861"/>
                  <a:pt x="11203793" y="2147441"/>
                  <a:pt x="11194211" y="2157021"/>
                </a:cubicBezTo>
                <a:cubicBezTo>
                  <a:pt x="11184631" y="2166601"/>
                  <a:pt x="11175053" y="2171390"/>
                  <a:pt x="11165471" y="2171390"/>
                </a:cubicBezTo>
                <a:cubicBezTo>
                  <a:pt x="11155890" y="2171390"/>
                  <a:pt x="11127150" y="2185759"/>
                  <a:pt x="11079252" y="2214500"/>
                </a:cubicBezTo>
                <a:lnTo>
                  <a:pt x="11093621" y="2200130"/>
                </a:lnTo>
                <a:cubicBezTo>
                  <a:pt x="11093621" y="2190550"/>
                  <a:pt x="11098410" y="2185759"/>
                  <a:pt x="11107992" y="2185759"/>
                </a:cubicBezTo>
                <a:lnTo>
                  <a:pt x="11122361" y="2157021"/>
                </a:lnTo>
                <a:lnTo>
                  <a:pt x="11151101" y="2157021"/>
                </a:lnTo>
                <a:lnTo>
                  <a:pt x="11165471" y="2142650"/>
                </a:lnTo>
                <a:cubicBezTo>
                  <a:pt x="11175053" y="2142650"/>
                  <a:pt x="11179842" y="2142650"/>
                  <a:pt x="11179842" y="2142650"/>
                </a:cubicBezTo>
                <a:cubicBezTo>
                  <a:pt x="11179842" y="2142650"/>
                  <a:pt x="11184631" y="2142650"/>
                  <a:pt x="11194211" y="2142650"/>
                </a:cubicBezTo>
                <a:cubicBezTo>
                  <a:pt x="11222951" y="2113909"/>
                  <a:pt x="11242111" y="2104329"/>
                  <a:pt x="11251692" y="2113909"/>
                </a:cubicBezTo>
                <a:close/>
                <a:moveTo>
                  <a:pt x="11179842" y="2099540"/>
                </a:moveTo>
                <a:cubicBezTo>
                  <a:pt x="11189422" y="2099540"/>
                  <a:pt x="11191816" y="2104329"/>
                  <a:pt x="11187027" y="2113909"/>
                </a:cubicBezTo>
                <a:cubicBezTo>
                  <a:pt x="11182236" y="2123489"/>
                  <a:pt x="11179842" y="2128280"/>
                  <a:pt x="11179842" y="2128280"/>
                </a:cubicBezTo>
                <a:cubicBezTo>
                  <a:pt x="11170262" y="2128280"/>
                  <a:pt x="11163076" y="2128280"/>
                  <a:pt x="11158287" y="2128280"/>
                </a:cubicBezTo>
                <a:cubicBezTo>
                  <a:pt x="11153498" y="2128280"/>
                  <a:pt x="11151101" y="2128280"/>
                  <a:pt x="11151101" y="2128280"/>
                </a:cubicBezTo>
                <a:lnTo>
                  <a:pt x="11136732" y="2128280"/>
                </a:lnTo>
                <a:cubicBezTo>
                  <a:pt x="11136732" y="2109120"/>
                  <a:pt x="11151101" y="2099540"/>
                  <a:pt x="11179842" y="2099540"/>
                </a:cubicBezTo>
                <a:close/>
                <a:moveTo>
                  <a:pt x="11050511" y="2099540"/>
                </a:moveTo>
                <a:lnTo>
                  <a:pt x="11036142" y="2113909"/>
                </a:lnTo>
                <a:lnTo>
                  <a:pt x="11036142" y="2128280"/>
                </a:lnTo>
                <a:cubicBezTo>
                  <a:pt x="11045722" y="2118700"/>
                  <a:pt x="11050511" y="2109120"/>
                  <a:pt x="11050511" y="2099540"/>
                </a:cubicBezTo>
                <a:close/>
                <a:moveTo>
                  <a:pt x="10820593" y="2099540"/>
                </a:moveTo>
                <a:lnTo>
                  <a:pt x="10777481" y="2113909"/>
                </a:lnTo>
                <a:lnTo>
                  <a:pt x="10791852" y="2113909"/>
                </a:lnTo>
                <a:close/>
                <a:moveTo>
                  <a:pt x="10648153" y="2099540"/>
                </a:moveTo>
                <a:cubicBezTo>
                  <a:pt x="10638571" y="2109120"/>
                  <a:pt x="10633781" y="2113909"/>
                  <a:pt x="10633781" y="2113909"/>
                </a:cubicBezTo>
                <a:lnTo>
                  <a:pt x="10662522" y="2113909"/>
                </a:lnTo>
                <a:cubicBezTo>
                  <a:pt x="10662522" y="2104329"/>
                  <a:pt x="10662522" y="2099540"/>
                  <a:pt x="10662522" y="2099540"/>
                </a:cubicBezTo>
                <a:cubicBezTo>
                  <a:pt x="10662522" y="2099540"/>
                  <a:pt x="10657733" y="2099540"/>
                  <a:pt x="10648153" y="2099540"/>
                </a:cubicBezTo>
                <a:close/>
                <a:moveTo>
                  <a:pt x="6466490" y="2099540"/>
                </a:moveTo>
                <a:lnTo>
                  <a:pt x="6495231" y="2128280"/>
                </a:lnTo>
                <a:cubicBezTo>
                  <a:pt x="6495231" y="2118700"/>
                  <a:pt x="6490440" y="2111515"/>
                  <a:pt x="6480860" y="2106726"/>
                </a:cubicBezTo>
                <a:cubicBezTo>
                  <a:pt x="6471280" y="2101935"/>
                  <a:pt x="6466490" y="2099540"/>
                  <a:pt x="6466490" y="2099540"/>
                </a:cubicBezTo>
                <a:close/>
                <a:moveTo>
                  <a:pt x="5690511" y="2099540"/>
                </a:moveTo>
                <a:cubicBezTo>
                  <a:pt x="5700092" y="2109120"/>
                  <a:pt x="5704881" y="2113909"/>
                  <a:pt x="5704881" y="2113909"/>
                </a:cubicBezTo>
                <a:cubicBezTo>
                  <a:pt x="5704881" y="2113909"/>
                  <a:pt x="5700092" y="2113909"/>
                  <a:pt x="5690511" y="2113909"/>
                </a:cubicBezTo>
                <a:lnTo>
                  <a:pt x="5676141" y="2113909"/>
                </a:lnTo>
                <a:cubicBezTo>
                  <a:pt x="5685720" y="2104329"/>
                  <a:pt x="5690511" y="2099540"/>
                  <a:pt x="5690511" y="2099540"/>
                </a:cubicBezTo>
                <a:close/>
                <a:moveTo>
                  <a:pt x="4411584" y="2099540"/>
                </a:moveTo>
                <a:lnTo>
                  <a:pt x="4411584" y="2113909"/>
                </a:lnTo>
                <a:cubicBezTo>
                  <a:pt x="4411584" y="2113909"/>
                  <a:pt x="4406793" y="2113909"/>
                  <a:pt x="4397213" y="2113909"/>
                </a:cubicBezTo>
                <a:cubicBezTo>
                  <a:pt x="4397213" y="2104329"/>
                  <a:pt x="4402004" y="2099540"/>
                  <a:pt x="4411584" y="2099540"/>
                </a:cubicBezTo>
                <a:close/>
                <a:moveTo>
                  <a:pt x="4296624" y="2099540"/>
                </a:moveTo>
                <a:lnTo>
                  <a:pt x="4310994" y="2099540"/>
                </a:lnTo>
                <a:lnTo>
                  <a:pt x="4310994" y="2113909"/>
                </a:lnTo>
                <a:close/>
                <a:moveTo>
                  <a:pt x="11294801" y="2085171"/>
                </a:moveTo>
                <a:cubicBezTo>
                  <a:pt x="11294801" y="2094751"/>
                  <a:pt x="11292405" y="2099540"/>
                  <a:pt x="11287615" y="2099540"/>
                </a:cubicBezTo>
                <a:cubicBezTo>
                  <a:pt x="11282826" y="2099540"/>
                  <a:pt x="11280432" y="2097145"/>
                  <a:pt x="11280432" y="2092355"/>
                </a:cubicBezTo>
                <a:cubicBezTo>
                  <a:pt x="11280432" y="2087566"/>
                  <a:pt x="11285221" y="2085171"/>
                  <a:pt x="11294801" y="2085171"/>
                </a:cubicBezTo>
                <a:close/>
                <a:moveTo>
                  <a:pt x="7975338" y="2085171"/>
                </a:moveTo>
                <a:lnTo>
                  <a:pt x="7975338" y="2099540"/>
                </a:lnTo>
                <a:cubicBezTo>
                  <a:pt x="7984918" y="2099540"/>
                  <a:pt x="7989707" y="2094751"/>
                  <a:pt x="7989707" y="2085171"/>
                </a:cubicBezTo>
                <a:cubicBezTo>
                  <a:pt x="7980127" y="2085171"/>
                  <a:pt x="7975338" y="2085171"/>
                  <a:pt x="7975338" y="2085171"/>
                </a:cubicBezTo>
                <a:close/>
                <a:moveTo>
                  <a:pt x="6737725" y="2076190"/>
                </a:moveTo>
                <a:cubicBezTo>
                  <a:pt x="6736526" y="2077387"/>
                  <a:pt x="6734730" y="2080380"/>
                  <a:pt x="6732335" y="2085171"/>
                </a:cubicBezTo>
                <a:cubicBezTo>
                  <a:pt x="6727544" y="2094751"/>
                  <a:pt x="6720359" y="2094751"/>
                  <a:pt x="6710780" y="2085171"/>
                </a:cubicBezTo>
                <a:lnTo>
                  <a:pt x="6710780" y="2099540"/>
                </a:lnTo>
                <a:cubicBezTo>
                  <a:pt x="6710780" y="2109120"/>
                  <a:pt x="6710780" y="2113909"/>
                  <a:pt x="6710780" y="2113909"/>
                </a:cubicBezTo>
                <a:lnTo>
                  <a:pt x="6725150" y="2128280"/>
                </a:lnTo>
                <a:cubicBezTo>
                  <a:pt x="6734730" y="2128280"/>
                  <a:pt x="6739519" y="2128280"/>
                  <a:pt x="6739519" y="2128280"/>
                </a:cubicBezTo>
                <a:cubicBezTo>
                  <a:pt x="6739519" y="2118700"/>
                  <a:pt x="6741915" y="2113909"/>
                  <a:pt x="6746704" y="2113909"/>
                </a:cubicBezTo>
                <a:cubicBezTo>
                  <a:pt x="6751495" y="2113909"/>
                  <a:pt x="6756284" y="2113909"/>
                  <a:pt x="6761075" y="2113909"/>
                </a:cubicBezTo>
                <a:cubicBezTo>
                  <a:pt x="6765865" y="2113909"/>
                  <a:pt x="6773050" y="2111515"/>
                  <a:pt x="6782630" y="2106726"/>
                </a:cubicBezTo>
                <a:cubicBezTo>
                  <a:pt x="6792208" y="2101935"/>
                  <a:pt x="6796999" y="2099540"/>
                  <a:pt x="6796999" y="2099540"/>
                </a:cubicBezTo>
                <a:lnTo>
                  <a:pt x="6782630" y="2085171"/>
                </a:lnTo>
                <a:cubicBezTo>
                  <a:pt x="6773050" y="2094751"/>
                  <a:pt x="6763470" y="2097145"/>
                  <a:pt x="6753890" y="2092355"/>
                </a:cubicBezTo>
                <a:cubicBezTo>
                  <a:pt x="6744310" y="2087566"/>
                  <a:pt x="6739519" y="2082775"/>
                  <a:pt x="6739519" y="2077985"/>
                </a:cubicBezTo>
                <a:cubicBezTo>
                  <a:pt x="6739519" y="2075591"/>
                  <a:pt x="6738922" y="2074992"/>
                  <a:pt x="6737725" y="2076190"/>
                </a:cubicBezTo>
                <a:close/>
                <a:moveTo>
                  <a:pt x="12494695" y="2070800"/>
                </a:moveTo>
                <a:cubicBezTo>
                  <a:pt x="12499484" y="2070800"/>
                  <a:pt x="12501879" y="2073194"/>
                  <a:pt x="12501879" y="2077985"/>
                </a:cubicBezTo>
                <a:cubicBezTo>
                  <a:pt x="12501879" y="2082775"/>
                  <a:pt x="12497090" y="2085171"/>
                  <a:pt x="12487510" y="2085171"/>
                </a:cubicBezTo>
                <a:cubicBezTo>
                  <a:pt x="12487510" y="2075591"/>
                  <a:pt x="12489904" y="2070800"/>
                  <a:pt x="12494695" y="2070800"/>
                </a:cubicBezTo>
                <a:close/>
                <a:moveTo>
                  <a:pt x="11452872" y="2070800"/>
                </a:moveTo>
                <a:cubicBezTo>
                  <a:pt x="11462452" y="2070800"/>
                  <a:pt x="11464845" y="2073194"/>
                  <a:pt x="11460055" y="2077985"/>
                </a:cubicBezTo>
                <a:cubicBezTo>
                  <a:pt x="11455266" y="2082775"/>
                  <a:pt x="11450475" y="2082775"/>
                  <a:pt x="11445686" y="2077985"/>
                </a:cubicBezTo>
                <a:cubicBezTo>
                  <a:pt x="11440897" y="2073194"/>
                  <a:pt x="11443290" y="2070800"/>
                  <a:pt x="11452872" y="2070800"/>
                </a:cubicBezTo>
                <a:close/>
                <a:moveTo>
                  <a:pt x="11079252" y="2070800"/>
                </a:moveTo>
                <a:cubicBezTo>
                  <a:pt x="11069671" y="2070800"/>
                  <a:pt x="11064882" y="2073194"/>
                  <a:pt x="11064882" y="2077985"/>
                </a:cubicBezTo>
                <a:cubicBezTo>
                  <a:pt x="11064882" y="2082775"/>
                  <a:pt x="11069671" y="2085171"/>
                  <a:pt x="11079252" y="2085171"/>
                </a:cubicBezTo>
                <a:cubicBezTo>
                  <a:pt x="11088832" y="2075591"/>
                  <a:pt x="11093621" y="2070800"/>
                  <a:pt x="11093621" y="2070800"/>
                </a:cubicBezTo>
                <a:close/>
                <a:moveTo>
                  <a:pt x="6337160" y="2070800"/>
                </a:moveTo>
                <a:cubicBezTo>
                  <a:pt x="6327580" y="2089960"/>
                  <a:pt x="6332369" y="2099540"/>
                  <a:pt x="6351529" y="2099540"/>
                </a:cubicBezTo>
                <a:lnTo>
                  <a:pt x="6365900" y="2113909"/>
                </a:lnTo>
                <a:lnTo>
                  <a:pt x="6365900" y="2099540"/>
                </a:lnTo>
                <a:lnTo>
                  <a:pt x="6380269" y="2085171"/>
                </a:lnTo>
                <a:lnTo>
                  <a:pt x="6365900" y="2070800"/>
                </a:lnTo>
                <a:cubicBezTo>
                  <a:pt x="6356320" y="2070800"/>
                  <a:pt x="6346740" y="2070800"/>
                  <a:pt x="6337160" y="2070800"/>
                </a:cubicBezTo>
                <a:close/>
                <a:moveTo>
                  <a:pt x="6823944" y="2061818"/>
                </a:moveTo>
                <a:cubicBezTo>
                  <a:pt x="6822747" y="2060621"/>
                  <a:pt x="6820951" y="2061220"/>
                  <a:pt x="6818554" y="2063614"/>
                </a:cubicBezTo>
                <a:cubicBezTo>
                  <a:pt x="6813765" y="2068405"/>
                  <a:pt x="6811369" y="2070800"/>
                  <a:pt x="6811369" y="2070800"/>
                </a:cubicBezTo>
                <a:cubicBezTo>
                  <a:pt x="6811369" y="2080380"/>
                  <a:pt x="6811369" y="2085171"/>
                  <a:pt x="6811369" y="2085171"/>
                </a:cubicBezTo>
                <a:cubicBezTo>
                  <a:pt x="6811369" y="2085171"/>
                  <a:pt x="6816160" y="2085171"/>
                  <a:pt x="6825740" y="2085171"/>
                </a:cubicBezTo>
                <a:cubicBezTo>
                  <a:pt x="6825740" y="2085171"/>
                  <a:pt x="6825740" y="2080380"/>
                  <a:pt x="6825740" y="2070800"/>
                </a:cubicBezTo>
                <a:cubicBezTo>
                  <a:pt x="6825740" y="2066011"/>
                  <a:pt x="6825141" y="2063017"/>
                  <a:pt x="6823944" y="2061818"/>
                </a:cubicBezTo>
                <a:close/>
                <a:moveTo>
                  <a:pt x="11495981" y="2056431"/>
                </a:moveTo>
                <a:lnTo>
                  <a:pt x="11510350" y="2070800"/>
                </a:lnTo>
                <a:cubicBezTo>
                  <a:pt x="11510350" y="2070800"/>
                  <a:pt x="11510350" y="2073194"/>
                  <a:pt x="11510350" y="2077985"/>
                </a:cubicBezTo>
                <a:cubicBezTo>
                  <a:pt x="11510350" y="2082775"/>
                  <a:pt x="11505561" y="2089960"/>
                  <a:pt x="11495981" y="2099540"/>
                </a:cubicBezTo>
                <a:cubicBezTo>
                  <a:pt x="11476821" y="2099540"/>
                  <a:pt x="11467241" y="2104329"/>
                  <a:pt x="11467241" y="2113909"/>
                </a:cubicBezTo>
                <a:cubicBezTo>
                  <a:pt x="11486399" y="2113909"/>
                  <a:pt x="11503165" y="2109120"/>
                  <a:pt x="11517536" y="2099540"/>
                </a:cubicBezTo>
                <a:cubicBezTo>
                  <a:pt x="11531905" y="2089960"/>
                  <a:pt x="11539091" y="2080380"/>
                  <a:pt x="11539091" y="2070800"/>
                </a:cubicBezTo>
                <a:lnTo>
                  <a:pt x="11539091" y="2085171"/>
                </a:lnTo>
                <a:cubicBezTo>
                  <a:pt x="11539091" y="2094751"/>
                  <a:pt x="11543880" y="2099540"/>
                  <a:pt x="11553460" y="2099540"/>
                </a:cubicBezTo>
                <a:lnTo>
                  <a:pt x="11567831" y="2099540"/>
                </a:lnTo>
                <a:lnTo>
                  <a:pt x="11582200" y="2099540"/>
                </a:lnTo>
                <a:lnTo>
                  <a:pt x="11553460" y="2113909"/>
                </a:lnTo>
                <a:cubicBezTo>
                  <a:pt x="11534302" y="2113909"/>
                  <a:pt x="11524722" y="2118700"/>
                  <a:pt x="11524722" y="2128280"/>
                </a:cubicBezTo>
                <a:lnTo>
                  <a:pt x="11510350" y="2128280"/>
                </a:lnTo>
                <a:cubicBezTo>
                  <a:pt x="11500770" y="2118700"/>
                  <a:pt x="11493585" y="2116306"/>
                  <a:pt x="11488796" y="2121095"/>
                </a:cubicBezTo>
                <a:cubicBezTo>
                  <a:pt x="11484007" y="2125884"/>
                  <a:pt x="11481610" y="2128280"/>
                  <a:pt x="11481610" y="2128280"/>
                </a:cubicBezTo>
                <a:cubicBezTo>
                  <a:pt x="11481610" y="2137861"/>
                  <a:pt x="11481610" y="2142650"/>
                  <a:pt x="11481610" y="2142650"/>
                </a:cubicBezTo>
                <a:cubicBezTo>
                  <a:pt x="11481610" y="2142650"/>
                  <a:pt x="11476821" y="2142650"/>
                  <a:pt x="11467241" y="2142650"/>
                </a:cubicBezTo>
                <a:lnTo>
                  <a:pt x="11409760" y="2171390"/>
                </a:lnTo>
                <a:cubicBezTo>
                  <a:pt x="11371440" y="2200130"/>
                  <a:pt x="11340307" y="2221685"/>
                  <a:pt x="11316356" y="2236054"/>
                </a:cubicBezTo>
                <a:cubicBezTo>
                  <a:pt x="11292405" y="2250425"/>
                  <a:pt x="11280432" y="2257609"/>
                  <a:pt x="11280432" y="2257609"/>
                </a:cubicBezTo>
                <a:lnTo>
                  <a:pt x="11280432" y="2243240"/>
                </a:lnTo>
                <a:cubicBezTo>
                  <a:pt x="11280432" y="2233660"/>
                  <a:pt x="11290012" y="2224080"/>
                  <a:pt x="11309170" y="2214500"/>
                </a:cubicBezTo>
                <a:lnTo>
                  <a:pt x="11337911" y="2200130"/>
                </a:lnTo>
                <a:cubicBezTo>
                  <a:pt x="11347493" y="2190550"/>
                  <a:pt x="11354676" y="2185759"/>
                  <a:pt x="11359465" y="2185759"/>
                </a:cubicBezTo>
                <a:cubicBezTo>
                  <a:pt x="11364254" y="2185759"/>
                  <a:pt x="11366651" y="2180970"/>
                  <a:pt x="11366651" y="2171390"/>
                </a:cubicBezTo>
                <a:cubicBezTo>
                  <a:pt x="11385811" y="2161810"/>
                  <a:pt x="11400180" y="2147441"/>
                  <a:pt x="11409760" y="2128280"/>
                </a:cubicBezTo>
                <a:lnTo>
                  <a:pt x="11424131" y="2113909"/>
                </a:lnTo>
                <a:cubicBezTo>
                  <a:pt x="11433712" y="2113909"/>
                  <a:pt x="11433712" y="2118700"/>
                  <a:pt x="11424131" y="2128280"/>
                </a:cubicBezTo>
                <a:cubicBezTo>
                  <a:pt x="11424131" y="2137861"/>
                  <a:pt x="11424131" y="2142650"/>
                  <a:pt x="11424131" y="2142650"/>
                </a:cubicBezTo>
                <a:cubicBezTo>
                  <a:pt x="11424131" y="2142650"/>
                  <a:pt x="11428921" y="2142650"/>
                  <a:pt x="11438501" y="2142650"/>
                </a:cubicBezTo>
                <a:cubicBezTo>
                  <a:pt x="11438501" y="2142650"/>
                  <a:pt x="11438501" y="2137861"/>
                  <a:pt x="11438501" y="2128280"/>
                </a:cubicBezTo>
                <a:cubicBezTo>
                  <a:pt x="11438501" y="2118700"/>
                  <a:pt x="11443290" y="2109120"/>
                  <a:pt x="11452872" y="2099540"/>
                </a:cubicBezTo>
                <a:cubicBezTo>
                  <a:pt x="11481610" y="2089960"/>
                  <a:pt x="11495981" y="2082775"/>
                  <a:pt x="11495981" y="2077985"/>
                </a:cubicBezTo>
                <a:cubicBezTo>
                  <a:pt x="11495981" y="2073194"/>
                  <a:pt x="11495981" y="2066011"/>
                  <a:pt x="11495981" y="2056431"/>
                </a:cubicBezTo>
                <a:close/>
                <a:moveTo>
                  <a:pt x="11122361" y="2056431"/>
                </a:moveTo>
                <a:cubicBezTo>
                  <a:pt x="11112781" y="2056431"/>
                  <a:pt x="11107992" y="2061220"/>
                  <a:pt x="11107992" y="2070800"/>
                </a:cubicBezTo>
                <a:lnTo>
                  <a:pt x="11122361" y="2070800"/>
                </a:lnTo>
                <a:close/>
                <a:moveTo>
                  <a:pt x="10878071" y="2056431"/>
                </a:moveTo>
                <a:cubicBezTo>
                  <a:pt x="10878071" y="2066011"/>
                  <a:pt x="10882860" y="2070800"/>
                  <a:pt x="10892442" y="2070800"/>
                </a:cubicBezTo>
                <a:cubicBezTo>
                  <a:pt x="10902023" y="2070800"/>
                  <a:pt x="10906812" y="2068405"/>
                  <a:pt x="10906812" y="2063614"/>
                </a:cubicBezTo>
                <a:cubicBezTo>
                  <a:pt x="10906812" y="2058825"/>
                  <a:pt x="10906812" y="2056431"/>
                  <a:pt x="10906812" y="2056431"/>
                </a:cubicBezTo>
                <a:cubicBezTo>
                  <a:pt x="10906812" y="2056431"/>
                  <a:pt x="10902023" y="2056431"/>
                  <a:pt x="10892442" y="2056431"/>
                </a:cubicBezTo>
                <a:close/>
                <a:moveTo>
                  <a:pt x="6854480" y="2056431"/>
                </a:moveTo>
                <a:cubicBezTo>
                  <a:pt x="6854480" y="2066011"/>
                  <a:pt x="6854480" y="2070800"/>
                  <a:pt x="6854480" y="2070800"/>
                </a:cubicBezTo>
                <a:cubicBezTo>
                  <a:pt x="6854480" y="2070800"/>
                  <a:pt x="6859269" y="2070800"/>
                  <a:pt x="6868849" y="2070800"/>
                </a:cubicBezTo>
                <a:cubicBezTo>
                  <a:pt x="6888009" y="2070800"/>
                  <a:pt x="6897590" y="2070800"/>
                  <a:pt x="6897590" y="2070800"/>
                </a:cubicBezTo>
                <a:lnTo>
                  <a:pt x="6897590" y="2056431"/>
                </a:lnTo>
                <a:close/>
                <a:moveTo>
                  <a:pt x="11575017" y="2042060"/>
                </a:moveTo>
                <a:cubicBezTo>
                  <a:pt x="11579806" y="2042060"/>
                  <a:pt x="11582200" y="2042060"/>
                  <a:pt x="11582200" y="2042060"/>
                </a:cubicBezTo>
                <a:lnTo>
                  <a:pt x="11567831" y="2056431"/>
                </a:lnTo>
                <a:cubicBezTo>
                  <a:pt x="11567831" y="2046851"/>
                  <a:pt x="11570226" y="2042060"/>
                  <a:pt x="11575017" y="2042060"/>
                </a:cubicBezTo>
                <a:close/>
                <a:moveTo>
                  <a:pt x="6207832" y="2042060"/>
                </a:moveTo>
                <a:cubicBezTo>
                  <a:pt x="6217412" y="2051639"/>
                  <a:pt x="6222203" y="2056431"/>
                  <a:pt x="6222203" y="2056431"/>
                </a:cubicBezTo>
                <a:cubicBezTo>
                  <a:pt x="6222203" y="2056431"/>
                  <a:pt x="6222203" y="2051639"/>
                  <a:pt x="6222203" y="2042060"/>
                </a:cubicBezTo>
                <a:cubicBezTo>
                  <a:pt x="6212623" y="2042060"/>
                  <a:pt x="6207832" y="2042060"/>
                  <a:pt x="6207832" y="2042060"/>
                </a:cubicBezTo>
                <a:close/>
                <a:moveTo>
                  <a:pt x="5345634" y="2042060"/>
                </a:moveTo>
                <a:cubicBezTo>
                  <a:pt x="5355214" y="2042060"/>
                  <a:pt x="5360003" y="2042060"/>
                  <a:pt x="5360003" y="2042060"/>
                </a:cubicBezTo>
                <a:cubicBezTo>
                  <a:pt x="5350423" y="2051639"/>
                  <a:pt x="5348028" y="2058825"/>
                  <a:pt x="5352819" y="2063614"/>
                </a:cubicBezTo>
                <a:cubicBezTo>
                  <a:pt x="5357608" y="2068405"/>
                  <a:pt x="5360003" y="2070800"/>
                  <a:pt x="5360003" y="2070800"/>
                </a:cubicBezTo>
                <a:cubicBezTo>
                  <a:pt x="5360003" y="2070800"/>
                  <a:pt x="5360003" y="2073194"/>
                  <a:pt x="5360003" y="2077985"/>
                </a:cubicBezTo>
                <a:cubicBezTo>
                  <a:pt x="5360003" y="2082775"/>
                  <a:pt x="5355214" y="2085171"/>
                  <a:pt x="5345634" y="2085171"/>
                </a:cubicBezTo>
                <a:cubicBezTo>
                  <a:pt x="5345634" y="2075591"/>
                  <a:pt x="5343239" y="2068405"/>
                  <a:pt x="5338448" y="2063614"/>
                </a:cubicBezTo>
                <a:cubicBezTo>
                  <a:pt x="5333657" y="2058825"/>
                  <a:pt x="5336054" y="2051639"/>
                  <a:pt x="5345634" y="2042060"/>
                </a:cubicBezTo>
                <a:close/>
                <a:moveTo>
                  <a:pt x="4397213" y="2042060"/>
                </a:moveTo>
                <a:lnTo>
                  <a:pt x="4397213" y="2056431"/>
                </a:lnTo>
                <a:lnTo>
                  <a:pt x="4382844" y="2056431"/>
                </a:lnTo>
                <a:cubicBezTo>
                  <a:pt x="4392424" y="2046851"/>
                  <a:pt x="4397213" y="2042060"/>
                  <a:pt x="4397213" y="2042060"/>
                </a:cubicBezTo>
                <a:close/>
                <a:moveTo>
                  <a:pt x="10529600" y="2033078"/>
                </a:moveTo>
                <a:cubicBezTo>
                  <a:pt x="10527205" y="2034277"/>
                  <a:pt x="10523613" y="2037270"/>
                  <a:pt x="10518822" y="2042060"/>
                </a:cubicBezTo>
                <a:cubicBezTo>
                  <a:pt x="10518822" y="2042060"/>
                  <a:pt x="10514033" y="2042060"/>
                  <a:pt x="10504453" y="2042060"/>
                </a:cubicBezTo>
                <a:lnTo>
                  <a:pt x="10518822" y="2070800"/>
                </a:lnTo>
                <a:cubicBezTo>
                  <a:pt x="10518822" y="2070800"/>
                  <a:pt x="10521219" y="2066011"/>
                  <a:pt x="10526008" y="2056431"/>
                </a:cubicBezTo>
                <a:cubicBezTo>
                  <a:pt x="10530797" y="2046851"/>
                  <a:pt x="10533193" y="2039665"/>
                  <a:pt x="10533193" y="2034876"/>
                </a:cubicBezTo>
                <a:cubicBezTo>
                  <a:pt x="10533193" y="2032481"/>
                  <a:pt x="10531996" y="2031881"/>
                  <a:pt x="10529600" y="2033078"/>
                </a:cubicBezTo>
                <a:close/>
                <a:moveTo>
                  <a:pt x="7008957" y="2033078"/>
                </a:moveTo>
                <a:cubicBezTo>
                  <a:pt x="7006562" y="2034277"/>
                  <a:pt x="7002971" y="2037270"/>
                  <a:pt x="6998182" y="2042060"/>
                </a:cubicBezTo>
                <a:cubicBezTo>
                  <a:pt x="6979019" y="2051639"/>
                  <a:pt x="6969441" y="2056431"/>
                  <a:pt x="6969441" y="2056431"/>
                </a:cubicBezTo>
                <a:cubicBezTo>
                  <a:pt x="6969441" y="2056431"/>
                  <a:pt x="6971836" y="2058825"/>
                  <a:pt x="6976625" y="2063614"/>
                </a:cubicBezTo>
                <a:cubicBezTo>
                  <a:pt x="6981416" y="2068405"/>
                  <a:pt x="6988601" y="2070800"/>
                  <a:pt x="6998182" y="2070800"/>
                </a:cubicBezTo>
                <a:cubicBezTo>
                  <a:pt x="7007760" y="2070800"/>
                  <a:pt x="7012551" y="2061220"/>
                  <a:pt x="7012551" y="2042060"/>
                </a:cubicBezTo>
                <a:cubicBezTo>
                  <a:pt x="7012551" y="2042060"/>
                  <a:pt x="7012551" y="2039665"/>
                  <a:pt x="7012551" y="2034876"/>
                </a:cubicBezTo>
                <a:cubicBezTo>
                  <a:pt x="7012551" y="2032481"/>
                  <a:pt x="7011352" y="2031881"/>
                  <a:pt x="7008957" y="2033078"/>
                </a:cubicBezTo>
                <a:close/>
                <a:moveTo>
                  <a:pt x="5979707" y="2033078"/>
                </a:moveTo>
                <a:cubicBezTo>
                  <a:pt x="5980904" y="2031881"/>
                  <a:pt x="5982700" y="2032481"/>
                  <a:pt x="5985097" y="2034876"/>
                </a:cubicBezTo>
                <a:cubicBezTo>
                  <a:pt x="5989888" y="2039665"/>
                  <a:pt x="5992280" y="2044456"/>
                  <a:pt x="5992280" y="2049245"/>
                </a:cubicBezTo>
                <a:cubicBezTo>
                  <a:pt x="5992280" y="2054034"/>
                  <a:pt x="5989888" y="2056431"/>
                  <a:pt x="5985097" y="2056431"/>
                </a:cubicBezTo>
                <a:cubicBezTo>
                  <a:pt x="5980306" y="2056431"/>
                  <a:pt x="5977911" y="2051639"/>
                  <a:pt x="5977911" y="2042060"/>
                </a:cubicBezTo>
                <a:cubicBezTo>
                  <a:pt x="5977911" y="2037270"/>
                  <a:pt x="5978510" y="2034277"/>
                  <a:pt x="5979707" y="2033078"/>
                </a:cubicBezTo>
                <a:close/>
                <a:moveTo>
                  <a:pt x="11682790" y="2027690"/>
                </a:moveTo>
                <a:cubicBezTo>
                  <a:pt x="11682790" y="2027690"/>
                  <a:pt x="11685187" y="2027690"/>
                  <a:pt x="11689976" y="2027690"/>
                </a:cubicBezTo>
                <a:cubicBezTo>
                  <a:pt x="11694765" y="2027690"/>
                  <a:pt x="11701951" y="2027690"/>
                  <a:pt x="11711531" y="2027690"/>
                </a:cubicBezTo>
                <a:cubicBezTo>
                  <a:pt x="11711531" y="2037270"/>
                  <a:pt x="11706742" y="2046851"/>
                  <a:pt x="11697160" y="2056431"/>
                </a:cubicBezTo>
                <a:cubicBezTo>
                  <a:pt x="11687580" y="2056431"/>
                  <a:pt x="11682790" y="2056431"/>
                  <a:pt x="11682790" y="2056431"/>
                </a:cubicBezTo>
                <a:cubicBezTo>
                  <a:pt x="11682790" y="2056431"/>
                  <a:pt x="11678001" y="2056431"/>
                  <a:pt x="11668421" y="2056431"/>
                </a:cubicBezTo>
                <a:cubicBezTo>
                  <a:pt x="11668421" y="2056431"/>
                  <a:pt x="11666025" y="2058825"/>
                  <a:pt x="11661236" y="2063614"/>
                </a:cubicBezTo>
                <a:cubicBezTo>
                  <a:pt x="11656447" y="2068405"/>
                  <a:pt x="11649261" y="2070800"/>
                  <a:pt x="11639681" y="2070800"/>
                </a:cubicBezTo>
                <a:cubicBezTo>
                  <a:pt x="11620521" y="2080380"/>
                  <a:pt x="11610941" y="2089960"/>
                  <a:pt x="11610941" y="2099540"/>
                </a:cubicBezTo>
                <a:lnTo>
                  <a:pt x="11596571" y="2099540"/>
                </a:lnTo>
                <a:lnTo>
                  <a:pt x="11610941" y="2070800"/>
                </a:lnTo>
                <a:close/>
                <a:moveTo>
                  <a:pt x="10763112" y="2027690"/>
                </a:moveTo>
                <a:cubicBezTo>
                  <a:pt x="10763112" y="2037270"/>
                  <a:pt x="10763112" y="2046851"/>
                  <a:pt x="10763112" y="2056431"/>
                </a:cubicBezTo>
                <a:lnTo>
                  <a:pt x="10777481" y="2042060"/>
                </a:lnTo>
                <a:cubicBezTo>
                  <a:pt x="10777481" y="2042060"/>
                  <a:pt x="10777481" y="2039665"/>
                  <a:pt x="10777481" y="2034876"/>
                </a:cubicBezTo>
                <a:cubicBezTo>
                  <a:pt x="10777481" y="2030085"/>
                  <a:pt x="10772692" y="2027690"/>
                  <a:pt x="10763112" y="2027690"/>
                </a:cubicBezTo>
                <a:close/>
                <a:moveTo>
                  <a:pt x="4900162" y="2027690"/>
                </a:moveTo>
                <a:cubicBezTo>
                  <a:pt x="4900162" y="2046851"/>
                  <a:pt x="4885793" y="2056431"/>
                  <a:pt x="4857052" y="2056431"/>
                </a:cubicBezTo>
                <a:lnTo>
                  <a:pt x="4857052" y="2042060"/>
                </a:lnTo>
                <a:close/>
                <a:moveTo>
                  <a:pt x="4095445" y="2027690"/>
                </a:moveTo>
                <a:cubicBezTo>
                  <a:pt x="4105025" y="2027690"/>
                  <a:pt x="4109816" y="2027690"/>
                  <a:pt x="4109816" y="2027690"/>
                </a:cubicBezTo>
                <a:lnTo>
                  <a:pt x="4095445" y="2042060"/>
                </a:lnTo>
                <a:cubicBezTo>
                  <a:pt x="4095445" y="2042060"/>
                  <a:pt x="4095445" y="2037270"/>
                  <a:pt x="4095445" y="2027690"/>
                </a:cubicBezTo>
                <a:close/>
                <a:moveTo>
                  <a:pt x="3420056" y="2027690"/>
                </a:moveTo>
                <a:lnTo>
                  <a:pt x="3434425" y="2027690"/>
                </a:lnTo>
                <a:lnTo>
                  <a:pt x="3434425" y="2042060"/>
                </a:lnTo>
                <a:close/>
                <a:moveTo>
                  <a:pt x="12142630" y="2013321"/>
                </a:moveTo>
                <a:lnTo>
                  <a:pt x="12142630" y="2027690"/>
                </a:lnTo>
                <a:cubicBezTo>
                  <a:pt x="12142630" y="2027690"/>
                  <a:pt x="12137841" y="2027690"/>
                  <a:pt x="12128261" y="2027690"/>
                </a:cubicBezTo>
                <a:cubicBezTo>
                  <a:pt x="12128261" y="2018110"/>
                  <a:pt x="12133050" y="2013321"/>
                  <a:pt x="12142630" y="2013321"/>
                </a:cubicBezTo>
                <a:close/>
                <a:moveTo>
                  <a:pt x="12027670" y="2013321"/>
                </a:moveTo>
                <a:lnTo>
                  <a:pt x="12056411" y="2013321"/>
                </a:lnTo>
                <a:cubicBezTo>
                  <a:pt x="12056411" y="2022901"/>
                  <a:pt x="12037250" y="2032479"/>
                  <a:pt x="11998930" y="2042060"/>
                </a:cubicBezTo>
                <a:cubicBezTo>
                  <a:pt x="11989350" y="2042060"/>
                  <a:pt x="11984561" y="2042060"/>
                  <a:pt x="11984561" y="2042060"/>
                </a:cubicBezTo>
                <a:cubicBezTo>
                  <a:pt x="11984561" y="2042060"/>
                  <a:pt x="11984561" y="2037270"/>
                  <a:pt x="11984561" y="2027690"/>
                </a:cubicBezTo>
                <a:cubicBezTo>
                  <a:pt x="11994141" y="2027690"/>
                  <a:pt x="12001327" y="2027690"/>
                  <a:pt x="12006116" y="2027690"/>
                </a:cubicBezTo>
                <a:cubicBezTo>
                  <a:pt x="12010905" y="2027690"/>
                  <a:pt x="12018088" y="2022901"/>
                  <a:pt x="12027670" y="2013321"/>
                </a:cubicBezTo>
                <a:close/>
                <a:moveTo>
                  <a:pt x="11754640" y="2013321"/>
                </a:moveTo>
                <a:cubicBezTo>
                  <a:pt x="11745060" y="2022901"/>
                  <a:pt x="11740271" y="2027690"/>
                  <a:pt x="11740271" y="2027690"/>
                </a:cubicBezTo>
                <a:lnTo>
                  <a:pt x="11725900" y="2027690"/>
                </a:lnTo>
                <a:cubicBezTo>
                  <a:pt x="11725900" y="2027690"/>
                  <a:pt x="11730689" y="2025296"/>
                  <a:pt x="11740271" y="2020505"/>
                </a:cubicBezTo>
                <a:cubicBezTo>
                  <a:pt x="11749851" y="2015716"/>
                  <a:pt x="11754640" y="2013321"/>
                  <a:pt x="11754640" y="2013321"/>
                </a:cubicBezTo>
                <a:close/>
                <a:moveTo>
                  <a:pt x="11093621" y="2013321"/>
                </a:moveTo>
                <a:cubicBezTo>
                  <a:pt x="11074462" y="2022901"/>
                  <a:pt x="11064882" y="2027690"/>
                  <a:pt x="11064882" y="2027690"/>
                </a:cubicBezTo>
                <a:lnTo>
                  <a:pt x="11093621" y="2027690"/>
                </a:lnTo>
                <a:lnTo>
                  <a:pt x="11122361" y="2013321"/>
                </a:lnTo>
                <a:close/>
                <a:moveTo>
                  <a:pt x="10964292" y="2013321"/>
                </a:moveTo>
                <a:cubicBezTo>
                  <a:pt x="10954710" y="2022901"/>
                  <a:pt x="10945132" y="2032479"/>
                  <a:pt x="10935552" y="2042060"/>
                </a:cubicBezTo>
                <a:lnTo>
                  <a:pt x="10964292" y="2042060"/>
                </a:lnTo>
                <a:close/>
                <a:moveTo>
                  <a:pt x="10806221" y="2013321"/>
                </a:moveTo>
                <a:cubicBezTo>
                  <a:pt x="10796641" y="2013321"/>
                  <a:pt x="10791852" y="2015716"/>
                  <a:pt x="10791852" y="2020505"/>
                </a:cubicBezTo>
                <a:cubicBezTo>
                  <a:pt x="10791852" y="2025296"/>
                  <a:pt x="10794247" y="2030085"/>
                  <a:pt x="10799038" y="2034876"/>
                </a:cubicBezTo>
                <a:cubicBezTo>
                  <a:pt x="10803827" y="2039665"/>
                  <a:pt x="10808618" y="2039665"/>
                  <a:pt x="10813407" y="2034876"/>
                </a:cubicBezTo>
                <a:cubicBezTo>
                  <a:pt x="10818196" y="2030085"/>
                  <a:pt x="10820593" y="2027690"/>
                  <a:pt x="10820593" y="2027690"/>
                </a:cubicBezTo>
                <a:close/>
                <a:moveTo>
                  <a:pt x="6959110" y="2004788"/>
                </a:moveTo>
                <a:cubicBezTo>
                  <a:pt x="6956418" y="2005688"/>
                  <a:pt x="6955070" y="2013321"/>
                  <a:pt x="6955070" y="2027690"/>
                </a:cubicBezTo>
                <a:lnTo>
                  <a:pt x="6940699" y="2027690"/>
                </a:lnTo>
                <a:cubicBezTo>
                  <a:pt x="6940699" y="2018110"/>
                  <a:pt x="6935908" y="2018110"/>
                  <a:pt x="6926330" y="2027690"/>
                </a:cubicBezTo>
                <a:lnTo>
                  <a:pt x="6911959" y="2056431"/>
                </a:lnTo>
                <a:cubicBezTo>
                  <a:pt x="6921539" y="2056431"/>
                  <a:pt x="6926330" y="2056431"/>
                  <a:pt x="6926330" y="2056431"/>
                </a:cubicBezTo>
                <a:lnTo>
                  <a:pt x="6911959" y="2070800"/>
                </a:lnTo>
                <a:cubicBezTo>
                  <a:pt x="6911959" y="2070800"/>
                  <a:pt x="6919144" y="2070800"/>
                  <a:pt x="6933513" y="2070800"/>
                </a:cubicBezTo>
                <a:cubicBezTo>
                  <a:pt x="6947885" y="2070800"/>
                  <a:pt x="6957465" y="2063614"/>
                  <a:pt x="6962256" y="2049245"/>
                </a:cubicBezTo>
                <a:cubicBezTo>
                  <a:pt x="6967047" y="2034876"/>
                  <a:pt x="6974230" y="2027690"/>
                  <a:pt x="6983810" y="2027690"/>
                </a:cubicBezTo>
                <a:lnTo>
                  <a:pt x="6983810" y="2013321"/>
                </a:lnTo>
                <a:cubicBezTo>
                  <a:pt x="6974230" y="2013321"/>
                  <a:pt x="6967047" y="2010925"/>
                  <a:pt x="6962256" y="2006136"/>
                </a:cubicBezTo>
                <a:cubicBezTo>
                  <a:pt x="6961057" y="2004938"/>
                  <a:pt x="6960010" y="2004488"/>
                  <a:pt x="6959110" y="2004788"/>
                </a:cubicBezTo>
                <a:close/>
                <a:moveTo>
                  <a:pt x="11769009" y="1998950"/>
                </a:moveTo>
                <a:lnTo>
                  <a:pt x="11783381" y="1998950"/>
                </a:lnTo>
                <a:cubicBezTo>
                  <a:pt x="11783381" y="1998950"/>
                  <a:pt x="11783381" y="2003739"/>
                  <a:pt x="11783381" y="2013321"/>
                </a:cubicBezTo>
                <a:cubicBezTo>
                  <a:pt x="11783381" y="2022901"/>
                  <a:pt x="11778591" y="2027690"/>
                  <a:pt x="11769009" y="2027690"/>
                </a:cubicBezTo>
                <a:cubicBezTo>
                  <a:pt x="11769009" y="2027690"/>
                  <a:pt x="11769009" y="2018110"/>
                  <a:pt x="11769009" y="1998950"/>
                </a:cubicBezTo>
                <a:close/>
                <a:moveTo>
                  <a:pt x="10619412" y="1998950"/>
                </a:moveTo>
                <a:cubicBezTo>
                  <a:pt x="10619412" y="2008530"/>
                  <a:pt x="10624201" y="2010925"/>
                  <a:pt x="10633781" y="2006136"/>
                </a:cubicBezTo>
                <a:cubicBezTo>
                  <a:pt x="10643364" y="2001345"/>
                  <a:pt x="10648153" y="1998950"/>
                  <a:pt x="10648153" y="1998950"/>
                </a:cubicBezTo>
                <a:lnTo>
                  <a:pt x="10633781" y="1998950"/>
                </a:lnTo>
                <a:cubicBezTo>
                  <a:pt x="10624201" y="1998950"/>
                  <a:pt x="10619412" y="1998950"/>
                  <a:pt x="10619412" y="1998950"/>
                </a:cubicBezTo>
                <a:close/>
                <a:moveTo>
                  <a:pt x="11266061" y="1984581"/>
                </a:moveTo>
                <a:lnTo>
                  <a:pt x="11237320" y="2013321"/>
                </a:lnTo>
                <a:lnTo>
                  <a:pt x="11222951" y="1998950"/>
                </a:lnTo>
                <a:cubicBezTo>
                  <a:pt x="11203793" y="1989370"/>
                  <a:pt x="11194211" y="1986975"/>
                  <a:pt x="11194211" y="1991764"/>
                </a:cubicBezTo>
                <a:cubicBezTo>
                  <a:pt x="11194211" y="1996556"/>
                  <a:pt x="11184631" y="2003739"/>
                  <a:pt x="11165471" y="2013321"/>
                </a:cubicBezTo>
                <a:lnTo>
                  <a:pt x="11151101" y="2027690"/>
                </a:lnTo>
                <a:cubicBezTo>
                  <a:pt x="11160681" y="2018110"/>
                  <a:pt x="11170262" y="2018110"/>
                  <a:pt x="11179842" y="2027690"/>
                </a:cubicBezTo>
                <a:lnTo>
                  <a:pt x="11194211" y="2013321"/>
                </a:lnTo>
                <a:cubicBezTo>
                  <a:pt x="11194211" y="2013321"/>
                  <a:pt x="11194211" y="2018110"/>
                  <a:pt x="11194211" y="2027690"/>
                </a:cubicBezTo>
                <a:lnTo>
                  <a:pt x="11194211" y="2042060"/>
                </a:lnTo>
                <a:cubicBezTo>
                  <a:pt x="11203793" y="2032479"/>
                  <a:pt x="11208582" y="2027690"/>
                  <a:pt x="11208582" y="2027690"/>
                </a:cubicBezTo>
                <a:cubicBezTo>
                  <a:pt x="11218162" y="2037270"/>
                  <a:pt x="11227740" y="2039665"/>
                  <a:pt x="11237320" y="2034876"/>
                </a:cubicBezTo>
                <a:cubicBezTo>
                  <a:pt x="11246902" y="2030085"/>
                  <a:pt x="11251692" y="2022901"/>
                  <a:pt x="11251692" y="2013321"/>
                </a:cubicBezTo>
                <a:cubicBezTo>
                  <a:pt x="11251692" y="2003739"/>
                  <a:pt x="11256481" y="1998950"/>
                  <a:pt x="11266061" y="1998950"/>
                </a:cubicBezTo>
                <a:cubicBezTo>
                  <a:pt x="11266061" y="1989370"/>
                  <a:pt x="11266061" y="1984581"/>
                  <a:pt x="11266061" y="1984581"/>
                </a:cubicBezTo>
                <a:close/>
                <a:moveTo>
                  <a:pt x="11136732" y="1984581"/>
                </a:moveTo>
                <a:lnTo>
                  <a:pt x="11136732" y="1998950"/>
                </a:lnTo>
                <a:lnTo>
                  <a:pt x="11151101" y="1998950"/>
                </a:lnTo>
                <a:close/>
                <a:moveTo>
                  <a:pt x="10432603" y="1984581"/>
                </a:moveTo>
                <a:cubicBezTo>
                  <a:pt x="10432603" y="1994161"/>
                  <a:pt x="10437392" y="1998950"/>
                  <a:pt x="10446972" y="1998950"/>
                </a:cubicBezTo>
                <a:lnTo>
                  <a:pt x="10446972" y="1984581"/>
                </a:lnTo>
                <a:close/>
                <a:moveTo>
                  <a:pt x="6911959" y="1984581"/>
                </a:moveTo>
                <a:cubicBezTo>
                  <a:pt x="6902381" y="1994161"/>
                  <a:pt x="6897590" y="1998950"/>
                  <a:pt x="6897590" y="1998950"/>
                </a:cubicBezTo>
                <a:cubicBezTo>
                  <a:pt x="6907170" y="1998950"/>
                  <a:pt x="6916750" y="1998950"/>
                  <a:pt x="6926330" y="1998950"/>
                </a:cubicBezTo>
                <a:cubicBezTo>
                  <a:pt x="6935908" y="1998950"/>
                  <a:pt x="6935908" y="1996556"/>
                  <a:pt x="6926330" y="1991764"/>
                </a:cubicBezTo>
                <a:cubicBezTo>
                  <a:pt x="6916750" y="1986975"/>
                  <a:pt x="6911959" y="1984581"/>
                  <a:pt x="6911959" y="1984581"/>
                </a:cubicBezTo>
                <a:close/>
                <a:moveTo>
                  <a:pt x="11840861" y="1970210"/>
                </a:moveTo>
                <a:cubicBezTo>
                  <a:pt x="11840861" y="1979790"/>
                  <a:pt x="11836070" y="1984581"/>
                  <a:pt x="11826490" y="1984581"/>
                </a:cubicBezTo>
                <a:lnTo>
                  <a:pt x="11812121" y="1984581"/>
                </a:lnTo>
                <a:close/>
                <a:moveTo>
                  <a:pt x="11610941" y="1970210"/>
                </a:moveTo>
                <a:cubicBezTo>
                  <a:pt x="11610941" y="1970210"/>
                  <a:pt x="11610941" y="1972606"/>
                  <a:pt x="11610941" y="1977395"/>
                </a:cubicBezTo>
                <a:cubicBezTo>
                  <a:pt x="11610941" y="1982184"/>
                  <a:pt x="11615730" y="1979790"/>
                  <a:pt x="11625310" y="1970210"/>
                </a:cubicBezTo>
                <a:lnTo>
                  <a:pt x="11625310" y="1984581"/>
                </a:lnTo>
                <a:lnTo>
                  <a:pt x="11610941" y="1998950"/>
                </a:lnTo>
                <a:cubicBezTo>
                  <a:pt x="11610941" y="1998950"/>
                  <a:pt x="11601361" y="1998950"/>
                  <a:pt x="11582200" y="1998950"/>
                </a:cubicBezTo>
                <a:close/>
                <a:moveTo>
                  <a:pt x="6021021" y="1970210"/>
                </a:moveTo>
                <a:lnTo>
                  <a:pt x="6035392" y="1970210"/>
                </a:lnTo>
                <a:lnTo>
                  <a:pt x="6021021" y="1984581"/>
                </a:lnTo>
                <a:close/>
                <a:moveTo>
                  <a:pt x="4512174" y="1970210"/>
                </a:moveTo>
                <a:cubicBezTo>
                  <a:pt x="4521752" y="1970210"/>
                  <a:pt x="4526543" y="1972606"/>
                  <a:pt x="4526543" y="1977395"/>
                </a:cubicBezTo>
                <a:cubicBezTo>
                  <a:pt x="4526543" y="1982184"/>
                  <a:pt x="4521752" y="1984581"/>
                  <a:pt x="4512174" y="1984581"/>
                </a:cubicBezTo>
                <a:cubicBezTo>
                  <a:pt x="4502594" y="1984581"/>
                  <a:pt x="4497803" y="1984581"/>
                  <a:pt x="4497803" y="1984581"/>
                </a:cubicBezTo>
                <a:close/>
                <a:moveTo>
                  <a:pt x="7158044" y="1961228"/>
                </a:moveTo>
                <a:cubicBezTo>
                  <a:pt x="7156849" y="1962426"/>
                  <a:pt x="7156248" y="1965420"/>
                  <a:pt x="7156248" y="1970210"/>
                </a:cubicBezTo>
                <a:cubicBezTo>
                  <a:pt x="7156248" y="1979790"/>
                  <a:pt x="7156248" y="1984581"/>
                  <a:pt x="7156248" y="1984581"/>
                </a:cubicBezTo>
                <a:cubicBezTo>
                  <a:pt x="7165829" y="1984581"/>
                  <a:pt x="7170619" y="1982184"/>
                  <a:pt x="7170619" y="1977395"/>
                </a:cubicBezTo>
                <a:cubicBezTo>
                  <a:pt x="7170619" y="1972606"/>
                  <a:pt x="7168223" y="1967815"/>
                  <a:pt x="7163434" y="1963026"/>
                </a:cubicBezTo>
                <a:cubicBezTo>
                  <a:pt x="7161039" y="1960632"/>
                  <a:pt x="7159243" y="1960031"/>
                  <a:pt x="7158044" y="1961228"/>
                </a:cubicBezTo>
                <a:close/>
                <a:moveTo>
                  <a:pt x="11122361" y="1955841"/>
                </a:moveTo>
                <a:lnTo>
                  <a:pt x="11050511" y="1970210"/>
                </a:lnTo>
                <a:lnTo>
                  <a:pt x="10993033" y="2013321"/>
                </a:lnTo>
                <a:lnTo>
                  <a:pt x="11007402" y="2013321"/>
                </a:lnTo>
                <a:lnTo>
                  <a:pt x="11036142" y="1998950"/>
                </a:lnTo>
                <a:cubicBezTo>
                  <a:pt x="11045722" y="1998950"/>
                  <a:pt x="11050511" y="2001345"/>
                  <a:pt x="11050511" y="2006136"/>
                </a:cubicBezTo>
                <a:cubicBezTo>
                  <a:pt x="11050511" y="2010925"/>
                  <a:pt x="11052908" y="2013321"/>
                  <a:pt x="11057697" y="2013321"/>
                </a:cubicBezTo>
                <a:cubicBezTo>
                  <a:pt x="11062486" y="2013321"/>
                  <a:pt x="11064882" y="2008530"/>
                  <a:pt x="11064882" y="1998950"/>
                </a:cubicBezTo>
                <a:cubicBezTo>
                  <a:pt x="11074462" y="1998950"/>
                  <a:pt x="11079252" y="1994161"/>
                  <a:pt x="11079252" y="1984581"/>
                </a:cubicBezTo>
                <a:cubicBezTo>
                  <a:pt x="11079252" y="1984581"/>
                  <a:pt x="11084041" y="1979790"/>
                  <a:pt x="11093621" y="1970210"/>
                </a:cubicBezTo>
                <a:lnTo>
                  <a:pt x="11107992" y="1970210"/>
                </a:lnTo>
                <a:lnTo>
                  <a:pt x="11122361" y="1970210"/>
                </a:lnTo>
                <a:cubicBezTo>
                  <a:pt x="11131943" y="1970210"/>
                  <a:pt x="11131943" y="1965420"/>
                  <a:pt x="11122361" y="1955841"/>
                </a:cubicBezTo>
                <a:close/>
                <a:moveTo>
                  <a:pt x="9936838" y="1955841"/>
                </a:moveTo>
                <a:cubicBezTo>
                  <a:pt x="9932049" y="1955841"/>
                  <a:pt x="9929654" y="1960630"/>
                  <a:pt x="9929654" y="1970210"/>
                </a:cubicBezTo>
                <a:cubicBezTo>
                  <a:pt x="9939234" y="1970210"/>
                  <a:pt x="9944024" y="1967815"/>
                  <a:pt x="9944024" y="1963026"/>
                </a:cubicBezTo>
                <a:cubicBezTo>
                  <a:pt x="9944024" y="1958235"/>
                  <a:pt x="9941627" y="1955841"/>
                  <a:pt x="9936838" y="1955841"/>
                </a:cubicBezTo>
                <a:close/>
                <a:moveTo>
                  <a:pt x="6021021" y="1955841"/>
                </a:moveTo>
                <a:lnTo>
                  <a:pt x="6035392" y="1955841"/>
                </a:lnTo>
                <a:cubicBezTo>
                  <a:pt x="6025812" y="1965420"/>
                  <a:pt x="6021021" y="1970210"/>
                  <a:pt x="6021021" y="1970210"/>
                </a:cubicBezTo>
                <a:close/>
                <a:moveTo>
                  <a:pt x="12832388" y="1941469"/>
                </a:moveTo>
                <a:lnTo>
                  <a:pt x="12818018" y="1955841"/>
                </a:lnTo>
                <a:cubicBezTo>
                  <a:pt x="12808438" y="1965420"/>
                  <a:pt x="12803649" y="1970210"/>
                  <a:pt x="12803649" y="1970210"/>
                </a:cubicBezTo>
                <a:cubicBezTo>
                  <a:pt x="12794067" y="1970210"/>
                  <a:pt x="12789278" y="1970210"/>
                  <a:pt x="12789278" y="1970210"/>
                </a:cubicBezTo>
                <a:cubicBezTo>
                  <a:pt x="12789278" y="1979790"/>
                  <a:pt x="12782094" y="1989370"/>
                  <a:pt x="12767723" y="1998950"/>
                </a:cubicBezTo>
                <a:cubicBezTo>
                  <a:pt x="12753352" y="2008530"/>
                  <a:pt x="12722217" y="2027690"/>
                  <a:pt x="12674319" y="2056431"/>
                </a:cubicBezTo>
                <a:cubicBezTo>
                  <a:pt x="12664739" y="2056431"/>
                  <a:pt x="12652764" y="2061220"/>
                  <a:pt x="12638395" y="2070800"/>
                </a:cubicBezTo>
                <a:cubicBezTo>
                  <a:pt x="12624024" y="2080380"/>
                  <a:pt x="12616838" y="2082775"/>
                  <a:pt x="12616838" y="2077985"/>
                </a:cubicBezTo>
                <a:cubicBezTo>
                  <a:pt x="12616838" y="2073194"/>
                  <a:pt x="12626420" y="2066011"/>
                  <a:pt x="12645578" y="2056431"/>
                </a:cubicBezTo>
                <a:cubicBezTo>
                  <a:pt x="12664739" y="2046851"/>
                  <a:pt x="12683899" y="2032479"/>
                  <a:pt x="12703059" y="2013321"/>
                </a:cubicBezTo>
                <a:cubicBezTo>
                  <a:pt x="12722217" y="2003739"/>
                  <a:pt x="12738983" y="1994161"/>
                  <a:pt x="12753352" y="1984581"/>
                </a:cubicBezTo>
                <a:cubicBezTo>
                  <a:pt x="12767723" y="1975001"/>
                  <a:pt x="12782094" y="1965420"/>
                  <a:pt x="12796464" y="1955841"/>
                </a:cubicBezTo>
                <a:cubicBezTo>
                  <a:pt x="12810833" y="1946260"/>
                  <a:pt x="12822808" y="1941469"/>
                  <a:pt x="12832388" y="1941469"/>
                </a:cubicBezTo>
                <a:close/>
                <a:moveTo>
                  <a:pt x="11797750" y="1941469"/>
                </a:moveTo>
                <a:lnTo>
                  <a:pt x="11812121" y="1941469"/>
                </a:lnTo>
                <a:cubicBezTo>
                  <a:pt x="11812121" y="1951051"/>
                  <a:pt x="11812121" y="1955841"/>
                  <a:pt x="11812121" y="1955841"/>
                </a:cubicBezTo>
                <a:cubicBezTo>
                  <a:pt x="11812121" y="1955841"/>
                  <a:pt x="11807332" y="1955841"/>
                  <a:pt x="11797750" y="1955841"/>
                </a:cubicBezTo>
                <a:cubicBezTo>
                  <a:pt x="11797750" y="1946260"/>
                  <a:pt x="11797750" y="1941469"/>
                  <a:pt x="11797750" y="1941469"/>
                </a:cubicBezTo>
                <a:close/>
                <a:moveTo>
                  <a:pt x="11697160" y="1941469"/>
                </a:moveTo>
                <a:cubicBezTo>
                  <a:pt x="11687580" y="1951051"/>
                  <a:pt x="11678001" y="1955841"/>
                  <a:pt x="11668421" y="1955841"/>
                </a:cubicBezTo>
                <a:lnTo>
                  <a:pt x="11654050" y="1955841"/>
                </a:lnTo>
                <a:close/>
                <a:moveTo>
                  <a:pt x="10734372" y="1941469"/>
                </a:moveTo>
                <a:lnTo>
                  <a:pt x="10734372" y="1955841"/>
                </a:lnTo>
                <a:cubicBezTo>
                  <a:pt x="10743954" y="1955841"/>
                  <a:pt x="10748743" y="1951051"/>
                  <a:pt x="10748743" y="1941469"/>
                </a:cubicBezTo>
                <a:close/>
                <a:moveTo>
                  <a:pt x="10058983" y="1941469"/>
                </a:moveTo>
                <a:lnTo>
                  <a:pt x="10044614" y="1970210"/>
                </a:lnTo>
                <a:cubicBezTo>
                  <a:pt x="10044614" y="1970210"/>
                  <a:pt x="10049403" y="1965420"/>
                  <a:pt x="10058983" y="1955841"/>
                </a:cubicBezTo>
                <a:cubicBezTo>
                  <a:pt x="10068563" y="1955841"/>
                  <a:pt x="10073354" y="1955841"/>
                  <a:pt x="10073354" y="1955841"/>
                </a:cubicBezTo>
                <a:cubicBezTo>
                  <a:pt x="10073354" y="1946260"/>
                  <a:pt x="10073354" y="1941469"/>
                  <a:pt x="10073354" y="1941469"/>
                </a:cubicBezTo>
                <a:cubicBezTo>
                  <a:pt x="10073354" y="1941469"/>
                  <a:pt x="10068563" y="1941469"/>
                  <a:pt x="10058983" y="1941469"/>
                </a:cubicBezTo>
                <a:close/>
                <a:moveTo>
                  <a:pt x="9699734" y="1941469"/>
                </a:moveTo>
                <a:cubicBezTo>
                  <a:pt x="9690154" y="1951051"/>
                  <a:pt x="9690154" y="1955841"/>
                  <a:pt x="9699734" y="1955841"/>
                </a:cubicBezTo>
                <a:cubicBezTo>
                  <a:pt x="9699734" y="1955841"/>
                  <a:pt x="9704523" y="1951051"/>
                  <a:pt x="9714103" y="1941469"/>
                </a:cubicBezTo>
                <a:cubicBezTo>
                  <a:pt x="9714103" y="1941469"/>
                  <a:pt x="9709314" y="1941469"/>
                  <a:pt x="9699734" y="1941469"/>
                </a:cubicBezTo>
                <a:close/>
                <a:moveTo>
                  <a:pt x="8614803" y="1941469"/>
                </a:moveTo>
                <a:cubicBezTo>
                  <a:pt x="8610012" y="1941469"/>
                  <a:pt x="8607617" y="1943866"/>
                  <a:pt x="8607617" y="1948655"/>
                </a:cubicBezTo>
                <a:cubicBezTo>
                  <a:pt x="8607617" y="1953446"/>
                  <a:pt x="8607617" y="1960630"/>
                  <a:pt x="8607617" y="1970210"/>
                </a:cubicBezTo>
                <a:lnTo>
                  <a:pt x="8621986" y="1955841"/>
                </a:lnTo>
                <a:cubicBezTo>
                  <a:pt x="8621986" y="1946260"/>
                  <a:pt x="8619592" y="1941469"/>
                  <a:pt x="8614803" y="1941469"/>
                </a:cubicBezTo>
                <a:close/>
                <a:moveTo>
                  <a:pt x="7012551" y="1941469"/>
                </a:moveTo>
                <a:cubicBezTo>
                  <a:pt x="7002971" y="1941469"/>
                  <a:pt x="6998182" y="1943866"/>
                  <a:pt x="6998182" y="1948655"/>
                </a:cubicBezTo>
                <a:cubicBezTo>
                  <a:pt x="6998182" y="1953446"/>
                  <a:pt x="7002971" y="1955841"/>
                  <a:pt x="7012551" y="1955841"/>
                </a:cubicBezTo>
                <a:cubicBezTo>
                  <a:pt x="7022130" y="1955841"/>
                  <a:pt x="7026919" y="1953446"/>
                  <a:pt x="7026919" y="1948655"/>
                </a:cubicBezTo>
                <a:cubicBezTo>
                  <a:pt x="7026919" y="1943866"/>
                  <a:pt x="7022130" y="1941469"/>
                  <a:pt x="7012551" y="1941469"/>
                </a:cubicBezTo>
                <a:close/>
                <a:moveTo>
                  <a:pt x="4569653" y="1941469"/>
                </a:moveTo>
                <a:cubicBezTo>
                  <a:pt x="4579233" y="1941469"/>
                  <a:pt x="4584024" y="1941469"/>
                  <a:pt x="4584024" y="1941469"/>
                </a:cubicBezTo>
                <a:lnTo>
                  <a:pt x="4569653" y="1955841"/>
                </a:lnTo>
                <a:close/>
                <a:moveTo>
                  <a:pt x="5803675" y="1930692"/>
                </a:moveTo>
                <a:cubicBezTo>
                  <a:pt x="5804872" y="1930694"/>
                  <a:pt x="5805473" y="1931891"/>
                  <a:pt x="5805473" y="1934286"/>
                </a:cubicBezTo>
                <a:cubicBezTo>
                  <a:pt x="5805473" y="1939075"/>
                  <a:pt x="5805473" y="1943866"/>
                  <a:pt x="5805473" y="1948655"/>
                </a:cubicBezTo>
                <a:cubicBezTo>
                  <a:pt x="5805473" y="1953446"/>
                  <a:pt x="5803078" y="1955841"/>
                  <a:pt x="5798287" y="1955841"/>
                </a:cubicBezTo>
                <a:cubicBezTo>
                  <a:pt x="5793496" y="1955841"/>
                  <a:pt x="5791102" y="1953446"/>
                  <a:pt x="5791102" y="1948655"/>
                </a:cubicBezTo>
                <a:cubicBezTo>
                  <a:pt x="5791102" y="1943866"/>
                  <a:pt x="5793496" y="1939075"/>
                  <a:pt x="5798287" y="1934286"/>
                </a:cubicBezTo>
                <a:cubicBezTo>
                  <a:pt x="5800682" y="1931891"/>
                  <a:pt x="5802478" y="1930694"/>
                  <a:pt x="5803675" y="1930692"/>
                </a:cubicBezTo>
                <a:close/>
                <a:moveTo>
                  <a:pt x="12875497" y="1927100"/>
                </a:moveTo>
                <a:lnTo>
                  <a:pt x="12846759" y="1941469"/>
                </a:lnTo>
                <a:cubicBezTo>
                  <a:pt x="12837177" y="1941469"/>
                  <a:pt x="12837177" y="1939075"/>
                  <a:pt x="12846759" y="1934286"/>
                </a:cubicBezTo>
                <a:cubicBezTo>
                  <a:pt x="12856339" y="1929495"/>
                  <a:pt x="12865917" y="1927100"/>
                  <a:pt x="12875497" y="1927100"/>
                </a:cubicBezTo>
                <a:close/>
                <a:moveTo>
                  <a:pt x="12042040" y="1927100"/>
                </a:moveTo>
                <a:cubicBezTo>
                  <a:pt x="12042040" y="1927100"/>
                  <a:pt x="12042040" y="1931889"/>
                  <a:pt x="12042040" y="1941469"/>
                </a:cubicBezTo>
                <a:cubicBezTo>
                  <a:pt x="12042040" y="1951051"/>
                  <a:pt x="12037250" y="1955841"/>
                  <a:pt x="12027670" y="1955841"/>
                </a:cubicBezTo>
                <a:cubicBezTo>
                  <a:pt x="12018088" y="1955841"/>
                  <a:pt x="12013299" y="1955841"/>
                  <a:pt x="12013299" y="1955841"/>
                </a:cubicBezTo>
                <a:lnTo>
                  <a:pt x="11998930" y="1955841"/>
                </a:lnTo>
                <a:cubicBezTo>
                  <a:pt x="12008510" y="1946260"/>
                  <a:pt x="12015696" y="1941469"/>
                  <a:pt x="12020485" y="1941469"/>
                </a:cubicBezTo>
                <a:cubicBezTo>
                  <a:pt x="12025274" y="1941469"/>
                  <a:pt x="12032459" y="1936680"/>
                  <a:pt x="12042040" y="1927100"/>
                </a:cubicBezTo>
                <a:close/>
                <a:moveTo>
                  <a:pt x="11352282" y="1927100"/>
                </a:moveTo>
                <a:cubicBezTo>
                  <a:pt x="11342700" y="1927100"/>
                  <a:pt x="11337911" y="1931889"/>
                  <a:pt x="11337911" y="1941469"/>
                </a:cubicBezTo>
                <a:lnTo>
                  <a:pt x="11352282" y="1941469"/>
                </a:lnTo>
                <a:lnTo>
                  <a:pt x="11366651" y="1927100"/>
                </a:lnTo>
                <a:close/>
                <a:moveTo>
                  <a:pt x="11165471" y="1927100"/>
                </a:moveTo>
                <a:cubicBezTo>
                  <a:pt x="11175053" y="1927100"/>
                  <a:pt x="11179842" y="1929495"/>
                  <a:pt x="11179842" y="1934286"/>
                </a:cubicBezTo>
                <a:cubicBezTo>
                  <a:pt x="11179842" y="1939075"/>
                  <a:pt x="11179842" y="1941469"/>
                  <a:pt x="11179842" y="1941469"/>
                </a:cubicBezTo>
                <a:lnTo>
                  <a:pt x="11151101" y="1941469"/>
                </a:lnTo>
                <a:cubicBezTo>
                  <a:pt x="11151101" y="1941469"/>
                  <a:pt x="11155890" y="1936680"/>
                  <a:pt x="11165471" y="1927100"/>
                </a:cubicBezTo>
                <a:close/>
                <a:moveTo>
                  <a:pt x="7213729" y="1927100"/>
                </a:moveTo>
                <a:lnTo>
                  <a:pt x="7184989" y="1941469"/>
                </a:lnTo>
                <a:lnTo>
                  <a:pt x="7199358" y="1955841"/>
                </a:lnTo>
                <a:lnTo>
                  <a:pt x="7228098" y="1941469"/>
                </a:lnTo>
                <a:cubicBezTo>
                  <a:pt x="7228098" y="1931889"/>
                  <a:pt x="7223309" y="1927100"/>
                  <a:pt x="7213729" y="1927100"/>
                </a:cubicBezTo>
                <a:close/>
                <a:moveTo>
                  <a:pt x="7055660" y="1927100"/>
                </a:moveTo>
                <a:cubicBezTo>
                  <a:pt x="7055660" y="1927100"/>
                  <a:pt x="7055660" y="1931889"/>
                  <a:pt x="7055660" y="1941469"/>
                </a:cubicBezTo>
                <a:cubicBezTo>
                  <a:pt x="7065238" y="1941469"/>
                  <a:pt x="7070029" y="1941469"/>
                  <a:pt x="7070029" y="1941469"/>
                </a:cubicBezTo>
                <a:close/>
                <a:moveTo>
                  <a:pt x="12394105" y="1912731"/>
                </a:moveTo>
                <a:cubicBezTo>
                  <a:pt x="12398894" y="1912731"/>
                  <a:pt x="12401289" y="1915126"/>
                  <a:pt x="12401289" y="1919914"/>
                </a:cubicBezTo>
                <a:cubicBezTo>
                  <a:pt x="12401289" y="1924706"/>
                  <a:pt x="12396500" y="1927100"/>
                  <a:pt x="12386919" y="1927100"/>
                </a:cubicBezTo>
                <a:cubicBezTo>
                  <a:pt x="12386919" y="1917520"/>
                  <a:pt x="12389316" y="1912731"/>
                  <a:pt x="12394105" y="1912731"/>
                </a:cubicBezTo>
                <a:close/>
                <a:moveTo>
                  <a:pt x="12070780" y="1912731"/>
                </a:moveTo>
                <a:cubicBezTo>
                  <a:pt x="12080360" y="1912731"/>
                  <a:pt x="12085149" y="1917520"/>
                  <a:pt x="12085149" y="1927100"/>
                </a:cubicBezTo>
                <a:lnTo>
                  <a:pt x="12056411" y="1927100"/>
                </a:lnTo>
                <a:close/>
                <a:moveTo>
                  <a:pt x="11883971" y="1912731"/>
                </a:moveTo>
                <a:cubicBezTo>
                  <a:pt x="11903129" y="1912731"/>
                  <a:pt x="11907920" y="1917520"/>
                  <a:pt x="11898340" y="1927100"/>
                </a:cubicBezTo>
                <a:lnTo>
                  <a:pt x="11855230" y="1970210"/>
                </a:lnTo>
                <a:cubicBezTo>
                  <a:pt x="11855230" y="1951051"/>
                  <a:pt x="11864811" y="1931889"/>
                  <a:pt x="11883971" y="1912731"/>
                </a:cubicBezTo>
                <a:close/>
                <a:moveTo>
                  <a:pt x="11740271" y="1912731"/>
                </a:moveTo>
                <a:lnTo>
                  <a:pt x="11740271" y="1927100"/>
                </a:lnTo>
                <a:cubicBezTo>
                  <a:pt x="11740271" y="1927100"/>
                  <a:pt x="11735482" y="1927100"/>
                  <a:pt x="11725900" y="1927100"/>
                </a:cubicBezTo>
                <a:cubicBezTo>
                  <a:pt x="11725900" y="1917520"/>
                  <a:pt x="11730689" y="1912731"/>
                  <a:pt x="11740271" y="1912731"/>
                </a:cubicBezTo>
                <a:close/>
                <a:moveTo>
                  <a:pt x="10030243" y="1912731"/>
                </a:moveTo>
                <a:cubicBezTo>
                  <a:pt x="10030243" y="1922311"/>
                  <a:pt x="10027848" y="1927100"/>
                  <a:pt x="10023059" y="1927100"/>
                </a:cubicBezTo>
                <a:cubicBezTo>
                  <a:pt x="10018270" y="1927100"/>
                  <a:pt x="10015873" y="1927100"/>
                  <a:pt x="10015873" y="1927100"/>
                </a:cubicBezTo>
                <a:cubicBezTo>
                  <a:pt x="10006293" y="1927100"/>
                  <a:pt x="10001504" y="1927100"/>
                  <a:pt x="10001504" y="1927100"/>
                </a:cubicBezTo>
                <a:lnTo>
                  <a:pt x="10001504" y="1941469"/>
                </a:lnTo>
                <a:cubicBezTo>
                  <a:pt x="10011084" y="1941469"/>
                  <a:pt x="10015873" y="1936680"/>
                  <a:pt x="10015873" y="1927100"/>
                </a:cubicBezTo>
                <a:cubicBezTo>
                  <a:pt x="10015873" y="1936680"/>
                  <a:pt x="10018270" y="1941469"/>
                  <a:pt x="10023059" y="1941469"/>
                </a:cubicBezTo>
                <a:cubicBezTo>
                  <a:pt x="10027848" y="1941469"/>
                  <a:pt x="10030243" y="1936680"/>
                  <a:pt x="10030243" y="1927100"/>
                </a:cubicBezTo>
                <a:cubicBezTo>
                  <a:pt x="10030243" y="1917520"/>
                  <a:pt x="10030243" y="1912731"/>
                  <a:pt x="10030243" y="1912731"/>
                </a:cubicBezTo>
                <a:close/>
                <a:moveTo>
                  <a:pt x="9117750" y="1912731"/>
                </a:moveTo>
                <a:cubicBezTo>
                  <a:pt x="9112961" y="1912731"/>
                  <a:pt x="9110566" y="1917520"/>
                  <a:pt x="9110566" y="1927100"/>
                </a:cubicBezTo>
                <a:lnTo>
                  <a:pt x="9139304" y="1912731"/>
                </a:lnTo>
                <a:lnTo>
                  <a:pt x="9124935" y="1912731"/>
                </a:lnTo>
                <a:cubicBezTo>
                  <a:pt x="9124935" y="1912731"/>
                  <a:pt x="9122539" y="1912731"/>
                  <a:pt x="9117750" y="1912731"/>
                </a:cubicBezTo>
                <a:close/>
                <a:moveTo>
                  <a:pt x="6682040" y="1912731"/>
                </a:moveTo>
                <a:cubicBezTo>
                  <a:pt x="6672460" y="1922311"/>
                  <a:pt x="6672460" y="1927100"/>
                  <a:pt x="6682040" y="1927100"/>
                </a:cubicBezTo>
                <a:lnTo>
                  <a:pt x="6696409" y="1927100"/>
                </a:lnTo>
                <a:lnTo>
                  <a:pt x="6710780" y="1912731"/>
                </a:lnTo>
                <a:close/>
                <a:moveTo>
                  <a:pt x="11497777" y="1909137"/>
                </a:moveTo>
                <a:cubicBezTo>
                  <a:pt x="11501369" y="1909137"/>
                  <a:pt x="11505561" y="1910336"/>
                  <a:pt x="11510350" y="1912731"/>
                </a:cubicBezTo>
                <a:cubicBezTo>
                  <a:pt x="11519931" y="1912731"/>
                  <a:pt x="11529511" y="1912731"/>
                  <a:pt x="11539091" y="1912731"/>
                </a:cubicBezTo>
                <a:lnTo>
                  <a:pt x="11553460" y="1927100"/>
                </a:lnTo>
                <a:lnTo>
                  <a:pt x="11481610" y="1941469"/>
                </a:lnTo>
                <a:cubicBezTo>
                  <a:pt x="11481610" y="1919914"/>
                  <a:pt x="11487000" y="1909137"/>
                  <a:pt x="11497777" y="1909137"/>
                </a:cubicBezTo>
                <a:close/>
                <a:moveTo>
                  <a:pt x="11251692" y="1905545"/>
                </a:moveTo>
                <a:cubicBezTo>
                  <a:pt x="11251692" y="1910335"/>
                  <a:pt x="11256481" y="1912731"/>
                  <a:pt x="11266061" y="1912731"/>
                </a:cubicBezTo>
                <a:lnTo>
                  <a:pt x="11251692" y="1912731"/>
                </a:lnTo>
                <a:close/>
                <a:moveTo>
                  <a:pt x="11927080" y="1898360"/>
                </a:moveTo>
                <a:cubicBezTo>
                  <a:pt x="11936660" y="1898360"/>
                  <a:pt x="11941449" y="1903151"/>
                  <a:pt x="11941449" y="1912731"/>
                </a:cubicBezTo>
                <a:lnTo>
                  <a:pt x="11927080" y="1912731"/>
                </a:lnTo>
                <a:close/>
                <a:moveTo>
                  <a:pt x="11883971" y="1898360"/>
                </a:moveTo>
                <a:cubicBezTo>
                  <a:pt x="11883971" y="1898360"/>
                  <a:pt x="11888760" y="1898360"/>
                  <a:pt x="11898340" y="1898360"/>
                </a:cubicBezTo>
                <a:cubicBezTo>
                  <a:pt x="11898340" y="1907940"/>
                  <a:pt x="11893551" y="1912731"/>
                  <a:pt x="11883971" y="1912731"/>
                </a:cubicBezTo>
                <a:close/>
                <a:moveTo>
                  <a:pt x="11769009" y="1898360"/>
                </a:moveTo>
                <a:cubicBezTo>
                  <a:pt x="11769009" y="1898360"/>
                  <a:pt x="11773800" y="1898360"/>
                  <a:pt x="11783381" y="1898360"/>
                </a:cubicBezTo>
                <a:lnTo>
                  <a:pt x="11769009" y="1912731"/>
                </a:lnTo>
                <a:close/>
                <a:moveTo>
                  <a:pt x="11668421" y="1898360"/>
                </a:moveTo>
                <a:lnTo>
                  <a:pt x="11682790" y="1898360"/>
                </a:lnTo>
                <a:lnTo>
                  <a:pt x="11711531" y="1898360"/>
                </a:lnTo>
                <a:cubicBezTo>
                  <a:pt x="11682790" y="1917520"/>
                  <a:pt x="11661236" y="1931889"/>
                  <a:pt x="11646867" y="1941469"/>
                </a:cubicBezTo>
                <a:cubicBezTo>
                  <a:pt x="11632495" y="1951051"/>
                  <a:pt x="11620521" y="1955841"/>
                  <a:pt x="11610941" y="1955841"/>
                </a:cubicBezTo>
                <a:cubicBezTo>
                  <a:pt x="11601361" y="1955841"/>
                  <a:pt x="11596571" y="1955841"/>
                  <a:pt x="11596571" y="1955841"/>
                </a:cubicBezTo>
                <a:cubicBezTo>
                  <a:pt x="11596571" y="1955841"/>
                  <a:pt x="11596571" y="1960630"/>
                  <a:pt x="11596571" y="1970210"/>
                </a:cubicBezTo>
                <a:cubicBezTo>
                  <a:pt x="11596571" y="1970210"/>
                  <a:pt x="11591782" y="1970210"/>
                  <a:pt x="11582200" y="1970210"/>
                </a:cubicBezTo>
                <a:cubicBezTo>
                  <a:pt x="11563042" y="1960630"/>
                  <a:pt x="11539091" y="1975001"/>
                  <a:pt x="11510350" y="2013321"/>
                </a:cubicBezTo>
                <a:cubicBezTo>
                  <a:pt x="11500770" y="2022901"/>
                  <a:pt x="11491192" y="2027690"/>
                  <a:pt x="11481610" y="2027690"/>
                </a:cubicBezTo>
                <a:cubicBezTo>
                  <a:pt x="11472030" y="2027690"/>
                  <a:pt x="11462452" y="2032479"/>
                  <a:pt x="11452872" y="2042060"/>
                </a:cubicBezTo>
                <a:cubicBezTo>
                  <a:pt x="11443290" y="2051639"/>
                  <a:pt x="11438501" y="2056431"/>
                  <a:pt x="11438501" y="2056431"/>
                </a:cubicBezTo>
                <a:cubicBezTo>
                  <a:pt x="11438501" y="2056431"/>
                  <a:pt x="11433712" y="2056431"/>
                  <a:pt x="11424131" y="2056431"/>
                </a:cubicBezTo>
                <a:cubicBezTo>
                  <a:pt x="11424131" y="2066011"/>
                  <a:pt x="11424131" y="2075591"/>
                  <a:pt x="11424131" y="2085171"/>
                </a:cubicBezTo>
                <a:cubicBezTo>
                  <a:pt x="11424131" y="2094751"/>
                  <a:pt x="11419342" y="2104329"/>
                  <a:pt x="11409760" y="2113909"/>
                </a:cubicBezTo>
                <a:lnTo>
                  <a:pt x="11409760" y="2099540"/>
                </a:lnTo>
                <a:lnTo>
                  <a:pt x="11409760" y="2085171"/>
                </a:lnTo>
                <a:lnTo>
                  <a:pt x="11395391" y="2099540"/>
                </a:lnTo>
                <a:lnTo>
                  <a:pt x="11337911" y="2142650"/>
                </a:lnTo>
                <a:cubicBezTo>
                  <a:pt x="11328330" y="2142650"/>
                  <a:pt x="11323541" y="2142650"/>
                  <a:pt x="11323541" y="2142650"/>
                </a:cubicBezTo>
                <a:lnTo>
                  <a:pt x="11294801" y="2157021"/>
                </a:lnTo>
                <a:cubicBezTo>
                  <a:pt x="11275643" y="2166601"/>
                  <a:pt x="11261272" y="2171390"/>
                  <a:pt x="11251692" y="2171390"/>
                </a:cubicBezTo>
                <a:lnTo>
                  <a:pt x="11237320" y="2157021"/>
                </a:lnTo>
                <a:lnTo>
                  <a:pt x="11280432" y="2142650"/>
                </a:lnTo>
                <a:cubicBezTo>
                  <a:pt x="11328330" y="2104329"/>
                  <a:pt x="11352282" y="2085171"/>
                  <a:pt x="11352282" y="2085171"/>
                </a:cubicBezTo>
                <a:cubicBezTo>
                  <a:pt x="11342700" y="2075591"/>
                  <a:pt x="11333121" y="2075591"/>
                  <a:pt x="11323541" y="2085171"/>
                </a:cubicBezTo>
                <a:lnTo>
                  <a:pt x="11309170" y="2085171"/>
                </a:lnTo>
                <a:cubicBezTo>
                  <a:pt x="11309170" y="2075591"/>
                  <a:pt x="11316356" y="2068405"/>
                  <a:pt x="11330727" y="2063614"/>
                </a:cubicBezTo>
                <a:cubicBezTo>
                  <a:pt x="11345096" y="2058825"/>
                  <a:pt x="11354676" y="2058825"/>
                  <a:pt x="11359465" y="2063614"/>
                </a:cubicBezTo>
                <a:cubicBezTo>
                  <a:pt x="11364254" y="2068405"/>
                  <a:pt x="11371440" y="2070800"/>
                  <a:pt x="11381022" y="2070800"/>
                </a:cubicBezTo>
                <a:lnTo>
                  <a:pt x="11395391" y="2056431"/>
                </a:lnTo>
                <a:cubicBezTo>
                  <a:pt x="11385811" y="2056431"/>
                  <a:pt x="11385811" y="2046851"/>
                  <a:pt x="11395391" y="2027690"/>
                </a:cubicBezTo>
                <a:lnTo>
                  <a:pt x="11409760" y="2027690"/>
                </a:lnTo>
                <a:cubicBezTo>
                  <a:pt x="11409760" y="2037270"/>
                  <a:pt x="11412157" y="2042060"/>
                  <a:pt x="11416946" y="2042060"/>
                </a:cubicBezTo>
                <a:cubicBezTo>
                  <a:pt x="11421735" y="2042060"/>
                  <a:pt x="11424131" y="2037270"/>
                  <a:pt x="11424131" y="2027690"/>
                </a:cubicBezTo>
                <a:lnTo>
                  <a:pt x="11452872" y="1998950"/>
                </a:lnTo>
                <a:lnTo>
                  <a:pt x="11481610" y="1998950"/>
                </a:lnTo>
                <a:cubicBezTo>
                  <a:pt x="11481610" y="2008530"/>
                  <a:pt x="11486399" y="2013321"/>
                  <a:pt x="11495981" y="2013321"/>
                </a:cubicBezTo>
                <a:cubicBezTo>
                  <a:pt x="11505561" y="2013321"/>
                  <a:pt x="11510350" y="2008530"/>
                  <a:pt x="11510350" y="1998950"/>
                </a:cubicBezTo>
                <a:cubicBezTo>
                  <a:pt x="11510350" y="1998950"/>
                  <a:pt x="11505561" y="1998950"/>
                  <a:pt x="11495981" y="1998950"/>
                </a:cubicBezTo>
                <a:lnTo>
                  <a:pt x="11495981" y="1970210"/>
                </a:lnTo>
                <a:cubicBezTo>
                  <a:pt x="11515140" y="1960630"/>
                  <a:pt x="11534302" y="1955841"/>
                  <a:pt x="11553460" y="1955841"/>
                </a:cubicBezTo>
                <a:cubicBezTo>
                  <a:pt x="11563042" y="1946260"/>
                  <a:pt x="11572620" y="1939075"/>
                  <a:pt x="11582200" y="1934286"/>
                </a:cubicBezTo>
                <a:cubicBezTo>
                  <a:pt x="11591782" y="1929495"/>
                  <a:pt x="11596571" y="1927100"/>
                  <a:pt x="11596571" y="1927100"/>
                </a:cubicBezTo>
                <a:lnTo>
                  <a:pt x="11639681" y="1912731"/>
                </a:lnTo>
                <a:cubicBezTo>
                  <a:pt x="11639681" y="1931889"/>
                  <a:pt x="11644470" y="1936680"/>
                  <a:pt x="11654050" y="1927100"/>
                </a:cubicBezTo>
                <a:cubicBezTo>
                  <a:pt x="11663632" y="1927100"/>
                  <a:pt x="11668421" y="1924706"/>
                  <a:pt x="11668421" y="1919914"/>
                </a:cubicBezTo>
                <a:cubicBezTo>
                  <a:pt x="11668421" y="1915126"/>
                  <a:pt x="11668421" y="1907940"/>
                  <a:pt x="11668421" y="1898360"/>
                </a:cubicBezTo>
                <a:close/>
                <a:moveTo>
                  <a:pt x="10849331" y="1898360"/>
                </a:moveTo>
                <a:cubicBezTo>
                  <a:pt x="10858913" y="1898360"/>
                  <a:pt x="10863702" y="1898360"/>
                  <a:pt x="10863702" y="1898360"/>
                </a:cubicBezTo>
                <a:lnTo>
                  <a:pt x="10849331" y="1912731"/>
                </a:lnTo>
                <a:cubicBezTo>
                  <a:pt x="10849331" y="1912731"/>
                  <a:pt x="10849331" y="1907940"/>
                  <a:pt x="10849331" y="1898360"/>
                </a:cubicBezTo>
                <a:close/>
                <a:moveTo>
                  <a:pt x="10698448" y="1898360"/>
                </a:moveTo>
                <a:cubicBezTo>
                  <a:pt x="10693659" y="1898360"/>
                  <a:pt x="10691262" y="1903151"/>
                  <a:pt x="10691262" y="1912731"/>
                </a:cubicBezTo>
                <a:cubicBezTo>
                  <a:pt x="10691262" y="1922311"/>
                  <a:pt x="10686473" y="1927100"/>
                  <a:pt x="10676893" y="1927100"/>
                </a:cubicBezTo>
                <a:cubicBezTo>
                  <a:pt x="10676893" y="1927100"/>
                  <a:pt x="10674496" y="1929495"/>
                  <a:pt x="10669707" y="1934286"/>
                </a:cubicBezTo>
                <a:cubicBezTo>
                  <a:pt x="10664918" y="1939075"/>
                  <a:pt x="10662522" y="1946260"/>
                  <a:pt x="10662522" y="1955841"/>
                </a:cubicBezTo>
                <a:cubicBezTo>
                  <a:pt x="10662522" y="1965420"/>
                  <a:pt x="10662522" y="1970210"/>
                  <a:pt x="10662522" y="1970210"/>
                </a:cubicBezTo>
                <a:lnTo>
                  <a:pt x="10676893" y="1984581"/>
                </a:lnTo>
                <a:lnTo>
                  <a:pt x="10691262" y="1970210"/>
                </a:lnTo>
                <a:cubicBezTo>
                  <a:pt x="10691262" y="1970210"/>
                  <a:pt x="10686473" y="1965420"/>
                  <a:pt x="10676893" y="1955841"/>
                </a:cubicBezTo>
                <a:cubicBezTo>
                  <a:pt x="10676893" y="1955841"/>
                  <a:pt x="10676893" y="1953446"/>
                  <a:pt x="10676893" y="1948655"/>
                </a:cubicBezTo>
                <a:cubicBezTo>
                  <a:pt x="10676893" y="1943866"/>
                  <a:pt x="10681682" y="1946260"/>
                  <a:pt x="10691262" y="1955841"/>
                </a:cubicBezTo>
                <a:cubicBezTo>
                  <a:pt x="10700842" y="1955841"/>
                  <a:pt x="10705631" y="1955841"/>
                  <a:pt x="10705631" y="1955841"/>
                </a:cubicBezTo>
                <a:cubicBezTo>
                  <a:pt x="10715213" y="1946260"/>
                  <a:pt x="10715213" y="1941469"/>
                  <a:pt x="10705631" y="1941469"/>
                </a:cubicBezTo>
                <a:lnTo>
                  <a:pt x="10705631" y="1927100"/>
                </a:lnTo>
                <a:lnTo>
                  <a:pt x="10720002" y="1912731"/>
                </a:lnTo>
                <a:cubicBezTo>
                  <a:pt x="10710422" y="1912731"/>
                  <a:pt x="10705631" y="1910335"/>
                  <a:pt x="10705631" y="1905545"/>
                </a:cubicBezTo>
                <a:cubicBezTo>
                  <a:pt x="10705631" y="1900756"/>
                  <a:pt x="10703237" y="1898360"/>
                  <a:pt x="10698448" y="1898360"/>
                </a:cubicBezTo>
                <a:close/>
                <a:moveTo>
                  <a:pt x="10533193" y="1898360"/>
                </a:moveTo>
                <a:cubicBezTo>
                  <a:pt x="10533193" y="1907940"/>
                  <a:pt x="10528402" y="1917520"/>
                  <a:pt x="10518822" y="1927100"/>
                </a:cubicBezTo>
                <a:cubicBezTo>
                  <a:pt x="10528402" y="1927100"/>
                  <a:pt x="10533193" y="1931889"/>
                  <a:pt x="10533193" y="1941469"/>
                </a:cubicBezTo>
                <a:cubicBezTo>
                  <a:pt x="10533193" y="1951051"/>
                  <a:pt x="10537982" y="1951051"/>
                  <a:pt x="10547562" y="1941469"/>
                </a:cubicBezTo>
                <a:lnTo>
                  <a:pt x="10561932" y="1927100"/>
                </a:lnTo>
                <a:cubicBezTo>
                  <a:pt x="10561932" y="1927100"/>
                  <a:pt x="10557143" y="1927100"/>
                  <a:pt x="10547562" y="1927100"/>
                </a:cubicBezTo>
                <a:lnTo>
                  <a:pt x="10533193" y="1927100"/>
                </a:lnTo>
                <a:cubicBezTo>
                  <a:pt x="10542773" y="1917520"/>
                  <a:pt x="10542773" y="1907940"/>
                  <a:pt x="10533193" y="1898360"/>
                </a:cubicBezTo>
                <a:close/>
                <a:moveTo>
                  <a:pt x="10375123" y="1898360"/>
                </a:moveTo>
                <a:lnTo>
                  <a:pt x="10375123" y="1912731"/>
                </a:lnTo>
                <a:lnTo>
                  <a:pt x="10389492" y="1898360"/>
                </a:lnTo>
                <a:close/>
                <a:moveTo>
                  <a:pt x="8478287" y="1898360"/>
                </a:moveTo>
                <a:cubicBezTo>
                  <a:pt x="8478287" y="1907940"/>
                  <a:pt x="8478287" y="1912731"/>
                  <a:pt x="8478287" y="1912731"/>
                </a:cubicBezTo>
                <a:lnTo>
                  <a:pt x="8492656" y="1898360"/>
                </a:lnTo>
                <a:close/>
                <a:moveTo>
                  <a:pt x="7271207" y="1898360"/>
                </a:moveTo>
                <a:cubicBezTo>
                  <a:pt x="7261628" y="1898360"/>
                  <a:pt x="7256839" y="1903151"/>
                  <a:pt x="7256839" y="1912731"/>
                </a:cubicBezTo>
                <a:lnTo>
                  <a:pt x="7256839" y="1941469"/>
                </a:lnTo>
                <a:lnTo>
                  <a:pt x="7299948" y="1941469"/>
                </a:lnTo>
                <a:lnTo>
                  <a:pt x="7299948" y="1955841"/>
                </a:lnTo>
                <a:lnTo>
                  <a:pt x="7328689" y="1984581"/>
                </a:lnTo>
                <a:lnTo>
                  <a:pt x="7328689" y="1970210"/>
                </a:lnTo>
                <a:lnTo>
                  <a:pt x="7328689" y="1955841"/>
                </a:lnTo>
                <a:lnTo>
                  <a:pt x="7299948" y="1927100"/>
                </a:lnTo>
                <a:cubicBezTo>
                  <a:pt x="7290368" y="1907940"/>
                  <a:pt x="7280790" y="1898360"/>
                  <a:pt x="7271207" y="1898360"/>
                </a:cubicBezTo>
                <a:close/>
                <a:moveTo>
                  <a:pt x="7113139" y="1898360"/>
                </a:moveTo>
                <a:cubicBezTo>
                  <a:pt x="7113139" y="1907940"/>
                  <a:pt x="7117928" y="1912731"/>
                  <a:pt x="7127508" y="1912731"/>
                </a:cubicBezTo>
                <a:cubicBezTo>
                  <a:pt x="7137088" y="1912731"/>
                  <a:pt x="7141879" y="1910335"/>
                  <a:pt x="7141879" y="1905545"/>
                </a:cubicBezTo>
                <a:cubicBezTo>
                  <a:pt x="7141879" y="1900756"/>
                  <a:pt x="7137088" y="1898360"/>
                  <a:pt x="7127508" y="1898360"/>
                </a:cubicBezTo>
                <a:close/>
                <a:moveTo>
                  <a:pt x="6811369" y="1898360"/>
                </a:moveTo>
                <a:cubicBezTo>
                  <a:pt x="6801790" y="1898360"/>
                  <a:pt x="6796999" y="1900756"/>
                  <a:pt x="6796999" y="1905545"/>
                </a:cubicBezTo>
                <a:cubicBezTo>
                  <a:pt x="6796999" y="1910335"/>
                  <a:pt x="6799394" y="1912731"/>
                  <a:pt x="6804185" y="1912731"/>
                </a:cubicBezTo>
                <a:cubicBezTo>
                  <a:pt x="6808974" y="1912731"/>
                  <a:pt x="6811369" y="1907940"/>
                  <a:pt x="6811369" y="1898360"/>
                </a:cubicBezTo>
                <a:close/>
                <a:moveTo>
                  <a:pt x="6466490" y="1898360"/>
                </a:moveTo>
                <a:cubicBezTo>
                  <a:pt x="6466490" y="1907940"/>
                  <a:pt x="6471280" y="1912731"/>
                  <a:pt x="6480860" y="1912731"/>
                </a:cubicBezTo>
                <a:cubicBezTo>
                  <a:pt x="6490440" y="1912731"/>
                  <a:pt x="6492836" y="1910335"/>
                  <a:pt x="6488045" y="1905545"/>
                </a:cubicBezTo>
                <a:cubicBezTo>
                  <a:pt x="6483254" y="1900756"/>
                  <a:pt x="6476069" y="1898360"/>
                  <a:pt x="6466490" y="1898360"/>
                </a:cubicBezTo>
                <a:close/>
                <a:moveTo>
                  <a:pt x="5949171" y="1898360"/>
                </a:moveTo>
                <a:cubicBezTo>
                  <a:pt x="5949171" y="1898360"/>
                  <a:pt x="5953962" y="1903151"/>
                  <a:pt x="5963542" y="1912731"/>
                </a:cubicBezTo>
                <a:cubicBezTo>
                  <a:pt x="5963542" y="1912731"/>
                  <a:pt x="5965936" y="1915126"/>
                  <a:pt x="5970725" y="1919914"/>
                </a:cubicBezTo>
                <a:cubicBezTo>
                  <a:pt x="5975516" y="1924706"/>
                  <a:pt x="5977911" y="1927100"/>
                  <a:pt x="5977911" y="1927100"/>
                </a:cubicBezTo>
                <a:lnTo>
                  <a:pt x="5949171" y="1927100"/>
                </a:lnTo>
                <a:close/>
                <a:moveTo>
                  <a:pt x="4555284" y="1898360"/>
                </a:moveTo>
                <a:cubicBezTo>
                  <a:pt x="4555284" y="1917520"/>
                  <a:pt x="4540915" y="1927100"/>
                  <a:pt x="4512174" y="1927100"/>
                </a:cubicBezTo>
                <a:lnTo>
                  <a:pt x="4512174" y="1912731"/>
                </a:lnTo>
                <a:close/>
                <a:moveTo>
                  <a:pt x="3721826" y="1898360"/>
                </a:moveTo>
                <a:cubicBezTo>
                  <a:pt x="3721826" y="1898360"/>
                  <a:pt x="3726615" y="1898360"/>
                  <a:pt x="3736195" y="1898360"/>
                </a:cubicBezTo>
                <a:lnTo>
                  <a:pt x="3721826" y="1912731"/>
                </a:lnTo>
                <a:close/>
                <a:moveTo>
                  <a:pt x="12156999" y="1883991"/>
                </a:moveTo>
                <a:lnTo>
                  <a:pt x="12156999" y="1898360"/>
                </a:lnTo>
                <a:cubicBezTo>
                  <a:pt x="12156999" y="1898360"/>
                  <a:pt x="12152210" y="1898360"/>
                  <a:pt x="12142630" y="1898360"/>
                </a:cubicBezTo>
                <a:cubicBezTo>
                  <a:pt x="12142630" y="1888780"/>
                  <a:pt x="12147419" y="1883991"/>
                  <a:pt x="12156999" y="1883991"/>
                </a:cubicBezTo>
                <a:close/>
                <a:moveTo>
                  <a:pt x="11840861" y="1883991"/>
                </a:moveTo>
                <a:lnTo>
                  <a:pt x="11840861" y="1898360"/>
                </a:lnTo>
                <a:cubicBezTo>
                  <a:pt x="11831279" y="1898360"/>
                  <a:pt x="11826490" y="1898360"/>
                  <a:pt x="11826490" y="1898360"/>
                </a:cubicBezTo>
                <a:cubicBezTo>
                  <a:pt x="11826490" y="1888780"/>
                  <a:pt x="11831279" y="1883991"/>
                  <a:pt x="11840861" y="1883991"/>
                </a:cubicBezTo>
                <a:close/>
                <a:moveTo>
                  <a:pt x="9124935" y="1883991"/>
                </a:moveTo>
                <a:lnTo>
                  <a:pt x="9110566" y="1898360"/>
                </a:lnTo>
                <a:lnTo>
                  <a:pt x="9124935" y="1898360"/>
                </a:lnTo>
                <a:close/>
                <a:moveTo>
                  <a:pt x="7328689" y="1883991"/>
                </a:moveTo>
                <a:cubicBezTo>
                  <a:pt x="7319109" y="1893571"/>
                  <a:pt x="7314318" y="1898360"/>
                  <a:pt x="7314318" y="1898360"/>
                </a:cubicBezTo>
                <a:cubicBezTo>
                  <a:pt x="7314318" y="1907940"/>
                  <a:pt x="7319109" y="1907940"/>
                  <a:pt x="7328689" y="1898360"/>
                </a:cubicBezTo>
                <a:lnTo>
                  <a:pt x="7343060" y="1898360"/>
                </a:lnTo>
                <a:cubicBezTo>
                  <a:pt x="7343060" y="1888780"/>
                  <a:pt x="7338269" y="1883991"/>
                  <a:pt x="7328689" y="1883991"/>
                </a:cubicBezTo>
                <a:close/>
                <a:moveTo>
                  <a:pt x="7271207" y="1883991"/>
                </a:moveTo>
                <a:cubicBezTo>
                  <a:pt x="7271207" y="1893571"/>
                  <a:pt x="7273604" y="1898360"/>
                  <a:pt x="7278392" y="1898360"/>
                </a:cubicBezTo>
                <a:cubicBezTo>
                  <a:pt x="7283185" y="1898360"/>
                  <a:pt x="7285578" y="1895965"/>
                  <a:pt x="7285578" y="1891176"/>
                </a:cubicBezTo>
                <a:cubicBezTo>
                  <a:pt x="7285578" y="1886385"/>
                  <a:pt x="7280790" y="1883991"/>
                  <a:pt x="7271207" y="1883991"/>
                </a:cubicBezTo>
                <a:close/>
                <a:moveTo>
                  <a:pt x="7012551" y="1883991"/>
                </a:moveTo>
                <a:cubicBezTo>
                  <a:pt x="7012551" y="1893571"/>
                  <a:pt x="7014945" y="1898360"/>
                  <a:pt x="7019736" y="1898360"/>
                </a:cubicBezTo>
                <a:cubicBezTo>
                  <a:pt x="7024525" y="1898360"/>
                  <a:pt x="7026919" y="1895965"/>
                  <a:pt x="7026919" y="1891176"/>
                </a:cubicBezTo>
                <a:cubicBezTo>
                  <a:pt x="7026919" y="1886385"/>
                  <a:pt x="7022130" y="1883991"/>
                  <a:pt x="7012551" y="1883991"/>
                </a:cubicBezTo>
                <a:close/>
                <a:moveTo>
                  <a:pt x="6840109" y="1883991"/>
                </a:moveTo>
                <a:cubicBezTo>
                  <a:pt x="6830531" y="1883991"/>
                  <a:pt x="6825740" y="1886385"/>
                  <a:pt x="6825740" y="1891176"/>
                </a:cubicBezTo>
                <a:cubicBezTo>
                  <a:pt x="6825740" y="1895965"/>
                  <a:pt x="6830531" y="1898360"/>
                  <a:pt x="6840109" y="1898360"/>
                </a:cubicBezTo>
                <a:cubicBezTo>
                  <a:pt x="6849689" y="1898360"/>
                  <a:pt x="6854480" y="1895965"/>
                  <a:pt x="6854480" y="1891176"/>
                </a:cubicBezTo>
                <a:cubicBezTo>
                  <a:pt x="6854480" y="1886385"/>
                  <a:pt x="6849689" y="1883991"/>
                  <a:pt x="6840109" y="1883991"/>
                </a:cubicBezTo>
                <a:close/>
                <a:moveTo>
                  <a:pt x="4684612" y="1883991"/>
                </a:moveTo>
                <a:cubicBezTo>
                  <a:pt x="4684612" y="1883991"/>
                  <a:pt x="4687007" y="1883991"/>
                  <a:pt x="4691798" y="1883991"/>
                </a:cubicBezTo>
                <a:cubicBezTo>
                  <a:pt x="4696589" y="1883991"/>
                  <a:pt x="4696589" y="1886385"/>
                  <a:pt x="4691798" y="1891176"/>
                </a:cubicBezTo>
                <a:cubicBezTo>
                  <a:pt x="4687007" y="1895965"/>
                  <a:pt x="4684612" y="1898360"/>
                  <a:pt x="4684612" y="1898360"/>
                </a:cubicBezTo>
                <a:close/>
                <a:moveTo>
                  <a:pt x="10130833" y="1876805"/>
                </a:moveTo>
                <a:lnTo>
                  <a:pt x="10058983" y="1912731"/>
                </a:lnTo>
                <a:lnTo>
                  <a:pt x="10073354" y="1912731"/>
                </a:lnTo>
                <a:cubicBezTo>
                  <a:pt x="10073354" y="1912731"/>
                  <a:pt x="10082934" y="1910335"/>
                  <a:pt x="10102092" y="1905545"/>
                </a:cubicBezTo>
                <a:cubicBezTo>
                  <a:pt x="10121253" y="1900756"/>
                  <a:pt x="10130833" y="1893571"/>
                  <a:pt x="10130833" y="1883991"/>
                </a:cubicBezTo>
                <a:cubicBezTo>
                  <a:pt x="10130833" y="1883991"/>
                  <a:pt x="10130833" y="1881596"/>
                  <a:pt x="10130833" y="1876805"/>
                </a:cubicBezTo>
                <a:close/>
                <a:moveTo>
                  <a:pt x="10561932" y="1869620"/>
                </a:moveTo>
                <a:cubicBezTo>
                  <a:pt x="10552352" y="1869620"/>
                  <a:pt x="10547562" y="1874411"/>
                  <a:pt x="10547562" y="1883991"/>
                </a:cubicBezTo>
                <a:cubicBezTo>
                  <a:pt x="10547562" y="1893571"/>
                  <a:pt x="10552352" y="1898360"/>
                  <a:pt x="10561932" y="1898360"/>
                </a:cubicBezTo>
                <a:lnTo>
                  <a:pt x="10576303" y="1898360"/>
                </a:lnTo>
                <a:cubicBezTo>
                  <a:pt x="10566721" y="1888780"/>
                  <a:pt x="10561932" y="1883991"/>
                  <a:pt x="10561932" y="1883991"/>
                </a:cubicBezTo>
                <a:cubicBezTo>
                  <a:pt x="10561932" y="1883991"/>
                  <a:pt x="10561932" y="1879200"/>
                  <a:pt x="10561932" y="1869620"/>
                </a:cubicBezTo>
                <a:close/>
                <a:moveTo>
                  <a:pt x="7199358" y="1869620"/>
                </a:moveTo>
                <a:lnTo>
                  <a:pt x="7170619" y="1883991"/>
                </a:lnTo>
                <a:cubicBezTo>
                  <a:pt x="7170619" y="1893571"/>
                  <a:pt x="7175409" y="1893571"/>
                  <a:pt x="7184989" y="1883991"/>
                </a:cubicBezTo>
                <a:cubicBezTo>
                  <a:pt x="7194569" y="1874411"/>
                  <a:pt x="7199358" y="1869620"/>
                  <a:pt x="7199358" y="1869620"/>
                </a:cubicBezTo>
                <a:close/>
                <a:moveTo>
                  <a:pt x="11293005" y="1860640"/>
                </a:moveTo>
                <a:cubicBezTo>
                  <a:pt x="11294202" y="1861837"/>
                  <a:pt x="11294801" y="1864831"/>
                  <a:pt x="11294801" y="1869620"/>
                </a:cubicBezTo>
                <a:lnTo>
                  <a:pt x="11280432" y="1869620"/>
                </a:lnTo>
                <a:cubicBezTo>
                  <a:pt x="11280432" y="1869620"/>
                  <a:pt x="11282826" y="1867225"/>
                  <a:pt x="11287615" y="1862436"/>
                </a:cubicBezTo>
                <a:cubicBezTo>
                  <a:pt x="11290010" y="1860041"/>
                  <a:pt x="11291808" y="1859443"/>
                  <a:pt x="11293005" y="1860640"/>
                </a:cubicBezTo>
                <a:close/>
                <a:moveTo>
                  <a:pt x="11237320" y="1855250"/>
                </a:moveTo>
                <a:cubicBezTo>
                  <a:pt x="11237320" y="1864831"/>
                  <a:pt x="11237320" y="1869620"/>
                  <a:pt x="11237320" y="1869620"/>
                </a:cubicBezTo>
                <a:lnTo>
                  <a:pt x="11251692" y="1855250"/>
                </a:lnTo>
                <a:cubicBezTo>
                  <a:pt x="11251692" y="1855250"/>
                  <a:pt x="11246902" y="1855250"/>
                  <a:pt x="11237320" y="1855250"/>
                </a:cubicBezTo>
                <a:close/>
                <a:moveTo>
                  <a:pt x="11079252" y="1855250"/>
                </a:moveTo>
                <a:cubicBezTo>
                  <a:pt x="11069671" y="1855250"/>
                  <a:pt x="11064882" y="1860039"/>
                  <a:pt x="11064882" y="1869620"/>
                </a:cubicBezTo>
                <a:cubicBezTo>
                  <a:pt x="11064882" y="1869620"/>
                  <a:pt x="11064882" y="1872016"/>
                  <a:pt x="11064882" y="1876805"/>
                </a:cubicBezTo>
                <a:cubicBezTo>
                  <a:pt x="11064882" y="1881596"/>
                  <a:pt x="11064882" y="1883991"/>
                  <a:pt x="11064882" y="1883991"/>
                </a:cubicBezTo>
                <a:lnTo>
                  <a:pt x="11064882" y="1898360"/>
                </a:lnTo>
                <a:cubicBezTo>
                  <a:pt x="11055300" y="1898360"/>
                  <a:pt x="11050511" y="1893571"/>
                  <a:pt x="11050511" y="1883991"/>
                </a:cubicBezTo>
                <a:lnTo>
                  <a:pt x="11036142" y="1883991"/>
                </a:lnTo>
                <a:cubicBezTo>
                  <a:pt x="11016982" y="1893571"/>
                  <a:pt x="11012191" y="1898360"/>
                  <a:pt x="11021771" y="1898360"/>
                </a:cubicBezTo>
                <a:cubicBezTo>
                  <a:pt x="11021771" y="1907940"/>
                  <a:pt x="11019376" y="1912731"/>
                  <a:pt x="11014587" y="1912731"/>
                </a:cubicBezTo>
                <a:cubicBezTo>
                  <a:pt x="11009798" y="1912731"/>
                  <a:pt x="11007402" y="1912731"/>
                  <a:pt x="11007402" y="1912731"/>
                </a:cubicBezTo>
                <a:cubicBezTo>
                  <a:pt x="10997822" y="1912731"/>
                  <a:pt x="10993033" y="1915126"/>
                  <a:pt x="10993033" y="1919914"/>
                </a:cubicBezTo>
                <a:cubicBezTo>
                  <a:pt x="10993033" y="1924706"/>
                  <a:pt x="10990636" y="1924706"/>
                  <a:pt x="10985847" y="1919914"/>
                </a:cubicBezTo>
                <a:cubicBezTo>
                  <a:pt x="10981058" y="1915126"/>
                  <a:pt x="10973872" y="1912731"/>
                  <a:pt x="10964292" y="1912731"/>
                </a:cubicBezTo>
                <a:lnTo>
                  <a:pt x="10964292" y="1927100"/>
                </a:lnTo>
                <a:cubicBezTo>
                  <a:pt x="10954710" y="1927100"/>
                  <a:pt x="10947527" y="1927100"/>
                  <a:pt x="10942737" y="1927100"/>
                </a:cubicBezTo>
                <a:cubicBezTo>
                  <a:pt x="10937948" y="1927100"/>
                  <a:pt x="10930763" y="1927100"/>
                  <a:pt x="10921183" y="1927100"/>
                </a:cubicBezTo>
                <a:cubicBezTo>
                  <a:pt x="10911601" y="1927100"/>
                  <a:pt x="10906812" y="1931889"/>
                  <a:pt x="10906812" y="1941469"/>
                </a:cubicBezTo>
                <a:lnTo>
                  <a:pt x="10921183" y="1941469"/>
                </a:lnTo>
                <a:lnTo>
                  <a:pt x="10921183" y="1970210"/>
                </a:lnTo>
                <a:lnTo>
                  <a:pt x="10921183" y="1984581"/>
                </a:lnTo>
                <a:lnTo>
                  <a:pt x="10949921" y="1984581"/>
                </a:lnTo>
                <a:cubicBezTo>
                  <a:pt x="10959503" y="2003739"/>
                  <a:pt x="10964292" y="2003739"/>
                  <a:pt x="10964292" y="1984581"/>
                </a:cubicBezTo>
                <a:cubicBezTo>
                  <a:pt x="10964292" y="1984581"/>
                  <a:pt x="10964292" y="1982184"/>
                  <a:pt x="10964292" y="1977395"/>
                </a:cubicBezTo>
                <a:cubicBezTo>
                  <a:pt x="10964292" y="1972606"/>
                  <a:pt x="10959503" y="1970210"/>
                  <a:pt x="10949921" y="1970210"/>
                </a:cubicBezTo>
                <a:cubicBezTo>
                  <a:pt x="10949921" y="1970210"/>
                  <a:pt x="10947527" y="1967815"/>
                  <a:pt x="10942737" y="1963026"/>
                </a:cubicBezTo>
                <a:cubicBezTo>
                  <a:pt x="10937948" y="1958235"/>
                  <a:pt x="10937948" y="1953446"/>
                  <a:pt x="10942737" y="1948655"/>
                </a:cubicBezTo>
                <a:cubicBezTo>
                  <a:pt x="10947527" y="1943866"/>
                  <a:pt x="10954710" y="1941469"/>
                  <a:pt x="10964292" y="1941469"/>
                </a:cubicBezTo>
                <a:lnTo>
                  <a:pt x="10978661" y="1941469"/>
                </a:lnTo>
                <a:cubicBezTo>
                  <a:pt x="10969081" y="1941469"/>
                  <a:pt x="10964292" y="1946260"/>
                  <a:pt x="10964292" y="1955841"/>
                </a:cubicBezTo>
                <a:cubicBezTo>
                  <a:pt x="10964292" y="1965420"/>
                  <a:pt x="10969081" y="1970210"/>
                  <a:pt x="10978661" y="1970210"/>
                </a:cubicBezTo>
                <a:lnTo>
                  <a:pt x="10993033" y="1970210"/>
                </a:lnTo>
                <a:cubicBezTo>
                  <a:pt x="10993033" y="1960630"/>
                  <a:pt x="10993033" y="1953446"/>
                  <a:pt x="10993033" y="1948655"/>
                </a:cubicBezTo>
                <a:cubicBezTo>
                  <a:pt x="10993033" y="1943866"/>
                  <a:pt x="10997822" y="1941469"/>
                  <a:pt x="11007402" y="1941469"/>
                </a:cubicBezTo>
                <a:lnTo>
                  <a:pt x="11036142" y="1927100"/>
                </a:lnTo>
                <a:lnTo>
                  <a:pt x="11079252" y="1912731"/>
                </a:lnTo>
                <a:lnTo>
                  <a:pt x="11093621" y="1898360"/>
                </a:lnTo>
                <a:cubicBezTo>
                  <a:pt x="11093621" y="1898360"/>
                  <a:pt x="11098410" y="1893571"/>
                  <a:pt x="11107992" y="1883991"/>
                </a:cubicBezTo>
                <a:lnTo>
                  <a:pt x="11093621" y="1883991"/>
                </a:lnTo>
                <a:lnTo>
                  <a:pt x="11079252" y="1869620"/>
                </a:lnTo>
                <a:cubicBezTo>
                  <a:pt x="11088832" y="1860039"/>
                  <a:pt x="11088832" y="1855250"/>
                  <a:pt x="11079252" y="1855250"/>
                </a:cubicBezTo>
                <a:close/>
                <a:moveTo>
                  <a:pt x="7299948" y="1855250"/>
                </a:moveTo>
                <a:cubicBezTo>
                  <a:pt x="7290368" y="1855250"/>
                  <a:pt x="7285578" y="1860039"/>
                  <a:pt x="7285578" y="1869620"/>
                </a:cubicBezTo>
                <a:lnTo>
                  <a:pt x="7299948" y="1869620"/>
                </a:lnTo>
                <a:close/>
                <a:moveTo>
                  <a:pt x="6567083" y="1855250"/>
                </a:moveTo>
                <a:cubicBezTo>
                  <a:pt x="6567083" y="1855250"/>
                  <a:pt x="6571872" y="1855250"/>
                  <a:pt x="6581452" y="1855250"/>
                </a:cubicBezTo>
                <a:cubicBezTo>
                  <a:pt x="6581452" y="1864831"/>
                  <a:pt x="6581452" y="1869620"/>
                  <a:pt x="6581452" y="1869620"/>
                </a:cubicBezTo>
                <a:cubicBezTo>
                  <a:pt x="6571872" y="1869620"/>
                  <a:pt x="6567083" y="1864831"/>
                  <a:pt x="6567083" y="1855250"/>
                </a:cubicBezTo>
                <a:close/>
                <a:moveTo>
                  <a:pt x="9193191" y="1848065"/>
                </a:moveTo>
                <a:cubicBezTo>
                  <a:pt x="9190797" y="1848065"/>
                  <a:pt x="9187205" y="1850461"/>
                  <a:pt x="9182414" y="1855250"/>
                </a:cubicBezTo>
                <a:cubicBezTo>
                  <a:pt x="9182414" y="1864831"/>
                  <a:pt x="9187203" y="1869620"/>
                  <a:pt x="9196785" y="1869620"/>
                </a:cubicBezTo>
                <a:cubicBezTo>
                  <a:pt x="9206365" y="1869620"/>
                  <a:pt x="9206365" y="1864831"/>
                  <a:pt x="9196785" y="1855250"/>
                </a:cubicBezTo>
                <a:cubicBezTo>
                  <a:pt x="9196785" y="1850461"/>
                  <a:pt x="9195588" y="1848065"/>
                  <a:pt x="9193191" y="1848065"/>
                </a:cubicBezTo>
                <a:close/>
                <a:moveTo>
                  <a:pt x="12544988" y="1840881"/>
                </a:moveTo>
                <a:lnTo>
                  <a:pt x="12573729" y="1840881"/>
                </a:lnTo>
                <a:lnTo>
                  <a:pt x="12559359" y="1855250"/>
                </a:lnTo>
                <a:lnTo>
                  <a:pt x="12530619" y="1855250"/>
                </a:lnTo>
                <a:cubicBezTo>
                  <a:pt x="12530619" y="1855250"/>
                  <a:pt x="12535408" y="1850461"/>
                  <a:pt x="12544988" y="1840881"/>
                </a:cubicBezTo>
                <a:close/>
                <a:moveTo>
                  <a:pt x="11452872" y="1840881"/>
                </a:moveTo>
                <a:cubicBezTo>
                  <a:pt x="11452872" y="1840881"/>
                  <a:pt x="11457661" y="1840881"/>
                  <a:pt x="11467241" y="1840881"/>
                </a:cubicBezTo>
                <a:lnTo>
                  <a:pt x="11452872" y="1855250"/>
                </a:lnTo>
                <a:cubicBezTo>
                  <a:pt x="11452872" y="1855250"/>
                  <a:pt x="11452872" y="1850461"/>
                  <a:pt x="11452872" y="1840881"/>
                </a:cubicBezTo>
                <a:close/>
                <a:moveTo>
                  <a:pt x="11143916" y="1840881"/>
                </a:moveTo>
                <a:cubicBezTo>
                  <a:pt x="11139127" y="1840881"/>
                  <a:pt x="11136732" y="1845670"/>
                  <a:pt x="11136732" y="1855250"/>
                </a:cubicBezTo>
                <a:lnTo>
                  <a:pt x="11151101" y="1855250"/>
                </a:lnTo>
                <a:cubicBezTo>
                  <a:pt x="11151101" y="1855250"/>
                  <a:pt x="11151101" y="1850461"/>
                  <a:pt x="11151101" y="1840881"/>
                </a:cubicBezTo>
                <a:cubicBezTo>
                  <a:pt x="11151101" y="1840881"/>
                  <a:pt x="11148705" y="1840881"/>
                  <a:pt x="11143916" y="1840881"/>
                </a:cubicBezTo>
                <a:close/>
                <a:moveTo>
                  <a:pt x="7228098" y="1840881"/>
                </a:moveTo>
                <a:cubicBezTo>
                  <a:pt x="7218518" y="1840881"/>
                  <a:pt x="7213729" y="1845670"/>
                  <a:pt x="7213729" y="1855250"/>
                </a:cubicBezTo>
                <a:lnTo>
                  <a:pt x="7228098" y="1883991"/>
                </a:lnTo>
                <a:cubicBezTo>
                  <a:pt x="7237678" y="1883991"/>
                  <a:pt x="7242469" y="1883991"/>
                  <a:pt x="7242469" y="1883991"/>
                </a:cubicBezTo>
                <a:cubicBezTo>
                  <a:pt x="7232889" y="1874411"/>
                  <a:pt x="7228098" y="1869620"/>
                  <a:pt x="7228098" y="1869620"/>
                </a:cubicBezTo>
                <a:cubicBezTo>
                  <a:pt x="7228098" y="1869620"/>
                  <a:pt x="7228098" y="1864831"/>
                  <a:pt x="7228098" y="1855250"/>
                </a:cubicBezTo>
                <a:close/>
                <a:moveTo>
                  <a:pt x="6911959" y="1840881"/>
                </a:moveTo>
                <a:cubicBezTo>
                  <a:pt x="6911959" y="1850461"/>
                  <a:pt x="6911959" y="1855250"/>
                  <a:pt x="6911959" y="1855250"/>
                </a:cubicBezTo>
                <a:cubicBezTo>
                  <a:pt x="6931119" y="1855250"/>
                  <a:pt x="6935908" y="1879200"/>
                  <a:pt x="6926330" y="1927100"/>
                </a:cubicBezTo>
                <a:lnTo>
                  <a:pt x="6940699" y="1912731"/>
                </a:lnTo>
                <a:lnTo>
                  <a:pt x="6940699" y="1883991"/>
                </a:lnTo>
                <a:cubicBezTo>
                  <a:pt x="6940699" y="1883991"/>
                  <a:pt x="6945490" y="1883991"/>
                  <a:pt x="6955070" y="1883991"/>
                </a:cubicBezTo>
                <a:lnTo>
                  <a:pt x="6969441" y="1869620"/>
                </a:lnTo>
                <a:cubicBezTo>
                  <a:pt x="6969441" y="1850461"/>
                  <a:pt x="6964650" y="1845670"/>
                  <a:pt x="6955070" y="1855250"/>
                </a:cubicBezTo>
                <a:cubicBezTo>
                  <a:pt x="6955070" y="1845670"/>
                  <a:pt x="6945490" y="1840881"/>
                  <a:pt x="6926330" y="1840881"/>
                </a:cubicBezTo>
                <a:close/>
                <a:moveTo>
                  <a:pt x="7465204" y="1830104"/>
                </a:moveTo>
                <a:cubicBezTo>
                  <a:pt x="7460414" y="1832498"/>
                  <a:pt x="7458020" y="1840881"/>
                  <a:pt x="7458020" y="1855250"/>
                </a:cubicBezTo>
                <a:lnTo>
                  <a:pt x="7472388" y="1855250"/>
                </a:lnTo>
                <a:cubicBezTo>
                  <a:pt x="7481968" y="1845670"/>
                  <a:pt x="7486758" y="1840881"/>
                  <a:pt x="7486758" y="1840881"/>
                </a:cubicBezTo>
                <a:cubicBezTo>
                  <a:pt x="7477178" y="1831301"/>
                  <a:pt x="7469993" y="1827709"/>
                  <a:pt x="7465204" y="1830104"/>
                </a:cubicBezTo>
                <a:close/>
                <a:moveTo>
                  <a:pt x="9297375" y="1826510"/>
                </a:moveTo>
                <a:lnTo>
                  <a:pt x="9297375" y="1840881"/>
                </a:lnTo>
                <a:cubicBezTo>
                  <a:pt x="9297375" y="1840881"/>
                  <a:pt x="9302164" y="1836090"/>
                  <a:pt x="9311744" y="1826510"/>
                </a:cubicBezTo>
                <a:close/>
                <a:moveTo>
                  <a:pt x="8550137" y="1826510"/>
                </a:moveTo>
                <a:lnTo>
                  <a:pt x="8550137" y="1840881"/>
                </a:lnTo>
                <a:cubicBezTo>
                  <a:pt x="8540557" y="1840881"/>
                  <a:pt x="8535766" y="1840881"/>
                  <a:pt x="8535766" y="1840881"/>
                </a:cubicBezTo>
                <a:lnTo>
                  <a:pt x="8492656" y="1855250"/>
                </a:lnTo>
                <a:lnTo>
                  <a:pt x="8507027" y="1855250"/>
                </a:lnTo>
                <a:cubicBezTo>
                  <a:pt x="8516607" y="1855250"/>
                  <a:pt x="8523791" y="1855250"/>
                  <a:pt x="8528582" y="1855250"/>
                </a:cubicBezTo>
                <a:cubicBezTo>
                  <a:pt x="8533371" y="1855250"/>
                  <a:pt x="8538162" y="1860039"/>
                  <a:pt x="8542951" y="1869620"/>
                </a:cubicBezTo>
                <a:cubicBezTo>
                  <a:pt x="8547740" y="1879200"/>
                  <a:pt x="8554926" y="1883991"/>
                  <a:pt x="8564506" y="1883991"/>
                </a:cubicBezTo>
                <a:lnTo>
                  <a:pt x="8564506" y="1869620"/>
                </a:lnTo>
                <a:lnTo>
                  <a:pt x="8564506" y="1855250"/>
                </a:lnTo>
                <a:cubicBezTo>
                  <a:pt x="8574086" y="1864831"/>
                  <a:pt x="8578877" y="1867225"/>
                  <a:pt x="8578877" y="1862436"/>
                </a:cubicBezTo>
                <a:cubicBezTo>
                  <a:pt x="8578877" y="1857645"/>
                  <a:pt x="8578877" y="1850461"/>
                  <a:pt x="8578877" y="1840881"/>
                </a:cubicBezTo>
                <a:lnTo>
                  <a:pt x="8564506" y="1826510"/>
                </a:lnTo>
                <a:cubicBezTo>
                  <a:pt x="8564506" y="1836090"/>
                  <a:pt x="8559717" y="1836090"/>
                  <a:pt x="8550137" y="1826510"/>
                </a:cubicBezTo>
                <a:close/>
                <a:moveTo>
                  <a:pt x="7508313" y="1826510"/>
                </a:moveTo>
                <a:cubicBezTo>
                  <a:pt x="7503522" y="1826510"/>
                  <a:pt x="7501128" y="1831301"/>
                  <a:pt x="7501128" y="1840881"/>
                </a:cubicBezTo>
                <a:cubicBezTo>
                  <a:pt x="7510708" y="1840881"/>
                  <a:pt x="7515497" y="1840881"/>
                  <a:pt x="7515497" y="1840881"/>
                </a:cubicBezTo>
                <a:cubicBezTo>
                  <a:pt x="7525077" y="1831301"/>
                  <a:pt x="7527472" y="1826510"/>
                  <a:pt x="7522682" y="1826510"/>
                </a:cubicBezTo>
                <a:cubicBezTo>
                  <a:pt x="7517894" y="1826510"/>
                  <a:pt x="7513102" y="1826510"/>
                  <a:pt x="7508313" y="1826510"/>
                </a:cubicBezTo>
                <a:close/>
                <a:moveTo>
                  <a:pt x="7256839" y="1826510"/>
                </a:moveTo>
                <a:lnTo>
                  <a:pt x="7256839" y="1855250"/>
                </a:lnTo>
                <a:cubicBezTo>
                  <a:pt x="7266419" y="1845670"/>
                  <a:pt x="7275998" y="1840881"/>
                  <a:pt x="7285578" y="1840881"/>
                </a:cubicBezTo>
                <a:cubicBezTo>
                  <a:pt x="7295158" y="1840881"/>
                  <a:pt x="7299948" y="1836090"/>
                  <a:pt x="7299948" y="1826510"/>
                </a:cubicBezTo>
                <a:lnTo>
                  <a:pt x="7271207" y="1826510"/>
                </a:lnTo>
                <a:cubicBezTo>
                  <a:pt x="7271207" y="1836090"/>
                  <a:pt x="7266419" y="1836090"/>
                  <a:pt x="7256839" y="1826510"/>
                </a:cubicBezTo>
                <a:close/>
                <a:moveTo>
                  <a:pt x="11136732" y="1815733"/>
                </a:moveTo>
                <a:cubicBezTo>
                  <a:pt x="11134338" y="1815733"/>
                  <a:pt x="11131941" y="1816930"/>
                  <a:pt x="11129547" y="1819326"/>
                </a:cubicBezTo>
                <a:cubicBezTo>
                  <a:pt x="11124758" y="1824116"/>
                  <a:pt x="11122361" y="1826510"/>
                  <a:pt x="11122361" y="1826510"/>
                </a:cubicBezTo>
                <a:lnTo>
                  <a:pt x="11151101" y="1826510"/>
                </a:lnTo>
                <a:cubicBezTo>
                  <a:pt x="11151101" y="1826510"/>
                  <a:pt x="11148705" y="1824116"/>
                  <a:pt x="11143916" y="1819326"/>
                </a:cubicBezTo>
                <a:cubicBezTo>
                  <a:pt x="11141521" y="1816930"/>
                  <a:pt x="11139127" y="1815733"/>
                  <a:pt x="11136732" y="1815733"/>
                </a:cubicBezTo>
                <a:close/>
                <a:moveTo>
                  <a:pt x="12961718" y="1812141"/>
                </a:moveTo>
                <a:lnTo>
                  <a:pt x="12961718" y="1826510"/>
                </a:lnTo>
                <a:cubicBezTo>
                  <a:pt x="12961718" y="1826510"/>
                  <a:pt x="12956929" y="1826510"/>
                  <a:pt x="12947349" y="1826510"/>
                </a:cubicBezTo>
                <a:cubicBezTo>
                  <a:pt x="12947349" y="1816930"/>
                  <a:pt x="12952138" y="1812141"/>
                  <a:pt x="12961718" y="1812141"/>
                </a:cubicBezTo>
                <a:close/>
                <a:moveTo>
                  <a:pt x="11021771" y="1812141"/>
                </a:moveTo>
                <a:cubicBezTo>
                  <a:pt x="11012191" y="1812141"/>
                  <a:pt x="11007402" y="1816930"/>
                  <a:pt x="11007402" y="1826510"/>
                </a:cubicBezTo>
                <a:cubicBezTo>
                  <a:pt x="10997822" y="1826510"/>
                  <a:pt x="10993033" y="1826510"/>
                  <a:pt x="10993033" y="1826510"/>
                </a:cubicBezTo>
                <a:cubicBezTo>
                  <a:pt x="10993033" y="1826510"/>
                  <a:pt x="10993033" y="1831301"/>
                  <a:pt x="10993033" y="1840881"/>
                </a:cubicBezTo>
                <a:cubicBezTo>
                  <a:pt x="10983450" y="1850461"/>
                  <a:pt x="10983450" y="1855250"/>
                  <a:pt x="10993033" y="1855250"/>
                </a:cubicBezTo>
                <a:cubicBezTo>
                  <a:pt x="10993033" y="1845670"/>
                  <a:pt x="10995427" y="1840881"/>
                  <a:pt x="11000216" y="1840881"/>
                </a:cubicBezTo>
                <a:cubicBezTo>
                  <a:pt x="11005005" y="1840881"/>
                  <a:pt x="11012191" y="1840881"/>
                  <a:pt x="11021771" y="1840881"/>
                </a:cubicBezTo>
                <a:cubicBezTo>
                  <a:pt x="11031353" y="1840881"/>
                  <a:pt x="11036142" y="1840881"/>
                  <a:pt x="11036142" y="1840881"/>
                </a:cubicBezTo>
                <a:close/>
                <a:moveTo>
                  <a:pt x="10260163" y="1812141"/>
                </a:moveTo>
                <a:lnTo>
                  <a:pt x="10260163" y="1826510"/>
                </a:lnTo>
                <a:lnTo>
                  <a:pt x="10245792" y="1826510"/>
                </a:lnTo>
                <a:cubicBezTo>
                  <a:pt x="10245792" y="1816930"/>
                  <a:pt x="10250583" y="1812141"/>
                  <a:pt x="10260163" y="1812141"/>
                </a:cubicBezTo>
                <a:close/>
                <a:moveTo>
                  <a:pt x="7731048" y="1812141"/>
                </a:moveTo>
                <a:cubicBezTo>
                  <a:pt x="7731048" y="1812141"/>
                  <a:pt x="7735838" y="1816930"/>
                  <a:pt x="7745418" y="1826510"/>
                </a:cubicBezTo>
                <a:cubicBezTo>
                  <a:pt x="7754998" y="1836090"/>
                  <a:pt x="7764578" y="1840881"/>
                  <a:pt x="7774158" y="1840881"/>
                </a:cubicBezTo>
                <a:lnTo>
                  <a:pt x="7759786" y="1812141"/>
                </a:lnTo>
                <a:cubicBezTo>
                  <a:pt x="7740628" y="1812141"/>
                  <a:pt x="7731048" y="1812141"/>
                  <a:pt x="7731048" y="1812141"/>
                </a:cubicBezTo>
                <a:close/>
                <a:moveTo>
                  <a:pt x="10170350" y="1804955"/>
                </a:moveTo>
                <a:cubicBezTo>
                  <a:pt x="10167956" y="1804955"/>
                  <a:pt x="10164364" y="1807350"/>
                  <a:pt x="10159573" y="1812141"/>
                </a:cubicBezTo>
                <a:cubicBezTo>
                  <a:pt x="10159573" y="1812141"/>
                  <a:pt x="10157177" y="1814535"/>
                  <a:pt x="10152387" y="1819326"/>
                </a:cubicBezTo>
                <a:cubicBezTo>
                  <a:pt x="10147598" y="1824116"/>
                  <a:pt x="10140413" y="1826510"/>
                  <a:pt x="10130833" y="1826510"/>
                </a:cubicBezTo>
                <a:cubicBezTo>
                  <a:pt x="10130833" y="1826510"/>
                  <a:pt x="10121253" y="1831301"/>
                  <a:pt x="10102092" y="1840881"/>
                </a:cubicBezTo>
                <a:cubicBezTo>
                  <a:pt x="10111674" y="1840881"/>
                  <a:pt x="10121253" y="1840881"/>
                  <a:pt x="10130833" y="1840881"/>
                </a:cubicBezTo>
                <a:cubicBezTo>
                  <a:pt x="10140413" y="1840881"/>
                  <a:pt x="10147598" y="1838485"/>
                  <a:pt x="10152387" y="1833695"/>
                </a:cubicBezTo>
                <a:cubicBezTo>
                  <a:pt x="10157177" y="1828907"/>
                  <a:pt x="10161970" y="1824116"/>
                  <a:pt x="10166759" y="1819326"/>
                </a:cubicBezTo>
                <a:cubicBezTo>
                  <a:pt x="10171548" y="1814535"/>
                  <a:pt x="10173942" y="1812141"/>
                  <a:pt x="10173942" y="1812141"/>
                </a:cubicBezTo>
                <a:cubicBezTo>
                  <a:pt x="10173942" y="1807350"/>
                  <a:pt x="10172745" y="1804955"/>
                  <a:pt x="10170350" y="1804955"/>
                </a:cubicBezTo>
                <a:close/>
                <a:moveTo>
                  <a:pt x="12645578" y="1797770"/>
                </a:moveTo>
                <a:lnTo>
                  <a:pt x="12645578" y="1812141"/>
                </a:lnTo>
                <a:cubicBezTo>
                  <a:pt x="12645578" y="1812141"/>
                  <a:pt x="12640789" y="1812141"/>
                  <a:pt x="12631209" y="1812141"/>
                </a:cubicBezTo>
                <a:cubicBezTo>
                  <a:pt x="12631209" y="1802561"/>
                  <a:pt x="12635998" y="1797770"/>
                  <a:pt x="12645578" y="1797770"/>
                </a:cubicBezTo>
                <a:close/>
                <a:moveTo>
                  <a:pt x="11222951" y="1797770"/>
                </a:moveTo>
                <a:cubicBezTo>
                  <a:pt x="11203793" y="1807350"/>
                  <a:pt x="11194211" y="1814535"/>
                  <a:pt x="11194211" y="1819326"/>
                </a:cubicBezTo>
                <a:cubicBezTo>
                  <a:pt x="11194211" y="1824116"/>
                  <a:pt x="11194211" y="1826510"/>
                  <a:pt x="11194211" y="1826510"/>
                </a:cubicBezTo>
                <a:lnTo>
                  <a:pt x="11194211" y="1840881"/>
                </a:lnTo>
                <a:lnTo>
                  <a:pt x="11208582" y="1826510"/>
                </a:lnTo>
                <a:cubicBezTo>
                  <a:pt x="11218162" y="1826510"/>
                  <a:pt x="11225348" y="1828907"/>
                  <a:pt x="11230137" y="1833695"/>
                </a:cubicBezTo>
                <a:cubicBezTo>
                  <a:pt x="11234926" y="1838485"/>
                  <a:pt x="11239717" y="1836090"/>
                  <a:pt x="11244506" y="1826510"/>
                </a:cubicBezTo>
                <a:cubicBezTo>
                  <a:pt x="11249295" y="1816930"/>
                  <a:pt x="11246902" y="1812141"/>
                  <a:pt x="11237320" y="1812141"/>
                </a:cubicBezTo>
                <a:cubicBezTo>
                  <a:pt x="11227740" y="1812141"/>
                  <a:pt x="11222951" y="1807350"/>
                  <a:pt x="11222951" y="1797770"/>
                </a:cubicBezTo>
                <a:close/>
                <a:moveTo>
                  <a:pt x="10892442" y="1797770"/>
                </a:moveTo>
                <a:cubicBezTo>
                  <a:pt x="10892442" y="1797770"/>
                  <a:pt x="10890046" y="1802561"/>
                  <a:pt x="10885257" y="1812141"/>
                </a:cubicBezTo>
                <a:cubicBezTo>
                  <a:pt x="10880468" y="1821721"/>
                  <a:pt x="10873282" y="1826510"/>
                  <a:pt x="10863702" y="1826510"/>
                </a:cubicBezTo>
                <a:cubicBezTo>
                  <a:pt x="10825382" y="1826510"/>
                  <a:pt x="10796641" y="1845670"/>
                  <a:pt x="10777481" y="1883991"/>
                </a:cubicBezTo>
                <a:lnTo>
                  <a:pt x="10834962" y="1869620"/>
                </a:lnTo>
                <a:lnTo>
                  <a:pt x="10878071" y="1869620"/>
                </a:lnTo>
                <a:lnTo>
                  <a:pt x="10863702" y="1883991"/>
                </a:lnTo>
                <a:cubicBezTo>
                  <a:pt x="10863702" y="1874411"/>
                  <a:pt x="10854122" y="1874411"/>
                  <a:pt x="10834962" y="1883991"/>
                </a:cubicBezTo>
                <a:cubicBezTo>
                  <a:pt x="10825382" y="1893571"/>
                  <a:pt x="10815803" y="1898360"/>
                  <a:pt x="10806221" y="1898360"/>
                </a:cubicBezTo>
                <a:cubicBezTo>
                  <a:pt x="10796641" y="1898360"/>
                  <a:pt x="10791852" y="1898360"/>
                  <a:pt x="10791852" y="1898360"/>
                </a:cubicBezTo>
                <a:cubicBezTo>
                  <a:pt x="10782272" y="1898360"/>
                  <a:pt x="10777481" y="1898360"/>
                  <a:pt x="10777481" y="1898360"/>
                </a:cubicBezTo>
                <a:cubicBezTo>
                  <a:pt x="10777481" y="1898360"/>
                  <a:pt x="10777481" y="1903151"/>
                  <a:pt x="10777481" y="1912731"/>
                </a:cubicBezTo>
                <a:cubicBezTo>
                  <a:pt x="10787063" y="1922311"/>
                  <a:pt x="10801432" y="1922311"/>
                  <a:pt x="10820593" y="1912731"/>
                </a:cubicBezTo>
                <a:cubicBezTo>
                  <a:pt x="10830173" y="1903151"/>
                  <a:pt x="10837358" y="1900756"/>
                  <a:pt x="10842147" y="1905545"/>
                </a:cubicBezTo>
                <a:cubicBezTo>
                  <a:pt x="10846936" y="1910335"/>
                  <a:pt x="10844542" y="1917520"/>
                  <a:pt x="10834962" y="1927100"/>
                </a:cubicBezTo>
                <a:lnTo>
                  <a:pt x="10849331" y="1941469"/>
                </a:lnTo>
                <a:cubicBezTo>
                  <a:pt x="10858913" y="1931889"/>
                  <a:pt x="10866099" y="1924706"/>
                  <a:pt x="10870888" y="1919914"/>
                </a:cubicBezTo>
                <a:cubicBezTo>
                  <a:pt x="10875677" y="1915126"/>
                  <a:pt x="10878071" y="1917520"/>
                  <a:pt x="10878071" y="1927100"/>
                </a:cubicBezTo>
                <a:lnTo>
                  <a:pt x="10892442" y="1927100"/>
                </a:lnTo>
                <a:cubicBezTo>
                  <a:pt x="10892442" y="1917520"/>
                  <a:pt x="10902023" y="1907940"/>
                  <a:pt x="10921183" y="1898360"/>
                </a:cubicBezTo>
                <a:lnTo>
                  <a:pt x="10978661" y="1855250"/>
                </a:lnTo>
                <a:cubicBezTo>
                  <a:pt x="10978661" y="1845670"/>
                  <a:pt x="10978661" y="1840881"/>
                  <a:pt x="10978661" y="1840881"/>
                </a:cubicBezTo>
                <a:lnTo>
                  <a:pt x="10964292" y="1840881"/>
                </a:lnTo>
                <a:cubicBezTo>
                  <a:pt x="10954710" y="1840881"/>
                  <a:pt x="10945132" y="1840881"/>
                  <a:pt x="10935552" y="1840881"/>
                </a:cubicBezTo>
                <a:lnTo>
                  <a:pt x="10935552" y="1855250"/>
                </a:lnTo>
                <a:cubicBezTo>
                  <a:pt x="10945132" y="1855250"/>
                  <a:pt x="10947527" y="1857645"/>
                  <a:pt x="10942737" y="1862436"/>
                </a:cubicBezTo>
                <a:cubicBezTo>
                  <a:pt x="10937948" y="1867225"/>
                  <a:pt x="10928366" y="1867225"/>
                  <a:pt x="10913997" y="1862436"/>
                </a:cubicBezTo>
                <a:cubicBezTo>
                  <a:pt x="10899626" y="1857645"/>
                  <a:pt x="10892442" y="1850461"/>
                  <a:pt x="10892442" y="1840881"/>
                </a:cubicBezTo>
                <a:lnTo>
                  <a:pt x="10892442" y="1826510"/>
                </a:lnTo>
                <a:lnTo>
                  <a:pt x="10906812" y="1812141"/>
                </a:lnTo>
                <a:close/>
                <a:moveTo>
                  <a:pt x="8004076" y="1797770"/>
                </a:moveTo>
                <a:cubicBezTo>
                  <a:pt x="8004076" y="1807350"/>
                  <a:pt x="8008868" y="1812141"/>
                  <a:pt x="8018448" y="1812141"/>
                </a:cubicBezTo>
                <a:cubicBezTo>
                  <a:pt x="8028028" y="1812141"/>
                  <a:pt x="8032816" y="1807350"/>
                  <a:pt x="8032816" y="1797770"/>
                </a:cubicBezTo>
                <a:close/>
                <a:moveTo>
                  <a:pt x="7975338" y="1797770"/>
                </a:moveTo>
                <a:lnTo>
                  <a:pt x="7975338" y="1812141"/>
                </a:lnTo>
                <a:cubicBezTo>
                  <a:pt x="7984918" y="1821721"/>
                  <a:pt x="7989707" y="1821721"/>
                  <a:pt x="7989707" y="1812141"/>
                </a:cubicBezTo>
                <a:cubicBezTo>
                  <a:pt x="7989707" y="1802561"/>
                  <a:pt x="7984918" y="1797770"/>
                  <a:pt x="7975338" y="1797770"/>
                </a:cubicBezTo>
                <a:close/>
                <a:moveTo>
                  <a:pt x="7156248" y="1797770"/>
                </a:moveTo>
                <a:cubicBezTo>
                  <a:pt x="7137088" y="1797770"/>
                  <a:pt x="7132299" y="1802561"/>
                  <a:pt x="7141879" y="1812141"/>
                </a:cubicBezTo>
                <a:cubicBezTo>
                  <a:pt x="7141879" y="1812141"/>
                  <a:pt x="7146668" y="1812141"/>
                  <a:pt x="7156248" y="1812141"/>
                </a:cubicBezTo>
                <a:cubicBezTo>
                  <a:pt x="7165829" y="1802561"/>
                  <a:pt x="7170619" y="1797770"/>
                  <a:pt x="7170619" y="1797770"/>
                </a:cubicBezTo>
                <a:cubicBezTo>
                  <a:pt x="7170619" y="1797770"/>
                  <a:pt x="7165829" y="1797770"/>
                  <a:pt x="7156248" y="1797770"/>
                </a:cubicBezTo>
                <a:close/>
                <a:moveTo>
                  <a:pt x="6782630" y="1797770"/>
                </a:moveTo>
                <a:cubicBezTo>
                  <a:pt x="6773050" y="1797770"/>
                  <a:pt x="6768259" y="1802561"/>
                  <a:pt x="6768259" y="1812141"/>
                </a:cubicBezTo>
                <a:cubicBezTo>
                  <a:pt x="6768259" y="1812141"/>
                  <a:pt x="6765865" y="1814535"/>
                  <a:pt x="6761075" y="1819326"/>
                </a:cubicBezTo>
                <a:cubicBezTo>
                  <a:pt x="6756284" y="1824116"/>
                  <a:pt x="6753890" y="1826510"/>
                  <a:pt x="6753890" y="1826510"/>
                </a:cubicBezTo>
                <a:cubicBezTo>
                  <a:pt x="6725150" y="1826510"/>
                  <a:pt x="6715569" y="1836090"/>
                  <a:pt x="6725150" y="1855250"/>
                </a:cubicBezTo>
                <a:lnTo>
                  <a:pt x="6739519" y="1898360"/>
                </a:lnTo>
                <a:cubicBezTo>
                  <a:pt x="6749099" y="1907940"/>
                  <a:pt x="6758681" y="1912731"/>
                  <a:pt x="6768259" y="1912731"/>
                </a:cubicBezTo>
                <a:cubicBezTo>
                  <a:pt x="6777839" y="1912731"/>
                  <a:pt x="6782630" y="1912731"/>
                  <a:pt x="6782630" y="1912731"/>
                </a:cubicBezTo>
                <a:cubicBezTo>
                  <a:pt x="6782630" y="1883991"/>
                  <a:pt x="6777839" y="1869620"/>
                  <a:pt x="6768259" y="1869620"/>
                </a:cubicBezTo>
                <a:cubicBezTo>
                  <a:pt x="6768259" y="1869620"/>
                  <a:pt x="6768259" y="1874411"/>
                  <a:pt x="6768259" y="1883991"/>
                </a:cubicBezTo>
                <a:cubicBezTo>
                  <a:pt x="6768259" y="1893571"/>
                  <a:pt x="6768259" y="1898360"/>
                  <a:pt x="6768259" y="1898360"/>
                </a:cubicBezTo>
                <a:cubicBezTo>
                  <a:pt x="6758681" y="1898360"/>
                  <a:pt x="6753890" y="1898360"/>
                  <a:pt x="6753890" y="1898360"/>
                </a:cubicBezTo>
                <a:cubicBezTo>
                  <a:pt x="6753890" y="1898360"/>
                  <a:pt x="6753890" y="1893571"/>
                  <a:pt x="6753890" y="1883991"/>
                </a:cubicBezTo>
                <a:cubicBezTo>
                  <a:pt x="6753890" y="1874411"/>
                  <a:pt x="6749099" y="1869620"/>
                  <a:pt x="6739519" y="1869620"/>
                </a:cubicBezTo>
                <a:lnTo>
                  <a:pt x="6753890" y="1855250"/>
                </a:lnTo>
                <a:cubicBezTo>
                  <a:pt x="6753890" y="1845670"/>
                  <a:pt x="6753890" y="1838485"/>
                  <a:pt x="6753890" y="1833695"/>
                </a:cubicBezTo>
                <a:cubicBezTo>
                  <a:pt x="6753890" y="1828907"/>
                  <a:pt x="6763470" y="1826510"/>
                  <a:pt x="6782630" y="1826510"/>
                </a:cubicBezTo>
                <a:lnTo>
                  <a:pt x="6796999" y="1826510"/>
                </a:lnTo>
                <a:lnTo>
                  <a:pt x="6811369" y="1840881"/>
                </a:lnTo>
                <a:lnTo>
                  <a:pt x="6825740" y="1840881"/>
                </a:lnTo>
                <a:cubicBezTo>
                  <a:pt x="6825740" y="1821721"/>
                  <a:pt x="6816160" y="1812141"/>
                  <a:pt x="6796999" y="1812141"/>
                </a:cubicBezTo>
                <a:cubicBezTo>
                  <a:pt x="6796999" y="1812141"/>
                  <a:pt x="6794605" y="1812141"/>
                  <a:pt x="6789814" y="1812141"/>
                </a:cubicBezTo>
                <a:cubicBezTo>
                  <a:pt x="6785025" y="1812141"/>
                  <a:pt x="6782630" y="1807350"/>
                  <a:pt x="6782630" y="1797770"/>
                </a:cubicBezTo>
                <a:close/>
                <a:moveTo>
                  <a:pt x="6610192" y="1797770"/>
                </a:moveTo>
                <a:lnTo>
                  <a:pt x="6624561" y="1797770"/>
                </a:lnTo>
                <a:cubicBezTo>
                  <a:pt x="6614981" y="1807350"/>
                  <a:pt x="6610192" y="1812141"/>
                  <a:pt x="6610192" y="1812141"/>
                </a:cubicBezTo>
                <a:close/>
                <a:moveTo>
                  <a:pt x="4972014" y="1797770"/>
                </a:moveTo>
                <a:lnTo>
                  <a:pt x="5000753" y="1797770"/>
                </a:lnTo>
                <a:cubicBezTo>
                  <a:pt x="5000753" y="1797770"/>
                  <a:pt x="4995962" y="1800166"/>
                  <a:pt x="4986385" y="1804955"/>
                </a:cubicBezTo>
                <a:cubicBezTo>
                  <a:pt x="4976805" y="1809744"/>
                  <a:pt x="4967224" y="1812141"/>
                  <a:pt x="4957644" y="1812141"/>
                </a:cubicBezTo>
                <a:close/>
                <a:moveTo>
                  <a:pt x="11064882" y="1790586"/>
                </a:moveTo>
                <a:cubicBezTo>
                  <a:pt x="11060091" y="1790586"/>
                  <a:pt x="11055302" y="1792981"/>
                  <a:pt x="11050511" y="1797770"/>
                </a:cubicBezTo>
                <a:lnTo>
                  <a:pt x="11079252" y="1812141"/>
                </a:lnTo>
                <a:lnTo>
                  <a:pt x="11079252" y="1797770"/>
                </a:lnTo>
                <a:cubicBezTo>
                  <a:pt x="11074461" y="1792981"/>
                  <a:pt x="11069671" y="1790586"/>
                  <a:pt x="11064882" y="1790586"/>
                </a:cubicBezTo>
                <a:close/>
                <a:moveTo>
                  <a:pt x="13004828" y="1783401"/>
                </a:moveTo>
                <a:lnTo>
                  <a:pt x="13019197" y="1783401"/>
                </a:lnTo>
                <a:lnTo>
                  <a:pt x="12990458" y="1797770"/>
                </a:lnTo>
                <a:cubicBezTo>
                  <a:pt x="12990458" y="1797770"/>
                  <a:pt x="12995247" y="1792981"/>
                  <a:pt x="13004828" y="1783401"/>
                </a:cubicBezTo>
                <a:close/>
                <a:moveTo>
                  <a:pt x="10734372" y="1783401"/>
                </a:moveTo>
                <a:lnTo>
                  <a:pt x="10691262" y="1812141"/>
                </a:lnTo>
                <a:cubicBezTo>
                  <a:pt x="10691262" y="1831301"/>
                  <a:pt x="10696051" y="1836090"/>
                  <a:pt x="10705631" y="1826510"/>
                </a:cubicBezTo>
                <a:lnTo>
                  <a:pt x="10705631" y="1840881"/>
                </a:lnTo>
                <a:cubicBezTo>
                  <a:pt x="10696051" y="1840881"/>
                  <a:pt x="10686473" y="1845670"/>
                  <a:pt x="10676893" y="1855250"/>
                </a:cubicBezTo>
                <a:lnTo>
                  <a:pt x="10662522" y="1840881"/>
                </a:lnTo>
                <a:lnTo>
                  <a:pt x="10648153" y="1840881"/>
                </a:lnTo>
                <a:cubicBezTo>
                  <a:pt x="10628992" y="1850461"/>
                  <a:pt x="10619412" y="1855250"/>
                  <a:pt x="10619412" y="1855250"/>
                </a:cubicBezTo>
                <a:cubicBezTo>
                  <a:pt x="10609832" y="1855250"/>
                  <a:pt x="10605043" y="1860039"/>
                  <a:pt x="10605043" y="1869620"/>
                </a:cubicBezTo>
                <a:lnTo>
                  <a:pt x="10590672" y="1869620"/>
                </a:lnTo>
                <a:lnTo>
                  <a:pt x="10576303" y="1869620"/>
                </a:lnTo>
                <a:lnTo>
                  <a:pt x="10576303" y="1883991"/>
                </a:lnTo>
                <a:cubicBezTo>
                  <a:pt x="10585883" y="1883991"/>
                  <a:pt x="10595461" y="1879200"/>
                  <a:pt x="10605043" y="1869620"/>
                </a:cubicBezTo>
                <a:cubicBezTo>
                  <a:pt x="10605043" y="1879200"/>
                  <a:pt x="10605043" y="1883991"/>
                  <a:pt x="10605043" y="1883991"/>
                </a:cubicBezTo>
                <a:lnTo>
                  <a:pt x="10590672" y="1898360"/>
                </a:lnTo>
                <a:cubicBezTo>
                  <a:pt x="10600252" y="1888780"/>
                  <a:pt x="10614623" y="1883991"/>
                  <a:pt x="10633781" y="1883991"/>
                </a:cubicBezTo>
                <a:cubicBezTo>
                  <a:pt x="10633781" y="1874411"/>
                  <a:pt x="10640967" y="1869620"/>
                  <a:pt x="10655338" y="1869620"/>
                </a:cubicBezTo>
                <a:cubicBezTo>
                  <a:pt x="10669707" y="1869620"/>
                  <a:pt x="10676893" y="1869620"/>
                  <a:pt x="10676893" y="1869620"/>
                </a:cubicBezTo>
                <a:lnTo>
                  <a:pt x="10691262" y="1869620"/>
                </a:lnTo>
                <a:cubicBezTo>
                  <a:pt x="10700842" y="1860039"/>
                  <a:pt x="10708028" y="1855250"/>
                  <a:pt x="10712817" y="1855250"/>
                </a:cubicBezTo>
                <a:cubicBezTo>
                  <a:pt x="10717606" y="1855250"/>
                  <a:pt x="10720002" y="1855250"/>
                  <a:pt x="10720002" y="1855250"/>
                </a:cubicBezTo>
                <a:cubicBezTo>
                  <a:pt x="10729583" y="1855250"/>
                  <a:pt x="10748743" y="1848065"/>
                  <a:pt x="10777481" y="1833695"/>
                </a:cubicBezTo>
                <a:cubicBezTo>
                  <a:pt x="10806221" y="1819326"/>
                  <a:pt x="10820593" y="1812141"/>
                  <a:pt x="10820593" y="1812141"/>
                </a:cubicBezTo>
                <a:lnTo>
                  <a:pt x="10834962" y="1797770"/>
                </a:lnTo>
                <a:lnTo>
                  <a:pt x="10849331" y="1783401"/>
                </a:lnTo>
                <a:cubicBezTo>
                  <a:pt x="10839751" y="1783401"/>
                  <a:pt x="10825382" y="1792981"/>
                  <a:pt x="10806221" y="1812141"/>
                </a:cubicBezTo>
                <a:lnTo>
                  <a:pt x="10777481" y="1812141"/>
                </a:lnTo>
                <a:cubicBezTo>
                  <a:pt x="10767901" y="1812141"/>
                  <a:pt x="10763112" y="1814535"/>
                  <a:pt x="10763112" y="1819326"/>
                </a:cubicBezTo>
                <a:cubicBezTo>
                  <a:pt x="10763112" y="1824116"/>
                  <a:pt x="10758323" y="1826510"/>
                  <a:pt x="10748743" y="1826510"/>
                </a:cubicBezTo>
                <a:cubicBezTo>
                  <a:pt x="10739161" y="1826510"/>
                  <a:pt x="10739161" y="1821721"/>
                  <a:pt x="10748743" y="1812141"/>
                </a:cubicBezTo>
                <a:lnTo>
                  <a:pt x="10748743" y="1797770"/>
                </a:lnTo>
                <a:close/>
                <a:moveTo>
                  <a:pt x="10317642" y="1783401"/>
                </a:moveTo>
                <a:cubicBezTo>
                  <a:pt x="10298484" y="1812141"/>
                  <a:pt x="10279321" y="1821721"/>
                  <a:pt x="10260163" y="1812141"/>
                </a:cubicBezTo>
                <a:cubicBezTo>
                  <a:pt x="10250583" y="1812141"/>
                  <a:pt x="10245792" y="1812141"/>
                  <a:pt x="10245792" y="1812141"/>
                </a:cubicBezTo>
                <a:cubicBezTo>
                  <a:pt x="10236212" y="1821721"/>
                  <a:pt x="10221843" y="1826510"/>
                  <a:pt x="10202683" y="1826510"/>
                </a:cubicBezTo>
                <a:lnTo>
                  <a:pt x="10188313" y="1840881"/>
                </a:lnTo>
                <a:cubicBezTo>
                  <a:pt x="10188313" y="1850461"/>
                  <a:pt x="10185917" y="1855250"/>
                  <a:pt x="10181128" y="1855250"/>
                </a:cubicBezTo>
                <a:cubicBezTo>
                  <a:pt x="10176339" y="1855250"/>
                  <a:pt x="10173942" y="1860039"/>
                  <a:pt x="10173942" y="1869620"/>
                </a:cubicBezTo>
                <a:lnTo>
                  <a:pt x="10202683" y="1855250"/>
                </a:lnTo>
                <a:lnTo>
                  <a:pt x="10217054" y="1840881"/>
                </a:lnTo>
                <a:lnTo>
                  <a:pt x="10260163" y="1840881"/>
                </a:lnTo>
                <a:cubicBezTo>
                  <a:pt x="10260163" y="1840881"/>
                  <a:pt x="10269743" y="1836090"/>
                  <a:pt x="10288903" y="1826510"/>
                </a:cubicBezTo>
                <a:lnTo>
                  <a:pt x="10303273" y="1826510"/>
                </a:lnTo>
                <a:lnTo>
                  <a:pt x="10317642" y="1812141"/>
                </a:lnTo>
                <a:lnTo>
                  <a:pt x="10332013" y="1812141"/>
                </a:lnTo>
                <a:cubicBezTo>
                  <a:pt x="10332013" y="1802561"/>
                  <a:pt x="10336802" y="1795375"/>
                  <a:pt x="10346382" y="1790586"/>
                </a:cubicBezTo>
                <a:cubicBezTo>
                  <a:pt x="10355964" y="1785795"/>
                  <a:pt x="10360753" y="1783401"/>
                  <a:pt x="10360753" y="1783401"/>
                </a:cubicBezTo>
                <a:close/>
                <a:moveTo>
                  <a:pt x="7853193" y="1783401"/>
                </a:moveTo>
                <a:cubicBezTo>
                  <a:pt x="7848404" y="1783401"/>
                  <a:pt x="7846008" y="1785795"/>
                  <a:pt x="7846008" y="1790586"/>
                </a:cubicBezTo>
                <a:cubicBezTo>
                  <a:pt x="7846008" y="1795375"/>
                  <a:pt x="7850798" y="1797770"/>
                  <a:pt x="7860378" y="1797770"/>
                </a:cubicBezTo>
                <a:cubicBezTo>
                  <a:pt x="7860378" y="1788190"/>
                  <a:pt x="7857982" y="1783401"/>
                  <a:pt x="7853193" y="1783401"/>
                </a:cubicBezTo>
                <a:close/>
                <a:moveTo>
                  <a:pt x="7199358" y="1783401"/>
                </a:moveTo>
                <a:lnTo>
                  <a:pt x="7184989" y="1812141"/>
                </a:lnTo>
                <a:cubicBezTo>
                  <a:pt x="7175409" y="1812141"/>
                  <a:pt x="7168223" y="1812141"/>
                  <a:pt x="7163434" y="1812141"/>
                </a:cubicBezTo>
                <a:cubicBezTo>
                  <a:pt x="7158645" y="1812141"/>
                  <a:pt x="7158645" y="1814535"/>
                  <a:pt x="7163434" y="1819326"/>
                </a:cubicBezTo>
                <a:cubicBezTo>
                  <a:pt x="7168223" y="1824116"/>
                  <a:pt x="7182594" y="1821721"/>
                  <a:pt x="7206544" y="1812141"/>
                </a:cubicBezTo>
                <a:cubicBezTo>
                  <a:pt x="7230495" y="1802561"/>
                  <a:pt x="7242469" y="1795375"/>
                  <a:pt x="7242469" y="1790586"/>
                </a:cubicBezTo>
                <a:cubicBezTo>
                  <a:pt x="7242469" y="1785795"/>
                  <a:pt x="7237678" y="1783401"/>
                  <a:pt x="7228098" y="1783401"/>
                </a:cubicBezTo>
                <a:cubicBezTo>
                  <a:pt x="7218518" y="1792981"/>
                  <a:pt x="7213729" y="1795375"/>
                  <a:pt x="7213729" y="1790586"/>
                </a:cubicBezTo>
                <a:cubicBezTo>
                  <a:pt x="7213729" y="1785795"/>
                  <a:pt x="7208938" y="1783401"/>
                  <a:pt x="7199358" y="1783401"/>
                </a:cubicBezTo>
                <a:close/>
                <a:moveTo>
                  <a:pt x="7585551" y="1772623"/>
                </a:moveTo>
                <a:cubicBezTo>
                  <a:pt x="7584354" y="1772623"/>
                  <a:pt x="7582558" y="1773820"/>
                  <a:pt x="7580163" y="1776215"/>
                </a:cubicBezTo>
                <a:cubicBezTo>
                  <a:pt x="7575372" y="1781006"/>
                  <a:pt x="7572978" y="1785795"/>
                  <a:pt x="7572978" y="1790586"/>
                </a:cubicBezTo>
                <a:cubicBezTo>
                  <a:pt x="7572978" y="1795375"/>
                  <a:pt x="7575372" y="1795375"/>
                  <a:pt x="7580163" y="1790586"/>
                </a:cubicBezTo>
                <a:cubicBezTo>
                  <a:pt x="7584952" y="1785795"/>
                  <a:pt x="7587348" y="1781006"/>
                  <a:pt x="7587348" y="1776215"/>
                </a:cubicBezTo>
                <a:cubicBezTo>
                  <a:pt x="7587348" y="1773820"/>
                  <a:pt x="7586748" y="1772623"/>
                  <a:pt x="7585551" y="1772623"/>
                </a:cubicBezTo>
                <a:close/>
                <a:moveTo>
                  <a:pt x="10188313" y="1769031"/>
                </a:moveTo>
                <a:lnTo>
                  <a:pt x="10188313" y="1783401"/>
                </a:lnTo>
                <a:cubicBezTo>
                  <a:pt x="10197893" y="1783401"/>
                  <a:pt x="10202683" y="1778612"/>
                  <a:pt x="10202683" y="1769031"/>
                </a:cubicBezTo>
                <a:cubicBezTo>
                  <a:pt x="10193102" y="1769031"/>
                  <a:pt x="10188313" y="1769031"/>
                  <a:pt x="10188313" y="1769031"/>
                </a:cubicBezTo>
                <a:close/>
                <a:moveTo>
                  <a:pt x="10001504" y="1769031"/>
                </a:moveTo>
                <a:lnTo>
                  <a:pt x="10015873" y="1783401"/>
                </a:lnTo>
                <a:lnTo>
                  <a:pt x="10015873" y="1769031"/>
                </a:lnTo>
                <a:close/>
                <a:moveTo>
                  <a:pt x="9944024" y="1769031"/>
                </a:moveTo>
                <a:cubicBezTo>
                  <a:pt x="9944024" y="1778612"/>
                  <a:pt x="9946420" y="1788190"/>
                  <a:pt x="9951209" y="1797770"/>
                </a:cubicBezTo>
                <a:cubicBezTo>
                  <a:pt x="9955998" y="1807350"/>
                  <a:pt x="9958393" y="1812141"/>
                  <a:pt x="9958393" y="1812141"/>
                </a:cubicBezTo>
                <a:lnTo>
                  <a:pt x="9972764" y="1797770"/>
                </a:lnTo>
                <a:close/>
                <a:moveTo>
                  <a:pt x="6940699" y="1769031"/>
                </a:moveTo>
                <a:lnTo>
                  <a:pt x="6911959" y="1783401"/>
                </a:lnTo>
                <a:lnTo>
                  <a:pt x="6940699" y="1783401"/>
                </a:lnTo>
                <a:cubicBezTo>
                  <a:pt x="6940699" y="1783401"/>
                  <a:pt x="6940699" y="1778612"/>
                  <a:pt x="6940699" y="1769031"/>
                </a:cubicBezTo>
                <a:close/>
                <a:moveTo>
                  <a:pt x="6667669" y="1769031"/>
                </a:moveTo>
                <a:cubicBezTo>
                  <a:pt x="6667669" y="1769031"/>
                  <a:pt x="6667669" y="1773820"/>
                  <a:pt x="6667669" y="1783401"/>
                </a:cubicBezTo>
                <a:cubicBezTo>
                  <a:pt x="6658091" y="1783401"/>
                  <a:pt x="6655694" y="1781006"/>
                  <a:pt x="6660485" y="1776215"/>
                </a:cubicBezTo>
                <a:cubicBezTo>
                  <a:pt x="6665274" y="1771426"/>
                  <a:pt x="6667669" y="1769031"/>
                  <a:pt x="6667669" y="1769031"/>
                </a:cubicBezTo>
                <a:close/>
                <a:moveTo>
                  <a:pt x="4361289" y="1769031"/>
                </a:moveTo>
                <a:cubicBezTo>
                  <a:pt x="4366080" y="1769031"/>
                  <a:pt x="4368473" y="1773820"/>
                  <a:pt x="4368473" y="1783401"/>
                </a:cubicBezTo>
                <a:cubicBezTo>
                  <a:pt x="4368473" y="1792981"/>
                  <a:pt x="4368473" y="1797770"/>
                  <a:pt x="4368473" y="1797770"/>
                </a:cubicBezTo>
                <a:cubicBezTo>
                  <a:pt x="4368473" y="1797770"/>
                  <a:pt x="4366080" y="1795375"/>
                  <a:pt x="4361289" y="1790586"/>
                </a:cubicBezTo>
                <a:cubicBezTo>
                  <a:pt x="4356498" y="1785795"/>
                  <a:pt x="4354103" y="1781006"/>
                  <a:pt x="4354103" y="1776215"/>
                </a:cubicBezTo>
                <a:cubicBezTo>
                  <a:pt x="4354103" y="1771426"/>
                  <a:pt x="4356498" y="1769031"/>
                  <a:pt x="4361289" y="1769031"/>
                </a:cubicBezTo>
                <a:close/>
                <a:moveTo>
                  <a:pt x="12128261" y="1754660"/>
                </a:moveTo>
                <a:cubicBezTo>
                  <a:pt x="12128261" y="1754660"/>
                  <a:pt x="12133050" y="1754660"/>
                  <a:pt x="12142630" y="1754660"/>
                </a:cubicBezTo>
                <a:cubicBezTo>
                  <a:pt x="12142630" y="1754660"/>
                  <a:pt x="12142630" y="1757057"/>
                  <a:pt x="12142630" y="1761846"/>
                </a:cubicBezTo>
                <a:cubicBezTo>
                  <a:pt x="12142630" y="1766635"/>
                  <a:pt x="12142630" y="1769031"/>
                  <a:pt x="12142630" y="1769031"/>
                </a:cubicBezTo>
                <a:cubicBezTo>
                  <a:pt x="12152210" y="1769031"/>
                  <a:pt x="12156999" y="1764240"/>
                  <a:pt x="12156999" y="1754660"/>
                </a:cubicBezTo>
                <a:cubicBezTo>
                  <a:pt x="12156999" y="1754660"/>
                  <a:pt x="12161790" y="1754660"/>
                  <a:pt x="12171370" y="1754660"/>
                </a:cubicBezTo>
                <a:lnTo>
                  <a:pt x="12171370" y="1769031"/>
                </a:lnTo>
                <a:cubicBezTo>
                  <a:pt x="12161790" y="1778612"/>
                  <a:pt x="12156999" y="1778612"/>
                  <a:pt x="12156999" y="1769031"/>
                </a:cubicBezTo>
                <a:cubicBezTo>
                  <a:pt x="12147419" y="1769031"/>
                  <a:pt x="12142630" y="1771426"/>
                  <a:pt x="12142630" y="1776215"/>
                </a:cubicBezTo>
                <a:cubicBezTo>
                  <a:pt x="12142630" y="1781006"/>
                  <a:pt x="12142630" y="1783401"/>
                  <a:pt x="12142630" y="1783401"/>
                </a:cubicBezTo>
                <a:lnTo>
                  <a:pt x="12099520" y="1812141"/>
                </a:lnTo>
                <a:cubicBezTo>
                  <a:pt x="12080360" y="1821721"/>
                  <a:pt x="12068383" y="1828907"/>
                  <a:pt x="12063594" y="1833695"/>
                </a:cubicBezTo>
                <a:cubicBezTo>
                  <a:pt x="12058805" y="1838485"/>
                  <a:pt x="12051622" y="1843276"/>
                  <a:pt x="12042040" y="1848065"/>
                </a:cubicBezTo>
                <a:cubicBezTo>
                  <a:pt x="12032459" y="1852856"/>
                  <a:pt x="12027670" y="1855250"/>
                  <a:pt x="12027670" y="1855250"/>
                </a:cubicBezTo>
                <a:lnTo>
                  <a:pt x="11984561" y="1883991"/>
                </a:lnTo>
                <a:cubicBezTo>
                  <a:pt x="11974979" y="1893571"/>
                  <a:pt x="11970190" y="1893571"/>
                  <a:pt x="11970190" y="1883991"/>
                </a:cubicBezTo>
                <a:lnTo>
                  <a:pt x="12013299" y="1855250"/>
                </a:lnTo>
                <a:lnTo>
                  <a:pt x="12027670" y="1840881"/>
                </a:lnTo>
                <a:lnTo>
                  <a:pt x="12042040" y="1826510"/>
                </a:lnTo>
                <a:lnTo>
                  <a:pt x="12056411" y="1812141"/>
                </a:lnTo>
                <a:cubicBezTo>
                  <a:pt x="12065991" y="1812141"/>
                  <a:pt x="12073176" y="1809744"/>
                  <a:pt x="12077965" y="1804955"/>
                </a:cubicBezTo>
                <a:cubicBezTo>
                  <a:pt x="12082755" y="1800166"/>
                  <a:pt x="12089940" y="1792981"/>
                  <a:pt x="12099520" y="1783401"/>
                </a:cubicBezTo>
                <a:cubicBezTo>
                  <a:pt x="12118678" y="1773820"/>
                  <a:pt x="12128261" y="1764240"/>
                  <a:pt x="12128261" y="1754660"/>
                </a:cubicBezTo>
                <a:close/>
                <a:moveTo>
                  <a:pt x="12027670" y="1754660"/>
                </a:moveTo>
                <a:lnTo>
                  <a:pt x="12042040" y="1769031"/>
                </a:lnTo>
                <a:lnTo>
                  <a:pt x="12027670" y="1769031"/>
                </a:lnTo>
                <a:close/>
                <a:moveTo>
                  <a:pt x="11510350" y="1754660"/>
                </a:moveTo>
                <a:cubicBezTo>
                  <a:pt x="11519931" y="1754660"/>
                  <a:pt x="11524722" y="1757057"/>
                  <a:pt x="11524722" y="1761846"/>
                </a:cubicBezTo>
                <a:cubicBezTo>
                  <a:pt x="11524722" y="1766635"/>
                  <a:pt x="11531905" y="1769031"/>
                  <a:pt x="11546276" y="1769031"/>
                </a:cubicBezTo>
                <a:lnTo>
                  <a:pt x="11553460" y="1769031"/>
                </a:lnTo>
                <a:cubicBezTo>
                  <a:pt x="11553460" y="1778612"/>
                  <a:pt x="11551065" y="1783401"/>
                  <a:pt x="11546276" y="1783401"/>
                </a:cubicBezTo>
                <a:cubicBezTo>
                  <a:pt x="11541487" y="1783401"/>
                  <a:pt x="11534302" y="1788190"/>
                  <a:pt x="11524722" y="1797770"/>
                </a:cubicBezTo>
                <a:cubicBezTo>
                  <a:pt x="11515140" y="1797770"/>
                  <a:pt x="11507956" y="1800166"/>
                  <a:pt x="11503165" y="1804955"/>
                </a:cubicBezTo>
                <a:cubicBezTo>
                  <a:pt x="11498376" y="1809744"/>
                  <a:pt x="11495981" y="1807350"/>
                  <a:pt x="11495981" y="1797770"/>
                </a:cubicBezTo>
                <a:cubicBezTo>
                  <a:pt x="11495981" y="1788190"/>
                  <a:pt x="11500770" y="1783401"/>
                  <a:pt x="11510350" y="1783401"/>
                </a:cubicBezTo>
                <a:lnTo>
                  <a:pt x="11510350" y="1769031"/>
                </a:lnTo>
                <a:lnTo>
                  <a:pt x="11503165" y="1769031"/>
                </a:lnTo>
                <a:cubicBezTo>
                  <a:pt x="11507956" y="1769031"/>
                  <a:pt x="11510350" y="1764240"/>
                  <a:pt x="11510350" y="1754660"/>
                </a:cubicBezTo>
                <a:close/>
                <a:moveTo>
                  <a:pt x="10274532" y="1754660"/>
                </a:moveTo>
                <a:cubicBezTo>
                  <a:pt x="10264952" y="1754660"/>
                  <a:pt x="10264952" y="1759451"/>
                  <a:pt x="10274532" y="1769031"/>
                </a:cubicBezTo>
                <a:cubicBezTo>
                  <a:pt x="10284114" y="1769031"/>
                  <a:pt x="10288903" y="1766635"/>
                  <a:pt x="10288903" y="1761846"/>
                </a:cubicBezTo>
                <a:cubicBezTo>
                  <a:pt x="10288903" y="1757057"/>
                  <a:pt x="10284114" y="1754660"/>
                  <a:pt x="10274532" y="1754660"/>
                </a:cubicBezTo>
                <a:close/>
                <a:moveTo>
                  <a:pt x="7630458" y="1754660"/>
                </a:moveTo>
                <a:lnTo>
                  <a:pt x="7630458" y="1769031"/>
                </a:lnTo>
                <a:cubicBezTo>
                  <a:pt x="7620878" y="1769031"/>
                  <a:pt x="7616087" y="1769031"/>
                  <a:pt x="7616087" y="1769031"/>
                </a:cubicBezTo>
                <a:cubicBezTo>
                  <a:pt x="7616087" y="1769031"/>
                  <a:pt x="7616087" y="1773820"/>
                  <a:pt x="7616087" y="1783401"/>
                </a:cubicBezTo>
                <a:lnTo>
                  <a:pt x="7644828" y="1769031"/>
                </a:lnTo>
                <a:cubicBezTo>
                  <a:pt x="7644828" y="1759451"/>
                  <a:pt x="7644828" y="1754660"/>
                  <a:pt x="7644828" y="1754660"/>
                </a:cubicBezTo>
                <a:close/>
                <a:moveTo>
                  <a:pt x="7443649" y="1754660"/>
                </a:moveTo>
                <a:cubicBezTo>
                  <a:pt x="7434069" y="1764240"/>
                  <a:pt x="7429281" y="1769031"/>
                  <a:pt x="7429281" y="1769031"/>
                </a:cubicBezTo>
                <a:cubicBezTo>
                  <a:pt x="7438860" y="1778612"/>
                  <a:pt x="7443649" y="1778612"/>
                  <a:pt x="7443649" y="1769031"/>
                </a:cubicBezTo>
                <a:cubicBezTo>
                  <a:pt x="7443649" y="1769031"/>
                  <a:pt x="7443649" y="1764240"/>
                  <a:pt x="7443649" y="1754660"/>
                </a:cubicBezTo>
                <a:close/>
                <a:moveTo>
                  <a:pt x="10831370" y="1747474"/>
                </a:moveTo>
                <a:cubicBezTo>
                  <a:pt x="10828975" y="1747474"/>
                  <a:pt x="10825382" y="1749871"/>
                  <a:pt x="10820593" y="1754660"/>
                </a:cubicBezTo>
                <a:cubicBezTo>
                  <a:pt x="10811011" y="1754660"/>
                  <a:pt x="10806221" y="1754660"/>
                  <a:pt x="10806221" y="1754660"/>
                </a:cubicBezTo>
                <a:cubicBezTo>
                  <a:pt x="10806221" y="1754660"/>
                  <a:pt x="10801432" y="1754660"/>
                  <a:pt x="10791852" y="1754660"/>
                </a:cubicBezTo>
                <a:lnTo>
                  <a:pt x="10791852" y="1769031"/>
                </a:lnTo>
                <a:cubicBezTo>
                  <a:pt x="10782272" y="1778612"/>
                  <a:pt x="10777481" y="1783401"/>
                  <a:pt x="10777481" y="1783401"/>
                </a:cubicBezTo>
                <a:cubicBezTo>
                  <a:pt x="10767901" y="1792981"/>
                  <a:pt x="10767901" y="1797770"/>
                  <a:pt x="10777481" y="1797770"/>
                </a:cubicBezTo>
                <a:cubicBezTo>
                  <a:pt x="10787063" y="1797770"/>
                  <a:pt x="10801432" y="1792981"/>
                  <a:pt x="10820593" y="1783401"/>
                </a:cubicBezTo>
                <a:lnTo>
                  <a:pt x="10834962" y="1754660"/>
                </a:lnTo>
                <a:cubicBezTo>
                  <a:pt x="10834962" y="1749871"/>
                  <a:pt x="10833764" y="1747474"/>
                  <a:pt x="10831370" y="1747474"/>
                </a:cubicBezTo>
                <a:close/>
                <a:moveTo>
                  <a:pt x="6938903" y="1745679"/>
                </a:moveTo>
                <a:cubicBezTo>
                  <a:pt x="6935311" y="1746878"/>
                  <a:pt x="6931119" y="1749871"/>
                  <a:pt x="6926330" y="1754660"/>
                </a:cubicBezTo>
                <a:lnTo>
                  <a:pt x="6940699" y="1754660"/>
                </a:lnTo>
                <a:cubicBezTo>
                  <a:pt x="6950279" y="1754660"/>
                  <a:pt x="6952676" y="1752266"/>
                  <a:pt x="6947885" y="1747474"/>
                </a:cubicBezTo>
                <a:cubicBezTo>
                  <a:pt x="6945490" y="1745080"/>
                  <a:pt x="6942497" y="1744482"/>
                  <a:pt x="6938903" y="1745679"/>
                </a:cubicBezTo>
                <a:close/>
                <a:moveTo>
                  <a:pt x="11481610" y="1740291"/>
                </a:moveTo>
                <a:lnTo>
                  <a:pt x="11495981" y="1740291"/>
                </a:lnTo>
                <a:cubicBezTo>
                  <a:pt x="11486399" y="1740291"/>
                  <a:pt x="11481610" y="1745080"/>
                  <a:pt x="11481610" y="1754660"/>
                </a:cubicBezTo>
                <a:lnTo>
                  <a:pt x="11452872" y="1754660"/>
                </a:lnTo>
                <a:cubicBezTo>
                  <a:pt x="11452872" y="1754660"/>
                  <a:pt x="11462452" y="1749871"/>
                  <a:pt x="11481610" y="1740291"/>
                </a:cubicBezTo>
                <a:close/>
                <a:moveTo>
                  <a:pt x="11388206" y="1740291"/>
                </a:moveTo>
                <a:cubicBezTo>
                  <a:pt x="11392995" y="1740291"/>
                  <a:pt x="11395391" y="1745080"/>
                  <a:pt x="11395391" y="1754660"/>
                </a:cubicBezTo>
                <a:cubicBezTo>
                  <a:pt x="11385811" y="1754660"/>
                  <a:pt x="11381022" y="1752266"/>
                  <a:pt x="11381022" y="1747474"/>
                </a:cubicBezTo>
                <a:cubicBezTo>
                  <a:pt x="11381022" y="1742686"/>
                  <a:pt x="11383417" y="1740291"/>
                  <a:pt x="11388206" y="1740291"/>
                </a:cubicBezTo>
                <a:close/>
                <a:moveTo>
                  <a:pt x="11208582" y="1740291"/>
                </a:moveTo>
                <a:cubicBezTo>
                  <a:pt x="11208582" y="1749871"/>
                  <a:pt x="11206186" y="1754660"/>
                  <a:pt x="11201396" y="1754660"/>
                </a:cubicBezTo>
                <a:cubicBezTo>
                  <a:pt x="11196607" y="1754660"/>
                  <a:pt x="11194211" y="1754660"/>
                  <a:pt x="11194211" y="1754660"/>
                </a:cubicBezTo>
                <a:close/>
                <a:moveTo>
                  <a:pt x="10734372" y="1740291"/>
                </a:moveTo>
                <a:lnTo>
                  <a:pt x="10748743" y="1769031"/>
                </a:lnTo>
                <a:cubicBezTo>
                  <a:pt x="10758323" y="1778612"/>
                  <a:pt x="10763112" y="1778612"/>
                  <a:pt x="10763112" y="1769031"/>
                </a:cubicBezTo>
                <a:close/>
                <a:moveTo>
                  <a:pt x="10303273" y="1740291"/>
                </a:moveTo>
                <a:cubicBezTo>
                  <a:pt x="10303273" y="1749871"/>
                  <a:pt x="10303273" y="1754660"/>
                  <a:pt x="10303273" y="1754660"/>
                </a:cubicBezTo>
                <a:cubicBezTo>
                  <a:pt x="10303273" y="1754660"/>
                  <a:pt x="10308062" y="1754660"/>
                  <a:pt x="10317642" y="1754660"/>
                </a:cubicBezTo>
                <a:cubicBezTo>
                  <a:pt x="10317642" y="1754660"/>
                  <a:pt x="10320038" y="1752266"/>
                  <a:pt x="10324827" y="1747474"/>
                </a:cubicBezTo>
                <a:cubicBezTo>
                  <a:pt x="10329617" y="1742686"/>
                  <a:pt x="10327224" y="1740291"/>
                  <a:pt x="10317642" y="1740291"/>
                </a:cubicBezTo>
                <a:close/>
                <a:moveTo>
                  <a:pt x="8119038" y="1740291"/>
                </a:moveTo>
                <a:cubicBezTo>
                  <a:pt x="8119038" y="1749871"/>
                  <a:pt x="8114246" y="1754660"/>
                  <a:pt x="8104666" y="1754660"/>
                </a:cubicBezTo>
                <a:lnTo>
                  <a:pt x="8061557" y="1769031"/>
                </a:lnTo>
                <a:lnTo>
                  <a:pt x="8090298" y="1769031"/>
                </a:lnTo>
                <a:lnTo>
                  <a:pt x="8104666" y="1769031"/>
                </a:lnTo>
                <a:cubicBezTo>
                  <a:pt x="8104666" y="1769031"/>
                  <a:pt x="8109458" y="1766635"/>
                  <a:pt x="8119038" y="1761846"/>
                </a:cubicBezTo>
                <a:cubicBezTo>
                  <a:pt x="8128618" y="1757057"/>
                  <a:pt x="8133407" y="1749871"/>
                  <a:pt x="8133407" y="1740291"/>
                </a:cubicBezTo>
                <a:close/>
                <a:moveTo>
                  <a:pt x="7960967" y="1740291"/>
                </a:moveTo>
                <a:cubicBezTo>
                  <a:pt x="7941806" y="1740291"/>
                  <a:pt x="7932226" y="1749871"/>
                  <a:pt x="7932226" y="1769031"/>
                </a:cubicBezTo>
                <a:lnTo>
                  <a:pt x="7946598" y="1769031"/>
                </a:lnTo>
                <a:lnTo>
                  <a:pt x="7960967" y="1754660"/>
                </a:lnTo>
                <a:cubicBezTo>
                  <a:pt x="7970547" y="1754660"/>
                  <a:pt x="7975338" y="1754660"/>
                  <a:pt x="7975338" y="1754660"/>
                </a:cubicBezTo>
                <a:close/>
                <a:moveTo>
                  <a:pt x="7860378" y="1740291"/>
                </a:moveTo>
                <a:cubicBezTo>
                  <a:pt x="7860378" y="1749871"/>
                  <a:pt x="7862774" y="1754660"/>
                  <a:pt x="7867562" y="1754660"/>
                </a:cubicBezTo>
                <a:cubicBezTo>
                  <a:pt x="7872354" y="1754660"/>
                  <a:pt x="7879537" y="1754660"/>
                  <a:pt x="7889117" y="1754660"/>
                </a:cubicBezTo>
                <a:cubicBezTo>
                  <a:pt x="7889117" y="1745080"/>
                  <a:pt x="7889117" y="1740291"/>
                  <a:pt x="7889117" y="1740291"/>
                </a:cubicBezTo>
                <a:cubicBezTo>
                  <a:pt x="7889117" y="1740291"/>
                  <a:pt x="7884328" y="1740291"/>
                  <a:pt x="7874748" y="1740291"/>
                </a:cubicBezTo>
                <a:close/>
                <a:moveTo>
                  <a:pt x="7759786" y="1740291"/>
                </a:moveTo>
                <a:cubicBezTo>
                  <a:pt x="7750206" y="1740291"/>
                  <a:pt x="7745418" y="1745080"/>
                  <a:pt x="7745418" y="1754660"/>
                </a:cubicBezTo>
                <a:cubicBezTo>
                  <a:pt x="7754998" y="1754660"/>
                  <a:pt x="7759786" y="1754660"/>
                  <a:pt x="7759786" y="1754660"/>
                </a:cubicBezTo>
                <a:close/>
                <a:moveTo>
                  <a:pt x="7528072" y="1731310"/>
                </a:moveTo>
                <a:cubicBezTo>
                  <a:pt x="7526875" y="1730112"/>
                  <a:pt x="7525077" y="1730711"/>
                  <a:pt x="7522682" y="1733106"/>
                </a:cubicBezTo>
                <a:cubicBezTo>
                  <a:pt x="7517894" y="1737895"/>
                  <a:pt x="7520288" y="1740291"/>
                  <a:pt x="7529868" y="1740291"/>
                </a:cubicBezTo>
                <a:cubicBezTo>
                  <a:pt x="7529868" y="1735500"/>
                  <a:pt x="7529270" y="1732507"/>
                  <a:pt x="7528072" y="1731310"/>
                </a:cubicBezTo>
                <a:close/>
                <a:moveTo>
                  <a:pt x="12171370" y="1725920"/>
                </a:moveTo>
                <a:cubicBezTo>
                  <a:pt x="12171370" y="1725920"/>
                  <a:pt x="12176159" y="1725920"/>
                  <a:pt x="12185739" y="1725920"/>
                </a:cubicBezTo>
                <a:lnTo>
                  <a:pt x="12185739" y="1740291"/>
                </a:lnTo>
                <a:close/>
                <a:moveTo>
                  <a:pt x="11222951" y="1725920"/>
                </a:moveTo>
                <a:lnTo>
                  <a:pt x="11237320" y="1725920"/>
                </a:lnTo>
                <a:lnTo>
                  <a:pt x="11222951" y="1740291"/>
                </a:lnTo>
                <a:cubicBezTo>
                  <a:pt x="11222951" y="1730711"/>
                  <a:pt x="11222951" y="1725920"/>
                  <a:pt x="11222951" y="1725920"/>
                </a:cubicBezTo>
                <a:close/>
                <a:moveTo>
                  <a:pt x="11194211" y="1725920"/>
                </a:moveTo>
                <a:cubicBezTo>
                  <a:pt x="11194211" y="1735500"/>
                  <a:pt x="11191816" y="1740291"/>
                  <a:pt x="11187027" y="1740291"/>
                </a:cubicBezTo>
                <a:cubicBezTo>
                  <a:pt x="11182236" y="1740291"/>
                  <a:pt x="11182236" y="1737895"/>
                  <a:pt x="11187027" y="1733106"/>
                </a:cubicBezTo>
                <a:cubicBezTo>
                  <a:pt x="11191816" y="1728316"/>
                  <a:pt x="11194211" y="1725920"/>
                  <a:pt x="11194211" y="1725920"/>
                </a:cubicBezTo>
                <a:close/>
                <a:moveTo>
                  <a:pt x="11050511" y="1725920"/>
                </a:moveTo>
                <a:cubicBezTo>
                  <a:pt x="11060091" y="1735500"/>
                  <a:pt x="11060091" y="1740291"/>
                  <a:pt x="11050511" y="1740291"/>
                </a:cubicBezTo>
                <a:lnTo>
                  <a:pt x="11021771" y="1740291"/>
                </a:lnTo>
                <a:cubicBezTo>
                  <a:pt x="11021771" y="1730711"/>
                  <a:pt x="11031353" y="1725920"/>
                  <a:pt x="11050511" y="1725920"/>
                </a:cubicBezTo>
                <a:close/>
                <a:moveTo>
                  <a:pt x="10346382" y="1725920"/>
                </a:moveTo>
                <a:lnTo>
                  <a:pt x="10360753" y="1740291"/>
                </a:lnTo>
                <a:cubicBezTo>
                  <a:pt x="10370333" y="1730711"/>
                  <a:pt x="10370333" y="1725920"/>
                  <a:pt x="10360753" y="1725920"/>
                </a:cubicBezTo>
                <a:cubicBezTo>
                  <a:pt x="10360753" y="1725920"/>
                  <a:pt x="10355964" y="1725920"/>
                  <a:pt x="10346382" y="1725920"/>
                </a:cubicBezTo>
                <a:close/>
                <a:moveTo>
                  <a:pt x="10130833" y="1725920"/>
                </a:moveTo>
                <a:cubicBezTo>
                  <a:pt x="10130833" y="1735500"/>
                  <a:pt x="10135622" y="1737895"/>
                  <a:pt x="10145204" y="1733106"/>
                </a:cubicBezTo>
                <a:cubicBezTo>
                  <a:pt x="10154784" y="1728316"/>
                  <a:pt x="10159573" y="1725920"/>
                  <a:pt x="10159573" y="1725920"/>
                </a:cubicBezTo>
                <a:close/>
                <a:moveTo>
                  <a:pt x="9570403" y="1725920"/>
                </a:moveTo>
                <a:cubicBezTo>
                  <a:pt x="9560823" y="1735500"/>
                  <a:pt x="9556034" y="1740291"/>
                  <a:pt x="9556034" y="1740291"/>
                </a:cubicBezTo>
                <a:lnTo>
                  <a:pt x="9570403" y="1740291"/>
                </a:lnTo>
                <a:close/>
                <a:moveTo>
                  <a:pt x="8765686" y="1725920"/>
                </a:moveTo>
                <a:lnTo>
                  <a:pt x="8765686" y="1740291"/>
                </a:lnTo>
                <a:cubicBezTo>
                  <a:pt x="8775266" y="1740291"/>
                  <a:pt x="8780055" y="1735500"/>
                  <a:pt x="8780055" y="1725920"/>
                </a:cubicBezTo>
                <a:close/>
                <a:moveTo>
                  <a:pt x="8550137" y="1725920"/>
                </a:moveTo>
                <a:cubicBezTo>
                  <a:pt x="8550137" y="1735500"/>
                  <a:pt x="8552531" y="1740291"/>
                  <a:pt x="8557320" y="1740291"/>
                </a:cubicBezTo>
                <a:cubicBezTo>
                  <a:pt x="8562111" y="1740291"/>
                  <a:pt x="8564506" y="1737895"/>
                  <a:pt x="8564506" y="1733106"/>
                </a:cubicBezTo>
                <a:cubicBezTo>
                  <a:pt x="8564506" y="1728316"/>
                  <a:pt x="8559717" y="1725920"/>
                  <a:pt x="8550137" y="1725920"/>
                </a:cubicBezTo>
                <a:close/>
                <a:moveTo>
                  <a:pt x="8154962" y="1725920"/>
                </a:moveTo>
                <a:cubicBezTo>
                  <a:pt x="8150172" y="1725920"/>
                  <a:pt x="8147776" y="1730711"/>
                  <a:pt x="8147776" y="1740291"/>
                </a:cubicBezTo>
                <a:cubicBezTo>
                  <a:pt x="8138196" y="1749871"/>
                  <a:pt x="8133407" y="1754660"/>
                  <a:pt x="8133407" y="1754660"/>
                </a:cubicBezTo>
                <a:cubicBezTo>
                  <a:pt x="8133407" y="1754660"/>
                  <a:pt x="8138196" y="1754660"/>
                  <a:pt x="8147776" y="1754660"/>
                </a:cubicBezTo>
                <a:cubicBezTo>
                  <a:pt x="8157356" y="1754660"/>
                  <a:pt x="8164542" y="1752266"/>
                  <a:pt x="8169333" y="1747474"/>
                </a:cubicBezTo>
                <a:cubicBezTo>
                  <a:pt x="8174122" y="1742686"/>
                  <a:pt x="8174122" y="1737895"/>
                  <a:pt x="8169333" y="1733106"/>
                </a:cubicBezTo>
                <a:cubicBezTo>
                  <a:pt x="8164542" y="1728316"/>
                  <a:pt x="8159750" y="1725920"/>
                  <a:pt x="8154962" y="1725920"/>
                </a:cubicBezTo>
                <a:close/>
                <a:moveTo>
                  <a:pt x="7702308" y="1725920"/>
                </a:moveTo>
                <a:cubicBezTo>
                  <a:pt x="7692728" y="1735500"/>
                  <a:pt x="7683148" y="1740291"/>
                  <a:pt x="7673568" y="1740291"/>
                </a:cubicBezTo>
                <a:lnTo>
                  <a:pt x="7673568" y="1754660"/>
                </a:lnTo>
                <a:lnTo>
                  <a:pt x="7687937" y="1754660"/>
                </a:lnTo>
                <a:lnTo>
                  <a:pt x="7702308" y="1740291"/>
                </a:lnTo>
                <a:cubicBezTo>
                  <a:pt x="7711888" y="1740291"/>
                  <a:pt x="7716677" y="1735500"/>
                  <a:pt x="7716677" y="1725920"/>
                </a:cubicBezTo>
                <a:close/>
                <a:moveTo>
                  <a:pt x="6337160" y="1725920"/>
                </a:moveTo>
                <a:lnTo>
                  <a:pt x="6351529" y="1740291"/>
                </a:lnTo>
                <a:lnTo>
                  <a:pt x="6351529" y="1754660"/>
                </a:lnTo>
                <a:cubicBezTo>
                  <a:pt x="6332369" y="1735500"/>
                  <a:pt x="6327580" y="1725920"/>
                  <a:pt x="6337160" y="1725920"/>
                </a:cubicBezTo>
                <a:close/>
                <a:moveTo>
                  <a:pt x="11752844" y="1716940"/>
                </a:moveTo>
                <a:cubicBezTo>
                  <a:pt x="11756438" y="1718138"/>
                  <a:pt x="11759431" y="1721131"/>
                  <a:pt x="11761826" y="1725920"/>
                </a:cubicBezTo>
                <a:cubicBezTo>
                  <a:pt x="11766615" y="1735500"/>
                  <a:pt x="11769009" y="1745080"/>
                  <a:pt x="11769009" y="1754660"/>
                </a:cubicBezTo>
                <a:cubicBezTo>
                  <a:pt x="11769009" y="1764240"/>
                  <a:pt x="11766615" y="1769031"/>
                  <a:pt x="11761826" y="1769031"/>
                </a:cubicBezTo>
                <a:cubicBezTo>
                  <a:pt x="11757037" y="1769031"/>
                  <a:pt x="11752244" y="1769031"/>
                  <a:pt x="11747455" y="1769031"/>
                </a:cubicBezTo>
                <a:cubicBezTo>
                  <a:pt x="11742666" y="1769031"/>
                  <a:pt x="11737875" y="1771426"/>
                  <a:pt x="11733086" y="1776215"/>
                </a:cubicBezTo>
                <a:cubicBezTo>
                  <a:pt x="11728296" y="1781006"/>
                  <a:pt x="11721111" y="1783401"/>
                  <a:pt x="11711531" y="1783401"/>
                </a:cubicBezTo>
                <a:lnTo>
                  <a:pt x="11697160" y="1783401"/>
                </a:lnTo>
                <a:lnTo>
                  <a:pt x="11682790" y="1797770"/>
                </a:lnTo>
                <a:lnTo>
                  <a:pt x="11682790" y="1769031"/>
                </a:lnTo>
                <a:cubicBezTo>
                  <a:pt x="11692371" y="1769031"/>
                  <a:pt x="11697160" y="1764240"/>
                  <a:pt x="11697160" y="1754660"/>
                </a:cubicBezTo>
                <a:lnTo>
                  <a:pt x="11725900" y="1754660"/>
                </a:lnTo>
                <a:lnTo>
                  <a:pt x="11740271" y="1740291"/>
                </a:lnTo>
                <a:cubicBezTo>
                  <a:pt x="11730689" y="1730711"/>
                  <a:pt x="11730689" y="1723525"/>
                  <a:pt x="11740271" y="1718736"/>
                </a:cubicBezTo>
                <a:cubicBezTo>
                  <a:pt x="11745060" y="1716342"/>
                  <a:pt x="11749253" y="1715741"/>
                  <a:pt x="11752844" y="1716940"/>
                </a:cubicBezTo>
                <a:close/>
                <a:moveTo>
                  <a:pt x="13076677" y="1711551"/>
                </a:moveTo>
                <a:cubicBezTo>
                  <a:pt x="13086259" y="1711551"/>
                  <a:pt x="13086259" y="1725920"/>
                  <a:pt x="13076677" y="1754660"/>
                </a:cubicBezTo>
                <a:lnTo>
                  <a:pt x="13033568" y="1769031"/>
                </a:lnTo>
                <a:close/>
                <a:moveTo>
                  <a:pt x="12444400" y="1711551"/>
                </a:moveTo>
                <a:lnTo>
                  <a:pt x="12473138" y="1725920"/>
                </a:lnTo>
                <a:cubicBezTo>
                  <a:pt x="12453980" y="1725920"/>
                  <a:pt x="12439609" y="1730711"/>
                  <a:pt x="12430029" y="1740291"/>
                </a:cubicBezTo>
                <a:cubicBezTo>
                  <a:pt x="12420449" y="1749871"/>
                  <a:pt x="12415660" y="1754660"/>
                  <a:pt x="12415660" y="1754660"/>
                </a:cubicBezTo>
                <a:cubicBezTo>
                  <a:pt x="12406078" y="1754660"/>
                  <a:pt x="12396500" y="1754660"/>
                  <a:pt x="12386919" y="1754660"/>
                </a:cubicBezTo>
                <a:cubicBezTo>
                  <a:pt x="12386919" y="1745080"/>
                  <a:pt x="12389316" y="1740291"/>
                  <a:pt x="12394105" y="1740291"/>
                </a:cubicBezTo>
                <a:cubicBezTo>
                  <a:pt x="12398894" y="1740291"/>
                  <a:pt x="12415660" y="1730711"/>
                  <a:pt x="12444400" y="1711551"/>
                </a:cubicBezTo>
                <a:close/>
                <a:moveTo>
                  <a:pt x="8679467" y="1711551"/>
                </a:moveTo>
                <a:lnTo>
                  <a:pt x="8665098" y="1725920"/>
                </a:lnTo>
                <a:cubicBezTo>
                  <a:pt x="8674678" y="1725920"/>
                  <a:pt x="8679467" y="1725920"/>
                  <a:pt x="8679467" y="1725920"/>
                </a:cubicBezTo>
                <a:cubicBezTo>
                  <a:pt x="8679467" y="1716340"/>
                  <a:pt x="8679467" y="1711551"/>
                  <a:pt x="8679467" y="1711551"/>
                </a:cubicBezTo>
                <a:close/>
                <a:moveTo>
                  <a:pt x="7558608" y="1711551"/>
                </a:moveTo>
                <a:cubicBezTo>
                  <a:pt x="7549028" y="1711551"/>
                  <a:pt x="7541842" y="1713945"/>
                  <a:pt x="7537054" y="1718736"/>
                </a:cubicBezTo>
                <a:cubicBezTo>
                  <a:pt x="7532262" y="1723525"/>
                  <a:pt x="7532262" y="1728316"/>
                  <a:pt x="7537054" y="1733106"/>
                </a:cubicBezTo>
                <a:cubicBezTo>
                  <a:pt x="7541842" y="1737895"/>
                  <a:pt x="7549028" y="1735500"/>
                  <a:pt x="7558608" y="1725920"/>
                </a:cubicBezTo>
                <a:cubicBezTo>
                  <a:pt x="7568188" y="1716340"/>
                  <a:pt x="7568188" y="1711551"/>
                  <a:pt x="7558608" y="1711551"/>
                </a:cubicBezTo>
                <a:close/>
                <a:moveTo>
                  <a:pt x="6638931" y="1711551"/>
                </a:moveTo>
                <a:cubicBezTo>
                  <a:pt x="6648511" y="1711551"/>
                  <a:pt x="6653300" y="1711551"/>
                  <a:pt x="6653300" y="1711551"/>
                </a:cubicBezTo>
                <a:cubicBezTo>
                  <a:pt x="6653300" y="1711551"/>
                  <a:pt x="6653300" y="1716340"/>
                  <a:pt x="6653300" y="1725920"/>
                </a:cubicBezTo>
                <a:lnTo>
                  <a:pt x="6638931" y="1725920"/>
                </a:lnTo>
                <a:cubicBezTo>
                  <a:pt x="6629352" y="1725920"/>
                  <a:pt x="6624561" y="1725920"/>
                  <a:pt x="6624561" y="1725920"/>
                </a:cubicBezTo>
                <a:cubicBezTo>
                  <a:pt x="6624561" y="1725920"/>
                  <a:pt x="6629352" y="1721131"/>
                  <a:pt x="6638931" y="1711551"/>
                </a:cubicBezTo>
                <a:close/>
                <a:moveTo>
                  <a:pt x="6078501" y="1711551"/>
                </a:moveTo>
                <a:lnTo>
                  <a:pt x="6092870" y="1711551"/>
                </a:lnTo>
                <a:lnTo>
                  <a:pt x="6078501" y="1740291"/>
                </a:lnTo>
                <a:cubicBezTo>
                  <a:pt x="6068921" y="1749871"/>
                  <a:pt x="6064130" y="1747474"/>
                  <a:pt x="6064130" y="1733106"/>
                </a:cubicBezTo>
                <a:cubicBezTo>
                  <a:pt x="6064130" y="1718736"/>
                  <a:pt x="6068921" y="1711551"/>
                  <a:pt x="6078501" y="1711551"/>
                </a:cubicBezTo>
                <a:close/>
                <a:moveTo>
                  <a:pt x="11258877" y="1697182"/>
                </a:moveTo>
                <a:cubicBezTo>
                  <a:pt x="11273246" y="1697182"/>
                  <a:pt x="11275643" y="1701971"/>
                  <a:pt x="11266061" y="1711551"/>
                </a:cubicBezTo>
                <a:lnTo>
                  <a:pt x="11237320" y="1711551"/>
                </a:lnTo>
                <a:cubicBezTo>
                  <a:pt x="11237320" y="1711551"/>
                  <a:pt x="11232531" y="1711551"/>
                  <a:pt x="11222951" y="1711551"/>
                </a:cubicBezTo>
                <a:cubicBezTo>
                  <a:pt x="11232531" y="1701971"/>
                  <a:pt x="11244506" y="1697182"/>
                  <a:pt x="11258877" y="1697182"/>
                </a:cubicBezTo>
                <a:close/>
                <a:moveTo>
                  <a:pt x="10332013" y="1697182"/>
                </a:moveTo>
                <a:cubicBezTo>
                  <a:pt x="10332013" y="1697182"/>
                  <a:pt x="10332013" y="1701971"/>
                  <a:pt x="10332013" y="1711551"/>
                </a:cubicBezTo>
                <a:cubicBezTo>
                  <a:pt x="10332013" y="1711551"/>
                  <a:pt x="10336802" y="1711551"/>
                  <a:pt x="10346382" y="1711551"/>
                </a:cubicBezTo>
                <a:close/>
                <a:moveTo>
                  <a:pt x="9038716" y="1697182"/>
                </a:moveTo>
                <a:cubicBezTo>
                  <a:pt x="9038716" y="1706762"/>
                  <a:pt x="9038716" y="1711551"/>
                  <a:pt x="9038716" y="1711551"/>
                </a:cubicBezTo>
                <a:cubicBezTo>
                  <a:pt x="9048296" y="1711551"/>
                  <a:pt x="9053085" y="1706762"/>
                  <a:pt x="9053085" y="1697182"/>
                </a:cubicBezTo>
                <a:close/>
                <a:moveTo>
                  <a:pt x="8233997" y="1697182"/>
                </a:moveTo>
                <a:cubicBezTo>
                  <a:pt x="8233997" y="1706762"/>
                  <a:pt x="8233997" y="1711551"/>
                  <a:pt x="8233997" y="1711551"/>
                </a:cubicBezTo>
                <a:cubicBezTo>
                  <a:pt x="8243577" y="1721131"/>
                  <a:pt x="8248368" y="1723525"/>
                  <a:pt x="8248368" y="1718736"/>
                </a:cubicBezTo>
                <a:cubicBezTo>
                  <a:pt x="8248368" y="1713945"/>
                  <a:pt x="8253157" y="1711551"/>
                  <a:pt x="8262738" y="1711551"/>
                </a:cubicBezTo>
                <a:cubicBezTo>
                  <a:pt x="8262738" y="1711551"/>
                  <a:pt x="8262738" y="1706762"/>
                  <a:pt x="8262738" y="1697182"/>
                </a:cubicBezTo>
                <a:cubicBezTo>
                  <a:pt x="8253157" y="1697182"/>
                  <a:pt x="8243577" y="1697182"/>
                  <a:pt x="8233997" y="1697182"/>
                </a:cubicBezTo>
                <a:close/>
                <a:moveTo>
                  <a:pt x="8205258" y="1697182"/>
                </a:moveTo>
                <a:cubicBezTo>
                  <a:pt x="8195676" y="1697182"/>
                  <a:pt x="8188491" y="1699576"/>
                  <a:pt x="8183702" y="1704365"/>
                </a:cubicBezTo>
                <a:cubicBezTo>
                  <a:pt x="8178913" y="1709156"/>
                  <a:pt x="8176516" y="1716340"/>
                  <a:pt x="8176516" y="1725920"/>
                </a:cubicBezTo>
                <a:cubicBezTo>
                  <a:pt x="8176516" y="1735500"/>
                  <a:pt x="8186096" y="1735500"/>
                  <a:pt x="8205258" y="1725920"/>
                </a:cubicBezTo>
                <a:close/>
                <a:moveTo>
                  <a:pt x="7766972" y="1697182"/>
                </a:moveTo>
                <a:cubicBezTo>
                  <a:pt x="7762183" y="1697182"/>
                  <a:pt x="7759786" y="1699576"/>
                  <a:pt x="7759786" y="1704365"/>
                </a:cubicBezTo>
                <a:cubicBezTo>
                  <a:pt x="7759786" y="1709156"/>
                  <a:pt x="7764578" y="1711551"/>
                  <a:pt x="7774158" y="1711551"/>
                </a:cubicBezTo>
                <a:cubicBezTo>
                  <a:pt x="7774158" y="1701971"/>
                  <a:pt x="7771763" y="1697182"/>
                  <a:pt x="7766972" y="1697182"/>
                </a:cubicBezTo>
                <a:close/>
                <a:moveTo>
                  <a:pt x="7644828" y="1697182"/>
                </a:moveTo>
                <a:lnTo>
                  <a:pt x="7644828" y="1711551"/>
                </a:lnTo>
                <a:lnTo>
                  <a:pt x="7659198" y="1711551"/>
                </a:lnTo>
                <a:close/>
                <a:moveTo>
                  <a:pt x="7386168" y="1697182"/>
                </a:moveTo>
                <a:lnTo>
                  <a:pt x="7400541" y="1711551"/>
                </a:lnTo>
                <a:lnTo>
                  <a:pt x="7414908" y="1697182"/>
                </a:lnTo>
                <a:close/>
                <a:moveTo>
                  <a:pt x="11107992" y="1682811"/>
                </a:moveTo>
                <a:cubicBezTo>
                  <a:pt x="11117572" y="1682811"/>
                  <a:pt x="11124758" y="1682811"/>
                  <a:pt x="11129547" y="1682811"/>
                </a:cubicBezTo>
                <a:lnTo>
                  <a:pt x="11122361" y="1697182"/>
                </a:lnTo>
                <a:cubicBezTo>
                  <a:pt x="11112781" y="1706762"/>
                  <a:pt x="11105595" y="1709156"/>
                  <a:pt x="11100806" y="1704365"/>
                </a:cubicBezTo>
                <a:cubicBezTo>
                  <a:pt x="11096017" y="1699576"/>
                  <a:pt x="11093621" y="1701971"/>
                  <a:pt x="11093621" y="1711551"/>
                </a:cubicBezTo>
                <a:lnTo>
                  <a:pt x="11079252" y="1711551"/>
                </a:lnTo>
                <a:cubicBezTo>
                  <a:pt x="11088832" y="1701971"/>
                  <a:pt x="11098410" y="1692391"/>
                  <a:pt x="11107992" y="1682811"/>
                </a:cubicBezTo>
                <a:close/>
                <a:moveTo>
                  <a:pt x="10360753" y="1682811"/>
                </a:moveTo>
                <a:cubicBezTo>
                  <a:pt x="10360753" y="1692391"/>
                  <a:pt x="10360753" y="1701971"/>
                  <a:pt x="10360753" y="1711551"/>
                </a:cubicBezTo>
                <a:lnTo>
                  <a:pt x="10375123" y="1697182"/>
                </a:lnTo>
                <a:close/>
                <a:moveTo>
                  <a:pt x="10217054" y="1682811"/>
                </a:moveTo>
                <a:lnTo>
                  <a:pt x="10202683" y="1697182"/>
                </a:lnTo>
                <a:cubicBezTo>
                  <a:pt x="10193102" y="1706762"/>
                  <a:pt x="10188313" y="1711551"/>
                  <a:pt x="10188313" y="1711551"/>
                </a:cubicBezTo>
                <a:lnTo>
                  <a:pt x="10217054" y="1711551"/>
                </a:lnTo>
                <a:cubicBezTo>
                  <a:pt x="10217054" y="1701971"/>
                  <a:pt x="10217054" y="1697182"/>
                  <a:pt x="10217054" y="1697182"/>
                </a:cubicBezTo>
                <a:cubicBezTo>
                  <a:pt x="10217054" y="1697182"/>
                  <a:pt x="10217054" y="1692391"/>
                  <a:pt x="10217054" y="1682811"/>
                </a:cubicBezTo>
                <a:close/>
                <a:moveTo>
                  <a:pt x="7687937" y="1682811"/>
                </a:moveTo>
                <a:lnTo>
                  <a:pt x="7687937" y="1697182"/>
                </a:lnTo>
                <a:lnTo>
                  <a:pt x="7702308" y="1682811"/>
                </a:lnTo>
                <a:cubicBezTo>
                  <a:pt x="7702308" y="1682811"/>
                  <a:pt x="7697517" y="1682811"/>
                  <a:pt x="7687937" y="1682811"/>
                </a:cubicBezTo>
                <a:close/>
                <a:moveTo>
                  <a:pt x="6207832" y="1682811"/>
                </a:moveTo>
                <a:lnTo>
                  <a:pt x="6222203" y="1682811"/>
                </a:lnTo>
                <a:cubicBezTo>
                  <a:pt x="6222203" y="1682811"/>
                  <a:pt x="6222203" y="1687601"/>
                  <a:pt x="6222203" y="1697182"/>
                </a:cubicBezTo>
                <a:close/>
                <a:moveTo>
                  <a:pt x="7896302" y="1675625"/>
                </a:moveTo>
                <a:cubicBezTo>
                  <a:pt x="7891512" y="1675625"/>
                  <a:pt x="7884326" y="1678022"/>
                  <a:pt x="7874748" y="1682811"/>
                </a:cubicBezTo>
                <a:lnTo>
                  <a:pt x="7846008" y="1697182"/>
                </a:lnTo>
                <a:lnTo>
                  <a:pt x="7860378" y="1711551"/>
                </a:lnTo>
                <a:lnTo>
                  <a:pt x="7874748" y="1697182"/>
                </a:lnTo>
                <a:cubicBezTo>
                  <a:pt x="7884328" y="1687601"/>
                  <a:pt x="7889117" y="1687601"/>
                  <a:pt x="7889117" y="1697182"/>
                </a:cubicBezTo>
                <a:lnTo>
                  <a:pt x="7903486" y="1682811"/>
                </a:lnTo>
                <a:cubicBezTo>
                  <a:pt x="7903486" y="1678022"/>
                  <a:pt x="7901092" y="1675625"/>
                  <a:pt x="7896302" y="1675625"/>
                </a:cubicBezTo>
                <a:close/>
                <a:moveTo>
                  <a:pt x="11366651" y="1668442"/>
                </a:moveTo>
                <a:cubicBezTo>
                  <a:pt x="11366651" y="1668442"/>
                  <a:pt x="11369047" y="1670836"/>
                  <a:pt x="11373836" y="1675625"/>
                </a:cubicBezTo>
                <a:cubicBezTo>
                  <a:pt x="11378625" y="1680416"/>
                  <a:pt x="11378625" y="1685205"/>
                  <a:pt x="11373836" y="1689996"/>
                </a:cubicBezTo>
                <a:cubicBezTo>
                  <a:pt x="11369047" y="1694785"/>
                  <a:pt x="11366651" y="1692391"/>
                  <a:pt x="11366651" y="1682811"/>
                </a:cubicBezTo>
                <a:cubicBezTo>
                  <a:pt x="11366651" y="1673230"/>
                  <a:pt x="11366651" y="1668442"/>
                  <a:pt x="11366651" y="1668442"/>
                </a:cubicBezTo>
                <a:close/>
                <a:moveTo>
                  <a:pt x="11165471" y="1668442"/>
                </a:moveTo>
                <a:cubicBezTo>
                  <a:pt x="11165471" y="1668442"/>
                  <a:pt x="11165471" y="1670836"/>
                  <a:pt x="11165471" y="1675625"/>
                </a:cubicBezTo>
                <a:cubicBezTo>
                  <a:pt x="11165471" y="1680416"/>
                  <a:pt x="11165471" y="1682811"/>
                  <a:pt x="11165471" y="1682811"/>
                </a:cubicBezTo>
                <a:lnTo>
                  <a:pt x="11151101" y="1682811"/>
                </a:lnTo>
                <a:cubicBezTo>
                  <a:pt x="11151101" y="1673230"/>
                  <a:pt x="11155890" y="1668442"/>
                  <a:pt x="11165471" y="1668442"/>
                </a:cubicBezTo>
                <a:close/>
                <a:moveTo>
                  <a:pt x="11136732" y="1668442"/>
                </a:moveTo>
                <a:cubicBezTo>
                  <a:pt x="11136732" y="1673230"/>
                  <a:pt x="11136134" y="1676824"/>
                  <a:pt x="11134934" y="1679219"/>
                </a:cubicBezTo>
                <a:lnTo>
                  <a:pt x="11129547" y="1682811"/>
                </a:lnTo>
                <a:close/>
                <a:moveTo>
                  <a:pt x="10252978" y="1668442"/>
                </a:moveTo>
                <a:cubicBezTo>
                  <a:pt x="10248189" y="1668442"/>
                  <a:pt x="10245792" y="1670836"/>
                  <a:pt x="10245792" y="1675625"/>
                </a:cubicBezTo>
                <a:cubicBezTo>
                  <a:pt x="10245792" y="1680416"/>
                  <a:pt x="10250583" y="1682811"/>
                  <a:pt x="10260163" y="1682811"/>
                </a:cubicBezTo>
                <a:cubicBezTo>
                  <a:pt x="10260163" y="1673230"/>
                  <a:pt x="10257767" y="1668442"/>
                  <a:pt x="10252978" y="1668442"/>
                </a:cubicBezTo>
                <a:close/>
                <a:moveTo>
                  <a:pt x="10102092" y="1668442"/>
                </a:moveTo>
                <a:cubicBezTo>
                  <a:pt x="10092512" y="1668442"/>
                  <a:pt x="10087723" y="1670836"/>
                  <a:pt x="10087723" y="1675625"/>
                </a:cubicBezTo>
                <a:cubicBezTo>
                  <a:pt x="10087723" y="1680416"/>
                  <a:pt x="10092512" y="1682811"/>
                  <a:pt x="10102092" y="1682811"/>
                </a:cubicBezTo>
                <a:cubicBezTo>
                  <a:pt x="10102092" y="1682811"/>
                  <a:pt x="10106882" y="1678022"/>
                  <a:pt x="10116464" y="1668442"/>
                </a:cubicBezTo>
                <a:close/>
                <a:moveTo>
                  <a:pt x="9613515" y="1668442"/>
                </a:moveTo>
                <a:lnTo>
                  <a:pt x="9613515" y="1682811"/>
                </a:lnTo>
                <a:cubicBezTo>
                  <a:pt x="9613515" y="1682811"/>
                  <a:pt x="9618304" y="1682811"/>
                  <a:pt x="9627884" y="1682811"/>
                </a:cubicBezTo>
                <a:close/>
                <a:moveTo>
                  <a:pt x="8665098" y="1668442"/>
                </a:moveTo>
                <a:cubicBezTo>
                  <a:pt x="8665098" y="1668442"/>
                  <a:pt x="8662701" y="1673230"/>
                  <a:pt x="8657912" y="1682811"/>
                </a:cubicBezTo>
                <a:cubicBezTo>
                  <a:pt x="8653121" y="1692391"/>
                  <a:pt x="8653121" y="1699576"/>
                  <a:pt x="8657912" y="1704365"/>
                </a:cubicBezTo>
                <a:cubicBezTo>
                  <a:pt x="8662701" y="1709156"/>
                  <a:pt x="8667492" y="1711551"/>
                  <a:pt x="8672282" y="1711551"/>
                </a:cubicBezTo>
                <a:cubicBezTo>
                  <a:pt x="8677073" y="1711551"/>
                  <a:pt x="8679467" y="1706762"/>
                  <a:pt x="8679467" y="1697182"/>
                </a:cubicBezTo>
                <a:cubicBezTo>
                  <a:pt x="8679467" y="1687601"/>
                  <a:pt x="8679467" y="1682811"/>
                  <a:pt x="8679467" y="1682811"/>
                </a:cubicBezTo>
                <a:lnTo>
                  <a:pt x="8665098" y="1682811"/>
                </a:lnTo>
                <a:close/>
                <a:moveTo>
                  <a:pt x="8047188" y="1668442"/>
                </a:moveTo>
                <a:cubicBezTo>
                  <a:pt x="8047188" y="1668442"/>
                  <a:pt x="8051977" y="1673230"/>
                  <a:pt x="8061557" y="1682811"/>
                </a:cubicBezTo>
                <a:lnTo>
                  <a:pt x="8061557" y="1697182"/>
                </a:lnTo>
                <a:cubicBezTo>
                  <a:pt x="8061557" y="1697182"/>
                  <a:pt x="8061557" y="1699576"/>
                  <a:pt x="8061557" y="1704365"/>
                </a:cubicBezTo>
                <a:cubicBezTo>
                  <a:pt x="8061557" y="1709156"/>
                  <a:pt x="8066346" y="1711551"/>
                  <a:pt x="8075926" y="1711551"/>
                </a:cubicBezTo>
                <a:cubicBezTo>
                  <a:pt x="8085506" y="1711551"/>
                  <a:pt x="8090298" y="1709156"/>
                  <a:pt x="8090298" y="1704365"/>
                </a:cubicBezTo>
                <a:cubicBezTo>
                  <a:pt x="8090298" y="1699576"/>
                  <a:pt x="8095086" y="1697182"/>
                  <a:pt x="8104666" y="1697182"/>
                </a:cubicBezTo>
                <a:cubicBezTo>
                  <a:pt x="8114246" y="1697182"/>
                  <a:pt x="8123827" y="1692391"/>
                  <a:pt x="8133407" y="1682811"/>
                </a:cubicBezTo>
                <a:lnTo>
                  <a:pt x="8119038" y="1682811"/>
                </a:lnTo>
                <a:cubicBezTo>
                  <a:pt x="8099878" y="1682811"/>
                  <a:pt x="8090298" y="1682811"/>
                  <a:pt x="8090298" y="1682811"/>
                </a:cubicBezTo>
                <a:lnTo>
                  <a:pt x="8075926" y="1668442"/>
                </a:lnTo>
                <a:close/>
                <a:moveTo>
                  <a:pt x="7630458" y="1668442"/>
                </a:moveTo>
                <a:lnTo>
                  <a:pt x="7630458" y="1682811"/>
                </a:lnTo>
                <a:lnTo>
                  <a:pt x="7644828" y="1682811"/>
                </a:lnTo>
                <a:cubicBezTo>
                  <a:pt x="7644828" y="1682811"/>
                  <a:pt x="7640038" y="1678022"/>
                  <a:pt x="7630458" y="1668442"/>
                </a:cubicBezTo>
                <a:close/>
                <a:moveTo>
                  <a:pt x="6322790" y="1668442"/>
                </a:moveTo>
                <a:cubicBezTo>
                  <a:pt x="6322790" y="1668442"/>
                  <a:pt x="6322790" y="1673230"/>
                  <a:pt x="6322790" y="1682811"/>
                </a:cubicBezTo>
                <a:cubicBezTo>
                  <a:pt x="6322790" y="1692391"/>
                  <a:pt x="6322790" y="1697182"/>
                  <a:pt x="6322790" y="1697182"/>
                </a:cubicBezTo>
                <a:cubicBezTo>
                  <a:pt x="6322790" y="1697182"/>
                  <a:pt x="6320396" y="1694785"/>
                  <a:pt x="6315605" y="1689996"/>
                </a:cubicBezTo>
                <a:cubicBezTo>
                  <a:pt x="6310814" y="1685205"/>
                  <a:pt x="6308419" y="1682811"/>
                  <a:pt x="6308419" y="1682811"/>
                </a:cubicBezTo>
                <a:cubicBezTo>
                  <a:pt x="6308419" y="1682811"/>
                  <a:pt x="6310814" y="1680416"/>
                  <a:pt x="6315605" y="1675625"/>
                </a:cubicBezTo>
                <a:cubicBezTo>
                  <a:pt x="6320396" y="1670836"/>
                  <a:pt x="6322790" y="1668442"/>
                  <a:pt x="6322790" y="1668442"/>
                </a:cubicBezTo>
                <a:close/>
                <a:moveTo>
                  <a:pt x="12054615" y="1659460"/>
                </a:moveTo>
                <a:cubicBezTo>
                  <a:pt x="12051023" y="1660657"/>
                  <a:pt x="12046831" y="1663651"/>
                  <a:pt x="12042040" y="1668442"/>
                </a:cubicBezTo>
                <a:lnTo>
                  <a:pt x="12056411" y="1668442"/>
                </a:lnTo>
                <a:cubicBezTo>
                  <a:pt x="12065991" y="1668442"/>
                  <a:pt x="12068383" y="1666045"/>
                  <a:pt x="12063594" y="1661256"/>
                </a:cubicBezTo>
                <a:cubicBezTo>
                  <a:pt x="12061200" y="1658861"/>
                  <a:pt x="12058207" y="1658263"/>
                  <a:pt x="12054615" y="1659460"/>
                </a:cubicBezTo>
                <a:close/>
                <a:moveTo>
                  <a:pt x="12257589" y="1654070"/>
                </a:moveTo>
                <a:lnTo>
                  <a:pt x="12243220" y="1682811"/>
                </a:lnTo>
                <a:lnTo>
                  <a:pt x="12214480" y="1697182"/>
                </a:lnTo>
                <a:cubicBezTo>
                  <a:pt x="12214480" y="1697182"/>
                  <a:pt x="12221665" y="1689996"/>
                  <a:pt x="12236034" y="1675625"/>
                </a:cubicBezTo>
                <a:cubicBezTo>
                  <a:pt x="12250405" y="1661256"/>
                  <a:pt x="12257589" y="1654070"/>
                  <a:pt x="12257589" y="1654070"/>
                </a:cubicBezTo>
                <a:close/>
                <a:moveTo>
                  <a:pt x="11495981" y="1654070"/>
                </a:moveTo>
                <a:cubicBezTo>
                  <a:pt x="11495981" y="1654070"/>
                  <a:pt x="11495981" y="1658861"/>
                  <a:pt x="11495981" y="1668442"/>
                </a:cubicBezTo>
                <a:lnTo>
                  <a:pt x="11467241" y="1668442"/>
                </a:lnTo>
                <a:cubicBezTo>
                  <a:pt x="11467241" y="1658861"/>
                  <a:pt x="11476821" y="1654070"/>
                  <a:pt x="11495981" y="1654070"/>
                </a:cubicBezTo>
                <a:close/>
                <a:moveTo>
                  <a:pt x="11409760" y="1654070"/>
                </a:moveTo>
                <a:lnTo>
                  <a:pt x="11424131" y="1668442"/>
                </a:lnTo>
                <a:cubicBezTo>
                  <a:pt x="11433712" y="1668442"/>
                  <a:pt x="11436106" y="1670836"/>
                  <a:pt x="11431315" y="1675625"/>
                </a:cubicBezTo>
                <a:cubicBezTo>
                  <a:pt x="11426526" y="1680416"/>
                  <a:pt x="11424131" y="1685205"/>
                  <a:pt x="11424131" y="1689996"/>
                </a:cubicBezTo>
                <a:cubicBezTo>
                  <a:pt x="11424131" y="1694785"/>
                  <a:pt x="11419342" y="1701971"/>
                  <a:pt x="11409760" y="1711551"/>
                </a:cubicBezTo>
                <a:lnTo>
                  <a:pt x="11424131" y="1725920"/>
                </a:lnTo>
                <a:lnTo>
                  <a:pt x="11409760" y="1740291"/>
                </a:lnTo>
                <a:cubicBezTo>
                  <a:pt x="11409760" y="1740291"/>
                  <a:pt x="11402577" y="1737895"/>
                  <a:pt x="11388206" y="1733106"/>
                </a:cubicBezTo>
                <a:cubicBezTo>
                  <a:pt x="11373836" y="1728316"/>
                  <a:pt x="11366651" y="1725920"/>
                  <a:pt x="11366651" y="1725920"/>
                </a:cubicBezTo>
                <a:cubicBezTo>
                  <a:pt x="11366651" y="1725920"/>
                  <a:pt x="11371440" y="1721131"/>
                  <a:pt x="11381022" y="1711551"/>
                </a:cubicBezTo>
                <a:cubicBezTo>
                  <a:pt x="11390602" y="1701971"/>
                  <a:pt x="11395391" y="1687601"/>
                  <a:pt x="11395391" y="1668442"/>
                </a:cubicBezTo>
                <a:close/>
                <a:moveTo>
                  <a:pt x="11323541" y="1654070"/>
                </a:moveTo>
                <a:cubicBezTo>
                  <a:pt x="11323541" y="1654070"/>
                  <a:pt x="11328330" y="1654070"/>
                  <a:pt x="11337911" y="1654070"/>
                </a:cubicBezTo>
                <a:cubicBezTo>
                  <a:pt x="11347493" y="1654070"/>
                  <a:pt x="11352282" y="1658861"/>
                  <a:pt x="11352282" y="1668442"/>
                </a:cubicBezTo>
                <a:cubicBezTo>
                  <a:pt x="11352282" y="1678022"/>
                  <a:pt x="11352282" y="1685205"/>
                  <a:pt x="11352282" y="1689996"/>
                </a:cubicBezTo>
                <a:cubicBezTo>
                  <a:pt x="11352282" y="1694785"/>
                  <a:pt x="11347493" y="1697182"/>
                  <a:pt x="11337911" y="1697182"/>
                </a:cubicBezTo>
                <a:cubicBezTo>
                  <a:pt x="11328330" y="1697182"/>
                  <a:pt x="11323541" y="1694785"/>
                  <a:pt x="11323541" y="1689996"/>
                </a:cubicBezTo>
                <a:cubicBezTo>
                  <a:pt x="11323541" y="1685205"/>
                  <a:pt x="11323541" y="1678022"/>
                  <a:pt x="11323541" y="1668442"/>
                </a:cubicBezTo>
                <a:cubicBezTo>
                  <a:pt x="11323541" y="1658861"/>
                  <a:pt x="11323541" y="1654070"/>
                  <a:pt x="11323541" y="1654070"/>
                </a:cubicBezTo>
                <a:close/>
                <a:moveTo>
                  <a:pt x="10231423" y="1654070"/>
                </a:moveTo>
                <a:lnTo>
                  <a:pt x="10173942" y="1668442"/>
                </a:lnTo>
                <a:cubicBezTo>
                  <a:pt x="10173942" y="1678022"/>
                  <a:pt x="10178731" y="1678022"/>
                  <a:pt x="10188313" y="1668442"/>
                </a:cubicBezTo>
                <a:cubicBezTo>
                  <a:pt x="10207472" y="1668442"/>
                  <a:pt x="10221843" y="1668442"/>
                  <a:pt x="10231423" y="1668442"/>
                </a:cubicBezTo>
                <a:close/>
                <a:moveTo>
                  <a:pt x="8190888" y="1654070"/>
                </a:moveTo>
                <a:cubicBezTo>
                  <a:pt x="8181308" y="1654070"/>
                  <a:pt x="8171728" y="1658861"/>
                  <a:pt x="8162147" y="1668442"/>
                </a:cubicBezTo>
                <a:cubicBezTo>
                  <a:pt x="8162147" y="1668442"/>
                  <a:pt x="8164542" y="1668442"/>
                  <a:pt x="8169333" y="1668442"/>
                </a:cubicBezTo>
                <a:cubicBezTo>
                  <a:pt x="8174122" y="1668442"/>
                  <a:pt x="8181308" y="1668442"/>
                  <a:pt x="8190888" y="1668442"/>
                </a:cubicBezTo>
                <a:close/>
                <a:moveTo>
                  <a:pt x="8018448" y="1654070"/>
                </a:moveTo>
                <a:cubicBezTo>
                  <a:pt x="8008868" y="1654070"/>
                  <a:pt x="8004076" y="1656467"/>
                  <a:pt x="8004076" y="1661256"/>
                </a:cubicBezTo>
                <a:cubicBezTo>
                  <a:pt x="8004076" y="1666045"/>
                  <a:pt x="8008868" y="1668442"/>
                  <a:pt x="8018448" y="1668442"/>
                </a:cubicBezTo>
                <a:cubicBezTo>
                  <a:pt x="8018448" y="1668442"/>
                  <a:pt x="8020842" y="1678022"/>
                  <a:pt x="8025631" y="1697182"/>
                </a:cubicBezTo>
                <a:cubicBezTo>
                  <a:pt x="8030422" y="1716340"/>
                  <a:pt x="8028028" y="1725920"/>
                  <a:pt x="8018448" y="1725920"/>
                </a:cubicBezTo>
                <a:cubicBezTo>
                  <a:pt x="8008868" y="1725920"/>
                  <a:pt x="8008868" y="1721131"/>
                  <a:pt x="8018448" y="1711551"/>
                </a:cubicBezTo>
                <a:cubicBezTo>
                  <a:pt x="8018448" y="1711551"/>
                  <a:pt x="8018448" y="1706762"/>
                  <a:pt x="8018448" y="1697182"/>
                </a:cubicBezTo>
                <a:lnTo>
                  <a:pt x="7989707" y="1697182"/>
                </a:lnTo>
                <a:cubicBezTo>
                  <a:pt x="7989707" y="1706762"/>
                  <a:pt x="7989707" y="1716340"/>
                  <a:pt x="7989707" y="1725920"/>
                </a:cubicBezTo>
                <a:lnTo>
                  <a:pt x="8018448" y="1725920"/>
                </a:lnTo>
                <a:lnTo>
                  <a:pt x="8032816" y="1725920"/>
                </a:lnTo>
                <a:cubicBezTo>
                  <a:pt x="8042397" y="1716340"/>
                  <a:pt x="8047188" y="1711551"/>
                  <a:pt x="8047188" y="1711551"/>
                </a:cubicBezTo>
                <a:cubicBezTo>
                  <a:pt x="8047188" y="1711551"/>
                  <a:pt x="8044792" y="1709156"/>
                  <a:pt x="8040002" y="1704365"/>
                </a:cubicBezTo>
                <a:cubicBezTo>
                  <a:pt x="8035212" y="1699576"/>
                  <a:pt x="8032816" y="1694785"/>
                  <a:pt x="8032816" y="1689996"/>
                </a:cubicBezTo>
                <a:cubicBezTo>
                  <a:pt x="8032816" y="1685205"/>
                  <a:pt x="8032816" y="1682811"/>
                  <a:pt x="8032816" y="1682811"/>
                </a:cubicBezTo>
                <a:cubicBezTo>
                  <a:pt x="8042397" y="1673230"/>
                  <a:pt x="8042397" y="1666045"/>
                  <a:pt x="8032816" y="1661256"/>
                </a:cubicBezTo>
                <a:cubicBezTo>
                  <a:pt x="8023236" y="1656467"/>
                  <a:pt x="8018448" y="1654070"/>
                  <a:pt x="8018448" y="1654070"/>
                </a:cubicBezTo>
                <a:close/>
                <a:moveTo>
                  <a:pt x="7831638" y="1654070"/>
                </a:moveTo>
                <a:cubicBezTo>
                  <a:pt x="7831638" y="1654070"/>
                  <a:pt x="7826850" y="1658861"/>
                  <a:pt x="7817269" y="1668442"/>
                </a:cubicBezTo>
                <a:lnTo>
                  <a:pt x="7817269" y="1682811"/>
                </a:lnTo>
                <a:cubicBezTo>
                  <a:pt x="7826850" y="1682811"/>
                  <a:pt x="7831638" y="1678022"/>
                  <a:pt x="7831638" y="1668442"/>
                </a:cubicBezTo>
                <a:close/>
                <a:moveTo>
                  <a:pt x="7010752" y="1645089"/>
                </a:moveTo>
                <a:cubicBezTo>
                  <a:pt x="7014344" y="1643892"/>
                  <a:pt x="7017342" y="1644492"/>
                  <a:pt x="7019736" y="1646887"/>
                </a:cubicBezTo>
                <a:lnTo>
                  <a:pt x="6998182" y="1654070"/>
                </a:lnTo>
                <a:cubicBezTo>
                  <a:pt x="7002971" y="1649281"/>
                  <a:pt x="7007161" y="1646288"/>
                  <a:pt x="7010752" y="1645089"/>
                </a:cubicBezTo>
                <a:close/>
                <a:moveTo>
                  <a:pt x="11122361" y="1639701"/>
                </a:moveTo>
                <a:cubicBezTo>
                  <a:pt x="11112781" y="1639701"/>
                  <a:pt x="11107992" y="1642095"/>
                  <a:pt x="11107992" y="1646887"/>
                </a:cubicBezTo>
                <a:cubicBezTo>
                  <a:pt x="11107992" y="1651676"/>
                  <a:pt x="11107992" y="1654070"/>
                  <a:pt x="11107992" y="1654070"/>
                </a:cubicBezTo>
                <a:close/>
                <a:moveTo>
                  <a:pt x="10964292" y="1639701"/>
                </a:moveTo>
                <a:lnTo>
                  <a:pt x="10964292" y="1668442"/>
                </a:lnTo>
                <a:cubicBezTo>
                  <a:pt x="10964292" y="1668442"/>
                  <a:pt x="10969081" y="1663651"/>
                  <a:pt x="10978661" y="1654070"/>
                </a:cubicBezTo>
                <a:close/>
                <a:moveTo>
                  <a:pt x="10518822" y="1639701"/>
                </a:moveTo>
                <a:cubicBezTo>
                  <a:pt x="10518822" y="1639701"/>
                  <a:pt x="10518822" y="1644490"/>
                  <a:pt x="10518822" y="1654070"/>
                </a:cubicBezTo>
                <a:cubicBezTo>
                  <a:pt x="10518822" y="1654070"/>
                  <a:pt x="10523611" y="1654070"/>
                  <a:pt x="10533193" y="1654070"/>
                </a:cubicBezTo>
                <a:cubicBezTo>
                  <a:pt x="10533193" y="1644490"/>
                  <a:pt x="10528402" y="1639701"/>
                  <a:pt x="10518822" y="1639701"/>
                </a:cubicBezTo>
                <a:close/>
                <a:moveTo>
                  <a:pt x="10044614" y="1639701"/>
                </a:moveTo>
                <a:cubicBezTo>
                  <a:pt x="10035032" y="1649281"/>
                  <a:pt x="10030243" y="1654070"/>
                  <a:pt x="10030243" y="1654070"/>
                </a:cubicBezTo>
                <a:lnTo>
                  <a:pt x="10058983" y="1654070"/>
                </a:lnTo>
                <a:close/>
                <a:moveTo>
                  <a:pt x="9915285" y="1639701"/>
                </a:moveTo>
                <a:cubicBezTo>
                  <a:pt x="9905703" y="1649281"/>
                  <a:pt x="9900914" y="1654070"/>
                  <a:pt x="9900914" y="1654070"/>
                </a:cubicBezTo>
                <a:lnTo>
                  <a:pt x="9929654" y="1654070"/>
                </a:lnTo>
                <a:cubicBezTo>
                  <a:pt x="9929654" y="1644490"/>
                  <a:pt x="9929654" y="1639701"/>
                  <a:pt x="9929654" y="1639701"/>
                </a:cubicBezTo>
                <a:cubicBezTo>
                  <a:pt x="9929654" y="1639701"/>
                  <a:pt x="9924865" y="1639701"/>
                  <a:pt x="9915285" y="1639701"/>
                </a:cubicBezTo>
                <a:close/>
                <a:moveTo>
                  <a:pt x="9347670" y="1639701"/>
                </a:moveTo>
                <a:cubicBezTo>
                  <a:pt x="9342879" y="1639701"/>
                  <a:pt x="9340485" y="1644492"/>
                  <a:pt x="9340485" y="1654070"/>
                </a:cubicBezTo>
                <a:lnTo>
                  <a:pt x="9354854" y="1654070"/>
                </a:lnTo>
                <a:lnTo>
                  <a:pt x="9369225" y="1654070"/>
                </a:lnTo>
                <a:cubicBezTo>
                  <a:pt x="9359645" y="1644492"/>
                  <a:pt x="9352459" y="1639701"/>
                  <a:pt x="9347670" y="1639701"/>
                </a:cubicBezTo>
                <a:close/>
                <a:moveTo>
                  <a:pt x="8736946" y="1639701"/>
                </a:moveTo>
                <a:cubicBezTo>
                  <a:pt x="8736946" y="1639701"/>
                  <a:pt x="8736946" y="1644490"/>
                  <a:pt x="8736946" y="1654070"/>
                </a:cubicBezTo>
                <a:cubicBezTo>
                  <a:pt x="8736946" y="1663651"/>
                  <a:pt x="8739340" y="1668442"/>
                  <a:pt x="8744131" y="1668442"/>
                </a:cubicBezTo>
                <a:cubicBezTo>
                  <a:pt x="8748920" y="1668442"/>
                  <a:pt x="8748920" y="1663651"/>
                  <a:pt x="8744131" y="1654070"/>
                </a:cubicBezTo>
                <a:cubicBezTo>
                  <a:pt x="8739340" y="1644490"/>
                  <a:pt x="8736946" y="1639701"/>
                  <a:pt x="8736946" y="1639701"/>
                </a:cubicBezTo>
                <a:close/>
                <a:moveTo>
                  <a:pt x="7874748" y="1639701"/>
                </a:moveTo>
                <a:lnTo>
                  <a:pt x="7846008" y="1668442"/>
                </a:lnTo>
                <a:cubicBezTo>
                  <a:pt x="7846008" y="1678022"/>
                  <a:pt x="7860378" y="1673230"/>
                  <a:pt x="7889117" y="1654070"/>
                </a:cubicBezTo>
                <a:cubicBezTo>
                  <a:pt x="7898697" y="1654070"/>
                  <a:pt x="7908278" y="1654070"/>
                  <a:pt x="7917858" y="1654070"/>
                </a:cubicBezTo>
                <a:cubicBezTo>
                  <a:pt x="7927438" y="1654070"/>
                  <a:pt x="7932226" y="1649281"/>
                  <a:pt x="7932226" y="1639701"/>
                </a:cubicBezTo>
                <a:close/>
                <a:moveTo>
                  <a:pt x="7141879" y="1639701"/>
                </a:moveTo>
                <a:cubicBezTo>
                  <a:pt x="7151459" y="1649281"/>
                  <a:pt x="7151459" y="1654070"/>
                  <a:pt x="7141879" y="1654070"/>
                </a:cubicBezTo>
                <a:cubicBezTo>
                  <a:pt x="7132299" y="1654070"/>
                  <a:pt x="7127508" y="1651676"/>
                  <a:pt x="7127508" y="1646887"/>
                </a:cubicBezTo>
                <a:cubicBezTo>
                  <a:pt x="7127508" y="1642095"/>
                  <a:pt x="7132299" y="1639701"/>
                  <a:pt x="7141879" y="1639701"/>
                </a:cubicBezTo>
                <a:close/>
                <a:moveTo>
                  <a:pt x="4081075" y="1639701"/>
                </a:moveTo>
                <a:lnTo>
                  <a:pt x="4095445" y="1654070"/>
                </a:lnTo>
                <a:lnTo>
                  <a:pt x="4081075" y="1654070"/>
                </a:lnTo>
                <a:cubicBezTo>
                  <a:pt x="4081075" y="1654070"/>
                  <a:pt x="4081075" y="1649281"/>
                  <a:pt x="4081075" y="1639701"/>
                </a:cubicBezTo>
                <a:close/>
                <a:moveTo>
                  <a:pt x="8384882" y="1632516"/>
                </a:moveTo>
                <a:cubicBezTo>
                  <a:pt x="8380091" y="1632516"/>
                  <a:pt x="8372908" y="1634912"/>
                  <a:pt x="8363326" y="1639701"/>
                </a:cubicBezTo>
                <a:cubicBezTo>
                  <a:pt x="8363326" y="1649281"/>
                  <a:pt x="8358536" y="1654070"/>
                  <a:pt x="8348956" y="1654070"/>
                </a:cubicBezTo>
                <a:lnTo>
                  <a:pt x="8348956" y="1668442"/>
                </a:lnTo>
                <a:cubicBezTo>
                  <a:pt x="8358536" y="1668442"/>
                  <a:pt x="8363326" y="1666045"/>
                  <a:pt x="8363326" y="1661256"/>
                </a:cubicBezTo>
                <a:cubicBezTo>
                  <a:pt x="8363326" y="1656467"/>
                  <a:pt x="8368116" y="1654070"/>
                  <a:pt x="8377696" y="1654070"/>
                </a:cubicBezTo>
                <a:lnTo>
                  <a:pt x="8392066" y="1639701"/>
                </a:lnTo>
                <a:cubicBezTo>
                  <a:pt x="8392066" y="1634912"/>
                  <a:pt x="8389671" y="1632516"/>
                  <a:pt x="8384882" y="1632516"/>
                </a:cubicBezTo>
                <a:close/>
                <a:moveTo>
                  <a:pt x="11963004" y="1625332"/>
                </a:moveTo>
                <a:cubicBezTo>
                  <a:pt x="11967795" y="1625332"/>
                  <a:pt x="11970190" y="1625332"/>
                  <a:pt x="11970190" y="1625332"/>
                </a:cubicBezTo>
                <a:lnTo>
                  <a:pt x="11984561" y="1625332"/>
                </a:lnTo>
                <a:cubicBezTo>
                  <a:pt x="11984561" y="1625332"/>
                  <a:pt x="11989350" y="1625332"/>
                  <a:pt x="11998930" y="1625332"/>
                </a:cubicBezTo>
                <a:lnTo>
                  <a:pt x="11984561" y="1639701"/>
                </a:lnTo>
                <a:lnTo>
                  <a:pt x="11955821" y="1654070"/>
                </a:lnTo>
                <a:cubicBezTo>
                  <a:pt x="11946239" y="1654070"/>
                  <a:pt x="11939055" y="1654070"/>
                  <a:pt x="11934266" y="1654070"/>
                </a:cubicBezTo>
                <a:cubicBezTo>
                  <a:pt x="11929477" y="1654070"/>
                  <a:pt x="11927080" y="1658861"/>
                  <a:pt x="11927080" y="1668442"/>
                </a:cubicBezTo>
                <a:lnTo>
                  <a:pt x="11927080" y="1682811"/>
                </a:lnTo>
                <a:cubicBezTo>
                  <a:pt x="11917500" y="1682811"/>
                  <a:pt x="11879182" y="1701971"/>
                  <a:pt x="11812121" y="1740291"/>
                </a:cubicBezTo>
                <a:cubicBezTo>
                  <a:pt x="11802539" y="1749871"/>
                  <a:pt x="11795355" y="1754660"/>
                  <a:pt x="11790566" y="1754660"/>
                </a:cubicBezTo>
                <a:cubicBezTo>
                  <a:pt x="11785777" y="1754660"/>
                  <a:pt x="11783381" y="1749871"/>
                  <a:pt x="11783381" y="1740291"/>
                </a:cubicBezTo>
                <a:cubicBezTo>
                  <a:pt x="11773800" y="1730711"/>
                  <a:pt x="11778591" y="1721131"/>
                  <a:pt x="11797750" y="1711551"/>
                </a:cubicBezTo>
                <a:cubicBezTo>
                  <a:pt x="11816910" y="1701971"/>
                  <a:pt x="11826490" y="1697182"/>
                  <a:pt x="11826490" y="1697182"/>
                </a:cubicBezTo>
                <a:lnTo>
                  <a:pt x="11840861" y="1682811"/>
                </a:lnTo>
                <a:cubicBezTo>
                  <a:pt x="11850441" y="1673230"/>
                  <a:pt x="11860019" y="1668442"/>
                  <a:pt x="11869600" y="1668442"/>
                </a:cubicBezTo>
                <a:lnTo>
                  <a:pt x="11883971" y="1668442"/>
                </a:lnTo>
                <a:lnTo>
                  <a:pt x="11883971" y="1654070"/>
                </a:lnTo>
                <a:cubicBezTo>
                  <a:pt x="11893551" y="1654070"/>
                  <a:pt x="11912711" y="1649281"/>
                  <a:pt x="11941449" y="1639701"/>
                </a:cubicBezTo>
                <a:cubicBezTo>
                  <a:pt x="11951031" y="1630121"/>
                  <a:pt x="11958215" y="1625332"/>
                  <a:pt x="11963004" y="1625332"/>
                </a:cubicBezTo>
                <a:close/>
                <a:moveTo>
                  <a:pt x="11725900" y="1625332"/>
                </a:moveTo>
                <a:lnTo>
                  <a:pt x="11740271" y="1639701"/>
                </a:lnTo>
                <a:lnTo>
                  <a:pt x="11725900" y="1639701"/>
                </a:lnTo>
                <a:close/>
                <a:moveTo>
                  <a:pt x="11524722" y="1625332"/>
                </a:moveTo>
                <a:cubicBezTo>
                  <a:pt x="11543880" y="1625332"/>
                  <a:pt x="11543880" y="1634912"/>
                  <a:pt x="11524722" y="1654070"/>
                </a:cubicBezTo>
                <a:lnTo>
                  <a:pt x="11510350" y="1639701"/>
                </a:lnTo>
                <a:cubicBezTo>
                  <a:pt x="11519931" y="1639701"/>
                  <a:pt x="11524722" y="1634912"/>
                  <a:pt x="11524722" y="1625332"/>
                </a:cubicBezTo>
                <a:close/>
                <a:moveTo>
                  <a:pt x="9182414" y="1625332"/>
                </a:moveTo>
                <a:lnTo>
                  <a:pt x="9211154" y="1639701"/>
                </a:lnTo>
                <a:cubicBezTo>
                  <a:pt x="9211154" y="1630121"/>
                  <a:pt x="9206365" y="1625332"/>
                  <a:pt x="9196785" y="1625332"/>
                </a:cubicBezTo>
                <a:close/>
                <a:moveTo>
                  <a:pt x="9139304" y="1625332"/>
                </a:moveTo>
                <a:cubicBezTo>
                  <a:pt x="9139304" y="1634912"/>
                  <a:pt x="9144093" y="1639701"/>
                  <a:pt x="9153676" y="1639701"/>
                </a:cubicBezTo>
                <a:lnTo>
                  <a:pt x="9153676" y="1625332"/>
                </a:lnTo>
                <a:cubicBezTo>
                  <a:pt x="9153676" y="1625332"/>
                  <a:pt x="9148885" y="1625332"/>
                  <a:pt x="9139304" y="1625332"/>
                </a:cubicBezTo>
                <a:close/>
                <a:moveTo>
                  <a:pt x="7544237" y="1625332"/>
                </a:moveTo>
                <a:lnTo>
                  <a:pt x="7544237" y="1639701"/>
                </a:lnTo>
                <a:cubicBezTo>
                  <a:pt x="7553818" y="1639701"/>
                  <a:pt x="7558608" y="1634912"/>
                  <a:pt x="7558608" y="1625332"/>
                </a:cubicBezTo>
                <a:cubicBezTo>
                  <a:pt x="7549028" y="1625332"/>
                  <a:pt x="7544237" y="1625332"/>
                  <a:pt x="7544237" y="1625332"/>
                </a:cubicBezTo>
                <a:close/>
                <a:moveTo>
                  <a:pt x="7493942" y="1625332"/>
                </a:moveTo>
                <a:cubicBezTo>
                  <a:pt x="7489153" y="1625332"/>
                  <a:pt x="7486758" y="1630121"/>
                  <a:pt x="7486758" y="1639701"/>
                </a:cubicBezTo>
                <a:cubicBezTo>
                  <a:pt x="7496338" y="1639701"/>
                  <a:pt x="7501128" y="1637307"/>
                  <a:pt x="7501128" y="1632516"/>
                </a:cubicBezTo>
                <a:cubicBezTo>
                  <a:pt x="7501128" y="1627726"/>
                  <a:pt x="7498733" y="1625332"/>
                  <a:pt x="7493942" y="1625332"/>
                </a:cubicBezTo>
                <a:close/>
                <a:moveTo>
                  <a:pt x="11474427" y="1610961"/>
                </a:moveTo>
                <a:cubicBezTo>
                  <a:pt x="11479216" y="1610961"/>
                  <a:pt x="11481610" y="1615752"/>
                  <a:pt x="11481610" y="1625332"/>
                </a:cubicBezTo>
                <a:cubicBezTo>
                  <a:pt x="11472030" y="1625332"/>
                  <a:pt x="11467241" y="1622936"/>
                  <a:pt x="11467241" y="1618146"/>
                </a:cubicBezTo>
                <a:cubicBezTo>
                  <a:pt x="11467241" y="1613355"/>
                  <a:pt x="11469637" y="1610961"/>
                  <a:pt x="11474427" y="1610961"/>
                </a:cubicBezTo>
                <a:close/>
                <a:moveTo>
                  <a:pt x="11100806" y="1610961"/>
                </a:moveTo>
                <a:cubicBezTo>
                  <a:pt x="11096017" y="1610961"/>
                  <a:pt x="11088832" y="1615752"/>
                  <a:pt x="11079252" y="1625332"/>
                </a:cubicBezTo>
                <a:lnTo>
                  <a:pt x="11093621" y="1625332"/>
                </a:lnTo>
                <a:cubicBezTo>
                  <a:pt x="11093621" y="1625332"/>
                  <a:pt x="11098410" y="1625332"/>
                  <a:pt x="11107992" y="1625332"/>
                </a:cubicBezTo>
                <a:cubicBezTo>
                  <a:pt x="11107992" y="1625332"/>
                  <a:pt x="11107992" y="1620541"/>
                  <a:pt x="11107992" y="1610961"/>
                </a:cubicBezTo>
                <a:cubicBezTo>
                  <a:pt x="11107992" y="1610961"/>
                  <a:pt x="11105595" y="1610961"/>
                  <a:pt x="11100806" y="1610961"/>
                </a:cubicBezTo>
                <a:close/>
                <a:moveTo>
                  <a:pt x="9426706" y="1610961"/>
                </a:moveTo>
                <a:lnTo>
                  <a:pt x="9412335" y="1639701"/>
                </a:lnTo>
                <a:lnTo>
                  <a:pt x="9426706" y="1639701"/>
                </a:lnTo>
                <a:cubicBezTo>
                  <a:pt x="9426706" y="1620541"/>
                  <a:pt x="9426706" y="1610961"/>
                  <a:pt x="9426706" y="1610961"/>
                </a:cubicBezTo>
                <a:close/>
                <a:moveTo>
                  <a:pt x="8420806" y="1610961"/>
                </a:moveTo>
                <a:cubicBezTo>
                  <a:pt x="8411226" y="1610961"/>
                  <a:pt x="8406437" y="1615752"/>
                  <a:pt x="8406437" y="1625332"/>
                </a:cubicBezTo>
                <a:cubicBezTo>
                  <a:pt x="8416017" y="1625332"/>
                  <a:pt x="8420806" y="1625332"/>
                  <a:pt x="8420806" y="1625332"/>
                </a:cubicBezTo>
                <a:lnTo>
                  <a:pt x="8435177" y="1610961"/>
                </a:lnTo>
                <a:cubicBezTo>
                  <a:pt x="8435177" y="1610961"/>
                  <a:pt x="8430386" y="1610961"/>
                  <a:pt x="8420806" y="1610961"/>
                </a:cubicBezTo>
                <a:close/>
                <a:moveTo>
                  <a:pt x="8190888" y="1610961"/>
                </a:moveTo>
                <a:lnTo>
                  <a:pt x="8176516" y="1625332"/>
                </a:lnTo>
                <a:cubicBezTo>
                  <a:pt x="8186096" y="1625332"/>
                  <a:pt x="8190888" y="1625332"/>
                  <a:pt x="8190888" y="1625332"/>
                </a:cubicBezTo>
                <a:cubicBezTo>
                  <a:pt x="8190888" y="1615752"/>
                  <a:pt x="8190888" y="1610961"/>
                  <a:pt x="8190888" y="1610961"/>
                </a:cubicBezTo>
                <a:close/>
                <a:moveTo>
                  <a:pt x="7960967" y="1610961"/>
                </a:moveTo>
                <a:lnTo>
                  <a:pt x="7960967" y="1625332"/>
                </a:lnTo>
                <a:cubicBezTo>
                  <a:pt x="7980127" y="1625332"/>
                  <a:pt x="7989707" y="1625332"/>
                  <a:pt x="7989707" y="1625332"/>
                </a:cubicBezTo>
                <a:cubicBezTo>
                  <a:pt x="7989707" y="1615752"/>
                  <a:pt x="7980127" y="1610961"/>
                  <a:pt x="7960967" y="1610961"/>
                </a:cubicBezTo>
                <a:close/>
                <a:moveTo>
                  <a:pt x="7601718" y="1610961"/>
                </a:moveTo>
                <a:cubicBezTo>
                  <a:pt x="7601718" y="1620541"/>
                  <a:pt x="7606507" y="1625332"/>
                  <a:pt x="7616087" y="1625332"/>
                </a:cubicBezTo>
                <a:cubicBezTo>
                  <a:pt x="7616087" y="1615752"/>
                  <a:pt x="7616087" y="1610961"/>
                  <a:pt x="7616087" y="1610961"/>
                </a:cubicBezTo>
                <a:close/>
                <a:moveTo>
                  <a:pt x="7199358" y="1610961"/>
                </a:moveTo>
                <a:cubicBezTo>
                  <a:pt x="7208938" y="1610961"/>
                  <a:pt x="7213729" y="1610961"/>
                  <a:pt x="7213729" y="1610961"/>
                </a:cubicBezTo>
                <a:lnTo>
                  <a:pt x="7199358" y="1625332"/>
                </a:lnTo>
                <a:cubicBezTo>
                  <a:pt x="7199358" y="1625332"/>
                  <a:pt x="7199358" y="1620541"/>
                  <a:pt x="7199358" y="1610961"/>
                </a:cubicBezTo>
                <a:close/>
                <a:moveTo>
                  <a:pt x="7170619" y="1610961"/>
                </a:moveTo>
                <a:cubicBezTo>
                  <a:pt x="7170619" y="1610961"/>
                  <a:pt x="7175409" y="1610961"/>
                  <a:pt x="7184989" y="1610961"/>
                </a:cubicBezTo>
                <a:lnTo>
                  <a:pt x="7199358" y="1625332"/>
                </a:lnTo>
                <a:cubicBezTo>
                  <a:pt x="7199358" y="1625332"/>
                  <a:pt x="7194569" y="1625332"/>
                  <a:pt x="7184989" y="1625332"/>
                </a:cubicBezTo>
                <a:lnTo>
                  <a:pt x="7170619" y="1625332"/>
                </a:lnTo>
                <a:cubicBezTo>
                  <a:pt x="7170619" y="1615752"/>
                  <a:pt x="7170619" y="1610961"/>
                  <a:pt x="7170619" y="1610961"/>
                </a:cubicBezTo>
                <a:close/>
                <a:moveTo>
                  <a:pt x="12214480" y="1596592"/>
                </a:moveTo>
                <a:lnTo>
                  <a:pt x="12228849" y="1596592"/>
                </a:lnTo>
                <a:cubicBezTo>
                  <a:pt x="12219269" y="1596592"/>
                  <a:pt x="12214480" y="1601381"/>
                  <a:pt x="12214480" y="1610961"/>
                </a:cubicBezTo>
                <a:cubicBezTo>
                  <a:pt x="12214480" y="1620541"/>
                  <a:pt x="12207294" y="1627726"/>
                  <a:pt x="12192925" y="1632516"/>
                </a:cubicBezTo>
                <a:cubicBezTo>
                  <a:pt x="12178556" y="1637307"/>
                  <a:pt x="12164184" y="1644490"/>
                  <a:pt x="12149815" y="1654070"/>
                </a:cubicBezTo>
                <a:cubicBezTo>
                  <a:pt x="12135444" y="1663651"/>
                  <a:pt x="12121075" y="1670836"/>
                  <a:pt x="12106706" y="1675625"/>
                </a:cubicBezTo>
                <a:cubicBezTo>
                  <a:pt x="12092335" y="1680416"/>
                  <a:pt x="12065991" y="1692391"/>
                  <a:pt x="12027670" y="1711551"/>
                </a:cubicBezTo>
                <a:cubicBezTo>
                  <a:pt x="11979770" y="1740291"/>
                  <a:pt x="11955821" y="1749871"/>
                  <a:pt x="11955821" y="1740291"/>
                </a:cubicBezTo>
                <a:lnTo>
                  <a:pt x="11998930" y="1697182"/>
                </a:lnTo>
                <a:cubicBezTo>
                  <a:pt x="12008510" y="1697182"/>
                  <a:pt x="12015696" y="1694785"/>
                  <a:pt x="12020485" y="1689996"/>
                </a:cubicBezTo>
                <a:cubicBezTo>
                  <a:pt x="12025274" y="1685205"/>
                  <a:pt x="12027670" y="1680416"/>
                  <a:pt x="12027670" y="1675625"/>
                </a:cubicBezTo>
                <a:cubicBezTo>
                  <a:pt x="12027670" y="1670836"/>
                  <a:pt x="12025274" y="1668442"/>
                  <a:pt x="12020485" y="1668442"/>
                </a:cubicBezTo>
                <a:cubicBezTo>
                  <a:pt x="12015696" y="1668442"/>
                  <a:pt x="12013299" y="1673230"/>
                  <a:pt x="12013299" y="1682811"/>
                </a:cubicBezTo>
                <a:cubicBezTo>
                  <a:pt x="12003719" y="1682811"/>
                  <a:pt x="11998930" y="1682811"/>
                  <a:pt x="11998930" y="1682811"/>
                </a:cubicBezTo>
                <a:lnTo>
                  <a:pt x="12042040" y="1654070"/>
                </a:lnTo>
                <a:lnTo>
                  <a:pt x="12085149" y="1639701"/>
                </a:lnTo>
                <a:lnTo>
                  <a:pt x="12128261" y="1639701"/>
                </a:lnTo>
                <a:cubicBezTo>
                  <a:pt x="12147419" y="1630121"/>
                  <a:pt x="12159395" y="1625332"/>
                  <a:pt x="12164184" y="1625332"/>
                </a:cubicBezTo>
                <a:cubicBezTo>
                  <a:pt x="12168974" y="1625332"/>
                  <a:pt x="12176159" y="1620541"/>
                  <a:pt x="12185739" y="1610961"/>
                </a:cubicBezTo>
                <a:close/>
                <a:moveTo>
                  <a:pt x="12056411" y="1596592"/>
                </a:moveTo>
                <a:cubicBezTo>
                  <a:pt x="12056411" y="1596592"/>
                  <a:pt x="12058805" y="1596592"/>
                  <a:pt x="12063594" y="1596592"/>
                </a:cubicBezTo>
                <a:cubicBezTo>
                  <a:pt x="12068383" y="1596592"/>
                  <a:pt x="12070780" y="1596592"/>
                  <a:pt x="12070780" y="1596592"/>
                </a:cubicBezTo>
                <a:cubicBezTo>
                  <a:pt x="12070780" y="1606172"/>
                  <a:pt x="12068383" y="1610961"/>
                  <a:pt x="12063594" y="1610961"/>
                </a:cubicBezTo>
                <a:cubicBezTo>
                  <a:pt x="12058805" y="1610961"/>
                  <a:pt x="12056411" y="1606172"/>
                  <a:pt x="12056411" y="1596592"/>
                </a:cubicBezTo>
                <a:close/>
                <a:moveTo>
                  <a:pt x="11891154" y="1596592"/>
                </a:moveTo>
                <a:cubicBezTo>
                  <a:pt x="11895945" y="1596592"/>
                  <a:pt x="11893551" y="1601381"/>
                  <a:pt x="11883971" y="1610961"/>
                </a:cubicBezTo>
                <a:cubicBezTo>
                  <a:pt x="11874389" y="1620541"/>
                  <a:pt x="11869600" y="1625332"/>
                  <a:pt x="11869600" y="1625332"/>
                </a:cubicBezTo>
                <a:lnTo>
                  <a:pt x="11855230" y="1610961"/>
                </a:lnTo>
                <a:cubicBezTo>
                  <a:pt x="11855230" y="1610961"/>
                  <a:pt x="11860019" y="1608566"/>
                  <a:pt x="11869600" y="1603775"/>
                </a:cubicBezTo>
                <a:cubicBezTo>
                  <a:pt x="11879182" y="1598986"/>
                  <a:pt x="11886365" y="1596592"/>
                  <a:pt x="11891154" y="1596592"/>
                </a:cubicBezTo>
                <a:close/>
                <a:moveTo>
                  <a:pt x="11582200" y="1596592"/>
                </a:moveTo>
                <a:cubicBezTo>
                  <a:pt x="11591782" y="1596592"/>
                  <a:pt x="11596571" y="1601381"/>
                  <a:pt x="11596571" y="1610961"/>
                </a:cubicBezTo>
                <a:lnTo>
                  <a:pt x="11582200" y="1610961"/>
                </a:lnTo>
                <a:cubicBezTo>
                  <a:pt x="11572620" y="1620541"/>
                  <a:pt x="11567831" y="1620541"/>
                  <a:pt x="11567831" y="1610961"/>
                </a:cubicBezTo>
                <a:close/>
                <a:moveTo>
                  <a:pt x="10058983" y="1596592"/>
                </a:moveTo>
                <a:lnTo>
                  <a:pt x="10087723" y="1610961"/>
                </a:lnTo>
                <a:cubicBezTo>
                  <a:pt x="10087723" y="1601381"/>
                  <a:pt x="10082934" y="1596592"/>
                  <a:pt x="10073354" y="1596592"/>
                </a:cubicBezTo>
                <a:cubicBezTo>
                  <a:pt x="10063772" y="1596592"/>
                  <a:pt x="10058983" y="1596592"/>
                  <a:pt x="10058983" y="1596592"/>
                </a:cubicBezTo>
                <a:close/>
                <a:moveTo>
                  <a:pt x="9390780" y="1596592"/>
                </a:moveTo>
                <a:cubicBezTo>
                  <a:pt x="9385991" y="1596592"/>
                  <a:pt x="9383594" y="1601381"/>
                  <a:pt x="9383594" y="1610961"/>
                </a:cubicBezTo>
                <a:cubicBezTo>
                  <a:pt x="9383594" y="1610961"/>
                  <a:pt x="9388383" y="1610961"/>
                  <a:pt x="9397963" y="1610961"/>
                </a:cubicBezTo>
                <a:cubicBezTo>
                  <a:pt x="9397963" y="1601381"/>
                  <a:pt x="9395569" y="1596592"/>
                  <a:pt x="9390780" y="1596592"/>
                </a:cubicBezTo>
                <a:close/>
                <a:moveTo>
                  <a:pt x="9239895" y="1596592"/>
                </a:moveTo>
                <a:cubicBezTo>
                  <a:pt x="9239895" y="1596592"/>
                  <a:pt x="9239895" y="1601381"/>
                  <a:pt x="9239895" y="1610961"/>
                </a:cubicBezTo>
                <a:lnTo>
                  <a:pt x="9225525" y="1625332"/>
                </a:lnTo>
                <a:cubicBezTo>
                  <a:pt x="9225525" y="1634912"/>
                  <a:pt x="9235105" y="1634912"/>
                  <a:pt x="9254264" y="1625332"/>
                </a:cubicBezTo>
                <a:lnTo>
                  <a:pt x="9268635" y="1610961"/>
                </a:lnTo>
                <a:cubicBezTo>
                  <a:pt x="9278215" y="1601381"/>
                  <a:pt x="9280610" y="1596592"/>
                  <a:pt x="9275820" y="1596592"/>
                </a:cubicBezTo>
                <a:cubicBezTo>
                  <a:pt x="9271029" y="1596592"/>
                  <a:pt x="9268635" y="1598986"/>
                  <a:pt x="9268635" y="1603775"/>
                </a:cubicBezTo>
                <a:cubicBezTo>
                  <a:pt x="9268635" y="1608566"/>
                  <a:pt x="9263846" y="1606172"/>
                  <a:pt x="9254264" y="1596592"/>
                </a:cubicBezTo>
                <a:cubicBezTo>
                  <a:pt x="9244684" y="1596592"/>
                  <a:pt x="9239895" y="1596592"/>
                  <a:pt x="9239895" y="1596592"/>
                </a:cubicBezTo>
                <a:close/>
                <a:moveTo>
                  <a:pt x="9024345" y="1596592"/>
                </a:moveTo>
                <a:cubicBezTo>
                  <a:pt x="9033927" y="1606172"/>
                  <a:pt x="9038716" y="1610961"/>
                  <a:pt x="9038716" y="1610961"/>
                </a:cubicBezTo>
                <a:lnTo>
                  <a:pt x="9024345" y="1610961"/>
                </a:lnTo>
                <a:close/>
                <a:moveTo>
                  <a:pt x="10554404" y="1593853"/>
                </a:moveTo>
                <a:lnTo>
                  <a:pt x="10554748" y="1596592"/>
                </a:lnTo>
                <a:cubicBezTo>
                  <a:pt x="10559537" y="1606172"/>
                  <a:pt x="10561932" y="1610961"/>
                  <a:pt x="10561932" y="1610961"/>
                </a:cubicBezTo>
                <a:lnTo>
                  <a:pt x="10547562" y="1610961"/>
                </a:lnTo>
                <a:close/>
                <a:moveTo>
                  <a:pt x="11260619" y="1590713"/>
                </a:moveTo>
                <a:lnTo>
                  <a:pt x="11260673" y="1591202"/>
                </a:lnTo>
                <a:cubicBezTo>
                  <a:pt x="11259474" y="1594796"/>
                  <a:pt x="11256483" y="1596592"/>
                  <a:pt x="11251692" y="1596592"/>
                </a:cubicBezTo>
                <a:lnTo>
                  <a:pt x="11250794" y="1593896"/>
                </a:lnTo>
                <a:lnTo>
                  <a:pt x="11255283" y="1592998"/>
                </a:lnTo>
                <a:close/>
                <a:moveTo>
                  <a:pt x="11524722" y="1582220"/>
                </a:moveTo>
                <a:lnTo>
                  <a:pt x="11539091" y="1582220"/>
                </a:lnTo>
                <a:cubicBezTo>
                  <a:pt x="11539091" y="1601381"/>
                  <a:pt x="11534302" y="1606172"/>
                  <a:pt x="11524722" y="1596592"/>
                </a:cubicBezTo>
                <a:cubicBezTo>
                  <a:pt x="11515140" y="1587011"/>
                  <a:pt x="11515140" y="1582220"/>
                  <a:pt x="11524722" y="1582220"/>
                </a:cubicBezTo>
                <a:close/>
                <a:moveTo>
                  <a:pt x="11079252" y="1582220"/>
                </a:moveTo>
                <a:cubicBezTo>
                  <a:pt x="11079252" y="1591801"/>
                  <a:pt x="11074462" y="1596592"/>
                  <a:pt x="11064882" y="1596592"/>
                </a:cubicBezTo>
                <a:lnTo>
                  <a:pt x="11079252" y="1596592"/>
                </a:lnTo>
                <a:cubicBezTo>
                  <a:pt x="11088832" y="1596592"/>
                  <a:pt x="11088832" y="1591801"/>
                  <a:pt x="11079252" y="1582220"/>
                </a:cubicBezTo>
                <a:close/>
                <a:moveTo>
                  <a:pt x="9340485" y="1582220"/>
                </a:moveTo>
                <a:lnTo>
                  <a:pt x="9354854" y="1582220"/>
                </a:lnTo>
                <a:cubicBezTo>
                  <a:pt x="9345274" y="1591801"/>
                  <a:pt x="9340485" y="1596592"/>
                  <a:pt x="9340485" y="1596592"/>
                </a:cubicBezTo>
                <a:close/>
                <a:moveTo>
                  <a:pt x="8650727" y="1582220"/>
                </a:moveTo>
                <a:cubicBezTo>
                  <a:pt x="8641147" y="1582220"/>
                  <a:pt x="8636358" y="1587011"/>
                  <a:pt x="8636358" y="1596592"/>
                </a:cubicBezTo>
                <a:cubicBezTo>
                  <a:pt x="8655516" y="1596592"/>
                  <a:pt x="8669887" y="1596592"/>
                  <a:pt x="8679467" y="1596592"/>
                </a:cubicBezTo>
                <a:lnTo>
                  <a:pt x="8679467" y="1582220"/>
                </a:lnTo>
                <a:close/>
                <a:moveTo>
                  <a:pt x="8492656" y="1582220"/>
                </a:moveTo>
                <a:lnTo>
                  <a:pt x="8449546" y="1596592"/>
                </a:lnTo>
                <a:lnTo>
                  <a:pt x="8463916" y="1625332"/>
                </a:lnTo>
                <a:cubicBezTo>
                  <a:pt x="8463916" y="1625332"/>
                  <a:pt x="8468707" y="1625332"/>
                  <a:pt x="8478287" y="1625332"/>
                </a:cubicBezTo>
                <a:cubicBezTo>
                  <a:pt x="8478287" y="1625332"/>
                  <a:pt x="8478287" y="1620541"/>
                  <a:pt x="8478287" y="1610961"/>
                </a:cubicBezTo>
                <a:cubicBezTo>
                  <a:pt x="8478287" y="1610961"/>
                  <a:pt x="8478287" y="1608566"/>
                  <a:pt x="8478287" y="1603775"/>
                </a:cubicBezTo>
                <a:cubicBezTo>
                  <a:pt x="8478287" y="1598986"/>
                  <a:pt x="8483076" y="1596592"/>
                  <a:pt x="8492656" y="1596592"/>
                </a:cubicBezTo>
                <a:cubicBezTo>
                  <a:pt x="8492656" y="1596592"/>
                  <a:pt x="8492656" y="1591801"/>
                  <a:pt x="8492656" y="1582220"/>
                </a:cubicBezTo>
                <a:close/>
                <a:moveTo>
                  <a:pt x="6294051" y="1582220"/>
                </a:moveTo>
                <a:cubicBezTo>
                  <a:pt x="6303631" y="1582220"/>
                  <a:pt x="6308419" y="1582220"/>
                  <a:pt x="6308419" y="1582220"/>
                </a:cubicBezTo>
                <a:cubicBezTo>
                  <a:pt x="6308419" y="1582220"/>
                  <a:pt x="6308419" y="1587011"/>
                  <a:pt x="6308419" y="1596592"/>
                </a:cubicBezTo>
                <a:cubicBezTo>
                  <a:pt x="6308419" y="1596592"/>
                  <a:pt x="6303631" y="1596592"/>
                  <a:pt x="6294051" y="1596592"/>
                </a:cubicBezTo>
                <a:cubicBezTo>
                  <a:pt x="6284471" y="1596592"/>
                  <a:pt x="6279680" y="1596592"/>
                  <a:pt x="6279680" y="1596592"/>
                </a:cubicBezTo>
                <a:cubicBezTo>
                  <a:pt x="6279680" y="1596592"/>
                  <a:pt x="6284471" y="1591801"/>
                  <a:pt x="6294051" y="1582220"/>
                </a:cubicBezTo>
                <a:close/>
                <a:moveTo>
                  <a:pt x="5230672" y="1582220"/>
                </a:moveTo>
                <a:lnTo>
                  <a:pt x="5288151" y="1582220"/>
                </a:lnTo>
                <a:cubicBezTo>
                  <a:pt x="5288151" y="1601381"/>
                  <a:pt x="5268991" y="1610961"/>
                  <a:pt x="5230672" y="1610961"/>
                </a:cubicBezTo>
                <a:close/>
                <a:moveTo>
                  <a:pt x="9523702" y="1575037"/>
                </a:moveTo>
                <a:cubicBezTo>
                  <a:pt x="9521307" y="1575037"/>
                  <a:pt x="9517716" y="1577431"/>
                  <a:pt x="9512925" y="1582220"/>
                </a:cubicBezTo>
                <a:cubicBezTo>
                  <a:pt x="9503345" y="1582220"/>
                  <a:pt x="9498555" y="1582220"/>
                  <a:pt x="9498555" y="1582220"/>
                </a:cubicBezTo>
                <a:lnTo>
                  <a:pt x="9469815" y="1582220"/>
                </a:lnTo>
                <a:cubicBezTo>
                  <a:pt x="9469815" y="1591801"/>
                  <a:pt x="9479395" y="1594195"/>
                  <a:pt x="9498555" y="1589406"/>
                </a:cubicBezTo>
                <a:cubicBezTo>
                  <a:pt x="9517714" y="1584617"/>
                  <a:pt x="9527294" y="1582220"/>
                  <a:pt x="9527294" y="1582220"/>
                </a:cubicBezTo>
                <a:cubicBezTo>
                  <a:pt x="9527294" y="1577431"/>
                  <a:pt x="9526097" y="1575037"/>
                  <a:pt x="9523702" y="1575037"/>
                </a:cubicBezTo>
                <a:close/>
                <a:moveTo>
                  <a:pt x="12200110" y="1567851"/>
                </a:moveTo>
                <a:cubicBezTo>
                  <a:pt x="12200110" y="1567851"/>
                  <a:pt x="12195321" y="1572640"/>
                  <a:pt x="12185739" y="1582220"/>
                </a:cubicBezTo>
                <a:cubicBezTo>
                  <a:pt x="12176159" y="1582220"/>
                  <a:pt x="12171370" y="1582220"/>
                  <a:pt x="12171370" y="1582220"/>
                </a:cubicBezTo>
                <a:close/>
                <a:moveTo>
                  <a:pt x="12106706" y="1567851"/>
                </a:moveTo>
                <a:cubicBezTo>
                  <a:pt x="12111495" y="1567851"/>
                  <a:pt x="12118678" y="1567851"/>
                  <a:pt x="12128261" y="1567851"/>
                </a:cubicBezTo>
                <a:lnTo>
                  <a:pt x="12128261" y="1582220"/>
                </a:lnTo>
                <a:cubicBezTo>
                  <a:pt x="12099520" y="1610961"/>
                  <a:pt x="12085149" y="1615752"/>
                  <a:pt x="12085149" y="1596592"/>
                </a:cubicBezTo>
                <a:cubicBezTo>
                  <a:pt x="12085149" y="1587011"/>
                  <a:pt x="12087546" y="1579826"/>
                  <a:pt x="12092335" y="1575037"/>
                </a:cubicBezTo>
                <a:cubicBezTo>
                  <a:pt x="12097124" y="1570246"/>
                  <a:pt x="12101915" y="1567851"/>
                  <a:pt x="12106706" y="1567851"/>
                </a:cubicBezTo>
                <a:close/>
                <a:moveTo>
                  <a:pt x="11424131" y="1567851"/>
                </a:moveTo>
                <a:lnTo>
                  <a:pt x="11381022" y="1610961"/>
                </a:lnTo>
                <a:cubicBezTo>
                  <a:pt x="11381022" y="1610961"/>
                  <a:pt x="11376231" y="1610961"/>
                  <a:pt x="11366651" y="1610961"/>
                </a:cubicBezTo>
                <a:cubicBezTo>
                  <a:pt x="11366651" y="1610961"/>
                  <a:pt x="11369047" y="1608566"/>
                  <a:pt x="11373836" y="1603775"/>
                </a:cubicBezTo>
                <a:cubicBezTo>
                  <a:pt x="11378625" y="1598986"/>
                  <a:pt x="11381022" y="1596592"/>
                  <a:pt x="11381022" y="1596592"/>
                </a:cubicBezTo>
                <a:cubicBezTo>
                  <a:pt x="11381022" y="1587011"/>
                  <a:pt x="11388206" y="1579826"/>
                  <a:pt x="11402577" y="1575037"/>
                </a:cubicBezTo>
                <a:cubicBezTo>
                  <a:pt x="11416946" y="1570246"/>
                  <a:pt x="11424131" y="1567851"/>
                  <a:pt x="11424131" y="1567851"/>
                </a:cubicBezTo>
                <a:close/>
                <a:moveTo>
                  <a:pt x="11366651" y="1567851"/>
                </a:moveTo>
                <a:cubicBezTo>
                  <a:pt x="11366651" y="1587011"/>
                  <a:pt x="11352282" y="1596592"/>
                  <a:pt x="11323541" y="1596592"/>
                </a:cubicBezTo>
                <a:cubicBezTo>
                  <a:pt x="11313961" y="1596592"/>
                  <a:pt x="11304381" y="1598986"/>
                  <a:pt x="11294801" y="1603775"/>
                </a:cubicBezTo>
                <a:cubicBezTo>
                  <a:pt x="11285221" y="1608566"/>
                  <a:pt x="11280432" y="1613355"/>
                  <a:pt x="11280432" y="1618146"/>
                </a:cubicBezTo>
                <a:cubicBezTo>
                  <a:pt x="11280432" y="1622936"/>
                  <a:pt x="11275643" y="1625332"/>
                  <a:pt x="11266061" y="1625332"/>
                </a:cubicBezTo>
                <a:lnTo>
                  <a:pt x="11266061" y="1610961"/>
                </a:lnTo>
                <a:cubicBezTo>
                  <a:pt x="11266061" y="1610961"/>
                  <a:pt x="11273246" y="1606172"/>
                  <a:pt x="11287615" y="1596592"/>
                </a:cubicBezTo>
                <a:cubicBezTo>
                  <a:pt x="11301987" y="1587011"/>
                  <a:pt x="11311567" y="1584617"/>
                  <a:pt x="11316356" y="1589406"/>
                </a:cubicBezTo>
                <a:cubicBezTo>
                  <a:pt x="11321145" y="1594195"/>
                  <a:pt x="11323541" y="1591801"/>
                  <a:pt x="11323541" y="1582220"/>
                </a:cubicBezTo>
                <a:close/>
                <a:moveTo>
                  <a:pt x="11036142" y="1567851"/>
                </a:moveTo>
                <a:cubicBezTo>
                  <a:pt x="11036142" y="1567851"/>
                  <a:pt x="11028956" y="1570246"/>
                  <a:pt x="11014587" y="1575037"/>
                </a:cubicBezTo>
                <a:cubicBezTo>
                  <a:pt x="11000216" y="1579826"/>
                  <a:pt x="10997822" y="1587011"/>
                  <a:pt x="11007402" y="1596592"/>
                </a:cubicBezTo>
                <a:lnTo>
                  <a:pt x="11021771" y="1610961"/>
                </a:lnTo>
                <a:lnTo>
                  <a:pt x="11036142" y="1610961"/>
                </a:lnTo>
                <a:close/>
                <a:moveTo>
                  <a:pt x="10418232" y="1567851"/>
                </a:moveTo>
                <a:cubicBezTo>
                  <a:pt x="10427814" y="1567851"/>
                  <a:pt x="10434998" y="1567851"/>
                  <a:pt x="10439787" y="1567851"/>
                </a:cubicBezTo>
                <a:cubicBezTo>
                  <a:pt x="10444576" y="1567851"/>
                  <a:pt x="10444576" y="1570246"/>
                  <a:pt x="10439787" y="1575037"/>
                </a:cubicBezTo>
                <a:cubicBezTo>
                  <a:pt x="10434998" y="1579826"/>
                  <a:pt x="10427814" y="1582220"/>
                  <a:pt x="10418232" y="1582220"/>
                </a:cubicBezTo>
                <a:close/>
                <a:moveTo>
                  <a:pt x="10217054" y="1567851"/>
                </a:moveTo>
                <a:cubicBezTo>
                  <a:pt x="10217054" y="1567851"/>
                  <a:pt x="10221843" y="1567851"/>
                  <a:pt x="10231423" y="1567851"/>
                </a:cubicBezTo>
                <a:cubicBezTo>
                  <a:pt x="10231423" y="1577431"/>
                  <a:pt x="10231423" y="1587011"/>
                  <a:pt x="10231423" y="1596592"/>
                </a:cubicBezTo>
                <a:cubicBezTo>
                  <a:pt x="10221843" y="1596592"/>
                  <a:pt x="10217054" y="1596592"/>
                  <a:pt x="10217054" y="1596592"/>
                </a:cubicBezTo>
                <a:lnTo>
                  <a:pt x="10202683" y="1596592"/>
                </a:lnTo>
                <a:cubicBezTo>
                  <a:pt x="10193102" y="1596592"/>
                  <a:pt x="10190708" y="1591801"/>
                  <a:pt x="10195499" y="1582220"/>
                </a:cubicBezTo>
                <a:cubicBezTo>
                  <a:pt x="10200288" y="1572640"/>
                  <a:pt x="10207472" y="1567851"/>
                  <a:pt x="10217054" y="1567851"/>
                </a:cubicBezTo>
                <a:close/>
                <a:moveTo>
                  <a:pt x="9879359" y="1567851"/>
                </a:moveTo>
                <a:cubicBezTo>
                  <a:pt x="9874570" y="1567851"/>
                  <a:pt x="9872174" y="1572640"/>
                  <a:pt x="9872174" y="1582220"/>
                </a:cubicBezTo>
                <a:cubicBezTo>
                  <a:pt x="9872174" y="1582220"/>
                  <a:pt x="9876963" y="1582220"/>
                  <a:pt x="9886545" y="1582220"/>
                </a:cubicBezTo>
                <a:lnTo>
                  <a:pt x="9886545" y="1567851"/>
                </a:lnTo>
                <a:cubicBezTo>
                  <a:pt x="9886545" y="1567851"/>
                  <a:pt x="9884148" y="1567851"/>
                  <a:pt x="9879359" y="1567851"/>
                </a:cubicBezTo>
                <a:close/>
                <a:moveTo>
                  <a:pt x="9369225" y="1567851"/>
                </a:moveTo>
                <a:cubicBezTo>
                  <a:pt x="9359643" y="1567851"/>
                  <a:pt x="9347670" y="1570246"/>
                  <a:pt x="9333299" y="1575037"/>
                </a:cubicBezTo>
                <a:cubicBezTo>
                  <a:pt x="9318930" y="1579826"/>
                  <a:pt x="9311744" y="1587011"/>
                  <a:pt x="9311744" y="1596592"/>
                </a:cubicBezTo>
                <a:cubicBezTo>
                  <a:pt x="9311744" y="1606172"/>
                  <a:pt x="9316533" y="1606172"/>
                  <a:pt x="9326114" y="1596592"/>
                </a:cubicBezTo>
                <a:lnTo>
                  <a:pt x="9340485" y="1596592"/>
                </a:lnTo>
                <a:cubicBezTo>
                  <a:pt x="9350065" y="1606172"/>
                  <a:pt x="9354854" y="1608566"/>
                  <a:pt x="9354854" y="1603775"/>
                </a:cubicBezTo>
                <a:cubicBezTo>
                  <a:pt x="9354854" y="1598986"/>
                  <a:pt x="9359643" y="1596592"/>
                  <a:pt x="9369225" y="1596592"/>
                </a:cubicBezTo>
                <a:close/>
                <a:moveTo>
                  <a:pt x="8040002" y="1567851"/>
                </a:moveTo>
                <a:cubicBezTo>
                  <a:pt x="8035212" y="1567851"/>
                  <a:pt x="8032816" y="1570246"/>
                  <a:pt x="8032816" y="1575037"/>
                </a:cubicBezTo>
                <a:cubicBezTo>
                  <a:pt x="8032816" y="1579826"/>
                  <a:pt x="8037608" y="1582220"/>
                  <a:pt x="8047188" y="1582220"/>
                </a:cubicBezTo>
                <a:cubicBezTo>
                  <a:pt x="8047188" y="1572640"/>
                  <a:pt x="8044792" y="1567851"/>
                  <a:pt x="8040002" y="1567851"/>
                </a:cubicBezTo>
                <a:close/>
                <a:moveTo>
                  <a:pt x="7874748" y="1567851"/>
                </a:moveTo>
                <a:lnTo>
                  <a:pt x="7860378" y="1582220"/>
                </a:lnTo>
                <a:cubicBezTo>
                  <a:pt x="7869959" y="1582220"/>
                  <a:pt x="7874748" y="1582220"/>
                  <a:pt x="7874748" y="1582220"/>
                </a:cubicBezTo>
                <a:cubicBezTo>
                  <a:pt x="7874748" y="1572640"/>
                  <a:pt x="7874748" y="1567851"/>
                  <a:pt x="7874748" y="1567851"/>
                </a:cubicBezTo>
                <a:close/>
                <a:moveTo>
                  <a:pt x="7141879" y="1567851"/>
                </a:moveTo>
                <a:lnTo>
                  <a:pt x="7141879" y="1582220"/>
                </a:lnTo>
                <a:cubicBezTo>
                  <a:pt x="7141879" y="1601381"/>
                  <a:pt x="7139485" y="1613355"/>
                  <a:pt x="7134694" y="1618146"/>
                </a:cubicBezTo>
                <a:cubicBezTo>
                  <a:pt x="7129904" y="1622936"/>
                  <a:pt x="7122719" y="1620541"/>
                  <a:pt x="7113139" y="1610961"/>
                </a:cubicBezTo>
                <a:lnTo>
                  <a:pt x="7113139" y="1596592"/>
                </a:lnTo>
                <a:lnTo>
                  <a:pt x="7127508" y="1582220"/>
                </a:lnTo>
                <a:close/>
                <a:moveTo>
                  <a:pt x="10565956" y="1564978"/>
                </a:moveTo>
                <a:lnTo>
                  <a:pt x="10554404" y="1593853"/>
                </a:lnTo>
                <a:lnTo>
                  <a:pt x="10552950" y="1582220"/>
                </a:lnTo>
                <a:cubicBezTo>
                  <a:pt x="10554147" y="1577431"/>
                  <a:pt x="10557143" y="1572642"/>
                  <a:pt x="10561932" y="1567851"/>
                </a:cubicBezTo>
                <a:close/>
                <a:moveTo>
                  <a:pt x="11233281" y="1563360"/>
                </a:moveTo>
                <a:cubicBezTo>
                  <a:pt x="11235974" y="1561564"/>
                  <a:pt x="11237320" y="1567851"/>
                  <a:pt x="11237320" y="1582220"/>
                </a:cubicBezTo>
                <a:cubicBezTo>
                  <a:pt x="11242111" y="1582220"/>
                  <a:pt x="11245703" y="1583418"/>
                  <a:pt x="11248100" y="1585814"/>
                </a:cubicBezTo>
                <a:lnTo>
                  <a:pt x="11250794" y="1593896"/>
                </a:lnTo>
                <a:lnTo>
                  <a:pt x="11237320" y="1596592"/>
                </a:lnTo>
                <a:lnTo>
                  <a:pt x="11208582" y="1596592"/>
                </a:lnTo>
                <a:cubicBezTo>
                  <a:pt x="11208582" y="1606172"/>
                  <a:pt x="11203793" y="1608566"/>
                  <a:pt x="11194211" y="1603775"/>
                </a:cubicBezTo>
                <a:cubicBezTo>
                  <a:pt x="11184631" y="1598986"/>
                  <a:pt x="11179842" y="1601381"/>
                  <a:pt x="11179842" y="1610961"/>
                </a:cubicBezTo>
                <a:lnTo>
                  <a:pt x="11151101" y="1610961"/>
                </a:lnTo>
                <a:cubicBezTo>
                  <a:pt x="11151101" y="1610961"/>
                  <a:pt x="11153498" y="1608566"/>
                  <a:pt x="11158287" y="1603775"/>
                </a:cubicBezTo>
                <a:cubicBezTo>
                  <a:pt x="11163076" y="1598986"/>
                  <a:pt x="11165471" y="1596592"/>
                  <a:pt x="11165471" y="1596592"/>
                </a:cubicBezTo>
                <a:cubicBezTo>
                  <a:pt x="11165471" y="1596592"/>
                  <a:pt x="11167867" y="1596592"/>
                  <a:pt x="11172656" y="1596592"/>
                </a:cubicBezTo>
                <a:cubicBezTo>
                  <a:pt x="11177445" y="1596592"/>
                  <a:pt x="11184631" y="1591801"/>
                  <a:pt x="11194211" y="1582220"/>
                </a:cubicBezTo>
                <a:cubicBezTo>
                  <a:pt x="11203793" y="1572640"/>
                  <a:pt x="11210977" y="1570246"/>
                  <a:pt x="11215766" y="1575037"/>
                </a:cubicBezTo>
                <a:cubicBezTo>
                  <a:pt x="11220555" y="1579826"/>
                  <a:pt x="11225348" y="1577431"/>
                  <a:pt x="11230137" y="1567851"/>
                </a:cubicBezTo>
                <a:cubicBezTo>
                  <a:pt x="11231334" y="1565457"/>
                  <a:pt x="11232381" y="1563960"/>
                  <a:pt x="11233281" y="1563360"/>
                </a:cubicBezTo>
                <a:close/>
                <a:moveTo>
                  <a:pt x="12271960" y="1553482"/>
                </a:moveTo>
                <a:cubicBezTo>
                  <a:pt x="12281540" y="1553482"/>
                  <a:pt x="12286329" y="1553482"/>
                  <a:pt x="12286329" y="1553482"/>
                </a:cubicBezTo>
                <a:cubicBezTo>
                  <a:pt x="12286329" y="1553482"/>
                  <a:pt x="12286329" y="1558271"/>
                  <a:pt x="12286329" y="1567851"/>
                </a:cubicBezTo>
                <a:cubicBezTo>
                  <a:pt x="12286329" y="1567851"/>
                  <a:pt x="12281540" y="1567851"/>
                  <a:pt x="12271960" y="1567851"/>
                </a:cubicBezTo>
                <a:lnTo>
                  <a:pt x="12257589" y="1567851"/>
                </a:lnTo>
                <a:cubicBezTo>
                  <a:pt x="12267171" y="1558271"/>
                  <a:pt x="12271960" y="1553482"/>
                  <a:pt x="12271960" y="1553482"/>
                </a:cubicBezTo>
                <a:close/>
                <a:moveTo>
                  <a:pt x="10389492" y="1553482"/>
                </a:moveTo>
                <a:cubicBezTo>
                  <a:pt x="10399074" y="1553482"/>
                  <a:pt x="10408652" y="1553482"/>
                  <a:pt x="10418232" y="1553482"/>
                </a:cubicBezTo>
                <a:cubicBezTo>
                  <a:pt x="10408652" y="1582220"/>
                  <a:pt x="10403863" y="1601381"/>
                  <a:pt x="10403863" y="1610961"/>
                </a:cubicBezTo>
                <a:cubicBezTo>
                  <a:pt x="10403863" y="1610961"/>
                  <a:pt x="10401466" y="1613355"/>
                  <a:pt x="10396677" y="1618146"/>
                </a:cubicBezTo>
                <a:cubicBezTo>
                  <a:pt x="10391888" y="1622936"/>
                  <a:pt x="10389492" y="1620541"/>
                  <a:pt x="10389492" y="1610961"/>
                </a:cubicBezTo>
                <a:cubicBezTo>
                  <a:pt x="10379912" y="1610961"/>
                  <a:pt x="10375123" y="1615752"/>
                  <a:pt x="10375123" y="1625332"/>
                </a:cubicBezTo>
                <a:lnTo>
                  <a:pt x="10360753" y="1625332"/>
                </a:lnTo>
                <a:cubicBezTo>
                  <a:pt x="10360753" y="1615752"/>
                  <a:pt x="10365542" y="1606172"/>
                  <a:pt x="10375123" y="1596592"/>
                </a:cubicBezTo>
                <a:cubicBezTo>
                  <a:pt x="10384703" y="1587011"/>
                  <a:pt x="10389492" y="1579826"/>
                  <a:pt x="10389492" y="1575037"/>
                </a:cubicBezTo>
                <a:cubicBezTo>
                  <a:pt x="10389492" y="1570246"/>
                  <a:pt x="10384703" y="1567851"/>
                  <a:pt x="10375123" y="1567851"/>
                </a:cubicBezTo>
                <a:close/>
                <a:moveTo>
                  <a:pt x="10145204" y="1553482"/>
                </a:moveTo>
                <a:cubicBezTo>
                  <a:pt x="10145204" y="1553482"/>
                  <a:pt x="10142807" y="1555876"/>
                  <a:pt x="10138018" y="1560666"/>
                </a:cubicBezTo>
                <a:cubicBezTo>
                  <a:pt x="10133229" y="1565457"/>
                  <a:pt x="10130833" y="1567851"/>
                  <a:pt x="10130833" y="1567851"/>
                </a:cubicBezTo>
                <a:cubicBezTo>
                  <a:pt x="10130833" y="1577431"/>
                  <a:pt x="10130833" y="1582220"/>
                  <a:pt x="10130833" y="1582220"/>
                </a:cubicBezTo>
                <a:cubicBezTo>
                  <a:pt x="10121253" y="1582220"/>
                  <a:pt x="10116464" y="1584617"/>
                  <a:pt x="10116464" y="1589406"/>
                </a:cubicBezTo>
                <a:cubicBezTo>
                  <a:pt x="10116464" y="1594195"/>
                  <a:pt x="10121253" y="1594195"/>
                  <a:pt x="10130833" y="1589406"/>
                </a:cubicBezTo>
                <a:cubicBezTo>
                  <a:pt x="10140413" y="1584617"/>
                  <a:pt x="10145204" y="1577431"/>
                  <a:pt x="10145204" y="1567851"/>
                </a:cubicBezTo>
                <a:cubicBezTo>
                  <a:pt x="10145204" y="1567851"/>
                  <a:pt x="10145204" y="1563062"/>
                  <a:pt x="10145204" y="1553482"/>
                </a:cubicBezTo>
                <a:close/>
                <a:moveTo>
                  <a:pt x="9829064" y="1553482"/>
                </a:moveTo>
                <a:cubicBezTo>
                  <a:pt x="9819482" y="1553482"/>
                  <a:pt x="9814693" y="1558271"/>
                  <a:pt x="9814693" y="1567851"/>
                </a:cubicBezTo>
                <a:lnTo>
                  <a:pt x="9829064" y="1567851"/>
                </a:lnTo>
                <a:close/>
                <a:moveTo>
                  <a:pt x="9304559" y="1553482"/>
                </a:moveTo>
                <a:cubicBezTo>
                  <a:pt x="9299770" y="1553482"/>
                  <a:pt x="9297375" y="1558271"/>
                  <a:pt x="9297375" y="1567851"/>
                </a:cubicBezTo>
                <a:cubicBezTo>
                  <a:pt x="9306955" y="1567851"/>
                  <a:pt x="9311744" y="1565457"/>
                  <a:pt x="9311744" y="1560666"/>
                </a:cubicBezTo>
                <a:cubicBezTo>
                  <a:pt x="9311744" y="1555876"/>
                  <a:pt x="9309348" y="1553482"/>
                  <a:pt x="9304559" y="1553482"/>
                </a:cubicBezTo>
                <a:close/>
                <a:moveTo>
                  <a:pt x="8736946" y="1553482"/>
                </a:moveTo>
                <a:cubicBezTo>
                  <a:pt x="8717786" y="1553482"/>
                  <a:pt x="8708205" y="1558271"/>
                  <a:pt x="8708205" y="1567851"/>
                </a:cubicBezTo>
                <a:lnTo>
                  <a:pt x="8736946" y="1567851"/>
                </a:lnTo>
                <a:cubicBezTo>
                  <a:pt x="8736946" y="1567851"/>
                  <a:pt x="8736946" y="1563062"/>
                  <a:pt x="8736946" y="1553482"/>
                </a:cubicBezTo>
                <a:close/>
                <a:moveTo>
                  <a:pt x="8004076" y="1553482"/>
                </a:moveTo>
                <a:cubicBezTo>
                  <a:pt x="8004076" y="1553482"/>
                  <a:pt x="8001682" y="1558271"/>
                  <a:pt x="7996893" y="1567851"/>
                </a:cubicBezTo>
                <a:cubicBezTo>
                  <a:pt x="7992102" y="1577431"/>
                  <a:pt x="7989707" y="1582220"/>
                  <a:pt x="7989707" y="1582220"/>
                </a:cubicBezTo>
                <a:cubicBezTo>
                  <a:pt x="7999288" y="1582220"/>
                  <a:pt x="8004076" y="1577431"/>
                  <a:pt x="8004076" y="1567851"/>
                </a:cubicBezTo>
                <a:cubicBezTo>
                  <a:pt x="8004076" y="1567851"/>
                  <a:pt x="8004076" y="1563062"/>
                  <a:pt x="8004076" y="1553482"/>
                </a:cubicBezTo>
                <a:close/>
                <a:moveTo>
                  <a:pt x="7910672" y="1553482"/>
                </a:moveTo>
                <a:cubicBezTo>
                  <a:pt x="7905883" y="1553482"/>
                  <a:pt x="7905883" y="1558271"/>
                  <a:pt x="7910672" y="1567851"/>
                </a:cubicBezTo>
                <a:cubicBezTo>
                  <a:pt x="7915463" y="1577431"/>
                  <a:pt x="7917858" y="1582220"/>
                  <a:pt x="7917858" y="1582220"/>
                </a:cubicBezTo>
                <a:cubicBezTo>
                  <a:pt x="7917858" y="1582220"/>
                  <a:pt x="7917858" y="1577431"/>
                  <a:pt x="7917858" y="1567851"/>
                </a:cubicBezTo>
                <a:cubicBezTo>
                  <a:pt x="7917858" y="1558271"/>
                  <a:pt x="7915463" y="1553482"/>
                  <a:pt x="7910672" y="1553482"/>
                </a:cubicBezTo>
                <a:close/>
                <a:moveTo>
                  <a:pt x="7184989" y="1553482"/>
                </a:moveTo>
                <a:cubicBezTo>
                  <a:pt x="7184989" y="1563062"/>
                  <a:pt x="7184989" y="1567851"/>
                  <a:pt x="7184989" y="1567851"/>
                </a:cubicBezTo>
                <a:lnTo>
                  <a:pt x="7170619" y="1582220"/>
                </a:lnTo>
                <a:close/>
                <a:moveTo>
                  <a:pt x="12832388" y="1539111"/>
                </a:moveTo>
                <a:lnTo>
                  <a:pt x="12832388" y="1553482"/>
                </a:lnTo>
                <a:cubicBezTo>
                  <a:pt x="12832388" y="1553482"/>
                  <a:pt x="12827599" y="1553482"/>
                  <a:pt x="12818018" y="1553482"/>
                </a:cubicBezTo>
                <a:cubicBezTo>
                  <a:pt x="12818018" y="1543900"/>
                  <a:pt x="12822808" y="1539111"/>
                  <a:pt x="12832388" y="1539111"/>
                </a:cubicBezTo>
                <a:close/>
                <a:moveTo>
                  <a:pt x="11869600" y="1539111"/>
                </a:moveTo>
                <a:lnTo>
                  <a:pt x="11898340" y="1539111"/>
                </a:lnTo>
                <a:cubicBezTo>
                  <a:pt x="11898340" y="1539111"/>
                  <a:pt x="11888760" y="1543900"/>
                  <a:pt x="11869600" y="1553482"/>
                </a:cubicBezTo>
                <a:cubicBezTo>
                  <a:pt x="11850441" y="1563062"/>
                  <a:pt x="11833676" y="1572640"/>
                  <a:pt x="11819305" y="1582220"/>
                </a:cubicBezTo>
                <a:cubicBezTo>
                  <a:pt x="11804935" y="1591801"/>
                  <a:pt x="11795355" y="1596592"/>
                  <a:pt x="11790566" y="1596592"/>
                </a:cubicBezTo>
                <a:cubicBezTo>
                  <a:pt x="11785777" y="1596592"/>
                  <a:pt x="11773800" y="1601381"/>
                  <a:pt x="11754640" y="1610961"/>
                </a:cubicBezTo>
                <a:cubicBezTo>
                  <a:pt x="11745060" y="1610961"/>
                  <a:pt x="11730689" y="1615752"/>
                  <a:pt x="11711531" y="1625332"/>
                </a:cubicBezTo>
                <a:lnTo>
                  <a:pt x="11682790" y="1639701"/>
                </a:lnTo>
                <a:cubicBezTo>
                  <a:pt x="11682790" y="1620541"/>
                  <a:pt x="11697160" y="1610961"/>
                  <a:pt x="11725900" y="1610961"/>
                </a:cubicBezTo>
                <a:cubicBezTo>
                  <a:pt x="11725900" y="1610961"/>
                  <a:pt x="11730689" y="1608566"/>
                  <a:pt x="11740271" y="1603775"/>
                </a:cubicBezTo>
                <a:cubicBezTo>
                  <a:pt x="11749851" y="1598986"/>
                  <a:pt x="11754640" y="1596592"/>
                  <a:pt x="11754640" y="1596592"/>
                </a:cubicBezTo>
                <a:cubicBezTo>
                  <a:pt x="11783381" y="1577431"/>
                  <a:pt x="11816910" y="1563062"/>
                  <a:pt x="11855230" y="1553482"/>
                </a:cubicBezTo>
                <a:close/>
                <a:moveTo>
                  <a:pt x="11266061" y="1539111"/>
                </a:moveTo>
                <a:cubicBezTo>
                  <a:pt x="11275643" y="1539111"/>
                  <a:pt x="11275643" y="1543900"/>
                  <a:pt x="11266061" y="1553482"/>
                </a:cubicBezTo>
                <a:cubicBezTo>
                  <a:pt x="11266061" y="1553482"/>
                  <a:pt x="11270850" y="1558271"/>
                  <a:pt x="11280432" y="1567851"/>
                </a:cubicBezTo>
                <a:cubicBezTo>
                  <a:pt x="11280432" y="1567851"/>
                  <a:pt x="11280432" y="1572640"/>
                  <a:pt x="11280432" y="1582220"/>
                </a:cubicBezTo>
                <a:lnTo>
                  <a:pt x="11260619" y="1590713"/>
                </a:lnTo>
                <a:lnTo>
                  <a:pt x="11258877" y="1575037"/>
                </a:lnTo>
                <a:cubicBezTo>
                  <a:pt x="11254086" y="1560666"/>
                  <a:pt x="11254086" y="1553482"/>
                  <a:pt x="11258877" y="1553482"/>
                </a:cubicBezTo>
                <a:cubicBezTo>
                  <a:pt x="11263666" y="1553482"/>
                  <a:pt x="11266061" y="1548691"/>
                  <a:pt x="11266061" y="1539111"/>
                </a:cubicBezTo>
                <a:close/>
                <a:moveTo>
                  <a:pt x="10770298" y="1539111"/>
                </a:moveTo>
                <a:cubicBezTo>
                  <a:pt x="10765508" y="1539111"/>
                  <a:pt x="10763112" y="1541505"/>
                  <a:pt x="10763112" y="1546297"/>
                </a:cubicBezTo>
                <a:cubicBezTo>
                  <a:pt x="10763112" y="1551086"/>
                  <a:pt x="10763112" y="1558271"/>
                  <a:pt x="10763112" y="1567851"/>
                </a:cubicBezTo>
                <a:cubicBezTo>
                  <a:pt x="10772692" y="1567851"/>
                  <a:pt x="10777481" y="1563062"/>
                  <a:pt x="10777481" y="1553482"/>
                </a:cubicBezTo>
                <a:cubicBezTo>
                  <a:pt x="10777481" y="1553482"/>
                  <a:pt x="10777481" y="1551086"/>
                  <a:pt x="10777481" y="1546297"/>
                </a:cubicBezTo>
                <a:cubicBezTo>
                  <a:pt x="10777481" y="1541505"/>
                  <a:pt x="10775087" y="1539111"/>
                  <a:pt x="10770298" y="1539111"/>
                </a:cubicBezTo>
                <a:close/>
                <a:moveTo>
                  <a:pt x="10576303" y="1539111"/>
                </a:moveTo>
                <a:lnTo>
                  <a:pt x="10590672" y="1553482"/>
                </a:lnTo>
                <a:cubicBezTo>
                  <a:pt x="10590672" y="1563062"/>
                  <a:pt x="10588277" y="1565457"/>
                  <a:pt x="10583486" y="1560666"/>
                </a:cubicBezTo>
                <a:cubicBezTo>
                  <a:pt x="10581092" y="1558271"/>
                  <a:pt x="10578101" y="1557673"/>
                  <a:pt x="10574507" y="1558870"/>
                </a:cubicBezTo>
                <a:lnTo>
                  <a:pt x="10565956" y="1564978"/>
                </a:lnTo>
                <a:close/>
                <a:moveTo>
                  <a:pt x="10504453" y="1539111"/>
                </a:moveTo>
                <a:cubicBezTo>
                  <a:pt x="10504453" y="1539111"/>
                  <a:pt x="10509242" y="1539111"/>
                  <a:pt x="10518822" y="1539111"/>
                </a:cubicBezTo>
                <a:lnTo>
                  <a:pt x="10518822" y="1553482"/>
                </a:lnTo>
                <a:cubicBezTo>
                  <a:pt x="10509242" y="1553482"/>
                  <a:pt x="10502056" y="1553482"/>
                  <a:pt x="10497267" y="1553482"/>
                </a:cubicBezTo>
                <a:cubicBezTo>
                  <a:pt x="10492478" y="1553482"/>
                  <a:pt x="10490082" y="1551086"/>
                  <a:pt x="10490082" y="1546297"/>
                </a:cubicBezTo>
                <a:cubicBezTo>
                  <a:pt x="10490082" y="1541505"/>
                  <a:pt x="10494871" y="1539111"/>
                  <a:pt x="10504453" y="1539111"/>
                </a:cubicBezTo>
                <a:close/>
                <a:moveTo>
                  <a:pt x="9843435" y="1539111"/>
                </a:moveTo>
                <a:cubicBezTo>
                  <a:pt x="9843435" y="1539111"/>
                  <a:pt x="9843435" y="1543900"/>
                  <a:pt x="9843435" y="1553482"/>
                </a:cubicBezTo>
                <a:cubicBezTo>
                  <a:pt x="9843435" y="1563062"/>
                  <a:pt x="9843435" y="1567851"/>
                  <a:pt x="9843435" y="1567851"/>
                </a:cubicBezTo>
                <a:cubicBezTo>
                  <a:pt x="9853015" y="1567851"/>
                  <a:pt x="9855408" y="1563062"/>
                  <a:pt x="9850619" y="1553482"/>
                </a:cubicBezTo>
                <a:cubicBezTo>
                  <a:pt x="9845830" y="1543900"/>
                  <a:pt x="9843435" y="1539111"/>
                  <a:pt x="9843435" y="1539111"/>
                </a:cubicBezTo>
                <a:close/>
                <a:moveTo>
                  <a:pt x="8248368" y="1539111"/>
                </a:moveTo>
                <a:lnTo>
                  <a:pt x="8277108" y="1553482"/>
                </a:lnTo>
                <a:cubicBezTo>
                  <a:pt x="8286686" y="1553482"/>
                  <a:pt x="8296266" y="1553482"/>
                  <a:pt x="8305847" y="1553482"/>
                </a:cubicBezTo>
                <a:lnTo>
                  <a:pt x="8291476" y="1567851"/>
                </a:lnTo>
                <a:cubicBezTo>
                  <a:pt x="8281898" y="1567851"/>
                  <a:pt x="8277108" y="1572640"/>
                  <a:pt x="8277108" y="1582220"/>
                </a:cubicBezTo>
                <a:cubicBezTo>
                  <a:pt x="8286686" y="1582220"/>
                  <a:pt x="8291476" y="1582220"/>
                  <a:pt x="8291476" y="1582220"/>
                </a:cubicBezTo>
                <a:cubicBezTo>
                  <a:pt x="8291476" y="1582220"/>
                  <a:pt x="8291476" y="1587011"/>
                  <a:pt x="8291476" y="1596592"/>
                </a:cubicBezTo>
                <a:cubicBezTo>
                  <a:pt x="8291476" y="1596592"/>
                  <a:pt x="8296266" y="1596592"/>
                  <a:pt x="8305847" y="1596592"/>
                </a:cubicBezTo>
                <a:cubicBezTo>
                  <a:pt x="8315427" y="1596592"/>
                  <a:pt x="8322612" y="1596592"/>
                  <a:pt x="8327402" y="1596592"/>
                </a:cubicBezTo>
                <a:cubicBezTo>
                  <a:pt x="8332190" y="1596592"/>
                  <a:pt x="8334587" y="1587011"/>
                  <a:pt x="8334587" y="1567851"/>
                </a:cubicBezTo>
                <a:cubicBezTo>
                  <a:pt x="8334587" y="1577431"/>
                  <a:pt x="8329796" y="1577431"/>
                  <a:pt x="8320216" y="1567851"/>
                </a:cubicBezTo>
                <a:cubicBezTo>
                  <a:pt x="8310636" y="1558271"/>
                  <a:pt x="8305847" y="1553482"/>
                  <a:pt x="8305847" y="1553482"/>
                </a:cubicBezTo>
                <a:close/>
                <a:moveTo>
                  <a:pt x="7242469" y="1539111"/>
                </a:moveTo>
                <a:cubicBezTo>
                  <a:pt x="7261628" y="1539111"/>
                  <a:pt x="7271207" y="1543900"/>
                  <a:pt x="7271207" y="1553482"/>
                </a:cubicBezTo>
                <a:cubicBezTo>
                  <a:pt x="7271207" y="1563062"/>
                  <a:pt x="7266419" y="1567851"/>
                  <a:pt x="7256839" y="1567851"/>
                </a:cubicBezTo>
                <a:lnTo>
                  <a:pt x="7299948" y="1567851"/>
                </a:lnTo>
                <a:lnTo>
                  <a:pt x="7314318" y="1567851"/>
                </a:lnTo>
                <a:lnTo>
                  <a:pt x="7299948" y="1582220"/>
                </a:lnTo>
                <a:cubicBezTo>
                  <a:pt x="7280790" y="1601381"/>
                  <a:pt x="7256839" y="1606172"/>
                  <a:pt x="7228098" y="1596592"/>
                </a:cubicBezTo>
                <a:cubicBezTo>
                  <a:pt x="7208938" y="1587011"/>
                  <a:pt x="7204149" y="1577431"/>
                  <a:pt x="7213729" y="1567851"/>
                </a:cubicBezTo>
                <a:close/>
                <a:moveTo>
                  <a:pt x="12458769" y="1524742"/>
                </a:moveTo>
                <a:lnTo>
                  <a:pt x="12473138" y="1524742"/>
                </a:lnTo>
                <a:cubicBezTo>
                  <a:pt x="12473138" y="1524742"/>
                  <a:pt x="12470744" y="1527136"/>
                  <a:pt x="12465955" y="1531926"/>
                </a:cubicBezTo>
                <a:cubicBezTo>
                  <a:pt x="12461166" y="1536717"/>
                  <a:pt x="12458769" y="1539111"/>
                  <a:pt x="12458769" y="1539111"/>
                </a:cubicBezTo>
                <a:cubicBezTo>
                  <a:pt x="12449189" y="1539111"/>
                  <a:pt x="12420449" y="1553482"/>
                  <a:pt x="12372550" y="1582220"/>
                </a:cubicBezTo>
                <a:lnTo>
                  <a:pt x="12343810" y="1596592"/>
                </a:lnTo>
                <a:cubicBezTo>
                  <a:pt x="12353390" y="1577431"/>
                  <a:pt x="12391709" y="1553482"/>
                  <a:pt x="12458769" y="1524742"/>
                </a:cubicBezTo>
                <a:close/>
                <a:moveTo>
                  <a:pt x="12343810" y="1524742"/>
                </a:moveTo>
                <a:cubicBezTo>
                  <a:pt x="12343810" y="1524742"/>
                  <a:pt x="12348599" y="1524742"/>
                  <a:pt x="12358179" y="1524742"/>
                </a:cubicBezTo>
                <a:cubicBezTo>
                  <a:pt x="12358179" y="1534322"/>
                  <a:pt x="12353390" y="1539111"/>
                  <a:pt x="12343810" y="1539111"/>
                </a:cubicBezTo>
                <a:close/>
                <a:moveTo>
                  <a:pt x="12271960" y="1524742"/>
                </a:moveTo>
                <a:lnTo>
                  <a:pt x="12257589" y="1553482"/>
                </a:lnTo>
                <a:cubicBezTo>
                  <a:pt x="12228849" y="1572640"/>
                  <a:pt x="12214480" y="1577431"/>
                  <a:pt x="12214480" y="1567851"/>
                </a:cubicBezTo>
                <a:lnTo>
                  <a:pt x="12243220" y="1539111"/>
                </a:lnTo>
                <a:close/>
                <a:moveTo>
                  <a:pt x="10662522" y="1524742"/>
                </a:moveTo>
                <a:lnTo>
                  <a:pt x="10676893" y="1539111"/>
                </a:lnTo>
                <a:cubicBezTo>
                  <a:pt x="10676893" y="1529531"/>
                  <a:pt x="10676893" y="1524742"/>
                  <a:pt x="10676893" y="1524742"/>
                </a:cubicBezTo>
                <a:cubicBezTo>
                  <a:pt x="10676893" y="1524742"/>
                  <a:pt x="10674496" y="1524742"/>
                  <a:pt x="10669707" y="1524742"/>
                </a:cubicBezTo>
                <a:cubicBezTo>
                  <a:pt x="10664918" y="1524742"/>
                  <a:pt x="10662522" y="1524742"/>
                  <a:pt x="10662522" y="1524742"/>
                </a:cubicBezTo>
                <a:close/>
                <a:moveTo>
                  <a:pt x="10044614" y="1524742"/>
                </a:moveTo>
                <a:cubicBezTo>
                  <a:pt x="10035032" y="1524742"/>
                  <a:pt x="10030243" y="1527136"/>
                  <a:pt x="10030243" y="1531926"/>
                </a:cubicBezTo>
                <a:cubicBezTo>
                  <a:pt x="10030243" y="1536717"/>
                  <a:pt x="10032639" y="1539111"/>
                  <a:pt x="10037428" y="1539111"/>
                </a:cubicBezTo>
                <a:cubicBezTo>
                  <a:pt x="10042217" y="1539111"/>
                  <a:pt x="10044614" y="1534322"/>
                  <a:pt x="10044614" y="1524742"/>
                </a:cubicBezTo>
                <a:close/>
                <a:moveTo>
                  <a:pt x="9972764" y="1524742"/>
                </a:moveTo>
                <a:cubicBezTo>
                  <a:pt x="9982344" y="1524742"/>
                  <a:pt x="9987133" y="1529531"/>
                  <a:pt x="9987133" y="1539111"/>
                </a:cubicBezTo>
                <a:lnTo>
                  <a:pt x="10001504" y="1553482"/>
                </a:lnTo>
                <a:close/>
                <a:moveTo>
                  <a:pt x="9627884" y="1524742"/>
                </a:moveTo>
                <a:cubicBezTo>
                  <a:pt x="9627884" y="1524742"/>
                  <a:pt x="9627884" y="1529531"/>
                  <a:pt x="9627884" y="1539111"/>
                </a:cubicBezTo>
                <a:lnTo>
                  <a:pt x="9627884" y="1553482"/>
                </a:lnTo>
                <a:lnTo>
                  <a:pt x="9642253" y="1539111"/>
                </a:lnTo>
                <a:cubicBezTo>
                  <a:pt x="9642253" y="1529531"/>
                  <a:pt x="9637464" y="1524742"/>
                  <a:pt x="9627884" y="1524742"/>
                </a:cubicBezTo>
                <a:close/>
                <a:moveTo>
                  <a:pt x="8032816" y="1524742"/>
                </a:moveTo>
                <a:cubicBezTo>
                  <a:pt x="8023236" y="1534322"/>
                  <a:pt x="8018448" y="1543900"/>
                  <a:pt x="8018448" y="1553482"/>
                </a:cubicBezTo>
                <a:lnTo>
                  <a:pt x="8032816" y="1567851"/>
                </a:lnTo>
                <a:cubicBezTo>
                  <a:pt x="8032816" y="1567851"/>
                  <a:pt x="8032816" y="1558271"/>
                  <a:pt x="8032816" y="1539111"/>
                </a:cubicBezTo>
                <a:close/>
                <a:moveTo>
                  <a:pt x="7637642" y="1524742"/>
                </a:moveTo>
                <a:cubicBezTo>
                  <a:pt x="7632852" y="1524742"/>
                  <a:pt x="7635247" y="1529531"/>
                  <a:pt x="7644828" y="1539111"/>
                </a:cubicBezTo>
                <a:lnTo>
                  <a:pt x="7644828" y="1524742"/>
                </a:lnTo>
                <a:cubicBezTo>
                  <a:pt x="7644828" y="1524742"/>
                  <a:pt x="7642433" y="1524742"/>
                  <a:pt x="7637642" y="1524742"/>
                </a:cubicBezTo>
                <a:close/>
                <a:moveTo>
                  <a:pt x="10890646" y="1515760"/>
                </a:moveTo>
                <a:cubicBezTo>
                  <a:pt x="10896633" y="1516958"/>
                  <a:pt x="10902021" y="1519951"/>
                  <a:pt x="10906812" y="1524742"/>
                </a:cubicBezTo>
                <a:lnTo>
                  <a:pt x="10878071" y="1524742"/>
                </a:lnTo>
                <a:cubicBezTo>
                  <a:pt x="10868491" y="1534322"/>
                  <a:pt x="10861306" y="1539111"/>
                  <a:pt x="10856517" y="1539111"/>
                </a:cubicBezTo>
                <a:cubicBezTo>
                  <a:pt x="10851727" y="1539111"/>
                  <a:pt x="10849331" y="1536717"/>
                  <a:pt x="10849331" y="1531926"/>
                </a:cubicBezTo>
                <a:cubicBezTo>
                  <a:pt x="10849331" y="1527136"/>
                  <a:pt x="10856517" y="1522345"/>
                  <a:pt x="10870888" y="1517556"/>
                </a:cubicBezTo>
                <a:cubicBezTo>
                  <a:pt x="10878071" y="1515162"/>
                  <a:pt x="10884658" y="1514563"/>
                  <a:pt x="10890646" y="1515760"/>
                </a:cubicBezTo>
                <a:close/>
                <a:moveTo>
                  <a:pt x="12875497" y="1510371"/>
                </a:moveTo>
                <a:lnTo>
                  <a:pt x="12875497" y="1524742"/>
                </a:lnTo>
                <a:lnTo>
                  <a:pt x="12861128" y="1524742"/>
                </a:lnTo>
                <a:cubicBezTo>
                  <a:pt x="12870708" y="1515162"/>
                  <a:pt x="12875497" y="1510371"/>
                  <a:pt x="12875497" y="1510371"/>
                </a:cubicBezTo>
                <a:close/>
                <a:moveTo>
                  <a:pt x="12544988" y="1510371"/>
                </a:moveTo>
                <a:cubicBezTo>
                  <a:pt x="12544988" y="1510371"/>
                  <a:pt x="12549779" y="1510371"/>
                  <a:pt x="12559359" y="1510371"/>
                </a:cubicBezTo>
                <a:lnTo>
                  <a:pt x="12559359" y="1524742"/>
                </a:lnTo>
                <a:cubicBezTo>
                  <a:pt x="12549779" y="1524742"/>
                  <a:pt x="12544988" y="1524742"/>
                  <a:pt x="12544988" y="1524742"/>
                </a:cubicBezTo>
                <a:cubicBezTo>
                  <a:pt x="12544988" y="1515162"/>
                  <a:pt x="12544988" y="1510371"/>
                  <a:pt x="12544988" y="1510371"/>
                </a:cubicBezTo>
                <a:close/>
                <a:moveTo>
                  <a:pt x="11316356" y="1510371"/>
                </a:moveTo>
                <a:cubicBezTo>
                  <a:pt x="11321145" y="1510371"/>
                  <a:pt x="11323541" y="1515162"/>
                  <a:pt x="11323541" y="1524742"/>
                </a:cubicBezTo>
                <a:cubicBezTo>
                  <a:pt x="11323541" y="1524742"/>
                  <a:pt x="11318752" y="1524742"/>
                  <a:pt x="11309170" y="1524742"/>
                </a:cubicBezTo>
                <a:cubicBezTo>
                  <a:pt x="11309170" y="1515162"/>
                  <a:pt x="11311567" y="1510371"/>
                  <a:pt x="11316356" y="1510371"/>
                </a:cubicBezTo>
                <a:close/>
                <a:moveTo>
                  <a:pt x="11122361" y="1510371"/>
                </a:moveTo>
                <a:lnTo>
                  <a:pt x="11122361" y="1524742"/>
                </a:lnTo>
                <a:cubicBezTo>
                  <a:pt x="11131943" y="1524742"/>
                  <a:pt x="11136732" y="1524742"/>
                  <a:pt x="11136732" y="1524742"/>
                </a:cubicBezTo>
                <a:cubicBezTo>
                  <a:pt x="11136732" y="1515162"/>
                  <a:pt x="11131943" y="1510371"/>
                  <a:pt x="11122361" y="1510371"/>
                </a:cubicBezTo>
                <a:close/>
                <a:moveTo>
                  <a:pt x="10791852" y="1510371"/>
                </a:moveTo>
                <a:lnTo>
                  <a:pt x="10791852" y="1524742"/>
                </a:lnTo>
                <a:cubicBezTo>
                  <a:pt x="10791852" y="1524742"/>
                  <a:pt x="10796641" y="1519951"/>
                  <a:pt x="10806221" y="1510371"/>
                </a:cubicBezTo>
                <a:cubicBezTo>
                  <a:pt x="10796641" y="1510371"/>
                  <a:pt x="10791852" y="1510371"/>
                  <a:pt x="10791852" y="1510371"/>
                </a:cubicBezTo>
                <a:close/>
                <a:moveTo>
                  <a:pt x="10705631" y="1510371"/>
                </a:moveTo>
                <a:lnTo>
                  <a:pt x="10705631" y="1539111"/>
                </a:lnTo>
                <a:cubicBezTo>
                  <a:pt x="10705631" y="1548691"/>
                  <a:pt x="10712817" y="1553482"/>
                  <a:pt x="10727188" y="1553482"/>
                </a:cubicBezTo>
                <a:cubicBezTo>
                  <a:pt x="10741557" y="1553482"/>
                  <a:pt x="10753532" y="1548691"/>
                  <a:pt x="10763112" y="1539111"/>
                </a:cubicBezTo>
                <a:lnTo>
                  <a:pt x="10763112" y="1524742"/>
                </a:lnTo>
                <a:cubicBezTo>
                  <a:pt x="10753532" y="1524742"/>
                  <a:pt x="10748743" y="1529531"/>
                  <a:pt x="10748743" y="1539111"/>
                </a:cubicBezTo>
                <a:lnTo>
                  <a:pt x="10720002" y="1524742"/>
                </a:lnTo>
                <a:cubicBezTo>
                  <a:pt x="10720002" y="1524742"/>
                  <a:pt x="10715213" y="1519951"/>
                  <a:pt x="10705631" y="1510371"/>
                </a:cubicBezTo>
                <a:close/>
                <a:moveTo>
                  <a:pt x="10238608" y="1510371"/>
                </a:moveTo>
                <a:cubicBezTo>
                  <a:pt x="10233819" y="1510371"/>
                  <a:pt x="10231423" y="1515162"/>
                  <a:pt x="10231423" y="1524742"/>
                </a:cubicBezTo>
                <a:lnTo>
                  <a:pt x="10245792" y="1524742"/>
                </a:lnTo>
                <a:lnTo>
                  <a:pt x="10245792" y="1510371"/>
                </a:lnTo>
                <a:cubicBezTo>
                  <a:pt x="10245792" y="1510371"/>
                  <a:pt x="10243398" y="1510371"/>
                  <a:pt x="10238608" y="1510371"/>
                </a:cubicBezTo>
                <a:close/>
                <a:moveTo>
                  <a:pt x="9009974" y="1510371"/>
                </a:moveTo>
                <a:lnTo>
                  <a:pt x="9009974" y="1539111"/>
                </a:lnTo>
                <a:lnTo>
                  <a:pt x="9024345" y="1524742"/>
                </a:lnTo>
                <a:cubicBezTo>
                  <a:pt x="9024345" y="1515162"/>
                  <a:pt x="9029136" y="1515162"/>
                  <a:pt x="9038716" y="1524742"/>
                </a:cubicBezTo>
                <a:lnTo>
                  <a:pt x="9053085" y="1524742"/>
                </a:lnTo>
                <a:cubicBezTo>
                  <a:pt x="9043505" y="1515162"/>
                  <a:pt x="9029136" y="1510371"/>
                  <a:pt x="9009974" y="1510371"/>
                </a:cubicBezTo>
                <a:close/>
                <a:moveTo>
                  <a:pt x="8621986" y="1510371"/>
                </a:moveTo>
                <a:cubicBezTo>
                  <a:pt x="8612406" y="1519951"/>
                  <a:pt x="8598035" y="1529531"/>
                  <a:pt x="8578877" y="1539111"/>
                </a:cubicBezTo>
                <a:cubicBezTo>
                  <a:pt x="8569297" y="1548691"/>
                  <a:pt x="8562111" y="1555876"/>
                  <a:pt x="8557320" y="1560666"/>
                </a:cubicBezTo>
                <a:cubicBezTo>
                  <a:pt x="8552531" y="1565457"/>
                  <a:pt x="8554926" y="1567851"/>
                  <a:pt x="8564506" y="1567851"/>
                </a:cubicBezTo>
                <a:cubicBezTo>
                  <a:pt x="8564506" y="1577431"/>
                  <a:pt x="8569297" y="1577431"/>
                  <a:pt x="8578877" y="1567851"/>
                </a:cubicBezTo>
                <a:lnTo>
                  <a:pt x="8593246" y="1553482"/>
                </a:lnTo>
                <a:cubicBezTo>
                  <a:pt x="8602828" y="1553482"/>
                  <a:pt x="8610012" y="1551086"/>
                  <a:pt x="8614803" y="1546297"/>
                </a:cubicBezTo>
                <a:cubicBezTo>
                  <a:pt x="8619592" y="1541505"/>
                  <a:pt x="8621986" y="1539111"/>
                  <a:pt x="8621986" y="1539111"/>
                </a:cubicBezTo>
                <a:close/>
                <a:moveTo>
                  <a:pt x="8435177" y="1510371"/>
                </a:moveTo>
                <a:lnTo>
                  <a:pt x="8420806" y="1524742"/>
                </a:lnTo>
                <a:cubicBezTo>
                  <a:pt x="8430386" y="1524742"/>
                  <a:pt x="8435177" y="1524742"/>
                  <a:pt x="8435177" y="1524742"/>
                </a:cubicBezTo>
                <a:cubicBezTo>
                  <a:pt x="8435177" y="1515162"/>
                  <a:pt x="8435177" y="1510371"/>
                  <a:pt x="8435177" y="1510371"/>
                </a:cubicBezTo>
                <a:close/>
                <a:moveTo>
                  <a:pt x="8489064" y="1499595"/>
                </a:moveTo>
                <a:cubicBezTo>
                  <a:pt x="8486670" y="1499593"/>
                  <a:pt x="8483076" y="1500792"/>
                  <a:pt x="8478287" y="1503187"/>
                </a:cubicBezTo>
                <a:cubicBezTo>
                  <a:pt x="8468707" y="1507976"/>
                  <a:pt x="8466312" y="1512767"/>
                  <a:pt x="8471101" y="1517556"/>
                </a:cubicBezTo>
                <a:cubicBezTo>
                  <a:pt x="8475890" y="1522345"/>
                  <a:pt x="8480681" y="1522345"/>
                  <a:pt x="8485470" y="1517556"/>
                </a:cubicBezTo>
                <a:cubicBezTo>
                  <a:pt x="8490261" y="1512767"/>
                  <a:pt x="8492656" y="1507976"/>
                  <a:pt x="8492656" y="1503187"/>
                </a:cubicBezTo>
                <a:cubicBezTo>
                  <a:pt x="8492656" y="1500792"/>
                  <a:pt x="8491461" y="1499593"/>
                  <a:pt x="8489064" y="1499595"/>
                </a:cubicBezTo>
                <a:close/>
                <a:moveTo>
                  <a:pt x="12501879" y="1496001"/>
                </a:moveTo>
                <a:lnTo>
                  <a:pt x="12516250" y="1496001"/>
                </a:lnTo>
                <a:lnTo>
                  <a:pt x="12501879" y="1510371"/>
                </a:lnTo>
                <a:lnTo>
                  <a:pt x="12487510" y="1510371"/>
                </a:lnTo>
                <a:close/>
                <a:moveTo>
                  <a:pt x="12401289" y="1496001"/>
                </a:moveTo>
                <a:cubicBezTo>
                  <a:pt x="12401289" y="1505582"/>
                  <a:pt x="12398894" y="1510371"/>
                  <a:pt x="12394105" y="1510371"/>
                </a:cubicBezTo>
                <a:cubicBezTo>
                  <a:pt x="12389316" y="1510371"/>
                  <a:pt x="12386919" y="1510371"/>
                  <a:pt x="12386919" y="1510371"/>
                </a:cubicBezTo>
                <a:close/>
                <a:moveTo>
                  <a:pt x="11481610" y="1496001"/>
                </a:moveTo>
                <a:lnTo>
                  <a:pt x="11481610" y="1510371"/>
                </a:lnTo>
                <a:cubicBezTo>
                  <a:pt x="11481610" y="1510371"/>
                  <a:pt x="11476821" y="1510371"/>
                  <a:pt x="11467241" y="1510371"/>
                </a:cubicBezTo>
                <a:cubicBezTo>
                  <a:pt x="11476821" y="1500790"/>
                  <a:pt x="11481610" y="1496001"/>
                  <a:pt x="11481610" y="1496001"/>
                </a:cubicBezTo>
                <a:close/>
                <a:moveTo>
                  <a:pt x="11395391" y="1496001"/>
                </a:moveTo>
                <a:cubicBezTo>
                  <a:pt x="11395391" y="1496001"/>
                  <a:pt x="11400180" y="1496001"/>
                  <a:pt x="11409760" y="1496001"/>
                </a:cubicBezTo>
                <a:cubicBezTo>
                  <a:pt x="11419342" y="1496001"/>
                  <a:pt x="11419342" y="1500790"/>
                  <a:pt x="11409760" y="1510371"/>
                </a:cubicBezTo>
                <a:close/>
                <a:moveTo>
                  <a:pt x="8715391" y="1496001"/>
                </a:moveTo>
                <a:cubicBezTo>
                  <a:pt x="8710602" y="1496001"/>
                  <a:pt x="8708205" y="1500790"/>
                  <a:pt x="8708205" y="1510371"/>
                </a:cubicBezTo>
                <a:lnTo>
                  <a:pt x="8736946" y="1496001"/>
                </a:lnTo>
                <a:cubicBezTo>
                  <a:pt x="8727366" y="1496001"/>
                  <a:pt x="8720180" y="1496001"/>
                  <a:pt x="8715391" y="1496001"/>
                </a:cubicBezTo>
                <a:close/>
                <a:moveTo>
                  <a:pt x="7702308" y="1496001"/>
                </a:moveTo>
                <a:cubicBezTo>
                  <a:pt x="7683148" y="1496001"/>
                  <a:pt x="7673568" y="1505582"/>
                  <a:pt x="7673568" y="1524742"/>
                </a:cubicBezTo>
                <a:lnTo>
                  <a:pt x="7687937" y="1524742"/>
                </a:lnTo>
                <a:cubicBezTo>
                  <a:pt x="7687937" y="1515162"/>
                  <a:pt x="7690334" y="1510371"/>
                  <a:pt x="7695122" y="1510371"/>
                </a:cubicBezTo>
                <a:cubicBezTo>
                  <a:pt x="7699912" y="1510371"/>
                  <a:pt x="7702308" y="1515162"/>
                  <a:pt x="7702308" y="1524742"/>
                </a:cubicBezTo>
                <a:lnTo>
                  <a:pt x="7702308" y="1539111"/>
                </a:lnTo>
                <a:lnTo>
                  <a:pt x="7702308" y="1553482"/>
                </a:lnTo>
                <a:lnTo>
                  <a:pt x="7731048" y="1553482"/>
                </a:lnTo>
                <a:lnTo>
                  <a:pt x="7759786" y="1553482"/>
                </a:lnTo>
                <a:cubicBezTo>
                  <a:pt x="7778949" y="1534322"/>
                  <a:pt x="7774158" y="1524742"/>
                  <a:pt x="7745418" y="1524742"/>
                </a:cubicBezTo>
                <a:cubicBezTo>
                  <a:pt x="7735838" y="1524742"/>
                  <a:pt x="7731048" y="1524742"/>
                  <a:pt x="7731048" y="1524742"/>
                </a:cubicBezTo>
                <a:cubicBezTo>
                  <a:pt x="7731048" y="1524742"/>
                  <a:pt x="7731048" y="1529531"/>
                  <a:pt x="7731048" y="1539111"/>
                </a:cubicBezTo>
                <a:cubicBezTo>
                  <a:pt x="7740628" y="1548691"/>
                  <a:pt x="7740628" y="1553482"/>
                  <a:pt x="7731048" y="1553482"/>
                </a:cubicBezTo>
                <a:cubicBezTo>
                  <a:pt x="7721468" y="1553482"/>
                  <a:pt x="7716677" y="1548691"/>
                  <a:pt x="7716677" y="1539111"/>
                </a:cubicBezTo>
                <a:cubicBezTo>
                  <a:pt x="7716677" y="1529531"/>
                  <a:pt x="7716677" y="1519951"/>
                  <a:pt x="7716677" y="1510371"/>
                </a:cubicBezTo>
                <a:close/>
                <a:moveTo>
                  <a:pt x="7371799" y="1496001"/>
                </a:moveTo>
                <a:cubicBezTo>
                  <a:pt x="7371799" y="1496001"/>
                  <a:pt x="7367010" y="1500790"/>
                  <a:pt x="7357428" y="1510371"/>
                </a:cubicBezTo>
                <a:lnTo>
                  <a:pt x="7343060" y="1524742"/>
                </a:lnTo>
                <a:cubicBezTo>
                  <a:pt x="7333478" y="1524742"/>
                  <a:pt x="7333478" y="1519951"/>
                  <a:pt x="7343060" y="1510371"/>
                </a:cubicBezTo>
                <a:close/>
                <a:moveTo>
                  <a:pt x="7213729" y="1496001"/>
                </a:moveTo>
                <a:cubicBezTo>
                  <a:pt x="7213729" y="1496001"/>
                  <a:pt x="7218518" y="1496001"/>
                  <a:pt x="7228098" y="1496001"/>
                </a:cubicBezTo>
                <a:cubicBezTo>
                  <a:pt x="7218518" y="1505582"/>
                  <a:pt x="7213729" y="1510371"/>
                  <a:pt x="7213729" y="1510371"/>
                </a:cubicBezTo>
                <a:close/>
                <a:moveTo>
                  <a:pt x="8262738" y="1488816"/>
                </a:moveTo>
                <a:cubicBezTo>
                  <a:pt x="8253157" y="1488816"/>
                  <a:pt x="8238788" y="1491212"/>
                  <a:pt x="8219628" y="1496001"/>
                </a:cubicBezTo>
                <a:cubicBezTo>
                  <a:pt x="8200468" y="1505582"/>
                  <a:pt x="8195676" y="1519951"/>
                  <a:pt x="8205258" y="1539111"/>
                </a:cubicBezTo>
                <a:cubicBezTo>
                  <a:pt x="8214838" y="1539111"/>
                  <a:pt x="8219628" y="1539111"/>
                  <a:pt x="8219628" y="1539111"/>
                </a:cubicBezTo>
                <a:cubicBezTo>
                  <a:pt x="8219628" y="1539111"/>
                  <a:pt x="8222022" y="1539111"/>
                  <a:pt x="8226814" y="1539111"/>
                </a:cubicBezTo>
                <a:cubicBezTo>
                  <a:pt x="8231602" y="1539111"/>
                  <a:pt x="8233997" y="1536717"/>
                  <a:pt x="8233997" y="1531926"/>
                </a:cubicBezTo>
                <a:cubicBezTo>
                  <a:pt x="8233997" y="1527136"/>
                  <a:pt x="8233997" y="1519951"/>
                  <a:pt x="8233997" y="1510371"/>
                </a:cubicBezTo>
                <a:cubicBezTo>
                  <a:pt x="8243577" y="1510371"/>
                  <a:pt x="8253157" y="1510371"/>
                  <a:pt x="8262738" y="1510371"/>
                </a:cubicBezTo>
                <a:cubicBezTo>
                  <a:pt x="8272318" y="1510371"/>
                  <a:pt x="8277108" y="1505582"/>
                  <a:pt x="8277108" y="1496001"/>
                </a:cubicBezTo>
                <a:cubicBezTo>
                  <a:pt x="8277108" y="1491212"/>
                  <a:pt x="8272318" y="1488816"/>
                  <a:pt x="8262738" y="1488816"/>
                </a:cubicBezTo>
                <a:close/>
                <a:moveTo>
                  <a:pt x="12415660" y="1481630"/>
                </a:moveTo>
                <a:lnTo>
                  <a:pt x="12417711" y="1481630"/>
                </a:lnTo>
                <a:lnTo>
                  <a:pt x="12413864" y="1484326"/>
                </a:lnTo>
                <a:cubicBezTo>
                  <a:pt x="12410270" y="1487319"/>
                  <a:pt x="12406078" y="1491212"/>
                  <a:pt x="12401289" y="1496001"/>
                </a:cubicBezTo>
                <a:cubicBezTo>
                  <a:pt x="12410871" y="1486421"/>
                  <a:pt x="12415660" y="1481630"/>
                  <a:pt x="12415660" y="1481630"/>
                </a:cubicBezTo>
                <a:close/>
                <a:moveTo>
                  <a:pt x="12286329" y="1481630"/>
                </a:moveTo>
                <a:lnTo>
                  <a:pt x="12271960" y="1496001"/>
                </a:lnTo>
                <a:cubicBezTo>
                  <a:pt x="12262378" y="1505582"/>
                  <a:pt x="12252800" y="1510371"/>
                  <a:pt x="12243220" y="1510371"/>
                </a:cubicBezTo>
                <a:cubicBezTo>
                  <a:pt x="12243220" y="1510371"/>
                  <a:pt x="12240823" y="1512767"/>
                  <a:pt x="12236034" y="1517556"/>
                </a:cubicBezTo>
                <a:cubicBezTo>
                  <a:pt x="12231245" y="1522345"/>
                  <a:pt x="12228849" y="1524742"/>
                  <a:pt x="12228849" y="1524742"/>
                </a:cubicBezTo>
                <a:lnTo>
                  <a:pt x="12214480" y="1524742"/>
                </a:lnTo>
                <a:cubicBezTo>
                  <a:pt x="12214480" y="1524742"/>
                  <a:pt x="12224060" y="1517556"/>
                  <a:pt x="12243220" y="1503187"/>
                </a:cubicBezTo>
                <a:cubicBezTo>
                  <a:pt x="12262378" y="1488816"/>
                  <a:pt x="12276749" y="1481630"/>
                  <a:pt x="12286329" y="1481630"/>
                </a:cubicBezTo>
                <a:close/>
                <a:moveTo>
                  <a:pt x="10791852" y="1481630"/>
                </a:moveTo>
                <a:lnTo>
                  <a:pt x="10791852" y="1496001"/>
                </a:lnTo>
                <a:cubicBezTo>
                  <a:pt x="10801432" y="1486421"/>
                  <a:pt x="10806221" y="1481630"/>
                  <a:pt x="10806221" y="1481630"/>
                </a:cubicBezTo>
                <a:close/>
                <a:moveTo>
                  <a:pt x="9254264" y="1481630"/>
                </a:moveTo>
                <a:lnTo>
                  <a:pt x="9239895" y="1510371"/>
                </a:lnTo>
                <a:cubicBezTo>
                  <a:pt x="9230314" y="1510371"/>
                  <a:pt x="9225525" y="1505582"/>
                  <a:pt x="9225525" y="1496001"/>
                </a:cubicBezTo>
                <a:cubicBezTo>
                  <a:pt x="9235105" y="1486421"/>
                  <a:pt x="9244684" y="1481630"/>
                  <a:pt x="9254264" y="1481630"/>
                </a:cubicBezTo>
                <a:close/>
                <a:moveTo>
                  <a:pt x="8808796" y="1481630"/>
                </a:moveTo>
                <a:cubicBezTo>
                  <a:pt x="8799216" y="1481630"/>
                  <a:pt x="8794426" y="1486421"/>
                  <a:pt x="8794426" y="1496001"/>
                </a:cubicBezTo>
                <a:cubicBezTo>
                  <a:pt x="8794426" y="1505582"/>
                  <a:pt x="8794426" y="1510371"/>
                  <a:pt x="8794426" y="1510371"/>
                </a:cubicBezTo>
                <a:lnTo>
                  <a:pt x="8808796" y="1496001"/>
                </a:lnTo>
                <a:close/>
                <a:moveTo>
                  <a:pt x="6753890" y="1481630"/>
                </a:moveTo>
                <a:cubicBezTo>
                  <a:pt x="6763470" y="1481630"/>
                  <a:pt x="6768259" y="1481630"/>
                  <a:pt x="6768259" y="1481630"/>
                </a:cubicBezTo>
                <a:cubicBezTo>
                  <a:pt x="6758681" y="1491212"/>
                  <a:pt x="6753890" y="1496001"/>
                  <a:pt x="6753890" y="1496001"/>
                </a:cubicBezTo>
                <a:cubicBezTo>
                  <a:pt x="6744310" y="1496001"/>
                  <a:pt x="6739519" y="1493607"/>
                  <a:pt x="6739519" y="1488816"/>
                </a:cubicBezTo>
                <a:cubicBezTo>
                  <a:pt x="6739519" y="1484027"/>
                  <a:pt x="6744310" y="1481630"/>
                  <a:pt x="6753890" y="1481630"/>
                </a:cubicBezTo>
                <a:close/>
                <a:moveTo>
                  <a:pt x="12428233" y="1477141"/>
                </a:moveTo>
                <a:cubicBezTo>
                  <a:pt x="12429430" y="1477739"/>
                  <a:pt x="12430029" y="1479236"/>
                  <a:pt x="12430029" y="1481630"/>
                </a:cubicBezTo>
                <a:lnTo>
                  <a:pt x="12417711" y="1481630"/>
                </a:lnTo>
                <a:lnTo>
                  <a:pt x="12422843" y="1478038"/>
                </a:lnTo>
                <a:cubicBezTo>
                  <a:pt x="12425240" y="1476841"/>
                  <a:pt x="12427036" y="1476542"/>
                  <a:pt x="12428233" y="1477141"/>
                </a:cubicBezTo>
                <a:close/>
                <a:moveTo>
                  <a:pt x="11582200" y="1467261"/>
                </a:moveTo>
                <a:lnTo>
                  <a:pt x="11596571" y="1481630"/>
                </a:lnTo>
                <a:lnTo>
                  <a:pt x="11582200" y="1496001"/>
                </a:lnTo>
                <a:cubicBezTo>
                  <a:pt x="11582200" y="1496001"/>
                  <a:pt x="11579806" y="1496001"/>
                  <a:pt x="11575017" y="1496001"/>
                </a:cubicBezTo>
                <a:cubicBezTo>
                  <a:pt x="11570226" y="1496001"/>
                  <a:pt x="11565435" y="1498396"/>
                  <a:pt x="11560646" y="1503187"/>
                </a:cubicBezTo>
                <a:cubicBezTo>
                  <a:pt x="11555856" y="1507976"/>
                  <a:pt x="11548671" y="1510371"/>
                  <a:pt x="11539091" y="1510371"/>
                </a:cubicBezTo>
                <a:cubicBezTo>
                  <a:pt x="11529511" y="1510371"/>
                  <a:pt x="11519931" y="1512767"/>
                  <a:pt x="11510350" y="1517556"/>
                </a:cubicBezTo>
                <a:cubicBezTo>
                  <a:pt x="11500770" y="1522345"/>
                  <a:pt x="11495981" y="1529531"/>
                  <a:pt x="11495981" y="1539111"/>
                </a:cubicBezTo>
                <a:lnTo>
                  <a:pt x="11438501" y="1567851"/>
                </a:lnTo>
                <a:cubicBezTo>
                  <a:pt x="11438501" y="1558271"/>
                  <a:pt x="11443290" y="1553482"/>
                  <a:pt x="11452872" y="1553482"/>
                </a:cubicBezTo>
                <a:lnTo>
                  <a:pt x="11438501" y="1553482"/>
                </a:lnTo>
                <a:cubicBezTo>
                  <a:pt x="11428921" y="1553482"/>
                  <a:pt x="11424131" y="1553482"/>
                  <a:pt x="11424131" y="1553482"/>
                </a:cubicBezTo>
                <a:cubicBezTo>
                  <a:pt x="11424131" y="1534322"/>
                  <a:pt x="11443290" y="1524742"/>
                  <a:pt x="11481610" y="1524742"/>
                </a:cubicBezTo>
                <a:lnTo>
                  <a:pt x="11495981" y="1524742"/>
                </a:lnTo>
                <a:lnTo>
                  <a:pt x="11510350" y="1496001"/>
                </a:lnTo>
                <a:lnTo>
                  <a:pt x="11539091" y="1496001"/>
                </a:lnTo>
                <a:lnTo>
                  <a:pt x="11553460" y="1496001"/>
                </a:lnTo>
                <a:cubicBezTo>
                  <a:pt x="11563042" y="1486421"/>
                  <a:pt x="11563042" y="1481630"/>
                  <a:pt x="11553460" y="1481630"/>
                </a:cubicBezTo>
                <a:close/>
                <a:moveTo>
                  <a:pt x="11531905" y="1467261"/>
                </a:moveTo>
                <a:cubicBezTo>
                  <a:pt x="11536694" y="1467261"/>
                  <a:pt x="11539091" y="1467261"/>
                  <a:pt x="11539091" y="1467261"/>
                </a:cubicBezTo>
                <a:cubicBezTo>
                  <a:pt x="11539091" y="1476841"/>
                  <a:pt x="11534302" y="1481630"/>
                  <a:pt x="11524722" y="1481630"/>
                </a:cubicBezTo>
                <a:cubicBezTo>
                  <a:pt x="11524722" y="1472050"/>
                  <a:pt x="11527116" y="1467261"/>
                  <a:pt x="11531905" y="1467261"/>
                </a:cubicBezTo>
                <a:close/>
                <a:moveTo>
                  <a:pt x="11294801" y="1467261"/>
                </a:moveTo>
                <a:cubicBezTo>
                  <a:pt x="11285221" y="1467261"/>
                  <a:pt x="11280432" y="1472050"/>
                  <a:pt x="11280432" y="1481630"/>
                </a:cubicBezTo>
                <a:cubicBezTo>
                  <a:pt x="11280432" y="1481630"/>
                  <a:pt x="11285221" y="1481630"/>
                  <a:pt x="11294801" y="1481630"/>
                </a:cubicBezTo>
                <a:close/>
                <a:moveTo>
                  <a:pt x="11222951" y="1467261"/>
                </a:moveTo>
                <a:cubicBezTo>
                  <a:pt x="11213371" y="1467261"/>
                  <a:pt x="11208582" y="1472050"/>
                  <a:pt x="11208582" y="1481630"/>
                </a:cubicBezTo>
                <a:lnTo>
                  <a:pt x="11237320" y="1467261"/>
                </a:lnTo>
                <a:close/>
                <a:moveTo>
                  <a:pt x="10145204" y="1467261"/>
                </a:moveTo>
                <a:lnTo>
                  <a:pt x="10159573" y="1481630"/>
                </a:lnTo>
                <a:cubicBezTo>
                  <a:pt x="10159573" y="1481630"/>
                  <a:pt x="10159573" y="1476841"/>
                  <a:pt x="10159573" y="1467261"/>
                </a:cubicBezTo>
                <a:cubicBezTo>
                  <a:pt x="10149993" y="1467261"/>
                  <a:pt x="10145204" y="1467261"/>
                  <a:pt x="10145204" y="1467261"/>
                </a:cubicBezTo>
                <a:close/>
                <a:moveTo>
                  <a:pt x="8463916" y="1467261"/>
                </a:moveTo>
                <a:lnTo>
                  <a:pt x="8449546" y="1481630"/>
                </a:lnTo>
                <a:lnTo>
                  <a:pt x="8463916" y="1481630"/>
                </a:lnTo>
                <a:close/>
                <a:moveTo>
                  <a:pt x="8420806" y="1467261"/>
                </a:moveTo>
                <a:cubicBezTo>
                  <a:pt x="8420806" y="1467261"/>
                  <a:pt x="8416017" y="1469656"/>
                  <a:pt x="8406437" y="1474447"/>
                </a:cubicBezTo>
                <a:cubicBezTo>
                  <a:pt x="8396857" y="1479236"/>
                  <a:pt x="8392066" y="1486421"/>
                  <a:pt x="8392066" y="1496001"/>
                </a:cubicBezTo>
                <a:cubicBezTo>
                  <a:pt x="8392066" y="1505582"/>
                  <a:pt x="8396857" y="1505582"/>
                  <a:pt x="8406437" y="1496001"/>
                </a:cubicBezTo>
                <a:cubicBezTo>
                  <a:pt x="8416017" y="1496001"/>
                  <a:pt x="8423201" y="1493607"/>
                  <a:pt x="8427992" y="1488816"/>
                </a:cubicBezTo>
                <a:cubicBezTo>
                  <a:pt x="8432781" y="1484027"/>
                  <a:pt x="8435177" y="1476841"/>
                  <a:pt x="8435177" y="1467261"/>
                </a:cubicBezTo>
                <a:close/>
                <a:moveTo>
                  <a:pt x="8291476" y="1467261"/>
                </a:moveTo>
                <a:cubicBezTo>
                  <a:pt x="8281898" y="1476841"/>
                  <a:pt x="8281898" y="1484027"/>
                  <a:pt x="8291476" y="1488816"/>
                </a:cubicBezTo>
                <a:cubicBezTo>
                  <a:pt x="8301056" y="1493607"/>
                  <a:pt x="8315427" y="1496001"/>
                  <a:pt x="8334587" y="1496001"/>
                </a:cubicBezTo>
                <a:lnTo>
                  <a:pt x="8334587" y="1481630"/>
                </a:lnTo>
                <a:cubicBezTo>
                  <a:pt x="8334587" y="1481630"/>
                  <a:pt x="8332190" y="1481630"/>
                  <a:pt x="8327402" y="1481630"/>
                </a:cubicBezTo>
                <a:cubicBezTo>
                  <a:pt x="8322612" y="1481630"/>
                  <a:pt x="8320216" y="1476841"/>
                  <a:pt x="8320216" y="1467261"/>
                </a:cubicBezTo>
                <a:cubicBezTo>
                  <a:pt x="8320216" y="1467261"/>
                  <a:pt x="8315427" y="1467261"/>
                  <a:pt x="8305847" y="1467261"/>
                </a:cubicBezTo>
                <a:cubicBezTo>
                  <a:pt x="8296266" y="1467261"/>
                  <a:pt x="8291476" y="1467261"/>
                  <a:pt x="8291476" y="1467261"/>
                </a:cubicBezTo>
                <a:close/>
                <a:moveTo>
                  <a:pt x="7903486" y="1467261"/>
                </a:moveTo>
                <a:cubicBezTo>
                  <a:pt x="7893906" y="1467261"/>
                  <a:pt x="7889117" y="1476841"/>
                  <a:pt x="7889117" y="1496001"/>
                </a:cubicBezTo>
                <a:lnTo>
                  <a:pt x="7889117" y="1510371"/>
                </a:lnTo>
                <a:lnTo>
                  <a:pt x="7903486" y="1496001"/>
                </a:lnTo>
                <a:cubicBezTo>
                  <a:pt x="7922646" y="1476841"/>
                  <a:pt x="7927438" y="1467261"/>
                  <a:pt x="7917858" y="1467261"/>
                </a:cubicBezTo>
                <a:cubicBezTo>
                  <a:pt x="7908278" y="1467261"/>
                  <a:pt x="7903486" y="1467261"/>
                  <a:pt x="7903486" y="1467261"/>
                </a:cubicBezTo>
                <a:close/>
                <a:moveTo>
                  <a:pt x="7759786" y="1467261"/>
                </a:moveTo>
                <a:cubicBezTo>
                  <a:pt x="7759786" y="1476841"/>
                  <a:pt x="7759786" y="1481630"/>
                  <a:pt x="7759786" y="1481630"/>
                </a:cubicBezTo>
                <a:cubicBezTo>
                  <a:pt x="7769367" y="1491212"/>
                  <a:pt x="7774158" y="1491212"/>
                  <a:pt x="7774158" y="1481630"/>
                </a:cubicBezTo>
                <a:cubicBezTo>
                  <a:pt x="7774158" y="1472050"/>
                  <a:pt x="7769367" y="1467261"/>
                  <a:pt x="7759786" y="1467261"/>
                </a:cubicBezTo>
                <a:close/>
                <a:moveTo>
                  <a:pt x="6552712" y="1467261"/>
                </a:moveTo>
                <a:cubicBezTo>
                  <a:pt x="6562292" y="1467261"/>
                  <a:pt x="6567083" y="1472050"/>
                  <a:pt x="6567083" y="1481630"/>
                </a:cubicBezTo>
                <a:cubicBezTo>
                  <a:pt x="6567083" y="1481630"/>
                  <a:pt x="6562292" y="1481630"/>
                  <a:pt x="6552712" y="1481630"/>
                </a:cubicBezTo>
                <a:close/>
                <a:moveTo>
                  <a:pt x="12875497" y="1452892"/>
                </a:moveTo>
                <a:lnTo>
                  <a:pt x="12875497" y="1467261"/>
                </a:lnTo>
                <a:lnTo>
                  <a:pt x="12861128" y="1467261"/>
                </a:lnTo>
                <a:cubicBezTo>
                  <a:pt x="12870708" y="1457681"/>
                  <a:pt x="12875497" y="1452892"/>
                  <a:pt x="12875497" y="1452892"/>
                </a:cubicBezTo>
                <a:close/>
                <a:moveTo>
                  <a:pt x="12358179" y="1452892"/>
                </a:moveTo>
                <a:cubicBezTo>
                  <a:pt x="12358179" y="1462472"/>
                  <a:pt x="12353390" y="1467261"/>
                  <a:pt x="12343810" y="1467261"/>
                </a:cubicBezTo>
                <a:cubicBezTo>
                  <a:pt x="12334228" y="1467261"/>
                  <a:pt x="12324650" y="1472050"/>
                  <a:pt x="12315070" y="1481630"/>
                </a:cubicBezTo>
                <a:lnTo>
                  <a:pt x="12315070" y="1467261"/>
                </a:lnTo>
                <a:close/>
                <a:moveTo>
                  <a:pt x="12271960" y="1452892"/>
                </a:moveTo>
                <a:lnTo>
                  <a:pt x="12257589" y="1467261"/>
                </a:lnTo>
                <a:lnTo>
                  <a:pt x="12228849" y="1467261"/>
                </a:lnTo>
                <a:cubicBezTo>
                  <a:pt x="12228849" y="1467261"/>
                  <a:pt x="12236034" y="1464867"/>
                  <a:pt x="12250405" y="1460076"/>
                </a:cubicBezTo>
                <a:cubicBezTo>
                  <a:pt x="12264775" y="1455286"/>
                  <a:pt x="12271960" y="1452892"/>
                  <a:pt x="12271960" y="1452892"/>
                </a:cubicBezTo>
                <a:close/>
                <a:moveTo>
                  <a:pt x="11610941" y="1452892"/>
                </a:moveTo>
                <a:cubicBezTo>
                  <a:pt x="11630101" y="1452892"/>
                  <a:pt x="11639681" y="1457681"/>
                  <a:pt x="11639681" y="1467261"/>
                </a:cubicBezTo>
                <a:lnTo>
                  <a:pt x="11625310" y="1481630"/>
                </a:lnTo>
                <a:cubicBezTo>
                  <a:pt x="11625310" y="1481630"/>
                  <a:pt x="11625310" y="1479236"/>
                  <a:pt x="11625310" y="1474447"/>
                </a:cubicBezTo>
                <a:cubicBezTo>
                  <a:pt x="11625310" y="1469656"/>
                  <a:pt x="11620521" y="1467261"/>
                  <a:pt x="11610941" y="1467261"/>
                </a:cubicBezTo>
                <a:cubicBezTo>
                  <a:pt x="11610941" y="1467261"/>
                  <a:pt x="11610941" y="1462472"/>
                  <a:pt x="11610941" y="1452892"/>
                </a:cubicBezTo>
                <a:close/>
                <a:moveTo>
                  <a:pt x="10030243" y="1452892"/>
                </a:moveTo>
                <a:cubicBezTo>
                  <a:pt x="10030243" y="1452892"/>
                  <a:pt x="10030243" y="1457681"/>
                  <a:pt x="10030243" y="1467261"/>
                </a:cubicBezTo>
                <a:cubicBezTo>
                  <a:pt x="10039825" y="1467261"/>
                  <a:pt x="10044614" y="1462472"/>
                  <a:pt x="10044614" y="1452892"/>
                </a:cubicBezTo>
                <a:close/>
                <a:moveTo>
                  <a:pt x="9800324" y="1452892"/>
                </a:moveTo>
                <a:lnTo>
                  <a:pt x="9785953" y="1467261"/>
                </a:lnTo>
                <a:cubicBezTo>
                  <a:pt x="9776373" y="1457681"/>
                  <a:pt x="9771584" y="1457681"/>
                  <a:pt x="9771584" y="1467261"/>
                </a:cubicBezTo>
                <a:cubicBezTo>
                  <a:pt x="9781164" y="1476841"/>
                  <a:pt x="9795535" y="1481630"/>
                  <a:pt x="9814693" y="1481630"/>
                </a:cubicBezTo>
                <a:cubicBezTo>
                  <a:pt x="9814693" y="1472050"/>
                  <a:pt x="9814693" y="1467261"/>
                  <a:pt x="9814693" y="1467261"/>
                </a:cubicBezTo>
                <a:close/>
                <a:moveTo>
                  <a:pt x="8162147" y="1452892"/>
                </a:moveTo>
                <a:lnTo>
                  <a:pt x="8176516" y="1467261"/>
                </a:lnTo>
                <a:cubicBezTo>
                  <a:pt x="8176516" y="1476841"/>
                  <a:pt x="8174122" y="1481630"/>
                  <a:pt x="8169333" y="1481630"/>
                </a:cubicBezTo>
                <a:cubicBezTo>
                  <a:pt x="8164542" y="1481630"/>
                  <a:pt x="8162147" y="1476841"/>
                  <a:pt x="8162147" y="1467261"/>
                </a:cubicBezTo>
                <a:cubicBezTo>
                  <a:pt x="8162147" y="1457681"/>
                  <a:pt x="8162147" y="1452892"/>
                  <a:pt x="8162147" y="1452892"/>
                </a:cubicBezTo>
                <a:close/>
                <a:moveTo>
                  <a:pt x="7946598" y="1452892"/>
                </a:moveTo>
                <a:cubicBezTo>
                  <a:pt x="7937018" y="1452892"/>
                  <a:pt x="7932226" y="1457681"/>
                  <a:pt x="7932226" y="1467261"/>
                </a:cubicBezTo>
                <a:cubicBezTo>
                  <a:pt x="7932226" y="1467261"/>
                  <a:pt x="7937018" y="1467261"/>
                  <a:pt x="7946598" y="1467261"/>
                </a:cubicBezTo>
                <a:cubicBezTo>
                  <a:pt x="7956178" y="1467261"/>
                  <a:pt x="7956178" y="1462472"/>
                  <a:pt x="7946598" y="1452892"/>
                </a:cubicBezTo>
                <a:close/>
                <a:moveTo>
                  <a:pt x="7501128" y="1452892"/>
                </a:moveTo>
                <a:lnTo>
                  <a:pt x="7515497" y="1467261"/>
                </a:lnTo>
                <a:cubicBezTo>
                  <a:pt x="7515497" y="1467261"/>
                  <a:pt x="7510708" y="1467261"/>
                  <a:pt x="7501128" y="1467261"/>
                </a:cubicBezTo>
                <a:cubicBezTo>
                  <a:pt x="7501128" y="1457681"/>
                  <a:pt x="7501128" y="1452892"/>
                  <a:pt x="7501128" y="1452892"/>
                </a:cubicBezTo>
                <a:close/>
                <a:moveTo>
                  <a:pt x="10558340" y="1445707"/>
                </a:moveTo>
                <a:cubicBezTo>
                  <a:pt x="10560734" y="1445707"/>
                  <a:pt x="10561932" y="1448101"/>
                  <a:pt x="10561932" y="1452892"/>
                </a:cubicBezTo>
                <a:lnTo>
                  <a:pt x="10547562" y="1452892"/>
                </a:lnTo>
                <a:cubicBezTo>
                  <a:pt x="10552353" y="1448101"/>
                  <a:pt x="10555945" y="1445707"/>
                  <a:pt x="10558340" y="1445707"/>
                </a:cubicBezTo>
                <a:close/>
                <a:moveTo>
                  <a:pt x="7210137" y="1445707"/>
                </a:moveTo>
                <a:cubicBezTo>
                  <a:pt x="7212534" y="1445707"/>
                  <a:pt x="7213729" y="1448101"/>
                  <a:pt x="7213729" y="1452892"/>
                </a:cubicBezTo>
                <a:lnTo>
                  <a:pt x="7199358" y="1467261"/>
                </a:lnTo>
                <a:lnTo>
                  <a:pt x="7199358" y="1452892"/>
                </a:lnTo>
                <a:cubicBezTo>
                  <a:pt x="7204149" y="1448101"/>
                  <a:pt x="7207743" y="1445707"/>
                  <a:pt x="7210137" y="1445707"/>
                </a:cubicBezTo>
                <a:close/>
                <a:moveTo>
                  <a:pt x="12947349" y="1438521"/>
                </a:moveTo>
                <a:lnTo>
                  <a:pt x="12947349" y="1467261"/>
                </a:lnTo>
                <a:lnTo>
                  <a:pt x="12904239" y="1496001"/>
                </a:lnTo>
                <a:cubicBezTo>
                  <a:pt x="12904239" y="1457681"/>
                  <a:pt x="12918607" y="1438521"/>
                  <a:pt x="12947349" y="1438521"/>
                </a:cubicBezTo>
                <a:close/>
                <a:moveTo>
                  <a:pt x="12631209" y="1438521"/>
                </a:moveTo>
                <a:cubicBezTo>
                  <a:pt x="12640789" y="1438521"/>
                  <a:pt x="12635998" y="1448101"/>
                  <a:pt x="12616838" y="1467261"/>
                </a:cubicBezTo>
                <a:lnTo>
                  <a:pt x="12588100" y="1496001"/>
                </a:lnTo>
                <a:cubicBezTo>
                  <a:pt x="12588100" y="1457681"/>
                  <a:pt x="12602469" y="1438521"/>
                  <a:pt x="12631209" y="1438521"/>
                </a:cubicBezTo>
                <a:close/>
                <a:moveTo>
                  <a:pt x="10173942" y="1438521"/>
                </a:moveTo>
                <a:lnTo>
                  <a:pt x="10145204" y="1452892"/>
                </a:lnTo>
                <a:lnTo>
                  <a:pt x="10188313" y="1452892"/>
                </a:lnTo>
                <a:cubicBezTo>
                  <a:pt x="10188313" y="1452892"/>
                  <a:pt x="10183524" y="1448101"/>
                  <a:pt x="10173942" y="1438521"/>
                </a:cubicBezTo>
                <a:close/>
                <a:moveTo>
                  <a:pt x="9196785" y="1438521"/>
                </a:moveTo>
                <a:lnTo>
                  <a:pt x="9182414" y="1452892"/>
                </a:lnTo>
                <a:lnTo>
                  <a:pt x="9196785" y="1452892"/>
                </a:lnTo>
                <a:close/>
                <a:moveTo>
                  <a:pt x="9139304" y="1438521"/>
                </a:moveTo>
                <a:lnTo>
                  <a:pt x="9124935" y="1452892"/>
                </a:lnTo>
                <a:cubicBezTo>
                  <a:pt x="9115355" y="1462472"/>
                  <a:pt x="9120146" y="1467261"/>
                  <a:pt x="9139304" y="1467261"/>
                </a:cubicBezTo>
                <a:lnTo>
                  <a:pt x="9168045" y="1467261"/>
                </a:lnTo>
                <a:lnTo>
                  <a:pt x="9153676" y="1452892"/>
                </a:lnTo>
                <a:cubicBezTo>
                  <a:pt x="9153676" y="1452892"/>
                  <a:pt x="9151279" y="1452892"/>
                  <a:pt x="9146490" y="1452892"/>
                </a:cubicBezTo>
                <a:cubicBezTo>
                  <a:pt x="9141701" y="1452892"/>
                  <a:pt x="9139304" y="1448101"/>
                  <a:pt x="9139304" y="1438521"/>
                </a:cubicBezTo>
                <a:close/>
                <a:moveTo>
                  <a:pt x="8636358" y="1438521"/>
                </a:moveTo>
                <a:cubicBezTo>
                  <a:pt x="8626777" y="1438521"/>
                  <a:pt x="8621986" y="1440917"/>
                  <a:pt x="8621986" y="1445707"/>
                </a:cubicBezTo>
                <a:cubicBezTo>
                  <a:pt x="8621986" y="1450495"/>
                  <a:pt x="8617197" y="1452892"/>
                  <a:pt x="8607617" y="1452892"/>
                </a:cubicBezTo>
                <a:cubicBezTo>
                  <a:pt x="8598035" y="1452892"/>
                  <a:pt x="8588457" y="1457681"/>
                  <a:pt x="8578877" y="1467261"/>
                </a:cubicBezTo>
                <a:cubicBezTo>
                  <a:pt x="8569297" y="1467261"/>
                  <a:pt x="8564506" y="1467261"/>
                  <a:pt x="8564506" y="1467261"/>
                </a:cubicBezTo>
                <a:cubicBezTo>
                  <a:pt x="8564506" y="1467261"/>
                  <a:pt x="8562111" y="1467261"/>
                  <a:pt x="8557320" y="1467261"/>
                </a:cubicBezTo>
                <a:cubicBezTo>
                  <a:pt x="8552531" y="1467261"/>
                  <a:pt x="8547740" y="1469656"/>
                  <a:pt x="8542951" y="1474447"/>
                </a:cubicBezTo>
                <a:cubicBezTo>
                  <a:pt x="8538162" y="1479236"/>
                  <a:pt x="8535766" y="1481630"/>
                  <a:pt x="8535766" y="1481630"/>
                </a:cubicBezTo>
                <a:cubicBezTo>
                  <a:pt x="8526185" y="1491212"/>
                  <a:pt x="8516607" y="1496001"/>
                  <a:pt x="8507027" y="1496001"/>
                </a:cubicBezTo>
                <a:lnTo>
                  <a:pt x="8521396" y="1496001"/>
                </a:lnTo>
                <a:cubicBezTo>
                  <a:pt x="8530976" y="1486421"/>
                  <a:pt x="8540557" y="1486421"/>
                  <a:pt x="8550137" y="1496001"/>
                </a:cubicBezTo>
                <a:cubicBezTo>
                  <a:pt x="8559717" y="1505582"/>
                  <a:pt x="8564506" y="1510371"/>
                  <a:pt x="8564506" y="1510371"/>
                </a:cubicBezTo>
                <a:lnTo>
                  <a:pt x="8578877" y="1496001"/>
                </a:lnTo>
                <a:cubicBezTo>
                  <a:pt x="8588457" y="1496001"/>
                  <a:pt x="8593246" y="1491212"/>
                  <a:pt x="8593246" y="1481630"/>
                </a:cubicBezTo>
                <a:lnTo>
                  <a:pt x="8593246" y="1467261"/>
                </a:lnTo>
                <a:cubicBezTo>
                  <a:pt x="8602828" y="1476841"/>
                  <a:pt x="8614803" y="1479236"/>
                  <a:pt x="8629172" y="1474447"/>
                </a:cubicBezTo>
                <a:cubicBezTo>
                  <a:pt x="8643541" y="1469656"/>
                  <a:pt x="8650727" y="1462472"/>
                  <a:pt x="8650727" y="1452892"/>
                </a:cubicBezTo>
                <a:cubicBezTo>
                  <a:pt x="8650727" y="1443312"/>
                  <a:pt x="8645938" y="1438521"/>
                  <a:pt x="8636358" y="1438521"/>
                </a:cubicBezTo>
                <a:close/>
                <a:moveTo>
                  <a:pt x="8262738" y="1438521"/>
                </a:moveTo>
                <a:lnTo>
                  <a:pt x="8248368" y="1467261"/>
                </a:lnTo>
                <a:lnTo>
                  <a:pt x="8262738" y="1467261"/>
                </a:lnTo>
                <a:cubicBezTo>
                  <a:pt x="8262738" y="1457681"/>
                  <a:pt x="8265132" y="1452892"/>
                  <a:pt x="8269923" y="1452892"/>
                </a:cubicBezTo>
                <a:cubicBezTo>
                  <a:pt x="8274712" y="1452892"/>
                  <a:pt x="8281898" y="1452892"/>
                  <a:pt x="8291476" y="1452892"/>
                </a:cubicBezTo>
                <a:cubicBezTo>
                  <a:pt x="8291476" y="1443312"/>
                  <a:pt x="8296266" y="1438521"/>
                  <a:pt x="8305847" y="1438521"/>
                </a:cubicBezTo>
                <a:close/>
                <a:moveTo>
                  <a:pt x="6135980" y="1438521"/>
                </a:moveTo>
                <a:lnTo>
                  <a:pt x="6150353" y="1467261"/>
                </a:lnTo>
                <a:cubicBezTo>
                  <a:pt x="6150353" y="1476841"/>
                  <a:pt x="6150353" y="1486421"/>
                  <a:pt x="6150353" y="1496001"/>
                </a:cubicBezTo>
                <a:cubicBezTo>
                  <a:pt x="6150353" y="1505582"/>
                  <a:pt x="6150353" y="1510371"/>
                  <a:pt x="6150353" y="1510371"/>
                </a:cubicBezTo>
                <a:lnTo>
                  <a:pt x="6135980" y="1481630"/>
                </a:lnTo>
                <a:cubicBezTo>
                  <a:pt x="6135980" y="1462472"/>
                  <a:pt x="6135980" y="1448101"/>
                  <a:pt x="6135980" y="1438521"/>
                </a:cubicBezTo>
                <a:close/>
                <a:moveTo>
                  <a:pt x="10633781" y="1431337"/>
                </a:moveTo>
                <a:cubicBezTo>
                  <a:pt x="10638571" y="1431337"/>
                  <a:pt x="10643362" y="1433732"/>
                  <a:pt x="10648153" y="1438521"/>
                </a:cubicBezTo>
                <a:lnTo>
                  <a:pt x="10605043" y="1467261"/>
                </a:lnTo>
                <a:cubicBezTo>
                  <a:pt x="10595461" y="1467261"/>
                  <a:pt x="10590672" y="1472050"/>
                  <a:pt x="10590672" y="1481630"/>
                </a:cubicBezTo>
                <a:cubicBezTo>
                  <a:pt x="10590672" y="1491212"/>
                  <a:pt x="10595461" y="1500790"/>
                  <a:pt x="10605043" y="1510371"/>
                </a:cubicBezTo>
                <a:cubicBezTo>
                  <a:pt x="10605043" y="1510371"/>
                  <a:pt x="10602647" y="1512767"/>
                  <a:pt x="10597858" y="1517556"/>
                </a:cubicBezTo>
                <a:cubicBezTo>
                  <a:pt x="10593068" y="1522345"/>
                  <a:pt x="10588277" y="1524742"/>
                  <a:pt x="10583486" y="1524742"/>
                </a:cubicBezTo>
                <a:cubicBezTo>
                  <a:pt x="10578697" y="1524742"/>
                  <a:pt x="10576303" y="1519951"/>
                  <a:pt x="10576303" y="1510371"/>
                </a:cubicBezTo>
                <a:cubicBezTo>
                  <a:pt x="10576303" y="1481630"/>
                  <a:pt x="10569117" y="1474447"/>
                  <a:pt x="10554748" y="1488816"/>
                </a:cubicBezTo>
                <a:cubicBezTo>
                  <a:pt x="10540377" y="1503187"/>
                  <a:pt x="10542773" y="1510371"/>
                  <a:pt x="10561932" y="1510371"/>
                </a:cubicBezTo>
                <a:lnTo>
                  <a:pt x="10561932" y="1524742"/>
                </a:lnTo>
                <a:lnTo>
                  <a:pt x="10547562" y="1553482"/>
                </a:lnTo>
                <a:cubicBezTo>
                  <a:pt x="10537982" y="1543900"/>
                  <a:pt x="10530797" y="1536717"/>
                  <a:pt x="10526008" y="1531926"/>
                </a:cubicBezTo>
                <a:cubicBezTo>
                  <a:pt x="10521219" y="1527136"/>
                  <a:pt x="10518822" y="1524742"/>
                  <a:pt x="10518822" y="1524742"/>
                </a:cubicBezTo>
                <a:cubicBezTo>
                  <a:pt x="10518822" y="1524742"/>
                  <a:pt x="10523611" y="1519951"/>
                  <a:pt x="10533193" y="1510371"/>
                </a:cubicBezTo>
                <a:lnTo>
                  <a:pt x="10518822" y="1510371"/>
                </a:lnTo>
                <a:lnTo>
                  <a:pt x="10518822" y="1524742"/>
                </a:lnTo>
                <a:cubicBezTo>
                  <a:pt x="10509242" y="1515162"/>
                  <a:pt x="10499664" y="1515162"/>
                  <a:pt x="10490082" y="1524742"/>
                </a:cubicBezTo>
                <a:lnTo>
                  <a:pt x="10490082" y="1546297"/>
                </a:lnTo>
                <a:lnTo>
                  <a:pt x="10490082" y="1553482"/>
                </a:lnTo>
                <a:cubicBezTo>
                  <a:pt x="10490082" y="1572640"/>
                  <a:pt x="10485293" y="1582220"/>
                  <a:pt x="10475713" y="1582220"/>
                </a:cubicBezTo>
                <a:lnTo>
                  <a:pt x="10475713" y="1567851"/>
                </a:lnTo>
                <a:lnTo>
                  <a:pt x="10475713" y="1553482"/>
                </a:lnTo>
                <a:cubicBezTo>
                  <a:pt x="10466133" y="1553482"/>
                  <a:pt x="10466133" y="1548691"/>
                  <a:pt x="10475713" y="1539111"/>
                </a:cubicBezTo>
                <a:cubicBezTo>
                  <a:pt x="10475713" y="1529531"/>
                  <a:pt x="10470924" y="1524742"/>
                  <a:pt x="10461343" y="1524742"/>
                </a:cubicBezTo>
                <a:lnTo>
                  <a:pt x="10490082" y="1496001"/>
                </a:lnTo>
                <a:cubicBezTo>
                  <a:pt x="10509242" y="1496001"/>
                  <a:pt x="10552352" y="1476841"/>
                  <a:pt x="10619412" y="1438521"/>
                </a:cubicBezTo>
                <a:cubicBezTo>
                  <a:pt x="10624203" y="1433732"/>
                  <a:pt x="10628992" y="1431337"/>
                  <a:pt x="10633781" y="1431337"/>
                </a:cubicBezTo>
                <a:close/>
                <a:moveTo>
                  <a:pt x="9254264" y="1429539"/>
                </a:moveTo>
                <a:cubicBezTo>
                  <a:pt x="9256658" y="1430739"/>
                  <a:pt x="9259055" y="1433732"/>
                  <a:pt x="9261449" y="1438521"/>
                </a:cubicBezTo>
                <a:cubicBezTo>
                  <a:pt x="9266238" y="1448101"/>
                  <a:pt x="9263846" y="1452892"/>
                  <a:pt x="9254264" y="1452892"/>
                </a:cubicBezTo>
                <a:lnTo>
                  <a:pt x="9239895" y="1452892"/>
                </a:lnTo>
                <a:cubicBezTo>
                  <a:pt x="9239895" y="1443312"/>
                  <a:pt x="9242291" y="1436126"/>
                  <a:pt x="9247080" y="1431337"/>
                </a:cubicBezTo>
                <a:cubicBezTo>
                  <a:pt x="9249475" y="1428943"/>
                  <a:pt x="9251869" y="1428342"/>
                  <a:pt x="9254264" y="1429539"/>
                </a:cubicBezTo>
                <a:close/>
                <a:moveTo>
                  <a:pt x="12473138" y="1424152"/>
                </a:moveTo>
                <a:lnTo>
                  <a:pt x="12458769" y="1452892"/>
                </a:lnTo>
                <a:lnTo>
                  <a:pt x="12430029" y="1467261"/>
                </a:lnTo>
                <a:cubicBezTo>
                  <a:pt x="12430029" y="1448101"/>
                  <a:pt x="12444400" y="1433732"/>
                  <a:pt x="12473138" y="1424152"/>
                </a:cubicBezTo>
                <a:close/>
                <a:moveTo>
                  <a:pt x="9958393" y="1424152"/>
                </a:moveTo>
                <a:cubicBezTo>
                  <a:pt x="9958393" y="1443312"/>
                  <a:pt x="9963182" y="1448101"/>
                  <a:pt x="9972764" y="1438521"/>
                </a:cubicBezTo>
                <a:lnTo>
                  <a:pt x="9987133" y="1424152"/>
                </a:lnTo>
                <a:close/>
                <a:moveTo>
                  <a:pt x="9254264" y="1424152"/>
                </a:moveTo>
                <a:lnTo>
                  <a:pt x="9297375" y="1438521"/>
                </a:lnTo>
                <a:lnTo>
                  <a:pt x="9283004" y="1438521"/>
                </a:lnTo>
                <a:close/>
                <a:moveTo>
                  <a:pt x="8866276" y="1424152"/>
                </a:moveTo>
                <a:lnTo>
                  <a:pt x="8808796" y="1438521"/>
                </a:lnTo>
                <a:lnTo>
                  <a:pt x="8794426" y="1438521"/>
                </a:lnTo>
                <a:cubicBezTo>
                  <a:pt x="8794426" y="1438521"/>
                  <a:pt x="8787241" y="1443312"/>
                  <a:pt x="8772872" y="1452892"/>
                </a:cubicBezTo>
                <a:cubicBezTo>
                  <a:pt x="8758501" y="1462472"/>
                  <a:pt x="8751315" y="1467261"/>
                  <a:pt x="8751315" y="1467261"/>
                </a:cubicBezTo>
                <a:cubicBezTo>
                  <a:pt x="8741735" y="1467261"/>
                  <a:pt x="8736946" y="1467261"/>
                  <a:pt x="8736946" y="1467261"/>
                </a:cubicBezTo>
                <a:cubicBezTo>
                  <a:pt x="8727366" y="1467261"/>
                  <a:pt x="8722577" y="1472050"/>
                  <a:pt x="8722577" y="1481630"/>
                </a:cubicBezTo>
                <a:cubicBezTo>
                  <a:pt x="8712996" y="1481630"/>
                  <a:pt x="8708205" y="1479236"/>
                  <a:pt x="8708205" y="1474447"/>
                </a:cubicBezTo>
                <a:cubicBezTo>
                  <a:pt x="8708205" y="1469656"/>
                  <a:pt x="8703416" y="1472050"/>
                  <a:pt x="8693836" y="1481630"/>
                </a:cubicBezTo>
                <a:lnTo>
                  <a:pt x="8679467" y="1496001"/>
                </a:lnTo>
                <a:cubicBezTo>
                  <a:pt x="8669887" y="1505582"/>
                  <a:pt x="8665098" y="1510371"/>
                  <a:pt x="8665098" y="1510371"/>
                </a:cubicBezTo>
                <a:cubicBezTo>
                  <a:pt x="8684256" y="1529531"/>
                  <a:pt x="8693836" y="1529531"/>
                  <a:pt x="8693836" y="1510371"/>
                </a:cubicBezTo>
                <a:cubicBezTo>
                  <a:pt x="8693836" y="1510371"/>
                  <a:pt x="8689047" y="1510371"/>
                  <a:pt x="8679467" y="1510371"/>
                </a:cubicBezTo>
                <a:cubicBezTo>
                  <a:pt x="8679467" y="1500790"/>
                  <a:pt x="8679467" y="1496001"/>
                  <a:pt x="8679467" y="1496001"/>
                </a:cubicBezTo>
                <a:cubicBezTo>
                  <a:pt x="8679467" y="1496001"/>
                  <a:pt x="8684256" y="1496001"/>
                  <a:pt x="8693836" y="1496001"/>
                </a:cubicBezTo>
                <a:cubicBezTo>
                  <a:pt x="8703416" y="1496001"/>
                  <a:pt x="8712996" y="1493607"/>
                  <a:pt x="8722577" y="1488816"/>
                </a:cubicBezTo>
                <a:cubicBezTo>
                  <a:pt x="8732157" y="1484027"/>
                  <a:pt x="8741735" y="1484027"/>
                  <a:pt x="8751315" y="1488816"/>
                </a:cubicBezTo>
                <a:cubicBezTo>
                  <a:pt x="8760895" y="1493607"/>
                  <a:pt x="8765686" y="1491212"/>
                  <a:pt x="8765686" y="1481630"/>
                </a:cubicBezTo>
                <a:cubicBezTo>
                  <a:pt x="8775266" y="1472050"/>
                  <a:pt x="8784846" y="1467261"/>
                  <a:pt x="8794426" y="1467261"/>
                </a:cubicBezTo>
                <a:lnTo>
                  <a:pt x="8794426" y="1452892"/>
                </a:lnTo>
                <a:lnTo>
                  <a:pt x="8808796" y="1452892"/>
                </a:lnTo>
                <a:cubicBezTo>
                  <a:pt x="8808796" y="1462472"/>
                  <a:pt x="8813585" y="1462472"/>
                  <a:pt x="8823165" y="1452892"/>
                </a:cubicBezTo>
                <a:lnTo>
                  <a:pt x="8866276" y="1438521"/>
                </a:lnTo>
                <a:cubicBezTo>
                  <a:pt x="8866276" y="1438521"/>
                  <a:pt x="8866276" y="1433732"/>
                  <a:pt x="8866276" y="1424152"/>
                </a:cubicBezTo>
                <a:close/>
                <a:moveTo>
                  <a:pt x="8507027" y="1424152"/>
                </a:moveTo>
                <a:lnTo>
                  <a:pt x="8507027" y="1438521"/>
                </a:lnTo>
                <a:cubicBezTo>
                  <a:pt x="8516607" y="1438521"/>
                  <a:pt x="8521396" y="1438521"/>
                  <a:pt x="8521396" y="1438521"/>
                </a:cubicBezTo>
                <a:cubicBezTo>
                  <a:pt x="8521396" y="1428941"/>
                  <a:pt x="8521396" y="1424152"/>
                  <a:pt x="8521396" y="1424152"/>
                </a:cubicBezTo>
                <a:cubicBezTo>
                  <a:pt x="8521396" y="1424152"/>
                  <a:pt x="8516607" y="1424152"/>
                  <a:pt x="8507027" y="1424152"/>
                </a:cubicBezTo>
                <a:close/>
                <a:moveTo>
                  <a:pt x="8392066" y="1424152"/>
                </a:moveTo>
                <a:lnTo>
                  <a:pt x="8392066" y="1438521"/>
                </a:lnTo>
                <a:lnTo>
                  <a:pt x="8406437" y="1438521"/>
                </a:lnTo>
                <a:close/>
                <a:moveTo>
                  <a:pt x="8205258" y="1424152"/>
                </a:moveTo>
                <a:cubicBezTo>
                  <a:pt x="8205258" y="1424152"/>
                  <a:pt x="8195676" y="1428941"/>
                  <a:pt x="8176516" y="1438521"/>
                </a:cubicBezTo>
                <a:cubicBezTo>
                  <a:pt x="8157356" y="1448101"/>
                  <a:pt x="8142987" y="1452892"/>
                  <a:pt x="8133407" y="1452892"/>
                </a:cubicBezTo>
                <a:cubicBezTo>
                  <a:pt x="8095086" y="1462472"/>
                  <a:pt x="8090298" y="1472050"/>
                  <a:pt x="8119038" y="1481630"/>
                </a:cubicBezTo>
                <a:lnTo>
                  <a:pt x="8104666" y="1481630"/>
                </a:lnTo>
                <a:cubicBezTo>
                  <a:pt x="8095086" y="1481630"/>
                  <a:pt x="8090298" y="1481630"/>
                  <a:pt x="8090298" y="1481630"/>
                </a:cubicBezTo>
                <a:cubicBezTo>
                  <a:pt x="8090298" y="1481630"/>
                  <a:pt x="8090298" y="1486421"/>
                  <a:pt x="8090298" y="1496001"/>
                </a:cubicBezTo>
                <a:cubicBezTo>
                  <a:pt x="8090298" y="1505582"/>
                  <a:pt x="8085506" y="1505582"/>
                  <a:pt x="8075926" y="1496001"/>
                </a:cubicBezTo>
                <a:lnTo>
                  <a:pt x="8075926" y="1510371"/>
                </a:lnTo>
                <a:lnTo>
                  <a:pt x="8090298" y="1510371"/>
                </a:lnTo>
                <a:cubicBezTo>
                  <a:pt x="8099878" y="1510371"/>
                  <a:pt x="8107063" y="1512767"/>
                  <a:pt x="8111852" y="1517556"/>
                </a:cubicBezTo>
                <a:cubicBezTo>
                  <a:pt x="8116641" y="1522345"/>
                  <a:pt x="8119038" y="1522345"/>
                  <a:pt x="8119038" y="1517556"/>
                </a:cubicBezTo>
                <a:cubicBezTo>
                  <a:pt x="8119038" y="1512767"/>
                  <a:pt x="8133407" y="1505582"/>
                  <a:pt x="8162147" y="1496001"/>
                </a:cubicBezTo>
                <a:cubicBezTo>
                  <a:pt x="8190888" y="1486421"/>
                  <a:pt x="8207653" y="1484027"/>
                  <a:pt x="8212442" y="1488816"/>
                </a:cubicBezTo>
                <a:cubicBezTo>
                  <a:pt x="8217234" y="1493607"/>
                  <a:pt x="8222022" y="1491212"/>
                  <a:pt x="8226814" y="1481630"/>
                </a:cubicBezTo>
                <a:cubicBezTo>
                  <a:pt x="8231602" y="1472050"/>
                  <a:pt x="8229208" y="1467261"/>
                  <a:pt x="8219628" y="1467261"/>
                </a:cubicBezTo>
                <a:lnTo>
                  <a:pt x="8176516" y="1467261"/>
                </a:lnTo>
                <a:cubicBezTo>
                  <a:pt x="8176516" y="1457681"/>
                  <a:pt x="8181308" y="1452892"/>
                  <a:pt x="8190888" y="1452892"/>
                </a:cubicBezTo>
                <a:cubicBezTo>
                  <a:pt x="8200468" y="1452892"/>
                  <a:pt x="8205258" y="1448101"/>
                  <a:pt x="8205258" y="1438521"/>
                </a:cubicBezTo>
                <a:cubicBezTo>
                  <a:pt x="8205258" y="1428941"/>
                  <a:pt x="8205258" y="1424152"/>
                  <a:pt x="8205258" y="1424152"/>
                </a:cubicBezTo>
                <a:close/>
                <a:moveTo>
                  <a:pt x="9617107" y="1416966"/>
                </a:moveTo>
                <a:cubicBezTo>
                  <a:pt x="9614712" y="1416966"/>
                  <a:pt x="9613515" y="1419361"/>
                  <a:pt x="9613515" y="1424152"/>
                </a:cubicBezTo>
                <a:lnTo>
                  <a:pt x="9599144" y="1424152"/>
                </a:lnTo>
                <a:lnTo>
                  <a:pt x="9584774" y="1467261"/>
                </a:lnTo>
                <a:cubicBezTo>
                  <a:pt x="9594355" y="1467261"/>
                  <a:pt x="9603933" y="1467261"/>
                  <a:pt x="9613515" y="1467261"/>
                </a:cubicBezTo>
                <a:lnTo>
                  <a:pt x="9627884" y="1424152"/>
                </a:lnTo>
                <a:cubicBezTo>
                  <a:pt x="9623093" y="1419361"/>
                  <a:pt x="9619501" y="1416966"/>
                  <a:pt x="9617107" y="1416966"/>
                </a:cubicBezTo>
                <a:close/>
                <a:moveTo>
                  <a:pt x="9683569" y="1413374"/>
                </a:moveTo>
                <a:cubicBezTo>
                  <a:pt x="9679977" y="1413374"/>
                  <a:pt x="9675784" y="1414571"/>
                  <a:pt x="9670993" y="1416966"/>
                </a:cubicBezTo>
                <a:cubicBezTo>
                  <a:pt x="9661413" y="1421757"/>
                  <a:pt x="9656624" y="1428941"/>
                  <a:pt x="9656624" y="1438521"/>
                </a:cubicBezTo>
                <a:lnTo>
                  <a:pt x="9670993" y="1467261"/>
                </a:lnTo>
                <a:lnTo>
                  <a:pt x="9685365" y="1467261"/>
                </a:lnTo>
                <a:cubicBezTo>
                  <a:pt x="9694945" y="1467261"/>
                  <a:pt x="9699734" y="1464867"/>
                  <a:pt x="9699734" y="1460076"/>
                </a:cubicBezTo>
                <a:cubicBezTo>
                  <a:pt x="9699734" y="1455286"/>
                  <a:pt x="9694945" y="1452892"/>
                  <a:pt x="9685365" y="1452892"/>
                </a:cubicBezTo>
                <a:cubicBezTo>
                  <a:pt x="9675783" y="1452892"/>
                  <a:pt x="9670993" y="1448101"/>
                  <a:pt x="9670993" y="1438521"/>
                </a:cubicBezTo>
                <a:lnTo>
                  <a:pt x="9685365" y="1438521"/>
                </a:lnTo>
                <a:cubicBezTo>
                  <a:pt x="9685365" y="1438521"/>
                  <a:pt x="9687759" y="1436126"/>
                  <a:pt x="9692548" y="1431337"/>
                </a:cubicBezTo>
                <a:cubicBezTo>
                  <a:pt x="9697337" y="1426546"/>
                  <a:pt x="9697337" y="1421757"/>
                  <a:pt x="9692548" y="1416966"/>
                </a:cubicBezTo>
                <a:cubicBezTo>
                  <a:pt x="9690154" y="1414571"/>
                  <a:pt x="9687161" y="1413374"/>
                  <a:pt x="9683569" y="1413374"/>
                </a:cubicBezTo>
                <a:close/>
                <a:moveTo>
                  <a:pt x="8014856" y="1413374"/>
                </a:moveTo>
                <a:cubicBezTo>
                  <a:pt x="8012461" y="1413374"/>
                  <a:pt x="8008868" y="1414571"/>
                  <a:pt x="8004076" y="1416966"/>
                </a:cubicBezTo>
                <a:cubicBezTo>
                  <a:pt x="7994496" y="1421757"/>
                  <a:pt x="7984918" y="1428941"/>
                  <a:pt x="7975338" y="1438521"/>
                </a:cubicBezTo>
                <a:lnTo>
                  <a:pt x="8004076" y="1438521"/>
                </a:lnTo>
                <a:cubicBezTo>
                  <a:pt x="8013656" y="1428941"/>
                  <a:pt x="8018448" y="1421757"/>
                  <a:pt x="8018448" y="1416966"/>
                </a:cubicBezTo>
                <a:cubicBezTo>
                  <a:pt x="8018448" y="1414571"/>
                  <a:pt x="8017250" y="1413374"/>
                  <a:pt x="8014856" y="1413374"/>
                </a:cubicBezTo>
                <a:close/>
                <a:moveTo>
                  <a:pt x="12358179" y="1409780"/>
                </a:moveTo>
                <a:cubicBezTo>
                  <a:pt x="12358179" y="1409780"/>
                  <a:pt x="12348599" y="1414571"/>
                  <a:pt x="12329439" y="1424152"/>
                </a:cubicBezTo>
                <a:lnTo>
                  <a:pt x="12286329" y="1438521"/>
                </a:lnTo>
                <a:close/>
                <a:moveTo>
                  <a:pt x="11424131" y="1409780"/>
                </a:moveTo>
                <a:cubicBezTo>
                  <a:pt x="11424131" y="1409780"/>
                  <a:pt x="11424131" y="1414571"/>
                  <a:pt x="11424131" y="1424152"/>
                </a:cubicBezTo>
                <a:cubicBezTo>
                  <a:pt x="11424131" y="1424152"/>
                  <a:pt x="11419342" y="1424152"/>
                  <a:pt x="11409760" y="1424152"/>
                </a:cubicBezTo>
                <a:cubicBezTo>
                  <a:pt x="11409760" y="1433732"/>
                  <a:pt x="11412157" y="1438521"/>
                  <a:pt x="11416946" y="1438521"/>
                </a:cubicBezTo>
                <a:cubicBezTo>
                  <a:pt x="11421735" y="1438521"/>
                  <a:pt x="11426526" y="1436126"/>
                  <a:pt x="11431315" y="1431337"/>
                </a:cubicBezTo>
                <a:cubicBezTo>
                  <a:pt x="11436106" y="1426546"/>
                  <a:pt x="11433712" y="1419361"/>
                  <a:pt x="11424131" y="1409780"/>
                </a:cubicBezTo>
                <a:close/>
                <a:moveTo>
                  <a:pt x="10978661" y="1409780"/>
                </a:moveTo>
                <a:lnTo>
                  <a:pt x="11007402" y="1409780"/>
                </a:lnTo>
                <a:lnTo>
                  <a:pt x="10993033" y="1424152"/>
                </a:lnTo>
                <a:close/>
                <a:moveTo>
                  <a:pt x="10964292" y="1409780"/>
                </a:moveTo>
                <a:cubicBezTo>
                  <a:pt x="10964292" y="1419361"/>
                  <a:pt x="10969081" y="1419361"/>
                  <a:pt x="10978661" y="1409780"/>
                </a:cubicBezTo>
                <a:cubicBezTo>
                  <a:pt x="10978661" y="1409780"/>
                  <a:pt x="10978661" y="1414571"/>
                  <a:pt x="10978661" y="1424152"/>
                </a:cubicBezTo>
                <a:cubicBezTo>
                  <a:pt x="10978661" y="1424152"/>
                  <a:pt x="10983450" y="1424152"/>
                  <a:pt x="10993033" y="1424152"/>
                </a:cubicBezTo>
                <a:lnTo>
                  <a:pt x="10978661" y="1438521"/>
                </a:lnTo>
                <a:lnTo>
                  <a:pt x="10949921" y="1452892"/>
                </a:lnTo>
                <a:lnTo>
                  <a:pt x="10949921" y="1451094"/>
                </a:lnTo>
                <a:cubicBezTo>
                  <a:pt x="10949921" y="1447502"/>
                  <a:pt x="10949921" y="1443312"/>
                  <a:pt x="10949921" y="1438521"/>
                </a:cubicBezTo>
                <a:close/>
                <a:moveTo>
                  <a:pt x="8895017" y="1409780"/>
                </a:moveTo>
                <a:cubicBezTo>
                  <a:pt x="8895017" y="1409780"/>
                  <a:pt x="8895017" y="1414571"/>
                  <a:pt x="8895017" y="1424152"/>
                </a:cubicBezTo>
                <a:cubicBezTo>
                  <a:pt x="8895017" y="1424152"/>
                  <a:pt x="8899806" y="1419361"/>
                  <a:pt x="8909386" y="1409780"/>
                </a:cubicBezTo>
                <a:close/>
                <a:moveTo>
                  <a:pt x="8435177" y="1409780"/>
                </a:moveTo>
                <a:lnTo>
                  <a:pt x="8406437" y="1424152"/>
                </a:lnTo>
                <a:cubicBezTo>
                  <a:pt x="8416017" y="1433732"/>
                  <a:pt x="8423201" y="1433732"/>
                  <a:pt x="8427992" y="1424152"/>
                </a:cubicBezTo>
                <a:cubicBezTo>
                  <a:pt x="8432781" y="1414571"/>
                  <a:pt x="8435177" y="1409780"/>
                  <a:pt x="8435177" y="1409780"/>
                </a:cubicBezTo>
                <a:close/>
                <a:moveTo>
                  <a:pt x="7903486" y="1409780"/>
                </a:moveTo>
                <a:cubicBezTo>
                  <a:pt x="7903486" y="1419361"/>
                  <a:pt x="7898697" y="1424152"/>
                  <a:pt x="7889117" y="1424152"/>
                </a:cubicBezTo>
                <a:lnTo>
                  <a:pt x="7903486" y="1424152"/>
                </a:lnTo>
                <a:cubicBezTo>
                  <a:pt x="7913068" y="1414571"/>
                  <a:pt x="7913068" y="1409780"/>
                  <a:pt x="7903486" y="1409780"/>
                </a:cubicBezTo>
                <a:close/>
                <a:moveTo>
                  <a:pt x="7601718" y="1409780"/>
                </a:moveTo>
                <a:lnTo>
                  <a:pt x="7616087" y="1424152"/>
                </a:lnTo>
                <a:cubicBezTo>
                  <a:pt x="7635247" y="1424152"/>
                  <a:pt x="7644828" y="1421757"/>
                  <a:pt x="7644828" y="1416966"/>
                </a:cubicBezTo>
                <a:cubicBezTo>
                  <a:pt x="7644828" y="1412177"/>
                  <a:pt x="7647224" y="1409780"/>
                  <a:pt x="7652013" y="1409780"/>
                </a:cubicBezTo>
                <a:cubicBezTo>
                  <a:pt x="7656802" y="1409780"/>
                  <a:pt x="7659198" y="1414571"/>
                  <a:pt x="7659198" y="1424152"/>
                </a:cubicBezTo>
                <a:cubicBezTo>
                  <a:pt x="7659198" y="1433732"/>
                  <a:pt x="7656802" y="1440917"/>
                  <a:pt x="7652013" y="1445707"/>
                </a:cubicBezTo>
                <a:cubicBezTo>
                  <a:pt x="7647224" y="1450495"/>
                  <a:pt x="7635247" y="1452892"/>
                  <a:pt x="7616087" y="1452892"/>
                </a:cubicBezTo>
                <a:lnTo>
                  <a:pt x="7544237" y="1481630"/>
                </a:lnTo>
                <a:cubicBezTo>
                  <a:pt x="7534657" y="1472050"/>
                  <a:pt x="7529868" y="1467261"/>
                  <a:pt x="7529868" y="1467261"/>
                </a:cubicBezTo>
                <a:cubicBezTo>
                  <a:pt x="7529868" y="1467261"/>
                  <a:pt x="7529868" y="1457681"/>
                  <a:pt x="7529868" y="1438521"/>
                </a:cubicBezTo>
                <a:cubicBezTo>
                  <a:pt x="7539448" y="1409780"/>
                  <a:pt x="7549028" y="1409780"/>
                  <a:pt x="7558608" y="1438521"/>
                </a:cubicBezTo>
                <a:cubicBezTo>
                  <a:pt x="7568188" y="1438521"/>
                  <a:pt x="7572978" y="1433732"/>
                  <a:pt x="7572978" y="1424152"/>
                </a:cubicBezTo>
                <a:cubicBezTo>
                  <a:pt x="7572978" y="1424152"/>
                  <a:pt x="7575372" y="1421757"/>
                  <a:pt x="7580163" y="1416966"/>
                </a:cubicBezTo>
                <a:cubicBezTo>
                  <a:pt x="7584952" y="1412177"/>
                  <a:pt x="7592138" y="1409780"/>
                  <a:pt x="7601718" y="1409780"/>
                </a:cubicBezTo>
                <a:close/>
                <a:moveTo>
                  <a:pt x="10918487" y="1406189"/>
                </a:moveTo>
                <a:cubicBezTo>
                  <a:pt x="10913099" y="1406189"/>
                  <a:pt x="10899626" y="1416966"/>
                  <a:pt x="10878071" y="1438521"/>
                </a:cubicBezTo>
                <a:cubicBezTo>
                  <a:pt x="10858913" y="1448101"/>
                  <a:pt x="10844542" y="1452892"/>
                  <a:pt x="10834962" y="1452892"/>
                </a:cubicBezTo>
                <a:cubicBezTo>
                  <a:pt x="10815803" y="1452892"/>
                  <a:pt x="10815803" y="1462472"/>
                  <a:pt x="10834962" y="1481630"/>
                </a:cubicBezTo>
                <a:cubicBezTo>
                  <a:pt x="10834962" y="1500790"/>
                  <a:pt x="10844542" y="1500790"/>
                  <a:pt x="10863702" y="1481630"/>
                </a:cubicBezTo>
                <a:lnTo>
                  <a:pt x="10861008" y="1481630"/>
                </a:lnTo>
                <a:cubicBezTo>
                  <a:pt x="10858013" y="1481630"/>
                  <a:pt x="10854122" y="1481630"/>
                  <a:pt x="10849331" y="1481630"/>
                </a:cubicBezTo>
                <a:lnTo>
                  <a:pt x="10849331" y="1467261"/>
                </a:lnTo>
                <a:cubicBezTo>
                  <a:pt x="10849331" y="1457681"/>
                  <a:pt x="10858913" y="1452892"/>
                  <a:pt x="10878071" y="1452892"/>
                </a:cubicBezTo>
                <a:cubicBezTo>
                  <a:pt x="10906812" y="1452892"/>
                  <a:pt x="10921183" y="1438521"/>
                  <a:pt x="10921183" y="1409780"/>
                </a:cubicBezTo>
                <a:cubicBezTo>
                  <a:pt x="10921183" y="1407386"/>
                  <a:pt x="10920283" y="1406189"/>
                  <a:pt x="10918487" y="1406189"/>
                </a:cubicBezTo>
                <a:close/>
                <a:moveTo>
                  <a:pt x="9369225" y="1395411"/>
                </a:moveTo>
                <a:cubicBezTo>
                  <a:pt x="9378805" y="1404992"/>
                  <a:pt x="9383594" y="1409780"/>
                  <a:pt x="9383594" y="1409780"/>
                </a:cubicBezTo>
                <a:cubicBezTo>
                  <a:pt x="9374014" y="1419361"/>
                  <a:pt x="9369225" y="1419361"/>
                  <a:pt x="9369225" y="1409780"/>
                </a:cubicBezTo>
                <a:cubicBezTo>
                  <a:pt x="9369225" y="1409780"/>
                  <a:pt x="9369225" y="1404992"/>
                  <a:pt x="9369225" y="1395411"/>
                </a:cubicBezTo>
                <a:close/>
                <a:moveTo>
                  <a:pt x="9239895" y="1395411"/>
                </a:moveTo>
                <a:lnTo>
                  <a:pt x="9254264" y="1409780"/>
                </a:lnTo>
                <a:cubicBezTo>
                  <a:pt x="9244684" y="1409780"/>
                  <a:pt x="9239895" y="1409780"/>
                  <a:pt x="9239895" y="1409780"/>
                </a:cubicBezTo>
                <a:close/>
                <a:moveTo>
                  <a:pt x="9096195" y="1395411"/>
                </a:moveTo>
                <a:lnTo>
                  <a:pt x="9096195" y="1409780"/>
                </a:lnTo>
                <a:cubicBezTo>
                  <a:pt x="9105777" y="1400201"/>
                  <a:pt x="9108170" y="1395411"/>
                  <a:pt x="9103380" y="1395411"/>
                </a:cubicBezTo>
                <a:cubicBezTo>
                  <a:pt x="9098591" y="1395411"/>
                  <a:pt x="9096195" y="1395411"/>
                  <a:pt x="9096195" y="1395411"/>
                </a:cubicBezTo>
                <a:close/>
                <a:moveTo>
                  <a:pt x="8463916" y="1395411"/>
                </a:moveTo>
                <a:lnTo>
                  <a:pt x="8463916" y="1409780"/>
                </a:lnTo>
                <a:cubicBezTo>
                  <a:pt x="8473496" y="1409780"/>
                  <a:pt x="8480681" y="1409780"/>
                  <a:pt x="8485470" y="1409780"/>
                </a:cubicBezTo>
                <a:cubicBezTo>
                  <a:pt x="8490261" y="1409780"/>
                  <a:pt x="8502236" y="1409780"/>
                  <a:pt x="8521396" y="1409780"/>
                </a:cubicBezTo>
                <a:lnTo>
                  <a:pt x="8507027" y="1395411"/>
                </a:lnTo>
                <a:close/>
                <a:moveTo>
                  <a:pt x="8277108" y="1395411"/>
                </a:moveTo>
                <a:cubicBezTo>
                  <a:pt x="8257948" y="1395411"/>
                  <a:pt x="8253157" y="1400201"/>
                  <a:pt x="8262738" y="1409780"/>
                </a:cubicBezTo>
                <a:cubicBezTo>
                  <a:pt x="8262738" y="1419361"/>
                  <a:pt x="8267528" y="1419361"/>
                  <a:pt x="8277108" y="1409780"/>
                </a:cubicBezTo>
                <a:cubicBezTo>
                  <a:pt x="8286686" y="1400201"/>
                  <a:pt x="8296266" y="1395411"/>
                  <a:pt x="8305847" y="1395411"/>
                </a:cubicBezTo>
                <a:close/>
                <a:moveTo>
                  <a:pt x="8047188" y="1395411"/>
                </a:moveTo>
                <a:cubicBezTo>
                  <a:pt x="8047188" y="1395411"/>
                  <a:pt x="8047188" y="1400201"/>
                  <a:pt x="8047188" y="1409780"/>
                </a:cubicBezTo>
                <a:lnTo>
                  <a:pt x="8061557" y="1424152"/>
                </a:lnTo>
                <a:lnTo>
                  <a:pt x="8075926" y="1424152"/>
                </a:lnTo>
                <a:lnTo>
                  <a:pt x="8075926" y="1395411"/>
                </a:lnTo>
                <a:cubicBezTo>
                  <a:pt x="8066346" y="1404992"/>
                  <a:pt x="8061557" y="1404992"/>
                  <a:pt x="8061557" y="1395411"/>
                </a:cubicBezTo>
                <a:close/>
                <a:moveTo>
                  <a:pt x="10402067" y="1390024"/>
                </a:moveTo>
                <a:cubicBezTo>
                  <a:pt x="10400868" y="1391221"/>
                  <a:pt x="10399072" y="1395411"/>
                  <a:pt x="10396677" y="1402597"/>
                </a:cubicBezTo>
                <a:lnTo>
                  <a:pt x="10393412" y="1408475"/>
                </a:lnTo>
                <a:lnTo>
                  <a:pt x="10400271" y="1406189"/>
                </a:lnTo>
                <a:cubicBezTo>
                  <a:pt x="10402666" y="1403794"/>
                  <a:pt x="10403863" y="1400202"/>
                  <a:pt x="10403863" y="1395411"/>
                </a:cubicBezTo>
                <a:cubicBezTo>
                  <a:pt x="10403863" y="1390622"/>
                  <a:pt x="10403262" y="1388825"/>
                  <a:pt x="10402067" y="1390024"/>
                </a:cubicBezTo>
                <a:close/>
                <a:moveTo>
                  <a:pt x="8711799" y="1386430"/>
                </a:moveTo>
                <a:cubicBezTo>
                  <a:pt x="8714194" y="1387627"/>
                  <a:pt x="8717786" y="1390622"/>
                  <a:pt x="8722577" y="1395411"/>
                </a:cubicBezTo>
                <a:lnTo>
                  <a:pt x="8708205" y="1409780"/>
                </a:lnTo>
                <a:cubicBezTo>
                  <a:pt x="8708205" y="1400201"/>
                  <a:pt x="8708205" y="1393017"/>
                  <a:pt x="8708205" y="1388226"/>
                </a:cubicBezTo>
                <a:cubicBezTo>
                  <a:pt x="8708205" y="1385831"/>
                  <a:pt x="8709403" y="1385233"/>
                  <a:pt x="8711799" y="1386430"/>
                </a:cubicBezTo>
                <a:close/>
                <a:moveTo>
                  <a:pt x="12588100" y="1381042"/>
                </a:moveTo>
                <a:cubicBezTo>
                  <a:pt x="12597680" y="1381042"/>
                  <a:pt x="12602469" y="1381042"/>
                  <a:pt x="12602469" y="1381042"/>
                </a:cubicBezTo>
                <a:cubicBezTo>
                  <a:pt x="12602469" y="1381042"/>
                  <a:pt x="12602469" y="1385831"/>
                  <a:pt x="12602469" y="1395411"/>
                </a:cubicBezTo>
                <a:cubicBezTo>
                  <a:pt x="12602469" y="1395411"/>
                  <a:pt x="12597680" y="1395411"/>
                  <a:pt x="12588100" y="1395411"/>
                </a:cubicBezTo>
                <a:cubicBezTo>
                  <a:pt x="12588100" y="1395411"/>
                  <a:pt x="12588100" y="1390622"/>
                  <a:pt x="12588100" y="1381042"/>
                </a:cubicBezTo>
                <a:close/>
                <a:moveTo>
                  <a:pt x="11251692" y="1381042"/>
                </a:moveTo>
                <a:lnTo>
                  <a:pt x="11266061" y="1381042"/>
                </a:lnTo>
                <a:cubicBezTo>
                  <a:pt x="11275643" y="1390622"/>
                  <a:pt x="11275643" y="1395411"/>
                  <a:pt x="11266061" y="1395411"/>
                </a:cubicBezTo>
                <a:close/>
                <a:moveTo>
                  <a:pt x="10346382" y="1381042"/>
                </a:moveTo>
                <a:cubicBezTo>
                  <a:pt x="10336802" y="1381042"/>
                  <a:pt x="10332013" y="1385831"/>
                  <a:pt x="10332013" y="1395411"/>
                </a:cubicBezTo>
                <a:cubicBezTo>
                  <a:pt x="10341593" y="1395411"/>
                  <a:pt x="10346382" y="1395411"/>
                  <a:pt x="10346382" y="1395411"/>
                </a:cubicBezTo>
                <a:close/>
                <a:moveTo>
                  <a:pt x="9670993" y="1381042"/>
                </a:moveTo>
                <a:cubicBezTo>
                  <a:pt x="9642253" y="1381042"/>
                  <a:pt x="9632673" y="1385831"/>
                  <a:pt x="9642253" y="1395411"/>
                </a:cubicBezTo>
                <a:lnTo>
                  <a:pt x="9670993" y="1395411"/>
                </a:lnTo>
                <a:cubicBezTo>
                  <a:pt x="9670993" y="1385831"/>
                  <a:pt x="9670993" y="1381042"/>
                  <a:pt x="9670993" y="1381042"/>
                </a:cubicBezTo>
                <a:close/>
                <a:moveTo>
                  <a:pt x="6782630" y="1381042"/>
                </a:moveTo>
                <a:lnTo>
                  <a:pt x="6782630" y="1395411"/>
                </a:lnTo>
                <a:lnTo>
                  <a:pt x="6768259" y="1409780"/>
                </a:lnTo>
                <a:close/>
                <a:moveTo>
                  <a:pt x="10939144" y="1372061"/>
                </a:moveTo>
                <a:cubicBezTo>
                  <a:pt x="10941538" y="1370864"/>
                  <a:pt x="10945132" y="1371462"/>
                  <a:pt x="10949921" y="1373857"/>
                </a:cubicBezTo>
                <a:cubicBezTo>
                  <a:pt x="10959503" y="1378646"/>
                  <a:pt x="10969081" y="1381042"/>
                  <a:pt x="10978661" y="1381042"/>
                </a:cubicBezTo>
                <a:cubicBezTo>
                  <a:pt x="10978661" y="1390622"/>
                  <a:pt x="10976267" y="1395411"/>
                  <a:pt x="10971476" y="1395411"/>
                </a:cubicBezTo>
                <a:cubicBezTo>
                  <a:pt x="10966687" y="1395411"/>
                  <a:pt x="10964292" y="1395411"/>
                  <a:pt x="10964292" y="1395411"/>
                </a:cubicBezTo>
                <a:cubicBezTo>
                  <a:pt x="10964292" y="1395411"/>
                  <a:pt x="10959503" y="1395411"/>
                  <a:pt x="10949921" y="1395411"/>
                </a:cubicBezTo>
                <a:cubicBezTo>
                  <a:pt x="10940341" y="1395411"/>
                  <a:pt x="10935552" y="1390622"/>
                  <a:pt x="10935552" y="1381042"/>
                </a:cubicBezTo>
                <a:cubicBezTo>
                  <a:pt x="10935552" y="1376251"/>
                  <a:pt x="10936749" y="1373258"/>
                  <a:pt x="10939144" y="1372061"/>
                </a:cubicBezTo>
                <a:close/>
                <a:moveTo>
                  <a:pt x="12200110" y="1366671"/>
                </a:moveTo>
                <a:lnTo>
                  <a:pt x="12228849" y="1381042"/>
                </a:lnTo>
                <a:cubicBezTo>
                  <a:pt x="12228849" y="1390622"/>
                  <a:pt x="12219269" y="1390622"/>
                  <a:pt x="12200110" y="1381042"/>
                </a:cubicBezTo>
                <a:cubicBezTo>
                  <a:pt x="12190528" y="1381042"/>
                  <a:pt x="12190528" y="1376251"/>
                  <a:pt x="12200110" y="1366671"/>
                </a:cubicBezTo>
                <a:close/>
                <a:moveTo>
                  <a:pt x="11998930" y="1366671"/>
                </a:moveTo>
                <a:cubicBezTo>
                  <a:pt x="11970190" y="1385831"/>
                  <a:pt x="11960610" y="1390622"/>
                  <a:pt x="11970190" y="1381042"/>
                </a:cubicBezTo>
                <a:cubicBezTo>
                  <a:pt x="11970190" y="1381042"/>
                  <a:pt x="11979770" y="1376251"/>
                  <a:pt x="11998930" y="1366671"/>
                </a:cubicBezTo>
                <a:close/>
                <a:moveTo>
                  <a:pt x="11812121" y="1366671"/>
                </a:moveTo>
                <a:cubicBezTo>
                  <a:pt x="11821701" y="1366671"/>
                  <a:pt x="11826490" y="1366671"/>
                  <a:pt x="11826490" y="1366671"/>
                </a:cubicBezTo>
                <a:lnTo>
                  <a:pt x="11812121" y="1381042"/>
                </a:lnTo>
                <a:cubicBezTo>
                  <a:pt x="11812121" y="1381042"/>
                  <a:pt x="11812121" y="1376251"/>
                  <a:pt x="11812121" y="1366671"/>
                </a:cubicBezTo>
                <a:close/>
                <a:moveTo>
                  <a:pt x="11309170" y="1366671"/>
                </a:moveTo>
                <a:cubicBezTo>
                  <a:pt x="11309170" y="1366671"/>
                  <a:pt x="11313961" y="1366671"/>
                  <a:pt x="11323541" y="1366671"/>
                </a:cubicBezTo>
                <a:cubicBezTo>
                  <a:pt x="11323541" y="1366671"/>
                  <a:pt x="11323541" y="1371462"/>
                  <a:pt x="11323541" y="1381042"/>
                </a:cubicBezTo>
                <a:cubicBezTo>
                  <a:pt x="11323541" y="1381042"/>
                  <a:pt x="11318752" y="1381042"/>
                  <a:pt x="11309170" y="1381042"/>
                </a:cubicBezTo>
                <a:cubicBezTo>
                  <a:pt x="11309170" y="1371462"/>
                  <a:pt x="11309170" y="1366671"/>
                  <a:pt x="11309170" y="1366671"/>
                </a:cubicBezTo>
                <a:close/>
                <a:moveTo>
                  <a:pt x="11007402" y="1366671"/>
                </a:moveTo>
                <a:lnTo>
                  <a:pt x="11021771" y="1381042"/>
                </a:lnTo>
                <a:cubicBezTo>
                  <a:pt x="11012191" y="1381042"/>
                  <a:pt x="11007402" y="1381042"/>
                  <a:pt x="11007402" y="1381042"/>
                </a:cubicBezTo>
                <a:cubicBezTo>
                  <a:pt x="11007402" y="1371462"/>
                  <a:pt x="11007402" y="1366671"/>
                  <a:pt x="11007402" y="1366671"/>
                </a:cubicBezTo>
                <a:close/>
                <a:moveTo>
                  <a:pt x="9196785" y="1366671"/>
                </a:moveTo>
                <a:cubicBezTo>
                  <a:pt x="9196785" y="1366671"/>
                  <a:pt x="9191996" y="1371462"/>
                  <a:pt x="9182414" y="1381042"/>
                </a:cubicBezTo>
                <a:cubicBezTo>
                  <a:pt x="9172834" y="1390622"/>
                  <a:pt x="9168045" y="1395411"/>
                  <a:pt x="9168045" y="1395411"/>
                </a:cubicBezTo>
                <a:lnTo>
                  <a:pt x="9153676" y="1395411"/>
                </a:lnTo>
                <a:lnTo>
                  <a:pt x="9153676" y="1409780"/>
                </a:lnTo>
                <a:cubicBezTo>
                  <a:pt x="9163256" y="1419361"/>
                  <a:pt x="9172834" y="1419361"/>
                  <a:pt x="9182414" y="1409780"/>
                </a:cubicBezTo>
                <a:cubicBezTo>
                  <a:pt x="9191996" y="1409780"/>
                  <a:pt x="9196785" y="1409780"/>
                  <a:pt x="9196785" y="1409780"/>
                </a:cubicBezTo>
                <a:lnTo>
                  <a:pt x="9196785" y="1395411"/>
                </a:lnTo>
                <a:lnTo>
                  <a:pt x="9196785" y="1381042"/>
                </a:lnTo>
                <a:close/>
                <a:moveTo>
                  <a:pt x="8564506" y="1366671"/>
                </a:moveTo>
                <a:lnTo>
                  <a:pt x="8535766" y="1381042"/>
                </a:lnTo>
                <a:cubicBezTo>
                  <a:pt x="8535766" y="1381042"/>
                  <a:pt x="8535766" y="1385831"/>
                  <a:pt x="8535766" y="1395411"/>
                </a:cubicBezTo>
                <a:lnTo>
                  <a:pt x="8564506" y="1381042"/>
                </a:lnTo>
                <a:cubicBezTo>
                  <a:pt x="8564506" y="1381042"/>
                  <a:pt x="8564506" y="1376251"/>
                  <a:pt x="8564506" y="1366671"/>
                </a:cubicBezTo>
                <a:close/>
                <a:moveTo>
                  <a:pt x="9944024" y="1357689"/>
                </a:moveTo>
                <a:cubicBezTo>
                  <a:pt x="9939233" y="1358887"/>
                  <a:pt x="9934443" y="1361882"/>
                  <a:pt x="9929654" y="1366671"/>
                </a:cubicBezTo>
                <a:cubicBezTo>
                  <a:pt x="9929654" y="1366671"/>
                  <a:pt x="9924865" y="1366671"/>
                  <a:pt x="9915285" y="1366671"/>
                </a:cubicBezTo>
                <a:cubicBezTo>
                  <a:pt x="9905703" y="1376251"/>
                  <a:pt x="9900914" y="1376251"/>
                  <a:pt x="9900914" y="1366671"/>
                </a:cubicBezTo>
                <a:lnTo>
                  <a:pt x="9886545" y="1381042"/>
                </a:lnTo>
                <a:cubicBezTo>
                  <a:pt x="9876963" y="1390622"/>
                  <a:pt x="9872174" y="1390622"/>
                  <a:pt x="9872174" y="1381042"/>
                </a:cubicBezTo>
                <a:lnTo>
                  <a:pt x="9843435" y="1395411"/>
                </a:lnTo>
                <a:cubicBezTo>
                  <a:pt x="9833853" y="1404992"/>
                  <a:pt x="9819482" y="1409780"/>
                  <a:pt x="9800324" y="1409780"/>
                </a:cubicBezTo>
                <a:cubicBezTo>
                  <a:pt x="9790744" y="1419361"/>
                  <a:pt x="9790744" y="1428941"/>
                  <a:pt x="9800324" y="1438521"/>
                </a:cubicBezTo>
                <a:cubicBezTo>
                  <a:pt x="9800324" y="1438521"/>
                  <a:pt x="9802718" y="1436126"/>
                  <a:pt x="9807509" y="1431337"/>
                </a:cubicBezTo>
                <a:cubicBezTo>
                  <a:pt x="9812299" y="1426546"/>
                  <a:pt x="9821879" y="1424152"/>
                  <a:pt x="9836250" y="1424152"/>
                </a:cubicBezTo>
                <a:cubicBezTo>
                  <a:pt x="9850619" y="1424152"/>
                  <a:pt x="9857805" y="1424152"/>
                  <a:pt x="9857805" y="1424152"/>
                </a:cubicBezTo>
                <a:cubicBezTo>
                  <a:pt x="9857805" y="1433732"/>
                  <a:pt x="9857805" y="1438521"/>
                  <a:pt x="9857805" y="1438521"/>
                </a:cubicBezTo>
                <a:cubicBezTo>
                  <a:pt x="9857805" y="1438521"/>
                  <a:pt x="9862594" y="1438521"/>
                  <a:pt x="9872174" y="1438521"/>
                </a:cubicBezTo>
                <a:lnTo>
                  <a:pt x="9886545" y="1424152"/>
                </a:lnTo>
                <a:lnTo>
                  <a:pt x="9872174" y="1424152"/>
                </a:lnTo>
                <a:cubicBezTo>
                  <a:pt x="9862594" y="1424152"/>
                  <a:pt x="9857805" y="1419361"/>
                  <a:pt x="9857805" y="1409780"/>
                </a:cubicBezTo>
                <a:lnTo>
                  <a:pt x="9843435" y="1409780"/>
                </a:lnTo>
                <a:cubicBezTo>
                  <a:pt x="9843435" y="1400201"/>
                  <a:pt x="9848224" y="1395411"/>
                  <a:pt x="9857805" y="1395411"/>
                </a:cubicBezTo>
                <a:lnTo>
                  <a:pt x="9900914" y="1395411"/>
                </a:lnTo>
                <a:lnTo>
                  <a:pt x="9929654" y="1395411"/>
                </a:lnTo>
                <a:cubicBezTo>
                  <a:pt x="9920074" y="1395411"/>
                  <a:pt x="9915285" y="1397806"/>
                  <a:pt x="9915285" y="1402597"/>
                </a:cubicBezTo>
                <a:cubicBezTo>
                  <a:pt x="9915285" y="1407386"/>
                  <a:pt x="9920074" y="1409780"/>
                  <a:pt x="9929654" y="1409780"/>
                </a:cubicBezTo>
                <a:lnTo>
                  <a:pt x="9944024" y="1395411"/>
                </a:lnTo>
                <a:lnTo>
                  <a:pt x="9958393" y="1381042"/>
                </a:lnTo>
                <a:cubicBezTo>
                  <a:pt x="9967975" y="1371462"/>
                  <a:pt x="9967975" y="1364276"/>
                  <a:pt x="9958393" y="1359487"/>
                </a:cubicBezTo>
                <a:cubicBezTo>
                  <a:pt x="9953604" y="1357091"/>
                  <a:pt x="9948813" y="1356492"/>
                  <a:pt x="9944024" y="1357689"/>
                </a:cubicBezTo>
                <a:close/>
                <a:moveTo>
                  <a:pt x="13162896" y="1352302"/>
                </a:moveTo>
                <a:cubicBezTo>
                  <a:pt x="13172478" y="1352302"/>
                  <a:pt x="13177268" y="1352302"/>
                  <a:pt x="13177268" y="1352302"/>
                </a:cubicBezTo>
                <a:cubicBezTo>
                  <a:pt x="13177268" y="1361882"/>
                  <a:pt x="13177268" y="1366671"/>
                  <a:pt x="13177268" y="1366671"/>
                </a:cubicBezTo>
                <a:close/>
                <a:moveTo>
                  <a:pt x="12544988" y="1352302"/>
                </a:moveTo>
                <a:lnTo>
                  <a:pt x="12544988" y="1366671"/>
                </a:lnTo>
                <a:cubicBezTo>
                  <a:pt x="12535408" y="1376251"/>
                  <a:pt x="12530619" y="1376251"/>
                  <a:pt x="12530619" y="1366671"/>
                </a:cubicBezTo>
                <a:cubicBezTo>
                  <a:pt x="12530619" y="1357091"/>
                  <a:pt x="12535408" y="1352302"/>
                  <a:pt x="12544988" y="1352302"/>
                </a:cubicBezTo>
                <a:close/>
                <a:moveTo>
                  <a:pt x="10662522" y="1352302"/>
                </a:moveTo>
                <a:lnTo>
                  <a:pt x="10662522" y="1366671"/>
                </a:lnTo>
                <a:lnTo>
                  <a:pt x="10648153" y="1366671"/>
                </a:lnTo>
                <a:cubicBezTo>
                  <a:pt x="10648153" y="1366671"/>
                  <a:pt x="10652942" y="1361882"/>
                  <a:pt x="10662522" y="1352302"/>
                </a:cubicBezTo>
                <a:close/>
                <a:moveTo>
                  <a:pt x="10403863" y="1352302"/>
                </a:moveTo>
                <a:lnTo>
                  <a:pt x="10389492" y="1366671"/>
                </a:lnTo>
                <a:lnTo>
                  <a:pt x="10418232" y="1366671"/>
                </a:lnTo>
                <a:close/>
                <a:moveTo>
                  <a:pt x="9771584" y="1352302"/>
                </a:moveTo>
                <a:lnTo>
                  <a:pt x="9785953" y="1352302"/>
                </a:lnTo>
                <a:cubicBezTo>
                  <a:pt x="9785953" y="1361882"/>
                  <a:pt x="9783558" y="1366671"/>
                  <a:pt x="9778769" y="1366671"/>
                </a:cubicBezTo>
                <a:cubicBezTo>
                  <a:pt x="9773980" y="1366671"/>
                  <a:pt x="9771584" y="1361882"/>
                  <a:pt x="9771584" y="1352302"/>
                </a:cubicBezTo>
                <a:close/>
                <a:moveTo>
                  <a:pt x="9448260" y="1352302"/>
                </a:moveTo>
                <a:cubicBezTo>
                  <a:pt x="9443471" y="1352302"/>
                  <a:pt x="9441075" y="1357091"/>
                  <a:pt x="9441075" y="1366671"/>
                </a:cubicBezTo>
                <a:cubicBezTo>
                  <a:pt x="9450655" y="1366671"/>
                  <a:pt x="9465026" y="1361882"/>
                  <a:pt x="9484184" y="1352302"/>
                </a:cubicBezTo>
                <a:cubicBezTo>
                  <a:pt x="9484184" y="1352302"/>
                  <a:pt x="9479395" y="1352302"/>
                  <a:pt x="9469815" y="1352302"/>
                </a:cubicBezTo>
                <a:cubicBezTo>
                  <a:pt x="9460235" y="1352302"/>
                  <a:pt x="9453049" y="1352302"/>
                  <a:pt x="9448260" y="1352302"/>
                </a:cubicBezTo>
                <a:close/>
                <a:moveTo>
                  <a:pt x="9283004" y="1352302"/>
                </a:moveTo>
                <a:cubicBezTo>
                  <a:pt x="9283004" y="1361882"/>
                  <a:pt x="9285401" y="1366671"/>
                  <a:pt x="9290190" y="1366671"/>
                </a:cubicBezTo>
                <a:cubicBezTo>
                  <a:pt x="9294979" y="1366671"/>
                  <a:pt x="9297375" y="1361882"/>
                  <a:pt x="9297375" y="1352302"/>
                </a:cubicBezTo>
                <a:close/>
                <a:moveTo>
                  <a:pt x="8823165" y="1352302"/>
                </a:moveTo>
                <a:cubicBezTo>
                  <a:pt x="8794426" y="1371462"/>
                  <a:pt x="8789635" y="1381042"/>
                  <a:pt x="8808796" y="1381042"/>
                </a:cubicBezTo>
                <a:lnTo>
                  <a:pt x="8808796" y="1395411"/>
                </a:lnTo>
                <a:cubicBezTo>
                  <a:pt x="8799216" y="1395411"/>
                  <a:pt x="8794426" y="1395411"/>
                  <a:pt x="8794426" y="1395411"/>
                </a:cubicBezTo>
                <a:cubicBezTo>
                  <a:pt x="8813585" y="1414571"/>
                  <a:pt x="8827956" y="1414571"/>
                  <a:pt x="8837536" y="1395411"/>
                </a:cubicBezTo>
                <a:cubicBezTo>
                  <a:pt x="8847116" y="1385831"/>
                  <a:pt x="8849511" y="1378646"/>
                  <a:pt x="8844721" y="1373857"/>
                </a:cubicBezTo>
                <a:cubicBezTo>
                  <a:pt x="8839930" y="1369067"/>
                  <a:pt x="8842325" y="1361882"/>
                  <a:pt x="8851905" y="1352302"/>
                </a:cubicBezTo>
                <a:close/>
                <a:moveTo>
                  <a:pt x="11725900" y="1337931"/>
                </a:moveTo>
                <a:lnTo>
                  <a:pt x="11740271" y="1352302"/>
                </a:lnTo>
                <a:cubicBezTo>
                  <a:pt x="11740271" y="1352302"/>
                  <a:pt x="11735482" y="1352302"/>
                  <a:pt x="11725900" y="1352302"/>
                </a:cubicBezTo>
                <a:cubicBezTo>
                  <a:pt x="11725900" y="1342722"/>
                  <a:pt x="11725900" y="1337931"/>
                  <a:pt x="11725900" y="1337931"/>
                </a:cubicBezTo>
                <a:close/>
                <a:moveTo>
                  <a:pt x="11596571" y="1337931"/>
                </a:moveTo>
                <a:cubicBezTo>
                  <a:pt x="11606152" y="1337931"/>
                  <a:pt x="11608544" y="1340327"/>
                  <a:pt x="11603755" y="1345116"/>
                </a:cubicBezTo>
                <a:cubicBezTo>
                  <a:pt x="11598966" y="1349905"/>
                  <a:pt x="11591782" y="1352302"/>
                  <a:pt x="11582200" y="1352302"/>
                </a:cubicBezTo>
                <a:cubicBezTo>
                  <a:pt x="11582200" y="1342722"/>
                  <a:pt x="11586989" y="1337931"/>
                  <a:pt x="11596571" y="1337931"/>
                </a:cubicBezTo>
                <a:close/>
                <a:moveTo>
                  <a:pt x="9699734" y="1337931"/>
                </a:moveTo>
                <a:cubicBezTo>
                  <a:pt x="9699734" y="1337931"/>
                  <a:pt x="9704523" y="1337931"/>
                  <a:pt x="9714103" y="1337931"/>
                </a:cubicBezTo>
                <a:cubicBezTo>
                  <a:pt x="9714103" y="1337931"/>
                  <a:pt x="9714103" y="1340327"/>
                  <a:pt x="9714103" y="1345116"/>
                </a:cubicBezTo>
                <a:cubicBezTo>
                  <a:pt x="9714103" y="1349905"/>
                  <a:pt x="9714103" y="1352302"/>
                  <a:pt x="9714103" y="1352302"/>
                </a:cubicBezTo>
                <a:close/>
                <a:moveTo>
                  <a:pt x="9369225" y="1337931"/>
                </a:moveTo>
                <a:cubicBezTo>
                  <a:pt x="9369225" y="1337931"/>
                  <a:pt x="9369225" y="1347511"/>
                  <a:pt x="9369225" y="1366671"/>
                </a:cubicBezTo>
                <a:lnTo>
                  <a:pt x="9354854" y="1366671"/>
                </a:lnTo>
                <a:lnTo>
                  <a:pt x="9340485" y="1366671"/>
                </a:lnTo>
                <a:cubicBezTo>
                  <a:pt x="9330905" y="1376251"/>
                  <a:pt x="9326114" y="1381042"/>
                  <a:pt x="9326114" y="1381042"/>
                </a:cubicBezTo>
                <a:lnTo>
                  <a:pt x="9313135" y="1382896"/>
                </a:lnTo>
                <a:lnTo>
                  <a:pt x="9322522" y="1395411"/>
                </a:lnTo>
                <a:cubicBezTo>
                  <a:pt x="9324916" y="1400202"/>
                  <a:pt x="9326114" y="1404992"/>
                  <a:pt x="9326114" y="1409780"/>
                </a:cubicBezTo>
                <a:lnTo>
                  <a:pt x="9297375" y="1395411"/>
                </a:lnTo>
                <a:lnTo>
                  <a:pt x="9298068" y="1386372"/>
                </a:lnTo>
                <a:lnTo>
                  <a:pt x="9283004" y="1395411"/>
                </a:lnTo>
                <a:cubicBezTo>
                  <a:pt x="9273424" y="1395411"/>
                  <a:pt x="9268635" y="1395411"/>
                  <a:pt x="9268635" y="1395411"/>
                </a:cubicBezTo>
                <a:cubicBezTo>
                  <a:pt x="9268635" y="1395411"/>
                  <a:pt x="9268635" y="1390622"/>
                  <a:pt x="9268635" y="1381042"/>
                </a:cubicBezTo>
                <a:cubicBezTo>
                  <a:pt x="9259053" y="1381042"/>
                  <a:pt x="9254264" y="1381042"/>
                  <a:pt x="9254264" y="1381042"/>
                </a:cubicBezTo>
                <a:cubicBezTo>
                  <a:pt x="9244684" y="1381042"/>
                  <a:pt x="9239895" y="1376251"/>
                  <a:pt x="9239895" y="1366671"/>
                </a:cubicBezTo>
                <a:cubicBezTo>
                  <a:pt x="9211154" y="1385831"/>
                  <a:pt x="9206365" y="1400201"/>
                  <a:pt x="9225525" y="1409780"/>
                </a:cubicBezTo>
                <a:cubicBezTo>
                  <a:pt x="9225525" y="1419361"/>
                  <a:pt x="9225525" y="1424152"/>
                  <a:pt x="9225525" y="1424152"/>
                </a:cubicBezTo>
                <a:cubicBezTo>
                  <a:pt x="9215943" y="1433732"/>
                  <a:pt x="9215943" y="1443312"/>
                  <a:pt x="9225525" y="1452892"/>
                </a:cubicBezTo>
                <a:cubicBezTo>
                  <a:pt x="9235105" y="1462472"/>
                  <a:pt x="9235105" y="1467261"/>
                  <a:pt x="9225525" y="1467261"/>
                </a:cubicBezTo>
                <a:cubicBezTo>
                  <a:pt x="9215943" y="1467261"/>
                  <a:pt x="9208760" y="1472050"/>
                  <a:pt x="9203969" y="1481630"/>
                </a:cubicBezTo>
                <a:cubicBezTo>
                  <a:pt x="9199180" y="1491212"/>
                  <a:pt x="9191996" y="1496001"/>
                  <a:pt x="9182414" y="1496001"/>
                </a:cubicBezTo>
                <a:cubicBezTo>
                  <a:pt x="9172834" y="1496001"/>
                  <a:pt x="9168045" y="1496001"/>
                  <a:pt x="9168045" y="1496001"/>
                </a:cubicBezTo>
                <a:cubicBezTo>
                  <a:pt x="9168045" y="1496001"/>
                  <a:pt x="9163256" y="1496001"/>
                  <a:pt x="9153676" y="1496001"/>
                </a:cubicBezTo>
                <a:cubicBezTo>
                  <a:pt x="9153676" y="1505582"/>
                  <a:pt x="9153676" y="1510371"/>
                  <a:pt x="9153676" y="1510371"/>
                </a:cubicBezTo>
                <a:lnTo>
                  <a:pt x="9139304" y="1524742"/>
                </a:lnTo>
                <a:cubicBezTo>
                  <a:pt x="9129724" y="1534322"/>
                  <a:pt x="9129724" y="1539111"/>
                  <a:pt x="9139304" y="1539111"/>
                </a:cubicBezTo>
                <a:cubicBezTo>
                  <a:pt x="9148885" y="1539111"/>
                  <a:pt x="9153676" y="1539111"/>
                  <a:pt x="9153676" y="1539111"/>
                </a:cubicBezTo>
                <a:cubicBezTo>
                  <a:pt x="9153676" y="1539111"/>
                  <a:pt x="9153676" y="1543900"/>
                  <a:pt x="9153676" y="1553482"/>
                </a:cubicBezTo>
                <a:cubicBezTo>
                  <a:pt x="9153676" y="1563062"/>
                  <a:pt x="9148885" y="1567851"/>
                  <a:pt x="9139304" y="1567851"/>
                </a:cubicBezTo>
                <a:cubicBezTo>
                  <a:pt x="9129724" y="1567851"/>
                  <a:pt x="9120146" y="1567851"/>
                  <a:pt x="9110566" y="1567851"/>
                </a:cubicBezTo>
                <a:lnTo>
                  <a:pt x="9096195" y="1567851"/>
                </a:lnTo>
                <a:cubicBezTo>
                  <a:pt x="9096195" y="1577431"/>
                  <a:pt x="9091406" y="1579826"/>
                  <a:pt x="9081826" y="1575037"/>
                </a:cubicBezTo>
                <a:cubicBezTo>
                  <a:pt x="9072246" y="1570246"/>
                  <a:pt x="9067457" y="1572640"/>
                  <a:pt x="9067457" y="1582220"/>
                </a:cubicBezTo>
                <a:cubicBezTo>
                  <a:pt x="9067457" y="1572640"/>
                  <a:pt x="9065062" y="1567851"/>
                  <a:pt x="9060271" y="1567851"/>
                </a:cubicBezTo>
                <a:cubicBezTo>
                  <a:pt x="9055482" y="1567851"/>
                  <a:pt x="9053085" y="1567851"/>
                  <a:pt x="9053085" y="1567851"/>
                </a:cubicBezTo>
                <a:lnTo>
                  <a:pt x="9067457" y="1582220"/>
                </a:lnTo>
                <a:cubicBezTo>
                  <a:pt x="9067457" y="1591801"/>
                  <a:pt x="9065062" y="1596592"/>
                  <a:pt x="9060271" y="1596592"/>
                </a:cubicBezTo>
                <a:cubicBezTo>
                  <a:pt x="9055482" y="1596592"/>
                  <a:pt x="9053085" y="1591801"/>
                  <a:pt x="9053085" y="1582220"/>
                </a:cubicBezTo>
                <a:lnTo>
                  <a:pt x="9024345" y="1582220"/>
                </a:lnTo>
                <a:lnTo>
                  <a:pt x="9009974" y="1582220"/>
                </a:lnTo>
                <a:lnTo>
                  <a:pt x="9009974" y="1596592"/>
                </a:lnTo>
                <a:lnTo>
                  <a:pt x="8995605" y="1625332"/>
                </a:lnTo>
                <a:cubicBezTo>
                  <a:pt x="8986025" y="1634912"/>
                  <a:pt x="8981236" y="1630121"/>
                  <a:pt x="8981236" y="1610961"/>
                </a:cubicBezTo>
                <a:cubicBezTo>
                  <a:pt x="8990816" y="1601381"/>
                  <a:pt x="8990816" y="1596592"/>
                  <a:pt x="8981236" y="1596592"/>
                </a:cubicBezTo>
                <a:cubicBezTo>
                  <a:pt x="8971655" y="1596592"/>
                  <a:pt x="8966864" y="1606172"/>
                  <a:pt x="8966864" y="1625332"/>
                </a:cubicBezTo>
                <a:cubicBezTo>
                  <a:pt x="8966864" y="1625332"/>
                  <a:pt x="8966864" y="1630121"/>
                  <a:pt x="8966864" y="1639701"/>
                </a:cubicBezTo>
                <a:cubicBezTo>
                  <a:pt x="8957286" y="1649281"/>
                  <a:pt x="8952495" y="1649281"/>
                  <a:pt x="8952495" y="1639701"/>
                </a:cubicBezTo>
                <a:lnTo>
                  <a:pt x="8938124" y="1639701"/>
                </a:lnTo>
                <a:cubicBezTo>
                  <a:pt x="8928546" y="1639701"/>
                  <a:pt x="8923755" y="1644490"/>
                  <a:pt x="8923755" y="1654070"/>
                </a:cubicBezTo>
                <a:lnTo>
                  <a:pt x="8909386" y="1654070"/>
                </a:lnTo>
                <a:lnTo>
                  <a:pt x="8909386" y="1639701"/>
                </a:lnTo>
                <a:lnTo>
                  <a:pt x="8895017" y="1654070"/>
                </a:lnTo>
                <a:cubicBezTo>
                  <a:pt x="8895017" y="1654070"/>
                  <a:pt x="8892620" y="1656467"/>
                  <a:pt x="8887831" y="1661256"/>
                </a:cubicBezTo>
                <a:cubicBezTo>
                  <a:pt x="8883040" y="1666045"/>
                  <a:pt x="8880645" y="1670836"/>
                  <a:pt x="8880645" y="1675625"/>
                </a:cubicBezTo>
                <a:cubicBezTo>
                  <a:pt x="8880645" y="1680416"/>
                  <a:pt x="8875856" y="1682811"/>
                  <a:pt x="8866276" y="1682811"/>
                </a:cubicBezTo>
                <a:lnTo>
                  <a:pt x="8837536" y="1682811"/>
                </a:lnTo>
                <a:lnTo>
                  <a:pt x="8837536" y="1711551"/>
                </a:lnTo>
                <a:cubicBezTo>
                  <a:pt x="8847116" y="1711551"/>
                  <a:pt x="8856696" y="1711551"/>
                  <a:pt x="8866276" y="1711551"/>
                </a:cubicBezTo>
                <a:lnTo>
                  <a:pt x="8851905" y="1740291"/>
                </a:lnTo>
                <a:lnTo>
                  <a:pt x="8851905" y="1754660"/>
                </a:lnTo>
                <a:lnTo>
                  <a:pt x="8866276" y="1754660"/>
                </a:lnTo>
                <a:lnTo>
                  <a:pt x="8880645" y="1754660"/>
                </a:lnTo>
                <a:lnTo>
                  <a:pt x="8909386" y="1725920"/>
                </a:lnTo>
                <a:lnTo>
                  <a:pt x="8895017" y="1725920"/>
                </a:lnTo>
                <a:lnTo>
                  <a:pt x="8880645" y="1711551"/>
                </a:lnTo>
                <a:cubicBezTo>
                  <a:pt x="8880645" y="1701971"/>
                  <a:pt x="8880645" y="1697182"/>
                  <a:pt x="8880645" y="1697182"/>
                </a:cubicBezTo>
                <a:cubicBezTo>
                  <a:pt x="8909386" y="1697182"/>
                  <a:pt x="8923755" y="1692391"/>
                  <a:pt x="8923755" y="1682811"/>
                </a:cubicBezTo>
                <a:lnTo>
                  <a:pt x="8938124" y="1668442"/>
                </a:lnTo>
                <a:cubicBezTo>
                  <a:pt x="8947706" y="1668442"/>
                  <a:pt x="8947706" y="1663651"/>
                  <a:pt x="8938124" y="1654070"/>
                </a:cubicBezTo>
                <a:lnTo>
                  <a:pt x="8952495" y="1654070"/>
                </a:lnTo>
                <a:cubicBezTo>
                  <a:pt x="8962075" y="1663651"/>
                  <a:pt x="8966864" y="1663651"/>
                  <a:pt x="8966864" y="1654070"/>
                </a:cubicBezTo>
                <a:lnTo>
                  <a:pt x="8981236" y="1682811"/>
                </a:lnTo>
                <a:cubicBezTo>
                  <a:pt x="8981236" y="1692391"/>
                  <a:pt x="8981236" y="1701971"/>
                  <a:pt x="8981236" y="1711551"/>
                </a:cubicBezTo>
                <a:cubicBezTo>
                  <a:pt x="8981236" y="1701971"/>
                  <a:pt x="8971655" y="1701971"/>
                  <a:pt x="8952495" y="1711551"/>
                </a:cubicBezTo>
                <a:cubicBezTo>
                  <a:pt x="8933335" y="1730711"/>
                  <a:pt x="8938124" y="1740291"/>
                  <a:pt x="8966864" y="1740291"/>
                </a:cubicBezTo>
                <a:cubicBezTo>
                  <a:pt x="8986025" y="1749871"/>
                  <a:pt x="8995605" y="1752266"/>
                  <a:pt x="8995605" y="1747474"/>
                </a:cubicBezTo>
                <a:cubicBezTo>
                  <a:pt x="8995605" y="1742686"/>
                  <a:pt x="9000396" y="1740291"/>
                  <a:pt x="9009974" y="1740291"/>
                </a:cubicBezTo>
                <a:lnTo>
                  <a:pt x="9024345" y="1725920"/>
                </a:lnTo>
                <a:lnTo>
                  <a:pt x="9009974" y="1711551"/>
                </a:lnTo>
                <a:cubicBezTo>
                  <a:pt x="9009974" y="1711551"/>
                  <a:pt x="9009974" y="1701971"/>
                  <a:pt x="9009974" y="1682811"/>
                </a:cubicBezTo>
                <a:cubicBezTo>
                  <a:pt x="9009974" y="1673230"/>
                  <a:pt x="9009974" y="1666045"/>
                  <a:pt x="9009974" y="1661256"/>
                </a:cubicBezTo>
                <a:cubicBezTo>
                  <a:pt x="9009974" y="1656467"/>
                  <a:pt x="9005185" y="1654070"/>
                  <a:pt x="8995605" y="1654070"/>
                </a:cubicBezTo>
                <a:cubicBezTo>
                  <a:pt x="9005185" y="1654070"/>
                  <a:pt x="9009974" y="1654070"/>
                  <a:pt x="9009974" y="1654070"/>
                </a:cubicBezTo>
                <a:cubicBezTo>
                  <a:pt x="9009974" y="1654070"/>
                  <a:pt x="9014767" y="1654070"/>
                  <a:pt x="9024345" y="1654070"/>
                </a:cubicBezTo>
                <a:lnTo>
                  <a:pt x="9038716" y="1639701"/>
                </a:lnTo>
                <a:lnTo>
                  <a:pt x="9053085" y="1639701"/>
                </a:lnTo>
                <a:cubicBezTo>
                  <a:pt x="9053085" y="1649281"/>
                  <a:pt x="9053085" y="1654070"/>
                  <a:pt x="9053085" y="1654070"/>
                </a:cubicBezTo>
                <a:cubicBezTo>
                  <a:pt x="9062667" y="1654070"/>
                  <a:pt x="9072246" y="1654070"/>
                  <a:pt x="9081826" y="1654070"/>
                </a:cubicBezTo>
                <a:cubicBezTo>
                  <a:pt x="9081826" y="1654070"/>
                  <a:pt x="9081826" y="1651676"/>
                  <a:pt x="9081826" y="1646887"/>
                </a:cubicBezTo>
                <a:cubicBezTo>
                  <a:pt x="9081826" y="1642095"/>
                  <a:pt x="9086615" y="1639701"/>
                  <a:pt x="9096195" y="1639701"/>
                </a:cubicBezTo>
                <a:lnTo>
                  <a:pt x="9096195" y="1632516"/>
                </a:lnTo>
                <a:cubicBezTo>
                  <a:pt x="9096195" y="1618146"/>
                  <a:pt x="9096195" y="1610961"/>
                  <a:pt x="9096195" y="1610961"/>
                </a:cubicBezTo>
                <a:cubicBezTo>
                  <a:pt x="9096195" y="1601381"/>
                  <a:pt x="9098591" y="1596592"/>
                  <a:pt x="9103380" y="1596592"/>
                </a:cubicBezTo>
                <a:cubicBezTo>
                  <a:pt x="9108170" y="1596592"/>
                  <a:pt x="9110566" y="1596592"/>
                  <a:pt x="9110566" y="1596592"/>
                </a:cubicBezTo>
                <a:lnTo>
                  <a:pt x="9139304" y="1596592"/>
                </a:lnTo>
                <a:cubicBezTo>
                  <a:pt x="9139304" y="1596592"/>
                  <a:pt x="9144093" y="1596592"/>
                  <a:pt x="9153676" y="1596592"/>
                </a:cubicBezTo>
                <a:cubicBezTo>
                  <a:pt x="9153676" y="1606172"/>
                  <a:pt x="9158465" y="1608566"/>
                  <a:pt x="9168045" y="1603775"/>
                </a:cubicBezTo>
                <a:cubicBezTo>
                  <a:pt x="9177625" y="1598986"/>
                  <a:pt x="9182414" y="1596592"/>
                  <a:pt x="9182414" y="1596592"/>
                </a:cubicBezTo>
                <a:lnTo>
                  <a:pt x="9182414" y="1582220"/>
                </a:lnTo>
                <a:cubicBezTo>
                  <a:pt x="9191996" y="1582220"/>
                  <a:pt x="9196785" y="1577431"/>
                  <a:pt x="9196785" y="1567851"/>
                </a:cubicBezTo>
                <a:lnTo>
                  <a:pt x="9211154" y="1553482"/>
                </a:lnTo>
                <a:lnTo>
                  <a:pt x="9225525" y="1553482"/>
                </a:lnTo>
                <a:cubicBezTo>
                  <a:pt x="9225525" y="1543900"/>
                  <a:pt x="9225525" y="1539111"/>
                  <a:pt x="9225525" y="1539111"/>
                </a:cubicBezTo>
                <a:lnTo>
                  <a:pt x="9239895" y="1553482"/>
                </a:lnTo>
                <a:cubicBezTo>
                  <a:pt x="9239895" y="1543900"/>
                  <a:pt x="9242291" y="1539111"/>
                  <a:pt x="9247080" y="1539111"/>
                </a:cubicBezTo>
                <a:cubicBezTo>
                  <a:pt x="9251869" y="1539111"/>
                  <a:pt x="9268635" y="1529531"/>
                  <a:pt x="9297375" y="1510371"/>
                </a:cubicBezTo>
                <a:cubicBezTo>
                  <a:pt x="9354854" y="1481630"/>
                  <a:pt x="9388383" y="1467261"/>
                  <a:pt x="9397963" y="1467261"/>
                </a:cubicBezTo>
                <a:cubicBezTo>
                  <a:pt x="9397963" y="1476841"/>
                  <a:pt x="9383594" y="1486421"/>
                  <a:pt x="9354854" y="1496001"/>
                </a:cubicBezTo>
                <a:cubicBezTo>
                  <a:pt x="9345274" y="1496001"/>
                  <a:pt x="9338088" y="1498396"/>
                  <a:pt x="9333299" y="1503187"/>
                </a:cubicBezTo>
                <a:cubicBezTo>
                  <a:pt x="9328510" y="1507976"/>
                  <a:pt x="9323719" y="1512767"/>
                  <a:pt x="9318930" y="1517556"/>
                </a:cubicBezTo>
                <a:cubicBezTo>
                  <a:pt x="9314141" y="1522345"/>
                  <a:pt x="9309348" y="1524742"/>
                  <a:pt x="9304559" y="1524742"/>
                </a:cubicBezTo>
                <a:cubicBezTo>
                  <a:pt x="9299770" y="1524742"/>
                  <a:pt x="9297375" y="1524742"/>
                  <a:pt x="9297375" y="1524742"/>
                </a:cubicBezTo>
                <a:lnTo>
                  <a:pt x="9283004" y="1539111"/>
                </a:lnTo>
                <a:lnTo>
                  <a:pt x="9297375" y="1539111"/>
                </a:lnTo>
                <a:cubicBezTo>
                  <a:pt x="9297375" y="1539111"/>
                  <a:pt x="9302164" y="1539111"/>
                  <a:pt x="9311744" y="1539111"/>
                </a:cubicBezTo>
                <a:lnTo>
                  <a:pt x="9326114" y="1539111"/>
                </a:lnTo>
                <a:cubicBezTo>
                  <a:pt x="9326114" y="1529531"/>
                  <a:pt x="9326114" y="1524742"/>
                  <a:pt x="9326114" y="1524742"/>
                </a:cubicBezTo>
                <a:cubicBezTo>
                  <a:pt x="9335696" y="1534322"/>
                  <a:pt x="9345274" y="1539111"/>
                  <a:pt x="9354854" y="1539111"/>
                </a:cubicBezTo>
                <a:cubicBezTo>
                  <a:pt x="9364436" y="1539111"/>
                  <a:pt x="9369225" y="1534322"/>
                  <a:pt x="9369225" y="1524742"/>
                </a:cubicBezTo>
                <a:lnTo>
                  <a:pt x="9354854" y="1524742"/>
                </a:lnTo>
                <a:lnTo>
                  <a:pt x="9369225" y="1496001"/>
                </a:lnTo>
                <a:lnTo>
                  <a:pt x="9383594" y="1496001"/>
                </a:lnTo>
                <a:cubicBezTo>
                  <a:pt x="9383594" y="1505582"/>
                  <a:pt x="9383594" y="1510371"/>
                  <a:pt x="9383594" y="1510371"/>
                </a:cubicBezTo>
                <a:cubicBezTo>
                  <a:pt x="9383594" y="1510371"/>
                  <a:pt x="9388383" y="1510371"/>
                  <a:pt x="9397963" y="1510371"/>
                </a:cubicBezTo>
                <a:cubicBezTo>
                  <a:pt x="9417124" y="1519951"/>
                  <a:pt x="9426706" y="1515162"/>
                  <a:pt x="9426706" y="1496001"/>
                </a:cubicBezTo>
                <a:lnTo>
                  <a:pt x="9441075" y="1467261"/>
                </a:lnTo>
                <a:cubicBezTo>
                  <a:pt x="9450655" y="1467261"/>
                  <a:pt x="9457840" y="1462472"/>
                  <a:pt x="9462630" y="1452892"/>
                </a:cubicBezTo>
                <a:cubicBezTo>
                  <a:pt x="9467419" y="1443312"/>
                  <a:pt x="9469815" y="1438521"/>
                  <a:pt x="9469815" y="1438521"/>
                </a:cubicBezTo>
                <a:cubicBezTo>
                  <a:pt x="9469815" y="1428941"/>
                  <a:pt x="9469815" y="1424152"/>
                  <a:pt x="9469815" y="1424152"/>
                </a:cubicBezTo>
                <a:cubicBezTo>
                  <a:pt x="9469815" y="1424152"/>
                  <a:pt x="9472212" y="1421757"/>
                  <a:pt x="9477001" y="1416966"/>
                </a:cubicBezTo>
                <a:cubicBezTo>
                  <a:pt x="9481790" y="1412177"/>
                  <a:pt x="9484184" y="1409780"/>
                  <a:pt x="9484184" y="1409780"/>
                </a:cubicBezTo>
                <a:lnTo>
                  <a:pt x="9441075" y="1424152"/>
                </a:lnTo>
                <a:cubicBezTo>
                  <a:pt x="9412335" y="1433732"/>
                  <a:pt x="9393174" y="1443312"/>
                  <a:pt x="9383594" y="1452892"/>
                </a:cubicBezTo>
                <a:cubicBezTo>
                  <a:pt x="9374014" y="1452892"/>
                  <a:pt x="9364436" y="1455286"/>
                  <a:pt x="9354854" y="1460076"/>
                </a:cubicBezTo>
                <a:cubicBezTo>
                  <a:pt x="9345274" y="1464867"/>
                  <a:pt x="9340485" y="1467261"/>
                  <a:pt x="9340485" y="1467261"/>
                </a:cubicBezTo>
                <a:lnTo>
                  <a:pt x="9297375" y="1481630"/>
                </a:lnTo>
                <a:cubicBezTo>
                  <a:pt x="9287793" y="1491212"/>
                  <a:pt x="9283004" y="1491212"/>
                  <a:pt x="9283004" y="1481630"/>
                </a:cubicBezTo>
                <a:cubicBezTo>
                  <a:pt x="9292586" y="1472050"/>
                  <a:pt x="9299770" y="1467261"/>
                  <a:pt x="9304559" y="1467261"/>
                </a:cubicBezTo>
                <a:cubicBezTo>
                  <a:pt x="9309348" y="1467261"/>
                  <a:pt x="9316533" y="1462472"/>
                  <a:pt x="9326114" y="1452892"/>
                </a:cubicBezTo>
                <a:lnTo>
                  <a:pt x="9340485" y="1438521"/>
                </a:lnTo>
                <a:cubicBezTo>
                  <a:pt x="9340485" y="1438521"/>
                  <a:pt x="9345274" y="1438521"/>
                  <a:pt x="9354854" y="1438521"/>
                </a:cubicBezTo>
                <a:cubicBezTo>
                  <a:pt x="9364436" y="1438521"/>
                  <a:pt x="9374014" y="1433732"/>
                  <a:pt x="9383594" y="1424152"/>
                </a:cubicBezTo>
                <a:cubicBezTo>
                  <a:pt x="9393174" y="1414571"/>
                  <a:pt x="9400360" y="1412177"/>
                  <a:pt x="9405149" y="1416966"/>
                </a:cubicBezTo>
                <a:cubicBezTo>
                  <a:pt x="9409938" y="1421757"/>
                  <a:pt x="9417124" y="1419361"/>
                  <a:pt x="9426706" y="1409780"/>
                </a:cubicBezTo>
                <a:cubicBezTo>
                  <a:pt x="9436286" y="1400201"/>
                  <a:pt x="9441075" y="1395411"/>
                  <a:pt x="9441075" y="1395411"/>
                </a:cubicBezTo>
                <a:cubicBezTo>
                  <a:pt x="9441075" y="1385831"/>
                  <a:pt x="9436286" y="1381042"/>
                  <a:pt x="9426706" y="1381042"/>
                </a:cubicBezTo>
                <a:cubicBezTo>
                  <a:pt x="9417124" y="1390622"/>
                  <a:pt x="9409938" y="1395411"/>
                  <a:pt x="9405149" y="1395411"/>
                </a:cubicBezTo>
                <a:cubicBezTo>
                  <a:pt x="9400360" y="1395411"/>
                  <a:pt x="9397963" y="1393017"/>
                  <a:pt x="9397963" y="1388226"/>
                </a:cubicBezTo>
                <a:cubicBezTo>
                  <a:pt x="9397963" y="1383437"/>
                  <a:pt x="9393174" y="1371462"/>
                  <a:pt x="9383594" y="1352302"/>
                </a:cubicBezTo>
                <a:close/>
                <a:moveTo>
                  <a:pt x="7788529" y="1337931"/>
                </a:moveTo>
                <a:cubicBezTo>
                  <a:pt x="7778949" y="1337931"/>
                  <a:pt x="7774158" y="1342722"/>
                  <a:pt x="7774158" y="1352302"/>
                </a:cubicBezTo>
                <a:cubicBezTo>
                  <a:pt x="7783738" y="1352302"/>
                  <a:pt x="7788529" y="1352302"/>
                  <a:pt x="7788529" y="1352302"/>
                </a:cubicBezTo>
                <a:close/>
                <a:moveTo>
                  <a:pt x="12185739" y="1323561"/>
                </a:moveTo>
                <a:lnTo>
                  <a:pt x="12185739" y="1337931"/>
                </a:lnTo>
                <a:cubicBezTo>
                  <a:pt x="12185739" y="1337931"/>
                  <a:pt x="12180950" y="1337931"/>
                  <a:pt x="12171370" y="1337931"/>
                </a:cubicBezTo>
                <a:cubicBezTo>
                  <a:pt x="12171370" y="1328351"/>
                  <a:pt x="12176159" y="1323561"/>
                  <a:pt x="12185739" y="1323561"/>
                </a:cubicBezTo>
                <a:close/>
                <a:moveTo>
                  <a:pt x="11151101" y="1323561"/>
                </a:moveTo>
                <a:cubicBezTo>
                  <a:pt x="11160681" y="1323561"/>
                  <a:pt x="11165471" y="1323561"/>
                  <a:pt x="11165471" y="1323561"/>
                </a:cubicBezTo>
                <a:cubicBezTo>
                  <a:pt x="11165471" y="1323561"/>
                  <a:pt x="11170262" y="1323561"/>
                  <a:pt x="11179842" y="1323561"/>
                </a:cubicBezTo>
                <a:lnTo>
                  <a:pt x="11165471" y="1337931"/>
                </a:lnTo>
                <a:close/>
                <a:moveTo>
                  <a:pt x="10648153" y="1323561"/>
                </a:moveTo>
                <a:lnTo>
                  <a:pt x="10648153" y="1337931"/>
                </a:lnTo>
                <a:lnTo>
                  <a:pt x="10633781" y="1337931"/>
                </a:lnTo>
                <a:close/>
                <a:moveTo>
                  <a:pt x="10332013" y="1323561"/>
                </a:moveTo>
                <a:lnTo>
                  <a:pt x="10332013" y="1337931"/>
                </a:lnTo>
                <a:lnTo>
                  <a:pt x="10346382" y="1337931"/>
                </a:lnTo>
                <a:cubicBezTo>
                  <a:pt x="10346382" y="1337931"/>
                  <a:pt x="10341593" y="1333142"/>
                  <a:pt x="10332013" y="1323561"/>
                </a:cubicBezTo>
                <a:close/>
                <a:moveTo>
                  <a:pt x="9656624" y="1323561"/>
                </a:moveTo>
                <a:cubicBezTo>
                  <a:pt x="9656624" y="1323561"/>
                  <a:pt x="9661413" y="1323561"/>
                  <a:pt x="9670993" y="1323561"/>
                </a:cubicBezTo>
                <a:cubicBezTo>
                  <a:pt x="9670993" y="1333142"/>
                  <a:pt x="9670993" y="1337931"/>
                  <a:pt x="9670993" y="1337931"/>
                </a:cubicBezTo>
                <a:close/>
                <a:moveTo>
                  <a:pt x="9340485" y="1323561"/>
                </a:moveTo>
                <a:cubicBezTo>
                  <a:pt x="9330905" y="1333142"/>
                  <a:pt x="9326114" y="1337931"/>
                  <a:pt x="9326114" y="1337931"/>
                </a:cubicBezTo>
                <a:lnTo>
                  <a:pt x="9326114" y="1352302"/>
                </a:lnTo>
                <a:cubicBezTo>
                  <a:pt x="9326114" y="1352302"/>
                  <a:pt x="9330905" y="1347511"/>
                  <a:pt x="9340485" y="1337931"/>
                </a:cubicBezTo>
                <a:cubicBezTo>
                  <a:pt x="9350065" y="1337931"/>
                  <a:pt x="9350065" y="1333142"/>
                  <a:pt x="9340485" y="1323561"/>
                </a:cubicBezTo>
                <a:close/>
                <a:moveTo>
                  <a:pt x="8621986" y="1323561"/>
                </a:moveTo>
                <a:cubicBezTo>
                  <a:pt x="8607617" y="1333142"/>
                  <a:pt x="8596838" y="1341525"/>
                  <a:pt x="8589654" y="1348708"/>
                </a:cubicBezTo>
                <a:lnTo>
                  <a:pt x="8586713" y="1352302"/>
                </a:lnTo>
                <a:lnTo>
                  <a:pt x="8589654" y="1352302"/>
                </a:lnTo>
                <a:cubicBezTo>
                  <a:pt x="8592049" y="1352302"/>
                  <a:pt x="8593246" y="1352302"/>
                  <a:pt x="8593246" y="1352302"/>
                </a:cubicBezTo>
                <a:lnTo>
                  <a:pt x="8593246" y="1366671"/>
                </a:lnTo>
                <a:cubicBezTo>
                  <a:pt x="8593246" y="1366671"/>
                  <a:pt x="8590852" y="1364276"/>
                  <a:pt x="8586061" y="1359487"/>
                </a:cubicBezTo>
                <a:lnTo>
                  <a:pt x="8583187" y="1356612"/>
                </a:lnTo>
                <a:lnTo>
                  <a:pt x="8581571" y="1358587"/>
                </a:lnTo>
                <a:cubicBezTo>
                  <a:pt x="8579775" y="1361583"/>
                  <a:pt x="8578877" y="1364276"/>
                  <a:pt x="8578877" y="1366671"/>
                </a:cubicBezTo>
                <a:cubicBezTo>
                  <a:pt x="8578877" y="1376251"/>
                  <a:pt x="8578877" y="1383437"/>
                  <a:pt x="8578877" y="1388226"/>
                </a:cubicBezTo>
                <a:cubicBezTo>
                  <a:pt x="8578877" y="1393017"/>
                  <a:pt x="8574086" y="1395411"/>
                  <a:pt x="8564506" y="1395411"/>
                </a:cubicBezTo>
                <a:cubicBezTo>
                  <a:pt x="8554926" y="1404992"/>
                  <a:pt x="8550137" y="1412177"/>
                  <a:pt x="8550137" y="1416966"/>
                </a:cubicBezTo>
                <a:cubicBezTo>
                  <a:pt x="8550137" y="1421757"/>
                  <a:pt x="8559717" y="1424152"/>
                  <a:pt x="8578877" y="1424152"/>
                </a:cubicBezTo>
                <a:cubicBezTo>
                  <a:pt x="8588457" y="1424152"/>
                  <a:pt x="8598035" y="1424152"/>
                  <a:pt x="8607617" y="1424152"/>
                </a:cubicBezTo>
                <a:cubicBezTo>
                  <a:pt x="8617197" y="1424152"/>
                  <a:pt x="8621986" y="1424152"/>
                  <a:pt x="8621986" y="1424152"/>
                </a:cubicBezTo>
                <a:lnTo>
                  <a:pt x="8621986" y="1409780"/>
                </a:lnTo>
                <a:lnTo>
                  <a:pt x="8621986" y="1395411"/>
                </a:lnTo>
                <a:cubicBezTo>
                  <a:pt x="8631567" y="1404992"/>
                  <a:pt x="8641147" y="1409780"/>
                  <a:pt x="8650727" y="1409780"/>
                </a:cubicBezTo>
                <a:cubicBezTo>
                  <a:pt x="8660307" y="1409780"/>
                  <a:pt x="8665098" y="1414571"/>
                  <a:pt x="8665098" y="1424152"/>
                </a:cubicBezTo>
                <a:lnTo>
                  <a:pt x="8679467" y="1424152"/>
                </a:lnTo>
                <a:cubicBezTo>
                  <a:pt x="8689047" y="1424152"/>
                  <a:pt x="8693836" y="1424152"/>
                  <a:pt x="8693836" y="1424152"/>
                </a:cubicBezTo>
                <a:lnTo>
                  <a:pt x="8708205" y="1424152"/>
                </a:lnTo>
                <a:cubicBezTo>
                  <a:pt x="8708205" y="1433732"/>
                  <a:pt x="8703416" y="1438521"/>
                  <a:pt x="8693836" y="1438521"/>
                </a:cubicBezTo>
                <a:cubicBezTo>
                  <a:pt x="8684256" y="1438521"/>
                  <a:pt x="8679467" y="1443312"/>
                  <a:pt x="8679467" y="1452892"/>
                </a:cubicBezTo>
                <a:cubicBezTo>
                  <a:pt x="8689047" y="1452892"/>
                  <a:pt x="8698627" y="1448101"/>
                  <a:pt x="8708205" y="1438521"/>
                </a:cubicBezTo>
                <a:cubicBezTo>
                  <a:pt x="8708205" y="1438521"/>
                  <a:pt x="8712996" y="1438521"/>
                  <a:pt x="8722577" y="1438521"/>
                </a:cubicBezTo>
                <a:lnTo>
                  <a:pt x="8780055" y="1409780"/>
                </a:lnTo>
                <a:cubicBezTo>
                  <a:pt x="8780055" y="1400201"/>
                  <a:pt x="8775266" y="1395411"/>
                  <a:pt x="8765686" y="1395411"/>
                </a:cubicBezTo>
                <a:cubicBezTo>
                  <a:pt x="8765686" y="1395411"/>
                  <a:pt x="8760895" y="1393017"/>
                  <a:pt x="8751315" y="1388226"/>
                </a:cubicBezTo>
                <a:cubicBezTo>
                  <a:pt x="8741735" y="1383437"/>
                  <a:pt x="8736946" y="1376251"/>
                  <a:pt x="8736946" y="1366671"/>
                </a:cubicBezTo>
                <a:cubicBezTo>
                  <a:pt x="8736946" y="1366671"/>
                  <a:pt x="8741735" y="1366671"/>
                  <a:pt x="8751315" y="1366671"/>
                </a:cubicBezTo>
                <a:lnTo>
                  <a:pt x="8780055" y="1352302"/>
                </a:lnTo>
                <a:lnTo>
                  <a:pt x="8765686" y="1337931"/>
                </a:lnTo>
                <a:cubicBezTo>
                  <a:pt x="8775266" y="1337931"/>
                  <a:pt x="8780055" y="1333142"/>
                  <a:pt x="8780055" y="1323561"/>
                </a:cubicBezTo>
                <a:lnTo>
                  <a:pt x="8736946" y="1337931"/>
                </a:lnTo>
                <a:cubicBezTo>
                  <a:pt x="8727366" y="1347511"/>
                  <a:pt x="8722577" y="1347511"/>
                  <a:pt x="8722577" y="1337931"/>
                </a:cubicBezTo>
                <a:cubicBezTo>
                  <a:pt x="8703416" y="1337931"/>
                  <a:pt x="8696233" y="1345116"/>
                  <a:pt x="8701022" y="1359487"/>
                </a:cubicBezTo>
                <a:cubicBezTo>
                  <a:pt x="8705811" y="1373857"/>
                  <a:pt x="8703416" y="1376251"/>
                  <a:pt x="8693836" y="1366671"/>
                </a:cubicBezTo>
                <a:cubicBezTo>
                  <a:pt x="8693836" y="1366671"/>
                  <a:pt x="8691442" y="1369067"/>
                  <a:pt x="8686653" y="1373857"/>
                </a:cubicBezTo>
                <a:cubicBezTo>
                  <a:pt x="8681862" y="1378646"/>
                  <a:pt x="8679467" y="1381042"/>
                  <a:pt x="8679467" y="1381042"/>
                </a:cubicBezTo>
                <a:lnTo>
                  <a:pt x="8679467" y="1366671"/>
                </a:lnTo>
                <a:lnTo>
                  <a:pt x="8665098" y="1352302"/>
                </a:lnTo>
                <a:lnTo>
                  <a:pt x="8665098" y="1366671"/>
                </a:lnTo>
                <a:lnTo>
                  <a:pt x="8636358" y="1366671"/>
                </a:lnTo>
                <a:cubicBezTo>
                  <a:pt x="8607617" y="1376251"/>
                  <a:pt x="8593246" y="1381042"/>
                  <a:pt x="8593246" y="1381042"/>
                </a:cubicBezTo>
                <a:lnTo>
                  <a:pt x="8607617" y="1366671"/>
                </a:lnTo>
                <a:cubicBezTo>
                  <a:pt x="8607617" y="1366671"/>
                  <a:pt x="8610012" y="1364276"/>
                  <a:pt x="8614803" y="1359487"/>
                </a:cubicBezTo>
                <a:cubicBezTo>
                  <a:pt x="8619592" y="1354696"/>
                  <a:pt x="8621986" y="1349905"/>
                  <a:pt x="8621986" y="1345116"/>
                </a:cubicBezTo>
                <a:cubicBezTo>
                  <a:pt x="8621986" y="1340327"/>
                  <a:pt x="8626777" y="1337931"/>
                  <a:pt x="8636358" y="1337931"/>
                </a:cubicBezTo>
                <a:cubicBezTo>
                  <a:pt x="8645938" y="1328351"/>
                  <a:pt x="8650727" y="1323561"/>
                  <a:pt x="8650727" y="1323561"/>
                </a:cubicBezTo>
                <a:close/>
                <a:moveTo>
                  <a:pt x="7903486" y="1323561"/>
                </a:moveTo>
                <a:cubicBezTo>
                  <a:pt x="7913068" y="1323561"/>
                  <a:pt x="7917858" y="1323561"/>
                  <a:pt x="7917858" y="1323561"/>
                </a:cubicBezTo>
                <a:cubicBezTo>
                  <a:pt x="7917858" y="1342722"/>
                  <a:pt x="7913068" y="1347511"/>
                  <a:pt x="7903486" y="1337931"/>
                </a:cubicBezTo>
                <a:close/>
                <a:moveTo>
                  <a:pt x="6854480" y="1323561"/>
                </a:moveTo>
                <a:cubicBezTo>
                  <a:pt x="6864058" y="1323561"/>
                  <a:pt x="6868849" y="1323561"/>
                  <a:pt x="6868849" y="1323561"/>
                </a:cubicBezTo>
                <a:cubicBezTo>
                  <a:pt x="6868849" y="1323561"/>
                  <a:pt x="6866455" y="1325956"/>
                  <a:pt x="6861664" y="1330747"/>
                </a:cubicBezTo>
                <a:cubicBezTo>
                  <a:pt x="6856875" y="1335536"/>
                  <a:pt x="6854480" y="1337931"/>
                  <a:pt x="6854480" y="1337931"/>
                </a:cubicBezTo>
                <a:close/>
                <a:moveTo>
                  <a:pt x="5791102" y="1323561"/>
                </a:moveTo>
                <a:lnTo>
                  <a:pt x="5805473" y="1323561"/>
                </a:lnTo>
                <a:cubicBezTo>
                  <a:pt x="5805473" y="1333142"/>
                  <a:pt x="5800682" y="1337931"/>
                  <a:pt x="5791102" y="1337931"/>
                </a:cubicBezTo>
                <a:close/>
                <a:moveTo>
                  <a:pt x="12113889" y="1309192"/>
                </a:moveTo>
                <a:cubicBezTo>
                  <a:pt x="12113889" y="1318773"/>
                  <a:pt x="12109100" y="1323561"/>
                  <a:pt x="12099520" y="1323561"/>
                </a:cubicBezTo>
                <a:cubicBezTo>
                  <a:pt x="12089940" y="1323561"/>
                  <a:pt x="12056411" y="1337931"/>
                  <a:pt x="11998930" y="1366671"/>
                </a:cubicBezTo>
                <a:cubicBezTo>
                  <a:pt x="12027670" y="1347511"/>
                  <a:pt x="12046829" y="1333142"/>
                  <a:pt x="12056411" y="1323561"/>
                </a:cubicBezTo>
                <a:close/>
                <a:moveTo>
                  <a:pt x="10662522" y="1309192"/>
                </a:moveTo>
                <a:cubicBezTo>
                  <a:pt x="10662522" y="1309192"/>
                  <a:pt x="10664918" y="1311587"/>
                  <a:pt x="10669707" y="1316376"/>
                </a:cubicBezTo>
                <a:cubicBezTo>
                  <a:pt x="10674496" y="1321167"/>
                  <a:pt x="10676893" y="1323561"/>
                  <a:pt x="10676893" y="1323561"/>
                </a:cubicBezTo>
                <a:lnTo>
                  <a:pt x="10676893" y="1337931"/>
                </a:lnTo>
                <a:cubicBezTo>
                  <a:pt x="10657733" y="1318773"/>
                  <a:pt x="10652942" y="1309192"/>
                  <a:pt x="10662522" y="1309192"/>
                </a:cubicBezTo>
                <a:close/>
                <a:moveTo>
                  <a:pt x="9685365" y="1309192"/>
                </a:moveTo>
                <a:lnTo>
                  <a:pt x="9699734" y="1309192"/>
                </a:lnTo>
                <a:lnTo>
                  <a:pt x="9699734" y="1323561"/>
                </a:lnTo>
                <a:cubicBezTo>
                  <a:pt x="9690154" y="1323561"/>
                  <a:pt x="9685365" y="1318773"/>
                  <a:pt x="9685365" y="1309192"/>
                </a:cubicBezTo>
                <a:close/>
                <a:moveTo>
                  <a:pt x="9570403" y="1309192"/>
                </a:moveTo>
                <a:lnTo>
                  <a:pt x="9584774" y="1309192"/>
                </a:lnTo>
                <a:cubicBezTo>
                  <a:pt x="9594355" y="1318773"/>
                  <a:pt x="9594355" y="1323561"/>
                  <a:pt x="9584774" y="1323561"/>
                </a:cubicBezTo>
                <a:cubicBezTo>
                  <a:pt x="9575192" y="1323561"/>
                  <a:pt x="9570403" y="1318773"/>
                  <a:pt x="9570403" y="1309192"/>
                </a:cubicBezTo>
                <a:close/>
                <a:moveTo>
                  <a:pt x="9110566" y="1309192"/>
                </a:moveTo>
                <a:lnTo>
                  <a:pt x="9096195" y="1323561"/>
                </a:lnTo>
                <a:cubicBezTo>
                  <a:pt x="9096195" y="1323561"/>
                  <a:pt x="9091406" y="1323561"/>
                  <a:pt x="9081826" y="1323561"/>
                </a:cubicBezTo>
                <a:cubicBezTo>
                  <a:pt x="9081826" y="1333142"/>
                  <a:pt x="9079429" y="1340327"/>
                  <a:pt x="9074640" y="1345116"/>
                </a:cubicBezTo>
                <a:cubicBezTo>
                  <a:pt x="9069851" y="1349905"/>
                  <a:pt x="9062667" y="1352302"/>
                  <a:pt x="9053085" y="1352302"/>
                </a:cubicBezTo>
                <a:cubicBezTo>
                  <a:pt x="9033927" y="1333142"/>
                  <a:pt x="9014767" y="1337931"/>
                  <a:pt x="8995605" y="1366671"/>
                </a:cubicBezTo>
                <a:cubicBezTo>
                  <a:pt x="8966864" y="1385831"/>
                  <a:pt x="8952495" y="1385831"/>
                  <a:pt x="8952495" y="1366671"/>
                </a:cubicBezTo>
                <a:cubicBezTo>
                  <a:pt x="8942915" y="1376251"/>
                  <a:pt x="8938124" y="1381042"/>
                  <a:pt x="8938124" y="1381042"/>
                </a:cubicBezTo>
                <a:cubicBezTo>
                  <a:pt x="8918966" y="1381042"/>
                  <a:pt x="8909386" y="1385831"/>
                  <a:pt x="8909386" y="1395411"/>
                </a:cubicBezTo>
                <a:cubicBezTo>
                  <a:pt x="8909386" y="1395411"/>
                  <a:pt x="8914175" y="1395411"/>
                  <a:pt x="8923755" y="1395411"/>
                </a:cubicBezTo>
                <a:cubicBezTo>
                  <a:pt x="8933335" y="1395411"/>
                  <a:pt x="8938124" y="1395411"/>
                  <a:pt x="8938124" y="1395411"/>
                </a:cubicBezTo>
                <a:lnTo>
                  <a:pt x="8952495" y="1409780"/>
                </a:lnTo>
                <a:lnTo>
                  <a:pt x="8966864" y="1395411"/>
                </a:lnTo>
                <a:lnTo>
                  <a:pt x="8995605" y="1381042"/>
                </a:lnTo>
                <a:cubicBezTo>
                  <a:pt x="8995605" y="1381042"/>
                  <a:pt x="8995605" y="1385831"/>
                  <a:pt x="8995605" y="1395411"/>
                </a:cubicBezTo>
                <a:cubicBezTo>
                  <a:pt x="8995605" y="1404992"/>
                  <a:pt x="9000396" y="1409780"/>
                  <a:pt x="9009974" y="1409780"/>
                </a:cubicBezTo>
                <a:cubicBezTo>
                  <a:pt x="9048296" y="1400201"/>
                  <a:pt x="9067457" y="1390622"/>
                  <a:pt x="9067457" y="1381042"/>
                </a:cubicBezTo>
                <a:cubicBezTo>
                  <a:pt x="9067457" y="1371462"/>
                  <a:pt x="9069851" y="1366671"/>
                  <a:pt x="9074640" y="1366671"/>
                </a:cubicBezTo>
                <a:cubicBezTo>
                  <a:pt x="9079429" y="1366671"/>
                  <a:pt x="9081826" y="1366671"/>
                  <a:pt x="9081826" y="1366671"/>
                </a:cubicBezTo>
                <a:cubicBezTo>
                  <a:pt x="9091406" y="1357091"/>
                  <a:pt x="9096195" y="1354696"/>
                  <a:pt x="9096195" y="1359487"/>
                </a:cubicBezTo>
                <a:cubicBezTo>
                  <a:pt x="9096195" y="1364276"/>
                  <a:pt x="9100986" y="1364276"/>
                  <a:pt x="9110566" y="1359487"/>
                </a:cubicBezTo>
                <a:cubicBezTo>
                  <a:pt x="9120146" y="1354696"/>
                  <a:pt x="9124935" y="1352302"/>
                  <a:pt x="9124935" y="1352302"/>
                </a:cubicBezTo>
                <a:lnTo>
                  <a:pt x="9139304" y="1352302"/>
                </a:lnTo>
                <a:cubicBezTo>
                  <a:pt x="9139304" y="1333142"/>
                  <a:pt x="9129724" y="1328351"/>
                  <a:pt x="9110566" y="1337931"/>
                </a:cubicBezTo>
                <a:cubicBezTo>
                  <a:pt x="9110566" y="1337931"/>
                  <a:pt x="9110566" y="1335536"/>
                  <a:pt x="9110566" y="1330747"/>
                </a:cubicBezTo>
                <a:cubicBezTo>
                  <a:pt x="9110566" y="1325956"/>
                  <a:pt x="9110566" y="1318773"/>
                  <a:pt x="9110566" y="1309192"/>
                </a:cubicBezTo>
                <a:close/>
                <a:moveTo>
                  <a:pt x="8851905" y="1309192"/>
                </a:moveTo>
                <a:lnTo>
                  <a:pt x="8866276" y="1337931"/>
                </a:lnTo>
                <a:lnTo>
                  <a:pt x="8895017" y="1352302"/>
                </a:lnTo>
                <a:cubicBezTo>
                  <a:pt x="8904597" y="1352302"/>
                  <a:pt x="8911780" y="1352302"/>
                  <a:pt x="8916569" y="1352302"/>
                </a:cubicBezTo>
                <a:cubicBezTo>
                  <a:pt x="8921360" y="1352302"/>
                  <a:pt x="8923755" y="1352302"/>
                  <a:pt x="8923755" y="1352302"/>
                </a:cubicBezTo>
                <a:lnTo>
                  <a:pt x="8923755" y="1337931"/>
                </a:lnTo>
                <a:cubicBezTo>
                  <a:pt x="8914175" y="1328351"/>
                  <a:pt x="8906991" y="1323561"/>
                  <a:pt x="8902200" y="1323561"/>
                </a:cubicBezTo>
                <a:cubicBezTo>
                  <a:pt x="8897411" y="1323561"/>
                  <a:pt x="8890226" y="1323561"/>
                  <a:pt x="8880645" y="1323561"/>
                </a:cubicBezTo>
                <a:cubicBezTo>
                  <a:pt x="8871065" y="1323561"/>
                  <a:pt x="8866276" y="1321167"/>
                  <a:pt x="8866276" y="1316376"/>
                </a:cubicBezTo>
                <a:cubicBezTo>
                  <a:pt x="8866276" y="1311587"/>
                  <a:pt x="8861485" y="1309192"/>
                  <a:pt x="8851905" y="1309192"/>
                </a:cubicBezTo>
                <a:close/>
                <a:moveTo>
                  <a:pt x="13234748" y="1294821"/>
                </a:moveTo>
                <a:lnTo>
                  <a:pt x="13249117" y="1294821"/>
                </a:lnTo>
                <a:cubicBezTo>
                  <a:pt x="13239537" y="1304401"/>
                  <a:pt x="13234748" y="1309192"/>
                  <a:pt x="13234748" y="1309192"/>
                </a:cubicBezTo>
                <a:close/>
                <a:moveTo>
                  <a:pt x="12343810" y="1294821"/>
                </a:moveTo>
                <a:lnTo>
                  <a:pt x="12300700" y="1337931"/>
                </a:lnTo>
                <a:lnTo>
                  <a:pt x="12315070" y="1309192"/>
                </a:lnTo>
                <a:cubicBezTo>
                  <a:pt x="12334228" y="1299612"/>
                  <a:pt x="12343810" y="1294821"/>
                  <a:pt x="12343810" y="1294821"/>
                </a:cubicBezTo>
                <a:close/>
                <a:moveTo>
                  <a:pt x="12286329" y="1294821"/>
                </a:moveTo>
                <a:cubicBezTo>
                  <a:pt x="12295909" y="1294821"/>
                  <a:pt x="12300700" y="1294821"/>
                  <a:pt x="12300700" y="1294821"/>
                </a:cubicBezTo>
                <a:cubicBezTo>
                  <a:pt x="12300700" y="1294821"/>
                  <a:pt x="12298304" y="1297218"/>
                  <a:pt x="12293515" y="1302007"/>
                </a:cubicBezTo>
                <a:cubicBezTo>
                  <a:pt x="12288726" y="1306796"/>
                  <a:pt x="12286329" y="1309192"/>
                  <a:pt x="12286329" y="1309192"/>
                </a:cubicBezTo>
                <a:close/>
                <a:moveTo>
                  <a:pt x="11266061" y="1294821"/>
                </a:moveTo>
                <a:cubicBezTo>
                  <a:pt x="11275643" y="1294821"/>
                  <a:pt x="11285221" y="1294821"/>
                  <a:pt x="11294801" y="1294821"/>
                </a:cubicBezTo>
                <a:cubicBezTo>
                  <a:pt x="11285221" y="1304401"/>
                  <a:pt x="11278035" y="1309192"/>
                  <a:pt x="11273246" y="1309192"/>
                </a:cubicBezTo>
                <a:cubicBezTo>
                  <a:pt x="11268457" y="1309192"/>
                  <a:pt x="11266061" y="1309192"/>
                  <a:pt x="11266061" y="1309192"/>
                </a:cubicBezTo>
                <a:close/>
                <a:moveTo>
                  <a:pt x="11036142" y="1294821"/>
                </a:moveTo>
                <a:cubicBezTo>
                  <a:pt x="11045722" y="1304401"/>
                  <a:pt x="11050511" y="1309192"/>
                  <a:pt x="11050511" y="1309192"/>
                </a:cubicBezTo>
                <a:lnTo>
                  <a:pt x="11036142" y="1309192"/>
                </a:lnTo>
                <a:close/>
                <a:moveTo>
                  <a:pt x="10878071" y="1294821"/>
                </a:moveTo>
                <a:cubicBezTo>
                  <a:pt x="10878071" y="1304401"/>
                  <a:pt x="10880468" y="1311587"/>
                  <a:pt x="10885257" y="1316376"/>
                </a:cubicBezTo>
                <a:cubicBezTo>
                  <a:pt x="10890046" y="1321167"/>
                  <a:pt x="10882860" y="1328351"/>
                  <a:pt x="10863702" y="1337931"/>
                </a:cubicBezTo>
                <a:cubicBezTo>
                  <a:pt x="10863702" y="1337931"/>
                  <a:pt x="10858913" y="1340327"/>
                  <a:pt x="10849331" y="1345116"/>
                </a:cubicBezTo>
                <a:cubicBezTo>
                  <a:pt x="10839751" y="1349905"/>
                  <a:pt x="10834962" y="1352302"/>
                  <a:pt x="10834962" y="1352302"/>
                </a:cubicBezTo>
                <a:cubicBezTo>
                  <a:pt x="10806221" y="1381042"/>
                  <a:pt x="10796641" y="1385831"/>
                  <a:pt x="10806221" y="1366671"/>
                </a:cubicBezTo>
                <a:lnTo>
                  <a:pt x="10806221" y="1352302"/>
                </a:lnTo>
                <a:lnTo>
                  <a:pt x="10820593" y="1337931"/>
                </a:lnTo>
                <a:lnTo>
                  <a:pt x="10834962" y="1337931"/>
                </a:lnTo>
                <a:cubicBezTo>
                  <a:pt x="10854122" y="1337931"/>
                  <a:pt x="10863702" y="1335536"/>
                  <a:pt x="10863702" y="1330747"/>
                </a:cubicBezTo>
                <a:cubicBezTo>
                  <a:pt x="10863702" y="1325956"/>
                  <a:pt x="10863702" y="1321167"/>
                  <a:pt x="10863702" y="1316376"/>
                </a:cubicBezTo>
                <a:cubicBezTo>
                  <a:pt x="10863702" y="1311587"/>
                  <a:pt x="10863702" y="1306796"/>
                  <a:pt x="10863702" y="1302007"/>
                </a:cubicBezTo>
                <a:cubicBezTo>
                  <a:pt x="10863702" y="1297218"/>
                  <a:pt x="10868491" y="1294821"/>
                  <a:pt x="10878071" y="1294821"/>
                </a:cubicBezTo>
                <a:close/>
                <a:moveTo>
                  <a:pt x="10475713" y="1294821"/>
                </a:moveTo>
                <a:cubicBezTo>
                  <a:pt x="10456552" y="1304401"/>
                  <a:pt x="10437392" y="1309192"/>
                  <a:pt x="10418232" y="1309192"/>
                </a:cubicBezTo>
                <a:lnTo>
                  <a:pt x="10403863" y="1309192"/>
                </a:lnTo>
                <a:cubicBezTo>
                  <a:pt x="10403863" y="1318773"/>
                  <a:pt x="10394283" y="1328351"/>
                  <a:pt x="10375123" y="1337931"/>
                </a:cubicBezTo>
                <a:cubicBezTo>
                  <a:pt x="10355964" y="1347511"/>
                  <a:pt x="10341593" y="1352302"/>
                  <a:pt x="10332013" y="1352302"/>
                </a:cubicBezTo>
                <a:cubicBezTo>
                  <a:pt x="10332013" y="1352302"/>
                  <a:pt x="10327224" y="1354696"/>
                  <a:pt x="10317642" y="1359487"/>
                </a:cubicBezTo>
                <a:cubicBezTo>
                  <a:pt x="10308062" y="1364276"/>
                  <a:pt x="10298484" y="1366671"/>
                  <a:pt x="10288903" y="1366671"/>
                </a:cubicBezTo>
                <a:lnTo>
                  <a:pt x="10274532" y="1395411"/>
                </a:lnTo>
                <a:cubicBezTo>
                  <a:pt x="10274532" y="1395411"/>
                  <a:pt x="10269743" y="1397806"/>
                  <a:pt x="10260163" y="1402597"/>
                </a:cubicBezTo>
                <a:cubicBezTo>
                  <a:pt x="10250583" y="1407386"/>
                  <a:pt x="10241003" y="1409780"/>
                  <a:pt x="10231423" y="1409780"/>
                </a:cubicBezTo>
                <a:cubicBezTo>
                  <a:pt x="10212265" y="1409780"/>
                  <a:pt x="10200288" y="1414571"/>
                  <a:pt x="10195499" y="1424152"/>
                </a:cubicBezTo>
                <a:cubicBezTo>
                  <a:pt x="10190708" y="1433732"/>
                  <a:pt x="10188313" y="1438521"/>
                  <a:pt x="10188313" y="1438521"/>
                </a:cubicBezTo>
                <a:lnTo>
                  <a:pt x="10217054" y="1438521"/>
                </a:lnTo>
                <a:cubicBezTo>
                  <a:pt x="10226634" y="1438521"/>
                  <a:pt x="10226634" y="1433732"/>
                  <a:pt x="10217054" y="1424152"/>
                </a:cubicBezTo>
                <a:lnTo>
                  <a:pt x="10231423" y="1424152"/>
                </a:lnTo>
                <a:cubicBezTo>
                  <a:pt x="10250583" y="1424152"/>
                  <a:pt x="10264952" y="1424152"/>
                  <a:pt x="10274532" y="1424152"/>
                </a:cubicBezTo>
                <a:lnTo>
                  <a:pt x="10288903" y="1409780"/>
                </a:lnTo>
                <a:lnTo>
                  <a:pt x="10317642" y="1381042"/>
                </a:lnTo>
                <a:cubicBezTo>
                  <a:pt x="10327224" y="1381042"/>
                  <a:pt x="10334408" y="1378646"/>
                  <a:pt x="10339199" y="1373857"/>
                </a:cubicBezTo>
                <a:cubicBezTo>
                  <a:pt x="10343988" y="1369067"/>
                  <a:pt x="10346382" y="1366671"/>
                  <a:pt x="10346382" y="1366671"/>
                </a:cubicBezTo>
                <a:cubicBezTo>
                  <a:pt x="10355964" y="1357091"/>
                  <a:pt x="10365542" y="1352302"/>
                  <a:pt x="10375123" y="1352302"/>
                </a:cubicBezTo>
                <a:cubicBezTo>
                  <a:pt x="10375123" y="1352302"/>
                  <a:pt x="10379912" y="1349905"/>
                  <a:pt x="10389492" y="1345116"/>
                </a:cubicBezTo>
                <a:cubicBezTo>
                  <a:pt x="10399074" y="1340327"/>
                  <a:pt x="10408652" y="1337931"/>
                  <a:pt x="10418232" y="1337931"/>
                </a:cubicBezTo>
                <a:lnTo>
                  <a:pt x="10461343" y="1323561"/>
                </a:lnTo>
                <a:cubicBezTo>
                  <a:pt x="10461343" y="1323561"/>
                  <a:pt x="10466133" y="1318773"/>
                  <a:pt x="10475713" y="1309192"/>
                </a:cubicBezTo>
                <a:lnTo>
                  <a:pt x="10504453" y="1294821"/>
                </a:lnTo>
                <a:close/>
                <a:moveTo>
                  <a:pt x="9340485" y="1294821"/>
                </a:moveTo>
                <a:cubicBezTo>
                  <a:pt x="9340485" y="1294821"/>
                  <a:pt x="9330905" y="1297218"/>
                  <a:pt x="9311744" y="1302007"/>
                </a:cubicBezTo>
                <a:cubicBezTo>
                  <a:pt x="9292586" y="1306796"/>
                  <a:pt x="9283004" y="1313982"/>
                  <a:pt x="9283004" y="1323561"/>
                </a:cubicBezTo>
                <a:cubicBezTo>
                  <a:pt x="9273424" y="1313982"/>
                  <a:pt x="9268635" y="1309192"/>
                  <a:pt x="9268635" y="1309192"/>
                </a:cubicBezTo>
                <a:cubicBezTo>
                  <a:pt x="9259053" y="1309192"/>
                  <a:pt x="9254264" y="1311587"/>
                  <a:pt x="9254264" y="1316376"/>
                </a:cubicBezTo>
                <a:cubicBezTo>
                  <a:pt x="9254264" y="1321167"/>
                  <a:pt x="9259053" y="1323561"/>
                  <a:pt x="9268635" y="1323561"/>
                </a:cubicBezTo>
                <a:cubicBezTo>
                  <a:pt x="9278215" y="1323561"/>
                  <a:pt x="9283004" y="1323561"/>
                  <a:pt x="9283004" y="1323561"/>
                </a:cubicBezTo>
                <a:cubicBezTo>
                  <a:pt x="9302164" y="1323561"/>
                  <a:pt x="9316533" y="1323561"/>
                  <a:pt x="9326114" y="1323561"/>
                </a:cubicBezTo>
                <a:close/>
                <a:moveTo>
                  <a:pt x="9153676" y="1294821"/>
                </a:moveTo>
                <a:cubicBezTo>
                  <a:pt x="9144093" y="1304401"/>
                  <a:pt x="9144093" y="1318773"/>
                  <a:pt x="9153676" y="1337931"/>
                </a:cubicBezTo>
                <a:lnTo>
                  <a:pt x="9168045" y="1337931"/>
                </a:lnTo>
                <a:cubicBezTo>
                  <a:pt x="9168045" y="1328351"/>
                  <a:pt x="9182414" y="1323561"/>
                  <a:pt x="9211154" y="1323561"/>
                </a:cubicBezTo>
                <a:cubicBezTo>
                  <a:pt x="9220734" y="1323561"/>
                  <a:pt x="9223129" y="1321167"/>
                  <a:pt x="9218340" y="1316376"/>
                </a:cubicBezTo>
                <a:cubicBezTo>
                  <a:pt x="9213551" y="1311587"/>
                  <a:pt x="9208760" y="1309192"/>
                  <a:pt x="9203969" y="1309192"/>
                </a:cubicBezTo>
                <a:cubicBezTo>
                  <a:pt x="9199180" y="1309192"/>
                  <a:pt x="9194389" y="1306796"/>
                  <a:pt x="9189599" y="1302007"/>
                </a:cubicBezTo>
                <a:cubicBezTo>
                  <a:pt x="9184810" y="1297218"/>
                  <a:pt x="9182414" y="1294821"/>
                  <a:pt x="9182414" y="1294821"/>
                </a:cubicBezTo>
                <a:lnTo>
                  <a:pt x="9168045" y="1294821"/>
                </a:lnTo>
                <a:close/>
                <a:moveTo>
                  <a:pt x="8636358" y="1294821"/>
                </a:moveTo>
                <a:lnTo>
                  <a:pt x="8636358" y="1309192"/>
                </a:lnTo>
                <a:lnTo>
                  <a:pt x="8650727" y="1294821"/>
                </a:lnTo>
                <a:close/>
                <a:moveTo>
                  <a:pt x="12688688" y="1280452"/>
                </a:moveTo>
                <a:lnTo>
                  <a:pt x="12688688" y="1294821"/>
                </a:lnTo>
                <a:cubicBezTo>
                  <a:pt x="12688688" y="1294821"/>
                  <a:pt x="12683899" y="1294821"/>
                  <a:pt x="12674319" y="1294821"/>
                </a:cubicBezTo>
                <a:cubicBezTo>
                  <a:pt x="12674319" y="1285241"/>
                  <a:pt x="12679108" y="1280452"/>
                  <a:pt x="12688688" y="1280452"/>
                </a:cubicBezTo>
                <a:close/>
                <a:moveTo>
                  <a:pt x="11366651" y="1280452"/>
                </a:moveTo>
                <a:cubicBezTo>
                  <a:pt x="11366651" y="1280452"/>
                  <a:pt x="11371440" y="1280452"/>
                  <a:pt x="11381022" y="1280452"/>
                </a:cubicBezTo>
                <a:lnTo>
                  <a:pt x="11352282" y="1309192"/>
                </a:lnTo>
                <a:cubicBezTo>
                  <a:pt x="11333121" y="1318773"/>
                  <a:pt x="11318752" y="1325956"/>
                  <a:pt x="11309170" y="1330747"/>
                </a:cubicBezTo>
                <a:cubicBezTo>
                  <a:pt x="11299590" y="1335536"/>
                  <a:pt x="11294801" y="1342722"/>
                  <a:pt x="11294801" y="1352302"/>
                </a:cubicBezTo>
                <a:cubicBezTo>
                  <a:pt x="11294801" y="1361882"/>
                  <a:pt x="11290012" y="1366671"/>
                  <a:pt x="11280432" y="1366671"/>
                </a:cubicBezTo>
                <a:cubicBezTo>
                  <a:pt x="11280432" y="1357091"/>
                  <a:pt x="11280432" y="1352302"/>
                  <a:pt x="11280432" y="1352302"/>
                </a:cubicBezTo>
                <a:cubicBezTo>
                  <a:pt x="11270850" y="1352302"/>
                  <a:pt x="11266061" y="1354696"/>
                  <a:pt x="11266061" y="1359487"/>
                </a:cubicBezTo>
                <a:cubicBezTo>
                  <a:pt x="11266061" y="1364276"/>
                  <a:pt x="11242111" y="1381042"/>
                  <a:pt x="11194211" y="1409780"/>
                </a:cubicBezTo>
                <a:cubicBezTo>
                  <a:pt x="11175053" y="1419361"/>
                  <a:pt x="11158287" y="1428941"/>
                  <a:pt x="11143916" y="1438521"/>
                </a:cubicBezTo>
                <a:cubicBezTo>
                  <a:pt x="11129547" y="1448101"/>
                  <a:pt x="11117572" y="1452892"/>
                  <a:pt x="11107992" y="1452892"/>
                </a:cubicBezTo>
                <a:cubicBezTo>
                  <a:pt x="11098410" y="1462472"/>
                  <a:pt x="11093621" y="1462472"/>
                  <a:pt x="11093621" y="1452892"/>
                </a:cubicBezTo>
                <a:cubicBezTo>
                  <a:pt x="11084041" y="1433732"/>
                  <a:pt x="11060091" y="1443312"/>
                  <a:pt x="11021771" y="1481630"/>
                </a:cubicBezTo>
                <a:cubicBezTo>
                  <a:pt x="11012191" y="1491212"/>
                  <a:pt x="11007402" y="1496001"/>
                  <a:pt x="11007402" y="1496001"/>
                </a:cubicBezTo>
                <a:lnTo>
                  <a:pt x="10964292" y="1496001"/>
                </a:lnTo>
                <a:cubicBezTo>
                  <a:pt x="10935552" y="1505582"/>
                  <a:pt x="10921183" y="1510371"/>
                  <a:pt x="10921183" y="1510371"/>
                </a:cubicBezTo>
                <a:cubicBezTo>
                  <a:pt x="10921183" y="1500790"/>
                  <a:pt x="10925972" y="1491212"/>
                  <a:pt x="10935552" y="1481630"/>
                </a:cubicBezTo>
                <a:cubicBezTo>
                  <a:pt x="10945132" y="1472050"/>
                  <a:pt x="10949921" y="1464867"/>
                  <a:pt x="10949921" y="1460076"/>
                </a:cubicBezTo>
                <a:lnTo>
                  <a:pt x="10949921" y="1452892"/>
                </a:lnTo>
                <a:lnTo>
                  <a:pt x="10978661" y="1452892"/>
                </a:lnTo>
                <a:lnTo>
                  <a:pt x="10993033" y="1452892"/>
                </a:lnTo>
                <a:lnTo>
                  <a:pt x="10993033" y="1467261"/>
                </a:lnTo>
                <a:cubicBezTo>
                  <a:pt x="11002613" y="1467261"/>
                  <a:pt x="11016982" y="1462472"/>
                  <a:pt x="11036142" y="1452892"/>
                </a:cubicBezTo>
                <a:lnTo>
                  <a:pt x="11107992" y="1424152"/>
                </a:lnTo>
                <a:cubicBezTo>
                  <a:pt x="11117572" y="1424152"/>
                  <a:pt x="11127150" y="1421757"/>
                  <a:pt x="11136732" y="1416966"/>
                </a:cubicBezTo>
                <a:cubicBezTo>
                  <a:pt x="11146312" y="1412177"/>
                  <a:pt x="11151101" y="1409780"/>
                  <a:pt x="11151101" y="1409780"/>
                </a:cubicBezTo>
                <a:cubicBezTo>
                  <a:pt x="11160681" y="1400201"/>
                  <a:pt x="11167867" y="1395411"/>
                  <a:pt x="11172656" y="1395411"/>
                </a:cubicBezTo>
                <a:cubicBezTo>
                  <a:pt x="11177445" y="1395411"/>
                  <a:pt x="11184631" y="1390622"/>
                  <a:pt x="11194211" y="1381042"/>
                </a:cubicBezTo>
                <a:cubicBezTo>
                  <a:pt x="11203793" y="1371462"/>
                  <a:pt x="11213371" y="1364276"/>
                  <a:pt x="11222951" y="1359487"/>
                </a:cubicBezTo>
                <a:cubicBezTo>
                  <a:pt x="11232531" y="1354696"/>
                  <a:pt x="11237320" y="1352302"/>
                  <a:pt x="11237320" y="1352302"/>
                </a:cubicBezTo>
                <a:cubicBezTo>
                  <a:pt x="11246902" y="1352302"/>
                  <a:pt x="11254086" y="1349905"/>
                  <a:pt x="11258877" y="1345116"/>
                </a:cubicBezTo>
                <a:cubicBezTo>
                  <a:pt x="11263666" y="1340327"/>
                  <a:pt x="11282826" y="1328351"/>
                  <a:pt x="11316356" y="1309192"/>
                </a:cubicBezTo>
                <a:cubicBezTo>
                  <a:pt x="11349885" y="1290032"/>
                  <a:pt x="11366651" y="1280452"/>
                  <a:pt x="11366651" y="1280452"/>
                </a:cubicBezTo>
                <a:close/>
                <a:moveTo>
                  <a:pt x="6983810" y="1280452"/>
                </a:moveTo>
                <a:cubicBezTo>
                  <a:pt x="6993391" y="1280452"/>
                  <a:pt x="6998182" y="1280452"/>
                  <a:pt x="6998182" y="1280452"/>
                </a:cubicBezTo>
                <a:lnTo>
                  <a:pt x="6983810" y="1294821"/>
                </a:lnTo>
                <a:cubicBezTo>
                  <a:pt x="6983810" y="1294821"/>
                  <a:pt x="6983810" y="1290032"/>
                  <a:pt x="6983810" y="1280452"/>
                </a:cubicBezTo>
                <a:close/>
                <a:moveTo>
                  <a:pt x="11645069" y="1275960"/>
                </a:moveTo>
                <a:cubicBezTo>
                  <a:pt x="11663032" y="1274165"/>
                  <a:pt x="11675605" y="1280452"/>
                  <a:pt x="11682790" y="1294821"/>
                </a:cubicBezTo>
                <a:cubicBezTo>
                  <a:pt x="11682790" y="1304401"/>
                  <a:pt x="11682790" y="1309192"/>
                  <a:pt x="11682790" y="1309192"/>
                </a:cubicBezTo>
                <a:cubicBezTo>
                  <a:pt x="11682790" y="1309192"/>
                  <a:pt x="11678001" y="1304401"/>
                  <a:pt x="11668421" y="1294821"/>
                </a:cubicBezTo>
                <a:lnTo>
                  <a:pt x="11625310" y="1309192"/>
                </a:lnTo>
                <a:cubicBezTo>
                  <a:pt x="11596571" y="1318773"/>
                  <a:pt x="11582200" y="1325956"/>
                  <a:pt x="11582200" y="1330747"/>
                </a:cubicBezTo>
                <a:cubicBezTo>
                  <a:pt x="11582200" y="1335536"/>
                  <a:pt x="11575017" y="1337931"/>
                  <a:pt x="11560646" y="1337931"/>
                </a:cubicBezTo>
                <a:cubicBezTo>
                  <a:pt x="11546276" y="1337931"/>
                  <a:pt x="11536694" y="1337931"/>
                  <a:pt x="11531905" y="1337931"/>
                </a:cubicBezTo>
                <a:cubicBezTo>
                  <a:pt x="11527116" y="1337931"/>
                  <a:pt x="11519931" y="1333142"/>
                  <a:pt x="11510350" y="1323561"/>
                </a:cubicBezTo>
                <a:cubicBezTo>
                  <a:pt x="11510350" y="1323561"/>
                  <a:pt x="11505561" y="1323561"/>
                  <a:pt x="11495981" y="1323561"/>
                </a:cubicBezTo>
                <a:lnTo>
                  <a:pt x="11524722" y="1309192"/>
                </a:lnTo>
                <a:lnTo>
                  <a:pt x="11553460" y="1294821"/>
                </a:lnTo>
                <a:lnTo>
                  <a:pt x="11582200" y="1294821"/>
                </a:lnTo>
                <a:cubicBezTo>
                  <a:pt x="11582200" y="1294821"/>
                  <a:pt x="11586989" y="1294821"/>
                  <a:pt x="11596571" y="1294821"/>
                </a:cubicBezTo>
                <a:cubicBezTo>
                  <a:pt x="11606152" y="1294821"/>
                  <a:pt x="11610941" y="1292427"/>
                  <a:pt x="11610941" y="1287636"/>
                </a:cubicBezTo>
                <a:cubicBezTo>
                  <a:pt x="11610941" y="1282846"/>
                  <a:pt x="11613337" y="1282846"/>
                  <a:pt x="11618126" y="1287636"/>
                </a:cubicBezTo>
                <a:cubicBezTo>
                  <a:pt x="11622915" y="1292427"/>
                  <a:pt x="11625310" y="1290032"/>
                  <a:pt x="11625310" y="1280452"/>
                </a:cubicBezTo>
                <a:cubicBezTo>
                  <a:pt x="11632495" y="1278055"/>
                  <a:pt x="11639082" y="1276561"/>
                  <a:pt x="11645069" y="1275960"/>
                </a:cubicBezTo>
                <a:close/>
                <a:moveTo>
                  <a:pt x="8552830" y="1275960"/>
                </a:moveTo>
                <a:cubicBezTo>
                  <a:pt x="8551035" y="1274165"/>
                  <a:pt x="8535766" y="1280452"/>
                  <a:pt x="8507027" y="1294821"/>
                </a:cubicBezTo>
                <a:cubicBezTo>
                  <a:pt x="8487867" y="1304401"/>
                  <a:pt x="8478287" y="1304401"/>
                  <a:pt x="8478287" y="1294821"/>
                </a:cubicBezTo>
                <a:lnTo>
                  <a:pt x="8463916" y="1294821"/>
                </a:lnTo>
                <a:lnTo>
                  <a:pt x="8420806" y="1323561"/>
                </a:lnTo>
                <a:cubicBezTo>
                  <a:pt x="8420806" y="1323561"/>
                  <a:pt x="8411226" y="1328351"/>
                  <a:pt x="8392066" y="1337931"/>
                </a:cubicBezTo>
                <a:lnTo>
                  <a:pt x="8348956" y="1352302"/>
                </a:lnTo>
                <a:cubicBezTo>
                  <a:pt x="8329796" y="1352302"/>
                  <a:pt x="8320216" y="1357091"/>
                  <a:pt x="8320216" y="1366671"/>
                </a:cubicBezTo>
                <a:cubicBezTo>
                  <a:pt x="8320216" y="1376251"/>
                  <a:pt x="8322612" y="1383437"/>
                  <a:pt x="8327402" y="1388226"/>
                </a:cubicBezTo>
                <a:cubicBezTo>
                  <a:pt x="8332190" y="1393017"/>
                  <a:pt x="8329796" y="1400201"/>
                  <a:pt x="8320216" y="1409780"/>
                </a:cubicBezTo>
                <a:lnTo>
                  <a:pt x="8334587" y="1438521"/>
                </a:lnTo>
                <a:lnTo>
                  <a:pt x="8348956" y="1438521"/>
                </a:lnTo>
                <a:cubicBezTo>
                  <a:pt x="8348956" y="1438521"/>
                  <a:pt x="8346562" y="1443312"/>
                  <a:pt x="8341771" y="1452892"/>
                </a:cubicBezTo>
                <a:cubicBezTo>
                  <a:pt x="8336982" y="1462472"/>
                  <a:pt x="8339376" y="1467261"/>
                  <a:pt x="8348956" y="1467261"/>
                </a:cubicBezTo>
                <a:cubicBezTo>
                  <a:pt x="8358536" y="1467261"/>
                  <a:pt x="8363326" y="1462472"/>
                  <a:pt x="8363326" y="1452892"/>
                </a:cubicBezTo>
                <a:cubicBezTo>
                  <a:pt x="8372908" y="1452892"/>
                  <a:pt x="8377696" y="1448101"/>
                  <a:pt x="8377696" y="1438521"/>
                </a:cubicBezTo>
                <a:lnTo>
                  <a:pt x="8377696" y="1424152"/>
                </a:lnTo>
                <a:cubicBezTo>
                  <a:pt x="8377696" y="1414571"/>
                  <a:pt x="8377696" y="1409780"/>
                  <a:pt x="8377696" y="1409780"/>
                </a:cubicBezTo>
                <a:cubicBezTo>
                  <a:pt x="8377696" y="1409780"/>
                  <a:pt x="8372908" y="1409780"/>
                  <a:pt x="8363326" y="1409780"/>
                </a:cubicBezTo>
                <a:cubicBezTo>
                  <a:pt x="8353746" y="1409780"/>
                  <a:pt x="8348956" y="1407386"/>
                  <a:pt x="8348956" y="1402597"/>
                </a:cubicBezTo>
                <a:cubicBezTo>
                  <a:pt x="8348956" y="1397806"/>
                  <a:pt x="8351351" y="1390622"/>
                  <a:pt x="8356142" y="1381042"/>
                </a:cubicBezTo>
                <a:cubicBezTo>
                  <a:pt x="8360931" y="1371462"/>
                  <a:pt x="8368116" y="1366671"/>
                  <a:pt x="8377696" y="1366671"/>
                </a:cubicBezTo>
                <a:cubicBezTo>
                  <a:pt x="8387277" y="1366671"/>
                  <a:pt x="8394462" y="1371462"/>
                  <a:pt x="8399251" y="1381042"/>
                </a:cubicBezTo>
                <a:cubicBezTo>
                  <a:pt x="8404041" y="1390622"/>
                  <a:pt x="8411226" y="1390622"/>
                  <a:pt x="8420806" y="1381042"/>
                </a:cubicBezTo>
                <a:cubicBezTo>
                  <a:pt x="8430386" y="1381042"/>
                  <a:pt x="8439966" y="1381042"/>
                  <a:pt x="8449546" y="1381042"/>
                </a:cubicBezTo>
                <a:cubicBezTo>
                  <a:pt x="8459127" y="1381042"/>
                  <a:pt x="8463916" y="1381042"/>
                  <a:pt x="8463916" y="1381042"/>
                </a:cubicBezTo>
                <a:cubicBezTo>
                  <a:pt x="8483076" y="1381042"/>
                  <a:pt x="8487867" y="1371462"/>
                  <a:pt x="8478287" y="1352302"/>
                </a:cubicBezTo>
                <a:lnTo>
                  <a:pt x="8463916" y="1352302"/>
                </a:lnTo>
                <a:lnTo>
                  <a:pt x="8449546" y="1352302"/>
                </a:lnTo>
                <a:lnTo>
                  <a:pt x="8478287" y="1323561"/>
                </a:lnTo>
                <a:cubicBezTo>
                  <a:pt x="8487867" y="1333142"/>
                  <a:pt x="8497447" y="1330747"/>
                  <a:pt x="8507027" y="1316376"/>
                </a:cubicBezTo>
                <a:cubicBezTo>
                  <a:pt x="8516607" y="1302007"/>
                  <a:pt x="8526185" y="1294821"/>
                  <a:pt x="8535766" y="1294821"/>
                </a:cubicBezTo>
                <a:cubicBezTo>
                  <a:pt x="8545346" y="1294821"/>
                  <a:pt x="8550137" y="1294821"/>
                  <a:pt x="8550137" y="1294821"/>
                </a:cubicBezTo>
                <a:cubicBezTo>
                  <a:pt x="8550137" y="1294821"/>
                  <a:pt x="8550137" y="1290032"/>
                  <a:pt x="8550137" y="1280452"/>
                </a:cubicBezTo>
                <a:cubicBezTo>
                  <a:pt x="8552531" y="1278055"/>
                  <a:pt x="8553431" y="1276561"/>
                  <a:pt x="8552830" y="1275960"/>
                </a:cubicBezTo>
                <a:close/>
                <a:moveTo>
                  <a:pt x="8801610" y="1273267"/>
                </a:moveTo>
                <a:cubicBezTo>
                  <a:pt x="8796821" y="1273267"/>
                  <a:pt x="8789635" y="1275661"/>
                  <a:pt x="8780055" y="1280452"/>
                </a:cubicBezTo>
                <a:lnTo>
                  <a:pt x="8794426" y="1294821"/>
                </a:lnTo>
                <a:cubicBezTo>
                  <a:pt x="8794426" y="1294821"/>
                  <a:pt x="8796821" y="1292427"/>
                  <a:pt x="8801610" y="1287636"/>
                </a:cubicBezTo>
                <a:cubicBezTo>
                  <a:pt x="8806401" y="1282846"/>
                  <a:pt x="8808796" y="1280452"/>
                  <a:pt x="8808796" y="1280452"/>
                </a:cubicBezTo>
                <a:cubicBezTo>
                  <a:pt x="8808796" y="1275661"/>
                  <a:pt x="8806401" y="1273267"/>
                  <a:pt x="8801610" y="1273267"/>
                </a:cubicBezTo>
                <a:close/>
                <a:moveTo>
                  <a:pt x="11812121" y="1266081"/>
                </a:moveTo>
                <a:lnTo>
                  <a:pt x="11812121" y="1280452"/>
                </a:lnTo>
                <a:cubicBezTo>
                  <a:pt x="11802539" y="1280452"/>
                  <a:pt x="11797750" y="1280452"/>
                  <a:pt x="11797750" y="1280452"/>
                </a:cubicBezTo>
                <a:cubicBezTo>
                  <a:pt x="11797750" y="1270872"/>
                  <a:pt x="11802539" y="1266081"/>
                  <a:pt x="11812121" y="1266081"/>
                </a:cubicBezTo>
                <a:close/>
                <a:moveTo>
                  <a:pt x="11194211" y="1266081"/>
                </a:moveTo>
                <a:lnTo>
                  <a:pt x="11208582" y="1266081"/>
                </a:lnTo>
                <a:lnTo>
                  <a:pt x="11165471" y="1280452"/>
                </a:lnTo>
                <a:cubicBezTo>
                  <a:pt x="11165471" y="1270872"/>
                  <a:pt x="11175053" y="1266081"/>
                  <a:pt x="11194211" y="1266081"/>
                </a:cubicBezTo>
                <a:close/>
                <a:moveTo>
                  <a:pt x="11151101" y="1266081"/>
                </a:moveTo>
                <a:cubicBezTo>
                  <a:pt x="11141521" y="1275661"/>
                  <a:pt x="11136732" y="1280452"/>
                  <a:pt x="11136732" y="1280452"/>
                </a:cubicBezTo>
                <a:cubicBezTo>
                  <a:pt x="11136732" y="1280452"/>
                  <a:pt x="11136732" y="1285241"/>
                  <a:pt x="11136732" y="1294821"/>
                </a:cubicBezTo>
                <a:cubicBezTo>
                  <a:pt x="11136732" y="1294821"/>
                  <a:pt x="11122361" y="1309192"/>
                  <a:pt x="11093621" y="1337931"/>
                </a:cubicBezTo>
                <a:lnTo>
                  <a:pt x="11050511" y="1352302"/>
                </a:lnTo>
                <a:cubicBezTo>
                  <a:pt x="11050511" y="1342722"/>
                  <a:pt x="11050511" y="1337931"/>
                  <a:pt x="11050511" y="1337931"/>
                </a:cubicBezTo>
                <a:cubicBezTo>
                  <a:pt x="11050511" y="1337931"/>
                  <a:pt x="11050511" y="1333142"/>
                  <a:pt x="11050511" y="1323561"/>
                </a:cubicBezTo>
                <a:cubicBezTo>
                  <a:pt x="11050511" y="1323561"/>
                  <a:pt x="11057697" y="1323561"/>
                  <a:pt x="11072066" y="1323561"/>
                </a:cubicBezTo>
                <a:cubicBezTo>
                  <a:pt x="11086437" y="1323561"/>
                  <a:pt x="11103203" y="1313982"/>
                  <a:pt x="11122361" y="1294821"/>
                </a:cubicBezTo>
                <a:cubicBezTo>
                  <a:pt x="11122361" y="1285241"/>
                  <a:pt x="11127150" y="1278055"/>
                  <a:pt x="11136732" y="1273267"/>
                </a:cubicBezTo>
                <a:cubicBezTo>
                  <a:pt x="11146312" y="1268477"/>
                  <a:pt x="11151101" y="1266081"/>
                  <a:pt x="11151101" y="1266081"/>
                </a:cubicBezTo>
                <a:close/>
                <a:moveTo>
                  <a:pt x="10878071" y="1266081"/>
                </a:moveTo>
                <a:cubicBezTo>
                  <a:pt x="10887653" y="1266081"/>
                  <a:pt x="10892442" y="1268477"/>
                  <a:pt x="10892442" y="1273267"/>
                </a:cubicBezTo>
                <a:cubicBezTo>
                  <a:pt x="10892442" y="1278055"/>
                  <a:pt x="10890046" y="1280452"/>
                  <a:pt x="10885257" y="1280452"/>
                </a:cubicBezTo>
                <a:cubicBezTo>
                  <a:pt x="10880468" y="1280452"/>
                  <a:pt x="10878071" y="1275661"/>
                  <a:pt x="10878071" y="1266081"/>
                </a:cubicBezTo>
                <a:close/>
                <a:moveTo>
                  <a:pt x="10461343" y="1266081"/>
                </a:moveTo>
                <a:lnTo>
                  <a:pt x="10461343" y="1280452"/>
                </a:lnTo>
                <a:lnTo>
                  <a:pt x="10475713" y="1266081"/>
                </a:lnTo>
                <a:cubicBezTo>
                  <a:pt x="10466133" y="1266081"/>
                  <a:pt x="10461343" y="1266081"/>
                  <a:pt x="10461343" y="1266081"/>
                </a:cubicBezTo>
                <a:close/>
                <a:moveTo>
                  <a:pt x="9706919" y="1266081"/>
                </a:moveTo>
                <a:cubicBezTo>
                  <a:pt x="9711708" y="1266081"/>
                  <a:pt x="9718892" y="1266081"/>
                  <a:pt x="9728474" y="1266081"/>
                </a:cubicBezTo>
                <a:cubicBezTo>
                  <a:pt x="9728474" y="1275661"/>
                  <a:pt x="9723685" y="1280452"/>
                  <a:pt x="9714103" y="1280452"/>
                </a:cubicBezTo>
                <a:cubicBezTo>
                  <a:pt x="9704523" y="1280452"/>
                  <a:pt x="9699734" y="1278055"/>
                  <a:pt x="9699734" y="1273267"/>
                </a:cubicBezTo>
                <a:cubicBezTo>
                  <a:pt x="9699734" y="1268477"/>
                  <a:pt x="9702130" y="1266081"/>
                  <a:pt x="9706919" y="1266081"/>
                </a:cubicBezTo>
                <a:close/>
                <a:moveTo>
                  <a:pt x="8061557" y="1266081"/>
                </a:moveTo>
                <a:lnTo>
                  <a:pt x="8075926" y="1280452"/>
                </a:lnTo>
                <a:lnTo>
                  <a:pt x="8061557" y="1280452"/>
                </a:lnTo>
                <a:cubicBezTo>
                  <a:pt x="8061557" y="1270872"/>
                  <a:pt x="8061557" y="1266081"/>
                  <a:pt x="8061557" y="1266081"/>
                </a:cubicBezTo>
                <a:close/>
                <a:moveTo>
                  <a:pt x="7889117" y="1266081"/>
                </a:moveTo>
                <a:lnTo>
                  <a:pt x="7903486" y="1280452"/>
                </a:lnTo>
                <a:cubicBezTo>
                  <a:pt x="7903486" y="1280452"/>
                  <a:pt x="7901092" y="1280452"/>
                  <a:pt x="7896302" y="1280452"/>
                </a:cubicBezTo>
                <a:cubicBezTo>
                  <a:pt x="7891512" y="1280452"/>
                  <a:pt x="7884328" y="1285241"/>
                  <a:pt x="7874748" y="1294821"/>
                </a:cubicBezTo>
                <a:lnTo>
                  <a:pt x="7860378" y="1309192"/>
                </a:lnTo>
                <a:lnTo>
                  <a:pt x="7860378" y="1294821"/>
                </a:lnTo>
                <a:cubicBezTo>
                  <a:pt x="7860378" y="1275661"/>
                  <a:pt x="7869959" y="1266081"/>
                  <a:pt x="7889117" y="1266081"/>
                </a:cubicBezTo>
                <a:close/>
                <a:moveTo>
                  <a:pt x="7659198" y="1266081"/>
                </a:moveTo>
                <a:lnTo>
                  <a:pt x="7673568" y="1280452"/>
                </a:lnTo>
                <a:cubicBezTo>
                  <a:pt x="7673568" y="1280452"/>
                  <a:pt x="7668778" y="1280452"/>
                  <a:pt x="7659198" y="1280452"/>
                </a:cubicBezTo>
                <a:lnTo>
                  <a:pt x="7644828" y="1280452"/>
                </a:lnTo>
                <a:cubicBezTo>
                  <a:pt x="7644828" y="1270872"/>
                  <a:pt x="7649618" y="1266081"/>
                  <a:pt x="7659198" y="1266081"/>
                </a:cubicBezTo>
                <a:close/>
                <a:moveTo>
                  <a:pt x="7055660" y="1266081"/>
                </a:moveTo>
                <a:cubicBezTo>
                  <a:pt x="7055660" y="1275661"/>
                  <a:pt x="7050871" y="1280452"/>
                  <a:pt x="7041291" y="1280452"/>
                </a:cubicBezTo>
                <a:cubicBezTo>
                  <a:pt x="7031710" y="1280452"/>
                  <a:pt x="7022130" y="1280452"/>
                  <a:pt x="7012551" y="1280452"/>
                </a:cubicBezTo>
                <a:close/>
                <a:moveTo>
                  <a:pt x="8685755" y="1261591"/>
                </a:moveTo>
                <a:cubicBezTo>
                  <a:pt x="8683957" y="1262190"/>
                  <a:pt x="8681862" y="1263686"/>
                  <a:pt x="8679467" y="1266081"/>
                </a:cubicBezTo>
                <a:lnTo>
                  <a:pt x="8679467" y="1294821"/>
                </a:lnTo>
                <a:cubicBezTo>
                  <a:pt x="8689047" y="1294821"/>
                  <a:pt x="8689047" y="1299612"/>
                  <a:pt x="8679467" y="1309192"/>
                </a:cubicBezTo>
                <a:lnTo>
                  <a:pt x="8679467" y="1323561"/>
                </a:lnTo>
                <a:lnTo>
                  <a:pt x="8708205" y="1309192"/>
                </a:lnTo>
                <a:cubicBezTo>
                  <a:pt x="8717786" y="1309192"/>
                  <a:pt x="8722577" y="1306796"/>
                  <a:pt x="8722577" y="1302007"/>
                </a:cubicBezTo>
                <a:cubicBezTo>
                  <a:pt x="8722577" y="1297218"/>
                  <a:pt x="8717786" y="1294821"/>
                  <a:pt x="8708205" y="1294821"/>
                </a:cubicBezTo>
                <a:lnTo>
                  <a:pt x="8693836" y="1280452"/>
                </a:lnTo>
                <a:cubicBezTo>
                  <a:pt x="8693836" y="1266083"/>
                  <a:pt x="8691142" y="1259795"/>
                  <a:pt x="8685755" y="1261591"/>
                </a:cubicBezTo>
                <a:close/>
                <a:moveTo>
                  <a:pt x="11769009" y="1251712"/>
                </a:moveTo>
                <a:cubicBezTo>
                  <a:pt x="11769009" y="1251712"/>
                  <a:pt x="11769009" y="1254106"/>
                  <a:pt x="11769009" y="1258897"/>
                </a:cubicBezTo>
                <a:cubicBezTo>
                  <a:pt x="11769009" y="1263686"/>
                  <a:pt x="11764220" y="1266081"/>
                  <a:pt x="11754640" y="1266081"/>
                </a:cubicBezTo>
                <a:lnTo>
                  <a:pt x="11711531" y="1294821"/>
                </a:lnTo>
                <a:close/>
                <a:moveTo>
                  <a:pt x="10008688" y="1251712"/>
                </a:moveTo>
                <a:cubicBezTo>
                  <a:pt x="10003899" y="1251712"/>
                  <a:pt x="10001504" y="1254106"/>
                  <a:pt x="10001504" y="1258897"/>
                </a:cubicBezTo>
                <a:cubicBezTo>
                  <a:pt x="10001504" y="1263686"/>
                  <a:pt x="10006293" y="1266081"/>
                  <a:pt x="10015873" y="1266081"/>
                </a:cubicBezTo>
                <a:cubicBezTo>
                  <a:pt x="10025454" y="1266081"/>
                  <a:pt x="10027848" y="1263686"/>
                  <a:pt x="10023059" y="1258897"/>
                </a:cubicBezTo>
                <a:cubicBezTo>
                  <a:pt x="10018270" y="1254106"/>
                  <a:pt x="10013477" y="1251712"/>
                  <a:pt x="10008688" y="1251712"/>
                </a:cubicBezTo>
                <a:close/>
                <a:moveTo>
                  <a:pt x="9987133" y="1251712"/>
                </a:moveTo>
                <a:lnTo>
                  <a:pt x="9958393" y="1266081"/>
                </a:lnTo>
                <a:lnTo>
                  <a:pt x="9915285" y="1294821"/>
                </a:lnTo>
                <a:cubicBezTo>
                  <a:pt x="9905703" y="1294821"/>
                  <a:pt x="9898520" y="1297218"/>
                  <a:pt x="9893729" y="1302007"/>
                </a:cubicBezTo>
                <a:cubicBezTo>
                  <a:pt x="9888939" y="1306796"/>
                  <a:pt x="9881756" y="1309192"/>
                  <a:pt x="9872174" y="1309192"/>
                </a:cubicBezTo>
                <a:lnTo>
                  <a:pt x="9857805" y="1323561"/>
                </a:lnTo>
                <a:lnTo>
                  <a:pt x="9843435" y="1352302"/>
                </a:lnTo>
                <a:cubicBezTo>
                  <a:pt x="9853015" y="1342722"/>
                  <a:pt x="9862594" y="1337931"/>
                  <a:pt x="9872174" y="1337931"/>
                </a:cubicBezTo>
                <a:lnTo>
                  <a:pt x="9944024" y="1309192"/>
                </a:lnTo>
                <a:cubicBezTo>
                  <a:pt x="9944024" y="1309192"/>
                  <a:pt x="9951209" y="1309192"/>
                  <a:pt x="9965578" y="1309192"/>
                </a:cubicBezTo>
                <a:cubicBezTo>
                  <a:pt x="9979948" y="1309192"/>
                  <a:pt x="9987133" y="1304401"/>
                  <a:pt x="9987133" y="1294821"/>
                </a:cubicBezTo>
                <a:lnTo>
                  <a:pt x="10001504" y="1294821"/>
                </a:lnTo>
                <a:cubicBezTo>
                  <a:pt x="10001504" y="1294821"/>
                  <a:pt x="10006293" y="1294821"/>
                  <a:pt x="10015873" y="1294821"/>
                </a:cubicBezTo>
                <a:lnTo>
                  <a:pt x="10030243" y="1294821"/>
                </a:lnTo>
                <a:cubicBezTo>
                  <a:pt x="10030243" y="1285241"/>
                  <a:pt x="10020662" y="1280452"/>
                  <a:pt x="10001504" y="1280452"/>
                </a:cubicBezTo>
                <a:lnTo>
                  <a:pt x="9987133" y="1266081"/>
                </a:lnTo>
                <a:close/>
                <a:moveTo>
                  <a:pt x="9024345" y="1251712"/>
                </a:moveTo>
                <a:cubicBezTo>
                  <a:pt x="9024345" y="1251712"/>
                  <a:pt x="9019556" y="1256501"/>
                  <a:pt x="9009974" y="1266081"/>
                </a:cubicBezTo>
                <a:lnTo>
                  <a:pt x="8995605" y="1266081"/>
                </a:lnTo>
                <a:lnTo>
                  <a:pt x="8995605" y="1280452"/>
                </a:lnTo>
                <a:lnTo>
                  <a:pt x="9009974" y="1266081"/>
                </a:lnTo>
                <a:cubicBezTo>
                  <a:pt x="9009974" y="1275661"/>
                  <a:pt x="9009974" y="1280452"/>
                  <a:pt x="9009974" y="1280452"/>
                </a:cubicBezTo>
                <a:cubicBezTo>
                  <a:pt x="9009974" y="1280452"/>
                  <a:pt x="9009974" y="1282846"/>
                  <a:pt x="9009974" y="1287636"/>
                </a:cubicBezTo>
                <a:cubicBezTo>
                  <a:pt x="9009974" y="1292427"/>
                  <a:pt x="9005185" y="1294821"/>
                  <a:pt x="8995605" y="1294821"/>
                </a:cubicBezTo>
                <a:cubicBezTo>
                  <a:pt x="8986025" y="1304401"/>
                  <a:pt x="8981236" y="1313982"/>
                  <a:pt x="8981236" y="1323561"/>
                </a:cubicBezTo>
                <a:lnTo>
                  <a:pt x="8995605" y="1309192"/>
                </a:lnTo>
                <a:cubicBezTo>
                  <a:pt x="9005185" y="1309192"/>
                  <a:pt x="9012372" y="1306796"/>
                  <a:pt x="9017161" y="1302007"/>
                </a:cubicBezTo>
                <a:cubicBezTo>
                  <a:pt x="9021951" y="1297218"/>
                  <a:pt x="9024345" y="1294821"/>
                  <a:pt x="9024345" y="1294821"/>
                </a:cubicBezTo>
                <a:lnTo>
                  <a:pt x="9038716" y="1266081"/>
                </a:lnTo>
                <a:cubicBezTo>
                  <a:pt x="9029136" y="1256501"/>
                  <a:pt x="9024345" y="1251712"/>
                  <a:pt x="9024345" y="1251712"/>
                </a:cubicBezTo>
                <a:close/>
                <a:moveTo>
                  <a:pt x="8837536" y="1251712"/>
                </a:moveTo>
                <a:lnTo>
                  <a:pt x="8823165" y="1266081"/>
                </a:lnTo>
                <a:cubicBezTo>
                  <a:pt x="8823165" y="1275661"/>
                  <a:pt x="8832747" y="1280452"/>
                  <a:pt x="8851905" y="1280452"/>
                </a:cubicBezTo>
                <a:lnTo>
                  <a:pt x="8837536" y="1266081"/>
                </a:lnTo>
                <a:cubicBezTo>
                  <a:pt x="8847116" y="1266081"/>
                  <a:pt x="8851905" y="1261292"/>
                  <a:pt x="8851905" y="1251712"/>
                </a:cubicBezTo>
                <a:cubicBezTo>
                  <a:pt x="8842325" y="1251712"/>
                  <a:pt x="8837536" y="1251712"/>
                  <a:pt x="8837536" y="1251712"/>
                </a:cubicBezTo>
                <a:close/>
                <a:moveTo>
                  <a:pt x="7917858" y="1251712"/>
                </a:moveTo>
                <a:cubicBezTo>
                  <a:pt x="7927438" y="1261292"/>
                  <a:pt x="7932226" y="1266081"/>
                  <a:pt x="7932226" y="1266081"/>
                </a:cubicBezTo>
                <a:lnTo>
                  <a:pt x="7903486" y="1266081"/>
                </a:lnTo>
                <a:cubicBezTo>
                  <a:pt x="7903486" y="1256501"/>
                  <a:pt x="7908278" y="1251712"/>
                  <a:pt x="7917858" y="1251712"/>
                </a:cubicBezTo>
                <a:close/>
                <a:moveTo>
                  <a:pt x="13220377" y="1237342"/>
                </a:moveTo>
                <a:lnTo>
                  <a:pt x="13191639" y="1266081"/>
                </a:lnTo>
                <a:cubicBezTo>
                  <a:pt x="13172478" y="1275661"/>
                  <a:pt x="13162896" y="1275661"/>
                  <a:pt x="13162896" y="1266081"/>
                </a:cubicBezTo>
                <a:close/>
                <a:moveTo>
                  <a:pt x="12774907" y="1237342"/>
                </a:moveTo>
                <a:lnTo>
                  <a:pt x="12746169" y="1251712"/>
                </a:lnTo>
                <a:cubicBezTo>
                  <a:pt x="12727008" y="1261292"/>
                  <a:pt x="12717428" y="1266081"/>
                  <a:pt x="12717428" y="1266081"/>
                </a:cubicBezTo>
                <a:close/>
                <a:moveTo>
                  <a:pt x="11122361" y="1237342"/>
                </a:moveTo>
                <a:cubicBezTo>
                  <a:pt x="11122361" y="1237342"/>
                  <a:pt x="11127150" y="1237342"/>
                  <a:pt x="11136732" y="1237342"/>
                </a:cubicBezTo>
                <a:cubicBezTo>
                  <a:pt x="11136732" y="1246923"/>
                  <a:pt x="11136732" y="1251712"/>
                  <a:pt x="11136732" y="1251712"/>
                </a:cubicBezTo>
                <a:close/>
                <a:moveTo>
                  <a:pt x="11050511" y="1237342"/>
                </a:moveTo>
                <a:cubicBezTo>
                  <a:pt x="11060091" y="1237342"/>
                  <a:pt x="11062486" y="1239737"/>
                  <a:pt x="11057697" y="1244526"/>
                </a:cubicBezTo>
                <a:cubicBezTo>
                  <a:pt x="11052908" y="1249317"/>
                  <a:pt x="11048117" y="1251712"/>
                  <a:pt x="11043326" y="1251712"/>
                </a:cubicBezTo>
                <a:cubicBezTo>
                  <a:pt x="11038537" y="1251712"/>
                  <a:pt x="11036142" y="1249317"/>
                  <a:pt x="11036142" y="1244526"/>
                </a:cubicBezTo>
                <a:cubicBezTo>
                  <a:pt x="11036142" y="1239737"/>
                  <a:pt x="11040931" y="1237342"/>
                  <a:pt x="11050511" y="1237342"/>
                </a:cubicBezTo>
                <a:close/>
                <a:moveTo>
                  <a:pt x="10260163" y="1237342"/>
                </a:moveTo>
                <a:cubicBezTo>
                  <a:pt x="10260163" y="1237342"/>
                  <a:pt x="10264952" y="1237342"/>
                  <a:pt x="10274532" y="1237342"/>
                </a:cubicBezTo>
                <a:lnTo>
                  <a:pt x="10274532" y="1251712"/>
                </a:lnTo>
                <a:cubicBezTo>
                  <a:pt x="10264952" y="1261292"/>
                  <a:pt x="10260163" y="1256501"/>
                  <a:pt x="10260163" y="1237342"/>
                </a:cubicBezTo>
                <a:close/>
                <a:moveTo>
                  <a:pt x="8780055" y="1237342"/>
                </a:moveTo>
                <a:lnTo>
                  <a:pt x="8736946" y="1251712"/>
                </a:lnTo>
                <a:lnTo>
                  <a:pt x="8736946" y="1266081"/>
                </a:lnTo>
                <a:cubicBezTo>
                  <a:pt x="8736946" y="1256501"/>
                  <a:pt x="8746526" y="1251712"/>
                  <a:pt x="8765686" y="1251712"/>
                </a:cubicBezTo>
                <a:close/>
                <a:moveTo>
                  <a:pt x="8219628" y="1237342"/>
                </a:moveTo>
                <a:lnTo>
                  <a:pt x="8233997" y="1251712"/>
                </a:lnTo>
                <a:lnTo>
                  <a:pt x="8248368" y="1251712"/>
                </a:lnTo>
                <a:lnTo>
                  <a:pt x="8248368" y="1280452"/>
                </a:lnTo>
                <a:cubicBezTo>
                  <a:pt x="8248368" y="1280452"/>
                  <a:pt x="8243577" y="1285241"/>
                  <a:pt x="8233997" y="1294821"/>
                </a:cubicBezTo>
                <a:cubicBezTo>
                  <a:pt x="8224417" y="1304401"/>
                  <a:pt x="8219628" y="1309192"/>
                  <a:pt x="8219628" y="1309192"/>
                </a:cubicBezTo>
                <a:cubicBezTo>
                  <a:pt x="8210048" y="1309192"/>
                  <a:pt x="8205258" y="1306796"/>
                  <a:pt x="8205258" y="1302007"/>
                </a:cubicBezTo>
                <a:cubicBezTo>
                  <a:pt x="8205258" y="1297218"/>
                  <a:pt x="8200468" y="1294821"/>
                  <a:pt x="8190888" y="1294821"/>
                </a:cubicBezTo>
                <a:cubicBezTo>
                  <a:pt x="8181308" y="1275661"/>
                  <a:pt x="8186096" y="1261292"/>
                  <a:pt x="8205258" y="1251712"/>
                </a:cubicBezTo>
                <a:close/>
                <a:moveTo>
                  <a:pt x="12803649" y="1222971"/>
                </a:moveTo>
                <a:lnTo>
                  <a:pt x="12818018" y="1222971"/>
                </a:lnTo>
                <a:cubicBezTo>
                  <a:pt x="12818018" y="1222971"/>
                  <a:pt x="12813229" y="1227763"/>
                  <a:pt x="12803649" y="1237342"/>
                </a:cubicBezTo>
                <a:lnTo>
                  <a:pt x="12789278" y="1237342"/>
                </a:lnTo>
                <a:cubicBezTo>
                  <a:pt x="12789278" y="1237342"/>
                  <a:pt x="12789278" y="1234946"/>
                  <a:pt x="12789278" y="1230157"/>
                </a:cubicBezTo>
                <a:cubicBezTo>
                  <a:pt x="12789278" y="1225366"/>
                  <a:pt x="12794067" y="1222971"/>
                  <a:pt x="12803649" y="1222971"/>
                </a:cubicBezTo>
                <a:close/>
                <a:moveTo>
                  <a:pt x="12372550" y="1222971"/>
                </a:moveTo>
                <a:lnTo>
                  <a:pt x="12343810" y="1266081"/>
                </a:lnTo>
                <a:lnTo>
                  <a:pt x="12329439" y="1280452"/>
                </a:lnTo>
                <a:cubicBezTo>
                  <a:pt x="12329439" y="1270872"/>
                  <a:pt x="12336624" y="1258897"/>
                  <a:pt x="12350994" y="1244526"/>
                </a:cubicBezTo>
                <a:cubicBezTo>
                  <a:pt x="12365365" y="1230157"/>
                  <a:pt x="12372550" y="1222971"/>
                  <a:pt x="12372550" y="1222971"/>
                </a:cubicBezTo>
                <a:close/>
                <a:moveTo>
                  <a:pt x="10676893" y="1222971"/>
                </a:moveTo>
                <a:cubicBezTo>
                  <a:pt x="10676893" y="1232552"/>
                  <a:pt x="10672104" y="1237342"/>
                  <a:pt x="10662522" y="1237342"/>
                </a:cubicBezTo>
                <a:lnTo>
                  <a:pt x="10676893" y="1251712"/>
                </a:lnTo>
                <a:cubicBezTo>
                  <a:pt x="10686473" y="1251712"/>
                  <a:pt x="10691262" y="1246923"/>
                  <a:pt x="10691262" y="1237342"/>
                </a:cubicBezTo>
                <a:close/>
                <a:moveTo>
                  <a:pt x="10332013" y="1222971"/>
                </a:moveTo>
                <a:cubicBezTo>
                  <a:pt x="10332013" y="1222971"/>
                  <a:pt x="10336802" y="1222971"/>
                  <a:pt x="10346382" y="1222971"/>
                </a:cubicBezTo>
                <a:cubicBezTo>
                  <a:pt x="10346382" y="1232552"/>
                  <a:pt x="10346382" y="1237342"/>
                  <a:pt x="10346382" y="1237342"/>
                </a:cubicBezTo>
                <a:close/>
                <a:moveTo>
                  <a:pt x="8449546" y="1222971"/>
                </a:moveTo>
                <a:lnTo>
                  <a:pt x="8449546" y="1237342"/>
                </a:lnTo>
                <a:lnTo>
                  <a:pt x="8435177" y="1237342"/>
                </a:lnTo>
                <a:cubicBezTo>
                  <a:pt x="8435177" y="1227763"/>
                  <a:pt x="8439966" y="1222971"/>
                  <a:pt x="8449546" y="1222971"/>
                </a:cubicBezTo>
                <a:close/>
                <a:moveTo>
                  <a:pt x="8176516" y="1222971"/>
                </a:moveTo>
                <a:lnTo>
                  <a:pt x="8162147" y="1251712"/>
                </a:lnTo>
                <a:cubicBezTo>
                  <a:pt x="8162147" y="1251712"/>
                  <a:pt x="8162147" y="1249317"/>
                  <a:pt x="8162147" y="1244526"/>
                </a:cubicBezTo>
                <a:cubicBezTo>
                  <a:pt x="8162147" y="1239737"/>
                  <a:pt x="8164542" y="1234946"/>
                  <a:pt x="8169333" y="1230157"/>
                </a:cubicBezTo>
                <a:cubicBezTo>
                  <a:pt x="8174122" y="1225366"/>
                  <a:pt x="8176516" y="1222971"/>
                  <a:pt x="8176516" y="1222971"/>
                </a:cubicBezTo>
                <a:close/>
                <a:moveTo>
                  <a:pt x="7982522" y="1222971"/>
                </a:moveTo>
                <a:cubicBezTo>
                  <a:pt x="7987312" y="1222971"/>
                  <a:pt x="7996893" y="1222971"/>
                  <a:pt x="8011262" y="1222971"/>
                </a:cubicBezTo>
                <a:cubicBezTo>
                  <a:pt x="8025631" y="1222971"/>
                  <a:pt x="8028028" y="1227763"/>
                  <a:pt x="8018448" y="1237342"/>
                </a:cubicBezTo>
                <a:lnTo>
                  <a:pt x="7975338" y="1237342"/>
                </a:lnTo>
                <a:cubicBezTo>
                  <a:pt x="7975338" y="1227763"/>
                  <a:pt x="7977732" y="1222971"/>
                  <a:pt x="7982522" y="1222971"/>
                </a:cubicBezTo>
                <a:close/>
                <a:moveTo>
                  <a:pt x="9811101" y="1215786"/>
                </a:moveTo>
                <a:cubicBezTo>
                  <a:pt x="9813498" y="1215786"/>
                  <a:pt x="9814693" y="1218182"/>
                  <a:pt x="9814693" y="1222971"/>
                </a:cubicBezTo>
                <a:cubicBezTo>
                  <a:pt x="9814693" y="1232552"/>
                  <a:pt x="9819482" y="1237342"/>
                  <a:pt x="9829064" y="1237342"/>
                </a:cubicBezTo>
                <a:lnTo>
                  <a:pt x="9843435" y="1251712"/>
                </a:lnTo>
                <a:cubicBezTo>
                  <a:pt x="9833853" y="1251712"/>
                  <a:pt x="9824275" y="1246923"/>
                  <a:pt x="9814693" y="1237342"/>
                </a:cubicBezTo>
                <a:cubicBezTo>
                  <a:pt x="9805113" y="1227763"/>
                  <a:pt x="9795535" y="1227763"/>
                  <a:pt x="9785953" y="1237342"/>
                </a:cubicBezTo>
                <a:lnTo>
                  <a:pt x="9800324" y="1222971"/>
                </a:lnTo>
                <a:cubicBezTo>
                  <a:pt x="9805113" y="1218182"/>
                  <a:pt x="9808707" y="1215786"/>
                  <a:pt x="9811101" y="1215786"/>
                </a:cubicBezTo>
                <a:close/>
                <a:moveTo>
                  <a:pt x="8922857" y="1214440"/>
                </a:moveTo>
                <a:cubicBezTo>
                  <a:pt x="8923456" y="1214141"/>
                  <a:pt x="8923755" y="1214588"/>
                  <a:pt x="8923755" y="1215786"/>
                </a:cubicBezTo>
                <a:lnTo>
                  <a:pt x="8922318" y="1215067"/>
                </a:lnTo>
                <a:close/>
                <a:moveTo>
                  <a:pt x="12832388" y="1208602"/>
                </a:moveTo>
                <a:lnTo>
                  <a:pt x="12846759" y="1208602"/>
                </a:lnTo>
                <a:cubicBezTo>
                  <a:pt x="12837177" y="1218182"/>
                  <a:pt x="12827599" y="1222971"/>
                  <a:pt x="12818018" y="1222971"/>
                </a:cubicBezTo>
                <a:close/>
                <a:moveTo>
                  <a:pt x="11869600" y="1208602"/>
                </a:moveTo>
                <a:cubicBezTo>
                  <a:pt x="11879182" y="1208602"/>
                  <a:pt x="11883971" y="1208602"/>
                  <a:pt x="11883971" y="1208602"/>
                </a:cubicBezTo>
                <a:cubicBezTo>
                  <a:pt x="11883971" y="1208602"/>
                  <a:pt x="11883971" y="1213391"/>
                  <a:pt x="11883971" y="1222971"/>
                </a:cubicBezTo>
                <a:lnTo>
                  <a:pt x="11855230" y="1237342"/>
                </a:lnTo>
                <a:cubicBezTo>
                  <a:pt x="11845650" y="1237342"/>
                  <a:pt x="11840861" y="1237342"/>
                  <a:pt x="11840861" y="1237342"/>
                </a:cubicBezTo>
                <a:cubicBezTo>
                  <a:pt x="11840861" y="1246923"/>
                  <a:pt x="11833676" y="1251712"/>
                  <a:pt x="11819305" y="1251712"/>
                </a:cubicBezTo>
                <a:cubicBezTo>
                  <a:pt x="11804935" y="1251712"/>
                  <a:pt x="11792961" y="1256501"/>
                  <a:pt x="11783381" y="1266081"/>
                </a:cubicBezTo>
                <a:cubicBezTo>
                  <a:pt x="11783381" y="1246923"/>
                  <a:pt x="11797750" y="1232552"/>
                  <a:pt x="11826490" y="1222971"/>
                </a:cubicBezTo>
                <a:cubicBezTo>
                  <a:pt x="11845650" y="1222971"/>
                  <a:pt x="11857627" y="1220577"/>
                  <a:pt x="11862416" y="1215786"/>
                </a:cubicBezTo>
                <a:cubicBezTo>
                  <a:pt x="11867205" y="1210997"/>
                  <a:pt x="11869600" y="1208602"/>
                  <a:pt x="11869600" y="1208602"/>
                </a:cubicBezTo>
                <a:close/>
                <a:moveTo>
                  <a:pt x="11783381" y="1208602"/>
                </a:moveTo>
                <a:lnTo>
                  <a:pt x="11797750" y="1208602"/>
                </a:lnTo>
                <a:cubicBezTo>
                  <a:pt x="11797750" y="1218182"/>
                  <a:pt x="11792961" y="1222971"/>
                  <a:pt x="11783381" y="1222971"/>
                </a:cubicBezTo>
                <a:lnTo>
                  <a:pt x="11769009" y="1222971"/>
                </a:lnTo>
                <a:cubicBezTo>
                  <a:pt x="11769009" y="1222971"/>
                  <a:pt x="11773800" y="1218182"/>
                  <a:pt x="11783381" y="1208602"/>
                </a:cubicBezTo>
                <a:close/>
                <a:moveTo>
                  <a:pt x="10490082" y="1208602"/>
                </a:moveTo>
                <a:lnTo>
                  <a:pt x="10504453" y="1208602"/>
                </a:lnTo>
                <a:cubicBezTo>
                  <a:pt x="10504453" y="1218182"/>
                  <a:pt x="10504453" y="1222971"/>
                  <a:pt x="10504453" y="1222971"/>
                </a:cubicBezTo>
                <a:close/>
                <a:moveTo>
                  <a:pt x="8205258" y="1208602"/>
                </a:moveTo>
                <a:cubicBezTo>
                  <a:pt x="8214838" y="1208602"/>
                  <a:pt x="8219628" y="1208602"/>
                  <a:pt x="8219628" y="1208602"/>
                </a:cubicBezTo>
                <a:cubicBezTo>
                  <a:pt x="8229208" y="1218182"/>
                  <a:pt x="8229208" y="1222971"/>
                  <a:pt x="8219628" y="1222971"/>
                </a:cubicBezTo>
                <a:cubicBezTo>
                  <a:pt x="8210048" y="1222971"/>
                  <a:pt x="8205258" y="1218182"/>
                  <a:pt x="8205258" y="1208602"/>
                </a:cubicBezTo>
                <a:close/>
                <a:moveTo>
                  <a:pt x="7314318" y="1208602"/>
                </a:moveTo>
                <a:cubicBezTo>
                  <a:pt x="7333478" y="1227763"/>
                  <a:pt x="7328689" y="1237342"/>
                  <a:pt x="7299948" y="1237342"/>
                </a:cubicBezTo>
                <a:lnTo>
                  <a:pt x="7299948" y="1222971"/>
                </a:lnTo>
                <a:cubicBezTo>
                  <a:pt x="7309529" y="1213391"/>
                  <a:pt x="7314318" y="1208602"/>
                  <a:pt x="7314318" y="1208602"/>
                </a:cubicBezTo>
                <a:close/>
                <a:moveTo>
                  <a:pt x="11970190" y="1194231"/>
                </a:moveTo>
                <a:cubicBezTo>
                  <a:pt x="11960610" y="1203811"/>
                  <a:pt x="11951031" y="1213391"/>
                  <a:pt x="11941449" y="1222971"/>
                </a:cubicBezTo>
                <a:cubicBezTo>
                  <a:pt x="11931869" y="1213391"/>
                  <a:pt x="11927080" y="1208602"/>
                  <a:pt x="11927080" y="1208602"/>
                </a:cubicBezTo>
                <a:lnTo>
                  <a:pt x="11941449" y="1208602"/>
                </a:lnTo>
                <a:cubicBezTo>
                  <a:pt x="11941449" y="1218182"/>
                  <a:pt x="11943846" y="1218182"/>
                  <a:pt x="11948635" y="1208602"/>
                </a:cubicBezTo>
                <a:cubicBezTo>
                  <a:pt x="11953424" y="1199022"/>
                  <a:pt x="11960610" y="1194231"/>
                  <a:pt x="11970190" y="1194231"/>
                </a:cubicBezTo>
                <a:close/>
                <a:moveTo>
                  <a:pt x="11826490" y="1194231"/>
                </a:moveTo>
                <a:lnTo>
                  <a:pt x="11826490" y="1208602"/>
                </a:lnTo>
                <a:lnTo>
                  <a:pt x="11812121" y="1208602"/>
                </a:lnTo>
                <a:cubicBezTo>
                  <a:pt x="11812121" y="1199022"/>
                  <a:pt x="11816910" y="1194231"/>
                  <a:pt x="11826490" y="1194231"/>
                </a:cubicBezTo>
                <a:close/>
                <a:moveTo>
                  <a:pt x="11050511" y="1194231"/>
                </a:moveTo>
                <a:lnTo>
                  <a:pt x="11050511" y="1222971"/>
                </a:lnTo>
                <a:lnTo>
                  <a:pt x="11007402" y="1251712"/>
                </a:lnTo>
                <a:cubicBezTo>
                  <a:pt x="10988242" y="1261292"/>
                  <a:pt x="10983450" y="1270872"/>
                  <a:pt x="10993033" y="1280452"/>
                </a:cubicBezTo>
                <a:lnTo>
                  <a:pt x="10978661" y="1280452"/>
                </a:lnTo>
                <a:lnTo>
                  <a:pt x="10964292" y="1280452"/>
                </a:lnTo>
                <a:cubicBezTo>
                  <a:pt x="10954710" y="1290032"/>
                  <a:pt x="10949921" y="1294821"/>
                  <a:pt x="10949921" y="1294821"/>
                </a:cubicBezTo>
                <a:cubicBezTo>
                  <a:pt x="10949921" y="1304401"/>
                  <a:pt x="10947527" y="1309192"/>
                  <a:pt x="10942737" y="1309192"/>
                </a:cubicBezTo>
                <a:cubicBezTo>
                  <a:pt x="10937948" y="1309192"/>
                  <a:pt x="10935552" y="1309192"/>
                  <a:pt x="10935552" y="1309192"/>
                </a:cubicBezTo>
                <a:cubicBezTo>
                  <a:pt x="10925972" y="1318773"/>
                  <a:pt x="10921183" y="1323561"/>
                  <a:pt x="10921183" y="1323561"/>
                </a:cubicBezTo>
                <a:lnTo>
                  <a:pt x="10921183" y="1309192"/>
                </a:lnTo>
                <a:cubicBezTo>
                  <a:pt x="10921183" y="1299612"/>
                  <a:pt x="10925972" y="1290032"/>
                  <a:pt x="10935552" y="1280452"/>
                </a:cubicBezTo>
                <a:cubicBezTo>
                  <a:pt x="10945132" y="1280452"/>
                  <a:pt x="10949921" y="1275661"/>
                  <a:pt x="10949921" y="1266081"/>
                </a:cubicBezTo>
                <a:cubicBezTo>
                  <a:pt x="10949921" y="1256501"/>
                  <a:pt x="10952318" y="1251712"/>
                  <a:pt x="10957107" y="1251712"/>
                </a:cubicBezTo>
                <a:cubicBezTo>
                  <a:pt x="10961896" y="1251712"/>
                  <a:pt x="10964292" y="1256501"/>
                  <a:pt x="10964292" y="1266081"/>
                </a:cubicBezTo>
                <a:lnTo>
                  <a:pt x="10978661" y="1251712"/>
                </a:lnTo>
                <a:cubicBezTo>
                  <a:pt x="10988242" y="1251712"/>
                  <a:pt x="10993033" y="1246923"/>
                  <a:pt x="10993033" y="1237342"/>
                </a:cubicBezTo>
                <a:cubicBezTo>
                  <a:pt x="11002613" y="1246923"/>
                  <a:pt x="11005005" y="1246923"/>
                  <a:pt x="11000216" y="1237342"/>
                </a:cubicBezTo>
                <a:cubicBezTo>
                  <a:pt x="10995427" y="1227763"/>
                  <a:pt x="11002613" y="1222971"/>
                  <a:pt x="11021771" y="1222971"/>
                </a:cubicBezTo>
                <a:cubicBezTo>
                  <a:pt x="11040931" y="1222971"/>
                  <a:pt x="11050511" y="1213391"/>
                  <a:pt x="11050511" y="1194231"/>
                </a:cubicBezTo>
                <a:close/>
                <a:moveTo>
                  <a:pt x="9599144" y="1194231"/>
                </a:moveTo>
                <a:cubicBezTo>
                  <a:pt x="9599144" y="1194231"/>
                  <a:pt x="9599144" y="1199022"/>
                  <a:pt x="9599144" y="1208602"/>
                </a:cubicBezTo>
                <a:lnTo>
                  <a:pt x="9613515" y="1194231"/>
                </a:lnTo>
                <a:close/>
                <a:moveTo>
                  <a:pt x="9484184" y="1194231"/>
                </a:moveTo>
                <a:lnTo>
                  <a:pt x="9498555" y="1222971"/>
                </a:lnTo>
                <a:cubicBezTo>
                  <a:pt x="9508136" y="1222971"/>
                  <a:pt x="9512925" y="1218182"/>
                  <a:pt x="9512925" y="1208602"/>
                </a:cubicBezTo>
                <a:close/>
                <a:moveTo>
                  <a:pt x="9340485" y="1194231"/>
                </a:moveTo>
                <a:cubicBezTo>
                  <a:pt x="9340485" y="1194231"/>
                  <a:pt x="9340485" y="1199022"/>
                  <a:pt x="9340485" y="1208602"/>
                </a:cubicBezTo>
                <a:cubicBezTo>
                  <a:pt x="9340485" y="1227763"/>
                  <a:pt x="9350065" y="1237342"/>
                  <a:pt x="9369225" y="1237342"/>
                </a:cubicBezTo>
                <a:lnTo>
                  <a:pt x="9397963" y="1222971"/>
                </a:lnTo>
                <a:cubicBezTo>
                  <a:pt x="9407545" y="1222971"/>
                  <a:pt x="9412335" y="1220577"/>
                  <a:pt x="9412335" y="1215786"/>
                </a:cubicBezTo>
                <a:cubicBezTo>
                  <a:pt x="9412335" y="1210997"/>
                  <a:pt x="9407545" y="1208602"/>
                  <a:pt x="9397963" y="1208602"/>
                </a:cubicBezTo>
                <a:lnTo>
                  <a:pt x="9369225" y="1208602"/>
                </a:lnTo>
                <a:cubicBezTo>
                  <a:pt x="9369225" y="1218182"/>
                  <a:pt x="9369225" y="1222971"/>
                  <a:pt x="9369225" y="1222971"/>
                </a:cubicBezTo>
                <a:lnTo>
                  <a:pt x="9354854" y="1208602"/>
                </a:lnTo>
                <a:close/>
                <a:moveTo>
                  <a:pt x="8837536" y="1194231"/>
                </a:moveTo>
                <a:cubicBezTo>
                  <a:pt x="8827956" y="1194231"/>
                  <a:pt x="8823165" y="1196627"/>
                  <a:pt x="8823165" y="1201417"/>
                </a:cubicBezTo>
                <a:cubicBezTo>
                  <a:pt x="8823165" y="1206206"/>
                  <a:pt x="8818376" y="1213391"/>
                  <a:pt x="8808796" y="1222971"/>
                </a:cubicBezTo>
                <a:lnTo>
                  <a:pt x="8823165" y="1222971"/>
                </a:lnTo>
                <a:lnTo>
                  <a:pt x="8837536" y="1222971"/>
                </a:lnTo>
                <a:cubicBezTo>
                  <a:pt x="8837536" y="1213391"/>
                  <a:pt x="8842325" y="1208602"/>
                  <a:pt x="8851905" y="1208602"/>
                </a:cubicBezTo>
                <a:close/>
                <a:moveTo>
                  <a:pt x="7831638" y="1194231"/>
                </a:moveTo>
                <a:lnTo>
                  <a:pt x="7831638" y="1222971"/>
                </a:lnTo>
                <a:lnTo>
                  <a:pt x="7817269" y="1222971"/>
                </a:lnTo>
                <a:cubicBezTo>
                  <a:pt x="7817269" y="1203811"/>
                  <a:pt x="7822058" y="1194231"/>
                  <a:pt x="7831638" y="1194231"/>
                </a:cubicBezTo>
                <a:close/>
                <a:moveTo>
                  <a:pt x="12602469" y="1179862"/>
                </a:moveTo>
                <a:lnTo>
                  <a:pt x="12588100" y="1194231"/>
                </a:lnTo>
                <a:cubicBezTo>
                  <a:pt x="12578518" y="1203811"/>
                  <a:pt x="12573729" y="1208602"/>
                  <a:pt x="12573729" y="1208602"/>
                </a:cubicBezTo>
                <a:lnTo>
                  <a:pt x="12573729" y="1194231"/>
                </a:lnTo>
                <a:cubicBezTo>
                  <a:pt x="12583311" y="1184651"/>
                  <a:pt x="12592889" y="1179862"/>
                  <a:pt x="12602469" y="1179862"/>
                </a:cubicBezTo>
                <a:close/>
                <a:moveTo>
                  <a:pt x="11934266" y="1179862"/>
                </a:moveTo>
                <a:cubicBezTo>
                  <a:pt x="11939055" y="1179862"/>
                  <a:pt x="11941449" y="1184651"/>
                  <a:pt x="11941449" y="1194231"/>
                </a:cubicBezTo>
                <a:cubicBezTo>
                  <a:pt x="11931869" y="1194231"/>
                  <a:pt x="11927080" y="1191836"/>
                  <a:pt x="11927080" y="1187048"/>
                </a:cubicBezTo>
                <a:cubicBezTo>
                  <a:pt x="11927080" y="1182257"/>
                  <a:pt x="11929477" y="1179862"/>
                  <a:pt x="11934266" y="1179862"/>
                </a:cubicBezTo>
                <a:close/>
                <a:moveTo>
                  <a:pt x="11783381" y="1179862"/>
                </a:moveTo>
                <a:cubicBezTo>
                  <a:pt x="11792961" y="1179862"/>
                  <a:pt x="11795355" y="1182257"/>
                  <a:pt x="11790566" y="1187048"/>
                </a:cubicBezTo>
                <a:cubicBezTo>
                  <a:pt x="11785777" y="1191836"/>
                  <a:pt x="11773800" y="1199022"/>
                  <a:pt x="11754640" y="1208602"/>
                </a:cubicBezTo>
                <a:lnTo>
                  <a:pt x="11725900" y="1237342"/>
                </a:lnTo>
                <a:lnTo>
                  <a:pt x="11725900" y="1251712"/>
                </a:lnTo>
                <a:lnTo>
                  <a:pt x="11697160" y="1251712"/>
                </a:lnTo>
                <a:lnTo>
                  <a:pt x="11682790" y="1251712"/>
                </a:lnTo>
                <a:lnTo>
                  <a:pt x="11668421" y="1251712"/>
                </a:lnTo>
                <a:cubicBezTo>
                  <a:pt x="11668421" y="1242132"/>
                  <a:pt x="11675605" y="1232552"/>
                  <a:pt x="11689976" y="1222971"/>
                </a:cubicBezTo>
                <a:cubicBezTo>
                  <a:pt x="11704345" y="1213391"/>
                  <a:pt x="11721111" y="1203811"/>
                  <a:pt x="11740271" y="1194231"/>
                </a:cubicBezTo>
                <a:cubicBezTo>
                  <a:pt x="11759429" y="1184651"/>
                  <a:pt x="11773800" y="1179862"/>
                  <a:pt x="11783381" y="1179862"/>
                </a:cubicBezTo>
                <a:close/>
                <a:moveTo>
                  <a:pt x="11165471" y="1179862"/>
                </a:moveTo>
                <a:cubicBezTo>
                  <a:pt x="11175053" y="1179862"/>
                  <a:pt x="11179842" y="1179862"/>
                  <a:pt x="11179842" y="1179862"/>
                </a:cubicBezTo>
                <a:cubicBezTo>
                  <a:pt x="11179842" y="1179862"/>
                  <a:pt x="11175053" y="1184651"/>
                  <a:pt x="11165471" y="1194231"/>
                </a:cubicBezTo>
                <a:cubicBezTo>
                  <a:pt x="11155890" y="1194231"/>
                  <a:pt x="11151101" y="1194231"/>
                  <a:pt x="11151101" y="1194231"/>
                </a:cubicBezTo>
                <a:cubicBezTo>
                  <a:pt x="11151101" y="1194231"/>
                  <a:pt x="11151101" y="1191836"/>
                  <a:pt x="11151101" y="1187048"/>
                </a:cubicBezTo>
                <a:cubicBezTo>
                  <a:pt x="11151101" y="1182257"/>
                  <a:pt x="11155890" y="1179862"/>
                  <a:pt x="11165471" y="1179862"/>
                </a:cubicBezTo>
                <a:close/>
                <a:moveTo>
                  <a:pt x="11107992" y="1179862"/>
                </a:moveTo>
                <a:lnTo>
                  <a:pt x="11107992" y="1194231"/>
                </a:lnTo>
                <a:cubicBezTo>
                  <a:pt x="11098410" y="1194231"/>
                  <a:pt x="11093621" y="1194231"/>
                  <a:pt x="11093621" y="1194231"/>
                </a:cubicBezTo>
                <a:cubicBezTo>
                  <a:pt x="11093621" y="1184651"/>
                  <a:pt x="11098410" y="1179862"/>
                  <a:pt x="11107992" y="1179862"/>
                </a:cubicBezTo>
                <a:close/>
                <a:moveTo>
                  <a:pt x="9714103" y="1179862"/>
                </a:moveTo>
                <a:cubicBezTo>
                  <a:pt x="9704523" y="1179862"/>
                  <a:pt x="9704523" y="1184651"/>
                  <a:pt x="9714103" y="1194231"/>
                </a:cubicBezTo>
                <a:lnTo>
                  <a:pt x="9742843" y="1194231"/>
                </a:lnTo>
                <a:cubicBezTo>
                  <a:pt x="9733263" y="1184651"/>
                  <a:pt x="9723685" y="1179862"/>
                  <a:pt x="9714103" y="1179862"/>
                </a:cubicBezTo>
                <a:close/>
                <a:moveTo>
                  <a:pt x="9225525" y="1179862"/>
                </a:moveTo>
                <a:cubicBezTo>
                  <a:pt x="9235105" y="1179862"/>
                  <a:pt x="9239895" y="1182257"/>
                  <a:pt x="9239895" y="1187048"/>
                </a:cubicBezTo>
                <a:cubicBezTo>
                  <a:pt x="9239895" y="1191836"/>
                  <a:pt x="9237498" y="1194231"/>
                  <a:pt x="9232709" y="1194231"/>
                </a:cubicBezTo>
                <a:cubicBezTo>
                  <a:pt x="9227920" y="1194231"/>
                  <a:pt x="9225525" y="1189442"/>
                  <a:pt x="9225525" y="1179862"/>
                </a:cubicBezTo>
                <a:close/>
                <a:moveTo>
                  <a:pt x="8586061" y="1179862"/>
                </a:moveTo>
                <a:cubicBezTo>
                  <a:pt x="8590852" y="1179862"/>
                  <a:pt x="8593246" y="1184651"/>
                  <a:pt x="8593246" y="1194231"/>
                </a:cubicBezTo>
                <a:cubicBezTo>
                  <a:pt x="8583666" y="1194231"/>
                  <a:pt x="8578877" y="1191836"/>
                  <a:pt x="8578877" y="1187048"/>
                </a:cubicBezTo>
                <a:cubicBezTo>
                  <a:pt x="8578877" y="1182257"/>
                  <a:pt x="8581271" y="1179862"/>
                  <a:pt x="8586061" y="1179862"/>
                </a:cubicBezTo>
                <a:close/>
                <a:moveTo>
                  <a:pt x="8334587" y="1179862"/>
                </a:moveTo>
                <a:lnTo>
                  <a:pt x="8348956" y="1179862"/>
                </a:lnTo>
                <a:lnTo>
                  <a:pt x="8334587" y="1194231"/>
                </a:lnTo>
                <a:close/>
                <a:moveTo>
                  <a:pt x="8075926" y="1179862"/>
                </a:moveTo>
                <a:lnTo>
                  <a:pt x="8090298" y="1194231"/>
                </a:lnTo>
                <a:cubicBezTo>
                  <a:pt x="8090298" y="1203811"/>
                  <a:pt x="8085506" y="1208602"/>
                  <a:pt x="8075926" y="1208602"/>
                </a:cubicBezTo>
                <a:close/>
                <a:moveTo>
                  <a:pt x="7199358" y="1179862"/>
                </a:moveTo>
                <a:cubicBezTo>
                  <a:pt x="7199358" y="1179862"/>
                  <a:pt x="7199358" y="1184651"/>
                  <a:pt x="7199358" y="1194231"/>
                </a:cubicBezTo>
                <a:lnTo>
                  <a:pt x="7170619" y="1194231"/>
                </a:lnTo>
                <a:cubicBezTo>
                  <a:pt x="7170619" y="1194231"/>
                  <a:pt x="7175409" y="1191836"/>
                  <a:pt x="7184989" y="1187048"/>
                </a:cubicBezTo>
                <a:cubicBezTo>
                  <a:pt x="7194569" y="1182257"/>
                  <a:pt x="7199358" y="1179862"/>
                  <a:pt x="7199358" y="1179862"/>
                </a:cubicBezTo>
                <a:close/>
                <a:moveTo>
                  <a:pt x="11531905" y="1172676"/>
                </a:moveTo>
                <a:cubicBezTo>
                  <a:pt x="11536696" y="1172676"/>
                  <a:pt x="11543882" y="1175073"/>
                  <a:pt x="11553460" y="1179862"/>
                </a:cubicBezTo>
                <a:cubicBezTo>
                  <a:pt x="11563042" y="1179862"/>
                  <a:pt x="11567831" y="1184651"/>
                  <a:pt x="11567831" y="1194231"/>
                </a:cubicBezTo>
                <a:lnTo>
                  <a:pt x="11524722" y="1179862"/>
                </a:lnTo>
                <a:cubicBezTo>
                  <a:pt x="11524722" y="1175073"/>
                  <a:pt x="11527116" y="1172676"/>
                  <a:pt x="11531905" y="1172676"/>
                </a:cubicBezTo>
                <a:close/>
                <a:moveTo>
                  <a:pt x="10112870" y="1172676"/>
                </a:moveTo>
                <a:cubicBezTo>
                  <a:pt x="10120055" y="1172676"/>
                  <a:pt x="10126044" y="1175073"/>
                  <a:pt x="10130833" y="1179862"/>
                </a:cubicBezTo>
                <a:cubicBezTo>
                  <a:pt x="10140413" y="1179862"/>
                  <a:pt x="10145204" y="1182257"/>
                  <a:pt x="10145204" y="1187048"/>
                </a:cubicBezTo>
                <a:cubicBezTo>
                  <a:pt x="10145204" y="1191836"/>
                  <a:pt x="10140413" y="1194231"/>
                  <a:pt x="10130833" y="1194231"/>
                </a:cubicBezTo>
                <a:lnTo>
                  <a:pt x="10058983" y="1194231"/>
                </a:lnTo>
                <a:lnTo>
                  <a:pt x="10087723" y="1179862"/>
                </a:lnTo>
                <a:cubicBezTo>
                  <a:pt x="10097303" y="1175073"/>
                  <a:pt x="10105684" y="1172676"/>
                  <a:pt x="10112870" y="1172676"/>
                </a:cubicBezTo>
                <a:close/>
                <a:moveTo>
                  <a:pt x="13076677" y="1165493"/>
                </a:moveTo>
                <a:lnTo>
                  <a:pt x="13076677" y="1179862"/>
                </a:lnTo>
                <a:cubicBezTo>
                  <a:pt x="13076677" y="1179862"/>
                  <a:pt x="13071888" y="1179862"/>
                  <a:pt x="13062308" y="1179862"/>
                </a:cubicBezTo>
                <a:cubicBezTo>
                  <a:pt x="13062308" y="1170282"/>
                  <a:pt x="13067097" y="1165493"/>
                  <a:pt x="13076677" y="1165493"/>
                </a:cubicBezTo>
                <a:close/>
                <a:moveTo>
                  <a:pt x="11898340" y="1165493"/>
                </a:moveTo>
                <a:lnTo>
                  <a:pt x="11912711" y="1165493"/>
                </a:lnTo>
                <a:cubicBezTo>
                  <a:pt x="11903129" y="1165493"/>
                  <a:pt x="11903129" y="1170282"/>
                  <a:pt x="11912711" y="1179862"/>
                </a:cubicBezTo>
                <a:lnTo>
                  <a:pt x="11927080" y="1194231"/>
                </a:lnTo>
                <a:lnTo>
                  <a:pt x="11898340" y="1194231"/>
                </a:lnTo>
                <a:cubicBezTo>
                  <a:pt x="11898340" y="1184651"/>
                  <a:pt x="11893551" y="1179862"/>
                  <a:pt x="11883971" y="1179862"/>
                </a:cubicBezTo>
                <a:close/>
                <a:moveTo>
                  <a:pt x="11826490" y="1165493"/>
                </a:moveTo>
                <a:lnTo>
                  <a:pt x="11855230" y="1165493"/>
                </a:lnTo>
                <a:lnTo>
                  <a:pt x="11840861" y="1179862"/>
                </a:lnTo>
                <a:cubicBezTo>
                  <a:pt x="11831279" y="1170282"/>
                  <a:pt x="11826490" y="1165493"/>
                  <a:pt x="11826490" y="1165493"/>
                </a:cubicBezTo>
                <a:close/>
                <a:moveTo>
                  <a:pt x="11725900" y="1165493"/>
                </a:moveTo>
                <a:lnTo>
                  <a:pt x="11725900" y="1179862"/>
                </a:lnTo>
                <a:lnTo>
                  <a:pt x="11711531" y="1194231"/>
                </a:lnTo>
                <a:cubicBezTo>
                  <a:pt x="11711531" y="1184651"/>
                  <a:pt x="11716320" y="1175073"/>
                  <a:pt x="11725900" y="1165493"/>
                </a:cubicBezTo>
                <a:close/>
                <a:moveTo>
                  <a:pt x="8104666" y="1165493"/>
                </a:moveTo>
                <a:lnTo>
                  <a:pt x="8147776" y="1179862"/>
                </a:lnTo>
                <a:lnTo>
                  <a:pt x="8104666" y="1179862"/>
                </a:lnTo>
                <a:cubicBezTo>
                  <a:pt x="8104666" y="1170282"/>
                  <a:pt x="8104666" y="1165493"/>
                  <a:pt x="8104666" y="1165493"/>
                </a:cubicBezTo>
                <a:close/>
                <a:moveTo>
                  <a:pt x="10756954" y="1155227"/>
                </a:moveTo>
                <a:lnTo>
                  <a:pt x="10757365" y="1156869"/>
                </a:lnTo>
                <a:lnTo>
                  <a:pt x="10755926" y="1158307"/>
                </a:lnTo>
                <a:close/>
                <a:moveTo>
                  <a:pt x="12329439" y="1151121"/>
                </a:moveTo>
                <a:lnTo>
                  <a:pt x="12343810" y="1165493"/>
                </a:lnTo>
                <a:lnTo>
                  <a:pt x="12329439" y="1165493"/>
                </a:lnTo>
                <a:cubicBezTo>
                  <a:pt x="12329439" y="1155913"/>
                  <a:pt x="12329439" y="1151121"/>
                  <a:pt x="12329439" y="1151121"/>
                </a:cubicBezTo>
                <a:close/>
                <a:moveTo>
                  <a:pt x="12042040" y="1151121"/>
                </a:moveTo>
                <a:lnTo>
                  <a:pt x="12056411" y="1165493"/>
                </a:lnTo>
                <a:cubicBezTo>
                  <a:pt x="12056411" y="1165493"/>
                  <a:pt x="12051622" y="1165493"/>
                  <a:pt x="12042040" y="1165493"/>
                </a:cubicBezTo>
                <a:cubicBezTo>
                  <a:pt x="12042040" y="1155913"/>
                  <a:pt x="12042040" y="1151121"/>
                  <a:pt x="12042040" y="1151121"/>
                </a:cubicBezTo>
                <a:close/>
                <a:moveTo>
                  <a:pt x="11194211" y="1151121"/>
                </a:moveTo>
                <a:cubicBezTo>
                  <a:pt x="11194211" y="1151121"/>
                  <a:pt x="11199000" y="1151121"/>
                  <a:pt x="11208582" y="1151121"/>
                </a:cubicBezTo>
                <a:lnTo>
                  <a:pt x="11194211" y="1179862"/>
                </a:lnTo>
                <a:lnTo>
                  <a:pt x="11194211" y="1165493"/>
                </a:lnTo>
                <a:cubicBezTo>
                  <a:pt x="11194211" y="1155913"/>
                  <a:pt x="11194211" y="1151121"/>
                  <a:pt x="11194211" y="1151121"/>
                </a:cubicBezTo>
                <a:close/>
                <a:moveTo>
                  <a:pt x="11107992" y="1151121"/>
                </a:moveTo>
                <a:lnTo>
                  <a:pt x="11107992" y="1165493"/>
                </a:lnTo>
                <a:cubicBezTo>
                  <a:pt x="11098410" y="1165493"/>
                  <a:pt x="11093621" y="1165493"/>
                  <a:pt x="11093621" y="1165493"/>
                </a:cubicBezTo>
                <a:cubicBezTo>
                  <a:pt x="11093621" y="1155913"/>
                  <a:pt x="11098410" y="1151121"/>
                  <a:pt x="11107992" y="1151121"/>
                </a:cubicBezTo>
                <a:close/>
                <a:moveTo>
                  <a:pt x="10763112" y="1151121"/>
                </a:moveTo>
                <a:lnTo>
                  <a:pt x="10777481" y="1151121"/>
                </a:lnTo>
                <a:lnTo>
                  <a:pt x="10791852" y="1165491"/>
                </a:lnTo>
                <a:lnTo>
                  <a:pt x="10806221" y="1179862"/>
                </a:lnTo>
                <a:cubicBezTo>
                  <a:pt x="10787063" y="1189442"/>
                  <a:pt x="10772692" y="1189442"/>
                  <a:pt x="10763112" y="1179862"/>
                </a:cubicBezTo>
                <a:lnTo>
                  <a:pt x="10757365" y="1156869"/>
                </a:lnTo>
                <a:close/>
                <a:moveTo>
                  <a:pt x="9987133" y="1151121"/>
                </a:moveTo>
                <a:lnTo>
                  <a:pt x="10001504" y="1165493"/>
                </a:lnTo>
                <a:cubicBezTo>
                  <a:pt x="10001504" y="1175073"/>
                  <a:pt x="9999108" y="1179862"/>
                  <a:pt x="9994319" y="1179862"/>
                </a:cubicBezTo>
                <a:cubicBezTo>
                  <a:pt x="9989530" y="1179862"/>
                  <a:pt x="9977553" y="1184651"/>
                  <a:pt x="9958393" y="1194231"/>
                </a:cubicBezTo>
                <a:cubicBezTo>
                  <a:pt x="9920074" y="1213391"/>
                  <a:pt x="9891334" y="1222971"/>
                  <a:pt x="9872174" y="1222971"/>
                </a:cubicBezTo>
                <a:cubicBezTo>
                  <a:pt x="9862594" y="1213391"/>
                  <a:pt x="9855408" y="1206206"/>
                  <a:pt x="9850619" y="1201417"/>
                </a:cubicBezTo>
                <a:cubicBezTo>
                  <a:pt x="9845830" y="1196627"/>
                  <a:pt x="9843435" y="1194231"/>
                  <a:pt x="9843435" y="1194231"/>
                </a:cubicBezTo>
                <a:lnTo>
                  <a:pt x="9850619" y="1194231"/>
                </a:lnTo>
                <a:cubicBezTo>
                  <a:pt x="9855408" y="1194231"/>
                  <a:pt x="9862594" y="1194231"/>
                  <a:pt x="9872174" y="1194231"/>
                </a:cubicBezTo>
                <a:cubicBezTo>
                  <a:pt x="9910494" y="1194231"/>
                  <a:pt x="9939234" y="1189442"/>
                  <a:pt x="9958393" y="1179862"/>
                </a:cubicBezTo>
                <a:close/>
                <a:moveTo>
                  <a:pt x="9124935" y="1151121"/>
                </a:moveTo>
                <a:cubicBezTo>
                  <a:pt x="9124935" y="1151121"/>
                  <a:pt x="9127330" y="1151121"/>
                  <a:pt x="9132119" y="1151121"/>
                </a:cubicBezTo>
                <a:cubicBezTo>
                  <a:pt x="9136910" y="1151121"/>
                  <a:pt x="9139304" y="1155913"/>
                  <a:pt x="9139304" y="1165493"/>
                </a:cubicBezTo>
                <a:cubicBezTo>
                  <a:pt x="9139304" y="1165493"/>
                  <a:pt x="9134515" y="1165493"/>
                  <a:pt x="9124935" y="1165493"/>
                </a:cubicBezTo>
                <a:cubicBezTo>
                  <a:pt x="9115355" y="1155913"/>
                  <a:pt x="9115355" y="1151121"/>
                  <a:pt x="9124935" y="1151121"/>
                </a:cubicBezTo>
                <a:close/>
                <a:moveTo>
                  <a:pt x="8614803" y="1151121"/>
                </a:moveTo>
                <a:cubicBezTo>
                  <a:pt x="8619592" y="1151121"/>
                  <a:pt x="8621986" y="1155913"/>
                  <a:pt x="8621986" y="1165493"/>
                </a:cubicBezTo>
                <a:cubicBezTo>
                  <a:pt x="8612406" y="1165493"/>
                  <a:pt x="8607617" y="1163096"/>
                  <a:pt x="8607617" y="1158307"/>
                </a:cubicBezTo>
                <a:cubicBezTo>
                  <a:pt x="8607617" y="1153516"/>
                  <a:pt x="8610012" y="1151121"/>
                  <a:pt x="8614803" y="1151121"/>
                </a:cubicBezTo>
                <a:close/>
                <a:moveTo>
                  <a:pt x="7917858" y="1151121"/>
                </a:moveTo>
                <a:cubicBezTo>
                  <a:pt x="7946598" y="1151121"/>
                  <a:pt x="7951387" y="1155913"/>
                  <a:pt x="7932226" y="1165493"/>
                </a:cubicBezTo>
                <a:cubicBezTo>
                  <a:pt x="7922646" y="1175073"/>
                  <a:pt x="7917858" y="1175073"/>
                  <a:pt x="7917858" y="1165493"/>
                </a:cubicBezTo>
                <a:cubicBezTo>
                  <a:pt x="7917858" y="1155913"/>
                  <a:pt x="7917858" y="1151121"/>
                  <a:pt x="7917858" y="1151121"/>
                </a:cubicBezTo>
                <a:close/>
                <a:moveTo>
                  <a:pt x="11000216" y="1143936"/>
                </a:moveTo>
                <a:cubicBezTo>
                  <a:pt x="11005007" y="1143936"/>
                  <a:pt x="11007402" y="1146333"/>
                  <a:pt x="11007402" y="1151121"/>
                </a:cubicBezTo>
                <a:cubicBezTo>
                  <a:pt x="10997822" y="1160702"/>
                  <a:pt x="10988242" y="1165493"/>
                  <a:pt x="10978661" y="1165493"/>
                </a:cubicBezTo>
                <a:cubicBezTo>
                  <a:pt x="10959503" y="1175073"/>
                  <a:pt x="10949921" y="1179862"/>
                  <a:pt x="10949921" y="1179862"/>
                </a:cubicBezTo>
                <a:cubicBezTo>
                  <a:pt x="10930763" y="1208602"/>
                  <a:pt x="10906812" y="1222971"/>
                  <a:pt x="10878071" y="1222971"/>
                </a:cubicBezTo>
                <a:lnTo>
                  <a:pt x="10878071" y="1208602"/>
                </a:lnTo>
                <a:cubicBezTo>
                  <a:pt x="10887653" y="1199022"/>
                  <a:pt x="10902023" y="1191836"/>
                  <a:pt x="10921183" y="1187048"/>
                </a:cubicBezTo>
                <a:cubicBezTo>
                  <a:pt x="10940341" y="1182257"/>
                  <a:pt x="10959503" y="1170282"/>
                  <a:pt x="10978661" y="1151121"/>
                </a:cubicBezTo>
                <a:cubicBezTo>
                  <a:pt x="10988242" y="1146333"/>
                  <a:pt x="10995427" y="1143936"/>
                  <a:pt x="11000216" y="1143936"/>
                </a:cubicBezTo>
                <a:close/>
                <a:moveTo>
                  <a:pt x="13134158" y="1136752"/>
                </a:moveTo>
                <a:lnTo>
                  <a:pt x="13148527" y="1136752"/>
                </a:lnTo>
                <a:cubicBezTo>
                  <a:pt x="13119787" y="1155913"/>
                  <a:pt x="13105418" y="1160702"/>
                  <a:pt x="13105418" y="1151121"/>
                </a:cubicBezTo>
                <a:cubicBezTo>
                  <a:pt x="13105418" y="1151121"/>
                  <a:pt x="13110207" y="1148727"/>
                  <a:pt x="13119787" y="1143936"/>
                </a:cubicBezTo>
                <a:cubicBezTo>
                  <a:pt x="13129369" y="1139147"/>
                  <a:pt x="13134158" y="1136752"/>
                  <a:pt x="13134158" y="1136752"/>
                </a:cubicBezTo>
                <a:close/>
                <a:moveTo>
                  <a:pt x="12307884" y="1136752"/>
                </a:moveTo>
                <a:cubicBezTo>
                  <a:pt x="12312673" y="1136752"/>
                  <a:pt x="12315070" y="1136752"/>
                  <a:pt x="12315070" y="1136752"/>
                </a:cubicBezTo>
                <a:cubicBezTo>
                  <a:pt x="12305490" y="1136752"/>
                  <a:pt x="12300700" y="1141542"/>
                  <a:pt x="12300700" y="1151121"/>
                </a:cubicBezTo>
                <a:cubicBezTo>
                  <a:pt x="12300700" y="1160702"/>
                  <a:pt x="12295909" y="1165493"/>
                  <a:pt x="12286329" y="1165493"/>
                </a:cubicBezTo>
                <a:lnTo>
                  <a:pt x="12286329" y="1151121"/>
                </a:lnTo>
                <a:cubicBezTo>
                  <a:pt x="12295909" y="1141542"/>
                  <a:pt x="12303095" y="1136752"/>
                  <a:pt x="12307884" y="1136752"/>
                </a:cubicBezTo>
                <a:close/>
                <a:moveTo>
                  <a:pt x="11610941" y="1136752"/>
                </a:moveTo>
                <a:cubicBezTo>
                  <a:pt x="11610941" y="1136752"/>
                  <a:pt x="11615730" y="1136752"/>
                  <a:pt x="11625310" y="1136752"/>
                </a:cubicBezTo>
                <a:cubicBezTo>
                  <a:pt x="11615730" y="1146333"/>
                  <a:pt x="11610941" y="1151121"/>
                  <a:pt x="11610941" y="1151121"/>
                </a:cubicBezTo>
                <a:close/>
                <a:moveTo>
                  <a:pt x="10030243" y="1136752"/>
                </a:moveTo>
                <a:cubicBezTo>
                  <a:pt x="10049403" y="1146333"/>
                  <a:pt x="10049403" y="1151121"/>
                  <a:pt x="10030243" y="1151121"/>
                </a:cubicBezTo>
                <a:cubicBezTo>
                  <a:pt x="10030243" y="1151121"/>
                  <a:pt x="10030243" y="1146333"/>
                  <a:pt x="10030243" y="1136752"/>
                </a:cubicBezTo>
                <a:close/>
                <a:moveTo>
                  <a:pt x="9182414" y="1136752"/>
                </a:moveTo>
                <a:lnTo>
                  <a:pt x="9196785" y="1136752"/>
                </a:lnTo>
                <a:cubicBezTo>
                  <a:pt x="9196785" y="1136752"/>
                  <a:pt x="9194389" y="1139147"/>
                  <a:pt x="9189599" y="1143936"/>
                </a:cubicBezTo>
                <a:cubicBezTo>
                  <a:pt x="9184810" y="1148727"/>
                  <a:pt x="9177625" y="1151121"/>
                  <a:pt x="9168045" y="1151121"/>
                </a:cubicBezTo>
                <a:cubicBezTo>
                  <a:pt x="9177625" y="1141542"/>
                  <a:pt x="9182414" y="1136752"/>
                  <a:pt x="9182414" y="1136752"/>
                </a:cubicBezTo>
                <a:close/>
                <a:moveTo>
                  <a:pt x="8923755" y="1136752"/>
                </a:moveTo>
                <a:cubicBezTo>
                  <a:pt x="8933335" y="1136752"/>
                  <a:pt x="8938124" y="1141542"/>
                  <a:pt x="8938124" y="1151121"/>
                </a:cubicBezTo>
                <a:lnTo>
                  <a:pt x="8909386" y="1151121"/>
                </a:lnTo>
                <a:cubicBezTo>
                  <a:pt x="8909386" y="1141542"/>
                  <a:pt x="8914175" y="1136752"/>
                  <a:pt x="8923755" y="1136752"/>
                </a:cubicBezTo>
                <a:close/>
                <a:moveTo>
                  <a:pt x="7314318" y="1136752"/>
                </a:moveTo>
                <a:cubicBezTo>
                  <a:pt x="7314318" y="1136752"/>
                  <a:pt x="7316713" y="1139147"/>
                  <a:pt x="7321502" y="1143936"/>
                </a:cubicBezTo>
                <a:cubicBezTo>
                  <a:pt x="7326293" y="1148727"/>
                  <a:pt x="7328689" y="1151121"/>
                  <a:pt x="7328689" y="1151121"/>
                </a:cubicBezTo>
                <a:cubicBezTo>
                  <a:pt x="7328689" y="1151121"/>
                  <a:pt x="7323898" y="1151121"/>
                  <a:pt x="7314318" y="1151121"/>
                </a:cubicBezTo>
                <a:cubicBezTo>
                  <a:pt x="7304738" y="1151121"/>
                  <a:pt x="7299948" y="1151121"/>
                  <a:pt x="7299948" y="1151121"/>
                </a:cubicBezTo>
                <a:cubicBezTo>
                  <a:pt x="7299948" y="1141542"/>
                  <a:pt x="7304738" y="1136752"/>
                  <a:pt x="7314318" y="1136752"/>
                </a:cubicBezTo>
                <a:close/>
                <a:moveTo>
                  <a:pt x="9994319" y="1129567"/>
                </a:moveTo>
                <a:cubicBezTo>
                  <a:pt x="9999108" y="1129567"/>
                  <a:pt x="10001504" y="1131961"/>
                  <a:pt x="10001504" y="1136752"/>
                </a:cubicBezTo>
                <a:cubicBezTo>
                  <a:pt x="10001504" y="1136752"/>
                  <a:pt x="9996713" y="1136752"/>
                  <a:pt x="9987133" y="1136752"/>
                </a:cubicBezTo>
                <a:lnTo>
                  <a:pt x="9972764" y="1136752"/>
                </a:lnTo>
                <a:cubicBezTo>
                  <a:pt x="9982342" y="1131961"/>
                  <a:pt x="9989528" y="1129567"/>
                  <a:pt x="9994319" y="1129567"/>
                </a:cubicBezTo>
                <a:close/>
                <a:moveTo>
                  <a:pt x="9126731" y="1127771"/>
                </a:moveTo>
                <a:cubicBezTo>
                  <a:pt x="9127930" y="1126574"/>
                  <a:pt x="9129724" y="1127172"/>
                  <a:pt x="9132119" y="1129567"/>
                </a:cubicBezTo>
                <a:cubicBezTo>
                  <a:pt x="9136910" y="1134356"/>
                  <a:pt x="9139304" y="1136752"/>
                  <a:pt x="9139304" y="1136752"/>
                </a:cubicBezTo>
                <a:cubicBezTo>
                  <a:pt x="9129724" y="1146333"/>
                  <a:pt x="9124935" y="1146333"/>
                  <a:pt x="9124935" y="1136752"/>
                </a:cubicBezTo>
                <a:cubicBezTo>
                  <a:pt x="9124935" y="1131961"/>
                  <a:pt x="9125536" y="1128968"/>
                  <a:pt x="9126731" y="1127771"/>
                </a:cubicBezTo>
                <a:close/>
                <a:moveTo>
                  <a:pt x="13004828" y="1122381"/>
                </a:moveTo>
                <a:lnTo>
                  <a:pt x="12990458" y="1136752"/>
                </a:lnTo>
                <a:lnTo>
                  <a:pt x="12976087" y="1136752"/>
                </a:lnTo>
                <a:cubicBezTo>
                  <a:pt x="12976087" y="1136752"/>
                  <a:pt x="12980876" y="1134356"/>
                  <a:pt x="12990458" y="1129567"/>
                </a:cubicBezTo>
                <a:cubicBezTo>
                  <a:pt x="13000038" y="1124778"/>
                  <a:pt x="13004828" y="1122381"/>
                  <a:pt x="13004828" y="1122381"/>
                </a:cubicBezTo>
                <a:close/>
                <a:moveTo>
                  <a:pt x="11560646" y="1122381"/>
                </a:moveTo>
                <a:cubicBezTo>
                  <a:pt x="11565435" y="1122381"/>
                  <a:pt x="11567831" y="1124778"/>
                  <a:pt x="11567831" y="1129567"/>
                </a:cubicBezTo>
                <a:cubicBezTo>
                  <a:pt x="11567831" y="1134356"/>
                  <a:pt x="11563042" y="1136752"/>
                  <a:pt x="11553460" y="1136752"/>
                </a:cubicBezTo>
                <a:cubicBezTo>
                  <a:pt x="11553460" y="1127172"/>
                  <a:pt x="11555856" y="1122381"/>
                  <a:pt x="11560646" y="1122381"/>
                </a:cubicBezTo>
                <a:close/>
                <a:moveTo>
                  <a:pt x="11266061" y="1122381"/>
                </a:moveTo>
                <a:lnTo>
                  <a:pt x="11251692" y="1151121"/>
                </a:lnTo>
                <a:cubicBezTo>
                  <a:pt x="11242111" y="1151121"/>
                  <a:pt x="11237320" y="1148727"/>
                  <a:pt x="11237320" y="1143936"/>
                </a:cubicBezTo>
                <a:cubicBezTo>
                  <a:pt x="11237320" y="1139147"/>
                  <a:pt x="11239717" y="1134356"/>
                  <a:pt x="11244506" y="1129567"/>
                </a:cubicBezTo>
                <a:cubicBezTo>
                  <a:pt x="11249295" y="1124778"/>
                  <a:pt x="11256481" y="1122381"/>
                  <a:pt x="11266061" y="1122381"/>
                </a:cubicBezTo>
                <a:close/>
                <a:moveTo>
                  <a:pt x="10748743" y="1122381"/>
                </a:moveTo>
                <a:cubicBezTo>
                  <a:pt x="10758323" y="1122381"/>
                  <a:pt x="10763112" y="1127172"/>
                  <a:pt x="10763112" y="1136752"/>
                </a:cubicBezTo>
                <a:lnTo>
                  <a:pt x="10756954" y="1155227"/>
                </a:lnTo>
                <a:close/>
                <a:moveTo>
                  <a:pt x="10066168" y="1122381"/>
                </a:moveTo>
                <a:cubicBezTo>
                  <a:pt x="10070958" y="1122381"/>
                  <a:pt x="10073354" y="1124778"/>
                  <a:pt x="10073354" y="1129567"/>
                </a:cubicBezTo>
                <a:cubicBezTo>
                  <a:pt x="10073354" y="1134356"/>
                  <a:pt x="10068563" y="1136752"/>
                  <a:pt x="10058983" y="1136752"/>
                </a:cubicBezTo>
                <a:cubicBezTo>
                  <a:pt x="10058983" y="1127172"/>
                  <a:pt x="10061379" y="1122381"/>
                  <a:pt x="10066168" y="1122381"/>
                </a:cubicBezTo>
                <a:close/>
                <a:moveTo>
                  <a:pt x="9843435" y="1122381"/>
                </a:moveTo>
                <a:cubicBezTo>
                  <a:pt x="9833853" y="1122381"/>
                  <a:pt x="9829064" y="1127172"/>
                  <a:pt x="9829064" y="1136752"/>
                </a:cubicBezTo>
                <a:cubicBezTo>
                  <a:pt x="9829064" y="1146333"/>
                  <a:pt x="9833853" y="1151121"/>
                  <a:pt x="9843435" y="1151121"/>
                </a:cubicBezTo>
                <a:cubicBezTo>
                  <a:pt x="9853015" y="1151121"/>
                  <a:pt x="9860201" y="1146333"/>
                  <a:pt x="9864990" y="1136752"/>
                </a:cubicBezTo>
                <a:cubicBezTo>
                  <a:pt x="9869779" y="1127172"/>
                  <a:pt x="9869779" y="1122381"/>
                  <a:pt x="9864990" y="1122381"/>
                </a:cubicBezTo>
                <a:cubicBezTo>
                  <a:pt x="9860201" y="1122381"/>
                  <a:pt x="9853015" y="1122381"/>
                  <a:pt x="9843435" y="1122381"/>
                </a:cubicBezTo>
                <a:close/>
                <a:moveTo>
                  <a:pt x="8233997" y="1122381"/>
                </a:moveTo>
                <a:cubicBezTo>
                  <a:pt x="8233997" y="1122381"/>
                  <a:pt x="8238788" y="1127172"/>
                  <a:pt x="8248368" y="1136752"/>
                </a:cubicBezTo>
                <a:cubicBezTo>
                  <a:pt x="8248368" y="1136752"/>
                  <a:pt x="8245972" y="1136752"/>
                  <a:pt x="8241182" y="1136752"/>
                </a:cubicBezTo>
                <a:cubicBezTo>
                  <a:pt x="8236394" y="1136752"/>
                  <a:pt x="8233997" y="1136752"/>
                  <a:pt x="8233997" y="1136752"/>
                </a:cubicBezTo>
                <a:cubicBezTo>
                  <a:pt x="8224417" y="1136752"/>
                  <a:pt x="8224417" y="1131961"/>
                  <a:pt x="8233997" y="1122381"/>
                </a:cubicBezTo>
                <a:close/>
                <a:moveTo>
                  <a:pt x="7572978" y="1122381"/>
                </a:moveTo>
                <a:cubicBezTo>
                  <a:pt x="7572978" y="1122381"/>
                  <a:pt x="7577766" y="1122381"/>
                  <a:pt x="7587348" y="1122381"/>
                </a:cubicBezTo>
                <a:cubicBezTo>
                  <a:pt x="7587348" y="1131961"/>
                  <a:pt x="7582558" y="1136752"/>
                  <a:pt x="7572978" y="1136752"/>
                </a:cubicBezTo>
                <a:close/>
                <a:moveTo>
                  <a:pt x="13191639" y="1108012"/>
                </a:moveTo>
                <a:cubicBezTo>
                  <a:pt x="13191639" y="1108012"/>
                  <a:pt x="13196428" y="1108012"/>
                  <a:pt x="13206008" y="1108012"/>
                </a:cubicBezTo>
                <a:cubicBezTo>
                  <a:pt x="13206008" y="1117592"/>
                  <a:pt x="13201219" y="1122381"/>
                  <a:pt x="13191639" y="1122381"/>
                </a:cubicBezTo>
                <a:close/>
                <a:moveTo>
                  <a:pt x="13033568" y="1108012"/>
                </a:moveTo>
                <a:lnTo>
                  <a:pt x="13033568" y="1122381"/>
                </a:lnTo>
                <a:cubicBezTo>
                  <a:pt x="13033568" y="1122381"/>
                  <a:pt x="13028779" y="1122381"/>
                  <a:pt x="13019197" y="1122381"/>
                </a:cubicBezTo>
                <a:cubicBezTo>
                  <a:pt x="13019197" y="1112801"/>
                  <a:pt x="13023986" y="1108012"/>
                  <a:pt x="13033568" y="1108012"/>
                </a:cubicBezTo>
                <a:close/>
                <a:moveTo>
                  <a:pt x="12300700" y="1108012"/>
                </a:moveTo>
                <a:lnTo>
                  <a:pt x="12286329" y="1122381"/>
                </a:lnTo>
                <a:lnTo>
                  <a:pt x="12257589" y="1122381"/>
                </a:lnTo>
                <a:cubicBezTo>
                  <a:pt x="12257589" y="1122381"/>
                  <a:pt x="12264775" y="1119987"/>
                  <a:pt x="12279144" y="1115198"/>
                </a:cubicBezTo>
                <a:cubicBezTo>
                  <a:pt x="12293515" y="1110407"/>
                  <a:pt x="12300700" y="1108012"/>
                  <a:pt x="12300700" y="1108012"/>
                </a:cubicBezTo>
                <a:close/>
                <a:moveTo>
                  <a:pt x="11438501" y="1108012"/>
                </a:moveTo>
                <a:cubicBezTo>
                  <a:pt x="11438501" y="1108012"/>
                  <a:pt x="11443290" y="1108012"/>
                  <a:pt x="11452872" y="1108012"/>
                </a:cubicBezTo>
                <a:cubicBezTo>
                  <a:pt x="11443290" y="1117592"/>
                  <a:pt x="11438501" y="1122381"/>
                  <a:pt x="11438501" y="1122381"/>
                </a:cubicBezTo>
                <a:close/>
                <a:moveTo>
                  <a:pt x="11194211" y="1108012"/>
                </a:moveTo>
                <a:cubicBezTo>
                  <a:pt x="11194211" y="1108012"/>
                  <a:pt x="11199000" y="1108012"/>
                  <a:pt x="11208582" y="1108012"/>
                </a:cubicBezTo>
                <a:cubicBezTo>
                  <a:pt x="11199000" y="1117592"/>
                  <a:pt x="11194211" y="1122381"/>
                  <a:pt x="11194211" y="1122381"/>
                </a:cubicBezTo>
                <a:close/>
                <a:moveTo>
                  <a:pt x="10346382" y="1108012"/>
                </a:moveTo>
                <a:lnTo>
                  <a:pt x="10360753" y="1108012"/>
                </a:lnTo>
                <a:cubicBezTo>
                  <a:pt x="10360753" y="1108012"/>
                  <a:pt x="10360753" y="1112801"/>
                  <a:pt x="10360753" y="1122381"/>
                </a:cubicBezTo>
                <a:close/>
                <a:moveTo>
                  <a:pt x="10217054" y="1108012"/>
                </a:moveTo>
                <a:lnTo>
                  <a:pt x="10231423" y="1108012"/>
                </a:lnTo>
                <a:cubicBezTo>
                  <a:pt x="10241003" y="1108012"/>
                  <a:pt x="10245792" y="1110407"/>
                  <a:pt x="10245792" y="1115198"/>
                </a:cubicBezTo>
                <a:cubicBezTo>
                  <a:pt x="10245792" y="1119987"/>
                  <a:pt x="10245792" y="1127172"/>
                  <a:pt x="10245792" y="1136752"/>
                </a:cubicBezTo>
                <a:cubicBezTo>
                  <a:pt x="10245792" y="1146333"/>
                  <a:pt x="10241003" y="1151121"/>
                  <a:pt x="10231423" y="1151121"/>
                </a:cubicBezTo>
                <a:lnTo>
                  <a:pt x="10217054" y="1151121"/>
                </a:lnTo>
                <a:cubicBezTo>
                  <a:pt x="10217054" y="1151121"/>
                  <a:pt x="10217054" y="1160702"/>
                  <a:pt x="10217054" y="1179862"/>
                </a:cubicBezTo>
                <a:lnTo>
                  <a:pt x="10202683" y="1194231"/>
                </a:lnTo>
                <a:lnTo>
                  <a:pt x="10202683" y="1179862"/>
                </a:lnTo>
                <a:cubicBezTo>
                  <a:pt x="10202683" y="1160702"/>
                  <a:pt x="10197893" y="1155913"/>
                  <a:pt x="10188313" y="1165493"/>
                </a:cubicBezTo>
                <a:cubicBezTo>
                  <a:pt x="10178731" y="1165493"/>
                  <a:pt x="10178731" y="1170282"/>
                  <a:pt x="10188313" y="1179862"/>
                </a:cubicBezTo>
                <a:lnTo>
                  <a:pt x="10173942" y="1179862"/>
                </a:lnTo>
                <a:cubicBezTo>
                  <a:pt x="10164362" y="1179862"/>
                  <a:pt x="10159573" y="1179862"/>
                  <a:pt x="10159573" y="1179862"/>
                </a:cubicBezTo>
                <a:cubicBezTo>
                  <a:pt x="10159573" y="1179862"/>
                  <a:pt x="10159573" y="1175073"/>
                  <a:pt x="10159573" y="1165493"/>
                </a:cubicBezTo>
                <a:cubicBezTo>
                  <a:pt x="10159573" y="1155913"/>
                  <a:pt x="10161970" y="1148727"/>
                  <a:pt x="10166759" y="1143936"/>
                </a:cubicBezTo>
                <a:cubicBezTo>
                  <a:pt x="10171548" y="1139147"/>
                  <a:pt x="10178731" y="1131961"/>
                  <a:pt x="10188313" y="1122381"/>
                </a:cubicBezTo>
                <a:close/>
                <a:moveTo>
                  <a:pt x="8751315" y="1108012"/>
                </a:moveTo>
                <a:lnTo>
                  <a:pt x="8751315" y="1122381"/>
                </a:lnTo>
                <a:lnTo>
                  <a:pt x="8722577" y="1122381"/>
                </a:lnTo>
                <a:cubicBezTo>
                  <a:pt x="8722577" y="1112801"/>
                  <a:pt x="8732157" y="1108012"/>
                  <a:pt x="8751315" y="1108012"/>
                </a:cubicBezTo>
                <a:close/>
                <a:moveTo>
                  <a:pt x="8636358" y="1108012"/>
                </a:moveTo>
                <a:cubicBezTo>
                  <a:pt x="8645938" y="1108012"/>
                  <a:pt x="8653121" y="1108012"/>
                  <a:pt x="8657912" y="1108012"/>
                </a:cubicBezTo>
                <a:cubicBezTo>
                  <a:pt x="8662701" y="1108012"/>
                  <a:pt x="8665098" y="1108012"/>
                  <a:pt x="8665098" y="1108012"/>
                </a:cubicBezTo>
                <a:lnTo>
                  <a:pt x="8693836" y="1108012"/>
                </a:lnTo>
                <a:cubicBezTo>
                  <a:pt x="8684256" y="1108012"/>
                  <a:pt x="8684256" y="1117592"/>
                  <a:pt x="8693836" y="1136752"/>
                </a:cubicBezTo>
                <a:cubicBezTo>
                  <a:pt x="8693836" y="1136752"/>
                  <a:pt x="8689047" y="1136752"/>
                  <a:pt x="8679467" y="1136752"/>
                </a:cubicBezTo>
                <a:cubicBezTo>
                  <a:pt x="8669887" y="1136752"/>
                  <a:pt x="8665098" y="1141542"/>
                  <a:pt x="8665098" y="1151121"/>
                </a:cubicBezTo>
                <a:lnTo>
                  <a:pt x="8650727" y="1165493"/>
                </a:lnTo>
                <a:cubicBezTo>
                  <a:pt x="8650727" y="1165493"/>
                  <a:pt x="8650727" y="1160702"/>
                  <a:pt x="8650727" y="1151121"/>
                </a:cubicBezTo>
                <a:cubicBezTo>
                  <a:pt x="8650727" y="1141542"/>
                  <a:pt x="8645938" y="1139147"/>
                  <a:pt x="8636358" y="1143936"/>
                </a:cubicBezTo>
                <a:cubicBezTo>
                  <a:pt x="8626777" y="1148727"/>
                  <a:pt x="8619592" y="1146333"/>
                  <a:pt x="8614803" y="1136752"/>
                </a:cubicBezTo>
                <a:cubicBezTo>
                  <a:pt x="8610012" y="1127172"/>
                  <a:pt x="8610012" y="1119987"/>
                  <a:pt x="8614803" y="1115198"/>
                </a:cubicBezTo>
                <a:cubicBezTo>
                  <a:pt x="8619592" y="1110407"/>
                  <a:pt x="8626777" y="1108012"/>
                  <a:pt x="8636358" y="1108012"/>
                </a:cubicBezTo>
                <a:close/>
                <a:moveTo>
                  <a:pt x="8392066" y="1108012"/>
                </a:moveTo>
                <a:lnTo>
                  <a:pt x="8406437" y="1108012"/>
                </a:lnTo>
                <a:lnTo>
                  <a:pt x="8392066" y="1122381"/>
                </a:lnTo>
                <a:close/>
                <a:moveTo>
                  <a:pt x="9630497" y="1104094"/>
                </a:moveTo>
                <a:lnTo>
                  <a:pt x="9631478" y="1108012"/>
                </a:lnTo>
                <a:cubicBezTo>
                  <a:pt x="9629081" y="1108012"/>
                  <a:pt x="9627884" y="1108012"/>
                  <a:pt x="9627884" y="1108012"/>
                </a:cubicBezTo>
                <a:close/>
                <a:moveTo>
                  <a:pt x="12113889" y="1093643"/>
                </a:moveTo>
                <a:cubicBezTo>
                  <a:pt x="12123471" y="1093643"/>
                  <a:pt x="12128261" y="1093643"/>
                  <a:pt x="12128261" y="1093643"/>
                </a:cubicBezTo>
                <a:cubicBezTo>
                  <a:pt x="12118678" y="1103223"/>
                  <a:pt x="12113889" y="1112801"/>
                  <a:pt x="12113889" y="1122381"/>
                </a:cubicBezTo>
                <a:cubicBezTo>
                  <a:pt x="12113889" y="1122381"/>
                  <a:pt x="12109100" y="1122381"/>
                  <a:pt x="12099520" y="1122381"/>
                </a:cubicBezTo>
                <a:lnTo>
                  <a:pt x="12085149" y="1136752"/>
                </a:lnTo>
                <a:lnTo>
                  <a:pt x="12056411" y="1136752"/>
                </a:lnTo>
                <a:cubicBezTo>
                  <a:pt x="12046829" y="1127172"/>
                  <a:pt x="12051622" y="1122381"/>
                  <a:pt x="12070780" y="1122381"/>
                </a:cubicBezTo>
                <a:cubicBezTo>
                  <a:pt x="12080360" y="1122381"/>
                  <a:pt x="12087546" y="1117592"/>
                  <a:pt x="12092335" y="1108012"/>
                </a:cubicBezTo>
                <a:cubicBezTo>
                  <a:pt x="12097124" y="1098432"/>
                  <a:pt x="12104309" y="1093643"/>
                  <a:pt x="12113889" y="1093643"/>
                </a:cubicBezTo>
                <a:close/>
                <a:moveTo>
                  <a:pt x="11323541" y="1093643"/>
                </a:moveTo>
                <a:lnTo>
                  <a:pt x="11337911" y="1093643"/>
                </a:lnTo>
                <a:cubicBezTo>
                  <a:pt x="11337911" y="1103223"/>
                  <a:pt x="11333121" y="1108012"/>
                  <a:pt x="11323541" y="1108012"/>
                </a:cubicBezTo>
                <a:lnTo>
                  <a:pt x="11309170" y="1108012"/>
                </a:lnTo>
                <a:cubicBezTo>
                  <a:pt x="11309170" y="1108012"/>
                  <a:pt x="11311567" y="1105617"/>
                  <a:pt x="11316356" y="1100827"/>
                </a:cubicBezTo>
                <a:cubicBezTo>
                  <a:pt x="11321145" y="1096037"/>
                  <a:pt x="11323541" y="1093643"/>
                  <a:pt x="11323541" y="1093643"/>
                </a:cubicBezTo>
                <a:close/>
                <a:moveTo>
                  <a:pt x="11093621" y="1093643"/>
                </a:moveTo>
                <a:lnTo>
                  <a:pt x="11093621" y="1108012"/>
                </a:lnTo>
                <a:lnTo>
                  <a:pt x="11079252" y="1108012"/>
                </a:lnTo>
                <a:cubicBezTo>
                  <a:pt x="11079252" y="1098432"/>
                  <a:pt x="11084041" y="1093643"/>
                  <a:pt x="11093621" y="1093643"/>
                </a:cubicBezTo>
                <a:close/>
                <a:moveTo>
                  <a:pt x="10892442" y="1093643"/>
                </a:moveTo>
                <a:lnTo>
                  <a:pt x="10921183" y="1093643"/>
                </a:lnTo>
                <a:cubicBezTo>
                  <a:pt x="10921183" y="1103223"/>
                  <a:pt x="10921183" y="1108012"/>
                  <a:pt x="10921183" y="1108012"/>
                </a:cubicBezTo>
                <a:lnTo>
                  <a:pt x="10906812" y="1122381"/>
                </a:lnTo>
                <a:lnTo>
                  <a:pt x="10878071" y="1122381"/>
                </a:lnTo>
                <a:lnTo>
                  <a:pt x="10849331" y="1136752"/>
                </a:lnTo>
                <a:cubicBezTo>
                  <a:pt x="10830173" y="1136752"/>
                  <a:pt x="10815803" y="1141542"/>
                  <a:pt x="10806221" y="1151121"/>
                </a:cubicBezTo>
                <a:lnTo>
                  <a:pt x="10791852" y="1165491"/>
                </a:lnTo>
                <a:lnTo>
                  <a:pt x="10806221" y="1136752"/>
                </a:lnTo>
                <a:cubicBezTo>
                  <a:pt x="10806221" y="1136752"/>
                  <a:pt x="10808618" y="1136752"/>
                  <a:pt x="10813407" y="1136752"/>
                </a:cubicBezTo>
                <a:cubicBezTo>
                  <a:pt x="10818196" y="1136752"/>
                  <a:pt x="10820593" y="1131961"/>
                  <a:pt x="10820593" y="1122381"/>
                </a:cubicBezTo>
                <a:cubicBezTo>
                  <a:pt x="10830173" y="1122381"/>
                  <a:pt x="10837358" y="1122381"/>
                  <a:pt x="10842147" y="1122381"/>
                </a:cubicBezTo>
                <a:cubicBezTo>
                  <a:pt x="10846936" y="1122381"/>
                  <a:pt x="10854122" y="1117592"/>
                  <a:pt x="10863702" y="1108012"/>
                </a:cubicBezTo>
                <a:close/>
                <a:moveTo>
                  <a:pt x="10116464" y="1093643"/>
                </a:moveTo>
                <a:cubicBezTo>
                  <a:pt x="10116464" y="1093643"/>
                  <a:pt x="10118858" y="1093643"/>
                  <a:pt x="10123647" y="1093643"/>
                </a:cubicBezTo>
                <a:cubicBezTo>
                  <a:pt x="10128438" y="1093643"/>
                  <a:pt x="10130833" y="1098432"/>
                  <a:pt x="10130833" y="1108012"/>
                </a:cubicBezTo>
                <a:cubicBezTo>
                  <a:pt x="10130833" y="1108012"/>
                  <a:pt x="10126044" y="1108012"/>
                  <a:pt x="10116464" y="1108012"/>
                </a:cubicBezTo>
                <a:cubicBezTo>
                  <a:pt x="10106882" y="1108012"/>
                  <a:pt x="10102092" y="1108012"/>
                  <a:pt x="10102092" y="1108012"/>
                </a:cubicBezTo>
                <a:cubicBezTo>
                  <a:pt x="10102092" y="1108012"/>
                  <a:pt x="10106882" y="1103223"/>
                  <a:pt x="10116464" y="1093643"/>
                </a:cubicBezTo>
                <a:close/>
                <a:moveTo>
                  <a:pt x="10015873" y="1093643"/>
                </a:moveTo>
                <a:lnTo>
                  <a:pt x="10030243" y="1093643"/>
                </a:lnTo>
                <a:cubicBezTo>
                  <a:pt x="10020662" y="1093643"/>
                  <a:pt x="10015873" y="1096037"/>
                  <a:pt x="10015873" y="1100827"/>
                </a:cubicBezTo>
                <a:close/>
                <a:moveTo>
                  <a:pt x="9627884" y="1093643"/>
                </a:moveTo>
                <a:cubicBezTo>
                  <a:pt x="9632675" y="1093643"/>
                  <a:pt x="9635070" y="1094840"/>
                  <a:pt x="9635070" y="1097235"/>
                </a:cubicBezTo>
                <a:lnTo>
                  <a:pt x="9630497" y="1104094"/>
                </a:lnTo>
                <a:close/>
                <a:moveTo>
                  <a:pt x="9412335" y="1093643"/>
                </a:moveTo>
                <a:cubicBezTo>
                  <a:pt x="9412335" y="1093643"/>
                  <a:pt x="9417124" y="1093643"/>
                  <a:pt x="9426706" y="1093643"/>
                </a:cubicBezTo>
                <a:cubicBezTo>
                  <a:pt x="9426706" y="1103223"/>
                  <a:pt x="9421917" y="1108012"/>
                  <a:pt x="9412335" y="1108012"/>
                </a:cubicBezTo>
                <a:cubicBezTo>
                  <a:pt x="9412335" y="1108012"/>
                  <a:pt x="9412335" y="1103223"/>
                  <a:pt x="9412335" y="1093643"/>
                </a:cubicBezTo>
                <a:close/>
                <a:moveTo>
                  <a:pt x="8564506" y="1093643"/>
                </a:moveTo>
                <a:cubicBezTo>
                  <a:pt x="8574086" y="1093643"/>
                  <a:pt x="8578877" y="1093643"/>
                  <a:pt x="8578877" y="1093643"/>
                </a:cubicBezTo>
                <a:lnTo>
                  <a:pt x="8593246" y="1093643"/>
                </a:lnTo>
                <a:cubicBezTo>
                  <a:pt x="8593246" y="1093643"/>
                  <a:pt x="8595641" y="1096037"/>
                  <a:pt x="8600432" y="1100827"/>
                </a:cubicBezTo>
                <a:cubicBezTo>
                  <a:pt x="8605223" y="1105617"/>
                  <a:pt x="8605223" y="1110407"/>
                  <a:pt x="8600432" y="1115198"/>
                </a:cubicBezTo>
                <a:cubicBezTo>
                  <a:pt x="8595641" y="1119987"/>
                  <a:pt x="8595641" y="1124778"/>
                  <a:pt x="8600432" y="1129567"/>
                </a:cubicBezTo>
                <a:cubicBezTo>
                  <a:pt x="8605223" y="1134356"/>
                  <a:pt x="8607617" y="1141542"/>
                  <a:pt x="8607617" y="1151121"/>
                </a:cubicBezTo>
                <a:cubicBezTo>
                  <a:pt x="8607617" y="1160702"/>
                  <a:pt x="8602828" y="1165493"/>
                  <a:pt x="8593246" y="1165493"/>
                </a:cubicBezTo>
                <a:cubicBezTo>
                  <a:pt x="8574086" y="1165493"/>
                  <a:pt x="8564506" y="1170282"/>
                  <a:pt x="8564506" y="1179862"/>
                </a:cubicBezTo>
                <a:cubicBezTo>
                  <a:pt x="8554926" y="1179862"/>
                  <a:pt x="8550137" y="1179862"/>
                  <a:pt x="8550137" y="1179862"/>
                </a:cubicBezTo>
                <a:lnTo>
                  <a:pt x="8550137" y="1194231"/>
                </a:lnTo>
                <a:cubicBezTo>
                  <a:pt x="8550137" y="1203811"/>
                  <a:pt x="8545346" y="1208602"/>
                  <a:pt x="8535766" y="1208602"/>
                </a:cubicBezTo>
                <a:cubicBezTo>
                  <a:pt x="8526185" y="1208602"/>
                  <a:pt x="8516607" y="1203811"/>
                  <a:pt x="8507027" y="1194231"/>
                </a:cubicBezTo>
                <a:lnTo>
                  <a:pt x="8492656" y="1208602"/>
                </a:lnTo>
                <a:cubicBezTo>
                  <a:pt x="8492656" y="1213391"/>
                  <a:pt x="8492656" y="1217584"/>
                  <a:pt x="8492656" y="1221176"/>
                </a:cubicBezTo>
                <a:lnTo>
                  <a:pt x="8492656" y="1222971"/>
                </a:lnTo>
                <a:cubicBezTo>
                  <a:pt x="8492656" y="1213391"/>
                  <a:pt x="8487867" y="1213391"/>
                  <a:pt x="8478287" y="1222971"/>
                </a:cubicBezTo>
                <a:lnTo>
                  <a:pt x="8478287" y="1208602"/>
                </a:lnTo>
                <a:cubicBezTo>
                  <a:pt x="8478287" y="1208602"/>
                  <a:pt x="8473496" y="1203811"/>
                  <a:pt x="8463916" y="1194231"/>
                </a:cubicBezTo>
                <a:lnTo>
                  <a:pt x="8449546" y="1208602"/>
                </a:lnTo>
                <a:cubicBezTo>
                  <a:pt x="8439966" y="1208602"/>
                  <a:pt x="8435177" y="1208602"/>
                  <a:pt x="8435177" y="1208602"/>
                </a:cubicBezTo>
                <a:cubicBezTo>
                  <a:pt x="8425595" y="1208602"/>
                  <a:pt x="8420806" y="1210997"/>
                  <a:pt x="8420806" y="1215786"/>
                </a:cubicBezTo>
                <a:cubicBezTo>
                  <a:pt x="8420806" y="1220577"/>
                  <a:pt x="8420806" y="1225366"/>
                  <a:pt x="8420806" y="1230157"/>
                </a:cubicBezTo>
                <a:cubicBezTo>
                  <a:pt x="8420806" y="1234946"/>
                  <a:pt x="8420806" y="1242132"/>
                  <a:pt x="8420806" y="1251712"/>
                </a:cubicBezTo>
                <a:lnTo>
                  <a:pt x="8406437" y="1251712"/>
                </a:lnTo>
                <a:cubicBezTo>
                  <a:pt x="8406437" y="1242132"/>
                  <a:pt x="8401646" y="1237342"/>
                  <a:pt x="8392066" y="1237342"/>
                </a:cubicBezTo>
                <a:cubicBezTo>
                  <a:pt x="8382486" y="1237342"/>
                  <a:pt x="8377696" y="1242132"/>
                  <a:pt x="8377696" y="1251712"/>
                </a:cubicBezTo>
                <a:cubicBezTo>
                  <a:pt x="8377696" y="1261292"/>
                  <a:pt x="8375302" y="1270872"/>
                  <a:pt x="8370511" y="1280452"/>
                </a:cubicBezTo>
                <a:cubicBezTo>
                  <a:pt x="8365722" y="1290032"/>
                  <a:pt x="8358536" y="1290032"/>
                  <a:pt x="8348956" y="1280452"/>
                </a:cubicBezTo>
                <a:lnTo>
                  <a:pt x="8334587" y="1294821"/>
                </a:lnTo>
                <a:lnTo>
                  <a:pt x="8305847" y="1280452"/>
                </a:lnTo>
                <a:cubicBezTo>
                  <a:pt x="8305847" y="1280452"/>
                  <a:pt x="8305847" y="1278055"/>
                  <a:pt x="8305847" y="1273267"/>
                </a:cubicBezTo>
                <a:cubicBezTo>
                  <a:pt x="8305847" y="1268477"/>
                  <a:pt x="8301056" y="1256501"/>
                  <a:pt x="8291476" y="1237342"/>
                </a:cubicBezTo>
                <a:lnTo>
                  <a:pt x="8277108" y="1222971"/>
                </a:lnTo>
                <a:lnTo>
                  <a:pt x="8291476" y="1208602"/>
                </a:lnTo>
                <a:lnTo>
                  <a:pt x="8305847" y="1194231"/>
                </a:lnTo>
                <a:cubicBezTo>
                  <a:pt x="8305847" y="1203811"/>
                  <a:pt x="8315427" y="1208602"/>
                  <a:pt x="8334587" y="1208602"/>
                </a:cubicBezTo>
                <a:lnTo>
                  <a:pt x="8377696" y="1208602"/>
                </a:lnTo>
                <a:cubicBezTo>
                  <a:pt x="8377696" y="1199022"/>
                  <a:pt x="8382486" y="1194231"/>
                  <a:pt x="8392066" y="1194231"/>
                </a:cubicBezTo>
                <a:cubicBezTo>
                  <a:pt x="8401646" y="1203811"/>
                  <a:pt x="8401646" y="1208602"/>
                  <a:pt x="8392066" y="1208602"/>
                </a:cubicBezTo>
                <a:lnTo>
                  <a:pt x="8406437" y="1208602"/>
                </a:lnTo>
                <a:cubicBezTo>
                  <a:pt x="8425595" y="1199022"/>
                  <a:pt x="8430386" y="1194231"/>
                  <a:pt x="8420806" y="1194231"/>
                </a:cubicBezTo>
                <a:lnTo>
                  <a:pt x="8435177" y="1179862"/>
                </a:lnTo>
                <a:cubicBezTo>
                  <a:pt x="8435177" y="1179862"/>
                  <a:pt x="8439966" y="1179862"/>
                  <a:pt x="8449546" y="1179862"/>
                </a:cubicBezTo>
                <a:cubicBezTo>
                  <a:pt x="8439966" y="1170282"/>
                  <a:pt x="8439966" y="1163096"/>
                  <a:pt x="8449546" y="1158307"/>
                </a:cubicBezTo>
                <a:cubicBezTo>
                  <a:pt x="8459127" y="1153516"/>
                  <a:pt x="8468707" y="1155913"/>
                  <a:pt x="8478287" y="1165493"/>
                </a:cubicBezTo>
                <a:cubicBezTo>
                  <a:pt x="8487867" y="1165493"/>
                  <a:pt x="8492656" y="1165493"/>
                  <a:pt x="8492656" y="1165493"/>
                </a:cubicBezTo>
                <a:cubicBezTo>
                  <a:pt x="8502236" y="1165493"/>
                  <a:pt x="8507027" y="1170282"/>
                  <a:pt x="8507027" y="1179862"/>
                </a:cubicBezTo>
                <a:cubicBezTo>
                  <a:pt x="8516607" y="1189442"/>
                  <a:pt x="8521396" y="1189442"/>
                  <a:pt x="8521396" y="1179862"/>
                </a:cubicBezTo>
                <a:cubicBezTo>
                  <a:pt x="8521396" y="1170282"/>
                  <a:pt x="8521396" y="1160702"/>
                  <a:pt x="8521396" y="1151121"/>
                </a:cubicBezTo>
                <a:cubicBezTo>
                  <a:pt x="8521396" y="1141542"/>
                  <a:pt x="8516607" y="1136752"/>
                  <a:pt x="8507027" y="1136752"/>
                </a:cubicBezTo>
                <a:lnTo>
                  <a:pt x="8463916" y="1108012"/>
                </a:lnTo>
                <a:cubicBezTo>
                  <a:pt x="8473496" y="1108012"/>
                  <a:pt x="8483076" y="1112801"/>
                  <a:pt x="8492656" y="1122381"/>
                </a:cubicBezTo>
                <a:lnTo>
                  <a:pt x="8535766" y="1108012"/>
                </a:lnTo>
                <a:lnTo>
                  <a:pt x="8550137" y="1122381"/>
                </a:lnTo>
                <a:cubicBezTo>
                  <a:pt x="8559717" y="1122381"/>
                  <a:pt x="8564506" y="1127172"/>
                  <a:pt x="8564506" y="1136752"/>
                </a:cubicBezTo>
                <a:cubicBezTo>
                  <a:pt x="8574086" y="1127172"/>
                  <a:pt x="8576480" y="1117592"/>
                  <a:pt x="8571691" y="1108012"/>
                </a:cubicBezTo>
                <a:cubicBezTo>
                  <a:pt x="8566902" y="1098432"/>
                  <a:pt x="8564506" y="1093643"/>
                  <a:pt x="8564506" y="1093643"/>
                </a:cubicBezTo>
                <a:close/>
                <a:moveTo>
                  <a:pt x="8262738" y="1093643"/>
                </a:moveTo>
                <a:cubicBezTo>
                  <a:pt x="8262738" y="1093643"/>
                  <a:pt x="8265132" y="1096037"/>
                  <a:pt x="8269923" y="1100827"/>
                </a:cubicBezTo>
                <a:cubicBezTo>
                  <a:pt x="8274712" y="1105617"/>
                  <a:pt x="8277108" y="1108012"/>
                  <a:pt x="8277108" y="1108012"/>
                </a:cubicBezTo>
                <a:lnTo>
                  <a:pt x="8291476" y="1108012"/>
                </a:lnTo>
                <a:lnTo>
                  <a:pt x="8291476" y="1122381"/>
                </a:lnTo>
                <a:cubicBezTo>
                  <a:pt x="8291476" y="1122381"/>
                  <a:pt x="8289081" y="1124778"/>
                  <a:pt x="8284292" y="1129567"/>
                </a:cubicBezTo>
                <a:cubicBezTo>
                  <a:pt x="8279503" y="1134356"/>
                  <a:pt x="8277108" y="1136752"/>
                  <a:pt x="8277108" y="1136752"/>
                </a:cubicBezTo>
                <a:lnTo>
                  <a:pt x="8262738" y="1136752"/>
                </a:lnTo>
                <a:cubicBezTo>
                  <a:pt x="8272318" y="1127172"/>
                  <a:pt x="8274712" y="1117592"/>
                  <a:pt x="8269923" y="1108012"/>
                </a:cubicBezTo>
                <a:cubicBezTo>
                  <a:pt x="8265132" y="1098432"/>
                  <a:pt x="8262738" y="1093643"/>
                  <a:pt x="8262738" y="1093643"/>
                </a:cubicBezTo>
                <a:close/>
                <a:moveTo>
                  <a:pt x="11680995" y="1084661"/>
                </a:moveTo>
                <a:cubicBezTo>
                  <a:pt x="11684588" y="1083462"/>
                  <a:pt x="11687581" y="1084063"/>
                  <a:pt x="11689976" y="1086457"/>
                </a:cubicBezTo>
                <a:cubicBezTo>
                  <a:pt x="11694765" y="1091246"/>
                  <a:pt x="11692371" y="1098432"/>
                  <a:pt x="11682790" y="1108012"/>
                </a:cubicBezTo>
                <a:lnTo>
                  <a:pt x="11668421" y="1093643"/>
                </a:lnTo>
                <a:cubicBezTo>
                  <a:pt x="11673210" y="1088852"/>
                  <a:pt x="11677403" y="1085859"/>
                  <a:pt x="11680995" y="1084661"/>
                </a:cubicBezTo>
                <a:close/>
                <a:moveTo>
                  <a:pt x="12128261" y="1079272"/>
                </a:moveTo>
                <a:cubicBezTo>
                  <a:pt x="12128261" y="1079272"/>
                  <a:pt x="12133050" y="1079272"/>
                  <a:pt x="12142630" y="1079272"/>
                </a:cubicBezTo>
                <a:lnTo>
                  <a:pt x="12128261" y="1093643"/>
                </a:lnTo>
                <a:cubicBezTo>
                  <a:pt x="12128261" y="1084061"/>
                  <a:pt x="12128261" y="1079272"/>
                  <a:pt x="12128261" y="1079272"/>
                </a:cubicBezTo>
                <a:close/>
                <a:moveTo>
                  <a:pt x="11740271" y="1079272"/>
                </a:moveTo>
                <a:cubicBezTo>
                  <a:pt x="11740271" y="1079272"/>
                  <a:pt x="11740271" y="1084061"/>
                  <a:pt x="11740271" y="1093643"/>
                </a:cubicBezTo>
                <a:cubicBezTo>
                  <a:pt x="11740271" y="1103223"/>
                  <a:pt x="11737875" y="1108012"/>
                  <a:pt x="11733086" y="1108012"/>
                </a:cubicBezTo>
                <a:cubicBezTo>
                  <a:pt x="11728296" y="1108012"/>
                  <a:pt x="11725900" y="1103223"/>
                  <a:pt x="11725900" y="1093643"/>
                </a:cubicBezTo>
                <a:cubicBezTo>
                  <a:pt x="11725900" y="1084061"/>
                  <a:pt x="11730689" y="1079272"/>
                  <a:pt x="11740271" y="1079272"/>
                </a:cubicBezTo>
                <a:close/>
                <a:moveTo>
                  <a:pt x="11107992" y="1079272"/>
                </a:moveTo>
                <a:lnTo>
                  <a:pt x="11093621" y="1093643"/>
                </a:lnTo>
                <a:lnTo>
                  <a:pt x="11064882" y="1093643"/>
                </a:lnTo>
                <a:close/>
                <a:moveTo>
                  <a:pt x="10044614" y="1079272"/>
                </a:moveTo>
                <a:cubicBezTo>
                  <a:pt x="10044614" y="1079272"/>
                  <a:pt x="10049403" y="1079272"/>
                  <a:pt x="10058983" y="1079272"/>
                </a:cubicBezTo>
                <a:cubicBezTo>
                  <a:pt x="10068563" y="1079272"/>
                  <a:pt x="10073354" y="1084061"/>
                  <a:pt x="10073354" y="1093643"/>
                </a:cubicBezTo>
                <a:cubicBezTo>
                  <a:pt x="10073354" y="1103223"/>
                  <a:pt x="10068563" y="1108012"/>
                  <a:pt x="10058983" y="1108012"/>
                </a:cubicBezTo>
                <a:lnTo>
                  <a:pt x="10044614" y="1093643"/>
                </a:lnTo>
                <a:close/>
                <a:moveTo>
                  <a:pt x="9656624" y="1079272"/>
                </a:moveTo>
                <a:cubicBezTo>
                  <a:pt x="9656624" y="1088852"/>
                  <a:pt x="9656624" y="1093643"/>
                  <a:pt x="9656624" y="1093643"/>
                </a:cubicBezTo>
                <a:lnTo>
                  <a:pt x="9642253" y="1093643"/>
                </a:lnTo>
                <a:cubicBezTo>
                  <a:pt x="9642253" y="1093643"/>
                  <a:pt x="9647042" y="1088852"/>
                  <a:pt x="9656624" y="1079272"/>
                </a:cubicBezTo>
                <a:close/>
                <a:moveTo>
                  <a:pt x="8119038" y="1079272"/>
                </a:moveTo>
                <a:lnTo>
                  <a:pt x="8133407" y="1079272"/>
                </a:lnTo>
                <a:cubicBezTo>
                  <a:pt x="8133407" y="1088852"/>
                  <a:pt x="8128618" y="1093643"/>
                  <a:pt x="8119038" y="1093643"/>
                </a:cubicBezTo>
                <a:cubicBezTo>
                  <a:pt x="8109458" y="1103223"/>
                  <a:pt x="8099878" y="1108012"/>
                  <a:pt x="8090298" y="1108012"/>
                </a:cubicBezTo>
                <a:lnTo>
                  <a:pt x="8075926" y="1093643"/>
                </a:lnTo>
                <a:cubicBezTo>
                  <a:pt x="8075926" y="1084061"/>
                  <a:pt x="8083112" y="1081666"/>
                  <a:pt x="8097481" y="1086457"/>
                </a:cubicBezTo>
                <a:cubicBezTo>
                  <a:pt x="8111852" y="1091246"/>
                  <a:pt x="8119038" y="1088852"/>
                  <a:pt x="8119038" y="1079272"/>
                </a:cubicBezTo>
                <a:close/>
                <a:moveTo>
                  <a:pt x="7357428" y="1079272"/>
                </a:moveTo>
                <a:lnTo>
                  <a:pt x="7357428" y="1093643"/>
                </a:lnTo>
                <a:cubicBezTo>
                  <a:pt x="7347848" y="1103223"/>
                  <a:pt x="7343060" y="1110407"/>
                  <a:pt x="7343060" y="1115198"/>
                </a:cubicBezTo>
                <a:cubicBezTo>
                  <a:pt x="7343060" y="1119987"/>
                  <a:pt x="7338269" y="1117592"/>
                  <a:pt x="7328689" y="1108012"/>
                </a:cubicBezTo>
                <a:cubicBezTo>
                  <a:pt x="7328689" y="1098432"/>
                  <a:pt x="7333478" y="1093643"/>
                  <a:pt x="7343060" y="1093643"/>
                </a:cubicBezTo>
                <a:cubicBezTo>
                  <a:pt x="7352639" y="1084061"/>
                  <a:pt x="7357428" y="1079272"/>
                  <a:pt x="7357428" y="1079272"/>
                </a:cubicBezTo>
                <a:close/>
                <a:moveTo>
                  <a:pt x="9954801" y="1072086"/>
                </a:moveTo>
                <a:cubicBezTo>
                  <a:pt x="9952406" y="1072086"/>
                  <a:pt x="9948815" y="1074483"/>
                  <a:pt x="9944024" y="1079272"/>
                </a:cubicBezTo>
                <a:cubicBezTo>
                  <a:pt x="9915285" y="1088852"/>
                  <a:pt x="9915285" y="1098432"/>
                  <a:pt x="9944024" y="1108012"/>
                </a:cubicBezTo>
                <a:cubicBezTo>
                  <a:pt x="9963182" y="1108012"/>
                  <a:pt x="9967975" y="1098432"/>
                  <a:pt x="9958393" y="1079272"/>
                </a:cubicBezTo>
                <a:cubicBezTo>
                  <a:pt x="9958393" y="1074483"/>
                  <a:pt x="9957195" y="1072086"/>
                  <a:pt x="9954801" y="1072086"/>
                </a:cubicBezTo>
                <a:close/>
                <a:moveTo>
                  <a:pt x="12803649" y="1064902"/>
                </a:moveTo>
                <a:lnTo>
                  <a:pt x="12818018" y="1079272"/>
                </a:lnTo>
                <a:lnTo>
                  <a:pt x="12803649" y="1079272"/>
                </a:lnTo>
                <a:close/>
                <a:moveTo>
                  <a:pt x="12559359" y="1064902"/>
                </a:moveTo>
                <a:cubicBezTo>
                  <a:pt x="12559359" y="1064902"/>
                  <a:pt x="12564149" y="1064902"/>
                  <a:pt x="12573729" y="1064902"/>
                </a:cubicBezTo>
                <a:cubicBezTo>
                  <a:pt x="12583311" y="1074483"/>
                  <a:pt x="12583311" y="1079272"/>
                  <a:pt x="12573729" y="1079272"/>
                </a:cubicBezTo>
                <a:close/>
                <a:moveTo>
                  <a:pt x="12473138" y="1064902"/>
                </a:moveTo>
                <a:lnTo>
                  <a:pt x="12473138" y="1079272"/>
                </a:lnTo>
                <a:cubicBezTo>
                  <a:pt x="12473138" y="1079272"/>
                  <a:pt x="12468349" y="1079272"/>
                  <a:pt x="12458769" y="1079272"/>
                </a:cubicBezTo>
                <a:cubicBezTo>
                  <a:pt x="12458769" y="1069692"/>
                  <a:pt x="12463558" y="1064902"/>
                  <a:pt x="12473138" y="1064902"/>
                </a:cubicBezTo>
                <a:close/>
                <a:moveTo>
                  <a:pt x="12070780" y="1064902"/>
                </a:moveTo>
                <a:lnTo>
                  <a:pt x="12085149" y="1079272"/>
                </a:lnTo>
                <a:lnTo>
                  <a:pt x="12070780" y="1079272"/>
                </a:lnTo>
                <a:cubicBezTo>
                  <a:pt x="12070780" y="1069692"/>
                  <a:pt x="12070780" y="1064902"/>
                  <a:pt x="12070780" y="1064902"/>
                </a:cubicBezTo>
                <a:close/>
                <a:moveTo>
                  <a:pt x="10820593" y="1064902"/>
                </a:moveTo>
                <a:lnTo>
                  <a:pt x="10834962" y="1064902"/>
                </a:lnTo>
                <a:cubicBezTo>
                  <a:pt x="10844542" y="1074483"/>
                  <a:pt x="10844542" y="1079272"/>
                  <a:pt x="10834962" y="1079272"/>
                </a:cubicBezTo>
                <a:cubicBezTo>
                  <a:pt x="10834962" y="1079272"/>
                  <a:pt x="10832565" y="1076877"/>
                  <a:pt x="10827776" y="1072086"/>
                </a:cubicBezTo>
                <a:cubicBezTo>
                  <a:pt x="10822987" y="1067297"/>
                  <a:pt x="10820593" y="1064902"/>
                  <a:pt x="10820593" y="1064902"/>
                </a:cubicBezTo>
                <a:close/>
                <a:moveTo>
                  <a:pt x="10504453" y="1064902"/>
                </a:moveTo>
                <a:cubicBezTo>
                  <a:pt x="10504453" y="1064902"/>
                  <a:pt x="10504453" y="1069692"/>
                  <a:pt x="10504453" y="1079272"/>
                </a:cubicBezTo>
                <a:lnTo>
                  <a:pt x="10490082" y="1079272"/>
                </a:lnTo>
                <a:cubicBezTo>
                  <a:pt x="10490082" y="1079272"/>
                  <a:pt x="10494871" y="1074483"/>
                  <a:pt x="10504453" y="1064902"/>
                </a:cubicBezTo>
                <a:close/>
                <a:moveTo>
                  <a:pt x="9469815" y="1064902"/>
                </a:moveTo>
                <a:cubicBezTo>
                  <a:pt x="9469815" y="1064902"/>
                  <a:pt x="9469815" y="1069692"/>
                  <a:pt x="9469815" y="1079272"/>
                </a:cubicBezTo>
                <a:lnTo>
                  <a:pt x="9455446" y="1079272"/>
                </a:lnTo>
                <a:cubicBezTo>
                  <a:pt x="9455446" y="1079272"/>
                  <a:pt x="9457840" y="1076877"/>
                  <a:pt x="9462630" y="1072086"/>
                </a:cubicBezTo>
                <a:cubicBezTo>
                  <a:pt x="9467419" y="1067297"/>
                  <a:pt x="9469815" y="1064902"/>
                  <a:pt x="9469815" y="1064902"/>
                </a:cubicBezTo>
                <a:close/>
                <a:moveTo>
                  <a:pt x="9225525" y="1064902"/>
                </a:moveTo>
                <a:cubicBezTo>
                  <a:pt x="9215943" y="1074483"/>
                  <a:pt x="9215943" y="1079272"/>
                  <a:pt x="9225525" y="1079272"/>
                </a:cubicBezTo>
                <a:lnTo>
                  <a:pt x="9254264" y="1064902"/>
                </a:lnTo>
                <a:close/>
                <a:moveTo>
                  <a:pt x="8650727" y="1064902"/>
                </a:moveTo>
                <a:cubicBezTo>
                  <a:pt x="8660307" y="1074483"/>
                  <a:pt x="8660307" y="1079272"/>
                  <a:pt x="8650727" y="1079272"/>
                </a:cubicBezTo>
                <a:lnTo>
                  <a:pt x="8621986" y="1093643"/>
                </a:lnTo>
                <a:cubicBezTo>
                  <a:pt x="8621986" y="1093643"/>
                  <a:pt x="8621986" y="1088852"/>
                  <a:pt x="8621986" y="1079272"/>
                </a:cubicBezTo>
                <a:cubicBezTo>
                  <a:pt x="8631567" y="1069692"/>
                  <a:pt x="8641147" y="1064902"/>
                  <a:pt x="8650727" y="1064902"/>
                </a:cubicBezTo>
                <a:close/>
                <a:moveTo>
                  <a:pt x="7486758" y="1064902"/>
                </a:moveTo>
                <a:lnTo>
                  <a:pt x="7501128" y="1064902"/>
                </a:lnTo>
                <a:lnTo>
                  <a:pt x="7472388" y="1093643"/>
                </a:lnTo>
                <a:cubicBezTo>
                  <a:pt x="7472388" y="1093643"/>
                  <a:pt x="7477178" y="1084061"/>
                  <a:pt x="7486758" y="1064902"/>
                </a:cubicBezTo>
                <a:close/>
                <a:moveTo>
                  <a:pt x="12367161" y="1055921"/>
                </a:moveTo>
                <a:cubicBezTo>
                  <a:pt x="12373149" y="1054724"/>
                  <a:pt x="12377339" y="1055322"/>
                  <a:pt x="12379734" y="1057717"/>
                </a:cubicBezTo>
                <a:cubicBezTo>
                  <a:pt x="12384523" y="1062506"/>
                  <a:pt x="12382130" y="1069692"/>
                  <a:pt x="12372550" y="1079272"/>
                </a:cubicBezTo>
                <a:lnTo>
                  <a:pt x="12329439" y="1122381"/>
                </a:lnTo>
                <a:lnTo>
                  <a:pt x="12329439" y="1108012"/>
                </a:lnTo>
                <a:cubicBezTo>
                  <a:pt x="12339021" y="1108012"/>
                  <a:pt x="12346205" y="1103223"/>
                  <a:pt x="12350994" y="1093643"/>
                </a:cubicBezTo>
                <a:cubicBezTo>
                  <a:pt x="12355785" y="1084061"/>
                  <a:pt x="12348599" y="1084061"/>
                  <a:pt x="12329439" y="1093643"/>
                </a:cubicBezTo>
                <a:lnTo>
                  <a:pt x="12343810" y="1064902"/>
                </a:lnTo>
                <a:cubicBezTo>
                  <a:pt x="12353388" y="1060111"/>
                  <a:pt x="12361172" y="1057118"/>
                  <a:pt x="12367161" y="1055921"/>
                </a:cubicBezTo>
                <a:close/>
                <a:moveTo>
                  <a:pt x="12200110" y="1050531"/>
                </a:moveTo>
                <a:cubicBezTo>
                  <a:pt x="12200110" y="1050531"/>
                  <a:pt x="12200110" y="1055322"/>
                  <a:pt x="12200110" y="1064902"/>
                </a:cubicBezTo>
                <a:cubicBezTo>
                  <a:pt x="12200110" y="1074483"/>
                  <a:pt x="12195321" y="1076877"/>
                  <a:pt x="12185739" y="1072086"/>
                </a:cubicBezTo>
                <a:cubicBezTo>
                  <a:pt x="12176159" y="1067297"/>
                  <a:pt x="12176159" y="1062506"/>
                  <a:pt x="12185739" y="1057717"/>
                </a:cubicBezTo>
                <a:cubicBezTo>
                  <a:pt x="12195321" y="1052926"/>
                  <a:pt x="12200110" y="1050531"/>
                  <a:pt x="12200110" y="1050531"/>
                </a:cubicBezTo>
                <a:close/>
                <a:moveTo>
                  <a:pt x="11294801" y="1050531"/>
                </a:moveTo>
                <a:lnTo>
                  <a:pt x="11309170" y="1050531"/>
                </a:lnTo>
                <a:lnTo>
                  <a:pt x="11309170" y="1064902"/>
                </a:lnTo>
                <a:cubicBezTo>
                  <a:pt x="11299590" y="1064902"/>
                  <a:pt x="11294801" y="1060111"/>
                  <a:pt x="11294801" y="1050531"/>
                </a:cubicBezTo>
                <a:close/>
                <a:moveTo>
                  <a:pt x="11201396" y="1050531"/>
                </a:moveTo>
                <a:cubicBezTo>
                  <a:pt x="11206186" y="1050531"/>
                  <a:pt x="11208582" y="1055322"/>
                  <a:pt x="11208582" y="1064902"/>
                </a:cubicBezTo>
                <a:cubicBezTo>
                  <a:pt x="11199000" y="1064902"/>
                  <a:pt x="11194211" y="1062506"/>
                  <a:pt x="11194211" y="1057717"/>
                </a:cubicBezTo>
                <a:cubicBezTo>
                  <a:pt x="11194211" y="1052926"/>
                  <a:pt x="11196607" y="1050531"/>
                  <a:pt x="11201396" y="1050531"/>
                </a:cubicBezTo>
                <a:close/>
                <a:moveTo>
                  <a:pt x="10777481" y="1050531"/>
                </a:moveTo>
                <a:lnTo>
                  <a:pt x="10791852" y="1050531"/>
                </a:lnTo>
                <a:cubicBezTo>
                  <a:pt x="10782272" y="1060111"/>
                  <a:pt x="10777481" y="1064902"/>
                  <a:pt x="10777481" y="1064902"/>
                </a:cubicBezTo>
                <a:close/>
                <a:moveTo>
                  <a:pt x="10256569" y="1041550"/>
                </a:moveTo>
                <a:cubicBezTo>
                  <a:pt x="10261360" y="1040353"/>
                  <a:pt x="10264952" y="1040951"/>
                  <a:pt x="10267349" y="1043346"/>
                </a:cubicBezTo>
                <a:cubicBezTo>
                  <a:pt x="10272138" y="1048137"/>
                  <a:pt x="10269743" y="1052926"/>
                  <a:pt x="10260163" y="1057717"/>
                </a:cubicBezTo>
                <a:cubicBezTo>
                  <a:pt x="10250583" y="1062506"/>
                  <a:pt x="10236212" y="1069692"/>
                  <a:pt x="10217054" y="1079272"/>
                </a:cubicBezTo>
                <a:cubicBezTo>
                  <a:pt x="10188313" y="1098432"/>
                  <a:pt x="10173942" y="1103223"/>
                  <a:pt x="10173942" y="1093643"/>
                </a:cubicBezTo>
                <a:cubicBezTo>
                  <a:pt x="10173942" y="1084061"/>
                  <a:pt x="10181128" y="1076877"/>
                  <a:pt x="10195499" y="1072086"/>
                </a:cubicBezTo>
                <a:cubicBezTo>
                  <a:pt x="10209868" y="1067297"/>
                  <a:pt x="10217054" y="1064902"/>
                  <a:pt x="10217054" y="1064902"/>
                </a:cubicBezTo>
                <a:cubicBezTo>
                  <a:pt x="10217054" y="1064902"/>
                  <a:pt x="10224237" y="1060111"/>
                  <a:pt x="10238608" y="1050531"/>
                </a:cubicBezTo>
                <a:cubicBezTo>
                  <a:pt x="10245792" y="1045742"/>
                  <a:pt x="10251780" y="1042747"/>
                  <a:pt x="10256569" y="1041550"/>
                </a:cubicBezTo>
                <a:close/>
                <a:moveTo>
                  <a:pt x="12616838" y="1036162"/>
                </a:moveTo>
                <a:lnTo>
                  <a:pt x="12631209" y="1050531"/>
                </a:lnTo>
                <a:cubicBezTo>
                  <a:pt x="12631209" y="1050531"/>
                  <a:pt x="12626420" y="1050531"/>
                  <a:pt x="12616838" y="1050531"/>
                </a:cubicBezTo>
                <a:cubicBezTo>
                  <a:pt x="12616838" y="1040951"/>
                  <a:pt x="12616838" y="1036162"/>
                  <a:pt x="12616838" y="1036162"/>
                </a:cubicBezTo>
                <a:close/>
                <a:moveTo>
                  <a:pt x="11740271" y="1036162"/>
                </a:moveTo>
                <a:lnTo>
                  <a:pt x="11725900" y="1064902"/>
                </a:lnTo>
                <a:cubicBezTo>
                  <a:pt x="11706742" y="1084061"/>
                  <a:pt x="11697160" y="1088852"/>
                  <a:pt x="11697160" y="1079272"/>
                </a:cubicBezTo>
                <a:cubicBezTo>
                  <a:pt x="11697160" y="1079272"/>
                  <a:pt x="11704345" y="1072086"/>
                  <a:pt x="11718716" y="1057717"/>
                </a:cubicBezTo>
                <a:cubicBezTo>
                  <a:pt x="11733086" y="1043346"/>
                  <a:pt x="11740271" y="1036162"/>
                  <a:pt x="11740271" y="1036162"/>
                </a:cubicBezTo>
                <a:close/>
                <a:moveTo>
                  <a:pt x="10885257" y="1036162"/>
                </a:moveTo>
                <a:cubicBezTo>
                  <a:pt x="10890046" y="1036162"/>
                  <a:pt x="10890046" y="1040951"/>
                  <a:pt x="10885257" y="1050531"/>
                </a:cubicBezTo>
                <a:cubicBezTo>
                  <a:pt x="10880468" y="1060111"/>
                  <a:pt x="10882860" y="1064902"/>
                  <a:pt x="10892442" y="1064902"/>
                </a:cubicBezTo>
                <a:cubicBezTo>
                  <a:pt x="10902023" y="1064902"/>
                  <a:pt x="10906812" y="1060111"/>
                  <a:pt x="10906812" y="1050531"/>
                </a:cubicBezTo>
                <a:cubicBezTo>
                  <a:pt x="10906812" y="1040951"/>
                  <a:pt x="10916392" y="1036162"/>
                  <a:pt x="10935552" y="1036162"/>
                </a:cubicBezTo>
                <a:lnTo>
                  <a:pt x="10949921" y="1050531"/>
                </a:lnTo>
                <a:lnTo>
                  <a:pt x="10949921" y="1064902"/>
                </a:lnTo>
                <a:cubicBezTo>
                  <a:pt x="10959503" y="1064902"/>
                  <a:pt x="10973872" y="1060111"/>
                  <a:pt x="10993033" y="1050531"/>
                </a:cubicBezTo>
                <a:lnTo>
                  <a:pt x="11021771" y="1050531"/>
                </a:lnTo>
                <a:cubicBezTo>
                  <a:pt x="11021771" y="1050531"/>
                  <a:pt x="11024167" y="1050531"/>
                  <a:pt x="11028956" y="1050531"/>
                </a:cubicBezTo>
                <a:cubicBezTo>
                  <a:pt x="11033746" y="1050531"/>
                  <a:pt x="11036142" y="1055322"/>
                  <a:pt x="11036142" y="1064902"/>
                </a:cubicBezTo>
                <a:lnTo>
                  <a:pt x="11007402" y="1064902"/>
                </a:lnTo>
                <a:cubicBezTo>
                  <a:pt x="10997822" y="1064902"/>
                  <a:pt x="10988242" y="1064902"/>
                  <a:pt x="10978661" y="1064902"/>
                </a:cubicBezTo>
                <a:cubicBezTo>
                  <a:pt x="10969081" y="1064902"/>
                  <a:pt x="10964292" y="1069692"/>
                  <a:pt x="10964292" y="1079272"/>
                </a:cubicBezTo>
                <a:cubicBezTo>
                  <a:pt x="10935552" y="1088852"/>
                  <a:pt x="10921183" y="1084061"/>
                  <a:pt x="10921183" y="1064902"/>
                </a:cubicBezTo>
                <a:cubicBezTo>
                  <a:pt x="10921183" y="1074483"/>
                  <a:pt x="10911601" y="1079272"/>
                  <a:pt x="10892442" y="1079272"/>
                </a:cubicBezTo>
                <a:cubicBezTo>
                  <a:pt x="10892442" y="1079272"/>
                  <a:pt x="10887653" y="1081666"/>
                  <a:pt x="10878071" y="1086457"/>
                </a:cubicBezTo>
                <a:cubicBezTo>
                  <a:pt x="10868491" y="1091246"/>
                  <a:pt x="10863702" y="1093643"/>
                  <a:pt x="10863702" y="1093643"/>
                </a:cubicBezTo>
                <a:lnTo>
                  <a:pt x="10863702" y="1079272"/>
                </a:lnTo>
                <a:cubicBezTo>
                  <a:pt x="10863702" y="1079272"/>
                  <a:pt x="10866099" y="1076877"/>
                  <a:pt x="10870888" y="1072086"/>
                </a:cubicBezTo>
                <a:cubicBezTo>
                  <a:pt x="10875677" y="1067297"/>
                  <a:pt x="10878071" y="1060111"/>
                  <a:pt x="10878071" y="1050531"/>
                </a:cubicBezTo>
                <a:cubicBezTo>
                  <a:pt x="10878071" y="1040951"/>
                  <a:pt x="10880468" y="1036162"/>
                  <a:pt x="10885257" y="1036162"/>
                </a:cubicBezTo>
                <a:close/>
                <a:moveTo>
                  <a:pt x="10066168" y="1036162"/>
                </a:moveTo>
                <a:cubicBezTo>
                  <a:pt x="10070958" y="1036162"/>
                  <a:pt x="10073354" y="1036162"/>
                  <a:pt x="10073354" y="1036162"/>
                </a:cubicBezTo>
                <a:cubicBezTo>
                  <a:pt x="10073354" y="1045742"/>
                  <a:pt x="10073354" y="1050531"/>
                  <a:pt x="10073354" y="1050531"/>
                </a:cubicBezTo>
                <a:lnTo>
                  <a:pt x="10058983" y="1050531"/>
                </a:lnTo>
                <a:cubicBezTo>
                  <a:pt x="10058983" y="1040951"/>
                  <a:pt x="10061379" y="1036162"/>
                  <a:pt x="10066168" y="1036162"/>
                </a:cubicBezTo>
                <a:close/>
                <a:moveTo>
                  <a:pt x="9699734" y="1036162"/>
                </a:moveTo>
                <a:cubicBezTo>
                  <a:pt x="9699734" y="1036162"/>
                  <a:pt x="9699734" y="1040951"/>
                  <a:pt x="9699734" y="1050531"/>
                </a:cubicBezTo>
                <a:lnTo>
                  <a:pt x="9714103" y="1036162"/>
                </a:lnTo>
                <a:close/>
                <a:moveTo>
                  <a:pt x="9656624" y="1036162"/>
                </a:moveTo>
                <a:lnTo>
                  <a:pt x="9670993" y="1036162"/>
                </a:lnTo>
                <a:lnTo>
                  <a:pt x="9656624" y="1037759"/>
                </a:lnTo>
                <a:close/>
                <a:moveTo>
                  <a:pt x="9426706" y="1036162"/>
                </a:moveTo>
                <a:cubicBezTo>
                  <a:pt x="9426706" y="1045742"/>
                  <a:pt x="9421917" y="1050531"/>
                  <a:pt x="9412335" y="1050531"/>
                </a:cubicBezTo>
                <a:cubicBezTo>
                  <a:pt x="9402754" y="1050531"/>
                  <a:pt x="9397963" y="1050531"/>
                  <a:pt x="9397963" y="1050531"/>
                </a:cubicBezTo>
                <a:close/>
                <a:moveTo>
                  <a:pt x="9031531" y="1036162"/>
                </a:moveTo>
                <a:cubicBezTo>
                  <a:pt x="9036322" y="1036162"/>
                  <a:pt x="9038716" y="1040951"/>
                  <a:pt x="9038716" y="1050531"/>
                </a:cubicBezTo>
                <a:cubicBezTo>
                  <a:pt x="9048296" y="1060111"/>
                  <a:pt x="9053085" y="1060111"/>
                  <a:pt x="9053085" y="1050531"/>
                </a:cubicBezTo>
                <a:cubicBezTo>
                  <a:pt x="9072246" y="1040951"/>
                  <a:pt x="9081826" y="1040951"/>
                  <a:pt x="9081826" y="1050531"/>
                </a:cubicBezTo>
                <a:cubicBezTo>
                  <a:pt x="9081826" y="1060111"/>
                  <a:pt x="9077037" y="1067297"/>
                  <a:pt x="9067457" y="1072086"/>
                </a:cubicBezTo>
                <a:cubicBezTo>
                  <a:pt x="9057876" y="1076877"/>
                  <a:pt x="9050691" y="1074483"/>
                  <a:pt x="9045902" y="1064902"/>
                </a:cubicBezTo>
                <a:cubicBezTo>
                  <a:pt x="9041111" y="1055322"/>
                  <a:pt x="9036322" y="1052926"/>
                  <a:pt x="9031531" y="1057717"/>
                </a:cubicBezTo>
                <a:cubicBezTo>
                  <a:pt x="9026742" y="1062506"/>
                  <a:pt x="9021951" y="1062506"/>
                  <a:pt x="9017161" y="1057717"/>
                </a:cubicBezTo>
                <a:cubicBezTo>
                  <a:pt x="9012372" y="1052926"/>
                  <a:pt x="9009974" y="1050531"/>
                  <a:pt x="9009974" y="1050531"/>
                </a:cubicBezTo>
                <a:cubicBezTo>
                  <a:pt x="9019556" y="1040951"/>
                  <a:pt x="9026742" y="1036162"/>
                  <a:pt x="9031531" y="1036162"/>
                </a:cubicBezTo>
                <a:close/>
                <a:moveTo>
                  <a:pt x="8794426" y="1036162"/>
                </a:moveTo>
                <a:cubicBezTo>
                  <a:pt x="8794426" y="1045742"/>
                  <a:pt x="8799216" y="1048137"/>
                  <a:pt x="8808796" y="1043346"/>
                </a:cubicBezTo>
                <a:cubicBezTo>
                  <a:pt x="8818376" y="1038557"/>
                  <a:pt x="8823165" y="1040951"/>
                  <a:pt x="8823165" y="1050531"/>
                </a:cubicBezTo>
                <a:cubicBezTo>
                  <a:pt x="8813585" y="1060111"/>
                  <a:pt x="8808796" y="1064902"/>
                  <a:pt x="8808796" y="1064902"/>
                </a:cubicBezTo>
                <a:cubicBezTo>
                  <a:pt x="8808796" y="1064902"/>
                  <a:pt x="8808796" y="1069692"/>
                  <a:pt x="8808796" y="1079272"/>
                </a:cubicBezTo>
                <a:cubicBezTo>
                  <a:pt x="8808796" y="1079272"/>
                  <a:pt x="8806401" y="1081666"/>
                  <a:pt x="8801610" y="1086457"/>
                </a:cubicBezTo>
                <a:cubicBezTo>
                  <a:pt x="8796821" y="1091246"/>
                  <a:pt x="8794426" y="1093643"/>
                  <a:pt x="8794426" y="1093643"/>
                </a:cubicBezTo>
                <a:lnTo>
                  <a:pt x="8794426" y="1108012"/>
                </a:lnTo>
                <a:cubicBezTo>
                  <a:pt x="8784846" y="1098432"/>
                  <a:pt x="8782452" y="1091246"/>
                  <a:pt x="8787241" y="1086457"/>
                </a:cubicBezTo>
                <a:cubicBezTo>
                  <a:pt x="8792030" y="1081666"/>
                  <a:pt x="8789635" y="1079272"/>
                  <a:pt x="8780055" y="1079272"/>
                </a:cubicBezTo>
                <a:cubicBezTo>
                  <a:pt x="8780055" y="1079272"/>
                  <a:pt x="8775266" y="1079272"/>
                  <a:pt x="8765686" y="1079272"/>
                </a:cubicBezTo>
                <a:lnTo>
                  <a:pt x="8736946" y="1079272"/>
                </a:lnTo>
                <a:lnTo>
                  <a:pt x="8751315" y="1064902"/>
                </a:lnTo>
                <a:cubicBezTo>
                  <a:pt x="8751315" y="1064902"/>
                  <a:pt x="8756106" y="1064902"/>
                  <a:pt x="8765686" y="1064902"/>
                </a:cubicBezTo>
                <a:cubicBezTo>
                  <a:pt x="8775266" y="1064902"/>
                  <a:pt x="8780055" y="1060111"/>
                  <a:pt x="8780055" y="1050531"/>
                </a:cubicBezTo>
                <a:close/>
                <a:moveTo>
                  <a:pt x="7759786" y="1036162"/>
                </a:moveTo>
                <a:lnTo>
                  <a:pt x="7774158" y="1036162"/>
                </a:lnTo>
                <a:cubicBezTo>
                  <a:pt x="7774158" y="1045742"/>
                  <a:pt x="7769367" y="1050531"/>
                  <a:pt x="7759786" y="1050531"/>
                </a:cubicBezTo>
                <a:close/>
                <a:moveTo>
                  <a:pt x="10598755" y="1031670"/>
                </a:moveTo>
                <a:cubicBezTo>
                  <a:pt x="10607737" y="1029875"/>
                  <a:pt x="10619412" y="1036162"/>
                  <a:pt x="10633781" y="1050531"/>
                </a:cubicBezTo>
                <a:lnTo>
                  <a:pt x="10619412" y="1064902"/>
                </a:lnTo>
                <a:cubicBezTo>
                  <a:pt x="10609832" y="1064902"/>
                  <a:pt x="10595461" y="1064902"/>
                  <a:pt x="10576303" y="1064902"/>
                </a:cubicBezTo>
                <a:cubicBezTo>
                  <a:pt x="10576303" y="1055322"/>
                  <a:pt x="10581092" y="1050531"/>
                  <a:pt x="10590672" y="1050531"/>
                </a:cubicBezTo>
                <a:lnTo>
                  <a:pt x="10605043" y="1050531"/>
                </a:lnTo>
                <a:lnTo>
                  <a:pt x="10590672" y="1036162"/>
                </a:lnTo>
                <a:cubicBezTo>
                  <a:pt x="10593068" y="1033768"/>
                  <a:pt x="10595762" y="1032269"/>
                  <a:pt x="10598755" y="1031670"/>
                </a:cubicBezTo>
                <a:close/>
                <a:moveTo>
                  <a:pt x="9721289" y="1025385"/>
                </a:moveTo>
                <a:cubicBezTo>
                  <a:pt x="9716498" y="1027779"/>
                  <a:pt x="9714103" y="1036162"/>
                  <a:pt x="9714103" y="1050531"/>
                </a:cubicBezTo>
                <a:lnTo>
                  <a:pt x="9728474" y="1050531"/>
                </a:lnTo>
                <a:lnTo>
                  <a:pt x="9728474" y="1064902"/>
                </a:lnTo>
                <a:cubicBezTo>
                  <a:pt x="9728474" y="1074483"/>
                  <a:pt x="9730869" y="1079272"/>
                  <a:pt x="9735660" y="1079272"/>
                </a:cubicBezTo>
                <a:cubicBezTo>
                  <a:pt x="9740449" y="1079272"/>
                  <a:pt x="9742843" y="1084061"/>
                  <a:pt x="9742843" y="1093643"/>
                </a:cubicBezTo>
                <a:cubicBezTo>
                  <a:pt x="9742843" y="1103223"/>
                  <a:pt x="9742843" y="1108012"/>
                  <a:pt x="9742843" y="1108012"/>
                </a:cubicBezTo>
                <a:cubicBezTo>
                  <a:pt x="9742843" y="1108012"/>
                  <a:pt x="9738054" y="1108012"/>
                  <a:pt x="9728474" y="1108012"/>
                </a:cubicBezTo>
                <a:cubicBezTo>
                  <a:pt x="9728474" y="1098432"/>
                  <a:pt x="9726078" y="1091246"/>
                  <a:pt x="9721289" y="1086457"/>
                </a:cubicBezTo>
                <a:cubicBezTo>
                  <a:pt x="9716499" y="1081666"/>
                  <a:pt x="9709314" y="1079272"/>
                  <a:pt x="9699734" y="1079272"/>
                </a:cubicBezTo>
                <a:lnTo>
                  <a:pt x="9699734" y="1108012"/>
                </a:lnTo>
                <a:lnTo>
                  <a:pt x="9714103" y="1122381"/>
                </a:lnTo>
                <a:lnTo>
                  <a:pt x="9699734" y="1136752"/>
                </a:lnTo>
                <a:lnTo>
                  <a:pt x="9728474" y="1136752"/>
                </a:lnTo>
                <a:lnTo>
                  <a:pt x="9742843" y="1136752"/>
                </a:lnTo>
                <a:lnTo>
                  <a:pt x="9742843" y="1151121"/>
                </a:lnTo>
                <a:lnTo>
                  <a:pt x="9742843" y="1165493"/>
                </a:lnTo>
                <a:cubicBezTo>
                  <a:pt x="9733263" y="1165493"/>
                  <a:pt x="9733263" y="1170282"/>
                  <a:pt x="9742843" y="1179862"/>
                </a:cubicBezTo>
                <a:lnTo>
                  <a:pt x="9757214" y="1179862"/>
                </a:lnTo>
                <a:cubicBezTo>
                  <a:pt x="9766795" y="1170282"/>
                  <a:pt x="9776373" y="1165493"/>
                  <a:pt x="9785953" y="1165493"/>
                </a:cubicBezTo>
                <a:cubicBezTo>
                  <a:pt x="9795535" y="1155913"/>
                  <a:pt x="9805113" y="1151121"/>
                  <a:pt x="9814693" y="1151121"/>
                </a:cubicBezTo>
                <a:lnTo>
                  <a:pt x="9800324" y="1136752"/>
                </a:lnTo>
                <a:cubicBezTo>
                  <a:pt x="9800324" y="1146333"/>
                  <a:pt x="9800324" y="1151121"/>
                  <a:pt x="9800324" y="1151121"/>
                </a:cubicBezTo>
                <a:cubicBezTo>
                  <a:pt x="9790744" y="1141542"/>
                  <a:pt x="9785953" y="1136752"/>
                  <a:pt x="9785953" y="1136752"/>
                </a:cubicBezTo>
                <a:cubicBezTo>
                  <a:pt x="9785953" y="1136752"/>
                  <a:pt x="9783558" y="1139147"/>
                  <a:pt x="9778769" y="1143936"/>
                </a:cubicBezTo>
                <a:cubicBezTo>
                  <a:pt x="9773980" y="1148727"/>
                  <a:pt x="9771584" y="1151121"/>
                  <a:pt x="9771584" y="1151121"/>
                </a:cubicBezTo>
                <a:cubicBezTo>
                  <a:pt x="9771584" y="1151121"/>
                  <a:pt x="9766795" y="1151121"/>
                  <a:pt x="9757214" y="1151121"/>
                </a:cubicBezTo>
                <a:cubicBezTo>
                  <a:pt x="9738054" y="1151121"/>
                  <a:pt x="9738054" y="1146333"/>
                  <a:pt x="9757214" y="1136752"/>
                </a:cubicBezTo>
                <a:cubicBezTo>
                  <a:pt x="9766795" y="1136752"/>
                  <a:pt x="9771584" y="1131961"/>
                  <a:pt x="9771584" y="1122381"/>
                </a:cubicBezTo>
                <a:lnTo>
                  <a:pt x="9771584" y="1093643"/>
                </a:lnTo>
                <a:cubicBezTo>
                  <a:pt x="9781164" y="1084061"/>
                  <a:pt x="9781164" y="1079272"/>
                  <a:pt x="9771584" y="1079272"/>
                </a:cubicBezTo>
                <a:lnTo>
                  <a:pt x="9742843" y="1050531"/>
                </a:lnTo>
                <a:lnTo>
                  <a:pt x="9742843" y="1036162"/>
                </a:lnTo>
                <a:cubicBezTo>
                  <a:pt x="9733263" y="1026582"/>
                  <a:pt x="9726080" y="1022990"/>
                  <a:pt x="9721289" y="1025385"/>
                </a:cubicBezTo>
                <a:close/>
                <a:moveTo>
                  <a:pt x="11984561" y="1021791"/>
                </a:moveTo>
                <a:cubicBezTo>
                  <a:pt x="11984561" y="1021791"/>
                  <a:pt x="11989350" y="1021791"/>
                  <a:pt x="11998930" y="1021791"/>
                </a:cubicBezTo>
                <a:lnTo>
                  <a:pt x="11984561" y="1036162"/>
                </a:lnTo>
                <a:close/>
                <a:moveTo>
                  <a:pt x="11179842" y="1021791"/>
                </a:moveTo>
                <a:lnTo>
                  <a:pt x="11222951" y="1021791"/>
                </a:lnTo>
                <a:cubicBezTo>
                  <a:pt x="11222951" y="1031371"/>
                  <a:pt x="11208582" y="1040951"/>
                  <a:pt x="11179842" y="1050531"/>
                </a:cubicBezTo>
                <a:cubicBezTo>
                  <a:pt x="11160681" y="1060111"/>
                  <a:pt x="11146312" y="1064902"/>
                  <a:pt x="11136732" y="1064902"/>
                </a:cubicBezTo>
                <a:lnTo>
                  <a:pt x="11151101" y="1050531"/>
                </a:lnTo>
                <a:cubicBezTo>
                  <a:pt x="11160681" y="1040951"/>
                  <a:pt x="11167867" y="1033766"/>
                  <a:pt x="11172656" y="1028977"/>
                </a:cubicBezTo>
                <a:cubicBezTo>
                  <a:pt x="11177445" y="1024188"/>
                  <a:pt x="11179842" y="1021791"/>
                  <a:pt x="11179842" y="1021791"/>
                </a:cubicBezTo>
                <a:close/>
                <a:moveTo>
                  <a:pt x="10217054" y="1021791"/>
                </a:moveTo>
                <a:lnTo>
                  <a:pt x="10217054" y="1050531"/>
                </a:lnTo>
                <a:cubicBezTo>
                  <a:pt x="10207472" y="1050531"/>
                  <a:pt x="10205079" y="1045742"/>
                  <a:pt x="10209868" y="1036162"/>
                </a:cubicBezTo>
                <a:cubicBezTo>
                  <a:pt x="10214657" y="1026582"/>
                  <a:pt x="10217054" y="1021791"/>
                  <a:pt x="10217054" y="1021791"/>
                </a:cubicBezTo>
                <a:close/>
                <a:moveTo>
                  <a:pt x="8499842" y="1021791"/>
                </a:moveTo>
                <a:cubicBezTo>
                  <a:pt x="8504631" y="1021791"/>
                  <a:pt x="8507027" y="1024188"/>
                  <a:pt x="8507027" y="1028977"/>
                </a:cubicBezTo>
                <a:cubicBezTo>
                  <a:pt x="8507027" y="1033766"/>
                  <a:pt x="8502236" y="1036162"/>
                  <a:pt x="8492656" y="1036162"/>
                </a:cubicBezTo>
                <a:cubicBezTo>
                  <a:pt x="8492656" y="1026582"/>
                  <a:pt x="8495051" y="1021791"/>
                  <a:pt x="8499842" y="1021791"/>
                </a:cubicBezTo>
                <a:close/>
                <a:moveTo>
                  <a:pt x="8277108" y="1021791"/>
                </a:moveTo>
                <a:cubicBezTo>
                  <a:pt x="8286686" y="1021791"/>
                  <a:pt x="8291476" y="1026582"/>
                  <a:pt x="8291476" y="1036162"/>
                </a:cubicBezTo>
                <a:lnTo>
                  <a:pt x="8277108" y="1036162"/>
                </a:lnTo>
                <a:close/>
                <a:moveTo>
                  <a:pt x="11037938" y="1018199"/>
                </a:moveTo>
                <a:cubicBezTo>
                  <a:pt x="11041530" y="1018199"/>
                  <a:pt x="11045722" y="1019396"/>
                  <a:pt x="11050511" y="1021791"/>
                </a:cubicBezTo>
                <a:lnTo>
                  <a:pt x="11050511" y="1036162"/>
                </a:lnTo>
                <a:lnTo>
                  <a:pt x="11021771" y="1050531"/>
                </a:lnTo>
                <a:cubicBezTo>
                  <a:pt x="11021771" y="1028977"/>
                  <a:pt x="11027161" y="1018199"/>
                  <a:pt x="11037938" y="1018199"/>
                </a:cubicBezTo>
                <a:close/>
                <a:moveTo>
                  <a:pt x="11783381" y="1007422"/>
                </a:moveTo>
                <a:cubicBezTo>
                  <a:pt x="11792961" y="1007422"/>
                  <a:pt x="11797750" y="1007422"/>
                  <a:pt x="11797750" y="1007422"/>
                </a:cubicBezTo>
                <a:cubicBezTo>
                  <a:pt x="11807332" y="1007422"/>
                  <a:pt x="11812121" y="1007422"/>
                  <a:pt x="11812121" y="1007422"/>
                </a:cubicBezTo>
                <a:cubicBezTo>
                  <a:pt x="11812121" y="1007422"/>
                  <a:pt x="11807332" y="1012211"/>
                  <a:pt x="11797750" y="1021791"/>
                </a:cubicBezTo>
                <a:close/>
                <a:moveTo>
                  <a:pt x="11251692" y="1007422"/>
                </a:moveTo>
                <a:lnTo>
                  <a:pt x="11266061" y="1007422"/>
                </a:lnTo>
                <a:cubicBezTo>
                  <a:pt x="11256481" y="1017002"/>
                  <a:pt x="11251692" y="1021791"/>
                  <a:pt x="11251692" y="1021791"/>
                </a:cubicBezTo>
                <a:close/>
                <a:moveTo>
                  <a:pt x="10691262" y="1007422"/>
                </a:moveTo>
                <a:lnTo>
                  <a:pt x="10676893" y="1036162"/>
                </a:lnTo>
                <a:cubicBezTo>
                  <a:pt x="10657733" y="1036162"/>
                  <a:pt x="10648153" y="1040951"/>
                  <a:pt x="10648153" y="1050531"/>
                </a:cubicBezTo>
                <a:lnTo>
                  <a:pt x="10633781" y="1036162"/>
                </a:lnTo>
                <a:cubicBezTo>
                  <a:pt x="10633781" y="1036162"/>
                  <a:pt x="10640967" y="1033766"/>
                  <a:pt x="10655338" y="1028977"/>
                </a:cubicBezTo>
                <a:cubicBezTo>
                  <a:pt x="10669707" y="1024188"/>
                  <a:pt x="10676893" y="1021791"/>
                  <a:pt x="10676893" y="1021791"/>
                </a:cubicBezTo>
                <a:cubicBezTo>
                  <a:pt x="10676893" y="1012211"/>
                  <a:pt x="10681682" y="1007422"/>
                  <a:pt x="10691262" y="1007422"/>
                </a:cubicBezTo>
                <a:close/>
                <a:moveTo>
                  <a:pt x="10141610" y="1007422"/>
                </a:moveTo>
                <a:cubicBezTo>
                  <a:pt x="10148796" y="1007422"/>
                  <a:pt x="10154782" y="1012213"/>
                  <a:pt x="10159573" y="1021791"/>
                </a:cubicBezTo>
                <a:cubicBezTo>
                  <a:pt x="10159573" y="1031371"/>
                  <a:pt x="10154784" y="1036162"/>
                  <a:pt x="10145204" y="1036162"/>
                </a:cubicBezTo>
                <a:cubicBezTo>
                  <a:pt x="10135622" y="1036162"/>
                  <a:pt x="10126044" y="1036162"/>
                  <a:pt x="10116464" y="1036162"/>
                </a:cubicBezTo>
                <a:cubicBezTo>
                  <a:pt x="10106882" y="1036162"/>
                  <a:pt x="10102092" y="1038557"/>
                  <a:pt x="10102092" y="1043346"/>
                </a:cubicBezTo>
                <a:cubicBezTo>
                  <a:pt x="10102092" y="1048137"/>
                  <a:pt x="10102092" y="1052926"/>
                  <a:pt x="10102092" y="1057717"/>
                </a:cubicBezTo>
                <a:cubicBezTo>
                  <a:pt x="10102092" y="1062506"/>
                  <a:pt x="10097303" y="1060111"/>
                  <a:pt x="10087723" y="1050531"/>
                </a:cubicBezTo>
                <a:lnTo>
                  <a:pt x="10102092" y="1036162"/>
                </a:lnTo>
                <a:lnTo>
                  <a:pt x="10116464" y="1021791"/>
                </a:lnTo>
                <a:cubicBezTo>
                  <a:pt x="10126044" y="1012213"/>
                  <a:pt x="10134426" y="1007422"/>
                  <a:pt x="10141610" y="1007422"/>
                </a:cubicBezTo>
                <a:close/>
                <a:moveTo>
                  <a:pt x="9900914" y="1007422"/>
                </a:moveTo>
                <a:lnTo>
                  <a:pt x="9915285" y="1021791"/>
                </a:lnTo>
                <a:cubicBezTo>
                  <a:pt x="9915285" y="1021791"/>
                  <a:pt x="9920074" y="1017002"/>
                  <a:pt x="9929654" y="1007422"/>
                </a:cubicBezTo>
                <a:cubicBezTo>
                  <a:pt x="9929654" y="1007422"/>
                  <a:pt x="9924865" y="1007422"/>
                  <a:pt x="9915285" y="1007422"/>
                </a:cubicBezTo>
                <a:cubicBezTo>
                  <a:pt x="9905703" y="1007422"/>
                  <a:pt x="9900914" y="1007422"/>
                  <a:pt x="9900914" y="1007422"/>
                </a:cubicBezTo>
                <a:close/>
                <a:moveTo>
                  <a:pt x="9785953" y="1007422"/>
                </a:moveTo>
                <a:cubicBezTo>
                  <a:pt x="9776373" y="1007422"/>
                  <a:pt x="9771584" y="1012211"/>
                  <a:pt x="9771584" y="1021791"/>
                </a:cubicBezTo>
                <a:lnTo>
                  <a:pt x="9771584" y="1036162"/>
                </a:lnTo>
                <a:cubicBezTo>
                  <a:pt x="9781164" y="1036162"/>
                  <a:pt x="9785953" y="1036162"/>
                  <a:pt x="9785953" y="1036162"/>
                </a:cubicBezTo>
                <a:cubicBezTo>
                  <a:pt x="9776373" y="1045742"/>
                  <a:pt x="9773980" y="1052926"/>
                  <a:pt x="9778769" y="1057717"/>
                </a:cubicBezTo>
                <a:cubicBezTo>
                  <a:pt x="9783558" y="1062506"/>
                  <a:pt x="9788349" y="1064902"/>
                  <a:pt x="9793138" y="1064902"/>
                </a:cubicBezTo>
                <a:cubicBezTo>
                  <a:pt x="9797927" y="1064902"/>
                  <a:pt x="9800324" y="1064902"/>
                  <a:pt x="9800324" y="1064902"/>
                </a:cubicBezTo>
                <a:lnTo>
                  <a:pt x="9800324" y="1050531"/>
                </a:lnTo>
                <a:lnTo>
                  <a:pt x="9800324" y="1036162"/>
                </a:lnTo>
                <a:lnTo>
                  <a:pt x="9800324" y="1007422"/>
                </a:lnTo>
                <a:close/>
                <a:moveTo>
                  <a:pt x="8693836" y="1007422"/>
                </a:moveTo>
                <a:lnTo>
                  <a:pt x="8708205" y="1007422"/>
                </a:lnTo>
                <a:cubicBezTo>
                  <a:pt x="8708205" y="1017002"/>
                  <a:pt x="8708205" y="1021791"/>
                  <a:pt x="8708205" y="1021791"/>
                </a:cubicBezTo>
                <a:close/>
                <a:moveTo>
                  <a:pt x="7544237" y="1007422"/>
                </a:moveTo>
                <a:cubicBezTo>
                  <a:pt x="7553818" y="1007422"/>
                  <a:pt x="7558608" y="1012211"/>
                  <a:pt x="7558608" y="1021791"/>
                </a:cubicBezTo>
                <a:cubicBezTo>
                  <a:pt x="7558608" y="1021791"/>
                  <a:pt x="7553818" y="1021791"/>
                  <a:pt x="7544237" y="1021791"/>
                </a:cubicBezTo>
                <a:cubicBezTo>
                  <a:pt x="7544237" y="1021791"/>
                  <a:pt x="7539448" y="1021791"/>
                  <a:pt x="7529868" y="1021791"/>
                </a:cubicBezTo>
                <a:close/>
                <a:moveTo>
                  <a:pt x="9613515" y="993053"/>
                </a:moveTo>
                <a:cubicBezTo>
                  <a:pt x="9613515" y="1002633"/>
                  <a:pt x="9611118" y="1007422"/>
                  <a:pt x="9606329" y="1007422"/>
                </a:cubicBezTo>
                <a:cubicBezTo>
                  <a:pt x="9601540" y="1007422"/>
                  <a:pt x="9599144" y="1007422"/>
                  <a:pt x="9599144" y="1007422"/>
                </a:cubicBezTo>
                <a:cubicBezTo>
                  <a:pt x="9599144" y="1007422"/>
                  <a:pt x="9594355" y="1007422"/>
                  <a:pt x="9584774" y="1007422"/>
                </a:cubicBezTo>
                <a:close/>
                <a:moveTo>
                  <a:pt x="9412335" y="993053"/>
                </a:moveTo>
                <a:lnTo>
                  <a:pt x="9426706" y="993053"/>
                </a:lnTo>
                <a:lnTo>
                  <a:pt x="9426706" y="1007422"/>
                </a:lnTo>
                <a:close/>
                <a:moveTo>
                  <a:pt x="9397963" y="993053"/>
                </a:moveTo>
                <a:lnTo>
                  <a:pt x="9397963" y="1007422"/>
                </a:lnTo>
                <a:cubicBezTo>
                  <a:pt x="9397963" y="1017002"/>
                  <a:pt x="9393174" y="1021791"/>
                  <a:pt x="9383594" y="1021791"/>
                </a:cubicBezTo>
                <a:lnTo>
                  <a:pt x="9383594" y="1007422"/>
                </a:lnTo>
                <a:cubicBezTo>
                  <a:pt x="9393174" y="997842"/>
                  <a:pt x="9397963" y="993053"/>
                  <a:pt x="9397963" y="993053"/>
                </a:cubicBezTo>
                <a:close/>
                <a:moveTo>
                  <a:pt x="9369225" y="993053"/>
                </a:moveTo>
                <a:cubicBezTo>
                  <a:pt x="9378805" y="1002633"/>
                  <a:pt x="9381198" y="1007422"/>
                  <a:pt x="9376409" y="1007422"/>
                </a:cubicBezTo>
                <a:cubicBezTo>
                  <a:pt x="9371620" y="1007422"/>
                  <a:pt x="9369225" y="1007422"/>
                  <a:pt x="9369225" y="1007422"/>
                </a:cubicBezTo>
                <a:close/>
                <a:moveTo>
                  <a:pt x="9168045" y="993053"/>
                </a:moveTo>
                <a:lnTo>
                  <a:pt x="9153676" y="1007422"/>
                </a:lnTo>
                <a:cubicBezTo>
                  <a:pt x="9144093" y="1007422"/>
                  <a:pt x="9134515" y="1012211"/>
                  <a:pt x="9124935" y="1021791"/>
                </a:cubicBezTo>
                <a:lnTo>
                  <a:pt x="9096195" y="1021791"/>
                </a:lnTo>
                <a:cubicBezTo>
                  <a:pt x="9096195" y="1021791"/>
                  <a:pt x="9096195" y="1017002"/>
                  <a:pt x="9096195" y="1007422"/>
                </a:cubicBezTo>
                <a:cubicBezTo>
                  <a:pt x="9124935" y="997842"/>
                  <a:pt x="9148885" y="993053"/>
                  <a:pt x="9168045" y="993053"/>
                </a:cubicBezTo>
                <a:close/>
                <a:moveTo>
                  <a:pt x="9038716" y="993053"/>
                </a:moveTo>
                <a:lnTo>
                  <a:pt x="9053085" y="993053"/>
                </a:lnTo>
                <a:lnTo>
                  <a:pt x="9053085" y="1007422"/>
                </a:lnTo>
                <a:cubicBezTo>
                  <a:pt x="9053085" y="1007422"/>
                  <a:pt x="9048296" y="1002633"/>
                  <a:pt x="9038716" y="993053"/>
                </a:cubicBezTo>
                <a:close/>
                <a:moveTo>
                  <a:pt x="7601718" y="993053"/>
                </a:moveTo>
                <a:cubicBezTo>
                  <a:pt x="7611298" y="993053"/>
                  <a:pt x="7611298" y="997842"/>
                  <a:pt x="7601718" y="1007422"/>
                </a:cubicBezTo>
                <a:cubicBezTo>
                  <a:pt x="7592138" y="1017002"/>
                  <a:pt x="7589743" y="1021791"/>
                  <a:pt x="7594532" y="1021791"/>
                </a:cubicBezTo>
                <a:cubicBezTo>
                  <a:pt x="7599324" y="1021791"/>
                  <a:pt x="7596928" y="1026582"/>
                  <a:pt x="7587348" y="1036162"/>
                </a:cubicBezTo>
                <a:cubicBezTo>
                  <a:pt x="7587348" y="1036162"/>
                  <a:pt x="7582558" y="1036162"/>
                  <a:pt x="7572978" y="1036162"/>
                </a:cubicBezTo>
                <a:cubicBezTo>
                  <a:pt x="7563398" y="1026582"/>
                  <a:pt x="7565792" y="1017002"/>
                  <a:pt x="7580163" y="1007422"/>
                </a:cubicBezTo>
                <a:cubicBezTo>
                  <a:pt x="7594532" y="997842"/>
                  <a:pt x="7601718" y="993053"/>
                  <a:pt x="7601718" y="993053"/>
                </a:cubicBezTo>
                <a:close/>
                <a:moveTo>
                  <a:pt x="12156999" y="978682"/>
                </a:moveTo>
                <a:lnTo>
                  <a:pt x="12171370" y="978682"/>
                </a:lnTo>
                <a:cubicBezTo>
                  <a:pt x="12171370" y="978682"/>
                  <a:pt x="12166581" y="983473"/>
                  <a:pt x="12156999" y="993053"/>
                </a:cubicBezTo>
                <a:lnTo>
                  <a:pt x="12128261" y="993053"/>
                </a:lnTo>
                <a:close/>
                <a:moveTo>
                  <a:pt x="11179842" y="978682"/>
                </a:moveTo>
                <a:lnTo>
                  <a:pt x="11194211" y="978682"/>
                </a:lnTo>
                <a:lnTo>
                  <a:pt x="11194211" y="993053"/>
                </a:lnTo>
                <a:close/>
                <a:moveTo>
                  <a:pt x="11136732" y="978682"/>
                </a:moveTo>
                <a:lnTo>
                  <a:pt x="11151101" y="993053"/>
                </a:lnTo>
                <a:lnTo>
                  <a:pt x="11165471" y="1007422"/>
                </a:lnTo>
                <a:cubicBezTo>
                  <a:pt x="11146312" y="1017002"/>
                  <a:pt x="11136732" y="1017002"/>
                  <a:pt x="11136732" y="1007422"/>
                </a:cubicBezTo>
                <a:cubicBezTo>
                  <a:pt x="11136732" y="997842"/>
                  <a:pt x="11131943" y="997842"/>
                  <a:pt x="11122361" y="1007422"/>
                </a:cubicBezTo>
                <a:close/>
                <a:moveTo>
                  <a:pt x="11064882" y="978682"/>
                </a:moveTo>
                <a:cubicBezTo>
                  <a:pt x="11064882" y="978682"/>
                  <a:pt x="11069671" y="978682"/>
                  <a:pt x="11079252" y="978682"/>
                </a:cubicBezTo>
                <a:lnTo>
                  <a:pt x="11079252" y="993053"/>
                </a:lnTo>
                <a:cubicBezTo>
                  <a:pt x="11069671" y="993053"/>
                  <a:pt x="11064882" y="993053"/>
                  <a:pt x="11064882" y="993053"/>
                </a:cubicBezTo>
                <a:cubicBezTo>
                  <a:pt x="11064882" y="983473"/>
                  <a:pt x="11064882" y="978682"/>
                  <a:pt x="11064882" y="978682"/>
                </a:cubicBezTo>
                <a:close/>
                <a:moveTo>
                  <a:pt x="10475713" y="978682"/>
                </a:moveTo>
                <a:cubicBezTo>
                  <a:pt x="10475713" y="978682"/>
                  <a:pt x="10475713" y="983473"/>
                  <a:pt x="10475713" y="993053"/>
                </a:cubicBezTo>
                <a:cubicBezTo>
                  <a:pt x="10475713" y="1002633"/>
                  <a:pt x="10470924" y="1012211"/>
                  <a:pt x="10461343" y="1021791"/>
                </a:cubicBezTo>
                <a:cubicBezTo>
                  <a:pt x="10451761" y="1031371"/>
                  <a:pt x="10442183" y="1031371"/>
                  <a:pt x="10432603" y="1021791"/>
                </a:cubicBezTo>
                <a:lnTo>
                  <a:pt x="10418232" y="1021791"/>
                </a:lnTo>
                <a:cubicBezTo>
                  <a:pt x="10418232" y="1031371"/>
                  <a:pt x="10418232" y="1036162"/>
                  <a:pt x="10418232" y="1036162"/>
                </a:cubicBezTo>
                <a:cubicBezTo>
                  <a:pt x="10418232" y="1036162"/>
                  <a:pt x="10418232" y="1040951"/>
                  <a:pt x="10418232" y="1050531"/>
                </a:cubicBezTo>
                <a:cubicBezTo>
                  <a:pt x="10370333" y="1088852"/>
                  <a:pt x="10336802" y="1108012"/>
                  <a:pt x="10317642" y="1108012"/>
                </a:cubicBezTo>
                <a:cubicBezTo>
                  <a:pt x="10308062" y="1108012"/>
                  <a:pt x="10303273" y="1108012"/>
                  <a:pt x="10303273" y="1108012"/>
                </a:cubicBezTo>
                <a:lnTo>
                  <a:pt x="10245792" y="1108012"/>
                </a:lnTo>
                <a:cubicBezTo>
                  <a:pt x="10245792" y="1098432"/>
                  <a:pt x="10260163" y="1088852"/>
                  <a:pt x="10288903" y="1079272"/>
                </a:cubicBezTo>
                <a:cubicBezTo>
                  <a:pt x="10298484" y="1079272"/>
                  <a:pt x="10305669" y="1076877"/>
                  <a:pt x="10310458" y="1072086"/>
                </a:cubicBezTo>
                <a:cubicBezTo>
                  <a:pt x="10315247" y="1067297"/>
                  <a:pt x="10317642" y="1064902"/>
                  <a:pt x="10317642" y="1064902"/>
                </a:cubicBezTo>
                <a:cubicBezTo>
                  <a:pt x="10327224" y="1055322"/>
                  <a:pt x="10336802" y="1050531"/>
                  <a:pt x="10346382" y="1050531"/>
                </a:cubicBezTo>
                <a:cubicBezTo>
                  <a:pt x="10355964" y="1050531"/>
                  <a:pt x="10360753" y="1045742"/>
                  <a:pt x="10360753" y="1036162"/>
                </a:cubicBezTo>
                <a:cubicBezTo>
                  <a:pt x="10360753" y="1036162"/>
                  <a:pt x="10365542" y="1033766"/>
                  <a:pt x="10375123" y="1028977"/>
                </a:cubicBezTo>
                <a:cubicBezTo>
                  <a:pt x="10384703" y="1024188"/>
                  <a:pt x="10394283" y="1021791"/>
                  <a:pt x="10403863" y="1021791"/>
                </a:cubicBezTo>
                <a:cubicBezTo>
                  <a:pt x="10423021" y="1012211"/>
                  <a:pt x="10432603" y="1007422"/>
                  <a:pt x="10432603" y="1007422"/>
                </a:cubicBezTo>
                <a:lnTo>
                  <a:pt x="10446972" y="1007422"/>
                </a:lnTo>
                <a:lnTo>
                  <a:pt x="10461343" y="993053"/>
                </a:lnTo>
                <a:close/>
                <a:moveTo>
                  <a:pt x="9297375" y="978682"/>
                </a:moveTo>
                <a:cubicBezTo>
                  <a:pt x="9297375" y="978682"/>
                  <a:pt x="9302164" y="978682"/>
                  <a:pt x="9311744" y="978682"/>
                </a:cubicBezTo>
                <a:cubicBezTo>
                  <a:pt x="9321324" y="978682"/>
                  <a:pt x="9323719" y="983473"/>
                  <a:pt x="9318930" y="993053"/>
                </a:cubicBezTo>
                <a:cubicBezTo>
                  <a:pt x="9314141" y="1002633"/>
                  <a:pt x="9321324" y="1012211"/>
                  <a:pt x="9340485" y="1021791"/>
                </a:cubicBezTo>
                <a:lnTo>
                  <a:pt x="9354854" y="1036162"/>
                </a:lnTo>
                <a:lnTo>
                  <a:pt x="9326114" y="1036162"/>
                </a:lnTo>
                <a:cubicBezTo>
                  <a:pt x="9316533" y="1045742"/>
                  <a:pt x="9311744" y="1052926"/>
                  <a:pt x="9311744" y="1057717"/>
                </a:cubicBezTo>
                <a:cubicBezTo>
                  <a:pt x="9311744" y="1062506"/>
                  <a:pt x="9311744" y="1064902"/>
                  <a:pt x="9311744" y="1064902"/>
                </a:cubicBezTo>
                <a:lnTo>
                  <a:pt x="9326114" y="1064902"/>
                </a:lnTo>
                <a:cubicBezTo>
                  <a:pt x="9326114" y="1074483"/>
                  <a:pt x="9326114" y="1079272"/>
                  <a:pt x="9326114" y="1079272"/>
                </a:cubicBezTo>
                <a:lnTo>
                  <a:pt x="9340485" y="1064902"/>
                </a:lnTo>
                <a:cubicBezTo>
                  <a:pt x="9330905" y="1064902"/>
                  <a:pt x="9330905" y="1062506"/>
                  <a:pt x="9340485" y="1057717"/>
                </a:cubicBezTo>
                <a:cubicBezTo>
                  <a:pt x="9350065" y="1052926"/>
                  <a:pt x="9354854" y="1050531"/>
                  <a:pt x="9354854" y="1050531"/>
                </a:cubicBezTo>
                <a:cubicBezTo>
                  <a:pt x="9364436" y="1060111"/>
                  <a:pt x="9369225" y="1064902"/>
                  <a:pt x="9369225" y="1064902"/>
                </a:cubicBezTo>
                <a:cubicBezTo>
                  <a:pt x="9369225" y="1064902"/>
                  <a:pt x="9374014" y="1060111"/>
                  <a:pt x="9383594" y="1050531"/>
                </a:cubicBezTo>
                <a:lnTo>
                  <a:pt x="9383594" y="1053227"/>
                </a:lnTo>
                <a:cubicBezTo>
                  <a:pt x="9383594" y="1056220"/>
                  <a:pt x="9383594" y="1060111"/>
                  <a:pt x="9383594" y="1064902"/>
                </a:cubicBezTo>
                <a:cubicBezTo>
                  <a:pt x="9383594" y="1064902"/>
                  <a:pt x="9383594" y="1069692"/>
                  <a:pt x="9383594" y="1079272"/>
                </a:cubicBezTo>
                <a:lnTo>
                  <a:pt x="9383594" y="1093643"/>
                </a:lnTo>
                <a:cubicBezTo>
                  <a:pt x="9383594" y="1103223"/>
                  <a:pt x="9383594" y="1108012"/>
                  <a:pt x="9383594" y="1108012"/>
                </a:cubicBezTo>
                <a:cubicBezTo>
                  <a:pt x="9383594" y="1108012"/>
                  <a:pt x="9378805" y="1112801"/>
                  <a:pt x="9369225" y="1122381"/>
                </a:cubicBezTo>
                <a:cubicBezTo>
                  <a:pt x="9340485" y="1122381"/>
                  <a:pt x="9321324" y="1112801"/>
                  <a:pt x="9311744" y="1093643"/>
                </a:cubicBezTo>
                <a:cubicBezTo>
                  <a:pt x="9302164" y="1084061"/>
                  <a:pt x="9297375" y="1074483"/>
                  <a:pt x="9297375" y="1064902"/>
                </a:cubicBezTo>
                <a:cubicBezTo>
                  <a:pt x="9297375" y="1045742"/>
                  <a:pt x="9292586" y="1040951"/>
                  <a:pt x="9283004" y="1050531"/>
                </a:cubicBezTo>
                <a:cubicBezTo>
                  <a:pt x="9273424" y="1050531"/>
                  <a:pt x="9268635" y="1055322"/>
                  <a:pt x="9268635" y="1064902"/>
                </a:cubicBezTo>
                <a:lnTo>
                  <a:pt x="9283004" y="1064902"/>
                </a:lnTo>
                <a:cubicBezTo>
                  <a:pt x="9283004" y="1064902"/>
                  <a:pt x="9278215" y="1069692"/>
                  <a:pt x="9268635" y="1079272"/>
                </a:cubicBezTo>
                <a:lnTo>
                  <a:pt x="9211154" y="1093643"/>
                </a:lnTo>
                <a:lnTo>
                  <a:pt x="9211154" y="1108012"/>
                </a:lnTo>
                <a:cubicBezTo>
                  <a:pt x="9211154" y="1117592"/>
                  <a:pt x="9215943" y="1122381"/>
                  <a:pt x="9225525" y="1122381"/>
                </a:cubicBezTo>
                <a:lnTo>
                  <a:pt x="9225525" y="1108012"/>
                </a:lnTo>
                <a:cubicBezTo>
                  <a:pt x="9235105" y="1108012"/>
                  <a:pt x="9239895" y="1110407"/>
                  <a:pt x="9239895" y="1115198"/>
                </a:cubicBezTo>
                <a:cubicBezTo>
                  <a:pt x="9239895" y="1119987"/>
                  <a:pt x="9235105" y="1124778"/>
                  <a:pt x="9225525" y="1129567"/>
                </a:cubicBezTo>
                <a:cubicBezTo>
                  <a:pt x="9215943" y="1134356"/>
                  <a:pt x="9206365" y="1127172"/>
                  <a:pt x="9196785" y="1108012"/>
                </a:cubicBezTo>
                <a:lnTo>
                  <a:pt x="9153676" y="1108012"/>
                </a:lnTo>
                <a:cubicBezTo>
                  <a:pt x="9153676" y="1117592"/>
                  <a:pt x="9151279" y="1122381"/>
                  <a:pt x="9146490" y="1122381"/>
                </a:cubicBezTo>
                <a:cubicBezTo>
                  <a:pt x="9141701" y="1122381"/>
                  <a:pt x="9139304" y="1117592"/>
                  <a:pt x="9139304" y="1108012"/>
                </a:cubicBezTo>
                <a:cubicBezTo>
                  <a:pt x="9129724" y="1108012"/>
                  <a:pt x="9124935" y="1108012"/>
                  <a:pt x="9124935" y="1108012"/>
                </a:cubicBezTo>
                <a:lnTo>
                  <a:pt x="9110566" y="1122381"/>
                </a:lnTo>
                <a:cubicBezTo>
                  <a:pt x="9110566" y="1131961"/>
                  <a:pt x="9108170" y="1136752"/>
                  <a:pt x="9103380" y="1136752"/>
                </a:cubicBezTo>
                <a:cubicBezTo>
                  <a:pt x="9098591" y="1136752"/>
                  <a:pt x="9096195" y="1141542"/>
                  <a:pt x="9096195" y="1151121"/>
                </a:cubicBezTo>
                <a:cubicBezTo>
                  <a:pt x="9086615" y="1141542"/>
                  <a:pt x="9081826" y="1141542"/>
                  <a:pt x="9081826" y="1151121"/>
                </a:cubicBezTo>
                <a:lnTo>
                  <a:pt x="9067457" y="1165493"/>
                </a:lnTo>
                <a:lnTo>
                  <a:pt x="9067457" y="1151121"/>
                </a:lnTo>
                <a:lnTo>
                  <a:pt x="9067457" y="1136752"/>
                </a:lnTo>
                <a:cubicBezTo>
                  <a:pt x="9057876" y="1136752"/>
                  <a:pt x="9053085" y="1139147"/>
                  <a:pt x="9053085" y="1143936"/>
                </a:cubicBezTo>
                <a:cubicBezTo>
                  <a:pt x="9053085" y="1148727"/>
                  <a:pt x="9048296" y="1151121"/>
                  <a:pt x="9038716" y="1151121"/>
                </a:cubicBezTo>
                <a:cubicBezTo>
                  <a:pt x="9029136" y="1151121"/>
                  <a:pt x="9024345" y="1151121"/>
                  <a:pt x="9024345" y="1151121"/>
                </a:cubicBezTo>
                <a:lnTo>
                  <a:pt x="9009974" y="1165493"/>
                </a:lnTo>
                <a:lnTo>
                  <a:pt x="8995605" y="1165493"/>
                </a:lnTo>
                <a:cubicBezTo>
                  <a:pt x="8995605" y="1155913"/>
                  <a:pt x="8990816" y="1151121"/>
                  <a:pt x="8981236" y="1151121"/>
                </a:cubicBezTo>
                <a:cubicBezTo>
                  <a:pt x="8971655" y="1170282"/>
                  <a:pt x="8957286" y="1179862"/>
                  <a:pt x="8938124" y="1179862"/>
                </a:cubicBezTo>
                <a:cubicBezTo>
                  <a:pt x="8938124" y="1170282"/>
                  <a:pt x="8942915" y="1163096"/>
                  <a:pt x="8952495" y="1158307"/>
                </a:cubicBezTo>
                <a:cubicBezTo>
                  <a:pt x="8962075" y="1153516"/>
                  <a:pt x="8966864" y="1151121"/>
                  <a:pt x="8966864" y="1151121"/>
                </a:cubicBezTo>
                <a:lnTo>
                  <a:pt x="8966864" y="1136752"/>
                </a:lnTo>
                <a:cubicBezTo>
                  <a:pt x="8976446" y="1127172"/>
                  <a:pt x="8986025" y="1117592"/>
                  <a:pt x="8995605" y="1108012"/>
                </a:cubicBezTo>
                <a:cubicBezTo>
                  <a:pt x="8995605" y="1108012"/>
                  <a:pt x="9000396" y="1108012"/>
                  <a:pt x="9009974" y="1108012"/>
                </a:cubicBezTo>
                <a:lnTo>
                  <a:pt x="9024345" y="1108012"/>
                </a:lnTo>
                <a:cubicBezTo>
                  <a:pt x="9024345" y="1108012"/>
                  <a:pt x="9029136" y="1103223"/>
                  <a:pt x="9038716" y="1093643"/>
                </a:cubicBezTo>
                <a:cubicBezTo>
                  <a:pt x="9048296" y="1093643"/>
                  <a:pt x="9053085" y="1093643"/>
                  <a:pt x="9053085" y="1093643"/>
                </a:cubicBezTo>
                <a:lnTo>
                  <a:pt x="9067457" y="1079272"/>
                </a:lnTo>
                <a:cubicBezTo>
                  <a:pt x="9077037" y="1079272"/>
                  <a:pt x="9081826" y="1079272"/>
                  <a:pt x="9081826" y="1079272"/>
                </a:cubicBezTo>
                <a:cubicBezTo>
                  <a:pt x="9100986" y="1069692"/>
                  <a:pt x="9115355" y="1064902"/>
                  <a:pt x="9124935" y="1064902"/>
                </a:cubicBezTo>
                <a:lnTo>
                  <a:pt x="9139304" y="1064902"/>
                </a:lnTo>
                <a:cubicBezTo>
                  <a:pt x="9139304" y="1055322"/>
                  <a:pt x="9141701" y="1050531"/>
                  <a:pt x="9146490" y="1050531"/>
                </a:cubicBezTo>
                <a:cubicBezTo>
                  <a:pt x="9151279" y="1050531"/>
                  <a:pt x="9156070" y="1050531"/>
                  <a:pt x="9160859" y="1050531"/>
                </a:cubicBezTo>
                <a:cubicBezTo>
                  <a:pt x="9165648" y="1050531"/>
                  <a:pt x="9172834" y="1048137"/>
                  <a:pt x="9182414" y="1043346"/>
                </a:cubicBezTo>
                <a:cubicBezTo>
                  <a:pt x="9191996" y="1038557"/>
                  <a:pt x="9196785" y="1031371"/>
                  <a:pt x="9196785" y="1021791"/>
                </a:cubicBezTo>
                <a:lnTo>
                  <a:pt x="9239895" y="1007422"/>
                </a:lnTo>
                <a:close/>
                <a:moveTo>
                  <a:pt x="8377696" y="978682"/>
                </a:moveTo>
                <a:lnTo>
                  <a:pt x="8392066" y="978682"/>
                </a:lnTo>
                <a:cubicBezTo>
                  <a:pt x="8392066" y="988262"/>
                  <a:pt x="8387277" y="993053"/>
                  <a:pt x="8377696" y="993053"/>
                </a:cubicBezTo>
                <a:close/>
                <a:moveTo>
                  <a:pt x="8769278" y="971496"/>
                </a:moveTo>
                <a:cubicBezTo>
                  <a:pt x="8771674" y="971496"/>
                  <a:pt x="8775266" y="973892"/>
                  <a:pt x="8780055" y="978682"/>
                </a:cubicBezTo>
                <a:cubicBezTo>
                  <a:pt x="8780055" y="1007422"/>
                  <a:pt x="8775266" y="1026582"/>
                  <a:pt x="8765686" y="1036162"/>
                </a:cubicBezTo>
                <a:cubicBezTo>
                  <a:pt x="8756106" y="1026582"/>
                  <a:pt x="8753711" y="1019396"/>
                  <a:pt x="8758501" y="1014607"/>
                </a:cubicBezTo>
                <a:cubicBezTo>
                  <a:pt x="8763292" y="1009817"/>
                  <a:pt x="8765686" y="1002633"/>
                  <a:pt x="8765686" y="993053"/>
                </a:cubicBezTo>
                <a:lnTo>
                  <a:pt x="8765686" y="978682"/>
                </a:lnTo>
                <a:cubicBezTo>
                  <a:pt x="8765686" y="973892"/>
                  <a:pt x="8766883" y="971496"/>
                  <a:pt x="8769278" y="971496"/>
                </a:cubicBezTo>
                <a:close/>
                <a:moveTo>
                  <a:pt x="11046919" y="969700"/>
                </a:moveTo>
                <a:cubicBezTo>
                  <a:pt x="11049314" y="970899"/>
                  <a:pt x="11050511" y="973892"/>
                  <a:pt x="11050511" y="978682"/>
                </a:cubicBezTo>
                <a:cubicBezTo>
                  <a:pt x="11040931" y="978682"/>
                  <a:pt x="11036142" y="981076"/>
                  <a:pt x="11036142" y="985867"/>
                </a:cubicBezTo>
                <a:cubicBezTo>
                  <a:pt x="11036142" y="990656"/>
                  <a:pt x="11036142" y="993053"/>
                  <a:pt x="11036142" y="993053"/>
                </a:cubicBezTo>
                <a:cubicBezTo>
                  <a:pt x="11026560" y="1002633"/>
                  <a:pt x="11021771" y="1012211"/>
                  <a:pt x="11021771" y="1021791"/>
                </a:cubicBezTo>
                <a:lnTo>
                  <a:pt x="10964292" y="1036162"/>
                </a:lnTo>
                <a:cubicBezTo>
                  <a:pt x="10964292" y="1026582"/>
                  <a:pt x="10969081" y="1021791"/>
                  <a:pt x="10978661" y="1021791"/>
                </a:cubicBezTo>
                <a:lnTo>
                  <a:pt x="10993033" y="1007422"/>
                </a:lnTo>
                <a:lnTo>
                  <a:pt x="11007402" y="1007422"/>
                </a:lnTo>
                <a:cubicBezTo>
                  <a:pt x="11016982" y="1007422"/>
                  <a:pt x="11021771" y="1002633"/>
                  <a:pt x="11021771" y="993053"/>
                </a:cubicBezTo>
                <a:cubicBezTo>
                  <a:pt x="11021771" y="983473"/>
                  <a:pt x="11026560" y="976287"/>
                  <a:pt x="11036142" y="971496"/>
                </a:cubicBezTo>
                <a:cubicBezTo>
                  <a:pt x="11040931" y="969102"/>
                  <a:pt x="11044525" y="968503"/>
                  <a:pt x="11046919" y="969700"/>
                </a:cubicBezTo>
                <a:close/>
                <a:moveTo>
                  <a:pt x="9442871" y="969700"/>
                </a:moveTo>
                <a:cubicBezTo>
                  <a:pt x="9444068" y="968503"/>
                  <a:pt x="9445866" y="969102"/>
                  <a:pt x="9448260" y="971496"/>
                </a:cubicBezTo>
                <a:cubicBezTo>
                  <a:pt x="9453049" y="976287"/>
                  <a:pt x="9450655" y="978682"/>
                  <a:pt x="9441075" y="978682"/>
                </a:cubicBezTo>
                <a:cubicBezTo>
                  <a:pt x="9441075" y="973892"/>
                  <a:pt x="9441673" y="970899"/>
                  <a:pt x="9442871" y="969700"/>
                </a:cubicBezTo>
                <a:close/>
                <a:moveTo>
                  <a:pt x="12336624" y="964312"/>
                </a:moveTo>
                <a:cubicBezTo>
                  <a:pt x="12341413" y="964312"/>
                  <a:pt x="12346205" y="964312"/>
                  <a:pt x="12350994" y="964312"/>
                </a:cubicBezTo>
                <a:cubicBezTo>
                  <a:pt x="12355785" y="964312"/>
                  <a:pt x="12360576" y="964312"/>
                  <a:pt x="12365365" y="964312"/>
                </a:cubicBezTo>
                <a:cubicBezTo>
                  <a:pt x="12370154" y="964312"/>
                  <a:pt x="12372550" y="964312"/>
                  <a:pt x="12372550" y="964312"/>
                </a:cubicBezTo>
                <a:lnTo>
                  <a:pt x="12372550" y="978682"/>
                </a:lnTo>
                <a:lnTo>
                  <a:pt x="12358179" y="978682"/>
                </a:lnTo>
                <a:lnTo>
                  <a:pt x="12343810" y="978682"/>
                </a:lnTo>
                <a:lnTo>
                  <a:pt x="12329439" y="993053"/>
                </a:lnTo>
                <a:cubicBezTo>
                  <a:pt x="12319859" y="993053"/>
                  <a:pt x="12315070" y="997842"/>
                  <a:pt x="12315070" y="1007422"/>
                </a:cubicBezTo>
                <a:cubicBezTo>
                  <a:pt x="12315070" y="1017002"/>
                  <a:pt x="12312673" y="1024188"/>
                  <a:pt x="12307884" y="1028977"/>
                </a:cubicBezTo>
                <a:cubicBezTo>
                  <a:pt x="12303095" y="1033766"/>
                  <a:pt x="12295909" y="1036162"/>
                  <a:pt x="12286329" y="1036162"/>
                </a:cubicBezTo>
                <a:lnTo>
                  <a:pt x="12257589" y="1050531"/>
                </a:lnTo>
                <a:lnTo>
                  <a:pt x="12243220" y="1036162"/>
                </a:lnTo>
                <a:lnTo>
                  <a:pt x="12257589" y="1021791"/>
                </a:lnTo>
                <a:cubicBezTo>
                  <a:pt x="12276749" y="1012211"/>
                  <a:pt x="12286329" y="1005027"/>
                  <a:pt x="12286329" y="1000236"/>
                </a:cubicBezTo>
                <a:cubicBezTo>
                  <a:pt x="12286329" y="995447"/>
                  <a:pt x="12291118" y="993053"/>
                  <a:pt x="12300700" y="993053"/>
                </a:cubicBezTo>
                <a:cubicBezTo>
                  <a:pt x="12310281" y="993053"/>
                  <a:pt x="12315070" y="988262"/>
                  <a:pt x="12315070" y="978682"/>
                </a:cubicBezTo>
                <a:cubicBezTo>
                  <a:pt x="12315070" y="978682"/>
                  <a:pt x="12319859" y="978682"/>
                  <a:pt x="12329439" y="978682"/>
                </a:cubicBezTo>
                <a:cubicBezTo>
                  <a:pt x="12329439" y="978682"/>
                  <a:pt x="12329439" y="976287"/>
                  <a:pt x="12329439" y="971496"/>
                </a:cubicBezTo>
                <a:cubicBezTo>
                  <a:pt x="12329439" y="966707"/>
                  <a:pt x="12331835" y="964312"/>
                  <a:pt x="12336624" y="964312"/>
                </a:cubicBezTo>
                <a:close/>
                <a:moveTo>
                  <a:pt x="10418232" y="964312"/>
                </a:moveTo>
                <a:cubicBezTo>
                  <a:pt x="10418232" y="964312"/>
                  <a:pt x="10420628" y="969102"/>
                  <a:pt x="10425418" y="978682"/>
                </a:cubicBezTo>
                <a:cubicBezTo>
                  <a:pt x="10430207" y="988262"/>
                  <a:pt x="10427814" y="993053"/>
                  <a:pt x="10418232" y="993053"/>
                </a:cubicBezTo>
                <a:cubicBezTo>
                  <a:pt x="10418232" y="993053"/>
                  <a:pt x="10415837" y="990656"/>
                  <a:pt x="10411048" y="985867"/>
                </a:cubicBezTo>
                <a:cubicBezTo>
                  <a:pt x="10406259" y="981076"/>
                  <a:pt x="10403863" y="976287"/>
                  <a:pt x="10403863" y="971496"/>
                </a:cubicBezTo>
                <a:cubicBezTo>
                  <a:pt x="10403863" y="966707"/>
                  <a:pt x="10408652" y="964312"/>
                  <a:pt x="10418232" y="964312"/>
                </a:cubicBezTo>
                <a:close/>
                <a:moveTo>
                  <a:pt x="10030243" y="964312"/>
                </a:moveTo>
                <a:lnTo>
                  <a:pt x="10015873" y="978682"/>
                </a:lnTo>
                <a:cubicBezTo>
                  <a:pt x="10006293" y="978682"/>
                  <a:pt x="9999108" y="983473"/>
                  <a:pt x="9994319" y="993053"/>
                </a:cubicBezTo>
                <a:cubicBezTo>
                  <a:pt x="9989530" y="1002633"/>
                  <a:pt x="9982344" y="1002633"/>
                  <a:pt x="9972764" y="993053"/>
                </a:cubicBezTo>
                <a:lnTo>
                  <a:pt x="9972764" y="1007422"/>
                </a:lnTo>
                <a:lnTo>
                  <a:pt x="9972764" y="1021791"/>
                </a:lnTo>
                <a:cubicBezTo>
                  <a:pt x="9982344" y="1021791"/>
                  <a:pt x="9991922" y="1017002"/>
                  <a:pt x="10001504" y="1007422"/>
                </a:cubicBezTo>
                <a:cubicBezTo>
                  <a:pt x="10011084" y="1007422"/>
                  <a:pt x="10020662" y="1002633"/>
                  <a:pt x="10030243" y="993053"/>
                </a:cubicBezTo>
                <a:cubicBezTo>
                  <a:pt x="10030243" y="993053"/>
                  <a:pt x="10030243" y="988262"/>
                  <a:pt x="10030243" y="978682"/>
                </a:cubicBezTo>
                <a:close/>
                <a:moveTo>
                  <a:pt x="9944024" y="964312"/>
                </a:moveTo>
                <a:cubicBezTo>
                  <a:pt x="9934443" y="964312"/>
                  <a:pt x="9929654" y="969102"/>
                  <a:pt x="9929654" y="978682"/>
                </a:cubicBezTo>
                <a:cubicBezTo>
                  <a:pt x="9939234" y="988262"/>
                  <a:pt x="9944024" y="988262"/>
                  <a:pt x="9944024" y="978682"/>
                </a:cubicBezTo>
                <a:cubicBezTo>
                  <a:pt x="9944024" y="969102"/>
                  <a:pt x="9944024" y="964312"/>
                  <a:pt x="9944024" y="964312"/>
                </a:cubicBezTo>
                <a:close/>
                <a:moveTo>
                  <a:pt x="8629172" y="964312"/>
                </a:moveTo>
                <a:cubicBezTo>
                  <a:pt x="8633961" y="964312"/>
                  <a:pt x="8636358" y="969102"/>
                  <a:pt x="8636358" y="978682"/>
                </a:cubicBezTo>
                <a:cubicBezTo>
                  <a:pt x="8636358" y="978682"/>
                  <a:pt x="8631567" y="978682"/>
                  <a:pt x="8621986" y="978682"/>
                </a:cubicBezTo>
                <a:cubicBezTo>
                  <a:pt x="8621986" y="969102"/>
                  <a:pt x="8624383" y="964312"/>
                  <a:pt x="8629172" y="964312"/>
                </a:cubicBezTo>
                <a:close/>
                <a:moveTo>
                  <a:pt x="7946598" y="964312"/>
                </a:moveTo>
                <a:lnTo>
                  <a:pt x="7932226" y="978682"/>
                </a:lnTo>
                <a:lnTo>
                  <a:pt x="7917858" y="978682"/>
                </a:lnTo>
                <a:cubicBezTo>
                  <a:pt x="7917858" y="969102"/>
                  <a:pt x="7927438" y="964312"/>
                  <a:pt x="7946598" y="964312"/>
                </a:cubicBezTo>
                <a:close/>
                <a:moveTo>
                  <a:pt x="9099787" y="957127"/>
                </a:moveTo>
                <a:cubicBezTo>
                  <a:pt x="9102181" y="957127"/>
                  <a:pt x="9105775" y="959521"/>
                  <a:pt x="9110566" y="964312"/>
                </a:cubicBezTo>
                <a:lnTo>
                  <a:pt x="9110566" y="978682"/>
                </a:lnTo>
                <a:cubicBezTo>
                  <a:pt x="9100986" y="988262"/>
                  <a:pt x="9096195" y="983473"/>
                  <a:pt x="9096195" y="964312"/>
                </a:cubicBezTo>
                <a:cubicBezTo>
                  <a:pt x="9096195" y="959521"/>
                  <a:pt x="9097392" y="957127"/>
                  <a:pt x="9099787" y="957127"/>
                </a:cubicBezTo>
                <a:close/>
                <a:moveTo>
                  <a:pt x="9031531" y="957127"/>
                </a:moveTo>
                <a:cubicBezTo>
                  <a:pt x="9036322" y="957127"/>
                  <a:pt x="9038716" y="959521"/>
                  <a:pt x="9038716" y="964312"/>
                </a:cubicBezTo>
                <a:cubicBezTo>
                  <a:pt x="9038716" y="973892"/>
                  <a:pt x="9033927" y="978682"/>
                  <a:pt x="9024345" y="978682"/>
                </a:cubicBezTo>
                <a:cubicBezTo>
                  <a:pt x="9014767" y="988262"/>
                  <a:pt x="9007579" y="993053"/>
                  <a:pt x="9002790" y="993053"/>
                </a:cubicBezTo>
                <a:cubicBezTo>
                  <a:pt x="8998001" y="993053"/>
                  <a:pt x="8995605" y="988262"/>
                  <a:pt x="8995605" y="978682"/>
                </a:cubicBezTo>
                <a:lnTo>
                  <a:pt x="9009974" y="964312"/>
                </a:lnTo>
                <a:cubicBezTo>
                  <a:pt x="9019556" y="959521"/>
                  <a:pt x="9026742" y="957127"/>
                  <a:pt x="9031531" y="957127"/>
                </a:cubicBezTo>
                <a:close/>
                <a:moveTo>
                  <a:pt x="8891425" y="957127"/>
                </a:moveTo>
                <a:cubicBezTo>
                  <a:pt x="8893819" y="957127"/>
                  <a:pt x="8895017" y="959521"/>
                  <a:pt x="8895017" y="964312"/>
                </a:cubicBezTo>
                <a:cubicBezTo>
                  <a:pt x="8885435" y="973892"/>
                  <a:pt x="8880645" y="978682"/>
                  <a:pt x="8880645" y="978682"/>
                </a:cubicBezTo>
                <a:lnTo>
                  <a:pt x="8880645" y="964312"/>
                </a:lnTo>
                <a:cubicBezTo>
                  <a:pt x="8885435" y="959521"/>
                  <a:pt x="8889030" y="957127"/>
                  <a:pt x="8891425" y="957127"/>
                </a:cubicBezTo>
                <a:close/>
                <a:moveTo>
                  <a:pt x="9141100" y="955331"/>
                </a:moveTo>
                <a:cubicBezTo>
                  <a:pt x="9142300" y="954134"/>
                  <a:pt x="9144095" y="954732"/>
                  <a:pt x="9146490" y="957127"/>
                </a:cubicBezTo>
                <a:cubicBezTo>
                  <a:pt x="9151279" y="961916"/>
                  <a:pt x="9148885" y="969102"/>
                  <a:pt x="9139304" y="978682"/>
                </a:cubicBezTo>
                <a:lnTo>
                  <a:pt x="9139304" y="964312"/>
                </a:lnTo>
                <a:cubicBezTo>
                  <a:pt x="9139304" y="959521"/>
                  <a:pt x="9139905" y="956528"/>
                  <a:pt x="9141100" y="955331"/>
                </a:cubicBezTo>
                <a:close/>
                <a:moveTo>
                  <a:pt x="12444400" y="949941"/>
                </a:moveTo>
                <a:lnTo>
                  <a:pt x="12444400" y="964312"/>
                </a:lnTo>
                <a:lnTo>
                  <a:pt x="12415660" y="964312"/>
                </a:lnTo>
                <a:cubicBezTo>
                  <a:pt x="12425240" y="954732"/>
                  <a:pt x="12434818" y="949941"/>
                  <a:pt x="12444400" y="949941"/>
                </a:cubicBezTo>
                <a:close/>
                <a:moveTo>
                  <a:pt x="12070780" y="949941"/>
                </a:moveTo>
                <a:lnTo>
                  <a:pt x="12056411" y="978682"/>
                </a:lnTo>
                <a:lnTo>
                  <a:pt x="12027670" y="993053"/>
                </a:lnTo>
                <a:cubicBezTo>
                  <a:pt x="12027670" y="993053"/>
                  <a:pt x="12032459" y="985867"/>
                  <a:pt x="12042040" y="971496"/>
                </a:cubicBezTo>
                <a:cubicBezTo>
                  <a:pt x="12051622" y="957127"/>
                  <a:pt x="12061200" y="949941"/>
                  <a:pt x="12070780" y="949941"/>
                </a:cubicBezTo>
                <a:close/>
                <a:moveTo>
                  <a:pt x="11467241" y="949941"/>
                </a:moveTo>
                <a:lnTo>
                  <a:pt x="11467241" y="964312"/>
                </a:lnTo>
                <a:cubicBezTo>
                  <a:pt x="11457661" y="964312"/>
                  <a:pt x="11452872" y="964312"/>
                  <a:pt x="11452872" y="964312"/>
                </a:cubicBezTo>
                <a:cubicBezTo>
                  <a:pt x="11452872" y="954732"/>
                  <a:pt x="11457661" y="949941"/>
                  <a:pt x="11467241" y="949941"/>
                </a:cubicBezTo>
                <a:close/>
                <a:moveTo>
                  <a:pt x="10820593" y="949941"/>
                </a:moveTo>
                <a:lnTo>
                  <a:pt x="10849331" y="949941"/>
                </a:lnTo>
                <a:cubicBezTo>
                  <a:pt x="10839751" y="949941"/>
                  <a:pt x="10832565" y="952338"/>
                  <a:pt x="10827776" y="957127"/>
                </a:cubicBezTo>
                <a:cubicBezTo>
                  <a:pt x="10822987" y="961916"/>
                  <a:pt x="10811011" y="969102"/>
                  <a:pt x="10791852" y="978682"/>
                </a:cubicBezTo>
                <a:cubicBezTo>
                  <a:pt x="10782272" y="978682"/>
                  <a:pt x="10777481" y="978682"/>
                  <a:pt x="10777481" y="978682"/>
                </a:cubicBezTo>
                <a:cubicBezTo>
                  <a:pt x="10777481" y="978682"/>
                  <a:pt x="10777481" y="973892"/>
                  <a:pt x="10777481" y="964312"/>
                </a:cubicBezTo>
                <a:cubicBezTo>
                  <a:pt x="10777481" y="954732"/>
                  <a:pt x="10782272" y="954732"/>
                  <a:pt x="10791852" y="964312"/>
                </a:cubicBezTo>
                <a:close/>
                <a:moveTo>
                  <a:pt x="10547562" y="949941"/>
                </a:moveTo>
                <a:lnTo>
                  <a:pt x="10547562" y="964312"/>
                </a:lnTo>
                <a:cubicBezTo>
                  <a:pt x="10547562" y="973892"/>
                  <a:pt x="10545166" y="976287"/>
                  <a:pt x="10540377" y="971496"/>
                </a:cubicBezTo>
                <a:cubicBezTo>
                  <a:pt x="10535588" y="966707"/>
                  <a:pt x="10537982" y="959521"/>
                  <a:pt x="10547562" y="949941"/>
                </a:cubicBezTo>
                <a:close/>
                <a:moveTo>
                  <a:pt x="10490082" y="949941"/>
                </a:moveTo>
                <a:cubicBezTo>
                  <a:pt x="10499664" y="949941"/>
                  <a:pt x="10504453" y="949941"/>
                  <a:pt x="10504453" y="949941"/>
                </a:cubicBezTo>
                <a:lnTo>
                  <a:pt x="10518822" y="964312"/>
                </a:lnTo>
                <a:cubicBezTo>
                  <a:pt x="10528402" y="964312"/>
                  <a:pt x="10533193" y="966707"/>
                  <a:pt x="10533193" y="971496"/>
                </a:cubicBezTo>
                <a:cubicBezTo>
                  <a:pt x="10533193" y="976287"/>
                  <a:pt x="10528402" y="983473"/>
                  <a:pt x="10518822" y="993053"/>
                </a:cubicBezTo>
                <a:lnTo>
                  <a:pt x="10504453" y="978682"/>
                </a:lnTo>
                <a:cubicBezTo>
                  <a:pt x="10504453" y="978682"/>
                  <a:pt x="10499664" y="973892"/>
                  <a:pt x="10490082" y="964312"/>
                </a:cubicBezTo>
                <a:close/>
                <a:moveTo>
                  <a:pt x="10044614" y="949941"/>
                </a:moveTo>
                <a:cubicBezTo>
                  <a:pt x="10035032" y="959521"/>
                  <a:pt x="10035032" y="964312"/>
                  <a:pt x="10044614" y="964312"/>
                </a:cubicBezTo>
                <a:cubicBezTo>
                  <a:pt x="10054194" y="964312"/>
                  <a:pt x="10058983" y="961916"/>
                  <a:pt x="10058983" y="957127"/>
                </a:cubicBezTo>
                <a:cubicBezTo>
                  <a:pt x="10058983" y="952338"/>
                  <a:pt x="10054194" y="949941"/>
                  <a:pt x="10044614" y="949941"/>
                </a:cubicBezTo>
                <a:close/>
                <a:moveTo>
                  <a:pt x="9527294" y="949941"/>
                </a:moveTo>
                <a:cubicBezTo>
                  <a:pt x="9527294" y="949941"/>
                  <a:pt x="9532083" y="949941"/>
                  <a:pt x="9541665" y="949941"/>
                </a:cubicBezTo>
                <a:lnTo>
                  <a:pt x="9527294" y="964312"/>
                </a:lnTo>
                <a:cubicBezTo>
                  <a:pt x="9527294" y="954732"/>
                  <a:pt x="9527294" y="949941"/>
                  <a:pt x="9527294" y="949941"/>
                </a:cubicBezTo>
                <a:close/>
                <a:moveTo>
                  <a:pt x="9484184" y="949941"/>
                </a:moveTo>
                <a:cubicBezTo>
                  <a:pt x="9493766" y="959521"/>
                  <a:pt x="9500950" y="961916"/>
                  <a:pt x="9505741" y="957127"/>
                </a:cubicBezTo>
                <a:cubicBezTo>
                  <a:pt x="9510530" y="952338"/>
                  <a:pt x="9512925" y="952338"/>
                  <a:pt x="9512925" y="957127"/>
                </a:cubicBezTo>
                <a:cubicBezTo>
                  <a:pt x="9512925" y="961916"/>
                  <a:pt x="9508136" y="966707"/>
                  <a:pt x="9498555" y="971496"/>
                </a:cubicBezTo>
                <a:cubicBezTo>
                  <a:pt x="9488973" y="976287"/>
                  <a:pt x="9479395" y="983473"/>
                  <a:pt x="9469815" y="993053"/>
                </a:cubicBezTo>
                <a:lnTo>
                  <a:pt x="9455446" y="993053"/>
                </a:lnTo>
                <a:cubicBezTo>
                  <a:pt x="9455446" y="983473"/>
                  <a:pt x="9460235" y="978682"/>
                  <a:pt x="9469815" y="978682"/>
                </a:cubicBezTo>
                <a:lnTo>
                  <a:pt x="9484184" y="964312"/>
                </a:lnTo>
                <a:close/>
                <a:moveTo>
                  <a:pt x="9455446" y="949941"/>
                </a:moveTo>
                <a:lnTo>
                  <a:pt x="9469815" y="964312"/>
                </a:lnTo>
                <a:cubicBezTo>
                  <a:pt x="9460235" y="973892"/>
                  <a:pt x="9455446" y="973892"/>
                  <a:pt x="9455446" y="964312"/>
                </a:cubicBezTo>
                <a:cubicBezTo>
                  <a:pt x="9455446" y="954732"/>
                  <a:pt x="9455446" y="949941"/>
                  <a:pt x="9455446" y="949941"/>
                </a:cubicBezTo>
                <a:close/>
                <a:moveTo>
                  <a:pt x="9412335" y="949941"/>
                </a:moveTo>
                <a:lnTo>
                  <a:pt x="9397963" y="964312"/>
                </a:lnTo>
                <a:cubicBezTo>
                  <a:pt x="9397963" y="964312"/>
                  <a:pt x="9393174" y="969102"/>
                  <a:pt x="9383594" y="978682"/>
                </a:cubicBezTo>
                <a:cubicBezTo>
                  <a:pt x="9364436" y="988262"/>
                  <a:pt x="9345274" y="988262"/>
                  <a:pt x="9326114" y="978682"/>
                </a:cubicBezTo>
                <a:lnTo>
                  <a:pt x="9340485" y="964312"/>
                </a:lnTo>
                <a:cubicBezTo>
                  <a:pt x="9359643" y="964312"/>
                  <a:pt x="9376409" y="961916"/>
                  <a:pt x="9390780" y="957127"/>
                </a:cubicBezTo>
                <a:cubicBezTo>
                  <a:pt x="9405149" y="952338"/>
                  <a:pt x="9412335" y="949941"/>
                  <a:pt x="9412335" y="949941"/>
                </a:cubicBezTo>
                <a:close/>
                <a:moveTo>
                  <a:pt x="9211154" y="949941"/>
                </a:moveTo>
                <a:lnTo>
                  <a:pt x="9239895" y="949941"/>
                </a:lnTo>
                <a:lnTo>
                  <a:pt x="9254264" y="964312"/>
                </a:lnTo>
                <a:cubicBezTo>
                  <a:pt x="9244684" y="964312"/>
                  <a:pt x="9242291" y="969102"/>
                  <a:pt x="9247080" y="978682"/>
                </a:cubicBezTo>
                <a:cubicBezTo>
                  <a:pt x="9251869" y="988262"/>
                  <a:pt x="9251869" y="993053"/>
                  <a:pt x="9247080" y="993053"/>
                </a:cubicBezTo>
                <a:cubicBezTo>
                  <a:pt x="9242291" y="993053"/>
                  <a:pt x="9239895" y="990656"/>
                  <a:pt x="9239895" y="985867"/>
                </a:cubicBezTo>
                <a:cubicBezTo>
                  <a:pt x="9239895" y="981076"/>
                  <a:pt x="9235105" y="978682"/>
                  <a:pt x="9225525" y="978682"/>
                </a:cubicBezTo>
                <a:cubicBezTo>
                  <a:pt x="9215943" y="978682"/>
                  <a:pt x="9211154" y="969102"/>
                  <a:pt x="9211154" y="949941"/>
                </a:cubicBezTo>
                <a:close/>
                <a:moveTo>
                  <a:pt x="9182414" y="949941"/>
                </a:moveTo>
                <a:cubicBezTo>
                  <a:pt x="9182414" y="959521"/>
                  <a:pt x="9180019" y="966707"/>
                  <a:pt x="9175230" y="971496"/>
                </a:cubicBezTo>
                <a:cubicBezTo>
                  <a:pt x="9170441" y="976287"/>
                  <a:pt x="9168045" y="973892"/>
                  <a:pt x="9168045" y="964312"/>
                </a:cubicBezTo>
                <a:cubicBezTo>
                  <a:pt x="9168045" y="954732"/>
                  <a:pt x="9172834" y="949941"/>
                  <a:pt x="9182414" y="949941"/>
                </a:cubicBezTo>
                <a:close/>
                <a:moveTo>
                  <a:pt x="8679467" y="949941"/>
                </a:moveTo>
                <a:lnTo>
                  <a:pt x="8693836" y="964312"/>
                </a:lnTo>
                <a:lnTo>
                  <a:pt x="8679467" y="964312"/>
                </a:lnTo>
                <a:cubicBezTo>
                  <a:pt x="8679467" y="964312"/>
                  <a:pt x="8679467" y="959521"/>
                  <a:pt x="8679467" y="949941"/>
                </a:cubicBezTo>
                <a:close/>
                <a:moveTo>
                  <a:pt x="7745418" y="949941"/>
                </a:moveTo>
                <a:lnTo>
                  <a:pt x="7759786" y="964312"/>
                </a:lnTo>
                <a:cubicBezTo>
                  <a:pt x="7769367" y="964312"/>
                  <a:pt x="7774158" y="959521"/>
                  <a:pt x="7774158" y="949941"/>
                </a:cubicBezTo>
                <a:lnTo>
                  <a:pt x="7788529" y="949941"/>
                </a:lnTo>
                <a:cubicBezTo>
                  <a:pt x="7788529" y="959521"/>
                  <a:pt x="7783738" y="966707"/>
                  <a:pt x="7774158" y="971496"/>
                </a:cubicBezTo>
                <a:cubicBezTo>
                  <a:pt x="7764578" y="976287"/>
                  <a:pt x="7754998" y="978682"/>
                  <a:pt x="7745418" y="978682"/>
                </a:cubicBezTo>
                <a:cubicBezTo>
                  <a:pt x="7735838" y="978682"/>
                  <a:pt x="7731048" y="973892"/>
                  <a:pt x="7731048" y="964312"/>
                </a:cubicBezTo>
                <a:cubicBezTo>
                  <a:pt x="7731048" y="954732"/>
                  <a:pt x="7735838" y="949941"/>
                  <a:pt x="7745418" y="949941"/>
                </a:cubicBezTo>
                <a:close/>
                <a:moveTo>
                  <a:pt x="12228849" y="935572"/>
                </a:moveTo>
                <a:lnTo>
                  <a:pt x="12214480" y="949941"/>
                </a:lnTo>
                <a:cubicBezTo>
                  <a:pt x="12214480" y="949941"/>
                  <a:pt x="12209690" y="954732"/>
                  <a:pt x="12200110" y="964312"/>
                </a:cubicBezTo>
                <a:cubicBezTo>
                  <a:pt x="12200110" y="973892"/>
                  <a:pt x="12197714" y="978682"/>
                  <a:pt x="12192925" y="978682"/>
                </a:cubicBezTo>
                <a:cubicBezTo>
                  <a:pt x="12188136" y="978682"/>
                  <a:pt x="12185739" y="973892"/>
                  <a:pt x="12185739" y="964312"/>
                </a:cubicBezTo>
                <a:cubicBezTo>
                  <a:pt x="12185739" y="945152"/>
                  <a:pt x="12200110" y="935572"/>
                  <a:pt x="12228849" y="935572"/>
                </a:cubicBezTo>
                <a:close/>
                <a:moveTo>
                  <a:pt x="11136732" y="935572"/>
                </a:moveTo>
                <a:cubicBezTo>
                  <a:pt x="11136732" y="935572"/>
                  <a:pt x="11139127" y="935572"/>
                  <a:pt x="11143916" y="935572"/>
                </a:cubicBezTo>
                <a:cubicBezTo>
                  <a:pt x="11148705" y="935572"/>
                  <a:pt x="11151101" y="940361"/>
                  <a:pt x="11151101" y="949941"/>
                </a:cubicBezTo>
                <a:cubicBezTo>
                  <a:pt x="11141521" y="949941"/>
                  <a:pt x="11131943" y="949941"/>
                  <a:pt x="11122361" y="949941"/>
                </a:cubicBezTo>
                <a:close/>
                <a:moveTo>
                  <a:pt x="9987133" y="935572"/>
                </a:moveTo>
                <a:cubicBezTo>
                  <a:pt x="9977553" y="945152"/>
                  <a:pt x="9972764" y="949941"/>
                  <a:pt x="9972764" y="949941"/>
                </a:cubicBezTo>
                <a:lnTo>
                  <a:pt x="10001504" y="949941"/>
                </a:lnTo>
                <a:close/>
                <a:moveTo>
                  <a:pt x="9512925" y="935572"/>
                </a:moveTo>
                <a:lnTo>
                  <a:pt x="9527294" y="935572"/>
                </a:lnTo>
                <a:lnTo>
                  <a:pt x="9527294" y="949941"/>
                </a:lnTo>
                <a:cubicBezTo>
                  <a:pt x="9517714" y="949941"/>
                  <a:pt x="9512925" y="945152"/>
                  <a:pt x="9512925" y="935572"/>
                </a:cubicBezTo>
                <a:close/>
                <a:moveTo>
                  <a:pt x="10543971" y="924795"/>
                </a:moveTo>
                <a:cubicBezTo>
                  <a:pt x="10548760" y="924795"/>
                  <a:pt x="10552353" y="925992"/>
                  <a:pt x="10554748" y="928386"/>
                </a:cubicBezTo>
                <a:cubicBezTo>
                  <a:pt x="10559537" y="933177"/>
                  <a:pt x="10566721" y="935572"/>
                  <a:pt x="10576303" y="935572"/>
                </a:cubicBezTo>
                <a:cubicBezTo>
                  <a:pt x="10585883" y="935572"/>
                  <a:pt x="10585883" y="940361"/>
                  <a:pt x="10576303" y="949941"/>
                </a:cubicBezTo>
                <a:cubicBezTo>
                  <a:pt x="10566721" y="949941"/>
                  <a:pt x="10561932" y="949941"/>
                  <a:pt x="10561932" y="949941"/>
                </a:cubicBezTo>
                <a:cubicBezTo>
                  <a:pt x="10561932" y="949941"/>
                  <a:pt x="10559537" y="949941"/>
                  <a:pt x="10554748" y="949941"/>
                </a:cubicBezTo>
                <a:lnTo>
                  <a:pt x="10547562" y="949941"/>
                </a:lnTo>
                <a:lnTo>
                  <a:pt x="10533193" y="949941"/>
                </a:lnTo>
                <a:cubicBezTo>
                  <a:pt x="10514033" y="949941"/>
                  <a:pt x="10504453" y="947547"/>
                  <a:pt x="10504453" y="942758"/>
                </a:cubicBezTo>
                <a:cubicBezTo>
                  <a:pt x="10504453" y="937967"/>
                  <a:pt x="10511637" y="933177"/>
                  <a:pt x="10526008" y="928386"/>
                </a:cubicBezTo>
                <a:cubicBezTo>
                  <a:pt x="10533193" y="925992"/>
                  <a:pt x="10539182" y="924795"/>
                  <a:pt x="10543971" y="924795"/>
                </a:cubicBezTo>
                <a:close/>
                <a:moveTo>
                  <a:pt x="10878071" y="921203"/>
                </a:moveTo>
                <a:lnTo>
                  <a:pt x="10892442" y="921203"/>
                </a:lnTo>
                <a:cubicBezTo>
                  <a:pt x="10892442" y="940361"/>
                  <a:pt x="10887653" y="945152"/>
                  <a:pt x="10878071" y="935572"/>
                </a:cubicBezTo>
                <a:cubicBezTo>
                  <a:pt x="10878071" y="925992"/>
                  <a:pt x="10878071" y="921203"/>
                  <a:pt x="10878071" y="921203"/>
                </a:cubicBezTo>
                <a:close/>
                <a:moveTo>
                  <a:pt x="9857805" y="921203"/>
                </a:moveTo>
                <a:lnTo>
                  <a:pt x="9843435" y="935572"/>
                </a:lnTo>
                <a:cubicBezTo>
                  <a:pt x="9843435" y="945152"/>
                  <a:pt x="9845830" y="947547"/>
                  <a:pt x="9850619" y="942758"/>
                </a:cubicBezTo>
                <a:cubicBezTo>
                  <a:pt x="9855408" y="937967"/>
                  <a:pt x="9857805" y="935572"/>
                  <a:pt x="9857805" y="935572"/>
                </a:cubicBezTo>
                <a:cubicBezTo>
                  <a:pt x="9857805" y="925992"/>
                  <a:pt x="9857805" y="921203"/>
                  <a:pt x="9857805" y="921203"/>
                </a:cubicBezTo>
                <a:close/>
                <a:moveTo>
                  <a:pt x="9728474" y="921203"/>
                </a:moveTo>
                <a:cubicBezTo>
                  <a:pt x="9738054" y="921203"/>
                  <a:pt x="9742843" y="921203"/>
                  <a:pt x="9742843" y="921203"/>
                </a:cubicBezTo>
                <a:cubicBezTo>
                  <a:pt x="9742843" y="921203"/>
                  <a:pt x="9742843" y="925992"/>
                  <a:pt x="9742843" y="935572"/>
                </a:cubicBezTo>
                <a:lnTo>
                  <a:pt x="9728474" y="949941"/>
                </a:lnTo>
                <a:cubicBezTo>
                  <a:pt x="9728474" y="949941"/>
                  <a:pt x="9726078" y="952338"/>
                  <a:pt x="9721289" y="957127"/>
                </a:cubicBezTo>
                <a:cubicBezTo>
                  <a:pt x="9716499" y="961916"/>
                  <a:pt x="9709314" y="964312"/>
                  <a:pt x="9699734" y="964312"/>
                </a:cubicBezTo>
                <a:cubicBezTo>
                  <a:pt x="9680574" y="973892"/>
                  <a:pt x="9663808" y="981076"/>
                  <a:pt x="9649439" y="985867"/>
                </a:cubicBezTo>
                <a:cubicBezTo>
                  <a:pt x="9635070" y="990656"/>
                  <a:pt x="9627884" y="988262"/>
                  <a:pt x="9627884" y="978682"/>
                </a:cubicBezTo>
                <a:cubicBezTo>
                  <a:pt x="9618304" y="969102"/>
                  <a:pt x="9613515" y="961916"/>
                  <a:pt x="9613515" y="957127"/>
                </a:cubicBezTo>
                <a:cubicBezTo>
                  <a:pt x="9613515" y="952338"/>
                  <a:pt x="9613515" y="949941"/>
                  <a:pt x="9613515" y="949941"/>
                </a:cubicBezTo>
                <a:cubicBezTo>
                  <a:pt x="9613515" y="949941"/>
                  <a:pt x="9618304" y="949941"/>
                  <a:pt x="9627884" y="949941"/>
                </a:cubicBezTo>
                <a:cubicBezTo>
                  <a:pt x="9637464" y="949941"/>
                  <a:pt x="9639859" y="947547"/>
                  <a:pt x="9635070" y="942758"/>
                </a:cubicBezTo>
                <a:cubicBezTo>
                  <a:pt x="9630280" y="937967"/>
                  <a:pt x="9632673" y="933177"/>
                  <a:pt x="9642253" y="928386"/>
                </a:cubicBezTo>
                <a:cubicBezTo>
                  <a:pt x="9651835" y="923598"/>
                  <a:pt x="9656624" y="923598"/>
                  <a:pt x="9656624" y="928386"/>
                </a:cubicBezTo>
                <a:cubicBezTo>
                  <a:pt x="9656624" y="933177"/>
                  <a:pt x="9656624" y="940361"/>
                  <a:pt x="9656624" y="949941"/>
                </a:cubicBezTo>
                <a:cubicBezTo>
                  <a:pt x="9666204" y="940361"/>
                  <a:pt x="9680574" y="935572"/>
                  <a:pt x="9699734" y="935572"/>
                </a:cubicBezTo>
                <a:cubicBezTo>
                  <a:pt x="9699734" y="935572"/>
                  <a:pt x="9704523" y="935572"/>
                  <a:pt x="9714103" y="935572"/>
                </a:cubicBezTo>
                <a:cubicBezTo>
                  <a:pt x="9723685" y="935572"/>
                  <a:pt x="9728474" y="930783"/>
                  <a:pt x="9728474" y="921203"/>
                </a:cubicBezTo>
                <a:close/>
                <a:moveTo>
                  <a:pt x="9110566" y="921203"/>
                </a:moveTo>
                <a:lnTo>
                  <a:pt x="9110566" y="935572"/>
                </a:lnTo>
                <a:lnTo>
                  <a:pt x="9096195" y="935572"/>
                </a:lnTo>
                <a:cubicBezTo>
                  <a:pt x="9096195" y="925992"/>
                  <a:pt x="9100986" y="921203"/>
                  <a:pt x="9110566" y="921203"/>
                </a:cubicBezTo>
                <a:close/>
                <a:moveTo>
                  <a:pt x="8542951" y="921203"/>
                </a:moveTo>
                <a:cubicBezTo>
                  <a:pt x="8547740" y="921203"/>
                  <a:pt x="8550137" y="925992"/>
                  <a:pt x="8550137" y="935572"/>
                </a:cubicBezTo>
                <a:cubicBezTo>
                  <a:pt x="8540557" y="935572"/>
                  <a:pt x="8535766" y="933177"/>
                  <a:pt x="8535766" y="928386"/>
                </a:cubicBezTo>
                <a:cubicBezTo>
                  <a:pt x="8535766" y="923598"/>
                  <a:pt x="8538162" y="921203"/>
                  <a:pt x="8542951" y="921203"/>
                </a:cubicBezTo>
                <a:close/>
                <a:moveTo>
                  <a:pt x="12268366" y="912221"/>
                </a:moveTo>
                <a:cubicBezTo>
                  <a:pt x="12270761" y="913419"/>
                  <a:pt x="12271960" y="916412"/>
                  <a:pt x="12271960" y="921203"/>
                </a:cubicBezTo>
                <a:cubicBezTo>
                  <a:pt x="12271960" y="921203"/>
                  <a:pt x="12271960" y="925992"/>
                  <a:pt x="12271960" y="935572"/>
                </a:cubicBezTo>
                <a:lnTo>
                  <a:pt x="12243220" y="935572"/>
                </a:lnTo>
                <a:cubicBezTo>
                  <a:pt x="12243220" y="925992"/>
                  <a:pt x="12248009" y="918806"/>
                  <a:pt x="12257589" y="914017"/>
                </a:cubicBezTo>
                <a:cubicBezTo>
                  <a:pt x="12262380" y="911623"/>
                  <a:pt x="12265972" y="911024"/>
                  <a:pt x="12268366" y="912221"/>
                </a:cubicBezTo>
                <a:close/>
                <a:moveTo>
                  <a:pt x="7790323" y="912221"/>
                </a:moveTo>
                <a:cubicBezTo>
                  <a:pt x="7791520" y="911024"/>
                  <a:pt x="7793318" y="911623"/>
                  <a:pt x="7795712" y="914017"/>
                </a:cubicBezTo>
                <a:cubicBezTo>
                  <a:pt x="7800504" y="918806"/>
                  <a:pt x="7802898" y="925992"/>
                  <a:pt x="7802898" y="935572"/>
                </a:cubicBezTo>
                <a:lnTo>
                  <a:pt x="7788529" y="921203"/>
                </a:lnTo>
                <a:cubicBezTo>
                  <a:pt x="7788529" y="916412"/>
                  <a:pt x="7789126" y="913419"/>
                  <a:pt x="7790323" y="912221"/>
                </a:cubicBezTo>
                <a:close/>
                <a:moveTo>
                  <a:pt x="12444400" y="906832"/>
                </a:moveTo>
                <a:cubicBezTo>
                  <a:pt x="12444400" y="916412"/>
                  <a:pt x="12442004" y="923598"/>
                  <a:pt x="12437215" y="928386"/>
                </a:cubicBezTo>
                <a:cubicBezTo>
                  <a:pt x="12432425" y="933177"/>
                  <a:pt x="12427634" y="935572"/>
                  <a:pt x="12422843" y="935572"/>
                </a:cubicBezTo>
                <a:cubicBezTo>
                  <a:pt x="12418054" y="935572"/>
                  <a:pt x="12410871" y="935572"/>
                  <a:pt x="12401289" y="935572"/>
                </a:cubicBezTo>
                <a:lnTo>
                  <a:pt x="12386919" y="935572"/>
                </a:lnTo>
                <a:close/>
                <a:moveTo>
                  <a:pt x="11654050" y="906832"/>
                </a:moveTo>
                <a:lnTo>
                  <a:pt x="11610941" y="935572"/>
                </a:lnTo>
                <a:lnTo>
                  <a:pt x="11625310" y="921203"/>
                </a:lnTo>
                <a:close/>
                <a:moveTo>
                  <a:pt x="9139304" y="906832"/>
                </a:moveTo>
                <a:cubicBezTo>
                  <a:pt x="9148885" y="916412"/>
                  <a:pt x="9158465" y="916412"/>
                  <a:pt x="9168045" y="906832"/>
                </a:cubicBezTo>
                <a:lnTo>
                  <a:pt x="9182414" y="906832"/>
                </a:lnTo>
                <a:cubicBezTo>
                  <a:pt x="9182414" y="916412"/>
                  <a:pt x="9182414" y="921203"/>
                  <a:pt x="9182414" y="921203"/>
                </a:cubicBezTo>
                <a:cubicBezTo>
                  <a:pt x="9172834" y="921203"/>
                  <a:pt x="9168045" y="921203"/>
                  <a:pt x="9168045" y="921203"/>
                </a:cubicBezTo>
                <a:cubicBezTo>
                  <a:pt x="9168045" y="921203"/>
                  <a:pt x="9163256" y="921203"/>
                  <a:pt x="9153676" y="921203"/>
                </a:cubicBezTo>
                <a:cubicBezTo>
                  <a:pt x="9153676" y="930783"/>
                  <a:pt x="9148885" y="933177"/>
                  <a:pt x="9139304" y="928386"/>
                </a:cubicBezTo>
                <a:cubicBezTo>
                  <a:pt x="9129724" y="923598"/>
                  <a:pt x="9124935" y="921203"/>
                  <a:pt x="9124935" y="921203"/>
                </a:cubicBezTo>
                <a:cubicBezTo>
                  <a:pt x="9134515" y="911621"/>
                  <a:pt x="9139304" y="906832"/>
                  <a:pt x="9139304" y="906832"/>
                </a:cubicBezTo>
                <a:close/>
                <a:moveTo>
                  <a:pt x="8032816" y="906832"/>
                </a:moveTo>
                <a:cubicBezTo>
                  <a:pt x="8051977" y="906832"/>
                  <a:pt x="8051977" y="911621"/>
                  <a:pt x="8032816" y="921203"/>
                </a:cubicBezTo>
                <a:cubicBezTo>
                  <a:pt x="8032816" y="930783"/>
                  <a:pt x="8028028" y="930783"/>
                  <a:pt x="8018448" y="921203"/>
                </a:cubicBezTo>
                <a:close/>
                <a:moveTo>
                  <a:pt x="8968662" y="902342"/>
                </a:moveTo>
                <a:cubicBezTo>
                  <a:pt x="8972254" y="902941"/>
                  <a:pt x="8976446" y="904437"/>
                  <a:pt x="8981236" y="906832"/>
                </a:cubicBezTo>
                <a:cubicBezTo>
                  <a:pt x="9000396" y="925992"/>
                  <a:pt x="8995605" y="935572"/>
                  <a:pt x="8966864" y="935572"/>
                </a:cubicBezTo>
                <a:lnTo>
                  <a:pt x="8952495" y="921203"/>
                </a:lnTo>
                <a:cubicBezTo>
                  <a:pt x="8952495" y="906834"/>
                  <a:pt x="8957883" y="900544"/>
                  <a:pt x="8968662" y="902342"/>
                </a:cubicBezTo>
                <a:close/>
                <a:moveTo>
                  <a:pt x="12315070" y="892463"/>
                </a:moveTo>
                <a:lnTo>
                  <a:pt x="12315070" y="906832"/>
                </a:lnTo>
                <a:cubicBezTo>
                  <a:pt x="12305490" y="916412"/>
                  <a:pt x="12295909" y="921203"/>
                  <a:pt x="12286329" y="921203"/>
                </a:cubicBezTo>
                <a:lnTo>
                  <a:pt x="12300700" y="906832"/>
                </a:lnTo>
                <a:cubicBezTo>
                  <a:pt x="12310281" y="897252"/>
                  <a:pt x="12315070" y="892463"/>
                  <a:pt x="12315070" y="892463"/>
                </a:cubicBezTo>
                <a:close/>
                <a:moveTo>
                  <a:pt x="11481610" y="892463"/>
                </a:moveTo>
                <a:cubicBezTo>
                  <a:pt x="11491192" y="892463"/>
                  <a:pt x="11495981" y="892463"/>
                  <a:pt x="11495981" y="892463"/>
                </a:cubicBezTo>
                <a:lnTo>
                  <a:pt x="11495981" y="906832"/>
                </a:lnTo>
                <a:cubicBezTo>
                  <a:pt x="11495981" y="906832"/>
                  <a:pt x="11491192" y="902043"/>
                  <a:pt x="11481610" y="892463"/>
                </a:cubicBezTo>
                <a:close/>
                <a:moveTo>
                  <a:pt x="11237320" y="892463"/>
                </a:moveTo>
                <a:lnTo>
                  <a:pt x="11222951" y="906832"/>
                </a:lnTo>
                <a:lnTo>
                  <a:pt x="11222951" y="921203"/>
                </a:lnTo>
                <a:lnTo>
                  <a:pt x="11208582" y="935572"/>
                </a:lnTo>
                <a:lnTo>
                  <a:pt x="11194211" y="935572"/>
                </a:lnTo>
                <a:cubicBezTo>
                  <a:pt x="11194211" y="945152"/>
                  <a:pt x="11189422" y="949941"/>
                  <a:pt x="11179842" y="949941"/>
                </a:cubicBezTo>
                <a:cubicBezTo>
                  <a:pt x="11170262" y="949941"/>
                  <a:pt x="11165471" y="945152"/>
                  <a:pt x="11165471" y="935572"/>
                </a:cubicBezTo>
                <a:cubicBezTo>
                  <a:pt x="11175053" y="935572"/>
                  <a:pt x="11179842" y="933177"/>
                  <a:pt x="11179842" y="928386"/>
                </a:cubicBezTo>
                <a:cubicBezTo>
                  <a:pt x="11179842" y="923598"/>
                  <a:pt x="11199000" y="911621"/>
                  <a:pt x="11237320" y="892463"/>
                </a:cubicBezTo>
                <a:close/>
                <a:moveTo>
                  <a:pt x="10590672" y="892463"/>
                </a:moveTo>
                <a:cubicBezTo>
                  <a:pt x="10600252" y="892463"/>
                  <a:pt x="10605043" y="892463"/>
                  <a:pt x="10605043" y="892463"/>
                </a:cubicBezTo>
                <a:cubicBezTo>
                  <a:pt x="10605043" y="892463"/>
                  <a:pt x="10609832" y="892463"/>
                  <a:pt x="10619412" y="892463"/>
                </a:cubicBezTo>
                <a:cubicBezTo>
                  <a:pt x="10609832" y="902043"/>
                  <a:pt x="10605043" y="906832"/>
                  <a:pt x="10605043" y="906832"/>
                </a:cubicBezTo>
                <a:close/>
                <a:moveTo>
                  <a:pt x="10561932" y="892463"/>
                </a:moveTo>
                <a:lnTo>
                  <a:pt x="10561932" y="906832"/>
                </a:lnTo>
                <a:lnTo>
                  <a:pt x="10547562" y="906832"/>
                </a:lnTo>
                <a:cubicBezTo>
                  <a:pt x="10547562" y="897252"/>
                  <a:pt x="10552352" y="892463"/>
                  <a:pt x="10561932" y="892463"/>
                </a:cubicBezTo>
                <a:close/>
                <a:moveTo>
                  <a:pt x="7932226" y="892463"/>
                </a:moveTo>
                <a:cubicBezTo>
                  <a:pt x="7941806" y="892463"/>
                  <a:pt x="7946598" y="897252"/>
                  <a:pt x="7946598" y="906832"/>
                </a:cubicBezTo>
                <a:lnTo>
                  <a:pt x="7932226" y="906832"/>
                </a:lnTo>
                <a:close/>
                <a:moveTo>
                  <a:pt x="11812121" y="878092"/>
                </a:moveTo>
                <a:cubicBezTo>
                  <a:pt x="11812121" y="878092"/>
                  <a:pt x="11816910" y="878092"/>
                  <a:pt x="11826490" y="878092"/>
                </a:cubicBezTo>
                <a:cubicBezTo>
                  <a:pt x="11816910" y="887673"/>
                  <a:pt x="11812121" y="892463"/>
                  <a:pt x="11812121" y="892463"/>
                </a:cubicBezTo>
                <a:close/>
                <a:moveTo>
                  <a:pt x="10964292" y="878092"/>
                </a:moveTo>
                <a:lnTo>
                  <a:pt x="10993033" y="878092"/>
                </a:lnTo>
                <a:cubicBezTo>
                  <a:pt x="11002613" y="878092"/>
                  <a:pt x="11007402" y="882880"/>
                  <a:pt x="11007402" y="892463"/>
                </a:cubicBezTo>
                <a:lnTo>
                  <a:pt x="10978661" y="906832"/>
                </a:lnTo>
                <a:lnTo>
                  <a:pt x="10964292" y="906832"/>
                </a:lnTo>
                <a:cubicBezTo>
                  <a:pt x="10945132" y="916412"/>
                  <a:pt x="10935552" y="916412"/>
                  <a:pt x="10935552" y="906832"/>
                </a:cubicBezTo>
                <a:lnTo>
                  <a:pt x="10935552" y="892463"/>
                </a:lnTo>
                <a:cubicBezTo>
                  <a:pt x="10935552" y="902043"/>
                  <a:pt x="10937948" y="902043"/>
                  <a:pt x="10942737" y="892463"/>
                </a:cubicBezTo>
                <a:cubicBezTo>
                  <a:pt x="10947527" y="882880"/>
                  <a:pt x="10954710" y="878092"/>
                  <a:pt x="10964292" y="878092"/>
                </a:cubicBezTo>
                <a:close/>
                <a:moveTo>
                  <a:pt x="10490082" y="878092"/>
                </a:moveTo>
                <a:cubicBezTo>
                  <a:pt x="10499664" y="878092"/>
                  <a:pt x="10504453" y="878092"/>
                  <a:pt x="10504453" y="878092"/>
                </a:cubicBezTo>
                <a:lnTo>
                  <a:pt x="10504453" y="892463"/>
                </a:lnTo>
                <a:cubicBezTo>
                  <a:pt x="10494871" y="892463"/>
                  <a:pt x="10490082" y="887673"/>
                  <a:pt x="10490082" y="878092"/>
                </a:cubicBezTo>
                <a:close/>
                <a:moveTo>
                  <a:pt x="9024345" y="878092"/>
                </a:moveTo>
                <a:cubicBezTo>
                  <a:pt x="9033927" y="887673"/>
                  <a:pt x="9038716" y="887673"/>
                  <a:pt x="9038716" y="878092"/>
                </a:cubicBezTo>
                <a:lnTo>
                  <a:pt x="9053085" y="892463"/>
                </a:lnTo>
                <a:lnTo>
                  <a:pt x="9009974" y="906832"/>
                </a:lnTo>
                <a:close/>
                <a:moveTo>
                  <a:pt x="7860378" y="878092"/>
                </a:moveTo>
                <a:cubicBezTo>
                  <a:pt x="7860378" y="887673"/>
                  <a:pt x="7860378" y="892463"/>
                  <a:pt x="7860378" y="892463"/>
                </a:cubicBezTo>
                <a:cubicBezTo>
                  <a:pt x="7860378" y="892463"/>
                  <a:pt x="7860378" y="897252"/>
                  <a:pt x="7860378" y="906832"/>
                </a:cubicBezTo>
                <a:cubicBezTo>
                  <a:pt x="7869959" y="916412"/>
                  <a:pt x="7869959" y="921203"/>
                  <a:pt x="7860378" y="921203"/>
                </a:cubicBezTo>
                <a:lnTo>
                  <a:pt x="7846008" y="892463"/>
                </a:lnTo>
                <a:cubicBezTo>
                  <a:pt x="7846008" y="882880"/>
                  <a:pt x="7850798" y="878092"/>
                  <a:pt x="7860378" y="878092"/>
                </a:cubicBezTo>
                <a:close/>
                <a:moveTo>
                  <a:pt x="9251572" y="873602"/>
                </a:moveTo>
                <a:cubicBezTo>
                  <a:pt x="9260551" y="871806"/>
                  <a:pt x="9261451" y="878093"/>
                  <a:pt x="9254264" y="892463"/>
                </a:cubicBezTo>
                <a:cubicBezTo>
                  <a:pt x="9244684" y="902043"/>
                  <a:pt x="9237498" y="904435"/>
                  <a:pt x="9232709" y="899646"/>
                </a:cubicBezTo>
                <a:cubicBezTo>
                  <a:pt x="9227920" y="894857"/>
                  <a:pt x="9220734" y="897252"/>
                  <a:pt x="9211154" y="906832"/>
                </a:cubicBezTo>
                <a:cubicBezTo>
                  <a:pt x="9201574" y="916412"/>
                  <a:pt x="9196785" y="916412"/>
                  <a:pt x="9196785" y="906832"/>
                </a:cubicBezTo>
                <a:lnTo>
                  <a:pt x="9239895" y="878092"/>
                </a:lnTo>
                <a:cubicBezTo>
                  <a:pt x="9244684" y="875697"/>
                  <a:pt x="9248577" y="874200"/>
                  <a:pt x="9251572" y="873602"/>
                </a:cubicBezTo>
                <a:close/>
                <a:moveTo>
                  <a:pt x="12356383" y="869110"/>
                </a:moveTo>
                <a:cubicBezTo>
                  <a:pt x="12357581" y="870309"/>
                  <a:pt x="12358179" y="873302"/>
                  <a:pt x="12358179" y="878092"/>
                </a:cubicBezTo>
                <a:lnTo>
                  <a:pt x="12343810" y="892463"/>
                </a:lnTo>
                <a:cubicBezTo>
                  <a:pt x="12343810" y="882880"/>
                  <a:pt x="12346205" y="875697"/>
                  <a:pt x="12350994" y="870908"/>
                </a:cubicBezTo>
                <a:cubicBezTo>
                  <a:pt x="12353388" y="868513"/>
                  <a:pt x="12355186" y="867915"/>
                  <a:pt x="12356383" y="869110"/>
                </a:cubicBezTo>
                <a:close/>
                <a:moveTo>
                  <a:pt x="12530619" y="863722"/>
                </a:moveTo>
                <a:lnTo>
                  <a:pt x="12544988" y="863722"/>
                </a:lnTo>
                <a:lnTo>
                  <a:pt x="12544988" y="878092"/>
                </a:lnTo>
                <a:cubicBezTo>
                  <a:pt x="12544988" y="878092"/>
                  <a:pt x="12540199" y="875697"/>
                  <a:pt x="12530619" y="870908"/>
                </a:cubicBezTo>
                <a:cubicBezTo>
                  <a:pt x="12521039" y="866119"/>
                  <a:pt x="12521039" y="863722"/>
                  <a:pt x="12530619" y="863722"/>
                </a:cubicBezTo>
                <a:close/>
                <a:moveTo>
                  <a:pt x="11682790" y="863722"/>
                </a:moveTo>
                <a:cubicBezTo>
                  <a:pt x="11692371" y="873302"/>
                  <a:pt x="11701951" y="873302"/>
                  <a:pt x="11711531" y="863722"/>
                </a:cubicBezTo>
                <a:lnTo>
                  <a:pt x="11740271" y="863722"/>
                </a:lnTo>
                <a:cubicBezTo>
                  <a:pt x="11740271" y="873302"/>
                  <a:pt x="11721111" y="882880"/>
                  <a:pt x="11682790" y="892463"/>
                </a:cubicBezTo>
                <a:lnTo>
                  <a:pt x="11668421" y="892463"/>
                </a:lnTo>
                <a:cubicBezTo>
                  <a:pt x="11678001" y="892463"/>
                  <a:pt x="11682790" y="887673"/>
                  <a:pt x="11682790" y="878092"/>
                </a:cubicBezTo>
                <a:close/>
                <a:moveTo>
                  <a:pt x="10777481" y="863722"/>
                </a:moveTo>
                <a:cubicBezTo>
                  <a:pt x="10777481" y="863722"/>
                  <a:pt x="10777481" y="868511"/>
                  <a:pt x="10777481" y="878092"/>
                </a:cubicBezTo>
                <a:lnTo>
                  <a:pt x="10763112" y="878092"/>
                </a:lnTo>
                <a:cubicBezTo>
                  <a:pt x="10763112" y="868511"/>
                  <a:pt x="10767901" y="863722"/>
                  <a:pt x="10777481" y="863722"/>
                </a:cubicBezTo>
                <a:close/>
                <a:moveTo>
                  <a:pt x="9929654" y="863722"/>
                </a:moveTo>
                <a:lnTo>
                  <a:pt x="9958393" y="863722"/>
                </a:lnTo>
                <a:cubicBezTo>
                  <a:pt x="9948813" y="873302"/>
                  <a:pt x="9939234" y="878092"/>
                  <a:pt x="9929654" y="878092"/>
                </a:cubicBezTo>
                <a:close/>
                <a:moveTo>
                  <a:pt x="9110566" y="863722"/>
                </a:moveTo>
                <a:lnTo>
                  <a:pt x="9124935" y="863722"/>
                </a:lnTo>
                <a:lnTo>
                  <a:pt x="9124935" y="878092"/>
                </a:lnTo>
                <a:close/>
                <a:moveTo>
                  <a:pt x="8693836" y="863722"/>
                </a:moveTo>
                <a:cubicBezTo>
                  <a:pt x="8703416" y="873302"/>
                  <a:pt x="8703416" y="878092"/>
                  <a:pt x="8693836" y="878092"/>
                </a:cubicBezTo>
                <a:cubicBezTo>
                  <a:pt x="8684256" y="878092"/>
                  <a:pt x="8681862" y="875697"/>
                  <a:pt x="8686653" y="870908"/>
                </a:cubicBezTo>
                <a:cubicBezTo>
                  <a:pt x="8691442" y="866119"/>
                  <a:pt x="8693836" y="863722"/>
                  <a:pt x="8693836" y="863722"/>
                </a:cubicBezTo>
                <a:close/>
                <a:moveTo>
                  <a:pt x="8564506" y="863722"/>
                </a:moveTo>
                <a:lnTo>
                  <a:pt x="8564506" y="878092"/>
                </a:lnTo>
                <a:lnTo>
                  <a:pt x="8535766" y="878092"/>
                </a:lnTo>
                <a:cubicBezTo>
                  <a:pt x="8535766" y="878092"/>
                  <a:pt x="8545346" y="873302"/>
                  <a:pt x="8564506" y="863722"/>
                </a:cubicBezTo>
                <a:close/>
                <a:moveTo>
                  <a:pt x="9624292" y="854741"/>
                </a:moveTo>
                <a:cubicBezTo>
                  <a:pt x="9626687" y="853543"/>
                  <a:pt x="9627884" y="854142"/>
                  <a:pt x="9627884" y="856537"/>
                </a:cubicBezTo>
                <a:cubicBezTo>
                  <a:pt x="9627884" y="861326"/>
                  <a:pt x="9632673" y="863722"/>
                  <a:pt x="9642253" y="863722"/>
                </a:cubicBezTo>
                <a:cubicBezTo>
                  <a:pt x="9642253" y="873302"/>
                  <a:pt x="9644650" y="878092"/>
                  <a:pt x="9649439" y="878092"/>
                </a:cubicBezTo>
                <a:cubicBezTo>
                  <a:pt x="9654228" y="878092"/>
                  <a:pt x="9661413" y="878092"/>
                  <a:pt x="9670993" y="878092"/>
                </a:cubicBezTo>
                <a:lnTo>
                  <a:pt x="9685365" y="878092"/>
                </a:lnTo>
                <a:lnTo>
                  <a:pt x="9728474" y="863722"/>
                </a:lnTo>
                <a:cubicBezTo>
                  <a:pt x="9728474" y="863722"/>
                  <a:pt x="9723685" y="868511"/>
                  <a:pt x="9714103" y="878092"/>
                </a:cubicBezTo>
                <a:lnTo>
                  <a:pt x="9714103" y="892463"/>
                </a:lnTo>
                <a:cubicBezTo>
                  <a:pt x="9723685" y="892463"/>
                  <a:pt x="9728474" y="897252"/>
                  <a:pt x="9728474" y="906832"/>
                </a:cubicBezTo>
                <a:cubicBezTo>
                  <a:pt x="9728474" y="916412"/>
                  <a:pt x="9723685" y="921203"/>
                  <a:pt x="9714103" y="921203"/>
                </a:cubicBezTo>
                <a:cubicBezTo>
                  <a:pt x="9704523" y="921203"/>
                  <a:pt x="9699734" y="921203"/>
                  <a:pt x="9699734" y="921203"/>
                </a:cubicBezTo>
                <a:cubicBezTo>
                  <a:pt x="9699734" y="921203"/>
                  <a:pt x="9697337" y="921203"/>
                  <a:pt x="9692548" y="921203"/>
                </a:cubicBezTo>
                <a:cubicBezTo>
                  <a:pt x="9687759" y="921203"/>
                  <a:pt x="9685365" y="916412"/>
                  <a:pt x="9685365" y="906832"/>
                </a:cubicBezTo>
                <a:lnTo>
                  <a:pt x="9670993" y="892463"/>
                </a:lnTo>
                <a:cubicBezTo>
                  <a:pt x="9670993" y="902043"/>
                  <a:pt x="9668599" y="906832"/>
                  <a:pt x="9663808" y="906832"/>
                </a:cubicBezTo>
                <a:cubicBezTo>
                  <a:pt x="9659019" y="906832"/>
                  <a:pt x="9651835" y="906832"/>
                  <a:pt x="9642253" y="906832"/>
                </a:cubicBezTo>
                <a:lnTo>
                  <a:pt x="9627884" y="921203"/>
                </a:lnTo>
                <a:lnTo>
                  <a:pt x="9613515" y="935572"/>
                </a:lnTo>
                <a:cubicBezTo>
                  <a:pt x="9603933" y="935572"/>
                  <a:pt x="9596749" y="937967"/>
                  <a:pt x="9591958" y="942758"/>
                </a:cubicBezTo>
                <a:cubicBezTo>
                  <a:pt x="9587169" y="947547"/>
                  <a:pt x="9582378" y="949941"/>
                  <a:pt x="9577589" y="949941"/>
                </a:cubicBezTo>
                <a:cubicBezTo>
                  <a:pt x="9572800" y="949941"/>
                  <a:pt x="9560823" y="949941"/>
                  <a:pt x="9541665" y="949941"/>
                </a:cubicBezTo>
                <a:cubicBezTo>
                  <a:pt x="9541665" y="940361"/>
                  <a:pt x="9541665" y="935572"/>
                  <a:pt x="9541665" y="935572"/>
                </a:cubicBezTo>
                <a:lnTo>
                  <a:pt x="9556034" y="935572"/>
                </a:lnTo>
                <a:cubicBezTo>
                  <a:pt x="9556034" y="935572"/>
                  <a:pt x="9556034" y="930783"/>
                  <a:pt x="9556034" y="921203"/>
                </a:cubicBezTo>
                <a:cubicBezTo>
                  <a:pt x="9565614" y="911621"/>
                  <a:pt x="9570403" y="906832"/>
                  <a:pt x="9570403" y="906832"/>
                </a:cubicBezTo>
                <a:lnTo>
                  <a:pt x="9570403" y="921203"/>
                </a:lnTo>
                <a:cubicBezTo>
                  <a:pt x="9570403" y="930783"/>
                  <a:pt x="9572800" y="935572"/>
                  <a:pt x="9577589" y="935572"/>
                </a:cubicBezTo>
                <a:cubicBezTo>
                  <a:pt x="9582378" y="935572"/>
                  <a:pt x="9584774" y="933177"/>
                  <a:pt x="9584774" y="928386"/>
                </a:cubicBezTo>
                <a:cubicBezTo>
                  <a:pt x="9584774" y="923598"/>
                  <a:pt x="9589564" y="916412"/>
                  <a:pt x="9599144" y="906832"/>
                </a:cubicBezTo>
                <a:lnTo>
                  <a:pt x="9613515" y="906832"/>
                </a:lnTo>
                <a:lnTo>
                  <a:pt x="9613515" y="892463"/>
                </a:lnTo>
                <a:cubicBezTo>
                  <a:pt x="9623095" y="892463"/>
                  <a:pt x="9627884" y="887673"/>
                  <a:pt x="9627884" y="878092"/>
                </a:cubicBezTo>
                <a:cubicBezTo>
                  <a:pt x="9627884" y="868511"/>
                  <a:pt x="9623095" y="863722"/>
                  <a:pt x="9613515" y="863722"/>
                </a:cubicBezTo>
                <a:cubicBezTo>
                  <a:pt x="9618304" y="858931"/>
                  <a:pt x="9621898" y="855938"/>
                  <a:pt x="9624292" y="854741"/>
                </a:cubicBezTo>
                <a:close/>
                <a:moveTo>
                  <a:pt x="9574644" y="853592"/>
                </a:moveTo>
                <a:lnTo>
                  <a:pt x="9599144" y="878092"/>
                </a:lnTo>
                <a:cubicBezTo>
                  <a:pt x="9599144" y="878092"/>
                  <a:pt x="9594355" y="873302"/>
                  <a:pt x="9584774" y="863722"/>
                </a:cubicBezTo>
                <a:close/>
                <a:moveTo>
                  <a:pt x="12401289" y="849351"/>
                </a:moveTo>
                <a:cubicBezTo>
                  <a:pt x="12401289" y="858933"/>
                  <a:pt x="12401289" y="863722"/>
                  <a:pt x="12401289" y="863722"/>
                </a:cubicBezTo>
                <a:cubicBezTo>
                  <a:pt x="12401289" y="863722"/>
                  <a:pt x="12396500" y="863722"/>
                  <a:pt x="12386919" y="863722"/>
                </a:cubicBezTo>
                <a:close/>
                <a:moveTo>
                  <a:pt x="11977375" y="849351"/>
                </a:moveTo>
                <a:cubicBezTo>
                  <a:pt x="11982164" y="849351"/>
                  <a:pt x="11984561" y="849351"/>
                  <a:pt x="11984561" y="849351"/>
                </a:cubicBezTo>
                <a:cubicBezTo>
                  <a:pt x="11984561" y="858933"/>
                  <a:pt x="11979770" y="863722"/>
                  <a:pt x="11970190" y="863722"/>
                </a:cubicBezTo>
                <a:cubicBezTo>
                  <a:pt x="11970190" y="854142"/>
                  <a:pt x="11972586" y="849351"/>
                  <a:pt x="11977375" y="849351"/>
                </a:cubicBezTo>
                <a:close/>
                <a:moveTo>
                  <a:pt x="11064882" y="849351"/>
                </a:moveTo>
                <a:lnTo>
                  <a:pt x="11064882" y="863722"/>
                </a:lnTo>
                <a:cubicBezTo>
                  <a:pt x="11055300" y="863722"/>
                  <a:pt x="11050511" y="863722"/>
                  <a:pt x="11050511" y="863722"/>
                </a:cubicBezTo>
                <a:cubicBezTo>
                  <a:pt x="11050511" y="854142"/>
                  <a:pt x="11055300" y="849351"/>
                  <a:pt x="11064882" y="849351"/>
                </a:cubicBezTo>
                <a:close/>
                <a:moveTo>
                  <a:pt x="10288903" y="849351"/>
                </a:moveTo>
                <a:cubicBezTo>
                  <a:pt x="10279321" y="868511"/>
                  <a:pt x="10274532" y="878092"/>
                  <a:pt x="10274532" y="878092"/>
                </a:cubicBezTo>
                <a:lnTo>
                  <a:pt x="10274532" y="863722"/>
                </a:lnTo>
                <a:cubicBezTo>
                  <a:pt x="10274532" y="863722"/>
                  <a:pt x="10276929" y="861326"/>
                  <a:pt x="10281718" y="856537"/>
                </a:cubicBezTo>
                <a:cubicBezTo>
                  <a:pt x="10286507" y="851748"/>
                  <a:pt x="10288903" y="849351"/>
                  <a:pt x="10288903" y="849351"/>
                </a:cubicBezTo>
                <a:close/>
                <a:moveTo>
                  <a:pt x="9570403" y="849351"/>
                </a:moveTo>
                <a:lnTo>
                  <a:pt x="9574644" y="853592"/>
                </a:lnTo>
                <a:lnTo>
                  <a:pt x="9573997" y="852945"/>
                </a:lnTo>
                <a:cubicBezTo>
                  <a:pt x="9571601" y="850550"/>
                  <a:pt x="9570403" y="849351"/>
                  <a:pt x="9570403" y="849351"/>
                </a:cubicBezTo>
                <a:close/>
                <a:moveTo>
                  <a:pt x="9067457" y="849351"/>
                </a:moveTo>
                <a:lnTo>
                  <a:pt x="9081826" y="863722"/>
                </a:lnTo>
                <a:cubicBezTo>
                  <a:pt x="9081826" y="873302"/>
                  <a:pt x="9081826" y="878092"/>
                  <a:pt x="9081826" y="878092"/>
                </a:cubicBezTo>
                <a:lnTo>
                  <a:pt x="9081826" y="921203"/>
                </a:lnTo>
                <a:cubicBezTo>
                  <a:pt x="9081826" y="921203"/>
                  <a:pt x="9079429" y="916412"/>
                  <a:pt x="9074640" y="906832"/>
                </a:cubicBezTo>
                <a:cubicBezTo>
                  <a:pt x="9069851" y="897252"/>
                  <a:pt x="9067457" y="887673"/>
                  <a:pt x="9067457" y="878092"/>
                </a:cubicBezTo>
                <a:close/>
                <a:moveTo>
                  <a:pt x="8032816" y="849351"/>
                </a:moveTo>
                <a:cubicBezTo>
                  <a:pt x="8042397" y="849351"/>
                  <a:pt x="8047188" y="851748"/>
                  <a:pt x="8047188" y="856537"/>
                </a:cubicBezTo>
                <a:cubicBezTo>
                  <a:pt x="8047188" y="861326"/>
                  <a:pt x="8042397" y="863722"/>
                  <a:pt x="8032816" y="863722"/>
                </a:cubicBezTo>
                <a:close/>
                <a:moveTo>
                  <a:pt x="7975338" y="849351"/>
                </a:moveTo>
                <a:lnTo>
                  <a:pt x="7989707" y="863722"/>
                </a:lnTo>
                <a:cubicBezTo>
                  <a:pt x="7989707" y="863722"/>
                  <a:pt x="7984918" y="863722"/>
                  <a:pt x="7975338" y="863722"/>
                </a:cubicBezTo>
                <a:cubicBezTo>
                  <a:pt x="7975338" y="854142"/>
                  <a:pt x="7975338" y="849351"/>
                  <a:pt x="7975338" y="849351"/>
                </a:cubicBezTo>
                <a:close/>
                <a:moveTo>
                  <a:pt x="10254774" y="840372"/>
                </a:moveTo>
                <a:cubicBezTo>
                  <a:pt x="10258367" y="839174"/>
                  <a:pt x="10260163" y="839773"/>
                  <a:pt x="10260163" y="842167"/>
                </a:cubicBezTo>
                <a:cubicBezTo>
                  <a:pt x="10260163" y="846957"/>
                  <a:pt x="10260163" y="854142"/>
                  <a:pt x="10260163" y="863722"/>
                </a:cubicBezTo>
                <a:lnTo>
                  <a:pt x="10217054" y="863722"/>
                </a:lnTo>
                <a:cubicBezTo>
                  <a:pt x="10217054" y="863722"/>
                  <a:pt x="10224237" y="858933"/>
                  <a:pt x="10238608" y="849351"/>
                </a:cubicBezTo>
                <a:cubicBezTo>
                  <a:pt x="10245792" y="844562"/>
                  <a:pt x="10251182" y="841569"/>
                  <a:pt x="10254774" y="840372"/>
                </a:cubicBezTo>
                <a:close/>
                <a:moveTo>
                  <a:pt x="10105686" y="840372"/>
                </a:moveTo>
                <a:cubicBezTo>
                  <a:pt x="10108081" y="841569"/>
                  <a:pt x="10111673" y="844562"/>
                  <a:pt x="10116464" y="849351"/>
                </a:cubicBezTo>
                <a:cubicBezTo>
                  <a:pt x="10116464" y="849351"/>
                  <a:pt x="10111674" y="849351"/>
                  <a:pt x="10102092" y="849351"/>
                </a:cubicBezTo>
                <a:cubicBezTo>
                  <a:pt x="10102092" y="849351"/>
                  <a:pt x="10102092" y="846957"/>
                  <a:pt x="10102092" y="842167"/>
                </a:cubicBezTo>
                <a:cubicBezTo>
                  <a:pt x="10102092" y="839773"/>
                  <a:pt x="10103290" y="839174"/>
                  <a:pt x="10105686" y="840372"/>
                </a:cubicBezTo>
                <a:close/>
                <a:moveTo>
                  <a:pt x="10759520" y="838576"/>
                </a:moveTo>
                <a:cubicBezTo>
                  <a:pt x="10761915" y="838576"/>
                  <a:pt x="10763112" y="839773"/>
                  <a:pt x="10763112" y="842167"/>
                </a:cubicBezTo>
                <a:cubicBezTo>
                  <a:pt x="10763112" y="846957"/>
                  <a:pt x="10760715" y="851748"/>
                  <a:pt x="10755926" y="856537"/>
                </a:cubicBezTo>
                <a:cubicBezTo>
                  <a:pt x="10751137" y="861326"/>
                  <a:pt x="10746346" y="861326"/>
                  <a:pt x="10741557" y="856537"/>
                </a:cubicBezTo>
                <a:cubicBezTo>
                  <a:pt x="10736768" y="851748"/>
                  <a:pt x="10739161" y="846957"/>
                  <a:pt x="10748743" y="842167"/>
                </a:cubicBezTo>
                <a:cubicBezTo>
                  <a:pt x="10753532" y="839773"/>
                  <a:pt x="10757126" y="838576"/>
                  <a:pt x="10759520" y="838576"/>
                </a:cubicBezTo>
                <a:close/>
                <a:moveTo>
                  <a:pt x="13392817" y="834982"/>
                </a:moveTo>
                <a:lnTo>
                  <a:pt x="13378448" y="849351"/>
                </a:lnTo>
                <a:cubicBezTo>
                  <a:pt x="13378448" y="849351"/>
                  <a:pt x="13376051" y="849351"/>
                  <a:pt x="13371262" y="849351"/>
                </a:cubicBezTo>
                <a:cubicBezTo>
                  <a:pt x="13366473" y="849351"/>
                  <a:pt x="13361682" y="854142"/>
                  <a:pt x="13356893" y="863722"/>
                </a:cubicBezTo>
                <a:cubicBezTo>
                  <a:pt x="13352104" y="873302"/>
                  <a:pt x="13311387" y="897252"/>
                  <a:pt x="13234748" y="935572"/>
                </a:cubicBezTo>
                <a:cubicBezTo>
                  <a:pt x="13234748" y="935572"/>
                  <a:pt x="13232352" y="937967"/>
                  <a:pt x="13227563" y="942758"/>
                </a:cubicBezTo>
                <a:cubicBezTo>
                  <a:pt x="13222774" y="947547"/>
                  <a:pt x="13215588" y="954732"/>
                  <a:pt x="13206008" y="964312"/>
                </a:cubicBezTo>
                <a:cubicBezTo>
                  <a:pt x="13196428" y="973892"/>
                  <a:pt x="13189242" y="976287"/>
                  <a:pt x="13184453" y="971496"/>
                </a:cubicBezTo>
                <a:cubicBezTo>
                  <a:pt x="13179662" y="966707"/>
                  <a:pt x="13184453" y="959521"/>
                  <a:pt x="13198822" y="949941"/>
                </a:cubicBezTo>
                <a:cubicBezTo>
                  <a:pt x="13213193" y="940361"/>
                  <a:pt x="13234748" y="925992"/>
                  <a:pt x="13263487" y="906832"/>
                </a:cubicBezTo>
                <a:cubicBezTo>
                  <a:pt x="13340127" y="858933"/>
                  <a:pt x="13383237" y="834982"/>
                  <a:pt x="13392817" y="834982"/>
                </a:cubicBezTo>
                <a:close/>
                <a:moveTo>
                  <a:pt x="12573729" y="834982"/>
                </a:moveTo>
                <a:cubicBezTo>
                  <a:pt x="12573729" y="834982"/>
                  <a:pt x="12578518" y="834982"/>
                  <a:pt x="12588100" y="834982"/>
                </a:cubicBezTo>
                <a:lnTo>
                  <a:pt x="12588100" y="849351"/>
                </a:lnTo>
                <a:lnTo>
                  <a:pt x="12573729" y="849351"/>
                </a:lnTo>
                <a:cubicBezTo>
                  <a:pt x="12573729" y="839771"/>
                  <a:pt x="12573729" y="834982"/>
                  <a:pt x="12573729" y="834982"/>
                </a:cubicBezTo>
                <a:close/>
                <a:moveTo>
                  <a:pt x="11596571" y="834982"/>
                </a:moveTo>
                <a:cubicBezTo>
                  <a:pt x="11606152" y="844562"/>
                  <a:pt x="11610941" y="849351"/>
                  <a:pt x="11610941" y="849351"/>
                </a:cubicBezTo>
                <a:lnTo>
                  <a:pt x="11596571" y="849351"/>
                </a:lnTo>
                <a:cubicBezTo>
                  <a:pt x="11596571" y="849351"/>
                  <a:pt x="11596571" y="844562"/>
                  <a:pt x="11596571" y="834982"/>
                </a:cubicBezTo>
                <a:close/>
                <a:moveTo>
                  <a:pt x="11093621" y="834982"/>
                </a:moveTo>
                <a:lnTo>
                  <a:pt x="11107992" y="849351"/>
                </a:lnTo>
                <a:cubicBezTo>
                  <a:pt x="11107992" y="849351"/>
                  <a:pt x="11103203" y="849351"/>
                  <a:pt x="11093621" y="849351"/>
                </a:cubicBezTo>
                <a:close/>
                <a:moveTo>
                  <a:pt x="10662522" y="834982"/>
                </a:moveTo>
                <a:lnTo>
                  <a:pt x="10648153" y="863722"/>
                </a:lnTo>
                <a:cubicBezTo>
                  <a:pt x="10648153" y="854142"/>
                  <a:pt x="10643364" y="854142"/>
                  <a:pt x="10633781" y="863722"/>
                </a:cubicBezTo>
                <a:lnTo>
                  <a:pt x="10605043" y="878092"/>
                </a:lnTo>
                <a:cubicBezTo>
                  <a:pt x="10614623" y="858933"/>
                  <a:pt x="10628992" y="849351"/>
                  <a:pt x="10648153" y="849351"/>
                </a:cubicBezTo>
                <a:cubicBezTo>
                  <a:pt x="10648153" y="849351"/>
                  <a:pt x="10650547" y="846957"/>
                  <a:pt x="10655338" y="842167"/>
                </a:cubicBezTo>
                <a:cubicBezTo>
                  <a:pt x="10660127" y="837378"/>
                  <a:pt x="10662522" y="834982"/>
                  <a:pt x="10662522" y="834982"/>
                </a:cubicBezTo>
                <a:close/>
                <a:moveTo>
                  <a:pt x="10547562" y="834982"/>
                </a:moveTo>
                <a:lnTo>
                  <a:pt x="10547562" y="849351"/>
                </a:lnTo>
                <a:cubicBezTo>
                  <a:pt x="10537982" y="858933"/>
                  <a:pt x="10533193" y="858933"/>
                  <a:pt x="10533193" y="849351"/>
                </a:cubicBezTo>
                <a:cubicBezTo>
                  <a:pt x="10533193" y="839771"/>
                  <a:pt x="10537982" y="834982"/>
                  <a:pt x="10547562" y="834982"/>
                </a:cubicBezTo>
                <a:close/>
                <a:moveTo>
                  <a:pt x="9958393" y="834982"/>
                </a:moveTo>
                <a:cubicBezTo>
                  <a:pt x="9967975" y="844562"/>
                  <a:pt x="9967975" y="849351"/>
                  <a:pt x="9958393" y="849351"/>
                </a:cubicBezTo>
                <a:cubicBezTo>
                  <a:pt x="9948813" y="849351"/>
                  <a:pt x="9944024" y="846957"/>
                  <a:pt x="9944024" y="842167"/>
                </a:cubicBezTo>
                <a:cubicBezTo>
                  <a:pt x="9944024" y="837378"/>
                  <a:pt x="9948813" y="834982"/>
                  <a:pt x="9958393" y="834982"/>
                </a:cubicBezTo>
                <a:close/>
                <a:moveTo>
                  <a:pt x="9354854" y="834982"/>
                </a:moveTo>
                <a:cubicBezTo>
                  <a:pt x="9364436" y="834982"/>
                  <a:pt x="9364436" y="839771"/>
                  <a:pt x="9354854" y="849351"/>
                </a:cubicBezTo>
                <a:cubicBezTo>
                  <a:pt x="9354854" y="858933"/>
                  <a:pt x="9352459" y="863722"/>
                  <a:pt x="9347670" y="863722"/>
                </a:cubicBezTo>
                <a:cubicBezTo>
                  <a:pt x="9342879" y="863722"/>
                  <a:pt x="9340485" y="858933"/>
                  <a:pt x="9340485" y="849351"/>
                </a:cubicBezTo>
                <a:cubicBezTo>
                  <a:pt x="9340485" y="839771"/>
                  <a:pt x="9345274" y="834982"/>
                  <a:pt x="9354854" y="834982"/>
                </a:cubicBezTo>
                <a:close/>
                <a:moveTo>
                  <a:pt x="9139304" y="834982"/>
                </a:moveTo>
                <a:cubicBezTo>
                  <a:pt x="9148885" y="834982"/>
                  <a:pt x="9153676" y="837378"/>
                  <a:pt x="9153676" y="842167"/>
                </a:cubicBezTo>
                <a:cubicBezTo>
                  <a:pt x="9153676" y="846957"/>
                  <a:pt x="9151279" y="849351"/>
                  <a:pt x="9146490" y="849351"/>
                </a:cubicBezTo>
                <a:cubicBezTo>
                  <a:pt x="9141701" y="849351"/>
                  <a:pt x="9139304" y="844562"/>
                  <a:pt x="9139304" y="834982"/>
                </a:cubicBezTo>
                <a:close/>
                <a:moveTo>
                  <a:pt x="8233997" y="834982"/>
                </a:moveTo>
                <a:lnTo>
                  <a:pt x="8233997" y="849351"/>
                </a:lnTo>
                <a:cubicBezTo>
                  <a:pt x="8233997" y="858933"/>
                  <a:pt x="8229208" y="863722"/>
                  <a:pt x="8219628" y="863722"/>
                </a:cubicBezTo>
                <a:cubicBezTo>
                  <a:pt x="8210048" y="863722"/>
                  <a:pt x="8202862" y="866119"/>
                  <a:pt x="8198073" y="870908"/>
                </a:cubicBezTo>
                <a:cubicBezTo>
                  <a:pt x="8193282" y="875697"/>
                  <a:pt x="8190888" y="873302"/>
                  <a:pt x="8190888" y="863722"/>
                </a:cubicBezTo>
                <a:cubicBezTo>
                  <a:pt x="8190888" y="854142"/>
                  <a:pt x="8195676" y="849351"/>
                  <a:pt x="8205258" y="849351"/>
                </a:cubicBezTo>
                <a:close/>
                <a:moveTo>
                  <a:pt x="9196785" y="827796"/>
                </a:moveTo>
                <a:cubicBezTo>
                  <a:pt x="9201574" y="827796"/>
                  <a:pt x="9206365" y="830191"/>
                  <a:pt x="9211154" y="834982"/>
                </a:cubicBezTo>
                <a:lnTo>
                  <a:pt x="9211154" y="849351"/>
                </a:lnTo>
                <a:cubicBezTo>
                  <a:pt x="9211154" y="849351"/>
                  <a:pt x="9201574" y="849351"/>
                  <a:pt x="9182414" y="849351"/>
                </a:cubicBezTo>
                <a:cubicBezTo>
                  <a:pt x="9172834" y="849351"/>
                  <a:pt x="9168045" y="849351"/>
                  <a:pt x="9168045" y="849351"/>
                </a:cubicBezTo>
                <a:cubicBezTo>
                  <a:pt x="9168045" y="849351"/>
                  <a:pt x="9172834" y="844562"/>
                  <a:pt x="9182414" y="834982"/>
                </a:cubicBezTo>
                <a:cubicBezTo>
                  <a:pt x="9187205" y="830191"/>
                  <a:pt x="9191996" y="827796"/>
                  <a:pt x="9196785" y="827796"/>
                </a:cubicBezTo>
                <a:close/>
                <a:moveTo>
                  <a:pt x="12609655" y="820613"/>
                </a:moveTo>
                <a:cubicBezTo>
                  <a:pt x="12614444" y="820613"/>
                  <a:pt x="12616838" y="823007"/>
                  <a:pt x="12616838" y="827796"/>
                </a:cubicBezTo>
                <a:cubicBezTo>
                  <a:pt x="12616838" y="832586"/>
                  <a:pt x="12612049" y="834982"/>
                  <a:pt x="12602469" y="834982"/>
                </a:cubicBezTo>
                <a:cubicBezTo>
                  <a:pt x="12602469" y="825402"/>
                  <a:pt x="12604865" y="820613"/>
                  <a:pt x="12609655" y="820613"/>
                </a:cubicBezTo>
                <a:close/>
                <a:moveTo>
                  <a:pt x="11337911" y="820613"/>
                </a:moveTo>
                <a:cubicBezTo>
                  <a:pt x="11337911" y="830193"/>
                  <a:pt x="11342700" y="834982"/>
                  <a:pt x="11352282" y="834982"/>
                </a:cubicBezTo>
                <a:lnTo>
                  <a:pt x="11366651" y="863722"/>
                </a:lnTo>
                <a:cubicBezTo>
                  <a:pt x="11366651" y="863722"/>
                  <a:pt x="11361862" y="863722"/>
                  <a:pt x="11352282" y="863722"/>
                </a:cubicBezTo>
                <a:lnTo>
                  <a:pt x="11337911" y="863722"/>
                </a:lnTo>
                <a:cubicBezTo>
                  <a:pt x="11337911" y="863722"/>
                  <a:pt x="11333121" y="863722"/>
                  <a:pt x="11323541" y="863722"/>
                </a:cubicBezTo>
                <a:lnTo>
                  <a:pt x="11323541" y="834982"/>
                </a:lnTo>
                <a:close/>
                <a:moveTo>
                  <a:pt x="10748743" y="820613"/>
                </a:moveTo>
                <a:cubicBezTo>
                  <a:pt x="10748743" y="820613"/>
                  <a:pt x="10753532" y="820613"/>
                  <a:pt x="10763112" y="820613"/>
                </a:cubicBezTo>
                <a:cubicBezTo>
                  <a:pt x="10772692" y="830193"/>
                  <a:pt x="10772692" y="834982"/>
                  <a:pt x="10763112" y="834982"/>
                </a:cubicBezTo>
                <a:cubicBezTo>
                  <a:pt x="10753532" y="834982"/>
                  <a:pt x="10748743" y="830193"/>
                  <a:pt x="10748743" y="820613"/>
                </a:cubicBezTo>
                <a:close/>
                <a:moveTo>
                  <a:pt x="10619412" y="820613"/>
                </a:moveTo>
                <a:lnTo>
                  <a:pt x="10590672" y="834982"/>
                </a:lnTo>
                <a:cubicBezTo>
                  <a:pt x="10590672" y="834982"/>
                  <a:pt x="10593068" y="832586"/>
                  <a:pt x="10597858" y="827796"/>
                </a:cubicBezTo>
                <a:cubicBezTo>
                  <a:pt x="10602647" y="823007"/>
                  <a:pt x="10609832" y="820613"/>
                  <a:pt x="10619412" y="820613"/>
                </a:cubicBezTo>
                <a:close/>
                <a:moveTo>
                  <a:pt x="10317642" y="820613"/>
                </a:moveTo>
                <a:lnTo>
                  <a:pt x="10346382" y="820613"/>
                </a:lnTo>
                <a:cubicBezTo>
                  <a:pt x="10346382" y="820613"/>
                  <a:pt x="10346382" y="825402"/>
                  <a:pt x="10346382" y="834982"/>
                </a:cubicBezTo>
                <a:cubicBezTo>
                  <a:pt x="10336802" y="834982"/>
                  <a:pt x="10332013" y="834982"/>
                  <a:pt x="10332013" y="834982"/>
                </a:cubicBezTo>
                <a:lnTo>
                  <a:pt x="10288903" y="849351"/>
                </a:lnTo>
                <a:cubicBezTo>
                  <a:pt x="10279321" y="839771"/>
                  <a:pt x="10288903" y="830193"/>
                  <a:pt x="10317642" y="820613"/>
                </a:cubicBezTo>
                <a:close/>
                <a:moveTo>
                  <a:pt x="9886545" y="820613"/>
                </a:moveTo>
                <a:lnTo>
                  <a:pt x="9886545" y="834982"/>
                </a:lnTo>
                <a:lnTo>
                  <a:pt x="9900914" y="863722"/>
                </a:lnTo>
                <a:cubicBezTo>
                  <a:pt x="9910494" y="854142"/>
                  <a:pt x="9915285" y="854142"/>
                  <a:pt x="9915285" y="863722"/>
                </a:cubicBezTo>
                <a:cubicBezTo>
                  <a:pt x="9896125" y="882880"/>
                  <a:pt x="9891334" y="892463"/>
                  <a:pt x="9900914" y="892463"/>
                </a:cubicBezTo>
                <a:cubicBezTo>
                  <a:pt x="9910494" y="902043"/>
                  <a:pt x="9912889" y="909228"/>
                  <a:pt x="9908100" y="914017"/>
                </a:cubicBezTo>
                <a:cubicBezTo>
                  <a:pt x="9903311" y="918806"/>
                  <a:pt x="9905703" y="921203"/>
                  <a:pt x="9915285" y="921203"/>
                </a:cubicBezTo>
                <a:cubicBezTo>
                  <a:pt x="9924865" y="921203"/>
                  <a:pt x="9929654" y="918806"/>
                  <a:pt x="9929654" y="914017"/>
                </a:cubicBezTo>
                <a:cubicBezTo>
                  <a:pt x="9929654" y="909228"/>
                  <a:pt x="9934443" y="906832"/>
                  <a:pt x="9944024" y="906832"/>
                </a:cubicBezTo>
                <a:cubicBezTo>
                  <a:pt x="9944024" y="906832"/>
                  <a:pt x="9948813" y="902043"/>
                  <a:pt x="9958393" y="892463"/>
                </a:cubicBezTo>
                <a:cubicBezTo>
                  <a:pt x="9948813" y="892463"/>
                  <a:pt x="9948813" y="887673"/>
                  <a:pt x="9958393" y="878092"/>
                </a:cubicBezTo>
                <a:lnTo>
                  <a:pt x="9972764" y="878092"/>
                </a:lnTo>
                <a:cubicBezTo>
                  <a:pt x="9972764" y="887673"/>
                  <a:pt x="9972764" y="892463"/>
                  <a:pt x="9972764" y="892463"/>
                </a:cubicBezTo>
                <a:cubicBezTo>
                  <a:pt x="9972764" y="892463"/>
                  <a:pt x="9977553" y="892463"/>
                  <a:pt x="9987133" y="892463"/>
                </a:cubicBezTo>
                <a:cubicBezTo>
                  <a:pt x="9996713" y="892463"/>
                  <a:pt x="10001504" y="887673"/>
                  <a:pt x="10001504" y="878092"/>
                </a:cubicBezTo>
                <a:cubicBezTo>
                  <a:pt x="10011084" y="878092"/>
                  <a:pt x="10020662" y="873302"/>
                  <a:pt x="10030243" y="863722"/>
                </a:cubicBezTo>
                <a:lnTo>
                  <a:pt x="10044614" y="863722"/>
                </a:lnTo>
                <a:cubicBezTo>
                  <a:pt x="10044614" y="882880"/>
                  <a:pt x="10049403" y="887673"/>
                  <a:pt x="10058983" y="878092"/>
                </a:cubicBezTo>
                <a:cubicBezTo>
                  <a:pt x="10058983" y="868511"/>
                  <a:pt x="10058983" y="863722"/>
                  <a:pt x="10058983" y="863722"/>
                </a:cubicBezTo>
                <a:lnTo>
                  <a:pt x="10087723" y="863722"/>
                </a:lnTo>
                <a:cubicBezTo>
                  <a:pt x="10087723" y="873302"/>
                  <a:pt x="10092512" y="878092"/>
                  <a:pt x="10102092" y="878092"/>
                </a:cubicBezTo>
                <a:cubicBezTo>
                  <a:pt x="10111674" y="878092"/>
                  <a:pt x="10118858" y="880488"/>
                  <a:pt x="10123647" y="885277"/>
                </a:cubicBezTo>
                <a:cubicBezTo>
                  <a:pt x="10128438" y="890066"/>
                  <a:pt x="10130833" y="892463"/>
                  <a:pt x="10130833" y="892463"/>
                </a:cubicBezTo>
                <a:lnTo>
                  <a:pt x="10116464" y="863722"/>
                </a:lnTo>
                <a:cubicBezTo>
                  <a:pt x="10116464" y="863722"/>
                  <a:pt x="10116464" y="861326"/>
                  <a:pt x="10116464" y="856537"/>
                </a:cubicBezTo>
                <a:cubicBezTo>
                  <a:pt x="10116464" y="851748"/>
                  <a:pt x="10116464" y="849351"/>
                  <a:pt x="10116464" y="849351"/>
                </a:cubicBezTo>
                <a:cubicBezTo>
                  <a:pt x="10116464" y="849351"/>
                  <a:pt x="10121253" y="844562"/>
                  <a:pt x="10130833" y="834982"/>
                </a:cubicBezTo>
                <a:cubicBezTo>
                  <a:pt x="10130833" y="834982"/>
                  <a:pt x="10135622" y="834982"/>
                  <a:pt x="10145204" y="834982"/>
                </a:cubicBezTo>
                <a:lnTo>
                  <a:pt x="10159573" y="834982"/>
                </a:lnTo>
                <a:cubicBezTo>
                  <a:pt x="10159573" y="825402"/>
                  <a:pt x="10161970" y="820613"/>
                  <a:pt x="10166759" y="820613"/>
                </a:cubicBezTo>
                <a:cubicBezTo>
                  <a:pt x="10171548" y="820613"/>
                  <a:pt x="10178731" y="820613"/>
                  <a:pt x="10188313" y="820613"/>
                </a:cubicBezTo>
                <a:lnTo>
                  <a:pt x="10202683" y="834982"/>
                </a:lnTo>
                <a:cubicBezTo>
                  <a:pt x="10202683" y="844562"/>
                  <a:pt x="10200288" y="849351"/>
                  <a:pt x="10195499" y="849351"/>
                </a:cubicBezTo>
                <a:cubicBezTo>
                  <a:pt x="10190708" y="849351"/>
                  <a:pt x="10193102" y="854142"/>
                  <a:pt x="10202683" y="863722"/>
                </a:cubicBezTo>
                <a:cubicBezTo>
                  <a:pt x="10202683" y="873302"/>
                  <a:pt x="10200288" y="880488"/>
                  <a:pt x="10195499" y="885277"/>
                </a:cubicBezTo>
                <a:cubicBezTo>
                  <a:pt x="10190708" y="890066"/>
                  <a:pt x="10183524" y="892463"/>
                  <a:pt x="10173942" y="892463"/>
                </a:cubicBezTo>
                <a:cubicBezTo>
                  <a:pt x="10164362" y="902043"/>
                  <a:pt x="10154784" y="906832"/>
                  <a:pt x="10145204" y="906832"/>
                </a:cubicBezTo>
                <a:cubicBezTo>
                  <a:pt x="10135622" y="906832"/>
                  <a:pt x="10130833" y="911621"/>
                  <a:pt x="10130833" y="921203"/>
                </a:cubicBezTo>
                <a:cubicBezTo>
                  <a:pt x="10130833" y="921203"/>
                  <a:pt x="10128438" y="923598"/>
                  <a:pt x="10123647" y="928386"/>
                </a:cubicBezTo>
                <a:cubicBezTo>
                  <a:pt x="10118858" y="933177"/>
                  <a:pt x="10111674" y="935572"/>
                  <a:pt x="10102092" y="935572"/>
                </a:cubicBezTo>
                <a:cubicBezTo>
                  <a:pt x="10073354" y="935572"/>
                  <a:pt x="10063772" y="945152"/>
                  <a:pt x="10073354" y="964312"/>
                </a:cubicBezTo>
                <a:lnTo>
                  <a:pt x="10073354" y="978682"/>
                </a:lnTo>
                <a:cubicBezTo>
                  <a:pt x="10063772" y="978682"/>
                  <a:pt x="10054194" y="978682"/>
                  <a:pt x="10044614" y="978682"/>
                </a:cubicBezTo>
                <a:lnTo>
                  <a:pt x="10058983" y="993053"/>
                </a:lnTo>
                <a:cubicBezTo>
                  <a:pt x="10058983" y="993053"/>
                  <a:pt x="10068563" y="988262"/>
                  <a:pt x="10087723" y="978682"/>
                </a:cubicBezTo>
                <a:cubicBezTo>
                  <a:pt x="10106882" y="969102"/>
                  <a:pt x="10116464" y="961916"/>
                  <a:pt x="10116464" y="957127"/>
                </a:cubicBezTo>
                <a:cubicBezTo>
                  <a:pt x="10116464" y="952338"/>
                  <a:pt x="10126044" y="949941"/>
                  <a:pt x="10145204" y="949941"/>
                </a:cubicBezTo>
                <a:lnTo>
                  <a:pt x="10173942" y="935572"/>
                </a:lnTo>
                <a:cubicBezTo>
                  <a:pt x="10173942" y="925992"/>
                  <a:pt x="10176339" y="921203"/>
                  <a:pt x="10181128" y="921203"/>
                </a:cubicBezTo>
                <a:cubicBezTo>
                  <a:pt x="10185917" y="921203"/>
                  <a:pt x="10193102" y="921203"/>
                  <a:pt x="10202683" y="921203"/>
                </a:cubicBezTo>
                <a:cubicBezTo>
                  <a:pt x="10212265" y="921203"/>
                  <a:pt x="10217054" y="921203"/>
                  <a:pt x="10217054" y="921203"/>
                </a:cubicBezTo>
                <a:cubicBezTo>
                  <a:pt x="10217054" y="911621"/>
                  <a:pt x="10219448" y="906832"/>
                  <a:pt x="10224237" y="906832"/>
                </a:cubicBezTo>
                <a:cubicBezTo>
                  <a:pt x="10229026" y="906832"/>
                  <a:pt x="10236212" y="906832"/>
                  <a:pt x="10245792" y="906832"/>
                </a:cubicBezTo>
                <a:lnTo>
                  <a:pt x="10274532" y="892463"/>
                </a:lnTo>
                <a:cubicBezTo>
                  <a:pt x="10274532" y="892463"/>
                  <a:pt x="10279321" y="892463"/>
                  <a:pt x="10288903" y="892463"/>
                </a:cubicBezTo>
                <a:cubicBezTo>
                  <a:pt x="10288903" y="892463"/>
                  <a:pt x="10293693" y="892463"/>
                  <a:pt x="10303273" y="892463"/>
                </a:cubicBezTo>
                <a:cubicBezTo>
                  <a:pt x="10303273" y="882880"/>
                  <a:pt x="10303273" y="878092"/>
                  <a:pt x="10303273" y="878092"/>
                </a:cubicBezTo>
                <a:cubicBezTo>
                  <a:pt x="10303273" y="878092"/>
                  <a:pt x="10308062" y="878092"/>
                  <a:pt x="10317642" y="878092"/>
                </a:cubicBezTo>
                <a:cubicBezTo>
                  <a:pt x="10317642" y="878092"/>
                  <a:pt x="10317642" y="875697"/>
                  <a:pt x="10317642" y="870908"/>
                </a:cubicBezTo>
                <a:cubicBezTo>
                  <a:pt x="10317642" y="866119"/>
                  <a:pt x="10322433" y="863722"/>
                  <a:pt x="10332013" y="863722"/>
                </a:cubicBezTo>
                <a:cubicBezTo>
                  <a:pt x="10341593" y="863722"/>
                  <a:pt x="10346382" y="863722"/>
                  <a:pt x="10346382" y="863722"/>
                </a:cubicBezTo>
                <a:lnTo>
                  <a:pt x="10375123" y="863722"/>
                </a:lnTo>
                <a:cubicBezTo>
                  <a:pt x="10384703" y="863722"/>
                  <a:pt x="10389492" y="863722"/>
                  <a:pt x="10389492" y="863722"/>
                </a:cubicBezTo>
                <a:cubicBezTo>
                  <a:pt x="10389492" y="863722"/>
                  <a:pt x="10389492" y="868511"/>
                  <a:pt x="10389492" y="878092"/>
                </a:cubicBezTo>
                <a:cubicBezTo>
                  <a:pt x="10389492" y="887673"/>
                  <a:pt x="10387097" y="892463"/>
                  <a:pt x="10382308" y="892463"/>
                </a:cubicBezTo>
                <a:cubicBezTo>
                  <a:pt x="10377519" y="892463"/>
                  <a:pt x="10365542" y="897252"/>
                  <a:pt x="10346382" y="906832"/>
                </a:cubicBezTo>
                <a:cubicBezTo>
                  <a:pt x="10327224" y="916412"/>
                  <a:pt x="10320038" y="925992"/>
                  <a:pt x="10324827" y="935572"/>
                </a:cubicBezTo>
                <a:cubicBezTo>
                  <a:pt x="10329617" y="945152"/>
                  <a:pt x="10334408" y="949941"/>
                  <a:pt x="10339199" y="949941"/>
                </a:cubicBezTo>
                <a:cubicBezTo>
                  <a:pt x="10343988" y="949941"/>
                  <a:pt x="10355964" y="945152"/>
                  <a:pt x="10375123" y="935572"/>
                </a:cubicBezTo>
                <a:cubicBezTo>
                  <a:pt x="10384703" y="916412"/>
                  <a:pt x="10394283" y="906832"/>
                  <a:pt x="10403863" y="906832"/>
                </a:cubicBezTo>
                <a:cubicBezTo>
                  <a:pt x="10413443" y="906832"/>
                  <a:pt x="10427814" y="902043"/>
                  <a:pt x="10446972" y="892463"/>
                </a:cubicBezTo>
                <a:lnTo>
                  <a:pt x="10461343" y="906832"/>
                </a:lnTo>
                <a:lnTo>
                  <a:pt x="10432603" y="921203"/>
                </a:lnTo>
                <a:cubicBezTo>
                  <a:pt x="10423021" y="921203"/>
                  <a:pt x="10415837" y="923598"/>
                  <a:pt x="10411048" y="928386"/>
                </a:cubicBezTo>
                <a:cubicBezTo>
                  <a:pt x="10406259" y="933177"/>
                  <a:pt x="10399074" y="935572"/>
                  <a:pt x="10389492" y="935572"/>
                </a:cubicBezTo>
                <a:lnTo>
                  <a:pt x="10360753" y="964312"/>
                </a:lnTo>
                <a:lnTo>
                  <a:pt x="10346382" y="978682"/>
                </a:lnTo>
                <a:cubicBezTo>
                  <a:pt x="10336802" y="978682"/>
                  <a:pt x="10332013" y="981076"/>
                  <a:pt x="10332013" y="985867"/>
                </a:cubicBezTo>
                <a:cubicBezTo>
                  <a:pt x="10332013" y="990656"/>
                  <a:pt x="10324827" y="993053"/>
                  <a:pt x="10310458" y="993053"/>
                </a:cubicBezTo>
                <a:cubicBezTo>
                  <a:pt x="10296087" y="993053"/>
                  <a:pt x="10291298" y="983473"/>
                  <a:pt x="10296087" y="964312"/>
                </a:cubicBezTo>
                <a:cubicBezTo>
                  <a:pt x="10300876" y="945152"/>
                  <a:pt x="10298484" y="930783"/>
                  <a:pt x="10288903" y="921203"/>
                </a:cubicBezTo>
                <a:cubicBezTo>
                  <a:pt x="10279321" y="921203"/>
                  <a:pt x="10272138" y="921203"/>
                  <a:pt x="10267349" y="921203"/>
                </a:cubicBezTo>
                <a:cubicBezTo>
                  <a:pt x="10262558" y="921203"/>
                  <a:pt x="10255374" y="921203"/>
                  <a:pt x="10245792" y="921203"/>
                </a:cubicBezTo>
                <a:cubicBezTo>
                  <a:pt x="10245792" y="930783"/>
                  <a:pt x="10241003" y="935572"/>
                  <a:pt x="10231423" y="935572"/>
                </a:cubicBezTo>
                <a:lnTo>
                  <a:pt x="10188313" y="935572"/>
                </a:lnTo>
                <a:cubicBezTo>
                  <a:pt x="10188313" y="935572"/>
                  <a:pt x="10188313" y="940361"/>
                  <a:pt x="10188313" y="949941"/>
                </a:cubicBezTo>
                <a:lnTo>
                  <a:pt x="10173942" y="964312"/>
                </a:lnTo>
                <a:cubicBezTo>
                  <a:pt x="10164362" y="954732"/>
                  <a:pt x="10159573" y="954732"/>
                  <a:pt x="10159573" y="964312"/>
                </a:cubicBezTo>
                <a:lnTo>
                  <a:pt x="10159573" y="978682"/>
                </a:lnTo>
                <a:cubicBezTo>
                  <a:pt x="10159573" y="978682"/>
                  <a:pt x="10149993" y="983473"/>
                  <a:pt x="10130833" y="993053"/>
                </a:cubicBezTo>
                <a:cubicBezTo>
                  <a:pt x="10130833" y="993053"/>
                  <a:pt x="10123647" y="995447"/>
                  <a:pt x="10109278" y="1000236"/>
                </a:cubicBezTo>
                <a:cubicBezTo>
                  <a:pt x="10094909" y="1005027"/>
                  <a:pt x="10082934" y="1012211"/>
                  <a:pt x="10073354" y="1021791"/>
                </a:cubicBezTo>
                <a:cubicBezTo>
                  <a:pt x="10044614" y="1031371"/>
                  <a:pt x="10030243" y="1040951"/>
                  <a:pt x="10030243" y="1050531"/>
                </a:cubicBezTo>
                <a:lnTo>
                  <a:pt x="10030243" y="1079272"/>
                </a:lnTo>
                <a:lnTo>
                  <a:pt x="10015873" y="1064902"/>
                </a:lnTo>
                <a:cubicBezTo>
                  <a:pt x="10006293" y="1064902"/>
                  <a:pt x="9996713" y="1064902"/>
                  <a:pt x="9987133" y="1064902"/>
                </a:cubicBezTo>
                <a:cubicBezTo>
                  <a:pt x="9987133" y="1064902"/>
                  <a:pt x="9987133" y="1069692"/>
                  <a:pt x="9987133" y="1079272"/>
                </a:cubicBezTo>
                <a:cubicBezTo>
                  <a:pt x="9996713" y="1079272"/>
                  <a:pt x="10001504" y="1084061"/>
                  <a:pt x="10001504" y="1093643"/>
                </a:cubicBezTo>
                <a:cubicBezTo>
                  <a:pt x="10001504" y="1103223"/>
                  <a:pt x="9991922" y="1108012"/>
                  <a:pt x="9972764" y="1108012"/>
                </a:cubicBezTo>
                <a:lnTo>
                  <a:pt x="9958393" y="1136752"/>
                </a:lnTo>
                <a:cubicBezTo>
                  <a:pt x="9958393" y="1136752"/>
                  <a:pt x="9953604" y="1141542"/>
                  <a:pt x="9944024" y="1151121"/>
                </a:cubicBezTo>
                <a:cubicBezTo>
                  <a:pt x="9934443" y="1160702"/>
                  <a:pt x="9927258" y="1163096"/>
                  <a:pt x="9922469" y="1158307"/>
                </a:cubicBezTo>
                <a:cubicBezTo>
                  <a:pt x="9917680" y="1153516"/>
                  <a:pt x="9915285" y="1155913"/>
                  <a:pt x="9915285" y="1165493"/>
                </a:cubicBezTo>
                <a:lnTo>
                  <a:pt x="9900914" y="1151121"/>
                </a:lnTo>
                <a:cubicBezTo>
                  <a:pt x="9900914" y="1151121"/>
                  <a:pt x="9905703" y="1151121"/>
                  <a:pt x="9915285" y="1151121"/>
                </a:cubicBezTo>
                <a:lnTo>
                  <a:pt x="9929654" y="1136752"/>
                </a:lnTo>
                <a:lnTo>
                  <a:pt x="9915285" y="1136752"/>
                </a:lnTo>
                <a:cubicBezTo>
                  <a:pt x="9905703" y="1146333"/>
                  <a:pt x="9896125" y="1141542"/>
                  <a:pt x="9886545" y="1122381"/>
                </a:cubicBezTo>
                <a:lnTo>
                  <a:pt x="9872174" y="1136752"/>
                </a:lnTo>
                <a:cubicBezTo>
                  <a:pt x="9862594" y="1155913"/>
                  <a:pt x="9853015" y="1167887"/>
                  <a:pt x="9843435" y="1172676"/>
                </a:cubicBezTo>
                <a:cubicBezTo>
                  <a:pt x="9833853" y="1177467"/>
                  <a:pt x="9829064" y="1182257"/>
                  <a:pt x="9829064" y="1187048"/>
                </a:cubicBezTo>
                <a:cubicBezTo>
                  <a:pt x="9829064" y="1191836"/>
                  <a:pt x="9819482" y="1194231"/>
                  <a:pt x="9800324" y="1194231"/>
                </a:cubicBezTo>
                <a:cubicBezTo>
                  <a:pt x="9790744" y="1194231"/>
                  <a:pt x="9781164" y="1194231"/>
                  <a:pt x="9771584" y="1194231"/>
                </a:cubicBezTo>
                <a:cubicBezTo>
                  <a:pt x="9762004" y="1194231"/>
                  <a:pt x="9757214" y="1194231"/>
                  <a:pt x="9757214" y="1194231"/>
                </a:cubicBezTo>
                <a:cubicBezTo>
                  <a:pt x="9747632" y="1203811"/>
                  <a:pt x="9738054" y="1208602"/>
                  <a:pt x="9728474" y="1208602"/>
                </a:cubicBezTo>
                <a:cubicBezTo>
                  <a:pt x="9718892" y="1208602"/>
                  <a:pt x="9714103" y="1213391"/>
                  <a:pt x="9714103" y="1222971"/>
                </a:cubicBezTo>
                <a:lnTo>
                  <a:pt x="9685365" y="1208602"/>
                </a:lnTo>
                <a:cubicBezTo>
                  <a:pt x="9675783" y="1218182"/>
                  <a:pt x="9668599" y="1222971"/>
                  <a:pt x="9663808" y="1222971"/>
                </a:cubicBezTo>
                <a:cubicBezTo>
                  <a:pt x="9659019" y="1222971"/>
                  <a:pt x="9656624" y="1218182"/>
                  <a:pt x="9656624" y="1208602"/>
                </a:cubicBezTo>
                <a:cubicBezTo>
                  <a:pt x="9656624" y="1189442"/>
                  <a:pt x="9647042" y="1194231"/>
                  <a:pt x="9627884" y="1222971"/>
                </a:cubicBezTo>
                <a:cubicBezTo>
                  <a:pt x="9618304" y="1232552"/>
                  <a:pt x="9611118" y="1234946"/>
                  <a:pt x="9606329" y="1230157"/>
                </a:cubicBezTo>
                <a:cubicBezTo>
                  <a:pt x="9603935" y="1227763"/>
                  <a:pt x="9599744" y="1225966"/>
                  <a:pt x="9593756" y="1224767"/>
                </a:cubicBezTo>
                <a:lnTo>
                  <a:pt x="9584774" y="1224078"/>
                </a:lnTo>
                <a:lnTo>
                  <a:pt x="9570403" y="1222971"/>
                </a:lnTo>
                <a:lnTo>
                  <a:pt x="9556034" y="1237342"/>
                </a:lnTo>
                <a:lnTo>
                  <a:pt x="9584774" y="1251712"/>
                </a:lnTo>
                <a:cubicBezTo>
                  <a:pt x="9584774" y="1251712"/>
                  <a:pt x="9584774" y="1246923"/>
                  <a:pt x="9584774" y="1237342"/>
                </a:cubicBezTo>
                <a:cubicBezTo>
                  <a:pt x="9584774" y="1246923"/>
                  <a:pt x="9589564" y="1251712"/>
                  <a:pt x="9599144" y="1251712"/>
                </a:cubicBezTo>
                <a:cubicBezTo>
                  <a:pt x="9608724" y="1251712"/>
                  <a:pt x="9613515" y="1251712"/>
                  <a:pt x="9613515" y="1251712"/>
                </a:cubicBezTo>
                <a:cubicBezTo>
                  <a:pt x="9623095" y="1242132"/>
                  <a:pt x="9627884" y="1237342"/>
                  <a:pt x="9627884" y="1237342"/>
                </a:cubicBezTo>
                <a:cubicBezTo>
                  <a:pt x="9627884" y="1246923"/>
                  <a:pt x="9632673" y="1251712"/>
                  <a:pt x="9642253" y="1251712"/>
                </a:cubicBezTo>
                <a:cubicBezTo>
                  <a:pt x="9642253" y="1261292"/>
                  <a:pt x="9632673" y="1266081"/>
                  <a:pt x="9613515" y="1266081"/>
                </a:cubicBezTo>
                <a:cubicBezTo>
                  <a:pt x="9613515" y="1266081"/>
                  <a:pt x="9613515" y="1270872"/>
                  <a:pt x="9613515" y="1280452"/>
                </a:cubicBezTo>
                <a:lnTo>
                  <a:pt x="9599144" y="1309192"/>
                </a:lnTo>
                <a:lnTo>
                  <a:pt x="9599144" y="1294821"/>
                </a:lnTo>
                <a:cubicBezTo>
                  <a:pt x="9599144" y="1285241"/>
                  <a:pt x="9596749" y="1280452"/>
                  <a:pt x="9591958" y="1280452"/>
                </a:cubicBezTo>
                <a:cubicBezTo>
                  <a:pt x="9587169" y="1280452"/>
                  <a:pt x="9582378" y="1278055"/>
                  <a:pt x="9577589" y="1273267"/>
                </a:cubicBezTo>
                <a:cubicBezTo>
                  <a:pt x="9572800" y="1268477"/>
                  <a:pt x="9568009" y="1266081"/>
                  <a:pt x="9563220" y="1266081"/>
                </a:cubicBezTo>
                <a:cubicBezTo>
                  <a:pt x="9558431" y="1266081"/>
                  <a:pt x="9556034" y="1270872"/>
                  <a:pt x="9556034" y="1280452"/>
                </a:cubicBezTo>
                <a:cubicBezTo>
                  <a:pt x="9556034" y="1280452"/>
                  <a:pt x="9548849" y="1280452"/>
                  <a:pt x="9534479" y="1280452"/>
                </a:cubicBezTo>
                <a:cubicBezTo>
                  <a:pt x="9520110" y="1280452"/>
                  <a:pt x="9510530" y="1280452"/>
                  <a:pt x="9505741" y="1280452"/>
                </a:cubicBezTo>
                <a:cubicBezTo>
                  <a:pt x="9500950" y="1280452"/>
                  <a:pt x="9503345" y="1285241"/>
                  <a:pt x="9512925" y="1294821"/>
                </a:cubicBezTo>
                <a:cubicBezTo>
                  <a:pt x="9503345" y="1294821"/>
                  <a:pt x="9498555" y="1299612"/>
                  <a:pt x="9498555" y="1309192"/>
                </a:cubicBezTo>
                <a:lnTo>
                  <a:pt x="9484184" y="1323561"/>
                </a:lnTo>
                <a:cubicBezTo>
                  <a:pt x="9465026" y="1323561"/>
                  <a:pt x="9460235" y="1328351"/>
                  <a:pt x="9469815" y="1337931"/>
                </a:cubicBezTo>
                <a:cubicBezTo>
                  <a:pt x="9469815" y="1347511"/>
                  <a:pt x="9484184" y="1347511"/>
                  <a:pt x="9512925" y="1337931"/>
                </a:cubicBezTo>
                <a:cubicBezTo>
                  <a:pt x="9522505" y="1337931"/>
                  <a:pt x="9527294" y="1337931"/>
                  <a:pt x="9527294" y="1337931"/>
                </a:cubicBezTo>
                <a:cubicBezTo>
                  <a:pt x="9527294" y="1337931"/>
                  <a:pt x="9522505" y="1342722"/>
                  <a:pt x="9512925" y="1352302"/>
                </a:cubicBezTo>
                <a:lnTo>
                  <a:pt x="9512925" y="1366671"/>
                </a:lnTo>
                <a:lnTo>
                  <a:pt x="9527294" y="1352302"/>
                </a:lnTo>
                <a:cubicBezTo>
                  <a:pt x="9527294" y="1352302"/>
                  <a:pt x="9534479" y="1354696"/>
                  <a:pt x="9548849" y="1359487"/>
                </a:cubicBezTo>
                <a:cubicBezTo>
                  <a:pt x="9563220" y="1364276"/>
                  <a:pt x="9570403" y="1364276"/>
                  <a:pt x="9570403" y="1359487"/>
                </a:cubicBezTo>
                <a:cubicBezTo>
                  <a:pt x="9570403" y="1354696"/>
                  <a:pt x="9575192" y="1352302"/>
                  <a:pt x="9584774" y="1352302"/>
                </a:cubicBezTo>
                <a:lnTo>
                  <a:pt x="9599144" y="1352302"/>
                </a:lnTo>
                <a:lnTo>
                  <a:pt x="9613515" y="1352302"/>
                </a:lnTo>
                <a:lnTo>
                  <a:pt x="9599144" y="1366671"/>
                </a:lnTo>
                <a:lnTo>
                  <a:pt x="9570403" y="1381042"/>
                </a:lnTo>
                <a:cubicBezTo>
                  <a:pt x="9541665" y="1400201"/>
                  <a:pt x="9527294" y="1404992"/>
                  <a:pt x="9527294" y="1395411"/>
                </a:cubicBezTo>
                <a:cubicBezTo>
                  <a:pt x="9527294" y="1385831"/>
                  <a:pt x="9527294" y="1381042"/>
                  <a:pt x="9527294" y="1381042"/>
                </a:cubicBezTo>
                <a:cubicBezTo>
                  <a:pt x="9517714" y="1381042"/>
                  <a:pt x="9512925" y="1385831"/>
                  <a:pt x="9512925" y="1395411"/>
                </a:cubicBezTo>
                <a:cubicBezTo>
                  <a:pt x="9512925" y="1404992"/>
                  <a:pt x="9508136" y="1409780"/>
                  <a:pt x="9498555" y="1409780"/>
                </a:cubicBezTo>
                <a:cubicBezTo>
                  <a:pt x="9488973" y="1409780"/>
                  <a:pt x="9484184" y="1419361"/>
                  <a:pt x="9484184" y="1438521"/>
                </a:cubicBezTo>
                <a:cubicBezTo>
                  <a:pt x="9484184" y="1438521"/>
                  <a:pt x="9488973" y="1438521"/>
                  <a:pt x="9498555" y="1438521"/>
                </a:cubicBezTo>
                <a:lnTo>
                  <a:pt x="9512925" y="1438521"/>
                </a:lnTo>
                <a:cubicBezTo>
                  <a:pt x="9522505" y="1448101"/>
                  <a:pt x="9529690" y="1450495"/>
                  <a:pt x="9534479" y="1445707"/>
                </a:cubicBezTo>
                <a:cubicBezTo>
                  <a:pt x="9539268" y="1440917"/>
                  <a:pt x="9541665" y="1448101"/>
                  <a:pt x="9541665" y="1467261"/>
                </a:cubicBezTo>
                <a:lnTo>
                  <a:pt x="9556034" y="1467261"/>
                </a:lnTo>
                <a:cubicBezTo>
                  <a:pt x="9556034" y="1467261"/>
                  <a:pt x="9556034" y="1462472"/>
                  <a:pt x="9556034" y="1452892"/>
                </a:cubicBezTo>
                <a:cubicBezTo>
                  <a:pt x="9556034" y="1443312"/>
                  <a:pt x="9551245" y="1438521"/>
                  <a:pt x="9541665" y="1438521"/>
                </a:cubicBezTo>
                <a:cubicBezTo>
                  <a:pt x="9522505" y="1438521"/>
                  <a:pt x="9522505" y="1433732"/>
                  <a:pt x="9541665" y="1424152"/>
                </a:cubicBezTo>
                <a:cubicBezTo>
                  <a:pt x="9551245" y="1414571"/>
                  <a:pt x="9560823" y="1409780"/>
                  <a:pt x="9570403" y="1409780"/>
                </a:cubicBezTo>
                <a:cubicBezTo>
                  <a:pt x="9579985" y="1409780"/>
                  <a:pt x="9587169" y="1404992"/>
                  <a:pt x="9591958" y="1395411"/>
                </a:cubicBezTo>
                <a:cubicBezTo>
                  <a:pt x="9596749" y="1385831"/>
                  <a:pt x="9603933" y="1381042"/>
                  <a:pt x="9613515" y="1381042"/>
                </a:cubicBezTo>
                <a:cubicBezTo>
                  <a:pt x="9613515" y="1381042"/>
                  <a:pt x="9615909" y="1381042"/>
                  <a:pt x="9620698" y="1381042"/>
                </a:cubicBezTo>
                <a:cubicBezTo>
                  <a:pt x="9625487" y="1381042"/>
                  <a:pt x="9627884" y="1376251"/>
                  <a:pt x="9627884" y="1366671"/>
                </a:cubicBezTo>
                <a:lnTo>
                  <a:pt x="9656624" y="1352302"/>
                </a:lnTo>
                <a:cubicBezTo>
                  <a:pt x="9666204" y="1352302"/>
                  <a:pt x="9670993" y="1352302"/>
                  <a:pt x="9670993" y="1352302"/>
                </a:cubicBezTo>
                <a:cubicBezTo>
                  <a:pt x="9670993" y="1352302"/>
                  <a:pt x="9675783" y="1357091"/>
                  <a:pt x="9685365" y="1366671"/>
                </a:cubicBezTo>
                <a:cubicBezTo>
                  <a:pt x="9694945" y="1366671"/>
                  <a:pt x="9706919" y="1366671"/>
                  <a:pt x="9721289" y="1366671"/>
                </a:cubicBezTo>
                <a:cubicBezTo>
                  <a:pt x="9735660" y="1366671"/>
                  <a:pt x="9742843" y="1361882"/>
                  <a:pt x="9742843" y="1352302"/>
                </a:cubicBezTo>
                <a:lnTo>
                  <a:pt x="9742843" y="1381042"/>
                </a:lnTo>
                <a:cubicBezTo>
                  <a:pt x="9742843" y="1390622"/>
                  <a:pt x="9738054" y="1395411"/>
                  <a:pt x="9728474" y="1395411"/>
                </a:cubicBezTo>
                <a:cubicBezTo>
                  <a:pt x="9718892" y="1404992"/>
                  <a:pt x="9714103" y="1409780"/>
                  <a:pt x="9714103" y="1409780"/>
                </a:cubicBezTo>
                <a:lnTo>
                  <a:pt x="9728474" y="1424152"/>
                </a:lnTo>
                <a:cubicBezTo>
                  <a:pt x="9728474" y="1414571"/>
                  <a:pt x="9730869" y="1409780"/>
                  <a:pt x="9735660" y="1409780"/>
                </a:cubicBezTo>
                <a:cubicBezTo>
                  <a:pt x="9740449" y="1409780"/>
                  <a:pt x="9742843" y="1409780"/>
                  <a:pt x="9742843" y="1409780"/>
                </a:cubicBezTo>
                <a:cubicBezTo>
                  <a:pt x="9742843" y="1400201"/>
                  <a:pt x="9752425" y="1395411"/>
                  <a:pt x="9771584" y="1395411"/>
                </a:cubicBezTo>
                <a:cubicBezTo>
                  <a:pt x="9781164" y="1395411"/>
                  <a:pt x="9785953" y="1395411"/>
                  <a:pt x="9785953" y="1395411"/>
                </a:cubicBezTo>
                <a:cubicBezTo>
                  <a:pt x="9785953" y="1395411"/>
                  <a:pt x="9785953" y="1390622"/>
                  <a:pt x="9785953" y="1381042"/>
                </a:cubicBezTo>
                <a:cubicBezTo>
                  <a:pt x="9795535" y="1381042"/>
                  <a:pt x="9800324" y="1381042"/>
                  <a:pt x="9800324" y="1381042"/>
                </a:cubicBezTo>
                <a:cubicBezTo>
                  <a:pt x="9800324" y="1371462"/>
                  <a:pt x="9802718" y="1366671"/>
                  <a:pt x="9807509" y="1366671"/>
                </a:cubicBezTo>
                <a:cubicBezTo>
                  <a:pt x="9812299" y="1366671"/>
                  <a:pt x="9814693" y="1366671"/>
                  <a:pt x="9814693" y="1366671"/>
                </a:cubicBezTo>
                <a:cubicBezTo>
                  <a:pt x="9814693" y="1366671"/>
                  <a:pt x="9817090" y="1361882"/>
                  <a:pt x="9821879" y="1352302"/>
                </a:cubicBezTo>
                <a:cubicBezTo>
                  <a:pt x="9826668" y="1342722"/>
                  <a:pt x="9824275" y="1337931"/>
                  <a:pt x="9814693" y="1337931"/>
                </a:cubicBezTo>
                <a:cubicBezTo>
                  <a:pt x="9814693" y="1337931"/>
                  <a:pt x="9814693" y="1333142"/>
                  <a:pt x="9814693" y="1323561"/>
                </a:cubicBezTo>
                <a:cubicBezTo>
                  <a:pt x="9814693" y="1323561"/>
                  <a:pt x="9817090" y="1323561"/>
                  <a:pt x="9821879" y="1323561"/>
                </a:cubicBezTo>
                <a:cubicBezTo>
                  <a:pt x="9826668" y="1323561"/>
                  <a:pt x="9848224" y="1309192"/>
                  <a:pt x="9886545" y="1280452"/>
                </a:cubicBezTo>
                <a:cubicBezTo>
                  <a:pt x="9905703" y="1270872"/>
                  <a:pt x="9922469" y="1263686"/>
                  <a:pt x="9936838" y="1258897"/>
                </a:cubicBezTo>
                <a:cubicBezTo>
                  <a:pt x="9951209" y="1254106"/>
                  <a:pt x="9958393" y="1251712"/>
                  <a:pt x="9958393" y="1251712"/>
                </a:cubicBezTo>
                <a:lnTo>
                  <a:pt x="9972764" y="1237342"/>
                </a:lnTo>
                <a:lnTo>
                  <a:pt x="10001504" y="1222971"/>
                </a:lnTo>
                <a:cubicBezTo>
                  <a:pt x="10011084" y="1222971"/>
                  <a:pt x="10020662" y="1218182"/>
                  <a:pt x="10030243" y="1208602"/>
                </a:cubicBezTo>
                <a:cubicBezTo>
                  <a:pt x="10039825" y="1199022"/>
                  <a:pt x="10047008" y="1196627"/>
                  <a:pt x="10051797" y="1201417"/>
                </a:cubicBezTo>
                <a:cubicBezTo>
                  <a:pt x="10056588" y="1206206"/>
                  <a:pt x="10063772" y="1208602"/>
                  <a:pt x="10073354" y="1208602"/>
                </a:cubicBezTo>
                <a:lnTo>
                  <a:pt x="10058983" y="1222971"/>
                </a:lnTo>
                <a:cubicBezTo>
                  <a:pt x="10049403" y="1232552"/>
                  <a:pt x="10042217" y="1237342"/>
                  <a:pt x="10037428" y="1237342"/>
                </a:cubicBezTo>
                <a:cubicBezTo>
                  <a:pt x="10032639" y="1237342"/>
                  <a:pt x="10030243" y="1242132"/>
                  <a:pt x="10030243" y="1251712"/>
                </a:cubicBezTo>
                <a:cubicBezTo>
                  <a:pt x="10030243" y="1261292"/>
                  <a:pt x="10035032" y="1261292"/>
                  <a:pt x="10044614" y="1251712"/>
                </a:cubicBezTo>
                <a:cubicBezTo>
                  <a:pt x="10044614" y="1251712"/>
                  <a:pt x="10049403" y="1256501"/>
                  <a:pt x="10058983" y="1266081"/>
                </a:cubicBezTo>
                <a:cubicBezTo>
                  <a:pt x="10068563" y="1256501"/>
                  <a:pt x="10073354" y="1251712"/>
                  <a:pt x="10073354" y="1251712"/>
                </a:cubicBezTo>
                <a:lnTo>
                  <a:pt x="10087723" y="1251712"/>
                </a:lnTo>
                <a:cubicBezTo>
                  <a:pt x="10078143" y="1242132"/>
                  <a:pt x="10078143" y="1237342"/>
                  <a:pt x="10087723" y="1237342"/>
                </a:cubicBezTo>
                <a:lnTo>
                  <a:pt x="10102092" y="1237342"/>
                </a:lnTo>
                <a:cubicBezTo>
                  <a:pt x="10121253" y="1237342"/>
                  <a:pt x="10133229" y="1234946"/>
                  <a:pt x="10138018" y="1230157"/>
                </a:cubicBezTo>
                <a:cubicBezTo>
                  <a:pt x="10142807" y="1225366"/>
                  <a:pt x="10145204" y="1222971"/>
                  <a:pt x="10145204" y="1222971"/>
                </a:cubicBezTo>
                <a:lnTo>
                  <a:pt x="10159573" y="1222971"/>
                </a:lnTo>
                <a:cubicBezTo>
                  <a:pt x="10169153" y="1222971"/>
                  <a:pt x="10173942" y="1222971"/>
                  <a:pt x="10173942" y="1222971"/>
                </a:cubicBezTo>
                <a:cubicBezTo>
                  <a:pt x="10173942" y="1222971"/>
                  <a:pt x="10173942" y="1218182"/>
                  <a:pt x="10173942" y="1208602"/>
                </a:cubicBezTo>
                <a:lnTo>
                  <a:pt x="10188313" y="1194231"/>
                </a:lnTo>
                <a:cubicBezTo>
                  <a:pt x="10188313" y="1194231"/>
                  <a:pt x="10193102" y="1194231"/>
                  <a:pt x="10202683" y="1194231"/>
                </a:cubicBezTo>
                <a:cubicBezTo>
                  <a:pt x="10202683" y="1203811"/>
                  <a:pt x="10202683" y="1208602"/>
                  <a:pt x="10202683" y="1208602"/>
                </a:cubicBezTo>
                <a:cubicBezTo>
                  <a:pt x="10212265" y="1208602"/>
                  <a:pt x="10221843" y="1208602"/>
                  <a:pt x="10231423" y="1208602"/>
                </a:cubicBezTo>
                <a:lnTo>
                  <a:pt x="10231423" y="1194231"/>
                </a:lnTo>
                <a:lnTo>
                  <a:pt x="10231423" y="1179862"/>
                </a:lnTo>
                <a:lnTo>
                  <a:pt x="10245792" y="1179862"/>
                </a:lnTo>
                <a:cubicBezTo>
                  <a:pt x="10245792" y="1179862"/>
                  <a:pt x="10250583" y="1179862"/>
                  <a:pt x="10260163" y="1179862"/>
                </a:cubicBezTo>
                <a:lnTo>
                  <a:pt x="10288903" y="1165493"/>
                </a:lnTo>
                <a:cubicBezTo>
                  <a:pt x="10279321" y="1155913"/>
                  <a:pt x="10279321" y="1148727"/>
                  <a:pt x="10288903" y="1143936"/>
                </a:cubicBezTo>
                <a:cubicBezTo>
                  <a:pt x="10298484" y="1139147"/>
                  <a:pt x="10303273" y="1141542"/>
                  <a:pt x="10303273" y="1151121"/>
                </a:cubicBezTo>
                <a:cubicBezTo>
                  <a:pt x="10303273" y="1160702"/>
                  <a:pt x="10308062" y="1160702"/>
                  <a:pt x="10317642" y="1151121"/>
                </a:cubicBezTo>
                <a:lnTo>
                  <a:pt x="10332013" y="1165493"/>
                </a:lnTo>
                <a:lnTo>
                  <a:pt x="10346382" y="1151121"/>
                </a:lnTo>
                <a:cubicBezTo>
                  <a:pt x="10355964" y="1151121"/>
                  <a:pt x="10360753" y="1146333"/>
                  <a:pt x="10360753" y="1136752"/>
                </a:cubicBezTo>
                <a:cubicBezTo>
                  <a:pt x="10360753" y="1127172"/>
                  <a:pt x="10363148" y="1122381"/>
                  <a:pt x="10367937" y="1122381"/>
                </a:cubicBezTo>
                <a:cubicBezTo>
                  <a:pt x="10372726" y="1122381"/>
                  <a:pt x="10377519" y="1117592"/>
                  <a:pt x="10382308" y="1108012"/>
                </a:cubicBezTo>
                <a:cubicBezTo>
                  <a:pt x="10387097" y="1098432"/>
                  <a:pt x="10399074" y="1093643"/>
                  <a:pt x="10418232" y="1093643"/>
                </a:cubicBezTo>
                <a:lnTo>
                  <a:pt x="10432603" y="1093643"/>
                </a:lnTo>
                <a:cubicBezTo>
                  <a:pt x="10423021" y="1103223"/>
                  <a:pt x="10415837" y="1105617"/>
                  <a:pt x="10411048" y="1100827"/>
                </a:cubicBezTo>
                <a:cubicBezTo>
                  <a:pt x="10406259" y="1096037"/>
                  <a:pt x="10403863" y="1096037"/>
                  <a:pt x="10403863" y="1100827"/>
                </a:cubicBezTo>
                <a:cubicBezTo>
                  <a:pt x="10403863" y="1105617"/>
                  <a:pt x="10401466" y="1112801"/>
                  <a:pt x="10396677" y="1122381"/>
                </a:cubicBezTo>
                <a:cubicBezTo>
                  <a:pt x="10391888" y="1131961"/>
                  <a:pt x="10391888" y="1136752"/>
                  <a:pt x="10396677" y="1136752"/>
                </a:cubicBezTo>
                <a:cubicBezTo>
                  <a:pt x="10401466" y="1136752"/>
                  <a:pt x="10403863" y="1131961"/>
                  <a:pt x="10403863" y="1122381"/>
                </a:cubicBezTo>
                <a:lnTo>
                  <a:pt x="10432603" y="1108012"/>
                </a:lnTo>
                <a:lnTo>
                  <a:pt x="10446972" y="1093643"/>
                </a:lnTo>
                <a:cubicBezTo>
                  <a:pt x="10446972" y="1093643"/>
                  <a:pt x="10449369" y="1093643"/>
                  <a:pt x="10454158" y="1093643"/>
                </a:cubicBezTo>
                <a:cubicBezTo>
                  <a:pt x="10458947" y="1093643"/>
                  <a:pt x="10466133" y="1093643"/>
                  <a:pt x="10475713" y="1093643"/>
                </a:cubicBezTo>
                <a:lnTo>
                  <a:pt x="10490082" y="1093643"/>
                </a:lnTo>
                <a:cubicBezTo>
                  <a:pt x="10490082" y="1084061"/>
                  <a:pt x="10499664" y="1079272"/>
                  <a:pt x="10518822" y="1079272"/>
                </a:cubicBezTo>
                <a:lnTo>
                  <a:pt x="10533193" y="1064902"/>
                </a:lnTo>
                <a:cubicBezTo>
                  <a:pt x="10533193" y="1064902"/>
                  <a:pt x="10537982" y="1067297"/>
                  <a:pt x="10547562" y="1072086"/>
                </a:cubicBezTo>
                <a:cubicBezTo>
                  <a:pt x="10557143" y="1076877"/>
                  <a:pt x="10557143" y="1079272"/>
                  <a:pt x="10547562" y="1079272"/>
                </a:cubicBezTo>
                <a:cubicBezTo>
                  <a:pt x="10537982" y="1079272"/>
                  <a:pt x="10533193" y="1084061"/>
                  <a:pt x="10533193" y="1093643"/>
                </a:cubicBezTo>
                <a:cubicBezTo>
                  <a:pt x="10533193" y="1103223"/>
                  <a:pt x="10523611" y="1108012"/>
                  <a:pt x="10504453" y="1108012"/>
                </a:cubicBezTo>
                <a:cubicBezTo>
                  <a:pt x="10485293" y="1117592"/>
                  <a:pt x="10470924" y="1127172"/>
                  <a:pt x="10461343" y="1136752"/>
                </a:cubicBezTo>
                <a:cubicBezTo>
                  <a:pt x="10451761" y="1146333"/>
                  <a:pt x="10451761" y="1155913"/>
                  <a:pt x="10461343" y="1165493"/>
                </a:cubicBezTo>
                <a:cubicBezTo>
                  <a:pt x="10461343" y="1175073"/>
                  <a:pt x="10461343" y="1179862"/>
                  <a:pt x="10461343" y="1179862"/>
                </a:cubicBezTo>
                <a:lnTo>
                  <a:pt x="10446972" y="1179862"/>
                </a:lnTo>
                <a:cubicBezTo>
                  <a:pt x="10456552" y="1160702"/>
                  <a:pt x="10456552" y="1155913"/>
                  <a:pt x="10446972" y="1165493"/>
                </a:cubicBezTo>
                <a:lnTo>
                  <a:pt x="10432603" y="1151121"/>
                </a:lnTo>
                <a:cubicBezTo>
                  <a:pt x="10442183" y="1141542"/>
                  <a:pt x="10442183" y="1136752"/>
                  <a:pt x="10432603" y="1136752"/>
                </a:cubicBezTo>
                <a:cubicBezTo>
                  <a:pt x="10423021" y="1136752"/>
                  <a:pt x="10415837" y="1139147"/>
                  <a:pt x="10411048" y="1143936"/>
                </a:cubicBezTo>
                <a:cubicBezTo>
                  <a:pt x="10406259" y="1148727"/>
                  <a:pt x="10399074" y="1151121"/>
                  <a:pt x="10389492" y="1151121"/>
                </a:cubicBezTo>
                <a:cubicBezTo>
                  <a:pt x="10379912" y="1160702"/>
                  <a:pt x="10370333" y="1165493"/>
                  <a:pt x="10360753" y="1165493"/>
                </a:cubicBezTo>
                <a:cubicBezTo>
                  <a:pt x="10351171" y="1165493"/>
                  <a:pt x="10346382" y="1170282"/>
                  <a:pt x="10346382" y="1179862"/>
                </a:cubicBezTo>
                <a:lnTo>
                  <a:pt x="10173942" y="1251712"/>
                </a:lnTo>
                <a:cubicBezTo>
                  <a:pt x="10173942" y="1251712"/>
                  <a:pt x="10169153" y="1251712"/>
                  <a:pt x="10159573" y="1251712"/>
                </a:cubicBezTo>
                <a:cubicBezTo>
                  <a:pt x="10159573" y="1261292"/>
                  <a:pt x="10159573" y="1266081"/>
                  <a:pt x="10159573" y="1266081"/>
                </a:cubicBezTo>
                <a:cubicBezTo>
                  <a:pt x="10159573" y="1266081"/>
                  <a:pt x="10154784" y="1270872"/>
                  <a:pt x="10145204" y="1280452"/>
                </a:cubicBezTo>
                <a:cubicBezTo>
                  <a:pt x="10135622" y="1290032"/>
                  <a:pt x="10130833" y="1290032"/>
                  <a:pt x="10130833" y="1280452"/>
                </a:cubicBezTo>
                <a:lnTo>
                  <a:pt x="10116464" y="1280452"/>
                </a:lnTo>
                <a:cubicBezTo>
                  <a:pt x="10106882" y="1290032"/>
                  <a:pt x="10097303" y="1294821"/>
                  <a:pt x="10087723" y="1294821"/>
                </a:cubicBezTo>
                <a:cubicBezTo>
                  <a:pt x="10087723" y="1294821"/>
                  <a:pt x="10085327" y="1294821"/>
                  <a:pt x="10080538" y="1294821"/>
                </a:cubicBezTo>
                <a:cubicBezTo>
                  <a:pt x="10075749" y="1294821"/>
                  <a:pt x="10073354" y="1299612"/>
                  <a:pt x="10073354" y="1309192"/>
                </a:cubicBezTo>
                <a:cubicBezTo>
                  <a:pt x="10073354" y="1309192"/>
                  <a:pt x="10068563" y="1309192"/>
                  <a:pt x="10058983" y="1309192"/>
                </a:cubicBezTo>
                <a:cubicBezTo>
                  <a:pt x="10049403" y="1309192"/>
                  <a:pt x="10035032" y="1313982"/>
                  <a:pt x="10015873" y="1323561"/>
                </a:cubicBezTo>
                <a:cubicBezTo>
                  <a:pt x="9996713" y="1333142"/>
                  <a:pt x="9982344" y="1333142"/>
                  <a:pt x="9972764" y="1323561"/>
                </a:cubicBezTo>
                <a:lnTo>
                  <a:pt x="9972764" y="1352302"/>
                </a:lnTo>
                <a:lnTo>
                  <a:pt x="9987133" y="1381042"/>
                </a:lnTo>
                <a:cubicBezTo>
                  <a:pt x="9987133" y="1381042"/>
                  <a:pt x="9987133" y="1385831"/>
                  <a:pt x="9987133" y="1395411"/>
                </a:cubicBezTo>
                <a:cubicBezTo>
                  <a:pt x="9987133" y="1404992"/>
                  <a:pt x="9991922" y="1404992"/>
                  <a:pt x="10001504" y="1395411"/>
                </a:cubicBezTo>
                <a:cubicBezTo>
                  <a:pt x="10011084" y="1385831"/>
                  <a:pt x="10020662" y="1385831"/>
                  <a:pt x="10030243" y="1395411"/>
                </a:cubicBezTo>
                <a:cubicBezTo>
                  <a:pt x="10039825" y="1414571"/>
                  <a:pt x="10049403" y="1419361"/>
                  <a:pt x="10058983" y="1409780"/>
                </a:cubicBezTo>
                <a:lnTo>
                  <a:pt x="10044614" y="1395411"/>
                </a:lnTo>
                <a:cubicBezTo>
                  <a:pt x="10044614" y="1376251"/>
                  <a:pt x="10039825" y="1361882"/>
                  <a:pt x="10030243" y="1352302"/>
                </a:cubicBezTo>
                <a:cubicBezTo>
                  <a:pt x="10020662" y="1342722"/>
                  <a:pt x="10025454" y="1333142"/>
                  <a:pt x="10044614" y="1323561"/>
                </a:cubicBezTo>
                <a:cubicBezTo>
                  <a:pt x="10054194" y="1323561"/>
                  <a:pt x="10058983" y="1328351"/>
                  <a:pt x="10058983" y="1337931"/>
                </a:cubicBezTo>
                <a:lnTo>
                  <a:pt x="10073354" y="1323561"/>
                </a:lnTo>
                <a:cubicBezTo>
                  <a:pt x="10082934" y="1313982"/>
                  <a:pt x="10092512" y="1309192"/>
                  <a:pt x="10102092" y="1309192"/>
                </a:cubicBezTo>
                <a:lnTo>
                  <a:pt x="10102092" y="1323561"/>
                </a:lnTo>
                <a:lnTo>
                  <a:pt x="10102092" y="1337931"/>
                </a:lnTo>
                <a:cubicBezTo>
                  <a:pt x="10102092" y="1337931"/>
                  <a:pt x="10104489" y="1340327"/>
                  <a:pt x="10109278" y="1345116"/>
                </a:cubicBezTo>
                <a:cubicBezTo>
                  <a:pt x="10114067" y="1349905"/>
                  <a:pt x="10126044" y="1342722"/>
                  <a:pt x="10145204" y="1323561"/>
                </a:cubicBezTo>
                <a:lnTo>
                  <a:pt x="10159573" y="1323561"/>
                </a:lnTo>
                <a:lnTo>
                  <a:pt x="10202683" y="1309192"/>
                </a:lnTo>
                <a:cubicBezTo>
                  <a:pt x="10212265" y="1299612"/>
                  <a:pt x="10217054" y="1292427"/>
                  <a:pt x="10217054" y="1287636"/>
                </a:cubicBezTo>
                <a:cubicBezTo>
                  <a:pt x="10217054" y="1282846"/>
                  <a:pt x="10217054" y="1275661"/>
                  <a:pt x="10217054" y="1266081"/>
                </a:cubicBezTo>
                <a:cubicBezTo>
                  <a:pt x="10226634" y="1266081"/>
                  <a:pt x="10231423" y="1270872"/>
                  <a:pt x="10231423" y="1280452"/>
                </a:cubicBezTo>
                <a:cubicBezTo>
                  <a:pt x="10231423" y="1290032"/>
                  <a:pt x="10229026" y="1297218"/>
                  <a:pt x="10224237" y="1302007"/>
                </a:cubicBezTo>
                <a:cubicBezTo>
                  <a:pt x="10219448" y="1306796"/>
                  <a:pt x="10217054" y="1309192"/>
                  <a:pt x="10217054" y="1309192"/>
                </a:cubicBezTo>
                <a:lnTo>
                  <a:pt x="10231423" y="1309192"/>
                </a:lnTo>
                <a:lnTo>
                  <a:pt x="10260163" y="1294821"/>
                </a:lnTo>
                <a:cubicBezTo>
                  <a:pt x="10288903" y="1294821"/>
                  <a:pt x="10303273" y="1285241"/>
                  <a:pt x="10303273" y="1266081"/>
                </a:cubicBezTo>
                <a:lnTo>
                  <a:pt x="10332013" y="1251712"/>
                </a:lnTo>
                <a:cubicBezTo>
                  <a:pt x="10360753" y="1251712"/>
                  <a:pt x="10375123" y="1242132"/>
                  <a:pt x="10375123" y="1222971"/>
                </a:cubicBezTo>
                <a:lnTo>
                  <a:pt x="10403863" y="1194231"/>
                </a:lnTo>
                <a:lnTo>
                  <a:pt x="10418232" y="1179862"/>
                </a:lnTo>
                <a:lnTo>
                  <a:pt x="10418232" y="1194231"/>
                </a:lnTo>
                <a:lnTo>
                  <a:pt x="10403863" y="1222971"/>
                </a:lnTo>
                <a:cubicBezTo>
                  <a:pt x="10394283" y="1222971"/>
                  <a:pt x="10389492" y="1225366"/>
                  <a:pt x="10389492" y="1230157"/>
                </a:cubicBezTo>
                <a:cubicBezTo>
                  <a:pt x="10389492" y="1234946"/>
                  <a:pt x="10389492" y="1237342"/>
                  <a:pt x="10389492" y="1237342"/>
                </a:cubicBezTo>
                <a:lnTo>
                  <a:pt x="10418232" y="1237342"/>
                </a:lnTo>
                <a:lnTo>
                  <a:pt x="10432603" y="1222971"/>
                </a:lnTo>
                <a:cubicBezTo>
                  <a:pt x="10432603" y="1222971"/>
                  <a:pt x="10437392" y="1222971"/>
                  <a:pt x="10446972" y="1222971"/>
                </a:cubicBezTo>
                <a:cubicBezTo>
                  <a:pt x="10456552" y="1222971"/>
                  <a:pt x="10461343" y="1218182"/>
                  <a:pt x="10461343" y="1208602"/>
                </a:cubicBezTo>
                <a:cubicBezTo>
                  <a:pt x="10461343" y="1199022"/>
                  <a:pt x="10466133" y="1194231"/>
                  <a:pt x="10475713" y="1194231"/>
                </a:cubicBezTo>
                <a:cubicBezTo>
                  <a:pt x="10485293" y="1194231"/>
                  <a:pt x="10490082" y="1196627"/>
                  <a:pt x="10490082" y="1201417"/>
                </a:cubicBezTo>
                <a:cubicBezTo>
                  <a:pt x="10490082" y="1206206"/>
                  <a:pt x="10485293" y="1208602"/>
                  <a:pt x="10475713" y="1208602"/>
                </a:cubicBezTo>
                <a:cubicBezTo>
                  <a:pt x="10475713" y="1218182"/>
                  <a:pt x="10475713" y="1222971"/>
                  <a:pt x="10475713" y="1222971"/>
                </a:cubicBezTo>
                <a:lnTo>
                  <a:pt x="10475713" y="1237342"/>
                </a:lnTo>
                <a:lnTo>
                  <a:pt x="10490082" y="1251712"/>
                </a:lnTo>
                <a:cubicBezTo>
                  <a:pt x="10499664" y="1251712"/>
                  <a:pt x="10509242" y="1246923"/>
                  <a:pt x="10518822" y="1237342"/>
                </a:cubicBezTo>
                <a:lnTo>
                  <a:pt x="10533193" y="1237342"/>
                </a:lnTo>
                <a:lnTo>
                  <a:pt x="10504453" y="1251712"/>
                </a:lnTo>
                <a:lnTo>
                  <a:pt x="10490082" y="1280452"/>
                </a:lnTo>
                <a:cubicBezTo>
                  <a:pt x="10490082" y="1280452"/>
                  <a:pt x="10494871" y="1280452"/>
                  <a:pt x="10504453" y="1280452"/>
                </a:cubicBezTo>
                <a:cubicBezTo>
                  <a:pt x="10514033" y="1270872"/>
                  <a:pt x="10518822" y="1266081"/>
                  <a:pt x="10518822" y="1266081"/>
                </a:cubicBezTo>
                <a:lnTo>
                  <a:pt x="10518822" y="1280452"/>
                </a:lnTo>
                <a:lnTo>
                  <a:pt x="10533193" y="1280452"/>
                </a:lnTo>
                <a:lnTo>
                  <a:pt x="10561932" y="1266081"/>
                </a:lnTo>
                <a:cubicBezTo>
                  <a:pt x="10552352" y="1266081"/>
                  <a:pt x="10547562" y="1266081"/>
                  <a:pt x="10547562" y="1266081"/>
                </a:cubicBezTo>
                <a:cubicBezTo>
                  <a:pt x="10547562" y="1266081"/>
                  <a:pt x="10547562" y="1261292"/>
                  <a:pt x="10547562" y="1251712"/>
                </a:cubicBezTo>
                <a:cubicBezTo>
                  <a:pt x="10547562" y="1242132"/>
                  <a:pt x="10557143" y="1237342"/>
                  <a:pt x="10576303" y="1237342"/>
                </a:cubicBezTo>
                <a:cubicBezTo>
                  <a:pt x="10585883" y="1237342"/>
                  <a:pt x="10590672" y="1232552"/>
                  <a:pt x="10590672" y="1222971"/>
                </a:cubicBezTo>
                <a:cubicBezTo>
                  <a:pt x="10600252" y="1203811"/>
                  <a:pt x="10590672" y="1203811"/>
                  <a:pt x="10561932" y="1222971"/>
                </a:cubicBezTo>
                <a:cubicBezTo>
                  <a:pt x="10552352" y="1222971"/>
                  <a:pt x="10542773" y="1222971"/>
                  <a:pt x="10533193" y="1222971"/>
                </a:cubicBezTo>
                <a:lnTo>
                  <a:pt x="10547562" y="1194231"/>
                </a:lnTo>
                <a:cubicBezTo>
                  <a:pt x="10547562" y="1194231"/>
                  <a:pt x="10549959" y="1194231"/>
                  <a:pt x="10554748" y="1194231"/>
                </a:cubicBezTo>
                <a:cubicBezTo>
                  <a:pt x="10559537" y="1194231"/>
                  <a:pt x="10566721" y="1189442"/>
                  <a:pt x="10576303" y="1179862"/>
                </a:cubicBezTo>
                <a:lnTo>
                  <a:pt x="10547562" y="1179862"/>
                </a:lnTo>
                <a:lnTo>
                  <a:pt x="10518822" y="1179862"/>
                </a:lnTo>
                <a:cubicBezTo>
                  <a:pt x="10509242" y="1179862"/>
                  <a:pt x="10504453" y="1179862"/>
                  <a:pt x="10504453" y="1179862"/>
                </a:cubicBezTo>
                <a:lnTo>
                  <a:pt x="10490082" y="1165493"/>
                </a:lnTo>
                <a:cubicBezTo>
                  <a:pt x="10490082" y="1146333"/>
                  <a:pt x="10494871" y="1139147"/>
                  <a:pt x="10504453" y="1143936"/>
                </a:cubicBezTo>
                <a:cubicBezTo>
                  <a:pt x="10514033" y="1148727"/>
                  <a:pt x="10521219" y="1148727"/>
                  <a:pt x="10526008" y="1143936"/>
                </a:cubicBezTo>
                <a:cubicBezTo>
                  <a:pt x="10530797" y="1139147"/>
                  <a:pt x="10537982" y="1136752"/>
                  <a:pt x="10547562" y="1136752"/>
                </a:cubicBezTo>
                <a:cubicBezTo>
                  <a:pt x="10557143" y="1136752"/>
                  <a:pt x="10561932" y="1141542"/>
                  <a:pt x="10561932" y="1151121"/>
                </a:cubicBezTo>
                <a:cubicBezTo>
                  <a:pt x="10552352" y="1160702"/>
                  <a:pt x="10552352" y="1165493"/>
                  <a:pt x="10561932" y="1165493"/>
                </a:cubicBezTo>
                <a:lnTo>
                  <a:pt x="10576303" y="1151121"/>
                </a:lnTo>
                <a:cubicBezTo>
                  <a:pt x="10566721" y="1151121"/>
                  <a:pt x="10566721" y="1146333"/>
                  <a:pt x="10576303" y="1136752"/>
                </a:cubicBezTo>
                <a:lnTo>
                  <a:pt x="10619412" y="1136752"/>
                </a:lnTo>
                <a:cubicBezTo>
                  <a:pt x="10619412" y="1136752"/>
                  <a:pt x="10617016" y="1139147"/>
                  <a:pt x="10612227" y="1143936"/>
                </a:cubicBezTo>
                <a:cubicBezTo>
                  <a:pt x="10607438" y="1148727"/>
                  <a:pt x="10605043" y="1151121"/>
                  <a:pt x="10605043" y="1151121"/>
                </a:cubicBezTo>
                <a:lnTo>
                  <a:pt x="10633781" y="1151121"/>
                </a:lnTo>
                <a:lnTo>
                  <a:pt x="10619412" y="1136752"/>
                </a:lnTo>
                <a:lnTo>
                  <a:pt x="10633781" y="1136752"/>
                </a:lnTo>
                <a:cubicBezTo>
                  <a:pt x="10643364" y="1146333"/>
                  <a:pt x="10660127" y="1148727"/>
                  <a:pt x="10684077" y="1143936"/>
                </a:cubicBezTo>
                <a:cubicBezTo>
                  <a:pt x="10708028" y="1139147"/>
                  <a:pt x="10724792" y="1141542"/>
                  <a:pt x="10734372" y="1151121"/>
                </a:cubicBezTo>
                <a:lnTo>
                  <a:pt x="10705631" y="1165493"/>
                </a:lnTo>
                <a:cubicBezTo>
                  <a:pt x="10705631" y="1175073"/>
                  <a:pt x="10700842" y="1179862"/>
                  <a:pt x="10691262" y="1179862"/>
                </a:cubicBezTo>
                <a:cubicBezTo>
                  <a:pt x="10681682" y="1179862"/>
                  <a:pt x="10676893" y="1179862"/>
                  <a:pt x="10676893" y="1179862"/>
                </a:cubicBezTo>
                <a:cubicBezTo>
                  <a:pt x="10676893" y="1189442"/>
                  <a:pt x="10681682" y="1191836"/>
                  <a:pt x="10691262" y="1187048"/>
                </a:cubicBezTo>
                <a:cubicBezTo>
                  <a:pt x="10700842" y="1182257"/>
                  <a:pt x="10710422" y="1179862"/>
                  <a:pt x="10720002" y="1179862"/>
                </a:cubicBezTo>
                <a:cubicBezTo>
                  <a:pt x="10720002" y="1179862"/>
                  <a:pt x="10720002" y="1177467"/>
                  <a:pt x="10720002" y="1172676"/>
                </a:cubicBezTo>
                <a:cubicBezTo>
                  <a:pt x="10720002" y="1167887"/>
                  <a:pt x="10724792" y="1165493"/>
                  <a:pt x="10734372" y="1165493"/>
                </a:cubicBezTo>
                <a:lnTo>
                  <a:pt x="10720002" y="1222971"/>
                </a:lnTo>
                <a:cubicBezTo>
                  <a:pt x="10720002" y="1222971"/>
                  <a:pt x="10715213" y="1227763"/>
                  <a:pt x="10705631" y="1237342"/>
                </a:cubicBezTo>
                <a:cubicBezTo>
                  <a:pt x="10715213" y="1246923"/>
                  <a:pt x="10696051" y="1261292"/>
                  <a:pt x="10648153" y="1280452"/>
                </a:cubicBezTo>
                <a:lnTo>
                  <a:pt x="10633781" y="1280452"/>
                </a:lnTo>
                <a:cubicBezTo>
                  <a:pt x="10614623" y="1290032"/>
                  <a:pt x="10605043" y="1290032"/>
                  <a:pt x="10605043" y="1280452"/>
                </a:cubicBezTo>
                <a:lnTo>
                  <a:pt x="10605043" y="1266081"/>
                </a:lnTo>
                <a:cubicBezTo>
                  <a:pt x="10595461" y="1266081"/>
                  <a:pt x="10593068" y="1270872"/>
                  <a:pt x="10597858" y="1280452"/>
                </a:cubicBezTo>
                <a:cubicBezTo>
                  <a:pt x="10602647" y="1290032"/>
                  <a:pt x="10600252" y="1299612"/>
                  <a:pt x="10590672" y="1309192"/>
                </a:cubicBezTo>
                <a:cubicBezTo>
                  <a:pt x="10581092" y="1318773"/>
                  <a:pt x="10571514" y="1323561"/>
                  <a:pt x="10561932" y="1323561"/>
                </a:cubicBezTo>
                <a:cubicBezTo>
                  <a:pt x="10552352" y="1323561"/>
                  <a:pt x="10547562" y="1325956"/>
                  <a:pt x="10547562" y="1330747"/>
                </a:cubicBezTo>
                <a:cubicBezTo>
                  <a:pt x="10547562" y="1335536"/>
                  <a:pt x="10545166" y="1340327"/>
                  <a:pt x="10540377" y="1345116"/>
                </a:cubicBezTo>
                <a:cubicBezTo>
                  <a:pt x="10535588" y="1349905"/>
                  <a:pt x="10528402" y="1352302"/>
                  <a:pt x="10518822" y="1352302"/>
                </a:cubicBezTo>
                <a:cubicBezTo>
                  <a:pt x="10518822" y="1342722"/>
                  <a:pt x="10516428" y="1337931"/>
                  <a:pt x="10511637" y="1337931"/>
                </a:cubicBezTo>
                <a:cubicBezTo>
                  <a:pt x="10506848" y="1337931"/>
                  <a:pt x="10504453" y="1340327"/>
                  <a:pt x="10504453" y="1345116"/>
                </a:cubicBezTo>
                <a:cubicBezTo>
                  <a:pt x="10504453" y="1349905"/>
                  <a:pt x="10502056" y="1352302"/>
                  <a:pt x="10497267" y="1352302"/>
                </a:cubicBezTo>
                <a:cubicBezTo>
                  <a:pt x="10492478" y="1352302"/>
                  <a:pt x="10485293" y="1352302"/>
                  <a:pt x="10475713" y="1352302"/>
                </a:cubicBezTo>
                <a:lnTo>
                  <a:pt x="10461343" y="1366671"/>
                </a:lnTo>
                <a:lnTo>
                  <a:pt x="10475713" y="1366671"/>
                </a:lnTo>
                <a:lnTo>
                  <a:pt x="10504453" y="1366671"/>
                </a:lnTo>
                <a:lnTo>
                  <a:pt x="10475713" y="1381042"/>
                </a:lnTo>
                <a:cubicBezTo>
                  <a:pt x="10475713" y="1381042"/>
                  <a:pt x="10473316" y="1383437"/>
                  <a:pt x="10468527" y="1388226"/>
                </a:cubicBezTo>
                <a:cubicBezTo>
                  <a:pt x="10463738" y="1393017"/>
                  <a:pt x="10461343" y="1395411"/>
                  <a:pt x="10461343" y="1395411"/>
                </a:cubicBezTo>
                <a:cubicBezTo>
                  <a:pt x="10451761" y="1395411"/>
                  <a:pt x="10444576" y="1397806"/>
                  <a:pt x="10439787" y="1402597"/>
                </a:cubicBezTo>
                <a:cubicBezTo>
                  <a:pt x="10434998" y="1407386"/>
                  <a:pt x="10425418" y="1412177"/>
                  <a:pt x="10411048" y="1416966"/>
                </a:cubicBezTo>
                <a:cubicBezTo>
                  <a:pt x="10396677" y="1421757"/>
                  <a:pt x="10389492" y="1428941"/>
                  <a:pt x="10389492" y="1438521"/>
                </a:cubicBezTo>
                <a:lnTo>
                  <a:pt x="10418232" y="1424152"/>
                </a:lnTo>
                <a:cubicBezTo>
                  <a:pt x="10437392" y="1424152"/>
                  <a:pt x="10446972" y="1421757"/>
                  <a:pt x="10446972" y="1416966"/>
                </a:cubicBezTo>
                <a:cubicBezTo>
                  <a:pt x="10446972" y="1412177"/>
                  <a:pt x="10456552" y="1404992"/>
                  <a:pt x="10475713" y="1395411"/>
                </a:cubicBezTo>
                <a:cubicBezTo>
                  <a:pt x="10523611" y="1395411"/>
                  <a:pt x="10547562" y="1385831"/>
                  <a:pt x="10547562" y="1366671"/>
                </a:cubicBezTo>
                <a:lnTo>
                  <a:pt x="10576303" y="1352302"/>
                </a:lnTo>
                <a:cubicBezTo>
                  <a:pt x="10585883" y="1352302"/>
                  <a:pt x="10590672" y="1352302"/>
                  <a:pt x="10590672" y="1352302"/>
                </a:cubicBezTo>
                <a:cubicBezTo>
                  <a:pt x="10590672" y="1352302"/>
                  <a:pt x="10590672" y="1357091"/>
                  <a:pt x="10590672" y="1366671"/>
                </a:cubicBezTo>
                <a:cubicBezTo>
                  <a:pt x="10590672" y="1376251"/>
                  <a:pt x="10590672" y="1381042"/>
                  <a:pt x="10590672" y="1381042"/>
                </a:cubicBezTo>
                <a:cubicBezTo>
                  <a:pt x="10590672" y="1381042"/>
                  <a:pt x="10595461" y="1381042"/>
                  <a:pt x="10605043" y="1381042"/>
                </a:cubicBezTo>
                <a:cubicBezTo>
                  <a:pt x="10605043" y="1381042"/>
                  <a:pt x="10605043" y="1383437"/>
                  <a:pt x="10605043" y="1388226"/>
                </a:cubicBezTo>
                <a:cubicBezTo>
                  <a:pt x="10605043" y="1393017"/>
                  <a:pt x="10600252" y="1395411"/>
                  <a:pt x="10590672" y="1395411"/>
                </a:cubicBezTo>
                <a:cubicBezTo>
                  <a:pt x="10590672" y="1395411"/>
                  <a:pt x="10585883" y="1395411"/>
                  <a:pt x="10576303" y="1395411"/>
                </a:cubicBezTo>
                <a:cubicBezTo>
                  <a:pt x="10566721" y="1395411"/>
                  <a:pt x="10561932" y="1390622"/>
                  <a:pt x="10561932" y="1381042"/>
                </a:cubicBezTo>
                <a:lnTo>
                  <a:pt x="10547562" y="1381042"/>
                </a:lnTo>
                <a:cubicBezTo>
                  <a:pt x="10537982" y="1390622"/>
                  <a:pt x="10537982" y="1395411"/>
                  <a:pt x="10547562" y="1395411"/>
                </a:cubicBezTo>
                <a:cubicBezTo>
                  <a:pt x="10547562" y="1404992"/>
                  <a:pt x="10547562" y="1409780"/>
                  <a:pt x="10547562" y="1409780"/>
                </a:cubicBezTo>
                <a:lnTo>
                  <a:pt x="10533193" y="1424152"/>
                </a:lnTo>
                <a:cubicBezTo>
                  <a:pt x="10542773" y="1424152"/>
                  <a:pt x="10547562" y="1424152"/>
                  <a:pt x="10547562" y="1424152"/>
                </a:cubicBezTo>
                <a:cubicBezTo>
                  <a:pt x="10547562" y="1424152"/>
                  <a:pt x="10542773" y="1428941"/>
                  <a:pt x="10533193" y="1438521"/>
                </a:cubicBezTo>
                <a:lnTo>
                  <a:pt x="10518822" y="1438521"/>
                </a:lnTo>
                <a:lnTo>
                  <a:pt x="10475713" y="1424152"/>
                </a:lnTo>
                <a:cubicBezTo>
                  <a:pt x="10475713" y="1424152"/>
                  <a:pt x="10480502" y="1428941"/>
                  <a:pt x="10490082" y="1438521"/>
                </a:cubicBezTo>
                <a:cubicBezTo>
                  <a:pt x="10499664" y="1448101"/>
                  <a:pt x="10494871" y="1457681"/>
                  <a:pt x="10475713" y="1467261"/>
                </a:cubicBezTo>
                <a:lnTo>
                  <a:pt x="10461343" y="1467261"/>
                </a:lnTo>
                <a:cubicBezTo>
                  <a:pt x="10470924" y="1476841"/>
                  <a:pt x="10473316" y="1484027"/>
                  <a:pt x="10468527" y="1488816"/>
                </a:cubicBezTo>
                <a:cubicBezTo>
                  <a:pt x="10463738" y="1493607"/>
                  <a:pt x="10458947" y="1491212"/>
                  <a:pt x="10454158" y="1481630"/>
                </a:cubicBezTo>
                <a:cubicBezTo>
                  <a:pt x="10449369" y="1472050"/>
                  <a:pt x="10442183" y="1467261"/>
                  <a:pt x="10432603" y="1467261"/>
                </a:cubicBezTo>
                <a:lnTo>
                  <a:pt x="10432603" y="1452892"/>
                </a:lnTo>
                <a:cubicBezTo>
                  <a:pt x="10423021" y="1462472"/>
                  <a:pt x="10413443" y="1462472"/>
                  <a:pt x="10403863" y="1452892"/>
                </a:cubicBezTo>
                <a:lnTo>
                  <a:pt x="10403863" y="1481630"/>
                </a:lnTo>
                <a:cubicBezTo>
                  <a:pt x="10403863" y="1481630"/>
                  <a:pt x="10403863" y="1484027"/>
                  <a:pt x="10403863" y="1488816"/>
                </a:cubicBezTo>
                <a:cubicBezTo>
                  <a:pt x="10403863" y="1493607"/>
                  <a:pt x="10399074" y="1496001"/>
                  <a:pt x="10389492" y="1496001"/>
                </a:cubicBezTo>
                <a:cubicBezTo>
                  <a:pt x="10389492" y="1486421"/>
                  <a:pt x="10387097" y="1481630"/>
                  <a:pt x="10382308" y="1481630"/>
                </a:cubicBezTo>
                <a:cubicBezTo>
                  <a:pt x="10377519" y="1481630"/>
                  <a:pt x="10375123" y="1486421"/>
                  <a:pt x="10375123" y="1496001"/>
                </a:cubicBezTo>
                <a:cubicBezTo>
                  <a:pt x="10365542" y="1505582"/>
                  <a:pt x="10358357" y="1507976"/>
                  <a:pt x="10353568" y="1503187"/>
                </a:cubicBezTo>
                <a:cubicBezTo>
                  <a:pt x="10348779" y="1498396"/>
                  <a:pt x="10343988" y="1496001"/>
                  <a:pt x="10339199" y="1496001"/>
                </a:cubicBezTo>
                <a:cubicBezTo>
                  <a:pt x="10334408" y="1496001"/>
                  <a:pt x="10332013" y="1498396"/>
                  <a:pt x="10332013" y="1503187"/>
                </a:cubicBezTo>
                <a:cubicBezTo>
                  <a:pt x="10332013" y="1507976"/>
                  <a:pt x="10329617" y="1510371"/>
                  <a:pt x="10324827" y="1510371"/>
                </a:cubicBezTo>
                <a:cubicBezTo>
                  <a:pt x="10320038" y="1510371"/>
                  <a:pt x="10312853" y="1512767"/>
                  <a:pt x="10303273" y="1517556"/>
                </a:cubicBezTo>
                <a:cubicBezTo>
                  <a:pt x="10293693" y="1522345"/>
                  <a:pt x="10279321" y="1524742"/>
                  <a:pt x="10260163" y="1524742"/>
                </a:cubicBezTo>
                <a:cubicBezTo>
                  <a:pt x="10250583" y="1534322"/>
                  <a:pt x="10245792" y="1539111"/>
                  <a:pt x="10245792" y="1539111"/>
                </a:cubicBezTo>
                <a:cubicBezTo>
                  <a:pt x="10245792" y="1548691"/>
                  <a:pt x="10252978" y="1551086"/>
                  <a:pt x="10267349" y="1546297"/>
                </a:cubicBezTo>
                <a:cubicBezTo>
                  <a:pt x="10281718" y="1541505"/>
                  <a:pt x="10288903" y="1539111"/>
                  <a:pt x="10288903" y="1539111"/>
                </a:cubicBezTo>
                <a:lnTo>
                  <a:pt x="10274532" y="1567851"/>
                </a:lnTo>
                <a:lnTo>
                  <a:pt x="10260163" y="1567851"/>
                </a:lnTo>
                <a:lnTo>
                  <a:pt x="10245792" y="1567851"/>
                </a:lnTo>
                <a:cubicBezTo>
                  <a:pt x="10245792" y="1558271"/>
                  <a:pt x="10243398" y="1551086"/>
                  <a:pt x="10238608" y="1546297"/>
                </a:cubicBezTo>
                <a:cubicBezTo>
                  <a:pt x="10233819" y="1541505"/>
                  <a:pt x="10229026" y="1541505"/>
                  <a:pt x="10224237" y="1546297"/>
                </a:cubicBezTo>
                <a:cubicBezTo>
                  <a:pt x="10219448" y="1551086"/>
                  <a:pt x="10207472" y="1558271"/>
                  <a:pt x="10188313" y="1567851"/>
                </a:cubicBezTo>
                <a:cubicBezTo>
                  <a:pt x="10178731" y="1577431"/>
                  <a:pt x="10176339" y="1584617"/>
                  <a:pt x="10181128" y="1589406"/>
                </a:cubicBezTo>
                <a:cubicBezTo>
                  <a:pt x="10185917" y="1594195"/>
                  <a:pt x="10188313" y="1598986"/>
                  <a:pt x="10188313" y="1603775"/>
                </a:cubicBezTo>
                <a:cubicBezTo>
                  <a:pt x="10188313" y="1608566"/>
                  <a:pt x="10183524" y="1610961"/>
                  <a:pt x="10173942" y="1610961"/>
                </a:cubicBezTo>
                <a:cubicBezTo>
                  <a:pt x="10164362" y="1620541"/>
                  <a:pt x="10159573" y="1625332"/>
                  <a:pt x="10159573" y="1625332"/>
                </a:cubicBezTo>
                <a:cubicBezTo>
                  <a:pt x="10159573" y="1625332"/>
                  <a:pt x="10154784" y="1625332"/>
                  <a:pt x="10145204" y="1625332"/>
                </a:cubicBezTo>
                <a:cubicBezTo>
                  <a:pt x="10145204" y="1625332"/>
                  <a:pt x="10145204" y="1630121"/>
                  <a:pt x="10145204" y="1639701"/>
                </a:cubicBezTo>
                <a:cubicBezTo>
                  <a:pt x="10154784" y="1649281"/>
                  <a:pt x="10159573" y="1644490"/>
                  <a:pt x="10159573" y="1625332"/>
                </a:cubicBezTo>
                <a:cubicBezTo>
                  <a:pt x="10159573" y="1634912"/>
                  <a:pt x="10164362" y="1634912"/>
                  <a:pt x="10173942" y="1625332"/>
                </a:cubicBezTo>
                <a:lnTo>
                  <a:pt x="10173942" y="1639701"/>
                </a:lnTo>
                <a:lnTo>
                  <a:pt x="10202683" y="1625332"/>
                </a:lnTo>
                <a:cubicBezTo>
                  <a:pt x="10212265" y="1625332"/>
                  <a:pt x="10212265" y="1620541"/>
                  <a:pt x="10202683" y="1610961"/>
                </a:cubicBezTo>
                <a:lnTo>
                  <a:pt x="10217054" y="1596592"/>
                </a:lnTo>
                <a:cubicBezTo>
                  <a:pt x="10217054" y="1606172"/>
                  <a:pt x="10217054" y="1610961"/>
                  <a:pt x="10217054" y="1610961"/>
                </a:cubicBezTo>
                <a:cubicBezTo>
                  <a:pt x="10217054" y="1610961"/>
                  <a:pt x="10219448" y="1610961"/>
                  <a:pt x="10224237" y="1610961"/>
                </a:cubicBezTo>
                <a:cubicBezTo>
                  <a:pt x="10229026" y="1610961"/>
                  <a:pt x="10236212" y="1610961"/>
                  <a:pt x="10245792" y="1610961"/>
                </a:cubicBezTo>
                <a:cubicBezTo>
                  <a:pt x="10255374" y="1610961"/>
                  <a:pt x="10260163" y="1606172"/>
                  <a:pt x="10260163" y="1596592"/>
                </a:cubicBezTo>
                <a:lnTo>
                  <a:pt x="10274532" y="1610961"/>
                </a:lnTo>
                <a:cubicBezTo>
                  <a:pt x="10274532" y="1610961"/>
                  <a:pt x="10274532" y="1606172"/>
                  <a:pt x="10274532" y="1596592"/>
                </a:cubicBezTo>
                <a:cubicBezTo>
                  <a:pt x="10264952" y="1596592"/>
                  <a:pt x="10260163" y="1596592"/>
                  <a:pt x="10260163" y="1596592"/>
                </a:cubicBezTo>
                <a:cubicBezTo>
                  <a:pt x="10260163" y="1587011"/>
                  <a:pt x="10260163" y="1582220"/>
                  <a:pt x="10260163" y="1582220"/>
                </a:cubicBezTo>
                <a:lnTo>
                  <a:pt x="10288903" y="1582220"/>
                </a:lnTo>
                <a:lnTo>
                  <a:pt x="10317642" y="1582220"/>
                </a:lnTo>
                <a:cubicBezTo>
                  <a:pt x="10317642" y="1582220"/>
                  <a:pt x="10320038" y="1579826"/>
                  <a:pt x="10324827" y="1575037"/>
                </a:cubicBezTo>
                <a:cubicBezTo>
                  <a:pt x="10329617" y="1570246"/>
                  <a:pt x="10336802" y="1567851"/>
                  <a:pt x="10346382" y="1567851"/>
                </a:cubicBezTo>
                <a:cubicBezTo>
                  <a:pt x="10355964" y="1567851"/>
                  <a:pt x="10360753" y="1570246"/>
                  <a:pt x="10360753" y="1575037"/>
                </a:cubicBezTo>
                <a:cubicBezTo>
                  <a:pt x="10360753" y="1579826"/>
                  <a:pt x="10360753" y="1582220"/>
                  <a:pt x="10360753" y="1582220"/>
                </a:cubicBezTo>
                <a:cubicBezTo>
                  <a:pt x="10351171" y="1582220"/>
                  <a:pt x="10346382" y="1584617"/>
                  <a:pt x="10346382" y="1589406"/>
                </a:cubicBezTo>
                <a:cubicBezTo>
                  <a:pt x="10346382" y="1594195"/>
                  <a:pt x="10346382" y="1596592"/>
                  <a:pt x="10346382" y="1596592"/>
                </a:cubicBezTo>
                <a:cubicBezTo>
                  <a:pt x="10346382" y="1606172"/>
                  <a:pt x="10346382" y="1610961"/>
                  <a:pt x="10346382" y="1610961"/>
                </a:cubicBezTo>
                <a:cubicBezTo>
                  <a:pt x="10336802" y="1610961"/>
                  <a:pt x="10332013" y="1606172"/>
                  <a:pt x="10332013" y="1596592"/>
                </a:cubicBezTo>
                <a:lnTo>
                  <a:pt x="10317642" y="1596592"/>
                </a:lnTo>
                <a:cubicBezTo>
                  <a:pt x="10317642" y="1606172"/>
                  <a:pt x="10315247" y="1610961"/>
                  <a:pt x="10310458" y="1610961"/>
                </a:cubicBezTo>
                <a:cubicBezTo>
                  <a:pt x="10305669" y="1610961"/>
                  <a:pt x="10303273" y="1610961"/>
                  <a:pt x="10303273" y="1610961"/>
                </a:cubicBezTo>
                <a:cubicBezTo>
                  <a:pt x="10303273" y="1620541"/>
                  <a:pt x="10308062" y="1625332"/>
                  <a:pt x="10317642" y="1625332"/>
                </a:cubicBezTo>
                <a:lnTo>
                  <a:pt x="10303273" y="1639701"/>
                </a:lnTo>
                <a:lnTo>
                  <a:pt x="10288903" y="1639701"/>
                </a:lnTo>
                <a:cubicBezTo>
                  <a:pt x="10288903" y="1630121"/>
                  <a:pt x="10284114" y="1625332"/>
                  <a:pt x="10274532" y="1625332"/>
                </a:cubicBezTo>
                <a:lnTo>
                  <a:pt x="10260163" y="1639701"/>
                </a:lnTo>
                <a:cubicBezTo>
                  <a:pt x="10269743" y="1639701"/>
                  <a:pt x="10274532" y="1644490"/>
                  <a:pt x="10274532" y="1654070"/>
                </a:cubicBezTo>
                <a:lnTo>
                  <a:pt x="10317642" y="1654070"/>
                </a:lnTo>
                <a:cubicBezTo>
                  <a:pt x="10336802" y="1625332"/>
                  <a:pt x="10346382" y="1620541"/>
                  <a:pt x="10346382" y="1639701"/>
                </a:cubicBezTo>
                <a:cubicBezTo>
                  <a:pt x="10336802" y="1639701"/>
                  <a:pt x="10332013" y="1644490"/>
                  <a:pt x="10332013" y="1654070"/>
                </a:cubicBezTo>
                <a:lnTo>
                  <a:pt x="10360753" y="1639701"/>
                </a:lnTo>
                <a:cubicBezTo>
                  <a:pt x="10370333" y="1639701"/>
                  <a:pt x="10379912" y="1639701"/>
                  <a:pt x="10389492" y="1639701"/>
                </a:cubicBezTo>
                <a:cubicBezTo>
                  <a:pt x="10399074" y="1639701"/>
                  <a:pt x="10403863" y="1642095"/>
                  <a:pt x="10403863" y="1646887"/>
                </a:cubicBezTo>
                <a:cubicBezTo>
                  <a:pt x="10403863" y="1651676"/>
                  <a:pt x="10411048" y="1651676"/>
                  <a:pt x="10425418" y="1646887"/>
                </a:cubicBezTo>
                <a:cubicBezTo>
                  <a:pt x="10439787" y="1642095"/>
                  <a:pt x="10446972" y="1634912"/>
                  <a:pt x="10446972" y="1625332"/>
                </a:cubicBezTo>
                <a:cubicBezTo>
                  <a:pt x="10446972" y="1625332"/>
                  <a:pt x="10451761" y="1625332"/>
                  <a:pt x="10461343" y="1625332"/>
                </a:cubicBezTo>
                <a:cubicBezTo>
                  <a:pt x="10461343" y="1634912"/>
                  <a:pt x="10456552" y="1642095"/>
                  <a:pt x="10446972" y="1646887"/>
                </a:cubicBezTo>
                <a:cubicBezTo>
                  <a:pt x="10437392" y="1651676"/>
                  <a:pt x="10427814" y="1654070"/>
                  <a:pt x="10418232" y="1654070"/>
                </a:cubicBezTo>
                <a:cubicBezTo>
                  <a:pt x="10408652" y="1654070"/>
                  <a:pt x="10408652" y="1658861"/>
                  <a:pt x="10418232" y="1668442"/>
                </a:cubicBezTo>
                <a:lnTo>
                  <a:pt x="10403863" y="1668442"/>
                </a:lnTo>
                <a:cubicBezTo>
                  <a:pt x="10394283" y="1668442"/>
                  <a:pt x="10389492" y="1663651"/>
                  <a:pt x="10389492" y="1654070"/>
                </a:cubicBezTo>
                <a:lnTo>
                  <a:pt x="10375123" y="1654070"/>
                </a:lnTo>
                <a:cubicBezTo>
                  <a:pt x="10375123" y="1663651"/>
                  <a:pt x="10377519" y="1668442"/>
                  <a:pt x="10382308" y="1668442"/>
                </a:cubicBezTo>
                <a:cubicBezTo>
                  <a:pt x="10387097" y="1668442"/>
                  <a:pt x="10389492" y="1673230"/>
                  <a:pt x="10389492" y="1682811"/>
                </a:cubicBezTo>
                <a:lnTo>
                  <a:pt x="10403863" y="1697182"/>
                </a:lnTo>
                <a:lnTo>
                  <a:pt x="10432603" y="1697182"/>
                </a:lnTo>
                <a:cubicBezTo>
                  <a:pt x="10432603" y="1697182"/>
                  <a:pt x="10446972" y="1687601"/>
                  <a:pt x="10475713" y="1668442"/>
                </a:cubicBezTo>
                <a:lnTo>
                  <a:pt x="10490082" y="1654070"/>
                </a:lnTo>
                <a:cubicBezTo>
                  <a:pt x="10480502" y="1654070"/>
                  <a:pt x="10473316" y="1656467"/>
                  <a:pt x="10468527" y="1661256"/>
                </a:cubicBezTo>
                <a:cubicBezTo>
                  <a:pt x="10463738" y="1666045"/>
                  <a:pt x="10461343" y="1668442"/>
                  <a:pt x="10461343" y="1668442"/>
                </a:cubicBezTo>
                <a:lnTo>
                  <a:pt x="10446972" y="1668442"/>
                </a:lnTo>
                <a:lnTo>
                  <a:pt x="10475713" y="1654070"/>
                </a:lnTo>
                <a:lnTo>
                  <a:pt x="10475713" y="1639701"/>
                </a:lnTo>
                <a:cubicBezTo>
                  <a:pt x="10475713" y="1639701"/>
                  <a:pt x="10475713" y="1634912"/>
                  <a:pt x="10475713" y="1625332"/>
                </a:cubicBezTo>
                <a:lnTo>
                  <a:pt x="10490082" y="1610961"/>
                </a:lnTo>
                <a:lnTo>
                  <a:pt x="10504453" y="1610961"/>
                </a:lnTo>
                <a:cubicBezTo>
                  <a:pt x="10514033" y="1610961"/>
                  <a:pt x="10521219" y="1606172"/>
                  <a:pt x="10526008" y="1596592"/>
                </a:cubicBezTo>
                <a:cubicBezTo>
                  <a:pt x="10530797" y="1587011"/>
                  <a:pt x="10533193" y="1587011"/>
                  <a:pt x="10533193" y="1596592"/>
                </a:cubicBezTo>
                <a:lnTo>
                  <a:pt x="10533193" y="1625332"/>
                </a:lnTo>
                <a:cubicBezTo>
                  <a:pt x="10523611" y="1625332"/>
                  <a:pt x="10523611" y="1630121"/>
                  <a:pt x="10533193" y="1639701"/>
                </a:cubicBezTo>
                <a:lnTo>
                  <a:pt x="10547562" y="1639701"/>
                </a:lnTo>
                <a:cubicBezTo>
                  <a:pt x="10547562" y="1630121"/>
                  <a:pt x="10552352" y="1625332"/>
                  <a:pt x="10561932" y="1625332"/>
                </a:cubicBezTo>
                <a:cubicBezTo>
                  <a:pt x="10561932" y="1634912"/>
                  <a:pt x="10569117" y="1637307"/>
                  <a:pt x="10583486" y="1632516"/>
                </a:cubicBezTo>
                <a:cubicBezTo>
                  <a:pt x="10597858" y="1627726"/>
                  <a:pt x="10609832" y="1620541"/>
                  <a:pt x="10619412" y="1610961"/>
                </a:cubicBezTo>
                <a:cubicBezTo>
                  <a:pt x="10657733" y="1591801"/>
                  <a:pt x="10672104" y="1587011"/>
                  <a:pt x="10662522" y="1596592"/>
                </a:cubicBezTo>
                <a:cubicBezTo>
                  <a:pt x="10662522" y="1606172"/>
                  <a:pt x="10662522" y="1610961"/>
                  <a:pt x="10662522" y="1610961"/>
                </a:cubicBezTo>
                <a:cubicBezTo>
                  <a:pt x="10672104" y="1610961"/>
                  <a:pt x="10679287" y="1606172"/>
                  <a:pt x="10684077" y="1596592"/>
                </a:cubicBezTo>
                <a:cubicBezTo>
                  <a:pt x="10688866" y="1587011"/>
                  <a:pt x="10693659" y="1579826"/>
                  <a:pt x="10698448" y="1575037"/>
                </a:cubicBezTo>
                <a:cubicBezTo>
                  <a:pt x="10703237" y="1570246"/>
                  <a:pt x="10700842" y="1563062"/>
                  <a:pt x="10691262" y="1553482"/>
                </a:cubicBezTo>
                <a:cubicBezTo>
                  <a:pt x="10681682" y="1553482"/>
                  <a:pt x="10674496" y="1555876"/>
                  <a:pt x="10669707" y="1560666"/>
                </a:cubicBezTo>
                <a:cubicBezTo>
                  <a:pt x="10664918" y="1565457"/>
                  <a:pt x="10662522" y="1567851"/>
                  <a:pt x="10662522" y="1567851"/>
                </a:cubicBezTo>
                <a:cubicBezTo>
                  <a:pt x="10662522" y="1567851"/>
                  <a:pt x="10657733" y="1563062"/>
                  <a:pt x="10648153" y="1553482"/>
                </a:cubicBezTo>
                <a:cubicBezTo>
                  <a:pt x="10638571" y="1553482"/>
                  <a:pt x="10633781" y="1553482"/>
                  <a:pt x="10633781" y="1553482"/>
                </a:cubicBezTo>
                <a:cubicBezTo>
                  <a:pt x="10614623" y="1553482"/>
                  <a:pt x="10614623" y="1558271"/>
                  <a:pt x="10633781" y="1567851"/>
                </a:cubicBezTo>
                <a:lnTo>
                  <a:pt x="10619412" y="1582220"/>
                </a:lnTo>
                <a:lnTo>
                  <a:pt x="10605043" y="1567851"/>
                </a:lnTo>
                <a:lnTo>
                  <a:pt x="10605043" y="1553482"/>
                </a:lnTo>
                <a:lnTo>
                  <a:pt x="10590672" y="1539111"/>
                </a:lnTo>
                <a:cubicBezTo>
                  <a:pt x="10590672" y="1529531"/>
                  <a:pt x="10595461" y="1524742"/>
                  <a:pt x="10605043" y="1524742"/>
                </a:cubicBezTo>
                <a:cubicBezTo>
                  <a:pt x="10614623" y="1534322"/>
                  <a:pt x="10624201" y="1534322"/>
                  <a:pt x="10633781" y="1524742"/>
                </a:cubicBezTo>
                <a:cubicBezTo>
                  <a:pt x="10643364" y="1515162"/>
                  <a:pt x="10652942" y="1510371"/>
                  <a:pt x="10662522" y="1510371"/>
                </a:cubicBezTo>
                <a:lnTo>
                  <a:pt x="10676893" y="1481630"/>
                </a:lnTo>
                <a:cubicBezTo>
                  <a:pt x="10667311" y="1472050"/>
                  <a:pt x="10662522" y="1462472"/>
                  <a:pt x="10662522" y="1452892"/>
                </a:cubicBezTo>
                <a:lnTo>
                  <a:pt x="10691262" y="1452892"/>
                </a:lnTo>
                <a:cubicBezTo>
                  <a:pt x="10691262" y="1443312"/>
                  <a:pt x="10691262" y="1438521"/>
                  <a:pt x="10691262" y="1438521"/>
                </a:cubicBezTo>
                <a:lnTo>
                  <a:pt x="10705631" y="1452892"/>
                </a:lnTo>
                <a:cubicBezTo>
                  <a:pt x="10715213" y="1443312"/>
                  <a:pt x="10724792" y="1438521"/>
                  <a:pt x="10734372" y="1438521"/>
                </a:cubicBezTo>
                <a:cubicBezTo>
                  <a:pt x="10743954" y="1438521"/>
                  <a:pt x="10748743" y="1436126"/>
                  <a:pt x="10748743" y="1431337"/>
                </a:cubicBezTo>
                <a:cubicBezTo>
                  <a:pt x="10748743" y="1426546"/>
                  <a:pt x="10748743" y="1424152"/>
                  <a:pt x="10748743" y="1424152"/>
                </a:cubicBezTo>
                <a:cubicBezTo>
                  <a:pt x="10739161" y="1424152"/>
                  <a:pt x="10731977" y="1421757"/>
                  <a:pt x="10727188" y="1416966"/>
                </a:cubicBezTo>
                <a:cubicBezTo>
                  <a:pt x="10722397" y="1412177"/>
                  <a:pt x="10712817" y="1412177"/>
                  <a:pt x="10698448" y="1416966"/>
                </a:cubicBezTo>
                <a:cubicBezTo>
                  <a:pt x="10684077" y="1421757"/>
                  <a:pt x="10672104" y="1428941"/>
                  <a:pt x="10662522" y="1438521"/>
                </a:cubicBezTo>
                <a:cubicBezTo>
                  <a:pt x="10652942" y="1448101"/>
                  <a:pt x="10648153" y="1448101"/>
                  <a:pt x="10648153" y="1438521"/>
                </a:cubicBezTo>
                <a:cubicBezTo>
                  <a:pt x="10648153" y="1428941"/>
                  <a:pt x="10655338" y="1421757"/>
                  <a:pt x="10669707" y="1416966"/>
                </a:cubicBezTo>
                <a:cubicBezTo>
                  <a:pt x="10684077" y="1412177"/>
                  <a:pt x="10688866" y="1404992"/>
                  <a:pt x="10684077" y="1395411"/>
                </a:cubicBezTo>
                <a:cubicBezTo>
                  <a:pt x="10679287" y="1385831"/>
                  <a:pt x="10676893" y="1385831"/>
                  <a:pt x="10676893" y="1395411"/>
                </a:cubicBezTo>
                <a:lnTo>
                  <a:pt x="10662522" y="1395411"/>
                </a:lnTo>
                <a:lnTo>
                  <a:pt x="10676893" y="1381042"/>
                </a:lnTo>
                <a:cubicBezTo>
                  <a:pt x="10676893" y="1371462"/>
                  <a:pt x="10676893" y="1366671"/>
                  <a:pt x="10676893" y="1366671"/>
                </a:cubicBezTo>
                <a:cubicBezTo>
                  <a:pt x="10676893" y="1366671"/>
                  <a:pt x="10681682" y="1371462"/>
                  <a:pt x="10691262" y="1381042"/>
                </a:cubicBezTo>
                <a:cubicBezTo>
                  <a:pt x="10700842" y="1381042"/>
                  <a:pt x="10705631" y="1381042"/>
                  <a:pt x="10705631" y="1381042"/>
                </a:cubicBezTo>
                <a:cubicBezTo>
                  <a:pt x="10724792" y="1381042"/>
                  <a:pt x="10734372" y="1381042"/>
                  <a:pt x="10734372" y="1381042"/>
                </a:cubicBezTo>
                <a:lnTo>
                  <a:pt x="10763112" y="1381042"/>
                </a:lnTo>
                <a:cubicBezTo>
                  <a:pt x="10763112" y="1390622"/>
                  <a:pt x="10758323" y="1395411"/>
                  <a:pt x="10748743" y="1395411"/>
                </a:cubicBezTo>
                <a:lnTo>
                  <a:pt x="10763112" y="1424152"/>
                </a:lnTo>
                <a:cubicBezTo>
                  <a:pt x="10772692" y="1424152"/>
                  <a:pt x="10777481" y="1426546"/>
                  <a:pt x="10777481" y="1431337"/>
                </a:cubicBezTo>
                <a:cubicBezTo>
                  <a:pt x="10777481" y="1436126"/>
                  <a:pt x="10772692" y="1438521"/>
                  <a:pt x="10763112" y="1438521"/>
                </a:cubicBezTo>
                <a:cubicBezTo>
                  <a:pt x="10763112" y="1448101"/>
                  <a:pt x="10758323" y="1452892"/>
                  <a:pt x="10748743" y="1452892"/>
                </a:cubicBezTo>
                <a:cubicBezTo>
                  <a:pt x="10720002" y="1452892"/>
                  <a:pt x="10715213" y="1457681"/>
                  <a:pt x="10734372" y="1467261"/>
                </a:cubicBezTo>
                <a:lnTo>
                  <a:pt x="10777481" y="1452892"/>
                </a:lnTo>
                <a:cubicBezTo>
                  <a:pt x="10777481" y="1443312"/>
                  <a:pt x="10787063" y="1433732"/>
                  <a:pt x="10806221" y="1424152"/>
                </a:cubicBezTo>
                <a:cubicBezTo>
                  <a:pt x="10825382" y="1424152"/>
                  <a:pt x="10837358" y="1421757"/>
                  <a:pt x="10842147" y="1416966"/>
                </a:cubicBezTo>
                <a:cubicBezTo>
                  <a:pt x="10846936" y="1412177"/>
                  <a:pt x="10849331" y="1409780"/>
                  <a:pt x="10849331" y="1409780"/>
                </a:cubicBezTo>
                <a:lnTo>
                  <a:pt x="10863702" y="1409780"/>
                </a:lnTo>
                <a:cubicBezTo>
                  <a:pt x="10863702" y="1419361"/>
                  <a:pt x="10868491" y="1419361"/>
                  <a:pt x="10878071" y="1409780"/>
                </a:cubicBezTo>
                <a:cubicBezTo>
                  <a:pt x="10878071" y="1400201"/>
                  <a:pt x="10878071" y="1395411"/>
                  <a:pt x="10878071" y="1395411"/>
                </a:cubicBezTo>
                <a:cubicBezTo>
                  <a:pt x="10878071" y="1385831"/>
                  <a:pt x="10878071" y="1381042"/>
                  <a:pt x="10878071" y="1381042"/>
                </a:cubicBezTo>
                <a:cubicBezTo>
                  <a:pt x="10878071" y="1390622"/>
                  <a:pt x="10880468" y="1395411"/>
                  <a:pt x="10885257" y="1395411"/>
                </a:cubicBezTo>
                <a:cubicBezTo>
                  <a:pt x="10890046" y="1395411"/>
                  <a:pt x="10892442" y="1390622"/>
                  <a:pt x="10892442" y="1381042"/>
                </a:cubicBezTo>
                <a:cubicBezTo>
                  <a:pt x="10892442" y="1371462"/>
                  <a:pt x="10894837" y="1369067"/>
                  <a:pt x="10899626" y="1373857"/>
                </a:cubicBezTo>
                <a:cubicBezTo>
                  <a:pt x="10904415" y="1378646"/>
                  <a:pt x="10906812" y="1381042"/>
                  <a:pt x="10906812" y="1381042"/>
                </a:cubicBezTo>
                <a:lnTo>
                  <a:pt x="10921183" y="1381042"/>
                </a:lnTo>
                <a:lnTo>
                  <a:pt x="10935552" y="1395411"/>
                </a:lnTo>
                <a:cubicBezTo>
                  <a:pt x="10925972" y="1414571"/>
                  <a:pt x="10925972" y="1424152"/>
                  <a:pt x="10935552" y="1424152"/>
                </a:cubicBezTo>
                <a:lnTo>
                  <a:pt x="10921183" y="1452892"/>
                </a:lnTo>
                <a:lnTo>
                  <a:pt x="10906812" y="1452892"/>
                </a:lnTo>
                <a:lnTo>
                  <a:pt x="10906812" y="1481630"/>
                </a:lnTo>
                <a:lnTo>
                  <a:pt x="10806221" y="1524742"/>
                </a:lnTo>
                <a:lnTo>
                  <a:pt x="10791852" y="1553482"/>
                </a:lnTo>
                <a:lnTo>
                  <a:pt x="10806221" y="1553482"/>
                </a:lnTo>
                <a:cubicBezTo>
                  <a:pt x="10806221" y="1543900"/>
                  <a:pt x="10806221" y="1539111"/>
                  <a:pt x="10806221" y="1539111"/>
                </a:cubicBezTo>
                <a:cubicBezTo>
                  <a:pt x="10806221" y="1539111"/>
                  <a:pt x="10811011" y="1539111"/>
                  <a:pt x="10820593" y="1539111"/>
                </a:cubicBezTo>
                <a:lnTo>
                  <a:pt x="10820593" y="1553482"/>
                </a:lnTo>
                <a:cubicBezTo>
                  <a:pt x="10811011" y="1553482"/>
                  <a:pt x="10806221" y="1558271"/>
                  <a:pt x="10806221" y="1567851"/>
                </a:cubicBezTo>
                <a:lnTo>
                  <a:pt x="10763112" y="1582220"/>
                </a:lnTo>
                <a:lnTo>
                  <a:pt x="10705631" y="1610961"/>
                </a:lnTo>
                <a:cubicBezTo>
                  <a:pt x="10705631" y="1610961"/>
                  <a:pt x="10703237" y="1613355"/>
                  <a:pt x="10698448" y="1618146"/>
                </a:cubicBezTo>
                <a:cubicBezTo>
                  <a:pt x="10693659" y="1622936"/>
                  <a:pt x="10686473" y="1625332"/>
                  <a:pt x="10676893" y="1625332"/>
                </a:cubicBezTo>
                <a:cubicBezTo>
                  <a:pt x="10676893" y="1625332"/>
                  <a:pt x="10672104" y="1625332"/>
                  <a:pt x="10662522" y="1625332"/>
                </a:cubicBezTo>
                <a:cubicBezTo>
                  <a:pt x="10643364" y="1644490"/>
                  <a:pt x="10624201" y="1654070"/>
                  <a:pt x="10605043" y="1654070"/>
                </a:cubicBezTo>
                <a:lnTo>
                  <a:pt x="10561932" y="1682811"/>
                </a:lnTo>
                <a:cubicBezTo>
                  <a:pt x="10561932" y="1682811"/>
                  <a:pt x="10557143" y="1682811"/>
                  <a:pt x="10547562" y="1682811"/>
                </a:cubicBezTo>
                <a:cubicBezTo>
                  <a:pt x="10537982" y="1682811"/>
                  <a:pt x="10528402" y="1687601"/>
                  <a:pt x="10518822" y="1697182"/>
                </a:cubicBezTo>
                <a:cubicBezTo>
                  <a:pt x="10509242" y="1706762"/>
                  <a:pt x="10502056" y="1711551"/>
                  <a:pt x="10497267" y="1711551"/>
                </a:cubicBezTo>
                <a:cubicBezTo>
                  <a:pt x="10492478" y="1711551"/>
                  <a:pt x="10490082" y="1711551"/>
                  <a:pt x="10490082" y="1711551"/>
                </a:cubicBezTo>
                <a:cubicBezTo>
                  <a:pt x="10480502" y="1711551"/>
                  <a:pt x="10466133" y="1718736"/>
                  <a:pt x="10446972" y="1733106"/>
                </a:cubicBezTo>
                <a:cubicBezTo>
                  <a:pt x="10427814" y="1747474"/>
                  <a:pt x="10418232" y="1754660"/>
                  <a:pt x="10418232" y="1754660"/>
                </a:cubicBezTo>
                <a:lnTo>
                  <a:pt x="10375123" y="1783401"/>
                </a:lnTo>
                <a:lnTo>
                  <a:pt x="10389492" y="1783401"/>
                </a:lnTo>
                <a:cubicBezTo>
                  <a:pt x="10389492" y="1783401"/>
                  <a:pt x="10394283" y="1783401"/>
                  <a:pt x="10403863" y="1783401"/>
                </a:cubicBezTo>
                <a:cubicBezTo>
                  <a:pt x="10413443" y="1783401"/>
                  <a:pt x="10420628" y="1781006"/>
                  <a:pt x="10425418" y="1776215"/>
                </a:cubicBezTo>
                <a:cubicBezTo>
                  <a:pt x="10430207" y="1771426"/>
                  <a:pt x="10437392" y="1769031"/>
                  <a:pt x="10446972" y="1769031"/>
                </a:cubicBezTo>
                <a:lnTo>
                  <a:pt x="10461343" y="1754660"/>
                </a:lnTo>
                <a:lnTo>
                  <a:pt x="10475713" y="1740291"/>
                </a:lnTo>
                <a:cubicBezTo>
                  <a:pt x="10485293" y="1740291"/>
                  <a:pt x="10490082" y="1737895"/>
                  <a:pt x="10490082" y="1733106"/>
                </a:cubicBezTo>
                <a:cubicBezTo>
                  <a:pt x="10490082" y="1728316"/>
                  <a:pt x="10497267" y="1723525"/>
                  <a:pt x="10511637" y="1718736"/>
                </a:cubicBezTo>
                <a:cubicBezTo>
                  <a:pt x="10526008" y="1713945"/>
                  <a:pt x="10537982" y="1711551"/>
                  <a:pt x="10547562" y="1711551"/>
                </a:cubicBezTo>
                <a:lnTo>
                  <a:pt x="10561932" y="1711551"/>
                </a:lnTo>
                <a:cubicBezTo>
                  <a:pt x="10571514" y="1692391"/>
                  <a:pt x="10576303" y="1687601"/>
                  <a:pt x="10576303" y="1697182"/>
                </a:cubicBezTo>
                <a:lnTo>
                  <a:pt x="10590672" y="1682811"/>
                </a:lnTo>
                <a:cubicBezTo>
                  <a:pt x="10590672" y="1673230"/>
                  <a:pt x="10593068" y="1668442"/>
                  <a:pt x="10597858" y="1668442"/>
                </a:cubicBezTo>
                <a:cubicBezTo>
                  <a:pt x="10602647" y="1668442"/>
                  <a:pt x="10614623" y="1668442"/>
                  <a:pt x="10633781" y="1668442"/>
                </a:cubicBezTo>
                <a:cubicBezTo>
                  <a:pt x="10633781" y="1668442"/>
                  <a:pt x="10638571" y="1666045"/>
                  <a:pt x="10648153" y="1661256"/>
                </a:cubicBezTo>
                <a:cubicBezTo>
                  <a:pt x="10657733" y="1656467"/>
                  <a:pt x="10662522" y="1654070"/>
                  <a:pt x="10662522" y="1654070"/>
                </a:cubicBezTo>
                <a:cubicBezTo>
                  <a:pt x="10672104" y="1644490"/>
                  <a:pt x="10681682" y="1644490"/>
                  <a:pt x="10691262" y="1654070"/>
                </a:cubicBezTo>
                <a:cubicBezTo>
                  <a:pt x="10700842" y="1673230"/>
                  <a:pt x="10705631" y="1668442"/>
                  <a:pt x="10705631" y="1639701"/>
                </a:cubicBezTo>
                <a:cubicBezTo>
                  <a:pt x="10705631" y="1630121"/>
                  <a:pt x="10710422" y="1625332"/>
                  <a:pt x="10720002" y="1625332"/>
                </a:cubicBezTo>
                <a:lnTo>
                  <a:pt x="10720002" y="1639701"/>
                </a:lnTo>
                <a:cubicBezTo>
                  <a:pt x="10729583" y="1639701"/>
                  <a:pt x="10734372" y="1634912"/>
                  <a:pt x="10734372" y="1625332"/>
                </a:cubicBezTo>
                <a:cubicBezTo>
                  <a:pt x="10734372" y="1615752"/>
                  <a:pt x="10736768" y="1610961"/>
                  <a:pt x="10741557" y="1610961"/>
                </a:cubicBezTo>
                <a:cubicBezTo>
                  <a:pt x="10746346" y="1610961"/>
                  <a:pt x="10748743" y="1613355"/>
                  <a:pt x="10748743" y="1618146"/>
                </a:cubicBezTo>
                <a:cubicBezTo>
                  <a:pt x="10748743" y="1622936"/>
                  <a:pt x="10753532" y="1627726"/>
                  <a:pt x="10763112" y="1632516"/>
                </a:cubicBezTo>
                <a:cubicBezTo>
                  <a:pt x="10772692" y="1637307"/>
                  <a:pt x="10779878" y="1637307"/>
                  <a:pt x="10784667" y="1632516"/>
                </a:cubicBezTo>
                <a:cubicBezTo>
                  <a:pt x="10789456" y="1627726"/>
                  <a:pt x="10796641" y="1625332"/>
                  <a:pt x="10806221" y="1625332"/>
                </a:cubicBezTo>
                <a:cubicBezTo>
                  <a:pt x="10815803" y="1625332"/>
                  <a:pt x="10820593" y="1620541"/>
                  <a:pt x="10820593" y="1610961"/>
                </a:cubicBezTo>
                <a:cubicBezTo>
                  <a:pt x="10820593" y="1601381"/>
                  <a:pt x="10827776" y="1601381"/>
                  <a:pt x="10842147" y="1610961"/>
                </a:cubicBezTo>
                <a:lnTo>
                  <a:pt x="10849331" y="1610961"/>
                </a:lnTo>
                <a:lnTo>
                  <a:pt x="10863702" y="1610961"/>
                </a:lnTo>
                <a:cubicBezTo>
                  <a:pt x="10863702" y="1601381"/>
                  <a:pt x="10863702" y="1596592"/>
                  <a:pt x="10863702" y="1596592"/>
                </a:cubicBezTo>
                <a:cubicBezTo>
                  <a:pt x="10863702" y="1596592"/>
                  <a:pt x="10861306" y="1598986"/>
                  <a:pt x="10856517" y="1603775"/>
                </a:cubicBezTo>
                <a:cubicBezTo>
                  <a:pt x="10851727" y="1608566"/>
                  <a:pt x="10849331" y="1610961"/>
                  <a:pt x="10849331" y="1610961"/>
                </a:cubicBezTo>
                <a:cubicBezTo>
                  <a:pt x="10849331" y="1610961"/>
                  <a:pt x="10849331" y="1606172"/>
                  <a:pt x="10849331" y="1596592"/>
                </a:cubicBezTo>
                <a:cubicBezTo>
                  <a:pt x="10849331" y="1596592"/>
                  <a:pt x="10858913" y="1591801"/>
                  <a:pt x="10878071" y="1582220"/>
                </a:cubicBezTo>
                <a:cubicBezTo>
                  <a:pt x="10887653" y="1582220"/>
                  <a:pt x="10897231" y="1582220"/>
                  <a:pt x="10906812" y="1582220"/>
                </a:cubicBezTo>
                <a:cubicBezTo>
                  <a:pt x="10916392" y="1582220"/>
                  <a:pt x="10923577" y="1579826"/>
                  <a:pt x="10928366" y="1575037"/>
                </a:cubicBezTo>
                <a:cubicBezTo>
                  <a:pt x="10933155" y="1570246"/>
                  <a:pt x="10935552" y="1567851"/>
                  <a:pt x="10935552" y="1567851"/>
                </a:cubicBezTo>
                <a:cubicBezTo>
                  <a:pt x="10945132" y="1567851"/>
                  <a:pt x="10952318" y="1565457"/>
                  <a:pt x="10957107" y="1560666"/>
                </a:cubicBezTo>
                <a:cubicBezTo>
                  <a:pt x="10961896" y="1555876"/>
                  <a:pt x="10969081" y="1553482"/>
                  <a:pt x="10978661" y="1553482"/>
                </a:cubicBezTo>
                <a:cubicBezTo>
                  <a:pt x="10997822" y="1543900"/>
                  <a:pt x="11012191" y="1539111"/>
                  <a:pt x="11021771" y="1539111"/>
                </a:cubicBezTo>
                <a:cubicBezTo>
                  <a:pt x="11031353" y="1539111"/>
                  <a:pt x="11031353" y="1534322"/>
                  <a:pt x="11021771" y="1524742"/>
                </a:cubicBezTo>
                <a:cubicBezTo>
                  <a:pt x="11031353" y="1524742"/>
                  <a:pt x="11045722" y="1519951"/>
                  <a:pt x="11064882" y="1510371"/>
                </a:cubicBezTo>
                <a:lnTo>
                  <a:pt x="11093621" y="1496001"/>
                </a:lnTo>
                <a:lnTo>
                  <a:pt x="11136732" y="1481630"/>
                </a:lnTo>
                <a:lnTo>
                  <a:pt x="11151101" y="1481630"/>
                </a:lnTo>
                <a:lnTo>
                  <a:pt x="11165471" y="1481630"/>
                </a:lnTo>
                <a:cubicBezTo>
                  <a:pt x="11165471" y="1481630"/>
                  <a:pt x="11165471" y="1476841"/>
                  <a:pt x="11165471" y="1467261"/>
                </a:cubicBezTo>
                <a:lnTo>
                  <a:pt x="11151101" y="1452892"/>
                </a:lnTo>
                <a:lnTo>
                  <a:pt x="11179842" y="1467261"/>
                </a:lnTo>
                <a:lnTo>
                  <a:pt x="11179842" y="1481630"/>
                </a:lnTo>
                <a:lnTo>
                  <a:pt x="11194211" y="1481630"/>
                </a:lnTo>
                <a:cubicBezTo>
                  <a:pt x="11194211" y="1472050"/>
                  <a:pt x="11199000" y="1462472"/>
                  <a:pt x="11208582" y="1452892"/>
                </a:cubicBezTo>
                <a:cubicBezTo>
                  <a:pt x="11218162" y="1443312"/>
                  <a:pt x="11222951" y="1438521"/>
                  <a:pt x="11222951" y="1438521"/>
                </a:cubicBezTo>
                <a:cubicBezTo>
                  <a:pt x="11232531" y="1438521"/>
                  <a:pt x="11237320" y="1433732"/>
                  <a:pt x="11237320" y="1424152"/>
                </a:cubicBezTo>
                <a:cubicBezTo>
                  <a:pt x="11237320" y="1414571"/>
                  <a:pt x="11242111" y="1409780"/>
                  <a:pt x="11251692" y="1409780"/>
                </a:cubicBezTo>
                <a:lnTo>
                  <a:pt x="11266061" y="1424152"/>
                </a:lnTo>
                <a:lnTo>
                  <a:pt x="11366651" y="1366671"/>
                </a:lnTo>
                <a:cubicBezTo>
                  <a:pt x="11376231" y="1376251"/>
                  <a:pt x="11381022" y="1376251"/>
                  <a:pt x="11381022" y="1366671"/>
                </a:cubicBezTo>
                <a:lnTo>
                  <a:pt x="11395391" y="1366671"/>
                </a:lnTo>
                <a:cubicBezTo>
                  <a:pt x="11385811" y="1376251"/>
                  <a:pt x="11385811" y="1381042"/>
                  <a:pt x="11395391" y="1381042"/>
                </a:cubicBezTo>
                <a:lnTo>
                  <a:pt x="11409760" y="1366671"/>
                </a:lnTo>
                <a:lnTo>
                  <a:pt x="11424131" y="1352302"/>
                </a:lnTo>
                <a:cubicBezTo>
                  <a:pt x="11424131" y="1361882"/>
                  <a:pt x="11428921" y="1366671"/>
                  <a:pt x="11438501" y="1366671"/>
                </a:cubicBezTo>
                <a:lnTo>
                  <a:pt x="11438501" y="1352302"/>
                </a:lnTo>
                <a:cubicBezTo>
                  <a:pt x="11428921" y="1352302"/>
                  <a:pt x="11424131" y="1349905"/>
                  <a:pt x="11424131" y="1345116"/>
                </a:cubicBezTo>
                <a:cubicBezTo>
                  <a:pt x="11424131" y="1340327"/>
                  <a:pt x="11428921" y="1337931"/>
                  <a:pt x="11438501" y="1337931"/>
                </a:cubicBezTo>
                <a:cubicBezTo>
                  <a:pt x="11448081" y="1328351"/>
                  <a:pt x="11452872" y="1325956"/>
                  <a:pt x="11452872" y="1330747"/>
                </a:cubicBezTo>
                <a:cubicBezTo>
                  <a:pt x="11452872" y="1335536"/>
                  <a:pt x="11452872" y="1342722"/>
                  <a:pt x="11452872" y="1352302"/>
                </a:cubicBezTo>
                <a:cubicBezTo>
                  <a:pt x="11472030" y="1371462"/>
                  <a:pt x="11481610" y="1381042"/>
                  <a:pt x="11481610" y="1381042"/>
                </a:cubicBezTo>
                <a:lnTo>
                  <a:pt x="11510350" y="1381042"/>
                </a:lnTo>
                <a:cubicBezTo>
                  <a:pt x="11500770" y="1390622"/>
                  <a:pt x="11493585" y="1395411"/>
                  <a:pt x="11488796" y="1395411"/>
                </a:cubicBezTo>
                <a:cubicBezTo>
                  <a:pt x="11484007" y="1395411"/>
                  <a:pt x="11481610" y="1400201"/>
                  <a:pt x="11481610" y="1409780"/>
                </a:cubicBezTo>
                <a:lnTo>
                  <a:pt x="11452872" y="1409780"/>
                </a:lnTo>
                <a:lnTo>
                  <a:pt x="11438501" y="1409780"/>
                </a:lnTo>
                <a:cubicBezTo>
                  <a:pt x="11438501" y="1438521"/>
                  <a:pt x="11424131" y="1452892"/>
                  <a:pt x="11395391" y="1452892"/>
                </a:cubicBezTo>
                <a:cubicBezTo>
                  <a:pt x="11385811" y="1452892"/>
                  <a:pt x="11381022" y="1450495"/>
                  <a:pt x="11381022" y="1445707"/>
                </a:cubicBezTo>
                <a:cubicBezTo>
                  <a:pt x="11381022" y="1440917"/>
                  <a:pt x="11376231" y="1438521"/>
                  <a:pt x="11366651" y="1438521"/>
                </a:cubicBezTo>
                <a:cubicBezTo>
                  <a:pt x="11376231" y="1448101"/>
                  <a:pt x="11381022" y="1452892"/>
                  <a:pt x="11381022" y="1452892"/>
                </a:cubicBezTo>
                <a:lnTo>
                  <a:pt x="11366651" y="1452892"/>
                </a:lnTo>
                <a:lnTo>
                  <a:pt x="11366651" y="1481630"/>
                </a:lnTo>
                <a:lnTo>
                  <a:pt x="11366651" y="1496001"/>
                </a:lnTo>
                <a:cubicBezTo>
                  <a:pt x="11366651" y="1496001"/>
                  <a:pt x="11361862" y="1496001"/>
                  <a:pt x="11352282" y="1496001"/>
                </a:cubicBezTo>
                <a:cubicBezTo>
                  <a:pt x="11313961" y="1496001"/>
                  <a:pt x="11292405" y="1500790"/>
                  <a:pt x="11287615" y="1510371"/>
                </a:cubicBezTo>
                <a:cubicBezTo>
                  <a:pt x="11282826" y="1519951"/>
                  <a:pt x="11275643" y="1519951"/>
                  <a:pt x="11266061" y="1510371"/>
                </a:cubicBezTo>
                <a:cubicBezTo>
                  <a:pt x="11256481" y="1510371"/>
                  <a:pt x="11251692" y="1515162"/>
                  <a:pt x="11251692" y="1524742"/>
                </a:cubicBezTo>
                <a:cubicBezTo>
                  <a:pt x="11242111" y="1524742"/>
                  <a:pt x="11237320" y="1527136"/>
                  <a:pt x="11237320" y="1531926"/>
                </a:cubicBezTo>
                <a:cubicBezTo>
                  <a:pt x="11237320" y="1536717"/>
                  <a:pt x="11234926" y="1539111"/>
                  <a:pt x="11230137" y="1539111"/>
                </a:cubicBezTo>
                <a:cubicBezTo>
                  <a:pt x="11225348" y="1539111"/>
                  <a:pt x="11215766" y="1543900"/>
                  <a:pt x="11201396" y="1553482"/>
                </a:cubicBezTo>
                <a:cubicBezTo>
                  <a:pt x="11187027" y="1563062"/>
                  <a:pt x="11175053" y="1567851"/>
                  <a:pt x="11165471" y="1567851"/>
                </a:cubicBezTo>
                <a:lnTo>
                  <a:pt x="11151101" y="1582220"/>
                </a:lnTo>
                <a:cubicBezTo>
                  <a:pt x="11151101" y="1582220"/>
                  <a:pt x="11146312" y="1584617"/>
                  <a:pt x="11136732" y="1589406"/>
                </a:cubicBezTo>
                <a:cubicBezTo>
                  <a:pt x="11127150" y="1594195"/>
                  <a:pt x="11122361" y="1601381"/>
                  <a:pt x="11122361" y="1610961"/>
                </a:cubicBezTo>
                <a:lnTo>
                  <a:pt x="11151101" y="1625332"/>
                </a:lnTo>
                <a:lnTo>
                  <a:pt x="11136732" y="1654070"/>
                </a:lnTo>
                <a:cubicBezTo>
                  <a:pt x="11127150" y="1663651"/>
                  <a:pt x="11117572" y="1668442"/>
                  <a:pt x="11107992" y="1668442"/>
                </a:cubicBezTo>
                <a:cubicBezTo>
                  <a:pt x="11098410" y="1668442"/>
                  <a:pt x="11093621" y="1668442"/>
                  <a:pt x="11093621" y="1668442"/>
                </a:cubicBezTo>
                <a:cubicBezTo>
                  <a:pt x="11093621" y="1678022"/>
                  <a:pt x="11091226" y="1682811"/>
                  <a:pt x="11086437" y="1682811"/>
                </a:cubicBezTo>
                <a:cubicBezTo>
                  <a:pt x="11081648" y="1682811"/>
                  <a:pt x="11076855" y="1682811"/>
                  <a:pt x="11072066" y="1682811"/>
                </a:cubicBezTo>
                <a:cubicBezTo>
                  <a:pt x="11067277" y="1682811"/>
                  <a:pt x="11060091" y="1682811"/>
                  <a:pt x="11050511" y="1682811"/>
                </a:cubicBezTo>
                <a:cubicBezTo>
                  <a:pt x="11050511" y="1692391"/>
                  <a:pt x="11045722" y="1697182"/>
                  <a:pt x="11036142" y="1697182"/>
                </a:cubicBezTo>
                <a:cubicBezTo>
                  <a:pt x="11026560" y="1697182"/>
                  <a:pt x="11026560" y="1692391"/>
                  <a:pt x="11036142" y="1682811"/>
                </a:cubicBezTo>
                <a:lnTo>
                  <a:pt x="11021771" y="1697182"/>
                </a:lnTo>
                <a:cubicBezTo>
                  <a:pt x="11012191" y="1697182"/>
                  <a:pt x="11005005" y="1699576"/>
                  <a:pt x="11000216" y="1704365"/>
                </a:cubicBezTo>
                <a:cubicBezTo>
                  <a:pt x="10995427" y="1709156"/>
                  <a:pt x="10993033" y="1711551"/>
                  <a:pt x="10993033" y="1711551"/>
                </a:cubicBezTo>
                <a:lnTo>
                  <a:pt x="10978661" y="1725920"/>
                </a:lnTo>
                <a:cubicBezTo>
                  <a:pt x="10978661" y="1725920"/>
                  <a:pt x="10973872" y="1725920"/>
                  <a:pt x="10964292" y="1725920"/>
                </a:cubicBezTo>
                <a:cubicBezTo>
                  <a:pt x="10954710" y="1735500"/>
                  <a:pt x="10949921" y="1742686"/>
                  <a:pt x="10949921" y="1747474"/>
                </a:cubicBezTo>
                <a:cubicBezTo>
                  <a:pt x="10949921" y="1752266"/>
                  <a:pt x="10954710" y="1752266"/>
                  <a:pt x="10964292" y="1747474"/>
                </a:cubicBezTo>
                <a:cubicBezTo>
                  <a:pt x="10973872" y="1742686"/>
                  <a:pt x="10978661" y="1745080"/>
                  <a:pt x="10978661" y="1754660"/>
                </a:cubicBezTo>
                <a:cubicBezTo>
                  <a:pt x="10969081" y="1754660"/>
                  <a:pt x="10959503" y="1761846"/>
                  <a:pt x="10949921" y="1776215"/>
                </a:cubicBezTo>
                <a:cubicBezTo>
                  <a:pt x="10940341" y="1790586"/>
                  <a:pt x="10935552" y="1792981"/>
                  <a:pt x="10935552" y="1783401"/>
                </a:cubicBezTo>
                <a:lnTo>
                  <a:pt x="10921183" y="1797770"/>
                </a:lnTo>
                <a:cubicBezTo>
                  <a:pt x="10921183" y="1816930"/>
                  <a:pt x="10925972" y="1826510"/>
                  <a:pt x="10935552" y="1826510"/>
                </a:cubicBezTo>
                <a:cubicBezTo>
                  <a:pt x="10983450" y="1826510"/>
                  <a:pt x="11012191" y="1812141"/>
                  <a:pt x="11021771" y="1783401"/>
                </a:cubicBezTo>
                <a:cubicBezTo>
                  <a:pt x="11021771" y="1783401"/>
                  <a:pt x="11024167" y="1783401"/>
                  <a:pt x="11028956" y="1783401"/>
                </a:cubicBezTo>
                <a:cubicBezTo>
                  <a:pt x="11033746" y="1783401"/>
                  <a:pt x="11036142" y="1778612"/>
                  <a:pt x="11036142" y="1769031"/>
                </a:cubicBezTo>
                <a:lnTo>
                  <a:pt x="11107992" y="1725920"/>
                </a:lnTo>
                <a:cubicBezTo>
                  <a:pt x="11127150" y="1716340"/>
                  <a:pt x="11143916" y="1709156"/>
                  <a:pt x="11158287" y="1704365"/>
                </a:cubicBezTo>
                <a:cubicBezTo>
                  <a:pt x="11172656" y="1699576"/>
                  <a:pt x="11182236" y="1694785"/>
                  <a:pt x="11187027" y="1689996"/>
                </a:cubicBezTo>
                <a:cubicBezTo>
                  <a:pt x="11191816" y="1685205"/>
                  <a:pt x="11206186" y="1678022"/>
                  <a:pt x="11230137" y="1668442"/>
                </a:cubicBezTo>
                <a:cubicBezTo>
                  <a:pt x="11254086" y="1658861"/>
                  <a:pt x="11278035" y="1646887"/>
                  <a:pt x="11301987" y="1632516"/>
                </a:cubicBezTo>
                <a:cubicBezTo>
                  <a:pt x="11325938" y="1618146"/>
                  <a:pt x="11337911" y="1615752"/>
                  <a:pt x="11337911" y="1625332"/>
                </a:cubicBezTo>
                <a:cubicBezTo>
                  <a:pt x="11337911" y="1634912"/>
                  <a:pt x="11323541" y="1639701"/>
                  <a:pt x="11294801" y="1639701"/>
                </a:cubicBezTo>
                <a:cubicBezTo>
                  <a:pt x="11285221" y="1649281"/>
                  <a:pt x="11280432" y="1656467"/>
                  <a:pt x="11280432" y="1661256"/>
                </a:cubicBezTo>
                <a:cubicBezTo>
                  <a:pt x="11280432" y="1666045"/>
                  <a:pt x="11251692" y="1678022"/>
                  <a:pt x="11194211" y="1697182"/>
                </a:cubicBezTo>
                <a:lnTo>
                  <a:pt x="11079252" y="1769031"/>
                </a:lnTo>
                <a:cubicBezTo>
                  <a:pt x="11079252" y="1769031"/>
                  <a:pt x="11088832" y="1766635"/>
                  <a:pt x="11107992" y="1761846"/>
                </a:cubicBezTo>
                <a:cubicBezTo>
                  <a:pt x="11127150" y="1757057"/>
                  <a:pt x="11136732" y="1754660"/>
                  <a:pt x="11136732" y="1754660"/>
                </a:cubicBezTo>
                <a:lnTo>
                  <a:pt x="11179842" y="1754660"/>
                </a:lnTo>
                <a:cubicBezTo>
                  <a:pt x="11189422" y="1764240"/>
                  <a:pt x="11201396" y="1769031"/>
                  <a:pt x="11215766" y="1769031"/>
                </a:cubicBezTo>
                <a:cubicBezTo>
                  <a:pt x="11230137" y="1769031"/>
                  <a:pt x="11237320" y="1764240"/>
                  <a:pt x="11237320" y="1754660"/>
                </a:cubicBezTo>
                <a:lnTo>
                  <a:pt x="11251692" y="1740291"/>
                </a:lnTo>
                <a:lnTo>
                  <a:pt x="11280432" y="1740291"/>
                </a:lnTo>
                <a:cubicBezTo>
                  <a:pt x="11299590" y="1730711"/>
                  <a:pt x="11313961" y="1725920"/>
                  <a:pt x="11323541" y="1725920"/>
                </a:cubicBezTo>
                <a:cubicBezTo>
                  <a:pt x="11333121" y="1716340"/>
                  <a:pt x="11342700" y="1716340"/>
                  <a:pt x="11352282" y="1725920"/>
                </a:cubicBezTo>
                <a:lnTo>
                  <a:pt x="11352282" y="1754660"/>
                </a:lnTo>
                <a:lnTo>
                  <a:pt x="11352282" y="1769031"/>
                </a:lnTo>
                <a:cubicBezTo>
                  <a:pt x="11352282" y="1769031"/>
                  <a:pt x="11354676" y="1766635"/>
                  <a:pt x="11359465" y="1761846"/>
                </a:cubicBezTo>
                <a:cubicBezTo>
                  <a:pt x="11364254" y="1757057"/>
                  <a:pt x="11366651" y="1754660"/>
                  <a:pt x="11366651" y="1754660"/>
                </a:cubicBezTo>
                <a:lnTo>
                  <a:pt x="11366651" y="1812141"/>
                </a:lnTo>
                <a:lnTo>
                  <a:pt x="11352282" y="1812141"/>
                </a:lnTo>
                <a:lnTo>
                  <a:pt x="11337911" y="1826510"/>
                </a:lnTo>
                <a:cubicBezTo>
                  <a:pt x="11309170" y="1845670"/>
                  <a:pt x="11299590" y="1840881"/>
                  <a:pt x="11309170" y="1812141"/>
                </a:cubicBezTo>
                <a:cubicBezTo>
                  <a:pt x="11309170" y="1802561"/>
                  <a:pt x="11304381" y="1802561"/>
                  <a:pt x="11294801" y="1812141"/>
                </a:cubicBezTo>
                <a:cubicBezTo>
                  <a:pt x="11285221" y="1812141"/>
                  <a:pt x="11280432" y="1812141"/>
                  <a:pt x="11280432" y="1812141"/>
                </a:cubicBezTo>
                <a:cubicBezTo>
                  <a:pt x="11280432" y="1802561"/>
                  <a:pt x="11285221" y="1797770"/>
                  <a:pt x="11294801" y="1797770"/>
                </a:cubicBezTo>
                <a:cubicBezTo>
                  <a:pt x="11285221" y="1788190"/>
                  <a:pt x="11285221" y="1783401"/>
                  <a:pt x="11294801" y="1783401"/>
                </a:cubicBezTo>
                <a:cubicBezTo>
                  <a:pt x="11313961" y="1773820"/>
                  <a:pt x="11323541" y="1773820"/>
                  <a:pt x="11323541" y="1783401"/>
                </a:cubicBezTo>
                <a:cubicBezTo>
                  <a:pt x="11323541" y="1792981"/>
                  <a:pt x="11328330" y="1797770"/>
                  <a:pt x="11337911" y="1797770"/>
                </a:cubicBezTo>
                <a:cubicBezTo>
                  <a:pt x="11347493" y="1797770"/>
                  <a:pt x="11352282" y="1792981"/>
                  <a:pt x="11352282" y="1783401"/>
                </a:cubicBezTo>
                <a:cubicBezTo>
                  <a:pt x="11352282" y="1773820"/>
                  <a:pt x="11347493" y="1771426"/>
                  <a:pt x="11337911" y="1776215"/>
                </a:cubicBezTo>
                <a:cubicBezTo>
                  <a:pt x="11328330" y="1781006"/>
                  <a:pt x="11323541" y="1778612"/>
                  <a:pt x="11323541" y="1769031"/>
                </a:cubicBezTo>
                <a:lnTo>
                  <a:pt x="11280432" y="1783401"/>
                </a:lnTo>
                <a:cubicBezTo>
                  <a:pt x="11261272" y="1792981"/>
                  <a:pt x="11251692" y="1804955"/>
                  <a:pt x="11251692" y="1819326"/>
                </a:cubicBezTo>
                <a:cubicBezTo>
                  <a:pt x="11251692" y="1833695"/>
                  <a:pt x="11256481" y="1840881"/>
                  <a:pt x="11266061" y="1840881"/>
                </a:cubicBezTo>
                <a:lnTo>
                  <a:pt x="11280432" y="1855250"/>
                </a:lnTo>
                <a:lnTo>
                  <a:pt x="11251692" y="1869620"/>
                </a:lnTo>
                <a:cubicBezTo>
                  <a:pt x="11242111" y="1879200"/>
                  <a:pt x="11232531" y="1886385"/>
                  <a:pt x="11222951" y="1891176"/>
                </a:cubicBezTo>
                <a:cubicBezTo>
                  <a:pt x="11213371" y="1895965"/>
                  <a:pt x="11208582" y="1898360"/>
                  <a:pt x="11208582" y="1898360"/>
                </a:cubicBezTo>
                <a:cubicBezTo>
                  <a:pt x="11199000" y="1898360"/>
                  <a:pt x="11189422" y="1900756"/>
                  <a:pt x="11179842" y="1905545"/>
                </a:cubicBezTo>
                <a:cubicBezTo>
                  <a:pt x="11170262" y="1910335"/>
                  <a:pt x="11165471" y="1912731"/>
                  <a:pt x="11165471" y="1912731"/>
                </a:cubicBezTo>
                <a:cubicBezTo>
                  <a:pt x="11165471" y="1912731"/>
                  <a:pt x="11158287" y="1917520"/>
                  <a:pt x="11143916" y="1927100"/>
                </a:cubicBezTo>
                <a:cubicBezTo>
                  <a:pt x="11129547" y="1936680"/>
                  <a:pt x="11122361" y="1943866"/>
                  <a:pt x="11122361" y="1948655"/>
                </a:cubicBezTo>
                <a:cubicBezTo>
                  <a:pt x="11122361" y="1953446"/>
                  <a:pt x="11127150" y="1955841"/>
                  <a:pt x="11136732" y="1955841"/>
                </a:cubicBezTo>
                <a:cubicBezTo>
                  <a:pt x="11136732" y="1965420"/>
                  <a:pt x="11139127" y="1970210"/>
                  <a:pt x="11143916" y="1970210"/>
                </a:cubicBezTo>
                <a:cubicBezTo>
                  <a:pt x="11148705" y="1970210"/>
                  <a:pt x="11155890" y="1975001"/>
                  <a:pt x="11165471" y="1984581"/>
                </a:cubicBezTo>
                <a:lnTo>
                  <a:pt x="11194211" y="1955841"/>
                </a:lnTo>
                <a:cubicBezTo>
                  <a:pt x="11203793" y="1955841"/>
                  <a:pt x="11208582" y="1955841"/>
                  <a:pt x="11208582" y="1955841"/>
                </a:cubicBezTo>
                <a:cubicBezTo>
                  <a:pt x="11208582" y="1955841"/>
                  <a:pt x="11208582" y="1951051"/>
                  <a:pt x="11208582" y="1941469"/>
                </a:cubicBezTo>
                <a:cubicBezTo>
                  <a:pt x="11199000" y="1941469"/>
                  <a:pt x="11194211" y="1941469"/>
                  <a:pt x="11194211" y="1941469"/>
                </a:cubicBezTo>
                <a:lnTo>
                  <a:pt x="11194211" y="1927100"/>
                </a:lnTo>
                <a:lnTo>
                  <a:pt x="11222951" y="1927100"/>
                </a:lnTo>
                <a:cubicBezTo>
                  <a:pt x="11222951" y="1936680"/>
                  <a:pt x="11230137" y="1941469"/>
                  <a:pt x="11244506" y="1941469"/>
                </a:cubicBezTo>
                <a:cubicBezTo>
                  <a:pt x="11258877" y="1941469"/>
                  <a:pt x="11261272" y="1946260"/>
                  <a:pt x="11251692" y="1955841"/>
                </a:cubicBezTo>
                <a:lnTo>
                  <a:pt x="11266061" y="1970210"/>
                </a:lnTo>
                <a:cubicBezTo>
                  <a:pt x="11275643" y="1970210"/>
                  <a:pt x="11280432" y="1967815"/>
                  <a:pt x="11280432" y="1963026"/>
                </a:cubicBezTo>
                <a:cubicBezTo>
                  <a:pt x="11280432" y="1958235"/>
                  <a:pt x="11275643" y="1951051"/>
                  <a:pt x="11266061" y="1941469"/>
                </a:cubicBezTo>
                <a:lnTo>
                  <a:pt x="11280432" y="1927100"/>
                </a:lnTo>
                <a:cubicBezTo>
                  <a:pt x="11290012" y="1927100"/>
                  <a:pt x="11297197" y="1927100"/>
                  <a:pt x="11301987" y="1927100"/>
                </a:cubicBezTo>
                <a:cubicBezTo>
                  <a:pt x="11306776" y="1927100"/>
                  <a:pt x="11309170" y="1922311"/>
                  <a:pt x="11309170" y="1912731"/>
                </a:cubicBezTo>
                <a:lnTo>
                  <a:pt x="11280432" y="1912731"/>
                </a:lnTo>
                <a:lnTo>
                  <a:pt x="11266061" y="1912731"/>
                </a:lnTo>
                <a:cubicBezTo>
                  <a:pt x="11266061" y="1912731"/>
                  <a:pt x="11266061" y="1907940"/>
                  <a:pt x="11266061" y="1898360"/>
                </a:cubicBezTo>
                <a:cubicBezTo>
                  <a:pt x="11275643" y="1898360"/>
                  <a:pt x="11290012" y="1893571"/>
                  <a:pt x="11309170" y="1883991"/>
                </a:cubicBezTo>
                <a:cubicBezTo>
                  <a:pt x="11309170" y="1883991"/>
                  <a:pt x="11311567" y="1881596"/>
                  <a:pt x="11316356" y="1876805"/>
                </a:cubicBezTo>
                <a:cubicBezTo>
                  <a:pt x="11321145" y="1872016"/>
                  <a:pt x="11323541" y="1869620"/>
                  <a:pt x="11323541" y="1869620"/>
                </a:cubicBezTo>
                <a:cubicBezTo>
                  <a:pt x="11323541" y="1869620"/>
                  <a:pt x="11325938" y="1867225"/>
                  <a:pt x="11330727" y="1862436"/>
                </a:cubicBezTo>
                <a:cubicBezTo>
                  <a:pt x="11335516" y="1857645"/>
                  <a:pt x="11337911" y="1860039"/>
                  <a:pt x="11337911" y="1869620"/>
                </a:cubicBezTo>
                <a:lnTo>
                  <a:pt x="11352282" y="1855250"/>
                </a:lnTo>
                <a:lnTo>
                  <a:pt x="11381022" y="1855250"/>
                </a:lnTo>
                <a:cubicBezTo>
                  <a:pt x="11381022" y="1855250"/>
                  <a:pt x="11378625" y="1857645"/>
                  <a:pt x="11373836" y="1862436"/>
                </a:cubicBezTo>
                <a:cubicBezTo>
                  <a:pt x="11369047" y="1867225"/>
                  <a:pt x="11361862" y="1869620"/>
                  <a:pt x="11352282" y="1869620"/>
                </a:cubicBezTo>
                <a:cubicBezTo>
                  <a:pt x="11333121" y="1888780"/>
                  <a:pt x="11328330" y="1903151"/>
                  <a:pt x="11337911" y="1912731"/>
                </a:cubicBezTo>
                <a:cubicBezTo>
                  <a:pt x="11347493" y="1912731"/>
                  <a:pt x="11352282" y="1907940"/>
                  <a:pt x="11352282" y="1898360"/>
                </a:cubicBezTo>
                <a:lnTo>
                  <a:pt x="11366651" y="1898360"/>
                </a:lnTo>
                <a:cubicBezTo>
                  <a:pt x="11366651" y="1907940"/>
                  <a:pt x="11371440" y="1910335"/>
                  <a:pt x="11381022" y="1905545"/>
                </a:cubicBezTo>
                <a:cubicBezTo>
                  <a:pt x="11390602" y="1900756"/>
                  <a:pt x="11390602" y="1893571"/>
                  <a:pt x="11381022" y="1883991"/>
                </a:cubicBezTo>
                <a:cubicBezTo>
                  <a:pt x="11381022" y="1883991"/>
                  <a:pt x="11381022" y="1879200"/>
                  <a:pt x="11381022" y="1869620"/>
                </a:cubicBezTo>
                <a:lnTo>
                  <a:pt x="11395391" y="1883991"/>
                </a:lnTo>
                <a:cubicBezTo>
                  <a:pt x="11395391" y="1893571"/>
                  <a:pt x="11395391" y="1900756"/>
                  <a:pt x="11395391" y="1905545"/>
                </a:cubicBezTo>
                <a:cubicBezTo>
                  <a:pt x="11395391" y="1910335"/>
                  <a:pt x="11395391" y="1912731"/>
                  <a:pt x="11395391" y="1912731"/>
                </a:cubicBezTo>
                <a:cubicBezTo>
                  <a:pt x="11395391" y="1912731"/>
                  <a:pt x="11397788" y="1910335"/>
                  <a:pt x="11402577" y="1905545"/>
                </a:cubicBezTo>
                <a:cubicBezTo>
                  <a:pt x="11407366" y="1900756"/>
                  <a:pt x="11409760" y="1898360"/>
                  <a:pt x="11409760" y="1898360"/>
                </a:cubicBezTo>
                <a:lnTo>
                  <a:pt x="11438501" y="1883991"/>
                </a:lnTo>
                <a:lnTo>
                  <a:pt x="11452872" y="1869620"/>
                </a:lnTo>
                <a:cubicBezTo>
                  <a:pt x="11452872" y="1869620"/>
                  <a:pt x="11457661" y="1869620"/>
                  <a:pt x="11467241" y="1869620"/>
                </a:cubicBezTo>
                <a:cubicBezTo>
                  <a:pt x="11495981" y="1869620"/>
                  <a:pt x="11515140" y="1860039"/>
                  <a:pt x="11524722" y="1840881"/>
                </a:cubicBezTo>
                <a:lnTo>
                  <a:pt x="11553460" y="1826510"/>
                </a:lnTo>
                <a:lnTo>
                  <a:pt x="11567831" y="1826510"/>
                </a:lnTo>
                <a:cubicBezTo>
                  <a:pt x="11567831" y="1836090"/>
                  <a:pt x="11567831" y="1840881"/>
                  <a:pt x="11567831" y="1840881"/>
                </a:cubicBezTo>
                <a:cubicBezTo>
                  <a:pt x="11567831" y="1840881"/>
                  <a:pt x="11572620" y="1840881"/>
                  <a:pt x="11582200" y="1840881"/>
                </a:cubicBezTo>
                <a:cubicBezTo>
                  <a:pt x="11591782" y="1850461"/>
                  <a:pt x="11596571" y="1855250"/>
                  <a:pt x="11596571" y="1855250"/>
                </a:cubicBezTo>
                <a:lnTo>
                  <a:pt x="11596571" y="1840881"/>
                </a:lnTo>
                <a:cubicBezTo>
                  <a:pt x="11586989" y="1821721"/>
                  <a:pt x="11586989" y="1812141"/>
                  <a:pt x="11596571" y="1812141"/>
                </a:cubicBezTo>
                <a:cubicBezTo>
                  <a:pt x="11606152" y="1812141"/>
                  <a:pt x="11613337" y="1809744"/>
                  <a:pt x="11618126" y="1804955"/>
                </a:cubicBezTo>
                <a:cubicBezTo>
                  <a:pt x="11622915" y="1800166"/>
                  <a:pt x="11630101" y="1797770"/>
                  <a:pt x="11639681" y="1797770"/>
                </a:cubicBezTo>
                <a:cubicBezTo>
                  <a:pt x="11649261" y="1797770"/>
                  <a:pt x="11654050" y="1797770"/>
                  <a:pt x="11654050" y="1797770"/>
                </a:cubicBezTo>
                <a:cubicBezTo>
                  <a:pt x="11663632" y="1807350"/>
                  <a:pt x="11663632" y="1812141"/>
                  <a:pt x="11654050" y="1812141"/>
                </a:cubicBezTo>
                <a:cubicBezTo>
                  <a:pt x="11654050" y="1821721"/>
                  <a:pt x="11651656" y="1826510"/>
                  <a:pt x="11646867" y="1826510"/>
                </a:cubicBezTo>
                <a:cubicBezTo>
                  <a:pt x="11642075" y="1826510"/>
                  <a:pt x="11634892" y="1826510"/>
                  <a:pt x="11625310" y="1826510"/>
                </a:cubicBezTo>
                <a:cubicBezTo>
                  <a:pt x="11606152" y="1826510"/>
                  <a:pt x="11601361" y="1836090"/>
                  <a:pt x="11610941" y="1855250"/>
                </a:cubicBezTo>
                <a:cubicBezTo>
                  <a:pt x="11620521" y="1855250"/>
                  <a:pt x="11634892" y="1850461"/>
                  <a:pt x="11654050" y="1840881"/>
                </a:cubicBezTo>
                <a:cubicBezTo>
                  <a:pt x="11673210" y="1831301"/>
                  <a:pt x="11682790" y="1826510"/>
                  <a:pt x="11682790" y="1826510"/>
                </a:cubicBezTo>
                <a:cubicBezTo>
                  <a:pt x="11721111" y="1826510"/>
                  <a:pt x="11740271" y="1816930"/>
                  <a:pt x="11740271" y="1797770"/>
                </a:cubicBezTo>
                <a:lnTo>
                  <a:pt x="11754640" y="1783401"/>
                </a:lnTo>
                <a:cubicBezTo>
                  <a:pt x="11764220" y="1783401"/>
                  <a:pt x="11780984" y="1778612"/>
                  <a:pt x="11804935" y="1769031"/>
                </a:cubicBezTo>
                <a:cubicBezTo>
                  <a:pt x="11828887" y="1759451"/>
                  <a:pt x="11850441" y="1745080"/>
                  <a:pt x="11869600" y="1725920"/>
                </a:cubicBezTo>
                <a:cubicBezTo>
                  <a:pt x="11888760" y="1716340"/>
                  <a:pt x="11903129" y="1711551"/>
                  <a:pt x="11912711" y="1711551"/>
                </a:cubicBezTo>
                <a:cubicBezTo>
                  <a:pt x="11922291" y="1711551"/>
                  <a:pt x="11929477" y="1709156"/>
                  <a:pt x="11934266" y="1704365"/>
                </a:cubicBezTo>
                <a:cubicBezTo>
                  <a:pt x="11939055" y="1699576"/>
                  <a:pt x="11946239" y="1697182"/>
                  <a:pt x="11955821" y="1697182"/>
                </a:cubicBezTo>
                <a:lnTo>
                  <a:pt x="11984561" y="1697182"/>
                </a:lnTo>
                <a:cubicBezTo>
                  <a:pt x="11984561" y="1706762"/>
                  <a:pt x="11979770" y="1711551"/>
                  <a:pt x="11970190" y="1711551"/>
                </a:cubicBezTo>
                <a:lnTo>
                  <a:pt x="11941449" y="1711551"/>
                </a:lnTo>
                <a:cubicBezTo>
                  <a:pt x="11941449" y="1721131"/>
                  <a:pt x="11936660" y="1725920"/>
                  <a:pt x="11927080" y="1725920"/>
                </a:cubicBezTo>
                <a:cubicBezTo>
                  <a:pt x="11917500" y="1725920"/>
                  <a:pt x="11912711" y="1725920"/>
                  <a:pt x="11912711" y="1725920"/>
                </a:cubicBezTo>
                <a:cubicBezTo>
                  <a:pt x="11912711" y="1725920"/>
                  <a:pt x="11879182" y="1745080"/>
                  <a:pt x="11812121" y="1783401"/>
                </a:cubicBezTo>
                <a:cubicBezTo>
                  <a:pt x="11773800" y="1802561"/>
                  <a:pt x="11754640" y="1816930"/>
                  <a:pt x="11754640" y="1826510"/>
                </a:cubicBezTo>
                <a:cubicBezTo>
                  <a:pt x="11725900" y="1864831"/>
                  <a:pt x="11678001" y="1883991"/>
                  <a:pt x="11610941" y="1883991"/>
                </a:cubicBezTo>
                <a:cubicBezTo>
                  <a:pt x="11601361" y="1883991"/>
                  <a:pt x="11596571" y="1888780"/>
                  <a:pt x="11596571" y="1898360"/>
                </a:cubicBezTo>
                <a:lnTo>
                  <a:pt x="11582200" y="1898360"/>
                </a:lnTo>
                <a:cubicBezTo>
                  <a:pt x="11591782" y="1879200"/>
                  <a:pt x="11582200" y="1874411"/>
                  <a:pt x="11553460" y="1883991"/>
                </a:cubicBezTo>
                <a:lnTo>
                  <a:pt x="11524722" y="1883991"/>
                </a:lnTo>
                <a:cubicBezTo>
                  <a:pt x="11524722" y="1883991"/>
                  <a:pt x="11517536" y="1886385"/>
                  <a:pt x="11503165" y="1891176"/>
                </a:cubicBezTo>
                <a:cubicBezTo>
                  <a:pt x="11488796" y="1895965"/>
                  <a:pt x="11481610" y="1903151"/>
                  <a:pt x="11481610" y="1912731"/>
                </a:cubicBezTo>
                <a:lnTo>
                  <a:pt x="11481610" y="1927100"/>
                </a:lnTo>
                <a:cubicBezTo>
                  <a:pt x="11472030" y="1927100"/>
                  <a:pt x="11472030" y="1931889"/>
                  <a:pt x="11481610" y="1941469"/>
                </a:cubicBezTo>
                <a:lnTo>
                  <a:pt x="11481610" y="1955841"/>
                </a:lnTo>
                <a:cubicBezTo>
                  <a:pt x="11472030" y="1955841"/>
                  <a:pt x="11467241" y="1955841"/>
                  <a:pt x="11467241" y="1955841"/>
                </a:cubicBezTo>
                <a:lnTo>
                  <a:pt x="11452872" y="1970210"/>
                </a:lnTo>
                <a:cubicBezTo>
                  <a:pt x="11452872" y="1970210"/>
                  <a:pt x="11450475" y="1972606"/>
                  <a:pt x="11445686" y="1977395"/>
                </a:cubicBezTo>
                <a:cubicBezTo>
                  <a:pt x="11440897" y="1982184"/>
                  <a:pt x="11438501" y="1984581"/>
                  <a:pt x="11438501" y="1984581"/>
                </a:cubicBezTo>
                <a:lnTo>
                  <a:pt x="11366651" y="2027690"/>
                </a:lnTo>
                <a:cubicBezTo>
                  <a:pt x="11366651" y="2018110"/>
                  <a:pt x="11359465" y="2020505"/>
                  <a:pt x="11345096" y="2034876"/>
                </a:cubicBezTo>
                <a:cubicBezTo>
                  <a:pt x="11330727" y="2049245"/>
                  <a:pt x="11323541" y="2051639"/>
                  <a:pt x="11323541" y="2042060"/>
                </a:cubicBezTo>
                <a:lnTo>
                  <a:pt x="11294801" y="2056431"/>
                </a:lnTo>
                <a:cubicBezTo>
                  <a:pt x="11294801" y="2046851"/>
                  <a:pt x="11290012" y="2042060"/>
                  <a:pt x="11280432" y="2042060"/>
                </a:cubicBezTo>
                <a:cubicBezTo>
                  <a:pt x="11280432" y="2042060"/>
                  <a:pt x="11280432" y="2044456"/>
                  <a:pt x="11280432" y="2049245"/>
                </a:cubicBezTo>
                <a:cubicBezTo>
                  <a:pt x="11280432" y="2054034"/>
                  <a:pt x="11275643" y="2056431"/>
                  <a:pt x="11266061" y="2056431"/>
                </a:cubicBezTo>
                <a:cubicBezTo>
                  <a:pt x="11266061" y="2046851"/>
                  <a:pt x="11246902" y="2046851"/>
                  <a:pt x="11208582" y="2056431"/>
                </a:cubicBezTo>
                <a:cubicBezTo>
                  <a:pt x="11160681" y="2085171"/>
                  <a:pt x="11134336" y="2099540"/>
                  <a:pt x="11129547" y="2099540"/>
                </a:cubicBezTo>
                <a:cubicBezTo>
                  <a:pt x="11124758" y="2099540"/>
                  <a:pt x="11119967" y="2104329"/>
                  <a:pt x="11115177" y="2113909"/>
                </a:cubicBezTo>
                <a:cubicBezTo>
                  <a:pt x="11110386" y="2123489"/>
                  <a:pt x="11103203" y="2128280"/>
                  <a:pt x="11093621" y="2128280"/>
                </a:cubicBezTo>
                <a:cubicBezTo>
                  <a:pt x="11093621" y="2137861"/>
                  <a:pt x="11098410" y="2142650"/>
                  <a:pt x="11107992" y="2142650"/>
                </a:cubicBezTo>
                <a:lnTo>
                  <a:pt x="11136732" y="2142650"/>
                </a:lnTo>
                <a:lnTo>
                  <a:pt x="11107992" y="2157021"/>
                </a:lnTo>
                <a:cubicBezTo>
                  <a:pt x="11098410" y="2166601"/>
                  <a:pt x="11088832" y="2171390"/>
                  <a:pt x="11079252" y="2171390"/>
                </a:cubicBezTo>
                <a:cubicBezTo>
                  <a:pt x="11079252" y="2180970"/>
                  <a:pt x="11074462" y="2190550"/>
                  <a:pt x="11064882" y="2200130"/>
                </a:cubicBezTo>
                <a:lnTo>
                  <a:pt x="11050511" y="2200130"/>
                </a:lnTo>
                <a:lnTo>
                  <a:pt x="11021771" y="2214500"/>
                </a:lnTo>
                <a:lnTo>
                  <a:pt x="10993033" y="2228871"/>
                </a:lnTo>
                <a:cubicBezTo>
                  <a:pt x="10993033" y="2219291"/>
                  <a:pt x="10990636" y="2216896"/>
                  <a:pt x="10985847" y="2221685"/>
                </a:cubicBezTo>
                <a:cubicBezTo>
                  <a:pt x="10981058" y="2226474"/>
                  <a:pt x="10978661" y="2233660"/>
                  <a:pt x="10978661" y="2243240"/>
                </a:cubicBezTo>
                <a:lnTo>
                  <a:pt x="10978661" y="2257609"/>
                </a:lnTo>
                <a:lnTo>
                  <a:pt x="10935552" y="2243240"/>
                </a:lnTo>
                <a:cubicBezTo>
                  <a:pt x="10935552" y="2243240"/>
                  <a:pt x="10928366" y="2248029"/>
                  <a:pt x="10913997" y="2257609"/>
                </a:cubicBezTo>
                <a:cubicBezTo>
                  <a:pt x="10899626" y="2267189"/>
                  <a:pt x="10887653" y="2276769"/>
                  <a:pt x="10878071" y="2286349"/>
                </a:cubicBezTo>
                <a:cubicBezTo>
                  <a:pt x="10878071" y="2286349"/>
                  <a:pt x="10873282" y="2286349"/>
                  <a:pt x="10863702" y="2286349"/>
                </a:cubicBezTo>
                <a:lnTo>
                  <a:pt x="10863702" y="2300720"/>
                </a:lnTo>
                <a:lnTo>
                  <a:pt x="10878071" y="2300720"/>
                </a:lnTo>
                <a:lnTo>
                  <a:pt x="10863702" y="2315090"/>
                </a:lnTo>
                <a:cubicBezTo>
                  <a:pt x="10863702" y="2315090"/>
                  <a:pt x="10863702" y="2317484"/>
                  <a:pt x="10863702" y="2322275"/>
                </a:cubicBezTo>
                <a:cubicBezTo>
                  <a:pt x="10863702" y="2327064"/>
                  <a:pt x="10863702" y="2329459"/>
                  <a:pt x="10863702" y="2329459"/>
                </a:cubicBezTo>
                <a:cubicBezTo>
                  <a:pt x="10854122" y="2339039"/>
                  <a:pt x="10854122" y="2343830"/>
                  <a:pt x="10863702" y="2343830"/>
                </a:cubicBezTo>
                <a:lnTo>
                  <a:pt x="10863702" y="2372570"/>
                </a:lnTo>
                <a:lnTo>
                  <a:pt x="10849331" y="2386939"/>
                </a:lnTo>
                <a:cubicBezTo>
                  <a:pt x="10858913" y="2396520"/>
                  <a:pt x="10868491" y="2396520"/>
                  <a:pt x="10878071" y="2386939"/>
                </a:cubicBezTo>
                <a:lnTo>
                  <a:pt x="10878071" y="2343830"/>
                </a:lnTo>
                <a:cubicBezTo>
                  <a:pt x="10878071" y="2343830"/>
                  <a:pt x="10878071" y="2341435"/>
                  <a:pt x="10878071" y="2336644"/>
                </a:cubicBezTo>
                <a:cubicBezTo>
                  <a:pt x="10878071" y="2331855"/>
                  <a:pt x="10882860" y="2331855"/>
                  <a:pt x="10892442" y="2336644"/>
                </a:cubicBezTo>
                <a:cubicBezTo>
                  <a:pt x="10902023" y="2341435"/>
                  <a:pt x="10906812" y="2343830"/>
                  <a:pt x="10906812" y="2343830"/>
                </a:cubicBezTo>
                <a:lnTo>
                  <a:pt x="10935552" y="2329459"/>
                </a:lnTo>
                <a:lnTo>
                  <a:pt x="10949921" y="2329459"/>
                </a:lnTo>
                <a:cubicBezTo>
                  <a:pt x="10940341" y="2319879"/>
                  <a:pt x="10935552" y="2315090"/>
                  <a:pt x="10935552" y="2315090"/>
                </a:cubicBezTo>
                <a:cubicBezTo>
                  <a:pt x="10935552" y="2315090"/>
                  <a:pt x="10940341" y="2310301"/>
                  <a:pt x="10949921" y="2300720"/>
                </a:cubicBezTo>
                <a:cubicBezTo>
                  <a:pt x="10949921" y="2291140"/>
                  <a:pt x="10959503" y="2286349"/>
                  <a:pt x="10978661" y="2286349"/>
                </a:cubicBezTo>
                <a:cubicBezTo>
                  <a:pt x="10988242" y="2286349"/>
                  <a:pt x="10995427" y="2286349"/>
                  <a:pt x="11000216" y="2286349"/>
                </a:cubicBezTo>
                <a:cubicBezTo>
                  <a:pt x="11005005" y="2286349"/>
                  <a:pt x="11007402" y="2286349"/>
                  <a:pt x="11007402" y="2286349"/>
                </a:cubicBezTo>
                <a:lnTo>
                  <a:pt x="11021771" y="2286349"/>
                </a:lnTo>
                <a:cubicBezTo>
                  <a:pt x="11021771" y="2286349"/>
                  <a:pt x="11021771" y="2283955"/>
                  <a:pt x="11021771" y="2279166"/>
                </a:cubicBezTo>
                <a:cubicBezTo>
                  <a:pt x="11021771" y="2274375"/>
                  <a:pt x="11026560" y="2271980"/>
                  <a:pt x="11036142" y="2271980"/>
                </a:cubicBezTo>
                <a:cubicBezTo>
                  <a:pt x="11036142" y="2271980"/>
                  <a:pt x="11038537" y="2269584"/>
                  <a:pt x="11043326" y="2264795"/>
                </a:cubicBezTo>
                <a:cubicBezTo>
                  <a:pt x="11048117" y="2260005"/>
                  <a:pt x="11055300" y="2257609"/>
                  <a:pt x="11064882" y="2257609"/>
                </a:cubicBezTo>
                <a:lnTo>
                  <a:pt x="11079252" y="2243240"/>
                </a:lnTo>
                <a:lnTo>
                  <a:pt x="11107992" y="2228871"/>
                </a:lnTo>
                <a:cubicBezTo>
                  <a:pt x="11107992" y="2209710"/>
                  <a:pt x="11117572" y="2204919"/>
                  <a:pt x="11136732" y="2214500"/>
                </a:cubicBezTo>
                <a:cubicBezTo>
                  <a:pt x="11146312" y="2214500"/>
                  <a:pt x="11155890" y="2209710"/>
                  <a:pt x="11165471" y="2200130"/>
                </a:cubicBezTo>
                <a:cubicBezTo>
                  <a:pt x="11165471" y="2200130"/>
                  <a:pt x="11170262" y="2200130"/>
                  <a:pt x="11179842" y="2200130"/>
                </a:cubicBezTo>
                <a:cubicBezTo>
                  <a:pt x="11189422" y="2200130"/>
                  <a:pt x="11194211" y="2202525"/>
                  <a:pt x="11194211" y="2207314"/>
                </a:cubicBezTo>
                <a:cubicBezTo>
                  <a:pt x="11194211" y="2212105"/>
                  <a:pt x="11194211" y="2214500"/>
                  <a:pt x="11194211" y="2214500"/>
                </a:cubicBezTo>
                <a:lnTo>
                  <a:pt x="11136732" y="2243240"/>
                </a:lnTo>
                <a:cubicBezTo>
                  <a:pt x="11136732" y="2252820"/>
                  <a:pt x="11136732" y="2257609"/>
                  <a:pt x="11136732" y="2257609"/>
                </a:cubicBezTo>
                <a:cubicBezTo>
                  <a:pt x="11127150" y="2257609"/>
                  <a:pt x="11119967" y="2257609"/>
                  <a:pt x="11115177" y="2257609"/>
                </a:cubicBezTo>
                <a:cubicBezTo>
                  <a:pt x="11110386" y="2257609"/>
                  <a:pt x="11107992" y="2262400"/>
                  <a:pt x="11107992" y="2271980"/>
                </a:cubicBezTo>
                <a:lnTo>
                  <a:pt x="11079252" y="2286349"/>
                </a:lnTo>
                <a:lnTo>
                  <a:pt x="11107992" y="2286349"/>
                </a:lnTo>
                <a:cubicBezTo>
                  <a:pt x="11117572" y="2286349"/>
                  <a:pt x="11124758" y="2283955"/>
                  <a:pt x="11129547" y="2279166"/>
                </a:cubicBezTo>
                <a:cubicBezTo>
                  <a:pt x="11134336" y="2274375"/>
                  <a:pt x="11136732" y="2271980"/>
                  <a:pt x="11136732" y="2271980"/>
                </a:cubicBezTo>
                <a:cubicBezTo>
                  <a:pt x="11165471" y="2243240"/>
                  <a:pt x="11184631" y="2238451"/>
                  <a:pt x="11194211" y="2257609"/>
                </a:cubicBezTo>
                <a:cubicBezTo>
                  <a:pt x="11194211" y="2267189"/>
                  <a:pt x="11189422" y="2276769"/>
                  <a:pt x="11179842" y="2286349"/>
                </a:cubicBezTo>
                <a:cubicBezTo>
                  <a:pt x="11170262" y="2286349"/>
                  <a:pt x="11165471" y="2288746"/>
                  <a:pt x="11165471" y="2293535"/>
                </a:cubicBezTo>
                <a:cubicBezTo>
                  <a:pt x="11165471" y="2298324"/>
                  <a:pt x="11165471" y="2300720"/>
                  <a:pt x="11165471" y="2300720"/>
                </a:cubicBezTo>
                <a:cubicBezTo>
                  <a:pt x="11165471" y="2300720"/>
                  <a:pt x="11165471" y="2305510"/>
                  <a:pt x="11165471" y="2315090"/>
                </a:cubicBezTo>
                <a:lnTo>
                  <a:pt x="11179842" y="2315090"/>
                </a:lnTo>
                <a:cubicBezTo>
                  <a:pt x="11189422" y="2305510"/>
                  <a:pt x="11194211" y="2298324"/>
                  <a:pt x="11194211" y="2293535"/>
                </a:cubicBezTo>
                <a:cubicBezTo>
                  <a:pt x="11194211" y="2288746"/>
                  <a:pt x="11199000" y="2291140"/>
                  <a:pt x="11208582" y="2300720"/>
                </a:cubicBezTo>
                <a:cubicBezTo>
                  <a:pt x="11218162" y="2300720"/>
                  <a:pt x="11222951" y="2298324"/>
                  <a:pt x="11222951" y="2293535"/>
                </a:cubicBezTo>
                <a:cubicBezTo>
                  <a:pt x="11222951" y="2288746"/>
                  <a:pt x="11222951" y="2286349"/>
                  <a:pt x="11222951" y="2286349"/>
                </a:cubicBezTo>
                <a:cubicBezTo>
                  <a:pt x="11222951" y="2286349"/>
                  <a:pt x="11227740" y="2281560"/>
                  <a:pt x="11237320" y="2271980"/>
                </a:cubicBezTo>
                <a:lnTo>
                  <a:pt x="11266061" y="2271980"/>
                </a:lnTo>
                <a:cubicBezTo>
                  <a:pt x="11266061" y="2271980"/>
                  <a:pt x="11266061" y="2276769"/>
                  <a:pt x="11266061" y="2286349"/>
                </a:cubicBezTo>
                <a:cubicBezTo>
                  <a:pt x="11266061" y="2295929"/>
                  <a:pt x="11268457" y="2295929"/>
                  <a:pt x="11273246" y="2286349"/>
                </a:cubicBezTo>
                <a:cubicBezTo>
                  <a:pt x="11278035" y="2276769"/>
                  <a:pt x="11285221" y="2271980"/>
                  <a:pt x="11294801" y="2271980"/>
                </a:cubicBezTo>
                <a:cubicBezTo>
                  <a:pt x="11294801" y="2271980"/>
                  <a:pt x="11299590" y="2271980"/>
                  <a:pt x="11309170" y="2271980"/>
                </a:cubicBezTo>
                <a:lnTo>
                  <a:pt x="11323541" y="2257609"/>
                </a:lnTo>
                <a:lnTo>
                  <a:pt x="11352282" y="2243240"/>
                </a:lnTo>
                <a:lnTo>
                  <a:pt x="11381022" y="2243240"/>
                </a:lnTo>
                <a:cubicBezTo>
                  <a:pt x="11381022" y="2243240"/>
                  <a:pt x="11381022" y="2240845"/>
                  <a:pt x="11381022" y="2236054"/>
                </a:cubicBezTo>
                <a:cubicBezTo>
                  <a:pt x="11381022" y="2231265"/>
                  <a:pt x="11385811" y="2228871"/>
                  <a:pt x="11395391" y="2228871"/>
                </a:cubicBezTo>
                <a:cubicBezTo>
                  <a:pt x="11414549" y="2219291"/>
                  <a:pt x="11424131" y="2212105"/>
                  <a:pt x="11424131" y="2207314"/>
                </a:cubicBezTo>
                <a:cubicBezTo>
                  <a:pt x="11424131" y="2202525"/>
                  <a:pt x="11426526" y="2202525"/>
                  <a:pt x="11431315" y="2207314"/>
                </a:cubicBezTo>
                <a:cubicBezTo>
                  <a:pt x="11436106" y="2212105"/>
                  <a:pt x="11445686" y="2209710"/>
                  <a:pt x="11460055" y="2200130"/>
                </a:cubicBezTo>
                <a:cubicBezTo>
                  <a:pt x="11474427" y="2190550"/>
                  <a:pt x="11491192" y="2183365"/>
                  <a:pt x="11510350" y="2178576"/>
                </a:cubicBezTo>
                <a:cubicBezTo>
                  <a:pt x="11529511" y="2173785"/>
                  <a:pt x="11539091" y="2166601"/>
                  <a:pt x="11539091" y="2157021"/>
                </a:cubicBezTo>
                <a:cubicBezTo>
                  <a:pt x="11539091" y="2157021"/>
                  <a:pt x="11543880" y="2157021"/>
                  <a:pt x="11553460" y="2157021"/>
                </a:cubicBezTo>
                <a:cubicBezTo>
                  <a:pt x="11553460" y="2157021"/>
                  <a:pt x="11567831" y="2147441"/>
                  <a:pt x="11596571" y="2128280"/>
                </a:cubicBezTo>
                <a:cubicBezTo>
                  <a:pt x="11654050" y="2109120"/>
                  <a:pt x="11687580" y="2097145"/>
                  <a:pt x="11697160" y="2092355"/>
                </a:cubicBezTo>
                <a:cubicBezTo>
                  <a:pt x="11706742" y="2087566"/>
                  <a:pt x="11711531" y="2085171"/>
                  <a:pt x="11711531" y="2085171"/>
                </a:cubicBezTo>
                <a:cubicBezTo>
                  <a:pt x="11730689" y="2075591"/>
                  <a:pt x="11740271" y="2075591"/>
                  <a:pt x="11740271" y="2085171"/>
                </a:cubicBezTo>
                <a:cubicBezTo>
                  <a:pt x="11740271" y="2075591"/>
                  <a:pt x="11745060" y="2066011"/>
                  <a:pt x="11754640" y="2056431"/>
                </a:cubicBezTo>
                <a:cubicBezTo>
                  <a:pt x="11764220" y="2056431"/>
                  <a:pt x="11771406" y="2054034"/>
                  <a:pt x="11776195" y="2049245"/>
                </a:cubicBezTo>
                <a:cubicBezTo>
                  <a:pt x="11780984" y="2044456"/>
                  <a:pt x="11783381" y="2042060"/>
                  <a:pt x="11783381" y="2042060"/>
                </a:cubicBezTo>
                <a:lnTo>
                  <a:pt x="11812121" y="2027690"/>
                </a:lnTo>
                <a:cubicBezTo>
                  <a:pt x="11812121" y="2027690"/>
                  <a:pt x="11816910" y="2027690"/>
                  <a:pt x="11826490" y="2027690"/>
                </a:cubicBezTo>
                <a:cubicBezTo>
                  <a:pt x="11836070" y="2027690"/>
                  <a:pt x="11843256" y="2025296"/>
                  <a:pt x="11848045" y="2020505"/>
                </a:cubicBezTo>
                <a:cubicBezTo>
                  <a:pt x="11852834" y="2015716"/>
                  <a:pt x="11850441" y="2013321"/>
                  <a:pt x="11840861" y="2013321"/>
                </a:cubicBezTo>
                <a:lnTo>
                  <a:pt x="11941449" y="1970210"/>
                </a:lnTo>
                <a:cubicBezTo>
                  <a:pt x="11960610" y="1970210"/>
                  <a:pt x="11974979" y="1970210"/>
                  <a:pt x="11984561" y="1970210"/>
                </a:cubicBezTo>
                <a:lnTo>
                  <a:pt x="11991744" y="1970210"/>
                </a:lnTo>
                <a:cubicBezTo>
                  <a:pt x="11986955" y="1970210"/>
                  <a:pt x="11984561" y="1975001"/>
                  <a:pt x="11984561" y="1984581"/>
                </a:cubicBezTo>
                <a:cubicBezTo>
                  <a:pt x="11984561" y="1994161"/>
                  <a:pt x="11982164" y="1998950"/>
                  <a:pt x="11977375" y="1998950"/>
                </a:cubicBezTo>
                <a:cubicBezTo>
                  <a:pt x="11972586" y="1998950"/>
                  <a:pt x="11965401" y="1994161"/>
                  <a:pt x="11955821" y="1984581"/>
                </a:cubicBezTo>
                <a:lnTo>
                  <a:pt x="11941449" y="1984581"/>
                </a:lnTo>
                <a:lnTo>
                  <a:pt x="11941449" y="1998950"/>
                </a:lnTo>
                <a:lnTo>
                  <a:pt x="11927080" y="1998950"/>
                </a:lnTo>
                <a:cubicBezTo>
                  <a:pt x="11927080" y="1998950"/>
                  <a:pt x="11922291" y="1998950"/>
                  <a:pt x="11912711" y="1998950"/>
                </a:cubicBezTo>
                <a:lnTo>
                  <a:pt x="11898340" y="1998950"/>
                </a:lnTo>
                <a:cubicBezTo>
                  <a:pt x="11907920" y="2027690"/>
                  <a:pt x="11903129" y="2042060"/>
                  <a:pt x="11883971" y="2042060"/>
                </a:cubicBezTo>
                <a:cubicBezTo>
                  <a:pt x="11874389" y="2042060"/>
                  <a:pt x="11869600" y="2044456"/>
                  <a:pt x="11869600" y="2049245"/>
                </a:cubicBezTo>
                <a:cubicBezTo>
                  <a:pt x="11869600" y="2054034"/>
                  <a:pt x="11864811" y="2056431"/>
                  <a:pt x="11855230" y="2056431"/>
                </a:cubicBezTo>
                <a:lnTo>
                  <a:pt x="11855230" y="2070800"/>
                </a:lnTo>
                <a:lnTo>
                  <a:pt x="11927080" y="2042060"/>
                </a:lnTo>
                <a:lnTo>
                  <a:pt x="11941449" y="2042060"/>
                </a:lnTo>
                <a:lnTo>
                  <a:pt x="11955821" y="2056431"/>
                </a:lnTo>
                <a:cubicBezTo>
                  <a:pt x="11965401" y="2056431"/>
                  <a:pt x="11970190" y="2056431"/>
                  <a:pt x="11970190" y="2056431"/>
                </a:cubicBezTo>
                <a:lnTo>
                  <a:pt x="11955821" y="2070800"/>
                </a:lnTo>
                <a:lnTo>
                  <a:pt x="11927080" y="2070800"/>
                </a:lnTo>
                <a:lnTo>
                  <a:pt x="11912711" y="2070800"/>
                </a:lnTo>
                <a:cubicBezTo>
                  <a:pt x="11903129" y="2080380"/>
                  <a:pt x="11895945" y="2082775"/>
                  <a:pt x="11891154" y="2077985"/>
                </a:cubicBezTo>
                <a:cubicBezTo>
                  <a:pt x="11886365" y="2073194"/>
                  <a:pt x="11879182" y="2075591"/>
                  <a:pt x="11869600" y="2085171"/>
                </a:cubicBezTo>
                <a:cubicBezTo>
                  <a:pt x="11860019" y="2094751"/>
                  <a:pt x="11852834" y="2097145"/>
                  <a:pt x="11848045" y="2092355"/>
                </a:cubicBezTo>
                <a:cubicBezTo>
                  <a:pt x="11843256" y="2087566"/>
                  <a:pt x="11831279" y="2087566"/>
                  <a:pt x="11812121" y="2092355"/>
                </a:cubicBezTo>
                <a:cubicBezTo>
                  <a:pt x="11792961" y="2097145"/>
                  <a:pt x="11783381" y="2097145"/>
                  <a:pt x="11783381" y="2092355"/>
                </a:cubicBezTo>
                <a:cubicBezTo>
                  <a:pt x="11783381" y="2087566"/>
                  <a:pt x="11778591" y="2089960"/>
                  <a:pt x="11769009" y="2099540"/>
                </a:cubicBezTo>
                <a:cubicBezTo>
                  <a:pt x="11759429" y="2099540"/>
                  <a:pt x="11752244" y="2104329"/>
                  <a:pt x="11747455" y="2113909"/>
                </a:cubicBezTo>
                <a:cubicBezTo>
                  <a:pt x="11742666" y="2123489"/>
                  <a:pt x="11740271" y="2130675"/>
                  <a:pt x="11740271" y="2135464"/>
                </a:cubicBezTo>
                <a:cubicBezTo>
                  <a:pt x="11740271" y="2140255"/>
                  <a:pt x="11730689" y="2147441"/>
                  <a:pt x="11711531" y="2157021"/>
                </a:cubicBezTo>
                <a:cubicBezTo>
                  <a:pt x="11701951" y="2157021"/>
                  <a:pt x="11694765" y="2157021"/>
                  <a:pt x="11689976" y="2157021"/>
                </a:cubicBezTo>
                <a:cubicBezTo>
                  <a:pt x="11685187" y="2157021"/>
                  <a:pt x="11680394" y="2157021"/>
                  <a:pt x="11675605" y="2157021"/>
                </a:cubicBezTo>
                <a:cubicBezTo>
                  <a:pt x="11670816" y="2157021"/>
                  <a:pt x="11668421" y="2154624"/>
                  <a:pt x="11668421" y="2149835"/>
                </a:cubicBezTo>
                <a:cubicBezTo>
                  <a:pt x="11668421" y="2145044"/>
                  <a:pt x="11663632" y="2142650"/>
                  <a:pt x="11654050" y="2142650"/>
                </a:cubicBezTo>
                <a:cubicBezTo>
                  <a:pt x="11654050" y="2142650"/>
                  <a:pt x="11654050" y="2137861"/>
                  <a:pt x="11654050" y="2128280"/>
                </a:cubicBezTo>
                <a:lnTo>
                  <a:pt x="11610941" y="2142650"/>
                </a:lnTo>
                <a:cubicBezTo>
                  <a:pt x="11610941" y="2152230"/>
                  <a:pt x="11615730" y="2161810"/>
                  <a:pt x="11625310" y="2171390"/>
                </a:cubicBezTo>
                <a:lnTo>
                  <a:pt x="11625310" y="2185759"/>
                </a:lnTo>
                <a:cubicBezTo>
                  <a:pt x="11625310" y="2185759"/>
                  <a:pt x="11620521" y="2180970"/>
                  <a:pt x="11610941" y="2171390"/>
                </a:cubicBezTo>
                <a:cubicBezTo>
                  <a:pt x="11610941" y="2171390"/>
                  <a:pt x="11608544" y="2171390"/>
                  <a:pt x="11603755" y="2171390"/>
                </a:cubicBezTo>
                <a:cubicBezTo>
                  <a:pt x="11598966" y="2171390"/>
                  <a:pt x="11591782" y="2171390"/>
                  <a:pt x="11582200" y="2171390"/>
                </a:cubicBezTo>
                <a:lnTo>
                  <a:pt x="11553460" y="2185759"/>
                </a:lnTo>
                <a:lnTo>
                  <a:pt x="11539091" y="2200130"/>
                </a:lnTo>
                <a:cubicBezTo>
                  <a:pt x="11539091" y="2200130"/>
                  <a:pt x="11543880" y="2200130"/>
                  <a:pt x="11553460" y="2200130"/>
                </a:cubicBezTo>
                <a:cubicBezTo>
                  <a:pt x="11553460" y="2200130"/>
                  <a:pt x="11553460" y="2195339"/>
                  <a:pt x="11553460" y="2185759"/>
                </a:cubicBezTo>
                <a:cubicBezTo>
                  <a:pt x="11563042" y="2195339"/>
                  <a:pt x="11572620" y="2195339"/>
                  <a:pt x="11582200" y="2185759"/>
                </a:cubicBezTo>
                <a:cubicBezTo>
                  <a:pt x="11582200" y="2185759"/>
                  <a:pt x="11579806" y="2188156"/>
                  <a:pt x="11575017" y="2192945"/>
                </a:cubicBezTo>
                <a:cubicBezTo>
                  <a:pt x="11570226" y="2197734"/>
                  <a:pt x="11567831" y="2200130"/>
                  <a:pt x="11567831" y="2200130"/>
                </a:cubicBezTo>
                <a:cubicBezTo>
                  <a:pt x="11558249" y="2209710"/>
                  <a:pt x="11553460" y="2219291"/>
                  <a:pt x="11553460" y="2228871"/>
                </a:cubicBezTo>
                <a:cubicBezTo>
                  <a:pt x="11553460" y="2228871"/>
                  <a:pt x="11548671" y="2233660"/>
                  <a:pt x="11539091" y="2243240"/>
                </a:cubicBezTo>
                <a:cubicBezTo>
                  <a:pt x="11529511" y="2243240"/>
                  <a:pt x="11524722" y="2248029"/>
                  <a:pt x="11524722" y="2257609"/>
                </a:cubicBezTo>
                <a:cubicBezTo>
                  <a:pt x="11524722" y="2267189"/>
                  <a:pt x="11522325" y="2271980"/>
                  <a:pt x="11517536" y="2271980"/>
                </a:cubicBezTo>
                <a:cubicBezTo>
                  <a:pt x="11512747" y="2271980"/>
                  <a:pt x="11505561" y="2271980"/>
                  <a:pt x="11495981" y="2271980"/>
                </a:cubicBezTo>
                <a:cubicBezTo>
                  <a:pt x="11486399" y="2271980"/>
                  <a:pt x="11481610" y="2271980"/>
                  <a:pt x="11481610" y="2271980"/>
                </a:cubicBezTo>
                <a:cubicBezTo>
                  <a:pt x="11472030" y="2281560"/>
                  <a:pt x="11462452" y="2286349"/>
                  <a:pt x="11452872" y="2286349"/>
                </a:cubicBezTo>
                <a:cubicBezTo>
                  <a:pt x="11443290" y="2286349"/>
                  <a:pt x="11426526" y="2298324"/>
                  <a:pt x="11402577" y="2322275"/>
                </a:cubicBezTo>
                <a:cubicBezTo>
                  <a:pt x="11378625" y="2346224"/>
                  <a:pt x="11364254" y="2355805"/>
                  <a:pt x="11359465" y="2351016"/>
                </a:cubicBezTo>
                <a:cubicBezTo>
                  <a:pt x="11354676" y="2346224"/>
                  <a:pt x="11352282" y="2346224"/>
                  <a:pt x="11352282" y="2351016"/>
                </a:cubicBezTo>
                <a:cubicBezTo>
                  <a:pt x="11352282" y="2355805"/>
                  <a:pt x="11347493" y="2358199"/>
                  <a:pt x="11337911" y="2358199"/>
                </a:cubicBezTo>
                <a:cubicBezTo>
                  <a:pt x="11328330" y="2358199"/>
                  <a:pt x="11323541" y="2358199"/>
                  <a:pt x="11323541" y="2358199"/>
                </a:cubicBezTo>
                <a:cubicBezTo>
                  <a:pt x="11323541" y="2358199"/>
                  <a:pt x="11323541" y="2362990"/>
                  <a:pt x="11323541" y="2372570"/>
                </a:cubicBezTo>
                <a:lnTo>
                  <a:pt x="11309170" y="2372570"/>
                </a:lnTo>
                <a:cubicBezTo>
                  <a:pt x="11309170" y="2382150"/>
                  <a:pt x="11309170" y="2386939"/>
                  <a:pt x="11309170" y="2386939"/>
                </a:cubicBezTo>
                <a:cubicBezTo>
                  <a:pt x="11309170" y="2396520"/>
                  <a:pt x="11304381" y="2401309"/>
                  <a:pt x="11294801" y="2401309"/>
                </a:cubicBezTo>
                <a:cubicBezTo>
                  <a:pt x="11285221" y="2401309"/>
                  <a:pt x="11280432" y="2396520"/>
                  <a:pt x="11280432" y="2386939"/>
                </a:cubicBezTo>
                <a:lnTo>
                  <a:pt x="11280432" y="2372570"/>
                </a:lnTo>
                <a:cubicBezTo>
                  <a:pt x="11280432" y="2362990"/>
                  <a:pt x="11280432" y="2358199"/>
                  <a:pt x="11280432" y="2358199"/>
                </a:cubicBezTo>
                <a:lnTo>
                  <a:pt x="11294801" y="2343830"/>
                </a:lnTo>
                <a:lnTo>
                  <a:pt x="11266061" y="2329459"/>
                </a:lnTo>
                <a:cubicBezTo>
                  <a:pt x="11275643" y="2329459"/>
                  <a:pt x="11285221" y="2329459"/>
                  <a:pt x="11294801" y="2329459"/>
                </a:cubicBezTo>
                <a:cubicBezTo>
                  <a:pt x="11304381" y="2329459"/>
                  <a:pt x="11313961" y="2324670"/>
                  <a:pt x="11323541" y="2315090"/>
                </a:cubicBezTo>
                <a:cubicBezTo>
                  <a:pt x="11333121" y="2305510"/>
                  <a:pt x="11333121" y="2300720"/>
                  <a:pt x="11323541" y="2300720"/>
                </a:cubicBezTo>
                <a:cubicBezTo>
                  <a:pt x="11313961" y="2300720"/>
                  <a:pt x="11304381" y="2300720"/>
                  <a:pt x="11294801" y="2300720"/>
                </a:cubicBezTo>
                <a:cubicBezTo>
                  <a:pt x="11294801" y="2300720"/>
                  <a:pt x="11290012" y="2303115"/>
                  <a:pt x="11280432" y="2307904"/>
                </a:cubicBezTo>
                <a:cubicBezTo>
                  <a:pt x="11270850" y="2312695"/>
                  <a:pt x="11261272" y="2319879"/>
                  <a:pt x="11251692" y="2329459"/>
                </a:cubicBezTo>
                <a:lnTo>
                  <a:pt x="11237320" y="2343830"/>
                </a:lnTo>
                <a:lnTo>
                  <a:pt x="11222951" y="2372570"/>
                </a:lnTo>
                <a:lnTo>
                  <a:pt x="11194211" y="2386939"/>
                </a:lnTo>
                <a:cubicBezTo>
                  <a:pt x="11194211" y="2396520"/>
                  <a:pt x="11191816" y="2398914"/>
                  <a:pt x="11187027" y="2394125"/>
                </a:cubicBezTo>
                <a:cubicBezTo>
                  <a:pt x="11182236" y="2389334"/>
                  <a:pt x="11177445" y="2389334"/>
                  <a:pt x="11172656" y="2394125"/>
                </a:cubicBezTo>
                <a:cubicBezTo>
                  <a:pt x="11167867" y="2398914"/>
                  <a:pt x="11160681" y="2401309"/>
                  <a:pt x="11151101" y="2401309"/>
                </a:cubicBezTo>
                <a:lnTo>
                  <a:pt x="11122361" y="2415680"/>
                </a:lnTo>
                <a:cubicBezTo>
                  <a:pt x="11112781" y="2425260"/>
                  <a:pt x="11107992" y="2430049"/>
                  <a:pt x="11107992" y="2430049"/>
                </a:cubicBezTo>
                <a:cubicBezTo>
                  <a:pt x="11107992" y="2430049"/>
                  <a:pt x="11103203" y="2432445"/>
                  <a:pt x="11093621" y="2437235"/>
                </a:cubicBezTo>
                <a:cubicBezTo>
                  <a:pt x="11084041" y="2442026"/>
                  <a:pt x="11074462" y="2444420"/>
                  <a:pt x="11064882" y="2444420"/>
                </a:cubicBezTo>
                <a:lnTo>
                  <a:pt x="11064882" y="2473160"/>
                </a:lnTo>
                <a:cubicBezTo>
                  <a:pt x="11074462" y="2473160"/>
                  <a:pt x="11079252" y="2473160"/>
                  <a:pt x="11079252" y="2473160"/>
                </a:cubicBezTo>
                <a:cubicBezTo>
                  <a:pt x="11079252" y="2444420"/>
                  <a:pt x="11098410" y="2430049"/>
                  <a:pt x="11136732" y="2430049"/>
                </a:cubicBezTo>
                <a:cubicBezTo>
                  <a:pt x="11136732" y="2430049"/>
                  <a:pt x="11139127" y="2427654"/>
                  <a:pt x="11143916" y="2422865"/>
                </a:cubicBezTo>
                <a:cubicBezTo>
                  <a:pt x="11148705" y="2418076"/>
                  <a:pt x="11155890" y="2415680"/>
                  <a:pt x="11165471" y="2415680"/>
                </a:cubicBezTo>
                <a:cubicBezTo>
                  <a:pt x="11175053" y="2406100"/>
                  <a:pt x="11182236" y="2401309"/>
                  <a:pt x="11187027" y="2401309"/>
                </a:cubicBezTo>
                <a:cubicBezTo>
                  <a:pt x="11191816" y="2401309"/>
                  <a:pt x="11194211" y="2406100"/>
                  <a:pt x="11194211" y="2415680"/>
                </a:cubicBezTo>
                <a:lnTo>
                  <a:pt x="11208582" y="2415680"/>
                </a:lnTo>
                <a:cubicBezTo>
                  <a:pt x="11208582" y="2406100"/>
                  <a:pt x="11210977" y="2398914"/>
                  <a:pt x="11215766" y="2394125"/>
                </a:cubicBezTo>
                <a:cubicBezTo>
                  <a:pt x="11220555" y="2389334"/>
                  <a:pt x="11227740" y="2386939"/>
                  <a:pt x="11237320" y="2386939"/>
                </a:cubicBezTo>
                <a:cubicBezTo>
                  <a:pt x="11246902" y="2386939"/>
                  <a:pt x="11246902" y="2391729"/>
                  <a:pt x="11237320" y="2401309"/>
                </a:cubicBezTo>
                <a:lnTo>
                  <a:pt x="11251692" y="2401309"/>
                </a:lnTo>
                <a:cubicBezTo>
                  <a:pt x="11261272" y="2401309"/>
                  <a:pt x="11266061" y="2401309"/>
                  <a:pt x="11266061" y="2401309"/>
                </a:cubicBezTo>
                <a:cubicBezTo>
                  <a:pt x="11266061" y="2391729"/>
                  <a:pt x="11270850" y="2386939"/>
                  <a:pt x="11280432" y="2386939"/>
                </a:cubicBezTo>
                <a:lnTo>
                  <a:pt x="11237320" y="2430049"/>
                </a:lnTo>
                <a:cubicBezTo>
                  <a:pt x="11237320" y="2430049"/>
                  <a:pt x="11227740" y="2434840"/>
                  <a:pt x="11208582" y="2444420"/>
                </a:cubicBezTo>
                <a:lnTo>
                  <a:pt x="11194211" y="2458789"/>
                </a:lnTo>
                <a:lnTo>
                  <a:pt x="11222951" y="2444420"/>
                </a:lnTo>
                <a:cubicBezTo>
                  <a:pt x="11242111" y="2444420"/>
                  <a:pt x="11251692" y="2442026"/>
                  <a:pt x="11251692" y="2437235"/>
                </a:cubicBezTo>
                <a:cubicBezTo>
                  <a:pt x="11251692" y="2432445"/>
                  <a:pt x="11258877" y="2427654"/>
                  <a:pt x="11273246" y="2422865"/>
                </a:cubicBezTo>
                <a:cubicBezTo>
                  <a:pt x="11287615" y="2418076"/>
                  <a:pt x="11299590" y="2415680"/>
                  <a:pt x="11309170" y="2415680"/>
                </a:cubicBezTo>
                <a:lnTo>
                  <a:pt x="11337911" y="2401309"/>
                </a:lnTo>
                <a:cubicBezTo>
                  <a:pt x="11347493" y="2391729"/>
                  <a:pt x="11357071" y="2386939"/>
                  <a:pt x="11366651" y="2386939"/>
                </a:cubicBezTo>
                <a:cubicBezTo>
                  <a:pt x="11366651" y="2386939"/>
                  <a:pt x="11373836" y="2384545"/>
                  <a:pt x="11388206" y="2379754"/>
                </a:cubicBezTo>
                <a:cubicBezTo>
                  <a:pt x="11402577" y="2374965"/>
                  <a:pt x="11416946" y="2367779"/>
                  <a:pt x="11431315" y="2358199"/>
                </a:cubicBezTo>
                <a:cubicBezTo>
                  <a:pt x="11445686" y="2348619"/>
                  <a:pt x="11460055" y="2341435"/>
                  <a:pt x="11474427" y="2336644"/>
                </a:cubicBezTo>
                <a:cubicBezTo>
                  <a:pt x="11488796" y="2331855"/>
                  <a:pt x="11500770" y="2329459"/>
                  <a:pt x="11510350" y="2329459"/>
                </a:cubicBezTo>
                <a:cubicBezTo>
                  <a:pt x="11529511" y="2319879"/>
                  <a:pt x="11539091" y="2315090"/>
                  <a:pt x="11539091" y="2315090"/>
                </a:cubicBezTo>
                <a:cubicBezTo>
                  <a:pt x="11539091" y="2305510"/>
                  <a:pt x="11539091" y="2300720"/>
                  <a:pt x="11539091" y="2300720"/>
                </a:cubicBezTo>
                <a:cubicBezTo>
                  <a:pt x="11548671" y="2300720"/>
                  <a:pt x="11553460" y="2298324"/>
                  <a:pt x="11553460" y="2293535"/>
                </a:cubicBezTo>
                <a:cubicBezTo>
                  <a:pt x="11553460" y="2288746"/>
                  <a:pt x="11560646" y="2286349"/>
                  <a:pt x="11575017" y="2286349"/>
                </a:cubicBezTo>
                <a:cubicBezTo>
                  <a:pt x="11589386" y="2286349"/>
                  <a:pt x="11596571" y="2286349"/>
                  <a:pt x="11596571" y="2286349"/>
                </a:cubicBezTo>
                <a:lnTo>
                  <a:pt x="11625310" y="2271980"/>
                </a:lnTo>
                <a:lnTo>
                  <a:pt x="11654050" y="2257609"/>
                </a:lnTo>
                <a:lnTo>
                  <a:pt x="11639681" y="2271980"/>
                </a:lnTo>
                <a:cubicBezTo>
                  <a:pt x="11630101" y="2281560"/>
                  <a:pt x="11618126" y="2291140"/>
                  <a:pt x="11603755" y="2300720"/>
                </a:cubicBezTo>
                <a:cubicBezTo>
                  <a:pt x="11589386" y="2310301"/>
                  <a:pt x="11579806" y="2315090"/>
                  <a:pt x="11575017" y="2315090"/>
                </a:cubicBezTo>
                <a:cubicBezTo>
                  <a:pt x="11570226" y="2315090"/>
                  <a:pt x="11558249" y="2319879"/>
                  <a:pt x="11539091" y="2329459"/>
                </a:cubicBezTo>
                <a:lnTo>
                  <a:pt x="11582200" y="2329459"/>
                </a:lnTo>
                <a:lnTo>
                  <a:pt x="11596571" y="2329459"/>
                </a:lnTo>
                <a:cubicBezTo>
                  <a:pt x="11586989" y="2339039"/>
                  <a:pt x="11575017" y="2343830"/>
                  <a:pt x="11560646" y="2343830"/>
                </a:cubicBezTo>
                <a:cubicBezTo>
                  <a:pt x="11546276" y="2343830"/>
                  <a:pt x="11529511" y="2353410"/>
                  <a:pt x="11510350" y="2372570"/>
                </a:cubicBezTo>
                <a:lnTo>
                  <a:pt x="11481610" y="2372570"/>
                </a:lnTo>
                <a:lnTo>
                  <a:pt x="11438501" y="2415680"/>
                </a:lnTo>
                <a:cubicBezTo>
                  <a:pt x="11428921" y="2415680"/>
                  <a:pt x="11424131" y="2418076"/>
                  <a:pt x="11424131" y="2422865"/>
                </a:cubicBezTo>
                <a:cubicBezTo>
                  <a:pt x="11424131" y="2427654"/>
                  <a:pt x="11424131" y="2430049"/>
                  <a:pt x="11424131" y="2430049"/>
                </a:cubicBezTo>
                <a:cubicBezTo>
                  <a:pt x="11424131" y="2430049"/>
                  <a:pt x="11419342" y="2430049"/>
                  <a:pt x="11409760" y="2430049"/>
                </a:cubicBezTo>
                <a:cubicBezTo>
                  <a:pt x="11381022" y="2420471"/>
                  <a:pt x="11366651" y="2425260"/>
                  <a:pt x="11366651" y="2444420"/>
                </a:cubicBezTo>
                <a:cubicBezTo>
                  <a:pt x="11366651" y="2444420"/>
                  <a:pt x="11364254" y="2446815"/>
                  <a:pt x="11359465" y="2451604"/>
                </a:cubicBezTo>
                <a:cubicBezTo>
                  <a:pt x="11354676" y="2456395"/>
                  <a:pt x="11352282" y="2458789"/>
                  <a:pt x="11352282" y="2458789"/>
                </a:cubicBezTo>
                <a:cubicBezTo>
                  <a:pt x="11352282" y="2458789"/>
                  <a:pt x="11349885" y="2463580"/>
                  <a:pt x="11345096" y="2473160"/>
                </a:cubicBezTo>
                <a:cubicBezTo>
                  <a:pt x="11340307" y="2482740"/>
                  <a:pt x="11342700" y="2482740"/>
                  <a:pt x="11352282" y="2473160"/>
                </a:cubicBezTo>
                <a:cubicBezTo>
                  <a:pt x="11361862" y="2473160"/>
                  <a:pt x="11366651" y="2477949"/>
                  <a:pt x="11366651" y="2487530"/>
                </a:cubicBezTo>
                <a:cubicBezTo>
                  <a:pt x="11366651" y="2487530"/>
                  <a:pt x="11361862" y="2487530"/>
                  <a:pt x="11352282" y="2487530"/>
                </a:cubicBezTo>
                <a:cubicBezTo>
                  <a:pt x="11342700" y="2487530"/>
                  <a:pt x="11342700" y="2492321"/>
                  <a:pt x="11352282" y="2501899"/>
                </a:cubicBezTo>
                <a:lnTo>
                  <a:pt x="11337911" y="2501899"/>
                </a:lnTo>
                <a:cubicBezTo>
                  <a:pt x="11337911" y="2492321"/>
                  <a:pt x="11335516" y="2487530"/>
                  <a:pt x="11330727" y="2487530"/>
                </a:cubicBezTo>
                <a:cubicBezTo>
                  <a:pt x="11325938" y="2487530"/>
                  <a:pt x="11323541" y="2492321"/>
                  <a:pt x="11323541" y="2501899"/>
                </a:cubicBezTo>
                <a:cubicBezTo>
                  <a:pt x="11313961" y="2511481"/>
                  <a:pt x="11299590" y="2516270"/>
                  <a:pt x="11280432" y="2516270"/>
                </a:cubicBezTo>
                <a:cubicBezTo>
                  <a:pt x="11261272" y="2525850"/>
                  <a:pt x="11246902" y="2535430"/>
                  <a:pt x="11237320" y="2545010"/>
                </a:cubicBezTo>
                <a:cubicBezTo>
                  <a:pt x="11246902" y="2545010"/>
                  <a:pt x="11256481" y="2545010"/>
                  <a:pt x="11266061" y="2545010"/>
                </a:cubicBezTo>
                <a:cubicBezTo>
                  <a:pt x="11237320" y="2564170"/>
                  <a:pt x="11220555" y="2568960"/>
                  <a:pt x="11215766" y="2559379"/>
                </a:cubicBezTo>
                <a:cubicBezTo>
                  <a:pt x="11210977" y="2549799"/>
                  <a:pt x="11201396" y="2547405"/>
                  <a:pt x="11187027" y="2552194"/>
                </a:cubicBezTo>
                <a:cubicBezTo>
                  <a:pt x="11172656" y="2556985"/>
                  <a:pt x="11165471" y="2559379"/>
                  <a:pt x="11165471" y="2559379"/>
                </a:cubicBezTo>
                <a:lnTo>
                  <a:pt x="11136732" y="2573749"/>
                </a:lnTo>
                <a:lnTo>
                  <a:pt x="11107992" y="2602489"/>
                </a:lnTo>
                <a:cubicBezTo>
                  <a:pt x="11098410" y="2602489"/>
                  <a:pt x="11093621" y="2602489"/>
                  <a:pt x="11093621" y="2602489"/>
                </a:cubicBezTo>
                <a:cubicBezTo>
                  <a:pt x="11093621" y="2612069"/>
                  <a:pt x="11107992" y="2607280"/>
                  <a:pt x="11136732" y="2588120"/>
                </a:cubicBezTo>
                <a:lnTo>
                  <a:pt x="11165471" y="2602489"/>
                </a:lnTo>
                <a:lnTo>
                  <a:pt x="11151101" y="2616860"/>
                </a:lnTo>
                <a:lnTo>
                  <a:pt x="11165471" y="2631229"/>
                </a:lnTo>
                <a:lnTo>
                  <a:pt x="11165471" y="2645598"/>
                </a:lnTo>
                <a:lnTo>
                  <a:pt x="11179842" y="2631229"/>
                </a:lnTo>
                <a:cubicBezTo>
                  <a:pt x="11189422" y="2640809"/>
                  <a:pt x="11196607" y="2643204"/>
                  <a:pt x="11201396" y="2638415"/>
                </a:cubicBezTo>
                <a:cubicBezTo>
                  <a:pt x="11206186" y="2633626"/>
                  <a:pt x="11203793" y="2631229"/>
                  <a:pt x="11194211" y="2631229"/>
                </a:cubicBezTo>
                <a:lnTo>
                  <a:pt x="11194211" y="2616860"/>
                </a:lnTo>
                <a:lnTo>
                  <a:pt x="11208582" y="2602489"/>
                </a:lnTo>
                <a:cubicBezTo>
                  <a:pt x="11208582" y="2602489"/>
                  <a:pt x="11213371" y="2602489"/>
                  <a:pt x="11222951" y="2602489"/>
                </a:cubicBezTo>
                <a:cubicBezTo>
                  <a:pt x="11232531" y="2602489"/>
                  <a:pt x="11237320" y="2607280"/>
                  <a:pt x="11237320" y="2616860"/>
                </a:cubicBezTo>
                <a:lnTo>
                  <a:pt x="11266061" y="2616860"/>
                </a:lnTo>
                <a:lnTo>
                  <a:pt x="11280432" y="2602489"/>
                </a:lnTo>
                <a:cubicBezTo>
                  <a:pt x="11290012" y="2602489"/>
                  <a:pt x="11299590" y="2592909"/>
                  <a:pt x="11309170" y="2573749"/>
                </a:cubicBezTo>
                <a:lnTo>
                  <a:pt x="11366651" y="2573749"/>
                </a:lnTo>
                <a:cubicBezTo>
                  <a:pt x="11357071" y="2583331"/>
                  <a:pt x="11352282" y="2588120"/>
                  <a:pt x="11352282" y="2588120"/>
                </a:cubicBezTo>
                <a:cubicBezTo>
                  <a:pt x="11342700" y="2597700"/>
                  <a:pt x="11337911" y="2602489"/>
                  <a:pt x="11337911" y="2602489"/>
                </a:cubicBezTo>
                <a:lnTo>
                  <a:pt x="11323541" y="2616860"/>
                </a:lnTo>
                <a:lnTo>
                  <a:pt x="11309170" y="2631229"/>
                </a:lnTo>
                <a:cubicBezTo>
                  <a:pt x="11318752" y="2631229"/>
                  <a:pt x="11323541" y="2631229"/>
                  <a:pt x="11323541" y="2631229"/>
                </a:cubicBezTo>
                <a:cubicBezTo>
                  <a:pt x="11323541" y="2631229"/>
                  <a:pt x="11328330" y="2631229"/>
                  <a:pt x="11337911" y="2631229"/>
                </a:cubicBezTo>
                <a:cubicBezTo>
                  <a:pt x="11347493" y="2621649"/>
                  <a:pt x="11357071" y="2614465"/>
                  <a:pt x="11366651" y="2609674"/>
                </a:cubicBezTo>
                <a:cubicBezTo>
                  <a:pt x="11376231" y="2604885"/>
                  <a:pt x="11383417" y="2602489"/>
                  <a:pt x="11388206" y="2602489"/>
                </a:cubicBezTo>
                <a:cubicBezTo>
                  <a:pt x="11392995" y="2602489"/>
                  <a:pt x="11400180" y="2600094"/>
                  <a:pt x="11409760" y="2595303"/>
                </a:cubicBezTo>
                <a:cubicBezTo>
                  <a:pt x="11419342" y="2590514"/>
                  <a:pt x="11424131" y="2588120"/>
                  <a:pt x="11424131" y="2588120"/>
                </a:cubicBezTo>
                <a:cubicBezTo>
                  <a:pt x="11424131" y="2578540"/>
                  <a:pt x="11428921" y="2573749"/>
                  <a:pt x="11438501" y="2573749"/>
                </a:cubicBezTo>
                <a:cubicBezTo>
                  <a:pt x="11448081" y="2573749"/>
                  <a:pt x="11452872" y="2568960"/>
                  <a:pt x="11452872" y="2559379"/>
                </a:cubicBezTo>
                <a:lnTo>
                  <a:pt x="11452872" y="2545010"/>
                </a:lnTo>
                <a:cubicBezTo>
                  <a:pt x="11452872" y="2535430"/>
                  <a:pt x="11452872" y="2530639"/>
                  <a:pt x="11452872" y="2530639"/>
                </a:cubicBezTo>
                <a:lnTo>
                  <a:pt x="11467241" y="2545010"/>
                </a:lnTo>
                <a:lnTo>
                  <a:pt x="11481610" y="2559379"/>
                </a:lnTo>
                <a:cubicBezTo>
                  <a:pt x="11491192" y="2530639"/>
                  <a:pt x="11510350" y="2525850"/>
                  <a:pt x="11539091" y="2545010"/>
                </a:cubicBezTo>
                <a:cubicBezTo>
                  <a:pt x="11548671" y="2535430"/>
                  <a:pt x="11553460" y="2530639"/>
                  <a:pt x="11553460" y="2530639"/>
                </a:cubicBezTo>
                <a:lnTo>
                  <a:pt x="11553460" y="2516270"/>
                </a:lnTo>
                <a:lnTo>
                  <a:pt x="11582200" y="2530639"/>
                </a:lnTo>
                <a:cubicBezTo>
                  <a:pt x="11582200" y="2511481"/>
                  <a:pt x="11591782" y="2501899"/>
                  <a:pt x="11610941" y="2501899"/>
                </a:cubicBezTo>
                <a:cubicBezTo>
                  <a:pt x="11620521" y="2501899"/>
                  <a:pt x="11630101" y="2497110"/>
                  <a:pt x="11639681" y="2487530"/>
                </a:cubicBezTo>
                <a:cubicBezTo>
                  <a:pt x="11649261" y="2477949"/>
                  <a:pt x="11656447" y="2473160"/>
                  <a:pt x="11661236" y="2473160"/>
                </a:cubicBezTo>
                <a:cubicBezTo>
                  <a:pt x="11666025" y="2473160"/>
                  <a:pt x="11670816" y="2473160"/>
                  <a:pt x="11675605" y="2473160"/>
                </a:cubicBezTo>
                <a:cubicBezTo>
                  <a:pt x="11680394" y="2473160"/>
                  <a:pt x="11682790" y="2468369"/>
                  <a:pt x="11682790" y="2458789"/>
                </a:cubicBezTo>
                <a:cubicBezTo>
                  <a:pt x="11682790" y="2449209"/>
                  <a:pt x="11687580" y="2444420"/>
                  <a:pt x="11697160" y="2444420"/>
                </a:cubicBezTo>
                <a:cubicBezTo>
                  <a:pt x="11706742" y="2444420"/>
                  <a:pt x="11718716" y="2437235"/>
                  <a:pt x="11733086" y="2422865"/>
                </a:cubicBezTo>
                <a:cubicBezTo>
                  <a:pt x="11747455" y="2408494"/>
                  <a:pt x="11761826" y="2403705"/>
                  <a:pt x="11776195" y="2408494"/>
                </a:cubicBezTo>
                <a:cubicBezTo>
                  <a:pt x="11790566" y="2413285"/>
                  <a:pt x="11797750" y="2410891"/>
                  <a:pt x="11797750" y="2401309"/>
                </a:cubicBezTo>
                <a:cubicBezTo>
                  <a:pt x="11797750" y="2382150"/>
                  <a:pt x="11816910" y="2372570"/>
                  <a:pt x="11855230" y="2372570"/>
                </a:cubicBezTo>
                <a:cubicBezTo>
                  <a:pt x="11864811" y="2372570"/>
                  <a:pt x="11864811" y="2377359"/>
                  <a:pt x="11855230" y="2386939"/>
                </a:cubicBezTo>
                <a:cubicBezTo>
                  <a:pt x="11855230" y="2396520"/>
                  <a:pt x="11855230" y="2403705"/>
                  <a:pt x="11855230" y="2408494"/>
                </a:cubicBezTo>
                <a:cubicBezTo>
                  <a:pt x="11855230" y="2413285"/>
                  <a:pt x="11855230" y="2415680"/>
                  <a:pt x="11855230" y="2415680"/>
                </a:cubicBezTo>
                <a:cubicBezTo>
                  <a:pt x="11864811" y="2415680"/>
                  <a:pt x="11869600" y="2413285"/>
                  <a:pt x="11869600" y="2408494"/>
                </a:cubicBezTo>
                <a:cubicBezTo>
                  <a:pt x="11869600" y="2403705"/>
                  <a:pt x="11874389" y="2401309"/>
                  <a:pt x="11883971" y="2401309"/>
                </a:cubicBezTo>
                <a:cubicBezTo>
                  <a:pt x="11874389" y="2410891"/>
                  <a:pt x="11864811" y="2420471"/>
                  <a:pt x="11855230" y="2430049"/>
                </a:cubicBezTo>
                <a:cubicBezTo>
                  <a:pt x="11845650" y="2430049"/>
                  <a:pt x="11836070" y="2432445"/>
                  <a:pt x="11826490" y="2437235"/>
                </a:cubicBezTo>
                <a:cubicBezTo>
                  <a:pt x="11816910" y="2442026"/>
                  <a:pt x="11812121" y="2444420"/>
                  <a:pt x="11812121" y="2444420"/>
                </a:cubicBezTo>
                <a:cubicBezTo>
                  <a:pt x="11812121" y="2454000"/>
                  <a:pt x="11807332" y="2454000"/>
                  <a:pt x="11797750" y="2444420"/>
                </a:cubicBezTo>
                <a:cubicBezTo>
                  <a:pt x="11797750" y="2444420"/>
                  <a:pt x="11797750" y="2439631"/>
                  <a:pt x="11797750" y="2430049"/>
                </a:cubicBezTo>
                <a:cubicBezTo>
                  <a:pt x="11797750" y="2430049"/>
                  <a:pt x="11795355" y="2432445"/>
                  <a:pt x="11790566" y="2437235"/>
                </a:cubicBezTo>
                <a:cubicBezTo>
                  <a:pt x="11785777" y="2442026"/>
                  <a:pt x="11783381" y="2444420"/>
                  <a:pt x="11783381" y="2444420"/>
                </a:cubicBezTo>
                <a:lnTo>
                  <a:pt x="11783381" y="2458789"/>
                </a:lnTo>
                <a:lnTo>
                  <a:pt x="11740271" y="2473160"/>
                </a:lnTo>
                <a:cubicBezTo>
                  <a:pt x="11711531" y="2492321"/>
                  <a:pt x="11694765" y="2501899"/>
                  <a:pt x="11689976" y="2501899"/>
                </a:cubicBezTo>
                <a:cubicBezTo>
                  <a:pt x="11685187" y="2501899"/>
                  <a:pt x="11673210" y="2506690"/>
                  <a:pt x="11654050" y="2516270"/>
                </a:cubicBezTo>
                <a:cubicBezTo>
                  <a:pt x="11634892" y="2525850"/>
                  <a:pt x="11625310" y="2525850"/>
                  <a:pt x="11625310" y="2516270"/>
                </a:cubicBezTo>
                <a:lnTo>
                  <a:pt x="11625310" y="2530639"/>
                </a:lnTo>
                <a:cubicBezTo>
                  <a:pt x="11625310" y="2540219"/>
                  <a:pt x="11610941" y="2549799"/>
                  <a:pt x="11582200" y="2559379"/>
                </a:cubicBezTo>
                <a:cubicBezTo>
                  <a:pt x="11572620" y="2559379"/>
                  <a:pt x="11563042" y="2559379"/>
                  <a:pt x="11553460" y="2559379"/>
                </a:cubicBezTo>
                <a:cubicBezTo>
                  <a:pt x="11553460" y="2559379"/>
                  <a:pt x="11551065" y="2561776"/>
                  <a:pt x="11546276" y="2566565"/>
                </a:cubicBezTo>
                <a:cubicBezTo>
                  <a:pt x="11541487" y="2571354"/>
                  <a:pt x="11536694" y="2576145"/>
                  <a:pt x="11531905" y="2580934"/>
                </a:cubicBezTo>
                <a:cubicBezTo>
                  <a:pt x="11527116" y="2585725"/>
                  <a:pt x="11519931" y="2588120"/>
                  <a:pt x="11510350" y="2588120"/>
                </a:cubicBezTo>
                <a:lnTo>
                  <a:pt x="11495981" y="2602489"/>
                </a:lnTo>
                <a:cubicBezTo>
                  <a:pt x="11495981" y="2602489"/>
                  <a:pt x="11491192" y="2607280"/>
                  <a:pt x="11481610" y="2616860"/>
                </a:cubicBezTo>
                <a:cubicBezTo>
                  <a:pt x="11472030" y="2626440"/>
                  <a:pt x="11467241" y="2628835"/>
                  <a:pt x="11467241" y="2624044"/>
                </a:cubicBezTo>
                <a:cubicBezTo>
                  <a:pt x="11467241" y="2619255"/>
                  <a:pt x="11467241" y="2616860"/>
                  <a:pt x="11467241" y="2616860"/>
                </a:cubicBezTo>
                <a:cubicBezTo>
                  <a:pt x="11467241" y="2616860"/>
                  <a:pt x="11467241" y="2612069"/>
                  <a:pt x="11467241" y="2602489"/>
                </a:cubicBezTo>
                <a:cubicBezTo>
                  <a:pt x="11467241" y="2602489"/>
                  <a:pt x="11460055" y="2602489"/>
                  <a:pt x="11445686" y="2602489"/>
                </a:cubicBezTo>
                <a:cubicBezTo>
                  <a:pt x="11431315" y="2602489"/>
                  <a:pt x="11424131" y="2602489"/>
                  <a:pt x="11424131" y="2602489"/>
                </a:cubicBezTo>
                <a:lnTo>
                  <a:pt x="11395391" y="2616860"/>
                </a:lnTo>
                <a:cubicBezTo>
                  <a:pt x="11376231" y="2616860"/>
                  <a:pt x="11366651" y="2621649"/>
                  <a:pt x="11366651" y="2631229"/>
                </a:cubicBezTo>
                <a:cubicBezTo>
                  <a:pt x="11357071" y="2631229"/>
                  <a:pt x="11349885" y="2631229"/>
                  <a:pt x="11345096" y="2631229"/>
                </a:cubicBezTo>
                <a:cubicBezTo>
                  <a:pt x="11340307" y="2631229"/>
                  <a:pt x="11337911" y="2636020"/>
                  <a:pt x="11337911" y="2645598"/>
                </a:cubicBezTo>
                <a:cubicBezTo>
                  <a:pt x="11318752" y="2655180"/>
                  <a:pt x="11309170" y="2659970"/>
                  <a:pt x="11309170" y="2659970"/>
                </a:cubicBezTo>
                <a:lnTo>
                  <a:pt x="11309170" y="2674339"/>
                </a:lnTo>
                <a:lnTo>
                  <a:pt x="11323541" y="2674339"/>
                </a:lnTo>
                <a:cubicBezTo>
                  <a:pt x="11333121" y="2664759"/>
                  <a:pt x="11340307" y="2659970"/>
                  <a:pt x="11345096" y="2659970"/>
                </a:cubicBezTo>
                <a:cubicBezTo>
                  <a:pt x="11349885" y="2659970"/>
                  <a:pt x="11361862" y="2655180"/>
                  <a:pt x="11381022" y="2645598"/>
                </a:cubicBezTo>
                <a:cubicBezTo>
                  <a:pt x="11400180" y="2636020"/>
                  <a:pt x="11412157" y="2631229"/>
                  <a:pt x="11416946" y="2631229"/>
                </a:cubicBezTo>
                <a:cubicBezTo>
                  <a:pt x="11421735" y="2631229"/>
                  <a:pt x="11424131" y="2626440"/>
                  <a:pt x="11424131" y="2616860"/>
                </a:cubicBezTo>
                <a:lnTo>
                  <a:pt x="11467241" y="2616860"/>
                </a:lnTo>
                <a:cubicBezTo>
                  <a:pt x="11467241" y="2645598"/>
                  <a:pt x="11448081" y="2655180"/>
                  <a:pt x="11409760" y="2645598"/>
                </a:cubicBezTo>
                <a:lnTo>
                  <a:pt x="11366651" y="2688710"/>
                </a:lnTo>
                <a:lnTo>
                  <a:pt x="11337911" y="2703079"/>
                </a:lnTo>
                <a:lnTo>
                  <a:pt x="11337911" y="2688710"/>
                </a:lnTo>
                <a:cubicBezTo>
                  <a:pt x="11328330" y="2698290"/>
                  <a:pt x="11323541" y="2707870"/>
                  <a:pt x="11323541" y="2717448"/>
                </a:cubicBezTo>
                <a:cubicBezTo>
                  <a:pt x="11323541" y="2727030"/>
                  <a:pt x="11323541" y="2731819"/>
                  <a:pt x="11323541" y="2731819"/>
                </a:cubicBezTo>
                <a:lnTo>
                  <a:pt x="11323541" y="2746189"/>
                </a:lnTo>
                <a:lnTo>
                  <a:pt x="11337911" y="2731819"/>
                </a:lnTo>
                <a:cubicBezTo>
                  <a:pt x="11347493" y="2731819"/>
                  <a:pt x="11352282" y="2731819"/>
                  <a:pt x="11352282" y="2731819"/>
                </a:cubicBezTo>
                <a:cubicBezTo>
                  <a:pt x="11352282" y="2722239"/>
                  <a:pt x="11366651" y="2712659"/>
                  <a:pt x="11395391" y="2703079"/>
                </a:cubicBezTo>
                <a:cubicBezTo>
                  <a:pt x="11404971" y="2693499"/>
                  <a:pt x="11412157" y="2688710"/>
                  <a:pt x="11416946" y="2688710"/>
                </a:cubicBezTo>
                <a:cubicBezTo>
                  <a:pt x="11421735" y="2688710"/>
                  <a:pt x="11428921" y="2693499"/>
                  <a:pt x="11438501" y="2703079"/>
                </a:cubicBezTo>
                <a:lnTo>
                  <a:pt x="11452872" y="2731819"/>
                </a:lnTo>
                <a:lnTo>
                  <a:pt x="11452872" y="2717448"/>
                </a:lnTo>
                <a:lnTo>
                  <a:pt x="11467241" y="2717448"/>
                </a:lnTo>
                <a:lnTo>
                  <a:pt x="11481610" y="2717448"/>
                </a:lnTo>
                <a:lnTo>
                  <a:pt x="11495981" y="2703079"/>
                </a:lnTo>
                <a:lnTo>
                  <a:pt x="11467241" y="2703079"/>
                </a:lnTo>
                <a:lnTo>
                  <a:pt x="11452872" y="2703079"/>
                </a:lnTo>
                <a:cubicBezTo>
                  <a:pt x="11462452" y="2693499"/>
                  <a:pt x="11462452" y="2688710"/>
                  <a:pt x="11452872" y="2688710"/>
                </a:cubicBezTo>
                <a:lnTo>
                  <a:pt x="11438501" y="2688710"/>
                </a:lnTo>
                <a:cubicBezTo>
                  <a:pt x="11438501" y="2669550"/>
                  <a:pt x="11452872" y="2655180"/>
                  <a:pt x="11481610" y="2645598"/>
                </a:cubicBezTo>
                <a:cubicBezTo>
                  <a:pt x="11481610" y="2645598"/>
                  <a:pt x="11486399" y="2645598"/>
                  <a:pt x="11495981" y="2645598"/>
                </a:cubicBezTo>
                <a:cubicBezTo>
                  <a:pt x="11495981" y="2645598"/>
                  <a:pt x="11495981" y="2643204"/>
                  <a:pt x="11495981" y="2638415"/>
                </a:cubicBezTo>
                <a:cubicBezTo>
                  <a:pt x="11495981" y="2633626"/>
                  <a:pt x="11500770" y="2631229"/>
                  <a:pt x="11510350" y="2631229"/>
                </a:cubicBezTo>
                <a:cubicBezTo>
                  <a:pt x="11519931" y="2621649"/>
                  <a:pt x="11527116" y="2619255"/>
                  <a:pt x="11531905" y="2624044"/>
                </a:cubicBezTo>
                <a:cubicBezTo>
                  <a:pt x="11536694" y="2628835"/>
                  <a:pt x="11541487" y="2631229"/>
                  <a:pt x="11546276" y="2631229"/>
                </a:cubicBezTo>
                <a:cubicBezTo>
                  <a:pt x="11551065" y="2631229"/>
                  <a:pt x="11551065" y="2626440"/>
                  <a:pt x="11546276" y="2616860"/>
                </a:cubicBezTo>
                <a:cubicBezTo>
                  <a:pt x="11541487" y="2607280"/>
                  <a:pt x="11553460" y="2602489"/>
                  <a:pt x="11582200" y="2602489"/>
                </a:cubicBezTo>
                <a:lnTo>
                  <a:pt x="11610941" y="2588120"/>
                </a:lnTo>
                <a:lnTo>
                  <a:pt x="11610941" y="2573749"/>
                </a:lnTo>
                <a:lnTo>
                  <a:pt x="11625310" y="2573749"/>
                </a:lnTo>
                <a:cubicBezTo>
                  <a:pt x="11634892" y="2573749"/>
                  <a:pt x="11639681" y="2573749"/>
                  <a:pt x="11639681" y="2573749"/>
                </a:cubicBezTo>
                <a:lnTo>
                  <a:pt x="11668421" y="2559379"/>
                </a:lnTo>
                <a:cubicBezTo>
                  <a:pt x="11687580" y="2549799"/>
                  <a:pt x="11701951" y="2545010"/>
                  <a:pt x="11711531" y="2545010"/>
                </a:cubicBezTo>
                <a:cubicBezTo>
                  <a:pt x="11711531" y="2545010"/>
                  <a:pt x="11716320" y="2542614"/>
                  <a:pt x="11725900" y="2537825"/>
                </a:cubicBezTo>
                <a:cubicBezTo>
                  <a:pt x="11735482" y="2533036"/>
                  <a:pt x="11740271" y="2525850"/>
                  <a:pt x="11740271" y="2516270"/>
                </a:cubicBezTo>
                <a:cubicBezTo>
                  <a:pt x="11759429" y="2506690"/>
                  <a:pt x="11769009" y="2501899"/>
                  <a:pt x="11769009" y="2501899"/>
                </a:cubicBezTo>
                <a:cubicBezTo>
                  <a:pt x="11759429" y="2492321"/>
                  <a:pt x="11759429" y="2487530"/>
                  <a:pt x="11769009" y="2487530"/>
                </a:cubicBezTo>
                <a:cubicBezTo>
                  <a:pt x="11769009" y="2487530"/>
                  <a:pt x="11771406" y="2489926"/>
                  <a:pt x="11776195" y="2494715"/>
                </a:cubicBezTo>
                <a:cubicBezTo>
                  <a:pt x="11780984" y="2499504"/>
                  <a:pt x="11785777" y="2499504"/>
                  <a:pt x="11790566" y="2494715"/>
                </a:cubicBezTo>
                <a:cubicBezTo>
                  <a:pt x="11795355" y="2489926"/>
                  <a:pt x="11802539" y="2482740"/>
                  <a:pt x="11812121" y="2473160"/>
                </a:cubicBezTo>
                <a:lnTo>
                  <a:pt x="11826490" y="2473160"/>
                </a:lnTo>
                <a:cubicBezTo>
                  <a:pt x="11816910" y="2482740"/>
                  <a:pt x="11816910" y="2487530"/>
                  <a:pt x="11826490" y="2487530"/>
                </a:cubicBezTo>
                <a:cubicBezTo>
                  <a:pt x="11826490" y="2497110"/>
                  <a:pt x="11819305" y="2501899"/>
                  <a:pt x="11804935" y="2501899"/>
                </a:cubicBezTo>
                <a:cubicBezTo>
                  <a:pt x="11790566" y="2501899"/>
                  <a:pt x="11778591" y="2506690"/>
                  <a:pt x="11769009" y="2516270"/>
                </a:cubicBezTo>
                <a:lnTo>
                  <a:pt x="11754640" y="2530639"/>
                </a:lnTo>
                <a:lnTo>
                  <a:pt x="11797750" y="2530639"/>
                </a:lnTo>
                <a:lnTo>
                  <a:pt x="11869600" y="2516270"/>
                </a:lnTo>
                <a:lnTo>
                  <a:pt x="11840861" y="2530639"/>
                </a:lnTo>
                <a:cubicBezTo>
                  <a:pt x="11840861" y="2530639"/>
                  <a:pt x="11838465" y="2530639"/>
                  <a:pt x="11833676" y="2530639"/>
                </a:cubicBezTo>
                <a:cubicBezTo>
                  <a:pt x="11828887" y="2530639"/>
                  <a:pt x="11816910" y="2535430"/>
                  <a:pt x="11797750" y="2545010"/>
                </a:cubicBezTo>
                <a:cubicBezTo>
                  <a:pt x="11759429" y="2564170"/>
                  <a:pt x="11749851" y="2573749"/>
                  <a:pt x="11769009" y="2573749"/>
                </a:cubicBezTo>
                <a:cubicBezTo>
                  <a:pt x="11778591" y="2573749"/>
                  <a:pt x="11785777" y="2571354"/>
                  <a:pt x="11790566" y="2566565"/>
                </a:cubicBezTo>
                <a:cubicBezTo>
                  <a:pt x="11795355" y="2561776"/>
                  <a:pt x="11802539" y="2554590"/>
                  <a:pt x="11812121" y="2545010"/>
                </a:cubicBezTo>
                <a:cubicBezTo>
                  <a:pt x="11821701" y="2545010"/>
                  <a:pt x="11826490" y="2547405"/>
                  <a:pt x="11826490" y="2552194"/>
                </a:cubicBezTo>
                <a:cubicBezTo>
                  <a:pt x="11826490" y="2556985"/>
                  <a:pt x="11826490" y="2559379"/>
                  <a:pt x="11826490" y="2559379"/>
                </a:cubicBezTo>
                <a:cubicBezTo>
                  <a:pt x="11826490" y="2568960"/>
                  <a:pt x="11831279" y="2573749"/>
                  <a:pt x="11840861" y="2573749"/>
                </a:cubicBezTo>
                <a:lnTo>
                  <a:pt x="11812121" y="2616860"/>
                </a:lnTo>
                <a:cubicBezTo>
                  <a:pt x="11812121" y="2626440"/>
                  <a:pt x="11809724" y="2631229"/>
                  <a:pt x="11804935" y="2631229"/>
                </a:cubicBezTo>
                <a:cubicBezTo>
                  <a:pt x="11800146" y="2631229"/>
                  <a:pt x="11797750" y="2626440"/>
                  <a:pt x="11797750" y="2616860"/>
                </a:cubicBezTo>
                <a:cubicBezTo>
                  <a:pt x="11797750" y="2616860"/>
                  <a:pt x="11797750" y="2614465"/>
                  <a:pt x="11797750" y="2609674"/>
                </a:cubicBezTo>
                <a:cubicBezTo>
                  <a:pt x="11797750" y="2604885"/>
                  <a:pt x="11795355" y="2600094"/>
                  <a:pt x="11790566" y="2595303"/>
                </a:cubicBezTo>
                <a:cubicBezTo>
                  <a:pt x="11785777" y="2590514"/>
                  <a:pt x="11783381" y="2588120"/>
                  <a:pt x="11783381" y="2588120"/>
                </a:cubicBezTo>
                <a:cubicBezTo>
                  <a:pt x="11783381" y="2588120"/>
                  <a:pt x="11778591" y="2588120"/>
                  <a:pt x="11769009" y="2588120"/>
                </a:cubicBezTo>
                <a:lnTo>
                  <a:pt x="11740271" y="2588120"/>
                </a:lnTo>
                <a:lnTo>
                  <a:pt x="11725900" y="2573749"/>
                </a:lnTo>
                <a:lnTo>
                  <a:pt x="11697160" y="2588120"/>
                </a:lnTo>
                <a:lnTo>
                  <a:pt x="11682790" y="2602489"/>
                </a:lnTo>
                <a:cubicBezTo>
                  <a:pt x="11673210" y="2612069"/>
                  <a:pt x="11668421" y="2616860"/>
                  <a:pt x="11668421" y="2616860"/>
                </a:cubicBezTo>
                <a:cubicBezTo>
                  <a:pt x="11649261" y="2607280"/>
                  <a:pt x="11625310" y="2616860"/>
                  <a:pt x="11596571" y="2645598"/>
                </a:cubicBezTo>
                <a:lnTo>
                  <a:pt x="11582200" y="2645598"/>
                </a:lnTo>
                <a:cubicBezTo>
                  <a:pt x="11582200" y="2645598"/>
                  <a:pt x="11577411" y="2645598"/>
                  <a:pt x="11567831" y="2645598"/>
                </a:cubicBezTo>
                <a:lnTo>
                  <a:pt x="11553460" y="2674339"/>
                </a:lnTo>
                <a:cubicBezTo>
                  <a:pt x="11553460" y="2693499"/>
                  <a:pt x="11548671" y="2703079"/>
                  <a:pt x="11539091" y="2703079"/>
                </a:cubicBezTo>
                <a:cubicBezTo>
                  <a:pt x="11519931" y="2712659"/>
                  <a:pt x="11507956" y="2717448"/>
                  <a:pt x="11503165" y="2717448"/>
                </a:cubicBezTo>
                <a:cubicBezTo>
                  <a:pt x="11498376" y="2717448"/>
                  <a:pt x="11491192" y="2722239"/>
                  <a:pt x="11481610" y="2731819"/>
                </a:cubicBezTo>
                <a:lnTo>
                  <a:pt x="11467241" y="2746189"/>
                </a:lnTo>
                <a:cubicBezTo>
                  <a:pt x="11448081" y="2746189"/>
                  <a:pt x="11433712" y="2750980"/>
                  <a:pt x="11424131" y="2760560"/>
                </a:cubicBezTo>
                <a:lnTo>
                  <a:pt x="11395391" y="2774929"/>
                </a:lnTo>
                <a:cubicBezTo>
                  <a:pt x="11385811" y="2774929"/>
                  <a:pt x="11381022" y="2777325"/>
                  <a:pt x="11381022" y="2782114"/>
                </a:cubicBezTo>
                <a:cubicBezTo>
                  <a:pt x="11381022" y="2786904"/>
                  <a:pt x="11376231" y="2794089"/>
                  <a:pt x="11366651" y="2803669"/>
                </a:cubicBezTo>
                <a:lnTo>
                  <a:pt x="11337911" y="2818038"/>
                </a:lnTo>
                <a:cubicBezTo>
                  <a:pt x="11337911" y="2818038"/>
                  <a:pt x="11352282" y="2813249"/>
                  <a:pt x="11381022" y="2803669"/>
                </a:cubicBezTo>
                <a:cubicBezTo>
                  <a:pt x="11390602" y="2794089"/>
                  <a:pt x="11400180" y="2786904"/>
                  <a:pt x="11409760" y="2782114"/>
                </a:cubicBezTo>
                <a:cubicBezTo>
                  <a:pt x="11419342" y="2777325"/>
                  <a:pt x="11424131" y="2774929"/>
                  <a:pt x="11424131" y="2774929"/>
                </a:cubicBezTo>
                <a:lnTo>
                  <a:pt x="11452872" y="2774929"/>
                </a:lnTo>
                <a:cubicBezTo>
                  <a:pt x="11452872" y="2784509"/>
                  <a:pt x="11450475" y="2789298"/>
                  <a:pt x="11445686" y="2789298"/>
                </a:cubicBezTo>
                <a:cubicBezTo>
                  <a:pt x="11440897" y="2789298"/>
                  <a:pt x="11433712" y="2794089"/>
                  <a:pt x="11424131" y="2803669"/>
                </a:cubicBezTo>
                <a:lnTo>
                  <a:pt x="11409760" y="2818038"/>
                </a:lnTo>
                <a:cubicBezTo>
                  <a:pt x="11409760" y="2818038"/>
                  <a:pt x="11414549" y="2818038"/>
                  <a:pt x="11424131" y="2818038"/>
                </a:cubicBezTo>
                <a:lnTo>
                  <a:pt x="11452872" y="2803669"/>
                </a:lnTo>
                <a:cubicBezTo>
                  <a:pt x="11462452" y="2794089"/>
                  <a:pt x="11472030" y="2789298"/>
                  <a:pt x="11481610" y="2789298"/>
                </a:cubicBezTo>
                <a:cubicBezTo>
                  <a:pt x="11491192" y="2789298"/>
                  <a:pt x="11495981" y="2784509"/>
                  <a:pt x="11495981" y="2774929"/>
                </a:cubicBezTo>
                <a:lnTo>
                  <a:pt x="11481610" y="2774929"/>
                </a:lnTo>
                <a:lnTo>
                  <a:pt x="11467241" y="2760560"/>
                </a:lnTo>
                <a:cubicBezTo>
                  <a:pt x="11467241" y="2760560"/>
                  <a:pt x="11472030" y="2755771"/>
                  <a:pt x="11481610" y="2746189"/>
                </a:cubicBezTo>
                <a:cubicBezTo>
                  <a:pt x="11491192" y="2736608"/>
                  <a:pt x="11495981" y="2736608"/>
                  <a:pt x="11495981" y="2746189"/>
                </a:cubicBezTo>
                <a:cubicBezTo>
                  <a:pt x="11505561" y="2746189"/>
                  <a:pt x="11512747" y="2743794"/>
                  <a:pt x="11517536" y="2739005"/>
                </a:cubicBezTo>
                <a:cubicBezTo>
                  <a:pt x="11522325" y="2734214"/>
                  <a:pt x="11524722" y="2731819"/>
                  <a:pt x="11524722" y="2731819"/>
                </a:cubicBezTo>
                <a:lnTo>
                  <a:pt x="11625310" y="2674339"/>
                </a:lnTo>
                <a:cubicBezTo>
                  <a:pt x="11634892" y="2674339"/>
                  <a:pt x="11649261" y="2667153"/>
                  <a:pt x="11668421" y="2652784"/>
                </a:cubicBezTo>
                <a:cubicBezTo>
                  <a:pt x="11687580" y="2638415"/>
                  <a:pt x="11697160" y="2631229"/>
                  <a:pt x="11697160" y="2631229"/>
                </a:cubicBezTo>
                <a:lnTo>
                  <a:pt x="11711531" y="2703079"/>
                </a:lnTo>
                <a:cubicBezTo>
                  <a:pt x="11721111" y="2703079"/>
                  <a:pt x="11725900" y="2703079"/>
                  <a:pt x="11725900" y="2703079"/>
                </a:cubicBezTo>
                <a:lnTo>
                  <a:pt x="11725900" y="2717448"/>
                </a:lnTo>
                <a:lnTo>
                  <a:pt x="11697160" y="2717448"/>
                </a:lnTo>
                <a:lnTo>
                  <a:pt x="11654050" y="2731819"/>
                </a:lnTo>
                <a:cubicBezTo>
                  <a:pt x="11634892" y="2770140"/>
                  <a:pt x="11620521" y="2779720"/>
                  <a:pt x="11610941" y="2760560"/>
                </a:cubicBezTo>
                <a:lnTo>
                  <a:pt x="11596571" y="2774929"/>
                </a:lnTo>
                <a:cubicBezTo>
                  <a:pt x="11596571" y="2774929"/>
                  <a:pt x="11586989" y="2779720"/>
                  <a:pt x="11567831" y="2789298"/>
                </a:cubicBezTo>
                <a:cubicBezTo>
                  <a:pt x="11539091" y="2808460"/>
                  <a:pt x="11529511" y="2827620"/>
                  <a:pt x="11539091" y="2846779"/>
                </a:cubicBezTo>
                <a:cubicBezTo>
                  <a:pt x="11548671" y="2846779"/>
                  <a:pt x="11553460" y="2846779"/>
                  <a:pt x="11553460" y="2846779"/>
                </a:cubicBezTo>
                <a:cubicBezTo>
                  <a:pt x="11563042" y="2837199"/>
                  <a:pt x="11567831" y="2832409"/>
                  <a:pt x="11567831" y="2832409"/>
                </a:cubicBezTo>
                <a:cubicBezTo>
                  <a:pt x="11567831" y="2851570"/>
                  <a:pt x="11565435" y="2865939"/>
                  <a:pt x="11560646" y="2875519"/>
                </a:cubicBezTo>
                <a:cubicBezTo>
                  <a:pt x="11555856" y="2885099"/>
                  <a:pt x="11548671" y="2889888"/>
                  <a:pt x="11539091" y="2889888"/>
                </a:cubicBezTo>
                <a:cubicBezTo>
                  <a:pt x="11529511" y="2880310"/>
                  <a:pt x="11522325" y="2877915"/>
                  <a:pt x="11517536" y="2882705"/>
                </a:cubicBezTo>
                <a:cubicBezTo>
                  <a:pt x="11512747" y="2887494"/>
                  <a:pt x="11510350" y="2889888"/>
                  <a:pt x="11510350" y="2889888"/>
                </a:cubicBezTo>
                <a:cubicBezTo>
                  <a:pt x="11500770" y="2899470"/>
                  <a:pt x="11500770" y="2906654"/>
                  <a:pt x="11510350" y="2911443"/>
                </a:cubicBezTo>
                <a:cubicBezTo>
                  <a:pt x="11519931" y="2916234"/>
                  <a:pt x="11529511" y="2913839"/>
                  <a:pt x="11539091" y="2904259"/>
                </a:cubicBezTo>
                <a:cubicBezTo>
                  <a:pt x="11548671" y="2894679"/>
                  <a:pt x="11558249" y="2892285"/>
                  <a:pt x="11567831" y="2897074"/>
                </a:cubicBezTo>
                <a:cubicBezTo>
                  <a:pt x="11577411" y="2901865"/>
                  <a:pt x="11586989" y="2899470"/>
                  <a:pt x="11596571" y="2889888"/>
                </a:cubicBezTo>
                <a:cubicBezTo>
                  <a:pt x="11606152" y="2880310"/>
                  <a:pt x="11613337" y="2875519"/>
                  <a:pt x="11618126" y="2875519"/>
                </a:cubicBezTo>
                <a:cubicBezTo>
                  <a:pt x="11622915" y="2875519"/>
                  <a:pt x="11630101" y="2870730"/>
                  <a:pt x="11639681" y="2861148"/>
                </a:cubicBezTo>
                <a:lnTo>
                  <a:pt x="11668421" y="2861148"/>
                </a:lnTo>
                <a:lnTo>
                  <a:pt x="11668421" y="2875519"/>
                </a:lnTo>
                <a:lnTo>
                  <a:pt x="11668421" y="2889888"/>
                </a:lnTo>
                <a:lnTo>
                  <a:pt x="11668421" y="2911443"/>
                </a:lnTo>
                <a:cubicBezTo>
                  <a:pt x="11668421" y="2906654"/>
                  <a:pt x="11673210" y="2904259"/>
                  <a:pt x="11682790" y="2904259"/>
                </a:cubicBezTo>
                <a:lnTo>
                  <a:pt x="11682790" y="2918628"/>
                </a:lnTo>
                <a:cubicBezTo>
                  <a:pt x="11682790" y="2918628"/>
                  <a:pt x="11678001" y="2918628"/>
                  <a:pt x="11668421" y="2918628"/>
                </a:cubicBezTo>
                <a:lnTo>
                  <a:pt x="11668421" y="2933000"/>
                </a:lnTo>
                <a:cubicBezTo>
                  <a:pt x="11678001" y="2933000"/>
                  <a:pt x="11682790" y="2933000"/>
                  <a:pt x="11682790" y="2933000"/>
                </a:cubicBezTo>
                <a:lnTo>
                  <a:pt x="11711531" y="2918628"/>
                </a:lnTo>
                <a:cubicBezTo>
                  <a:pt x="11711531" y="2909048"/>
                  <a:pt x="11711531" y="2904259"/>
                  <a:pt x="11711531" y="2904259"/>
                </a:cubicBezTo>
                <a:lnTo>
                  <a:pt x="11697160" y="2861148"/>
                </a:lnTo>
                <a:cubicBezTo>
                  <a:pt x="11697160" y="2861148"/>
                  <a:pt x="11699556" y="2861148"/>
                  <a:pt x="11704345" y="2861148"/>
                </a:cubicBezTo>
                <a:cubicBezTo>
                  <a:pt x="11709134" y="2861148"/>
                  <a:pt x="11716320" y="2861148"/>
                  <a:pt x="11725900" y="2861148"/>
                </a:cubicBezTo>
                <a:cubicBezTo>
                  <a:pt x="11745060" y="2851570"/>
                  <a:pt x="11759429" y="2849175"/>
                  <a:pt x="11769009" y="2853964"/>
                </a:cubicBezTo>
                <a:cubicBezTo>
                  <a:pt x="11778591" y="2858753"/>
                  <a:pt x="11778591" y="2863544"/>
                  <a:pt x="11769009" y="2868333"/>
                </a:cubicBezTo>
                <a:cubicBezTo>
                  <a:pt x="11759429" y="2873124"/>
                  <a:pt x="11754640" y="2875519"/>
                  <a:pt x="11754640" y="2875519"/>
                </a:cubicBezTo>
                <a:cubicBezTo>
                  <a:pt x="11745060" y="2875519"/>
                  <a:pt x="11735482" y="2885099"/>
                  <a:pt x="11725900" y="2904259"/>
                </a:cubicBezTo>
                <a:cubicBezTo>
                  <a:pt x="11725900" y="2913839"/>
                  <a:pt x="11728296" y="2916234"/>
                  <a:pt x="11733086" y="2911443"/>
                </a:cubicBezTo>
                <a:cubicBezTo>
                  <a:pt x="11737875" y="2906654"/>
                  <a:pt x="11749851" y="2899470"/>
                  <a:pt x="11769009" y="2889888"/>
                </a:cubicBezTo>
                <a:cubicBezTo>
                  <a:pt x="11788170" y="2889888"/>
                  <a:pt x="11800146" y="2887494"/>
                  <a:pt x="11804935" y="2882705"/>
                </a:cubicBezTo>
                <a:cubicBezTo>
                  <a:pt x="11809724" y="2877915"/>
                  <a:pt x="11812121" y="2875519"/>
                  <a:pt x="11812121" y="2875519"/>
                </a:cubicBezTo>
                <a:cubicBezTo>
                  <a:pt x="11812121" y="2865939"/>
                  <a:pt x="11816910" y="2861148"/>
                  <a:pt x="11826490" y="2861148"/>
                </a:cubicBezTo>
                <a:lnTo>
                  <a:pt x="11898340" y="2818038"/>
                </a:lnTo>
                <a:cubicBezTo>
                  <a:pt x="11917500" y="2818038"/>
                  <a:pt x="11927080" y="2818038"/>
                  <a:pt x="11927080" y="2818038"/>
                </a:cubicBezTo>
                <a:cubicBezTo>
                  <a:pt x="11936660" y="2798880"/>
                  <a:pt x="11941449" y="2798880"/>
                  <a:pt x="11941449" y="2818038"/>
                </a:cubicBezTo>
                <a:cubicBezTo>
                  <a:pt x="11931869" y="2818038"/>
                  <a:pt x="11922291" y="2822829"/>
                  <a:pt x="11912711" y="2832409"/>
                </a:cubicBezTo>
                <a:lnTo>
                  <a:pt x="11826490" y="2889888"/>
                </a:lnTo>
                <a:lnTo>
                  <a:pt x="11826490" y="2904259"/>
                </a:lnTo>
                <a:lnTo>
                  <a:pt x="11840861" y="2904259"/>
                </a:lnTo>
                <a:lnTo>
                  <a:pt x="11869600" y="2889888"/>
                </a:lnTo>
                <a:lnTo>
                  <a:pt x="11855230" y="2904259"/>
                </a:lnTo>
                <a:cubicBezTo>
                  <a:pt x="11836070" y="2913839"/>
                  <a:pt x="11828887" y="2923420"/>
                  <a:pt x="11833676" y="2933000"/>
                </a:cubicBezTo>
                <a:cubicBezTo>
                  <a:pt x="11838465" y="2942580"/>
                  <a:pt x="11836070" y="2947369"/>
                  <a:pt x="11826490" y="2947369"/>
                </a:cubicBezTo>
                <a:cubicBezTo>
                  <a:pt x="11816910" y="2947369"/>
                  <a:pt x="11812121" y="2947369"/>
                  <a:pt x="11812121" y="2947369"/>
                </a:cubicBezTo>
                <a:lnTo>
                  <a:pt x="11826490" y="2933000"/>
                </a:lnTo>
                <a:lnTo>
                  <a:pt x="11797750" y="2933000"/>
                </a:lnTo>
                <a:cubicBezTo>
                  <a:pt x="11778591" y="2942580"/>
                  <a:pt x="11769009" y="2947369"/>
                  <a:pt x="11769009" y="2947369"/>
                </a:cubicBezTo>
                <a:cubicBezTo>
                  <a:pt x="11759429" y="2947369"/>
                  <a:pt x="11754640" y="2947369"/>
                  <a:pt x="11754640" y="2947369"/>
                </a:cubicBezTo>
                <a:cubicBezTo>
                  <a:pt x="11754640" y="2947369"/>
                  <a:pt x="11749851" y="2947369"/>
                  <a:pt x="11740271" y="2947369"/>
                </a:cubicBezTo>
                <a:lnTo>
                  <a:pt x="11740271" y="2961738"/>
                </a:lnTo>
                <a:lnTo>
                  <a:pt x="11754640" y="2961738"/>
                </a:lnTo>
                <a:cubicBezTo>
                  <a:pt x="11754640" y="2971320"/>
                  <a:pt x="11759429" y="2976109"/>
                  <a:pt x="11769009" y="2976109"/>
                </a:cubicBezTo>
                <a:cubicBezTo>
                  <a:pt x="11778591" y="2985689"/>
                  <a:pt x="11783381" y="2990478"/>
                  <a:pt x="11783381" y="2990478"/>
                </a:cubicBezTo>
                <a:cubicBezTo>
                  <a:pt x="11783381" y="2990478"/>
                  <a:pt x="11778591" y="2995269"/>
                  <a:pt x="11769009" y="3004849"/>
                </a:cubicBezTo>
                <a:lnTo>
                  <a:pt x="11783381" y="3004849"/>
                </a:lnTo>
                <a:cubicBezTo>
                  <a:pt x="11783381" y="3004849"/>
                  <a:pt x="11788170" y="3002453"/>
                  <a:pt x="11797750" y="2997664"/>
                </a:cubicBezTo>
                <a:cubicBezTo>
                  <a:pt x="11807332" y="2992873"/>
                  <a:pt x="11812121" y="2990478"/>
                  <a:pt x="11812121" y="2990478"/>
                </a:cubicBezTo>
                <a:lnTo>
                  <a:pt x="11812121" y="2976109"/>
                </a:lnTo>
                <a:cubicBezTo>
                  <a:pt x="11802539" y="2976109"/>
                  <a:pt x="11797750" y="2973715"/>
                  <a:pt x="11797750" y="2968924"/>
                </a:cubicBezTo>
                <a:cubicBezTo>
                  <a:pt x="11797750" y="2964134"/>
                  <a:pt x="11797750" y="2956949"/>
                  <a:pt x="11797750" y="2947369"/>
                </a:cubicBezTo>
                <a:lnTo>
                  <a:pt x="11826490" y="2961738"/>
                </a:lnTo>
                <a:cubicBezTo>
                  <a:pt x="11836070" y="2971320"/>
                  <a:pt x="11840861" y="2976109"/>
                  <a:pt x="11840861" y="2976109"/>
                </a:cubicBezTo>
                <a:lnTo>
                  <a:pt x="11855230" y="2990478"/>
                </a:lnTo>
                <a:cubicBezTo>
                  <a:pt x="11836070" y="3000058"/>
                  <a:pt x="11807332" y="3019219"/>
                  <a:pt x="11769009" y="3047959"/>
                </a:cubicBezTo>
                <a:cubicBezTo>
                  <a:pt x="11749851" y="3057539"/>
                  <a:pt x="11735482" y="3062328"/>
                  <a:pt x="11725900" y="3062328"/>
                </a:cubicBezTo>
                <a:lnTo>
                  <a:pt x="11654050" y="3105438"/>
                </a:lnTo>
                <a:cubicBezTo>
                  <a:pt x="11644470" y="3105438"/>
                  <a:pt x="11639681" y="3110229"/>
                  <a:pt x="11639681" y="3119809"/>
                </a:cubicBezTo>
                <a:lnTo>
                  <a:pt x="11625310" y="3119809"/>
                </a:lnTo>
                <a:cubicBezTo>
                  <a:pt x="11615730" y="3119809"/>
                  <a:pt x="11606152" y="3124598"/>
                  <a:pt x="11596571" y="3134178"/>
                </a:cubicBezTo>
                <a:cubicBezTo>
                  <a:pt x="11596571" y="3134178"/>
                  <a:pt x="11594175" y="3134178"/>
                  <a:pt x="11589386" y="3134178"/>
                </a:cubicBezTo>
                <a:cubicBezTo>
                  <a:pt x="11584597" y="3134178"/>
                  <a:pt x="11582200" y="3134178"/>
                  <a:pt x="11582200" y="3134178"/>
                </a:cubicBezTo>
                <a:lnTo>
                  <a:pt x="11567831" y="3134178"/>
                </a:lnTo>
                <a:cubicBezTo>
                  <a:pt x="11558249" y="3134178"/>
                  <a:pt x="11553460" y="3138969"/>
                  <a:pt x="11553460" y="3148549"/>
                </a:cubicBezTo>
                <a:cubicBezTo>
                  <a:pt x="11553460" y="3167709"/>
                  <a:pt x="11586989" y="3162918"/>
                  <a:pt x="11654050" y="3134178"/>
                </a:cubicBezTo>
                <a:cubicBezTo>
                  <a:pt x="11701951" y="3105438"/>
                  <a:pt x="11725900" y="3095859"/>
                  <a:pt x="11725900" y="3105438"/>
                </a:cubicBezTo>
                <a:lnTo>
                  <a:pt x="11711531" y="3119809"/>
                </a:lnTo>
                <a:cubicBezTo>
                  <a:pt x="11711531" y="3119809"/>
                  <a:pt x="11697160" y="3124598"/>
                  <a:pt x="11668421" y="3134178"/>
                </a:cubicBezTo>
                <a:cubicBezTo>
                  <a:pt x="11610941" y="3162918"/>
                  <a:pt x="11577411" y="3182078"/>
                  <a:pt x="11567831" y="3191659"/>
                </a:cubicBezTo>
                <a:cubicBezTo>
                  <a:pt x="11567831" y="3191659"/>
                  <a:pt x="11563042" y="3194053"/>
                  <a:pt x="11553460" y="3198844"/>
                </a:cubicBezTo>
                <a:cubicBezTo>
                  <a:pt x="11543880" y="3203633"/>
                  <a:pt x="11539091" y="3206028"/>
                  <a:pt x="11539091" y="3206028"/>
                </a:cubicBezTo>
                <a:lnTo>
                  <a:pt x="11510350" y="3220399"/>
                </a:lnTo>
                <a:lnTo>
                  <a:pt x="11481610" y="3234768"/>
                </a:lnTo>
                <a:lnTo>
                  <a:pt x="11510350" y="3206028"/>
                </a:lnTo>
                <a:lnTo>
                  <a:pt x="11510350" y="3191659"/>
                </a:lnTo>
                <a:cubicBezTo>
                  <a:pt x="11500770" y="3191659"/>
                  <a:pt x="11493585" y="3194053"/>
                  <a:pt x="11488796" y="3198844"/>
                </a:cubicBezTo>
                <a:cubicBezTo>
                  <a:pt x="11484007" y="3203633"/>
                  <a:pt x="11479216" y="3206028"/>
                  <a:pt x="11474427" y="3206028"/>
                </a:cubicBezTo>
                <a:cubicBezTo>
                  <a:pt x="11469637" y="3206028"/>
                  <a:pt x="11457661" y="3210819"/>
                  <a:pt x="11438501" y="3220399"/>
                </a:cubicBezTo>
                <a:cubicBezTo>
                  <a:pt x="11381022" y="3258718"/>
                  <a:pt x="11347493" y="3277878"/>
                  <a:pt x="11337911" y="3277878"/>
                </a:cubicBezTo>
                <a:lnTo>
                  <a:pt x="11337911" y="3249137"/>
                </a:lnTo>
                <a:lnTo>
                  <a:pt x="11323541" y="3234768"/>
                </a:lnTo>
                <a:lnTo>
                  <a:pt x="11294801" y="3249137"/>
                </a:lnTo>
                <a:cubicBezTo>
                  <a:pt x="11294801" y="3239559"/>
                  <a:pt x="11299590" y="3232374"/>
                  <a:pt x="11309170" y="3227583"/>
                </a:cubicBezTo>
                <a:cubicBezTo>
                  <a:pt x="11318752" y="3222794"/>
                  <a:pt x="11323541" y="3220399"/>
                  <a:pt x="11323541" y="3220399"/>
                </a:cubicBezTo>
                <a:lnTo>
                  <a:pt x="11366651" y="3191659"/>
                </a:lnTo>
                <a:cubicBezTo>
                  <a:pt x="11385811" y="3172498"/>
                  <a:pt x="11400180" y="3162918"/>
                  <a:pt x="11409760" y="3162918"/>
                </a:cubicBezTo>
                <a:cubicBezTo>
                  <a:pt x="11419342" y="3162918"/>
                  <a:pt x="11424131" y="3160524"/>
                  <a:pt x="11424131" y="3155733"/>
                </a:cubicBezTo>
                <a:cubicBezTo>
                  <a:pt x="11424131" y="3150944"/>
                  <a:pt x="11428921" y="3143758"/>
                  <a:pt x="11438501" y="3134178"/>
                </a:cubicBezTo>
                <a:cubicBezTo>
                  <a:pt x="11448081" y="3134178"/>
                  <a:pt x="11455266" y="3131783"/>
                  <a:pt x="11460055" y="3126992"/>
                </a:cubicBezTo>
                <a:cubicBezTo>
                  <a:pt x="11464845" y="3122203"/>
                  <a:pt x="11467241" y="3119809"/>
                  <a:pt x="11467241" y="3119809"/>
                </a:cubicBezTo>
                <a:lnTo>
                  <a:pt x="11438501" y="3134178"/>
                </a:lnTo>
                <a:cubicBezTo>
                  <a:pt x="11428921" y="3134178"/>
                  <a:pt x="11419342" y="3136572"/>
                  <a:pt x="11409760" y="3141364"/>
                </a:cubicBezTo>
                <a:cubicBezTo>
                  <a:pt x="11400180" y="3146155"/>
                  <a:pt x="11395391" y="3148549"/>
                  <a:pt x="11395391" y="3148549"/>
                </a:cubicBezTo>
                <a:cubicBezTo>
                  <a:pt x="11385811" y="3148549"/>
                  <a:pt x="11381022" y="3153338"/>
                  <a:pt x="11381022" y="3162918"/>
                </a:cubicBezTo>
                <a:lnTo>
                  <a:pt x="11381022" y="3177287"/>
                </a:lnTo>
                <a:lnTo>
                  <a:pt x="11280432" y="3220399"/>
                </a:lnTo>
                <a:lnTo>
                  <a:pt x="11251692" y="3234768"/>
                </a:lnTo>
                <a:cubicBezTo>
                  <a:pt x="11251692" y="3234768"/>
                  <a:pt x="11246902" y="3234768"/>
                  <a:pt x="11237320" y="3234768"/>
                </a:cubicBezTo>
                <a:lnTo>
                  <a:pt x="11266061" y="3249137"/>
                </a:lnTo>
                <a:lnTo>
                  <a:pt x="11280432" y="3249137"/>
                </a:lnTo>
                <a:cubicBezTo>
                  <a:pt x="11270850" y="3249137"/>
                  <a:pt x="11266061" y="3253928"/>
                  <a:pt x="11266061" y="3263509"/>
                </a:cubicBezTo>
                <a:cubicBezTo>
                  <a:pt x="11266061" y="3263509"/>
                  <a:pt x="11261272" y="3268300"/>
                  <a:pt x="11251692" y="3277878"/>
                </a:cubicBezTo>
                <a:lnTo>
                  <a:pt x="11208582" y="3292249"/>
                </a:lnTo>
                <a:lnTo>
                  <a:pt x="11165471" y="3306618"/>
                </a:lnTo>
                <a:cubicBezTo>
                  <a:pt x="11165471" y="3306618"/>
                  <a:pt x="11165471" y="3311409"/>
                  <a:pt x="11165471" y="3320987"/>
                </a:cubicBezTo>
                <a:lnTo>
                  <a:pt x="11194211" y="3320987"/>
                </a:lnTo>
                <a:cubicBezTo>
                  <a:pt x="11203793" y="3311409"/>
                  <a:pt x="11213371" y="3306618"/>
                  <a:pt x="11222951" y="3306618"/>
                </a:cubicBezTo>
                <a:cubicBezTo>
                  <a:pt x="11222951" y="3297038"/>
                  <a:pt x="11232531" y="3289854"/>
                  <a:pt x="11251692" y="3285063"/>
                </a:cubicBezTo>
                <a:cubicBezTo>
                  <a:pt x="11270850" y="3280272"/>
                  <a:pt x="11280432" y="3273089"/>
                  <a:pt x="11280432" y="3263509"/>
                </a:cubicBezTo>
                <a:cubicBezTo>
                  <a:pt x="11280432" y="3263509"/>
                  <a:pt x="11285221" y="3263509"/>
                  <a:pt x="11294801" y="3263509"/>
                </a:cubicBezTo>
                <a:cubicBezTo>
                  <a:pt x="11304381" y="3263509"/>
                  <a:pt x="11309170" y="3258718"/>
                  <a:pt x="11309170" y="3249137"/>
                </a:cubicBezTo>
                <a:lnTo>
                  <a:pt x="11323541" y="3263509"/>
                </a:lnTo>
                <a:lnTo>
                  <a:pt x="11309170" y="3292249"/>
                </a:lnTo>
                <a:lnTo>
                  <a:pt x="11222951" y="3320987"/>
                </a:lnTo>
                <a:cubicBezTo>
                  <a:pt x="11213371" y="3320987"/>
                  <a:pt x="11208582" y="3320987"/>
                  <a:pt x="11208582" y="3320987"/>
                </a:cubicBezTo>
                <a:cubicBezTo>
                  <a:pt x="11208582" y="3330567"/>
                  <a:pt x="11210977" y="3332964"/>
                  <a:pt x="11215766" y="3328173"/>
                </a:cubicBezTo>
                <a:cubicBezTo>
                  <a:pt x="11220555" y="3323384"/>
                  <a:pt x="11222951" y="3325778"/>
                  <a:pt x="11222951" y="3335358"/>
                </a:cubicBezTo>
                <a:cubicBezTo>
                  <a:pt x="11222951" y="3335358"/>
                  <a:pt x="11222951" y="3336556"/>
                  <a:pt x="11222951" y="3338952"/>
                </a:cubicBezTo>
                <a:lnTo>
                  <a:pt x="11222951" y="3342544"/>
                </a:lnTo>
                <a:cubicBezTo>
                  <a:pt x="11222951" y="3342544"/>
                  <a:pt x="11222951" y="3343143"/>
                  <a:pt x="11222951" y="3344340"/>
                </a:cubicBezTo>
                <a:cubicBezTo>
                  <a:pt x="11222951" y="3345537"/>
                  <a:pt x="11222951" y="3347333"/>
                  <a:pt x="11222951" y="3349728"/>
                </a:cubicBezTo>
                <a:cubicBezTo>
                  <a:pt x="11222951" y="3359308"/>
                  <a:pt x="11218162" y="3364099"/>
                  <a:pt x="11208582" y="3364099"/>
                </a:cubicBezTo>
                <a:cubicBezTo>
                  <a:pt x="11208582" y="3354519"/>
                  <a:pt x="11203793" y="3349728"/>
                  <a:pt x="11194211" y="3349728"/>
                </a:cubicBezTo>
                <a:cubicBezTo>
                  <a:pt x="11184631" y="3349728"/>
                  <a:pt x="11179842" y="3356913"/>
                  <a:pt x="11179842" y="3371282"/>
                </a:cubicBezTo>
                <a:cubicBezTo>
                  <a:pt x="11179842" y="3385653"/>
                  <a:pt x="11177445" y="3395234"/>
                  <a:pt x="11172656" y="3400023"/>
                </a:cubicBezTo>
                <a:cubicBezTo>
                  <a:pt x="11167867" y="3404814"/>
                  <a:pt x="11170262" y="3407208"/>
                  <a:pt x="11179842" y="3407208"/>
                </a:cubicBezTo>
                <a:cubicBezTo>
                  <a:pt x="11179842" y="3416788"/>
                  <a:pt x="11175053" y="3421577"/>
                  <a:pt x="11165471" y="3421577"/>
                </a:cubicBezTo>
                <a:lnTo>
                  <a:pt x="11179842" y="3435948"/>
                </a:lnTo>
                <a:cubicBezTo>
                  <a:pt x="11179842" y="3445527"/>
                  <a:pt x="11179842" y="3450318"/>
                  <a:pt x="11179842" y="3450318"/>
                </a:cubicBezTo>
                <a:cubicBezTo>
                  <a:pt x="11179842" y="3450318"/>
                  <a:pt x="11175053" y="3450318"/>
                  <a:pt x="11165471" y="3450318"/>
                </a:cubicBezTo>
                <a:cubicBezTo>
                  <a:pt x="11155890" y="3450318"/>
                  <a:pt x="11151101" y="3455109"/>
                  <a:pt x="11151101" y="3464689"/>
                </a:cubicBezTo>
                <a:lnTo>
                  <a:pt x="11136732" y="3479058"/>
                </a:lnTo>
                <a:cubicBezTo>
                  <a:pt x="11117572" y="3479058"/>
                  <a:pt x="11107992" y="3493427"/>
                  <a:pt x="11107992" y="3522167"/>
                </a:cubicBezTo>
                <a:lnTo>
                  <a:pt x="11122361" y="3536539"/>
                </a:lnTo>
                <a:cubicBezTo>
                  <a:pt x="11122361" y="3536539"/>
                  <a:pt x="11124758" y="3534144"/>
                  <a:pt x="11129547" y="3529353"/>
                </a:cubicBezTo>
                <a:cubicBezTo>
                  <a:pt x="11134336" y="3524562"/>
                  <a:pt x="11141521" y="3522167"/>
                  <a:pt x="11151101" y="3522167"/>
                </a:cubicBezTo>
                <a:lnTo>
                  <a:pt x="11222951" y="3450318"/>
                </a:lnTo>
                <a:lnTo>
                  <a:pt x="11237320" y="3450318"/>
                </a:lnTo>
                <a:cubicBezTo>
                  <a:pt x="11237320" y="3450318"/>
                  <a:pt x="11242111" y="3450318"/>
                  <a:pt x="11251692" y="3450318"/>
                </a:cubicBezTo>
                <a:lnTo>
                  <a:pt x="11237320" y="3479058"/>
                </a:lnTo>
                <a:cubicBezTo>
                  <a:pt x="11227740" y="3479058"/>
                  <a:pt x="11222951" y="3483849"/>
                  <a:pt x="11222951" y="3493427"/>
                </a:cubicBezTo>
                <a:lnTo>
                  <a:pt x="11179842" y="3522167"/>
                </a:lnTo>
                <a:lnTo>
                  <a:pt x="11179842" y="3536539"/>
                </a:lnTo>
                <a:cubicBezTo>
                  <a:pt x="11179842" y="3536539"/>
                  <a:pt x="11184631" y="3536539"/>
                  <a:pt x="11194211" y="3536539"/>
                </a:cubicBezTo>
                <a:cubicBezTo>
                  <a:pt x="11194211" y="3536539"/>
                  <a:pt x="11196607" y="3538933"/>
                  <a:pt x="11201396" y="3543722"/>
                </a:cubicBezTo>
                <a:cubicBezTo>
                  <a:pt x="11206186" y="3548513"/>
                  <a:pt x="11210977" y="3548513"/>
                  <a:pt x="11215766" y="3543722"/>
                </a:cubicBezTo>
                <a:cubicBezTo>
                  <a:pt x="11220555" y="3538933"/>
                  <a:pt x="11222951" y="3538933"/>
                  <a:pt x="11222951" y="3543722"/>
                </a:cubicBezTo>
                <a:cubicBezTo>
                  <a:pt x="11222951" y="3548513"/>
                  <a:pt x="11227740" y="3550908"/>
                  <a:pt x="11237320" y="3550908"/>
                </a:cubicBezTo>
                <a:cubicBezTo>
                  <a:pt x="11237320" y="3541328"/>
                  <a:pt x="11239717" y="3536539"/>
                  <a:pt x="11244506" y="3536539"/>
                </a:cubicBezTo>
                <a:cubicBezTo>
                  <a:pt x="11249295" y="3536539"/>
                  <a:pt x="11251692" y="3531748"/>
                  <a:pt x="11251692" y="3522167"/>
                </a:cubicBezTo>
                <a:lnTo>
                  <a:pt x="11280432" y="3507798"/>
                </a:lnTo>
                <a:cubicBezTo>
                  <a:pt x="11280432" y="3498218"/>
                  <a:pt x="11285221" y="3498218"/>
                  <a:pt x="11294801" y="3507798"/>
                </a:cubicBezTo>
                <a:cubicBezTo>
                  <a:pt x="11294801" y="3498218"/>
                  <a:pt x="11304381" y="3493427"/>
                  <a:pt x="11323541" y="3493427"/>
                </a:cubicBezTo>
                <a:lnTo>
                  <a:pt x="11352282" y="3464689"/>
                </a:lnTo>
                <a:lnTo>
                  <a:pt x="11424131" y="3450318"/>
                </a:lnTo>
                <a:cubicBezTo>
                  <a:pt x="11433712" y="3450318"/>
                  <a:pt x="11440897" y="3450318"/>
                  <a:pt x="11445686" y="3450318"/>
                </a:cubicBezTo>
                <a:cubicBezTo>
                  <a:pt x="11450475" y="3450318"/>
                  <a:pt x="11452872" y="3445527"/>
                  <a:pt x="11452872" y="3435948"/>
                </a:cubicBezTo>
                <a:cubicBezTo>
                  <a:pt x="11452872" y="3426368"/>
                  <a:pt x="11448081" y="3426368"/>
                  <a:pt x="11438501" y="3435948"/>
                </a:cubicBezTo>
                <a:lnTo>
                  <a:pt x="11438501" y="3421577"/>
                </a:lnTo>
                <a:cubicBezTo>
                  <a:pt x="11448081" y="3421577"/>
                  <a:pt x="11457661" y="3421577"/>
                  <a:pt x="11467241" y="3421577"/>
                </a:cubicBezTo>
                <a:cubicBezTo>
                  <a:pt x="11476821" y="3421577"/>
                  <a:pt x="11486399" y="3416788"/>
                  <a:pt x="11495981" y="3407208"/>
                </a:cubicBezTo>
                <a:lnTo>
                  <a:pt x="11495981" y="3392839"/>
                </a:lnTo>
                <a:lnTo>
                  <a:pt x="11510350" y="3378468"/>
                </a:lnTo>
                <a:cubicBezTo>
                  <a:pt x="11510350" y="3368888"/>
                  <a:pt x="11515140" y="3359308"/>
                  <a:pt x="11524722" y="3349728"/>
                </a:cubicBezTo>
                <a:lnTo>
                  <a:pt x="11524722" y="3364099"/>
                </a:lnTo>
                <a:lnTo>
                  <a:pt x="11524722" y="3378468"/>
                </a:lnTo>
                <a:cubicBezTo>
                  <a:pt x="11534302" y="3378468"/>
                  <a:pt x="11546276" y="3376073"/>
                  <a:pt x="11560646" y="3371282"/>
                </a:cubicBezTo>
                <a:cubicBezTo>
                  <a:pt x="11575017" y="3366493"/>
                  <a:pt x="11582200" y="3359308"/>
                  <a:pt x="11582200" y="3349728"/>
                </a:cubicBezTo>
                <a:cubicBezTo>
                  <a:pt x="11582200" y="3349728"/>
                  <a:pt x="11586989" y="3349728"/>
                  <a:pt x="11596571" y="3349728"/>
                </a:cubicBezTo>
                <a:lnTo>
                  <a:pt x="11596571" y="3335358"/>
                </a:lnTo>
                <a:cubicBezTo>
                  <a:pt x="11596571" y="3335358"/>
                  <a:pt x="11601361" y="3335358"/>
                  <a:pt x="11610941" y="3335358"/>
                </a:cubicBezTo>
                <a:cubicBezTo>
                  <a:pt x="11620521" y="3335358"/>
                  <a:pt x="11630101" y="3330567"/>
                  <a:pt x="11639681" y="3320987"/>
                </a:cubicBezTo>
                <a:lnTo>
                  <a:pt x="11654050" y="3306618"/>
                </a:lnTo>
                <a:lnTo>
                  <a:pt x="11668421" y="3320987"/>
                </a:lnTo>
                <a:lnTo>
                  <a:pt x="11682790" y="3320987"/>
                </a:lnTo>
                <a:cubicBezTo>
                  <a:pt x="11711531" y="3311409"/>
                  <a:pt x="11725900" y="3297038"/>
                  <a:pt x="11725900" y="3277878"/>
                </a:cubicBezTo>
                <a:cubicBezTo>
                  <a:pt x="11725900" y="3277878"/>
                  <a:pt x="11721111" y="3273089"/>
                  <a:pt x="11711531" y="3263509"/>
                </a:cubicBezTo>
                <a:cubicBezTo>
                  <a:pt x="11711531" y="3263509"/>
                  <a:pt x="11709134" y="3263509"/>
                  <a:pt x="11704345" y="3263509"/>
                </a:cubicBezTo>
                <a:cubicBezTo>
                  <a:pt x="11699556" y="3263509"/>
                  <a:pt x="11687580" y="3268300"/>
                  <a:pt x="11668421" y="3277878"/>
                </a:cubicBezTo>
                <a:lnTo>
                  <a:pt x="11639681" y="3292249"/>
                </a:lnTo>
                <a:cubicBezTo>
                  <a:pt x="11639681" y="3282669"/>
                  <a:pt x="11639681" y="3277878"/>
                  <a:pt x="11639681" y="3277878"/>
                </a:cubicBezTo>
                <a:lnTo>
                  <a:pt x="11668421" y="3263509"/>
                </a:lnTo>
                <a:cubicBezTo>
                  <a:pt x="11697160" y="3244348"/>
                  <a:pt x="11721111" y="3239559"/>
                  <a:pt x="11740271" y="3249137"/>
                </a:cubicBezTo>
                <a:lnTo>
                  <a:pt x="11769009" y="3249137"/>
                </a:lnTo>
                <a:cubicBezTo>
                  <a:pt x="11759429" y="3239559"/>
                  <a:pt x="11759429" y="3234768"/>
                  <a:pt x="11769009" y="3234768"/>
                </a:cubicBezTo>
                <a:cubicBezTo>
                  <a:pt x="11797750" y="3244348"/>
                  <a:pt x="11821701" y="3239559"/>
                  <a:pt x="11840861" y="3220399"/>
                </a:cubicBezTo>
                <a:cubicBezTo>
                  <a:pt x="11840861" y="3210819"/>
                  <a:pt x="11845650" y="3206028"/>
                  <a:pt x="11855230" y="3206028"/>
                </a:cubicBezTo>
                <a:cubicBezTo>
                  <a:pt x="11864811" y="3206028"/>
                  <a:pt x="11869600" y="3206028"/>
                  <a:pt x="11869600" y="3206028"/>
                </a:cubicBezTo>
                <a:cubicBezTo>
                  <a:pt x="11869600" y="3206028"/>
                  <a:pt x="11874389" y="3201239"/>
                  <a:pt x="11883971" y="3191659"/>
                </a:cubicBezTo>
                <a:lnTo>
                  <a:pt x="11883971" y="3206028"/>
                </a:lnTo>
                <a:cubicBezTo>
                  <a:pt x="11883971" y="3225188"/>
                  <a:pt x="11879182" y="3229977"/>
                  <a:pt x="11869600" y="3220399"/>
                </a:cubicBezTo>
                <a:lnTo>
                  <a:pt x="11826490" y="3249137"/>
                </a:lnTo>
                <a:lnTo>
                  <a:pt x="11826490" y="3263509"/>
                </a:lnTo>
                <a:lnTo>
                  <a:pt x="11783381" y="3277878"/>
                </a:lnTo>
                <a:lnTo>
                  <a:pt x="11769009" y="3277878"/>
                </a:lnTo>
                <a:cubicBezTo>
                  <a:pt x="11769009" y="3268300"/>
                  <a:pt x="11769009" y="3263509"/>
                  <a:pt x="11769009" y="3263509"/>
                </a:cubicBezTo>
                <a:cubicBezTo>
                  <a:pt x="11769009" y="3263509"/>
                  <a:pt x="11766615" y="3265903"/>
                  <a:pt x="11761826" y="3270694"/>
                </a:cubicBezTo>
                <a:cubicBezTo>
                  <a:pt x="11757037" y="3275483"/>
                  <a:pt x="11754640" y="3282669"/>
                  <a:pt x="11754640" y="3292249"/>
                </a:cubicBezTo>
                <a:cubicBezTo>
                  <a:pt x="11764220" y="3330567"/>
                  <a:pt x="11773800" y="3349728"/>
                  <a:pt x="11783381" y="3349728"/>
                </a:cubicBezTo>
                <a:cubicBezTo>
                  <a:pt x="11783381" y="3349728"/>
                  <a:pt x="11797750" y="3340149"/>
                  <a:pt x="11826490" y="3320987"/>
                </a:cubicBezTo>
                <a:cubicBezTo>
                  <a:pt x="11836070" y="3320987"/>
                  <a:pt x="11845650" y="3316198"/>
                  <a:pt x="11855230" y="3306618"/>
                </a:cubicBezTo>
                <a:cubicBezTo>
                  <a:pt x="11864811" y="3297038"/>
                  <a:pt x="11869600" y="3292249"/>
                  <a:pt x="11869600" y="3292249"/>
                </a:cubicBezTo>
                <a:cubicBezTo>
                  <a:pt x="11869600" y="3292249"/>
                  <a:pt x="11907920" y="3273089"/>
                  <a:pt x="11984561" y="3234768"/>
                </a:cubicBezTo>
                <a:lnTo>
                  <a:pt x="12130056" y="3186269"/>
                </a:lnTo>
                <a:lnTo>
                  <a:pt x="12128261" y="3191659"/>
                </a:lnTo>
                <a:cubicBezTo>
                  <a:pt x="12128261" y="3191659"/>
                  <a:pt x="12123471" y="3191659"/>
                  <a:pt x="12113889" y="3191659"/>
                </a:cubicBezTo>
                <a:lnTo>
                  <a:pt x="12085149" y="3220399"/>
                </a:lnTo>
                <a:lnTo>
                  <a:pt x="12070780" y="3220399"/>
                </a:lnTo>
                <a:lnTo>
                  <a:pt x="12056411" y="3234768"/>
                </a:lnTo>
                <a:cubicBezTo>
                  <a:pt x="12046829" y="3244348"/>
                  <a:pt x="12037250" y="3249137"/>
                  <a:pt x="12027670" y="3249137"/>
                </a:cubicBezTo>
                <a:lnTo>
                  <a:pt x="11998930" y="3249137"/>
                </a:lnTo>
                <a:cubicBezTo>
                  <a:pt x="11998930" y="3258718"/>
                  <a:pt x="11994141" y="3263509"/>
                  <a:pt x="11984561" y="3263509"/>
                </a:cubicBezTo>
                <a:cubicBezTo>
                  <a:pt x="11984561" y="3263509"/>
                  <a:pt x="11984561" y="3268300"/>
                  <a:pt x="11984561" y="3277878"/>
                </a:cubicBezTo>
                <a:cubicBezTo>
                  <a:pt x="11984561" y="3287458"/>
                  <a:pt x="11984561" y="3294643"/>
                  <a:pt x="11984561" y="3299432"/>
                </a:cubicBezTo>
                <a:cubicBezTo>
                  <a:pt x="11984561" y="3304223"/>
                  <a:pt x="11977375" y="3309013"/>
                  <a:pt x="11963004" y="3313804"/>
                </a:cubicBezTo>
                <a:cubicBezTo>
                  <a:pt x="11948635" y="3318593"/>
                  <a:pt x="11939055" y="3320987"/>
                  <a:pt x="11934266" y="3320987"/>
                </a:cubicBezTo>
                <a:cubicBezTo>
                  <a:pt x="11929477" y="3320987"/>
                  <a:pt x="11936660" y="3316198"/>
                  <a:pt x="11955821" y="3306618"/>
                </a:cubicBezTo>
                <a:lnTo>
                  <a:pt x="11955821" y="3277878"/>
                </a:lnTo>
                <a:lnTo>
                  <a:pt x="11941449" y="3277878"/>
                </a:lnTo>
                <a:cubicBezTo>
                  <a:pt x="11941449" y="3287458"/>
                  <a:pt x="11936660" y="3292249"/>
                  <a:pt x="11927080" y="3292249"/>
                </a:cubicBezTo>
                <a:cubicBezTo>
                  <a:pt x="11917500" y="3292249"/>
                  <a:pt x="11912711" y="3297038"/>
                  <a:pt x="11912711" y="3306618"/>
                </a:cubicBezTo>
                <a:cubicBezTo>
                  <a:pt x="11912711" y="3316198"/>
                  <a:pt x="11907920" y="3325778"/>
                  <a:pt x="11898340" y="3335358"/>
                </a:cubicBezTo>
                <a:lnTo>
                  <a:pt x="11869600" y="3335358"/>
                </a:lnTo>
                <a:lnTo>
                  <a:pt x="11883971" y="3320987"/>
                </a:lnTo>
                <a:lnTo>
                  <a:pt x="11855230" y="3335358"/>
                </a:lnTo>
                <a:cubicBezTo>
                  <a:pt x="11845650" y="3344938"/>
                  <a:pt x="11838465" y="3347333"/>
                  <a:pt x="11833676" y="3342544"/>
                </a:cubicBezTo>
                <a:cubicBezTo>
                  <a:pt x="11828887" y="3337753"/>
                  <a:pt x="11826490" y="3337753"/>
                  <a:pt x="11826490" y="3342544"/>
                </a:cubicBezTo>
                <a:cubicBezTo>
                  <a:pt x="11826490" y="3347333"/>
                  <a:pt x="11821701" y="3349728"/>
                  <a:pt x="11812121" y="3349728"/>
                </a:cubicBezTo>
                <a:cubicBezTo>
                  <a:pt x="11802539" y="3349728"/>
                  <a:pt x="11797750" y="3354519"/>
                  <a:pt x="11797750" y="3364099"/>
                </a:cubicBezTo>
                <a:cubicBezTo>
                  <a:pt x="11797750" y="3364099"/>
                  <a:pt x="11797750" y="3368888"/>
                  <a:pt x="11797750" y="3378468"/>
                </a:cubicBezTo>
                <a:lnTo>
                  <a:pt x="11812121" y="3378468"/>
                </a:lnTo>
                <a:lnTo>
                  <a:pt x="11812121" y="3392839"/>
                </a:lnTo>
                <a:cubicBezTo>
                  <a:pt x="11783381" y="3392839"/>
                  <a:pt x="11769009" y="3392839"/>
                  <a:pt x="11769009" y="3392839"/>
                </a:cubicBezTo>
                <a:lnTo>
                  <a:pt x="11754640" y="3378468"/>
                </a:lnTo>
                <a:cubicBezTo>
                  <a:pt x="11754640" y="3388048"/>
                  <a:pt x="11754640" y="3392839"/>
                  <a:pt x="11754640" y="3392839"/>
                </a:cubicBezTo>
                <a:lnTo>
                  <a:pt x="11711531" y="3421577"/>
                </a:lnTo>
                <a:lnTo>
                  <a:pt x="11682790" y="3435948"/>
                </a:lnTo>
                <a:cubicBezTo>
                  <a:pt x="11654050" y="3474267"/>
                  <a:pt x="11625310" y="3493427"/>
                  <a:pt x="11596571" y="3493427"/>
                </a:cubicBezTo>
                <a:cubicBezTo>
                  <a:pt x="11596571" y="3493427"/>
                  <a:pt x="11594175" y="3493427"/>
                  <a:pt x="11589386" y="3493427"/>
                </a:cubicBezTo>
                <a:cubicBezTo>
                  <a:pt x="11584597" y="3493427"/>
                  <a:pt x="11577411" y="3498218"/>
                  <a:pt x="11567831" y="3507798"/>
                </a:cubicBezTo>
                <a:cubicBezTo>
                  <a:pt x="11558249" y="3517378"/>
                  <a:pt x="11551065" y="3519773"/>
                  <a:pt x="11546276" y="3514982"/>
                </a:cubicBezTo>
                <a:cubicBezTo>
                  <a:pt x="11541487" y="3510193"/>
                  <a:pt x="11539091" y="3512587"/>
                  <a:pt x="11539091" y="3522167"/>
                </a:cubicBezTo>
                <a:cubicBezTo>
                  <a:pt x="11539091" y="3522167"/>
                  <a:pt x="11534302" y="3524562"/>
                  <a:pt x="11524722" y="3529353"/>
                </a:cubicBezTo>
                <a:cubicBezTo>
                  <a:pt x="11515140" y="3534144"/>
                  <a:pt x="11507956" y="3536539"/>
                  <a:pt x="11503165" y="3536539"/>
                </a:cubicBezTo>
                <a:cubicBezTo>
                  <a:pt x="11498376" y="3536539"/>
                  <a:pt x="11491192" y="3541328"/>
                  <a:pt x="11481610" y="3550908"/>
                </a:cubicBezTo>
                <a:cubicBezTo>
                  <a:pt x="11481610" y="3560488"/>
                  <a:pt x="11476821" y="3565277"/>
                  <a:pt x="11467241" y="3565277"/>
                </a:cubicBezTo>
                <a:cubicBezTo>
                  <a:pt x="11457661" y="3565277"/>
                  <a:pt x="11452872" y="3565277"/>
                  <a:pt x="11452872" y="3565277"/>
                </a:cubicBezTo>
                <a:cubicBezTo>
                  <a:pt x="11452872" y="3584437"/>
                  <a:pt x="11457661" y="3589228"/>
                  <a:pt x="11467241" y="3579648"/>
                </a:cubicBezTo>
                <a:cubicBezTo>
                  <a:pt x="11467241" y="3579648"/>
                  <a:pt x="11472030" y="3579648"/>
                  <a:pt x="11481610" y="3579648"/>
                </a:cubicBezTo>
                <a:lnTo>
                  <a:pt x="11481610" y="3594017"/>
                </a:lnTo>
                <a:cubicBezTo>
                  <a:pt x="11462452" y="3584437"/>
                  <a:pt x="11452872" y="3589228"/>
                  <a:pt x="11452872" y="3608388"/>
                </a:cubicBezTo>
                <a:cubicBezTo>
                  <a:pt x="11452872" y="3608388"/>
                  <a:pt x="11457661" y="3608388"/>
                  <a:pt x="11467241" y="3608388"/>
                </a:cubicBezTo>
                <a:cubicBezTo>
                  <a:pt x="11486399" y="3608388"/>
                  <a:pt x="11505561" y="3605994"/>
                  <a:pt x="11524722" y="3601203"/>
                </a:cubicBezTo>
                <a:cubicBezTo>
                  <a:pt x="11543880" y="3596412"/>
                  <a:pt x="11563042" y="3584437"/>
                  <a:pt x="11582200" y="3565277"/>
                </a:cubicBezTo>
                <a:lnTo>
                  <a:pt x="11610941" y="3565277"/>
                </a:lnTo>
                <a:lnTo>
                  <a:pt x="11596571" y="3594017"/>
                </a:lnTo>
                <a:cubicBezTo>
                  <a:pt x="11596571" y="3603597"/>
                  <a:pt x="11596571" y="3608388"/>
                  <a:pt x="11596571" y="3608388"/>
                </a:cubicBezTo>
                <a:lnTo>
                  <a:pt x="11582200" y="3622758"/>
                </a:lnTo>
                <a:cubicBezTo>
                  <a:pt x="11572620" y="3613178"/>
                  <a:pt x="11567831" y="3613178"/>
                  <a:pt x="11567831" y="3622758"/>
                </a:cubicBezTo>
                <a:cubicBezTo>
                  <a:pt x="11558249" y="3622758"/>
                  <a:pt x="11553460" y="3620363"/>
                  <a:pt x="11553460" y="3615572"/>
                </a:cubicBezTo>
                <a:cubicBezTo>
                  <a:pt x="11553460" y="3610783"/>
                  <a:pt x="11553460" y="3608388"/>
                  <a:pt x="11553460" y="3608388"/>
                </a:cubicBezTo>
                <a:cubicBezTo>
                  <a:pt x="11553460" y="3608388"/>
                  <a:pt x="11551065" y="3608388"/>
                  <a:pt x="11546276" y="3608388"/>
                </a:cubicBezTo>
                <a:cubicBezTo>
                  <a:pt x="11541487" y="3608388"/>
                  <a:pt x="11539091" y="3610783"/>
                  <a:pt x="11539091" y="3615572"/>
                </a:cubicBezTo>
                <a:cubicBezTo>
                  <a:pt x="11539091" y="3620363"/>
                  <a:pt x="11536694" y="3625152"/>
                  <a:pt x="11531905" y="3629943"/>
                </a:cubicBezTo>
                <a:cubicBezTo>
                  <a:pt x="11527116" y="3634732"/>
                  <a:pt x="11519931" y="3637127"/>
                  <a:pt x="11510350" y="3637127"/>
                </a:cubicBezTo>
                <a:cubicBezTo>
                  <a:pt x="11500770" y="3637127"/>
                  <a:pt x="11493585" y="3639521"/>
                  <a:pt x="11488796" y="3644312"/>
                </a:cubicBezTo>
                <a:cubicBezTo>
                  <a:pt x="11484007" y="3649103"/>
                  <a:pt x="11481610" y="3656287"/>
                  <a:pt x="11481610" y="3665867"/>
                </a:cubicBezTo>
                <a:lnTo>
                  <a:pt x="11481610" y="3694607"/>
                </a:lnTo>
                <a:lnTo>
                  <a:pt x="11467241" y="3694607"/>
                </a:lnTo>
                <a:lnTo>
                  <a:pt x="11438501" y="3694607"/>
                </a:lnTo>
                <a:cubicBezTo>
                  <a:pt x="11428921" y="3704188"/>
                  <a:pt x="11424131" y="3704188"/>
                  <a:pt x="11424131" y="3694607"/>
                </a:cubicBezTo>
                <a:lnTo>
                  <a:pt x="11395391" y="3737717"/>
                </a:lnTo>
                <a:lnTo>
                  <a:pt x="11388206" y="3737717"/>
                </a:lnTo>
                <a:cubicBezTo>
                  <a:pt x="11392995" y="3737717"/>
                  <a:pt x="11392995" y="3735322"/>
                  <a:pt x="11388206" y="3730533"/>
                </a:cubicBezTo>
                <a:cubicBezTo>
                  <a:pt x="11383417" y="3725742"/>
                  <a:pt x="11381022" y="3723348"/>
                  <a:pt x="11381022" y="3723348"/>
                </a:cubicBezTo>
                <a:cubicBezTo>
                  <a:pt x="11381022" y="3723348"/>
                  <a:pt x="11381022" y="3728139"/>
                  <a:pt x="11381022" y="3737717"/>
                </a:cubicBezTo>
                <a:lnTo>
                  <a:pt x="11352282" y="3766457"/>
                </a:lnTo>
                <a:cubicBezTo>
                  <a:pt x="11333121" y="3785617"/>
                  <a:pt x="11318752" y="3790407"/>
                  <a:pt x="11309170" y="3780826"/>
                </a:cubicBezTo>
                <a:lnTo>
                  <a:pt x="11309170" y="3766457"/>
                </a:lnTo>
                <a:lnTo>
                  <a:pt x="11323541" y="3752088"/>
                </a:lnTo>
                <a:cubicBezTo>
                  <a:pt x="11313961" y="3752088"/>
                  <a:pt x="11304381" y="3756877"/>
                  <a:pt x="11294801" y="3766457"/>
                </a:cubicBezTo>
                <a:cubicBezTo>
                  <a:pt x="11266061" y="3785617"/>
                  <a:pt x="11251692" y="3790407"/>
                  <a:pt x="11251692" y="3780826"/>
                </a:cubicBezTo>
                <a:lnTo>
                  <a:pt x="11266061" y="3766457"/>
                </a:lnTo>
                <a:lnTo>
                  <a:pt x="11280432" y="3766457"/>
                </a:lnTo>
                <a:cubicBezTo>
                  <a:pt x="11280432" y="3756877"/>
                  <a:pt x="11278035" y="3754483"/>
                  <a:pt x="11273246" y="3759272"/>
                </a:cubicBezTo>
                <a:cubicBezTo>
                  <a:pt x="11268457" y="3764063"/>
                  <a:pt x="11261272" y="3766457"/>
                  <a:pt x="11251692" y="3766457"/>
                </a:cubicBezTo>
                <a:cubicBezTo>
                  <a:pt x="11242111" y="3766457"/>
                  <a:pt x="11237320" y="3771248"/>
                  <a:pt x="11237320" y="3780826"/>
                </a:cubicBezTo>
                <a:lnTo>
                  <a:pt x="11237320" y="3795198"/>
                </a:lnTo>
                <a:cubicBezTo>
                  <a:pt x="11227740" y="3795198"/>
                  <a:pt x="11210977" y="3802383"/>
                  <a:pt x="11187027" y="3816752"/>
                </a:cubicBezTo>
                <a:cubicBezTo>
                  <a:pt x="11163076" y="3831122"/>
                  <a:pt x="11151101" y="3840702"/>
                  <a:pt x="11151101" y="3845493"/>
                </a:cubicBezTo>
                <a:cubicBezTo>
                  <a:pt x="11151101" y="3850282"/>
                  <a:pt x="11148705" y="3850282"/>
                  <a:pt x="11143916" y="3845493"/>
                </a:cubicBezTo>
                <a:cubicBezTo>
                  <a:pt x="11139127" y="3840702"/>
                  <a:pt x="11131943" y="3843098"/>
                  <a:pt x="11122361" y="3852678"/>
                </a:cubicBezTo>
                <a:cubicBezTo>
                  <a:pt x="11112781" y="3862256"/>
                  <a:pt x="11110386" y="3871838"/>
                  <a:pt x="11115177" y="3881417"/>
                </a:cubicBezTo>
                <a:cubicBezTo>
                  <a:pt x="11119967" y="3890997"/>
                  <a:pt x="11117572" y="3895788"/>
                  <a:pt x="11107992" y="3895788"/>
                </a:cubicBezTo>
                <a:lnTo>
                  <a:pt x="11093621" y="3924528"/>
                </a:lnTo>
                <a:cubicBezTo>
                  <a:pt x="11103203" y="3924528"/>
                  <a:pt x="11112781" y="3917342"/>
                  <a:pt x="11122361" y="3902971"/>
                </a:cubicBezTo>
                <a:cubicBezTo>
                  <a:pt x="11131943" y="3888602"/>
                  <a:pt x="11136732" y="3886208"/>
                  <a:pt x="11136732" y="3895788"/>
                </a:cubicBezTo>
                <a:lnTo>
                  <a:pt x="11165471" y="3881417"/>
                </a:lnTo>
                <a:cubicBezTo>
                  <a:pt x="11165471" y="3871838"/>
                  <a:pt x="11170262" y="3867047"/>
                  <a:pt x="11179842" y="3867047"/>
                </a:cubicBezTo>
                <a:lnTo>
                  <a:pt x="11280432" y="3823938"/>
                </a:lnTo>
                <a:cubicBezTo>
                  <a:pt x="11280432" y="3814358"/>
                  <a:pt x="11285221" y="3809567"/>
                  <a:pt x="11294801" y="3809567"/>
                </a:cubicBezTo>
                <a:lnTo>
                  <a:pt x="11323541" y="3795198"/>
                </a:lnTo>
                <a:cubicBezTo>
                  <a:pt x="11352282" y="3766457"/>
                  <a:pt x="11371440" y="3756877"/>
                  <a:pt x="11381022" y="3766457"/>
                </a:cubicBezTo>
                <a:lnTo>
                  <a:pt x="11352282" y="3795198"/>
                </a:lnTo>
                <a:cubicBezTo>
                  <a:pt x="11352282" y="3804778"/>
                  <a:pt x="11347493" y="3811961"/>
                  <a:pt x="11337911" y="3816752"/>
                </a:cubicBezTo>
                <a:cubicBezTo>
                  <a:pt x="11328330" y="3821543"/>
                  <a:pt x="11313961" y="3831122"/>
                  <a:pt x="11294801" y="3845493"/>
                </a:cubicBezTo>
                <a:cubicBezTo>
                  <a:pt x="11275643" y="3859862"/>
                  <a:pt x="11266061" y="3867047"/>
                  <a:pt x="11266061" y="3867047"/>
                </a:cubicBezTo>
                <a:cubicBezTo>
                  <a:pt x="11266061" y="3867047"/>
                  <a:pt x="11263666" y="3869442"/>
                  <a:pt x="11258877" y="3874233"/>
                </a:cubicBezTo>
                <a:cubicBezTo>
                  <a:pt x="11254086" y="3879022"/>
                  <a:pt x="11246902" y="3881417"/>
                  <a:pt x="11237320" y="3881417"/>
                </a:cubicBezTo>
                <a:cubicBezTo>
                  <a:pt x="11227740" y="3881417"/>
                  <a:pt x="11225348" y="3886208"/>
                  <a:pt x="11230137" y="3895788"/>
                </a:cubicBezTo>
                <a:cubicBezTo>
                  <a:pt x="11234926" y="3905366"/>
                  <a:pt x="11232531" y="3912551"/>
                  <a:pt x="11222951" y="3917342"/>
                </a:cubicBezTo>
                <a:cubicBezTo>
                  <a:pt x="11213371" y="3922132"/>
                  <a:pt x="11206186" y="3919737"/>
                  <a:pt x="11201396" y="3910157"/>
                </a:cubicBezTo>
                <a:cubicBezTo>
                  <a:pt x="11196607" y="3900577"/>
                  <a:pt x="11182236" y="3902971"/>
                  <a:pt x="11158287" y="3917342"/>
                </a:cubicBezTo>
                <a:cubicBezTo>
                  <a:pt x="11134336" y="3931712"/>
                  <a:pt x="11112781" y="3943688"/>
                  <a:pt x="11093621" y="3953266"/>
                </a:cubicBezTo>
                <a:cubicBezTo>
                  <a:pt x="11074462" y="3962846"/>
                  <a:pt x="11057697" y="3970032"/>
                  <a:pt x="11043326" y="3974821"/>
                </a:cubicBezTo>
                <a:cubicBezTo>
                  <a:pt x="11028956" y="3979612"/>
                  <a:pt x="11021771" y="3982007"/>
                  <a:pt x="11021771" y="3982007"/>
                </a:cubicBezTo>
                <a:lnTo>
                  <a:pt x="11021771" y="3967638"/>
                </a:lnTo>
                <a:lnTo>
                  <a:pt x="11079252" y="3924528"/>
                </a:lnTo>
                <a:cubicBezTo>
                  <a:pt x="11079252" y="3924528"/>
                  <a:pt x="11074462" y="3924528"/>
                  <a:pt x="11064882" y="3924528"/>
                </a:cubicBezTo>
                <a:cubicBezTo>
                  <a:pt x="11055300" y="3934106"/>
                  <a:pt x="11045722" y="3938897"/>
                  <a:pt x="11036142" y="3938897"/>
                </a:cubicBezTo>
                <a:lnTo>
                  <a:pt x="11007402" y="3953266"/>
                </a:lnTo>
                <a:cubicBezTo>
                  <a:pt x="10997822" y="3953266"/>
                  <a:pt x="10990636" y="3953266"/>
                  <a:pt x="10985847" y="3953266"/>
                </a:cubicBezTo>
                <a:cubicBezTo>
                  <a:pt x="10981058" y="3953266"/>
                  <a:pt x="10978661" y="3958057"/>
                  <a:pt x="10978661" y="3967638"/>
                </a:cubicBezTo>
                <a:lnTo>
                  <a:pt x="10964292" y="3982007"/>
                </a:lnTo>
                <a:cubicBezTo>
                  <a:pt x="10935552" y="3972427"/>
                  <a:pt x="10911601" y="3982007"/>
                  <a:pt x="10892442" y="4010747"/>
                </a:cubicBezTo>
                <a:cubicBezTo>
                  <a:pt x="10892442" y="4020327"/>
                  <a:pt x="10887653" y="4025116"/>
                  <a:pt x="10878071" y="4025116"/>
                </a:cubicBezTo>
                <a:cubicBezTo>
                  <a:pt x="10868491" y="4025116"/>
                  <a:pt x="10856517" y="4032302"/>
                  <a:pt x="10842147" y="4046671"/>
                </a:cubicBezTo>
                <a:cubicBezTo>
                  <a:pt x="10827776" y="4061042"/>
                  <a:pt x="10820593" y="4070622"/>
                  <a:pt x="10820593" y="4075411"/>
                </a:cubicBezTo>
                <a:cubicBezTo>
                  <a:pt x="10820593" y="4080202"/>
                  <a:pt x="10818196" y="4084991"/>
                  <a:pt x="10813407" y="4089782"/>
                </a:cubicBezTo>
                <a:cubicBezTo>
                  <a:pt x="10808618" y="4094571"/>
                  <a:pt x="10806221" y="4101757"/>
                  <a:pt x="10806221" y="4111337"/>
                </a:cubicBezTo>
                <a:cubicBezTo>
                  <a:pt x="10815803" y="4111337"/>
                  <a:pt x="10820593" y="4108943"/>
                  <a:pt x="10820593" y="4104152"/>
                </a:cubicBezTo>
                <a:lnTo>
                  <a:pt x="10820593" y="4111337"/>
                </a:lnTo>
                <a:cubicBezTo>
                  <a:pt x="10830173" y="4111337"/>
                  <a:pt x="10830173" y="4116126"/>
                  <a:pt x="10820593" y="4125706"/>
                </a:cubicBezTo>
                <a:cubicBezTo>
                  <a:pt x="10811011" y="4135286"/>
                  <a:pt x="10801432" y="4140077"/>
                  <a:pt x="10791852" y="4140077"/>
                </a:cubicBezTo>
                <a:cubicBezTo>
                  <a:pt x="10782272" y="4140077"/>
                  <a:pt x="10777481" y="4142472"/>
                  <a:pt x="10777481" y="4147261"/>
                </a:cubicBezTo>
                <a:cubicBezTo>
                  <a:pt x="10777481" y="4152052"/>
                  <a:pt x="10777481" y="4154447"/>
                  <a:pt x="10777481" y="4154447"/>
                </a:cubicBezTo>
                <a:cubicBezTo>
                  <a:pt x="10787063" y="4154447"/>
                  <a:pt x="10791852" y="4154447"/>
                  <a:pt x="10791852" y="4154447"/>
                </a:cubicBezTo>
                <a:cubicBezTo>
                  <a:pt x="10791852" y="4154447"/>
                  <a:pt x="10791852" y="4149656"/>
                  <a:pt x="10791852" y="4140077"/>
                </a:cubicBezTo>
                <a:lnTo>
                  <a:pt x="10806221" y="4154447"/>
                </a:lnTo>
                <a:cubicBezTo>
                  <a:pt x="10806221" y="4164027"/>
                  <a:pt x="10811011" y="4166421"/>
                  <a:pt x="10820593" y="4161632"/>
                </a:cubicBezTo>
                <a:cubicBezTo>
                  <a:pt x="10830173" y="4156841"/>
                  <a:pt x="10834962" y="4154447"/>
                  <a:pt x="10834962" y="4154447"/>
                </a:cubicBezTo>
                <a:cubicBezTo>
                  <a:pt x="10844542" y="4154447"/>
                  <a:pt x="10849331" y="4149656"/>
                  <a:pt x="10849331" y="4140077"/>
                </a:cubicBezTo>
                <a:cubicBezTo>
                  <a:pt x="10849331" y="4130497"/>
                  <a:pt x="10854122" y="4128101"/>
                  <a:pt x="10863702" y="4132892"/>
                </a:cubicBezTo>
                <a:cubicBezTo>
                  <a:pt x="10873282" y="4137683"/>
                  <a:pt x="10875677" y="4135286"/>
                  <a:pt x="10870888" y="4125706"/>
                </a:cubicBezTo>
                <a:cubicBezTo>
                  <a:pt x="10866099" y="4116126"/>
                  <a:pt x="10868491" y="4111337"/>
                  <a:pt x="10878071" y="4111337"/>
                </a:cubicBezTo>
                <a:cubicBezTo>
                  <a:pt x="10878071" y="4120917"/>
                  <a:pt x="10882860" y="4125706"/>
                  <a:pt x="10892442" y="4125706"/>
                </a:cubicBezTo>
                <a:cubicBezTo>
                  <a:pt x="10902023" y="4125706"/>
                  <a:pt x="10904415" y="4120917"/>
                  <a:pt x="10899626" y="4111337"/>
                </a:cubicBezTo>
                <a:cubicBezTo>
                  <a:pt x="10894837" y="4101757"/>
                  <a:pt x="10897231" y="4092177"/>
                  <a:pt x="10906812" y="4082597"/>
                </a:cubicBezTo>
                <a:lnTo>
                  <a:pt x="10921183" y="4096966"/>
                </a:lnTo>
                <a:lnTo>
                  <a:pt x="10935552" y="4096966"/>
                </a:lnTo>
                <a:cubicBezTo>
                  <a:pt x="10954710" y="4096966"/>
                  <a:pt x="10966687" y="4092177"/>
                  <a:pt x="10971476" y="4082597"/>
                </a:cubicBezTo>
                <a:cubicBezTo>
                  <a:pt x="10976267" y="4073017"/>
                  <a:pt x="10983450" y="4068228"/>
                  <a:pt x="10993033" y="4068228"/>
                </a:cubicBezTo>
                <a:cubicBezTo>
                  <a:pt x="10993033" y="4058648"/>
                  <a:pt x="10993033" y="4053857"/>
                  <a:pt x="10993033" y="4053857"/>
                </a:cubicBezTo>
                <a:cubicBezTo>
                  <a:pt x="10993033" y="4053857"/>
                  <a:pt x="10997822" y="4053857"/>
                  <a:pt x="11007402" y="4053857"/>
                </a:cubicBezTo>
                <a:cubicBezTo>
                  <a:pt x="11007402" y="4053857"/>
                  <a:pt x="11007402" y="4051462"/>
                  <a:pt x="11007402" y="4046671"/>
                </a:cubicBezTo>
                <a:cubicBezTo>
                  <a:pt x="11007402" y="4041882"/>
                  <a:pt x="11012191" y="4039487"/>
                  <a:pt x="11021771" y="4039487"/>
                </a:cubicBezTo>
                <a:cubicBezTo>
                  <a:pt x="11031353" y="4039487"/>
                  <a:pt x="11036142" y="4039487"/>
                  <a:pt x="11036142" y="4039487"/>
                </a:cubicBezTo>
                <a:lnTo>
                  <a:pt x="11036142" y="4053857"/>
                </a:lnTo>
                <a:cubicBezTo>
                  <a:pt x="11026560" y="4053857"/>
                  <a:pt x="11021771" y="4058648"/>
                  <a:pt x="11021771" y="4068228"/>
                </a:cubicBezTo>
                <a:cubicBezTo>
                  <a:pt x="11021771" y="4068228"/>
                  <a:pt x="11016982" y="4073017"/>
                  <a:pt x="11007402" y="4082597"/>
                </a:cubicBezTo>
                <a:cubicBezTo>
                  <a:pt x="10997822" y="4092177"/>
                  <a:pt x="10990636" y="4096966"/>
                  <a:pt x="10985847" y="4096966"/>
                </a:cubicBezTo>
                <a:cubicBezTo>
                  <a:pt x="10981058" y="4096966"/>
                  <a:pt x="10978661" y="4096966"/>
                  <a:pt x="10978661" y="4096966"/>
                </a:cubicBezTo>
                <a:cubicBezTo>
                  <a:pt x="10969081" y="4116126"/>
                  <a:pt x="10940341" y="4130497"/>
                  <a:pt x="10892442" y="4140077"/>
                </a:cubicBezTo>
                <a:lnTo>
                  <a:pt x="10878071" y="4154447"/>
                </a:lnTo>
                <a:cubicBezTo>
                  <a:pt x="10887653" y="4154447"/>
                  <a:pt x="10892442" y="4159238"/>
                  <a:pt x="10892442" y="4168816"/>
                </a:cubicBezTo>
                <a:cubicBezTo>
                  <a:pt x="10882860" y="4159238"/>
                  <a:pt x="10878071" y="4159238"/>
                  <a:pt x="10878071" y="4168816"/>
                </a:cubicBezTo>
                <a:lnTo>
                  <a:pt x="10878071" y="4183187"/>
                </a:lnTo>
                <a:lnTo>
                  <a:pt x="10849331" y="4168816"/>
                </a:lnTo>
                <a:cubicBezTo>
                  <a:pt x="10849331" y="4168816"/>
                  <a:pt x="10844542" y="4168816"/>
                  <a:pt x="10834962" y="4168816"/>
                </a:cubicBezTo>
                <a:cubicBezTo>
                  <a:pt x="10825382" y="4168816"/>
                  <a:pt x="10820593" y="4173607"/>
                  <a:pt x="10820593" y="4183187"/>
                </a:cubicBezTo>
                <a:lnTo>
                  <a:pt x="10849331" y="4183187"/>
                </a:lnTo>
                <a:lnTo>
                  <a:pt x="10863702" y="4183187"/>
                </a:lnTo>
                <a:lnTo>
                  <a:pt x="10834962" y="4211927"/>
                </a:lnTo>
                <a:cubicBezTo>
                  <a:pt x="10825382" y="4211927"/>
                  <a:pt x="10822987" y="4214322"/>
                  <a:pt x="10827776" y="4219111"/>
                </a:cubicBezTo>
                <a:cubicBezTo>
                  <a:pt x="10832565" y="4223902"/>
                  <a:pt x="10837358" y="4223902"/>
                  <a:pt x="10842147" y="4219111"/>
                </a:cubicBezTo>
                <a:cubicBezTo>
                  <a:pt x="10846936" y="4214322"/>
                  <a:pt x="10858913" y="4211927"/>
                  <a:pt x="10878071" y="4211927"/>
                </a:cubicBezTo>
                <a:lnTo>
                  <a:pt x="10892442" y="4197556"/>
                </a:lnTo>
                <a:cubicBezTo>
                  <a:pt x="10892442" y="4187978"/>
                  <a:pt x="10892442" y="4183187"/>
                  <a:pt x="10892442" y="4183187"/>
                </a:cubicBezTo>
                <a:cubicBezTo>
                  <a:pt x="10892442" y="4183187"/>
                  <a:pt x="10897231" y="4183187"/>
                  <a:pt x="10906812" y="4183187"/>
                </a:cubicBezTo>
                <a:lnTo>
                  <a:pt x="10935552" y="4183187"/>
                </a:lnTo>
                <a:cubicBezTo>
                  <a:pt x="10935552" y="4192767"/>
                  <a:pt x="10942737" y="4195162"/>
                  <a:pt x="10957107" y="4190373"/>
                </a:cubicBezTo>
                <a:cubicBezTo>
                  <a:pt x="10971476" y="4185582"/>
                  <a:pt x="10973872" y="4183187"/>
                  <a:pt x="10964292" y="4183187"/>
                </a:cubicBezTo>
                <a:lnTo>
                  <a:pt x="10964292" y="4154447"/>
                </a:lnTo>
                <a:cubicBezTo>
                  <a:pt x="10973872" y="4154447"/>
                  <a:pt x="10983450" y="4154447"/>
                  <a:pt x="10993033" y="4154447"/>
                </a:cubicBezTo>
                <a:cubicBezTo>
                  <a:pt x="10993033" y="4173607"/>
                  <a:pt x="10997822" y="4178396"/>
                  <a:pt x="11007402" y="4168816"/>
                </a:cubicBezTo>
                <a:lnTo>
                  <a:pt x="11021771" y="4125706"/>
                </a:lnTo>
                <a:lnTo>
                  <a:pt x="11064882" y="4140077"/>
                </a:lnTo>
                <a:cubicBezTo>
                  <a:pt x="11064882" y="4140077"/>
                  <a:pt x="11064882" y="4137683"/>
                  <a:pt x="11064882" y="4132892"/>
                </a:cubicBezTo>
                <a:cubicBezTo>
                  <a:pt x="11064882" y="4128101"/>
                  <a:pt x="11064882" y="4120917"/>
                  <a:pt x="11064882" y="4111337"/>
                </a:cubicBezTo>
                <a:cubicBezTo>
                  <a:pt x="11064882" y="4111337"/>
                  <a:pt x="11067277" y="4111337"/>
                  <a:pt x="11072066" y="4111337"/>
                </a:cubicBezTo>
                <a:cubicBezTo>
                  <a:pt x="11076855" y="4111337"/>
                  <a:pt x="11079252" y="4108943"/>
                  <a:pt x="11079252" y="4104152"/>
                </a:cubicBezTo>
                <a:cubicBezTo>
                  <a:pt x="11079252" y="4099361"/>
                  <a:pt x="11084041" y="4094571"/>
                  <a:pt x="11093621" y="4089782"/>
                </a:cubicBezTo>
                <a:cubicBezTo>
                  <a:pt x="11103203" y="4084991"/>
                  <a:pt x="11107992" y="4082597"/>
                  <a:pt x="11107992" y="4082597"/>
                </a:cubicBezTo>
                <a:cubicBezTo>
                  <a:pt x="11117572" y="4082597"/>
                  <a:pt x="11122361" y="4082597"/>
                  <a:pt x="11122361" y="4082597"/>
                </a:cubicBezTo>
                <a:cubicBezTo>
                  <a:pt x="11122361" y="4082597"/>
                  <a:pt x="11122361" y="4087388"/>
                  <a:pt x="11122361" y="4096966"/>
                </a:cubicBezTo>
                <a:cubicBezTo>
                  <a:pt x="11122361" y="4106546"/>
                  <a:pt x="11122361" y="4111337"/>
                  <a:pt x="11122361" y="4111337"/>
                </a:cubicBezTo>
                <a:lnTo>
                  <a:pt x="11136732" y="4096966"/>
                </a:lnTo>
                <a:lnTo>
                  <a:pt x="11151101" y="4096966"/>
                </a:lnTo>
                <a:lnTo>
                  <a:pt x="11151101" y="4082597"/>
                </a:lnTo>
                <a:cubicBezTo>
                  <a:pt x="11160681" y="4073017"/>
                  <a:pt x="11165471" y="4063437"/>
                  <a:pt x="11165471" y="4053857"/>
                </a:cubicBezTo>
                <a:lnTo>
                  <a:pt x="11194211" y="4053857"/>
                </a:lnTo>
                <a:cubicBezTo>
                  <a:pt x="11194211" y="4053857"/>
                  <a:pt x="11189422" y="4058648"/>
                  <a:pt x="11179842" y="4068228"/>
                </a:cubicBezTo>
                <a:lnTo>
                  <a:pt x="11179842" y="4096966"/>
                </a:lnTo>
                <a:lnTo>
                  <a:pt x="11208582" y="4082597"/>
                </a:lnTo>
                <a:lnTo>
                  <a:pt x="11237320" y="4053857"/>
                </a:lnTo>
                <a:lnTo>
                  <a:pt x="11222951" y="4025116"/>
                </a:lnTo>
                <a:cubicBezTo>
                  <a:pt x="11232531" y="4025116"/>
                  <a:pt x="11242111" y="4027511"/>
                  <a:pt x="11251692" y="4032302"/>
                </a:cubicBezTo>
                <a:cubicBezTo>
                  <a:pt x="11261272" y="4037093"/>
                  <a:pt x="11268457" y="4039487"/>
                  <a:pt x="11273246" y="4039487"/>
                </a:cubicBezTo>
                <a:cubicBezTo>
                  <a:pt x="11278035" y="4039487"/>
                  <a:pt x="11280432" y="4044276"/>
                  <a:pt x="11280432" y="4053857"/>
                </a:cubicBezTo>
                <a:cubicBezTo>
                  <a:pt x="11280432" y="4063437"/>
                  <a:pt x="11294801" y="4058648"/>
                  <a:pt x="11323541" y="4039487"/>
                </a:cubicBezTo>
                <a:cubicBezTo>
                  <a:pt x="11333121" y="4029907"/>
                  <a:pt x="11333121" y="4025116"/>
                  <a:pt x="11323541" y="4025116"/>
                </a:cubicBezTo>
                <a:lnTo>
                  <a:pt x="11352282" y="3996378"/>
                </a:lnTo>
                <a:cubicBezTo>
                  <a:pt x="11381022" y="3986798"/>
                  <a:pt x="11395391" y="3979612"/>
                  <a:pt x="11395391" y="3974821"/>
                </a:cubicBezTo>
                <a:cubicBezTo>
                  <a:pt x="11395391" y="3970032"/>
                  <a:pt x="11395391" y="3967638"/>
                  <a:pt x="11395391" y="3967638"/>
                </a:cubicBezTo>
                <a:lnTo>
                  <a:pt x="11467241" y="3938897"/>
                </a:lnTo>
                <a:cubicBezTo>
                  <a:pt x="11534302" y="3910157"/>
                  <a:pt x="11553460" y="3895788"/>
                  <a:pt x="11524722" y="3895788"/>
                </a:cubicBezTo>
                <a:lnTo>
                  <a:pt x="11524722" y="3881417"/>
                </a:lnTo>
                <a:lnTo>
                  <a:pt x="11567831" y="3867047"/>
                </a:lnTo>
                <a:lnTo>
                  <a:pt x="11596571" y="3881417"/>
                </a:lnTo>
                <a:lnTo>
                  <a:pt x="11697160" y="3838307"/>
                </a:lnTo>
                <a:cubicBezTo>
                  <a:pt x="11697160" y="3838307"/>
                  <a:pt x="11701951" y="3833516"/>
                  <a:pt x="11711531" y="3823938"/>
                </a:cubicBezTo>
                <a:lnTo>
                  <a:pt x="11725900" y="3823938"/>
                </a:lnTo>
                <a:lnTo>
                  <a:pt x="11711531" y="3852678"/>
                </a:lnTo>
                <a:lnTo>
                  <a:pt x="11682790" y="3852678"/>
                </a:lnTo>
                <a:cubicBezTo>
                  <a:pt x="11673210" y="3852678"/>
                  <a:pt x="11666025" y="3855073"/>
                  <a:pt x="11661236" y="3859862"/>
                </a:cubicBezTo>
                <a:cubicBezTo>
                  <a:pt x="11656447" y="3864653"/>
                  <a:pt x="11654050" y="3867047"/>
                  <a:pt x="11654050" y="3867047"/>
                </a:cubicBezTo>
                <a:cubicBezTo>
                  <a:pt x="11654050" y="3857467"/>
                  <a:pt x="11649261" y="3857467"/>
                  <a:pt x="11639681" y="3867047"/>
                </a:cubicBezTo>
                <a:cubicBezTo>
                  <a:pt x="11639681" y="3876627"/>
                  <a:pt x="11634892" y="3883811"/>
                  <a:pt x="11625310" y="3888602"/>
                </a:cubicBezTo>
                <a:cubicBezTo>
                  <a:pt x="11615730" y="3893393"/>
                  <a:pt x="11610941" y="3895788"/>
                  <a:pt x="11610941" y="3895788"/>
                </a:cubicBezTo>
                <a:lnTo>
                  <a:pt x="11596571" y="3910157"/>
                </a:lnTo>
                <a:cubicBezTo>
                  <a:pt x="11606152" y="3910157"/>
                  <a:pt x="11615730" y="3907762"/>
                  <a:pt x="11625310" y="3902971"/>
                </a:cubicBezTo>
                <a:cubicBezTo>
                  <a:pt x="11634892" y="3898182"/>
                  <a:pt x="11649261" y="3895788"/>
                  <a:pt x="11668421" y="3895788"/>
                </a:cubicBezTo>
                <a:cubicBezTo>
                  <a:pt x="11668421" y="3895788"/>
                  <a:pt x="11673210" y="3890997"/>
                  <a:pt x="11682790" y="3881417"/>
                </a:cubicBezTo>
                <a:lnTo>
                  <a:pt x="11740271" y="3867047"/>
                </a:lnTo>
                <a:cubicBezTo>
                  <a:pt x="11749851" y="3867047"/>
                  <a:pt x="11759429" y="3859862"/>
                  <a:pt x="11769009" y="3845493"/>
                </a:cubicBezTo>
                <a:cubicBezTo>
                  <a:pt x="11778591" y="3831122"/>
                  <a:pt x="11783381" y="3828727"/>
                  <a:pt x="11783381" y="3838307"/>
                </a:cubicBezTo>
                <a:cubicBezTo>
                  <a:pt x="11792961" y="3838307"/>
                  <a:pt x="11797750" y="3835913"/>
                  <a:pt x="11797750" y="3831122"/>
                </a:cubicBezTo>
                <a:cubicBezTo>
                  <a:pt x="11797750" y="3826332"/>
                  <a:pt x="11802539" y="3823938"/>
                  <a:pt x="11812121" y="3823938"/>
                </a:cubicBezTo>
                <a:cubicBezTo>
                  <a:pt x="11812121" y="3823938"/>
                  <a:pt x="11816910" y="3823938"/>
                  <a:pt x="11826490" y="3823938"/>
                </a:cubicBezTo>
                <a:cubicBezTo>
                  <a:pt x="11826490" y="3823938"/>
                  <a:pt x="11831279" y="3819147"/>
                  <a:pt x="11840861" y="3809567"/>
                </a:cubicBezTo>
                <a:lnTo>
                  <a:pt x="11855230" y="3809567"/>
                </a:lnTo>
                <a:cubicBezTo>
                  <a:pt x="11864811" y="3799989"/>
                  <a:pt x="11871996" y="3797592"/>
                  <a:pt x="11876785" y="3802383"/>
                </a:cubicBezTo>
                <a:cubicBezTo>
                  <a:pt x="11881574" y="3807172"/>
                  <a:pt x="11888760" y="3807172"/>
                  <a:pt x="11898340" y="3802383"/>
                </a:cubicBezTo>
                <a:cubicBezTo>
                  <a:pt x="11907920" y="3797592"/>
                  <a:pt x="11912711" y="3790407"/>
                  <a:pt x="11912711" y="3780826"/>
                </a:cubicBezTo>
                <a:cubicBezTo>
                  <a:pt x="11912711" y="3780826"/>
                  <a:pt x="11915106" y="3778432"/>
                  <a:pt x="11919895" y="3773643"/>
                </a:cubicBezTo>
                <a:cubicBezTo>
                  <a:pt x="11924684" y="3768852"/>
                  <a:pt x="11931869" y="3766457"/>
                  <a:pt x="11941449" y="3766457"/>
                </a:cubicBezTo>
                <a:cubicBezTo>
                  <a:pt x="11951031" y="3766457"/>
                  <a:pt x="11958215" y="3766457"/>
                  <a:pt x="11963004" y="3766457"/>
                </a:cubicBezTo>
                <a:cubicBezTo>
                  <a:pt x="11967795" y="3766457"/>
                  <a:pt x="11970190" y="3761666"/>
                  <a:pt x="11970190" y="3752088"/>
                </a:cubicBezTo>
                <a:cubicBezTo>
                  <a:pt x="11970190" y="3752088"/>
                  <a:pt x="11977375" y="3749694"/>
                  <a:pt x="11991744" y="3744902"/>
                </a:cubicBezTo>
                <a:cubicBezTo>
                  <a:pt x="12006116" y="3740111"/>
                  <a:pt x="12013299" y="3737717"/>
                  <a:pt x="12013299" y="3737717"/>
                </a:cubicBezTo>
                <a:cubicBezTo>
                  <a:pt x="12013299" y="3728139"/>
                  <a:pt x="12013299" y="3723348"/>
                  <a:pt x="12013299" y="3723348"/>
                </a:cubicBezTo>
                <a:cubicBezTo>
                  <a:pt x="12013299" y="3723348"/>
                  <a:pt x="12018088" y="3723348"/>
                  <a:pt x="12027670" y="3723348"/>
                </a:cubicBezTo>
                <a:cubicBezTo>
                  <a:pt x="12027670" y="3704188"/>
                  <a:pt x="12051622" y="3694607"/>
                  <a:pt x="12099520" y="3694607"/>
                </a:cubicBezTo>
                <a:cubicBezTo>
                  <a:pt x="12099520" y="3694607"/>
                  <a:pt x="12104309" y="3689816"/>
                  <a:pt x="12113889" y="3680238"/>
                </a:cubicBezTo>
                <a:lnTo>
                  <a:pt x="12142630" y="3665867"/>
                </a:lnTo>
                <a:lnTo>
                  <a:pt x="12171370" y="3651498"/>
                </a:lnTo>
                <a:lnTo>
                  <a:pt x="12214480" y="3622758"/>
                </a:lnTo>
                <a:lnTo>
                  <a:pt x="12228849" y="3622758"/>
                </a:lnTo>
                <a:cubicBezTo>
                  <a:pt x="12228849" y="3613178"/>
                  <a:pt x="12228849" y="3608388"/>
                  <a:pt x="12228849" y="3608388"/>
                </a:cubicBezTo>
                <a:cubicBezTo>
                  <a:pt x="12238431" y="3608388"/>
                  <a:pt x="12245616" y="3605994"/>
                  <a:pt x="12250405" y="3601203"/>
                </a:cubicBezTo>
                <a:cubicBezTo>
                  <a:pt x="12255194" y="3596412"/>
                  <a:pt x="12257589" y="3589228"/>
                  <a:pt x="12257589" y="3579648"/>
                </a:cubicBezTo>
                <a:lnTo>
                  <a:pt x="12286329" y="3594017"/>
                </a:lnTo>
                <a:cubicBezTo>
                  <a:pt x="12276749" y="3603597"/>
                  <a:pt x="12276749" y="3608388"/>
                  <a:pt x="12286329" y="3608388"/>
                </a:cubicBezTo>
                <a:cubicBezTo>
                  <a:pt x="12295909" y="3608388"/>
                  <a:pt x="12300700" y="3608388"/>
                  <a:pt x="12300700" y="3608388"/>
                </a:cubicBezTo>
                <a:lnTo>
                  <a:pt x="12243220" y="3637127"/>
                </a:lnTo>
                <a:lnTo>
                  <a:pt x="12200110" y="3665867"/>
                </a:lnTo>
                <a:cubicBezTo>
                  <a:pt x="12190528" y="3685027"/>
                  <a:pt x="12166581" y="3694607"/>
                  <a:pt x="12128261" y="3694607"/>
                </a:cubicBezTo>
                <a:lnTo>
                  <a:pt x="12113889" y="3694607"/>
                </a:lnTo>
                <a:cubicBezTo>
                  <a:pt x="12113889" y="3704188"/>
                  <a:pt x="12113889" y="3713768"/>
                  <a:pt x="12113889" y="3723348"/>
                </a:cubicBezTo>
                <a:cubicBezTo>
                  <a:pt x="12123471" y="3752088"/>
                  <a:pt x="12104309" y="3761666"/>
                  <a:pt x="12056411" y="3752088"/>
                </a:cubicBezTo>
                <a:cubicBezTo>
                  <a:pt x="12046829" y="3742508"/>
                  <a:pt x="12037250" y="3742508"/>
                  <a:pt x="12027670" y="3752088"/>
                </a:cubicBezTo>
                <a:lnTo>
                  <a:pt x="12013299" y="3766457"/>
                </a:lnTo>
                <a:lnTo>
                  <a:pt x="11927080" y="3823938"/>
                </a:lnTo>
                <a:cubicBezTo>
                  <a:pt x="11927080" y="3823938"/>
                  <a:pt x="11927080" y="3826332"/>
                  <a:pt x="11927080" y="3831122"/>
                </a:cubicBezTo>
                <a:cubicBezTo>
                  <a:pt x="11927080" y="3835913"/>
                  <a:pt x="11922291" y="3838307"/>
                  <a:pt x="11912711" y="3838307"/>
                </a:cubicBezTo>
                <a:cubicBezTo>
                  <a:pt x="11912711" y="3828727"/>
                  <a:pt x="11910315" y="3826332"/>
                  <a:pt x="11905525" y="3831122"/>
                </a:cubicBezTo>
                <a:cubicBezTo>
                  <a:pt x="11900736" y="3835913"/>
                  <a:pt x="11893551" y="3838307"/>
                  <a:pt x="11883971" y="3838307"/>
                </a:cubicBezTo>
                <a:lnTo>
                  <a:pt x="11869600" y="3852678"/>
                </a:lnTo>
                <a:cubicBezTo>
                  <a:pt x="11860019" y="3862256"/>
                  <a:pt x="11852834" y="3867047"/>
                  <a:pt x="11848045" y="3867047"/>
                </a:cubicBezTo>
                <a:cubicBezTo>
                  <a:pt x="11843256" y="3867047"/>
                  <a:pt x="11836070" y="3869442"/>
                  <a:pt x="11826490" y="3874233"/>
                </a:cubicBezTo>
                <a:cubicBezTo>
                  <a:pt x="11816910" y="3879022"/>
                  <a:pt x="11812121" y="3881417"/>
                  <a:pt x="11812121" y="3881417"/>
                </a:cubicBezTo>
                <a:cubicBezTo>
                  <a:pt x="11792961" y="3871838"/>
                  <a:pt x="11783381" y="3876627"/>
                  <a:pt x="11783381" y="3895788"/>
                </a:cubicBezTo>
                <a:cubicBezTo>
                  <a:pt x="11792961" y="3905366"/>
                  <a:pt x="11792961" y="3912551"/>
                  <a:pt x="11783381" y="3917342"/>
                </a:cubicBezTo>
                <a:cubicBezTo>
                  <a:pt x="11773800" y="3922132"/>
                  <a:pt x="11769009" y="3924528"/>
                  <a:pt x="11769009" y="3924528"/>
                </a:cubicBezTo>
                <a:lnTo>
                  <a:pt x="11754640" y="3924528"/>
                </a:lnTo>
                <a:cubicBezTo>
                  <a:pt x="11745060" y="3914948"/>
                  <a:pt x="11733086" y="3912551"/>
                  <a:pt x="11718716" y="3917342"/>
                </a:cubicBezTo>
                <a:cubicBezTo>
                  <a:pt x="11704345" y="3922132"/>
                  <a:pt x="11701951" y="3924528"/>
                  <a:pt x="11711531" y="3924528"/>
                </a:cubicBezTo>
                <a:lnTo>
                  <a:pt x="11697160" y="3938897"/>
                </a:lnTo>
                <a:cubicBezTo>
                  <a:pt x="11687580" y="3929317"/>
                  <a:pt x="11663632" y="3938897"/>
                  <a:pt x="11625310" y="3967638"/>
                </a:cubicBezTo>
                <a:cubicBezTo>
                  <a:pt x="11603755" y="3989192"/>
                  <a:pt x="11585568" y="4005357"/>
                  <a:pt x="11570749" y="4016137"/>
                </a:cubicBezTo>
                <a:lnTo>
                  <a:pt x="11557054" y="4025116"/>
                </a:lnTo>
                <a:lnTo>
                  <a:pt x="11582200" y="4025116"/>
                </a:lnTo>
                <a:lnTo>
                  <a:pt x="11582200" y="4010747"/>
                </a:lnTo>
                <a:lnTo>
                  <a:pt x="11625310" y="4010747"/>
                </a:lnTo>
                <a:cubicBezTo>
                  <a:pt x="11625310" y="4020327"/>
                  <a:pt x="11615730" y="4025116"/>
                  <a:pt x="11596571" y="4025116"/>
                </a:cubicBezTo>
                <a:lnTo>
                  <a:pt x="11582200" y="4039487"/>
                </a:lnTo>
                <a:cubicBezTo>
                  <a:pt x="11582200" y="4039487"/>
                  <a:pt x="11584595" y="4039487"/>
                  <a:pt x="11589386" y="4039487"/>
                </a:cubicBezTo>
                <a:lnTo>
                  <a:pt x="11610941" y="4039487"/>
                </a:lnTo>
                <a:lnTo>
                  <a:pt x="11553460" y="4068228"/>
                </a:lnTo>
                <a:cubicBezTo>
                  <a:pt x="11543880" y="4058648"/>
                  <a:pt x="11539091" y="4063437"/>
                  <a:pt x="11539091" y="4082597"/>
                </a:cubicBezTo>
                <a:lnTo>
                  <a:pt x="11510350" y="4096966"/>
                </a:lnTo>
                <a:cubicBezTo>
                  <a:pt x="11510350" y="4096966"/>
                  <a:pt x="11505561" y="4099361"/>
                  <a:pt x="11495981" y="4104152"/>
                </a:cubicBezTo>
                <a:cubicBezTo>
                  <a:pt x="11486399" y="4108943"/>
                  <a:pt x="11479216" y="4111337"/>
                  <a:pt x="11474427" y="4111337"/>
                </a:cubicBezTo>
                <a:cubicBezTo>
                  <a:pt x="11469637" y="4111337"/>
                  <a:pt x="11467241" y="4113732"/>
                  <a:pt x="11467241" y="4118523"/>
                </a:cubicBezTo>
                <a:cubicBezTo>
                  <a:pt x="11467241" y="4123312"/>
                  <a:pt x="11462452" y="4125706"/>
                  <a:pt x="11452872" y="4125706"/>
                </a:cubicBezTo>
                <a:lnTo>
                  <a:pt x="11424131" y="4140077"/>
                </a:lnTo>
                <a:lnTo>
                  <a:pt x="11409760" y="4154447"/>
                </a:lnTo>
                <a:lnTo>
                  <a:pt x="11395391" y="4168816"/>
                </a:lnTo>
                <a:cubicBezTo>
                  <a:pt x="11385811" y="4178396"/>
                  <a:pt x="11371440" y="4187978"/>
                  <a:pt x="11352282" y="4197556"/>
                </a:cubicBezTo>
                <a:cubicBezTo>
                  <a:pt x="11313961" y="4207136"/>
                  <a:pt x="11287615" y="4216716"/>
                  <a:pt x="11273246" y="4226296"/>
                </a:cubicBezTo>
                <a:cubicBezTo>
                  <a:pt x="11258877" y="4235877"/>
                  <a:pt x="11251692" y="4240666"/>
                  <a:pt x="11251692" y="4240666"/>
                </a:cubicBezTo>
                <a:lnTo>
                  <a:pt x="11237320" y="4255037"/>
                </a:lnTo>
                <a:lnTo>
                  <a:pt x="11208582" y="4283777"/>
                </a:lnTo>
                <a:cubicBezTo>
                  <a:pt x="11208582" y="4283777"/>
                  <a:pt x="11210977" y="4283777"/>
                  <a:pt x="11215766" y="4283777"/>
                </a:cubicBezTo>
                <a:cubicBezTo>
                  <a:pt x="11220555" y="4283777"/>
                  <a:pt x="11227740" y="4283777"/>
                  <a:pt x="11237320" y="4283777"/>
                </a:cubicBezTo>
                <a:cubicBezTo>
                  <a:pt x="11237320" y="4274197"/>
                  <a:pt x="11237320" y="4269406"/>
                  <a:pt x="11237320" y="4269406"/>
                </a:cubicBezTo>
                <a:cubicBezTo>
                  <a:pt x="11256481" y="4269406"/>
                  <a:pt x="11266061" y="4264617"/>
                  <a:pt x="11266061" y="4255037"/>
                </a:cubicBezTo>
                <a:cubicBezTo>
                  <a:pt x="11266061" y="4245457"/>
                  <a:pt x="11275643" y="4240666"/>
                  <a:pt x="11294801" y="4240666"/>
                </a:cubicBezTo>
                <a:lnTo>
                  <a:pt x="11366651" y="4197556"/>
                </a:lnTo>
                <a:cubicBezTo>
                  <a:pt x="11376231" y="4187978"/>
                  <a:pt x="11383417" y="4183187"/>
                  <a:pt x="11388206" y="4183187"/>
                </a:cubicBezTo>
                <a:cubicBezTo>
                  <a:pt x="11392995" y="4183187"/>
                  <a:pt x="11409760" y="4178396"/>
                  <a:pt x="11438501" y="4168816"/>
                </a:cubicBezTo>
                <a:cubicBezTo>
                  <a:pt x="11448081" y="4159238"/>
                  <a:pt x="11457661" y="4154447"/>
                  <a:pt x="11467241" y="4154447"/>
                </a:cubicBezTo>
                <a:cubicBezTo>
                  <a:pt x="11476821" y="4154447"/>
                  <a:pt x="11476821" y="4164027"/>
                  <a:pt x="11467241" y="4183187"/>
                </a:cubicBezTo>
                <a:lnTo>
                  <a:pt x="11438501" y="4183187"/>
                </a:lnTo>
                <a:cubicBezTo>
                  <a:pt x="11438501" y="4192767"/>
                  <a:pt x="11436106" y="4195162"/>
                  <a:pt x="11431315" y="4190373"/>
                </a:cubicBezTo>
                <a:cubicBezTo>
                  <a:pt x="11426526" y="4185582"/>
                  <a:pt x="11419342" y="4187978"/>
                  <a:pt x="11409760" y="4197556"/>
                </a:cubicBezTo>
                <a:cubicBezTo>
                  <a:pt x="11400180" y="4207136"/>
                  <a:pt x="11395391" y="4211927"/>
                  <a:pt x="11395391" y="4211927"/>
                </a:cubicBezTo>
                <a:cubicBezTo>
                  <a:pt x="11385811" y="4211927"/>
                  <a:pt x="11381022" y="4211927"/>
                  <a:pt x="11381022" y="4211927"/>
                </a:cubicBezTo>
                <a:lnTo>
                  <a:pt x="11366651" y="4226296"/>
                </a:lnTo>
                <a:cubicBezTo>
                  <a:pt x="11357071" y="4226296"/>
                  <a:pt x="11349885" y="4231087"/>
                  <a:pt x="11345096" y="4240666"/>
                </a:cubicBezTo>
                <a:cubicBezTo>
                  <a:pt x="11340307" y="4250246"/>
                  <a:pt x="11337911" y="4255037"/>
                  <a:pt x="11337911" y="4255037"/>
                </a:cubicBezTo>
                <a:lnTo>
                  <a:pt x="11309170" y="4269406"/>
                </a:lnTo>
                <a:cubicBezTo>
                  <a:pt x="11270850" y="4278986"/>
                  <a:pt x="11261272" y="4288566"/>
                  <a:pt x="11280432" y="4298146"/>
                </a:cubicBezTo>
                <a:lnTo>
                  <a:pt x="11337911" y="4269406"/>
                </a:lnTo>
                <a:cubicBezTo>
                  <a:pt x="11337911" y="4259828"/>
                  <a:pt x="11347493" y="4255037"/>
                  <a:pt x="11366651" y="4255037"/>
                </a:cubicBezTo>
                <a:lnTo>
                  <a:pt x="11381022" y="4240666"/>
                </a:lnTo>
                <a:cubicBezTo>
                  <a:pt x="11390602" y="4240666"/>
                  <a:pt x="11395391" y="4240666"/>
                  <a:pt x="11395391" y="4240666"/>
                </a:cubicBezTo>
                <a:cubicBezTo>
                  <a:pt x="11404971" y="4240666"/>
                  <a:pt x="11419342" y="4235877"/>
                  <a:pt x="11438501" y="4226296"/>
                </a:cubicBezTo>
                <a:cubicBezTo>
                  <a:pt x="11448081" y="4216716"/>
                  <a:pt x="11452872" y="4211927"/>
                  <a:pt x="11452872" y="4211927"/>
                </a:cubicBezTo>
                <a:cubicBezTo>
                  <a:pt x="11462452" y="4211927"/>
                  <a:pt x="11467241" y="4211927"/>
                  <a:pt x="11467241" y="4211927"/>
                </a:cubicBezTo>
                <a:cubicBezTo>
                  <a:pt x="11467241" y="4211927"/>
                  <a:pt x="11467241" y="4207136"/>
                  <a:pt x="11467241" y="4197556"/>
                </a:cubicBezTo>
                <a:lnTo>
                  <a:pt x="11495981" y="4183187"/>
                </a:lnTo>
                <a:lnTo>
                  <a:pt x="11510350" y="4183187"/>
                </a:lnTo>
                <a:lnTo>
                  <a:pt x="11524722" y="4168816"/>
                </a:lnTo>
                <a:cubicBezTo>
                  <a:pt x="11524722" y="4159238"/>
                  <a:pt x="11529511" y="4156841"/>
                  <a:pt x="11539091" y="4161632"/>
                </a:cubicBezTo>
                <a:cubicBezTo>
                  <a:pt x="11548671" y="4166421"/>
                  <a:pt x="11558249" y="4164027"/>
                  <a:pt x="11567831" y="4154447"/>
                </a:cubicBezTo>
                <a:cubicBezTo>
                  <a:pt x="11577411" y="4144867"/>
                  <a:pt x="11586989" y="4140077"/>
                  <a:pt x="11596571" y="4140077"/>
                </a:cubicBezTo>
                <a:cubicBezTo>
                  <a:pt x="11606152" y="4140077"/>
                  <a:pt x="11615730" y="4135286"/>
                  <a:pt x="11625310" y="4125706"/>
                </a:cubicBezTo>
                <a:cubicBezTo>
                  <a:pt x="11634892" y="4116126"/>
                  <a:pt x="11642075" y="4113732"/>
                  <a:pt x="11646867" y="4118523"/>
                </a:cubicBezTo>
                <a:cubicBezTo>
                  <a:pt x="11651656" y="4123312"/>
                  <a:pt x="11658839" y="4123312"/>
                  <a:pt x="11668421" y="4118523"/>
                </a:cubicBezTo>
                <a:cubicBezTo>
                  <a:pt x="11678001" y="4113732"/>
                  <a:pt x="11682790" y="4108943"/>
                  <a:pt x="11682790" y="4104152"/>
                </a:cubicBezTo>
                <a:cubicBezTo>
                  <a:pt x="11682790" y="4099361"/>
                  <a:pt x="11687580" y="4096966"/>
                  <a:pt x="11697160" y="4096966"/>
                </a:cubicBezTo>
                <a:cubicBezTo>
                  <a:pt x="11706742" y="4096966"/>
                  <a:pt x="11713925" y="4094571"/>
                  <a:pt x="11718716" y="4089782"/>
                </a:cubicBezTo>
                <a:cubicBezTo>
                  <a:pt x="11723505" y="4084991"/>
                  <a:pt x="11725900" y="4087388"/>
                  <a:pt x="11725900" y="4096966"/>
                </a:cubicBezTo>
                <a:lnTo>
                  <a:pt x="11754640" y="4096966"/>
                </a:lnTo>
                <a:lnTo>
                  <a:pt x="11740271" y="4068228"/>
                </a:lnTo>
                <a:cubicBezTo>
                  <a:pt x="11740271" y="4058648"/>
                  <a:pt x="11742666" y="4051462"/>
                  <a:pt x="11747455" y="4046671"/>
                </a:cubicBezTo>
                <a:cubicBezTo>
                  <a:pt x="11752244" y="4041882"/>
                  <a:pt x="11757037" y="4037093"/>
                  <a:pt x="11761826" y="4032302"/>
                </a:cubicBezTo>
                <a:cubicBezTo>
                  <a:pt x="11766615" y="4027511"/>
                  <a:pt x="11764220" y="4020327"/>
                  <a:pt x="11754640" y="4010747"/>
                </a:cubicBezTo>
                <a:cubicBezTo>
                  <a:pt x="11754640" y="4010747"/>
                  <a:pt x="11757037" y="4010747"/>
                  <a:pt x="11761826" y="4010747"/>
                </a:cubicBezTo>
                <a:cubicBezTo>
                  <a:pt x="11766615" y="4010747"/>
                  <a:pt x="11769009" y="4005956"/>
                  <a:pt x="11769009" y="3996378"/>
                </a:cubicBezTo>
                <a:lnTo>
                  <a:pt x="11797750" y="3996378"/>
                </a:lnTo>
                <a:lnTo>
                  <a:pt x="11840861" y="3996378"/>
                </a:lnTo>
                <a:cubicBezTo>
                  <a:pt x="11840861" y="3996378"/>
                  <a:pt x="11845650" y="3996378"/>
                  <a:pt x="11855230" y="3996378"/>
                </a:cubicBezTo>
                <a:lnTo>
                  <a:pt x="11840861" y="4010747"/>
                </a:lnTo>
                <a:lnTo>
                  <a:pt x="11812121" y="4025116"/>
                </a:lnTo>
                <a:cubicBezTo>
                  <a:pt x="11802539" y="4034696"/>
                  <a:pt x="11797750" y="4039487"/>
                  <a:pt x="11797750" y="4039487"/>
                </a:cubicBezTo>
                <a:cubicBezTo>
                  <a:pt x="11778591" y="4049067"/>
                  <a:pt x="11773800" y="4063437"/>
                  <a:pt x="11783381" y="4082597"/>
                </a:cubicBezTo>
                <a:cubicBezTo>
                  <a:pt x="11792961" y="4082597"/>
                  <a:pt x="11797750" y="4082597"/>
                  <a:pt x="11797750" y="4082597"/>
                </a:cubicBezTo>
                <a:cubicBezTo>
                  <a:pt x="11797750" y="4082597"/>
                  <a:pt x="11800146" y="4080202"/>
                  <a:pt x="11804935" y="4075411"/>
                </a:cubicBezTo>
                <a:cubicBezTo>
                  <a:pt x="11809724" y="4070622"/>
                  <a:pt x="11816910" y="4065833"/>
                  <a:pt x="11826490" y="4061042"/>
                </a:cubicBezTo>
                <a:cubicBezTo>
                  <a:pt x="11836070" y="4056251"/>
                  <a:pt x="11845650" y="4051462"/>
                  <a:pt x="11855230" y="4046671"/>
                </a:cubicBezTo>
                <a:cubicBezTo>
                  <a:pt x="11864811" y="4041882"/>
                  <a:pt x="11869600" y="4039487"/>
                  <a:pt x="11869600" y="4039487"/>
                </a:cubicBezTo>
                <a:cubicBezTo>
                  <a:pt x="11869600" y="4039487"/>
                  <a:pt x="11871996" y="4039487"/>
                  <a:pt x="11876785" y="4039487"/>
                </a:cubicBezTo>
                <a:cubicBezTo>
                  <a:pt x="11881574" y="4039487"/>
                  <a:pt x="11883971" y="4034696"/>
                  <a:pt x="11883971" y="4025116"/>
                </a:cubicBezTo>
                <a:cubicBezTo>
                  <a:pt x="11883971" y="4025116"/>
                  <a:pt x="11888760" y="4025116"/>
                  <a:pt x="11898340" y="4025116"/>
                </a:cubicBezTo>
                <a:cubicBezTo>
                  <a:pt x="11907920" y="4044276"/>
                  <a:pt x="11903129" y="4053857"/>
                  <a:pt x="11883971" y="4053857"/>
                </a:cubicBezTo>
                <a:cubicBezTo>
                  <a:pt x="11874389" y="4053857"/>
                  <a:pt x="11867205" y="4056251"/>
                  <a:pt x="11862416" y="4061042"/>
                </a:cubicBezTo>
                <a:cubicBezTo>
                  <a:pt x="11857627" y="4065833"/>
                  <a:pt x="11855230" y="4070622"/>
                  <a:pt x="11855230" y="4075411"/>
                </a:cubicBezTo>
                <a:cubicBezTo>
                  <a:pt x="11855230" y="4080202"/>
                  <a:pt x="11850441" y="4084991"/>
                  <a:pt x="11840861" y="4089782"/>
                </a:cubicBezTo>
                <a:cubicBezTo>
                  <a:pt x="11831279" y="4094571"/>
                  <a:pt x="11821701" y="4096966"/>
                  <a:pt x="11812121" y="4096966"/>
                </a:cubicBezTo>
                <a:lnTo>
                  <a:pt x="11740271" y="4125706"/>
                </a:lnTo>
                <a:lnTo>
                  <a:pt x="11682790" y="4154447"/>
                </a:lnTo>
                <a:lnTo>
                  <a:pt x="11654050" y="4154447"/>
                </a:lnTo>
                <a:lnTo>
                  <a:pt x="11625310" y="4154447"/>
                </a:lnTo>
                <a:cubicBezTo>
                  <a:pt x="11615730" y="4164027"/>
                  <a:pt x="11606152" y="4168816"/>
                  <a:pt x="11596571" y="4168816"/>
                </a:cubicBezTo>
                <a:lnTo>
                  <a:pt x="11539091" y="4197556"/>
                </a:lnTo>
                <a:cubicBezTo>
                  <a:pt x="11510350" y="4207136"/>
                  <a:pt x="11486399" y="4216716"/>
                  <a:pt x="11467241" y="4226296"/>
                </a:cubicBezTo>
                <a:cubicBezTo>
                  <a:pt x="11448081" y="4235877"/>
                  <a:pt x="11433712" y="4245457"/>
                  <a:pt x="11424131" y="4255037"/>
                </a:cubicBezTo>
                <a:cubicBezTo>
                  <a:pt x="11414549" y="4264617"/>
                  <a:pt x="11400180" y="4274197"/>
                  <a:pt x="11381022" y="4283777"/>
                </a:cubicBezTo>
                <a:cubicBezTo>
                  <a:pt x="11371440" y="4283777"/>
                  <a:pt x="11364254" y="4286172"/>
                  <a:pt x="11359465" y="4290961"/>
                </a:cubicBezTo>
                <a:cubicBezTo>
                  <a:pt x="11354676" y="4295752"/>
                  <a:pt x="11352282" y="4298146"/>
                  <a:pt x="11352282" y="4298146"/>
                </a:cubicBezTo>
                <a:cubicBezTo>
                  <a:pt x="11352282" y="4298146"/>
                  <a:pt x="11357071" y="4298146"/>
                  <a:pt x="11366651" y="4298146"/>
                </a:cubicBezTo>
                <a:cubicBezTo>
                  <a:pt x="11357071" y="4307726"/>
                  <a:pt x="11347493" y="4312517"/>
                  <a:pt x="11337911" y="4312517"/>
                </a:cubicBezTo>
                <a:cubicBezTo>
                  <a:pt x="11328330" y="4312517"/>
                  <a:pt x="11313961" y="4312517"/>
                  <a:pt x="11294801" y="4312517"/>
                </a:cubicBezTo>
                <a:lnTo>
                  <a:pt x="11266061" y="4312517"/>
                </a:lnTo>
                <a:cubicBezTo>
                  <a:pt x="11266061" y="4312517"/>
                  <a:pt x="11261272" y="4312517"/>
                  <a:pt x="11251692" y="4312517"/>
                </a:cubicBezTo>
                <a:cubicBezTo>
                  <a:pt x="11242111" y="4312517"/>
                  <a:pt x="11237320" y="4312517"/>
                  <a:pt x="11237320" y="4312517"/>
                </a:cubicBezTo>
                <a:cubicBezTo>
                  <a:pt x="11218162" y="4322096"/>
                  <a:pt x="11203793" y="4326887"/>
                  <a:pt x="11194211" y="4326887"/>
                </a:cubicBezTo>
                <a:lnTo>
                  <a:pt x="11179842" y="4341256"/>
                </a:lnTo>
                <a:cubicBezTo>
                  <a:pt x="11170262" y="4350836"/>
                  <a:pt x="11163076" y="4353232"/>
                  <a:pt x="11158287" y="4348441"/>
                </a:cubicBezTo>
                <a:cubicBezTo>
                  <a:pt x="11153498" y="4343650"/>
                  <a:pt x="11151101" y="4346047"/>
                  <a:pt x="11151101" y="4355627"/>
                </a:cubicBezTo>
                <a:cubicBezTo>
                  <a:pt x="11151101" y="4355627"/>
                  <a:pt x="11148705" y="4358021"/>
                  <a:pt x="11143916" y="4362811"/>
                </a:cubicBezTo>
                <a:cubicBezTo>
                  <a:pt x="11139127" y="4367602"/>
                  <a:pt x="11131943" y="4369996"/>
                  <a:pt x="11122361" y="4369996"/>
                </a:cubicBezTo>
                <a:lnTo>
                  <a:pt x="11122361" y="4384367"/>
                </a:lnTo>
                <a:cubicBezTo>
                  <a:pt x="11131943" y="4384367"/>
                  <a:pt x="11136732" y="4384367"/>
                  <a:pt x="11136732" y="4384367"/>
                </a:cubicBezTo>
                <a:cubicBezTo>
                  <a:pt x="11136732" y="4384367"/>
                  <a:pt x="11141521" y="4384367"/>
                  <a:pt x="11151101" y="4384367"/>
                </a:cubicBezTo>
                <a:cubicBezTo>
                  <a:pt x="11151101" y="4393945"/>
                  <a:pt x="11151101" y="4398736"/>
                  <a:pt x="11151101" y="4398736"/>
                </a:cubicBezTo>
                <a:lnTo>
                  <a:pt x="11122361" y="4427477"/>
                </a:lnTo>
                <a:cubicBezTo>
                  <a:pt x="11112781" y="4427477"/>
                  <a:pt x="11103203" y="4429871"/>
                  <a:pt x="11093621" y="4434660"/>
                </a:cubicBezTo>
                <a:cubicBezTo>
                  <a:pt x="11084041" y="4439451"/>
                  <a:pt x="11079252" y="4446637"/>
                  <a:pt x="11079252" y="4456217"/>
                </a:cubicBezTo>
                <a:cubicBezTo>
                  <a:pt x="11060091" y="4456217"/>
                  <a:pt x="11050511" y="4465795"/>
                  <a:pt x="11050511" y="4484955"/>
                </a:cubicBezTo>
                <a:lnTo>
                  <a:pt x="11036142" y="4513696"/>
                </a:lnTo>
                <a:lnTo>
                  <a:pt x="11021771" y="4499327"/>
                </a:lnTo>
                <a:cubicBezTo>
                  <a:pt x="11012191" y="4489746"/>
                  <a:pt x="11002613" y="4489746"/>
                  <a:pt x="10993033" y="4499327"/>
                </a:cubicBezTo>
                <a:lnTo>
                  <a:pt x="10949921" y="4499327"/>
                </a:lnTo>
                <a:lnTo>
                  <a:pt x="10935552" y="4499327"/>
                </a:lnTo>
                <a:cubicBezTo>
                  <a:pt x="10925972" y="4508907"/>
                  <a:pt x="10918786" y="4511301"/>
                  <a:pt x="10913997" y="4506510"/>
                </a:cubicBezTo>
                <a:cubicBezTo>
                  <a:pt x="10909208" y="4501721"/>
                  <a:pt x="10906812" y="4494536"/>
                  <a:pt x="10906812" y="4484955"/>
                </a:cubicBezTo>
                <a:lnTo>
                  <a:pt x="10892442" y="4484955"/>
                </a:lnTo>
                <a:cubicBezTo>
                  <a:pt x="10892442" y="4494536"/>
                  <a:pt x="10892442" y="4499327"/>
                  <a:pt x="10892442" y="4499327"/>
                </a:cubicBezTo>
                <a:lnTo>
                  <a:pt x="10820593" y="4542436"/>
                </a:lnTo>
                <a:cubicBezTo>
                  <a:pt x="10811011" y="4552016"/>
                  <a:pt x="10801432" y="4561596"/>
                  <a:pt x="10791852" y="4571176"/>
                </a:cubicBezTo>
                <a:cubicBezTo>
                  <a:pt x="10791852" y="4571176"/>
                  <a:pt x="10791852" y="4575965"/>
                  <a:pt x="10791852" y="4585546"/>
                </a:cubicBezTo>
                <a:lnTo>
                  <a:pt x="10806221" y="4585546"/>
                </a:lnTo>
                <a:lnTo>
                  <a:pt x="10806221" y="4599917"/>
                </a:lnTo>
                <a:lnTo>
                  <a:pt x="10791852" y="4599917"/>
                </a:lnTo>
                <a:lnTo>
                  <a:pt x="10763112" y="4585546"/>
                </a:lnTo>
                <a:lnTo>
                  <a:pt x="10734372" y="4585546"/>
                </a:lnTo>
                <a:lnTo>
                  <a:pt x="10720002" y="4614286"/>
                </a:lnTo>
                <a:lnTo>
                  <a:pt x="10734372" y="4628655"/>
                </a:lnTo>
                <a:lnTo>
                  <a:pt x="10763112" y="4643026"/>
                </a:lnTo>
                <a:cubicBezTo>
                  <a:pt x="10772692" y="4643026"/>
                  <a:pt x="10772692" y="4638235"/>
                  <a:pt x="10763112" y="4628655"/>
                </a:cubicBezTo>
                <a:lnTo>
                  <a:pt x="10777481" y="4628655"/>
                </a:lnTo>
                <a:lnTo>
                  <a:pt x="10806221" y="4628655"/>
                </a:lnTo>
                <a:cubicBezTo>
                  <a:pt x="10806221" y="4619077"/>
                  <a:pt x="10811011" y="4614286"/>
                  <a:pt x="10820593" y="4614286"/>
                </a:cubicBezTo>
                <a:lnTo>
                  <a:pt x="10820593" y="4628655"/>
                </a:lnTo>
                <a:cubicBezTo>
                  <a:pt x="10820593" y="4638235"/>
                  <a:pt x="10820593" y="4643026"/>
                  <a:pt x="10820593" y="4643026"/>
                </a:cubicBezTo>
                <a:lnTo>
                  <a:pt x="10806221" y="4657395"/>
                </a:lnTo>
                <a:lnTo>
                  <a:pt x="10791852" y="4657395"/>
                </a:lnTo>
                <a:cubicBezTo>
                  <a:pt x="10782272" y="4666975"/>
                  <a:pt x="10782272" y="4671767"/>
                  <a:pt x="10791852" y="4671767"/>
                </a:cubicBezTo>
                <a:cubicBezTo>
                  <a:pt x="10801432" y="4671767"/>
                  <a:pt x="10808618" y="4669372"/>
                  <a:pt x="10813407" y="4664581"/>
                </a:cubicBezTo>
                <a:cubicBezTo>
                  <a:pt x="10818196" y="4659790"/>
                  <a:pt x="10825382" y="4659790"/>
                  <a:pt x="10834962" y="4664581"/>
                </a:cubicBezTo>
                <a:cubicBezTo>
                  <a:pt x="10844542" y="4669372"/>
                  <a:pt x="10854122" y="4666975"/>
                  <a:pt x="10863702" y="4657395"/>
                </a:cubicBezTo>
                <a:lnTo>
                  <a:pt x="10878071" y="4657395"/>
                </a:lnTo>
                <a:cubicBezTo>
                  <a:pt x="10878071" y="4666975"/>
                  <a:pt x="10873282" y="4676556"/>
                  <a:pt x="10863702" y="4686136"/>
                </a:cubicBezTo>
                <a:lnTo>
                  <a:pt x="10863702" y="4700505"/>
                </a:lnTo>
                <a:cubicBezTo>
                  <a:pt x="10844542" y="4710085"/>
                  <a:pt x="10834962" y="4710085"/>
                  <a:pt x="10834962" y="4700505"/>
                </a:cubicBezTo>
                <a:lnTo>
                  <a:pt x="10820593" y="4714876"/>
                </a:lnTo>
                <a:cubicBezTo>
                  <a:pt x="10820593" y="4734036"/>
                  <a:pt x="10834962" y="4734036"/>
                  <a:pt x="10863702" y="4714876"/>
                </a:cubicBezTo>
                <a:cubicBezTo>
                  <a:pt x="10873282" y="4705296"/>
                  <a:pt x="10878071" y="4705296"/>
                  <a:pt x="10878071" y="4714876"/>
                </a:cubicBezTo>
                <a:lnTo>
                  <a:pt x="10921183" y="4686136"/>
                </a:lnTo>
                <a:cubicBezTo>
                  <a:pt x="10921183" y="4686136"/>
                  <a:pt x="10923577" y="4683741"/>
                  <a:pt x="10928366" y="4678950"/>
                </a:cubicBezTo>
                <a:cubicBezTo>
                  <a:pt x="10933155" y="4674161"/>
                  <a:pt x="10935552" y="4671767"/>
                  <a:pt x="10935552" y="4671767"/>
                </a:cubicBezTo>
                <a:lnTo>
                  <a:pt x="10949921" y="4686136"/>
                </a:lnTo>
                <a:cubicBezTo>
                  <a:pt x="10959503" y="4686136"/>
                  <a:pt x="10966687" y="4688530"/>
                  <a:pt x="10971476" y="4693321"/>
                </a:cubicBezTo>
                <a:cubicBezTo>
                  <a:pt x="10976267" y="4698110"/>
                  <a:pt x="10978661" y="4695716"/>
                  <a:pt x="10978661" y="4686136"/>
                </a:cubicBezTo>
                <a:cubicBezTo>
                  <a:pt x="10978661" y="4676556"/>
                  <a:pt x="10988242" y="4666975"/>
                  <a:pt x="11007402" y="4657395"/>
                </a:cubicBezTo>
                <a:cubicBezTo>
                  <a:pt x="11026560" y="4647817"/>
                  <a:pt x="11040931" y="4638235"/>
                  <a:pt x="11050511" y="4628655"/>
                </a:cubicBezTo>
                <a:cubicBezTo>
                  <a:pt x="11060091" y="4628655"/>
                  <a:pt x="11069671" y="4626261"/>
                  <a:pt x="11079252" y="4621471"/>
                </a:cubicBezTo>
                <a:cubicBezTo>
                  <a:pt x="11088832" y="4616680"/>
                  <a:pt x="11093621" y="4609495"/>
                  <a:pt x="11093621" y="4599917"/>
                </a:cubicBezTo>
                <a:cubicBezTo>
                  <a:pt x="11112781" y="4599917"/>
                  <a:pt x="11127150" y="4595126"/>
                  <a:pt x="11136732" y="4585546"/>
                </a:cubicBezTo>
                <a:cubicBezTo>
                  <a:pt x="11146312" y="4585546"/>
                  <a:pt x="11153498" y="4583151"/>
                  <a:pt x="11158287" y="4578362"/>
                </a:cubicBezTo>
                <a:cubicBezTo>
                  <a:pt x="11163076" y="4573571"/>
                  <a:pt x="11170262" y="4571176"/>
                  <a:pt x="11179842" y="4571176"/>
                </a:cubicBezTo>
                <a:cubicBezTo>
                  <a:pt x="11179842" y="4561596"/>
                  <a:pt x="11182236" y="4559200"/>
                  <a:pt x="11187027" y="4563991"/>
                </a:cubicBezTo>
                <a:cubicBezTo>
                  <a:pt x="11191816" y="4568782"/>
                  <a:pt x="11189422" y="4575965"/>
                  <a:pt x="11179842" y="4585546"/>
                </a:cubicBezTo>
                <a:cubicBezTo>
                  <a:pt x="11179842" y="4585546"/>
                  <a:pt x="11179842" y="4590337"/>
                  <a:pt x="11179842" y="4599917"/>
                </a:cubicBezTo>
                <a:lnTo>
                  <a:pt x="11165471" y="4599917"/>
                </a:lnTo>
                <a:cubicBezTo>
                  <a:pt x="11165471" y="4599917"/>
                  <a:pt x="11160681" y="4602311"/>
                  <a:pt x="11151101" y="4607100"/>
                </a:cubicBezTo>
                <a:cubicBezTo>
                  <a:pt x="11141521" y="4611891"/>
                  <a:pt x="11141521" y="4614286"/>
                  <a:pt x="11151101" y="4614286"/>
                </a:cubicBezTo>
                <a:cubicBezTo>
                  <a:pt x="11151101" y="4623866"/>
                  <a:pt x="11151101" y="4628655"/>
                  <a:pt x="11151101" y="4628655"/>
                </a:cubicBezTo>
                <a:lnTo>
                  <a:pt x="11151101" y="4643026"/>
                </a:lnTo>
                <a:lnTo>
                  <a:pt x="11165471" y="4657395"/>
                </a:lnTo>
                <a:lnTo>
                  <a:pt x="11179842" y="4643026"/>
                </a:lnTo>
                <a:cubicBezTo>
                  <a:pt x="11170262" y="4633446"/>
                  <a:pt x="11170262" y="4626261"/>
                  <a:pt x="11179842" y="4621471"/>
                </a:cubicBezTo>
                <a:cubicBezTo>
                  <a:pt x="11189422" y="4616680"/>
                  <a:pt x="11194211" y="4609495"/>
                  <a:pt x="11194211" y="4599917"/>
                </a:cubicBezTo>
                <a:cubicBezTo>
                  <a:pt x="11194211" y="4590337"/>
                  <a:pt x="11199000" y="4585546"/>
                  <a:pt x="11208582" y="4585546"/>
                </a:cubicBezTo>
                <a:lnTo>
                  <a:pt x="11208582" y="4599917"/>
                </a:lnTo>
                <a:cubicBezTo>
                  <a:pt x="11208582" y="4609495"/>
                  <a:pt x="11208582" y="4616680"/>
                  <a:pt x="11208582" y="4621471"/>
                </a:cubicBezTo>
                <a:cubicBezTo>
                  <a:pt x="11208582" y="4626261"/>
                  <a:pt x="11213371" y="4623866"/>
                  <a:pt x="11222951" y="4614286"/>
                </a:cubicBezTo>
                <a:lnTo>
                  <a:pt x="11237320" y="4599917"/>
                </a:lnTo>
                <a:cubicBezTo>
                  <a:pt x="11237320" y="4599917"/>
                  <a:pt x="11242111" y="4599917"/>
                  <a:pt x="11251692" y="4599917"/>
                </a:cubicBezTo>
                <a:cubicBezTo>
                  <a:pt x="11251692" y="4599917"/>
                  <a:pt x="11263666" y="4595126"/>
                  <a:pt x="11287615" y="4585546"/>
                </a:cubicBezTo>
                <a:cubicBezTo>
                  <a:pt x="11311567" y="4575965"/>
                  <a:pt x="11325938" y="4568782"/>
                  <a:pt x="11330727" y="4563991"/>
                </a:cubicBezTo>
                <a:cubicBezTo>
                  <a:pt x="11335516" y="4559200"/>
                  <a:pt x="11337911" y="4552016"/>
                  <a:pt x="11337911" y="4542436"/>
                </a:cubicBezTo>
                <a:lnTo>
                  <a:pt x="11352282" y="4542436"/>
                </a:lnTo>
                <a:lnTo>
                  <a:pt x="11366651" y="4556805"/>
                </a:lnTo>
                <a:cubicBezTo>
                  <a:pt x="11366651" y="4547227"/>
                  <a:pt x="11369047" y="4544831"/>
                  <a:pt x="11373836" y="4549622"/>
                </a:cubicBezTo>
                <a:cubicBezTo>
                  <a:pt x="11378625" y="4554411"/>
                  <a:pt x="11381022" y="4556805"/>
                  <a:pt x="11381022" y="4556805"/>
                </a:cubicBezTo>
                <a:cubicBezTo>
                  <a:pt x="11390602" y="4556805"/>
                  <a:pt x="11397788" y="4556805"/>
                  <a:pt x="11402577" y="4556805"/>
                </a:cubicBezTo>
                <a:cubicBezTo>
                  <a:pt x="11407366" y="4556805"/>
                  <a:pt x="11409760" y="4561596"/>
                  <a:pt x="11409760" y="4571176"/>
                </a:cubicBezTo>
                <a:cubicBezTo>
                  <a:pt x="11409760" y="4580756"/>
                  <a:pt x="11419342" y="4578362"/>
                  <a:pt x="11438501" y="4563991"/>
                </a:cubicBezTo>
                <a:cubicBezTo>
                  <a:pt x="11457661" y="4549622"/>
                  <a:pt x="11472030" y="4542436"/>
                  <a:pt x="11481610" y="4542436"/>
                </a:cubicBezTo>
                <a:cubicBezTo>
                  <a:pt x="11529511" y="4523276"/>
                  <a:pt x="11558249" y="4508907"/>
                  <a:pt x="11567831" y="4499327"/>
                </a:cubicBezTo>
                <a:cubicBezTo>
                  <a:pt x="11567831" y="4499327"/>
                  <a:pt x="11565435" y="4499327"/>
                  <a:pt x="11560646" y="4499327"/>
                </a:cubicBezTo>
                <a:cubicBezTo>
                  <a:pt x="11555856" y="4499327"/>
                  <a:pt x="11548671" y="4499327"/>
                  <a:pt x="11539091" y="4499327"/>
                </a:cubicBezTo>
                <a:lnTo>
                  <a:pt x="11524722" y="4499327"/>
                </a:lnTo>
                <a:lnTo>
                  <a:pt x="11524722" y="4484955"/>
                </a:lnTo>
                <a:lnTo>
                  <a:pt x="11524722" y="4470586"/>
                </a:lnTo>
                <a:cubicBezTo>
                  <a:pt x="11543880" y="4489746"/>
                  <a:pt x="11553460" y="4489746"/>
                  <a:pt x="11553460" y="4470586"/>
                </a:cubicBezTo>
                <a:lnTo>
                  <a:pt x="11567831" y="4456217"/>
                </a:lnTo>
                <a:lnTo>
                  <a:pt x="11567831" y="4470586"/>
                </a:lnTo>
                <a:cubicBezTo>
                  <a:pt x="11567831" y="4489746"/>
                  <a:pt x="11591782" y="4489746"/>
                  <a:pt x="11639681" y="4470586"/>
                </a:cubicBezTo>
                <a:cubicBezTo>
                  <a:pt x="11649261" y="4461006"/>
                  <a:pt x="11661236" y="4451426"/>
                  <a:pt x="11675605" y="4441846"/>
                </a:cubicBezTo>
                <a:cubicBezTo>
                  <a:pt x="11689976" y="4432266"/>
                  <a:pt x="11701951" y="4427477"/>
                  <a:pt x="11711531" y="4427477"/>
                </a:cubicBezTo>
                <a:cubicBezTo>
                  <a:pt x="11721111" y="4417897"/>
                  <a:pt x="11721111" y="4413106"/>
                  <a:pt x="11711531" y="4413106"/>
                </a:cubicBezTo>
                <a:lnTo>
                  <a:pt x="11725900" y="4413106"/>
                </a:lnTo>
                <a:cubicBezTo>
                  <a:pt x="11735482" y="4413106"/>
                  <a:pt x="11749851" y="4408317"/>
                  <a:pt x="11769009" y="4398736"/>
                </a:cubicBezTo>
                <a:lnTo>
                  <a:pt x="11797750" y="4398736"/>
                </a:lnTo>
                <a:cubicBezTo>
                  <a:pt x="11797750" y="4408317"/>
                  <a:pt x="11792961" y="4413106"/>
                  <a:pt x="11783381" y="4413106"/>
                </a:cubicBezTo>
                <a:lnTo>
                  <a:pt x="11754640" y="4413106"/>
                </a:lnTo>
                <a:cubicBezTo>
                  <a:pt x="11754640" y="4422686"/>
                  <a:pt x="11749851" y="4427477"/>
                  <a:pt x="11740271" y="4427477"/>
                </a:cubicBezTo>
                <a:cubicBezTo>
                  <a:pt x="11730689" y="4427477"/>
                  <a:pt x="11725900" y="4429871"/>
                  <a:pt x="11725900" y="4434660"/>
                </a:cubicBezTo>
                <a:cubicBezTo>
                  <a:pt x="11725900" y="4439451"/>
                  <a:pt x="11718716" y="4444240"/>
                  <a:pt x="11704345" y="4449031"/>
                </a:cubicBezTo>
                <a:cubicBezTo>
                  <a:pt x="11689976" y="4453823"/>
                  <a:pt x="11658839" y="4470586"/>
                  <a:pt x="11610941" y="4499327"/>
                </a:cubicBezTo>
                <a:cubicBezTo>
                  <a:pt x="11582200" y="4518487"/>
                  <a:pt x="11565435" y="4530461"/>
                  <a:pt x="11560646" y="4535251"/>
                </a:cubicBezTo>
                <a:cubicBezTo>
                  <a:pt x="11555856" y="4540042"/>
                  <a:pt x="11534302" y="4549622"/>
                  <a:pt x="11495981" y="4563991"/>
                </a:cubicBezTo>
                <a:cubicBezTo>
                  <a:pt x="11457661" y="4578362"/>
                  <a:pt x="11433712" y="4585546"/>
                  <a:pt x="11424131" y="4585546"/>
                </a:cubicBezTo>
                <a:lnTo>
                  <a:pt x="11395391" y="4585546"/>
                </a:lnTo>
                <a:lnTo>
                  <a:pt x="11366651" y="4585546"/>
                </a:lnTo>
                <a:cubicBezTo>
                  <a:pt x="11347493" y="4595126"/>
                  <a:pt x="11335516" y="4597522"/>
                  <a:pt x="11330727" y="4592731"/>
                </a:cubicBezTo>
                <a:cubicBezTo>
                  <a:pt x="11325938" y="4587940"/>
                  <a:pt x="11316356" y="4590337"/>
                  <a:pt x="11301987" y="4599917"/>
                </a:cubicBezTo>
                <a:cubicBezTo>
                  <a:pt x="11287615" y="4609495"/>
                  <a:pt x="11280432" y="4614286"/>
                  <a:pt x="11280432" y="4614286"/>
                </a:cubicBezTo>
                <a:lnTo>
                  <a:pt x="11251692" y="4643026"/>
                </a:lnTo>
                <a:lnTo>
                  <a:pt x="11251692" y="4657395"/>
                </a:lnTo>
                <a:cubicBezTo>
                  <a:pt x="11270850" y="4647817"/>
                  <a:pt x="11280432" y="4652606"/>
                  <a:pt x="11280432" y="4671767"/>
                </a:cubicBezTo>
                <a:lnTo>
                  <a:pt x="11266061" y="4671767"/>
                </a:lnTo>
                <a:cubicBezTo>
                  <a:pt x="11266061" y="4671767"/>
                  <a:pt x="11261272" y="4676556"/>
                  <a:pt x="11251692" y="4686136"/>
                </a:cubicBezTo>
                <a:cubicBezTo>
                  <a:pt x="11232531" y="4705296"/>
                  <a:pt x="11213371" y="4714876"/>
                  <a:pt x="11194211" y="4714876"/>
                </a:cubicBezTo>
                <a:lnTo>
                  <a:pt x="11194211" y="4686136"/>
                </a:lnTo>
                <a:lnTo>
                  <a:pt x="11165471" y="4686136"/>
                </a:lnTo>
                <a:cubicBezTo>
                  <a:pt x="11155890" y="4695716"/>
                  <a:pt x="11146312" y="4695716"/>
                  <a:pt x="11136732" y="4686136"/>
                </a:cubicBezTo>
                <a:lnTo>
                  <a:pt x="11136732" y="4700505"/>
                </a:lnTo>
                <a:cubicBezTo>
                  <a:pt x="11136732" y="4700505"/>
                  <a:pt x="11129547" y="4702901"/>
                  <a:pt x="11115177" y="4707690"/>
                </a:cubicBezTo>
                <a:cubicBezTo>
                  <a:pt x="11100806" y="4712481"/>
                  <a:pt x="11091226" y="4712481"/>
                  <a:pt x="11086437" y="4707690"/>
                </a:cubicBezTo>
                <a:cubicBezTo>
                  <a:pt x="11081648" y="4702901"/>
                  <a:pt x="11079252" y="4700505"/>
                  <a:pt x="11079252" y="4700505"/>
                </a:cubicBezTo>
                <a:cubicBezTo>
                  <a:pt x="11079252" y="4690927"/>
                  <a:pt x="11074462" y="4690927"/>
                  <a:pt x="11064882" y="4700505"/>
                </a:cubicBezTo>
                <a:cubicBezTo>
                  <a:pt x="11055300" y="4700505"/>
                  <a:pt x="11050511" y="4705296"/>
                  <a:pt x="11050511" y="4714876"/>
                </a:cubicBezTo>
                <a:lnTo>
                  <a:pt x="11036142" y="4714876"/>
                </a:lnTo>
                <a:cubicBezTo>
                  <a:pt x="11036142" y="4705296"/>
                  <a:pt x="11033746" y="4700505"/>
                  <a:pt x="11028956" y="4700505"/>
                </a:cubicBezTo>
                <a:cubicBezTo>
                  <a:pt x="11024167" y="4700505"/>
                  <a:pt x="11021771" y="4700505"/>
                  <a:pt x="11021771" y="4700505"/>
                </a:cubicBezTo>
                <a:cubicBezTo>
                  <a:pt x="11031353" y="4690927"/>
                  <a:pt x="11040931" y="4686136"/>
                  <a:pt x="11050511" y="4686136"/>
                </a:cubicBezTo>
                <a:cubicBezTo>
                  <a:pt x="11060091" y="4686136"/>
                  <a:pt x="11060091" y="4681345"/>
                  <a:pt x="11050511" y="4671767"/>
                </a:cubicBezTo>
                <a:cubicBezTo>
                  <a:pt x="11050511" y="4671767"/>
                  <a:pt x="11036142" y="4676556"/>
                  <a:pt x="11007402" y="4686136"/>
                </a:cubicBezTo>
                <a:cubicBezTo>
                  <a:pt x="10997822" y="4695716"/>
                  <a:pt x="10995427" y="4702901"/>
                  <a:pt x="11000216" y="4707690"/>
                </a:cubicBezTo>
                <a:cubicBezTo>
                  <a:pt x="11005005" y="4712481"/>
                  <a:pt x="11002613" y="4714876"/>
                  <a:pt x="10993033" y="4714876"/>
                </a:cubicBezTo>
                <a:cubicBezTo>
                  <a:pt x="10983450" y="4714876"/>
                  <a:pt x="10978661" y="4719667"/>
                  <a:pt x="10978661" y="4729245"/>
                </a:cubicBezTo>
                <a:cubicBezTo>
                  <a:pt x="10978661" y="4738825"/>
                  <a:pt x="10993033" y="4741222"/>
                  <a:pt x="11021771" y="4736431"/>
                </a:cubicBezTo>
                <a:cubicBezTo>
                  <a:pt x="11050511" y="4731640"/>
                  <a:pt x="11067277" y="4726851"/>
                  <a:pt x="11072066" y="4722062"/>
                </a:cubicBezTo>
                <a:cubicBezTo>
                  <a:pt x="11076855" y="4717271"/>
                  <a:pt x="11081648" y="4714876"/>
                  <a:pt x="11086437" y="4714876"/>
                </a:cubicBezTo>
                <a:cubicBezTo>
                  <a:pt x="11091226" y="4714876"/>
                  <a:pt x="11093621" y="4719667"/>
                  <a:pt x="11093621" y="4729245"/>
                </a:cubicBezTo>
                <a:lnTo>
                  <a:pt x="11036142" y="4757986"/>
                </a:lnTo>
                <a:cubicBezTo>
                  <a:pt x="11026560" y="4757986"/>
                  <a:pt x="11016982" y="4762777"/>
                  <a:pt x="11007402" y="4772357"/>
                </a:cubicBezTo>
                <a:cubicBezTo>
                  <a:pt x="10978661" y="4801095"/>
                  <a:pt x="10959503" y="4805886"/>
                  <a:pt x="10949921" y="4786726"/>
                </a:cubicBezTo>
                <a:cubicBezTo>
                  <a:pt x="10940341" y="4786726"/>
                  <a:pt x="10933155" y="4786726"/>
                  <a:pt x="10928366" y="4786726"/>
                </a:cubicBezTo>
                <a:cubicBezTo>
                  <a:pt x="10923577" y="4786726"/>
                  <a:pt x="10921183" y="4791517"/>
                  <a:pt x="10921183" y="4801095"/>
                </a:cubicBezTo>
                <a:cubicBezTo>
                  <a:pt x="10921183" y="4820255"/>
                  <a:pt x="10916392" y="4829835"/>
                  <a:pt x="10906812" y="4829835"/>
                </a:cubicBezTo>
                <a:cubicBezTo>
                  <a:pt x="10897231" y="4829835"/>
                  <a:pt x="10894837" y="4832230"/>
                  <a:pt x="10899626" y="4837021"/>
                </a:cubicBezTo>
                <a:cubicBezTo>
                  <a:pt x="10904415" y="4841810"/>
                  <a:pt x="10906812" y="4844206"/>
                  <a:pt x="10906812" y="4844206"/>
                </a:cubicBezTo>
                <a:cubicBezTo>
                  <a:pt x="10906812" y="4844206"/>
                  <a:pt x="10911601" y="4844206"/>
                  <a:pt x="10921183" y="4844206"/>
                </a:cubicBezTo>
                <a:cubicBezTo>
                  <a:pt x="10940341" y="4844206"/>
                  <a:pt x="10925972" y="4858576"/>
                  <a:pt x="10878071" y="4887316"/>
                </a:cubicBezTo>
                <a:cubicBezTo>
                  <a:pt x="10820593" y="4916056"/>
                  <a:pt x="10791852" y="4923240"/>
                  <a:pt x="10791852" y="4908871"/>
                </a:cubicBezTo>
                <a:cubicBezTo>
                  <a:pt x="10791852" y="4894500"/>
                  <a:pt x="10806221" y="4887316"/>
                  <a:pt x="10834962" y="4887316"/>
                </a:cubicBezTo>
                <a:lnTo>
                  <a:pt x="10849331" y="4887316"/>
                </a:lnTo>
                <a:cubicBezTo>
                  <a:pt x="10849331" y="4877736"/>
                  <a:pt x="10854122" y="4872945"/>
                  <a:pt x="10863702" y="4872945"/>
                </a:cubicBezTo>
                <a:cubicBezTo>
                  <a:pt x="10873282" y="4872945"/>
                  <a:pt x="10880468" y="4868156"/>
                  <a:pt x="10885257" y="4858576"/>
                </a:cubicBezTo>
                <a:cubicBezTo>
                  <a:pt x="10890046" y="4848996"/>
                  <a:pt x="10887653" y="4846601"/>
                  <a:pt x="10878071" y="4851390"/>
                </a:cubicBezTo>
                <a:cubicBezTo>
                  <a:pt x="10868491" y="4856181"/>
                  <a:pt x="10854122" y="4863367"/>
                  <a:pt x="10834962" y="4872945"/>
                </a:cubicBezTo>
                <a:lnTo>
                  <a:pt x="10720002" y="4930425"/>
                </a:lnTo>
                <a:lnTo>
                  <a:pt x="10734372" y="4930425"/>
                </a:lnTo>
                <a:cubicBezTo>
                  <a:pt x="10743954" y="4930425"/>
                  <a:pt x="10748743" y="4930425"/>
                  <a:pt x="10748743" y="4930425"/>
                </a:cubicBezTo>
                <a:lnTo>
                  <a:pt x="10691262" y="4973535"/>
                </a:lnTo>
                <a:cubicBezTo>
                  <a:pt x="10681682" y="4973535"/>
                  <a:pt x="10676893" y="4973535"/>
                  <a:pt x="10676893" y="4973535"/>
                </a:cubicBezTo>
                <a:lnTo>
                  <a:pt x="10676893" y="4959166"/>
                </a:lnTo>
                <a:cubicBezTo>
                  <a:pt x="10676893" y="4968746"/>
                  <a:pt x="10672104" y="4978326"/>
                  <a:pt x="10662522" y="4987906"/>
                </a:cubicBezTo>
                <a:cubicBezTo>
                  <a:pt x="10652942" y="4997484"/>
                  <a:pt x="10643364" y="5002275"/>
                  <a:pt x="10633781" y="5002275"/>
                </a:cubicBezTo>
                <a:cubicBezTo>
                  <a:pt x="10624201" y="5002275"/>
                  <a:pt x="10617016" y="5002275"/>
                  <a:pt x="10612227" y="5002275"/>
                </a:cubicBezTo>
                <a:cubicBezTo>
                  <a:pt x="10607438" y="5002275"/>
                  <a:pt x="10600252" y="5002275"/>
                  <a:pt x="10590672" y="5002275"/>
                </a:cubicBezTo>
                <a:lnTo>
                  <a:pt x="10446972" y="5074125"/>
                </a:lnTo>
                <a:cubicBezTo>
                  <a:pt x="10427814" y="5083705"/>
                  <a:pt x="10415837" y="5088494"/>
                  <a:pt x="10411048" y="5088494"/>
                </a:cubicBezTo>
                <a:cubicBezTo>
                  <a:pt x="10406259" y="5088494"/>
                  <a:pt x="10403863" y="5093285"/>
                  <a:pt x="10403863" y="5102865"/>
                </a:cubicBezTo>
                <a:cubicBezTo>
                  <a:pt x="10403863" y="5122026"/>
                  <a:pt x="10365542" y="5150766"/>
                  <a:pt x="10288903" y="5189084"/>
                </a:cubicBezTo>
                <a:cubicBezTo>
                  <a:pt x="10269743" y="5198665"/>
                  <a:pt x="10257767" y="5205850"/>
                  <a:pt x="10252978" y="5210639"/>
                </a:cubicBezTo>
                <a:cubicBezTo>
                  <a:pt x="10248189" y="5215430"/>
                  <a:pt x="10243398" y="5217825"/>
                  <a:pt x="10238608" y="5217825"/>
                </a:cubicBezTo>
                <a:cubicBezTo>
                  <a:pt x="10233819" y="5217825"/>
                  <a:pt x="10221843" y="5222616"/>
                  <a:pt x="10202683" y="5232196"/>
                </a:cubicBezTo>
                <a:cubicBezTo>
                  <a:pt x="10183524" y="5241774"/>
                  <a:pt x="10173942" y="5246565"/>
                  <a:pt x="10173942" y="5246565"/>
                </a:cubicBezTo>
                <a:cubicBezTo>
                  <a:pt x="10173942" y="5246565"/>
                  <a:pt x="10166759" y="5246565"/>
                  <a:pt x="10152387" y="5246565"/>
                </a:cubicBezTo>
                <a:lnTo>
                  <a:pt x="10143149" y="5248618"/>
                </a:lnTo>
                <a:lnTo>
                  <a:pt x="10145204" y="5246565"/>
                </a:lnTo>
                <a:lnTo>
                  <a:pt x="10159573" y="5232196"/>
                </a:lnTo>
                <a:lnTo>
                  <a:pt x="10145204" y="5232196"/>
                </a:lnTo>
                <a:cubicBezTo>
                  <a:pt x="10126044" y="5232196"/>
                  <a:pt x="10116464" y="5234590"/>
                  <a:pt x="10116464" y="5239379"/>
                </a:cubicBezTo>
                <a:cubicBezTo>
                  <a:pt x="10116464" y="5244171"/>
                  <a:pt x="10106882" y="5251356"/>
                  <a:pt x="10087723" y="5260934"/>
                </a:cubicBezTo>
                <a:cubicBezTo>
                  <a:pt x="10078143" y="5260934"/>
                  <a:pt x="10068563" y="5263329"/>
                  <a:pt x="10058983" y="5268120"/>
                </a:cubicBezTo>
                <a:cubicBezTo>
                  <a:pt x="10049403" y="5272911"/>
                  <a:pt x="10044614" y="5280094"/>
                  <a:pt x="10044614" y="5289675"/>
                </a:cubicBezTo>
                <a:cubicBezTo>
                  <a:pt x="10035032" y="5289675"/>
                  <a:pt x="10030243" y="5292069"/>
                  <a:pt x="10030243" y="5296860"/>
                </a:cubicBezTo>
                <a:cubicBezTo>
                  <a:pt x="10030243" y="5301649"/>
                  <a:pt x="10020662" y="5304046"/>
                  <a:pt x="10001504" y="5304046"/>
                </a:cubicBezTo>
                <a:cubicBezTo>
                  <a:pt x="9991922" y="5304046"/>
                  <a:pt x="9984737" y="5304046"/>
                  <a:pt x="9979948" y="5304046"/>
                </a:cubicBezTo>
                <a:cubicBezTo>
                  <a:pt x="9975158" y="5304046"/>
                  <a:pt x="9972764" y="5308835"/>
                  <a:pt x="9972764" y="5318415"/>
                </a:cubicBezTo>
                <a:lnTo>
                  <a:pt x="9944024" y="5361524"/>
                </a:lnTo>
                <a:cubicBezTo>
                  <a:pt x="9944024" y="5361524"/>
                  <a:pt x="9944024" y="5356735"/>
                  <a:pt x="9944024" y="5347155"/>
                </a:cubicBezTo>
                <a:lnTo>
                  <a:pt x="9944024" y="5332784"/>
                </a:lnTo>
                <a:cubicBezTo>
                  <a:pt x="9934443" y="5332784"/>
                  <a:pt x="9929654" y="5332784"/>
                  <a:pt x="9929654" y="5332784"/>
                </a:cubicBezTo>
                <a:lnTo>
                  <a:pt x="9929654" y="5347155"/>
                </a:lnTo>
                <a:cubicBezTo>
                  <a:pt x="9939234" y="5347155"/>
                  <a:pt x="9944024" y="5351944"/>
                  <a:pt x="9944024" y="5361524"/>
                </a:cubicBezTo>
                <a:cubicBezTo>
                  <a:pt x="9944024" y="5371104"/>
                  <a:pt x="9941627" y="5378290"/>
                  <a:pt x="9936838" y="5383079"/>
                </a:cubicBezTo>
                <a:cubicBezTo>
                  <a:pt x="9932049" y="5387870"/>
                  <a:pt x="9929654" y="5390265"/>
                  <a:pt x="9929654" y="5390265"/>
                </a:cubicBezTo>
                <a:cubicBezTo>
                  <a:pt x="9910494" y="5399845"/>
                  <a:pt x="9900914" y="5395056"/>
                  <a:pt x="9900914" y="5375895"/>
                </a:cubicBezTo>
                <a:cubicBezTo>
                  <a:pt x="9900914" y="5375895"/>
                  <a:pt x="9888939" y="5378290"/>
                  <a:pt x="9864990" y="5383079"/>
                </a:cubicBezTo>
                <a:cubicBezTo>
                  <a:pt x="9841039" y="5387870"/>
                  <a:pt x="9829064" y="5395056"/>
                  <a:pt x="9829064" y="5404634"/>
                </a:cubicBezTo>
                <a:lnTo>
                  <a:pt x="9814693" y="5404634"/>
                </a:lnTo>
                <a:cubicBezTo>
                  <a:pt x="9805113" y="5395056"/>
                  <a:pt x="9790744" y="5395056"/>
                  <a:pt x="9771584" y="5404634"/>
                </a:cubicBezTo>
                <a:cubicBezTo>
                  <a:pt x="9771584" y="5414214"/>
                  <a:pt x="9766795" y="5421400"/>
                  <a:pt x="9757214" y="5426189"/>
                </a:cubicBezTo>
                <a:cubicBezTo>
                  <a:pt x="9747632" y="5430980"/>
                  <a:pt x="9742843" y="5433374"/>
                  <a:pt x="9742843" y="5433374"/>
                </a:cubicBezTo>
                <a:cubicBezTo>
                  <a:pt x="9752425" y="5433374"/>
                  <a:pt x="9757214" y="5438165"/>
                  <a:pt x="9757214" y="5447745"/>
                </a:cubicBezTo>
                <a:lnTo>
                  <a:pt x="9757214" y="5462115"/>
                </a:lnTo>
                <a:lnTo>
                  <a:pt x="9742843" y="5476484"/>
                </a:lnTo>
                <a:cubicBezTo>
                  <a:pt x="9733263" y="5476484"/>
                  <a:pt x="9726078" y="5478878"/>
                  <a:pt x="9721289" y="5483669"/>
                </a:cubicBezTo>
                <a:cubicBezTo>
                  <a:pt x="9716499" y="5488460"/>
                  <a:pt x="9714103" y="5490855"/>
                  <a:pt x="9714103" y="5490855"/>
                </a:cubicBezTo>
                <a:lnTo>
                  <a:pt x="9728474" y="5462115"/>
                </a:lnTo>
                <a:cubicBezTo>
                  <a:pt x="9728474" y="5462115"/>
                  <a:pt x="9723685" y="5454929"/>
                  <a:pt x="9714103" y="5440560"/>
                </a:cubicBezTo>
                <a:cubicBezTo>
                  <a:pt x="9704523" y="5426189"/>
                  <a:pt x="9699734" y="5423794"/>
                  <a:pt x="9699734" y="5433374"/>
                </a:cubicBezTo>
                <a:cubicBezTo>
                  <a:pt x="9690154" y="5462115"/>
                  <a:pt x="9675783" y="5476484"/>
                  <a:pt x="9656624" y="5476484"/>
                </a:cubicBezTo>
                <a:cubicBezTo>
                  <a:pt x="9656624" y="5476484"/>
                  <a:pt x="9654228" y="5478878"/>
                  <a:pt x="9649439" y="5483669"/>
                </a:cubicBezTo>
                <a:cubicBezTo>
                  <a:pt x="9644650" y="5488460"/>
                  <a:pt x="9637464" y="5490855"/>
                  <a:pt x="9627884" y="5490855"/>
                </a:cubicBezTo>
                <a:lnTo>
                  <a:pt x="9613515" y="5505224"/>
                </a:lnTo>
                <a:lnTo>
                  <a:pt x="9613515" y="5519595"/>
                </a:lnTo>
                <a:lnTo>
                  <a:pt x="9570403" y="5533964"/>
                </a:lnTo>
                <a:cubicBezTo>
                  <a:pt x="9551245" y="5533964"/>
                  <a:pt x="9536874" y="5538755"/>
                  <a:pt x="9527294" y="5548334"/>
                </a:cubicBezTo>
                <a:lnTo>
                  <a:pt x="9512925" y="5577074"/>
                </a:lnTo>
                <a:lnTo>
                  <a:pt x="9527294" y="5562705"/>
                </a:lnTo>
                <a:cubicBezTo>
                  <a:pt x="9536874" y="5562705"/>
                  <a:pt x="9541665" y="5562705"/>
                  <a:pt x="9541665" y="5562705"/>
                </a:cubicBezTo>
                <a:cubicBezTo>
                  <a:pt x="9541665" y="5562705"/>
                  <a:pt x="9541665" y="5560310"/>
                  <a:pt x="9541665" y="5555519"/>
                </a:cubicBezTo>
                <a:cubicBezTo>
                  <a:pt x="9541665" y="5550728"/>
                  <a:pt x="9546454" y="5548334"/>
                  <a:pt x="9556034" y="5548334"/>
                </a:cubicBezTo>
                <a:lnTo>
                  <a:pt x="9570403" y="5562705"/>
                </a:lnTo>
                <a:cubicBezTo>
                  <a:pt x="9570403" y="5562705"/>
                  <a:pt x="9572800" y="5567496"/>
                  <a:pt x="9577589" y="5577074"/>
                </a:cubicBezTo>
                <a:cubicBezTo>
                  <a:pt x="9582378" y="5586654"/>
                  <a:pt x="9589564" y="5586654"/>
                  <a:pt x="9599144" y="5577074"/>
                </a:cubicBezTo>
                <a:lnTo>
                  <a:pt x="9599144" y="5591445"/>
                </a:lnTo>
                <a:cubicBezTo>
                  <a:pt x="9599144" y="5591445"/>
                  <a:pt x="9599144" y="5596234"/>
                  <a:pt x="9599144" y="5605814"/>
                </a:cubicBezTo>
                <a:lnTo>
                  <a:pt x="9556034" y="5605814"/>
                </a:lnTo>
                <a:cubicBezTo>
                  <a:pt x="9546454" y="5615394"/>
                  <a:pt x="9536874" y="5615394"/>
                  <a:pt x="9527294" y="5605814"/>
                </a:cubicBezTo>
                <a:cubicBezTo>
                  <a:pt x="9517714" y="5596234"/>
                  <a:pt x="9508136" y="5596234"/>
                  <a:pt x="9498555" y="5605814"/>
                </a:cubicBezTo>
                <a:cubicBezTo>
                  <a:pt x="9488973" y="5615394"/>
                  <a:pt x="9484184" y="5620183"/>
                  <a:pt x="9484184" y="5620183"/>
                </a:cubicBezTo>
                <a:cubicBezTo>
                  <a:pt x="9484184" y="5620183"/>
                  <a:pt x="9484184" y="5615394"/>
                  <a:pt x="9484184" y="5605814"/>
                </a:cubicBezTo>
                <a:cubicBezTo>
                  <a:pt x="9484184" y="5596234"/>
                  <a:pt x="9484184" y="5591445"/>
                  <a:pt x="9484184" y="5591445"/>
                </a:cubicBezTo>
                <a:cubicBezTo>
                  <a:pt x="9484184" y="5591445"/>
                  <a:pt x="9479395" y="5591445"/>
                  <a:pt x="9469815" y="5591445"/>
                </a:cubicBezTo>
                <a:cubicBezTo>
                  <a:pt x="9469815" y="5591445"/>
                  <a:pt x="9460235" y="5596234"/>
                  <a:pt x="9441075" y="5605814"/>
                </a:cubicBezTo>
                <a:cubicBezTo>
                  <a:pt x="9431495" y="5615394"/>
                  <a:pt x="9424309" y="5620183"/>
                  <a:pt x="9419520" y="5620183"/>
                </a:cubicBezTo>
                <a:cubicBezTo>
                  <a:pt x="9414729" y="5620183"/>
                  <a:pt x="9412335" y="5620183"/>
                  <a:pt x="9412335" y="5620183"/>
                </a:cubicBezTo>
                <a:lnTo>
                  <a:pt x="9412335" y="5634554"/>
                </a:lnTo>
                <a:lnTo>
                  <a:pt x="9397963" y="5648924"/>
                </a:lnTo>
                <a:cubicBezTo>
                  <a:pt x="9397963" y="5648924"/>
                  <a:pt x="9395569" y="5648924"/>
                  <a:pt x="9390780" y="5648924"/>
                </a:cubicBezTo>
                <a:cubicBezTo>
                  <a:pt x="9385991" y="5648924"/>
                  <a:pt x="9383594" y="5648924"/>
                  <a:pt x="9383594" y="5648924"/>
                </a:cubicBezTo>
                <a:cubicBezTo>
                  <a:pt x="9383594" y="5648924"/>
                  <a:pt x="9383594" y="5653715"/>
                  <a:pt x="9383594" y="5663295"/>
                </a:cubicBezTo>
                <a:lnTo>
                  <a:pt x="9311744" y="5706404"/>
                </a:lnTo>
                <a:cubicBezTo>
                  <a:pt x="9302164" y="5706404"/>
                  <a:pt x="9297375" y="5711195"/>
                  <a:pt x="9297375" y="5720773"/>
                </a:cubicBezTo>
                <a:lnTo>
                  <a:pt x="9283004" y="5706404"/>
                </a:lnTo>
                <a:lnTo>
                  <a:pt x="9340485" y="5648924"/>
                </a:lnTo>
                <a:lnTo>
                  <a:pt x="9311744" y="5648924"/>
                </a:lnTo>
                <a:cubicBezTo>
                  <a:pt x="9302164" y="5668084"/>
                  <a:pt x="9292586" y="5677664"/>
                  <a:pt x="9283004" y="5677664"/>
                </a:cubicBezTo>
                <a:lnTo>
                  <a:pt x="9268635" y="5706404"/>
                </a:lnTo>
                <a:lnTo>
                  <a:pt x="9254264" y="5692035"/>
                </a:lnTo>
                <a:cubicBezTo>
                  <a:pt x="9263846" y="5692035"/>
                  <a:pt x="9263846" y="5687244"/>
                  <a:pt x="9254264" y="5677664"/>
                </a:cubicBezTo>
                <a:lnTo>
                  <a:pt x="9225525" y="5706404"/>
                </a:lnTo>
                <a:cubicBezTo>
                  <a:pt x="9225525" y="5715984"/>
                  <a:pt x="9220734" y="5718379"/>
                  <a:pt x="9211154" y="5713590"/>
                </a:cubicBezTo>
                <a:cubicBezTo>
                  <a:pt x="9201574" y="5708799"/>
                  <a:pt x="9196785" y="5711195"/>
                  <a:pt x="9196785" y="5720773"/>
                </a:cubicBezTo>
                <a:cubicBezTo>
                  <a:pt x="9196785" y="5730354"/>
                  <a:pt x="9187203" y="5739934"/>
                  <a:pt x="9168045" y="5749514"/>
                </a:cubicBezTo>
                <a:lnTo>
                  <a:pt x="9168045" y="5778254"/>
                </a:lnTo>
                <a:cubicBezTo>
                  <a:pt x="9177625" y="5778254"/>
                  <a:pt x="9182414" y="5773463"/>
                  <a:pt x="9182414" y="5763885"/>
                </a:cubicBezTo>
                <a:lnTo>
                  <a:pt x="9196785" y="5749514"/>
                </a:lnTo>
                <a:cubicBezTo>
                  <a:pt x="9206365" y="5749514"/>
                  <a:pt x="9213551" y="5749514"/>
                  <a:pt x="9218340" y="5749514"/>
                </a:cubicBezTo>
                <a:cubicBezTo>
                  <a:pt x="9223129" y="5749514"/>
                  <a:pt x="9225525" y="5744723"/>
                  <a:pt x="9225525" y="5735145"/>
                </a:cubicBezTo>
                <a:lnTo>
                  <a:pt x="9239895" y="5749514"/>
                </a:lnTo>
                <a:cubicBezTo>
                  <a:pt x="9230314" y="5759094"/>
                  <a:pt x="9225525" y="5768674"/>
                  <a:pt x="9225525" y="5778254"/>
                </a:cubicBezTo>
                <a:cubicBezTo>
                  <a:pt x="9225525" y="5778254"/>
                  <a:pt x="9220734" y="5780649"/>
                  <a:pt x="9211154" y="5785440"/>
                </a:cubicBezTo>
                <a:cubicBezTo>
                  <a:pt x="9201574" y="5790229"/>
                  <a:pt x="9201574" y="5797414"/>
                  <a:pt x="9211154" y="5806994"/>
                </a:cubicBezTo>
                <a:lnTo>
                  <a:pt x="9225525" y="5806994"/>
                </a:lnTo>
                <a:cubicBezTo>
                  <a:pt x="9225525" y="5806994"/>
                  <a:pt x="9230314" y="5806994"/>
                  <a:pt x="9239895" y="5806994"/>
                </a:cubicBezTo>
                <a:lnTo>
                  <a:pt x="9254264" y="5792623"/>
                </a:lnTo>
                <a:cubicBezTo>
                  <a:pt x="9254264" y="5792623"/>
                  <a:pt x="9256660" y="5792623"/>
                  <a:pt x="9261449" y="5792623"/>
                </a:cubicBezTo>
                <a:cubicBezTo>
                  <a:pt x="9266238" y="5792623"/>
                  <a:pt x="9273424" y="5792623"/>
                  <a:pt x="9283004" y="5792623"/>
                </a:cubicBezTo>
                <a:cubicBezTo>
                  <a:pt x="9287795" y="5792623"/>
                  <a:pt x="9290190" y="5792623"/>
                  <a:pt x="9290190" y="5792623"/>
                </a:cubicBezTo>
                <a:lnTo>
                  <a:pt x="9311744" y="5792623"/>
                </a:lnTo>
                <a:lnTo>
                  <a:pt x="9311744" y="5806994"/>
                </a:lnTo>
                <a:cubicBezTo>
                  <a:pt x="9302164" y="5806994"/>
                  <a:pt x="9292586" y="5811783"/>
                  <a:pt x="9283004" y="5821364"/>
                </a:cubicBezTo>
                <a:cubicBezTo>
                  <a:pt x="9273424" y="5821364"/>
                  <a:pt x="9268635" y="5821364"/>
                  <a:pt x="9268635" y="5821364"/>
                </a:cubicBezTo>
                <a:cubicBezTo>
                  <a:pt x="9259053" y="5811783"/>
                  <a:pt x="9249475" y="5809389"/>
                  <a:pt x="9239895" y="5814178"/>
                </a:cubicBezTo>
                <a:cubicBezTo>
                  <a:pt x="9230314" y="5818969"/>
                  <a:pt x="9225525" y="5830944"/>
                  <a:pt x="9225525" y="5850104"/>
                </a:cubicBezTo>
                <a:lnTo>
                  <a:pt x="9182414" y="5878844"/>
                </a:lnTo>
                <a:cubicBezTo>
                  <a:pt x="9153676" y="5888424"/>
                  <a:pt x="9139304" y="5898004"/>
                  <a:pt x="9139304" y="5907585"/>
                </a:cubicBezTo>
                <a:cubicBezTo>
                  <a:pt x="9139304" y="5907585"/>
                  <a:pt x="9144093" y="5907585"/>
                  <a:pt x="9153676" y="5907585"/>
                </a:cubicBezTo>
                <a:cubicBezTo>
                  <a:pt x="9153676" y="5917163"/>
                  <a:pt x="9158465" y="5921954"/>
                  <a:pt x="9168045" y="5921954"/>
                </a:cubicBezTo>
                <a:cubicBezTo>
                  <a:pt x="9177625" y="5921954"/>
                  <a:pt x="9177625" y="5917163"/>
                  <a:pt x="9168045" y="5907585"/>
                </a:cubicBezTo>
                <a:lnTo>
                  <a:pt x="9182414" y="5893213"/>
                </a:lnTo>
                <a:cubicBezTo>
                  <a:pt x="9182414" y="5902794"/>
                  <a:pt x="9184810" y="5909979"/>
                  <a:pt x="9189599" y="5914768"/>
                </a:cubicBezTo>
                <a:cubicBezTo>
                  <a:pt x="9194389" y="5919559"/>
                  <a:pt x="9199180" y="5917163"/>
                  <a:pt x="9203969" y="5907585"/>
                </a:cubicBezTo>
                <a:cubicBezTo>
                  <a:pt x="9208760" y="5898004"/>
                  <a:pt x="9215943" y="5898004"/>
                  <a:pt x="9225525" y="5907585"/>
                </a:cubicBezTo>
                <a:lnTo>
                  <a:pt x="9239895" y="5921954"/>
                </a:lnTo>
                <a:lnTo>
                  <a:pt x="9239895" y="5907585"/>
                </a:lnTo>
                <a:lnTo>
                  <a:pt x="9239895" y="5893213"/>
                </a:lnTo>
                <a:cubicBezTo>
                  <a:pt x="9230314" y="5893213"/>
                  <a:pt x="9225525" y="5888424"/>
                  <a:pt x="9225525" y="5878844"/>
                </a:cubicBezTo>
                <a:cubicBezTo>
                  <a:pt x="9225525" y="5878844"/>
                  <a:pt x="9225525" y="5874053"/>
                  <a:pt x="9225525" y="5864473"/>
                </a:cubicBezTo>
                <a:cubicBezTo>
                  <a:pt x="9235105" y="5854895"/>
                  <a:pt x="9242291" y="5854895"/>
                  <a:pt x="9247080" y="5864473"/>
                </a:cubicBezTo>
                <a:cubicBezTo>
                  <a:pt x="9251869" y="5874053"/>
                  <a:pt x="9254264" y="5883633"/>
                  <a:pt x="9254264" y="5893213"/>
                </a:cubicBezTo>
                <a:lnTo>
                  <a:pt x="9239895" y="5936323"/>
                </a:lnTo>
                <a:cubicBezTo>
                  <a:pt x="9230314" y="5936323"/>
                  <a:pt x="9225525" y="5936323"/>
                  <a:pt x="9225525" y="5936323"/>
                </a:cubicBezTo>
                <a:lnTo>
                  <a:pt x="9211154" y="5936323"/>
                </a:lnTo>
                <a:cubicBezTo>
                  <a:pt x="9211154" y="5945903"/>
                  <a:pt x="9208760" y="5950694"/>
                  <a:pt x="9203969" y="5950694"/>
                </a:cubicBezTo>
                <a:cubicBezTo>
                  <a:pt x="9199180" y="5950694"/>
                  <a:pt x="9196785" y="5955483"/>
                  <a:pt x="9196785" y="5965063"/>
                </a:cubicBezTo>
                <a:cubicBezTo>
                  <a:pt x="9187203" y="5974643"/>
                  <a:pt x="9182414" y="5979434"/>
                  <a:pt x="9182414" y="5979434"/>
                </a:cubicBezTo>
                <a:cubicBezTo>
                  <a:pt x="9172834" y="5979434"/>
                  <a:pt x="9168045" y="5981829"/>
                  <a:pt x="9168045" y="5986618"/>
                </a:cubicBezTo>
                <a:cubicBezTo>
                  <a:pt x="9168045" y="5991409"/>
                  <a:pt x="9163256" y="5993804"/>
                  <a:pt x="9153676" y="5993804"/>
                </a:cubicBezTo>
                <a:lnTo>
                  <a:pt x="9153676" y="5965063"/>
                </a:lnTo>
                <a:lnTo>
                  <a:pt x="9139304" y="5979434"/>
                </a:lnTo>
                <a:lnTo>
                  <a:pt x="9139304" y="6000989"/>
                </a:lnTo>
                <a:lnTo>
                  <a:pt x="9139304" y="6022544"/>
                </a:lnTo>
                <a:lnTo>
                  <a:pt x="9168045" y="6008173"/>
                </a:lnTo>
                <a:lnTo>
                  <a:pt x="9153676" y="6022544"/>
                </a:lnTo>
                <a:lnTo>
                  <a:pt x="9153676" y="6036913"/>
                </a:lnTo>
                <a:lnTo>
                  <a:pt x="9182414" y="6036913"/>
                </a:lnTo>
                <a:cubicBezTo>
                  <a:pt x="9191996" y="6036913"/>
                  <a:pt x="9196785" y="6036913"/>
                  <a:pt x="9196785" y="6036913"/>
                </a:cubicBezTo>
                <a:lnTo>
                  <a:pt x="9182414" y="6051284"/>
                </a:lnTo>
                <a:cubicBezTo>
                  <a:pt x="9163256" y="6051284"/>
                  <a:pt x="9158465" y="6060862"/>
                  <a:pt x="9168045" y="6080023"/>
                </a:cubicBezTo>
                <a:cubicBezTo>
                  <a:pt x="9177625" y="6099185"/>
                  <a:pt x="9187203" y="6103974"/>
                  <a:pt x="9196785" y="6094394"/>
                </a:cubicBezTo>
                <a:lnTo>
                  <a:pt x="9211154" y="6108763"/>
                </a:lnTo>
                <a:cubicBezTo>
                  <a:pt x="9220734" y="6108763"/>
                  <a:pt x="9225525" y="6113554"/>
                  <a:pt x="9225525" y="6123134"/>
                </a:cubicBezTo>
                <a:cubicBezTo>
                  <a:pt x="9225525" y="6132712"/>
                  <a:pt x="9215943" y="6132712"/>
                  <a:pt x="9196785" y="6123134"/>
                </a:cubicBezTo>
                <a:lnTo>
                  <a:pt x="9182414" y="6137503"/>
                </a:lnTo>
                <a:lnTo>
                  <a:pt x="9168045" y="6151874"/>
                </a:lnTo>
                <a:lnTo>
                  <a:pt x="9153676" y="6151874"/>
                </a:lnTo>
                <a:cubicBezTo>
                  <a:pt x="9144093" y="6142294"/>
                  <a:pt x="9136910" y="6139898"/>
                  <a:pt x="9132119" y="6144689"/>
                </a:cubicBezTo>
                <a:lnTo>
                  <a:pt x="9127809" y="6151874"/>
                </a:lnTo>
                <a:lnTo>
                  <a:pt x="9128527" y="6148281"/>
                </a:lnTo>
                <a:cubicBezTo>
                  <a:pt x="9130922" y="6141095"/>
                  <a:pt x="9134513" y="6132714"/>
                  <a:pt x="9139304" y="6123134"/>
                </a:cubicBezTo>
                <a:lnTo>
                  <a:pt x="9153676" y="6108763"/>
                </a:lnTo>
                <a:lnTo>
                  <a:pt x="9164453" y="6097985"/>
                </a:lnTo>
                <a:cubicBezTo>
                  <a:pt x="9166847" y="6090800"/>
                  <a:pt x="9163256" y="6084814"/>
                  <a:pt x="9153676" y="6080023"/>
                </a:cubicBezTo>
                <a:cubicBezTo>
                  <a:pt x="9153676" y="6080023"/>
                  <a:pt x="9153676" y="6075233"/>
                  <a:pt x="9153676" y="6065653"/>
                </a:cubicBezTo>
                <a:lnTo>
                  <a:pt x="9139304" y="6065653"/>
                </a:lnTo>
                <a:cubicBezTo>
                  <a:pt x="9129724" y="6075233"/>
                  <a:pt x="9124935" y="6075233"/>
                  <a:pt x="9124935" y="6065653"/>
                </a:cubicBezTo>
                <a:lnTo>
                  <a:pt x="9124935" y="6080023"/>
                </a:lnTo>
                <a:cubicBezTo>
                  <a:pt x="9124935" y="6080023"/>
                  <a:pt x="9122539" y="6080023"/>
                  <a:pt x="9117750" y="6080023"/>
                </a:cubicBezTo>
                <a:cubicBezTo>
                  <a:pt x="9112961" y="6080023"/>
                  <a:pt x="9110566" y="6075233"/>
                  <a:pt x="9110566" y="6065653"/>
                </a:cubicBezTo>
                <a:cubicBezTo>
                  <a:pt x="9110566" y="6056073"/>
                  <a:pt x="9110566" y="6051284"/>
                  <a:pt x="9110566" y="6051284"/>
                </a:cubicBezTo>
                <a:cubicBezTo>
                  <a:pt x="9100986" y="6060862"/>
                  <a:pt x="9096195" y="6065653"/>
                  <a:pt x="9096195" y="6065653"/>
                </a:cubicBezTo>
                <a:cubicBezTo>
                  <a:pt x="9086615" y="6075233"/>
                  <a:pt x="9086615" y="6080023"/>
                  <a:pt x="9096195" y="6080023"/>
                </a:cubicBezTo>
                <a:cubicBezTo>
                  <a:pt x="9096195" y="6080023"/>
                  <a:pt x="9100986" y="6080023"/>
                  <a:pt x="9110566" y="6080023"/>
                </a:cubicBezTo>
                <a:cubicBezTo>
                  <a:pt x="9110566" y="6089603"/>
                  <a:pt x="9108170" y="6094394"/>
                  <a:pt x="9103380" y="6094394"/>
                </a:cubicBezTo>
                <a:lnTo>
                  <a:pt x="9124935" y="6094394"/>
                </a:lnTo>
                <a:lnTo>
                  <a:pt x="9153676" y="6108763"/>
                </a:lnTo>
                <a:lnTo>
                  <a:pt x="9139304" y="6108763"/>
                </a:lnTo>
                <a:cubicBezTo>
                  <a:pt x="9139304" y="6108763"/>
                  <a:pt x="9136910" y="6111157"/>
                  <a:pt x="9132119" y="6115948"/>
                </a:cubicBezTo>
                <a:cubicBezTo>
                  <a:pt x="9127330" y="6120739"/>
                  <a:pt x="9120146" y="6123134"/>
                  <a:pt x="9110566" y="6123134"/>
                </a:cubicBezTo>
                <a:cubicBezTo>
                  <a:pt x="9100986" y="6132712"/>
                  <a:pt x="9093800" y="6137503"/>
                  <a:pt x="9089011" y="6137503"/>
                </a:cubicBezTo>
                <a:cubicBezTo>
                  <a:pt x="9084222" y="6137503"/>
                  <a:pt x="9077037" y="6132712"/>
                  <a:pt x="9067457" y="6123134"/>
                </a:cubicBezTo>
                <a:cubicBezTo>
                  <a:pt x="9057876" y="6113554"/>
                  <a:pt x="9053085" y="6113554"/>
                  <a:pt x="9053085" y="6123134"/>
                </a:cubicBezTo>
                <a:lnTo>
                  <a:pt x="9038716" y="6137503"/>
                </a:lnTo>
                <a:lnTo>
                  <a:pt x="9024345" y="6123134"/>
                </a:lnTo>
                <a:cubicBezTo>
                  <a:pt x="9024345" y="6132712"/>
                  <a:pt x="9024345" y="6137503"/>
                  <a:pt x="9024345" y="6137503"/>
                </a:cubicBezTo>
                <a:cubicBezTo>
                  <a:pt x="9024345" y="6147083"/>
                  <a:pt x="9024345" y="6151874"/>
                  <a:pt x="9024345" y="6151874"/>
                </a:cubicBezTo>
                <a:cubicBezTo>
                  <a:pt x="9024345" y="6151874"/>
                  <a:pt x="9019556" y="6151874"/>
                  <a:pt x="9009974" y="6151874"/>
                </a:cubicBezTo>
                <a:cubicBezTo>
                  <a:pt x="9009974" y="6161452"/>
                  <a:pt x="9014767" y="6166244"/>
                  <a:pt x="9024345" y="6166244"/>
                </a:cubicBezTo>
                <a:cubicBezTo>
                  <a:pt x="9024345" y="6166244"/>
                  <a:pt x="9024345" y="6168638"/>
                  <a:pt x="9024345" y="6173429"/>
                </a:cubicBezTo>
                <a:cubicBezTo>
                  <a:pt x="9024345" y="6178218"/>
                  <a:pt x="9026742" y="6180613"/>
                  <a:pt x="9031531" y="6180613"/>
                </a:cubicBezTo>
                <a:cubicBezTo>
                  <a:pt x="9036322" y="6180613"/>
                  <a:pt x="9038716" y="6180613"/>
                  <a:pt x="9038716" y="6180613"/>
                </a:cubicBezTo>
                <a:cubicBezTo>
                  <a:pt x="9038716" y="6180613"/>
                  <a:pt x="9041111" y="6180613"/>
                  <a:pt x="9045902" y="6180613"/>
                </a:cubicBezTo>
                <a:cubicBezTo>
                  <a:pt x="9050691" y="6180613"/>
                  <a:pt x="9053085" y="6175824"/>
                  <a:pt x="9053085" y="6166244"/>
                </a:cubicBezTo>
                <a:cubicBezTo>
                  <a:pt x="9062667" y="6166244"/>
                  <a:pt x="9067457" y="6166244"/>
                  <a:pt x="9067457" y="6166244"/>
                </a:cubicBezTo>
                <a:lnTo>
                  <a:pt x="9081826" y="6166244"/>
                </a:lnTo>
                <a:cubicBezTo>
                  <a:pt x="9091406" y="6156663"/>
                  <a:pt x="9096195" y="6151874"/>
                  <a:pt x="9096195" y="6151874"/>
                </a:cubicBezTo>
                <a:cubicBezTo>
                  <a:pt x="9105777" y="6151874"/>
                  <a:pt x="9110566" y="6151874"/>
                  <a:pt x="9110566" y="6151874"/>
                </a:cubicBezTo>
                <a:cubicBezTo>
                  <a:pt x="9110566" y="6151874"/>
                  <a:pt x="9110566" y="6156663"/>
                  <a:pt x="9110566" y="6166244"/>
                </a:cubicBezTo>
                <a:cubicBezTo>
                  <a:pt x="9110566" y="6185404"/>
                  <a:pt x="9110566" y="6194984"/>
                  <a:pt x="9110566" y="6194984"/>
                </a:cubicBezTo>
                <a:cubicBezTo>
                  <a:pt x="9091406" y="6194984"/>
                  <a:pt x="9077037" y="6194984"/>
                  <a:pt x="9067457" y="6194984"/>
                </a:cubicBezTo>
                <a:cubicBezTo>
                  <a:pt x="9057876" y="6194984"/>
                  <a:pt x="9053085" y="6199773"/>
                  <a:pt x="9053085" y="6209353"/>
                </a:cubicBezTo>
                <a:cubicBezTo>
                  <a:pt x="9043505" y="6228513"/>
                  <a:pt x="9019556" y="6238093"/>
                  <a:pt x="8981236" y="6238093"/>
                </a:cubicBezTo>
                <a:cubicBezTo>
                  <a:pt x="8971655" y="6238093"/>
                  <a:pt x="8966864" y="6238093"/>
                  <a:pt x="8966864" y="6238093"/>
                </a:cubicBezTo>
                <a:cubicBezTo>
                  <a:pt x="8966864" y="6238093"/>
                  <a:pt x="8966864" y="6233302"/>
                  <a:pt x="8966864" y="6223724"/>
                </a:cubicBezTo>
                <a:cubicBezTo>
                  <a:pt x="8966864" y="6214144"/>
                  <a:pt x="8971655" y="6211748"/>
                  <a:pt x="8981236" y="6216539"/>
                </a:cubicBezTo>
                <a:cubicBezTo>
                  <a:pt x="8990816" y="6221328"/>
                  <a:pt x="9000396" y="6218933"/>
                  <a:pt x="9009974" y="6209353"/>
                </a:cubicBezTo>
                <a:cubicBezTo>
                  <a:pt x="9019556" y="6199773"/>
                  <a:pt x="9021951" y="6192589"/>
                  <a:pt x="9017161" y="6187798"/>
                </a:cubicBezTo>
                <a:cubicBezTo>
                  <a:pt x="9012372" y="6183007"/>
                  <a:pt x="9009974" y="6180613"/>
                  <a:pt x="9009974" y="6180613"/>
                </a:cubicBezTo>
                <a:cubicBezTo>
                  <a:pt x="9000396" y="6180613"/>
                  <a:pt x="8995605" y="6175824"/>
                  <a:pt x="8995605" y="6166244"/>
                </a:cubicBezTo>
                <a:lnTo>
                  <a:pt x="8966864" y="6166244"/>
                </a:lnTo>
                <a:cubicBezTo>
                  <a:pt x="8947706" y="6175824"/>
                  <a:pt x="8938124" y="6190193"/>
                  <a:pt x="8938124" y="6209353"/>
                </a:cubicBezTo>
                <a:lnTo>
                  <a:pt x="8909386" y="6209353"/>
                </a:lnTo>
                <a:lnTo>
                  <a:pt x="8895017" y="6194984"/>
                </a:lnTo>
                <a:lnTo>
                  <a:pt x="8866276" y="6238093"/>
                </a:lnTo>
                <a:cubicBezTo>
                  <a:pt x="8866276" y="6238093"/>
                  <a:pt x="8868671" y="6242884"/>
                  <a:pt x="8873460" y="6252463"/>
                </a:cubicBezTo>
                <a:cubicBezTo>
                  <a:pt x="8878251" y="6262043"/>
                  <a:pt x="8885435" y="6264439"/>
                  <a:pt x="8895017" y="6259648"/>
                </a:cubicBezTo>
                <a:cubicBezTo>
                  <a:pt x="8904597" y="6254857"/>
                  <a:pt x="8909386" y="6252463"/>
                  <a:pt x="8909386" y="6252463"/>
                </a:cubicBezTo>
                <a:cubicBezTo>
                  <a:pt x="8909386" y="6262043"/>
                  <a:pt x="8906991" y="6266834"/>
                  <a:pt x="8902200" y="6266834"/>
                </a:cubicBezTo>
                <a:cubicBezTo>
                  <a:pt x="8897411" y="6266834"/>
                  <a:pt x="8892620" y="6266834"/>
                  <a:pt x="8887831" y="6266834"/>
                </a:cubicBezTo>
                <a:cubicBezTo>
                  <a:pt x="8883040" y="6266834"/>
                  <a:pt x="8880645" y="6271623"/>
                  <a:pt x="8880645" y="6281203"/>
                </a:cubicBezTo>
                <a:cubicBezTo>
                  <a:pt x="8880645" y="6281203"/>
                  <a:pt x="8878251" y="6278808"/>
                  <a:pt x="8873460" y="6274017"/>
                </a:cubicBezTo>
                <a:cubicBezTo>
                  <a:pt x="8868671" y="6269228"/>
                  <a:pt x="8856696" y="6271623"/>
                  <a:pt x="8837536" y="6281203"/>
                </a:cubicBezTo>
                <a:lnTo>
                  <a:pt x="8837536" y="6295574"/>
                </a:lnTo>
                <a:lnTo>
                  <a:pt x="8837536" y="6309943"/>
                </a:lnTo>
                <a:lnTo>
                  <a:pt x="8808796" y="6309943"/>
                </a:lnTo>
                <a:cubicBezTo>
                  <a:pt x="8818376" y="6300363"/>
                  <a:pt x="8818376" y="6295574"/>
                  <a:pt x="8808796" y="6295574"/>
                </a:cubicBezTo>
                <a:cubicBezTo>
                  <a:pt x="8808796" y="6305152"/>
                  <a:pt x="8806401" y="6312338"/>
                  <a:pt x="8801610" y="6317129"/>
                </a:cubicBezTo>
                <a:cubicBezTo>
                  <a:pt x="8796821" y="6321918"/>
                  <a:pt x="8794426" y="6324312"/>
                  <a:pt x="8794426" y="6324312"/>
                </a:cubicBezTo>
                <a:lnTo>
                  <a:pt x="8808796" y="6338683"/>
                </a:lnTo>
                <a:cubicBezTo>
                  <a:pt x="8827956" y="6338683"/>
                  <a:pt x="8837536" y="6333892"/>
                  <a:pt x="8837536" y="6324312"/>
                </a:cubicBezTo>
                <a:cubicBezTo>
                  <a:pt x="8847116" y="6324312"/>
                  <a:pt x="8851905" y="6324312"/>
                  <a:pt x="8851905" y="6324312"/>
                </a:cubicBezTo>
                <a:lnTo>
                  <a:pt x="8837536" y="6338683"/>
                </a:lnTo>
                <a:lnTo>
                  <a:pt x="8808796" y="6353053"/>
                </a:lnTo>
                <a:cubicBezTo>
                  <a:pt x="8799216" y="6362633"/>
                  <a:pt x="8787241" y="6367424"/>
                  <a:pt x="8772872" y="6367424"/>
                </a:cubicBezTo>
                <a:cubicBezTo>
                  <a:pt x="8758501" y="6367424"/>
                  <a:pt x="8748920" y="6365029"/>
                  <a:pt x="8744131" y="6360238"/>
                </a:cubicBezTo>
                <a:cubicBezTo>
                  <a:pt x="8739340" y="6355447"/>
                  <a:pt x="8736946" y="6355447"/>
                  <a:pt x="8736946" y="6360238"/>
                </a:cubicBezTo>
                <a:cubicBezTo>
                  <a:pt x="8736946" y="6365029"/>
                  <a:pt x="8732157" y="6367424"/>
                  <a:pt x="8722577" y="6367424"/>
                </a:cubicBezTo>
                <a:cubicBezTo>
                  <a:pt x="8722577" y="6377002"/>
                  <a:pt x="8720180" y="6384188"/>
                  <a:pt x="8715391" y="6388979"/>
                </a:cubicBezTo>
                <a:cubicBezTo>
                  <a:pt x="8710602" y="6393768"/>
                  <a:pt x="8703416" y="6396162"/>
                  <a:pt x="8693836" y="6396162"/>
                </a:cubicBezTo>
                <a:cubicBezTo>
                  <a:pt x="8684256" y="6396162"/>
                  <a:pt x="8674678" y="6398557"/>
                  <a:pt x="8665098" y="6403348"/>
                </a:cubicBezTo>
                <a:cubicBezTo>
                  <a:pt x="8655516" y="6408139"/>
                  <a:pt x="8645938" y="6415322"/>
                  <a:pt x="8636358" y="6424902"/>
                </a:cubicBezTo>
                <a:lnTo>
                  <a:pt x="8621986" y="6453643"/>
                </a:lnTo>
                <a:cubicBezTo>
                  <a:pt x="8612406" y="6453643"/>
                  <a:pt x="8610012" y="6446457"/>
                  <a:pt x="8614803" y="6432088"/>
                </a:cubicBezTo>
                <a:cubicBezTo>
                  <a:pt x="8619592" y="6417719"/>
                  <a:pt x="8617197" y="6412928"/>
                  <a:pt x="8607617" y="6417719"/>
                </a:cubicBezTo>
                <a:cubicBezTo>
                  <a:pt x="8598035" y="6422508"/>
                  <a:pt x="8593246" y="6429693"/>
                  <a:pt x="8593246" y="6439274"/>
                </a:cubicBezTo>
                <a:lnTo>
                  <a:pt x="8578877" y="6439274"/>
                </a:lnTo>
                <a:lnTo>
                  <a:pt x="8564506" y="6468012"/>
                </a:lnTo>
                <a:cubicBezTo>
                  <a:pt x="8554926" y="6477592"/>
                  <a:pt x="8530976" y="6496752"/>
                  <a:pt x="8492656" y="6525493"/>
                </a:cubicBezTo>
                <a:lnTo>
                  <a:pt x="8492656" y="6511123"/>
                </a:lnTo>
                <a:cubicBezTo>
                  <a:pt x="8492656" y="6511123"/>
                  <a:pt x="8487867" y="6511123"/>
                  <a:pt x="8478287" y="6511123"/>
                </a:cubicBezTo>
                <a:lnTo>
                  <a:pt x="8478287" y="6482383"/>
                </a:lnTo>
                <a:cubicBezTo>
                  <a:pt x="8487867" y="6482383"/>
                  <a:pt x="8492656" y="6477592"/>
                  <a:pt x="8492656" y="6468012"/>
                </a:cubicBezTo>
                <a:cubicBezTo>
                  <a:pt x="8492656" y="6458434"/>
                  <a:pt x="8490261" y="6453643"/>
                  <a:pt x="8485470" y="6453643"/>
                </a:cubicBezTo>
                <a:cubicBezTo>
                  <a:pt x="8480681" y="6453643"/>
                  <a:pt x="8478287" y="6458434"/>
                  <a:pt x="8478287" y="6468012"/>
                </a:cubicBezTo>
                <a:lnTo>
                  <a:pt x="8463916" y="6482383"/>
                </a:lnTo>
                <a:lnTo>
                  <a:pt x="8463916" y="6496752"/>
                </a:lnTo>
                <a:cubicBezTo>
                  <a:pt x="8454336" y="6506332"/>
                  <a:pt x="8449546" y="6513518"/>
                  <a:pt x="8449546" y="6518307"/>
                </a:cubicBezTo>
                <a:cubicBezTo>
                  <a:pt x="8449546" y="6523098"/>
                  <a:pt x="8442361" y="6527887"/>
                  <a:pt x="8427992" y="6532678"/>
                </a:cubicBezTo>
                <a:cubicBezTo>
                  <a:pt x="8413621" y="6537467"/>
                  <a:pt x="8406437" y="6537467"/>
                  <a:pt x="8406437" y="6532678"/>
                </a:cubicBezTo>
                <a:cubicBezTo>
                  <a:pt x="8406437" y="6527887"/>
                  <a:pt x="8404041" y="6525493"/>
                  <a:pt x="8399251" y="6525493"/>
                </a:cubicBezTo>
                <a:cubicBezTo>
                  <a:pt x="8394462" y="6525493"/>
                  <a:pt x="8387277" y="6530284"/>
                  <a:pt x="8377696" y="6539862"/>
                </a:cubicBezTo>
                <a:cubicBezTo>
                  <a:pt x="8368116" y="6549442"/>
                  <a:pt x="8363326" y="6554233"/>
                  <a:pt x="8363326" y="6554233"/>
                </a:cubicBezTo>
                <a:lnTo>
                  <a:pt x="8348956" y="6554233"/>
                </a:lnTo>
                <a:lnTo>
                  <a:pt x="8377696" y="6568602"/>
                </a:lnTo>
                <a:cubicBezTo>
                  <a:pt x="8387277" y="6568602"/>
                  <a:pt x="8392066" y="6570997"/>
                  <a:pt x="8392066" y="6575788"/>
                </a:cubicBezTo>
                <a:cubicBezTo>
                  <a:pt x="8392066" y="6580579"/>
                  <a:pt x="8387277" y="6582973"/>
                  <a:pt x="8377696" y="6582973"/>
                </a:cubicBezTo>
                <a:cubicBezTo>
                  <a:pt x="8368116" y="6582973"/>
                  <a:pt x="8360931" y="6585368"/>
                  <a:pt x="8356142" y="6590157"/>
                </a:cubicBezTo>
                <a:cubicBezTo>
                  <a:pt x="8351351" y="6594948"/>
                  <a:pt x="8353746" y="6602133"/>
                  <a:pt x="8363326" y="6611714"/>
                </a:cubicBezTo>
                <a:cubicBezTo>
                  <a:pt x="8353746" y="6611714"/>
                  <a:pt x="8346562" y="6611714"/>
                  <a:pt x="8341771" y="6611714"/>
                </a:cubicBezTo>
                <a:cubicBezTo>
                  <a:pt x="8336982" y="6611714"/>
                  <a:pt x="8334587" y="6614108"/>
                  <a:pt x="8334587" y="6618897"/>
                </a:cubicBezTo>
                <a:cubicBezTo>
                  <a:pt x="8334587" y="6623688"/>
                  <a:pt x="8332190" y="6626083"/>
                  <a:pt x="8327402" y="6626083"/>
                </a:cubicBezTo>
                <a:cubicBezTo>
                  <a:pt x="8322612" y="6626083"/>
                  <a:pt x="8320216" y="6626083"/>
                  <a:pt x="8320216" y="6626083"/>
                </a:cubicBezTo>
                <a:cubicBezTo>
                  <a:pt x="8310636" y="6626083"/>
                  <a:pt x="8305847" y="6628477"/>
                  <a:pt x="8305847" y="6633268"/>
                </a:cubicBezTo>
                <a:cubicBezTo>
                  <a:pt x="8305847" y="6638057"/>
                  <a:pt x="8301056" y="6640452"/>
                  <a:pt x="8291476" y="6640452"/>
                </a:cubicBezTo>
                <a:cubicBezTo>
                  <a:pt x="8291476" y="6640452"/>
                  <a:pt x="8289081" y="6640452"/>
                  <a:pt x="8284292" y="6640452"/>
                </a:cubicBezTo>
                <a:cubicBezTo>
                  <a:pt x="8279503" y="6640452"/>
                  <a:pt x="8272318" y="6645243"/>
                  <a:pt x="8262738" y="6654823"/>
                </a:cubicBezTo>
                <a:cubicBezTo>
                  <a:pt x="8253157" y="6664401"/>
                  <a:pt x="8243577" y="6664401"/>
                  <a:pt x="8233997" y="6654823"/>
                </a:cubicBezTo>
                <a:lnTo>
                  <a:pt x="8219628" y="6669192"/>
                </a:lnTo>
                <a:cubicBezTo>
                  <a:pt x="8219628" y="6669192"/>
                  <a:pt x="8214838" y="6673983"/>
                  <a:pt x="8205258" y="6683563"/>
                </a:cubicBezTo>
                <a:cubicBezTo>
                  <a:pt x="8205258" y="6683563"/>
                  <a:pt x="8202862" y="6685958"/>
                  <a:pt x="8198073" y="6690747"/>
                </a:cubicBezTo>
                <a:cubicBezTo>
                  <a:pt x="8193282" y="6695538"/>
                  <a:pt x="8186096" y="6697933"/>
                  <a:pt x="8176516" y="6697933"/>
                </a:cubicBezTo>
                <a:cubicBezTo>
                  <a:pt x="8166936" y="6697933"/>
                  <a:pt x="8162147" y="6697933"/>
                  <a:pt x="8162147" y="6697933"/>
                </a:cubicBezTo>
                <a:cubicBezTo>
                  <a:pt x="8152567" y="6707513"/>
                  <a:pt x="8145382" y="6714698"/>
                  <a:pt x="8140592" y="6719487"/>
                </a:cubicBezTo>
                <a:cubicBezTo>
                  <a:pt x="8135802" y="6724278"/>
                  <a:pt x="8128618" y="6726673"/>
                  <a:pt x="8119038" y="6726673"/>
                </a:cubicBezTo>
                <a:lnTo>
                  <a:pt x="8090298" y="6741042"/>
                </a:lnTo>
                <a:cubicBezTo>
                  <a:pt x="8090298" y="6741042"/>
                  <a:pt x="8085506" y="6745833"/>
                  <a:pt x="8075926" y="6755413"/>
                </a:cubicBezTo>
                <a:cubicBezTo>
                  <a:pt x="8066346" y="6764993"/>
                  <a:pt x="8051977" y="6769782"/>
                  <a:pt x="8032816" y="6769782"/>
                </a:cubicBezTo>
                <a:lnTo>
                  <a:pt x="7975338" y="6812892"/>
                </a:lnTo>
                <a:lnTo>
                  <a:pt x="7889117" y="6856001"/>
                </a:lnTo>
                <a:cubicBezTo>
                  <a:pt x="7822058" y="6884742"/>
                  <a:pt x="7783738" y="6903902"/>
                  <a:pt x="7774158" y="6913482"/>
                </a:cubicBezTo>
                <a:cubicBezTo>
                  <a:pt x="7774158" y="6923062"/>
                  <a:pt x="7771763" y="6930248"/>
                  <a:pt x="7766972" y="6935037"/>
                </a:cubicBezTo>
                <a:cubicBezTo>
                  <a:pt x="7762183" y="6939828"/>
                  <a:pt x="7754998" y="6942222"/>
                  <a:pt x="7745418" y="6942222"/>
                </a:cubicBezTo>
                <a:cubicBezTo>
                  <a:pt x="7726257" y="6951802"/>
                  <a:pt x="7716677" y="6958988"/>
                  <a:pt x="7716677" y="6963777"/>
                </a:cubicBezTo>
                <a:cubicBezTo>
                  <a:pt x="7716677" y="6968568"/>
                  <a:pt x="7707097" y="6970963"/>
                  <a:pt x="7687937" y="6970963"/>
                </a:cubicBezTo>
                <a:cubicBezTo>
                  <a:pt x="7678356" y="6980543"/>
                  <a:pt x="7666382" y="6987728"/>
                  <a:pt x="7652013" y="6992517"/>
                </a:cubicBezTo>
                <a:cubicBezTo>
                  <a:pt x="7637642" y="6997306"/>
                  <a:pt x="7620878" y="7004492"/>
                  <a:pt x="7601718" y="7014072"/>
                </a:cubicBezTo>
                <a:cubicBezTo>
                  <a:pt x="7572978" y="7033232"/>
                  <a:pt x="7553818" y="7042812"/>
                  <a:pt x="7544237" y="7042812"/>
                </a:cubicBezTo>
                <a:cubicBezTo>
                  <a:pt x="7544237" y="7052393"/>
                  <a:pt x="7537054" y="7059578"/>
                  <a:pt x="7522682" y="7064367"/>
                </a:cubicBezTo>
                <a:cubicBezTo>
                  <a:pt x="7508313" y="7069156"/>
                  <a:pt x="7498733" y="7076342"/>
                  <a:pt x="7493942" y="7085922"/>
                </a:cubicBezTo>
                <a:cubicBezTo>
                  <a:pt x="7489153" y="7095502"/>
                  <a:pt x="7484362" y="7100291"/>
                  <a:pt x="7479573" y="7100291"/>
                </a:cubicBezTo>
                <a:cubicBezTo>
                  <a:pt x="7474784" y="7100291"/>
                  <a:pt x="7469993" y="7102688"/>
                  <a:pt x="7465204" y="7107477"/>
                </a:cubicBezTo>
                <a:cubicBezTo>
                  <a:pt x="7460414" y="7112268"/>
                  <a:pt x="7458020" y="7114662"/>
                  <a:pt x="7458020" y="7114662"/>
                </a:cubicBezTo>
                <a:lnTo>
                  <a:pt x="7501128" y="7114662"/>
                </a:lnTo>
                <a:cubicBezTo>
                  <a:pt x="7510708" y="7105082"/>
                  <a:pt x="7520288" y="7100291"/>
                  <a:pt x="7529868" y="7100291"/>
                </a:cubicBezTo>
                <a:lnTo>
                  <a:pt x="7544237" y="7100291"/>
                </a:lnTo>
                <a:cubicBezTo>
                  <a:pt x="7544237" y="7090713"/>
                  <a:pt x="7544237" y="7085922"/>
                  <a:pt x="7544237" y="7085922"/>
                </a:cubicBezTo>
                <a:lnTo>
                  <a:pt x="7587348" y="7057182"/>
                </a:lnTo>
                <a:cubicBezTo>
                  <a:pt x="7587348" y="7057182"/>
                  <a:pt x="7592138" y="7054787"/>
                  <a:pt x="7601718" y="7049996"/>
                </a:cubicBezTo>
                <a:cubicBezTo>
                  <a:pt x="7611298" y="7045207"/>
                  <a:pt x="7616087" y="7042812"/>
                  <a:pt x="7616087" y="7042812"/>
                </a:cubicBezTo>
                <a:lnTo>
                  <a:pt x="7659198" y="7028441"/>
                </a:lnTo>
                <a:cubicBezTo>
                  <a:pt x="7668778" y="7028441"/>
                  <a:pt x="7673568" y="7028441"/>
                  <a:pt x="7673568" y="7028441"/>
                </a:cubicBezTo>
                <a:cubicBezTo>
                  <a:pt x="7673568" y="7028441"/>
                  <a:pt x="7673568" y="7023652"/>
                  <a:pt x="7673568" y="7014072"/>
                </a:cubicBezTo>
                <a:lnTo>
                  <a:pt x="7702308" y="7014072"/>
                </a:lnTo>
                <a:cubicBezTo>
                  <a:pt x="7702308" y="7014072"/>
                  <a:pt x="7704702" y="7014072"/>
                  <a:pt x="7709494" y="7014072"/>
                </a:cubicBezTo>
                <a:cubicBezTo>
                  <a:pt x="7714282" y="7014072"/>
                  <a:pt x="7721468" y="7009283"/>
                  <a:pt x="7731048" y="6999701"/>
                </a:cubicBezTo>
                <a:lnTo>
                  <a:pt x="7745418" y="6999701"/>
                </a:lnTo>
                <a:cubicBezTo>
                  <a:pt x="7745418" y="6990123"/>
                  <a:pt x="7750206" y="6985332"/>
                  <a:pt x="7759786" y="6985332"/>
                </a:cubicBezTo>
                <a:lnTo>
                  <a:pt x="7774158" y="6985332"/>
                </a:lnTo>
                <a:lnTo>
                  <a:pt x="7788529" y="6985332"/>
                </a:lnTo>
                <a:cubicBezTo>
                  <a:pt x="7788529" y="6975752"/>
                  <a:pt x="7788529" y="6970963"/>
                  <a:pt x="7788529" y="6970963"/>
                </a:cubicBezTo>
                <a:cubicBezTo>
                  <a:pt x="7798109" y="6970963"/>
                  <a:pt x="7805292" y="6970963"/>
                  <a:pt x="7810084" y="6970963"/>
                </a:cubicBezTo>
                <a:cubicBezTo>
                  <a:pt x="7814872" y="6970963"/>
                  <a:pt x="7822058" y="6966174"/>
                  <a:pt x="7831638" y="6956592"/>
                </a:cubicBezTo>
                <a:lnTo>
                  <a:pt x="7846008" y="6956592"/>
                </a:lnTo>
                <a:cubicBezTo>
                  <a:pt x="7836428" y="6956592"/>
                  <a:pt x="7836428" y="6951802"/>
                  <a:pt x="7846008" y="6942222"/>
                </a:cubicBezTo>
                <a:cubicBezTo>
                  <a:pt x="7855588" y="6932642"/>
                  <a:pt x="7862774" y="6930248"/>
                  <a:pt x="7867562" y="6935037"/>
                </a:cubicBezTo>
                <a:cubicBezTo>
                  <a:pt x="7872354" y="6939828"/>
                  <a:pt x="7877142" y="6942222"/>
                  <a:pt x="7881932" y="6942222"/>
                </a:cubicBezTo>
                <a:cubicBezTo>
                  <a:pt x="7886722" y="6942222"/>
                  <a:pt x="7889117" y="6942222"/>
                  <a:pt x="7889117" y="6942222"/>
                </a:cubicBezTo>
                <a:cubicBezTo>
                  <a:pt x="7889117" y="6961383"/>
                  <a:pt x="7865168" y="6975752"/>
                  <a:pt x="7817269" y="6985332"/>
                </a:cubicBezTo>
                <a:cubicBezTo>
                  <a:pt x="7817269" y="6985332"/>
                  <a:pt x="7814872" y="6987728"/>
                  <a:pt x="7810084" y="6992517"/>
                </a:cubicBezTo>
                <a:cubicBezTo>
                  <a:pt x="7805292" y="6997306"/>
                  <a:pt x="7802898" y="6999701"/>
                  <a:pt x="7802898" y="6999701"/>
                </a:cubicBezTo>
                <a:lnTo>
                  <a:pt x="7788529" y="6999701"/>
                </a:lnTo>
                <a:cubicBezTo>
                  <a:pt x="7759786" y="6999701"/>
                  <a:pt x="7754998" y="7009283"/>
                  <a:pt x="7774158" y="7028441"/>
                </a:cubicBezTo>
                <a:cubicBezTo>
                  <a:pt x="7783738" y="7038023"/>
                  <a:pt x="7788529" y="7038023"/>
                  <a:pt x="7788529" y="7028441"/>
                </a:cubicBezTo>
                <a:cubicBezTo>
                  <a:pt x="7788529" y="7018863"/>
                  <a:pt x="7790924" y="7014072"/>
                  <a:pt x="7795712" y="7014072"/>
                </a:cubicBezTo>
                <a:cubicBezTo>
                  <a:pt x="7800504" y="7014072"/>
                  <a:pt x="7807689" y="7016469"/>
                  <a:pt x="7817269" y="7021258"/>
                </a:cubicBezTo>
                <a:cubicBezTo>
                  <a:pt x="7826850" y="7026047"/>
                  <a:pt x="7826850" y="7028441"/>
                  <a:pt x="7817269" y="7028441"/>
                </a:cubicBezTo>
                <a:lnTo>
                  <a:pt x="7802898" y="7042812"/>
                </a:lnTo>
                <a:lnTo>
                  <a:pt x="7802898" y="7057182"/>
                </a:lnTo>
                <a:cubicBezTo>
                  <a:pt x="7812478" y="7057182"/>
                  <a:pt x="7819664" y="7059578"/>
                  <a:pt x="7824453" y="7064367"/>
                </a:cubicBezTo>
                <a:cubicBezTo>
                  <a:pt x="7829244" y="7069156"/>
                  <a:pt x="7831638" y="7066762"/>
                  <a:pt x="7831638" y="7057182"/>
                </a:cubicBezTo>
                <a:cubicBezTo>
                  <a:pt x="7831638" y="7057182"/>
                  <a:pt x="7838824" y="7054787"/>
                  <a:pt x="7853193" y="7049996"/>
                </a:cubicBezTo>
                <a:cubicBezTo>
                  <a:pt x="7867562" y="7045207"/>
                  <a:pt x="7879537" y="7038023"/>
                  <a:pt x="7889117" y="7028441"/>
                </a:cubicBezTo>
                <a:cubicBezTo>
                  <a:pt x="7927438" y="7018863"/>
                  <a:pt x="7951387" y="7009283"/>
                  <a:pt x="7960967" y="6999701"/>
                </a:cubicBezTo>
                <a:cubicBezTo>
                  <a:pt x="7970547" y="6999701"/>
                  <a:pt x="7977732" y="6997306"/>
                  <a:pt x="7982522" y="6992517"/>
                </a:cubicBezTo>
                <a:cubicBezTo>
                  <a:pt x="7987312" y="6987728"/>
                  <a:pt x="7989707" y="6985332"/>
                  <a:pt x="7989707" y="6985332"/>
                </a:cubicBezTo>
                <a:cubicBezTo>
                  <a:pt x="8037608" y="6985332"/>
                  <a:pt x="8061557" y="6975752"/>
                  <a:pt x="8061557" y="6956592"/>
                </a:cubicBezTo>
                <a:lnTo>
                  <a:pt x="8047188" y="6942222"/>
                </a:lnTo>
                <a:cubicBezTo>
                  <a:pt x="8037608" y="6942222"/>
                  <a:pt x="8037608" y="6937433"/>
                  <a:pt x="8047188" y="6927851"/>
                </a:cubicBezTo>
                <a:lnTo>
                  <a:pt x="8061557" y="6927851"/>
                </a:lnTo>
                <a:cubicBezTo>
                  <a:pt x="8061557" y="6937433"/>
                  <a:pt x="8063952" y="6947013"/>
                  <a:pt x="8068742" y="6956592"/>
                </a:cubicBezTo>
                <a:cubicBezTo>
                  <a:pt x="8073532" y="6966174"/>
                  <a:pt x="8078322" y="6968568"/>
                  <a:pt x="8083112" y="6963777"/>
                </a:cubicBezTo>
                <a:cubicBezTo>
                  <a:pt x="8087901" y="6958988"/>
                  <a:pt x="8090298" y="6951802"/>
                  <a:pt x="8090298" y="6942222"/>
                </a:cubicBezTo>
                <a:cubicBezTo>
                  <a:pt x="8090298" y="6932642"/>
                  <a:pt x="8080718" y="6927851"/>
                  <a:pt x="8061557" y="6927851"/>
                </a:cubicBezTo>
                <a:lnTo>
                  <a:pt x="8104666" y="6927851"/>
                </a:lnTo>
                <a:cubicBezTo>
                  <a:pt x="8104666" y="6937433"/>
                  <a:pt x="8109458" y="6937433"/>
                  <a:pt x="8119038" y="6927851"/>
                </a:cubicBezTo>
                <a:lnTo>
                  <a:pt x="8133407" y="6942222"/>
                </a:lnTo>
                <a:cubicBezTo>
                  <a:pt x="8133407" y="6942222"/>
                  <a:pt x="8133407" y="6937433"/>
                  <a:pt x="8133407" y="6927851"/>
                </a:cubicBezTo>
                <a:cubicBezTo>
                  <a:pt x="8133407" y="6927851"/>
                  <a:pt x="8128618" y="6927851"/>
                  <a:pt x="8119038" y="6927851"/>
                </a:cubicBezTo>
                <a:lnTo>
                  <a:pt x="8133407" y="6899113"/>
                </a:lnTo>
                <a:lnTo>
                  <a:pt x="8176516" y="6884742"/>
                </a:lnTo>
                <a:cubicBezTo>
                  <a:pt x="8166936" y="6894324"/>
                  <a:pt x="8162147" y="6908693"/>
                  <a:pt x="8162147" y="6927851"/>
                </a:cubicBezTo>
                <a:lnTo>
                  <a:pt x="8133407" y="6956592"/>
                </a:lnTo>
                <a:cubicBezTo>
                  <a:pt x="8104666" y="6966174"/>
                  <a:pt x="8092692" y="6975752"/>
                  <a:pt x="8097481" y="6985332"/>
                </a:cubicBezTo>
                <a:cubicBezTo>
                  <a:pt x="8102272" y="6994912"/>
                  <a:pt x="8109458" y="6994912"/>
                  <a:pt x="8119038" y="6985332"/>
                </a:cubicBezTo>
                <a:lnTo>
                  <a:pt x="8133407" y="6985332"/>
                </a:lnTo>
                <a:lnTo>
                  <a:pt x="8233997" y="6942222"/>
                </a:lnTo>
                <a:cubicBezTo>
                  <a:pt x="8233997" y="6942222"/>
                  <a:pt x="8238788" y="6939828"/>
                  <a:pt x="8248368" y="6935037"/>
                </a:cubicBezTo>
                <a:cubicBezTo>
                  <a:pt x="8257948" y="6930248"/>
                  <a:pt x="8267528" y="6927851"/>
                  <a:pt x="8277108" y="6927851"/>
                </a:cubicBezTo>
                <a:lnTo>
                  <a:pt x="8248368" y="6942222"/>
                </a:lnTo>
                <a:cubicBezTo>
                  <a:pt x="8229208" y="6951802"/>
                  <a:pt x="8219628" y="6956592"/>
                  <a:pt x="8219628" y="6956592"/>
                </a:cubicBezTo>
                <a:lnTo>
                  <a:pt x="8205258" y="6970963"/>
                </a:lnTo>
                <a:lnTo>
                  <a:pt x="8162147" y="6999701"/>
                </a:lnTo>
                <a:cubicBezTo>
                  <a:pt x="8142987" y="7009283"/>
                  <a:pt x="8123827" y="7014072"/>
                  <a:pt x="8104666" y="7014072"/>
                </a:cubicBezTo>
                <a:lnTo>
                  <a:pt x="8075926" y="7028441"/>
                </a:lnTo>
                <a:lnTo>
                  <a:pt x="8075926" y="6999701"/>
                </a:lnTo>
                <a:cubicBezTo>
                  <a:pt x="8075926" y="6999701"/>
                  <a:pt x="8075926" y="6994912"/>
                  <a:pt x="8075926" y="6985332"/>
                </a:cubicBezTo>
                <a:lnTo>
                  <a:pt x="8047188" y="6985332"/>
                </a:lnTo>
                <a:cubicBezTo>
                  <a:pt x="8037608" y="6994912"/>
                  <a:pt x="8025631" y="7004492"/>
                  <a:pt x="8011262" y="7014072"/>
                </a:cubicBezTo>
                <a:cubicBezTo>
                  <a:pt x="7996893" y="7023652"/>
                  <a:pt x="7984918" y="7023652"/>
                  <a:pt x="7975338" y="7014072"/>
                </a:cubicBezTo>
                <a:cubicBezTo>
                  <a:pt x="7975338" y="7014072"/>
                  <a:pt x="7970547" y="7018863"/>
                  <a:pt x="7960967" y="7028441"/>
                </a:cubicBezTo>
                <a:cubicBezTo>
                  <a:pt x="7960967" y="7038023"/>
                  <a:pt x="7956178" y="7042812"/>
                  <a:pt x="7946598" y="7042812"/>
                </a:cubicBezTo>
                <a:lnTo>
                  <a:pt x="7903486" y="7057182"/>
                </a:lnTo>
                <a:lnTo>
                  <a:pt x="7889117" y="7057182"/>
                </a:lnTo>
                <a:cubicBezTo>
                  <a:pt x="7889117" y="7057182"/>
                  <a:pt x="7884328" y="7061973"/>
                  <a:pt x="7874748" y="7071553"/>
                </a:cubicBezTo>
                <a:cubicBezTo>
                  <a:pt x="7865168" y="7071553"/>
                  <a:pt x="7855588" y="7071553"/>
                  <a:pt x="7846008" y="7071553"/>
                </a:cubicBezTo>
                <a:cubicBezTo>
                  <a:pt x="7836428" y="7081133"/>
                  <a:pt x="7829244" y="7088318"/>
                  <a:pt x="7824453" y="7093108"/>
                </a:cubicBezTo>
                <a:cubicBezTo>
                  <a:pt x="7819664" y="7097897"/>
                  <a:pt x="7812478" y="7100291"/>
                  <a:pt x="7802898" y="7100291"/>
                </a:cubicBezTo>
                <a:cubicBezTo>
                  <a:pt x="7793318" y="7100291"/>
                  <a:pt x="7788529" y="7100291"/>
                  <a:pt x="7788529" y="7100291"/>
                </a:cubicBezTo>
                <a:cubicBezTo>
                  <a:pt x="7778949" y="7109873"/>
                  <a:pt x="7769367" y="7114662"/>
                  <a:pt x="7759786" y="7114662"/>
                </a:cubicBezTo>
                <a:cubicBezTo>
                  <a:pt x="7759786" y="7124242"/>
                  <a:pt x="7757392" y="7129031"/>
                  <a:pt x="7752603" y="7129031"/>
                </a:cubicBezTo>
                <a:cubicBezTo>
                  <a:pt x="7747812" y="7129031"/>
                  <a:pt x="7740628" y="7129031"/>
                  <a:pt x="7731048" y="7129031"/>
                </a:cubicBezTo>
                <a:cubicBezTo>
                  <a:pt x="7721468" y="7129031"/>
                  <a:pt x="7721468" y="7124242"/>
                  <a:pt x="7731048" y="7114662"/>
                </a:cubicBezTo>
                <a:lnTo>
                  <a:pt x="7702308" y="7100291"/>
                </a:lnTo>
                <a:lnTo>
                  <a:pt x="7702308" y="7114662"/>
                </a:lnTo>
                <a:lnTo>
                  <a:pt x="7716677" y="7143403"/>
                </a:lnTo>
                <a:cubicBezTo>
                  <a:pt x="7716677" y="7143403"/>
                  <a:pt x="7711888" y="7143403"/>
                  <a:pt x="7702308" y="7143403"/>
                </a:cubicBezTo>
                <a:cubicBezTo>
                  <a:pt x="7692728" y="7143403"/>
                  <a:pt x="7687937" y="7152983"/>
                  <a:pt x="7687937" y="7172141"/>
                </a:cubicBezTo>
                <a:cubicBezTo>
                  <a:pt x="7687937" y="7172141"/>
                  <a:pt x="7687937" y="7174537"/>
                  <a:pt x="7687937" y="7179327"/>
                </a:cubicBezTo>
                <a:cubicBezTo>
                  <a:pt x="7687937" y="7184118"/>
                  <a:pt x="7692728" y="7186512"/>
                  <a:pt x="7702308" y="7186512"/>
                </a:cubicBezTo>
                <a:lnTo>
                  <a:pt x="7716677" y="7200881"/>
                </a:lnTo>
                <a:lnTo>
                  <a:pt x="7731048" y="7200881"/>
                </a:lnTo>
                <a:cubicBezTo>
                  <a:pt x="7731048" y="7210461"/>
                  <a:pt x="7721468" y="7220041"/>
                  <a:pt x="7702308" y="7229622"/>
                </a:cubicBezTo>
                <a:lnTo>
                  <a:pt x="7687937" y="7243991"/>
                </a:lnTo>
                <a:cubicBezTo>
                  <a:pt x="7697517" y="7253573"/>
                  <a:pt x="7702308" y="7258362"/>
                  <a:pt x="7702308" y="7258362"/>
                </a:cubicBezTo>
                <a:lnTo>
                  <a:pt x="7687937" y="7258362"/>
                </a:lnTo>
                <a:cubicBezTo>
                  <a:pt x="7678356" y="7258362"/>
                  <a:pt x="7668778" y="7258362"/>
                  <a:pt x="7659198" y="7258362"/>
                </a:cubicBezTo>
                <a:cubicBezTo>
                  <a:pt x="7659198" y="7258362"/>
                  <a:pt x="7659198" y="7255967"/>
                  <a:pt x="7659198" y="7251176"/>
                </a:cubicBezTo>
                <a:cubicBezTo>
                  <a:pt x="7659198" y="7246387"/>
                  <a:pt x="7654408" y="7243991"/>
                  <a:pt x="7644828" y="7243991"/>
                </a:cubicBezTo>
                <a:cubicBezTo>
                  <a:pt x="7625667" y="7243991"/>
                  <a:pt x="7620878" y="7248782"/>
                  <a:pt x="7630458" y="7258362"/>
                </a:cubicBezTo>
                <a:cubicBezTo>
                  <a:pt x="7630458" y="7267942"/>
                  <a:pt x="7628062" y="7272731"/>
                  <a:pt x="7623272" y="7272731"/>
                </a:cubicBezTo>
                <a:cubicBezTo>
                  <a:pt x="7618484" y="7272731"/>
                  <a:pt x="7616087" y="7272731"/>
                  <a:pt x="7616087" y="7272731"/>
                </a:cubicBezTo>
                <a:lnTo>
                  <a:pt x="7544237" y="7315841"/>
                </a:lnTo>
                <a:lnTo>
                  <a:pt x="7529868" y="7315841"/>
                </a:lnTo>
                <a:lnTo>
                  <a:pt x="7501128" y="7315841"/>
                </a:lnTo>
                <a:cubicBezTo>
                  <a:pt x="7501128" y="7315841"/>
                  <a:pt x="7498733" y="7313446"/>
                  <a:pt x="7493942" y="7308657"/>
                </a:cubicBezTo>
                <a:cubicBezTo>
                  <a:pt x="7489153" y="7303868"/>
                  <a:pt x="7486758" y="7296682"/>
                  <a:pt x="7486758" y="7287102"/>
                </a:cubicBezTo>
                <a:lnTo>
                  <a:pt x="7472388" y="7272731"/>
                </a:lnTo>
                <a:cubicBezTo>
                  <a:pt x="7472388" y="7282313"/>
                  <a:pt x="7469993" y="7287102"/>
                  <a:pt x="7465204" y="7287102"/>
                </a:cubicBezTo>
                <a:cubicBezTo>
                  <a:pt x="7460414" y="7287102"/>
                  <a:pt x="7458020" y="7291891"/>
                  <a:pt x="7458020" y="7301471"/>
                </a:cubicBezTo>
                <a:cubicBezTo>
                  <a:pt x="7458020" y="7311052"/>
                  <a:pt x="7455625" y="7315841"/>
                  <a:pt x="7450834" y="7315841"/>
                </a:cubicBezTo>
                <a:cubicBezTo>
                  <a:pt x="7446045" y="7315841"/>
                  <a:pt x="7443649" y="7320632"/>
                  <a:pt x="7443649" y="7330212"/>
                </a:cubicBezTo>
                <a:cubicBezTo>
                  <a:pt x="7443649" y="7330212"/>
                  <a:pt x="7448438" y="7330212"/>
                  <a:pt x="7458020" y="7330212"/>
                </a:cubicBezTo>
                <a:cubicBezTo>
                  <a:pt x="7467598" y="7330212"/>
                  <a:pt x="7472388" y="7335001"/>
                  <a:pt x="7472388" y="7344581"/>
                </a:cubicBezTo>
                <a:lnTo>
                  <a:pt x="7458020" y="7344581"/>
                </a:lnTo>
                <a:lnTo>
                  <a:pt x="7429281" y="7358952"/>
                </a:lnTo>
                <a:lnTo>
                  <a:pt x="7414908" y="7344581"/>
                </a:lnTo>
                <a:cubicBezTo>
                  <a:pt x="7414908" y="7335001"/>
                  <a:pt x="7410121" y="7327817"/>
                  <a:pt x="7400541" y="7323026"/>
                </a:cubicBezTo>
                <a:cubicBezTo>
                  <a:pt x="7390960" y="7318237"/>
                  <a:pt x="7376588" y="7315841"/>
                  <a:pt x="7357428" y="7315841"/>
                </a:cubicBezTo>
                <a:cubicBezTo>
                  <a:pt x="7347848" y="7315841"/>
                  <a:pt x="7339465" y="7315841"/>
                  <a:pt x="7332281" y="7315841"/>
                </a:cubicBezTo>
                <a:lnTo>
                  <a:pt x="7328689" y="7315841"/>
                </a:lnTo>
                <a:lnTo>
                  <a:pt x="7343060" y="7330212"/>
                </a:lnTo>
                <a:lnTo>
                  <a:pt x="7328689" y="7344581"/>
                </a:lnTo>
                <a:lnTo>
                  <a:pt x="7314318" y="7373321"/>
                </a:lnTo>
                <a:lnTo>
                  <a:pt x="7299948" y="7387690"/>
                </a:lnTo>
                <a:cubicBezTo>
                  <a:pt x="7299948" y="7397272"/>
                  <a:pt x="7295158" y="7402061"/>
                  <a:pt x="7285578" y="7402061"/>
                </a:cubicBezTo>
                <a:cubicBezTo>
                  <a:pt x="7275998" y="7402061"/>
                  <a:pt x="7271207" y="7402061"/>
                  <a:pt x="7271207" y="7402061"/>
                </a:cubicBezTo>
                <a:cubicBezTo>
                  <a:pt x="7261628" y="7411641"/>
                  <a:pt x="7254444" y="7414036"/>
                  <a:pt x="7249652" y="7409247"/>
                </a:cubicBezTo>
                <a:cubicBezTo>
                  <a:pt x="7244864" y="7404456"/>
                  <a:pt x="7242469" y="7402061"/>
                  <a:pt x="7242469" y="7402061"/>
                </a:cubicBezTo>
                <a:cubicBezTo>
                  <a:pt x="7242469" y="7411641"/>
                  <a:pt x="7237678" y="7418827"/>
                  <a:pt x="7228098" y="7423616"/>
                </a:cubicBezTo>
                <a:cubicBezTo>
                  <a:pt x="7218518" y="7428407"/>
                  <a:pt x="7213729" y="7435591"/>
                  <a:pt x="7213729" y="7445171"/>
                </a:cubicBezTo>
                <a:lnTo>
                  <a:pt x="7228098" y="7459540"/>
                </a:lnTo>
                <a:cubicBezTo>
                  <a:pt x="7218518" y="7469122"/>
                  <a:pt x="7211335" y="7471517"/>
                  <a:pt x="7206544" y="7466726"/>
                </a:cubicBezTo>
                <a:cubicBezTo>
                  <a:pt x="7201754" y="7461936"/>
                  <a:pt x="7199358" y="7457145"/>
                  <a:pt x="7199358" y="7452356"/>
                </a:cubicBezTo>
                <a:cubicBezTo>
                  <a:pt x="7199358" y="7447567"/>
                  <a:pt x="7194569" y="7445171"/>
                  <a:pt x="7184989" y="7445171"/>
                </a:cubicBezTo>
                <a:cubicBezTo>
                  <a:pt x="7184989" y="7445171"/>
                  <a:pt x="7180200" y="7445171"/>
                  <a:pt x="7170619" y="7445171"/>
                </a:cubicBezTo>
                <a:cubicBezTo>
                  <a:pt x="7161039" y="7445171"/>
                  <a:pt x="7156248" y="7449962"/>
                  <a:pt x="7156248" y="7459540"/>
                </a:cubicBezTo>
                <a:lnTo>
                  <a:pt x="7156248" y="7445171"/>
                </a:lnTo>
                <a:cubicBezTo>
                  <a:pt x="7156248" y="7445171"/>
                  <a:pt x="7170619" y="7440382"/>
                  <a:pt x="7199358" y="7430802"/>
                </a:cubicBezTo>
                <a:lnTo>
                  <a:pt x="7170619" y="7416430"/>
                </a:lnTo>
                <a:cubicBezTo>
                  <a:pt x="7151459" y="7416430"/>
                  <a:pt x="7137088" y="7418827"/>
                  <a:pt x="7127508" y="7423616"/>
                </a:cubicBezTo>
                <a:cubicBezTo>
                  <a:pt x="7117928" y="7428407"/>
                  <a:pt x="7113139" y="7437985"/>
                  <a:pt x="7113139" y="7452356"/>
                </a:cubicBezTo>
                <a:cubicBezTo>
                  <a:pt x="7113139" y="7466726"/>
                  <a:pt x="7113139" y="7478702"/>
                  <a:pt x="7113139" y="7488280"/>
                </a:cubicBezTo>
                <a:cubicBezTo>
                  <a:pt x="7113139" y="7478702"/>
                  <a:pt x="7115533" y="7469122"/>
                  <a:pt x="7120324" y="7459540"/>
                </a:cubicBezTo>
                <a:cubicBezTo>
                  <a:pt x="7125113" y="7449962"/>
                  <a:pt x="7132299" y="7449962"/>
                  <a:pt x="7141879" y="7459540"/>
                </a:cubicBezTo>
                <a:lnTo>
                  <a:pt x="7127508" y="7473911"/>
                </a:lnTo>
                <a:cubicBezTo>
                  <a:pt x="7127508" y="7473911"/>
                  <a:pt x="7127508" y="7478702"/>
                  <a:pt x="7127508" y="7488280"/>
                </a:cubicBezTo>
                <a:cubicBezTo>
                  <a:pt x="7137088" y="7488280"/>
                  <a:pt x="7146668" y="7483491"/>
                  <a:pt x="7156248" y="7473911"/>
                </a:cubicBezTo>
                <a:cubicBezTo>
                  <a:pt x="7165829" y="7464331"/>
                  <a:pt x="7175409" y="7464331"/>
                  <a:pt x="7184989" y="7473911"/>
                </a:cubicBezTo>
                <a:lnTo>
                  <a:pt x="7170619" y="7488280"/>
                </a:lnTo>
                <a:cubicBezTo>
                  <a:pt x="7151459" y="7488280"/>
                  <a:pt x="7141879" y="7488280"/>
                  <a:pt x="7141879" y="7488280"/>
                </a:cubicBezTo>
                <a:cubicBezTo>
                  <a:pt x="7141879" y="7497862"/>
                  <a:pt x="7141879" y="7502651"/>
                  <a:pt x="7141879" y="7502651"/>
                </a:cubicBezTo>
                <a:cubicBezTo>
                  <a:pt x="7132299" y="7493071"/>
                  <a:pt x="7127508" y="7493071"/>
                  <a:pt x="7127508" y="7502651"/>
                </a:cubicBezTo>
                <a:lnTo>
                  <a:pt x="7113139" y="7502651"/>
                </a:lnTo>
                <a:cubicBezTo>
                  <a:pt x="7113139" y="7502651"/>
                  <a:pt x="7108350" y="7502651"/>
                  <a:pt x="7098769" y="7502651"/>
                </a:cubicBezTo>
                <a:cubicBezTo>
                  <a:pt x="7098769" y="7493071"/>
                  <a:pt x="7098769" y="7485886"/>
                  <a:pt x="7098769" y="7481097"/>
                </a:cubicBezTo>
                <a:cubicBezTo>
                  <a:pt x="7098769" y="7476308"/>
                  <a:pt x="7098769" y="7473911"/>
                  <a:pt x="7098769" y="7473911"/>
                </a:cubicBezTo>
                <a:cubicBezTo>
                  <a:pt x="7098769" y="7464331"/>
                  <a:pt x="7091584" y="7461936"/>
                  <a:pt x="7077215" y="7466726"/>
                </a:cubicBezTo>
                <a:cubicBezTo>
                  <a:pt x="7062844" y="7471517"/>
                  <a:pt x="7055660" y="7476308"/>
                  <a:pt x="7055660" y="7481097"/>
                </a:cubicBezTo>
                <a:cubicBezTo>
                  <a:pt x="7055660" y="7485886"/>
                  <a:pt x="7048475" y="7488280"/>
                  <a:pt x="7034106" y="7488280"/>
                </a:cubicBezTo>
                <a:cubicBezTo>
                  <a:pt x="7019736" y="7488280"/>
                  <a:pt x="7010156" y="7490677"/>
                  <a:pt x="7005365" y="7495466"/>
                </a:cubicBezTo>
                <a:cubicBezTo>
                  <a:pt x="7000576" y="7500257"/>
                  <a:pt x="7002971" y="7502651"/>
                  <a:pt x="7012551" y="7502651"/>
                </a:cubicBezTo>
                <a:lnTo>
                  <a:pt x="7026919" y="7517021"/>
                </a:lnTo>
                <a:lnTo>
                  <a:pt x="7026919" y="7531392"/>
                </a:lnTo>
                <a:lnTo>
                  <a:pt x="6983810" y="7531392"/>
                </a:lnTo>
                <a:lnTo>
                  <a:pt x="6955070" y="7531392"/>
                </a:lnTo>
                <a:cubicBezTo>
                  <a:pt x="6945490" y="7531392"/>
                  <a:pt x="6943094" y="7538575"/>
                  <a:pt x="6947885" y="7552946"/>
                </a:cubicBezTo>
                <a:cubicBezTo>
                  <a:pt x="6952676" y="7567316"/>
                  <a:pt x="6955070" y="7574501"/>
                  <a:pt x="6955070" y="7574501"/>
                </a:cubicBezTo>
                <a:lnTo>
                  <a:pt x="6955070" y="7588870"/>
                </a:lnTo>
                <a:cubicBezTo>
                  <a:pt x="6935908" y="7588870"/>
                  <a:pt x="6928724" y="7584081"/>
                  <a:pt x="6933513" y="7574501"/>
                </a:cubicBezTo>
                <a:cubicBezTo>
                  <a:pt x="6938304" y="7564921"/>
                  <a:pt x="6935908" y="7560130"/>
                  <a:pt x="6926330" y="7560130"/>
                </a:cubicBezTo>
                <a:lnTo>
                  <a:pt x="6926330" y="7574501"/>
                </a:lnTo>
                <a:cubicBezTo>
                  <a:pt x="6926330" y="7584081"/>
                  <a:pt x="6923935" y="7591267"/>
                  <a:pt x="6919144" y="7596056"/>
                </a:cubicBezTo>
                <a:cubicBezTo>
                  <a:pt x="6914353" y="7600845"/>
                  <a:pt x="6907170" y="7598451"/>
                  <a:pt x="6897590" y="7588870"/>
                </a:cubicBezTo>
                <a:cubicBezTo>
                  <a:pt x="6897590" y="7588870"/>
                  <a:pt x="6892799" y="7588870"/>
                  <a:pt x="6883220" y="7588870"/>
                </a:cubicBezTo>
                <a:cubicBezTo>
                  <a:pt x="6873640" y="7588870"/>
                  <a:pt x="6868849" y="7593661"/>
                  <a:pt x="6868849" y="7603242"/>
                </a:cubicBezTo>
                <a:lnTo>
                  <a:pt x="6868849" y="7617611"/>
                </a:lnTo>
                <a:lnTo>
                  <a:pt x="6854480" y="7617611"/>
                </a:lnTo>
                <a:lnTo>
                  <a:pt x="6854480" y="7588870"/>
                </a:lnTo>
                <a:lnTo>
                  <a:pt x="6840109" y="7588870"/>
                </a:lnTo>
                <a:cubicBezTo>
                  <a:pt x="6830531" y="7598451"/>
                  <a:pt x="6823345" y="7600845"/>
                  <a:pt x="6818554" y="7596056"/>
                </a:cubicBezTo>
                <a:cubicBezTo>
                  <a:pt x="6813765" y="7591267"/>
                  <a:pt x="6806579" y="7588870"/>
                  <a:pt x="6796999" y="7588870"/>
                </a:cubicBezTo>
                <a:lnTo>
                  <a:pt x="6796999" y="7603242"/>
                </a:lnTo>
                <a:cubicBezTo>
                  <a:pt x="6806579" y="7603242"/>
                  <a:pt x="6811369" y="7608031"/>
                  <a:pt x="6811369" y="7617611"/>
                </a:cubicBezTo>
                <a:cubicBezTo>
                  <a:pt x="6801790" y="7627191"/>
                  <a:pt x="6796999" y="7631980"/>
                  <a:pt x="6796999" y="7631980"/>
                </a:cubicBezTo>
                <a:cubicBezTo>
                  <a:pt x="6796999" y="7631980"/>
                  <a:pt x="6796999" y="7627191"/>
                  <a:pt x="6796999" y="7617611"/>
                </a:cubicBezTo>
                <a:cubicBezTo>
                  <a:pt x="6787419" y="7608031"/>
                  <a:pt x="6777839" y="7603242"/>
                  <a:pt x="6768259" y="7603242"/>
                </a:cubicBezTo>
                <a:cubicBezTo>
                  <a:pt x="6768259" y="7612822"/>
                  <a:pt x="6773050" y="7622402"/>
                  <a:pt x="6782630" y="7631980"/>
                </a:cubicBezTo>
                <a:lnTo>
                  <a:pt x="6782630" y="7646351"/>
                </a:lnTo>
                <a:cubicBezTo>
                  <a:pt x="6773050" y="7646351"/>
                  <a:pt x="6765865" y="7643957"/>
                  <a:pt x="6761075" y="7639165"/>
                </a:cubicBezTo>
                <a:cubicBezTo>
                  <a:pt x="6756284" y="7634376"/>
                  <a:pt x="6749099" y="7636771"/>
                  <a:pt x="6739519" y="7646351"/>
                </a:cubicBezTo>
                <a:cubicBezTo>
                  <a:pt x="6739519" y="7636771"/>
                  <a:pt x="6734730" y="7636771"/>
                  <a:pt x="6725150" y="7646351"/>
                </a:cubicBezTo>
                <a:lnTo>
                  <a:pt x="6696409" y="7660720"/>
                </a:lnTo>
                <a:lnTo>
                  <a:pt x="6696409" y="7689461"/>
                </a:lnTo>
                <a:cubicBezTo>
                  <a:pt x="6686831" y="7689461"/>
                  <a:pt x="6679646" y="7689461"/>
                  <a:pt x="6674854" y="7689461"/>
                </a:cubicBezTo>
                <a:cubicBezTo>
                  <a:pt x="6670063" y="7689461"/>
                  <a:pt x="6662880" y="7689461"/>
                  <a:pt x="6653300" y="7689461"/>
                </a:cubicBezTo>
                <a:cubicBezTo>
                  <a:pt x="6653300" y="7699041"/>
                  <a:pt x="6646116" y="7706226"/>
                  <a:pt x="6631747" y="7711015"/>
                </a:cubicBezTo>
                <a:cubicBezTo>
                  <a:pt x="6617376" y="7715806"/>
                  <a:pt x="6610192" y="7727781"/>
                  <a:pt x="6610192" y="7746941"/>
                </a:cubicBezTo>
                <a:cubicBezTo>
                  <a:pt x="6610192" y="7766101"/>
                  <a:pt x="6610192" y="7775680"/>
                  <a:pt x="6610192" y="7775680"/>
                </a:cubicBezTo>
                <a:cubicBezTo>
                  <a:pt x="6581452" y="7775680"/>
                  <a:pt x="6562292" y="7778076"/>
                  <a:pt x="6552712" y="7782865"/>
                </a:cubicBezTo>
                <a:cubicBezTo>
                  <a:pt x="6543129" y="7787656"/>
                  <a:pt x="6538340" y="7792445"/>
                  <a:pt x="6538340" y="7797236"/>
                </a:cubicBezTo>
                <a:cubicBezTo>
                  <a:pt x="6538340" y="7802025"/>
                  <a:pt x="6543129" y="7804420"/>
                  <a:pt x="6552712" y="7804420"/>
                </a:cubicBezTo>
                <a:lnTo>
                  <a:pt x="6581452" y="7804420"/>
                </a:lnTo>
                <a:cubicBezTo>
                  <a:pt x="6600612" y="7804420"/>
                  <a:pt x="6610192" y="7794840"/>
                  <a:pt x="6610192" y="7775680"/>
                </a:cubicBezTo>
                <a:lnTo>
                  <a:pt x="6638931" y="7775680"/>
                </a:lnTo>
                <a:lnTo>
                  <a:pt x="6653300" y="7790051"/>
                </a:lnTo>
                <a:cubicBezTo>
                  <a:pt x="6672460" y="7780471"/>
                  <a:pt x="6682040" y="7775680"/>
                  <a:pt x="6682040" y="7775680"/>
                </a:cubicBezTo>
                <a:lnTo>
                  <a:pt x="6682040" y="7790051"/>
                </a:lnTo>
                <a:lnTo>
                  <a:pt x="6667669" y="7818791"/>
                </a:lnTo>
                <a:cubicBezTo>
                  <a:pt x="6677249" y="7818791"/>
                  <a:pt x="6686831" y="7814002"/>
                  <a:pt x="6696409" y="7804420"/>
                </a:cubicBezTo>
                <a:cubicBezTo>
                  <a:pt x="6705989" y="7794840"/>
                  <a:pt x="6710780" y="7785262"/>
                  <a:pt x="6710780" y="7775680"/>
                </a:cubicBezTo>
                <a:lnTo>
                  <a:pt x="6725150" y="7761310"/>
                </a:lnTo>
                <a:lnTo>
                  <a:pt x="6732335" y="7761310"/>
                </a:lnTo>
                <a:cubicBezTo>
                  <a:pt x="6727544" y="7761310"/>
                  <a:pt x="6725150" y="7766101"/>
                  <a:pt x="6725150" y="7775680"/>
                </a:cubicBezTo>
                <a:cubicBezTo>
                  <a:pt x="6725150" y="7775680"/>
                  <a:pt x="6725150" y="7780471"/>
                  <a:pt x="6725150" y="7790051"/>
                </a:cubicBezTo>
                <a:lnTo>
                  <a:pt x="6739519" y="7790051"/>
                </a:lnTo>
                <a:lnTo>
                  <a:pt x="6753890" y="7761310"/>
                </a:lnTo>
                <a:cubicBezTo>
                  <a:pt x="6744310" y="7751730"/>
                  <a:pt x="6739519" y="7746941"/>
                  <a:pt x="6739519" y="7746941"/>
                </a:cubicBezTo>
                <a:cubicBezTo>
                  <a:pt x="6739519" y="7746941"/>
                  <a:pt x="6756284" y="7746941"/>
                  <a:pt x="6789814" y="7746941"/>
                </a:cubicBezTo>
                <a:cubicBezTo>
                  <a:pt x="6823345" y="7746941"/>
                  <a:pt x="6844900" y="7742152"/>
                  <a:pt x="6854480" y="7732570"/>
                </a:cubicBezTo>
                <a:lnTo>
                  <a:pt x="6868849" y="7732570"/>
                </a:lnTo>
                <a:cubicBezTo>
                  <a:pt x="6868849" y="7742152"/>
                  <a:pt x="6868849" y="7746941"/>
                  <a:pt x="6868849" y="7746941"/>
                </a:cubicBezTo>
                <a:cubicBezTo>
                  <a:pt x="6868849" y="7746941"/>
                  <a:pt x="6868849" y="7751730"/>
                  <a:pt x="6868849" y="7761310"/>
                </a:cubicBezTo>
                <a:cubicBezTo>
                  <a:pt x="6878429" y="7751730"/>
                  <a:pt x="6883220" y="7746941"/>
                  <a:pt x="6883220" y="7746941"/>
                </a:cubicBezTo>
                <a:cubicBezTo>
                  <a:pt x="6883220" y="7737361"/>
                  <a:pt x="6888009" y="7737361"/>
                  <a:pt x="6897590" y="7746941"/>
                </a:cubicBezTo>
                <a:lnTo>
                  <a:pt x="6897590" y="7718201"/>
                </a:lnTo>
                <a:lnTo>
                  <a:pt x="6897590" y="7689461"/>
                </a:lnTo>
                <a:lnTo>
                  <a:pt x="6911959" y="7718201"/>
                </a:lnTo>
                <a:lnTo>
                  <a:pt x="6926330" y="7718201"/>
                </a:lnTo>
                <a:lnTo>
                  <a:pt x="6955070" y="7718201"/>
                </a:lnTo>
                <a:cubicBezTo>
                  <a:pt x="6964650" y="7727781"/>
                  <a:pt x="6959861" y="7737361"/>
                  <a:pt x="6940699" y="7746941"/>
                </a:cubicBezTo>
                <a:lnTo>
                  <a:pt x="6955070" y="7761310"/>
                </a:lnTo>
                <a:lnTo>
                  <a:pt x="6955070" y="7775680"/>
                </a:lnTo>
                <a:cubicBezTo>
                  <a:pt x="6926330" y="7785262"/>
                  <a:pt x="6911959" y="7780471"/>
                  <a:pt x="6911959" y="7761310"/>
                </a:cubicBezTo>
                <a:cubicBezTo>
                  <a:pt x="6902381" y="7790051"/>
                  <a:pt x="6888009" y="7799631"/>
                  <a:pt x="6868849" y="7790051"/>
                </a:cubicBezTo>
                <a:lnTo>
                  <a:pt x="6854480" y="7790051"/>
                </a:lnTo>
                <a:cubicBezTo>
                  <a:pt x="6854480" y="7799631"/>
                  <a:pt x="6849689" y="7809211"/>
                  <a:pt x="6840109" y="7818791"/>
                </a:cubicBezTo>
                <a:lnTo>
                  <a:pt x="6840109" y="7804420"/>
                </a:lnTo>
                <a:cubicBezTo>
                  <a:pt x="6840109" y="7794840"/>
                  <a:pt x="6835320" y="7790051"/>
                  <a:pt x="6825740" y="7790051"/>
                </a:cubicBezTo>
                <a:lnTo>
                  <a:pt x="6811369" y="7804420"/>
                </a:lnTo>
                <a:cubicBezTo>
                  <a:pt x="6811369" y="7804420"/>
                  <a:pt x="6811369" y="7809211"/>
                  <a:pt x="6811369" y="7818791"/>
                </a:cubicBezTo>
                <a:lnTo>
                  <a:pt x="6811369" y="7833160"/>
                </a:lnTo>
                <a:cubicBezTo>
                  <a:pt x="6811369" y="7842740"/>
                  <a:pt x="6808974" y="7847529"/>
                  <a:pt x="6804185" y="7847529"/>
                </a:cubicBezTo>
                <a:cubicBezTo>
                  <a:pt x="6799394" y="7847529"/>
                  <a:pt x="6787419" y="7852320"/>
                  <a:pt x="6768259" y="7861901"/>
                </a:cubicBezTo>
                <a:lnTo>
                  <a:pt x="6739519" y="7861901"/>
                </a:lnTo>
                <a:lnTo>
                  <a:pt x="6725150" y="7861901"/>
                </a:lnTo>
                <a:cubicBezTo>
                  <a:pt x="6715569" y="7861901"/>
                  <a:pt x="6710780" y="7866692"/>
                  <a:pt x="6710780" y="7876270"/>
                </a:cubicBezTo>
                <a:lnTo>
                  <a:pt x="6710780" y="7890641"/>
                </a:lnTo>
                <a:lnTo>
                  <a:pt x="6696409" y="7876270"/>
                </a:lnTo>
                <a:cubicBezTo>
                  <a:pt x="6696409" y="7866692"/>
                  <a:pt x="6691620" y="7859506"/>
                  <a:pt x="6682040" y="7854715"/>
                </a:cubicBezTo>
                <a:cubicBezTo>
                  <a:pt x="6672460" y="7849926"/>
                  <a:pt x="6667669" y="7847529"/>
                  <a:pt x="6667669" y="7847529"/>
                </a:cubicBezTo>
                <a:cubicBezTo>
                  <a:pt x="6667669" y="7857111"/>
                  <a:pt x="6667669" y="7861901"/>
                  <a:pt x="6667669" y="7861901"/>
                </a:cubicBezTo>
                <a:cubicBezTo>
                  <a:pt x="6677249" y="7861901"/>
                  <a:pt x="6682040" y="7864295"/>
                  <a:pt x="6682040" y="7869086"/>
                </a:cubicBezTo>
                <a:cubicBezTo>
                  <a:pt x="6682040" y="7873875"/>
                  <a:pt x="6686831" y="7881061"/>
                  <a:pt x="6696409" y="7890641"/>
                </a:cubicBezTo>
                <a:lnTo>
                  <a:pt x="6710780" y="7905010"/>
                </a:lnTo>
                <a:lnTo>
                  <a:pt x="6682040" y="7933750"/>
                </a:lnTo>
                <a:cubicBezTo>
                  <a:pt x="6662880" y="7952911"/>
                  <a:pt x="6653300" y="7964885"/>
                  <a:pt x="6653300" y="7969674"/>
                </a:cubicBezTo>
                <a:cubicBezTo>
                  <a:pt x="6653300" y="7974465"/>
                  <a:pt x="6638931" y="7991231"/>
                  <a:pt x="6610192" y="8019969"/>
                </a:cubicBezTo>
                <a:cubicBezTo>
                  <a:pt x="6591030" y="8029551"/>
                  <a:pt x="6576661" y="8036735"/>
                  <a:pt x="6567083" y="8041524"/>
                </a:cubicBezTo>
                <a:cubicBezTo>
                  <a:pt x="6557502" y="8046315"/>
                  <a:pt x="6547921" y="8048710"/>
                  <a:pt x="6538340" y="8048710"/>
                </a:cubicBezTo>
                <a:lnTo>
                  <a:pt x="6523969" y="8048710"/>
                </a:lnTo>
                <a:lnTo>
                  <a:pt x="6552712" y="8034340"/>
                </a:lnTo>
                <a:cubicBezTo>
                  <a:pt x="6562292" y="8015180"/>
                  <a:pt x="6579057" y="7996020"/>
                  <a:pt x="6603007" y="7976860"/>
                </a:cubicBezTo>
                <a:cubicBezTo>
                  <a:pt x="6626956" y="7957702"/>
                  <a:pt x="6634141" y="7948120"/>
                  <a:pt x="6624561" y="7948120"/>
                </a:cubicBezTo>
                <a:cubicBezTo>
                  <a:pt x="6614981" y="7948120"/>
                  <a:pt x="6605401" y="7950516"/>
                  <a:pt x="6595821" y="7955305"/>
                </a:cubicBezTo>
                <a:cubicBezTo>
                  <a:pt x="6586241" y="7960096"/>
                  <a:pt x="6574266" y="7955305"/>
                  <a:pt x="6559897" y="7940936"/>
                </a:cubicBezTo>
                <a:cubicBezTo>
                  <a:pt x="6545524" y="7926565"/>
                  <a:pt x="6543129" y="7919379"/>
                  <a:pt x="6552712" y="7919379"/>
                </a:cubicBezTo>
                <a:lnTo>
                  <a:pt x="6581452" y="7905010"/>
                </a:lnTo>
                <a:cubicBezTo>
                  <a:pt x="6610192" y="7905010"/>
                  <a:pt x="6629352" y="7900221"/>
                  <a:pt x="6638931" y="7890641"/>
                </a:cubicBezTo>
                <a:lnTo>
                  <a:pt x="6653300" y="7890641"/>
                </a:lnTo>
                <a:lnTo>
                  <a:pt x="6638931" y="7876270"/>
                </a:lnTo>
                <a:cubicBezTo>
                  <a:pt x="6638931" y="7876270"/>
                  <a:pt x="6643722" y="7871481"/>
                  <a:pt x="6653300" y="7861901"/>
                </a:cubicBezTo>
                <a:lnTo>
                  <a:pt x="6638931" y="7861901"/>
                </a:lnTo>
                <a:cubicBezTo>
                  <a:pt x="6571872" y="7881061"/>
                  <a:pt x="6533549" y="7895430"/>
                  <a:pt x="6523969" y="7905010"/>
                </a:cubicBezTo>
                <a:cubicBezTo>
                  <a:pt x="6523969" y="7905010"/>
                  <a:pt x="6521575" y="7905010"/>
                  <a:pt x="6516786" y="7905010"/>
                </a:cubicBezTo>
                <a:cubicBezTo>
                  <a:pt x="6511995" y="7905010"/>
                  <a:pt x="6504809" y="7905010"/>
                  <a:pt x="6495231" y="7905010"/>
                </a:cubicBezTo>
                <a:cubicBezTo>
                  <a:pt x="6485651" y="7905010"/>
                  <a:pt x="6476069" y="7912196"/>
                  <a:pt x="6466490" y="7926565"/>
                </a:cubicBezTo>
                <a:cubicBezTo>
                  <a:pt x="6456910" y="7940936"/>
                  <a:pt x="6452119" y="7948120"/>
                  <a:pt x="6452119" y="7948120"/>
                </a:cubicBezTo>
                <a:cubicBezTo>
                  <a:pt x="6423381" y="7938541"/>
                  <a:pt x="6409010" y="7938541"/>
                  <a:pt x="6409010" y="7948120"/>
                </a:cubicBezTo>
                <a:lnTo>
                  <a:pt x="6423381" y="7962491"/>
                </a:lnTo>
                <a:cubicBezTo>
                  <a:pt x="6432959" y="7952911"/>
                  <a:pt x="6440145" y="7952911"/>
                  <a:pt x="6444936" y="7962491"/>
                </a:cubicBezTo>
                <a:cubicBezTo>
                  <a:pt x="6449727" y="7972071"/>
                  <a:pt x="6437750" y="7991231"/>
                  <a:pt x="6409010" y="8019969"/>
                </a:cubicBezTo>
                <a:cubicBezTo>
                  <a:pt x="6380269" y="8048710"/>
                  <a:pt x="6356320" y="8067870"/>
                  <a:pt x="6337160" y="8077450"/>
                </a:cubicBezTo>
                <a:lnTo>
                  <a:pt x="6308419" y="8106190"/>
                </a:lnTo>
                <a:lnTo>
                  <a:pt x="6294051" y="8091819"/>
                </a:lnTo>
                <a:cubicBezTo>
                  <a:pt x="6284471" y="8072661"/>
                  <a:pt x="6277284" y="8063081"/>
                  <a:pt x="6272496" y="8063081"/>
                </a:cubicBezTo>
                <a:cubicBezTo>
                  <a:pt x="6267705" y="8063081"/>
                  <a:pt x="6267705" y="8060684"/>
                  <a:pt x="6272496" y="8055895"/>
                </a:cubicBezTo>
                <a:cubicBezTo>
                  <a:pt x="6277284" y="8051106"/>
                  <a:pt x="6282075" y="8048710"/>
                  <a:pt x="6286865" y="8048710"/>
                </a:cubicBezTo>
                <a:cubicBezTo>
                  <a:pt x="6291656" y="8048710"/>
                  <a:pt x="6294051" y="8039130"/>
                  <a:pt x="6294051" y="8019969"/>
                </a:cubicBezTo>
                <a:lnTo>
                  <a:pt x="6279680" y="7991231"/>
                </a:lnTo>
                <a:lnTo>
                  <a:pt x="6265310" y="8005600"/>
                </a:lnTo>
                <a:lnTo>
                  <a:pt x="6222203" y="8034340"/>
                </a:lnTo>
                <a:cubicBezTo>
                  <a:pt x="6222203" y="8034340"/>
                  <a:pt x="6219808" y="8031946"/>
                  <a:pt x="6215017" y="8027155"/>
                </a:cubicBezTo>
                <a:cubicBezTo>
                  <a:pt x="6210226" y="8022366"/>
                  <a:pt x="6207832" y="8015180"/>
                  <a:pt x="6207832" y="8005600"/>
                </a:cubicBezTo>
                <a:cubicBezTo>
                  <a:pt x="6198252" y="7996020"/>
                  <a:pt x="6198252" y="7986440"/>
                  <a:pt x="6207832" y="7976860"/>
                </a:cubicBezTo>
                <a:lnTo>
                  <a:pt x="6222203" y="7933750"/>
                </a:lnTo>
                <a:lnTo>
                  <a:pt x="6222203" y="7919379"/>
                </a:lnTo>
                <a:lnTo>
                  <a:pt x="6207832" y="7933750"/>
                </a:lnTo>
                <a:cubicBezTo>
                  <a:pt x="6198252" y="7933750"/>
                  <a:pt x="6195857" y="7936147"/>
                  <a:pt x="6200646" y="7940936"/>
                </a:cubicBezTo>
                <a:cubicBezTo>
                  <a:pt x="6205437" y="7945725"/>
                  <a:pt x="6203043" y="7952911"/>
                  <a:pt x="6193462" y="7962491"/>
                </a:cubicBezTo>
                <a:lnTo>
                  <a:pt x="6164722" y="7962491"/>
                </a:lnTo>
                <a:lnTo>
                  <a:pt x="6150353" y="7991231"/>
                </a:lnTo>
                <a:cubicBezTo>
                  <a:pt x="6131191" y="8010391"/>
                  <a:pt x="6124005" y="8022366"/>
                  <a:pt x="6128796" y="8027155"/>
                </a:cubicBezTo>
                <a:lnTo>
                  <a:pt x="6139574" y="8028696"/>
                </a:lnTo>
                <a:lnTo>
                  <a:pt x="6092870" y="8048710"/>
                </a:lnTo>
                <a:lnTo>
                  <a:pt x="6092870" y="8077450"/>
                </a:lnTo>
                <a:cubicBezTo>
                  <a:pt x="6092870" y="8096610"/>
                  <a:pt x="6083290" y="8110979"/>
                  <a:pt x="6064130" y="8120559"/>
                </a:cubicBezTo>
                <a:lnTo>
                  <a:pt x="6049761" y="8106190"/>
                </a:lnTo>
                <a:cubicBezTo>
                  <a:pt x="6059341" y="8096610"/>
                  <a:pt x="6056946" y="8091819"/>
                  <a:pt x="6042575" y="8091819"/>
                </a:cubicBezTo>
                <a:cubicBezTo>
                  <a:pt x="6028206" y="8091819"/>
                  <a:pt x="6016230" y="8087030"/>
                  <a:pt x="6006651" y="8077450"/>
                </a:cubicBezTo>
                <a:lnTo>
                  <a:pt x="5977911" y="8063081"/>
                </a:lnTo>
                <a:cubicBezTo>
                  <a:pt x="5977911" y="8063081"/>
                  <a:pt x="5975516" y="8060684"/>
                  <a:pt x="5970725" y="8055895"/>
                </a:cubicBezTo>
                <a:cubicBezTo>
                  <a:pt x="5965936" y="8051106"/>
                  <a:pt x="5958751" y="8043921"/>
                  <a:pt x="5949171" y="8034340"/>
                </a:cubicBezTo>
                <a:cubicBezTo>
                  <a:pt x="5930010" y="8015180"/>
                  <a:pt x="5915641" y="8005600"/>
                  <a:pt x="5906061" y="8005600"/>
                </a:cubicBezTo>
                <a:lnTo>
                  <a:pt x="5862952" y="7991231"/>
                </a:lnTo>
                <a:cubicBezTo>
                  <a:pt x="5843791" y="7972071"/>
                  <a:pt x="5834211" y="7962491"/>
                  <a:pt x="5834211" y="7962491"/>
                </a:cubicBezTo>
                <a:lnTo>
                  <a:pt x="5805473" y="7991231"/>
                </a:lnTo>
                <a:lnTo>
                  <a:pt x="5776732" y="8019969"/>
                </a:lnTo>
                <a:lnTo>
                  <a:pt x="5791102" y="7991231"/>
                </a:lnTo>
                <a:cubicBezTo>
                  <a:pt x="5791102" y="7981651"/>
                  <a:pt x="5791102" y="7976860"/>
                  <a:pt x="5791102" y="7976860"/>
                </a:cubicBezTo>
                <a:cubicBezTo>
                  <a:pt x="5791102" y="7967280"/>
                  <a:pt x="5791102" y="7962491"/>
                  <a:pt x="5791102" y="7962491"/>
                </a:cubicBezTo>
                <a:cubicBezTo>
                  <a:pt x="5800682" y="7962491"/>
                  <a:pt x="5805473" y="7960096"/>
                  <a:pt x="5805473" y="7955305"/>
                </a:cubicBezTo>
                <a:cubicBezTo>
                  <a:pt x="5805473" y="7950516"/>
                  <a:pt x="5805473" y="7948120"/>
                  <a:pt x="5805473" y="7948120"/>
                </a:cubicBezTo>
                <a:lnTo>
                  <a:pt x="5791102" y="7948120"/>
                </a:lnTo>
                <a:cubicBezTo>
                  <a:pt x="5781523" y="7967280"/>
                  <a:pt x="5774338" y="7976860"/>
                  <a:pt x="5769547" y="7976860"/>
                </a:cubicBezTo>
                <a:cubicBezTo>
                  <a:pt x="5764758" y="7976860"/>
                  <a:pt x="5762363" y="7981651"/>
                  <a:pt x="5762363" y="7991231"/>
                </a:cubicBezTo>
                <a:cubicBezTo>
                  <a:pt x="5743203" y="8019969"/>
                  <a:pt x="5728830" y="8034340"/>
                  <a:pt x="5719252" y="8034340"/>
                </a:cubicBezTo>
                <a:cubicBezTo>
                  <a:pt x="5709672" y="8034340"/>
                  <a:pt x="5709672" y="8031946"/>
                  <a:pt x="5719252" y="8027155"/>
                </a:cubicBezTo>
                <a:cubicBezTo>
                  <a:pt x="5728830" y="8022366"/>
                  <a:pt x="5731229" y="8017575"/>
                  <a:pt x="5726435" y="8012786"/>
                </a:cubicBezTo>
                <a:cubicBezTo>
                  <a:pt x="5721646" y="8007997"/>
                  <a:pt x="5714461" y="8005600"/>
                  <a:pt x="5704881" y="8005600"/>
                </a:cubicBezTo>
                <a:cubicBezTo>
                  <a:pt x="5704881" y="8005600"/>
                  <a:pt x="5702486" y="8005600"/>
                  <a:pt x="5697697" y="8005600"/>
                </a:cubicBezTo>
                <a:cubicBezTo>
                  <a:pt x="5692906" y="8005600"/>
                  <a:pt x="5685720" y="8010391"/>
                  <a:pt x="5676141" y="8019969"/>
                </a:cubicBezTo>
                <a:cubicBezTo>
                  <a:pt x="5676141" y="8039130"/>
                  <a:pt x="5668957" y="8048710"/>
                  <a:pt x="5654585" y="8048710"/>
                </a:cubicBezTo>
                <a:cubicBezTo>
                  <a:pt x="5640217" y="8048710"/>
                  <a:pt x="5628242" y="8051106"/>
                  <a:pt x="5618661" y="8055895"/>
                </a:cubicBezTo>
                <a:cubicBezTo>
                  <a:pt x="5609082" y="8060684"/>
                  <a:pt x="5601898" y="8060684"/>
                  <a:pt x="5597107" y="8055895"/>
                </a:cubicBezTo>
                <a:cubicBezTo>
                  <a:pt x="5592316" y="8051106"/>
                  <a:pt x="5582736" y="8053501"/>
                  <a:pt x="5568367" y="8063081"/>
                </a:cubicBezTo>
                <a:cubicBezTo>
                  <a:pt x="5553996" y="8072661"/>
                  <a:pt x="5546812" y="8072661"/>
                  <a:pt x="5546812" y="8063081"/>
                </a:cubicBezTo>
                <a:cubicBezTo>
                  <a:pt x="5546812" y="8053501"/>
                  <a:pt x="5542021" y="8053501"/>
                  <a:pt x="5532441" y="8063081"/>
                </a:cubicBezTo>
                <a:cubicBezTo>
                  <a:pt x="5522863" y="8072661"/>
                  <a:pt x="5518072" y="8077450"/>
                  <a:pt x="5518072" y="8077450"/>
                </a:cubicBezTo>
                <a:lnTo>
                  <a:pt x="5518072" y="8091819"/>
                </a:lnTo>
                <a:cubicBezTo>
                  <a:pt x="5518072" y="8082241"/>
                  <a:pt x="5515677" y="8077450"/>
                  <a:pt x="5510886" y="8077450"/>
                </a:cubicBezTo>
                <a:cubicBezTo>
                  <a:pt x="5506097" y="8077450"/>
                  <a:pt x="5503703" y="8072661"/>
                  <a:pt x="5503703" y="8063081"/>
                </a:cubicBezTo>
                <a:lnTo>
                  <a:pt x="5503703" y="8091819"/>
                </a:lnTo>
                <a:lnTo>
                  <a:pt x="5518072" y="8106190"/>
                </a:lnTo>
                <a:lnTo>
                  <a:pt x="5489331" y="8134931"/>
                </a:lnTo>
                <a:cubicBezTo>
                  <a:pt x="5470171" y="8154091"/>
                  <a:pt x="5460591" y="8163669"/>
                  <a:pt x="5460591" y="8163669"/>
                </a:cubicBezTo>
                <a:cubicBezTo>
                  <a:pt x="5460591" y="8182829"/>
                  <a:pt x="5441431" y="8206780"/>
                  <a:pt x="5403112" y="8235519"/>
                </a:cubicBezTo>
                <a:cubicBezTo>
                  <a:pt x="5383952" y="8245101"/>
                  <a:pt x="5369583" y="8249890"/>
                  <a:pt x="5360003" y="8249890"/>
                </a:cubicBezTo>
                <a:lnTo>
                  <a:pt x="5331265" y="8249890"/>
                </a:lnTo>
                <a:lnTo>
                  <a:pt x="5360003" y="8235519"/>
                </a:lnTo>
                <a:cubicBezTo>
                  <a:pt x="5379163" y="8216361"/>
                  <a:pt x="5400718" y="8197200"/>
                  <a:pt x="5424667" y="8178040"/>
                </a:cubicBezTo>
                <a:cubicBezTo>
                  <a:pt x="5448616" y="8158880"/>
                  <a:pt x="5453408" y="8149300"/>
                  <a:pt x="5439036" y="8149300"/>
                </a:cubicBezTo>
                <a:cubicBezTo>
                  <a:pt x="5424667" y="8149300"/>
                  <a:pt x="5412693" y="8149300"/>
                  <a:pt x="5403112" y="8149300"/>
                </a:cubicBezTo>
                <a:cubicBezTo>
                  <a:pt x="5403112" y="8158880"/>
                  <a:pt x="5400718" y="8161274"/>
                  <a:pt x="5395929" y="8156485"/>
                </a:cubicBezTo>
                <a:cubicBezTo>
                  <a:pt x="5391138" y="8151696"/>
                  <a:pt x="5383952" y="8149300"/>
                  <a:pt x="5374374" y="8149300"/>
                </a:cubicBezTo>
                <a:cubicBezTo>
                  <a:pt x="5364794" y="8130140"/>
                  <a:pt x="5360003" y="8120559"/>
                  <a:pt x="5360003" y="8120559"/>
                </a:cubicBezTo>
                <a:cubicBezTo>
                  <a:pt x="5360003" y="8120559"/>
                  <a:pt x="5364794" y="8120559"/>
                  <a:pt x="5374374" y="8120559"/>
                </a:cubicBezTo>
                <a:cubicBezTo>
                  <a:pt x="5383952" y="8120559"/>
                  <a:pt x="5393534" y="8115770"/>
                  <a:pt x="5403112" y="8106190"/>
                </a:cubicBezTo>
                <a:cubicBezTo>
                  <a:pt x="5422273" y="8106190"/>
                  <a:pt x="5436642" y="8101401"/>
                  <a:pt x="5446222" y="8091819"/>
                </a:cubicBezTo>
                <a:lnTo>
                  <a:pt x="5460591" y="8091819"/>
                </a:lnTo>
                <a:cubicBezTo>
                  <a:pt x="5451013" y="8091819"/>
                  <a:pt x="5446222" y="8087030"/>
                  <a:pt x="5446222" y="8077450"/>
                </a:cubicBezTo>
                <a:cubicBezTo>
                  <a:pt x="5446222" y="8077450"/>
                  <a:pt x="5451013" y="8072661"/>
                  <a:pt x="5460591" y="8063081"/>
                </a:cubicBezTo>
                <a:lnTo>
                  <a:pt x="5446222" y="8063081"/>
                </a:lnTo>
                <a:cubicBezTo>
                  <a:pt x="5379163" y="8082241"/>
                  <a:pt x="5340843" y="8096610"/>
                  <a:pt x="5331265" y="8106190"/>
                </a:cubicBezTo>
                <a:lnTo>
                  <a:pt x="5316891" y="8106190"/>
                </a:lnTo>
                <a:cubicBezTo>
                  <a:pt x="5307313" y="8106190"/>
                  <a:pt x="5297731" y="8113374"/>
                  <a:pt x="5288151" y="8127745"/>
                </a:cubicBezTo>
                <a:cubicBezTo>
                  <a:pt x="5278573" y="8142114"/>
                  <a:pt x="5268991" y="8149300"/>
                  <a:pt x="5259413" y="8149300"/>
                </a:cubicBezTo>
                <a:cubicBezTo>
                  <a:pt x="5240253" y="8139720"/>
                  <a:pt x="5230672" y="8139720"/>
                  <a:pt x="5230672" y="8149300"/>
                </a:cubicBezTo>
                <a:cubicBezTo>
                  <a:pt x="5230672" y="8158880"/>
                  <a:pt x="5230672" y="8163669"/>
                  <a:pt x="5230672" y="8163669"/>
                </a:cubicBezTo>
                <a:cubicBezTo>
                  <a:pt x="5240253" y="8154091"/>
                  <a:pt x="5249833" y="8154091"/>
                  <a:pt x="5259413" y="8163669"/>
                </a:cubicBezTo>
                <a:lnTo>
                  <a:pt x="5242168" y="8186662"/>
                </a:lnTo>
                <a:lnTo>
                  <a:pt x="5245042" y="8178040"/>
                </a:lnTo>
                <a:cubicBezTo>
                  <a:pt x="5235462" y="8178040"/>
                  <a:pt x="5230672" y="8178040"/>
                  <a:pt x="5230672" y="8178040"/>
                </a:cubicBezTo>
                <a:lnTo>
                  <a:pt x="5230672" y="8192409"/>
                </a:lnTo>
                <a:lnTo>
                  <a:pt x="5240253" y="8189217"/>
                </a:lnTo>
                <a:lnTo>
                  <a:pt x="5216301" y="8221150"/>
                </a:lnTo>
                <a:lnTo>
                  <a:pt x="5173192" y="8264259"/>
                </a:lnTo>
                <a:cubicBezTo>
                  <a:pt x="5173192" y="8264259"/>
                  <a:pt x="5163612" y="8273841"/>
                  <a:pt x="5144452" y="8292999"/>
                </a:cubicBezTo>
                <a:lnTo>
                  <a:pt x="5115713" y="8307369"/>
                </a:lnTo>
                <a:lnTo>
                  <a:pt x="5115713" y="8292999"/>
                </a:lnTo>
                <a:cubicBezTo>
                  <a:pt x="5106133" y="8273841"/>
                  <a:pt x="5096551" y="8264259"/>
                  <a:pt x="5086973" y="8264259"/>
                </a:cubicBezTo>
                <a:cubicBezTo>
                  <a:pt x="5086973" y="8254679"/>
                  <a:pt x="5089367" y="8249890"/>
                  <a:pt x="5094156" y="8249890"/>
                </a:cubicBezTo>
                <a:cubicBezTo>
                  <a:pt x="5098947" y="8249890"/>
                  <a:pt x="5101342" y="8240310"/>
                  <a:pt x="5101342" y="8221150"/>
                </a:cubicBezTo>
                <a:lnTo>
                  <a:pt x="5086973" y="8192409"/>
                </a:lnTo>
                <a:cubicBezTo>
                  <a:pt x="5086973" y="8192409"/>
                  <a:pt x="5086973" y="8197200"/>
                  <a:pt x="5086973" y="8206780"/>
                </a:cubicBezTo>
                <a:cubicBezTo>
                  <a:pt x="5077393" y="8206780"/>
                  <a:pt x="5067812" y="8211569"/>
                  <a:pt x="5058232" y="8221150"/>
                </a:cubicBezTo>
                <a:cubicBezTo>
                  <a:pt x="5048652" y="8230730"/>
                  <a:pt x="5039072" y="8235519"/>
                  <a:pt x="5029492" y="8235519"/>
                </a:cubicBezTo>
                <a:cubicBezTo>
                  <a:pt x="5029492" y="8225941"/>
                  <a:pt x="5024701" y="8221150"/>
                  <a:pt x="5015123" y="8221150"/>
                </a:cubicBezTo>
                <a:cubicBezTo>
                  <a:pt x="5015123" y="8201991"/>
                  <a:pt x="5015123" y="8187620"/>
                  <a:pt x="5015123" y="8178040"/>
                </a:cubicBezTo>
                <a:cubicBezTo>
                  <a:pt x="5024701" y="8178040"/>
                  <a:pt x="5029492" y="8173251"/>
                  <a:pt x="5029492" y="8163669"/>
                </a:cubicBezTo>
                <a:cubicBezTo>
                  <a:pt x="5029492" y="8154091"/>
                  <a:pt x="5029492" y="8144511"/>
                  <a:pt x="5029492" y="8134931"/>
                </a:cubicBezTo>
                <a:lnTo>
                  <a:pt x="5029492" y="8120559"/>
                </a:lnTo>
                <a:cubicBezTo>
                  <a:pt x="5029492" y="8130140"/>
                  <a:pt x="5024701" y="8134931"/>
                  <a:pt x="5015123" y="8134931"/>
                </a:cubicBezTo>
                <a:cubicBezTo>
                  <a:pt x="5015123" y="8144511"/>
                  <a:pt x="5015123" y="8154091"/>
                  <a:pt x="5015123" y="8163669"/>
                </a:cubicBezTo>
                <a:lnTo>
                  <a:pt x="4986385" y="8163669"/>
                </a:lnTo>
                <a:lnTo>
                  <a:pt x="4957644" y="8192409"/>
                </a:lnTo>
                <a:cubicBezTo>
                  <a:pt x="4948064" y="8211569"/>
                  <a:pt x="4943273" y="8223546"/>
                  <a:pt x="4943273" y="8228335"/>
                </a:cubicBezTo>
                <a:cubicBezTo>
                  <a:pt x="4943273" y="8233124"/>
                  <a:pt x="4952853" y="8230730"/>
                  <a:pt x="4972014" y="8221150"/>
                </a:cubicBezTo>
                <a:cubicBezTo>
                  <a:pt x="4991174" y="8211569"/>
                  <a:pt x="5000753" y="8209175"/>
                  <a:pt x="5000753" y="8213964"/>
                </a:cubicBezTo>
                <a:cubicBezTo>
                  <a:pt x="5000753" y="8218755"/>
                  <a:pt x="4986385" y="8225941"/>
                  <a:pt x="4957644" y="8235519"/>
                </a:cubicBezTo>
                <a:cubicBezTo>
                  <a:pt x="4928903" y="8245101"/>
                  <a:pt x="4914535" y="8249890"/>
                  <a:pt x="4914535" y="8249890"/>
                </a:cubicBezTo>
                <a:lnTo>
                  <a:pt x="4900162" y="8278630"/>
                </a:lnTo>
                <a:cubicBezTo>
                  <a:pt x="4900162" y="8297790"/>
                  <a:pt x="4895373" y="8312160"/>
                  <a:pt x="4885793" y="8321740"/>
                </a:cubicBezTo>
                <a:lnTo>
                  <a:pt x="4871423" y="8307369"/>
                </a:lnTo>
                <a:cubicBezTo>
                  <a:pt x="4861843" y="8297790"/>
                  <a:pt x="4857052" y="8292999"/>
                  <a:pt x="4857052" y="8292999"/>
                </a:cubicBezTo>
                <a:cubicBezTo>
                  <a:pt x="4847474" y="8292999"/>
                  <a:pt x="4840289" y="8292999"/>
                  <a:pt x="4835497" y="8292999"/>
                </a:cubicBezTo>
                <a:cubicBezTo>
                  <a:pt x="4830706" y="8292999"/>
                  <a:pt x="4823523" y="8288210"/>
                  <a:pt x="4813943" y="8278630"/>
                </a:cubicBezTo>
                <a:cubicBezTo>
                  <a:pt x="4804363" y="8269050"/>
                  <a:pt x="4797179" y="8264259"/>
                  <a:pt x="4792388" y="8264259"/>
                </a:cubicBezTo>
                <a:cubicBezTo>
                  <a:pt x="4787597" y="8264259"/>
                  <a:pt x="4775622" y="8254679"/>
                  <a:pt x="4756462" y="8235519"/>
                </a:cubicBezTo>
                <a:lnTo>
                  <a:pt x="4713353" y="8206780"/>
                </a:lnTo>
                <a:cubicBezTo>
                  <a:pt x="4703772" y="8206780"/>
                  <a:pt x="4691798" y="8199595"/>
                  <a:pt x="4677429" y="8185224"/>
                </a:cubicBezTo>
                <a:cubicBezTo>
                  <a:pt x="4663058" y="8170855"/>
                  <a:pt x="4653479" y="8163669"/>
                  <a:pt x="4648688" y="8163669"/>
                </a:cubicBezTo>
                <a:cubicBezTo>
                  <a:pt x="4643897" y="8163669"/>
                  <a:pt x="4631923" y="8173251"/>
                  <a:pt x="4612762" y="8192409"/>
                </a:cubicBezTo>
                <a:cubicBezTo>
                  <a:pt x="4612762" y="8192409"/>
                  <a:pt x="4607973" y="8197200"/>
                  <a:pt x="4598393" y="8206780"/>
                </a:cubicBezTo>
                <a:cubicBezTo>
                  <a:pt x="4588813" y="8206780"/>
                  <a:pt x="4588813" y="8201991"/>
                  <a:pt x="4598393" y="8192409"/>
                </a:cubicBezTo>
                <a:lnTo>
                  <a:pt x="4612762" y="8163669"/>
                </a:lnTo>
                <a:cubicBezTo>
                  <a:pt x="4612762" y="8163669"/>
                  <a:pt x="4617553" y="8158880"/>
                  <a:pt x="4627134" y="8149300"/>
                </a:cubicBezTo>
                <a:cubicBezTo>
                  <a:pt x="4636712" y="8149300"/>
                  <a:pt x="4641503" y="8144511"/>
                  <a:pt x="4641503" y="8134931"/>
                </a:cubicBezTo>
                <a:cubicBezTo>
                  <a:pt x="4641503" y="8125350"/>
                  <a:pt x="4636712" y="8120559"/>
                  <a:pt x="4627134" y="8120559"/>
                </a:cubicBezTo>
                <a:cubicBezTo>
                  <a:pt x="4627134" y="8120559"/>
                  <a:pt x="4624739" y="8122956"/>
                  <a:pt x="4619948" y="8127745"/>
                </a:cubicBezTo>
                <a:cubicBezTo>
                  <a:pt x="4615157" y="8132536"/>
                  <a:pt x="4610368" y="8137325"/>
                  <a:pt x="4605579" y="8142114"/>
                </a:cubicBezTo>
                <a:cubicBezTo>
                  <a:pt x="4600788" y="8146905"/>
                  <a:pt x="4595999" y="8149300"/>
                  <a:pt x="4591208" y="8149300"/>
                </a:cubicBezTo>
                <a:cubicBezTo>
                  <a:pt x="4586419" y="8149300"/>
                  <a:pt x="4581630" y="8156485"/>
                  <a:pt x="4576839" y="8170855"/>
                </a:cubicBezTo>
                <a:cubicBezTo>
                  <a:pt x="4572047" y="8185224"/>
                  <a:pt x="4569653" y="8197200"/>
                  <a:pt x="4569653" y="8206780"/>
                </a:cubicBezTo>
                <a:cubicBezTo>
                  <a:pt x="4569653" y="8216361"/>
                  <a:pt x="4564864" y="8225941"/>
                  <a:pt x="4555284" y="8235519"/>
                </a:cubicBezTo>
                <a:cubicBezTo>
                  <a:pt x="4545704" y="8245101"/>
                  <a:pt x="4538520" y="8247495"/>
                  <a:pt x="4533729" y="8242704"/>
                </a:cubicBezTo>
                <a:cubicBezTo>
                  <a:pt x="4528938" y="8237915"/>
                  <a:pt x="4531334" y="8230730"/>
                  <a:pt x="4540915" y="8221150"/>
                </a:cubicBezTo>
                <a:lnTo>
                  <a:pt x="4526543" y="8192409"/>
                </a:lnTo>
                <a:cubicBezTo>
                  <a:pt x="4516963" y="8182829"/>
                  <a:pt x="4507383" y="8178040"/>
                  <a:pt x="4497803" y="8178040"/>
                </a:cubicBezTo>
                <a:lnTo>
                  <a:pt x="4483434" y="8221150"/>
                </a:lnTo>
                <a:cubicBezTo>
                  <a:pt x="4483434" y="8230730"/>
                  <a:pt x="4478643" y="8237915"/>
                  <a:pt x="4469065" y="8242704"/>
                </a:cubicBezTo>
                <a:cubicBezTo>
                  <a:pt x="4459485" y="8247495"/>
                  <a:pt x="4445115" y="8240310"/>
                  <a:pt x="4425953" y="8221150"/>
                </a:cubicBezTo>
                <a:lnTo>
                  <a:pt x="4368473" y="8192409"/>
                </a:lnTo>
                <a:lnTo>
                  <a:pt x="4354103" y="8206780"/>
                </a:lnTo>
                <a:cubicBezTo>
                  <a:pt x="4334943" y="8197200"/>
                  <a:pt x="4318180" y="8185224"/>
                  <a:pt x="4303808" y="8170855"/>
                </a:cubicBezTo>
                <a:cubicBezTo>
                  <a:pt x="4289439" y="8156485"/>
                  <a:pt x="4277465" y="8139720"/>
                  <a:pt x="4267884" y="8120559"/>
                </a:cubicBezTo>
                <a:cubicBezTo>
                  <a:pt x="4258304" y="8091819"/>
                  <a:pt x="4248724" y="8072661"/>
                  <a:pt x="4239144" y="8063081"/>
                </a:cubicBezTo>
                <a:lnTo>
                  <a:pt x="4224774" y="8048710"/>
                </a:lnTo>
                <a:cubicBezTo>
                  <a:pt x="4224774" y="8039130"/>
                  <a:pt x="4224774" y="8034340"/>
                  <a:pt x="4224774" y="8034340"/>
                </a:cubicBezTo>
                <a:lnTo>
                  <a:pt x="4210404" y="8019969"/>
                </a:lnTo>
                <a:lnTo>
                  <a:pt x="4196035" y="8019969"/>
                </a:lnTo>
                <a:cubicBezTo>
                  <a:pt x="4186455" y="8019969"/>
                  <a:pt x="4174480" y="8015180"/>
                  <a:pt x="4160109" y="8005600"/>
                </a:cubicBezTo>
                <a:cubicBezTo>
                  <a:pt x="4145740" y="7996020"/>
                  <a:pt x="4136160" y="7996020"/>
                  <a:pt x="4131371" y="8005600"/>
                </a:cubicBezTo>
                <a:cubicBezTo>
                  <a:pt x="4126579" y="8015180"/>
                  <a:pt x="4124185" y="8029551"/>
                  <a:pt x="4124185" y="8048710"/>
                </a:cubicBezTo>
                <a:lnTo>
                  <a:pt x="4109816" y="8077450"/>
                </a:lnTo>
                <a:cubicBezTo>
                  <a:pt x="4109816" y="8077450"/>
                  <a:pt x="4107419" y="8077450"/>
                  <a:pt x="4102630" y="8077450"/>
                </a:cubicBezTo>
                <a:cubicBezTo>
                  <a:pt x="4097839" y="8077450"/>
                  <a:pt x="4090654" y="8077450"/>
                  <a:pt x="4081075" y="8077450"/>
                </a:cubicBezTo>
                <a:lnTo>
                  <a:pt x="4037964" y="8106190"/>
                </a:lnTo>
                <a:cubicBezTo>
                  <a:pt x="4028386" y="8106190"/>
                  <a:pt x="4023595" y="8106190"/>
                  <a:pt x="4023595" y="8106190"/>
                </a:cubicBezTo>
                <a:cubicBezTo>
                  <a:pt x="4023595" y="8106190"/>
                  <a:pt x="4023595" y="8110979"/>
                  <a:pt x="4023595" y="8120559"/>
                </a:cubicBezTo>
                <a:cubicBezTo>
                  <a:pt x="4023595" y="8130140"/>
                  <a:pt x="4023595" y="8134931"/>
                  <a:pt x="4023595" y="8134931"/>
                </a:cubicBezTo>
                <a:cubicBezTo>
                  <a:pt x="4023595" y="8134931"/>
                  <a:pt x="4021200" y="8134931"/>
                  <a:pt x="4016409" y="8134931"/>
                </a:cubicBezTo>
                <a:cubicBezTo>
                  <a:pt x="4011620" y="8134931"/>
                  <a:pt x="4006829" y="8137325"/>
                  <a:pt x="4002040" y="8142114"/>
                </a:cubicBezTo>
                <a:cubicBezTo>
                  <a:pt x="3997249" y="8146905"/>
                  <a:pt x="3990065" y="8154091"/>
                  <a:pt x="3980485" y="8163669"/>
                </a:cubicBezTo>
                <a:cubicBezTo>
                  <a:pt x="3951745" y="8201991"/>
                  <a:pt x="3930190" y="8221150"/>
                  <a:pt x="3915821" y="8221150"/>
                </a:cubicBezTo>
                <a:cubicBezTo>
                  <a:pt x="3901450" y="8221150"/>
                  <a:pt x="3899055" y="8187620"/>
                  <a:pt x="3908635" y="8120559"/>
                </a:cubicBezTo>
                <a:lnTo>
                  <a:pt x="3908635" y="8063081"/>
                </a:lnTo>
                <a:lnTo>
                  <a:pt x="3879895" y="8048710"/>
                </a:lnTo>
                <a:cubicBezTo>
                  <a:pt x="3860735" y="8029551"/>
                  <a:pt x="3851155" y="8017575"/>
                  <a:pt x="3851155" y="8012786"/>
                </a:cubicBezTo>
                <a:cubicBezTo>
                  <a:pt x="3851155" y="8007997"/>
                  <a:pt x="3846366" y="8007997"/>
                  <a:pt x="3836786" y="8012786"/>
                </a:cubicBezTo>
                <a:cubicBezTo>
                  <a:pt x="3827206" y="8017575"/>
                  <a:pt x="3824811" y="8015180"/>
                  <a:pt x="3829600" y="8005600"/>
                </a:cubicBezTo>
                <a:cubicBezTo>
                  <a:pt x="3834391" y="7996020"/>
                  <a:pt x="3831995" y="7986440"/>
                  <a:pt x="3822415" y="7976860"/>
                </a:cubicBezTo>
                <a:lnTo>
                  <a:pt x="3793676" y="7991231"/>
                </a:lnTo>
                <a:cubicBezTo>
                  <a:pt x="3793676" y="7981651"/>
                  <a:pt x="3788885" y="7981651"/>
                  <a:pt x="3779305" y="7991231"/>
                </a:cubicBezTo>
                <a:cubicBezTo>
                  <a:pt x="3769725" y="7991231"/>
                  <a:pt x="3764936" y="7991231"/>
                  <a:pt x="3764936" y="7991231"/>
                </a:cubicBezTo>
                <a:lnTo>
                  <a:pt x="3736195" y="8019969"/>
                </a:lnTo>
                <a:lnTo>
                  <a:pt x="3736195" y="8034340"/>
                </a:lnTo>
                <a:cubicBezTo>
                  <a:pt x="3726615" y="8034340"/>
                  <a:pt x="3721826" y="8034340"/>
                  <a:pt x="3721826" y="8034340"/>
                </a:cubicBezTo>
                <a:cubicBezTo>
                  <a:pt x="3721826" y="8034340"/>
                  <a:pt x="3717035" y="8039130"/>
                  <a:pt x="3707455" y="8048710"/>
                </a:cubicBezTo>
                <a:cubicBezTo>
                  <a:pt x="3707455" y="8058290"/>
                  <a:pt x="3697875" y="8063081"/>
                  <a:pt x="3678715" y="8063081"/>
                </a:cubicBezTo>
                <a:lnTo>
                  <a:pt x="3649977" y="8063081"/>
                </a:lnTo>
                <a:lnTo>
                  <a:pt x="3678715" y="8077450"/>
                </a:lnTo>
                <a:cubicBezTo>
                  <a:pt x="3697875" y="8096610"/>
                  <a:pt x="3693086" y="8110979"/>
                  <a:pt x="3664345" y="8120559"/>
                </a:cubicBezTo>
                <a:lnTo>
                  <a:pt x="3621236" y="8149300"/>
                </a:lnTo>
                <a:lnTo>
                  <a:pt x="3606865" y="8163669"/>
                </a:lnTo>
                <a:lnTo>
                  <a:pt x="3592495" y="8178040"/>
                </a:lnTo>
                <a:cubicBezTo>
                  <a:pt x="3582916" y="8187620"/>
                  <a:pt x="3582916" y="8197200"/>
                  <a:pt x="3592495" y="8206780"/>
                </a:cubicBezTo>
                <a:lnTo>
                  <a:pt x="3578125" y="8221150"/>
                </a:lnTo>
                <a:cubicBezTo>
                  <a:pt x="3568545" y="8221150"/>
                  <a:pt x="3563756" y="8225941"/>
                  <a:pt x="3563756" y="8235519"/>
                </a:cubicBezTo>
                <a:cubicBezTo>
                  <a:pt x="3563756" y="8245101"/>
                  <a:pt x="3561360" y="8252284"/>
                  <a:pt x="3556569" y="8257075"/>
                </a:cubicBezTo>
                <a:cubicBezTo>
                  <a:pt x="3551778" y="8261865"/>
                  <a:pt x="3544595" y="8259470"/>
                  <a:pt x="3535015" y="8249890"/>
                </a:cubicBezTo>
                <a:lnTo>
                  <a:pt x="3520646" y="8264259"/>
                </a:lnTo>
                <a:cubicBezTo>
                  <a:pt x="3530224" y="8283419"/>
                  <a:pt x="3532621" y="8295396"/>
                  <a:pt x="3527830" y="8300185"/>
                </a:cubicBezTo>
                <a:cubicBezTo>
                  <a:pt x="3523041" y="8304974"/>
                  <a:pt x="3513460" y="8304974"/>
                  <a:pt x="3499091" y="8300185"/>
                </a:cubicBezTo>
                <a:cubicBezTo>
                  <a:pt x="3484719" y="8295396"/>
                  <a:pt x="3477537" y="8290605"/>
                  <a:pt x="3477537" y="8285814"/>
                </a:cubicBezTo>
                <a:cubicBezTo>
                  <a:pt x="3477537" y="8281025"/>
                  <a:pt x="3472746" y="8278630"/>
                  <a:pt x="3463165" y="8278630"/>
                </a:cubicBezTo>
                <a:lnTo>
                  <a:pt x="3463165" y="8264259"/>
                </a:lnTo>
                <a:cubicBezTo>
                  <a:pt x="3463165" y="8254679"/>
                  <a:pt x="3460771" y="8242704"/>
                  <a:pt x="3455980" y="8228335"/>
                </a:cubicBezTo>
                <a:cubicBezTo>
                  <a:pt x="3451191" y="8213964"/>
                  <a:pt x="3446402" y="8209175"/>
                  <a:pt x="3441611" y="8213964"/>
                </a:cubicBezTo>
                <a:cubicBezTo>
                  <a:pt x="3436822" y="8218755"/>
                  <a:pt x="3434425" y="8225941"/>
                  <a:pt x="3434425" y="8235519"/>
                </a:cubicBezTo>
                <a:lnTo>
                  <a:pt x="3420056" y="8249890"/>
                </a:lnTo>
                <a:cubicBezTo>
                  <a:pt x="3420056" y="8249890"/>
                  <a:pt x="3420056" y="8245101"/>
                  <a:pt x="3420056" y="8235519"/>
                </a:cubicBezTo>
                <a:cubicBezTo>
                  <a:pt x="3420056" y="8225941"/>
                  <a:pt x="3415265" y="8216361"/>
                  <a:pt x="3405687" y="8206780"/>
                </a:cubicBezTo>
                <a:cubicBezTo>
                  <a:pt x="3396107" y="8197200"/>
                  <a:pt x="3386527" y="8192409"/>
                  <a:pt x="3376946" y="8192409"/>
                </a:cubicBezTo>
                <a:cubicBezTo>
                  <a:pt x="3367366" y="8192409"/>
                  <a:pt x="3362575" y="8187620"/>
                  <a:pt x="3362575" y="8178040"/>
                </a:cubicBezTo>
                <a:cubicBezTo>
                  <a:pt x="3362575" y="8168460"/>
                  <a:pt x="3357786" y="8168460"/>
                  <a:pt x="3348206" y="8178040"/>
                </a:cubicBezTo>
                <a:lnTo>
                  <a:pt x="3319466" y="8178040"/>
                </a:lnTo>
                <a:cubicBezTo>
                  <a:pt x="3319466" y="8168460"/>
                  <a:pt x="3319466" y="8163669"/>
                  <a:pt x="3319466" y="8163669"/>
                </a:cubicBezTo>
                <a:cubicBezTo>
                  <a:pt x="3348206" y="8163669"/>
                  <a:pt x="3362575" y="8149300"/>
                  <a:pt x="3362575" y="8120559"/>
                </a:cubicBezTo>
                <a:cubicBezTo>
                  <a:pt x="3352995" y="8120559"/>
                  <a:pt x="3348206" y="8120559"/>
                  <a:pt x="3348206" y="8120559"/>
                </a:cubicBezTo>
                <a:cubicBezTo>
                  <a:pt x="3348206" y="8120559"/>
                  <a:pt x="3343415" y="8113374"/>
                  <a:pt x="3333837" y="8099005"/>
                </a:cubicBezTo>
                <a:cubicBezTo>
                  <a:pt x="3329046" y="8091819"/>
                  <a:pt x="3325454" y="8084636"/>
                  <a:pt x="3323058" y="8077450"/>
                </a:cubicBezTo>
                <a:lnTo>
                  <a:pt x="3320663" y="8063081"/>
                </a:lnTo>
                <a:lnTo>
                  <a:pt x="3319466" y="8055895"/>
                </a:lnTo>
                <a:cubicBezTo>
                  <a:pt x="3319466" y="8041524"/>
                  <a:pt x="3329046" y="8034340"/>
                  <a:pt x="3348206" y="8034340"/>
                </a:cubicBezTo>
                <a:lnTo>
                  <a:pt x="3362575" y="8005600"/>
                </a:lnTo>
                <a:lnTo>
                  <a:pt x="3376946" y="7976860"/>
                </a:lnTo>
                <a:lnTo>
                  <a:pt x="3362575" y="7962491"/>
                </a:lnTo>
                <a:cubicBezTo>
                  <a:pt x="3352995" y="7972071"/>
                  <a:pt x="3348206" y="7972071"/>
                  <a:pt x="3348206" y="7962491"/>
                </a:cubicBezTo>
                <a:lnTo>
                  <a:pt x="3333837" y="7962491"/>
                </a:lnTo>
                <a:cubicBezTo>
                  <a:pt x="3333837" y="7972071"/>
                  <a:pt x="3329046" y="7976860"/>
                  <a:pt x="3319466" y="7976860"/>
                </a:cubicBezTo>
                <a:lnTo>
                  <a:pt x="3333837" y="7976860"/>
                </a:lnTo>
                <a:cubicBezTo>
                  <a:pt x="3333837" y="7986440"/>
                  <a:pt x="3333837" y="7993626"/>
                  <a:pt x="3333837" y="7998415"/>
                </a:cubicBezTo>
                <a:cubicBezTo>
                  <a:pt x="3333837" y="8003206"/>
                  <a:pt x="3333837" y="8005600"/>
                  <a:pt x="3333837" y="8005600"/>
                </a:cubicBezTo>
                <a:lnTo>
                  <a:pt x="3333837" y="8019969"/>
                </a:lnTo>
                <a:lnTo>
                  <a:pt x="3319466" y="8005600"/>
                </a:lnTo>
                <a:cubicBezTo>
                  <a:pt x="3319466" y="8005600"/>
                  <a:pt x="3314677" y="8005600"/>
                  <a:pt x="3305097" y="8005600"/>
                </a:cubicBezTo>
                <a:lnTo>
                  <a:pt x="3290725" y="8019969"/>
                </a:lnTo>
                <a:lnTo>
                  <a:pt x="3261985" y="8077450"/>
                </a:lnTo>
                <a:cubicBezTo>
                  <a:pt x="3252405" y="8067870"/>
                  <a:pt x="3247616" y="8060684"/>
                  <a:pt x="3247616" y="8055895"/>
                </a:cubicBezTo>
                <a:cubicBezTo>
                  <a:pt x="3247616" y="8051106"/>
                  <a:pt x="3242827" y="8048710"/>
                  <a:pt x="3233247" y="8048710"/>
                </a:cubicBezTo>
                <a:cubicBezTo>
                  <a:pt x="3223667" y="8048710"/>
                  <a:pt x="3216481" y="8048710"/>
                  <a:pt x="3211692" y="8048710"/>
                </a:cubicBezTo>
                <a:cubicBezTo>
                  <a:pt x="3206901" y="8048710"/>
                  <a:pt x="3204506" y="8043921"/>
                  <a:pt x="3204506" y="8034340"/>
                </a:cubicBezTo>
                <a:lnTo>
                  <a:pt x="3190135" y="8034340"/>
                </a:lnTo>
                <a:cubicBezTo>
                  <a:pt x="3180555" y="8053501"/>
                  <a:pt x="3168581" y="8063081"/>
                  <a:pt x="3154211" y="8063081"/>
                </a:cubicBezTo>
                <a:cubicBezTo>
                  <a:pt x="3139840" y="8063081"/>
                  <a:pt x="3132657" y="8058290"/>
                  <a:pt x="3132657" y="8048710"/>
                </a:cubicBezTo>
                <a:lnTo>
                  <a:pt x="3118285" y="8034340"/>
                </a:lnTo>
                <a:cubicBezTo>
                  <a:pt x="3108705" y="8034340"/>
                  <a:pt x="3103916" y="8029551"/>
                  <a:pt x="3103916" y="8019969"/>
                </a:cubicBezTo>
                <a:cubicBezTo>
                  <a:pt x="3103916" y="8010391"/>
                  <a:pt x="3099127" y="8005600"/>
                  <a:pt x="3089545" y="8005600"/>
                </a:cubicBezTo>
                <a:cubicBezTo>
                  <a:pt x="3089545" y="8005600"/>
                  <a:pt x="3087151" y="8005600"/>
                  <a:pt x="3082361" y="8005600"/>
                </a:cubicBezTo>
                <a:cubicBezTo>
                  <a:pt x="3077572" y="8005600"/>
                  <a:pt x="3070387" y="8005600"/>
                  <a:pt x="3060807" y="8005600"/>
                </a:cubicBezTo>
                <a:cubicBezTo>
                  <a:pt x="3041646" y="8005600"/>
                  <a:pt x="3027277" y="8015180"/>
                  <a:pt x="3017697" y="8034340"/>
                </a:cubicBezTo>
                <a:lnTo>
                  <a:pt x="2988957" y="8048710"/>
                </a:lnTo>
                <a:lnTo>
                  <a:pt x="2974586" y="8034340"/>
                </a:lnTo>
                <a:cubicBezTo>
                  <a:pt x="2974586" y="8015180"/>
                  <a:pt x="2969796" y="8005600"/>
                  <a:pt x="2960216" y="8005600"/>
                </a:cubicBezTo>
                <a:cubicBezTo>
                  <a:pt x="2950636" y="8005600"/>
                  <a:pt x="2948242" y="8003206"/>
                  <a:pt x="2953031" y="7998415"/>
                </a:cubicBezTo>
                <a:cubicBezTo>
                  <a:pt x="2957822" y="7993626"/>
                  <a:pt x="2962611" y="7991231"/>
                  <a:pt x="2967402" y="7991231"/>
                </a:cubicBezTo>
                <a:cubicBezTo>
                  <a:pt x="2972191" y="7991231"/>
                  <a:pt x="2974586" y="7981651"/>
                  <a:pt x="2974586" y="7962491"/>
                </a:cubicBezTo>
                <a:lnTo>
                  <a:pt x="2960216" y="7933750"/>
                </a:lnTo>
                <a:lnTo>
                  <a:pt x="2945847" y="7948120"/>
                </a:lnTo>
                <a:cubicBezTo>
                  <a:pt x="2945847" y="7948120"/>
                  <a:pt x="2938661" y="7952911"/>
                  <a:pt x="2924290" y="7962491"/>
                </a:cubicBezTo>
                <a:cubicBezTo>
                  <a:pt x="2909921" y="7972071"/>
                  <a:pt x="2902736" y="7976860"/>
                  <a:pt x="2902736" y="7976860"/>
                </a:cubicBezTo>
                <a:cubicBezTo>
                  <a:pt x="2902736" y="7976860"/>
                  <a:pt x="2900341" y="7969674"/>
                  <a:pt x="2895552" y="7955305"/>
                </a:cubicBezTo>
                <a:cubicBezTo>
                  <a:pt x="2890761" y="7940936"/>
                  <a:pt x="2888366" y="7928961"/>
                  <a:pt x="2888366" y="7919379"/>
                </a:cubicBezTo>
                <a:lnTo>
                  <a:pt x="2902736" y="7876270"/>
                </a:lnTo>
                <a:lnTo>
                  <a:pt x="2902736" y="7861901"/>
                </a:lnTo>
                <a:cubicBezTo>
                  <a:pt x="2902736" y="7861901"/>
                  <a:pt x="2897946" y="7866692"/>
                  <a:pt x="2888366" y="7876270"/>
                </a:cubicBezTo>
                <a:cubicBezTo>
                  <a:pt x="2878786" y="7876270"/>
                  <a:pt x="2876392" y="7878666"/>
                  <a:pt x="2881181" y="7883455"/>
                </a:cubicBezTo>
                <a:cubicBezTo>
                  <a:pt x="2885972" y="7888246"/>
                  <a:pt x="2885972" y="7893035"/>
                  <a:pt x="2881181" y="7897824"/>
                </a:cubicBezTo>
                <a:cubicBezTo>
                  <a:pt x="2876392" y="7902615"/>
                  <a:pt x="2869206" y="7905010"/>
                  <a:pt x="2859626" y="7905010"/>
                </a:cubicBezTo>
                <a:cubicBezTo>
                  <a:pt x="2821306" y="7914590"/>
                  <a:pt x="2806936" y="7928961"/>
                  <a:pt x="2816517" y="7948120"/>
                </a:cubicBezTo>
                <a:cubicBezTo>
                  <a:pt x="2826097" y="7948120"/>
                  <a:pt x="2826097" y="7952911"/>
                  <a:pt x="2816517" y="7962491"/>
                </a:cubicBezTo>
                <a:cubicBezTo>
                  <a:pt x="2816517" y="7962491"/>
                  <a:pt x="2816517" y="7967280"/>
                  <a:pt x="2816517" y="7976860"/>
                </a:cubicBezTo>
                <a:lnTo>
                  <a:pt x="2845257" y="7962491"/>
                </a:lnTo>
                <a:cubicBezTo>
                  <a:pt x="2864415" y="7952911"/>
                  <a:pt x="2873997" y="7950516"/>
                  <a:pt x="2873997" y="7955305"/>
                </a:cubicBezTo>
                <a:cubicBezTo>
                  <a:pt x="2873997" y="7960096"/>
                  <a:pt x="2859626" y="7967280"/>
                  <a:pt x="2830886" y="7976860"/>
                </a:cubicBezTo>
                <a:cubicBezTo>
                  <a:pt x="2802145" y="7986440"/>
                  <a:pt x="2782987" y="7991231"/>
                  <a:pt x="2773407" y="7991231"/>
                </a:cubicBezTo>
                <a:cubicBezTo>
                  <a:pt x="2763827" y="7991231"/>
                  <a:pt x="2761430" y="8000811"/>
                  <a:pt x="2766221" y="8019969"/>
                </a:cubicBezTo>
                <a:cubicBezTo>
                  <a:pt x="2771011" y="8039130"/>
                  <a:pt x="2768616" y="8048710"/>
                  <a:pt x="2759036" y="8048710"/>
                </a:cubicBezTo>
                <a:lnTo>
                  <a:pt x="2730296" y="8048710"/>
                </a:lnTo>
                <a:cubicBezTo>
                  <a:pt x="2739876" y="8039130"/>
                  <a:pt x="2739876" y="8034340"/>
                  <a:pt x="2730296" y="8034340"/>
                </a:cubicBezTo>
                <a:cubicBezTo>
                  <a:pt x="2691977" y="8034340"/>
                  <a:pt x="2672817" y="8024760"/>
                  <a:pt x="2672817" y="8005600"/>
                </a:cubicBezTo>
                <a:lnTo>
                  <a:pt x="2658446" y="8005600"/>
                </a:lnTo>
                <a:cubicBezTo>
                  <a:pt x="2648866" y="8005600"/>
                  <a:pt x="2639288" y="7996020"/>
                  <a:pt x="2629708" y="7976860"/>
                </a:cubicBezTo>
                <a:cubicBezTo>
                  <a:pt x="2620128" y="7967280"/>
                  <a:pt x="2610547" y="7962491"/>
                  <a:pt x="2600967" y="7962491"/>
                </a:cubicBezTo>
                <a:cubicBezTo>
                  <a:pt x="2591387" y="7962491"/>
                  <a:pt x="2581807" y="7967280"/>
                  <a:pt x="2572227" y="7976860"/>
                </a:cubicBezTo>
                <a:cubicBezTo>
                  <a:pt x="2572227" y="7986440"/>
                  <a:pt x="2572227" y="7991231"/>
                  <a:pt x="2572227" y="7991231"/>
                </a:cubicBezTo>
                <a:cubicBezTo>
                  <a:pt x="2572227" y="7991231"/>
                  <a:pt x="2577016" y="7991231"/>
                  <a:pt x="2586596" y="7991231"/>
                </a:cubicBezTo>
                <a:lnTo>
                  <a:pt x="2572227" y="8019969"/>
                </a:lnTo>
                <a:lnTo>
                  <a:pt x="2557858" y="8034340"/>
                </a:lnTo>
                <a:lnTo>
                  <a:pt x="2557858" y="8019969"/>
                </a:lnTo>
                <a:cubicBezTo>
                  <a:pt x="2548278" y="8029551"/>
                  <a:pt x="2538698" y="8024760"/>
                  <a:pt x="2529117" y="8005600"/>
                </a:cubicBezTo>
                <a:lnTo>
                  <a:pt x="2500377" y="7976860"/>
                </a:lnTo>
                <a:cubicBezTo>
                  <a:pt x="2490797" y="7976860"/>
                  <a:pt x="2486008" y="7967280"/>
                  <a:pt x="2486008" y="7948120"/>
                </a:cubicBezTo>
                <a:lnTo>
                  <a:pt x="2486008" y="7933750"/>
                </a:lnTo>
                <a:lnTo>
                  <a:pt x="2471637" y="7948120"/>
                </a:lnTo>
                <a:cubicBezTo>
                  <a:pt x="2462057" y="7957702"/>
                  <a:pt x="2454871" y="7962491"/>
                  <a:pt x="2450082" y="7962491"/>
                </a:cubicBezTo>
                <a:cubicBezTo>
                  <a:pt x="2445293" y="7962491"/>
                  <a:pt x="2438107" y="7967280"/>
                  <a:pt x="2428527" y="7976860"/>
                </a:cubicBezTo>
                <a:cubicBezTo>
                  <a:pt x="2418947" y="7976860"/>
                  <a:pt x="2411762" y="7979256"/>
                  <a:pt x="2406973" y="7984045"/>
                </a:cubicBezTo>
                <a:cubicBezTo>
                  <a:pt x="2402182" y="7988834"/>
                  <a:pt x="2399787" y="7986440"/>
                  <a:pt x="2399787" y="7976860"/>
                </a:cubicBezTo>
                <a:lnTo>
                  <a:pt x="2399787" y="7948120"/>
                </a:lnTo>
                <a:cubicBezTo>
                  <a:pt x="2399787" y="7957702"/>
                  <a:pt x="2394998" y="7962491"/>
                  <a:pt x="2385418" y="7962491"/>
                </a:cubicBezTo>
                <a:cubicBezTo>
                  <a:pt x="2385418" y="7962491"/>
                  <a:pt x="2385418" y="7964885"/>
                  <a:pt x="2385418" y="7969674"/>
                </a:cubicBezTo>
                <a:cubicBezTo>
                  <a:pt x="2385418" y="7974465"/>
                  <a:pt x="2385418" y="7981651"/>
                  <a:pt x="2385418" y="7991231"/>
                </a:cubicBezTo>
                <a:cubicBezTo>
                  <a:pt x="2385418" y="8000811"/>
                  <a:pt x="2387812" y="8007997"/>
                  <a:pt x="2392601" y="8012786"/>
                </a:cubicBezTo>
                <a:cubicBezTo>
                  <a:pt x="2397392" y="8017575"/>
                  <a:pt x="2402182" y="8017575"/>
                  <a:pt x="2406973" y="8012786"/>
                </a:cubicBezTo>
                <a:cubicBezTo>
                  <a:pt x="2411762" y="8007997"/>
                  <a:pt x="2418947" y="8010391"/>
                  <a:pt x="2428527" y="8019969"/>
                </a:cubicBezTo>
                <a:cubicBezTo>
                  <a:pt x="2438107" y="8029551"/>
                  <a:pt x="2442897" y="8043921"/>
                  <a:pt x="2442897" y="8063081"/>
                </a:cubicBezTo>
                <a:cubicBezTo>
                  <a:pt x="2442897" y="8082241"/>
                  <a:pt x="2442897" y="8091819"/>
                  <a:pt x="2442897" y="8091819"/>
                </a:cubicBezTo>
                <a:cubicBezTo>
                  <a:pt x="2433316" y="8091819"/>
                  <a:pt x="2421342" y="8089425"/>
                  <a:pt x="2406973" y="8084636"/>
                </a:cubicBezTo>
                <a:cubicBezTo>
                  <a:pt x="2392601" y="8079846"/>
                  <a:pt x="2385418" y="8072661"/>
                  <a:pt x="2385418" y="8063081"/>
                </a:cubicBezTo>
                <a:lnTo>
                  <a:pt x="2371047" y="8048710"/>
                </a:lnTo>
                <a:cubicBezTo>
                  <a:pt x="2371047" y="8048710"/>
                  <a:pt x="2366258" y="8048710"/>
                  <a:pt x="2356678" y="8048710"/>
                </a:cubicBezTo>
                <a:lnTo>
                  <a:pt x="2356678" y="8019969"/>
                </a:lnTo>
                <a:cubicBezTo>
                  <a:pt x="2366258" y="8000811"/>
                  <a:pt x="2371047" y="7984045"/>
                  <a:pt x="2371047" y="7969674"/>
                </a:cubicBezTo>
                <a:cubicBezTo>
                  <a:pt x="2371047" y="7955305"/>
                  <a:pt x="2375838" y="7948120"/>
                  <a:pt x="2385418" y="7948120"/>
                </a:cubicBezTo>
                <a:lnTo>
                  <a:pt x="2371047" y="7948120"/>
                </a:lnTo>
                <a:cubicBezTo>
                  <a:pt x="2361467" y="7948120"/>
                  <a:pt x="2356678" y="7952911"/>
                  <a:pt x="2356678" y="7962491"/>
                </a:cubicBezTo>
                <a:cubicBezTo>
                  <a:pt x="2356678" y="7972071"/>
                  <a:pt x="2342306" y="7986440"/>
                  <a:pt x="2313566" y="8005600"/>
                </a:cubicBezTo>
                <a:cubicBezTo>
                  <a:pt x="2284828" y="8024760"/>
                  <a:pt x="2270457" y="8029551"/>
                  <a:pt x="2270457" y="8019969"/>
                </a:cubicBezTo>
                <a:cubicBezTo>
                  <a:pt x="2270457" y="8010391"/>
                  <a:pt x="2263273" y="8003206"/>
                  <a:pt x="2248902" y="7998415"/>
                </a:cubicBezTo>
                <a:cubicBezTo>
                  <a:pt x="2234532" y="7993626"/>
                  <a:pt x="2227347" y="7986440"/>
                  <a:pt x="2227347" y="7976860"/>
                </a:cubicBezTo>
                <a:lnTo>
                  <a:pt x="2198606" y="7962491"/>
                </a:lnTo>
                <a:cubicBezTo>
                  <a:pt x="2198606" y="7962491"/>
                  <a:pt x="2196212" y="7960096"/>
                  <a:pt x="2191423" y="7955305"/>
                </a:cubicBezTo>
                <a:cubicBezTo>
                  <a:pt x="2186632" y="7950516"/>
                  <a:pt x="2179448" y="7948120"/>
                  <a:pt x="2169868" y="7948120"/>
                </a:cubicBezTo>
                <a:cubicBezTo>
                  <a:pt x="2160288" y="7928961"/>
                  <a:pt x="2150708" y="7919379"/>
                  <a:pt x="2141128" y="7919379"/>
                </a:cubicBezTo>
                <a:lnTo>
                  <a:pt x="2141128" y="7933750"/>
                </a:lnTo>
                <a:lnTo>
                  <a:pt x="2155497" y="7948120"/>
                </a:lnTo>
                <a:lnTo>
                  <a:pt x="2141128" y="7962491"/>
                </a:lnTo>
                <a:cubicBezTo>
                  <a:pt x="2131548" y="7972071"/>
                  <a:pt x="2126757" y="7981651"/>
                  <a:pt x="2126757" y="7991231"/>
                </a:cubicBezTo>
                <a:lnTo>
                  <a:pt x="2112387" y="8005600"/>
                </a:lnTo>
                <a:cubicBezTo>
                  <a:pt x="2102807" y="8005600"/>
                  <a:pt x="2098018" y="8005600"/>
                  <a:pt x="2098018" y="8005600"/>
                </a:cubicBezTo>
                <a:cubicBezTo>
                  <a:pt x="2098018" y="8005600"/>
                  <a:pt x="2098018" y="8000811"/>
                  <a:pt x="2098018" y="7991231"/>
                </a:cubicBezTo>
                <a:lnTo>
                  <a:pt x="2083647" y="7976860"/>
                </a:lnTo>
                <a:lnTo>
                  <a:pt x="2069278" y="7976860"/>
                </a:lnTo>
                <a:lnTo>
                  <a:pt x="2054907" y="7976860"/>
                </a:lnTo>
                <a:cubicBezTo>
                  <a:pt x="2054907" y="7967280"/>
                  <a:pt x="2045327" y="7960096"/>
                  <a:pt x="2026168" y="7955305"/>
                </a:cubicBezTo>
                <a:cubicBezTo>
                  <a:pt x="2007009" y="7950516"/>
                  <a:pt x="1997428" y="7952911"/>
                  <a:pt x="1997428" y="7962491"/>
                </a:cubicBezTo>
                <a:cubicBezTo>
                  <a:pt x="1997428" y="7972071"/>
                  <a:pt x="1997428" y="7981651"/>
                  <a:pt x="1997428" y="7991231"/>
                </a:cubicBezTo>
                <a:lnTo>
                  <a:pt x="1983057" y="7991231"/>
                </a:lnTo>
                <a:cubicBezTo>
                  <a:pt x="1983057" y="8000811"/>
                  <a:pt x="1983057" y="8012786"/>
                  <a:pt x="1983057" y="8027155"/>
                </a:cubicBezTo>
                <a:cubicBezTo>
                  <a:pt x="1983057" y="8041524"/>
                  <a:pt x="1980662" y="8051106"/>
                  <a:pt x="1975871" y="8055895"/>
                </a:cubicBezTo>
                <a:cubicBezTo>
                  <a:pt x="1971083" y="8060684"/>
                  <a:pt x="1961503" y="8058290"/>
                  <a:pt x="1947133" y="8048710"/>
                </a:cubicBezTo>
                <a:cubicBezTo>
                  <a:pt x="1932762" y="8039130"/>
                  <a:pt x="1920788" y="8029551"/>
                  <a:pt x="1911208" y="8019969"/>
                </a:cubicBezTo>
                <a:lnTo>
                  <a:pt x="1896838" y="8005600"/>
                </a:lnTo>
                <a:lnTo>
                  <a:pt x="1896838" y="7948120"/>
                </a:lnTo>
                <a:cubicBezTo>
                  <a:pt x="1896838" y="7938541"/>
                  <a:pt x="1899233" y="7931356"/>
                  <a:pt x="1904022" y="7926565"/>
                </a:cubicBezTo>
                <a:cubicBezTo>
                  <a:pt x="1908813" y="7921776"/>
                  <a:pt x="1906418" y="7914590"/>
                  <a:pt x="1896838" y="7905010"/>
                </a:cubicBezTo>
                <a:lnTo>
                  <a:pt x="1896838" y="7919379"/>
                </a:lnTo>
                <a:cubicBezTo>
                  <a:pt x="1887258" y="7938541"/>
                  <a:pt x="1872887" y="7948120"/>
                  <a:pt x="1853729" y="7948120"/>
                </a:cubicBezTo>
                <a:lnTo>
                  <a:pt x="1839358" y="7948120"/>
                </a:lnTo>
                <a:lnTo>
                  <a:pt x="1796248" y="7962491"/>
                </a:lnTo>
                <a:cubicBezTo>
                  <a:pt x="1796248" y="7952911"/>
                  <a:pt x="1791457" y="7950516"/>
                  <a:pt x="1781879" y="7955305"/>
                </a:cubicBezTo>
                <a:cubicBezTo>
                  <a:pt x="1772299" y="7960096"/>
                  <a:pt x="1767508" y="7952911"/>
                  <a:pt x="1767508" y="7933750"/>
                </a:cubicBezTo>
                <a:cubicBezTo>
                  <a:pt x="1767508" y="7914590"/>
                  <a:pt x="1760322" y="7902615"/>
                  <a:pt x="1745953" y="7897824"/>
                </a:cubicBezTo>
                <a:cubicBezTo>
                  <a:pt x="1731584" y="7893035"/>
                  <a:pt x="1717213" y="7883455"/>
                  <a:pt x="1702844" y="7869086"/>
                </a:cubicBezTo>
                <a:cubicBezTo>
                  <a:pt x="1688472" y="7854715"/>
                  <a:pt x="1676498" y="7837951"/>
                  <a:pt x="1666918" y="7818791"/>
                </a:cubicBezTo>
                <a:cubicBezTo>
                  <a:pt x="1666918" y="7790051"/>
                  <a:pt x="1657338" y="7785262"/>
                  <a:pt x="1638179" y="7804420"/>
                </a:cubicBezTo>
                <a:cubicBezTo>
                  <a:pt x="1638179" y="7814002"/>
                  <a:pt x="1635783" y="7821186"/>
                  <a:pt x="1630994" y="7825975"/>
                </a:cubicBezTo>
                <a:cubicBezTo>
                  <a:pt x="1626203" y="7830766"/>
                  <a:pt x="1619019" y="7833160"/>
                  <a:pt x="1609439" y="7833160"/>
                </a:cubicBezTo>
                <a:lnTo>
                  <a:pt x="1580699" y="7861901"/>
                </a:lnTo>
                <a:cubicBezTo>
                  <a:pt x="1580699" y="7871481"/>
                  <a:pt x="1575908" y="7876270"/>
                  <a:pt x="1566327" y="7876270"/>
                </a:cubicBezTo>
                <a:cubicBezTo>
                  <a:pt x="1556747" y="7876270"/>
                  <a:pt x="1547169" y="7881061"/>
                  <a:pt x="1537589" y="7890641"/>
                </a:cubicBezTo>
                <a:cubicBezTo>
                  <a:pt x="1518429" y="7909801"/>
                  <a:pt x="1508849" y="7905010"/>
                  <a:pt x="1508849" y="7876270"/>
                </a:cubicBezTo>
                <a:lnTo>
                  <a:pt x="1508849" y="7861901"/>
                </a:lnTo>
                <a:lnTo>
                  <a:pt x="1494477" y="7890641"/>
                </a:lnTo>
                <a:cubicBezTo>
                  <a:pt x="1484897" y="7900221"/>
                  <a:pt x="1480108" y="7905010"/>
                  <a:pt x="1480108" y="7905010"/>
                </a:cubicBezTo>
                <a:cubicBezTo>
                  <a:pt x="1451368" y="7905010"/>
                  <a:pt x="1441788" y="7919379"/>
                  <a:pt x="1451368" y="7948120"/>
                </a:cubicBezTo>
                <a:lnTo>
                  <a:pt x="1451368" y="7962491"/>
                </a:lnTo>
                <a:cubicBezTo>
                  <a:pt x="1451368" y="7962491"/>
                  <a:pt x="1448973" y="7962491"/>
                  <a:pt x="1444182" y="7962491"/>
                </a:cubicBezTo>
                <a:cubicBezTo>
                  <a:pt x="1439393" y="7962491"/>
                  <a:pt x="1436999" y="7967280"/>
                  <a:pt x="1436999" y="7976860"/>
                </a:cubicBezTo>
                <a:cubicBezTo>
                  <a:pt x="1436999" y="7986440"/>
                  <a:pt x="1432208" y="7993626"/>
                  <a:pt x="1422628" y="7998415"/>
                </a:cubicBezTo>
                <a:cubicBezTo>
                  <a:pt x="1413049" y="8003206"/>
                  <a:pt x="1403469" y="8000811"/>
                  <a:pt x="1393889" y="7991231"/>
                </a:cubicBezTo>
                <a:lnTo>
                  <a:pt x="1393889" y="8005600"/>
                </a:lnTo>
                <a:cubicBezTo>
                  <a:pt x="1393889" y="8024760"/>
                  <a:pt x="1391493" y="8036735"/>
                  <a:pt x="1386704" y="8041524"/>
                </a:cubicBezTo>
                <a:cubicBezTo>
                  <a:pt x="1381913" y="8046315"/>
                  <a:pt x="1374729" y="8046315"/>
                  <a:pt x="1365149" y="8041524"/>
                </a:cubicBezTo>
                <a:cubicBezTo>
                  <a:pt x="1355569" y="8036735"/>
                  <a:pt x="1350778" y="8031946"/>
                  <a:pt x="1350778" y="8027155"/>
                </a:cubicBezTo>
                <a:cubicBezTo>
                  <a:pt x="1350778" y="8022366"/>
                  <a:pt x="1345989" y="8019969"/>
                  <a:pt x="1336409" y="8019969"/>
                </a:cubicBezTo>
                <a:lnTo>
                  <a:pt x="1336409" y="8005600"/>
                </a:lnTo>
                <a:cubicBezTo>
                  <a:pt x="1336409" y="7996020"/>
                  <a:pt x="1334014" y="7984045"/>
                  <a:pt x="1329223" y="7969674"/>
                </a:cubicBezTo>
                <a:cubicBezTo>
                  <a:pt x="1324434" y="7955305"/>
                  <a:pt x="1317248" y="7950516"/>
                  <a:pt x="1307668" y="7955305"/>
                </a:cubicBezTo>
                <a:cubicBezTo>
                  <a:pt x="1298089" y="7960096"/>
                  <a:pt x="1293299" y="7967280"/>
                  <a:pt x="1293299" y="7976860"/>
                </a:cubicBezTo>
                <a:cubicBezTo>
                  <a:pt x="1283719" y="7957702"/>
                  <a:pt x="1269348" y="7943330"/>
                  <a:pt x="1250190" y="7933750"/>
                </a:cubicBezTo>
                <a:lnTo>
                  <a:pt x="1235818" y="7919379"/>
                </a:lnTo>
                <a:cubicBezTo>
                  <a:pt x="1226239" y="7909801"/>
                  <a:pt x="1221450" y="7909801"/>
                  <a:pt x="1221450" y="7919379"/>
                </a:cubicBezTo>
                <a:lnTo>
                  <a:pt x="1207078" y="7890641"/>
                </a:lnTo>
                <a:lnTo>
                  <a:pt x="1221450" y="7861901"/>
                </a:lnTo>
                <a:cubicBezTo>
                  <a:pt x="1211870" y="7861901"/>
                  <a:pt x="1202289" y="7854715"/>
                  <a:pt x="1192709" y="7840346"/>
                </a:cubicBezTo>
                <a:cubicBezTo>
                  <a:pt x="1183129" y="7825975"/>
                  <a:pt x="1183129" y="7809211"/>
                  <a:pt x="1192709" y="7790051"/>
                </a:cubicBezTo>
                <a:cubicBezTo>
                  <a:pt x="1192709" y="7770890"/>
                  <a:pt x="1192709" y="7761310"/>
                  <a:pt x="1192709" y="7761310"/>
                </a:cubicBezTo>
                <a:cubicBezTo>
                  <a:pt x="1192709" y="7761310"/>
                  <a:pt x="1192709" y="7756521"/>
                  <a:pt x="1192709" y="7746941"/>
                </a:cubicBezTo>
                <a:cubicBezTo>
                  <a:pt x="1173549" y="7737361"/>
                  <a:pt x="1163969" y="7737361"/>
                  <a:pt x="1163969" y="7746941"/>
                </a:cubicBezTo>
                <a:cubicBezTo>
                  <a:pt x="1163969" y="7756521"/>
                  <a:pt x="1163969" y="7766101"/>
                  <a:pt x="1163969" y="7775680"/>
                </a:cubicBezTo>
                <a:cubicBezTo>
                  <a:pt x="1163969" y="7785262"/>
                  <a:pt x="1159180" y="7790051"/>
                  <a:pt x="1149600" y="7790051"/>
                </a:cubicBezTo>
                <a:cubicBezTo>
                  <a:pt x="1149600" y="7799631"/>
                  <a:pt x="1149600" y="7804420"/>
                  <a:pt x="1149600" y="7804420"/>
                </a:cubicBezTo>
                <a:lnTo>
                  <a:pt x="1149600" y="7833160"/>
                </a:lnTo>
                <a:cubicBezTo>
                  <a:pt x="1149600" y="7842740"/>
                  <a:pt x="1149600" y="7849926"/>
                  <a:pt x="1149600" y="7854715"/>
                </a:cubicBezTo>
                <a:cubicBezTo>
                  <a:pt x="1149600" y="7859506"/>
                  <a:pt x="1147203" y="7869086"/>
                  <a:pt x="1142414" y="7883455"/>
                </a:cubicBezTo>
                <a:cubicBezTo>
                  <a:pt x="1137623" y="7897824"/>
                  <a:pt x="1125649" y="7912196"/>
                  <a:pt x="1106488" y="7926565"/>
                </a:cubicBezTo>
                <a:cubicBezTo>
                  <a:pt x="1087328" y="7940936"/>
                  <a:pt x="1068170" y="7948120"/>
                  <a:pt x="1049010" y="7948120"/>
                </a:cubicBezTo>
                <a:cubicBezTo>
                  <a:pt x="1039430" y="7948120"/>
                  <a:pt x="1032244" y="7952911"/>
                  <a:pt x="1027455" y="7962491"/>
                </a:cubicBezTo>
                <a:cubicBezTo>
                  <a:pt x="1022664" y="7972071"/>
                  <a:pt x="1020269" y="7972071"/>
                  <a:pt x="1020269" y="7962491"/>
                </a:cubicBezTo>
                <a:lnTo>
                  <a:pt x="1005900" y="7976860"/>
                </a:lnTo>
                <a:cubicBezTo>
                  <a:pt x="1005900" y="7986440"/>
                  <a:pt x="1003504" y="7991231"/>
                  <a:pt x="998715" y="7991231"/>
                </a:cubicBezTo>
                <a:cubicBezTo>
                  <a:pt x="993924" y="7991231"/>
                  <a:pt x="991529" y="7991231"/>
                  <a:pt x="991529" y="7991231"/>
                </a:cubicBezTo>
                <a:cubicBezTo>
                  <a:pt x="991529" y="7991231"/>
                  <a:pt x="991529" y="7984045"/>
                  <a:pt x="991529" y="7969674"/>
                </a:cubicBezTo>
                <a:cubicBezTo>
                  <a:pt x="991529" y="7955305"/>
                  <a:pt x="996320" y="7948120"/>
                  <a:pt x="1005900" y="7948120"/>
                </a:cubicBezTo>
                <a:lnTo>
                  <a:pt x="1005900" y="7919379"/>
                </a:lnTo>
                <a:lnTo>
                  <a:pt x="1009492" y="7919379"/>
                </a:lnTo>
                <a:cubicBezTo>
                  <a:pt x="1011886" y="7919379"/>
                  <a:pt x="1015480" y="7919379"/>
                  <a:pt x="1020269" y="7919379"/>
                </a:cubicBezTo>
                <a:cubicBezTo>
                  <a:pt x="1020269" y="7919379"/>
                  <a:pt x="1022664" y="7919379"/>
                  <a:pt x="1027455" y="7919379"/>
                </a:cubicBezTo>
                <a:cubicBezTo>
                  <a:pt x="1032244" y="7919379"/>
                  <a:pt x="1034638" y="7914590"/>
                  <a:pt x="1034638" y="7905010"/>
                </a:cubicBezTo>
                <a:lnTo>
                  <a:pt x="1020269" y="7905010"/>
                </a:lnTo>
                <a:cubicBezTo>
                  <a:pt x="1020269" y="7905010"/>
                  <a:pt x="1018473" y="7906806"/>
                  <a:pt x="1014882" y="7910400"/>
                </a:cubicBezTo>
                <a:lnTo>
                  <a:pt x="1005900" y="7919379"/>
                </a:lnTo>
                <a:lnTo>
                  <a:pt x="998715" y="7926565"/>
                </a:lnTo>
                <a:cubicBezTo>
                  <a:pt x="984343" y="7940936"/>
                  <a:pt x="977160" y="7948120"/>
                  <a:pt x="977160" y="7948120"/>
                </a:cubicBezTo>
                <a:lnTo>
                  <a:pt x="948419" y="7962491"/>
                </a:lnTo>
                <a:cubicBezTo>
                  <a:pt x="938839" y="7962491"/>
                  <a:pt x="934050" y="7967280"/>
                  <a:pt x="934050" y="7976860"/>
                </a:cubicBezTo>
                <a:cubicBezTo>
                  <a:pt x="934050" y="7986440"/>
                  <a:pt x="938839" y="7991231"/>
                  <a:pt x="948419" y="7991231"/>
                </a:cubicBezTo>
                <a:cubicBezTo>
                  <a:pt x="938839" y="7991231"/>
                  <a:pt x="934050" y="7993626"/>
                  <a:pt x="934050" y="7998415"/>
                </a:cubicBezTo>
                <a:cubicBezTo>
                  <a:pt x="934050" y="8003206"/>
                  <a:pt x="929259" y="8005600"/>
                  <a:pt x="919679" y="8005600"/>
                </a:cubicBezTo>
                <a:cubicBezTo>
                  <a:pt x="910099" y="8005600"/>
                  <a:pt x="905310" y="8010391"/>
                  <a:pt x="905310" y="8019969"/>
                </a:cubicBezTo>
                <a:cubicBezTo>
                  <a:pt x="905310" y="8019969"/>
                  <a:pt x="900519" y="8019969"/>
                  <a:pt x="890939" y="8019969"/>
                </a:cubicBezTo>
                <a:cubicBezTo>
                  <a:pt x="881359" y="8019969"/>
                  <a:pt x="876569" y="8015180"/>
                  <a:pt x="876569" y="8005600"/>
                </a:cubicBezTo>
                <a:cubicBezTo>
                  <a:pt x="838249" y="8015180"/>
                  <a:pt x="819089" y="8005600"/>
                  <a:pt x="819089" y="7976860"/>
                </a:cubicBezTo>
                <a:cubicBezTo>
                  <a:pt x="819089" y="7967280"/>
                  <a:pt x="819089" y="7962491"/>
                  <a:pt x="819089" y="7962491"/>
                </a:cubicBezTo>
                <a:cubicBezTo>
                  <a:pt x="809509" y="7962491"/>
                  <a:pt x="804720" y="7962491"/>
                  <a:pt x="804720" y="7962491"/>
                </a:cubicBezTo>
                <a:cubicBezTo>
                  <a:pt x="804720" y="7962491"/>
                  <a:pt x="804720" y="7957702"/>
                  <a:pt x="804720" y="7948120"/>
                </a:cubicBezTo>
                <a:cubicBezTo>
                  <a:pt x="804720" y="7938541"/>
                  <a:pt x="809509" y="7933750"/>
                  <a:pt x="819089" y="7933750"/>
                </a:cubicBezTo>
                <a:cubicBezTo>
                  <a:pt x="819089" y="7905010"/>
                  <a:pt x="809509" y="7895430"/>
                  <a:pt x="790350" y="7905010"/>
                </a:cubicBezTo>
                <a:lnTo>
                  <a:pt x="761610" y="7890641"/>
                </a:lnTo>
                <a:cubicBezTo>
                  <a:pt x="761610" y="7881061"/>
                  <a:pt x="756819" y="7881061"/>
                  <a:pt x="747239" y="7890641"/>
                </a:cubicBezTo>
                <a:cubicBezTo>
                  <a:pt x="737659" y="7890641"/>
                  <a:pt x="728079" y="7881061"/>
                  <a:pt x="718501" y="7861901"/>
                </a:cubicBezTo>
                <a:lnTo>
                  <a:pt x="732870" y="7847529"/>
                </a:lnTo>
                <a:cubicBezTo>
                  <a:pt x="732870" y="7837951"/>
                  <a:pt x="737659" y="7828371"/>
                  <a:pt x="747239" y="7818791"/>
                </a:cubicBezTo>
                <a:lnTo>
                  <a:pt x="732870" y="7818791"/>
                </a:lnTo>
                <a:cubicBezTo>
                  <a:pt x="742450" y="7799631"/>
                  <a:pt x="742450" y="7794840"/>
                  <a:pt x="732870" y="7804420"/>
                </a:cubicBezTo>
                <a:cubicBezTo>
                  <a:pt x="723290" y="7814002"/>
                  <a:pt x="718501" y="7814002"/>
                  <a:pt x="718501" y="7804420"/>
                </a:cubicBezTo>
                <a:lnTo>
                  <a:pt x="704129" y="7804420"/>
                </a:lnTo>
                <a:cubicBezTo>
                  <a:pt x="704129" y="7804420"/>
                  <a:pt x="699338" y="7804420"/>
                  <a:pt x="689758" y="7804420"/>
                </a:cubicBezTo>
                <a:lnTo>
                  <a:pt x="689758" y="7775680"/>
                </a:lnTo>
                <a:lnTo>
                  <a:pt x="704129" y="7775680"/>
                </a:lnTo>
                <a:cubicBezTo>
                  <a:pt x="713710" y="7785262"/>
                  <a:pt x="718501" y="7785262"/>
                  <a:pt x="718501" y="7775680"/>
                </a:cubicBezTo>
                <a:cubicBezTo>
                  <a:pt x="718501" y="7775680"/>
                  <a:pt x="718501" y="7766101"/>
                  <a:pt x="718501" y="7746941"/>
                </a:cubicBezTo>
                <a:lnTo>
                  <a:pt x="704129" y="7732570"/>
                </a:lnTo>
                <a:lnTo>
                  <a:pt x="675389" y="7761310"/>
                </a:lnTo>
                <a:cubicBezTo>
                  <a:pt x="675389" y="7761310"/>
                  <a:pt x="675389" y="7770890"/>
                  <a:pt x="675389" y="7790051"/>
                </a:cubicBezTo>
                <a:cubicBezTo>
                  <a:pt x="675389" y="7799631"/>
                  <a:pt x="675389" y="7806816"/>
                  <a:pt x="675389" y="7811605"/>
                </a:cubicBezTo>
                <a:cubicBezTo>
                  <a:pt x="675389" y="7816396"/>
                  <a:pt x="675389" y="7818791"/>
                  <a:pt x="675389" y="7818791"/>
                </a:cubicBezTo>
                <a:cubicBezTo>
                  <a:pt x="665809" y="7818791"/>
                  <a:pt x="661020" y="7814002"/>
                  <a:pt x="661020" y="7804420"/>
                </a:cubicBezTo>
                <a:cubicBezTo>
                  <a:pt x="661020" y="7794840"/>
                  <a:pt x="661020" y="7782865"/>
                  <a:pt x="661020" y="7768496"/>
                </a:cubicBezTo>
                <a:cubicBezTo>
                  <a:pt x="661020" y="7754125"/>
                  <a:pt x="653834" y="7746941"/>
                  <a:pt x="639465" y="7746941"/>
                </a:cubicBezTo>
                <a:cubicBezTo>
                  <a:pt x="625094" y="7746941"/>
                  <a:pt x="613119" y="7744547"/>
                  <a:pt x="603539" y="7739756"/>
                </a:cubicBezTo>
                <a:cubicBezTo>
                  <a:pt x="593959" y="7734967"/>
                  <a:pt x="593959" y="7727781"/>
                  <a:pt x="603539" y="7718201"/>
                </a:cubicBezTo>
                <a:cubicBezTo>
                  <a:pt x="603539" y="7718201"/>
                  <a:pt x="601145" y="7715806"/>
                  <a:pt x="596356" y="7711015"/>
                </a:cubicBezTo>
                <a:cubicBezTo>
                  <a:pt x="591565" y="7706226"/>
                  <a:pt x="589170" y="7703830"/>
                  <a:pt x="589170" y="7703830"/>
                </a:cubicBezTo>
                <a:cubicBezTo>
                  <a:pt x="579590" y="7694252"/>
                  <a:pt x="579590" y="7684671"/>
                  <a:pt x="589170" y="7675091"/>
                </a:cubicBezTo>
                <a:cubicBezTo>
                  <a:pt x="589170" y="7675091"/>
                  <a:pt x="589170" y="7670300"/>
                  <a:pt x="589170" y="7660720"/>
                </a:cubicBezTo>
                <a:cubicBezTo>
                  <a:pt x="589170" y="7651140"/>
                  <a:pt x="589170" y="7646351"/>
                  <a:pt x="589170" y="7646351"/>
                </a:cubicBezTo>
                <a:lnTo>
                  <a:pt x="617910" y="7617611"/>
                </a:lnTo>
                <a:lnTo>
                  <a:pt x="632280" y="7617611"/>
                </a:lnTo>
                <a:lnTo>
                  <a:pt x="646649" y="7617611"/>
                </a:lnTo>
                <a:cubicBezTo>
                  <a:pt x="656229" y="7636771"/>
                  <a:pt x="661020" y="7641562"/>
                  <a:pt x="661020" y="7631980"/>
                </a:cubicBezTo>
                <a:lnTo>
                  <a:pt x="675389" y="7603242"/>
                </a:lnTo>
                <a:cubicBezTo>
                  <a:pt x="684969" y="7584081"/>
                  <a:pt x="689758" y="7574501"/>
                  <a:pt x="689758" y="7574501"/>
                </a:cubicBezTo>
                <a:lnTo>
                  <a:pt x="704129" y="7560130"/>
                </a:lnTo>
                <a:cubicBezTo>
                  <a:pt x="704129" y="7560130"/>
                  <a:pt x="704129" y="7555341"/>
                  <a:pt x="704129" y="7545761"/>
                </a:cubicBezTo>
                <a:cubicBezTo>
                  <a:pt x="704129" y="7536181"/>
                  <a:pt x="706524" y="7531392"/>
                  <a:pt x="711315" y="7531392"/>
                </a:cubicBezTo>
                <a:cubicBezTo>
                  <a:pt x="716104" y="7531392"/>
                  <a:pt x="723290" y="7536181"/>
                  <a:pt x="732870" y="7545761"/>
                </a:cubicBezTo>
                <a:lnTo>
                  <a:pt x="747239" y="7545761"/>
                </a:lnTo>
                <a:lnTo>
                  <a:pt x="761610" y="7560130"/>
                </a:lnTo>
                <a:cubicBezTo>
                  <a:pt x="771190" y="7560130"/>
                  <a:pt x="775979" y="7560130"/>
                  <a:pt x="775979" y="7560130"/>
                </a:cubicBezTo>
                <a:cubicBezTo>
                  <a:pt x="775979" y="7560130"/>
                  <a:pt x="775979" y="7555341"/>
                  <a:pt x="775979" y="7545761"/>
                </a:cubicBezTo>
                <a:cubicBezTo>
                  <a:pt x="775979" y="7536181"/>
                  <a:pt x="780770" y="7526601"/>
                  <a:pt x="790350" y="7517021"/>
                </a:cubicBezTo>
                <a:cubicBezTo>
                  <a:pt x="790350" y="7507441"/>
                  <a:pt x="790350" y="7502651"/>
                  <a:pt x="790350" y="7502651"/>
                </a:cubicBezTo>
                <a:cubicBezTo>
                  <a:pt x="799929" y="7502651"/>
                  <a:pt x="804720" y="7502651"/>
                  <a:pt x="804720" y="7502651"/>
                </a:cubicBezTo>
                <a:cubicBezTo>
                  <a:pt x="804720" y="7502651"/>
                  <a:pt x="804720" y="7497862"/>
                  <a:pt x="804720" y="7488280"/>
                </a:cubicBezTo>
                <a:lnTo>
                  <a:pt x="775979" y="7488280"/>
                </a:lnTo>
                <a:cubicBezTo>
                  <a:pt x="775979" y="7497862"/>
                  <a:pt x="773585" y="7502651"/>
                  <a:pt x="768794" y="7502651"/>
                </a:cubicBezTo>
                <a:cubicBezTo>
                  <a:pt x="764005" y="7502651"/>
                  <a:pt x="761610" y="7502651"/>
                  <a:pt x="761610" y="7502651"/>
                </a:cubicBezTo>
                <a:cubicBezTo>
                  <a:pt x="752030" y="7502651"/>
                  <a:pt x="749635" y="7497862"/>
                  <a:pt x="754425" y="7488280"/>
                </a:cubicBezTo>
                <a:cubicBezTo>
                  <a:pt x="759214" y="7478702"/>
                  <a:pt x="761610" y="7473911"/>
                  <a:pt x="761610" y="7473911"/>
                </a:cubicBezTo>
                <a:cubicBezTo>
                  <a:pt x="761610" y="7464331"/>
                  <a:pt x="764005" y="7459540"/>
                  <a:pt x="768794" y="7459540"/>
                </a:cubicBezTo>
                <a:cubicBezTo>
                  <a:pt x="773585" y="7459540"/>
                  <a:pt x="775979" y="7459540"/>
                  <a:pt x="775979" y="7459540"/>
                </a:cubicBezTo>
                <a:lnTo>
                  <a:pt x="761610" y="7430802"/>
                </a:lnTo>
                <a:cubicBezTo>
                  <a:pt x="732870" y="7421221"/>
                  <a:pt x="718501" y="7421221"/>
                  <a:pt x="718501" y="7430802"/>
                </a:cubicBezTo>
                <a:lnTo>
                  <a:pt x="732870" y="7459540"/>
                </a:lnTo>
                <a:lnTo>
                  <a:pt x="718501" y="7488280"/>
                </a:lnTo>
                <a:cubicBezTo>
                  <a:pt x="708920" y="7497862"/>
                  <a:pt x="701735" y="7502651"/>
                  <a:pt x="696944" y="7502651"/>
                </a:cubicBezTo>
                <a:cubicBezTo>
                  <a:pt x="692155" y="7502651"/>
                  <a:pt x="689758" y="7509835"/>
                  <a:pt x="689758" y="7524206"/>
                </a:cubicBezTo>
                <a:cubicBezTo>
                  <a:pt x="689758" y="7538575"/>
                  <a:pt x="682575" y="7545761"/>
                  <a:pt x="668204" y="7545761"/>
                </a:cubicBezTo>
                <a:cubicBezTo>
                  <a:pt x="653834" y="7545761"/>
                  <a:pt x="651440" y="7560130"/>
                  <a:pt x="661020" y="7588870"/>
                </a:cubicBezTo>
                <a:lnTo>
                  <a:pt x="646649" y="7603242"/>
                </a:lnTo>
                <a:cubicBezTo>
                  <a:pt x="646649" y="7593661"/>
                  <a:pt x="641860" y="7591267"/>
                  <a:pt x="632280" y="7596056"/>
                </a:cubicBezTo>
                <a:cubicBezTo>
                  <a:pt x="622700" y="7600845"/>
                  <a:pt x="617910" y="7603242"/>
                  <a:pt x="617910" y="7603242"/>
                </a:cubicBezTo>
                <a:lnTo>
                  <a:pt x="632280" y="7588870"/>
                </a:lnTo>
                <a:cubicBezTo>
                  <a:pt x="632280" y="7588870"/>
                  <a:pt x="632280" y="7579290"/>
                  <a:pt x="632280" y="7560130"/>
                </a:cubicBezTo>
                <a:lnTo>
                  <a:pt x="617910" y="7574501"/>
                </a:lnTo>
                <a:cubicBezTo>
                  <a:pt x="608330" y="7574501"/>
                  <a:pt x="608330" y="7564921"/>
                  <a:pt x="617910" y="7545761"/>
                </a:cubicBezTo>
                <a:lnTo>
                  <a:pt x="603539" y="7531392"/>
                </a:lnTo>
                <a:cubicBezTo>
                  <a:pt x="603539" y="7531392"/>
                  <a:pt x="603539" y="7536181"/>
                  <a:pt x="603539" y="7545761"/>
                </a:cubicBezTo>
                <a:cubicBezTo>
                  <a:pt x="603539" y="7555341"/>
                  <a:pt x="603539" y="7560130"/>
                  <a:pt x="603539" y="7560130"/>
                </a:cubicBezTo>
                <a:cubicBezTo>
                  <a:pt x="603539" y="7569712"/>
                  <a:pt x="601145" y="7576896"/>
                  <a:pt x="596356" y="7581685"/>
                </a:cubicBezTo>
                <a:cubicBezTo>
                  <a:pt x="591565" y="7586476"/>
                  <a:pt x="589170" y="7584081"/>
                  <a:pt x="589170" y="7574501"/>
                </a:cubicBezTo>
                <a:cubicBezTo>
                  <a:pt x="579590" y="7574501"/>
                  <a:pt x="577195" y="7572107"/>
                  <a:pt x="581984" y="7567316"/>
                </a:cubicBezTo>
                <a:cubicBezTo>
                  <a:pt x="586776" y="7562527"/>
                  <a:pt x="584379" y="7560130"/>
                  <a:pt x="574799" y="7560130"/>
                </a:cubicBezTo>
                <a:cubicBezTo>
                  <a:pt x="565219" y="7560130"/>
                  <a:pt x="560430" y="7560130"/>
                  <a:pt x="560430" y="7560130"/>
                </a:cubicBezTo>
                <a:cubicBezTo>
                  <a:pt x="560430" y="7560130"/>
                  <a:pt x="560430" y="7555341"/>
                  <a:pt x="560430" y="7545761"/>
                </a:cubicBezTo>
                <a:cubicBezTo>
                  <a:pt x="560430" y="7536181"/>
                  <a:pt x="560430" y="7531392"/>
                  <a:pt x="560430" y="7531392"/>
                </a:cubicBezTo>
                <a:cubicBezTo>
                  <a:pt x="550850" y="7531392"/>
                  <a:pt x="546059" y="7526601"/>
                  <a:pt x="546059" y="7517021"/>
                </a:cubicBezTo>
                <a:cubicBezTo>
                  <a:pt x="546059" y="7507441"/>
                  <a:pt x="541270" y="7497862"/>
                  <a:pt x="531689" y="7488280"/>
                </a:cubicBezTo>
                <a:lnTo>
                  <a:pt x="517321" y="7459540"/>
                </a:lnTo>
                <a:cubicBezTo>
                  <a:pt x="517321" y="7440382"/>
                  <a:pt x="512530" y="7440382"/>
                  <a:pt x="502949" y="7459540"/>
                </a:cubicBezTo>
                <a:lnTo>
                  <a:pt x="488580" y="7459540"/>
                </a:lnTo>
                <a:lnTo>
                  <a:pt x="431100" y="7430802"/>
                </a:lnTo>
                <a:lnTo>
                  <a:pt x="431100" y="7416430"/>
                </a:lnTo>
                <a:cubicBezTo>
                  <a:pt x="431100" y="7416430"/>
                  <a:pt x="431100" y="7414036"/>
                  <a:pt x="431100" y="7409247"/>
                </a:cubicBezTo>
                <a:cubicBezTo>
                  <a:pt x="431100" y="7404456"/>
                  <a:pt x="431100" y="7397272"/>
                  <a:pt x="431100" y="7387690"/>
                </a:cubicBezTo>
                <a:cubicBezTo>
                  <a:pt x="431100" y="7378112"/>
                  <a:pt x="428705" y="7373321"/>
                  <a:pt x="423916" y="7373321"/>
                </a:cubicBezTo>
                <a:cubicBezTo>
                  <a:pt x="419125" y="7373321"/>
                  <a:pt x="416730" y="7373321"/>
                  <a:pt x="416730" y="7373321"/>
                </a:cubicBezTo>
                <a:cubicBezTo>
                  <a:pt x="407150" y="7373321"/>
                  <a:pt x="402361" y="7368532"/>
                  <a:pt x="402361" y="7358952"/>
                </a:cubicBezTo>
                <a:lnTo>
                  <a:pt x="387990" y="7344581"/>
                </a:lnTo>
                <a:lnTo>
                  <a:pt x="387990" y="7330212"/>
                </a:lnTo>
                <a:cubicBezTo>
                  <a:pt x="387990" y="7320632"/>
                  <a:pt x="387990" y="7311052"/>
                  <a:pt x="387990" y="7301471"/>
                </a:cubicBezTo>
                <a:lnTo>
                  <a:pt x="402361" y="7315841"/>
                </a:lnTo>
                <a:lnTo>
                  <a:pt x="416730" y="7301471"/>
                </a:lnTo>
                <a:lnTo>
                  <a:pt x="431100" y="7272731"/>
                </a:lnTo>
                <a:cubicBezTo>
                  <a:pt x="440680" y="7272731"/>
                  <a:pt x="445471" y="7267942"/>
                  <a:pt x="445471" y="7258362"/>
                </a:cubicBezTo>
                <a:cubicBezTo>
                  <a:pt x="435891" y="7258362"/>
                  <a:pt x="431100" y="7251176"/>
                  <a:pt x="431100" y="7236807"/>
                </a:cubicBezTo>
                <a:cubicBezTo>
                  <a:pt x="431100" y="7222436"/>
                  <a:pt x="431100" y="7212858"/>
                  <a:pt x="431100" y="7208067"/>
                </a:cubicBezTo>
                <a:cubicBezTo>
                  <a:pt x="431100" y="7203278"/>
                  <a:pt x="433496" y="7200881"/>
                  <a:pt x="438285" y="7200881"/>
                </a:cubicBezTo>
                <a:cubicBezTo>
                  <a:pt x="443076" y="7200881"/>
                  <a:pt x="445471" y="7205672"/>
                  <a:pt x="445471" y="7215252"/>
                </a:cubicBezTo>
                <a:cubicBezTo>
                  <a:pt x="455050" y="7215252"/>
                  <a:pt x="459840" y="7215252"/>
                  <a:pt x="459840" y="7215252"/>
                </a:cubicBezTo>
                <a:lnTo>
                  <a:pt x="459840" y="7200881"/>
                </a:lnTo>
                <a:cubicBezTo>
                  <a:pt x="450259" y="7191301"/>
                  <a:pt x="450259" y="7181723"/>
                  <a:pt x="459840" y="7172141"/>
                </a:cubicBezTo>
                <a:lnTo>
                  <a:pt x="474211" y="7157772"/>
                </a:lnTo>
                <a:lnTo>
                  <a:pt x="474211" y="7129031"/>
                </a:lnTo>
                <a:cubicBezTo>
                  <a:pt x="474211" y="7129031"/>
                  <a:pt x="474211" y="7121846"/>
                  <a:pt x="474211" y="7107477"/>
                </a:cubicBezTo>
                <a:cubicBezTo>
                  <a:pt x="474211" y="7093108"/>
                  <a:pt x="479000" y="7081133"/>
                  <a:pt x="488580" y="7071553"/>
                </a:cubicBezTo>
                <a:lnTo>
                  <a:pt x="488580" y="7085922"/>
                </a:lnTo>
                <a:cubicBezTo>
                  <a:pt x="488580" y="7085922"/>
                  <a:pt x="488580" y="7090713"/>
                  <a:pt x="488580" y="7100291"/>
                </a:cubicBezTo>
                <a:cubicBezTo>
                  <a:pt x="488580" y="7109873"/>
                  <a:pt x="488580" y="7114662"/>
                  <a:pt x="488580" y="7114662"/>
                </a:cubicBezTo>
                <a:lnTo>
                  <a:pt x="502949" y="7100291"/>
                </a:lnTo>
                <a:cubicBezTo>
                  <a:pt x="502949" y="7090713"/>
                  <a:pt x="512530" y="7090713"/>
                  <a:pt x="531689" y="7100291"/>
                </a:cubicBezTo>
                <a:cubicBezTo>
                  <a:pt x="541270" y="7109873"/>
                  <a:pt x="546059" y="7114662"/>
                  <a:pt x="546059" y="7114662"/>
                </a:cubicBezTo>
                <a:cubicBezTo>
                  <a:pt x="546059" y="7114662"/>
                  <a:pt x="550850" y="7109873"/>
                  <a:pt x="560430" y="7100291"/>
                </a:cubicBezTo>
                <a:lnTo>
                  <a:pt x="574799" y="7057182"/>
                </a:lnTo>
                <a:lnTo>
                  <a:pt x="574799" y="7028441"/>
                </a:lnTo>
                <a:lnTo>
                  <a:pt x="589170" y="6956592"/>
                </a:lnTo>
                <a:cubicBezTo>
                  <a:pt x="589170" y="6947013"/>
                  <a:pt x="589170" y="6939828"/>
                  <a:pt x="589170" y="6935037"/>
                </a:cubicBezTo>
                <a:cubicBezTo>
                  <a:pt x="589170" y="6930248"/>
                  <a:pt x="593959" y="6927851"/>
                  <a:pt x="603539" y="6927851"/>
                </a:cubicBezTo>
                <a:cubicBezTo>
                  <a:pt x="613119" y="6927851"/>
                  <a:pt x="617910" y="6927851"/>
                  <a:pt x="617910" y="6927851"/>
                </a:cubicBezTo>
                <a:cubicBezTo>
                  <a:pt x="617910" y="6918273"/>
                  <a:pt x="620305" y="6913482"/>
                  <a:pt x="625094" y="6913482"/>
                </a:cubicBezTo>
                <a:cubicBezTo>
                  <a:pt x="629885" y="6913482"/>
                  <a:pt x="637071" y="6918273"/>
                  <a:pt x="646649" y="6927851"/>
                </a:cubicBezTo>
                <a:cubicBezTo>
                  <a:pt x="675389" y="6927851"/>
                  <a:pt x="684969" y="6918273"/>
                  <a:pt x="675389" y="6899113"/>
                </a:cubicBezTo>
                <a:cubicBezTo>
                  <a:pt x="675389" y="6889533"/>
                  <a:pt x="670600" y="6884742"/>
                  <a:pt x="661020" y="6884742"/>
                </a:cubicBezTo>
                <a:lnTo>
                  <a:pt x="632280" y="6884742"/>
                </a:lnTo>
                <a:lnTo>
                  <a:pt x="617910" y="6884742"/>
                </a:lnTo>
                <a:cubicBezTo>
                  <a:pt x="617910" y="6884742"/>
                  <a:pt x="608330" y="6894324"/>
                  <a:pt x="589170" y="6913482"/>
                </a:cubicBezTo>
                <a:lnTo>
                  <a:pt x="560430" y="6927851"/>
                </a:lnTo>
                <a:cubicBezTo>
                  <a:pt x="570010" y="6918273"/>
                  <a:pt x="572404" y="6913482"/>
                  <a:pt x="567615" y="6913482"/>
                </a:cubicBezTo>
                <a:cubicBezTo>
                  <a:pt x="562824" y="6913482"/>
                  <a:pt x="560430" y="6913482"/>
                  <a:pt x="560430" y="6913482"/>
                </a:cubicBezTo>
                <a:cubicBezTo>
                  <a:pt x="550850" y="6913482"/>
                  <a:pt x="546059" y="6908693"/>
                  <a:pt x="546059" y="6899113"/>
                </a:cubicBezTo>
                <a:cubicBezTo>
                  <a:pt x="546059" y="6889533"/>
                  <a:pt x="546059" y="6879953"/>
                  <a:pt x="546059" y="6870372"/>
                </a:cubicBezTo>
                <a:cubicBezTo>
                  <a:pt x="536479" y="6870372"/>
                  <a:pt x="531689" y="6865583"/>
                  <a:pt x="531689" y="6856001"/>
                </a:cubicBezTo>
                <a:lnTo>
                  <a:pt x="546059" y="6827263"/>
                </a:lnTo>
                <a:cubicBezTo>
                  <a:pt x="555641" y="6827263"/>
                  <a:pt x="560430" y="6827263"/>
                  <a:pt x="560430" y="6827263"/>
                </a:cubicBezTo>
                <a:cubicBezTo>
                  <a:pt x="589170" y="6827263"/>
                  <a:pt x="593959" y="6836843"/>
                  <a:pt x="574799" y="6856001"/>
                </a:cubicBezTo>
                <a:cubicBezTo>
                  <a:pt x="565219" y="6865583"/>
                  <a:pt x="565219" y="6870372"/>
                  <a:pt x="574799" y="6870372"/>
                </a:cubicBezTo>
                <a:lnTo>
                  <a:pt x="589170" y="6870372"/>
                </a:lnTo>
                <a:cubicBezTo>
                  <a:pt x="598750" y="6851212"/>
                  <a:pt x="613119" y="6841632"/>
                  <a:pt x="632280" y="6841632"/>
                </a:cubicBezTo>
                <a:cubicBezTo>
                  <a:pt x="651440" y="6841632"/>
                  <a:pt x="661020" y="6848818"/>
                  <a:pt x="661020" y="6863187"/>
                </a:cubicBezTo>
                <a:cubicBezTo>
                  <a:pt x="661020" y="6877558"/>
                  <a:pt x="663414" y="6882347"/>
                  <a:pt x="668204" y="6877558"/>
                </a:cubicBezTo>
                <a:cubicBezTo>
                  <a:pt x="672995" y="6872767"/>
                  <a:pt x="680180" y="6870372"/>
                  <a:pt x="689758" y="6870372"/>
                </a:cubicBezTo>
                <a:lnTo>
                  <a:pt x="689758" y="6812892"/>
                </a:lnTo>
                <a:cubicBezTo>
                  <a:pt x="680180" y="6812892"/>
                  <a:pt x="675389" y="6812892"/>
                  <a:pt x="675389" y="6812892"/>
                </a:cubicBezTo>
                <a:cubicBezTo>
                  <a:pt x="675389" y="6812892"/>
                  <a:pt x="670600" y="6812892"/>
                  <a:pt x="661020" y="6812892"/>
                </a:cubicBezTo>
                <a:cubicBezTo>
                  <a:pt x="661020" y="6812892"/>
                  <a:pt x="656229" y="6808103"/>
                  <a:pt x="646649" y="6798523"/>
                </a:cubicBezTo>
                <a:cubicBezTo>
                  <a:pt x="646649" y="6808103"/>
                  <a:pt x="641860" y="6810497"/>
                  <a:pt x="632280" y="6805706"/>
                </a:cubicBezTo>
                <a:cubicBezTo>
                  <a:pt x="622700" y="6800917"/>
                  <a:pt x="620305" y="6803312"/>
                  <a:pt x="625094" y="6812892"/>
                </a:cubicBezTo>
                <a:cubicBezTo>
                  <a:pt x="629885" y="6822474"/>
                  <a:pt x="629885" y="6827263"/>
                  <a:pt x="625094" y="6827263"/>
                </a:cubicBezTo>
                <a:cubicBezTo>
                  <a:pt x="620305" y="6827263"/>
                  <a:pt x="613119" y="6820077"/>
                  <a:pt x="603539" y="6805706"/>
                </a:cubicBezTo>
                <a:cubicBezTo>
                  <a:pt x="593959" y="6791337"/>
                  <a:pt x="589170" y="6779362"/>
                  <a:pt x="589170" y="6769782"/>
                </a:cubicBezTo>
                <a:cubicBezTo>
                  <a:pt x="579590" y="6769782"/>
                  <a:pt x="574799" y="6769782"/>
                  <a:pt x="574799" y="6769782"/>
                </a:cubicBezTo>
                <a:cubicBezTo>
                  <a:pt x="574799" y="6769782"/>
                  <a:pt x="570010" y="6769782"/>
                  <a:pt x="560430" y="6769782"/>
                </a:cubicBezTo>
                <a:lnTo>
                  <a:pt x="560430" y="6784152"/>
                </a:lnTo>
                <a:lnTo>
                  <a:pt x="531689" y="6812892"/>
                </a:lnTo>
                <a:lnTo>
                  <a:pt x="531689" y="6798523"/>
                </a:lnTo>
                <a:lnTo>
                  <a:pt x="531689" y="6755413"/>
                </a:lnTo>
                <a:cubicBezTo>
                  <a:pt x="502949" y="6726673"/>
                  <a:pt x="507740" y="6712302"/>
                  <a:pt x="546059" y="6712302"/>
                </a:cubicBezTo>
                <a:lnTo>
                  <a:pt x="546059" y="6726673"/>
                </a:lnTo>
                <a:cubicBezTo>
                  <a:pt x="555641" y="6726673"/>
                  <a:pt x="560430" y="6726673"/>
                  <a:pt x="560430" y="6726673"/>
                </a:cubicBezTo>
                <a:cubicBezTo>
                  <a:pt x="560430" y="6726673"/>
                  <a:pt x="565219" y="6721884"/>
                  <a:pt x="574799" y="6712302"/>
                </a:cubicBezTo>
                <a:lnTo>
                  <a:pt x="603539" y="6712302"/>
                </a:lnTo>
                <a:lnTo>
                  <a:pt x="603539" y="6726673"/>
                </a:lnTo>
                <a:lnTo>
                  <a:pt x="617910" y="6726673"/>
                </a:lnTo>
                <a:cubicBezTo>
                  <a:pt x="627490" y="6717093"/>
                  <a:pt x="629885" y="6709907"/>
                  <a:pt x="625094" y="6705118"/>
                </a:cubicBezTo>
                <a:cubicBezTo>
                  <a:pt x="620305" y="6700329"/>
                  <a:pt x="617910" y="6693143"/>
                  <a:pt x="617910" y="6683563"/>
                </a:cubicBezTo>
                <a:lnTo>
                  <a:pt x="632280" y="6697933"/>
                </a:lnTo>
                <a:lnTo>
                  <a:pt x="646649" y="6697933"/>
                </a:lnTo>
                <a:lnTo>
                  <a:pt x="661020" y="6697933"/>
                </a:lnTo>
                <a:lnTo>
                  <a:pt x="675389" y="6683563"/>
                </a:lnTo>
                <a:cubicBezTo>
                  <a:pt x="675389" y="6683563"/>
                  <a:pt x="677784" y="6685958"/>
                  <a:pt x="682575" y="6690747"/>
                </a:cubicBezTo>
                <a:cubicBezTo>
                  <a:pt x="687364" y="6695538"/>
                  <a:pt x="689758" y="6702724"/>
                  <a:pt x="689758" y="6712302"/>
                </a:cubicBezTo>
                <a:cubicBezTo>
                  <a:pt x="689758" y="6721884"/>
                  <a:pt x="694549" y="6721884"/>
                  <a:pt x="704129" y="6712302"/>
                </a:cubicBezTo>
                <a:cubicBezTo>
                  <a:pt x="713710" y="6702724"/>
                  <a:pt x="718501" y="6693143"/>
                  <a:pt x="718501" y="6683563"/>
                </a:cubicBezTo>
                <a:lnTo>
                  <a:pt x="761610" y="6683563"/>
                </a:lnTo>
                <a:cubicBezTo>
                  <a:pt x="780770" y="6664401"/>
                  <a:pt x="775979" y="6645243"/>
                  <a:pt x="747239" y="6626083"/>
                </a:cubicBezTo>
                <a:lnTo>
                  <a:pt x="732870" y="6626083"/>
                </a:lnTo>
                <a:cubicBezTo>
                  <a:pt x="723290" y="6635663"/>
                  <a:pt x="723290" y="6640452"/>
                  <a:pt x="732870" y="6640452"/>
                </a:cubicBezTo>
                <a:lnTo>
                  <a:pt x="704129" y="6640452"/>
                </a:lnTo>
                <a:cubicBezTo>
                  <a:pt x="694549" y="6630874"/>
                  <a:pt x="687364" y="6628477"/>
                  <a:pt x="682575" y="6633268"/>
                </a:cubicBezTo>
                <a:cubicBezTo>
                  <a:pt x="677784" y="6638057"/>
                  <a:pt x="675389" y="6635663"/>
                  <a:pt x="675389" y="6626083"/>
                </a:cubicBezTo>
                <a:lnTo>
                  <a:pt x="661020" y="6626083"/>
                </a:lnTo>
                <a:cubicBezTo>
                  <a:pt x="661020" y="6626083"/>
                  <a:pt x="656229" y="6621292"/>
                  <a:pt x="646649" y="6611714"/>
                </a:cubicBezTo>
                <a:cubicBezTo>
                  <a:pt x="637071" y="6602133"/>
                  <a:pt x="627490" y="6592551"/>
                  <a:pt x="617910" y="6582973"/>
                </a:cubicBezTo>
                <a:lnTo>
                  <a:pt x="603539" y="6568602"/>
                </a:lnTo>
                <a:cubicBezTo>
                  <a:pt x="593959" y="6568602"/>
                  <a:pt x="584379" y="6568602"/>
                  <a:pt x="574799" y="6568602"/>
                </a:cubicBezTo>
                <a:cubicBezTo>
                  <a:pt x="584379" y="6559024"/>
                  <a:pt x="586776" y="6551838"/>
                  <a:pt x="581984" y="6547047"/>
                </a:cubicBezTo>
                <a:cubicBezTo>
                  <a:pt x="577195" y="6542258"/>
                  <a:pt x="574799" y="6539862"/>
                  <a:pt x="574799" y="6539862"/>
                </a:cubicBezTo>
                <a:lnTo>
                  <a:pt x="574799" y="6511123"/>
                </a:lnTo>
                <a:cubicBezTo>
                  <a:pt x="565219" y="6501543"/>
                  <a:pt x="550850" y="6487174"/>
                  <a:pt x="531689" y="6468012"/>
                </a:cubicBezTo>
                <a:lnTo>
                  <a:pt x="502949" y="6453643"/>
                </a:lnTo>
                <a:lnTo>
                  <a:pt x="517321" y="6468012"/>
                </a:lnTo>
                <a:cubicBezTo>
                  <a:pt x="517321" y="6487174"/>
                  <a:pt x="512530" y="6496752"/>
                  <a:pt x="502949" y="6496752"/>
                </a:cubicBezTo>
                <a:lnTo>
                  <a:pt x="502949" y="6511123"/>
                </a:lnTo>
                <a:cubicBezTo>
                  <a:pt x="493369" y="6511123"/>
                  <a:pt x="488580" y="6508729"/>
                  <a:pt x="488580" y="6503938"/>
                </a:cubicBezTo>
                <a:cubicBezTo>
                  <a:pt x="488580" y="6499147"/>
                  <a:pt x="483791" y="6496752"/>
                  <a:pt x="474211" y="6496752"/>
                </a:cubicBezTo>
                <a:lnTo>
                  <a:pt x="459840" y="6496752"/>
                </a:lnTo>
                <a:cubicBezTo>
                  <a:pt x="459840" y="6496752"/>
                  <a:pt x="455050" y="6496752"/>
                  <a:pt x="445471" y="6496752"/>
                </a:cubicBezTo>
                <a:cubicBezTo>
                  <a:pt x="435891" y="6496752"/>
                  <a:pt x="431100" y="6491963"/>
                  <a:pt x="431100" y="6482383"/>
                </a:cubicBezTo>
                <a:cubicBezTo>
                  <a:pt x="431100" y="6472803"/>
                  <a:pt x="431100" y="6463223"/>
                  <a:pt x="431100" y="6453643"/>
                </a:cubicBezTo>
                <a:lnTo>
                  <a:pt x="387990" y="6439274"/>
                </a:lnTo>
                <a:cubicBezTo>
                  <a:pt x="387990" y="6439274"/>
                  <a:pt x="392781" y="6444063"/>
                  <a:pt x="402361" y="6453643"/>
                </a:cubicBezTo>
                <a:lnTo>
                  <a:pt x="402361" y="6525493"/>
                </a:lnTo>
                <a:cubicBezTo>
                  <a:pt x="392781" y="6525493"/>
                  <a:pt x="387990" y="6530284"/>
                  <a:pt x="387990" y="6539862"/>
                </a:cubicBezTo>
                <a:cubicBezTo>
                  <a:pt x="378410" y="6539862"/>
                  <a:pt x="373621" y="6539862"/>
                  <a:pt x="373621" y="6539862"/>
                </a:cubicBezTo>
                <a:cubicBezTo>
                  <a:pt x="364041" y="6539862"/>
                  <a:pt x="364041" y="6535073"/>
                  <a:pt x="373621" y="6525493"/>
                </a:cubicBezTo>
                <a:lnTo>
                  <a:pt x="330511" y="6525493"/>
                </a:lnTo>
                <a:cubicBezTo>
                  <a:pt x="311351" y="6525493"/>
                  <a:pt x="296980" y="6523098"/>
                  <a:pt x="287400" y="6518307"/>
                </a:cubicBezTo>
                <a:cubicBezTo>
                  <a:pt x="277820" y="6513518"/>
                  <a:pt x="275425" y="6503938"/>
                  <a:pt x="280214" y="6489569"/>
                </a:cubicBezTo>
                <a:cubicBezTo>
                  <a:pt x="285005" y="6475198"/>
                  <a:pt x="296980" y="6468012"/>
                  <a:pt x="316140" y="6468012"/>
                </a:cubicBezTo>
                <a:lnTo>
                  <a:pt x="359250" y="6453643"/>
                </a:lnTo>
                <a:cubicBezTo>
                  <a:pt x="368830" y="6444063"/>
                  <a:pt x="373621" y="6434483"/>
                  <a:pt x="373621" y="6424902"/>
                </a:cubicBezTo>
                <a:cubicBezTo>
                  <a:pt x="373621" y="6415322"/>
                  <a:pt x="368830" y="6405742"/>
                  <a:pt x="359250" y="6396162"/>
                </a:cubicBezTo>
                <a:cubicBezTo>
                  <a:pt x="349670" y="6386584"/>
                  <a:pt x="347275" y="6379398"/>
                  <a:pt x="352066" y="6374607"/>
                </a:cubicBezTo>
                <a:cubicBezTo>
                  <a:pt x="356855" y="6369818"/>
                  <a:pt x="356855" y="6367424"/>
                  <a:pt x="352066" y="6367424"/>
                </a:cubicBezTo>
                <a:cubicBezTo>
                  <a:pt x="347275" y="6367424"/>
                  <a:pt x="344880" y="6357844"/>
                  <a:pt x="344880" y="6338683"/>
                </a:cubicBezTo>
                <a:cubicBezTo>
                  <a:pt x="335300" y="6338683"/>
                  <a:pt x="330511" y="6336289"/>
                  <a:pt x="330511" y="6331498"/>
                </a:cubicBezTo>
                <a:cubicBezTo>
                  <a:pt x="330511" y="6326707"/>
                  <a:pt x="330511" y="6324312"/>
                  <a:pt x="330511" y="6324312"/>
                </a:cubicBezTo>
                <a:cubicBezTo>
                  <a:pt x="320931" y="6324312"/>
                  <a:pt x="316140" y="6319523"/>
                  <a:pt x="316140" y="6309943"/>
                </a:cubicBezTo>
                <a:lnTo>
                  <a:pt x="301771" y="6295574"/>
                </a:lnTo>
                <a:cubicBezTo>
                  <a:pt x="292191" y="6295574"/>
                  <a:pt x="287400" y="6290783"/>
                  <a:pt x="287400" y="6281203"/>
                </a:cubicBezTo>
                <a:cubicBezTo>
                  <a:pt x="287400" y="6281203"/>
                  <a:pt x="285005" y="6276414"/>
                  <a:pt x="280214" y="6266834"/>
                </a:cubicBezTo>
                <a:cubicBezTo>
                  <a:pt x="275425" y="6257254"/>
                  <a:pt x="268240" y="6247673"/>
                  <a:pt x="258660" y="6238093"/>
                </a:cubicBezTo>
                <a:cubicBezTo>
                  <a:pt x="249079" y="6218933"/>
                  <a:pt x="244290" y="6204562"/>
                  <a:pt x="244290" y="6194984"/>
                </a:cubicBezTo>
                <a:lnTo>
                  <a:pt x="244290" y="6180613"/>
                </a:lnTo>
                <a:cubicBezTo>
                  <a:pt x="244290" y="6180613"/>
                  <a:pt x="241896" y="6180613"/>
                  <a:pt x="237105" y="6180613"/>
                </a:cubicBezTo>
                <a:cubicBezTo>
                  <a:pt x="232316" y="6180613"/>
                  <a:pt x="229919" y="6175824"/>
                  <a:pt x="229919" y="6166244"/>
                </a:cubicBezTo>
                <a:cubicBezTo>
                  <a:pt x="229919" y="6166244"/>
                  <a:pt x="234710" y="6166244"/>
                  <a:pt x="244290" y="6166244"/>
                </a:cubicBezTo>
                <a:cubicBezTo>
                  <a:pt x="244290" y="6166244"/>
                  <a:pt x="244290" y="6161452"/>
                  <a:pt x="244290" y="6151874"/>
                </a:cubicBezTo>
                <a:cubicBezTo>
                  <a:pt x="244290" y="6142294"/>
                  <a:pt x="244290" y="6127923"/>
                  <a:pt x="244290" y="6108763"/>
                </a:cubicBezTo>
                <a:cubicBezTo>
                  <a:pt x="253870" y="6080023"/>
                  <a:pt x="263451" y="6060862"/>
                  <a:pt x="273031" y="6051284"/>
                </a:cubicBezTo>
                <a:cubicBezTo>
                  <a:pt x="282611" y="6041704"/>
                  <a:pt x="287400" y="6032124"/>
                  <a:pt x="287400" y="6022544"/>
                </a:cubicBezTo>
                <a:cubicBezTo>
                  <a:pt x="306560" y="6012964"/>
                  <a:pt x="320931" y="5989013"/>
                  <a:pt x="330511" y="5950694"/>
                </a:cubicBezTo>
                <a:cubicBezTo>
                  <a:pt x="330511" y="5941114"/>
                  <a:pt x="330511" y="5936323"/>
                  <a:pt x="330511" y="5936323"/>
                </a:cubicBezTo>
                <a:lnTo>
                  <a:pt x="330511" y="5850104"/>
                </a:lnTo>
                <a:cubicBezTo>
                  <a:pt x="320931" y="5850104"/>
                  <a:pt x="318535" y="5840524"/>
                  <a:pt x="323326" y="5821364"/>
                </a:cubicBezTo>
                <a:cubicBezTo>
                  <a:pt x="328115" y="5802203"/>
                  <a:pt x="328115" y="5790229"/>
                  <a:pt x="323326" y="5785440"/>
                </a:cubicBezTo>
                <a:cubicBezTo>
                  <a:pt x="318535" y="5780649"/>
                  <a:pt x="316140" y="5773463"/>
                  <a:pt x="316140" y="5763885"/>
                </a:cubicBezTo>
                <a:cubicBezTo>
                  <a:pt x="316140" y="5735145"/>
                  <a:pt x="313746" y="5715984"/>
                  <a:pt x="308955" y="5706404"/>
                </a:cubicBezTo>
                <a:cubicBezTo>
                  <a:pt x="304166" y="5696824"/>
                  <a:pt x="299375" y="5692035"/>
                  <a:pt x="294585" y="5692035"/>
                </a:cubicBezTo>
                <a:cubicBezTo>
                  <a:pt x="289794" y="5692035"/>
                  <a:pt x="292191" y="5682455"/>
                  <a:pt x="301771" y="5663295"/>
                </a:cubicBezTo>
                <a:cubicBezTo>
                  <a:pt x="301771" y="5663295"/>
                  <a:pt x="301771" y="5658504"/>
                  <a:pt x="301771" y="5648924"/>
                </a:cubicBezTo>
                <a:cubicBezTo>
                  <a:pt x="301771" y="5639345"/>
                  <a:pt x="296980" y="5634554"/>
                  <a:pt x="287400" y="5634554"/>
                </a:cubicBezTo>
                <a:lnTo>
                  <a:pt x="287400" y="5591445"/>
                </a:lnTo>
                <a:cubicBezTo>
                  <a:pt x="296980" y="5591445"/>
                  <a:pt x="304166" y="5579468"/>
                  <a:pt x="308955" y="5555519"/>
                </a:cubicBezTo>
                <a:cubicBezTo>
                  <a:pt x="313746" y="5531570"/>
                  <a:pt x="323326" y="5514804"/>
                  <a:pt x="337695" y="5505224"/>
                </a:cubicBezTo>
                <a:cubicBezTo>
                  <a:pt x="352066" y="5495644"/>
                  <a:pt x="354461" y="5478878"/>
                  <a:pt x="344880" y="5454929"/>
                </a:cubicBezTo>
                <a:cubicBezTo>
                  <a:pt x="335300" y="5430980"/>
                  <a:pt x="332906" y="5411819"/>
                  <a:pt x="337695" y="5397450"/>
                </a:cubicBezTo>
                <a:cubicBezTo>
                  <a:pt x="342486" y="5383079"/>
                  <a:pt x="344880" y="5380685"/>
                  <a:pt x="344880" y="5390265"/>
                </a:cubicBezTo>
                <a:cubicBezTo>
                  <a:pt x="344880" y="5399845"/>
                  <a:pt x="349670" y="5414214"/>
                  <a:pt x="359250" y="5433374"/>
                </a:cubicBezTo>
                <a:lnTo>
                  <a:pt x="373621" y="5447745"/>
                </a:lnTo>
                <a:lnTo>
                  <a:pt x="387990" y="5433374"/>
                </a:lnTo>
                <a:lnTo>
                  <a:pt x="387990" y="5447745"/>
                </a:lnTo>
                <a:lnTo>
                  <a:pt x="402361" y="5462115"/>
                </a:lnTo>
                <a:cubicBezTo>
                  <a:pt x="402361" y="5452534"/>
                  <a:pt x="402361" y="5447745"/>
                  <a:pt x="402361" y="5447745"/>
                </a:cubicBezTo>
                <a:lnTo>
                  <a:pt x="416730" y="5447745"/>
                </a:lnTo>
                <a:cubicBezTo>
                  <a:pt x="416730" y="5438165"/>
                  <a:pt x="421519" y="5438165"/>
                  <a:pt x="431100" y="5447745"/>
                </a:cubicBezTo>
                <a:cubicBezTo>
                  <a:pt x="450259" y="5457323"/>
                  <a:pt x="464631" y="5438165"/>
                  <a:pt x="474211" y="5390265"/>
                </a:cubicBezTo>
                <a:cubicBezTo>
                  <a:pt x="474211" y="5380685"/>
                  <a:pt x="474211" y="5371104"/>
                  <a:pt x="474211" y="5361524"/>
                </a:cubicBezTo>
                <a:lnTo>
                  <a:pt x="474211" y="5332784"/>
                </a:lnTo>
                <a:lnTo>
                  <a:pt x="502949" y="5347155"/>
                </a:lnTo>
                <a:lnTo>
                  <a:pt x="517321" y="5361524"/>
                </a:lnTo>
                <a:lnTo>
                  <a:pt x="531689" y="5375895"/>
                </a:lnTo>
                <a:cubicBezTo>
                  <a:pt x="531689" y="5385474"/>
                  <a:pt x="526900" y="5387870"/>
                  <a:pt x="517321" y="5383079"/>
                </a:cubicBezTo>
                <a:cubicBezTo>
                  <a:pt x="507740" y="5378290"/>
                  <a:pt x="502949" y="5380685"/>
                  <a:pt x="502949" y="5390265"/>
                </a:cubicBezTo>
                <a:lnTo>
                  <a:pt x="531689" y="5390265"/>
                </a:lnTo>
                <a:cubicBezTo>
                  <a:pt x="541270" y="5390265"/>
                  <a:pt x="546059" y="5383079"/>
                  <a:pt x="546059" y="5368710"/>
                </a:cubicBezTo>
                <a:cubicBezTo>
                  <a:pt x="546059" y="5354339"/>
                  <a:pt x="550850" y="5351944"/>
                  <a:pt x="560430" y="5361524"/>
                </a:cubicBezTo>
                <a:lnTo>
                  <a:pt x="546059" y="5332784"/>
                </a:lnTo>
                <a:cubicBezTo>
                  <a:pt x="536479" y="5332784"/>
                  <a:pt x="531689" y="5327995"/>
                  <a:pt x="531689" y="5318415"/>
                </a:cubicBezTo>
                <a:lnTo>
                  <a:pt x="546059" y="5289675"/>
                </a:lnTo>
                <a:lnTo>
                  <a:pt x="560430" y="5275305"/>
                </a:lnTo>
                <a:cubicBezTo>
                  <a:pt x="560430" y="5275305"/>
                  <a:pt x="560430" y="5270514"/>
                  <a:pt x="560430" y="5260934"/>
                </a:cubicBezTo>
                <a:lnTo>
                  <a:pt x="574799" y="5275305"/>
                </a:lnTo>
                <a:cubicBezTo>
                  <a:pt x="574799" y="5294466"/>
                  <a:pt x="570010" y="5304046"/>
                  <a:pt x="560430" y="5304046"/>
                </a:cubicBezTo>
                <a:lnTo>
                  <a:pt x="574799" y="5318415"/>
                </a:lnTo>
                <a:cubicBezTo>
                  <a:pt x="574799" y="5327995"/>
                  <a:pt x="579590" y="5327995"/>
                  <a:pt x="589170" y="5318415"/>
                </a:cubicBezTo>
                <a:cubicBezTo>
                  <a:pt x="598750" y="5308835"/>
                  <a:pt x="598750" y="5299255"/>
                  <a:pt x="589170" y="5289675"/>
                </a:cubicBezTo>
                <a:lnTo>
                  <a:pt x="603539" y="5260934"/>
                </a:lnTo>
                <a:cubicBezTo>
                  <a:pt x="613119" y="5260934"/>
                  <a:pt x="613119" y="5256145"/>
                  <a:pt x="603539" y="5246565"/>
                </a:cubicBezTo>
                <a:cubicBezTo>
                  <a:pt x="603539" y="5236985"/>
                  <a:pt x="605936" y="5232196"/>
                  <a:pt x="610725" y="5232196"/>
                </a:cubicBezTo>
                <a:cubicBezTo>
                  <a:pt x="615514" y="5232196"/>
                  <a:pt x="617910" y="5213034"/>
                  <a:pt x="617910" y="5174715"/>
                </a:cubicBezTo>
                <a:lnTo>
                  <a:pt x="632280" y="5131606"/>
                </a:lnTo>
                <a:cubicBezTo>
                  <a:pt x="632280" y="5131606"/>
                  <a:pt x="632280" y="5145975"/>
                  <a:pt x="632280" y="5174715"/>
                </a:cubicBezTo>
                <a:lnTo>
                  <a:pt x="646649" y="5189084"/>
                </a:lnTo>
                <a:lnTo>
                  <a:pt x="646649" y="5174715"/>
                </a:lnTo>
                <a:cubicBezTo>
                  <a:pt x="637071" y="5174715"/>
                  <a:pt x="637071" y="5126815"/>
                  <a:pt x="646649" y="5031016"/>
                </a:cubicBezTo>
                <a:lnTo>
                  <a:pt x="646649" y="5016644"/>
                </a:lnTo>
                <a:lnTo>
                  <a:pt x="675389" y="5002275"/>
                </a:lnTo>
                <a:cubicBezTo>
                  <a:pt x="675389" y="5002275"/>
                  <a:pt x="675389" y="4997484"/>
                  <a:pt x="675389" y="4987906"/>
                </a:cubicBezTo>
                <a:cubicBezTo>
                  <a:pt x="675389" y="4987906"/>
                  <a:pt x="680180" y="4983115"/>
                  <a:pt x="689758" y="4973535"/>
                </a:cubicBezTo>
                <a:cubicBezTo>
                  <a:pt x="699338" y="4963955"/>
                  <a:pt x="708920" y="4954375"/>
                  <a:pt x="718501" y="4944795"/>
                </a:cubicBezTo>
                <a:cubicBezTo>
                  <a:pt x="728079" y="4925634"/>
                  <a:pt x="735264" y="4908871"/>
                  <a:pt x="740055" y="4894500"/>
                </a:cubicBezTo>
                <a:cubicBezTo>
                  <a:pt x="744844" y="4880130"/>
                  <a:pt x="749635" y="4863367"/>
                  <a:pt x="754425" y="4844206"/>
                </a:cubicBezTo>
                <a:cubicBezTo>
                  <a:pt x="759214" y="4825044"/>
                  <a:pt x="756819" y="4801095"/>
                  <a:pt x="747239" y="4772357"/>
                </a:cubicBezTo>
                <a:cubicBezTo>
                  <a:pt x="747239" y="4734036"/>
                  <a:pt x="737659" y="4686136"/>
                  <a:pt x="718501" y="4628655"/>
                </a:cubicBezTo>
                <a:cubicBezTo>
                  <a:pt x="708920" y="4571176"/>
                  <a:pt x="708920" y="4532856"/>
                  <a:pt x="718501" y="4513696"/>
                </a:cubicBezTo>
                <a:cubicBezTo>
                  <a:pt x="718501" y="4504116"/>
                  <a:pt x="720895" y="4489746"/>
                  <a:pt x="725684" y="4470586"/>
                </a:cubicBezTo>
                <a:cubicBezTo>
                  <a:pt x="730475" y="4451426"/>
                  <a:pt x="737659" y="4441846"/>
                  <a:pt x="747239" y="4441846"/>
                </a:cubicBezTo>
                <a:cubicBezTo>
                  <a:pt x="756819" y="4441846"/>
                  <a:pt x="761610" y="4439451"/>
                  <a:pt x="761610" y="4434660"/>
                </a:cubicBezTo>
                <a:cubicBezTo>
                  <a:pt x="761610" y="4429871"/>
                  <a:pt x="761610" y="4422686"/>
                  <a:pt x="761610" y="4413106"/>
                </a:cubicBezTo>
                <a:lnTo>
                  <a:pt x="775979" y="4398736"/>
                </a:lnTo>
                <a:lnTo>
                  <a:pt x="790350" y="4398736"/>
                </a:lnTo>
                <a:cubicBezTo>
                  <a:pt x="799929" y="4389156"/>
                  <a:pt x="804720" y="4389156"/>
                  <a:pt x="804720" y="4398736"/>
                </a:cubicBezTo>
                <a:lnTo>
                  <a:pt x="833460" y="4398736"/>
                </a:lnTo>
                <a:cubicBezTo>
                  <a:pt x="833460" y="4389156"/>
                  <a:pt x="838249" y="4389156"/>
                  <a:pt x="847829" y="4398736"/>
                </a:cubicBezTo>
                <a:cubicBezTo>
                  <a:pt x="857409" y="4398736"/>
                  <a:pt x="862200" y="4393945"/>
                  <a:pt x="862200" y="4384367"/>
                </a:cubicBezTo>
                <a:cubicBezTo>
                  <a:pt x="871779" y="4365205"/>
                  <a:pt x="876569" y="4346047"/>
                  <a:pt x="876569" y="4326887"/>
                </a:cubicBezTo>
                <a:lnTo>
                  <a:pt x="890939" y="4312517"/>
                </a:lnTo>
                <a:lnTo>
                  <a:pt x="905310" y="4326887"/>
                </a:lnTo>
                <a:cubicBezTo>
                  <a:pt x="924470" y="4355627"/>
                  <a:pt x="943630" y="4360416"/>
                  <a:pt x="962789" y="4341256"/>
                </a:cubicBezTo>
                <a:lnTo>
                  <a:pt x="962789" y="4326887"/>
                </a:lnTo>
                <a:lnTo>
                  <a:pt x="991529" y="4326887"/>
                </a:lnTo>
                <a:cubicBezTo>
                  <a:pt x="991529" y="4317307"/>
                  <a:pt x="991529" y="4310121"/>
                  <a:pt x="991529" y="4305332"/>
                </a:cubicBezTo>
                <a:cubicBezTo>
                  <a:pt x="991529" y="4300541"/>
                  <a:pt x="991529" y="4298146"/>
                  <a:pt x="991529" y="4298146"/>
                </a:cubicBezTo>
                <a:lnTo>
                  <a:pt x="1005900" y="4298146"/>
                </a:lnTo>
                <a:cubicBezTo>
                  <a:pt x="1005900" y="4307726"/>
                  <a:pt x="1010689" y="4307726"/>
                  <a:pt x="1020269" y="4298146"/>
                </a:cubicBezTo>
                <a:lnTo>
                  <a:pt x="1020269" y="4226296"/>
                </a:lnTo>
                <a:lnTo>
                  <a:pt x="1034638" y="4255037"/>
                </a:lnTo>
                <a:lnTo>
                  <a:pt x="1049010" y="4269406"/>
                </a:lnTo>
                <a:lnTo>
                  <a:pt x="1063379" y="4240666"/>
                </a:lnTo>
                <a:cubicBezTo>
                  <a:pt x="1063379" y="4259828"/>
                  <a:pt x="1065773" y="4269406"/>
                  <a:pt x="1070564" y="4269406"/>
                </a:cubicBezTo>
                <a:cubicBezTo>
                  <a:pt x="1075353" y="4269406"/>
                  <a:pt x="1077748" y="4271801"/>
                  <a:pt x="1077748" y="4276592"/>
                </a:cubicBezTo>
                <a:cubicBezTo>
                  <a:pt x="1077748" y="4281383"/>
                  <a:pt x="1084934" y="4290961"/>
                  <a:pt x="1099305" y="4305332"/>
                </a:cubicBezTo>
                <a:cubicBezTo>
                  <a:pt x="1113674" y="4319701"/>
                  <a:pt x="1120859" y="4331678"/>
                  <a:pt x="1120859" y="4341256"/>
                </a:cubicBezTo>
                <a:lnTo>
                  <a:pt x="1135229" y="4326887"/>
                </a:lnTo>
                <a:lnTo>
                  <a:pt x="1135229" y="4298146"/>
                </a:lnTo>
                <a:lnTo>
                  <a:pt x="1135229" y="4283777"/>
                </a:lnTo>
                <a:lnTo>
                  <a:pt x="1149600" y="4269406"/>
                </a:lnTo>
                <a:cubicBezTo>
                  <a:pt x="1149600" y="4269406"/>
                  <a:pt x="1149600" y="4267011"/>
                  <a:pt x="1149600" y="4262222"/>
                </a:cubicBezTo>
                <a:cubicBezTo>
                  <a:pt x="1149600" y="4257431"/>
                  <a:pt x="1154389" y="4255037"/>
                  <a:pt x="1163969" y="4255037"/>
                </a:cubicBezTo>
                <a:lnTo>
                  <a:pt x="1163969" y="4240666"/>
                </a:lnTo>
                <a:cubicBezTo>
                  <a:pt x="1163969" y="4231087"/>
                  <a:pt x="1163969" y="4226296"/>
                  <a:pt x="1163969" y="4226296"/>
                </a:cubicBezTo>
                <a:cubicBezTo>
                  <a:pt x="1144809" y="4245457"/>
                  <a:pt x="1135229" y="4264617"/>
                  <a:pt x="1135229" y="4283777"/>
                </a:cubicBezTo>
                <a:lnTo>
                  <a:pt x="1135229" y="4168816"/>
                </a:lnTo>
                <a:lnTo>
                  <a:pt x="1149600" y="4183187"/>
                </a:lnTo>
                <a:lnTo>
                  <a:pt x="1163969" y="4197556"/>
                </a:lnTo>
                <a:cubicBezTo>
                  <a:pt x="1163969" y="4178396"/>
                  <a:pt x="1168760" y="4164027"/>
                  <a:pt x="1178340" y="4154447"/>
                </a:cubicBezTo>
                <a:cubicBezTo>
                  <a:pt x="1187918" y="4144867"/>
                  <a:pt x="1192709" y="4142472"/>
                  <a:pt x="1192709" y="4147261"/>
                </a:cubicBezTo>
                <a:cubicBezTo>
                  <a:pt x="1192709" y="4152052"/>
                  <a:pt x="1192709" y="4159238"/>
                  <a:pt x="1192709" y="4168816"/>
                </a:cubicBezTo>
                <a:lnTo>
                  <a:pt x="1207078" y="4154447"/>
                </a:lnTo>
                <a:cubicBezTo>
                  <a:pt x="1216659" y="4125706"/>
                  <a:pt x="1214264" y="4104152"/>
                  <a:pt x="1199895" y="4089782"/>
                </a:cubicBezTo>
                <a:cubicBezTo>
                  <a:pt x="1185524" y="4075411"/>
                  <a:pt x="1178340" y="4065833"/>
                  <a:pt x="1178340" y="4061042"/>
                </a:cubicBezTo>
                <a:cubicBezTo>
                  <a:pt x="1178340" y="4056251"/>
                  <a:pt x="1180735" y="4049067"/>
                  <a:pt x="1185524" y="4039487"/>
                </a:cubicBezTo>
                <a:cubicBezTo>
                  <a:pt x="1190315" y="4029907"/>
                  <a:pt x="1192709" y="4025116"/>
                  <a:pt x="1192709" y="4025116"/>
                </a:cubicBezTo>
                <a:lnTo>
                  <a:pt x="1207078" y="4025116"/>
                </a:lnTo>
                <a:lnTo>
                  <a:pt x="1207078" y="4053857"/>
                </a:lnTo>
                <a:cubicBezTo>
                  <a:pt x="1207078" y="4044276"/>
                  <a:pt x="1209473" y="4029907"/>
                  <a:pt x="1214264" y="4010747"/>
                </a:cubicBezTo>
                <a:cubicBezTo>
                  <a:pt x="1219053" y="3991587"/>
                  <a:pt x="1221450" y="3972427"/>
                  <a:pt x="1221450" y="3953266"/>
                </a:cubicBezTo>
                <a:lnTo>
                  <a:pt x="1221450" y="3938897"/>
                </a:lnTo>
                <a:cubicBezTo>
                  <a:pt x="1231030" y="3938897"/>
                  <a:pt x="1235818" y="3958057"/>
                  <a:pt x="1235818" y="3996378"/>
                </a:cubicBezTo>
                <a:cubicBezTo>
                  <a:pt x="1235818" y="4015538"/>
                  <a:pt x="1235818" y="4025116"/>
                  <a:pt x="1235818" y="4025116"/>
                </a:cubicBezTo>
                <a:cubicBezTo>
                  <a:pt x="1245399" y="4025116"/>
                  <a:pt x="1250190" y="4025116"/>
                  <a:pt x="1250190" y="4025116"/>
                </a:cubicBezTo>
                <a:cubicBezTo>
                  <a:pt x="1250190" y="4025116"/>
                  <a:pt x="1250190" y="4029907"/>
                  <a:pt x="1250190" y="4039487"/>
                </a:cubicBezTo>
                <a:lnTo>
                  <a:pt x="1250190" y="4082597"/>
                </a:lnTo>
                <a:cubicBezTo>
                  <a:pt x="1250190" y="4092177"/>
                  <a:pt x="1254979" y="4096966"/>
                  <a:pt x="1264559" y="4096966"/>
                </a:cubicBezTo>
                <a:cubicBezTo>
                  <a:pt x="1264559" y="4106546"/>
                  <a:pt x="1264559" y="4116126"/>
                  <a:pt x="1264559" y="4125706"/>
                </a:cubicBezTo>
                <a:lnTo>
                  <a:pt x="1278928" y="4140077"/>
                </a:lnTo>
                <a:cubicBezTo>
                  <a:pt x="1278928" y="4140077"/>
                  <a:pt x="1278928" y="4142472"/>
                  <a:pt x="1278928" y="4147261"/>
                </a:cubicBezTo>
                <a:cubicBezTo>
                  <a:pt x="1278928" y="4152052"/>
                  <a:pt x="1283719" y="4159238"/>
                  <a:pt x="1293299" y="4168816"/>
                </a:cubicBezTo>
                <a:cubicBezTo>
                  <a:pt x="1302880" y="4178396"/>
                  <a:pt x="1307668" y="4178396"/>
                  <a:pt x="1307668" y="4168816"/>
                </a:cubicBezTo>
                <a:lnTo>
                  <a:pt x="1322039" y="4154447"/>
                </a:lnTo>
                <a:lnTo>
                  <a:pt x="1336409" y="4168816"/>
                </a:lnTo>
                <a:cubicBezTo>
                  <a:pt x="1345989" y="4159238"/>
                  <a:pt x="1350778" y="4137683"/>
                  <a:pt x="1350778" y="4104152"/>
                </a:cubicBezTo>
                <a:cubicBezTo>
                  <a:pt x="1350778" y="4070622"/>
                  <a:pt x="1355569" y="4039487"/>
                  <a:pt x="1365149" y="4010747"/>
                </a:cubicBezTo>
                <a:cubicBezTo>
                  <a:pt x="1365149" y="4001167"/>
                  <a:pt x="1365149" y="3993983"/>
                  <a:pt x="1365149" y="3989192"/>
                </a:cubicBezTo>
                <a:cubicBezTo>
                  <a:pt x="1365149" y="3984401"/>
                  <a:pt x="1365149" y="3972427"/>
                  <a:pt x="1365149" y="3953266"/>
                </a:cubicBezTo>
                <a:cubicBezTo>
                  <a:pt x="1355569" y="3943688"/>
                  <a:pt x="1355569" y="3934106"/>
                  <a:pt x="1365149" y="3924528"/>
                </a:cubicBezTo>
                <a:lnTo>
                  <a:pt x="1350778" y="3910157"/>
                </a:lnTo>
                <a:cubicBezTo>
                  <a:pt x="1350778" y="3890997"/>
                  <a:pt x="1360358" y="3890997"/>
                  <a:pt x="1379518" y="3910157"/>
                </a:cubicBezTo>
                <a:cubicBezTo>
                  <a:pt x="1389098" y="3929317"/>
                  <a:pt x="1393889" y="3948477"/>
                  <a:pt x="1393889" y="3967638"/>
                </a:cubicBezTo>
                <a:lnTo>
                  <a:pt x="1393889" y="4010747"/>
                </a:lnTo>
                <a:lnTo>
                  <a:pt x="1408258" y="3982007"/>
                </a:lnTo>
                <a:cubicBezTo>
                  <a:pt x="1408258" y="3962846"/>
                  <a:pt x="1413049" y="3962846"/>
                  <a:pt x="1422628" y="3982007"/>
                </a:cubicBezTo>
                <a:lnTo>
                  <a:pt x="1422628" y="4010747"/>
                </a:lnTo>
                <a:cubicBezTo>
                  <a:pt x="1422628" y="4039487"/>
                  <a:pt x="1427419" y="4063437"/>
                  <a:pt x="1436999" y="4082597"/>
                </a:cubicBezTo>
                <a:lnTo>
                  <a:pt x="1451368" y="4082597"/>
                </a:lnTo>
                <a:lnTo>
                  <a:pt x="1480108" y="4082597"/>
                </a:lnTo>
                <a:lnTo>
                  <a:pt x="1480108" y="4039487"/>
                </a:lnTo>
                <a:cubicBezTo>
                  <a:pt x="1480108" y="4001167"/>
                  <a:pt x="1470528" y="3962846"/>
                  <a:pt x="1451368" y="3924528"/>
                </a:cubicBezTo>
                <a:cubicBezTo>
                  <a:pt x="1451368" y="3924528"/>
                  <a:pt x="1451368" y="3919737"/>
                  <a:pt x="1451368" y="3910157"/>
                </a:cubicBezTo>
                <a:cubicBezTo>
                  <a:pt x="1451368" y="3900577"/>
                  <a:pt x="1451368" y="3893393"/>
                  <a:pt x="1451368" y="3888602"/>
                </a:cubicBezTo>
                <a:cubicBezTo>
                  <a:pt x="1451368" y="3883811"/>
                  <a:pt x="1446579" y="3876627"/>
                  <a:pt x="1436999" y="3867047"/>
                </a:cubicBezTo>
                <a:lnTo>
                  <a:pt x="1422628" y="3867047"/>
                </a:lnTo>
                <a:lnTo>
                  <a:pt x="1436999" y="3852678"/>
                </a:lnTo>
                <a:cubicBezTo>
                  <a:pt x="1446579" y="3843098"/>
                  <a:pt x="1448973" y="3838307"/>
                  <a:pt x="1444182" y="3838307"/>
                </a:cubicBezTo>
                <a:cubicBezTo>
                  <a:pt x="1439393" y="3838307"/>
                  <a:pt x="1432208" y="3828727"/>
                  <a:pt x="1422628" y="3809567"/>
                </a:cubicBezTo>
                <a:lnTo>
                  <a:pt x="1422628" y="3795198"/>
                </a:lnTo>
                <a:cubicBezTo>
                  <a:pt x="1432208" y="3804778"/>
                  <a:pt x="1439393" y="3807172"/>
                  <a:pt x="1444182" y="3802383"/>
                </a:cubicBezTo>
                <a:cubicBezTo>
                  <a:pt x="1448973" y="3797592"/>
                  <a:pt x="1456159" y="3785617"/>
                  <a:pt x="1465739" y="3766457"/>
                </a:cubicBezTo>
                <a:cubicBezTo>
                  <a:pt x="1465739" y="3756877"/>
                  <a:pt x="1472923" y="3744902"/>
                  <a:pt x="1487294" y="3730533"/>
                </a:cubicBezTo>
                <a:cubicBezTo>
                  <a:pt x="1501663" y="3716162"/>
                  <a:pt x="1504058" y="3704188"/>
                  <a:pt x="1494477" y="3694607"/>
                </a:cubicBezTo>
                <a:lnTo>
                  <a:pt x="1494477" y="3680238"/>
                </a:lnTo>
                <a:lnTo>
                  <a:pt x="1523218" y="3680238"/>
                </a:lnTo>
                <a:cubicBezTo>
                  <a:pt x="1532798" y="3680238"/>
                  <a:pt x="1537589" y="3682633"/>
                  <a:pt x="1537589" y="3687422"/>
                </a:cubicBezTo>
                <a:cubicBezTo>
                  <a:pt x="1537589" y="3692213"/>
                  <a:pt x="1542378" y="3694607"/>
                  <a:pt x="1551958" y="3694607"/>
                </a:cubicBezTo>
                <a:cubicBezTo>
                  <a:pt x="1561538" y="3694607"/>
                  <a:pt x="1566327" y="3692213"/>
                  <a:pt x="1566327" y="3687422"/>
                </a:cubicBezTo>
                <a:cubicBezTo>
                  <a:pt x="1566327" y="3682633"/>
                  <a:pt x="1568724" y="3682633"/>
                  <a:pt x="1573513" y="3687422"/>
                </a:cubicBezTo>
                <a:cubicBezTo>
                  <a:pt x="1578304" y="3692213"/>
                  <a:pt x="1585488" y="3685027"/>
                  <a:pt x="1595068" y="3665867"/>
                </a:cubicBezTo>
                <a:cubicBezTo>
                  <a:pt x="1604648" y="3646707"/>
                  <a:pt x="1609439" y="3627549"/>
                  <a:pt x="1609439" y="3608388"/>
                </a:cubicBezTo>
                <a:lnTo>
                  <a:pt x="1623808" y="3594017"/>
                </a:lnTo>
                <a:lnTo>
                  <a:pt x="1638179" y="3608388"/>
                </a:lnTo>
                <a:cubicBezTo>
                  <a:pt x="1657338" y="3637127"/>
                  <a:pt x="1676498" y="3641918"/>
                  <a:pt x="1695658" y="3622758"/>
                </a:cubicBezTo>
                <a:lnTo>
                  <a:pt x="1724398" y="3622758"/>
                </a:lnTo>
                <a:cubicBezTo>
                  <a:pt x="1724398" y="3613178"/>
                  <a:pt x="1724398" y="3605994"/>
                  <a:pt x="1724398" y="3601203"/>
                </a:cubicBezTo>
                <a:cubicBezTo>
                  <a:pt x="1724398" y="3596412"/>
                  <a:pt x="1724398" y="3589228"/>
                  <a:pt x="1724398" y="3579648"/>
                </a:cubicBezTo>
                <a:lnTo>
                  <a:pt x="1738768" y="3579648"/>
                </a:lnTo>
                <a:cubicBezTo>
                  <a:pt x="1738768" y="3589228"/>
                  <a:pt x="1741164" y="3594017"/>
                  <a:pt x="1745953" y="3594017"/>
                </a:cubicBezTo>
                <a:cubicBezTo>
                  <a:pt x="1750742" y="3594017"/>
                  <a:pt x="1753139" y="3594017"/>
                  <a:pt x="1753139" y="3594017"/>
                </a:cubicBezTo>
                <a:cubicBezTo>
                  <a:pt x="1753139" y="3584437"/>
                  <a:pt x="1753139" y="3570068"/>
                  <a:pt x="1753139" y="3550908"/>
                </a:cubicBezTo>
                <a:cubicBezTo>
                  <a:pt x="1753139" y="3531748"/>
                  <a:pt x="1753139" y="3522167"/>
                  <a:pt x="1753139" y="3522167"/>
                </a:cubicBezTo>
                <a:cubicBezTo>
                  <a:pt x="1772299" y="3531748"/>
                  <a:pt x="1781879" y="3546117"/>
                  <a:pt x="1781879" y="3565277"/>
                </a:cubicBezTo>
                <a:lnTo>
                  <a:pt x="1796248" y="3536539"/>
                </a:lnTo>
                <a:lnTo>
                  <a:pt x="1796248" y="3522167"/>
                </a:lnTo>
                <a:cubicBezTo>
                  <a:pt x="1796248" y="3522167"/>
                  <a:pt x="1798643" y="3524562"/>
                  <a:pt x="1803434" y="3529353"/>
                </a:cubicBezTo>
                <a:cubicBezTo>
                  <a:pt x="1808223" y="3534144"/>
                  <a:pt x="1810617" y="3541328"/>
                  <a:pt x="1810617" y="3550908"/>
                </a:cubicBezTo>
                <a:cubicBezTo>
                  <a:pt x="1820197" y="3550908"/>
                  <a:pt x="1820197" y="3555699"/>
                  <a:pt x="1810617" y="3565277"/>
                </a:cubicBezTo>
                <a:cubicBezTo>
                  <a:pt x="1810617" y="3565277"/>
                  <a:pt x="1813014" y="3567672"/>
                  <a:pt x="1817803" y="3572463"/>
                </a:cubicBezTo>
                <a:cubicBezTo>
                  <a:pt x="1822594" y="3577254"/>
                  <a:pt x="1824989" y="3584437"/>
                  <a:pt x="1824989" y="3594017"/>
                </a:cubicBezTo>
                <a:cubicBezTo>
                  <a:pt x="1844149" y="3613178"/>
                  <a:pt x="1853729" y="3622758"/>
                  <a:pt x="1853729" y="3622758"/>
                </a:cubicBezTo>
                <a:lnTo>
                  <a:pt x="1868098" y="3622758"/>
                </a:lnTo>
                <a:lnTo>
                  <a:pt x="1868098" y="3594017"/>
                </a:lnTo>
                <a:lnTo>
                  <a:pt x="1853729" y="3565277"/>
                </a:lnTo>
                <a:cubicBezTo>
                  <a:pt x="1853729" y="3546117"/>
                  <a:pt x="1844149" y="3531748"/>
                  <a:pt x="1824989" y="3522167"/>
                </a:cubicBezTo>
                <a:cubicBezTo>
                  <a:pt x="1815408" y="3512587"/>
                  <a:pt x="1810617" y="3507798"/>
                  <a:pt x="1810617" y="3507798"/>
                </a:cubicBezTo>
                <a:cubicBezTo>
                  <a:pt x="1810617" y="3507798"/>
                  <a:pt x="1810617" y="3503007"/>
                  <a:pt x="1810617" y="3493427"/>
                </a:cubicBezTo>
                <a:cubicBezTo>
                  <a:pt x="1810617" y="3483849"/>
                  <a:pt x="1815408" y="3483849"/>
                  <a:pt x="1824989" y="3493427"/>
                </a:cubicBezTo>
                <a:cubicBezTo>
                  <a:pt x="1824989" y="3483849"/>
                  <a:pt x="1827383" y="3479058"/>
                  <a:pt x="1832172" y="3479058"/>
                </a:cubicBezTo>
                <a:cubicBezTo>
                  <a:pt x="1836963" y="3479058"/>
                  <a:pt x="1839358" y="3459898"/>
                  <a:pt x="1839358" y="3421577"/>
                </a:cubicBezTo>
                <a:cubicBezTo>
                  <a:pt x="1848938" y="3373677"/>
                  <a:pt x="1858518" y="3373677"/>
                  <a:pt x="1868098" y="3421577"/>
                </a:cubicBezTo>
                <a:cubicBezTo>
                  <a:pt x="1877678" y="3440738"/>
                  <a:pt x="1887258" y="3450318"/>
                  <a:pt x="1896838" y="3450318"/>
                </a:cubicBezTo>
                <a:lnTo>
                  <a:pt x="1911208" y="3450318"/>
                </a:lnTo>
                <a:cubicBezTo>
                  <a:pt x="1911208" y="3450318"/>
                  <a:pt x="1911208" y="3445527"/>
                  <a:pt x="1911208" y="3435948"/>
                </a:cubicBezTo>
                <a:cubicBezTo>
                  <a:pt x="1920788" y="3435948"/>
                  <a:pt x="1925577" y="3445527"/>
                  <a:pt x="1925577" y="3464689"/>
                </a:cubicBezTo>
                <a:lnTo>
                  <a:pt x="1954319" y="3435948"/>
                </a:lnTo>
                <a:cubicBezTo>
                  <a:pt x="1954319" y="3416788"/>
                  <a:pt x="1951922" y="3404814"/>
                  <a:pt x="1947133" y="3400023"/>
                </a:cubicBezTo>
                <a:cubicBezTo>
                  <a:pt x="1942342" y="3395234"/>
                  <a:pt x="1935159" y="3385653"/>
                  <a:pt x="1925577" y="3371282"/>
                </a:cubicBezTo>
                <a:cubicBezTo>
                  <a:pt x="1915999" y="3356913"/>
                  <a:pt x="1911208" y="3347333"/>
                  <a:pt x="1911208" y="3342544"/>
                </a:cubicBezTo>
                <a:cubicBezTo>
                  <a:pt x="1911208" y="3337753"/>
                  <a:pt x="1911208" y="3335358"/>
                  <a:pt x="1911208" y="3335358"/>
                </a:cubicBezTo>
                <a:cubicBezTo>
                  <a:pt x="1920788" y="3316198"/>
                  <a:pt x="1927973" y="3306618"/>
                  <a:pt x="1932762" y="3306618"/>
                </a:cubicBezTo>
                <a:cubicBezTo>
                  <a:pt x="1937553" y="3306618"/>
                  <a:pt x="1937553" y="3309013"/>
                  <a:pt x="1932762" y="3313804"/>
                </a:cubicBezTo>
                <a:cubicBezTo>
                  <a:pt x="1927973" y="3318593"/>
                  <a:pt x="1930368" y="3325778"/>
                  <a:pt x="1939947" y="3335358"/>
                </a:cubicBezTo>
                <a:cubicBezTo>
                  <a:pt x="1939947" y="3325778"/>
                  <a:pt x="1944737" y="3320987"/>
                  <a:pt x="1954319" y="3320987"/>
                </a:cubicBezTo>
                <a:cubicBezTo>
                  <a:pt x="1954319" y="3311409"/>
                  <a:pt x="1951922" y="3304223"/>
                  <a:pt x="1947133" y="3299432"/>
                </a:cubicBezTo>
                <a:cubicBezTo>
                  <a:pt x="1942342" y="3294643"/>
                  <a:pt x="1939947" y="3292249"/>
                  <a:pt x="1939947" y="3292249"/>
                </a:cubicBezTo>
                <a:cubicBezTo>
                  <a:pt x="1930368" y="3282669"/>
                  <a:pt x="1925577" y="3273089"/>
                  <a:pt x="1925577" y="3263509"/>
                </a:cubicBezTo>
                <a:cubicBezTo>
                  <a:pt x="1925577" y="3253928"/>
                  <a:pt x="1925577" y="3249137"/>
                  <a:pt x="1925577" y="3249137"/>
                </a:cubicBezTo>
                <a:lnTo>
                  <a:pt x="1939947" y="3249137"/>
                </a:lnTo>
                <a:cubicBezTo>
                  <a:pt x="1930368" y="3249137"/>
                  <a:pt x="1930368" y="3246743"/>
                  <a:pt x="1939947" y="3241954"/>
                </a:cubicBezTo>
                <a:cubicBezTo>
                  <a:pt x="1949528" y="3237163"/>
                  <a:pt x="1954319" y="3215608"/>
                  <a:pt x="1954319" y="3177287"/>
                </a:cubicBezTo>
                <a:lnTo>
                  <a:pt x="1954319" y="3134178"/>
                </a:lnTo>
                <a:lnTo>
                  <a:pt x="1968688" y="3162918"/>
                </a:lnTo>
                <a:lnTo>
                  <a:pt x="1983057" y="3177287"/>
                </a:lnTo>
                <a:lnTo>
                  <a:pt x="1968688" y="3292249"/>
                </a:lnTo>
                <a:cubicBezTo>
                  <a:pt x="1968688" y="3301827"/>
                  <a:pt x="1968688" y="3311409"/>
                  <a:pt x="1968688" y="3320987"/>
                </a:cubicBezTo>
                <a:cubicBezTo>
                  <a:pt x="1978268" y="3311409"/>
                  <a:pt x="1987848" y="3306618"/>
                  <a:pt x="1997428" y="3306618"/>
                </a:cubicBezTo>
                <a:lnTo>
                  <a:pt x="1983057" y="3320987"/>
                </a:lnTo>
                <a:cubicBezTo>
                  <a:pt x="1973477" y="3330567"/>
                  <a:pt x="1973477" y="3335358"/>
                  <a:pt x="1983057" y="3335358"/>
                </a:cubicBezTo>
                <a:lnTo>
                  <a:pt x="1997428" y="3349728"/>
                </a:lnTo>
                <a:cubicBezTo>
                  <a:pt x="1997428" y="3359308"/>
                  <a:pt x="1995032" y="3364099"/>
                  <a:pt x="1990243" y="3364099"/>
                </a:cubicBezTo>
                <a:cubicBezTo>
                  <a:pt x="1985453" y="3364099"/>
                  <a:pt x="1983057" y="3366493"/>
                  <a:pt x="1983057" y="3371282"/>
                </a:cubicBezTo>
                <a:cubicBezTo>
                  <a:pt x="1983057" y="3376073"/>
                  <a:pt x="1987848" y="3378468"/>
                  <a:pt x="1997428" y="3378468"/>
                </a:cubicBezTo>
                <a:cubicBezTo>
                  <a:pt x="2016586" y="3378468"/>
                  <a:pt x="2021377" y="3397628"/>
                  <a:pt x="2011797" y="3435948"/>
                </a:cubicBezTo>
                <a:cubicBezTo>
                  <a:pt x="2011797" y="3445527"/>
                  <a:pt x="2014192" y="3447923"/>
                  <a:pt x="2018983" y="3443132"/>
                </a:cubicBezTo>
                <a:cubicBezTo>
                  <a:pt x="2023772" y="3438343"/>
                  <a:pt x="2028563" y="3440738"/>
                  <a:pt x="2033352" y="3450318"/>
                </a:cubicBezTo>
                <a:cubicBezTo>
                  <a:pt x="2038143" y="3459898"/>
                  <a:pt x="2040538" y="3459898"/>
                  <a:pt x="2040538" y="3450318"/>
                </a:cubicBezTo>
                <a:lnTo>
                  <a:pt x="2040538" y="3464689"/>
                </a:lnTo>
                <a:cubicBezTo>
                  <a:pt x="2040538" y="3483849"/>
                  <a:pt x="2042932" y="3493427"/>
                  <a:pt x="2047724" y="3493427"/>
                </a:cubicBezTo>
                <a:cubicBezTo>
                  <a:pt x="2052512" y="3493427"/>
                  <a:pt x="2054907" y="3486244"/>
                  <a:pt x="2054907" y="3471872"/>
                </a:cubicBezTo>
                <a:cubicBezTo>
                  <a:pt x="2054907" y="3457503"/>
                  <a:pt x="2059698" y="3450318"/>
                  <a:pt x="2069278" y="3450318"/>
                </a:cubicBezTo>
                <a:lnTo>
                  <a:pt x="2083647" y="3479058"/>
                </a:lnTo>
                <a:cubicBezTo>
                  <a:pt x="2074067" y="3479058"/>
                  <a:pt x="2069278" y="3479058"/>
                  <a:pt x="2069278" y="3479058"/>
                </a:cubicBezTo>
                <a:cubicBezTo>
                  <a:pt x="2069278" y="3479058"/>
                  <a:pt x="2074067" y="3483849"/>
                  <a:pt x="2083647" y="3493427"/>
                </a:cubicBezTo>
                <a:cubicBezTo>
                  <a:pt x="2083647" y="3503007"/>
                  <a:pt x="2086044" y="3505404"/>
                  <a:pt x="2090833" y="3500613"/>
                </a:cubicBezTo>
                <a:cubicBezTo>
                  <a:pt x="2095622" y="3495822"/>
                  <a:pt x="2098018" y="3483849"/>
                  <a:pt x="2098018" y="3464689"/>
                </a:cubicBezTo>
                <a:cubicBezTo>
                  <a:pt x="2098018" y="3445527"/>
                  <a:pt x="2098018" y="3426368"/>
                  <a:pt x="2098018" y="3407208"/>
                </a:cubicBezTo>
                <a:cubicBezTo>
                  <a:pt x="2098018" y="3388048"/>
                  <a:pt x="2098018" y="3378468"/>
                  <a:pt x="2098018" y="3378468"/>
                </a:cubicBezTo>
                <a:cubicBezTo>
                  <a:pt x="2078858" y="3368888"/>
                  <a:pt x="2076462" y="3347333"/>
                  <a:pt x="2090833" y="3313804"/>
                </a:cubicBezTo>
                <a:cubicBezTo>
                  <a:pt x="2105202" y="3280272"/>
                  <a:pt x="2107598" y="3258718"/>
                  <a:pt x="2098018" y="3249137"/>
                </a:cubicBezTo>
                <a:lnTo>
                  <a:pt x="2098018" y="3220399"/>
                </a:lnTo>
                <a:cubicBezTo>
                  <a:pt x="2098018" y="3220399"/>
                  <a:pt x="2098018" y="3215608"/>
                  <a:pt x="2098018" y="3206028"/>
                </a:cubicBezTo>
                <a:cubicBezTo>
                  <a:pt x="2098018" y="3206028"/>
                  <a:pt x="2095622" y="3206028"/>
                  <a:pt x="2090833" y="3206028"/>
                </a:cubicBezTo>
                <a:cubicBezTo>
                  <a:pt x="2086044" y="3206028"/>
                  <a:pt x="2083647" y="3201239"/>
                  <a:pt x="2083647" y="3191659"/>
                </a:cubicBezTo>
                <a:lnTo>
                  <a:pt x="2098018" y="3191659"/>
                </a:lnTo>
                <a:cubicBezTo>
                  <a:pt x="2117177" y="3210819"/>
                  <a:pt x="2126757" y="3239559"/>
                  <a:pt x="2126757" y="3277878"/>
                </a:cubicBezTo>
                <a:lnTo>
                  <a:pt x="2126757" y="3292249"/>
                </a:lnTo>
                <a:lnTo>
                  <a:pt x="2155497" y="3306618"/>
                </a:lnTo>
                <a:cubicBezTo>
                  <a:pt x="2155497" y="3325778"/>
                  <a:pt x="2157893" y="3342544"/>
                  <a:pt x="2162683" y="3356913"/>
                </a:cubicBezTo>
                <a:cubicBezTo>
                  <a:pt x="2167472" y="3371282"/>
                  <a:pt x="2169868" y="3383259"/>
                  <a:pt x="2169868" y="3392839"/>
                </a:cubicBezTo>
                <a:cubicBezTo>
                  <a:pt x="2169868" y="3402417"/>
                  <a:pt x="2174657" y="3407208"/>
                  <a:pt x="2184237" y="3407208"/>
                </a:cubicBezTo>
                <a:lnTo>
                  <a:pt x="2198606" y="3421577"/>
                </a:lnTo>
                <a:lnTo>
                  <a:pt x="2198606" y="3407208"/>
                </a:lnTo>
                <a:cubicBezTo>
                  <a:pt x="2208187" y="3407208"/>
                  <a:pt x="2215372" y="3402417"/>
                  <a:pt x="2220163" y="3392839"/>
                </a:cubicBezTo>
                <a:cubicBezTo>
                  <a:pt x="2224952" y="3383259"/>
                  <a:pt x="2227347" y="3383259"/>
                  <a:pt x="2227347" y="3392839"/>
                </a:cubicBezTo>
                <a:lnTo>
                  <a:pt x="2227347" y="3364099"/>
                </a:lnTo>
                <a:lnTo>
                  <a:pt x="2212978" y="3292249"/>
                </a:lnTo>
                <a:lnTo>
                  <a:pt x="2227347" y="3320987"/>
                </a:lnTo>
                <a:cubicBezTo>
                  <a:pt x="2227347" y="3320987"/>
                  <a:pt x="2229743" y="3325778"/>
                  <a:pt x="2234532" y="3335358"/>
                </a:cubicBezTo>
                <a:cubicBezTo>
                  <a:pt x="2239322" y="3344938"/>
                  <a:pt x="2241716" y="3349728"/>
                  <a:pt x="2241716" y="3349728"/>
                </a:cubicBezTo>
                <a:lnTo>
                  <a:pt x="2241716" y="3335358"/>
                </a:lnTo>
                <a:cubicBezTo>
                  <a:pt x="2241716" y="3325778"/>
                  <a:pt x="2246507" y="3320987"/>
                  <a:pt x="2256087" y="3320987"/>
                </a:cubicBezTo>
                <a:cubicBezTo>
                  <a:pt x="2256087" y="3320987"/>
                  <a:pt x="2256087" y="3325778"/>
                  <a:pt x="2256087" y="3335358"/>
                </a:cubicBezTo>
                <a:cubicBezTo>
                  <a:pt x="2256087" y="3344938"/>
                  <a:pt x="2260876" y="3349728"/>
                  <a:pt x="2270457" y="3349728"/>
                </a:cubicBezTo>
                <a:cubicBezTo>
                  <a:pt x="2270457" y="3340149"/>
                  <a:pt x="2275247" y="3335358"/>
                  <a:pt x="2284828" y="3335358"/>
                </a:cubicBezTo>
                <a:lnTo>
                  <a:pt x="2284828" y="3320987"/>
                </a:lnTo>
                <a:lnTo>
                  <a:pt x="2270457" y="3306618"/>
                </a:lnTo>
                <a:lnTo>
                  <a:pt x="2299197" y="3320987"/>
                </a:lnTo>
                <a:cubicBezTo>
                  <a:pt x="2308777" y="3330567"/>
                  <a:pt x="2318357" y="3330567"/>
                  <a:pt x="2327937" y="3320987"/>
                </a:cubicBezTo>
                <a:cubicBezTo>
                  <a:pt x="2347097" y="3311409"/>
                  <a:pt x="2356678" y="3292249"/>
                  <a:pt x="2356678" y="3263509"/>
                </a:cubicBezTo>
                <a:cubicBezTo>
                  <a:pt x="2347097" y="3253928"/>
                  <a:pt x="2344703" y="3246743"/>
                  <a:pt x="2349492" y="3241954"/>
                </a:cubicBezTo>
                <a:cubicBezTo>
                  <a:pt x="2354283" y="3237163"/>
                  <a:pt x="2361467" y="3229977"/>
                  <a:pt x="2371047" y="3220399"/>
                </a:cubicBezTo>
                <a:lnTo>
                  <a:pt x="2385418" y="3206028"/>
                </a:lnTo>
                <a:cubicBezTo>
                  <a:pt x="2385418" y="3215608"/>
                  <a:pt x="2385418" y="3225188"/>
                  <a:pt x="2385418" y="3234768"/>
                </a:cubicBezTo>
                <a:lnTo>
                  <a:pt x="2399787" y="3220399"/>
                </a:lnTo>
                <a:lnTo>
                  <a:pt x="2414158" y="3105438"/>
                </a:lnTo>
                <a:cubicBezTo>
                  <a:pt x="2414158" y="3115018"/>
                  <a:pt x="2414158" y="3122203"/>
                  <a:pt x="2414158" y="3126992"/>
                </a:cubicBezTo>
                <a:cubicBezTo>
                  <a:pt x="2414158" y="3131783"/>
                  <a:pt x="2414158" y="3138969"/>
                  <a:pt x="2414158" y="3148549"/>
                </a:cubicBezTo>
                <a:cubicBezTo>
                  <a:pt x="2423738" y="3158127"/>
                  <a:pt x="2433316" y="3160524"/>
                  <a:pt x="2442897" y="3155733"/>
                </a:cubicBezTo>
                <a:cubicBezTo>
                  <a:pt x="2452477" y="3150944"/>
                  <a:pt x="2452477" y="3158127"/>
                  <a:pt x="2442897" y="3177287"/>
                </a:cubicBezTo>
                <a:lnTo>
                  <a:pt x="2457268" y="3191659"/>
                </a:lnTo>
                <a:lnTo>
                  <a:pt x="2471637" y="3206028"/>
                </a:lnTo>
                <a:lnTo>
                  <a:pt x="2471637" y="3191659"/>
                </a:lnTo>
                <a:cubicBezTo>
                  <a:pt x="2471637" y="3182078"/>
                  <a:pt x="2474031" y="3177287"/>
                  <a:pt x="2478822" y="3177287"/>
                </a:cubicBezTo>
                <a:cubicBezTo>
                  <a:pt x="2483611" y="3177287"/>
                  <a:pt x="2486008" y="3177287"/>
                  <a:pt x="2486008" y="3177287"/>
                </a:cubicBezTo>
                <a:cubicBezTo>
                  <a:pt x="2486008" y="3177287"/>
                  <a:pt x="2488403" y="3174893"/>
                  <a:pt x="2493192" y="3170104"/>
                </a:cubicBezTo>
                <a:cubicBezTo>
                  <a:pt x="2497983" y="3165313"/>
                  <a:pt x="2500377" y="3162918"/>
                  <a:pt x="2500377" y="3162918"/>
                </a:cubicBezTo>
                <a:lnTo>
                  <a:pt x="2514746" y="3162918"/>
                </a:lnTo>
                <a:cubicBezTo>
                  <a:pt x="2514746" y="3172498"/>
                  <a:pt x="2517143" y="3174893"/>
                  <a:pt x="2521932" y="3170104"/>
                </a:cubicBezTo>
                <a:cubicBezTo>
                  <a:pt x="2526721" y="3165313"/>
                  <a:pt x="2529117" y="3158127"/>
                  <a:pt x="2529117" y="3148549"/>
                </a:cubicBezTo>
                <a:cubicBezTo>
                  <a:pt x="2529117" y="3119809"/>
                  <a:pt x="2529117" y="3098254"/>
                  <a:pt x="2529117" y="3083883"/>
                </a:cubicBezTo>
                <a:lnTo>
                  <a:pt x="2529117" y="3076699"/>
                </a:lnTo>
                <a:cubicBezTo>
                  <a:pt x="2529117" y="3086277"/>
                  <a:pt x="2531512" y="3093463"/>
                  <a:pt x="2536301" y="3098254"/>
                </a:cubicBezTo>
                <a:cubicBezTo>
                  <a:pt x="2541092" y="3103043"/>
                  <a:pt x="2543487" y="3110229"/>
                  <a:pt x="2543487" y="3119809"/>
                </a:cubicBezTo>
                <a:lnTo>
                  <a:pt x="2543487" y="3091068"/>
                </a:lnTo>
                <a:lnTo>
                  <a:pt x="2557858" y="3076699"/>
                </a:lnTo>
                <a:cubicBezTo>
                  <a:pt x="2557858" y="3076699"/>
                  <a:pt x="2557858" y="3081488"/>
                  <a:pt x="2557858" y="3091068"/>
                </a:cubicBezTo>
                <a:lnTo>
                  <a:pt x="2557858" y="3105438"/>
                </a:lnTo>
                <a:lnTo>
                  <a:pt x="2572227" y="3119809"/>
                </a:lnTo>
                <a:lnTo>
                  <a:pt x="2600967" y="3119809"/>
                </a:lnTo>
                <a:cubicBezTo>
                  <a:pt x="2600967" y="3110229"/>
                  <a:pt x="2603362" y="3105438"/>
                  <a:pt x="2608153" y="3105438"/>
                </a:cubicBezTo>
                <a:cubicBezTo>
                  <a:pt x="2612942" y="3105438"/>
                  <a:pt x="2615336" y="3110229"/>
                  <a:pt x="2615336" y="3119809"/>
                </a:cubicBezTo>
                <a:lnTo>
                  <a:pt x="2615336" y="3148549"/>
                </a:lnTo>
                <a:lnTo>
                  <a:pt x="2629708" y="3119809"/>
                </a:lnTo>
                <a:lnTo>
                  <a:pt x="2644077" y="3091068"/>
                </a:lnTo>
                <a:cubicBezTo>
                  <a:pt x="2644077" y="3100649"/>
                  <a:pt x="2644077" y="3105438"/>
                  <a:pt x="2644077" y="3105438"/>
                </a:cubicBezTo>
                <a:cubicBezTo>
                  <a:pt x="2644077" y="3105438"/>
                  <a:pt x="2648866" y="3105438"/>
                  <a:pt x="2658446" y="3105438"/>
                </a:cubicBezTo>
                <a:cubicBezTo>
                  <a:pt x="2668026" y="3086277"/>
                  <a:pt x="2668026" y="3067119"/>
                  <a:pt x="2658446" y="3047959"/>
                </a:cubicBezTo>
                <a:cubicBezTo>
                  <a:pt x="2639288" y="3038379"/>
                  <a:pt x="2639288" y="3019219"/>
                  <a:pt x="2658446" y="2990478"/>
                </a:cubicBezTo>
                <a:lnTo>
                  <a:pt x="2658446" y="2976109"/>
                </a:lnTo>
                <a:cubicBezTo>
                  <a:pt x="2648866" y="2985689"/>
                  <a:pt x="2644077" y="2988084"/>
                  <a:pt x="2644077" y="2983293"/>
                </a:cubicBezTo>
                <a:cubicBezTo>
                  <a:pt x="2644077" y="2978504"/>
                  <a:pt x="2646471" y="2973715"/>
                  <a:pt x="2651262" y="2968924"/>
                </a:cubicBezTo>
                <a:cubicBezTo>
                  <a:pt x="2656051" y="2964134"/>
                  <a:pt x="2663237" y="2966529"/>
                  <a:pt x="2672817" y="2976109"/>
                </a:cubicBezTo>
                <a:lnTo>
                  <a:pt x="2672817" y="2904259"/>
                </a:lnTo>
                <a:lnTo>
                  <a:pt x="2672817" y="2846779"/>
                </a:lnTo>
                <a:cubicBezTo>
                  <a:pt x="2672817" y="2846779"/>
                  <a:pt x="2675211" y="2849175"/>
                  <a:pt x="2680002" y="2853964"/>
                </a:cubicBezTo>
                <a:cubicBezTo>
                  <a:pt x="2684792" y="2858753"/>
                  <a:pt x="2687186" y="2863544"/>
                  <a:pt x="2687186" y="2868333"/>
                </a:cubicBezTo>
                <a:cubicBezTo>
                  <a:pt x="2687186" y="2873124"/>
                  <a:pt x="2684792" y="2877915"/>
                  <a:pt x="2680002" y="2882705"/>
                </a:cubicBezTo>
                <a:cubicBezTo>
                  <a:pt x="2675211" y="2887494"/>
                  <a:pt x="2675211" y="2889888"/>
                  <a:pt x="2680002" y="2889888"/>
                </a:cubicBezTo>
                <a:cubicBezTo>
                  <a:pt x="2684792" y="2889888"/>
                  <a:pt x="2687186" y="2885099"/>
                  <a:pt x="2687186" y="2875519"/>
                </a:cubicBezTo>
                <a:lnTo>
                  <a:pt x="2701555" y="2904259"/>
                </a:lnTo>
                <a:cubicBezTo>
                  <a:pt x="2701555" y="2923420"/>
                  <a:pt x="2706347" y="2937789"/>
                  <a:pt x="2715926" y="2947369"/>
                </a:cubicBezTo>
                <a:lnTo>
                  <a:pt x="2715926" y="2933000"/>
                </a:lnTo>
                <a:lnTo>
                  <a:pt x="2730296" y="2918628"/>
                </a:lnTo>
                <a:cubicBezTo>
                  <a:pt x="2730296" y="2937789"/>
                  <a:pt x="2730296" y="2947369"/>
                  <a:pt x="2730296" y="2947369"/>
                </a:cubicBezTo>
                <a:cubicBezTo>
                  <a:pt x="2730296" y="2947369"/>
                  <a:pt x="2730296" y="2952160"/>
                  <a:pt x="2730296" y="2961738"/>
                </a:cubicBezTo>
                <a:cubicBezTo>
                  <a:pt x="2730296" y="2971320"/>
                  <a:pt x="2730296" y="2976109"/>
                  <a:pt x="2730296" y="2976109"/>
                </a:cubicBezTo>
                <a:cubicBezTo>
                  <a:pt x="2739876" y="2976109"/>
                  <a:pt x="2744667" y="2976109"/>
                  <a:pt x="2744667" y="2976109"/>
                </a:cubicBezTo>
                <a:lnTo>
                  <a:pt x="2744667" y="2961738"/>
                </a:lnTo>
                <a:lnTo>
                  <a:pt x="2759036" y="2961738"/>
                </a:lnTo>
                <a:cubicBezTo>
                  <a:pt x="2759036" y="2971320"/>
                  <a:pt x="2761430" y="2988084"/>
                  <a:pt x="2766221" y="3012033"/>
                </a:cubicBezTo>
                <a:cubicBezTo>
                  <a:pt x="2771011" y="3035982"/>
                  <a:pt x="2773407" y="3057539"/>
                  <a:pt x="2773407" y="3076699"/>
                </a:cubicBezTo>
                <a:lnTo>
                  <a:pt x="2787776" y="3091068"/>
                </a:lnTo>
                <a:lnTo>
                  <a:pt x="2787776" y="3105438"/>
                </a:lnTo>
                <a:lnTo>
                  <a:pt x="2802145" y="3134178"/>
                </a:lnTo>
                <a:lnTo>
                  <a:pt x="2816517" y="3162918"/>
                </a:lnTo>
                <a:cubicBezTo>
                  <a:pt x="2816517" y="3162918"/>
                  <a:pt x="2816517" y="3167709"/>
                  <a:pt x="2816517" y="3177287"/>
                </a:cubicBezTo>
                <a:cubicBezTo>
                  <a:pt x="2816517" y="3186868"/>
                  <a:pt x="2818911" y="3191659"/>
                  <a:pt x="2823702" y="3191659"/>
                </a:cubicBezTo>
                <a:cubicBezTo>
                  <a:pt x="2828491" y="3191659"/>
                  <a:pt x="2830886" y="3191659"/>
                  <a:pt x="2830886" y="3191659"/>
                </a:cubicBezTo>
                <a:cubicBezTo>
                  <a:pt x="2830886" y="3191659"/>
                  <a:pt x="2830886" y="3196448"/>
                  <a:pt x="2830886" y="3206028"/>
                </a:cubicBezTo>
                <a:lnTo>
                  <a:pt x="2845257" y="3220399"/>
                </a:lnTo>
                <a:cubicBezTo>
                  <a:pt x="2845257" y="3210819"/>
                  <a:pt x="2845257" y="3203633"/>
                  <a:pt x="2845257" y="3198844"/>
                </a:cubicBezTo>
                <a:cubicBezTo>
                  <a:pt x="2845257" y="3194053"/>
                  <a:pt x="2850046" y="3196448"/>
                  <a:pt x="2859626" y="3206028"/>
                </a:cubicBezTo>
                <a:lnTo>
                  <a:pt x="2873997" y="3220399"/>
                </a:lnTo>
                <a:lnTo>
                  <a:pt x="2888366" y="3234768"/>
                </a:lnTo>
                <a:cubicBezTo>
                  <a:pt x="2888366" y="3225188"/>
                  <a:pt x="2885972" y="3215608"/>
                  <a:pt x="2881181" y="3206028"/>
                </a:cubicBezTo>
                <a:cubicBezTo>
                  <a:pt x="2876392" y="3196448"/>
                  <a:pt x="2871601" y="3189264"/>
                  <a:pt x="2866812" y="3184473"/>
                </a:cubicBezTo>
                <a:cubicBezTo>
                  <a:pt x="2862021" y="3179682"/>
                  <a:pt x="2857231" y="3162918"/>
                  <a:pt x="2852440" y="3134178"/>
                </a:cubicBezTo>
                <a:cubicBezTo>
                  <a:pt x="2847651" y="3105438"/>
                  <a:pt x="2840466" y="3086277"/>
                  <a:pt x="2830886" y="3076699"/>
                </a:cubicBezTo>
                <a:cubicBezTo>
                  <a:pt x="2830886" y="3067119"/>
                  <a:pt x="2828491" y="3059934"/>
                  <a:pt x="2823702" y="3055143"/>
                </a:cubicBezTo>
                <a:cubicBezTo>
                  <a:pt x="2818911" y="3050353"/>
                  <a:pt x="2816517" y="3043168"/>
                  <a:pt x="2816517" y="3033588"/>
                </a:cubicBezTo>
                <a:lnTo>
                  <a:pt x="2830886" y="2961738"/>
                </a:lnTo>
                <a:lnTo>
                  <a:pt x="2816517" y="2947369"/>
                </a:lnTo>
                <a:cubicBezTo>
                  <a:pt x="2826097" y="2947369"/>
                  <a:pt x="2830886" y="2947369"/>
                  <a:pt x="2830886" y="2947369"/>
                </a:cubicBezTo>
                <a:lnTo>
                  <a:pt x="2830886" y="2933000"/>
                </a:lnTo>
                <a:cubicBezTo>
                  <a:pt x="2821306" y="2923420"/>
                  <a:pt x="2816517" y="2913839"/>
                  <a:pt x="2816517" y="2904259"/>
                </a:cubicBezTo>
                <a:lnTo>
                  <a:pt x="2816517" y="2875519"/>
                </a:lnTo>
                <a:lnTo>
                  <a:pt x="2816517" y="2861148"/>
                </a:lnTo>
                <a:cubicBezTo>
                  <a:pt x="2826097" y="2861148"/>
                  <a:pt x="2830886" y="2858753"/>
                  <a:pt x="2830886" y="2853964"/>
                </a:cubicBezTo>
                <a:cubicBezTo>
                  <a:pt x="2830886" y="2849175"/>
                  <a:pt x="2830886" y="2846779"/>
                  <a:pt x="2830886" y="2846779"/>
                </a:cubicBezTo>
                <a:lnTo>
                  <a:pt x="2845257" y="2803669"/>
                </a:lnTo>
                <a:cubicBezTo>
                  <a:pt x="2845257" y="2794089"/>
                  <a:pt x="2845257" y="2782114"/>
                  <a:pt x="2845257" y="2767743"/>
                </a:cubicBezTo>
                <a:lnTo>
                  <a:pt x="2845257" y="2760560"/>
                </a:lnTo>
                <a:lnTo>
                  <a:pt x="2859626" y="2803669"/>
                </a:lnTo>
                <a:cubicBezTo>
                  <a:pt x="2859626" y="2841990"/>
                  <a:pt x="2859626" y="2873124"/>
                  <a:pt x="2859626" y="2897074"/>
                </a:cubicBezTo>
                <a:cubicBezTo>
                  <a:pt x="2859626" y="2921025"/>
                  <a:pt x="2862021" y="2933000"/>
                  <a:pt x="2866812" y="2933000"/>
                </a:cubicBezTo>
                <a:cubicBezTo>
                  <a:pt x="2871601" y="2933000"/>
                  <a:pt x="2873997" y="2928209"/>
                  <a:pt x="2873997" y="2918628"/>
                </a:cubicBezTo>
                <a:lnTo>
                  <a:pt x="2873997" y="2933000"/>
                </a:lnTo>
                <a:cubicBezTo>
                  <a:pt x="2883577" y="3009639"/>
                  <a:pt x="2897946" y="3062328"/>
                  <a:pt x="2917107" y="3091068"/>
                </a:cubicBezTo>
                <a:cubicBezTo>
                  <a:pt x="2926687" y="3091068"/>
                  <a:pt x="2933870" y="3088674"/>
                  <a:pt x="2938661" y="3083883"/>
                </a:cubicBezTo>
                <a:cubicBezTo>
                  <a:pt x="2943451" y="3079094"/>
                  <a:pt x="2945847" y="3081488"/>
                  <a:pt x="2945847" y="3091068"/>
                </a:cubicBezTo>
                <a:cubicBezTo>
                  <a:pt x="2945847" y="3100649"/>
                  <a:pt x="2950636" y="3100649"/>
                  <a:pt x="2960216" y="3091068"/>
                </a:cubicBezTo>
                <a:cubicBezTo>
                  <a:pt x="2969796" y="3081488"/>
                  <a:pt x="2974586" y="3076699"/>
                  <a:pt x="2974586" y="3076699"/>
                </a:cubicBezTo>
                <a:cubicBezTo>
                  <a:pt x="2974586" y="3076699"/>
                  <a:pt x="2974586" y="3081488"/>
                  <a:pt x="2974586" y="3091068"/>
                </a:cubicBezTo>
                <a:cubicBezTo>
                  <a:pt x="2974586" y="3100649"/>
                  <a:pt x="2979377" y="3115018"/>
                  <a:pt x="2988957" y="3134178"/>
                </a:cubicBezTo>
                <a:lnTo>
                  <a:pt x="2988957" y="3119809"/>
                </a:lnTo>
                <a:cubicBezTo>
                  <a:pt x="2988957" y="3110229"/>
                  <a:pt x="2988957" y="3098254"/>
                  <a:pt x="2988957" y="3083883"/>
                </a:cubicBezTo>
                <a:cubicBezTo>
                  <a:pt x="2988957" y="3069514"/>
                  <a:pt x="2988957" y="3062328"/>
                  <a:pt x="2988957" y="3062328"/>
                </a:cubicBezTo>
                <a:lnTo>
                  <a:pt x="2988957" y="3047959"/>
                </a:lnTo>
                <a:lnTo>
                  <a:pt x="3017697" y="3076699"/>
                </a:lnTo>
                <a:cubicBezTo>
                  <a:pt x="3027277" y="3076699"/>
                  <a:pt x="3032066" y="3071908"/>
                  <a:pt x="3032066" y="3062328"/>
                </a:cubicBezTo>
                <a:cubicBezTo>
                  <a:pt x="3041646" y="3052748"/>
                  <a:pt x="3046435" y="3052748"/>
                  <a:pt x="3046435" y="3062328"/>
                </a:cubicBezTo>
                <a:lnTo>
                  <a:pt x="3075176" y="3091068"/>
                </a:lnTo>
                <a:lnTo>
                  <a:pt x="3103916" y="3162918"/>
                </a:lnTo>
                <a:cubicBezTo>
                  <a:pt x="3113496" y="3162918"/>
                  <a:pt x="3118285" y="3153338"/>
                  <a:pt x="3118285" y="3134178"/>
                </a:cubicBezTo>
                <a:lnTo>
                  <a:pt x="3132657" y="3148549"/>
                </a:lnTo>
                <a:cubicBezTo>
                  <a:pt x="3132657" y="3158127"/>
                  <a:pt x="3137446" y="3170104"/>
                  <a:pt x="3147026" y="3184473"/>
                </a:cubicBezTo>
                <a:cubicBezTo>
                  <a:pt x="3156606" y="3198844"/>
                  <a:pt x="3166186" y="3201239"/>
                  <a:pt x="3175766" y="3191659"/>
                </a:cubicBezTo>
                <a:lnTo>
                  <a:pt x="3175766" y="3206028"/>
                </a:lnTo>
                <a:cubicBezTo>
                  <a:pt x="3166186" y="3215608"/>
                  <a:pt x="3163791" y="3222794"/>
                  <a:pt x="3168581" y="3227583"/>
                </a:cubicBezTo>
                <a:cubicBezTo>
                  <a:pt x="3173372" y="3232374"/>
                  <a:pt x="3175766" y="3239559"/>
                  <a:pt x="3175766" y="3249137"/>
                </a:cubicBezTo>
                <a:cubicBezTo>
                  <a:pt x="3175766" y="3268300"/>
                  <a:pt x="3178161" y="3280272"/>
                  <a:pt x="3182952" y="3285063"/>
                </a:cubicBezTo>
                <a:cubicBezTo>
                  <a:pt x="3187741" y="3289854"/>
                  <a:pt x="3190135" y="3292249"/>
                  <a:pt x="3190135" y="3292249"/>
                </a:cubicBezTo>
                <a:cubicBezTo>
                  <a:pt x="3218876" y="3301827"/>
                  <a:pt x="3228456" y="3292249"/>
                  <a:pt x="3218876" y="3263509"/>
                </a:cubicBezTo>
                <a:cubicBezTo>
                  <a:pt x="3218876" y="3244348"/>
                  <a:pt x="3218876" y="3225188"/>
                  <a:pt x="3218876" y="3206028"/>
                </a:cubicBezTo>
                <a:cubicBezTo>
                  <a:pt x="3228456" y="3206028"/>
                  <a:pt x="3233247" y="3203633"/>
                  <a:pt x="3233247" y="3198844"/>
                </a:cubicBezTo>
                <a:cubicBezTo>
                  <a:pt x="3233247" y="3194053"/>
                  <a:pt x="3228456" y="3186868"/>
                  <a:pt x="3218876" y="3177287"/>
                </a:cubicBezTo>
                <a:cubicBezTo>
                  <a:pt x="3209296" y="3177287"/>
                  <a:pt x="3204506" y="3177287"/>
                  <a:pt x="3204506" y="3177287"/>
                </a:cubicBezTo>
                <a:lnTo>
                  <a:pt x="3204506" y="3162918"/>
                </a:lnTo>
                <a:cubicBezTo>
                  <a:pt x="3214087" y="3143758"/>
                  <a:pt x="3223667" y="3134178"/>
                  <a:pt x="3233247" y="3134178"/>
                </a:cubicBezTo>
                <a:lnTo>
                  <a:pt x="3218876" y="3004849"/>
                </a:lnTo>
                <a:lnTo>
                  <a:pt x="3233247" y="2990478"/>
                </a:lnTo>
                <a:lnTo>
                  <a:pt x="3247616" y="3062328"/>
                </a:lnTo>
                <a:cubicBezTo>
                  <a:pt x="3247616" y="3100649"/>
                  <a:pt x="3247616" y="3134178"/>
                  <a:pt x="3247616" y="3162918"/>
                </a:cubicBezTo>
                <a:cubicBezTo>
                  <a:pt x="3257196" y="3172498"/>
                  <a:pt x="3257196" y="3182078"/>
                  <a:pt x="3247616" y="3191659"/>
                </a:cubicBezTo>
                <a:lnTo>
                  <a:pt x="3247616" y="3206028"/>
                </a:lnTo>
                <a:lnTo>
                  <a:pt x="3261985" y="3234768"/>
                </a:lnTo>
                <a:lnTo>
                  <a:pt x="3276356" y="3249137"/>
                </a:lnTo>
                <a:cubicBezTo>
                  <a:pt x="3276356" y="3249137"/>
                  <a:pt x="3276356" y="3253928"/>
                  <a:pt x="3276356" y="3263509"/>
                </a:cubicBezTo>
                <a:lnTo>
                  <a:pt x="3276356" y="3292249"/>
                </a:lnTo>
                <a:cubicBezTo>
                  <a:pt x="3285936" y="3292249"/>
                  <a:pt x="3288331" y="3285063"/>
                  <a:pt x="3283542" y="3270694"/>
                </a:cubicBezTo>
                <a:cubicBezTo>
                  <a:pt x="3278751" y="3256323"/>
                  <a:pt x="3276356" y="3244348"/>
                  <a:pt x="3276356" y="3234768"/>
                </a:cubicBezTo>
                <a:cubicBezTo>
                  <a:pt x="3276356" y="3225188"/>
                  <a:pt x="3278751" y="3218004"/>
                  <a:pt x="3283542" y="3213213"/>
                </a:cubicBezTo>
                <a:cubicBezTo>
                  <a:pt x="3288331" y="3208422"/>
                  <a:pt x="3290725" y="3206028"/>
                  <a:pt x="3290725" y="3206028"/>
                </a:cubicBezTo>
                <a:lnTo>
                  <a:pt x="3305097" y="3206028"/>
                </a:lnTo>
                <a:lnTo>
                  <a:pt x="3319466" y="3206028"/>
                </a:lnTo>
                <a:lnTo>
                  <a:pt x="3348206" y="3191659"/>
                </a:lnTo>
                <a:cubicBezTo>
                  <a:pt x="3348206" y="3210819"/>
                  <a:pt x="3348206" y="3225188"/>
                  <a:pt x="3348206" y="3234768"/>
                </a:cubicBezTo>
                <a:cubicBezTo>
                  <a:pt x="3348206" y="3244348"/>
                  <a:pt x="3355392" y="3249137"/>
                  <a:pt x="3369761" y="3249137"/>
                </a:cubicBezTo>
                <a:cubicBezTo>
                  <a:pt x="3384130" y="3249137"/>
                  <a:pt x="3391316" y="3251532"/>
                  <a:pt x="3391316" y="3256323"/>
                </a:cubicBezTo>
                <a:cubicBezTo>
                  <a:pt x="3391316" y="3261114"/>
                  <a:pt x="3393710" y="3263509"/>
                  <a:pt x="3398501" y="3263509"/>
                </a:cubicBezTo>
                <a:cubicBezTo>
                  <a:pt x="3403290" y="3263509"/>
                  <a:pt x="3405687" y="3258718"/>
                  <a:pt x="3405687" y="3249137"/>
                </a:cubicBezTo>
                <a:cubicBezTo>
                  <a:pt x="3405687" y="3239559"/>
                  <a:pt x="3408081" y="3234768"/>
                  <a:pt x="3412870" y="3234768"/>
                </a:cubicBezTo>
                <a:cubicBezTo>
                  <a:pt x="3417661" y="3234768"/>
                  <a:pt x="3420056" y="3225188"/>
                  <a:pt x="3420056" y="3206028"/>
                </a:cubicBezTo>
                <a:cubicBezTo>
                  <a:pt x="3410476" y="3206028"/>
                  <a:pt x="3405687" y="3201239"/>
                  <a:pt x="3405687" y="3191659"/>
                </a:cubicBezTo>
                <a:cubicBezTo>
                  <a:pt x="3415265" y="3182078"/>
                  <a:pt x="3420056" y="3170104"/>
                  <a:pt x="3420056" y="3155733"/>
                </a:cubicBezTo>
                <a:cubicBezTo>
                  <a:pt x="3420056" y="3141364"/>
                  <a:pt x="3420056" y="3119809"/>
                  <a:pt x="3420056" y="3091068"/>
                </a:cubicBezTo>
                <a:cubicBezTo>
                  <a:pt x="3420056" y="3071908"/>
                  <a:pt x="3415265" y="3062328"/>
                  <a:pt x="3405687" y="3062328"/>
                </a:cubicBezTo>
                <a:cubicBezTo>
                  <a:pt x="3405687" y="3052748"/>
                  <a:pt x="3400896" y="3043168"/>
                  <a:pt x="3391316" y="3033588"/>
                </a:cubicBezTo>
                <a:cubicBezTo>
                  <a:pt x="3381735" y="3024010"/>
                  <a:pt x="3376946" y="3014428"/>
                  <a:pt x="3376946" y="3004849"/>
                </a:cubicBezTo>
                <a:lnTo>
                  <a:pt x="3405687" y="3019219"/>
                </a:lnTo>
                <a:lnTo>
                  <a:pt x="3434425" y="3033588"/>
                </a:lnTo>
                <a:cubicBezTo>
                  <a:pt x="3434425" y="3024010"/>
                  <a:pt x="3429636" y="3019219"/>
                  <a:pt x="3420056" y="3019219"/>
                </a:cubicBezTo>
                <a:cubicBezTo>
                  <a:pt x="3410476" y="3019219"/>
                  <a:pt x="3405687" y="3016824"/>
                  <a:pt x="3405687" y="3012033"/>
                </a:cubicBezTo>
                <a:cubicBezTo>
                  <a:pt x="3405687" y="3007244"/>
                  <a:pt x="3410476" y="3000058"/>
                  <a:pt x="3420056" y="2990478"/>
                </a:cubicBezTo>
                <a:lnTo>
                  <a:pt x="3420056" y="2976109"/>
                </a:lnTo>
                <a:cubicBezTo>
                  <a:pt x="3420056" y="2976109"/>
                  <a:pt x="3417661" y="2968924"/>
                  <a:pt x="3412870" y="2954554"/>
                </a:cubicBezTo>
                <a:cubicBezTo>
                  <a:pt x="3408081" y="2940183"/>
                  <a:pt x="3410476" y="2933000"/>
                  <a:pt x="3420056" y="2933000"/>
                </a:cubicBezTo>
                <a:cubicBezTo>
                  <a:pt x="3420056" y="2942580"/>
                  <a:pt x="3424845" y="2947369"/>
                  <a:pt x="3434425" y="2947369"/>
                </a:cubicBezTo>
                <a:lnTo>
                  <a:pt x="3434425" y="2961738"/>
                </a:lnTo>
                <a:cubicBezTo>
                  <a:pt x="3434425" y="2961738"/>
                  <a:pt x="3434425" y="2976109"/>
                  <a:pt x="3434425" y="3004849"/>
                </a:cubicBezTo>
                <a:cubicBezTo>
                  <a:pt x="3434425" y="3033588"/>
                  <a:pt x="3439216" y="3055143"/>
                  <a:pt x="3448796" y="3069514"/>
                </a:cubicBezTo>
                <a:cubicBezTo>
                  <a:pt x="3458376" y="3083883"/>
                  <a:pt x="3458376" y="3095859"/>
                  <a:pt x="3448796" y="3105438"/>
                </a:cubicBezTo>
                <a:lnTo>
                  <a:pt x="3448796" y="3119809"/>
                </a:lnTo>
                <a:lnTo>
                  <a:pt x="3463165" y="3119809"/>
                </a:lnTo>
                <a:cubicBezTo>
                  <a:pt x="3463165" y="3138969"/>
                  <a:pt x="3463165" y="3153338"/>
                  <a:pt x="3463165" y="3162918"/>
                </a:cubicBezTo>
                <a:cubicBezTo>
                  <a:pt x="3472746" y="3182078"/>
                  <a:pt x="3477537" y="3186868"/>
                  <a:pt x="3477537" y="3177287"/>
                </a:cubicBezTo>
                <a:lnTo>
                  <a:pt x="3477537" y="3134178"/>
                </a:lnTo>
                <a:lnTo>
                  <a:pt x="3477537" y="3091068"/>
                </a:lnTo>
                <a:cubicBezTo>
                  <a:pt x="3477537" y="3100649"/>
                  <a:pt x="3479931" y="3112623"/>
                  <a:pt x="3484719" y="3126992"/>
                </a:cubicBezTo>
                <a:cubicBezTo>
                  <a:pt x="3489510" y="3141364"/>
                  <a:pt x="3491906" y="3143758"/>
                  <a:pt x="3491906" y="3134178"/>
                </a:cubicBezTo>
                <a:lnTo>
                  <a:pt x="3506275" y="3119809"/>
                </a:lnTo>
                <a:cubicBezTo>
                  <a:pt x="3506275" y="3129389"/>
                  <a:pt x="3503880" y="3134178"/>
                  <a:pt x="3499091" y="3134178"/>
                </a:cubicBezTo>
                <a:cubicBezTo>
                  <a:pt x="3494300" y="3134178"/>
                  <a:pt x="3491906" y="3138969"/>
                  <a:pt x="3491906" y="3148549"/>
                </a:cubicBezTo>
                <a:cubicBezTo>
                  <a:pt x="3491906" y="3148549"/>
                  <a:pt x="3491906" y="3153338"/>
                  <a:pt x="3491906" y="3162918"/>
                </a:cubicBezTo>
                <a:cubicBezTo>
                  <a:pt x="3491906" y="3153338"/>
                  <a:pt x="3499091" y="3153338"/>
                  <a:pt x="3513460" y="3162918"/>
                </a:cubicBezTo>
                <a:cubicBezTo>
                  <a:pt x="3527830" y="3172498"/>
                  <a:pt x="3539804" y="3174893"/>
                  <a:pt x="3549384" y="3170104"/>
                </a:cubicBezTo>
                <a:cubicBezTo>
                  <a:pt x="3558965" y="3165313"/>
                  <a:pt x="3568545" y="3162918"/>
                  <a:pt x="3578125" y="3162918"/>
                </a:cubicBezTo>
                <a:cubicBezTo>
                  <a:pt x="3587704" y="3162918"/>
                  <a:pt x="3592495" y="3158127"/>
                  <a:pt x="3592495" y="3148549"/>
                </a:cubicBezTo>
                <a:cubicBezTo>
                  <a:pt x="3592495" y="3138969"/>
                  <a:pt x="3594890" y="3134178"/>
                  <a:pt x="3599681" y="3134178"/>
                </a:cubicBezTo>
                <a:cubicBezTo>
                  <a:pt x="3604471" y="3134178"/>
                  <a:pt x="3611656" y="3134178"/>
                  <a:pt x="3621236" y="3134178"/>
                </a:cubicBezTo>
                <a:lnTo>
                  <a:pt x="3635605" y="3119809"/>
                </a:lnTo>
                <a:cubicBezTo>
                  <a:pt x="3635605" y="3119809"/>
                  <a:pt x="3640396" y="3119809"/>
                  <a:pt x="3649977" y="3119809"/>
                </a:cubicBezTo>
                <a:cubicBezTo>
                  <a:pt x="3659554" y="3119809"/>
                  <a:pt x="3664345" y="3122203"/>
                  <a:pt x="3664345" y="3126992"/>
                </a:cubicBezTo>
                <a:cubicBezTo>
                  <a:pt x="3664345" y="3131783"/>
                  <a:pt x="3669134" y="3134178"/>
                  <a:pt x="3678715" y="3134178"/>
                </a:cubicBezTo>
                <a:lnTo>
                  <a:pt x="3678715" y="3119809"/>
                </a:lnTo>
                <a:cubicBezTo>
                  <a:pt x="3669134" y="3119809"/>
                  <a:pt x="3669134" y="3115018"/>
                  <a:pt x="3678715" y="3105438"/>
                </a:cubicBezTo>
                <a:cubicBezTo>
                  <a:pt x="3678715" y="3095859"/>
                  <a:pt x="3681111" y="3091068"/>
                  <a:pt x="3685900" y="3091068"/>
                </a:cubicBezTo>
                <a:cubicBezTo>
                  <a:pt x="3690689" y="3091068"/>
                  <a:pt x="3693086" y="3091068"/>
                  <a:pt x="3693086" y="3091068"/>
                </a:cubicBezTo>
                <a:lnTo>
                  <a:pt x="3721826" y="3091068"/>
                </a:lnTo>
                <a:lnTo>
                  <a:pt x="3736195" y="3076699"/>
                </a:lnTo>
                <a:lnTo>
                  <a:pt x="3750565" y="3062328"/>
                </a:lnTo>
                <a:cubicBezTo>
                  <a:pt x="3750565" y="3062328"/>
                  <a:pt x="3752961" y="3062328"/>
                  <a:pt x="3757750" y="3062328"/>
                </a:cubicBezTo>
                <a:cubicBezTo>
                  <a:pt x="3762539" y="3062328"/>
                  <a:pt x="3769725" y="3057539"/>
                  <a:pt x="3779305" y="3047959"/>
                </a:cubicBezTo>
                <a:cubicBezTo>
                  <a:pt x="3788885" y="3038379"/>
                  <a:pt x="3796071" y="3033588"/>
                  <a:pt x="3800860" y="3033588"/>
                </a:cubicBezTo>
                <a:cubicBezTo>
                  <a:pt x="3805651" y="3033588"/>
                  <a:pt x="3808045" y="3038379"/>
                  <a:pt x="3808045" y="3047959"/>
                </a:cubicBezTo>
                <a:cubicBezTo>
                  <a:pt x="3817625" y="3047959"/>
                  <a:pt x="3834391" y="3045564"/>
                  <a:pt x="3858340" y="3040773"/>
                </a:cubicBezTo>
                <a:cubicBezTo>
                  <a:pt x="3882290" y="3035982"/>
                  <a:pt x="3899055" y="3038379"/>
                  <a:pt x="3908635" y="3047959"/>
                </a:cubicBezTo>
                <a:lnTo>
                  <a:pt x="3923005" y="3047959"/>
                </a:lnTo>
                <a:cubicBezTo>
                  <a:pt x="3913425" y="3038379"/>
                  <a:pt x="3908635" y="3033588"/>
                  <a:pt x="3908635" y="3033588"/>
                </a:cubicBezTo>
                <a:cubicBezTo>
                  <a:pt x="3908635" y="3033588"/>
                  <a:pt x="3913425" y="3028799"/>
                  <a:pt x="3923005" y="3019219"/>
                </a:cubicBezTo>
                <a:cubicBezTo>
                  <a:pt x="3932585" y="3019219"/>
                  <a:pt x="3939768" y="3021613"/>
                  <a:pt x="3944559" y="3026404"/>
                </a:cubicBezTo>
                <a:cubicBezTo>
                  <a:pt x="3949350" y="3031193"/>
                  <a:pt x="3946954" y="3038379"/>
                  <a:pt x="3937374" y="3047959"/>
                </a:cubicBezTo>
                <a:lnTo>
                  <a:pt x="3951745" y="3033588"/>
                </a:lnTo>
                <a:cubicBezTo>
                  <a:pt x="3970905" y="3024010"/>
                  <a:pt x="3980485" y="3009639"/>
                  <a:pt x="3980485" y="2990478"/>
                </a:cubicBezTo>
                <a:lnTo>
                  <a:pt x="3994854" y="2961738"/>
                </a:lnTo>
                <a:lnTo>
                  <a:pt x="4037964" y="2918628"/>
                </a:lnTo>
                <a:cubicBezTo>
                  <a:pt x="4037964" y="2918628"/>
                  <a:pt x="4037964" y="2913839"/>
                  <a:pt x="4037964" y="2904259"/>
                </a:cubicBezTo>
                <a:cubicBezTo>
                  <a:pt x="4037964" y="2894679"/>
                  <a:pt x="4040360" y="2887494"/>
                  <a:pt x="4045150" y="2882705"/>
                </a:cubicBezTo>
                <a:cubicBezTo>
                  <a:pt x="4049941" y="2877915"/>
                  <a:pt x="4052335" y="2880310"/>
                  <a:pt x="4052335" y="2889888"/>
                </a:cubicBezTo>
                <a:cubicBezTo>
                  <a:pt x="4061915" y="2889888"/>
                  <a:pt x="4071495" y="2885099"/>
                  <a:pt x="4081075" y="2875519"/>
                </a:cubicBezTo>
                <a:lnTo>
                  <a:pt x="4095445" y="2904259"/>
                </a:lnTo>
                <a:cubicBezTo>
                  <a:pt x="4114605" y="2913839"/>
                  <a:pt x="4124185" y="2923420"/>
                  <a:pt x="4124185" y="2933000"/>
                </a:cubicBezTo>
                <a:cubicBezTo>
                  <a:pt x="4133765" y="2923420"/>
                  <a:pt x="4138554" y="2918628"/>
                  <a:pt x="4138554" y="2918628"/>
                </a:cubicBezTo>
                <a:lnTo>
                  <a:pt x="4152925" y="2904259"/>
                </a:lnTo>
                <a:cubicBezTo>
                  <a:pt x="4152925" y="2894679"/>
                  <a:pt x="4155320" y="2887494"/>
                  <a:pt x="4160109" y="2882705"/>
                </a:cubicBezTo>
                <a:cubicBezTo>
                  <a:pt x="4164900" y="2877915"/>
                  <a:pt x="4172085" y="2875519"/>
                  <a:pt x="4181666" y="2875519"/>
                </a:cubicBezTo>
                <a:cubicBezTo>
                  <a:pt x="4181666" y="2875519"/>
                  <a:pt x="4186455" y="2870730"/>
                  <a:pt x="4196035" y="2861148"/>
                </a:cubicBezTo>
                <a:cubicBezTo>
                  <a:pt x="4205615" y="2851570"/>
                  <a:pt x="4210404" y="2837199"/>
                  <a:pt x="4210404" y="2818038"/>
                </a:cubicBezTo>
                <a:cubicBezTo>
                  <a:pt x="4210404" y="2798880"/>
                  <a:pt x="4212800" y="2789298"/>
                  <a:pt x="4217589" y="2789298"/>
                </a:cubicBezTo>
                <a:cubicBezTo>
                  <a:pt x="4222380" y="2789298"/>
                  <a:pt x="4224774" y="2794089"/>
                  <a:pt x="4224774" y="2803669"/>
                </a:cubicBezTo>
                <a:cubicBezTo>
                  <a:pt x="4224774" y="2813249"/>
                  <a:pt x="4224774" y="2820435"/>
                  <a:pt x="4224774" y="2825224"/>
                </a:cubicBezTo>
                <a:cubicBezTo>
                  <a:pt x="4224774" y="2830015"/>
                  <a:pt x="4224774" y="2832409"/>
                  <a:pt x="4224774" y="2832409"/>
                </a:cubicBezTo>
                <a:cubicBezTo>
                  <a:pt x="4234355" y="2832409"/>
                  <a:pt x="4239144" y="2827620"/>
                  <a:pt x="4239144" y="2818038"/>
                </a:cubicBezTo>
                <a:cubicBezTo>
                  <a:pt x="4239144" y="2808460"/>
                  <a:pt x="4239144" y="2794089"/>
                  <a:pt x="4239144" y="2774929"/>
                </a:cubicBezTo>
                <a:cubicBezTo>
                  <a:pt x="4239144" y="2755771"/>
                  <a:pt x="4239144" y="2746189"/>
                  <a:pt x="4239144" y="2746189"/>
                </a:cubicBezTo>
                <a:cubicBezTo>
                  <a:pt x="4248724" y="2755771"/>
                  <a:pt x="4258304" y="2760560"/>
                  <a:pt x="4267884" y="2760560"/>
                </a:cubicBezTo>
                <a:cubicBezTo>
                  <a:pt x="4277465" y="2760560"/>
                  <a:pt x="4282254" y="2770140"/>
                  <a:pt x="4282254" y="2789298"/>
                </a:cubicBezTo>
                <a:lnTo>
                  <a:pt x="4296624" y="2803669"/>
                </a:lnTo>
                <a:cubicBezTo>
                  <a:pt x="4296624" y="2794089"/>
                  <a:pt x="4296624" y="2789298"/>
                  <a:pt x="4296624" y="2789298"/>
                </a:cubicBezTo>
                <a:cubicBezTo>
                  <a:pt x="4296624" y="2779720"/>
                  <a:pt x="4296624" y="2774929"/>
                  <a:pt x="4296624" y="2774929"/>
                </a:cubicBezTo>
                <a:lnTo>
                  <a:pt x="4310994" y="2774929"/>
                </a:lnTo>
                <a:lnTo>
                  <a:pt x="4339734" y="2818038"/>
                </a:lnTo>
                <a:lnTo>
                  <a:pt x="4354103" y="2818038"/>
                </a:lnTo>
                <a:cubicBezTo>
                  <a:pt x="4363683" y="2818038"/>
                  <a:pt x="4373264" y="2813249"/>
                  <a:pt x="4382844" y="2803669"/>
                </a:cubicBezTo>
                <a:cubicBezTo>
                  <a:pt x="4392424" y="2794089"/>
                  <a:pt x="4397213" y="2794089"/>
                  <a:pt x="4397213" y="2803669"/>
                </a:cubicBezTo>
                <a:lnTo>
                  <a:pt x="4411584" y="2774929"/>
                </a:lnTo>
                <a:lnTo>
                  <a:pt x="4425953" y="2760560"/>
                </a:lnTo>
                <a:lnTo>
                  <a:pt x="4440324" y="2760560"/>
                </a:lnTo>
                <a:lnTo>
                  <a:pt x="4454694" y="2746189"/>
                </a:lnTo>
                <a:cubicBezTo>
                  <a:pt x="4454694" y="2755771"/>
                  <a:pt x="4457088" y="2758165"/>
                  <a:pt x="4461879" y="2753374"/>
                </a:cubicBezTo>
                <a:cubicBezTo>
                  <a:pt x="4466668" y="2748585"/>
                  <a:pt x="4469065" y="2748585"/>
                  <a:pt x="4469065" y="2753374"/>
                </a:cubicBezTo>
                <a:cubicBezTo>
                  <a:pt x="4469065" y="2758165"/>
                  <a:pt x="4473854" y="2760560"/>
                  <a:pt x="4483434" y="2760560"/>
                </a:cubicBezTo>
                <a:cubicBezTo>
                  <a:pt x="4483434" y="2760560"/>
                  <a:pt x="4488225" y="2760560"/>
                  <a:pt x="4497803" y="2760560"/>
                </a:cubicBezTo>
                <a:cubicBezTo>
                  <a:pt x="4497803" y="2750980"/>
                  <a:pt x="4497803" y="2746189"/>
                  <a:pt x="4497803" y="2746189"/>
                </a:cubicBezTo>
                <a:cubicBezTo>
                  <a:pt x="4507383" y="2746189"/>
                  <a:pt x="4502594" y="2727030"/>
                  <a:pt x="4483434" y="2688710"/>
                </a:cubicBezTo>
                <a:lnTo>
                  <a:pt x="4483434" y="2674339"/>
                </a:lnTo>
                <a:cubicBezTo>
                  <a:pt x="4483434" y="2674339"/>
                  <a:pt x="4485828" y="2674339"/>
                  <a:pt x="4490619" y="2674339"/>
                </a:cubicBezTo>
                <a:cubicBezTo>
                  <a:pt x="4495409" y="2674339"/>
                  <a:pt x="4497803" y="2679130"/>
                  <a:pt x="4497803" y="2688710"/>
                </a:cubicBezTo>
                <a:cubicBezTo>
                  <a:pt x="4497803" y="2698290"/>
                  <a:pt x="4502594" y="2707870"/>
                  <a:pt x="4512174" y="2717448"/>
                </a:cubicBezTo>
                <a:cubicBezTo>
                  <a:pt x="4521752" y="2727030"/>
                  <a:pt x="4536124" y="2731819"/>
                  <a:pt x="4555284" y="2731819"/>
                </a:cubicBezTo>
                <a:cubicBezTo>
                  <a:pt x="4555284" y="2722239"/>
                  <a:pt x="4557678" y="2717448"/>
                  <a:pt x="4562469" y="2717448"/>
                </a:cubicBezTo>
                <a:cubicBezTo>
                  <a:pt x="4567258" y="2717448"/>
                  <a:pt x="4569653" y="2712659"/>
                  <a:pt x="4569653" y="2703079"/>
                </a:cubicBezTo>
                <a:lnTo>
                  <a:pt x="4584024" y="2688710"/>
                </a:lnTo>
                <a:cubicBezTo>
                  <a:pt x="4593604" y="2688710"/>
                  <a:pt x="4598393" y="2683921"/>
                  <a:pt x="4598393" y="2674339"/>
                </a:cubicBezTo>
                <a:cubicBezTo>
                  <a:pt x="4598393" y="2664759"/>
                  <a:pt x="4598393" y="2659970"/>
                  <a:pt x="4598393" y="2659970"/>
                </a:cubicBezTo>
                <a:cubicBezTo>
                  <a:pt x="4598393" y="2659970"/>
                  <a:pt x="4603184" y="2659970"/>
                  <a:pt x="4612762" y="2659970"/>
                </a:cubicBezTo>
                <a:cubicBezTo>
                  <a:pt x="4641503" y="2659970"/>
                  <a:pt x="4646294" y="2674339"/>
                  <a:pt x="4627134" y="2703079"/>
                </a:cubicBezTo>
                <a:cubicBezTo>
                  <a:pt x="4627134" y="2712659"/>
                  <a:pt x="4631923" y="2715054"/>
                  <a:pt x="4641503" y="2710265"/>
                </a:cubicBezTo>
                <a:cubicBezTo>
                  <a:pt x="4651083" y="2705476"/>
                  <a:pt x="4655874" y="2700684"/>
                  <a:pt x="4655874" y="2695893"/>
                </a:cubicBezTo>
                <a:cubicBezTo>
                  <a:pt x="4655874" y="2691104"/>
                  <a:pt x="4660663" y="2688710"/>
                  <a:pt x="4670243" y="2688710"/>
                </a:cubicBezTo>
                <a:cubicBezTo>
                  <a:pt x="4679823" y="2679130"/>
                  <a:pt x="4679823" y="2674339"/>
                  <a:pt x="4670243" y="2674339"/>
                </a:cubicBezTo>
                <a:cubicBezTo>
                  <a:pt x="4679823" y="2664759"/>
                  <a:pt x="4689403" y="2655180"/>
                  <a:pt x="4698983" y="2645598"/>
                </a:cubicBezTo>
                <a:lnTo>
                  <a:pt x="4713353" y="2631229"/>
                </a:lnTo>
                <a:cubicBezTo>
                  <a:pt x="4713353" y="2621649"/>
                  <a:pt x="4718144" y="2616860"/>
                  <a:pt x="4727724" y="2616860"/>
                </a:cubicBezTo>
                <a:cubicBezTo>
                  <a:pt x="4737302" y="2616860"/>
                  <a:pt x="4746884" y="2612069"/>
                  <a:pt x="4756462" y="2602489"/>
                </a:cubicBezTo>
                <a:cubicBezTo>
                  <a:pt x="4766042" y="2602489"/>
                  <a:pt x="4770833" y="2600094"/>
                  <a:pt x="4770833" y="2595303"/>
                </a:cubicBezTo>
                <a:cubicBezTo>
                  <a:pt x="4770833" y="2590514"/>
                  <a:pt x="4766042" y="2578540"/>
                  <a:pt x="4756462" y="2559379"/>
                </a:cubicBezTo>
                <a:lnTo>
                  <a:pt x="4727724" y="2530639"/>
                </a:lnTo>
                <a:cubicBezTo>
                  <a:pt x="4727724" y="2511481"/>
                  <a:pt x="4737302" y="2501899"/>
                  <a:pt x="4756462" y="2501899"/>
                </a:cubicBezTo>
                <a:cubicBezTo>
                  <a:pt x="4756462" y="2501899"/>
                  <a:pt x="4756462" y="2504295"/>
                  <a:pt x="4756462" y="2509084"/>
                </a:cubicBezTo>
                <a:cubicBezTo>
                  <a:pt x="4756462" y="2513875"/>
                  <a:pt x="4756462" y="2521059"/>
                  <a:pt x="4756462" y="2530639"/>
                </a:cubicBezTo>
                <a:lnTo>
                  <a:pt x="4770833" y="2516270"/>
                </a:lnTo>
                <a:cubicBezTo>
                  <a:pt x="4770833" y="2506690"/>
                  <a:pt x="4768439" y="2499504"/>
                  <a:pt x="4763648" y="2494715"/>
                </a:cubicBezTo>
                <a:cubicBezTo>
                  <a:pt x="4758859" y="2489926"/>
                  <a:pt x="4761253" y="2475555"/>
                  <a:pt x="4770833" y="2451604"/>
                </a:cubicBezTo>
                <a:cubicBezTo>
                  <a:pt x="4780413" y="2427654"/>
                  <a:pt x="4785202" y="2415680"/>
                  <a:pt x="4785202" y="2415680"/>
                </a:cubicBezTo>
                <a:cubicBezTo>
                  <a:pt x="4785202" y="2425260"/>
                  <a:pt x="4785202" y="2430049"/>
                  <a:pt x="4785202" y="2430049"/>
                </a:cubicBezTo>
                <a:cubicBezTo>
                  <a:pt x="4785202" y="2449209"/>
                  <a:pt x="4787597" y="2458789"/>
                  <a:pt x="4792388" y="2458789"/>
                </a:cubicBezTo>
                <a:cubicBezTo>
                  <a:pt x="4797179" y="2458789"/>
                  <a:pt x="4794783" y="2473160"/>
                  <a:pt x="4785202" y="2501899"/>
                </a:cubicBezTo>
                <a:lnTo>
                  <a:pt x="4799574" y="2501899"/>
                </a:lnTo>
                <a:cubicBezTo>
                  <a:pt x="4809152" y="2492321"/>
                  <a:pt x="4813943" y="2492321"/>
                  <a:pt x="4813943" y="2501899"/>
                </a:cubicBezTo>
                <a:cubicBezTo>
                  <a:pt x="4804363" y="2501899"/>
                  <a:pt x="4799574" y="2506690"/>
                  <a:pt x="4799574" y="2516270"/>
                </a:cubicBezTo>
                <a:cubicBezTo>
                  <a:pt x="4809152" y="2516270"/>
                  <a:pt x="4816337" y="2528245"/>
                  <a:pt x="4821128" y="2552194"/>
                </a:cubicBezTo>
                <a:cubicBezTo>
                  <a:pt x="4825917" y="2576145"/>
                  <a:pt x="4833103" y="2588120"/>
                  <a:pt x="4842683" y="2588120"/>
                </a:cubicBezTo>
                <a:lnTo>
                  <a:pt x="4842683" y="2545010"/>
                </a:lnTo>
                <a:lnTo>
                  <a:pt x="4842683" y="2516270"/>
                </a:lnTo>
                <a:cubicBezTo>
                  <a:pt x="4852263" y="2525850"/>
                  <a:pt x="4857052" y="2545010"/>
                  <a:pt x="4857052" y="2573749"/>
                </a:cubicBezTo>
                <a:cubicBezTo>
                  <a:pt x="4857052" y="2602489"/>
                  <a:pt x="4866632" y="2607280"/>
                  <a:pt x="4885793" y="2588120"/>
                </a:cubicBezTo>
                <a:cubicBezTo>
                  <a:pt x="4885793" y="2578540"/>
                  <a:pt x="4890584" y="2573749"/>
                  <a:pt x="4900162" y="2573749"/>
                </a:cubicBezTo>
                <a:lnTo>
                  <a:pt x="4914535" y="2559379"/>
                </a:lnTo>
                <a:cubicBezTo>
                  <a:pt x="4904953" y="2549799"/>
                  <a:pt x="4904953" y="2530639"/>
                  <a:pt x="4914535" y="2501899"/>
                </a:cubicBezTo>
                <a:cubicBezTo>
                  <a:pt x="4924112" y="2473160"/>
                  <a:pt x="4928903" y="2454000"/>
                  <a:pt x="4928903" y="2444420"/>
                </a:cubicBezTo>
                <a:lnTo>
                  <a:pt x="4914535" y="2358199"/>
                </a:lnTo>
                <a:lnTo>
                  <a:pt x="4928903" y="2401309"/>
                </a:lnTo>
                <a:cubicBezTo>
                  <a:pt x="4938484" y="2420471"/>
                  <a:pt x="4948064" y="2430049"/>
                  <a:pt x="4957644" y="2430049"/>
                </a:cubicBezTo>
                <a:cubicBezTo>
                  <a:pt x="4967224" y="2430049"/>
                  <a:pt x="4972014" y="2434840"/>
                  <a:pt x="4972014" y="2444420"/>
                </a:cubicBezTo>
                <a:lnTo>
                  <a:pt x="4972014" y="2430049"/>
                </a:lnTo>
                <a:cubicBezTo>
                  <a:pt x="4972014" y="2420471"/>
                  <a:pt x="4976805" y="2415680"/>
                  <a:pt x="4986385" y="2415680"/>
                </a:cubicBezTo>
                <a:cubicBezTo>
                  <a:pt x="4986385" y="2425260"/>
                  <a:pt x="4986385" y="2430049"/>
                  <a:pt x="4986385" y="2430049"/>
                </a:cubicBezTo>
                <a:cubicBezTo>
                  <a:pt x="4986385" y="2439631"/>
                  <a:pt x="4986385" y="2444420"/>
                  <a:pt x="4986385" y="2444420"/>
                </a:cubicBezTo>
                <a:cubicBezTo>
                  <a:pt x="4995962" y="2444420"/>
                  <a:pt x="5000753" y="2439631"/>
                  <a:pt x="5000753" y="2430049"/>
                </a:cubicBezTo>
                <a:cubicBezTo>
                  <a:pt x="5000753" y="2420471"/>
                  <a:pt x="5003148" y="2415680"/>
                  <a:pt x="5007937" y="2415680"/>
                </a:cubicBezTo>
                <a:cubicBezTo>
                  <a:pt x="5012728" y="2415680"/>
                  <a:pt x="5015123" y="2420471"/>
                  <a:pt x="5015123" y="2430049"/>
                </a:cubicBezTo>
                <a:cubicBezTo>
                  <a:pt x="5015123" y="2439631"/>
                  <a:pt x="5015123" y="2446815"/>
                  <a:pt x="5015123" y="2451604"/>
                </a:cubicBezTo>
                <a:cubicBezTo>
                  <a:pt x="5015123" y="2456395"/>
                  <a:pt x="5015123" y="2463580"/>
                  <a:pt x="5015123" y="2473160"/>
                </a:cubicBezTo>
                <a:lnTo>
                  <a:pt x="5029492" y="2458789"/>
                </a:lnTo>
                <a:cubicBezTo>
                  <a:pt x="5029492" y="2439631"/>
                  <a:pt x="5031887" y="2430049"/>
                  <a:pt x="5036678" y="2430049"/>
                </a:cubicBezTo>
                <a:cubicBezTo>
                  <a:pt x="5041467" y="2430049"/>
                  <a:pt x="5043863" y="2439631"/>
                  <a:pt x="5043863" y="2458789"/>
                </a:cubicBezTo>
                <a:cubicBezTo>
                  <a:pt x="5043863" y="2468369"/>
                  <a:pt x="5043863" y="2475555"/>
                  <a:pt x="5043863" y="2480344"/>
                </a:cubicBezTo>
                <a:cubicBezTo>
                  <a:pt x="5043863" y="2485135"/>
                  <a:pt x="5048652" y="2487530"/>
                  <a:pt x="5058232" y="2487530"/>
                </a:cubicBezTo>
                <a:cubicBezTo>
                  <a:pt x="5067812" y="2487530"/>
                  <a:pt x="5072602" y="2482740"/>
                  <a:pt x="5072602" y="2473160"/>
                </a:cubicBezTo>
                <a:lnTo>
                  <a:pt x="5086973" y="2473160"/>
                </a:lnTo>
                <a:cubicBezTo>
                  <a:pt x="5086973" y="2482740"/>
                  <a:pt x="5091762" y="2487530"/>
                  <a:pt x="5101342" y="2487530"/>
                </a:cubicBezTo>
                <a:cubicBezTo>
                  <a:pt x="5120502" y="2487530"/>
                  <a:pt x="5120502" y="2473160"/>
                  <a:pt x="5101342" y="2444420"/>
                </a:cubicBezTo>
                <a:lnTo>
                  <a:pt x="5101342" y="2386939"/>
                </a:lnTo>
                <a:cubicBezTo>
                  <a:pt x="5101342" y="2386939"/>
                  <a:pt x="5106133" y="2386939"/>
                  <a:pt x="5115713" y="2386939"/>
                </a:cubicBezTo>
                <a:lnTo>
                  <a:pt x="5130082" y="2401309"/>
                </a:lnTo>
                <a:cubicBezTo>
                  <a:pt x="5139662" y="2410891"/>
                  <a:pt x="5139662" y="2415680"/>
                  <a:pt x="5130082" y="2415680"/>
                </a:cubicBezTo>
                <a:cubicBezTo>
                  <a:pt x="5120502" y="2415680"/>
                  <a:pt x="5115713" y="2415680"/>
                  <a:pt x="5115713" y="2415680"/>
                </a:cubicBezTo>
                <a:cubicBezTo>
                  <a:pt x="5115713" y="2415680"/>
                  <a:pt x="5115713" y="2420471"/>
                  <a:pt x="5115713" y="2430049"/>
                </a:cubicBezTo>
                <a:lnTo>
                  <a:pt x="5130082" y="2444420"/>
                </a:lnTo>
                <a:lnTo>
                  <a:pt x="5144452" y="2458789"/>
                </a:lnTo>
                <a:lnTo>
                  <a:pt x="5173192" y="2458789"/>
                </a:lnTo>
                <a:cubicBezTo>
                  <a:pt x="5173192" y="2468369"/>
                  <a:pt x="5173192" y="2473160"/>
                  <a:pt x="5173192" y="2473160"/>
                </a:cubicBezTo>
                <a:lnTo>
                  <a:pt x="5173192" y="2501899"/>
                </a:lnTo>
                <a:cubicBezTo>
                  <a:pt x="5173192" y="2501899"/>
                  <a:pt x="5177983" y="2499504"/>
                  <a:pt x="5187563" y="2494715"/>
                </a:cubicBezTo>
                <a:cubicBezTo>
                  <a:pt x="5197141" y="2489926"/>
                  <a:pt x="5201932" y="2482740"/>
                  <a:pt x="5201932" y="2473160"/>
                </a:cubicBezTo>
                <a:lnTo>
                  <a:pt x="5230672" y="2415680"/>
                </a:lnTo>
                <a:lnTo>
                  <a:pt x="5288151" y="2386939"/>
                </a:lnTo>
                <a:cubicBezTo>
                  <a:pt x="5307313" y="2386939"/>
                  <a:pt x="5316891" y="2384545"/>
                  <a:pt x="5316891" y="2379754"/>
                </a:cubicBezTo>
                <a:cubicBezTo>
                  <a:pt x="5316891" y="2374965"/>
                  <a:pt x="5321684" y="2372570"/>
                  <a:pt x="5331265" y="2372570"/>
                </a:cubicBezTo>
                <a:lnTo>
                  <a:pt x="5360003" y="2358199"/>
                </a:lnTo>
                <a:cubicBezTo>
                  <a:pt x="5369583" y="2358199"/>
                  <a:pt x="5379163" y="2360596"/>
                  <a:pt x="5388743" y="2365385"/>
                </a:cubicBezTo>
                <a:cubicBezTo>
                  <a:pt x="5398323" y="2370174"/>
                  <a:pt x="5407903" y="2367779"/>
                  <a:pt x="5417482" y="2358199"/>
                </a:cubicBezTo>
                <a:cubicBezTo>
                  <a:pt x="5427062" y="2348619"/>
                  <a:pt x="5434247" y="2343830"/>
                  <a:pt x="5439036" y="2343830"/>
                </a:cubicBezTo>
                <a:cubicBezTo>
                  <a:pt x="5443827" y="2343830"/>
                  <a:pt x="5446222" y="2343830"/>
                  <a:pt x="5446222" y="2343830"/>
                </a:cubicBezTo>
                <a:cubicBezTo>
                  <a:pt x="5446222" y="2334250"/>
                  <a:pt x="5446222" y="2327064"/>
                  <a:pt x="5446222" y="2322275"/>
                </a:cubicBezTo>
                <a:cubicBezTo>
                  <a:pt x="5446222" y="2317484"/>
                  <a:pt x="5451013" y="2315090"/>
                  <a:pt x="5460591" y="2315090"/>
                </a:cubicBezTo>
                <a:cubicBezTo>
                  <a:pt x="5460591" y="2305510"/>
                  <a:pt x="5462986" y="2300720"/>
                  <a:pt x="5467777" y="2300720"/>
                </a:cubicBezTo>
                <a:cubicBezTo>
                  <a:pt x="5472568" y="2300720"/>
                  <a:pt x="5477357" y="2303115"/>
                  <a:pt x="5482146" y="2307904"/>
                </a:cubicBezTo>
                <a:cubicBezTo>
                  <a:pt x="5486937" y="2312695"/>
                  <a:pt x="5491726" y="2312695"/>
                  <a:pt x="5496517" y="2307904"/>
                </a:cubicBezTo>
                <a:cubicBezTo>
                  <a:pt x="5501306" y="2303115"/>
                  <a:pt x="5513281" y="2300720"/>
                  <a:pt x="5532441" y="2300720"/>
                </a:cubicBezTo>
                <a:cubicBezTo>
                  <a:pt x="5551601" y="2291140"/>
                  <a:pt x="5565972" y="2286349"/>
                  <a:pt x="5575552" y="2286349"/>
                </a:cubicBezTo>
                <a:lnTo>
                  <a:pt x="5589922" y="2300720"/>
                </a:lnTo>
                <a:lnTo>
                  <a:pt x="5589922" y="2271980"/>
                </a:lnTo>
                <a:lnTo>
                  <a:pt x="5647402" y="2243240"/>
                </a:lnTo>
                <a:cubicBezTo>
                  <a:pt x="5647402" y="2243240"/>
                  <a:pt x="5652191" y="2243240"/>
                  <a:pt x="5661771" y="2243240"/>
                </a:cubicBezTo>
                <a:cubicBezTo>
                  <a:pt x="5671352" y="2243240"/>
                  <a:pt x="5680932" y="2238451"/>
                  <a:pt x="5690511" y="2228871"/>
                </a:cubicBezTo>
                <a:cubicBezTo>
                  <a:pt x="5700092" y="2219291"/>
                  <a:pt x="5700092" y="2212105"/>
                  <a:pt x="5690511" y="2207314"/>
                </a:cubicBezTo>
                <a:cubicBezTo>
                  <a:pt x="5680932" y="2202525"/>
                  <a:pt x="5676141" y="2195339"/>
                  <a:pt x="5676141" y="2185759"/>
                </a:cubicBezTo>
                <a:lnTo>
                  <a:pt x="5704881" y="2171390"/>
                </a:lnTo>
                <a:cubicBezTo>
                  <a:pt x="5704881" y="2171390"/>
                  <a:pt x="5709672" y="2176179"/>
                  <a:pt x="5719252" y="2185759"/>
                </a:cubicBezTo>
                <a:lnTo>
                  <a:pt x="5719252" y="2200130"/>
                </a:lnTo>
                <a:lnTo>
                  <a:pt x="5733623" y="2214500"/>
                </a:lnTo>
                <a:cubicBezTo>
                  <a:pt x="5743203" y="2214500"/>
                  <a:pt x="5747992" y="2214500"/>
                  <a:pt x="5747992" y="2214500"/>
                </a:cubicBezTo>
                <a:cubicBezTo>
                  <a:pt x="5747992" y="2204919"/>
                  <a:pt x="5752783" y="2200130"/>
                  <a:pt x="5762363" y="2200130"/>
                </a:cubicBezTo>
                <a:lnTo>
                  <a:pt x="5776732" y="2200130"/>
                </a:lnTo>
                <a:cubicBezTo>
                  <a:pt x="5786313" y="2190550"/>
                  <a:pt x="5795893" y="2185759"/>
                  <a:pt x="5805473" y="2185759"/>
                </a:cubicBezTo>
                <a:cubicBezTo>
                  <a:pt x="5815053" y="2185759"/>
                  <a:pt x="5819842" y="2195339"/>
                  <a:pt x="5819842" y="2214500"/>
                </a:cubicBezTo>
                <a:cubicBezTo>
                  <a:pt x="5829422" y="2204919"/>
                  <a:pt x="5836606" y="2200130"/>
                  <a:pt x="5841397" y="2200130"/>
                </a:cubicBezTo>
                <a:cubicBezTo>
                  <a:pt x="5846186" y="2200130"/>
                  <a:pt x="5848581" y="2207314"/>
                  <a:pt x="5848581" y="2221685"/>
                </a:cubicBezTo>
                <a:cubicBezTo>
                  <a:pt x="5848581" y="2236054"/>
                  <a:pt x="5853372" y="2243240"/>
                  <a:pt x="5862952" y="2243240"/>
                </a:cubicBezTo>
                <a:cubicBezTo>
                  <a:pt x="5872530" y="2243240"/>
                  <a:pt x="5877321" y="2238451"/>
                  <a:pt x="5877321" y="2228871"/>
                </a:cubicBezTo>
                <a:lnTo>
                  <a:pt x="5891690" y="2200130"/>
                </a:lnTo>
                <a:cubicBezTo>
                  <a:pt x="5891690" y="2209710"/>
                  <a:pt x="5894087" y="2212105"/>
                  <a:pt x="5898876" y="2207314"/>
                </a:cubicBezTo>
                <a:cubicBezTo>
                  <a:pt x="5903667" y="2202525"/>
                  <a:pt x="5906061" y="2200130"/>
                  <a:pt x="5906061" y="2200130"/>
                </a:cubicBezTo>
                <a:cubicBezTo>
                  <a:pt x="5915641" y="2200130"/>
                  <a:pt x="5930010" y="2195339"/>
                  <a:pt x="5949171" y="2185759"/>
                </a:cubicBezTo>
                <a:cubicBezTo>
                  <a:pt x="5968331" y="2185759"/>
                  <a:pt x="5980306" y="2183365"/>
                  <a:pt x="5985097" y="2178576"/>
                </a:cubicBezTo>
                <a:cubicBezTo>
                  <a:pt x="5989888" y="2173785"/>
                  <a:pt x="5989888" y="2168995"/>
                  <a:pt x="5985097" y="2164204"/>
                </a:cubicBezTo>
                <a:cubicBezTo>
                  <a:pt x="5980306" y="2159415"/>
                  <a:pt x="5973120" y="2157021"/>
                  <a:pt x="5963542" y="2157021"/>
                </a:cubicBezTo>
                <a:cubicBezTo>
                  <a:pt x="5953962" y="2157021"/>
                  <a:pt x="5946776" y="2157021"/>
                  <a:pt x="5941985" y="2157021"/>
                </a:cubicBezTo>
                <a:cubicBezTo>
                  <a:pt x="5937196" y="2157021"/>
                  <a:pt x="5934802" y="2147441"/>
                  <a:pt x="5934802" y="2128280"/>
                </a:cubicBezTo>
                <a:lnTo>
                  <a:pt x="5934802" y="2113909"/>
                </a:lnTo>
                <a:cubicBezTo>
                  <a:pt x="5934802" y="2113909"/>
                  <a:pt x="5939591" y="2111515"/>
                  <a:pt x="5949171" y="2106726"/>
                </a:cubicBezTo>
                <a:cubicBezTo>
                  <a:pt x="5958751" y="2101935"/>
                  <a:pt x="5963542" y="2094751"/>
                  <a:pt x="5963542" y="2085171"/>
                </a:cubicBezTo>
                <a:lnTo>
                  <a:pt x="6021021" y="2056431"/>
                </a:lnTo>
                <a:cubicBezTo>
                  <a:pt x="6059341" y="2056431"/>
                  <a:pt x="6078501" y="2051639"/>
                  <a:pt x="6078501" y="2042060"/>
                </a:cubicBezTo>
                <a:cubicBezTo>
                  <a:pt x="6107241" y="2013321"/>
                  <a:pt x="6131191" y="2003739"/>
                  <a:pt x="6150353" y="2013321"/>
                </a:cubicBezTo>
                <a:lnTo>
                  <a:pt x="6179091" y="1998950"/>
                </a:lnTo>
                <a:cubicBezTo>
                  <a:pt x="6188671" y="1989370"/>
                  <a:pt x="6200646" y="1984581"/>
                  <a:pt x="6215017" y="1984581"/>
                </a:cubicBezTo>
                <a:cubicBezTo>
                  <a:pt x="6229386" y="1984581"/>
                  <a:pt x="6246150" y="1979790"/>
                  <a:pt x="6265310" y="1970210"/>
                </a:cubicBezTo>
                <a:cubicBezTo>
                  <a:pt x="6284471" y="1970210"/>
                  <a:pt x="6298842" y="1970210"/>
                  <a:pt x="6308419" y="1970210"/>
                </a:cubicBezTo>
                <a:cubicBezTo>
                  <a:pt x="6308419" y="1979790"/>
                  <a:pt x="6315605" y="1984581"/>
                  <a:pt x="6329975" y="1984581"/>
                </a:cubicBezTo>
                <a:cubicBezTo>
                  <a:pt x="6344346" y="1984581"/>
                  <a:pt x="6351529" y="1989370"/>
                  <a:pt x="6351529" y="1998950"/>
                </a:cubicBezTo>
                <a:lnTo>
                  <a:pt x="6365900" y="1998950"/>
                </a:lnTo>
                <a:lnTo>
                  <a:pt x="6380269" y="1998950"/>
                </a:lnTo>
                <a:lnTo>
                  <a:pt x="6423381" y="1998950"/>
                </a:lnTo>
                <a:cubicBezTo>
                  <a:pt x="6432959" y="1998950"/>
                  <a:pt x="6442541" y="1996556"/>
                  <a:pt x="6452119" y="1991764"/>
                </a:cubicBezTo>
                <a:cubicBezTo>
                  <a:pt x="6461699" y="1986975"/>
                  <a:pt x="6466490" y="1984581"/>
                  <a:pt x="6466490" y="1984581"/>
                </a:cubicBezTo>
                <a:cubicBezTo>
                  <a:pt x="6476069" y="1984581"/>
                  <a:pt x="6483254" y="1984581"/>
                  <a:pt x="6488045" y="1984581"/>
                </a:cubicBezTo>
                <a:cubicBezTo>
                  <a:pt x="6492836" y="1984581"/>
                  <a:pt x="6495231" y="1979790"/>
                  <a:pt x="6495231" y="1970210"/>
                </a:cubicBezTo>
                <a:cubicBezTo>
                  <a:pt x="6485651" y="1960630"/>
                  <a:pt x="6485651" y="1955841"/>
                  <a:pt x="6495231" y="1955841"/>
                </a:cubicBezTo>
                <a:lnTo>
                  <a:pt x="6473674" y="1955841"/>
                </a:lnTo>
                <a:cubicBezTo>
                  <a:pt x="6459305" y="1965420"/>
                  <a:pt x="6442541" y="1967815"/>
                  <a:pt x="6423381" y="1963026"/>
                </a:cubicBezTo>
                <a:cubicBezTo>
                  <a:pt x="6404219" y="1958235"/>
                  <a:pt x="6387455" y="1958235"/>
                  <a:pt x="6373086" y="1963026"/>
                </a:cubicBezTo>
                <a:cubicBezTo>
                  <a:pt x="6358715" y="1967815"/>
                  <a:pt x="6351529" y="1965420"/>
                  <a:pt x="6351529" y="1955841"/>
                </a:cubicBezTo>
                <a:cubicBezTo>
                  <a:pt x="6351529" y="1936680"/>
                  <a:pt x="6365900" y="1927100"/>
                  <a:pt x="6394640" y="1927100"/>
                </a:cubicBezTo>
                <a:cubicBezTo>
                  <a:pt x="6394640" y="1917520"/>
                  <a:pt x="6399430" y="1912731"/>
                  <a:pt x="6409010" y="1912731"/>
                </a:cubicBezTo>
                <a:lnTo>
                  <a:pt x="6423381" y="1855250"/>
                </a:lnTo>
                <a:cubicBezTo>
                  <a:pt x="6423381" y="1797770"/>
                  <a:pt x="6423381" y="1771426"/>
                  <a:pt x="6423381" y="1776215"/>
                </a:cubicBezTo>
                <a:cubicBezTo>
                  <a:pt x="6423381" y="1781006"/>
                  <a:pt x="6425775" y="1788190"/>
                  <a:pt x="6430565" y="1797770"/>
                </a:cubicBezTo>
                <a:cubicBezTo>
                  <a:pt x="6435355" y="1807350"/>
                  <a:pt x="6437750" y="1816930"/>
                  <a:pt x="6437750" y="1826510"/>
                </a:cubicBezTo>
                <a:cubicBezTo>
                  <a:pt x="6437750" y="1836090"/>
                  <a:pt x="6437750" y="1848065"/>
                  <a:pt x="6437750" y="1862436"/>
                </a:cubicBezTo>
                <a:lnTo>
                  <a:pt x="6437750" y="1869620"/>
                </a:lnTo>
                <a:lnTo>
                  <a:pt x="6452119" y="1869620"/>
                </a:lnTo>
                <a:cubicBezTo>
                  <a:pt x="6452119" y="1879200"/>
                  <a:pt x="6461699" y="1883991"/>
                  <a:pt x="6480860" y="1883991"/>
                </a:cubicBezTo>
                <a:cubicBezTo>
                  <a:pt x="6500020" y="1883991"/>
                  <a:pt x="6509600" y="1883991"/>
                  <a:pt x="6509600" y="1883991"/>
                </a:cubicBezTo>
                <a:cubicBezTo>
                  <a:pt x="6509600" y="1903151"/>
                  <a:pt x="6519180" y="1907940"/>
                  <a:pt x="6538340" y="1898360"/>
                </a:cubicBezTo>
                <a:lnTo>
                  <a:pt x="6552712" y="1898360"/>
                </a:lnTo>
                <a:cubicBezTo>
                  <a:pt x="6552712" y="1898360"/>
                  <a:pt x="6557502" y="1898360"/>
                  <a:pt x="6567083" y="1898360"/>
                </a:cubicBezTo>
                <a:cubicBezTo>
                  <a:pt x="6576661" y="1898360"/>
                  <a:pt x="6581452" y="1900756"/>
                  <a:pt x="6581452" y="1905545"/>
                </a:cubicBezTo>
                <a:cubicBezTo>
                  <a:pt x="6581452" y="1910335"/>
                  <a:pt x="6586241" y="1912731"/>
                  <a:pt x="6595821" y="1912731"/>
                </a:cubicBezTo>
                <a:cubicBezTo>
                  <a:pt x="6624561" y="1912731"/>
                  <a:pt x="6638931" y="1907940"/>
                  <a:pt x="6638931" y="1898360"/>
                </a:cubicBezTo>
                <a:cubicBezTo>
                  <a:pt x="6638931" y="1898360"/>
                  <a:pt x="6643722" y="1898360"/>
                  <a:pt x="6653300" y="1898360"/>
                </a:cubicBezTo>
                <a:lnTo>
                  <a:pt x="6653300" y="1912731"/>
                </a:lnTo>
                <a:cubicBezTo>
                  <a:pt x="6653300" y="1912731"/>
                  <a:pt x="6653300" y="1917520"/>
                  <a:pt x="6653300" y="1927100"/>
                </a:cubicBezTo>
                <a:cubicBezTo>
                  <a:pt x="6672460" y="1927100"/>
                  <a:pt x="6677249" y="1912731"/>
                  <a:pt x="6667669" y="1883991"/>
                </a:cubicBezTo>
                <a:cubicBezTo>
                  <a:pt x="6658091" y="1874411"/>
                  <a:pt x="6648511" y="1869620"/>
                  <a:pt x="6638931" y="1869620"/>
                </a:cubicBezTo>
                <a:cubicBezTo>
                  <a:pt x="6629352" y="1869620"/>
                  <a:pt x="6624561" y="1869620"/>
                  <a:pt x="6624561" y="1869620"/>
                </a:cubicBezTo>
                <a:cubicBezTo>
                  <a:pt x="6624561" y="1850461"/>
                  <a:pt x="6634141" y="1836090"/>
                  <a:pt x="6653300" y="1826510"/>
                </a:cubicBezTo>
                <a:lnTo>
                  <a:pt x="6682040" y="1783401"/>
                </a:lnTo>
                <a:lnTo>
                  <a:pt x="6696409" y="1783401"/>
                </a:lnTo>
                <a:cubicBezTo>
                  <a:pt x="6705989" y="1783401"/>
                  <a:pt x="6710780" y="1783401"/>
                  <a:pt x="6710780" y="1783401"/>
                </a:cubicBezTo>
                <a:lnTo>
                  <a:pt x="6725150" y="1783401"/>
                </a:lnTo>
                <a:cubicBezTo>
                  <a:pt x="6734730" y="1783401"/>
                  <a:pt x="6744310" y="1783401"/>
                  <a:pt x="6753890" y="1783401"/>
                </a:cubicBezTo>
                <a:cubicBezTo>
                  <a:pt x="6753890" y="1783401"/>
                  <a:pt x="6758681" y="1778612"/>
                  <a:pt x="6768259" y="1769031"/>
                </a:cubicBezTo>
                <a:cubicBezTo>
                  <a:pt x="6777839" y="1778612"/>
                  <a:pt x="6782630" y="1778612"/>
                  <a:pt x="6782630" y="1769031"/>
                </a:cubicBezTo>
                <a:cubicBezTo>
                  <a:pt x="6773050" y="1769031"/>
                  <a:pt x="6768259" y="1764240"/>
                  <a:pt x="6768259" y="1754660"/>
                </a:cubicBezTo>
                <a:cubicBezTo>
                  <a:pt x="6768259" y="1754660"/>
                  <a:pt x="6768259" y="1749871"/>
                  <a:pt x="6768259" y="1740291"/>
                </a:cubicBezTo>
                <a:lnTo>
                  <a:pt x="6811369" y="1725920"/>
                </a:lnTo>
                <a:cubicBezTo>
                  <a:pt x="6811369" y="1716340"/>
                  <a:pt x="6818554" y="1711551"/>
                  <a:pt x="6832925" y="1711551"/>
                </a:cubicBezTo>
                <a:cubicBezTo>
                  <a:pt x="6847294" y="1711551"/>
                  <a:pt x="6856875" y="1709156"/>
                  <a:pt x="6861664" y="1704365"/>
                </a:cubicBezTo>
                <a:cubicBezTo>
                  <a:pt x="6866455" y="1699576"/>
                  <a:pt x="6873640" y="1697182"/>
                  <a:pt x="6883220" y="1697182"/>
                </a:cubicBezTo>
                <a:cubicBezTo>
                  <a:pt x="6911959" y="1697182"/>
                  <a:pt x="6926330" y="1692391"/>
                  <a:pt x="6926330" y="1682811"/>
                </a:cubicBezTo>
                <a:cubicBezTo>
                  <a:pt x="6935908" y="1682811"/>
                  <a:pt x="6940699" y="1687601"/>
                  <a:pt x="6940699" y="1697182"/>
                </a:cubicBezTo>
                <a:lnTo>
                  <a:pt x="6955070" y="1697182"/>
                </a:lnTo>
                <a:lnTo>
                  <a:pt x="6983810" y="1754660"/>
                </a:lnTo>
                <a:cubicBezTo>
                  <a:pt x="6993391" y="1754660"/>
                  <a:pt x="6998182" y="1752266"/>
                  <a:pt x="6998182" y="1747474"/>
                </a:cubicBezTo>
                <a:cubicBezTo>
                  <a:pt x="6998182" y="1742686"/>
                  <a:pt x="6993391" y="1735500"/>
                  <a:pt x="6983810" y="1725920"/>
                </a:cubicBezTo>
                <a:cubicBezTo>
                  <a:pt x="6974230" y="1725920"/>
                  <a:pt x="6974230" y="1716340"/>
                  <a:pt x="6983810" y="1697182"/>
                </a:cubicBezTo>
                <a:lnTo>
                  <a:pt x="6998182" y="1682811"/>
                </a:lnTo>
                <a:cubicBezTo>
                  <a:pt x="6988601" y="1692391"/>
                  <a:pt x="6983810" y="1692391"/>
                  <a:pt x="6983810" y="1682811"/>
                </a:cubicBezTo>
                <a:cubicBezTo>
                  <a:pt x="6983810" y="1673230"/>
                  <a:pt x="6983810" y="1668442"/>
                  <a:pt x="6983810" y="1668442"/>
                </a:cubicBezTo>
                <a:cubicBezTo>
                  <a:pt x="6993391" y="1678022"/>
                  <a:pt x="6998182" y="1678022"/>
                  <a:pt x="6998182" y="1668442"/>
                </a:cubicBezTo>
                <a:cubicBezTo>
                  <a:pt x="6998182" y="1668442"/>
                  <a:pt x="7007760" y="1668442"/>
                  <a:pt x="7026919" y="1668442"/>
                </a:cubicBezTo>
                <a:cubicBezTo>
                  <a:pt x="7036500" y="1668442"/>
                  <a:pt x="7041291" y="1668442"/>
                  <a:pt x="7041291" y="1668442"/>
                </a:cubicBezTo>
                <a:cubicBezTo>
                  <a:pt x="7041291" y="1668442"/>
                  <a:pt x="7038895" y="1666045"/>
                  <a:pt x="7034106" y="1661256"/>
                </a:cubicBezTo>
                <a:lnTo>
                  <a:pt x="7019736" y="1646887"/>
                </a:lnTo>
                <a:lnTo>
                  <a:pt x="7041291" y="1639701"/>
                </a:lnTo>
                <a:cubicBezTo>
                  <a:pt x="7041291" y="1649281"/>
                  <a:pt x="7046080" y="1654070"/>
                  <a:pt x="7055660" y="1654070"/>
                </a:cubicBezTo>
                <a:cubicBezTo>
                  <a:pt x="7046080" y="1663651"/>
                  <a:pt x="7043686" y="1670836"/>
                  <a:pt x="7048475" y="1675625"/>
                </a:cubicBezTo>
                <a:cubicBezTo>
                  <a:pt x="7053266" y="1680416"/>
                  <a:pt x="7060449" y="1680416"/>
                  <a:pt x="7070029" y="1675625"/>
                </a:cubicBezTo>
                <a:cubicBezTo>
                  <a:pt x="7079610" y="1670836"/>
                  <a:pt x="7084398" y="1673230"/>
                  <a:pt x="7084398" y="1682811"/>
                </a:cubicBezTo>
                <a:lnTo>
                  <a:pt x="7084398" y="1711551"/>
                </a:lnTo>
                <a:cubicBezTo>
                  <a:pt x="7093979" y="1711551"/>
                  <a:pt x="7093979" y="1716340"/>
                  <a:pt x="7084398" y="1725920"/>
                </a:cubicBezTo>
                <a:cubicBezTo>
                  <a:pt x="7074819" y="1735500"/>
                  <a:pt x="7074819" y="1737895"/>
                  <a:pt x="7084398" y="1733106"/>
                </a:cubicBezTo>
                <a:cubicBezTo>
                  <a:pt x="7093979" y="1728316"/>
                  <a:pt x="7098769" y="1721131"/>
                  <a:pt x="7098769" y="1711551"/>
                </a:cubicBezTo>
                <a:cubicBezTo>
                  <a:pt x="7098769" y="1701971"/>
                  <a:pt x="7103559" y="1697182"/>
                  <a:pt x="7113139" y="1697182"/>
                </a:cubicBezTo>
                <a:cubicBezTo>
                  <a:pt x="7122719" y="1697182"/>
                  <a:pt x="7127508" y="1697182"/>
                  <a:pt x="7127508" y="1697182"/>
                </a:cubicBezTo>
                <a:cubicBezTo>
                  <a:pt x="7127508" y="1697182"/>
                  <a:pt x="7129904" y="1694785"/>
                  <a:pt x="7134694" y="1689996"/>
                </a:cubicBezTo>
                <a:cubicBezTo>
                  <a:pt x="7139485" y="1685205"/>
                  <a:pt x="7146668" y="1682811"/>
                  <a:pt x="7156248" y="1682811"/>
                </a:cubicBezTo>
                <a:cubicBezTo>
                  <a:pt x="7175409" y="1673230"/>
                  <a:pt x="7184989" y="1673230"/>
                  <a:pt x="7184989" y="1682811"/>
                </a:cubicBezTo>
                <a:cubicBezTo>
                  <a:pt x="7194569" y="1682811"/>
                  <a:pt x="7199358" y="1682811"/>
                  <a:pt x="7199358" y="1682811"/>
                </a:cubicBezTo>
                <a:cubicBezTo>
                  <a:pt x="7218518" y="1682811"/>
                  <a:pt x="7228098" y="1682811"/>
                  <a:pt x="7228098" y="1682811"/>
                </a:cubicBezTo>
                <a:lnTo>
                  <a:pt x="7228098" y="1668442"/>
                </a:lnTo>
                <a:cubicBezTo>
                  <a:pt x="7247259" y="1668442"/>
                  <a:pt x="7256839" y="1663651"/>
                  <a:pt x="7256839" y="1654070"/>
                </a:cubicBezTo>
                <a:cubicBezTo>
                  <a:pt x="7256839" y="1634912"/>
                  <a:pt x="7271207" y="1620541"/>
                  <a:pt x="7299948" y="1610961"/>
                </a:cubicBezTo>
                <a:cubicBezTo>
                  <a:pt x="7328689" y="1610961"/>
                  <a:pt x="7343060" y="1606172"/>
                  <a:pt x="7343060" y="1596592"/>
                </a:cubicBezTo>
                <a:cubicBezTo>
                  <a:pt x="7352639" y="1606172"/>
                  <a:pt x="7367010" y="1610961"/>
                  <a:pt x="7386168" y="1610961"/>
                </a:cubicBezTo>
                <a:cubicBezTo>
                  <a:pt x="7405328" y="1610961"/>
                  <a:pt x="7414908" y="1615752"/>
                  <a:pt x="7414908" y="1625332"/>
                </a:cubicBezTo>
                <a:cubicBezTo>
                  <a:pt x="7414908" y="1625332"/>
                  <a:pt x="7417305" y="1615752"/>
                  <a:pt x="7422094" y="1596592"/>
                </a:cubicBezTo>
                <a:cubicBezTo>
                  <a:pt x="7426885" y="1577431"/>
                  <a:pt x="7429281" y="1563062"/>
                  <a:pt x="7429281" y="1553482"/>
                </a:cubicBezTo>
                <a:cubicBezTo>
                  <a:pt x="7429281" y="1553482"/>
                  <a:pt x="7424489" y="1553482"/>
                  <a:pt x="7414908" y="1553482"/>
                </a:cubicBezTo>
                <a:cubicBezTo>
                  <a:pt x="7405328" y="1543900"/>
                  <a:pt x="7390960" y="1543900"/>
                  <a:pt x="7371799" y="1553482"/>
                </a:cubicBezTo>
                <a:lnTo>
                  <a:pt x="7357428" y="1539111"/>
                </a:lnTo>
                <a:cubicBezTo>
                  <a:pt x="7376588" y="1519951"/>
                  <a:pt x="7386168" y="1507976"/>
                  <a:pt x="7386168" y="1503187"/>
                </a:cubicBezTo>
                <a:cubicBezTo>
                  <a:pt x="7386168" y="1498396"/>
                  <a:pt x="7390960" y="1498396"/>
                  <a:pt x="7400541" y="1503187"/>
                </a:cubicBezTo>
                <a:cubicBezTo>
                  <a:pt x="7410121" y="1507976"/>
                  <a:pt x="7414908" y="1505582"/>
                  <a:pt x="7414908" y="1496001"/>
                </a:cubicBezTo>
                <a:cubicBezTo>
                  <a:pt x="7414908" y="1496001"/>
                  <a:pt x="7414908" y="1493607"/>
                  <a:pt x="7414908" y="1488816"/>
                </a:cubicBezTo>
                <a:cubicBezTo>
                  <a:pt x="7414908" y="1484027"/>
                  <a:pt x="7419701" y="1481630"/>
                  <a:pt x="7429281" y="1481630"/>
                </a:cubicBezTo>
                <a:cubicBezTo>
                  <a:pt x="7438860" y="1472050"/>
                  <a:pt x="7443649" y="1472050"/>
                  <a:pt x="7443649" y="1481630"/>
                </a:cubicBezTo>
                <a:cubicBezTo>
                  <a:pt x="7443649" y="1491212"/>
                  <a:pt x="7446045" y="1496001"/>
                  <a:pt x="7450834" y="1496001"/>
                </a:cubicBezTo>
                <a:cubicBezTo>
                  <a:pt x="7455625" y="1496001"/>
                  <a:pt x="7458020" y="1491212"/>
                  <a:pt x="7458020" y="1481630"/>
                </a:cubicBezTo>
                <a:lnTo>
                  <a:pt x="7458020" y="1496001"/>
                </a:lnTo>
                <a:cubicBezTo>
                  <a:pt x="7467598" y="1505582"/>
                  <a:pt x="7472388" y="1512767"/>
                  <a:pt x="7472388" y="1517556"/>
                </a:cubicBezTo>
                <a:cubicBezTo>
                  <a:pt x="7472388" y="1522345"/>
                  <a:pt x="7467598" y="1524742"/>
                  <a:pt x="7458020" y="1524742"/>
                </a:cubicBezTo>
                <a:cubicBezTo>
                  <a:pt x="7458020" y="1534322"/>
                  <a:pt x="7460414" y="1539111"/>
                  <a:pt x="7465204" y="1539111"/>
                </a:cubicBezTo>
                <a:cubicBezTo>
                  <a:pt x="7469993" y="1539111"/>
                  <a:pt x="7481968" y="1539111"/>
                  <a:pt x="7501128" y="1539111"/>
                </a:cubicBezTo>
                <a:lnTo>
                  <a:pt x="7515497" y="1524742"/>
                </a:lnTo>
                <a:cubicBezTo>
                  <a:pt x="7515497" y="1524742"/>
                  <a:pt x="7520288" y="1522345"/>
                  <a:pt x="7529868" y="1517556"/>
                </a:cubicBezTo>
                <a:cubicBezTo>
                  <a:pt x="7539448" y="1512767"/>
                  <a:pt x="7544237" y="1512767"/>
                  <a:pt x="7544237" y="1517556"/>
                </a:cubicBezTo>
                <a:cubicBezTo>
                  <a:pt x="7544237" y="1522345"/>
                  <a:pt x="7551422" y="1527136"/>
                  <a:pt x="7565792" y="1531926"/>
                </a:cubicBezTo>
                <a:cubicBezTo>
                  <a:pt x="7580163" y="1536717"/>
                  <a:pt x="7592138" y="1534322"/>
                  <a:pt x="7601718" y="1524742"/>
                </a:cubicBezTo>
                <a:cubicBezTo>
                  <a:pt x="7611298" y="1515162"/>
                  <a:pt x="7613692" y="1507976"/>
                  <a:pt x="7608904" y="1503187"/>
                </a:cubicBezTo>
                <a:cubicBezTo>
                  <a:pt x="7604112" y="1498396"/>
                  <a:pt x="7606507" y="1491212"/>
                  <a:pt x="7616087" y="1481630"/>
                </a:cubicBezTo>
                <a:cubicBezTo>
                  <a:pt x="7625667" y="1472050"/>
                  <a:pt x="7632852" y="1469656"/>
                  <a:pt x="7637642" y="1474447"/>
                </a:cubicBezTo>
                <a:cubicBezTo>
                  <a:pt x="7642433" y="1479236"/>
                  <a:pt x="7644828" y="1481630"/>
                  <a:pt x="7644828" y="1481630"/>
                </a:cubicBezTo>
                <a:lnTo>
                  <a:pt x="7659198" y="1481630"/>
                </a:lnTo>
                <a:cubicBezTo>
                  <a:pt x="7668778" y="1472050"/>
                  <a:pt x="7673568" y="1472050"/>
                  <a:pt x="7673568" y="1481630"/>
                </a:cubicBezTo>
                <a:lnTo>
                  <a:pt x="7702308" y="1452892"/>
                </a:lnTo>
                <a:cubicBezTo>
                  <a:pt x="7702308" y="1443312"/>
                  <a:pt x="7707097" y="1438521"/>
                  <a:pt x="7716677" y="1438521"/>
                </a:cubicBezTo>
                <a:cubicBezTo>
                  <a:pt x="7726257" y="1428941"/>
                  <a:pt x="7731048" y="1424152"/>
                  <a:pt x="7731048" y="1424152"/>
                </a:cubicBezTo>
                <a:cubicBezTo>
                  <a:pt x="7731048" y="1424152"/>
                  <a:pt x="7731048" y="1419361"/>
                  <a:pt x="7731048" y="1409780"/>
                </a:cubicBezTo>
                <a:cubicBezTo>
                  <a:pt x="7731048" y="1390622"/>
                  <a:pt x="7731048" y="1376251"/>
                  <a:pt x="7731048" y="1366671"/>
                </a:cubicBezTo>
                <a:cubicBezTo>
                  <a:pt x="7731048" y="1366671"/>
                  <a:pt x="7733443" y="1364276"/>
                  <a:pt x="7738232" y="1359487"/>
                </a:cubicBezTo>
                <a:cubicBezTo>
                  <a:pt x="7743023" y="1354696"/>
                  <a:pt x="7745418" y="1349905"/>
                  <a:pt x="7745418" y="1345116"/>
                </a:cubicBezTo>
                <a:cubicBezTo>
                  <a:pt x="7745418" y="1340327"/>
                  <a:pt x="7745418" y="1337931"/>
                  <a:pt x="7745418" y="1337931"/>
                </a:cubicBezTo>
                <a:cubicBezTo>
                  <a:pt x="7745418" y="1337931"/>
                  <a:pt x="7750206" y="1333142"/>
                  <a:pt x="7759786" y="1323561"/>
                </a:cubicBezTo>
                <a:cubicBezTo>
                  <a:pt x="7778949" y="1323561"/>
                  <a:pt x="7790924" y="1321167"/>
                  <a:pt x="7795712" y="1316376"/>
                </a:cubicBezTo>
                <a:cubicBezTo>
                  <a:pt x="7800504" y="1311587"/>
                  <a:pt x="7805292" y="1309192"/>
                  <a:pt x="7810084" y="1309192"/>
                </a:cubicBezTo>
                <a:cubicBezTo>
                  <a:pt x="7814872" y="1309192"/>
                  <a:pt x="7817269" y="1306796"/>
                  <a:pt x="7817269" y="1302007"/>
                </a:cubicBezTo>
                <a:cubicBezTo>
                  <a:pt x="7817269" y="1297218"/>
                  <a:pt x="7822058" y="1294821"/>
                  <a:pt x="7831638" y="1294821"/>
                </a:cubicBezTo>
                <a:lnTo>
                  <a:pt x="7831638" y="1323561"/>
                </a:lnTo>
                <a:lnTo>
                  <a:pt x="7802898" y="1337931"/>
                </a:lnTo>
                <a:lnTo>
                  <a:pt x="7802898" y="1352302"/>
                </a:lnTo>
                <a:cubicBezTo>
                  <a:pt x="7802898" y="1352302"/>
                  <a:pt x="7805292" y="1352302"/>
                  <a:pt x="7810084" y="1352302"/>
                </a:cubicBezTo>
                <a:cubicBezTo>
                  <a:pt x="7814872" y="1352302"/>
                  <a:pt x="7817269" y="1357091"/>
                  <a:pt x="7817269" y="1366671"/>
                </a:cubicBezTo>
                <a:cubicBezTo>
                  <a:pt x="7817269" y="1376251"/>
                  <a:pt x="7822058" y="1381042"/>
                  <a:pt x="7831638" y="1381042"/>
                </a:cubicBezTo>
                <a:lnTo>
                  <a:pt x="7860378" y="1381042"/>
                </a:lnTo>
                <a:lnTo>
                  <a:pt x="7860378" y="1395411"/>
                </a:lnTo>
                <a:lnTo>
                  <a:pt x="7874748" y="1395411"/>
                </a:lnTo>
                <a:cubicBezTo>
                  <a:pt x="7874748" y="1385831"/>
                  <a:pt x="7869959" y="1381042"/>
                  <a:pt x="7860378" y="1381042"/>
                </a:cubicBezTo>
                <a:lnTo>
                  <a:pt x="7860378" y="1352302"/>
                </a:lnTo>
                <a:cubicBezTo>
                  <a:pt x="7869959" y="1352302"/>
                  <a:pt x="7874748" y="1352302"/>
                  <a:pt x="7874748" y="1352302"/>
                </a:cubicBezTo>
                <a:cubicBezTo>
                  <a:pt x="7884328" y="1352302"/>
                  <a:pt x="7889117" y="1361882"/>
                  <a:pt x="7889117" y="1381042"/>
                </a:cubicBezTo>
                <a:cubicBezTo>
                  <a:pt x="7889117" y="1371462"/>
                  <a:pt x="7898697" y="1366671"/>
                  <a:pt x="7917858" y="1366671"/>
                </a:cubicBezTo>
                <a:cubicBezTo>
                  <a:pt x="7917858" y="1376251"/>
                  <a:pt x="7922646" y="1371462"/>
                  <a:pt x="7932226" y="1352302"/>
                </a:cubicBezTo>
                <a:lnTo>
                  <a:pt x="7975338" y="1337931"/>
                </a:lnTo>
                <a:lnTo>
                  <a:pt x="7989707" y="1337931"/>
                </a:lnTo>
                <a:lnTo>
                  <a:pt x="7989707" y="1323561"/>
                </a:lnTo>
                <a:lnTo>
                  <a:pt x="8004076" y="1323561"/>
                </a:lnTo>
                <a:lnTo>
                  <a:pt x="8004076" y="1337931"/>
                </a:lnTo>
                <a:cubicBezTo>
                  <a:pt x="8013656" y="1347511"/>
                  <a:pt x="8020842" y="1347511"/>
                  <a:pt x="8025631" y="1337931"/>
                </a:cubicBezTo>
                <a:cubicBezTo>
                  <a:pt x="8030422" y="1328351"/>
                  <a:pt x="8032816" y="1321167"/>
                  <a:pt x="8032816" y="1316376"/>
                </a:cubicBezTo>
                <a:cubicBezTo>
                  <a:pt x="8032816" y="1311587"/>
                  <a:pt x="8028028" y="1304401"/>
                  <a:pt x="8018448" y="1294821"/>
                </a:cubicBezTo>
                <a:cubicBezTo>
                  <a:pt x="8018448" y="1294821"/>
                  <a:pt x="8023236" y="1294821"/>
                  <a:pt x="8032816" y="1294821"/>
                </a:cubicBezTo>
                <a:cubicBezTo>
                  <a:pt x="8042397" y="1304401"/>
                  <a:pt x="8061557" y="1309192"/>
                  <a:pt x="8090298" y="1309192"/>
                </a:cubicBezTo>
                <a:cubicBezTo>
                  <a:pt x="8119038" y="1309192"/>
                  <a:pt x="8133407" y="1309192"/>
                  <a:pt x="8133407" y="1309192"/>
                </a:cubicBezTo>
                <a:cubicBezTo>
                  <a:pt x="8152567" y="1309192"/>
                  <a:pt x="8157356" y="1313982"/>
                  <a:pt x="8147776" y="1323561"/>
                </a:cubicBezTo>
                <a:cubicBezTo>
                  <a:pt x="8138196" y="1333142"/>
                  <a:pt x="8133407" y="1337931"/>
                  <a:pt x="8133407" y="1337931"/>
                </a:cubicBezTo>
                <a:cubicBezTo>
                  <a:pt x="8142987" y="1337931"/>
                  <a:pt x="8147776" y="1337931"/>
                  <a:pt x="8147776" y="1337931"/>
                </a:cubicBezTo>
                <a:cubicBezTo>
                  <a:pt x="8147776" y="1328351"/>
                  <a:pt x="8152567" y="1323561"/>
                  <a:pt x="8162147" y="1323561"/>
                </a:cubicBezTo>
                <a:lnTo>
                  <a:pt x="8162147" y="1337931"/>
                </a:lnTo>
                <a:cubicBezTo>
                  <a:pt x="8171728" y="1337931"/>
                  <a:pt x="8176516" y="1337931"/>
                  <a:pt x="8176516" y="1337931"/>
                </a:cubicBezTo>
                <a:lnTo>
                  <a:pt x="8205258" y="1323561"/>
                </a:lnTo>
                <a:cubicBezTo>
                  <a:pt x="8214838" y="1313982"/>
                  <a:pt x="8222022" y="1309192"/>
                  <a:pt x="8226814" y="1309192"/>
                </a:cubicBezTo>
                <a:cubicBezTo>
                  <a:pt x="8231602" y="1309192"/>
                  <a:pt x="8238788" y="1309192"/>
                  <a:pt x="8248368" y="1309192"/>
                </a:cubicBezTo>
                <a:lnTo>
                  <a:pt x="8262738" y="1294821"/>
                </a:lnTo>
                <a:cubicBezTo>
                  <a:pt x="8272318" y="1285241"/>
                  <a:pt x="8277108" y="1285241"/>
                  <a:pt x="8277108" y="1294821"/>
                </a:cubicBezTo>
                <a:lnTo>
                  <a:pt x="8291476" y="1294821"/>
                </a:lnTo>
                <a:cubicBezTo>
                  <a:pt x="8291476" y="1290032"/>
                  <a:pt x="8291476" y="1286141"/>
                  <a:pt x="8291476" y="1283146"/>
                </a:cubicBezTo>
                <a:lnTo>
                  <a:pt x="8291476" y="1280452"/>
                </a:lnTo>
                <a:lnTo>
                  <a:pt x="8305847" y="1309192"/>
                </a:lnTo>
                <a:cubicBezTo>
                  <a:pt x="8296266" y="1318773"/>
                  <a:pt x="8286686" y="1323561"/>
                  <a:pt x="8277108" y="1323561"/>
                </a:cubicBezTo>
                <a:lnTo>
                  <a:pt x="8262738" y="1337931"/>
                </a:lnTo>
                <a:cubicBezTo>
                  <a:pt x="8253157" y="1328351"/>
                  <a:pt x="8243577" y="1323561"/>
                  <a:pt x="8233997" y="1323561"/>
                </a:cubicBezTo>
                <a:cubicBezTo>
                  <a:pt x="8224417" y="1333142"/>
                  <a:pt x="8219628" y="1337931"/>
                  <a:pt x="8219628" y="1337931"/>
                </a:cubicBezTo>
                <a:cubicBezTo>
                  <a:pt x="8219628" y="1337931"/>
                  <a:pt x="8224417" y="1337931"/>
                  <a:pt x="8233997" y="1337931"/>
                </a:cubicBezTo>
                <a:lnTo>
                  <a:pt x="8233997" y="1352302"/>
                </a:lnTo>
                <a:cubicBezTo>
                  <a:pt x="8205258" y="1352302"/>
                  <a:pt x="8183702" y="1352302"/>
                  <a:pt x="8169333" y="1352302"/>
                </a:cubicBezTo>
                <a:cubicBezTo>
                  <a:pt x="8154962" y="1352302"/>
                  <a:pt x="8147776" y="1357091"/>
                  <a:pt x="8147776" y="1366671"/>
                </a:cubicBezTo>
                <a:cubicBezTo>
                  <a:pt x="8138196" y="1366671"/>
                  <a:pt x="8128618" y="1361882"/>
                  <a:pt x="8119038" y="1352302"/>
                </a:cubicBezTo>
                <a:lnTo>
                  <a:pt x="8104666" y="1381042"/>
                </a:lnTo>
                <a:cubicBezTo>
                  <a:pt x="8095086" y="1390622"/>
                  <a:pt x="8090298" y="1395411"/>
                  <a:pt x="8090298" y="1395411"/>
                </a:cubicBezTo>
                <a:cubicBezTo>
                  <a:pt x="8090298" y="1395411"/>
                  <a:pt x="8095086" y="1395411"/>
                  <a:pt x="8104666" y="1395411"/>
                </a:cubicBezTo>
                <a:cubicBezTo>
                  <a:pt x="8114246" y="1395411"/>
                  <a:pt x="8119038" y="1400201"/>
                  <a:pt x="8119038" y="1409780"/>
                </a:cubicBezTo>
                <a:lnTo>
                  <a:pt x="8133407" y="1395411"/>
                </a:lnTo>
                <a:cubicBezTo>
                  <a:pt x="8142987" y="1385831"/>
                  <a:pt x="8157356" y="1381042"/>
                  <a:pt x="8176516" y="1381042"/>
                </a:cubicBezTo>
                <a:lnTo>
                  <a:pt x="8190888" y="1366671"/>
                </a:lnTo>
                <a:lnTo>
                  <a:pt x="8205258" y="1381042"/>
                </a:lnTo>
                <a:cubicBezTo>
                  <a:pt x="8214838" y="1381042"/>
                  <a:pt x="8219628" y="1376251"/>
                  <a:pt x="8219628" y="1366671"/>
                </a:cubicBezTo>
                <a:cubicBezTo>
                  <a:pt x="8229208" y="1366671"/>
                  <a:pt x="8236394" y="1364276"/>
                  <a:pt x="8241182" y="1359487"/>
                </a:cubicBezTo>
                <a:cubicBezTo>
                  <a:pt x="8245972" y="1354696"/>
                  <a:pt x="8248368" y="1352302"/>
                  <a:pt x="8248368" y="1352302"/>
                </a:cubicBezTo>
                <a:lnTo>
                  <a:pt x="8262738" y="1352302"/>
                </a:lnTo>
                <a:cubicBezTo>
                  <a:pt x="8272318" y="1352302"/>
                  <a:pt x="8279503" y="1352302"/>
                  <a:pt x="8284292" y="1352302"/>
                </a:cubicBezTo>
                <a:cubicBezTo>
                  <a:pt x="8289081" y="1352302"/>
                  <a:pt x="8291476" y="1347511"/>
                  <a:pt x="8291476" y="1337931"/>
                </a:cubicBezTo>
                <a:lnTo>
                  <a:pt x="8305847" y="1323561"/>
                </a:lnTo>
                <a:cubicBezTo>
                  <a:pt x="8315427" y="1313982"/>
                  <a:pt x="8320216" y="1313982"/>
                  <a:pt x="8320216" y="1323561"/>
                </a:cubicBezTo>
                <a:cubicBezTo>
                  <a:pt x="8329796" y="1304401"/>
                  <a:pt x="8339376" y="1299612"/>
                  <a:pt x="8348956" y="1309192"/>
                </a:cubicBezTo>
                <a:cubicBezTo>
                  <a:pt x="8358536" y="1309192"/>
                  <a:pt x="8365722" y="1306796"/>
                  <a:pt x="8370511" y="1302007"/>
                </a:cubicBezTo>
                <a:cubicBezTo>
                  <a:pt x="8375302" y="1297218"/>
                  <a:pt x="8382486" y="1294821"/>
                  <a:pt x="8392066" y="1294821"/>
                </a:cubicBezTo>
                <a:cubicBezTo>
                  <a:pt x="8401646" y="1294821"/>
                  <a:pt x="8411226" y="1292427"/>
                  <a:pt x="8420806" y="1287636"/>
                </a:cubicBezTo>
                <a:cubicBezTo>
                  <a:pt x="8430386" y="1282846"/>
                  <a:pt x="8435177" y="1275661"/>
                  <a:pt x="8435177" y="1266081"/>
                </a:cubicBezTo>
                <a:cubicBezTo>
                  <a:pt x="8435177" y="1275661"/>
                  <a:pt x="8437572" y="1280452"/>
                  <a:pt x="8442361" y="1280452"/>
                </a:cubicBezTo>
                <a:cubicBezTo>
                  <a:pt x="8447152" y="1280452"/>
                  <a:pt x="8454336" y="1275661"/>
                  <a:pt x="8463916" y="1266081"/>
                </a:cubicBezTo>
                <a:cubicBezTo>
                  <a:pt x="8473496" y="1266081"/>
                  <a:pt x="8495051" y="1258897"/>
                  <a:pt x="8528582" y="1244526"/>
                </a:cubicBezTo>
                <a:cubicBezTo>
                  <a:pt x="8562111" y="1230157"/>
                  <a:pt x="8583666" y="1220577"/>
                  <a:pt x="8593246" y="1215786"/>
                </a:cubicBezTo>
                <a:cubicBezTo>
                  <a:pt x="8602828" y="1210997"/>
                  <a:pt x="8612406" y="1208602"/>
                  <a:pt x="8621986" y="1208602"/>
                </a:cubicBezTo>
                <a:cubicBezTo>
                  <a:pt x="8621986" y="1208602"/>
                  <a:pt x="8626777" y="1208602"/>
                  <a:pt x="8636358" y="1208602"/>
                </a:cubicBezTo>
                <a:cubicBezTo>
                  <a:pt x="8636358" y="1208602"/>
                  <a:pt x="8641147" y="1208602"/>
                  <a:pt x="8650727" y="1208602"/>
                </a:cubicBezTo>
                <a:cubicBezTo>
                  <a:pt x="8650727" y="1199022"/>
                  <a:pt x="8684256" y="1179862"/>
                  <a:pt x="8751315" y="1151121"/>
                </a:cubicBezTo>
                <a:cubicBezTo>
                  <a:pt x="8780055" y="1141542"/>
                  <a:pt x="8794426" y="1131961"/>
                  <a:pt x="8794426" y="1122381"/>
                </a:cubicBezTo>
                <a:cubicBezTo>
                  <a:pt x="8794426" y="1122381"/>
                  <a:pt x="8796821" y="1122381"/>
                  <a:pt x="8801610" y="1122381"/>
                </a:cubicBezTo>
                <a:cubicBezTo>
                  <a:pt x="8806401" y="1122381"/>
                  <a:pt x="8813585" y="1122381"/>
                  <a:pt x="8823165" y="1122381"/>
                </a:cubicBezTo>
                <a:cubicBezTo>
                  <a:pt x="8851905" y="1122381"/>
                  <a:pt x="8866276" y="1108012"/>
                  <a:pt x="8866276" y="1079272"/>
                </a:cubicBezTo>
                <a:lnTo>
                  <a:pt x="8880645" y="1050531"/>
                </a:lnTo>
                <a:cubicBezTo>
                  <a:pt x="8880645" y="1060111"/>
                  <a:pt x="8880645" y="1067297"/>
                  <a:pt x="8880645" y="1072086"/>
                </a:cubicBezTo>
                <a:cubicBezTo>
                  <a:pt x="8880645" y="1076877"/>
                  <a:pt x="8880645" y="1079272"/>
                  <a:pt x="8880645" y="1079272"/>
                </a:cubicBezTo>
                <a:lnTo>
                  <a:pt x="8880645" y="1093643"/>
                </a:lnTo>
                <a:cubicBezTo>
                  <a:pt x="8890226" y="1093643"/>
                  <a:pt x="8895017" y="1088852"/>
                  <a:pt x="8895017" y="1079272"/>
                </a:cubicBezTo>
                <a:cubicBezTo>
                  <a:pt x="8895017" y="1060111"/>
                  <a:pt x="8902200" y="1050531"/>
                  <a:pt x="8916569" y="1050531"/>
                </a:cubicBezTo>
                <a:cubicBezTo>
                  <a:pt x="8930940" y="1050531"/>
                  <a:pt x="8938124" y="1055322"/>
                  <a:pt x="8938124" y="1064902"/>
                </a:cubicBezTo>
                <a:cubicBezTo>
                  <a:pt x="8947706" y="1074483"/>
                  <a:pt x="8957286" y="1074483"/>
                  <a:pt x="8966864" y="1064902"/>
                </a:cubicBezTo>
                <a:cubicBezTo>
                  <a:pt x="8976446" y="1055322"/>
                  <a:pt x="8981236" y="1045742"/>
                  <a:pt x="8981236" y="1036162"/>
                </a:cubicBezTo>
                <a:cubicBezTo>
                  <a:pt x="8971655" y="1007422"/>
                  <a:pt x="8957286" y="1002633"/>
                  <a:pt x="8938124" y="1021791"/>
                </a:cubicBezTo>
                <a:cubicBezTo>
                  <a:pt x="8928546" y="1021791"/>
                  <a:pt x="8921360" y="1024188"/>
                  <a:pt x="8916569" y="1028977"/>
                </a:cubicBezTo>
                <a:cubicBezTo>
                  <a:pt x="8911780" y="1033766"/>
                  <a:pt x="8899806" y="1036162"/>
                  <a:pt x="8880645" y="1036162"/>
                </a:cubicBezTo>
                <a:cubicBezTo>
                  <a:pt x="8880645" y="1036162"/>
                  <a:pt x="8875856" y="1036162"/>
                  <a:pt x="8866276" y="1036162"/>
                </a:cubicBezTo>
                <a:cubicBezTo>
                  <a:pt x="8856696" y="1036162"/>
                  <a:pt x="8851905" y="1038557"/>
                  <a:pt x="8851905" y="1043346"/>
                </a:cubicBezTo>
                <a:cubicBezTo>
                  <a:pt x="8851905" y="1048137"/>
                  <a:pt x="8849511" y="1050531"/>
                  <a:pt x="8844721" y="1050531"/>
                </a:cubicBezTo>
                <a:cubicBezTo>
                  <a:pt x="8839930" y="1050531"/>
                  <a:pt x="8837536" y="1048137"/>
                  <a:pt x="8837536" y="1043346"/>
                </a:cubicBezTo>
                <a:cubicBezTo>
                  <a:pt x="8837536" y="1038557"/>
                  <a:pt x="8839930" y="1033766"/>
                  <a:pt x="8844721" y="1028977"/>
                </a:cubicBezTo>
                <a:cubicBezTo>
                  <a:pt x="8849511" y="1024188"/>
                  <a:pt x="8856696" y="1021791"/>
                  <a:pt x="8866276" y="1021791"/>
                </a:cubicBezTo>
                <a:cubicBezTo>
                  <a:pt x="8875856" y="1021791"/>
                  <a:pt x="8887831" y="1019396"/>
                  <a:pt x="8902200" y="1014607"/>
                </a:cubicBezTo>
                <a:cubicBezTo>
                  <a:pt x="8916569" y="1009817"/>
                  <a:pt x="8928546" y="1002633"/>
                  <a:pt x="8938124" y="993053"/>
                </a:cubicBezTo>
                <a:cubicBezTo>
                  <a:pt x="8957286" y="983473"/>
                  <a:pt x="8966864" y="983473"/>
                  <a:pt x="8966864" y="993053"/>
                </a:cubicBezTo>
                <a:cubicBezTo>
                  <a:pt x="8986025" y="1012211"/>
                  <a:pt x="8995605" y="1028977"/>
                  <a:pt x="8995605" y="1043346"/>
                </a:cubicBezTo>
                <a:cubicBezTo>
                  <a:pt x="8995605" y="1057717"/>
                  <a:pt x="8990816" y="1069692"/>
                  <a:pt x="8981236" y="1079272"/>
                </a:cubicBezTo>
                <a:cubicBezTo>
                  <a:pt x="8971655" y="1079272"/>
                  <a:pt x="8964470" y="1081666"/>
                  <a:pt x="8959681" y="1086457"/>
                </a:cubicBezTo>
                <a:cubicBezTo>
                  <a:pt x="8954890" y="1091246"/>
                  <a:pt x="8947706" y="1098432"/>
                  <a:pt x="8938124" y="1108012"/>
                </a:cubicBezTo>
                <a:cubicBezTo>
                  <a:pt x="8928546" y="1117592"/>
                  <a:pt x="8921360" y="1122381"/>
                  <a:pt x="8916569" y="1122381"/>
                </a:cubicBezTo>
                <a:cubicBezTo>
                  <a:pt x="8911780" y="1122381"/>
                  <a:pt x="8904597" y="1122381"/>
                  <a:pt x="8895017" y="1122381"/>
                </a:cubicBezTo>
                <a:lnTo>
                  <a:pt x="8880645" y="1122381"/>
                </a:lnTo>
                <a:cubicBezTo>
                  <a:pt x="8880645" y="1122381"/>
                  <a:pt x="8880645" y="1127172"/>
                  <a:pt x="8880645" y="1136752"/>
                </a:cubicBezTo>
                <a:cubicBezTo>
                  <a:pt x="8880645" y="1146333"/>
                  <a:pt x="8871065" y="1151121"/>
                  <a:pt x="8851905" y="1151121"/>
                </a:cubicBezTo>
                <a:cubicBezTo>
                  <a:pt x="8851905" y="1151121"/>
                  <a:pt x="8849511" y="1151121"/>
                  <a:pt x="8844721" y="1151121"/>
                </a:cubicBezTo>
                <a:cubicBezTo>
                  <a:pt x="8839930" y="1151121"/>
                  <a:pt x="8835141" y="1153516"/>
                  <a:pt x="8830350" y="1158307"/>
                </a:cubicBezTo>
                <a:cubicBezTo>
                  <a:pt x="8825561" y="1163096"/>
                  <a:pt x="8823165" y="1165493"/>
                  <a:pt x="8823165" y="1165493"/>
                </a:cubicBezTo>
                <a:cubicBezTo>
                  <a:pt x="8823165" y="1165493"/>
                  <a:pt x="8818376" y="1165493"/>
                  <a:pt x="8808796" y="1165493"/>
                </a:cubicBezTo>
                <a:cubicBezTo>
                  <a:pt x="8808796" y="1165493"/>
                  <a:pt x="8806401" y="1167887"/>
                  <a:pt x="8801610" y="1172676"/>
                </a:cubicBezTo>
                <a:cubicBezTo>
                  <a:pt x="8796821" y="1177467"/>
                  <a:pt x="8789635" y="1179862"/>
                  <a:pt x="8780055" y="1179862"/>
                </a:cubicBezTo>
                <a:cubicBezTo>
                  <a:pt x="8770475" y="1179862"/>
                  <a:pt x="8763292" y="1182257"/>
                  <a:pt x="8758501" y="1187048"/>
                </a:cubicBezTo>
                <a:cubicBezTo>
                  <a:pt x="8753711" y="1191836"/>
                  <a:pt x="8741735" y="1196627"/>
                  <a:pt x="8722577" y="1201417"/>
                </a:cubicBezTo>
                <a:cubicBezTo>
                  <a:pt x="8703416" y="1206206"/>
                  <a:pt x="8693836" y="1210997"/>
                  <a:pt x="8693836" y="1215786"/>
                </a:cubicBezTo>
                <a:cubicBezTo>
                  <a:pt x="8693836" y="1220577"/>
                  <a:pt x="8689047" y="1222971"/>
                  <a:pt x="8679467" y="1222971"/>
                </a:cubicBezTo>
                <a:cubicBezTo>
                  <a:pt x="8669887" y="1222971"/>
                  <a:pt x="8665098" y="1222971"/>
                  <a:pt x="8665098" y="1222971"/>
                </a:cubicBezTo>
                <a:cubicBezTo>
                  <a:pt x="8665098" y="1222971"/>
                  <a:pt x="8653121" y="1227763"/>
                  <a:pt x="8629172" y="1237342"/>
                </a:cubicBezTo>
                <a:cubicBezTo>
                  <a:pt x="8605223" y="1246923"/>
                  <a:pt x="8593246" y="1251712"/>
                  <a:pt x="8593246" y="1251712"/>
                </a:cubicBezTo>
                <a:lnTo>
                  <a:pt x="8578877" y="1280452"/>
                </a:lnTo>
                <a:lnTo>
                  <a:pt x="8578877" y="1309192"/>
                </a:lnTo>
                <a:cubicBezTo>
                  <a:pt x="8598035" y="1318773"/>
                  <a:pt x="8612406" y="1313982"/>
                  <a:pt x="8621986" y="1294821"/>
                </a:cubicBezTo>
                <a:cubicBezTo>
                  <a:pt x="8621986" y="1285241"/>
                  <a:pt x="8626777" y="1280452"/>
                  <a:pt x="8636358" y="1280452"/>
                </a:cubicBezTo>
                <a:cubicBezTo>
                  <a:pt x="8645938" y="1280452"/>
                  <a:pt x="8650727" y="1278055"/>
                  <a:pt x="8650727" y="1273267"/>
                </a:cubicBezTo>
                <a:cubicBezTo>
                  <a:pt x="8650727" y="1268477"/>
                  <a:pt x="8650727" y="1261292"/>
                  <a:pt x="8650727" y="1251712"/>
                </a:cubicBezTo>
                <a:cubicBezTo>
                  <a:pt x="8650727" y="1242132"/>
                  <a:pt x="8655516" y="1237342"/>
                  <a:pt x="8665098" y="1237342"/>
                </a:cubicBezTo>
                <a:cubicBezTo>
                  <a:pt x="8674678" y="1237342"/>
                  <a:pt x="8681862" y="1234946"/>
                  <a:pt x="8686653" y="1230157"/>
                </a:cubicBezTo>
                <a:cubicBezTo>
                  <a:pt x="8691442" y="1225366"/>
                  <a:pt x="8698627" y="1222971"/>
                  <a:pt x="8708205" y="1222971"/>
                </a:cubicBezTo>
                <a:lnTo>
                  <a:pt x="8780055" y="1194231"/>
                </a:lnTo>
                <a:lnTo>
                  <a:pt x="8837536" y="1179862"/>
                </a:lnTo>
                <a:cubicBezTo>
                  <a:pt x="8847116" y="1189442"/>
                  <a:pt x="8859091" y="1189442"/>
                  <a:pt x="8873460" y="1179862"/>
                </a:cubicBezTo>
                <a:cubicBezTo>
                  <a:pt x="8887831" y="1170282"/>
                  <a:pt x="8895017" y="1165493"/>
                  <a:pt x="8895017" y="1165493"/>
                </a:cubicBezTo>
                <a:lnTo>
                  <a:pt x="8909386" y="1165493"/>
                </a:lnTo>
                <a:cubicBezTo>
                  <a:pt x="8918966" y="1184651"/>
                  <a:pt x="8918966" y="1194231"/>
                  <a:pt x="8909386" y="1194231"/>
                </a:cubicBezTo>
                <a:cubicBezTo>
                  <a:pt x="8899806" y="1203811"/>
                  <a:pt x="8895017" y="1208602"/>
                  <a:pt x="8895017" y="1208602"/>
                </a:cubicBezTo>
                <a:cubicBezTo>
                  <a:pt x="8895017" y="1208602"/>
                  <a:pt x="8899806" y="1208602"/>
                  <a:pt x="8909386" y="1208602"/>
                </a:cubicBezTo>
                <a:lnTo>
                  <a:pt x="8922318" y="1215067"/>
                </a:lnTo>
                <a:lnTo>
                  <a:pt x="8920163" y="1217584"/>
                </a:lnTo>
                <a:cubicBezTo>
                  <a:pt x="8917769" y="1221176"/>
                  <a:pt x="8914175" y="1227763"/>
                  <a:pt x="8909386" y="1237342"/>
                </a:cubicBezTo>
                <a:lnTo>
                  <a:pt x="8880645" y="1208602"/>
                </a:lnTo>
                <a:lnTo>
                  <a:pt x="8866276" y="1222971"/>
                </a:lnTo>
                <a:cubicBezTo>
                  <a:pt x="8866276" y="1242132"/>
                  <a:pt x="8866276" y="1254106"/>
                  <a:pt x="8866276" y="1258897"/>
                </a:cubicBezTo>
                <a:cubicBezTo>
                  <a:pt x="8866276" y="1263686"/>
                  <a:pt x="8871065" y="1261292"/>
                  <a:pt x="8880645" y="1251712"/>
                </a:cubicBezTo>
                <a:cubicBezTo>
                  <a:pt x="8890226" y="1251712"/>
                  <a:pt x="8899806" y="1246923"/>
                  <a:pt x="8909386" y="1237342"/>
                </a:cubicBezTo>
                <a:cubicBezTo>
                  <a:pt x="8918966" y="1227763"/>
                  <a:pt x="8923755" y="1220577"/>
                  <a:pt x="8923755" y="1215786"/>
                </a:cubicBezTo>
                <a:lnTo>
                  <a:pt x="8938124" y="1222971"/>
                </a:lnTo>
                <a:cubicBezTo>
                  <a:pt x="8947706" y="1222971"/>
                  <a:pt x="8952495" y="1218182"/>
                  <a:pt x="8952495" y="1208602"/>
                </a:cubicBezTo>
                <a:cubicBezTo>
                  <a:pt x="8952495" y="1199022"/>
                  <a:pt x="8957286" y="1194231"/>
                  <a:pt x="8966864" y="1194231"/>
                </a:cubicBezTo>
                <a:cubicBezTo>
                  <a:pt x="8976446" y="1194231"/>
                  <a:pt x="8981236" y="1199022"/>
                  <a:pt x="8981236" y="1208602"/>
                </a:cubicBezTo>
                <a:cubicBezTo>
                  <a:pt x="9009974" y="1199022"/>
                  <a:pt x="9029136" y="1199022"/>
                  <a:pt x="9038716" y="1208602"/>
                </a:cubicBezTo>
                <a:cubicBezTo>
                  <a:pt x="9038716" y="1208602"/>
                  <a:pt x="9038716" y="1210997"/>
                  <a:pt x="9038716" y="1215786"/>
                </a:cubicBezTo>
                <a:cubicBezTo>
                  <a:pt x="9038716" y="1220577"/>
                  <a:pt x="9043505" y="1227763"/>
                  <a:pt x="9053085" y="1237342"/>
                </a:cubicBezTo>
                <a:lnTo>
                  <a:pt x="9053085" y="1251712"/>
                </a:lnTo>
                <a:lnTo>
                  <a:pt x="9053085" y="1266081"/>
                </a:lnTo>
                <a:lnTo>
                  <a:pt x="9096195" y="1251712"/>
                </a:lnTo>
                <a:cubicBezTo>
                  <a:pt x="9096195" y="1251712"/>
                  <a:pt x="9096195" y="1246923"/>
                  <a:pt x="9096195" y="1237342"/>
                </a:cubicBezTo>
                <a:lnTo>
                  <a:pt x="9081826" y="1237342"/>
                </a:lnTo>
                <a:cubicBezTo>
                  <a:pt x="9072246" y="1237342"/>
                  <a:pt x="9062667" y="1232552"/>
                  <a:pt x="9053085" y="1222971"/>
                </a:cubicBezTo>
                <a:cubicBezTo>
                  <a:pt x="9062667" y="1222971"/>
                  <a:pt x="9067457" y="1222971"/>
                  <a:pt x="9067457" y="1222971"/>
                </a:cubicBezTo>
                <a:cubicBezTo>
                  <a:pt x="9077037" y="1222971"/>
                  <a:pt x="9084222" y="1220577"/>
                  <a:pt x="9089011" y="1215786"/>
                </a:cubicBezTo>
                <a:cubicBezTo>
                  <a:pt x="9093800" y="1210997"/>
                  <a:pt x="9096195" y="1208602"/>
                  <a:pt x="9096195" y="1208602"/>
                </a:cubicBezTo>
                <a:lnTo>
                  <a:pt x="9081826" y="1194231"/>
                </a:lnTo>
                <a:lnTo>
                  <a:pt x="9081826" y="1179862"/>
                </a:lnTo>
                <a:cubicBezTo>
                  <a:pt x="9091406" y="1170282"/>
                  <a:pt x="9098591" y="1165493"/>
                  <a:pt x="9103380" y="1165493"/>
                </a:cubicBezTo>
                <a:cubicBezTo>
                  <a:pt x="9108170" y="1165493"/>
                  <a:pt x="9105777" y="1170282"/>
                  <a:pt x="9096195" y="1179862"/>
                </a:cubicBezTo>
                <a:cubicBezTo>
                  <a:pt x="9096195" y="1189442"/>
                  <a:pt x="9100986" y="1196627"/>
                  <a:pt x="9110566" y="1201417"/>
                </a:cubicBezTo>
                <a:cubicBezTo>
                  <a:pt x="9120146" y="1206206"/>
                  <a:pt x="9120146" y="1218182"/>
                  <a:pt x="9110566" y="1237342"/>
                </a:cubicBezTo>
                <a:lnTo>
                  <a:pt x="9110566" y="1266081"/>
                </a:lnTo>
                <a:cubicBezTo>
                  <a:pt x="9120146" y="1256501"/>
                  <a:pt x="9134515" y="1251712"/>
                  <a:pt x="9153676" y="1251712"/>
                </a:cubicBezTo>
                <a:cubicBezTo>
                  <a:pt x="9163256" y="1251712"/>
                  <a:pt x="9168045" y="1251712"/>
                  <a:pt x="9168045" y="1251712"/>
                </a:cubicBezTo>
                <a:cubicBezTo>
                  <a:pt x="9168045" y="1251712"/>
                  <a:pt x="9172834" y="1246923"/>
                  <a:pt x="9182414" y="1237342"/>
                </a:cubicBezTo>
                <a:cubicBezTo>
                  <a:pt x="9182414" y="1237342"/>
                  <a:pt x="9187203" y="1237342"/>
                  <a:pt x="9196785" y="1237342"/>
                </a:cubicBezTo>
                <a:lnTo>
                  <a:pt x="9196785" y="1222971"/>
                </a:lnTo>
                <a:cubicBezTo>
                  <a:pt x="9196785" y="1213391"/>
                  <a:pt x="9199180" y="1208602"/>
                  <a:pt x="9203969" y="1208602"/>
                </a:cubicBezTo>
                <a:cubicBezTo>
                  <a:pt x="9208760" y="1208602"/>
                  <a:pt x="9211154" y="1213391"/>
                  <a:pt x="9211154" y="1222971"/>
                </a:cubicBezTo>
                <a:cubicBezTo>
                  <a:pt x="9211154" y="1232552"/>
                  <a:pt x="9215943" y="1232552"/>
                  <a:pt x="9225525" y="1222971"/>
                </a:cubicBezTo>
                <a:cubicBezTo>
                  <a:pt x="9225525" y="1222971"/>
                  <a:pt x="9230314" y="1222971"/>
                  <a:pt x="9239895" y="1222971"/>
                </a:cubicBezTo>
                <a:lnTo>
                  <a:pt x="9254264" y="1208602"/>
                </a:lnTo>
                <a:cubicBezTo>
                  <a:pt x="9254264" y="1179862"/>
                  <a:pt x="9263846" y="1175073"/>
                  <a:pt x="9283004" y="1194231"/>
                </a:cubicBezTo>
                <a:lnTo>
                  <a:pt x="9283004" y="1237342"/>
                </a:lnTo>
                <a:lnTo>
                  <a:pt x="9268635" y="1237342"/>
                </a:lnTo>
                <a:cubicBezTo>
                  <a:pt x="9268635" y="1246923"/>
                  <a:pt x="9268635" y="1251712"/>
                  <a:pt x="9268635" y="1251712"/>
                </a:cubicBezTo>
                <a:cubicBezTo>
                  <a:pt x="9268635" y="1251712"/>
                  <a:pt x="9263846" y="1251712"/>
                  <a:pt x="9254264" y="1251712"/>
                </a:cubicBezTo>
                <a:cubicBezTo>
                  <a:pt x="9254264" y="1242132"/>
                  <a:pt x="9249475" y="1239737"/>
                  <a:pt x="9239895" y="1244526"/>
                </a:cubicBezTo>
                <a:cubicBezTo>
                  <a:pt x="9230314" y="1249317"/>
                  <a:pt x="9223129" y="1254106"/>
                  <a:pt x="9218340" y="1258897"/>
                </a:cubicBezTo>
                <a:cubicBezTo>
                  <a:pt x="9213551" y="1263686"/>
                  <a:pt x="9213551" y="1266081"/>
                  <a:pt x="9218340" y="1266081"/>
                </a:cubicBezTo>
                <a:cubicBezTo>
                  <a:pt x="9223129" y="1266081"/>
                  <a:pt x="9225525" y="1275661"/>
                  <a:pt x="9225525" y="1294821"/>
                </a:cubicBezTo>
                <a:cubicBezTo>
                  <a:pt x="9225525" y="1294821"/>
                  <a:pt x="9225525" y="1297218"/>
                  <a:pt x="9225525" y="1302007"/>
                </a:cubicBezTo>
                <a:cubicBezTo>
                  <a:pt x="9225525" y="1306796"/>
                  <a:pt x="9230314" y="1309192"/>
                  <a:pt x="9239895" y="1309192"/>
                </a:cubicBezTo>
                <a:cubicBezTo>
                  <a:pt x="9249475" y="1309192"/>
                  <a:pt x="9249475" y="1304401"/>
                  <a:pt x="9239895" y="1294821"/>
                </a:cubicBezTo>
                <a:lnTo>
                  <a:pt x="9268635" y="1294821"/>
                </a:lnTo>
                <a:lnTo>
                  <a:pt x="9254264" y="1280452"/>
                </a:lnTo>
                <a:cubicBezTo>
                  <a:pt x="9254264" y="1270872"/>
                  <a:pt x="9254264" y="1266081"/>
                  <a:pt x="9254264" y="1266081"/>
                </a:cubicBezTo>
                <a:lnTo>
                  <a:pt x="9268635" y="1266081"/>
                </a:lnTo>
                <a:lnTo>
                  <a:pt x="9311744" y="1266081"/>
                </a:lnTo>
                <a:cubicBezTo>
                  <a:pt x="9321324" y="1256501"/>
                  <a:pt x="9326114" y="1251712"/>
                  <a:pt x="9326114" y="1251712"/>
                </a:cubicBezTo>
                <a:cubicBezTo>
                  <a:pt x="9326114" y="1251712"/>
                  <a:pt x="9321324" y="1246923"/>
                  <a:pt x="9311744" y="1237342"/>
                </a:cubicBezTo>
                <a:lnTo>
                  <a:pt x="9311744" y="1222971"/>
                </a:lnTo>
                <a:lnTo>
                  <a:pt x="9311744" y="1208602"/>
                </a:lnTo>
                <a:lnTo>
                  <a:pt x="9311744" y="1194231"/>
                </a:lnTo>
                <a:cubicBezTo>
                  <a:pt x="9321324" y="1203811"/>
                  <a:pt x="9326114" y="1203811"/>
                  <a:pt x="9326114" y="1194231"/>
                </a:cubicBezTo>
                <a:cubicBezTo>
                  <a:pt x="9326114" y="1184651"/>
                  <a:pt x="9326114" y="1179862"/>
                  <a:pt x="9326114" y="1179862"/>
                </a:cubicBezTo>
                <a:lnTo>
                  <a:pt x="9340485" y="1165493"/>
                </a:lnTo>
                <a:lnTo>
                  <a:pt x="9369225" y="1136752"/>
                </a:lnTo>
                <a:cubicBezTo>
                  <a:pt x="9378805" y="1136752"/>
                  <a:pt x="9385991" y="1136752"/>
                  <a:pt x="9390780" y="1136752"/>
                </a:cubicBezTo>
                <a:cubicBezTo>
                  <a:pt x="9395569" y="1136752"/>
                  <a:pt x="9397963" y="1136752"/>
                  <a:pt x="9397963" y="1136752"/>
                </a:cubicBezTo>
                <a:cubicBezTo>
                  <a:pt x="9397963" y="1127172"/>
                  <a:pt x="9402754" y="1122381"/>
                  <a:pt x="9412335" y="1122381"/>
                </a:cubicBezTo>
                <a:cubicBezTo>
                  <a:pt x="9421917" y="1122381"/>
                  <a:pt x="9426706" y="1122381"/>
                  <a:pt x="9426706" y="1122381"/>
                </a:cubicBezTo>
                <a:cubicBezTo>
                  <a:pt x="9436286" y="1122381"/>
                  <a:pt x="9443471" y="1122381"/>
                  <a:pt x="9448260" y="1122381"/>
                </a:cubicBezTo>
                <a:cubicBezTo>
                  <a:pt x="9453049" y="1122381"/>
                  <a:pt x="9455446" y="1122381"/>
                  <a:pt x="9455446" y="1122381"/>
                </a:cubicBezTo>
                <a:cubicBezTo>
                  <a:pt x="9465026" y="1131961"/>
                  <a:pt x="9469815" y="1141542"/>
                  <a:pt x="9469815" y="1151121"/>
                </a:cubicBezTo>
                <a:cubicBezTo>
                  <a:pt x="9469815" y="1160702"/>
                  <a:pt x="9469815" y="1165493"/>
                  <a:pt x="9469815" y="1165493"/>
                </a:cubicBezTo>
                <a:cubicBezTo>
                  <a:pt x="9469815" y="1165493"/>
                  <a:pt x="9474604" y="1165493"/>
                  <a:pt x="9484184" y="1165493"/>
                </a:cubicBezTo>
                <a:cubicBezTo>
                  <a:pt x="9484184" y="1155913"/>
                  <a:pt x="9484184" y="1151121"/>
                  <a:pt x="9484184" y="1151121"/>
                </a:cubicBezTo>
                <a:lnTo>
                  <a:pt x="9498555" y="1151121"/>
                </a:lnTo>
                <a:cubicBezTo>
                  <a:pt x="9498555" y="1160702"/>
                  <a:pt x="9503345" y="1160702"/>
                  <a:pt x="9512925" y="1151121"/>
                </a:cubicBezTo>
                <a:lnTo>
                  <a:pt x="9498555" y="1122381"/>
                </a:lnTo>
                <a:lnTo>
                  <a:pt x="9484184" y="1122381"/>
                </a:lnTo>
                <a:lnTo>
                  <a:pt x="9527294" y="1108012"/>
                </a:lnTo>
                <a:cubicBezTo>
                  <a:pt x="9527294" y="1108012"/>
                  <a:pt x="9527294" y="1098432"/>
                  <a:pt x="9527294" y="1079272"/>
                </a:cubicBezTo>
                <a:lnTo>
                  <a:pt x="9512925" y="1064902"/>
                </a:lnTo>
                <a:cubicBezTo>
                  <a:pt x="9503345" y="1064902"/>
                  <a:pt x="9488973" y="1060111"/>
                  <a:pt x="9469815" y="1050531"/>
                </a:cubicBezTo>
                <a:cubicBezTo>
                  <a:pt x="9460235" y="1050531"/>
                  <a:pt x="9453049" y="1048137"/>
                  <a:pt x="9448260" y="1043346"/>
                </a:cubicBezTo>
                <a:cubicBezTo>
                  <a:pt x="9443471" y="1038557"/>
                  <a:pt x="9441075" y="1036162"/>
                  <a:pt x="9441075" y="1036162"/>
                </a:cubicBezTo>
                <a:cubicBezTo>
                  <a:pt x="9431495" y="1036162"/>
                  <a:pt x="9426706" y="1036162"/>
                  <a:pt x="9426706" y="1036162"/>
                </a:cubicBezTo>
                <a:lnTo>
                  <a:pt x="9441075" y="1021791"/>
                </a:lnTo>
                <a:cubicBezTo>
                  <a:pt x="9460235" y="1012211"/>
                  <a:pt x="9479395" y="1002633"/>
                  <a:pt x="9498555" y="993053"/>
                </a:cubicBezTo>
                <a:lnTo>
                  <a:pt x="9584774" y="964312"/>
                </a:lnTo>
                <a:cubicBezTo>
                  <a:pt x="9575192" y="973892"/>
                  <a:pt x="9572800" y="981076"/>
                  <a:pt x="9577589" y="985867"/>
                </a:cubicBezTo>
                <a:cubicBezTo>
                  <a:pt x="9582378" y="990656"/>
                  <a:pt x="9579985" y="995447"/>
                  <a:pt x="9570403" y="1000236"/>
                </a:cubicBezTo>
                <a:cubicBezTo>
                  <a:pt x="9560823" y="1005027"/>
                  <a:pt x="9553638" y="1012211"/>
                  <a:pt x="9548849" y="1021791"/>
                </a:cubicBezTo>
                <a:cubicBezTo>
                  <a:pt x="9544059" y="1031371"/>
                  <a:pt x="9546454" y="1045742"/>
                  <a:pt x="9556034" y="1064902"/>
                </a:cubicBezTo>
                <a:lnTo>
                  <a:pt x="9570403" y="1064902"/>
                </a:lnTo>
                <a:cubicBezTo>
                  <a:pt x="9570403" y="1064902"/>
                  <a:pt x="9575192" y="1064902"/>
                  <a:pt x="9584774" y="1064902"/>
                </a:cubicBezTo>
                <a:cubicBezTo>
                  <a:pt x="9594355" y="1064902"/>
                  <a:pt x="9601540" y="1062506"/>
                  <a:pt x="9606329" y="1057717"/>
                </a:cubicBezTo>
                <a:cubicBezTo>
                  <a:pt x="9611118" y="1052926"/>
                  <a:pt x="9620698" y="1048137"/>
                  <a:pt x="9635070" y="1043346"/>
                </a:cubicBezTo>
                <a:cubicBezTo>
                  <a:pt x="9642253" y="1040951"/>
                  <a:pt x="9648840" y="1039155"/>
                  <a:pt x="9654828" y="1037958"/>
                </a:cubicBezTo>
                <a:lnTo>
                  <a:pt x="9656624" y="1037759"/>
                </a:lnTo>
                <a:lnTo>
                  <a:pt x="9656624" y="1039754"/>
                </a:lnTo>
                <a:cubicBezTo>
                  <a:pt x="9656624" y="1042149"/>
                  <a:pt x="9656624" y="1045742"/>
                  <a:pt x="9656624" y="1050531"/>
                </a:cubicBezTo>
                <a:lnTo>
                  <a:pt x="9656624" y="1064902"/>
                </a:lnTo>
                <a:cubicBezTo>
                  <a:pt x="9656624" y="1064902"/>
                  <a:pt x="9651835" y="1069692"/>
                  <a:pt x="9642253" y="1079272"/>
                </a:cubicBezTo>
                <a:lnTo>
                  <a:pt x="9627884" y="1079272"/>
                </a:lnTo>
                <a:cubicBezTo>
                  <a:pt x="9637464" y="1079272"/>
                  <a:pt x="9639859" y="1076877"/>
                  <a:pt x="9635070" y="1072086"/>
                </a:cubicBezTo>
                <a:cubicBezTo>
                  <a:pt x="9630280" y="1067297"/>
                  <a:pt x="9623095" y="1064902"/>
                  <a:pt x="9613515" y="1064902"/>
                </a:cubicBezTo>
                <a:cubicBezTo>
                  <a:pt x="9603933" y="1074483"/>
                  <a:pt x="9599144" y="1081666"/>
                  <a:pt x="9599144" y="1086457"/>
                </a:cubicBezTo>
                <a:cubicBezTo>
                  <a:pt x="9599144" y="1091246"/>
                  <a:pt x="9594355" y="1093643"/>
                  <a:pt x="9584774" y="1093643"/>
                </a:cubicBezTo>
                <a:cubicBezTo>
                  <a:pt x="9575192" y="1093643"/>
                  <a:pt x="9570403" y="1093643"/>
                  <a:pt x="9570403" y="1093643"/>
                </a:cubicBezTo>
                <a:lnTo>
                  <a:pt x="9556034" y="1108012"/>
                </a:lnTo>
                <a:cubicBezTo>
                  <a:pt x="9546454" y="1108012"/>
                  <a:pt x="9539268" y="1110407"/>
                  <a:pt x="9534479" y="1115198"/>
                </a:cubicBezTo>
                <a:cubicBezTo>
                  <a:pt x="9529690" y="1119987"/>
                  <a:pt x="9527294" y="1127172"/>
                  <a:pt x="9527294" y="1136752"/>
                </a:cubicBezTo>
                <a:lnTo>
                  <a:pt x="9541665" y="1151121"/>
                </a:lnTo>
                <a:cubicBezTo>
                  <a:pt x="9551245" y="1160702"/>
                  <a:pt x="9558431" y="1165493"/>
                  <a:pt x="9563220" y="1165493"/>
                </a:cubicBezTo>
                <a:cubicBezTo>
                  <a:pt x="9568009" y="1165493"/>
                  <a:pt x="9568009" y="1167887"/>
                  <a:pt x="9563220" y="1172676"/>
                </a:cubicBezTo>
                <a:cubicBezTo>
                  <a:pt x="9558431" y="1177467"/>
                  <a:pt x="9556034" y="1184651"/>
                  <a:pt x="9556034" y="1194231"/>
                </a:cubicBezTo>
                <a:lnTo>
                  <a:pt x="9541665" y="1208602"/>
                </a:lnTo>
                <a:cubicBezTo>
                  <a:pt x="9551245" y="1208602"/>
                  <a:pt x="9556034" y="1208602"/>
                  <a:pt x="9556034" y="1208602"/>
                </a:cubicBezTo>
                <a:cubicBezTo>
                  <a:pt x="9556034" y="1208602"/>
                  <a:pt x="9560823" y="1203811"/>
                  <a:pt x="9570403" y="1194231"/>
                </a:cubicBezTo>
                <a:lnTo>
                  <a:pt x="9584774" y="1165493"/>
                </a:lnTo>
                <a:lnTo>
                  <a:pt x="9584774" y="1108012"/>
                </a:lnTo>
                <a:cubicBezTo>
                  <a:pt x="9594355" y="1098432"/>
                  <a:pt x="9599144" y="1098432"/>
                  <a:pt x="9599144" y="1108012"/>
                </a:cubicBezTo>
                <a:cubicBezTo>
                  <a:pt x="9599144" y="1117592"/>
                  <a:pt x="9601540" y="1124778"/>
                  <a:pt x="9606329" y="1129567"/>
                </a:cubicBezTo>
                <a:cubicBezTo>
                  <a:pt x="9611118" y="1134356"/>
                  <a:pt x="9613515" y="1136752"/>
                  <a:pt x="9613515" y="1136752"/>
                </a:cubicBezTo>
                <a:lnTo>
                  <a:pt x="9627884" y="1165493"/>
                </a:lnTo>
                <a:cubicBezTo>
                  <a:pt x="9618304" y="1165493"/>
                  <a:pt x="9613515" y="1165493"/>
                  <a:pt x="9613515" y="1165493"/>
                </a:cubicBezTo>
                <a:lnTo>
                  <a:pt x="9656624" y="1179862"/>
                </a:lnTo>
                <a:cubicBezTo>
                  <a:pt x="9656624" y="1170282"/>
                  <a:pt x="9651835" y="1160702"/>
                  <a:pt x="9642253" y="1151121"/>
                </a:cubicBezTo>
                <a:lnTo>
                  <a:pt x="9631478" y="1108012"/>
                </a:lnTo>
                <a:lnTo>
                  <a:pt x="9642253" y="1108012"/>
                </a:lnTo>
                <a:cubicBezTo>
                  <a:pt x="9651835" y="1108012"/>
                  <a:pt x="9656624" y="1110407"/>
                  <a:pt x="9656624" y="1115198"/>
                </a:cubicBezTo>
                <a:cubicBezTo>
                  <a:pt x="9656624" y="1119987"/>
                  <a:pt x="9661413" y="1122381"/>
                  <a:pt x="9670993" y="1122381"/>
                </a:cubicBezTo>
                <a:cubicBezTo>
                  <a:pt x="9680574" y="1122381"/>
                  <a:pt x="9685365" y="1119987"/>
                  <a:pt x="9685365" y="1115198"/>
                </a:cubicBezTo>
                <a:cubicBezTo>
                  <a:pt x="9685365" y="1110407"/>
                  <a:pt x="9685365" y="1103223"/>
                  <a:pt x="9685365" y="1093643"/>
                </a:cubicBezTo>
                <a:cubicBezTo>
                  <a:pt x="9675783" y="1084061"/>
                  <a:pt x="9670993" y="1074483"/>
                  <a:pt x="9670993" y="1064902"/>
                </a:cubicBezTo>
                <a:cubicBezTo>
                  <a:pt x="9670993" y="1055322"/>
                  <a:pt x="9675783" y="1050531"/>
                  <a:pt x="9685365" y="1050531"/>
                </a:cubicBezTo>
                <a:cubicBezTo>
                  <a:pt x="9685365" y="1040951"/>
                  <a:pt x="9685365" y="1036162"/>
                  <a:pt x="9685365" y="1036162"/>
                </a:cubicBezTo>
                <a:lnTo>
                  <a:pt x="9699734" y="1021791"/>
                </a:lnTo>
                <a:cubicBezTo>
                  <a:pt x="9699734" y="1012211"/>
                  <a:pt x="9699734" y="1007422"/>
                  <a:pt x="9699734" y="1007422"/>
                </a:cubicBezTo>
                <a:cubicBezTo>
                  <a:pt x="9699734" y="1007422"/>
                  <a:pt x="9699734" y="1002633"/>
                  <a:pt x="9699734" y="993053"/>
                </a:cubicBezTo>
                <a:cubicBezTo>
                  <a:pt x="9699734" y="983473"/>
                  <a:pt x="9704523" y="981076"/>
                  <a:pt x="9714103" y="985867"/>
                </a:cubicBezTo>
                <a:cubicBezTo>
                  <a:pt x="9723685" y="990656"/>
                  <a:pt x="9728474" y="993053"/>
                  <a:pt x="9728474" y="993053"/>
                </a:cubicBezTo>
                <a:cubicBezTo>
                  <a:pt x="9728474" y="1002633"/>
                  <a:pt x="9728474" y="1007422"/>
                  <a:pt x="9728474" y="1007422"/>
                </a:cubicBezTo>
                <a:cubicBezTo>
                  <a:pt x="9728474" y="1007422"/>
                  <a:pt x="9733263" y="1007422"/>
                  <a:pt x="9742843" y="1007422"/>
                </a:cubicBezTo>
                <a:cubicBezTo>
                  <a:pt x="9752425" y="997842"/>
                  <a:pt x="9757214" y="993053"/>
                  <a:pt x="9757214" y="993053"/>
                </a:cubicBezTo>
                <a:cubicBezTo>
                  <a:pt x="9757214" y="993053"/>
                  <a:pt x="9762004" y="993053"/>
                  <a:pt x="9771584" y="993053"/>
                </a:cubicBezTo>
                <a:cubicBezTo>
                  <a:pt x="9781164" y="993053"/>
                  <a:pt x="9785953" y="988262"/>
                  <a:pt x="9785953" y="978682"/>
                </a:cubicBezTo>
                <a:cubicBezTo>
                  <a:pt x="9785953" y="969102"/>
                  <a:pt x="9790744" y="964312"/>
                  <a:pt x="9800324" y="964312"/>
                </a:cubicBezTo>
                <a:lnTo>
                  <a:pt x="9814693" y="949941"/>
                </a:lnTo>
                <a:cubicBezTo>
                  <a:pt x="9833853" y="940361"/>
                  <a:pt x="9829064" y="925992"/>
                  <a:pt x="9800324" y="906832"/>
                </a:cubicBezTo>
                <a:lnTo>
                  <a:pt x="9800324" y="892463"/>
                </a:lnTo>
                <a:cubicBezTo>
                  <a:pt x="9809904" y="892463"/>
                  <a:pt x="9819482" y="887673"/>
                  <a:pt x="9829064" y="878092"/>
                </a:cubicBezTo>
                <a:cubicBezTo>
                  <a:pt x="9838644" y="868511"/>
                  <a:pt x="9848224" y="863722"/>
                  <a:pt x="9857805" y="863722"/>
                </a:cubicBezTo>
                <a:cubicBezTo>
                  <a:pt x="9867385" y="863722"/>
                  <a:pt x="9872174" y="858933"/>
                  <a:pt x="9872174" y="849351"/>
                </a:cubicBezTo>
                <a:cubicBezTo>
                  <a:pt x="9872174" y="839771"/>
                  <a:pt x="9876963" y="830193"/>
                  <a:pt x="9886545" y="820613"/>
                </a:cubicBezTo>
                <a:close/>
                <a:moveTo>
                  <a:pt x="9642253" y="820613"/>
                </a:moveTo>
                <a:lnTo>
                  <a:pt x="9656624" y="820613"/>
                </a:lnTo>
                <a:cubicBezTo>
                  <a:pt x="9656624" y="830193"/>
                  <a:pt x="9659019" y="834982"/>
                  <a:pt x="9663808" y="834982"/>
                </a:cubicBezTo>
                <a:lnTo>
                  <a:pt x="9656624" y="834982"/>
                </a:lnTo>
                <a:cubicBezTo>
                  <a:pt x="9656624" y="834982"/>
                  <a:pt x="9651835" y="830193"/>
                  <a:pt x="9642253" y="820613"/>
                </a:cubicBezTo>
                <a:close/>
                <a:moveTo>
                  <a:pt x="8032816" y="820613"/>
                </a:moveTo>
                <a:lnTo>
                  <a:pt x="8047188" y="820613"/>
                </a:lnTo>
                <a:cubicBezTo>
                  <a:pt x="8047188" y="830193"/>
                  <a:pt x="8047188" y="834982"/>
                  <a:pt x="8047188" y="834982"/>
                </a:cubicBezTo>
                <a:close/>
                <a:moveTo>
                  <a:pt x="12947349" y="806242"/>
                </a:moveTo>
                <a:lnTo>
                  <a:pt x="12961718" y="806242"/>
                </a:lnTo>
                <a:cubicBezTo>
                  <a:pt x="12971298" y="806242"/>
                  <a:pt x="12976087" y="806242"/>
                  <a:pt x="12976087" y="806242"/>
                </a:cubicBezTo>
                <a:cubicBezTo>
                  <a:pt x="12976087" y="806242"/>
                  <a:pt x="12973693" y="808638"/>
                  <a:pt x="12968904" y="813427"/>
                </a:cubicBezTo>
                <a:cubicBezTo>
                  <a:pt x="12964115" y="818216"/>
                  <a:pt x="12961718" y="820613"/>
                  <a:pt x="12961718" y="820613"/>
                </a:cubicBezTo>
                <a:cubicBezTo>
                  <a:pt x="12952138" y="820613"/>
                  <a:pt x="12947349" y="815824"/>
                  <a:pt x="12947349" y="806242"/>
                </a:cubicBezTo>
                <a:close/>
                <a:moveTo>
                  <a:pt x="12358179" y="806242"/>
                </a:moveTo>
                <a:lnTo>
                  <a:pt x="12372550" y="820613"/>
                </a:lnTo>
                <a:lnTo>
                  <a:pt x="12358179" y="820613"/>
                </a:lnTo>
                <a:cubicBezTo>
                  <a:pt x="12358179" y="811031"/>
                  <a:pt x="12358179" y="806242"/>
                  <a:pt x="12358179" y="806242"/>
                </a:cubicBezTo>
                <a:close/>
                <a:moveTo>
                  <a:pt x="11136732" y="806242"/>
                </a:moveTo>
                <a:cubicBezTo>
                  <a:pt x="11136732" y="806242"/>
                  <a:pt x="11141521" y="806242"/>
                  <a:pt x="11151101" y="806242"/>
                </a:cubicBezTo>
                <a:cubicBezTo>
                  <a:pt x="11160681" y="815824"/>
                  <a:pt x="11160681" y="820613"/>
                  <a:pt x="11151101" y="820613"/>
                </a:cubicBezTo>
                <a:close/>
                <a:moveTo>
                  <a:pt x="10648153" y="806242"/>
                </a:moveTo>
                <a:cubicBezTo>
                  <a:pt x="10657733" y="806242"/>
                  <a:pt x="10660127" y="808638"/>
                  <a:pt x="10655338" y="813427"/>
                </a:cubicBezTo>
                <a:cubicBezTo>
                  <a:pt x="10650547" y="818216"/>
                  <a:pt x="10645756" y="820613"/>
                  <a:pt x="10640967" y="820613"/>
                </a:cubicBezTo>
                <a:cubicBezTo>
                  <a:pt x="10636178" y="820613"/>
                  <a:pt x="10628992" y="820613"/>
                  <a:pt x="10619412" y="820613"/>
                </a:cubicBezTo>
                <a:cubicBezTo>
                  <a:pt x="10628992" y="820613"/>
                  <a:pt x="10636178" y="818216"/>
                  <a:pt x="10640967" y="813427"/>
                </a:cubicBezTo>
                <a:cubicBezTo>
                  <a:pt x="10645756" y="808638"/>
                  <a:pt x="10648153" y="806242"/>
                  <a:pt x="10648153" y="806242"/>
                </a:cubicBezTo>
                <a:close/>
                <a:moveTo>
                  <a:pt x="10058983" y="806242"/>
                </a:moveTo>
                <a:lnTo>
                  <a:pt x="10073354" y="806242"/>
                </a:lnTo>
                <a:cubicBezTo>
                  <a:pt x="10073354" y="815824"/>
                  <a:pt x="10054194" y="825402"/>
                  <a:pt x="10015873" y="834982"/>
                </a:cubicBezTo>
                <a:cubicBezTo>
                  <a:pt x="10015873" y="834982"/>
                  <a:pt x="10015873" y="839771"/>
                  <a:pt x="10015873" y="849351"/>
                </a:cubicBezTo>
                <a:cubicBezTo>
                  <a:pt x="9987133" y="858933"/>
                  <a:pt x="9972764" y="858933"/>
                  <a:pt x="9972764" y="849351"/>
                </a:cubicBezTo>
                <a:cubicBezTo>
                  <a:pt x="9972764" y="820613"/>
                  <a:pt x="9991922" y="811031"/>
                  <a:pt x="10030243" y="820613"/>
                </a:cubicBezTo>
                <a:cubicBezTo>
                  <a:pt x="10039825" y="820613"/>
                  <a:pt x="10049403" y="815824"/>
                  <a:pt x="10058983" y="806242"/>
                </a:cubicBezTo>
                <a:close/>
                <a:moveTo>
                  <a:pt x="9211154" y="806242"/>
                </a:moveTo>
                <a:lnTo>
                  <a:pt x="9268635" y="820613"/>
                </a:lnTo>
                <a:lnTo>
                  <a:pt x="9254264" y="820613"/>
                </a:lnTo>
                <a:cubicBezTo>
                  <a:pt x="9254264" y="820613"/>
                  <a:pt x="9249475" y="820613"/>
                  <a:pt x="9239895" y="820613"/>
                </a:cubicBezTo>
                <a:close/>
                <a:moveTo>
                  <a:pt x="12634801" y="799058"/>
                </a:moveTo>
                <a:cubicBezTo>
                  <a:pt x="12637196" y="799058"/>
                  <a:pt x="12640789" y="801452"/>
                  <a:pt x="12645578" y="806242"/>
                </a:cubicBezTo>
                <a:cubicBezTo>
                  <a:pt x="12655160" y="815824"/>
                  <a:pt x="12650368" y="820613"/>
                  <a:pt x="12631209" y="820613"/>
                </a:cubicBezTo>
                <a:cubicBezTo>
                  <a:pt x="12631209" y="820613"/>
                  <a:pt x="12631209" y="815824"/>
                  <a:pt x="12631209" y="806242"/>
                </a:cubicBezTo>
                <a:cubicBezTo>
                  <a:pt x="12631209" y="801452"/>
                  <a:pt x="12632407" y="799058"/>
                  <a:pt x="12634801" y="799058"/>
                </a:cubicBezTo>
                <a:close/>
                <a:moveTo>
                  <a:pt x="9408743" y="799058"/>
                </a:moveTo>
                <a:cubicBezTo>
                  <a:pt x="9411137" y="799058"/>
                  <a:pt x="9412335" y="801452"/>
                  <a:pt x="9412335" y="806242"/>
                </a:cubicBezTo>
                <a:cubicBezTo>
                  <a:pt x="9412335" y="806242"/>
                  <a:pt x="9412335" y="811031"/>
                  <a:pt x="9412335" y="820613"/>
                </a:cubicBezTo>
                <a:lnTo>
                  <a:pt x="9397963" y="806242"/>
                </a:lnTo>
                <a:cubicBezTo>
                  <a:pt x="9402754" y="801452"/>
                  <a:pt x="9406346" y="799058"/>
                  <a:pt x="9408743" y="799058"/>
                </a:cubicBezTo>
                <a:close/>
                <a:moveTo>
                  <a:pt x="11524722" y="791873"/>
                </a:moveTo>
                <a:cubicBezTo>
                  <a:pt x="11524722" y="791873"/>
                  <a:pt x="11529511" y="791873"/>
                  <a:pt x="11539091" y="791873"/>
                </a:cubicBezTo>
                <a:cubicBezTo>
                  <a:pt x="11529511" y="801452"/>
                  <a:pt x="11524722" y="806242"/>
                  <a:pt x="11524722" y="806242"/>
                </a:cubicBezTo>
                <a:close/>
                <a:moveTo>
                  <a:pt x="10892442" y="791873"/>
                </a:moveTo>
                <a:cubicBezTo>
                  <a:pt x="10892442" y="791873"/>
                  <a:pt x="10897231" y="791873"/>
                  <a:pt x="10906812" y="791873"/>
                </a:cubicBezTo>
                <a:cubicBezTo>
                  <a:pt x="10906812" y="801452"/>
                  <a:pt x="10906812" y="806242"/>
                  <a:pt x="10906812" y="806242"/>
                </a:cubicBezTo>
                <a:close/>
                <a:moveTo>
                  <a:pt x="9584774" y="791873"/>
                </a:moveTo>
                <a:lnTo>
                  <a:pt x="9613515" y="806242"/>
                </a:lnTo>
                <a:cubicBezTo>
                  <a:pt x="9603933" y="815824"/>
                  <a:pt x="9603933" y="820613"/>
                  <a:pt x="9613515" y="820613"/>
                </a:cubicBezTo>
                <a:cubicBezTo>
                  <a:pt x="9613515" y="820613"/>
                  <a:pt x="9613515" y="825402"/>
                  <a:pt x="9613515" y="834982"/>
                </a:cubicBezTo>
                <a:cubicBezTo>
                  <a:pt x="9603933" y="844562"/>
                  <a:pt x="9599144" y="844562"/>
                  <a:pt x="9599144" y="834982"/>
                </a:cubicBezTo>
                <a:cubicBezTo>
                  <a:pt x="9599144" y="825402"/>
                  <a:pt x="9594355" y="823007"/>
                  <a:pt x="9584774" y="827796"/>
                </a:cubicBezTo>
                <a:cubicBezTo>
                  <a:pt x="9575192" y="832586"/>
                  <a:pt x="9570403" y="830193"/>
                  <a:pt x="9570403" y="820613"/>
                </a:cubicBezTo>
                <a:cubicBezTo>
                  <a:pt x="9570403" y="830193"/>
                  <a:pt x="9568009" y="834982"/>
                  <a:pt x="9563220" y="834982"/>
                </a:cubicBezTo>
                <a:cubicBezTo>
                  <a:pt x="9558431" y="834982"/>
                  <a:pt x="9551245" y="834982"/>
                  <a:pt x="9541665" y="834982"/>
                </a:cubicBezTo>
                <a:cubicBezTo>
                  <a:pt x="9532083" y="844562"/>
                  <a:pt x="9527294" y="851748"/>
                  <a:pt x="9527294" y="856537"/>
                </a:cubicBezTo>
                <a:cubicBezTo>
                  <a:pt x="9527294" y="861326"/>
                  <a:pt x="9522505" y="863722"/>
                  <a:pt x="9512925" y="863722"/>
                </a:cubicBezTo>
                <a:lnTo>
                  <a:pt x="9484184" y="863722"/>
                </a:lnTo>
                <a:lnTo>
                  <a:pt x="9412335" y="892463"/>
                </a:lnTo>
                <a:cubicBezTo>
                  <a:pt x="9402754" y="892463"/>
                  <a:pt x="9397963" y="892463"/>
                  <a:pt x="9397963" y="892463"/>
                </a:cubicBezTo>
                <a:lnTo>
                  <a:pt x="9311744" y="921203"/>
                </a:lnTo>
                <a:cubicBezTo>
                  <a:pt x="9292586" y="921203"/>
                  <a:pt x="9292586" y="930783"/>
                  <a:pt x="9311744" y="949941"/>
                </a:cubicBezTo>
                <a:lnTo>
                  <a:pt x="9297375" y="964312"/>
                </a:lnTo>
                <a:lnTo>
                  <a:pt x="9283004" y="906832"/>
                </a:lnTo>
                <a:lnTo>
                  <a:pt x="9311744" y="906832"/>
                </a:lnTo>
                <a:cubicBezTo>
                  <a:pt x="9321324" y="897252"/>
                  <a:pt x="9328510" y="892463"/>
                  <a:pt x="9333299" y="892463"/>
                </a:cubicBezTo>
                <a:cubicBezTo>
                  <a:pt x="9338088" y="892463"/>
                  <a:pt x="9345274" y="892463"/>
                  <a:pt x="9354854" y="892463"/>
                </a:cubicBezTo>
                <a:cubicBezTo>
                  <a:pt x="9354854" y="882880"/>
                  <a:pt x="9362039" y="880488"/>
                  <a:pt x="9376409" y="885277"/>
                </a:cubicBezTo>
                <a:cubicBezTo>
                  <a:pt x="9390780" y="890066"/>
                  <a:pt x="9397963" y="887673"/>
                  <a:pt x="9397963" y="878092"/>
                </a:cubicBezTo>
                <a:cubicBezTo>
                  <a:pt x="9397963" y="868511"/>
                  <a:pt x="9402754" y="861326"/>
                  <a:pt x="9412335" y="856537"/>
                </a:cubicBezTo>
                <a:cubicBezTo>
                  <a:pt x="9421917" y="851748"/>
                  <a:pt x="9431495" y="849351"/>
                  <a:pt x="9441075" y="849351"/>
                </a:cubicBezTo>
                <a:cubicBezTo>
                  <a:pt x="9450655" y="858933"/>
                  <a:pt x="9484184" y="844562"/>
                  <a:pt x="9541665" y="806242"/>
                </a:cubicBezTo>
                <a:cubicBezTo>
                  <a:pt x="9541665" y="806242"/>
                  <a:pt x="9546454" y="806242"/>
                  <a:pt x="9556034" y="806242"/>
                </a:cubicBezTo>
                <a:cubicBezTo>
                  <a:pt x="9565614" y="806242"/>
                  <a:pt x="9575192" y="801452"/>
                  <a:pt x="9584774" y="791873"/>
                </a:cubicBezTo>
                <a:close/>
                <a:moveTo>
                  <a:pt x="8377696" y="791873"/>
                </a:moveTo>
                <a:lnTo>
                  <a:pt x="8392066" y="791873"/>
                </a:lnTo>
                <a:lnTo>
                  <a:pt x="8392066" y="806242"/>
                </a:lnTo>
                <a:cubicBezTo>
                  <a:pt x="8392066" y="806242"/>
                  <a:pt x="8387277" y="801452"/>
                  <a:pt x="8377696" y="791873"/>
                </a:cubicBezTo>
                <a:close/>
                <a:moveTo>
                  <a:pt x="8198073" y="791873"/>
                </a:moveTo>
                <a:cubicBezTo>
                  <a:pt x="8202862" y="791873"/>
                  <a:pt x="8205258" y="796661"/>
                  <a:pt x="8205258" y="806242"/>
                </a:cubicBezTo>
                <a:cubicBezTo>
                  <a:pt x="8195676" y="806242"/>
                  <a:pt x="8190888" y="803847"/>
                  <a:pt x="8190888" y="799058"/>
                </a:cubicBezTo>
                <a:cubicBezTo>
                  <a:pt x="8190888" y="794267"/>
                  <a:pt x="8193282" y="791873"/>
                  <a:pt x="8198073" y="791873"/>
                </a:cubicBezTo>
                <a:close/>
                <a:moveTo>
                  <a:pt x="12027670" y="777501"/>
                </a:moveTo>
                <a:lnTo>
                  <a:pt x="12042040" y="791873"/>
                </a:lnTo>
                <a:cubicBezTo>
                  <a:pt x="12032459" y="791873"/>
                  <a:pt x="12027670" y="791873"/>
                  <a:pt x="12027670" y="791873"/>
                </a:cubicBezTo>
                <a:cubicBezTo>
                  <a:pt x="12018088" y="791873"/>
                  <a:pt x="12008510" y="794267"/>
                  <a:pt x="11998930" y="799058"/>
                </a:cubicBezTo>
                <a:cubicBezTo>
                  <a:pt x="11989350" y="803847"/>
                  <a:pt x="11984561" y="803847"/>
                  <a:pt x="11984561" y="799058"/>
                </a:cubicBezTo>
                <a:cubicBezTo>
                  <a:pt x="11984561" y="794267"/>
                  <a:pt x="11991744" y="789476"/>
                  <a:pt x="12006116" y="784687"/>
                </a:cubicBezTo>
                <a:cubicBezTo>
                  <a:pt x="12020485" y="779898"/>
                  <a:pt x="12027670" y="777501"/>
                  <a:pt x="12027670" y="777501"/>
                </a:cubicBezTo>
                <a:close/>
                <a:moveTo>
                  <a:pt x="10403863" y="777501"/>
                </a:moveTo>
                <a:lnTo>
                  <a:pt x="10418232" y="791873"/>
                </a:lnTo>
                <a:lnTo>
                  <a:pt x="10403863" y="791873"/>
                </a:lnTo>
                <a:cubicBezTo>
                  <a:pt x="10394283" y="791873"/>
                  <a:pt x="10389492" y="789476"/>
                  <a:pt x="10389492" y="784687"/>
                </a:cubicBezTo>
                <a:cubicBezTo>
                  <a:pt x="10389492" y="779898"/>
                  <a:pt x="10394283" y="777501"/>
                  <a:pt x="10403863" y="777501"/>
                </a:cubicBezTo>
                <a:close/>
                <a:moveTo>
                  <a:pt x="9649439" y="777501"/>
                </a:moveTo>
                <a:cubicBezTo>
                  <a:pt x="9663808" y="777501"/>
                  <a:pt x="9670993" y="777501"/>
                  <a:pt x="9670993" y="777501"/>
                </a:cubicBezTo>
                <a:lnTo>
                  <a:pt x="9656624" y="791873"/>
                </a:lnTo>
                <a:cubicBezTo>
                  <a:pt x="9647042" y="782292"/>
                  <a:pt x="9642253" y="782292"/>
                  <a:pt x="9642253" y="791873"/>
                </a:cubicBezTo>
                <a:lnTo>
                  <a:pt x="9627884" y="791873"/>
                </a:lnTo>
                <a:cubicBezTo>
                  <a:pt x="9627884" y="782292"/>
                  <a:pt x="9635070" y="777501"/>
                  <a:pt x="9649439" y="777501"/>
                </a:cubicBezTo>
                <a:close/>
                <a:moveTo>
                  <a:pt x="9326114" y="777501"/>
                </a:moveTo>
                <a:cubicBezTo>
                  <a:pt x="9326114" y="777501"/>
                  <a:pt x="9330905" y="777501"/>
                  <a:pt x="9340485" y="777501"/>
                </a:cubicBezTo>
                <a:cubicBezTo>
                  <a:pt x="9340485" y="777501"/>
                  <a:pt x="9335696" y="782292"/>
                  <a:pt x="9326114" y="791873"/>
                </a:cubicBezTo>
                <a:close/>
                <a:moveTo>
                  <a:pt x="9110566" y="777501"/>
                </a:moveTo>
                <a:cubicBezTo>
                  <a:pt x="9110566" y="777501"/>
                  <a:pt x="9115355" y="777501"/>
                  <a:pt x="9124935" y="777501"/>
                </a:cubicBezTo>
                <a:cubicBezTo>
                  <a:pt x="9134515" y="777501"/>
                  <a:pt x="9139304" y="779898"/>
                  <a:pt x="9139304" y="784687"/>
                </a:cubicBezTo>
                <a:cubicBezTo>
                  <a:pt x="9139304" y="789476"/>
                  <a:pt x="9134515" y="791873"/>
                  <a:pt x="9124935" y="791873"/>
                </a:cubicBezTo>
                <a:close/>
                <a:moveTo>
                  <a:pt x="11251692" y="763132"/>
                </a:moveTo>
                <a:lnTo>
                  <a:pt x="11266061" y="763132"/>
                </a:lnTo>
                <a:lnTo>
                  <a:pt x="11222951" y="791873"/>
                </a:lnTo>
                <a:lnTo>
                  <a:pt x="11194211" y="791873"/>
                </a:lnTo>
                <a:cubicBezTo>
                  <a:pt x="11203793" y="791873"/>
                  <a:pt x="11210977" y="789476"/>
                  <a:pt x="11215766" y="784687"/>
                </a:cubicBezTo>
                <a:cubicBezTo>
                  <a:pt x="11220555" y="779898"/>
                  <a:pt x="11232531" y="772712"/>
                  <a:pt x="11251692" y="763132"/>
                </a:cubicBezTo>
                <a:close/>
                <a:moveTo>
                  <a:pt x="10303273" y="763132"/>
                </a:moveTo>
                <a:cubicBezTo>
                  <a:pt x="10322433" y="763132"/>
                  <a:pt x="10334408" y="765529"/>
                  <a:pt x="10339199" y="770318"/>
                </a:cubicBezTo>
                <a:cubicBezTo>
                  <a:pt x="10343988" y="775107"/>
                  <a:pt x="10341593" y="782292"/>
                  <a:pt x="10332013" y="791873"/>
                </a:cubicBezTo>
                <a:lnTo>
                  <a:pt x="10299681" y="802650"/>
                </a:lnTo>
                <a:lnTo>
                  <a:pt x="10303273" y="791873"/>
                </a:lnTo>
                <a:cubicBezTo>
                  <a:pt x="10303273" y="782292"/>
                  <a:pt x="10303273" y="777501"/>
                  <a:pt x="10303273" y="777501"/>
                </a:cubicBezTo>
                <a:lnTo>
                  <a:pt x="10288903" y="791873"/>
                </a:lnTo>
                <a:cubicBezTo>
                  <a:pt x="10288903" y="801452"/>
                  <a:pt x="10288903" y="806242"/>
                  <a:pt x="10288903" y="806242"/>
                </a:cubicBezTo>
                <a:lnTo>
                  <a:pt x="10274532" y="806242"/>
                </a:lnTo>
                <a:close/>
                <a:moveTo>
                  <a:pt x="10217054" y="763132"/>
                </a:moveTo>
                <a:lnTo>
                  <a:pt x="10217054" y="777501"/>
                </a:lnTo>
                <a:lnTo>
                  <a:pt x="10202683" y="777501"/>
                </a:lnTo>
                <a:cubicBezTo>
                  <a:pt x="10202683" y="767921"/>
                  <a:pt x="10207472" y="763132"/>
                  <a:pt x="10217054" y="763132"/>
                </a:cubicBezTo>
                <a:close/>
                <a:moveTo>
                  <a:pt x="10173942" y="763132"/>
                </a:moveTo>
                <a:lnTo>
                  <a:pt x="10173942" y="777501"/>
                </a:lnTo>
                <a:lnTo>
                  <a:pt x="10159573" y="791873"/>
                </a:lnTo>
                <a:cubicBezTo>
                  <a:pt x="10159573" y="782292"/>
                  <a:pt x="10164362" y="772712"/>
                  <a:pt x="10173942" y="763132"/>
                </a:cubicBezTo>
                <a:close/>
                <a:moveTo>
                  <a:pt x="10127241" y="758642"/>
                </a:moveTo>
                <a:cubicBezTo>
                  <a:pt x="10129635" y="759239"/>
                  <a:pt x="10130833" y="760738"/>
                  <a:pt x="10130833" y="763132"/>
                </a:cubicBezTo>
                <a:lnTo>
                  <a:pt x="10130833" y="777501"/>
                </a:lnTo>
                <a:cubicBezTo>
                  <a:pt x="10130833" y="767921"/>
                  <a:pt x="10126044" y="765529"/>
                  <a:pt x="10116464" y="770318"/>
                </a:cubicBezTo>
                <a:cubicBezTo>
                  <a:pt x="10106882" y="775107"/>
                  <a:pt x="10102092" y="777501"/>
                  <a:pt x="10102092" y="777501"/>
                </a:cubicBezTo>
                <a:lnTo>
                  <a:pt x="10116464" y="777501"/>
                </a:lnTo>
                <a:lnTo>
                  <a:pt x="10116464" y="791873"/>
                </a:lnTo>
                <a:cubicBezTo>
                  <a:pt x="10106882" y="801452"/>
                  <a:pt x="10102092" y="806242"/>
                  <a:pt x="10102092" y="806242"/>
                </a:cubicBezTo>
                <a:cubicBezTo>
                  <a:pt x="10092512" y="806242"/>
                  <a:pt x="10092512" y="801452"/>
                  <a:pt x="10102092" y="791873"/>
                </a:cubicBezTo>
                <a:lnTo>
                  <a:pt x="10058983" y="806242"/>
                </a:lnTo>
                <a:cubicBezTo>
                  <a:pt x="10030243" y="815824"/>
                  <a:pt x="10015873" y="815824"/>
                  <a:pt x="10015873" y="806242"/>
                </a:cubicBezTo>
                <a:cubicBezTo>
                  <a:pt x="10015873" y="806242"/>
                  <a:pt x="10035032" y="796661"/>
                  <a:pt x="10073354" y="777501"/>
                </a:cubicBezTo>
                <a:cubicBezTo>
                  <a:pt x="10102092" y="763134"/>
                  <a:pt x="10120055" y="756845"/>
                  <a:pt x="10127241" y="758642"/>
                </a:cubicBezTo>
                <a:close/>
                <a:moveTo>
                  <a:pt x="11553460" y="748763"/>
                </a:moveTo>
                <a:lnTo>
                  <a:pt x="11610941" y="748763"/>
                </a:lnTo>
                <a:cubicBezTo>
                  <a:pt x="11610941" y="767921"/>
                  <a:pt x="11596571" y="777501"/>
                  <a:pt x="11567831" y="777501"/>
                </a:cubicBezTo>
                <a:lnTo>
                  <a:pt x="11567831" y="763132"/>
                </a:lnTo>
                <a:close/>
                <a:moveTo>
                  <a:pt x="11294801" y="748763"/>
                </a:moveTo>
                <a:lnTo>
                  <a:pt x="11309170" y="748763"/>
                </a:lnTo>
                <a:lnTo>
                  <a:pt x="11309170" y="763132"/>
                </a:lnTo>
                <a:cubicBezTo>
                  <a:pt x="11309170" y="772712"/>
                  <a:pt x="11304381" y="772712"/>
                  <a:pt x="11294801" y="763132"/>
                </a:cubicBezTo>
                <a:cubicBezTo>
                  <a:pt x="11294801" y="763132"/>
                  <a:pt x="11294801" y="758343"/>
                  <a:pt x="11294801" y="748763"/>
                </a:cubicBezTo>
                <a:close/>
                <a:moveTo>
                  <a:pt x="10935552" y="748763"/>
                </a:moveTo>
                <a:lnTo>
                  <a:pt x="10949921" y="748763"/>
                </a:lnTo>
                <a:cubicBezTo>
                  <a:pt x="10949921" y="758343"/>
                  <a:pt x="10949921" y="763132"/>
                  <a:pt x="10949921" y="763132"/>
                </a:cubicBezTo>
                <a:close/>
                <a:moveTo>
                  <a:pt x="9714103" y="748763"/>
                </a:moveTo>
                <a:cubicBezTo>
                  <a:pt x="9714103" y="777501"/>
                  <a:pt x="9709314" y="782292"/>
                  <a:pt x="9699734" y="763132"/>
                </a:cubicBezTo>
                <a:close/>
                <a:moveTo>
                  <a:pt x="9354854" y="748763"/>
                </a:moveTo>
                <a:cubicBezTo>
                  <a:pt x="9354854" y="748763"/>
                  <a:pt x="9359643" y="748763"/>
                  <a:pt x="9369225" y="748763"/>
                </a:cubicBezTo>
                <a:cubicBezTo>
                  <a:pt x="9369225" y="748763"/>
                  <a:pt x="9369225" y="753552"/>
                  <a:pt x="9369225" y="763132"/>
                </a:cubicBezTo>
                <a:cubicBezTo>
                  <a:pt x="9359643" y="763132"/>
                  <a:pt x="9354854" y="763132"/>
                  <a:pt x="9354854" y="763132"/>
                </a:cubicBezTo>
                <a:cubicBezTo>
                  <a:pt x="9354854" y="753552"/>
                  <a:pt x="9354854" y="748763"/>
                  <a:pt x="9354854" y="748763"/>
                </a:cubicBezTo>
                <a:close/>
                <a:moveTo>
                  <a:pt x="10888849" y="739782"/>
                </a:moveTo>
                <a:cubicBezTo>
                  <a:pt x="10891245" y="740979"/>
                  <a:pt x="10892442" y="743972"/>
                  <a:pt x="10892442" y="748763"/>
                </a:cubicBezTo>
                <a:lnTo>
                  <a:pt x="10906812" y="748763"/>
                </a:lnTo>
                <a:cubicBezTo>
                  <a:pt x="10906812" y="767921"/>
                  <a:pt x="10897231" y="777501"/>
                  <a:pt x="10878071" y="777501"/>
                </a:cubicBezTo>
                <a:lnTo>
                  <a:pt x="10834962" y="806242"/>
                </a:lnTo>
                <a:lnTo>
                  <a:pt x="10863702" y="806242"/>
                </a:lnTo>
                <a:cubicBezTo>
                  <a:pt x="10873282" y="806242"/>
                  <a:pt x="10878071" y="806242"/>
                  <a:pt x="10878071" y="806242"/>
                </a:cubicBezTo>
                <a:cubicBezTo>
                  <a:pt x="10878071" y="815824"/>
                  <a:pt x="10870888" y="823007"/>
                  <a:pt x="10856517" y="827796"/>
                </a:cubicBezTo>
                <a:cubicBezTo>
                  <a:pt x="10842147" y="832586"/>
                  <a:pt x="10830173" y="834982"/>
                  <a:pt x="10820593" y="834982"/>
                </a:cubicBezTo>
                <a:cubicBezTo>
                  <a:pt x="10820593" y="834982"/>
                  <a:pt x="10818196" y="834982"/>
                  <a:pt x="10813407" y="834982"/>
                </a:cubicBezTo>
                <a:cubicBezTo>
                  <a:pt x="10808618" y="834982"/>
                  <a:pt x="10801432" y="834982"/>
                  <a:pt x="10791852" y="834982"/>
                </a:cubicBezTo>
                <a:lnTo>
                  <a:pt x="10777481" y="834982"/>
                </a:lnTo>
                <a:lnTo>
                  <a:pt x="10791852" y="820613"/>
                </a:lnTo>
                <a:cubicBezTo>
                  <a:pt x="10801432" y="820613"/>
                  <a:pt x="10806221" y="820613"/>
                  <a:pt x="10806221" y="820613"/>
                </a:cubicBezTo>
                <a:cubicBezTo>
                  <a:pt x="10806221" y="820613"/>
                  <a:pt x="10806221" y="815824"/>
                  <a:pt x="10806221" y="806242"/>
                </a:cubicBezTo>
                <a:lnTo>
                  <a:pt x="10820593" y="791873"/>
                </a:lnTo>
                <a:lnTo>
                  <a:pt x="10863702" y="763132"/>
                </a:lnTo>
                <a:cubicBezTo>
                  <a:pt x="10873282" y="772712"/>
                  <a:pt x="10875677" y="772712"/>
                  <a:pt x="10870888" y="763132"/>
                </a:cubicBezTo>
                <a:cubicBezTo>
                  <a:pt x="10866099" y="753552"/>
                  <a:pt x="10868491" y="746367"/>
                  <a:pt x="10878071" y="741577"/>
                </a:cubicBezTo>
                <a:cubicBezTo>
                  <a:pt x="10882862" y="739183"/>
                  <a:pt x="10886454" y="738584"/>
                  <a:pt x="10888849" y="739782"/>
                </a:cubicBezTo>
                <a:close/>
                <a:moveTo>
                  <a:pt x="10815203" y="739782"/>
                </a:moveTo>
                <a:cubicBezTo>
                  <a:pt x="10818795" y="740979"/>
                  <a:pt x="10820593" y="743972"/>
                  <a:pt x="10820593" y="748763"/>
                </a:cubicBezTo>
                <a:lnTo>
                  <a:pt x="10791852" y="763132"/>
                </a:lnTo>
                <a:cubicBezTo>
                  <a:pt x="10791852" y="763132"/>
                  <a:pt x="10789456" y="765529"/>
                  <a:pt x="10784667" y="770318"/>
                </a:cubicBezTo>
                <a:cubicBezTo>
                  <a:pt x="10779878" y="775107"/>
                  <a:pt x="10772692" y="777501"/>
                  <a:pt x="10763112" y="777501"/>
                </a:cubicBezTo>
                <a:cubicBezTo>
                  <a:pt x="10743954" y="777501"/>
                  <a:pt x="10734372" y="772712"/>
                  <a:pt x="10734372" y="763132"/>
                </a:cubicBezTo>
                <a:cubicBezTo>
                  <a:pt x="10734372" y="753552"/>
                  <a:pt x="10739161" y="753552"/>
                  <a:pt x="10748743" y="763132"/>
                </a:cubicBezTo>
                <a:cubicBezTo>
                  <a:pt x="10748743" y="763132"/>
                  <a:pt x="10753532" y="763132"/>
                  <a:pt x="10763112" y="763132"/>
                </a:cubicBezTo>
                <a:cubicBezTo>
                  <a:pt x="10772692" y="753552"/>
                  <a:pt x="10784667" y="746367"/>
                  <a:pt x="10799038" y="741577"/>
                </a:cubicBezTo>
                <a:cubicBezTo>
                  <a:pt x="10806221" y="739183"/>
                  <a:pt x="10811611" y="738584"/>
                  <a:pt x="10815203" y="739782"/>
                </a:cubicBezTo>
                <a:close/>
                <a:moveTo>
                  <a:pt x="12128261" y="734392"/>
                </a:moveTo>
                <a:lnTo>
                  <a:pt x="12113889" y="748763"/>
                </a:lnTo>
                <a:cubicBezTo>
                  <a:pt x="12113889" y="748763"/>
                  <a:pt x="12109100" y="751158"/>
                  <a:pt x="12099520" y="755947"/>
                </a:cubicBezTo>
                <a:cubicBezTo>
                  <a:pt x="12089940" y="760736"/>
                  <a:pt x="12085149" y="758343"/>
                  <a:pt x="12085149" y="748763"/>
                </a:cubicBezTo>
                <a:cubicBezTo>
                  <a:pt x="12085149" y="748763"/>
                  <a:pt x="12089940" y="748763"/>
                  <a:pt x="12099520" y="748763"/>
                </a:cubicBezTo>
                <a:cubicBezTo>
                  <a:pt x="12109100" y="748763"/>
                  <a:pt x="12113889" y="746367"/>
                  <a:pt x="12113889" y="741577"/>
                </a:cubicBezTo>
                <a:cubicBezTo>
                  <a:pt x="12113889" y="736788"/>
                  <a:pt x="12118678" y="734392"/>
                  <a:pt x="12128261" y="734392"/>
                </a:cubicBezTo>
                <a:close/>
                <a:moveTo>
                  <a:pt x="10217054" y="734392"/>
                </a:moveTo>
                <a:lnTo>
                  <a:pt x="10217054" y="748763"/>
                </a:lnTo>
                <a:lnTo>
                  <a:pt x="10202683" y="748763"/>
                </a:lnTo>
                <a:cubicBezTo>
                  <a:pt x="10202683" y="739181"/>
                  <a:pt x="10207472" y="734392"/>
                  <a:pt x="10217054" y="734392"/>
                </a:cubicBezTo>
                <a:close/>
                <a:moveTo>
                  <a:pt x="10080538" y="734392"/>
                </a:moveTo>
                <a:cubicBezTo>
                  <a:pt x="10085327" y="734392"/>
                  <a:pt x="10090120" y="736788"/>
                  <a:pt x="10094909" y="741577"/>
                </a:cubicBezTo>
                <a:cubicBezTo>
                  <a:pt x="10099698" y="746367"/>
                  <a:pt x="10097303" y="748763"/>
                  <a:pt x="10087723" y="748763"/>
                </a:cubicBezTo>
                <a:cubicBezTo>
                  <a:pt x="10078143" y="748763"/>
                  <a:pt x="10073354" y="748763"/>
                  <a:pt x="10073354" y="748763"/>
                </a:cubicBezTo>
                <a:cubicBezTo>
                  <a:pt x="10073354" y="739181"/>
                  <a:pt x="10075749" y="734392"/>
                  <a:pt x="10080538" y="734392"/>
                </a:cubicBezTo>
                <a:close/>
                <a:moveTo>
                  <a:pt x="9857805" y="734392"/>
                </a:moveTo>
                <a:lnTo>
                  <a:pt x="9872174" y="748763"/>
                </a:lnTo>
                <a:lnTo>
                  <a:pt x="9872174" y="777501"/>
                </a:lnTo>
                <a:cubicBezTo>
                  <a:pt x="9862594" y="787083"/>
                  <a:pt x="9860201" y="794267"/>
                  <a:pt x="9864990" y="799058"/>
                </a:cubicBezTo>
                <a:cubicBezTo>
                  <a:pt x="9869779" y="803847"/>
                  <a:pt x="9872174" y="811031"/>
                  <a:pt x="9872174" y="820613"/>
                </a:cubicBezTo>
                <a:lnTo>
                  <a:pt x="9857805" y="806242"/>
                </a:lnTo>
                <a:cubicBezTo>
                  <a:pt x="9857805" y="796661"/>
                  <a:pt x="9848224" y="791873"/>
                  <a:pt x="9829064" y="791873"/>
                </a:cubicBezTo>
                <a:cubicBezTo>
                  <a:pt x="9819482" y="791873"/>
                  <a:pt x="9812299" y="794267"/>
                  <a:pt x="9807509" y="799058"/>
                </a:cubicBezTo>
                <a:cubicBezTo>
                  <a:pt x="9802718" y="803847"/>
                  <a:pt x="9795535" y="806242"/>
                  <a:pt x="9785953" y="806242"/>
                </a:cubicBezTo>
                <a:cubicBezTo>
                  <a:pt x="9785953" y="815824"/>
                  <a:pt x="9790744" y="820613"/>
                  <a:pt x="9800324" y="820613"/>
                </a:cubicBezTo>
                <a:cubicBezTo>
                  <a:pt x="9809904" y="820613"/>
                  <a:pt x="9814693" y="820613"/>
                  <a:pt x="9814693" y="820613"/>
                </a:cubicBezTo>
                <a:cubicBezTo>
                  <a:pt x="9814693" y="830193"/>
                  <a:pt x="9812299" y="834982"/>
                  <a:pt x="9807509" y="834982"/>
                </a:cubicBezTo>
                <a:cubicBezTo>
                  <a:pt x="9802718" y="834982"/>
                  <a:pt x="9797927" y="834982"/>
                  <a:pt x="9793138" y="834982"/>
                </a:cubicBezTo>
                <a:cubicBezTo>
                  <a:pt x="9788349" y="834982"/>
                  <a:pt x="9781164" y="834982"/>
                  <a:pt x="9771584" y="834982"/>
                </a:cubicBezTo>
                <a:cubicBezTo>
                  <a:pt x="9771584" y="844562"/>
                  <a:pt x="9766795" y="849351"/>
                  <a:pt x="9757214" y="849351"/>
                </a:cubicBezTo>
                <a:cubicBezTo>
                  <a:pt x="9747632" y="849351"/>
                  <a:pt x="9742843" y="844562"/>
                  <a:pt x="9742843" y="834982"/>
                </a:cubicBezTo>
                <a:cubicBezTo>
                  <a:pt x="9742843" y="825402"/>
                  <a:pt x="9735660" y="823007"/>
                  <a:pt x="9721289" y="827796"/>
                </a:cubicBezTo>
                <a:cubicBezTo>
                  <a:pt x="9706919" y="832586"/>
                  <a:pt x="9699734" y="830193"/>
                  <a:pt x="9699734" y="820613"/>
                </a:cubicBezTo>
                <a:cubicBezTo>
                  <a:pt x="9709314" y="811031"/>
                  <a:pt x="9718892" y="801452"/>
                  <a:pt x="9728474" y="791873"/>
                </a:cubicBezTo>
                <a:cubicBezTo>
                  <a:pt x="9728474" y="801452"/>
                  <a:pt x="9730869" y="803847"/>
                  <a:pt x="9735660" y="799058"/>
                </a:cubicBezTo>
                <a:cubicBezTo>
                  <a:pt x="9740449" y="794267"/>
                  <a:pt x="9750029" y="787083"/>
                  <a:pt x="9764398" y="777501"/>
                </a:cubicBezTo>
                <a:cubicBezTo>
                  <a:pt x="9778769" y="767921"/>
                  <a:pt x="9795535" y="758343"/>
                  <a:pt x="9814693" y="748763"/>
                </a:cubicBezTo>
                <a:close/>
                <a:moveTo>
                  <a:pt x="9728474" y="734392"/>
                </a:moveTo>
                <a:cubicBezTo>
                  <a:pt x="9738054" y="734392"/>
                  <a:pt x="9742843" y="739181"/>
                  <a:pt x="9742843" y="748763"/>
                </a:cubicBezTo>
                <a:cubicBezTo>
                  <a:pt x="9733263" y="739181"/>
                  <a:pt x="9723685" y="739181"/>
                  <a:pt x="9714103" y="748763"/>
                </a:cubicBezTo>
                <a:cubicBezTo>
                  <a:pt x="9714103" y="739181"/>
                  <a:pt x="9718892" y="734392"/>
                  <a:pt x="9728474" y="734392"/>
                </a:cubicBezTo>
                <a:close/>
                <a:moveTo>
                  <a:pt x="9599144" y="734392"/>
                </a:moveTo>
                <a:lnTo>
                  <a:pt x="9599144" y="748763"/>
                </a:lnTo>
                <a:lnTo>
                  <a:pt x="9599144" y="763132"/>
                </a:lnTo>
                <a:cubicBezTo>
                  <a:pt x="9589564" y="763132"/>
                  <a:pt x="9584774" y="758343"/>
                  <a:pt x="9584774" y="748763"/>
                </a:cubicBezTo>
                <a:cubicBezTo>
                  <a:pt x="9584774" y="739181"/>
                  <a:pt x="9589564" y="734392"/>
                  <a:pt x="9599144" y="734392"/>
                </a:cubicBezTo>
                <a:close/>
                <a:moveTo>
                  <a:pt x="9390780" y="734392"/>
                </a:moveTo>
                <a:cubicBezTo>
                  <a:pt x="9395569" y="734392"/>
                  <a:pt x="9397963" y="739181"/>
                  <a:pt x="9397963" y="748763"/>
                </a:cubicBezTo>
                <a:lnTo>
                  <a:pt x="9383594" y="763132"/>
                </a:lnTo>
                <a:lnTo>
                  <a:pt x="9383594" y="748763"/>
                </a:lnTo>
                <a:cubicBezTo>
                  <a:pt x="9383594" y="739181"/>
                  <a:pt x="9385991" y="734392"/>
                  <a:pt x="9390780" y="734392"/>
                </a:cubicBezTo>
                <a:close/>
                <a:moveTo>
                  <a:pt x="8219628" y="734392"/>
                </a:moveTo>
                <a:lnTo>
                  <a:pt x="8219628" y="748763"/>
                </a:lnTo>
                <a:lnTo>
                  <a:pt x="8190888" y="763132"/>
                </a:lnTo>
                <a:cubicBezTo>
                  <a:pt x="8200468" y="753552"/>
                  <a:pt x="8205258" y="748763"/>
                  <a:pt x="8205258" y="748763"/>
                </a:cubicBezTo>
                <a:close/>
                <a:moveTo>
                  <a:pt x="8347160" y="727208"/>
                </a:moveTo>
                <a:cubicBezTo>
                  <a:pt x="8348358" y="727208"/>
                  <a:pt x="8348956" y="729603"/>
                  <a:pt x="8348956" y="734392"/>
                </a:cubicBezTo>
                <a:cubicBezTo>
                  <a:pt x="8358536" y="743974"/>
                  <a:pt x="8358536" y="748763"/>
                  <a:pt x="8348956" y="748763"/>
                </a:cubicBezTo>
                <a:cubicBezTo>
                  <a:pt x="8339376" y="748763"/>
                  <a:pt x="8336982" y="743974"/>
                  <a:pt x="8341771" y="734392"/>
                </a:cubicBezTo>
                <a:cubicBezTo>
                  <a:pt x="8344166" y="729603"/>
                  <a:pt x="8345963" y="727208"/>
                  <a:pt x="8347160" y="727208"/>
                </a:cubicBezTo>
                <a:close/>
                <a:moveTo>
                  <a:pt x="9899118" y="725410"/>
                </a:moveTo>
                <a:cubicBezTo>
                  <a:pt x="9902710" y="726609"/>
                  <a:pt x="9905705" y="729603"/>
                  <a:pt x="9908100" y="734392"/>
                </a:cubicBezTo>
                <a:cubicBezTo>
                  <a:pt x="9912889" y="743974"/>
                  <a:pt x="9920074" y="748763"/>
                  <a:pt x="9929654" y="748763"/>
                </a:cubicBezTo>
                <a:lnTo>
                  <a:pt x="9929654" y="763132"/>
                </a:lnTo>
                <a:cubicBezTo>
                  <a:pt x="9910494" y="763132"/>
                  <a:pt x="9896125" y="758343"/>
                  <a:pt x="9886545" y="748763"/>
                </a:cubicBezTo>
                <a:cubicBezTo>
                  <a:pt x="9876963" y="739181"/>
                  <a:pt x="9876963" y="731997"/>
                  <a:pt x="9886545" y="727208"/>
                </a:cubicBezTo>
                <a:cubicBezTo>
                  <a:pt x="9891334" y="724812"/>
                  <a:pt x="9895526" y="724215"/>
                  <a:pt x="9899118" y="725410"/>
                </a:cubicBezTo>
                <a:close/>
                <a:moveTo>
                  <a:pt x="9414132" y="723616"/>
                </a:moveTo>
                <a:cubicBezTo>
                  <a:pt x="9415328" y="723616"/>
                  <a:pt x="9417126" y="724812"/>
                  <a:pt x="9419520" y="727208"/>
                </a:cubicBezTo>
                <a:cubicBezTo>
                  <a:pt x="9424309" y="731997"/>
                  <a:pt x="9426706" y="736788"/>
                  <a:pt x="9426706" y="741577"/>
                </a:cubicBezTo>
                <a:cubicBezTo>
                  <a:pt x="9426706" y="746367"/>
                  <a:pt x="9421917" y="753552"/>
                  <a:pt x="9412335" y="763132"/>
                </a:cubicBezTo>
                <a:cubicBezTo>
                  <a:pt x="9402754" y="772712"/>
                  <a:pt x="9400360" y="770318"/>
                  <a:pt x="9405149" y="755947"/>
                </a:cubicBezTo>
                <a:cubicBezTo>
                  <a:pt x="9409938" y="741577"/>
                  <a:pt x="9412335" y="731997"/>
                  <a:pt x="9412335" y="727208"/>
                </a:cubicBezTo>
                <a:cubicBezTo>
                  <a:pt x="9412335" y="724812"/>
                  <a:pt x="9412933" y="723616"/>
                  <a:pt x="9414132" y="723616"/>
                </a:cubicBezTo>
                <a:close/>
                <a:moveTo>
                  <a:pt x="10863702" y="720023"/>
                </a:moveTo>
                <a:cubicBezTo>
                  <a:pt x="10863702" y="729603"/>
                  <a:pt x="10863702" y="734392"/>
                  <a:pt x="10863702" y="734392"/>
                </a:cubicBezTo>
                <a:lnTo>
                  <a:pt x="10849331" y="734392"/>
                </a:lnTo>
                <a:cubicBezTo>
                  <a:pt x="10849331" y="724812"/>
                  <a:pt x="10854122" y="720023"/>
                  <a:pt x="10863702" y="720023"/>
                </a:cubicBezTo>
                <a:close/>
                <a:moveTo>
                  <a:pt x="10720002" y="720023"/>
                </a:moveTo>
                <a:lnTo>
                  <a:pt x="10720002" y="734392"/>
                </a:lnTo>
                <a:cubicBezTo>
                  <a:pt x="10710422" y="734392"/>
                  <a:pt x="10686473" y="743974"/>
                  <a:pt x="10648153" y="763132"/>
                </a:cubicBezTo>
                <a:cubicBezTo>
                  <a:pt x="10609832" y="782292"/>
                  <a:pt x="10585883" y="794267"/>
                  <a:pt x="10576303" y="799058"/>
                </a:cubicBezTo>
                <a:cubicBezTo>
                  <a:pt x="10566721" y="803847"/>
                  <a:pt x="10561932" y="806242"/>
                  <a:pt x="10561932" y="806242"/>
                </a:cubicBezTo>
                <a:lnTo>
                  <a:pt x="10547562" y="806242"/>
                </a:lnTo>
                <a:cubicBezTo>
                  <a:pt x="10547562" y="806242"/>
                  <a:pt x="10542773" y="811031"/>
                  <a:pt x="10533193" y="820613"/>
                </a:cubicBezTo>
                <a:cubicBezTo>
                  <a:pt x="10523611" y="830193"/>
                  <a:pt x="10514033" y="834982"/>
                  <a:pt x="10504453" y="834982"/>
                </a:cubicBezTo>
                <a:lnTo>
                  <a:pt x="10490082" y="834982"/>
                </a:lnTo>
                <a:cubicBezTo>
                  <a:pt x="10480502" y="844562"/>
                  <a:pt x="10466133" y="849351"/>
                  <a:pt x="10446972" y="849351"/>
                </a:cubicBezTo>
                <a:lnTo>
                  <a:pt x="10403863" y="863722"/>
                </a:lnTo>
                <a:lnTo>
                  <a:pt x="10403863" y="834982"/>
                </a:lnTo>
                <a:lnTo>
                  <a:pt x="10418232" y="820613"/>
                </a:lnTo>
                <a:cubicBezTo>
                  <a:pt x="10418232" y="830193"/>
                  <a:pt x="10423021" y="834982"/>
                  <a:pt x="10432603" y="834982"/>
                </a:cubicBezTo>
                <a:cubicBezTo>
                  <a:pt x="10461343" y="815824"/>
                  <a:pt x="10485293" y="806242"/>
                  <a:pt x="10504453" y="806242"/>
                </a:cubicBezTo>
                <a:cubicBezTo>
                  <a:pt x="10514033" y="806242"/>
                  <a:pt x="10526008" y="801452"/>
                  <a:pt x="10540377" y="791873"/>
                </a:cubicBezTo>
                <a:cubicBezTo>
                  <a:pt x="10554748" y="782292"/>
                  <a:pt x="10564328" y="777501"/>
                  <a:pt x="10569117" y="777501"/>
                </a:cubicBezTo>
                <a:cubicBezTo>
                  <a:pt x="10573906" y="777501"/>
                  <a:pt x="10583486" y="772712"/>
                  <a:pt x="10597858" y="763132"/>
                </a:cubicBezTo>
                <a:cubicBezTo>
                  <a:pt x="10612227" y="753552"/>
                  <a:pt x="10619412" y="748763"/>
                  <a:pt x="10619412" y="748763"/>
                </a:cubicBezTo>
                <a:cubicBezTo>
                  <a:pt x="10619412" y="748763"/>
                  <a:pt x="10624201" y="748763"/>
                  <a:pt x="10633781" y="748763"/>
                </a:cubicBezTo>
                <a:cubicBezTo>
                  <a:pt x="10643364" y="748763"/>
                  <a:pt x="10650547" y="746367"/>
                  <a:pt x="10655338" y="741577"/>
                </a:cubicBezTo>
                <a:cubicBezTo>
                  <a:pt x="10660127" y="736788"/>
                  <a:pt x="10664918" y="734392"/>
                  <a:pt x="10669707" y="734392"/>
                </a:cubicBezTo>
                <a:cubicBezTo>
                  <a:pt x="10674496" y="734392"/>
                  <a:pt x="10681682" y="734392"/>
                  <a:pt x="10691262" y="734392"/>
                </a:cubicBezTo>
                <a:cubicBezTo>
                  <a:pt x="10700842" y="734392"/>
                  <a:pt x="10705631" y="731997"/>
                  <a:pt x="10705631" y="727208"/>
                </a:cubicBezTo>
                <a:cubicBezTo>
                  <a:pt x="10705631" y="722417"/>
                  <a:pt x="10710422" y="720023"/>
                  <a:pt x="10720002" y="720023"/>
                </a:cubicBezTo>
                <a:close/>
                <a:moveTo>
                  <a:pt x="10030243" y="720023"/>
                </a:moveTo>
                <a:cubicBezTo>
                  <a:pt x="10039825" y="729603"/>
                  <a:pt x="10044614" y="734392"/>
                  <a:pt x="10044614" y="734392"/>
                </a:cubicBezTo>
                <a:cubicBezTo>
                  <a:pt x="10044614" y="734392"/>
                  <a:pt x="10039825" y="734392"/>
                  <a:pt x="10030243" y="734392"/>
                </a:cubicBezTo>
                <a:close/>
                <a:moveTo>
                  <a:pt x="9759010" y="711041"/>
                </a:moveTo>
                <a:cubicBezTo>
                  <a:pt x="9762602" y="712238"/>
                  <a:pt x="9766793" y="715232"/>
                  <a:pt x="9771584" y="720023"/>
                </a:cubicBezTo>
                <a:lnTo>
                  <a:pt x="9785953" y="748763"/>
                </a:lnTo>
                <a:lnTo>
                  <a:pt x="9771584" y="748763"/>
                </a:lnTo>
                <a:cubicBezTo>
                  <a:pt x="9762004" y="748763"/>
                  <a:pt x="9754818" y="743974"/>
                  <a:pt x="9750029" y="734392"/>
                </a:cubicBezTo>
                <a:cubicBezTo>
                  <a:pt x="9745240" y="724812"/>
                  <a:pt x="9745240" y="717626"/>
                  <a:pt x="9750029" y="712837"/>
                </a:cubicBezTo>
                <a:cubicBezTo>
                  <a:pt x="9752423" y="710442"/>
                  <a:pt x="9755417" y="709844"/>
                  <a:pt x="9759010" y="711041"/>
                </a:cubicBezTo>
                <a:close/>
                <a:moveTo>
                  <a:pt x="10885257" y="705652"/>
                </a:moveTo>
                <a:cubicBezTo>
                  <a:pt x="10890046" y="705652"/>
                  <a:pt x="10892442" y="708048"/>
                  <a:pt x="10892442" y="712837"/>
                </a:cubicBezTo>
                <a:cubicBezTo>
                  <a:pt x="10892442" y="717626"/>
                  <a:pt x="10887653" y="720023"/>
                  <a:pt x="10878071" y="720023"/>
                </a:cubicBezTo>
                <a:cubicBezTo>
                  <a:pt x="10878071" y="710441"/>
                  <a:pt x="10880468" y="705652"/>
                  <a:pt x="10885257" y="705652"/>
                </a:cubicBezTo>
                <a:close/>
                <a:moveTo>
                  <a:pt x="10748743" y="705652"/>
                </a:moveTo>
                <a:cubicBezTo>
                  <a:pt x="10748743" y="715233"/>
                  <a:pt x="10748743" y="720023"/>
                  <a:pt x="10748743" y="720023"/>
                </a:cubicBezTo>
                <a:lnTo>
                  <a:pt x="10734372" y="720023"/>
                </a:lnTo>
                <a:close/>
                <a:moveTo>
                  <a:pt x="10303273" y="705652"/>
                </a:moveTo>
                <a:lnTo>
                  <a:pt x="10317642" y="720023"/>
                </a:lnTo>
                <a:lnTo>
                  <a:pt x="10303273" y="720023"/>
                </a:lnTo>
                <a:lnTo>
                  <a:pt x="10288903" y="720023"/>
                </a:lnTo>
                <a:cubicBezTo>
                  <a:pt x="10288903" y="710441"/>
                  <a:pt x="10293693" y="705652"/>
                  <a:pt x="10303273" y="705652"/>
                </a:cubicBezTo>
                <a:close/>
                <a:moveTo>
                  <a:pt x="9929654" y="705652"/>
                </a:moveTo>
                <a:cubicBezTo>
                  <a:pt x="9929654" y="705652"/>
                  <a:pt x="9932049" y="705652"/>
                  <a:pt x="9936838" y="705652"/>
                </a:cubicBezTo>
                <a:cubicBezTo>
                  <a:pt x="9941627" y="705652"/>
                  <a:pt x="9944024" y="710441"/>
                  <a:pt x="9944024" y="720023"/>
                </a:cubicBezTo>
                <a:cubicBezTo>
                  <a:pt x="9944024" y="729603"/>
                  <a:pt x="9939234" y="734392"/>
                  <a:pt x="9929654" y="734392"/>
                </a:cubicBezTo>
                <a:cubicBezTo>
                  <a:pt x="9920074" y="734392"/>
                  <a:pt x="9915285" y="734392"/>
                  <a:pt x="9915285" y="734392"/>
                </a:cubicBezTo>
                <a:close/>
                <a:moveTo>
                  <a:pt x="11654050" y="691282"/>
                </a:moveTo>
                <a:lnTo>
                  <a:pt x="11639681" y="720023"/>
                </a:lnTo>
                <a:lnTo>
                  <a:pt x="11610941" y="734392"/>
                </a:lnTo>
                <a:cubicBezTo>
                  <a:pt x="11610941" y="734392"/>
                  <a:pt x="11618126" y="727208"/>
                  <a:pt x="11632495" y="712837"/>
                </a:cubicBezTo>
                <a:cubicBezTo>
                  <a:pt x="11646867" y="698468"/>
                  <a:pt x="11654050" y="691282"/>
                  <a:pt x="11654050" y="691282"/>
                </a:cubicBezTo>
                <a:close/>
                <a:moveTo>
                  <a:pt x="10978661" y="691282"/>
                </a:moveTo>
                <a:lnTo>
                  <a:pt x="10993033" y="691282"/>
                </a:lnTo>
                <a:lnTo>
                  <a:pt x="10993033" y="705652"/>
                </a:lnTo>
                <a:cubicBezTo>
                  <a:pt x="10993033" y="705652"/>
                  <a:pt x="10988242" y="700862"/>
                  <a:pt x="10978661" y="691282"/>
                </a:cubicBezTo>
                <a:close/>
                <a:moveTo>
                  <a:pt x="10913997" y="691282"/>
                </a:moveTo>
                <a:cubicBezTo>
                  <a:pt x="10918786" y="691282"/>
                  <a:pt x="10921183" y="696071"/>
                  <a:pt x="10921183" y="705652"/>
                </a:cubicBezTo>
                <a:cubicBezTo>
                  <a:pt x="10911601" y="705652"/>
                  <a:pt x="10906812" y="703257"/>
                  <a:pt x="10906812" y="698468"/>
                </a:cubicBezTo>
                <a:cubicBezTo>
                  <a:pt x="10906812" y="693679"/>
                  <a:pt x="10909208" y="691282"/>
                  <a:pt x="10913997" y="691282"/>
                </a:cubicBezTo>
                <a:close/>
                <a:moveTo>
                  <a:pt x="8650727" y="691282"/>
                </a:moveTo>
                <a:cubicBezTo>
                  <a:pt x="8660307" y="691282"/>
                  <a:pt x="8665098" y="693679"/>
                  <a:pt x="8665098" y="698468"/>
                </a:cubicBezTo>
                <a:cubicBezTo>
                  <a:pt x="8665098" y="703257"/>
                  <a:pt x="8662701" y="705652"/>
                  <a:pt x="8657912" y="705652"/>
                </a:cubicBezTo>
                <a:cubicBezTo>
                  <a:pt x="8653121" y="705652"/>
                  <a:pt x="8650727" y="700862"/>
                  <a:pt x="8650727" y="691282"/>
                </a:cubicBezTo>
                <a:close/>
                <a:moveTo>
                  <a:pt x="8305847" y="691282"/>
                </a:moveTo>
                <a:cubicBezTo>
                  <a:pt x="8325007" y="691282"/>
                  <a:pt x="8329796" y="696071"/>
                  <a:pt x="8320216" y="705652"/>
                </a:cubicBezTo>
                <a:cubicBezTo>
                  <a:pt x="8320216" y="715233"/>
                  <a:pt x="8317822" y="720023"/>
                  <a:pt x="8313032" y="720023"/>
                </a:cubicBezTo>
                <a:cubicBezTo>
                  <a:pt x="8308242" y="720023"/>
                  <a:pt x="8305847" y="715233"/>
                  <a:pt x="8305847" y="705652"/>
                </a:cubicBezTo>
                <a:close/>
                <a:moveTo>
                  <a:pt x="10206276" y="684097"/>
                </a:moveTo>
                <a:cubicBezTo>
                  <a:pt x="10208671" y="684097"/>
                  <a:pt x="10212263" y="686491"/>
                  <a:pt x="10217054" y="691282"/>
                </a:cubicBezTo>
                <a:cubicBezTo>
                  <a:pt x="10207472" y="691282"/>
                  <a:pt x="10202683" y="691282"/>
                  <a:pt x="10202683" y="691282"/>
                </a:cubicBezTo>
                <a:cubicBezTo>
                  <a:pt x="10202683" y="686491"/>
                  <a:pt x="10203882" y="684097"/>
                  <a:pt x="10206276" y="684097"/>
                </a:cubicBezTo>
                <a:close/>
                <a:moveTo>
                  <a:pt x="10590672" y="676913"/>
                </a:moveTo>
                <a:cubicBezTo>
                  <a:pt x="10600252" y="686493"/>
                  <a:pt x="10605043" y="691282"/>
                  <a:pt x="10605043" y="691282"/>
                </a:cubicBezTo>
                <a:cubicBezTo>
                  <a:pt x="10605043" y="681702"/>
                  <a:pt x="10605043" y="676913"/>
                  <a:pt x="10605043" y="676913"/>
                </a:cubicBezTo>
                <a:close/>
                <a:moveTo>
                  <a:pt x="10173942" y="676913"/>
                </a:moveTo>
                <a:lnTo>
                  <a:pt x="10173942" y="705652"/>
                </a:lnTo>
                <a:cubicBezTo>
                  <a:pt x="10164362" y="705652"/>
                  <a:pt x="10159573" y="705652"/>
                  <a:pt x="10159573" y="705652"/>
                </a:cubicBezTo>
                <a:cubicBezTo>
                  <a:pt x="10159573" y="686493"/>
                  <a:pt x="10164362" y="676913"/>
                  <a:pt x="10173942" y="676913"/>
                </a:cubicBezTo>
                <a:close/>
                <a:moveTo>
                  <a:pt x="10001504" y="676913"/>
                </a:moveTo>
                <a:cubicBezTo>
                  <a:pt x="10001504" y="676913"/>
                  <a:pt x="10003899" y="676913"/>
                  <a:pt x="10008688" y="676913"/>
                </a:cubicBezTo>
                <a:cubicBezTo>
                  <a:pt x="10013477" y="676913"/>
                  <a:pt x="10015873" y="681702"/>
                  <a:pt x="10015873" y="691282"/>
                </a:cubicBezTo>
                <a:cubicBezTo>
                  <a:pt x="10015873" y="700862"/>
                  <a:pt x="10008688" y="705652"/>
                  <a:pt x="9994319" y="705652"/>
                </a:cubicBezTo>
                <a:cubicBezTo>
                  <a:pt x="9979948" y="705652"/>
                  <a:pt x="9972764" y="705652"/>
                  <a:pt x="9972764" y="705652"/>
                </a:cubicBezTo>
                <a:close/>
                <a:moveTo>
                  <a:pt x="9617107" y="669728"/>
                </a:moveTo>
                <a:cubicBezTo>
                  <a:pt x="9619501" y="669728"/>
                  <a:pt x="9623093" y="672122"/>
                  <a:pt x="9627884" y="676913"/>
                </a:cubicBezTo>
                <a:lnTo>
                  <a:pt x="9613515" y="676913"/>
                </a:lnTo>
                <a:cubicBezTo>
                  <a:pt x="9613515" y="672122"/>
                  <a:pt x="9614712" y="669728"/>
                  <a:pt x="9617107" y="669728"/>
                </a:cubicBezTo>
                <a:close/>
                <a:moveTo>
                  <a:pt x="10745149" y="667932"/>
                </a:moveTo>
                <a:cubicBezTo>
                  <a:pt x="10747545" y="666734"/>
                  <a:pt x="10748743" y="667333"/>
                  <a:pt x="10748743" y="669728"/>
                </a:cubicBezTo>
                <a:cubicBezTo>
                  <a:pt x="10748743" y="674517"/>
                  <a:pt x="10743954" y="676913"/>
                  <a:pt x="10734372" y="676913"/>
                </a:cubicBezTo>
                <a:cubicBezTo>
                  <a:pt x="10739163" y="672122"/>
                  <a:pt x="10742754" y="669129"/>
                  <a:pt x="10745149" y="667932"/>
                </a:cubicBezTo>
                <a:close/>
                <a:moveTo>
                  <a:pt x="11474427" y="662542"/>
                </a:moveTo>
                <a:cubicBezTo>
                  <a:pt x="11479216" y="662542"/>
                  <a:pt x="11481610" y="667331"/>
                  <a:pt x="11481610" y="676913"/>
                </a:cubicBezTo>
                <a:cubicBezTo>
                  <a:pt x="11481610" y="686493"/>
                  <a:pt x="11479216" y="688886"/>
                  <a:pt x="11474427" y="684097"/>
                </a:cubicBezTo>
                <a:cubicBezTo>
                  <a:pt x="11469637" y="679308"/>
                  <a:pt x="11467241" y="674517"/>
                  <a:pt x="11467241" y="669728"/>
                </a:cubicBezTo>
                <a:cubicBezTo>
                  <a:pt x="11467241" y="664939"/>
                  <a:pt x="11469637" y="662542"/>
                  <a:pt x="11474427" y="662542"/>
                </a:cubicBezTo>
                <a:close/>
                <a:moveTo>
                  <a:pt x="10454158" y="662542"/>
                </a:moveTo>
                <a:cubicBezTo>
                  <a:pt x="10458947" y="662542"/>
                  <a:pt x="10461343" y="667331"/>
                  <a:pt x="10461343" y="676913"/>
                </a:cubicBezTo>
                <a:lnTo>
                  <a:pt x="10446972" y="691282"/>
                </a:lnTo>
                <a:lnTo>
                  <a:pt x="10446972" y="676913"/>
                </a:lnTo>
                <a:cubicBezTo>
                  <a:pt x="10446972" y="667331"/>
                  <a:pt x="10449369" y="662542"/>
                  <a:pt x="10454158" y="662542"/>
                </a:cubicBezTo>
                <a:close/>
                <a:moveTo>
                  <a:pt x="10288903" y="662542"/>
                </a:moveTo>
                <a:cubicBezTo>
                  <a:pt x="10308062" y="662542"/>
                  <a:pt x="10303273" y="676913"/>
                  <a:pt x="10274532" y="705652"/>
                </a:cubicBezTo>
                <a:lnTo>
                  <a:pt x="10245792" y="720023"/>
                </a:lnTo>
                <a:cubicBezTo>
                  <a:pt x="10245792" y="710441"/>
                  <a:pt x="10250583" y="703257"/>
                  <a:pt x="10260163" y="698468"/>
                </a:cubicBezTo>
                <a:cubicBezTo>
                  <a:pt x="10269743" y="693679"/>
                  <a:pt x="10274532" y="686493"/>
                  <a:pt x="10274532" y="676913"/>
                </a:cubicBezTo>
                <a:cubicBezTo>
                  <a:pt x="10274532" y="676913"/>
                  <a:pt x="10274532" y="674517"/>
                  <a:pt x="10274532" y="669728"/>
                </a:cubicBezTo>
                <a:cubicBezTo>
                  <a:pt x="10274532" y="664939"/>
                  <a:pt x="10279321" y="662542"/>
                  <a:pt x="10288903" y="662542"/>
                </a:cubicBezTo>
                <a:close/>
                <a:moveTo>
                  <a:pt x="9958393" y="662542"/>
                </a:moveTo>
                <a:cubicBezTo>
                  <a:pt x="9958393" y="662542"/>
                  <a:pt x="9958393" y="667331"/>
                  <a:pt x="9958393" y="676913"/>
                </a:cubicBezTo>
                <a:cubicBezTo>
                  <a:pt x="9948813" y="676913"/>
                  <a:pt x="9941627" y="676913"/>
                  <a:pt x="9936838" y="676913"/>
                </a:cubicBezTo>
                <a:cubicBezTo>
                  <a:pt x="9932049" y="676913"/>
                  <a:pt x="9934443" y="674517"/>
                  <a:pt x="9944024" y="669728"/>
                </a:cubicBezTo>
                <a:cubicBezTo>
                  <a:pt x="9953604" y="664939"/>
                  <a:pt x="9958393" y="662542"/>
                  <a:pt x="9958393" y="662542"/>
                </a:cubicBezTo>
                <a:close/>
                <a:moveTo>
                  <a:pt x="10050001" y="654010"/>
                </a:moveTo>
                <a:cubicBezTo>
                  <a:pt x="10053595" y="654910"/>
                  <a:pt x="10051799" y="662544"/>
                  <a:pt x="10044614" y="676913"/>
                </a:cubicBezTo>
                <a:lnTo>
                  <a:pt x="10015873" y="676913"/>
                </a:lnTo>
                <a:cubicBezTo>
                  <a:pt x="10025454" y="667331"/>
                  <a:pt x="10035032" y="660148"/>
                  <a:pt x="10044614" y="655356"/>
                </a:cubicBezTo>
                <a:cubicBezTo>
                  <a:pt x="10047008" y="654161"/>
                  <a:pt x="10048806" y="653711"/>
                  <a:pt x="10050001" y="654010"/>
                </a:cubicBezTo>
                <a:close/>
                <a:moveTo>
                  <a:pt x="10504453" y="648173"/>
                </a:moveTo>
                <a:lnTo>
                  <a:pt x="10518822" y="648173"/>
                </a:lnTo>
                <a:cubicBezTo>
                  <a:pt x="10518822" y="657753"/>
                  <a:pt x="10514033" y="662542"/>
                  <a:pt x="10504453" y="662542"/>
                </a:cubicBezTo>
                <a:cubicBezTo>
                  <a:pt x="10504453" y="652962"/>
                  <a:pt x="10504453" y="648173"/>
                  <a:pt x="10504453" y="648173"/>
                </a:cubicBezTo>
                <a:close/>
                <a:moveTo>
                  <a:pt x="9534479" y="648173"/>
                </a:moveTo>
                <a:cubicBezTo>
                  <a:pt x="9539268" y="648173"/>
                  <a:pt x="9541665" y="652962"/>
                  <a:pt x="9541665" y="662542"/>
                </a:cubicBezTo>
                <a:lnTo>
                  <a:pt x="9527294" y="676913"/>
                </a:lnTo>
                <a:cubicBezTo>
                  <a:pt x="9527294" y="696071"/>
                  <a:pt x="9522505" y="700862"/>
                  <a:pt x="9512925" y="691282"/>
                </a:cubicBezTo>
                <a:cubicBezTo>
                  <a:pt x="9512925" y="681702"/>
                  <a:pt x="9515321" y="672124"/>
                  <a:pt x="9520110" y="662542"/>
                </a:cubicBezTo>
                <a:cubicBezTo>
                  <a:pt x="9524899" y="652962"/>
                  <a:pt x="9529690" y="648173"/>
                  <a:pt x="9534479" y="648173"/>
                </a:cubicBezTo>
                <a:close/>
                <a:moveTo>
                  <a:pt x="12329439" y="633802"/>
                </a:moveTo>
                <a:lnTo>
                  <a:pt x="12315070" y="648173"/>
                </a:lnTo>
                <a:lnTo>
                  <a:pt x="12300700" y="662542"/>
                </a:lnTo>
                <a:cubicBezTo>
                  <a:pt x="12291118" y="662542"/>
                  <a:pt x="12286329" y="660148"/>
                  <a:pt x="12286329" y="655356"/>
                </a:cubicBezTo>
                <a:cubicBezTo>
                  <a:pt x="12286329" y="650567"/>
                  <a:pt x="12286329" y="648173"/>
                  <a:pt x="12286329" y="648173"/>
                </a:cubicBezTo>
                <a:close/>
                <a:moveTo>
                  <a:pt x="10921183" y="633802"/>
                </a:moveTo>
                <a:cubicBezTo>
                  <a:pt x="10921183" y="643384"/>
                  <a:pt x="10909208" y="655356"/>
                  <a:pt x="10885257" y="669728"/>
                </a:cubicBezTo>
                <a:cubicBezTo>
                  <a:pt x="10861306" y="684097"/>
                  <a:pt x="10844542" y="691282"/>
                  <a:pt x="10834962" y="691282"/>
                </a:cubicBezTo>
                <a:cubicBezTo>
                  <a:pt x="10834962" y="691282"/>
                  <a:pt x="10832565" y="691282"/>
                  <a:pt x="10827776" y="691282"/>
                </a:cubicBezTo>
                <a:cubicBezTo>
                  <a:pt x="10822987" y="691282"/>
                  <a:pt x="10815803" y="691282"/>
                  <a:pt x="10806221" y="691282"/>
                </a:cubicBezTo>
                <a:cubicBezTo>
                  <a:pt x="10796641" y="700862"/>
                  <a:pt x="10782272" y="705652"/>
                  <a:pt x="10763112" y="705652"/>
                </a:cubicBezTo>
                <a:lnTo>
                  <a:pt x="10777481" y="691282"/>
                </a:lnTo>
                <a:cubicBezTo>
                  <a:pt x="10787063" y="691282"/>
                  <a:pt x="10796641" y="688886"/>
                  <a:pt x="10806221" y="684097"/>
                </a:cubicBezTo>
                <a:cubicBezTo>
                  <a:pt x="10815803" y="679308"/>
                  <a:pt x="10820593" y="676913"/>
                  <a:pt x="10820593" y="676913"/>
                </a:cubicBezTo>
                <a:cubicBezTo>
                  <a:pt x="10820593" y="676913"/>
                  <a:pt x="10827776" y="674517"/>
                  <a:pt x="10842147" y="669728"/>
                </a:cubicBezTo>
                <a:cubicBezTo>
                  <a:pt x="10856517" y="664939"/>
                  <a:pt x="10868491" y="657753"/>
                  <a:pt x="10878071" y="648173"/>
                </a:cubicBezTo>
                <a:close/>
                <a:moveTo>
                  <a:pt x="10820593" y="633802"/>
                </a:moveTo>
                <a:cubicBezTo>
                  <a:pt x="10830173" y="633802"/>
                  <a:pt x="10834962" y="633802"/>
                  <a:pt x="10834962" y="633802"/>
                </a:cubicBezTo>
                <a:cubicBezTo>
                  <a:pt x="10834962" y="633802"/>
                  <a:pt x="10834962" y="636198"/>
                  <a:pt x="10834962" y="640987"/>
                </a:cubicBezTo>
                <a:cubicBezTo>
                  <a:pt x="10834962" y="645776"/>
                  <a:pt x="10830173" y="648173"/>
                  <a:pt x="10820593" y="648173"/>
                </a:cubicBezTo>
                <a:cubicBezTo>
                  <a:pt x="10811011" y="648173"/>
                  <a:pt x="10806221" y="648173"/>
                  <a:pt x="10806221" y="648173"/>
                </a:cubicBezTo>
                <a:close/>
                <a:moveTo>
                  <a:pt x="10461343" y="633802"/>
                </a:moveTo>
                <a:lnTo>
                  <a:pt x="10461343" y="648173"/>
                </a:lnTo>
                <a:lnTo>
                  <a:pt x="10446972" y="648173"/>
                </a:lnTo>
                <a:cubicBezTo>
                  <a:pt x="10446972" y="648173"/>
                  <a:pt x="10451761" y="643384"/>
                  <a:pt x="10461343" y="633802"/>
                </a:cubicBezTo>
                <a:close/>
                <a:moveTo>
                  <a:pt x="9613515" y="633802"/>
                </a:moveTo>
                <a:cubicBezTo>
                  <a:pt x="9613515" y="633802"/>
                  <a:pt x="9618304" y="633802"/>
                  <a:pt x="9627884" y="633802"/>
                </a:cubicBezTo>
                <a:lnTo>
                  <a:pt x="9642253" y="633802"/>
                </a:lnTo>
                <a:cubicBezTo>
                  <a:pt x="9642253" y="643384"/>
                  <a:pt x="9637464" y="648173"/>
                  <a:pt x="9627884" y="648173"/>
                </a:cubicBezTo>
                <a:cubicBezTo>
                  <a:pt x="9618304" y="648173"/>
                  <a:pt x="9613515" y="643384"/>
                  <a:pt x="9613515" y="633802"/>
                </a:cubicBezTo>
                <a:close/>
                <a:moveTo>
                  <a:pt x="9584774" y="633802"/>
                </a:moveTo>
                <a:lnTo>
                  <a:pt x="9599144" y="633802"/>
                </a:lnTo>
                <a:cubicBezTo>
                  <a:pt x="9589564" y="643384"/>
                  <a:pt x="9584774" y="648173"/>
                  <a:pt x="9584774" y="648173"/>
                </a:cubicBezTo>
                <a:close/>
                <a:moveTo>
                  <a:pt x="10734372" y="619433"/>
                </a:moveTo>
                <a:cubicBezTo>
                  <a:pt x="10743954" y="619433"/>
                  <a:pt x="10748743" y="619433"/>
                  <a:pt x="10748743" y="619433"/>
                </a:cubicBezTo>
                <a:lnTo>
                  <a:pt x="10763112" y="619433"/>
                </a:lnTo>
                <a:cubicBezTo>
                  <a:pt x="10753532" y="619433"/>
                  <a:pt x="10748743" y="624222"/>
                  <a:pt x="10748743" y="633802"/>
                </a:cubicBezTo>
                <a:lnTo>
                  <a:pt x="10691262" y="648173"/>
                </a:lnTo>
                <a:cubicBezTo>
                  <a:pt x="10691262" y="629013"/>
                  <a:pt x="10705631" y="619433"/>
                  <a:pt x="10734372" y="619433"/>
                </a:cubicBezTo>
                <a:close/>
                <a:moveTo>
                  <a:pt x="10432603" y="619433"/>
                </a:moveTo>
                <a:lnTo>
                  <a:pt x="10446972" y="619433"/>
                </a:lnTo>
                <a:cubicBezTo>
                  <a:pt x="10446972" y="629013"/>
                  <a:pt x="10446972" y="633802"/>
                  <a:pt x="10446972" y="633802"/>
                </a:cubicBezTo>
                <a:close/>
                <a:moveTo>
                  <a:pt x="10030243" y="619433"/>
                </a:moveTo>
                <a:lnTo>
                  <a:pt x="10030243" y="633802"/>
                </a:lnTo>
                <a:lnTo>
                  <a:pt x="10015873" y="633802"/>
                </a:lnTo>
                <a:cubicBezTo>
                  <a:pt x="10015873" y="624222"/>
                  <a:pt x="10020662" y="619433"/>
                  <a:pt x="10030243" y="619433"/>
                </a:cubicBezTo>
                <a:close/>
                <a:moveTo>
                  <a:pt x="8794426" y="619433"/>
                </a:moveTo>
                <a:cubicBezTo>
                  <a:pt x="8804007" y="619433"/>
                  <a:pt x="8808796" y="619433"/>
                  <a:pt x="8808796" y="619433"/>
                </a:cubicBezTo>
                <a:cubicBezTo>
                  <a:pt x="8818376" y="629013"/>
                  <a:pt x="8813585" y="633802"/>
                  <a:pt x="8794426" y="633802"/>
                </a:cubicBezTo>
                <a:cubicBezTo>
                  <a:pt x="8794426" y="633802"/>
                  <a:pt x="8794426" y="629013"/>
                  <a:pt x="8794426" y="619433"/>
                </a:cubicBezTo>
                <a:close/>
                <a:moveTo>
                  <a:pt x="8507027" y="619433"/>
                </a:moveTo>
                <a:lnTo>
                  <a:pt x="8521396" y="633802"/>
                </a:lnTo>
                <a:cubicBezTo>
                  <a:pt x="8521396" y="643384"/>
                  <a:pt x="8511816" y="648173"/>
                  <a:pt x="8492656" y="648173"/>
                </a:cubicBezTo>
                <a:lnTo>
                  <a:pt x="8463916" y="648173"/>
                </a:lnTo>
                <a:cubicBezTo>
                  <a:pt x="8463916" y="638591"/>
                  <a:pt x="8463916" y="631407"/>
                  <a:pt x="8463916" y="626618"/>
                </a:cubicBezTo>
                <a:cubicBezTo>
                  <a:pt x="8463916" y="621829"/>
                  <a:pt x="8471101" y="621829"/>
                  <a:pt x="8485470" y="626618"/>
                </a:cubicBezTo>
                <a:cubicBezTo>
                  <a:pt x="8499842" y="631407"/>
                  <a:pt x="8507027" y="629013"/>
                  <a:pt x="8507027" y="619433"/>
                </a:cubicBezTo>
                <a:close/>
                <a:moveTo>
                  <a:pt x="10608635" y="612247"/>
                </a:moveTo>
                <a:cubicBezTo>
                  <a:pt x="10611029" y="612247"/>
                  <a:pt x="10614621" y="614642"/>
                  <a:pt x="10619412" y="619433"/>
                </a:cubicBezTo>
                <a:lnTo>
                  <a:pt x="10619412" y="633802"/>
                </a:lnTo>
                <a:cubicBezTo>
                  <a:pt x="10609832" y="633802"/>
                  <a:pt x="10605043" y="633802"/>
                  <a:pt x="10605043" y="633802"/>
                </a:cubicBezTo>
                <a:lnTo>
                  <a:pt x="10533193" y="676913"/>
                </a:lnTo>
                <a:cubicBezTo>
                  <a:pt x="10523611" y="686493"/>
                  <a:pt x="10514033" y="693679"/>
                  <a:pt x="10504453" y="698468"/>
                </a:cubicBezTo>
                <a:cubicBezTo>
                  <a:pt x="10494871" y="703257"/>
                  <a:pt x="10490082" y="705652"/>
                  <a:pt x="10490082" y="705652"/>
                </a:cubicBezTo>
                <a:cubicBezTo>
                  <a:pt x="10490082" y="715233"/>
                  <a:pt x="10485293" y="720023"/>
                  <a:pt x="10475713" y="720023"/>
                </a:cubicBezTo>
                <a:lnTo>
                  <a:pt x="10504453" y="720023"/>
                </a:lnTo>
                <a:cubicBezTo>
                  <a:pt x="10542773" y="672124"/>
                  <a:pt x="10581092" y="652962"/>
                  <a:pt x="10619412" y="662542"/>
                </a:cubicBezTo>
                <a:cubicBezTo>
                  <a:pt x="10628992" y="662542"/>
                  <a:pt x="10628992" y="657753"/>
                  <a:pt x="10619412" y="648173"/>
                </a:cubicBezTo>
                <a:cubicBezTo>
                  <a:pt x="10619412" y="638591"/>
                  <a:pt x="10619412" y="633802"/>
                  <a:pt x="10619412" y="633802"/>
                </a:cubicBezTo>
                <a:cubicBezTo>
                  <a:pt x="10628992" y="633802"/>
                  <a:pt x="10633781" y="638591"/>
                  <a:pt x="10633781" y="648173"/>
                </a:cubicBezTo>
                <a:cubicBezTo>
                  <a:pt x="10633781" y="657753"/>
                  <a:pt x="10638571" y="660148"/>
                  <a:pt x="10648153" y="655356"/>
                </a:cubicBezTo>
                <a:cubicBezTo>
                  <a:pt x="10657733" y="650567"/>
                  <a:pt x="10667311" y="648173"/>
                  <a:pt x="10676893" y="648173"/>
                </a:cubicBezTo>
                <a:cubicBezTo>
                  <a:pt x="10686473" y="648173"/>
                  <a:pt x="10691262" y="652962"/>
                  <a:pt x="10691262" y="662542"/>
                </a:cubicBezTo>
                <a:cubicBezTo>
                  <a:pt x="10681682" y="662542"/>
                  <a:pt x="10676893" y="662542"/>
                  <a:pt x="10676893" y="662542"/>
                </a:cubicBezTo>
                <a:cubicBezTo>
                  <a:pt x="10638571" y="681702"/>
                  <a:pt x="10619412" y="696071"/>
                  <a:pt x="10619412" y="705652"/>
                </a:cubicBezTo>
                <a:cubicBezTo>
                  <a:pt x="10619412" y="715233"/>
                  <a:pt x="10619412" y="720023"/>
                  <a:pt x="10619412" y="720023"/>
                </a:cubicBezTo>
                <a:cubicBezTo>
                  <a:pt x="10609832" y="710441"/>
                  <a:pt x="10602647" y="705652"/>
                  <a:pt x="10597858" y="705652"/>
                </a:cubicBezTo>
                <a:cubicBezTo>
                  <a:pt x="10593068" y="705652"/>
                  <a:pt x="10585883" y="705652"/>
                  <a:pt x="10576303" y="705652"/>
                </a:cubicBezTo>
                <a:cubicBezTo>
                  <a:pt x="10557143" y="705652"/>
                  <a:pt x="10545166" y="708048"/>
                  <a:pt x="10540377" y="712837"/>
                </a:cubicBezTo>
                <a:cubicBezTo>
                  <a:pt x="10535588" y="717626"/>
                  <a:pt x="10528402" y="724812"/>
                  <a:pt x="10518822" y="734392"/>
                </a:cubicBezTo>
                <a:lnTo>
                  <a:pt x="10490082" y="748763"/>
                </a:lnTo>
                <a:lnTo>
                  <a:pt x="10461343" y="763132"/>
                </a:lnTo>
                <a:lnTo>
                  <a:pt x="10461343" y="777501"/>
                </a:lnTo>
                <a:lnTo>
                  <a:pt x="10432603" y="791873"/>
                </a:lnTo>
                <a:cubicBezTo>
                  <a:pt x="10432603" y="782292"/>
                  <a:pt x="10432603" y="777501"/>
                  <a:pt x="10432603" y="777501"/>
                </a:cubicBezTo>
                <a:cubicBezTo>
                  <a:pt x="10442183" y="777501"/>
                  <a:pt x="10446972" y="777501"/>
                  <a:pt x="10446972" y="777501"/>
                </a:cubicBezTo>
                <a:cubicBezTo>
                  <a:pt x="10437392" y="767921"/>
                  <a:pt x="10427814" y="765529"/>
                  <a:pt x="10418232" y="770318"/>
                </a:cubicBezTo>
                <a:cubicBezTo>
                  <a:pt x="10408652" y="775107"/>
                  <a:pt x="10399074" y="772712"/>
                  <a:pt x="10389492" y="763132"/>
                </a:cubicBezTo>
                <a:cubicBezTo>
                  <a:pt x="10379912" y="753552"/>
                  <a:pt x="10370333" y="748763"/>
                  <a:pt x="10360753" y="748763"/>
                </a:cubicBezTo>
                <a:lnTo>
                  <a:pt x="10375123" y="734392"/>
                </a:lnTo>
                <a:lnTo>
                  <a:pt x="10375123" y="720023"/>
                </a:lnTo>
                <a:lnTo>
                  <a:pt x="10389492" y="705652"/>
                </a:lnTo>
                <a:cubicBezTo>
                  <a:pt x="10389492" y="715233"/>
                  <a:pt x="10394283" y="720023"/>
                  <a:pt x="10403863" y="720023"/>
                </a:cubicBezTo>
                <a:cubicBezTo>
                  <a:pt x="10413443" y="720023"/>
                  <a:pt x="10423021" y="720023"/>
                  <a:pt x="10432603" y="720023"/>
                </a:cubicBezTo>
                <a:cubicBezTo>
                  <a:pt x="10432603" y="720023"/>
                  <a:pt x="10437392" y="717626"/>
                  <a:pt x="10446972" y="712837"/>
                </a:cubicBezTo>
                <a:cubicBezTo>
                  <a:pt x="10456552" y="708048"/>
                  <a:pt x="10461343" y="705652"/>
                  <a:pt x="10461343" y="705652"/>
                </a:cubicBezTo>
                <a:lnTo>
                  <a:pt x="10504453" y="676913"/>
                </a:lnTo>
                <a:cubicBezTo>
                  <a:pt x="10514033" y="667331"/>
                  <a:pt x="10523611" y="662542"/>
                  <a:pt x="10533193" y="662542"/>
                </a:cubicBezTo>
                <a:lnTo>
                  <a:pt x="10561932" y="633802"/>
                </a:lnTo>
                <a:cubicBezTo>
                  <a:pt x="10552352" y="633802"/>
                  <a:pt x="10552352" y="629013"/>
                  <a:pt x="10561932" y="619433"/>
                </a:cubicBezTo>
                <a:cubicBezTo>
                  <a:pt x="10571514" y="619433"/>
                  <a:pt x="10576303" y="619433"/>
                  <a:pt x="10576303" y="619433"/>
                </a:cubicBezTo>
                <a:cubicBezTo>
                  <a:pt x="10576303" y="629013"/>
                  <a:pt x="10581092" y="631407"/>
                  <a:pt x="10590672" y="626618"/>
                </a:cubicBezTo>
                <a:cubicBezTo>
                  <a:pt x="10600252" y="621829"/>
                  <a:pt x="10605043" y="619433"/>
                  <a:pt x="10605043" y="619433"/>
                </a:cubicBezTo>
                <a:cubicBezTo>
                  <a:pt x="10605043" y="614642"/>
                  <a:pt x="10606240" y="612247"/>
                  <a:pt x="10608635" y="612247"/>
                </a:cubicBezTo>
                <a:close/>
                <a:moveTo>
                  <a:pt x="10160880" y="610287"/>
                </a:moveTo>
                <a:lnTo>
                  <a:pt x="10159573" y="619433"/>
                </a:lnTo>
                <a:lnTo>
                  <a:pt x="10145204" y="633802"/>
                </a:lnTo>
                <a:close/>
                <a:moveTo>
                  <a:pt x="12386919" y="590692"/>
                </a:moveTo>
                <a:lnTo>
                  <a:pt x="12415660" y="590692"/>
                </a:lnTo>
                <a:cubicBezTo>
                  <a:pt x="12386919" y="609852"/>
                  <a:pt x="12367759" y="619433"/>
                  <a:pt x="12358179" y="619433"/>
                </a:cubicBezTo>
                <a:cubicBezTo>
                  <a:pt x="12358179" y="609852"/>
                  <a:pt x="12362968" y="605063"/>
                  <a:pt x="12372550" y="605063"/>
                </a:cubicBezTo>
                <a:cubicBezTo>
                  <a:pt x="12372550" y="605063"/>
                  <a:pt x="12374945" y="602667"/>
                  <a:pt x="12379734" y="597878"/>
                </a:cubicBezTo>
                <a:cubicBezTo>
                  <a:pt x="12384523" y="593089"/>
                  <a:pt x="12386919" y="590692"/>
                  <a:pt x="12386919" y="590692"/>
                </a:cubicBezTo>
                <a:close/>
                <a:moveTo>
                  <a:pt x="11309170" y="590692"/>
                </a:moveTo>
                <a:lnTo>
                  <a:pt x="11323541" y="605063"/>
                </a:lnTo>
                <a:lnTo>
                  <a:pt x="11309170" y="605063"/>
                </a:lnTo>
                <a:cubicBezTo>
                  <a:pt x="11299590" y="605063"/>
                  <a:pt x="11294801" y="605063"/>
                  <a:pt x="11294801" y="605063"/>
                </a:cubicBezTo>
                <a:cubicBezTo>
                  <a:pt x="11294801" y="605063"/>
                  <a:pt x="11299590" y="600272"/>
                  <a:pt x="11309170" y="590692"/>
                </a:cubicBezTo>
                <a:close/>
                <a:moveTo>
                  <a:pt x="10648153" y="590692"/>
                </a:moveTo>
                <a:lnTo>
                  <a:pt x="10662522" y="605063"/>
                </a:lnTo>
                <a:cubicBezTo>
                  <a:pt x="10662522" y="605063"/>
                  <a:pt x="10657733" y="605063"/>
                  <a:pt x="10648153" y="605063"/>
                </a:cubicBezTo>
                <a:close/>
                <a:moveTo>
                  <a:pt x="10173942" y="590692"/>
                </a:moveTo>
                <a:lnTo>
                  <a:pt x="10160880" y="610287"/>
                </a:lnTo>
                <a:lnTo>
                  <a:pt x="10161369" y="606859"/>
                </a:lnTo>
                <a:cubicBezTo>
                  <a:pt x="10162566" y="603265"/>
                  <a:pt x="10164364" y="600272"/>
                  <a:pt x="10166759" y="597878"/>
                </a:cubicBezTo>
                <a:cubicBezTo>
                  <a:pt x="10171548" y="593089"/>
                  <a:pt x="10173942" y="590692"/>
                  <a:pt x="10173942" y="590692"/>
                </a:cubicBezTo>
                <a:close/>
                <a:moveTo>
                  <a:pt x="10087723" y="590692"/>
                </a:moveTo>
                <a:lnTo>
                  <a:pt x="10087723" y="605063"/>
                </a:lnTo>
                <a:cubicBezTo>
                  <a:pt x="10087723" y="605063"/>
                  <a:pt x="10085327" y="607458"/>
                  <a:pt x="10080538" y="612247"/>
                </a:cubicBezTo>
                <a:cubicBezTo>
                  <a:pt x="10075749" y="617036"/>
                  <a:pt x="10073354" y="619433"/>
                  <a:pt x="10073354" y="619433"/>
                </a:cubicBezTo>
                <a:cubicBezTo>
                  <a:pt x="10073354" y="619433"/>
                  <a:pt x="10068563" y="619433"/>
                  <a:pt x="10058983" y="619433"/>
                </a:cubicBezTo>
                <a:cubicBezTo>
                  <a:pt x="10049403" y="629013"/>
                  <a:pt x="10044614" y="629013"/>
                  <a:pt x="10044614" y="619433"/>
                </a:cubicBezTo>
                <a:cubicBezTo>
                  <a:pt x="10035032" y="609852"/>
                  <a:pt x="10039825" y="605063"/>
                  <a:pt x="10058983" y="605063"/>
                </a:cubicBezTo>
                <a:cubicBezTo>
                  <a:pt x="10068563" y="605063"/>
                  <a:pt x="10078143" y="600272"/>
                  <a:pt x="10087723" y="590692"/>
                </a:cubicBezTo>
                <a:close/>
                <a:moveTo>
                  <a:pt x="9785953" y="590692"/>
                </a:moveTo>
                <a:lnTo>
                  <a:pt x="9785953" y="605063"/>
                </a:lnTo>
                <a:lnTo>
                  <a:pt x="9771584" y="619433"/>
                </a:lnTo>
                <a:cubicBezTo>
                  <a:pt x="9771584" y="609852"/>
                  <a:pt x="9776373" y="600272"/>
                  <a:pt x="9785953" y="590692"/>
                </a:cubicBezTo>
                <a:close/>
                <a:moveTo>
                  <a:pt x="9656624" y="590692"/>
                </a:moveTo>
                <a:lnTo>
                  <a:pt x="9656624" y="605063"/>
                </a:lnTo>
                <a:cubicBezTo>
                  <a:pt x="9647042" y="614643"/>
                  <a:pt x="9637464" y="619433"/>
                  <a:pt x="9627884" y="619433"/>
                </a:cubicBezTo>
                <a:lnTo>
                  <a:pt x="9627884" y="605063"/>
                </a:lnTo>
                <a:cubicBezTo>
                  <a:pt x="9637464" y="605063"/>
                  <a:pt x="9647042" y="600272"/>
                  <a:pt x="9656624" y="590692"/>
                </a:cubicBezTo>
                <a:close/>
                <a:moveTo>
                  <a:pt x="11039734" y="583507"/>
                </a:moveTo>
                <a:cubicBezTo>
                  <a:pt x="11046919" y="583507"/>
                  <a:pt x="11050511" y="585903"/>
                  <a:pt x="11050511" y="590692"/>
                </a:cubicBezTo>
                <a:lnTo>
                  <a:pt x="10964292" y="633802"/>
                </a:lnTo>
                <a:lnTo>
                  <a:pt x="10935552" y="633802"/>
                </a:lnTo>
                <a:lnTo>
                  <a:pt x="10949921" y="619433"/>
                </a:lnTo>
                <a:cubicBezTo>
                  <a:pt x="10959503" y="609852"/>
                  <a:pt x="10978661" y="600272"/>
                  <a:pt x="11007402" y="590692"/>
                </a:cubicBezTo>
                <a:cubicBezTo>
                  <a:pt x="11021771" y="585903"/>
                  <a:pt x="11032548" y="583507"/>
                  <a:pt x="11039734" y="583507"/>
                </a:cubicBezTo>
                <a:close/>
                <a:moveTo>
                  <a:pt x="10802630" y="583507"/>
                </a:moveTo>
                <a:cubicBezTo>
                  <a:pt x="10805024" y="583507"/>
                  <a:pt x="10806221" y="585903"/>
                  <a:pt x="10806221" y="590692"/>
                </a:cubicBezTo>
                <a:cubicBezTo>
                  <a:pt x="10815803" y="600272"/>
                  <a:pt x="10811011" y="605063"/>
                  <a:pt x="10791852" y="605063"/>
                </a:cubicBezTo>
                <a:lnTo>
                  <a:pt x="10763112" y="590692"/>
                </a:lnTo>
                <a:lnTo>
                  <a:pt x="10791852" y="590692"/>
                </a:lnTo>
                <a:cubicBezTo>
                  <a:pt x="10796643" y="585903"/>
                  <a:pt x="10800235" y="583507"/>
                  <a:pt x="10802630" y="583507"/>
                </a:cubicBezTo>
                <a:close/>
                <a:moveTo>
                  <a:pt x="10123647" y="583507"/>
                </a:moveTo>
                <a:cubicBezTo>
                  <a:pt x="10128438" y="583507"/>
                  <a:pt x="10135624" y="585903"/>
                  <a:pt x="10145204" y="590692"/>
                </a:cubicBezTo>
                <a:lnTo>
                  <a:pt x="10130833" y="605063"/>
                </a:lnTo>
                <a:cubicBezTo>
                  <a:pt x="10121253" y="605063"/>
                  <a:pt x="10116464" y="600272"/>
                  <a:pt x="10116464" y="590692"/>
                </a:cubicBezTo>
                <a:cubicBezTo>
                  <a:pt x="10116464" y="585903"/>
                  <a:pt x="10118858" y="583507"/>
                  <a:pt x="10123647" y="583507"/>
                </a:cubicBezTo>
                <a:close/>
                <a:moveTo>
                  <a:pt x="11266061" y="576323"/>
                </a:moveTo>
                <a:lnTo>
                  <a:pt x="11280432" y="590692"/>
                </a:lnTo>
                <a:cubicBezTo>
                  <a:pt x="11280432" y="609852"/>
                  <a:pt x="11275643" y="614643"/>
                  <a:pt x="11266061" y="605063"/>
                </a:cubicBezTo>
                <a:cubicBezTo>
                  <a:pt x="11256481" y="595481"/>
                  <a:pt x="11254086" y="588298"/>
                  <a:pt x="11258877" y="583507"/>
                </a:cubicBezTo>
                <a:cubicBezTo>
                  <a:pt x="11263666" y="578718"/>
                  <a:pt x="11266061" y="576323"/>
                  <a:pt x="11266061" y="576323"/>
                </a:cubicBezTo>
                <a:close/>
                <a:moveTo>
                  <a:pt x="10820593" y="576323"/>
                </a:moveTo>
                <a:cubicBezTo>
                  <a:pt x="10830173" y="585903"/>
                  <a:pt x="10834962" y="590692"/>
                  <a:pt x="10834962" y="590692"/>
                </a:cubicBezTo>
                <a:lnTo>
                  <a:pt x="10820593" y="590692"/>
                </a:lnTo>
                <a:cubicBezTo>
                  <a:pt x="10820593" y="590692"/>
                  <a:pt x="10820593" y="585903"/>
                  <a:pt x="10820593" y="576323"/>
                </a:cubicBezTo>
                <a:close/>
                <a:moveTo>
                  <a:pt x="10260163" y="576323"/>
                </a:moveTo>
                <a:lnTo>
                  <a:pt x="10274532" y="590692"/>
                </a:lnTo>
                <a:lnTo>
                  <a:pt x="10245792" y="590692"/>
                </a:lnTo>
                <a:cubicBezTo>
                  <a:pt x="10245792" y="590692"/>
                  <a:pt x="10250583" y="585903"/>
                  <a:pt x="10260163" y="576323"/>
                </a:cubicBezTo>
                <a:close/>
                <a:moveTo>
                  <a:pt x="11233729" y="569137"/>
                </a:moveTo>
                <a:cubicBezTo>
                  <a:pt x="11236125" y="569137"/>
                  <a:pt x="11237320" y="571532"/>
                  <a:pt x="11237320" y="576323"/>
                </a:cubicBezTo>
                <a:cubicBezTo>
                  <a:pt x="11237320" y="576323"/>
                  <a:pt x="11237320" y="581112"/>
                  <a:pt x="11237320" y="590692"/>
                </a:cubicBezTo>
                <a:lnTo>
                  <a:pt x="11194211" y="576323"/>
                </a:lnTo>
                <a:cubicBezTo>
                  <a:pt x="11203793" y="576323"/>
                  <a:pt x="11208582" y="576323"/>
                  <a:pt x="11208582" y="576323"/>
                </a:cubicBezTo>
                <a:cubicBezTo>
                  <a:pt x="11208582" y="576323"/>
                  <a:pt x="11213371" y="576323"/>
                  <a:pt x="11222951" y="576323"/>
                </a:cubicBezTo>
                <a:cubicBezTo>
                  <a:pt x="11227742" y="571532"/>
                  <a:pt x="11231334" y="569137"/>
                  <a:pt x="11233729" y="569137"/>
                </a:cubicBezTo>
                <a:close/>
                <a:moveTo>
                  <a:pt x="11582200" y="561952"/>
                </a:moveTo>
                <a:lnTo>
                  <a:pt x="11596571" y="561952"/>
                </a:lnTo>
                <a:lnTo>
                  <a:pt x="11582200" y="576323"/>
                </a:lnTo>
                <a:cubicBezTo>
                  <a:pt x="11582200" y="576323"/>
                  <a:pt x="11582200" y="571534"/>
                  <a:pt x="11582200" y="561952"/>
                </a:cubicBezTo>
                <a:close/>
                <a:moveTo>
                  <a:pt x="9584774" y="561952"/>
                </a:moveTo>
                <a:cubicBezTo>
                  <a:pt x="9584774" y="571534"/>
                  <a:pt x="9584774" y="576323"/>
                  <a:pt x="9584774" y="576323"/>
                </a:cubicBezTo>
                <a:lnTo>
                  <a:pt x="9570403" y="576323"/>
                </a:lnTo>
                <a:close/>
                <a:moveTo>
                  <a:pt x="12473138" y="547583"/>
                </a:moveTo>
                <a:lnTo>
                  <a:pt x="12501879" y="547583"/>
                </a:lnTo>
                <a:cubicBezTo>
                  <a:pt x="12501879" y="547583"/>
                  <a:pt x="12497090" y="552372"/>
                  <a:pt x="12487510" y="561952"/>
                </a:cubicBezTo>
                <a:lnTo>
                  <a:pt x="12415660" y="590692"/>
                </a:lnTo>
                <a:cubicBezTo>
                  <a:pt x="12415660" y="581112"/>
                  <a:pt x="12420449" y="576323"/>
                  <a:pt x="12430029" y="576323"/>
                </a:cubicBezTo>
                <a:cubicBezTo>
                  <a:pt x="12439609" y="566741"/>
                  <a:pt x="12446795" y="559557"/>
                  <a:pt x="12451584" y="554768"/>
                </a:cubicBezTo>
                <a:cubicBezTo>
                  <a:pt x="12456373" y="549979"/>
                  <a:pt x="12463558" y="547583"/>
                  <a:pt x="12473138" y="547583"/>
                </a:cubicBezTo>
                <a:close/>
                <a:moveTo>
                  <a:pt x="11998930" y="547583"/>
                </a:moveTo>
                <a:lnTo>
                  <a:pt x="11984561" y="561952"/>
                </a:lnTo>
                <a:lnTo>
                  <a:pt x="11970190" y="561952"/>
                </a:lnTo>
                <a:cubicBezTo>
                  <a:pt x="11970190" y="552372"/>
                  <a:pt x="11979770" y="547583"/>
                  <a:pt x="11998930" y="547583"/>
                </a:cubicBezTo>
                <a:close/>
                <a:moveTo>
                  <a:pt x="11912711" y="547583"/>
                </a:moveTo>
                <a:cubicBezTo>
                  <a:pt x="11922291" y="547583"/>
                  <a:pt x="11927080" y="552372"/>
                  <a:pt x="11927080" y="561952"/>
                </a:cubicBezTo>
                <a:cubicBezTo>
                  <a:pt x="11927080" y="571534"/>
                  <a:pt x="11917500" y="571534"/>
                  <a:pt x="11898340" y="561952"/>
                </a:cubicBezTo>
                <a:cubicBezTo>
                  <a:pt x="11898340" y="561952"/>
                  <a:pt x="11900736" y="559557"/>
                  <a:pt x="11905525" y="554768"/>
                </a:cubicBezTo>
                <a:cubicBezTo>
                  <a:pt x="11910315" y="549979"/>
                  <a:pt x="11912711" y="547583"/>
                  <a:pt x="11912711" y="547583"/>
                </a:cubicBezTo>
                <a:close/>
                <a:moveTo>
                  <a:pt x="10878071" y="547583"/>
                </a:moveTo>
                <a:lnTo>
                  <a:pt x="10878071" y="561952"/>
                </a:lnTo>
                <a:lnTo>
                  <a:pt x="10863702" y="561952"/>
                </a:lnTo>
                <a:close/>
                <a:moveTo>
                  <a:pt x="10806221" y="547583"/>
                </a:moveTo>
                <a:lnTo>
                  <a:pt x="10806221" y="561952"/>
                </a:lnTo>
                <a:lnTo>
                  <a:pt x="10791852" y="561952"/>
                </a:lnTo>
                <a:cubicBezTo>
                  <a:pt x="10791852" y="552372"/>
                  <a:pt x="10796641" y="547583"/>
                  <a:pt x="10806221" y="547583"/>
                </a:cubicBezTo>
                <a:close/>
                <a:moveTo>
                  <a:pt x="10734372" y="547583"/>
                </a:moveTo>
                <a:cubicBezTo>
                  <a:pt x="10743954" y="547583"/>
                  <a:pt x="10748743" y="547583"/>
                  <a:pt x="10748743" y="547583"/>
                </a:cubicBezTo>
                <a:lnTo>
                  <a:pt x="10720002" y="561952"/>
                </a:lnTo>
                <a:cubicBezTo>
                  <a:pt x="10720002" y="552372"/>
                  <a:pt x="10724792" y="547583"/>
                  <a:pt x="10734372" y="547583"/>
                </a:cubicBezTo>
                <a:close/>
                <a:moveTo>
                  <a:pt x="10432603" y="547583"/>
                </a:moveTo>
                <a:lnTo>
                  <a:pt x="10443379" y="547583"/>
                </a:lnTo>
                <a:lnTo>
                  <a:pt x="10431705" y="558360"/>
                </a:lnTo>
                <a:cubicBezTo>
                  <a:pt x="10427513" y="563151"/>
                  <a:pt x="10423021" y="569137"/>
                  <a:pt x="10418232" y="576323"/>
                </a:cubicBezTo>
                <a:cubicBezTo>
                  <a:pt x="10408652" y="585903"/>
                  <a:pt x="10394283" y="590692"/>
                  <a:pt x="10375123" y="590692"/>
                </a:cubicBezTo>
                <a:cubicBezTo>
                  <a:pt x="10375123" y="590692"/>
                  <a:pt x="10370333" y="593089"/>
                  <a:pt x="10360753" y="597878"/>
                </a:cubicBezTo>
                <a:cubicBezTo>
                  <a:pt x="10351171" y="602667"/>
                  <a:pt x="10343988" y="607458"/>
                  <a:pt x="10339199" y="612247"/>
                </a:cubicBezTo>
                <a:cubicBezTo>
                  <a:pt x="10334408" y="617036"/>
                  <a:pt x="10327224" y="619433"/>
                  <a:pt x="10317642" y="619433"/>
                </a:cubicBezTo>
                <a:cubicBezTo>
                  <a:pt x="10308062" y="619433"/>
                  <a:pt x="10303273" y="619433"/>
                  <a:pt x="10303273" y="619433"/>
                </a:cubicBezTo>
                <a:cubicBezTo>
                  <a:pt x="10303273" y="619433"/>
                  <a:pt x="10296087" y="624222"/>
                  <a:pt x="10281718" y="633802"/>
                </a:cubicBezTo>
                <a:cubicBezTo>
                  <a:pt x="10267349" y="643384"/>
                  <a:pt x="10255374" y="648173"/>
                  <a:pt x="10245792" y="648173"/>
                </a:cubicBezTo>
                <a:cubicBezTo>
                  <a:pt x="10245792" y="648173"/>
                  <a:pt x="10236212" y="652962"/>
                  <a:pt x="10217054" y="662542"/>
                </a:cubicBezTo>
                <a:cubicBezTo>
                  <a:pt x="10197893" y="672124"/>
                  <a:pt x="10188313" y="672124"/>
                  <a:pt x="10188313" y="662542"/>
                </a:cubicBezTo>
                <a:cubicBezTo>
                  <a:pt x="10207472" y="643384"/>
                  <a:pt x="10264952" y="614643"/>
                  <a:pt x="10360753" y="576323"/>
                </a:cubicBezTo>
                <a:cubicBezTo>
                  <a:pt x="10370333" y="576323"/>
                  <a:pt x="10375123" y="571534"/>
                  <a:pt x="10375123" y="561952"/>
                </a:cubicBezTo>
                <a:cubicBezTo>
                  <a:pt x="10375123" y="571534"/>
                  <a:pt x="10384703" y="571534"/>
                  <a:pt x="10403863" y="561952"/>
                </a:cubicBezTo>
                <a:close/>
                <a:moveTo>
                  <a:pt x="9857805" y="547583"/>
                </a:moveTo>
                <a:lnTo>
                  <a:pt x="9872174" y="561952"/>
                </a:lnTo>
                <a:cubicBezTo>
                  <a:pt x="9862594" y="561952"/>
                  <a:pt x="9857805" y="561952"/>
                  <a:pt x="9857805" y="561952"/>
                </a:cubicBezTo>
                <a:cubicBezTo>
                  <a:pt x="9848224" y="561952"/>
                  <a:pt x="9843435" y="561952"/>
                  <a:pt x="9843435" y="561952"/>
                </a:cubicBezTo>
                <a:cubicBezTo>
                  <a:pt x="9843435" y="561952"/>
                  <a:pt x="9845830" y="559557"/>
                  <a:pt x="9850619" y="554768"/>
                </a:cubicBezTo>
                <a:cubicBezTo>
                  <a:pt x="9855408" y="549979"/>
                  <a:pt x="9857805" y="547583"/>
                  <a:pt x="9857805" y="547583"/>
                </a:cubicBezTo>
                <a:close/>
                <a:moveTo>
                  <a:pt x="9778769" y="547583"/>
                </a:moveTo>
                <a:cubicBezTo>
                  <a:pt x="9783558" y="547583"/>
                  <a:pt x="9785953" y="552372"/>
                  <a:pt x="9785953" y="561952"/>
                </a:cubicBezTo>
                <a:cubicBezTo>
                  <a:pt x="9776373" y="561952"/>
                  <a:pt x="9771584" y="561952"/>
                  <a:pt x="9771584" y="561952"/>
                </a:cubicBezTo>
                <a:cubicBezTo>
                  <a:pt x="9771584" y="552372"/>
                  <a:pt x="9773980" y="547583"/>
                  <a:pt x="9778769" y="547583"/>
                </a:cubicBezTo>
                <a:close/>
                <a:moveTo>
                  <a:pt x="10448121" y="545858"/>
                </a:moveTo>
                <a:lnTo>
                  <a:pt x="10446972" y="547583"/>
                </a:lnTo>
                <a:cubicBezTo>
                  <a:pt x="10446972" y="547583"/>
                  <a:pt x="10445775" y="547583"/>
                  <a:pt x="10443381" y="547583"/>
                </a:cubicBezTo>
                <a:close/>
                <a:moveTo>
                  <a:pt x="12602469" y="533214"/>
                </a:moveTo>
                <a:lnTo>
                  <a:pt x="12602469" y="547583"/>
                </a:lnTo>
                <a:lnTo>
                  <a:pt x="12588100" y="547583"/>
                </a:lnTo>
                <a:cubicBezTo>
                  <a:pt x="12588100" y="538003"/>
                  <a:pt x="12592889" y="533214"/>
                  <a:pt x="12602469" y="533214"/>
                </a:cubicBezTo>
                <a:close/>
                <a:moveTo>
                  <a:pt x="10475713" y="533214"/>
                </a:moveTo>
                <a:lnTo>
                  <a:pt x="10490082" y="533214"/>
                </a:lnTo>
                <a:cubicBezTo>
                  <a:pt x="10490082" y="542794"/>
                  <a:pt x="10490082" y="547583"/>
                  <a:pt x="10490082" y="547583"/>
                </a:cubicBezTo>
                <a:close/>
                <a:moveTo>
                  <a:pt x="10461343" y="533214"/>
                </a:moveTo>
                <a:cubicBezTo>
                  <a:pt x="10466133" y="533214"/>
                  <a:pt x="10470922" y="538003"/>
                  <a:pt x="10475713" y="547583"/>
                </a:cubicBezTo>
                <a:lnTo>
                  <a:pt x="10461343" y="547583"/>
                </a:lnTo>
                <a:cubicBezTo>
                  <a:pt x="10458947" y="545188"/>
                  <a:pt x="10456253" y="543991"/>
                  <a:pt x="10453260" y="543991"/>
                </a:cubicBezTo>
                <a:lnTo>
                  <a:pt x="10448121" y="545858"/>
                </a:lnTo>
                <a:lnTo>
                  <a:pt x="10454158" y="536805"/>
                </a:lnTo>
                <a:cubicBezTo>
                  <a:pt x="10456552" y="534411"/>
                  <a:pt x="10458947" y="533214"/>
                  <a:pt x="10461343" y="533214"/>
                </a:cubicBezTo>
                <a:close/>
                <a:moveTo>
                  <a:pt x="10317642" y="533214"/>
                </a:moveTo>
                <a:cubicBezTo>
                  <a:pt x="10327224" y="533214"/>
                  <a:pt x="10332013" y="533214"/>
                  <a:pt x="10332013" y="533214"/>
                </a:cubicBezTo>
                <a:cubicBezTo>
                  <a:pt x="10332013" y="533214"/>
                  <a:pt x="10332013" y="538003"/>
                  <a:pt x="10332013" y="547583"/>
                </a:cubicBezTo>
                <a:cubicBezTo>
                  <a:pt x="10332013" y="557163"/>
                  <a:pt x="10329617" y="559557"/>
                  <a:pt x="10324827" y="554768"/>
                </a:cubicBezTo>
                <a:cubicBezTo>
                  <a:pt x="10320038" y="549979"/>
                  <a:pt x="10317642" y="542794"/>
                  <a:pt x="10317642" y="533214"/>
                </a:cubicBezTo>
                <a:close/>
                <a:moveTo>
                  <a:pt x="9714103" y="533214"/>
                </a:moveTo>
                <a:cubicBezTo>
                  <a:pt x="9723685" y="533214"/>
                  <a:pt x="9718892" y="542794"/>
                  <a:pt x="9699734" y="561952"/>
                </a:cubicBezTo>
                <a:lnTo>
                  <a:pt x="9670993" y="590692"/>
                </a:lnTo>
                <a:close/>
                <a:moveTo>
                  <a:pt x="8778261" y="522436"/>
                </a:moveTo>
                <a:cubicBezTo>
                  <a:pt x="8779457" y="522436"/>
                  <a:pt x="8780055" y="523633"/>
                  <a:pt x="8780055" y="526028"/>
                </a:cubicBezTo>
                <a:cubicBezTo>
                  <a:pt x="8780055" y="530817"/>
                  <a:pt x="8775266" y="533214"/>
                  <a:pt x="8765686" y="533214"/>
                </a:cubicBezTo>
                <a:cubicBezTo>
                  <a:pt x="8765686" y="533214"/>
                  <a:pt x="8768081" y="530817"/>
                  <a:pt x="8772872" y="526028"/>
                </a:cubicBezTo>
                <a:cubicBezTo>
                  <a:pt x="8775266" y="523633"/>
                  <a:pt x="8777062" y="522436"/>
                  <a:pt x="8778261" y="522436"/>
                </a:cubicBezTo>
                <a:close/>
                <a:moveTo>
                  <a:pt x="12516250" y="518842"/>
                </a:moveTo>
                <a:cubicBezTo>
                  <a:pt x="12516250" y="518842"/>
                  <a:pt x="12521039" y="518842"/>
                  <a:pt x="12530619" y="518842"/>
                </a:cubicBezTo>
                <a:cubicBezTo>
                  <a:pt x="12540199" y="518842"/>
                  <a:pt x="12544988" y="518842"/>
                  <a:pt x="12544988" y="518842"/>
                </a:cubicBezTo>
                <a:lnTo>
                  <a:pt x="12530619" y="533214"/>
                </a:lnTo>
                <a:cubicBezTo>
                  <a:pt x="12530619" y="533214"/>
                  <a:pt x="12528223" y="533214"/>
                  <a:pt x="12523434" y="533214"/>
                </a:cubicBezTo>
                <a:cubicBezTo>
                  <a:pt x="12518644" y="533214"/>
                  <a:pt x="12516250" y="528423"/>
                  <a:pt x="12516250" y="518842"/>
                </a:cubicBezTo>
                <a:close/>
                <a:moveTo>
                  <a:pt x="11007402" y="518842"/>
                </a:moveTo>
                <a:cubicBezTo>
                  <a:pt x="11007402" y="528423"/>
                  <a:pt x="11002613" y="533214"/>
                  <a:pt x="10993033" y="533214"/>
                </a:cubicBezTo>
                <a:lnTo>
                  <a:pt x="10964292" y="547583"/>
                </a:lnTo>
                <a:close/>
                <a:moveTo>
                  <a:pt x="10906812" y="518842"/>
                </a:moveTo>
                <a:lnTo>
                  <a:pt x="10906812" y="533214"/>
                </a:lnTo>
                <a:cubicBezTo>
                  <a:pt x="10906812" y="542794"/>
                  <a:pt x="10902023" y="547583"/>
                  <a:pt x="10892442" y="547583"/>
                </a:cubicBezTo>
                <a:lnTo>
                  <a:pt x="10892442" y="533214"/>
                </a:lnTo>
                <a:close/>
                <a:moveTo>
                  <a:pt x="9873970" y="509861"/>
                </a:moveTo>
                <a:cubicBezTo>
                  <a:pt x="9875167" y="508665"/>
                  <a:pt x="9876965" y="509262"/>
                  <a:pt x="9879359" y="511657"/>
                </a:cubicBezTo>
                <a:cubicBezTo>
                  <a:pt x="9884148" y="516448"/>
                  <a:pt x="9881756" y="518842"/>
                  <a:pt x="9872174" y="518842"/>
                </a:cubicBezTo>
                <a:cubicBezTo>
                  <a:pt x="9872174" y="514051"/>
                  <a:pt x="9872772" y="511060"/>
                  <a:pt x="9873970" y="509861"/>
                </a:cubicBezTo>
                <a:close/>
                <a:moveTo>
                  <a:pt x="11381022" y="504473"/>
                </a:moveTo>
                <a:lnTo>
                  <a:pt x="11395391" y="504473"/>
                </a:lnTo>
                <a:lnTo>
                  <a:pt x="11352282" y="533214"/>
                </a:lnTo>
                <a:cubicBezTo>
                  <a:pt x="11342700" y="533214"/>
                  <a:pt x="11333121" y="538003"/>
                  <a:pt x="11323541" y="547583"/>
                </a:cubicBezTo>
                <a:lnTo>
                  <a:pt x="11309170" y="547583"/>
                </a:lnTo>
                <a:cubicBezTo>
                  <a:pt x="11299590" y="547583"/>
                  <a:pt x="11299590" y="542794"/>
                  <a:pt x="11309170" y="533214"/>
                </a:cubicBezTo>
                <a:cubicBezTo>
                  <a:pt x="11318752" y="523631"/>
                  <a:pt x="11328330" y="518842"/>
                  <a:pt x="11337911" y="518842"/>
                </a:cubicBezTo>
                <a:cubicBezTo>
                  <a:pt x="11347493" y="518842"/>
                  <a:pt x="11361862" y="514053"/>
                  <a:pt x="11381022" y="504473"/>
                </a:cubicBezTo>
                <a:close/>
                <a:moveTo>
                  <a:pt x="11050511" y="504473"/>
                </a:moveTo>
                <a:cubicBezTo>
                  <a:pt x="11050511" y="514053"/>
                  <a:pt x="11050511" y="518842"/>
                  <a:pt x="11050511" y="518842"/>
                </a:cubicBezTo>
                <a:cubicBezTo>
                  <a:pt x="11050511" y="518842"/>
                  <a:pt x="11045722" y="518842"/>
                  <a:pt x="11036142" y="518842"/>
                </a:cubicBezTo>
                <a:cubicBezTo>
                  <a:pt x="11026560" y="528423"/>
                  <a:pt x="11021771" y="528423"/>
                  <a:pt x="11021771" y="518842"/>
                </a:cubicBezTo>
                <a:close/>
                <a:moveTo>
                  <a:pt x="10921183" y="504473"/>
                </a:moveTo>
                <a:cubicBezTo>
                  <a:pt x="10930763" y="504473"/>
                  <a:pt x="10935552" y="504473"/>
                  <a:pt x="10935552" y="504473"/>
                </a:cubicBezTo>
                <a:lnTo>
                  <a:pt x="10935552" y="518842"/>
                </a:lnTo>
                <a:cubicBezTo>
                  <a:pt x="10935552" y="518842"/>
                  <a:pt x="10930763" y="514053"/>
                  <a:pt x="10921183" y="504473"/>
                </a:cubicBezTo>
                <a:close/>
                <a:moveTo>
                  <a:pt x="10274532" y="504473"/>
                </a:moveTo>
                <a:lnTo>
                  <a:pt x="10274532" y="518842"/>
                </a:lnTo>
                <a:cubicBezTo>
                  <a:pt x="10274532" y="528423"/>
                  <a:pt x="10272138" y="533214"/>
                  <a:pt x="10267349" y="533214"/>
                </a:cubicBezTo>
                <a:cubicBezTo>
                  <a:pt x="10262558" y="533214"/>
                  <a:pt x="10255374" y="528423"/>
                  <a:pt x="10245792" y="518842"/>
                </a:cubicBezTo>
                <a:cubicBezTo>
                  <a:pt x="10245792" y="518842"/>
                  <a:pt x="10248189" y="518842"/>
                  <a:pt x="10252978" y="518842"/>
                </a:cubicBezTo>
                <a:cubicBezTo>
                  <a:pt x="10257767" y="518842"/>
                  <a:pt x="10264952" y="514053"/>
                  <a:pt x="10274532" y="504473"/>
                </a:cubicBezTo>
                <a:close/>
                <a:moveTo>
                  <a:pt x="9857805" y="504473"/>
                </a:moveTo>
                <a:cubicBezTo>
                  <a:pt x="9857805" y="514053"/>
                  <a:pt x="9853015" y="518842"/>
                  <a:pt x="9843435" y="518842"/>
                </a:cubicBezTo>
                <a:cubicBezTo>
                  <a:pt x="9833853" y="528423"/>
                  <a:pt x="9829064" y="528423"/>
                  <a:pt x="9829064" y="518842"/>
                </a:cubicBezTo>
                <a:close/>
                <a:moveTo>
                  <a:pt x="10863702" y="490102"/>
                </a:moveTo>
                <a:cubicBezTo>
                  <a:pt x="10863702" y="509262"/>
                  <a:pt x="10858913" y="523631"/>
                  <a:pt x="10849331" y="533214"/>
                </a:cubicBezTo>
                <a:cubicBezTo>
                  <a:pt x="10849331" y="533214"/>
                  <a:pt x="10849331" y="523631"/>
                  <a:pt x="10849331" y="504473"/>
                </a:cubicBezTo>
                <a:close/>
                <a:moveTo>
                  <a:pt x="10030243" y="490102"/>
                </a:moveTo>
                <a:cubicBezTo>
                  <a:pt x="10039825" y="490102"/>
                  <a:pt x="10044614" y="490102"/>
                  <a:pt x="10044614" y="490102"/>
                </a:cubicBezTo>
                <a:cubicBezTo>
                  <a:pt x="10044614" y="490102"/>
                  <a:pt x="10044614" y="494891"/>
                  <a:pt x="10044614" y="504473"/>
                </a:cubicBezTo>
                <a:cubicBezTo>
                  <a:pt x="10044614" y="504473"/>
                  <a:pt x="10039825" y="504473"/>
                  <a:pt x="10030243" y="504473"/>
                </a:cubicBezTo>
                <a:cubicBezTo>
                  <a:pt x="10030243" y="494891"/>
                  <a:pt x="10030243" y="490102"/>
                  <a:pt x="10030243" y="490102"/>
                </a:cubicBezTo>
                <a:close/>
                <a:moveTo>
                  <a:pt x="11955821" y="475733"/>
                </a:moveTo>
                <a:cubicBezTo>
                  <a:pt x="11955821" y="475733"/>
                  <a:pt x="11955821" y="480522"/>
                  <a:pt x="11955821" y="490102"/>
                </a:cubicBezTo>
                <a:cubicBezTo>
                  <a:pt x="11955821" y="499684"/>
                  <a:pt x="11953424" y="502077"/>
                  <a:pt x="11948635" y="497288"/>
                </a:cubicBezTo>
                <a:cubicBezTo>
                  <a:pt x="11943846" y="492498"/>
                  <a:pt x="11946239" y="485313"/>
                  <a:pt x="11955821" y="475733"/>
                </a:cubicBezTo>
                <a:close/>
                <a:moveTo>
                  <a:pt x="11107992" y="475733"/>
                </a:moveTo>
                <a:cubicBezTo>
                  <a:pt x="11117572" y="475733"/>
                  <a:pt x="11122361" y="478129"/>
                  <a:pt x="11122361" y="482918"/>
                </a:cubicBezTo>
                <a:cubicBezTo>
                  <a:pt x="11122361" y="487708"/>
                  <a:pt x="11119967" y="490102"/>
                  <a:pt x="11115177" y="490102"/>
                </a:cubicBezTo>
                <a:cubicBezTo>
                  <a:pt x="11110386" y="490102"/>
                  <a:pt x="11107992" y="485313"/>
                  <a:pt x="11107992" y="475733"/>
                </a:cubicBezTo>
                <a:close/>
                <a:moveTo>
                  <a:pt x="10892442" y="475733"/>
                </a:moveTo>
                <a:cubicBezTo>
                  <a:pt x="10892442" y="475733"/>
                  <a:pt x="10897231" y="475733"/>
                  <a:pt x="10906812" y="475733"/>
                </a:cubicBezTo>
                <a:cubicBezTo>
                  <a:pt x="10906812" y="475733"/>
                  <a:pt x="10906812" y="478129"/>
                  <a:pt x="10906812" y="482918"/>
                </a:cubicBezTo>
                <a:cubicBezTo>
                  <a:pt x="10906812" y="487708"/>
                  <a:pt x="10904415" y="490102"/>
                  <a:pt x="10899626" y="490102"/>
                </a:cubicBezTo>
                <a:cubicBezTo>
                  <a:pt x="10894837" y="490102"/>
                  <a:pt x="10892442" y="485313"/>
                  <a:pt x="10892442" y="475733"/>
                </a:cubicBezTo>
                <a:close/>
                <a:moveTo>
                  <a:pt x="10576303" y="475733"/>
                </a:moveTo>
                <a:cubicBezTo>
                  <a:pt x="10585883" y="475733"/>
                  <a:pt x="10590672" y="475733"/>
                  <a:pt x="10590672" y="475733"/>
                </a:cubicBezTo>
                <a:lnTo>
                  <a:pt x="10590672" y="490102"/>
                </a:lnTo>
                <a:cubicBezTo>
                  <a:pt x="10581092" y="490102"/>
                  <a:pt x="10576303" y="485313"/>
                  <a:pt x="10576303" y="475733"/>
                </a:cubicBezTo>
                <a:close/>
                <a:moveTo>
                  <a:pt x="10332013" y="475733"/>
                </a:moveTo>
                <a:lnTo>
                  <a:pt x="10317642" y="504473"/>
                </a:lnTo>
                <a:lnTo>
                  <a:pt x="10303273" y="504473"/>
                </a:lnTo>
                <a:cubicBezTo>
                  <a:pt x="10303273" y="504473"/>
                  <a:pt x="10305669" y="502077"/>
                  <a:pt x="10310458" y="497288"/>
                </a:cubicBezTo>
                <a:cubicBezTo>
                  <a:pt x="10315247" y="492498"/>
                  <a:pt x="10317642" y="490102"/>
                  <a:pt x="10317642" y="490102"/>
                </a:cubicBezTo>
                <a:cubicBezTo>
                  <a:pt x="10317642" y="490102"/>
                  <a:pt x="10322433" y="485313"/>
                  <a:pt x="10332013" y="475733"/>
                </a:cubicBezTo>
                <a:close/>
                <a:moveTo>
                  <a:pt x="9922469" y="475733"/>
                </a:moveTo>
                <a:cubicBezTo>
                  <a:pt x="9927258" y="475733"/>
                  <a:pt x="9929654" y="475733"/>
                  <a:pt x="9929654" y="475733"/>
                </a:cubicBezTo>
                <a:cubicBezTo>
                  <a:pt x="9929654" y="475733"/>
                  <a:pt x="9929654" y="480522"/>
                  <a:pt x="9929654" y="490102"/>
                </a:cubicBezTo>
                <a:lnTo>
                  <a:pt x="9915285" y="490102"/>
                </a:lnTo>
                <a:cubicBezTo>
                  <a:pt x="9915285" y="480522"/>
                  <a:pt x="9917680" y="475733"/>
                  <a:pt x="9922469" y="475733"/>
                </a:cubicBezTo>
                <a:close/>
                <a:moveTo>
                  <a:pt x="8925553" y="464956"/>
                </a:moveTo>
                <a:cubicBezTo>
                  <a:pt x="8926750" y="464956"/>
                  <a:pt x="8928546" y="466153"/>
                  <a:pt x="8930940" y="468547"/>
                </a:cubicBezTo>
                <a:cubicBezTo>
                  <a:pt x="8935730" y="473336"/>
                  <a:pt x="8938124" y="475733"/>
                  <a:pt x="8938124" y="475733"/>
                </a:cubicBezTo>
                <a:cubicBezTo>
                  <a:pt x="8928546" y="475733"/>
                  <a:pt x="8923755" y="473336"/>
                  <a:pt x="8923755" y="468547"/>
                </a:cubicBezTo>
                <a:cubicBezTo>
                  <a:pt x="8923755" y="466153"/>
                  <a:pt x="8924354" y="464956"/>
                  <a:pt x="8925553" y="464956"/>
                </a:cubicBezTo>
                <a:close/>
                <a:moveTo>
                  <a:pt x="12674319" y="461364"/>
                </a:moveTo>
                <a:cubicBezTo>
                  <a:pt x="12683899" y="461364"/>
                  <a:pt x="12679108" y="475733"/>
                  <a:pt x="12659950" y="504473"/>
                </a:cubicBezTo>
                <a:lnTo>
                  <a:pt x="12631209" y="518842"/>
                </a:lnTo>
                <a:cubicBezTo>
                  <a:pt x="12631209" y="518842"/>
                  <a:pt x="12638395" y="509262"/>
                  <a:pt x="12652764" y="490102"/>
                </a:cubicBezTo>
                <a:cubicBezTo>
                  <a:pt x="12667133" y="470944"/>
                  <a:pt x="12674319" y="461364"/>
                  <a:pt x="12674319" y="461364"/>
                </a:cubicBezTo>
                <a:close/>
                <a:moveTo>
                  <a:pt x="11330727" y="461364"/>
                </a:moveTo>
                <a:cubicBezTo>
                  <a:pt x="11335516" y="461364"/>
                  <a:pt x="11335516" y="463758"/>
                  <a:pt x="11330727" y="468547"/>
                </a:cubicBezTo>
                <a:cubicBezTo>
                  <a:pt x="11325938" y="473336"/>
                  <a:pt x="11321145" y="475733"/>
                  <a:pt x="11316356" y="475733"/>
                </a:cubicBezTo>
                <a:cubicBezTo>
                  <a:pt x="11311567" y="475733"/>
                  <a:pt x="11311567" y="473336"/>
                  <a:pt x="11316356" y="468547"/>
                </a:cubicBezTo>
                <a:cubicBezTo>
                  <a:pt x="11321145" y="463758"/>
                  <a:pt x="11325938" y="461364"/>
                  <a:pt x="11330727" y="461364"/>
                </a:cubicBezTo>
                <a:close/>
                <a:moveTo>
                  <a:pt x="11007402" y="461364"/>
                </a:moveTo>
                <a:lnTo>
                  <a:pt x="11021771" y="475733"/>
                </a:lnTo>
                <a:lnTo>
                  <a:pt x="10993033" y="475733"/>
                </a:lnTo>
                <a:close/>
                <a:moveTo>
                  <a:pt x="12343810" y="446993"/>
                </a:moveTo>
                <a:lnTo>
                  <a:pt x="12343810" y="461364"/>
                </a:lnTo>
                <a:lnTo>
                  <a:pt x="12329439" y="461364"/>
                </a:lnTo>
                <a:cubicBezTo>
                  <a:pt x="12329439" y="451782"/>
                  <a:pt x="12334228" y="446993"/>
                  <a:pt x="12343810" y="446993"/>
                </a:cubicBezTo>
                <a:close/>
                <a:moveTo>
                  <a:pt x="10935552" y="446993"/>
                </a:moveTo>
                <a:lnTo>
                  <a:pt x="10949921" y="446993"/>
                </a:lnTo>
                <a:cubicBezTo>
                  <a:pt x="10949921" y="446993"/>
                  <a:pt x="10945132" y="449389"/>
                  <a:pt x="10935552" y="454178"/>
                </a:cubicBezTo>
                <a:cubicBezTo>
                  <a:pt x="10925972" y="458967"/>
                  <a:pt x="10925972" y="456573"/>
                  <a:pt x="10935552" y="446993"/>
                </a:cubicBezTo>
                <a:close/>
                <a:moveTo>
                  <a:pt x="10087723" y="432623"/>
                </a:moveTo>
                <a:cubicBezTo>
                  <a:pt x="10087723" y="432623"/>
                  <a:pt x="10087723" y="437412"/>
                  <a:pt x="10087723" y="446993"/>
                </a:cubicBezTo>
                <a:lnTo>
                  <a:pt x="10073354" y="446993"/>
                </a:lnTo>
                <a:cubicBezTo>
                  <a:pt x="10073354" y="446993"/>
                  <a:pt x="10078143" y="442203"/>
                  <a:pt x="10087723" y="432623"/>
                </a:cubicBezTo>
                <a:close/>
                <a:moveTo>
                  <a:pt x="11052307" y="423642"/>
                </a:moveTo>
                <a:cubicBezTo>
                  <a:pt x="11055901" y="424839"/>
                  <a:pt x="11060091" y="427832"/>
                  <a:pt x="11064882" y="432623"/>
                </a:cubicBezTo>
                <a:lnTo>
                  <a:pt x="11064882" y="446993"/>
                </a:lnTo>
                <a:cubicBezTo>
                  <a:pt x="11055300" y="446993"/>
                  <a:pt x="11050511" y="451782"/>
                  <a:pt x="11050511" y="461364"/>
                </a:cubicBezTo>
                <a:lnTo>
                  <a:pt x="11036142" y="446993"/>
                </a:lnTo>
                <a:cubicBezTo>
                  <a:pt x="11036142" y="437412"/>
                  <a:pt x="11038537" y="430227"/>
                  <a:pt x="11043326" y="425438"/>
                </a:cubicBezTo>
                <a:cubicBezTo>
                  <a:pt x="11045722" y="423043"/>
                  <a:pt x="11048713" y="422445"/>
                  <a:pt x="11052307" y="423642"/>
                </a:cubicBezTo>
                <a:close/>
                <a:moveTo>
                  <a:pt x="10863702" y="418252"/>
                </a:moveTo>
                <a:lnTo>
                  <a:pt x="10834962" y="461364"/>
                </a:lnTo>
                <a:cubicBezTo>
                  <a:pt x="10825382" y="461364"/>
                  <a:pt x="10806221" y="470944"/>
                  <a:pt x="10777481" y="490102"/>
                </a:cubicBezTo>
                <a:lnTo>
                  <a:pt x="10720002" y="504473"/>
                </a:lnTo>
                <a:cubicBezTo>
                  <a:pt x="10729583" y="494891"/>
                  <a:pt x="10736768" y="487708"/>
                  <a:pt x="10741557" y="482918"/>
                </a:cubicBezTo>
                <a:cubicBezTo>
                  <a:pt x="10746346" y="478129"/>
                  <a:pt x="10753532" y="475733"/>
                  <a:pt x="10763112" y="475733"/>
                </a:cubicBezTo>
                <a:cubicBezTo>
                  <a:pt x="10772692" y="475733"/>
                  <a:pt x="10779878" y="473336"/>
                  <a:pt x="10784667" y="468547"/>
                </a:cubicBezTo>
                <a:cubicBezTo>
                  <a:pt x="10789456" y="463758"/>
                  <a:pt x="10791852" y="461364"/>
                  <a:pt x="10791852" y="461364"/>
                </a:cubicBezTo>
                <a:cubicBezTo>
                  <a:pt x="10791852" y="461364"/>
                  <a:pt x="10803827" y="454178"/>
                  <a:pt x="10827776" y="439807"/>
                </a:cubicBezTo>
                <a:cubicBezTo>
                  <a:pt x="10851727" y="425438"/>
                  <a:pt x="10863702" y="418252"/>
                  <a:pt x="10863702" y="418252"/>
                </a:cubicBezTo>
                <a:close/>
                <a:moveTo>
                  <a:pt x="10446972" y="418252"/>
                </a:moveTo>
                <a:lnTo>
                  <a:pt x="10461343" y="418252"/>
                </a:lnTo>
                <a:cubicBezTo>
                  <a:pt x="10461343" y="427834"/>
                  <a:pt x="10458947" y="432623"/>
                  <a:pt x="10454158" y="432623"/>
                </a:cubicBezTo>
                <a:cubicBezTo>
                  <a:pt x="10449369" y="432623"/>
                  <a:pt x="10446972" y="432623"/>
                  <a:pt x="10446972" y="432623"/>
                </a:cubicBezTo>
                <a:cubicBezTo>
                  <a:pt x="10446972" y="432623"/>
                  <a:pt x="10446972" y="427834"/>
                  <a:pt x="10446972" y="418252"/>
                </a:cubicBezTo>
                <a:close/>
                <a:moveTo>
                  <a:pt x="10145204" y="418252"/>
                </a:moveTo>
                <a:lnTo>
                  <a:pt x="10159573" y="418252"/>
                </a:lnTo>
                <a:cubicBezTo>
                  <a:pt x="10149993" y="427834"/>
                  <a:pt x="10145204" y="432623"/>
                  <a:pt x="10145204" y="432623"/>
                </a:cubicBezTo>
                <a:close/>
                <a:moveTo>
                  <a:pt x="9045902" y="418252"/>
                </a:moveTo>
                <a:cubicBezTo>
                  <a:pt x="9050691" y="418252"/>
                  <a:pt x="9053085" y="420649"/>
                  <a:pt x="9053085" y="425438"/>
                </a:cubicBezTo>
                <a:cubicBezTo>
                  <a:pt x="9053085" y="430227"/>
                  <a:pt x="9048296" y="432623"/>
                  <a:pt x="9038716" y="432623"/>
                </a:cubicBezTo>
                <a:cubicBezTo>
                  <a:pt x="9038716" y="423041"/>
                  <a:pt x="9041111" y="418252"/>
                  <a:pt x="9045902" y="418252"/>
                </a:cubicBezTo>
                <a:close/>
                <a:moveTo>
                  <a:pt x="12070780" y="403883"/>
                </a:moveTo>
                <a:lnTo>
                  <a:pt x="12056411" y="432623"/>
                </a:lnTo>
                <a:cubicBezTo>
                  <a:pt x="12027670" y="451782"/>
                  <a:pt x="12013299" y="456573"/>
                  <a:pt x="12013299" y="446993"/>
                </a:cubicBezTo>
                <a:cubicBezTo>
                  <a:pt x="12013299" y="446993"/>
                  <a:pt x="12018088" y="442203"/>
                  <a:pt x="12027670" y="432623"/>
                </a:cubicBezTo>
                <a:cubicBezTo>
                  <a:pt x="12037250" y="423041"/>
                  <a:pt x="12046829" y="418252"/>
                  <a:pt x="12056411" y="418252"/>
                </a:cubicBezTo>
                <a:close/>
                <a:moveTo>
                  <a:pt x="11266061" y="403883"/>
                </a:moveTo>
                <a:lnTo>
                  <a:pt x="11266061" y="418252"/>
                </a:lnTo>
                <a:cubicBezTo>
                  <a:pt x="11266061" y="418252"/>
                  <a:pt x="11261272" y="418252"/>
                  <a:pt x="11251692" y="418252"/>
                </a:cubicBezTo>
                <a:cubicBezTo>
                  <a:pt x="11261272" y="408672"/>
                  <a:pt x="11266061" y="403883"/>
                  <a:pt x="11266061" y="403883"/>
                </a:cubicBezTo>
                <a:close/>
                <a:moveTo>
                  <a:pt x="10878071" y="403883"/>
                </a:moveTo>
                <a:cubicBezTo>
                  <a:pt x="10887653" y="403883"/>
                  <a:pt x="10892442" y="408672"/>
                  <a:pt x="10892442" y="418252"/>
                </a:cubicBezTo>
                <a:cubicBezTo>
                  <a:pt x="10892442" y="418252"/>
                  <a:pt x="10887653" y="418252"/>
                  <a:pt x="10878071" y="418252"/>
                </a:cubicBezTo>
                <a:close/>
                <a:moveTo>
                  <a:pt x="10734372" y="403883"/>
                </a:moveTo>
                <a:cubicBezTo>
                  <a:pt x="10734372" y="403883"/>
                  <a:pt x="10734372" y="408672"/>
                  <a:pt x="10734372" y="418252"/>
                </a:cubicBezTo>
                <a:lnTo>
                  <a:pt x="10720002" y="418252"/>
                </a:lnTo>
                <a:close/>
                <a:moveTo>
                  <a:pt x="10231423" y="403883"/>
                </a:moveTo>
                <a:cubicBezTo>
                  <a:pt x="10231423" y="413463"/>
                  <a:pt x="10231423" y="418252"/>
                  <a:pt x="10231423" y="418252"/>
                </a:cubicBezTo>
                <a:lnTo>
                  <a:pt x="10217054" y="418252"/>
                </a:lnTo>
                <a:cubicBezTo>
                  <a:pt x="10217054" y="418252"/>
                  <a:pt x="10219448" y="415858"/>
                  <a:pt x="10224237" y="411069"/>
                </a:cubicBezTo>
                <a:cubicBezTo>
                  <a:pt x="10229026" y="406280"/>
                  <a:pt x="10231423" y="403883"/>
                  <a:pt x="10231423" y="403883"/>
                </a:cubicBezTo>
                <a:close/>
                <a:moveTo>
                  <a:pt x="9944024" y="403883"/>
                </a:moveTo>
                <a:lnTo>
                  <a:pt x="9958393" y="418252"/>
                </a:lnTo>
                <a:cubicBezTo>
                  <a:pt x="9948813" y="418252"/>
                  <a:pt x="9944024" y="418252"/>
                  <a:pt x="9944024" y="418252"/>
                </a:cubicBezTo>
                <a:cubicBezTo>
                  <a:pt x="9944024" y="408672"/>
                  <a:pt x="9944024" y="403883"/>
                  <a:pt x="9944024" y="403883"/>
                </a:cubicBezTo>
                <a:close/>
                <a:moveTo>
                  <a:pt x="9081826" y="403883"/>
                </a:moveTo>
                <a:cubicBezTo>
                  <a:pt x="9091406" y="403883"/>
                  <a:pt x="9096195" y="403883"/>
                  <a:pt x="9096195" y="403883"/>
                </a:cubicBezTo>
                <a:cubicBezTo>
                  <a:pt x="9096195" y="403883"/>
                  <a:pt x="9096195" y="408672"/>
                  <a:pt x="9096195" y="418252"/>
                </a:cubicBezTo>
                <a:lnTo>
                  <a:pt x="9081826" y="418252"/>
                </a:lnTo>
                <a:cubicBezTo>
                  <a:pt x="9072246" y="418252"/>
                  <a:pt x="9067457" y="418252"/>
                  <a:pt x="9067457" y="418252"/>
                </a:cubicBezTo>
                <a:cubicBezTo>
                  <a:pt x="9067457" y="418252"/>
                  <a:pt x="9072246" y="413463"/>
                  <a:pt x="9081826" y="403883"/>
                </a:cubicBezTo>
                <a:close/>
                <a:moveTo>
                  <a:pt x="11460055" y="396697"/>
                </a:moveTo>
                <a:cubicBezTo>
                  <a:pt x="11464846" y="396697"/>
                  <a:pt x="11467241" y="399092"/>
                  <a:pt x="11467241" y="403883"/>
                </a:cubicBezTo>
                <a:lnTo>
                  <a:pt x="11438501" y="418252"/>
                </a:lnTo>
                <a:lnTo>
                  <a:pt x="11438501" y="403883"/>
                </a:lnTo>
                <a:cubicBezTo>
                  <a:pt x="11448081" y="399092"/>
                  <a:pt x="11455266" y="396697"/>
                  <a:pt x="11460055" y="396697"/>
                </a:cubicBezTo>
                <a:close/>
                <a:moveTo>
                  <a:pt x="11742065" y="394902"/>
                </a:moveTo>
                <a:cubicBezTo>
                  <a:pt x="11745659" y="396099"/>
                  <a:pt x="11749849" y="399092"/>
                  <a:pt x="11754640" y="403883"/>
                </a:cubicBezTo>
                <a:lnTo>
                  <a:pt x="11740271" y="403883"/>
                </a:lnTo>
                <a:lnTo>
                  <a:pt x="11725900" y="403883"/>
                </a:lnTo>
                <a:cubicBezTo>
                  <a:pt x="11725900" y="403883"/>
                  <a:pt x="11728296" y="401487"/>
                  <a:pt x="11733086" y="396697"/>
                </a:cubicBezTo>
                <a:cubicBezTo>
                  <a:pt x="11735480" y="394303"/>
                  <a:pt x="11738473" y="393704"/>
                  <a:pt x="11742065" y="394902"/>
                </a:cubicBezTo>
                <a:close/>
                <a:moveTo>
                  <a:pt x="11305578" y="393106"/>
                </a:moveTo>
                <a:cubicBezTo>
                  <a:pt x="11307975" y="393106"/>
                  <a:pt x="11309170" y="394303"/>
                  <a:pt x="11309170" y="396697"/>
                </a:cubicBezTo>
                <a:cubicBezTo>
                  <a:pt x="11309170" y="401487"/>
                  <a:pt x="11304381" y="403883"/>
                  <a:pt x="11294801" y="403883"/>
                </a:cubicBezTo>
                <a:lnTo>
                  <a:pt x="11280432" y="418252"/>
                </a:lnTo>
                <a:cubicBezTo>
                  <a:pt x="11280432" y="408672"/>
                  <a:pt x="11285221" y="401487"/>
                  <a:pt x="11294801" y="396697"/>
                </a:cubicBezTo>
                <a:cubicBezTo>
                  <a:pt x="11299592" y="394303"/>
                  <a:pt x="11303184" y="393106"/>
                  <a:pt x="11305578" y="393106"/>
                </a:cubicBezTo>
                <a:close/>
                <a:moveTo>
                  <a:pt x="11237320" y="389512"/>
                </a:moveTo>
                <a:cubicBezTo>
                  <a:pt x="11237320" y="389512"/>
                  <a:pt x="11242111" y="389512"/>
                  <a:pt x="11251692" y="389512"/>
                </a:cubicBezTo>
                <a:cubicBezTo>
                  <a:pt x="11242111" y="399094"/>
                  <a:pt x="11237320" y="403883"/>
                  <a:pt x="11237320" y="403883"/>
                </a:cubicBezTo>
                <a:close/>
                <a:moveTo>
                  <a:pt x="11158287" y="389512"/>
                </a:moveTo>
                <a:cubicBezTo>
                  <a:pt x="11163076" y="389512"/>
                  <a:pt x="11165471" y="389512"/>
                  <a:pt x="11165471" y="389512"/>
                </a:cubicBezTo>
                <a:lnTo>
                  <a:pt x="11179842" y="389512"/>
                </a:lnTo>
                <a:cubicBezTo>
                  <a:pt x="11179842" y="389512"/>
                  <a:pt x="11175053" y="391908"/>
                  <a:pt x="11165471" y="396697"/>
                </a:cubicBezTo>
                <a:cubicBezTo>
                  <a:pt x="11155890" y="401487"/>
                  <a:pt x="11151101" y="401487"/>
                  <a:pt x="11151101" y="396697"/>
                </a:cubicBezTo>
                <a:cubicBezTo>
                  <a:pt x="11151101" y="391908"/>
                  <a:pt x="11153498" y="389512"/>
                  <a:pt x="11158287" y="389512"/>
                </a:cubicBezTo>
                <a:close/>
                <a:moveTo>
                  <a:pt x="11122361" y="389512"/>
                </a:moveTo>
                <a:lnTo>
                  <a:pt x="11107992" y="418252"/>
                </a:lnTo>
                <a:lnTo>
                  <a:pt x="11079252" y="432623"/>
                </a:lnTo>
                <a:cubicBezTo>
                  <a:pt x="11079252" y="403883"/>
                  <a:pt x="11093621" y="389512"/>
                  <a:pt x="11122361" y="389512"/>
                </a:cubicBezTo>
                <a:close/>
                <a:moveTo>
                  <a:pt x="11036142" y="389512"/>
                </a:moveTo>
                <a:cubicBezTo>
                  <a:pt x="11036142" y="389512"/>
                  <a:pt x="11040931" y="389512"/>
                  <a:pt x="11050511" y="389512"/>
                </a:cubicBezTo>
                <a:cubicBezTo>
                  <a:pt x="11060091" y="389512"/>
                  <a:pt x="11064882" y="389512"/>
                  <a:pt x="11064882" y="389512"/>
                </a:cubicBezTo>
                <a:cubicBezTo>
                  <a:pt x="11064882" y="389512"/>
                  <a:pt x="11064882" y="391908"/>
                  <a:pt x="11064882" y="396697"/>
                </a:cubicBezTo>
                <a:cubicBezTo>
                  <a:pt x="11064882" y="401487"/>
                  <a:pt x="11060091" y="403883"/>
                  <a:pt x="11050511" y="403883"/>
                </a:cubicBezTo>
                <a:cubicBezTo>
                  <a:pt x="11040931" y="403883"/>
                  <a:pt x="11036142" y="399094"/>
                  <a:pt x="11036142" y="389512"/>
                </a:cubicBezTo>
                <a:close/>
                <a:moveTo>
                  <a:pt x="10202683" y="389512"/>
                </a:moveTo>
                <a:cubicBezTo>
                  <a:pt x="10202683" y="389512"/>
                  <a:pt x="10202683" y="394303"/>
                  <a:pt x="10202683" y="403883"/>
                </a:cubicBezTo>
                <a:lnTo>
                  <a:pt x="10188313" y="403883"/>
                </a:lnTo>
                <a:cubicBezTo>
                  <a:pt x="10188313" y="403883"/>
                  <a:pt x="10190708" y="401487"/>
                  <a:pt x="10195499" y="396697"/>
                </a:cubicBezTo>
                <a:cubicBezTo>
                  <a:pt x="10200288" y="391908"/>
                  <a:pt x="10202683" y="389512"/>
                  <a:pt x="10202683" y="389512"/>
                </a:cubicBezTo>
                <a:close/>
                <a:moveTo>
                  <a:pt x="12410270" y="382328"/>
                </a:moveTo>
                <a:cubicBezTo>
                  <a:pt x="12411467" y="382328"/>
                  <a:pt x="12410869" y="384723"/>
                  <a:pt x="12408474" y="389512"/>
                </a:cubicBezTo>
                <a:cubicBezTo>
                  <a:pt x="12403685" y="399094"/>
                  <a:pt x="12401289" y="408672"/>
                  <a:pt x="12401289" y="418252"/>
                </a:cubicBezTo>
                <a:lnTo>
                  <a:pt x="12372550" y="432623"/>
                </a:lnTo>
                <a:cubicBezTo>
                  <a:pt x="12372550" y="413463"/>
                  <a:pt x="12382130" y="399094"/>
                  <a:pt x="12401289" y="389512"/>
                </a:cubicBezTo>
                <a:cubicBezTo>
                  <a:pt x="12406080" y="384723"/>
                  <a:pt x="12409073" y="382328"/>
                  <a:pt x="12410270" y="382328"/>
                </a:cubicBezTo>
                <a:close/>
                <a:moveTo>
                  <a:pt x="10939144" y="382328"/>
                </a:moveTo>
                <a:cubicBezTo>
                  <a:pt x="10941538" y="382328"/>
                  <a:pt x="10945132" y="384723"/>
                  <a:pt x="10949921" y="389512"/>
                </a:cubicBezTo>
                <a:lnTo>
                  <a:pt x="10935552" y="389512"/>
                </a:lnTo>
                <a:cubicBezTo>
                  <a:pt x="10935552" y="384723"/>
                  <a:pt x="10936749" y="382328"/>
                  <a:pt x="10939144" y="382328"/>
                </a:cubicBezTo>
                <a:close/>
                <a:moveTo>
                  <a:pt x="11783381" y="375143"/>
                </a:moveTo>
                <a:cubicBezTo>
                  <a:pt x="11783381" y="375143"/>
                  <a:pt x="11785777" y="377539"/>
                  <a:pt x="11790566" y="382328"/>
                </a:cubicBezTo>
                <a:cubicBezTo>
                  <a:pt x="11795355" y="387117"/>
                  <a:pt x="11797750" y="389512"/>
                  <a:pt x="11797750" y="389512"/>
                </a:cubicBezTo>
                <a:cubicBezTo>
                  <a:pt x="11797750" y="389512"/>
                  <a:pt x="11792961" y="389512"/>
                  <a:pt x="11783381" y="389512"/>
                </a:cubicBezTo>
                <a:cubicBezTo>
                  <a:pt x="11773800" y="389512"/>
                  <a:pt x="11769009" y="389512"/>
                  <a:pt x="11769009" y="389512"/>
                </a:cubicBezTo>
                <a:cubicBezTo>
                  <a:pt x="11769009" y="379932"/>
                  <a:pt x="11773800" y="375143"/>
                  <a:pt x="11783381" y="375143"/>
                </a:cubicBezTo>
                <a:close/>
                <a:moveTo>
                  <a:pt x="10633781" y="375143"/>
                </a:moveTo>
                <a:lnTo>
                  <a:pt x="10633781" y="389512"/>
                </a:lnTo>
                <a:lnTo>
                  <a:pt x="10619412" y="389512"/>
                </a:lnTo>
                <a:cubicBezTo>
                  <a:pt x="10619412" y="379932"/>
                  <a:pt x="10624201" y="375143"/>
                  <a:pt x="10633781" y="375143"/>
                </a:cubicBezTo>
                <a:close/>
                <a:moveTo>
                  <a:pt x="10274532" y="375143"/>
                </a:moveTo>
                <a:cubicBezTo>
                  <a:pt x="10274532" y="384723"/>
                  <a:pt x="10274532" y="389512"/>
                  <a:pt x="10274532" y="389512"/>
                </a:cubicBezTo>
                <a:lnTo>
                  <a:pt x="10260163" y="389512"/>
                </a:lnTo>
                <a:close/>
                <a:moveTo>
                  <a:pt x="11280432" y="346402"/>
                </a:moveTo>
                <a:lnTo>
                  <a:pt x="11309170" y="346402"/>
                </a:lnTo>
                <a:lnTo>
                  <a:pt x="11309170" y="360774"/>
                </a:lnTo>
                <a:lnTo>
                  <a:pt x="11280432" y="360774"/>
                </a:lnTo>
                <a:cubicBezTo>
                  <a:pt x="11280432" y="360774"/>
                  <a:pt x="11275643" y="360774"/>
                  <a:pt x="11266061" y="360774"/>
                </a:cubicBezTo>
                <a:close/>
                <a:moveTo>
                  <a:pt x="11625310" y="332033"/>
                </a:moveTo>
                <a:lnTo>
                  <a:pt x="11654050" y="332033"/>
                </a:lnTo>
                <a:cubicBezTo>
                  <a:pt x="11654050" y="332033"/>
                  <a:pt x="11634892" y="341613"/>
                  <a:pt x="11596571" y="360774"/>
                </a:cubicBezTo>
                <a:cubicBezTo>
                  <a:pt x="11529511" y="389512"/>
                  <a:pt x="11495981" y="399094"/>
                  <a:pt x="11495981" y="389512"/>
                </a:cubicBezTo>
                <a:lnTo>
                  <a:pt x="11539091" y="360774"/>
                </a:lnTo>
                <a:cubicBezTo>
                  <a:pt x="11548671" y="360774"/>
                  <a:pt x="11577411" y="351191"/>
                  <a:pt x="11625310" y="332033"/>
                </a:cubicBezTo>
                <a:close/>
                <a:moveTo>
                  <a:pt x="11445686" y="332033"/>
                </a:moveTo>
                <a:cubicBezTo>
                  <a:pt x="11450475" y="332033"/>
                  <a:pt x="11452872" y="334428"/>
                  <a:pt x="11452872" y="339219"/>
                </a:cubicBezTo>
                <a:cubicBezTo>
                  <a:pt x="11452872" y="344008"/>
                  <a:pt x="11448081" y="346402"/>
                  <a:pt x="11438501" y="346402"/>
                </a:cubicBezTo>
                <a:cubicBezTo>
                  <a:pt x="11438501" y="336822"/>
                  <a:pt x="11440897" y="332033"/>
                  <a:pt x="11445686" y="332033"/>
                </a:cubicBezTo>
                <a:close/>
                <a:moveTo>
                  <a:pt x="9261449" y="317662"/>
                </a:moveTo>
                <a:cubicBezTo>
                  <a:pt x="9266238" y="317662"/>
                  <a:pt x="9268635" y="322453"/>
                  <a:pt x="9268635" y="332033"/>
                </a:cubicBezTo>
                <a:cubicBezTo>
                  <a:pt x="9259053" y="332033"/>
                  <a:pt x="9254264" y="329637"/>
                  <a:pt x="9254264" y="324848"/>
                </a:cubicBezTo>
                <a:cubicBezTo>
                  <a:pt x="9254264" y="320059"/>
                  <a:pt x="9256660" y="317662"/>
                  <a:pt x="9261449" y="317662"/>
                </a:cubicBezTo>
                <a:close/>
                <a:moveTo>
                  <a:pt x="11201396" y="303293"/>
                </a:moveTo>
                <a:cubicBezTo>
                  <a:pt x="11206186" y="303293"/>
                  <a:pt x="11208582" y="305689"/>
                  <a:pt x="11208582" y="310478"/>
                </a:cubicBezTo>
                <a:cubicBezTo>
                  <a:pt x="11208582" y="315268"/>
                  <a:pt x="11208582" y="317662"/>
                  <a:pt x="11208582" y="317662"/>
                </a:cubicBezTo>
                <a:lnTo>
                  <a:pt x="11194211" y="317662"/>
                </a:lnTo>
                <a:cubicBezTo>
                  <a:pt x="11194211" y="308082"/>
                  <a:pt x="11196607" y="303293"/>
                  <a:pt x="11201396" y="303293"/>
                </a:cubicBezTo>
                <a:close/>
                <a:moveTo>
                  <a:pt x="10317642" y="303293"/>
                </a:moveTo>
                <a:cubicBezTo>
                  <a:pt x="10317642" y="312873"/>
                  <a:pt x="10310458" y="322453"/>
                  <a:pt x="10296087" y="332033"/>
                </a:cubicBezTo>
                <a:cubicBezTo>
                  <a:pt x="10281718" y="341613"/>
                  <a:pt x="10274532" y="346402"/>
                  <a:pt x="10274532" y="346402"/>
                </a:cubicBezTo>
                <a:cubicBezTo>
                  <a:pt x="10274532" y="346402"/>
                  <a:pt x="10272138" y="348799"/>
                  <a:pt x="10267349" y="353588"/>
                </a:cubicBezTo>
                <a:cubicBezTo>
                  <a:pt x="10262558" y="358377"/>
                  <a:pt x="10260163" y="360774"/>
                  <a:pt x="10260163" y="360774"/>
                </a:cubicBezTo>
                <a:lnTo>
                  <a:pt x="10231423" y="375143"/>
                </a:lnTo>
                <a:cubicBezTo>
                  <a:pt x="10231423" y="365563"/>
                  <a:pt x="10238608" y="353588"/>
                  <a:pt x="10252978" y="339219"/>
                </a:cubicBezTo>
                <a:cubicBezTo>
                  <a:pt x="10267349" y="324848"/>
                  <a:pt x="10274532" y="317662"/>
                  <a:pt x="10274532" y="317662"/>
                </a:cubicBezTo>
                <a:lnTo>
                  <a:pt x="10274532" y="332033"/>
                </a:lnTo>
                <a:lnTo>
                  <a:pt x="10288903" y="317662"/>
                </a:lnTo>
                <a:close/>
                <a:moveTo>
                  <a:pt x="11366651" y="288924"/>
                </a:moveTo>
                <a:cubicBezTo>
                  <a:pt x="11366651" y="288924"/>
                  <a:pt x="11366651" y="291318"/>
                  <a:pt x="11366651" y="296107"/>
                </a:cubicBezTo>
                <a:cubicBezTo>
                  <a:pt x="11366651" y="300896"/>
                  <a:pt x="11366651" y="308082"/>
                  <a:pt x="11366651" y="317662"/>
                </a:cubicBezTo>
                <a:lnTo>
                  <a:pt x="11323541" y="332033"/>
                </a:lnTo>
                <a:cubicBezTo>
                  <a:pt x="11323541" y="332033"/>
                  <a:pt x="11330727" y="324848"/>
                  <a:pt x="11345096" y="310478"/>
                </a:cubicBezTo>
                <a:cubicBezTo>
                  <a:pt x="11359465" y="296107"/>
                  <a:pt x="11366651" y="288924"/>
                  <a:pt x="11366651" y="288924"/>
                </a:cubicBezTo>
                <a:close/>
                <a:moveTo>
                  <a:pt x="11266061" y="274553"/>
                </a:moveTo>
                <a:lnTo>
                  <a:pt x="11266061" y="288924"/>
                </a:lnTo>
                <a:lnTo>
                  <a:pt x="11251692" y="288924"/>
                </a:lnTo>
                <a:cubicBezTo>
                  <a:pt x="11251692" y="279342"/>
                  <a:pt x="11256481" y="274553"/>
                  <a:pt x="11266061" y="274553"/>
                </a:cubicBezTo>
                <a:close/>
                <a:moveTo>
                  <a:pt x="11927080" y="260183"/>
                </a:moveTo>
                <a:cubicBezTo>
                  <a:pt x="11936660" y="260183"/>
                  <a:pt x="11941449" y="260183"/>
                  <a:pt x="11941449" y="260183"/>
                </a:cubicBezTo>
                <a:lnTo>
                  <a:pt x="11941449" y="274553"/>
                </a:lnTo>
                <a:cubicBezTo>
                  <a:pt x="11951031" y="274553"/>
                  <a:pt x="11955821" y="279342"/>
                  <a:pt x="11955821" y="288924"/>
                </a:cubicBezTo>
                <a:cubicBezTo>
                  <a:pt x="11955821" y="298504"/>
                  <a:pt x="11941449" y="303293"/>
                  <a:pt x="11912711" y="303293"/>
                </a:cubicBezTo>
                <a:cubicBezTo>
                  <a:pt x="11893551" y="293713"/>
                  <a:pt x="11883971" y="293713"/>
                  <a:pt x="11883971" y="303293"/>
                </a:cubicBezTo>
                <a:cubicBezTo>
                  <a:pt x="11874389" y="312873"/>
                  <a:pt x="11860019" y="320059"/>
                  <a:pt x="11840861" y="324848"/>
                </a:cubicBezTo>
                <a:cubicBezTo>
                  <a:pt x="11821701" y="329637"/>
                  <a:pt x="11807332" y="332033"/>
                  <a:pt x="11797750" y="332033"/>
                </a:cubicBezTo>
                <a:lnTo>
                  <a:pt x="11826490" y="303293"/>
                </a:lnTo>
                <a:cubicBezTo>
                  <a:pt x="11826490" y="303293"/>
                  <a:pt x="11831279" y="303293"/>
                  <a:pt x="11840861" y="303293"/>
                </a:cubicBezTo>
                <a:close/>
                <a:moveTo>
                  <a:pt x="11470833" y="252998"/>
                </a:moveTo>
                <a:cubicBezTo>
                  <a:pt x="11473227" y="252998"/>
                  <a:pt x="11476821" y="255392"/>
                  <a:pt x="11481610" y="260183"/>
                </a:cubicBezTo>
                <a:cubicBezTo>
                  <a:pt x="11472030" y="279342"/>
                  <a:pt x="11467241" y="279342"/>
                  <a:pt x="11467241" y="260183"/>
                </a:cubicBezTo>
                <a:cubicBezTo>
                  <a:pt x="11467241" y="255392"/>
                  <a:pt x="11468438" y="252998"/>
                  <a:pt x="11470833" y="252998"/>
                </a:cubicBezTo>
                <a:close/>
                <a:moveTo>
                  <a:pt x="11984561" y="245812"/>
                </a:moveTo>
                <a:lnTo>
                  <a:pt x="11998930" y="245812"/>
                </a:lnTo>
                <a:lnTo>
                  <a:pt x="11998930" y="260183"/>
                </a:lnTo>
                <a:cubicBezTo>
                  <a:pt x="11998930" y="260183"/>
                  <a:pt x="11996534" y="260183"/>
                  <a:pt x="11991744" y="260183"/>
                </a:cubicBezTo>
                <a:cubicBezTo>
                  <a:pt x="11986955" y="260183"/>
                  <a:pt x="11984561" y="255394"/>
                  <a:pt x="11984561" y="245812"/>
                </a:cubicBezTo>
                <a:close/>
                <a:moveTo>
                  <a:pt x="10303273" y="245812"/>
                </a:moveTo>
                <a:lnTo>
                  <a:pt x="10303273" y="274553"/>
                </a:lnTo>
                <a:lnTo>
                  <a:pt x="10288903" y="274553"/>
                </a:lnTo>
                <a:cubicBezTo>
                  <a:pt x="10288903" y="274553"/>
                  <a:pt x="10291298" y="269764"/>
                  <a:pt x="10296087" y="260183"/>
                </a:cubicBezTo>
                <a:cubicBezTo>
                  <a:pt x="10300876" y="250601"/>
                  <a:pt x="10303273" y="245812"/>
                  <a:pt x="10303273" y="245812"/>
                </a:cubicBezTo>
                <a:close/>
                <a:moveTo>
                  <a:pt x="12013299" y="217074"/>
                </a:moveTo>
                <a:cubicBezTo>
                  <a:pt x="12022881" y="217074"/>
                  <a:pt x="12027670" y="219468"/>
                  <a:pt x="12027670" y="224258"/>
                </a:cubicBezTo>
                <a:cubicBezTo>
                  <a:pt x="12027670" y="229047"/>
                  <a:pt x="12022881" y="231443"/>
                  <a:pt x="12013299" y="231443"/>
                </a:cubicBezTo>
                <a:cubicBezTo>
                  <a:pt x="12013299" y="231443"/>
                  <a:pt x="12008510" y="231443"/>
                  <a:pt x="11998930" y="231443"/>
                </a:cubicBezTo>
                <a:cubicBezTo>
                  <a:pt x="11998930" y="231443"/>
                  <a:pt x="12003719" y="226654"/>
                  <a:pt x="12013299" y="217074"/>
                </a:cubicBezTo>
                <a:close/>
                <a:moveTo>
                  <a:pt x="11329829" y="212582"/>
                </a:moveTo>
                <a:cubicBezTo>
                  <a:pt x="11335217" y="210786"/>
                  <a:pt x="11337911" y="217074"/>
                  <a:pt x="11337911" y="231443"/>
                </a:cubicBezTo>
                <a:lnTo>
                  <a:pt x="11280432" y="260183"/>
                </a:lnTo>
                <a:cubicBezTo>
                  <a:pt x="11280432" y="241023"/>
                  <a:pt x="11294801" y="226654"/>
                  <a:pt x="11323541" y="217074"/>
                </a:cubicBezTo>
                <a:cubicBezTo>
                  <a:pt x="11325936" y="214679"/>
                  <a:pt x="11328031" y="213181"/>
                  <a:pt x="11329829" y="212582"/>
                </a:cubicBezTo>
                <a:close/>
                <a:moveTo>
                  <a:pt x="10734372" y="202703"/>
                </a:moveTo>
                <a:cubicBezTo>
                  <a:pt x="10734372" y="212285"/>
                  <a:pt x="10731977" y="217074"/>
                  <a:pt x="10727188" y="217074"/>
                </a:cubicBezTo>
                <a:cubicBezTo>
                  <a:pt x="10722397" y="217074"/>
                  <a:pt x="10720002" y="214677"/>
                  <a:pt x="10720002" y="209888"/>
                </a:cubicBezTo>
                <a:cubicBezTo>
                  <a:pt x="10720002" y="205099"/>
                  <a:pt x="10724792" y="202703"/>
                  <a:pt x="10734372" y="202703"/>
                </a:cubicBezTo>
                <a:close/>
                <a:moveTo>
                  <a:pt x="10403863" y="202703"/>
                </a:moveTo>
                <a:cubicBezTo>
                  <a:pt x="10423021" y="202703"/>
                  <a:pt x="10423021" y="207492"/>
                  <a:pt x="10403863" y="217074"/>
                </a:cubicBezTo>
                <a:cubicBezTo>
                  <a:pt x="10403863" y="226654"/>
                  <a:pt x="10401466" y="226654"/>
                  <a:pt x="10396677" y="217074"/>
                </a:cubicBezTo>
                <a:cubicBezTo>
                  <a:pt x="10391888" y="207492"/>
                  <a:pt x="10394283" y="202703"/>
                  <a:pt x="10403863" y="202703"/>
                </a:cubicBezTo>
                <a:close/>
                <a:moveTo>
                  <a:pt x="12620032" y="202172"/>
                </a:moveTo>
                <a:lnTo>
                  <a:pt x="12618636" y="204499"/>
                </a:lnTo>
                <a:cubicBezTo>
                  <a:pt x="12617439" y="208092"/>
                  <a:pt x="12616838" y="212283"/>
                  <a:pt x="12616838" y="217074"/>
                </a:cubicBezTo>
                <a:lnTo>
                  <a:pt x="12616838" y="202703"/>
                </a:lnTo>
                <a:close/>
                <a:moveTo>
                  <a:pt x="12095926" y="195517"/>
                </a:moveTo>
                <a:cubicBezTo>
                  <a:pt x="12098323" y="195517"/>
                  <a:pt x="12099520" y="197914"/>
                  <a:pt x="12099520" y="202703"/>
                </a:cubicBezTo>
                <a:cubicBezTo>
                  <a:pt x="12099520" y="202703"/>
                  <a:pt x="12097124" y="202703"/>
                  <a:pt x="12092335" y="202703"/>
                </a:cubicBezTo>
                <a:cubicBezTo>
                  <a:pt x="12087546" y="202703"/>
                  <a:pt x="12085149" y="207492"/>
                  <a:pt x="12085149" y="217074"/>
                </a:cubicBezTo>
                <a:cubicBezTo>
                  <a:pt x="12075569" y="217074"/>
                  <a:pt x="12070780" y="214677"/>
                  <a:pt x="12070780" y="209888"/>
                </a:cubicBezTo>
                <a:cubicBezTo>
                  <a:pt x="12070780" y="205099"/>
                  <a:pt x="12070780" y="202703"/>
                  <a:pt x="12070780" y="202703"/>
                </a:cubicBezTo>
                <a:cubicBezTo>
                  <a:pt x="12070780" y="202703"/>
                  <a:pt x="12075569" y="202703"/>
                  <a:pt x="12085149" y="202703"/>
                </a:cubicBezTo>
                <a:cubicBezTo>
                  <a:pt x="12089940" y="197914"/>
                  <a:pt x="12093532" y="195517"/>
                  <a:pt x="12095926" y="195517"/>
                </a:cubicBezTo>
                <a:close/>
                <a:moveTo>
                  <a:pt x="12629413" y="191927"/>
                </a:moveTo>
                <a:cubicBezTo>
                  <a:pt x="12630609" y="191927"/>
                  <a:pt x="12631209" y="193123"/>
                  <a:pt x="12631209" y="195517"/>
                </a:cubicBezTo>
                <a:cubicBezTo>
                  <a:pt x="12631209" y="197914"/>
                  <a:pt x="12630012" y="199710"/>
                  <a:pt x="12627617" y="200907"/>
                </a:cubicBezTo>
                <a:lnTo>
                  <a:pt x="12620032" y="202172"/>
                </a:lnTo>
                <a:lnTo>
                  <a:pt x="12624024" y="195517"/>
                </a:lnTo>
                <a:cubicBezTo>
                  <a:pt x="12626418" y="193123"/>
                  <a:pt x="12628214" y="191927"/>
                  <a:pt x="12629413" y="191927"/>
                </a:cubicBezTo>
                <a:close/>
                <a:moveTo>
                  <a:pt x="12113889" y="173962"/>
                </a:moveTo>
                <a:cubicBezTo>
                  <a:pt x="12113889" y="173962"/>
                  <a:pt x="12118678" y="173962"/>
                  <a:pt x="12128261" y="173962"/>
                </a:cubicBezTo>
                <a:lnTo>
                  <a:pt x="12113889" y="188334"/>
                </a:lnTo>
                <a:cubicBezTo>
                  <a:pt x="12113889" y="188334"/>
                  <a:pt x="12113889" y="185937"/>
                  <a:pt x="12113889" y="181148"/>
                </a:cubicBezTo>
                <a:cubicBezTo>
                  <a:pt x="12113889" y="176359"/>
                  <a:pt x="12113889" y="173962"/>
                  <a:pt x="12113889" y="173962"/>
                </a:cubicBezTo>
                <a:close/>
                <a:moveTo>
                  <a:pt x="11337911" y="173962"/>
                </a:moveTo>
                <a:cubicBezTo>
                  <a:pt x="11347493" y="173962"/>
                  <a:pt x="11352282" y="173962"/>
                  <a:pt x="11352282" y="173962"/>
                </a:cubicBezTo>
                <a:lnTo>
                  <a:pt x="11337911" y="188334"/>
                </a:lnTo>
                <a:cubicBezTo>
                  <a:pt x="11337911" y="188334"/>
                  <a:pt x="11337911" y="183545"/>
                  <a:pt x="11337911" y="173962"/>
                </a:cubicBezTo>
                <a:close/>
                <a:moveTo>
                  <a:pt x="12329439" y="145224"/>
                </a:moveTo>
                <a:lnTo>
                  <a:pt x="12315070" y="159593"/>
                </a:lnTo>
                <a:cubicBezTo>
                  <a:pt x="12315070" y="159593"/>
                  <a:pt x="12310281" y="161990"/>
                  <a:pt x="12300700" y="166779"/>
                </a:cubicBezTo>
                <a:cubicBezTo>
                  <a:pt x="12291118" y="171568"/>
                  <a:pt x="12286329" y="173962"/>
                  <a:pt x="12286329" y="173962"/>
                </a:cubicBezTo>
                <a:lnTo>
                  <a:pt x="12300700" y="159593"/>
                </a:lnTo>
                <a:cubicBezTo>
                  <a:pt x="12300700" y="159593"/>
                  <a:pt x="12303095" y="157197"/>
                  <a:pt x="12307884" y="152408"/>
                </a:cubicBezTo>
                <a:cubicBezTo>
                  <a:pt x="12312673" y="147619"/>
                  <a:pt x="12319859" y="145224"/>
                  <a:pt x="12329439" y="145224"/>
                </a:cubicBezTo>
                <a:close/>
                <a:moveTo>
                  <a:pt x="11711531" y="145224"/>
                </a:moveTo>
                <a:cubicBezTo>
                  <a:pt x="11721111" y="145224"/>
                  <a:pt x="11725900" y="145224"/>
                  <a:pt x="11725900" y="145224"/>
                </a:cubicBezTo>
                <a:cubicBezTo>
                  <a:pt x="11725900" y="145224"/>
                  <a:pt x="11721111" y="150013"/>
                  <a:pt x="11711531" y="159593"/>
                </a:cubicBezTo>
                <a:close/>
                <a:moveTo>
                  <a:pt x="12703059" y="130853"/>
                </a:moveTo>
                <a:cubicBezTo>
                  <a:pt x="12703059" y="135644"/>
                  <a:pt x="12701862" y="139236"/>
                  <a:pt x="12699467" y="141630"/>
                </a:cubicBezTo>
                <a:lnTo>
                  <a:pt x="12688688" y="145224"/>
                </a:lnTo>
                <a:close/>
                <a:moveTo>
                  <a:pt x="10590672" y="130853"/>
                </a:moveTo>
                <a:lnTo>
                  <a:pt x="10605043" y="145224"/>
                </a:lnTo>
                <a:cubicBezTo>
                  <a:pt x="10605043" y="145224"/>
                  <a:pt x="10600252" y="147619"/>
                  <a:pt x="10590672" y="152408"/>
                </a:cubicBezTo>
                <a:cubicBezTo>
                  <a:pt x="10581092" y="157197"/>
                  <a:pt x="10571514" y="159593"/>
                  <a:pt x="10561932" y="159593"/>
                </a:cubicBezTo>
                <a:cubicBezTo>
                  <a:pt x="10561932" y="150013"/>
                  <a:pt x="10566721" y="145224"/>
                  <a:pt x="10576303" y="145224"/>
                </a:cubicBezTo>
                <a:close/>
                <a:moveTo>
                  <a:pt x="12415660" y="102113"/>
                </a:moveTo>
                <a:lnTo>
                  <a:pt x="12444400" y="102113"/>
                </a:lnTo>
                <a:lnTo>
                  <a:pt x="12386919" y="130853"/>
                </a:lnTo>
                <a:cubicBezTo>
                  <a:pt x="12377339" y="130853"/>
                  <a:pt x="12372550" y="135642"/>
                  <a:pt x="12372550" y="145224"/>
                </a:cubicBezTo>
                <a:cubicBezTo>
                  <a:pt x="12372550" y="145224"/>
                  <a:pt x="12367759" y="145224"/>
                  <a:pt x="12358179" y="145224"/>
                </a:cubicBezTo>
                <a:cubicBezTo>
                  <a:pt x="12348599" y="145224"/>
                  <a:pt x="12343810" y="145224"/>
                  <a:pt x="12343810" y="145224"/>
                </a:cubicBezTo>
                <a:cubicBezTo>
                  <a:pt x="12343810" y="145224"/>
                  <a:pt x="12348599" y="140433"/>
                  <a:pt x="12358179" y="130853"/>
                </a:cubicBezTo>
                <a:cubicBezTo>
                  <a:pt x="12367759" y="121273"/>
                  <a:pt x="12374945" y="116484"/>
                  <a:pt x="12379734" y="116484"/>
                </a:cubicBezTo>
                <a:cubicBezTo>
                  <a:pt x="12384523" y="116484"/>
                  <a:pt x="12396500" y="111695"/>
                  <a:pt x="12415660" y="102113"/>
                </a:cubicBezTo>
                <a:close/>
                <a:moveTo>
                  <a:pt x="12473138" y="73374"/>
                </a:moveTo>
                <a:cubicBezTo>
                  <a:pt x="12482721" y="73374"/>
                  <a:pt x="12487510" y="75769"/>
                  <a:pt x="12487510" y="80558"/>
                </a:cubicBezTo>
                <a:cubicBezTo>
                  <a:pt x="12487510" y="85347"/>
                  <a:pt x="12482721" y="87743"/>
                  <a:pt x="12473138" y="87743"/>
                </a:cubicBezTo>
                <a:cubicBezTo>
                  <a:pt x="12463558" y="87743"/>
                  <a:pt x="12458769" y="87743"/>
                  <a:pt x="12458769" y="87743"/>
                </a:cubicBezTo>
                <a:close/>
                <a:moveTo>
                  <a:pt x="10748743" y="73374"/>
                </a:moveTo>
                <a:cubicBezTo>
                  <a:pt x="10758323" y="73374"/>
                  <a:pt x="10763112" y="78163"/>
                  <a:pt x="10763112" y="87743"/>
                </a:cubicBezTo>
                <a:cubicBezTo>
                  <a:pt x="10753532" y="87743"/>
                  <a:pt x="10748743" y="87743"/>
                  <a:pt x="10748743" y="87743"/>
                </a:cubicBezTo>
                <a:close/>
                <a:moveTo>
                  <a:pt x="10662522" y="44634"/>
                </a:moveTo>
                <a:lnTo>
                  <a:pt x="10676893" y="59003"/>
                </a:lnTo>
                <a:cubicBezTo>
                  <a:pt x="10667311" y="59003"/>
                  <a:pt x="10662522" y="59003"/>
                  <a:pt x="10662522" y="59003"/>
                </a:cubicBezTo>
                <a:cubicBezTo>
                  <a:pt x="10662522" y="49423"/>
                  <a:pt x="10662522" y="44634"/>
                  <a:pt x="10662522" y="44634"/>
                </a:cubicBezTo>
                <a:close/>
                <a:moveTo>
                  <a:pt x="10863702" y="30263"/>
                </a:moveTo>
                <a:lnTo>
                  <a:pt x="10863702" y="44634"/>
                </a:lnTo>
                <a:lnTo>
                  <a:pt x="10849331" y="44634"/>
                </a:lnTo>
                <a:close/>
                <a:moveTo>
                  <a:pt x="10720002" y="15894"/>
                </a:moveTo>
                <a:lnTo>
                  <a:pt x="10720002" y="30263"/>
                </a:lnTo>
                <a:cubicBezTo>
                  <a:pt x="10720002" y="30263"/>
                  <a:pt x="10715213" y="30263"/>
                  <a:pt x="10705631" y="30263"/>
                </a:cubicBezTo>
                <a:cubicBezTo>
                  <a:pt x="10705631" y="20683"/>
                  <a:pt x="10710422" y="15894"/>
                  <a:pt x="10720002" y="15894"/>
                </a:cubicBezTo>
                <a:close/>
                <a:moveTo>
                  <a:pt x="11970190" y="1524"/>
                </a:moveTo>
                <a:lnTo>
                  <a:pt x="11984561" y="1524"/>
                </a:lnTo>
                <a:lnTo>
                  <a:pt x="11970190" y="15894"/>
                </a:lnTo>
                <a:close/>
                <a:moveTo>
                  <a:pt x="12833912" y="0"/>
                </a:moveTo>
                <a:lnTo>
                  <a:pt x="12849807" y="0"/>
                </a:lnTo>
                <a:lnTo>
                  <a:pt x="12846759" y="1524"/>
                </a:lnTo>
                <a:lnTo>
                  <a:pt x="12818018" y="15894"/>
                </a:lnTo>
                <a:close/>
                <a:moveTo>
                  <a:pt x="10749886" y="0"/>
                </a:moveTo>
                <a:lnTo>
                  <a:pt x="10751791" y="0"/>
                </a:lnTo>
                <a:lnTo>
                  <a:pt x="10748743" y="152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60000"/>
              <a:buFont typeface="Arial"/>
              <a:buNone/>
            </a:pPr>
            <a:endParaRPr sz="60000" b="0" i="0" u="none" strike="noStrike" cap="none">
              <a:solidFill>
                <a:schemeClr val="dk1"/>
              </a:solidFill>
              <a:latin typeface="Arial"/>
              <a:ea typeface="Arial"/>
              <a:cs typeface="Arial"/>
              <a:sym typeface="Arial"/>
            </a:endParaRPr>
          </a:p>
        </p:txBody>
      </p:sp>
      <p:sp>
        <p:nvSpPr>
          <p:cNvPr id="511" name="Google Shape;511;p165"/>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2" name="Google Shape;512;p165"/>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13" name="Google Shape;513;p165"/>
          <p:cNvSpPr>
            <a:spLocks noGrp="1"/>
          </p:cNvSpPr>
          <p:nvPr>
            <p:ph type="pic" idx="2"/>
          </p:nvPr>
        </p:nvSpPr>
        <p:spPr>
          <a:xfrm>
            <a:off x="1115944" y="0"/>
            <a:ext cx="10380474" cy="7373257"/>
          </a:xfrm>
          <a:prstGeom prst="rect">
            <a:avLst/>
          </a:prstGeom>
          <a:solidFill>
            <a:srgbClr val="A4B2B9"/>
          </a:solidFill>
          <a:ln>
            <a:noFill/>
          </a:ln>
        </p:spPr>
      </p:sp>
      <p:sp>
        <p:nvSpPr>
          <p:cNvPr id="514" name="Google Shape;514;p165"/>
          <p:cNvSpPr txBox="1">
            <a:spLocks noGrp="1"/>
          </p:cNvSpPr>
          <p:nvPr>
            <p:ph type="title"/>
          </p:nvPr>
        </p:nvSpPr>
        <p:spPr>
          <a:xfrm>
            <a:off x="7837261" y="5225143"/>
            <a:ext cx="9340673" cy="1611222"/>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2"/>
              </a:buClr>
              <a:buSzPts val="9600"/>
              <a:buFont typeface="Bebas Neue"/>
              <a:buNone/>
              <a:defRPr sz="9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515" name="Google Shape;515;p165"/>
          <p:cNvCxnSpPr/>
          <p:nvPr/>
        </p:nvCxnSpPr>
        <p:spPr>
          <a:xfrm>
            <a:off x="8648246" y="6843414"/>
            <a:ext cx="2482850" cy="0"/>
          </a:xfrm>
          <a:prstGeom prst="straightConnector1">
            <a:avLst/>
          </a:prstGeom>
          <a:noFill/>
          <a:ln w="12700" cap="flat" cmpd="sng">
            <a:solidFill>
              <a:schemeClr val="dk2"/>
            </a:solidFill>
            <a:prstDash val="solid"/>
            <a:miter lim="800000"/>
            <a:headEnd type="none" w="sm" len="sm"/>
            <a:tailEnd type="none" w="sm" len="sm"/>
          </a:ln>
        </p:spPr>
      </p:cxnSp>
      <p:sp>
        <p:nvSpPr>
          <p:cNvPr id="516" name="Google Shape;516;p165"/>
          <p:cNvSpPr txBox="1">
            <a:spLocks noGrp="1"/>
          </p:cNvSpPr>
          <p:nvPr>
            <p:ph type="body" idx="1"/>
          </p:nvPr>
        </p:nvSpPr>
        <p:spPr>
          <a:xfrm>
            <a:off x="8559346" y="7047027"/>
            <a:ext cx="8618588" cy="2137915"/>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13"/>
                                        </p:tgtEl>
                                        <p:attrNameLst>
                                          <p:attrName>style.visibility</p:attrName>
                                        </p:attrNameLst>
                                      </p:cBhvr>
                                      <p:to>
                                        <p:strVal val="visible"/>
                                      </p:to>
                                    </p:set>
                                    <p:animEffect transition="in" filter="fade">
                                      <p:cBhvr>
                                        <p:cTn id="7" dur="500"/>
                                        <p:tgtEl>
                                          <p:spTgt spid="513"/>
                                        </p:tgtEl>
                                      </p:cBhvr>
                                    </p:animEffect>
                                  </p:childTnLst>
                                </p:cTn>
                              </p:par>
                              <p:par>
                                <p:cTn id="8" presetID="10" presetClass="entr" presetSubtype="0" fill="hold" nodeType="withEffect">
                                  <p:stCondLst>
                                    <p:cond delay="200"/>
                                  </p:stCondLst>
                                  <p:childTnLst>
                                    <p:set>
                                      <p:cBhvr>
                                        <p:cTn id="9" dur="1" fill="hold">
                                          <p:stCondLst>
                                            <p:cond delay="0"/>
                                          </p:stCondLst>
                                        </p:cTn>
                                        <p:tgtEl>
                                          <p:spTgt spid="510"/>
                                        </p:tgtEl>
                                        <p:attrNameLst>
                                          <p:attrName>style.visibility</p:attrName>
                                        </p:attrNameLst>
                                      </p:cBhvr>
                                      <p:to>
                                        <p:strVal val="visible"/>
                                      </p:to>
                                    </p:set>
                                    <p:animEffect transition="in" filter="fade">
                                      <p:cBhvr>
                                        <p:cTn id="10" dur="500"/>
                                        <p:tgtEl>
                                          <p:spTgt spid="510"/>
                                        </p:tgtEl>
                                      </p:cBhvr>
                                    </p:animEffect>
                                  </p:childTnLst>
                                </p:cTn>
                              </p:par>
                            </p:childTnLst>
                          </p:cTn>
                        </p:par>
                        <p:par>
                          <p:cTn id="11" fill="hold">
                            <p:stCondLst>
                              <p:cond delay="500"/>
                            </p:stCondLst>
                            <p:childTnLst>
                              <p:par>
                                <p:cTn id="12" presetID="2" presetClass="entr" presetSubtype="2" fill="hold" nodeType="afterEffect">
                                  <p:stCondLst>
                                    <p:cond delay="250"/>
                                  </p:stCondLst>
                                  <p:childTnLst>
                                    <p:set>
                                      <p:cBhvr>
                                        <p:cTn id="13" dur="1" fill="hold">
                                          <p:stCondLst>
                                            <p:cond delay="0"/>
                                          </p:stCondLst>
                                        </p:cTn>
                                        <p:tgtEl>
                                          <p:spTgt spid="514"/>
                                        </p:tgtEl>
                                        <p:attrNameLst>
                                          <p:attrName>style.visibility</p:attrName>
                                        </p:attrNameLst>
                                      </p:cBhvr>
                                      <p:to>
                                        <p:strVal val="visible"/>
                                      </p:to>
                                    </p:set>
                                    <p:anim calcmode="lin" valueType="num">
                                      <p:cBhvr additive="base">
                                        <p:cTn id="14" dur="750"/>
                                        <p:tgtEl>
                                          <p:spTgt spid="514"/>
                                        </p:tgtEl>
                                        <p:attrNameLst>
                                          <p:attrName>ppt_x</p:attrName>
                                        </p:attrNameLst>
                                      </p:cBhvr>
                                      <p:tavLst>
                                        <p:tav tm="0">
                                          <p:val>
                                            <p:strVal val="#ppt_x+1"/>
                                          </p:val>
                                        </p:tav>
                                        <p:tav tm="100000">
                                          <p:val>
                                            <p:strVal val="#ppt_x"/>
                                          </p:val>
                                        </p:tav>
                                      </p:tavLst>
                                    </p:anim>
                                  </p:childTnLst>
                                </p:cTn>
                              </p:par>
                            </p:childTnLst>
                          </p:cTn>
                        </p:par>
                        <p:par>
                          <p:cTn id="15" fill="hold">
                            <p:stCondLst>
                              <p:cond delay="1250"/>
                            </p:stCondLst>
                            <p:childTnLst>
                              <p:par>
                                <p:cTn id="16" presetID="2" presetClass="entr" presetSubtype="4" fill="hold" nodeType="afterEffect">
                                  <p:stCondLst>
                                    <p:cond delay="0"/>
                                  </p:stCondLst>
                                  <p:childTnLst>
                                    <p:set>
                                      <p:cBhvr>
                                        <p:cTn id="17" dur="1" fill="hold">
                                          <p:stCondLst>
                                            <p:cond delay="0"/>
                                          </p:stCondLst>
                                        </p:cTn>
                                        <p:tgtEl>
                                          <p:spTgt spid="515"/>
                                        </p:tgtEl>
                                        <p:attrNameLst>
                                          <p:attrName>style.visibility</p:attrName>
                                        </p:attrNameLst>
                                      </p:cBhvr>
                                      <p:to>
                                        <p:strVal val="visible"/>
                                      </p:to>
                                    </p:set>
                                    <p:anim calcmode="lin" valueType="num">
                                      <p:cBhvr additive="base">
                                        <p:cTn id="18" dur="750"/>
                                        <p:tgtEl>
                                          <p:spTgt spid="515"/>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516">
                                            <p:txEl>
                                              <p:pRg st="0" end="0"/>
                                            </p:txEl>
                                          </p:spTgt>
                                        </p:tgtEl>
                                        <p:attrNameLst>
                                          <p:attrName>style.visibility</p:attrName>
                                        </p:attrNameLst>
                                      </p:cBhvr>
                                      <p:to>
                                        <p:strVal val="visible"/>
                                      </p:to>
                                    </p:set>
                                    <p:animEffect transition="in" filter="fade">
                                      <p:cBhvr>
                                        <p:cTn id="22" dur="500"/>
                                        <p:tgtEl>
                                          <p:spTgt spid="516">
                                            <p:txEl>
                                              <p:pRg st="0" end="0"/>
                                            </p:txEl>
                                          </p:spTgt>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516">
                                            <p:txEl>
                                              <p:pRg st="1" end="1"/>
                                            </p:txEl>
                                          </p:spTgt>
                                        </p:tgtEl>
                                        <p:attrNameLst>
                                          <p:attrName>style.visibility</p:attrName>
                                        </p:attrNameLst>
                                      </p:cBhvr>
                                      <p:to>
                                        <p:strVal val="visible"/>
                                      </p:to>
                                    </p:set>
                                    <p:animEffect transition="in" filter="fade">
                                      <p:cBhvr>
                                        <p:cTn id="26" dur="500"/>
                                        <p:tgtEl>
                                          <p:spTgt spid="516">
                                            <p:txEl>
                                              <p:pRg st="1" end="1"/>
                                            </p:txEl>
                                          </p:spTgt>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516">
                                            <p:txEl>
                                              <p:pRg st="2" end="2"/>
                                            </p:txEl>
                                          </p:spTgt>
                                        </p:tgtEl>
                                        <p:attrNameLst>
                                          <p:attrName>style.visibility</p:attrName>
                                        </p:attrNameLst>
                                      </p:cBhvr>
                                      <p:to>
                                        <p:strVal val="visible"/>
                                      </p:to>
                                    </p:set>
                                    <p:animEffect transition="in" filter="fade">
                                      <p:cBhvr>
                                        <p:cTn id="30" dur="500"/>
                                        <p:tgtEl>
                                          <p:spTgt spid="516">
                                            <p:txEl>
                                              <p:pRg st="2" end="2"/>
                                            </p:txEl>
                                          </p:spTgt>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516">
                                            <p:txEl>
                                              <p:pRg st="3" end="3"/>
                                            </p:txEl>
                                          </p:spTgt>
                                        </p:tgtEl>
                                        <p:attrNameLst>
                                          <p:attrName>style.visibility</p:attrName>
                                        </p:attrNameLst>
                                      </p:cBhvr>
                                      <p:to>
                                        <p:strVal val="visible"/>
                                      </p:to>
                                    </p:set>
                                    <p:animEffect transition="in" filter="fade">
                                      <p:cBhvr>
                                        <p:cTn id="34" dur="500"/>
                                        <p:tgtEl>
                                          <p:spTgt spid="516">
                                            <p:txEl>
                                              <p:pRg st="3" end="3"/>
                                            </p:txEl>
                                          </p:spTgt>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516">
                                            <p:txEl>
                                              <p:pRg st="4" end="4"/>
                                            </p:txEl>
                                          </p:spTgt>
                                        </p:tgtEl>
                                        <p:attrNameLst>
                                          <p:attrName>style.visibility</p:attrName>
                                        </p:attrNameLst>
                                      </p:cBhvr>
                                      <p:to>
                                        <p:strVal val="visible"/>
                                      </p:to>
                                    </p:set>
                                    <p:animEffect transition="in" filter="fade">
                                      <p:cBhvr>
                                        <p:cTn id="38" dur="500"/>
                                        <p:tgtEl>
                                          <p:spTgt spid="516">
                                            <p:txEl>
                                              <p:pRg st="4" end="4"/>
                                            </p:txEl>
                                          </p:spTgt>
                                        </p:tgtEl>
                                      </p:cBhvr>
                                    </p:animEffect>
                                  </p:childTnLst>
                                </p:cTn>
                              </p:par>
                            </p:childTnLst>
                          </p:cTn>
                        </p:par>
                        <p:par>
                          <p:cTn id="39" fill="hold">
                            <p:stCondLst>
                              <p:cond delay="4500"/>
                            </p:stCondLst>
                            <p:childTnLst>
                              <p:par>
                                <p:cTn id="40" presetID="10" presetClass="entr" presetSubtype="0" fill="hold" nodeType="afterEffect">
                                  <p:stCondLst>
                                    <p:cond delay="0"/>
                                  </p:stCondLst>
                                  <p:childTnLst>
                                    <p:set>
                                      <p:cBhvr>
                                        <p:cTn id="41" dur="1" fill="hold">
                                          <p:stCondLst>
                                            <p:cond delay="0"/>
                                          </p:stCondLst>
                                        </p:cTn>
                                        <p:tgtEl>
                                          <p:spTgt spid="516">
                                            <p:txEl>
                                              <p:pRg st="5" end="5"/>
                                            </p:txEl>
                                          </p:spTgt>
                                        </p:tgtEl>
                                        <p:attrNameLst>
                                          <p:attrName>style.visibility</p:attrName>
                                        </p:attrNameLst>
                                      </p:cBhvr>
                                      <p:to>
                                        <p:strVal val="visible"/>
                                      </p:to>
                                    </p:set>
                                    <p:animEffect transition="in" filter="fade">
                                      <p:cBhvr>
                                        <p:cTn id="42" dur="500"/>
                                        <p:tgtEl>
                                          <p:spTgt spid="516">
                                            <p:txEl>
                                              <p:pRg st="5" end="5"/>
                                            </p:txEl>
                                          </p:spTgt>
                                        </p:tgtEl>
                                      </p:cBhvr>
                                    </p:animEffect>
                                  </p:childTnLst>
                                </p:cTn>
                              </p:par>
                            </p:childTnLst>
                          </p:cTn>
                        </p:par>
                        <p:par>
                          <p:cTn id="43" fill="hold">
                            <p:stCondLst>
                              <p:cond delay="5000"/>
                            </p:stCondLst>
                            <p:childTnLst>
                              <p:par>
                                <p:cTn id="44" presetID="10" presetClass="entr" presetSubtype="0" fill="hold" nodeType="afterEffect">
                                  <p:stCondLst>
                                    <p:cond delay="0"/>
                                  </p:stCondLst>
                                  <p:childTnLst>
                                    <p:set>
                                      <p:cBhvr>
                                        <p:cTn id="45" dur="1" fill="hold">
                                          <p:stCondLst>
                                            <p:cond delay="0"/>
                                          </p:stCondLst>
                                        </p:cTn>
                                        <p:tgtEl>
                                          <p:spTgt spid="516">
                                            <p:txEl>
                                              <p:pRg st="6" end="6"/>
                                            </p:txEl>
                                          </p:spTgt>
                                        </p:tgtEl>
                                        <p:attrNameLst>
                                          <p:attrName>style.visibility</p:attrName>
                                        </p:attrNameLst>
                                      </p:cBhvr>
                                      <p:to>
                                        <p:strVal val="visible"/>
                                      </p:to>
                                    </p:set>
                                    <p:animEffect transition="in" filter="fade">
                                      <p:cBhvr>
                                        <p:cTn id="46" dur="500"/>
                                        <p:tgtEl>
                                          <p:spTgt spid="516">
                                            <p:txEl>
                                              <p:pRg st="6" end="6"/>
                                            </p:txEl>
                                          </p:spTgt>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516">
                                            <p:txEl>
                                              <p:pRg st="7" end="7"/>
                                            </p:txEl>
                                          </p:spTgt>
                                        </p:tgtEl>
                                        <p:attrNameLst>
                                          <p:attrName>style.visibility</p:attrName>
                                        </p:attrNameLst>
                                      </p:cBhvr>
                                      <p:to>
                                        <p:strVal val="visible"/>
                                      </p:to>
                                    </p:set>
                                    <p:animEffect transition="in" filter="fade">
                                      <p:cBhvr>
                                        <p:cTn id="50" dur="500"/>
                                        <p:tgtEl>
                                          <p:spTgt spid="516">
                                            <p:txEl>
                                              <p:pRg st="7" end="7"/>
                                            </p:txEl>
                                          </p:spTgt>
                                        </p:tgtEl>
                                      </p:cBhvr>
                                    </p:animEffect>
                                  </p:childTnLst>
                                </p:cTn>
                              </p:par>
                            </p:childTnLst>
                          </p:cTn>
                        </p:par>
                        <p:par>
                          <p:cTn id="51" fill="hold">
                            <p:stCondLst>
                              <p:cond delay="6000"/>
                            </p:stCondLst>
                            <p:childTnLst>
                              <p:par>
                                <p:cTn id="52" presetID="10" presetClass="entr" presetSubtype="0" fill="hold" nodeType="afterEffect">
                                  <p:stCondLst>
                                    <p:cond delay="0"/>
                                  </p:stCondLst>
                                  <p:childTnLst>
                                    <p:set>
                                      <p:cBhvr>
                                        <p:cTn id="53" dur="1" fill="hold">
                                          <p:stCondLst>
                                            <p:cond delay="0"/>
                                          </p:stCondLst>
                                        </p:cTn>
                                        <p:tgtEl>
                                          <p:spTgt spid="516">
                                            <p:txEl>
                                              <p:pRg st="8" end="8"/>
                                            </p:txEl>
                                          </p:spTgt>
                                        </p:tgtEl>
                                        <p:attrNameLst>
                                          <p:attrName>style.visibility</p:attrName>
                                        </p:attrNameLst>
                                      </p:cBhvr>
                                      <p:to>
                                        <p:strVal val="visible"/>
                                      </p:to>
                                    </p:set>
                                    <p:animEffect transition="in" filter="fade">
                                      <p:cBhvr>
                                        <p:cTn id="54" dur="500"/>
                                        <p:tgtEl>
                                          <p:spTgt spid="51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Image and text 4">
  <p:cSld name="Image and text 4">
    <p:spTree>
      <p:nvGrpSpPr>
        <p:cNvPr id="1" name="Shape 517"/>
        <p:cNvGrpSpPr/>
        <p:nvPr/>
      </p:nvGrpSpPr>
      <p:grpSpPr>
        <a:xfrm>
          <a:off x="0" y="0"/>
          <a:ext cx="0" cy="0"/>
          <a:chOff x="0" y="0"/>
          <a:chExt cx="0" cy="0"/>
        </a:xfrm>
      </p:grpSpPr>
      <p:sp>
        <p:nvSpPr>
          <p:cNvPr id="518" name="Google Shape;518;p166"/>
          <p:cNvSpPr/>
          <p:nvPr/>
        </p:nvSpPr>
        <p:spPr>
          <a:xfrm>
            <a:off x="367789" y="-119424"/>
            <a:ext cx="10637945" cy="10001394"/>
          </a:xfrm>
          <a:custGeom>
            <a:avLst/>
            <a:gdLst/>
            <a:ahLst/>
            <a:cxnLst/>
            <a:rect l="l" t="t" r="r" b="b"/>
            <a:pathLst>
              <a:path w="7337226" h="6898183" extrusionOk="0">
                <a:moveTo>
                  <a:pt x="535781" y="6883300"/>
                </a:moveTo>
                <a:lnTo>
                  <a:pt x="535781" y="6890742"/>
                </a:lnTo>
                <a:lnTo>
                  <a:pt x="520898" y="6898183"/>
                </a:lnTo>
                <a:lnTo>
                  <a:pt x="528339" y="6890742"/>
                </a:lnTo>
                <a:cubicBezTo>
                  <a:pt x="528339" y="6885781"/>
                  <a:pt x="530820" y="6883300"/>
                  <a:pt x="535781" y="6883300"/>
                </a:cubicBezTo>
                <a:close/>
                <a:moveTo>
                  <a:pt x="571128" y="6879580"/>
                </a:moveTo>
                <a:cubicBezTo>
                  <a:pt x="572368" y="6879580"/>
                  <a:pt x="572988" y="6880820"/>
                  <a:pt x="572988" y="6883300"/>
                </a:cubicBezTo>
                <a:lnTo>
                  <a:pt x="565547" y="6890742"/>
                </a:lnTo>
                <a:cubicBezTo>
                  <a:pt x="565547" y="6890742"/>
                  <a:pt x="565547" y="6888262"/>
                  <a:pt x="565547" y="6883300"/>
                </a:cubicBezTo>
                <a:cubicBezTo>
                  <a:pt x="568027" y="6880820"/>
                  <a:pt x="569887" y="6879580"/>
                  <a:pt x="571128" y="6879580"/>
                </a:cubicBezTo>
                <a:close/>
                <a:moveTo>
                  <a:pt x="550664" y="6860976"/>
                </a:moveTo>
                <a:cubicBezTo>
                  <a:pt x="550664" y="6875859"/>
                  <a:pt x="545703" y="6883300"/>
                  <a:pt x="535781" y="6883300"/>
                </a:cubicBezTo>
                <a:cubicBezTo>
                  <a:pt x="535781" y="6883300"/>
                  <a:pt x="535781" y="6878340"/>
                  <a:pt x="535781" y="6868417"/>
                </a:cubicBezTo>
                <a:close/>
                <a:moveTo>
                  <a:pt x="653913" y="6843303"/>
                </a:moveTo>
                <a:cubicBezTo>
                  <a:pt x="655773" y="6843923"/>
                  <a:pt x="657324" y="6846093"/>
                  <a:pt x="658564" y="6849814"/>
                </a:cubicBezTo>
                <a:cubicBezTo>
                  <a:pt x="661045" y="6857255"/>
                  <a:pt x="662285" y="6860976"/>
                  <a:pt x="662285" y="6860976"/>
                </a:cubicBezTo>
                <a:cubicBezTo>
                  <a:pt x="662285" y="6860976"/>
                  <a:pt x="659804" y="6860976"/>
                  <a:pt x="654843" y="6860976"/>
                </a:cubicBezTo>
                <a:cubicBezTo>
                  <a:pt x="649882" y="6860976"/>
                  <a:pt x="646162" y="6859736"/>
                  <a:pt x="643681" y="6857255"/>
                </a:cubicBezTo>
                <a:cubicBezTo>
                  <a:pt x="641201" y="6854775"/>
                  <a:pt x="642441" y="6851055"/>
                  <a:pt x="647402" y="6846093"/>
                </a:cubicBezTo>
                <a:cubicBezTo>
                  <a:pt x="649882" y="6843613"/>
                  <a:pt x="652053" y="6842683"/>
                  <a:pt x="653913" y="6843303"/>
                </a:cubicBezTo>
                <a:close/>
                <a:moveTo>
                  <a:pt x="1957090" y="6823769"/>
                </a:moveTo>
                <a:cubicBezTo>
                  <a:pt x="1962051" y="6828730"/>
                  <a:pt x="1964531" y="6831210"/>
                  <a:pt x="1964531" y="6831210"/>
                </a:cubicBezTo>
                <a:cubicBezTo>
                  <a:pt x="1964531" y="6831210"/>
                  <a:pt x="1962051" y="6831210"/>
                  <a:pt x="1957090" y="6831210"/>
                </a:cubicBezTo>
                <a:cubicBezTo>
                  <a:pt x="1957090" y="6826250"/>
                  <a:pt x="1957090" y="6823769"/>
                  <a:pt x="1957090" y="6823769"/>
                </a:cubicBezTo>
                <a:close/>
                <a:moveTo>
                  <a:pt x="2083593" y="6794003"/>
                </a:moveTo>
                <a:cubicBezTo>
                  <a:pt x="2088554" y="6794003"/>
                  <a:pt x="2091035" y="6795244"/>
                  <a:pt x="2091035" y="6797724"/>
                </a:cubicBezTo>
                <a:cubicBezTo>
                  <a:pt x="2091035" y="6800205"/>
                  <a:pt x="2089795" y="6801445"/>
                  <a:pt x="2087314" y="6801445"/>
                </a:cubicBezTo>
                <a:cubicBezTo>
                  <a:pt x="2084834" y="6801445"/>
                  <a:pt x="2083593" y="6801445"/>
                  <a:pt x="2083593" y="6801445"/>
                </a:cubicBezTo>
                <a:cubicBezTo>
                  <a:pt x="2083593" y="6801445"/>
                  <a:pt x="2083593" y="6798965"/>
                  <a:pt x="2083593" y="6794003"/>
                </a:cubicBezTo>
                <a:close/>
                <a:moveTo>
                  <a:pt x="945058" y="6779121"/>
                </a:moveTo>
                <a:lnTo>
                  <a:pt x="952500" y="6779121"/>
                </a:lnTo>
                <a:lnTo>
                  <a:pt x="945058" y="6801445"/>
                </a:lnTo>
                <a:cubicBezTo>
                  <a:pt x="940097" y="6801445"/>
                  <a:pt x="937617" y="6798965"/>
                  <a:pt x="937617" y="6794003"/>
                </a:cubicBezTo>
                <a:cubicBezTo>
                  <a:pt x="937617" y="6789043"/>
                  <a:pt x="937617" y="6785322"/>
                  <a:pt x="937617" y="6782841"/>
                </a:cubicBezTo>
                <a:cubicBezTo>
                  <a:pt x="937617" y="6780361"/>
                  <a:pt x="940097" y="6779121"/>
                  <a:pt x="945058" y="6779121"/>
                </a:cubicBezTo>
                <a:close/>
                <a:moveTo>
                  <a:pt x="2105918" y="6749355"/>
                </a:moveTo>
                <a:cubicBezTo>
                  <a:pt x="2110878" y="6749355"/>
                  <a:pt x="2110878" y="6751836"/>
                  <a:pt x="2105918" y="6756796"/>
                </a:cubicBezTo>
                <a:cubicBezTo>
                  <a:pt x="2100957" y="6756796"/>
                  <a:pt x="2098476" y="6756796"/>
                  <a:pt x="2098476" y="6756796"/>
                </a:cubicBezTo>
                <a:cubicBezTo>
                  <a:pt x="2098476" y="6751836"/>
                  <a:pt x="2100957" y="6749355"/>
                  <a:pt x="2105918" y="6749355"/>
                </a:cubicBezTo>
                <a:close/>
                <a:moveTo>
                  <a:pt x="2053828" y="6749355"/>
                </a:moveTo>
                <a:cubicBezTo>
                  <a:pt x="2058789" y="6749355"/>
                  <a:pt x="2061269" y="6751836"/>
                  <a:pt x="2061269" y="6756796"/>
                </a:cubicBezTo>
                <a:cubicBezTo>
                  <a:pt x="2056308" y="6756796"/>
                  <a:pt x="2053828" y="6756796"/>
                  <a:pt x="2053828" y="6756796"/>
                </a:cubicBezTo>
                <a:close/>
                <a:moveTo>
                  <a:pt x="1045517" y="6734472"/>
                </a:moveTo>
                <a:cubicBezTo>
                  <a:pt x="1043037" y="6734472"/>
                  <a:pt x="1041797" y="6735712"/>
                  <a:pt x="1041797" y="6738193"/>
                </a:cubicBezTo>
                <a:cubicBezTo>
                  <a:pt x="1041797" y="6740674"/>
                  <a:pt x="1041797" y="6744394"/>
                  <a:pt x="1041797" y="6749355"/>
                </a:cubicBezTo>
                <a:lnTo>
                  <a:pt x="1049238" y="6741914"/>
                </a:lnTo>
                <a:cubicBezTo>
                  <a:pt x="1049238" y="6736953"/>
                  <a:pt x="1049238" y="6734472"/>
                  <a:pt x="1049238" y="6734472"/>
                </a:cubicBezTo>
                <a:cubicBezTo>
                  <a:pt x="1049238" y="6734472"/>
                  <a:pt x="1047998" y="6734472"/>
                  <a:pt x="1045517" y="6734472"/>
                </a:cubicBezTo>
                <a:close/>
                <a:moveTo>
                  <a:pt x="2217539" y="6719589"/>
                </a:moveTo>
                <a:lnTo>
                  <a:pt x="2224980" y="6727031"/>
                </a:lnTo>
                <a:cubicBezTo>
                  <a:pt x="2229941" y="6736953"/>
                  <a:pt x="2227461" y="6746875"/>
                  <a:pt x="2217539" y="6756796"/>
                </a:cubicBezTo>
                <a:lnTo>
                  <a:pt x="2210098" y="6771679"/>
                </a:lnTo>
                <a:cubicBezTo>
                  <a:pt x="2210098" y="6771679"/>
                  <a:pt x="2208857" y="6770439"/>
                  <a:pt x="2206377" y="6767958"/>
                </a:cubicBezTo>
                <a:cubicBezTo>
                  <a:pt x="2203896" y="6765478"/>
                  <a:pt x="2200176" y="6764238"/>
                  <a:pt x="2195215" y="6764238"/>
                </a:cubicBezTo>
                <a:lnTo>
                  <a:pt x="2187773" y="6764238"/>
                </a:lnTo>
                <a:cubicBezTo>
                  <a:pt x="2182812" y="6759277"/>
                  <a:pt x="2182812" y="6754316"/>
                  <a:pt x="2187773" y="6749355"/>
                </a:cubicBezTo>
                <a:cubicBezTo>
                  <a:pt x="2192734" y="6744394"/>
                  <a:pt x="2200176" y="6736953"/>
                  <a:pt x="2210098" y="6727031"/>
                </a:cubicBezTo>
                <a:close/>
                <a:moveTo>
                  <a:pt x="997148" y="6719589"/>
                </a:moveTo>
                <a:cubicBezTo>
                  <a:pt x="992187" y="6719589"/>
                  <a:pt x="988466" y="6724551"/>
                  <a:pt x="985986" y="6734472"/>
                </a:cubicBezTo>
                <a:cubicBezTo>
                  <a:pt x="983506" y="6744394"/>
                  <a:pt x="982265" y="6749355"/>
                  <a:pt x="982265" y="6749355"/>
                </a:cubicBezTo>
                <a:lnTo>
                  <a:pt x="1004590" y="6719589"/>
                </a:lnTo>
                <a:cubicBezTo>
                  <a:pt x="1004590" y="6719589"/>
                  <a:pt x="1002109" y="6719589"/>
                  <a:pt x="997148" y="6719589"/>
                </a:cubicBezTo>
                <a:close/>
                <a:moveTo>
                  <a:pt x="1175742" y="6697265"/>
                </a:moveTo>
                <a:lnTo>
                  <a:pt x="1160859" y="6719589"/>
                </a:lnTo>
                <a:lnTo>
                  <a:pt x="1160859" y="6704707"/>
                </a:lnTo>
                <a:close/>
                <a:moveTo>
                  <a:pt x="2582167" y="6689824"/>
                </a:moveTo>
                <a:lnTo>
                  <a:pt x="2582167" y="6697265"/>
                </a:lnTo>
                <a:cubicBezTo>
                  <a:pt x="2577207" y="6697265"/>
                  <a:pt x="2574726" y="6696025"/>
                  <a:pt x="2574726" y="6693544"/>
                </a:cubicBezTo>
                <a:cubicBezTo>
                  <a:pt x="2574726" y="6691064"/>
                  <a:pt x="2577207" y="6689824"/>
                  <a:pt x="2582167" y="6689824"/>
                </a:cubicBezTo>
                <a:close/>
                <a:moveTo>
                  <a:pt x="2366367" y="6682382"/>
                </a:moveTo>
                <a:lnTo>
                  <a:pt x="2366367" y="6689824"/>
                </a:lnTo>
                <a:cubicBezTo>
                  <a:pt x="2366367" y="6689824"/>
                  <a:pt x="2363886" y="6689824"/>
                  <a:pt x="2358925" y="6689824"/>
                </a:cubicBezTo>
                <a:cubicBezTo>
                  <a:pt x="2363886" y="6684863"/>
                  <a:pt x="2366367" y="6682382"/>
                  <a:pt x="2366367" y="6682382"/>
                </a:cubicBezTo>
                <a:close/>
                <a:moveTo>
                  <a:pt x="974824" y="6682382"/>
                </a:moveTo>
                <a:lnTo>
                  <a:pt x="982265" y="6682382"/>
                </a:lnTo>
                <a:lnTo>
                  <a:pt x="974824" y="6689824"/>
                </a:lnTo>
                <a:close/>
                <a:moveTo>
                  <a:pt x="2455664" y="6674941"/>
                </a:moveTo>
                <a:cubicBezTo>
                  <a:pt x="2455664" y="6674941"/>
                  <a:pt x="2455664" y="6677422"/>
                  <a:pt x="2455664" y="6682382"/>
                </a:cubicBezTo>
                <a:lnTo>
                  <a:pt x="2448222" y="6682382"/>
                </a:lnTo>
                <a:cubicBezTo>
                  <a:pt x="2448222" y="6677422"/>
                  <a:pt x="2450703" y="6674941"/>
                  <a:pt x="2455664" y="6674941"/>
                </a:cubicBezTo>
                <a:close/>
                <a:moveTo>
                  <a:pt x="1190625" y="6667500"/>
                </a:moveTo>
                <a:cubicBezTo>
                  <a:pt x="1190625" y="6667500"/>
                  <a:pt x="1190625" y="6669980"/>
                  <a:pt x="1190625" y="6674941"/>
                </a:cubicBezTo>
                <a:lnTo>
                  <a:pt x="1183183" y="6674941"/>
                </a:lnTo>
                <a:cubicBezTo>
                  <a:pt x="1183183" y="6674941"/>
                  <a:pt x="1185664" y="6672461"/>
                  <a:pt x="1190625" y="6667500"/>
                </a:cubicBezTo>
                <a:close/>
                <a:moveTo>
                  <a:pt x="825996" y="6660058"/>
                </a:moveTo>
                <a:lnTo>
                  <a:pt x="833437" y="6667500"/>
                </a:lnTo>
                <a:cubicBezTo>
                  <a:pt x="828476" y="6667500"/>
                  <a:pt x="825996" y="6667500"/>
                  <a:pt x="825996" y="6667500"/>
                </a:cubicBezTo>
                <a:cubicBezTo>
                  <a:pt x="825996" y="6667500"/>
                  <a:pt x="825996" y="6665019"/>
                  <a:pt x="825996" y="6660058"/>
                </a:cubicBezTo>
                <a:close/>
                <a:moveTo>
                  <a:pt x="1138535" y="6645175"/>
                </a:moveTo>
                <a:cubicBezTo>
                  <a:pt x="1138535" y="6645175"/>
                  <a:pt x="1138535" y="6646416"/>
                  <a:pt x="1138535" y="6648896"/>
                </a:cubicBezTo>
                <a:cubicBezTo>
                  <a:pt x="1138535" y="6651377"/>
                  <a:pt x="1138535" y="6655097"/>
                  <a:pt x="1138535" y="6660058"/>
                </a:cubicBezTo>
                <a:cubicBezTo>
                  <a:pt x="1133574" y="6665019"/>
                  <a:pt x="1133574" y="6669980"/>
                  <a:pt x="1138535" y="6674941"/>
                </a:cubicBezTo>
                <a:lnTo>
                  <a:pt x="1131094" y="6689824"/>
                </a:lnTo>
                <a:cubicBezTo>
                  <a:pt x="1126133" y="6699746"/>
                  <a:pt x="1123652" y="6707187"/>
                  <a:pt x="1123652" y="6712148"/>
                </a:cubicBezTo>
                <a:cubicBezTo>
                  <a:pt x="1128613" y="6727031"/>
                  <a:pt x="1128613" y="6734472"/>
                  <a:pt x="1123652" y="6734472"/>
                </a:cubicBezTo>
                <a:lnTo>
                  <a:pt x="1116211" y="6719589"/>
                </a:lnTo>
                <a:cubicBezTo>
                  <a:pt x="1111250" y="6709668"/>
                  <a:pt x="1108769" y="6707187"/>
                  <a:pt x="1108769" y="6712148"/>
                </a:cubicBezTo>
                <a:lnTo>
                  <a:pt x="1093887" y="6719589"/>
                </a:lnTo>
                <a:lnTo>
                  <a:pt x="1101328" y="6704707"/>
                </a:lnTo>
                <a:cubicBezTo>
                  <a:pt x="1106289" y="6699746"/>
                  <a:pt x="1108769" y="6697265"/>
                  <a:pt x="1108769" y="6697265"/>
                </a:cubicBezTo>
                <a:lnTo>
                  <a:pt x="1116211" y="6697265"/>
                </a:lnTo>
                <a:cubicBezTo>
                  <a:pt x="1121172" y="6692304"/>
                  <a:pt x="1121172" y="6687344"/>
                  <a:pt x="1116211" y="6682382"/>
                </a:cubicBezTo>
                <a:cubicBezTo>
                  <a:pt x="1111250" y="6672461"/>
                  <a:pt x="1111250" y="6667500"/>
                  <a:pt x="1116211" y="6667500"/>
                </a:cubicBezTo>
                <a:cubicBezTo>
                  <a:pt x="1121172" y="6667500"/>
                  <a:pt x="1126133" y="6665019"/>
                  <a:pt x="1131094" y="6660058"/>
                </a:cubicBezTo>
                <a:close/>
                <a:moveTo>
                  <a:pt x="2116150" y="6635408"/>
                </a:moveTo>
                <a:cubicBezTo>
                  <a:pt x="2118010" y="6635719"/>
                  <a:pt x="2119560" y="6636494"/>
                  <a:pt x="2120801" y="6637734"/>
                </a:cubicBezTo>
                <a:cubicBezTo>
                  <a:pt x="2125762" y="6642695"/>
                  <a:pt x="2128242" y="6650137"/>
                  <a:pt x="2128242" y="6660058"/>
                </a:cubicBezTo>
                <a:cubicBezTo>
                  <a:pt x="2123281" y="6665019"/>
                  <a:pt x="2120801" y="6669980"/>
                  <a:pt x="2120801" y="6674941"/>
                </a:cubicBezTo>
                <a:cubicBezTo>
                  <a:pt x="2120801" y="6679902"/>
                  <a:pt x="2120801" y="6682382"/>
                  <a:pt x="2120801" y="6682382"/>
                </a:cubicBezTo>
                <a:cubicBezTo>
                  <a:pt x="2125762" y="6697265"/>
                  <a:pt x="2120801" y="6714629"/>
                  <a:pt x="2105918" y="6734472"/>
                </a:cubicBezTo>
                <a:cubicBezTo>
                  <a:pt x="2100957" y="6739433"/>
                  <a:pt x="2098476" y="6744394"/>
                  <a:pt x="2098476" y="6749355"/>
                </a:cubicBezTo>
                <a:cubicBezTo>
                  <a:pt x="2093515" y="6754316"/>
                  <a:pt x="2089795" y="6758037"/>
                  <a:pt x="2087314" y="6760517"/>
                </a:cubicBezTo>
                <a:cubicBezTo>
                  <a:pt x="2084834" y="6762998"/>
                  <a:pt x="2083593" y="6766718"/>
                  <a:pt x="2083593" y="6771679"/>
                </a:cubicBezTo>
                <a:lnTo>
                  <a:pt x="2068711" y="6786562"/>
                </a:lnTo>
                <a:cubicBezTo>
                  <a:pt x="2063750" y="6786562"/>
                  <a:pt x="2060029" y="6787802"/>
                  <a:pt x="2057549" y="6790283"/>
                </a:cubicBezTo>
                <a:cubicBezTo>
                  <a:pt x="2055068" y="6792763"/>
                  <a:pt x="2053828" y="6796484"/>
                  <a:pt x="2053828" y="6801445"/>
                </a:cubicBezTo>
                <a:cubicBezTo>
                  <a:pt x="2038945" y="6811367"/>
                  <a:pt x="2031504" y="6811367"/>
                  <a:pt x="2031504" y="6801445"/>
                </a:cubicBezTo>
                <a:cubicBezTo>
                  <a:pt x="2026543" y="6801445"/>
                  <a:pt x="2025303" y="6800205"/>
                  <a:pt x="2027783" y="6797724"/>
                </a:cubicBezTo>
                <a:cubicBezTo>
                  <a:pt x="2030263" y="6795244"/>
                  <a:pt x="2033984" y="6794003"/>
                  <a:pt x="2038945" y="6794003"/>
                </a:cubicBezTo>
                <a:cubicBezTo>
                  <a:pt x="2043906" y="6794003"/>
                  <a:pt x="2046387" y="6789043"/>
                  <a:pt x="2046387" y="6779121"/>
                </a:cubicBezTo>
                <a:cubicBezTo>
                  <a:pt x="2046387" y="6769199"/>
                  <a:pt x="2051347" y="6761758"/>
                  <a:pt x="2061269" y="6756796"/>
                </a:cubicBezTo>
                <a:cubicBezTo>
                  <a:pt x="2076152" y="6751836"/>
                  <a:pt x="2083593" y="6746875"/>
                  <a:pt x="2083593" y="6741914"/>
                </a:cubicBezTo>
                <a:cubicBezTo>
                  <a:pt x="2083593" y="6741914"/>
                  <a:pt x="2082353" y="6738193"/>
                  <a:pt x="2079873" y="6730751"/>
                </a:cubicBezTo>
                <a:cubicBezTo>
                  <a:pt x="2077392" y="6723310"/>
                  <a:pt x="2076152" y="6709668"/>
                  <a:pt x="2076152" y="6689824"/>
                </a:cubicBezTo>
                <a:lnTo>
                  <a:pt x="2076152" y="6652617"/>
                </a:lnTo>
                <a:lnTo>
                  <a:pt x="2091035" y="6645175"/>
                </a:lnTo>
                <a:cubicBezTo>
                  <a:pt x="2102197" y="6637734"/>
                  <a:pt x="2110569" y="6634478"/>
                  <a:pt x="2116150" y="6635408"/>
                </a:cubicBezTo>
                <a:close/>
                <a:moveTo>
                  <a:pt x="695306" y="6627967"/>
                </a:moveTo>
                <a:cubicBezTo>
                  <a:pt x="694376" y="6628277"/>
                  <a:pt x="693291" y="6629052"/>
                  <a:pt x="692050" y="6630292"/>
                </a:cubicBezTo>
                <a:cubicBezTo>
                  <a:pt x="687090" y="6630292"/>
                  <a:pt x="685849" y="6631533"/>
                  <a:pt x="688330" y="6634013"/>
                </a:cubicBezTo>
                <a:cubicBezTo>
                  <a:pt x="690810" y="6636494"/>
                  <a:pt x="693291" y="6637734"/>
                  <a:pt x="695771" y="6637734"/>
                </a:cubicBezTo>
                <a:cubicBezTo>
                  <a:pt x="698252" y="6637734"/>
                  <a:pt x="699492" y="6637734"/>
                  <a:pt x="699492" y="6637734"/>
                </a:cubicBezTo>
                <a:cubicBezTo>
                  <a:pt x="699492" y="6630292"/>
                  <a:pt x="698097" y="6627037"/>
                  <a:pt x="695306" y="6627967"/>
                </a:cubicBezTo>
                <a:close/>
                <a:moveTo>
                  <a:pt x="2024062" y="6615410"/>
                </a:moveTo>
                <a:lnTo>
                  <a:pt x="2038945" y="6615410"/>
                </a:lnTo>
                <a:cubicBezTo>
                  <a:pt x="2033984" y="6620371"/>
                  <a:pt x="2035224" y="6624091"/>
                  <a:pt x="2042666" y="6626572"/>
                </a:cubicBezTo>
                <a:cubicBezTo>
                  <a:pt x="2050107" y="6629052"/>
                  <a:pt x="2051347" y="6632773"/>
                  <a:pt x="2046387" y="6637734"/>
                </a:cubicBezTo>
                <a:cubicBezTo>
                  <a:pt x="2041426" y="6642695"/>
                  <a:pt x="2036465" y="6645175"/>
                  <a:pt x="2031504" y="6645175"/>
                </a:cubicBezTo>
                <a:cubicBezTo>
                  <a:pt x="2026543" y="6645175"/>
                  <a:pt x="2022822" y="6642695"/>
                  <a:pt x="2020342" y="6637734"/>
                </a:cubicBezTo>
                <a:cubicBezTo>
                  <a:pt x="2017861" y="6632773"/>
                  <a:pt x="2014140" y="6631533"/>
                  <a:pt x="2009179" y="6634013"/>
                </a:cubicBezTo>
                <a:cubicBezTo>
                  <a:pt x="2004219" y="6636494"/>
                  <a:pt x="2001738" y="6640215"/>
                  <a:pt x="2001738" y="6645175"/>
                </a:cubicBezTo>
                <a:lnTo>
                  <a:pt x="1986855" y="6652617"/>
                </a:lnTo>
                <a:cubicBezTo>
                  <a:pt x="1986855" y="6652617"/>
                  <a:pt x="1988095" y="6647656"/>
                  <a:pt x="1990576" y="6637734"/>
                </a:cubicBezTo>
                <a:cubicBezTo>
                  <a:pt x="1993056" y="6627812"/>
                  <a:pt x="1996777" y="6621611"/>
                  <a:pt x="2001738" y="6619130"/>
                </a:cubicBezTo>
                <a:cubicBezTo>
                  <a:pt x="2006699" y="6616650"/>
                  <a:pt x="2014140" y="6615410"/>
                  <a:pt x="2024062" y="6615410"/>
                </a:cubicBezTo>
                <a:close/>
                <a:moveTo>
                  <a:pt x="3519785" y="6607968"/>
                </a:moveTo>
                <a:lnTo>
                  <a:pt x="3527226" y="6607968"/>
                </a:lnTo>
                <a:cubicBezTo>
                  <a:pt x="3527226" y="6607968"/>
                  <a:pt x="3527226" y="6610449"/>
                  <a:pt x="3527226" y="6615410"/>
                </a:cubicBezTo>
                <a:close/>
                <a:moveTo>
                  <a:pt x="2284511" y="6585644"/>
                </a:moveTo>
                <a:lnTo>
                  <a:pt x="2291953" y="6593085"/>
                </a:lnTo>
                <a:lnTo>
                  <a:pt x="2284511" y="6607968"/>
                </a:lnTo>
                <a:lnTo>
                  <a:pt x="2277070" y="6622851"/>
                </a:lnTo>
                <a:lnTo>
                  <a:pt x="2277070" y="6600527"/>
                </a:lnTo>
                <a:cubicBezTo>
                  <a:pt x="2277070" y="6595566"/>
                  <a:pt x="2277070" y="6591845"/>
                  <a:pt x="2277070" y="6589365"/>
                </a:cubicBezTo>
                <a:cubicBezTo>
                  <a:pt x="2277070" y="6586884"/>
                  <a:pt x="2279551" y="6585644"/>
                  <a:pt x="2284511" y="6585644"/>
                </a:cubicBezTo>
                <a:close/>
                <a:moveTo>
                  <a:pt x="706933" y="6578203"/>
                </a:moveTo>
                <a:lnTo>
                  <a:pt x="699492" y="6585644"/>
                </a:lnTo>
                <a:cubicBezTo>
                  <a:pt x="694531" y="6590605"/>
                  <a:pt x="692050" y="6593085"/>
                  <a:pt x="692050" y="6593085"/>
                </a:cubicBezTo>
                <a:lnTo>
                  <a:pt x="699492" y="6593085"/>
                </a:lnTo>
                <a:cubicBezTo>
                  <a:pt x="704453" y="6588125"/>
                  <a:pt x="706933" y="6583164"/>
                  <a:pt x="706933" y="6578203"/>
                </a:cubicBezTo>
                <a:close/>
                <a:moveTo>
                  <a:pt x="2812851" y="6570761"/>
                </a:moveTo>
                <a:lnTo>
                  <a:pt x="2820292" y="6570761"/>
                </a:lnTo>
                <a:cubicBezTo>
                  <a:pt x="2825253" y="6575723"/>
                  <a:pt x="2825253" y="6580683"/>
                  <a:pt x="2820292" y="6585644"/>
                </a:cubicBezTo>
                <a:cubicBezTo>
                  <a:pt x="2815332" y="6580683"/>
                  <a:pt x="2812851" y="6575723"/>
                  <a:pt x="2812851" y="6570761"/>
                </a:cubicBezTo>
                <a:close/>
                <a:moveTo>
                  <a:pt x="513457" y="6570761"/>
                </a:moveTo>
                <a:cubicBezTo>
                  <a:pt x="518418" y="6570761"/>
                  <a:pt x="520898" y="6570761"/>
                  <a:pt x="520898" y="6570761"/>
                </a:cubicBezTo>
                <a:cubicBezTo>
                  <a:pt x="520898" y="6570761"/>
                  <a:pt x="520898" y="6573242"/>
                  <a:pt x="520898" y="6578203"/>
                </a:cubicBezTo>
                <a:close/>
                <a:moveTo>
                  <a:pt x="2552402" y="6563320"/>
                </a:moveTo>
                <a:cubicBezTo>
                  <a:pt x="2552402" y="6563320"/>
                  <a:pt x="2552402" y="6565800"/>
                  <a:pt x="2552402" y="6570761"/>
                </a:cubicBezTo>
                <a:cubicBezTo>
                  <a:pt x="2547441" y="6570761"/>
                  <a:pt x="2546200" y="6569521"/>
                  <a:pt x="2548681" y="6567041"/>
                </a:cubicBezTo>
                <a:cubicBezTo>
                  <a:pt x="2551162" y="6564560"/>
                  <a:pt x="2552402" y="6563320"/>
                  <a:pt x="2552402" y="6563320"/>
                </a:cubicBezTo>
                <a:close/>
                <a:moveTo>
                  <a:pt x="2489150" y="6563320"/>
                </a:moveTo>
                <a:cubicBezTo>
                  <a:pt x="2491631" y="6563320"/>
                  <a:pt x="2492871" y="6565800"/>
                  <a:pt x="2492871" y="6570761"/>
                </a:cubicBezTo>
                <a:cubicBezTo>
                  <a:pt x="2487910" y="6570761"/>
                  <a:pt x="2485429" y="6570761"/>
                  <a:pt x="2485429" y="6570761"/>
                </a:cubicBezTo>
                <a:cubicBezTo>
                  <a:pt x="2485429" y="6565800"/>
                  <a:pt x="2486669" y="6563320"/>
                  <a:pt x="2489150" y="6563320"/>
                </a:cubicBezTo>
                <a:close/>
                <a:moveTo>
                  <a:pt x="2585888" y="6555878"/>
                </a:moveTo>
                <a:cubicBezTo>
                  <a:pt x="2583407" y="6555878"/>
                  <a:pt x="2582167" y="6558359"/>
                  <a:pt x="2582167" y="6563320"/>
                </a:cubicBezTo>
                <a:cubicBezTo>
                  <a:pt x="2582167" y="6563320"/>
                  <a:pt x="2583407" y="6563320"/>
                  <a:pt x="2585888" y="6563320"/>
                </a:cubicBezTo>
                <a:cubicBezTo>
                  <a:pt x="2588369" y="6563320"/>
                  <a:pt x="2589609" y="6563320"/>
                  <a:pt x="2589609" y="6563320"/>
                </a:cubicBezTo>
                <a:cubicBezTo>
                  <a:pt x="2589609" y="6558359"/>
                  <a:pt x="2588369" y="6555878"/>
                  <a:pt x="2585888" y="6555878"/>
                </a:cubicBezTo>
                <a:close/>
                <a:moveTo>
                  <a:pt x="3646289" y="6540996"/>
                </a:moveTo>
                <a:cubicBezTo>
                  <a:pt x="3641328" y="6540996"/>
                  <a:pt x="3638847" y="6543476"/>
                  <a:pt x="3638847" y="6548437"/>
                </a:cubicBezTo>
                <a:cubicBezTo>
                  <a:pt x="3638847" y="6553398"/>
                  <a:pt x="3636367" y="6558359"/>
                  <a:pt x="3631406" y="6563320"/>
                </a:cubicBezTo>
                <a:lnTo>
                  <a:pt x="3631406" y="6593085"/>
                </a:lnTo>
                <a:cubicBezTo>
                  <a:pt x="3631406" y="6593085"/>
                  <a:pt x="3632646" y="6591845"/>
                  <a:pt x="3635126" y="6589365"/>
                </a:cubicBezTo>
                <a:cubicBezTo>
                  <a:pt x="3637607" y="6586884"/>
                  <a:pt x="3638847" y="6583164"/>
                  <a:pt x="3638847" y="6578203"/>
                </a:cubicBezTo>
                <a:cubicBezTo>
                  <a:pt x="3643808" y="6563320"/>
                  <a:pt x="3648769" y="6555878"/>
                  <a:pt x="3653730" y="6555878"/>
                </a:cubicBezTo>
                <a:close/>
                <a:moveTo>
                  <a:pt x="2641699" y="6540996"/>
                </a:moveTo>
                <a:cubicBezTo>
                  <a:pt x="2631777" y="6540996"/>
                  <a:pt x="2626816" y="6543476"/>
                  <a:pt x="2626816" y="6548437"/>
                </a:cubicBezTo>
                <a:cubicBezTo>
                  <a:pt x="2621855" y="6548437"/>
                  <a:pt x="2619374" y="6549678"/>
                  <a:pt x="2619374" y="6552158"/>
                </a:cubicBezTo>
                <a:cubicBezTo>
                  <a:pt x="2619374" y="6554638"/>
                  <a:pt x="2619374" y="6558359"/>
                  <a:pt x="2619374" y="6563320"/>
                </a:cubicBezTo>
                <a:cubicBezTo>
                  <a:pt x="2619374" y="6563320"/>
                  <a:pt x="2619374" y="6565800"/>
                  <a:pt x="2619374" y="6570761"/>
                </a:cubicBezTo>
                <a:cubicBezTo>
                  <a:pt x="2614414" y="6580683"/>
                  <a:pt x="2616894" y="6585644"/>
                  <a:pt x="2626816" y="6585644"/>
                </a:cubicBezTo>
                <a:cubicBezTo>
                  <a:pt x="2631777" y="6585644"/>
                  <a:pt x="2636738" y="6583164"/>
                  <a:pt x="2641699" y="6578203"/>
                </a:cubicBezTo>
                <a:cubicBezTo>
                  <a:pt x="2661542" y="6553398"/>
                  <a:pt x="2661542" y="6540996"/>
                  <a:pt x="2641699" y="6540996"/>
                </a:cubicBezTo>
                <a:close/>
                <a:moveTo>
                  <a:pt x="2284511" y="6540996"/>
                </a:moveTo>
                <a:lnTo>
                  <a:pt x="2262187" y="6578203"/>
                </a:lnTo>
                <a:cubicBezTo>
                  <a:pt x="2262187" y="6578203"/>
                  <a:pt x="2260947" y="6576963"/>
                  <a:pt x="2258467" y="6574482"/>
                </a:cubicBezTo>
                <a:cubicBezTo>
                  <a:pt x="2255986" y="6572002"/>
                  <a:pt x="2259707" y="6565800"/>
                  <a:pt x="2269628" y="6555878"/>
                </a:cubicBezTo>
                <a:cubicBezTo>
                  <a:pt x="2279551" y="6545957"/>
                  <a:pt x="2284511" y="6540996"/>
                  <a:pt x="2284511" y="6540996"/>
                </a:cubicBezTo>
                <a:close/>
                <a:moveTo>
                  <a:pt x="1506884" y="6540996"/>
                </a:moveTo>
                <a:cubicBezTo>
                  <a:pt x="1509365" y="6540996"/>
                  <a:pt x="1510605" y="6543476"/>
                  <a:pt x="1510605" y="6548437"/>
                </a:cubicBezTo>
                <a:cubicBezTo>
                  <a:pt x="1505644" y="6548437"/>
                  <a:pt x="1503164" y="6547197"/>
                  <a:pt x="1503164" y="6544716"/>
                </a:cubicBezTo>
                <a:cubicBezTo>
                  <a:pt x="1503164" y="6542236"/>
                  <a:pt x="1504404" y="6540996"/>
                  <a:pt x="1506884" y="6540996"/>
                </a:cubicBezTo>
                <a:close/>
                <a:moveTo>
                  <a:pt x="1287363" y="6540996"/>
                </a:moveTo>
                <a:cubicBezTo>
                  <a:pt x="1292324" y="6540996"/>
                  <a:pt x="1294804" y="6540996"/>
                  <a:pt x="1294804" y="6540996"/>
                </a:cubicBezTo>
                <a:cubicBezTo>
                  <a:pt x="1294804" y="6545957"/>
                  <a:pt x="1293564" y="6548437"/>
                  <a:pt x="1291084" y="6548437"/>
                </a:cubicBezTo>
                <a:cubicBezTo>
                  <a:pt x="1288603" y="6548437"/>
                  <a:pt x="1287363" y="6545957"/>
                  <a:pt x="1287363" y="6540996"/>
                </a:cubicBezTo>
                <a:close/>
                <a:moveTo>
                  <a:pt x="714375" y="6533554"/>
                </a:moveTo>
                <a:cubicBezTo>
                  <a:pt x="709414" y="6543476"/>
                  <a:pt x="706933" y="6550918"/>
                  <a:pt x="706933" y="6555878"/>
                </a:cubicBezTo>
                <a:cubicBezTo>
                  <a:pt x="711894" y="6555878"/>
                  <a:pt x="715615" y="6554638"/>
                  <a:pt x="718095" y="6552158"/>
                </a:cubicBezTo>
                <a:cubicBezTo>
                  <a:pt x="720576" y="6549678"/>
                  <a:pt x="721816" y="6548437"/>
                  <a:pt x="721816" y="6548437"/>
                </a:cubicBezTo>
                <a:lnTo>
                  <a:pt x="706933" y="6593085"/>
                </a:lnTo>
                <a:cubicBezTo>
                  <a:pt x="701972" y="6598047"/>
                  <a:pt x="698252" y="6601767"/>
                  <a:pt x="695771" y="6604248"/>
                </a:cubicBezTo>
                <a:cubicBezTo>
                  <a:pt x="693291" y="6606728"/>
                  <a:pt x="694531" y="6607968"/>
                  <a:pt x="699492" y="6607968"/>
                </a:cubicBezTo>
                <a:cubicBezTo>
                  <a:pt x="709414" y="6612930"/>
                  <a:pt x="711894" y="6617890"/>
                  <a:pt x="706933" y="6622851"/>
                </a:cubicBezTo>
                <a:cubicBezTo>
                  <a:pt x="706933" y="6627812"/>
                  <a:pt x="705693" y="6632773"/>
                  <a:pt x="703213" y="6637734"/>
                </a:cubicBezTo>
                <a:cubicBezTo>
                  <a:pt x="700732" y="6642695"/>
                  <a:pt x="697011" y="6647656"/>
                  <a:pt x="692050" y="6652617"/>
                </a:cubicBezTo>
                <a:cubicBezTo>
                  <a:pt x="687090" y="6667500"/>
                  <a:pt x="684609" y="6674941"/>
                  <a:pt x="684609" y="6674941"/>
                </a:cubicBezTo>
                <a:cubicBezTo>
                  <a:pt x="684609" y="6679902"/>
                  <a:pt x="685849" y="6682382"/>
                  <a:pt x="688330" y="6682382"/>
                </a:cubicBezTo>
                <a:cubicBezTo>
                  <a:pt x="690810" y="6682382"/>
                  <a:pt x="692050" y="6682382"/>
                  <a:pt x="692050" y="6682382"/>
                </a:cubicBezTo>
                <a:lnTo>
                  <a:pt x="692050" y="6689824"/>
                </a:lnTo>
                <a:cubicBezTo>
                  <a:pt x="687090" y="6694784"/>
                  <a:pt x="684609" y="6699746"/>
                  <a:pt x="684609" y="6704707"/>
                </a:cubicBezTo>
                <a:cubicBezTo>
                  <a:pt x="684609" y="6704707"/>
                  <a:pt x="682129" y="6707187"/>
                  <a:pt x="677168" y="6712148"/>
                </a:cubicBezTo>
                <a:cubicBezTo>
                  <a:pt x="677168" y="6712148"/>
                  <a:pt x="677168" y="6714629"/>
                  <a:pt x="677168" y="6719589"/>
                </a:cubicBezTo>
                <a:lnTo>
                  <a:pt x="654843" y="6771679"/>
                </a:lnTo>
                <a:cubicBezTo>
                  <a:pt x="649882" y="6771679"/>
                  <a:pt x="647402" y="6769199"/>
                  <a:pt x="647402" y="6764238"/>
                </a:cubicBezTo>
                <a:cubicBezTo>
                  <a:pt x="647402" y="6754316"/>
                  <a:pt x="642441" y="6756796"/>
                  <a:pt x="632519" y="6771679"/>
                </a:cubicBezTo>
                <a:lnTo>
                  <a:pt x="625078" y="6786562"/>
                </a:lnTo>
                <a:cubicBezTo>
                  <a:pt x="625078" y="6801445"/>
                  <a:pt x="627558" y="6808886"/>
                  <a:pt x="632519" y="6808886"/>
                </a:cubicBezTo>
                <a:lnTo>
                  <a:pt x="632519" y="6823769"/>
                </a:lnTo>
                <a:lnTo>
                  <a:pt x="625078" y="6823769"/>
                </a:lnTo>
                <a:lnTo>
                  <a:pt x="617636" y="6823769"/>
                </a:lnTo>
                <a:cubicBezTo>
                  <a:pt x="612675" y="6828730"/>
                  <a:pt x="606474" y="6829970"/>
                  <a:pt x="599033" y="6827490"/>
                </a:cubicBezTo>
                <a:cubicBezTo>
                  <a:pt x="591591" y="6825009"/>
                  <a:pt x="586631" y="6826250"/>
                  <a:pt x="584150" y="6831210"/>
                </a:cubicBezTo>
                <a:cubicBezTo>
                  <a:pt x="581670" y="6836172"/>
                  <a:pt x="576709" y="6838652"/>
                  <a:pt x="569267" y="6838652"/>
                </a:cubicBezTo>
                <a:cubicBezTo>
                  <a:pt x="561826" y="6838652"/>
                  <a:pt x="558105" y="6836172"/>
                  <a:pt x="558105" y="6831210"/>
                </a:cubicBezTo>
                <a:cubicBezTo>
                  <a:pt x="558105" y="6826250"/>
                  <a:pt x="555625" y="6823769"/>
                  <a:pt x="550664" y="6823769"/>
                </a:cubicBezTo>
                <a:cubicBezTo>
                  <a:pt x="545703" y="6823769"/>
                  <a:pt x="545703" y="6828730"/>
                  <a:pt x="550664" y="6838652"/>
                </a:cubicBezTo>
                <a:lnTo>
                  <a:pt x="535781" y="6846093"/>
                </a:lnTo>
                <a:cubicBezTo>
                  <a:pt x="530820" y="6841133"/>
                  <a:pt x="528339" y="6836172"/>
                  <a:pt x="528339" y="6831210"/>
                </a:cubicBezTo>
                <a:cubicBezTo>
                  <a:pt x="533300" y="6826250"/>
                  <a:pt x="538262" y="6820048"/>
                  <a:pt x="543222" y="6812607"/>
                </a:cubicBezTo>
                <a:cubicBezTo>
                  <a:pt x="548183" y="6805166"/>
                  <a:pt x="550664" y="6801445"/>
                  <a:pt x="550664" y="6801445"/>
                </a:cubicBezTo>
                <a:cubicBezTo>
                  <a:pt x="555625" y="6801445"/>
                  <a:pt x="558105" y="6801445"/>
                  <a:pt x="558105" y="6801445"/>
                </a:cubicBezTo>
                <a:cubicBezTo>
                  <a:pt x="558105" y="6801445"/>
                  <a:pt x="558105" y="6798965"/>
                  <a:pt x="558105" y="6794003"/>
                </a:cubicBezTo>
                <a:cubicBezTo>
                  <a:pt x="558105" y="6789043"/>
                  <a:pt x="558105" y="6785322"/>
                  <a:pt x="558105" y="6782841"/>
                </a:cubicBezTo>
                <a:cubicBezTo>
                  <a:pt x="558105" y="6780361"/>
                  <a:pt x="558105" y="6777881"/>
                  <a:pt x="558105" y="6775400"/>
                </a:cubicBezTo>
                <a:cubicBezTo>
                  <a:pt x="558105" y="6772919"/>
                  <a:pt x="558105" y="6770439"/>
                  <a:pt x="558105" y="6767958"/>
                </a:cubicBezTo>
                <a:cubicBezTo>
                  <a:pt x="558105" y="6765478"/>
                  <a:pt x="558105" y="6761758"/>
                  <a:pt x="558105" y="6756796"/>
                </a:cubicBezTo>
                <a:cubicBezTo>
                  <a:pt x="558105" y="6751836"/>
                  <a:pt x="560586" y="6749355"/>
                  <a:pt x="565547" y="6749355"/>
                </a:cubicBezTo>
                <a:lnTo>
                  <a:pt x="572988" y="6749355"/>
                </a:lnTo>
                <a:cubicBezTo>
                  <a:pt x="572988" y="6744394"/>
                  <a:pt x="572988" y="6741914"/>
                  <a:pt x="572988" y="6741914"/>
                </a:cubicBezTo>
                <a:cubicBezTo>
                  <a:pt x="572988" y="6741914"/>
                  <a:pt x="575468" y="6739433"/>
                  <a:pt x="580429" y="6734472"/>
                </a:cubicBezTo>
                <a:cubicBezTo>
                  <a:pt x="585390" y="6729511"/>
                  <a:pt x="585390" y="6724551"/>
                  <a:pt x="580429" y="6719589"/>
                </a:cubicBezTo>
                <a:cubicBezTo>
                  <a:pt x="575468" y="6714629"/>
                  <a:pt x="577949" y="6712148"/>
                  <a:pt x="587871" y="6712148"/>
                </a:cubicBezTo>
                <a:cubicBezTo>
                  <a:pt x="592832" y="6712148"/>
                  <a:pt x="597793" y="6707187"/>
                  <a:pt x="602754" y="6697265"/>
                </a:cubicBezTo>
                <a:cubicBezTo>
                  <a:pt x="607714" y="6687344"/>
                  <a:pt x="607714" y="6679902"/>
                  <a:pt x="602754" y="6674941"/>
                </a:cubicBezTo>
                <a:lnTo>
                  <a:pt x="610195" y="6667500"/>
                </a:lnTo>
                <a:lnTo>
                  <a:pt x="617636" y="6667500"/>
                </a:lnTo>
                <a:cubicBezTo>
                  <a:pt x="617636" y="6667500"/>
                  <a:pt x="621357" y="6662539"/>
                  <a:pt x="628798" y="6652617"/>
                </a:cubicBezTo>
                <a:cubicBezTo>
                  <a:pt x="636240" y="6642695"/>
                  <a:pt x="644922" y="6631533"/>
                  <a:pt x="654843" y="6619130"/>
                </a:cubicBezTo>
                <a:cubicBezTo>
                  <a:pt x="664765" y="6606728"/>
                  <a:pt x="672207" y="6595566"/>
                  <a:pt x="677168" y="6585644"/>
                </a:cubicBezTo>
                <a:cubicBezTo>
                  <a:pt x="692050" y="6555878"/>
                  <a:pt x="704453" y="6538516"/>
                  <a:pt x="714375" y="6533554"/>
                </a:cubicBezTo>
                <a:close/>
                <a:moveTo>
                  <a:pt x="647402" y="6533554"/>
                </a:moveTo>
                <a:lnTo>
                  <a:pt x="647402" y="6540996"/>
                </a:lnTo>
                <a:lnTo>
                  <a:pt x="639961" y="6540996"/>
                </a:lnTo>
                <a:cubicBezTo>
                  <a:pt x="639961" y="6536035"/>
                  <a:pt x="642441" y="6533554"/>
                  <a:pt x="647402" y="6533554"/>
                </a:cubicBezTo>
                <a:close/>
                <a:moveTo>
                  <a:pt x="1377590" y="6528903"/>
                </a:moveTo>
                <a:cubicBezTo>
                  <a:pt x="1378210" y="6528284"/>
                  <a:pt x="1379140" y="6528593"/>
                  <a:pt x="1380381" y="6529833"/>
                </a:cubicBezTo>
                <a:cubicBezTo>
                  <a:pt x="1382861" y="6532314"/>
                  <a:pt x="1384101" y="6533554"/>
                  <a:pt x="1384101" y="6533554"/>
                </a:cubicBezTo>
                <a:lnTo>
                  <a:pt x="1384101" y="6540996"/>
                </a:lnTo>
                <a:cubicBezTo>
                  <a:pt x="1379140" y="6540996"/>
                  <a:pt x="1376660" y="6538516"/>
                  <a:pt x="1376660" y="6533554"/>
                </a:cubicBezTo>
                <a:cubicBezTo>
                  <a:pt x="1376660" y="6531074"/>
                  <a:pt x="1376970" y="6529524"/>
                  <a:pt x="1377590" y="6528903"/>
                </a:cubicBezTo>
                <a:close/>
                <a:moveTo>
                  <a:pt x="3869531" y="6526113"/>
                </a:moveTo>
                <a:lnTo>
                  <a:pt x="3869531" y="6533554"/>
                </a:lnTo>
                <a:lnTo>
                  <a:pt x="3862089" y="6533554"/>
                </a:lnTo>
                <a:close/>
                <a:moveTo>
                  <a:pt x="2656581" y="6526113"/>
                </a:moveTo>
                <a:cubicBezTo>
                  <a:pt x="2651621" y="6526113"/>
                  <a:pt x="2649140" y="6527353"/>
                  <a:pt x="2649140" y="6529833"/>
                </a:cubicBezTo>
                <a:cubicBezTo>
                  <a:pt x="2649140" y="6532314"/>
                  <a:pt x="2649140" y="6533554"/>
                  <a:pt x="2649140" y="6533554"/>
                </a:cubicBezTo>
                <a:cubicBezTo>
                  <a:pt x="2654101" y="6538516"/>
                  <a:pt x="2656581" y="6540996"/>
                  <a:pt x="2656581" y="6540996"/>
                </a:cubicBezTo>
                <a:lnTo>
                  <a:pt x="2656581" y="6533554"/>
                </a:lnTo>
                <a:cubicBezTo>
                  <a:pt x="2656581" y="6528593"/>
                  <a:pt x="2656581" y="6526113"/>
                  <a:pt x="2656581" y="6526113"/>
                </a:cubicBezTo>
                <a:close/>
                <a:moveTo>
                  <a:pt x="2150566" y="6526113"/>
                </a:moveTo>
                <a:lnTo>
                  <a:pt x="2150566" y="6533554"/>
                </a:lnTo>
                <a:cubicBezTo>
                  <a:pt x="2145605" y="6538516"/>
                  <a:pt x="2143125" y="6538516"/>
                  <a:pt x="2143125" y="6533554"/>
                </a:cubicBezTo>
                <a:cubicBezTo>
                  <a:pt x="2143125" y="6533554"/>
                  <a:pt x="2144365" y="6532314"/>
                  <a:pt x="2146846" y="6529833"/>
                </a:cubicBezTo>
                <a:cubicBezTo>
                  <a:pt x="2149326" y="6527353"/>
                  <a:pt x="2150566" y="6526113"/>
                  <a:pt x="2150566" y="6526113"/>
                </a:cubicBezTo>
                <a:close/>
                <a:moveTo>
                  <a:pt x="818554" y="6526113"/>
                </a:moveTo>
                <a:lnTo>
                  <a:pt x="818554" y="6533554"/>
                </a:lnTo>
                <a:cubicBezTo>
                  <a:pt x="813593" y="6538516"/>
                  <a:pt x="811113" y="6540996"/>
                  <a:pt x="811113" y="6540996"/>
                </a:cubicBezTo>
                <a:cubicBezTo>
                  <a:pt x="811113" y="6536035"/>
                  <a:pt x="813593" y="6531074"/>
                  <a:pt x="818554" y="6526113"/>
                </a:cubicBezTo>
                <a:close/>
                <a:moveTo>
                  <a:pt x="3854648" y="6511230"/>
                </a:moveTo>
                <a:lnTo>
                  <a:pt x="3854648" y="6518671"/>
                </a:lnTo>
                <a:cubicBezTo>
                  <a:pt x="3849687" y="6518671"/>
                  <a:pt x="3847206" y="6517431"/>
                  <a:pt x="3847206" y="6514951"/>
                </a:cubicBezTo>
                <a:cubicBezTo>
                  <a:pt x="3847206" y="6512471"/>
                  <a:pt x="3849687" y="6511230"/>
                  <a:pt x="3854648" y="6511230"/>
                </a:cubicBezTo>
                <a:close/>
                <a:moveTo>
                  <a:pt x="870644" y="6511230"/>
                </a:moveTo>
                <a:cubicBezTo>
                  <a:pt x="870644" y="6511230"/>
                  <a:pt x="868164" y="6518671"/>
                  <a:pt x="863203" y="6533554"/>
                </a:cubicBezTo>
                <a:lnTo>
                  <a:pt x="870644" y="6526113"/>
                </a:lnTo>
                <a:close/>
                <a:moveTo>
                  <a:pt x="848320" y="6511230"/>
                </a:moveTo>
                <a:cubicBezTo>
                  <a:pt x="848320" y="6511230"/>
                  <a:pt x="848320" y="6513711"/>
                  <a:pt x="848320" y="6518671"/>
                </a:cubicBezTo>
                <a:cubicBezTo>
                  <a:pt x="853281" y="6518671"/>
                  <a:pt x="855761" y="6517431"/>
                  <a:pt x="855761" y="6514951"/>
                </a:cubicBezTo>
                <a:cubicBezTo>
                  <a:pt x="855761" y="6512471"/>
                  <a:pt x="853281" y="6511230"/>
                  <a:pt x="848320" y="6511230"/>
                </a:cubicBezTo>
                <a:close/>
                <a:moveTo>
                  <a:pt x="2634257" y="6503789"/>
                </a:moveTo>
                <a:lnTo>
                  <a:pt x="2626816" y="6511230"/>
                </a:lnTo>
                <a:cubicBezTo>
                  <a:pt x="2631777" y="6511230"/>
                  <a:pt x="2634257" y="6511230"/>
                  <a:pt x="2634257" y="6511230"/>
                </a:cubicBezTo>
                <a:cubicBezTo>
                  <a:pt x="2634257" y="6511230"/>
                  <a:pt x="2636738" y="6511230"/>
                  <a:pt x="2641699" y="6511230"/>
                </a:cubicBezTo>
                <a:cubicBezTo>
                  <a:pt x="2636738" y="6506269"/>
                  <a:pt x="2634257" y="6503789"/>
                  <a:pt x="2634257" y="6503789"/>
                </a:cubicBezTo>
                <a:close/>
                <a:moveTo>
                  <a:pt x="2597051" y="6503789"/>
                </a:moveTo>
                <a:lnTo>
                  <a:pt x="2589609" y="6511230"/>
                </a:lnTo>
                <a:cubicBezTo>
                  <a:pt x="2584648" y="6516191"/>
                  <a:pt x="2584648" y="6523633"/>
                  <a:pt x="2589609" y="6533554"/>
                </a:cubicBezTo>
                <a:cubicBezTo>
                  <a:pt x="2589609" y="6533554"/>
                  <a:pt x="2589609" y="6536035"/>
                  <a:pt x="2589609" y="6540996"/>
                </a:cubicBezTo>
                <a:lnTo>
                  <a:pt x="2604492" y="6548437"/>
                </a:lnTo>
                <a:cubicBezTo>
                  <a:pt x="2614414" y="6548437"/>
                  <a:pt x="2619374" y="6547197"/>
                  <a:pt x="2619374" y="6544716"/>
                </a:cubicBezTo>
                <a:cubicBezTo>
                  <a:pt x="2619374" y="6542236"/>
                  <a:pt x="2621855" y="6540996"/>
                  <a:pt x="2626816" y="6540996"/>
                </a:cubicBezTo>
                <a:cubicBezTo>
                  <a:pt x="2631777" y="6540996"/>
                  <a:pt x="2634257" y="6538516"/>
                  <a:pt x="2634257" y="6533554"/>
                </a:cubicBezTo>
                <a:cubicBezTo>
                  <a:pt x="2634257" y="6528593"/>
                  <a:pt x="2633017" y="6523633"/>
                  <a:pt x="2630537" y="6518671"/>
                </a:cubicBezTo>
                <a:cubicBezTo>
                  <a:pt x="2628056" y="6513711"/>
                  <a:pt x="2626816" y="6513711"/>
                  <a:pt x="2626816" y="6518671"/>
                </a:cubicBezTo>
                <a:lnTo>
                  <a:pt x="2611933" y="6518671"/>
                </a:lnTo>
                <a:close/>
                <a:moveTo>
                  <a:pt x="2083593" y="6503789"/>
                </a:moveTo>
                <a:cubicBezTo>
                  <a:pt x="2083593" y="6503789"/>
                  <a:pt x="2081113" y="6506269"/>
                  <a:pt x="2076152" y="6511230"/>
                </a:cubicBezTo>
                <a:cubicBezTo>
                  <a:pt x="2073672" y="6513711"/>
                  <a:pt x="2071191" y="6515571"/>
                  <a:pt x="2068711" y="6516811"/>
                </a:cubicBezTo>
                <a:lnTo>
                  <a:pt x="2067471" y="6517121"/>
                </a:lnTo>
                <a:lnTo>
                  <a:pt x="2076152" y="6518671"/>
                </a:lnTo>
                <a:close/>
                <a:moveTo>
                  <a:pt x="3642568" y="6496347"/>
                </a:moveTo>
                <a:cubicBezTo>
                  <a:pt x="3640087" y="6496347"/>
                  <a:pt x="3638847" y="6498828"/>
                  <a:pt x="3638847" y="6503789"/>
                </a:cubicBezTo>
                <a:cubicBezTo>
                  <a:pt x="3638847" y="6508750"/>
                  <a:pt x="3638847" y="6511230"/>
                  <a:pt x="3638847" y="6511230"/>
                </a:cubicBezTo>
                <a:cubicBezTo>
                  <a:pt x="3638847" y="6511230"/>
                  <a:pt x="3640087" y="6508750"/>
                  <a:pt x="3642568" y="6503789"/>
                </a:cubicBezTo>
                <a:cubicBezTo>
                  <a:pt x="3645048" y="6498828"/>
                  <a:pt x="3645048" y="6496347"/>
                  <a:pt x="3642568" y="6496347"/>
                </a:cubicBezTo>
                <a:close/>
                <a:moveTo>
                  <a:pt x="3556992" y="6496347"/>
                </a:moveTo>
                <a:lnTo>
                  <a:pt x="3549550" y="6526113"/>
                </a:lnTo>
                <a:lnTo>
                  <a:pt x="3542109" y="6518671"/>
                </a:lnTo>
                <a:close/>
                <a:moveTo>
                  <a:pt x="2187773" y="6496347"/>
                </a:moveTo>
                <a:lnTo>
                  <a:pt x="2172890" y="6503789"/>
                </a:lnTo>
                <a:lnTo>
                  <a:pt x="2180332" y="6503789"/>
                </a:lnTo>
                <a:close/>
                <a:moveTo>
                  <a:pt x="662285" y="6496347"/>
                </a:moveTo>
                <a:cubicBezTo>
                  <a:pt x="667246" y="6496347"/>
                  <a:pt x="669726" y="6496347"/>
                  <a:pt x="669726" y="6496347"/>
                </a:cubicBezTo>
                <a:lnTo>
                  <a:pt x="662285" y="6503789"/>
                </a:lnTo>
                <a:cubicBezTo>
                  <a:pt x="662285" y="6503789"/>
                  <a:pt x="662285" y="6501308"/>
                  <a:pt x="662285" y="6496347"/>
                </a:cubicBezTo>
                <a:close/>
                <a:moveTo>
                  <a:pt x="617636" y="6496347"/>
                </a:moveTo>
                <a:lnTo>
                  <a:pt x="610195" y="6503789"/>
                </a:lnTo>
                <a:cubicBezTo>
                  <a:pt x="610195" y="6503789"/>
                  <a:pt x="610195" y="6502549"/>
                  <a:pt x="610195" y="6500068"/>
                </a:cubicBezTo>
                <a:cubicBezTo>
                  <a:pt x="610195" y="6497588"/>
                  <a:pt x="612675" y="6496347"/>
                  <a:pt x="617636" y="6496347"/>
                </a:cubicBezTo>
                <a:close/>
                <a:moveTo>
                  <a:pt x="840879" y="6490766"/>
                </a:moveTo>
                <a:cubicBezTo>
                  <a:pt x="842119" y="6490766"/>
                  <a:pt x="843359" y="6491386"/>
                  <a:pt x="844599" y="6492626"/>
                </a:cubicBezTo>
                <a:cubicBezTo>
                  <a:pt x="847080" y="6495107"/>
                  <a:pt x="845840" y="6496347"/>
                  <a:pt x="840879" y="6496347"/>
                </a:cubicBezTo>
                <a:lnTo>
                  <a:pt x="833437" y="6503789"/>
                </a:lnTo>
                <a:cubicBezTo>
                  <a:pt x="833437" y="6498828"/>
                  <a:pt x="834677" y="6495107"/>
                  <a:pt x="837158" y="6492626"/>
                </a:cubicBezTo>
                <a:cubicBezTo>
                  <a:pt x="838398" y="6491386"/>
                  <a:pt x="839638" y="6490766"/>
                  <a:pt x="840879" y="6490766"/>
                </a:cubicBezTo>
                <a:close/>
                <a:moveTo>
                  <a:pt x="2098476" y="6488906"/>
                </a:moveTo>
                <a:lnTo>
                  <a:pt x="2098476" y="6496347"/>
                </a:lnTo>
                <a:cubicBezTo>
                  <a:pt x="2098476" y="6496347"/>
                  <a:pt x="2100957" y="6493867"/>
                  <a:pt x="2105918" y="6488906"/>
                </a:cubicBezTo>
                <a:cubicBezTo>
                  <a:pt x="2105918" y="6488906"/>
                  <a:pt x="2103437" y="6488906"/>
                  <a:pt x="2098476" y="6488906"/>
                </a:cubicBezTo>
                <a:close/>
                <a:moveTo>
                  <a:pt x="2661232" y="6485185"/>
                </a:moveTo>
                <a:cubicBezTo>
                  <a:pt x="2659372" y="6485185"/>
                  <a:pt x="2656581" y="6486426"/>
                  <a:pt x="2652861" y="6488906"/>
                </a:cubicBezTo>
                <a:cubicBezTo>
                  <a:pt x="2645419" y="6493867"/>
                  <a:pt x="2641699" y="6496347"/>
                  <a:pt x="2641699" y="6496347"/>
                </a:cubicBezTo>
                <a:cubicBezTo>
                  <a:pt x="2646659" y="6501308"/>
                  <a:pt x="2649140" y="6503789"/>
                  <a:pt x="2649140" y="6503789"/>
                </a:cubicBezTo>
                <a:cubicBezTo>
                  <a:pt x="2649140" y="6503789"/>
                  <a:pt x="2651621" y="6501308"/>
                  <a:pt x="2656581" y="6496347"/>
                </a:cubicBezTo>
                <a:lnTo>
                  <a:pt x="2664023" y="6488906"/>
                </a:lnTo>
                <a:cubicBezTo>
                  <a:pt x="2664023" y="6486426"/>
                  <a:pt x="2663093" y="6485185"/>
                  <a:pt x="2661232" y="6485185"/>
                </a:cubicBezTo>
                <a:close/>
                <a:moveTo>
                  <a:pt x="2585888" y="6483325"/>
                </a:moveTo>
                <a:cubicBezTo>
                  <a:pt x="2583408" y="6482085"/>
                  <a:pt x="2579687" y="6483945"/>
                  <a:pt x="2574726" y="6488906"/>
                </a:cubicBezTo>
                <a:lnTo>
                  <a:pt x="2574726" y="6496347"/>
                </a:lnTo>
                <a:cubicBezTo>
                  <a:pt x="2579687" y="6496347"/>
                  <a:pt x="2582167" y="6498828"/>
                  <a:pt x="2582167" y="6503789"/>
                </a:cubicBezTo>
                <a:cubicBezTo>
                  <a:pt x="2582167" y="6508750"/>
                  <a:pt x="2583407" y="6509990"/>
                  <a:pt x="2585888" y="6507509"/>
                </a:cubicBezTo>
                <a:cubicBezTo>
                  <a:pt x="2588369" y="6505029"/>
                  <a:pt x="2589609" y="6501308"/>
                  <a:pt x="2589609" y="6496347"/>
                </a:cubicBezTo>
                <a:cubicBezTo>
                  <a:pt x="2589609" y="6488906"/>
                  <a:pt x="2588369" y="6484565"/>
                  <a:pt x="2585888" y="6483325"/>
                </a:cubicBezTo>
                <a:close/>
                <a:moveTo>
                  <a:pt x="3731865" y="6481464"/>
                </a:moveTo>
                <a:cubicBezTo>
                  <a:pt x="3734345" y="6481464"/>
                  <a:pt x="3735585" y="6483945"/>
                  <a:pt x="3735585" y="6488906"/>
                </a:cubicBezTo>
                <a:lnTo>
                  <a:pt x="3728144" y="6496347"/>
                </a:lnTo>
                <a:cubicBezTo>
                  <a:pt x="3728144" y="6496347"/>
                  <a:pt x="3728144" y="6493867"/>
                  <a:pt x="3728144" y="6488906"/>
                </a:cubicBezTo>
                <a:cubicBezTo>
                  <a:pt x="3728144" y="6483945"/>
                  <a:pt x="3729384" y="6481464"/>
                  <a:pt x="3731865" y="6481464"/>
                </a:cubicBezTo>
                <a:close/>
                <a:moveTo>
                  <a:pt x="1309687" y="6481464"/>
                </a:moveTo>
                <a:lnTo>
                  <a:pt x="1317128" y="6481464"/>
                </a:lnTo>
                <a:cubicBezTo>
                  <a:pt x="1317128" y="6486426"/>
                  <a:pt x="1317128" y="6490146"/>
                  <a:pt x="1317128" y="6492626"/>
                </a:cubicBezTo>
                <a:cubicBezTo>
                  <a:pt x="1317128" y="6495107"/>
                  <a:pt x="1317128" y="6496347"/>
                  <a:pt x="1317128" y="6496347"/>
                </a:cubicBezTo>
                <a:lnTo>
                  <a:pt x="1309687" y="6496347"/>
                </a:lnTo>
                <a:cubicBezTo>
                  <a:pt x="1309687" y="6491386"/>
                  <a:pt x="1307207" y="6488906"/>
                  <a:pt x="1302246" y="6488906"/>
                </a:cubicBezTo>
                <a:cubicBezTo>
                  <a:pt x="1302246" y="6488906"/>
                  <a:pt x="1302246" y="6487666"/>
                  <a:pt x="1302246" y="6485185"/>
                </a:cubicBezTo>
                <a:cubicBezTo>
                  <a:pt x="1302246" y="6482705"/>
                  <a:pt x="1304726" y="6481464"/>
                  <a:pt x="1309687" y="6481464"/>
                </a:cubicBezTo>
                <a:close/>
                <a:moveTo>
                  <a:pt x="3817441" y="6466582"/>
                </a:moveTo>
                <a:cubicBezTo>
                  <a:pt x="3817441" y="6471543"/>
                  <a:pt x="3819921" y="6472783"/>
                  <a:pt x="3824882" y="6470302"/>
                </a:cubicBezTo>
                <a:cubicBezTo>
                  <a:pt x="3829843" y="6467822"/>
                  <a:pt x="3832324" y="6466582"/>
                  <a:pt x="3832324" y="6466582"/>
                </a:cubicBezTo>
                <a:lnTo>
                  <a:pt x="3824882" y="6466582"/>
                </a:lnTo>
                <a:cubicBezTo>
                  <a:pt x="3819921" y="6466582"/>
                  <a:pt x="3817441" y="6466582"/>
                  <a:pt x="3817441" y="6466582"/>
                </a:cubicBezTo>
                <a:close/>
                <a:moveTo>
                  <a:pt x="3556992" y="6459140"/>
                </a:moveTo>
                <a:lnTo>
                  <a:pt x="3564433" y="6466582"/>
                </a:lnTo>
                <a:cubicBezTo>
                  <a:pt x="3564433" y="6471543"/>
                  <a:pt x="3564433" y="6474023"/>
                  <a:pt x="3564433" y="6474023"/>
                </a:cubicBezTo>
                <a:cubicBezTo>
                  <a:pt x="3564433" y="6474023"/>
                  <a:pt x="3561952" y="6474023"/>
                  <a:pt x="3556992" y="6474023"/>
                </a:cubicBezTo>
                <a:cubicBezTo>
                  <a:pt x="3556992" y="6469062"/>
                  <a:pt x="3556992" y="6464101"/>
                  <a:pt x="3556992" y="6459140"/>
                </a:cubicBezTo>
                <a:close/>
                <a:moveTo>
                  <a:pt x="2403574" y="6459140"/>
                </a:moveTo>
                <a:lnTo>
                  <a:pt x="2396132" y="6466582"/>
                </a:lnTo>
                <a:cubicBezTo>
                  <a:pt x="2401094" y="6471543"/>
                  <a:pt x="2403574" y="6472783"/>
                  <a:pt x="2403574" y="6470302"/>
                </a:cubicBezTo>
                <a:cubicBezTo>
                  <a:pt x="2403574" y="6467822"/>
                  <a:pt x="2403574" y="6464101"/>
                  <a:pt x="2403574" y="6459140"/>
                </a:cubicBezTo>
                <a:close/>
                <a:moveTo>
                  <a:pt x="2574726" y="6451699"/>
                </a:moveTo>
                <a:lnTo>
                  <a:pt x="2567285" y="6466582"/>
                </a:lnTo>
                <a:cubicBezTo>
                  <a:pt x="2572245" y="6466582"/>
                  <a:pt x="2574726" y="6464101"/>
                  <a:pt x="2574726" y="6459140"/>
                </a:cubicBezTo>
                <a:close/>
                <a:moveTo>
                  <a:pt x="610195" y="6451699"/>
                </a:moveTo>
                <a:cubicBezTo>
                  <a:pt x="610195" y="6451699"/>
                  <a:pt x="612675" y="6451699"/>
                  <a:pt x="617636" y="6451699"/>
                </a:cubicBezTo>
                <a:cubicBezTo>
                  <a:pt x="617636" y="6451699"/>
                  <a:pt x="617636" y="6454179"/>
                  <a:pt x="617636" y="6459140"/>
                </a:cubicBezTo>
                <a:close/>
                <a:moveTo>
                  <a:pt x="2827734" y="6444257"/>
                </a:moveTo>
                <a:lnTo>
                  <a:pt x="2835175" y="6451699"/>
                </a:lnTo>
                <a:cubicBezTo>
                  <a:pt x="2835175" y="6451699"/>
                  <a:pt x="2835175" y="6454179"/>
                  <a:pt x="2835175" y="6459140"/>
                </a:cubicBezTo>
                <a:lnTo>
                  <a:pt x="2827734" y="6459140"/>
                </a:lnTo>
                <a:cubicBezTo>
                  <a:pt x="2817812" y="6449219"/>
                  <a:pt x="2817812" y="6444257"/>
                  <a:pt x="2827734" y="6444257"/>
                </a:cubicBezTo>
                <a:close/>
                <a:moveTo>
                  <a:pt x="2708672" y="6444257"/>
                </a:moveTo>
                <a:cubicBezTo>
                  <a:pt x="2708672" y="6449219"/>
                  <a:pt x="2708672" y="6454179"/>
                  <a:pt x="2708672" y="6459140"/>
                </a:cubicBezTo>
                <a:cubicBezTo>
                  <a:pt x="2708672" y="6464101"/>
                  <a:pt x="2709911" y="6466582"/>
                  <a:pt x="2712392" y="6466582"/>
                </a:cubicBezTo>
                <a:cubicBezTo>
                  <a:pt x="2714873" y="6466582"/>
                  <a:pt x="2716113" y="6465341"/>
                  <a:pt x="2716113" y="6462861"/>
                </a:cubicBezTo>
                <a:cubicBezTo>
                  <a:pt x="2716113" y="6460381"/>
                  <a:pt x="2716113" y="6457900"/>
                  <a:pt x="2716113" y="6455419"/>
                </a:cubicBezTo>
                <a:cubicBezTo>
                  <a:pt x="2716113" y="6452939"/>
                  <a:pt x="2716113" y="6450459"/>
                  <a:pt x="2716113" y="6447978"/>
                </a:cubicBezTo>
                <a:cubicBezTo>
                  <a:pt x="2716113" y="6445498"/>
                  <a:pt x="2713632" y="6444257"/>
                  <a:pt x="2708672" y="6444257"/>
                </a:cubicBezTo>
                <a:close/>
                <a:moveTo>
                  <a:pt x="915292" y="6444257"/>
                </a:moveTo>
                <a:cubicBezTo>
                  <a:pt x="915292" y="6444257"/>
                  <a:pt x="912812" y="6446738"/>
                  <a:pt x="907851" y="6451699"/>
                </a:cubicBezTo>
                <a:cubicBezTo>
                  <a:pt x="902890" y="6456660"/>
                  <a:pt x="900410" y="6461621"/>
                  <a:pt x="900410" y="6466582"/>
                </a:cubicBezTo>
                <a:lnTo>
                  <a:pt x="915292" y="6459140"/>
                </a:lnTo>
                <a:close/>
                <a:moveTo>
                  <a:pt x="4702038" y="6440537"/>
                </a:moveTo>
                <a:cubicBezTo>
                  <a:pt x="4702658" y="6440537"/>
                  <a:pt x="4702968" y="6441777"/>
                  <a:pt x="4702968" y="6444257"/>
                </a:cubicBezTo>
                <a:lnTo>
                  <a:pt x="4695527" y="6451699"/>
                </a:lnTo>
                <a:cubicBezTo>
                  <a:pt x="4695527" y="6451699"/>
                  <a:pt x="4696767" y="6449219"/>
                  <a:pt x="4699247" y="6444257"/>
                </a:cubicBezTo>
                <a:cubicBezTo>
                  <a:pt x="4700488" y="6441777"/>
                  <a:pt x="4701418" y="6440537"/>
                  <a:pt x="4702038" y="6440537"/>
                </a:cubicBezTo>
                <a:close/>
                <a:moveTo>
                  <a:pt x="1265039" y="6436816"/>
                </a:moveTo>
                <a:cubicBezTo>
                  <a:pt x="1260078" y="6436816"/>
                  <a:pt x="1257597" y="6438057"/>
                  <a:pt x="1257597" y="6440537"/>
                </a:cubicBezTo>
                <a:cubicBezTo>
                  <a:pt x="1257597" y="6443017"/>
                  <a:pt x="1257597" y="6446738"/>
                  <a:pt x="1257597" y="6451699"/>
                </a:cubicBezTo>
                <a:cubicBezTo>
                  <a:pt x="1257597" y="6451699"/>
                  <a:pt x="1258838" y="6452939"/>
                  <a:pt x="1261318" y="6455419"/>
                </a:cubicBezTo>
                <a:cubicBezTo>
                  <a:pt x="1263799" y="6457900"/>
                  <a:pt x="1265039" y="6459140"/>
                  <a:pt x="1265039" y="6459140"/>
                </a:cubicBezTo>
                <a:lnTo>
                  <a:pt x="1257597" y="6459140"/>
                </a:lnTo>
                <a:cubicBezTo>
                  <a:pt x="1252636" y="6469062"/>
                  <a:pt x="1247676" y="6469062"/>
                  <a:pt x="1242715" y="6459140"/>
                </a:cubicBezTo>
                <a:cubicBezTo>
                  <a:pt x="1242715" y="6459140"/>
                  <a:pt x="1240234" y="6459140"/>
                  <a:pt x="1235273" y="6459140"/>
                </a:cubicBezTo>
                <a:lnTo>
                  <a:pt x="1235273" y="6466582"/>
                </a:lnTo>
                <a:cubicBezTo>
                  <a:pt x="1240234" y="6461621"/>
                  <a:pt x="1242715" y="6461621"/>
                  <a:pt x="1242715" y="6466582"/>
                </a:cubicBezTo>
                <a:lnTo>
                  <a:pt x="1250156" y="6466582"/>
                </a:lnTo>
                <a:lnTo>
                  <a:pt x="1265039" y="6466582"/>
                </a:lnTo>
                <a:cubicBezTo>
                  <a:pt x="1270000" y="6461621"/>
                  <a:pt x="1272480" y="6457900"/>
                  <a:pt x="1272480" y="6455419"/>
                </a:cubicBezTo>
                <a:cubicBezTo>
                  <a:pt x="1272480" y="6452939"/>
                  <a:pt x="1272480" y="6449219"/>
                  <a:pt x="1272480" y="6444257"/>
                </a:cubicBezTo>
                <a:close/>
                <a:moveTo>
                  <a:pt x="3571874" y="6429375"/>
                </a:moveTo>
                <a:cubicBezTo>
                  <a:pt x="3576835" y="6429375"/>
                  <a:pt x="3579316" y="6430615"/>
                  <a:pt x="3579316" y="6433095"/>
                </a:cubicBezTo>
                <a:cubicBezTo>
                  <a:pt x="3579316" y="6435576"/>
                  <a:pt x="3576835" y="6436816"/>
                  <a:pt x="3571874" y="6436816"/>
                </a:cubicBezTo>
                <a:cubicBezTo>
                  <a:pt x="3571874" y="6431855"/>
                  <a:pt x="3571874" y="6429375"/>
                  <a:pt x="3571874" y="6429375"/>
                </a:cubicBezTo>
                <a:close/>
                <a:moveTo>
                  <a:pt x="2433340" y="6421933"/>
                </a:moveTo>
                <a:cubicBezTo>
                  <a:pt x="2428379" y="6421933"/>
                  <a:pt x="2424658" y="6423174"/>
                  <a:pt x="2422177" y="6425654"/>
                </a:cubicBezTo>
                <a:cubicBezTo>
                  <a:pt x="2419697" y="6428134"/>
                  <a:pt x="2420937" y="6431855"/>
                  <a:pt x="2425898" y="6436816"/>
                </a:cubicBezTo>
                <a:cubicBezTo>
                  <a:pt x="2420937" y="6436816"/>
                  <a:pt x="2418457" y="6439297"/>
                  <a:pt x="2418457" y="6444257"/>
                </a:cubicBezTo>
                <a:cubicBezTo>
                  <a:pt x="2428379" y="6439297"/>
                  <a:pt x="2435821" y="6436816"/>
                  <a:pt x="2440781" y="6436816"/>
                </a:cubicBezTo>
                <a:lnTo>
                  <a:pt x="2448222" y="6429375"/>
                </a:lnTo>
                <a:close/>
                <a:moveTo>
                  <a:pt x="1741289" y="6421933"/>
                </a:moveTo>
                <a:lnTo>
                  <a:pt x="1748730" y="6421933"/>
                </a:lnTo>
                <a:cubicBezTo>
                  <a:pt x="1753691" y="6426894"/>
                  <a:pt x="1753691" y="6431855"/>
                  <a:pt x="1748730" y="6436816"/>
                </a:cubicBezTo>
                <a:cubicBezTo>
                  <a:pt x="1743769" y="6431855"/>
                  <a:pt x="1741289" y="6426894"/>
                  <a:pt x="1741289" y="6421933"/>
                </a:cubicBezTo>
                <a:close/>
                <a:moveTo>
                  <a:pt x="4688086" y="6414492"/>
                </a:moveTo>
                <a:cubicBezTo>
                  <a:pt x="4688086" y="6414492"/>
                  <a:pt x="4689326" y="6414492"/>
                  <a:pt x="4691806" y="6414492"/>
                </a:cubicBezTo>
                <a:cubicBezTo>
                  <a:pt x="4694287" y="6414492"/>
                  <a:pt x="4695527" y="6416972"/>
                  <a:pt x="4695527" y="6421933"/>
                </a:cubicBezTo>
                <a:lnTo>
                  <a:pt x="4688086" y="6429375"/>
                </a:lnTo>
                <a:cubicBezTo>
                  <a:pt x="4688086" y="6424414"/>
                  <a:pt x="4688086" y="6421933"/>
                  <a:pt x="4688086" y="6421933"/>
                </a:cubicBezTo>
                <a:close/>
                <a:moveTo>
                  <a:pt x="3921621" y="6414492"/>
                </a:moveTo>
                <a:cubicBezTo>
                  <a:pt x="3936503" y="6414492"/>
                  <a:pt x="3938984" y="6421933"/>
                  <a:pt x="3929062" y="6436816"/>
                </a:cubicBezTo>
                <a:lnTo>
                  <a:pt x="3906738" y="6436816"/>
                </a:lnTo>
                <a:cubicBezTo>
                  <a:pt x="3906738" y="6421933"/>
                  <a:pt x="3911699" y="6414492"/>
                  <a:pt x="3921621" y="6414492"/>
                </a:cubicBezTo>
                <a:close/>
                <a:moveTo>
                  <a:pt x="3713261" y="6414492"/>
                </a:moveTo>
                <a:lnTo>
                  <a:pt x="3705820" y="6429375"/>
                </a:lnTo>
                <a:lnTo>
                  <a:pt x="3698378" y="6436816"/>
                </a:lnTo>
                <a:cubicBezTo>
                  <a:pt x="3698378" y="6436816"/>
                  <a:pt x="3698378" y="6435576"/>
                  <a:pt x="3698378" y="6433095"/>
                </a:cubicBezTo>
                <a:cubicBezTo>
                  <a:pt x="3698378" y="6430615"/>
                  <a:pt x="3700859" y="6426894"/>
                  <a:pt x="3705820" y="6421933"/>
                </a:cubicBezTo>
                <a:close/>
                <a:moveTo>
                  <a:pt x="1480839" y="6414492"/>
                </a:moveTo>
                <a:cubicBezTo>
                  <a:pt x="1480839" y="6414492"/>
                  <a:pt x="1480839" y="6416972"/>
                  <a:pt x="1480839" y="6421933"/>
                </a:cubicBezTo>
                <a:lnTo>
                  <a:pt x="1473398" y="6421933"/>
                </a:lnTo>
                <a:close/>
                <a:moveTo>
                  <a:pt x="1417588" y="6414492"/>
                </a:moveTo>
                <a:cubicBezTo>
                  <a:pt x="1420068" y="6414492"/>
                  <a:pt x="1421308" y="6416972"/>
                  <a:pt x="1421308" y="6421933"/>
                </a:cubicBezTo>
                <a:cubicBezTo>
                  <a:pt x="1421308" y="6421933"/>
                  <a:pt x="1418828" y="6421933"/>
                  <a:pt x="1413867" y="6421933"/>
                </a:cubicBezTo>
                <a:cubicBezTo>
                  <a:pt x="1413867" y="6416972"/>
                  <a:pt x="1415107" y="6414492"/>
                  <a:pt x="1417588" y="6414492"/>
                </a:cubicBezTo>
                <a:close/>
                <a:moveTo>
                  <a:pt x="1514326" y="6407050"/>
                </a:moveTo>
                <a:cubicBezTo>
                  <a:pt x="1511846" y="6407050"/>
                  <a:pt x="1510605" y="6409531"/>
                  <a:pt x="1510605" y="6414492"/>
                </a:cubicBezTo>
                <a:lnTo>
                  <a:pt x="1518047" y="6414492"/>
                </a:lnTo>
                <a:cubicBezTo>
                  <a:pt x="1518047" y="6409531"/>
                  <a:pt x="1516806" y="6407050"/>
                  <a:pt x="1514326" y="6407050"/>
                </a:cubicBezTo>
                <a:close/>
                <a:moveTo>
                  <a:pt x="1212949" y="6407050"/>
                </a:moveTo>
                <a:cubicBezTo>
                  <a:pt x="1212949" y="6407050"/>
                  <a:pt x="1210469" y="6412012"/>
                  <a:pt x="1205507" y="6421933"/>
                </a:cubicBezTo>
                <a:cubicBezTo>
                  <a:pt x="1200546" y="6431855"/>
                  <a:pt x="1195586" y="6441777"/>
                  <a:pt x="1190625" y="6451699"/>
                </a:cubicBezTo>
                <a:lnTo>
                  <a:pt x="1190625" y="6466582"/>
                </a:lnTo>
                <a:lnTo>
                  <a:pt x="1190625" y="6474023"/>
                </a:lnTo>
                <a:lnTo>
                  <a:pt x="1175742" y="6488906"/>
                </a:lnTo>
                <a:lnTo>
                  <a:pt x="1198066" y="6474023"/>
                </a:lnTo>
                <a:lnTo>
                  <a:pt x="1205507" y="6451699"/>
                </a:lnTo>
                <a:lnTo>
                  <a:pt x="1212949" y="6436816"/>
                </a:lnTo>
                <a:cubicBezTo>
                  <a:pt x="1222871" y="6416972"/>
                  <a:pt x="1222871" y="6407050"/>
                  <a:pt x="1212949" y="6407050"/>
                </a:cubicBezTo>
                <a:close/>
                <a:moveTo>
                  <a:pt x="2574726" y="6399609"/>
                </a:moveTo>
                <a:cubicBezTo>
                  <a:pt x="2569765" y="6399609"/>
                  <a:pt x="2567285" y="6400850"/>
                  <a:pt x="2567285" y="6403330"/>
                </a:cubicBezTo>
                <a:cubicBezTo>
                  <a:pt x="2567285" y="6405810"/>
                  <a:pt x="2564804" y="6412012"/>
                  <a:pt x="2559843" y="6421933"/>
                </a:cubicBezTo>
                <a:lnTo>
                  <a:pt x="2559843" y="6444257"/>
                </a:lnTo>
                <a:cubicBezTo>
                  <a:pt x="2564804" y="6444257"/>
                  <a:pt x="2567285" y="6439297"/>
                  <a:pt x="2567285" y="6429375"/>
                </a:cubicBezTo>
                <a:cubicBezTo>
                  <a:pt x="2572245" y="6424414"/>
                  <a:pt x="2575966" y="6419453"/>
                  <a:pt x="2578447" y="6414492"/>
                </a:cubicBezTo>
                <a:cubicBezTo>
                  <a:pt x="2580927" y="6409531"/>
                  <a:pt x="2582167" y="6407050"/>
                  <a:pt x="2582167" y="6407050"/>
                </a:cubicBezTo>
                <a:cubicBezTo>
                  <a:pt x="2587128" y="6402090"/>
                  <a:pt x="2584648" y="6399609"/>
                  <a:pt x="2574726" y="6399609"/>
                </a:cubicBezTo>
                <a:close/>
                <a:moveTo>
                  <a:pt x="1555254" y="6399609"/>
                </a:moveTo>
                <a:lnTo>
                  <a:pt x="1555254" y="6407050"/>
                </a:lnTo>
                <a:cubicBezTo>
                  <a:pt x="1550293" y="6402090"/>
                  <a:pt x="1547812" y="6402090"/>
                  <a:pt x="1547812" y="6407050"/>
                </a:cubicBezTo>
                <a:cubicBezTo>
                  <a:pt x="1547812" y="6412012"/>
                  <a:pt x="1549052" y="6415732"/>
                  <a:pt x="1551533" y="6418212"/>
                </a:cubicBezTo>
                <a:cubicBezTo>
                  <a:pt x="1554013" y="6420693"/>
                  <a:pt x="1552773" y="6421933"/>
                  <a:pt x="1547812" y="6421933"/>
                </a:cubicBezTo>
                <a:lnTo>
                  <a:pt x="1555254" y="6436816"/>
                </a:lnTo>
                <a:cubicBezTo>
                  <a:pt x="1560215" y="6436816"/>
                  <a:pt x="1565175" y="6434336"/>
                  <a:pt x="1570137" y="6429375"/>
                </a:cubicBezTo>
                <a:cubicBezTo>
                  <a:pt x="1575097" y="6414492"/>
                  <a:pt x="1575097" y="6404570"/>
                  <a:pt x="1570137" y="6399609"/>
                </a:cubicBezTo>
                <a:cubicBezTo>
                  <a:pt x="1560215" y="6399609"/>
                  <a:pt x="1555254" y="6399609"/>
                  <a:pt x="1555254" y="6399609"/>
                </a:cubicBezTo>
                <a:close/>
                <a:moveTo>
                  <a:pt x="1231553" y="6394958"/>
                </a:moveTo>
                <a:cubicBezTo>
                  <a:pt x="1231553" y="6394338"/>
                  <a:pt x="1230312" y="6394648"/>
                  <a:pt x="1227832" y="6395888"/>
                </a:cubicBezTo>
                <a:cubicBezTo>
                  <a:pt x="1222871" y="6398369"/>
                  <a:pt x="1220390" y="6402090"/>
                  <a:pt x="1220390" y="6407050"/>
                </a:cubicBezTo>
                <a:lnTo>
                  <a:pt x="1227832" y="6399609"/>
                </a:lnTo>
                <a:cubicBezTo>
                  <a:pt x="1230312" y="6397129"/>
                  <a:pt x="1231553" y="6395578"/>
                  <a:pt x="1231553" y="6394958"/>
                </a:cubicBezTo>
                <a:close/>
                <a:moveTo>
                  <a:pt x="2463105" y="6384726"/>
                </a:moveTo>
                <a:cubicBezTo>
                  <a:pt x="2458144" y="6384726"/>
                  <a:pt x="2455664" y="6389687"/>
                  <a:pt x="2455664" y="6399609"/>
                </a:cubicBezTo>
                <a:lnTo>
                  <a:pt x="2463105" y="6399609"/>
                </a:lnTo>
                <a:cubicBezTo>
                  <a:pt x="2463105" y="6399609"/>
                  <a:pt x="2463105" y="6397129"/>
                  <a:pt x="2463105" y="6392167"/>
                </a:cubicBezTo>
                <a:cubicBezTo>
                  <a:pt x="2463105" y="6387207"/>
                  <a:pt x="2463105" y="6384726"/>
                  <a:pt x="2463105" y="6384726"/>
                </a:cubicBezTo>
                <a:close/>
                <a:moveTo>
                  <a:pt x="3585827" y="6379145"/>
                </a:moveTo>
                <a:cubicBezTo>
                  <a:pt x="3586447" y="6379145"/>
                  <a:pt x="3586757" y="6379765"/>
                  <a:pt x="3586757" y="6381005"/>
                </a:cubicBezTo>
                <a:cubicBezTo>
                  <a:pt x="3586757" y="6383486"/>
                  <a:pt x="3586757" y="6384726"/>
                  <a:pt x="3586757" y="6384726"/>
                </a:cubicBezTo>
                <a:cubicBezTo>
                  <a:pt x="3586757" y="6389687"/>
                  <a:pt x="3586757" y="6392167"/>
                  <a:pt x="3586757" y="6392167"/>
                </a:cubicBezTo>
                <a:cubicBezTo>
                  <a:pt x="3581797" y="6392167"/>
                  <a:pt x="3579316" y="6392167"/>
                  <a:pt x="3579316" y="6392167"/>
                </a:cubicBezTo>
                <a:cubicBezTo>
                  <a:pt x="3579316" y="6387207"/>
                  <a:pt x="3580556" y="6383486"/>
                  <a:pt x="3583037" y="6381005"/>
                </a:cubicBezTo>
                <a:cubicBezTo>
                  <a:pt x="3584277" y="6379765"/>
                  <a:pt x="3585207" y="6379145"/>
                  <a:pt x="3585827" y="6379145"/>
                </a:cubicBezTo>
                <a:close/>
                <a:moveTo>
                  <a:pt x="2388691" y="6377285"/>
                </a:moveTo>
                <a:cubicBezTo>
                  <a:pt x="2388691" y="6377285"/>
                  <a:pt x="2386210" y="6379765"/>
                  <a:pt x="2381250" y="6384726"/>
                </a:cubicBezTo>
                <a:lnTo>
                  <a:pt x="2381250" y="6392167"/>
                </a:lnTo>
                <a:cubicBezTo>
                  <a:pt x="2381250" y="6392167"/>
                  <a:pt x="2383730" y="6389687"/>
                  <a:pt x="2388691" y="6384726"/>
                </a:cubicBezTo>
                <a:close/>
                <a:moveTo>
                  <a:pt x="1585019" y="6377285"/>
                </a:moveTo>
                <a:cubicBezTo>
                  <a:pt x="1580058" y="6377285"/>
                  <a:pt x="1577578" y="6379765"/>
                  <a:pt x="1577578" y="6384726"/>
                </a:cubicBezTo>
                <a:cubicBezTo>
                  <a:pt x="1582539" y="6389687"/>
                  <a:pt x="1585019" y="6392167"/>
                  <a:pt x="1585019" y="6392167"/>
                </a:cubicBezTo>
                <a:lnTo>
                  <a:pt x="1585019" y="6384726"/>
                </a:lnTo>
                <a:cubicBezTo>
                  <a:pt x="1585019" y="6379765"/>
                  <a:pt x="1585019" y="6377285"/>
                  <a:pt x="1585019" y="6377285"/>
                </a:cubicBezTo>
                <a:close/>
                <a:moveTo>
                  <a:pt x="1235273" y="6377285"/>
                </a:moveTo>
                <a:lnTo>
                  <a:pt x="1235273" y="6384726"/>
                </a:lnTo>
                <a:lnTo>
                  <a:pt x="1242715" y="6384726"/>
                </a:lnTo>
                <a:cubicBezTo>
                  <a:pt x="1242715" y="6379765"/>
                  <a:pt x="1240234" y="6377285"/>
                  <a:pt x="1235273" y="6377285"/>
                </a:cubicBezTo>
                <a:close/>
                <a:moveTo>
                  <a:pt x="706933" y="6377285"/>
                </a:moveTo>
                <a:cubicBezTo>
                  <a:pt x="711894" y="6377285"/>
                  <a:pt x="713134" y="6378525"/>
                  <a:pt x="710654" y="6381005"/>
                </a:cubicBezTo>
                <a:cubicBezTo>
                  <a:pt x="708174" y="6383486"/>
                  <a:pt x="706933" y="6384726"/>
                  <a:pt x="706933" y="6384726"/>
                </a:cubicBezTo>
                <a:cubicBezTo>
                  <a:pt x="706933" y="6384726"/>
                  <a:pt x="706933" y="6382245"/>
                  <a:pt x="706933" y="6377285"/>
                </a:cubicBezTo>
                <a:close/>
                <a:moveTo>
                  <a:pt x="2810061" y="6372634"/>
                </a:moveTo>
                <a:cubicBezTo>
                  <a:pt x="2811921" y="6373254"/>
                  <a:pt x="2812851" y="6374805"/>
                  <a:pt x="2812851" y="6377285"/>
                </a:cubicBezTo>
                <a:lnTo>
                  <a:pt x="2805410" y="6377285"/>
                </a:lnTo>
                <a:lnTo>
                  <a:pt x="2797968" y="6392167"/>
                </a:lnTo>
                <a:cubicBezTo>
                  <a:pt x="2797968" y="6402090"/>
                  <a:pt x="2797968" y="6407050"/>
                  <a:pt x="2797968" y="6407050"/>
                </a:cubicBezTo>
                <a:lnTo>
                  <a:pt x="2797968" y="6429375"/>
                </a:lnTo>
                <a:lnTo>
                  <a:pt x="2797968" y="6436816"/>
                </a:lnTo>
                <a:lnTo>
                  <a:pt x="2783085" y="6429375"/>
                </a:lnTo>
                <a:cubicBezTo>
                  <a:pt x="2783085" y="6419453"/>
                  <a:pt x="2780605" y="6414492"/>
                  <a:pt x="2775644" y="6414492"/>
                </a:cubicBezTo>
                <a:lnTo>
                  <a:pt x="2775644" y="6399609"/>
                </a:lnTo>
                <a:cubicBezTo>
                  <a:pt x="2775644" y="6399609"/>
                  <a:pt x="2775644" y="6397129"/>
                  <a:pt x="2775644" y="6392167"/>
                </a:cubicBezTo>
                <a:cubicBezTo>
                  <a:pt x="2775644" y="6387207"/>
                  <a:pt x="2778125" y="6384726"/>
                  <a:pt x="2783085" y="6384726"/>
                </a:cubicBezTo>
                <a:cubicBezTo>
                  <a:pt x="2783085" y="6384726"/>
                  <a:pt x="2785566" y="6382245"/>
                  <a:pt x="2790527" y="6377285"/>
                </a:cubicBezTo>
                <a:cubicBezTo>
                  <a:pt x="2790527" y="6377285"/>
                  <a:pt x="2794248" y="6376045"/>
                  <a:pt x="2801689" y="6373564"/>
                </a:cubicBezTo>
                <a:cubicBezTo>
                  <a:pt x="2805410" y="6372324"/>
                  <a:pt x="2808200" y="6372014"/>
                  <a:pt x="2810061" y="6372634"/>
                </a:cubicBezTo>
                <a:close/>
                <a:moveTo>
                  <a:pt x="3906738" y="6369843"/>
                </a:moveTo>
                <a:cubicBezTo>
                  <a:pt x="3906738" y="6369843"/>
                  <a:pt x="3906428" y="6370773"/>
                  <a:pt x="3905808" y="6372634"/>
                </a:cubicBezTo>
                <a:lnTo>
                  <a:pt x="3904877" y="6375424"/>
                </a:lnTo>
                <a:cubicBezTo>
                  <a:pt x="3906118" y="6374184"/>
                  <a:pt x="3906738" y="6372324"/>
                  <a:pt x="3906738" y="6369843"/>
                </a:cubicBezTo>
                <a:close/>
                <a:moveTo>
                  <a:pt x="2604492" y="6362402"/>
                </a:moveTo>
                <a:cubicBezTo>
                  <a:pt x="2599531" y="6362402"/>
                  <a:pt x="2597051" y="6363642"/>
                  <a:pt x="2597051" y="6366123"/>
                </a:cubicBezTo>
                <a:cubicBezTo>
                  <a:pt x="2597051" y="6368603"/>
                  <a:pt x="2597051" y="6372324"/>
                  <a:pt x="2597051" y="6377285"/>
                </a:cubicBezTo>
                <a:close/>
                <a:moveTo>
                  <a:pt x="937617" y="6362402"/>
                </a:moveTo>
                <a:cubicBezTo>
                  <a:pt x="937617" y="6362402"/>
                  <a:pt x="936376" y="6364883"/>
                  <a:pt x="933896" y="6369843"/>
                </a:cubicBezTo>
                <a:cubicBezTo>
                  <a:pt x="931416" y="6374805"/>
                  <a:pt x="927695" y="6379765"/>
                  <a:pt x="922734" y="6384726"/>
                </a:cubicBezTo>
                <a:lnTo>
                  <a:pt x="915292" y="6407050"/>
                </a:lnTo>
                <a:cubicBezTo>
                  <a:pt x="920254" y="6402090"/>
                  <a:pt x="922734" y="6398369"/>
                  <a:pt x="922734" y="6395888"/>
                </a:cubicBezTo>
                <a:cubicBezTo>
                  <a:pt x="922734" y="6393408"/>
                  <a:pt x="925215" y="6389687"/>
                  <a:pt x="930175" y="6384726"/>
                </a:cubicBezTo>
                <a:cubicBezTo>
                  <a:pt x="945058" y="6369843"/>
                  <a:pt x="947539" y="6362402"/>
                  <a:pt x="937617" y="6362402"/>
                </a:cubicBezTo>
                <a:close/>
                <a:moveTo>
                  <a:pt x="1558974" y="6354960"/>
                </a:moveTo>
                <a:cubicBezTo>
                  <a:pt x="1556494" y="6354960"/>
                  <a:pt x="1555254" y="6356201"/>
                  <a:pt x="1555254" y="6358681"/>
                </a:cubicBezTo>
                <a:cubicBezTo>
                  <a:pt x="1555254" y="6361162"/>
                  <a:pt x="1557734" y="6362402"/>
                  <a:pt x="1562695" y="6362402"/>
                </a:cubicBezTo>
                <a:cubicBezTo>
                  <a:pt x="1562695" y="6362402"/>
                  <a:pt x="1565175" y="6362402"/>
                  <a:pt x="1570137" y="6362402"/>
                </a:cubicBezTo>
                <a:cubicBezTo>
                  <a:pt x="1565175" y="6357441"/>
                  <a:pt x="1561455" y="6354960"/>
                  <a:pt x="1558974" y="6354960"/>
                </a:cubicBezTo>
                <a:close/>
                <a:moveTo>
                  <a:pt x="1525488" y="6354960"/>
                </a:moveTo>
                <a:lnTo>
                  <a:pt x="1518047" y="6362402"/>
                </a:lnTo>
                <a:cubicBezTo>
                  <a:pt x="1518047" y="6367363"/>
                  <a:pt x="1516806" y="6371084"/>
                  <a:pt x="1514326" y="6373564"/>
                </a:cubicBezTo>
                <a:cubicBezTo>
                  <a:pt x="1511846" y="6376045"/>
                  <a:pt x="1513086" y="6379765"/>
                  <a:pt x="1518047" y="6384726"/>
                </a:cubicBezTo>
                <a:cubicBezTo>
                  <a:pt x="1518047" y="6389687"/>
                  <a:pt x="1518047" y="6394648"/>
                  <a:pt x="1518047" y="6399609"/>
                </a:cubicBezTo>
                <a:lnTo>
                  <a:pt x="1532929" y="6399609"/>
                </a:lnTo>
                <a:cubicBezTo>
                  <a:pt x="1542851" y="6399609"/>
                  <a:pt x="1547812" y="6398369"/>
                  <a:pt x="1547812" y="6395888"/>
                </a:cubicBezTo>
                <a:cubicBezTo>
                  <a:pt x="1547812" y="6393408"/>
                  <a:pt x="1550293" y="6392167"/>
                  <a:pt x="1555254" y="6392167"/>
                </a:cubicBezTo>
                <a:lnTo>
                  <a:pt x="1562695" y="6369843"/>
                </a:lnTo>
                <a:cubicBezTo>
                  <a:pt x="1557734" y="6369843"/>
                  <a:pt x="1555254" y="6372324"/>
                  <a:pt x="1555254" y="6377285"/>
                </a:cubicBezTo>
                <a:lnTo>
                  <a:pt x="1540371" y="6369843"/>
                </a:lnTo>
                <a:close/>
                <a:moveTo>
                  <a:pt x="587871" y="6354960"/>
                </a:moveTo>
                <a:lnTo>
                  <a:pt x="595312" y="6362402"/>
                </a:lnTo>
                <a:cubicBezTo>
                  <a:pt x="595312" y="6367363"/>
                  <a:pt x="597793" y="6369843"/>
                  <a:pt x="602754" y="6369843"/>
                </a:cubicBezTo>
                <a:cubicBezTo>
                  <a:pt x="607714" y="6369843"/>
                  <a:pt x="607714" y="6372324"/>
                  <a:pt x="602754" y="6377285"/>
                </a:cubicBezTo>
                <a:cubicBezTo>
                  <a:pt x="592832" y="6387207"/>
                  <a:pt x="585390" y="6389687"/>
                  <a:pt x="580429" y="6384726"/>
                </a:cubicBezTo>
                <a:cubicBezTo>
                  <a:pt x="575468" y="6379765"/>
                  <a:pt x="570507" y="6377285"/>
                  <a:pt x="565547" y="6377285"/>
                </a:cubicBezTo>
                <a:cubicBezTo>
                  <a:pt x="560586" y="6377285"/>
                  <a:pt x="558105" y="6382245"/>
                  <a:pt x="558105" y="6392167"/>
                </a:cubicBezTo>
                <a:lnTo>
                  <a:pt x="543222" y="6399609"/>
                </a:lnTo>
                <a:cubicBezTo>
                  <a:pt x="543222" y="6394648"/>
                  <a:pt x="545703" y="6387207"/>
                  <a:pt x="550664" y="6377285"/>
                </a:cubicBezTo>
                <a:cubicBezTo>
                  <a:pt x="555625" y="6367363"/>
                  <a:pt x="559345" y="6361162"/>
                  <a:pt x="561826" y="6358681"/>
                </a:cubicBezTo>
                <a:cubicBezTo>
                  <a:pt x="564306" y="6356201"/>
                  <a:pt x="572988" y="6354960"/>
                  <a:pt x="587871" y="6354960"/>
                </a:cubicBezTo>
                <a:close/>
                <a:moveTo>
                  <a:pt x="798091" y="6350310"/>
                </a:moveTo>
                <a:cubicBezTo>
                  <a:pt x="799331" y="6350930"/>
                  <a:pt x="801191" y="6352480"/>
                  <a:pt x="803672" y="6354960"/>
                </a:cubicBezTo>
                <a:cubicBezTo>
                  <a:pt x="798711" y="6354960"/>
                  <a:pt x="796230" y="6353720"/>
                  <a:pt x="796230" y="6351240"/>
                </a:cubicBezTo>
                <a:cubicBezTo>
                  <a:pt x="796230" y="6350000"/>
                  <a:pt x="796850" y="6349690"/>
                  <a:pt x="798091" y="6350310"/>
                </a:cubicBezTo>
                <a:close/>
                <a:moveTo>
                  <a:pt x="2567285" y="6347519"/>
                </a:moveTo>
                <a:cubicBezTo>
                  <a:pt x="2567285" y="6347519"/>
                  <a:pt x="2567285" y="6350000"/>
                  <a:pt x="2567285" y="6354960"/>
                </a:cubicBezTo>
                <a:cubicBezTo>
                  <a:pt x="2567285" y="6354960"/>
                  <a:pt x="2567285" y="6357441"/>
                  <a:pt x="2567285" y="6362402"/>
                </a:cubicBezTo>
                <a:lnTo>
                  <a:pt x="2574726" y="6354960"/>
                </a:lnTo>
                <a:cubicBezTo>
                  <a:pt x="2574726" y="6350000"/>
                  <a:pt x="2572245" y="6347519"/>
                  <a:pt x="2567285" y="6347519"/>
                </a:cubicBezTo>
                <a:close/>
                <a:moveTo>
                  <a:pt x="2619374" y="6340078"/>
                </a:moveTo>
                <a:lnTo>
                  <a:pt x="2611933" y="6384726"/>
                </a:lnTo>
                <a:cubicBezTo>
                  <a:pt x="2616894" y="6374805"/>
                  <a:pt x="2619374" y="6364883"/>
                  <a:pt x="2619374" y="6354960"/>
                </a:cubicBezTo>
                <a:close/>
                <a:moveTo>
                  <a:pt x="1454795" y="6340078"/>
                </a:moveTo>
                <a:cubicBezTo>
                  <a:pt x="1457275" y="6340078"/>
                  <a:pt x="1458515" y="6342558"/>
                  <a:pt x="1458515" y="6347519"/>
                </a:cubicBezTo>
                <a:lnTo>
                  <a:pt x="1451074" y="6347519"/>
                </a:lnTo>
                <a:cubicBezTo>
                  <a:pt x="1451074" y="6342558"/>
                  <a:pt x="1452314" y="6340078"/>
                  <a:pt x="1454795" y="6340078"/>
                </a:cubicBezTo>
                <a:close/>
                <a:moveTo>
                  <a:pt x="4703898" y="6335427"/>
                </a:moveTo>
                <a:cubicBezTo>
                  <a:pt x="4705759" y="6336047"/>
                  <a:pt x="4707929" y="6337598"/>
                  <a:pt x="4710409" y="6340078"/>
                </a:cubicBezTo>
                <a:lnTo>
                  <a:pt x="4702968" y="6347519"/>
                </a:lnTo>
                <a:cubicBezTo>
                  <a:pt x="4702968" y="6347519"/>
                  <a:pt x="4701728" y="6346279"/>
                  <a:pt x="4699247" y="6343798"/>
                </a:cubicBezTo>
                <a:cubicBezTo>
                  <a:pt x="4696767" y="6341318"/>
                  <a:pt x="4696767" y="6338838"/>
                  <a:pt x="4699247" y="6336357"/>
                </a:cubicBezTo>
                <a:cubicBezTo>
                  <a:pt x="4700488" y="6335117"/>
                  <a:pt x="4702038" y="6334807"/>
                  <a:pt x="4703898" y="6335427"/>
                </a:cubicBezTo>
                <a:close/>
                <a:moveTo>
                  <a:pt x="2797968" y="6332636"/>
                </a:moveTo>
                <a:cubicBezTo>
                  <a:pt x="2797968" y="6332636"/>
                  <a:pt x="2797968" y="6335117"/>
                  <a:pt x="2797968" y="6340078"/>
                </a:cubicBezTo>
                <a:cubicBezTo>
                  <a:pt x="2802929" y="6340078"/>
                  <a:pt x="2805410" y="6338838"/>
                  <a:pt x="2805410" y="6336357"/>
                </a:cubicBezTo>
                <a:cubicBezTo>
                  <a:pt x="2805410" y="6333877"/>
                  <a:pt x="2802929" y="6332636"/>
                  <a:pt x="2797968" y="6332636"/>
                </a:cubicBezTo>
                <a:close/>
                <a:moveTo>
                  <a:pt x="1506884" y="6332636"/>
                </a:moveTo>
                <a:cubicBezTo>
                  <a:pt x="1504404" y="6332636"/>
                  <a:pt x="1503164" y="6335117"/>
                  <a:pt x="1503164" y="6340078"/>
                </a:cubicBezTo>
                <a:lnTo>
                  <a:pt x="1503164" y="6354960"/>
                </a:lnTo>
                <a:cubicBezTo>
                  <a:pt x="1508125" y="6354960"/>
                  <a:pt x="1510605" y="6354960"/>
                  <a:pt x="1510605" y="6354960"/>
                </a:cubicBezTo>
                <a:cubicBezTo>
                  <a:pt x="1510605" y="6345038"/>
                  <a:pt x="1510605" y="6340078"/>
                  <a:pt x="1510605" y="6340078"/>
                </a:cubicBezTo>
                <a:cubicBezTo>
                  <a:pt x="1510605" y="6335117"/>
                  <a:pt x="1509365" y="6332636"/>
                  <a:pt x="1506884" y="6332636"/>
                </a:cubicBezTo>
                <a:close/>
                <a:moveTo>
                  <a:pt x="1860" y="6328916"/>
                </a:moveTo>
                <a:cubicBezTo>
                  <a:pt x="3100" y="6328916"/>
                  <a:pt x="4961" y="6330156"/>
                  <a:pt x="7441" y="6332636"/>
                </a:cubicBezTo>
                <a:lnTo>
                  <a:pt x="0" y="6332636"/>
                </a:lnTo>
                <a:cubicBezTo>
                  <a:pt x="0" y="6330156"/>
                  <a:pt x="620" y="6328916"/>
                  <a:pt x="1860" y="6328916"/>
                </a:cubicBezTo>
                <a:close/>
                <a:moveTo>
                  <a:pt x="3743027" y="6325195"/>
                </a:moveTo>
                <a:cubicBezTo>
                  <a:pt x="3743027" y="6330156"/>
                  <a:pt x="3743027" y="6332636"/>
                  <a:pt x="3743027" y="6332636"/>
                </a:cubicBezTo>
                <a:cubicBezTo>
                  <a:pt x="3747988" y="6332636"/>
                  <a:pt x="3750468" y="6331396"/>
                  <a:pt x="3750468" y="6328916"/>
                </a:cubicBezTo>
                <a:cubicBezTo>
                  <a:pt x="3750468" y="6326435"/>
                  <a:pt x="3747988" y="6325195"/>
                  <a:pt x="3743027" y="6325195"/>
                </a:cubicBezTo>
                <a:close/>
                <a:moveTo>
                  <a:pt x="2812851" y="6317753"/>
                </a:moveTo>
                <a:cubicBezTo>
                  <a:pt x="2812851" y="6322715"/>
                  <a:pt x="2812851" y="6326435"/>
                  <a:pt x="2812851" y="6328916"/>
                </a:cubicBezTo>
                <a:cubicBezTo>
                  <a:pt x="2812851" y="6331396"/>
                  <a:pt x="2814091" y="6332636"/>
                  <a:pt x="2816572" y="6332636"/>
                </a:cubicBezTo>
                <a:cubicBezTo>
                  <a:pt x="2819053" y="6332636"/>
                  <a:pt x="2820292" y="6330156"/>
                  <a:pt x="2820292" y="6325195"/>
                </a:cubicBezTo>
                <a:close/>
                <a:moveTo>
                  <a:pt x="2894706" y="6302871"/>
                </a:moveTo>
                <a:lnTo>
                  <a:pt x="2902148" y="6302871"/>
                </a:lnTo>
                <a:lnTo>
                  <a:pt x="2894706" y="6310312"/>
                </a:lnTo>
                <a:lnTo>
                  <a:pt x="2887265" y="6310312"/>
                </a:lnTo>
                <a:cubicBezTo>
                  <a:pt x="2887265" y="6310312"/>
                  <a:pt x="2889746" y="6307831"/>
                  <a:pt x="2894706" y="6302871"/>
                </a:cubicBezTo>
                <a:close/>
                <a:moveTo>
                  <a:pt x="2544961" y="6302871"/>
                </a:moveTo>
                <a:lnTo>
                  <a:pt x="2544961" y="6310312"/>
                </a:lnTo>
                <a:cubicBezTo>
                  <a:pt x="2549921" y="6310312"/>
                  <a:pt x="2552402" y="6309072"/>
                  <a:pt x="2552402" y="6306591"/>
                </a:cubicBezTo>
                <a:cubicBezTo>
                  <a:pt x="2552402" y="6304111"/>
                  <a:pt x="2549921" y="6302871"/>
                  <a:pt x="2544961" y="6302871"/>
                </a:cubicBezTo>
                <a:close/>
                <a:moveTo>
                  <a:pt x="1756172" y="6302871"/>
                </a:moveTo>
                <a:cubicBezTo>
                  <a:pt x="1761133" y="6302871"/>
                  <a:pt x="1763613" y="6302871"/>
                  <a:pt x="1763613" y="6302871"/>
                </a:cubicBezTo>
                <a:cubicBezTo>
                  <a:pt x="1763613" y="6307831"/>
                  <a:pt x="1763613" y="6310312"/>
                  <a:pt x="1763613" y="6310312"/>
                </a:cubicBezTo>
                <a:lnTo>
                  <a:pt x="1756172" y="6310312"/>
                </a:lnTo>
                <a:cubicBezTo>
                  <a:pt x="1751211" y="6310312"/>
                  <a:pt x="1748730" y="6309072"/>
                  <a:pt x="1748730" y="6306591"/>
                </a:cubicBezTo>
                <a:cubicBezTo>
                  <a:pt x="1748730" y="6304111"/>
                  <a:pt x="1751211" y="6302871"/>
                  <a:pt x="1756172" y="6302871"/>
                </a:cubicBezTo>
                <a:close/>
                <a:moveTo>
                  <a:pt x="1532929" y="6302871"/>
                </a:moveTo>
                <a:cubicBezTo>
                  <a:pt x="1523007" y="6302871"/>
                  <a:pt x="1518047" y="6307831"/>
                  <a:pt x="1518047" y="6317753"/>
                </a:cubicBezTo>
                <a:lnTo>
                  <a:pt x="1532929" y="6310312"/>
                </a:lnTo>
                <a:cubicBezTo>
                  <a:pt x="1537891" y="6305351"/>
                  <a:pt x="1537891" y="6302871"/>
                  <a:pt x="1532929" y="6302871"/>
                </a:cubicBezTo>
                <a:close/>
                <a:moveTo>
                  <a:pt x="1643620" y="6298220"/>
                </a:moveTo>
                <a:cubicBezTo>
                  <a:pt x="1643000" y="6297600"/>
                  <a:pt x="1642070" y="6297910"/>
                  <a:pt x="1640830" y="6299150"/>
                </a:cubicBezTo>
                <a:cubicBezTo>
                  <a:pt x="1638350" y="6301631"/>
                  <a:pt x="1637109" y="6302871"/>
                  <a:pt x="1637109" y="6302871"/>
                </a:cubicBezTo>
                <a:cubicBezTo>
                  <a:pt x="1637109" y="6302871"/>
                  <a:pt x="1637109" y="6305351"/>
                  <a:pt x="1637109" y="6310312"/>
                </a:cubicBezTo>
                <a:cubicBezTo>
                  <a:pt x="1637109" y="6315273"/>
                  <a:pt x="1637109" y="6317753"/>
                  <a:pt x="1637109" y="6317753"/>
                </a:cubicBezTo>
                <a:cubicBezTo>
                  <a:pt x="1642070" y="6317753"/>
                  <a:pt x="1644550" y="6316513"/>
                  <a:pt x="1644550" y="6314033"/>
                </a:cubicBezTo>
                <a:cubicBezTo>
                  <a:pt x="1644550" y="6311553"/>
                  <a:pt x="1644550" y="6307831"/>
                  <a:pt x="1644550" y="6302871"/>
                </a:cubicBezTo>
                <a:cubicBezTo>
                  <a:pt x="1644550" y="6300391"/>
                  <a:pt x="1644240" y="6298840"/>
                  <a:pt x="1643620" y="6298220"/>
                </a:cubicBezTo>
                <a:close/>
                <a:moveTo>
                  <a:pt x="2604492" y="6295429"/>
                </a:moveTo>
                <a:cubicBezTo>
                  <a:pt x="2604492" y="6300391"/>
                  <a:pt x="2602011" y="6302871"/>
                  <a:pt x="2597051" y="6302871"/>
                </a:cubicBezTo>
                <a:cubicBezTo>
                  <a:pt x="2592090" y="6302871"/>
                  <a:pt x="2589609" y="6304111"/>
                  <a:pt x="2589609" y="6306591"/>
                </a:cubicBezTo>
                <a:cubicBezTo>
                  <a:pt x="2589609" y="6309072"/>
                  <a:pt x="2589609" y="6311553"/>
                  <a:pt x="2589609" y="6314033"/>
                </a:cubicBezTo>
                <a:cubicBezTo>
                  <a:pt x="2589609" y="6316513"/>
                  <a:pt x="2589609" y="6320234"/>
                  <a:pt x="2589609" y="6325195"/>
                </a:cubicBezTo>
                <a:cubicBezTo>
                  <a:pt x="2589609" y="6330156"/>
                  <a:pt x="2587128" y="6332636"/>
                  <a:pt x="2582167" y="6332636"/>
                </a:cubicBezTo>
                <a:cubicBezTo>
                  <a:pt x="2577207" y="6337598"/>
                  <a:pt x="2577207" y="6340078"/>
                  <a:pt x="2582167" y="6340078"/>
                </a:cubicBezTo>
                <a:cubicBezTo>
                  <a:pt x="2587128" y="6340078"/>
                  <a:pt x="2587128" y="6343798"/>
                  <a:pt x="2582167" y="6351240"/>
                </a:cubicBezTo>
                <a:cubicBezTo>
                  <a:pt x="2577207" y="6358681"/>
                  <a:pt x="2577207" y="6363642"/>
                  <a:pt x="2582167" y="6366123"/>
                </a:cubicBezTo>
                <a:cubicBezTo>
                  <a:pt x="2587128" y="6368603"/>
                  <a:pt x="2592090" y="6367363"/>
                  <a:pt x="2597051" y="6362402"/>
                </a:cubicBezTo>
                <a:cubicBezTo>
                  <a:pt x="2597051" y="6362402"/>
                  <a:pt x="2598290" y="6361162"/>
                  <a:pt x="2600771" y="6358681"/>
                </a:cubicBezTo>
                <a:cubicBezTo>
                  <a:pt x="2603252" y="6356201"/>
                  <a:pt x="2604492" y="6352480"/>
                  <a:pt x="2604492" y="6347519"/>
                </a:cubicBezTo>
                <a:cubicBezTo>
                  <a:pt x="2604492" y="6342558"/>
                  <a:pt x="2604492" y="6338838"/>
                  <a:pt x="2604492" y="6336357"/>
                </a:cubicBezTo>
                <a:cubicBezTo>
                  <a:pt x="2604492" y="6333877"/>
                  <a:pt x="2602011" y="6335117"/>
                  <a:pt x="2597051" y="6340078"/>
                </a:cubicBezTo>
                <a:lnTo>
                  <a:pt x="2597051" y="6332636"/>
                </a:lnTo>
                <a:cubicBezTo>
                  <a:pt x="2606972" y="6332636"/>
                  <a:pt x="2610693" y="6328916"/>
                  <a:pt x="2608212" y="6321474"/>
                </a:cubicBezTo>
                <a:cubicBezTo>
                  <a:pt x="2605732" y="6314033"/>
                  <a:pt x="2605732" y="6311553"/>
                  <a:pt x="2608212" y="6314033"/>
                </a:cubicBezTo>
                <a:cubicBezTo>
                  <a:pt x="2610693" y="6316513"/>
                  <a:pt x="2611933" y="6314033"/>
                  <a:pt x="2611933" y="6306591"/>
                </a:cubicBezTo>
                <a:cubicBezTo>
                  <a:pt x="2611933" y="6299150"/>
                  <a:pt x="2609452" y="6295429"/>
                  <a:pt x="2604492" y="6295429"/>
                </a:cubicBezTo>
                <a:close/>
                <a:moveTo>
                  <a:pt x="825996" y="6295429"/>
                </a:moveTo>
                <a:cubicBezTo>
                  <a:pt x="821035" y="6295429"/>
                  <a:pt x="818554" y="6297910"/>
                  <a:pt x="818554" y="6302871"/>
                </a:cubicBezTo>
                <a:lnTo>
                  <a:pt x="825996" y="6302871"/>
                </a:lnTo>
                <a:cubicBezTo>
                  <a:pt x="825996" y="6302871"/>
                  <a:pt x="825996" y="6300391"/>
                  <a:pt x="825996" y="6295429"/>
                </a:cubicBezTo>
                <a:close/>
                <a:moveTo>
                  <a:pt x="126503" y="6295429"/>
                </a:moveTo>
                <a:cubicBezTo>
                  <a:pt x="131464" y="6295429"/>
                  <a:pt x="133945" y="6295429"/>
                  <a:pt x="133945" y="6295429"/>
                </a:cubicBezTo>
                <a:lnTo>
                  <a:pt x="126503" y="6302871"/>
                </a:lnTo>
                <a:cubicBezTo>
                  <a:pt x="126503" y="6302871"/>
                  <a:pt x="126503" y="6300391"/>
                  <a:pt x="126503" y="6295429"/>
                </a:cubicBezTo>
                <a:close/>
                <a:moveTo>
                  <a:pt x="2888195" y="6290778"/>
                </a:moveTo>
                <a:cubicBezTo>
                  <a:pt x="2888815" y="6290159"/>
                  <a:pt x="2889745" y="6290468"/>
                  <a:pt x="2890986" y="6291708"/>
                </a:cubicBezTo>
                <a:cubicBezTo>
                  <a:pt x="2893466" y="6294189"/>
                  <a:pt x="2894706" y="6295429"/>
                  <a:pt x="2894706" y="6295429"/>
                </a:cubicBezTo>
                <a:cubicBezTo>
                  <a:pt x="2894706" y="6295429"/>
                  <a:pt x="2892226" y="6297910"/>
                  <a:pt x="2887265" y="6302871"/>
                </a:cubicBezTo>
                <a:cubicBezTo>
                  <a:pt x="2887265" y="6307831"/>
                  <a:pt x="2886025" y="6310312"/>
                  <a:pt x="2883544" y="6310312"/>
                </a:cubicBezTo>
                <a:cubicBezTo>
                  <a:pt x="2881064" y="6310312"/>
                  <a:pt x="2882304" y="6305351"/>
                  <a:pt x="2887265" y="6295429"/>
                </a:cubicBezTo>
                <a:cubicBezTo>
                  <a:pt x="2887265" y="6292949"/>
                  <a:pt x="2887575" y="6291399"/>
                  <a:pt x="2888195" y="6290778"/>
                </a:cubicBezTo>
                <a:close/>
                <a:moveTo>
                  <a:pt x="4561582" y="6287988"/>
                </a:moveTo>
                <a:cubicBezTo>
                  <a:pt x="4561582" y="6292949"/>
                  <a:pt x="4560341" y="6295429"/>
                  <a:pt x="4557861" y="6295429"/>
                </a:cubicBezTo>
                <a:cubicBezTo>
                  <a:pt x="4555381" y="6295429"/>
                  <a:pt x="4554140" y="6295429"/>
                  <a:pt x="4554140" y="6295429"/>
                </a:cubicBezTo>
                <a:close/>
                <a:moveTo>
                  <a:pt x="3713261" y="6287988"/>
                </a:moveTo>
                <a:lnTo>
                  <a:pt x="3720703" y="6295429"/>
                </a:lnTo>
                <a:cubicBezTo>
                  <a:pt x="3715742" y="6300391"/>
                  <a:pt x="3712021" y="6301631"/>
                  <a:pt x="3709540" y="6299150"/>
                </a:cubicBezTo>
                <a:cubicBezTo>
                  <a:pt x="3707060" y="6296670"/>
                  <a:pt x="3708300" y="6292949"/>
                  <a:pt x="3713261" y="6287988"/>
                </a:cubicBezTo>
                <a:close/>
                <a:moveTo>
                  <a:pt x="1477119" y="6287988"/>
                </a:moveTo>
                <a:cubicBezTo>
                  <a:pt x="1479599" y="6287988"/>
                  <a:pt x="1482080" y="6287988"/>
                  <a:pt x="1484560" y="6287988"/>
                </a:cubicBezTo>
                <a:cubicBezTo>
                  <a:pt x="1482080" y="6287988"/>
                  <a:pt x="1480839" y="6290468"/>
                  <a:pt x="1480839" y="6295429"/>
                </a:cubicBezTo>
                <a:lnTo>
                  <a:pt x="1473398" y="6295429"/>
                </a:lnTo>
                <a:cubicBezTo>
                  <a:pt x="1473398" y="6290468"/>
                  <a:pt x="1474639" y="6287988"/>
                  <a:pt x="1477119" y="6287988"/>
                </a:cubicBezTo>
                <a:close/>
                <a:moveTo>
                  <a:pt x="3809999" y="6280546"/>
                </a:moveTo>
                <a:lnTo>
                  <a:pt x="3802558" y="6287988"/>
                </a:lnTo>
                <a:lnTo>
                  <a:pt x="3795117" y="6332636"/>
                </a:lnTo>
                <a:cubicBezTo>
                  <a:pt x="3800078" y="6337598"/>
                  <a:pt x="3802558" y="6345038"/>
                  <a:pt x="3802558" y="6354960"/>
                </a:cubicBezTo>
                <a:cubicBezTo>
                  <a:pt x="3802558" y="6359922"/>
                  <a:pt x="3802558" y="6363642"/>
                  <a:pt x="3802558" y="6366123"/>
                </a:cubicBezTo>
                <a:cubicBezTo>
                  <a:pt x="3802558" y="6368603"/>
                  <a:pt x="3800078" y="6369843"/>
                  <a:pt x="3795117" y="6369843"/>
                </a:cubicBezTo>
                <a:cubicBezTo>
                  <a:pt x="3800078" y="6369843"/>
                  <a:pt x="3805038" y="6368603"/>
                  <a:pt x="3809999" y="6366123"/>
                </a:cubicBezTo>
                <a:cubicBezTo>
                  <a:pt x="3814960" y="6363642"/>
                  <a:pt x="3817441" y="6361162"/>
                  <a:pt x="3817441" y="6358681"/>
                </a:cubicBezTo>
                <a:cubicBezTo>
                  <a:pt x="3817441" y="6356201"/>
                  <a:pt x="3819921" y="6352480"/>
                  <a:pt x="3824882" y="6347519"/>
                </a:cubicBezTo>
                <a:cubicBezTo>
                  <a:pt x="3824882" y="6342558"/>
                  <a:pt x="3824882" y="6340078"/>
                  <a:pt x="3824882" y="6340078"/>
                </a:cubicBezTo>
                <a:cubicBezTo>
                  <a:pt x="3824882" y="6340078"/>
                  <a:pt x="3824882" y="6337598"/>
                  <a:pt x="3824882" y="6332636"/>
                </a:cubicBezTo>
                <a:cubicBezTo>
                  <a:pt x="3819921" y="6332636"/>
                  <a:pt x="3816201" y="6331396"/>
                  <a:pt x="3813720" y="6328916"/>
                </a:cubicBezTo>
                <a:cubicBezTo>
                  <a:pt x="3811240" y="6326435"/>
                  <a:pt x="3807519" y="6322715"/>
                  <a:pt x="3802558" y="6317753"/>
                </a:cubicBezTo>
                <a:cubicBezTo>
                  <a:pt x="3802558" y="6307831"/>
                  <a:pt x="3803798" y="6299150"/>
                  <a:pt x="3806279" y="6291708"/>
                </a:cubicBezTo>
                <a:cubicBezTo>
                  <a:pt x="3808759" y="6284267"/>
                  <a:pt x="3809999" y="6280546"/>
                  <a:pt x="3809999" y="6280546"/>
                </a:cubicBezTo>
                <a:close/>
                <a:moveTo>
                  <a:pt x="2448222" y="6273105"/>
                </a:moveTo>
                <a:lnTo>
                  <a:pt x="2440781" y="6280546"/>
                </a:lnTo>
                <a:cubicBezTo>
                  <a:pt x="2440781" y="6285508"/>
                  <a:pt x="2440781" y="6289228"/>
                  <a:pt x="2440781" y="6291708"/>
                </a:cubicBezTo>
                <a:cubicBezTo>
                  <a:pt x="2440781" y="6294189"/>
                  <a:pt x="2443262" y="6295429"/>
                  <a:pt x="2448222" y="6295429"/>
                </a:cubicBezTo>
                <a:cubicBezTo>
                  <a:pt x="2448222" y="6295429"/>
                  <a:pt x="2448222" y="6292949"/>
                  <a:pt x="2448222" y="6287988"/>
                </a:cubicBezTo>
                <a:cubicBezTo>
                  <a:pt x="2448222" y="6283027"/>
                  <a:pt x="2448222" y="6278066"/>
                  <a:pt x="2448222" y="6273105"/>
                </a:cubicBezTo>
                <a:close/>
                <a:moveTo>
                  <a:pt x="3690937" y="6265664"/>
                </a:moveTo>
                <a:cubicBezTo>
                  <a:pt x="3695898" y="6265664"/>
                  <a:pt x="3698378" y="6268144"/>
                  <a:pt x="3698378" y="6273105"/>
                </a:cubicBezTo>
                <a:cubicBezTo>
                  <a:pt x="3693418" y="6278066"/>
                  <a:pt x="3690937" y="6278066"/>
                  <a:pt x="3690937" y="6273105"/>
                </a:cubicBezTo>
                <a:close/>
                <a:moveTo>
                  <a:pt x="3683496" y="6265664"/>
                </a:moveTo>
                <a:lnTo>
                  <a:pt x="3690937" y="6280546"/>
                </a:lnTo>
                <a:cubicBezTo>
                  <a:pt x="3695898" y="6285508"/>
                  <a:pt x="3697138" y="6289228"/>
                  <a:pt x="3694658" y="6291708"/>
                </a:cubicBezTo>
                <a:cubicBezTo>
                  <a:pt x="3692177" y="6294189"/>
                  <a:pt x="3689697" y="6294189"/>
                  <a:pt x="3687216" y="6291708"/>
                </a:cubicBezTo>
                <a:cubicBezTo>
                  <a:pt x="3684736" y="6289228"/>
                  <a:pt x="3683496" y="6287988"/>
                  <a:pt x="3683496" y="6287988"/>
                </a:cubicBezTo>
                <a:lnTo>
                  <a:pt x="3683496" y="6280546"/>
                </a:lnTo>
                <a:close/>
                <a:moveTo>
                  <a:pt x="3616523" y="6265664"/>
                </a:moveTo>
                <a:cubicBezTo>
                  <a:pt x="3616523" y="6265664"/>
                  <a:pt x="3619004" y="6265664"/>
                  <a:pt x="3623964" y="6265664"/>
                </a:cubicBezTo>
                <a:cubicBezTo>
                  <a:pt x="3623964" y="6265664"/>
                  <a:pt x="3622724" y="6268144"/>
                  <a:pt x="3620244" y="6273105"/>
                </a:cubicBezTo>
                <a:cubicBezTo>
                  <a:pt x="3617763" y="6278066"/>
                  <a:pt x="3615283" y="6280546"/>
                  <a:pt x="3612802" y="6280546"/>
                </a:cubicBezTo>
                <a:cubicBezTo>
                  <a:pt x="3610322" y="6280546"/>
                  <a:pt x="3610322" y="6279306"/>
                  <a:pt x="3612802" y="6276826"/>
                </a:cubicBezTo>
                <a:cubicBezTo>
                  <a:pt x="3615283" y="6274346"/>
                  <a:pt x="3616523" y="6270625"/>
                  <a:pt x="3616523" y="6265664"/>
                </a:cubicBezTo>
                <a:close/>
                <a:moveTo>
                  <a:pt x="2626816" y="6265664"/>
                </a:moveTo>
                <a:lnTo>
                  <a:pt x="2619374" y="6273105"/>
                </a:lnTo>
                <a:cubicBezTo>
                  <a:pt x="2614414" y="6278066"/>
                  <a:pt x="2611933" y="6283027"/>
                  <a:pt x="2611933" y="6287988"/>
                </a:cubicBezTo>
                <a:lnTo>
                  <a:pt x="2626816" y="6273105"/>
                </a:lnTo>
                <a:close/>
                <a:moveTo>
                  <a:pt x="967382" y="6265664"/>
                </a:moveTo>
                <a:cubicBezTo>
                  <a:pt x="942578" y="6275586"/>
                  <a:pt x="935136" y="6283027"/>
                  <a:pt x="945058" y="6287988"/>
                </a:cubicBezTo>
                <a:lnTo>
                  <a:pt x="952500" y="6302871"/>
                </a:lnTo>
                <a:cubicBezTo>
                  <a:pt x="952500" y="6307831"/>
                  <a:pt x="953740" y="6310312"/>
                  <a:pt x="956220" y="6310312"/>
                </a:cubicBezTo>
                <a:cubicBezTo>
                  <a:pt x="958701" y="6310312"/>
                  <a:pt x="961181" y="6309072"/>
                  <a:pt x="963662" y="6306591"/>
                </a:cubicBezTo>
                <a:cubicBezTo>
                  <a:pt x="966142" y="6304111"/>
                  <a:pt x="966142" y="6301631"/>
                  <a:pt x="963662" y="6299150"/>
                </a:cubicBezTo>
                <a:cubicBezTo>
                  <a:pt x="961181" y="6296670"/>
                  <a:pt x="959941" y="6292949"/>
                  <a:pt x="959941" y="6287988"/>
                </a:cubicBezTo>
                <a:lnTo>
                  <a:pt x="959941" y="6280546"/>
                </a:lnTo>
                <a:cubicBezTo>
                  <a:pt x="959941" y="6280546"/>
                  <a:pt x="959941" y="6279306"/>
                  <a:pt x="959941" y="6276826"/>
                </a:cubicBezTo>
                <a:cubicBezTo>
                  <a:pt x="959941" y="6274346"/>
                  <a:pt x="962422" y="6270625"/>
                  <a:pt x="967382" y="6265664"/>
                </a:cubicBezTo>
                <a:close/>
                <a:moveTo>
                  <a:pt x="848320" y="6265664"/>
                </a:moveTo>
                <a:cubicBezTo>
                  <a:pt x="843359" y="6265664"/>
                  <a:pt x="839638" y="6268144"/>
                  <a:pt x="837158" y="6273105"/>
                </a:cubicBezTo>
                <a:cubicBezTo>
                  <a:pt x="834677" y="6278066"/>
                  <a:pt x="834677" y="6281787"/>
                  <a:pt x="837158" y="6284267"/>
                </a:cubicBezTo>
                <a:cubicBezTo>
                  <a:pt x="839638" y="6286748"/>
                  <a:pt x="843359" y="6285508"/>
                  <a:pt x="848320" y="6280546"/>
                </a:cubicBezTo>
                <a:lnTo>
                  <a:pt x="855761" y="6280546"/>
                </a:lnTo>
                <a:cubicBezTo>
                  <a:pt x="850801" y="6290468"/>
                  <a:pt x="850801" y="6295429"/>
                  <a:pt x="855761" y="6295429"/>
                </a:cubicBezTo>
                <a:cubicBezTo>
                  <a:pt x="860722" y="6295429"/>
                  <a:pt x="863203" y="6292949"/>
                  <a:pt x="863203" y="6287988"/>
                </a:cubicBezTo>
                <a:cubicBezTo>
                  <a:pt x="868164" y="6273105"/>
                  <a:pt x="868164" y="6265664"/>
                  <a:pt x="863203" y="6265664"/>
                </a:cubicBezTo>
                <a:cubicBezTo>
                  <a:pt x="858242" y="6265664"/>
                  <a:pt x="853281" y="6265664"/>
                  <a:pt x="848320" y="6265664"/>
                </a:cubicBezTo>
                <a:close/>
                <a:moveTo>
                  <a:pt x="4717851" y="6258222"/>
                </a:moveTo>
                <a:cubicBezTo>
                  <a:pt x="4722812" y="6263183"/>
                  <a:pt x="4725292" y="6265664"/>
                  <a:pt x="4725292" y="6265664"/>
                </a:cubicBezTo>
                <a:cubicBezTo>
                  <a:pt x="4725292" y="6270625"/>
                  <a:pt x="4724052" y="6273105"/>
                  <a:pt x="4721572" y="6273105"/>
                </a:cubicBezTo>
                <a:cubicBezTo>
                  <a:pt x="4719091" y="6273105"/>
                  <a:pt x="4716611" y="6271865"/>
                  <a:pt x="4714130" y="6269385"/>
                </a:cubicBezTo>
                <a:cubicBezTo>
                  <a:pt x="4711650" y="6266904"/>
                  <a:pt x="4711650" y="6264424"/>
                  <a:pt x="4714130" y="6261943"/>
                </a:cubicBezTo>
                <a:cubicBezTo>
                  <a:pt x="4716611" y="6259463"/>
                  <a:pt x="4717851" y="6258222"/>
                  <a:pt x="4717851" y="6258222"/>
                </a:cubicBezTo>
                <a:close/>
                <a:moveTo>
                  <a:pt x="2879824" y="6258222"/>
                </a:moveTo>
                <a:lnTo>
                  <a:pt x="2879824" y="6265664"/>
                </a:lnTo>
                <a:lnTo>
                  <a:pt x="2887265" y="6258222"/>
                </a:lnTo>
                <a:close/>
                <a:moveTo>
                  <a:pt x="3780234" y="6250781"/>
                </a:moveTo>
                <a:lnTo>
                  <a:pt x="3772792" y="6258222"/>
                </a:lnTo>
                <a:lnTo>
                  <a:pt x="3765351" y="6258222"/>
                </a:lnTo>
                <a:lnTo>
                  <a:pt x="3765351" y="6265664"/>
                </a:lnTo>
                <a:cubicBezTo>
                  <a:pt x="3765351" y="6265664"/>
                  <a:pt x="3767831" y="6263183"/>
                  <a:pt x="3772792" y="6258222"/>
                </a:cubicBezTo>
                <a:cubicBezTo>
                  <a:pt x="3772792" y="6263183"/>
                  <a:pt x="3774033" y="6263183"/>
                  <a:pt x="3776513" y="6258222"/>
                </a:cubicBezTo>
                <a:cubicBezTo>
                  <a:pt x="3778994" y="6253262"/>
                  <a:pt x="3780234" y="6250781"/>
                  <a:pt x="3780234" y="6250781"/>
                </a:cubicBezTo>
                <a:close/>
                <a:moveTo>
                  <a:pt x="148828" y="6250781"/>
                </a:moveTo>
                <a:cubicBezTo>
                  <a:pt x="148828" y="6250781"/>
                  <a:pt x="150068" y="6250781"/>
                  <a:pt x="152548" y="6250781"/>
                </a:cubicBezTo>
                <a:cubicBezTo>
                  <a:pt x="155029" y="6250781"/>
                  <a:pt x="153789" y="6253262"/>
                  <a:pt x="148828" y="6258222"/>
                </a:cubicBezTo>
                <a:cubicBezTo>
                  <a:pt x="148828" y="6253262"/>
                  <a:pt x="148828" y="6250781"/>
                  <a:pt x="148828" y="6250781"/>
                </a:cubicBezTo>
                <a:close/>
                <a:moveTo>
                  <a:pt x="96738" y="6250781"/>
                </a:moveTo>
                <a:cubicBezTo>
                  <a:pt x="101699" y="6250781"/>
                  <a:pt x="104179" y="6250781"/>
                  <a:pt x="104179" y="6250781"/>
                </a:cubicBezTo>
                <a:cubicBezTo>
                  <a:pt x="104179" y="6250781"/>
                  <a:pt x="104179" y="6253262"/>
                  <a:pt x="104179" y="6258222"/>
                </a:cubicBezTo>
                <a:lnTo>
                  <a:pt x="96738" y="6258222"/>
                </a:lnTo>
                <a:cubicBezTo>
                  <a:pt x="96738" y="6253262"/>
                  <a:pt x="96738" y="6250781"/>
                  <a:pt x="96738" y="6250781"/>
                </a:cubicBezTo>
                <a:close/>
                <a:moveTo>
                  <a:pt x="3813897" y="6236607"/>
                </a:moveTo>
                <a:lnTo>
                  <a:pt x="3815115" y="6236828"/>
                </a:lnTo>
                <a:cubicBezTo>
                  <a:pt x="3816046" y="6237449"/>
                  <a:pt x="3816201" y="6238379"/>
                  <a:pt x="3815581" y="6239619"/>
                </a:cubicBezTo>
                <a:lnTo>
                  <a:pt x="3814853" y="6240428"/>
                </a:lnTo>
                <a:close/>
                <a:moveTo>
                  <a:pt x="3676054" y="6235898"/>
                </a:moveTo>
                <a:cubicBezTo>
                  <a:pt x="3681015" y="6235898"/>
                  <a:pt x="3683496" y="6237138"/>
                  <a:pt x="3683496" y="6239619"/>
                </a:cubicBezTo>
                <a:cubicBezTo>
                  <a:pt x="3683496" y="6242100"/>
                  <a:pt x="3683496" y="6243340"/>
                  <a:pt x="3683496" y="6243340"/>
                </a:cubicBezTo>
                <a:cubicBezTo>
                  <a:pt x="3683496" y="6243340"/>
                  <a:pt x="3682256" y="6244580"/>
                  <a:pt x="3679775" y="6247060"/>
                </a:cubicBezTo>
                <a:cubicBezTo>
                  <a:pt x="3677294" y="6249541"/>
                  <a:pt x="3676054" y="6250781"/>
                  <a:pt x="3676054" y="6250781"/>
                </a:cubicBezTo>
                <a:cubicBezTo>
                  <a:pt x="3676054" y="6250781"/>
                  <a:pt x="3676054" y="6248300"/>
                  <a:pt x="3676054" y="6243340"/>
                </a:cubicBezTo>
                <a:cubicBezTo>
                  <a:pt x="3676054" y="6238379"/>
                  <a:pt x="3676054" y="6235898"/>
                  <a:pt x="3676054" y="6235898"/>
                </a:cubicBezTo>
                <a:close/>
                <a:moveTo>
                  <a:pt x="2113359" y="6235898"/>
                </a:moveTo>
                <a:cubicBezTo>
                  <a:pt x="2118320" y="6240860"/>
                  <a:pt x="2118320" y="6248300"/>
                  <a:pt x="2113359" y="6258222"/>
                </a:cubicBezTo>
                <a:cubicBezTo>
                  <a:pt x="2108398" y="6268144"/>
                  <a:pt x="2105918" y="6273105"/>
                  <a:pt x="2105918" y="6273105"/>
                </a:cubicBezTo>
                <a:lnTo>
                  <a:pt x="2105918" y="6265664"/>
                </a:lnTo>
                <a:close/>
                <a:moveTo>
                  <a:pt x="1718965" y="6235898"/>
                </a:moveTo>
                <a:lnTo>
                  <a:pt x="1726406" y="6235898"/>
                </a:lnTo>
                <a:lnTo>
                  <a:pt x="1726406" y="6258222"/>
                </a:lnTo>
                <a:lnTo>
                  <a:pt x="1726406" y="6287988"/>
                </a:lnTo>
                <a:lnTo>
                  <a:pt x="1726406" y="6295429"/>
                </a:lnTo>
                <a:cubicBezTo>
                  <a:pt x="1721445" y="6295429"/>
                  <a:pt x="1717724" y="6291708"/>
                  <a:pt x="1715244" y="6284267"/>
                </a:cubicBezTo>
                <a:cubicBezTo>
                  <a:pt x="1712763" y="6276826"/>
                  <a:pt x="1710283" y="6273105"/>
                  <a:pt x="1707802" y="6273105"/>
                </a:cubicBezTo>
                <a:cubicBezTo>
                  <a:pt x="1705322" y="6273105"/>
                  <a:pt x="1704082" y="6268144"/>
                  <a:pt x="1704082" y="6258222"/>
                </a:cubicBezTo>
                <a:cubicBezTo>
                  <a:pt x="1704082" y="6248300"/>
                  <a:pt x="1705322" y="6243340"/>
                  <a:pt x="1707802" y="6243340"/>
                </a:cubicBezTo>
                <a:cubicBezTo>
                  <a:pt x="1710283" y="6243340"/>
                  <a:pt x="1714004" y="6240860"/>
                  <a:pt x="1718965" y="6235898"/>
                </a:cubicBezTo>
                <a:close/>
                <a:moveTo>
                  <a:pt x="3093764" y="6232177"/>
                </a:moveTo>
                <a:cubicBezTo>
                  <a:pt x="3095004" y="6232177"/>
                  <a:pt x="3095624" y="6233418"/>
                  <a:pt x="3095624" y="6235898"/>
                </a:cubicBezTo>
                <a:cubicBezTo>
                  <a:pt x="3090664" y="6240860"/>
                  <a:pt x="3085703" y="6243340"/>
                  <a:pt x="3080742" y="6243340"/>
                </a:cubicBezTo>
                <a:cubicBezTo>
                  <a:pt x="3080742" y="6238379"/>
                  <a:pt x="3083222" y="6235898"/>
                  <a:pt x="3088183" y="6235898"/>
                </a:cubicBezTo>
                <a:cubicBezTo>
                  <a:pt x="3090663" y="6233418"/>
                  <a:pt x="3092524" y="6232177"/>
                  <a:pt x="3093764" y="6232177"/>
                </a:cubicBezTo>
                <a:close/>
                <a:moveTo>
                  <a:pt x="1733847" y="6228457"/>
                </a:moveTo>
                <a:cubicBezTo>
                  <a:pt x="1738808" y="6228457"/>
                  <a:pt x="1741289" y="6228457"/>
                  <a:pt x="1741289" y="6228457"/>
                </a:cubicBezTo>
                <a:lnTo>
                  <a:pt x="1741289" y="6235898"/>
                </a:lnTo>
                <a:cubicBezTo>
                  <a:pt x="1736328" y="6235898"/>
                  <a:pt x="1733847" y="6233418"/>
                  <a:pt x="1733847" y="6228457"/>
                </a:cubicBezTo>
                <a:close/>
                <a:moveTo>
                  <a:pt x="4576464" y="6221015"/>
                </a:moveTo>
                <a:cubicBezTo>
                  <a:pt x="4576464" y="6221015"/>
                  <a:pt x="4578945" y="6221015"/>
                  <a:pt x="4583906" y="6221015"/>
                </a:cubicBezTo>
                <a:lnTo>
                  <a:pt x="4583906" y="6228457"/>
                </a:lnTo>
                <a:cubicBezTo>
                  <a:pt x="4578945" y="6228457"/>
                  <a:pt x="4576464" y="6228457"/>
                  <a:pt x="4576464" y="6228457"/>
                </a:cubicBezTo>
                <a:cubicBezTo>
                  <a:pt x="4576464" y="6223496"/>
                  <a:pt x="4576464" y="6221015"/>
                  <a:pt x="4576464" y="6221015"/>
                </a:cubicBezTo>
                <a:close/>
                <a:moveTo>
                  <a:pt x="2872383" y="6221015"/>
                </a:moveTo>
                <a:cubicBezTo>
                  <a:pt x="2872383" y="6230937"/>
                  <a:pt x="2873622" y="6235898"/>
                  <a:pt x="2876103" y="6235898"/>
                </a:cubicBezTo>
                <a:cubicBezTo>
                  <a:pt x="2878584" y="6235898"/>
                  <a:pt x="2879824" y="6230937"/>
                  <a:pt x="2879824" y="6221015"/>
                </a:cubicBezTo>
                <a:close/>
                <a:moveTo>
                  <a:pt x="267890" y="6221015"/>
                </a:moveTo>
                <a:lnTo>
                  <a:pt x="267890" y="6228457"/>
                </a:lnTo>
                <a:cubicBezTo>
                  <a:pt x="272851" y="6238379"/>
                  <a:pt x="275332" y="6244580"/>
                  <a:pt x="275332" y="6247060"/>
                </a:cubicBezTo>
                <a:cubicBezTo>
                  <a:pt x="275332" y="6249541"/>
                  <a:pt x="272851" y="6253262"/>
                  <a:pt x="267890" y="6258222"/>
                </a:cubicBezTo>
                <a:cubicBezTo>
                  <a:pt x="257968" y="6263183"/>
                  <a:pt x="253007" y="6266904"/>
                  <a:pt x="253007" y="6269385"/>
                </a:cubicBezTo>
                <a:cubicBezTo>
                  <a:pt x="253007" y="6271865"/>
                  <a:pt x="250527" y="6273105"/>
                  <a:pt x="245566" y="6273105"/>
                </a:cubicBezTo>
                <a:cubicBezTo>
                  <a:pt x="245566" y="6268144"/>
                  <a:pt x="245566" y="6265664"/>
                  <a:pt x="245566" y="6265664"/>
                </a:cubicBezTo>
                <a:cubicBezTo>
                  <a:pt x="245566" y="6265664"/>
                  <a:pt x="243085" y="6265664"/>
                  <a:pt x="238125" y="6265664"/>
                </a:cubicBezTo>
                <a:lnTo>
                  <a:pt x="230683" y="6265664"/>
                </a:lnTo>
                <a:cubicBezTo>
                  <a:pt x="225722" y="6260703"/>
                  <a:pt x="233164" y="6248300"/>
                  <a:pt x="253007" y="6228457"/>
                </a:cubicBezTo>
                <a:close/>
                <a:moveTo>
                  <a:pt x="3645359" y="6216365"/>
                </a:moveTo>
                <a:cubicBezTo>
                  <a:pt x="3645979" y="6216985"/>
                  <a:pt x="3646289" y="6218535"/>
                  <a:pt x="3646289" y="6221015"/>
                </a:cubicBezTo>
                <a:cubicBezTo>
                  <a:pt x="3646289" y="6225976"/>
                  <a:pt x="3643808" y="6228457"/>
                  <a:pt x="3638847" y="6228457"/>
                </a:cubicBezTo>
                <a:cubicBezTo>
                  <a:pt x="3638847" y="6223496"/>
                  <a:pt x="3640087" y="6219775"/>
                  <a:pt x="3642568" y="6217295"/>
                </a:cubicBezTo>
                <a:cubicBezTo>
                  <a:pt x="3643808" y="6216055"/>
                  <a:pt x="3644738" y="6215745"/>
                  <a:pt x="3645359" y="6216365"/>
                </a:cubicBezTo>
                <a:close/>
                <a:moveTo>
                  <a:pt x="3705820" y="6213574"/>
                </a:moveTo>
                <a:cubicBezTo>
                  <a:pt x="3710781" y="6213574"/>
                  <a:pt x="3710781" y="6216055"/>
                  <a:pt x="3705820" y="6221015"/>
                </a:cubicBezTo>
                <a:cubicBezTo>
                  <a:pt x="3705820" y="6225976"/>
                  <a:pt x="3705820" y="6229697"/>
                  <a:pt x="3705820" y="6232177"/>
                </a:cubicBezTo>
                <a:cubicBezTo>
                  <a:pt x="3705820" y="6234658"/>
                  <a:pt x="3705820" y="6235898"/>
                  <a:pt x="3705820" y="6235898"/>
                </a:cubicBezTo>
                <a:cubicBezTo>
                  <a:pt x="3705820" y="6235898"/>
                  <a:pt x="3704580" y="6238379"/>
                  <a:pt x="3702099" y="6243340"/>
                </a:cubicBezTo>
                <a:cubicBezTo>
                  <a:pt x="3699618" y="6248300"/>
                  <a:pt x="3698378" y="6248300"/>
                  <a:pt x="3698378" y="6243340"/>
                </a:cubicBezTo>
                <a:cubicBezTo>
                  <a:pt x="3698378" y="6238379"/>
                  <a:pt x="3699618" y="6234658"/>
                  <a:pt x="3702099" y="6232177"/>
                </a:cubicBezTo>
                <a:cubicBezTo>
                  <a:pt x="3704580" y="6229697"/>
                  <a:pt x="3705820" y="6223496"/>
                  <a:pt x="3705820" y="6213574"/>
                </a:cubicBezTo>
                <a:close/>
                <a:moveTo>
                  <a:pt x="2224980" y="6206133"/>
                </a:moveTo>
                <a:cubicBezTo>
                  <a:pt x="2224980" y="6206133"/>
                  <a:pt x="2224980" y="6208613"/>
                  <a:pt x="2224980" y="6213574"/>
                </a:cubicBezTo>
                <a:cubicBezTo>
                  <a:pt x="2229941" y="6213574"/>
                  <a:pt x="2232421" y="6216055"/>
                  <a:pt x="2232421" y="6221015"/>
                </a:cubicBezTo>
                <a:cubicBezTo>
                  <a:pt x="2232421" y="6225976"/>
                  <a:pt x="2232421" y="6228457"/>
                  <a:pt x="2232421" y="6228457"/>
                </a:cubicBezTo>
                <a:cubicBezTo>
                  <a:pt x="2232421" y="6228457"/>
                  <a:pt x="2234902" y="6225976"/>
                  <a:pt x="2239863" y="6221015"/>
                </a:cubicBezTo>
                <a:lnTo>
                  <a:pt x="2239863" y="6213574"/>
                </a:lnTo>
                <a:cubicBezTo>
                  <a:pt x="2234902" y="6213574"/>
                  <a:pt x="2232421" y="6211093"/>
                  <a:pt x="2232421" y="6206133"/>
                </a:cubicBezTo>
                <a:close/>
                <a:moveTo>
                  <a:pt x="2120801" y="6206133"/>
                </a:moveTo>
                <a:lnTo>
                  <a:pt x="2128242" y="6213574"/>
                </a:lnTo>
                <a:cubicBezTo>
                  <a:pt x="2128242" y="6218535"/>
                  <a:pt x="2127002" y="6221015"/>
                  <a:pt x="2124521" y="6221015"/>
                </a:cubicBezTo>
                <a:cubicBezTo>
                  <a:pt x="2122041" y="6221015"/>
                  <a:pt x="2120801" y="6218535"/>
                  <a:pt x="2120801" y="6213574"/>
                </a:cubicBezTo>
                <a:cubicBezTo>
                  <a:pt x="2115840" y="6213574"/>
                  <a:pt x="2115840" y="6211093"/>
                  <a:pt x="2120801" y="6206133"/>
                </a:cubicBezTo>
                <a:close/>
                <a:moveTo>
                  <a:pt x="4613671" y="6198691"/>
                </a:moveTo>
                <a:cubicBezTo>
                  <a:pt x="4613671" y="6198691"/>
                  <a:pt x="4614912" y="6199931"/>
                  <a:pt x="4617392" y="6202412"/>
                </a:cubicBezTo>
                <a:cubicBezTo>
                  <a:pt x="4619873" y="6204893"/>
                  <a:pt x="4621113" y="6208613"/>
                  <a:pt x="4621113" y="6213574"/>
                </a:cubicBezTo>
                <a:cubicBezTo>
                  <a:pt x="4621113" y="6228457"/>
                  <a:pt x="4618632" y="6235898"/>
                  <a:pt x="4613671" y="6235898"/>
                </a:cubicBezTo>
                <a:cubicBezTo>
                  <a:pt x="4608710" y="6235898"/>
                  <a:pt x="4606230" y="6234658"/>
                  <a:pt x="4606230" y="6232177"/>
                </a:cubicBezTo>
                <a:cubicBezTo>
                  <a:pt x="4606230" y="6229697"/>
                  <a:pt x="4606230" y="6223496"/>
                  <a:pt x="4606230" y="6213574"/>
                </a:cubicBezTo>
                <a:cubicBezTo>
                  <a:pt x="4606230" y="6208613"/>
                  <a:pt x="4608710" y="6203652"/>
                  <a:pt x="4613671" y="6198691"/>
                </a:cubicBezTo>
                <a:close/>
                <a:moveTo>
                  <a:pt x="2961679" y="6198691"/>
                </a:moveTo>
                <a:lnTo>
                  <a:pt x="2954238" y="6206133"/>
                </a:lnTo>
                <a:cubicBezTo>
                  <a:pt x="2954238" y="6206133"/>
                  <a:pt x="2954238" y="6208613"/>
                  <a:pt x="2954238" y="6213574"/>
                </a:cubicBezTo>
                <a:close/>
                <a:moveTo>
                  <a:pt x="2202656" y="6198691"/>
                </a:moveTo>
                <a:cubicBezTo>
                  <a:pt x="2197695" y="6203652"/>
                  <a:pt x="2197695" y="6208613"/>
                  <a:pt x="2202656" y="6213574"/>
                </a:cubicBezTo>
                <a:lnTo>
                  <a:pt x="2210098" y="6206133"/>
                </a:lnTo>
                <a:cubicBezTo>
                  <a:pt x="2210098" y="6201172"/>
                  <a:pt x="2210098" y="6198691"/>
                  <a:pt x="2210098" y="6198691"/>
                </a:cubicBezTo>
                <a:cubicBezTo>
                  <a:pt x="2210098" y="6198691"/>
                  <a:pt x="2207617" y="6198691"/>
                  <a:pt x="2202656" y="6198691"/>
                </a:cubicBezTo>
                <a:close/>
                <a:moveTo>
                  <a:pt x="1518047" y="6198691"/>
                </a:moveTo>
                <a:cubicBezTo>
                  <a:pt x="1518047" y="6198691"/>
                  <a:pt x="1516806" y="6201172"/>
                  <a:pt x="1514326" y="6206133"/>
                </a:cubicBezTo>
                <a:cubicBezTo>
                  <a:pt x="1511846" y="6211093"/>
                  <a:pt x="1510605" y="6216055"/>
                  <a:pt x="1510605" y="6221015"/>
                </a:cubicBezTo>
                <a:lnTo>
                  <a:pt x="1525488" y="6206133"/>
                </a:lnTo>
                <a:cubicBezTo>
                  <a:pt x="1525488" y="6206133"/>
                  <a:pt x="1524248" y="6204893"/>
                  <a:pt x="1521767" y="6202412"/>
                </a:cubicBezTo>
                <a:cubicBezTo>
                  <a:pt x="1519287" y="6199931"/>
                  <a:pt x="1518047" y="6198691"/>
                  <a:pt x="1518047" y="6198691"/>
                </a:cubicBezTo>
                <a:close/>
                <a:moveTo>
                  <a:pt x="1384101" y="6198691"/>
                </a:moveTo>
                <a:lnTo>
                  <a:pt x="1369218" y="6213574"/>
                </a:lnTo>
                <a:cubicBezTo>
                  <a:pt x="1369218" y="6218535"/>
                  <a:pt x="1366738" y="6223496"/>
                  <a:pt x="1361777" y="6228457"/>
                </a:cubicBezTo>
                <a:lnTo>
                  <a:pt x="1361777" y="6243340"/>
                </a:lnTo>
                <a:cubicBezTo>
                  <a:pt x="1366738" y="6243340"/>
                  <a:pt x="1369218" y="6238379"/>
                  <a:pt x="1369218" y="6228457"/>
                </a:cubicBezTo>
                <a:cubicBezTo>
                  <a:pt x="1374180" y="6223496"/>
                  <a:pt x="1376660" y="6219775"/>
                  <a:pt x="1376660" y="6217295"/>
                </a:cubicBezTo>
                <a:cubicBezTo>
                  <a:pt x="1376660" y="6214814"/>
                  <a:pt x="1379140" y="6213574"/>
                  <a:pt x="1384101" y="6213574"/>
                </a:cubicBezTo>
                <a:cubicBezTo>
                  <a:pt x="1384101" y="6208613"/>
                  <a:pt x="1384101" y="6203652"/>
                  <a:pt x="1384101" y="6198691"/>
                </a:cubicBezTo>
                <a:close/>
                <a:moveTo>
                  <a:pt x="3809999" y="6191250"/>
                </a:moveTo>
                <a:cubicBezTo>
                  <a:pt x="3809999" y="6196211"/>
                  <a:pt x="3809999" y="6198691"/>
                  <a:pt x="3809999" y="6198691"/>
                </a:cubicBezTo>
                <a:cubicBezTo>
                  <a:pt x="3814960" y="6198691"/>
                  <a:pt x="3817441" y="6196211"/>
                  <a:pt x="3817441" y="6191250"/>
                </a:cubicBezTo>
                <a:close/>
                <a:moveTo>
                  <a:pt x="3623964" y="6191250"/>
                </a:moveTo>
                <a:lnTo>
                  <a:pt x="3638847" y="6198691"/>
                </a:lnTo>
                <a:cubicBezTo>
                  <a:pt x="3633886" y="6198691"/>
                  <a:pt x="3628925" y="6198691"/>
                  <a:pt x="3623964" y="6198691"/>
                </a:cubicBezTo>
                <a:cubicBezTo>
                  <a:pt x="3623964" y="6198691"/>
                  <a:pt x="3623964" y="6196211"/>
                  <a:pt x="3623964" y="6191250"/>
                </a:cubicBezTo>
                <a:close/>
                <a:moveTo>
                  <a:pt x="2492871" y="6191250"/>
                </a:moveTo>
                <a:cubicBezTo>
                  <a:pt x="2492871" y="6196211"/>
                  <a:pt x="2492871" y="6198691"/>
                  <a:pt x="2492871" y="6198691"/>
                </a:cubicBezTo>
                <a:lnTo>
                  <a:pt x="2500312" y="6198691"/>
                </a:lnTo>
                <a:cubicBezTo>
                  <a:pt x="2500312" y="6193730"/>
                  <a:pt x="2497831" y="6191250"/>
                  <a:pt x="2492871" y="6191250"/>
                </a:cubicBezTo>
                <a:close/>
                <a:moveTo>
                  <a:pt x="1681757" y="6191250"/>
                </a:moveTo>
                <a:lnTo>
                  <a:pt x="1666875" y="6206133"/>
                </a:lnTo>
                <a:lnTo>
                  <a:pt x="1666875" y="6213574"/>
                </a:lnTo>
                <a:lnTo>
                  <a:pt x="1674316" y="6206133"/>
                </a:lnTo>
                <a:lnTo>
                  <a:pt x="1674316" y="6221015"/>
                </a:lnTo>
                <a:cubicBezTo>
                  <a:pt x="1674316" y="6225976"/>
                  <a:pt x="1676797" y="6228457"/>
                  <a:pt x="1681757" y="6228457"/>
                </a:cubicBezTo>
                <a:lnTo>
                  <a:pt x="1689199" y="6221015"/>
                </a:lnTo>
                <a:lnTo>
                  <a:pt x="1674316" y="6206133"/>
                </a:lnTo>
                <a:cubicBezTo>
                  <a:pt x="1684238" y="6201172"/>
                  <a:pt x="1686718" y="6196211"/>
                  <a:pt x="1681757" y="6191250"/>
                </a:cubicBezTo>
                <a:close/>
                <a:moveTo>
                  <a:pt x="625078" y="6191250"/>
                </a:moveTo>
                <a:lnTo>
                  <a:pt x="625078" y="6198691"/>
                </a:lnTo>
                <a:cubicBezTo>
                  <a:pt x="625078" y="6198691"/>
                  <a:pt x="623838" y="6198691"/>
                  <a:pt x="621357" y="6198691"/>
                </a:cubicBezTo>
                <a:cubicBezTo>
                  <a:pt x="618877" y="6198691"/>
                  <a:pt x="617636" y="6198691"/>
                  <a:pt x="617636" y="6198691"/>
                </a:cubicBezTo>
                <a:close/>
                <a:moveTo>
                  <a:pt x="1539440" y="6187529"/>
                </a:moveTo>
                <a:cubicBezTo>
                  <a:pt x="1538821" y="6187529"/>
                  <a:pt x="1537890" y="6188770"/>
                  <a:pt x="1536650" y="6191250"/>
                </a:cubicBezTo>
                <a:cubicBezTo>
                  <a:pt x="1534170" y="6196211"/>
                  <a:pt x="1531689" y="6203652"/>
                  <a:pt x="1529209" y="6213574"/>
                </a:cubicBezTo>
                <a:cubicBezTo>
                  <a:pt x="1526728" y="6223496"/>
                  <a:pt x="1527968" y="6228457"/>
                  <a:pt x="1532929" y="6228457"/>
                </a:cubicBezTo>
                <a:cubicBezTo>
                  <a:pt x="1537891" y="6228457"/>
                  <a:pt x="1537891" y="6233418"/>
                  <a:pt x="1532929" y="6243340"/>
                </a:cubicBezTo>
                <a:lnTo>
                  <a:pt x="1540371" y="6235898"/>
                </a:lnTo>
                <a:cubicBezTo>
                  <a:pt x="1545332" y="6230937"/>
                  <a:pt x="1547812" y="6224736"/>
                  <a:pt x="1547812" y="6217295"/>
                </a:cubicBezTo>
                <a:cubicBezTo>
                  <a:pt x="1547812" y="6209853"/>
                  <a:pt x="1546572" y="6204893"/>
                  <a:pt x="1544091" y="6202412"/>
                </a:cubicBezTo>
                <a:cubicBezTo>
                  <a:pt x="1541611" y="6199931"/>
                  <a:pt x="1540371" y="6196211"/>
                  <a:pt x="1540371" y="6191250"/>
                </a:cubicBezTo>
                <a:cubicBezTo>
                  <a:pt x="1540371" y="6188770"/>
                  <a:pt x="1540061" y="6187529"/>
                  <a:pt x="1539440" y="6187529"/>
                </a:cubicBezTo>
                <a:close/>
                <a:moveTo>
                  <a:pt x="4621113" y="6183808"/>
                </a:moveTo>
                <a:cubicBezTo>
                  <a:pt x="4621113" y="6183808"/>
                  <a:pt x="4623593" y="6183808"/>
                  <a:pt x="4628554" y="6183808"/>
                </a:cubicBezTo>
                <a:lnTo>
                  <a:pt x="4621113" y="6191250"/>
                </a:lnTo>
                <a:close/>
                <a:moveTo>
                  <a:pt x="3259335" y="6183808"/>
                </a:moveTo>
                <a:cubicBezTo>
                  <a:pt x="3264296" y="6183808"/>
                  <a:pt x="3266777" y="6186289"/>
                  <a:pt x="3266777" y="6191250"/>
                </a:cubicBezTo>
                <a:lnTo>
                  <a:pt x="3251894" y="6198691"/>
                </a:lnTo>
                <a:cubicBezTo>
                  <a:pt x="3251894" y="6193730"/>
                  <a:pt x="3251894" y="6191250"/>
                  <a:pt x="3251894" y="6191250"/>
                </a:cubicBezTo>
                <a:cubicBezTo>
                  <a:pt x="3251894" y="6191250"/>
                  <a:pt x="3254375" y="6188769"/>
                  <a:pt x="3259335" y="6183808"/>
                </a:cubicBezTo>
                <a:close/>
                <a:moveTo>
                  <a:pt x="409277" y="6183808"/>
                </a:moveTo>
                <a:cubicBezTo>
                  <a:pt x="414238" y="6183808"/>
                  <a:pt x="415478" y="6186289"/>
                  <a:pt x="412998" y="6191250"/>
                </a:cubicBezTo>
                <a:cubicBezTo>
                  <a:pt x="410517" y="6196211"/>
                  <a:pt x="409277" y="6198691"/>
                  <a:pt x="409277" y="6198691"/>
                </a:cubicBezTo>
                <a:lnTo>
                  <a:pt x="401836" y="6191250"/>
                </a:lnTo>
                <a:cubicBezTo>
                  <a:pt x="406796" y="6191250"/>
                  <a:pt x="409277" y="6190010"/>
                  <a:pt x="409277" y="6187529"/>
                </a:cubicBezTo>
                <a:cubicBezTo>
                  <a:pt x="409277" y="6185048"/>
                  <a:pt x="409277" y="6183808"/>
                  <a:pt x="409277" y="6183808"/>
                </a:cubicBezTo>
                <a:close/>
                <a:moveTo>
                  <a:pt x="1731987" y="6180088"/>
                </a:moveTo>
                <a:cubicBezTo>
                  <a:pt x="1730747" y="6180088"/>
                  <a:pt x="1728886" y="6181328"/>
                  <a:pt x="1726406" y="6183808"/>
                </a:cubicBezTo>
                <a:cubicBezTo>
                  <a:pt x="1726406" y="6183808"/>
                  <a:pt x="1726406" y="6186289"/>
                  <a:pt x="1726406" y="6191250"/>
                </a:cubicBezTo>
                <a:cubicBezTo>
                  <a:pt x="1731367" y="6191250"/>
                  <a:pt x="1733847" y="6188769"/>
                  <a:pt x="1733847" y="6183808"/>
                </a:cubicBezTo>
                <a:cubicBezTo>
                  <a:pt x="1733847" y="6181328"/>
                  <a:pt x="1733227" y="6180088"/>
                  <a:pt x="1731987" y="6180088"/>
                </a:cubicBezTo>
                <a:close/>
                <a:moveTo>
                  <a:pt x="4167187" y="6176367"/>
                </a:moveTo>
                <a:cubicBezTo>
                  <a:pt x="4167187" y="6176367"/>
                  <a:pt x="4167187" y="6180088"/>
                  <a:pt x="4167187" y="6187529"/>
                </a:cubicBezTo>
                <a:cubicBezTo>
                  <a:pt x="4167187" y="6194970"/>
                  <a:pt x="4167187" y="6201172"/>
                  <a:pt x="4167187" y="6206133"/>
                </a:cubicBezTo>
                <a:lnTo>
                  <a:pt x="4159746" y="6191250"/>
                </a:lnTo>
                <a:close/>
                <a:moveTo>
                  <a:pt x="3787675" y="6176367"/>
                </a:moveTo>
                <a:lnTo>
                  <a:pt x="3780234" y="6191250"/>
                </a:lnTo>
                <a:cubicBezTo>
                  <a:pt x="3765351" y="6206133"/>
                  <a:pt x="3762871" y="6218535"/>
                  <a:pt x="3772792" y="6228457"/>
                </a:cubicBezTo>
                <a:lnTo>
                  <a:pt x="3780234" y="6221015"/>
                </a:lnTo>
                <a:lnTo>
                  <a:pt x="3787675" y="6206133"/>
                </a:lnTo>
                <a:lnTo>
                  <a:pt x="3787675" y="6191250"/>
                </a:lnTo>
                <a:close/>
                <a:moveTo>
                  <a:pt x="3653730" y="6176367"/>
                </a:moveTo>
                <a:lnTo>
                  <a:pt x="3661171" y="6183808"/>
                </a:lnTo>
                <a:lnTo>
                  <a:pt x="3653730" y="6191250"/>
                </a:lnTo>
                <a:close/>
                <a:moveTo>
                  <a:pt x="1391543" y="6176367"/>
                </a:moveTo>
                <a:lnTo>
                  <a:pt x="1391543" y="6191250"/>
                </a:lnTo>
                <a:cubicBezTo>
                  <a:pt x="1396504" y="6191250"/>
                  <a:pt x="1398984" y="6186289"/>
                  <a:pt x="1398984" y="6176367"/>
                </a:cubicBezTo>
                <a:close/>
                <a:moveTo>
                  <a:pt x="498574" y="6176367"/>
                </a:moveTo>
                <a:cubicBezTo>
                  <a:pt x="503535" y="6181328"/>
                  <a:pt x="506015" y="6183808"/>
                  <a:pt x="506015" y="6183808"/>
                </a:cubicBezTo>
                <a:lnTo>
                  <a:pt x="498574" y="6183808"/>
                </a:lnTo>
                <a:cubicBezTo>
                  <a:pt x="493613" y="6183808"/>
                  <a:pt x="491132" y="6183808"/>
                  <a:pt x="491132" y="6183808"/>
                </a:cubicBezTo>
                <a:cubicBezTo>
                  <a:pt x="491132" y="6178848"/>
                  <a:pt x="493613" y="6176367"/>
                  <a:pt x="498574" y="6176367"/>
                </a:cubicBezTo>
                <a:close/>
                <a:moveTo>
                  <a:pt x="2135683" y="6168926"/>
                </a:moveTo>
                <a:cubicBezTo>
                  <a:pt x="2135683" y="6168926"/>
                  <a:pt x="2135683" y="6171406"/>
                  <a:pt x="2135683" y="6176367"/>
                </a:cubicBezTo>
                <a:cubicBezTo>
                  <a:pt x="2135683" y="6176367"/>
                  <a:pt x="2135683" y="6177607"/>
                  <a:pt x="2135683" y="6180088"/>
                </a:cubicBezTo>
                <a:cubicBezTo>
                  <a:pt x="2135683" y="6182568"/>
                  <a:pt x="2135683" y="6183808"/>
                  <a:pt x="2135683" y="6183808"/>
                </a:cubicBezTo>
                <a:lnTo>
                  <a:pt x="2128242" y="6176367"/>
                </a:lnTo>
                <a:close/>
                <a:moveTo>
                  <a:pt x="1745009" y="6168926"/>
                </a:moveTo>
                <a:cubicBezTo>
                  <a:pt x="1742529" y="6168926"/>
                  <a:pt x="1741289" y="6171406"/>
                  <a:pt x="1741289" y="6176367"/>
                </a:cubicBezTo>
                <a:cubicBezTo>
                  <a:pt x="1741289" y="6176367"/>
                  <a:pt x="1741289" y="6177607"/>
                  <a:pt x="1741289" y="6180088"/>
                </a:cubicBezTo>
                <a:cubicBezTo>
                  <a:pt x="1741289" y="6182568"/>
                  <a:pt x="1738808" y="6186289"/>
                  <a:pt x="1733847" y="6191250"/>
                </a:cubicBezTo>
                <a:lnTo>
                  <a:pt x="1756172" y="6183808"/>
                </a:lnTo>
                <a:cubicBezTo>
                  <a:pt x="1761133" y="6178848"/>
                  <a:pt x="1761133" y="6176367"/>
                  <a:pt x="1756172" y="6176367"/>
                </a:cubicBezTo>
                <a:cubicBezTo>
                  <a:pt x="1751211" y="6171406"/>
                  <a:pt x="1747490" y="6168926"/>
                  <a:pt x="1745009" y="6168926"/>
                </a:cubicBezTo>
                <a:close/>
                <a:moveTo>
                  <a:pt x="3720703" y="6161484"/>
                </a:moveTo>
                <a:cubicBezTo>
                  <a:pt x="3725664" y="6161484"/>
                  <a:pt x="3725664" y="6168926"/>
                  <a:pt x="3720703" y="6183808"/>
                </a:cubicBezTo>
                <a:cubicBezTo>
                  <a:pt x="3715742" y="6198691"/>
                  <a:pt x="3712021" y="6206133"/>
                  <a:pt x="3709540" y="6206133"/>
                </a:cubicBezTo>
                <a:cubicBezTo>
                  <a:pt x="3707060" y="6206133"/>
                  <a:pt x="3705820" y="6201172"/>
                  <a:pt x="3705820" y="6191250"/>
                </a:cubicBezTo>
                <a:close/>
                <a:moveTo>
                  <a:pt x="1696640" y="6161484"/>
                </a:moveTo>
                <a:lnTo>
                  <a:pt x="1689199" y="6168926"/>
                </a:lnTo>
                <a:cubicBezTo>
                  <a:pt x="1679277" y="6178848"/>
                  <a:pt x="1679277" y="6186289"/>
                  <a:pt x="1689199" y="6191250"/>
                </a:cubicBezTo>
                <a:close/>
                <a:moveTo>
                  <a:pt x="706933" y="6161484"/>
                </a:moveTo>
                <a:cubicBezTo>
                  <a:pt x="706933" y="6161484"/>
                  <a:pt x="706933" y="6163965"/>
                  <a:pt x="706933" y="6168926"/>
                </a:cubicBezTo>
                <a:cubicBezTo>
                  <a:pt x="706933" y="6173886"/>
                  <a:pt x="709414" y="6173886"/>
                  <a:pt x="714375" y="6168926"/>
                </a:cubicBezTo>
                <a:cubicBezTo>
                  <a:pt x="714375" y="6163965"/>
                  <a:pt x="711894" y="6161484"/>
                  <a:pt x="706933" y="6161484"/>
                </a:cubicBezTo>
                <a:close/>
                <a:moveTo>
                  <a:pt x="4635996" y="6154043"/>
                </a:moveTo>
                <a:lnTo>
                  <a:pt x="4635996" y="6161484"/>
                </a:lnTo>
                <a:cubicBezTo>
                  <a:pt x="4631035" y="6166445"/>
                  <a:pt x="4628554" y="6168926"/>
                  <a:pt x="4628554" y="6168926"/>
                </a:cubicBezTo>
                <a:cubicBezTo>
                  <a:pt x="4628554" y="6163965"/>
                  <a:pt x="4631035" y="6159003"/>
                  <a:pt x="4635996" y="6154043"/>
                </a:cubicBezTo>
                <a:close/>
                <a:moveTo>
                  <a:pt x="3251894" y="6154043"/>
                </a:moveTo>
                <a:cubicBezTo>
                  <a:pt x="3251894" y="6154043"/>
                  <a:pt x="3251894" y="6156523"/>
                  <a:pt x="3251894" y="6161484"/>
                </a:cubicBezTo>
                <a:cubicBezTo>
                  <a:pt x="3251894" y="6166445"/>
                  <a:pt x="3249413" y="6168926"/>
                  <a:pt x="3244453" y="6168926"/>
                </a:cubicBezTo>
                <a:cubicBezTo>
                  <a:pt x="3244453" y="6163965"/>
                  <a:pt x="3244453" y="6161484"/>
                  <a:pt x="3244453" y="6161484"/>
                </a:cubicBezTo>
                <a:close/>
                <a:moveTo>
                  <a:pt x="2247304" y="6146601"/>
                </a:moveTo>
                <a:cubicBezTo>
                  <a:pt x="2242344" y="6146601"/>
                  <a:pt x="2239863" y="6151562"/>
                  <a:pt x="2239863" y="6161484"/>
                </a:cubicBezTo>
                <a:cubicBezTo>
                  <a:pt x="2239863" y="6161484"/>
                  <a:pt x="2238623" y="6160244"/>
                  <a:pt x="2236142" y="6157763"/>
                </a:cubicBezTo>
                <a:cubicBezTo>
                  <a:pt x="2233662" y="6155283"/>
                  <a:pt x="2232421" y="6154043"/>
                  <a:pt x="2232421" y="6154043"/>
                </a:cubicBezTo>
                <a:cubicBezTo>
                  <a:pt x="2232421" y="6154043"/>
                  <a:pt x="2229941" y="6156523"/>
                  <a:pt x="2224980" y="6161484"/>
                </a:cubicBezTo>
                <a:cubicBezTo>
                  <a:pt x="2224980" y="6161484"/>
                  <a:pt x="2227461" y="6161484"/>
                  <a:pt x="2232421" y="6161484"/>
                </a:cubicBezTo>
                <a:lnTo>
                  <a:pt x="2239863" y="6161484"/>
                </a:lnTo>
                <a:lnTo>
                  <a:pt x="2247304" y="6168926"/>
                </a:lnTo>
                <a:cubicBezTo>
                  <a:pt x="2252265" y="6168926"/>
                  <a:pt x="2253506" y="6167685"/>
                  <a:pt x="2251025" y="6165205"/>
                </a:cubicBezTo>
                <a:cubicBezTo>
                  <a:pt x="2248544" y="6162724"/>
                  <a:pt x="2249785" y="6159003"/>
                  <a:pt x="2254746" y="6154043"/>
                </a:cubicBezTo>
                <a:cubicBezTo>
                  <a:pt x="2259707" y="6149082"/>
                  <a:pt x="2259707" y="6146601"/>
                  <a:pt x="2254746" y="6146601"/>
                </a:cubicBezTo>
                <a:cubicBezTo>
                  <a:pt x="2254746" y="6146601"/>
                  <a:pt x="2252265" y="6146601"/>
                  <a:pt x="2247304" y="6146601"/>
                </a:cubicBezTo>
                <a:close/>
                <a:moveTo>
                  <a:pt x="4069519" y="6141020"/>
                </a:moveTo>
                <a:cubicBezTo>
                  <a:pt x="4068898" y="6141020"/>
                  <a:pt x="4067968" y="6141641"/>
                  <a:pt x="4066728" y="6142881"/>
                </a:cubicBezTo>
                <a:cubicBezTo>
                  <a:pt x="4064248" y="6145361"/>
                  <a:pt x="4065488" y="6149082"/>
                  <a:pt x="4070449" y="6154043"/>
                </a:cubicBezTo>
                <a:lnTo>
                  <a:pt x="4063007" y="6154043"/>
                </a:lnTo>
                <a:cubicBezTo>
                  <a:pt x="4063007" y="6154043"/>
                  <a:pt x="4063007" y="6155283"/>
                  <a:pt x="4063007" y="6157763"/>
                </a:cubicBezTo>
                <a:cubicBezTo>
                  <a:pt x="4063007" y="6160244"/>
                  <a:pt x="4060527" y="6163965"/>
                  <a:pt x="4055566" y="6168926"/>
                </a:cubicBezTo>
                <a:cubicBezTo>
                  <a:pt x="4050605" y="6173886"/>
                  <a:pt x="4048125" y="6172646"/>
                  <a:pt x="4048125" y="6165205"/>
                </a:cubicBezTo>
                <a:cubicBezTo>
                  <a:pt x="4048125" y="6157763"/>
                  <a:pt x="4046884" y="6156523"/>
                  <a:pt x="4044404" y="6161484"/>
                </a:cubicBezTo>
                <a:cubicBezTo>
                  <a:pt x="4041924" y="6166445"/>
                  <a:pt x="4040683" y="6171406"/>
                  <a:pt x="4040683" y="6176367"/>
                </a:cubicBezTo>
                <a:cubicBezTo>
                  <a:pt x="4040683" y="6176367"/>
                  <a:pt x="4040683" y="6178848"/>
                  <a:pt x="4040683" y="6183808"/>
                </a:cubicBezTo>
                <a:cubicBezTo>
                  <a:pt x="4040683" y="6188769"/>
                  <a:pt x="4038203" y="6191250"/>
                  <a:pt x="4033242" y="6191250"/>
                </a:cubicBezTo>
                <a:cubicBezTo>
                  <a:pt x="4028281" y="6201172"/>
                  <a:pt x="4028281" y="6206133"/>
                  <a:pt x="4033242" y="6206133"/>
                </a:cubicBezTo>
                <a:cubicBezTo>
                  <a:pt x="4038203" y="6206133"/>
                  <a:pt x="4038203" y="6211093"/>
                  <a:pt x="4033242" y="6221015"/>
                </a:cubicBezTo>
                <a:lnTo>
                  <a:pt x="4040683" y="6228457"/>
                </a:lnTo>
                <a:cubicBezTo>
                  <a:pt x="4040683" y="6233418"/>
                  <a:pt x="4040683" y="6235898"/>
                  <a:pt x="4040683" y="6235898"/>
                </a:cubicBezTo>
                <a:lnTo>
                  <a:pt x="4040683" y="6243340"/>
                </a:lnTo>
                <a:lnTo>
                  <a:pt x="4055566" y="6235898"/>
                </a:lnTo>
                <a:cubicBezTo>
                  <a:pt x="4055566" y="6221015"/>
                  <a:pt x="4063007" y="6213574"/>
                  <a:pt x="4077890" y="6213574"/>
                </a:cubicBezTo>
                <a:cubicBezTo>
                  <a:pt x="4082851" y="6213574"/>
                  <a:pt x="4085332" y="6213574"/>
                  <a:pt x="4085332" y="6213574"/>
                </a:cubicBezTo>
                <a:lnTo>
                  <a:pt x="4085332" y="6206133"/>
                </a:lnTo>
                <a:cubicBezTo>
                  <a:pt x="4080371" y="6201172"/>
                  <a:pt x="4077890" y="6193730"/>
                  <a:pt x="4077890" y="6183808"/>
                </a:cubicBezTo>
                <a:cubicBezTo>
                  <a:pt x="4077890" y="6183808"/>
                  <a:pt x="4077890" y="6181328"/>
                  <a:pt x="4077890" y="6176367"/>
                </a:cubicBezTo>
                <a:cubicBezTo>
                  <a:pt x="4077890" y="6171406"/>
                  <a:pt x="4077890" y="6168926"/>
                  <a:pt x="4077890" y="6168926"/>
                </a:cubicBezTo>
                <a:cubicBezTo>
                  <a:pt x="4072929" y="6163965"/>
                  <a:pt x="4072929" y="6159003"/>
                  <a:pt x="4077890" y="6154043"/>
                </a:cubicBezTo>
                <a:lnTo>
                  <a:pt x="4077890" y="6146601"/>
                </a:lnTo>
                <a:cubicBezTo>
                  <a:pt x="4072929" y="6146601"/>
                  <a:pt x="4070449" y="6145361"/>
                  <a:pt x="4070449" y="6142881"/>
                </a:cubicBezTo>
                <a:cubicBezTo>
                  <a:pt x="4070449" y="6141641"/>
                  <a:pt x="4070139" y="6141020"/>
                  <a:pt x="4069519" y="6141020"/>
                </a:cubicBezTo>
                <a:close/>
                <a:moveTo>
                  <a:pt x="3490019" y="6139160"/>
                </a:moveTo>
                <a:cubicBezTo>
                  <a:pt x="3490019" y="6144121"/>
                  <a:pt x="3490019" y="6146601"/>
                  <a:pt x="3490019" y="6146601"/>
                </a:cubicBezTo>
                <a:cubicBezTo>
                  <a:pt x="3490019" y="6146601"/>
                  <a:pt x="3487538" y="6146601"/>
                  <a:pt x="3482578" y="6146601"/>
                </a:cubicBezTo>
                <a:cubicBezTo>
                  <a:pt x="3482578" y="6141641"/>
                  <a:pt x="3485058" y="6139160"/>
                  <a:pt x="3490019" y="6139160"/>
                </a:cubicBezTo>
                <a:close/>
                <a:moveTo>
                  <a:pt x="163245" y="6136834"/>
                </a:moveTo>
                <a:cubicBezTo>
                  <a:pt x="166036" y="6137145"/>
                  <a:pt x="168671" y="6137920"/>
                  <a:pt x="171152" y="6139160"/>
                </a:cubicBezTo>
                <a:cubicBezTo>
                  <a:pt x="176113" y="6144121"/>
                  <a:pt x="176113" y="6151562"/>
                  <a:pt x="171152" y="6161484"/>
                </a:cubicBezTo>
                <a:cubicBezTo>
                  <a:pt x="166191" y="6171406"/>
                  <a:pt x="163710" y="6178848"/>
                  <a:pt x="163710" y="6183808"/>
                </a:cubicBezTo>
                <a:cubicBezTo>
                  <a:pt x="168671" y="6198691"/>
                  <a:pt x="163710" y="6216055"/>
                  <a:pt x="148828" y="6235898"/>
                </a:cubicBezTo>
                <a:cubicBezTo>
                  <a:pt x="143867" y="6240860"/>
                  <a:pt x="141386" y="6245820"/>
                  <a:pt x="141386" y="6250781"/>
                </a:cubicBezTo>
                <a:cubicBezTo>
                  <a:pt x="141386" y="6255742"/>
                  <a:pt x="140146" y="6259463"/>
                  <a:pt x="137666" y="6261943"/>
                </a:cubicBezTo>
                <a:cubicBezTo>
                  <a:pt x="135185" y="6264424"/>
                  <a:pt x="131464" y="6266904"/>
                  <a:pt x="126503" y="6269385"/>
                </a:cubicBezTo>
                <a:cubicBezTo>
                  <a:pt x="121542" y="6271865"/>
                  <a:pt x="119062" y="6274346"/>
                  <a:pt x="119062" y="6276826"/>
                </a:cubicBezTo>
                <a:cubicBezTo>
                  <a:pt x="119062" y="6279306"/>
                  <a:pt x="119062" y="6283027"/>
                  <a:pt x="119062" y="6287988"/>
                </a:cubicBezTo>
                <a:cubicBezTo>
                  <a:pt x="119062" y="6287988"/>
                  <a:pt x="116582" y="6287988"/>
                  <a:pt x="111621" y="6287988"/>
                </a:cubicBezTo>
                <a:cubicBezTo>
                  <a:pt x="106660" y="6287988"/>
                  <a:pt x="101699" y="6292949"/>
                  <a:pt x="96738" y="6302871"/>
                </a:cubicBezTo>
                <a:cubicBezTo>
                  <a:pt x="86816" y="6307831"/>
                  <a:pt x="79375" y="6307831"/>
                  <a:pt x="74414" y="6302871"/>
                </a:cubicBezTo>
                <a:cubicBezTo>
                  <a:pt x="69453" y="6297910"/>
                  <a:pt x="71933" y="6295429"/>
                  <a:pt x="81855" y="6295429"/>
                </a:cubicBezTo>
                <a:cubicBezTo>
                  <a:pt x="81855" y="6295429"/>
                  <a:pt x="83095" y="6294189"/>
                  <a:pt x="85576" y="6291708"/>
                </a:cubicBezTo>
                <a:cubicBezTo>
                  <a:pt x="88056" y="6289228"/>
                  <a:pt x="89296" y="6285508"/>
                  <a:pt x="89296" y="6280546"/>
                </a:cubicBezTo>
                <a:cubicBezTo>
                  <a:pt x="94257" y="6270625"/>
                  <a:pt x="99218" y="6263183"/>
                  <a:pt x="104179" y="6258222"/>
                </a:cubicBezTo>
                <a:cubicBezTo>
                  <a:pt x="119062" y="6253262"/>
                  <a:pt x="128984" y="6248300"/>
                  <a:pt x="133945" y="6243340"/>
                </a:cubicBezTo>
                <a:lnTo>
                  <a:pt x="119062" y="6191250"/>
                </a:lnTo>
                <a:lnTo>
                  <a:pt x="119062" y="6154043"/>
                </a:lnTo>
                <a:lnTo>
                  <a:pt x="133945" y="6146601"/>
                </a:lnTo>
                <a:cubicBezTo>
                  <a:pt x="145107" y="6139160"/>
                  <a:pt x="154874" y="6135904"/>
                  <a:pt x="163245" y="6136834"/>
                </a:cubicBezTo>
                <a:close/>
                <a:moveTo>
                  <a:pt x="3735585" y="6131719"/>
                </a:moveTo>
                <a:cubicBezTo>
                  <a:pt x="3735585" y="6136679"/>
                  <a:pt x="3733105" y="6141641"/>
                  <a:pt x="3728144" y="6146601"/>
                </a:cubicBezTo>
                <a:lnTo>
                  <a:pt x="3720703" y="6154043"/>
                </a:lnTo>
                <a:cubicBezTo>
                  <a:pt x="3720703" y="6149082"/>
                  <a:pt x="3723183" y="6144121"/>
                  <a:pt x="3728144" y="6139160"/>
                </a:cubicBezTo>
                <a:close/>
                <a:moveTo>
                  <a:pt x="3155156" y="6131719"/>
                </a:moveTo>
                <a:lnTo>
                  <a:pt x="3147714" y="6161484"/>
                </a:lnTo>
                <a:lnTo>
                  <a:pt x="3132831" y="6168926"/>
                </a:lnTo>
                <a:lnTo>
                  <a:pt x="3140273" y="6161484"/>
                </a:lnTo>
                <a:cubicBezTo>
                  <a:pt x="3140273" y="6156523"/>
                  <a:pt x="3142754" y="6151562"/>
                  <a:pt x="3147714" y="6146601"/>
                </a:cubicBezTo>
                <a:cubicBezTo>
                  <a:pt x="3147714" y="6141641"/>
                  <a:pt x="3148954" y="6137920"/>
                  <a:pt x="3151435" y="6135439"/>
                </a:cubicBezTo>
                <a:cubicBezTo>
                  <a:pt x="3153916" y="6132959"/>
                  <a:pt x="3155156" y="6131719"/>
                  <a:pt x="3155156" y="6131719"/>
                </a:cubicBezTo>
                <a:close/>
                <a:moveTo>
                  <a:pt x="3713261" y="6124277"/>
                </a:moveTo>
                <a:lnTo>
                  <a:pt x="3705820" y="6146601"/>
                </a:lnTo>
                <a:cubicBezTo>
                  <a:pt x="3705820" y="6146601"/>
                  <a:pt x="3705820" y="6149082"/>
                  <a:pt x="3705820" y="6154043"/>
                </a:cubicBezTo>
                <a:cubicBezTo>
                  <a:pt x="3705820" y="6159003"/>
                  <a:pt x="3705820" y="6163965"/>
                  <a:pt x="3705820" y="6168926"/>
                </a:cubicBezTo>
                <a:cubicBezTo>
                  <a:pt x="3695898" y="6213574"/>
                  <a:pt x="3685976" y="6235898"/>
                  <a:pt x="3676054" y="6235898"/>
                </a:cubicBezTo>
                <a:cubicBezTo>
                  <a:pt x="3676054" y="6235898"/>
                  <a:pt x="3676054" y="6233418"/>
                  <a:pt x="3676054" y="6228457"/>
                </a:cubicBezTo>
                <a:cubicBezTo>
                  <a:pt x="3676054" y="6223496"/>
                  <a:pt x="3683496" y="6201172"/>
                  <a:pt x="3698378" y="6161484"/>
                </a:cubicBezTo>
                <a:cubicBezTo>
                  <a:pt x="3703339" y="6151562"/>
                  <a:pt x="3705820" y="6141641"/>
                  <a:pt x="3705820" y="6131719"/>
                </a:cubicBezTo>
                <a:cubicBezTo>
                  <a:pt x="3705820" y="6131719"/>
                  <a:pt x="3707060" y="6130478"/>
                  <a:pt x="3709540" y="6127998"/>
                </a:cubicBezTo>
                <a:cubicBezTo>
                  <a:pt x="3712021" y="6125517"/>
                  <a:pt x="3713261" y="6124277"/>
                  <a:pt x="3713261" y="6124277"/>
                </a:cubicBezTo>
                <a:close/>
                <a:moveTo>
                  <a:pt x="3080742" y="6124277"/>
                </a:moveTo>
                <a:cubicBezTo>
                  <a:pt x="3075781" y="6124277"/>
                  <a:pt x="3073300" y="6125517"/>
                  <a:pt x="3073300" y="6127998"/>
                </a:cubicBezTo>
                <a:cubicBezTo>
                  <a:pt x="3073300" y="6130478"/>
                  <a:pt x="3075781" y="6131719"/>
                  <a:pt x="3080742" y="6131719"/>
                </a:cubicBezTo>
                <a:cubicBezTo>
                  <a:pt x="3085703" y="6131719"/>
                  <a:pt x="3088183" y="6134199"/>
                  <a:pt x="3088183" y="6139160"/>
                </a:cubicBezTo>
                <a:lnTo>
                  <a:pt x="3095624" y="6139160"/>
                </a:lnTo>
                <a:cubicBezTo>
                  <a:pt x="3095624" y="6134199"/>
                  <a:pt x="3094385" y="6130478"/>
                  <a:pt x="3091904" y="6127998"/>
                </a:cubicBezTo>
                <a:cubicBezTo>
                  <a:pt x="3089423" y="6125517"/>
                  <a:pt x="3085703" y="6124277"/>
                  <a:pt x="3080742" y="6124277"/>
                </a:cubicBezTo>
                <a:close/>
                <a:moveTo>
                  <a:pt x="2143125" y="6124277"/>
                </a:moveTo>
                <a:cubicBezTo>
                  <a:pt x="2148085" y="6124277"/>
                  <a:pt x="2150566" y="6126758"/>
                  <a:pt x="2150566" y="6131719"/>
                </a:cubicBezTo>
                <a:cubicBezTo>
                  <a:pt x="2150566" y="6136679"/>
                  <a:pt x="2148085" y="6139160"/>
                  <a:pt x="2143125" y="6139160"/>
                </a:cubicBezTo>
                <a:cubicBezTo>
                  <a:pt x="2138164" y="6139160"/>
                  <a:pt x="2135683" y="6139160"/>
                  <a:pt x="2135683" y="6139160"/>
                </a:cubicBezTo>
                <a:cubicBezTo>
                  <a:pt x="2135683" y="6134199"/>
                  <a:pt x="2136924" y="6131719"/>
                  <a:pt x="2139404" y="6131719"/>
                </a:cubicBezTo>
                <a:cubicBezTo>
                  <a:pt x="2141885" y="6131719"/>
                  <a:pt x="2143125" y="6129238"/>
                  <a:pt x="2143125" y="6124277"/>
                </a:cubicBezTo>
                <a:close/>
                <a:moveTo>
                  <a:pt x="3668613" y="6116836"/>
                </a:moveTo>
                <a:lnTo>
                  <a:pt x="3676054" y="6124277"/>
                </a:lnTo>
                <a:cubicBezTo>
                  <a:pt x="3681015" y="6129238"/>
                  <a:pt x="3678535" y="6131719"/>
                  <a:pt x="3668613" y="6131719"/>
                </a:cubicBezTo>
                <a:lnTo>
                  <a:pt x="3661171" y="6124277"/>
                </a:lnTo>
                <a:cubicBezTo>
                  <a:pt x="3661171" y="6119316"/>
                  <a:pt x="3663652" y="6116836"/>
                  <a:pt x="3668613" y="6116836"/>
                </a:cubicBezTo>
                <a:close/>
                <a:moveTo>
                  <a:pt x="3642568" y="6116836"/>
                </a:moveTo>
                <a:cubicBezTo>
                  <a:pt x="3645048" y="6116836"/>
                  <a:pt x="3648769" y="6116836"/>
                  <a:pt x="3653730" y="6116836"/>
                </a:cubicBezTo>
                <a:cubicBezTo>
                  <a:pt x="3653730" y="6121796"/>
                  <a:pt x="3651249" y="6124277"/>
                  <a:pt x="3646289" y="6124277"/>
                </a:cubicBezTo>
                <a:cubicBezTo>
                  <a:pt x="3641328" y="6119316"/>
                  <a:pt x="3640087" y="6116836"/>
                  <a:pt x="3642568" y="6116836"/>
                </a:cubicBezTo>
                <a:close/>
                <a:moveTo>
                  <a:pt x="44648" y="6116836"/>
                </a:moveTo>
                <a:cubicBezTo>
                  <a:pt x="44648" y="6116836"/>
                  <a:pt x="47128" y="6116836"/>
                  <a:pt x="52089" y="6116836"/>
                </a:cubicBezTo>
                <a:cubicBezTo>
                  <a:pt x="57050" y="6116836"/>
                  <a:pt x="62011" y="6116836"/>
                  <a:pt x="66972" y="6116836"/>
                </a:cubicBezTo>
                <a:lnTo>
                  <a:pt x="81855" y="6116836"/>
                </a:lnTo>
                <a:cubicBezTo>
                  <a:pt x="81855" y="6121796"/>
                  <a:pt x="84336" y="6124277"/>
                  <a:pt x="89296" y="6124277"/>
                </a:cubicBezTo>
                <a:cubicBezTo>
                  <a:pt x="94257" y="6129238"/>
                  <a:pt x="96738" y="6131719"/>
                  <a:pt x="96738" y="6131719"/>
                </a:cubicBezTo>
                <a:cubicBezTo>
                  <a:pt x="96738" y="6131719"/>
                  <a:pt x="94257" y="6134199"/>
                  <a:pt x="89296" y="6139160"/>
                </a:cubicBezTo>
                <a:cubicBezTo>
                  <a:pt x="79375" y="6149082"/>
                  <a:pt x="71933" y="6149082"/>
                  <a:pt x="66972" y="6139160"/>
                </a:cubicBezTo>
                <a:cubicBezTo>
                  <a:pt x="57050" y="6139160"/>
                  <a:pt x="49609" y="6141641"/>
                  <a:pt x="44648" y="6146601"/>
                </a:cubicBezTo>
                <a:cubicBezTo>
                  <a:pt x="44648" y="6151562"/>
                  <a:pt x="43408" y="6155283"/>
                  <a:pt x="40927" y="6157763"/>
                </a:cubicBezTo>
                <a:cubicBezTo>
                  <a:pt x="38447" y="6160244"/>
                  <a:pt x="35966" y="6160244"/>
                  <a:pt x="33486" y="6157763"/>
                </a:cubicBezTo>
                <a:cubicBezTo>
                  <a:pt x="31005" y="6155283"/>
                  <a:pt x="31005" y="6149082"/>
                  <a:pt x="33486" y="6139160"/>
                </a:cubicBezTo>
                <a:cubicBezTo>
                  <a:pt x="35966" y="6129238"/>
                  <a:pt x="39687" y="6121796"/>
                  <a:pt x="44648" y="6116836"/>
                </a:cubicBezTo>
                <a:close/>
                <a:moveTo>
                  <a:pt x="4680644" y="6109394"/>
                </a:moveTo>
                <a:lnTo>
                  <a:pt x="4695527" y="6116836"/>
                </a:lnTo>
                <a:lnTo>
                  <a:pt x="4688086" y="6116836"/>
                </a:lnTo>
                <a:cubicBezTo>
                  <a:pt x="4683124" y="6121796"/>
                  <a:pt x="4680644" y="6125517"/>
                  <a:pt x="4680644" y="6127998"/>
                </a:cubicBezTo>
                <a:cubicBezTo>
                  <a:pt x="4680644" y="6130478"/>
                  <a:pt x="4679404" y="6131719"/>
                  <a:pt x="4676923" y="6131719"/>
                </a:cubicBezTo>
                <a:cubicBezTo>
                  <a:pt x="4674443" y="6131719"/>
                  <a:pt x="4673203" y="6131719"/>
                  <a:pt x="4673203" y="6131719"/>
                </a:cubicBezTo>
                <a:lnTo>
                  <a:pt x="4665761" y="6139160"/>
                </a:lnTo>
                <a:lnTo>
                  <a:pt x="4658320" y="6146601"/>
                </a:lnTo>
                <a:cubicBezTo>
                  <a:pt x="4658320" y="6141641"/>
                  <a:pt x="4660800" y="6134199"/>
                  <a:pt x="4665761" y="6124277"/>
                </a:cubicBezTo>
                <a:cubicBezTo>
                  <a:pt x="4670722" y="6114355"/>
                  <a:pt x="4675683" y="6109394"/>
                  <a:pt x="4680644" y="6109394"/>
                </a:cubicBezTo>
                <a:close/>
                <a:moveTo>
                  <a:pt x="4650878" y="6109394"/>
                </a:moveTo>
                <a:lnTo>
                  <a:pt x="4650878" y="6124277"/>
                </a:lnTo>
                <a:lnTo>
                  <a:pt x="4643437" y="6124277"/>
                </a:lnTo>
                <a:cubicBezTo>
                  <a:pt x="4643437" y="6124277"/>
                  <a:pt x="4644677" y="6121796"/>
                  <a:pt x="4647158" y="6116836"/>
                </a:cubicBezTo>
                <a:cubicBezTo>
                  <a:pt x="4649638" y="6111875"/>
                  <a:pt x="4650878" y="6109394"/>
                  <a:pt x="4650878" y="6109394"/>
                </a:cubicBezTo>
                <a:close/>
                <a:moveTo>
                  <a:pt x="4747616" y="6101953"/>
                </a:moveTo>
                <a:lnTo>
                  <a:pt x="4732734" y="6154043"/>
                </a:lnTo>
                <a:cubicBezTo>
                  <a:pt x="4732734" y="6154043"/>
                  <a:pt x="4732734" y="6156523"/>
                  <a:pt x="4732734" y="6161484"/>
                </a:cubicBezTo>
                <a:lnTo>
                  <a:pt x="4725292" y="6168926"/>
                </a:lnTo>
                <a:lnTo>
                  <a:pt x="4717851" y="6168926"/>
                </a:lnTo>
                <a:cubicBezTo>
                  <a:pt x="4717851" y="6168926"/>
                  <a:pt x="4720332" y="6162724"/>
                  <a:pt x="4725292" y="6150322"/>
                </a:cubicBezTo>
                <a:cubicBezTo>
                  <a:pt x="4730254" y="6137920"/>
                  <a:pt x="4735214" y="6126758"/>
                  <a:pt x="4740175" y="6116836"/>
                </a:cubicBezTo>
                <a:cubicBezTo>
                  <a:pt x="4745136" y="6106914"/>
                  <a:pt x="4747616" y="6101953"/>
                  <a:pt x="4747616" y="6101953"/>
                </a:cubicBezTo>
                <a:close/>
                <a:moveTo>
                  <a:pt x="2262187" y="6101953"/>
                </a:moveTo>
                <a:lnTo>
                  <a:pt x="2262187" y="6109394"/>
                </a:lnTo>
                <a:cubicBezTo>
                  <a:pt x="2262187" y="6109394"/>
                  <a:pt x="2264668" y="6109394"/>
                  <a:pt x="2269628" y="6109394"/>
                </a:cubicBezTo>
                <a:cubicBezTo>
                  <a:pt x="2269628" y="6104434"/>
                  <a:pt x="2267148" y="6101953"/>
                  <a:pt x="2262187" y="6101953"/>
                </a:cubicBezTo>
                <a:close/>
                <a:moveTo>
                  <a:pt x="1815703" y="6101953"/>
                </a:moveTo>
                <a:cubicBezTo>
                  <a:pt x="1815703" y="6101953"/>
                  <a:pt x="1813222" y="6104434"/>
                  <a:pt x="1808261" y="6109394"/>
                </a:cubicBezTo>
                <a:cubicBezTo>
                  <a:pt x="1803300" y="6114355"/>
                  <a:pt x="1800820" y="6116836"/>
                  <a:pt x="1800820" y="6116836"/>
                </a:cubicBezTo>
                <a:lnTo>
                  <a:pt x="1815703" y="6116836"/>
                </a:lnTo>
                <a:close/>
                <a:moveTo>
                  <a:pt x="1436191" y="6101953"/>
                </a:moveTo>
                <a:lnTo>
                  <a:pt x="1406425" y="6146601"/>
                </a:lnTo>
                <a:cubicBezTo>
                  <a:pt x="1406425" y="6151562"/>
                  <a:pt x="1406425" y="6154043"/>
                  <a:pt x="1406425" y="6154043"/>
                </a:cubicBezTo>
                <a:lnTo>
                  <a:pt x="1406425" y="6168926"/>
                </a:lnTo>
                <a:lnTo>
                  <a:pt x="1406425" y="6176367"/>
                </a:lnTo>
                <a:lnTo>
                  <a:pt x="1421308" y="6161484"/>
                </a:lnTo>
                <a:cubicBezTo>
                  <a:pt x="1426269" y="6151562"/>
                  <a:pt x="1431230" y="6144121"/>
                  <a:pt x="1436191" y="6139160"/>
                </a:cubicBezTo>
                <a:cubicBezTo>
                  <a:pt x="1441152" y="6139160"/>
                  <a:pt x="1443632" y="6132959"/>
                  <a:pt x="1443632" y="6120556"/>
                </a:cubicBezTo>
                <a:cubicBezTo>
                  <a:pt x="1443632" y="6108154"/>
                  <a:pt x="1441152" y="6101953"/>
                  <a:pt x="1436191" y="6101953"/>
                </a:cubicBezTo>
                <a:close/>
                <a:moveTo>
                  <a:pt x="4219277" y="6094511"/>
                </a:moveTo>
                <a:cubicBezTo>
                  <a:pt x="4219277" y="6094511"/>
                  <a:pt x="4221757" y="6094511"/>
                  <a:pt x="4226718" y="6094511"/>
                </a:cubicBezTo>
                <a:cubicBezTo>
                  <a:pt x="4226718" y="6094511"/>
                  <a:pt x="4226718" y="6096992"/>
                  <a:pt x="4226718" y="6101953"/>
                </a:cubicBezTo>
                <a:cubicBezTo>
                  <a:pt x="4221757" y="6101953"/>
                  <a:pt x="4219277" y="6101953"/>
                  <a:pt x="4219277" y="6101953"/>
                </a:cubicBezTo>
                <a:cubicBezTo>
                  <a:pt x="4219277" y="6096992"/>
                  <a:pt x="4219277" y="6094511"/>
                  <a:pt x="4219277" y="6094511"/>
                </a:cubicBezTo>
                <a:close/>
                <a:moveTo>
                  <a:pt x="4033242" y="6094511"/>
                </a:moveTo>
                <a:lnTo>
                  <a:pt x="4033242" y="6109394"/>
                </a:lnTo>
                <a:lnTo>
                  <a:pt x="4040683" y="6101953"/>
                </a:lnTo>
                <a:close/>
                <a:moveTo>
                  <a:pt x="1845468" y="6094511"/>
                </a:moveTo>
                <a:cubicBezTo>
                  <a:pt x="1845468" y="6094511"/>
                  <a:pt x="1845468" y="6096992"/>
                  <a:pt x="1845468" y="6101953"/>
                </a:cubicBezTo>
                <a:cubicBezTo>
                  <a:pt x="1840508" y="6101953"/>
                  <a:pt x="1838027" y="6101953"/>
                  <a:pt x="1838027" y="6101953"/>
                </a:cubicBezTo>
                <a:cubicBezTo>
                  <a:pt x="1838027" y="6101953"/>
                  <a:pt x="1839267" y="6100713"/>
                  <a:pt x="1841748" y="6098232"/>
                </a:cubicBezTo>
                <a:cubicBezTo>
                  <a:pt x="1844228" y="6095752"/>
                  <a:pt x="1845468" y="6094511"/>
                  <a:pt x="1845468" y="6094511"/>
                </a:cubicBezTo>
                <a:close/>
                <a:moveTo>
                  <a:pt x="4685109" y="6090047"/>
                </a:moveTo>
                <a:lnTo>
                  <a:pt x="4688086" y="6094511"/>
                </a:lnTo>
                <a:cubicBezTo>
                  <a:pt x="4688086" y="6094511"/>
                  <a:pt x="4688086" y="6095752"/>
                  <a:pt x="4688086" y="6098232"/>
                </a:cubicBezTo>
                <a:cubicBezTo>
                  <a:pt x="4688086" y="6100713"/>
                  <a:pt x="4685605" y="6101953"/>
                  <a:pt x="4680644" y="6101953"/>
                </a:cubicBezTo>
                <a:cubicBezTo>
                  <a:pt x="4680644" y="6101953"/>
                  <a:pt x="4680644" y="6099472"/>
                  <a:pt x="4680644" y="6094511"/>
                </a:cubicBezTo>
                <a:close/>
                <a:moveTo>
                  <a:pt x="4688086" y="6087070"/>
                </a:moveTo>
                <a:lnTo>
                  <a:pt x="4685109" y="6090047"/>
                </a:lnTo>
                <a:lnTo>
                  <a:pt x="4684365" y="6088930"/>
                </a:lnTo>
                <a:close/>
                <a:moveTo>
                  <a:pt x="4189511" y="6087070"/>
                </a:moveTo>
                <a:cubicBezTo>
                  <a:pt x="4194472" y="6087070"/>
                  <a:pt x="4196953" y="6089551"/>
                  <a:pt x="4196953" y="6094511"/>
                </a:cubicBezTo>
                <a:cubicBezTo>
                  <a:pt x="4196953" y="6099472"/>
                  <a:pt x="4196953" y="6104434"/>
                  <a:pt x="4196953" y="6109394"/>
                </a:cubicBezTo>
                <a:cubicBezTo>
                  <a:pt x="4191992" y="6104434"/>
                  <a:pt x="4187031" y="6104434"/>
                  <a:pt x="4182070" y="6109394"/>
                </a:cubicBezTo>
                <a:cubicBezTo>
                  <a:pt x="4177109" y="6109394"/>
                  <a:pt x="4174628" y="6108154"/>
                  <a:pt x="4174628" y="6105674"/>
                </a:cubicBezTo>
                <a:cubicBezTo>
                  <a:pt x="4174628" y="6103193"/>
                  <a:pt x="4175869" y="6100713"/>
                  <a:pt x="4178349" y="6098232"/>
                </a:cubicBezTo>
                <a:cubicBezTo>
                  <a:pt x="4180830" y="6095752"/>
                  <a:pt x="4182070" y="6094511"/>
                  <a:pt x="4182070" y="6094511"/>
                </a:cubicBezTo>
                <a:cubicBezTo>
                  <a:pt x="4187031" y="6094511"/>
                  <a:pt x="4189511" y="6094511"/>
                  <a:pt x="4189511" y="6094511"/>
                </a:cubicBezTo>
                <a:cubicBezTo>
                  <a:pt x="4189511" y="6089551"/>
                  <a:pt x="4189511" y="6087070"/>
                  <a:pt x="4189511" y="6087070"/>
                </a:cubicBezTo>
                <a:close/>
                <a:moveTo>
                  <a:pt x="558105" y="6087070"/>
                </a:moveTo>
                <a:cubicBezTo>
                  <a:pt x="563066" y="6087070"/>
                  <a:pt x="565547" y="6089551"/>
                  <a:pt x="565547" y="6094511"/>
                </a:cubicBezTo>
                <a:lnTo>
                  <a:pt x="558105" y="6101953"/>
                </a:lnTo>
                <a:cubicBezTo>
                  <a:pt x="558105" y="6101953"/>
                  <a:pt x="558105" y="6099472"/>
                  <a:pt x="558105" y="6094511"/>
                </a:cubicBezTo>
                <a:cubicBezTo>
                  <a:pt x="558105" y="6089551"/>
                  <a:pt x="558105" y="6087070"/>
                  <a:pt x="558105" y="6087070"/>
                </a:cubicBezTo>
                <a:close/>
                <a:moveTo>
                  <a:pt x="327421" y="6087070"/>
                </a:moveTo>
                <a:cubicBezTo>
                  <a:pt x="332382" y="6087070"/>
                  <a:pt x="334863" y="6087070"/>
                  <a:pt x="334863" y="6087070"/>
                </a:cubicBezTo>
                <a:lnTo>
                  <a:pt x="334863" y="6094511"/>
                </a:lnTo>
                <a:lnTo>
                  <a:pt x="327421" y="6109394"/>
                </a:lnTo>
                <a:lnTo>
                  <a:pt x="319980" y="6124277"/>
                </a:lnTo>
                <a:lnTo>
                  <a:pt x="319980" y="6101953"/>
                </a:lnTo>
                <a:cubicBezTo>
                  <a:pt x="319980" y="6092031"/>
                  <a:pt x="322460" y="6087070"/>
                  <a:pt x="327421" y="6087070"/>
                </a:cubicBezTo>
                <a:close/>
                <a:moveTo>
                  <a:pt x="4688254" y="6086902"/>
                </a:moveTo>
                <a:lnTo>
                  <a:pt x="4688086" y="6087070"/>
                </a:lnTo>
                <a:lnTo>
                  <a:pt x="4688086" y="6087070"/>
                </a:lnTo>
                <a:close/>
                <a:moveTo>
                  <a:pt x="2022202" y="6083349"/>
                </a:moveTo>
                <a:cubicBezTo>
                  <a:pt x="2023442" y="6083349"/>
                  <a:pt x="2024062" y="6084590"/>
                  <a:pt x="2024062" y="6087070"/>
                </a:cubicBezTo>
                <a:cubicBezTo>
                  <a:pt x="2019101" y="6092031"/>
                  <a:pt x="2014140" y="6096992"/>
                  <a:pt x="2009179" y="6101953"/>
                </a:cubicBezTo>
                <a:cubicBezTo>
                  <a:pt x="2009179" y="6096992"/>
                  <a:pt x="2011660" y="6092031"/>
                  <a:pt x="2016621" y="6087070"/>
                </a:cubicBezTo>
                <a:cubicBezTo>
                  <a:pt x="2019101" y="6084590"/>
                  <a:pt x="2020961" y="6083349"/>
                  <a:pt x="2022202" y="6083349"/>
                </a:cubicBezTo>
                <a:close/>
                <a:moveTo>
                  <a:pt x="4695527" y="6079629"/>
                </a:moveTo>
                <a:lnTo>
                  <a:pt x="4688254" y="6086902"/>
                </a:lnTo>
                <a:lnTo>
                  <a:pt x="4693666" y="6081489"/>
                </a:lnTo>
                <a:cubicBezTo>
                  <a:pt x="4694907" y="6080249"/>
                  <a:pt x="4695527" y="6079629"/>
                  <a:pt x="4695527" y="6079629"/>
                </a:cubicBezTo>
                <a:close/>
                <a:moveTo>
                  <a:pt x="3512343" y="6072187"/>
                </a:moveTo>
                <a:cubicBezTo>
                  <a:pt x="3512343" y="6077148"/>
                  <a:pt x="3511103" y="6079629"/>
                  <a:pt x="3508623" y="6079629"/>
                </a:cubicBezTo>
                <a:cubicBezTo>
                  <a:pt x="3506142" y="6079629"/>
                  <a:pt x="3504902" y="6079629"/>
                  <a:pt x="3504902" y="6079629"/>
                </a:cubicBezTo>
                <a:cubicBezTo>
                  <a:pt x="3504902" y="6079629"/>
                  <a:pt x="3504902" y="6078389"/>
                  <a:pt x="3504902" y="6075908"/>
                </a:cubicBezTo>
                <a:cubicBezTo>
                  <a:pt x="3504902" y="6073427"/>
                  <a:pt x="3507382" y="6072187"/>
                  <a:pt x="3512343" y="6072187"/>
                </a:cubicBezTo>
                <a:close/>
                <a:moveTo>
                  <a:pt x="3266777" y="6072187"/>
                </a:moveTo>
                <a:cubicBezTo>
                  <a:pt x="3281660" y="6072187"/>
                  <a:pt x="3281660" y="6079629"/>
                  <a:pt x="3266777" y="6094511"/>
                </a:cubicBezTo>
                <a:lnTo>
                  <a:pt x="3244453" y="6109394"/>
                </a:lnTo>
                <a:cubicBezTo>
                  <a:pt x="3244453" y="6089551"/>
                  <a:pt x="3251894" y="6077148"/>
                  <a:pt x="3266777" y="6072187"/>
                </a:cubicBezTo>
                <a:close/>
                <a:moveTo>
                  <a:pt x="1808261" y="6072187"/>
                </a:moveTo>
                <a:cubicBezTo>
                  <a:pt x="1808261" y="6077148"/>
                  <a:pt x="1809502" y="6078389"/>
                  <a:pt x="1811982" y="6075908"/>
                </a:cubicBezTo>
                <a:cubicBezTo>
                  <a:pt x="1814463" y="6073427"/>
                  <a:pt x="1815703" y="6072187"/>
                  <a:pt x="1815703" y="6072187"/>
                </a:cubicBezTo>
                <a:close/>
                <a:moveTo>
                  <a:pt x="535781" y="6064746"/>
                </a:moveTo>
                <a:cubicBezTo>
                  <a:pt x="535781" y="6064746"/>
                  <a:pt x="535781" y="6065986"/>
                  <a:pt x="535781" y="6068467"/>
                </a:cubicBezTo>
                <a:cubicBezTo>
                  <a:pt x="535781" y="6070947"/>
                  <a:pt x="533300" y="6072187"/>
                  <a:pt x="528339" y="6072187"/>
                </a:cubicBezTo>
                <a:cubicBezTo>
                  <a:pt x="528339" y="6072187"/>
                  <a:pt x="529580" y="6070947"/>
                  <a:pt x="532060" y="6068467"/>
                </a:cubicBezTo>
                <a:cubicBezTo>
                  <a:pt x="534541" y="6065986"/>
                  <a:pt x="535781" y="6064746"/>
                  <a:pt x="535781" y="6064746"/>
                </a:cubicBezTo>
                <a:close/>
                <a:moveTo>
                  <a:pt x="4695527" y="6057304"/>
                </a:moveTo>
                <a:cubicBezTo>
                  <a:pt x="4705449" y="6062265"/>
                  <a:pt x="4705449" y="6067227"/>
                  <a:pt x="4695527" y="6072187"/>
                </a:cubicBezTo>
                <a:lnTo>
                  <a:pt x="4688086" y="6064746"/>
                </a:lnTo>
                <a:cubicBezTo>
                  <a:pt x="4693047" y="6064746"/>
                  <a:pt x="4695527" y="6062265"/>
                  <a:pt x="4695527" y="6057304"/>
                </a:cubicBezTo>
                <a:close/>
                <a:moveTo>
                  <a:pt x="1808261" y="6057304"/>
                </a:moveTo>
                <a:cubicBezTo>
                  <a:pt x="1808261" y="6057304"/>
                  <a:pt x="1808261" y="6059785"/>
                  <a:pt x="1808261" y="6064746"/>
                </a:cubicBezTo>
                <a:cubicBezTo>
                  <a:pt x="1813222" y="6064746"/>
                  <a:pt x="1815703" y="6063506"/>
                  <a:pt x="1815703" y="6061025"/>
                </a:cubicBezTo>
                <a:cubicBezTo>
                  <a:pt x="1815703" y="6058545"/>
                  <a:pt x="1815703" y="6057304"/>
                  <a:pt x="1815703" y="6057304"/>
                </a:cubicBezTo>
                <a:cubicBezTo>
                  <a:pt x="1815703" y="6057304"/>
                  <a:pt x="1813222" y="6057304"/>
                  <a:pt x="1808261" y="6057304"/>
                </a:cubicBezTo>
                <a:close/>
                <a:moveTo>
                  <a:pt x="3545364" y="6052886"/>
                </a:moveTo>
                <a:cubicBezTo>
                  <a:pt x="3548155" y="6053351"/>
                  <a:pt x="3549550" y="6057304"/>
                  <a:pt x="3549550" y="6064746"/>
                </a:cubicBezTo>
                <a:cubicBezTo>
                  <a:pt x="3549550" y="6069707"/>
                  <a:pt x="3548310" y="6074668"/>
                  <a:pt x="3545830" y="6079629"/>
                </a:cubicBezTo>
                <a:cubicBezTo>
                  <a:pt x="3543349" y="6084589"/>
                  <a:pt x="3542109" y="6087070"/>
                  <a:pt x="3542109" y="6087070"/>
                </a:cubicBezTo>
                <a:cubicBezTo>
                  <a:pt x="3537148" y="6087070"/>
                  <a:pt x="3534667" y="6087070"/>
                  <a:pt x="3534667" y="6087070"/>
                </a:cubicBezTo>
                <a:lnTo>
                  <a:pt x="3534667" y="6064746"/>
                </a:lnTo>
                <a:cubicBezTo>
                  <a:pt x="3534667" y="6059785"/>
                  <a:pt x="3537148" y="6056064"/>
                  <a:pt x="3542109" y="6053584"/>
                </a:cubicBezTo>
                <a:cubicBezTo>
                  <a:pt x="3543349" y="6052964"/>
                  <a:pt x="3544434" y="6052731"/>
                  <a:pt x="3545364" y="6052886"/>
                </a:cubicBezTo>
                <a:close/>
                <a:moveTo>
                  <a:pt x="3757910" y="6049863"/>
                </a:moveTo>
                <a:cubicBezTo>
                  <a:pt x="3757910" y="6054824"/>
                  <a:pt x="3757910" y="6057304"/>
                  <a:pt x="3757910" y="6057304"/>
                </a:cubicBezTo>
                <a:lnTo>
                  <a:pt x="3750468" y="6057304"/>
                </a:lnTo>
                <a:close/>
                <a:moveTo>
                  <a:pt x="3839765" y="6042422"/>
                </a:moveTo>
                <a:lnTo>
                  <a:pt x="3847206" y="6042422"/>
                </a:lnTo>
                <a:cubicBezTo>
                  <a:pt x="3847206" y="6047382"/>
                  <a:pt x="3847206" y="6049863"/>
                  <a:pt x="3847206" y="6049863"/>
                </a:cubicBezTo>
                <a:cubicBezTo>
                  <a:pt x="3842245" y="6049863"/>
                  <a:pt x="3837285" y="6054824"/>
                  <a:pt x="3832324" y="6064746"/>
                </a:cubicBezTo>
                <a:cubicBezTo>
                  <a:pt x="3827363" y="6074668"/>
                  <a:pt x="3822402" y="6079629"/>
                  <a:pt x="3817441" y="6079629"/>
                </a:cubicBezTo>
                <a:lnTo>
                  <a:pt x="3817441" y="6072187"/>
                </a:lnTo>
                <a:lnTo>
                  <a:pt x="3832324" y="6049863"/>
                </a:lnTo>
                <a:cubicBezTo>
                  <a:pt x="3832324" y="6049863"/>
                  <a:pt x="3833564" y="6048623"/>
                  <a:pt x="3836044" y="6046142"/>
                </a:cubicBezTo>
                <a:cubicBezTo>
                  <a:pt x="3838525" y="6043662"/>
                  <a:pt x="3839765" y="6042422"/>
                  <a:pt x="3839765" y="6042422"/>
                </a:cubicBezTo>
                <a:close/>
                <a:moveTo>
                  <a:pt x="3341191" y="6042422"/>
                </a:moveTo>
                <a:cubicBezTo>
                  <a:pt x="3346152" y="6042422"/>
                  <a:pt x="3348632" y="6042422"/>
                  <a:pt x="3348632" y="6042422"/>
                </a:cubicBezTo>
                <a:cubicBezTo>
                  <a:pt x="3348632" y="6042422"/>
                  <a:pt x="3348632" y="6044902"/>
                  <a:pt x="3348632" y="6049863"/>
                </a:cubicBezTo>
                <a:cubicBezTo>
                  <a:pt x="3348632" y="6054824"/>
                  <a:pt x="3347392" y="6057304"/>
                  <a:pt x="3344912" y="6057304"/>
                </a:cubicBezTo>
                <a:cubicBezTo>
                  <a:pt x="3342431" y="6057304"/>
                  <a:pt x="3341191" y="6054824"/>
                  <a:pt x="3341191" y="6049863"/>
                </a:cubicBezTo>
                <a:cubicBezTo>
                  <a:pt x="3341191" y="6044902"/>
                  <a:pt x="3341191" y="6042422"/>
                  <a:pt x="3341191" y="6042422"/>
                </a:cubicBezTo>
                <a:close/>
                <a:moveTo>
                  <a:pt x="2291953" y="6042422"/>
                </a:moveTo>
                <a:lnTo>
                  <a:pt x="2284511" y="6049863"/>
                </a:lnTo>
                <a:cubicBezTo>
                  <a:pt x="2284511" y="6054824"/>
                  <a:pt x="2286992" y="6054824"/>
                  <a:pt x="2291953" y="6049863"/>
                </a:cubicBezTo>
                <a:close/>
                <a:moveTo>
                  <a:pt x="327421" y="6042422"/>
                </a:moveTo>
                <a:lnTo>
                  <a:pt x="305097" y="6079629"/>
                </a:lnTo>
                <a:cubicBezTo>
                  <a:pt x="305097" y="6074668"/>
                  <a:pt x="302617" y="6072187"/>
                  <a:pt x="297656" y="6072187"/>
                </a:cubicBezTo>
                <a:close/>
                <a:moveTo>
                  <a:pt x="4070449" y="6034980"/>
                </a:moveTo>
                <a:cubicBezTo>
                  <a:pt x="4070449" y="6034980"/>
                  <a:pt x="4069208" y="6036220"/>
                  <a:pt x="4066728" y="6038701"/>
                </a:cubicBezTo>
                <a:cubicBezTo>
                  <a:pt x="4064248" y="6041182"/>
                  <a:pt x="4063007" y="6044902"/>
                  <a:pt x="4063007" y="6049863"/>
                </a:cubicBezTo>
                <a:cubicBezTo>
                  <a:pt x="4058046" y="6054824"/>
                  <a:pt x="4058046" y="6059785"/>
                  <a:pt x="4063007" y="6064746"/>
                </a:cubicBezTo>
                <a:lnTo>
                  <a:pt x="4070449" y="6057304"/>
                </a:lnTo>
                <a:cubicBezTo>
                  <a:pt x="4065488" y="6057304"/>
                  <a:pt x="4064248" y="6056064"/>
                  <a:pt x="4066728" y="6053584"/>
                </a:cubicBezTo>
                <a:cubicBezTo>
                  <a:pt x="4069208" y="6051103"/>
                  <a:pt x="4070449" y="6047382"/>
                  <a:pt x="4070449" y="6042422"/>
                </a:cubicBezTo>
                <a:cubicBezTo>
                  <a:pt x="4070449" y="6037461"/>
                  <a:pt x="4070449" y="6034980"/>
                  <a:pt x="4070449" y="6034980"/>
                </a:cubicBezTo>
                <a:close/>
                <a:moveTo>
                  <a:pt x="3659311" y="6031260"/>
                </a:moveTo>
                <a:cubicBezTo>
                  <a:pt x="3660551" y="6031260"/>
                  <a:pt x="3661171" y="6032500"/>
                  <a:pt x="3661171" y="6034980"/>
                </a:cubicBezTo>
                <a:lnTo>
                  <a:pt x="3646289" y="6042422"/>
                </a:lnTo>
                <a:lnTo>
                  <a:pt x="3653730" y="6034980"/>
                </a:lnTo>
                <a:cubicBezTo>
                  <a:pt x="3656210" y="6032500"/>
                  <a:pt x="3658071" y="6031260"/>
                  <a:pt x="3659311" y="6031260"/>
                </a:cubicBezTo>
                <a:close/>
                <a:moveTo>
                  <a:pt x="4717851" y="6027539"/>
                </a:moveTo>
                <a:lnTo>
                  <a:pt x="4702968" y="6049863"/>
                </a:lnTo>
                <a:cubicBezTo>
                  <a:pt x="4702968" y="6044902"/>
                  <a:pt x="4705449" y="6039942"/>
                  <a:pt x="4710409" y="6034980"/>
                </a:cubicBezTo>
                <a:close/>
                <a:moveTo>
                  <a:pt x="4301132" y="6027539"/>
                </a:moveTo>
                <a:lnTo>
                  <a:pt x="4301132" y="6034980"/>
                </a:lnTo>
                <a:cubicBezTo>
                  <a:pt x="4306093" y="6030019"/>
                  <a:pt x="4308574" y="6027539"/>
                  <a:pt x="4308574" y="6027539"/>
                </a:cubicBezTo>
                <a:close/>
                <a:moveTo>
                  <a:pt x="3809999" y="6027539"/>
                </a:moveTo>
                <a:cubicBezTo>
                  <a:pt x="3809999" y="6027539"/>
                  <a:pt x="3809999" y="6030019"/>
                  <a:pt x="3809999" y="6034980"/>
                </a:cubicBezTo>
                <a:lnTo>
                  <a:pt x="3817441" y="6034980"/>
                </a:lnTo>
                <a:close/>
                <a:moveTo>
                  <a:pt x="193476" y="6027539"/>
                </a:moveTo>
                <a:lnTo>
                  <a:pt x="193476" y="6034980"/>
                </a:lnTo>
                <a:cubicBezTo>
                  <a:pt x="188515" y="6039942"/>
                  <a:pt x="186035" y="6039942"/>
                  <a:pt x="186035" y="6034980"/>
                </a:cubicBezTo>
                <a:cubicBezTo>
                  <a:pt x="186035" y="6030019"/>
                  <a:pt x="188515" y="6027539"/>
                  <a:pt x="193476" y="6027539"/>
                </a:cubicBezTo>
                <a:close/>
                <a:moveTo>
                  <a:pt x="587871" y="6021958"/>
                </a:moveTo>
                <a:cubicBezTo>
                  <a:pt x="586631" y="6021958"/>
                  <a:pt x="585390" y="6022578"/>
                  <a:pt x="584150" y="6023818"/>
                </a:cubicBezTo>
                <a:cubicBezTo>
                  <a:pt x="581670" y="6026299"/>
                  <a:pt x="580429" y="6027539"/>
                  <a:pt x="580429" y="6027539"/>
                </a:cubicBezTo>
                <a:cubicBezTo>
                  <a:pt x="575468" y="6032500"/>
                  <a:pt x="572988" y="6039942"/>
                  <a:pt x="572988" y="6049863"/>
                </a:cubicBezTo>
                <a:cubicBezTo>
                  <a:pt x="572988" y="6054824"/>
                  <a:pt x="572988" y="6057304"/>
                  <a:pt x="572988" y="6057304"/>
                </a:cubicBezTo>
                <a:cubicBezTo>
                  <a:pt x="572988" y="6057304"/>
                  <a:pt x="575468" y="6054824"/>
                  <a:pt x="580429" y="6049863"/>
                </a:cubicBezTo>
                <a:cubicBezTo>
                  <a:pt x="580429" y="6039942"/>
                  <a:pt x="582910" y="6033740"/>
                  <a:pt x="587871" y="6031260"/>
                </a:cubicBezTo>
                <a:cubicBezTo>
                  <a:pt x="592832" y="6028779"/>
                  <a:pt x="594072" y="6026299"/>
                  <a:pt x="591591" y="6023818"/>
                </a:cubicBezTo>
                <a:cubicBezTo>
                  <a:pt x="590351" y="6022578"/>
                  <a:pt x="589111" y="6021958"/>
                  <a:pt x="587871" y="6021958"/>
                </a:cubicBezTo>
                <a:close/>
                <a:moveTo>
                  <a:pt x="4777382" y="6020097"/>
                </a:moveTo>
                <a:lnTo>
                  <a:pt x="4784824" y="6027539"/>
                </a:lnTo>
                <a:cubicBezTo>
                  <a:pt x="4784824" y="6027539"/>
                  <a:pt x="4782343" y="6027539"/>
                  <a:pt x="4777382" y="6027539"/>
                </a:cubicBezTo>
                <a:close/>
                <a:moveTo>
                  <a:pt x="3765351" y="6020097"/>
                </a:moveTo>
                <a:cubicBezTo>
                  <a:pt x="3765351" y="6025058"/>
                  <a:pt x="3765351" y="6027539"/>
                  <a:pt x="3765351" y="6027539"/>
                </a:cubicBezTo>
                <a:cubicBezTo>
                  <a:pt x="3765351" y="6027539"/>
                  <a:pt x="3767831" y="6027539"/>
                  <a:pt x="3772792" y="6027539"/>
                </a:cubicBezTo>
                <a:lnTo>
                  <a:pt x="3765351" y="6064746"/>
                </a:lnTo>
                <a:lnTo>
                  <a:pt x="3765351" y="6049863"/>
                </a:lnTo>
                <a:lnTo>
                  <a:pt x="3765351" y="6034980"/>
                </a:lnTo>
                <a:lnTo>
                  <a:pt x="3757910" y="6027539"/>
                </a:lnTo>
                <a:close/>
                <a:moveTo>
                  <a:pt x="4293691" y="6012656"/>
                </a:moveTo>
                <a:lnTo>
                  <a:pt x="4316015" y="6020097"/>
                </a:lnTo>
                <a:lnTo>
                  <a:pt x="4316015" y="6034980"/>
                </a:lnTo>
                <a:lnTo>
                  <a:pt x="4308574" y="6049863"/>
                </a:lnTo>
                <a:cubicBezTo>
                  <a:pt x="4308574" y="6049863"/>
                  <a:pt x="4308574" y="6051103"/>
                  <a:pt x="4308574" y="6053584"/>
                </a:cubicBezTo>
                <a:cubicBezTo>
                  <a:pt x="4308574" y="6056064"/>
                  <a:pt x="4306093" y="6059785"/>
                  <a:pt x="4301132" y="6064746"/>
                </a:cubicBezTo>
                <a:cubicBezTo>
                  <a:pt x="4301132" y="6069707"/>
                  <a:pt x="4301132" y="6074668"/>
                  <a:pt x="4301132" y="6079629"/>
                </a:cubicBezTo>
                <a:lnTo>
                  <a:pt x="4293691" y="6094511"/>
                </a:lnTo>
                <a:cubicBezTo>
                  <a:pt x="4288730" y="6094511"/>
                  <a:pt x="4286250" y="6099472"/>
                  <a:pt x="4286250" y="6109394"/>
                </a:cubicBezTo>
                <a:lnTo>
                  <a:pt x="4278808" y="6116836"/>
                </a:lnTo>
                <a:cubicBezTo>
                  <a:pt x="4278808" y="6106914"/>
                  <a:pt x="4273847" y="6101953"/>
                  <a:pt x="4263925" y="6101953"/>
                </a:cubicBezTo>
                <a:cubicBezTo>
                  <a:pt x="4249043" y="6096992"/>
                  <a:pt x="4241601" y="6087070"/>
                  <a:pt x="4241601" y="6072187"/>
                </a:cubicBezTo>
                <a:cubicBezTo>
                  <a:pt x="4241601" y="6067227"/>
                  <a:pt x="4242841" y="6062265"/>
                  <a:pt x="4245322" y="6057304"/>
                </a:cubicBezTo>
                <a:cubicBezTo>
                  <a:pt x="4247802" y="6052344"/>
                  <a:pt x="4254004" y="6047382"/>
                  <a:pt x="4263925" y="6042422"/>
                </a:cubicBezTo>
                <a:cubicBezTo>
                  <a:pt x="4268886" y="6037461"/>
                  <a:pt x="4273847" y="6032500"/>
                  <a:pt x="4278808" y="6027539"/>
                </a:cubicBezTo>
                <a:cubicBezTo>
                  <a:pt x="4283769" y="6022578"/>
                  <a:pt x="4286250" y="6020097"/>
                  <a:pt x="4286250" y="6020097"/>
                </a:cubicBezTo>
                <a:cubicBezTo>
                  <a:pt x="4286250" y="6015137"/>
                  <a:pt x="4288730" y="6012656"/>
                  <a:pt x="4293691" y="6012656"/>
                </a:cubicBezTo>
                <a:close/>
                <a:moveTo>
                  <a:pt x="3743027" y="6012656"/>
                </a:moveTo>
                <a:lnTo>
                  <a:pt x="3750468" y="6020097"/>
                </a:lnTo>
                <a:cubicBezTo>
                  <a:pt x="3750468" y="6025058"/>
                  <a:pt x="3747988" y="6030019"/>
                  <a:pt x="3743027" y="6034980"/>
                </a:cubicBezTo>
                <a:cubicBezTo>
                  <a:pt x="3743027" y="6025058"/>
                  <a:pt x="3743027" y="6017617"/>
                  <a:pt x="3743027" y="6012656"/>
                </a:cubicBezTo>
                <a:close/>
                <a:moveTo>
                  <a:pt x="3564433" y="6012656"/>
                </a:moveTo>
                <a:lnTo>
                  <a:pt x="3556992" y="6027539"/>
                </a:lnTo>
                <a:lnTo>
                  <a:pt x="3556992" y="6020097"/>
                </a:lnTo>
                <a:close/>
                <a:moveTo>
                  <a:pt x="4702038" y="6008005"/>
                </a:moveTo>
                <a:cubicBezTo>
                  <a:pt x="4702658" y="6008625"/>
                  <a:pt x="4702968" y="6010176"/>
                  <a:pt x="4702968" y="6012656"/>
                </a:cubicBezTo>
                <a:cubicBezTo>
                  <a:pt x="4702968" y="6017617"/>
                  <a:pt x="4698007" y="6032500"/>
                  <a:pt x="4688086" y="6057304"/>
                </a:cubicBezTo>
                <a:lnTo>
                  <a:pt x="4673203" y="6064746"/>
                </a:lnTo>
                <a:cubicBezTo>
                  <a:pt x="4673203" y="6059785"/>
                  <a:pt x="4676923" y="6052344"/>
                  <a:pt x="4684365" y="6042422"/>
                </a:cubicBezTo>
                <a:cubicBezTo>
                  <a:pt x="4691806" y="6032500"/>
                  <a:pt x="4695527" y="6025058"/>
                  <a:pt x="4695527" y="6020097"/>
                </a:cubicBezTo>
                <a:cubicBezTo>
                  <a:pt x="4695527" y="6015137"/>
                  <a:pt x="4696767" y="6011416"/>
                  <a:pt x="4699247" y="6008935"/>
                </a:cubicBezTo>
                <a:cubicBezTo>
                  <a:pt x="4700488" y="6007695"/>
                  <a:pt x="4701418" y="6007385"/>
                  <a:pt x="4702038" y="6008005"/>
                </a:cubicBezTo>
                <a:close/>
                <a:moveTo>
                  <a:pt x="1878955" y="6005215"/>
                </a:moveTo>
                <a:cubicBezTo>
                  <a:pt x="1876474" y="6005215"/>
                  <a:pt x="1875234" y="6007695"/>
                  <a:pt x="1875234" y="6012656"/>
                </a:cubicBezTo>
                <a:cubicBezTo>
                  <a:pt x="1880195" y="6012656"/>
                  <a:pt x="1882676" y="6011416"/>
                  <a:pt x="1882676" y="6008935"/>
                </a:cubicBezTo>
                <a:cubicBezTo>
                  <a:pt x="1882676" y="6006455"/>
                  <a:pt x="1882676" y="6005215"/>
                  <a:pt x="1882676" y="6005215"/>
                </a:cubicBezTo>
                <a:cubicBezTo>
                  <a:pt x="1882676" y="6005215"/>
                  <a:pt x="1881435" y="6005215"/>
                  <a:pt x="1878955" y="6005215"/>
                </a:cubicBezTo>
                <a:close/>
                <a:moveTo>
                  <a:pt x="1782216" y="6005215"/>
                </a:moveTo>
                <a:cubicBezTo>
                  <a:pt x="1779736" y="6005215"/>
                  <a:pt x="1778496" y="6007695"/>
                  <a:pt x="1778496" y="6012656"/>
                </a:cubicBezTo>
                <a:lnTo>
                  <a:pt x="1785937" y="6005215"/>
                </a:lnTo>
                <a:cubicBezTo>
                  <a:pt x="1785937" y="6005215"/>
                  <a:pt x="1784697" y="6005215"/>
                  <a:pt x="1782216" y="6005215"/>
                </a:cubicBezTo>
                <a:close/>
                <a:moveTo>
                  <a:pt x="1771054" y="6005215"/>
                </a:moveTo>
                <a:lnTo>
                  <a:pt x="1763613" y="6012656"/>
                </a:lnTo>
                <a:lnTo>
                  <a:pt x="1771054" y="6012656"/>
                </a:lnTo>
                <a:cubicBezTo>
                  <a:pt x="1771054" y="6007695"/>
                  <a:pt x="1771054" y="6005215"/>
                  <a:pt x="1771054" y="6005215"/>
                </a:cubicBezTo>
                <a:close/>
                <a:moveTo>
                  <a:pt x="126503" y="6005215"/>
                </a:moveTo>
                <a:cubicBezTo>
                  <a:pt x="121542" y="6005215"/>
                  <a:pt x="119062" y="6007695"/>
                  <a:pt x="119062" y="6012656"/>
                </a:cubicBezTo>
                <a:cubicBezTo>
                  <a:pt x="116582" y="6015137"/>
                  <a:pt x="114101" y="6016997"/>
                  <a:pt x="111621" y="6018237"/>
                </a:cubicBezTo>
                <a:lnTo>
                  <a:pt x="109591" y="6018745"/>
                </a:lnTo>
                <a:lnTo>
                  <a:pt x="119062" y="6020097"/>
                </a:lnTo>
                <a:close/>
                <a:moveTo>
                  <a:pt x="4792730" y="6002889"/>
                </a:moveTo>
                <a:cubicBezTo>
                  <a:pt x="4793660" y="6001959"/>
                  <a:pt x="4795985" y="6005215"/>
                  <a:pt x="4799706" y="6012656"/>
                </a:cubicBezTo>
                <a:lnTo>
                  <a:pt x="4792265" y="6020097"/>
                </a:lnTo>
                <a:cubicBezTo>
                  <a:pt x="4787304" y="6020097"/>
                  <a:pt x="4784824" y="6018857"/>
                  <a:pt x="4784824" y="6016377"/>
                </a:cubicBezTo>
                <a:cubicBezTo>
                  <a:pt x="4784824" y="6013896"/>
                  <a:pt x="4787304" y="6010175"/>
                  <a:pt x="4792265" y="6005215"/>
                </a:cubicBezTo>
                <a:cubicBezTo>
                  <a:pt x="4792265" y="6003975"/>
                  <a:pt x="4792420" y="6003200"/>
                  <a:pt x="4792730" y="6002889"/>
                </a:cubicBezTo>
                <a:close/>
                <a:moveTo>
                  <a:pt x="3421186" y="6001494"/>
                </a:moveTo>
                <a:cubicBezTo>
                  <a:pt x="3422426" y="6001494"/>
                  <a:pt x="3423046" y="6002735"/>
                  <a:pt x="3423046" y="6005215"/>
                </a:cubicBezTo>
                <a:lnTo>
                  <a:pt x="3408164" y="6012656"/>
                </a:lnTo>
                <a:lnTo>
                  <a:pt x="3415605" y="6005215"/>
                </a:lnTo>
                <a:cubicBezTo>
                  <a:pt x="3418085" y="6002735"/>
                  <a:pt x="3419946" y="6001494"/>
                  <a:pt x="3421186" y="6001494"/>
                </a:cubicBezTo>
                <a:close/>
                <a:moveTo>
                  <a:pt x="3542109" y="5997773"/>
                </a:moveTo>
                <a:lnTo>
                  <a:pt x="3545830" y="5997773"/>
                </a:lnTo>
                <a:cubicBezTo>
                  <a:pt x="3543349" y="5997773"/>
                  <a:pt x="3542109" y="6000254"/>
                  <a:pt x="3542109" y="6005215"/>
                </a:cubicBezTo>
                <a:cubicBezTo>
                  <a:pt x="3542109" y="6005215"/>
                  <a:pt x="3542109" y="6002735"/>
                  <a:pt x="3542109" y="5997773"/>
                </a:cubicBezTo>
                <a:close/>
                <a:moveTo>
                  <a:pt x="1912441" y="5997773"/>
                </a:moveTo>
                <a:cubicBezTo>
                  <a:pt x="1907480" y="6002735"/>
                  <a:pt x="1905000" y="6010175"/>
                  <a:pt x="1905000" y="6020097"/>
                </a:cubicBezTo>
                <a:lnTo>
                  <a:pt x="1912441" y="6020097"/>
                </a:lnTo>
                <a:cubicBezTo>
                  <a:pt x="1917402" y="6020097"/>
                  <a:pt x="1919883" y="6015137"/>
                  <a:pt x="1919883" y="6005215"/>
                </a:cubicBezTo>
                <a:close/>
                <a:moveTo>
                  <a:pt x="4551350" y="5993122"/>
                </a:moveTo>
                <a:cubicBezTo>
                  <a:pt x="4554450" y="5992503"/>
                  <a:pt x="4556621" y="5992812"/>
                  <a:pt x="4557861" y="5994052"/>
                </a:cubicBezTo>
                <a:cubicBezTo>
                  <a:pt x="4560341" y="5996533"/>
                  <a:pt x="4561582" y="6000254"/>
                  <a:pt x="4561582" y="6005215"/>
                </a:cubicBezTo>
                <a:lnTo>
                  <a:pt x="4561582" y="6020097"/>
                </a:lnTo>
                <a:lnTo>
                  <a:pt x="4546699" y="6042422"/>
                </a:lnTo>
                <a:cubicBezTo>
                  <a:pt x="4541738" y="6067227"/>
                  <a:pt x="4536777" y="6079629"/>
                  <a:pt x="4531816" y="6079629"/>
                </a:cubicBezTo>
                <a:cubicBezTo>
                  <a:pt x="4531816" y="6079629"/>
                  <a:pt x="4529336" y="6082109"/>
                  <a:pt x="4524375" y="6087070"/>
                </a:cubicBezTo>
                <a:lnTo>
                  <a:pt x="4494609" y="6131719"/>
                </a:lnTo>
                <a:cubicBezTo>
                  <a:pt x="4494609" y="6126758"/>
                  <a:pt x="4497089" y="6119316"/>
                  <a:pt x="4502050" y="6109394"/>
                </a:cubicBezTo>
                <a:cubicBezTo>
                  <a:pt x="4507011" y="6099472"/>
                  <a:pt x="4511972" y="6082109"/>
                  <a:pt x="4516933" y="6057304"/>
                </a:cubicBezTo>
                <a:cubicBezTo>
                  <a:pt x="4516933" y="6052344"/>
                  <a:pt x="4518174" y="6044902"/>
                  <a:pt x="4520654" y="6034980"/>
                </a:cubicBezTo>
                <a:cubicBezTo>
                  <a:pt x="4523134" y="6025058"/>
                  <a:pt x="4525615" y="6018857"/>
                  <a:pt x="4528095" y="6016377"/>
                </a:cubicBezTo>
                <a:cubicBezTo>
                  <a:pt x="4530576" y="6013896"/>
                  <a:pt x="4533056" y="6010175"/>
                  <a:pt x="4535537" y="6005215"/>
                </a:cubicBezTo>
                <a:cubicBezTo>
                  <a:pt x="4538017" y="6000254"/>
                  <a:pt x="4539257" y="5997773"/>
                  <a:pt x="4539257" y="5997773"/>
                </a:cubicBezTo>
                <a:cubicBezTo>
                  <a:pt x="4544218" y="5995293"/>
                  <a:pt x="4548249" y="5993743"/>
                  <a:pt x="4551350" y="5993122"/>
                </a:cubicBezTo>
                <a:close/>
                <a:moveTo>
                  <a:pt x="4204394" y="5990332"/>
                </a:moveTo>
                <a:lnTo>
                  <a:pt x="4204394" y="5997773"/>
                </a:lnTo>
                <a:lnTo>
                  <a:pt x="4211836" y="5990332"/>
                </a:lnTo>
                <a:cubicBezTo>
                  <a:pt x="4211836" y="5990332"/>
                  <a:pt x="4209355" y="5990332"/>
                  <a:pt x="4204394" y="5990332"/>
                </a:cubicBezTo>
                <a:close/>
                <a:moveTo>
                  <a:pt x="2083593" y="5990332"/>
                </a:moveTo>
                <a:lnTo>
                  <a:pt x="2076152" y="6012656"/>
                </a:lnTo>
                <a:lnTo>
                  <a:pt x="2061269" y="6020097"/>
                </a:lnTo>
                <a:lnTo>
                  <a:pt x="2068711" y="6012656"/>
                </a:lnTo>
                <a:cubicBezTo>
                  <a:pt x="2068711" y="6007695"/>
                  <a:pt x="2071191" y="6002735"/>
                  <a:pt x="2076152" y="5997773"/>
                </a:cubicBezTo>
                <a:cubicBezTo>
                  <a:pt x="2081113" y="5992812"/>
                  <a:pt x="2083593" y="5990332"/>
                  <a:pt x="2083593" y="5990332"/>
                </a:cubicBezTo>
                <a:close/>
                <a:moveTo>
                  <a:pt x="141386" y="5990332"/>
                </a:moveTo>
                <a:lnTo>
                  <a:pt x="141386" y="5997773"/>
                </a:lnTo>
                <a:cubicBezTo>
                  <a:pt x="141386" y="5997773"/>
                  <a:pt x="143867" y="5995293"/>
                  <a:pt x="148828" y="5990332"/>
                </a:cubicBezTo>
                <a:cubicBezTo>
                  <a:pt x="148828" y="5990332"/>
                  <a:pt x="146347" y="5990332"/>
                  <a:pt x="141386" y="5990332"/>
                </a:cubicBezTo>
                <a:close/>
                <a:moveTo>
                  <a:pt x="3129111" y="5986611"/>
                </a:moveTo>
                <a:lnTo>
                  <a:pt x="3125390" y="5990332"/>
                </a:lnTo>
                <a:lnTo>
                  <a:pt x="3117949" y="5997773"/>
                </a:lnTo>
                <a:lnTo>
                  <a:pt x="3125390" y="5997773"/>
                </a:lnTo>
                <a:cubicBezTo>
                  <a:pt x="3125390" y="5992812"/>
                  <a:pt x="3126630" y="5989092"/>
                  <a:pt x="3129111" y="5986611"/>
                </a:cubicBezTo>
                <a:close/>
                <a:moveTo>
                  <a:pt x="4308574" y="5982890"/>
                </a:moveTo>
                <a:cubicBezTo>
                  <a:pt x="4308574" y="5987851"/>
                  <a:pt x="4308574" y="5990332"/>
                  <a:pt x="4308574" y="5990332"/>
                </a:cubicBezTo>
                <a:lnTo>
                  <a:pt x="4301132" y="5990332"/>
                </a:lnTo>
                <a:cubicBezTo>
                  <a:pt x="4301132" y="5990332"/>
                  <a:pt x="4303613" y="5987851"/>
                  <a:pt x="4308574" y="5982890"/>
                </a:cubicBezTo>
                <a:close/>
                <a:moveTo>
                  <a:pt x="4278808" y="5982890"/>
                </a:moveTo>
                <a:cubicBezTo>
                  <a:pt x="4278808" y="5982890"/>
                  <a:pt x="4280049" y="5984131"/>
                  <a:pt x="4282529" y="5986611"/>
                </a:cubicBezTo>
                <a:cubicBezTo>
                  <a:pt x="4285009" y="5989092"/>
                  <a:pt x="4286250" y="5990332"/>
                  <a:pt x="4286250" y="5990332"/>
                </a:cubicBezTo>
                <a:cubicBezTo>
                  <a:pt x="4291211" y="5990332"/>
                  <a:pt x="4289970" y="5994052"/>
                  <a:pt x="4282529" y="6001494"/>
                </a:cubicBezTo>
                <a:cubicBezTo>
                  <a:pt x="4275087" y="6008935"/>
                  <a:pt x="4270126" y="6011416"/>
                  <a:pt x="4267646" y="6008935"/>
                </a:cubicBezTo>
                <a:cubicBezTo>
                  <a:pt x="4265166" y="6006455"/>
                  <a:pt x="4266406" y="6000254"/>
                  <a:pt x="4271367" y="5990332"/>
                </a:cubicBezTo>
                <a:close/>
                <a:moveTo>
                  <a:pt x="3862089" y="5982890"/>
                </a:moveTo>
                <a:cubicBezTo>
                  <a:pt x="3862089" y="5987851"/>
                  <a:pt x="3862089" y="5990332"/>
                  <a:pt x="3862089" y="5990332"/>
                </a:cubicBezTo>
                <a:cubicBezTo>
                  <a:pt x="3867050" y="5990332"/>
                  <a:pt x="3869531" y="5987851"/>
                  <a:pt x="3869531" y="5982890"/>
                </a:cubicBezTo>
                <a:cubicBezTo>
                  <a:pt x="3864570" y="5982890"/>
                  <a:pt x="3862089" y="5982890"/>
                  <a:pt x="3862089" y="5982890"/>
                </a:cubicBezTo>
                <a:close/>
                <a:moveTo>
                  <a:pt x="2232421" y="5982890"/>
                </a:moveTo>
                <a:lnTo>
                  <a:pt x="2239863" y="5982890"/>
                </a:lnTo>
                <a:cubicBezTo>
                  <a:pt x="2239863" y="5987851"/>
                  <a:pt x="2239863" y="5990332"/>
                  <a:pt x="2239863" y="5990332"/>
                </a:cubicBezTo>
                <a:cubicBezTo>
                  <a:pt x="2239863" y="5990332"/>
                  <a:pt x="2238623" y="5990332"/>
                  <a:pt x="2236142" y="5990332"/>
                </a:cubicBezTo>
                <a:cubicBezTo>
                  <a:pt x="2233662" y="5990332"/>
                  <a:pt x="2232421" y="5987851"/>
                  <a:pt x="2232421" y="5982890"/>
                </a:cubicBezTo>
                <a:close/>
                <a:moveTo>
                  <a:pt x="2015691" y="5978240"/>
                </a:moveTo>
                <a:cubicBezTo>
                  <a:pt x="2013830" y="5977620"/>
                  <a:pt x="2011660" y="5977930"/>
                  <a:pt x="2009179" y="5979170"/>
                </a:cubicBezTo>
                <a:cubicBezTo>
                  <a:pt x="2004219" y="5981650"/>
                  <a:pt x="2001738" y="5984131"/>
                  <a:pt x="2001738" y="5986611"/>
                </a:cubicBezTo>
                <a:cubicBezTo>
                  <a:pt x="2001738" y="5989092"/>
                  <a:pt x="2004219" y="5989092"/>
                  <a:pt x="2009179" y="5986611"/>
                </a:cubicBezTo>
                <a:cubicBezTo>
                  <a:pt x="2014140" y="5984131"/>
                  <a:pt x="2016621" y="5985371"/>
                  <a:pt x="2016621" y="5990332"/>
                </a:cubicBezTo>
                <a:lnTo>
                  <a:pt x="2024062" y="5990332"/>
                </a:lnTo>
                <a:cubicBezTo>
                  <a:pt x="2024062" y="5990332"/>
                  <a:pt x="2022822" y="5987851"/>
                  <a:pt x="2020342" y="5982890"/>
                </a:cubicBezTo>
                <a:cubicBezTo>
                  <a:pt x="2019101" y="5980410"/>
                  <a:pt x="2017551" y="5978860"/>
                  <a:pt x="2015691" y="5978240"/>
                </a:cubicBezTo>
                <a:close/>
                <a:moveTo>
                  <a:pt x="4308574" y="5968008"/>
                </a:moveTo>
                <a:cubicBezTo>
                  <a:pt x="4308574" y="5968008"/>
                  <a:pt x="4308574" y="5970488"/>
                  <a:pt x="4308574" y="5975449"/>
                </a:cubicBezTo>
                <a:lnTo>
                  <a:pt x="4301132" y="5975449"/>
                </a:lnTo>
                <a:cubicBezTo>
                  <a:pt x="4301132" y="5970488"/>
                  <a:pt x="4303613" y="5968008"/>
                  <a:pt x="4308574" y="5968008"/>
                </a:cubicBezTo>
                <a:close/>
                <a:moveTo>
                  <a:pt x="3610012" y="5963357"/>
                </a:moveTo>
                <a:cubicBezTo>
                  <a:pt x="3611872" y="5963977"/>
                  <a:pt x="3614043" y="5965527"/>
                  <a:pt x="3616523" y="5968008"/>
                </a:cubicBezTo>
                <a:lnTo>
                  <a:pt x="3609082" y="5975449"/>
                </a:lnTo>
                <a:cubicBezTo>
                  <a:pt x="3609082" y="5980410"/>
                  <a:pt x="3607841" y="5984131"/>
                  <a:pt x="3605361" y="5986611"/>
                </a:cubicBezTo>
                <a:cubicBezTo>
                  <a:pt x="3602880" y="5989092"/>
                  <a:pt x="3600400" y="5990332"/>
                  <a:pt x="3597919" y="5990332"/>
                </a:cubicBezTo>
                <a:cubicBezTo>
                  <a:pt x="3595439" y="5990332"/>
                  <a:pt x="3594199" y="5990332"/>
                  <a:pt x="3594199" y="5990332"/>
                </a:cubicBezTo>
                <a:lnTo>
                  <a:pt x="3586757" y="5997773"/>
                </a:lnTo>
                <a:cubicBezTo>
                  <a:pt x="3586757" y="5992812"/>
                  <a:pt x="3589238" y="5985371"/>
                  <a:pt x="3594199" y="5975449"/>
                </a:cubicBezTo>
                <a:cubicBezTo>
                  <a:pt x="3599159" y="5970488"/>
                  <a:pt x="3602880" y="5966768"/>
                  <a:pt x="3605361" y="5964287"/>
                </a:cubicBezTo>
                <a:cubicBezTo>
                  <a:pt x="3606601" y="5963047"/>
                  <a:pt x="3608152" y="5962736"/>
                  <a:pt x="3610012" y="5963357"/>
                </a:cubicBezTo>
                <a:close/>
                <a:moveTo>
                  <a:pt x="2201726" y="5963357"/>
                </a:moveTo>
                <a:cubicBezTo>
                  <a:pt x="2202346" y="5963977"/>
                  <a:pt x="2202656" y="5965527"/>
                  <a:pt x="2202656" y="5968008"/>
                </a:cubicBezTo>
                <a:cubicBezTo>
                  <a:pt x="2197695" y="5972968"/>
                  <a:pt x="2195215" y="5974209"/>
                  <a:pt x="2195215" y="5971728"/>
                </a:cubicBezTo>
                <a:cubicBezTo>
                  <a:pt x="2195215" y="5969248"/>
                  <a:pt x="2196455" y="5966768"/>
                  <a:pt x="2198935" y="5964287"/>
                </a:cubicBezTo>
                <a:cubicBezTo>
                  <a:pt x="2200176" y="5963047"/>
                  <a:pt x="2201106" y="5962736"/>
                  <a:pt x="2201726" y="5963357"/>
                </a:cubicBezTo>
                <a:close/>
                <a:moveTo>
                  <a:pt x="1809192" y="5963357"/>
                </a:moveTo>
                <a:cubicBezTo>
                  <a:pt x="1808572" y="5963977"/>
                  <a:pt x="1808261" y="5965527"/>
                  <a:pt x="1808261" y="5968008"/>
                </a:cubicBezTo>
                <a:cubicBezTo>
                  <a:pt x="1813222" y="5968008"/>
                  <a:pt x="1814463" y="5966768"/>
                  <a:pt x="1811982" y="5964287"/>
                </a:cubicBezTo>
                <a:cubicBezTo>
                  <a:pt x="1810742" y="5963047"/>
                  <a:pt x="1809812" y="5962736"/>
                  <a:pt x="1809192" y="5963357"/>
                </a:cubicBezTo>
                <a:close/>
                <a:moveTo>
                  <a:pt x="3839765" y="5960566"/>
                </a:moveTo>
                <a:cubicBezTo>
                  <a:pt x="3839765" y="5960566"/>
                  <a:pt x="3839765" y="5963047"/>
                  <a:pt x="3839765" y="5968008"/>
                </a:cubicBezTo>
                <a:cubicBezTo>
                  <a:pt x="3839765" y="5972968"/>
                  <a:pt x="3838525" y="5975449"/>
                  <a:pt x="3836044" y="5975449"/>
                </a:cubicBezTo>
                <a:cubicBezTo>
                  <a:pt x="3833564" y="5975449"/>
                  <a:pt x="3832324" y="5972968"/>
                  <a:pt x="3832324" y="5968008"/>
                </a:cubicBezTo>
                <a:close/>
                <a:moveTo>
                  <a:pt x="3787675" y="5960566"/>
                </a:moveTo>
                <a:lnTo>
                  <a:pt x="3795117" y="5968008"/>
                </a:lnTo>
                <a:cubicBezTo>
                  <a:pt x="3795117" y="5968008"/>
                  <a:pt x="3795117" y="5965527"/>
                  <a:pt x="3795117" y="5960566"/>
                </a:cubicBezTo>
                <a:close/>
                <a:moveTo>
                  <a:pt x="3676054" y="5960566"/>
                </a:moveTo>
                <a:cubicBezTo>
                  <a:pt x="3676054" y="5970488"/>
                  <a:pt x="3674814" y="5979170"/>
                  <a:pt x="3672333" y="5986611"/>
                </a:cubicBezTo>
                <a:cubicBezTo>
                  <a:pt x="3669853" y="5994052"/>
                  <a:pt x="3666132" y="6000254"/>
                  <a:pt x="3661171" y="6005215"/>
                </a:cubicBezTo>
                <a:cubicBezTo>
                  <a:pt x="3661171" y="6010175"/>
                  <a:pt x="3661171" y="6012656"/>
                  <a:pt x="3661171" y="6012656"/>
                </a:cubicBezTo>
                <a:lnTo>
                  <a:pt x="3646289" y="6020097"/>
                </a:lnTo>
                <a:lnTo>
                  <a:pt x="3646289" y="6005215"/>
                </a:lnTo>
                <a:lnTo>
                  <a:pt x="3668613" y="5975449"/>
                </a:lnTo>
                <a:close/>
                <a:moveTo>
                  <a:pt x="3411884" y="5958706"/>
                </a:moveTo>
                <a:cubicBezTo>
                  <a:pt x="3413125" y="5958706"/>
                  <a:pt x="3414365" y="5959326"/>
                  <a:pt x="3415605" y="5960566"/>
                </a:cubicBezTo>
                <a:cubicBezTo>
                  <a:pt x="3420566" y="5965527"/>
                  <a:pt x="3420566" y="5969248"/>
                  <a:pt x="3415605" y="5971728"/>
                </a:cubicBezTo>
                <a:cubicBezTo>
                  <a:pt x="3410644" y="5974209"/>
                  <a:pt x="3408164" y="5977930"/>
                  <a:pt x="3408164" y="5982890"/>
                </a:cubicBezTo>
                <a:cubicBezTo>
                  <a:pt x="3408164" y="5987851"/>
                  <a:pt x="3406923" y="5990332"/>
                  <a:pt x="3404443" y="5990332"/>
                </a:cubicBezTo>
                <a:cubicBezTo>
                  <a:pt x="3401962" y="5990332"/>
                  <a:pt x="3400722" y="5985371"/>
                  <a:pt x="3400722" y="5975449"/>
                </a:cubicBezTo>
                <a:cubicBezTo>
                  <a:pt x="3404443" y="5964287"/>
                  <a:pt x="3408164" y="5958706"/>
                  <a:pt x="3411884" y="5958706"/>
                </a:cubicBezTo>
                <a:close/>
                <a:moveTo>
                  <a:pt x="3158876" y="5953125"/>
                </a:moveTo>
                <a:cubicBezTo>
                  <a:pt x="3156396" y="5953125"/>
                  <a:pt x="3152675" y="5955605"/>
                  <a:pt x="3147714" y="5960566"/>
                </a:cubicBezTo>
                <a:cubicBezTo>
                  <a:pt x="3137792" y="5980410"/>
                  <a:pt x="3135312" y="5990332"/>
                  <a:pt x="3140273" y="5990332"/>
                </a:cubicBezTo>
                <a:lnTo>
                  <a:pt x="3155156" y="5990332"/>
                </a:lnTo>
                <a:cubicBezTo>
                  <a:pt x="3155156" y="5990332"/>
                  <a:pt x="3157636" y="5987851"/>
                  <a:pt x="3162597" y="5982890"/>
                </a:cubicBezTo>
                <a:lnTo>
                  <a:pt x="3162597" y="5975449"/>
                </a:lnTo>
                <a:cubicBezTo>
                  <a:pt x="3162597" y="5975449"/>
                  <a:pt x="3162597" y="5974209"/>
                  <a:pt x="3162597" y="5971728"/>
                </a:cubicBezTo>
                <a:cubicBezTo>
                  <a:pt x="3162597" y="5969248"/>
                  <a:pt x="3162597" y="5965527"/>
                  <a:pt x="3162597" y="5960566"/>
                </a:cubicBezTo>
                <a:cubicBezTo>
                  <a:pt x="3162597" y="5955605"/>
                  <a:pt x="3161357" y="5953125"/>
                  <a:pt x="3158876" y="5953125"/>
                </a:cubicBezTo>
                <a:close/>
                <a:moveTo>
                  <a:pt x="2262187" y="5953125"/>
                </a:moveTo>
                <a:cubicBezTo>
                  <a:pt x="2262187" y="5953125"/>
                  <a:pt x="2264668" y="5953125"/>
                  <a:pt x="2269628" y="5953125"/>
                </a:cubicBezTo>
                <a:cubicBezTo>
                  <a:pt x="2269628" y="5958086"/>
                  <a:pt x="2269628" y="5963047"/>
                  <a:pt x="2269628" y="5968008"/>
                </a:cubicBezTo>
                <a:lnTo>
                  <a:pt x="2269628" y="5975449"/>
                </a:lnTo>
                <a:cubicBezTo>
                  <a:pt x="2269628" y="5980410"/>
                  <a:pt x="2268388" y="5982890"/>
                  <a:pt x="2265908" y="5982890"/>
                </a:cubicBezTo>
                <a:cubicBezTo>
                  <a:pt x="2263428" y="5982890"/>
                  <a:pt x="2262187" y="5985371"/>
                  <a:pt x="2262187" y="5990332"/>
                </a:cubicBezTo>
                <a:cubicBezTo>
                  <a:pt x="2257226" y="5990332"/>
                  <a:pt x="2254746" y="5987851"/>
                  <a:pt x="2254746" y="5982890"/>
                </a:cubicBezTo>
                <a:cubicBezTo>
                  <a:pt x="2254746" y="5977930"/>
                  <a:pt x="2255986" y="5974209"/>
                  <a:pt x="2258467" y="5971728"/>
                </a:cubicBezTo>
                <a:cubicBezTo>
                  <a:pt x="2260947" y="5969248"/>
                  <a:pt x="2262187" y="5965527"/>
                  <a:pt x="2262187" y="5960566"/>
                </a:cubicBezTo>
                <a:cubicBezTo>
                  <a:pt x="2262187" y="5955605"/>
                  <a:pt x="2262187" y="5953125"/>
                  <a:pt x="2262187" y="5953125"/>
                </a:cubicBezTo>
                <a:close/>
                <a:moveTo>
                  <a:pt x="4137421" y="5945683"/>
                </a:moveTo>
                <a:cubicBezTo>
                  <a:pt x="4137421" y="5945683"/>
                  <a:pt x="4136181" y="5948164"/>
                  <a:pt x="4133701" y="5953125"/>
                </a:cubicBezTo>
                <a:cubicBezTo>
                  <a:pt x="4131220" y="5958086"/>
                  <a:pt x="4132460" y="5960566"/>
                  <a:pt x="4137421" y="5960566"/>
                </a:cubicBezTo>
                <a:cubicBezTo>
                  <a:pt x="4137421" y="5960566"/>
                  <a:pt x="4137421" y="5958086"/>
                  <a:pt x="4137421" y="5953125"/>
                </a:cubicBezTo>
                <a:cubicBezTo>
                  <a:pt x="4137421" y="5948164"/>
                  <a:pt x="4137421" y="5945683"/>
                  <a:pt x="4137421" y="5945683"/>
                </a:cubicBezTo>
                <a:close/>
                <a:moveTo>
                  <a:pt x="3400722" y="5945683"/>
                </a:moveTo>
                <a:cubicBezTo>
                  <a:pt x="3400722" y="5945683"/>
                  <a:pt x="3399482" y="5946924"/>
                  <a:pt x="3397001" y="5949404"/>
                </a:cubicBezTo>
                <a:cubicBezTo>
                  <a:pt x="3394521" y="5951885"/>
                  <a:pt x="3393281" y="5953125"/>
                  <a:pt x="3393281" y="5953125"/>
                </a:cubicBezTo>
                <a:cubicBezTo>
                  <a:pt x="3393281" y="5958086"/>
                  <a:pt x="3395762" y="5959326"/>
                  <a:pt x="3400722" y="5956845"/>
                </a:cubicBezTo>
                <a:cubicBezTo>
                  <a:pt x="3405683" y="5954365"/>
                  <a:pt x="3408164" y="5951885"/>
                  <a:pt x="3408164" y="5949404"/>
                </a:cubicBezTo>
                <a:cubicBezTo>
                  <a:pt x="3408164" y="5946924"/>
                  <a:pt x="3405683" y="5945683"/>
                  <a:pt x="3400722" y="5945683"/>
                </a:cubicBezTo>
                <a:close/>
                <a:moveTo>
                  <a:pt x="2344043" y="5945683"/>
                </a:moveTo>
                <a:cubicBezTo>
                  <a:pt x="2344043" y="5945683"/>
                  <a:pt x="2342803" y="5946924"/>
                  <a:pt x="2340322" y="5949404"/>
                </a:cubicBezTo>
                <a:cubicBezTo>
                  <a:pt x="2337841" y="5951885"/>
                  <a:pt x="2336601" y="5953125"/>
                  <a:pt x="2336601" y="5953125"/>
                </a:cubicBezTo>
                <a:cubicBezTo>
                  <a:pt x="2331641" y="5958086"/>
                  <a:pt x="2331641" y="5960566"/>
                  <a:pt x="2336601" y="5960566"/>
                </a:cubicBezTo>
                <a:lnTo>
                  <a:pt x="2344043" y="5953125"/>
                </a:lnTo>
                <a:close/>
                <a:moveTo>
                  <a:pt x="446484" y="5945683"/>
                </a:moveTo>
                <a:cubicBezTo>
                  <a:pt x="441523" y="5945683"/>
                  <a:pt x="439043" y="5950644"/>
                  <a:pt x="439043" y="5960566"/>
                </a:cubicBezTo>
                <a:cubicBezTo>
                  <a:pt x="439043" y="5970488"/>
                  <a:pt x="441523" y="5975449"/>
                  <a:pt x="446484" y="5975449"/>
                </a:cubicBezTo>
                <a:cubicBezTo>
                  <a:pt x="446484" y="5975449"/>
                  <a:pt x="446484" y="5970488"/>
                  <a:pt x="446484" y="5960566"/>
                </a:cubicBezTo>
                <a:close/>
                <a:moveTo>
                  <a:pt x="3616523" y="5938242"/>
                </a:moveTo>
                <a:lnTo>
                  <a:pt x="3611872" y="5944753"/>
                </a:lnTo>
                <a:cubicBezTo>
                  <a:pt x="3611252" y="5946614"/>
                  <a:pt x="3611562" y="5948164"/>
                  <a:pt x="3612802" y="5949404"/>
                </a:cubicBezTo>
                <a:cubicBezTo>
                  <a:pt x="3615283" y="5951885"/>
                  <a:pt x="3615283" y="5953125"/>
                  <a:pt x="3612802" y="5953125"/>
                </a:cubicBezTo>
                <a:cubicBezTo>
                  <a:pt x="3610322" y="5953125"/>
                  <a:pt x="3609082" y="5950644"/>
                  <a:pt x="3609082" y="5945683"/>
                </a:cubicBezTo>
                <a:close/>
                <a:moveTo>
                  <a:pt x="3534667" y="5938242"/>
                </a:moveTo>
                <a:cubicBezTo>
                  <a:pt x="3534667" y="5943203"/>
                  <a:pt x="3533428" y="5945683"/>
                  <a:pt x="3530947" y="5945683"/>
                </a:cubicBezTo>
                <a:cubicBezTo>
                  <a:pt x="3528466" y="5945683"/>
                  <a:pt x="3527226" y="5945683"/>
                  <a:pt x="3527226" y="5945683"/>
                </a:cubicBezTo>
                <a:cubicBezTo>
                  <a:pt x="3532187" y="5945683"/>
                  <a:pt x="3534667" y="5943203"/>
                  <a:pt x="3534667" y="5938242"/>
                </a:cubicBezTo>
                <a:close/>
                <a:moveTo>
                  <a:pt x="3132831" y="5930801"/>
                </a:moveTo>
                <a:cubicBezTo>
                  <a:pt x="3127871" y="5930801"/>
                  <a:pt x="3125390" y="5935761"/>
                  <a:pt x="3125390" y="5945683"/>
                </a:cubicBezTo>
                <a:cubicBezTo>
                  <a:pt x="3125390" y="5955605"/>
                  <a:pt x="3127871" y="5960566"/>
                  <a:pt x="3132831" y="5960566"/>
                </a:cubicBezTo>
                <a:lnTo>
                  <a:pt x="3132831" y="5945683"/>
                </a:lnTo>
                <a:cubicBezTo>
                  <a:pt x="3132831" y="5940723"/>
                  <a:pt x="3132831" y="5937002"/>
                  <a:pt x="3132831" y="5934521"/>
                </a:cubicBezTo>
                <a:cubicBezTo>
                  <a:pt x="3132831" y="5932041"/>
                  <a:pt x="3132831" y="5930801"/>
                  <a:pt x="3132831" y="5930801"/>
                </a:cubicBezTo>
                <a:close/>
                <a:moveTo>
                  <a:pt x="2203819" y="5926382"/>
                </a:moveTo>
                <a:cubicBezTo>
                  <a:pt x="2204904" y="5926227"/>
                  <a:pt x="2205757" y="5926460"/>
                  <a:pt x="2206377" y="5927080"/>
                </a:cubicBezTo>
                <a:cubicBezTo>
                  <a:pt x="2208857" y="5929560"/>
                  <a:pt x="2202656" y="5938242"/>
                  <a:pt x="2187773" y="5953125"/>
                </a:cubicBezTo>
                <a:cubicBezTo>
                  <a:pt x="2177851" y="5968008"/>
                  <a:pt x="2172890" y="5970488"/>
                  <a:pt x="2172890" y="5960566"/>
                </a:cubicBezTo>
                <a:cubicBezTo>
                  <a:pt x="2172890" y="5955605"/>
                  <a:pt x="2177851" y="5948164"/>
                  <a:pt x="2187773" y="5938242"/>
                </a:cubicBezTo>
                <a:cubicBezTo>
                  <a:pt x="2195215" y="5930801"/>
                  <a:pt x="2200563" y="5926847"/>
                  <a:pt x="2203819" y="5926382"/>
                </a:cubicBezTo>
                <a:close/>
                <a:moveTo>
                  <a:pt x="3659311" y="5926150"/>
                </a:moveTo>
                <a:cubicBezTo>
                  <a:pt x="3660551" y="5926770"/>
                  <a:pt x="3661171" y="5928320"/>
                  <a:pt x="3661171" y="5930801"/>
                </a:cubicBezTo>
                <a:cubicBezTo>
                  <a:pt x="3661171" y="5930801"/>
                  <a:pt x="3661171" y="5933281"/>
                  <a:pt x="3661171" y="5938242"/>
                </a:cubicBezTo>
                <a:cubicBezTo>
                  <a:pt x="3656211" y="5943203"/>
                  <a:pt x="3652490" y="5943203"/>
                  <a:pt x="3650009" y="5938242"/>
                </a:cubicBezTo>
                <a:cubicBezTo>
                  <a:pt x="3647529" y="5933281"/>
                  <a:pt x="3648769" y="5929560"/>
                  <a:pt x="3653730" y="5927080"/>
                </a:cubicBezTo>
                <a:cubicBezTo>
                  <a:pt x="3656210" y="5925840"/>
                  <a:pt x="3658071" y="5925529"/>
                  <a:pt x="3659311" y="5926150"/>
                </a:cubicBezTo>
                <a:close/>
                <a:moveTo>
                  <a:pt x="3876972" y="5923359"/>
                </a:moveTo>
                <a:cubicBezTo>
                  <a:pt x="3876972" y="5928320"/>
                  <a:pt x="3875732" y="5932041"/>
                  <a:pt x="3873251" y="5934521"/>
                </a:cubicBezTo>
                <a:cubicBezTo>
                  <a:pt x="3870771" y="5937002"/>
                  <a:pt x="3869531" y="5938242"/>
                  <a:pt x="3869531" y="5938242"/>
                </a:cubicBezTo>
                <a:lnTo>
                  <a:pt x="3869531" y="5930801"/>
                </a:lnTo>
                <a:close/>
                <a:moveTo>
                  <a:pt x="2232421" y="5923359"/>
                </a:moveTo>
                <a:cubicBezTo>
                  <a:pt x="2232421" y="5928320"/>
                  <a:pt x="2231182" y="5930801"/>
                  <a:pt x="2228701" y="5930801"/>
                </a:cubicBezTo>
                <a:cubicBezTo>
                  <a:pt x="2226220" y="5930801"/>
                  <a:pt x="2224980" y="5930801"/>
                  <a:pt x="2224980" y="5930801"/>
                </a:cubicBezTo>
                <a:cubicBezTo>
                  <a:pt x="2224980" y="5930801"/>
                  <a:pt x="2224980" y="5929560"/>
                  <a:pt x="2224980" y="5927080"/>
                </a:cubicBezTo>
                <a:cubicBezTo>
                  <a:pt x="2224980" y="5924599"/>
                  <a:pt x="2227461" y="5923359"/>
                  <a:pt x="2232421" y="5923359"/>
                </a:cubicBezTo>
                <a:close/>
                <a:moveTo>
                  <a:pt x="3623964" y="5915918"/>
                </a:moveTo>
                <a:cubicBezTo>
                  <a:pt x="3633886" y="5920879"/>
                  <a:pt x="3633886" y="5923359"/>
                  <a:pt x="3623964" y="5923359"/>
                </a:cubicBezTo>
                <a:lnTo>
                  <a:pt x="3616523" y="5923359"/>
                </a:lnTo>
                <a:cubicBezTo>
                  <a:pt x="3621484" y="5918398"/>
                  <a:pt x="3623964" y="5915918"/>
                  <a:pt x="3623964" y="5915918"/>
                </a:cubicBezTo>
                <a:close/>
                <a:moveTo>
                  <a:pt x="2224980" y="5915918"/>
                </a:moveTo>
                <a:lnTo>
                  <a:pt x="2217539" y="5930801"/>
                </a:lnTo>
                <a:cubicBezTo>
                  <a:pt x="2217539" y="5935761"/>
                  <a:pt x="2217539" y="5939482"/>
                  <a:pt x="2217539" y="5941963"/>
                </a:cubicBezTo>
                <a:cubicBezTo>
                  <a:pt x="2217539" y="5944443"/>
                  <a:pt x="2217539" y="5945683"/>
                  <a:pt x="2217539" y="5945683"/>
                </a:cubicBezTo>
                <a:lnTo>
                  <a:pt x="2210098" y="5930801"/>
                </a:lnTo>
                <a:close/>
                <a:moveTo>
                  <a:pt x="4226718" y="5908476"/>
                </a:moveTo>
                <a:cubicBezTo>
                  <a:pt x="4221757" y="5908476"/>
                  <a:pt x="4216797" y="5910957"/>
                  <a:pt x="4211836" y="5915918"/>
                </a:cubicBezTo>
                <a:cubicBezTo>
                  <a:pt x="4206874" y="5920879"/>
                  <a:pt x="4204394" y="5924599"/>
                  <a:pt x="4204394" y="5927080"/>
                </a:cubicBezTo>
                <a:cubicBezTo>
                  <a:pt x="4204394" y="5929560"/>
                  <a:pt x="4204394" y="5933281"/>
                  <a:pt x="4204394" y="5938242"/>
                </a:cubicBezTo>
                <a:cubicBezTo>
                  <a:pt x="4209355" y="5938242"/>
                  <a:pt x="4211836" y="5935761"/>
                  <a:pt x="4211836" y="5930801"/>
                </a:cubicBezTo>
                <a:cubicBezTo>
                  <a:pt x="4211836" y="5925840"/>
                  <a:pt x="4214316" y="5920879"/>
                  <a:pt x="4219277" y="5915918"/>
                </a:cubicBezTo>
                <a:close/>
                <a:moveTo>
                  <a:pt x="2284511" y="5908476"/>
                </a:moveTo>
                <a:cubicBezTo>
                  <a:pt x="2284511" y="5908476"/>
                  <a:pt x="2282031" y="5914678"/>
                  <a:pt x="2277070" y="5927080"/>
                </a:cubicBezTo>
                <a:cubicBezTo>
                  <a:pt x="2272109" y="5939482"/>
                  <a:pt x="2269628" y="5945683"/>
                  <a:pt x="2269628" y="5945683"/>
                </a:cubicBezTo>
                <a:cubicBezTo>
                  <a:pt x="2269628" y="5945683"/>
                  <a:pt x="2269628" y="5943203"/>
                  <a:pt x="2269628" y="5938242"/>
                </a:cubicBezTo>
                <a:close/>
                <a:moveTo>
                  <a:pt x="4211836" y="5893594"/>
                </a:moveTo>
                <a:lnTo>
                  <a:pt x="4211836" y="5901035"/>
                </a:lnTo>
                <a:cubicBezTo>
                  <a:pt x="4216797" y="5901035"/>
                  <a:pt x="4219277" y="5901035"/>
                  <a:pt x="4219277" y="5901035"/>
                </a:cubicBezTo>
                <a:close/>
                <a:moveTo>
                  <a:pt x="3899296" y="5893594"/>
                </a:moveTo>
                <a:cubicBezTo>
                  <a:pt x="3904257" y="5893594"/>
                  <a:pt x="3906738" y="5894834"/>
                  <a:pt x="3906738" y="5897314"/>
                </a:cubicBezTo>
                <a:cubicBezTo>
                  <a:pt x="3906738" y="5899795"/>
                  <a:pt x="3904257" y="5901035"/>
                  <a:pt x="3899296" y="5901035"/>
                </a:cubicBezTo>
                <a:close/>
                <a:moveTo>
                  <a:pt x="3809999" y="5893594"/>
                </a:moveTo>
                <a:lnTo>
                  <a:pt x="3817441" y="5893594"/>
                </a:lnTo>
                <a:lnTo>
                  <a:pt x="3809999" y="5915918"/>
                </a:lnTo>
                <a:lnTo>
                  <a:pt x="3795117" y="5923359"/>
                </a:lnTo>
                <a:lnTo>
                  <a:pt x="3802558" y="5915918"/>
                </a:lnTo>
                <a:close/>
                <a:moveTo>
                  <a:pt x="4330898" y="5886152"/>
                </a:moveTo>
                <a:cubicBezTo>
                  <a:pt x="4340820" y="5886152"/>
                  <a:pt x="4345781" y="5891113"/>
                  <a:pt x="4345781" y="5901035"/>
                </a:cubicBezTo>
                <a:cubicBezTo>
                  <a:pt x="4340820" y="5905996"/>
                  <a:pt x="4338339" y="5913438"/>
                  <a:pt x="4338339" y="5923359"/>
                </a:cubicBezTo>
                <a:cubicBezTo>
                  <a:pt x="4333378" y="5938242"/>
                  <a:pt x="4325937" y="5943203"/>
                  <a:pt x="4316015" y="5938242"/>
                </a:cubicBezTo>
                <a:lnTo>
                  <a:pt x="4323457" y="5923359"/>
                </a:lnTo>
                <a:cubicBezTo>
                  <a:pt x="4328418" y="5913438"/>
                  <a:pt x="4329658" y="5905996"/>
                  <a:pt x="4327177" y="5901035"/>
                </a:cubicBezTo>
                <a:cubicBezTo>
                  <a:pt x="4324697" y="5896074"/>
                  <a:pt x="4325937" y="5891113"/>
                  <a:pt x="4330898" y="5886152"/>
                </a:cubicBezTo>
                <a:close/>
                <a:moveTo>
                  <a:pt x="431601" y="5882431"/>
                </a:moveTo>
                <a:cubicBezTo>
                  <a:pt x="431601" y="5884912"/>
                  <a:pt x="429121" y="5886152"/>
                  <a:pt x="424160" y="5886152"/>
                </a:cubicBezTo>
                <a:lnTo>
                  <a:pt x="424160" y="5893594"/>
                </a:lnTo>
                <a:cubicBezTo>
                  <a:pt x="424160" y="5893594"/>
                  <a:pt x="426640" y="5891113"/>
                  <a:pt x="431601" y="5886152"/>
                </a:cubicBezTo>
                <a:close/>
                <a:moveTo>
                  <a:pt x="4226718" y="5878711"/>
                </a:moveTo>
                <a:cubicBezTo>
                  <a:pt x="4226718" y="5878711"/>
                  <a:pt x="4225478" y="5881191"/>
                  <a:pt x="4222998" y="5886152"/>
                </a:cubicBezTo>
                <a:cubicBezTo>
                  <a:pt x="4220517" y="5891113"/>
                  <a:pt x="4221757" y="5893594"/>
                  <a:pt x="4226718" y="5893594"/>
                </a:cubicBezTo>
                <a:lnTo>
                  <a:pt x="4234160" y="5886152"/>
                </a:lnTo>
                <a:cubicBezTo>
                  <a:pt x="4234160" y="5886152"/>
                  <a:pt x="4231679" y="5883672"/>
                  <a:pt x="4226718" y="5878711"/>
                </a:cubicBezTo>
                <a:close/>
                <a:moveTo>
                  <a:pt x="4204394" y="5878711"/>
                </a:moveTo>
                <a:cubicBezTo>
                  <a:pt x="4204394" y="5883672"/>
                  <a:pt x="4205634" y="5886152"/>
                  <a:pt x="4208115" y="5886152"/>
                </a:cubicBezTo>
                <a:cubicBezTo>
                  <a:pt x="4210595" y="5886152"/>
                  <a:pt x="4211836" y="5883672"/>
                  <a:pt x="4211836" y="5878711"/>
                </a:cubicBezTo>
                <a:cubicBezTo>
                  <a:pt x="4211836" y="5878711"/>
                  <a:pt x="4209355" y="5878711"/>
                  <a:pt x="4204394" y="5878711"/>
                </a:cubicBezTo>
                <a:close/>
                <a:moveTo>
                  <a:pt x="3705820" y="5878711"/>
                </a:moveTo>
                <a:lnTo>
                  <a:pt x="3713261" y="5878711"/>
                </a:lnTo>
                <a:cubicBezTo>
                  <a:pt x="3713261" y="5878711"/>
                  <a:pt x="3710781" y="5881191"/>
                  <a:pt x="3705820" y="5886152"/>
                </a:cubicBezTo>
                <a:close/>
                <a:moveTo>
                  <a:pt x="3653730" y="5878711"/>
                </a:moveTo>
                <a:lnTo>
                  <a:pt x="3631406" y="5901035"/>
                </a:lnTo>
                <a:cubicBezTo>
                  <a:pt x="3631406" y="5901035"/>
                  <a:pt x="3633886" y="5896074"/>
                  <a:pt x="3638847" y="5886152"/>
                </a:cubicBezTo>
                <a:close/>
                <a:moveTo>
                  <a:pt x="3512343" y="5878711"/>
                </a:moveTo>
                <a:cubicBezTo>
                  <a:pt x="3517304" y="5878711"/>
                  <a:pt x="3519785" y="5878711"/>
                  <a:pt x="3519785" y="5878711"/>
                </a:cubicBezTo>
                <a:cubicBezTo>
                  <a:pt x="3519785" y="5883672"/>
                  <a:pt x="3518545" y="5886152"/>
                  <a:pt x="3516064" y="5886152"/>
                </a:cubicBezTo>
                <a:cubicBezTo>
                  <a:pt x="3513583" y="5886152"/>
                  <a:pt x="3512343" y="5886152"/>
                  <a:pt x="3512343" y="5886152"/>
                </a:cubicBezTo>
                <a:close/>
                <a:moveTo>
                  <a:pt x="2340322" y="5878711"/>
                </a:moveTo>
                <a:cubicBezTo>
                  <a:pt x="2337841" y="5878711"/>
                  <a:pt x="2336601" y="5881191"/>
                  <a:pt x="2336601" y="5886152"/>
                </a:cubicBezTo>
                <a:cubicBezTo>
                  <a:pt x="2336601" y="5891113"/>
                  <a:pt x="2336601" y="5893594"/>
                  <a:pt x="2336601" y="5893594"/>
                </a:cubicBezTo>
                <a:cubicBezTo>
                  <a:pt x="2336601" y="5893594"/>
                  <a:pt x="2337841" y="5892353"/>
                  <a:pt x="2340322" y="5889873"/>
                </a:cubicBezTo>
                <a:cubicBezTo>
                  <a:pt x="2342803" y="5887392"/>
                  <a:pt x="2344043" y="5886152"/>
                  <a:pt x="2344043" y="5886152"/>
                </a:cubicBezTo>
                <a:cubicBezTo>
                  <a:pt x="2344043" y="5881191"/>
                  <a:pt x="2342803" y="5878711"/>
                  <a:pt x="2340322" y="5878711"/>
                </a:cubicBezTo>
                <a:close/>
                <a:moveTo>
                  <a:pt x="2291953" y="5871269"/>
                </a:moveTo>
                <a:cubicBezTo>
                  <a:pt x="2291953" y="5881191"/>
                  <a:pt x="2286992" y="5891113"/>
                  <a:pt x="2277070" y="5901035"/>
                </a:cubicBezTo>
                <a:cubicBezTo>
                  <a:pt x="2277070" y="5896074"/>
                  <a:pt x="2278310" y="5892353"/>
                  <a:pt x="2280791" y="5889873"/>
                </a:cubicBezTo>
                <a:cubicBezTo>
                  <a:pt x="2283271" y="5887392"/>
                  <a:pt x="2284511" y="5883672"/>
                  <a:pt x="2284511" y="5878711"/>
                </a:cubicBezTo>
                <a:close/>
                <a:moveTo>
                  <a:pt x="3251894" y="5863828"/>
                </a:moveTo>
                <a:cubicBezTo>
                  <a:pt x="3251894" y="5863828"/>
                  <a:pt x="3251894" y="5866309"/>
                  <a:pt x="3251894" y="5871269"/>
                </a:cubicBezTo>
                <a:cubicBezTo>
                  <a:pt x="3251894" y="5876231"/>
                  <a:pt x="3249413" y="5882431"/>
                  <a:pt x="3244453" y="5889873"/>
                </a:cubicBezTo>
                <a:cubicBezTo>
                  <a:pt x="3239492" y="5897314"/>
                  <a:pt x="3237011" y="5901035"/>
                  <a:pt x="3237011" y="5901035"/>
                </a:cubicBezTo>
                <a:cubicBezTo>
                  <a:pt x="3241972" y="5905996"/>
                  <a:pt x="3241972" y="5908476"/>
                  <a:pt x="3237011" y="5908476"/>
                </a:cubicBezTo>
                <a:lnTo>
                  <a:pt x="3237011" y="5923359"/>
                </a:lnTo>
                <a:cubicBezTo>
                  <a:pt x="3241972" y="5913438"/>
                  <a:pt x="3245693" y="5907236"/>
                  <a:pt x="3248173" y="5904756"/>
                </a:cubicBezTo>
                <a:cubicBezTo>
                  <a:pt x="3250654" y="5902276"/>
                  <a:pt x="3251894" y="5898555"/>
                  <a:pt x="3251894" y="5893594"/>
                </a:cubicBezTo>
                <a:cubicBezTo>
                  <a:pt x="3251894" y="5888633"/>
                  <a:pt x="3254375" y="5883672"/>
                  <a:pt x="3259335" y="5878711"/>
                </a:cubicBezTo>
                <a:cubicBezTo>
                  <a:pt x="3259335" y="5868789"/>
                  <a:pt x="3256855" y="5863828"/>
                  <a:pt x="3251894" y="5863828"/>
                </a:cubicBezTo>
                <a:close/>
                <a:moveTo>
                  <a:pt x="2224980" y="5863828"/>
                </a:moveTo>
                <a:cubicBezTo>
                  <a:pt x="2224980" y="5863828"/>
                  <a:pt x="2227461" y="5863828"/>
                  <a:pt x="2232421" y="5863828"/>
                </a:cubicBezTo>
                <a:lnTo>
                  <a:pt x="2239863" y="5863828"/>
                </a:lnTo>
                <a:cubicBezTo>
                  <a:pt x="2239863" y="5868789"/>
                  <a:pt x="2237383" y="5871269"/>
                  <a:pt x="2232421" y="5871269"/>
                </a:cubicBezTo>
                <a:cubicBezTo>
                  <a:pt x="2227461" y="5871269"/>
                  <a:pt x="2224980" y="5871269"/>
                  <a:pt x="2224980" y="5871269"/>
                </a:cubicBezTo>
                <a:cubicBezTo>
                  <a:pt x="2224980" y="5871269"/>
                  <a:pt x="2224980" y="5868789"/>
                  <a:pt x="2224980" y="5863828"/>
                </a:cubicBezTo>
                <a:close/>
                <a:moveTo>
                  <a:pt x="3629545" y="5859177"/>
                </a:moveTo>
                <a:cubicBezTo>
                  <a:pt x="3630786" y="5858557"/>
                  <a:pt x="3631406" y="5858867"/>
                  <a:pt x="3631406" y="5860107"/>
                </a:cubicBezTo>
                <a:cubicBezTo>
                  <a:pt x="3631406" y="5862588"/>
                  <a:pt x="3630166" y="5870029"/>
                  <a:pt x="3627685" y="5882431"/>
                </a:cubicBezTo>
                <a:cubicBezTo>
                  <a:pt x="3625204" y="5894834"/>
                  <a:pt x="3621484" y="5905996"/>
                  <a:pt x="3616523" y="5915918"/>
                </a:cubicBezTo>
                <a:lnTo>
                  <a:pt x="3601640" y="5915918"/>
                </a:lnTo>
                <a:cubicBezTo>
                  <a:pt x="3601640" y="5910957"/>
                  <a:pt x="3604121" y="5905996"/>
                  <a:pt x="3609082" y="5901035"/>
                </a:cubicBezTo>
                <a:cubicBezTo>
                  <a:pt x="3614042" y="5896074"/>
                  <a:pt x="3617763" y="5891113"/>
                  <a:pt x="3620244" y="5886152"/>
                </a:cubicBezTo>
                <a:cubicBezTo>
                  <a:pt x="3622724" y="5881191"/>
                  <a:pt x="3623964" y="5877471"/>
                  <a:pt x="3623964" y="5874990"/>
                </a:cubicBezTo>
                <a:cubicBezTo>
                  <a:pt x="3623964" y="5872510"/>
                  <a:pt x="3623964" y="5868789"/>
                  <a:pt x="3623964" y="5863828"/>
                </a:cubicBezTo>
                <a:cubicBezTo>
                  <a:pt x="3626445" y="5861347"/>
                  <a:pt x="3628305" y="5859797"/>
                  <a:pt x="3629545" y="5859177"/>
                </a:cubicBezTo>
                <a:close/>
                <a:moveTo>
                  <a:pt x="4435078" y="5856386"/>
                </a:moveTo>
                <a:cubicBezTo>
                  <a:pt x="4440039" y="5856386"/>
                  <a:pt x="4441279" y="5857627"/>
                  <a:pt x="4438798" y="5860107"/>
                </a:cubicBezTo>
                <a:cubicBezTo>
                  <a:pt x="4436318" y="5862588"/>
                  <a:pt x="4435078" y="5863828"/>
                  <a:pt x="4435078" y="5863828"/>
                </a:cubicBezTo>
                <a:cubicBezTo>
                  <a:pt x="4430117" y="5863828"/>
                  <a:pt x="4427636" y="5863828"/>
                  <a:pt x="4427636" y="5863828"/>
                </a:cubicBezTo>
                <a:cubicBezTo>
                  <a:pt x="4427636" y="5858867"/>
                  <a:pt x="4430117" y="5856386"/>
                  <a:pt x="4435078" y="5856386"/>
                </a:cubicBezTo>
                <a:close/>
                <a:moveTo>
                  <a:pt x="4241601" y="5856386"/>
                </a:moveTo>
                <a:cubicBezTo>
                  <a:pt x="4236640" y="5856386"/>
                  <a:pt x="4234160" y="5863828"/>
                  <a:pt x="4234160" y="5878711"/>
                </a:cubicBezTo>
                <a:lnTo>
                  <a:pt x="4249043" y="5871269"/>
                </a:lnTo>
                <a:cubicBezTo>
                  <a:pt x="4254004" y="5866309"/>
                  <a:pt x="4255244" y="5862588"/>
                  <a:pt x="4252763" y="5860107"/>
                </a:cubicBezTo>
                <a:cubicBezTo>
                  <a:pt x="4250283" y="5857627"/>
                  <a:pt x="4246562" y="5856386"/>
                  <a:pt x="4241601" y="5856386"/>
                </a:cubicBezTo>
                <a:close/>
                <a:moveTo>
                  <a:pt x="3724423" y="5856386"/>
                </a:moveTo>
                <a:cubicBezTo>
                  <a:pt x="3726904" y="5856386"/>
                  <a:pt x="3728144" y="5858867"/>
                  <a:pt x="3728144" y="5863828"/>
                </a:cubicBezTo>
                <a:lnTo>
                  <a:pt x="3720703" y="5878711"/>
                </a:lnTo>
                <a:cubicBezTo>
                  <a:pt x="3715742" y="5873750"/>
                  <a:pt x="3715742" y="5868789"/>
                  <a:pt x="3720703" y="5863828"/>
                </a:cubicBezTo>
                <a:cubicBezTo>
                  <a:pt x="3720703" y="5858867"/>
                  <a:pt x="3721943" y="5856386"/>
                  <a:pt x="3724423" y="5856386"/>
                </a:cubicBezTo>
                <a:close/>
                <a:moveTo>
                  <a:pt x="3676054" y="5856386"/>
                </a:moveTo>
                <a:cubicBezTo>
                  <a:pt x="3676054" y="5856386"/>
                  <a:pt x="3678535" y="5856386"/>
                  <a:pt x="3683496" y="5856386"/>
                </a:cubicBezTo>
                <a:cubicBezTo>
                  <a:pt x="3678535" y="5861348"/>
                  <a:pt x="3676054" y="5863828"/>
                  <a:pt x="3676054" y="5863828"/>
                </a:cubicBezTo>
                <a:cubicBezTo>
                  <a:pt x="3676054" y="5863828"/>
                  <a:pt x="3673573" y="5863828"/>
                  <a:pt x="3668613" y="5863828"/>
                </a:cubicBezTo>
                <a:close/>
                <a:moveTo>
                  <a:pt x="2158008" y="5856386"/>
                </a:moveTo>
                <a:lnTo>
                  <a:pt x="2165449" y="5856386"/>
                </a:lnTo>
                <a:cubicBezTo>
                  <a:pt x="2165449" y="5861348"/>
                  <a:pt x="2165449" y="5863828"/>
                  <a:pt x="2165449" y="5863828"/>
                </a:cubicBezTo>
                <a:close/>
                <a:moveTo>
                  <a:pt x="4587627" y="5852666"/>
                </a:moveTo>
                <a:cubicBezTo>
                  <a:pt x="4590107" y="5852666"/>
                  <a:pt x="4593828" y="5853906"/>
                  <a:pt x="4598789" y="5856386"/>
                </a:cubicBezTo>
                <a:lnTo>
                  <a:pt x="4606230" y="5863828"/>
                </a:lnTo>
                <a:cubicBezTo>
                  <a:pt x="4606230" y="5868789"/>
                  <a:pt x="4606230" y="5871269"/>
                  <a:pt x="4606230" y="5871269"/>
                </a:cubicBezTo>
                <a:cubicBezTo>
                  <a:pt x="4601269" y="5881191"/>
                  <a:pt x="4598789" y="5888633"/>
                  <a:pt x="4598789" y="5893594"/>
                </a:cubicBezTo>
                <a:cubicBezTo>
                  <a:pt x="4598789" y="5893594"/>
                  <a:pt x="4596308" y="5896074"/>
                  <a:pt x="4591347" y="5901035"/>
                </a:cubicBezTo>
                <a:cubicBezTo>
                  <a:pt x="4586386" y="5905996"/>
                  <a:pt x="4583906" y="5909717"/>
                  <a:pt x="4583906" y="5912197"/>
                </a:cubicBezTo>
                <a:cubicBezTo>
                  <a:pt x="4583906" y="5914678"/>
                  <a:pt x="4581425" y="5915918"/>
                  <a:pt x="4576464" y="5915918"/>
                </a:cubicBezTo>
                <a:cubicBezTo>
                  <a:pt x="4571503" y="5915918"/>
                  <a:pt x="4569023" y="5913438"/>
                  <a:pt x="4569023" y="5908476"/>
                </a:cubicBezTo>
                <a:lnTo>
                  <a:pt x="4576464" y="5886152"/>
                </a:lnTo>
                <a:lnTo>
                  <a:pt x="4583906" y="5856386"/>
                </a:lnTo>
                <a:cubicBezTo>
                  <a:pt x="4583906" y="5853906"/>
                  <a:pt x="4585146" y="5852666"/>
                  <a:pt x="4587627" y="5852666"/>
                </a:cubicBezTo>
                <a:close/>
                <a:moveTo>
                  <a:pt x="2388691" y="5848945"/>
                </a:moveTo>
                <a:cubicBezTo>
                  <a:pt x="2388691" y="5848945"/>
                  <a:pt x="2388691" y="5851426"/>
                  <a:pt x="2388691" y="5856386"/>
                </a:cubicBezTo>
                <a:cubicBezTo>
                  <a:pt x="2388691" y="5856386"/>
                  <a:pt x="2391172" y="5856386"/>
                  <a:pt x="2396132" y="5856386"/>
                </a:cubicBezTo>
                <a:cubicBezTo>
                  <a:pt x="2396132" y="5851426"/>
                  <a:pt x="2396132" y="5848945"/>
                  <a:pt x="2396132" y="5848945"/>
                </a:cubicBezTo>
                <a:cubicBezTo>
                  <a:pt x="2396132" y="5848945"/>
                  <a:pt x="2393652" y="5848945"/>
                  <a:pt x="2388691" y="5848945"/>
                </a:cubicBezTo>
                <a:close/>
                <a:moveTo>
                  <a:pt x="2105918" y="5848945"/>
                </a:moveTo>
                <a:cubicBezTo>
                  <a:pt x="2105918" y="5848945"/>
                  <a:pt x="2108398" y="5848945"/>
                  <a:pt x="2113359" y="5848945"/>
                </a:cubicBezTo>
                <a:cubicBezTo>
                  <a:pt x="2118320" y="5848945"/>
                  <a:pt x="2120801" y="5848945"/>
                  <a:pt x="2120801" y="5848945"/>
                </a:cubicBezTo>
                <a:cubicBezTo>
                  <a:pt x="2120801" y="5853906"/>
                  <a:pt x="2118320" y="5856386"/>
                  <a:pt x="2113359" y="5856386"/>
                </a:cubicBezTo>
                <a:cubicBezTo>
                  <a:pt x="2108398" y="5851426"/>
                  <a:pt x="2105918" y="5848945"/>
                  <a:pt x="2105918" y="5848945"/>
                </a:cubicBezTo>
                <a:close/>
                <a:moveTo>
                  <a:pt x="4606230" y="5834062"/>
                </a:moveTo>
                <a:lnTo>
                  <a:pt x="4613671" y="5834062"/>
                </a:lnTo>
                <a:cubicBezTo>
                  <a:pt x="4613671" y="5839024"/>
                  <a:pt x="4611191" y="5843984"/>
                  <a:pt x="4606230" y="5848945"/>
                </a:cubicBezTo>
                <a:close/>
                <a:moveTo>
                  <a:pt x="643681" y="5834062"/>
                </a:moveTo>
                <a:cubicBezTo>
                  <a:pt x="646162" y="5834062"/>
                  <a:pt x="647402" y="5835303"/>
                  <a:pt x="647402" y="5837783"/>
                </a:cubicBezTo>
                <a:cubicBezTo>
                  <a:pt x="647402" y="5840264"/>
                  <a:pt x="644922" y="5841504"/>
                  <a:pt x="639961" y="5841504"/>
                </a:cubicBezTo>
                <a:cubicBezTo>
                  <a:pt x="635000" y="5841504"/>
                  <a:pt x="633759" y="5840264"/>
                  <a:pt x="636240" y="5837783"/>
                </a:cubicBezTo>
                <a:cubicBezTo>
                  <a:pt x="638720" y="5835303"/>
                  <a:pt x="641201" y="5834062"/>
                  <a:pt x="643681" y="5834062"/>
                </a:cubicBezTo>
                <a:close/>
                <a:moveTo>
                  <a:pt x="587871" y="5834062"/>
                </a:moveTo>
                <a:cubicBezTo>
                  <a:pt x="592832" y="5834062"/>
                  <a:pt x="595312" y="5841504"/>
                  <a:pt x="595312" y="5856386"/>
                </a:cubicBezTo>
                <a:lnTo>
                  <a:pt x="587871" y="5856386"/>
                </a:lnTo>
                <a:cubicBezTo>
                  <a:pt x="582910" y="5841504"/>
                  <a:pt x="582910" y="5834062"/>
                  <a:pt x="587871" y="5834062"/>
                </a:cubicBezTo>
                <a:close/>
                <a:moveTo>
                  <a:pt x="4650878" y="5826621"/>
                </a:moveTo>
                <a:lnTo>
                  <a:pt x="4650878" y="5834062"/>
                </a:lnTo>
                <a:cubicBezTo>
                  <a:pt x="4645917" y="5839024"/>
                  <a:pt x="4642197" y="5843984"/>
                  <a:pt x="4639716" y="5848945"/>
                </a:cubicBezTo>
                <a:cubicBezTo>
                  <a:pt x="4637236" y="5853906"/>
                  <a:pt x="4635996" y="5863828"/>
                  <a:pt x="4635996" y="5878711"/>
                </a:cubicBezTo>
                <a:lnTo>
                  <a:pt x="4621113" y="5915918"/>
                </a:lnTo>
                <a:cubicBezTo>
                  <a:pt x="4616152" y="5925840"/>
                  <a:pt x="4612431" y="5933281"/>
                  <a:pt x="4609951" y="5938242"/>
                </a:cubicBezTo>
                <a:cubicBezTo>
                  <a:pt x="4607470" y="5943203"/>
                  <a:pt x="4606230" y="5945683"/>
                  <a:pt x="4606230" y="5945683"/>
                </a:cubicBezTo>
                <a:cubicBezTo>
                  <a:pt x="4606230" y="5945683"/>
                  <a:pt x="4606230" y="5948164"/>
                  <a:pt x="4606230" y="5953125"/>
                </a:cubicBezTo>
                <a:cubicBezTo>
                  <a:pt x="4606230" y="5958086"/>
                  <a:pt x="4603750" y="5963047"/>
                  <a:pt x="4598789" y="5968008"/>
                </a:cubicBezTo>
                <a:lnTo>
                  <a:pt x="4591347" y="5990332"/>
                </a:lnTo>
                <a:cubicBezTo>
                  <a:pt x="4591347" y="5990332"/>
                  <a:pt x="4588867" y="5992812"/>
                  <a:pt x="4583906" y="5997773"/>
                </a:cubicBezTo>
                <a:cubicBezTo>
                  <a:pt x="4578945" y="5997773"/>
                  <a:pt x="4576464" y="6000254"/>
                  <a:pt x="4576464" y="6005215"/>
                </a:cubicBezTo>
                <a:lnTo>
                  <a:pt x="4569023" y="6012656"/>
                </a:lnTo>
                <a:cubicBezTo>
                  <a:pt x="4569023" y="6007695"/>
                  <a:pt x="4571503" y="5999013"/>
                  <a:pt x="4576464" y="5986611"/>
                </a:cubicBezTo>
                <a:cubicBezTo>
                  <a:pt x="4581425" y="5974209"/>
                  <a:pt x="4586386" y="5958086"/>
                  <a:pt x="4591347" y="5938242"/>
                </a:cubicBezTo>
                <a:cubicBezTo>
                  <a:pt x="4596308" y="5928320"/>
                  <a:pt x="4601269" y="5919638"/>
                  <a:pt x="4606230" y="5912197"/>
                </a:cubicBezTo>
                <a:cubicBezTo>
                  <a:pt x="4611191" y="5904756"/>
                  <a:pt x="4613671" y="5898555"/>
                  <a:pt x="4613671" y="5893594"/>
                </a:cubicBezTo>
                <a:cubicBezTo>
                  <a:pt x="4623593" y="5878711"/>
                  <a:pt x="4631035" y="5866309"/>
                  <a:pt x="4635996" y="5856386"/>
                </a:cubicBezTo>
                <a:cubicBezTo>
                  <a:pt x="4640957" y="5846465"/>
                  <a:pt x="4643437" y="5840264"/>
                  <a:pt x="4643437" y="5837783"/>
                </a:cubicBezTo>
                <a:cubicBezTo>
                  <a:pt x="4643437" y="5835303"/>
                  <a:pt x="4645917" y="5831582"/>
                  <a:pt x="4650878" y="5826621"/>
                </a:cubicBezTo>
                <a:close/>
                <a:moveTo>
                  <a:pt x="3277939" y="5819179"/>
                </a:moveTo>
                <a:cubicBezTo>
                  <a:pt x="3275458" y="5819179"/>
                  <a:pt x="3274218" y="5821660"/>
                  <a:pt x="3274218" y="5826621"/>
                </a:cubicBezTo>
                <a:cubicBezTo>
                  <a:pt x="3274218" y="5831582"/>
                  <a:pt x="3275458" y="5832822"/>
                  <a:pt x="3277939" y="5830342"/>
                </a:cubicBezTo>
                <a:cubicBezTo>
                  <a:pt x="3280420" y="5827861"/>
                  <a:pt x="3281660" y="5825381"/>
                  <a:pt x="3281660" y="5822900"/>
                </a:cubicBezTo>
                <a:cubicBezTo>
                  <a:pt x="3281660" y="5820420"/>
                  <a:pt x="3280420" y="5819179"/>
                  <a:pt x="3277939" y="5819179"/>
                </a:cubicBezTo>
                <a:close/>
                <a:moveTo>
                  <a:pt x="2038945" y="5819179"/>
                </a:moveTo>
                <a:lnTo>
                  <a:pt x="2038945" y="5826621"/>
                </a:lnTo>
                <a:cubicBezTo>
                  <a:pt x="2043906" y="5826621"/>
                  <a:pt x="2046387" y="5824141"/>
                  <a:pt x="2046387" y="5819179"/>
                </a:cubicBezTo>
                <a:close/>
                <a:moveTo>
                  <a:pt x="4744122" y="5818727"/>
                </a:moveTo>
                <a:lnTo>
                  <a:pt x="4742035" y="5822900"/>
                </a:lnTo>
                <a:lnTo>
                  <a:pt x="4741029" y="5824915"/>
                </a:lnTo>
                <a:close/>
                <a:moveTo>
                  <a:pt x="4234160" y="5811738"/>
                </a:moveTo>
                <a:cubicBezTo>
                  <a:pt x="4244082" y="5816699"/>
                  <a:pt x="4251523" y="5819179"/>
                  <a:pt x="4256484" y="5819179"/>
                </a:cubicBezTo>
                <a:cubicBezTo>
                  <a:pt x="4261445" y="5814219"/>
                  <a:pt x="4261445" y="5811738"/>
                  <a:pt x="4256484" y="5811738"/>
                </a:cubicBezTo>
                <a:close/>
                <a:moveTo>
                  <a:pt x="3869531" y="5811738"/>
                </a:moveTo>
                <a:cubicBezTo>
                  <a:pt x="3869531" y="5811738"/>
                  <a:pt x="3869531" y="5814219"/>
                  <a:pt x="3869531" y="5819179"/>
                </a:cubicBezTo>
                <a:lnTo>
                  <a:pt x="3869531" y="5826621"/>
                </a:lnTo>
                <a:cubicBezTo>
                  <a:pt x="3864570" y="5826621"/>
                  <a:pt x="3862089" y="5824141"/>
                  <a:pt x="3862089" y="5819179"/>
                </a:cubicBezTo>
                <a:cubicBezTo>
                  <a:pt x="3862089" y="5819179"/>
                  <a:pt x="3862089" y="5817939"/>
                  <a:pt x="3862089" y="5815459"/>
                </a:cubicBezTo>
                <a:cubicBezTo>
                  <a:pt x="3862089" y="5812979"/>
                  <a:pt x="3864570" y="5811738"/>
                  <a:pt x="3869531" y="5811738"/>
                </a:cubicBezTo>
                <a:close/>
                <a:moveTo>
                  <a:pt x="3839765" y="5811738"/>
                </a:moveTo>
                <a:lnTo>
                  <a:pt x="3839765" y="5819179"/>
                </a:lnTo>
                <a:lnTo>
                  <a:pt x="3832324" y="5826621"/>
                </a:lnTo>
                <a:cubicBezTo>
                  <a:pt x="3832324" y="5826621"/>
                  <a:pt x="3832324" y="5825381"/>
                  <a:pt x="3832324" y="5822900"/>
                </a:cubicBezTo>
                <a:cubicBezTo>
                  <a:pt x="3832324" y="5820420"/>
                  <a:pt x="3834804" y="5816699"/>
                  <a:pt x="3839765" y="5811738"/>
                </a:cubicBezTo>
                <a:close/>
                <a:moveTo>
                  <a:pt x="595312" y="5811738"/>
                </a:moveTo>
                <a:lnTo>
                  <a:pt x="610195" y="5811738"/>
                </a:lnTo>
                <a:cubicBezTo>
                  <a:pt x="610195" y="5811738"/>
                  <a:pt x="606474" y="5814219"/>
                  <a:pt x="599033" y="5819179"/>
                </a:cubicBezTo>
                <a:cubicBezTo>
                  <a:pt x="591591" y="5824141"/>
                  <a:pt x="587871" y="5825381"/>
                  <a:pt x="587871" y="5822900"/>
                </a:cubicBezTo>
                <a:cubicBezTo>
                  <a:pt x="587871" y="5820420"/>
                  <a:pt x="590351" y="5816699"/>
                  <a:pt x="595312" y="5811738"/>
                </a:cubicBezTo>
                <a:close/>
                <a:moveTo>
                  <a:pt x="4347641" y="5809413"/>
                </a:moveTo>
                <a:cubicBezTo>
                  <a:pt x="4348882" y="5809723"/>
                  <a:pt x="4350742" y="5810498"/>
                  <a:pt x="4353222" y="5811738"/>
                </a:cubicBezTo>
                <a:cubicBezTo>
                  <a:pt x="4363144" y="5816699"/>
                  <a:pt x="4366865" y="5821660"/>
                  <a:pt x="4364384" y="5826621"/>
                </a:cubicBezTo>
                <a:cubicBezTo>
                  <a:pt x="4361904" y="5831582"/>
                  <a:pt x="4360664" y="5834062"/>
                  <a:pt x="4360664" y="5834062"/>
                </a:cubicBezTo>
                <a:cubicBezTo>
                  <a:pt x="4365625" y="5834062"/>
                  <a:pt x="4368105" y="5836543"/>
                  <a:pt x="4368105" y="5841504"/>
                </a:cubicBezTo>
                <a:lnTo>
                  <a:pt x="4360664" y="5841504"/>
                </a:lnTo>
                <a:cubicBezTo>
                  <a:pt x="4360664" y="5841504"/>
                  <a:pt x="4358183" y="5841504"/>
                  <a:pt x="4353222" y="5841504"/>
                </a:cubicBezTo>
                <a:cubicBezTo>
                  <a:pt x="4353222" y="5836543"/>
                  <a:pt x="4353222" y="5829102"/>
                  <a:pt x="4353222" y="5819179"/>
                </a:cubicBezTo>
                <a:cubicBezTo>
                  <a:pt x="4345781" y="5811738"/>
                  <a:pt x="4343920" y="5808482"/>
                  <a:pt x="4347641" y="5809413"/>
                </a:cubicBezTo>
                <a:close/>
                <a:moveTo>
                  <a:pt x="4435078" y="5804297"/>
                </a:moveTo>
                <a:cubicBezTo>
                  <a:pt x="4440039" y="5809258"/>
                  <a:pt x="4442519" y="5816699"/>
                  <a:pt x="4442519" y="5826621"/>
                </a:cubicBezTo>
                <a:lnTo>
                  <a:pt x="4435078" y="5848945"/>
                </a:lnTo>
                <a:cubicBezTo>
                  <a:pt x="4430117" y="5853906"/>
                  <a:pt x="4427636" y="5858867"/>
                  <a:pt x="4427636" y="5863828"/>
                </a:cubicBezTo>
                <a:lnTo>
                  <a:pt x="4412753" y="5871269"/>
                </a:lnTo>
                <a:lnTo>
                  <a:pt x="4412753" y="5878711"/>
                </a:lnTo>
                <a:cubicBezTo>
                  <a:pt x="4412753" y="5878711"/>
                  <a:pt x="4412753" y="5881191"/>
                  <a:pt x="4412753" y="5886152"/>
                </a:cubicBezTo>
                <a:cubicBezTo>
                  <a:pt x="4412753" y="5891113"/>
                  <a:pt x="4411513" y="5893594"/>
                  <a:pt x="4409033" y="5893594"/>
                </a:cubicBezTo>
                <a:cubicBezTo>
                  <a:pt x="4406552" y="5893594"/>
                  <a:pt x="4405312" y="5894834"/>
                  <a:pt x="4405312" y="5897314"/>
                </a:cubicBezTo>
                <a:cubicBezTo>
                  <a:pt x="4405312" y="5899795"/>
                  <a:pt x="4405312" y="5905996"/>
                  <a:pt x="4405312" y="5915918"/>
                </a:cubicBezTo>
                <a:cubicBezTo>
                  <a:pt x="4405312" y="5925840"/>
                  <a:pt x="4405312" y="5933281"/>
                  <a:pt x="4405312" y="5938242"/>
                </a:cubicBezTo>
                <a:cubicBezTo>
                  <a:pt x="4405312" y="5943203"/>
                  <a:pt x="4406552" y="5946924"/>
                  <a:pt x="4409033" y="5949404"/>
                </a:cubicBezTo>
                <a:cubicBezTo>
                  <a:pt x="4411513" y="5951885"/>
                  <a:pt x="4412753" y="5953125"/>
                  <a:pt x="4412753" y="5953125"/>
                </a:cubicBezTo>
                <a:lnTo>
                  <a:pt x="4412753" y="5975449"/>
                </a:lnTo>
                <a:lnTo>
                  <a:pt x="4397871" y="5997773"/>
                </a:lnTo>
                <a:lnTo>
                  <a:pt x="4382988" y="6012656"/>
                </a:lnTo>
                <a:cubicBezTo>
                  <a:pt x="4382988" y="6012656"/>
                  <a:pt x="4381748" y="6012656"/>
                  <a:pt x="4379267" y="6012656"/>
                </a:cubicBezTo>
                <a:cubicBezTo>
                  <a:pt x="4376787" y="6012656"/>
                  <a:pt x="4375546" y="6015137"/>
                  <a:pt x="4375546" y="6020097"/>
                </a:cubicBezTo>
                <a:cubicBezTo>
                  <a:pt x="4375546" y="6025058"/>
                  <a:pt x="4375546" y="6027539"/>
                  <a:pt x="4375546" y="6027539"/>
                </a:cubicBezTo>
                <a:lnTo>
                  <a:pt x="4382988" y="6034980"/>
                </a:lnTo>
                <a:cubicBezTo>
                  <a:pt x="4373066" y="6039942"/>
                  <a:pt x="4373066" y="6054824"/>
                  <a:pt x="4382988" y="6079629"/>
                </a:cubicBezTo>
                <a:cubicBezTo>
                  <a:pt x="4382988" y="6089551"/>
                  <a:pt x="4382988" y="6099472"/>
                  <a:pt x="4382988" y="6109394"/>
                </a:cubicBezTo>
                <a:cubicBezTo>
                  <a:pt x="4382988" y="6114355"/>
                  <a:pt x="4380507" y="6119316"/>
                  <a:pt x="4375546" y="6124277"/>
                </a:cubicBezTo>
                <a:cubicBezTo>
                  <a:pt x="4370585" y="6124277"/>
                  <a:pt x="4368105" y="6126758"/>
                  <a:pt x="4368105" y="6131719"/>
                </a:cubicBezTo>
                <a:cubicBezTo>
                  <a:pt x="4368105" y="6136679"/>
                  <a:pt x="4368105" y="6141641"/>
                  <a:pt x="4368105" y="6146601"/>
                </a:cubicBezTo>
                <a:cubicBezTo>
                  <a:pt x="4368105" y="6151562"/>
                  <a:pt x="4364384" y="6154043"/>
                  <a:pt x="4356943" y="6154043"/>
                </a:cubicBezTo>
                <a:cubicBezTo>
                  <a:pt x="4349502" y="6154043"/>
                  <a:pt x="4343300" y="6151562"/>
                  <a:pt x="4338339" y="6146601"/>
                </a:cubicBezTo>
                <a:cubicBezTo>
                  <a:pt x="4338339" y="6146601"/>
                  <a:pt x="4337099" y="6144121"/>
                  <a:pt x="4334619" y="6139160"/>
                </a:cubicBezTo>
                <a:cubicBezTo>
                  <a:pt x="4332138" y="6134199"/>
                  <a:pt x="4330898" y="6129238"/>
                  <a:pt x="4330898" y="6124277"/>
                </a:cubicBezTo>
                <a:cubicBezTo>
                  <a:pt x="4330898" y="6114355"/>
                  <a:pt x="4328418" y="6104434"/>
                  <a:pt x="4323457" y="6094511"/>
                </a:cubicBezTo>
                <a:cubicBezTo>
                  <a:pt x="4313535" y="6069707"/>
                  <a:pt x="4318496" y="6043662"/>
                  <a:pt x="4338339" y="6016377"/>
                </a:cubicBezTo>
                <a:cubicBezTo>
                  <a:pt x="4358183" y="5989092"/>
                  <a:pt x="4363144" y="5972968"/>
                  <a:pt x="4353222" y="5968008"/>
                </a:cubicBezTo>
                <a:cubicBezTo>
                  <a:pt x="4343300" y="5963047"/>
                  <a:pt x="4338339" y="5953125"/>
                  <a:pt x="4338339" y="5938242"/>
                </a:cubicBezTo>
                <a:cubicBezTo>
                  <a:pt x="4338339" y="5933281"/>
                  <a:pt x="4347021" y="5923359"/>
                  <a:pt x="4364384" y="5908476"/>
                </a:cubicBezTo>
                <a:cubicBezTo>
                  <a:pt x="4381748" y="5893594"/>
                  <a:pt x="4390429" y="5886152"/>
                  <a:pt x="4390429" y="5886152"/>
                </a:cubicBezTo>
                <a:cubicBezTo>
                  <a:pt x="4385468" y="5886152"/>
                  <a:pt x="4384228" y="5883672"/>
                  <a:pt x="4386709" y="5878711"/>
                </a:cubicBezTo>
                <a:cubicBezTo>
                  <a:pt x="4389189" y="5873750"/>
                  <a:pt x="4392910" y="5868789"/>
                  <a:pt x="4397871" y="5863828"/>
                </a:cubicBezTo>
                <a:cubicBezTo>
                  <a:pt x="4402832" y="5848945"/>
                  <a:pt x="4405312" y="5839024"/>
                  <a:pt x="4405312" y="5834062"/>
                </a:cubicBezTo>
                <a:lnTo>
                  <a:pt x="4412753" y="5819179"/>
                </a:lnTo>
                <a:close/>
                <a:moveTo>
                  <a:pt x="3516064" y="5804297"/>
                </a:moveTo>
                <a:cubicBezTo>
                  <a:pt x="3513583" y="5804297"/>
                  <a:pt x="3512343" y="5806777"/>
                  <a:pt x="3512343" y="5811738"/>
                </a:cubicBezTo>
                <a:lnTo>
                  <a:pt x="3519785" y="5804297"/>
                </a:lnTo>
                <a:cubicBezTo>
                  <a:pt x="3519785" y="5804297"/>
                  <a:pt x="3518545" y="5804297"/>
                  <a:pt x="3516064" y="5804297"/>
                </a:cubicBezTo>
                <a:close/>
                <a:moveTo>
                  <a:pt x="2362646" y="5804297"/>
                </a:moveTo>
                <a:cubicBezTo>
                  <a:pt x="2360166" y="5804297"/>
                  <a:pt x="2358925" y="5806777"/>
                  <a:pt x="2358925" y="5811738"/>
                </a:cubicBezTo>
                <a:lnTo>
                  <a:pt x="2351484" y="5826621"/>
                </a:lnTo>
                <a:lnTo>
                  <a:pt x="2351484" y="5834062"/>
                </a:lnTo>
                <a:lnTo>
                  <a:pt x="2344043" y="5863828"/>
                </a:lnTo>
                <a:lnTo>
                  <a:pt x="2351484" y="5856386"/>
                </a:lnTo>
                <a:cubicBezTo>
                  <a:pt x="2351484" y="5851426"/>
                  <a:pt x="2352724" y="5847705"/>
                  <a:pt x="2355205" y="5845224"/>
                </a:cubicBezTo>
                <a:cubicBezTo>
                  <a:pt x="2357685" y="5842744"/>
                  <a:pt x="2358925" y="5839024"/>
                  <a:pt x="2358925" y="5834062"/>
                </a:cubicBezTo>
                <a:lnTo>
                  <a:pt x="2358925" y="5826621"/>
                </a:lnTo>
                <a:lnTo>
                  <a:pt x="2366367" y="5834062"/>
                </a:lnTo>
                <a:cubicBezTo>
                  <a:pt x="2366367" y="5839024"/>
                  <a:pt x="2366367" y="5841504"/>
                  <a:pt x="2366367" y="5841504"/>
                </a:cubicBezTo>
                <a:cubicBezTo>
                  <a:pt x="2366367" y="5841504"/>
                  <a:pt x="2368848" y="5841504"/>
                  <a:pt x="2373808" y="5841504"/>
                </a:cubicBezTo>
                <a:cubicBezTo>
                  <a:pt x="2378769" y="5841504"/>
                  <a:pt x="2381250" y="5840264"/>
                  <a:pt x="2381250" y="5837783"/>
                </a:cubicBezTo>
                <a:cubicBezTo>
                  <a:pt x="2381250" y="5835303"/>
                  <a:pt x="2378769" y="5834062"/>
                  <a:pt x="2373808" y="5834062"/>
                </a:cubicBezTo>
                <a:cubicBezTo>
                  <a:pt x="2363886" y="5829102"/>
                  <a:pt x="2360166" y="5822900"/>
                  <a:pt x="2362646" y="5815459"/>
                </a:cubicBezTo>
                <a:cubicBezTo>
                  <a:pt x="2365127" y="5808017"/>
                  <a:pt x="2365127" y="5804297"/>
                  <a:pt x="2362646" y="5804297"/>
                </a:cubicBezTo>
                <a:close/>
                <a:moveTo>
                  <a:pt x="208359" y="5804297"/>
                </a:moveTo>
                <a:cubicBezTo>
                  <a:pt x="203398" y="5809258"/>
                  <a:pt x="200918" y="5814219"/>
                  <a:pt x="200918" y="5819179"/>
                </a:cubicBezTo>
                <a:cubicBezTo>
                  <a:pt x="200918" y="5824141"/>
                  <a:pt x="199677" y="5827861"/>
                  <a:pt x="197197" y="5830342"/>
                </a:cubicBezTo>
                <a:cubicBezTo>
                  <a:pt x="194716" y="5832822"/>
                  <a:pt x="190996" y="5829102"/>
                  <a:pt x="186035" y="5819179"/>
                </a:cubicBezTo>
                <a:cubicBezTo>
                  <a:pt x="181074" y="5814219"/>
                  <a:pt x="182314" y="5811738"/>
                  <a:pt x="189755" y="5811738"/>
                </a:cubicBezTo>
                <a:cubicBezTo>
                  <a:pt x="197197" y="5811738"/>
                  <a:pt x="200918" y="5810498"/>
                  <a:pt x="200918" y="5808017"/>
                </a:cubicBezTo>
                <a:cubicBezTo>
                  <a:pt x="200918" y="5805537"/>
                  <a:pt x="203398" y="5804297"/>
                  <a:pt x="208359" y="5804297"/>
                </a:cubicBezTo>
                <a:close/>
                <a:moveTo>
                  <a:pt x="4375546" y="5796855"/>
                </a:moveTo>
                <a:lnTo>
                  <a:pt x="4375546" y="5804297"/>
                </a:lnTo>
                <a:lnTo>
                  <a:pt x="4368105" y="5804297"/>
                </a:lnTo>
                <a:close/>
                <a:moveTo>
                  <a:pt x="4301132" y="5796855"/>
                </a:moveTo>
                <a:lnTo>
                  <a:pt x="4301132" y="5804297"/>
                </a:lnTo>
                <a:cubicBezTo>
                  <a:pt x="4306093" y="5799336"/>
                  <a:pt x="4308574" y="5796855"/>
                  <a:pt x="4308574" y="5796855"/>
                </a:cubicBezTo>
                <a:close/>
                <a:moveTo>
                  <a:pt x="2407295" y="5796855"/>
                </a:moveTo>
                <a:cubicBezTo>
                  <a:pt x="2404814" y="5796855"/>
                  <a:pt x="2401094" y="5799336"/>
                  <a:pt x="2396132" y="5804297"/>
                </a:cubicBezTo>
                <a:cubicBezTo>
                  <a:pt x="2391172" y="5809258"/>
                  <a:pt x="2388691" y="5816699"/>
                  <a:pt x="2388691" y="5826621"/>
                </a:cubicBezTo>
                <a:lnTo>
                  <a:pt x="2388691" y="5834062"/>
                </a:lnTo>
                <a:lnTo>
                  <a:pt x="2396132" y="5826621"/>
                </a:lnTo>
                <a:lnTo>
                  <a:pt x="2403574" y="5819179"/>
                </a:lnTo>
                <a:lnTo>
                  <a:pt x="2411015" y="5804297"/>
                </a:lnTo>
                <a:cubicBezTo>
                  <a:pt x="2411015" y="5799336"/>
                  <a:pt x="2409776" y="5796855"/>
                  <a:pt x="2407295" y="5796855"/>
                </a:cubicBezTo>
                <a:close/>
                <a:moveTo>
                  <a:pt x="2031504" y="5796855"/>
                </a:moveTo>
                <a:cubicBezTo>
                  <a:pt x="2031504" y="5801817"/>
                  <a:pt x="2030263" y="5804297"/>
                  <a:pt x="2027783" y="5804297"/>
                </a:cubicBezTo>
                <a:cubicBezTo>
                  <a:pt x="2025303" y="5804297"/>
                  <a:pt x="2024062" y="5805537"/>
                  <a:pt x="2024062" y="5808017"/>
                </a:cubicBezTo>
                <a:cubicBezTo>
                  <a:pt x="2024062" y="5810498"/>
                  <a:pt x="2025303" y="5811738"/>
                  <a:pt x="2027783" y="5811738"/>
                </a:cubicBezTo>
                <a:cubicBezTo>
                  <a:pt x="2030263" y="5811738"/>
                  <a:pt x="2033984" y="5810498"/>
                  <a:pt x="2038945" y="5808017"/>
                </a:cubicBezTo>
                <a:cubicBezTo>
                  <a:pt x="2043906" y="5805537"/>
                  <a:pt x="2046387" y="5801817"/>
                  <a:pt x="2046387" y="5796855"/>
                </a:cubicBezTo>
                <a:close/>
                <a:moveTo>
                  <a:pt x="4665761" y="5789414"/>
                </a:moveTo>
                <a:lnTo>
                  <a:pt x="4658320" y="5811738"/>
                </a:lnTo>
                <a:lnTo>
                  <a:pt x="4650878" y="5819179"/>
                </a:lnTo>
                <a:lnTo>
                  <a:pt x="4658320" y="5804297"/>
                </a:lnTo>
                <a:cubicBezTo>
                  <a:pt x="4658320" y="5799336"/>
                  <a:pt x="4660800" y="5794375"/>
                  <a:pt x="4665761" y="5789414"/>
                </a:cubicBezTo>
                <a:close/>
                <a:moveTo>
                  <a:pt x="2284511" y="5789414"/>
                </a:moveTo>
                <a:lnTo>
                  <a:pt x="2284511" y="5796855"/>
                </a:lnTo>
                <a:cubicBezTo>
                  <a:pt x="2279551" y="5801817"/>
                  <a:pt x="2277070" y="5804297"/>
                  <a:pt x="2277070" y="5804297"/>
                </a:cubicBezTo>
                <a:lnTo>
                  <a:pt x="2277070" y="5796855"/>
                </a:lnTo>
                <a:cubicBezTo>
                  <a:pt x="2282031" y="5791894"/>
                  <a:pt x="2284511" y="5789414"/>
                  <a:pt x="2284511" y="5789414"/>
                </a:cubicBezTo>
                <a:close/>
                <a:moveTo>
                  <a:pt x="4368105" y="5774531"/>
                </a:moveTo>
                <a:lnTo>
                  <a:pt x="4382988" y="5774531"/>
                </a:lnTo>
                <a:lnTo>
                  <a:pt x="4382988" y="5781972"/>
                </a:lnTo>
                <a:cubicBezTo>
                  <a:pt x="4378027" y="5786934"/>
                  <a:pt x="4374306" y="5789414"/>
                  <a:pt x="4371826" y="5789414"/>
                </a:cubicBezTo>
                <a:cubicBezTo>
                  <a:pt x="4369345" y="5789414"/>
                  <a:pt x="4365625" y="5789414"/>
                  <a:pt x="4360664" y="5789414"/>
                </a:cubicBezTo>
                <a:close/>
                <a:moveTo>
                  <a:pt x="2187773" y="5774531"/>
                </a:moveTo>
                <a:cubicBezTo>
                  <a:pt x="2187773" y="5774531"/>
                  <a:pt x="2187773" y="5777012"/>
                  <a:pt x="2187773" y="5781972"/>
                </a:cubicBezTo>
                <a:cubicBezTo>
                  <a:pt x="2192734" y="5777012"/>
                  <a:pt x="2195215" y="5774531"/>
                  <a:pt x="2195215" y="5774531"/>
                </a:cubicBezTo>
                <a:close/>
                <a:moveTo>
                  <a:pt x="4256019" y="5764764"/>
                </a:moveTo>
                <a:cubicBezTo>
                  <a:pt x="4255089" y="5763834"/>
                  <a:pt x="4252763" y="5767090"/>
                  <a:pt x="4249043" y="5774531"/>
                </a:cubicBezTo>
                <a:cubicBezTo>
                  <a:pt x="4244082" y="5779492"/>
                  <a:pt x="4241601" y="5783213"/>
                  <a:pt x="4241601" y="5785693"/>
                </a:cubicBezTo>
                <a:cubicBezTo>
                  <a:pt x="4241601" y="5788174"/>
                  <a:pt x="4244082" y="5789414"/>
                  <a:pt x="4249043" y="5789414"/>
                </a:cubicBezTo>
                <a:cubicBezTo>
                  <a:pt x="4258964" y="5794375"/>
                  <a:pt x="4263925" y="5791894"/>
                  <a:pt x="4263925" y="5781972"/>
                </a:cubicBezTo>
                <a:lnTo>
                  <a:pt x="4256484" y="5767090"/>
                </a:lnTo>
                <a:cubicBezTo>
                  <a:pt x="4256484" y="5765850"/>
                  <a:pt x="4256329" y="5765074"/>
                  <a:pt x="4256019" y="5764764"/>
                </a:cubicBezTo>
                <a:close/>
                <a:moveTo>
                  <a:pt x="4777382" y="5752207"/>
                </a:moveTo>
                <a:cubicBezTo>
                  <a:pt x="4777382" y="5757168"/>
                  <a:pt x="4777382" y="5759648"/>
                  <a:pt x="4777382" y="5759648"/>
                </a:cubicBezTo>
                <a:cubicBezTo>
                  <a:pt x="4777382" y="5759648"/>
                  <a:pt x="4776142" y="5759648"/>
                  <a:pt x="4773661" y="5759648"/>
                </a:cubicBezTo>
                <a:cubicBezTo>
                  <a:pt x="4771181" y="5759648"/>
                  <a:pt x="4769941" y="5758408"/>
                  <a:pt x="4769941" y="5755927"/>
                </a:cubicBezTo>
                <a:cubicBezTo>
                  <a:pt x="4769941" y="5753447"/>
                  <a:pt x="4772421" y="5752207"/>
                  <a:pt x="4777382" y="5752207"/>
                </a:cubicBezTo>
                <a:close/>
                <a:moveTo>
                  <a:pt x="2299394" y="5737324"/>
                </a:moveTo>
                <a:cubicBezTo>
                  <a:pt x="2299394" y="5737324"/>
                  <a:pt x="2299394" y="5739805"/>
                  <a:pt x="2299394" y="5744765"/>
                </a:cubicBezTo>
                <a:cubicBezTo>
                  <a:pt x="2304355" y="5744765"/>
                  <a:pt x="2306835" y="5744765"/>
                  <a:pt x="2306835" y="5744765"/>
                </a:cubicBezTo>
                <a:cubicBezTo>
                  <a:pt x="2306835" y="5739805"/>
                  <a:pt x="2304355" y="5737324"/>
                  <a:pt x="2299394" y="5737324"/>
                </a:cubicBezTo>
                <a:close/>
                <a:moveTo>
                  <a:pt x="4887608" y="5735929"/>
                </a:moveTo>
                <a:cubicBezTo>
                  <a:pt x="4888538" y="5735619"/>
                  <a:pt x="4889003" y="5736084"/>
                  <a:pt x="4889003" y="5737324"/>
                </a:cubicBezTo>
                <a:cubicBezTo>
                  <a:pt x="4893965" y="5742285"/>
                  <a:pt x="4891483" y="5749727"/>
                  <a:pt x="4881562" y="5759648"/>
                </a:cubicBezTo>
                <a:cubicBezTo>
                  <a:pt x="4881562" y="5759648"/>
                  <a:pt x="4880321" y="5762129"/>
                  <a:pt x="4877841" y="5767090"/>
                </a:cubicBezTo>
                <a:cubicBezTo>
                  <a:pt x="4875361" y="5772051"/>
                  <a:pt x="4874120" y="5775772"/>
                  <a:pt x="4874120" y="5778252"/>
                </a:cubicBezTo>
                <a:cubicBezTo>
                  <a:pt x="4874120" y="5780732"/>
                  <a:pt x="4874120" y="5784453"/>
                  <a:pt x="4874120" y="5789414"/>
                </a:cubicBezTo>
                <a:cubicBezTo>
                  <a:pt x="4869159" y="5794375"/>
                  <a:pt x="4866679" y="5799336"/>
                  <a:pt x="4866679" y="5804297"/>
                </a:cubicBezTo>
                <a:lnTo>
                  <a:pt x="4866679" y="5811738"/>
                </a:lnTo>
                <a:cubicBezTo>
                  <a:pt x="4861718" y="5806777"/>
                  <a:pt x="4859238" y="5805537"/>
                  <a:pt x="4859238" y="5808017"/>
                </a:cubicBezTo>
                <a:cubicBezTo>
                  <a:pt x="4859238" y="5810498"/>
                  <a:pt x="4859238" y="5814219"/>
                  <a:pt x="4859238" y="5819179"/>
                </a:cubicBezTo>
                <a:cubicBezTo>
                  <a:pt x="4854276" y="5819179"/>
                  <a:pt x="4851796" y="5820420"/>
                  <a:pt x="4851796" y="5822900"/>
                </a:cubicBezTo>
                <a:cubicBezTo>
                  <a:pt x="4851796" y="5825381"/>
                  <a:pt x="4849316" y="5826621"/>
                  <a:pt x="4844355" y="5826621"/>
                </a:cubicBezTo>
                <a:cubicBezTo>
                  <a:pt x="4844355" y="5826621"/>
                  <a:pt x="4846835" y="5821660"/>
                  <a:pt x="4851796" y="5811738"/>
                </a:cubicBezTo>
                <a:cubicBezTo>
                  <a:pt x="4851796" y="5811738"/>
                  <a:pt x="4851796" y="5809258"/>
                  <a:pt x="4851796" y="5804297"/>
                </a:cubicBezTo>
                <a:cubicBezTo>
                  <a:pt x="4851796" y="5799336"/>
                  <a:pt x="4851796" y="5794375"/>
                  <a:pt x="4851796" y="5789414"/>
                </a:cubicBezTo>
                <a:cubicBezTo>
                  <a:pt x="4851796" y="5779492"/>
                  <a:pt x="4856757" y="5769570"/>
                  <a:pt x="4866679" y="5759648"/>
                </a:cubicBezTo>
                <a:cubicBezTo>
                  <a:pt x="4877841" y="5744765"/>
                  <a:pt x="4884817" y="5736859"/>
                  <a:pt x="4887608" y="5735929"/>
                </a:cubicBezTo>
                <a:close/>
                <a:moveTo>
                  <a:pt x="3847206" y="5729883"/>
                </a:moveTo>
                <a:lnTo>
                  <a:pt x="3854648" y="5729883"/>
                </a:lnTo>
                <a:cubicBezTo>
                  <a:pt x="3854648" y="5729883"/>
                  <a:pt x="3854648" y="5732363"/>
                  <a:pt x="3854648" y="5737324"/>
                </a:cubicBezTo>
                <a:close/>
                <a:moveTo>
                  <a:pt x="3356074" y="5722441"/>
                </a:moveTo>
                <a:cubicBezTo>
                  <a:pt x="3356074" y="5727402"/>
                  <a:pt x="3354834" y="5729883"/>
                  <a:pt x="3352353" y="5729883"/>
                </a:cubicBezTo>
                <a:cubicBezTo>
                  <a:pt x="3349872" y="5729883"/>
                  <a:pt x="3348632" y="5732363"/>
                  <a:pt x="3348632" y="5737324"/>
                </a:cubicBezTo>
                <a:lnTo>
                  <a:pt x="3356074" y="5737324"/>
                </a:lnTo>
                <a:close/>
                <a:moveTo>
                  <a:pt x="2094291" y="5720581"/>
                </a:moveTo>
                <a:cubicBezTo>
                  <a:pt x="2093360" y="5720581"/>
                  <a:pt x="2092275" y="5721201"/>
                  <a:pt x="2091035" y="5722441"/>
                </a:cubicBezTo>
                <a:lnTo>
                  <a:pt x="2091035" y="5744765"/>
                </a:lnTo>
                <a:lnTo>
                  <a:pt x="2098476" y="5737324"/>
                </a:lnTo>
                <a:cubicBezTo>
                  <a:pt x="2098476" y="5726162"/>
                  <a:pt x="2097081" y="5720581"/>
                  <a:pt x="2094291" y="5720581"/>
                </a:cubicBezTo>
                <a:close/>
                <a:moveTo>
                  <a:pt x="3876972" y="5715000"/>
                </a:moveTo>
                <a:cubicBezTo>
                  <a:pt x="3886894" y="5715000"/>
                  <a:pt x="3886894" y="5724922"/>
                  <a:pt x="3876972" y="5744765"/>
                </a:cubicBezTo>
                <a:cubicBezTo>
                  <a:pt x="3867050" y="5754687"/>
                  <a:pt x="3862089" y="5762129"/>
                  <a:pt x="3862089" y="5767090"/>
                </a:cubicBezTo>
                <a:lnTo>
                  <a:pt x="3854648" y="5767090"/>
                </a:lnTo>
                <a:close/>
                <a:moveTo>
                  <a:pt x="4799706" y="5707558"/>
                </a:moveTo>
                <a:cubicBezTo>
                  <a:pt x="4799706" y="5707558"/>
                  <a:pt x="4797226" y="5713760"/>
                  <a:pt x="4792265" y="5726162"/>
                </a:cubicBezTo>
                <a:cubicBezTo>
                  <a:pt x="4787304" y="5738565"/>
                  <a:pt x="4782343" y="5744765"/>
                  <a:pt x="4777382" y="5744765"/>
                </a:cubicBezTo>
                <a:cubicBezTo>
                  <a:pt x="4782343" y="5734844"/>
                  <a:pt x="4784824" y="5727402"/>
                  <a:pt x="4784824" y="5722441"/>
                </a:cubicBezTo>
                <a:close/>
                <a:moveTo>
                  <a:pt x="4412753" y="5707558"/>
                </a:moveTo>
                <a:cubicBezTo>
                  <a:pt x="4417715" y="5707558"/>
                  <a:pt x="4420195" y="5708799"/>
                  <a:pt x="4420195" y="5711279"/>
                </a:cubicBezTo>
                <a:cubicBezTo>
                  <a:pt x="4420195" y="5713760"/>
                  <a:pt x="4420195" y="5715000"/>
                  <a:pt x="4420195" y="5715000"/>
                </a:cubicBezTo>
                <a:close/>
                <a:moveTo>
                  <a:pt x="2104057" y="5702907"/>
                </a:moveTo>
                <a:cubicBezTo>
                  <a:pt x="2104057" y="5702288"/>
                  <a:pt x="2103437" y="5702598"/>
                  <a:pt x="2102197" y="5703838"/>
                </a:cubicBezTo>
                <a:cubicBezTo>
                  <a:pt x="2099717" y="5706318"/>
                  <a:pt x="2098476" y="5710039"/>
                  <a:pt x="2098476" y="5715000"/>
                </a:cubicBezTo>
                <a:cubicBezTo>
                  <a:pt x="2098476" y="5719961"/>
                  <a:pt x="2098476" y="5722441"/>
                  <a:pt x="2098476" y="5722441"/>
                </a:cubicBezTo>
                <a:lnTo>
                  <a:pt x="2105918" y="5722441"/>
                </a:lnTo>
                <a:lnTo>
                  <a:pt x="2120801" y="5715000"/>
                </a:lnTo>
                <a:cubicBezTo>
                  <a:pt x="2125762" y="5715000"/>
                  <a:pt x="2128242" y="5713760"/>
                  <a:pt x="2128242" y="5711279"/>
                </a:cubicBezTo>
                <a:cubicBezTo>
                  <a:pt x="2128242" y="5708799"/>
                  <a:pt x="2125762" y="5706318"/>
                  <a:pt x="2120801" y="5703838"/>
                </a:cubicBezTo>
                <a:cubicBezTo>
                  <a:pt x="2115840" y="5701358"/>
                  <a:pt x="2113359" y="5702598"/>
                  <a:pt x="2113359" y="5707558"/>
                </a:cubicBezTo>
                <a:cubicBezTo>
                  <a:pt x="2113359" y="5712520"/>
                  <a:pt x="2110878" y="5715000"/>
                  <a:pt x="2105918" y="5715000"/>
                </a:cubicBezTo>
                <a:cubicBezTo>
                  <a:pt x="2100957" y="5715000"/>
                  <a:pt x="2099717" y="5712520"/>
                  <a:pt x="2102197" y="5707558"/>
                </a:cubicBezTo>
                <a:cubicBezTo>
                  <a:pt x="2103437" y="5705078"/>
                  <a:pt x="2104057" y="5703528"/>
                  <a:pt x="2104057" y="5702907"/>
                </a:cubicBezTo>
                <a:close/>
                <a:moveTo>
                  <a:pt x="543222" y="5692676"/>
                </a:moveTo>
                <a:cubicBezTo>
                  <a:pt x="538262" y="5692676"/>
                  <a:pt x="535781" y="5697637"/>
                  <a:pt x="535781" y="5707558"/>
                </a:cubicBezTo>
                <a:lnTo>
                  <a:pt x="535781" y="5729883"/>
                </a:lnTo>
                <a:lnTo>
                  <a:pt x="543222" y="5729883"/>
                </a:lnTo>
                <a:cubicBezTo>
                  <a:pt x="548183" y="5719961"/>
                  <a:pt x="553144" y="5715000"/>
                  <a:pt x="558105" y="5715000"/>
                </a:cubicBezTo>
                <a:cubicBezTo>
                  <a:pt x="558105" y="5710039"/>
                  <a:pt x="556865" y="5706318"/>
                  <a:pt x="554384" y="5703838"/>
                </a:cubicBezTo>
                <a:cubicBezTo>
                  <a:pt x="551904" y="5701358"/>
                  <a:pt x="548183" y="5697637"/>
                  <a:pt x="543222" y="5692676"/>
                </a:cubicBezTo>
                <a:close/>
                <a:moveTo>
                  <a:pt x="3847206" y="5677793"/>
                </a:moveTo>
                <a:cubicBezTo>
                  <a:pt x="3847206" y="5677793"/>
                  <a:pt x="3847206" y="5680273"/>
                  <a:pt x="3847206" y="5685234"/>
                </a:cubicBezTo>
                <a:cubicBezTo>
                  <a:pt x="3842245" y="5685234"/>
                  <a:pt x="3841005" y="5683994"/>
                  <a:pt x="3843486" y="5681513"/>
                </a:cubicBezTo>
                <a:cubicBezTo>
                  <a:pt x="3845966" y="5679033"/>
                  <a:pt x="3847206" y="5677793"/>
                  <a:pt x="3847206" y="5677793"/>
                </a:cubicBezTo>
                <a:close/>
                <a:moveTo>
                  <a:pt x="2098476" y="5670351"/>
                </a:moveTo>
                <a:cubicBezTo>
                  <a:pt x="2098476" y="5670351"/>
                  <a:pt x="2095996" y="5672832"/>
                  <a:pt x="2091035" y="5677793"/>
                </a:cubicBezTo>
                <a:cubicBezTo>
                  <a:pt x="2091035" y="5682754"/>
                  <a:pt x="2089795" y="5685234"/>
                  <a:pt x="2087314" y="5685234"/>
                </a:cubicBezTo>
                <a:cubicBezTo>
                  <a:pt x="2084834" y="5685234"/>
                  <a:pt x="2084834" y="5687715"/>
                  <a:pt x="2087314" y="5692676"/>
                </a:cubicBezTo>
                <a:cubicBezTo>
                  <a:pt x="2089795" y="5697637"/>
                  <a:pt x="2086074" y="5700117"/>
                  <a:pt x="2076152" y="5700117"/>
                </a:cubicBezTo>
                <a:lnTo>
                  <a:pt x="2076152" y="5707558"/>
                </a:lnTo>
                <a:cubicBezTo>
                  <a:pt x="2086074" y="5707558"/>
                  <a:pt x="2095996" y="5705078"/>
                  <a:pt x="2105918" y="5700117"/>
                </a:cubicBezTo>
                <a:cubicBezTo>
                  <a:pt x="2115840" y="5690195"/>
                  <a:pt x="2120801" y="5680273"/>
                  <a:pt x="2120801" y="5670351"/>
                </a:cubicBezTo>
                <a:cubicBezTo>
                  <a:pt x="2115840" y="5670351"/>
                  <a:pt x="2113359" y="5672832"/>
                  <a:pt x="2113359" y="5677793"/>
                </a:cubicBezTo>
                <a:lnTo>
                  <a:pt x="2105918" y="5685234"/>
                </a:lnTo>
                <a:lnTo>
                  <a:pt x="2098476" y="5685234"/>
                </a:lnTo>
                <a:close/>
                <a:moveTo>
                  <a:pt x="3891855" y="5662910"/>
                </a:moveTo>
                <a:lnTo>
                  <a:pt x="3899296" y="5662910"/>
                </a:lnTo>
                <a:cubicBezTo>
                  <a:pt x="3904257" y="5672832"/>
                  <a:pt x="3906738" y="5677793"/>
                  <a:pt x="3906738" y="5677793"/>
                </a:cubicBezTo>
                <a:cubicBezTo>
                  <a:pt x="3901777" y="5677793"/>
                  <a:pt x="3899296" y="5680273"/>
                  <a:pt x="3899296" y="5685234"/>
                </a:cubicBezTo>
                <a:cubicBezTo>
                  <a:pt x="3899296" y="5690195"/>
                  <a:pt x="3896816" y="5692676"/>
                  <a:pt x="3891855" y="5692676"/>
                </a:cubicBezTo>
                <a:cubicBezTo>
                  <a:pt x="3891855" y="5707558"/>
                  <a:pt x="3889375" y="5712520"/>
                  <a:pt x="3884414" y="5707558"/>
                </a:cubicBezTo>
                <a:cubicBezTo>
                  <a:pt x="3879452" y="5702598"/>
                  <a:pt x="3879452" y="5697637"/>
                  <a:pt x="3884414" y="5692676"/>
                </a:cubicBezTo>
                <a:lnTo>
                  <a:pt x="3891855" y="5677793"/>
                </a:lnTo>
                <a:cubicBezTo>
                  <a:pt x="3886894" y="5672832"/>
                  <a:pt x="3885654" y="5670351"/>
                  <a:pt x="3888134" y="5670351"/>
                </a:cubicBezTo>
                <a:cubicBezTo>
                  <a:pt x="3890615" y="5670351"/>
                  <a:pt x="3891855" y="5667871"/>
                  <a:pt x="3891855" y="5662910"/>
                </a:cubicBezTo>
                <a:close/>
                <a:moveTo>
                  <a:pt x="3393281" y="5662910"/>
                </a:moveTo>
                <a:lnTo>
                  <a:pt x="3393281" y="5670351"/>
                </a:lnTo>
                <a:cubicBezTo>
                  <a:pt x="3398241" y="5670351"/>
                  <a:pt x="3400722" y="5669111"/>
                  <a:pt x="3400722" y="5666631"/>
                </a:cubicBezTo>
                <a:cubicBezTo>
                  <a:pt x="3400722" y="5664151"/>
                  <a:pt x="3400722" y="5662910"/>
                  <a:pt x="3400722" y="5662910"/>
                </a:cubicBezTo>
                <a:cubicBezTo>
                  <a:pt x="3395762" y="5662910"/>
                  <a:pt x="3393281" y="5662910"/>
                  <a:pt x="3393281" y="5662910"/>
                </a:cubicBezTo>
                <a:close/>
                <a:moveTo>
                  <a:pt x="2102197" y="5662910"/>
                </a:moveTo>
                <a:cubicBezTo>
                  <a:pt x="2099717" y="5662910"/>
                  <a:pt x="2099717" y="5664151"/>
                  <a:pt x="2102197" y="5666631"/>
                </a:cubicBezTo>
                <a:cubicBezTo>
                  <a:pt x="2104677" y="5669111"/>
                  <a:pt x="2105918" y="5670351"/>
                  <a:pt x="2105918" y="5670351"/>
                </a:cubicBezTo>
                <a:cubicBezTo>
                  <a:pt x="2105918" y="5665391"/>
                  <a:pt x="2104677" y="5662910"/>
                  <a:pt x="2102197" y="5662910"/>
                </a:cubicBezTo>
                <a:close/>
                <a:moveTo>
                  <a:pt x="580429" y="5662910"/>
                </a:moveTo>
                <a:cubicBezTo>
                  <a:pt x="570507" y="5662910"/>
                  <a:pt x="568027" y="5670351"/>
                  <a:pt x="572988" y="5685234"/>
                </a:cubicBezTo>
                <a:cubicBezTo>
                  <a:pt x="572988" y="5690195"/>
                  <a:pt x="570507" y="5691435"/>
                  <a:pt x="565547" y="5688955"/>
                </a:cubicBezTo>
                <a:cubicBezTo>
                  <a:pt x="560586" y="5686474"/>
                  <a:pt x="560586" y="5687715"/>
                  <a:pt x="565547" y="5692676"/>
                </a:cubicBezTo>
                <a:cubicBezTo>
                  <a:pt x="565547" y="5697637"/>
                  <a:pt x="566787" y="5700117"/>
                  <a:pt x="569267" y="5700117"/>
                </a:cubicBezTo>
                <a:cubicBezTo>
                  <a:pt x="571748" y="5700117"/>
                  <a:pt x="572988" y="5697637"/>
                  <a:pt x="572988" y="5692676"/>
                </a:cubicBezTo>
                <a:cubicBezTo>
                  <a:pt x="577949" y="5687715"/>
                  <a:pt x="580429" y="5682754"/>
                  <a:pt x="580429" y="5677793"/>
                </a:cubicBezTo>
                <a:cubicBezTo>
                  <a:pt x="580429" y="5672832"/>
                  <a:pt x="580429" y="5670351"/>
                  <a:pt x="580429" y="5670351"/>
                </a:cubicBezTo>
                <a:close/>
                <a:moveTo>
                  <a:pt x="4866679" y="5655469"/>
                </a:moveTo>
                <a:cubicBezTo>
                  <a:pt x="4866679" y="5655469"/>
                  <a:pt x="4864199" y="5660430"/>
                  <a:pt x="4859238" y="5670351"/>
                </a:cubicBezTo>
                <a:lnTo>
                  <a:pt x="4851796" y="5677793"/>
                </a:lnTo>
                <a:close/>
                <a:moveTo>
                  <a:pt x="4420195" y="5655469"/>
                </a:moveTo>
                <a:cubicBezTo>
                  <a:pt x="4420195" y="5680273"/>
                  <a:pt x="4415234" y="5692676"/>
                  <a:pt x="4405312" y="5692676"/>
                </a:cubicBezTo>
                <a:lnTo>
                  <a:pt x="4405312" y="5677793"/>
                </a:lnTo>
                <a:lnTo>
                  <a:pt x="4390429" y="5677793"/>
                </a:lnTo>
                <a:cubicBezTo>
                  <a:pt x="4390429" y="5677793"/>
                  <a:pt x="4391670" y="5676553"/>
                  <a:pt x="4394150" y="5674072"/>
                </a:cubicBezTo>
                <a:cubicBezTo>
                  <a:pt x="4396630" y="5671592"/>
                  <a:pt x="4400351" y="5670351"/>
                  <a:pt x="4405312" y="5670351"/>
                </a:cubicBezTo>
                <a:cubicBezTo>
                  <a:pt x="4410273" y="5665391"/>
                  <a:pt x="4412753" y="5662910"/>
                  <a:pt x="4412753" y="5662910"/>
                </a:cubicBezTo>
                <a:close/>
                <a:moveTo>
                  <a:pt x="4926210" y="5640586"/>
                </a:moveTo>
                <a:cubicBezTo>
                  <a:pt x="4926210" y="5650508"/>
                  <a:pt x="4926210" y="5657949"/>
                  <a:pt x="4926210" y="5662910"/>
                </a:cubicBezTo>
                <a:lnTo>
                  <a:pt x="4918769" y="5670351"/>
                </a:lnTo>
                <a:cubicBezTo>
                  <a:pt x="4918769" y="5665391"/>
                  <a:pt x="4916289" y="5662910"/>
                  <a:pt x="4911327" y="5662910"/>
                </a:cubicBezTo>
                <a:cubicBezTo>
                  <a:pt x="4911327" y="5667871"/>
                  <a:pt x="4911327" y="5670351"/>
                  <a:pt x="4911327" y="5670351"/>
                </a:cubicBezTo>
                <a:cubicBezTo>
                  <a:pt x="4911327" y="5675313"/>
                  <a:pt x="4910087" y="5677793"/>
                  <a:pt x="4907607" y="5677793"/>
                </a:cubicBezTo>
                <a:cubicBezTo>
                  <a:pt x="4905127" y="5677793"/>
                  <a:pt x="4901406" y="5680273"/>
                  <a:pt x="4896445" y="5685234"/>
                </a:cubicBezTo>
                <a:cubicBezTo>
                  <a:pt x="4896445" y="5690195"/>
                  <a:pt x="4891483" y="5700117"/>
                  <a:pt x="4881562" y="5715000"/>
                </a:cubicBezTo>
                <a:cubicBezTo>
                  <a:pt x="4871640" y="5729883"/>
                  <a:pt x="4864199" y="5737324"/>
                  <a:pt x="4859238" y="5737324"/>
                </a:cubicBezTo>
                <a:lnTo>
                  <a:pt x="4874120" y="5707558"/>
                </a:lnTo>
                <a:cubicBezTo>
                  <a:pt x="4874120" y="5707558"/>
                  <a:pt x="4875361" y="5705078"/>
                  <a:pt x="4877841" y="5700117"/>
                </a:cubicBezTo>
                <a:cubicBezTo>
                  <a:pt x="4880321" y="5695156"/>
                  <a:pt x="4881562" y="5690195"/>
                  <a:pt x="4881562" y="5685234"/>
                </a:cubicBezTo>
                <a:cubicBezTo>
                  <a:pt x="4891483" y="5670351"/>
                  <a:pt x="4896445" y="5665391"/>
                  <a:pt x="4896445" y="5670351"/>
                </a:cubicBezTo>
                <a:cubicBezTo>
                  <a:pt x="4896445" y="5675313"/>
                  <a:pt x="4897685" y="5675313"/>
                  <a:pt x="4900165" y="5670351"/>
                </a:cubicBezTo>
                <a:cubicBezTo>
                  <a:pt x="4902645" y="5665391"/>
                  <a:pt x="4908847" y="5657949"/>
                  <a:pt x="4918769" y="5648027"/>
                </a:cubicBezTo>
                <a:close/>
                <a:moveTo>
                  <a:pt x="4390429" y="5640586"/>
                </a:moveTo>
                <a:cubicBezTo>
                  <a:pt x="4390429" y="5640586"/>
                  <a:pt x="4385468" y="5645547"/>
                  <a:pt x="4375546" y="5655469"/>
                </a:cubicBezTo>
                <a:lnTo>
                  <a:pt x="4360664" y="5670351"/>
                </a:lnTo>
                <a:lnTo>
                  <a:pt x="4368105" y="5655469"/>
                </a:lnTo>
                <a:lnTo>
                  <a:pt x="4368105" y="5648027"/>
                </a:lnTo>
                <a:cubicBezTo>
                  <a:pt x="4363144" y="5652988"/>
                  <a:pt x="4360664" y="5652988"/>
                  <a:pt x="4360664" y="5648027"/>
                </a:cubicBezTo>
                <a:close/>
                <a:moveTo>
                  <a:pt x="2172890" y="5640586"/>
                </a:moveTo>
                <a:lnTo>
                  <a:pt x="2165449" y="5648027"/>
                </a:lnTo>
                <a:cubicBezTo>
                  <a:pt x="2165449" y="5648027"/>
                  <a:pt x="2164209" y="5649268"/>
                  <a:pt x="2161728" y="5651748"/>
                </a:cubicBezTo>
                <a:cubicBezTo>
                  <a:pt x="2159248" y="5654228"/>
                  <a:pt x="2158008" y="5657949"/>
                  <a:pt x="2158008" y="5662910"/>
                </a:cubicBezTo>
                <a:lnTo>
                  <a:pt x="2143125" y="5715000"/>
                </a:lnTo>
                <a:lnTo>
                  <a:pt x="2143125" y="5729883"/>
                </a:lnTo>
                <a:cubicBezTo>
                  <a:pt x="2148085" y="5729883"/>
                  <a:pt x="2150566" y="5729883"/>
                  <a:pt x="2150566" y="5729883"/>
                </a:cubicBezTo>
                <a:cubicBezTo>
                  <a:pt x="2150566" y="5734844"/>
                  <a:pt x="2150566" y="5737324"/>
                  <a:pt x="2150566" y="5737324"/>
                </a:cubicBezTo>
                <a:lnTo>
                  <a:pt x="2158008" y="5729883"/>
                </a:lnTo>
                <a:lnTo>
                  <a:pt x="2158008" y="5722441"/>
                </a:lnTo>
                <a:cubicBezTo>
                  <a:pt x="2167930" y="5722441"/>
                  <a:pt x="2171650" y="5719961"/>
                  <a:pt x="2169170" y="5715000"/>
                </a:cubicBezTo>
                <a:cubicBezTo>
                  <a:pt x="2166689" y="5710039"/>
                  <a:pt x="2167930" y="5707558"/>
                  <a:pt x="2172890" y="5707558"/>
                </a:cubicBezTo>
                <a:cubicBezTo>
                  <a:pt x="2177851" y="5707558"/>
                  <a:pt x="2180332" y="5705078"/>
                  <a:pt x="2180332" y="5700117"/>
                </a:cubicBezTo>
                <a:cubicBezTo>
                  <a:pt x="2180332" y="5695156"/>
                  <a:pt x="2182812" y="5690195"/>
                  <a:pt x="2187773" y="5685234"/>
                </a:cubicBezTo>
                <a:cubicBezTo>
                  <a:pt x="2192734" y="5680273"/>
                  <a:pt x="2196455" y="5679033"/>
                  <a:pt x="2198935" y="5681513"/>
                </a:cubicBezTo>
                <a:cubicBezTo>
                  <a:pt x="2201416" y="5683994"/>
                  <a:pt x="2202656" y="5682754"/>
                  <a:pt x="2202656" y="5677793"/>
                </a:cubicBezTo>
                <a:cubicBezTo>
                  <a:pt x="2207617" y="5677793"/>
                  <a:pt x="2210098" y="5676553"/>
                  <a:pt x="2210098" y="5674072"/>
                </a:cubicBezTo>
                <a:cubicBezTo>
                  <a:pt x="2210098" y="5671592"/>
                  <a:pt x="2207617" y="5670351"/>
                  <a:pt x="2202656" y="5670351"/>
                </a:cubicBezTo>
                <a:cubicBezTo>
                  <a:pt x="2197695" y="5670351"/>
                  <a:pt x="2196455" y="5669111"/>
                  <a:pt x="2198935" y="5666631"/>
                </a:cubicBezTo>
                <a:cubicBezTo>
                  <a:pt x="2201416" y="5664151"/>
                  <a:pt x="2200176" y="5660430"/>
                  <a:pt x="2195215" y="5655469"/>
                </a:cubicBezTo>
                <a:cubicBezTo>
                  <a:pt x="2190254" y="5650508"/>
                  <a:pt x="2185293" y="5650508"/>
                  <a:pt x="2180332" y="5655469"/>
                </a:cubicBezTo>
                <a:cubicBezTo>
                  <a:pt x="2180332" y="5650508"/>
                  <a:pt x="2177851" y="5645547"/>
                  <a:pt x="2172890" y="5640586"/>
                </a:cubicBezTo>
                <a:close/>
                <a:moveTo>
                  <a:pt x="662285" y="5640586"/>
                </a:moveTo>
                <a:cubicBezTo>
                  <a:pt x="657324" y="5640586"/>
                  <a:pt x="654843" y="5641826"/>
                  <a:pt x="654843" y="5644306"/>
                </a:cubicBezTo>
                <a:cubicBezTo>
                  <a:pt x="654843" y="5646787"/>
                  <a:pt x="654843" y="5648027"/>
                  <a:pt x="654843" y="5648027"/>
                </a:cubicBezTo>
                <a:close/>
                <a:moveTo>
                  <a:pt x="4911327" y="5633144"/>
                </a:moveTo>
                <a:cubicBezTo>
                  <a:pt x="4906366" y="5638106"/>
                  <a:pt x="4901406" y="5643066"/>
                  <a:pt x="4896445" y="5648027"/>
                </a:cubicBezTo>
                <a:lnTo>
                  <a:pt x="4896445" y="5640586"/>
                </a:lnTo>
                <a:cubicBezTo>
                  <a:pt x="4901406" y="5640586"/>
                  <a:pt x="4903886" y="5639346"/>
                  <a:pt x="4903886" y="5636865"/>
                </a:cubicBezTo>
                <a:cubicBezTo>
                  <a:pt x="4903886" y="5634385"/>
                  <a:pt x="4906366" y="5633144"/>
                  <a:pt x="4911327" y="5633144"/>
                </a:cubicBezTo>
                <a:close/>
                <a:moveTo>
                  <a:pt x="2210098" y="5633144"/>
                </a:moveTo>
                <a:lnTo>
                  <a:pt x="2210098" y="5640586"/>
                </a:lnTo>
                <a:cubicBezTo>
                  <a:pt x="2215058" y="5640586"/>
                  <a:pt x="2217539" y="5638106"/>
                  <a:pt x="2217539" y="5633144"/>
                </a:cubicBezTo>
                <a:close/>
                <a:moveTo>
                  <a:pt x="274401" y="5621052"/>
                </a:moveTo>
                <a:cubicBezTo>
                  <a:pt x="276262" y="5620432"/>
                  <a:pt x="277812" y="5620742"/>
                  <a:pt x="279052" y="5621982"/>
                </a:cubicBezTo>
                <a:cubicBezTo>
                  <a:pt x="281533" y="5624463"/>
                  <a:pt x="285253" y="5626944"/>
                  <a:pt x="290214" y="5629424"/>
                </a:cubicBezTo>
                <a:cubicBezTo>
                  <a:pt x="295175" y="5631904"/>
                  <a:pt x="298896" y="5634385"/>
                  <a:pt x="301376" y="5636865"/>
                </a:cubicBezTo>
                <a:cubicBezTo>
                  <a:pt x="303857" y="5639346"/>
                  <a:pt x="302617" y="5643066"/>
                  <a:pt x="297656" y="5648027"/>
                </a:cubicBezTo>
                <a:lnTo>
                  <a:pt x="282773" y="5648027"/>
                </a:lnTo>
                <a:cubicBezTo>
                  <a:pt x="287734" y="5648027"/>
                  <a:pt x="292695" y="5645547"/>
                  <a:pt x="297656" y="5640586"/>
                </a:cubicBezTo>
                <a:lnTo>
                  <a:pt x="290214" y="5633144"/>
                </a:lnTo>
                <a:cubicBezTo>
                  <a:pt x="285253" y="5633144"/>
                  <a:pt x="281533" y="5634385"/>
                  <a:pt x="279052" y="5636865"/>
                </a:cubicBezTo>
                <a:cubicBezTo>
                  <a:pt x="276572" y="5639346"/>
                  <a:pt x="270371" y="5643066"/>
                  <a:pt x="260449" y="5648027"/>
                </a:cubicBezTo>
                <a:lnTo>
                  <a:pt x="253007" y="5640586"/>
                </a:lnTo>
                <a:cubicBezTo>
                  <a:pt x="253007" y="5640586"/>
                  <a:pt x="253007" y="5638106"/>
                  <a:pt x="253007" y="5633144"/>
                </a:cubicBezTo>
                <a:cubicBezTo>
                  <a:pt x="253007" y="5633144"/>
                  <a:pt x="255488" y="5633144"/>
                  <a:pt x="260449" y="5633144"/>
                </a:cubicBezTo>
                <a:lnTo>
                  <a:pt x="267890" y="5625703"/>
                </a:lnTo>
                <a:cubicBezTo>
                  <a:pt x="270371" y="5623222"/>
                  <a:pt x="272541" y="5621672"/>
                  <a:pt x="274401" y="5621052"/>
                </a:cubicBezTo>
                <a:close/>
                <a:moveTo>
                  <a:pt x="3385839" y="5618261"/>
                </a:moveTo>
                <a:cubicBezTo>
                  <a:pt x="3380879" y="5618261"/>
                  <a:pt x="3378398" y="5620742"/>
                  <a:pt x="3378398" y="5625703"/>
                </a:cubicBezTo>
                <a:cubicBezTo>
                  <a:pt x="3378398" y="5630664"/>
                  <a:pt x="3379638" y="5634385"/>
                  <a:pt x="3382119" y="5636865"/>
                </a:cubicBezTo>
                <a:cubicBezTo>
                  <a:pt x="3384599" y="5639346"/>
                  <a:pt x="3383359" y="5650508"/>
                  <a:pt x="3378398" y="5670351"/>
                </a:cubicBezTo>
                <a:cubicBezTo>
                  <a:pt x="3368476" y="5690195"/>
                  <a:pt x="3365996" y="5705078"/>
                  <a:pt x="3370956" y="5715000"/>
                </a:cubicBezTo>
                <a:lnTo>
                  <a:pt x="3370956" y="5707558"/>
                </a:lnTo>
                <a:cubicBezTo>
                  <a:pt x="3370956" y="5702598"/>
                  <a:pt x="3373437" y="5696396"/>
                  <a:pt x="3378398" y="5688955"/>
                </a:cubicBezTo>
                <a:cubicBezTo>
                  <a:pt x="3383359" y="5681513"/>
                  <a:pt x="3385839" y="5675313"/>
                  <a:pt x="3385839" y="5670351"/>
                </a:cubicBezTo>
                <a:cubicBezTo>
                  <a:pt x="3385839" y="5665391"/>
                  <a:pt x="3387080" y="5661670"/>
                  <a:pt x="3389560" y="5659189"/>
                </a:cubicBezTo>
                <a:cubicBezTo>
                  <a:pt x="3392041" y="5656709"/>
                  <a:pt x="3393281" y="5655469"/>
                  <a:pt x="3393281" y="5655469"/>
                </a:cubicBezTo>
                <a:cubicBezTo>
                  <a:pt x="3393281" y="5650508"/>
                  <a:pt x="3393281" y="5648027"/>
                  <a:pt x="3393281" y="5648027"/>
                </a:cubicBezTo>
                <a:cubicBezTo>
                  <a:pt x="3398241" y="5643066"/>
                  <a:pt x="3400722" y="5638106"/>
                  <a:pt x="3400722" y="5633144"/>
                </a:cubicBezTo>
                <a:cubicBezTo>
                  <a:pt x="3400722" y="5628184"/>
                  <a:pt x="3398241" y="5628184"/>
                  <a:pt x="3393281" y="5633144"/>
                </a:cubicBezTo>
                <a:lnTo>
                  <a:pt x="3385839" y="5625703"/>
                </a:lnTo>
                <a:close/>
                <a:moveTo>
                  <a:pt x="952500" y="5618261"/>
                </a:moveTo>
                <a:cubicBezTo>
                  <a:pt x="947539" y="5623223"/>
                  <a:pt x="946299" y="5625703"/>
                  <a:pt x="948779" y="5625703"/>
                </a:cubicBezTo>
                <a:cubicBezTo>
                  <a:pt x="951259" y="5625703"/>
                  <a:pt x="952500" y="5625703"/>
                  <a:pt x="952500" y="5625703"/>
                </a:cubicBezTo>
                <a:close/>
                <a:moveTo>
                  <a:pt x="2269628" y="5610820"/>
                </a:moveTo>
                <a:lnTo>
                  <a:pt x="2262187" y="5625703"/>
                </a:lnTo>
                <a:cubicBezTo>
                  <a:pt x="2257226" y="5630664"/>
                  <a:pt x="2254746" y="5633144"/>
                  <a:pt x="2254746" y="5633144"/>
                </a:cubicBezTo>
                <a:cubicBezTo>
                  <a:pt x="2254746" y="5628184"/>
                  <a:pt x="2254746" y="5625703"/>
                  <a:pt x="2254746" y="5625703"/>
                </a:cubicBezTo>
                <a:cubicBezTo>
                  <a:pt x="2254746" y="5625703"/>
                  <a:pt x="2254746" y="5623223"/>
                  <a:pt x="2254746" y="5618261"/>
                </a:cubicBezTo>
                <a:lnTo>
                  <a:pt x="2247304" y="5625703"/>
                </a:lnTo>
                <a:cubicBezTo>
                  <a:pt x="2242344" y="5630664"/>
                  <a:pt x="2238623" y="5635625"/>
                  <a:pt x="2236142" y="5640586"/>
                </a:cubicBezTo>
                <a:cubicBezTo>
                  <a:pt x="2233662" y="5645547"/>
                  <a:pt x="2229941" y="5648027"/>
                  <a:pt x="2224980" y="5648027"/>
                </a:cubicBezTo>
                <a:cubicBezTo>
                  <a:pt x="2220019" y="5657949"/>
                  <a:pt x="2217539" y="5662910"/>
                  <a:pt x="2217539" y="5662910"/>
                </a:cubicBezTo>
                <a:cubicBezTo>
                  <a:pt x="2217539" y="5662910"/>
                  <a:pt x="2220019" y="5665391"/>
                  <a:pt x="2224980" y="5670351"/>
                </a:cubicBezTo>
                <a:cubicBezTo>
                  <a:pt x="2229941" y="5670351"/>
                  <a:pt x="2234902" y="5669111"/>
                  <a:pt x="2239863" y="5666631"/>
                </a:cubicBezTo>
                <a:cubicBezTo>
                  <a:pt x="2244824" y="5664151"/>
                  <a:pt x="2247304" y="5662910"/>
                  <a:pt x="2247304" y="5662910"/>
                </a:cubicBezTo>
                <a:cubicBezTo>
                  <a:pt x="2247304" y="5662910"/>
                  <a:pt x="2247304" y="5660430"/>
                  <a:pt x="2247304" y="5655469"/>
                </a:cubicBezTo>
                <a:cubicBezTo>
                  <a:pt x="2247304" y="5655469"/>
                  <a:pt x="2247304" y="5651748"/>
                  <a:pt x="2247304" y="5644306"/>
                </a:cubicBezTo>
                <a:cubicBezTo>
                  <a:pt x="2247304" y="5636865"/>
                  <a:pt x="2249785" y="5633144"/>
                  <a:pt x="2254746" y="5633144"/>
                </a:cubicBezTo>
                <a:lnTo>
                  <a:pt x="2254746" y="5640586"/>
                </a:lnTo>
                <a:cubicBezTo>
                  <a:pt x="2259707" y="5645547"/>
                  <a:pt x="2263428" y="5648027"/>
                  <a:pt x="2265908" y="5648027"/>
                </a:cubicBezTo>
                <a:cubicBezTo>
                  <a:pt x="2268388" y="5648027"/>
                  <a:pt x="2270869" y="5645547"/>
                  <a:pt x="2273349" y="5640586"/>
                </a:cubicBezTo>
                <a:cubicBezTo>
                  <a:pt x="2275830" y="5635625"/>
                  <a:pt x="2274589" y="5628184"/>
                  <a:pt x="2269628" y="5618261"/>
                </a:cubicBezTo>
                <a:close/>
                <a:moveTo>
                  <a:pt x="2232421" y="5610820"/>
                </a:moveTo>
                <a:cubicBezTo>
                  <a:pt x="2232421" y="5610820"/>
                  <a:pt x="2232421" y="5613301"/>
                  <a:pt x="2232421" y="5618261"/>
                </a:cubicBezTo>
                <a:cubicBezTo>
                  <a:pt x="2232421" y="5623223"/>
                  <a:pt x="2232421" y="5625703"/>
                  <a:pt x="2232421" y="5625703"/>
                </a:cubicBezTo>
                <a:cubicBezTo>
                  <a:pt x="2237383" y="5620742"/>
                  <a:pt x="2239863" y="5617021"/>
                  <a:pt x="2239863" y="5614541"/>
                </a:cubicBezTo>
                <a:cubicBezTo>
                  <a:pt x="2239863" y="5612061"/>
                  <a:pt x="2237383" y="5610820"/>
                  <a:pt x="2232421" y="5610820"/>
                </a:cubicBezTo>
                <a:close/>
                <a:moveTo>
                  <a:pt x="4732734" y="5603379"/>
                </a:moveTo>
                <a:lnTo>
                  <a:pt x="4740175" y="5603379"/>
                </a:lnTo>
                <a:cubicBezTo>
                  <a:pt x="4740175" y="5603379"/>
                  <a:pt x="4740175" y="5604619"/>
                  <a:pt x="4740175" y="5607099"/>
                </a:cubicBezTo>
                <a:cubicBezTo>
                  <a:pt x="4740175" y="5609580"/>
                  <a:pt x="4737695" y="5613301"/>
                  <a:pt x="4732734" y="5618261"/>
                </a:cubicBezTo>
                <a:cubicBezTo>
                  <a:pt x="4732734" y="5618261"/>
                  <a:pt x="4732734" y="5617021"/>
                  <a:pt x="4732734" y="5614541"/>
                </a:cubicBezTo>
                <a:cubicBezTo>
                  <a:pt x="4732734" y="5612061"/>
                  <a:pt x="4732734" y="5608340"/>
                  <a:pt x="4732734" y="5603379"/>
                </a:cubicBezTo>
                <a:close/>
                <a:moveTo>
                  <a:pt x="3899296" y="5603379"/>
                </a:moveTo>
                <a:cubicBezTo>
                  <a:pt x="3899296" y="5603379"/>
                  <a:pt x="3900537" y="5604619"/>
                  <a:pt x="3903017" y="5607099"/>
                </a:cubicBezTo>
                <a:cubicBezTo>
                  <a:pt x="3905497" y="5609580"/>
                  <a:pt x="3906738" y="5610820"/>
                  <a:pt x="3906738" y="5610820"/>
                </a:cubicBezTo>
                <a:cubicBezTo>
                  <a:pt x="3906738" y="5610820"/>
                  <a:pt x="3904257" y="5610820"/>
                  <a:pt x="3899296" y="5610820"/>
                </a:cubicBezTo>
                <a:cubicBezTo>
                  <a:pt x="3899296" y="5605859"/>
                  <a:pt x="3899296" y="5603379"/>
                  <a:pt x="3899296" y="5603379"/>
                </a:cubicBezTo>
                <a:close/>
                <a:moveTo>
                  <a:pt x="3437929" y="5595937"/>
                </a:moveTo>
                <a:lnTo>
                  <a:pt x="3437929" y="5603379"/>
                </a:lnTo>
                <a:cubicBezTo>
                  <a:pt x="3428007" y="5608340"/>
                  <a:pt x="3424286" y="5612061"/>
                  <a:pt x="3426767" y="5614541"/>
                </a:cubicBezTo>
                <a:cubicBezTo>
                  <a:pt x="3429248" y="5617021"/>
                  <a:pt x="3425527" y="5628184"/>
                  <a:pt x="3415605" y="5648027"/>
                </a:cubicBezTo>
                <a:lnTo>
                  <a:pt x="3430488" y="5640586"/>
                </a:lnTo>
                <a:lnTo>
                  <a:pt x="3445371" y="5618261"/>
                </a:lnTo>
                <a:lnTo>
                  <a:pt x="3452812" y="5603379"/>
                </a:lnTo>
                <a:lnTo>
                  <a:pt x="3445371" y="5595937"/>
                </a:lnTo>
                <a:cubicBezTo>
                  <a:pt x="3445371" y="5595937"/>
                  <a:pt x="3442890" y="5595937"/>
                  <a:pt x="3437929" y="5595937"/>
                </a:cubicBezTo>
                <a:close/>
                <a:moveTo>
                  <a:pt x="2243584" y="5595937"/>
                </a:moveTo>
                <a:cubicBezTo>
                  <a:pt x="2241103" y="5595937"/>
                  <a:pt x="2239863" y="5598418"/>
                  <a:pt x="2239863" y="5603379"/>
                </a:cubicBezTo>
                <a:lnTo>
                  <a:pt x="2254746" y="5603379"/>
                </a:lnTo>
                <a:cubicBezTo>
                  <a:pt x="2259707" y="5598418"/>
                  <a:pt x="2259707" y="5595937"/>
                  <a:pt x="2254746" y="5595937"/>
                </a:cubicBezTo>
                <a:cubicBezTo>
                  <a:pt x="2249785" y="5595937"/>
                  <a:pt x="2246064" y="5595937"/>
                  <a:pt x="2243584" y="5595937"/>
                </a:cubicBezTo>
                <a:close/>
                <a:moveTo>
                  <a:pt x="2217539" y="5595937"/>
                </a:moveTo>
                <a:cubicBezTo>
                  <a:pt x="2212578" y="5595937"/>
                  <a:pt x="2210098" y="5598418"/>
                  <a:pt x="2210098" y="5603379"/>
                </a:cubicBezTo>
                <a:cubicBezTo>
                  <a:pt x="2210098" y="5608340"/>
                  <a:pt x="2212578" y="5610820"/>
                  <a:pt x="2217539" y="5610820"/>
                </a:cubicBezTo>
                <a:cubicBezTo>
                  <a:pt x="2222500" y="5610820"/>
                  <a:pt x="2224980" y="5608340"/>
                  <a:pt x="2224980" y="5603379"/>
                </a:cubicBezTo>
                <a:cubicBezTo>
                  <a:pt x="2224980" y="5598418"/>
                  <a:pt x="2222500" y="5595937"/>
                  <a:pt x="2217539" y="5595937"/>
                </a:cubicBezTo>
                <a:close/>
                <a:moveTo>
                  <a:pt x="5112245" y="5588496"/>
                </a:moveTo>
                <a:lnTo>
                  <a:pt x="5119687" y="5588496"/>
                </a:lnTo>
                <a:lnTo>
                  <a:pt x="5119687" y="5595937"/>
                </a:lnTo>
                <a:cubicBezTo>
                  <a:pt x="5114725" y="5595937"/>
                  <a:pt x="5112245" y="5595937"/>
                  <a:pt x="5112245" y="5595937"/>
                </a:cubicBezTo>
                <a:cubicBezTo>
                  <a:pt x="5112245" y="5595937"/>
                  <a:pt x="5112245" y="5593457"/>
                  <a:pt x="5112245" y="5588496"/>
                </a:cubicBezTo>
                <a:close/>
                <a:moveTo>
                  <a:pt x="937617" y="5588496"/>
                </a:moveTo>
                <a:lnTo>
                  <a:pt x="937617" y="5595937"/>
                </a:lnTo>
                <a:cubicBezTo>
                  <a:pt x="937617" y="5595937"/>
                  <a:pt x="940097" y="5595937"/>
                  <a:pt x="945058" y="5595937"/>
                </a:cubicBezTo>
                <a:cubicBezTo>
                  <a:pt x="945058" y="5590977"/>
                  <a:pt x="942578" y="5588496"/>
                  <a:pt x="937617" y="5588496"/>
                </a:cubicBezTo>
                <a:close/>
                <a:moveTo>
                  <a:pt x="4911327" y="5581054"/>
                </a:moveTo>
                <a:lnTo>
                  <a:pt x="4911327" y="5588496"/>
                </a:lnTo>
                <a:cubicBezTo>
                  <a:pt x="4906366" y="5593457"/>
                  <a:pt x="4903886" y="5595937"/>
                  <a:pt x="4903886" y="5595937"/>
                </a:cubicBezTo>
                <a:lnTo>
                  <a:pt x="4903886" y="5588496"/>
                </a:lnTo>
                <a:cubicBezTo>
                  <a:pt x="4908847" y="5583535"/>
                  <a:pt x="4911327" y="5581054"/>
                  <a:pt x="4911327" y="5581054"/>
                </a:cubicBezTo>
                <a:close/>
                <a:moveTo>
                  <a:pt x="930175" y="5581054"/>
                </a:moveTo>
                <a:lnTo>
                  <a:pt x="915292" y="5588496"/>
                </a:lnTo>
                <a:lnTo>
                  <a:pt x="922734" y="5595937"/>
                </a:lnTo>
                <a:cubicBezTo>
                  <a:pt x="922734" y="5595937"/>
                  <a:pt x="923974" y="5593457"/>
                  <a:pt x="926455" y="5588496"/>
                </a:cubicBezTo>
                <a:cubicBezTo>
                  <a:pt x="928935" y="5583535"/>
                  <a:pt x="930175" y="5581054"/>
                  <a:pt x="930175" y="5581054"/>
                </a:cubicBezTo>
                <a:close/>
                <a:moveTo>
                  <a:pt x="3523971" y="5578729"/>
                </a:moveTo>
                <a:cubicBezTo>
                  <a:pt x="3521180" y="5577799"/>
                  <a:pt x="3519785" y="5581054"/>
                  <a:pt x="3519785" y="5588496"/>
                </a:cubicBezTo>
                <a:cubicBezTo>
                  <a:pt x="3519785" y="5598418"/>
                  <a:pt x="3521025" y="5600899"/>
                  <a:pt x="3523505" y="5595937"/>
                </a:cubicBezTo>
                <a:cubicBezTo>
                  <a:pt x="3525986" y="5590977"/>
                  <a:pt x="3527226" y="5586016"/>
                  <a:pt x="3527226" y="5581054"/>
                </a:cubicBezTo>
                <a:cubicBezTo>
                  <a:pt x="3525986" y="5579814"/>
                  <a:pt x="3524901" y="5579039"/>
                  <a:pt x="3523971" y="5578729"/>
                </a:cubicBezTo>
                <a:close/>
                <a:moveTo>
                  <a:pt x="4903886" y="5573613"/>
                </a:moveTo>
                <a:cubicBezTo>
                  <a:pt x="4903886" y="5573613"/>
                  <a:pt x="4906366" y="5573613"/>
                  <a:pt x="4911327" y="5573613"/>
                </a:cubicBezTo>
                <a:lnTo>
                  <a:pt x="4903886" y="5581054"/>
                </a:lnTo>
                <a:cubicBezTo>
                  <a:pt x="4903886" y="5581054"/>
                  <a:pt x="4903886" y="5578574"/>
                  <a:pt x="4903886" y="5573613"/>
                </a:cubicBezTo>
                <a:close/>
                <a:moveTo>
                  <a:pt x="643681" y="5573613"/>
                </a:moveTo>
                <a:cubicBezTo>
                  <a:pt x="641201" y="5573613"/>
                  <a:pt x="639961" y="5576094"/>
                  <a:pt x="639961" y="5581054"/>
                </a:cubicBezTo>
                <a:cubicBezTo>
                  <a:pt x="639961" y="5586016"/>
                  <a:pt x="641201" y="5588496"/>
                  <a:pt x="643681" y="5588496"/>
                </a:cubicBezTo>
                <a:cubicBezTo>
                  <a:pt x="646162" y="5588496"/>
                  <a:pt x="647402" y="5588496"/>
                  <a:pt x="647402" y="5588496"/>
                </a:cubicBezTo>
                <a:lnTo>
                  <a:pt x="654843" y="5581054"/>
                </a:lnTo>
                <a:cubicBezTo>
                  <a:pt x="654843" y="5581054"/>
                  <a:pt x="652363" y="5578574"/>
                  <a:pt x="647402" y="5573613"/>
                </a:cubicBezTo>
                <a:cubicBezTo>
                  <a:pt x="647402" y="5573613"/>
                  <a:pt x="646162" y="5573613"/>
                  <a:pt x="643681" y="5573613"/>
                </a:cubicBezTo>
                <a:close/>
                <a:moveTo>
                  <a:pt x="3462114" y="5568962"/>
                </a:moveTo>
                <a:cubicBezTo>
                  <a:pt x="3460874" y="5569582"/>
                  <a:pt x="3460253" y="5571132"/>
                  <a:pt x="3460253" y="5573613"/>
                </a:cubicBezTo>
                <a:cubicBezTo>
                  <a:pt x="3465214" y="5578574"/>
                  <a:pt x="3468935" y="5579814"/>
                  <a:pt x="3471416" y="5577334"/>
                </a:cubicBezTo>
                <a:cubicBezTo>
                  <a:pt x="3473896" y="5574854"/>
                  <a:pt x="3472656" y="5572373"/>
                  <a:pt x="3467695" y="5569892"/>
                </a:cubicBezTo>
                <a:cubicBezTo>
                  <a:pt x="3465214" y="5568652"/>
                  <a:pt x="3463354" y="5568342"/>
                  <a:pt x="3462114" y="5568962"/>
                </a:cubicBezTo>
                <a:close/>
                <a:moveTo>
                  <a:pt x="4874120" y="5566172"/>
                </a:moveTo>
                <a:lnTo>
                  <a:pt x="4874120" y="5573613"/>
                </a:lnTo>
                <a:cubicBezTo>
                  <a:pt x="4874120" y="5583535"/>
                  <a:pt x="4872880" y="5590977"/>
                  <a:pt x="4870400" y="5595937"/>
                </a:cubicBezTo>
                <a:cubicBezTo>
                  <a:pt x="4867920" y="5600899"/>
                  <a:pt x="4864199" y="5608340"/>
                  <a:pt x="4859238" y="5618261"/>
                </a:cubicBezTo>
                <a:cubicBezTo>
                  <a:pt x="4859238" y="5623223"/>
                  <a:pt x="4857997" y="5628184"/>
                  <a:pt x="4855517" y="5633144"/>
                </a:cubicBezTo>
                <a:cubicBezTo>
                  <a:pt x="4853037" y="5638106"/>
                  <a:pt x="4851796" y="5641826"/>
                  <a:pt x="4851796" y="5644306"/>
                </a:cubicBezTo>
                <a:cubicBezTo>
                  <a:pt x="4851796" y="5646787"/>
                  <a:pt x="4850556" y="5649268"/>
                  <a:pt x="4848075" y="5651748"/>
                </a:cubicBezTo>
                <a:cubicBezTo>
                  <a:pt x="4845595" y="5654228"/>
                  <a:pt x="4844355" y="5657949"/>
                  <a:pt x="4844355" y="5662910"/>
                </a:cubicBezTo>
                <a:cubicBezTo>
                  <a:pt x="4844355" y="5662910"/>
                  <a:pt x="4841875" y="5662910"/>
                  <a:pt x="4836913" y="5662910"/>
                </a:cubicBezTo>
                <a:cubicBezTo>
                  <a:pt x="4841875" y="5662910"/>
                  <a:pt x="4844355" y="5660430"/>
                  <a:pt x="4844355" y="5655469"/>
                </a:cubicBezTo>
                <a:lnTo>
                  <a:pt x="4836913" y="5655469"/>
                </a:lnTo>
                <a:lnTo>
                  <a:pt x="4836913" y="5662910"/>
                </a:lnTo>
                <a:cubicBezTo>
                  <a:pt x="4836913" y="5662910"/>
                  <a:pt x="4835673" y="5664151"/>
                  <a:pt x="4833193" y="5666631"/>
                </a:cubicBezTo>
                <a:cubicBezTo>
                  <a:pt x="4830713" y="5669111"/>
                  <a:pt x="4829472" y="5672832"/>
                  <a:pt x="4829472" y="5677793"/>
                </a:cubicBezTo>
                <a:cubicBezTo>
                  <a:pt x="4824511" y="5682754"/>
                  <a:pt x="4822031" y="5687715"/>
                  <a:pt x="4822031" y="5692676"/>
                </a:cubicBezTo>
                <a:lnTo>
                  <a:pt x="4814589" y="5707558"/>
                </a:lnTo>
                <a:cubicBezTo>
                  <a:pt x="4814589" y="5717480"/>
                  <a:pt x="4812109" y="5727402"/>
                  <a:pt x="4807148" y="5737324"/>
                </a:cubicBezTo>
                <a:cubicBezTo>
                  <a:pt x="4802186" y="5747246"/>
                  <a:pt x="4799706" y="5752207"/>
                  <a:pt x="4799706" y="5752207"/>
                </a:cubicBezTo>
                <a:lnTo>
                  <a:pt x="4807148" y="5744765"/>
                </a:lnTo>
                <a:cubicBezTo>
                  <a:pt x="4812109" y="5739805"/>
                  <a:pt x="4815830" y="5737324"/>
                  <a:pt x="4818310" y="5737324"/>
                </a:cubicBezTo>
                <a:cubicBezTo>
                  <a:pt x="4820790" y="5737324"/>
                  <a:pt x="4822031" y="5742285"/>
                  <a:pt x="4822031" y="5752207"/>
                </a:cubicBezTo>
                <a:cubicBezTo>
                  <a:pt x="4817069" y="5762129"/>
                  <a:pt x="4817069" y="5767090"/>
                  <a:pt x="4822031" y="5767090"/>
                </a:cubicBezTo>
                <a:lnTo>
                  <a:pt x="4814589" y="5789414"/>
                </a:lnTo>
                <a:cubicBezTo>
                  <a:pt x="4809628" y="5804297"/>
                  <a:pt x="4807148" y="5815459"/>
                  <a:pt x="4807148" y="5822900"/>
                </a:cubicBezTo>
                <a:cubicBezTo>
                  <a:pt x="4807148" y="5830342"/>
                  <a:pt x="4804668" y="5839024"/>
                  <a:pt x="4799706" y="5848945"/>
                </a:cubicBezTo>
                <a:cubicBezTo>
                  <a:pt x="4789785" y="5863828"/>
                  <a:pt x="4789785" y="5876231"/>
                  <a:pt x="4799706" y="5886152"/>
                </a:cubicBezTo>
                <a:lnTo>
                  <a:pt x="4807148" y="5871269"/>
                </a:lnTo>
                <a:lnTo>
                  <a:pt x="4822031" y="5863828"/>
                </a:lnTo>
                <a:cubicBezTo>
                  <a:pt x="4822031" y="5893594"/>
                  <a:pt x="4814589" y="5910957"/>
                  <a:pt x="4799706" y="5915918"/>
                </a:cubicBezTo>
                <a:lnTo>
                  <a:pt x="4792265" y="5930801"/>
                </a:lnTo>
                <a:cubicBezTo>
                  <a:pt x="4792265" y="5930801"/>
                  <a:pt x="4789785" y="5930801"/>
                  <a:pt x="4784824" y="5930801"/>
                </a:cubicBezTo>
                <a:cubicBezTo>
                  <a:pt x="4784824" y="5925840"/>
                  <a:pt x="4782343" y="5925840"/>
                  <a:pt x="4777382" y="5930801"/>
                </a:cubicBezTo>
                <a:lnTo>
                  <a:pt x="4769941" y="5930801"/>
                </a:lnTo>
                <a:lnTo>
                  <a:pt x="4777382" y="5923359"/>
                </a:lnTo>
                <a:cubicBezTo>
                  <a:pt x="4787304" y="5918398"/>
                  <a:pt x="4789785" y="5912197"/>
                  <a:pt x="4784824" y="5904756"/>
                </a:cubicBezTo>
                <a:cubicBezTo>
                  <a:pt x="4779863" y="5897314"/>
                  <a:pt x="4776142" y="5893594"/>
                  <a:pt x="4773661" y="5893594"/>
                </a:cubicBezTo>
                <a:cubicBezTo>
                  <a:pt x="4771181" y="5893594"/>
                  <a:pt x="4764980" y="5905996"/>
                  <a:pt x="4755058" y="5930801"/>
                </a:cubicBezTo>
                <a:cubicBezTo>
                  <a:pt x="4745136" y="5945683"/>
                  <a:pt x="4740175" y="5954365"/>
                  <a:pt x="4740175" y="5956845"/>
                </a:cubicBezTo>
                <a:cubicBezTo>
                  <a:pt x="4740175" y="5959326"/>
                  <a:pt x="4740175" y="5963047"/>
                  <a:pt x="4740175" y="5968008"/>
                </a:cubicBezTo>
                <a:lnTo>
                  <a:pt x="4740175" y="5975449"/>
                </a:lnTo>
                <a:lnTo>
                  <a:pt x="4732734" y="5975449"/>
                </a:lnTo>
                <a:lnTo>
                  <a:pt x="4717851" y="5990332"/>
                </a:lnTo>
                <a:cubicBezTo>
                  <a:pt x="4712890" y="6000254"/>
                  <a:pt x="4707929" y="6005215"/>
                  <a:pt x="4702968" y="6005215"/>
                </a:cubicBezTo>
                <a:lnTo>
                  <a:pt x="4702968" y="5982890"/>
                </a:lnTo>
                <a:cubicBezTo>
                  <a:pt x="4707929" y="5977930"/>
                  <a:pt x="4710409" y="5975449"/>
                  <a:pt x="4710409" y="5975449"/>
                </a:cubicBezTo>
                <a:cubicBezTo>
                  <a:pt x="4710409" y="5975449"/>
                  <a:pt x="4707929" y="5975449"/>
                  <a:pt x="4702968" y="5975449"/>
                </a:cubicBezTo>
                <a:cubicBezTo>
                  <a:pt x="4698007" y="5975449"/>
                  <a:pt x="4690566" y="5987851"/>
                  <a:pt x="4680644" y="6012656"/>
                </a:cubicBezTo>
                <a:lnTo>
                  <a:pt x="4673203" y="6012656"/>
                </a:lnTo>
                <a:lnTo>
                  <a:pt x="4665761" y="6049863"/>
                </a:lnTo>
                <a:lnTo>
                  <a:pt x="4665761" y="6042422"/>
                </a:lnTo>
                <a:lnTo>
                  <a:pt x="4658320" y="6049863"/>
                </a:lnTo>
                <a:cubicBezTo>
                  <a:pt x="4653359" y="6054824"/>
                  <a:pt x="4653359" y="6059785"/>
                  <a:pt x="4658320" y="6064746"/>
                </a:cubicBezTo>
                <a:cubicBezTo>
                  <a:pt x="4653359" y="6069707"/>
                  <a:pt x="4650878" y="6069707"/>
                  <a:pt x="4650878" y="6064746"/>
                </a:cubicBezTo>
                <a:lnTo>
                  <a:pt x="4650878" y="6072187"/>
                </a:lnTo>
                <a:cubicBezTo>
                  <a:pt x="4645917" y="6072187"/>
                  <a:pt x="4642197" y="6070947"/>
                  <a:pt x="4639716" y="6068467"/>
                </a:cubicBezTo>
                <a:cubicBezTo>
                  <a:pt x="4637236" y="6065986"/>
                  <a:pt x="4638476" y="6059785"/>
                  <a:pt x="4643437" y="6049863"/>
                </a:cubicBezTo>
                <a:lnTo>
                  <a:pt x="4658320" y="6005215"/>
                </a:lnTo>
                <a:cubicBezTo>
                  <a:pt x="4653359" y="6005215"/>
                  <a:pt x="4650878" y="6007695"/>
                  <a:pt x="4650878" y="6012656"/>
                </a:cubicBezTo>
                <a:lnTo>
                  <a:pt x="4628554" y="6049863"/>
                </a:lnTo>
                <a:cubicBezTo>
                  <a:pt x="4623593" y="6049863"/>
                  <a:pt x="4626074" y="6039942"/>
                  <a:pt x="4635996" y="6020097"/>
                </a:cubicBezTo>
                <a:cubicBezTo>
                  <a:pt x="4640957" y="6015137"/>
                  <a:pt x="4643437" y="6010175"/>
                  <a:pt x="4643437" y="6005215"/>
                </a:cubicBezTo>
                <a:cubicBezTo>
                  <a:pt x="4643437" y="6000254"/>
                  <a:pt x="4643437" y="5997773"/>
                  <a:pt x="4643437" y="5997773"/>
                </a:cubicBezTo>
                <a:cubicBezTo>
                  <a:pt x="4643437" y="5997773"/>
                  <a:pt x="4643437" y="5995293"/>
                  <a:pt x="4643437" y="5990332"/>
                </a:cubicBezTo>
                <a:cubicBezTo>
                  <a:pt x="4648398" y="5990332"/>
                  <a:pt x="4657080" y="5979170"/>
                  <a:pt x="4669482" y="5956845"/>
                </a:cubicBezTo>
                <a:cubicBezTo>
                  <a:pt x="4681884" y="5934521"/>
                  <a:pt x="4688086" y="5922119"/>
                  <a:pt x="4688086" y="5919638"/>
                </a:cubicBezTo>
                <a:cubicBezTo>
                  <a:pt x="4688086" y="5917158"/>
                  <a:pt x="4691806" y="5913438"/>
                  <a:pt x="4699247" y="5908476"/>
                </a:cubicBezTo>
                <a:cubicBezTo>
                  <a:pt x="4706689" y="5903516"/>
                  <a:pt x="4707929" y="5898555"/>
                  <a:pt x="4702968" y="5893594"/>
                </a:cubicBezTo>
                <a:cubicBezTo>
                  <a:pt x="4698007" y="5888633"/>
                  <a:pt x="4700488" y="5883672"/>
                  <a:pt x="4710409" y="5878711"/>
                </a:cubicBezTo>
                <a:cubicBezTo>
                  <a:pt x="4710409" y="5878711"/>
                  <a:pt x="4711650" y="5877471"/>
                  <a:pt x="4714130" y="5874990"/>
                </a:cubicBezTo>
                <a:cubicBezTo>
                  <a:pt x="4716611" y="5872510"/>
                  <a:pt x="4717851" y="5868789"/>
                  <a:pt x="4717851" y="5863828"/>
                </a:cubicBezTo>
                <a:cubicBezTo>
                  <a:pt x="4717851" y="5858867"/>
                  <a:pt x="4720332" y="5855146"/>
                  <a:pt x="4725292" y="5852666"/>
                </a:cubicBezTo>
                <a:cubicBezTo>
                  <a:pt x="4730254" y="5850186"/>
                  <a:pt x="4732734" y="5846465"/>
                  <a:pt x="4732734" y="5841504"/>
                </a:cubicBezTo>
                <a:lnTo>
                  <a:pt x="4740175" y="5811738"/>
                </a:lnTo>
                <a:lnTo>
                  <a:pt x="4747616" y="5789414"/>
                </a:lnTo>
                <a:cubicBezTo>
                  <a:pt x="4747616" y="5794375"/>
                  <a:pt x="4747616" y="5798096"/>
                  <a:pt x="4747616" y="5800576"/>
                </a:cubicBezTo>
                <a:cubicBezTo>
                  <a:pt x="4747616" y="5801816"/>
                  <a:pt x="4747616" y="5803366"/>
                  <a:pt x="4747616" y="5805227"/>
                </a:cubicBezTo>
                <a:lnTo>
                  <a:pt x="4747616" y="5811738"/>
                </a:lnTo>
                <a:lnTo>
                  <a:pt x="4762499" y="5781972"/>
                </a:lnTo>
                <a:lnTo>
                  <a:pt x="4769941" y="5767090"/>
                </a:lnTo>
                <a:cubicBezTo>
                  <a:pt x="4779863" y="5767090"/>
                  <a:pt x="4787304" y="5757168"/>
                  <a:pt x="4792265" y="5737324"/>
                </a:cubicBezTo>
                <a:cubicBezTo>
                  <a:pt x="4817069" y="5672832"/>
                  <a:pt x="4831952" y="5640586"/>
                  <a:pt x="4836913" y="5640586"/>
                </a:cubicBezTo>
                <a:lnTo>
                  <a:pt x="4844355" y="5633144"/>
                </a:lnTo>
                <a:cubicBezTo>
                  <a:pt x="4844355" y="5608340"/>
                  <a:pt x="4854276" y="5586016"/>
                  <a:pt x="4874120" y="5566172"/>
                </a:cubicBezTo>
                <a:close/>
                <a:moveTo>
                  <a:pt x="4412753" y="5566172"/>
                </a:moveTo>
                <a:cubicBezTo>
                  <a:pt x="4412753" y="5571133"/>
                  <a:pt x="4412753" y="5573613"/>
                  <a:pt x="4412753" y="5573613"/>
                </a:cubicBezTo>
                <a:cubicBezTo>
                  <a:pt x="4412753" y="5573613"/>
                  <a:pt x="4412753" y="5576094"/>
                  <a:pt x="4412753" y="5581054"/>
                </a:cubicBezTo>
                <a:lnTo>
                  <a:pt x="4420195" y="5573613"/>
                </a:lnTo>
                <a:cubicBezTo>
                  <a:pt x="4420195" y="5568652"/>
                  <a:pt x="4420195" y="5566172"/>
                  <a:pt x="4420195" y="5566172"/>
                </a:cubicBezTo>
                <a:cubicBezTo>
                  <a:pt x="4415234" y="5566172"/>
                  <a:pt x="4412753" y="5566172"/>
                  <a:pt x="4412753" y="5566172"/>
                </a:cubicBezTo>
                <a:close/>
                <a:moveTo>
                  <a:pt x="3988593" y="5566172"/>
                </a:moveTo>
                <a:cubicBezTo>
                  <a:pt x="3983632" y="5566172"/>
                  <a:pt x="3981152" y="5568652"/>
                  <a:pt x="3981152" y="5573613"/>
                </a:cubicBezTo>
                <a:lnTo>
                  <a:pt x="3988593" y="5581054"/>
                </a:lnTo>
                <a:cubicBezTo>
                  <a:pt x="3988593" y="5581054"/>
                  <a:pt x="3988593" y="5578574"/>
                  <a:pt x="3988593" y="5573613"/>
                </a:cubicBezTo>
                <a:cubicBezTo>
                  <a:pt x="3988593" y="5568652"/>
                  <a:pt x="3988593" y="5566172"/>
                  <a:pt x="3988593" y="5566172"/>
                </a:cubicBezTo>
                <a:close/>
                <a:moveTo>
                  <a:pt x="3452812" y="5566172"/>
                </a:moveTo>
                <a:lnTo>
                  <a:pt x="3445371" y="5573613"/>
                </a:lnTo>
                <a:lnTo>
                  <a:pt x="3452812" y="5573613"/>
                </a:lnTo>
                <a:cubicBezTo>
                  <a:pt x="3452812" y="5573613"/>
                  <a:pt x="3452812" y="5571133"/>
                  <a:pt x="3452812" y="5566172"/>
                </a:cubicBezTo>
                <a:close/>
                <a:moveTo>
                  <a:pt x="3430488" y="5566172"/>
                </a:moveTo>
                <a:lnTo>
                  <a:pt x="3423046" y="5581054"/>
                </a:lnTo>
                <a:cubicBezTo>
                  <a:pt x="3413124" y="5600899"/>
                  <a:pt x="3410644" y="5610820"/>
                  <a:pt x="3415605" y="5610820"/>
                </a:cubicBezTo>
                <a:cubicBezTo>
                  <a:pt x="3420566" y="5610820"/>
                  <a:pt x="3423046" y="5608340"/>
                  <a:pt x="3423046" y="5603379"/>
                </a:cubicBezTo>
                <a:cubicBezTo>
                  <a:pt x="3423046" y="5598418"/>
                  <a:pt x="3423046" y="5595937"/>
                  <a:pt x="3423046" y="5595937"/>
                </a:cubicBezTo>
                <a:cubicBezTo>
                  <a:pt x="3428007" y="5595937"/>
                  <a:pt x="3432968" y="5593457"/>
                  <a:pt x="3437929" y="5588496"/>
                </a:cubicBezTo>
                <a:lnTo>
                  <a:pt x="3437929" y="5581054"/>
                </a:lnTo>
                <a:cubicBezTo>
                  <a:pt x="3432968" y="5581054"/>
                  <a:pt x="3430488" y="5579814"/>
                  <a:pt x="3430488" y="5577334"/>
                </a:cubicBezTo>
                <a:cubicBezTo>
                  <a:pt x="3430488" y="5574854"/>
                  <a:pt x="3430488" y="5571133"/>
                  <a:pt x="3430488" y="5566172"/>
                </a:cubicBezTo>
                <a:close/>
                <a:moveTo>
                  <a:pt x="3906738" y="5551289"/>
                </a:moveTo>
                <a:lnTo>
                  <a:pt x="3908226" y="5552777"/>
                </a:lnTo>
                <a:lnTo>
                  <a:pt x="3899296" y="5566172"/>
                </a:lnTo>
                <a:lnTo>
                  <a:pt x="3899296" y="5558730"/>
                </a:lnTo>
                <a:cubicBezTo>
                  <a:pt x="3899296" y="5553769"/>
                  <a:pt x="3901777" y="5551289"/>
                  <a:pt x="3906738" y="5551289"/>
                </a:cubicBezTo>
                <a:close/>
                <a:moveTo>
                  <a:pt x="3452812" y="5551289"/>
                </a:moveTo>
                <a:lnTo>
                  <a:pt x="3445371" y="5558730"/>
                </a:lnTo>
                <a:lnTo>
                  <a:pt x="3460253" y="5558730"/>
                </a:lnTo>
                <a:cubicBezTo>
                  <a:pt x="3470175" y="5553769"/>
                  <a:pt x="3475136" y="5551289"/>
                  <a:pt x="3475136" y="5551289"/>
                </a:cubicBezTo>
                <a:close/>
                <a:moveTo>
                  <a:pt x="2208237" y="5547568"/>
                </a:moveTo>
                <a:cubicBezTo>
                  <a:pt x="2206997" y="5547568"/>
                  <a:pt x="2205136" y="5548808"/>
                  <a:pt x="2202656" y="5551289"/>
                </a:cubicBezTo>
                <a:lnTo>
                  <a:pt x="2195215" y="5558730"/>
                </a:lnTo>
                <a:lnTo>
                  <a:pt x="2195215" y="5573613"/>
                </a:lnTo>
                <a:cubicBezTo>
                  <a:pt x="2195215" y="5573613"/>
                  <a:pt x="2196455" y="5574854"/>
                  <a:pt x="2198935" y="5577334"/>
                </a:cubicBezTo>
                <a:cubicBezTo>
                  <a:pt x="2201416" y="5579814"/>
                  <a:pt x="2202656" y="5583535"/>
                  <a:pt x="2202656" y="5588496"/>
                </a:cubicBezTo>
                <a:lnTo>
                  <a:pt x="2202656" y="5595937"/>
                </a:lnTo>
                <a:lnTo>
                  <a:pt x="2217539" y="5588496"/>
                </a:lnTo>
                <a:cubicBezTo>
                  <a:pt x="2222500" y="5583535"/>
                  <a:pt x="2227461" y="5578574"/>
                  <a:pt x="2232421" y="5573613"/>
                </a:cubicBezTo>
                <a:cubicBezTo>
                  <a:pt x="2227461" y="5573613"/>
                  <a:pt x="2220019" y="5576094"/>
                  <a:pt x="2210098" y="5581054"/>
                </a:cubicBezTo>
                <a:lnTo>
                  <a:pt x="2210098" y="5573613"/>
                </a:lnTo>
                <a:cubicBezTo>
                  <a:pt x="2210098" y="5568652"/>
                  <a:pt x="2210098" y="5563692"/>
                  <a:pt x="2210098" y="5558730"/>
                </a:cubicBezTo>
                <a:cubicBezTo>
                  <a:pt x="2210098" y="5553769"/>
                  <a:pt x="2210098" y="5551289"/>
                  <a:pt x="2210098" y="5551289"/>
                </a:cubicBezTo>
                <a:cubicBezTo>
                  <a:pt x="2210098" y="5548808"/>
                  <a:pt x="2209477" y="5547568"/>
                  <a:pt x="2208237" y="5547568"/>
                </a:cubicBezTo>
                <a:close/>
                <a:moveTo>
                  <a:pt x="2234282" y="5546638"/>
                </a:moveTo>
                <a:cubicBezTo>
                  <a:pt x="2233042" y="5547258"/>
                  <a:pt x="2232421" y="5548808"/>
                  <a:pt x="2232421" y="5551289"/>
                </a:cubicBezTo>
                <a:cubicBezTo>
                  <a:pt x="2232421" y="5556250"/>
                  <a:pt x="2233662" y="5561211"/>
                  <a:pt x="2236142" y="5566172"/>
                </a:cubicBezTo>
                <a:cubicBezTo>
                  <a:pt x="2238623" y="5571133"/>
                  <a:pt x="2239863" y="5573613"/>
                  <a:pt x="2239863" y="5573613"/>
                </a:cubicBezTo>
                <a:cubicBezTo>
                  <a:pt x="2239863" y="5573613"/>
                  <a:pt x="2241103" y="5572373"/>
                  <a:pt x="2243584" y="5569892"/>
                </a:cubicBezTo>
                <a:cubicBezTo>
                  <a:pt x="2246064" y="5567412"/>
                  <a:pt x="2247304" y="5566172"/>
                  <a:pt x="2247304" y="5566172"/>
                </a:cubicBezTo>
                <a:cubicBezTo>
                  <a:pt x="2257226" y="5551289"/>
                  <a:pt x="2257226" y="5546328"/>
                  <a:pt x="2247304" y="5551289"/>
                </a:cubicBezTo>
                <a:cubicBezTo>
                  <a:pt x="2247304" y="5551289"/>
                  <a:pt x="2244824" y="5550049"/>
                  <a:pt x="2239863" y="5547568"/>
                </a:cubicBezTo>
                <a:cubicBezTo>
                  <a:pt x="2237383" y="5546328"/>
                  <a:pt x="2235522" y="5546018"/>
                  <a:pt x="2234282" y="5546638"/>
                </a:cubicBezTo>
                <a:close/>
                <a:moveTo>
                  <a:pt x="2280791" y="5536406"/>
                </a:moveTo>
                <a:cubicBezTo>
                  <a:pt x="2283271" y="5536406"/>
                  <a:pt x="2284511" y="5538887"/>
                  <a:pt x="2284511" y="5543847"/>
                </a:cubicBezTo>
                <a:lnTo>
                  <a:pt x="2277070" y="5543847"/>
                </a:lnTo>
                <a:cubicBezTo>
                  <a:pt x="2277070" y="5538887"/>
                  <a:pt x="2278310" y="5536406"/>
                  <a:pt x="2280791" y="5536406"/>
                </a:cubicBezTo>
                <a:close/>
                <a:moveTo>
                  <a:pt x="4539257" y="5521523"/>
                </a:moveTo>
                <a:cubicBezTo>
                  <a:pt x="4544218" y="5521523"/>
                  <a:pt x="4546699" y="5521523"/>
                  <a:pt x="4546699" y="5521523"/>
                </a:cubicBezTo>
                <a:cubicBezTo>
                  <a:pt x="4541738" y="5526485"/>
                  <a:pt x="4539257" y="5528965"/>
                  <a:pt x="4539257" y="5528965"/>
                </a:cubicBezTo>
                <a:lnTo>
                  <a:pt x="4531816" y="5536406"/>
                </a:lnTo>
                <a:lnTo>
                  <a:pt x="4516933" y="5536406"/>
                </a:lnTo>
                <a:cubicBezTo>
                  <a:pt x="4516933" y="5536406"/>
                  <a:pt x="4520654" y="5533926"/>
                  <a:pt x="4528095" y="5528965"/>
                </a:cubicBezTo>
                <a:cubicBezTo>
                  <a:pt x="4535537" y="5524004"/>
                  <a:pt x="4539257" y="5521523"/>
                  <a:pt x="4539257" y="5521523"/>
                </a:cubicBezTo>
                <a:close/>
                <a:moveTo>
                  <a:pt x="5015507" y="5506640"/>
                </a:moveTo>
                <a:lnTo>
                  <a:pt x="5022949" y="5514082"/>
                </a:lnTo>
                <a:lnTo>
                  <a:pt x="5015507" y="5521523"/>
                </a:lnTo>
                <a:cubicBezTo>
                  <a:pt x="5010546" y="5521523"/>
                  <a:pt x="5010546" y="5516562"/>
                  <a:pt x="5015507" y="5506640"/>
                </a:cubicBezTo>
                <a:close/>
                <a:moveTo>
                  <a:pt x="2321718" y="5506640"/>
                </a:moveTo>
                <a:cubicBezTo>
                  <a:pt x="2316757" y="5511602"/>
                  <a:pt x="2311796" y="5514082"/>
                  <a:pt x="2306835" y="5514082"/>
                </a:cubicBezTo>
                <a:cubicBezTo>
                  <a:pt x="2286992" y="5509121"/>
                  <a:pt x="2274589" y="5516562"/>
                  <a:pt x="2269628" y="5536406"/>
                </a:cubicBezTo>
                <a:cubicBezTo>
                  <a:pt x="2269628" y="5541367"/>
                  <a:pt x="2267148" y="5543847"/>
                  <a:pt x="2262187" y="5543847"/>
                </a:cubicBezTo>
                <a:lnTo>
                  <a:pt x="2262187" y="5558730"/>
                </a:lnTo>
                <a:lnTo>
                  <a:pt x="2269628" y="5588496"/>
                </a:lnTo>
                <a:lnTo>
                  <a:pt x="2277070" y="5595937"/>
                </a:lnTo>
                <a:cubicBezTo>
                  <a:pt x="2277070" y="5595937"/>
                  <a:pt x="2279551" y="5588496"/>
                  <a:pt x="2284511" y="5573613"/>
                </a:cubicBezTo>
                <a:lnTo>
                  <a:pt x="2284511" y="5558730"/>
                </a:lnTo>
                <a:lnTo>
                  <a:pt x="2291953" y="5551289"/>
                </a:lnTo>
                <a:lnTo>
                  <a:pt x="2299394" y="5543847"/>
                </a:lnTo>
                <a:lnTo>
                  <a:pt x="2306835" y="5528965"/>
                </a:lnTo>
                <a:cubicBezTo>
                  <a:pt x="2311796" y="5528965"/>
                  <a:pt x="2314277" y="5531445"/>
                  <a:pt x="2314277" y="5536406"/>
                </a:cubicBezTo>
                <a:lnTo>
                  <a:pt x="2321718" y="5528965"/>
                </a:lnTo>
                <a:lnTo>
                  <a:pt x="2321718" y="5521523"/>
                </a:lnTo>
                <a:lnTo>
                  <a:pt x="2321718" y="5519663"/>
                </a:lnTo>
                <a:lnTo>
                  <a:pt x="2321718" y="5515942"/>
                </a:lnTo>
                <a:lnTo>
                  <a:pt x="2321718" y="5514082"/>
                </a:lnTo>
                <a:close/>
                <a:moveTo>
                  <a:pt x="368349" y="5506640"/>
                </a:moveTo>
                <a:cubicBezTo>
                  <a:pt x="370830" y="5506640"/>
                  <a:pt x="372070" y="5507881"/>
                  <a:pt x="372070" y="5510361"/>
                </a:cubicBezTo>
                <a:cubicBezTo>
                  <a:pt x="372070" y="5512842"/>
                  <a:pt x="369589" y="5514082"/>
                  <a:pt x="364628" y="5514082"/>
                </a:cubicBezTo>
                <a:cubicBezTo>
                  <a:pt x="364628" y="5509121"/>
                  <a:pt x="365869" y="5506640"/>
                  <a:pt x="368349" y="5506640"/>
                </a:cubicBezTo>
                <a:close/>
                <a:moveTo>
                  <a:pt x="342304" y="5506640"/>
                </a:moveTo>
                <a:cubicBezTo>
                  <a:pt x="347265" y="5506640"/>
                  <a:pt x="347265" y="5514082"/>
                  <a:pt x="342304" y="5528965"/>
                </a:cubicBezTo>
                <a:cubicBezTo>
                  <a:pt x="332382" y="5543847"/>
                  <a:pt x="322460" y="5546328"/>
                  <a:pt x="312539" y="5536406"/>
                </a:cubicBezTo>
                <a:cubicBezTo>
                  <a:pt x="312539" y="5526485"/>
                  <a:pt x="317500" y="5521523"/>
                  <a:pt x="327421" y="5521523"/>
                </a:cubicBezTo>
                <a:cubicBezTo>
                  <a:pt x="337343" y="5516562"/>
                  <a:pt x="342304" y="5512842"/>
                  <a:pt x="342304" y="5510361"/>
                </a:cubicBezTo>
                <a:cubicBezTo>
                  <a:pt x="342304" y="5507881"/>
                  <a:pt x="342304" y="5506640"/>
                  <a:pt x="342304" y="5506640"/>
                </a:cubicBezTo>
                <a:close/>
                <a:moveTo>
                  <a:pt x="2336601" y="5499199"/>
                </a:moveTo>
                <a:cubicBezTo>
                  <a:pt x="2336601" y="5504160"/>
                  <a:pt x="2336601" y="5506640"/>
                  <a:pt x="2336601" y="5506640"/>
                </a:cubicBezTo>
                <a:lnTo>
                  <a:pt x="2344043" y="5499199"/>
                </a:lnTo>
                <a:cubicBezTo>
                  <a:pt x="2339082" y="5499199"/>
                  <a:pt x="2336601" y="5499199"/>
                  <a:pt x="2336601" y="5499199"/>
                </a:cubicBezTo>
                <a:close/>
                <a:moveTo>
                  <a:pt x="1012031" y="5499199"/>
                </a:moveTo>
                <a:lnTo>
                  <a:pt x="1012031" y="5506640"/>
                </a:lnTo>
                <a:cubicBezTo>
                  <a:pt x="1016992" y="5506640"/>
                  <a:pt x="1019472" y="5504160"/>
                  <a:pt x="1019472" y="5499199"/>
                </a:cubicBezTo>
                <a:close/>
                <a:moveTo>
                  <a:pt x="4531816" y="5484316"/>
                </a:moveTo>
                <a:cubicBezTo>
                  <a:pt x="4541738" y="5499199"/>
                  <a:pt x="4544218" y="5506640"/>
                  <a:pt x="4539257" y="5506640"/>
                </a:cubicBezTo>
                <a:cubicBezTo>
                  <a:pt x="4534296" y="5506640"/>
                  <a:pt x="4531816" y="5505400"/>
                  <a:pt x="4531816" y="5502920"/>
                </a:cubicBezTo>
                <a:cubicBezTo>
                  <a:pt x="4531816" y="5500440"/>
                  <a:pt x="4529336" y="5499199"/>
                  <a:pt x="4524375" y="5499199"/>
                </a:cubicBezTo>
                <a:cubicBezTo>
                  <a:pt x="4524375" y="5494238"/>
                  <a:pt x="4525615" y="5491758"/>
                  <a:pt x="4528095" y="5491758"/>
                </a:cubicBezTo>
                <a:cubicBezTo>
                  <a:pt x="4530576" y="5491758"/>
                  <a:pt x="4531816" y="5489277"/>
                  <a:pt x="4531816" y="5484316"/>
                </a:cubicBezTo>
                <a:close/>
                <a:moveTo>
                  <a:pt x="4814589" y="5476875"/>
                </a:moveTo>
                <a:cubicBezTo>
                  <a:pt x="4814589" y="5476875"/>
                  <a:pt x="4813349" y="5478115"/>
                  <a:pt x="4810868" y="5480595"/>
                </a:cubicBezTo>
                <a:cubicBezTo>
                  <a:pt x="4808388" y="5483076"/>
                  <a:pt x="4807148" y="5484316"/>
                  <a:pt x="4807148" y="5484316"/>
                </a:cubicBezTo>
                <a:cubicBezTo>
                  <a:pt x="4807148" y="5489277"/>
                  <a:pt x="4809628" y="5489277"/>
                  <a:pt x="4814589" y="5484316"/>
                </a:cubicBezTo>
                <a:cubicBezTo>
                  <a:pt x="4814589" y="5484316"/>
                  <a:pt x="4814589" y="5481836"/>
                  <a:pt x="4814589" y="5476875"/>
                </a:cubicBezTo>
                <a:close/>
                <a:moveTo>
                  <a:pt x="4502050" y="5476875"/>
                </a:moveTo>
                <a:lnTo>
                  <a:pt x="4509492" y="5476875"/>
                </a:lnTo>
                <a:cubicBezTo>
                  <a:pt x="4509492" y="5476875"/>
                  <a:pt x="4507011" y="5481836"/>
                  <a:pt x="4502050" y="5491758"/>
                </a:cubicBezTo>
                <a:lnTo>
                  <a:pt x="4487168" y="5491758"/>
                </a:lnTo>
                <a:cubicBezTo>
                  <a:pt x="4487168" y="5491758"/>
                  <a:pt x="4489648" y="5489277"/>
                  <a:pt x="4494609" y="5484316"/>
                </a:cubicBezTo>
                <a:cubicBezTo>
                  <a:pt x="4494609" y="5484316"/>
                  <a:pt x="4495849" y="5483076"/>
                  <a:pt x="4498330" y="5480595"/>
                </a:cubicBezTo>
                <a:cubicBezTo>
                  <a:pt x="4500810" y="5478115"/>
                  <a:pt x="4502050" y="5476875"/>
                  <a:pt x="4502050" y="5476875"/>
                </a:cubicBezTo>
                <a:close/>
                <a:moveTo>
                  <a:pt x="4777382" y="5469433"/>
                </a:moveTo>
                <a:cubicBezTo>
                  <a:pt x="4772421" y="5469433"/>
                  <a:pt x="4769941" y="5470674"/>
                  <a:pt x="4769941" y="5473154"/>
                </a:cubicBezTo>
                <a:cubicBezTo>
                  <a:pt x="4769941" y="5475635"/>
                  <a:pt x="4769941" y="5476875"/>
                  <a:pt x="4769941" y="5476875"/>
                </a:cubicBezTo>
                <a:cubicBezTo>
                  <a:pt x="4769941" y="5481836"/>
                  <a:pt x="4772421" y="5484316"/>
                  <a:pt x="4777382" y="5484316"/>
                </a:cubicBezTo>
                <a:cubicBezTo>
                  <a:pt x="4777382" y="5484316"/>
                  <a:pt x="4777382" y="5481836"/>
                  <a:pt x="4777382" y="5476875"/>
                </a:cubicBezTo>
                <a:cubicBezTo>
                  <a:pt x="4777382" y="5471914"/>
                  <a:pt x="4777382" y="5469433"/>
                  <a:pt x="4777382" y="5469433"/>
                </a:cubicBezTo>
                <a:close/>
                <a:moveTo>
                  <a:pt x="4978300" y="5454551"/>
                </a:moveTo>
                <a:lnTo>
                  <a:pt x="4978300" y="5469433"/>
                </a:lnTo>
                <a:cubicBezTo>
                  <a:pt x="4973339" y="5474395"/>
                  <a:pt x="4968379" y="5476875"/>
                  <a:pt x="4963417" y="5476875"/>
                </a:cubicBezTo>
                <a:lnTo>
                  <a:pt x="4970859" y="5469433"/>
                </a:lnTo>
                <a:cubicBezTo>
                  <a:pt x="4975820" y="5459512"/>
                  <a:pt x="4978300" y="5454551"/>
                  <a:pt x="4978300" y="5454551"/>
                </a:cubicBezTo>
                <a:close/>
                <a:moveTo>
                  <a:pt x="5015507" y="5424785"/>
                </a:moveTo>
                <a:cubicBezTo>
                  <a:pt x="5020468" y="5424785"/>
                  <a:pt x="5024189" y="5424785"/>
                  <a:pt x="5026669" y="5424785"/>
                </a:cubicBezTo>
                <a:cubicBezTo>
                  <a:pt x="5029149" y="5424785"/>
                  <a:pt x="5030390" y="5424785"/>
                  <a:pt x="5030390" y="5424785"/>
                </a:cubicBezTo>
                <a:cubicBezTo>
                  <a:pt x="5025429" y="5429746"/>
                  <a:pt x="5022949" y="5432226"/>
                  <a:pt x="5022949" y="5432226"/>
                </a:cubicBezTo>
                <a:cubicBezTo>
                  <a:pt x="5022949" y="5432226"/>
                  <a:pt x="5020468" y="5429746"/>
                  <a:pt x="5015507" y="5424785"/>
                </a:cubicBezTo>
                <a:close/>
                <a:moveTo>
                  <a:pt x="1012031" y="5424785"/>
                </a:moveTo>
                <a:lnTo>
                  <a:pt x="1012031" y="5432226"/>
                </a:lnTo>
                <a:lnTo>
                  <a:pt x="1012031" y="5439668"/>
                </a:lnTo>
                <a:lnTo>
                  <a:pt x="1019472" y="5439668"/>
                </a:lnTo>
                <a:cubicBezTo>
                  <a:pt x="1019472" y="5439668"/>
                  <a:pt x="1018232" y="5438428"/>
                  <a:pt x="1015751" y="5435947"/>
                </a:cubicBezTo>
                <a:cubicBezTo>
                  <a:pt x="1013271" y="5433467"/>
                  <a:pt x="1012031" y="5429746"/>
                  <a:pt x="1012031" y="5424785"/>
                </a:cubicBezTo>
                <a:close/>
                <a:moveTo>
                  <a:pt x="5008066" y="5409902"/>
                </a:moveTo>
                <a:lnTo>
                  <a:pt x="4985741" y="5439668"/>
                </a:lnTo>
                <a:lnTo>
                  <a:pt x="4993183" y="5417344"/>
                </a:lnTo>
                <a:close/>
                <a:moveTo>
                  <a:pt x="885527" y="5409902"/>
                </a:moveTo>
                <a:cubicBezTo>
                  <a:pt x="885527" y="5409902"/>
                  <a:pt x="883047" y="5412383"/>
                  <a:pt x="878086" y="5417344"/>
                </a:cubicBezTo>
                <a:cubicBezTo>
                  <a:pt x="878086" y="5422305"/>
                  <a:pt x="880566" y="5422305"/>
                  <a:pt x="885527" y="5417344"/>
                </a:cubicBezTo>
                <a:close/>
                <a:moveTo>
                  <a:pt x="1421308" y="5395019"/>
                </a:moveTo>
                <a:cubicBezTo>
                  <a:pt x="1421308" y="5395019"/>
                  <a:pt x="1421308" y="5397500"/>
                  <a:pt x="1421308" y="5402461"/>
                </a:cubicBezTo>
                <a:cubicBezTo>
                  <a:pt x="1421308" y="5402461"/>
                  <a:pt x="1423789" y="5402461"/>
                  <a:pt x="1428750" y="5402461"/>
                </a:cubicBezTo>
                <a:cubicBezTo>
                  <a:pt x="1428750" y="5397500"/>
                  <a:pt x="1428750" y="5395019"/>
                  <a:pt x="1428750" y="5395019"/>
                </a:cubicBezTo>
                <a:cubicBezTo>
                  <a:pt x="1428750" y="5395019"/>
                  <a:pt x="1426269" y="5395019"/>
                  <a:pt x="1421308" y="5395019"/>
                </a:cubicBezTo>
                <a:close/>
                <a:moveTo>
                  <a:pt x="4821100" y="5392229"/>
                </a:moveTo>
                <a:cubicBezTo>
                  <a:pt x="4820480" y="5391608"/>
                  <a:pt x="4819550" y="5392539"/>
                  <a:pt x="4818310" y="5395019"/>
                </a:cubicBezTo>
                <a:cubicBezTo>
                  <a:pt x="4815830" y="5399981"/>
                  <a:pt x="4814589" y="5402461"/>
                  <a:pt x="4814589" y="5402461"/>
                </a:cubicBezTo>
                <a:lnTo>
                  <a:pt x="4799706" y="5424785"/>
                </a:lnTo>
                <a:cubicBezTo>
                  <a:pt x="4789785" y="5444629"/>
                  <a:pt x="4787304" y="5452070"/>
                  <a:pt x="4792265" y="5447109"/>
                </a:cubicBezTo>
                <a:lnTo>
                  <a:pt x="4799706" y="5439668"/>
                </a:lnTo>
                <a:cubicBezTo>
                  <a:pt x="4804668" y="5429746"/>
                  <a:pt x="4809628" y="5422305"/>
                  <a:pt x="4814589" y="5417344"/>
                </a:cubicBezTo>
                <a:cubicBezTo>
                  <a:pt x="4819550" y="5412383"/>
                  <a:pt x="4822031" y="5406181"/>
                  <a:pt x="4822031" y="5398740"/>
                </a:cubicBezTo>
                <a:cubicBezTo>
                  <a:pt x="4822031" y="5395019"/>
                  <a:pt x="4821720" y="5392849"/>
                  <a:pt x="4821100" y="5392229"/>
                </a:cubicBezTo>
                <a:close/>
                <a:moveTo>
                  <a:pt x="4970859" y="5387578"/>
                </a:moveTo>
                <a:cubicBezTo>
                  <a:pt x="4970859" y="5387578"/>
                  <a:pt x="4970859" y="5390059"/>
                  <a:pt x="4970859" y="5395019"/>
                </a:cubicBezTo>
                <a:cubicBezTo>
                  <a:pt x="4970859" y="5399981"/>
                  <a:pt x="4968379" y="5404941"/>
                  <a:pt x="4963417" y="5409902"/>
                </a:cubicBezTo>
                <a:cubicBezTo>
                  <a:pt x="4958456" y="5419824"/>
                  <a:pt x="4953496" y="5427266"/>
                  <a:pt x="4948534" y="5432226"/>
                </a:cubicBezTo>
                <a:close/>
                <a:moveTo>
                  <a:pt x="4851796" y="5387578"/>
                </a:moveTo>
                <a:cubicBezTo>
                  <a:pt x="4846835" y="5387578"/>
                  <a:pt x="4844355" y="5390059"/>
                  <a:pt x="4844355" y="5395019"/>
                </a:cubicBezTo>
                <a:cubicBezTo>
                  <a:pt x="4844355" y="5399981"/>
                  <a:pt x="4841875" y="5404941"/>
                  <a:pt x="4836913" y="5409902"/>
                </a:cubicBezTo>
                <a:lnTo>
                  <a:pt x="4836913" y="5417344"/>
                </a:lnTo>
                <a:cubicBezTo>
                  <a:pt x="4841875" y="5417344"/>
                  <a:pt x="4846835" y="5414863"/>
                  <a:pt x="4851796" y="5409902"/>
                </a:cubicBezTo>
                <a:close/>
                <a:moveTo>
                  <a:pt x="4710409" y="5380136"/>
                </a:moveTo>
                <a:lnTo>
                  <a:pt x="4702968" y="5395019"/>
                </a:lnTo>
                <a:lnTo>
                  <a:pt x="4695527" y="5395019"/>
                </a:lnTo>
                <a:cubicBezTo>
                  <a:pt x="4690566" y="5390059"/>
                  <a:pt x="4689326" y="5390059"/>
                  <a:pt x="4691806" y="5395019"/>
                </a:cubicBezTo>
                <a:cubicBezTo>
                  <a:pt x="4694287" y="5399981"/>
                  <a:pt x="4694287" y="5402461"/>
                  <a:pt x="4691806" y="5402461"/>
                </a:cubicBezTo>
                <a:cubicBezTo>
                  <a:pt x="4689326" y="5402461"/>
                  <a:pt x="4686845" y="5401221"/>
                  <a:pt x="4684365" y="5398740"/>
                </a:cubicBezTo>
                <a:cubicBezTo>
                  <a:pt x="4681884" y="5396260"/>
                  <a:pt x="4684365" y="5392539"/>
                  <a:pt x="4691806" y="5387578"/>
                </a:cubicBezTo>
                <a:cubicBezTo>
                  <a:pt x="4699247" y="5382617"/>
                  <a:pt x="4705449" y="5380136"/>
                  <a:pt x="4710409" y="5380136"/>
                </a:cubicBezTo>
                <a:close/>
                <a:moveTo>
                  <a:pt x="4628554" y="5380136"/>
                </a:moveTo>
                <a:cubicBezTo>
                  <a:pt x="4623593" y="5380136"/>
                  <a:pt x="4621113" y="5382617"/>
                  <a:pt x="4621113" y="5387578"/>
                </a:cubicBezTo>
                <a:cubicBezTo>
                  <a:pt x="4616152" y="5392539"/>
                  <a:pt x="4613671" y="5395019"/>
                  <a:pt x="4613671" y="5395019"/>
                </a:cubicBezTo>
                <a:cubicBezTo>
                  <a:pt x="4608710" y="5395019"/>
                  <a:pt x="4606230" y="5397500"/>
                  <a:pt x="4606230" y="5402461"/>
                </a:cubicBezTo>
                <a:cubicBezTo>
                  <a:pt x="4606230" y="5407422"/>
                  <a:pt x="4606230" y="5412383"/>
                  <a:pt x="4606230" y="5417344"/>
                </a:cubicBezTo>
                <a:lnTo>
                  <a:pt x="4613671" y="5417344"/>
                </a:lnTo>
                <a:cubicBezTo>
                  <a:pt x="4618632" y="5412383"/>
                  <a:pt x="4621113" y="5409902"/>
                  <a:pt x="4621113" y="5409902"/>
                </a:cubicBezTo>
                <a:lnTo>
                  <a:pt x="4621113" y="5402461"/>
                </a:lnTo>
                <a:cubicBezTo>
                  <a:pt x="4616152" y="5397500"/>
                  <a:pt x="4616152" y="5395019"/>
                  <a:pt x="4621113" y="5395019"/>
                </a:cubicBezTo>
                <a:lnTo>
                  <a:pt x="4628554" y="5395019"/>
                </a:lnTo>
                <a:lnTo>
                  <a:pt x="4635996" y="5387578"/>
                </a:lnTo>
                <a:lnTo>
                  <a:pt x="4635996" y="5380136"/>
                </a:lnTo>
                <a:close/>
                <a:moveTo>
                  <a:pt x="5034111" y="5372695"/>
                </a:moveTo>
                <a:cubicBezTo>
                  <a:pt x="5036591" y="5372695"/>
                  <a:pt x="5039072" y="5373936"/>
                  <a:pt x="5041552" y="5376416"/>
                </a:cubicBezTo>
                <a:cubicBezTo>
                  <a:pt x="5044032" y="5378896"/>
                  <a:pt x="5042793" y="5381377"/>
                  <a:pt x="5037831" y="5383857"/>
                </a:cubicBezTo>
                <a:cubicBezTo>
                  <a:pt x="5032870" y="5386338"/>
                  <a:pt x="5030390" y="5385098"/>
                  <a:pt x="5030390" y="5380136"/>
                </a:cubicBezTo>
                <a:cubicBezTo>
                  <a:pt x="5030390" y="5375176"/>
                  <a:pt x="5031631" y="5372695"/>
                  <a:pt x="5034111" y="5372695"/>
                </a:cubicBezTo>
                <a:close/>
                <a:moveTo>
                  <a:pt x="4747616" y="5372695"/>
                </a:moveTo>
                <a:cubicBezTo>
                  <a:pt x="4747616" y="5377656"/>
                  <a:pt x="4746376" y="5380136"/>
                  <a:pt x="4743896" y="5380136"/>
                </a:cubicBezTo>
                <a:cubicBezTo>
                  <a:pt x="4741416" y="5380136"/>
                  <a:pt x="4740175" y="5378896"/>
                  <a:pt x="4740175" y="5376416"/>
                </a:cubicBezTo>
                <a:cubicBezTo>
                  <a:pt x="4740175" y="5373936"/>
                  <a:pt x="4742656" y="5372695"/>
                  <a:pt x="4747616" y="5372695"/>
                </a:cubicBezTo>
                <a:close/>
                <a:moveTo>
                  <a:pt x="4736454" y="5342929"/>
                </a:moveTo>
                <a:cubicBezTo>
                  <a:pt x="4738935" y="5342929"/>
                  <a:pt x="4740175" y="5344170"/>
                  <a:pt x="4740175" y="5346650"/>
                </a:cubicBezTo>
                <a:cubicBezTo>
                  <a:pt x="4740175" y="5349131"/>
                  <a:pt x="4737695" y="5350371"/>
                  <a:pt x="4732734" y="5350371"/>
                </a:cubicBezTo>
                <a:cubicBezTo>
                  <a:pt x="4732734" y="5345410"/>
                  <a:pt x="4733974" y="5342929"/>
                  <a:pt x="4736454" y="5342929"/>
                </a:cubicBezTo>
                <a:close/>
                <a:moveTo>
                  <a:pt x="4956653" y="5338194"/>
                </a:moveTo>
                <a:lnTo>
                  <a:pt x="4955976" y="5342929"/>
                </a:lnTo>
                <a:lnTo>
                  <a:pt x="4948534" y="5350371"/>
                </a:lnTo>
                <a:close/>
                <a:moveTo>
                  <a:pt x="5000624" y="5335488"/>
                </a:moveTo>
                <a:cubicBezTo>
                  <a:pt x="5005586" y="5335488"/>
                  <a:pt x="5005586" y="5337969"/>
                  <a:pt x="5000624" y="5342929"/>
                </a:cubicBezTo>
                <a:cubicBezTo>
                  <a:pt x="5000624" y="5342929"/>
                  <a:pt x="4998144" y="5347891"/>
                  <a:pt x="4993183" y="5357812"/>
                </a:cubicBezTo>
                <a:cubicBezTo>
                  <a:pt x="4983261" y="5367734"/>
                  <a:pt x="4975820" y="5372695"/>
                  <a:pt x="4970859" y="5372695"/>
                </a:cubicBezTo>
                <a:cubicBezTo>
                  <a:pt x="4975820" y="5367734"/>
                  <a:pt x="4980780" y="5362774"/>
                  <a:pt x="4985741" y="5357812"/>
                </a:cubicBezTo>
                <a:cubicBezTo>
                  <a:pt x="4990703" y="5352852"/>
                  <a:pt x="4993183" y="5349131"/>
                  <a:pt x="4993183" y="5346650"/>
                </a:cubicBezTo>
                <a:cubicBezTo>
                  <a:pt x="4993183" y="5344170"/>
                  <a:pt x="4995663" y="5340449"/>
                  <a:pt x="5000624" y="5335488"/>
                </a:cubicBezTo>
                <a:close/>
                <a:moveTo>
                  <a:pt x="4606230" y="5335488"/>
                </a:moveTo>
                <a:cubicBezTo>
                  <a:pt x="4606230" y="5335488"/>
                  <a:pt x="4606230" y="5337969"/>
                  <a:pt x="4606230" y="5342929"/>
                </a:cubicBezTo>
                <a:cubicBezTo>
                  <a:pt x="4601269" y="5347891"/>
                  <a:pt x="4600029" y="5350371"/>
                  <a:pt x="4602509" y="5350371"/>
                </a:cubicBezTo>
                <a:cubicBezTo>
                  <a:pt x="4604990" y="5350371"/>
                  <a:pt x="4607470" y="5347891"/>
                  <a:pt x="4609951" y="5342929"/>
                </a:cubicBezTo>
                <a:cubicBezTo>
                  <a:pt x="4612431" y="5337969"/>
                  <a:pt x="4611191" y="5335488"/>
                  <a:pt x="4606230" y="5335488"/>
                </a:cubicBezTo>
                <a:close/>
                <a:moveTo>
                  <a:pt x="487412" y="5335488"/>
                </a:moveTo>
                <a:cubicBezTo>
                  <a:pt x="489892" y="5335488"/>
                  <a:pt x="488652" y="5337969"/>
                  <a:pt x="483691" y="5342929"/>
                </a:cubicBezTo>
                <a:lnTo>
                  <a:pt x="476250" y="5342929"/>
                </a:lnTo>
                <a:cubicBezTo>
                  <a:pt x="481211" y="5337969"/>
                  <a:pt x="484931" y="5335488"/>
                  <a:pt x="487412" y="5335488"/>
                </a:cubicBezTo>
                <a:close/>
                <a:moveTo>
                  <a:pt x="4963417" y="5328047"/>
                </a:moveTo>
                <a:lnTo>
                  <a:pt x="4956653" y="5338194"/>
                </a:lnTo>
                <a:lnTo>
                  <a:pt x="4956906" y="5336418"/>
                </a:lnTo>
                <a:cubicBezTo>
                  <a:pt x="4957526" y="5334558"/>
                  <a:pt x="4958457" y="5333007"/>
                  <a:pt x="4959697" y="5331767"/>
                </a:cubicBezTo>
                <a:cubicBezTo>
                  <a:pt x="4962177" y="5329287"/>
                  <a:pt x="4963417" y="5328047"/>
                  <a:pt x="4963417" y="5328047"/>
                </a:cubicBezTo>
                <a:close/>
                <a:moveTo>
                  <a:pt x="4889003" y="5328047"/>
                </a:moveTo>
                <a:lnTo>
                  <a:pt x="4881562" y="5335488"/>
                </a:lnTo>
                <a:cubicBezTo>
                  <a:pt x="4886523" y="5335488"/>
                  <a:pt x="4889003" y="5334248"/>
                  <a:pt x="4889003" y="5331767"/>
                </a:cubicBezTo>
                <a:cubicBezTo>
                  <a:pt x="4889003" y="5329287"/>
                  <a:pt x="4889003" y="5328047"/>
                  <a:pt x="4889003" y="5328047"/>
                </a:cubicBezTo>
                <a:close/>
                <a:moveTo>
                  <a:pt x="4792265" y="5328047"/>
                </a:moveTo>
                <a:cubicBezTo>
                  <a:pt x="4792265" y="5328047"/>
                  <a:pt x="4792265" y="5329287"/>
                  <a:pt x="4792265" y="5331767"/>
                </a:cubicBezTo>
                <a:cubicBezTo>
                  <a:pt x="4792265" y="5334248"/>
                  <a:pt x="4789785" y="5335488"/>
                  <a:pt x="4784824" y="5335488"/>
                </a:cubicBezTo>
                <a:close/>
                <a:moveTo>
                  <a:pt x="4680644" y="5328047"/>
                </a:moveTo>
                <a:cubicBezTo>
                  <a:pt x="4680644" y="5328047"/>
                  <a:pt x="4681884" y="5329287"/>
                  <a:pt x="4684365" y="5331767"/>
                </a:cubicBezTo>
                <a:cubicBezTo>
                  <a:pt x="4686845" y="5334248"/>
                  <a:pt x="4689326" y="5335488"/>
                  <a:pt x="4691806" y="5335488"/>
                </a:cubicBezTo>
                <a:cubicBezTo>
                  <a:pt x="4694287" y="5335488"/>
                  <a:pt x="4695527" y="5335488"/>
                  <a:pt x="4695527" y="5335488"/>
                </a:cubicBezTo>
                <a:close/>
                <a:moveTo>
                  <a:pt x="5051319" y="5323396"/>
                </a:moveTo>
                <a:cubicBezTo>
                  <a:pt x="5052249" y="5324016"/>
                  <a:pt x="5052714" y="5325567"/>
                  <a:pt x="5052714" y="5328047"/>
                </a:cubicBezTo>
                <a:cubicBezTo>
                  <a:pt x="5052714" y="5328047"/>
                  <a:pt x="5048993" y="5333008"/>
                  <a:pt x="5041552" y="5342929"/>
                </a:cubicBezTo>
                <a:cubicBezTo>
                  <a:pt x="5034111" y="5352852"/>
                  <a:pt x="5030390" y="5360293"/>
                  <a:pt x="5030390" y="5365254"/>
                </a:cubicBezTo>
                <a:lnTo>
                  <a:pt x="5030390" y="5357812"/>
                </a:lnTo>
                <a:lnTo>
                  <a:pt x="5022949" y="5357812"/>
                </a:lnTo>
                <a:cubicBezTo>
                  <a:pt x="5022949" y="5357812"/>
                  <a:pt x="5025429" y="5352852"/>
                  <a:pt x="5030390" y="5342929"/>
                </a:cubicBezTo>
                <a:cubicBezTo>
                  <a:pt x="5041552" y="5328047"/>
                  <a:pt x="5048528" y="5321535"/>
                  <a:pt x="5051319" y="5323396"/>
                </a:cubicBezTo>
                <a:close/>
                <a:moveTo>
                  <a:pt x="736699" y="5313164"/>
                </a:moveTo>
                <a:lnTo>
                  <a:pt x="744140" y="5320605"/>
                </a:lnTo>
                <a:lnTo>
                  <a:pt x="744140" y="5313164"/>
                </a:lnTo>
                <a:close/>
                <a:moveTo>
                  <a:pt x="4628554" y="5305722"/>
                </a:moveTo>
                <a:cubicBezTo>
                  <a:pt x="4628554" y="5310684"/>
                  <a:pt x="4628554" y="5313164"/>
                  <a:pt x="4628554" y="5313164"/>
                </a:cubicBezTo>
                <a:cubicBezTo>
                  <a:pt x="4633515" y="5313164"/>
                  <a:pt x="4635996" y="5310684"/>
                  <a:pt x="4635996" y="5305722"/>
                </a:cubicBezTo>
                <a:close/>
                <a:moveTo>
                  <a:pt x="4903886" y="5298281"/>
                </a:moveTo>
                <a:cubicBezTo>
                  <a:pt x="4903886" y="5298281"/>
                  <a:pt x="4903886" y="5300762"/>
                  <a:pt x="4903886" y="5305722"/>
                </a:cubicBezTo>
                <a:cubicBezTo>
                  <a:pt x="4908847" y="5305722"/>
                  <a:pt x="4911327" y="5304482"/>
                  <a:pt x="4911327" y="5302002"/>
                </a:cubicBezTo>
                <a:cubicBezTo>
                  <a:pt x="4911327" y="5299522"/>
                  <a:pt x="4908847" y="5298281"/>
                  <a:pt x="4903886" y="5298281"/>
                </a:cubicBezTo>
                <a:close/>
                <a:moveTo>
                  <a:pt x="677168" y="5298281"/>
                </a:moveTo>
                <a:lnTo>
                  <a:pt x="669726" y="5305722"/>
                </a:lnTo>
                <a:lnTo>
                  <a:pt x="669726" y="5313164"/>
                </a:lnTo>
                <a:cubicBezTo>
                  <a:pt x="674687" y="5308203"/>
                  <a:pt x="677168" y="5303242"/>
                  <a:pt x="677168" y="5298281"/>
                </a:cubicBezTo>
                <a:close/>
                <a:moveTo>
                  <a:pt x="5061086" y="5293630"/>
                </a:moveTo>
                <a:cubicBezTo>
                  <a:pt x="5061706" y="5293010"/>
                  <a:pt x="5062636" y="5293320"/>
                  <a:pt x="5063876" y="5294560"/>
                </a:cubicBezTo>
                <a:cubicBezTo>
                  <a:pt x="5066356" y="5297041"/>
                  <a:pt x="5065117" y="5298281"/>
                  <a:pt x="5060156" y="5298281"/>
                </a:cubicBezTo>
                <a:cubicBezTo>
                  <a:pt x="5060156" y="5295800"/>
                  <a:pt x="5060466" y="5294250"/>
                  <a:pt x="5061086" y="5293630"/>
                </a:cubicBezTo>
                <a:close/>
                <a:moveTo>
                  <a:pt x="5008066" y="5283398"/>
                </a:moveTo>
                <a:lnTo>
                  <a:pt x="5008066" y="5290840"/>
                </a:lnTo>
                <a:cubicBezTo>
                  <a:pt x="5008066" y="5290840"/>
                  <a:pt x="5006825" y="5292080"/>
                  <a:pt x="5004345" y="5294560"/>
                </a:cubicBezTo>
                <a:cubicBezTo>
                  <a:pt x="5001865" y="5297041"/>
                  <a:pt x="5000624" y="5299522"/>
                  <a:pt x="5000624" y="5302002"/>
                </a:cubicBezTo>
                <a:cubicBezTo>
                  <a:pt x="5000624" y="5304482"/>
                  <a:pt x="4999384" y="5308203"/>
                  <a:pt x="4996904" y="5313164"/>
                </a:cubicBezTo>
                <a:cubicBezTo>
                  <a:pt x="4994424" y="5318125"/>
                  <a:pt x="4993183" y="5323086"/>
                  <a:pt x="4993183" y="5328047"/>
                </a:cubicBezTo>
                <a:cubicBezTo>
                  <a:pt x="4983261" y="5337969"/>
                  <a:pt x="4975820" y="5345410"/>
                  <a:pt x="4970859" y="5350371"/>
                </a:cubicBezTo>
                <a:cubicBezTo>
                  <a:pt x="4975820" y="5345410"/>
                  <a:pt x="4978300" y="5340449"/>
                  <a:pt x="4978300" y="5335488"/>
                </a:cubicBezTo>
                <a:cubicBezTo>
                  <a:pt x="4978300" y="5330527"/>
                  <a:pt x="4978300" y="5328047"/>
                  <a:pt x="4978300" y="5328047"/>
                </a:cubicBezTo>
                <a:lnTo>
                  <a:pt x="4993183" y="5313164"/>
                </a:lnTo>
                <a:close/>
                <a:moveTo>
                  <a:pt x="729258" y="5275957"/>
                </a:moveTo>
                <a:cubicBezTo>
                  <a:pt x="734218" y="5275957"/>
                  <a:pt x="736699" y="5275957"/>
                  <a:pt x="736699" y="5275957"/>
                </a:cubicBezTo>
                <a:lnTo>
                  <a:pt x="729258" y="5283398"/>
                </a:lnTo>
                <a:close/>
                <a:moveTo>
                  <a:pt x="4829472" y="5268515"/>
                </a:moveTo>
                <a:lnTo>
                  <a:pt x="4829472" y="5275957"/>
                </a:lnTo>
                <a:cubicBezTo>
                  <a:pt x="4829472" y="5275957"/>
                  <a:pt x="4829472" y="5278437"/>
                  <a:pt x="4829472" y="5283398"/>
                </a:cubicBezTo>
                <a:lnTo>
                  <a:pt x="4836913" y="5283398"/>
                </a:lnTo>
                <a:cubicBezTo>
                  <a:pt x="4836913" y="5283398"/>
                  <a:pt x="4839393" y="5283398"/>
                  <a:pt x="4844355" y="5283398"/>
                </a:cubicBezTo>
                <a:close/>
                <a:moveTo>
                  <a:pt x="4822031" y="5261074"/>
                </a:moveTo>
                <a:lnTo>
                  <a:pt x="4807148" y="5268515"/>
                </a:lnTo>
                <a:lnTo>
                  <a:pt x="4807148" y="5283398"/>
                </a:lnTo>
                <a:lnTo>
                  <a:pt x="4814589" y="5275957"/>
                </a:lnTo>
                <a:cubicBezTo>
                  <a:pt x="4814589" y="5275957"/>
                  <a:pt x="4817069" y="5275957"/>
                  <a:pt x="4822031" y="5275957"/>
                </a:cubicBezTo>
                <a:cubicBezTo>
                  <a:pt x="4822031" y="5270996"/>
                  <a:pt x="4820790" y="5268515"/>
                  <a:pt x="4818310" y="5268515"/>
                </a:cubicBezTo>
                <a:cubicBezTo>
                  <a:pt x="4815830" y="5268515"/>
                  <a:pt x="4817069" y="5266035"/>
                  <a:pt x="4822031" y="5261074"/>
                </a:cubicBezTo>
                <a:close/>
                <a:moveTo>
                  <a:pt x="4554140" y="5261074"/>
                </a:moveTo>
                <a:lnTo>
                  <a:pt x="4546699" y="5268515"/>
                </a:lnTo>
                <a:lnTo>
                  <a:pt x="4554140" y="5268515"/>
                </a:lnTo>
                <a:cubicBezTo>
                  <a:pt x="4554140" y="5263555"/>
                  <a:pt x="4554140" y="5261074"/>
                  <a:pt x="4554140" y="5261074"/>
                </a:cubicBezTo>
                <a:close/>
                <a:moveTo>
                  <a:pt x="5060156" y="5253633"/>
                </a:moveTo>
                <a:cubicBezTo>
                  <a:pt x="5065117" y="5253633"/>
                  <a:pt x="5065117" y="5256113"/>
                  <a:pt x="5060156" y="5261074"/>
                </a:cubicBezTo>
                <a:lnTo>
                  <a:pt x="5052714" y="5268515"/>
                </a:lnTo>
                <a:close/>
                <a:moveTo>
                  <a:pt x="759953" y="5248052"/>
                </a:moveTo>
                <a:cubicBezTo>
                  <a:pt x="759333" y="5248052"/>
                  <a:pt x="759023" y="5248672"/>
                  <a:pt x="759023" y="5249912"/>
                </a:cubicBezTo>
                <a:cubicBezTo>
                  <a:pt x="759023" y="5252393"/>
                  <a:pt x="759023" y="5253633"/>
                  <a:pt x="759023" y="5253633"/>
                </a:cubicBezTo>
                <a:cubicBezTo>
                  <a:pt x="763984" y="5253633"/>
                  <a:pt x="765224" y="5252393"/>
                  <a:pt x="762744" y="5249912"/>
                </a:cubicBezTo>
                <a:cubicBezTo>
                  <a:pt x="761504" y="5248672"/>
                  <a:pt x="760573" y="5248052"/>
                  <a:pt x="759953" y="5248052"/>
                </a:cubicBezTo>
                <a:close/>
                <a:moveTo>
                  <a:pt x="736699" y="5246191"/>
                </a:moveTo>
                <a:lnTo>
                  <a:pt x="729258" y="5253633"/>
                </a:lnTo>
                <a:cubicBezTo>
                  <a:pt x="724297" y="5258594"/>
                  <a:pt x="721816" y="5262315"/>
                  <a:pt x="721816" y="5264795"/>
                </a:cubicBezTo>
                <a:cubicBezTo>
                  <a:pt x="721816" y="5267275"/>
                  <a:pt x="721816" y="5268515"/>
                  <a:pt x="721816" y="5268515"/>
                </a:cubicBezTo>
                <a:cubicBezTo>
                  <a:pt x="721816" y="5273477"/>
                  <a:pt x="719336" y="5275957"/>
                  <a:pt x="714375" y="5275957"/>
                </a:cubicBezTo>
                <a:lnTo>
                  <a:pt x="706933" y="5275957"/>
                </a:lnTo>
                <a:lnTo>
                  <a:pt x="714375" y="5290840"/>
                </a:lnTo>
                <a:cubicBezTo>
                  <a:pt x="724297" y="5295801"/>
                  <a:pt x="731738" y="5298281"/>
                  <a:pt x="736699" y="5298281"/>
                </a:cubicBezTo>
                <a:cubicBezTo>
                  <a:pt x="741660" y="5298281"/>
                  <a:pt x="744140" y="5298281"/>
                  <a:pt x="744140" y="5298281"/>
                </a:cubicBezTo>
                <a:lnTo>
                  <a:pt x="744140" y="5290840"/>
                </a:lnTo>
                <a:cubicBezTo>
                  <a:pt x="749101" y="5280918"/>
                  <a:pt x="749101" y="5274717"/>
                  <a:pt x="744140" y="5272236"/>
                </a:cubicBezTo>
                <a:cubicBezTo>
                  <a:pt x="739179" y="5269756"/>
                  <a:pt x="736699" y="5263555"/>
                  <a:pt x="736699" y="5253633"/>
                </a:cubicBezTo>
                <a:close/>
                <a:moveTo>
                  <a:pt x="662285" y="5246191"/>
                </a:moveTo>
                <a:lnTo>
                  <a:pt x="647402" y="5261074"/>
                </a:lnTo>
                <a:cubicBezTo>
                  <a:pt x="652363" y="5261074"/>
                  <a:pt x="656084" y="5258594"/>
                  <a:pt x="658564" y="5253633"/>
                </a:cubicBezTo>
                <a:cubicBezTo>
                  <a:pt x="661045" y="5248672"/>
                  <a:pt x="662285" y="5246191"/>
                  <a:pt x="662285" y="5246191"/>
                </a:cubicBezTo>
                <a:close/>
                <a:moveTo>
                  <a:pt x="796230" y="5238750"/>
                </a:moveTo>
                <a:lnTo>
                  <a:pt x="803672" y="5238750"/>
                </a:lnTo>
                <a:cubicBezTo>
                  <a:pt x="798711" y="5243711"/>
                  <a:pt x="796230" y="5246191"/>
                  <a:pt x="796230" y="5246191"/>
                </a:cubicBezTo>
                <a:close/>
                <a:moveTo>
                  <a:pt x="5045273" y="5231308"/>
                </a:moveTo>
                <a:cubicBezTo>
                  <a:pt x="5050234" y="5231308"/>
                  <a:pt x="5052714" y="5231308"/>
                  <a:pt x="5052714" y="5231308"/>
                </a:cubicBezTo>
                <a:lnTo>
                  <a:pt x="5052714" y="5238750"/>
                </a:lnTo>
                <a:lnTo>
                  <a:pt x="5045273" y="5246191"/>
                </a:lnTo>
                <a:cubicBezTo>
                  <a:pt x="5040311" y="5246191"/>
                  <a:pt x="5039072" y="5247432"/>
                  <a:pt x="5041552" y="5249912"/>
                </a:cubicBezTo>
                <a:cubicBezTo>
                  <a:pt x="5044032" y="5252393"/>
                  <a:pt x="5042793" y="5258594"/>
                  <a:pt x="5037831" y="5268515"/>
                </a:cubicBezTo>
                <a:lnTo>
                  <a:pt x="5022949" y="5275957"/>
                </a:lnTo>
                <a:lnTo>
                  <a:pt x="5015507" y="5275957"/>
                </a:lnTo>
                <a:cubicBezTo>
                  <a:pt x="5010546" y="5261074"/>
                  <a:pt x="5015507" y="5251152"/>
                  <a:pt x="5030390" y="5246191"/>
                </a:cubicBezTo>
                <a:cubicBezTo>
                  <a:pt x="5035351" y="5246191"/>
                  <a:pt x="5037831" y="5243711"/>
                  <a:pt x="5037831" y="5238750"/>
                </a:cubicBezTo>
                <a:cubicBezTo>
                  <a:pt x="5037831" y="5233789"/>
                  <a:pt x="5040311" y="5231308"/>
                  <a:pt x="5045273" y="5231308"/>
                </a:cubicBezTo>
                <a:close/>
                <a:moveTo>
                  <a:pt x="759023" y="5231308"/>
                </a:moveTo>
                <a:lnTo>
                  <a:pt x="759023" y="5238750"/>
                </a:lnTo>
                <a:cubicBezTo>
                  <a:pt x="763984" y="5238750"/>
                  <a:pt x="766465" y="5237510"/>
                  <a:pt x="766465" y="5235029"/>
                </a:cubicBezTo>
                <a:cubicBezTo>
                  <a:pt x="766465" y="5232549"/>
                  <a:pt x="763984" y="5231308"/>
                  <a:pt x="759023" y="5231308"/>
                </a:cubicBezTo>
                <a:close/>
                <a:moveTo>
                  <a:pt x="5015507" y="5223867"/>
                </a:moveTo>
                <a:lnTo>
                  <a:pt x="5015507" y="5231308"/>
                </a:lnTo>
                <a:lnTo>
                  <a:pt x="5022949" y="5223867"/>
                </a:lnTo>
                <a:close/>
                <a:moveTo>
                  <a:pt x="4900165" y="5223867"/>
                </a:moveTo>
                <a:cubicBezTo>
                  <a:pt x="4897685" y="5223867"/>
                  <a:pt x="4895204" y="5226348"/>
                  <a:pt x="4892724" y="5231308"/>
                </a:cubicBezTo>
                <a:cubicBezTo>
                  <a:pt x="4890244" y="5236270"/>
                  <a:pt x="4889003" y="5241230"/>
                  <a:pt x="4889003" y="5246191"/>
                </a:cubicBezTo>
                <a:lnTo>
                  <a:pt x="4896445" y="5246191"/>
                </a:lnTo>
                <a:cubicBezTo>
                  <a:pt x="4901406" y="5241230"/>
                  <a:pt x="4903886" y="5237510"/>
                  <a:pt x="4903886" y="5235029"/>
                </a:cubicBezTo>
                <a:cubicBezTo>
                  <a:pt x="4903886" y="5232549"/>
                  <a:pt x="4903886" y="5231308"/>
                  <a:pt x="4903886" y="5231308"/>
                </a:cubicBezTo>
                <a:cubicBezTo>
                  <a:pt x="4903886" y="5226348"/>
                  <a:pt x="4902645" y="5223867"/>
                  <a:pt x="4900165" y="5223867"/>
                </a:cubicBezTo>
                <a:close/>
                <a:moveTo>
                  <a:pt x="5073550" y="5220890"/>
                </a:moveTo>
                <a:lnTo>
                  <a:pt x="5073178" y="5222007"/>
                </a:lnTo>
                <a:cubicBezTo>
                  <a:pt x="5071938" y="5223247"/>
                  <a:pt x="5070078" y="5223867"/>
                  <a:pt x="5067597" y="5223867"/>
                </a:cubicBezTo>
                <a:close/>
                <a:moveTo>
                  <a:pt x="669726" y="5208984"/>
                </a:moveTo>
                <a:lnTo>
                  <a:pt x="669726" y="5216426"/>
                </a:lnTo>
                <a:lnTo>
                  <a:pt x="677168" y="5216426"/>
                </a:lnTo>
                <a:cubicBezTo>
                  <a:pt x="677168" y="5211465"/>
                  <a:pt x="674687" y="5208984"/>
                  <a:pt x="669726" y="5208984"/>
                </a:cubicBezTo>
                <a:close/>
                <a:moveTo>
                  <a:pt x="811113" y="5196892"/>
                </a:moveTo>
                <a:cubicBezTo>
                  <a:pt x="812353" y="5196272"/>
                  <a:pt x="813593" y="5196582"/>
                  <a:pt x="814834" y="5197822"/>
                </a:cubicBezTo>
                <a:cubicBezTo>
                  <a:pt x="817314" y="5200303"/>
                  <a:pt x="818554" y="5204023"/>
                  <a:pt x="818554" y="5208984"/>
                </a:cubicBezTo>
                <a:lnTo>
                  <a:pt x="803672" y="5216426"/>
                </a:lnTo>
                <a:cubicBezTo>
                  <a:pt x="803672" y="5211465"/>
                  <a:pt x="804912" y="5206504"/>
                  <a:pt x="807392" y="5201543"/>
                </a:cubicBezTo>
                <a:cubicBezTo>
                  <a:pt x="808633" y="5199062"/>
                  <a:pt x="809873" y="5197512"/>
                  <a:pt x="811113" y="5196892"/>
                </a:cubicBezTo>
                <a:close/>
                <a:moveTo>
                  <a:pt x="5164335" y="5186660"/>
                </a:moveTo>
                <a:lnTo>
                  <a:pt x="5164335" y="5194101"/>
                </a:lnTo>
                <a:lnTo>
                  <a:pt x="5156894" y="5201543"/>
                </a:lnTo>
                <a:cubicBezTo>
                  <a:pt x="5156894" y="5196582"/>
                  <a:pt x="5159374" y="5191621"/>
                  <a:pt x="5164335" y="5186660"/>
                </a:cubicBezTo>
                <a:close/>
                <a:moveTo>
                  <a:pt x="5022949" y="5186660"/>
                </a:moveTo>
                <a:cubicBezTo>
                  <a:pt x="5022949" y="5186660"/>
                  <a:pt x="5021708" y="5187901"/>
                  <a:pt x="5019228" y="5190381"/>
                </a:cubicBezTo>
                <a:cubicBezTo>
                  <a:pt x="5016748" y="5192861"/>
                  <a:pt x="5017987" y="5194101"/>
                  <a:pt x="5022949" y="5194101"/>
                </a:cubicBezTo>
                <a:close/>
                <a:moveTo>
                  <a:pt x="1428750" y="5186660"/>
                </a:moveTo>
                <a:lnTo>
                  <a:pt x="1428750" y="5194101"/>
                </a:lnTo>
                <a:cubicBezTo>
                  <a:pt x="1428750" y="5194101"/>
                  <a:pt x="1431230" y="5191621"/>
                  <a:pt x="1436191" y="5186660"/>
                </a:cubicBezTo>
                <a:cubicBezTo>
                  <a:pt x="1431230" y="5186660"/>
                  <a:pt x="1428750" y="5186660"/>
                  <a:pt x="1428750" y="5186660"/>
                </a:cubicBezTo>
                <a:close/>
                <a:moveTo>
                  <a:pt x="4613671" y="5179219"/>
                </a:moveTo>
                <a:cubicBezTo>
                  <a:pt x="4613671" y="5179219"/>
                  <a:pt x="4616152" y="5179219"/>
                  <a:pt x="4621113" y="5179219"/>
                </a:cubicBezTo>
                <a:lnTo>
                  <a:pt x="4621113" y="5186660"/>
                </a:lnTo>
                <a:cubicBezTo>
                  <a:pt x="4616152" y="5186660"/>
                  <a:pt x="4613671" y="5186660"/>
                  <a:pt x="4613671" y="5186660"/>
                </a:cubicBezTo>
                <a:cubicBezTo>
                  <a:pt x="4613671" y="5181699"/>
                  <a:pt x="4613671" y="5179219"/>
                  <a:pt x="4613671" y="5179219"/>
                </a:cubicBezTo>
                <a:close/>
                <a:moveTo>
                  <a:pt x="1034355" y="5179219"/>
                </a:moveTo>
                <a:cubicBezTo>
                  <a:pt x="1029394" y="5179219"/>
                  <a:pt x="1025673" y="5184180"/>
                  <a:pt x="1023193" y="5194101"/>
                </a:cubicBezTo>
                <a:cubicBezTo>
                  <a:pt x="1020713" y="5204023"/>
                  <a:pt x="1019472" y="5213945"/>
                  <a:pt x="1019472" y="5223867"/>
                </a:cubicBezTo>
                <a:cubicBezTo>
                  <a:pt x="1014511" y="5238750"/>
                  <a:pt x="1012031" y="5248672"/>
                  <a:pt x="1012031" y="5253633"/>
                </a:cubicBezTo>
                <a:lnTo>
                  <a:pt x="1019472" y="5238750"/>
                </a:lnTo>
                <a:cubicBezTo>
                  <a:pt x="1029394" y="5223867"/>
                  <a:pt x="1036836" y="5213945"/>
                  <a:pt x="1041797" y="5208984"/>
                </a:cubicBezTo>
                <a:lnTo>
                  <a:pt x="1041797" y="5201543"/>
                </a:lnTo>
                <a:cubicBezTo>
                  <a:pt x="1046758" y="5196582"/>
                  <a:pt x="1050478" y="5192861"/>
                  <a:pt x="1052959" y="5190381"/>
                </a:cubicBezTo>
                <a:cubicBezTo>
                  <a:pt x="1055439" y="5187901"/>
                  <a:pt x="1054199" y="5184180"/>
                  <a:pt x="1049238" y="5179219"/>
                </a:cubicBezTo>
                <a:cubicBezTo>
                  <a:pt x="1044277" y="5184180"/>
                  <a:pt x="1041797" y="5186660"/>
                  <a:pt x="1041797" y="5186660"/>
                </a:cubicBezTo>
                <a:close/>
                <a:moveTo>
                  <a:pt x="4924350" y="5168056"/>
                </a:moveTo>
                <a:cubicBezTo>
                  <a:pt x="4923110" y="5168056"/>
                  <a:pt x="4921249" y="5169296"/>
                  <a:pt x="4918769" y="5171777"/>
                </a:cubicBezTo>
                <a:lnTo>
                  <a:pt x="4918769" y="5179219"/>
                </a:lnTo>
                <a:lnTo>
                  <a:pt x="4926210" y="5171777"/>
                </a:lnTo>
                <a:cubicBezTo>
                  <a:pt x="4926210" y="5169296"/>
                  <a:pt x="4925591" y="5168056"/>
                  <a:pt x="4924350" y="5168056"/>
                </a:cubicBezTo>
                <a:close/>
                <a:moveTo>
                  <a:pt x="4166257" y="5167126"/>
                </a:moveTo>
                <a:cubicBezTo>
                  <a:pt x="4165637" y="5166506"/>
                  <a:pt x="4164706" y="5166816"/>
                  <a:pt x="4163466" y="5168056"/>
                </a:cubicBezTo>
                <a:cubicBezTo>
                  <a:pt x="4160986" y="5170537"/>
                  <a:pt x="4159746" y="5174258"/>
                  <a:pt x="4159746" y="5179219"/>
                </a:cubicBezTo>
                <a:cubicBezTo>
                  <a:pt x="4164707" y="5184180"/>
                  <a:pt x="4167187" y="5181699"/>
                  <a:pt x="4167187" y="5171777"/>
                </a:cubicBezTo>
                <a:cubicBezTo>
                  <a:pt x="4167187" y="5169296"/>
                  <a:pt x="4166877" y="5167747"/>
                  <a:pt x="4166257" y="5167126"/>
                </a:cubicBezTo>
                <a:close/>
                <a:moveTo>
                  <a:pt x="1056679" y="5164336"/>
                </a:moveTo>
                <a:lnTo>
                  <a:pt x="1056679" y="5171777"/>
                </a:lnTo>
                <a:lnTo>
                  <a:pt x="1064121" y="5164336"/>
                </a:lnTo>
                <a:close/>
                <a:moveTo>
                  <a:pt x="818554" y="5164336"/>
                </a:moveTo>
                <a:cubicBezTo>
                  <a:pt x="823515" y="5164336"/>
                  <a:pt x="825996" y="5166816"/>
                  <a:pt x="825996" y="5171777"/>
                </a:cubicBezTo>
                <a:cubicBezTo>
                  <a:pt x="825996" y="5176738"/>
                  <a:pt x="823515" y="5179219"/>
                  <a:pt x="818554" y="5179219"/>
                </a:cubicBezTo>
                <a:lnTo>
                  <a:pt x="811113" y="5171777"/>
                </a:lnTo>
                <a:cubicBezTo>
                  <a:pt x="811113" y="5166816"/>
                  <a:pt x="813593" y="5164336"/>
                  <a:pt x="818554" y="5164336"/>
                </a:cubicBezTo>
                <a:close/>
                <a:moveTo>
                  <a:pt x="5112245" y="5156894"/>
                </a:moveTo>
                <a:cubicBezTo>
                  <a:pt x="5112245" y="5156894"/>
                  <a:pt x="5112245" y="5158135"/>
                  <a:pt x="5112245" y="5160615"/>
                </a:cubicBezTo>
                <a:cubicBezTo>
                  <a:pt x="5112245" y="5163096"/>
                  <a:pt x="5109765" y="5169297"/>
                  <a:pt x="5104804" y="5179219"/>
                </a:cubicBezTo>
                <a:lnTo>
                  <a:pt x="5097363" y="5194101"/>
                </a:lnTo>
                <a:cubicBezTo>
                  <a:pt x="5097363" y="5199063"/>
                  <a:pt x="5096122" y="5202783"/>
                  <a:pt x="5093642" y="5205263"/>
                </a:cubicBezTo>
                <a:cubicBezTo>
                  <a:pt x="5091162" y="5207744"/>
                  <a:pt x="5087441" y="5211465"/>
                  <a:pt x="5082480" y="5216426"/>
                </a:cubicBezTo>
                <a:lnTo>
                  <a:pt x="5073550" y="5220890"/>
                </a:lnTo>
                <a:lnTo>
                  <a:pt x="5075038" y="5216426"/>
                </a:lnTo>
                <a:cubicBezTo>
                  <a:pt x="5075038" y="5211465"/>
                  <a:pt x="5072558" y="5210225"/>
                  <a:pt x="5067597" y="5212705"/>
                </a:cubicBezTo>
                <a:cubicBezTo>
                  <a:pt x="5062636" y="5215185"/>
                  <a:pt x="5060156" y="5213945"/>
                  <a:pt x="5060156" y="5208984"/>
                </a:cubicBezTo>
                <a:lnTo>
                  <a:pt x="5060156" y="5201543"/>
                </a:lnTo>
                <a:lnTo>
                  <a:pt x="5067597" y="5186660"/>
                </a:lnTo>
                <a:cubicBezTo>
                  <a:pt x="5067597" y="5186660"/>
                  <a:pt x="5075038" y="5181699"/>
                  <a:pt x="5089921" y="5171777"/>
                </a:cubicBezTo>
                <a:cubicBezTo>
                  <a:pt x="5104804" y="5161856"/>
                  <a:pt x="5112245" y="5156894"/>
                  <a:pt x="5112245" y="5156894"/>
                </a:cubicBezTo>
                <a:close/>
                <a:moveTo>
                  <a:pt x="773906" y="5156894"/>
                </a:moveTo>
                <a:cubicBezTo>
                  <a:pt x="773906" y="5156894"/>
                  <a:pt x="775146" y="5158135"/>
                  <a:pt x="777627" y="5160615"/>
                </a:cubicBezTo>
                <a:cubicBezTo>
                  <a:pt x="780107" y="5163096"/>
                  <a:pt x="780107" y="5166816"/>
                  <a:pt x="777627" y="5171777"/>
                </a:cubicBezTo>
                <a:cubicBezTo>
                  <a:pt x="776386" y="5174258"/>
                  <a:pt x="775146" y="5176118"/>
                  <a:pt x="773906" y="5177358"/>
                </a:cubicBezTo>
                <a:close/>
                <a:moveTo>
                  <a:pt x="5335488" y="5149453"/>
                </a:moveTo>
                <a:lnTo>
                  <a:pt x="5335488" y="5156894"/>
                </a:lnTo>
                <a:cubicBezTo>
                  <a:pt x="5335488" y="5161856"/>
                  <a:pt x="5334247" y="5166816"/>
                  <a:pt x="5331767" y="5171777"/>
                </a:cubicBezTo>
                <a:cubicBezTo>
                  <a:pt x="5329287" y="5176738"/>
                  <a:pt x="5325566" y="5179219"/>
                  <a:pt x="5320605" y="5179219"/>
                </a:cubicBezTo>
                <a:lnTo>
                  <a:pt x="5328046" y="5164336"/>
                </a:lnTo>
                <a:cubicBezTo>
                  <a:pt x="5333007" y="5159375"/>
                  <a:pt x="5335488" y="5154414"/>
                  <a:pt x="5335488" y="5149453"/>
                </a:cubicBezTo>
                <a:close/>
                <a:moveTo>
                  <a:pt x="732978" y="5149453"/>
                </a:moveTo>
                <a:cubicBezTo>
                  <a:pt x="730497" y="5149453"/>
                  <a:pt x="728017" y="5150694"/>
                  <a:pt x="725537" y="5153174"/>
                </a:cubicBezTo>
                <a:cubicBezTo>
                  <a:pt x="723056" y="5155654"/>
                  <a:pt x="721816" y="5156894"/>
                  <a:pt x="721816" y="5156894"/>
                </a:cubicBezTo>
                <a:lnTo>
                  <a:pt x="729258" y="5156894"/>
                </a:lnTo>
                <a:cubicBezTo>
                  <a:pt x="734218" y="5151934"/>
                  <a:pt x="735459" y="5149453"/>
                  <a:pt x="732978" y="5149453"/>
                </a:cubicBezTo>
                <a:close/>
                <a:moveTo>
                  <a:pt x="5142011" y="5142011"/>
                </a:moveTo>
                <a:cubicBezTo>
                  <a:pt x="5142011" y="5142011"/>
                  <a:pt x="5142011" y="5144492"/>
                  <a:pt x="5142011" y="5149453"/>
                </a:cubicBezTo>
                <a:cubicBezTo>
                  <a:pt x="5142011" y="5149453"/>
                  <a:pt x="5140770" y="5149453"/>
                  <a:pt x="5138290" y="5149453"/>
                </a:cubicBezTo>
                <a:cubicBezTo>
                  <a:pt x="5135810" y="5149453"/>
                  <a:pt x="5134570" y="5149453"/>
                  <a:pt x="5134570" y="5149453"/>
                </a:cubicBezTo>
                <a:close/>
                <a:moveTo>
                  <a:pt x="5112245" y="5142011"/>
                </a:moveTo>
                <a:cubicBezTo>
                  <a:pt x="5112245" y="5146973"/>
                  <a:pt x="5112245" y="5149453"/>
                  <a:pt x="5112245" y="5149453"/>
                </a:cubicBezTo>
                <a:cubicBezTo>
                  <a:pt x="5107284" y="5149453"/>
                  <a:pt x="5104804" y="5148213"/>
                  <a:pt x="5104804" y="5145732"/>
                </a:cubicBezTo>
                <a:cubicBezTo>
                  <a:pt x="5104804" y="5143252"/>
                  <a:pt x="5107284" y="5142011"/>
                  <a:pt x="5112245" y="5142011"/>
                </a:cubicBezTo>
                <a:close/>
                <a:moveTo>
                  <a:pt x="4628554" y="5142011"/>
                </a:moveTo>
                <a:lnTo>
                  <a:pt x="4635996" y="5142011"/>
                </a:lnTo>
                <a:lnTo>
                  <a:pt x="4628554" y="5149453"/>
                </a:lnTo>
                <a:cubicBezTo>
                  <a:pt x="4628554" y="5149453"/>
                  <a:pt x="4627314" y="5151934"/>
                  <a:pt x="4624834" y="5156894"/>
                </a:cubicBezTo>
                <a:cubicBezTo>
                  <a:pt x="4622353" y="5161856"/>
                  <a:pt x="4619873" y="5161856"/>
                  <a:pt x="4617392" y="5156894"/>
                </a:cubicBezTo>
                <a:cubicBezTo>
                  <a:pt x="4614912" y="5151934"/>
                  <a:pt x="4611191" y="5151934"/>
                  <a:pt x="4606230" y="5156894"/>
                </a:cubicBezTo>
                <a:lnTo>
                  <a:pt x="4598789" y="5171777"/>
                </a:lnTo>
                <a:lnTo>
                  <a:pt x="4591347" y="5171777"/>
                </a:lnTo>
                <a:lnTo>
                  <a:pt x="4598789" y="5164336"/>
                </a:lnTo>
                <a:cubicBezTo>
                  <a:pt x="4598789" y="5159375"/>
                  <a:pt x="4598789" y="5156894"/>
                  <a:pt x="4598789" y="5156894"/>
                </a:cubicBezTo>
                <a:cubicBezTo>
                  <a:pt x="4598789" y="5151934"/>
                  <a:pt x="4603750" y="5149453"/>
                  <a:pt x="4613671" y="5149453"/>
                </a:cubicBezTo>
                <a:close/>
                <a:moveTo>
                  <a:pt x="818554" y="5142011"/>
                </a:moveTo>
                <a:lnTo>
                  <a:pt x="811113" y="5164336"/>
                </a:lnTo>
                <a:lnTo>
                  <a:pt x="811113" y="5149453"/>
                </a:lnTo>
                <a:close/>
                <a:moveTo>
                  <a:pt x="714375" y="5142011"/>
                </a:moveTo>
                <a:lnTo>
                  <a:pt x="706933" y="5164336"/>
                </a:lnTo>
                <a:lnTo>
                  <a:pt x="714375" y="5156894"/>
                </a:lnTo>
                <a:cubicBezTo>
                  <a:pt x="714375" y="5156894"/>
                  <a:pt x="714375" y="5154414"/>
                  <a:pt x="714375" y="5149453"/>
                </a:cubicBezTo>
                <a:cubicBezTo>
                  <a:pt x="714375" y="5144492"/>
                  <a:pt x="714375" y="5142011"/>
                  <a:pt x="714375" y="5142011"/>
                </a:cubicBezTo>
                <a:close/>
                <a:moveTo>
                  <a:pt x="5161545" y="5137361"/>
                </a:moveTo>
                <a:cubicBezTo>
                  <a:pt x="5162165" y="5137981"/>
                  <a:pt x="5161855" y="5139531"/>
                  <a:pt x="5160615" y="5142011"/>
                </a:cubicBezTo>
                <a:cubicBezTo>
                  <a:pt x="5158134" y="5146973"/>
                  <a:pt x="5154414" y="5151934"/>
                  <a:pt x="5149452" y="5156894"/>
                </a:cubicBezTo>
                <a:cubicBezTo>
                  <a:pt x="5144491" y="5161856"/>
                  <a:pt x="5142011" y="5166816"/>
                  <a:pt x="5142011" y="5171777"/>
                </a:cubicBezTo>
                <a:lnTo>
                  <a:pt x="5127128" y="5179219"/>
                </a:lnTo>
                <a:cubicBezTo>
                  <a:pt x="5122167" y="5179219"/>
                  <a:pt x="5119687" y="5184180"/>
                  <a:pt x="5119687" y="5194101"/>
                </a:cubicBezTo>
                <a:lnTo>
                  <a:pt x="5112245" y="5201543"/>
                </a:lnTo>
                <a:lnTo>
                  <a:pt x="5127128" y="5194101"/>
                </a:lnTo>
                <a:cubicBezTo>
                  <a:pt x="5132090" y="5189141"/>
                  <a:pt x="5134570" y="5186660"/>
                  <a:pt x="5134570" y="5186660"/>
                </a:cubicBezTo>
                <a:lnTo>
                  <a:pt x="5112245" y="5231308"/>
                </a:lnTo>
                <a:cubicBezTo>
                  <a:pt x="5107284" y="5231308"/>
                  <a:pt x="5104804" y="5233789"/>
                  <a:pt x="5104804" y="5238750"/>
                </a:cubicBezTo>
                <a:cubicBezTo>
                  <a:pt x="5109765" y="5238750"/>
                  <a:pt x="5109765" y="5242470"/>
                  <a:pt x="5104804" y="5249912"/>
                </a:cubicBezTo>
                <a:cubicBezTo>
                  <a:pt x="5099843" y="5257353"/>
                  <a:pt x="5096122" y="5259834"/>
                  <a:pt x="5093642" y="5257353"/>
                </a:cubicBezTo>
                <a:cubicBezTo>
                  <a:pt x="5091162" y="5254873"/>
                  <a:pt x="5089921" y="5256113"/>
                  <a:pt x="5089921" y="5261074"/>
                </a:cubicBezTo>
                <a:cubicBezTo>
                  <a:pt x="5089921" y="5270996"/>
                  <a:pt x="5084960" y="5273477"/>
                  <a:pt x="5075038" y="5268515"/>
                </a:cubicBezTo>
                <a:cubicBezTo>
                  <a:pt x="5070077" y="5263555"/>
                  <a:pt x="5075038" y="5246191"/>
                  <a:pt x="5089921" y="5216426"/>
                </a:cubicBezTo>
                <a:cubicBezTo>
                  <a:pt x="5099843" y="5201543"/>
                  <a:pt x="5108525" y="5190381"/>
                  <a:pt x="5115966" y="5182939"/>
                </a:cubicBezTo>
                <a:cubicBezTo>
                  <a:pt x="5123408" y="5175498"/>
                  <a:pt x="5128369" y="5171777"/>
                  <a:pt x="5130849" y="5171777"/>
                </a:cubicBezTo>
                <a:cubicBezTo>
                  <a:pt x="5133329" y="5171777"/>
                  <a:pt x="5134570" y="5169297"/>
                  <a:pt x="5134570" y="5164336"/>
                </a:cubicBezTo>
                <a:cubicBezTo>
                  <a:pt x="5134570" y="5159375"/>
                  <a:pt x="5137050" y="5156894"/>
                  <a:pt x="5142011" y="5156894"/>
                </a:cubicBezTo>
                <a:lnTo>
                  <a:pt x="5149452" y="5149453"/>
                </a:lnTo>
                <a:cubicBezTo>
                  <a:pt x="5149452" y="5144492"/>
                  <a:pt x="5151933" y="5140771"/>
                  <a:pt x="5156894" y="5138291"/>
                </a:cubicBezTo>
                <a:cubicBezTo>
                  <a:pt x="5159374" y="5137051"/>
                  <a:pt x="5160924" y="5136741"/>
                  <a:pt x="5161545" y="5137361"/>
                </a:cubicBezTo>
                <a:close/>
                <a:moveTo>
                  <a:pt x="5216425" y="5119687"/>
                </a:moveTo>
                <a:cubicBezTo>
                  <a:pt x="5216425" y="5124649"/>
                  <a:pt x="5215184" y="5128369"/>
                  <a:pt x="5212704" y="5130849"/>
                </a:cubicBezTo>
                <a:cubicBezTo>
                  <a:pt x="5210224" y="5133330"/>
                  <a:pt x="5208984" y="5132090"/>
                  <a:pt x="5208984" y="5127129"/>
                </a:cubicBezTo>
                <a:cubicBezTo>
                  <a:pt x="5208984" y="5122168"/>
                  <a:pt x="5211464" y="5119687"/>
                  <a:pt x="5216425" y="5119687"/>
                </a:cubicBezTo>
                <a:close/>
                <a:moveTo>
                  <a:pt x="4658320" y="5119687"/>
                </a:moveTo>
                <a:lnTo>
                  <a:pt x="4658320" y="5127129"/>
                </a:lnTo>
                <a:cubicBezTo>
                  <a:pt x="4653359" y="5132090"/>
                  <a:pt x="4649638" y="5135811"/>
                  <a:pt x="4647158" y="5138291"/>
                </a:cubicBezTo>
                <a:cubicBezTo>
                  <a:pt x="4644677" y="5140771"/>
                  <a:pt x="4643437" y="5139531"/>
                  <a:pt x="4643437" y="5134570"/>
                </a:cubicBezTo>
                <a:cubicBezTo>
                  <a:pt x="4638476" y="5134570"/>
                  <a:pt x="4637236" y="5133330"/>
                  <a:pt x="4639716" y="5130849"/>
                </a:cubicBezTo>
                <a:cubicBezTo>
                  <a:pt x="4642197" y="5128369"/>
                  <a:pt x="4643437" y="5127129"/>
                  <a:pt x="4643437" y="5127129"/>
                </a:cubicBezTo>
                <a:close/>
                <a:moveTo>
                  <a:pt x="4628554" y="5119687"/>
                </a:moveTo>
                <a:lnTo>
                  <a:pt x="4635996" y="5127129"/>
                </a:lnTo>
                <a:cubicBezTo>
                  <a:pt x="4621113" y="5142011"/>
                  <a:pt x="4613671" y="5144492"/>
                  <a:pt x="4613671" y="5134570"/>
                </a:cubicBezTo>
                <a:cubicBezTo>
                  <a:pt x="4613671" y="5134570"/>
                  <a:pt x="4618632" y="5129609"/>
                  <a:pt x="4628554" y="5119687"/>
                </a:cubicBezTo>
                <a:close/>
                <a:moveTo>
                  <a:pt x="4502050" y="5119687"/>
                </a:moveTo>
                <a:cubicBezTo>
                  <a:pt x="4497089" y="5119687"/>
                  <a:pt x="4494609" y="5120928"/>
                  <a:pt x="4494609" y="5123408"/>
                </a:cubicBezTo>
                <a:cubicBezTo>
                  <a:pt x="4494609" y="5125889"/>
                  <a:pt x="4494609" y="5129609"/>
                  <a:pt x="4494609" y="5134570"/>
                </a:cubicBezTo>
                <a:cubicBezTo>
                  <a:pt x="4489648" y="5134570"/>
                  <a:pt x="4487168" y="5135811"/>
                  <a:pt x="4487168" y="5138291"/>
                </a:cubicBezTo>
                <a:cubicBezTo>
                  <a:pt x="4487168" y="5140771"/>
                  <a:pt x="4487168" y="5142011"/>
                  <a:pt x="4487168" y="5142011"/>
                </a:cubicBezTo>
                <a:cubicBezTo>
                  <a:pt x="4492129" y="5137051"/>
                  <a:pt x="4494609" y="5134570"/>
                  <a:pt x="4494609" y="5134570"/>
                </a:cubicBezTo>
                <a:lnTo>
                  <a:pt x="4502050" y="5127129"/>
                </a:lnTo>
                <a:cubicBezTo>
                  <a:pt x="4502050" y="5122168"/>
                  <a:pt x="4502050" y="5119687"/>
                  <a:pt x="4502050" y="5119687"/>
                </a:cubicBezTo>
                <a:close/>
                <a:moveTo>
                  <a:pt x="1488281" y="5119687"/>
                </a:moveTo>
                <a:cubicBezTo>
                  <a:pt x="1488281" y="5119687"/>
                  <a:pt x="1487041" y="5120928"/>
                  <a:pt x="1484560" y="5123408"/>
                </a:cubicBezTo>
                <a:cubicBezTo>
                  <a:pt x="1482080" y="5125889"/>
                  <a:pt x="1479599" y="5127129"/>
                  <a:pt x="1477119" y="5127129"/>
                </a:cubicBezTo>
                <a:cubicBezTo>
                  <a:pt x="1474639" y="5127129"/>
                  <a:pt x="1473398" y="5127129"/>
                  <a:pt x="1473398" y="5127129"/>
                </a:cubicBezTo>
                <a:cubicBezTo>
                  <a:pt x="1473398" y="5127129"/>
                  <a:pt x="1473398" y="5129609"/>
                  <a:pt x="1473398" y="5134570"/>
                </a:cubicBezTo>
                <a:lnTo>
                  <a:pt x="1488281" y="5127129"/>
                </a:lnTo>
                <a:cubicBezTo>
                  <a:pt x="1488281" y="5122168"/>
                  <a:pt x="1488281" y="5119687"/>
                  <a:pt x="1488281" y="5119687"/>
                </a:cubicBezTo>
                <a:close/>
                <a:moveTo>
                  <a:pt x="4524375" y="5112246"/>
                </a:moveTo>
                <a:lnTo>
                  <a:pt x="4516933" y="5119687"/>
                </a:lnTo>
                <a:lnTo>
                  <a:pt x="4524375" y="5119687"/>
                </a:lnTo>
                <a:close/>
                <a:moveTo>
                  <a:pt x="4673203" y="5101084"/>
                </a:moveTo>
                <a:cubicBezTo>
                  <a:pt x="4673203" y="5103564"/>
                  <a:pt x="4673203" y="5104804"/>
                  <a:pt x="4673203" y="5104804"/>
                </a:cubicBezTo>
                <a:cubicBezTo>
                  <a:pt x="4673203" y="5109766"/>
                  <a:pt x="4670722" y="5112246"/>
                  <a:pt x="4665761" y="5112246"/>
                </a:cubicBezTo>
                <a:lnTo>
                  <a:pt x="4665761" y="5104804"/>
                </a:lnTo>
                <a:close/>
                <a:moveTo>
                  <a:pt x="5137825" y="5100386"/>
                </a:moveTo>
                <a:cubicBezTo>
                  <a:pt x="5140616" y="5100851"/>
                  <a:pt x="5142011" y="5104804"/>
                  <a:pt x="5142011" y="5112246"/>
                </a:cubicBezTo>
                <a:cubicBezTo>
                  <a:pt x="5137050" y="5122168"/>
                  <a:pt x="5132090" y="5127129"/>
                  <a:pt x="5127128" y="5127129"/>
                </a:cubicBezTo>
                <a:lnTo>
                  <a:pt x="5119687" y="5112246"/>
                </a:lnTo>
                <a:cubicBezTo>
                  <a:pt x="5119687" y="5107285"/>
                  <a:pt x="5120927" y="5104804"/>
                  <a:pt x="5123408" y="5104804"/>
                </a:cubicBezTo>
                <a:cubicBezTo>
                  <a:pt x="5125888" y="5104804"/>
                  <a:pt x="5129608" y="5103564"/>
                  <a:pt x="5134570" y="5101084"/>
                </a:cubicBezTo>
                <a:cubicBezTo>
                  <a:pt x="5135810" y="5100463"/>
                  <a:pt x="5136895" y="5100231"/>
                  <a:pt x="5137825" y="5100386"/>
                </a:cubicBezTo>
                <a:close/>
                <a:moveTo>
                  <a:pt x="4509492" y="5097363"/>
                </a:moveTo>
                <a:cubicBezTo>
                  <a:pt x="4504531" y="5097363"/>
                  <a:pt x="4502050" y="5098604"/>
                  <a:pt x="4502050" y="5101084"/>
                </a:cubicBezTo>
                <a:cubicBezTo>
                  <a:pt x="4502050" y="5103564"/>
                  <a:pt x="4502050" y="5104804"/>
                  <a:pt x="4502050" y="5104804"/>
                </a:cubicBezTo>
                <a:cubicBezTo>
                  <a:pt x="4502050" y="5104804"/>
                  <a:pt x="4504531" y="5104804"/>
                  <a:pt x="4509492" y="5104804"/>
                </a:cubicBezTo>
                <a:close/>
                <a:moveTo>
                  <a:pt x="855761" y="5097363"/>
                </a:moveTo>
                <a:lnTo>
                  <a:pt x="863203" y="5097363"/>
                </a:lnTo>
                <a:cubicBezTo>
                  <a:pt x="868164" y="5107285"/>
                  <a:pt x="868164" y="5109766"/>
                  <a:pt x="863203" y="5104804"/>
                </a:cubicBezTo>
                <a:cubicBezTo>
                  <a:pt x="858242" y="5104804"/>
                  <a:pt x="855761" y="5103564"/>
                  <a:pt x="855761" y="5101084"/>
                </a:cubicBezTo>
                <a:cubicBezTo>
                  <a:pt x="855761" y="5098604"/>
                  <a:pt x="855761" y="5097363"/>
                  <a:pt x="855761" y="5097363"/>
                </a:cubicBezTo>
                <a:close/>
                <a:moveTo>
                  <a:pt x="848320" y="5097363"/>
                </a:moveTo>
                <a:cubicBezTo>
                  <a:pt x="848320" y="5097363"/>
                  <a:pt x="848320" y="5099844"/>
                  <a:pt x="848320" y="5104804"/>
                </a:cubicBezTo>
                <a:cubicBezTo>
                  <a:pt x="848320" y="5104804"/>
                  <a:pt x="848320" y="5107285"/>
                  <a:pt x="848320" y="5112246"/>
                </a:cubicBezTo>
                <a:cubicBezTo>
                  <a:pt x="848320" y="5112246"/>
                  <a:pt x="847080" y="5112246"/>
                  <a:pt x="844599" y="5112246"/>
                </a:cubicBezTo>
                <a:cubicBezTo>
                  <a:pt x="842119" y="5112246"/>
                  <a:pt x="840879" y="5109766"/>
                  <a:pt x="840879" y="5104804"/>
                </a:cubicBezTo>
                <a:cubicBezTo>
                  <a:pt x="840879" y="5099844"/>
                  <a:pt x="843359" y="5097363"/>
                  <a:pt x="848320" y="5097363"/>
                </a:cubicBezTo>
                <a:close/>
                <a:moveTo>
                  <a:pt x="5179218" y="5082480"/>
                </a:moveTo>
                <a:cubicBezTo>
                  <a:pt x="5184179" y="5082480"/>
                  <a:pt x="5186659" y="5083721"/>
                  <a:pt x="5186659" y="5086201"/>
                </a:cubicBezTo>
                <a:cubicBezTo>
                  <a:pt x="5186659" y="5088682"/>
                  <a:pt x="5186659" y="5089922"/>
                  <a:pt x="5186659" y="5089922"/>
                </a:cubicBezTo>
                <a:cubicBezTo>
                  <a:pt x="5186659" y="5089922"/>
                  <a:pt x="5184179" y="5092402"/>
                  <a:pt x="5179218" y="5097363"/>
                </a:cubicBezTo>
                <a:lnTo>
                  <a:pt x="5179218" y="5089922"/>
                </a:lnTo>
                <a:cubicBezTo>
                  <a:pt x="5179218" y="5084961"/>
                  <a:pt x="5179218" y="5082480"/>
                  <a:pt x="5179218" y="5082480"/>
                </a:cubicBezTo>
                <a:close/>
                <a:moveTo>
                  <a:pt x="4695527" y="5082480"/>
                </a:moveTo>
                <a:cubicBezTo>
                  <a:pt x="4695527" y="5082480"/>
                  <a:pt x="4698007" y="5084961"/>
                  <a:pt x="4702968" y="5089922"/>
                </a:cubicBezTo>
                <a:cubicBezTo>
                  <a:pt x="4702968" y="5084961"/>
                  <a:pt x="4702968" y="5082480"/>
                  <a:pt x="4702968" y="5082480"/>
                </a:cubicBezTo>
                <a:close/>
                <a:moveTo>
                  <a:pt x="818554" y="5082480"/>
                </a:moveTo>
                <a:cubicBezTo>
                  <a:pt x="818554" y="5082480"/>
                  <a:pt x="821035" y="5082480"/>
                  <a:pt x="825996" y="5082480"/>
                </a:cubicBezTo>
                <a:cubicBezTo>
                  <a:pt x="821035" y="5087442"/>
                  <a:pt x="818554" y="5089922"/>
                  <a:pt x="818554" y="5089922"/>
                </a:cubicBezTo>
                <a:cubicBezTo>
                  <a:pt x="818554" y="5089922"/>
                  <a:pt x="818554" y="5087442"/>
                  <a:pt x="818554" y="5082480"/>
                </a:cubicBezTo>
                <a:close/>
                <a:moveTo>
                  <a:pt x="5134570" y="5075039"/>
                </a:moveTo>
                <a:lnTo>
                  <a:pt x="5142011" y="5075039"/>
                </a:lnTo>
                <a:cubicBezTo>
                  <a:pt x="5142011" y="5080000"/>
                  <a:pt x="5139531" y="5082480"/>
                  <a:pt x="5134570" y="5082480"/>
                </a:cubicBezTo>
                <a:close/>
                <a:moveTo>
                  <a:pt x="4658320" y="5075039"/>
                </a:moveTo>
                <a:cubicBezTo>
                  <a:pt x="4658320" y="5075039"/>
                  <a:pt x="4655840" y="5077519"/>
                  <a:pt x="4650878" y="5082480"/>
                </a:cubicBezTo>
                <a:lnTo>
                  <a:pt x="4635996" y="5089922"/>
                </a:lnTo>
                <a:close/>
                <a:moveTo>
                  <a:pt x="997148" y="5075039"/>
                </a:moveTo>
                <a:cubicBezTo>
                  <a:pt x="1002109" y="5075039"/>
                  <a:pt x="1004590" y="5076279"/>
                  <a:pt x="1004590" y="5078760"/>
                </a:cubicBezTo>
                <a:cubicBezTo>
                  <a:pt x="1004590" y="5081240"/>
                  <a:pt x="1004590" y="5082480"/>
                  <a:pt x="1004590" y="5082480"/>
                </a:cubicBezTo>
                <a:cubicBezTo>
                  <a:pt x="999629" y="5082480"/>
                  <a:pt x="997148" y="5082480"/>
                  <a:pt x="997148" y="5082480"/>
                </a:cubicBezTo>
                <a:cubicBezTo>
                  <a:pt x="997148" y="5077519"/>
                  <a:pt x="997148" y="5075039"/>
                  <a:pt x="997148" y="5075039"/>
                </a:cubicBezTo>
                <a:close/>
                <a:moveTo>
                  <a:pt x="848320" y="5075039"/>
                </a:moveTo>
                <a:cubicBezTo>
                  <a:pt x="848320" y="5080000"/>
                  <a:pt x="847080" y="5082480"/>
                  <a:pt x="844599" y="5082480"/>
                </a:cubicBezTo>
                <a:cubicBezTo>
                  <a:pt x="842119" y="5082480"/>
                  <a:pt x="842119" y="5081240"/>
                  <a:pt x="844599" y="5078760"/>
                </a:cubicBezTo>
                <a:cubicBezTo>
                  <a:pt x="847080" y="5076279"/>
                  <a:pt x="848320" y="5075039"/>
                  <a:pt x="848320" y="5075039"/>
                </a:cubicBezTo>
                <a:close/>
                <a:moveTo>
                  <a:pt x="4826681" y="5072248"/>
                </a:moveTo>
                <a:cubicBezTo>
                  <a:pt x="4826061" y="5071628"/>
                  <a:pt x="4824511" y="5072558"/>
                  <a:pt x="4822031" y="5075039"/>
                </a:cubicBezTo>
                <a:cubicBezTo>
                  <a:pt x="4817069" y="5080000"/>
                  <a:pt x="4814589" y="5080000"/>
                  <a:pt x="4814589" y="5075039"/>
                </a:cubicBezTo>
                <a:cubicBezTo>
                  <a:pt x="4814589" y="5075039"/>
                  <a:pt x="4814589" y="5076279"/>
                  <a:pt x="4814589" y="5078760"/>
                </a:cubicBezTo>
                <a:cubicBezTo>
                  <a:pt x="4814589" y="5081240"/>
                  <a:pt x="4814589" y="5082480"/>
                  <a:pt x="4814589" y="5082480"/>
                </a:cubicBezTo>
                <a:cubicBezTo>
                  <a:pt x="4814589" y="5082480"/>
                  <a:pt x="4813349" y="5084961"/>
                  <a:pt x="4810868" y="5089922"/>
                </a:cubicBezTo>
                <a:cubicBezTo>
                  <a:pt x="4808388" y="5094883"/>
                  <a:pt x="4804668" y="5097363"/>
                  <a:pt x="4799706" y="5097363"/>
                </a:cubicBezTo>
                <a:cubicBezTo>
                  <a:pt x="4789785" y="5107285"/>
                  <a:pt x="4784824" y="5113486"/>
                  <a:pt x="4784824" y="5115967"/>
                </a:cubicBezTo>
                <a:cubicBezTo>
                  <a:pt x="4784824" y="5118447"/>
                  <a:pt x="4783583" y="5118447"/>
                  <a:pt x="4781103" y="5115967"/>
                </a:cubicBezTo>
                <a:cubicBezTo>
                  <a:pt x="4778623" y="5113486"/>
                  <a:pt x="4777382" y="5114727"/>
                  <a:pt x="4777382" y="5119687"/>
                </a:cubicBezTo>
                <a:cubicBezTo>
                  <a:pt x="4777382" y="5134570"/>
                  <a:pt x="4782343" y="5134570"/>
                  <a:pt x="4792265" y="5119687"/>
                </a:cubicBezTo>
                <a:cubicBezTo>
                  <a:pt x="4797226" y="5114727"/>
                  <a:pt x="4802186" y="5112246"/>
                  <a:pt x="4807148" y="5112246"/>
                </a:cubicBezTo>
                <a:cubicBezTo>
                  <a:pt x="4812109" y="5112246"/>
                  <a:pt x="4814589" y="5108525"/>
                  <a:pt x="4814589" y="5101084"/>
                </a:cubicBezTo>
                <a:cubicBezTo>
                  <a:pt x="4814589" y="5093642"/>
                  <a:pt x="4818310" y="5091162"/>
                  <a:pt x="4825751" y="5093642"/>
                </a:cubicBezTo>
                <a:cubicBezTo>
                  <a:pt x="4833193" y="5096123"/>
                  <a:pt x="4838154" y="5096123"/>
                  <a:pt x="4840634" y="5093642"/>
                </a:cubicBezTo>
                <a:cubicBezTo>
                  <a:pt x="4843114" y="5091162"/>
                  <a:pt x="4843114" y="5087442"/>
                  <a:pt x="4840634" y="5082480"/>
                </a:cubicBezTo>
                <a:cubicBezTo>
                  <a:pt x="4838154" y="5077519"/>
                  <a:pt x="4834433" y="5077519"/>
                  <a:pt x="4829472" y="5082480"/>
                </a:cubicBezTo>
                <a:cubicBezTo>
                  <a:pt x="4824511" y="5087442"/>
                  <a:pt x="4823271" y="5086201"/>
                  <a:pt x="4825751" y="5078760"/>
                </a:cubicBezTo>
                <a:cubicBezTo>
                  <a:pt x="4826991" y="5075039"/>
                  <a:pt x="4827301" y="5072869"/>
                  <a:pt x="4826681" y="5072248"/>
                </a:cubicBezTo>
                <a:close/>
                <a:moveTo>
                  <a:pt x="4892724" y="5067597"/>
                </a:moveTo>
                <a:cubicBezTo>
                  <a:pt x="4895204" y="5067597"/>
                  <a:pt x="4896445" y="5070078"/>
                  <a:pt x="4896445" y="5075039"/>
                </a:cubicBezTo>
                <a:cubicBezTo>
                  <a:pt x="4896445" y="5075039"/>
                  <a:pt x="4896445" y="5076279"/>
                  <a:pt x="4896445" y="5078760"/>
                </a:cubicBezTo>
                <a:cubicBezTo>
                  <a:pt x="4896445" y="5081240"/>
                  <a:pt x="4893965" y="5082480"/>
                  <a:pt x="4889003" y="5082480"/>
                </a:cubicBezTo>
                <a:lnTo>
                  <a:pt x="4889003" y="5075039"/>
                </a:lnTo>
                <a:cubicBezTo>
                  <a:pt x="4889003" y="5070078"/>
                  <a:pt x="4890244" y="5067597"/>
                  <a:pt x="4892724" y="5067597"/>
                </a:cubicBezTo>
                <a:close/>
                <a:moveTo>
                  <a:pt x="4940163" y="5062016"/>
                </a:moveTo>
                <a:cubicBezTo>
                  <a:pt x="4938303" y="5062016"/>
                  <a:pt x="4936132" y="5062637"/>
                  <a:pt x="4933652" y="5063877"/>
                </a:cubicBezTo>
                <a:cubicBezTo>
                  <a:pt x="4928690" y="5066357"/>
                  <a:pt x="4926210" y="5067597"/>
                  <a:pt x="4926210" y="5067597"/>
                </a:cubicBezTo>
                <a:cubicBezTo>
                  <a:pt x="4926210" y="5072559"/>
                  <a:pt x="4926210" y="5076279"/>
                  <a:pt x="4926210" y="5078760"/>
                </a:cubicBezTo>
                <a:cubicBezTo>
                  <a:pt x="4926210" y="5081240"/>
                  <a:pt x="4924970" y="5082480"/>
                  <a:pt x="4922490" y="5082480"/>
                </a:cubicBezTo>
                <a:cubicBezTo>
                  <a:pt x="4920009" y="5082480"/>
                  <a:pt x="4917528" y="5083721"/>
                  <a:pt x="4915048" y="5086201"/>
                </a:cubicBezTo>
                <a:cubicBezTo>
                  <a:pt x="4912568" y="5088682"/>
                  <a:pt x="4911327" y="5092402"/>
                  <a:pt x="4911327" y="5097363"/>
                </a:cubicBezTo>
                <a:cubicBezTo>
                  <a:pt x="4911327" y="5107285"/>
                  <a:pt x="4910087" y="5112246"/>
                  <a:pt x="4907607" y="5112246"/>
                </a:cubicBezTo>
                <a:cubicBezTo>
                  <a:pt x="4905127" y="5112246"/>
                  <a:pt x="4903886" y="5109766"/>
                  <a:pt x="4903886" y="5104804"/>
                </a:cubicBezTo>
                <a:lnTo>
                  <a:pt x="4903886" y="5097363"/>
                </a:lnTo>
                <a:cubicBezTo>
                  <a:pt x="4903886" y="5102324"/>
                  <a:pt x="4901406" y="5104804"/>
                  <a:pt x="4896445" y="5104804"/>
                </a:cubicBezTo>
                <a:cubicBezTo>
                  <a:pt x="4891483" y="5104804"/>
                  <a:pt x="4889003" y="5102324"/>
                  <a:pt x="4889003" y="5097363"/>
                </a:cubicBezTo>
                <a:cubicBezTo>
                  <a:pt x="4889003" y="5092402"/>
                  <a:pt x="4886523" y="5092402"/>
                  <a:pt x="4881562" y="5097363"/>
                </a:cubicBezTo>
                <a:lnTo>
                  <a:pt x="4874120" y="5104804"/>
                </a:lnTo>
                <a:cubicBezTo>
                  <a:pt x="4874120" y="5109766"/>
                  <a:pt x="4869159" y="5114727"/>
                  <a:pt x="4859238" y="5119687"/>
                </a:cubicBezTo>
                <a:cubicBezTo>
                  <a:pt x="4849316" y="5124649"/>
                  <a:pt x="4844355" y="5127129"/>
                  <a:pt x="4844355" y="5127129"/>
                </a:cubicBezTo>
                <a:cubicBezTo>
                  <a:pt x="4834433" y="5127129"/>
                  <a:pt x="4834433" y="5122168"/>
                  <a:pt x="4844355" y="5112246"/>
                </a:cubicBezTo>
                <a:cubicBezTo>
                  <a:pt x="4854276" y="5102324"/>
                  <a:pt x="4859238" y="5097363"/>
                  <a:pt x="4859238" y="5097363"/>
                </a:cubicBezTo>
                <a:cubicBezTo>
                  <a:pt x="4854276" y="5102324"/>
                  <a:pt x="4849316" y="5104804"/>
                  <a:pt x="4844355" y="5104804"/>
                </a:cubicBezTo>
                <a:lnTo>
                  <a:pt x="4838402" y="5107781"/>
                </a:lnTo>
                <a:lnTo>
                  <a:pt x="4840634" y="5108525"/>
                </a:lnTo>
                <a:cubicBezTo>
                  <a:pt x="4843114" y="5111006"/>
                  <a:pt x="4844355" y="5112246"/>
                  <a:pt x="4844355" y="5112246"/>
                </a:cubicBezTo>
                <a:lnTo>
                  <a:pt x="4836913" y="5112246"/>
                </a:lnTo>
                <a:lnTo>
                  <a:pt x="4837741" y="5108112"/>
                </a:lnTo>
                <a:lnTo>
                  <a:pt x="4829472" y="5112246"/>
                </a:lnTo>
                <a:lnTo>
                  <a:pt x="4822031" y="5127129"/>
                </a:lnTo>
                <a:cubicBezTo>
                  <a:pt x="4817069" y="5127129"/>
                  <a:pt x="4814589" y="5127129"/>
                  <a:pt x="4814589" y="5127129"/>
                </a:cubicBezTo>
                <a:cubicBezTo>
                  <a:pt x="4814589" y="5132090"/>
                  <a:pt x="4814589" y="5135811"/>
                  <a:pt x="4814589" y="5138291"/>
                </a:cubicBezTo>
                <a:cubicBezTo>
                  <a:pt x="4814589" y="5140771"/>
                  <a:pt x="4814589" y="5142011"/>
                  <a:pt x="4814589" y="5142011"/>
                </a:cubicBezTo>
                <a:lnTo>
                  <a:pt x="4829472" y="5142011"/>
                </a:lnTo>
                <a:lnTo>
                  <a:pt x="4836913" y="5142011"/>
                </a:lnTo>
                <a:lnTo>
                  <a:pt x="4859238" y="5134570"/>
                </a:lnTo>
                <a:cubicBezTo>
                  <a:pt x="4869159" y="5124649"/>
                  <a:pt x="4876600" y="5122168"/>
                  <a:pt x="4881562" y="5127129"/>
                </a:cubicBezTo>
                <a:lnTo>
                  <a:pt x="4903886" y="5127129"/>
                </a:lnTo>
                <a:cubicBezTo>
                  <a:pt x="4908847" y="5122168"/>
                  <a:pt x="4913808" y="5122168"/>
                  <a:pt x="4918769" y="5127129"/>
                </a:cubicBezTo>
                <a:cubicBezTo>
                  <a:pt x="4923730" y="5127129"/>
                  <a:pt x="4926210" y="5124649"/>
                  <a:pt x="4926210" y="5119687"/>
                </a:cubicBezTo>
                <a:lnTo>
                  <a:pt x="4933652" y="5104804"/>
                </a:lnTo>
                <a:cubicBezTo>
                  <a:pt x="4938613" y="5104804"/>
                  <a:pt x="4942334" y="5098604"/>
                  <a:pt x="4944814" y="5086201"/>
                </a:cubicBezTo>
                <a:cubicBezTo>
                  <a:pt x="4947294" y="5073799"/>
                  <a:pt x="4947294" y="5066357"/>
                  <a:pt x="4944814" y="5063877"/>
                </a:cubicBezTo>
                <a:cubicBezTo>
                  <a:pt x="4943574" y="5062637"/>
                  <a:pt x="4942023" y="5062016"/>
                  <a:pt x="4940163" y="5062016"/>
                </a:cubicBezTo>
                <a:close/>
                <a:moveTo>
                  <a:pt x="5194101" y="5060156"/>
                </a:moveTo>
                <a:lnTo>
                  <a:pt x="5201542" y="5067597"/>
                </a:lnTo>
                <a:cubicBezTo>
                  <a:pt x="5201542" y="5067597"/>
                  <a:pt x="5199062" y="5067597"/>
                  <a:pt x="5194101" y="5067597"/>
                </a:cubicBezTo>
                <a:cubicBezTo>
                  <a:pt x="5194101" y="5067597"/>
                  <a:pt x="5194101" y="5065117"/>
                  <a:pt x="5194101" y="5060156"/>
                </a:cubicBezTo>
                <a:close/>
                <a:moveTo>
                  <a:pt x="4866679" y="5052715"/>
                </a:moveTo>
                <a:cubicBezTo>
                  <a:pt x="4861718" y="5052715"/>
                  <a:pt x="4857997" y="5055195"/>
                  <a:pt x="4855517" y="5060156"/>
                </a:cubicBezTo>
                <a:cubicBezTo>
                  <a:pt x="4853037" y="5065117"/>
                  <a:pt x="4854276" y="5067597"/>
                  <a:pt x="4859238" y="5067597"/>
                </a:cubicBezTo>
                <a:lnTo>
                  <a:pt x="4866679" y="5060156"/>
                </a:lnTo>
                <a:close/>
                <a:moveTo>
                  <a:pt x="922734" y="5052715"/>
                </a:moveTo>
                <a:cubicBezTo>
                  <a:pt x="922734" y="5057676"/>
                  <a:pt x="921494" y="5063877"/>
                  <a:pt x="919013" y="5071318"/>
                </a:cubicBezTo>
                <a:cubicBezTo>
                  <a:pt x="916533" y="5078760"/>
                  <a:pt x="915292" y="5082480"/>
                  <a:pt x="915292" y="5082480"/>
                </a:cubicBezTo>
                <a:cubicBezTo>
                  <a:pt x="915292" y="5082480"/>
                  <a:pt x="914052" y="5081240"/>
                  <a:pt x="911572" y="5078760"/>
                </a:cubicBezTo>
                <a:cubicBezTo>
                  <a:pt x="909091" y="5076279"/>
                  <a:pt x="907851" y="5075039"/>
                  <a:pt x="907851" y="5075039"/>
                </a:cubicBezTo>
                <a:close/>
                <a:moveTo>
                  <a:pt x="5387577" y="5045273"/>
                </a:moveTo>
                <a:lnTo>
                  <a:pt x="5387577" y="5052715"/>
                </a:lnTo>
                <a:cubicBezTo>
                  <a:pt x="5387577" y="5052715"/>
                  <a:pt x="5385097" y="5052715"/>
                  <a:pt x="5380136" y="5052715"/>
                </a:cubicBezTo>
                <a:cubicBezTo>
                  <a:pt x="5380136" y="5047754"/>
                  <a:pt x="5382616" y="5045273"/>
                  <a:pt x="5387577" y="5045273"/>
                </a:cubicBezTo>
                <a:close/>
                <a:moveTo>
                  <a:pt x="4948534" y="5045273"/>
                </a:moveTo>
                <a:cubicBezTo>
                  <a:pt x="4943573" y="5045273"/>
                  <a:pt x="4941093" y="5046514"/>
                  <a:pt x="4941093" y="5048994"/>
                </a:cubicBezTo>
                <a:cubicBezTo>
                  <a:pt x="4941093" y="5051475"/>
                  <a:pt x="4942334" y="5053955"/>
                  <a:pt x="4944814" y="5056435"/>
                </a:cubicBezTo>
                <a:cubicBezTo>
                  <a:pt x="4947294" y="5058916"/>
                  <a:pt x="4951015" y="5057676"/>
                  <a:pt x="4955976" y="5052715"/>
                </a:cubicBezTo>
                <a:cubicBezTo>
                  <a:pt x="4955976" y="5047754"/>
                  <a:pt x="4955976" y="5045273"/>
                  <a:pt x="4955976" y="5045273"/>
                </a:cubicBezTo>
                <a:cubicBezTo>
                  <a:pt x="4955976" y="5045273"/>
                  <a:pt x="4953496" y="5045273"/>
                  <a:pt x="4948534" y="5045273"/>
                </a:cubicBezTo>
                <a:close/>
                <a:moveTo>
                  <a:pt x="1131094" y="5045273"/>
                </a:moveTo>
                <a:cubicBezTo>
                  <a:pt x="1131094" y="5045273"/>
                  <a:pt x="1131094" y="5046514"/>
                  <a:pt x="1131094" y="5048994"/>
                </a:cubicBezTo>
                <a:cubicBezTo>
                  <a:pt x="1131094" y="5051475"/>
                  <a:pt x="1129853" y="5053955"/>
                  <a:pt x="1127373" y="5056435"/>
                </a:cubicBezTo>
                <a:cubicBezTo>
                  <a:pt x="1124892" y="5058916"/>
                  <a:pt x="1123652" y="5060156"/>
                  <a:pt x="1123652" y="5060156"/>
                </a:cubicBezTo>
                <a:cubicBezTo>
                  <a:pt x="1128613" y="5060156"/>
                  <a:pt x="1132334" y="5060156"/>
                  <a:pt x="1134814" y="5060156"/>
                </a:cubicBezTo>
                <a:cubicBezTo>
                  <a:pt x="1137294" y="5060156"/>
                  <a:pt x="1138535" y="5057676"/>
                  <a:pt x="1138535" y="5052715"/>
                </a:cubicBezTo>
                <a:close/>
                <a:moveTo>
                  <a:pt x="4556001" y="5041552"/>
                </a:moveTo>
                <a:cubicBezTo>
                  <a:pt x="4554760" y="5041552"/>
                  <a:pt x="4554140" y="5042793"/>
                  <a:pt x="4554140" y="5045273"/>
                </a:cubicBezTo>
                <a:lnTo>
                  <a:pt x="4561582" y="5045273"/>
                </a:lnTo>
                <a:cubicBezTo>
                  <a:pt x="4559101" y="5042793"/>
                  <a:pt x="4557241" y="5041552"/>
                  <a:pt x="4556001" y="5041552"/>
                </a:cubicBezTo>
                <a:close/>
                <a:moveTo>
                  <a:pt x="5448039" y="5040622"/>
                </a:moveTo>
                <a:cubicBezTo>
                  <a:pt x="5448659" y="5040002"/>
                  <a:pt x="5449589" y="5040312"/>
                  <a:pt x="5450829" y="5041552"/>
                </a:cubicBezTo>
                <a:cubicBezTo>
                  <a:pt x="5453309" y="5044033"/>
                  <a:pt x="5453309" y="5045273"/>
                  <a:pt x="5450829" y="5045273"/>
                </a:cubicBezTo>
                <a:cubicBezTo>
                  <a:pt x="5448349" y="5045273"/>
                  <a:pt x="5447109" y="5047754"/>
                  <a:pt x="5447109" y="5052715"/>
                </a:cubicBezTo>
                <a:lnTo>
                  <a:pt x="5447109" y="5045273"/>
                </a:lnTo>
                <a:cubicBezTo>
                  <a:pt x="5447109" y="5042793"/>
                  <a:pt x="5447419" y="5041243"/>
                  <a:pt x="5448039" y="5040622"/>
                </a:cubicBezTo>
                <a:close/>
                <a:moveTo>
                  <a:pt x="5268515" y="5037832"/>
                </a:moveTo>
                <a:lnTo>
                  <a:pt x="5275956" y="5037832"/>
                </a:lnTo>
                <a:cubicBezTo>
                  <a:pt x="5275956" y="5037832"/>
                  <a:pt x="5275956" y="5039072"/>
                  <a:pt x="5275956" y="5041552"/>
                </a:cubicBezTo>
                <a:cubicBezTo>
                  <a:pt x="5275956" y="5044033"/>
                  <a:pt x="5273476" y="5047754"/>
                  <a:pt x="5268515" y="5052715"/>
                </a:cubicBezTo>
                <a:lnTo>
                  <a:pt x="5261074" y="5060156"/>
                </a:lnTo>
                <a:cubicBezTo>
                  <a:pt x="5261074" y="5055195"/>
                  <a:pt x="5263554" y="5047754"/>
                  <a:pt x="5268515" y="5037832"/>
                </a:cubicBezTo>
                <a:close/>
                <a:moveTo>
                  <a:pt x="5238749" y="5037832"/>
                </a:moveTo>
                <a:lnTo>
                  <a:pt x="5246191" y="5037832"/>
                </a:lnTo>
                <a:cubicBezTo>
                  <a:pt x="5246191" y="5037832"/>
                  <a:pt x="5243711" y="5040312"/>
                  <a:pt x="5238749" y="5045273"/>
                </a:cubicBezTo>
                <a:lnTo>
                  <a:pt x="5231308" y="5052715"/>
                </a:lnTo>
                <a:close/>
                <a:moveTo>
                  <a:pt x="915292" y="5037832"/>
                </a:moveTo>
                <a:lnTo>
                  <a:pt x="922734" y="5037832"/>
                </a:lnTo>
                <a:cubicBezTo>
                  <a:pt x="917773" y="5047754"/>
                  <a:pt x="914052" y="5052715"/>
                  <a:pt x="911572" y="5052715"/>
                </a:cubicBezTo>
                <a:cubicBezTo>
                  <a:pt x="909091" y="5052715"/>
                  <a:pt x="910332" y="5047754"/>
                  <a:pt x="915292" y="5037832"/>
                </a:cubicBezTo>
                <a:close/>
                <a:moveTo>
                  <a:pt x="4310434" y="5034111"/>
                </a:moveTo>
                <a:cubicBezTo>
                  <a:pt x="4309194" y="5034111"/>
                  <a:pt x="4308574" y="5035351"/>
                  <a:pt x="4308574" y="5037832"/>
                </a:cubicBezTo>
                <a:cubicBezTo>
                  <a:pt x="4308574" y="5037832"/>
                  <a:pt x="4311054" y="5037832"/>
                  <a:pt x="4316015" y="5037832"/>
                </a:cubicBezTo>
                <a:cubicBezTo>
                  <a:pt x="4313535" y="5035351"/>
                  <a:pt x="4311674" y="5034111"/>
                  <a:pt x="4310434" y="5034111"/>
                </a:cubicBezTo>
                <a:close/>
                <a:moveTo>
                  <a:pt x="5439667" y="5030390"/>
                </a:moveTo>
                <a:lnTo>
                  <a:pt x="5417343" y="5052715"/>
                </a:lnTo>
                <a:lnTo>
                  <a:pt x="5424784" y="5045273"/>
                </a:lnTo>
                <a:close/>
                <a:moveTo>
                  <a:pt x="1034355" y="5030390"/>
                </a:moveTo>
                <a:lnTo>
                  <a:pt x="1041797" y="5037832"/>
                </a:lnTo>
                <a:cubicBezTo>
                  <a:pt x="1036836" y="5037832"/>
                  <a:pt x="1034355" y="5037832"/>
                  <a:pt x="1034355" y="5037832"/>
                </a:cubicBezTo>
                <a:cubicBezTo>
                  <a:pt x="1034355" y="5037832"/>
                  <a:pt x="1034355" y="5035352"/>
                  <a:pt x="1034355" y="5030390"/>
                </a:cubicBezTo>
                <a:close/>
                <a:moveTo>
                  <a:pt x="848320" y="5030390"/>
                </a:moveTo>
                <a:cubicBezTo>
                  <a:pt x="848320" y="5030390"/>
                  <a:pt x="850801" y="5032871"/>
                  <a:pt x="855761" y="5037832"/>
                </a:cubicBezTo>
                <a:lnTo>
                  <a:pt x="848320" y="5037832"/>
                </a:lnTo>
                <a:close/>
                <a:moveTo>
                  <a:pt x="788789" y="5030390"/>
                </a:moveTo>
                <a:lnTo>
                  <a:pt x="773906" y="5060156"/>
                </a:lnTo>
                <a:lnTo>
                  <a:pt x="766465" y="5060156"/>
                </a:lnTo>
                <a:lnTo>
                  <a:pt x="759023" y="5060156"/>
                </a:lnTo>
                <a:cubicBezTo>
                  <a:pt x="754062" y="5060156"/>
                  <a:pt x="750341" y="5062637"/>
                  <a:pt x="747861" y="5067597"/>
                </a:cubicBezTo>
                <a:cubicBezTo>
                  <a:pt x="745380" y="5072559"/>
                  <a:pt x="744140" y="5076279"/>
                  <a:pt x="744140" y="5078760"/>
                </a:cubicBezTo>
                <a:cubicBezTo>
                  <a:pt x="744140" y="5081240"/>
                  <a:pt x="742900" y="5083721"/>
                  <a:pt x="740420" y="5086201"/>
                </a:cubicBezTo>
                <a:cubicBezTo>
                  <a:pt x="737939" y="5088682"/>
                  <a:pt x="736699" y="5089922"/>
                  <a:pt x="736699" y="5089922"/>
                </a:cubicBezTo>
                <a:cubicBezTo>
                  <a:pt x="731738" y="5089922"/>
                  <a:pt x="731738" y="5092402"/>
                  <a:pt x="736699" y="5097363"/>
                </a:cubicBezTo>
                <a:lnTo>
                  <a:pt x="729258" y="5112246"/>
                </a:lnTo>
                <a:lnTo>
                  <a:pt x="721816" y="5119687"/>
                </a:lnTo>
                <a:lnTo>
                  <a:pt x="714375" y="5119687"/>
                </a:lnTo>
                <a:lnTo>
                  <a:pt x="721816" y="5142011"/>
                </a:lnTo>
                <a:cubicBezTo>
                  <a:pt x="726777" y="5142011"/>
                  <a:pt x="729258" y="5139531"/>
                  <a:pt x="729258" y="5134570"/>
                </a:cubicBezTo>
                <a:cubicBezTo>
                  <a:pt x="729258" y="5134570"/>
                  <a:pt x="729258" y="5133330"/>
                  <a:pt x="729258" y="5130849"/>
                </a:cubicBezTo>
                <a:cubicBezTo>
                  <a:pt x="729258" y="5128369"/>
                  <a:pt x="731738" y="5124649"/>
                  <a:pt x="736699" y="5119687"/>
                </a:cubicBezTo>
                <a:lnTo>
                  <a:pt x="751582" y="5112246"/>
                </a:lnTo>
                <a:cubicBezTo>
                  <a:pt x="751582" y="5107285"/>
                  <a:pt x="752822" y="5103564"/>
                  <a:pt x="755302" y="5101084"/>
                </a:cubicBezTo>
                <a:cubicBezTo>
                  <a:pt x="757783" y="5098604"/>
                  <a:pt x="759023" y="5097363"/>
                  <a:pt x="759023" y="5097363"/>
                </a:cubicBezTo>
                <a:lnTo>
                  <a:pt x="766465" y="5097363"/>
                </a:lnTo>
                <a:cubicBezTo>
                  <a:pt x="766465" y="5092402"/>
                  <a:pt x="765224" y="5089922"/>
                  <a:pt x="762744" y="5089922"/>
                </a:cubicBezTo>
                <a:cubicBezTo>
                  <a:pt x="760263" y="5089922"/>
                  <a:pt x="759023" y="5087442"/>
                  <a:pt x="759023" y="5082480"/>
                </a:cubicBezTo>
                <a:cubicBezTo>
                  <a:pt x="754062" y="5082480"/>
                  <a:pt x="751582" y="5080000"/>
                  <a:pt x="751582" y="5075039"/>
                </a:cubicBezTo>
                <a:cubicBezTo>
                  <a:pt x="751582" y="5070078"/>
                  <a:pt x="752822" y="5067597"/>
                  <a:pt x="755302" y="5067597"/>
                </a:cubicBezTo>
                <a:cubicBezTo>
                  <a:pt x="757783" y="5067597"/>
                  <a:pt x="759023" y="5070078"/>
                  <a:pt x="759023" y="5075039"/>
                </a:cubicBezTo>
                <a:lnTo>
                  <a:pt x="766465" y="5075039"/>
                </a:lnTo>
                <a:cubicBezTo>
                  <a:pt x="771425" y="5075039"/>
                  <a:pt x="776386" y="5071318"/>
                  <a:pt x="781347" y="5063877"/>
                </a:cubicBezTo>
                <a:cubicBezTo>
                  <a:pt x="786308" y="5056435"/>
                  <a:pt x="787549" y="5052715"/>
                  <a:pt x="785068" y="5052715"/>
                </a:cubicBezTo>
                <a:cubicBezTo>
                  <a:pt x="782588" y="5052715"/>
                  <a:pt x="783828" y="5047754"/>
                  <a:pt x="788789" y="5037832"/>
                </a:cubicBezTo>
                <a:close/>
                <a:moveTo>
                  <a:pt x="4851796" y="5022949"/>
                </a:moveTo>
                <a:lnTo>
                  <a:pt x="4836913" y="5030390"/>
                </a:lnTo>
                <a:cubicBezTo>
                  <a:pt x="4831952" y="5035352"/>
                  <a:pt x="4829472" y="5040312"/>
                  <a:pt x="4829472" y="5045273"/>
                </a:cubicBezTo>
                <a:cubicBezTo>
                  <a:pt x="4829472" y="5045273"/>
                  <a:pt x="4828231" y="5046514"/>
                  <a:pt x="4825751" y="5048994"/>
                </a:cubicBezTo>
                <a:cubicBezTo>
                  <a:pt x="4823271" y="5051475"/>
                  <a:pt x="4822031" y="5055195"/>
                  <a:pt x="4822031" y="5060156"/>
                </a:cubicBezTo>
                <a:cubicBezTo>
                  <a:pt x="4826992" y="5060156"/>
                  <a:pt x="4831952" y="5055195"/>
                  <a:pt x="4836913" y="5045273"/>
                </a:cubicBezTo>
                <a:lnTo>
                  <a:pt x="4851796" y="5037832"/>
                </a:lnTo>
                <a:lnTo>
                  <a:pt x="4851796" y="5030390"/>
                </a:lnTo>
                <a:close/>
                <a:moveTo>
                  <a:pt x="4669482" y="5015508"/>
                </a:moveTo>
                <a:cubicBezTo>
                  <a:pt x="4671962" y="5015508"/>
                  <a:pt x="4673203" y="5016748"/>
                  <a:pt x="4673203" y="5019228"/>
                </a:cubicBezTo>
                <a:cubicBezTo>
                  <a:pt x="4673203" y="5021709"/>
                  <a:pt x="4670722" y="5022949"/>
                  <a:pt x="4665761" y="5022949"/>
                </a:cubicBezTo>
                <a:cubicBezTo>
                  <a:pt x="4665761" y="5022949"/>
                  <a:pt x="4665761" y="5021709"/>
                  <a:pt x="4665761" y="5019228"/>
                </a:cubicBezTo>
                <a:cubicBezTo>
                  <a:pt x="4665761" y="5016748"/>
                  <a:pt x="4667002" y="5015508"/>
                  <a:pt x="4669482" y="5015508"/>
                </a:cubicBezTo>
                <a:close/>
                <a:moveTo>
                  <a:pt x="5284328" y="5010857"/>
                </a:moveTo>
                <a:cubicBezTo>
                  <a:pt x="5284948" y="5010237"/>
                  <a:pt x="5285878" y="5010547"/>
                  <a:pt x="5287118" y="5011787"/>
                </a:cubicBezTo>
                <a:cubicBezTo>
                  <a:pt x="5289599" y="5014268"/>
                  <a:pt x="5288359" y="5015508"/>
                  <a:pt x="5283398" y="5015508"/>
                </a:cubicBezTo>
                <a:cubicBezTo>
                  <a:pt x="5283398" y="5013027"/>
                  <a:pt x="5283708" y="5011477"/>
                  <a:pt x="5284328" y="5010857"/>
                </a:cubicBezTo>
                <a:close/>
                <a:moveTo>
                  <a:pt x="4316015" y="5008066"/>
                </a:moveTo>
                <a:cubicBezTo>
                  <a:pt x="4316015" y="5013027"/>
                  <a:pt x="4316015" y="5017988"/>
                  <a:pt x="4316015" y="5022949"/>
                </a:cubicBezTo>
                <a:lnTo>
                  <a:pt x="4323457" y="5015508"/>
                </a:lnTo>
                <a:cubicBezTo>
                  <a:pt x="4323457" y="5010547"/>
                  <a:pt x="4323457" y="5008066"/>
                  <a:pt x="4323457" y="5008066"/>
                </a:cubicBezTo>
                <a:cubicBezTo>
                  <a:pt x="4323457" y="5008066"/>
                  <a:pt x="4320976" y="5008066"/>
                  <a:pt x="4316015" y="5008066"/>
                </a:cubicBezTo>
                <a:close/>
                <a:moveTo>
                  <a:pt x="4338339" y="5000625"/>
                </a:moveTo>
                <a:cubicBezTo>
                  <a:pt x="4328418" y="5010547"/>
                  <a:pt x="4325937" y="5015508"/>
                  <a:pt x="4330898" y="5015508"/>
                </a:cubicBezTo>
                <a:cubicBezTo>
                  <a:pt x="4335859" y="5015508"/>
                  <a:pt x="4338339" y="5014268"/>
                  <a:pt x="4338339" y="5011787"/>
                </a:cubicBezTo>
                <a:cubicBezTo>
                  <a:pt x="4338339" y="5009307"/>
                  <a:pt x="4340820" y="5008066"/>
                  <a:pt x="4345781" y="5008066"/>
                </a:cubicBezTo>
                <a:close/>
                <a:moveTo>
                  <a:pt x="937617" y="5000625"/>
                </a:moveTo>
                <a:cubicBezTo>
                  <a:pt x="937617" y="5000625"/>
                  <a:pt x="938857" y="5001865"/>
                  <a:pt x="941338" y="5004345"/>
                </a:cubicBezTo>
                <a:cubicBezTo>
                  <a:pt x="943818" y="5006826"/>
                  <a:pt x="945058" y="5008066"/>
                  <a:pt x="945058" y="5008066"/>
                </a:cubicBezTo>
                <a:cubicBezTo>
                  <a:pt x="940097" y="5008066"/>
                  <a:pt x="937617" y="5008066"/>
                  <a:pt x="937617" y="5008066"/>
                </a:cubicBezTo>
                <a:cubicBezTo>
                  <a:pt x="937617" y="5003105"/>
                  <a:pt x="937617" y="5000625"/>
                  <a:pt x="937617" y="5000625"/>
                </a:cubicBezTo>
                <a:close/>
                <a:moveTo>
                  <a:pt x="777627" y="5000625"/>
                </a:moveTo>
                <a:cubicBezTo>
                  <a:pt x="775146" y="5000625"/>
                  <a:pt x="773906" y="5003105"/>
                  <a:pt x="773906" y="5008066"/>
                </a:cubicBezTo>
                <a:cubicBezTo>
                  <a:pt x="778867" y="5003105"/>
                  <a:pt x="781347" y="5000625"/>
                  <a:pt x="781347" y="5000625"/>
                </a:cubicBezTo>
                <a:cubicBezTo>
                  <a:pt x="781347" y="5000625"/>
                  <a:pt x="780107" y="5000625"/>
                  <a:pt x="777627" y="5000625"/>
                </a:cubicBezTo>
                <a:close/>
                <a:moveTo>
                  <a:pt x="807392" y="4996904"/>
                </a:moveTo>
                <a:cubicBezTo>
                  <a:pt x="804912" y="4996904"/>
                  <a:pt x="803672" y="4998144"/>
                  <a:pt x="803672" y="5000625"/>
                </a:cubicBezTo>
                <a:cubicBezTo>
                  <a:pt x="803672" y="5005586"/>
                  <a:pt x="806152" y="5005586"/>
                  <a:pt x="811113" y="5000625"/>
                </a:cubicBezTo>
                <a:lnTo>
                  <a:pt x="818554" y="5000625"/>
                </a:lnTo>
                <a:cubicBezTo>
                  <a:pt x="813593" y="4998144"/>
                  <a:pt x="809873" y="4996904"/>
                  <a:pt x="807392" y="4996904"/>
                </a:cubicBezTo>
                <a:close/>
                <a:moveTo>
                  <a:pt x="4970859" y="4993183"/>
                </a:moveTo>
                <a:cubicBezTo>
                  <a:pt x="4970859" y="4993183"/>
                  <a:pt x="4969618" y="4994424"/>
                  <a:pt x="4967138" y="4996904"/>
                </a:cubicBezTo>
                <a:cubicBezTo>
                  <a:pt x="4964658" y="4999385"/>
                  <a:pt x="4960937" y="5000625"/>
                  <a:pt x="4955976" y="5000625"/>
                </a:cubicBezTo>
                <a:lnTo>
                  <a:pt x="4941093" y="5015508"/>
                </a:lnTo>
                <a:cubicBezTo>
                  <a:pt x="4941093" y="5020469"/>
                  <a:pt x="4938613" y="5020469"/>
                  <a:pt x="4933652" y="5015508"/>
                </a:cubicBezTo>
                <a:lnTo>
                  <a:pt x="4926210" y="5015508"/>
                </a:lnTo>
                <a:cubicBezTo>
                  <a:pt x="4931172" y="5020469"/>
                  <a:pt x="4928690" y="5025430"/>
                  <a:pt x="4918769" y="5030390"/>
                </a:cubicBezTo>
                <a:cubicBezTo>
                  <a:pt x="4918769" y="5030390"/>
                  <a:pt x="4917528" y="5031631"/>
                  <a:pt x="4915048" y="5034111"/>
                </a:cubicBezTo>
                <a:cubicBezTo>
                  <a:pt x="4912568" y="5036592"/>
                  <a:pt x="4911327" y="5037832"/>
                  <a:pt x="4911327" y="5037832"/>
                </a:cubicBezTo>
                <a:cubicBezTo>
                  <a:pt x="4906366" y="5037832"/>
                  <a:pt x="4902645" y="5037832"/>
                  <a:pt x="4900165" y="5037832"/>
                </a:cubicBezTo>
                <a:cubicBezTo>
                  <a:pt x="4897685" y="5037832"/>
                  <a:pt x="4895204" y="5039072"/>
                  <a:pt x="4892724" y="5041552"/>
                </a:cubicBezTo>
                <a:cubicBezTo>
                  <a:pt x="4890244" y="5044033"/>
                  <a:pt x="4889003" y="5045273"/>
                  <a:pt x="4889003" y="5045273"/>
                </a:cubicBezTo>
                <a:cubicBezTo>
                  <a:pt x="4889003" y="5055195"/>
                  <a:pt x="4886523" y="5061397"/>
                  <a:pt x="4881562" y="5063877"/>
                </a:cubicBezTo>
                <a:cubicBezTo>
                  <a:pt x="4876600" y="5066357"/>
                  <a:pt x="4874120" y="5070078"/>
                  <a:pt x="4874120" y="5075039"/>
                </a:cubicBezTo>
                <a:cubicBezTo>
                  <a:pt x="4869159" y="5075039"/>
                  <a:pt x="4866679" y="5077519"/>
                  <a:pt x="4866679" y="5082480"/>
                </a:cubicBezTo>
                <a:cubicBezTo>
                  <a:pt x="4866679" y="5082480"/>
                  <a:pt x="4867920" y="5082480"/>
                  <a:pt x="4870400" y="5082480"/>
                </a:cubicBezTo>
                <a:cubicBezTo>
                  <a:pt x="4872880" y="5082480"/>
                  <a:pt x="4876600" y="5084961"/>
                  <a:pt x="4881562" y="5089922"/>
                </a:cubicBezTo>
                <a:cubicBezTo>
                  <a:pt x="4891483" y="5089922"/>
                  <a:pt x="4896445" y="5089922"/>
                  <a:pt x="4896445" y="5089922"/>
                </a:cubicBezTo>
                <a:cubicBezTo>
                  <a:pt x="4896445" y="5089922"/>
                  <a:pt x="4902645" y="5083721"/>
                  <a:pt x="4915048" y="5071318"/>
                </a:cubicBezTo>
                <a:cubicBezTo>
                  <a:pt x="4927451" y="5058916"/>
                  <a:pt x="4933652" y="5050235"/>
                  <a:pt x="4933652" y="5045273"/>
                </a:cubicBezTo>
                <a:cubicBezTo>
                  <a:pt x="4938613" y="5035352"/>
                  <a:pt x="4943573" y="5030390"/>
                  <a:pt x="4948534" y="5030390"/>
                </a:cubicBezTo>
                <a:cubicBezTo>
                  <a:pt x="4953496" y="5030390"/>
                  <a:pt x="4958456" y="5029150"/>
                  <a:pt x="4963417" y="5026670"/>
                </a:cubicBezTo>
                <a:cubicBezTo>
                  <a:pt x="4968379" y="5024190"/>
                  <a:pt x="4970859" y="5020469"/>
                  <a:pt x="4970859" y="5015508"/>
                </a:cubicBezTo>
                <a:lnTo>
                  <a:pt x="4978300" y="5000625"/>
                </a:lnTo>
                <a:lnTo>
                  <a:pt x="4981735" y="4996045"/>
                </a:lnTo>
                <a:lnTo>
                  <a:pt x="4978300" y="4996904"/>
                </a:lnTo>
                <a:cubicBezTo>
                  <a:pt x="4975819" y="4996904"/>
                  <a:pt x="4973339" y="4995664"/>
                  <a:pt x="4970859" y="4993183"/>
                </a:cubicBezTo>
                <a:close/>
                <a:moveTo>
                  <a:pt x="4628554" y="4993183"/>
                </a:moveTo>
                <a:lnTo>
                  <a:pt x="4613671" y="5008066"/>
                </a:lnTo>
                <a:cubicBezTo>
                  <a:pt x="4613671" y="5013027"/>
                  <a:pt x="4616152" y="5013027"/>
                  <a:pt x="4621113" y="5008066"/>
                </a:cubicBezTo>
                <a:cubicBezTo>
                  <a:pt x="4621113" y="5008066"/>
                  <a:pt x="4621113" y="5005586"/>
                  <a:pt x="4621113" y="5000625"/>
                </a:cubicBezTo>
                <a:cubicBezTo>
                  <a:pt x="4621113" y="5000625"/>
                  <a:pt x="4623593" y="5000625"/>
                  <a:pt x="4628554" y="5000625"/>
                </a:cubicBezTo>
                <a:close/>
                <a:moveTo>
                  <a:pt x="1056679" y="4993183"/>
                </a:moveTo>
                <a:lnTo>
                  <a:pt x="1049238" y="5022949"/>
                </a:lnTo>
                <a:cubicBezTo>
                  <a:pt x="1049238" y="5022949"/>
                  <a:pt x="1049238" y="5020469"/>
                  <a:pt x="1049238" y="5015508"/>
                </a:cubicBezTo>
                <a:lnTo>
                  <a:pt x="1049238" y="5008066"/>
                </a:lnTo>
                <a:cubicBezTo>
                  <a:pt x="1049238" y="5008066"/>
                  <a:pt x="1050478" y="5005586"/>
                  <a:pt x="1052959" y="5000625"/>
                </a:cubicBezTo>
                <a:cubicBezTo>
                  <a:pt x="1055439" y="4995664"/>
                  <a:pt x="1056679" y="4993183"/>
                  <a:pt x="1056679" y="4993183"/>
                </a:cubicBezTo>
                <a:close/>
                <a:moveTo>
                  <a:pt x="788789" y="4985742"/>
                </a:moveTo>
                <a:lnTo>
                  <a:pt x="788789" y="4989463"/>
                </a:lnTo>
                <a:cubicBezTo>
                  <a:pt x="788789" y="4986983"/>
                  <a:pt x="791269" y="4985742"/>
                  <a:pt x="796230" y="4985742"/>
                </a:cubicBezTo>
                <a:close/>
                <a:moveTo>
                  <a:pt x="4680644" y="4978301"/>
                </a:moveTo>
                <a:lnTo>
                  <a:pt x="4688086" y="4978301"/>
                </a:lnTo>
                <a:cubicBezTo>
                  <a:pt x="4683124" y="4983262"/>
                  <a:pt x="4680644" y="4985742"/>
                  <a:pt x="4680644" y="4985742"/>
                </a:cubicBezTo>
                <a:cubicBezTo>
                  <a:pt x="4675683" y="4985742"/>
                  <a:pt x="4673203" y="4985742"/>
                  <a:pt x="4673203" y="4985742"/>
                </a:cubicBezTo>
                <a:cubicBezTo>
                  <a:pt x="4673203" y="4985742"/>
                  <a:pt x="4675683" y="4983262"/>
                  <a:pt x="4680644" y="4978301"/>
                </a:cubicBezTo>
                <a:close/>
                <a:moveTo>
                  <a:pt x="4635996" y="4978301"/>
                </a:moveTo>
                <a:lnTo>
                  <a:pt x="4635996" y="4993183"/>
                </a:lnTo>
                <a:lnTo>
                  <a:pt x="4643437" y="4985742"/>
                </a:lnTo>
                <a:cubicBezTo>
                  <a:pt x="4643437" y="4985742"/>
                  <a:pt x="4643437" y="4983262"/>
                  <a:pt x="4643437" y="4978301"/>
                </a:cubicBezTo>
                <a:close/>
                <a:moveTo>
                  <a:pt x="1360382" y="4976905"/>
                </a:moveTo>
                <a:cubicBezTo>
                  <a:pt x="1357591" y="4977835"/>
                  <a:pt x="1350615" y="4985742"/>
                  <a:pt x="1339453" y="5000625"/>
                </a:cubicBezTo>
                <a:lnTo>
                  <a:pt x="1339453" y="5015508"/>
                </a:lnTo>
                <a:cubicBezTo>
                  <a:pt x="1339453" y="5015508"/>
                  <a:pt x="1340693" y="5014268"/>
                  <a:pt x="1343173" y="5011787"/>
                </a:cubicBezTo>
                <a:cubicBezTo>
                  <a:pt x="1345654" y="5009307"/>
                  <a:pt x="1346894" y="5005586"/>
                  <a:pt x="1346894" y="5000625"/>
                </a:cubicBezTo>
                <a:cubicBezTo>
                  <a:pt x="1351855" y="4995664"/>
                  <a:pt x="1355576" y="4991943"/>
                  <a:pt x="1358056" y="4989463"/>
                </a:cubicBezTo>
                <a:cubicBezTo>
                  <a:pt x="1360537" y="4986983"/>
                  <a:pt x="1361777" y="4983262"/>
                  <a:pt x="1361777" y="4978301"/>
                </a:cubicBezTo>
                <a:cubicBezTo>
                  <a:pt x="1361777" y="4977060"/>
                  <a:pt x="1361312" y="4976595"/>
                  <a:pt x="1360382" y="4976905"/>
                </a:cubicBezTo>
                <a:close/>
                <a:moveTo>
                  <a:pt x="5238749" y="4970859"/>
                </a:moveTo>
                <a:cubicBezTo>
                  <a:pt x="5238749" y="4970859"/>
                  <a:pt x="5241229" y="4970859"/>
                  <a:pt x="5246191" y="4970859"/>
                </a:cubicBezTo>
                <a:cubicBezTo>
                  <a:pt x="5246191" y="4975820"/>
                  <a:pt x="5246191" y="4978301"/>
                  <a:pt x="5246191" y="4978301"/>
                </a:cubicBezTo>
                <a:close/>
                <a:moveTo>
                  <a:pt x="4955976" y="4970859"/>
                </a:moveTo>
                <a:cubicBezTo>
                  <a:pt x="4955976" y="4975820"/>
                  <a:pt x="4957216" y="4978301"/>
                  <a:pt x="4959697" y="4978301"/>
                </a:cubicBezTo>
                <a:cubicBezTo>
                  <a:pt x="4962177" y="4978301"/>
                  <a:pt x="4963417" y="4977060"/>
                  <a:pt x="4963417" y="4974580"/>
                </a:cubicBezTo>
                <a:cubicBezTo>
                  <a:pt x="4963417" y="4972100"/>
                  <a:pt x="4960937" y="4970859"/>
                  <a:pt x="4955976" y="4970859"/>
                </a:cubicBezTo>
                <a:close/>
                <a:moveTo>
                  <a:pt x="4948534" y="4970859"/>
                </a:moveTo>
                <a:cubicBezTo>
                  <a:pt x="4943573" y="4970859"/>
                  <a:pt x="4939852" y="4972100"/>
                  <a:pt x="4937372" y="4974580"/>
                </a:cubicBezTo>
                <a:cubicBezTo>
                  <a:pt x="4934892" y="4977060"/>
                  <a:pt x="4931172" y="4980781"/>
                  <a:pt x="4926210" y="4985742"/>
                </a:cubicBezTo>
                <a:cubicBezTo>
                  <a:pt x="4916289" y="4990703"/>
                  <a:pt x="4910087" y="4993183"/>
                  <a:pt x="4907607" y="4993183"/>
                </a:cubicBezTo>
                <a:cubicBezTo>
                  <a:pt x="4905127" y="4993183"/>
                  <a:pt x="4902645" y="4994424"/>
                  <a:pt x="4900165" y="4996904"/>
                </a:cubicBezTo>
                <a:cubicBezTo>
                  <a:pt x="4897685" y="4999385"/>
                  <a:pt x="4889003" y="5000625"/>
                  <a:pt x="4874120" y="5000625"/>
                </a:cubicBezTo>
                <a:lnTo>
                  <a:pt x="4866679" y="5015508"/>
                </a:lnTo>
                <a:cubicBezTo>
                  <a:pt x="4871640" y="5015508"/>
                  <a:pt x="4876600" y="5015508"/>
                  <a:pt x="4881562" y="5015508"/>
                </a:cubicBezTo>
                <a:lnTo>
                  <a:pt x="4889003" y="5015508"/>
                </a:lnTo>
                <a:cubicBezTo>
                  <a:pt x="4884042" y="5020469"/>
                  <a:pt x="4881562" y="5025430"/>
                  <a:pt x="4881562" y="5030390"/>
                </a:cubicBezTo>
                <a:cubicBezTo>
                  <a:pt x="4891483" y="5035352"/>
                  <a:pt x="4901406" y="5032871"/>
                  <a:pt x="4911327" y="5022949"/>
                </a:cubicBezTo>
                <a:cubicBezTo>
                  <a:pt x="4916289" y="5017988"/>
                  <a:pt x="4916289" y="5015508"/>
                  <a:pt x="4911327" y="5015508"/>
                </a:cubicBezTo>
                <a:lnTo>
                  <a:pt x="4911327" y="5008066"/>
                </a:lnTo>
                <a:cubicBezTo>
                  <a:pt x="4911327" y="5003105"/>
                  <a:pt x="4913808" y="5003105"/>
                  <a:pt x="4918769" y="5008066"/>
                </a:cubicBezTo>
                <a:lnTo>
                  <a:pt x="4926210" y="5000625"/>
                </a:lnTo>
                <a:lnTo>
                  <a:pt x="4933652" y="4985742"/>
                </a:lnTo>
                <a:cubicBezTo>
                  <a:pt x="4933652" y="4985742"/>
                  <a:pt x="4934892" y="4984502"/>
                  <a:pt x="4937372" y="4982021"/>
                </a:cubicBezTo>
                <a:cubicBezTo>
                  <a:pt x="4939852" y="4979541"/>
                  <a:pt x="4943573" y="4978301"/>
                  <a:pt x="4948534" y="4978301"/>
                </a:cubicBezTo>
                <a:cubicBezTo>
                  <a:pt x="4948534" y="4973340"/>
                  <a:pt x="4948534" y="4970859"/>
                  <a:pt x="4948534" y="4970859"/>
                </a:cubicBezTo>
                <a:close/>
                <a:moveTo>
                  <a:pt x="4665761" y="4970859"/>
                </a:moveTo>
                <a:cubicBezTo>
                  <a:pt x="4670722" y="4970859"/>
                  <a:pt x="4671962" y="4972100"/>
                  <a:pt x="4669482" y="4974580"/>
                </a:cubicBezTo>
                <a:cubicBezTo>
                  <a:pt x="4667002" y="4977060"/>
                  <a:pt x="4665761" y="4978301"/>
                  <a:pt x="4665761" y="4978301"/>
                </a:cubicBezTo>
                <a:close/>
                <a:moveTo>
                  <a:pt x="4286250" y="4970859"/>
                </a:moveTo>
                <a:cubicBezTo>
                  <a:pt x="4281289" y="4980781"/>
                  <a:pt x="4281289" y="4986983"/>
                  <a:pt x="4286250" y="4989463"/>
                </a:cubicBezTo>
                <a:cubicBezTo>
                  <a:pt x="4291211" y="4991943"/>
                  <a:pt x="4289970" y="4995664"/>
                  <a:pt x="4282529" y="5000625"/>
                </a:cubicBezTo>
                <a:cubicBezTo>
                  <a:pt x="4275087" y="5005586"/>
                  <a:pt x="4272607" y="5010547"/>
                  <a:pt x="4275087" y="5015508"/>
                </a:cubicBezTo>
                <a:cubicBezTo>
                  <a:pt x="4277568" y="5020469"/>
                  <a:pt x="4276328" y="5025430"/>
                  <a:pt x="4271367" y="5030390"/>
                </a:cubicBezTo>
                <a:lnTo>
                  <a:pt x="4263925" y="5045273"/>
                </a:lnTo>
                <a:lnTo>
                  <a:pt x="4263925" y="5030390"/>
                </a:lnTo>
                <a:lnTo>
                  <a:pt x="4263925" y="5022949"/>
                </a:lnTo>
                <a:cubicBezTo>
                  <a:pt x="4258964" y="5027910"/>
                  <a:pt x="4257724" y="5032871"/>
                  <a:pt x="4260205" y="5037832"/>
                </a:cubicBezTo>
                <a:cubicBezTo>
                  <a:pt x="4262685" y="5042793"/>
                  <a:pt x="4263925" y="5050235"/>
                  <a:pt x="4263925" y="5060156"/>
                </a:cubicBezTo>
                <a:lnTo>
                  <a:pt x="4263925" y="5067597"/>
                </a:lnTo>
                <a:cubicBezTo>
                  <a:pt x="4268886" y="5062637"/>
                  <a:pt x="4271367" y="5057676"/>
                  <a:pt x="4271367" y="5052715"/>
                </a:cubicBezTo>
                <a:cubicBezTo>
                  <a:pt x="4271367" y="5047754"/>
                  <a:pt x="4272607" y="5044033"/>
                  <a:pt x="4275087" y="5041552"/>
                </a:cubicBezTo>
                <a:cubicBezTo>
                  <a:pt x="4277568" y="5039072"/>
                  <a:pt x="4278808" y="5037832"/>
                  <a:pt x="4278808" y="5037832"/>
                </a:cubicBezTo>
                <a:cubicBezTo>
                  <a:pt x="4283769" y="5032871"/>
                  <a:pt x="4286250" y="5022949"/>
                  <a:pt x="4286250" y="5008066"/>
                </a:cubicBezTo>
                <a:lnTo>
                  <a:pt x="4301132" y="4985742"/>
                </a:lnTo>
                <a:lnTo>
                  <a:pt x="4301132" y="4978301"/>
                </a:lnTo>
                <a:cubicBezTo>
                  <a:pt x="4296171" y="4983262"/>
                  <a:pt x="4292451" y="4985742"/>
                  <a:pt x="4289970" y="4985742"/>
                </a:cubicBezTo>
                <a:cubicBezTo>
                  <a:pt x="4287490" y="4985742"/>
                  <a:pt x="4286250" y="4980781"/>
                  <a:pt x="4286250" y="4970859"/>
                </a:cubicBezTo>
                <a:close/>
                <a:moveTo>
                  <a:pt x="1287363" y="4970859"/>
                </a:moveTo>
                <a:cubicBezTo>
                  <a:pt x="1287363" y="4970859"/>
                  <a:pt x="1287363" y="4973340"/>
                  <a:pt x="1287363" y="4978301"/>
                </a:cubicBezTo>
                <a:cubicBezTo>
                  <a:pt x="1287363" y="4978301"/>
                  <a:pt x="1289843" y="4978301"/>
                  <a:pt x="1294804" y="4978301"/>
                </a:cubicBezTo>
                <a:cubicBezTo>
                  <a:pt x="1294804" y="4973340"/>
                  <a:pt x="1294804" y="4970859"/>
                  <a:pt x="1294804" y="4970859"/>
                </a:cubicBezTo>
                <a:cubicBezTo>
                  <a:pt x="1289843" y="4970859"/>
                  <a:pt x="1287363" y="4970859"/>
                  <a:pt x="1287363" y="4970859"/>
                </a:cubicBezTo>
                <a:close/>
                <a:moveTo>
                  <a:pt x="1205507" y="4970859"/>
                </a:moveTo>
                <a:cubicBezTo>
                  <a:pt x="1205507" y="4970859"/>
                  <a:pt x="1201787" y="4978301"/>
                  <a:pt x="1194346" y="4993183"/>
                </a:cubicBezTo>
                <a:cubicBezTo>
                  <a:pt x="1186904" y="5008066"/>
                  <a:pt x="1183183" y="5015508"/>
                  <a:pt x="1183183" y="5015508"/>
                </a:cubicBezTo>
                <a:cubicBezTo>
                  <a:pt x="1188144" y="5010547"/>
                  <a:pt x="1193105" y="5005586"/>
                  <a:pt x="1198066" y="5000625"/>
                </a:cubicBezTo>
                <a:close/>
                <a:moveTo>
                  <a:pt x="1145976" y="4970859"/>
                </a:moveTo>
                <a:lnTo>
                  <a:pt x="1131094" y="4993183"/>
                </a:lnTo>
                <a:cubicBezTo>
                  <a:pt x="1131094" y="4988223"/>
                  <a:pt x="1133574" y="4983262"/>
                  <a:pt x="1138535" y="4978301"/>
                </a:cubicBezTo>
                <a:close/>
                <a:moveTo>
                  <a:pt x="5000624" y="4955976"/>
                </a:moveTo>
                <a:cubicBezTo>
                  <a:pt x="4995663" y="4955976"/>
                  <a:pt x="4994424" y="4957216"/>
                  <a:pt x="4996904" y="4959697"/>
                </a:cubicBezTo>
                <a:cubicBezTo>
                  <a:pt x="4999384" y="4962178"/>
                  <a:pt x="5000624" y="4963418"/>
                  <a:pt x="5000624" y="4963418"/>
                </a:cubicBezTo>
                <a:close/>
                <a:moveTo>
                  <a:pt x="1220390" y="4955976"/>
                </a:moveTo>
                <a:cubicBezTo>
                  <a:pt x="1215429" y="4955976"/>
                  <a:pt x="1212949" y="4958457"/>
                  <a:pt x="1212949" y="4963418"/>
                </a:cubicBezTo>
                <a:cubicBezTo>
                  <a:pt x="1212949" y="4968378"/>
                  <a:pt x="1215429" y="4968378"/>
                  <a:pt x="1220390" y="4963418"/>
                </a:cubicBezTo>
                <a:cubicBezTo>
                  <a:pt x="1225351" y="4958457"/>
                  <a:pt x="1227832" y="4955976"/>
                  <a:pt x="1227832" y="4955976"/>
                </a:cubicBezTo>
                <a:cubicBezTo>
                  <a:pt x="1227832" y="4955976"/>
                  <a:pt x="1225351" y="4955976"/>
                  <a:pt x="1220390" y="4955976"/>
                </a:cubicBezTo>
                <a:close/>
                <a:moveTo>
                  <a:pt x="4680644" y="4952256"/>
                </a:moveTo>
                <a:lnTo>
                  <a:pt x="4680644" y="4955976"/>
                </a:lnTo>
                <a:cubicBezTo>
                  <a:pt x="4675683" y="4960937"/>
                  <a:pt x="4673203" y="4960937"/>
                  <a:pt x="4673203" y="4955976"/>
                </a:cubicBezTo>
                <a:cubicBezTo>
                  <a:pt x="4678164" y="4955976"/>
                  <a:pt x="4680644" y="4954736"/>
                  <a:pt x="4680644" y="4952256"/>
                </a:cubicBezTo>
                <a:close/>
                <a:moveTo>
                  <a:pt x="5499199" y="4948535"/>
                </a:moveTo>
                <a:lnTo>
                  <a:pt x="5499199" y="4955976"/>
                </a:lnTo>
                <a:cubicBezTo>
                  <a:pt x="5499199" y="4955976"/>
                  <a:pt x="5496718" y="4955976"/>
                  <a:pt x="5491757" y="4955976"/>
                </a:cubicBezTo>
                <a:cubicBezTo>
                  <a:pt x="5491757" y="4951016"/>
                  <a:pt x="5494237" y="4948535"/>
                  <a:pt x="5499199" y="4948535"/>
                </a:cubicBezTo>
                <a:close/>
                <a:moveTo>
                  <a:pt x="5283398" y="4948535"/>
                </a:moveTo>
                <a:cubicBezTo>
                  <a:pt x="5283398" y="4948535"/>
                  <a:pt x="5285878" y="4948535"/>
                  <a:pt x="5290839" y="4948535"/>
                </a:cubicBezTo>
                <a:cubicBezTo>
                  <a:pt x="5290839" y="4948535"/>
                  <a:pt x="5292080" y="4948535"/>
                  <a:pt x="5294560" y="4948535"/>
                </a:cubicBezTo>
                <a:cubicBezTo>
                  <a:pt x="5297040" y="4948535"/>
                  <a:pt x="5298281" y="4948535"/>
                  <a:pt x="5298281" y="4948535"/>
                </a:cubicBezTo>
                <a:cubicBezTo>
                  <a:pt x="5298281" y="4953496"/>
                  <a:pt x="5295800" y="4955976"/>
                  <a:pt x="5290839" y="4955976"/>
                </a:cubicBezTo>
                <a:cubicBezTo>
                  <a:pt x="5285878" y="4955976"/>
                  <a:pt x="5283398" y="4953496"/>
                  <a:pt x="5283398" y="4948535"/>
                </a:cubicBezTo>
                <a:close/>
                <a:moveTo>
                  <a:pt x="1175742" y="4948535"/>
                </a:moveTo>
                <a:lnTo>
                  <a:pt x="1175742" y="4963418"/>
                </a:lnTo>
                <a:cubicBezTo>
                  <a:pt x="1175742" y="4968378"/>
                  <a:pt x="1175742" y="4970859"/>
                  <a:pt x="1175742" y="4970859"/>
                </a:cubicBezTo>
                <a:lnTo>
                  <a:pt x="1168301" y="4978301"/>
                </a:lnTo>
                <a:cubicBezTo>
                  <a:pt x="1163339" y="4983262"/>
                  <a:pt x="1160859" y="4983262"/>
                  <a:pt x="1160859" y="4978301"/>
                </a:cubicBezTo>
                <a:cubicBezTo>
                  <a:pt x="1160859" y="4973340"/>
                  <a:pt x="1163339" y="4967138"/>
                  <a:pt x="1168301" y="4959697"/>
                </a:cubicBezTo>
                <a:cubicBezTo>
                  <a:pt x="1173262" y="4952256"/>
                  <a:pt x="1175742" y="4948535"/>
                  <a:pt x="1175742" y="4948535"/>
                </a:cubicBezTo>
                <a:close/>
                <a:moveTo>
                  <a:pt x="945058" y="4948535"/>
                </a:moveTo>
                <a:cubicBezTo>
                  <a:pt x="945058" y="4953496"/>
                  <a:pt x="943818" y="4958457"/>
                  <a:pt x="941338" y="4963418"/>
                </a:cubicBezTo>
                <a:cubicBezTo>
                  <a:pt x="938857" y="4968378"/>
                  <a:pt x="935136" y="4973340"/>
                  <a:pt x="930175" y="4978301"/>
                </a:cubicBezTo>
                <a:lnTo>
                  <a:pt x="915292" y="4993183"/>
                </a:lnTo>
                <a:cubicBezTo>
                  <a:pt x="915292" y="4988223"/>
                  <a:pt x="917773" y="4983262"/>
                  <a:pt x="922734" y="4978301"/>
                </a:cubicBezTo>
                <a:lnTo>
                  <a:pt x="937617" y="4955976"/>
                </a:lnTo>
                <a:close/>
                <a:moveTo>
                  <a:pt x="796230" y="4948535"/>
                </a:moveTo>
                <a:lnTo>
                  <a:pt x="803672" y="4948535"/>
                </a:lnTo>
                <a:cubicBezTo>
                  <a:pt x="803672" y="4953496"/>
                  <a:pt x="803672" y="4955976"/>
                  <a:pt x="803672" y="4955976"/>
                </a:cubicBezTo>
                <a:cubicBezTo>
                  <a:pt x="798711" y="4955976"/>
                  <a:pt x="796230" y="4955976"/>
                  <a:pt x="796230" y="4955976"/>
                </a:cubicBezTo>
                <a:lnTo>
                  <a:pt x="796230" y="4963418"/>
                </a:lnTo>
                <a:cubicBezTo>
                  <a:pt x="791269" y="4963418"/>
                  <a:pt x="788789" y="4963418"/>
                  <a:pt x="788789" y="4963418"/>
                </a:cubicBezTo>
                <a:cubicBezTo>
                  <a:pt x="788789" y="4958457"/>
                  <a:pt x="791269" y="4953496"/>
                  <a:pt x="796230" y="4948535"/>
                </a:cubicBezTo>
                <a:close/>
                <a:moveTo>
                  <a:pt x="1317128" y="4941094"/>
                </a:moveTo>
                <a:lnTo>
                  <a:pt x="1309687" y="4948535"/>
                </a:lnTo>
                <a:cubicBezTo>
                  <a:pt x="1309687" y="4948535"/>
                  <a:pt x="1310928" y="4948535"/>
                  <a:pt x="1313408" y="4948535"/>
                </a:cubicBezTo>
                <a:cubicBezTo>
                  <a:pt x="1315888" y="4948535"/>
                  <a:pt x="1317128" y="4946054"/>
                  <a:pt x="1317128" y="4941094"/>
                </a:cubicBezTo>
                <a:close/>
                <a:moveTo>
                  <a:pt x="5194101" y="4933652"/>
                </a:moveTo>
                <a:cubicBezTo>
                  <a:pt x="5199062" y="4933652"/>
                  <a:pt x="5201542" y="4933652"/>
                  <a:pt x="5201542" y="4933652"/>
                </a:cubicBezTo>
                <a:cubicBezTo>
                  <a:pt x="5201542" y="4938613"/>
                  <a:pt x="5201542" y="4941094"/>
                  <a:pt x="5201542" y="4941094"/>
                </a:cubicBezTo>
                <a:close/>
                <a:moveTo>
                  <a:pt x="4673203" y="4933652"/>
                </a:moveTo>
                <a:lnTo>
                  <a:pt x="4658320" y="4941094"/>
                </a:lnTo>
                <a:cubicBezTo>
                  <a:pt x="4655839" y="4946054"/>
                  <a:pt x="4653979" y="4950085"/>
                  <a:pt x="4652739" y="4953186"/>
                </a:cubicBezTo>
                <a:lnTo>
                  <a:pt x="4650878" y="4959697"/>
                </a:lnTo>
                <a:lnTo>
                  <a:pt x="4658320" y="4955046"/>
                </a:lnTo>
                <a:cubicBezTo>
                  <a:pt x="4660800" y="4953186"/>
                  <a:pt x="4663281" y="4951016"/>
                  <a:pt x="4665761" y="4948535"/>
                </a:cubicBezTo>
                <a:close/>
                <a:moveTo>
                  <a:pt x="4323457" y="4926211"/>
                </a:moveTo>
                <a:lnTo>
                  <a:pt x="4323457" y="4933652"/>
                </a:lnTo>
                <a:lnTo>
                  <a:pt x="4330898" y="4933652"/>
                </a:lnTo>
                <a:cubicBezTo>
                  <a:pt x="4330898" y="4928691"/>
                  <a:pt x="4328418" y="4926211"/>
                  <a:pt x="4323457" y="4926211"/>
                </a:cubicBezTo>
                <a:close/>
                <a:moveTo>
                  <a:pt x="959941" y="4926211"/>
                </a:moveTo>
                <a:cubicBezTo>
                  <a:pt x="959941" y="4941094"/>
                  <a:pt x="954980" y="4948535"/>
                  <a:pt x="945058" y="4948535"/>
                </a:cubicBezTo>
                <a:cubicBezTo>
                  <a:pt x="945058" y="4948535"/>
                  <a:pt x="945058" y="4946054"/>
                  <a:pt x="945058" y="4941094"/>
                </a:cubicBezTo>
                <a:close/>
                <a:moveTo>
                  <a:pt x="878086" y="4918769"/>
                </a:moveTo>
                <a:lnTo>
                  <a:pt x="878086" y="4933652"/>
                </a:lnTo>
                <a:lnTo>
                  <a:pt x="870644" y="4926211"/>
                </a:lnTo>
                <a:close/>
                <a:moveTo>
                  <a:pt x="5283398" y="4911328"/>
                </a:moveTo>
                <a:lnTo>
                  <a:pt x="5298281" y="4918769"/>
                </a:lnTo>
                <a:cubicBezTo>
                  <a:pt x="5293319" y="4923730"/>
                  <a:pt x="5289599" y="4928691"/>
                  <a:pt x="5287118" y="4933652"/>
                </a:cubicBezTo>
                <a:cubicBezTo>
                  <a:pt x="5284638" y="4938613"/>
                  <a:pt x="5283398" y="4938613"/>
                  <a:pt x="5283398" y="4933652"/>
                </a:cubicBezTo>
                <a:lnTo>
                  <a:pt x="5261074" y="4948535"/>
                </a:lnTo>
                <a:lnTo>
                  <a:pt x="5253632" y="4948535"/>
                </a:lnTo>
                <a:cubicBezTo>
                  <a:pt x="5253632" y="4928691"/>
                  <a:pt x="5263554" y="4916289"/>
                  <a:pt x="5283398" y="4911328"/>
                </a:cubicBezTo>
                <a:close/>
                <a:moveTo>
                  <a:pt x="1443632" y="4911328"/>
                </a:moveTo>
                <a:cubicBezTo>
                  <a:pt x="1443632" y="4916289"/>
                  <a:pt x="1441152" y="4918769"/>
                  <a:pt x="1436191" y="4918769"/>
                </a:cubicBezTo>
                <a:lnTo>
                  <a:pt x="1443632" y="4918769"/>
                </a:lnTo>
                <a:close/>
                <a:moveTo>
                  <a:pt x="1231087" y="4909002"/>
                </a:moveTo>
                <a:cubicBezTo>
                  <a:pt x="1233878" y="4908072"/>
                  <a:pt x="1235273" y="4911328"/>
                  <a:pt x="1235273" y="4918769"/>
                </a:cubicBezTo>
                <a:lnTo>
                  <a:pt x="1220390" y="4926211"/>
                </a:lnTo>
                <a:lnTo>
                  <a:pt x="1227832" y="4911328"/>
                </a:lnTo>
                <a:cubicBezTo>
                  <a:pt x="1229072" y="4910088"/>
                  <a:pt x="1230157" y="4909313"/>
                  <a:pt x="1231087" y="4909002"/>
                </a:cubicBezTo>
                <a:close/>
                <a:moveTo>
                  <a:pt x="5461991" y="4903886"/>
                </a:moveTo>
                <a:cubicBezTo>
                  <a:pt x="5466953" y="4903886"/>
                  <a:pt x="5469433" y="4906367"/>
                  <a:pt x="5469433" y="4911328"/>
                </a:cubicBezTo>
                <a:lnTo>
                  <a:pt x="5476874" y="4903886"/>
                </a:lnTo>
                <a:lnTo>
                  <a:pt x="5484316" y="4903886"/>
                </a:lnTo>
                <a:cubicBezTo>
                  <a:pt x="5484316" y="4918769"/>
                  <a:pt x="5476874" y="4923730"/>
                  <a:pt x="5461991" y="4918769"/>
                </a:cubicBezTo>
                <a:close/>
                <a:moveTo>
                  <a:pt x="1332012" y="4903886"/>
                </a:moveTo>
                <a:cubicBezTo>
                  <a:pt x="1327050" y="4903886"/>
                  <a:pt x="1324570" y="4905127"/>
                  <a:pt x="1324570" y="4907607"/>
                </a:cubicBezTo>
                <a:cubicBezTo>
                  <a:pt x="1324570" y="4910088"/>
                  <a:pt x="1327050" y="4911328"/>
                  <a:pt x="1332012" y="4911328"/>
                </a:cubicBezTo>
                <a:lnTo>
                  <a:pt x="1339453" y="4903886"/>
                </a:lnTo>
                <a:close/>
                <a:moveTo>
                  <a:pt x="5491757" y="4896445"/>
                </a:moveTo>
                <a:cubicBezTo>
                  <a:pt x="5496718" y="4896445"/>
                  <a:pt x="5499199" y="4896445"/>
                  <a:pt x="5499199" y="4896445"/>
                </a:cubicBezTo>
                <a:lnTo>
                  <a:pt x="5499199" y="4903886"/>
                </a:lnTo>
                <a:cubicBezTo>
                  <a:pt x="5499199" y="4903886"/>
                  <a:pt x="5496718" y="4903886"/>
                  <a:pt x="5491757" y="4903886"/>
                </a:cubicBezTo>
                <a:close/>
                <a:moveTo>
                  <a:pt x="5283398" y="4889004"/>
                </a:moveTo>
                <a:cubicBezTo>
                  <a:pt x="5283398" y="4889004"/>
                  <a:pt x="5283398" y="4891484"/>
                  <a:pt x="5283398" y="4896445"/>
                </a:cubicBezTo>
                <a:cubicBezTo>
                  <a:pt x="5283398" y="4901406"/>
                  <a:pt x="5282157" y="4903886"/>
                  <a:pt x="5279677" y="4903886"/>
                </a:cubicBezTo>
                <a:cubicBezTo>
                  <a:pt x="5277197" y="4903886"/>
                  <a:pt x="5277197" y="4901406"/>
                  <a:pt x="5279677" y="4896445"/>
                </a:cubicBezTo>
                <a:cubicBezTo>
                  <a:pt x="5282157" y="4891484"/>
                  <a:pt x="5283398" y="4889004"/>
                  <a:pt x="5283398" y="4889004"/>
                </a:cubicBezTo>
                <a:close/>
                <a:moveTo>
                  <a:pt x="945058" y="4889004"/>
                </a:moveTo>
                <a:cubicBezTo>
                  <a:pt x="945058" y="4889004"/>
                  <a:pt x="945058" y="4891484"/>
                  <a:pt x="945058" y="4896445"/>
                </a:cubicBezTo>
                <a:lnTo>
                  <a:pt x="937617" y="4896445"/>
                </a:lnTo>
                <a:close/>
                <a:moveTo>
                  <a:pt x="5506640" y="4881562"/>
                </a:moveTo>
                <a:lnTo>
                  <a:pt x="5499199" y="4889004"/>
                </a:lnTo>
                <a:cubicBezTo>
                  <a:pt x="5499199" y="4889004"/>
                  <a:pt x="5499199" y="4887764"/>
                  <a:pt x="5499199" y="4885283"/>
                </a:cubicBezTo>
                <a:cubicBezTo>
                  <a:pt x="5499199" y="4882802"/>
                  <a:pt x="5501679" y="4881562"/>
                  <a:pt x="5506640" y="4881562"/>
                </a:cubicBezTo>
                <a:close/>
                <a:moveTo>
                  <a:pt x="989707" y="4881562"/>
                </a:moveTo>
                <a:cubicBezTo>
                  <a:pt x="994668" y="4881562"/>
                  <a:pt x="997148" y="4884043"/>
                  <a:pt x="997148" y="4889004"/>
                </a:cubicBezTo>
                <a:cubicBezTo>
                  <a:pt x="997148" y="4893964"/>
                  <a:pt x="997148" y="4896445"/>
                  <a:pt x="997148" y="4896445"/>
                </a:cubicBezTo>
                <a:cubicBezTo>
                  <a:pt x="997148" y="4896445"/>
                  <a:pt x="994668" y="4896445"/>
                  <a:pt x="989707" y="4896445"/>
                </a:cubicBezTo>
                <a:cubicBezTo>
                  <a:pt x="984746" y="4891484"/>
                  <a:pt x="979785" y="4893964"/>
                  <a:pt x="974824" y="4903886"/>
                </a:cubicBezTo>
                <a:lnTo>
                  <a:pt x="959941" y="4911328"/>
                </a:lnTo>
                <a:cubicBezTo>
                  <a:pt x="959941" y="4911328"/>
                  <a:pt x="963662" y="4906367"/>
                  <a:pt x="971103" y="4896445"/>
                </a:cubicBezTo>
                <a:cubicBezTo>
                  <a:pt x="978545" y="4886523"/>
                  <a:pt x="984746" y="4881562"/>
                  <a:pt x="989707" y="4881562"/>
                </a:cubicBezTo>
                <a:close/>
                <a:moveTo>
                  <a:pt x="1346894" y="4874121"/>
                </a:moveTo>
                <a:cubicBezTo>
                  <a:pt x="1346894" y="4879082"/>
                  <a:pt x="1346894" y="4881562"/>
                  <a:pt x="1346894" y="4881562"/>
                </a:cubicBezTo>
                <a:lnTo>
                  <a:pt x="1354336" y="4874121"/>
                </a:lnTo>
                <a:cubicBezTo>
                  <a:pt x="1354336" y="4874121"/>
                  <a:pt x="1351855" y="4874121"/>
                  <a:pt x="1346894" y="4874121"/>
                </a:cubicBezTo>
                <a:close/>
                <a:moveTo>
                  <a:pt x="5302931" y="4871330"/>
                </a:moveTo>
                <a:cubicBezTo>
                  <a:pt x="5304792" y="4870711"/>
                  <a:pt x="5305722" y="4871641"/>
                  <a:pt x="5305722" y="4874121"/>
                </a:cubicBezTo>
                <a:lnTo>
                  <a:pt x="5298281" y="4881562"/>
                </a:lnTo>
                <a:cubicBezTo>
                  <a:pt x="5293319" y="4886523"/>
                  <a:pt x="5290839" y="4889004"/>
                  <a:pt x="5290839" y="4889004"/>
                </a:cubicBezTo>
                <a:cubicBezTo>
                  <a:pt x="5285878" y="4889004"/>
                  <a:pt x="5287118" y="4885283"/>
                  <a:pt x="5294560" y="4877842"/>
                </a:cubicBezTo>
                <a:cubicBezTo>
                  <a:pt x="5298281" y="4874121"/>
                  <a:pt x="5301071" y="4871951"/>
                  <a:pt x="5302931" y="4871330"/>
                </a:cubicBezTo>
                <a:close/>
                <a:moveTo>
                  <a:pt x="1428750" y="4866679"/>
                </a:moveTo>
                <a:cubicBezTo>
                  <a:pt x="1423789" y="4876602"/>
                  <a:pt x="1418828" y="4881562"/>
                  <a:pt x="1413867" y="4881562"/>
                </a:cubicBezTo>
                <a:cubicBezTo>
                  <a:pt x="1413867" y="4886523"/>
                  <a:pt x="1412627" y="4890244"/>
                  <a:pt x="1410146" y="4892724"/>
                </a:cubicBezTo>
                <a:cubicBezTo>
                  <a:pt x="1407666" y="4895205"/>
                  <a:pt x="1406425" y="4896445"/>
                  <a:pt x="1406425" y="4896445"/>
                </a:cubicBezTo>
                <a:cubicBezTo>
                  <a:pt x="1401464" y="4891484"/>
                  <a:pt x="1396504" y="4891484"/>
                  <a:pt x="1391543" y="4896445"/>
                </a:cubicBezTo>
                <a:cubicBezTo>
                  <a:pt x="1391543" y="4896445"/>
                  <a:pt x="1390302" y="4895205"/>
                  <a:pt x="1387822" y="4892724"/>
                </a:cubicBezTo>
                <a:cubicBezTo>
                  <a:pt x="1385341" y="4890244"/>
                  <a:pt x="1384101" y="4889004"/>
                  <a:pt x="1384101" y="4889004"/>
                </a:cubicBezTo>
                <a:cubicBezTo>
                  <a:pt x="1384101" y="4889004"/>
                  <a:pt x="1382861" y="4890244"/>
                  <a:pt x="1380381" y="4892724"/>
                </a:cubicBezTo>
                <a:cubicBezTo>
                  <a:pt x="1377900" y="4895205"/>
                  <a:pt x="1376660" y="4896445"/>
                  <a:pt x="1376660" y="4896445"/>
                </a:cubicBezTo>
                <a:lnTo>
                  <a:pt x="1376660" y="4918769"/>
                </a:lnTo>
                <a:cubicBezTo>
                  <a:pt x="1371699" y="4913809"/>
                  <a:pt x="1369218" y="4912568"/>
                  <a:pt x="1369218" y="4915049"/>
                </a:cubicBezTo>
                <a:cubicBezTo>
                  <a:pt x="1369218" y="4917529"/>
                  <a:pt x="1371699" y="4921250"/>
                  <a:pt x="1376660" y="4926211"/>
                </a:cubicBezTo>
                <a:cubicBezTo>
                  <a:pt x="1381621" y="4926211"/>
                  <a:pt x="1385341" y="4926211"/>
                  <a:pt x="1387822" y="4926211"/>
                </a:cubicBezTo>
                <a:cubicBezTo>
                  <a:pt x="1390302" y="4926211"/>
                  <a:pt x="1391543" y="4926211"/>
                  <a:pt x="1391543" y="4926211"/>
                </a:cubicBezTo>
                <a:lnTo>
                  <a:pt x="1391543" y="4918769"/>
                </a:lnTo>
                <a:cubicBezTo>
                  <a:pt x="1386582" y="4918769"/>
                  <a:pt x="1389062" y="4916289"/>
                  <a:pt x="1398984" y="4911328"/>
                </a:cubicBezTo>
                <a:cubicBezTo>
                  <a:pt x="1428750" y="4896445"/>
                  <a:pt x="1443632" y="4881562"/>
                  <a:pt x="1443632" y="4866679"/>
                </a:cubicBezTo>
                <a:close/>
                <a:moveTo>
                  <a:pt x="1175742" y="4866679"/>
                </a:moveTo>
                <a:cubicBezTo>
                  <a:pt x="1180703" y="4866679"/>
                  <a:pt x="1183183" y="4866679"/>
                  <a:pt x="1183183" y="4866679"/>
                </a:cubicBezTo>
                <a:cubicBezTo>
                  <a:pt x="1183183" y="4871640"/>
                  <a:pt x="1180703" y="4874121"/>
                  <a:pt x="1175742" y="4874121"/>
                </a:cubicBezTo>
                <a:cubicBezTo>
                  <a:pt x="1175742" y="4874121"/>
                  <a:pt x="1175742" y="4871640"/>
                  <a:pt x="1175742" y="4866679"/>
                </a:cubicBezTo>
                <a:close/>
                <a:moveTo>
                  <a:pt x="5543847" y="4859238"/>
                </a:moveTo>
                <a:lnTo>
                  <a:pt x="5536406" y="4874121"/>
                </a:lnTo>
                <a:lnTo>
                  <a:pt x="5528964" y="4881562"/>
                </a:lnTo>
                <a:lnTo>
                  <a:pt x="5536406" y="4866679"/>
                </a:lnTo>
                <a:cubicBezTo>
                  <a:pt x="5541367" y="4861719"/>
                  <a:pt x="5543847" y="4859238"/>
                  <a:pt x="5543847" y="4859238"/>
                </a:cubicBezTo>
                <a:close/>
                <a:moveTo>
                  <a:pt x="4877841" y="4859238"/>
                </a:moveTo>
                <a:cubicBezTo>
                  <a:pt x="4875361" y="4859238"/>
                  <a:pt x="4870400" y="4864199"/>
                  <a:pt x="4862958" y="4874121"/>
                </a:cubicBezTo>
                <a:cubicBezTo>
                  <a:pt x="4855517" y="4884043"/>
                  <a:pt x="4851796" y="4889004"/>
                  <a:pt x="4851796" y="4889004"/>
                </a:cubicBezTo>
                <a:cubicBezTo>
                  <a:pt x="4851796" y="4889004"/>
                  <a:pt x="4856757" y="4884043"/>
                  <a:pt x="4866679" y="4874121"/>
                </a:cubicBezTo>
                <a:cubicBezTo>
                  <a:pt x="4876600" y="4864199"/>
                  <a:pt x="4880321" y="4859238"/>
                  <a:pt x="4877841" y="4859238"/>
                </a:cubicBezTo>
                <a:close/>
                <a:moveTo>
                  <a:pt x="1384101" y="4859238"/>
                </a:moveTo>
                <a:lnTo>
                  <a:pt x="1376660" y="4866679"/>
                </a:lnTo>
                <a:lnTo>
                  <a:pt x="1384101" y="4874121"/>
                </a:lnTo>
                <a:cubicBezTo>
                  <a:pt x="1384101" y="4869160"/>
                  <a:pt x="1384101" y="4864199"/>
                  <a:pt x="1384101" y="4859238"/>
                </a:cubicBezTo>
                <a:close/>
                <a:moveTo>
                  <a:pt x="825996" y="4859238"/>
                </a:moveTo>
                <a:cubicBezTo>
                  <a:pt x="825996" y="4859238"/>
                  <a:pt x="823515" y="4861719"/>
                  <a:pt x="818554" y="4866679"/>
                </a:cubicBezTo>
                <a:lnTo>
                  <a:pt x="825996" y="4866679"/>
                </a:lnTo>
                <a:cubicBezTo>
                  <a:pt x="825996" y="4861719"/>
                  <a:pt x="825996" y="4859238"/>
                  <a:pt x="825996" y="4859238"/>
                </a:cubicBezTo>
                <a:close/>
                <a:moveTo>
                  <a:pt x="5357812" y="4851797"/>
                </a:moveTo>
                <a:lnTo>
                  <a:pt x="5365253" y="4851797"/>
                </a:lnTo>
                <a:lnTo>
                  <a:pt x="5372695" y="4866679"/>
                </a:lnTo>
                <a:lnTo>
                  <a:pt x="5365253" y="4874121"/>
                </a:lnTo>
                <a:cubicBezTo>
                  <a:pt x="5360292" y="4874121"/>
                  <a:pt x="5357812" y="4871640"/>
                  <a:pt x="5357812" y="4866679"/>
                </a:cubicBezTo>
                <a:cubicBezTo>
                  <a:pt x="5357812" y="4861719"/>
                  <a:pt x="5357812" y="4857998"/>
                  <a:pt x="5357812" y="4855517"/>
                </a:cubicBezTo>
                <a:cubicBezTo>
                  <a:pt x="5357812" y="4853037"/>
                  <a:pt x="5357812" y="4851797"/>
                  <a:pt x="5357812" y="4851797"/>
                </a:cubicBezTo>
                <a:close/>
                <a:moveTo>
                  <a:pt x="848320" y="4844355"/>
                </a:moveTo>
                <a:cubicBezTo>
                  <a:pt x="853281" y="4844355"/>
                  <a:pt x="855761" y="4846836"/>
                  <a:pt x="855761" y="4851797"/>
                </a:cubicBezTo>
                <a:cubicBezTo>
                  <a:pt x="855761" y="4851797"/>
                  <a:pt x="853281" y="4851797"/>
                  <a:pt x="848320" y="4851797"/>
                </a:cubicBezTo>
                <a:cubicBezTo>
                  <a:pt x="848320" y="4851797"/>
                  <a:pt x="848320" y="4849316"/>
                  <a:pt x="848320" y="4844355"/>
                </a:cubicBezTo>
                <a:close/>
                <a:moveTo>
                  <a:pt x="1354336" y="4836914"/>
                </a:moveTo>
                <a:cubicBezTo>
                  <a:pt x="1354336" y="4836914"/>
                  <a:pt x="1353095" y="4838154"/>
                  <a:pt x="1350615" y="4840635"/>
                </a:cubicBezTo>
                <a:cubicBezTo>
                  <a:pt x="1348135" y="4843115"/>
                  <a:pt x="1346894" y="4844355"/>
                  <a:pt x="1346894" y="4844355"/>
                </a:cubicBezTo>
                <a:cubicBezTo>
                  <a:pt x="1346894" y="4844355"/>
                  <a:pt x="1349375" y="4844355"/>
                  <a:pt x="1354336" y="4844355"/>
                </a:cubicBezTo>
                <a:cubicBezTo>
                  <a:pt x="1359296" y="4839394"/>
                  <a:pt x="1359296" y="4836914"/>
                  <a:pt x="1354336" y="4836914"/>
                </a:cubicBezTo>
                <a:close/>
                <a:moveTo>
                  <a:pt x="818554" y="4836914"/>
                </a:moveTo>
                <a:lnTo>
                  <a:pt x="825996" y="4844355"/>
                </a:lnTo>
                <a:lnTo>
                  <a:pt x="833437" y="4836914"/>
                </a:lnTo>
                <a:lnTo>
                  <a:pt x="833437" y="4851797"/>
                </a:lnTo>
                <a:cubicBezTo>
                  <a:pt x="828476" y="4871640"/>
                  <a:pt x="821035" y="4884043"/>
                  <a:pt x="811113" y="4889004"/>
                </a:cubicBezTo>
                <a:cubicBezTo>
                  <a:pt x="811113" y="4889004"/>
                  <a:pt x="809873" y="4891484"/>
                  <a:pt x="807392" y="4896445"/>
                </a:cubicBezTo>
                <a:cubicBezTo>
                  <a:pt x="804912" y="4901406"/>
                  <a:pt x="798711" y="4913809"/>
                  <a:pt x="788789" y="4933652"/>
                </a:cubicBezTo>
                <a:cubicBezTo>
                  <a:pt x="783828" y="4953496"/>
                  <a:pt x="778867" y="4965898"/>
                  <a:pt x="773906" y="4970859"/>
                </a:cubicBezTo>
                <a:lnTo>
                  <a:pt x="766465" y="4993183"/>
                </a:lnTo>
                <a:cubicBezTo>
                  <a:pt x="771425" y="4988223"/>
                  <a:pt x="773906" y="4985742"/>
                  <a:pt x="773906" y="4985742"/>
                </a:cubicBezTo>
                <a:lnTo>
                  <a:pt x="773906" y="4978301"/>
                </a:lnTo>
                <a:cubicBezTo>
                  <a:pt x="778867" y="4978301"/>
                  <a:pt x="781347" y="4977060"/>
                  <a:pt x="781347" y="4974580"/>
                </a:cubicBezTo>
                <a:cubicBezTo>
                  <a:pt x="781347" y="4972100"/>
                  <a:pt x="783828" y="4970859"/>
                  <a:pt x="788789" y="4970859"/>
                </a:cubicBezTo>
                <a:cubicBezTo>
                  <a:pt x="798711" y="4975820"/>
                  <a:pt x="811113" y="4970859"/>
                  <a:pt x="825996" y="4955976"/>
                </a:cubicBezTo>
                <a:lnTo>
                  <a:pt x="840879" y="4948535"/>
                </a:lnTo>
                <a:lnTo>
                  <a:pt x="840879" y="4955976"/>
                </a:lnTo>
                <a:lnTo>
                  <a:pt x="855761" y="4955976"/>
                </a:lnTo>
                <a:lnTo>
                  <a:pt x="863203" y="4948535"/>
                </a:lnTo>
                <a:cubicBezTo>
                  <a:pt x="868164" y="4953496"/>
                  <a:pt x="865683" y="4965898"/>
                  <a:pt x="855761" y="4985742"/>
                </a:cubicBezTo>
                <a:cubicBezTo>
                  <a:pt x="850801" y="4995664"/>
                  <a:pt x="845840" y="5004345"/>
                  <a:pt x="840879" y="5011787"/>
                </a:cubicBezTo>
                <a:cubicBezTo>
                  <a:pt x="835918" y="5019228"/>
                  <a:pt x="833437" y="5025430"/>
                  <a:pt x="833437" y="5030390"/>
                </a:cubicBezTo>
                <a:cubicBezTo>
                  <a:pt x="833437" y="5035352"/>
                  <a:pt x="828476" y="5040312"/>
                  <a:pt x="818554" y="5045273"/>
                </a:cubicBezTo>
                <a:cubicBezTo>
                  <a:pt x="818554" y="5050235"/>
                  <a:pt x="817314" y="5052715"/>
                  <a:pt x="814834" y="5052715"/>
                </a:cubicBezTo>
                <a:cubicBezTo>
                  <a:pt x="812353" y="5052715"/>
                  <a:pt x="811113" y="5055195"/>
                  <a:pt x="811113" y="5060156"/>
                </a:cubicBezTo>
                <a:lnTo>
                  <a:pt x="803672" y="5067597"/>
                </a:lnTo>
                <a:cubicBezTo>
                  <a:pt x="803672" y="5067597"/>
                  <a:pt x="801191" y="5070078"/>
                  <a:pt x="796230" y="5075039"/>
                </a:cubicBezTo>
                <a:cubicBezTo>
                  <a:pt x="796230" y="5075039"/>
                  <a:pt x="796230" y="5077519"/>
                  <a:pt x="796230" y="5082480"/>
                </a:cubicBezTo>
                <a:lnTo>
                  <a:pt x="781347" y="5097363"/>
                </a:lnTo>
                <a:cubicBezTo>
                  <a:pt x="776386" y="5112246"/>
                  <a:pt x="768945" y="5122168"/>
                  <a:pt x="759023" y="5127129"/>
                </a:cubicBezTo>
                <a:cubicBezTo>
                  <a:pt x="749101" y="5132090"/>
                  <a:pt x="744140" y="5137051"/>
                  <a:pt x="744140" y="5142011"/>
                </a:cubicBezTo>
                <a:lnTo>
                  <a:pt x="744140" y="5149453"/>
                </a:lnTo>
                <a:lnTo>
                  <a:pt x="736699" y="5149453"/>
                </a:lnTo>
                <a:cubicBezTo>
                  <a:pt x="736699" y="5149453"/>
                  <a:pt x="736699" y="5154414"/>
                  <a:pt x="736699" y="5164336"/>
                </a:cubicBezTo>
                <a:cubicBezTo>
                  <a:pt x="736699" y="5164336"/>
                  <a:pt x="735459" y="5168056"/>
                  <a:pt x="732978" y="5175498"/>
                </a:cubicBezTo>
                <a:cubicBezTo>
                  <a:pt x="730497" y="5182939"/>
                  <a:pt x="726777" y="5189141"/>
                  <a:pt x="721816" y="5194101"/>
                </a:cubicBezTo>
                <a:cubicBezTo>
                  <a:pt x="721816" y="5204023"/>
                  <a:pt x="721816" y="5211465"/>
                  <a:pt x="721816" y="5216426"/>
                </a:cubicBezTo>
                <a:cubicBezTo>
                  <a:pt x="721816" y="5211465"/>
                  <a:pt x="723056" y="5208984"/>
                  <a:pt x="725537" y="5208984"/>
                </a:cubicBezTo>
                <a:cubicBezTo>
                  <a:pt x="728017" y="5208984"/>
                  <a:pt x="729258" y="5211465"/>
                  <a:pt x="729258" y="5216426"/>
                </a:cubicBezTo>
                <a:lnTo>
                  <a:pt x="729258" y="5201543"/>
                </a:lnTo>
                <a:cubicBezTo>
                  <a:pt x="744140" y="5181699"/>
                  <a:pt x="756543" y="5169297"/>
                  <a:pt x="766465" y="5164336"/>
                </a:cubicBezTo>
                <a:cubicBezTo>
                  <a:pt x="766465" y="5174258"/>
                  <a:pt x="767705" y="5179219"/>
                  <a:pt x="770185" y="5179219"/>
                </a:cubicBezTo>
                <a:cubicBezTo>
                  <a:pt x="771425" y="5179219"/>
                  <a:pt x="772666" y="5178599"/>
                  <a:pt x="773906" y="5177358"/>
                </a:cubicBezTo>
                <a:lnTo>
                  <a:pt x="773906" y="5179219"/>
                </a:lnTo>
                <a:cubicBezTo>
                  <a:pt x="763984" y="5199063"/>
                  <a:pt x="761504" y="5213945"/>
                  <a:pt x="766465" y="5223867"/>
                </a:cubicBezTo>
                <a:lnTo>
                  <a:pt x="773906" y="5216426"/>
                </a:lnTo>
                <a:lnTo>
                  <a:pt x="781347" y="5201543"/>
                </a:lnTo>
                <a:cubicBezTo>
                  <a:pt x="776386" y="5196582"/>
                  <a:pt x="778867" y="5189141"/>
                  <a:pt x="788789" y="5179219"/>
                </a:cubicBezTo>
                <a:lnTo>
                  <a:pt x="796230" y="5179219"/>
                </a:lnTo>
                <a:lnTo>
                  <a:pt x="803672" y="5179219"/>
                </a:lnTo>
                <a:cubicBezTo>
                  <a:pt x="798711" y="5184180"/>
                  <a:pt x="796230" y="5187901"/>
                  <a:pt x="796230" y="5190381"/>
                </a:cubicBezTo>
                <a:cubicBezTo>
                  <a:pt x="796230" y="5192861"/>
                  <a:pt x="796230" y="5196582"/>
                  <a:pt x="796230" y="5201543"/>
                </a:cubicBezTo>
                <a:cubicBezTo>
                  <a:pt x="796230" y="5221387"/>
                  <a:pt x="791269" y="5231308"/>
                  <a:pt x="781347" y="5231308"/>
                </a:cubicBezTo>
                <a:lnTo>
                  <a:pt x="773906" y="5253633"/>
                </a:lnTo>
                <a:cubicBezTo>
                  <a:pt x="768945" y="5263555"/>
                  <a:pt x="767705" y="5269756"/>
                  <a:pt x="770185" y="5272236"/>
                </a:cubicBezTo>
                <a:cubicBezTo>
                  <a:pt x="772666" y="5274717"/>
                  <a:pt x="773906" y="5277197"/>
                  <a:pt x="773906" y="5279677"/>
                </a:cubicBezTo>
                <a:cubicBezTo>
                  <a:pt x="773906" y="5282158"/>
                  <a:pt x="775146" y="5284639"/>
                  <a:pt x="777627" y="5287119"/>
                </a:cubicBezTo>
                <a:cubicBezTo>
                  <a:pt x="780107" y="5289600"/>
                  <a:pt x="778867" y="5293320"/>
                  <a:pt x="773906" y="5298281"/>
                </a:cubicBezTo>
                <a:cubicBezTo>
                  <a:pt x="768945" y="5303242"/>
                  <a:pt x="766465" y="5305722"/>
                  <a:pt x="766465" y="5305722"/>
                </a:cubicBezTo>
                <a:cubicBezTo>
                  <a:pt x="766465" y="5310684"/>
                  <a:pt x="765224" y="5314404"/>
                  <a:pt x="762744" y="5316885"/>
                </a:cubicBezTo>
                <a:cubicBezTo>
                  <a:pt x="760263" y="5319365"/>
                  <a:pt x="759023" y="5320605"/>
                  <a:pt x="759023" y="5320605"/>
                </a:cubicBezTo>
                <a:lnTo>
                  <a:pt x="751582" y="5328047"/>
                </a:lnTo>
                <a:cubicBezTo>
                  <a:pt x="751582" y="5333008"/>
                  <a:pt x="749101" y="5340449"/>
                  <a:pt x="744140" y="5350371"/>
                </a:cubicBezTo>
                <a:cubicBezTo>
                  <a:pt x="739179" y="5350371"/>
                  <a:pt x="735459" y="5352852"/>
                  <a:pt x="732978" y="5357812"/>
                </a:cubicBezTo>
                <a:cubicBezTo>
                  <a:pt x="730497" y="5362774"/>
                  <a:pt x="730497" y="5365254"/>
                  <a:pt x="732978" y="5365254"/>
                </a:cubicBezTo>
                <a:cubicBezTo>
                  <a:pt x="735459" y="5365254"/>
                  <a:pt x="735459" y="5366494"/>
                  <a:pt x="732978" y="5368974"/>
                </a:cubicBezTo>
                <a:cubicBezTo>
                  <a:pt x="730497" y="5371455"/>
                  <a:pt x="729258" y="5375176"/>
                  <a:pt x="729258" y="5380136"/>
                </a:cubicBezTo>
                <a:cubicBezTo>
                  <a:pt x="724297" y="5395019"/>
                  <a:pt x="721816" y="5402461"/>
                  <a:pt x="721816" y="5402461"/>
                </a:cubicBezTo>
                <a:lnTo>
                  <a:pt x="729258" y="5387578"/>
                </a:lnTo>
                <a:cubicBezTo>
                  <a:pt x="734218" y="5387578"/>
                  <a:pt x="736699" y="5387578"/>
                  <a:pt x="736699" y="5387578"/>
                </a:cubicBezTo>
                <a:lnTo>
                  <a:pt x="714375" y="5424785"/>
                </a:lnTo>
                <a:lnTo>
                  <a:pt x="706933" y="5432226"/>
                </a:lnTo>
                <a:cubicBezTo>
                  <a:pt x="706933" y="5437188"/>
                  <a:pt x="706933" y="5444629"/>
                  <a:pt x="706933" y="5454551"/>
                </a:cubicBezTo>
                <a:lnTo>
                  <a:pt x="706933" y="5461992"/>
                </a:lnTo>
                <a:cubicBezTo>
                  <a:pt x="711894" y="5457031"/>
                  <a:pt x="714375" y="5454551"/>
                  <a:pt x="714375" y="5454551"/>
                </a:cubicBezTo>
                <a:cubicBezTo>
                  <a:pt x="729258" y="5454551"/>
                  <a:pt x="736699" y="5447109"/>
                  <a:pt x="736699" y="5432226"/>
                </a:cubicBezTo>
                <a:lnTo>
                  <a:pt x="736699" y="5417344"/>
                </a:lnTo>
                <a:cubicBezTo>
                  <a:pt x="741660" y="5417344"/>
                  <a:pt x="745380" y="5418584"/>
                  <a:pt x="747861" y="5421064"/>
                </a:cubicBezTo>
                <a:cubicBezTo>
                  <a:pt x="750341" y="5423545"/>
                  <a:pt x="749101" y="5424785"/>
                  <a:pt x="744140" y="5424785"/>
                </a:cubicBezTo>
                <a:cubicBezTo>
                  <a:pt x="739179" y="5429746"/>
                  <a:pt x="736699" y="5435947"/>
                  <a:pt x="736699" y="5443388"/>
                </a:cubicBezTo>
                <a:cubicBezTo>
                  <a:pt x="736699" y="5450830"/>
                  <a:pt x="739179" y="5454551"/>
                  <a:pt x="744140" y="5454551"/>
                </a:cubicBezTo>
                <a:lnTo>
                  <a:pt x="759023" y="5454551"/>
                </a:lnTo>
                <a:lnTo>
                  <a:pt x="766465" y="5454551"/>
                </a:lnTo>
                <a:cubicBezTo>
                  <a:pt x="766465" y="5454551"/>
                  <a:pt x="766465" y="5457031"/>
                  <a:pt x="766465" y="5461992"/>
                </a:cubicBezTo>
                <a:lnTo>
                  <a:pt x="751582" y="5491758"/>
                </a:lnTo>
                <a:lnTo>
                  <a:pt x="744140" y="5484316"/>
                </a:lnTo>
                <a:lnTo>
                  <a:pt x="736699" y="5484316"/>
                </a:lnTo>
                <a:cubicBezTo>
                  <a:pt x="736699" y="5484316"/>
                  <a:pt x="736699" y="5481836"/>
                  <a:pt x="736699" y="5476875"/>
                </a:cubicBezTo>
                <a:cubicBezTo>
                  <a:pt x="736699" y="5476875"/>
                  <a:pt x="736699" y="5474395"/>
                  <a:pt x="736699" y="5469433"/>
                </a:cubicBezTo>
                <a:cubicBezTo>
                  <a:pt x="741660" y="5469433"/>
                  <a:pt x="744140" y="5466953"/>
                  <a:pt x="744140" y="5461992"/>
                </a:cubicBezTo>
                <a:lnTo>
                  <a:pt x="729258" y="5469433"/>
                </a:lnTo>
                <a:lnTo>
                  <a:pt x="729258" y="5476875"/>
                </a:lnTo>
                <a:lnTo>
                  <a:pt x="721816" y="5491758"/>
                </a:lnTo>
                <a:lnTo>
                  <a:pt x="721816" y="5506640"/>
                </a:lnTo>
                <a:lnTo>
                  <a:pt x="729258" y="5514082"/>
                </a:lnTo>
                <a:cubicBezTo>
                  <a:pt x="729258" y="5514082"/>
                  <a:pt x="728017" y="5514082"/>
                  <a:pt x="725537" y="5514082"/>
                </a:cubicBezTo>
                <a:cubicBezTo>
                  <a:pt x="723056" y="5514082"/>
                  <a:pt x="719336" y="5514082"/>
                  <a:pt x="714375" y="5514082"/>
                </a:cubicBezTo>
                <a:cubicBezTo>
                  <a:pt x="709414" y="5514082"/>
                  <a:pt x="705693" y="5515322"/>
                  <a:pt x="703213" y="5517802"/>
                </a:cubicBezTo>
                <a:cubicBezTo>
                  <a:pt x="700732" y="5520283"/>
                  <a:pt x="697011" y="5521523"/>
                  <a:pt x="692050" y="5521523"/>
                </a:cubicBezTo>
                <a:lnTo>
                  <a:pt x="684609" y="5543847"/>
                </a:lnTo>
                <a:lnTo>
                  <a:pt x="684609" y="5558730"/>
                </a:lnTo>
                <a:cubicBezTo>
                  <a:pt x="689570" y="5563692"/>
                  <a:pt x="690810" y="5567412"/>
                  <a:pt x="688330" y="5569892"/>
                </a:cubicBezTo>
                <a:cubicBezTo>
                  <a:pt x="685849" y="5572373"/>
                  <a:pt x="682129" y="5573613"/>
                  <a:pt x="677168" y="5573613"/>
                </a:cubicBezTo>
                <a:lnTo>
                  <a:pt x="669726" y="5573613"/>
                </a:lnTo>
                <a:lnTo>
                  <a:pt x="662285" y="5595937"/>
                </a:lnTo>
                <a:lnTo>
                  <a:pt x="662285" y="5618261"/>
                </a:lnTo>
                <a:cubicBezTo>
                  <a:pt x="667246" y="5618261"/>
                  <a:pt x="668486" y="5623223"/>
                  <a:pt x="666006" y="5633144"/>
                </a:cubicBezTo>
                <a:cubicBezTo>
                  <a:pt x="663525" y="5643066"/>
                  <a:pt x="662285" y="5648027"/>
                  <a:pt x="662285" y="5648027"/>
                </a:cubicBezTo>
                <a:cubicBezTo>
                  <a:pt x="662285" y="5652988"/>
                  <a:pt x="662285" y="5655469"/>
                  <a:pt x="662285" y="5655469"/>
                </a:cubicBezTo>
                <a:cubicBezTo>
                  <a:pt x="662285" y="5655469"/>
                  <a:pt x="659804" y="5656709"/>
                  <a:pt x="654843" y="5659189"/>
                </a:cubicBezTo>
                <a:cubicBezTo>
                  <a:pt x="649882" y="5661670"/>
                  <a:pt x="647402" y="5662910"/>
                  <a:pt x="647402" y="5662910"/>
                </a:cubicBezTo>
                <a:lnTo>
                  <a:pt x="647402" y="5670351"/>
                </a:lnTo>
                <a:cubicBezTo>
                  <a:pt x="642441" y="5670351"/>
                  <a:pt x="639961" y="5675313"/>
                  <a:pt x="639961" y="5685234"/>
                </a:cubicBezTo>
                <a:cubicBezTo>
                  <a:pt x="639961" y="5695156"/>
                  <a:pt x="635000" y="5710039"/>
                  <a:pt x="625078" y="5729883"/>
                </a:cubicBezTo>
                <a:lnTo>
                  <a:pt x="617636" y="5744765"/>
                </a:lnTo>
                <a:cubicBezTo>
                  <a:pt x="622597" y="5744765"/>
                  <a:pt x="622597" y="5746006"/>
                  <a:pt x="617636" y="5748486"/>
                </a:cubicBezTo>
                <a:cubicBezTo>
                  <a:pt x="612675" y="5750967"/>
                  <a:pt x="610195" y="5754687"/>
                  <a:pt x="610195" y="5759648"/>
                </a:cubicBezTo>
                <a:cubicBezTo>
                  <a:pt x="610195" y="5759648"/>
                  <a:pt x="608955" y="5762129"/>
                  <a:pt x="606474" y="5767090"/>
                </a:cubicBezTo>
                <a:cubicBezTo>
                  <a:pt x="603994" y="5772051"/>
                  <a:pt x="602754" y="5774531"/>
                  <a:pt x="602754" y="5774531"/>
                </a:cubicBezTo>
                <a:cubicBezTo>
                  <a:pt x="597793" y="5784453"/>
                  <a:pt x="592832" y="5794375"/>
                  <a:pt x="587871" y="5804297"/>
                </a:cubicBezTo>
                <a:cubicBezTo>
                  <a:pt x="582910" y="5814219"/>
                  <a:pt x="577949" y="5819179"/>
                  <a:pt x="572988" y="5819179"/>
                </a:cubicBezTo>
                <a:cubicBezTo>
                  <a:pt x="563066" y="5814219"/>
                  <a:pt x="558105" y="5796855"/>
                  <a:pt x="558105" y="5767090"/>
                </a:cubicBezTo>
                <a:lnTo>
                  <a:pt x="543222" y="5737324"/>
                </a:lnTo>
                <a:cubicBezTo>
                  <a:pt x="543222" y="5742285"/>
                  <a:pt x="543222" y="5747246"/>
                  <a:pt x="543222" y="5752207"/>
                </a:cubicBezTo>
                <a:cubicBezTo>
                  <a:pt x="543222" y="5752207"/>
                  <a:pt x="541982" y="5754687"/>
                  <a:pt x="539502" y="5759648"/>
                </a:cubicBezTo>
                <a:cubicBezTo>
                  <a:pt x="537021" y="5764610"/>
                  <a:pt x="535781" y="5769570"/>
                  <a:pt x="535781" y="5774531"/>
                </a:cubicBezTo>
                <a:cubicBezTo>
                  <a:pt x="525859" y="5784453"/>
                  <a:pt x="520898" y="5791894"/>
                  <a:pt x="520898" y="5796855"/>
                </a:cubicBezTo>
                <a:cubicBezTo>
                  <a:pt x="515937" y="5796855"/>
                  <a:pt x="510976" y="5796855"/>
                  <a:pt x="506015" y="5796855"/>
                </a:cubicBezTo>
                <a:lnTo>
                  <a:pt x="498574" y="5789414"/>
                </a:lnTo>
                <a:cubicBezTo>
                  <a:pt x="498574" y="5784453"/>
                  <a:pt x="496093" y="5780732"/>
                  <a:pt x="491132" y="5778252"/>
                </a:cubicBezTo>
                <a:cubicBezTo>
                  <a:pt x="486171" y="5775772"/>
                  <a:pt x="483691" y="5779492"/>
                  <a:pt x="483691" y="5789414"/>
                </a:cubicBezTo>
                <a:cubicBezTo>
                  <a:pt x="483691" y="5794375"/>
                  <a:pt x="483691" y="5798096"/>
                  <a:pt x="483691" y="5800576"/>
                </a:cubicBezTo>
                <a:cubicBezTo>
                  <a:pt x="483691" y="5803057"/>
                  <a:pt x="483691" y="5806777"/>
                  <a:pt x="483691" y="5811738"/>
                </a:cubicBezTo>
                <a:lnTo>
                  <a:pt x="491132" y="5811738"/>
                </a:lnTo>
                <a:cubicBezTo>
                  <a:pt x="486171" y="5806777"/>
                  <a:pt x="487412" y="5804297"/>
                  <a:pt x="494853" y="5804297"/>
                </a:cubicBezTo>
                <a:cubicBezTo>
                  <a:pt x="502295" y="5804297"/>
                  <a:pt x="504775" y="5809258"/>
                  <a:pt x="502295" y="5819179"/>
                </a:cubicBezTo>
                <a:cubicBezTo>
                  <a:pt x="499814" y="5829102"/>
                  <a:pt x="496093" y="5836543"/>
                  <a:pt x="491132" y="5841504"/>
                </a:cubicBezTo>
                <a:cubicBezTo>
                  <a:pt x="486171" y="5846465"/>
                  <a:pt x="483691" y="5851426"/>
                  <a:pt x="483691" y="5856386"/>
                </a:cubicBezTo>
                <a:cubicBezTo>
                  <a:pt x="483691" y="5856386"/>
                  <a:pt x="483691" y="5858867"/>
                  <a:pt x="483691" y="5863828"/>
                </a:cubicBezTo>
                <a:cubicBezTo>
                  <a:pt x="483691" y="5868789"/>
                  <a:pt x="481211" y="5873750"/>
                  <a:pt x="476250" y="5878711"/>
                </a:cubicBezTo>
                <a:cubicBezTo>
                  <a:pt x="471289" y="5888633"/>
                  <a:pt x="468808" y="5896074"/>
                  <a:pt x="468808" y="5901035"/>
                </a:cubicBezTo>
                <a:lnTo>
                  <a:pt x="468808" y="5908476"/>
                </a:lnTo>
                <a:cubicBezTo>
                  <a:pt x="463847" y="5908476"/>
                  <a:pt x="461367" y="5910957"/>
                  <a:pt x="461367" y="5915918"/>
                </a:cubicBezTo>
                <a:lnTo>
                  <a:pt x="453925" y="5923359"/>
                </a:lnTo>
                <a:cubicBezTo>
                  <a:pt x="453925" y="5923359"/>
                  <a:pt x="453925" y="5925840"/>
                  <a:pt x="453925" y="5930801"/>
                </a:cubicBezTo>
                <a:cubicBezTo>
                  <a:pt x="453925" y="5930801"/>
                  <a:pt x="456406" y="5930801"/>
                  <a:pt x="461367" y="5930801"/>
                </a:cubicBezTo>
                <a:lnTo>
                  <a:pt x="461367" y="5938242"/>
                </a:lnTo>
                <a:cubicBezTo>
                  <a:pt x="466328" y="5953125"/>
                  <a:pt x="473769" y="5953125"/>
                  <a:pt x="483691" y="5938242"/>
                </a:cubicBezTo>
                <a:lnTo>
                  <a:pt x="491132" y="5930801"/>
                </a:lnTo>
                <a:lnTo>
                  <a:pt x="483691" y="5923359"/>
                </a:lnTo>
                <a:cubicBezTo>
                  <a:pt x="473769" y="5918398"/>
                  <a:pt x="472529" y="5913438"/>
                  <a:pt x="479970" y="5908476"/>
                </a:cubicBezTo>
                <a:cubicBezTo>
                  <a:pt x="487412" y="5903516"/>
                  <a:pt x="492373" y="5901035"/>
                  <a:pt x="494853" y="5901035"/>
                </a:cubicBezTo>
                <a:cubicBezTo>
                  <a:pt x="497334" y="5901035"/>
                  <a:pt x="498574" y="5901035"/>
                  <a:pt x="498574" y="5901035"/>
                </a:cubicBezTo>
                <a:cubicBezTo>
                  <a:pt x="503535" y="5905996"/>
                  <a:pt x="506015" y="5905996"/>
                  <a:pt x="506015" y="5901035"/>
                </a:cubicBezTo>
                <a:lnTo>
                  <a:pt x="513457" y="5901035"/>
                </a:lnTo>
                <a:cubicBezTo>
                  <a:pt x="513457" y="5905996"/>
                  <a:pt x="510976" y="5913438"/>
                  <a:pt x="506015" y="5923359"/>
                </a:cubicBezTo>
                <a:cubicBezTo>
                  <a:pt x="501054" y="5933281"/>
                  <a:pt x="501054" y="5940723"/>
                  <a:pt x="506015" y="5945683"/>
                </a:cubicBezTo>
                <a:cubicBezTo>
                  <a:pt x="510976" y="5940723"/>
                  <a:pt x="513457" y="5939482"/>
                  <a:pt x="513457" y="5941963"/>
                </a:cubicBezTo>
                <a:cubicBezTo>
                  <a:pt x="513457" y="5944443"/>
                  <a:pt x="510976" y="5950644"/>
                  <a:pt x="506015" y="5960566"/>
                </a:cubicBezTo>
                <a:cubicBezTo>
                  <a:pt x="506015" y="5965527"/>
                  <a:pt x="506015" y="5969248"/>
                  <a:pt x="506015" y="5971728"/>
                </a:cubicBezTo>
                <a:cubicBezTo>
                  <a:pt x="506015" y="5974209"/>
                  <a:pt x="506015" y="5980410"/>
                  <a:pt x="506015" y="5990332"/>
                </a:cubicBezTo>
                <a:lnTo>
                  <a:pt x="506015" y="5994052"/>
                </a:lnTo>
                <a:cubicBezTo>
                  <a:pt x="506015" y="5991572"/>
                  <a:pt x="504775" y="5990332"/>
                  <a:pt x="502295" y="5990332"/>
                </a:cubicBezTo>
                <a:cubicBezTo>
                  <a:pt x="499814" y="5990332"/>
                  <a:pt x="497334" y="5990332"/>
                  <a:pt x="494853" y="5990332"/>
                </a:cubicBezTo>
                <a:cubicBezTo>
                  <a:pt x="492373" y="5990332"/>
                  <a:pt x="491132" y="5992812"/>
                  <a:pt x="491132" y="5997773"/>
                </a:cubicBezTo>
                <a:lnTo>
                  <a:pt x="498574" y="6005215"/>
                </a:lnTo>
                <a:lnTo>
                  <a:pt x="491132" y="6027539"/>
                </a:lnTo>
                <a:cubicBezTo>
                  <a:pt x="481211" y="6042422"/>
                  <a:pt x="476250" y="6047382"/>
                  <a:pt x="476250" y="6042422"/>
                </a:cubicBezTo>
                <a:lnTo>
                  <a:pt x="468808" y="6042422"/>
                </a:lnTo>
                <a:cubicBezTo>
                  <a:pt x="463847" y="6047382"/>
                  <a:pt x="461367" y="6048623"/>
                  <a:pt x="461367" y="6046142"/>
                </a:cubicBezTo>
                <a:cubicBezTo>
                  <a:pt x="461367" y="6043662"/>
                  <a:pt x="461367" y="6037461"/>
                  <a:pt x="461367" y="6027539"/>
                </a:cubicBezTo>
                <a:cubicBezTo>
                  <a:pt x="461367" y="5997773"/>
                  <a:pt x="456406" y="5982890"/>
                  <a:pt x="446484" y="5982890"/>
                </a:cubicBezTo>
                <a:cubicBezTo>
                  <a:pt x="441523" y="5982890"/>
                  <a:pt x="439043" y="5987851"/>
                  <a:pt x="439043" y="5997773"/>
                </a:cubicBezTo>
                <a:lnTo>
                  <a:pt x="431601" y="6027539"/>
                </a:lnTo>
                <a:cubicBezTo>
                  <a:pt x="426640" y="6042422"/>
                  <a:pt x="414238" y="6044902"/>
                  <a:pt x="394394" y="6034980"/>
                </a:cubicBezTo>
                <a:lnTo>
                  <a:pt x="379511" y="6027539"/>
                </a:lnTo>
                <a:lnTo>
                  <a:pt x="379511" y="6034980"/>
                </a:lnTo>
                <a:cubicBezTo>
                  <a:pt x="379511" y="6039942"/>
                  <a:pt x="377031" y="6042422"/>
                  <a:pt x="372070" y="6042422"/>
                </a:cubicBezTo>
                <a:cubicBezTo>
                  <a:pt x="367109" y="6042422"/>
                  <a:pt x="364628" y="6039942"/>
                  <a:pt x="364628" y="6034980"/>
                </a:cubicBezTo>
                <a:lnTo>
                  <a:pt x="349746" y="6020097"/>
                </a:lnTo>
                <a:cubicBezTo>
                  <a:pt x="349746" y="6020097"/>
                  <a:pt x="348505" y="6020097"/>
                  <a:pt x="346025" y="6020097"/>
                </a:cubicBezTo>
                <a:cubicBezTo>
                  <a:pt x="343545" y="6020097"/>
                  <a:pt x="339824" y="6020097"/>
                  <a:pt x="334863" y="6020097"/>
                </a:cubicBezTo>
                <a:cubicBezTo>
                  <a:pt x="329902" y="6025058"/>
                  <a:pt x="324941" y="6030019"/>
                  <a:pt x="319980" y="6034980"/>
                </a:cubicBezTo>
                <a:cubicBezTo>
                  <a:pt x="315019" y="6044902"/>
                  <a:pt x="310058" y="6052344"/>
                  <a:pt x="305097" y="6057304"/>
                </a:cubicBezTo>
                <a:cubicBezTo>
                  <a:pt x="300136" y="6057304"/>
                  <a:pt x="296416" y="6058545"/>
                  <a:pt x="293935" y="6061025"/>
                </a:cubicBezTo>
                <a:cubicBezTo>
                  <a:pt x="291455" y="6063506"/>
                  <a:pt x="290214" y="6065986"/>
                  <a:pt x="290214" y="6068467"/>
                </a:cubicBezTo>
                <a:cubicBezTo>
                  <a:pt x="290214" y="6070947"/>
                  <a:pt x="290214" y="6072187"/>
                  <a:pt x="290214" y="6072187"/>
                </a:cubicBezTo>
                <a:cubicBezTo>
                  <a:pt x="290214" y="6072187"/>
                  <a:pt x="287734" y="6072187"/>
                  <a:pt x="282773" y="6072187"/>
                </a:cubicBezTo>
                <a:cubicBezTo>
                  <a:pt x="277812" y="6067227"/>
                  <a:pt x="275332" y="6067227"/>
                  <a:pt x="275332" y="6072187"/>
                </a:cubicBezTo>
                <a:cubicBezTo>
                  <a:pt x="270371" y="6072187"/>
                  <a:pt x="267890" y="6072187"/>
                  <a:pt x="267890" y="6072187"/>
                </a:cubicBezTo>
                <a:cubicBezTo>
                  <a:pt x="267890" y="6072187"/>
                  <a:pt x="265410" y="6069707"/>
                  <a:pt x="260449" y="6064746"/>
                </a:cubicBezTo>
                <a:cubicBezTo>
                  <a:pt x="255488" y="6059785"/>
                  <a:pt x="249287" y="6058545"/>
                  <a:pt x="241845" y="6061025"/>
                </a:cubicBezTo>
                <a:cubicBezTo>
                  <a:pt x="234404" y="6063506"/>
                  <a:pt x="228203" y="6062265"/>
                  <a:pt x="223242" y="6057304"/>
                </a:cubicBezTo>
                <a:lnTo>
                  <a:pt x="208359" y="6064746"/>
                </a:lnTo>
                <a:lnTo>
                  <a:pt x="193476" y="6064746"/>
                </a:lnTo>
                <a:lnTo>
                  <a:pt x="200918" y="6057304"/>
                </a:lnTo>
                <a:cubicBezTo>
                  <a:pt x="205879" y="6057304"/>
                  <a:pt x="210839" y="6051103"/>
                  <a:pt x="215800" y="6038701"/>
                </a:cubicBezTo>
                <a:cubicBezTo>
                  <a:pt x="220761" y="6026299"/>
                  <a:pt x="222001" y="6020097"/>
                  <a:pt x="219521" y="6020097"/>
                </a:cubicBezTo>
                <a:cubicBezTo>
                  <a:pt x="217041" y="6020097"/>
                  <a:pt x="213320" y="6020097"/>
                  <a:pt x="208359" y="6020097"/>
                </a:cubicBezTo>
                <a:lnTo>
                  <a:pt x="193476" y="6020097"/>
                </a:lnTo>
                <a:cubicBezTo>
                  <a:pt x="193476" y="6020097"/>
                  <a:pt x="190996" y="6020097"/>
                  <a:pt x="186035" y="6020097"/>
                </a:cubicBezTo>
                <a:cubicBezTo>
                  <a:pt x="181074" y="6025058"/>
                  <a:pt x="178593" y="6027539"/>
                  <a:pt x="178593" y="6027539"/>
                </a:cubicBezTo>
                <a:cubicBezTo>
                  <a:pt x="178593" y="6027539"/>
                  <a:pt x="178593" y="6025058"/>
                  <a:pt x="178593" y="6020097"/>
                </a:cubicBezTo>
                <a:lnTo>
                  <a:pt x="156269" y="5997773"/>
                </a:lnTo>
                <a:lnTo>
                  <a:pt x="148828" y="6005215"/>
                </a:lnTo>
                <a:cubicBezTo>
                  <a:pt x="143867" y="6005215"/>
                  <a:pt x="140146" y="6006455"/>
                  <a:pt x="137666" y="6008935"/>
                </a:cubicBezTo>
                <a:cubicBezTo>
                  <a:pt x="135185" y="6011416"/>
                  <a:pt x="135185" y="6013896"/>
                  <a:pt x="137666" y="6016377"/>
                </a:cubicBezTo>
                <a:cubicBezTo>
                  <a:pt x="140146" y="6018857"/>
                  <a:pt x="143867" y="6020097"/>
                  <a:pt x="148828" y="6020097"/>
                </a:cubicBezTo>
                <a:lnTo>
                  <a:pt x="156269" y="6020097"/>
                </a:lnTo>
                <a:cubicBezTo>
                  <a:pt x="156269" y="6025058"/>
                  <a:pt x="156269" y="6027539"/>
                  <a:pt x="156269" y="6027539"/>
                </a:cubicBezTo>
                <a:cubicBezTo>
                  <a:pt x="156269" y="6027539"/>
                  <a:pt x="158750" y="6027539"/>
                  <a:pt x="163710" y="6027539"/>
                </a:cubicBezTo>
                <a:lnTo>
                  <a:pt x="171152" y="6049863"/>
                </a:lnTo>
                <a:cubicBezTo>
                  <a:pt x="171152" y="6054824"/>
                  <a:pt x="171152" y="6061025"/>
                  <a:pt x="171152" y="6068467"/>
                </a:cubicBezTo>
                <a:cubicBezTo>
                  <a:pt x="171152" y="6075908"/>
                  <a:pt x="171152" y="6082109"/>
                  <a:pt x="171152" y="6087070"/>
                </a:cubicBezTo>
                <a:cubicBezTo>
                  <a:pt x="171152" y="6101953"/>
                  <a:pt x="166191" y="6109394"/>
                  <a:pt x="156269" y="6109394"/>
                </a:cubicBezTo>
                <a:lnTo>
                  <a:pt x="133945" y="6101953"/>
                </a:lnTo>
                <a:cubicBezTo>
                  <a:pt x="128984" y="6096992"/>
                  <a:pt x="125263" y="6090791"/>
                  <a:pt x="122783" y="6083349"/>
                </a:cubicBezTo>
                <a:cubicBezTo>
                  <a:pt x="120302" y="6075908"/>
                  <a:pt x="116582" y="6072187"/>
                  <a:pt x="111621" y="6072187"/>
                </a:cubicBezTo>
                <a:cubicBezTo>
                  <a:pt x="106660" y="6072187"/>
                  <a:pt x="101699" y="6074668"/>
                  <a:pt x="96738" y="6079629"/>
                </a:cubicBezTo>
                <a:cubicBezTo>
                  <a:pt x="96738" y="6079629"/>
                  <a:pt x="96738" y="6080869"/>
                  <a:pt x="96738" y="6083349"/>
                </a:cubicBezTo>
                <a:cubicBezTo>
                  <a:pt x="96738" y="6085830"/>
                  <a:pt x="91777" y="6089551"/>
                  <a:pt x="81855" y="6094511"/>
                </a:cubicBezTo>
                <a:lnTo>
                  <a:pt x="74414" y="6087070"/>
                </a:lnTo>
                <a:cubicBezTo>
                  <a:pt x="79375" y="6087070"/>
                  <a:pt x="81855" y="6083349"/>
                  <a:pt x="81855" y="6075908"/>
                </a:cubicBezTo>
                <a:cubicBezTo>
                  <a:pt x="81855" y="6068467"/>
                  <a:pt x="83095" y="6064746"/>
                  <a:pt x="85576" y="6064746"/>
                </a:cubicBezTo>
                <a:cubicBezTo>
                  <a:pt x="88056" y="6064746"/>
                  <a:pt x="94257" y="6062265"/>
                  <a:pt x="104179" y="6057304"/>
                </a:cubicBezTo>
                <a:lnTo>
                  <a:pt x="111621" y="6042422"/>
                </a:lnTo>
                <a:lnTo>
                  <a:pt x="104179" y="6042422"/>
                </a:lnTo>
                <a:cubicBezTo>
                  <a:pt x="99218" y="6037461"/>
                  <a:pt x="96738" y="6034980"/>
                  <a:pt x="96738" y="6034980"/>
                </a:cubicBezTo>
                <a:lnTo>
                  <a:pt x="89296" y="6034980"/>
                </a:lnTo>
                <a:cubicBezTo>
                  <a:pt x="89296" y="6027539"/>
                  <a:pt x="91777" y="6022578"/>
                  <a:pt x="96738" y="6020097"/>
                </a:cubicBezTo>
                <a:lnTo>
                  <a:pt x="101389" y="6019167"/>
                </a:lnTo>
                <a:lnTo>
                  <a:pt x="98598" y="6018237"/>
                </a:lnTo>
                <a:cubicBezTo>
                  <a:pt x="97358" y="6016997"/>
                  <a:pt x="96738" y="6015137"/>
                  <a:pt x="96738" y="6012656"/>
                </a:cubicBezTo>
                <a:cubicBezTo>
                  <a:pt x="96738" y="6007695"/>
                  <a:pt x="99218" y="6002735"/>
                  <a:pt x="104179" y="5997773"/>
                </a:cubicBezTo>
                <a:lnTo>
                  <a:pt x="111621" y="5990332"/>
                </a:lnTo>
                <a:cubicBezTo>
                  <a:pt x="116582" y="5990332"/>
                  <a:pt x="119062" y="5987851"/>
                  <a:pt x="119062" y="5982890"/>
                </a:cubicBezTo>
                <a:cubicBezTo>
                  <a:pt x="124023" y="5982890"/>
                  <a:pt x="127744" y="5980410"/>
                  <a:pt x="130224" y="5975449"/>
                </a:cubicBezTo>
                <a:cubicBezTo>
                  <a:pt x="132705" y="5970488"/>
                  <a:pt x="133945" y="5965527"/>
                  <a:pt x="133945" y="5960566"/>
                </a:cubicBezTo>
                <a:lnTo>
                  <a:pt x="141386" y="5945683"/>
                </a:lnTo>
                <a:lnTo>
                  <a:pt x="156269" y="5938242"/>
                </a:lnTo>
                <a:cubicBezTo>
                  <a:pt x="161230" y="5933281"/>
                  <a:pt x="168671" y="5925840"/>
                  <a:pt x="178593" y="5915918"/>
                </a:cubicBezTo>
                <a:lnTo>
                  <a:pt x="193476" y="5901035"/>
                </a:lnTo>
                <a:cubicBezTo>
                  <a:pt x="188515" y="5905996"/>
                  <a:pt x="187275" y="5912197"/>
                  <a:pt x="189755" y="5919638"/>
                </a:cubicBezTo>
                <a:cubicBezTo>
                  <a:pt x="192236" y="5927080"/>
                  <a:pt x="195957" y="5928320"/>
                  <a:pt x="200918" y="5923359"/>
                </a:cubicBezTo>
                <a:lnTo>
                  <a:pt x="200918" y="5930801"/>
                </a:lnTo>
                <a:lnTo>
                  <a:pt x="200918" y="5938242"/>
                </a:lnTo>
                <a:lnTo>
                  <a:pt x="208359" y="5930801"/>
                </a:lnTo>
                <a:cubicBezTo>
                  <a:pt x="218281" y="5925840"/>
                  <a:pt x="222001" y="5920879"/>
                  <a:pt x="219521" y="5915918"/>
                </a:cubicBezTo>
                <a:cubicBezTo>
                  <a:pt x="217041" y="5910957"/>
                  <a:pt x="213320" y="5905996"/>
                  <a:pt x="208359" y="5901035"/>
                </a:cubicBezTo>
                <a:cubicBezTo>
                  <a:pt x="203398" y="5896074"/>
                  <a:pt x="200918" y="5891113"/>
                  <a:pt x="200918" y="5886152"/>
                </a:cubicBezTo>
                <a:cubicBezTo>
                  <a:pt x="200918" y="5881191"/>
                  <a:pt x="200918" y="5877471"/>
                  <a:pt x="200918" y="5874990"/>
                </a:cubicBezTo>
                <a:cubicBezTo>
                  <a:pt x="200918" y="5872510"/>
                  <a:pt x="198437" y="5873750"/>
                  <a:pt x="193476" y="5878711"/>
                </a:cubicBezTo>
                <a:cubicBezTo>
                  <a:pt x="188515" y="5883672"/>
                  <a:pt x="183554" y="5883672"/>
                  <a:pt x="178593" y="5878711"/>
                </a:cubicBezTo>
                <a:cubicBezTo>
                  <a:pt x="173632" y="5873750"/>
                  <a:pt x="181074" y="5868789"/>
                  <a:pt x="200918" y="5863828"/>
                </a:cubicBezTo>
                <a:cubicBezTo>
                  <a:pt x="210839" y="5863828"/>
                  <a:pt x="218281" y="5856386"/>
                  <a:pt x="223242" y="5841504"/>
                </a:cubicBezTo>
                <a:cubicBezTo>
                  <a:pt x="223242" y="5836543"/>
                  <a:pt x="223242" y="5831582"/>
                  <a:pt x="223242" y="5826621"/>
                </a:cubicBezTo>
                <a:cubicBezTo>
                  <a:pt x="223242" y="5821660"/>
                  <a:pt x="225722" y="5819179"/>
                  <a:pt x="230683" y="5819179"/>
                </a:cubicBezTo>
                <a:cubicBezTo>
                  <a:pt x="230683" y="5814219"/>
                  <a:pt x="229443" y="5809258"/>
                  <a:pt x="226962" y="5804297"/>
                </a:cubicBezTo>
                <a:cubicBezTo>
                  <a:pt x="224482" y="5799336"/>
                  <a:pt x="223242" y="5794375"/>
                  <a:pt x="223242" y="5789414"/>
                </a:cubicBezTo>
                <a:cubicBezTo>
                  <a:pt x="223242" y="5784453"/>
                  <a:pt x="219521" y="5779492"/>
                  <a:pt x="212080" y="5774531"/>
                </a:cubicBezTo>
                <a:cubicBezTo>
                  <a:pt x="204638" y="5769570"/>
                  <a:pt x="203398" y="5764610"/>
                  <a:pt x="208359" y="5759648"/>
                </a:cubicBezTo>
                <a:cubicBezTo>
                  <a:pt x="208359" y="5754687"/>
                  <a:pt x="208359" y="5749727"/>
                  <a:pt x="208359" y="5744765"/>
                </a:cubicBezTo>
                <a:cubicBezTo>
                  <a:pt x="208359" y="5734844"/>
                  <a:pt x="209599" y="5729883"/>
                  <a:pt x="212080" y="5729883"/>
                </a:cubicBezTo>
                <a:cubicBezTo>
                  <a:pt x="214560" y="5729883"/>
                  <a:pt x="218281" y="5727402"/>
                  <a:pt x="223242" y="5722441"/>
                </a:cubicBezTo>
                <a:cubicBezTo>
                  <a:pt x="233164" y="5712520"/>
                  <a:pt x="243085" y="5712520"/>
                  <a:pt x="253007" y="5722441"/>
                </a:cubicBezTo>
                <a:cubicBezTo>
                  <a:pt x="253007" y="5727402"/>
                  <a:pt x="255488" y="5727402"/>
                  <a:pt x="260449" y="5722441"/>
                </a:cubicBezTo>
                <a:cubicBezTo>
                  <a:pt x="265410" y="5717480"/>
                  <a:pt x="269130" y="5716240"/>
                  <a:pt x="271611" y="5718720"/>
                </a:cubicBezTo>
                <a:cubicBezTo>
                  <a:pt x="274091" y="5721201"/>
                  <a:pt x="275332" y="5724922"/>
                  <a:pt x="275332" y="5729883"/>
                </a:cubicBezTo>
                <a:cubicBezTo>
                  <a:pt x="275332" y="5744765"/>
                  <a:pt x="280293" y="5744765"/>
                  <a:pt x="290214" y="5729883"/>
                </a:cubicBezTo>
                <a:cubicBezTo>
                  <a:pt x="295175" y="5719961"/>
                  <a:pt x="292695" y="5715000"/>
                  <a:pt x="282773" y="5715000"/>
                </a:cubicBezTo>
                <a:cubicBezTo>
                  <a:pt x="277812" y="5715000"/>
                  <a:pt x="275332" y="5712520"/>
                  <a:pt x="275332" y="5707558"/>
                </a:cubicBezTo>
                <a:lnTo>
                  <a:pt x="267890" y="5707558"/>
                </a:lnTo>
                <a:cubicBezTo>
                  <a:pt x="262929" y="5712520"/>
                  <a:pt x="260449" y="5715000"/>
                  <a:pt x="260449" y="5715000"/>
                </a:cubicBezTo>
                <a:cubicBezTo>
                  <a:pt x="260449" y="5715000"/>
                  <a:pt x="257968" y="5712520"/>
                  <a:pt x="253007" y="5707558"/>
                </a:cubicBezTo>
                <a:lnTo>
                  <a:pt x="260449" y="5692676"/>
                </a:lnTo>
                <a:cubicBezTo>
                  <a:pt x="265410" y="5697637"/>
                  <a:pt x="267890" y="5692676"/>
                  <a:pt x="267890" y="5677793"/>
                </a:cubicBezTo>
                <a:cubicBezTo>
                  <a:pt x="267890" y="5667871"/>
                  <a:pt x="272851" y="5662910"/>
                  <a:pt x="282773" y="5662910"/>
                </a:cubicBezTo>
                <a:cubicBezTo>
                  <a:pt x="287734" y="5662910"/>
                  <a:pt x="287734" y="5665391"/>
                  <a:pt x="282773" y="5670351"/>
                </a:cubicBezTo>
                <a:cubicBezTo>
                  <a:pt x="282773" y="5670351"/>
                  <a:pt x="282773" y="5671592"/>
                  <a:pt x="282773" y="5674072"/>
                </a:cubicBezTo>
                <a:cubicBezTo>
                  <a:pt x="282773" y="5676553"/>
                  <a:pt x="285253" y="5677793"/>
                  <a:pt x="290214" y="5677793"/>
                </a:cubicBezTo>
                <a:cubicBezTo>
                  <a:pt x="300136" y="5677793"/>
                  <a:pt x="302617" y="5672832"/>
                  <a:pt x="297656" y="5662910"/>
                </a:cubicBezTo>
                <a:cubicBezTo>
                  <a:pt x="297656" y="5657949"/>
                  <a:pt x="300136" y="5652988"/>
                  <a:pt x="305097" y="5648027"/>
                </a:cubicBezTo>
                <a:cubicBezTo>
                  <a:pt x="319980" y="5643066"/>
                  <a:pt x="322460" y="5635625"/>
                  <a:pt x="312539" y="5625703"/>
                </a:cubicBezTo>
                <a:lnTo>
                  <a:pt x="312539" y="5610820"/>
                </a:lnTo>
                <a:cubicBezTo>
                  <a:pt x="307578" y="5600899"/>
                  <a:pt x="301376" y="5595937"/>
                  <a:pt x="293935" y="5595937"/>
                </a:cubicBezTo>
                <a:cubicBezTo>
                  <a:pt x="286494" y="5595937"/>
                  <a:pt x="282773" y="5593457"/>
                  <a:pt x="282773" y="5588496"/>
                </a:cubicBezTo>
                <a:cubicBezTo>
                  <a:pt x="277812" y="5583535"/>
                  <a:pt x="276572" y="5581054"/>
                  <a:pt x="279052" y="5581054"/>
                </a:cubicBezTo>
                <a:cubicBezTo>
                  <a:pt x="281533" y="5581054"/>
                  <a:pt x="285253" y="5581054"/>
                  <a:pt x="290214" y="5581054"/>
                </a:cubicBezTo>
                <a:cubicBezTo>
                  <a:pt x="295175" y="5581054"/>
                  <a:pt x="297656" y="5579814"/>
                  <a:pt x="297656" y="5577334"/>
                </a:cubicBezTo>
                <a:cubicBezTo>
                  <a:pt x="297656" y="5574854"/>
                  <a:pt x="297656" y="5573613"/>
                  <a:pt x="297656" y="5573613"/>
                </a:cubicBezTo>
                <a:cubicBezTo>
                  <a:pt x="297656" y="5568652"/>
                  <a:pt x="300136" y="5566172"/>
                  <a:pt x="305097" y="5566172"/>
                </a:cubicBezTo>
                <a:cubicBezTo>
                  <a:pt x="305097" y="5566172"/>
                  <a:pt x="307578" y="5566172"/>
                  <a:pt x="312539" y="5566172"/>
                </a:cubicBezTo>
                <a:cubicBezTo>
                  <a:pt x="317500" y="5566172"/>
                  <a:pt x="322460" y="5566172"/>
                  <a:pt x="327421" y="5566172"/>
                </a:cubicBezTo>
                <a:lnTo>
                  <a:pt x="334863" y="5558730"/>
                </a:lnTo>
                <a:lnTo>
                  <a:pt x="342304" y="5566172"/>
                </a:lnTo>
                <a:cubicBezTo>
                  <a:pt x="347265" y="5566172"/>
                  <a:pt x="354707" y="5559971"/>
                  <a:pt x="364628" y="5547568"/>
                </a:cubicBezTo>
                <a:cubicBezTo>
                  <a:pt x="374550" y="5535166"/>
                  <a:pt x="379511" y="5524004"/>
                  <a:pt x="379511" y="5514082"/>
                </a:cubicBezTo>
                <a:lnTo>
                  <a:pt x="394394" y="5491758"/>
                </a:lnTo>
                <a:cubicBezTo>
                  <a:pt x="409277" y="5481836"/>
                  <a:pt x="414238" y="5471914"/>
                  <a:pt x="409277" y="5461992"/>
                </a:cubicBezTo>
                <a:lnTo>
                  <a:pt x="416718" y="5461992"/>
                </a:lnTo>
                <a:cubicBezTo>
                  <a:pt x="421679" y="5461992"/>
                  <a:pt x="424160" y="5459512"/>
                  <a:pt x="424160" y="5454551"/>
                </a:cubicBezTo>
                <a:lnTo>
                  <a:pt x="409277" y="5454551"/>
                </a:lnTo>
                <a:lnTo>
                  <a:pt x="394394" y="5447109"/>
                </a:lnTo>
                <a:cubicBezTo>
                  <a:pt x="394394" y="5442148"/>
                  <a:pt x="390673" y="5439668"/>
                  <a:pt x="383232" y="5439668"/>
                </a:cubicBezTo>
                <a:cubicBezTo>
                  <a:pt x="375791" y="5439668"/>
                  <a:pt x="369589" y="5439668"/>
                  <a:pt x="364628" y="5439668"/>
                </a:cubicBezTo>
                <a:lnTo>
                  <a:pt x="349746" y="5432226"/>
                </a:lnTo>
                <a:cubicBezTo>
                  <a:pt x="349746" y="5432226"/>
                  <a:pt x="352226" y="5429746"/>
                  <a:pt x="357187" y="5424785"/>
                </a:cubicBezTo>
                <a:cubicBezTo>
                  <a:pt x="362148" y="5424785"/>
                  <a:pt x="365869" y="5423545"/>
                  <a:pt x="368349" y="5421064"/>
                </a:cubicBezTo>
                <a:cubicBezTo>
                  <a:pt x="370830" y="5418584"/>
                  <a:pt x="372070" y="5417344"/>
                  <a:pt x="372070" y="5417344"/>
                </a:cubicBezTo>
                <a:cubicBezTo>
                  <a:pt x="372070" y="5412383"/>
                  <a:pt x="375791" y="5408662"/>
                  <a:pt x="383232" y="5406181"/>
                </a:cubicBezTo>
                <a:cubicBezTo>
                  <a:pt x="390673" y="5403701"/>
                  <a:pt x="396875" y="5399981"/>
                  <a:pt x="401836" y="5395019"/>
                </a:cubicBezTo>
                <a:lnTo>
                  <a:pt x="409277" y="5395019"/>
                </a:lnTo>
                <a:lnTo>
                  <a:pt x="439043" y="5395019"/>
                </a:lnTo>
                <a:cubicBezTo>
                  <a:pt x="444003" y="5385098"/>
                  <a:pt x="451445" y="5375176"/>
                  <a:pt x="461367" y="5365254"/>
                </a:cubicBezTo>
                <a:lnTo>
                  <a:pt x="476250" y="5350371"/>
                </a:lnTo>
                <a:lnTo>
                  <a:pt x="468808" y="5365254"/>
                </a:lnTo>
                <a:cubicBezTo>
                  <a:pt x="463847" y="5375176"/>
                  <a:pt x="458886" y="5382617"/>
                  <a:pt x="453925" y="5387578"/>
                </a:cubicBezTo>
                <a:cubicBezTo>
                  <a:pt x="439043" y="5402461"/>
                  <a:pt x="434082" y="5412383"/>
                  <a:pt x="439043" y="5417344"/>
                </a:cubicBezTo>
                <a:cubicBezTo>
                  <a:pt x="439043" y="5422305"/>
                  <a:pt x="441523" y="5422305"/>
                  <a:pt x="446484" y="5417344"/>
                </a:cubicBezTo>
                <a:cubicBezTo>
                  <a:pt x="451445" y="5412383"/>
                  <a:pt x="453925" y="5409902"/>
                  <a:pt x="453925" y="5409902"/>
                </a:cubicBezTo>
                <a:lnTo>
                  <a:pt x="468808" y="5380136"/>
                </a:lnTo>
                <a:cubicBezTo>
                  <a:pt x="478730" y="5365254"/>
                  <a:pt x="484931" y="5355332"/>
                  <a:pt x="487412" y="5350371"/>
                </a:cubicBezTo>
                <a:cubicBezTo>
                  <a:pt x="489892" y="5345410"/>
                  <a:pt x="492373" y="5342929"/>
                  <a:pt x="494853" y="5342929"/>
                </a:cubicBezTo>
                <a:cubicBezTo>
                  <a:pt x="497334" y="5342929"/>
                  <a:pt x="499814" y="5339209"/>
                  <a:pt x="502295" y="5331767"/>
                </a:cubicBezTo>
                <a:cubicBezTo>
                  <a:pt x="504775" y="5324326"/>
                  <a:pt x="508496" y="5321846"/>
                  <a:pt x="513457" y="5324326"/>
                </a:cubicBezTo>
                <a:cubicBezTo>
                  <a:pt x="518418" y="5326807"/>
                  <a:pt x="520898" y="5325567"/>
                  <a:pt x="520898" y="5320605"/>
                </a:cubicBezTo>
                <a:cubicBezTo>
                  <a:pt x="520898" y="5315644"/>
                  <a:pt x="520898" y="5313164"/>
                  <a:pt x="520898" y="5313164"/>
                </a:cubicBezTo>
                <a:lnTo>
                  <a:pt x="528339" y="5290840"/>
                </a:lnTo>
                <a:cubicBezTo>
                  <a:pt x="533300" y="5290840"/>
                  <a:pt x="533300" y="5293320"/>
                  <a:pt x="528339" y="5298281"/>
                </a:cubicBezTo>
                <a:lnTo>
                  <a:pt x="535781" y="5298281"/>
                </a:lnTo>
                <a:cubicBezTo>
                  <a:pt x="535781" y="5293320"/>
                  <a:pt x="535781" y="5290840"/>
                  <a:pt x="535781" y="5290840"/>
                </a:cubicBezTo>
                <a:cubicBezTo>
                  <a:pt x="530820" y="5280918"/>
                  <a:pt x="533300" y="5270996"/>
                  <a:pt x="543222" y="5261074"/>
                </a:cubicBezTo>
                <a:cubicBezTo>
                  <a:pt x="548183" y="5261074"/>
                  <a:pt x="551904" y="5257353"/>
                  <a:pt x="554384" y="5249912"/>
                </a:cubicBezTo>
                <a:cubicBezTo>
                  <a:pt x="556865" y="5242470"/>
                  <a:pt x="563066" y="5233789"/>
                  <a:pt x="572988" y="5223867"/>
                </a:cubicBezTo>
                <a:cubicBezTo>
                  <a:pt x="577949" y="5213945"/>
                  <a:pt x="582910" y="5208984"/>
                  <a:pt x="587871" y="5208984"/>
                </a:cubicBezTo>
                <a:cubicBezTo>
                  <a:pt x="587871" y="5213945"/>
                  <a:pt x="589111" y="5215185"/>
                  <a:pt x="591591" y="5212705"/>
                </a:cubicBezTo>
                <a:cubicBezTo>
                  <a:pt x="594072" y="5210225"/>
                  <a:pt x="592832" y="5206504"/>
                  <a:pt x="587871" y="5201543"/>
                </a:cubicBezTo>
                <a:lnTo>
                  <a:pt x="595312" y="5194101"/>
                </a:lnTo>
                <a:cubicBezTo>
                  <a:pt x="600273" y="5194101"/>
                  <a:pt x="603994" y="5192861"/>
                  <a:pt x="606474" y="5190381"/>
                </a:cubicBezTo>
                <a:cubicBezTo>
                  <a:pt x="608955" y="5187901"/>
                  <a:pt x="610195" y="5184180"/>
                  <a:pt x="610195" y="5179219"/>
                </a:cubicBezTo>
                <a:lnTo>
                  <a:pt x="610195" y="5164336"/>
                </a:lnTo>
                <a:lnTo>
                  <a:pt x="617636" y="5156894"/>
                </a:lnTo>
                <a:lnTo>
                  <a:pt x="625078" y="5149453"/>
                </a:lnTo>
                <a:lnTo>
                  <a:pt x="639961" y="5119687"/>
                </a:lnTo>
                <a:cubicBezTo>
                  <a:pt x="644922" y="5114727"/>
                  <a:pt x="649882" y="5108525"/>
                  <a:pt x="654843" y="5101084"/>
                </a:cubicBezTo>
                <a:cubicBezTo>
                  <a:pt x="659804" y="5093642"/>
                  <a:pt x="662285" y="5087442"/>
                  <a:pt x="662285" y="5082480"/>
                </a:cubicBezTo>
                <a:lnTo>
                  <a:pt x="669726" y="5082480"/>
                </a:lnTo>
                <a:lnTo>
                  <a:pt x="684609" y="5067597"/>
                </a:lnTo>
                <a:lnTo>
                  <a:pt x="684609" y="5060156"/>
                </a:lnTo>
                <a:lnTo>
                  <a:pt x="677168" y="5067597"/>
                </a:lnTo>
                <a:lnTo>
                  <a:pt x="677168" y="5060156"/>
                </a:lnTo>
                <a:cubicBezTo>
                  <a:pt x="677168" y="5055195"/>
                  <a:pt x="678408" y="5050235"/>
                  <a:pt x="680888" y="5045273"/>
                </a:cubicBezTo>
                <a:cubicBezTo>
                  <a:pt x="683369" y="5040312"/>
                  <a:pt x="687090" y="5035352"/>
                  <a:pt x="692050" y="5030390"/>
                </a:cubicBezTo>
                <a:lnTo>
                  <a:pt x="692050" y="5015508"/>
                </a:lnTo>
                <a:lnTo>
                  <a:pt x="699492" y="5015508"/>
                </a:lnTo>
                <a:cubicBezTo>
                  <a:pt x="704453" y="5020469"/>
                  <a:pt x="706933" y="5020469"/>
                  <a:pt x="706933" y="5015508"/>
                </a:cubicBezTo>
                <a:cubicBezTo>
                  <a:pt x="706933" y="5000625"/>
                  <a:pt x="709414" y="4993183"/>
                  <a:pt x="714375" y="4993183"/>
                </a:cubicBezTo>
                <a:cubicBezTo>
                  <a:pt x="724297" y="4993183"/>
                  <a:pt x="734218" y="4983262"/>
                  <a:pt x="744140" y="4963418"/>
                </a:cubicBezTo>
                <a:cubicBezTo>
                  <a:pt x="749101" y="4953496"/>
                  <a:pt x="754062" y="4946054"/>
                  <a:pt x="759023" y="4941094"/>
                </a:cubicBezTo>
                <a:cubicBezTo>
                  <a:pt x="763984" y="4936133"/>
                  <a:pt x="766465" y="4933652"/>
                  <a:pt x="766465" y="4933652"/>
                </a:cubicBezTo>
                <a:lnTo>
                  <a:pt x="788789" y="4881562"/>
                </a:lnTo>
                <a:cubicBezTo>
                  <a:pt x="793750" y="4881562"/>
                  <a:pt x="796230" y="4880322"/>
                  <a:pt x="796230" y="4877842"/>
                </a:cubicBezTo>
                <a:cubicBezTo>
                  <a:pt x="796230" y="4875361"/>
                  <a:pt x="798711" y="4874121"/>
                  <a:pt x="803672" y="4874121"/>
                </a:cubicBezTo>
                <a:lnTo>
                  <a:pt x="811113" y="4866679"/>
                </a:lnTo>
                <a:cubicBezTo>
                  <a:pt x="811113" y="4846836"/>
                  <a:pt x="813593" y="4836914"/>
                  <a:pt x="818554" y="4836914"/>
                </a:cubicBezTo>
                <a:close/>
                <a:moveTo>
                  <a:pt x="1064121" y="4829472"/>
                </a:moveTo>
                <a:lnTo>
                  <a:pt x="1049238" y="4859238"/>
                </a:lnTo>
                <a:cubicBezTo>
                  <a:pt x="1044277" y="4859238"/>
                  <a:pt x="1043037" y="4861719"/>
                  <a:pt x="1045517" y="4866679"/>
                </a:cubicBezTo>
                <a:cubicBezTo>
                  <a:pt x="1047998" y="4871640"/>
                  <a:pt x="1046758" y="4876602"/>
                  <a:pt x="1041797" y="4881562"/>
                </a:cubicBezTo>
                <a:cubicBezTo>
                  <a:pt x="1036836" y="4886523"/>
                  <a:pt x="1034355" y="4889004"/>
                  <a:pt x="1034355" y="4889004"/>
                </a:cubicBezTo>
                <a:cubicBezTo>
                  <a:pt x="1029394" y="4889004"/>
                  <a:pt x="1026914" y="4889004"/>
                  <a:pt x="1026914" y="4889004"/>
                </a:cubicBezTo>
                <a:cubicBezTo>
                  <a:pt x="1026914" y="4889004"/>
                  <a:pt x="1024433" y="4893964"/>
                  <a:pt x="1019472" y="4903886"/>
                </a:cubicBezTo>
                <a:lnTo>
                  <a:pt x="1004590" y="4926211"/>
                </a:lnTo>
                <a:lnTo>
                  <a:pt x="982265" y="4955976"/>
                </a:lnTo>
                <a:cubicBezTo>
                  <a:pt x="977304" y="4965898"/>
                  <a:pt x="972343" y="4970859"/>
                  <a:pt x="967382" y="4970859"/>
                </a:cubicBezTo>
                <a:cubicBezTo>
                  <a:pt x="977304" y="4931171"/>
                  <a:pt x="992187" y="4903886"/>
                  <a:pt x="1012031" y="4889004"/>
                </a:cubicBezTo>
                <a:cubicBezTo>
                  <a:pt x="1016992" y="4884043"/>
                  <a:pt x="1023193" y="4877842"/>
                  <a:pt x="1030634" y="4870400"/>
                </a:cubicBezTo>
                <a:cubicBezTo>
                  <a:pt x="1038076" y="4862959"/>
                  <a:pt x="1041797" y="4857998"/>
                  <a:pt x="1041797" y="4855517"/>
                </a:cubicBezTo>
                <a:cubicBezTo>
                  <a:pt x="1041797" y="4853037"/>
                  <a:pt x="1044277" y="4848076"/>
                  <a:pt x="1049238" y="4840635"/>
                </a:cubicBezTo>
                <a:cubicBezTo>
                  <a:pt x="1054199" y="4833193"/>
                  <a:pt x="1059160" y="4829472"/>
                  <a:pt x="1064121" y="4829472"/>
                </a:cubicBezTo>
                <a:close/>
                <a:moveTo>
                  <a:pt x="5566171" y="4822031"/>
                </a:moveTo>
                <a:cubicBezTo>
                  <a:pt x="5566171" y="4822031"/>
                  <a:pt x="5566171" y="4824512"/>
                  <a:pt x="5566171" y="4829472"/>
                </a:cubicBezTo>
                <a:lnTo>
                  <a:pt x="5558730" y="4829472"/>
                </a:lnTo>
                <a:cubicBezTo>
                  <a:pt x="5558730" y="4829472"/>
                  <a:pt x="5561210" y="4826992"/>
                  <a:pt x="5566171" y="4822031"/>
                </a:cubicBezTo>
                <a:close/>
                <a:moveTo>
                  <a:pt x="4978300" y="4822031"/>
                </a:moveTo>
                <a:cubicBezTo>
                  <a:pt x="4973339" y="4822031"/>
                  <a:pt x="4973339" y="4824512"/>
                  <a:pt x="4978300" y="4829472"/>
                </a:cubicBezTo>
                <a:cubicBezTo>
                  <a:pt x="4978300" y="4829472"/>
                  <a:pt x="4980780" y="4829472"/>
                  <a:pt x="4985741" y="4829472"/>
                </a:cubicBezTo>
                <a:cubicBezTo>
                  <a:pt x="4985741" y="4829472"/>
                  <a:pt x="4985741" y="4826992"/>
                  <a:pt x="4985741" y="4822031"/>
                </a:cubicBezTo>
                <a:close/>
                <a:moveTo>
                  <a:pt x="4762499" y="4814590"/>
                </a:moveTo>
                <a:cubicBezTo>
                  <a:pt x="4757539" y="4814590"/>
                  <a:pt x="4755058" y="4815830"/>
                  <a:pt x="4755058" y="4818310"/>
                </a:cubicBezTo>
                <a:cubicBezTo>
                  <a:pt x="4755058" y="4820791"/>
                  <a:pt x="4752578" y="4824512"/>
                  <a:pt x="4747616" y="4829472"/>
                </a:cubicBezTo>
                <a:lnTo>
                  <a:pt x="4769941" y="4822031"/>
                </a:lnTo>
                <a:close/>
                <a:moveTo>
                  <a:pt x="5298281" y="4807148"/>
                </a:moveTo>
                <a:lnTo>
                  <a:pt x="5298281" y="4814590"/>
                </a:lnTo>
                <a:cubicBezTo>
                  <a:pt x="5293319" y="4819550"/>
                  <a:pt x="5293319" y="4824512"/>
                  <a:pt x="5298281" y="4829472"/>
                </a:cubicBezTo>
                <a:lnTo>
                  <a:pt x="5305722" y="4829472"/>
                </a:lnTo>
                <a:cubicBezTo>
                  <a:pt x="5305722" y="4829472"/>
                  <a:pt x="5306963" y="4826992"/>
                  <a:pt x="5309443" y="4822031"/>
                </a:cubicBezTo>
                <a:cubicBezTo>
                  <a:pt x="5311923" y="4817070"/>
                  <a:pt x="5313163" y="4814590"/>
                  <a:pt x="5313163" y="4814590"/>
                </a:cubicBezTo>
                <a:cubicBezTo>
                  <a:pt x="5308202" y="4814590"/>
                  <a:pt x="5305722" y="4814590"/>
                  <a:pt x="5305722" y="4814590"/>
                </a:cubicBezTo>
                <a:cubicBezTo>
                  <a:pt x="5305722" y="4814590"/>
                  <a:pt x="5305722" y="4812109"/>
                  <a:pt x="5305722" y="4807148"/>
                </a:cubicBezTo>
                <a:cubicBezTo>
                  <a:pt x="5305722" y="4807148"/>
                  <a:pt x="5303242" y="4807148"/>
                  <a:pt x="5298281" y="4807148"/>
                </a:cubicBezTo>
                <a:close/>
                <a:moveTo>
                  <a:pt x="1071562" y="4807148"/>
                </a:moveTo>
                <a:cubicBezTo>
                  <a:pt x="1076523" y="4807148"/>
                  <a:pt x="1079003" y="4809629"/>
                  <a:pt x="1079003" y="4814590"/>
                </a:cubicBezTo>
                <a:lnTo>
                  <a:pt x="1071562" y="4822031"/>
                </a:lnTo>
                <a:cubicBezTo>
                  <a:pt x="1071562" y="4817070"/>
                  <a:pt x="1071562" y="4814590"/>
                  <a:pt x="1071562" y="4814590"/>
                </a:cubicBezTo>
                <a:close/>
                <a:moveTo>
                  <a:pt x="5005275" y="4802497"/>
                </a:moveTo>
                <a:cubicBezTo>
                  <a:pt x="5004655" y="4801877"/>
                  <a:pt x="5003105" y="4802187"/>
                  <a:pt x="5000624" y="4803427"/>
                </a:cubicBezTo>
                <a:cubicBezTo>
                  <a:pt x="4995663" y="4805908"/>
                  <a:pt x="4993183" y="4809629"/>
                  <a:pt x="4993183" y="4814590"/>
                </a:cubicBezTo>
                <a:cubicBezTo>
                  <a:pt x="4998144" y="4814590"/>
                  <a:pt x="5001865" y="4812109"/>
                  <a:pt x="5004345" y="4807148"/>
                </a:cubicBezTo>
                <a:cubicBezTo>
                  <a:pt x="5005585" y="4804668"/>
                  <a:pt x="5005895" y="4803118"/>
                  <a:pt x="5005275" y="4802497"/>
                </a:cubicBezTo>
                <a:close/>
                <a:moveTo>
                  <a:pt x="4803427" y="4799707"/>
                </a:moveTo>
                <a:cubicBezTo>
                  <a:pt x="4805907" y="4799707"/>
                  <a:pt x="4809628" y="4799707"/>
                  <a:pt x="4814589" y="4799707"/>
                </a:cubicBezTo>
                <a:cubicBezTo>
                  <a:pt x="4824511" y="4799707"/>
                  <a:pt x="4824511" y="4804668"/>
                  <a:pt x="4814589" y="4814590"/>
                </a:cubicBezTo>
                <a:lnTo>
                  <a:pt x="4805022" y="4817779"/>
                </a:lnTo>
                <a:lnTo>
                  <a:pt x="4804822" y="4817845"/>
                </a:lnTo>
                <a:cubicBezTo>
                  <a:pt x="4796451" y="4820636"/>
                  <a:pt x="4792265" y="4822031"/>
                  <a:pt x="4792265" y="4822031"/>
                </a:cubicBezTo>
                <a:lnTo>
                  <a:pt x="4792265" y="4814590"/>
                </a:lnTo>
                <a:cubicBezTo>
                  <a:pt x="4792265" y="4814590"/>
                  <a:pt x="4792265" y="4813350"/>
                  <a:pt x="4792265" y="4810869"/>
                </a:cubicBezTo>
                <a:cubicBezTo>
                  <a:pt x="4792265" y="4808388"/>
                  <a:pt x="4789785" y="4807148"/>
                  <a:pt x="4784824" y="4807148"/>
                </a:cubicBezTo>
                <a:cubicBezTo>
                  <a:pt x="4784824" y="4807148"/>
                  <a:pt x="4784824" y="4805908"/>
                  <a:pt x="4784824" y="4803427"/>
                </a:cubicBezTo>
                <a:cubicBezTo>
                  <a:pt x="4784824" y="4800947"/>
                  <a:pt x="4786064" y="4800947"/>
                  <a:pt x="4788544" y="4803427"/>
                </a:cubicBezTo>
                <a:cubicBezTo>
                  <a:pt x="4791024" y="4805908"/>
                  <a:pt x="4794745" y="4807148"/>
                  <a:pt x="4799706" y="4807148"/>
                </a:cubicBezTo>
                <a:cubicBezTo>
                  <a:pt x="4799706" y="4802187"/>
                  <a:pt x="4800947" y="4799707"/>
                  <a:pt x="4803427" y="4799707"/>
                </a:cubicBezTo>
                <a:close/>
                <a:moveTo>
                  <a:pt x="863203" y="4799707"/>
                </a:moveTo>
                <a:cubicBezTo>
                  <a:pt x="863203" y="4802187"/>
                  <a:pt x="863823" y="4804048"/>
                  <a:pt x="865063" y="4805288"/>
                </a:cubicBezTo>
                <a:lnTo>
                  <a:pt x="869404" y="4806735"/>
                </a:lnTo>
                <a:lnTo>
                  <a:pt x="855761" y="4829472"/>
                </a:lnTo>
                <a:cubicBezTo>
                  <a:pt x="855761" y="4834433"/>
                  <a:pt x="853281" y="4834433"/>
                  <a:pt x="848320" y="4829472"/>
                </a:cubicBezTo>
                <a:lnTo>
                  <a:pt x="848320" y="4822031"/>
                </a:lnTo>
                <a:lnTo>
                  <a:pt x="855761" y="4814590"/>
                </a:lnTo>
                <a:close/>
                <a:moveTo>
                  <a:pt x="5581054" y="4792265"/>
                </a:moveTo>
                <a:cubicBezTo>
                  <a:pt x="5586015" y="4792265"/>
                  <a:pt x="5588495" y="4792265"/>
                  <a:pt x="5588495" y="4792265"/>
                </a:cubicBezTo>
                <a:cubicBezTo>
                  <a:pt x="5588495" y="4797226"/>
                  <a:pt x="5586015" y="4799707"/>
                  <a:pt x="5581054" y="4799707"/>
                </a:cubicBezTo>
                <a:lnTo>
                  <a:pt x="5573613" y="4799707"/>
                </a:lnTo>
                <a:cubicBezTo>
                  <a:pt x="5573613" y="4794746"/>
                  <a:pt x="5576093" y="4792265"/>
                  <a:pt x="5581054" y="4792265"/>
                </a:cubicBezTo>
                <a:close/>
                <a:moveTo>
                  <a:pt x="5030390" y="4792265"/>
                </a:moveTo>
                <a:cubicBezTo>
                  <a:pt x="5025429" y="4797226"/>
                  <a:pt x="5024189" y="4799707"/>
                  <a:pt x="5026669" y="4799707"/>
                </a:cubicBezTo>
                <a:cubicBezTo>
                  <a:pt x="5029149" y="4799707"/>
                  <a:pt x="5030390" y="4799707"/>
                  <a:pt x="5030390" y="4799707"/>
                </a:cubicBezTo>
                <a:cubicBezTo>
                  <a:pt x="5030390" y="4799707"/>
                  <a:pt x="5030390" y="4797226"/>
                  <a:pt x="5030390" y="4792265"/>
                </a:cubicBezTo>
                <a:close/>
                <a:moveTo>
                  <a:pt x="1012031" y="4792265"/>
                </a:moveTo>
                <a:lnTo>
                  <a:pt x="1019472" y="4792265"/>
                </a:lnTo>
                <a:cubicBezTo>
                  <a:pt x="1019472" y="4792265"/>
                  <a:pt x="1014511" y="4799707"/>
                  <a:pt x="1004590" y="4814590"/>
                </a:cubicBezTo>
                <a:cubicBezTo>
                  <a:pt x="994668" y="4829472"/>
                  <a:pt x="989707" y="4838154"/>
                  <a:pt x="989707" y="4840635"/>
                </a:cubicBezTo>
                <a:cubicBezTo>
                  <a:pt x="989707" y="4843115"/>
                  <a:pt x="987226" y="4844355"/>
                  <a:pt x="982265" y="4844355"/>
                </a:cubicBezTo>
                <a:cubicBezTo>
                  <a:pt x="977304" y="4844355"/>
                  <a:pt x="977304" y="4839394"/>
                  <a:pt x="982265" y="4829472"/>
                </a:cubicBezTo>
                <a:cubicBezTo>
                  <a:pt x="982265" y="4829472"/>
                  <a:pt x="983506" y="4828232"/>
                  <a:pt x="985986" y="4825752"/>
                </a:cubicBezTo>
                <a:cubicBezTo>
                  <a:pt x="988466" y="4823271"/>
                  <a:pt x="989707" y="4819550"/>
                  <a:pt x="989707" y="4814590"/>
                </a:cubicBezTo>
                <a:close/>
                <a:moveTo>
                  <a:pt x="878086" y="4792265"/>
                </a:moveTo>
                <a:cubicBezTo>
                  <a:pt x="878086" y="4792265"/>
                  <a:pt x="876845" y="4794746"/>
                  <a:pt x="874365" y="4799707"/>
                </a:cubicBezTo>
                <a:cubicBezTo>
                  <a:pt x="871885" y="4804668"/>
                  <a:pt x="870644" y="4807148"/>
                  <a:pt x="870644" y="4807148"/>
                </a:cubicBezTo>
                <a:lnTo>
                  <a:pt x="869404" y="4806735"/>
                </a:lnTo>
                <a:close/>
                <a:moveTo>
                  <a:pt x="1257597" y="4784824"/>
                </a:moveTo>
                <a:lnTo>
                  <a:pt x="1257597" y="4799707"/>
                </a:lnTo>
                <a:lnTo>
                  <a:pt x="1242715" y="4836914"/>
                </a:lnTo>
                <a:cubicBezTo>
                  <a:pt x="1247676" y="4836914"/>
                  <a:pt x="1250156" y="4839394"/>
                  <a:pt x="1250156" y="4844355"/>
                </a:cubicBezTo>
                <a:cubicBezTo>
                  <a:pt x="1250156" y="4849316"/>
                  <a:pt x="1247676" y="4854277"/>
                  <a:pt x="1242715" y="4859238"/>
                </a:cubicBezTo>
                <a:cubicBezTo>
                  <a:pt x="1237753" y="4859238"/>
                  <a:pt x="1235273" y="4861719"/>
                  <a:pt x="1235273" y="4866679"/>
                </a:cubicBezTo>
                <a:lnTo>
                  <a:pt x="1242715" y="4866679"/>
                </a:lnTo>
                <a:lnTo>
                  <a:pt x="1242715" y="4874121"/>
                </a:lnTo>
                <a:cubicBezTo>
                  <a:pt x="1237753" y="4879082"/>
                  <a:pt x="1232793" y="4881562"/>
                  <a:pt x="1227832" y="4881562"/>
                </a:cubicBezTo>
                <a:cubicBezTo>
                  <a:pt x="1222871" y="4881562"/>
                  <a:pt x="1220390" y="4884043"/>
                  <a:pt x="1220390" y="4889004"/>
                </a:cubicBezTo>
                <a:cubicBezTo>
                  <a:pt x="1220390" y="4893964"/>
                  <a:pt x="1217910" y="4893964"/>
                  <a:pt x="1212949" y="4889004"/>
                </a:cubicBezTo>
                <a:lnTo>
                  <a:pt x="1205507" y="4903886"/>
                </a:lnTo>
                <a:lnTo>
                  <a:pt x="1190625" y="4933652"/>
                </a:lnTo>
                <a:lnTo>
                  <a:pt x="1183183" y="4941094"/>
                </a:lnTo>
                <a:cubicBezTo>
                  <a:pt x="1178222" y="4936133"/>
                  <a:pt x="1178222" y="4932412"/>
                  <a:pt x="1183183" y="4929931"/>
                </a:cubicBezTo>
                <a:cubicBezTo>
                  <a:pt x="1188144" y="4927451"/>
                  <a:pt x="1188144" y="4924971"/>
                  <a:pt x="1183183" y="4922490"/>
                </a:cubicBezTo>
                <a:cubicBezTo>
                  <a:pt x="1178222" y="4920009"/>
                  <a:pt x="1178222" y="4913809"/>
                  <a:pt x="1183183" y="4903886"/>
                </a:cubicBezTo>
                <a:lnTo>
                  <a:pt x="1190625" y="4881562"/>
                </a:lnTo>
                <a:lnTo>
                  <a:pt x="1190625" y="4874121"/>
                </a:lnTo>
                <a:cubicBezTo>
                  <a:pt x="1190625" y="4869160"/>
                  <a:pt x="1190625" y="4865439"/>
                  <a:pt x="1190625" y="4862959"/>
                </a:cubicBezTo>
                <a:cubicBezTo>
                  <a:pt x="1190625" y="4860478"/>
                  <a:pt x="1190625" y="4859238"/>
                  <a:pt x="1190625" y="4859238"/>
                </a:cubicBezTo>
                <a:lnTo>
                  <a:pt x="1198066" y="4851797"/>
                </a:lnTo>
                <a:lnTo>
                  <a:pt x="1198066" y="4859238"/>
                </a:lnTo>
                <a:cubicBezTo>
                  <a:pt x="1203027" y="4864199"/>
                  <a:pt x="1204267" y="4869160"/>
                  <a:pt x="1201787" y="4874121"/>
                </a:cubicBezTo>
                <a:cubicBezTo>
                  <a:pt x="1199307" y="4879082"/>
                  <a:pt x="1198066" y="4881562"/>
                  <a:pt x="1198066" y="4881562"/>
                </a:cubicBezTo>
                <a:lnTo>
                  <a:pt x="1212949" y="4859238"/>
                </a:lnTo>
                <a:cubicBezTo>
                  <a:pt x="1222871" y="4844355"/>
                  <a:pt x="1226591" y="4836914"/>
                  <a:pt x="1224111" y="4836914"/>
                </a:cubicBezTo>
                <a:cubicBezTo>
                  <a:pt x="1221630" y="4836914"/>
                  <a:pt x="1221630" y="4835674"/>
                  <a:pt x="1224111" y="4833193"/>
                </a:cubicBezTo>
                <a:cubicBezTo>
                  <a:pt x="1226591" y="4830712"/>
                  <a:pt x="1230312" y="4829472"/>
                  <a:pt x="1235273" y="4829472"/>
                </a:cubicBezTo>
                <a:cubicBezTo>
                  <a:pt x="1240234" y="4819550"/>
                  <a:pt x="1243955" y="4810869"/>
                  <a:pt x="1246435" y="4803427"/>
                </a:cubicBezTo>
                <a:cubicBezTo>
                  <a:pt x="1248916" y="4795986"/>
                  <a:pt x="1252636" y="4789785"/>
                  <a:pt x="1257597" y="4784824"/>
                </a:cubicBezTo>
                <a:close/>
                <a:moveTo>
                  <a:pt x="1093887" y="4784824"/>
                </a:moveTo>
                <a:cubicBezTo>
                  <a:pt x="1093887" y="4789785"/>
                  <a:pt x="1091406" y="4792265"/>
                  <a:pt x="1086445" y="4792265"/>
                </a:cubicBezTo>
                <a:lnTo>
                  <a:pt x="1079003" y="4792265"/>
                </a:lnTo>
                <a:cubicBezTo>
                  <a:pt x="1079003" y="4792265"/>
                  <a:pt x="1081484" y="4791025"/>
                  <a:pt x="1086445" y="4788545"/>
                </a:cubicBezTo>
                <a:cubicBezTo>
                  <a:pt x="1091406" y="4786064"/>
                  <a:pt x="1093887" y="4784824"/>
                  <a:pt x="1093887" y="4784824"/>
                </a:cubicBezTo>
                <a:close/>
                <a:moveTo>
                  <a:pt x="5309443" y="4781103"/>
                </a:moveTo>
                <a:lnTo>
                  <a:pt x="5303790" y="4786756"/>
                </a:lnTo>
                <a:lnTo>
                  <a:pt x="5309443" y="4781103"/>
                </a:lnTo>
                <a:close/>
                <a:moveTo>
                  <a:pt x="1451074" y="4777383"/>
                </a:moveTo>
                <a:cubicBezTo>
                  <a:pt x="1446113" y="4777383"/>
                  <a:pt x="1443632" y="4782343"/>
                  <a:pt x="1443632" y="4792265"/>
                </a:cubicBezTo>
                <a:cubicBezTo>
                  <a:pt x="1443632" y="4802187"/>
                  <a:pt x="1443632" y="4807148"/>
                  <a:pt x="1443632" y="4807148"/>
                </a:cubicBezTo>
                <a:cubicBezTo>
                  <a:pt x="1438671" y="4807148"/>
                  <a:pt x="1436191" y="4805908"/>
                  <a:pt x="1436191" y="4803427"/>
                </a:cubicBezTo>
                <a:cubicBezTo>
                  <a:pt x="1436191" y="4800947"/>
                  <a:pt x="1436191" y="4799707"/>
                  <a:pt x="1436191" y="4799707"/>
                </a:cubicBezTo>
                <a:cubicBezTo>
                  <a:pt x="1436191" y="4799707"/>
                  <a:pt x="1433711" y="4799707"/>
                  <a:pt x="1428750" y="4799707"/>
                </a:cubicBezTo>
                <a:lnTo>
                  <a:pt x="1421308" y="4792265"/>
                </a:lnTo>
                <a:lnTo>
                  <a:pt x="1406425" y="4814590"/>
                </a:lnTo>
                <a:cubicBezTo>
                  <a:pt x="1401464" y="4829472"/>
                  <a:pt x="1397744" y="4835674"/>
                  <a:pt x="1395263" y="4833193"/>
                </a:cubicBezTo>
                <a:cubicBezTo>
                  <a:pt x="1392783" y="4830712"/>
                  <a:pt x="1391543" y="4831953"/>
                  <a:pt x="1391543" y="4836914"/>
                </a:cubicBezTo>
                <a:cubicBezTo>
                  <a:pt x="1391543" y="4836914"/>
                  <a:pt x="1391543" y="4839394"/>
                  <a:pt x="1391543" y="4844355"/>
                </a:cubicBezTo>
                <a:cubicBezTo>
                  <a:pt x="1396504" y="4844355"/>
                  <a:pt x="1398984" y="4851797"/>
                  <a:pt x="1398984" y="4866679"/>
                </a:cubicBezTo>
                <a:cubicBezTo>
                  <a:pt x="1394023" y="4881562"/>
                  <a:pt x="1396504" y="4886523"/>
                  <a:pt x="1406425" y="4881562"/>
                </a:cubicBezTo>
                <a:lnTo>
                  <a:pt x="1413867" y="4874121"/>
                </a:lnTo>
                <a:cubicBezTo>
                  <a:pt x="1413867" y="4869160"/>
                  <a:pt x="1415107" y="4866679"/>
                  <a:pt x="1417588" y="4866679"/>
                </a:cubicBezTo>
                <a:cubicBezTo>
                  <a:pt x="1420068" y="4866679"/>
                  <a:pt x="1423789" y="4864199"/>
                  <a:pt x="1428750" y="4859238"/>
                </a:cubicBezTo>
                <a:cubicBezTo>
                  <a:pt x="1433711" y="4834433"/>
                  <a:pt x="1438671" y="4819550"/>
                  <a:pt x="1443632" y="4814590"/>
                </a:cubicBezTo>
                <a:cubicBezTo>
                  <a:pt x="1443632" y="4814590"/>
                  <a:pt x="1443632" y="4812109"/>
                  <a:pt x="1443632" y="4807148"/>
                </a:cubicBezTo>
                <a:cubicBezTo>
                  <a:pt x="1443632" y="4807148"/>
                  <a:pt x="1446113" y="4802187"/>
                  <a:pt x="1451074" y="4792265"/>
                </a:cubicBezTo>
                <a:lnTo>
                  <a:pt x="1458515" y="4777383"/>
                </a:lnTo>
                <a:cubicBezTo>
                  <a:pt x="1458515" y="4777383"/>
                  <a:pt x="1456035" y="4777383"/>
                  <a:pt x="1451074" y="4777383"/>
                </a:cubicBezTo>
                <a:close/>
                <a:moveTo>
                  <a:pt x="1397496" y="4777383"/>
                </a:moveTo>
                <a:lnTo>
                  <a:pt x="1395263" y="4781103"/>
                </a:lnTo>
                <a:cubicBezTo>
                  <a:pt x="1392783" y="4783584"/>
                  <a:pt x="1391543" y="4787305"/>
                  <a:pt x="1391543" y="4792265"/>
                </a:cubicBezTo>
                <a:cubicBezTo>
                  <a:pt x="1394023" y="4787305"/>
                  <a:pt x="1395884" y="4782964"/>
                  <a:pt x="1397124" y="4779243"/>
                </a:cubicBezTo>
                <a:close/>
                <a:moveTo>
                  <a:pt x="1005287" y="4772964"/>
                </a:moveTo>
                <a:cubicBezTo>
                  <a:pt x="1008543" y="4773429"/>
                  <a:pt x="1008310" y="4777383"/>
                  <a:pt x="1004590" y="4784824"/>
                </a:cubicBezTo>
                <a:cubicBezTo>
                  <a:pt x="999629" y="4789785"/>
                  <a:pt x="994668" y="4789785"/>
                  <a:pt x="989707" y="4784824"/>
                </a:cubicBezTo>
                <a:cubicBezTo>
                  <a:pt x="989707" y="4779863"/>
                  <a:pt x="993427" y="4776143"/>
                  <a:pt x="1000869" y="4773662"/>
                </a:cubicBezTo>
                <a:cubicBezTo>
                  <a:pt x="1002729" y="4773042"/>
                  <a:pt x="1004202" y="4772809"/>
                  <a:pt x="1005287" y="4772964"/>
                </a:cubicBezTo>
                <a:close/>
                <a:moveTo>
                  <a:pt x="5573613" y="4762500"/>
                </a:moveTo>
                <a:lnTo>
                  <a:pt x="5566171" y="4777383"/>
                </a:lnTo>
                <a:cubicBezTo>
                  <a:pt x="5561210" y="4777383"/>
                  <a:pt x="5558730" y="4779863"/>
                  <a:pt x="5558730" y="4784824"/>
                </a:cubicBezTo>
                <a:cubicBezTo>
                  <a:pt x="5558730" y="4789785"/>
                  <a:pt x="5558730" y="4792265"/>
                  <a:pt x="5558730" y="4792265"/>
                </a:cubicBezTo>
                <a:cubicBezTo>
                  <a:pt x="5558730" y="4797226"/>
                  <a:pt x="5553768" y="4802187"/>
                  <a:pt x="5543847" y="4807148"/>
                </a:cubicBezTo>
                <a:lnTo>
                  <a:pt x="5536406" y="4799707"/>
                </a:lnTo>
                <a:cubicBezTo>
                  <a:pt x="5541367" y="4799707"/>
                  <a:pt x="5545088" y="4797226"/>
                  <a:pt x="5547568" y="4792265"/>
                </a:cubicBezTo>
                <a:cubicBezTo>
                  <a:pt x="5550048" y="4787305"/>
                  <a:pt x="5551288" y="4784824"/>
                  <a:pt x="5551288" y="4784824"/>
                </a:cubicBezTo>
                <a:cubicBezTo>
                  <a:pt x="5551288" y="4779863"/>
                  <a:pt x="5553768" y="4774902"/>
                  <a:pt x="5558730" y="4769941"/>
                </a:cubicBezTo>
                <a:close/>
                <a:moveTo>
                  <a:pt x="5320605" y="4762500"/>
                </a:moveTo>
                <a:lnTo>
                  <a:pt x="5314226" y="4775257"/>
                </a:lnTo>
                <a:lnTo>
                  <a:pt x="5317814" y="4770871"/>
                </a:lnTo>
                <a:cubicBezTo>
                  <a:pt x="5319675" y="4767771"/>
                  <a:pt x="5320605" y="4764980"/>
                  <a:pt x="5320605" y="4762500"/>
                </a:cubicBezTo>
                <a:close/>
                <a:moveTo>
                  <a:pt x="4836913" y="4762500"/>
                </a:moveTo>
                <a:lnTo>
                  <a:pt x="4836913" y="4769941"/>
                </a:lnTo>
                <a:cubicBezTo>
                  <a:pt x="4841875" y="4769941"/>
                  <a:pt x="4844355" y="4767461"/>
                  <a:pt x="4844355" y="4762500"/>
                </a:cubicBezTo>
                <a:close/>
                <a:moveTo>
                  <a:pt x="1443632" y="4762500"/>
                </a:moveTo>
                <a:lnTo>
                  <a:pt x="1451074" y="4769941"/>
                </a:lnTo>
                <a:cubicBezTo>
                  <a:pt x="1451074" y="4769941"/>
                  <a:pt x="1451074" y="4767461"/>
                  <a:pt x="1451074" y="4762500"/>
                </a:cubicBezTo>
                <a:close/>
                <a:moveTo>
                  <a:pt x="1101328" y="4762500"/>
                </a:moveTo>
                <a:lnTo>
                  <a:pt x="1108769" y="4769941"/>
                </a:lnTo>
                <a:lnTo>
                  <a:pt x="1093887" y="4777383"/>
                </a:lnTo>
                <a:cubicBezTo>
                  <a:pt x="1093887" y="4777383"/>
                  <a:pt x="1096367" y="4772422"/>
                  <a:pt x="1101328" y="4762500"/>
                </a:cubicBezTo>
                <a:close/>
                <a:moveTo>
                  <a:pt x="967382" y="4762500"/>
                </a:moveTo>
                <a:lnTo>
                  <a:pt x="959941" y="4769941"/>
                </a:lnTo>
                <a:cubicBezTo>
                  <a:pt x="954980" y="4779863"/>
                  <a:pt x="952500" y="4787305"/>
                  <a:pt x="952500" y="4792265"/>
                </a:cubicBezTo>
                <a:lnTo>
                  <a:pt x="959941" y="4784824"/>
                </a:lnTo>
                <a:lnTo>
                  <a:pt x="967382" y="4777383"/>
                </a:lnTo>
                <a:cubicBezTo>
                  <a:pt x="967382" y="4772422"/>
                  <a:pt x="967382" y="4767461"/>
                  <a:pt x="967382" y="4762500"/>
                </a:cubicBezTo>
                <a:close/>
                <a:moveTo>
                  <a:pt x="5461991" y="4755058"/>
                </a:moveTo>
                <a:cubicBezTo>
                  <a:pt x="5466953" y="4755058"/>
                  <a:pt x="5469433" y="4755058"/>
                  <a:pt x="5469433" y="4755058"/>
                </a:cubicBezTo>
                <a:cubicBezTo>
                  <a:pt x="5469433" y="4755058"/>
                  <a:pt x="5469433" y="4757539"/>
                  <a:pt x="5469433" y="4762500"/>
                </a:cubicBezTo>
                <a:cubicBezTo>
                  <a:pt x="5469433" y="4767461"/>
                  <a:pt x="5466953" y="4772422"/>
                  <a:pt x="5461991" y="4777383"/>
                </a:cubicBezTo>
                <a:lnTo>
                  <a:pt x="5454550" y="4777383"/>
                </a:lnTo>
                <a:cubicBezTo>
                  <a:pt x="5459511" y="4777383"/>
                  <a:pt x="5459511" y="4774902"/>
                  <a:pt x="5454550" y="4769941"/>
                </a:cubicBezTo>
                <a:cubicBezTo>
                  <a:pt x="5454550" y="4769941"/>
                  <a:pt x="5454550" y="4768701"/>
                  <a:pt x="5454550" y="4766220"/>
                </a:cubicBezTo>
                <a:cubicBezTo>
                  <a:pt x="5454550" y="4763740"/>
                  <a:pt x="5452070" y="4762500"/>
                  <a:pt x="5447109" y="4762500"/>
                </a:cubicBezTo>
                <a:cubicBezTo>
                  <a:pt x="5447109" y="4762500"/>
                  <a:pt x="5448349" y="4762500"/>
                  <a:pt x="5450829" y="4762500"/>
                </a:cubicBezTo>
                <a:cubicBezTo>
                  <a:pt x="5453309" y="4762500"/>
                  <a:pt x="5454550" y="4762500"/>
                  <a:pt x="5454550" y="4762500"/>
                </a:cubicBezTo>
                <a:close/>
                <a:moveTo>
                  <a:pt x="1458515" y="4755058"/>
                </a:moveTo>
                <a:lnTo>
                  <a:pt x="1458515" y="4762500"/>
                </a:lnTo>
                <a:lnTo>
                  <a:pt x="1458515" y="4769941"/>
                </a:lnTo>
                <a:cubicBezTo>
                  <a:pt x="1458515" y="4769941"/>
                  <a:pt x="1460996" y="4767461"/>
                  <a:pt x="1465957" y="4762500"/>
                </a:cubicBezTo>
                <a:cubicBezTo>
                  <a:pt x="1465957" y="4757539"/>
                  <a:pt x="1463476" y="4755058"/>
                  <a:pt x="1458515" y="4755058"/>
                </a:cubicBezTo>
                <a:close/>
                <a:moveTo>
                  <a:pt x="1369218" y="4755058"/>
                </a:moveTo>
                <a:lnTo>
                  <a:pt x="1361777" y="4769941"/>
                </a:lnTo>
                <a:cubicBezTo>
                  <a:pt x="1356816" y="4774902"/>
                  <a:pt x="1353095" y="4779863"/>
                  <a:pt x="1350615" y="4784824"/>
                </a:cubicBezTo>
                <a:cubicBezTo>
                  <a:pt x="1348135" y="4789785"/>
                  <a:pt x="1345654" y="4792265"/>
                  <a:pt x="1343173" y="4792265"/>
                </a:cubicBezTo>
                <a:cubicBezTo>
                  <a:pt x="1340693" y="4792265"/>
                  <a:pt x="1339453" y="4794746"/>
                  <a:pt x="1339453" y="4799707"/>
                </a:cubicBezTo>
                <a:cubicBezTo>
                  <a:pt x="1339453" y="4804668"/>
                  <a:pt x="1339453" y="4807148"/>
                  <a:pt x="1339453" y="4807148"/>
                </a:cubicBezTo>
                <a:cubicBezTo>
                  <a:pt x="1339453" y="4817070"/>
                  <a:pt x="1336973" y="4822031"/>
                  <a:pt x="1332012" y="4822031"/>
                </a:cubicBezTo>
                <a:lnTo>
                  <a:pt x="1317128" y="4836914"/>
                </a:lnTo>
                <a:cubicBezTo>
                  <a:pt x="1317128" y="4841875"/>
                  <a:pt x="1318369" y="4844355"/>
                  <a:pt x="1320849" y="4844355"/>
                </a:cubicBezTo>
                <a:cubicBezTo>
                  <a:pt x="1323330" y="4844355"/>
                  <a:pt x="1327050" y="4844355"/>
                  <a:pt x="1332012" y="4844355"/>
                </a:cubicBezTo>
                <a:cubicBezTo>
                  <a:pt x="1332012" y="4844355"/>
                  <a:pt x="1333252" y="4843115"/>
                  <a:pt x="1335732" y="4840635"/>
                </a:cubicBezTo>
                <a:cubicBezTo>
                  <a:pt x="1338212" y="4838154"/>
                  <a:pt x="1339453" y="4834433"/>
                  <a:pt x="1339453" y="4829472"/>
                </a:cubicBezTo>
                <a:cubicBezTo>
                  <a:pt x="1339453" y="4824512"/>
                  <a:pt x="1340693" y="4823271"/>
                  <a:pt x="1343173" y="4825752"/>
                </a:cubicBezTo>
                <a:cubicBezTo>
                  <a:pt x="1345654" y="4828232"/>
                  <a:pt x="1348135" y="4828232"/>
                  <a:pt x="1350615" y="4825752"/>
                </a:cubicBezTo>
                <a:cubicBezTo>
                  <a:pt x="1353095" y="4823271"/>
                  <a:pt x="1354336" y="4824512"/>
                  <a:pt x="1354336" y="4829472"/>
                </a:cubicBezTo>
                <a:lnTo>
                  <a:pt x="1369218" y="4814590"/>
                </a:lnTo>
                <a:lnTo>
                  <a:pt x="1361777" y="4799707"/>
                </a:lnTo>
                <a:lnTo>
                  <a:pt x="1361777" y="4792265"/>
                </a:lnTo>
                <a:lnTo>
                  <a:pt x="1361777" y="4777383"/>
                </a:lnTo>
                <a:cubicBezTo>
                  <a:pt x="1366738" y="4777383"/>
                  <a:pt x="1369218" y="4776143"/>
                  <a:pt x="1369218" y="4773662"/>
                </a:cubicBezTo>
                <a:cubicBezTo>
                  <a:pt x="1369218" y="4771181"/>
                  <a:pt x="1369218" y="4769941"/>
                  <a:pt x="1369218" y="4769941"/>
                </a:cubicBezTo>
                <a:lnTo>
                  <a:pt x="1369218" y="4762500"/>
                </a:lnTo>
                <a:cubicBezTo>
                  <a:pt x="1369218" y="4762500"/>
                  <a:pt x="1369218" y="4760019"/>
                  <a:pt x="1369218" y="4755058"/>
                </a:cubicBezTo>
                <a:close/>
                <a:moveTo>
                  <a:pt x="4858410" y="4752578"/>
                </a:moveTo>
                <a:lnTo>
                  <a:pt x="4858307" y="4753198"/>
                </a:lnTo>
                <a:lnTo>
                  <a:pt x="4857749" y="4753570"/>
                </a:lnTo>
                <a:close/>
                <a:moveTo>
                  <a:pt x="5484316" y="4747617"/>
                </a:moveTo>
                <a:cubicBezTo>
                  <a:pt x="5494237" y="4747617"/>
                  <a:pt x="5496718" y="4752578"/>
                  <a:pt x="5491757" y="4762500"/>
                </a:cubicBezTo>
                <a:lnTo>
                  <a:pt x="5499199" y="4762500"/>
                </a:lnTo>
                <a:cubicBezTo>
                  <a:pt x="5504160" y="4757539"/>
                  <a:pt x="5506640" y="4755058"/>
                  <a:pt x="5506640" y="4755058"/>
                </a:cubicBezTo>
                <a:cubicBezTo>
                  <a:pt x="5506640" y="4760019"/>
                  <a:pt x="5506640" y="4762500"/>
                  <a:pt x="5506640" y="4762500"/>
                </a:cubicBezTo>
                <a:cubicBezTo>
                  <a:pt x="5506640" y="4762500"/>
                  <a:pt x="5506640" y="4764980"/>
                  <a:pt x="5506640" y="4769941"/>
                </a:cubicBezTo>
                <a:cubicBezTo>
                  <a:pt x="5501679" y="4769941"/>
                  <a:pt x="5501679" y="4772422"/>
                  <a:pt x="5506640" y="4777383"/>
                </a:cubicBezTo>
                <a:lnTo>
                  <a:pt x="5499199" y="4777383"/>
                </a:lnTo>
                <a:cubicBezTo>
                  <a:pt x="5494237" y="4772422"/>
                  <a:pt x="5491757" y="4774902"/>
                  <a:pt x="5491757" y="4784824"/>
                </a:cubicBezTo>
                <a:cubicBezTo>
                  <a:pt x="5486796" y="4784824"/>
                  <a:pt x="5484316" y="4787305"/>
                  <a:pt x="5484316" y="4792265"/>
                </a:cubicBezTo>
                <a:cubicBezTo>
                  <a:pt x="5479354" y="4792265"/>
                  <a:pt x="5476874" y="4794746"/>
                  <a:pt x="5476874" y="4799707"/>
                </a:cubicBezTo>
                <a:lnTo>
                  <a:pt x="5469433" y="4814590"/>
                </a:lnTo>
                <a:lnTo>
                  <a:pt x="5469433" y="4799707"/>
                </a:lnTo>
                <a:cubicBezTo>
                  <a:pt x="5464472" y="4794746"/>
                  <a:pt x="5464472" y="4789785"/>
                  <a:pt x="5469433" y="4784824"/>
                </a:cubicBezTo>
                <a:lnTo>
                  <a:pt x="5476874" y="4762500"/>
                </a:lnTo>
                <a:cubicBezTo>
                  <a:pt x="5476874" y="4757539"/>
                  <a:pt x="5478115" y="4753818"/>
                  <a:pt x="5480595" y="4751338"/>
                </a:cubicBezTo>
                <a:cubicBezTo>
                  <a:pt x="5483075" y="4748857"/>
                  <a:pt x="5484316" y="4747617"/>
                  <a:pt x="5484316" y="4747617"/>
                </a:cubicBezTo>
                <a:close/>
                <a:moveTo>
                  <a:pt x="4762499" y="4747617"/>
                </a:moveTo>
                <a:cubicBezTo>
                  <a:pt x="4757539" y="4752578"/>
                  <a:pt x="4755058" y="4755058"/>
                  <a:pt x="4755058" y="4755058"/>
                </a:cubicBezTo>
                <a:lnTo>
                  <a:pt x="4762499" y="4755058"/>
                </a:lnTo>
                <a:close/>
                <a:moveTo>
                  <a:pt x="4862427" y="4746554"/>
                </a:moveTo>
                <a:lnTo>
                  <a:pt x="4858410" y="4752578"/>
                </a:lnTo>
                <a:lnTo>
                  <a:pt x="4859238" y="4747617"/>
                </a:lnTo>
                <a:close/>
                <a:moveTo>
                  <a:pt x="5547568" y="4740176"/>
                </a:moveTo>
                <a:cubicBezTo>
                  <a:pt x="5550048" y="4740176"/>
                  <a:pt x="5553768" y="4740176"/>
                  <a:pt x="5558730" y="4740176"/>
                </a:cubicBezTo>
                <a:cubicBezTo>
                  <a:pt x="5563691" y="4740176"/>
                  <a:pt x="5566171" y="4740176"/>
                  <a:pt x="5566171" y="4740176"/>
                </a:cubicBezTo>
                <a:cubicBezTo>
                  <a:pt x="5566171" y="4740176"/>
                  <a:pt x="5563691" y="4742656"/>
                  <a:pt x="5558730" y="4747617"/>
                </a:cubicBezTo>
                <a:cubicBezTo>
                  <a:pt x="5553768" y="4747617"/>
                  <a:pt x="5551288" y="4750098"/>
                  <a:pt x="5551288" y="4755058"/>
                </a:cubicBezTo>
                <a:lnTo>
                  <a:pt x="5528964" y="4784824"/>
                </a:lnTo>
                <a:cubicBezTo>
                  <a:pt x="5519043" y="4799707"/>
                  <a:pt x="5514081" y="4807148"/>
                  <a:pt x="5514081" y="4807148"/>
                </a:cubicBezTo>
                <a:lnTo>
                  <a:pt x="5514081" y="4814590"/>
                </a:lnTo>
                <a:lnTo>
                  <a:pt x="5506640" y="4807148"/>
                </a:lnTo>
                <a:cubicBezTo>
                  <a:pt x="5511601" y="4802187"/>
                  <a:pt x="5515322" y="4797226"/>
                  <a:pt x="5517802" y="4792265"/>
                </a:cubicBezTo>
                <a:cubicBezTo>
                  <a:pt x="5520282" y="4787305"/>
                  <a:pt x="5521523" y="4779863"/>
                  <a:pt x="5521523" y="4769941"/>
                </a:cubicBezTo>
                <a:cubicBezTo>
                  <a:pt x="5521523" y="4764980"/>
                  <a:pt x="5522763" y="4761260"/>
                  <a:pt x="5525243" y="4758779"/>
                </a:cubicBezTo>
                <a:cubicBezTo>
                  <a:pt x="5527724" y="4756298"/>
                  <a:pt x="5528964" y="4755058"/>
                  <a:pt x="5528964" y="4755058"/>
                </a:cubicBezTo>
                <a:cubicBezTo>
                  <a:pt x="5533925" y="4755058"/>
                  <a:pt x="5538886" y="4752578"/>
                  <a:pt x="5543847" y="4747617"/>
                </a:cubicBezTo>
                <a:cubicBezTo>
                  <a:pt x="5543847" y="4742656"/>
                  <a:pt x="5545088" y="4740176"/>
                  <a:pt x="5547568" y="4740176"/>
                </a:cubicBezTo>
                <a:close/>
                <a:moveTo>
                  <a:pt x="4866679" y="4740176"/>
                </a:moveTo>
                <a:cubicBezTo>
                  <a:pt x="4866679" y="4742656"/>
                  <a:pt x="4866059" y="4744517"/>
                  <a:pt x="4864819" y="4745757"/>
                </a:cubicBezTo>
                <a:lnTo>
                  <a:pt x="4862427" y="4746554"/>
                </a:lnTo>
                <a:close/>
                <a:moveTo>
                  <a:pt x="922734" y="4740176"/>
                </a:moveTo>
                <a:lnTo>
                  <a:pt x="930175" y="4740176"/>
                </a:lnTo>
                <a:cubicBezTo>
                  <a:pt x="930175" y="4745136"/>
                  <a:pt x="927695" y="4747617"/>
                  <a:pt x="922734" y="4747617"/>
                </a:cubicBezTo>
                <a:cubicBezTo>
                  <a:pt x="917773" y="4747617"/>
                  <a:pt x="917773" y="4745136"/>
                  <a:pt x="922734" y="4740176"/>
                </a:cubicBezTo>
                <a:close/>
                <a:moveTo>
                  <a:pt x="5484316" y="4732734"/>
                </a:moveTo>
                <a:cubicBezTo>
                  <a:pt x="5489277" y="4732734"/>
                  <a:pt x="5489277" y="4735215"/>
                  <a:pt x="5484316" y="4740176"/>
                </a:cubicBezTo>
                <a:cubicBezTo>
                  <a:pt x="5484316" y="4745136"/>
                  <a:pt x="5481836" y="4745136"/>
                  <a:pt x="5476874" y="4740176"/>
                </a:cubicBezTo>
                <a:cubicBezTo>
                  <a:pt x="5476874" y="4740176"/>
                  <a:pt x="5479354" y="4737695"/>
                  <a:pt x="5484316" y="4732734"/>
                </a:cubicBezTo>
                <a:close/>
                <a:moveTo>
                  <a:pt x="4862726" y="4720642"/>
                </a:moveTo>
                <a:cubicBezTo>
                  <a:pt x="4864121" y="4720642"/>
                  <a:pt x="4865439" y="4720952"/>
                  <a:pt x="4866679" y="4721572"/>
                </a:cubicBezTo>
                <a:cubicBezTo>
                  <a:pt x="4871640" y="4724053"/>
                  <a:pt x="4870400" y="4727773"/>
                  <a:pt x="4862958" y="4732734"/>
                </a:cubicBezTo>
                <a:cubicBezTo>
                  <a:pt x="4855517" y="4737695"/>
                  <a:pt x="4851796" y="4742656"/>
                  <a:pt x="4851796" y="4747617"/>
                </a:cubicBezTo>
                <a:cubicBezTo>
                  <a:pt x="4851796" y="4752578"/>
                  <a:pt x="4853037" y="4755058"/>
                  <a:pt x="4855517" y="4755058"/>
                </a:cubicBezTo>
                <a:lnTo>
                  <a:pt x="4857749" y="4753570"/>
                </a:lnTo>
                <a:lnTo>
                  <a:pt x="4851796" y="4762500"/>
                </a:lnTo>
                <a:lnTo>
                  <a:pt x="4836913" y="4777383"/>
                </a:lnTo>
                <a:lnTo>
                  <a:pt x="4822031" y="4777383"/>
                </a:lnTo>
                <a:cubicBezTo>
                  <a:pt x="4812109" y="4777383"/>
                  <a:pt x="4807148" y="4779863"/>
                  <a:pt x="4807148" y="4784824"/>
                </a:cubicBezTo>
                <a:lnTo>
                  <a:pt x="4792265" y="4784824"/>
                </a:lnTo>
                <a:cubicBezTo>
                  <a:pt x="4792265" y="4779863"/>
                  <a:pt x="4793506" y="4777383"/>
                  <a:pt x="4795986" y="4777383"/>
                </a:cubicBezTo>
                <a:cubicBezTo>
                  <a:pt x="4798466" y="4777383"/>
                  <a:pt x="4804668" y="4772422"/>
                  <a:pt x="4814589" y="4762500"/>
                </a:cubicBezTo>
                <a:lnTo>
                  <a:pt x="4829472" y="4755058"/>
                </a:lnTo>
                <a:cubicBezTo>
                  <a:pt x="4834433" y="4755058"/>
                  <a:pt x="4836913" y="4752578"/>
                  <a:pt x="4836913" y="4747617"/>
                </a:cubicBezTo>
                <a:cubicBezTo>
                  <a:pt x="4836913" y="4742656"/>
                  <a:pt x="4840634" y="4736455"/>
                  <a:pt x="4848075" y="4729013"/>
                </a:cubicBezTo>
                <a:cubicBezTo>
                  <a:pt x="4853657" y="4723432"/>
                  <a:pt x="4858540" y="4720642"/>
                  <a:pt x="4862726" y="4720642"/>
                </a:cubicBezTo>
                <a:close/>
                <a:moveTo>
                  <a:pt x="1127373" y="4717851"/>
                </a:moveTo>
                <a:cubicBezTo>
                  <a:pt x="1129853" y="4717851"/>
                  <a:pt x="1131094" y="4717851"/>
                  <a:pt x="1131094" y="4717851"/>
                </a:cubicBezTo>
                <a:cubicBezTo>
                  <a:pt x="1131094" y="4717851"/>
                  <a:pt x="1131094" y="4720332"/>
                  <a:pt x="1131094" y="4725293"/>
                </a:cubicBezTo>
                <a:lnTo>
                  <a:pt x="1123652" y="4725293"/>
                </a:lnTo>
                <a:cubicBezTo>
                  <a:pt x="1123652" y="4720332"/>
                  <a:pt x="1124892" y="4717851"/>
                  <a:pt x="1127373" y="4717851"/>
                </a:cubicBezTo>
                <a:close/>
                <a:moveTo>
                  <a:pt x="5618261" y="4710410"/>
                </a:moveTo>
                <a:lnTo>
                  <a:pt x="5625702" y="4717851"/>
                </a:lnTo>
                <a:lnTo>
                  <a:pt x="5610820" y="4717851"/>
                </a:lnTo>
                <a:cubicBezTo>
                  <a:pt x="5610820" y="4717851"/>
                  <a:pt x="5613300" y="4715371"/>
                  <a:pt x="5618261" y="4710410"/>
                </a:cubicBezTo>
                <a:close/>
                <a:moveTo>
                  <a:pt x="4885283" y="4710410"/>
                </a:moveTo>
                <a:cubicBezTo>
                  <a:pt x="4887763" y="4710410"/>
                  <a:pt x="4889003" y="4712891"/>
                  <a:pt x="4889003" y="4717851"/>
                </a:cubicBezTo>
                <a:cubicBezTo>
                  <a:pt x="4884042" y="4722812"/>
                  <a:pt x="4881562" y="4722812"/>
                  <a:pt x="4881562" y="4717851"/>
                </a:cubicBezTo>
                <a:cubicBezTo>
                  <a:pt x="4881562" y="4712891"/>
                  <a:pt x="4882802" y="4710410"/>
                  <a:pt x="4885283" y="4710410"/>
                </a:cubicBezTo>
                <a:close/>
                <a:moveTo>
                  <a:pt x="1004590" y="4710410"/>
                </a:moveTo>
                <a:lnTo>
                  <a:pt x="997148" y="4725293"/>
                </a:lnTo>
                <a:lnTo>
                  <a:pt x="989707" y="4725293"/>
                </a:lnTo>
                <a:cubicBezTo>
                  <a:pt x="989707" y="4720332"/>
                  <a:pt x="990947" y="4716611"/>
                  <a:pt x="993427" y="4714131"/>
                </a:cubicBezTo>
                <a:cubicBezTo>
                  <a:pt x="995908" y="4711650"/>
                  <a:pt x="999629" y="4710410"/>
                  <a:pt x="1004590" y="4710410"/>
                </a:cubicBezTo>
                <a:close/>
                <a:moveTo>
                  <a:pt x="1495722" y="4695527"/>
                </a:moveTo>
                <a:lnTo>
                  <a:pt x="1495722" y="4702969"/>
                </a:lnTo>
                <a:cubicBezTo>
                  <a:pt x="1500683" y="4702969"/>
                  <a:pt x="1503164" y="4702969"/>
                  <a:pt x="1503164" y="4702969"/>
                </a:cubicBezTo>
                <a:cubicBezTo>
                  <a:pt x="1503164" y="4698008"/>
                  <a:pt x="1503164" y="4695527"/>
                  <a:pt x="1503164" y="4695527"/>
                </a:cubicBezTo>
                <a:cubicBezTo>
                  <a:pt x="1503164" y="4695527"/>
                  <a:pt x="1500683" y="4695527"/>
                  <a:pt x="1495722" y="4695527"/>
                </a:cubicBezTo>
                <a:close/>
                <a:moveTo>
                  <a:pt x="4889003" y="4688086"/>
                </a:moveTo>
                <a:cubicBezTo>
                  <a:pt x="4889003" y="4693046"/>
                  <a:pt x="4886523" y="4695527"/>
                  <a:pt x="4881562" y="4695527"/>
                </a:cubicBezTo>
                <a:cubicBezTo>
                  <a:pt x="4876600" y="4695527"/>
                  <a:pt x="4874120" y="4698008"/>
                  <a:pt x="4874120" y="4702969"/>
                </a:cubicBezTo>
                <a:cubicBezTo>
                  <a:pt x="4874120" y="4707929"/>
                  <a:pt x="4871640" y="4710410"/>
                  <a:pt x="4866679" y="4710410"/>
                </a:cubicBezTo>
                <a:cubicBezTo>
                  <a:pt x="4861718" y="4710410"/>
                  <a:pt x="4861718" y="4709170"/>
                  <a:pt x="4866679" y="4706689"/>
                </a:cubicBezTo>
                <a:cubicBezTo>
                  <a:pt x="4871640" y="4704209"/>
                  <a:pt x="4871640" y="4700488"/>
                  <a:pt x="4866679" y="4695527"/>
                </a:cubicBezTo>
                <a:cubicBezTo>
                  <a:pt x="4861718" y="4695527"/>
                  <a:pt x="4859238" y="4698008"/>
                  <a:pt x="4859238" y="4702969"/>
                </a:cubicBezTo>
                <a:cubicBezTo>
                  <a:pt x="4854276" y="4698008"/>
                  <a:pt x="4849316" y="4698008"/>
                  <a:pt x="4844355" y="4702969"/>
                </a:cubicBezTo>
                <a:cubicBezTo>
                  <a:pt x="4849316" y="4702969"/>
                  <a:pt x="4851796" y="4705449"/>
                  <a:pt x="4851796" y="4710410"/>
                </a:cubicBezTo>
                <a:lnTo>
                  <a:pt x="4844355" y="4710410"/>
                </a:lnTo>
                <a:cubicBezTo>
                  <a:pt x="4839393" y="4710410"/>
                  <a:pt x="4833193" y="4714131"/>
                  <a:pt x="4825751" y="4721572"/>
                </a:cubicBezTo>
                <a:cubicBezTo>
                  <a:pt x="4818310" y="4729013"/>
                  <a:pt x="4812109" y="4737695"/>
                  <a:pt x="4807148" y="4747617"/>
                </a:cubicBezTo>
                <a:cubicBezTo>
                  <a:pt x="4802186" y="4757539"/>
                  <a:pt x="4797226" y="4764980"/>
                  <a:pt x="4792265" y="4769941"/>
                </a:cubicBezTo>
                <a:cubicBezTo>
                  <a:pt x="4792265" y="4774902"/>
                  <a:pt x="4791024" y="4778623"/>
                  <a:pt x="4788544" y="4781103"/>
                </a:cubicBezTo>
                <a:cubicBezTo>
                  <a:pt x="4786064" y="4783584"/>
                  <a:pt x="4787304" y="4787305"/>
                  <a:pt x="4792265" y="4792265"/>
                </a:cubicBezTo>
                <a:cubicBezTo>
                  <a:pt x="4792265" y="4797226"/>
                  <a:pt x="4789785" y="4799707"/>
                  <a:pt x="4784824" y="4799707"/>
                </a:cubicBezTo>
                <a:lnTo>
                  <a:pt x="4777382" y="4799707"/>
                </a:lnTo>
                <a:lnTo>
                  <a:pt x="4777382" y="4814590"/>
                </a:lnTo>
                <a:cubicBezTo>
                  <a:pt x="4777382" y="4819550"/>
                  <a:pt x="4777382" y="4822031"/>
                  <a:pt x="4777382" y="4822031"/>
                </a:cubicBezTo>
                <a:lnTo>
                  <a:pt x="4777382" y="4851797"/>
                </a:lnTo>
                <a:lnTo>
                  <a:pt x="4762499" y="4844355"/>
                </a:lnTo>
                <a:lnTo>
                  <a:pt x="4755058" y="4844355"/>
                </a:lnTo>
                <a:lnTo>
                  <a:pt x="4747616" y="4844355"/>
                </a:lnTo>
                <a:cubicBezTo>
                  <a:pt x="4747616" y="4849316"/>
                  <a:pt x="4745136" y="4851797"/>
                  <a:pt x="4740175" y="4851797"/>
                </a:cubicBezTo>
                <a:lnTo>
                  <a:pt x="4717851" y="4844355"/>
                </a:lnTo>
                <a:cubicBezTo>
                  <a:pt x="4717851" y="4844355"/>
                  <a:pt x="4717851" y="4845595"/>
                  <a:pt x="4717851" y="4848076"/>
                </a:cubicBezTo>
                <a:lnTo>
                  <a:pt x="4717851" y="4851797"/>
                </a:lnTo>
                <a:cubicBezTo>
                  <a:pt x="4712890" y="4851797"/>
                  <a:pt x="4710409" y="4851797"/>
                  <a:pt x="4710409" y="4851797"/>
                </a:cubicBezTo>
                <a:cubicBezTo>
                  <a:pt x="4710409" y="4856757"/>
                  <a:pt x="4710409" y="4859238"/>
                  <a:pt x="4710409" y="4859238"/>
                </a:cubicBezTo>
                <a:lnTo>
                  <a:pt x="4717851" y="4851797"/>
                </a:lnTo>
                <a:lnTo>
                  <a:pt x="4717851" y="4852727"/>
                </a:lnTo>
                <a:cubicBezTo>
                  <a:pt x="4717851" y="4854587"/>
                  <a:pt x="4717851" y="4856757"/>
                  <a:pt x="4717851" y="4859238"/>
                </a:cubicBezTo>
                <a:cubicBezTo>
                  <a:pt x="4722812" y="4864199"/>
                  <a:pt x="4720332" y="4869160"/>
                  <a:pt x="4710409" y="4874121"/>
                </a:cubicBezTo>
                <a:lnTo>
                  <a:pt x="4702968" y="4881562"/>
                </a:lnTo>
                <a:cubicBezTo>
                  <a:pt x="4702968" y="4876602"/>
                  <a:pt x="4704209" y="4872881"/>
                  <a:pt x="4706689" y="4870400"/>
                </a:cubicBezTo>
                <a:cubicBezTo>
                  <a:pt x="4709169" y="4867919"/>
                  <a:pt x="4707929" y="4866679"/>
                  <a:pt x="4702968" y="4866679"/>
                </a:cubicBezTo>
                <a:cubicBezTo>
                  <a:pt x="4698007" y="4866679"/>
                  <a:pt x="4694287" y="4869160"/>
                  <a:pt x="4691806" y="4874121"/>
                </a:cubicBezTo>
                <a:cubicBezTo>
                  <a:pt x="4689326" y="4879082"/>
                  <a:pt x="4688086" y="4881562"/>
                  <a:pt x="4688086" y="4881562"/>
                </a:cubicBezTo>
                <a:cubicBezTo>
                  <a:pt x="4678164" y="4891484"/>
                  <a:pt x="4673203" y="4901406"/>
                  <a:pt x="4673203" y="4911328"/>
                </a:cubicBezTo>
                <a:cubicBezTo>
                  <a:pt x="4673203" y="4916289"/>
                  <a:pt x="4670722" y="4921250"/>
                  <a:pt x="4665761" y="4926211"/>
                </a:cubicBezTo>
                <a:cubicBezTo>
                  <a:pt x="4665761" y="4926211"/>
                  <a:pt x="4664521" y="4926211"/>
                  <a:pt x="4662041" y="4926211"/>
                </a:cubicBezTo>
                <a:cubicBezTo>
                  <a:pt x="4659560" y="4926211"/>
                  <a:pt x="4658320" y="4928691"/>
                  <a:pt x="4658320" y="4933652"/>
                </a:cubicBezTo>
                <a:lnTo>
                  <a:pt x="4665761" y="4926211"/>
                </a:lnTo>
                <a:cubicBezTo>
                  <a:pt x="4675683" y="4921250"/>
                  <a:pt x="4680644" y="4926211"/>
                  <a:pt x="4680644" y="4941094"/>
                </a:cubicBezTo>
                <a:lnTo>
                  <a:pt x="4680644" y="4952256"/>
                </a:lnTo>
                <a:cubicBezTo>
                  <a:pt x="4680644" y="4949775"/>
                  <a:pt x="4679404" y="4948535"/>
                  <a:pt x="4676923" y="4948535"/>
                </a:cubicBezTo>
                <a:cubicBezTo>
                  <a:pt x="4674443" y="4948535"/>
                  <a:pt x="4673203" y="4948535"/>
                  <a:pt x="4673203" y="4948535"/>
                </a:cubicBezTo>
                <a:cubicBezTo>
                  <a:pt x="4673203" y="4953496"/>
                  <a:pt x="4673203" y="4955976"/>
                  <a:pt x="4673203" y="4955976"/>
                </a:cubicBezTo>
                <a:cubicBezTo>
                  <a:pt x="4668242" y="4955976"/>
                  <a:pt x="4664521" y="4959697"/>
                  <a:pt x="4662041" y="4967138"/>
                </a:cubicBezTo>
                <a:cubicBezTo>
                  <a:pt x="4659560" y="4974580"/>
                  <a:pt x="4660800" y="4979541"/>
                  <a:pt x="4665761" y="4982021"/>
                </a:cubicBezTo>
                <a:cubicBezTo>
                  <a:pt x="4670722" y="4984502"/>
                  <a:pt x="4668242" y="4985742"/>
                  <a:pt x="4658320" y="4985742"/>
                </a:cubicBezTo>
                <a:cubicBezTo>
                  <a:pt x="4658320" y="4985742"/>
                  <a:pt x="4657080" y="4985742"/>
                  <a:pt x="4654599" y="4985742"/>
                </a:cubicBezTo>
                <a:cubicBezTo>
                  <a:pt x="4652119" y="4985742"/>
                  <a:pt x="4650878" y="4988223"/>
                  <a:pt x="4650878" y="4993183"/>
                </a:cubicBezTo>
                <a:lnTo>
                  <a:pt x="4658320" y="5000625"/>
                </a:lnTo>
                <a:lnTo>
                  <a:pt x="4665761" y="4993183"/>
                </a:lnTo>
                <a:cubicBezTo>
                  <a:pt x="4675683" y="4988223"/>
                  <a:pt x="4673203" y="4993183"/>
                  <a:pt x="4658320" y="5008066"/>
                </a:cubicBezTo>
                <a:cubicBezTo>
                  <a:pt x="4648398" y="5017988"/>
                  <a:pt x="4640957" y="5021709"/>
                  <a:pt x="4635996" y="5019228"/>
                </a:cubicBezTo>
                <a:cubicBezTo>
                  <a:pt x="4631035" y="5016748"/>
                  <a:pt x="4628554" y="5017988"/>
                  <a:pt x="4628554" y="5022949"/>
                </a:cubicBezTo>
                <a:cubicBezTo>
                  <a:pt x="4633515" y="5027910"/>
                  <a:pt x="4635996" y="5030390"/>
                  <a:pt x="4635996" y="5030390"/>
                </a:cubicBezTo>
                <a:lnTo>
                  <a:pt x="4628554" y="5037832"/>
                </a:lnTo>
                <a:cubicBezTo>
                  <a:pt x="4623593" y="5042793"/>
                  <a:pt x="4621113" y="5045273"/>
                  <a:pt x="4621113" y="5045273"/>
                </a:cubicBezTo>
                <a:cubicBezTo>
                  <a:pt x="4621113" y="5050235"/>
                  <a:pt x="4619873" y="5055195"/>
                  <a:pt x="4617392" y="5060156"/>
                </a:cubicBezTo>
                <a:cubicBezTo>
                  <a:pt x="4614912" y="5065117"/>
                  <a:pt x="4611191" y="5065117"/>
                  <a:pt x="4606230" y="5060156"/>
                </a:cubicBezTo>
                <a:cubicBezTo>
                  <a:pt x="4601269" y="5055195"/>
                  <a:pt x="4598789" y="5060156"/>
                  <a:pt x="4598789" y="5075039"/>
                </a:cubicBezTo>
                <a:cubicBezTo>
                  <a:pt x="4593828" y="5080000"/>
                  <a:pt x="4591347" y="5083721"/>
                  <a:pt x="4591347" y="5086201"/>
                </a:cubicBezTo>
                <a:cubicBezTo>
                  <a:pt x="4591347" y="5088682"/>
                  <a:pt x="4593828" y="5089922"/>
                  <a:pt x="4598789" y="5089922"/>
                </a:cubicBezTo>
                <a:lnTo>
                  <a:pt x="4606230" y="5082480"/>
                </a:lnTo>
                <a:lnTo>
                  <a:pt x="4613671" y="5075039"/>
                </a:lnTo>
                <a:lnTo>
                  <a:pt x="4613671" y="5082480"/>
                </a:lnTo>
                <a:cubicBezTo>
                  <a:pt x="4613671" y="5082480"/>
                  <a:pt x="4612431" y="5083721"/>
                  <a:pt x="4609951" y="5086201"/>
                </a:cubicBezTo>
                <a:cubicBezTo>
                  <a:pt x="4607470" y="5088682"/>
                  <a:pt x="4606230" y="5092402"/>
                  <a:pt x="4606230" y="5097363"/>
                </a:cubicBezTo>
                <a:lnTo>
                  <a:pt x="4591347" y="5097363"/>
                </a:lnTo>
                <a:lnTo>
                  <a:pt x="4598789" y="5104804"/>
                </a:lnTo>
                <a:lnTo>
                  <a:pt x="4591347" y="5119687"/>
                </a:lnTo>
                <a:lnTo>
                  <a:pt x="4583906" y="5119687"/>
                </a:lnTo>
                <a:cubicBezTo>
                  <a:pt x="4578945" y="5129609"/>
                  <a:pt x="4577705" y="5135811"/>
                  <a:pt x="4580185" y="5138291"/>
                </a:cubicBezTo>
                <a:cubicBezTo>
                  <a:pt x="4582666" y="5140771"/>
                  <a:pt x="4583906" y="5139531"/>
                  <a:pt x="4583906" y="5134570"/>
                </a:cubicBezTo>
                <a:cubicBezTo>
                  <a:pt x="4583906" y="5129609"/>
                  <a:pt x="4585146" y="5127129"/>
                  <a:pt x="4587627" y="5127129"/>
                </a:cubicBezTo>
                <a:cubicBezTo>
                  <a:pt x="4590107" y="5127129"/>
                  <a:pt x="4598789" y="5122168"/>
                  <a:pt x="4613671" y="5112246"/>
                </a:cubicBezTo>
                <a:cubicBezTo>
                  <a:pt x="4628554" y="5097363"/>
                  <a:pt x="4635996" y="5092402"/>
                  <a:pt x="4635996" y="5097363"/>
                </a:cubicBezTo>
                <a:cubicBezTo>
                  <a:pt x="4635996" y="5112246"/>
                  <a:pt x="4623593" y="5127129"/>
                  <a:pt x="4598789" y="5142011"/>
                </a:cubicBezTo>
                <a:cubicBezTo>
                  <a:pt x="4598789" y="5142011"/>
                  <a:pt x="4595068" y="5148213"/>
                  <a:pt x="4587627" y="5160615"/>
                </a:cubicBezTo>
                <a:cubicBezTo>
                  <a:pt x="4580185" y="5173018"/>
                  <a:pt x="4576464" y="5179219"/>
                  <a:pt x="4576464" y="5179219"/>
                </a:cubicBezTo>
                <a:lnTo>
                  <a:pt x="4583906" y="5179219"/>
                </a:lnTo>
                <a:cubicBezTo>
                  <a:pt x="4583906" y="5174258"/>
                  <a:pt x="4585146" y="5173018"/>
                  <a:pt x="4587627" y="5175498"/>
                </a:cubicBezTo>
                <a:cubicBezTo>
                  <a:pt x="4590107" y="5177978"/>
                  <a:pt x="4588867" y="5181699"/>
                  <a:pt x="4583906" y="5186660"/>
                </a:cubicBezTo>
                <a:lnTo>
                  <a:pt x="4576464" y="5194101"/>
                </a:lnTo>
                <a:lnTo>
                  <a:pt x="4576464" y="5186660"/>
                </a:lnTo>
                <a:cubicBezTo>
                  <a:pt x="4571503" y="5181699"/>
                  <a:pt x="4566543" y="5181699"/>
                  <a:pt x="4561582" y="5186660"/>
                </a:cubicBezTo>
                <a:lnTo>
                  <a:pt x="4561582" y="5194101"/>
                </a:lnTo>
                <a:cubicBezTo>
                  <a:pt x="4571503" y="5194101"/>
                  <a:pt x="4577705" y="5195342"/>
                  <a:pt x="4580185" y="5197822"/>
                </a:cubicBezTo>
                <a:cubicBezTo>
                  <a:pt x="4582666" y="5200303"/>
                  <a:pt x="4583906" y="5204023"/>
                  <a:pt x="4583906" y="5208984"/>
                </a:cubicBezTo>
                <a:cubicBezTo>
                  <a:pt x="4583906" y="5218906"/>
                  <a:pt x="4585146" y="5223867"/>
                  <a:pt x="4587627" y="5223867"/>
                </a:cubicBezTo>
                <a:cubicBezTo>
                  <a:pt x="4590107" y="5223867"/>
                  <a:pt x="4593828" y="5221387"/>
                  <a:pt x="4598789" y="5216426"/>
                </a:cubicBezTo>
                <a:lnTo>
                  <a:pt x="4598789" y="5208984"/>
                </a:lnTo>
                <a:cubicBezTo>
                  <a:pt x="4598789" y="5204023"/>
                  <a:pt x="4598789" y="5201543"/>
                  <a:pt x="4598789" y="5201543"/>
                </a:cubicBezTo>
                <a:cubicBezTo>
                  <a:pt x="4598789" y="5201543"/>
                  <a:pt x="4601269" y="5201543"/>
                  <a:pt x="4606230" y="5201543"/>
                </a:cubicBezTo>
                <a:cubicBezTo>
                  <a:pt x="4621113" y="5201543"/>
                  <a:pt x="4631035" y="5191621"/>
                  <a:pt x="4635996" y="5171777"/>
                </a:cubicBezTo>
                <a:cubicBezTo>
                  <a:pt x="4635996" y="5171777"/>
                  <a:pt x="4635996" y="5169297"/>
                  <a:pt x="4635996" y="5164336"/>
                </a:cubicBezTo>
                <a:cubicBezTo>
                  <a:pt x="4640957" y="5164336"/>
                  <a:pt x="4645917" y="5160615"/>
                  <a:pt x="4650878" y="5153174"/>
                </a:cubicBezTo>
                <a:cubicBezTo>
                  <a:pt x="4655840" y="5145732"/>
                  <a:pt x="4658320" y="5139531"/>
                  <a:pt x="4658320" y="5134570"/>
                </a:cubicBezTo>
                <a:lnTo>
                  <a:pt x="4673203" y="5119687"/>
                </a:lnTo>
                <a:lnTo>
                  <a:pt x="4680644" y="5097363"/>
                </a:lnTo>
                <a:cubicBezTo>
                  <a:pt x="4685605" y="5092402"/>
                  <a:pt x="4688086" y="5089922"/>
                  <a:pt x="4688086" y="5089922"/>
                </a:cubicBezTo>
                <a:cubicBezTo>
                  <a:pt x="4688086" y="5080000"/>
                  <a:pt x="4690566" y="5075039"/>
                  <a:pt x="4695527" y="5075039"/>
                </a:cubicBezTo>
                <a:cubicBezTo>
                  <a:pt x="4715371" y="5075039"/>
                  <a:pt x="4725292" y="5067597"/>
                  <a:pt x="4725292" y="5052715"/>
                </a:cubicBezTo>
                <a:lnTo>
                  <a:pt x="4725292" y="5045273"/>
                </a:lnTo>
                <a:cubicBezTo>
                  <a:pt x="4725292" y="5045273"/>
                  <a:pt x="4725292" y="5042793"/>
                  <a:pt x="4725292" y="5037832"/>
                </a:cubicBezTo>
                <a:cubicBezTo>
                  <a:pt x="4725292" y="5032871"/>
                  <a:pt x="4727773" y="5030390"/>
                  <a:pt x="4732734" y="5030390"/>
                </a:cubicBezTo>
                <a:lnTo>
                  <a:pt x="4747616" y="5015508"/>
                </a:lnTo>
                <a:lnTo>
                  <a:pt x="4762499" y="5008066"/>
                </a:lnTo>
                <a:lnTo>
                  <a:pt x="4769941" y="4993183"/>
                </a:lnTo>
                <a:cubicBezTo>
                  <a:pt x="4779863" y="4978301"/>
                  <a:pt x="4784824" y="4970859"/>
                  <a:pt x="4784824" y="4970859"/>
                </a:cubicBezTo>
                <a:cubicBezTo>
                  <a:pt x="4784824" y="4970859"/>
                  <a:pt x="4789785" y="4965898"/>
                  <a:pt x="4799706" y="4955976"/>
                </a:cubicBezTo>
                <a:lnTo>
                  <a:pt x="4807148" y="4948535"/>
                </a:lnTo>
                <a:lnTo>
                  <a:pt x="4829472" y="4918769"/>
                </a:lnTo>
                <a:lnTo>
                  <a:pt x="4844355" y="4896445"/>
                </a:lnTo>
                <a:cubicBezTo>
                  <a:pt x="4839393" y="4891484"/>
                  <a:pt x="4831952" y="4898926"/>
                  <a:pt x="4822031" y="4918769"/>
                </a:cubicBezTo>
                <a:cubicBezTo>
                  <a:pt x="4812109" y="4933652"/>
                  <a:pt x="4805907" y="4942334"/>
                  <a:pt x="4803427" y="4944814"/>
                </a:cubicBezTo>
                <a:cubicBezTo>
                  <a:pt x="4800947" y="4947295"/>
                  <a:pt x="4792265" y="4955976"/>
                  <a:pt x="4777382" y="4970859"/>
                </a:cubicBezTo>
                <a:lnTo>
                  <a:pt x="4762499" y="4970859"/>
                </a:lnTo>
                <a:cubicBezTo>
                  <a:pt x="4757539" y="4970859"/>
                  <a:pt x="4755058" y="4973340"/>
                  <a:pt x="4755058" y="4978301"/>
                </a:cubicBezTo>
                <a:cubicBezTo>
                  <a:pt x="4755058" y="4978301"/>
                  <a:pt x="4755058" y="4980781"/>
                  <a:pt x="4755058" y="4985742"/>
                </a:cubicBezTo>
                <a:lnTo>
                  <a:pt x="4747616" y="4993183"/>
                </a:lnTo>
                <a:cubicBezTo>
                  <a:pt x="4747616" y="4998145"/>
                  <a:pt x="4745136" y="5003105"/>
                  <a:pt x="4740175" y="5008066"/>
                </a:cubicBezTo>
                <a:lnTo>
                  <a:pt x="4710409" y="5022949"/>
                </a:lnTo>
                <a:cubicBezTo>
                  <a:pt x="4710409" y="5022949"/>
                  <a:pt x="4710409" y="5020469"/>
                  <a:pt x="4710409" y="5015508"/>
                </a:cubicBezTo>
                <a:cubicBezTo>
                  <a:pt x="4705449" y="5015508"/>
                  <a:pt x="4702968" y="5015508"/>
                  <a:pt x="4702968" y="5015508"/>
                </a:cubicBezTo>
                <a:lnTo>
                  <a:pt x="4695527" y="5022949"/>
                </a:lnTo>
                <a:cubicBezTo>
                  <a:pt x="4695527" y="5027910"/>
                  <a:pt x="4695527" y="5030390"/>
                  <a:pt x="4695527" y="5030390"/>
                </a:cubicBezTo>
                <a:cubicBezTo>
                  <a:pt x="4695527" y="5030390"/>
                  <a:pt x="4693047" y="5030390"/>
                  <a:pt x="4688086" y="5030390"/>
                </a:cubicBezTo>
                <a:lnTo>
                  <a:pt x="4680644" y="5037832"/>
                </a:lnTo>
                <a:lnTo>
                  <a:pt x="4688086" y="5022949"/>
                </a:lnTo>
                <a:cubicBezTo>
                  <a:pt x="4698007" y="5013027"/>
                  <a:pt x="4701728" y="5006826"/>
                  <a:pt x="4699247" y="5004345"/>
                </a:cubicBezTo>
                <a:cubicBezTo>
                  <a:pt x="4696767" y="5001865"/>
                  <a:pt x="4699247" y="4996904"/>
                  <a:pt x="4706689" y="4989463"/>
                </a:cubicBezTo>
                <a:cubicBezTo>
                  <a:pt x="4714130" y="4982021"/>
                  <a:pt x="4717851" y="4978301"/>
                  <a:pt x="4717851" y="4978301"/>
                </a:cubicBezTo>
                <a:cubicBezTo>
                  <a:pt x="4717851" y="4978301"/>
                  <a:pt x="4719091" y="4977060"/>
                  <a:pt x="4721572" y="4974580"/>
                </a:cubicBezTo>
                <a:cubicBezTo>
                  <a:pt x="4724052" y="4972100"/>
                  <a:pt x="4725292" y="4968378"/>
                  <a:pt x="4725292" y="4963418"/>
                </a:cubicBezTo>
                <a:cubicBezTo>
                  <a:pt x="4735214" y="4958457"/>
                  <a:pt x="4740175" y="4952256"/>
                  <a:pt x="4740175" y="4944814"/>
                </a:cubicBezTo>
                <a:cubicBezTo>
                  <a:pt x="4740175" y="4937373"/>
                  <a:pt x="4741416" y="4932412"/>
                  <a:pt x="4743896" y="4929931"/>
                </a:cubicBezTo>
                <a:cubicBezTo>
                  <a:pt x="4746376" y="4927451"/>
                  <a:pt x="4747616" y="4924971"/>
                  <a:pt x="4747616" y="4922490"/>
                </a:cubicBezTo>
                <a:cubicBezTo>
                  <a:pt x="4747616" y="4920009"/>
                  <a:pt x="4745136" y="4918769"/>
                  <a:pt x="4740175" y="4918769"/>
                </a:cubicBezTo>
                <a:lnTo>
                  <a:pt x="4732734" y="4918769"/>
                </a:lnTo>
                <a:cubicBezTo>
                  <a:pt x="4737695" y="4913809"/>
                  <a:pt x="4742656" y="4911328"/>
                  <a:pt x="4747616" y="4911328"/>
                </a:cubicBezTo>
                <a:cubicBezTo>
                  <a:pt x="4752578" y="4916289"/>
                  <a:pt x="4758779" y="4916289"/>
                  <a:pt x="4766220" y="4911328"/>
                </a:cubicBezTo>
                <a:cubicBezTo>
                  <a:pt x="4773661" y="4906367"/>
                  <a:pt x="4777382" y="4902646"/>
                  <a:pt x="4777382" y="4900166"/>
                </a:cubicBezTo>
                <a:cubicBezTo>
                  <a:pt x="4777382" y="4897685"/>
                  <a:pt x="4772421" y="4896445"/>
                  <a:pt x="4762499" y="4896445"/>
                </a:cubicBezTo>
                <a:lnTo>
                  <a:pt x="4769941" y="4881562"/>
                </a:lnTo>
                <a:lnTo>
                  <a:pt x="4784824" y="4866679"/>
                </a:lnTo>
                <a:lnTo>
                  <a:pt x="4792265" y="4851797"/>
                </a:lnTo>
                <a:lnTo>
                  <a:pt x="4799706" y="4851797"/>
                </a:lnTo>
                <a:cubicBezTo>
                  <a:pt x="4804668" y="4851797"/>
                  <a:pt x="4807148" y="4849316"/>
                  <a:pt x="4807148" y="4844355"/>
                </a:cubicBezTo>
                <a:cubicBezTo>
                  <a:pt x="4807148" y="4844355"/>
                  <a:pt x="4805907" y="4843115"/>
                  <a:pt x="4803427" y="4840635"/>
                </a:cubicBezTo>
                <a:cubicBezTo>
                  <a:pt x="4800947" y="4838154"/>
                  <a:pt x="4799706" y="4836914"/>
                  <a:pt x="4799706" y="4836914"/>
                </a:cubicBezTo>
                <a:lnTo>
                  <a:pt x="4814589" y="4822031"/>
                </a:lnTo>
                <a:cubicBezTo>
                  <a:pt x="4829472" y="4812109"/>
                  <a:pt x="4844355" y="4799707"/>
                  <a:pt x="4859238" y="4784824"/>
                </a:cubicBezTo>
                <a:cubicBezTo>
                  <a:pt x="4864199" y="4774902"/>
                  <a:pt x="4869159" y="4769941"/>
                  <a:pt x="4874120" y="4769941"/>
                </a:cubicBezTo>
                <a:cubicBezTo>
                  <a:pt x="4879082" y="4769941"/>
                  <a:pt x="4882802" y="4767461"/>
                  <a:pt x="4885283" y="4762500"/>
                </a:cubicBezTo>
                <a:cubicBezTo>
                  <a:pt x="4887763" y="4757539"/>
                  <a:pt x="4890244" y="4750098"/>
                  <a:pt x="4892724" y="4740176"/>
                </a:cubicBezTo>
                <a:cubicBezTo>
                  <a:pt x="4895204" y="4730253"/>
                  <a:pt x="4896445" y="4720332"/>
                  <a:pt x="4896445" y="4710410"/>
                </a:cubicBezTo>
                <a:cubicBezTo>
                  <a:pt x="4896445" y="4700488"/>
                  <a:pt x="4896445" y="4694287"/>
                  <a:pt x="4896445" y="4691806"/>
                </a:cubicBezTo>
                <a:cubicBezTo>
                  <a:pt x="4896445" y="4689326"/>
                  <a:pt x="4893965" y="4688086"/>
                  <a:pt x="4889003" y="4688086"/>
                </a:cubicBezTo>
                <a:close/>
                <a:moveTo>
                  <a:pt x="1532929" y="4688086"/>
                </a:moveTo>
                <a:cubicBezTo>
                  <a:pt x="1527968" y="4688086"/>
                  <a:pt x="1525488" y="4689326"/>
                  <a:pt x="1525488" y="4691806"/>
                </a:cubicBezTo>
                <a:cubicBezTo>
                  <a:pt x="1525488" y="4694287"/>
                  <a:pt x="1525488" y="4695527"/>
                  <a:pt x="1525488" y="4695527"/>
                </a:cubicBezTo>
                <a:cubicBezTo>
                  <a:pt x="1530449" y="4695527"/>
                  <a:pt x="1532929" y="4693046"/>
                  <a:pt x="1532929" y="4688086"/>
                </a:cubicBezTo>
                <a:close/>
                <a:moveTo>
                  <a:pt x="1406425" y="4688086"/>
                </a:moveTo>
                <a:lnTo>
                  <a:pt x="1398984" y="4695527"/>
                </a:lnTo>
                <a:lnTo>
                  <a:pt x="1398984" y="4702969"/>
                </a:lnTo>
                <a:cubicBezTo>
                  <a:pt x="1403945" y="4702969"/>
                  <a:pt x="1406425" y="4701728"/>
                  <a:pt x="1406425" y="4699248"/>
                </a:cubicBezTo>
                <a:cubicBezTo>
                  <a:pt x="1406425" y="4696767"/>
                  <a:pt x="1406425" y="4693046"/>
                  <a:pt x="1406425" y="4688086"/>
                </a:cubicBezTo>
                <a:close/>
                <a:moveTo>
                  <a:pt x="1361777" y="4688086"/>
                </a:moveTo>
                <a:lnTo>
                  <a:pt x="1369218" y="4688086"/>
                </a:lnTo>
                <a:cubicBezTo>
                  <a:pt x="1369218" y="4698008"/>
                  <a:pt x="1361777" y="4707929"/>
                  <a:pt x="1346894" y="4717851"/>
                </a:cubicBezTo>
                <a:cubicBezTo>
                  <a:pt x="1346894" y="4717851"/>
                  <a:pt x="1346894" y="4719091"/>
                  <a:pt x="1346894" y="4721572"/>
                </a:cubicBezTo>
                <a:cubicBezTo>
                  <a:pt x="1346894" y="4724053"/>
                  <a:pt x="1343173" y="4730253"/>
                  <a:pt x="1335732" y="4740176"/>
                </a:cubicBezTo>
                <a:cubicBezTo>
                  <a:pt x="1328291" y="4750098"/>
                  <a:pt x="1324570" y="4755058"/>
                  <a:pt x="1324570" y="4755058"/>
                </a:cubicBezTo>
                <a:cubicBezTo>
                  <a:pt x="1324570" y="4755058"/>
                  <a:pt x="1327050" y="4747617"/>
                  <a:pt x="1332012" y="4732734"/>
                </a:cubicBezTo>
                <a:cubicBezTo>
                  <a:pt x="1332012" y="4732734"/>
                  <a:pt x="1332012" y="4730253"/>
                  <a:pt x="1332012" y="4725293"/>
                </a:cubicBezTo>
                <a:cubicBezTo>
                  <a:pt x="1336973" y="4720332"/>
                  <a:pt x="1341933" y="4714131"/>
                  <a:pt x="1346894" y="4706689"/>
                </a:cubicBezTo>
                <a:cubicBezTo>
                  <a:pt x="1351855" y="4699248"/>
                  <a:pt x="1356816" y="4693046"/>
                  <a:pt x="1361777" y="4688086"/>
                </a:cubicBezTo>
                <a:close/>
                <a:moveTo>
                  <a:pt x="1339453" y="4680644"/>
                </a:moveTo>
                <a:lnTo>
                  <a:pt x="1339453" y="4688086"/>
                </a:lnTo>
                <a:lnTo>
                  <a:pt x="1332012" y="4710410"/>
                </a:lnTo>
                <a:cubicBezTo>
                  <a:pt x="1327050" y="4720332"/>
                  <a:pt x="1327050" y="4725293"/>
                  <a:pt x="1332012" y="4725293"/>
                </a:cubicBezTo>
                <a:cubicBezTo>
                  <a:pt x="1327050" y="4725293"/>
                  <a:pt x="1324570" y="4726533"/>
                  <a:pt x="1324570" y="4729013"/>
                </a:cubicBezTo>
                <a:cubicBezTo>
                  <a:pt x="1324570" y="4731494"/>
                  <a:pt x="1324570" y="4733974"/>
                  <a:pt x="1324570" y="4736455"/>
                </a:cubicBezTo>
                <a:cubicBezTo>
                  <a:pt x="1324570" y="4738935"/>
                  <a:pt x="1322090" y="4740176"/>
                  <a:pt x="1317128" y="4740176"/>
                </a:cubicBezTo>
                <a:cubicBezTo>
                  <a:pt x="1312168" y="4740176"/>
                  <a:pt x="1309687" y="4742656"/>
                  <a:pt x="1309687" y="4747617"/>
                </a:cubicBezTo>
                <a:lnTo>
                  <a:pt x="1309687" y="4755058"/>
                </a:lnTo>
                <a:cubicBezTo>
                  <a:pt x="1309687" y="4755058"/>
                  <a:pt x="1307207" y="4757539"/>
                  <a:pt x="1302246" y="4762500"/>
                </a:cubicBezTo>
                <a:cubicBezTo>
                  <a:pt x="1302246" y="4777383"/>
                  <a:pt x="1297285" y="4779863"/>
                  <a:pt x="1287363" y="4769941"/>
                </a:cubicBezTo>
                <a:cubicBezTo>
                  <a:pt x="1277441" y="4760019"/>
                  <a:pt x="1279922" y="4750098"/>
                  <a:pt x="1294804" y="4740176"/>
                </a:cubicBezTo>
                <a:cubicBezTo>
                  <a:pt x="1299766" y="4735215"/>
                  <a:pt x="1302246" y="4731494"/>
                  <a:pt x="1302246" y="4729013"/>
                </a:cubicBezTo>
                <a:cubicBezTo>
                  <a:pt x="1302246" y="4726533"/>
                  <a:pt x="1303486" y="4722812"/>
                  <a:pt x="1305967" y="4717851"/>
                </a:cubicBezTo>
                <a:cubicBezTo>
                  <a:pt x="1308447" y="4712891"/>
                  <a:pt x="1312168" y="4710410"/>
                  <a:pt x="1317128" y="4710410"/>
                </a:cubicBezTo>
                <a:cubicBezTo>
                  <a:pt x="1327050" y="4710410"/>
                  <a:pt x="1329531" y="4705449"/>
                  <a:pt x="1324570" y="4695527"/>
                </a:cubicBezTo>
                <a:cubicBezTo>
                  <a:pt x="1324570" y="4695527"/>
                  <a:pt x="1327050" y="4693046"/>
                  <a:pt x="1332012" y="4688086"/>
                </a:cubicBezTo>
                <a:close/>
                <a:moveTo>
                  <a:pt x="5514081" y="4665761"/>
                </a:moveTo>
                <a:cubicBezTo>
                  <a:pt x="5519043" y="4665761"/>
                  <a:pt x="5521523" y="4668242"/>
                  <a:pt x="5521523" y="4673203"/>
                </a:cubicBezTo>
                <a:lnTo>
                  <a:pt x="5514081" y="4673203"/>
                </a:lnTo>
                <a:cubicBezTo>
                  <a:pt x="5509120" y="4668242"/>
                  <a:pt x="5509120" y="4665761"/>
                  <a:pt x="5514081" y="4665761"/>
                </a:cubicBezTo>
                <a:close/>
                <a:moveTo>
                  <a:pt x="5424784" y="4665761"/>
                </a:moveTo>
                <a:cubicBezTo>
                  <a:pt x="5419823" y="4670722"/>
                  <a:pt x="5417343" y="4675684"/>
                  <a:pt x="5417343" y="4680644"/>
                </a:cubicBezTo>
                <a:lnTo>
                  <a:pt x="5424784" y="4673203"/>
                </a:lnTo>
                <a:close/>
                <a:moveTo>
                  <a:pt x="1376660" y="4665761"/>
                </a:moveTo>
                <a:lnTo>
                  <a:pt x="1398984" y="4665761"/>
                </a:lnTo>
                <a:cubicBezTo>
                  <a:pt x="1394023" y="4670722"/>
                  <a:pt x="1390302" y="4671963"/>
                  <a:pt x="1387822" y="4669482"/>
                </a:cubicBezTo>
                <a:cubicBezTo>
                  <a:pt x="1385341" y="4667002"/>
                  <a:pt x="1381621" y="4668242"/>
                  <a:pt x="1376660" y="4673203"/>
                </a:cubicBezTo>
                <a:close/>
                <a:moveTo>
                  <a:pt x="1227832" y="4665761"/>
                </a:moveTo>
                <a:lnTo>
                  <a:pt x="1235273" y="4665761"/>
                </a:lnTo>
                <a:cubicBezTo>
                  <a:pt x="1235273" y="4665761"/>
                  <a:pt x="1235273" y="4667002"/>
                  <a:pt x="1235273" y="4669482"/>
                </a:cubicBezTo>
                <a:cubicBezTo>
                  <a:pt x="1235273" y="4671963"/>
                  <a:pt x="1235273" y="4673203"/>
                  <a:pt x="1235273" y="4673203"/>
                </a:cubicBezTo>
                <a:cubicBezTo>
                  <a:pt x="1230312" y="4673203"/>
                  <a:pt x="1227832" y="4670722"/>
                  <a:pt x="1227832" y="4665761"/>
                </a:cubicBezTo>
                <a:close/>
                <a:moveTo>
                  <a:pt x="1039936" y="4662041"/>
                </a:moveTo>
                <a:cubicBezTo>
                  <a:pt x="1041177" y="4662041"/>
                  <a:pt x="1041797" y="4663281"/>
                  <a:pt x="1041797" y="4665761"/>
                </a:cubicBezTo>
                <a:lnTo>
                  <a:pt x="1034355" y="4665761"/>
                </a:lnTo>
                <a:cubicBezTo>
                  <a:pt x="1036836" y="4663281"/>
                  <a:pt x="1038696" y="4662041"/>
                  <a:pt x="1039936" y="4662041"/>
                </a:cubicBezTo>
                <a:close/>
                <a:moveTo>
                  <a:pt x="5551288" y="4658320"/>
                </a:moveTo>
                <a:lnTo>
                  <a:pt x="5551288" y="4665761"/>
                </a:lnTo>
                <a:cubicBezTo>
                  <a:pt x="5556250" y="4665761"/>
                  <a:pt x="5558730" y="4663281"/>
                  <a:pt x="5558730" y="4658320"/>
                </a:cubicBezTo>
                <a:cubicBezTo>
                  <a:pt x="5553768" y="4658320"/>
                  <a:pt x="5551288" y="4658320"/>
                  <a:pt x="5551288" y="4658320"/>
                </a:cubicBezTo>
                <a:close/>
                <a:moveTo>
                  <a:pt x="5335488" y="4658320"/>
                </a:moveTo>
                <a:lnTo>
                  <a:pt x="5342929" y="4673203"/>
                </a:lnTo>
                <a:cubicBezTo>
                  <a:pt x="5347890" y="4668242"/>
                  <a:pt x="5352850" y="4665761"/>
                  <a:pt x="5357812" y="4665761"/>
                </a:cubicBezTo>
                <a:close/>
                <a:moveTo>
                  <a:pt x="1012031" y="4658320"/>
                </a:moveTo>
                <a:lnTo>
                  <a:pt x="1019472" y="4665761"/>
                </a:lnTo>
                <a:cubicBezTo>
                  <a:pt x="1014511" y="4670722"/>
                  <a:pt x="1009550" y="4673203"/>
                  <a:pt x="1004590" y="4673203"/>
                </a:cubicBezTo>
                <a:cubicBezTo>
                  <a:pt x="1004590" y="4673203"/>
                  <a:pt x="1004590" y="4671963"/>
                  <a:pt x="1004590" y="4669482"/>
                </a:cubicBezTo>
                <a:cubicBezTo>
                  <a:pt x="1004590" y="4667002"/>
                  <a:pt x="1007070" y="4663281"/>
                  <a:pt x="1012031" y="4658320"/>
                </a:cubicBezTo>
                <a:close/>
                <a:moveTo>
                  <a:pt x="1248296" y="4647158"/>
                </a:moveTo>
                <a:cubicBezTo>
                  <a:pt x="1249536" y="4647158"/>
                  <a:pt x="1250156" y="4648399"/>
                  <a:pt x="1250156" y="4650879"/>
                </a:cubicBezTo>
                <a:lnTo>
                  <a:pt x="1242715" y="4650879"/>
                </a:lnTo>
                <a:cubicBezTo>
                  <a:pt x="1245195" y="4648399"/>
                  <a:pt x="1247056" y="4647158"/>
                  <a:pt x="1248296" y="4647158"/>
                </a:cubicBezTo>
                <a:close/>
                <a:moveTo>
                  <a:pt x="5607099" y="4635996"/>
                </a:moveTo>
                <a:cubicBezTo>
                  <a:pt x="5609579" y="4635996"/>
                  <a:pt x="5610820" y="4635996"/>
                  <a:pt x="5610820" y="4635996"/>
                </a:cubicBezTo>
                <a:cubicBezTo>
                  <a:pt x="5610820" y="4640957"/>
                  <a:pt x="5608340" y="4645918"/>
                  <a:pt x="5603378" y="4650879"/>
                </a:cubicBezTo>
                <a:lnTo>
                  <a:pt x="5595937" y="4650879"/>
                </a:lnTo>
                <a:cubicBezTo>
                  <a:pt x="5595937" y="4645918"/>
                  <a:pt x="5597177" y="4642197"/>
                  <a:pt x="5599658" y="4639717"/>
                </a:cubicBezTo>
                <a:cubicBezTo>
                  <a:pt x="5602138" y="4637236"/>
                  <a:pt x="5604619" y="4635996"/>
                  <a:pt x="5607099" y="4635996"/>
                </a:cubicBezTo>
                <a:close/>
                <a:moveTo>
                  <a:pt x="5655468" y="4628554"/>
                </a:moveTo>
                <a:cubicBezTo>
                  <a:pt x="5660429" y="4628554"/>
                  <a:pt x="5664150" y="4628554"/>
                  <a:pt x="5666630" y="4628554"/>
                </a:cubicBezTo>
                <a:cubicBezTo>
                  <a:pt x="5669110" y="4628554"/>
                  <a:pt x="5667871" y="4631035"/>
                  <a:pt x="5662909" y="4635996"/>
                </a:cubicBezTo>
                <a:lnTo>
                  <a:pt x="5648027" y="4673203"/>
                </a:lnTo>
                <a:cubicBezTo>
                  <a:pt x="5648027" y="4668242"/>
                  <a:pt x="5645547" y="4665761"/>
                  <a:pt x="5640585" y="4665761"/>
                </a:cubicBezTo>
                <a:cubicBezTo>
                  <a:pt x="5635624" y="4665761"/>
                  <a:pt x="5628183" y="4671963"/>
                  <a:pt x="5618261" y="4684365"/>
                </a:cubicBezTo>
                <a:cubicBezTo>
                  <a:pt x="5608340" y="4696767"/>
                  <a:pt x="5605858" y="4705449"/>
                  <a:pt x="5610820" y="4710410"/>
                </a:cubicBezTo>
                <a:lnTo>
                  <a:pt x="5588495" y="4740176"/>
                </a:lnTo>
                <a:cubicBezTo>
                  <a:pt x="5588495" y="4740176"/>
                  <a:pt x="5587255" y="4740176"/>
                  <a:pt x="5584775" y="4740176"/>
                </a:cubicBezTo>
                <a:cubicBezTo>
                  <a:pt x="5582295" y="4740176"/>
                  <a:pt x="5581054" y="4742656"/>
                  <a:pt x="5581054" y="4747617"/>
                </a:cubicBezTo>
                <a:lnTo>
                  <a:pt x="5566171" y="4755058"/>
                </a:lnTo>
                <a:lnTo>
                  <a:pt x="5566171" y="4747617"/>
                </a:lnTo>
                <a:cubicBezTo>
                  <a:pt x="5571132" y="4742656"/>
                  <a:pt x="5573613" y="4740176"/>
                  <a:pt x="5573613" y="4740176"/>
                </a:cubicBezTo>
                <a:cubicBezTo>
                  <a:pt x="5568651" y="4730253"/>
                  <a:pt x="5576093" y="4717851"/>
                  <a:pt x="5595937" y="4702969"/>
                </a:cubicBezTo>
                <a:cubicBezTo>
                  <a:pt x="5615781" y="4688086"/>
                  <a:pt x="5630664" y="4665761"/>
                  <a:pt x="5640585" y="4635996"/>
                </a:cubicBezTo>
                <a:cubicBezTo>
                  <a:pt x="5640585" y="4631035"/>
                  <a:pt x="5645547" y="4628554"/>
                  <a:pt x="5655468" y="4628554"/>
                </a:cubicBezTo>
                <a:close/>
                <a:moveTo>
                  <a:pt x="5351859" y="4628554"/>
                </a:moveTo>
                <a:lnTo>
                  <a:pt x="5354091" y="4628554"/>
                </a:lnTo>
                <a:cubicBezTo>
                  <a:pt x="5355331" y="4628554"/>
                  <a:pt x="5356261" y="4629175"/>
                  <a:pt x="5356882" y="4630415"/>
                </a:cubicBezTo>
                <a:lnTo>
                  <a:pt x="5357135" y="4631937"/>
                </a:lnTo>
                <a:lnTo>
                  <a:pt x="5351515" y="4629127"/>
                </a:lnTo>
                <a:close/>
                <a:moveTo>
                  <a:pt x="4926210" y="4628554"/>
                </a:moveTo>
                <a:cubicBezTo>
                  <a:pt x="4921249" y="4633515"/>
                  <a:pt x="4918769" y="4635996"/>
                  <a:pt x="4918769" y="4635996"/>
                </a:cubicBezTo>
                <a:lnTo>
                  <a:pt x="4926210" y="4635996"/>
                </a:lnTo>
                <a:close/>
                <a:moveTo>
                  <a:pt x="959941" y="4628554"/>
                </a:moveTo>
                <a:cubicBezTo>
                  <a:pt x="959941" y="4628554"/>
                  <a:pt x="959941" y="4631035"/>
                  <a:pt x="959941" y="4635996"/>
                </a:cubicBezTo>
                <a:cubicBezTo>
                  <a:pt x="959941" y="4640957"/>
                  <a:pt x="959941" y="4643437"/>
                  <a:pt x="959941" y="4643437"/>
                </a:cubicBezTo>
                <a:cubicBezTo>
                  <a:pt x="959941" y="4643437"/>
                  <a:pt x="957460" y="4643437"/>
                  <a:pt x="952500" y="4643437"/>
                </a:cubicBezTo>
                <a:cubicBezTo>
                  <a:pt x="952500" y="4643437"/>
                  <a:pt x="952500" y="4640957"/>
                  <a:pt x="952500" y="4635996"/>
                </a:cubicBezTo>
                <a:close/>
                <a:moveTo>
                  <a:pt x="1570137" y="4621113"/>
                </a:moveTo>
                <a:cubicBezTo>
                  <a:pt x="1570137" y="4626074"/>
                  <a:pt x="1570137" y="4628554"/>
                  <a:pt x="1570137" y="4628554"/>
                </a:cubicBezTo>
                <a:cubicBezTo>
                  <a:pt x="1575097" y="4628554"/>
                  <a:pt x="1577578" y="4628554"/>
                  <a:pt x="1577578" y="4628554"/>
                </a:cubicBezTo>
                <a:cubicBezTo>
                  <a:pt x="1577578" y="4628554"/>
                  <a:pt x="1577578" y="4626074"/>
                  <a:pt x="1577578" y="4621113"/>
                </a:cubicBezTo>
                <a:close/>
                <a:moveTo>
                  <a:pt x="1503164" y="4613672"/>
                </a:moveTo>
                <a:cubicBezTo>
                  <a:pt x="1498203" y="4613672"/>
                  <a:pt x="1493242" y="4616152"/>
                  <a:pt x="1488281" y="4621113"/>
                </a:cubicBezTo>
                <a:lnTo>
                  <a:pt x="1480839" y="4635996"/>
                </a:lnTo>
                <a:lnTo>
                  <a:pt x="1488281" y="4628554"/>
                </a:lnTo>
                <a:close/>
                <a:moveTo>
                  <a:pt x="1220390" y="4613672"/>
                </a:moveTo>
                <a:cubicBezTo>
                  <a:pt x="1220390" y="4613672"/>
                  <a:pt x="1222871" y="4613672"/>
                  <a:pt x="1227832" y="4613672"/>
                </a:cubicBezTo>
                <a:cubicBezTo>
                  <a:pt x="1227832" y="4618632"/>
                  <a:pt x="1225351" y="4621113"/>
                  <a:pt x="1220390" y="4621113"/>
                </a:cubicBezTo>
                <a:cubicBezTo>
                  <a:pt x="1220390" y="4621113"/>
                  <a:pt x="1220390" y="4618632"/>
                  <a:pt x="1220390" y="4613672"/>
                </a:cubicBezTo>
                <a:close/>
                <a:moveTo>
                  <a:pt x="1116211" y="4606230"/>
                </a:moveTo>
                <a:lnTo>
                  <a:pt x="1123652" y="4606230"/>
                </a:lnTo>
                <a:cubicBezTo>
                  <a:pt x="1123652" y="4611191"/>
                  <a:pt x="1122412" y="4614912"/>
                  <a:pt x="1119931" y="4617392"/>
                </a:cubicBezTo>
                <a:cubicBezTo>
                  <a:pt x="1117451" y="4619873"/>
                  <a:pt x="1116211" y="4621113"/>
                  <a:pt x="1116211" y="4621113"/>
                </a:cubicBezTo>
                <a:close/>
                <a:moveTo>
                  <a:pt x="5625702" y="4598789"/>
                </a:moveTo>
                <a:lnTo>
                  <a:pt x="5625702" y="4606230"/>
                </a:lnTo>
                <a:cubicBezTo>
                  <a:pt x="5625702" y="4611191"/>
                  <a:pt x="5624462" y="4612432"/>
                  <a:pt x="5621982" y="4609951"/>
                </a:cubicBezTo>
                <a:cubicBezTo>
                  <a:pt x="5619502" y="4607470"/>
                  <a:pt x="5620741" y="4603750"/>
                  <a:pt x="5625702" y="4598789"/>
                </a:cubicBezTo>
                <a:close/>
                <a:moveTo>
                  <a:pt x="1116211" y="4591347"/>
                </a:moveTo>
                <a:cubicBezTo>
                  <a:pt x="1116211" y="4591347"/>
                  <a:pt x="1116211" y="4593828"/>
                  <a:pt x="1116211" y="4598789"/>
                </a:cubicBezTo>
                <a:cubicBezTo>
                  <a:pt x="1111250" y="4598789"/>
                  <a:pt x="1108769" y="4598789"/>
                  <a:pt x="1108769" y="4598789"/>
                </a:cubicBezTo>
                <a:cubicBezTo>
                  <a:pt x="1108769" y="4598789"/>
                  <a:pt x="1110010" y="4597549"/>
                  <a:pt x="1112490" y="4595068"/>
                </a:cubicBezTo>
                <a:cubicBezTo>
                  <a:pt x="1114970" y="4592587"/>
                  <a:pt x="1116211" y="4591347"/>
                  <a:pt x="1116211" y="4591347"/>
                </a:cubicBezTo>
                <a:close/>
                <a:moveTo>
                  <a:pt x="5692675" y="4583906"/>
                </a:moveTo>
                <a:lnTo>
                  <a:pt x="5700116" y="4591347"/>
                </a:lnTo>
                <a:lnTo>
                  <a:pt x="5692675" y="4598789"/>
                </a:lnTo>
                <a:close/>
                <a:moveTo>
                  <a:pt x="5588495" y="4583906"/>
                </a:moveTo>
                <a:cubicBezTo>
                  <a:pt x="5583534" y="4583906"/>
                  <a:pt x="5581054" y="4586387"/>
                  <a:pt x="5581054" y="4591347"/>
                </a:cubicBezTo>
                <a:cubicBezTo>
                  <a:pt x="5581054" y="4596308"/>
                  <a:pt x="5581054" y="4598789"/>
                  <a:pt x="5581054" y="4598789"/>
                </a:cubicBezTo>
                <a:cubicBezTo>
                  <a:pt x="5586015" y="4603750"/>
                  <a:pt x="5588495" y="4601269"/>
                  <a:pt x="5588495" y="4591347"/>
                </a:cubicBezTo>
                <a:cubicBezTo>
                  <a:pt x="5588495" y="4586387"/>
                  <a:pt x="5588495" y="4583906"/>
                  <a:pt x="5588495" y="4583906"/>
                </a:cubicBezTo>
                <a:close/>
                <a:moveTo>
                  <a:pt x="1026914" y="4583906"/>
                </a:moveTo>
                <a:cubicBezTo>
                  <a:pt x="1021953" y="4593828"/>
                  <a:pt x="1016992" y="4598789"/>
                  <a:pt x="1012031" y="4598789"/>
                </a:cubicBezTo>
                <a:cubicBezTo>
                  <a:pt x="1007070" y="4598789"/>
                  <a:pt x="1004590" y="4603750"/>
                  <a:pt x="1004590" y="4613672"/>
                </a:cubicBezTo>
                <a:cubicBezTo>
                  <a:pt x="1004590" y="4618632"/>
                  <a:pt x="1003349" y="4623594"/>
                  <a:pt x="1000869" y="4628554"/>
                </a:cubicBezTo>
                <a:cubicBezTo>
                  <a:pt x="998388" y="4633515"/>
                  <a:pt x="997148" y="4635996"/>
                  <a:pt x="997148" y="4635996"/>
                </a:cubicBezTo>
                <a:cubicBezTo>
                  <a:pt x="992187" y="4640957"/>
                  <a:pt x="989707" y="4644677"/>
                  <a:pt x="989707" y="4647158"/>
                </a:cubicBezTo>
                <a:cubicBezTo>
                  <a:pt x="989707" y="4649639"/>
                  <a:pt x="989707" y="4650879"/>
                  <a:pt x="989707" y="4650879"/>
                </a:cubicBezTo>
                <a:lnTo>
                  <a:pt x="989707" y="4658320"/>
                </a:lnTo>
                <a:cubicBezTo>
                  <a:pt x="989707" y="4663281"/>
                  <a:pt x="987226" y="4668242"/>
                  <a:pt x="982265" y="4673203"/>
                </a:cubicBezTo>
                <a:cubicBezTo>
                  <a:pt x="977304" y="4693046"/>
                  <a:pt x="974824" y="4702969"/>
                  <a:pt x="974824" y="4702969"/>
                </a:cubicBezTo>
                <a:lnTo>
                  <a:pt x="989707" y="4688086"/>
                </a:lnTo>
                <a:lnTo>
                  <a:pt x="1004590" y="4673203"/>
                </a:lnTo>
                <a:cubicBezTo>
                  <a:pt x="1004590" y="4673203"/>
                  <a:pt x="1003349" y="4676924"/>
                  <a:pt x="1000869" y="4684365"/>
                </a:cubicBezTo>
                <a:cubicBezTo>
                  <a:pt x="998388" y="4691806"/>
                  <a:pt x="994668" y="4698008"/>
                  <a:pt x="989707" y="4702969"/>
                </a:cubicBezTo>
                <a:lnTo>
                  <a:pt x="989707" y="4725293"/>
                </a:lnTo>
                <a:lnTo>
                  <a:pt x="989707" y="4732734"/>
                </a:lnTo>
                <a:cubicBezTo>
                  <a:pt x="994668" y="4732734"/>
                  <a:pt x="1000869" y="4729013"/>
                  <a:pt x="1008310" y="4721572"/>
                </a:cubicBezTo>
                <a:cubicBezTo>
                  <a:pt x="1015751" y="4714131"/>
                  <a:pt x="1019472" y="4710410"/>
                  <a:pt x="1019472" y="4710410"/>
                </a:cubicBezTo>
                <a:lnTo>
                  <a:pt x="1004590" y="4740176"/>
                </a:lnTo>
                <a:cubicBezTo>
                  <a:pt x="999629" y="4750098"/>
                  <a:pt x="994668" y="4755058"/>
                  <a:pt x="989707" y="4755058"/>
                </a:cubicBezTo>
                <a:lnTo>
                  <a:pt x="974824" y="4762500"/>
                </a:lnTo>
                <a:cubicBezTo>
                  <a:pt x="969863" y="4762500"/>
                  <a:pt x="969863" y="4764980"/>
                  <a:pt x="974824" y="4769941"/>
                </a:cubicBezTo>
                <a:cubicBezTo>
                  <a:pt x="974824" y="4769941"/>
                  <a:pt x="973583" y="4773662"/>
                  <a:pt x="971103" y="4781103"/>
                </a:cubicBezTo>
                <a:cubicBezTo>
                  <a:pt x="968623" y="4788545"/>
                  <a:pt x="966142" y="4797226"/>
                  <a:pt x="963662" y="4807148"/>
                </a:cubicBezTo>
                <a:cubicBezTo>
                  <a:pt x="961181" y="4817070"/>
                  <a:pt x="957460" y="4824512"/>
                  <a:pt x="952500" y="4829472"/>
                </a:cubicBezTo>
                <a:lnTo>
                  <a:pt x="922734" y="4859238"/>
                </a:lnTo>
                <a:lnTo>
                  <a:pt x="915292" y="4874121"/>
                </a:lnTo>
                <a:lnTo>
                  <a:pt x="907851" y="4874121"/>
                </a:lnTo>
                <a:lnTo>
                  <a:pt x="900410" y="4866679"/>
                </a:lnTo>
                <a:cubicBezTo>
                  <a:pt x="895449" y="4866679"/>
                  <a:pt x="894209" y="4869160"/>
                  <a:pt x="896689" y="4874121"/>
                </a:cubicBezTo>
                <a:cubicBezTo>
                  <a:pt x="899170" y="4879082"/>
                  <a:pt x="895449" y="4886523"/>
                  <a:pt x="885527" y="4896445"/>
                </a:cubicBezTo>
                <a:cubicBezTo>
                  <a:pt x="880566" y="4901406"/>
                  <a:pt x="876845" y="4905127"/>
                  <a:pt x="874365" y="4907607"/>
                </a:cubicBezTo>
                <a:cubicBezTo>
                  <a:pt x="871885" y="4910088"/>
                  <a:pt x="870644" y="4913809"/>
                  <a:pt x="870644" y="4918769"/>
                </a:cubicBezTo>
                <a:cubicBezTo>
                  <a:pt x="870644" y="4923730"/>
                  <a:pt x="868164" y="4923730"/>
                  <a:pt x="863203" y="4918769"/>
                </a:cubicBezTo>
                <a:cubicBezTo>
                  <a:pt x="863203" y="4918769"/>
                  <a:pt x="861963" y="4920009"/>
                  <a:pt x="859482" y="4922490"/>
                </a:cubicBezTo>
                <a:cubicBezTo>
                  <a:pt x="857002" y="4924971"/>
                  <a:pt x="853281" y="4928691"/>
                  <a:pt x="848320" y="4933652"/>
                </a:cubicBezTo>
                <a:lnTo>
                  <a:pt x="840879" y="4933652"/>
                </a:lnTo>
                <a:lnTo>
                  <a:pt x="855761" y="4918769"/>
                </a:lnTo>
                <a:lnTo>
                  <a:pt x="855761" y="4896445"/>
                </a:lnTo>
                <a:cubicBezTo>
                  <a:pt x="855761" y="4896445"/>
                  <a:pt x="855761" y="4895205"/>
                  <a:pt x="855761" y="4892724"/>
                </a:cubicBezTo>
                <a:cubicBezTo>
                  <a:pt x="855761" y="4890244"/>
                  <a:pt x="854521" y="4889004"/>
                  <a:pt x="852041" y="4889004"/>
                </a:cubicBezTo>
                <a:cubicBezTo>
                  <a:pt x="849560" y="4889004"/>
                  <a:pt x="848320" y="4889004"/>
                  <a:pt x="848320" y="4889004"/>
                </a:cubicBezTo>
                <a:lnTo>
                  <a:pt x="848320" y="4874121"/>
                </a:lnTo>
                <a:lnTo>
                  <a:pt x="848320" y="4866679"/>
                </a:lnTo>
                <a:cubicBezTo>
                  <a:pt x="858242" y="4861719"/>
                  <a:pt x="863203" y="4856757"/>
                  <a:pt x="863203" y="4851797"/>
                </a:cubicBezTo>
                <a:cubicBezTo>
                  <a:pt x="863203" y="4846836"/>
                  <a:pt x="864443" y="4843115"/>
                  <a:pt x="866924" y="4840635"/>
                </a:cubicBezTo>
                <a:cubicBezTo>
                  <a:pt x="869404" y="4838154"/>
                  <a:pt x="870644" y="4839394"/>
                  <a:pt x="870644" y="4844355"/>
                </a:cubicBezTo>
                <a:lnTo>
                  <a:pt x="870644" y="4851797"/>
                </a:lnTo>
                <a:cubicBezTo>
                  <a:pt x="885527" y="4841875"/>
                  <a:pt x="892968" y="4826992"/>
                  <a:pt x="892968" y="4807148"/>
                </a:cubicBezTo>
                <a:cubicBezTo>
                  <a:pt x="892968" y="4797226"/>
                  <a:pt x="895449" y="4792265"/>
                  <a:pt x="900410" y="4792265"/>
                </a:cubicBezTo>
                <a:lnTo>
                  <a:pt x="900410" y="4799707"/>
                </a:lnTo>
                <a:cubicBezTo>
                  <a:pt x="900410" y="4794746"/>
                  <a:pt x="901650" y="4791025"/>
                  <a:pt x="904131" y="4788545"/>
                </a:cubicBezTo>
                <a:cubicBezTo>
                  <a:pt x="906611" y="4786064"/>
                  <a:pt x="907851" y="4784824"/>
                  <a:pt x="907851" y="4784824"/>
                </a:cubicBezTo>
                <a:cubicBezTo>
                  <a:pt x="907851" y="4774902"/>
                  <a:pt x="909091" y="4769941"/>
                  <a:pt x="911572" y="4769941"/>
                </a:cubicBezTo>
                <a:cubicBezTo>
                  <a:pt x="914052" y="4769941"/>
                  <a:pt x="919013" y="4764980"/>
                  <a:pt x="926455" y="4755058"/>
                </a:cubicBezTo>
                <a:cubicBezTo>
                  <a:pt x="933896" y="4745136"/>
                  <a:pt x="935136" y="4737695"/>
                  <a:pt x="930175" y="4732734"/>
                </a:cubicBezTo>
                <a:cubicBezTo>
                  <a:pt x="930175" y="4732734"/>
                  <a:pt x="932656" y="4732734"/>
                  <a:pt x="937617" y="4732734"/>
                </a:cubicBezTo>
                <a:cubicBezTo>
                  <a:pt x="942578" y="4732734"/>
                  <a:pt x="942578" y="4725293"/>
                  <a:pt x="937617" y="4710410"/>
                </a:cubicBezTo>
                <a:cubicBezTo>
                  <a:pt x="937617" y="4705449"/>
                  <a:pt x="942578" y="4695527"/>
                  <a:pt x="952500" y="4680644"/>
                </a:cubicBezTo>
                <a:cubicBezTo>
                  <a:pt x="962422" y="4665761"/>
                  <a:pt x="967382" y="4658320"/>
                  <a:pt x="967382" y="4658320"/>
                </a:cubicBezTo>
                <a:cubicBezTo>
                  <a:pt x="972343" y="4658320"/>
                  <a:pt x="974824" y="4655839"/>
                  <a:pt x="974824" y="4650879"/>
                </a:cubicBezTo>
                <a:cubicBezTo>
                  <a:pt x="974824" y="4645918"/>
                  <a:pt x="974824" y="4640957"/>
                  <a:pt x="974824" y="4635996"/>
                </a:cubicBezTo>
                <a:cubicBezTo>
                  <a:pt x="979785" y="4626074"/>
                  <a:pt x="989707" y="4613672"/>
                  <a:pt x="1004590" y="4598789"/>
                </a:cubicBezTo>
                <a:close/>
                <a:moveTo>
                  <a:pt x="4948534" y="4576465"/>
                </a:moveTo>
                <a:cubicBezTo>
                  <a:pt x="4953496" y="4576465"/>
                  <a:pt x="4955976" y="4576465"/>
                  <a:pt x="4955976" y="4576465"/>
                </a:cubicBezTo>
                <a:cubicBezTo>
                  <a:pt x="4955976" y="4576465"/>
                  <a:pt x="4955976" y="4578945"/>
                  <a:pt x="4955976" y="4583906"/>
                </a:cubicBezTo>
                <a:lnTo>
                  <a:pt x="4948534" y="4583906"/>
                </a:lnTo>
                <a:cubicBezTo>
                  <a:pt x="4948534" y="4578945"/>
                  <a:pt x="4948534" y="4576465"/>
                  <a:pt x="4948534" y="4576465"/>
                </a:cubicBezTo>
                <a:close/>
                <a:moveTo>
                  <a:pt x="1436191" y="4576465"/>
                </a:moveTo>
                <a:lnTo>
                  <a:pt x="1436191" y="4591347"/>
                </a:lnTo>
                <a:lnTo>
                  <a:pt x="1443632" y="4576465"/>
                </a:lnTo>
                <a:close/>
                <a:moveTo>
                  <a:pt x="5420320" y="4574976"/>
                </a:moveTo>
                <a:lnTo>
                  <a:pt x="5424784" y="4583906"/>
                </a:lnTo>
                <a:cubicBezTo>
                  <a:pt x="5419823" y="4583906"/>
                  <a:pt x="5419823" y="4586387"/>
                  <a:pt x="5424784" y="4591347"/>
                </a:cubicBezTo>
                <a:cubicBezTo>
                  <a:pt x="5419823" y="4591347"/>
                  <a:pt x="5416102" y="4588867"/>
                  <a:pt x="5413622" y="4583906"/>
                </a:cubicBezTo>
                <a:cubicBezTo>
                  <a:pt x="5411142" y="4578945"/>
                  <a:pt x="5412382" y="4576465"/>
                  <a:pt x="5417343" y="4576465"/>
                </a:cubicBezTo>
                <a:close/>
                <a:moveTo>
                  <a:pt x="5661049" y="4574604"/>
                </a:moveTo>
                <a:cubicBezTo>
                  <a:pt x="5663530" y="4574604"/>
                  <a:pt x="5666630" y="4575225"/>
                  <a:pt x="5670351" y="4576465"/>
                </a:cubicBezTo>
                <a:cubicBezTo>
                  <a:pt x="5675312" y="4576465"/>
                  <a:pt x="5677792" y="4578945"/>
                  <a:pt x="5677792" y="4583906"/>
                </a:cubicBezTo>
                <a:cubicBezTo>
                  <a:pt x="5677792" y="4588867"/>
                  <a:pt x="5676552" y="4592587"/>
                  <a:pt x="5674072" y="4595068"/>
                </a:cubicBezTo>
                <a:cubicBezTo>
                  <a:pt x="5671591" y="4597549"/>
                  <a:pt x="5667871" y="4598789"/>
                  <a:pt x="5662909" y="4598789"/>
                </a:cubicBezTo>
                <a:cubicBezTo>
                  <a:pt x="5657948" y="4603750"/>
                  <a:pt x="5652988" y="4608711"/>
                  <a:pt x="5648027" y="4613672"/>
                </a:cubicBezTo>
                <a:lnTo>
                  <a:pt x="5640585" y="4621113"/>
                </a:lnTo>
                <a:cubicBezTo>
                  <a:pt x="5640585" y="4616152"/>
                  <a:pt x="5643065" y="4611191"/>
                  <a:pt x="5648027" y="4606230"/>
                </a:cubicBezTo>
                <a:cubicBezTo>
                  <a:pt x="5652988" y="4596308"/>
                  <a:pt x="5655468" y="4591347"/>
                  <a:pt x="5655468" y="4591347"/>
                </a:cubicBezTo>
                <a:cubicBezTo>
                  <a:pt x="5651747" y="4580185"/>
                  <a:pt x="5653608" y="4574604"/>
                  <a:pt x="5661049" y="4574604"/>
                </a:cubicBezTo>
                <a:close/>
                <a:moveTo>
                  <a:pt x="5484316" y="4569023"/>
                </a:moveTo>
                <a:cubicBezTo>
                  <a:pt x="5484316" y="4573984"/>
                  <a:pt x="5480595" y="4580185"/>
                  <a:pt x="5473154" y="4587627"/>
                </a:cubicBezTo>
                <a:cubicBezTo>
                  <a:pt x="5465712" y="4595068"/>
                  <a:pt x="5461991" y="4601269"/>
                  <a:pt x="5461991" y="4606230"/>
                </a:cubicBezTo>
                <a:cubicBezTo>
                  <a:pt x="5461991" y="4611191"/>
                  <a:pt x="5459511" y="4616152"/>
                  <a:pt x="5454550" y="4621113"/>
                </a:cubicBezTo>
                <a:cubicBezTo>
                  <a:pt x="5449589" y="4621113"/>
                  <a:pt x="5447109" y="4622353"/>
                  <a:pt x="5447109" y="4624834"/>
                </a:cubicBezTo>
                <a:cubicBezTo>
                  <a:pt x="5447109" y="4627314"/>
                  <a:pt x="5447109" y="4631035"/>
                  <a:pt x="5447109" y="4635996"/>
                </a:cubicBezTo>
                <a:cubicBezTo>
                  <a:pt x="5447109" y="4640957"/>
                  <a:pt x="5443388" y="4642197"/>
                  <a:pt x="5435947" y="4639717"/>
                </a:cubicBezTo>
                <a:cubicBezTo>
                  <a:pt x="5428505" y="4637236"/>
                  <a:pt x="5424784" y="4635996"/>
                  <a:pt x="5424784" y="4635996"/>
                </a:cubicBezTo>
                <a:lnTo>
                  <a:pt x="5439667" y="4643437"/>
                </a:lnTo>
                <a:lnTo>
                  <a:pt x="5439667" y="4650879"/>
                </a:lnTo>
                <a:cubicBezTo>
                  <a:pt x="5449589" y="4645918"/>
                  <a:pt x="5457030" y="4638477"/>
                  <a:pt x="5461991" y="4628554"/>
                </a:cubicBezTo>
                <a:cubicBezTo>
                  <a:pt x="5471913" y="4618632"/>
                  <a:pt x="5476874" y="4616152"/>
                  <a:pt x="5476874" y="4621113"/>
                </a:cubicBezTo>
                <a:cubicBezTo>
                  <a:pt x="5476874" y="4616152"/>
                  <a:pt x="5476874" y="4613672"/>
                  <a:pt x="5476874" y="4613672"/>
                </a:cubicBezTo>
                <a:cubicBezTo>
                  <a:pt x="5476874" y="4613672"/>
                  <a:pt x="5479354" y="4613672"/>
                  <a:pt x="5484316" y="4613672"/>
                </a:cubicBezTo>
                <a:lnTo>
                  <a:pt x="5484316" y="4606230"/>
                </a:lnTo>
                <a:lnTo>
                  <a:pt x="5484316" y="4598789"/>
                </a:lnTo>
                <a:cubicBezTo>
                  <a:pt x="5484316" y="4588867"/>
                  <a:pt x="5486796" y="4583906"/>
                  <a:pt x="5491757" y="4583906"/>
                </a:cubicBezTo>
                <a:lnTo>
                  <a:pt x="5499199" y="4583906"/>
                </a:lnTo>
                <a:lnTo>
                  <a:pt x="5499199" y="4576465"/>
                </a:lnTo>
                <a:lnTo>
                  <a:pt x="5491757" y="4569023"/>
                </a:lnTo>
                <a:close/>
                <a:moveTo>
                  <a:pt x="5417343" y="4569023"/>
                </a:moveTo>
                <a:cubicBezTo>
                  <a:pt x="5419824" y="4571504"/>
                  <a:pt x="5421064" y="4573364"/>
                  <a:pt x="5421064" y="4574604"/>
                </a:cubicBezTo>
                <a:lnTo>
                  <a:pt x="5420320" y="4574976"/>
                </a:lnTo>
                <a:close/>
                <a:moveTo>
                  <a:pt x="1555254" y="4569023"/>
                </a:moveTo>
                <a:cubicBezTo>
                  <a:pt x="1555254" y="4569023"/>
                  <a:pt x="1557734" y="4569023"/>
                  <a:pt x="1562695" y="4569023"/>
                </a:cubicBezTo>
                <a:cubicBezTo>
                  <a:pt x="1567656" y="4569023"/>
                  <a:pt x="1570137" y="4570263"/>
                  <a:pt x="1570137" y="4572744"/>
                </a:cubicBezTo>
                <a:cubicBezTo>
                  <a:pt x="1570137" y="4575225"/>
                  <a:pt x="1567656" y="4578945"/>
                  <a:pt x="1562695" y="4583906"/>
                </a:cubicBezTo>
                <a:cubicBezTo>
                  <a:pt x="1562695" y="4583906"/>
                  <a:pt x="1561455" y="4585146"/>
                  <a:pt x="1558974" y="4587627"/>
                </a:cubicBezTo>
                <a:cubicBezTo>
                  <a:pt x="1556494" y="4590107"/>
                  <a:pt x="1555254" y="4593828"/>
                  <a:pt x="1555254" y="4598789"/>
                </a:cubicBezTo>
                <a:cubicBezTo>
                  <a:pt x="1555254" y="4598789"/>
                  <a:pt x="1555254" y="4601269"/>
                  <a:pt x="1555254" y="4606230"/>
                </a:cubicBezTo>
                <a:lnTo>
                  <a:pt x="1547812" y="4598789"/>
                </a:lnTo>
                <a:lnTo>
                  <a:pt x="1555254" y="4576465"/>
                </a:lnTo>
                <a:cubicBezTo>
                  <a:pt x="1555254" y="4571504"/>
                  <a:pt x="1555254" y="4569023"/>
                  <a:pt x="1555254" y="4569023"/>
                </a:cubicBezTo>
                <a:close/>
                <a:moveTo>
                  <a:pt x="989707" y="4569023"/>
                </a:moveTo>
                <a:lnTo>
                  <a:pt x="989707" y="4576465"/>
                </a:lnTo>
                <a:lnTo>
                  <a:pt x="982265" y="4576465"/>
                </a:lnTo>
                <a:cubicBezTo>
                  <a:pt x="982265" y="4576465"/>
                  <a:pt x="983506" y="4575225"/>
                  <a:pt x="985986" y="4572744"/>
                </a:cubicBezTo>
                <a:cubicBezTo>
                  <a:pt x="988466" y="4570263"/>
                  <a:pt x="989707" y="4569023"/>
                  <a:pt x="989707" y="4569023"/>
                </a:cubicBezTo>
                <a:close/>
                <a:moveTo>
                  <a:pt x="1317128" y="4554140"/>
                </a:moveTo>
                <a:lnTo>
                  <a:pt x="1317128" y="4561582"/>
                </a:lnTo>
                <a:cubicBezTo>
                  <a:pt x="1312168" y="4561582"/>
                  <a:pt x="1309687" y="4561582"/>
                  <a:pt x="1309687" y="4561582"/>
                </a:cubicBezTo>
                <a:cubicBezTo>
                  <a:pt x="1309687" y="4561582"/>
                  <a:pt x="1312168" y="4559101"/>
                  <a:pt x="1317128" y="4554140"/>
                </a:cubicBezTo>
                <a:close/>
                <a:moveTo>
                  <a:pt x="5685234" y="4546699"/>
                </a:moveTo>
                <a:cubicBezTo>
                  <a:pt x="5685234" y="4546699"/>
                  <a:pt x="5687714" y="4546699"/>
                  <a:pt x="5692675" y="4546699"/>
                </a:cubicBezTo>
                <a:cubicBezTo>
                  <a:pt x="5692675" y="4551660"/>
                  <a:pt x="5691434" y="4554140"/>
                  <a:pt x="5688954" y="4554140"/>
                </a:cubicBezTo>
                <a:cubicBezTo>
                  <a:pt x="5686474" y="4554140"/>
                  <a:pt x="5685234" y="4556621"/>
                  <a:pt x="5685234" y="4561582"/>
                </a:cubicBezTo>
                <a:lnTo>
                  <a:pt x="5677792" y="4554140"/>
                </a:lnTo>
                <a:cubicBezTo>
                  <a:pt x="5677792" y="4554140"/>
                  <a:pt x="5679033" y="4554140"/>
                  <a:pt x="5681513" y="4554140"/>
                </a:cubicBezTo>
                <a:cubicBezTo>
                  <a:pt x="5683993" y="4554140"/>
                  <a:pt x="5685234" y="4551660"/>
                  <a:pt x="5685234" y="4546699"/>
                </a:cubicBezTo>
                <a:close/>
                <a:moveTo>
                  <a:pt x="1335732" y="4546699"/>
                </a:moveTo>
                <a:cubicBezTo>
                  <a:pt x="1338212" y="4546699"/>
                  <a:pt x="1339453" y="4546699"/>
                  <a:pt x="1339453" y="4546699"/>
                </a:cubicBezTo>
                <a:cubicBezTo>
                  <a:pt x="1339453" y="4551660"/>
                  <a:pt x="1340693" y="4554140"/>
                  <a:pt x="1343173" y="4554140"/>
                </a:cubicBezTo>
                <a:cubicBezTo>
                  <a:pt x="1345654" y="4554140"/>
                  <a:pt x="1346894" y="4554140"/>
                  <a:pt x="1346894" y="4554140"/>
                </a:cubicBezTo>
                <a:cubicBezTo>
                  <a:pt x="1341933" y="4559101"/>
                  <a:pt x="1338212" y="4561582"/>
                  <a:pt x="1335732" y="4561582"/>
                </a:cubicBezTo>
                <a:cubicBezTo>
                  <a:pt x="1333252" y="4561582"/>
                  <a:pt x="1332012" y="4559101"/>
                  <a:pt x="1332012" y="4554140"/>
                </a:cubicBezTo>
                <a:cubicBezTo>
                  <a:pt x="1332012" y="4549180"/>
                  <a:pt x="1333252" y="4546699"/>
                  <a:pt x="1335732" y="4546699"/>
                </a:cubicBezTo>
                <a:close/>
                <a:moveTo>
                  <a:pt x="5543847" y="4539258"/>
                </a:moveTo>
                <a:lnTo>
                  <a:pt x="5536406" y="4546699"/>
                </a:lnTo>
                <a:cubicBezTo>
                  <a:pt x="5541367" y="4546699"/>
                  <a:pt x="5543847" y="4545459"/>
                  <a:pt x="5543847" y="4542978"/>
                </a:cubicBezTo>
                <a:cubicBezTo>
                  <a:pt x="5543847" y="4540498"/>
                  <a:pt x="5543847" y="4539258"/>
                  <a:pt x="5543847" y="4539258"/>
                </a:cubicBezTo>
                <a:close/>
                <a:moveTo>
                  <a:pt x="5439667" y="4539258"/>
                </a:moveTo>
                <a:lnTo>
                  <a:pt x="5447109" y="4546699"/>
                </a:lnTo>
                <a:cubicBezTo>
                  <a:pt x="5447109" y="4551660"/>
                  <a:pt x="5444629" y="4554140"/>
                  <a:pt x="5439667" y="4554140"/>
                </a:cubicBezTo>
                <a:cubicBezTo>
                  <a:pt x="5439667" y="4549180"/>
                  <a:pt x="5439667" y="4546699"/>
                  <a:pt x="5439667" y="4546699"/>
                </a:cubicBezTo>
                <a:cubicBezTo>
                  <a:pt x="5439667" y="4541738"/>
                  <a:pt x="5439667" y="4539258"/>
                  <a:pt x="5439667" y="4539258"/>
                </a:cubicBezTo>
                <a:close/>
                <a:moveTo>
                  <a:pt x="1242715" y="4539258"/>
                </a:moveTo>
                <a:cubicBezTo>
                  <a:pt x="1242715" y="4544218"/>
                  <a:pt x="1242715" y="4546699"/>
                  <a:pt x="1242715" y="4546699"/>
                </a:cubicBezTo>
                <a:lnTo>
                  <a:pt x="1235273" y="4546699"/>
                </a:lnTo>
                <a:close/>
                <a:moveTo>
                  <a:pt x="1608273" y="4535537"/>
                </a:moveTo>
                <a:cubicBezTo>
                  <a:pt x="1606413" y="4535537"/>
                  <a:pt x="1604863" y="4536777"/>
                  <a:pt x="1603623" y="4539258"/>
                </a:cubicBezTo>
                <a:cubicBezTo>
                  <a:pt x="1601142" y="4544218"/>
                  <a:pt x="1597422" y="4547939"/>
                  <a:pt x="1592461" y="4550420"/>
                </a:cubicBezTo>
                <a:cubicBezTo>
                  <a:pt x="1587500" y="4552900"/>
                  <a:pt x="1585019" y="4556621"/>
                  <a:pt x="1585019" y="4561582"/>
                </a:cubicBezTo>
                <a:lnTo>
                  <a:pt x="1585019" y="4569023"/>
                </a:lnTo>
                <a:lnTo>
                  <a:pt x="1577578" y="4561582"/>
                </a:lnTo>
                <a:cubicBezTo>
                  <a:pt x="1567656" y="4556621"/>
                  <a:pt x="1560215" y="4556621"/>
                  <a:pt x="1555254" y="4561582"/>
                </a:cubicBezTo>
                <a:cubicBezTo>
                  <a:pt x="1550293" y="4566543"/>
                  <a:pt x="1547812" y="4573984"/>
                  <a:pt x="1547812" y="4583906"/>
                </a:cubicBezTo>
                <a:cubicBezTo>
                  <a:pt x="1547812" y="4583906"/>
                  <a:pt x="1547812" y="4586387"/>
                  <a:pt x="1547812" y="4591347"/>
                </a:cubicBezTo>
                <a:cubicBezTo>
                  <a:pt x="1547812" y="4596308"/>
                  <a:pt x="1545332" y="4598789"/>
                  <a:pt x="1540371" y="4598789"/>
                </a:cubicBezTo>
                <a:cubicBezTo>
                  <a:pt x="1540371" y="4603750"/>
                  <a:pt x="1541611" y="4606230"/>
                  <a:pt x="1544091" y="4606230"/>
                </a:cubicBezTo>
                <a:cubicBezTo>
                  <a:pt x="1546572" y="4606230"/>
                  <a:pt x="1546572" y="4612432"/>
                  <a:pt x="1544091" y="4624834"/>
                </a:cubicBezTo>
                <a:cubicBezTo>
                  <a:pt x="1541611" y="4637236"/>
                  <a:pt x="1541611" y="4643437"/>
                  <a:pt x="1544091" y="4643437"/>
                </a:cubicBezTo>
                <a:cubicBezTo>
                  <a:pt x="1546572" y="4643437"/>
                  <a:pt x="1551533" y="4638477"/>
                  <a:pt x="1558974" y="4628554"/>
                </a:cubicBezTo>
                <a:cubicBezTo>
                  <a:pt x="1566416" y="4618632"/>
                  <a:pt x="1572617" y="4613672"/>
                  <a:pt x="1577578" y="4613672"/>
                </a:cubicBezTo>
                <a:cubicBezTo>
                  <a:pt x="1577578" y="4613672"/>
                  <a:pt x="1577578" y="4611191"/>
                  <a:pt x="1577578" y="4606230"/>
                </a:cubicBezTo>
                <a:cubicBezTo>
                  <a:pt x="1577578" y="4601269"/>
                  <a:pt x="1580058" y="4598789"/>
                  <a:pt x="1585019" y="4598789"/>
                </a:cubicBezTo>
                <a:cubicBezTo>
                  <a:pt x="1585019" y="4593828"/>
                  <a:pt x="1587500" y="4587627"/>
                  <a:pt x="1592461" y="4580185"/>
                </a:cubicBezTo>
                <a:cubicBezTo>
                  <a:pt x="1597422" y="4572744"/>
                  <a:pt x="1599902" y="4567783"/>
                  <a:pt x="1599902" y="4565302"/>
                </a:cubicBezTo>
                <a:cubicBezTo>
                  <a:pt x="1599902" y="4562822"/>
                  <a:pt x="1602382" y="4559101"/>
                  <a:pt x="1607343" y="4554140"/>
                </a:cubicBezTo>
                <a:cubicBezTo>
                  <a:pt x="1612305" y="4554140"/>
                  <a:pt x="1614785" y="4552900"/>
                  <a:pt x="1614785" y="4550420"/>
                </a:cubicBezTo>
                <a:cubicBezTo>
                  <a:pt x="1614785" y="4547939"/>
                  <a:pt x="1614785" y="4544218"/>
                  <a:pt x="1614785" y="4539258"/>
                </a:cubicBezTo>
                <a:cubicBezTo>
                  <a:pt x="1612304" y="4536777"/>
                  <a:pt x="1610134" y="4535537"/>
                  <a:pt x="1608273" y="4535537"/>
                </a:cubicBezTo>
                <a:close/>
                <a:moveTo>
                  <a:pt x="1168301" y="4531816"/>
                </a:moveTo>
                <a:lnTo>
                  <a:pt x="1168301" y="4546699"/>
                </a:lnTo>
                <a:lnTo>
                  <a:pt x="1168301" y="4554140"/>
                </a:lnTo>
                <a:lnTo>
                  <a:pt x="1160859" y="4561582"/>
                </a:lnTo>
                <a:cubicBezTo>
                  <a:pt x="1160859" y="4561582"/>
                  <a:pt x="1158379" y="4566543"/>
                  <a:pt x="1153417" y="4576465"/>
                </a:cubicBezTo>
                <a:lnTo>
                  <a:pt x="1153417" y="4583906"/>
                </a:lnTo>
                <a:lnTo>
                  <a:pt x="1160859" y="4576465"/>
                </a:lnTo>
                <a:cubicBezTo>
                  <a:pt x="1160859" y="4571504"/>
                  <a:pt x="1160859" y="4569023"/>
                  <a:pt x="1160859" y="4569023"/>
                </a:cubicBezTo>
                <a:lnTo>
                  <a:pt x="1183183" y="4569023"/>
                </a:lnTo>
                <a:lnTo>
                  <a:pt x="1183183" y="4561582"/>
                </a:lnTo>
                <a:cubicBezTo>
                  <a:pt x="1188144" y="4561582"/>
                  <a:pt x="1190625" y="4559101"/>
                  <a:pt x="1190625" y="4554140"/>
                </a:cubicBezTo>
                <a:cubicBezTo>
                  <a:pt x="1190625" y="4549180"/>
                  <a:pt x="1191865" y="4545459"/>
                  <a:pt x="1194346" y="4542978"/>
                </a:cubicBezTo>
                <a:cubicBezTo>
                  <a:pt x="1196826" y="4540498"/>
                  <a:pt x="1199307" y="4540498"/>
                  <a:pt x="1201787" y="4542978"/>
                </a:cubicBezTo>
                <a:cubicBezTo>
                  <a:pt x="1204267" y="4545459"/>
                  <a:pt x="1203027" y="4546699"/>
                  <a:pt x="1198066" y="4546699"/>
                </a:cubicBezTo>
                <a:lnTo>
                  <a:pt x="1198066" y="4554140"/>
                </a:lnTo>
                <a:cubicBezTo>
                  <a:pt x="1198066" y="4564062"/>
                  <a:pt x="1193105" y="4573984"/>
                  <a:pt x="1183183" y="4583906"/>
                </a:cubicBezTo>
                <a:lnTo>
                  <a:pt x="1175742" y="4606230"/>
                </a:lnTo>
                <a:cubicBezTo>
                  <a:pt x="1175742" y="4616152"/>
                  <a:pt x="1173262" y="4623594"/>
                  <a:pt x="1168301" y="4628554"/>
                </a:cubicBezTo>
                <a:cubicBezTo>
                  <a:pt x="1158379" y="4638477"/>
                  <a:pt x="1155898" y="4644677"/>
                  <a:pt x="1160859" y="4647158"/>
                </a:cubicBezTo>
                <a:cubicBezTo>
                  <a:pt x="1165820" y="4649639"/>
                  <a:pt x="1170781" y="4645918"/>
                  <a:pt x="1175742" y="4635996"/>
                </a:cubicBezTo>
                <a:lnTo>
                  <a:pt x="1190625" y="4635996"/>
                </a:lnTo>
                <a:cubicBezTo>
                  <a:pt x="1190625" y="4640957"/>
                  <a:pt x="1190625" y="4643437"/>
                  <a:pt x="1190625" y="4643437"/>
                </a:cubicBezTo>
                <a:cubicBezTo>
                  <a:pt x="1190625" y="4643437"/>
                  <a:pt x="1193105" y="4640957"/>
                  <a:pt x="1198066" y="4635996"/>
                </a:cubicBezTo>
                <a:lnTo>
                  <a:pt x="1205507" y="4635996"/>
                </a:lnTo>
                <a:cubicBezTo>
                  <a:pt x="1205507" y="4650879"/>
                  <a:pt x="1198066" y="4658320"/>
                  <a:pt x="1183183" y="4658320"/>
                </a:cubicBezTo>
                <a:cubicBezTo>
                  <a:pt x="1183183" y="4658320"/>
                  <a:pt x="1180703" y="4660801"/>
                  <a:pt x="1175742" y="4665761"/>
                </a:cubicBezTo>
                <a:cubicBezTo>
                  <a:pt x="1170781" y="4670722"/>
                  <a:pt x="1168301" y="4673203"/>
                  <a:pt x="1168301" y="4673203"/>
                </a:cubicBezTo>
                <a:lnTo>
                  <a:pt x="1138535" y="4710410"/>
                </a:lnTo>
                <a:cubicBezTo>
                  <a:pt x="1133574" y="4710410"/>
                  <a:pt x="1133574" y="4705449"/>
                  <a:pt x="1138535" y="4695527"/>
                </a:cubicBezTo>
                <a:lnTo>
                  <a:pt x="1145976" y="4680644"/>
                </a:lnTo>
                <a:cubicBezTo>
                  <a:pt x="1145976" y="4680644"/>
                  <a:pt x="1148457" y="4678164"/>
                  <a:pt x="1153417" y="4673203"/>
                </a:cubicBezTo>
                <a:cubicBezTo>
                  <a:pt x="1158379" y="4668242"/>
                  <a:pt x="1158379" y="4660801"/>
                  <a:pt x="1153417" y="4650879"/>
                </a:cubicBezTo>
                <a:lnTo>
                  <a:pt x="1145976" y="4650879"/>
                </a:lnTo>
                <a:cubicBezTo>
                  <a:pt x="1126133" y="4650879"/>
                  <a:pt x="1116211" y="4658320"/>
                  <a:pt x="1116211" y="4673203"/>
                </a:cubicBezTo>
                <a:cubicBezTo>
                  <a:pt x="1116211" y="4678164"/>
                  <a:pt x="1111250" y="4686846"/>
                  <a:pt x="1101328" y="4699248"/>
                </a:cubicBezTo>
                <a:cubicBezTo>
                  <a:pt x="1091406" y="4711650"/>
                  <a:pt x="1086445" y="4717851"/>
                  <a:pt x="1086445" y="4717851"/>
                </a:cubicBezTo>
                <a:cubicBezTo>
                  <a:pt x="1086445" y="4727773"/>
                  <a:pt x="1081484" y="4732734"/>
                  <a:pt x="1071562" y="4732734"/>
                </a:cubicBezTo>
                <a:cubicBezTo>
                  <a:pt x="1066601" y="4732734"/>
                  <a:pt x="1064121" y="4730253"/>
                  <a:pt x="1064121" y="4725293"/>
                </a:cubicBezTo>
                <a:cubicBezTo>
                  <a:pt x="1059160" y="4725293"/>
                  <a:pt x="1056679" y="4726533"/>
                  <a:pt x="1056679" y="4729013"/>
                </a:cubicBezTo>
                <a:cubicBezTo>
                  <a:pt x="1056679" y="4731494"/>
                  <a:pt x="1056679" y="4732734"/>
                  <a:pt x="1056679" y="4732734"/>
                </a:cubicBezTo>
                <a:cubicBezTo>
                  <a:pt x="1056679" y="4732734"/>
                  <a:pt x="1059160" y="4732734"/>
                  <a:pt x="1064121" y="4732734"/>
                </a:cubicBezTo>
                <a:lnTo>
                  <a:pt x="1056679" y="4762500"/>
                </a:lnTo>
                <a:lnTo>
                  <a:pt x="1049238" y="4762500"/>
                </a:lnTo>
                <a:cubicBezTo>
                  <a:pt x="1049238" y="4752578"/>
                  <a:pt x="1050478" y="4746377"/>
                  <a:pt x="1052959" y="4743896"/>
                </a:cubicBezTo>
                <a:cubicBezTo>
                  <a:pt x="1055439" y="4741416"/>
                  <a:pt x="1054199" y="4738935"/>
                  <a:pt x="1049238" y="4736455"/>
                </a:cubicBezTo>
                <a:cubicBezTo>
                  <a:pt x="1044277" y="4733974"/>
                  <a:pt x="1044277" y="4727773"/>
                  <a:pt x="1049238" y="4717851"/>
                </a:cubicBezTo>
                <a:lnTo>
                  <a:pt x="1064121" y="4710410"/>
                </a:lnTo>
                <a:cubicBezTo>
                  <a:pt x="1069082" y="4710410"/>
                  <a:pt x="1071562" y="4707929"/>
                  <a:pt x="1071562" y="4702969"/>
                </a:cubicBezTo>
                <a:cubicBezTo>
                  <a:pt x="1071562" y="4698008"/>
                  <a:pt x="1074043" y="4695527"/>
                  <a:pt x="1079003" y="4695527"/>
                </a:cubicBezTo>
                <a:cubicBezTo>
                  <a:pt x="1079003" y="4695527"/>
                  <a:pt x="1080244" y="4694287"/>
                  <a:pt x="1082724" y="4691806"/>
                </a:cubicBezTo>
                <a:cubicBezTo>
                  <a:pt x="1085205" y="4689326"/>
                  <a:pt x="1086445" y="4685605"/>
                  <a:pt x="1086445" y="4680644"/>
                </a:cubicBezTo>
                <a:cubicBezTo>
                  <a:pt x="1091406" y="4670722"/>
                  <a:pt x="1096367" y="4663281"/>
                  <a:pt x="1101328" y="4658320"/>
                </a:cubicBezTo>
                <a:lnTo>
                  <a:pt x="1101328" y="4650879"/>
                </a:lnTo>
                <a:cubicBezTo>
                  <a:pt x="1101328" y="4650879"/>
                  <a:pt x="1101328" y="4648398"/>
                  <a:pt x="1101328" y="4643437"/>
                </a:cubicBezTo>
                <a:cubicBezTo>
                  <a:pt x="1101328" y="4638477"/>
                  <a:pt x="1102568" y="4635996"/>
                  <a:pt x="1105048" y="4635996"/>
                </a:cubicBezTo>
                <a:cubicBezTo>
                  <a:pt x="1107529" y="4635996"/>
                  <a:pt x="1108769" y="4638477"/>
                  <a:pt x="1108769" y="4643437"/>
                </a:cubicBezTo>
                <a:lnTo>
                  <a:pt x="1123652" y="4628554"/>
                </a:lnTo>
                <a:cubicBezTo>
                  <a:pt x="1128613" y="4618632"/>
                  <a:pt x="1129853" y="4608711"/>
                  <a:pt x="1127373" y="4598789"/>
                </a:cubicBezTo>
                <a:cubicBezTo>
                  <a:pt x="1124892" y="4588867"/>
                  <a:pt x="1126133" y="4583906"/>
                  <a:pt x="1131094" y="4583906"/>
                </a:cubicBezTo>
                <a:cubicBezTo>
                  <a:pt x="1131094" y="4583906"/>
                  <a:pt x="1131094" y="4586387"/>
                  <a:pt x="1131094" y="4591347"/>
                </a:cubicBezTo>
                <a:cubicBezTo>
                  <a:pt x="1131094" y="4596308"/>
                  <a:pt x="1131094" y="4598789"/>
                  <a:pt x="1131094" y="4598789"/>
                </a:cubicBezTo>
                <a:cubicBezTo>
                  <a:pt x="1136055" y="4598789"/>
                  <a:pt x="1138535" y="4598789"/>
                  <a:pt x="1138535" y="4598789"/>
                </a:cubicBezTo>
                <a:cubicBezTo>
                  <a:pt x="1138535" y="4593828"/>
                  <a:pt x="1138535" y="4590107"/>
                  <a:pt x="1138535" y="4587627"/>
                </a:cubicBezTo>
                <a:cubicBezTo>
                  <a:pt x="1138535" y="4585146"/>
                  <a:pt x="1138535" y="4583906"/>
                  <a:pt x="1138535" y="4583906"/>
                </a:cubicBezTo>
                <a:cubicBezTo>
                  <a:pt x="1138535" y="4583906"/>
                  <a:pt x="1138535" y="4578945"/>
                  <a:pt x="1138535" y="4569023"/>
                </a:cubicBezTo>
                <a:cubicBezTo>
                  <a:pt x="1138535" y="4569023"/>
                  <a:pt x="1139775" y="4566543"/>
                  <a:pt x="1142256" y="4561582"/>
                </a:cubicBezTo>
                <a:cubicBezTo>
                  <a:pt x="1144736" y="4556621"/>
                  <a:pt x="1148457" y="4554140"/>
                  <a:pt x="1153417" y="4554140"/>
                </a:cubicBezTo>
                <a:cubicBezTo>
                  <a:pt x="1158379" y="4544218"/>
                  <a:pt x="1163339" y="4536777"/>
                  <a:pt x="1168301" y="4531816"/>
                </a:cubicBezTo>
                <a:close/>
                <a:moveTo>
                  <a:pt x="5558730" y="4524375"/>
                </a:moveTo>
                <a:cubicBezTo>
                  <a:pt x="5558730" y="4529336"/>
                  <a:pt x="5558730" y="4531816"/>
                  <a:pt x="5558730" y="4531816"/>
                </a:cubicBezTo>
                <a:lnTo>
                  <a:pt x="5558730" y="4539258"/>
                </a:lnTo>
                <a:lnTo>
                  <a:pt x="5551288" y="4531816"/>
                </a:lnTo>
                <a:cubicBezTo>
                  <a:pt x="5551288" y="4526855"/>
                  <a:pt x="5553768" y="4524375"/>
                  <a:pt x="5558730" y="4524375"/>
                </a:cubicBezTo>
                <a:close/>
                <a:moveTo>
                  <a:pt x="1250156" y="4524375"/>
                </a:moveTo>
                <a:lnTo>
                  <a:pt x="1257597" y="4524375"/>
                </a:lnTo>
                <a:cubicBezTo>
                  <a:pt x="1257597" y="4529336"/>
                  <a:pt x="1256357" y="4534297"/>
                  <a:pt x="1253877" y="4539258"/>
                </a:cubicBezTo>
                <a:cubicBezTo>
                  <a:pt x="1251396" y="4544218"/>
                  <a:pt x="1250156" y="4544218"/>
                  <a:pt x="1250156" y="4539258"/>
                </a:cubicBezTo>
                <a:cubicBezTo>
                  <a:pt x="1250156" y="4534297"/>
                  <a:pt x="1250156" y="4531816"/>
                  <a:pt x="1250156" y="4531816"/>
                </a:cubicBezTo>
                <a:cubicBezTo>
                  <a:pt x="1255117" y="4531816"/>
                  <a:pt x="1255117" y="4529336"/>
                  <a:pt x="1250156" y="4524375"/>
                </a:cubicBezTo>
                <a:close/>
                <a:moveTo>
                  <a:pt x="5563164" y="4519940"/>
                </a:moveTo>
                <a:lnTo>
                  <a:pt x="5562450" y="4520654"/>
                </a:lnTo>
                <a:cubicBezTo>
                  <a:pt x="5559970" y="4523135"/>
                  <a:pt x="5558730" y="4524375"/>
                  <a:pt x="5558730" y="4524375"/>
                </a:cubicBezTo>
                <a:close/>
                <a:moveTo>
                  <a:pt x="5692675" y="4516933"/>
                </a:moveTo>
                <a:lnTo>
                  <a:pt x="5700116" y="4516933"/>
                </a:lnTo>
                <a:lnTo>
                  <a:pt x="5707558" y="4516933"/>
                </a:lnTo>
                <a:cubicBezTo>
                  <a:pt x="5707558" y="4521894"/>
                  <a:pt x="5706317" y="4524375"/>
                  <a:pt x="5703837" y="4524375"/>
                </a:cubicBezTo>
                <a:cubicBezTo>
                  <a:pt x="5701357" y="4524375"/>
                  <a:pt x="5697636" y="4521894"/>
                  <a:pt x="5692675" y="4516933"/>
                </a:cubicBezTo>
                <a:close/>
                <a:moveTo>
                  <a:pt x="5566171" y="4516933"/>
                </a:moveTo>
                <a:lnTo>
                  <a:pt x="5563164" y="4519940"/>
                </a:lnTo>
                <a:lnTo>
                  <a:pt x="5565241" y="4517864"/>
                </a:lnTo>
                <a:cubicBezTo>
                  <a:pt x="5565861" y="4517243"/>
                  <a:pt x="5566171" y="4516933"/>
                  <a:pt x="5566171" y="4516933"/>
                </a:cubicBezTo>
                <a:close/>
                <a:moveTo>
                  <a:pt x="1220390" y="4516933"/>
                </a:moveTo>
                <a:cubicBezTo>
                  <a:pt x="1220390" y="4521894"/>
                  <a:pt x="1220390" y="4524375"/>
                  <a:pt x="1220390" y="4524375"/>
                </a:cubicBezTo>
                <a:cubicBezTo>
                  <a:pt x="1220390" y="4529336"/>
                  <a:pt x="1222871" y="4531816"/>
                  <a:pt x="1227832" y="4531816"/>
                </a:cubicBezTo>
                <a:lnTo>
                  <a:pt x="1235273" y="4531816"/>
                </a:lnTo>
                <a:cubicBezTo>
                  <a:pt x="1230312" y="4536777"/>
                  <a:pt x="1229072" y="4541738"/>
                  <a:pt x="1231552" y="4546699"/>
                </a:cubicBezTo>
                <a:cubicBezTo>
                  <a:pt x="1234033" y="4551660"/>
                  <a:pt x="1232793" y="4555380"/>
                  <a:pt x="1227832" y="4557861"/>
                </a:cubicBezTo>
                <a:cubicBezTo>
                  <a:pt x="1222871" y="4560342"/>
                  <a:pt x="1220390" y="4564062"/>
                  <a:pt x="1220390" y="4569023"/>
                </a:cubicBezTo>
                <a:lnTo>
                  <a:pt x="1212949" y="4569023"/>
                </a:lnTo>
                <a:lnTo>
                  <a:pt x="1205507" y="4569023"/>
                </a:lnTo>
                <a:lnTo>
                  <a:pt x="1205507" y="4561582"/>
                </a:lnTo>
                <a:cubicBezTo>
                  <a:pt x="1210469" y="4556621"/>
                  <a:pt x="1212949" y="4546699"/>
                  <a:pt x="1212949" y="4531816"/>
                </a:cubicBezTo>
                <a:cubicBezTo>
                  <a:pt x="1212949" y="4526855"/>
                  <a:pt x="1212949" y="4523135"/>
                  <a:pt x="1212949" y="4520654"/>
                </a:cubicBezTo>
                <a:cubicBezTo>
                  <a:pt x="1212949" y="4518173"/>
                  <a:pt x="1215429" y="4516933"/>
                  <a:pt x="1220390" y="4516933"/>
                </a:cubicBezTo>
                <a:close/>
                <a:moveTo>
                  <a:pt x="1190625" y="4516933"/>
                </a:moveTo>
                <a:cubicBezTo>
                  <a:pt x="1195586" y="4516933"/>
                  <a:pt x="1199307" y="4518173"/>
                  <a:pt x="1201787" y="4520654"/>
                </a:cubicBezTo>
                <a:cubicBezTo>
                  <a:pt x="1204267" y="4523135"/>
                  <a:pt x="1200546" y="4526855"/>
                  <a:pt x="1190625" y="4531816"/>
                </a:cubicBezTo>
                <a:cubicBezTo>
                  <a:pt x="1185664" y="4536777"/>
                  <a:pt x="1183183" y="4541738"/>
                  <a:pt x="1183183" y="4546699"/>
                </a:cubicBezTo>
                <a:cubicBezTo>
                  <a:pt x="1178222" y="4541738"/>
                  <a:pt x="1175742" y="4541738"/>
                  <a:pt x="1175742" y="4546699"/>
                </a:cubicBezTo>
                <a:lnTo>
                  <a:pt x="1168301" y="4546699"/>
                </a:lnTo>
                <a:cubicBezTo>
                  <a:pt x="1168301" y="4531816"/>
                  <a:pt x="1175742" y="4521894"/>
                  <a:pt x="1190625" y="4516933"/>
                </a:cubicBezTo>
                <a:close/>
                <a:moveTo>
                  <a:pt x="1360847" y="4514608"/>
                </a:moveTo>
                <a:cubicBezTo>
                  <a:pt x="1361467" y="4514918"/>
                  <a:pt x="1361777" y="4515693"/>
                  <a:pt x="1361777" y="4516933"/>
                </a:cubicBezTo>
                <a:lnTo>
                  <a:pt x="1346894" y="4531816"/>
                </a:lnTo>
                <a:lnTo>
                  <a:pt x="1346894" y="4524375"/>
                </a:lnTo>
                <a:cubicBezTo>
                  <a:pt x="1354336" y="4516933"/>
                  <a:pt x="1358987" y="4513678"/>
                  <a:pt x="1360847" y="4514608"/>
                </a:cubicBezTo>
                <a:close/>
                <a:moveTo>
                  <a:pt x="5476874" y="4502051"/>
                </a:moveTo>
                <a:cubicBezTo>
                  <a:pt x="5471913" y="4502051"/>
                  <a:pt x="5469433" y="4504531"/>
                  <a:pt x="5469433" y="4509492"/>
                </a:cubicBezTo>
                <a:cubicBezTo>
                  <a:pt x="5469433" y="4514453"/>
                  <a:pt x="5473154" y="4516933"/>
                  <a:pt x="5480595" y="4516933"/>
                </a:cubicBezTo>
                <a:cubicBezTo>
                  <a:pt x="5488036" y="4516933"/>
                  <a:pt x="5491757" y="4516933"/>
                  <a:pt x="5491757" y="4516933"/>
                </a:cubicBezTo>
                <a:close/>
                <a:moveTo>
                  <a:pt x="5521523" y="4500655"/>
                </a:moveTo>
                <a:cubicBezTo>
                  <a:pt x="5524003" y="4500345"/>
                  <a:pt x="5526484" y="4500810"/>
                  <a:pt x="5528964" y="4502051"/>
                </a:cubicBezTo>
                <a:lnTo>
                  <a:pt x="5521523" y="4502051"/>
                </a:lnTo>
                <a:lnTo>
                  <a:pt x="5518796" y="4501849"/>
                </a:lnTo>
                <a:close/>
                <a:moveTo>
                  <a:pt x="5581054" y="4487168"/>
                </a:moveTo>
                <a:cubicBezTo>
                  <a:pt x="5566171" y="4487168"/>
                  <a:pt x="5556250" y="4494609"/>
                  <a:pt x="5551288" y="4509492"/>
                </a:cubicBezTo>
                <a:cubicBezTo>
                  <a:pt x="5551288" y="4514453"/>
                  <a:pt x="5548808" y="4519414"/>
                  <a:pt x="5543847" y="4524375"/>
                </a:cubicBezTo>
                <a:lnTo>
                  <a:pt x="5551288" y="4554140"/>
                </a:lnTo>
                <a:cubicBezTo>
                  <a:pt x="5551288" y="4554140"/>
                  <a:pt x="5551288" y="4555380"/>
                  <a:pt x="5551288" y="4557861"/>
                </a:cubicBezTo>
                <a:cubicBezTo>
                  <a:pt x="5551288" y="4560342"/>
                  <a:pt x="5548808" y="4561582"/>
                  <a:pt x="5543847" y="4561582"/>
                </a:cubicBezTo>
                <a:cubicBezTo>
                  <a:pt x="5543847" y="4566543"/>
                  <a:pt x="5546327" y="4571504"/>
                  <a:pt x="5551288" y="4576465"/>
                </a:cubicBezTo>
                <a:cubicBezTo>
                  <a:pt x="5551288" y="4581425"/>
                  <a:pt x="5551288" y="4583906"/>
                  <a:pt x="5551288" y="4583906"/>
                </a:cubicBezTo>
                <a:cubicBezTo>
                  <a:pt x="5546327" y="4588867"/>
                  <a:pt x="5543847" y="4591347"/>
                  <a:pt x="5543847" y="4591347"/>
                </a:cubicBezTo>
                <a:lnTo>
                  <a:pt x="5536406" y="4598789"/>
                </a:lnTo>
                <a:cubicBezTo>
                  <a:pt x="5536406" y="4598789"/>
                  <a:pt x="5535165" y="4600029"/>
                  <a:pt x="5532685" y="4602510"/>
                </a:cubicBezTo>
                <a:cubicBezTo>
                  <a:pt x="5530205" y="4604990"/>
                  <a:pt x="5530205" y="4608711"/>
                  <a:pt x="5532685" y="4613672"/>
                </a:cubicBezTo>
                <a:cubicBezTo>
                  <a:pt x="5535165" y="4618632"/>
                  <a:pt x="5538886" y="4619873"/>
                  <a:pt x="5543847" y="4617392"/>
                </a:cubicBezTo>
                <a:cubicBezTo>
                  <a:pt x="5548808" y="4614912"/>
                  <a:pt x="5551288" y="4611191"/>
                  <a:pt x="5551288" y="4606230"/>
                </a:cubicBezTo>
                <a:cubicBezTo>
                  <a:pt x="5551288" y="4601269"/>
                  <a:pt x="5551288" y="4598789"/>
                  <a:pt x="5551288" y="4598789"/>
                </a:cubicBezTo>
                <a:cubicBezTo>
                  <a:pt x="5556250" y="4598789"/>
                  <a:pt x="5558730" y="4598789"/>
                  <a:pt x="5558730" y="4598789"/>
                </a:cubicBezTo>
                <a:lnTo>
                  <a:pt x="5566171" y="4598789"/>
                </a:lnTo>
                <a:cubicBezTo>
                  <a:pt x="5571132" y="4593828"/>
                  <a:pt x="5576093" y="4588867"/>
                  <a:pt x="5581054" y="4583906"/>
                </a:cubicBezTo>
                <a:cubicBezTo>
                  <a:pt x="5581054" y="4578945"/>
                  <a:pt x="5582295" y="4576465"/>
                  <a:pt x="5584775" y="4576465"/>
                </a:cubicBezTo>
                <a:cubicBezTo>
                  <a:pt x="5587255" y="4576465"/>
                  <a:pt x="5588495" y="4576465"/>
                  <a:pt x="5588495" y="4576465"/>
                </a:cubicBezTo>
                <a:lnTo>
                  <a:pt x="5595937" y="4576465"/>
                </a:lnTo>
                <a:cubicBezTo>
                  <a:pt x="5590975" y="4571504"/>
                  <a:pt x="5590975" y="4566543"/>
                  <a:pt x="5595937" y="4561582"/>
                </a:cubicBezTo>
                <a:cubicBezTo>
                  <a:pt x="5595937" y="4561582"/>
                  <a:pt x="5595937" y="4560342"/>
                  <a:pt x="5595937" y="4557861"/>
                </a:cubicBezTo>
                <a:cubicBezTo>
                  <a:pt x="5595937" y="4555380"/>
                  <a:pt x="5593457" y="4554140"/>
                  <a:pt x="5588495" y="4554140"/>
                </a:cubicBezTo>
                <a:lnTo>
                  <a:pt x="5588495" y="4531816"/>
                </a:lnTo>
                <a:cubicBezTo>
                  <a:pt x="5588495" y="4526855"/>
                  <a:pt x="5589736" y="4524375"/>
                  <a:pt x="5592216" y="4524375"/>
                </a:cubicBezTo>
                <a:cubicBezTo>
                  <a:pt x="5594696" y="4524375"/>
                  <a:pt x="5595937" y="4526855"/>
                  <a:pt x="5595937" y="4531816"/>
                </a:cubicBezTo>
                <a:cubicBezTo>
                  <a:pt x="5595937" y="4536777"/>
                  <a:pt x="5598417" y="4536777"/>
                  <a:pt x="5603378" y="4531816"/>
                </a:cubicBezTo>
                <a:lnTo>
                  <a:pt x="5595937" y="4524375"/>
                </a:lnTo>
                <a:cubicBezTo>
                  <a:pt x="5590975" y="4524375"/>
                  <a:pt x="5590975" y="4519414"/>
                  <a:pt x="5595937" y="4509492"/>
                </a:cubicBezTo>
                <a:cubicBezTo>
                  <a:pt x="5600898" y="4509492"/>
                  <a:pt x="5605858" y="4509492"/>
                  <a:pt x="5610820" y="4509492"/>
                </a:cubicBezTo>
                <a:cubicBezTo>
                  <a:pt x="5610820" y="4514453"/>
                  <a:pt x="5610820" y="4516933"/>
                  <a:pt x="5610820" y="4516933"/>
                </a:cubicBezTo>
                <a:cubicBezTo>
                  <a:pt x="5615781" y="4511973"/>
                  <a:pt x="5617020" y="4507011"/>
                  <a:pt x="5614540" y="4502051"/>
                </a:cubicBezTo>
                <a:cubicBezTo>
                  <a:pt x="5612060" y="4497090"/>
                  <a:pt x="5610820" y="4494609"/>
                  <a:pt x="5610820" y="4494609"/>
                </a:cubicBezTo>
                <a:cubicBezTo>
                  <a:pt x="5610820" y="4494609"/>
                  <a:pt x="5610820" y="4492128"/>
                  <a:pt x="5610820" y="4487168"/>
                </a:cubicBezTo>
                <a:lnTo>
                  <a:pt x="5588495" y="4487168"/>
                </a:lnTo>
                <a:cubicBezTo>
                  <a:pt x="5588495" y="4487168"/>
                  <a:pt x="5586015" y="4487168"/>
                  <a:pt x="5581054" y="4487168"/>
                </a:cubicBezTo>
                <a:close/>
                <a:moveTo>
                  <a:pt x="5499199" y="4487168"/>
                </a:moveTo>
                <a:cubicBezTo>
                  <a:pt x="5489277" y="4492128"/>
                  <a:pt x="5489277" y="4494609"/>
                  <a:pt x="5499199" y="4494609"/>
                </a:cubicBezTo>
                <a:lnTo>
                  <a:pt x="5506640" y="4494609"/>
                </a:lnTo>
                <a:cubicBezTo>
                  <a:pt x="5501679" y="4494609"/>
                  <a:pt x="5499199" y="4492128"/>
                  <a:pt x="5499199" y="4487168"/>
                </a:cubicBezTo>
                <a:close/>
                <a:moveTo>
                  <a:pt x="1618506" y="4487168"/>
                </a:moveTo>
                <a:cubicBezTo>
                  <a:pt x="1616025" y="4487168"/>
                  <a:pt x="1611064" y="4489648"/>
                  <a:pt x="1603623" y="4494609"/>
                </a:cubicBezTo>
                <a:cubicBezTo>
                  <a:pt x="1596181" y="4499570"/>
                  <a:pt x="1592461" y="4504531"/>
                  <a:pt x="1592461" y="4509492"/>
                </a:cubicBezTo>
                <a:lnTo>
                  <a:pt x="1585019" y="4516933"/>
                </a:lnTo>
                <a:lnTo>
                  <a:pt x="1599902" y="4509492"/>
                </a:lnTo>
                <a:cubicBezTo>
                  <a:pt x="1599902" y="4509492"/>
                  <a:pt x="1603623" y="4505771"/>
                  <a:pt x="1611064" y="4498330"/>
                </a:cubicBezTo>
                <a:cubicBezTo>
                  <a:pt x="1618506" y="4490888"/>
                  <a:pt x="1620986" y="4487168"/>
                  <a:pt x="1618506" y="4487168"/>
                </a:cubicBezTo>
                <a:close/>
                <a:moveTo>
                  <a:pt x="1190625" y="4487168"/>
                </a:moveTo>
                <a:cubicBezTo>
                  <a:pt x="1185664" y="4487168"/>
                  <a:pt x="1183183" y="4488408"/>
                  <a:pt x="1183183" y="4490888"/>
                </a:cubicBezTo>
                <a:cubicBezTo>
                  <a:pt x="1183183" y="4493369"/>
                  <a:pt x="1185664" y="4494609"/>
                  <a:pt x="1190625" y="4494609"/>
                </a:cubicBezTo>
                <a:close/>
                <a:moveTo>
                  <a:pt x="5569892" y="4479726"/>
                </a:moveTo>
                <a:cubicBezTo>
                  <a:pt x="5567412" y="4479726"/>
                  <a:pt x="5566171" y="4482207"/>
                  <a:pt x="5566171" y="4487168"/>
                </a:cubicBezTo>
                <a:cubicBezTo>
                  <a:pt x="5571132" y="4487168"/>
                  <a:pt x="5573613" y="4485928"/>
                  <a:pt x="5573613" y="4483447"/>
                </a:cubicBezTo>
                <a:cubicBezTo>
                  <a:pt x="5573613" y="4480966"/>
                  <a:pt x="5572372" y="4479726"/>
                  <a:pt x="5569892" y="4479726"/>
                </a:cubicBezTo>
                <a:close/>
                <a:moveTo>
                  <a:pt x="5759648" y="4472285"/>
                </a:moveTo>
                <a:lnTo>
                  <a:pt x="5767089" y="4479726"/>
                </a:lnTo>
                <a:lnTo>
                  <a:pt x="5752206" y="4487168"/>
                </a:lnTo>
                <a:cubicBezTo>
                  <a:pt x="5752206" y="4487168"/>
                  <a:pt x="5753447" y="4484687"/>
                  <a:pt x="5755927" y="4479726"/>
                </a:cubicBezTo>
                <a:cubicBezTo>
                  <a:pt x="5758407" y="4474766"/>
                  <a:pt x="5759648" y="4472285"/>
                  <a:pt x="5759648" y="4472285"/>
                </a:cubicBezTo>
                <a:close/>
                <a:moveTo>
                  <a:pt x="5729882" y="4472285"/>
                </a:moveTo>
                <a:cubicBezTo>
                  <a:pt x="5719961" y="4487168"/>
                  <a:pt x="5712519" y="4494609"/>
                  <a:pt x="5707558" y="4494609"/>
                </a:cubicBezTo>
                <a:lnTo>
                  <a:pt x="5714999" y="4487168"/>
                </a:lnTo>
                <a:close/>
                <a:moveTo>
                  <a:pt x="5484316" y="4472285"/>
                </a:moveTo>
                <a:lnTo>
                  <a:pt x="5484316" y="4487168"/>
                </a:lnTo>
                <a:cubicBezTo>
                  <a:pt x="5484316" y="4482207"/>
                  <a:pt x="5486796" y="4477246"/>
                  <a:pt x="5491757" y="4472285"/>
                </a:cubicBezTo>
                <a:cubicBezTo>
                  <a:pt x="5491757" y="4472285"/>
                  <a:pt x="5489277" y="4472285"/>
                  <a:pt x="5484316" y="4472285"/>
                </a:cubicBezTo>
                <a:close/>
                <a:moveTo>
                  <a:pt x="5156894" y="4472285"/>
                </a:moveTo>
                <a:lnTo>
                  <a:pt x="5164335" y="4479726"/>
                </a:lnTo>
                <a:lnTo>
                  <a:pt x="5171777" y="4472285"/>
                </a:lnTo>
                <a:cubicBezTo>
                  <a:pt x="5171777" y="4472285"/>
                  <a:pt x="5170536" y="4472285"/>
                  <a:pt x="5168056" y="4472285"/>
                </a:cubicBezTo>
                <a:cubicBezTo>
                  <a:pt x="5165576" y="4472285"/>
                  <a:pt x="5161855" y="4472285"/>
                  <a:pt x="5156894" y="4472285"/>
                </a:cubicBezTo>
                <a:close/>
                <a:moveTo>
                  <a:pt x="5610820" y="4464844"/>
                </a:moveTo>
                <a:cubicBezTo>
                  <a:pt x="5610820" y="4469804"/>
                  <a:pt x="5608340" y="4472285"/>
                  <a:pt x="5603378" y="4472285"/>
                </a:cubicBezTo>
                <a:lnTo>
                  <a:pt x="5603378" y="4479726"/>
                </a:lnTo>
                <a:lnTo>
                  <a:pt x="5625702" y="4479726"/>
                </a:lnTo>
                <a:lnTo>
                  <a:pt x="5618261" y="4464844"/>
                </a:lnTo>
                <a:close/>
                <a:moveTo>
                  <a:pt x="5238749" y="4464844"/>
                </a:moveTo>
                <a:lnTo>
                  <a:pt x="5246191" y="4472285"/>
                </a:lnTo>
                <a:cubicBezTo>
                  <a:pt x="5246191" y="4467324"/>
                  <a:pt x="5246191" y="4464844"/>
                  <a:pt x="5246191" y="4464844"/>
                </a:cubicBezTo>
                <a:close/>
                <a:moveTo>
                  <a:pt x="5744765" y="4457402"/>
                </a:moveTo>
                <a:lnTo>
                  <a:pt x="5744765" y="4479726"/>
                </a:lnTo>
                <a:lnTo>
                  <a:pt x="5737324" y="4479726"/>
                </a:lnTo>
                <a:cubicBezTo>
                  <a:pt x="5737324" y="4474766"/>
                  <a:pt x="5738564" y="4469804"/>
                  <a:pt x="5741044" y="4464844"/>
                </a:cubicBezTo>
                <a:cubicBezTo>
                  <a:pt x="5743524" y="4459883"/>
                  <a:pt x="5744765" y="4457402"/>
                  <a:pt x="5744765" y="4457402"/>
                </a:cubicBezTo>
                <a:close/>
                <a:moveTo>
                  <a:pt x="5588495" y="4457402"/>
                </a:moveTo>
                <a:lnTo>
                  <a:pt x="5573613" y="4472285"/>
                </a:lnTo>
                <a:lnTo>
                  <a:pt x="5581054" y="4464844"/>
                </a:lnTo>
                <a:close/>
                <a:moveTo>
                  <a:pt x="1398984" y="4457402"/>
                </a:moveTo>
                <a:cubicBezTo>
                  <a:pt x="1398984" y="4457402"/>
                  <a:pt x="1401464" y="4457402"/>
                  <a:pt x="1406425" y="4457402"/>
                </a:cubicBezTo>
                <a:cubicBezTo>
                  <a:pt x="1406425" y="4457402"/>
                  <a:pt x="1406425" y="4458642"/>
                  <a:pt x="1406425" y="4461123"/>
                </a:cubicBezTo>
                <a:cubicBezTo>
                  <a:pt x="1406425" y="4463603"/>
                  <a:pt x="1403945" y="4464844"/>
                  <a:pt x="1398984" y="4464844"/>
                </a:cubicBezTo>
                <a:cubicBezTo>
                  <a:pt x="1398984" y="4464844"/>
                  <a:pt x="1398984" y="4463603"/>
                  <a:pt x="1398984" y="4461123"/>
                </a:cubicBezTo>
                <a:cubicBezTo>
                  <a:pt x="1398984" y="4458642"/>
                  <a:pt x="1398984" y="4457402"/>
                  <a:pt x="1398984" y="4457402"/>
                </a:cubicBezTo>
                <a:close/>
                <a:moveTo>
                  <a:pt x="5714999" y="4449961"/>
                </a:moveTo>
                <a:lnTo>
                  <a:pt x="5722441" y="4457402"/>
                </a:lnTo>
                <a:lnTo>
                  <a:pt x="5707558" y="4457402"/>
                </a:lnTo>
                <a:cubicBezTo>
                  <a:pt x="5707558" y="4457402"/>
                  <a:pt x="5708799" y="4456162"/>
                  <a:pt x="5711279" y="4453681"/>
                </a:cubicBezTo>
                <a:cubicBezTo>
                  <a:pt x="5713759" y="4451201"/>
                  <a:pt x="5714999" y="4449961"/>
                  <a:pt x="5714999" y="4449961"/>
                </a:cubicBezTo>
                <a:close/>
                <a:moveTo>
                  <a:pt x="1532929" y="4449961"/>
                </a:moveTo>
                <a:lnTo>
                  <a:pt x="1540371" y="4449961"/>
                </a:lnTo>
                <a:cubicBezTo>
                  <a:pt x="1545332" y="4449961"/>
                  <a:pt x="1547812" y="4449961"/>
                  <a:pt x="1547812" y="4449961"/>
                </a:cubicBezTo>
                <a:cubicBezTo>
                  <a:pt x="1547812" y="4449961"/>
                  <a:pt x="1545332" y="4452441"/>
                  <a:pt x="1540371" y="4457402"/>
                </a:cubicBezTo>
                <a:cubicBezTo>
                  <a:pt x="1535410" y="4457402"/>
                  <a:pt x="1532929" y="4454921"/>
                  <a:pt x="1532929" y="4449961"/>
                </a:cubicBezTo>
                <a:close/>
                <a:moveTo>
                  <a:pt x="1294804" y="4449961"/>
                </a:moveTo>
                <a:lnTo>
                  <a:pt x="1287363" y="4487168"/>
                </a:lnTo>
                <a:cubicBezTo>
                  <a:pt x="1287363" y="4487168"/>
                  <a:pt x="1282402" y="4492128"/>
                  <a:pt x="1272480" y="4502051"/>
                </a:cubicBezTo>
                <a:cubicBezTo>
                  <a:pt x="1262558" y="4516933"/>
                  <a:pt x="1255117" y="4521894"/>
                  <a:pt x="1250156" y="4516933"/>
                </a:cubicBezTo>
                <a:cubicBezTo>
                  <a:pt x="1245195" y="4507011"/>
                  <a:pt x="1245195" y="4502051"/>
                  <a:pt x="1250156" y="4502051"/>
                </a:cubicBezTo>
                <a:cubicBezTo>
                  <a:pt x="1255117" y="4502051"/>
                  <a:pt x="1260078" y="4499570"/>
                  <a:pt x="1265039" y="4494609"/>
                </a:cubicBezTo>
                <a:cubicBezTo>
                  <a:pt x="1270000" y="4489648"/>
                  <a:pt x="1272480" y="4489648"/>
                  <a:pt x="1272480" y="4494609"/>
                </a:cubicBezTo>
                <a:lnTo>
                  <a:pt x="1279922" y="4479726"/>
                </a:lnTo>
                <a:cubicBezTo>
                  <a:pt x="1279922" y="4474766"/>
                  <a:pt x="1282402" y="4472285"/>
                  <a:pt x="1287363" y="4472285"/>
                </a:cubicBezTo>
                <a:lnTo>
                  <a:pt x="1287363" y="4464844"/>
                </a:lnTo>
                <a:close/>
                <a:moveTo>
                  <a:pt x="1123652" y="4449961"/>
                </a:moveTo>
                <a:cubicBezTo>
                  <a:pt x="1123652" y="4454921"/>
                  <a:pt x="1123652" y="4457402"/>
                  <a:pt x="1123652" y="4457402"/>
                </a:cubicBezTo>
                <a:cubicBezTo>
                  <a:pt x="1123652" y="4457402"/>
                  <a:pt x="1124892" y="4457402"/>
                  <a:pt x="1127373" y="4457402"/>
                </a:cubicBezTo>
                <a:cubicBezTo>
                  <a:pt x="1129853" y="4457402"/>
                  <a:pt x="1131094" y="4454921"/>
                  <a:pt x="1131094" y="4449961"/>
                </a:cubicBezTo>
                <a:cubicBezTo>
                  <a:pt x="1131094" y="4449961"/>
                  <a:pt x="1128613" y="4449961"/>
                  <a:pt x="1123652" y="4449961"/>
                </a:cubicBezTo>
                <a:close/>
                <a:moveTo>
                  <a:pt x="5527104" y="4446240"/>
                </a:moveTo>
                <a:cubicBezTo>
                  <a:pt x="5528344" y="4446240"/>
                  <a:pt x="5528964" y="4447481"/>
                  <a:pt x="5528964" y="4449961"/>
                </a:cubicBezTo>
                <a:cubicBezTo>
                  <a:pt x="5528964" y="4454921"/>
                  <a:pt x="5527724" y="4457402"/>
                  <a:pt x="5525243" y="4457402"/>
                </a:cubicBezTo>
                <a:cubicBezTo>
                  <a:pt x="5522763" y="4457402"/>
                  <a:pt x="5521523" y="4457402"/>
                  <a:pt x="5521523" y="4457402"/>
                </a:cubicBezTo>
                <a:lnTo>
                  <a:pt x="5521523" y="4449961"/>
                </a:lnTo>
                <a:cubicBezTo>
                  <a:pt x="5524003" y="4447481"/>
                  <a:pt x="5525864" y="4446240"/>
                  <a:pt x="5527104" y="4446240"/>
                </a:cubicBezTo>
                <a:close/>
                <a:moveTo>
                  <a:pt x="5476874" y="4442519"/>
                </a:moveTo>
                <a:cubicBezTo>
                  <a:pt x="5471913" y="4442519"/>
                  <a:pt x="5469433" y="4443759"/>
                  <a:pt x="5469433" y="4446240"/>
                </a:cubicBezTo>
                <a:cubicBezTo>
                  <a:pt x="5469433" y="4448721"/>
                  <a:pt x="5469433" y="4449961"/>
                  <a:pt x="5469433" y="4449961"/>
                </a:cubicBezTo>
                <a:cubicBezTo>
                  <a:pt x="5469433" y="4449961"/>
                  <a:pt x="5471913" y="4449961"/>
                  <a:pt x="5476874" y="4449961"/>
                </a:cubicBezTo>
                <a:cubicBezTo>
                  <a:pt x="5481836" y="4449961"/>
                  <a:pt x="5484316" y="4447480"/>
                  <a:pt x="5484316" y="4442519"/>
                </a:cubicBezTo>
                <a:cubicBezTo>
                  <a:pt x="5484316" y="4442519"/>
                  <a:pt x="5481836" y="4442519"/>
                  <a:pt x="5476874" y="4442519"/>
                </a:cubicBezTo>
                <a:close/>
                <a:moveTo>
                  <a:pt x="1428750" y="4442519"/>
                </a:moveTo>
                <a:cubicBezTo>
                  <a:pt x="1428750" y="4447480"/>
                  <a:pt x="1428750" y="4449961"/>
                  <a:pt x="1428750" y="4449961"/>
                </a:cubicBezTo>
                <a:cubicBezTo>
                  <a:pt x="1428750" y="4449961"/>
                  <a:pt x="1429990" y="4448721"/>
                  <a:pt x="1432471" y="4446240"/>
                </a:cubicBezTo>
                <a:cubicBezTo>
                  <a:pt x="1434951" y="4443759"/>
                  <a:pt x="1436191" y="4442519"/>
                  <a:pt x="1436191" y="4442519"/>
                </a:cubicBezTo>
                <a:cubicBezTo>
                  <a:pt x="1436191" y="4442519"/>
                  <a:pt x="1433711" y="4442519"/>
                  <a:pt x="1428750" y="4442519"/>
                </a:cubicBezTo>
                <a:close/>
                <a:moveTo>
                  <a:pt x="1160859" y="4442519"/>
                </a:moveTo>
                <a:cubicBezTo>
                  <a:pt x="1150937" y="4452441"/>
                  <a:pt x="1144736" y="4456162"/>
                  <a:pt x="1142256" y="4453681"/>
                </a:cubicBezTo>
                <a:cubicBezTo>
                  <a:pt x="1139775" y="4451201"/>
                  <a:pt x="1138535" y="4452441"/>
                  <a:pt x="1138535" y="4457402"/>
                </a:cubicBezTo>
                <a:cubicBezTo>
                  <a:pt x="1138535" y="4457402"/>
                  <a:pt x="1139775" y="4458642"/>
                  <a:pt x="1142256" y="4461123"/>
                </a:cubicBezTo>
                <a:cubicBezTo>
                  <a:pt x="1144736" y="4463603"/>
                  <a:pt x="1145976" y="4464844"/>
                  <a:pt x="1145976" y="4464844"/>
                </a:cubicBezTo>
                <a:cubicBezTo>
                  <a:pt x="1150937" y="4464844"/>
                  <a:pt x="1153417" y="4467324"/>
                  <a:pt x="1153417" y="4472285"/>
                </a:cubicBezTo>
                <a:lnTo>
                  <a:pt x="1160859" y="4472285"/>
                </a:lnTo>
                <a:lnTo>
                  <a:pt x="1168301" y="4457402"/>
                </a:lnTo>
                <a:cubicBezTo>
                  <a:pt x="1168301" y="4452441"/>
                  <a:pt x="1170781" y="4449961"/>
                  <a:pt x="1175742" y="4449961"/>
                </a:cubicBezTo>
                <a:lnTo>
                  <a:pt x="1168301" y="4442519"/>
                </a:lnTo>
                <a:close/>
                <a:moveTo>
                  <a:pt x="5625702" y="4435078"/>
                </a:moveTo>
                <a:cubicBezTo>
                  <a:pt x="5625702" y="4440039"/>
                  <a:pt x="5625702" y="4442519"/>
                  <a:pt x="5625702" y="4442519"/>
                </a:cubicBezTo>
                <a:cubicBezTo>
                  <a:pt x="5630664" y="4442519"/>
                  <a:pt x="5633144" y="4441279"/>
                  <a:pt x="5633144" y="4438799"/>
                </a:cubicBezTo>
                <a:cubicBezTo>
                  <a:pt x="5633144" y="4436318"/>
                  <a:pt x="5630664" y="4435078"/>
                  <a:pt x="5625702" y="4435078"/>
                </a:cubicBezTo>
                <a:close/>
                <a:moveTo>
                  <a:pt x="967382" y="4435078"/>
                </a:moveTo>
                <a:cubicBezTo>
                  <a:pt x="967382" y="4435078"/>
                  <a:pt x="967382" y="4436318"/>
                  <a:pt x="967382" y="4438799"/>
                </a:cubicBezTo>
                <a:cubicBezTo>
                  <a:pt x="967382" y="4441279"/>
                  <a:pt x="967382" y="4442519"/>
                  <a:pt x="967382" y="4442519"/>
                </a:cubicBezTo>
                <a:cubicBezTo>
                  <a:pt x="967382" y="4447480"/>
                  <a:pt x="966142" y="4449961"/>
                  <a:pt x="963662" y="4449961"/>
                </a:cubicBezTo>
                <a:cubicBezTo>
                  <a:pt x="961181" y="4449961"/>
                  <a:pt x="959941" y="4447480"/>
                  <a:pt x="959941" y="4442519"/>
                </a:cubicBezTo>
                <a:cubicBezTo>
                  <a:pt x="959941" y="4442519"/>
                  <a:pt x="962422" y="4440039"/>
                  <a:pt x="967382" y="4435078"/>
                </a:cubicBezTo>
                <a:close/>
                <a:moveTo>
                  <a:pt x="5551288" y="4420195"/>
                </a:moveTo>
                <a:lnTo>
                  <a:pt x="5558730" y="4427636"/>
                </a:lnTo>
                <a:cubicBezTo>
                  <a:pt x="5558730" y="4427636"/>
                  <a:pt x="5556250" y="4427636"/>
                  <a:pt x="5551288" y="4427636"/>
                </a:cubicBezTo>
                <a:cubicBezTo>
                  <a:pt x="5551288" y="4427636"/>
                  <a:pt x="5551288" y="4425156"/>
                  <a:pt x="5551288" y="4420195"/>
                </a:cubicBezTo>
                <a:close/>
                <a:moveTo>
                  <a:pt x="5640585" y="4412754"/>
                </a:moveTo>
                <a:lnTo>
                  <a:pt x="5640585" y="4420195"/>
                </a:lnTo>
                <a:cubicBezTo>
                  <a:pt x="5640585" y="4420195"/>
                  <a:pt x="5641826" y="4418955"/>
                  <a:pt x="5644306" y="4416474"/>
                </a:cubicBezTo>
                <a:cubicBezTo>
                  <a:pt x="5646786" y="4413994"/>
                  <a:pt x="5648027" y="4412754"/>
                  <a:pt x="5648027" y="4412754"/>
                </a:cubicBezTo>
                <a:cubicBezTo>
                  <a:pt x="5648027" y="4412754"/>
                  <a:pt x="5645547" y="4412754"/>
                  <a:pt x="5640585" y="4412754"/>
                </a:cubicBezTo>
                <a:close/>
                <a:moveTo>
                  <a:pt x="5774531" y="4405312"/>
                </a:moveTo>
                <a:cubicBezTo>
                  <a:pt x="5774531" y="4410273"/>
                  <a:pt x="5777011" y="4412754"/>
                  <a:pt x="5781972" y="4412754"/>
                </a:cubicBezTo>
                <a:lnTo>
                  <a:pt x="5781972" y="4420195"/>
                </a:lnTo>
                <a:cubicBezTo>
                  <a:pt x="5777011" y="4425156"/>
                  <a:pt x="5773290" y="4427636"/>
                  <a:pt x="5770810" y="4427636"/>
                </a:cubicBezTo>
                <a:cubicBezTo>
                  <a:pt x="5768330" y="4427636"/>
                  <a:pt x="5764609" y="4430117"/>
                  <a:pt x="5759648" y="4435078"/>
                </a:cubicBezTo>
                <a:cubicBezTo>
                  <a:pt x="5754686" y="4440039"/>
                  <a:pt x="5748486" y="4446240"/>
                  <a:pt x="5741044" y="4453681"/>
                </a:cubicBezTo>
                <a:cubicBezTo>
                  <a:pt x="5733603" y="4461123"/>
                  <a:pt x="5729882" y="4464844"/>
                  <a:pt x="5729882" y="4464844"/>
                </a:cubicBezTo>
                <a:lnTo>
                  <a:pt x="5729882" y="4457402"/>
                </a:lnTo>
                <a:cubicBezTo>
                  <a:pt x="5729882" y="4452441"/>
                  <a:pt x="5731123" y="4449961"/>
                  <a:pt x="5733603" y="4449961"/>
                </a:cubicBezTo>
                <a:cubicBezTo>
                  <a:pt x="5736083" y="4449961"/>
                  <a:pt x="5737324" y="4447480"/>
                  <a:pt x="5737324" y="4442519"/>
                </a:cubicBezTo>
                <a:cubicBezTo>
                  <a:pt x="5737324" y="4437559"/>
                  <a:pt x="5736083" y="4436318"/>
                  <a:pt x="5733603" y="4438799"/>
                </a:cubicBezTo>
                <a:cubicBezTo>
                  <a:pt x="5731123" y="4441279"/>
                  <a:pt x="5727402" y="4442519"/>
                  <a:pt x="5722441" y="4442519"/>
                </a:cubicBezTo>
                <a:lnTo>
                  <a:pt x="5737324" y="4427636"/>
                </a:lnTo>
                <a:cubicBezTo>
                  <a:pt x="5742285" y="4427636"/>
                  <a:pt x="5744765" y="4427636"/>
                  <a:pt x="5744765" y="4427636"/>
                </a:cubicBezTo>
                <a:lnTo>
                  <a:pt x="5744765" y="4420195"/>
                </a:lnTo>
                <a:cubicBezTo>
                  <a:pt x="5744765" y="4420195"/>
                  <a:pt x="5747245" y="4420195"/>
                  <a:pt x="5752206" y="4420195"/>
                </a:cubicBezTo>
                <a:cubicBezTo>
                  <a:pt x="5752206" y="4415234"/>
                  <a:pt x="5755927" y="4412754"/>
                  <a:pt x="5763368" y="4412754"/>
                </a:cubicBezTo>
                <a:cubicBezTo>
                  <a:pt x="5770810" y="4412754"/>
                  <a:pt x="5774531" y="4410273"/>
                  <a:pt x="5774531" y="4405312"/>
                </a:cubicBezTo>
                <a:close/>
                <a:moveTo>
                  <a:pt x="5231308" y="4405312"/>
                </a:moveTo>
                <a:lnTo>
                  <a:pt x="5201542" y="4412754"/>
                </a:lnTo>
                <a:lnTo>
                  <a:pt x="5208984" y="4412754"/>
                </a:lnTo>
                <a:lnTo>
                  <a:pt x="5208984" y="4420195"/>
                </a:lnTo>
                <a:cubicBezTo>
                  <a:pt x="5204022" y="4425156"/>
                  <a:pt x="5201542" y="4428877"/>
                  <a:pt x="5201542" y="4431357"/>
                </a:cubicBezTo>
                <a:cubicBezTo>
                  <a:pt x="5201542" y="4433838"/>
                  <a:pt x="5201542" y="4435078"/>
                  <a:pt x="5201542" y="4435078"/>
                </a:cubicBezTo>
                <a:cubicBezTo>
                  <a:pt x="5196581" y="4435078"/>
                  <a:pt x="5190380" y="4438799"/>
                  <a:pt x="5182939" y="4446240"/>
                </a:cubicBezTo>
                <a:cubicBezTo>
                  <a:pt x="5175497" y="4453681"/>
                  <a:pt x="5171777" y="4459883"/>
                  <a:pt x="5171777" y="4464844"/>
                </a:cubicBezTo>
                <a:lnTo>
                  <a:pt x="5194101" y="4442519"/>
                </a:lnTo>
                <a:lnTo>
                  <a:pt x="5201542" y="4435078"/>
                </a:lnTo>
                <a:lnTo>
                  <a:pt x="5201542" y="4442519"/>
                </a:lnTo>
                <a:lnTo>
                  <a:pt x="5216425" y="4435078"/>
                </a:lnTo>
                <a:cubicBezTo>
                  <a:pt x="5211464" y="4430117"/>
                  <a:pt x="5212704" y="4425156"/>
                  <a:pt x="5220146" y="4420195"/>
                </a:cubicBezTo>
                <a:cubicBezTo>
                  <a:pt x="5227587" y="4415234"/>
                  <a:pt x="5231308" y="4410273"/>
                  <a:pt x="5231308" y="4405312"/>
                </a:cubicBezTo>
                <a:close/>
                <a:moveTo>
                  <a:pt x="993427" y="4403452"/>
                </a:moveTo>
                <a:cubicBezTo>
                  <a:pt x="994668" y="4403452"/>
                  <a:pt x="995908" y="4404072"/>
                  <a:pt x="997148" y="4405312"/>
                </a:cubicBezTo>
                <a:lnTo>
                  <a:pt x="982265" y="4420195"/>
                </a:lnTo>
                <a:lnTo>
                  <a:pt x="985986" y="4410893"/>
                </a:lnTo>
                <a:cubicBezTo>
                  <a:pt x="988466" y="4405933"/>
                  <a:pt x="990947" y="4403452"/>
                  <a:pt x="993427" y="4403452"/>
                </a:cubicBezTo>
                <a:close/>
                <a:moveTo>
                  <a:pt x="5804296" y="4397871"/>
                </a:moveTo>
                <a:lnTo>
                  <a:pt x="5804296" y="4405312"/>
                </a:lnTo>
                <a:cubicBezTo>
                  <a:pt x="5804296" y="4410273"/>
                  <a:pt x="5801816" y="4410273"/>
                  <a:pt x="5796855" y="4405312"/>
                </a:cubicBezTo>
                <a:close/>
                <a:moveTo>
                  <a:pt x="5767089" y="4390429"/>
                </a:moveTo>
                <a:lnTo>
                  <a:pt x="5774531" y="4390429"/>
                </a:lnTo>
                <a:lnTo>
                  <a:pt x="5767089" y="4397871"/>
                </a:lnTo>
                <a:cubicBezTo>
                  <a:pt x="5767089" y="4397871"/>
                  <a:pt x="5767089" y="4395390"/>
                  <a:pt x="5767089" y="4390429"/>
                </a:cubicBezTo>
                <a:close/>
                <a:moveTo>
                  <a:pt x="5558730" y="4382988"/>
                </a:moveTo>
                <a:lnTo>
                  <a:pt x="5566171" y="4390429"/>
                </a:lnTo>
                <a:lnTo>
                  <a:pt x="5558730" y="4397871"/>
                </a:lnTo>
                <a:cubicBezTo>
                  <a:pt x="5558730" y="4392910"/>
                  <a:pt x="5558730" y="4390429"/>
                  <a:pt x="5558730" y="4390429"/>
                </a:cubicBezTo>
                <a:cubicBezTo>
                  <a:pt x="5558730" y="4390429"/>
                  <a:pt x="5558730" y="4387949"/>
                  <a:pt x="5558730" y="4382988"/>
                </a:cubicBezTo>
                <a:close/>
                <a:moveTo>
                  <a:pt x="1361777" y="4382988"/>
                </a:moveTo>
                <a:cubicBezTo>
                  <a:pt x="1366738" y="4382988"/>
                  <a:pt x="1369218" y="4382988"/>
                  <a:pt x="1369218" y="4382988"/>
                </a:cubicBezTo>
                <a:lnTo>
                  <a:pt x="1369218" y="4390429"/>
                </a:lnTo>
                <a:cubicBezTo>
                  <a:pt x="1369218" y="4390429"/>
                  <a:pt x="1369218" y="4392910"/>
                  <a:pt x="1369218" y="4397871"/>
                </a:cubicBezTo>
                <a:lnTo>
                  <a:pt x="1354336" y="4412754"/>
                </a:lnTo>
                <a:cubicBezTo>
                  <a:pt x="1354336" y="4412754"/>
                  <a:pt x="1355576" y="4409033"/>
                  <a:pt x="1358056" y="4401592"/>
                </a:cubicBezTo>
                <a:cubicBezTo>
                  <a:pt x="1360537" y="4394150"/>
                  <a:pt x="1361777" y="4387949"/>
                  <a:pt x="1361777" y="4382988"/>
                </a:cubicBezTo>
                <a:close/>
                <a:moveTo>
                  <a:pt x="5834062" y="4375547"/>
                </a:moveTo>
                <a:cubicBezTo>
                  <a:pt x="5834062" y="4375547"/>
                  <a:pt x="5834062" y="4376787"/>
                  <a:pt x="5834062" y="4379267"/>
                </a:cubicBezTo>
                <a:cubicBezTo>
                  <a:pt x="5834062" y="4381748"/>
                  <a:pt x="5834062" y="4382988"/>
                  <a:pt x="5834062" y="4382988"/>
                </a:cubicBezTo>
                <a:lnTo>
                  <a:pt x="5826620" y="4382988"/>
                </a:lnTo>
                <a:cubicBezTo>
                  <a:pt x="5826620" y="4382988"/>
                  <a:pt x="5829100" y="4380507"/>
                  <a:pt x="5834062" y="4375547"/>
                </a:cubicBezTo>
                <a:close/>
                <a:moveTo>
                  <a:pt x="5235029" y="4375547"/>
                </a:moveTo>
                <a:cubicBezTo>
                  <a:pt x="5232549" y="4375547"/>
                  <a:pt x="5231308" y="4380507"/>
                  <a:pt x="5231308" y="4390429"/>
                </a:cubicBezTo>
                <a:lnTo>
                  <a:pt x="5231308" y="4397871"/>
                </a:lnTo>
                <a:cubicBezTo>
                  <a:pt x="5236269" y="4397871"/>
                  <a:pt x="5238749" y="4395390"/>
                  <a:pt x="5238749" y="4390429"/>
                </a:cubicBezTo>
                <a:cubicBezTo>
                  <a:pt x="5238749" y="4385469"/>
                  <a:pt x="5238749" y="4381748"/>
                  <a:pt x="5238749" y="4379267"/>
                </a:cubicBezTo>
                <a:cubicBezTo>
                  <a:pt x="5238749" y="4376787"/>
                  <a:pt x="5237509" y="4375547"/>
                  <a:pt x="5235029" y="4375547"/>
                </a:cubicBezTo>
                <a:close/>
                <a:moveTo>
                  <a:pt x="5781972" y="4368105"/>
                </a:moveTo>
                <a:lnTo>
                  <a:pt x="5789413" y="4368105"/>
                </a:lnTo>
                <a:cubicBezTo>
                  <a:pt x="5784452" y="4373066"/>
                  <a:pt x="5781972" y="4375547"/>
                  <a:pt x="5781972" y="4375547"/>
                </a:cubicBezTo>
                <a:lnTo>
                  <a:pt x="5774531" y="4382988"/>
                </a:lnTo>
                <a:close/>
                <a:moveTo>
                  <a:pt x="5808016" y="4363454"/>
                </a:moveTo>
                <a:cubicBezTo>
                  <a:pt x="5808016" y="4362834"/>
                  <a:pt x="5809257" y="4363144"/>
                  <a:pt x="5811738" y="4364385"/>
                </a:cubicBezTo>
                <a:cubicBezTo>
                  <a:pt x="5816699" y="4366865"/>
                  <a:pt x="5819179" y="4368105"/>
                  <a:pt x="5819179" y="4368105"/>
                </a:cubicBezTo>
                <a:lnTo>
                  <a:pt x="5811738" y="4368105"/>
                </a:lnTo>
                <a:cubicBezTo>
                  <a:pt x="5809257" y="4365625"/>
                  <a:pt x="5808016" y="4364075"/>
                  <a:pt x="5808016" y="4363454"/>
                </a:cubicBezTo>
                <a:close/>
                <a:moveTo>
                  <a:pt x="5640585" y="4360664"/>
                </a:moveTo>
                <a:cubicBezTo>
                  <a:pt x="5640585" y="4360664"/>
                  <a:pt x="5640585" y="4363144"/>
                  <a:pt x="5640585" y="4368105"/>
                </a:cubicBezTo>
                <a:cubicBezTo>
                  <a:pt x="5640585" y="4368105"/>
                  <a:pt x="5638105" y="4368105"/>
                  <a:pt x="5633144" y="4368105"/>
                </a:cubicBezTo>
                <a:cubicBezTo>
                  <a:pt x="5633144" y="4363144"/>
                  <a:pt x="5635624" y="4360664"/>
                  <a:pt x="5640585" y="4360664"/>
                </a:cubicBezTo>
                <a:close/>
                <a:moveTo>
                  <a:pt x="5551288" y="4360664"/>
                </a:moveTo>
                <a:cubicBezTo>
                  <a:pt x="5551288" y="4360664"/>
                  <a:pt x="5550048" y="4361904"/>
                  <a:pt x="5547568" y="4364385"/>
                </a:cubicBezTo>
                <a:cubicBezTo>
                  <a:pt x="5545088" y="4366865"/>
                  <a:pt x="5543847" y="4368105"/>
                  <a:pt x="5543847" y="4368105"/>
                </a:cubicBezTo>
                <a:lnTo>
                  <a:pt x="5543847" y="4375547"/>
                </a:lnTo>
                <a:cubicBezTo>
                  <a:pt x="5543847" y="4375547"/>
                  <a:pt x="5546327" y="4370586"/>
                  <a:pt x="5551288" y="4360664"/>
                </a:cubicBezTo>
                <a:close/>
                <a:moveTo>
                  <a:pt x="1354336" y="4360664"/>
                </a:moveTo>
                <a:lnTo>
                  <a:pt x="1351359" y="4363640"/>
                </a:lnTo>
                <a:lnTo>
                  <a:pt x="1350615" y="4362524"/>
                </a:lnTo>
                <a:cubicBezTo>
                  <a:pt x="1350615" y="4361284"/>
                  <a:pt x="1351855" y="4360664"/>
                  <a:pt x="1354336" y="4360664"/>
                </a:cubicBezTo>
                <a:close/>
                <a:moveTo>
                  <a:pt x="1235273" y="4360664"/>
                </a:moveTo>
                <a:cubicBezTo>
                  <a:pt x="1240234" y="4360664"/>
                  <a:pt x="1242715" y="4363144"/>
                  <a:pt x="1242715" y="4368105"/>
                </a:cubicBezTo>
                <a:cubicBezTo>
                  <a:pt x="1242715" y="4368105"/>
                  <a:pt x="1241474" y="4366865"/>
                  <a:pt x="1238994" y="4364385"/>
                </a:cubicBezTo>
                <a:cubicBezTo>
                  <a:pt x="1236514" y="4361904"/>
                  <a:pt x="1235273" y="4360664"/>
                  <a:pt x="1235273" y="4360664"/>
                </a:cubicBezTo>
                <a:close/>
                <a:moveTo>
                  <a:pt x="1064121" y="4360664"/>
                </a:moveTo>
                <a:lnTo>
                  <a:pt x="1056679" y="4368105"/>
                </a:lnTo>
                <a:cubicBezTo>
                  <a:pt x="1056679" y="4373066"/>
                  <a:pt x="1057920" y="4375547"/>
                  <a:pt x="1060400" y="4375547"/>
                </a:cubicBezTo>
                <a:cubicBezTo>
                  <a:pt x="1062881" y="4375547"/>
                  <a:pt x="1064121" y="4373066"/>
                  <a:pt x="1064121" y="4368105"/>
                </a:cubicBezTo>
                <a:close/>
                <a:moveTo>
                  <a:pt x="1026914" y="4360664"/>
                </a:moveTo>
                <a:lnTo>
                  <a:pt x="1026914" y="4368105"/>
                </a:lnTo>
                <a:cubicBezTo>
                  <a:pt x="1021953" y="4373066"/>
                  <a:pt x="1019472" y="4375547"/>
                  <a:pt x="1019472" y="4375547"/>
                </a:cubicBezTo>
                <a:cubicBezTo>
                  <a:pt x="1019472" y="4370586"/>
                  <a:pt x="1021953" y="4365625"/>
                  <a:pt x="1026914" y="4360664"/>
                </a:cubicBezTo>
                <a:close/>
                <a:moveTo>
                  <a:pt x="5744765" y="4353222"/>
                </a:moveTo>
                <a:lnTo>
                  <a:pt x="5729882" y="4382988"/>
                </a:lnTo>
                <a:cubicBezTo>
                  <a:pt x="5719961" y="4392910"/>
                  <a:pt x="5714999" y="4395390"/>
                  <a:pt x="5714999" y="4390429"/>
                </a:cubicBezTo>
                <a:cubicBezTo>
                  <a:pt x="5714999" y="4385469"/>
                  <a:pt x="5719961" y="4378027"/>
                  <a:pt x="5729882" y="4368105"/>
                </a:cubicBezTo>
                <a:cubicBezTo>
                  <a:pt x="5739804" y="4358183"/>
                  <a:pt x="5744765" y="4353222"/>
                  <a:pt x="5744765" y="4353222"/>
                </a:cubicBezTo>
                <a:close/>
                <a:moveTo>
                  <a:pt x="1034355" y="4345781"/>
                </a:moveTo>
                <a:cubicBezTo>
                  <a:pt x="1039316" y="4345781"/>
                  <a:pt x="1039316" y="4348262"/>
                  <a:pt x="1034355" y="4353222"/>
                </a:cubicBezTo>
                <a:cubicBezTo>
                  <a:pt x="1034355" y="4353222"/>
                  <a:pt x="1033115" y="4351982"/>
                  <a:pt x="1030634" y="4349502"/>
                </a:cubicBezTo>
                <a:cubicBezTo>
                  <a:pt x="1028154" y="4347021"/>
                  <a:pt x="1029394" y="4345781"/>
                  <a:pt x="1034355" y="4345781"/>
                </a:cubicBezTo>
                <a:close/>
                <a:moveTo>
                  <a:pt x="5655468" y="4338340"/>
                </a:moveTo>
                <a:cubicBezTo>
                  <a:pt x="5655468" y="4343300"/>
                  <a:pt x="5656709" y="4345781"/>
                  <a:pt x="5659189" y="4345781"/>
                </a:cubicBezTo>
                <a:cubicBezTo>
                  <a:pt x="5661669" y="4345781"/>
                  <a:pt x="5662909" y="4343300"/>
                  <a:pt x="5662909" y="4338340"/>
                </a:cubicBezTo>
                <a:cubicBezTo>
                  <a:pt x="5662909" y="4338340"/>
                  <a:pt x="5660429" y="4338340"/>
                  <a:pt x="5655468" y="4338340"/>
                </a:cubicBezTo>
                <a:close/>
                <a:moveTo>
                  <a:pt x="5603378" y="4323457"/>
                </a:moveTo>
                <a:cubicBezTo>
                  <a:pt x="5593457" y="4323457"/>
                  <a:pt x="5588495" y="4330898"/>
                  <a:pt x="5588495" y="4345781"/>
                </a:cubicBezTo>
                <a:lnTo>
                  <a:pt x="5584775" y="4345781"/>
                </a:lnTo>
                <a:cubicBezTo>
                  <a:pt x="5577333" y="4345781"/>
                  <a:pt x="5576093" y="4348262"/>
                  <a:pt x="5581054" y="4353222"/>
                </a:cubicBezTo>
                <a:cubicBezTo>
                  <a:pt x="5586015" y="4358183"/>
                  <a:pt x="5583534" y="4363144"/>
                  <a:pt x="5573613" y="4368105"/>
                </a:cubicBezTo>
                <a:cubicBezTo>
                  <a:pt x="5573613" y="4368105"/>
                  <a:pt x="5568651" y="4373066"/>
                  <a:pt x="5558730" y="4382988"/>
                </a:cubicBezTo>
                <a:cubicBezTo>
                  <a:pt x="5548808" y="4387949"/>
                  <a:pt x="5546327" y="4392910"/>
                  <a:pt x="5551288" y="4397871"/>
                </a:cubicBezTo>
                <a:cubicBezTo>
                  <a:pt x="5556250" y="4402832"/>
                  <a:pt x="5558730" y="4405312"/>
                  <a:pt x="5558730" y="4405312"/>
                </a:cubicBezTo>
                <a:cubicBezTo>
                  <a:pt x="5558730" y="4405312"/>
                  <a:pt x="5556250" y="4407793"/>
                  <a:pt x="5551288" y="4412754"/>
                </a:cubicBezTo>
                <a:cubicBezTo>
                  <a:pt x="5551288" y="4412754"/>
                  <a:pt x="5550048" y="4413994"/>
                  <a:pt x="5547568" y="4416474"/>
                </a:cubicBezTo>
                <a:cubicBezTo>
                  <a:pt x="5545088" y="4418955"/>
                  <a:pt x="5543847" y="4422676"/>
                  <a:pt x="5543847" y="4427636"/>
                </a:cubicBezTo>
                <a:cubicBezTo>
                  <a:pt x="5543847" y="4437559"/>
                  <a:pt x="5538886" y="4442519"/>
                  <a:pt x="5528964" y="4442519"/>
                </a:cubicBezTo>
                <a:lnTo>
                  <a:pt x="5528964" y="4435078"/>
                </a:lnTo>
                <a:cubicBezTo>
                  <a:pt x="5533925" y="4430117"/>
                  <a:pt x="5535165" y="4426396"/>
                  <a:pt x="5532685" y="4423916"/>
                </a:cubicBezTo>
                <a:cubicBezTo>
                  <a:pt x="5530205" y="4421435"/>
                  <a:pt x="5526484" y="4425156"/>
                  <a:pt x="5521523" y="4435078"/>
                </a:cubicBezTo>
                <a:lnTo>
                  <a:pt x="5514081" y="4427636"/>
                </a:lnTo>
                <a:cubicBezTo>
                  <a:pt x="5514081" y="4427636"/>
                  <a:pt x="5511601" y="4427636"/>
                  <a:pt x="5506640" y="4427636"/>
                </a:cubicBezTo>
                <a:lnTo>
                  <a:pt x="5506640" y="4420195"/>
                </a:lnTo>
                <a:cubicBezTo>
                  <a:pt x="5511601" y="4415234"/>
                  <a:pt x="5514081" y="4415234"/>
                  <a:pt x="5514081" y="4420195"/>
                </a:cubicBezTo>
                <a:lnTo>
                  <a:pt x="5516708" y="4409690"/>
                </a:lnTo>
                <a:lnTo>
                  <a:pt x="5513151" y="4411823"/>
                </a:lnTo>
                <a:cubicBezTo>
                  <a:pt x="5511291" y="4412444"/>
                  <a:pt x="5509120" y="4412754"/>
                  <a:pt x="5506640" y="4412754"/>
                </a:cubicBezTo>
                <a:lnTo>
                  <a:pt x="5499199" y="4420195"/>
                </a:lnTo>
                <a:cubicBezTo>
                  <a:pt x="5499199" y="4425156"/>
                  <a:pt x="5500439" y="4427636"/>
                  <a:pt x="5502919" y="4427636"/>
                </a:cubicBezTo>
                <a:cubicBezTo>
                  <a:pt x="5505399" y="4427636"/>
                  <a:pt x="5506640" y="4430117"/>
                  <a:pt x="5506640" y="4435078"/>
                </a:cubicBezTo>
                <a:cubicBezTo>
                  <a:pt x="5501679" y="4435078"/>
                  <a:pt x="5499199" y="4435078"/>
                  <a:pt x="5499199" y="4435078"/>
                </a:cubicBezTo>
                <a:cubicBezTo>
                  <a:pt x="5494237" y="4435078"/>
                  <a:pt x="5491757" y="4437559"/>
                  <a:pt x="5491757" y="4442519"/>
                </a:cubicBezTo>
                <a:lnTo>
                  <a:pt x="5491757" y="4449961"/>
                </a:lnTo>
                <a:cubicBezTo>
                  <a:pt x="5486796" y="4454921"/>
                  <a:pt x="5486796" y="4459883"/>
                  <a:pt x="5491757" y="4464844"/>
                </a:cubicBezTo>
                <a:lnTo>
                  <a:pt x="5499199" y="4449961"/>
                </a:lnTo>
                <a:lnTo>
                  <a:pt x="5506640" y="4442519"/>
                </a:lnTo>
                <a:lnTo>
                  <a:pt x="5506640" y="4449961"/>
                </a:lnTo>
                <a:cubicBezTo>
                  <a:pt x="5511601" y="4445000"/>
                  <a:pt x="5514081" y="4442519"/>
                  <a:pt x="5514081" y="4442519"/>
                </a:cubicBezTo>
                <a:cubicBezTo>
                  <a:pt x="5519043" y="4442519"/>
                  <a:pt x="5519043" y="4445000"/>
                  <a:pt x="5514081" y="4449961"/>
                </a:cubicBezTo>
                <a:cubicBezTo>
                  <a:pt x="5509120" y="4454921"/>
                  <a:pt x="5507881" y="4459883"/>
                  <a:pt x="5510361" y="4464844"/>
                </a:cubicBezTo>
                <a:cubicBezTo>
                  <a:pt x="5512841" y="4469804"/>
                  <a:pt x="5516561" y="4472285"/>
                  <a:pt x="5521523" y="4472285"/>
                </a:cubicBezTo>
                <a:lnTo>
                  <a:pt x="5521523" y="4479726"/>
                </a:lnTo>
                <a:cubicBezTo>
                  <a:pt x="5516561" y="4479726"/>
                  <a:pt x="5512841" y="4479726"/>
                  <a:pt x="5510361" y="4479726"/>
                </a:cubicBezTo>
                <a:cubicBezTo>
                  <a:pt x="5507881" y="4479726"/>
                  <a:pt x="5506640" y="4480966"/>
                  <a:pt x="5506640" y="4483447"/>
                </a:cubicBezTo>
                <a:cubicBezTo>
                  <a:pt x="5506640" y="4485928"/>
                  <a:pt x="5507881" y="4487168"/>
                  <a:pt x="5510361" y="4487168"/>
                </a:cubicBezTo>
                <a:cubicBezTo>
                  <a:pt x="5512841" y="4487168"/>
                  <a:pt x="5512841" y="4489648"/>
                  <a:pt x="5510361" y="4494609"/>
                </a:cubicBezTo>
                <a:cubicBezTo>
                  <a:pt x="5508500" y="4498330"/>
                  <a:pt x="5510129" y="4500655"/>
                  <a:pt x="5515244" y="4501585"/>
                </a:cubicBezTo>
                <a:lnTo>
                  <a:pt x="5518796" y="4501849"/>
                </a:lnTo>
                <a:lnTo>
                  <a:pt x="5514081" y="4503911"/>
                </a:lnTo>
                <a:cubicBezTo>
                  <a:pt x="5509121" y="4507632"/>
                  <a:pt x="5504159" y="4514453"/>
                  <a:pt x="5499199" y="4524375"/>
                </a:cubicBezTo>
                <a:cubicBezTo>
                  <a:pt x="5499199" y="4529336"/>
                  <a:pt x="5499199" y="4531816"/>
                  <a:pt x="5499199" y="4531816"/>
                </a:cubicBezTo>
                <a:cubicBezTo>
                  <a:pt x="5499199" y="4531816"/>
                  <a:pt x="5496718" y="4531816"/>
                  <a:pt x="5491757" y="4531816"/>
                </a:cubicBezTo>
                <a:lnTo>
                  <a:pt x="5476874" y="4539258"/>
                </a:lnTo>
                <a:cubicBezTo>
                  <a:pt x="5476874" y="4539258"/>
                  <a:pt x="5474394" y="4539258"/>
                  <a:pt x="5469433" y="4539258"/>
                </a:cubicBezTo>
                <a:cubicBezTo>
                  <a:pt x="5464472" y="4539258"/>
                  <a:pt x="5461991" y="4541738"/>
                  <a:pt x="5461991" y="4546699"/>
                </a:cubicBezTo>
                <a:cubicBezTo>
                  <a:pt x="5461991" y="4551660"/>
                  <a:pt x="5459511" y="4551660"/>
                  <a:pt x="5454550" y="4546699"/>
                </a:cubicBezTo>
                <a:lnTo>
                  <a:pt x="5469433" y="4531816"/>
                </a:lnTo>
                <a:cubicBezTo>
                  <a:pt x="5469433" y="4531816"/>
                  <a:pt x="5469433" y="4529336"/>
                  <a:pt x="5469433" y="4524375"/>
                </a:cubicBezTo>
                <a:cubicBezTo>
                  <a:pt x="5469433" y="4519414"/>
                  <a:pt x="5466953" y="4515693"/>
                  <a:pt x="5461991" y="4513213"/>
                </a:cubicBezTo>
                <a:cubicBezTo>
                  <a:pt x="5457030" y="4510732"/>
                  <a:pt x="5452070" y="4511973"/>
                  <a:pt x="5447109" y="4516933"/>
                </a:cubicBezTo>
                <a:cubicBezTo>
                  <a:pt x="5447109" y="4516933"/>
                  <a:pt x="5447109" y="4514453"/>
                  <a:pt x="5447109" y="4509492"/>
                </a:cubicBezTo>
                <a:cubicBezTo>
                  <a:pt x="5447109" y="4509492"/>
                  <a:pt x="5447109" y="4507011"/>
                  <a:pt x="5447109" y="4502051"/>
                </a:cubicBezTo>
                <a:cubicBezTo>
                  <a:pt x="5452070" y="4502051"/>
                  <a:pt x="5454550" y="4499570"/>
                  <a:pt x="5454550" y="4494609"/>
                </a:cubicBezTo>
                <a:lnTo>
                  <a:pt x="5447109" y="4487168"/>
                </a:lnTo>
                <a:cubicBezTo>
                  <a:pt x="5442147" y="4492128"/>
                  <a:pt x="5439667" y="4499570"/>
                  <a:pt x="5439667" y="4509492"/>
                </a:cubicBezTo>
                <a:lnTo>
                  <a:pt x="5432226" y="4516933"/>
                </a:lnTo>
                <a:lnTo>
                  <a:pt x="5424784" y="4524375"/>
                </a:lnTo>
                <a:cubicBezTo>
                  <a:pt x="5424784" y="4529336"/>
                  <a:pt x="5419823" y="4534297"/>
                  <a:pt x="5409902" y="4539258"/>
                </a:cubicBezTo>
                <a:lnTo>
                  <a:pt x="5402460" y="4554140"/>
                </a:lnTo>
                <a:lnTo>
                  <a:pt x="5402460" y="4561582"/>
                </a:lnTo>
                <a:cubicBezTo>
                  <a:pt x="5402460" y="4561582"/>
                  <a:pt x="5399980" y="4564062"/>
                  <a:pt x="5395019" y="4569023"/>
                </a:cubicBezTo>
                <a:cubicBezTo>
                  <a:pt x="5399980" y="4573984"/>
                  <a:pt x="5399980" y="4578945"/>
                  <a:pt x="5395019" y="4583906"/>
                </a:cubicBezTo>
                <a:cubicBezTo>
                  <a:pt x="5395019" y="4583906"/>
                  <a:pt x="5392539" y="4586387"/>
                  <a:pt x="5387577" y="4591347"/>
                </a:cubicBezTo>
                <a:lnTo>
                  <a:pt x="5380136" y="4591347"/>
                </a:lnTo>
                <a:lnTo>
                  <a:pt x="5380136" y="4598789"/>
                </a:lnTo>
                <a:cubicBezTo>
                  <a:pt x="5380136" y="4598789"/>
                  <a:pt x="5380136" y="4601269"/>
                  <a:pt x="5380136" y="4606230"/>
                </a:cubicBezTo>
                <a:lnTo>
                  <a:pt x="5372695" y="4606230"/>
                </a:lnTo>
                <a:lnTo>
                  <a:pt x="5365253" y="4598789"/>
                </a:lnTo>
                <a:lnTo>
                  <a:pt x="5365253" y="4606230"/>
                </a:lnTo>
                <a:cubicBezTo>
                  <a:pt x="5365253" y="4611191"/>
                  <a:pt x="5367733" y="4616152"/>
                  <a:pt x="5372695" y="4621113"/>
                </a:cubicBezTo>
                <a:lnTo>
                  <a:pt x="5380136" y="4628554"/>
                </a:lnTo>
                <a:cubicBezTo>
                  <a:pt x="5375175" y="4628554"/>
                  <a:pt x="5370215" y="4627314"/>
                  <a:pt x="5365253" y="4624834"/>
                </a:cubicBezTo>
                <a:cubicBezTo>
                  <a:pt x="5360292" y="4622353"/>
                  <a:pt x="5356571" y="4622353"/>
                  <a:pt x="5354091" y="4624834"/>
                </a:cubicBezTo>
                <a:lnTo>
                  <a:pt x="5351859" y="4628554"/>
                </a:lnTo>
                <a:lnTo>
                  <a:pt x="5350370" y="4628554"/>
                </a:lnTo>
                <a:lnTo>
                  <a:pt x="5351515" y="4629127"/>
                </a:lnTo>
                <a:lnTo>
                  <a:pt x="5351301" y="4629485"/>
                </a:lnTo>
                <a:cubicBezTo>
                  <a:pt x="5350680" y="4631345"/>
                  <a:pt x="5350370" y="4633516"/>
                  <a:pt x="5350370" y="4635996"/>
                </a:cubicBezTo>
                <a:lnTo>
                  <a:pt x="5357812" y="4635996"/>
                </a:lnTo>
                <a:lnTo>
                  <a:pt x="5357135" y="4631937"/>
                </a:lnTo>
                <a:lnTo>
                  <a:pt x="5365253" y="4635996"/>
                </a:lnTo>
                <a:cubicBezTo>
                  <a:pt x="5365253" y="4640957"/>
                  <a:pt x="5367733" y="4640957"/>
                  <a:pt x="5372695" y="4635996"/>
                </a:cubicBezTo>
                <a:cubicBezTo>
                  <a:pt x="5377656" y="4635996"/>
                  <a:pt x="5380136" y="4635996"/>
                  <a:pt x="5380136" y="4635996"/>
                </a:cubicBezTo>
                <a:cubicBezTo>
                  <a:pt x="5380136" y="4635996"/>
                  <a:pt x="5380136" y="4638477"/>
                  <a:pt x="5380136" y="4643437"/>
                </a:cubicBezTo>
                <a:cubicBezTo>
                  <a:pt x="5380136" y="4643437"/>
                  <a:pt x="5378895" y="4643437"/>
                  <a:pt x="5376415" y="4643437"/>
                </a:cubicBezTo>
                <a:cubicBezTo>
                  <a:pt x="5373935" y="4643437"/>
                  <a:pt x="5371454" y="4643437"/>
                  <a:pt x="5368974" y="4643437"/>
                </a:cubicBezTo>
                <a:cubicBezTo>
                  <a:pt x="5366494" y="4643437"/>
                  <a:pt x="5362773" y="4645918"/>
                  <a:pt x="5357812" y="4650879"/>
                </a:cubicBezTo>
                <a:lnTo>
                  <a:pt x="5357812" y="4658320"/>
                </a:lnTo>
                <a:cubicBezTo>
                  <a:pt x="5362773" y="4658320"/>
                  <a:pt x="5365253" y="4658320"/>
                  <a:pt x="5365253" y="4658320"/>
                </a:cubicBezTo>
                <a:lnTo>
                  <a:pt x="5380136" y="4650879"/>
                </a:lnTo>
                <a:cubicBezTo>
                  <a:pt x="5385097" y="4650879"/>
                  <a:pt x="5387577" y="4650879"/>
                  <a:pt x="5387577" y="4650879"/>
                </a:cubicBezTo>
                <a:lnTo>
                  <a:pt x="5395019" y="4635996"/>
                </a:lnTo>
                <a:cubicBezTo>
                  <a:pt x="5395019" y="4631035"/>
                  <a:pt x="5395019" y="4628554"/>
                  <a:pt x="5395019" y="4628554"/>
                </a:cubicBezTo>
                <a:cubicBezTo>
                  <a:pt x="5395019" y="4623594"/>
                  <a:pt x="5397499" y="4621113"/>
                  <a:pt x="5402460" y="4621113"/>
                </a:cubicBezTo>
                <a:lnTo>
                  <a:pt x="5409902" y="4606230"/>
                </a:lnTo>
                <a:lnTo>
                  <a:pt x="5447109" y="4591347"/>
                </a:lnTo>
                <a:lnTo>
                  <a:pt x="5447109" y="4583906"/>
                </a:lnTo>
                <a:cubicBezTo>
                  <a:pt x="5442147" y="4588867"/>
                  <a:pt x="5439667" y="4590107"/>
                  <a:pt x="5439667" y="4587627"/>
                </a:cubicBezTo>
                <a:cubicBezTo>
                  <a:pt x="5439667" y="4585146"/>
                  <a:pt x="5439667" y="4581425"/>
                  <a:pt x="5439667" y="4576465"/>
                </a:cubicBezTo>
                <a:cubicBezTo>
                  <a:pt x="5439667" y="4571504"/>
                  <a:pt x="5442147" y="4569023"/>
                  <a:pt x="5447109" y="4569023"/>
                </a:cubicBezTo>
                <a:cubicBezTo>
                  <a:pt x="5452070" y="4569023"/>
                  <a:pt x="5454550" y="4566543"/>
                  <a:pt x="5454550" y="4561582"/>
                </a:cubicBezTo>
                <a:lnTo>
                  <a:pt x="5461991" y="4554140"/>
                </a:lnTo>
                <a:cubicBezTo>
                  <a:pt x="5461991" y="4554140"/>
                  <a:pt x="5461991" y="4555380"/>
                  <a:pt x="5461991" y="4557861"/>
                </a:cubicBezTo>
                <a:cubicBezTo>
                  <a:pt x="5461991" y="4560342"/>
                  <a:pt x="5464472" y="4561582"/>
                  <a:pt x="5469433" y="4561582"/>
                </a:cubicBezTo>
                <a:lnTo>
                  <a:pt x="5476874" y="4554140"/>
                </a:lnTo>
                <a:cubicBezTo>
                  <a:pt x="5476874" y="4549180"/>
                  <a:pt x="5480595" y="4546699"/>
                  <a:pt x="5488036" y="4546699"/>
                </a:cubicBezTo>
                <a:cubicBezTo>
                  <a:pt x="5495478" y="4546699"/>
                  <a:pt x="5499199" y="4551660"/>
                  <a:pt x="5499199" y="4561582"/>
                </a:cubicBezTo>
                <a:lnTo>
                  <a:pt x="5499199" y="4569023"/>
                </a:lnTo>
                <a:lnTo>
                  <a:pt x="5506640" y="4576465"/>
                </a:lnTo>
                <a:lnTo>
                  <a:pt x="5506640" y="4583906"/>
                </a:lnTo>
                <a:cubicBezTo>
                  <a:pt x="5511601" y="4578945"/>
                  <a:pt x="5514081" y="4576465"/>
                  <a:pt x="5514081" y="4576465"/>
                </a:cubicBezTo>
                <a:lnTo>
                  <a:pt x="5521523" y="4569023"/>
                </a:lnTo>
                <a:lnTo>
                  <a:pt x="5521523" y="4554140"/>
                </a:lnTo>
                <a:lnTo>
                  <a:pt x="5514081" y="4554140"/>
                </a:lnTo>
                <a:cubicBezTo>
                  <a:pt x="5514081" y="4549180"/>
                  <a:pt x="5516561" y="4544218"/>
                  <a:pt x="5521523" y="4539258"/>
                </a:cubicBezTo>
                <a:cubicBezTo>
                  <a:pt x="5531444" y="4534297"/>
                  <a:pt x="5536406" y="4531816"/>
                  <a:pt x="5536406" y="4531816"/>
                </a:cubicBezTo>
                <a:cubicBezTo>
                  <a:pt x="5536406" y="4531816"/>
                  <a:pt x="5536406" y="4529336"/>
                  <a:pt x="5536406" y="4524375"/>
                </a:cubicBezTo>
                <a:cubicBezTo>
                  <a:pt x="5536406" y="4519414"/>
                  <a:pt x="5536406" y="4515693"/>
                  <a:pt x="5536406" y="4513213"/>
                </a:cubicBezTo>
                <a:cubicBezTo>
                  <a:pt x="5536406" y="4510732"/>
                  <a:pt x="5538886" y="4509492"/>
                  <a:pt x="5543847" y="4509492"/>
                </a:cubicBezTo>
                <a:cubicBezTo>
                  <a:pt x="5543847" y="4504531"/>
                  <a:pt x="5542606" y="4497090"/>
                  <a:pt x="5540126" y="4487168"/>
                </a:cubicBezTo>
                <a:cubicBezTo>
                  <a:pt x="5537646" y="4477246"/>
                  <a:pt x="5538886" y="4472285"/>
                  <a:pt x="5543847" y="4472285"/>
                </a:cubicBezTo>
                <a:lnTo>
                  <a:pt x="5551288" y="4464844"/>
                </a:lnTo>
                <a:cubicBezTo>
                  <a:pt x="5551288" y="4459883"/>
                  <a:pt x="5552529" y="4457402"/>
                  <a:pt x="5555009" y="4457402"/>
                </a:cubicBezTo>
                <a:cubicBezTo>
                  <a:pt x="5557489" y="4457402"/>
                  <a:pt x="5558730" y="4456162"/>
                  <a:pt x="5558730" y="4453681"/>
                </a:cubicBezTo>
                <a:cubicBezTo>
                  <a:pt x="5558730" y="4451201"/>
                  <a:pt x="5558730" y="4449961"/>
                  <a:pt x="5558730" y="4449961"/>
                </a:cubicBezTo>
                <a:lnTo>
                  <a:pt x="5558730" y="4442519"/>
                </a:lnTo>
                <a:lnTo>
                  <a:pt x="5566171" y="4435078"/>
                </a:lnTo>
                <a:lnTo>
                  <a:pt x="5566171" y="4427636"/>
                </a:lnTo>
                <a:lnTo>
                  <a:pt x="5573613" y="4427636"/>
                </a:lnTo>
                <a:lnTo>
                  <a:pt x="5581054" y="4435078"/>
                </a:lnTo>
                <a:cubicBezTo>
                  <a:pt x="5586015" y="4435078"/>
                  <a:pt x="5586015" y="4432597"/>
                  <a:pt x="5581054" y="4427636"/>
                </a:cubicBezTo>
                <a:cubicBezTo>
                  <a:pt x="5581054" y="4422676"/>
                  <a:pt x="5582295" y="4417714"/>
                  <a:pt x="5584775" y="4412754"/>
                </a:cubicBezTo>
                <a:cubicBezTo>
                  <a:pt x="5587255" y="4407793"/>
                  <a:pt x="5590975" y="4405312"/>
                  <a:pt x="5595937" y="4405312"/>
                </a:cubicBezTo>
                <a:lnTo>
                  <a:pt x="5603378" y="4405312"/>
                </a:lnTo>
                <a:cubicBezTo>
                  <a:pt x="5603378" y="4405312"/>
                  <a:pt x="5605858" y="4405312"/>
                  <a:pt x="5610820" y="4405312"/>
                </a:cubicBezTo>
                <a:cubicBezTo>
                  <a:pt x="5610820" y="4405312"/>
                  <a:pt x="5609579" y="4406552"/>
                  <a:pt x="5607099" y="4409033"/>
                </a:cubicBezTo>
                <a:cubicBezTo>
                  <a:pt x="5604619" y="4411514"/>
                  <a:pt x="5603378" y="4412754"/>
                  <a:pt x="5603378" y="4412754"/>
                </a:cubicBezTo>
                <a:cubicBezTo>
                  <a:pt x="5598417" y="4412754"/>
                  <a:pt x="5595937" y="4415234"/>
                  <a:pt x="5595937" y="4420195"/>
                </a:cubicBezTo>
                <a:cubicBezTo>
                  <a:pt x="5595937" y="4425156"/>
                  <a:pt x="5594696" y="4427636"/>
                  <a:pt x="5592216" y="4427636"/>
                </a:cubicBezTo>
                <a:cubicBezTo>
                  <a:pt x="5589736" y="4427636"/>
                  <a:pt x="5588495" y="4430117"/>
                  <a:pt x="5588495" y="4435078"/>
                </a:cubicBezTo>
                <a:cubicBezTo>
                  <a:pt x="5593457" y="4440039"/>
                  <a:pt x="5598417" y="4437559"/>
                  <a:pt x="5603378" y="4427636"/>
                </a:cubicBezTo>
                <a:cubicBezTo>
                  <a:pt x="5603378" y="4422676"/>
                  <a:pt x="5605858" y="4417714"/>
                  <a:pt x="5610820" y="4412754"/>
                </a:cubicBezTo>
                <a:cubicBezTo>
                  <a:pt x="5615781" y="4412754"/>
                  <a:pt x="5619502" y="4412754"/>
                  <a:pt x="5621982" y="4412754"/>
                </a:cubicBezTo>
                <a:cubicBezTo>
                  <a:pt x="5624462" y="4412754"/>
                  <a:pt x="5625702" y="4412754"/>
                  <a:pt x="5625702" y="4412754"/>
                </a:cubicBezTo>
                <a:cubicBezTo>
                  <a:pt x="5625702" y="4407793"/>
                  <a:pt x="5628183" y="4405312"/>
                  <a:pt x="5633144" y="4405312"/>
                </a:cubicBezTo>
                <a:cubicBezTo>
                  <a:pt x="5657948" y="4405312"/>
                  <a:pt x="5662909" y="4400352"/>
                  <a:pt x="5648027" y="4390429"/>
                </a:cubicBezTo>
                <a:lnTo>
                  <a:pt x="5655468" y="4360664"/>
                </a:lnTo>
                <a:lnTo>
                  <a:pt x="5655468" y="4353222"/>
                </a:lnTo>
                <a:cubicBezTo>
                  <a:pt x="5655468" y="4348262"/>
                  <a:pt x="5652988" y="4348262"/>
                  <a:pt x="5648027" y="4353222"/>
                </a:cubicBezTo>
                <a:cubicBezTo>
                  <a:pt x="5643065" y="4353222"/>
                  <a:pt x="5640585" y="4350742"/>
                  <a:pt x="5640585" y="4345781"/>
                </a:cubicBezTo>
                <a:lnTo>
                  <a:pt x="5625702" y="4360664"/>
                </a:lnTo>
                <a:cubicBezTo>
                  <a:pt x="5625702" y="4365625"/>
                  <a:pt x="5623222" y="4368105"/>
                  <a:pt x="5618261" y="4368105"/>
                </a:cubicBezTo>
                <a:cubicBezTo>
                  <a:pt x="5613300" y="4373066"/>
                  <a:pt x="5610820" y="4373066"/>
                  <a:pt x="5610820" y="4368105"/>
                </a:cubicBezTo>
                <a:lnTo>
                  <a:pt x="5603378" y="4368105"/>
                </a:lnTo>
                <a:cubicBezTo>
                  <a:pt x="5603378" y="4378027"/>
                  <a:pt x="5604619" y="4384228"/>
                  <a:pt x="5607099" y="4386709"/>
                </a:cubicBezTo>
                <a:cubicBezTo>
                  <a:pt x="5609579" y="4389189"/>
                  <a:pt x="5608340" y="4392910"/>
                  <a:pt x="5603378" y="4397871"/>
                </a:cubicBezTo>
                <a:cubicBezTo>
                  <a:pt x="5598417" y="4402832"/>
                  <a:pt x="5593457" y="4405312"/>
                  <a:pt x="5588495" y="4405312"/>
                </a:cubicBezTo>
                <a:lnTo>
                  <a:pt x="5581054" y="4405312"/>
                </a:lnTo>
                <a:lnTo>
                  <a:pt x="5573613" y="4405312"/>
                </a:lnTo>
                <a:cubicBezTo>
                  <a:pt x="5573613" y="4395390"/>
                  <a:pt x="5578574" y="4390429"/>
                  <a:pt x="5588495" y="4390429"/>
                </a:cubicBezTo>
                <a:lnTo>
                  <a:pt x="5595937" y="4382988"/>
                </a:lnTo>
                <a:cubicBezTo>
                  <a:pt x="5595937" y="4382988"/>
                  <a:pt x="5595937" y="4378027"/>
                  <a:pt x="5595937" y="4368105"/>
                </a:cubicBezTo>
                <a:cubicBezTo>
                  <a:pt x="5595937" y="4363144"/>
                  <a:pt x="5595937" y="4358183"/>
                  <a:pt x="5595937" y="4353222"/>
                </a:cubicBezTo>
                <a:cubicBezTo>
                  <a:pt x="5595937" y="4348262"/>
                  <a:pt x="5598417" y="4345781"/>
                  <a:pt x="5603378" y="4345781"/>
                </a:cubicBezTo>
                <a:lnTo>
                  <a:pt x="5603378" y="4338340"/>
                </a:lnTo>
                <a:lnTo>
                  <a:pt x="5603378" y="4330898"/>
                </a:lnTo>
                <a:close/>
                <a:moveTo>
                  <a:pt x="1354336" y="4323457"/>
                </a:moveTo>
                <a:cubicBezTo>
                  <a:pt x="1354336" y="4323457"/>
                  <a:pt x="1354336" y="4325937"/>
                  <a:pt x="1354336" y="4330898"/>
                </a:cubicBezTo>
                <a:lnTo>
                  <a:pt x="1361777" y="4330898"/>
                </a:lnTo>
                <a:cubicBezTo>
                  <a:pt x="1361777" y="4325937"/>
                  <a:pt x="1359296" y="4323457"/>
                  <a:pt x="1354336" y="4323457"/>
                </a:cubicBezTo>
                <a:close/>
                <a:moveTo>
                  <a:pt x="1250156" y="4316015"/>
                </a:moveTo>
                <a:lnTo>
                  <a:pt x="1242715" y="4323457"/>
                </a:lnTo>
                <a:cubicBezTo>
                  <a:pt x="1232793" y="4328418"/>
                  <a:pt x="1227832" y="4333379"/>
                  <a:pt x="1227832" y="4338340"/>
                </a:cubicBezTo>
                <a:lnTo>
                  <a:pt x="1242715" y="4330898"/>
                </a:lnTo>
                <a:cubicBezTo>
                  <a:pt x="1247676" y="4320976"/>
                  <a:pt x="1250156" y="4316015"/>
                  <a:pt x="1250156" y="4316015"/>
                </a:cubicBezTo>
                <a:close/>
                <a:moveTo>
                  <a:pt x="5622726" y="4307086"/>
                </a:moveTo>
                <a:lnTo>
                  <a:pt x="5618261" y="4308574"/>
                </a:lnTo>
                <a:lnTo>
                  <a:pt x="5618261" y="4316015"/>
                </a:lnTo>
                <a:close/>
                <a:moveTo>
                  <a:pt x="5863827" y="4301133"/>
                </a:moveTo>
                <a:lnTo>
                  <a:pt x="5871269" y="4301133"/>
                </a:lnTo>
                <a:cubicBezTo>
                  <a:pt x="5871269" y="4306093"/>
                  <a:pt x="5872509" y="4308574"/>
                  <a:pt x="5874990" y="4308574"/>
                </a:cubicBezTo>
                <a:cubicBezTo>
                  <a:pt x="5877470" y="4308574"/>
                  <a:pt x="5881190" y="4308574"/>
                  <a:pt x="5886152" y="4308574"/>
                </a:cubicBezTo>
                <a:cubicBezTo>
                  <a:pt x="5891113" y="4303613"/>
                  <a:pt x="5893593" y="4303613"/>
                  <a:pt x="5893593" y="4308574"/>
                </a:cubicBezTo>
                <a:cubicBezTo>
                  <a:pt x="5888632" y="4308574"/>
                  <a:pt x="5886152" y="4311055"/>
                  <a:pt x="5886152" y="4316015"/>
                </a:cubicBezTo>
                <a:cubicBezTo>
                  <a:pt x="5886152" y="4320976"/>
                  <a:pt x="5884911" y="4323457"/>
                  <a:pt x="5882431" y="4323457"/>
                </a:cubicBezTo>
                <a:cubicBezTo>
                  <a:pt x="5879951" y="4323457"/>
                  <a:pt x="5878710" y="4322217"/>
                  <a:pt x="5878710" y="4319736"/>
                </a:cubicBezTo>
                <a:cubicBezTo>
                  <a:pt x="5878710" y="4317255"/>
                  <a:pt x="5873749" y="4316015"/>
                  <a:pt x="5863827" y="4316015"/>
                </a:cubicBezTo>
                <a:close/>
                <a:moveTo>
                  <a:pt x="5670351" y="4301133"/>
                </a:moveTo>
                <a:lnTo>
                  <a:pt x="5670351" y="4308574"/>
                </a:lnTo>
                <a:lnTo>
                  <a:pt x="5677792" y="4308574"/>
                </a:lnTo>
                <a:cubicBezTo>
                  <a:pt x="5672831" y="4303613"/>
                  <a:pt x="5670351" y="4301133"/>
                  <a:pt x="5670351" y="4301133"/>
                </a:cubicBezTo>
                <a:close/>
                <a:moveTo>
                  <a:pt x="5770810" y="4293691"/>
                </a:moveTo>
                <a:cubicBezTo>
                  <a:pt x="5773290" y="4293691"/>
                  <a:pt x="5777011" y="4293691"/>
                  <a:pt x="5781972" y="4293691"/>
                </a:cubicBezTo>
                <a:cubicBezTo>
                  <a:pt x="5777011" y="4298652"/>
                  <a:pt x="5774531" y="4301133"/>
                  <a:pt x="5774531" y="4301133"/>
                </a:cubicBezTo>
                <a:lnTo>
                  <a:pt x="5767089" y="4301133"/>
                </a:lnTo>
                <a:cubicBezTo>
                  <a:pt x="5767089" y="4296172"/>
                  <a:pt x="5768330" y="4293691"/>
                  <a:pt x="5770810" y="4293691"/>
                </a:cubicBezTo>
                <a:close/>
                <a:moveTo>
                  <a:pt x="5271305" y="4292296"/>
                </a:moveTo>
                <a:cubicBezTo>
                  <a:pt x="5265724" y="4293227"/>
                  <a:pt x="5257353" y="4301133"/>
                  <a:pt x="5246191" y="4316015"/>
                </a:cubicBezTo>
                <a:lnTo>
                  <a:pt x="5231308" y="4316015"/>
                </a:lnTo>
                <a:cubicBezTo>
                  <a:pt x="5226347" y="4320976"/>
                  <a:pt x="5223866" y="4323457"/>
                  <a:pt x="5223866" y="4323457"/>
                </a:cubicBezTo>
                <a:lnTo>
                  <a:pt x="5194101" y="4360664"/>
                </a:lnTo>
                <a:lnTo>
                  <a:pt x="5194101" y="4368105"/>
                </a:lnTo>
                <a:lnTo>
                  <a:pt x="5194101" y="4375547"/>
                </a:lnTo>
                <a:cubicBezTo>
                  <a:pt x="5189140" y="4375547"/>
                  <a:pt x="5185419" y="4375547"/>
                  <a:pt x="5182939" y="4375547"/>
                </a:cubicBezTo>
                <a:cubicBezTo>
                  <a:pt x="5180459" y="4375547"/>
                  <a:pt x="5176738" y="4375547"/>
                  <a:pt x="5171777" y="4375547"/>
                </a:cubicBezTo>
                <a:lnTo>
                  <a:pt x="5164335" y="4382988"/>
                </a:lnTo>
                <a:lnTo>
                  <a:pt x="5171777" y="4368105"/>
                </a:lnTo>
                <a:cubicBezTo>
                  <a:pt x="5171777" y="4363144"/>
                  <a:pt x="5176738" y="4355703"/>
                  <a:pt x="5186659" y="4345781"/>
                </a:cubicBezTo>
                <a:cubicBezTo>
                  <a:pt x="5196581" y="4335859"/>
                  <a:pt x="5201542" y="4330898"/>
                  <a:pt x="5201542" y="4330898"/>
                </a:cubicBezTo>
                <a:lnTo>
                  <a:pt x="5156894" y="4330898"/>
                </a:lnTo>
                <a:cubicBezTo>
                  <a:pt x="5146972" y="4330898"/>
                  <a:pt x="5139531" y="4333379"/>
                  <a:pt x="5134570" y="4338340"/>
                </a:cubicBezTo>
                <a:cubicBezTo>
                  <a:pt x="5129608" y="4343300"/>
                  <a:pt x="5129608" y="4348262"/>
                  <a:pt x="5134570" y="4353222"/>
                </a:cubicBezTo>
                <a:lnTo>
                  <a:pt x="5127128" y="4353222"/>
                </a:lnTo>
                <a:cubicBezTo>
                  <a:pt x="5117207" y="4348262"/>
                  <a:pt x="5107284" y="4353222"/>
                  <a:pt x="5097363" y="4368105"/>
                </a:cubicBezTo>
                <a:cubicBezTo>
                  <a:pt x="5092401" y="4373066"/>
                  <a:pt x="5081239" y="4385469"/>
                  <a:pt x="5063876" y="4405312"/>
                </a:cubicBezTo>
                <a:cubicBezTo>
                  <a:pt x="5046513" y="4425156"/>
                  <a:pt x="5035351" y="4440039"/>
                  <a:pt x="5030390" y="4449961"/>
                </a:cubicBezTo>
                <a:cubicBezTo>
                  <a:pt x="5015507" y="4469804"/>
                  <a:pt x="4995663" y="4492128"/>
                  <a:pt x="4970859" y="4516933"/>
                </a:cubicBezTo>
                <a:lnTo>
                  <a:pt x="4970859" y="4524375"/>
                </a:lnTo>
                <a:cubicBezTo>
                  <a:pt x="4975820" y="4524375"/>
                  <a:pt x="4978300" y="4524375"/>
                  <a:pt x="4978300" y="4524375"/>
                </a:cubicBezTo>
                <a:lnTo>
                  <a:pt x="4978300" y="4531816"/>
                </a:lnTo>
                <a:cubicBezTo>
                  <a:pt x="4973339" y="4531816"/>
                  <a:pt x="4970859" y="4533056"/>
                  <a:pt x="4970859" y="4535537"/>
                </a:cubicBezTo>
                <a:cubicBezTo>
                  <a:pt x="4970859" y="4538018"/>
                  <a:pt x="4968379" y="4540498"/>
                  <a:pt x="4963417" y="4542978"/>
                </a:cubicBezTo>
                <a:cubicBezTo>
                  <a:pt x="4958456" y="4545459"/>
                  <a:pt x="4955976" y="4549180"/>
                  <a:pt x="4955976" y="4554140"/>
                </a:cubicBezTo>
                <a:lnTo>
                  <a:pt x="4948534" y="4546699"/>
                </a:lnTo>
                <a:cubicBezTo>
                  <a:pt x="4938613" y="4526855"/>
                  <a:pt x="4931172" y="4519414"/>
                  <a:pt x="4926210" y="4524375"/>
                </a:cubicBezTo>
                <a:cubicBezTo>
                  <a:pt x="4921249" y="4529336"/>
                  <a:pt x="4921249" y="4534297"/>
                  <a:pt x="4926210" y="4539258"/>
                </a:cubicBezTo>
                <a:cubicBezTo>
                  <a:pt x="4926210" y="4544218"/>
                  <a:pt x="4926210" y="4546699"/>
                  <a:pt x="4926210" y="4546699"/>
                </a:cubicBezTo>
                <a:cubicBezTo>
                  <a:pt x="4921249" y="4551660"/>
                  <a:pt x="4918769" y="4555380"/>
                  <a:pt x="4918769" y="4557861"/>
                </a:cubicBezTo>
                <a:cubicBezTo>
                  <a:pt x="4918769" y="4560342"/>
                  <a:pt x="4921249" y="4562822"/>
                  <a:pt x="4926210" y="4565302"/>
                </a:cubicBezTo>
                <a:cubicBezTo>
                  <a:pt x="4931172" y="4567783"/>
                  <a:pt x="4934892" y="4571504"/>
                  <a:pt x="4937372" y="4576465"/>
                </a:cubicBezTo>
                <a:cubicBezTo>
                  <a:pt x="4939852" y="4581425"/>
                  <a:pt x="4939852" y="4587627"/>
                  <a:pt x="4937372" y="4595068"/>
                </a:cubicBezTo>
                <a:cubicBezTo>
                  <a:pt x="4934892" y="4602510"/>
                  <a:pt x="4933652" y="4606230"/>
                  <a:pt x="4933652" y="4606230"/>
                </a:cubicBezTo>
                <a:cubicBezTo>
                  <a:pt x="4938613" y="4611191"/>
                  <a:pt x="4960937" y="4591347"/>
                  <a:pt x="5000624" y="4546699"/>
                </a:cubicBezTo>
                <a:cubicBezTo>
                  <a:pt x="5010546" y="4531816"/>
                  <a:pt x="5017987" y="4519414"/>
                  <a:pt x="5022949" y="4509492"/>
                </a:cubicBezTo>
                <a:lnTo>
                  <a:pt x="5030390" y="4494609"/>
                </a:lnTo>
                <a:cubicBezTo>
                  <a:pt x="5030390" y="4499570"/>
                  <a:pt x="5032870" y="4497090"/>
                  <a:pt x="5037831" y="4487168"/>
                </a:cubicBezTo>
                <a:cubicBezTo>
                  <a:pt x="5052714" y="4467324"/>
                  <a:pt x="5070077" y="4457402"/>
                  <a:pt x="5089921" y="4457402"/>
                </a:cubicBezTo>
                <a:cubicBezTo>
                  <a:pt x="5099843" y="4457402"/>
                  <a:pt x="5106045" y="4454921"/>
                  <a:pt x="5108525" y="4449961"/>
                </a:cubicBezTo>
                <a:cubicBezTo>
                  <a:pt x="5111005" y="4445000"/>
                  <a:pt x="5112245" y="4446240"/>
                  <a:pt x="5112245" y="4453681"/>
                </a:cubicBezTo>
                <a:cubicBezTo>
                  <a:pt x="5112245" y="4461123"/>
                  <a:pt x="5114725" y="4464844"/>
                  <a:pt x="5119687" y="4464844"/>
                </a:cubicBezTo>
                <a:cubicBezTo>
                  <a:pt x="5134570" y="4464844"/>
                  <a:pt x="5142011" y="4457402"/>
                  <a:pt x="5142011" y="4442519"/>
                </a:cubicBezTo>
                <a:lnTo>
                  <a:pt x="5142011" y="4449961"/>
                </a:lnTo>
                <a:cubicBezTo>
                  <a:pt x="5142011" y="4454921"/>
                  <a:pt x="5142011" y="4459883"/>
                  <a:pt x="5142011" y="4464844"/>
                </a:cubicBezTo>
                <a:lnTo>
                  <a:pt x="5164335" y="4449961"/>
                </a:lnTo>
                <a:lnTo>
                  <a:pt x="5179218" y="4427636"/>
                </a:lnTo>
                <a:cubicBezTo>
                  <a:pt x="5179218" y="4427636"/>
                  <a:pt x="5184179" y="4421435"/>
                  <a:pt x="5194101" y="4409033"/>
                </a:cubicBezTo>
                <a:cubicBezTo>
                  <a:pt x="5204022" y="4396631"/>
                  <a:pt x="5208984" y="4390429"/>
                  <a:pt x="5208984" y="4390429"/>
                </a:cubicBezTo>
                <a:cubicBezTo>
                  <a:pt x="5213945" y="4390429"/>
                  <a:pt x="5218905" y="4385469"/>
                  <a:pt x="5223866" y="4375547"/>
                </a:cubicBezTo>
                <a:lnTo>
                  <a:pt x="5231308" y="4360664"/>
                </a:lnTo>
                <a:cubicBezTo>
                  <a:pt x="5236269" y="4360664"/>
                  <a:pt x="5238749" y="4360664"/>
                  <a:pt x="5238749" y="4360664"/>
                </a:cubicBezTo>
                <a:cubicBezTo>
                  <a:pt x="5238749" y="4360664"/>
                  <a:pt x="5239990" y="4358183"/>
                  <a:pt x="5242470" y="4353222"/>
                </a:cubicBezTo>
                <a:cubicBezTo>
                  <a:pt x="5244950" y="4348262"/>
                  <a:pt x="5246191" y="4343300"/>
                  <a:pt x="5246191" y="4338340"/>
                </a:cubicBezTo>
                <a:cubicBezTo>
                  <a:pt x="5246191" y="4338340"/>
                  <a:pt x="5248671" y="4335859"/>
                  <a:pt x="5253632" y="4330898"/>
                </a:cubicBezTo>
                <a:cubicBezTo>
                  <a:pt x="5258593" y="4325937"/>
                  <a:pt x="5261074" y="4320976"/>
                  <a:pt x="5261074" y="4316015"/>
                </a:cubicBezTo>
                <a:cubicBezTo>
                  <a:pt x="5275956" y="4301133"/>
                  <a:pt x="5280918" y="4293691"/>
                  <a:pt x="5275956" y="4293691"/>
                </a:cubicBezTo>
                <a:cubicBezTo>
                  <a:pt x="5274716" y="4292451"/>
                  <a:pt x="5273166" y="4291986"/>
                  <a:pt x="5271305" y="4292296"/>
                </a:cubicBezTo>
                <a:close/>
                <a:moveTo>
                  <a:pt x="5901034" y="4286250"/>
                </a:moveTo>
                <a:cubicBezTo>
                  <a:pt x="5901034" y="4291211"/>
                  <a:pt x="5899794" y="4293691"/>
                  <a:pt x="5897314" y="4293691"/>
                </a:cubicBezTo>
                <a:cubicBezTo>
                  <a:pt x="5894834" y="4293691"/>
                  <a:pt x="5893593" y="4292451"/>
                  <a:pt x="5893593" y="4289970"/>
                </a:cubicBezTo>
                <a:cubicBezTo>
                  <a:pt x="5893593" y="4287490"/>
                  <a:pt x="5896073" y="4286250"/>
                  <a:pt x="5901034" y="4286250"/>
                </a:cubicBezTo>
                <a:close/>
                <a:moveTo>
                  <a:pt x="1278991" y="4280669"/>
                </a:moveTo>
                <a:cubicBezTo>
                  <a:pt x="1278371" y="4280669"/>
                  <a:pt x="1277441" y="4281289"/>
                  <a:pt x="1276201" y="4282529"/>
                </a:cubicBezTo>
                <a:cubicBezTo>
                  <a:pt x="1273720" y="4285010"/>
                  <a:pt x="1272480" y="4288730"/>
                  <a:pt x="1272480" y="4293691"/>
                </a:cubicBezTo>
                <a:cubicBezTo>
                  <a:pt x="1277441" y="4288730"/>
                  <a:pt x="1279922" y="4285010"/>
                  <a:pt x="1279922" y="4282529"/>
                </a:cubicBezTo>
                <a:cubicBezTo>
                  <a:pt x="1279922" y="4281289"/>
                  <a:pt x="1279612" y="4280669"/>
                  <a:pt x="1278991" y="4280669"/>
                </a:cubicBezTo>
                <a:close/>
                <a:moveTo>
                  <a:pt x="5610820" y="4271367"/>
                </a:moveTo>
                <a:lnTo>
                  <a:pt x="5610820" y="4278808"/>
                </a:lnTo>
                <a:lnTo>
                  <a:pt x="5618261" y="4278808"/>
                </a:lnTo>
                <a:cubicBezTo>
                  <a:pt x="5618261" y="4273848"/>
                  <a:pt x="5615781" y="4271367"/>
                  <a:pt x="5610820" y="4271367"/>
                </a:cubicBezTo>
                <a:close/>
                <a:moveTo>
                  <a:pt x="1309687" y="4271367"/>
                </a:moveTo>
                <a:cubicBezTo>
                  <a:pt x="1299766" y="4281289"/>
                  <a:pt x="1294804" y="4288730"/>
                  <a:pt x="1294804" y="4293691"/>
                </a:cubicBezTo>
                <a:cubicBezTo>
                  <a:pt x="1289843" y="4293691"/>
                  <a:pt x="1287363" y="4298652"/>
                  <a:pt x="1287363" y="4308574"/>
                </a:cubicBezTo>
                <a:cubicBezTo>
                  <a:pt x="1287363" y="4318496"/>
                  <a:pt x="1284883" y="4323457"/>
                  <a:pt x="1279922" y="4323457"/>
                </a:cubicBezTo>
                <a:cubicBezTo>
                  <a:pt x="1265039" y="4323457"/>
                  <a:pt x="1257597" y="4330898"/>
                  <a:pt x="1257597" y="4345781"/>
                </a:cubicBezTo>
                <a:cubicBezTo>
                  <a:pt x="1257597" y="4350742"/>
                  <a:pt x="1255117" y="4355703"/>
                  <a:pt x="1250156" y="4360664"/>
                </a:cubicBezTo>
                <a:lnTo>
                  <a:pt x="1242715" y="4360664"/>
                </a:lnTo>
                <a:cubicBezTo>
                  <a:pt x="1242715" y="4360664"/>
                  <a:pt x="1243955" y="4359424"/>
                  <a:pt x="1246435" y="4356943"/>
                </a:cubicBezTo>
                <a:cubicBezTo>
                  <a:pt x="1248916" y="4354462"/>
                  <a:pt x="1250156" y="4350742"/>
                  <a:pt x="1250156" y="4345781"/>
                </a:cubicBezTo>
                <a:cubicBezTo>
                  <a:pt x="1245195" y="4350742"/>
                  <a:pt x="1241474" y="4353222"/>
                  <a:pt x="1238994" y="4353222"/>
                </a:cubicBezTo>
                <a:cubicBezTo>
                  <a:pt x="1236514" y="4353222"/>
                  <a:pt x="1232793" y="4353222"/>
                  <a:pt x="1227832" y="4353222"/>
                </a:cubicBezTo>
                <a:lnTo>
                  <a:pt x="1205507" y="4353222"/>
                </a:lnTo>
                <a:cubicBezTo>
                  <a:pt x="1205507" y="4353222"/>
                  <a:pt x="1201787" y="4350742"/>
                  <a:pt x="1194346" y="4345781"/>
                </a:cubicBezTo>
                <a:cubicBezTo>
                  <a:pt x="1186904" y="4340820"/>
                  <a:pt x="1183183" y="4340820"/>
                  <a:pt x="1183183" y="4345781"/>
                </a:cubicBezTo>
                <a:cubicBezTo>
                  <a:pt x="1183183" y="4345781"/>
                  <a:pt x="1183183" y="4347021"/>
                  <a:pt x="1183183" y="4349502"/>
                </a:cubicBezTo>
                <a:cubicBezTo>
                  <a:pt x="1183183" y="4351982"/>
                  <a:pt x="1180703" y="4353222"/>
                  <a:pt x="1175742" y="4353222"/>
                </a:cubicBezTo>
                <a:cubicBezTo>
                  <a:pt x="1170781" y="4358183"/>
                  <a:pt x="1168301" y="4363144"/>
                  <a:pt x="1168301" y="4368105"/>
                </a:cubicBezTo>
                <a:lnTo>
                  <a:pt x="1183183" y="4360664"/>
                </a:lnTo>
                <a:lnTo>
                  <a:pt x="1190625" y="4353222"/>
                </a:lnTo>
                <a:lnTo>
                  <a:pt x="1190625" y="4360664"/>
                </a:lnTo>
                <a:cubicBezTo>
                  <a:pt x="1190625" y="4370586"/>
                  <a:pt x="1188144" y="4375547"/>
                  <a:pt x="1183183" y="4375547"/>
                </a:cubicBezTo>
                <a:lnTo>
                  <a:pt x="1190625" y="4382988"/>
                </a:lnTo>
                <a:lnTo>
                  <a:pt x="1190625" y="4390429"/>
                </a:lnTo>
                <a:lnTo>
                  <a:pt x="1205507" y="4405312"/>
                </a:lnTo>
                <a:cubicBezTo>
                  <a:pt x="1210469" y="4400352"/>
                  <a:pt x="1212949" y="4395390"/>
                  <a:pt x="1212949" y="4390429"/>
                </a:cubicBezTo>
                <a:cubicBezTo>
                  <a:pt x="1207988" y="4385469"/>
                  <a:pt x="1206748" y="4381748"/>
                  <a:pt x="1209228" y="4379267"/>
                </a:cubicBezTo>
                <a:cubicBezTo>
                  <a:pt x="1211709" y="4376787"/>
                  <a:pt x="1214189" y="4375547"/>
                  <a:pt x="1216670" y="4375547"/>
                </a:cubicBezTo>
                <a:cubicBezTo>
                  <a:pt x="1219150" y="4375547"/>
                  <a:pt x="1220390" y="4374307"/>
                  <a:pt x="1220390" y="4371826"/>
                </a:cubicBezTo>
                <a:cubicBezTo>
                  <a:pt x="1220390" y="4369345"/>
                  <a:pt x="1220390" y="4365625"/>
                  <a:pt x="1220390" y="4360664"/>
                </a:cubicBezTo>
                <a:lnTo>
                  <a:pt x="1227832" y="4375547"/>
                </a:lnTo>
                <a:cubicBezTo>
                  <a:pt x="1232793" y="4390429"/>
                  <a:pt x="1230312" y="4397871"/>
                  <a:pt x="1220390" y="4397871"/>
                </a:cubicBezTo>
                <a:cubicBezTo>
                  <a:pt x="1215429" y="4397871"/>
                  <a:pt x="1211709" y="4402832"/>
                  <a:pt x="1209228" y="4412754"/>
                </a:cubicBezTo>
                <a:cubicBezTo>
                  <a:pt x="1206748" y="4422676"/>
                  <a:pt x="1203027" y="4427636"/>
                  <a:pt x="1198066" y="4427636"/>
                </a:cubicBezTo>
                <a:cubicBezTo>
                  <a:pt x="1193105" y="4427636"/>
                  <a:pt x="1191865" y="4431357"/>
                  <a:pt x="1194346" y="4438799"/>
                </a:cubicBezTo>
                <a:cubicBezTo>
                  <a:pt x="1196826" y="4446240"/>
                  <a:pt x="1195586" y="4452441"/>
                  <a:pt x="1190625" y="4457402"/>
                </a:cubicBezTo>
                <a:cubicBezTo>
                  <a:pt x="1195586" y="4457402"/>
                  <a:pt x="1198066" y="4459883"/>
                  <a:pt x="1198066" y="4464844"/>
                </a:cubicBezTo>
                <a:lnTo>
                  <a:pt x="1205507" y="4464844"/>
                </a:lnTo>
                <a:lnTo>
                  <a:pt x="1220390" y="4457402"/>
                </a:lnTo>
                <a:lnTo>
                  <a:pt x="1227832" y="4457402"/>
                </a:lnTo>
                <a:lnTo>
                  <a:pt x="1235273" y="4457402"/>
                </a:lnTo>
                <a:cubicBezTo>
                  <a:pt x="1240234" y="4447480"/>
                  <a:pt x="1240234" y="4442519"/>
                  <a:pt x="1235273" y="4442519"/>
                </a:cubicBezTo>
                <a:cubicBezTo>
                  <a:pt x="1230312" y="4442519"/>
                  <a:pt x="1229072" y="4441279"/>
                  <a:pt x="1231552" y="4438799"/>
                </a:cubicBezTo>
                <a:cubicBezTo>
                  <a:pt x="1234033" y="4436318"/>
                  <a:pt x="1237753" y="4435078"/>
                  <a:pt x="1242715" y="4435078"/>
                </a:cubicBezTo>
                <a:cubicBezTo>
                  <a:pt x="1242715" y="4430117"/>
                  <a:pt x="1245195" y="4426396"/>
                  <a:pt x="1250156" y="4423916"/>
                </a:cubicBezTo>
                <a:cubicBezTo>
                  <a:pt x="1255117" y="4421435"/>
                  <a:pt x="1257597" y="4415234"/>
                  <a:pt x="1257597" y="4405312"/>
                </a:cubicBezTo>
                <a:cubicBezTo>
                  <a:pt x="1257597" y="4400352"/>
                  <a:pt x="1257597" y="4397871"/>
                  <a:pt x="1257597" y="4397871"/>
                </a:cubicBezTo>
                <a:cubicBezTo>
                  <a:pt x="1262558" y="4397871"/>
                  <a:pt x="1267519" y="4390429"/>
                  <a:pt x="1272480" y="4375547"/>
                </a:cubicBezTo>
                <a:cubicBezTo>
                  <a:pt x="1277441" y="4360664"/>
                  <a:pt x="1279922" y="4351982"/>
                  <a:pt x="1279922" y="4349502"/>
                </a:cubicBezTo>
                <a:cubicBezTo>
                  <a:pt x="1279922" y="4347021"/>
                  <a:pt x="1284883" y="4345781"/>
                  <a:pt x="1294804" y="4345781"/>
                </a:cubicBezTo>
                <a:lnTo>
                  <a:pt x="1294804" y="4330898"/>
                </a:lnTo>
                <a:cubicBezTo>
                  <a:pt x="1289843" y="4330898"/>
                  <a:pt x="1289843" y="4328418"/>
                  <a:pt x="1294804" y="4323457"/>
                </a:cubicBezTo>
                <a:cubicBezTo>
                  <a:pt x="1299766" y="4323457"/>
                  <a:pt x="1302246" y="4323457"/>
                  <a:pt x="1302246" y="4323457"/>
                </a:cubicBezTo>
                <a:lnTo>
                  <a:pt x="1309687" y="4323457"/>
                </a:lnTo>
                <a:lnTo>
                  <a:pt x="1302246" y="4316015"/>
                </a:lnTo>
                <a:lnTo>
                  <a:pt x="1294804" y="4308574"/>
                </a:lnTo>
                <a:cubicBezTo>
                  <a:pt x="1294804" y="4308574"/>
                  <a:pt x="1297285" y="4308574"/>
                  <a:pt x="1302246" y="4308574"/>
                </a:cubicBezTo>
                <a:lnTo>
                  <a:pt x="1309687" y="4286250"/>
                </a:lnTo>
                <a:lnTo>
                  <a:pt x="1317128" y="4278808"/>
                </a:lnTo>
                <a:close/>
                <a:moveTo>
                  <a:pt x="5915917" y="4256484"/>
                </a:moveTo>
                <a:cubicBezTo>
                  <a:pt x="5920879" y="4256484"/>
                  <a:pt x="5923359" y="4257724"/>
                  <a:pt x="5923359" y="4260205"/>
                </a:cubicBezTo>
                <a:cubicBezTo>
                  <a:pt x="5923359" y="4262685"/>
                  <a:pt x="5920879" y="4266406"/>
                  <a:pt x="5915917" y="4271367"/>
                </a:cubicBezTo>
                <a:cubicBezTo>
                  <a:pt x="5901034" y="4281289"/>
                  <a:pt x="5893593" y="4283769"/>
                  <a:pt x="5893593" y="4278808"/>
                </a:cubicBezTo>
                <a:lnTo>
                  <a:pt x="5893593" y="4271367"/>
                </a:lnTo>
                <a:cubicBezTo>
                  <a:pt x="5903515" y="4271367"/>
                  <a:pt x="5908476" y="4268886"/>
                  <a:pt x="5908476" y="4263926"/>
                </a:cubicBezTo>
                <a:cubicBezTo>
                  <a:pt x="5908476" y="4258965"/>
                  <a:pt x="5910956" y="4256484"/>
                  <a:pt x="5915917" y="4256484"/>
                </a:cubicBezTo>
                <a:close/>
                <a:moveTo>
                  <a:pt x="5662909" y="4256484"/>
                </a:moveTo>
                <a:cubicBezTo>
                  <a:pt x="5657948" y="4256484"/>
                  <a:pt x="5654227" y="4258965"/>
                  <a:pt x="5651747" y="4263926"/>
                </a:cubicBezTo>
                <a:cubicBezTo>
                  <a:pt x="5649267" y="4268886"/>
                  <a:pt x="5648027" y="4271367"/>
                  <a:pt x="5648027" y="4271367"/>
                </a:cubicBezTo>
                <a:lnTo>
                  <a:pt x="5640585" y="4263926"/>
                </a:lnTo>
                <a:cubicBezTo>
                  <a:pt x="5635624" y="4263926"/>
                  <a:pt x="5635624" y="4266406"/>
                  <a:pt x="5640585" y="4271367"/>
                </a:cubicBezTo>
                <a:cubicBezTo>
                  <a:pt x="5640585" y="4276328"/>
                  <a:pt x="5640585" y="4280048"/>
                  <a:pt x="5640585" y="4282529"/>
                </a:cubicBezTo>
                <a:cubicBezTo>
                  <a:pt x="5640585" y="4285010"/>
                  <a:pt x="5643065" y="4283769"/>
                  <a:pt x="5648027" y="4278808"/>
                </a:cubicBezTo>
                <a:lnTo>
                  <a:pt x="5662909" y="4263926"/>
                </a:lnTo>
                <a:cubicBezTo>
                  <a:pt x="5662909" y="4258965"/>
                  <a:pt x="5662909" y="4256484"/>
                  <a:pt x="5662909" y="4256484"/>
                </a:cubicBezTo>
                <a:close/>
                <a:moveTo>
                  <a:pt x="906921" y="4236950"/>
                </a:moveTo>
                <a:cubicBezTo>
                  <a:pt x="908781" y="4236330"/>
                  <a:pt x="910332" y="4236641"/>
                  <a:pt x="911572" y="4237881"/>
                </a:cubicBezTo>
                <a:cubicBezTo>
                  <a:pt x="914052" y="4240361"/>
                  <a:pt x="914052" y="4242841"/>
                  <a:pt x="911572" y="4245322"/>
                </a:cubicBezTo>
                <a:cubicBezTo>
                  <a:pt x="909091" y="4247803"/>
                  <a:pt x="905371" y="4251523"/>
                  <a:pt x="900410" y="4256484"/>
                </a:cubicBezTo>
                <a:lnTo>
                  <a:pt x="892968" y="4249043"/>
                </a:lnTo>
                <a:cubicBezTo>
                  <a:pt x="892968" y="4249043"/>
                  <a:pt x="895449" y="4246562"/>
                  <a:pt x="900410" y="4241601"/>
                </a:cubicBezTo>
                <a:cubicBezTo>
                  <a:pt x="902890" y="4239121"/>
                  <a:pt x="905061" y="4237571"/>
                  <a:pt x="906921" y="4236950"/>
                </a:cubicBezTo>
                <a:close/>
                <a:moveTo>
                  <a:pt x="5930800" y="4234160"/>
                </a:moveTo>
                <a:lnTo>
                  <a:pt x="5930800" y="4249043"/>
                </a:lnTo>
                <a:lnTo>
                  <a:pt x="5923359" y="4249043"/>
                </a:lnTo>
                <a:cubicBezTo>
                  <a:pt x="5923359" y="4244082"/>
                  <a:pt x="5925839" y="4239121"/>
                  <a:pt x="5930800" y="4234160"/>
                </a:cubicBezTo>
                <a:close/>
                <a:moveTo>
                  <a:pt x="5915917" y="4234160"/>
                </a:moveTo>
                <a:lnTo>
                  <a:pt x="5915917" y="4241601"/>
                </a:lnTo>
                <a:cubicBezTo>
                  <a:pt x="5920879" y="4246562"/>
                  <a:pt x="5922118" y="4249043"/>
                  <a:pt x="5919638" y="4249043"/>
                </a:cubicBezTo>
                <a:cubicBezTo>
                  <a:pt x="5917158" y="4249043"/>
                  <a:pt x="5914677" y="4247803"/>
                  <a:pt x="5912197" y="4245322"/>
                </a:cubicBezTo>
                <a:cubicBezTo>
                  <a:pt x="5909716" y="4242841"/>
                  <a:pt x="5910956" y="4239121"/>
                  <a:pt x="5915917" y="4234160"/>
                </a:cubicBezTo>
                <a:close/>
                <a:moveTo>
                  <a:pt x="5625702" y="4226719"/>
                </a:moveTo>
                <a:cubicBezTo>
                  <a:pt x="5625702" y="4231679"/>
                  <a:pt x="5625702" y="4234160"/>
                  <a:pt x="5625702" y="4234160"/>
                </a:cubicBezTo>
                <a:cubicBezTo>
                  <a:pt x="5625702" y="4234160"/>
                  <a:pt x="5623222" y="4234160"/>
                  <a:pt x="5618261" y="4234160"/>
                </a:cubicBezTo>
                <a:cubicBezTo>
                  <a:pt x="5613300" y="4239121"/>
                  <a:pt x="5610820" y="4241601"/>
                  <a:pt x="5610820" y="4241601"/>
                </a:cubicBezTo>
                <a:lnTo>
                  <a:pt x="5618261" y="4249043"/>
                </a:lnTo>
                <a:cubicBezTo>
                  <a:pt x="5613300" y="4254003"/>
                  <a:pt x="5613300" y="4256484"/>
                  <a:pt x="5618261" y="4256484"/>
                </a:cubicBezTo>
                <a:cubicBezTo>
                  <a:pt x="5623222" y="4256484"/>
                  <a:pt x="5625702" y="4258965"/>
                  <a:pt x="5625702" y="4263926"/>
                </a:cubicBezTo>
                <a:cubicBezTo>
                  <a:pt x="5630664" y="4258965"/>
                  <a:pt x="5630664" y="4256484"/>
                  <a:pt x="5625702" y="4256484"/>
                </a:cubicBezTo>
                <a:lnTo>
                  <a:pt x="5633144" y="4241601"/>
                </a:lnTo>
                <a:cubicBezTo>
                  <a:pt x="5633144" y="4231679"/>
                  <a:pt x="5633144" y="4226719"/>
                  <a:pt x="5633144" y="4226719"/>
                </a:cubicBezTo>
                <a:cubicBezTo>
                  <a:pt x="5628183" y="4226719"/>
                  <a:pt x="5625702" y="4226719"/>
                  <a:pt x="5625702" y="4226719"/>
                </a:cubicBezTo>
                <a:close/>
                <a:moveTo>
                  <a:pt x="1398984" y="4219277"/>
                </a:moveTo>
                <a:lnTo>
                  <a:pt x="1391543" y="4234160"/>
                </a:lnTo>
                <a:cubicBezTo>
                  <a:pt x="1386582" y="4244082"/>
                  <a:pt x="1385341" y="4250283"/>
                  <a:pt x="1387822" y="4252763"/>
                </a:cubicBezTo>
                <a:cubicBezTo>
                  <a:pt x="1390302" y="4255244"/>
                  <a:pt x="1389062" y="4258965"/>
                  <a:pt x="1384101" y="4263926"/>
                </a:cubicBezTo>
                <a:cubicBezTo>
                  <a:pt x="1379140" y="4268886"/>
                  <a:pt x="1376660" y="4273848"/>
                  <a:pt x="1376660" y="4278808"/>
                </a:cubicBezTo>
                <a:cubicBezTo>
                  <a:pt x="1376660" y="4278808"/>
                  <a:pt x="1376660" y="4281289"/>
                  <a:pt x="1376660" y="4286250"/>
                </a:cubicBezTo>
                <a:lnTo>
                  <a:pt x="1369218" y="4293691"/>
                </a:lnTo>
                <a:cubicBezTo>
                  <a:pt x="1369218" y="4298652"/>
                  <a:pt x="1366738" y="4306093"/>
                  <a:pt x="1361777" y="4316015"/>
                </a:cubicBezTo>
                <a:lnTo>
                  <a:pt x="1369218" y="4316015"/>
                </a:lnTo>
                <a:cubicBezTo>
                  <a:pt x="1374180" y="4316015"/>
                  <a:pt x="1376660" y="4313535"/>
                  <a:pt x="1376660" y="4308574"/>
                </a:cubicBezTo>
                <a:cubicBezTo>
                  <a:pt x="1376660" y="4303613"/>
                  <a:pt x="1379140" y="4303613"/>
                  <a:pt x="1384101" y="4308574"/>
                </a:cubicBezTo>
                <a:lnTo>
                  <a:pt x="1391543" y="4301133"/>
                </a:lnTo>
                <a:cubicBezTo>
                  <a:pt x="1386582" y="4301133"/>
                  <a:pt x="1386582" y="4294931"/>
                  <a:pt x="1391543" y="4282529"/>
                </a:cubicBezTo>
                <a:cubicBezTo>
                  <a:pt x="1396504" y="4270127"/>
                  <a:pt x="1396504" y="4263926"/>
                  <a:pt x="1391543" y="4263926"/>
                </a:cubicBezTo>
                <a:lnTo>
                  <a:pt x="1398984" y="4256484"/>
                </a:lnTo>
                <a:lnTo>
                  <a:pt x="1406425" y="4263926"/>
                </a:lnTo>
                <a:lnTo>
                  <a:pt x="1406425" y="4256484"/>
                </a:lnTo>
                <a:cubicBezTo>
                  <a:pt x="1406425" y="4251523"/>
                  <a:pt x="1408906" y="4249043"/>
                  <a:pt x="1413867" y="4249043"/>
                </a:cubicBezTo>
                <a:lnTo>
                  <a:pt x="1421308" y="4241601"/>
                </a:lnTo>
                <a:cubicBezTo>
                  <a:pt x="1421308" y="4236641"/>
                  <a:pt x="1421308" y="4231679"/>
                  <a:pt x="1421308" y="4226719"/>
                </a:cubicBezTo>
                <a:lnTo>
                  <a:pt x="1413867" y="4226719"/>
                </a:lnTo>
                <a:cubicBezTo>
                  <a:pt x="1403945" y="4236641"/>
                  <a:pt x="1398984" y="4244082"/>
                  <a:pt x="1398984" y="4249043"/>
                </a:cubicBezTo>
                <a:cubicBezTo>
                  <a:pt x="1394023" y="4249043"/>
                  <a:pt x="1394023" y="4246562"/>
                  <a:pt x="1398984" y="4241601"/>
                </a:cubicBezTo>
                <a:cubicBezTo>
                  <a:pt x="1403945" y="4226719"/>
                  <a:pt x="1403945" y="4219277"/>
                  <a:pt x="1398984" y="4219277"/>
                </a:cubicBezTo>
                <a:close/>
                <a:moveTo>
                  <a:pt x="937617" y="4219277"/>
                </a:moveTo>
                <a:cubicBezTo>
                  <a:pt x="942578" y="4219277"/>
                  <a:pt x="943818" y="4220517"/>
                  <a:pt x="941338" y="4222998"/>
                </a:cubicBezTo>
                <a:cubicBezTo>
                  <a:pt x="938857" y="4225478"/>
                  <a:pt x="937617" y="4226719"/>
                  <a:pt x="937617" y="4226719"/>
                </a:cubicBezTo>
                <a:cubicBezTo>
                  <a:pt x="937617" y="4221758"/>
                  <a:pt x="937617" y="4219277"/>
                  <a:pt x="937617" y="4219277"/>
                </a:cubicBezTo>
                <a:close/>
                <a:moveTo>
                  <a:pt x="5669421" y="4213696"/>
                </a:moveTo>
                <a:cubicBezTo>
                  <a:pt x="5667561" y="4213696"/>
                  <a:pt x="5665390" y="4214316"/>
                  <a:pt x="5662909" y="4215556"/>
                </a:cubicBezTo>
                <a:cubicBezTo>
                  <a:pt x="5657948" y="4218037"/>
                  <a:pt x="5655468" y="4219277"/>
                  <a:pt x="5655468" y="4219277"/>
                </a:cubicBezTo>
                <a:lnTo>
                  <a:pt x="5655468" y="4234160"/>
                </a:lnTo>
                <a:lnTo>
                  <a:pt x="5670351" y="4241601"/>
                </a:lnTo>
                <a:cubicBezTo>
                  <a:pt x="5670351" y="4241601"/>
                  <a:pt x="5672831" y="4239121"/>
                  <a:pt x="5677792" y="4234160"/>
                </a:cubicBezTo>
                <a:cubicBezTo>
                  <a:pt x="5682754" y="4229199"/>
                  <a:pt x="5681513" y="4226719"/>
                  <a:pt x="5674072" y="4226719"/>
                </a:cubicBezTo>
                <a:cubicBezTo>
                  <a:pt x="5666630" y="4226719"/>
                  <a:pt x="5662909" y="4226719"/>
                  <a:pt x="5662909" y="4226719"/>
                </a:cubicBezTo>
                <a:cubicBezTo>
                  <a:pt x="5662909" y="4226719"/>
                  <a:pt x="5664150" y="4225478"/>
                  <a:pt x="5666630" y="4222998"/>
                </a:cubicBezTo>
                <a:cubicBezTo>
                  <a:pt x="5669110" y="4220517"/>
                  <a:pt x="5670351" y="4219277"/>
                  <a:pt x="5670351" y="4219277"/>
                </a:cubicBezTo>
                <a:cubicBezTo>
                  <a:pt x="5675312" y="4219277"/>
                  <a:pt x="5676552" y="4218037"/>
                  <a:pt x="5674072" y="4215556"/>
                </a:cubicBezTo>
                <a:cubicBezTo>
                  <a:pt x="5672832" y="4214316"/>
                  <a:pt x="5671282" y="4213696"/>
                  <a:pt x="5669421" y="4213696"/>
                </a:cubicBezTo>
                <a:close/>
                <a:moveTo>
                  <a:pt x="5670351" y="4204394"/>
                </a:moveTo>
                <a:cubicBezTo>
                  <a:pt x="5675312" y="4204394"/>
                  <a:pt x="5677792" y="4206875"/>
                  <a:pt x="5677792" y="4211836"/>
                </a:cubicBezTo>
                <a:cubicBezTo>
                  <a:pt x="5677792" y="4216796"/>
                  <a:pt x="5679033" y="4218037"/>
                  <a:pt x="5681513" y="4215556"/>
                </a:cubicBezTo>
                <a:cubicBezTo>
                  <a:pt x="5683993" y="4213076"/>
                  <a:pt x="5685234" y="4209355"/>
                  <a:pt x="5685234" y="4204394"/>
                </a:cubicBezTo>
                <a:close/>
                <a:moveTo>
                  <a:pt x="5365253" y="4204394"/>
                </a:moveTo>
                <a:cubicBezTo>
                  <a:pt x="5365253" y="4204394"/>
                  <a:pt x="5364013" y="4205634"/>
                  <a:pt x="5361533" y="4208115"/>
                </a:cubicBezTo>
                <a:cubicBezTo>
                  <a:pt x="5359052" y="4210596"/>
                  <a:pt x="5357812" y="4211836"/>
                  <a:pt x="5357812" y="4211836"/>
                </a:cubicBezTo>
                <a:lnTo>
                  <a:pt x="5365253" y="4211836"/>
                </a:lnTo>
                <a:cubicBezTo>
                  <a:pt x="5370215" y="4211836"/>
                  <a:pt x="5372695" y="4209355"/>
                  <a:pt x="5372695" y="4204394"/>
                </a:cubicBezTo>
                <a:close/>
                <a:moveTo>
                  <a:pt x="5941962" y="4199743"/>
                </a:moveTo>
                <a:cubicBezTo>
                  <a:pt x="5943202" y="4200364"/>
                  <a:pt x="5943202" y="4201914"/>
                  <a:pt x="5941962" y="4204394"/>
                </a:cubicBezTo>
                <a:cubicBezTo>
                  <a:pt x="5939482" y="4209355"/>
                  <a:pt x="5935761" y="4211836"/>
                  <a:pt x="5930800" y="4211836"/>
                </a:cubicBezTo>
                <a:cubicBezTo>
                  <a:pt x="5925839" y="4211836"/>
                  <a:pt x="5920879" y="4214316"/>
                  <a:pt x="5915917" y="4219277"/>
                </a:cubicBezTo>
                <a:lnTo>
                  <a:pt x="5908476" y="4211836"/>
                </a:lnTo>
                <a:cubicBezTo>
                  <a:pt x="5913437" y="4206875"/>
                  <a:pt x="5917158" y="4204394"/>
                  <a:pt x="5919638" y="4204394"/>
                </a:cubicBezTo>
                <a:cubicBezTo>
                  <a:pt x="5922118" y="4204394"/>
                  <a:pt x="5927079" y="4203154"/>
                  <a:pt x="5934521" y="4200674"/>
                </a:cubicBezTo>
                <a:cubicBezTo>
                  <a:pt x="5938241" y="4199434"/>
                  <a:pt x="5940722" y="4199123"/>
                  <a:pt x="5941962" y="4199743"/>
                </a:cubicBezTo>
                <a:close/>
                <a:moveTo>
                  <a:pt x="453925" y="4196953"/>
                </a:moveTo>
                <a:cubicBezTo>
                  <a:pt x="453925" y="4201914"/>
                  <a:pt x="453925" y="4204394"/>
                  <a:pt x="453925" y="4204394"/>
                </a:cubicBezTo>
                <a:cubicBezTo>
                  <a:pt x="448964" y="4204394"/>
                  <a:pt x="446484" y="4203154"/>
                  <a:pt x="446484" y="4200674"/>
                </a:cubicBezTo>
                <a:cubicBezTo>
                  <a:pt x="446484" y="4198193"/>
                  <a:pt x="448964" y="4196953"/>
                  <a:pt x="453925" y="4196953"/>
                </a:cubicBezTo>
                <a:close/>
                <a:moveTo>
                  <a:pt x="5733603" y="4189511"/>
                </a:moveTo>
                <a:cubicBezTo>
                  <a:pt x="5736083" y="4189511"/>
                  <a:pt x="5737324" y="4191992"/>
                  <a:pt x="5737324" y="4196953"/>
                </a:cubicBezTo>
                <a:cubicBezTo>
                  <a:pt x="5737324" y="4196953"/>
                  <a:pt x="5732362" y="4199434"/>
                  <a:pt x="5722441" y="4204394"/>
                </a:cubicBezTo>
                <a:lnTo>
                  <a:pt x="5714999" y="4211836"/>
                </a:lnTo>
                <a:lnTo>
                  <a:pt x="5722441" y="4234160"/>
                </a:lnTo>
                <a:lnTo>
                  <a:pt x="5707558" y="4249043"/>
                </a:lnTo>
                <a:cubicBezTo>
                  <a:pt x="5697636" y="4258965"/>
                  <a:pt x="5690195" y="4263926"/>
                  <a:pt x="5685234" y="4263926"/>
                </a:cubicBezTo>
                <a:cubicBezTo>
                  <a:pt x="5680272" y="4263926"/>
                  <a:pt x="5677792" y="4265166"/>
                  <a:pt x="5677792" y="4267646"/>
                </a:cubicBezTo>
                <a:cubicBezTo>
                  <a:pt x="5677792" y="4270127"/>
                  <a:pt x="5677792" y="4271367"/>
                  <a:pt x="5677792" y="4271367"/>
                </a:cubicBezTo>
                <a:cubicBezTo>
                  <a:pt x="5677792" y="4271367"/>
                  <a:pt x="5677792" y="4272607"/>
                  <a:pt x="5677792" y="4275088"/>
                </a:cubicBezTo>
                <a:cubicBezTo>
                  <a:pt x="5677792" y="4277568"/>
                  <a:pt x="5677792" y="4281289"/>
                  <a:pt x="5677792" y="4286250"/>
                </a:cubicBezTo>
                <a:cubicBezTo>
                  <a:pt x="5672831" y="4291211"/>
                  <a:pt x="5675312" y="4291211"/>
                  <a:pt x="5685234" y="4286250"/>
                </a:cubicBezTo>
                <a:cubicBezTo>
                  <a:pt x="5690195" y="4281289"/>
                  <a:pt x="5691434" y="4277568"/>
                  <a:pt x="5688954" y="4275088"/>
                </a:cubicBezTo>
                <a:cubicBezTo>
                  <a:pt x="5686474" y="4272607"/>
                  <a:pt x="5686474" y="4271367"/>
                  <a:pt x="5688954" y="4271367"/>
                </a:cubicBezTo>
                <a:cubicBezTo>
                  <a:pt x="5691434" y="4271367"/>
                  <a:pt x="5692675" y="4273848"/>
                  <a:pt x="5692675" y="4278808"/>
                </a:cubicBezTo>
                <a:lnTo>
                  <a:pt x="5700116" y="4271367"/>
                </a:lnTo>
                <a:cubicBezTo>
                  <a:pt x="5710038" y="4266406"/>
                  <a:pt x="5713759" y="4262685"/>
                  <a:pt x="5711279" y="4260205"/>
                </a:cubicBezTo>
                <a:cubicBezTo>
                  <a:pt x="5708799" y="4257724"/>
                  <a:pt x="5710038" y="4256484"/>
                  <a:pt x="5714999" y="4256484"/>
                </a:cubicBezTo>
                <a:cubicBezTo>
                  <a:pt x="5729882" y="4246562"/>
                  <a:pt x="5737324" y="4236641"/>
                  <a:pt x="5737324" y="4226719"/>
                </a:cubicBezTo>
                <a:cubicBezTo>
                  <a:pt x="5737324" y="4221758"/>
                  <a:pt x="5737324" y="4219277"/>
                  <a:pt x="5737324" y="4219277"/>
                </a:cubicBezTo>
                <a:cubicBezTo>
                  <a:pt x="5737324" y="4219277"/>
                  <a:pt x="5738564" y="4218037"/>
                  <a:pt x="5741044" y="4215556"/>
                </a:cubicBezTo>
                <a:cubicBezTo>
                  <a:pt x="5743524" y="4213076"/>
                  <a:pt x="5744765" y="4210596"/>
                  <a:pt x="5744765" y="4208115"/>
                </a:cubicBezTo>
                <a:cubicBezTo>
                  <a:pt x="5744765" y="4205634"/>
                  <a:pt x="5744765" y="4201914"/>
                  <a:pt x="5744765" y="4196953"/>
                </a:cubicBezTo>
                <a:lnTo>
                  <a:pt x="5737324" y="4189511"/>
                </a:lnTo>
                <a:close/>
                <a:moveTo>
                  <a:pt x="818554" y="4189511"/>
                </a:moveTo>
                <a:cubicBezTo>
                  <a:pt x="818554" y="4189511"/>
                  <a:pt x="818554" y="4191992"/>
                  <a:pt x="818554" y="4196953"/>
                </a:cubicBezTo>
                <a:lnTo>
                  <a:pt x="811113" y="4196953"/>
                </a:lnTo>
                <a:close/>
                <a:moveTo>
                  <a:pt x="5699186" y="4178350"/>
                </a:moveTo>
                <a:cubicBezTo>
                  <a:pt x="5697327" y="4178350"/>
                  <a:pt x="5695156" y="4179590"/>
                  <a:pt x="5692675" y="4182070"/>
                </a:cubicBezTo>
                <a:cubicBezTo>
                  <a:pt x="5692675" y="4182070"/>
                  <a:pt x="5691434" y="4182070"/>
                  <a:pt x="5688954" y="4182070"/>
                </a:cubicBezTo>
                <a:cubicBezTo>
                  <a:pt x="5686474" y="4182070"/>
                  <a:pt x="5682754" y="4182070"/>
                  <a:pt x="5677792" y="4182070"/>
                </a:cubicBezTo>
                <a:lnTo>
                  <a:pt x="5700116" y="4189511"/>
                </a:lnTo>
                <a:cubicBezTo>
                  <a:pt x="5705078" y="4189511"/>
                  <a:pt x="5706317" y="4187031"/>
                  <a:pt x="5703837" y="4182070"/>
                </a:cubicBezTo>
                <a:cubicBezTo>
                  <a:pt x="5702597" y="4179590"/>
                  <a:pt x="5701047" y="4178350"/>
                  <a:pt x="5699186" y="4178350"/>
                </a:cubicBezTo>
                <a:close/>
                <a:moveTo>
                  <a:pt x="5923359" y="4169978"/>
                </a:moveTo>
                <a:cubicBezTo>
                  <a:pt x="5925839" y="4169358"/>
                  <a:pt x="5928319" y="4169668"/>
                  <a:pt x="5930800" y="4170908"/>
                </a:cubicBezTo>
                <a:cubicBezTo>
                  <a:pt x="5935761" y="4173389"/>
                  <a:pt x="5933280" y="4179589"/>
                  <a:pt x="5923359" y="4189511"/>
                </a:cubicBezTo>
                <a:cubicBezTo>
                  <a:pt x="5913437" y="4199434"/>
                  <a:pt x="5908476" y="4204394"/>
                  <a:pt x="5908476" y="4204394"/>
                </a:cubicBezTo>
                <a:cubicBezTo>
                  <a:pt x="5908476" y="4209355"/>
                  <a:pt x="5907235" y="4213076"/>
                  <a:pt x="5904755" y="4215556"/>
                </a:cubicBezTo>
                <a:cubicBezTo>
                  <a:pt x="5902275" y="4218037"/>
                  <a:pt x="5898554" y="4219277"/>
                  <a:pt x="5893593" y="4219277"/>
                </a:cubicBezTo>
                <a:cubicBezTo>
                  <a:pt x="5883672" y="4229199"/>
                  <a:pt x="5878710" y="4237881"/>
                  <a:pt x="5878710" y="4245322"/>
                </a:cubicBezTo>
                <a:cubicBezTo>
                  <a:pt x="5878710" y="4252763"/>
                  <a:pt x="5876230" y="4256484"/>
                  <a:pt x="5871269" y="4256484"/>
                </a:cubicBezTo>
                <a:lnTo>
                  <a:pt x="5863827" y="4271367"/>
                </a:lnTo>
                <a:cubicBezTo>
                  <a:pt x="5853906" y="4286250"/>
                  <a:pt x="5845224" y="4294931"/>
                  <a:pt x="5837783" y="4297412"/>
                </a:cubicBezTo>
                <a:cubicBezTo>
                  <a:pt x="5830341" y="4299893"/>
                  <a:pt x="5829100" y="4303613"/>
                  <a:pt x="5834062" y="4308574"/>
                </a:cubicBezTo>
                <a:cubicBezTo>
                  <a:pt x="5829100" y="4313535"/>
                  <a:pt x="5826620" y="4318496"/>
                  <a:pt x="5826620" y="4323457"/>
                </a:cubicBezTo>
                <a:cubicBezTo>
                  <a:pt x="5821659" y="4333379"/>
                  <a:pt x="5819179" y="4338340"/>
                  <a:pt x="5819179" y="4338340"/>
                </a:cubicBezTo>
                <a:cubicBezTo>
                  <a:pt x="5819179" y="4338340"/>
                  <a:pt x="5817938" y="4338340"/>
                  <a:pt x="5815458" y="4338340"/>
                </a:cubicBezTo>
                <a:cubicBezTo>
                  <a:pt x="5812978" y="4338340"/>
                  <a:pt x="5811738" y="4338340"/>
                  <a:pt x="5811738" y="4338340"/>
                </a:cubicBezTo>
                <a:cubicBezTo>
                  <a:pt x="5806776" y="4343300"/>
                  <a:pt x="5806776" y="4348262"/>
                  <a:pt x="5811738" y="4353222"/>
                </a:cubicBezTo>
                <a:cubicBezTo>
                  <a:pt x="5806776" y="4348262"/>
                  <a:pt x="5801816" y="4348262"/>
                  <a:pt x="5796855" y="4353222"/>
                </a:cubicBezTo>
                <a:lnTo>
                  <a:pt x="5789413" y="4360664"/>
                </a:lnTo>
                <a:lnTo>
                  <a:pt x="5796855" y="4345781"/>
                </a:lnTo>
                <a:lnTo>
                  <a:pt x="5804296" y="4338340"/>
                </a:lnTo>
                <a:lnTo>
                  <a:pt x="5781972" y="4345781"/>
                </a:lnTo>
                <a:cubicBezTo>
                  <a:pt x="5777011" y="4345781"/>
                  <a:pt x="5772050" y="4345781"/>
                  <a:pt x="5767089" y="4345781"/>
                </a:cubicBezTo>
                <a:cubicBezTo>
                  <a:pt x="5772050" y="4340820"/>
                  <a:pt x="5774531" y="4338340"/>
                  <a:pt x="5774531" y="4338340"/>
                </a:cubicBezTo>
                <a:cubicBezTo>
                  <a:pt x="5774531" y="4333379"/>
                  <a:pt x="5777011" y="4330898"/>
                  <a:pt x="5781972" y="4330898"/>
                </a:cubicBezTo>
                <a:cubicBezTo>
                  <a:pt x="5786933" y="4330898"/>
                  <a:pt x="5789413" y="4329658"/>
                  <a:pt x="5789413" y="4327177"/>
                </a:cubicBezTo>
                <a:cubicBezTo>
                  <a:pt x="5789413" y="4324697"/>
                  <a:pt x="5789413" y="4320976"/>
                  <a:pt x="5789413" y="4316015"/>
                </a:cubicBezTo>
                <a:lnTo>
                  <a:pt x="5789413" y="4308574"/>
                </a:lnTo>
                <a:cubicBezTo>
                  <a:pt x="5789413" y="4313535"/>
                  <a:pt x="5790654" y="4317255"/>
                  <a:pt x="5793134" y="4319736"/>
                </a:cubicBezTo>
                <a:cubicBezTo>
                  <a:pt x="5795614" y="4322217"/>
                  <a:pt x="5799335" y="4323457"/>
                  <a:pt x="5804296" y="4323457"/>
                </a:cubicBezTo>
                <a:lnTo>
                  <a:pt x="5811738" y="4330898"/>
                </a:lnTo>
                <a:lnTo>
                  <a:pt x="5819179" y="4323457"/>
                </a:lnTo>
                <a:cubicBezTo>
                  <a:pt x="5824140" y="4293691"/>
                  <a:pt x="5831582" y="4278808"/>
                  <a:pt x="5841503" y="4278808"/>
                </a:cubicBezTo>
                <a:lnTo>
                  <a:pt x="5848945" y="4271367"/>
                </a:lnTo>
                <a:lnTo>
                  <a:pt x="5848945" y="4263926"/>
                </a:lnTo>
                <a:lnTo>
                  <a:pt x="5856386" y="4241601"/>
                </a:lnTo>
                <a:cubicBezTo>
                  <a:pt x="5856386" y="4236641"/>
                  <a:pt x="5855145" y="4234160"/>
                  <a:pt x="5852665" y="4234160"/>
                </a:cubicBezTo>
                <a:cubicBezTo>
                  <a:pt x="5850185" y="4234160"/>
                  <a:pt x="5846465" y="4237881"/>
                  <a:pt x="5841503" y="4245322"/>
                </a:cubicBezTo>
                <a:cubicBezTo>
                  <a:pt x="5836542" y="4252763"/>
                  <a:pt x="5834062" y="4256484"/>
                  <a:pt x="5834062" y="4256484"/>
                </a:cubicBezTo>
                <a:lnTo>
                  <a:pt x="5834062" y="4263926"/>
                </a:lnTo>
                <a:cubicBezTo>
                  <a:pt x="5829100" y="4258965"/>
                  <a:pt x="5826620" y="4258965"/>
                  <a:pt x="5826620" y="4263926"/>
                </a:cubicBezTo>
                <a:lnTo>
                  <a:pt x="5826620" y="4271367"/>
                </a:lnTo>
                <a:cubicBezTo>
                  <a:pt x="5826620" y="4276328"/>
                  <a:pt x="5826620" y="4278808"/>
                  <a:pt x="5826620" y="4278808"/>
                </a:cubicBezTo>
                <a:cubicBezTo>
                  <a:pt x="5821659" y="4283769"/>
                  <a:pt x="5819179" y="4288730"/>
                  <a:pt x="5819179" y="4293691"/>
                </a:cubicBezTo>
                <a:cubicBezTo>
                  <a:pt x="5809257" y="4288730"/>
                  <a:pt x="5809257" y="4276328"/>
                  <a:pt x="5819179" y="4256484"/>
                </a:cubicBezTo>
                <a:cubicBezTo>
                  <a:pt x="5819179" y="4251523"/>
                  <a:pt x="5820420" y="4245322"/>
                  <a:pt x="5822900" y="4237881"/>
                </a:cubicBezTo>
                <a:cubicBezTo>
                  <a:pt x="5825380" y="4230439"/>
                  <a:pt x="5826620" y="4226719"/>
                  <a:pt x="5826620" y="4226719"/>
                </a:cubicBezTo>
                <a:cubicBezTo>
                  <a:pt x="5831582" y="4221758"/>
                  <a:pt x="5835302" y="4218037"/>
                  <a:pt x="5837783" y="4215556"/>
                </a:cubicBezTo>
                <a:cubicBezTo>
                  <a:pt x="5840263" y="4213076"/>
                  <a:pt x="5841503" y="4211836"/>
                  <a:pt x="5841503" y="4211836"/>
                </a:cubicBezTo>
                <a:lnTo>
                  <a:pt x="5856386" y="4196953"/>
                </a:lnTo>
                <a:cubicBezTo>
                  <a:pt x="5861347" y="4191992"/>
                  <a:pt x="5863827" y="4189511"/>
                  <a:pt x="5863827" y="4189511"/>
                </a:cubicBezTo>
                <a:lnTo>
                  <a:pt x="5871269" y="4189511"/>
                </a:lnTo>
                <a:lnTo>
                  <a:pt x="5878710" y="4196953"/>
                </a:lnTo>
                <a:lnTo>
                  <a:pt x="5886152" y="4196953"/>
                </a:lnTo>
                <a:lnTo>
                  <a:pt x="5893593" y="4189511"/>
                </a:lnTo>
                <a:cubicBezTo>
                  <a:pt x="5903515" y="4189511"/>
                  <a:pt x="5908476" y="4188271"/>
                  <a:pt x="5908476" y="4185791"/>
                </a:cubicBezTo>
                <a:cubicBezTo>
                  <a:pt x="5908476" y="4183310"/>
                  <a:pt x="5910956" y="4179589"/>
                  <a:pt x="5915917" y="4174629"/>
                </a:cubicBezTo>
                <a:cubicBezTo>
                  <a:pt x="5918398" y="4172149"/>
                  <a:pt x="5920878" y="4170598"/>
                  <a:pt x="5923359" y="4169978"/>
                </a:cubicBezTo>
                <a:close/>
                <a:moveTo>
                  <a:pt x="5752206" y="4167187"/>
                </a:moveTo>
                <a:cubicBezTo>
                  <a:pt x="5752206" y="4177109"/>
                  <a:pt x="5754686" y="4179589"/>
                  <a:pt x="5759648" y="4174629"/>
                </a:cubicBezTo>
                <a:cubicBezTo>
                  <a:pt x="5764609" y="4169668"/>
                  <a:pt x="5764609" y="4167187"/>
                  <a:pt x="5759648" y="4167187"/>
                </a:cubicBezTo>
                <a:close/>
                <a:moveTo>
                  <a:pt x="479505" y="4164862"/>
                </a:moveTo>
                <a:cubicBezTo>
                  <a:pt x="481056" y="4165172"/>
                  <a:pt x="482451" y="4165947"/>
                  <a:pt x="483691" y="4167187"/>
                </a:cubicBezTo>
                <a:lnTo>
                  <a:pt x="461367" y="4182070"/>
                </a:lnTo>
                <a:lnTo>
                  <a:pt x="461367" y="4174629"/>
                </a:lnTo>
                <a:cubicBezTo>
                  <a:pt x="468808" y="4167187"/>
                  <a:pt x="474854" y="4163932"/>
                  <a:pt x="479505" y="4164862"/>
                </a:cubicBezTo>
                <a:close/>
                <a:moveTo>
                  <a:pt x="5677792" y="4159746"/>
                </a:moveTo>
                <a:cubicBezTo>
                  <a:pt x="5677792" y="4159746"/>
                  <a:pt x="5677792" y="4162227"/>
                  <a:pt x="5677792" y="4167187"/>
                </a:cubicBezTo>
                <a:cubicBezTo>
                  <a:pt x="5677792" y="4172148"/>
                  <a:pt x="5680272" y="4174629"/>
                  <a:pt x="5685234" y="4174629"/>
                </a:cubicBezTo>
                <a:lnTo>
                  <a:pt x="5685234" y="4167187"/>
                </a:lnTo>
                <a:close/>
                <a:moveTo>
                  <a:pt x="1123652" y="4159746"/>
                </a:moveTo>
                <a:cubicBezTo>
                  <a:pt x="1123652" y="4159746"/>
                  <a:pt x="1123652" y="4162227"/>
                  <a:pt x="1123652" y="4167187"/>
                </a:cubicBezTo>
                <a:cubicBezTo>
                  <a:pt x="1128613" y="4167187"/>
                  <a:pt x="1131094" y="4165947"/>
                  <a:pt x="1131094" y="4163467"/>
                </a:cubicBezTo>
                <a:cubicBezTo>
                  <a:pt x="1131094" y="4160986"/>
                  <a:pt x="1128613" y="4159746"/>
                  <a:pt x="1123652" y="4159746"/>
                </a:cubicBezTo>
                <a:close/>
                <a:moveTo>
                  <a:pt x="959941" y="4152304"/>
                </a:moveTo>
                <a:lnTo>
                  <a:pt x="952500" y="4159746"/>
                </a:lnTo>
                <a:lnTo>
                  <a:pt x="952500" y="4174629"/>
                </a:lnTo>
                <a:lnTo>
                  <a:pt x="959941" y="4167187"/>
                </a:lnTo>
                <a:close/>
                <a:moveTo>
                  <a:pt x="935757" y="4148584"/>
                </a:moveTo>
                <a:cubicBezTo>
                  <a:pt x="934516" y="4148584"/>
                  <a:pt x="932656" y="4149824"/>
                  <a:pt x="930175" y="4152304"/>
                </a:cubicBezTo>
                <a:lnTo>
                  <a:pt x="922734" y="4152304"/>
                </a:lnTo>
                <a:cubicBezTo>
                  <a:pt x="922734" y="4157265"/>
                  <a:pt x="925215" y="4159746"/>
                  <a:pt x="930175" y="4159746"/>
                </a:cubicBezTo>
                <a:cubicBezTo>
                  <a:pt x="935136" y="4159746"/>
                  <a:pt x="937617" y="4157265"/>
                  <a:pt x="937617" y="4152304"/>
                </a:cubicBezTo>
                <a:cubicBezTo>
                  <a:pt x="937617" y="4149824"/>
                  <a:pt x="936997" y="4148584"/>
                  <a:pt x="935757" y="4148584"/>
                </a:cubicBezTo>
                <a:close/>
                <a:moveTo>
                  <a:pt x="5938241" y="4144863"/>
                </a:moveTo>
                <a:cubicBezTo>
                  <a:pt x="5938241" y="4144863"/>
                  <a:pt x="5938241" y="4147344"/>
                  <a:pt x="5938241" y="4152304"/>
                </a:cubicBezTo>
                <a:lnTo>
                  <a:pt x="5938241" y="4159746"/>
                </a:lnTo>
                <a:lnTo>
                  <a:pt x="5938241" y="4167187"/>
                </a:lnTo>
                <a:cubicBezTo>
                  <a:pt x="5938241" y="4167187"/>
                  <a:pt x="5935761" y="4164707"/>
                  <a:pt x="5930800" y="4159746"/>
                </a:cubicBezTo>
                <a:cubicBezTo>
                  <a:pt x="5925839" y="4149824"/>
                  <a:pt x="5928320" y="4144863"/>
                  <a:pt x="5938241" y="4144863"/>
                </a:cubicBezTo>
                <a:close/>
                <a:moveTo>
                  <a:pt x="5707558" y="4144863"/>
                </a:moveTo>
                <a:lnTo>
                  <a:pt x="5700116" y="4152304"/>
                </a:lnTo>
                <a:lnTo>
                  <a:pt x="5692675" y="4159746"/>
                </a:lnTo>
                <a:cubicBezTo>
                  <a:pt x="5692675" y="4159746"/>
                  <a:pt x="5692675" y="4162227"/>
                  <a:pt x="5692675" y="4167187"/>
                </a:cubicBezTo>
                <a:lnTo>
                  <a:pt x="5700116" y="4159746"/>
                </a:lnTo>
                <a:lnTo>
                  <a:pt x="5707558" y="4152304"/>
                </a:lnTo>
                <a:cubicBezTo>
                  <a:pt x="5707558" y="4152304"/>
                  <a:pt x="5707558" y="4149824"/>
                  <a:pt x="5707558" y="4144863"/>
                </a:cubicBezTo>
                <a:close/>
                <a:moveTo>
                  <a:pt x="5350370" y="4137422"/>
                </a:moveTo>
                <a:lnTo>
                  <a:pt x="5342929" y="4167187"/>
                </a:lnTo>
                <a:cubicBezTo>
                  <a:pt x="5337968" y="4167187"/>
                  <a:pt x="5335488" y="4164707"/>
                  <a:pt x="5335488" y="4159746"/>
                </a:cubicBezTo>
                <a:close/>
                <a:moveTo>
                  <a:pt x="5402460" y="4129980"/>
                </a:moveTo>
                <a:cubicBezTo>
                  <a:pt x="5402460" y="4129980"/>
                  <a:pt x="5399980" y="4133701"/>
                  <a:pt x="5395019" y="4141142"/>
                </a:cubicBezTo>
                <a:lnTo>
                  <a:pt x="5390553" y="4149328"/>
                </a:lnTo>
                <a:lnTo>
                  <a:pt x="5393158" y="4146723"/>
                </a:lnTo>
                <a:cubicBezTo>
                  <a:pt x="5394399" y="4145483"/>
                  <a:pt x="5395019" y="4144863"/>
                  <a:pt x="5395019" y="4144863"/>
                </a:cubicBezTo>
                <a:cubicBezTo>
                  <a:pt x="5395019" y="4144863"/>
                  <a:pt x="5397499" y="4142382"/>
                  <a:pt x="5402460" y="4137422"/>
                </a:cubicBezTo>
                <a:close/>
                <a:moveTo>
                  <a:pt x="5968007" y="4122539"/>
                </a:moveTo>
                <a:lnTo>
                  <a:pt x="5975449" y="4122539"/>
                </a:lnTo>
                <a:cubicBezTo>
                  <a:pt x="5975449" y="4127500"/>
                  <a:pt x="5975449" y="4132461"/>
                  <a:pt x="5975449" y="4137422"/>
                </a:cubicBezTo>
                <a:cubicBezTo>
                  <a:pt x="5975449" y="4142382"/>
                  <a:pt x="5972968" y="4142382"/>
                  <a:pt x="5968007" y="4137422"/>
                </a:cubicBezTo>
                <a:cubicBezTo>
                  <a:pt x="5968007" y="4137422"/>
                  <a:pt x="5968007" y="4134941"/>
                  <a:pt x="5968007" y="4129980"/>
                </a:cubicBezTo>
                <a:close/>
                <a:moveTo>
                  <a:pt x="550664" y="4122539"/>
                </a:moveTo>
                <a:lnTo>
                  <a:pt x="543222" y="4129980"/>
                </a:lnTo>
                <a:cubicBezTo>
                  <a:pt x="543222" y="4134941"/>
                  <a:pt x="544463" y="4137422"/>
                  <a:pt x="546943" y="4137422"/>
                </a:cubicBezTo>
                <a:cubicBezTo>
                  <a:pt x="549423" y="4137422"/>
                  <a:pt x="550664" y="4134941"/>
                  <a:pt x="550664" y="4129980"/>
                </a:cubicBezTo>
                <a:cubicBezTo>
                  <a:pt x="550664" y="4125019"/>
                  <a:pt x="550664" y="4122539"/>
                  <a:pt x="550664" y="4122539"/>
                </a:cubicBezTo>
                <a:close/>
                <a:moveTo>
                  <a:pt x="513457" y="4122539"/>
                </a:moveTo>
                <a:lnTo>
                  <a:pt x="498574" y="4137422"/>
                </a:lnTo>
                <a:lnTo>
                  <a:pt x="498574" y="4129980"/>
                </a:lnTo>
                <a:close/>
                <a:moveTo>
                  <a:pt x="5908476" y="4107656"/>
                </a:moveTo>
                <a:cubicBezTo>
                  <a:pt x="5908476" y="4107656"/>
                  <a:pt x="5908476" y="4110137"/>
                  <a:pt x="5908476" y="4115097"/>
                </a:cubicBezTo>
                <a:lnTo>
                  <a:pt x="5901034" y="4122539"/>
                </a:lnTo>
                <a:cubicBezTo>
                  <a:pt x="5901034" y="4127500"/>
                  <a:pt x="5898554" y="4132461"/>
                  <a:pt x="5893593" y="4137422"/>
                </a:cubicBezTo>
                <a:lnTo>
                  <a:pt x="5886152" y="4137422"/>
                </a:lnTo>
                <a:cubicBezTo>
                  <a:pt x="5886152" y="4132461"/>
                  <a:pt x="5886152" y="4128740"/>
                  <a:pt x="5886152" y="4126260"/>
                </a:cubicBezTo>
                <a:cubicBezTo>
                  <a:pt x="5886152" y="4123779"/>
                  <a:pt x="5888632" y="4122539"/>
                  <a:pt x="5893593" y="4122539"/>
                </a:cubicBezTo>
                <a:cubicBezTo>
                  <a:pt x="5893593" y="4112617"/>
                  <a:pt x="5898554" y="4107656"/>
                  <a:pt x="5908476" y="4107656"/>
                </a:cubicBezTo>
                <a:close/>
                <a:moveTo>
                  <a:pt x="520898" y="4107656"/>
                </a:moveTo>
                <a:lnTo>
                  <a:pt x="513457" y="4115097"/>
                </a:lnTo>
                <a:cubicBezTo>
                  <a:pt x="513457" y="4115097"/>
                  <a:pt x="513457" y="4113857"/>
                  <a:pt x="513457" y="4111377"/>
                </a:cubicBezTo>
                <a:cubicBezTo>
                  <a:pt x="513457" y="4108896"/>
                  <a:pt x="515937" y="4107656"/>
                  <a:pt x="520898" y="4107656"/>
                </a:cubicBezTo>
                <a:close/>
                <a:moveTo>
                  <a:pt x="6005214" y="4085332"/>
                </a:moveTo>
                <a:cubicBezTo>
                  <a:pt x="6005214" y="4085332"/>
                  <a:pt x="6007694" y="4085332"/>
                  <a:pt x="6012656" y="4085332"/>
                </a:cubicBezTo>
                <a:lnTo>
                  <a:pt x="6012656" y="4092773"/>
                </a:lnTo>
                <a:cubicBezTo>
                  <a:pt x="6002734" y="4097734"/>
                  <a:pt x="5997773" y="4102695"/>
                  <a:pt x="5997773" y="4107656"/>
                </a:cubicBezTo>
                <a:cubicBezTo>
                  <a:pt x="5997773" y="4107656"/>
                  <a:pt x="5996532" y="4108896"/>
                  <a:pt x="5994052" y="4111377"/>
                </a:cubicBezTo>
                <a:cubicBezTo>
                  <a:pt x="5991572" y="4113857"/>
                  <a:pt x="5990331" y="4115097"/>
                  <a:pt x="5990331" y="4115097"/>
                </a:cubicBezTo>
                <a:lnTo>
                  <a:pt x="5990331" y="4107656"/>
                </a:lnTo>
                <a:cubicBezTo>
                  <a:pt x="5995293" y="4107656"/>
                  <a:pt x="5996532" y="4106416"/>
                  <a:pt x="5994052" y="4103935"/>
                </a:cubicBezTo>
                <a:cubicBezTo>
                  <a:pt x="5991572" y="4101455"/>
                  <a:pt x="5992811" y="4097734"/>
                  <a:pt x="5997773" y="4092773"/>
                </a:cubicBezTo>
                <a:close/>
                <a:moveTo>
                  <a:pt x="5990331" y="4085332"/>
                </a:moveTo>
                <a:cubicBezTo>
                  <a:pt x="5985370" y="4090293"/>
                  <a:pt x="5982890" y="4094013"/>
                  <a:pt x="5982890" y="4096494"/>
                </a:cubicBezTo>
                <a:lnTo>
                  <a:pt x="5982890" y="4092773"/>
                </a:lnTo>
                <a:cubicBezTo>
                  <a:pt x="5982890" y="4087812"/>
                  <a:pt x="5985370" y="4085332"/>
                  <a:pt x="5990331" y="4085332"/>
                </a:cubicBezTo>
                <a:close/>
                <a:moveTo>
                  <a:pt x="5997773" y="4077890"/>
                </a:moveTo>
                <a:lnTo>
                  <a:pt x="5997773" y="4085332"/>
                </a:lnTo>
                <a:lnTo>
                  <a:pt x="5990331" y="4085332"/>
                </a:lnTo>
                <a:cubicBezTo>
                  <a:pt x="5995293" y="4080371"/>
                  <a:pt x="5997773" y="4077890"/>
                  <a:pt x="5997773" y="4077890"/>
                </a:cubicBezTo>
                <a:close/>
                <a:moveTo>
                  <a:pt x="543222" y="4077890"/>
                </a:moveTo>
                <a:lnTo>
                  <a:pt x="543222" y="4085332"/>
                </a:lnTo>
                <a:cubicBezTo>
                  <a:pt x="538262" y="4085332"/>
                  <a:pt x="537021" y="4084092"/>
                  <a:pt x="539502" y="4081611"/>
                </a:cubicBezTo>
                <a:cubicBezTo>
                  <a:pt x="541982" y="4079130"/>
                  <a:pt x="543222" y="4077890"/>
                  <a:pt x="543222" y="4077890"/>
                </a:cubicBezTo>
                <a:close/>
                <a:moveTo>
                  <a:pt x="5428505" y="4070449"/>
                </a:moveTo>
                <a:cubicBezTo>
                  <a:pt x="5426025" y="4070449"/>
                  <a:pt x="5424784" y="4072930"/>
                  <a:pt x="5424784" y="4077890"/>
                </a:cubicBezTo>
                <a:lnTo>
                  <a:pt x="5409902" y="4100215"/>
                </a:lnTo>
                <a:lnTo>
                  <a:pt x="5417343" y="4107656"/>
                </a:lnTo>
                <a:cubicBezTo>
                  <a:pt x="5427265" y="4092773"/>
                  <a:pt x="5432226" y="4082851"/>
                  <a:pt x="5432226" y="4077890"/>
                </a:cubicBezTo>
                <a:cubicBezTo>
                  <a:pt x="5432226" y="4072930"/>
                  <a:pt x="5430985" y="4070449"/>
                  <a:pt x="5428505" y="4070449"/>
                </a:cubicBezTo>
                <a:close/>
                <a:moveTo>
                  <a:pt x="5365253" y="4070449"/>
                </a:moveTo>
                <a:lnTo>
                  <a:pt x="5365253" y="4077890"/>
                </a:lnTo>
                <a:cubicBezTo>
                  <a:pt x="5365253" y="4082851"/>
                  <a:pt x="5365253" y="4085332"/>
                  <a:pt x="5365253" y="4085332"/>
                </a:cubicBezTo>
                <a:cubicBezTo>
                  <a:pt x="5365253" y="4085332"/>
                  <a:pt x="5362773" y="4085332"/>
                  <a:pt x="5357812" y="4085332"/>
                </a:cubicBezTo>
                <a:lnTo>
                  <a:pt x="5357812" y="4077890"/>
                </a:lnTo>
                <a:close/>
                <a:moveTo>
                  <a:pt x="759023" y="4063008"/>
                </a:moveTo>
                <a:lnTo>
                  <a:pt x="759023" y="4070449"/>
                </a:lnTo>
                <a:cubicBezTo>
                  <a:pt x="759023" y="4070449"/>
                  <a:pt x="756543" y="4070449"/>
                  <a:pt x="751582" y="4070449"/>
                </a:cubicBezTo>
                <a:cubicBezTo>
                  <a:pt x="751582" y="4065488"/>
                  <a:pt x="754062" y="4063008"/>
                  <a:pt x="759023" y="4063008"/>
                </a:cubicBezTo>
                <a:close/>
                <a:moveTo>
                  <a:pt x="6019167" y="4060682"/>
                </a:moveTo>
                <a:cubicBezTo>
                  <a:pt x="6024748" y="4059752"/>
                  <a:pt x="6027538" y="4063008"/>
                  <a:pt x="6027538" y="4070449"/>
                </a:cubicBezTo>
                <a:lnTo>
                  <a:pt x="6020097" y="4077890"/>
                </a:lnTo>
                <a:cubicBezTo>
                  <a:pt x="6010175" y="4077890"/>
                  <a:pt x="6005214" y="4077890"/>
                  <a:pt x="6005214" y="4077890"/>
                </a:cubicBezTo>
                <a:cubicBezTo>
                  <a:pt x="6005214" y="4072930"/>
                  <a:pt x="6006455" y="4070449"/>
                  <a:pt x="6008935" y="4070449"/>
                </a:cubicBezTo>
                <a:cubicBezTo>
                  <a:pt x="6011415" y="4070449"/>
                  <a:pt x="6012656" y="4067968"/>
                  <a:pt x="6012656" y="4063008"/>
                </a:cubicBezTo>
                <a:cubicBezTo>
                  <a:pt x="6015136" y="4061768"/>
                  <a:pt x="6017306" y="4060993"/>
                  <a:pt x="6019167" y="4060682"/>
                </a:cubicBezTo>
                <a:close/>
                <a:moveTo>
                  <a:pt x="572988" y="4055566"/>
                </a:moveTo>
                <a:cubicBezTo>
                  <a:pt x="577949" y="4055566"/>
                  <a:pt x="577949" y="4058047"/>
                  <a:pt x="572988" y="4063008"/>
                </a:cubicBezTo>
                <a:lnTo>
                  <a:pt x="565547" y="4063008"/>
                </a:lnTo>
                <a:close/>
                <a:moveTo>
                  <a:pt x="1108769" y="4048125"/>
                </a:moveTo>
                <a:cubicBezTo>
                  <a:pt x="1108769" y="4048125"/>
                  <a:pt x="1108769" y="4049365"/>
                  <a:pt x="1108769" y="4051845"/>
                </a:cubicBezTo>
                <a:cubicBezTo>
                  <a:pt x="1108769" y="4054326"/>
                  <a:pt x="1106289" y="4055566"/>
                  <a:pt x="1101328" y="4055566"/>
                </a:cubicBezTo>
                <a:lnTo>
                  <a:pt x="1093887" y="4063008"/>
                </a:lnTo>
                <a:cubicBezTo>
                  <a:pt x="1093887" y="4058047"/>
                  <a:pt x="1095127" y="4055566"/>
                  <a:pt x="1097607" y="4055566"/>
                </a:cubicBezTo>
                <a:cubicBezTo>
                  <a:pt x="1100087" y="4055566"/>
                  <a:pt x="1103808" y="4053086"/>
                  <a:pt x="1108769" y="4048125"/>
                </a:cubicBezTo>
                <a:close/>
                <a:moveTo>
                  <a:pt x="647402" y="4048125"/>
                </a:moveTo>
                <a:cubicBezTo>
                  <a:pt x="642441" y="4053086"/>
                  <a:pt x="642441" y="4055566"/>
                  <a:pt x="647402" y="4055566"/>
                </a:cubicBezTo>
                <a:cubicBezTo>
                  <a:pt x="652363" y="4055566"/>
                  <a:pt x="653603" y="4054326"/>
                  <a:pt x="651123" y="4051845"/>
                </a:cubicBezTo>
                <a:cubicBezTo>
                  <a:pt x="648642" y="4049365"/>
                  <a:pt x="647402" y="4048125"/>
                  <a:pt x="647402" y="4048125"/>
                </a:cubicBezTo>
                <a:close/>
                <a:moveTo>
                  <a:pt x="5941962" y="4040683"/>
                </a:moveTo>
                <a:cubicBezTo>
                  <a:pt x="5944442" y="4040683"/>
                  <a:pt x="5948163" y="4040683"/>
                  <a:pt x="5953124" y="4040683"/>
                </a:cubicBezTo>
                <a:lnTo>
                  <a:pt x="5953124" y="4048125"/>
                </a:lnTo>
                <a:lnTo>
                  <a:pt x="5945683" y="4063008"/>
                </a:lnTo>
                <a:cubicBezTo>
                  <a:pt x="5945683" y="4067968"/>
                  <a:pt x="5945683" y="4072930"/>
                  <a:pt x="5945683" y="4077890"/>
                </a:cubicBezTo>
                <a:cubicBezTo>
                  <a:pt x="5945683" y="4077890"/>
                  <a:pt x="5945683" y="4080371"/>
                  <a:pt x="5945683" y="4085332"/>
                </a:cubicBezTo>
                <a:cubicBezTo>
                  <a:pt x="5945683" y="4090293"/>
                  <a:pt x="5945683" y="4092773"/>
                  <a:pt x="5945683" y="4092773"/>
                </a:cubicBezTo>
                <a:cubicBezTo>
                  <a:pt x="5950644" y="4097734"/>
                  <a:pt x="5954365" y="4098975"/>
                  <a:pt x="5956845" y="4096494"/>
                </a:cubicBezTo>
                <a:cubicBezTo>
                  <a:pt x="5959325" y="4094013"/>
                  <a:pt x="5960566" y="4090293"/>
                  <a:pt x="5960566" y="4085332"/>
                </a:cubicBezTo>
                <a:cubicBezTo>
                  <a:pt x="5975449" y="4065488"/>
                  <a:pt x="5982890" y="4060527"/>
                  <a:pt x="5982890" y="4070449"/>
                </a:cubicBezTo>
                <a:cubicBezTo>
                  <a:pt x="5977929" y="4070449"/>
                  <a:pt x="5975449" y="4070449"/>
                  <a:pt x="5975449" y="4070449"/>
                </a:cubicBezTo>
                <a:lnTo>
                  <a:pt x="5975449" y="4077890"/>
                </a:lnTo>
                <a:lnTo>
                  <a:pt x="5968007" y="4092773"/>
                </a:lnTo>
                <a:cubicBezTo>
                  <a:pt x="5963046" y="4097734"/>
                  <a:pt x="5959325" y="4101455"/>
                  <a:pt x="5956845" y="4103935"/>
                </a:cubicBezTo>
                <a:cubicBezTo>
                  <a:pt x="5954365" y="4106416"/>
                  <a:pt x="5950644" y="4107656"/>
                  <a:pt x="5945683" y="4107656"/>
                </a:cubicBezTo>
                <a:lnTo>
                  <a:pt x="5930800" y="4122539"/>
                </a:lnTo>
                <a:cubicBezTo>
                  <a:pt x="5935761" y="4127500"/>
                  <a:pt x="5938241" y="4127500"/>
                  <a:pt x="5938241" y="4122539"/>
                </a:cubicBezTo>
                <a:lnTo>
                  <a:pt x="5938241" y="4129980"/>
                </a:lnTo>
                <a:cubicBezTo>
                  <a:pt x="5938241" y="4134941"/>
                  <a:pt x="5935761" y="4137422"/>
                  <a:pt x="5930800" y="4137422"/>
                </a:cubicBezTo>
                <a:cubicBezTo>
                  <a:pt x="5925839" y="4137422"/>
                  <a:pt x="5923359" y="4134941"/>
                  <a:pt x="5923359" y="4129980"/>
                </a:cubicBezTo>
                <a:lnTo>
                  <a:pt x="5923359" y="4137422"/>
                </a:lnTo>
                <a:lnTo>
                  <a:pt x="5915917" y="4144863"/>
                </a:lnTo>
                <a:cubicBezTo>
                  <a:pt x="5910956" y="4144863"/>
                  <a:pt x="5908476" y="4147344"/>
                  <a:pt x="5908476" y="4152304"/>
                </a:cubicBezTo>
                <a:lnTo>
                  <a:pt x="5901034" y="4152304"/>
                </a:lnTo>
                <a:cubicBezTo>
                  <a:pt x="5901034" y="4147344"/>
                  <a:pt x="5903515" y="4139902"/>
                  <a:pt x="5908476" y="4129980"/>
                </a:cubicBezTo>
                <a:cubicBezTo>
                  <a:pt x="5923359" y="4110137"/>
                  <a:pt x="5925839" y="4100215"/>
                  <a:pt x="5915917" y="4100215"/>
                </a:cubicBezTo>
                <a:cubicBezTo>
                  <a:pt x="5915917" y="4100215"/>
                  <a:pt x="5915917" y="4097734"/>
                  <a:pt x="5915917" y="4092773"/>
                </a:cubicBezTo>
                <a:cubicBezTo>
                  <a:pt x="5920879" y="4092773"/>
                  <a:pt x="5923359" y="4092773"/>
                  <a:pt x="5923359" y="4092773"/>
                </a:cubicBezTo>
                <a:cubicBezTo>
                  <a:pt x="5923359" y="4092773"/>
                  <a:pt x="5923359" y="4090293"/>
                  <a:pt x="5923359" y="4085332"/>
                </a:cubicBezTo>
                <a:lnTo>
                  <a:pt x="5923359" y="4077890"/>
                </a:lnTo>
                <a:cubicBezTo>
                  <a:pt x="5913437" y="4072930"/>
                  <a:pt x="5913437" y="4070449"/>
                  <a:pt x="5923359" y="4070449"/>
                </a:cubicBezTo>
                <a:cubicBezTo>
                  <a:pt x="5923359" y="4070449"/>
                  <a:pt x="5924599" y="4070449"/>
                  <a:pt x="5927079" y="4070449"/>
                </a:cubicBezTo>
                <a:cubicBezTo>
                  <a:pt x="5929559" y="4070449"/>
                  <a:pt x="5930800" y="4067968"/>
                  <a:pt x="5930800" y="4063008"/>
                </a:cubicBezTo>
                <a:cubicBezTo>
                  <a:pt x="5930800" y="4063008"/>
                  <a:pt x="5928320" y="4063008"/>
                  <a:pt x="5923359" y="4063008"/>
                </a:cubicBezTo>
                <a:cubicBezTo>
                  <a:pt x="5918397" y="4063008"/>
                  <a:pt x="5915917" y="4060527"/>
                  <a:pt x="5915917" y="4055566"/>
                </a:cubicBezTo>
                <a:cubicBezTo>
                  <a:pt x="5920879" y="4050605"/>
                  <a:pt x="5923359" y="4050605"/>
                  <a:pt x="5923359" y="4055566"/>
                </a:cubicBezTo>
                <a:cubicBezTo>
                  <a:pt x="5923359" y="4055566"/>
                  <a:pt x="5925839" y="4053086"/>
                  <a:pt x="5930800" y="4048125"/>
                </a:cubicBezTo>
                <a:cubicBezTo>
                  <a:pt x="5935761" y="4043164"/>
                  <a:pt x="5939482" y="4040683"/>
                  <a:pt x="5941962" y="4040683"/>
                </a:cubicBezTo>
                <a:close/>
                <a:moveTo>
                  <a:pt x="5461991" y="4040683"/>
                </a:moveTo>
                <a:cubicBezTo>
                  <a:pt x="5457030" y="4045644"/>
                  <a:pt x="5454550" y="4048125"/>
                  <a:pt x="5454550" y="4048125"/>
                </a:cubicBezTo>
                <a:cubicBezTo>
                  <a:pt x="5454550" y="4048125"/>
                  <a:pt x="5457030" y="4048125"/>
                  <a:pt x="5461991" y="4048125"/>
                </a:cubicBezTo>
                <a:cubicBezTo>
                  <a:pt x="5466953" y="4048125"/>
                  <a:pt x="5469433" y="4048125"/>
                  <a:pt x="5469433" y="4048125"/>
                </a:cubicBezTo>
                <a:close/>
                <a:moveTo>
                  <a:pt x="5283398" y="4033242"/>
                </a:moveTo>
                <a:cubicBezTo>
                  <a:pt x="5283398" y="4038203"/>
                  <a:pt x="5280918" y="4043164"/>
                  <a:pt x="5275956" y="4048125"/>
                </a:cubicBezTo>
                <a:lnTo>
                  <a:pt x="5268515" y="4055566"/>
                </a:lnTo>
                <a:lnTo>
                  <a:pt x="5275956" y="4040683"/>
                </a:lnTo>
                <a:close/>
                <a:moveTo>
                  <a:pt x="5231308" y="4033242"/>
                </a:moveTo>
                <a:lnTo>
                  <a:pt x="5208984" y="4048125"/>
                </a:lnTo>
                <a:lnTo>
                  <a:pt x="5223866" y="4048125"/>
                </a:lnTo>
                <a:cubicBezTo>
                  <a:pt x="5223866" y="4043164"/>
                  <a:pt x="5225107" y="4039443"/>
                  <a:pt x="5227587" y="4036963"/>
                </a:cubicBezTo>
                <a:cubicBezTo>
                  <a:pt x="5230067" y="4034482"/>
                  <a:pt x="5231308" y="4033242"/>
                  <a:pt x="5231308" y="4033242"/>
                </a:cubicBezTo>
                <a:close/>
                <a:moveTo>
                  <a:pt x="669726" y="4033242"/>
                </a:moveTo>
                <a:lnTo>
                  <a:pt x="669726" y="4040683"/>
                </a:lnTo>
                <a:cubicBezTo>
                  <a:pt x="669726" y="4040683"/>
                  <a:pt x="672207" y="4040683"/>
                  <a:pt x="677168" y="4040683"/>
                </a:cubicBezTo>
                <a:cubicBezTo>
                  <a:pt x="682129" y="4040683"/>
                  <a:pt x="684609" y="4038203"/>
                  <a:pt x="684609" y="4033242"/>
                </a:cubicBezTo>
                <a:lnTo>
                  <a:pt x="677168" y="4033242"/>
                </a:lnTo>
                <a:close/>
                <a:moveTo>
                  <a:pt x="1075283" y="4025801"/>
                </a:moveTo>
                <a:cubicBezTo>
                  <a:pt x="1077763" y="4025801"/>
                  <a:pt x="1079003" y="4028281"/>
                  <a:pt x="1079003" y="4033242"/>
                </a:cubicBezTo>
                <a:cubicBezTo>
                  <a:pt x="1079003" y="4033242"/>
                  <a:pt x="1076523" y="4033242"/>
                  <a:pt x="1071562" y="4033242"/>
                </a:cubicBezTo>
                <a:cubicBezTo>
                  <a:pt x="1071562" y="4028281"/>
                  <a:pt x="1072802" y="4025801"/>
                  <a:pt x="1075283" y="4025801"/>
                </a:cubicBezTo>
                <a:close/>
                <a:moveTo>
                  <a:pt x="1049238" y="4025801"/>
                </a:moveTo>
                <a:cubicBezTo>
                  <a:pt x="1044277" y="4025801"/>
                  <a:pt x="1041797" y="4028281"/>
                  <a:pt x="1041797" y="4033242"/>
                </a:cubicBezTo>
                <a:cubicBezTo>
                  <a:pt x="1041797" y="4038203"/>
                  <a:pt x="1043037" y="4038203"/>
                  <a:pt x="1045517" y="4033242"/>
                </a:cubicBezTo>
                <a:cubicBezTo>
                  <a:pt x="1047998" y="4028281"/>
                  <a:pt x="1049238" y="4025801"/>
                  <a:pt x="1049238" y="4025801"/>
                </a:cubicBezTo>
                <a:close/>
                <a:moveTo>
                  <a:pt x="1144116" y="4014638"/>
                </a:moveTo>
                <a:cubicBezTo>
                  <a:pt x="1145356" y="4014638"/>
                  <a:pt x="1145976" y="4015879"/>
                  <a:pt x="1145976" y="4018359"/>
                </a:cubicBezTo>
                <a:cubicBezTo>
                  <a:pt x="1145976" y="4023320"/>
                  <a:pt x="1143496" y="4025801"/>
                  <a:pt x="1138535" y="4025801"/>
                </a:cubicBezTo>
                <a:lnTo>
                  <a:pt x="1138535" y="4018359"/>
                </a:lnTo>
                <a:cubicBezTo>
                  <a:pt x="1141015" y="4015879"/>
                  <a:pt x="1142876" y="4014638"/>
                  <a:pt x="1144116" y="4014638"/>
                </a:cubicBezTo>
                <a:close/>
                <a:moveTo>
                  <a:pt x="5476874" y="4010918"/>
                </a:moveTo>
                <a:lnTo>
                  <a:pt x="5476874" y="4018359"/>
                </a:lnTo>
                <a:cubicBezTo>
                  <a:pt x="5481836" y="4013398"/>
                  <a:pt x="5484316" y="4010918"/>
                  <a:pt x="5484316" y="4010918"/>
                </a:cubicBezTo>
                <a:close/>
                <a:moveTo>
                  <a:pt x="1168301" y="4010918"/>
                </a:moveTo>
                <a:lnTo>
                  <a:pt x="1168301" y="4018359"/>
                </a:lnTo>
                <a:lnTo>
                  <a:pt x="1153417" y="4018359"/>
                </a:lnTo>
                <a:close/>
                <a:moveTo>
                  <a:pt x="759023" y="4010918"/>
                </a:moveTo>
                <a:cubicBezTo>
                  <a:pt x="759023" y="4010918"/>
                  <a:pt x="759023" y="4013398"/>
                  <a:pt x="759023" y="4018359"/>
                </a:cubicBezTo>
                <a:cubicBezTo>
                  <a:pt x="759023" y="4023320"/>
                  <a:pt x="759023" y="4025801"/>
                  <a:pt x="759023" y="4025801"/>
                </a:cubicBezTo>
                <a:cubicBezTo>
                  <a:pt x="754062" y="4025801"/>
                  <a:pt x="751582" y="4025801"/>
                  <a:pt x="751582" y="4025801"/>
                </a:cubicBezTo>
                <a:cubicBezTo>
                  <a:pt x="751582" y="4025801"/>
                  <a:pt x="749101" y="4025801"/>
                  <a:pt x="744140" y="4025801"/>
                </a:cubicBezTo>
                <a:cubicBezTo>
                  <a:pt x="739179" y="4025801"/>
                  <a:pt x="736699" y="4025801"/>
                  <a:pt x="736699" y="4025801"/>
                </a:cubicBezTo>
                <a:cubicBezTo>
                  <a:pt x="736699" y="4015878"/>
                  <a:pt x="744140" y="4010918"/>
                  <a:pt x="759023" y="4010918"/>
                </a:cubicBezTo>
                <a:close/>
                <a:moveTo>
                  <a:pt x="1160859" y="3988594"/>
                </a:moveTo>
                <a:lnTo>
                  <a:pt x="1168301" y="3988594"/>
                </a:lnTo>
                <a:cubicBezTo>
                  <a:pt x="1168301" y="3993554"/>
                  <a:pt x="1168301" y="3996035"/>
                  <a:pt x="1168301" y="3996035"/>
                </a:cubicBezTo>
                <a:close/>
                <a:moveTo>
                  <a:pt x="602754" y="3988594"/>
                </a:moveTo>
                <a:cubicBezTo>
                  <a:pt x="607714" y="3993554"/>
                  <a:pt x="610195" y="3996035"/>
                  <a:pt x="610195" y="3996035"/>
                </a:cubicBezTo>
                <a:cubicBezTo>
                  <a:pt x="610195" y="3996035"/>
                  <a:pt x="610195" y="3994795"/>
                  <a:pt x="610195" y="3992314"/>
                </a:cubicBezTo>
                <a:cubicBezTo>
                  <a:pt x="610195" y="3989834"/>
                  <a:pt x="607714" y="3988594"/>
                  <a:pt x="602754" y="3988594"/>
                </a:cubicBezTo>
                <a:close/>
                <a:moveTo>
                  <a:pt x="6064745" y="3973711"/>
                </a:moveTo>
                <a:cubicBezTo>
                  <a:pt x="6064745" y="3974951"/>
                  <a:pt x="6064590" y="3975881"/>
                  <a:pt x="6064280" y="3976501"/>
                </a:cubicBezTo>
                <a:lnTo>
                  <a:pt x="6064001" y="3976687"/>
                </a:lnTo>
                <a:close/>
                <a:moveTo>
                  <a:pt x="6049863" y="3973711"/>
                </a:moveTo>
                <a:lnTo>
                  <a:pt x="6057304" y="3973711"/>
                </a:lnTo>
                <a:cubicBezTo>
                  <a:pt x="6059785" y="3976191"/>
                  <a:pt x="6061645" y="3977431"/>
                  <a:pt x="6062885" y="3977431"/>
                </a:cubicBezTo>
                <a:lnTo>
                  <a:pt x="6064001" y="3976687"/>
                </a:lnTo>
                <a:lnTo>
                  <a:pt x="6062885" y="3981152"/>
                </a:lnTo>
                <a:cubicBezTo>
                  <a:pt x="6061645" y="3983633"/>
                  <a:pt x="6059785" y="3986113"/>
                  <a:pt x="6057304" y="3988594"/>
                </a:cubicBezTo>
                <a:cubicBezTo>
                  <a:pt x="6052343" y="3993554"/>
                  <a:pt x="6047382" y="3996035"/>
                  <a:pt x="6042421" y="3996035"/>
                </a:cubicBezTo>
                <a:lnTo>
                  <a:pt x="6042421" y="3988594"/>
                </a:lnTo>
                <a:cubicBezTo>
                  <a:pt x="6042421" y="3988594"/>
                  <a:pt x="6044901" y="3986113"/>
                  <a:pt x="6049863" y="3981152"/>
                </a:cubicBezTo>
                <a:close/>
                <a:moveTo>
                  <a:pt x="1145976" y="3973711"/>
                </a:moveTo>
                <a:lnTo>
                  <a:pt x="1153417" y="3973711"/>
                </a:lnTo>
                <a:lnTo>
                  <a:pt x="1153417" y="3981152"/>
                </a:lnTo>
                <a:cubicBezTo>
                  <a:pt x="1153417" y="3981152"/>
                  <a:pt x="1150937" y="3978671"/>
                  <a:pt x="1145976" y="3973711"/>
                </a:cubicBezTo>
                <a:close/>
                <a:moveTo>
                  <a:pt x="5268515" y="3966269"/>
                </a:moveTo>
                <a:lnTo>
                  <a:pt x="5253632" y="3973711"/>
                </a:lnTo>
                <a:lnTo>
                  <a:pt x="5246191" y="3981152"/>
                </a:lnTo>
                <a:lnTo>
                  <a:pt x="5238749" y="3996035"/>
                </a:lnTo>
                <a:cubicBezTo>
                  <a:pt x="5238749" y="4000996"/>
                  <a:pt x="5236269" y="4005957"/>
                  <a:pt x="5231308" y="4010918"/>
                </a:cubicBezTo>
                <a:lnTo>
                  <a:pt x="5231308" y="4025801"/>
                </a:lnTo>
                <a:cubicBezTo>
                  <a:pt x="5236269" y="4015878"/>
                  <a:pt x="5241229" y="4008437"/>
                  <a:pt x="5246191" y="4003476"/>
                </a:cubicBezTo>
                <a:cubicBezTo>
                  <a:pt x="5256112" y="3983633"/>
                  <a:pt x="5262314" y="3972471"/>
                  <a:pt x="5264794" y="3969990"/>
                </a:cubicBezTo>
                <a:cubicBezTo>
                  <a:pt x="5267274" y="3967509"/>
                  <a:pt x="5268515" y="3966269"/>
                  <a:pt x="5268515" y="3966269"/>
                </a:cubicBezTo>
                <a:close/>
                <a:moveTo>
                  <a:pt x="5395019" y="3958828"/>
                </a:moveTo>
                <a:cubicBezTo>
                  <a:pt x="5399980" y="3963789"/>
                  <a:pt x="5399980" y="3971230"/>
                  <a:pt x="5395019" y="3981152"/>
                </a:cubicBezTo>
                <a:lnTo>
                  <a:pt x="5402460" y="3988594"/>
                </a:lnTo>
                <a:cubicBezTo>
                  <a:pt x="5407422" y="3983633"/>
                  <a:pt x="5409902" y="3988594"/>
                  <a:pt x="5409902" y="4003476"/>
                </a:cubicBezTo>
                <a:cubicBezTo>
                  <a:pt x="5409902" y="4033242"/>
                  <a:pt x="5397499" y="4048125"/>
                  <a:pt x="5372695" y="4048125"/>
                </a:cubicBezTo>
                <a:cubicBezTo>
                  <a:pt x="5367733" y="4048125"/>
                  <a:pt x="5366494" y="4045644"/>
                  <a:pt x="5368974" y="4040683"/>
                </a:cubicBezTo>
                <a:cubicBezTo>
                  <a:pt x="5371454" y="4035723"/>
                  <a:pt x="5372695" y="4028281"/>
                  <a:pt x="5372695" y="4018359"/>
                </a:cubicBezTo>
                <a:cubicBezTo>
                  <a:pt x="5372695" y="4008437"/>
                  <a:pt x="5372695" y="3998516"/>
                  <a:pt x="5372695" y="3988594"/>
                </a:cubicBezTo>
                <a:cubicBezTo>
                  <a:pt x="5377656" y="3973711"/>
                  <a:pt x="5385097" y="3963789"/>
                  <a:pt x="5395019" y="3958828"/>
                </a:cubicBezTo>
                <a:close/>
                <a:moveTo>
                  <a:pt x="807392" y="3958828"/>
                </a:moveTo>
                <a:cubicBezTo>
                  <a:pt x="804912" y="3958828"/>
                  <a:pt x="803672" y="3961309"/>
                  <a:pt x="803672" y="3966269"/>
                </a:cubicBezTo>
                <a:cubicBezTo>
                  <a:pt x="808632" y="3966269"/>
                  <a:pt x="811113" y="3965029"/>
                  <a:pt x="811113" y="3962549"/>
                </a:cubicBezTo>
                <a:cubicBezTo>
                  <a:pt x="811113" y="3960068"/>
                  <a:pt x="809873" y="3958828"/>
                  <a:pt x="807392" y="3958828"/>
                </a:cubicBezTo>
                <a:close/>
                <a:moveTo>
                  <a:pt x="6049863" y="3951386"/>
                </a:moveTo>
                <a:cubicBezTo>
                  <a:pt x="6054824" y="3951386"/>
                  <a:pt x="6057304" y="3952627"/>
                  <a:pt x="6057304" y="3955107"/>
                </a:cubicBezTo>
                <a:cubicBezTo>
                  <a:pt x="6057304" y="3957588"/>
                  <a:pt x="6056063" y="3958828"/>
                  <a:pt x="6053583" y="3958828"/>
                </a:cubicBezTo>
                <a:cubicBezTo>
                  <a:pt x="6051103" y="3958828"/>
                  <a:pt x="6049863" y="3956347"/>
                  <a:pt x="6049863" y="3951386"/>
                </a:cubicBezTo>
                <a:close/>
                <a:moveTo>
                  <a:pt x="1175742" y="3951386"/>
                </a:moveTo>
                <a:lnTo>
                  <a:pt x="1175742" y="3966269"/>
                </a:lnTo>
                <a:lnTo>
                  <a:pt x="1175742" y="3973711"/>
                </a:lnTo>
                <a:cubicBezTo>
                  <a:pt x="1170781" y="3973711"/>
                  <a:pt x="1168301" y="3969990"/>
                  <a:pt x="1168301" y="3962549"/>
                </a:cubicBezTo>
                <a:cubicBezTo>
                  <a:pt x="1168301" y="3955107"/>
                  <a:pt x="1170781" y="3951386"/>
                  <a:pt x="1175742" y="3951386"/>
                </a:cubicBezTo>
                <a:close/>
                <a:moveTo>
                  <a:pt x="6065676" y="3949061"/>
                </a:moveTo>
                <a:cubicBezTo>
                  <a:pt x="6067536" y="3949371"/>
                  <a:pt x="6069707" y="3950146"/>
                  <a:pt x="6072187" y="3951386"/>
                </a:cubicBezTo>
                <a:cubicBezTo>
                  <a:pt x="6072187" y="3951386"/>
                  <a:pt x="6070946" y="3951386"/>
                  <a:pt x="6068466" y="3951386"/>
                </a:cubicBezTo>
                <a:cubicBezTo>
                  <a:pt x="6065986" y="3951386"/>
                  <a:pt x="6064745" y="3953867"/>
                  <a:pt x="6064745" y="3958828"/>
                </a:cubicBezTo>
                <a:lnTo>
                  <a:pt x="6057304" y="3958828"/>
                </a:lnTo>
                <a:cubicBezTo>
                  <a:pt x="6057304" y="3951386"/>
                  <a:pt x="6060095" y="3948131"/>
                  <a:pt x="6065676" y="3949061"/>
                </a:cubicBezTo>
                <a:close/>
                <a:moveTo>
                  <a:pt x="1212949" y="3943945"/>
                </a:moveTo>
                <a:cubicBezTo>
                  <a:pt x="1217910" y="3943945"/>
                  <a:pt x="1220390" y="3946426"/>
                  <a:pt x="1220390" y="3951386"/>
                </a:cubicBezTo>
                <a:lnTo>
                  <a:pt x="1212949" y="3951386"/>
                </a:lnTo>
                <a:cubicBezTo>
                  <a:pt x="1212949" y="3946426"/>
                  <a:pt x="1212949" y="3943945"/>
                  <a:pt x="1212949" y="3943945"/>
                </a:cubicBezTo>
                <a:close/>
                <a:moveTo>
                  <a:pt x="855761" y="3936504"/>
                </a:moveTo>
                <a:lnTo>
                  <a:pt x="855761" y="3943945"/>
                </a:lnTo>
                <a:cubicBezTo>
                  <a:pt x="855761" y="3943945"/>
                  <a:pt x="853281" y="3946426"/>
                  <a:pt x="848320" y="3951386"/>
                </a:cubicBezTo>
                <a:lnTo>
                  <a:pt x="848320" y="3943945"/>
                </a:lnTo>
                <a:cubicBezTo>
                  <a:pt x="848320" y="3938984"/>
                  <a:pt x="850801" y="3936504"/>
                  <a:pt x="855761" y="3936504"/>
                </a:cubicBezTo>
                <a:close/>
                <a:moveTo>
                  <a:pt x="1212949" y="3914179"/>
                </a:moveTo>
                <a:cubicBezTo>
                  <a:pt x="1212949" y="3914179"/>
                  <a:pt x="1210469" y="3916660"/>
                  <a:pt x="1205507" y="3921621"/>
                </a:cubicBezTo>
                <a:lnTo>
                  <a:pt x="1190625" y="3929062"/>
                </a:lnTo>
                <a:close/>
                <a:moveTo>
                  <a:pt x="610195" y="3914179"/>
                </a:moveTo>
                <a:cubicBezTo>
                  <a:pt x="605234" y="3919140"/>
                  <a:pt x="602754" y="3921621"/>
                  <a:pt x="602754" y="3921621"/>
                </a:cubicBezTo>
                <a:cubicBezTo>
                  <a:pt x="602754" y="3921621"/>
                  <a:pt x="605234" y="3921621"/>
                  <a:pt x="610195" y="3921621"/>
                </a:cubicBezTo>
                <a:cubicBezTo>
                  <a:pt x="615156" y="3921621"/>
                  <a:pt x="617636" y="3921621"/>
                  <a:pt x="617636" y="3921621"/>
                </a:cubicBezTo>
                <a:cubicBezTo>
                  <a:pt x="617636" y="3916660"/>
                  <a:pt x="615156" y="3914179"/>
                  <a:pt x="610195" y="3914179"/>
                </a:cubicBezTo>
                <a:close/>
                <a:moveTo>
                  <a:pt x="900410" y="3906738"/>
                </a:moveTo>
                <a:lnTo>
                  <a:pt x="907851" y="3906738"/>
                </a:lnTo>
                <a:cubicBezTo>
                  <a:pt x="907851" y="3911699"/>
                  <a:pt x="906611" y="3914179"/>
                  <a:pt x="904131" y="3914179"/>
                </a:cubicBezTo>
                <a:cubicBezTo>
                  <a:pt x="901650" y="3914179"/>
                  <a:pt x="900410" y="3911699"/>
                  <a:pt x="900410" y="3906738"/>
                </a:cubicBezTo>
                <a:close/>
                <a:moveTo>
                  <a:pt x="837158" y="3906738"/>
                </a:moveTo>
                <a:cubicBezTo>
                  <a:pt x="834677" y="3906738"/>
                  <a:pt x="833437" y="3909219"/>
                  <a:pt x="833437" y="3914179"/>
                </a:cubicBezTo>
                <a:lnTo>
                  <a:pt x="840879" y="3914179"/>
                </a:lnTo>
                <a:cubicBezTo>
                  <a:pt x="840879" y="3909219"/>
                  <a:pt x="840879" y="3906738"/>
                  <a:pt x="840879" y="3906738"/>
                </a:cubicBezTo>
                <a:cubicBezTo>
                  <a:pt x="840879" y="3906738"/>
                  <a:pt x="839638" y="3906738"/>
                  <a:pt x="837158" y="3906738"/>
                </a:cubicBezTo>
                <a:close/>
                <a:moveTo>
                  <a:pt x="6057304" y="3899297"/>
                </a:moveTo>
                <a:lnTo>
                  <a:pt x="6057304" y="3906738"/>
                </a:lnTo>
                <a:cubicBezTo>
                  <a:pt x="6052343" y="3916660"/>
                  <a:pt x="6054824" y="3921621"/>
                  <a:pt x="6064745" y="3921621"/>
                </a:cubicBezTo>
                <a:lnTo>
                  <a:pt x="6064745" y="3929062"/>
                </a:lnTo>
                <a:lnTo>
                  <a:pt x="6057304" y="3929062"/>
                </a:lnTo>
                <a:lnTo>
                  <a:pt x="6049863" y="3929062"/>
                </a:lnTo>
                <a:cubicBezTo>
                  <a:pt x="6044901" y="3934023"/>
                  <a:pt x="6042421" y="3936504"/>
                  <a:pt x="6042421" y="3936504"/>
                </a:cubicBezTo>
                <a:cubicBezTo>
                  <a:pt x="6042421" y="3931543"/>
                  <a:pt x="6042421" y="3927822"/>
                  <a:pt x="6042421" y="3925342"/>
                </a:cubicBezTo>
                <a:cubicBezTo>
                  <a:pt x="6042421" y="3922861"/>
                  <a:pt x="6044901" y="3919140"/>
                  <a:pt x="6049863" y="3914179"/>
                </a:cubicBezTo>
                <a:close/>
                <a:moveTo>
                  <a:pt x="5558730" y="3884414"/>
                </a:moveTo>
                <a:cubicBezTo>
                  <a:pt x="5553768" y="3889375"/>
                  <a:pt x="5551288" y="3891855"/>
                  <a:pt x="5551288" y="3891855"/>
                </a:cubicBezTo>
                <a:lnTo>
                  <a:pt x="5558730" y="3891855"/>
                </a:lnTo>
                <a:close/>
                <a:moveTo>
                  <a:pt x="941338" y="3884414"/>
                </a:moveTo>
                <a:cubicBezTo>
                  <a:pt x="943818" y="3884414"/>
                  <a:pt x="942578" y="3889375"/>
                  <a:pt x="937617" y="3899297"/>
                </a:cubicBezTo>
                <a:lnTo>
                  <a:pt x="922734" y="3899297"/>
                </a:lnTo>
                <a:cubicBezTo>
                  <a:pt x="922734" y="3894336"/>
                  <a:pt x="925215" y="3890615"/>
                  <a:pt x="930175" y="3888135"/>
                </a:cubicBezTo>
                <a:cubicBezTo>
                  <a:pt x="935136" y="3885654"/>
                  <a:pt x="938857" y="3884414"/>
                  <a:pt x="941338" y="3884414"/>
                </a:cubicBezTo>
                <a:close/>
                <a:moveTo>
                  <a:pt x="6109394" y="3876972"/>
                </a:moveTo>
                <a:cubicBezTo>
                  <a:pt x="6114355" y="3876972"/>
                  <a:pt x="6114355" y="3879453"/>
                  <a:pt x="6109394" y="3884414"/>
                </a:cubicBezTo>
                <a:lnTo>
                  <a:pt x="6109394" y="3891855"/>
                </a:lnTo>
                <a:cubicBezTo>
                  <a:pt x="6104433" y="3891855"/>
                  <a:pt x="6101952" y="3889375"/>
                  <a:pt x="6101952" y="3884414"/>
                </a:cubicBezTo>
                <a:cubicBezTo>
                  <a:pt x="6101952" y="3879453"/>
                  <a:pt x="6104433" y="3876972"/>
                  <a:pt x="6109394" y="3876972"/>
                </a:cubicBezTo>
                <a:close/>
                <a:moveTo>
                  <a:pt x="5558730" y="3847207"/>
                </a:moveTo>
                <a:lnTo>
                  <a:pt x="5551288" y="3854648"/>
                </a:lnTo>
                <a:cubicBezTo>
                  <a:pt x="5551288" y="3864570"/>
                  <a:pt x="5551288" y="3872012"/>
                  <a:pt x="5551288" y="3876972"/>
                </a:cubicBezTo>
                <a:lnTo>
                  <a:pt x="5543847" y="3884414"/>
                </a:lnTo>
                <a:cubicBezTo>
                  <a:pt x="5538886" y="3884414"/>
                  <a:pt x="5536406" y="3881933"/>
                  <a:pt x="5536406" y="3876972"/>
                </a:cubicBezTo>
                <a:cubicBezTo>
                  <a:pt x="5536406" y="3857129"/>
                  <a:pt x="5543847" y="3847207"/>
                  <a:pt x="5558730" y="3847207"/>
                </a:cubicBezTo>
                <a:close/>
                <a:moveTo>
                  <a:pt x="6139159" y="3832324"/>
                </a:moveTo>
                <a:cubicBezTo>
                  <a:pt x="6139159" y="3832324"/>
                  <a:pt x="6141640" y="3832324"/>
                  <a:pt x="6146601" y="3832324"/>
                </a:cubicBezTo>
                <a:cubicBezTo>
                  <a:pt x="6146601" y="3837285"/>
                  <a:pt x="6145360" y="3839765"/>
                  <a:pt x="6142880" y="3839765"/>
                </a:cubicBezTo>
                <a:cubicBezTo>
                  <a:pt x="6140400" y="3839765"/>
                  <a:pt x="6139159" y="3839765"/>
                  <a:pt x="6139159" y="3839765"/>
                </a:cubicBezTo>
                <a:cubicBezTo>
                  <a:pt x="6139159" y="3839765"/>
                  <a:pt x="6139159" y="3837285"/>
                  <a:pt x="6139159" y="3832324"/>
                </a:cubicBezTo>
                <a:close/>
                <a:moveTo>
                  <a:pt x="1242715" y="3824883"/>
                </a:moveTo>
                <a:cubicBezTo>
                  <a:pt x="1242715" y="3829843"/>
                  <a:pt x="1240234" y="3832324"/>
                  <a:pt x="1235273" y="3832324"/>
                </a:cubicBezTo>
                <a:lnTo>
                  <a:pt x="1227832" y="3847207"/>
                </a:lnTo>
                <a:cubicBezTo>
                  <a:pt x="1227832" y="3852168"/>
                  <a:pt x="1227832" y="3854648"/>
                  <a:pt x="1227832" y="3854648"/>
                </a:cubicBezTo>
                <a:cubicBezTo>
                  <a:pt x="1227832" y="3864570"/>
                  <a:pt x="1224111" y="3868291"/>
                  <a:pt x="1216670" y="3865810"/>
                </a:cubicBezTo>
                <a:cubicBezTo>
                  <a:pt x="1209228" y="3863330"/>
                  <a:pt x="1205507" y="3864570"/>
                  <a:pt x="1205507" y="3869531"/>
                </a:cubicBezTo>
                <a:lnTo>
                  <a:pt x="1212949" y="3884414"/>
                </a:lnTo>
                <a:cubicBezTo>
                  <a:pt x="1217910" y="3884414"/>
                  <a:pt x="1217910" y="3881933"/>
                  <a:pt x="1212949" y="3876972"/>
                </a:cubicBezTo>
                <a:lnTo>
                  <a:pt x="1212949" y="3869531"/>
                </a:lnTo>
                <a:lnTo>
                  <a:pt x="1220390" y="3876972"/>
                </a:lnTo>
                <a:lnTo>
                  <a:pt x="1242715" y="3839765"/>
                </a:lnTo>
                <a:cubicBezTo>
                  <a:pt x="1242715" y="3839765"/>
                  <a:pt x="1245195" y="3839765"/>
                  <a:pt x="1250156" y="3839765"/>
                </a:cubicBezTo>
                <a:lnTo>
                  <a:pt x="1250156" y="3832324"/>
                </a:lnTo>
                <a:lnTo>
                  <a:pt x="1257597" y="3824883"/>
                </a:lnTo>
                <a:close/>
                <a:moveTo>
                  <a:pt x="6139159" y="3787676"/>
                </a:moveTo>
                <a:cubicBezTo>
                  <a:pt x="6144121" y="3787676"/>
                  <a:pt x="6146601" y="3790156"/>
                  <a:pt x="6146601" y="3795117"/>
                </a:cubicBezTo>
                <a:cubicBezTo>
                  <a:pt x="6151562" y="3795117"/>
                  <a:pt x="6154042" y="3796357"/>
                  <a:pt x="6154042" y="3798838"/>
                </a:cubicBezTo>
                <a:cubicBezTo>
                  <a:pt x="6154042" y="3801318"/>
                  <a:pt x="6150322" y="3802558"/>
                  <a:pt x="6142880" y="3802558"/>
                </a:cubicBezTo>
                <a:cubicBezTo>
                  <a:pt x="6135439" y="3802558"/>
                  <a:pt x="6131718" y="3800078"/>
                  <a:pt x="6131718" y="3795117"/>
                </a:cubicBezTo>
                <a:cubicBezTo>
                  <a:pt x="6131718" y="3790156"/>
                  <a:pt x="6134198" y="3787676"/>
                  <a:pt x="6139159" y="3787676"/>
                </a:cubicBezTo>
                <a:close/>
                <a:moveTo>
                  <a:pt x="5610820" y="3787676"/>
                </a:moveTo>
                <a:lnTo>
                  <a:pt x="5588495" y="3824883"/>
                </a:lnTo>
                <a:lnTo>
                  <a:pt x="5588495" y="3817441"/>
                </a:lnTo>
                <a:cubicBezTo>
                  <a:pt x="5593457" y="3812480"/>
                  <a:pt x="5598417" y="3805039"/>
                  <a:pt x="5603378" y="3795117"/>
                </a:cubicBezTo>
                <a:close/>
                <a:moveTo>
                  <a:pt x="6176366" y="3780234"/>
                </a:moveTo>
                <a:lnTo>
                  <a:pt x="6183808" y="3787676"/>
                </a:lnTo>
                <a:cubicBezTo>
                  <a:pt x="6183808" y="3787676"/>
                  <a:pt x="6181328" y="3787676"/>
                  <a:pt x="6176366" y="3787676"/>
                </a:cubicBezTo>
                <a:cubicBezTo>
                  <a:pt x="6176366" y="3787676"/>
                  <a:pt x="6176366" y="3785195"/>
                  <a:pt x="6176366" y="3780234"/>
                </a:cubicBezTo>
                <a:close/>
                <a:moveTo>
                  <a:pt x="6154042" y="3772793"/>
                </a:moveTo>
                <a:cubicBezTo>
                  <a:pt x="6154042" y="3777753"/>
                  <a:pt x="6154042" y="3780234"/>
                  <a:pt x="6154042" y="3780234"/>
                </a:cubicBezTo>
                <a:lnTo>
                  <a:pt x="6146601" y="3780234"/>
                </a:lnTo>
                <a:cubicBezTo>
                  <a:pt x="6146601" y="3775273"/>
                  <a:pt x="6149081" y="3772793"/>
                  <a:pt x="6154042" y="3772793"/>
                </a:cubicBezTo>
                <a:close/>
                <a:moveTo>
                  <a:pt x="5633144" y="3772793"/>
                </a:moveTo>
                <a:lnTo>
                  <a:pt x="5625702" y="3780234"/>
                </a:lnTo>
                <a:lnTo>
                  <a:pt x="5633144" y="3780234"/>
                </a:lnTo>
                <a:close/>
                <a:moveTo>
                  <a:pt x="6127997" y="3757910"/>
                </a:moveTo>
                <a:cubicBezTo>
                  <a:pt x="6130477" y="3757910"/>
                  <a:pt x="6131718" y="3757910"/>
                  <a:pt x="6131718" y="3757910"/>
                </a:cubicBezTo>
                <a:lnTo>
                  <a:pt x="6124277" y="3765351"/>
                </a:lnTo>
                <a:cubicBezTo>
                  <a:pt x="6124277" y="3760391"/>
                  <a:pt x="6125517" y="3757910"/>
                  <a:pt x="6127997" y="3757910"/>
                </a:cubicBezTo>
                <a:close/>
                <a:moveTo>
                  <a:pt x="6139159" y="3750469"/>
                </a:moveTo>
                <a:lnTo>
                  <a:pt x="6139159" y="3757910"/>
                </a:lnTo>
                <a:cubicBezTo>
                  <a:pt x="6136679" y="3757910"/>
                  <a:pt x="6134818" y="3757910"/>
                  <a:pt x="6133578" y="3757910"/>
                </a:cubicBezTo>
                <a:lnTo>
                  <a:pt x="6131718" y="3757910"/>
                </a:lnTo>
                <a:close/>
                <a:moveTo>
                  <a:pt x="5700116" y="3750469"/>
                </a:moveTo>
                <a:lnTo>
                  <a:pt x="5685234" y="3757910"/>
                </a:lnTo>
                <a:cubicBezTo>
                  <a:pt x="5680272" y="3767832"/>
                  <a:pt x="5675312" y="3772793"/>
                  <a:pt x="5670351" y="3772793"/>
                </a:cubicBezTo>
                <a:cubicBezTo>
                  <a:pt x="5670351" y="3777753"/>
                  <a:pt x="5667871" y="3782715"/>
                  <a:pt x="5662909" y="3787676"/>
                </a:cubicBezTo>
                <a:cubicBezTo>
                  <a:pt x="5657948" y="3792636"/>
                  <a:pt x="5655468" y="3795117"/>
                  <a:pt x="5655468" y="3795117"/>
                </a:cubicBezTo>
                <a:cubicBezTo>
                  <a:pt x="5660429" y="3805039"/>
                  <a:pt x="5657948" y="3810000"/>
                  <a:pt x="5648027" y="3810000"/>
                </a:cubicBezTo>
                <a:cubicBezTo>
                  <a:pt x="5643065" y="3810000"/>
                  <a:pt x="5640585" y="3812480"/>
                  <a:pt x="5640585" y="3817441"/>
                </a:cubicBezTo>
                <a:cubicBezTo>
                  <a:pt x="5640585" y="3822402"/>
                  <a:pt x="5643065" y="3824883"/>
                  <a:pt x="5648027" y="3824883"/>
                </a:cubicBezTo>
                <a:lnTo>
                  <a:pt x="5648027" y="3832324"/>
                </a:lnTo>
                <a:lnTo>
                  <a:pt x="5655468" y="3817441"/>
                </a:lnTo>
                <a:cubicBezTo>
                  <a:pt x="5655468" y="3817441"/>
                  <a:pt x="5657948" y="3812480"/>
                  <a:pt x="5662909" y="3802558"/>
                </a:cubicBezTo>
                <a:cubicBezTo>
                  <a:pt x="5667871" y="3797598"/>
                  <a:pt x="5675312" y="3788916"/>
                  <a:pt x="5685234" y="3776513"/>
                </a:cubicBezTo>
                <a:cubicBezTo>
                  <a:pt x="5695155" y="3764111"/>
                  <a:pt x="5700116" y="3755429"/>
                  <a:pt x="5700116" y="3750469"/>
                </a:cubicBezTo>
                <a:close/>
                <a:moveTo>
                  <a:pt x="6198691" y="3735586"/>
                </a:moveTo>
                <a:cubicBezTo>
                  <a:pt x="6198691" y="3735586"/>
                  <a:pt x="6201171" y="3735586"/>
                  <a:pt x="6206132" y="3735586"/>
                </a:cubicBezTo>
                <a:lnTo>
                  <a:pt x="6213574" y="3735586"/>
                </a:lnTo>
                <a:cubicBezTo>
                  <a:pt x="6213574" y="3735586"/>
                  <a:pt x="6212333" y="3736826"/>
                  <a:pt x="6209853" y="3739306"/>
                </a:cubicBezTo>
                <a:cubicBezTo>
                  <a:pt x="6207373" y="3741787"/>
                  <a:pt x="6203652" y="3740546"/>
                  <a:pt x="6198691" y="3735586"/>
                </a:cubicBezTo>
                <a:close/>
                <a:moveTo>
                  <a:pt x="6183808" y="3720703"/>
                </a:moveTo>
                <a:lnTo>
                  <a:pt x="6176366" y="3735586"/>
                </a:lnTo>
                <a:lnTo>
                  <a:pt x="6161484" y="3735586"/>
                </a:lnTo>
                <a:lnTo>
                  <a:pt x="6146601" y="3735586"/>
                </a:lnTo>
                <a:lnTo>
                  <a:pt x="6146601" y="3728144"/>
                </a:lnTo>
                <a:cubicBezTo>
                  <a:pt x="6151562" y="3728144"/>
                  <a:pt x="6156522" y="3728144"/>
                  <a:pt x="6161484" y="3728144"/>
                </a:cubicBezTo>
                <a:cubicBezTo>
                  <a:pt x="6166445" y="3728144"/>
                  <a:pt x="6171405" y="3726904"/>
                  <a:pt x="6176366" y="3724424"/>
                </a:cubicBezTo>
                <a:cubicBezTo>
                  <a:pt x="6181328" y="3721943"/>
                  <a:pt x="6183808" y="3720703"/>
                  <a:pt x="6183808" y="3720703"/>
                </a:cubicBezTo>
                <a:close/>
                <a:moveTo>
                  <a:pt x="6168925" y="3705820"/>
                </a:moveTo>
                <a:cubicBezTo>
                  <a:pt x="6173886" y="3705820"/>
                  <a:pt x="6176366" y="3705820"/>
                  <a:pt x="6176366" y="3705820"/>
                </a:cubicBezTo>
                <a:cubicBezTo>
                  <a:pt x="6176366" y="3705820"/>
                  <a:pt x="6173886" y="3708301"/>
                  <a:pt x="6168925" y="3713261"/>
                </a:cubicBezTo>
                <a:lnTo>
                  <a:pt x="6161484" y="3713261"/>
                </a:lnTo>
                <a:cubicBezTo>
                  <a:pt x="6161484" y="3708301"/>
                  <a:pt x="6163964" y="3705820"/>
                  <a:pt x="6168925" y="3705820"/>
                </a:cubicBezTo>
                <a:close/>
                <a:moveTo>
                  <a:pt x="5714999" y="3705820"/>
                </a:moveTo>
                <a:cubicBezTo>
                  <a:pt x="5714999" y="3705820"/>
                  <a:pt x="5712519" y="3708301"/>
                  <a:pt x="5707558" y="3713261"/>
                </a:cubicBezTo>
                <a:cubicBezTo>
                  <a:pt x="5702597" y="3718222"/>
                  <a:pt x="5700116" y="3720703"/>
                  <a:pt x="5700116" y="3720703"/>
                </a:cubicBezTo>
                <a:cubicBezTo>
                  <a:pt x="5700116" y="3725664"/>
                  <a:pt x="5700116" y="3728144"/>
                  <a:pt x="5700116" y="3728144"/>
                </a:cubicBezTo>
                <a:cubicBezTo>
                  <a:pt x="5700116" y="3728144"/>
                  <a:pt x="5698876" y="3730625"/>
                  <a:pt x="5696396" y="3735586"/>
                </a:cubicBezTo>
                <a:cubicBezTo>
                  <a:pt x="5693916" y="3740546"/>
                  <a:pt x="5692675" y="3743027"/>
                  <a:pt x="5692675" y="3743027"/>
                </a:cubicBezTo>
                <a:cubicBezTo>
                  <a:pt x="5697636" y="3747988"/>
                  <a:pt x="5705078" y="3740546"/>
                  <a:pt x="5714999" y="3720703"/>
                </a:cubicBezTo>
                <a:cubicBezTo>
                  <a:pt x="5714999" y="3720703"/>
                  <a:pt x="5716240" y="3719463"/>
                  <a:pt x="5718720" y="3716982"/>
                </a:cubicBezTo>
                <a:cubicBezTo>
                  <a:pt x="5721200" y="3714502"/>
                  <a:pt x="5719961" y="3710781"/>
                  <a:pt x="5714999" y="3705820"/>
                </a:cubicBezTo>
                <a:close/>
                <a:moveTo>
                  <a:pt x="5409902" y="3705820"/>
                </a:moveTo>
                <a:cubicBezTo>
                  <a:pt x="5404940" y="3710781"/>
                  <a:pt x="5402460" y="3715742"/>
                  <a:pt x="5402460" y="3720703"/>
                </a:cubicBezTo>
                <a:cubicBezTo>
                  <a:pt x="5402460" y="3720703"/>
                  <a:pt x="5404940" y="3720703"/>
                  <a:pt x="5409902" y="3720703"/>
                </a:cubicBezTo>
                <a:cubicBezTo>
                  <a:pt x="5409902" y="3715742"/>
                  <a:pt x="5409902" y="3713261"/>
                  <a:pt x="5409902" y="3713261"/>
                </a:cubicBezTo>
                <a:cubicBezTo>
                  <a:pt x="5409902" y="3708301"/>
                  <a:pt x="5409902" y="3705820"/>
                  <a:pt x="5409902" y="3705820"/>
                </a:cubicBezTo>
                <a:close/>
                <a:moveTo>
                  <a:pt x="6183808" y="3698379"/>
                </a:moveTo>
                <a:cubicBezTo>
                  <a:pt x="6183808" y="3698379"/>
                  <a:pt x="6183808" y="3700859"/>
                  <a:pt x="6183808" y="3705820"/>
                </a:cubicBezTo>
                <a:cubicBezTo>
                  <a:pt x="6183808" y="3705820"/>
                  <a:pt x="6182567" y="3705820"/>
                  <a:pt x="6180087" y="3705820"/>
                </a:cubicBezTo>
                <a:cubicBezTo>
                  <a:pt x="6177607" y="3705820"/>
                  <a:pt x="6176366" y="3705820"/>
                  <a:pt x="6176366" y="3705820"/>
                </a:cubicBezTo>
                <a:close/>
                <a:moveTo>
                  <a:pt x="6273105" y="3690937"/>
                </a:moveTo>
                <a:lnTo>
                  <a:pt x="6250781" y="3705820"/>
                </a:lnTo>
                <a:cubicBezTo>
                  <a:pt x="6250781" y="3695898"/>
                  <a:pt x="6258222" y="3690937"/>
                  <a:pt x="6273105" y="3690937"/>
                </a:cubicBezTo>
                <a:close/>
                <a:moveTo>
                  <a:pt x="5633144" y="3690937"/>
                </a:moveTo>
                <a:lnTo>
                  <a:pt x="5633144" y="3705820"/>
                </a:lnTo>
                <a:cubicBezTo>
                  <a:pt x="5633144" y="3705820"/>
                  <a:pt x="5631903" y="3707060"/>
                  <a:pt x="5629423" y="3709541"/>
                </a:cubicBezTo>
                <a:cubicBezTo>
                  <a:pt x="5626943" y="3712021"/>
                  <a:pt x="5625702" y="3713261"/>
                  <a:pt x="5625702" y="3713261"/>
                </a:cubicBezTo>
                <a:lnTo>
                  <a:pt x="5618261" y="3728144"/>
                </a:lnTo>
                <a:cubicBezTo>
                  <a:pt x="5618261" y="3728144"/>
                  <a:pt x="5618261" y="3729384"/>
                  <a:pt x="5618261" y="3731865"/>
                </a:cubicBezTo>
                <a:cubicBezTo>
                  <a:pt x="5618261" y="3734346"/>
                  <a:pt x="5618261" y="3738066"/>
                  <a:pt x="5618261" y="3743027"/>
                </a:cubicBezTo>
                <a:lnTo>
                  <a:pt x="5603378" y="3743027"/>
                </a:lnTo>
                <a:cubicBezTo>
                  <a:pt x="5603378" y="3738066"/>
                  <a:pt x="5608340" y="3728144"/>
                  <a:pt x="5618261" y="3713261"/>
                </a:cubicBezTo>
                <a:cubicBezTo>
                  <a:pt x="5628183" y="3698379"/>
                  <a:pt x="5633144" y="3690937"/>
                  <a:pt x="5633144" y="3690937"/>
                </a:cubicBezTo>
                <a:close/>
                <a:moveTo>
                  <a:pt x="5648027" y="3683496"/>
                </a:moveTo>
                <a:lnTo>
                  <a:pt x="5655468" y="3683496"/>
                </a:lnTo>
                <a:cubicBezTo>
                  <a:pt x="5655468" y="3688457"/>
                  <a:pt x="5652988" y="3690937"/>
                  <a:pt x="5648027" y="3690937"/>
                </a:cubicBezTo>
                <a:cubicBezTo>
                  <a:pt x="5643065" y="3690937"/>
                  <a:pt x="5640585" y="3690937"/>
                  <a:pt x="5640585" y="3690937"/>
                </a:cubicBezTo>
                <a:cubicBezTo>
                  <a:pt x="5640585" y="3685977"/>
                  <a:pt x="5643065" y="3683496"/>
                  <a:pt x="5648027" y="3683496"/>
                </a:cubicBezTo>
                <a:close/>
                <a:moveTo>
                  <a:pt x="5480595" y="3683496"/>
                </a:moveTo>
                <a:cubicBezTo>
                  <a:pt x="5478115" y="3683496"/>
                  <a:pt x="5476874" y="3685977"/>
                  <a:pt x="5476874" y="3690937"/>
                </a:cubicBezTo>
                <a:cubicBezTo>
                  <a:pt x="5476874" y="3690937"/>
                  <a:pt x="5478115" y="3689697"/>
                  <a:pt x="5480595" y="3687217"/>
                </a:cubicBezTo>
                <a:cubicBezTo>
                  <a:pt x="5483075" y="3684736"/>
                  <a:pt x="5483075" y="3683496"/>
                  <a:pt x="5480595" y="3683496"/>
                </a:cubicBezTo>
                <a:close/>
                <a:moveTo>
                  <a:pt x="6265663" y="3676054"/>
                </a:moveTo>
                <a:cubicBezTo>
                  <a:pt x="6265663" y="3676054"/>
                  <a:pt x="6266904" y="3676054"/>
                  <a:pt x="6269384" y="3676054"/>
                </a:cubicBezTo>
                <a:cubicBezTo>
                  <a:pt x="6271864" y="3676054"/>
                  <a:pt x="6273105" y="3678535"/>
                  <a:pt x="6273105" y="3683496"/>
                </a:cubicBezTo>
                <a:cubicBezTo>
                  <a:pt x="6273105" y="3683496"/>
                  <a:pt x="6270625" y="3683496"/>
                  <a:pt x="6265663" y="3683496"/>
                </a:cubicBezTo>
                <a:cubicBezTo>
                  <a:pt x="6265663" y="3683496"/>
                  <a:pt x="6265663" y="3681015"/>
                  <a:pt x="6265663" y="3676054"/>
                </a:cubicBezTo>
                <a:close/>
                <a:moveTo>
                  <a:pt x="5737324" y="3668613"/>
                </a:moveTo>
                <a:cubicBezTo>
                  <a:pt x="5732362" y="3673574"/>
                  <a:pt x="5732362" y="3676054"/>
                  <a:pt x="5737324" y="3676054"/>
                </a:cubicBezTo>
                <a:cubicBezTo>
                  <a:pt x="5742285" y="3681015"/>
                  <a:pt x="5744765" y="3678535"/>
                  <a:pt x="5744765" y="3668613"/>
                </a:cubicBezTo>
                <a:close/>
                <a:moveTo>
                  <a:pt x="6247060" y="3653730"/>
                </a:moveTo>
                <a:cubicBezTo>
                  <a:pt x="6249540" y="3653730"/>
                  <a:pt x="6250781" y="3656211"/>
                  <a:pt x="6250781" y="3661172"/>
                </a:cubicBezTo>
                <a:lnTo>
                  <a:pt x="6243339" y="3661172"/>
                </a:lnTo>
                <a:cubicBezTo>
                  <a:pt x="6243339" y="3656211"/>
                  <a:pt x="6244580" y="3653730"/>
                  <a:pt x="6247060" y="3653730"/>
                </a:cubicBezTo>
                <a:close/>
                <a:moveTo>
                  <a:pt x="5744765" y="3653730"/>
                </a:moveTo>
                <a:cubicBezTo>
                  <a:pt x="5744765" y="3658691"/>
                  <a:pt x="5747245" y="3661172"/>
                  <a:pt x="5752206" y="3661172"/>
                </a:cubicBezTo>
                <a:lnTo>
                  <a:pt x="5752206" y="3653730"/>
                </a:lnTo>
                <a:close/>
                <a:moveTo>
                  <a:pt x="5722441" y="3653730"/>
                </a:moveTo>
                <a:lnTo>
                  <a:pt x="5722441" y="3676054"/>
                </a:lnTo>
                <a:cubicBezTo>
                  <a:pt x="5722441" y="3676054"/>
                  <a:pt x="5724921" y="3671094"/>
                  <a:pt x="5729882" y="3661172"/>
                </a:cubicBezTo>
                <a:close/>
                <a:moveTo>
                  <a:pt x="714375" y="3646289"/>
                </a:moveTo>
                <a:cubicBezTo>
                  <a:pt x="714375" y="3651250"/>
                  <a:pt x="714375" y="3653730"/>
                  <a:pt x="714375" y="3653730"/>
                </a:cubicBezTo>
                <a:lnTo>
                  <a:pt x="706933" y="3653730"/>
                </a:lnTo>
                <a:close/>
                <a:moveTo>
                  <a:pt x="5767089" y="3638847"/>
                </a:moveTo>
                <a:cubicBezTo>
                  <a:pt x="5767089" y="3638847"/>
                  <a:pt x="5767089" y="3641328"/>
                  <a:pt x="5767089" y="3646289"/>
                </a:cubicBezTo>
                <a:cubicBezTo>
                  <a:pt x="5772050" y="3646289"/>
                  <a:pt x="5774531" y="3646289"/>
                  <a:pt x="5774531" y="3646289"/>
                </a:cubicBezTo>
                <a:close/>
                <a:moveTo>
                  <a:pt x="5685234" y="3638847"/>
                </a:moveTo>
                <a:cubicBezTo>
                  <a:pt x="5680272" y="3643808"/>
                  <a:pt x="5677792" y="3646289"/>
                  <a:pt x="5677792" y="3646289"/>
                </a:cubicBezTo>
                <a:lnTo>
                  <a:pt x="5685234" y="3646289"/>
                </a:lnTo>
                <a:close/>
                <a:moveTo>
                  <a:pt x="5625702" y="3616523"/>
                </a:moveTo>
                <a:lnTo>
                  <a:pt x="5633144" y="3616523"/>
                </a:lnTo>
                <a:cubicBezTo>
                  <a:pt x="5633144" y="3621484"/>
                  <a:pt x="5630664" y="3623965"/>
                  <a:pt x="5625702" y="3623965"/>
                </a:cubicBezTo>
                <a:cubicBezTo>
                  <a:pt x="5625702" y="3623965"/>
                  <a:pt x="5625702" y="3621484"/>
                  <a:pt x="5625702" y="3616523"/>
                </a:cubicBezTo>
                <a:close/>
                <a:moveTo>
                  <a:pt x="751582" y="3616523"/>
                </a:moveTo>
                <a:lnTo>
                  <a:pt x="759023" y="3623965"/>
                </a:lnTo>
                <a:lnTo>
                  <a:pt x="751582" y="3623965"/>
                </a:lnTo>
                <a:close/>
                <a:moveTo>
                  <a:pt x="6310312" y="3609082"/>
                </a:moveTo>
                <a:cubicBezTo>
                  <a:pt x="6310312" y="3619004"/>
                  <a:pt x="6305350" y="3623965"/>
                  <a:pt x="6295429" y="3623965"/>
                </a:cubicBezTo>
                <a:lnTo>
                  <a:pt x="6295429" y="3616523"/>
                </a:lnTo>
                <a:close/>
                <a:moveTo>
                  <a:pt x="5808017" y="3586758"/>
                </a:moveTo>
                <a:cubicBezTo>
                  <a:pt x="5805537" y="3586758"/>
                  <a:pt x="5804296" y="3589238"/>
                  <a:pt x="5804296" y="3594199"/>
                </a:cubicBezTo>
                <a:cubicBezTo>
                  <a:pt x="5809257" y="3594199"/>
                  <a:pt x="5811738" y="3592959"/>
                  <a:pt x="5811738" y="3590478"/>
                </a:cubicBezTo>
                <a:cubicBezTo>
                  <a:pt x="5811738" y="3587998"/>
                  <a:pt x="5810497" y="3586758"/>
                  <a:pt x="5808017" y="3586758"/>
                </a:cubicBezTo>
                <a:close/>
                <a:moveTo>
                  <a:pt x="759953" y="3577456"/>
                </a:moveTo>
                <a:cubicBezTo>
                  <a:pt x="761813" y="3577456"/>
                  <a:pt x="763984" y="3578076"/>
                  <a:pt x="766465" y="3579316"/>
                </a:cubicBezTo>
                <a:cubicBezTo>
                  <a:pt x="776386" y="3584277"/>
                  <a:pt x="778867" y="3586758"/>
                  <a:pt x="773906" y="3586758"/>
                </a:cubicBezTo>
                <a:cubicBezTo>
                  <a:pt x="768945" y="3591718"/>
                  <a:pt x="766465" y="3594199"/>
                  <a:pt x="766465" y="3594199"/>
                </a:cubicBezTo>
                <a:lnTo>
                  <a:pt x="759023" y="3609082"/>
                </a:lnTo>
                <a:cubicBezTo>
                  <a:pt x="759023" y="3609082"/>
                  <a:pt x="756543" y="3604121"/>
                  <a:pt x="751582" y="3594199"/>
                </a:cubicBezTo>
                <a:cubicBezTo>
                  <a:pt x="751582" y="3583037"/>
                  <a:pt x="754372" y="3577456"/>
                  <a:pt x="759953" y="3577456"/>
                </a:cubicBezTo>
                <a:close/>
                <a:moveTo>
                  <a:pt x="5804296" y="3571875"/>
                </a:moveTo>
                <a:lnTo>
                  <a:pt x="5806349" y="3571875"/>
                </a:lnTo>
                <a:lnTo>
                  <a:pt x="5805905" y="3573484"/>
                </a:lnTo>
                <a:close/>
                <a:moveTo>
                  <a:pt x="5774531" y="3571875"/>
                </a:moveTo>
                <a:lnTo>
                  <a:pt x="5781972" y="3579316"/>
                </a:lnTo>
                <a:cubicBezTo>
                  <a:pt x="5781972" y="3579316"/>
                  <a:pt x="5781972" y="3576836"/>
                  <a:pt x="5781972" y="3571875"/>
                </a:cubicBezTo>
                <a:cubicBezTo>
                  <a:pt x="5777011" y="3571875"/>
                  <a:pt x="5774531" y="3571875"/>
                  <a:pt x="5774531" y="3571875"/>
                </a:cubicBezTo>
                <a:close/>
                <a:moveTo>
                  <a:pt x="721816" y="3571875"/>
                </a:moveTo>
                <a:lnTo>
                  <a:pt x="721816" y="3586758"/>
                </a:lnTo>
                <a:lnTo>
                  <a:pt x="714375" y="3586758"/>
                </a:lnTo>
                <a:cubicBezTo>
                  <a:pt x="714375" y="3576836"/>
                  <a:pt x="716855" y="3571875"/>
                  <a:pt x="721816" y="3571875"/>
                </a:cubicBezTo>
                <a:close/>
                <a:moveTo>
                  <a:pt x="734839" y="3568155"/>
                </a:moveTo>
                <a:cubicBezTo>
                  <a:pt x="736079" y="3568155"/>
                  <a:pt x="736699" y="3569395"/>
                  <a:pt x="736699" y="3571875"/>
                </a:cubicBezTo>
                <a:cubicBezTo>
                  <a:pt x="736699" y="3571875"/>
                  <a:pt x="735459" y="3573115"/>
                  <a:pt x="732978" y="3575595"/>
                </a:cubicBezTo>
                <a:cubicBezTo>
                  <a:pt x="730497" y="3578076"/>
                  <a:pt x="729258" y="3579316"/>
                  <a:pt x="729258" y="3579316"/>
                </a:cubicBezTo>
                <a:cubicBezTo>
                  <a:pt x="729258" y="3579316"/>
                  <a:pt x="729258" y="3576836"/>
                  <a:pt x="729258" y="3571875"/>
                </a:cubicBezTo>
                <a:cubicBezTo>
                  <a:pt x="731738" y="3569395"/>
                  <a:pt x="733598" y="3568155"/>
                  <a:pt x="734839" y="3568155"/>
                </a:cubicBezTo>
                <a:close/>
                <a:moveTo>
                  <a:pt x="767528" y="3560181"/>
                </a:moveTo>
                <a:lnTo>
                  <a:pt x="767395" y="3560713"/>
                </a:lnTo>
                <a:cubicBezTo>
                  <a:pt x="766774" y="3563193"/>
                  <a:pt x="766465" y="3564433"/>
                  <a:pt x="766465" y="3564433"/>
                </a:cubicBezTo>
                <a:cubicBezTo>
                  <a:pt x="761504" y="3564433"/>
                  <a:pt x="759023" y="3564433"/>
                  <a:pt x="759023" y="3564433"/>
                </a:cubicBezTo>
                <a:close/>
                <a:moveTo>
                  <a:pt x="5662909" y="3549551"/>
                </a:moveTo>
                <a:lnTo>
                  <a:pt x="5662909" y="3571875"/>
                </a:lnTo>
                <a:cubicBezTo>
                  <a:pt x="5657948" y="3571875"/>
                  <a:pt x="5655468" y="3569394"/>
                  <a:pt x="5655468" y="3564433"/>
                </a:cubicBezTo>
                <a:close/>
                <a:moveTo>
                  <a:pt x="773906" y="3542109"/>
                </a:moveTo>
                <a:lnTo>
                  <a:pt x="777627" y="3545830"/>
                </a:lnTo>
                <a:cubicBezTo>
                  <a:pt x="780107" y="3548310"/>
                  <a:pt x="781347" y="3550791"/>
                  <a:pt x="781347" y="3553271"/>
                </a:cubicBezTo>
                <a:cubicBezTo>
                  <a:pt x="781347" y="3555752"/>
                  <a:pt x="781347" y="3556992"/>
                  <a:pt x="781347" y="3556992"/>
                </a:cubicBezTo>
                <a:cubicBezTo>
                  <a:pt x="776386" y="3552031"/>
                  <a:pt x="773906" y="3552031"/>
                  <a:pt x="773906" y="3556992"/>
                </a:cubicBezTo>
                <a:lnTo>
                  <a:pt x="767528" y="3560181"/>
                </a:lnTo>
                <a:lnTo>
                  <a:pt x="768557" y="3556062"/>
                </a:lnTo>
                <a:cubicBezTo>
                  <a:pt x="769022" y="3554201"/>
                  <a:pt x="769565" y="3552031"/>
                  <a:pt x="770185" y="3549551"/>
                </a:cubicBezTo>
                <a:close/>
                <a:moveTo>
                  <a:pt x="5811738" y="3542109"/>
                </a:moveTo>
                <a:cubicBezTo>
                  <a:pt x="5806776" y="3547070"/>
                  <a:pt x="5801816" y="3552031"/>
                  <a:pt x="5796855" y="3556992"/>
                </a:cubicBezTo>
                <a:lnTo>
                  <a:pt x="5781972" y="3586758"/>
                </a:lnTo>
                <a:cubicBezTo>
                  <a:pt x="5781972" y="3586758"/>
                  <a:pt x="5780731" y="3586758"/>
                  <a:pt x="5778251" y="3586758"/>
                </a:cubicBezTo>
                <a:cubicBezTo>
                  <a:pt x="5775771" y="3586758"/>
                  <a:pt x="5772050" y="3586758"/>
                  <a:pt x="5767089" y="3586758"/>
                </a:cubicBezTo>
                <a:cubicBezTo>
                  <a:pt x="5767089" y="3591718"/>
                  <a:pt x="5764609" y="3591718"/>
                  <a:pt x="5759648" y="3586758"/>
                </a:cubicBezTo>
                <a:lnTo>
                  <a:pt x="5759648" y="3594199"/>
                </a:lnTo>
                <a:cubicBezTo>
                  <a:pt x="5764609" y="3594199"/>
                  <a:pt x="5769569" y="3596680"/>
                  <a:pt x="5774531" y="3601640"/>
                </a:cubicBezTo>
                <a:lnTo>
                  <a:pt x="5759648" y="3616523"/>
                </a:lnTo>
                <a:lnTo>
                  <a:pt x="5737324" y="3623965"/>
                </a:lnTo>
                <a:lnTo>
                  <a:pt x="5737324" y="3638847"/>
                </a:lnTo>
                <a:cubicBezTo>
                  <a:pt x="5737324" y="3638847"/>
                  <a:pt x="5737324" y="3641328"/>
                  <a:pt x="5737324" y="3646289"/>
                </a:cubicBezTo>
                <a:lnTo>
                  <a:pt x="5744765" y="3638847"/>
                </a:lnTo>
                <a:lnTo>
                  <a:pt x="5752206" y="3623965"/>
                </a:lnTo>
                <a:cubicBezTo>
                  <a:pt x="5752206" y="3623965"/>
                  <a:pt x="5754686" y="3621484"/>
                  <a:pt x="5759648" y="3616523"/>
                </a:cubicBezTo>
                <a:lnTo>
                  <a:pt x="5767089" y="3616523"/>
                </a:lnTo>
                <a:cubicBezTo>
                  <a:pt x="5767089" y="3621484"/>
                  <a:pt x="5767089" y="3623965"/>
                  <a:pt x="5767089" y="3623965"/>
                </a:cubicBezTo>
                <a:cubicBezTo>
                  <a:pt x="5767089" y="3623965"/>
                  <a:pt x="5768330" y="3623965"/>
                  <a:pt x="5770810" y="3623965"/>
                </a:cubicBezTo>
                <a:cubicBezTo>
                  <a:pt x="5773290" y="3623965"/>
                  <a:pt x="5774531" y="3621484"/>
                  <a:pt x="5774531" y="3616523"/>
                </a:cubicBezTo>
                <a:cubicBezTo>
                  <a:pt x="5779492" y="3611562"/>
                  <a:pt x="5784452" y="3611562"/>
                  <a:pt x="5789413" y="3616523"/>
                </a:cubicBezTo>
                <a:cubicBezTo>
                  <a:pt x="5794375" y="3621484"/>
                  <a:pt x="5794375" y="3619004"/>
                  <a:pt x="5789413" y="3609082"/>
                </a:cubicBezTo>
                <a:cubicBezTo>
                  <a:pt x="5789413" y="3609082"/>
                  <a:pt x="5790654" y="3605361"/>
                  <a:pt x="5793134" y="3597920"/>
                </a:cubicBezTo>
                <a:cubicBezTo>
                  <a:pt x="5795614" y="3590478"/>
                  <a:pt x="5799335" y="3584277"/>
                  <a:pt x="5804296" y="3579316"/>
                </a:cubicBezTo>
                <a:lnTo>
                  <a:pt x="5805905" y="3573484"/>
                </a:lnTo>
                <a:lnTo>
                  <a:pt x="5811738" y="3579316"/>
                </a:lnTo>
                <a:cubicBezTo>
                  <a:pt x="5811738" y="3579316"/>
                  <a:pt x="5812978" y="3579316"/>
                  <a:pt x="5815458" y="3579316"/>
                </a:cubicBezTo>
                <a:cubicBezTo>
                  <a:pt x="5817938" y="3579316"/>
                  <a:pt x="5819179" y="3576836"/>
                  <a:pt x="5819179" y="3571875"/>
                </a:cubicBezTo>
                <a:cubicBezTo>
                  <a:pt x="5819179" y="3571875"/>
                  <a:pt x="5816699" y="3571875"/>
                  <a:pt x="5811738" y="3571875"/>
                </a:cubicBezTo>
                <a:lnTo>
                  <a:pt x="5806349" y="3571875"/>
                </a:lnTo>
                <a:lnTo>
                  <a:pt x="5808017" y="3565829"/>
                </a:lnTo>
                <a:cubicBezTo>
                  <a:pt x="5811738" y="3553736"/>
                  <a:pt x="5815458" y="3545830"/>
                  <a:pt x="5819179" y="3542109"/>
                </a:cubicBezTo>
                <a:close/>
                <a:moveTo>
                  <a:pt x="840879" y="3542109"/>
                </a:moveTo>
                <a:cubicBezTo>
                  <a:pt x="835918" y="3552031"/>
                  <a:pt x="830956" y="3556992"/>
                  <a:pt x="825996" y="3556992"/>
                </a:cubicBezTo>
                <a:cubicBezTo>
                  <a:pt x="816074" y="3556992"/>
                  <a:pt x="811113" y="3561953"/>
                  <a:pt x="811113" y="3571875"/>
                </a:cubicBezTo>
                <a:cubicBezTo>
                  <a:pt x="821035" y="3571875"/>
                  <a:pt x="825996" y="3571875"/>
                  <a:pt x="825996" y="3571875"/>
                </a:cubicBezTo>
                <a:lnTo>
                  <a:pt x="825996" y="3564433"/>
                </a:lnTo>
                <a:lnTo>
                  <a:pt x="848320" y="3542109"/>
                </a:lnTo>
                <a:close/>
                <a:moveTo>
                  <a:pt x="773906" y="3542109"/>
                </a:moveTo>
                <a:lnTo>
                  <a:pt x="773906" y="3542109"/>
                </a:lnTo>
                <a:lnTo>
                  <a:pt x="773906" y="3542109"/>
                </a:lnTo>
                <a:close/>
                <a:moveTo>
                  <a:pt x="5793134" y="3534668"/>
                </a:moveTo>
                <a:cubicBezTo>
                  <a:pt x="5790654" y="3534668"/>
                  <a:pt x="5789413" y="3537148"/>
                  <a:pt x="5789413" y="3542109"/>
                </a:cubicBezTo>
                <a:lnTo>
                  <a:pt x="5796855" y="3542109"/>
                </a:lnTo>
                <a:cubicBezTo>
                  <a:pt x="5796855" y="3542109"/>
                  <a:pt x="5794375" y="3544590"/>
                  <a:pt x="5789413" y="3549551"/>
                </a:cubicBezTo>
                <a:cubicBezTo>
                  <a:pt x="5794375" y="3549551"/>
                  <a:pt x="5796855" y="3549551"/>
                  <a:pt x="5796855" y="3549551"/>
                </a:cubicBezTo>
                <a:lnTo>
                  <a:pt x="5796855" y="3542109"/>
                </a:lnTo>
                <a:cubicBezTo>
                  <a:pt x="5796855" y="3537148"/>
                  <a:pt x="5795614" y="3534668"/>
                  <a:pt x="5793134" y="3534668"/>
                </a:cubicBezTo>
                <a:close/>
                <a:moveTo>
                  <a:pt x="781347" y="3527226"/>
                </a:moveTo>
                <a:cubicBezTo>
                  <a:pt x="781347" y="3532187"/>
                  <a:pt x="781347" y="3537148"/>
                  <a:pt x="781347" y="3542109"/>
                </a:cubicBezTo>
                <a:lnTo>
                  <a:pt x="773906" y="3542109"/>
                </a:lnTo>
                <a:close/>
                <a:moveTo>
                  <a:pt x="744140" y="3527226"/>
                </a:moveTo>
                <a:lnTo>
                  <a:pt x="751582" y="3527226"/>
                </a:lnTo>
                <a:cubicBezTo>
                  <a:pt x="746621" y="3532187"/>
                  <a:pt x="744140" y="3537148"/>
                  <a:pt x="744140" y="3542109"/>
                </a:cubicBezTo>
                <a:lnTo>
                  <a:pt x="736699" y="3542109"/>
                </a:lnTo>
                <a:cubicBezTo>
                  <a:pt x="736699" y="3532187"/>
                  <a:pt x="739179" y="3527226"/>
                  <a:pt x="744140" y="3527226"/>
                </a:cubicBezTo>
                <a:close/>
                <a:moveTo>
                  <a:pt x="6330775" y="3519785"/>
                </a:moveTo>
                <a:cubicBezTo>
                  <a:pt x="6334496" y="3519785"/>
                  <a:pt x="6337597" y="3522266"/>
                  <a:pt x="6340077" y="3527226"/>
                </a:cubicBezTo>
                <a:lnTo>
                  <a:pt x="6332636" y="3527226"/>
                </a:lnTo>
                <a:lnTo>
                  <a:pt x="6325195" y="3527226"/>
                </a:lnTo>
                <a:lnTo>
                  <a:pt x="6325195" y="3534668"/>
                </a:lnTo>
                <a:lnTo>
                  <a:pt x="6317753" y="3527226"/>
                </a:lnTo>
                <a:cubicBezTo>
                  <a:pt x="6322714" y="3522266"/>
                  <a:pt x="6327055" y="3519785"/>
                  <a:pt x="6330775" y="3519785"/>
                </a:cubicBezTo>
                <a:close/>
                <a:moveTo>
                  <a:pt x="5595937" y="3516064"/>
                </a:moveTo>
                <a:lnTo>
                  <a:pt x="5597000" y="3516596"/>
                </a:lnTo>
                <a:lnTo>
                  <a:pt x="5595937" y="3519785"/>
                </a:lnTo>
                <a:close/>
                <a:moveTo>
                  <a:pt x="6287988" y="3512344"/>
                </a:moveTo>
                <a:cubicBezTo>
                  <a:pt x="6297909" y="3512344"/>
                  <a:pt x="6305350" y="3512344"/>
                  <a:pt x="6310312" y="3512344"/>
                </a:cubicBezTo>
                <a:cubicBezTo>
                  <a:pt x="6310312" y="3517304"/>
                  <a:pt x="6305350" y="3519785"/>
                  <a:pt x="6295429" y="3519785"/>
                </a:cubicBezTo>
                <a:close/>
                <a:moveTo>
                  <a:pt x="6332636" y="3504902"/>
                </a:moveTo>
                <a:cubicBezTo>
                  <a:pt x="6332636" y="3504902"/>
                  <a:pt x="6332636" y="3506142"/>
                  <a:pt x="6332636" y="3508623"/>
                </a:cubicBezTo>
                <a:cubicBezTo>
                  <a:pt x="6332636" y="3511103"/>
                  <a:pt x="6330156" y="3512344"/>
                  <a:pt x="6325195" y="3512344"/>
                </a:cubicBezTo>
                <a:cubicBezTo>
                  <a:pt x="6325195" y="3512344"/>
                  <a:pt x="6326435" y="3511103"/>
                  <a:pt x="6328915" y="3508623"/>
                </a:cubicBezTo>
                <a:cubicBezTo>
                  <a:pt x="6331395" y="3506142"/>
                  <a:pt x="6332636" y="3504902"/>
                  <a:pt x="6332636" y="3504902"/>
                </a:cubicBezTo>
                <a:close/>
                <a:moveTo>
                  <a:pt x="5834062" y="3504902"/>
                </a:moveTo>
                <a:cubicBezTo>
                  <a:pt x="5834062" y="3504902"/>
                  <a:pt x="5831582" y="3507383"/>
                  <a:pt x="5826620" y="3512344"/>
                </a:cubicBezTo>
                <a:lnTo>
                  <a:pt x="5819179" y="3534668"/>
                </a:lnTo>
                <a:lnTo>
                  <a:pt x="5826620" y="3527226"/>
                </a:lnTo>
                <a:cubicBezTo>
                  <a:pt x="5826620" y="3527226"/>
                  <a:pt x="5830341" y="3525986"/>
                  <a:pt x="5837783" y="3523506"/>
                </a:cubicBezTo>
                <a:cubicBezTo>
                  <a:pt x="5845224" y="3521025"/>
                  <a:pt x="5848945" y="3517304"/>
                  <a:pt x="5848945" y="3512344"/>
                </a:cubicBezTo>
                <a:cubicBezTo>
                  <a:pt x="5848945" y="3512344"/>
                  <a:pt x="5846465" y="3512344"/>
                  <a:pt x="5841503" y="3512344"/>
                </a:cubicBezTo>
                <a:lnTo>
                  <a:pt x="5834062" y="3512344"/>
                </a:lnTo>
                <a:cubicBezTo>
                  <a:pt x="5834062" y="3507383"/>
                  <a:pt x="5834062" y="3504902"/>
                  <a:pt x="5834062" y="3504902"/>
                </a:cubicBezTo>
                <a:close/>
                <a:moveTo>
                  <a:pt x="5804296" y="3504902"/>
                </a:moveTo>
                <a:cubicBezTo>
                  <a:pt x="5804296" y="3509863"/>
                  <a:pt x="5804296" y="3512344"/>
                  <a:pt x="5804296" y="3512344"/>
                </a:cubicBezTo>
                <a:cubicBezTo>
                  <a:pt x="5799335" y="3517304"/>
                  <a:pt x="5801816" y="3519785"/>
                  <a:pt x="5811738" y="3519785"/>
                </a:cubicBezTo>
                <a:lnTo>
                  <a:pt x="5811738" y="3512344"/>
                </a:lnTo>
                <a:cubicBezTo>
                  <a:pt x="5811738" y="3512344"/>
                  <a:pt x="5811738" y="3509863"/>
                  <a:pt x="5811738" y="3504902"/>
                </a:cubicBezTo>
                <a:close/>
                <a:moveTo>
                  <a:pt x="5774531" y="3497461"/>
                </a:moveTo>
                <a:cubicBezTo>
                  <a:pt x="5774531" y="3502421"/>
                  <a:pt x="5774531" y="3504902"/>
                  <a:pt x="5774531" y="3504902"/>
                </a:cubicBezTo>
                <a:lnTo>
                  <a:pt x="5781972" y="3497461"/>
                </a:lnTo>
                <a:close/>
                <a:moveTo>
                  <a:pt x="5677792" y="3490019"/>
                </a:moveTo>
                <a:cubicBezTo>
                  <a:pt x="5677792" y="3494980"/>
                  <a:pt x="5677792" y="3497461"/>
                  <a:pt x="5677792" y="3497461"/>
                </a:cubicBezTo>
                <a:cubicBezTo>
                  <a:pt x="5672831" y="3497461"/>
                  <a:pt x="5670351" y="3497461"/>
                  <a:pt x="5670351" y="3497461"/>
                </a:cubicBezTo>
                <a:close/>
                <a:moveTo>
                  <a:pt x="811113" y="3490019"/>
                </a:moveTo>
                <a:cubicBezTo>
                  <a:pt x="811113" y="3490019"/>
                  <a:pt x="811113" y="3492500"/>
                  <a:pt x="811113" y="3497461"/>
                </a:cubicBezTo>
                <a:cubicBezTo>
                  <a:pt x="811113" y="3497461"/>
                  <a:pt x="812353" y="3496221"/>
                  <a:pt x="814834" y="3493740"/>
                </a:cubicBezTo>
                <a:cubicBezTo>
                  <a:pt x="817314" y="3491259"/>
                  <a:pt x="816074" y="3490019"/>
                  <a:pt x="811113" y="3490019"/>
                </a:cubicBezTo>
                <a:close/>
                <a:moveTo>
                  <a:pt x="5871269" y="3482578"/>
                </a:moveTo>
                <a:lnTo>
                  <a:pt x="5856386" y="3490019"/>
                </a:lnTo>
                <a:cubicBezTo>
                  <a:pt x="5851425" y="3494980"/>
                  <a:pt x="5848945" y="3499941"/>
                  <a:pt x="5848945" y="3504902"/>
                </a:cubicBezTo>
                <a:lnTo>
                  <a:pt x="5856386" y="3497461"/>
                </a:lnTo>
                <a:cubicBezTo>
                  <a:pt x="5866308" y="3487539"/>
                  <a:pt x="5871269" y="3482578"/>
                  <a:pt x="5871269" y="3482578"/>
                </a:cubicBezTo>
                <a:close/>
                <a:moveTo>
                  <a:pt x="5744765" y="3467695"/>
                </a:moveTo>
                <a:lnTo>
                  <a:pt x="5752206" y="3475136"/>
                </a:lnTo>
                <a:lnTo>
                  <a:pt x="5744765" y="3475136"/>
                </a:lnTo>
                <a:cubicBezTo>
                  <a:pt x="5744765" y="3475136"/>
                  <a:pt x="5744765" y="3472656"/>
                  <a:pt x="5744765" y="3467695"/>
                </a:cubicBezTo>
                <a:close/>
                <a:moveTo>
                  <a:pt x="759023" y="3467695"/>
                </a:moveTo>
                <a:lnTo>
                  <a:pt x="759023" y="3482578"/>
                </a:lnTo>
                <a:lnTo>
                  <a:pt x="751582" y="3490019"/>
                </a:lnTo>
                <a:cubicBezTo>
                  <a:pt x="751582" y="3480097"/>
                  <a:pt x="754062" y="3472656"/>
                  <a:pt x="759023" y="3467695"/>
                </a:cubicBezTo>
                <a:close/>
                <a:moveTo>
                  <a:pt x="6280546" y="3452812"/>
                </a:moveTo>
                <a:cubicBezTo>
                  <a:pt x="6280546" y="3452812"/>
                  <a:pt x="6278066" y="3455293"/>
                  <a:pt x="6273105" y="3460254"/>
                </a:cubicBezTo>
                <a:lnTo>
                  <a:pt x="6280546" y="3467695"/>
                </a:lnTo>
                <a:cubicBezTo>
                  <a:pt x="6285507" y="3462734"/>
                  <a:pt x="6287988" y="3460254"/>
                  <a:pt x="6287988" y="3460254"/>
                </a:cubicBezTo>
                <a:close/>
                <a:moveTo>
                  <a:pt x="729258" y="3452812"/>
                </a:moveTo>
                <a:lnTo>
                  <a:pt x="736699" y="3467695"/>
                </a:lnTo>
                <a:lnTo>
                  <a:pt x="729258" y="3467695"/>
                </a:lnTo>
                <a:close/>
                <a:moveTo>
                  <a:pt x="5789413" y="3445371"/>
                </a:moveTo>
                <a:cubicBezTo>
                  <a:pt x="5784452" y="3450332"/>
                  <a:pt x="5781972" y="3452812"/>
                  <a:pt x="5781972" y="3452812"/>
                </a:cubicBezTo>
                <a:lnTo>
                  <a:pt x="5781972" y="3460254"/>
                </a:lnTo>
                <a:lnTo>
                  <a:pt x="5789413" y="3452812"/>
                </a:lnTo>
                <a:close/>
                <a:moveTo>
                  <a:pt x="5603378" y="3445371"/>
                </a:moveTo>
                <a:lnTo>
                  <a:pt x="5595937" y="3452812"/>
                </a:lnTo>
                <a:cubicBezTo>
                  <a:pt x="5581054" y="3467695"/>
                  <a:pt x="5578574" y="3477617"/>
                  <a:pt x="5588495" y="3482578"/>
                </a:cubicBezTo>
                <a:cubicBezTo>
                  <a:pt x="5593457" y="3482578"/>
                  <a:pt x="5595937" y="3487539"/>
                  <a:pt x="5595937" y="3497461"/>
                </a:cubicBezTo>
                <a:lnTo>
                  <a:pt x="5595937" y="3516064"/>
                </a:lnTo>
                <a:lnTo>
                  <a:pt x="5588495" y="3512344"/>
                </a:lnTo>
                <a:lnTo>
                  <a:pt x="5581054" y="3512344"/>
                </a:lnTo>
                <a:cubicBezTo>
                  <a:pt x="5576093" y="3512344"/>
                  <a:pt x="5573613" y="3507383"/>
                  <a:pt x="5573613" y="3497461"/>
                </a:cubicBezTo>
                <a:lnTo>
                  <a:pt x="5573613" y="3490019"/>
                </a:lnTo>
                <a:cubicBezTo>
                  <a:pt x="5568651" y="3490019"/>
                  <a:pt x="5566171" y="3492500"/>
                  <a:pt x="5566171" y="3497461"/>
                </a:cubicBezTo>
                <a:cubicBezTo>
                  <a:pt x="5566171" y="3482578"/>
                  <a:pt x="5561210" y="3485059"/>
                  <a:pt x="5551288" y="3504902"/>
                </a:cubicBezTo>
                <a:cubicBezTo>
                  <a:pt x="5561210" y="3499941"/>
                  <a:pt x="5566171" y="3497461"/>
                  <a:pt x="5566171" y="3497461"/>
                </a:cubicBezTo>
                <a:lnTo>
                  <a:pt x="5558730" y="3512344"/>
                </a:lnTo>
                <a:lnTo>
                  <a:pt x="5566171" y="3512344"/>
                </a:lnTo>
                <a:cubicBezTo>
                  <a:pt x="5566171" y="3512344"/>
                  <a:pt x="5567412" y="3512344"/>
                  <a:pt x="5569892" y="3512344"/>
                </a:cubicBezTo>
                <a:cubicBezTo>
                  <a:pt x="5572372" y="3512344"/>
                  <a:pt x="5573613" y="3514824"/>
                  <a:pt x="5573613" y="3519785"/>
                </a:cubicBezTo>
                <a:cubicBezTo>
                  <a:pt x="5573613" y="3524746"/>
                  <a:pt x="5573613" y="3528466"/>
                  <a:pt x="5573613" y="3530947"/>
                </a:cubicBezTo>
                <a:cubicBezTo>
                  <a:pt x="5573613" y="3533428"/>
                  <a:pt x="5573613" y="3534668"/>
                  <a:pt x="5573613" y="3534668"/>
                </a:cubicBezTo>
                <a:cubicBezTo>
                  <a:pt x="5568651" y="3534668"/>
                  <a:pt x="5568651" y="3535908"/>
                  <a:pt x="5573613" y="3538388"/>
                </a:cubicBezTo>
                <a:cubicBezTo>
                  <a:pt x="5578574" y="3540869"/>
                  <a:pt x="5578574" y="3544590"/>
                  <a:pt x="5573613" y="3549551"/>
                </a:cubicBezTo>
                <a:cubicBezTo>
                  <a:pt x="5578574" y="3549551"/>
                  <a:pt x="5581054" y="3552031"/>
                  <a:pt x="5581054" y="3556992"/>
                </a:cubicBezTo>
                <a:lnTo>
                  <a:pt x="5595937" y="3549551"/>
                </a:lnTo>
                <a:cubicBezTo>
                  <a:pt x="5605858" y="3534668"/>
                  <a:pt x="5608340" y="3524746"/>
                  <a:pt x="5603378" y="3519785"/>
                </a:cubicBezTo>
                <a:lnTo>
                  <a:pt x="5597000" y="3516596"/>
                </a:lnTo>
                <a:lnTo>
                  <a:pt x="5603378" y="3497461"/>
                </a:lnTo>
                <a:cubicBezTo>
                  <a:pt x="5603378" y="3487539"/>
                  <a:pt x="5603378" y="3475136"/>
                  <a:pt x="5603378" y="3460254"/>
                </a:cubicBezTo>
                <a:close/>
                <a:moveTo>
                  <a:pt x="885527" y="3445371"/>
                </a:moveTo>
                <a:cubicBezTo>
                  <a:pt x="870644" y="3450332"/>
                  <a:pt x="865683" y="3457773"/>
                  <a:pt x="870644" y="3467695"/>
                </a:cubicBezTo>
                <a:cubicBezTo>
                  <a:pt x="875605" y="3472656"/>
                  <a:pt x="881806" y="3472656"/>
                  <a:pt x="889248" y="3467695"/>
                </a:cubicBezTo>
                <a:cubicBezTo>
                  <a:pt x="896689" y="3462734"/>
                  <a:pt x="897929" y="3457773"/>
                  <a:pt x="892968" y="3452812"/>
                </a:cubicBezTo>
                <a:cubicBezTo>
                  <a:pt x="892968" y="3452812"/>
                  <a:pt x="890488" y="3452812"/>
                  <a:pt x="885527" y="3452812"/>
                </a:cubicBezTo>
                <a:close/>
                <a:moveTo>
                  <a:pt x="773906" y="3423047"/>
                </a:moveTo>
                <a:cubicBezTo>
                  <a:pt x="768945" y="3423047"/>
                  <a:pt x="766465" y="3425527"/>
                  <a:pt x="766465" y="3430488"/>
                </a:cubicBezTo>
                <a:cubicBezTo>
                  <a:pt x="771425" y="3430488"/>
                  <a:pt x="773906" y="3430488"/>
                  <a:pt x="773906" y="3430488"/>
                </a:cubicBezTo>
                <a:cubicBezTo>
                  <a:pt x="773906" y="3425527"/>
                  <a:pt x="773906" y="3423047"/>
                  <a:pt x="773906" y="3423047"/>
                </a:cubicBezTo>
                <a:close/>
                <a:moveTo>
                  <a:pt x="878086" y="3415605"/>
                </a:moveTo>
                <a:lnTo>
                  <a:pt x="892968" y="3430488"/>
                </a:lnTo>
                <a:cubicBezTo>
                  <a:pt x="892968" y="3425527"/>
                  <a:pt x="891728" y="3421807"/>
                  <a:pt x="889248" y="3419326"/>
                </a:cubicBezTo>
                <a:cubicBezTo>
                  <a:pt x="886767" y="3416845"/>
                  <a:pt x="883047" y="3415605"/>
                  <a:pt x="878086" y="3415605"/>
                </a:cubicBezTo>
                <a:close/>
                <a:moveTo>
                  <a:pt x="6340077" y="3408164"/>
                </a:moveTo>
                <a:cubicBezTo>
                  <a:pt x="6340077" y="3408164"/>
                  <a:pt x="6340077" y="3409404"/>
                  <a:pt x="6340077" y="3411885"/>
                </a:cubicBezTo>
                <a:cubicBezTo>
                  <a:pt x="6340077" y="3414365"/>
                  <a:pt x="6341318" y="3415605"/>
                  <a:pt x="6343798" y="3415605"/>
                </a:cubicBezTo>
                <a:cubicBezTo>
                  <a:pt x="6346278" y="3415605"/>
                  <a:pt x="6347519" y="3413125"/>
                  <a:pt x="6347519" y="3408164"/>
                </a:cubicBezTo>
                <a:cubicBezTo>
                  <a:pt x="6342558" y="3408164"/>
                  <a:pt x="6340077" y="3408164"/>
                  <a:pt x="6340077" y="3408164"/>
                </a:cubicBezTo>
                <a:close/>
                <a:moveTo>
                  <a:pt x="5901034" y="3408164"/>
                </a:moveTo>
                <a:lnTo>
                  <a:pt x="5901034" y="3415605"/>
                </a:lnTo>
                <a:cubicBezTo>
                  <a:pt x="5901034" y="3415605"/>
                  <a:pt x="5903515" y="3413125"/>
                  <a:pt x="5908476" y="3408164"/>
                </a:cubicBezTo>
                <a:cubicBezTo>
                  <a:pt x="5903515" y="3408164"/>
                  <a:pt x="5901034" y="3408164"/>
                  <a:pt x="5901034" y="3408164"/>
                </a:cubicBezTo>
                <a:close/>
                <a:moveTo>
                  <a:pt x="5886152" y="3408164"/>
                </a:moveTo>
                <a:cubicBezTo>
                  <a:pt x="5886152" y="3408164"/>
                  <a:pt x="5883672" y="3410644"/>
                  <a:pt x="5878710" y="3415605"/>
                </a:cubicBezTo>
                <a:lnTo>
                  <a:pt x="5871269" y="3423047"/>
                </a:lnTo>
                <a:lnTo>
                  <a:pt x="5886152" y="3415605"/>
                </a:lnTo>
                <a:close/>
                <a:moveTo>
                  <a:pt x="267890" y="3408164"/>
                </a:moveTo>
                <a:cubicBezTo>
                  <a:pt x="267890" y="3408164"/>
                  <a:pt x="272851" y="3410644"/>
                  <a:pt x="282773" y="3415605"/>
                </a:cubicBezTo>
                <a:lnTo>
                  <a:pt x="282773" y="3423047"/>
                </a:lnTo>
                <a:cubicBezTo>
                  <a:pt x="282773" y="3423047"/>
                  <a:pt x="280293" y="3420566"/>
                  <a:pt x="275332" y="3415605"/>
                </a:cubicBezTo>
                <a:cubicBezTo>
                  <a:pt x="270371" y="3415605"/>
                  <a:pt x="267890" y="3413125"/>
                  <a:pt x="267890" y="3408164"/>
                </a:cubicBezTo>
                <a:close/>
                <a:moveTo>
                  <a:pt x="193476" y="3408164"/>
                </a:moveTo>
                <a:lnTo>
                  <a:pt x="200918" y="3408164"/>
                </a:lnTo>
                <a:cubicBezTo>
                  <a:pt x="200918" y="3408164"/>
                  <a:pt x="200918" y="3410644"/>
                  <a:pt x="200918" y="3415605"/>
                </a:cubicBezTo>
                <a:close/>
                <a:moveTo>
                  <a:pt x="6280546" y="3400722"/>
                </a:moveTo>
                <a:lnTo>
                  <a:pt x="6287988" y="3408164"/>
                </a:lnTo>
                <a:cubicBezTo>
                  <a:pt x="6292949" y="3408164"/>
                  <a:pt x="6295429" y="3405683"/>
                  <a:pt x="6295429" y="3400722"/>
                </a:cubicBezTo>
                <a:cubicBezTo>
                  <a:pt x="6290468" y="3400722"/>
                  <a:pt x="6287988" y="3400722"/>
                  <a:pt x="6287988" y="3400722"/>
                </a:cubicBezTo>
                <a:close/>
                <a:moveTo>
                  <a:pt x="6414491" y="3385840"/>
                </a:moveTo>
                <a:cubicBezTo>
                  <a:pt x="6419453" y="3385840"/>
                  <a:pt x="6423174" y="3387080"/>
                  <a:pt x="6425654" y="3389560"/>
                </a:cubicBezTo>
                <a:cubicBezTo>
                  <a:pt x="6428134" y="3392041"/>
                  <a:pt x="6426894" y="3394522"/>
                  <a:pt x="6421933" y="3397002"/>
                </a:cubicBezTo>
                <a:cubicBezTo>
                  <a:pt x="6416972" y="3399482"/>
                  <a:pt x="6414491" y="3398242"/>
                  <a:pt x="6414491" y="3393281"/>
                </a:cubicBezTo>
                <a:cubicBezTo>
                  <a:pt x="6409530" y="3388320"/>
                  <a:pt x="6409530" y="3385840"/>
                  <a:pt x="6414491" y="3385840"/>
                </a:cubicBezTo>
                <a:close/>
                <a:moveTo>
                  <a:pt x="5662909" y="3385840"/>
                </a:moveTo>
                <a:lnTo>
                  <a:pt x="5648027" y="3393281"/>
                </a:lnTo>
                <a:cubicBezTo>
                  <a:pt x="5643065" y="3398242"/>
                  <a:pt x="5640585" y="3400722"/>
                  <a:pt x="5640585" y="3400722"/>
                </a:cubicBezTo>
                <a:lnTo>
                  <a:pt x="5633144" y="3423047"/>
                </a:lnTo>
                <a:cubicBezTo>
                  <a:pt x="5633144" y="3428007"/>
                  <a:pt x="5636865" y="3426767"/>
                  <a:pt x="5644306" y="3419326"/>
                </a:cubicBezTo>
                <a:cubicBezTo>
                  <a:pt x="5651747" y="3411885"/>
                  <a:pt x="5655468" y="3406924"/>
                  <a:pt x="5655468" y="3404443"/>
                </a:cubicBezTo>
                <a:cubicBezTo>
                  <a:pt x="5655468" y="3401962"/>
                  <a:pt x="5656709" y="3399482"/>
                  <a:pt x="5659189" y="3397002"/>
                </a:cubicBezTo>
                <a:cubicBezTo>
                  <a:pt x="5661669" y="3394522"/>
                  <a:pt x="5662909" y="3390800"/>
                  <a:pt x="5662909" y="3385840"/>
                </a:cubicBezTo>
                <a:close/>
                <a:moveTo>
                  <a:pt x="6319614" y="3373747"/>
                </a:moveTo>
                <a:cubicBezTo>
                  <a:pt x="6318374" y="3373128"/>
                  <a:pt x="6317753" y="3373437"/>
                  <a:pt x="6317753" y="3374677"/>
                </a:cubicBezTo>
                <a:cubicBezTo>
                  <a:pt x="6317753" y="3377158"/>
                  <a:pt x="6317753" y="3380879"/>
                  <a:pt x="6317753" y="3385840"/>
                </a:cubicBezTo>
                <a:cubicBezTo>
                  <a:pt x="6317753" y="3390800"/>
                  <a:pt x="6320233" y="3390800"/>
                  <a:pt x="6325195" y="3385840"/>
                </a:cubicBezTo>
                <a:cubicBezTo>
                  <a:pt x="6330156" y="3385840"/>
                  <a:pt x="6332636" y="3384600"/>
                  <a:pt x="6332636" y="3382119"/>
                </a:cubicBezTo>
                <a:cubicBezTo>
                  <a:pt x="6332636" y="3379638"/>
                  <a:pt x="6330156" y="3378398"/>
                  <a:pt x="6325195" y="3378398"/>
                </a:cubicBezTo>
                <a:cubicBezTo>
                  <a:pt x="6322714" y="3375918"/>
                  <a:pt x="6320854" y="3374368"/>
                  <a:pt x="6319614" y="3373747"/>
                </a:cubicBezTo>
                <a:close/>
                <a:moveTo>
                  <a:pt x="238125" y="3370957"/>
                </a:moveTo>
                <a:lnTo>
                  <a:pt x="245566" y="3378398"/>
                </a:lnTo>
                <a:lnTo>
                  <a:pt x="238125" y="3378398"/>
                </a:lnTo>
                <a:close/>
                <a:moveTo>
                  <a:pt x="200918" y="3370957"/>
                </a:moveTo>
                <a:cubicBezTo>
                  <a:pt x="200918" y="3375918"/>
                  <a:pt x="200918" y="3379638"/>
                  <a:pt x="200918" y="3382119"/>
                </a:cubicBezTo>
                <a:cubicBezTo>
                  <a:pt x="200918" y="3384600"/>
                  <a:pt x="200918" y="3388320"/>
                  <a:pt x="200918" y="3393281"/>
                </a:cubicBezTo>
                <a:lnTo>
                  <a:pt x="193476" y="3385840"/>
                </a:lnTo>
                <a:close/>
                <a:moveTo>
                  <a:pt x="863203" y="3363515"/>
                </a:moveTo>
                <a:lnTo>
                  <a:pt x="863203" y="3378398"/>
                </a:lnTo>
                <a:lnTo>
                  <a:pt x="863203" y="3393281"/>
                </a:lnTo>
                <a:cubicBezTo>
                  <a:pt x="858242" y="3398242"/>
                  <a:pt x="855761" y="3400722"/>
                  <a:pt x="855761" y="3400722"/>
                </a:cubicBezTo>
                <a:cubicBezTo>
                  <a:pt x="860722" y="3405683"/>
                  <a:pt x="863203" y="3409404"/>
                  <a:pt x="863203" y="3411885"/>
                </a:cubicBezTo>
                <a:cubicBezTo>
                  <a:pt x="863203" y="3414365"/>
                  <a:pt x="861963" y="3416845"/>
                  <a:pt x="859482" y="3419326"/>
                </a:cubicBezTo>
                <a:cubicBezTo>
                  <a:pt x="857002" y="3421807"/>
                  <a:pt x="853281" y="3425527"/>
                  <a:pt x="848320" y="3430488"/>
                </a:cubicBezTo>
                <a:cubicBezTo>
                  <a:pt x="848320" y="3435449"/>
                  <a:pt x="845840" y="3437929"/>
                  <a:pt x="840879" y="3437929"/>
                </a:cubicBezTo>
                <a:cubicBezTo>
                  <a:pt x="835918" y="3432969"/>
                  <a:pt x="833437" y="3430488"/>
                  <a:pt x="833437" y="3430488"/>
                </a:cubicBezTo>
                <a:lnTo>
                  <a:pt x="818554" y="3430488"/>
                </a:lnTo>
                <a:lnTo>
                  <a:pt x="825996" y="3452812"/>
                </a:lnTo>
                <a:lnTo>
                  <a:pt x="833437" y="3452812"/>
                </a:lnTo>
                <a:cubicBezTo>
                  <a:pt x="838398" y="3452812"/>
                  <a:pt x="840879" y="3455293"/>
                  <a:pt x="840879" y="3460254"/>
                </a:cubicBezTo>
                <a:cubicBezTo>
                  <a:pt x="840879" y="3465214"/>
                  <a:pt x="840879" y="3467695"/>
                  <a:pt x="840879" y="3467695"/>
                </a:cubicBezTo>
                <a:lnTo>
                  <a:pt x="848320" y="3467695"/>
                </a:lnTo>
                <a:lnTo>
                  <a:pt x="855761" y="3460254"/>
                </a:lnTo>
                <a:cubicBezTo>
                  <a:pt x="860722" y="3460254"/>
                  <a:pt x="863203" y="3457773"/>
                  <a:pt x="863203" y="3452812"/>
                </a:cubicBezTo>
                <a:cubicBezTo>
                  <a:pt x="858242" y="3447852"/>
                  <a:pt x="860722" y="3437929"/>
                  <a:pt x="870644" y="3423047"/>
                </a:cubicBezTo>
                <a:cubicBezTo>
                  <a:pt x="870644" y="3418086"/>
                  <a:pt x="870644" y="3409404"/>
                  <a:pt x="870644" y="3397002"/>
                </a:cubicBezTo>
                <a:cubicBezTo>
                  <a:pt x="870644" y="3384600"/>
                  <a:pt x="870644" y="3378398"/>
                  <a:pt x="870644" y="3378398"/>
                </a:cubicBezTo>
                <a:close/>
                <a:moveTo>
                  <a:pt x="349746" y="3363515"/>
                </a:moveTo>
                <a:lnTo>
                  <a:pt x="364628" y="3363515"/>
                </a:lnTo>
                <a:cubicBezTo>
                  <a:pt x="364628" y="3373437"/>
                  <a:pt x="359668" y="3375918"/>
                  <a:pt x="349746" y="3370957"/>
                </a:cubicBezTo>
                <a:cubicBezTo>
                  <a:pt x="344785" y="3365997"/>
                  <a:pt x="344785" y="3363515"/>
                  <a:pt x="349746" y="3363515"/>
                </a:cubicBezTo>
                <a:close/>
                <a:moveTo>
                  <a:pt x="5804296" y="3348633"/>
                </a:moveTo>
                <a:cubicBezTo>
                  <a:pt x="5804296" y="3353593"/>
                  <a:pt x="5801816" y="3358555"/>
                  <a:pt x="5796855" y="3363515"/>
                </a:cubicBezTo>
                <a:cubicBezTo>
                  <a:pt x="5801816" y="3363515"/>
                  <a:pt x="5804296" y="3362275"/>
                  <a:pt x="5804296" y="3359795"/>
                </a:cubicBezTo>
                <a:cubicBezTo>
                  <a:pt x="5804296" y="3357315"/>
                  <a:pt x="5804296" y="3356074"/>
                  <a:pt x="5804296" y="3356074"/>
                </a:cubicBezTo>
                <a:cubicBezTo>
                  <a:pt x="5809257" y="3351113"/>
                  <a:pt x="5809257" y="3348633"/>
                  <a:pt x="5804296" y="3348633"/>
                </a:cubicBezTo>
                <a:close/>
                <a:moveTo>
                  <a:pt x="5915917" y="3341191"/>
                </a:moveTo>
                <a:cubicBezTo>
                  <a:pt x="5901034" y="3346152"/>
                  <a:pt x="5893593" y="3353593"/>
                  <a:pt x="5893593" y="3363515"/>
                </a:cubicBezTo>
                <a:cubicBezTo>
                  <a:pt x="5893593" y="3368476"/>
                  <a:pt x="5892352" y="3373437"/>
                  <a:pt x="5889872" y="3378398"/>
                </a:cubicBezTo>
                <a:cubicBezTo>
                  <a:pt x="5887392" y="3383359"/>
                  <a:pt x="5886152" y="3388320"/>
                  <a:pt x="5886152" y="3393281"/>
                </a:cubicBezTo>
                <a:lnTo>
                  <a:pt x="5901034" y="3385840"/>
                </a:lnTo>
                <a:cubicBezTo>
                  <a:pt x="5901034" y="3385840"/>
                  <a:pt x="5902275" y="3384600"/>
                  <a:pt x="5904755" y="3382119"/>
                </a:cubicBezTo>
                <a:cubicBezTo>
                  <a:pt x="5907235" y="3379638"/>
                  <a:pt x="5908476" y="3375918"/>
                  <a:pt x="5908476" y="3370957"/>
                </a:cubicBezTo>
                <a:lnTo>
                  <a:pt x="5915917" y="3363515"/>
                </a:lnTo>
                <a:cubicBezTo>
                  <a:pt x="5920879" y="3358555"/>
                  <a:pt x="5923359" y="3353593"/>
                  <a:pt x="5923359" y="3348633"/>
                </a:cubicBezTo>
                <a:cubicBezTo>
                  <a:pt x="5923359" y="3343672"/>
                  <a:pt x="5920879" y="3341191"/>
                  <a:pt x="5915917" y="3341191"/>
                </a:cubicBezTo>
                <a:close/>
                <a:moveTo>
                  <a:pt x="5759648" y="3341191"/>
                </a:moveTo>
                <a:lnTo>
                  <a:pt x="5744765" y="3348633"/>
                </a:lnTo>
                <a:cubicBezTo>
                  <a:pt x="5734843" y="3358555"/>
                  <a:pt x="5729882" y="3363515"/>
                  <a:pt x="5729882" y="3363515"/>
                </a:cubicBezTo>
                <a:close/>
                <a:moveTo>
                  <a:pt x="246496" y="3339331"/>
                </a:moveTo>
                <a:cubicBezTo>
                  <a:pt x="248356" y="3339331"/>
                  <a:pt x="250527" y="3339951"/>
                  <a:pt x="253007" y="3341191"/>
                </a:cubicBezTo>
                <a:cubicBezTo>
                  <a:pt x="257968" y="3346152"/>
                  <a:pt x="259209" y="3348633"/>
                  <a:pt x="256728" y="3348633"/>
                </a:cubicBezTo>
                <a:cubicBezTo>
                  <a:pt x="254248" y="3348633"/>
                  <a:pt x="254248" y="3349873"/>
                  <a:pt x="256728" y="3352353"/>
                </a:cubicBezTo>
                <a:cubicBezTo>
                  <a:pt x="259209" y="3354834"/>
                  <a:pt x="257968" y="3358555"/>
                  <a:pt x="253007" y="3363515"/>
                </a:cubicBezTo>
                <a:cubicBezTo>
                  <a:pt x="248046" y="3368476"/>
                  <a:pt x="245566" y="3370957"/>
                  <a:pt x="245566" y="3370957"/>
                </a:cubicBezTo>
                <a:cubicBezTo>
                  <a:pt x="245566" y="3370957"/>
                  <a:pt x="243085" y="3365997"/>
                  <a:pt x="238125" y="3356074"/>
                </a:cubicBezTo>
                <a:cubicBezTo>
                  <a:pt x="238125" y="3344912"/>
                  <a:pt x="240915" y="3339331"/>
                  <a:pt x="246496" y="3339331"/>
                </a:cubicBezTo>
                <a:close/>
                <a:moveTo>
                  <a:pt x="5930800" y="3326308"/>
                </a:moveTo>
                <a:cubicBezTo>
                  <a:pt x="5925839" y="3326308"/>
                  <a:pt x="5923359" y="3327548"/>
                  <a:pt x="5923359" y="3330029"/>
                </a:cubicBezTo>
                <a:cubicBezTo>
                  <a:pt x="5923359" y="3332510"/>
                  <a:pt x="5925839" y="3333750"/>
                  <a:pt x="5930800" y="3333750"/>
                </a:cubicBezTo>
                <a:cubicBezTo>
                  <a:pt x="5930800" y="3328790"/>
                  <a:pt x="5930800" y="3326308"/>
                  <a:pt x="5930800" y="3326308"/>
                </a:cubicBezTo>
                <a:close/>
                <a:moveTo>
                  <a:pt x="5908476" y="3326308"/>
                </a:moveTo>
                <a:cubicBezTo>
                  <a:pt x="5908476" y="3326308"/>
                  <a:pt x="5908476" y="3328790"/>
                  <a:pt x="5908476" y="3333750"/>
                </a:cubicBezTo>
                <a:cubicBezTo>
                  <a:pt x="5908476" y="3333750"/>
                  <a:pt x="5910956" y="3333750"/>
                  <a:pt x="5915917" y="3333750"/>
                </a:cubicBezTo>
                <a:close/>
                <a:moveTo>
                  <a:pt x="312539" y="3326308"/>
                </a:moveTo>
                <a:cubicBezTo>
                  <a:pt x="312539" y="3326308"/>
                  <a:pt x="315019" y="3326308"/>
                  <a:pt x="319980" y="3326308"/>
                </a:cubicBezTo>
                <a:cubicBezTo>
                  <a:pt x="334863" y="3326308"/>
                  <a:pt x="339824" y="3338711"/>
                  <a:pt x="334863" y="3363515"/>
                </a:cubicBezTo>
                <a:cubicBezTo>
                  <a:pt x="334863" y="3373437"/>
                  <a:pt x="337343" y="3380879"/>
                  <a:pt x="342304" y="3385840"/>
                </a:cubicBezTo>
                <a:lnTo>
                  <a:pt x="349746" y="3385840"/>
                </a:lnTo>
                <a:lnTo>
                  <a:pt x="386953" y="3408164"/>
                </a:lnTo>
                <a:cubicBezTo>
                  <a:pt x="391914" y="3413125"/>
                  <a:pt x="396875" y="3415605"/>
                  <a:pt x="401836" y="3415605"/>
                </a:cubicBezTo>
                <a:cubicBezTo>
                  <a:pt x="406796" y="3415605"/>
                  <a:pt x="406796" y="3418086"/>
                  <a:pt x="401836" y="3423047"/>
                </a:cubicBezTo>
                <a:lnTo>
                  <a:pt x="409277" y="3430488"/>
                </a:lnTo>
                <a:lnTo>
                  <a:pt x="409277" y="3445371"/>
                </a:lnTo>
                <a:lnTo>
                  <a:pt x="401836" y="3452812"/>
                </a:lnTo>
                <a:cubicBezTo>
                  <a:pt x="391914" y="3457773"/>
                  <a:pt x="381992" y="3460254"/>
                  <a:pt x="372070" y="3460254"/>
                </a:cubicBezTo>
                <a:cubicBezTo>
                  <a:pt x="352226" y="3450332"/>
                  <a:pt x="344785" y="3435449"/>
                  <a:pt x="349746" y="3415605"/>
                </a:cubicBezTo>
                <a:cubicBezTo>
                  <a:pt x="349746" y="3410644"/>
                  <a:pt x="349746" y="3405683"/>
                  <a:pt x="349746" y="3400722"/>
                </a:cubicBezTo>
                <a:lnTo>
                  <a:pt x="342304" y="3408164"/>
                </a:lnTo>
                <a:cubicBezTo>
                  <a:pt x="337343" y="3418086"/>
                  <a:pt x="332382" y="3423047"/>
                  <a:pt x="327421" y="3423047"/>
                </a:cubicBezTo>
                <a:cubicBezTo>
                  <a:pt x="322460" y="3418086"/>
                  <a:pt x="319980" y="3416845"/>
                  <a:pt x="319980" y="3419326"/>
                </a:cubicBezTo>
                <a:cubicBezTo>
                  <a:pt x="319980" y="3421807"/>
                  <a:pt x="318740" y="3415605"/>
                  <a:pt x="316259" y="3400722"/>
                </a:cubicBezTo>
                <a:cubicBezTo>
                  <a:pt x="313779" y="3385840"/>
                  <a:pt x="312539" y="3368476"/>
                  <a:pt x="312539" y="3348633"/>
                </a:cubicBezTo>
                <a:cubicBezTo>
                  <a:pt x="312539" y="3333750"/>
                  <a:pt x="312539" y="3326308"/>
                  <a:pt x="312539" y="3326308"/>
                </a:cubicBezTo>
                <a:close/>
                <a:moveTo>
                  <a:pt x="215800" y="3326308"/>
                </a:moveTo>
                <a:cubicBezTo>
                  <a:pt x="220761" y="3326308"/>
                  <a:pt x="223242" y="3327548"/>
                  <a:pt x="223242" y="3330029"/>
                </a:cubicBezTo>
                <a:cubicBezTo>
                  <a:pt x="223242" y="3332510"/>
                  <a:pt x="220761" y="3333750"/>
                  <a:pt x="215800" y="3333750"/>
                </a:cubicBezTo>
                <a:cubicBezTo>
                  <a:pt x="210839" y="3333750"/>
                  <a:pt x="208359" y="3333750"/>
                  <a:pt x="208359" y="3333750"/>
                </a:cubicBezTo>
                <a:cubicBezTo>
                  <a:pt x="208359" y="3333750"/>
                  <a:pt x="209599" y="3332510"/>
                  <a:pt x="212080" y="3330029"/>
                </a:cubicBezTo>
                <a:cubicBezTo>
                  <a:pt x="214560" y="3327548"/>
                  <a:pt x="215800" y="3326308"/>
                  <a:pt x="215800" y="3326308"/>
                </a:cubicBezTo>
                <a:close/>
                <a:moveTo>
                  <a:pt x="5729882" y="3318867"/>
                </a:moveTo>
                <a:lnTo>
                  <a:pt x="5714999" y="3333750"/>
                </a:lnTo>
                <a:cubicBezTo>
                  <a:pt x="5710038" y="3338711"/>
                  <a:pt x="5707558" y="3342431"/>
                  <a:pt x="5707558" y="3344912"/>
                </a:cubicBezTo>
                <a:cubicBezTo>
                  <a:pt x="5707558" y="3347393"/>
                  <a:pt x="5707558" y="3348633"/>
                  <a:pt x="5707558" y="3348633"/>
                </a:cubicBezTo>
                <a:cubicBezTo>
                  <a:pt x="5707558" y="3348633"/>
                  <a:pt x="5705078" y="3351113"/>
                  <a:pt x="5700116" y="3356074"/>
                </a:cubicBezTo>
                <a:lnTo>
                  <a:pt x="5670351" y="3393281"/>
                </a:lnTo>
                <a:cubicBezTo>
                  <a:pt x="5670351" y="3398242"/>
                  <a:pt x="5667871" y="3400722"/>
                  <a:pt x="5662909" y="3400722"/>
                </a:cubicBezTo>
                <a:lnTo>
                  <a:pt x="5670351" y="3408164"/>
                </a:lnTo>
                <a:lnTo>
                  <a:pt x="5662909" y="3415605"/>
                </a:lnTo>
                <a:lnTo>
                  <a:pt x="5662909" y="3423047"/>
                </a:lnTo>
                <a:cubicBezTo>
                  <a:pt x="5662909" y="3418086"/>
                  <a:pt x="5660429" y="3415605"/>
                  <a:pt x="5655468" y="3415605"/>
                </a:cubicBezTo>
                <a:cubicBezTo>
                  <a:pt x="5650507" y="3415605"/>
                  <a:pt x="5648027" y="3416845"/>
                  <a:pt x="5648027" y="3419326"/>
                </a:cubicBezTo>
                <a:cubicBezTo>
                  <a:pt x="5648027" y="3421807"/>
                  <a:pt x="5649267" y="3424287"/>
                  <a:pt x="5651747" y="3426767"/>
                </a:cubicBezTo>
                <a:cubicBezTo>
                  <a:pt x="5654227" y="3429248"/>
                  <a:pt x="5655468" y="3432969"/>
                  <a:pt x="5655468" y="3437929"/>
                </a:cubicBezTo>
                <a:cubicBezTo>
                  <a:pt x="5655468" y="3442890"/>
                  <a:pt x="5652988" y="3445371"/>
                  <a:pt x="5648027" y="3445371"/>
                </a:cubicBezTo>
                <a:lnTo>
                  <a:pt x="5648027" y="3437929"/>
                </a:lnTo>
                <a:lnTo>
                  <a:pt x="5648027" y="3430488"/>
                </a:lnTo>
                <a:cubicBezTo>
                  <a:pt x="5643065" y="3435449"/>
                  <a:pt x="5640585" y="3441650"/>
                  <a:pt x="5640585" y="3449092"/>
                </a:cubicBezTo>
                <a:cubicBezTo>
                  <a:pt x="5640585" y="3456533"/>
                  <a:pt x="5639345" y="3461494"/>
                  <a:pt x="5636865" y="3463974"/>
                </a:cubicBezTo>
                <a:cubicBezTo>
                  <a:pt x="5634384" y="3466455"/>
                  <a:pt x="5633144" y="3470176"/>
                  <a:pt x="5633144" y="3475136"/>
                </a:cubicBezTo>
                <a:cubicBezTo>
                  <a:pt x="5633144" y="3480097"/>
                  <a:pt x="5631903" y="3482578"/>
                  <a:pt x="5629423" y="3482578"/>
                </a:cubicBezTo>
                <a:cubicBezTo>
                  <a:pt x="5626943" y="3482578"/>
                  <a:pt x="5625702" y="3485059"/>
                  <a:pt x="5625702" y="3490019"/>
                </a:cubicBezTo>
                <a:cubicBezTo>
                  <a:pt x="5625702" y="3504902"/>
                  <a:pt x="5630664" y="3502421"/>
                  <a:pt x="5640585" y="3482578"/>
                </a:cubicBezTo>
                <a:cubicBezTo>
                  <a:pt x="5645547" y="3472656"/>
                  <a:pt x="5651747" y="3463974"/>
                  <a:pt x="5659189" y="3456533"/>
                </a:cubicBezTo>
                <a:cubicBezTo>
                  <a:pt x="5666630" y="3449092"/>
                  <a:pt x="5670351" y="3442890"/>
                  <a:pt x="5670351" y="3437929"/>
                </a:cubicBezTo>
                <a:cubicBezTo>
                  <a:pt x="5670351" y="3432969"/>
                  <a:pt x="5670351" y="3430488"/>
                  <a:pt x="5670351" y="3430488"/>
                </a:cubicBezTo>
                <a:cubicBezTo>
                  <a:pt x="5670351" y="3430488"/>
                  <a:pt x="5672831" y="3428007"/>
                  <a:pt x="5677792" y="3423047"/>
                </a:cubicBezTo>
                <a:cubicBezTo>
                  <a:pt x="5677792" y="3428007"/>
                  <a:pt x="5680272" y="3430488"/>
                  <a:pt x="5685234" y="3430488"/>
                </a:cubicBezTo>
                <a:cubicBezTo>
                  <a:pt x="5690195" y="3425527"/>
                  <a:pt x="5692675" y="3423047"/>
                  <a:pt x="5692675" y="3423047"/>
                </a:cubicBezTo>
                <a:cubicBezTo>
                  <a:pt x="5692675" y="3423047"/>
                  <a:pt x="5692675" y="3420566"/>
                  <a:pt x="5692675" y="3415605"/>
                </a:cubicBezTo>
                <a:cubicBezTo>
                  <a:pt x="5697636" y="3410644"/>
                  <a:pt x="5701357" y="3406924"/>
                  <a:pt x="5703837" y="3404443"/>
                </a:cubicBezTo>
                <a:cubicBezTo>
                  <a:pt x="5706317" y="3401962"/>
                  <a:pt x="5707558" y="3399482"/>
                  <a:pt x="5707558" y="3397002"/>
                </a:cubicBezTo>
                <a:cubicBezTo>
                  <a:pt x="5707558" y="3394522"/>
                  <a:pt x="5707558" y="3392041"/>
                  <a:pt x="5707558" y="3389560"/>
                </a:cubicBezTo>
                <a:cubicBezTo>
                  <a:pt x="5707558" y="3387080"/>
                  <a:pt x="5708799" y="3384600"/>
                  <a:pt x="5711279" y="3382119"/>
                </a:cubicBezTo>
                <a:cubicBezTo>
                  <a:pt x="5713759" y="3379638"/>
                  <a:pt x="5714999" y="3378398"/>
                  <a:pt x="5714999" y="3378398"/>
                </a:cubicBezTo>
                <a:cubicBezTo>
                  <a:pt x="5714999" y="3378398"/>
                  <a:pt x="5714999" y="3373437"/>
                  <a:pt x="5714999" y="3363515"/>
                </a:cubicBezTo>
                <a:lnTo>
                  <a:pt x="5729882" y="3333750"/>
                </a:lnTo>
                <a:close/>
                <a:moveTo>
                  <a:pt x="6488906" y="3311426"/>
                </a:moveTo>
                <a:lnTo>
                  <a:pt x="6496347" y="3311426"/>
                </a:lnTo>
                <a:lnTo>
                  <a:pt x="6488906" y="3318867"/>
                </a:lnTo>
                <a:cubicBezTo>
                  <a:pt x="6488906" y="3318867"/>
                  <a:pt x="6488906" y="3316386"/>
                  <a:pt x="6488906" y="3311426"/>
                </a:cubicBezTo>
                <a:close/>
                <a:moveTo>
                  <a:pt x="6354960" y="3311426"/>
                </a:moveTo>
                <a:lnTo>
                  <a:pt x="6354960" y="3326308"/>
                </a:lnTo>
                <a:lnTo>
                  <a:pt x="6362402" y="3318867"/>
                </a:lnTo>
                <a:lnTo>
                  <a:pt x="6362402" y="3326308"/>
                </a:lnTo>
                <a:lnTo>
                  <a:pt x="6369843" y="3318867"/>
                </a:lnTo>
                <a:cubicBezTo>
                  <a:pt x="6369843" y="3313906"/>
                  <a:pt x="6367363" y="3311426"/>
                  <a:pt x="6362402" y="3311426"/>
                </a:cubicBezTo>
                <a:lnTo>
                  <a:pt x="6362402" y="3318867"/>
                </a:lnTo>
                <a:close/>
                <a:moveTo>
                  <a:pt x="260449" y="3289101"/>
                </a:moveTo>
                <a:lnTo>
                  <a:pt x="267890" y="3289101"/>
                </a:lnTo>
                <a:cubicBezTo>
                  <a:pt x="267890" y="3294062"/>
                  <a:pt x="266650" y="3296543"/>
                  <a:pt x="264170" y="3296543"/>
                </a:cubicBezTo>
                <a:cubicBezTo>
                  <a:pt x="261689" y="3296543"/>
                  <a:pt x="261689" y="3299023"/>
                  <a:pt x="264170" y="3303984"/>
                </a:cubicBezTo>
                <a:cubicBezTo>
                  <a:pt x="266650" y="3308945"/>
                  <a:pt x="267890" y="3311426"/>
                  <a:pt x="267890" y="3311426"/>
                </a:cubicBezTo>
                <a:cubicBezTo>
                  <a:pt x="262929" y="3311426"/>
                  <a:pt x="260449" y="3313906"/>
                  <a:pt x="260449" y="3318867"/>
                </a:cubicBezTo>
                <a:lnTo>
                  <a:pt x="245566" y="3326308"/>
                </a:lnTo>
                <a:cubicBezTo>
                  <a:pt x="245566" y="3321348"/>
                  <a:pt x="246806" y="3318867"/>
                  <a:pt x="249287" y="3318867"/>
                </a:cubicBezTo>
                <a:cubicBezTo>
                  <a:pt x="251767" y="3318867"/>
                  <a:pt x="253007" y="3313906"/>
                  <a:pt x="253007" y="3303984"/>
                </a:cubicBezTo>
                <a:cubicBezTo>
                  <a:pt x="253007" y="3303984"/>
                  <a:pt x="254248" y="3301504"/>
                  <a:pt x="256728" y="3296543"/>
                </a:cubicBezTo>
                <a:cubicBezTo>
                  <a:pt x="259209" y="3291583"/>
                  <a:pt x="260449" y="3289101"/>
                  <a:pt x="260449" y="3289101"/>
                </a:cubicBezTo>
                <a:close/>
                <a:moveTo>
                  <a:pt x="230683" y="3281660"/>
                </a:moveTo>
                <a:cubicBezTo>
                  <a:pt x="235644" y="3281660"/>
                  <a:pt x="235644" y="3286621"/>
                  <a:pt x="230683" y="3296543"/>
                </a:cubicBezTo>
                <a:lnTo>
                  <a:pt x="223242" y="3296543"/>
                </a:lnTo>
                <a:cubicBezTo>
                  <a:pt x="223242" y="3286621"/>
                  <a:pt x="225722" y="3281660"/>
                  <a:pt x="230683" y="3281660"/>
                </a:cubicBezTo>
                <a:close/>
                <a:moveTo>
                  <a:pt x="6362402" y="3274219"/>
                </a:moveTo>
                <a:cubicBezTo>
                  <a:pt x="6367363" y="3274219"/>
                  <a:pt x="6369843" y="3274219"/>
                  <a:pt x="6369843" y="3274219"/>
                </a:cubicBezTo>
                <a:cubicBezTo>
                  <a:pt x="6369843" y="3279179"/>
                  <a:pt x="6367363" y="3281660"/>
                  <a:pt x="6362402" y="3281660"/>
                </a:cubicBezTo>
                <a:close/>
                <a:moveTo>
                  <a:pt x="6414491" y="3266777"/>
                </a:moveTo>
                <a:lnTo>
                  <a:pt x="6421933" y="3266777"/>
                </a:lnTo>
                <a:cubicBezTo>
                  <a:pt x="6421933" y="3271738"/>
                  <a:pt x="6420692" y="3274219"/>
                  <a:pt x="6418212" y="3274219"/>
                </a:cubicBezTo>
                <a:cubicBezTo>
                  <a:pt x="6415732" y="3274219"/>
                  <a:pt x="6414491" y="3271738"/>
                  <a:pt x="6414491" y="3266777"/>
                </a:cubicBezTo>
                <a:close/>
                <a:moveTo>
                  <a:pt x="5826620" y="3266777"/>
                </a:moveTo>
                <a:cubicBezTo>
                  <a:pt x="5826620" y="3266777"/>
                  <a:pt x="5822900" y="3270498"/>
                  <a:pt x="5815458" y="3277939"/>
                </a:cubicBezTo>
                <a:cubicBezTo>
                  <a:pt x="5808017" y="3285381"/>
                  <a:pt x="5801816" y="3296543"/>
                  <a:pt x="5796855" y="3311426"/>
                </a:cubicBezTo>
                <a:cubicBezTo>
                  <a:pt x="5791893" y="3321348"/>
                  <a:pt x="5786933" y="3328790"/>
                  <a:pt x="5781972" y="3333750"/>
                </a:cubicBezTo>
                <a:lnTo>
                  <a:pt x="5774531" y="3341191"/>
                </a:lnTo>
                <a:cubicBezTo>
                  <a:pt x="5774531" y="3341191"/>
                  <a:pt x="5772050" y="3343672"/>
                  <a:pt x="5767089" y="3348633"/>
                </a:cubicBezTo>
                <a:lnTo>
                  <a:pt x="5752206" y="3363515"/>
                </a:lnTo>
                <a:lnTo>
                  <a:pt x="5737324" y="3408164"/>
                </a:lnTo>
                <a:lnTo>
                  <a:pt x="5729882" y="3423047"/>
                </a:lnTo>
                <a:cubicBezTo>
                  <a:pt x="5724921" y="3428007"/>
                  <a:pt x="5722441" y="3432969"/>
                  <a:pt x="5722441" y="3437929"/>
                </a:cubicBezTo>
                <a:lnTo>
                  <a:pt x="5707558" y="3452812"/>
                </a:lnTo>
                <a:cubicBezTo>
                  <a:pt x="5707558" y="3452812"/>
                  <a:pt x="5707558" y="3455293"/>
                  <a:pt x="5707558" y="3460254"/>
                </a:cubicBezTo>
                <a:lnTo>
                  <a:pt x="5700116" y="3475136"/>
                </a:lnTo>
                <a:cubicBezTo>
                  <a:pt x="5700116" y="3480097"/>
                  <a:pt x="5697636" y="3485059"/>
                  <a:pt x="5692675" y="3490019"/>
                </a:cubicBezTo>
                <a:lnTo>
                  <a:pt x="5685234" y="3504902"/>
                </a:lnTo>
                <a:lnTo>
                  <a:pt x="5685234" y="3490019"/>
                </a:lnTo>
                <a:cubicBezTo>
                  <a:pt x="5690195" y="3480097"/>
                  <a:pt x="5692675" y="3472656"/>
                  <a:pt x="5692675" y="3467695"/>
                </a:cubicBezTo>
                <a:lnTo>
                  <a:pt x="5700116" y="3460254"/>
                </a:lnTo>
                <a:lnTo>
                  <a:pt x="5707558" y="3437929"/>
                </a:lnTo>
                <a:lnTo>
                  <a:pt x="5700116" y="3423047"/>
                </a:lnTo>
                <a:cubicBezTo>
                  <a:pt x="5695155" y="3432969"/>
                  <a:pt x="5691434" y="3437929"/>
                  <a:pt x="5688954" y="3437929"/>
                </a:cubicBezTo>
                <a:cubicBezTo>
                  <a:pt x="5686474" y="3437929"/>
                  <a:pt x="5682754" y="3444131"/>
                  <a:pt x="5677792" y="3456533"/>
                </a:cubicBezTo>
                <a:cubicBezTo>
                  <a:pt x="5672831" y="3468935"/>
                  <a:pt x="5669110" y="3475136"/>
                  <a:pt x="5666630" y="3475136"/>
                </a:cubicBezTo>
                <a:cubicBezTo>
                  <a:pt x="5664150" y="3475136"/>
                  <a:pt x="5661669" y="3476377"/>
                  <a:pt x="5659189" y="3478857"/>
                </a:cubicBezTo>
                <a:cubicBezTo>
                  <a:pt x="5656709" y="3481338"/>
                  <a:pt x="5654227" y="3486299"/>
                  <a:pt x="5651747" y="3493740"/>
                </a:cubicBezTo>
                <a:cubicBezTo>
                  <a:pt x="5649267" y="3501181"/>
                  <a:pt x="5648027" y="3507383"/>
                  <a:pt x="5648027" y="3512344"/>
                </a:cubicBezTo>
                <a:cubicBezTo>
                  <a:pt x="5638105" y="3552031"/>
                  <a:pt x="5618261" y="3574355"/>
                  <a:pt x="5588495" y="3579316"/>
                </a:cubicBezTo>
                <a:cubicBezTo>
                  <a:pt x="5578574" y="3579316"/>
                  <a:pt x="5573613" y="3578076"/>
                  <a:pt x="5573613" y="3575595"/>
                </a:cubicBezTo>
                <a:cubicBezTo>
                  <a:pt x="5573613" y="3573115"/>
                  <a:pt x="5576093" y="3571875"/>
                  <a:pt x="5581054" y="3571875"/>
                </a:cubicBezTo>
                <a:lnTo>
                  <a:pt x="5573613" y="3564433"/>
                </a:lnTo>
                <a:cubicBezTo>
                  <a:pt x="5568651" y="3569394"/>
                  <a:pt x="5566171" y="3569394"/>
                  <a:pt x="5566171" y="3564433"/>
                </a:cubicBezTo>
                <a:cubicBezTo>
                  <a:pt x="5566171" y="3559473"/>
                  <a:pt x="5564931" y="3555752"/>
                  <a:pt x="5562450" y="3553271"/>
                </a:cubicBezTo>
                <a:cubicBezTo>
                  <a:pt x="5559970" y="3550791"/>
                  <a:pt x="5555009" y="3544590"/>
                  <a:pt x="5547568" y="3534668"/>
                </a:cubicBezTo>
                <a:cubicBezTo>
                  <a:pt x="5540126" y="3524746"/>
                  <a:pt x="5535165" y="3522266"/>
                  <a:pt x="5532685" y="3527226"/>
                </a:cubicBezTo>
                <a:cubicBezTo>
                  <a:pt x="5530205" y="3532187"/>
                  <a:pt x="5530205" y="3535908"/>
                  <a:pt x="5532685" y="3538388"/>
                </a:cubicBezTo>
                <a:cubicBezTo>
                  <a:pt x="5535165" y="3540869"/>
                  <a:pt x="5533925" y="3544590"/>
                  <a:pt x="5528964" y="3549551"/>
                </a:cubicBezTo>
                <a:lnTo>
                  <a:pt x="5528964" y="3556992"/>
                </a:lnTo>
                <a:cubicBezTo>
                  <a:pt x="5533925" y="3552031"/>
                  <a:pt x="5536406" y="3552031"/>
                  <a:pt x="5536406" y="3556992"/>
                </a:cubicBezTo>
                <a:lnTo>
                  <a:pt x="5543847" y="3579316"/>
                </a:lnTo>
                <a:lnTo>
                  <a:pt x="5528964" y="3586758"/>
                </a:lnTo>
                <a:cubicBezTo>
                  <a:pt x="5524003" y="3586758"/>
                  <a:pt x="5521523" y="3584277"/>
                  <a:pt x="5521523" y="3579316"/>
                </a:cubicBezTo>
                <a:cubicBezTo>
                  <a:pt x="5521523" y="3579316"/>
                  <a:pt x="5520282" y="3580556"/>
                  <a:pt x="5517802" y="3583037"/>
                </a:cubicBezTo>
                <a:cubicBezTo>
                  <a:pt x="5515322" y="3585518"/>
                  <a:pt x="5516561" y="3586758"/>
                  <a:pt x="5521523" y="3586758"/>
                </a:cubicBezTo>
                <a:lnTo>
                  <a:pt x="5521523" y="3609082"/>
                </a:lnTo>
                <a:cubicBezTo>
                  <a:pt x="5516561" y="3609082"/>
                  <a:pt x="5514081" y="3611562"/>
                  <a:pt x="5514081" y="3616523"/>
                </a:cubicBezTo>
                <a:cubicBezTo>
                  <a:pt x="5514081" y="3616523"/>
                  <a:pt x="5514081" y="3619004"/>
                  <a:pt x="5514081" y="3623965"/>
                </a:cubicBezTo>
                <a:cubicBezTo>
                  <a:pt x="5514081" y="3628925"/>
                  <a:pt x="5512841" y="3632646"/>
                  <a:pt x="5510361" y="3635127"/>
                </a:cubicBezTo>
                <a:cubicBezTo>
                  <a:pt x="5507881" y="3637607"/>
                  <a:pt x="5506640" y="3641328"/>
                  <a:pt x="5506640" y="3646289"/>
                </a:cubicBezTo>
                <a:lnTo>
                  <a:pt x="5514081" y="3653730"/>
                </a:lnTo>
                <a:cubicBezTo>
                  <a:pt x="5519043" y="3648769"/>
                  <a:pt x="5521523" y="3643808"/>
                  <a:pt x="5521523" y="3638847"/>
                </a:cubicBezTo>
                <a:lnTo>
                  <a:pt x="5528964" y="3623965"/>
                </a:lnTo>
                <a:lnTo>
                  <a:pt x="5551288" y="3601640"/>
                </a:lnTo>
                <a:lnTo>
                  <a:pt x="5566171" y="3586758"/>
                </a:lnTo>
                <a:cubicBezTo>
                  <a:pt x="5571132" y="3586758"/>
                  <a:pt x="5568651" y="3594199"/>
                  <a:pt x="5558730" y="3609082"/>
                </a:cubicBezTo>
                <a:cubicBezTo>
                  <a:pt x="5558730" y="3614043"/>
                  <a:pt x="5557489" y="3619004"/>
                  <a:pt x="5555009" y="3623965"/>
                </a:cubicBezTo>
                <a:cubicBezTo>
                  <a:pt x="5552529" y="3628925"/>
                  <a:pt x="5551288" y="3631406"/>
                  <a:pt x="5551288" y="3631406"/>
                </a:cubicBezTo>
                <a:cubicBezTo>
                  <a:pt x="5551288" y="3641328"/>
                  <a:pt x="5548808" y="3648769"/>
                  <a:pt x="5543847" y="3653730"/>
                </a:cubicBezTo>
                <a:cubicBezTo>
                  <a:pt x="5538886" y="3658691"/>
                  <a:pt x="5533925" y="3661172"/>
                  <a:pt x="5528964" y="3661172"/>
                </a:cubicBezTo>
                <a:cubicBezTo>
                  <a:pt x="5524003" y="3661172"/>
                  <a:pt x="5517802" y="3664892"/>
                  <a:pt x="5510361" y="3672334"/>
                </a:cubicBezTo>
                <a:cubicBezTo>
                  <a:pt x="5502919" y="3679775"/>
                  <a:pt x="5496718" y="3688457"/>
                  <a:pt x="5491757" y="3698379"/>
                </a:cubicBezTo>
                <a:cubicBezTo>
                  <a:pt x="5486796" y="3708301"/>
                  <a:pt x="5484316" y="3715742"/>
                  <a:pt x="5484316" y="3720703"/>
                </a:cubicBezTo>
                <a:cubicBezTo>
                  <a:pt x="5484316" y="3725664"/>
                  <a:pt x="5481836" y="3730625"/>
                  <a:pt x="5476874" y="3735586"/>
                </a:cubicBezTo>
                <a:cubicBezTo>
                  <a:pt x="5476874" y="3735586"/>
                  <a:pt x="5475634" y="3738066"/>
                  <a:pt x="5473154" y="3743027"/>
                </a:cubicBezTo>
                <a:cubicBezTo>
                  <a:pt x="5470674" y="3747988"/>
                  <a:pt x="5466953" y="3752949"/>
                  <a:pt x="5461991" y="3757910"/>
                </a:cubicBezTo>
                <a:cubicBezTo>
                  <a:pt x="5457030" y="3767832"/>
                  <a:pt x="5452070" y="3775273"/>
                  <a:pt x="5447109" y="3780234"/>
                </a:cubicBezTo>
                <a:cubicBezTo>
                  <a:pt x="5437187" y="3790156"/>
                  <a:pt x="5429746" y="3800078"/>
                  <a:pt x="5424784" y="3810000"/>
                </a:cubicBezTo>
                <a:cubicBezTo>
                  <a:pt x="5419823" y="3819922"/>
                  <a:pt x="5417343" y="3834805"/>
                  <a:pt x="5417343" y="3854648"/>
                </a:cubicBezTo>
                <a:cubicBezTo>
                  <a:pt x="5412382" y="3879453"/>
                  <a:pt x="5404940" y="3895576"/>
                  <a:pt x="5395019" y="3903017"/>
                </a:cubicBezTo>
                <a:cubicBezTo>
                  <a:pt x="5385097" y="3910459"/>
                  <a:pt x="5380136" y="3916660"/>
                  <a:pt x="5380136" y="3921621"/>
                </a:cubicBezTo>
                <a:cubicBezTo>
                  <a:pt x="5380136" y="3926582"/>
                  <a:pt x="5377656" y="3930302"/>
                  <a:pt x="5372695" y="3932783"/>
                </a:cubicBezTo>
                <a:cubicBezTo>
                  <a:pt x="5367733" y="3935264"/>
                  <a:pt x="5364013" y="3938984"/>
                  <a:pt x="5361533" y="3943945"/>
                </a:cubicBezTo>
                <a:cubicBezTo>
                  <a:pt x="5359052" y="3948906"/>
                  <a:pt x="5352850" y="3952627"/>
                  <a:pt x="5342929" y="3955107"/>
                </a:cubicBezTo>
                <a:cubicBezTo>
                  <a:pt x="5333007" y="3957588"/>
                  <a:pt x="5325566" y="3961309"/>
                  <a:pt x="5320605" y="3966269"/>
                </a:cubicBezTo>
                <a:lnTo>
                  <a:pt x="5305722" y="3966269"/>
                </a:lnTo>
                <a:lnTo>
                  <a:pt x="5298281" y="3966269"/>
                </a:lnTo>
                <a:cubicBezTo>
                  <a:pt x="5303242" y="3971230"/>
                  <a:pt x="5303242" y="3974951"/>
                  <a:pt x="5298281" y="3977431"/>
                </a:cubicBezTo>
                <a:cubicBezTo>
                  <a:pt x="5293319" y="3979912"/>
                  <a:pt x="5288359" y="3986113"/>
                  <a:pt x="5283398" y="3996035"/>
                </a:cubicBezTo>
                <a:cubicBezTo>
                  <a:pt x="5278436" y="4005957"/>
                  <a:pt x="5273476" y="4013398"/>
                  <a:pt x="5268515" y="4018359"/>
                </a:cubicBezTo>
                <a:lnTo>
                  <a:pt x="5246191" y="4048125"/>
                </a:lnTo>
                <a:lnTo>
                  <a:pt x="5231308" y="4070449"/>
                </a:lnTo>
                <a:lnTo>
                  <a:pt x="5246191" y="4085332"/>
                </a:lnTo>
                <a:cubicBezTo>
                  <a:pt x="5261074" y="4095254"/>
                  <a:pt x="5268515" y="4100215"/>
                  <a:pt x="5268515" y="4100215"/>
                </a:cubicBezTo>
                <a:cubicBezTo>
                  <a:pt x="5278436" y="4100215"/>
                  <a:pt x="5285878" y="4085332"/>
                  <a:pt x="5290839" y="4055566"/>
                </a:cubicBezTo>
                <a:lnTo>
                  <a:pt x="5298281" y="4033242"/>
                </a:lnTo>
                <a:lnTo>
                  <a:pt x="5298281" y="4025801"/>
                </a:lnTo>
                <a:lnTo>
                  <a:pt x="5305722" y="4025801"/>
                </a:lnTo>
                <a:lnTo>
                  <a:pt x="5320605" y="4025801"/>
                </a:lnTo>
                <a:cubicBezTo>
                  <a:pt x="5325566" y="4030761"/>
                  <a:pt x="5325566" y="4039443"/>
                  <a:pt x="5320605" y="4051845"/>
                </a:cubicBezTo>
                <a:cubicBezTo>
                  <a:pt x="5315643" y="4064248"/>
                  <a:pt x="5310683" y="4070449"/>
                  <a:pt x="5305722" y="4070449"/>
                </a:cubicBezTo>
                <a:cubicBezTo>
                  <a:pt x="5305722" y="4070449"/>
                  <a:pt x="5304481" y="4071689"/>
                  <a:pt x="5302001" y="4074170"/>
                </a:cubicBezTo>
                <a:cubicBezTo>
                  <a:pt x="5299521" y="4076650"/>
                  <a:pt x="5298281" y="4077890"/>
                  <a:pt x="5298281" y="4077890"/>
                </a:cubicBezTo>
                <a:cubicBezTo>
                  <a:pt x="5288359" y="4097734"/>
                  <a:pt x="5287118" y="4110137"/>
                  <a:pt x="5294560" y="4115097"/>
                </a:cubicBezTo>
                <a:cubicBezTo>
                  <a:pt x="5302001" y="4120058"/>
                  <a:pt x="5305722" y="4127500"/>
                  <a:pt x="5305722" y="4137422"/>
                </a:cubicBezTo>
                <a:cubicBezTo>
                  <a:pt x="5305722" y="4142382"/>
                  <a:pt x="5305722" y="4146103"/>
                  <a:pt x="5305722" y="4148584"/>
                </a:cubicBezTo>
                <a:cubicBezTo>
                  <a:pt x="5305722" y="4151064"/>
                  <a:pt x="5305722" y="4152304"/>
                  <a:pt x="5305722" y="4152304"/>
                </a:cubicBezTo>
                <a:cubicBezTo>
                  <a:pt x="5290839" y="4167187"/>
                  <a:pt x="5280918" y="4172148"/>
                  <a:pt x="5275956" y="4167187"/>
                </a:cubicBezTo>
                <a:lnTo>
                  <a:pt x="5261074" y="4174629"/>
                </a:lnTo>
                <a:lnTo>
                  <a:pt x="5246191" y="4174629"/>
                </a:lnTo>
                <a:cubicBezTo>
                  <a:pt x="5236269" y="4184551"/>
                  <a:pt x="5228828" y="4191992"/>
                  <a:pt x="5223866" y="4196953"/>
                </a:cubicBezTo>
                <a:cubicBezTo>
                  <a:pt x="5223866" y="4201914"/>
                  <a:pt x="5228828" y="4211836"/>
                  <a:pt x="5238749" y="4226719"/>
                </a:cubicBezTo>
                <a:cubicBezTo>
                  <a:pt x="5258593" y="4241601"/>
                  <a:pt x="5270995" y="4251523"/>
                  <a:pt x="5275956" y="4256484"/>
                </a:cubicBezTo>
                <a:cubicBezTo>
                  <a:pt x="5285878" y="4256484"/>
                  <a:pt x="5292080" y="4256484"/>
                  <a:pt x="5294560" y="4256484"/>
                </a:cubicBezTo>
                <a:cubicBezTo>
                  <a:pt x="5297040" y="4256484"/>
                  <a:pt x="5298281" y="4256484"/>
                  <a:pt x="5298281" y="4256484"/>
                </a:cubicBezTo>
                <a:lnTo>
                  <a:pt x="5313163" y="4256484"/>
                </a:lnTo>
                <a:cubicBezTo>
                  <a:pt x="5318125" y="4251523"/>
                  <a:pt x="5321845" y="4245322"/>
                  <a:pt x="5324325" y="4237881"/>
                </a:cubicBezTo>
                <a:cubicBezTo>
                  <a:pt x="5326806" y="4230439"/>
                  <a:pt x="5328046" y="4225478"/>
                  <a:pt x="5328046" y="4222998"/>
                </a:cubicBezTo>
                <a:cubicBezTo>
                  <a:pt x="5328046" y="4220517"/>
                  <a:pt x="5328046" y="4218037"/>
                  <a:pt x="5328046" y="4215556"/>
                </a:cubicBezTo>
                <a:cubicBezTo>
                  <a:pt x="5328046" y="4213076"/>
                  <a:pt x="5330526" y="4211836"/>
                  <a:pt x="5335488" y="4211836"/>
                </a:cubicBezTo>
                <a:lnTo>
                  <a:pt x="5335488" y="4204394"/>
                </a:lnTo>
                <a:cubicBezTo>
                  <a:pt x="5335488" y="4199434"/>
                  <a:pt x="5336728" y="4196953"/>
                  <a:pt x="5339208" y="4196953"/>
                </a:cubicBezTo>
                <a:cubicBezTo>
                  <a:pt x="5341688" y="4196953"/>
                  <a:pt x="5342929" y="4191992"/>
                  <a:pt x="5342929" y="4182070"/>
                </a:cubicBezTo>
                <a:lnTo>
                  <a:pt x="5350370" y="4167187"/>
                </a:lnTo>
                <a:cubicBezTo>
                  <a:pt x="5355332" y="4167187"/>
                  <a:pt x="5357812" y="4164707"/>
                  <a:pt x="5357812" y="4159746"/>
                </a:cubicBezTo>
                <a:lnTo>
                  <a:pt x="5357812" y="4152304"/>
                </a:lnTo>
                <a:cubicBezTo>
                  <a:pt x="5362773" y="4152304"/>
                  <a:pt x="5367733" y="4147344"/>
                  <a:pt x="5372695" y="4137422"/>
                </a:cubicBezTo>
                <a:lnTo>
                  <a:pt x="5372695" y="4122539"/>
                </a:lnTo>
                <a:lnTo>
                  <a:pt x="5372695" y="4115097"/>
                </a:lnTo>
                <a:cubicBezTo>
                  <a:pt x="5377656" y="4110137"/>
                  <a:pt x="5382616" y="4107656"/>
                  <a:pt x="5387577" y="4107656"/>
                </a:cubicBezTo>
                <a:cubicBezTo>
                  <a:pt x="5392539" y="4107656"/>
                  <a:pt x="5395019" y="4100215"/>
                  <a:pt x="5395019" y="4085332"/>
                </a:cubicBezTo>
                <a:lnTo>
                  <a:pt x="5402460" y="4085332"/>
                </a:lnTo>
                <a:cubicBezTo>
                  <a:pt x="5402460" y="4085332"/>
                  <a:pt x="5403701" y="4082851"/>
                  <a:pt x="5406181" y="4077890"/>
                </a:cubicBezTo>
                <a:cubicBezTo>
                  <a:pt x="5408661" y="4072930"/>
                  <a:pt x="5412382" y="4065488"/>
                  <a:pt x="5417343" y="4055566"/>
                </a:cubicBezTo>
                <a:lnTo>
                  <a:pt x="5454550" y="4018359"/>
                </a:lnTo>
                <a:lnTo>
                  <a:pt x="5491757" y="3966269"/>
                </a:lnTo>
                <a:lnTo>
                  <a:pt x="5521523" y="3906738"/>
                </a:lnTo>
                <a:cubicBezTo>
                  <a:pt x="5526484" y="3906738"/>
                  <a:pt x="5528964" y="3904257"/>
                  <a:pt x="5528964" y="3899297"/>
                </a:cubicBezTo>
                <a:cubicBezTo>
                  <a:pt x="5528964" y="3899297"/>
                  <a:pt x="5528964" y="3898057"/>
                  <a:pt x="5528964" y="3895576"/>
                </a:cubicBezTo>
                <a:cubicBezTo>
                  <a:pt x="5528964" y="3893095"/>
                  <a:pt x="5531444" y="3891855"/>
                  <a:pt x="5536406" y="3891855"/>
                </a:cubicBezTo>
                <a:cubicBezTo>
                  <a:pt x="5536406" y="3896816"/>
                  <a:pt x="5536406" y="3900537"/>
                  <a:pt x="5536406" y="3903017"/>
                </a:cubicBezTo>
                <a:cubicBezTo>
                  <a:pt x="5536406" y="3905498"/>
                  <a:pt x="5533925" y="3906738"/>
                  <a:pt x="5528964" y="3906738"/>
                </a:cubicBezTo>
                <a:cubicBezTo>
                  <a:pt x="5528964" y="3906738"/>
                  <a:pt x="5530205" y="3909219"/>
                  <a:pt x="5532685" y="3914179"/>
                </a:cubicBezTo>
                <a:cubicBezTo>
                  <a:pt x="5535165" y="3919140"/>
                  <a:pt x="5541367" y="3909219"/>
                  <a:pt x="5551288" y="3884414"/>
                </a:cubicBezTo>
                <a:lnTo>
                  <a:pt x="5573613" y="3847207"/>
                </a:lnTo>
                <a:lnTo>
                  <a:pt x="5573613" y="3862090"/>
                </a:lnTo>
                <a:lnTo>
                  <a:pt x="5581054" y="3869531"/>
                </a:lnTo>
                <a:lnTo>
                  <a:pt x="5588495" y="3862090"/>
                </a:lnTo>
                <a:lnTo>
                  <a:pt x="5603378" y="3832324"/>
                </a:lnTo>
                <a:cubicBezTo>
                  <a:pt x="5608340" y="3822402"/>
                  <a:pt x="5610820" y="3814961"/>
                  <a:pt x="5610820" y="3810000"/>
                </a:cubicBezTo>
                <a:cubicBezTo>
                  <a:pt x="5610820" y="3810000"/>
                  <a:pt x="5612060" y="3807519"/>
                  <a:pt x="5614540" y="3802558"/>
                </a:cubicBezTo>
                <a:cubicBezTo>
                  <a:pt x="5617020" y="3797598"/>
                  <a:pt x="5618261" y="3792636"/>
                  <a:pt x="5618261" y="3787676"/>
                </a:cubicBezTo>
                <a:cubicBezTo>
                  <a:pt x="5618261" y="3772793"/>
                  <a:pt x="5618261" y="3765351"/>
                  <a:pt x="5618261" y="3765351"/>
                </a:cubicBezTo>
                <a:lnTo>
                  <a:pt x="5618261" y="3757910"/>
                </a:lnTo>
                <a:cubicBezTo>
                  <a:pt x="5618261" y="3752949"/>
                  <a:pt x="5623222" y="3743027"/>
                  <a:pt x="5633144" y="3728144"/>
                </a:cubicBezTo>
                <a:cubicBezTo>
                  <a:pt x="5643065" y="3713261"/>
                  <a:pt x="5648027" y="3703339"/>
                  <a:pt x="5648027" y="3698379"/>
                </a:cubicBezTo>
                <a:cubicBezTo>
                  <a:pt x="5652988" y="3698379"/>
                  <a:pt x="5655468" y="3695898"/>
                  <a:pt x="5655468" y="3690937"/>
                </a:cubicBezTo>
                <a:cubicBezTo>
                  <a:pt x="5660429" y="3681015"/>
                  <a:pt x="5657948" y="3678535"/>
                  <a:pt x="5648027" y="3683496"/>
                </a:cubicBezTo>
                <a:lnTo>
                  <a:pt x="5648027" y="3668613"/>
                </a:lnTo>
                <a:cubicBezTo>
                  <a:pt x="5648027" y="3658691"/>
                  <a:pt x="5650507" y="3651250"/>
                  <a:pt x="5655468" y="3646289"/>
                </a:cubicBezTo>
                <a:lnTo>
                  <a:pt x="5655468" y="3653730"/>
                </a:lnTo>
                <a:lnTo>
                  <a:pt x="5662909" y="3661172"/>
                </a:lnTo>
                <a:cubicBezTo>
                  <a:pt x="5667871" y="3656211"/>
                  <a:pt x="5670351" y="3651250"/>
                  <a:pt x="5670351" y="3646289"/>
                </a:cubicBezTo>
                <a:cubicBezTo>
                  <a:pt x="5670351" y="3646289"/>
                  <a:pt x="5671591" y="3643808"/>
                  <a:pt x="5674072" y="3638847"/>
                </a:cubicBezTo>
                <a:cubicBezTo>
                  <a:pt x="5676552" y="3633887"/>
                  <a:pt x="5680272" y="3631406"/>
                  <a:pt x="5685234" y="3631406"/>
                </a:cubicBezTo>
                <a:lnTo>
                  <a:pt x="5677792" y="3623965"/>
                </a:lnTo>
                <a:lnTo>
                  <a:pt x="5670351" y="3623965"/>
                </a:lnTo>
                <a:cubicBezTo>
                  <a:pt x="5670351" y="3623965"/>
                  <a:pt x="5671591" y="3621484"/>
                  <a:pt x="5674072" y="3616523"/>
                </a:cubicBezTo>
                <a:cubicBezTo>
                  <a:pt x="5676552" y="3611562"/>
                  <a:pt x="5677792" y="3606601"/>
                  <a:pt x="5677792" y="3601640"/>
                </a:cubicBezTo>
                <a:lnTo>
                  <a:pt x="5692675" y="3601640"/>
                </a:lnTo>
                <a:lnTo>
                  <a:pt x="5700116" y="3601640"/>
                </a:lnTo>
                <a:cubicBezTo>
                  <a:pt x="5700116" y="3596680"/>
                  <a:pt x="5702597" y="3596680"/>
                  <a:pt x="5707558" y="3601640"/>
                </a:cubicBezTo>
                <a:lnTo>
                  <a:pt x="5714999" y="3594199"/>
                </a:lnTo>
                <a:cubicBezTo>
                  <a:pt x="5719961" y="3589238"/>
                  <a:pt x="5722441" y="3584277"/>
                  <a:pt x="5722441" y="3579316"/>
                </a:cubicBezTo>
                <a:cubicBezTo>
                  <a:pt x="5722441" y="3574355"/>
                  <a:pt x="5719961" y="3574355"/>
                  <a:pt x="5714999" y="3579316"/>
                </a:cubicBezTo>
                <a:cubicBezTo>
                  <a:pt x="5710038" y="3584277"/>
                  <a:pt x="5707558" y="3586758"/>
                  <a:pt x="5707558" y="3586758"/>
                </a:cubicBezTo>
                <a:cubicBezTo>
                  <a:pt x="5707558" y="3586758"/>
                  <a:pt x="5707558" y="3584277"/>
                  <a:pt x="5707558" y="3579316"/>
                </a:cubicBezTo>
                <a:cubicBezTo>
                  <a:pt x="5707558" y="3579316"/>
                  <a:pt x="5710038" y="3576836"/>
                  <a:pt x="5714999" y="3571875"/>
                </a:cubicBezTo>
                <a:cubicBezTo>
                  <a:pt x="5719961" y="3566914"/>
                  <a:pt x="5722441" y="3559473"/>
                  <a:pt x="5722441" y="3549551"/>
                </a:cubicBezTo>
                <a:cubicBezTo>
                  <a:pt x="5732362" y="3534668"/>
                  <a:pt x="5734843" y="3524746"/>
                  <a:pt x="5729882" y="3519785"/>
                </a:cubicBezTo>
                <a:cubicBezTo>
                  <a:pt x="5724921" y="3514824"/>
                  <a:pt x="5727402" y="3512344"/>
                  <a:pt x="5737324" y="3512344"/>
                </a:cubicBezTo>
                <a:lnTo>
                  <a:pt x="5744765" y="3512344"/>
                </a:lnTo>
                <a:lnTo>
                  <a:pt x="5744765" y="3504902"/>
                </a:lnTo>
                <a:cubicBezTo>
                  <a:pt x="5749726" y="3504902"/>
                  <a:pt x="5754686" y="3504902"/>
                  <a:pt x="5759648" y="3504902"/>
                </a:cubicBezTo>
                <a:cubicBezTo>
                  <a:pt x="5764609" y="3504902"/>
                  <a:pt x="5764609" y="3499941"/>
                  <a:pt x="5759648" y="3490019"/>
                </a:cubicBezTo>
                <a:lnTo>
                  <a:pt x="5752206" y="3490019"/>
                </a:lnTo>
                <a:cubicBezTo>
                  <a:pt x="5742285" y="3490019"/>
                  <a:pt x="5747245" y="3482578"/>
                  <a:pt x="5767089" y="3467695"/>
                </a:cubicBezTo>
                <a:cubicBezTo>
                  <a:pt x="5772050" y="3462734"/>
                  <a:pt x="5772050" y="3460254"/>
                  <a:pt x="5767089" y="3460254"/>
                </a:cubicBezTo>
                <a:cubicBezTo>
                  <a:pt x="5762128" y="3460254"/>
                  <a:pt x="5757168" y="3460254"/>
                  <a:pt x="5752206" y="3460254"/>
                </a:cubicBezTo>
                <a:lnTo>
                  <a:pt x="5767089" y="3445371"/>
                </a:lnTo>
                <a:cubicBezTo>
                  <a:pt x="5772050" y="3445371"/>
                  <a:pt x="5774531" y="3442890"/>
                  <a:pt x="5774531" y="3437929"/>
                </a:cubicBezTo>
                <a:cubicBezTo>
                  <a:pt x="5774531" y="3437929"/>
                  <a:pt x="5774531" y="3436689"/>
                  <a:pt x="5774531" y="3434209"/>
                </a:cubicBezTo>
                <a:cubicBezTo>
                  <a:pt x="5774531" y="3431729"/>
                  <a:pt x="5777011" y="3428007"/>
                  <a:pt x="5781972" y="3423047"/>
                </a:cubicBezTo>
                <a:lnTo>
                  <a:pt x="5774531" y="3423047"/>
                </a:lnTo>
                <a:lnTo>
                  <a:pt x="5774531" y="3415605"/>
                </a:lnTo>
                <a:cubicBezTo>
                  <a:pt x="5789413" y="3390800"/>
                  <a:pt x="5794375" y="3373437"/>
                  <a:pt x="5789413" y="3363515"/>
                </a:cubicBezTo>
                <a:cubicBezTo>
                  <a:pt x="5789413" y="3363515"/>
                  <a:pt x="5790654" y="3361035"/>
                  <a:pt x="5793134" y="3356074"/>
                </a:cubicBezTo>
                <a:cubicBezTo>
                  <a:pt x="5795614" y="3351113"/>
                  <a:pt x="5799335" y="3343672"/>
                  <a:pt x="5804296" y="3333750"/>
                </a:cubicBezTo>
                <a:cubicBezTo>
                  <a:pt x="5809257" y="3318867"/>
                  <a:pt x="5814218" y="3311426"/>
                  <a:pt x="5819179" y="3311426"/>
                </a:cubicBezTo>
                <a:cubicBezTo>
                  <a:pt x="5824140" y="3311426"/>
                  <a:pt x="5826620" y="3308945"/>
                  <a:pt x="5826620" y="3303984"/>
                </a:cubicBezTo>
                <a:cubicBezTo>
                  <a:pt x="5826620" y="3303984"/>
                  <a:pt x="5824140" y="3303984"/>
                  <a:pt x="5819179" y="3303984"/>
                </a:cubicBezTo>
                <a:lnTo>
                  <a:pt x="5826620" y="3289101"/>
                </a:lnTo>
                <a:close/>
                <a:moveTo>
                  <a:pt x="5811738" y="3266777"/>
                </a:moveTo>
                <a:cubicBezTo>
                  <a:pt x="5811738" y="3271738"/>
                  <a:pt x="5811738" y="3274219"/>
                  <a:pt x="5811738" y="3274219"/>
                </a:cubicBezTo>
                <a:cubicBezTo>
                  <a:pt x="5811738" y="3274219"/>
                  <a:pt x="5814218" y="3271738"/>
                  <a:pt x="5819179" y="3266777"/>
                </a:cubicBezTo>
                <a:cubicBezTo>
                  <a:pt x="5819179" y="3266777"/>
                  <a:pt x="5816699" y="3266777"/>
                  <a:pt x="5811738" y="3266777"/>
                </a:cubicBezTo>
                <a:close/>
                <a:moveTo>
                  <a:pt x="327421" y="3259336"/>
                </a:moveTo>
                <a:cubicBezTo>
                  <a:pt x="322460" y="3259336"/>
                  <a:pt x="321220" y="3260576"/>
                  <a:pt x="323701" y="3263056"/>
                </a:cubicBezTo>
                <a:cubicBezTo>
                  <a:pt x="326181" y="3265537"/>
                  <a:pt x="327421" y="3268017"/>
                  <a:pt x="327421" y="3270498"/>
                </a:cubicBezTo>
                <a:cubicBezTo>
                  <a:pt x="327421" y="3272979"/>
                  <a:pt x="329902" y="3274219"/>
                  <a:pt x="334863" y="3274219"/>
                </a:cubicBezTo>
                <a:cubicBezTo>
                  <a:pt x="334863" y="3274219"/>
                  <a:pt x="334863" y="3271738"/>
                  <a:pt x="334863" y="3266777"/>
                </a:cubicBezTo>
                <a:close/>
                <a:moveTo>
                  <a:pt x="238125" y="3259336"/>
                </a:moveTo>
                <a:lnTo>
                  <a:pt x="238125" y="3266777"/>
                </a:lnTo>
                <a:lnTo>
                  <a:pt x="230683" y="3266777"/>
                </a:lnTo>
                <a:close/>
                <a:moveTo>
                  <a:pt x="6388447" y="3237011"/>
                </a:moveTo>
                <a:cubicBezTo>
                  <a:pt x="6385966" y="3237011"/>
                  <a:pt x="6384726" y="3239492"/>
                  <a:pt x="6384726" y="3244453"/>
                </a:cubicBezTo>
                <a:cubicBezTo>
                  <a:pt x="6384726" y="3249414"/>
                  <a:pt x="6387206" y="3249414"/>
                  <a:pt x="6392167" y="3244453"/>
                </a:cubicBezTo>
                <a:cubicBezTo>
                  <a:pt x="6392167" y="3239492"/>
                  <a:pt x="6390927" y="3237011"/>
                  <a:pt x="6388447" y="3237011"/>
                </a:cubicBezTo>
                <a:close/>
                <a:moveTo>
                  <a:pt x="305097" y="3229570"/>
                </a:moveTo>
                <a:cubicBezTo>
                  <a:pt x="300136" y="3234531"/>
                  <a:pt x="300136" y="3237011"/>
                  <a:pt x="305097" y="3237011"/>
                </a:cubicBezTo>
                <a:cubicBezTo>
                  <a:pt x="305097" y="3241972"/>
                  <a:pt x="302617" y="3244453"/>
                  <a:pt x="297656" y="3244453"/>
                </a:cubicBezTo>
                <a:lnTo>
                  <a:pt x="290214" y="3244453"/>
                </a:lnTo>
                <a:lnTo>
                  <a:pt x="290214" y="3240732"/>
                </a:lnTo>
                <a:cubicBezTo>
                  <a:pt x="290214" y="3243213"/>
                  <a:pt x="287734" y="3246934"/>
                  <a:pt x="282773" y="3251894"/>
                </a:cubicBezTo>
                <a:lnTo>
                  <a:pt x="290214" y="3259336"/>
                </a:lnTo>
                <a:lnTo>
                  <a:pt x="305097" y="3251894"/>
                </a:lnTo>
                <a:lnTo>
                  <a:pt x="305097" y="3237011"/>
                </a:lnTo>
                <a:cubicBezTo>
                  <a:pt x="310058" y="3237011"/>
                  <a:pt x="311298" y="3235772"/>
                  <a:pt x="308818" y="3233291"/>
                </a:cubicBezTo>
                <a:cubicBezTo>
                  <a:pt x="306337" y="3230810"/>
                  <a:pt x="305097" y="3229570"/>
                  <a:pt x="305097" y="3229570"/>
                </a:cubicBezTo>
                <a:close/>
                <a:moveTo>
                  <a:pt x="245566" y="3229570"/>
                </a:moveTo>
                <a:lnTo>
                  <a:pt x="245566" y="3244453"/>
                </a:lnTo>
                <a:lnTo>
                  <a:pt x="238125" y="3244453"/>
                </a:lnTo>
                <a:cubicBezTo>
                  <a:pt x="238125" y="3239492"/>
                  <a:pt x="240605" y="3234531"/>
                  <a:pt x="245566" y="3229570"/>
                </a:cubicBezTo>
                <a:close/>
                <a:moveTo>
                  <a:pt x="6399609" y="3222129"/>
                </a:moveTo>
                <a:cubicBezTo>
                  <a:pt x="6399609" y="3227089"/>
                  <a:pt x="6399609" y="3229570"/>
                  <a:pt x="6399609" y="3229570"/>
                </a:cubicBezTo>
                <a:cubicBezTo>
                  <a:pt x="6404570" y="3229570"/>
                  <a:pt x="6407050" y="3228330"/>
                  <a:pt x="6407050" y="3225849"/>
                </a:cubicBezTo>
                <a:cubicBezTo>
                  <a:pt x="6407050" y="3223369"/>
                  <a:pt x="6407050" y="3222129"/>
                  <a:pt x="6407050" y="3222129"/>
                </a:cubicBezTo>
                <a:close/>
                <a:moveTo>
                  <a:pt x="5982890" y="3214687"/>
                </a:moveTo>
                <a:cubicBezTo>
                  <a:pt x="5982890" y="3214687"/>
                  <a:pt x="5982890" y="3219648"/>
                  <a:pt x="5982890" y="3229570"/>
                </a:cubicBezTo>
                <a:lnTo>
                  <a:pt x="5982890" y="3237011"/>
                </a:lnTo>
                <a:cubicBezTo>
                  <a:pt x="5987851" y="3232051"/>
                  <a:pt x="5990331" y="3227089"/>
                  <a:pt x="5990331" y="3222129"/>
                </a:cubicBezTo>
                <a:close/>
                <a:moveTo>
                  <a:pt x="6511230" y="3207246"/>
                </a:moveTo>
                <a:cubicBezTo>
                  <a:pt x="6516191" y="3207246"/>
                  <a:pt x="6516191" y="3212207"/>
                  <a:pt x="6511230" y="3222129"/>
                </a:cubicBezTo>
                <a:lnTo>
                  <a:pt x="6511230" y="3237011"/>
                </a:lnTo>
                <a:lnTo>
                  <a:pt x="6496347" y="3244453"/>
                </a:lnTo>
                <a:lnTo>
                  <a:pt x="6488906" y="3237011"/>
                </a:lnTo>
                <a:cubicBezTo>
                  <a:pt x="6488906" y="3217169"/>
                  <a:pt x="6496347" y="3207246"/>
                  <a:pt x="6511230" y="3207246"/>
                </a:cubicBezTo>
                <a:close/>
                <a:moveTo>
                  <a:pt x="215800" y="3207246"/>
                </a:moveTo>
                <a:cubicBezTo>
                  <a:pt x="215800" y="3207246"/>
                  <a:pt x="217041" y="3210967"/>
                  <a:pt x="219521" y="3218408"/>
                </a:cubicBezTo>
                <a:cubicBezTo>
                  <a:pt x="222001" y="3225849"/>
                  <a:pt x="223242" y="3229570"/>
                  <a:pt x="223242" y="3229570"/>
                </a:cubicBezTo>
                <a:cubicBezTo>
                  <a:pt x="218281" y="3229570"/>
                  <a:pt x="215800" y="3229570"/>
                  <a:pt x="215800" y="3229570"/>
                </a:cubicBezTo>
                <a:cubicBezTo>
                  <a:pt x="210839" y="3214687"/>
                  <a:pt x="210839" y="3207246"/>
                  <a:pt x="215800" y="3207246"/>
                </a:cubicBezTo>
                <a:close/>
                <a:moveTo>
                  <a:pt x="6526113" y="3192363"/>
                </a:moveTo>
                <a:cubicBezTo>
                  <a:pt x="6531074" y="3192363"/>
                  <a:pt x="6533554" y="3192363"/>
                  <a:pt x="6533554" y="3192363"/>
                </a:cubicBezTo>
                <a:cubicBezTo>
                  <a:pt x="6533554" y="3197324"/>
                  <a:pt x="6532313" y="3199804"/>
                  <a:pt x="6529833" y="3199804"/>
                </a:cubicBezTo>
                <a:cubicBezTo>
                  <a:pt x="6527353" y="3199804"/>
                  <a:pt x="6526113" y="3197324"/>
                  <a:pt x="6526113" y="3192363"/>
                </a:cubicBezTo>
                <a:close/>
                <a:moveTo>
                  <a:pt x="331142" y="3134692"/>
                </a:moveTo>
                <a:cubicBezTo>
                  <a:pt x="333623" y="3133452"/>
                  <a:pt x="337343" y="3135312"/>
                  <a:pt x="342304" y="3140274"/>
                </a:cubicBezTo>
                <a:cubicBezTo>
                  <a:pt x="347265" y="3140274"/>
                  <a:pt x="347265" y="3142754"/>
                  <a:pt x="342304" y="3147715"/>
                </a:cubicBezTo>
                <a:lnTo>
                  <a:pt x="342304" y="3162597"/>
                </a:lnTo>
                <a:lnTo>
                  <a:pt x="342304" y="3184922"/>
                </a:lnTo>
                <a:lnTo>
                  <a:pt x="327421" y="3192363"/>
                </a:lnTo>
                <a:lnTo>
                  <a:pt x="327421" y="3177481"/>
                </a:lnTo>
                <a:cubicBezTo>
                  <a:pt x="332382" y="3167558"/>
                  <a:pt x="334863" y="3160117"/>
                  <a:pt x="334863" y="3155156"/>
                </a:cubicBezTo>
                <a:lnTo>
                  <a:pt x="334863" y="3147715"/>
                </a:lnTo>
                <a:cubicBezTo>
                  <a:pt x="334863" y="3152675"/>
                  <a:pt x="333623" y="3155156"/>
                  <a:pt x="331142" y="3155156"/>
                </a:cubicBezTo>
                <a:cubicBezTo>
                  <a:pt x="328662" y="3155156"/>
                  <a:pt x="327421" y="3152675"/>
                  <a:pt x="327421" y="3147715"/>
                </a:cubicBezTo>
                <a:cubicBezTo>
                  <a:pt x="327421" y="3140273"/>
                  <a:pt x="328662" y="3135933"/>
                  <a:pt x="331142" y="3134692"/>
                </a:cubicBezTo>
                <a:close/>
                <a:moveTo>
                  <a:pt x="349746" y="3110508"/>
                </a:moveTo>
                <a:lnTo>
                  <a:pt x="342304" y="3117949"/>
                </a:lnTo>
                <a:cubicBezTo>
                  <a:pt x="337343" y="3122910"/>
                  <a:pt x="333623" y="3126630"/>
                  <a:pt x="331142" y="3129111"/>
                </a:cubicBezTo>
                <a:cubicBezTo>
                  <a:pt x="328662" y="3131592"/>
                  <a:pt x="327421" y="3132832"/>
                  <a:pt x="327421" y="3132832"/>
                </a:cubicBezTo>
                <a:lnTo>
                  <a:pt x="312539" y="3170039"/>
                </a:lnTo>
                <a:lnTo>
                  <a:pt x="305097" y="3192363"/>
                </a:lnTo>
                <a:cubicBezTo>
                  <a:pt x="300136" y="3197324"/>
                  <a:pt x="297656" y="3202285"/>
                  <a:pt x="297656" y="3207246"/>
                </a:cubicBezTo>
                <a:lnTo>
                  <a:pt x="297656" y="3214687"/>
                </a:lnTo>
                <a:lnTo>
                  <a:pt x="319980" y="3214687"/>
                </a:lnTo>
                <a:lnTo>
                  <a:pt x="327421" y="3214687"/>
                </a:lnTo>
                <a:cubicBezTo>
                  <a:pt x="327421" y="3219648"/>
                  <a:pt x="324941" y="3223369"/>
                  <a:pt x="319980" y="3225849"/>
                </a:cubicBezTo>
                <a:cubicBezTo>
                  <a:pt x="315019" y="3228330"/>
                  <a:pt x="312539" y="3229570"/>
                  <a:pt x="312539" y="3229570"/>
                </a:cubicBezTo>
                <a:lnTo>
                  <a:pt x="319980" y="3229570"/>
                </a:lnTo>
                <a:cubicBezTo>
                  <a:pt x="319980" y="3229570"/>
                  <a:pt x="322460" y="3229570"/>
                  <a:pt x="327421" y="3229570"/>
                </a:cubicBezTo>
                <a:cubicBezTo>
                  <a:pt x="332382" y="3229570"/>
                  <a:pt x="332382" y="3232051"/>
                  <a:pt x="327421" y="3237011"/>
                </a:cubicBezTo>
                <a:cubicBezTo>
                  <a:pt x="327421" y="3237011"/>
                  <a:pt x="328662" y="3238252"/>
                  <a:pt x="331142" y="3240732"/>
                </a:cubicBezTo>
                <a:cubicBezTo>
                  <a:pt x="333623" y="3243213"/>
                  <a:pt x="334863" y="3244453"/>
                  <a:pt x="334863" y="3244453"/>
                </a:cubicBezTo>
                <a:cubicBezTo>
                  <a:pt x="339824" y="3244453"/>
                  <a:pt x="342304" y="3241972"/>
                  <a:pt x="342304" y="3237011"/>
                </a:cubicBezTo>
                <a:cubicBezTo>
                  <a:pt x="342304" y="3232051"/>
                  <a:pt x="342304" y="3229570"/>
                  <a:pt x="342304" y="3229570"/>
                </a:cubicBezTo>
                <a:cubicBezTo>
                  <a:pt x="347265" y="3224609"/>
                  <a:pt x="349746" y="3219648"/>
                  <a:pt x="349746" y="3214687"/>
                </a:cubicBezTo>
                <a:lnTo>
                  <a:pt x="349746" y="3192363"/>
                </a:lnTo>
                <a:cubicBezTo>
                  <a:pt x="354707" y="3182441"/>
                  <a:pt x="359668" y="3179961"/>
                  <a:pt x="364628" y="3184922"/>
                </a:cubicBezTo>
                <a:cubicBezTo>
                  <a:pt x="369589" y="3189882"/>
                  <a:pt x="367109" y="3197324"/>
                  <a:pt x="357187" y="3207246"/>
                </a:cubicBezTo>
                <a:cubicBezTo>
                  <a:pt x="352226" y="3212207"/>
                  <a:pt x="352226" y="3217169"/>
                  <a:pt x="357187" y="3222129"/>
                </a:cubicBezTo>
                <a:cubicBezTo>
                  <a:pt x="362148" y="3227089"/>
                  <a:pt x="367109" y="3230810"/>
                  <a:pt x="372070" y="3233291"/>
                </a:cubicBezTo>
                <a:cubicBezTo>
                  <a:pt x="377031" y="3235772"/>
                  <a:pt x="381992" y="3234531"/>
                  <a:pt x="386953" y="3229570"/>
                </a:cubicBezTo>
                <a:cubicBezTo>
                  <a:pt x="391914" y="3224609"/>
                  <a:pt x="391914" y="3217169"/>
                  <a:pt x="386953" y="3207246"/>
                </a:cubicBezTo>
                <a:lnTo>
                  <a:pt x="379511" y="3184922"/>
                </a:lnTo>
                <a:cubicBezTo>
                  <a:pt x="379511" y="3184922"/>
                  <a:pt x="377031" y="3182441"/>
                  <a:pt x="372070" y="3177481"/>
                </a:cubicBezTo>
                <a:cubicBezTo>
                  <a:pt x="367109" y="3172519"/>
                  <a:pt x="364628" y="3165078"/>
                  <a:pt x="364628" y="3155156"/>
                </a:cubicBezTo>
                <a:cubicBezTo>
                  <a:pt x="364628" y="3150195"/>
                  <a:pt x="363388" y="3145234"/>
                  <a:pt x="360908" y="3140274"/>
                </a:cubicBezTo>
                <a:cubicBezTo>
                  <a:pt x="358427" y="3135312"/>
                  <a:pt x="355947" y="3132832"/>
                  <a:pt x="353466" y="3132832"/>
                </a:cubicBezTo>
                <a:cubicBezTo>
                  <a:pt x="350986" y="3132832"/>
                  <a:pt x="349746" y="3131592"/>
                  <a:pt x="349746" y="3129111"/>
                </a:cubicBezTo>
                <a:cubicBezTo>
                  <a:pt x="349746" y="3126630"/>
                  <a:pt x="349746" y="3122910"/>
                  <a:pt x="349746" y="3117949"/>
                </a:cubicBezTo>
                <a:close/>
                <a:moveTo>
                  <a:pt x="364628" y="3080742"/>
                </a:moveTo>
                <a:cubicBezTo>
                  <a:pt x="364628" y="3085703"/>
                  <a:pt x="364628" y="3088183"/>
                  <a:pt x="364628" y="3088183"/>
                </a:cubicBezTo>
                <a:cubicBezTo>
                  <a:pt x="364628" y="3088183"/>
                  <a:pt x="367109" y="3088183"/>
                  <a:pt x="372070" y="3088183"/>
                </a:cubicBezTo>
                <a:cubicBezTo>
                  <a:pt x="372070" y="3088183"/>
                  <a:pt x="372070" y="3085703"/>
                  <a:pt x="372070" y="3080742"/>
                </a:cubicBezTo>
                <a:cubicBezTo>
                  <a:pt x="367109" y="3080742"/>
                  <a:pt x="364628" y="3080742"/>
                  <a:pt x="364628" y="3080742"/>
                </a:cubicBezTo>
                <a:close/>
                <a:moveTo>
                  <a:pt x="349746" y="3080742"/>
                </a:moveTo>
                <a:cubicBezTo>
                  <a:pt x="344785" y="3085703"/>
                  <a:pt x="342304" y="3090664"/>
                  <a:pt x="342304" y="3095625"/>
                </a:cubicBezTo>
                <a:lnTo>
                  <a:pt x="349746" y="3103067"/>
                </a:lnTo>
                <a:cubicBezTo>
                  <a:pt x="349746" y="3098105"/>
                  <a:pt x="349746" y="3093144"/>
                  <a:pt x="349746" y="3088183"/>
                </a:cubicBezTo>
                <a:cubicBezTo>
                  <a:pt x="349746" y="3083223"/>
                  <a:pt x="349746" y="3080742"/>
                  <a:pt x="349746" y="3080742"/>
                </a:cubicBezTo>
                <a:close/>
                <a:moveTo>
                  <a:pt x="234404" y="3073301"/>
                </a:moveTo>
                <a:cubicBezTo>
                  <a:pt x="226962" y="3073301"/>
                  <a:pt x="223242" y="3074541"/>
                  <a:pt x="223242" y="3077021"/>
                </a:cubicBezTo>
                <a:cubicBezTo>
                  <a:pt x="223242" y="3079502"/>
                  <a:pt x="228203" y="3081982"/>
                  <a:pt x="238125" y="3084463"/>
                </a:cubicBezTo>
                <a:cubicBezTo>
                  <a:pt x="248046" y="3086943"/>
                  <a:pt x="254248" y="3085703"/>
                  <a:pt x="256728" y="3080742"/>
                </a:cubicBezTo>
                <a:cubicBezTo>
                  <a:pt x="259209" y="3075781"/>
                  <a:pt x="257968" y="3073301"/>
                  <a:pt x="253007" y="3073301"/>
                </a:cubicBezTo>
                <a:cubicBezTo>
                  <a:pt x="248046" y="3073301"/>
                  <a:pt x="241845" y="3073301"/>
                  <a:pt x="234404" y="3073301"/>
                </a:cubicBezTo>
                <a:close/>
                <a:moveTo>
                  <a:pt x="334863" y="3050976"/>
                </a:moveTo>
                <a:lnTo>
                  <a:pt x="327421" y="3058418"/>
                </a:lnTo>
                <a:cubicBezTo>
                  <a:pt x="332382" y="3063379"/>
                  <a:pt x="334863" y="3063379"/>
                  <a:pt x="334863" y="3058418"/>
                </a:cubicBezTo>
                <a:cubicBezTo>
                  <a:pt x="334863" y="3058418"/>
                  <a:pt x="334863" y="3055938"/>
                  <a:pt x="334863" y="3050976"/>
                </a:cubicBezTo>
                <a:close/>
                <a:moveTo>
                  <a:pt x="376721" y="3018420"/>
                </a:moveTo>
                <a:cubicBezTo>
                  <a:pt x="376101" y="3017800"/>
                  <a:pt x="374551" y="3018731"/>
                  <a:pt x="372070" y="3021211"/>
                </a:cubicBezTo>
                <a:cubicBezTo>
                  <a:pt x="367109" y="3026172"/>
                  <a:pt x="365869" y="3028653"/>
                  <a:pt x="368349" y="3028653"/>
                </a:cubicBezTo>
                <a:cubicBezTo>
                  <a:pt x="370830" y="3028653"/>
                  <a:pt x="369589" y="3031133"/>
                  <a:pt x="364628" y="3036094"/>
                </a:cubicBezTo>
                <a:lnTo>
                  <a:pt x="364628" y="3058418"/>
                </a:lnTo>
                <a:cubicBezTo>
                  <a:pt x="364628" y="3058418"/>
                  <a:pt x="365869" y="3057178"/>
                  <a:pt x="368349" y="3054697"/>
                </a:cubicBezTo>
                <a:cubicBezTo>
                  <a:pt x="370830" y="3052217"/>
                  <a:pt x="374550" y="3050976"/>
                  <a:pt x="379511" y="3050976"/>
                </a:cubicBezTo>
                <a:cubicBezTo>
                  <a:pt x="389433" y="3055938"/>
                  <a:pt x="394394" y="3055938"/>
                  <a:pt x="394394" y="3050976"/>
                </a:cubicBezTo>
                <a:lnTo>
                  <a:pt x="379511" y="3043535"/>
                </a:lnTo>
                <a:cubicBezTo>
                  <a:pt x="374550" y="3043535"/>
                  <a:pt x="372070" y="3043535"/>
                  <a:pt x="372070" y="3043535"/>
                </a:cubicBezTo>
                <a:cubicBezTo>
                  <a:pt x="372070" y="3038574"/>
                  <a:pt x="373310" y="3032373"/>
                  <a:pt x="375791" y="3024931"/>
                </a:cubicBezTo>
                <a:cubicBezTo>
                  <a:pt x="377031" y="3021211"/>
                  <a:pt x="377341" y="3019040"/>
                  <a:pt x="376721" y="3018420"/>
                </a:cubicBezTo>
                <a:close/>
                <a:moveTo>
                  <a:pt x="385092" y="3001677"/>
                </a:moveTo>
                <a:cubicBezTo>
                  <a:pt x="383852" y="3002297"/>
                  <a:pt x="381992" y="3003848"/>
                  <a:pt x="379511" y="3006328"/>
                </a:cubicBezTo>
                <a:cubicBezTo>
                  <a:pt x="384472" y="3006328"/>
                  <a:pt x="386953" y="3005088"/>
                  <a:pt x="386953" y="3002607"/>
                </a:cubicBezTo>
                <a:cubicBezTo>
                  <a:pt x="386953" y="3001367"/>
                  <a:pt x="386333" y="3001057"/>
                  <a:pt x="385092" y="3001677"/>
                </a:cubicBezTo>
                <a:close/>
                <a:moveTo>
                  <a:pt x="245566" y="2998886"/>
                </a:moveTo>
                <a:cubicBezTo>
                  <a:pt x="245566" y="2998886"/>
                  <a:pt x="245566" y="3000127"/>
                  <a:pt x="245566" y="3002607"/>
                </a:cubicBezTo>
                <a:cubicBezTo>
                  <a:pt x="245566" y="3005088"/>
                  <a:pt x="245566" y="3008809"/>
                  <a:pt x="245566" y="3013769"/>
                </a:cubicBezTo>
                <a:cubicBezTo>
                  <a:pt x="240605" y="3013769"/>
                  <a:pt x="238125" y="3011289"/>
                  <a:pt x="238125" y="3006328"/>
                </a:cubicBezTo>
                <a:cubicBezTo>
                  <a:pt x="238125" y="3001367"/>
                  <a:pt x="240605" y="2998886"/>
                  <a:pt x="245566" y="2998886"/>
                </a:cubicBezTo>
                <a:close/>
                <a:moveTo>
                  <a:pt x="267890" y="2961680"/>
                </a:moveTo>
                <a:cubicBezTo>
                  <a:pt x="272851" y="2961680"/>
                  <a:pt x="277812" y="2964160"/>
                  <a:pt x="282773" y="2969121"/>
                </a:cubicBezTo>
                <a:cubicBezTo>
                  <a:pt x="282773" y="2974082"/>
                  <a:pt x="279052" y="2976562"/>
                  <a:pt x="271611" y="2976562"/>
                </a:cubicBezTo>
                <a:cubicBezTo>
                  <a:pt x="264170" y="2976562"/>
                  <a:pt x="257968" y="2976562"/>
                  <a:pt x="253007" y="2976562"/>
                </a:cubicBezTo>
                <a:lnTo>
                  <a:pt x="253007" y="2969121"/>
                </a:lnTo>
                <a:cubicBezTo>
                  <a:pt x="257968" y="2964160"/>
                  <a:pt x="262929" y="2961680"/>
                  <a:pt x="267890" y="2961680"/>
                </a:cubicBezTo>
                <a:close/>
                <a:moveTo>
                  <a:pt x="401836" y="2924472"/>
                </a:moveTo>
                <a:cubicBezTo>
                  <a:pt x="401836" y="2924472"/>
                  <a:pt x="401836" y="2925713"/>
                  <a:pt x="401836" y="2928193"/>
                </a:cubicBezTo>
                <a:cubicBezTo>
                  <a:pt x="401836" y="2930674"/>
                  <a:pt x="401836" y="2934394"/>
                  <a:pt x="401836" y="2939355"/>
                </a:cubicBezTo>
                <a:lnTo>
                  <a:pt x="394394" y="2946797"/>
                </a:lnTo>
                <a:lnTo>
                  <a:pt x="394394" y="2954238"/>
                </a:lnTo>
                <a:lnTo>
                  <a:pt x="409277" y="2961679"/>
                </a:lnTo>
                <a:cubicBezTo>
                  <a:pt x="414238" y="2961679"/>
                  <a:pt x="414238" y="2956719"/>
                  <a:pt x="409277" y="2946797"/>
                </a:cubicBezTo>
                <a:cubicBezTo>
                  <a:pt x="409277" y="2946797"/>
                  <a:pt x="409277" y="2945557"/>
                  <a:pt x="409277" y="2943076"/>
                </a:cubicBezTo>
                <a:cubicBezTo>
                  <a:pt x="409277" y="2940596"/>
                  <a:pt x="409277" y="2936875"/>
                  <a:pt x="409277" y="2931914"/>
                </a:cubicBezTo>
                <a:close/>
                <a:moveTo>
                  <a:pt x="267890" y="2902148"/>
                </a:moveTo>
                <a:cubicBezTo>
                  <a:pt x="267890" y="2907110"/>
                  <a:pt x="267890" y="2909590"/>
                  <a:pt x="267890" y="2909590"/>
                </a:cubicBezTo>
                <a:cubicBezTo>
                  <a:pt x="262929" y="2909590"/>
                  <a:pt x="260449" y="2909590"/>
                  <a:pt x="260449" y="2909590"/>
                </a:cubicBezTo>
                <a:cubicBezTo>
                  <a:pt x="260449" y="2909590"/>
                  <a:pt x="262929" y="2907110"/>
                  <a:pt x="267890" y="2902148"/>
                </a:cubicBezTo>
                <a:close/>
                <a:moveTo>
                  <a:pt x="253007" y="2902148"/>
                </a:moveTo>
                <a:cubicBezTo>
                  <a:pt x="257968" y="2902148"/>
                  <a:pt x="260449" y="2904629"/>
                  <a:pt x="260449" y="2909590"/>
                </a:cubicBezTo>
                <a:cubicBezTo>
                  <a:pt x="260449" y="2909590"/>
                  <a:pt x="257968" y="2909590"/>
                  <a:pt x="253007" y="2909590"/>
                </a:cubicBezTo>
                <a:cubicBezTo>
                  <a:pt x="248046" y="2909590"/>
                  <a:pt x="245566" y="2908350"/>
                  <a:pt x="245566" y="2905869"/>
                </a:cubicBezTo>
                <a:cubicBezTo>
                  <a:pt x="245566" y="2903389"/>
                  <a:pt x="248046" y="2902148"/>
                  <a:pt x="253007" y="2902148"/>
                </a:cubicBezTo>
                <a:close/>
                <a:moveTo>
                  <a:pt x="400905" y="2899823"/>
                </a:moveTo>
                <a:cubicBezTo>
                  <a:pt x="399045" y="2900133"/>
                  <a:pt x="396875" y="2900908"/>
                  <a:pt x="394394" y="2902148"/>
                </a:cubicBezTo>
                <a:cubicBezTo>
                  <a:pt x="394394" y="2902148"/>
                  <a:pt x="393154" y="2903389"/>
                  <a:pt x="390673" y="2905869"/>
                </a:cubicBezTo>
                <a:cubicBezTo>
                  <a:pt x="388193" y="2908350"/>
                  <a:pt x="386953" y="2912070"/>
                  <a:pt x="386953" y="2917031"/>
                </a:cubicBezTo>
                <a:lnTo>
                  <a:pt x="394394" y="2924472"/>
                </a:lnTo>
                <a:lnTo>
                  <a:pt x="401836" y="2917031"/>
                </a:lnTo>
                <a:cubicBezTo>
                  <a:pt x="406796" y="2917031"/>
                  <a:pt x="409277" y="2914551"/>
                  <a:pt x="409277" y="2909590"/>
                </a:cubicBezTo>
                <a:cubicBezTo>
                  <a:pt x="409277" y="2902149"/>
                  <a:pt x="406487" y="2898893"/>
                  <a:pt x="400905" y="2899823"/>
                </a:cubicBezTo>
                <a:close/>
                <a:moveTo>
                  <a:pt x="6637734" y="2820293"/>
                </a:moveTo>
                <a:cubicBezTo>
                  <a:pt x="6637734" y="2825254"/>
                  <a:pt x="6637734" y="2827734"/>
                  <a:pt x="6637734" y="2827734"/>
                </a:cubicBezTo>
                <a:lnTo>
                  <a:pt x="6645175" y="2827734"/>
                </a:lnTo>
                <a:close/>
                <a:moveTo>
                  <a:pt x="414858" y="2800759"/>
                </a:moveTo>
                <a:cubicBezTo>
                  <a:pt x="413618" y="2801379"/>
                  <a:pt x="411757" y="2802930"/>
                  <a:pt x="409277" y="2805410"/>
                </a:cubicBezTo>
                <a:lnTo>
                  <a:pt x="394394" y="2812851"/>
                </a:lnTo>
                <a:lnTo>
                  <a:pt x="401836" y="2812851"/>
                </a:lnTo>
                <a:lnTo>
                  <a:pt x="416718" y="2812851"/>
                </a:lnTo>
                <a:cubicBezTo>
                  <a:pt x="416718" y="2807891"/>
                  <a:pt x="416718" y="2804170"/>
                  <a:pt x="416718" y="2801689"/>
                </a:cubicBezTo>
                <a:cubicBezTo>
                  <a:pt x="416718" y="2800449"/>
                  <a:pt x="416098" y="2800139"/>
                  <a:pt x="414858" y="2800759"/>
                </a:cubicBezTo>
                <a:close/>
                <a:moveTo>
                  <a:pt x="453925" y="2797969"/>
                </a:moveTo>
                <a:lnTo>
                  <a:pt x="439043" y="2805410"/>
                </a:lnTo>
                <a:cubicBezTo>
                  <a:pt x="439043" y="2800449"/>
                  <a:pt x="436562" y="2800449"/>
                  <a:pt x="431601" y="2805410"/>
                </a:cubicBezTo>
                <a:cubicBezTo>
                  <a:pt x="426640" y="2810371"/>
                  <a:pt x="424160" y="2815332"/>
                  <a:pt x="424160" y="2820293"/>
                </a:cubicBezTo>
                <a:cubicBezTo>
                  <a:pt x="429121" y="2825254"/>
                  <a:pt x="426640" y="2837656"/>
                  <a:pt x="416718" y="2857500"/>
                </a:cubicBezTo>
                <a:cubicBezTo>
                  <a:pt x="406796" y="2877344"/>
                  <a:pt x="403076" y="2889746"/>
                  <a:pt x="405556" y="2894707"/>
                </a:cubicBezTo>
                <a:cubicBezTo>
                  <a:pt x="408037" y="2899668"/>
                  <a:pt x="411757" y="2902148"/>
                  <a:pt x="416718" y="2902148"/>
                </a:cubicBezTo>
                <a:lnTo>
                  <a:pt x="424160" y="2909590"/>
                </a:lnTo>
                <a:lnTo>
                  <a:pt x="416718" y="2924472"/>
                </a:lnTo>
                <a:lnTo>
                  <a:pt x="431601" y="2917031"/>
                </a:lnTo>
                <a:cubicBezTo>
                  <a:pt x="436562" y="2912070"/>
                  <a:pt x="439043" y="2902148"/>
                  <a:pt x="439043" y="2887265"/>
                </a:cubicBezTo>
                <a:cubicBezTo>
                  <a:pt x="439043" y="2877344"/>
                  <a:pt x="437802" y="2869902"/>
                  <a:pt x="435322" y="2864941"/>
                </a:cubicBezTo>
                <a:cubicBezTo>
                  <a:pt x="432841" y="2859980"/>
                  <a:pt x="431601" y="2857500"/>
                  <a:pt x="431601" y="2857500"/>
                </a:cubicBezTo>
                <a:cubicBezTo>
                  <a:pt x="431601" y="2852539"/>
                  <a:pt x="431601" y="2850058"/>
                  <a:pt x="431601" y="2850058"/>
                </a:cubicBezTo>
                <a:cubicBezTo>
                  <a:pt x="436562" y="2845098"/>
                  <a:pt x="439043" y="2845098"/>
                  <a:pt x="439043" y="2850058"/>
                </a:cubicBezTo>
                <a:lnTo>
                  <a:pt x="439043" y="2857500"/>
                </a:lnTo>
                <a:cubicBezTo>
                  <a:pt x="444003" y="2857500"/>
                  <a:pt x="446484" y="2850058"/>
                  <a:pt x="446484" y="2835176"/>
                </a:cubicBezTo>
                <a:cubicBezTo>
                  <a:pt x="446484" y="2820293"/>
                  <a:pt x="448964" y="2810371"/>
                  <a:pt x="453925" y="2805410"/>
                </a:cubicBezTo>
                <a:close/>
                <a:moveTo>
                  <a:pt x="476250" y="2783086"/>
                </a:moveTo>
                <a:lnTo>
                  <a:pt x="468808" y="2827734"/>
                </a:lnTo>
                <a:cubicBezTo>
                  <a:pt x="473769" y="2822773"/>
                  <a:pt x="476250" y="2817813"/>
                  <a:pt x="476250" y="2812851"/>
                </a:cubicBezTo>
                <a:lnTo>
                  <a:pt x="483691" y="2797969"/>
                </a:lnTo>
                <a:cubicBezTo>
                  <a:pt x="483691" y="2797969"/>
                  <a:pt x="483691" y="2795488"/>
                  <a:pt x="483691" y="2790527"/>
                </a:cubicBezTo>
                <a:close/>
                <a:moveTo>
                  <a:pt x="349746" y="2768203"/>
                </a:moveTo>
                <a:cubicBezTo>
                  <a:pt x="354707" y="2773164"/>
                  <a:pt x="355947" y="2778125"/>
                  <a:pt x="353466" y="2783086"/>
                </a:cubicBezTo>
                <a:cubicBezTo>
                  <a:pt x="350986" y="2788047"/>
                  <a:pt x="347265" y="2790527"/>
                  <a:pt x="342304" y="2790527"/>
                </a:cubicBezTo>
                <a:close/>
                <a:moveTo>
                  <a:pt x="6273105" y="2686347"/>
                </a:moveTo>
                <a:cubicBezTo>
                  <a:pt x="6268143" y="2686347"/>
                  <a:pt x="6265663" y="2687588"/>
                  <a:pt x="6265663" y="2690068"/>
                </a:cubicBezTo>
                <a:cubicBezTo>
                  <a:pt x="6265663" y="2692548"/>
                  <a:pt x="6265663" y="2693789"/>
                  <a:pt x="6265663" y="2693789"/>
                </a:cubicBezTo>
                <a:lnTo>
                  <a:pt x="6273105" y="2693789"/>
                </a:lnTo>
                <a:close/>
                <a:moveTo>
                  <a:pt x="502295" y="2671465"/>
                </a:moveTo>
                <a:cubicBezTo>
                  <a:pt x="499814" y="2671465"/>
                  <a:pt x="496093" y="2673945"/>
                  <a:pt x="491132" y="2678906"/>
                </a:cubicBezTo>
                <a:cubicBezTo>
                  <a:pt x="481211" y="2683867"/>
                  <a:pt x="476250" y="2696269"/>
                  <a:pt x="476250" y="2716113"/>
                </a:cubicBezTo>
                <a:lnTo>
                  <a:pt x="483691" y="2753320"/>
                </a:lnTo>
                <a:cubicBezTo>
                  <a:pt x="483691" y="2763242"/>
                  <a:pt x="488652" y="2768203"/>
                  <a:pt x="498574" y="2768203"/>
                </a:cubicBezTo>
                <a:cubicBezTo>
                  <a:pt x="498574" y="2763242"/>
                  <a:pt x="499814" y="2759521"/>
                  <a:pt x="502295" y="2757041"/>
                </a:cubicBezTo>
                <a:cubicBezTo>
                  <a:pt x="504775" y="2754560"/>
                  <a:pt x="508496" y="2750840"/>
                  <a:pt x="513457" y="2745879"/>
                </a:cubicBezTo>
                <a:lnTo>
                  <a:pt x="528339" y="2716113"/>
                </a:lnTo>
                <a:cubicBezTo>
                  <a:pt x="533300" y="2701230"/>
                  <a:pt x="534541" y="2690068"/>
                  <a:pt x="532060" y="2682627"/>
                </a:cubicBezTo>
                <a:cubicBezTo>
                  <a:pt x="529580" y="2675185"/>
                  <a:pt x="523379" y="2671465"/>
                  <a:pt x="513457" y="2671465"/>
                </a:cubicBezTo>
                <a:cubicBezTo>
                  <a:pt x="508496" y="2671465"/>
                  <a:pt x="504775" y="2671465"/>
                  <a:pt x="502295" y="2671465"/>
                </a:cubicBezTo>
                <a:close/>
                <a:moveTo>
                  <a:pt x="6771678" y="2611933"/>
                </a:moveTo>
                <a:lnTo>
                  <a:pt x="6786562" y="2619375"/>
                </a:lnTo>
                <a:cubicBezTo>
                  <a:pt x="6786562" y="2619375"/>
                  <a:pt x="6786562" y="2616895"/>
                  <a:pt x="6786562" y="2611933"/>
                </a:cubicBezTo>
                <a:close/>
                <a:moveTo>
                  <a:pt x="6842372" y="2604492"/>
                </a:moveTo>
                <a:cubicBezTo>
                  <a:pt x="6847333" y="2604492"/>
                  <a:pt x="6853534" y="2606973"/>
                  <a:pt x="6860976" y="2611933"/>
                </a:cubicBezTo>
                <a:cubicBezTo>
                  <a:pt x="6875858" y="2621855"/>
                  <a:pt x="6873378" y="2634258"/>
                  <a:pt x="6853534" y="2649140"/>
                </a:cubicBezTo>
                <a:lnTo>
                  <a:pt x="6831210" y="2686347"/>
                </a:lnTo>
                <a:lnTo>
                  <a:pt x="6816327" y="2701230"/>
                </a:lnTo>
                <a:lnTo>
                  <a:pt x="6801444" y="2708672"/>
                </a:lnTo>
                <a:cubicBezTo>
                  <a:pt x="6801444" y="2713633"/>
                  <a:pt x="6798964" y="2717353"/>
                  <a:pt x="6794003" y="2719834"/>
                </a:cubicBezTo>
                <a:cubicBezTo>
                  <a:pt x="6789042" y="2722314"/>
                  <a:pt x="6786562" y="2726035"/>
                  <a:pt x="6786562" y="2730996"/>
                </a:cubicBezTo>
                <a:lnTo>
                  <a:pt x="6771678" y="2723554"/>
                </a:lnTo>
                <a:cubicBezTo>
                  <a:pt x="6771678" y="2718593"/>
                  <a:pt x="6774159" y="2712392"/>
                  <a:pt x="6779120" y="2704951"/>
                </a:cubicBezTo>
                <a:cubicBezTo>
                  <a:pt x="6784082" y="2697510"/>
                  <a:pt x="6789042" y="2691308"/>
                  <a:pt x="6794003" y="2686347"/>
                </a:cubicBezTo>
                <a:lnTo>
                  <a:pt x="6808886" y="2656582"/>
                </a:lnTo>
                <a:cubicBezTo>
                  <a:pt x="6823768" y="2631777"/>
                  <a:pt x="6831210" y="2616895"/>
                  <a:pt x="6831210" y="2611933"/>
                </a:cubicBezTo>
                <a:cubicBezTo>
                  <a:pt x="6833690" y="2606973"/>
                  <a:pt x="6837412" y="2604492"/>
                  <a:pt x="6842372" y="2604492"/>
                </a:cubicBezTo>
                <a:close/>
                <a:moveTo>
                  <a:pt x="410207" y="2548681"/>
                </a:moveTo>
                <a:cubicBezTo>
                  <a:pt x="412068" y="2548681"/>
                  <a:pt x="414238" y="2549922"/>
                  <a:pt x="416718" y="2552402"/>
                </a:cubicBezTo>
                <a:lnTo>
                  <a:pt x="409277" y="2574726"/>
                </a:lnTo>
                <a:cubicBezTo>
                  <a:pt x="409277" y="2574726"/>
                  <a:pt x="408037" y="2572246"/>
                  <a:pt x="405556" y="2567285"/>
                </a:cubicBezTo>
                <a:cubicBezTo>
                  <a:pt x="403076" y="2562324"/>
                  <a:pt x="403076" y="2557363"/>
                  <a:pt x="405556" y="2552402"/>
                </a:cubicBezTo>
                <a:cubicBezTo>
                  <a:pt x="406796" y="2549922"/>
                  <a:pt x="408347" y="2548681"/>
                  <a:pt x="410207" y="2548681"/>
                </a:cubicBezTo>
                <a:close/>
                <a:moveTo>
                  <a:pt x="6905624" y="2463105"/>
                </a:moveTo>
                <a:lnTo>
                  <a:pt x="6913066" y="2477988"/>
                </a:lnTo>
                <a:lnTo>
                  <a:pt x="6898182" y="2477988"/>
                </a:lnTo>
                <a:cubicBezTo>
                  <a:pt x="6898182" y="2477988"/>
                  <a:pt x="6899424" y="2475508"/>
                  <a:pt x="6901904" y="2470547"/>
                </a:cubicBezTo>
                <a:cubicBezTo>
                  <a:pt x="6904384" y="2465586"/>
                  <a:pt x="6905624" y="2463105"/>
                  <a:pt x="6905624" y="2463105"/>
                </a:cubicBezTo>
                <a:close/>
                <a:moveTo>
                  <a:pt x="513457" y="2453803"/>
                </a:moveTo>
                <a:cubicBezTo>
                  <a:pt x="508496" y="2455044"/>
                  <a:pt x="503535" y="2460625"/>
                  <a:pt x="498574" y="2470547"/>
                </a:cubicBezTo>
                <a:cubicBezTo>
                  <a:pt x="493613" y="2480468"/>
                  <a:pt x="489892" y="2487910"/>
                  <a:pt x="487412" y="2492871"/>
                </a:cubicBezTo>
                <a:cubicBezTo>
                  <a:pt x="484931" y="2497832"/>
                  <a:pt x="483691" y="2502793"/>
                  <a:pt x="483691" y="2507754"/>
                </a:cubicBezTo>
                <a:lnTo>
                  <a:pt x="498574" y="2507754"/>
                </a:lnTo>
                <a:cubicBezTo>
                  <a:pt x="498574" y="2507754"/>
                  <a:pt x="502295" y="2502793"/>
                  <a:pt x="509736" y="2492871"/>
                </a:cubicBezTo>
                <a:cubicBezTo>
                  <a:pt x="517177" y="2482949"/>
                  <a:pt x="520898" y="2477988"/>
                  <a:pt x="520898" y="2477988"/>
                </a:cubicBezTo>
                <a:lnTo>
                  <a:pt x="528339" y="2463105"/>
                </a:lnTo>
                <a:cubicBezTo>
                  <a:pt x="523379" y="2455664"/>
                  <a:pt x="518418" y="2452563"/>
                  <a:pt x="513457" y="2453803"/>
                </a:cubicBezTo>
                <a:close/>
                <a:moveTo>
                  <a:pt x="6652616" y="2336601"/>
                </a:moveTo>
                <a:cubicBezTo>
                  <a:pt x="6647655" y="2341562"/>
                  <a:pt x="6647655" y="2344043"/>
                  <a:pt x="6652616" y="2344043"/>
                </a:cubicBezTo>
                <a:cubicBezTo>
                  <a:pt x="6657578" y="2344043"/>
                  <a:pt x="6660058" y="2341562"/>
                  <a:pt x="6660058" y="2336601"/>
                </a:cubicBezTo>
                <a:close/>
                <a:moveTo>
                  <a:pt x="6667499" y="2329160"/>
                </a:moveTo>
                <a:cubicBezTo>
                  <a:pt x="6662538" y="2329160"/>
                  <a:pt x="6660058" y="2330400"/>
                  <a:pt x="6660058" y="2332881"/>
                </a:cubicBezTo>
                <a:cubicBezTo>
                  <a:pt x="6660058" y="2335361"/>
                  <a:pt x="6661298" y="2336601"/>
                  <a:pt x="6663778" y="2336601"/>
                </a:cubicBezTo>
                <a:cubicBezTo>
                  <a:pt x="6666258" y="2336601"/>
                  <a:pt x="6667499" y="2334121"/>
                  <a:pt x="6667499" y="2329160"/>
                </a:cubicBezTo>
                <a:close/>
                <a:moveTo>
                  <a:pt x="7329784" y="2277070"/>
                </a:moveTo>
                <a:lnTo>
                  <a:pt x="7337226" y="2284511"/>
                </a:lnTo>
                <a:lnTo>
                  <a:pt x="7329784" y="2306836"/>
                </a:lnTo>
                <a:lnTo>
                  <a:pt x="7314902" y="2306836"/>
                </a:lnTo>
                <a:cubicBezTo>
                  <a:pt x="7314902" y="2306836"/>
                  <a:pt x="7312422" y="2306836"/>
                  <a:pt x="7307460" y="2306836"/>
                </a:cubicBezTo>
                <a:lnTo>
                  <a:pt x="7314902" y="2291953"/>
                </a:lnTo>
                <a:cubicBezTo>
                  <a:pt x="7319862" y="2282031"/>
                  <a:pt x="7324823" y="2277070"/>
                  <a:pt x="7329784" y="2277070"/>
                </a:cubicBezTo>
                <a:close/>
                <a:moveTo>
                  <a:pt x="7106542" y="2258467"/>
                </a:moveTo>
                <a:lnTo>
                  <a:pt x="7106542" y="2262187"/>
                </a:lnTo>
                <a:cubicBezTo>
                  <a:pt x="7106542" y="2262187"/>
                  <a:pt x="7104062" y="2262187"/>
                  <a:pt x="7099100" y="2262187"/>
                </a:cubicBezTo>
                <a:close/>
                <a:moveTo>
                  <a:pt x="7108402" y="2242654"/>
                </a:moveTo>
                <a:cubicBezTo>
                  <a:pt x="7109642" y="2242034"/>
                  <a:pt x="7111503" y="2242344"/>
                  <a:pt x="7113984" y="2243584"/>
                </a:cubicBezTo>
                <a:cubicBezTo>
                  <a:pt x="7118944" y="2246064"/>
                  <a:pt x="7118944" y="2249785"/>
                  <a:pt x="7113984" y="2254746"/>
                </a:cubicBezTo>
                <a:lnTo>
                  <a:pt x="7106542" y="2258467"/>
                </a:lnTo>
                <a:lnTo>
                  <a:pt x="7106542" y="2247304"/>
                </a:lnTo>
                <a:cubicBezTo>
                  <a:pt x="7106542" y="2244824"/>
                  <a:pt x="7107162" y="2243274"/>
                  <a:pt x="7108402" y="2242654"/>
                </a:cubicBezTo>
                <a:close/>
                <a:moveTo>
                  <a:pt x="7307460" y="2239863"/>
                </a:moveTo>
                <a:lnTo>
                  <a:pt x="7300018" y="2269629"/>
                </a:lnTo>
                <a:lnTo>
                  <a:pt x="7292577" y="2284511"/>
                </a:lnTo>
                <a:lnTo>
                  <a:pt x="7292577" y="2269629"/>
                </a:lnTo>
                <a:cubicBezTo>
                  <a:pt x="7292577" y="2249785"/>
                  <a:pt x="7297538" y="2239863"/>
                  <a:pt x="7307460" y="2239863"/>
                </a:cubicBezTo>
                <a:close/>
                <a:moveTo>
                  <a:pt x="6533554" y="2232422"/>
                </a:moveTo>
                <a:lnTo>
                  <a:pt x="6540995" y="2239863"/>
                </a:lnTo>
                <a:cubicBezTo>
                  <a:pt x="6540995" y="2234902"/>
                  <a:pt x="6540995" y="2232422"/>
                  <a:pt x="6540995" y="2232422"/>
                </a:cubicBezTo>
                <a:close/>
                <a:moveTo>
                  <a:pt x="7082358" y="2214748"/>
                </a:moveTo>
                <a:cubicBezTo>
                  <a:pt x="7083598" y="2215369"/>
                  <a:pt x="7084218" y="2217539"/>
                  <a:pt x="7084218" y="2221260"/>
                </a:cubicBezTo>
                <a:cubicBezTo>
                  <a:pt x="7084218" y="2228701"/>
                  <a:pt x="7081738" y="2229941"/>
                  <a:pt x="7076776" y="2224980"/>
                </a:cubicBezTo>
                <a:lnTo>
                  <a:pt x="7084218" y="2247304"/>
                </a:lnTo>
                <a:cubicBezTo>
                  <a:pt x="7089179" y="2247304"/>
                  <a:pt x="7090418" y="2249785"/>
                  <a:pt x="7087938" y="2254746"/>
                </a:cubicBezTo>
                <a:cubicBezTo>
                  <a:pt x="7085458" y="2259707"/>
                  <a:pt x="7084218" y="2262187"/>
                  <a:pt x="7084218" y="2262187"/>
                </a:cubicBezTo>
                <a:lnTo>
                  <a:pt x="7076776" y="2262187"/>
                </a:lnTo>
                <a:lnTo>
                  <a:pt x="7061894" y="2269629"/>
                </a:lnTo>
                <a:lnTo>
                  <a:pt x="7054452" y="2269629"/>
                </a:lnTo>
                <a:cubicBezTo>
                  <a:pt x="7054452" y="2259707"/>
                  <a:pt x="7053212" y="2254746"/>
                  <a:pt x="7050732" y="2254746"/>
                </a:cubicBezTo>
                <a:cubicBezTo>
                  <a:pt x="7048252" y="2254746"/>
                  <a:pt x="7047011" y="2252265"/>
                  <a:pt x="7047011" y="2247304"/>
                </a:cubicBezTo>
                <a:cubicBezTo>
                  <a:pt x="7047011" y="2242343"/>
                  <a:pt x="7047011" y="2239863"/>
                  <a:pt x="7047011" y="2239863"/>
                </a:cubicBezTo>
                <a:cubicBezTo>
                  <a:pt x="7051972" y="2239863"/>
                  <a:pt x="7054452" y="2238623"/>
                  <a:pt x="7054452" y="2236143"/>
                </a:cubicBezTo>
                <a:cubicBezTo>
                  <a:pt x="7054452" y="2233662"/>
                  <a:pt x="7054452" y="2232422"/>
                  <a:pt x="7054452" y="2232422"/>
                </a:cubicBezTo>
                <a:cubicBezTo>
                  <a:pt x="7054452" y="2232422"/>
                  <a:pt x="7054452" y="2229941"/>
                  <a:pt x="7054452" y="2224980"/>
                </a:cubicBezTo>
                <a:lnTo>
                  <a:pt x="7061894" y="2217539"/>
                </a:lnTo>
                <a:lnTo>
                  <a:pt x="7069335" y="2224980"/>
                </a:lnTo>
                <a:cubicBezTo>
                  <a:pt x="7069335" y="2224980"/>
                  <a:pt x="7071815" y="2222500"/>
                  <a:pt x="7076776" y="2217539"/>
                </a:cubicBezTo>
                <a:cubicBezTo>
                  <a:pt x="7079257" y="2215058"/>
                  <a:pt x="7081118" y="2214128"/>
                  <a:pt x="7082358" y="2214748"/>
                </a:cubicBezTo>
                <a:close/>
                <a:moveTo>
                  <a:pt x="6794003" y="2210097"/>
                </a:moveTo>
                <a:cubicBezTo>
                  <a:pt x="6794003" y="2210097"/>
                  <a:pt x="6796483" y="2210097"/>
                  <a:pt x="6801444" y="2210097"/>
                </a:cubicBezTo>
                <a:cubicBezTo>
                  <a:pt x="6796483" y="2215058"/>
                  <a:pt x="6794003" y="2217539"/>
                  <a:pt x="6794003" y="2217539"/>
                </a:cubicBezTo>
                <a:cubicBezTo>
                  <a:pt x="6794003" y="2217539"/>
                  <a:pt x="6794003" y="2215058"/>
                  <a:pt x="6794003" y="2210097"/>
                </a:cubicBezTo>
                <a:close/>
                <a:moveTo>
                  <a:pt x="602754" y="2202656"/>
                </a:moveTo>
                <a:cubicBezTo>
                  <a:pt x="602754" y="2202656"/>
                  <a:pt x="605234" y="2202656"/>
                  <a:pt x="610195" y="2202656"/>
                </a:cubicBezTo>
                <a:cubicBezTo>
                  <a:pt x="615156" y="2202656"/>
                  <a:pt x="617636" y="2205136"/>
                  <a:pt x="617636" y="2210097"/>
                </a:cubicBezTo>
                <a:lnTo>
                  <a:pt x="610195" y="2210097"/>
                </a:lnTo>
                <a:close/>
                <a:moveTo>
                  <a:pt x="6942831" y="2195215"/>
                </a:moveTo>
                <a:lnTo>
                  <a:pt x="6942831" y="2210097"/>
                </a:lnTo>
                <a:cubicBezTo>
                  <a:pt x="6947792" y="2205136"/>
                  <a:pt x="6950272" y="2200176"/>
                  <a:pt x="6950272" y="2195215"/>
                </a:cubicBezTo>
                <a:close/>
                <a:moveTo>
                  <a:pt x="6860976" y="2187773"/>
                </a:moveTo>
                <a:lnTo>
                  <a:pt x="6860976" y="2195215"/>
                </a:lnTo>
                <a:cubicBezTo>
                  <a:pt x="6865937" y="2195215"/>
                  <a:pt x="6868417" y="2192735"/>
                  <a:pt x="6868417" y="2187773"/>
                </a:cubicBezTo>
                <a:cubicBezTo>
                  <a:pt x="6868417" y="2187773"/>
                  <a:pt x="6865937" y="2187773"/>
                  <a:pt x="6860976" y="2187773"/>
                </a:cubicBezTo>
                <a:close/>
                <a:moveTo>
                  <a:pt x="6533554" y="2165449"/>
                </a:moveTo>
                <a:cubicBezTo>
                  <a:pt x="6533554" y="2170410"/>
                  <a:pt x="6531074" y="2172890"/>
                  <a:pt x="6526113" y="2172890"/>
                </a:cubicBezTo>
                <a:lnTo>
                  <a:pt x="6526113" y="2180332"/>
                </a:lnTo>
                <a:cubicBezTo>
                  <a:pt x="6531074" y="2180332"/>
                  <a:pt x="6533554" y="2179091"/>
                  <a:pt x="6533554" y="2176611"/>
                </a:cubicBezTo>
                <a:cubicBezTo>
                  <a:pt x="6533554" y="2174131"/>
                  <a:pt x="6536034" y="2170410"/>
                  <a:pt x="6540995" y="2165449"/>
                </a:cubicBezTo>
                <a:close/>
                <a:moveTo>
                  <a:pt x="6890741" y="2150566"/>
                </a:moveTo>
                <a:cubicBezTo>
                  <a:pt x="6880820" y="2150566"/>
                  <a:pt x="6875858" y="2158008"/>
                  <a:pt x="6875858" y="2172890"/>
                </a:cubicBezTo>
                <a:lnTo>
                  <a:pt x="6883300" y="2165449"/>
                </a:lnTo>
                <a:close/>
                <a:moveTo>
                  <a:pt x="6704706" y="2150566"/>
                </a:moveTo>
                <a:cubicBezTo>
                  <a:pt x="6704706" y="2150566"/>
                  <a:pt x="6707186" y="2150566"/>
                  <a:pt x="6712148" y="2150566"/>
                </a:cubicBezTo>
                <a:cubicBezTo>
                  <a:pt x="6712148" y="2150566"/>
                  <a:pt x="6712148" y="2153047"/>
                  <a:pt x="6712148" y="2158008"/>
                </a:cubicBezTo>
                <a:close/>
                <a:moveTo>
                  <a:pt x="6302870" y="2138474"/>
                </a:moveTo>
                <a:cubicBezTo>
                  <a:pt x="6305351" y="2139094"/>
                  <a:pt x="6307831" y="2140644"/>
                  <a:pt x="6310312" y="2143125"/>
                </a:cubicBezTo>
                <a:cubicBezTo>
                  <a:pt x="6310312" y="2148086"/>
                  <a:pt x="6309071" y="2154287"/>
                  <a:pt x="6306591" y="2161728"/>
                </a:cubicBezTo>
                <a:cubicBezTo>
                  <a:pt x="6304111" y="2169170"/>
                  <a:pt x="6300390" y="2172890"/>
                  <a:pt x="6295429" y="2172890"/>
                </a:cubicBezTo>
                <a:cubicBezTo>
                  <a:pt x="6290468" y="2172890"/>
                  <a:pt x="6287988" y="2171650"/>
                  <a:pt x="6287988" y="2169170"/>
                </a:cubicBezTo>
                <a:cubicBezTo>
                  <a:pt x="6287988" y="2166689"/>
                  <a:pt x="6287988" y="2162969"/>
                  <a:pt x="6287988" y="2158008"/>
                </a:cubicBezTo>
                <a:cubicBezTo>
                  <a:pt x="6287988" y="2148086"/>
                  <a:pt x="6290468" y="2141884"/>
                  <a:pt x="6295429" y="2139404"/>
                </a:cubicBezTo>
                <a:cubicBezTo>
                  <a:pt x="6297910" y="2138164"/>
                  <a:pt x="6300390" y="2137854"/>
                  <a:pt x="6302870" y="2138474"/>
                </a:cubicBezTo>
                <a:close/>
                <a:moveTo>
                  <a:pt x="7002362" y="2128242"/>
                </a:moveTo>
                <a:lnTo>
                  <a:pt x="6965156" y="2143125"/>
                </a:lnTo>
                <a:cubicBezTo>
                  <a:pt x="6955234" y="2153047"/>
                  <a:pt x="6947792" y="2160488"/>
                  <a:pt x="6942831" y="2165449"/>
                </a:cubicBezTo>
                <a:cubicBezTo>
                  <a:pt x="6937870" y="2170410"/>
                  <a:pt x="6935390" y="2172890"/>
                  <a:pt x="6935390" y="2172890"/>
                </a:cubicBezTo>
                <a:cubicBezTo>
                  <a:pt x="6935390" y="2172890"/>
                  <a:pt x="6937870" y="2172890"/>
                  <a:pt x="6942831" y="2172890"/>
                </a:cubicBezTo>
                <a:cubicBezTo>
                  <a:pt x="6947792" y="2177851"/>
                  <a:pt x="6950272" y="2182812"/>
                  <a:pt x="6950272" y="2187773"/>
                </a:cubicBezTo>
                <a:lnTo>
                  <a:pt x="6965156" y="2187773"/>
                </a:lnTo>
                <a:lnTo>
                  <a:pt x="6972596" y="2165449"/>
                </a:lnTo>
                <a:lnTo>
                  <a:pt x="6972596" y="2172890"/>
                </a:lnTo>
                <a:lnTo>
                  <a:pt x="7002362" y="2135683"/>
                </a:lnTo>
                <a:cubicBezTo>
                  <a:pt x="7002362" y="2130722"/>
                  <a:pt x="7002362" y="2128242"/>
                  <a:pt x="7002362" y="2128242"/>
                </a:cubicBezTo>
                <a:close/>
                <a:moveTo>
                  <a:pt x="1456422" y="2096151"/>
                </a:moveTo>
                <a:cubicBezTo>
                  <a:pt x="1455957" y="2096461"/>
                  <a:pt x="1455415" y="2097236"/>
                  <a:pt x="1454795" y="2098476"/>
                </a:cubicBezTo>
                <a:cubicBezTo>
                  <a:pt x="1452314" y="2103437"/>
                  <a:pt x="1452314" y="2107158"/>
                  <a:pt x="1454795" y="2109638"/>
                </a:cubicBezTo>
                <a:cubicBezTo>
                  <a:pt x="1457275" y="2112119"/>
                  <a:pt x="1458515" y="2113359"/>
                  <a:pt x="1458515" y="2113359"/>
                </a:cubicBezTo>
                <a:lnTo>
                  <a:pt x="1465957" y="2120801"/>
                </a:lnTo>
                <a:cubicBezTo>
                  <a:pt x="1465957" y="2115840"/>
                  <a:pt x="1465957" y="2112119"/>
                  <a:pt x="1465957" y="2109638"/>
                </a:cubicBezTo>
                <a:cubicBezTo>
                  <a:pt x="1465957" y="2107158"/>
                  <a:pt x="1463476" y="2105918"/>
                  <a:pt x="1458515" y="2105918"/>
                </a:cubicBezTo>
                <a:cubicBezTo>
                  <a:pt x="1458515" y="2098477"/>
                  <a:pt x="1457818" y="2095221"/>
                  <a:pt x="1456422" y="2096151"/>
                </a:cubicBezTo>
                <a:close/>
                <a:moveTo>
                  <a:pt x="6615409" y="2083594"/>
                </a:moveTo>
                <a:cubicBezTo>
                  <a:pt x="6610448" y="2083594"/>
                  <a:pt x="6609209" y="2087314"/>
                  <a:pt x="6611689" y="2094756"/>
                </a:cubicBezTo>
                <a:cubicBezTo>
                  <a:pt x="6614169" y="2102197"/>
                  <a:pt x="6611689" y="2104677"/>
                  <a:pt x="6604247" y="2102197"/>
                </a:cubicBezTo>
                <a:cubicBezTo>
                  <a:pt x="6596806" y="2099717"/>
                  <a:pt x="6590605" y="2100957"/>
                  <a:pt x="6585644" y="2105918"/>
                </a:cubicBezTo>
                <a:cubicBezTo>
                  <a:pt x="6585644" y="2110879"/>
                  <a:pt x="6584403" y="2113359"/>
                  <a:pt x="6581923" y="2113359"/>
                </a:cubicBezTo>
                <a:cubicBezTo>
                  <a:pt x="6579443" y="2113359"/>
                  <a:pt x="6578202" y="2113359"/>
                  <a:pt x="6578202" y="2113359"/>
                </a:cubicBezTo>
                <a:lnTo>
                  <a:pt x="6570761" y="2135683"/>
                </a:lnTo>
                <a:cubicBezTo>
                  <a:pt x="6570761" y="2145605"/>
                  <a:pt x="6570761" y="2153047"/>
                  <a:pt x="6570761" y="2158008"/>
                </a:cubicBezTo>
                <a:cubicBezTo>
                  <a:pt x="6580683" y="2162969"/>
                  <a:pt x="6588124" y="2160488"/>
                  <a:pt x="6593085" y="2150566"/>
                </a:cubicBezTo>
                <a:cubicBezTo>
                  <a:pt x="6593085" y="2145605"/>
                  <a:pt x="6594326" y="2144365"/>
                  <a:pt x="6596806" y="2146845"/>
                </a:cubicBezTo>
                <a:cubicBezTo>
                  <a:pt x="6599286" y="2149326"/>
                  <a:pt x="6603007" y="2148086"/>
                  <a:pt x="6607968" y="2143125"/>
                </a:cubicBezTo>
                <a:cubicBezTo>
                  <a:pt x="6617890" y="2128242"/>
                  <a:pt x="6622851" y="2110879"/>
                  <a:pt x="6622851" y="2091035"/>
                </a:cubicBezTo>
                <a:cubicBezTo>
                  <a:pt x="6622851" y="2086074"/>
                  <a:pt x="6620371" y="2083594"/>
                  <a:pt x="6615409" y="2083594"/>
                </a:cubicBezTo>
                <a:close/>
                <a:moveTo>
                  <a:pt x="6280546" y="2076152"/>
                </a:moveTo>
                <a:cubicBezTo>
                  <a:pt x="6280546" y="2081113"/>
                  <a:pt x="6281787" y="2083594"/>
                  <a:pt x="6284267" y="2083594"/>
                </a:cubicBezTo>
                <a:cubicBezTo>
                  <a:pt x="6286747" y="2083594"/>
                  <a:pt x="6287988" y="2081113"/>
                  <a:pt x="6287988" y="2076152"/>
                </a:cubicBezTo>
                <a:cubicBezTo>
                  <a:pt x="6287988" y="2076152"/>
                  <a:pt x="6285507" y="2076152"/>
                  <a:pt x="6280546" y="2076152"/>
                </a:cubicBezTo>
                <a:close/>
                <a:moveTo>
                  <a:pt x="1469678" y="2076152"/>
                </a:moveTo>
                <a:cubicBezTo>
                  <a:pt x="1467197" y="2076152"/>
                  <a:pt x="1464716" y="2077392"/>
                  <a:pt x="1462236" y="2079873"/>
                </a:cubicBezTo>
                <a:cubicBezTo>
                  <a:pt x="1459756" y="2082353"/>
                  <a:pt x="1458515" y="2083594"/>
                  <a:pt x="1458515" y="2083594"/>
                </a:cubicBezTo>
                <a:cubicBezTo>
                  <a:pt x="1468437" y="2088555"/>
                  <a:pt x="1473398" y="2088555"/>
                  <a:pt x="1473398" y="2083594"/>
                </a:cubicBezTo>
                <a:cubicBezTo>
                  <a:pt x="1473398" y="2078632"/>
                  <a:pt x="1472158" y="2076152"/>
                  <a:pt x="1469678" y="2076152"/>
                </a:cubicBezTo>
                <a:close/>
                <a:moveTo>
                  <a:pt x="6610759" y="2051502"/>
                </a:moveTo>
                <a:cubicBezTo>
                  <a:pt x="6612619" y="2051812"/>
                  <a:pt x="6614169" y="2052587"/>
                  <a:pt x="6615409" y="2053828"/>
                </a:cubicBezTo>
                <a:lnTo>
                  <a:pt x="6607968" y="2061269"/>
                </a:lnTo>
                <a:cubicBezTo>
                  <a:pt x="6598047" y="2061269"/>
                  <a:pt x="6590605" y="2061269"/>
                  <a:pt x="6585644" y="2061269"/>
                </a:cubicBezTo>
                <a:cubicBezTo>
                  <a:pt x="6596806" y="2053828"/>
                  <a:pt x="6605178" y="2050572"/>
                  <a:pt x="6610759" y="2051502"/>
                </a:cubicBezTo>
                <a:close/>
                <a:moveTo>
                  <a:pt x="6295429" y="2046386"/>
                </a:moveTo>
                <a:lnTo>
                  <a:pt x="6287988" y="2053828"/>
                </a:lnTo>
                <a:cubicBezTo>
                  <a:pt x="6292949" y="2058789"/>
                  <a:pt x="6296670" y="2058789"/>
                  <a:pt x="6299150" y="2053828"/>
                </a:cubicBezTo>
                <a:cubicBezTo>
                  <a:pt x="6301630" y="2048867"/>
                  <a:pt x="6300390" y="2046386"/>
                  <a:pt x="6295429" y="2046386"/>
                </a:cubicBezTo>
                <a:close/>
                <a:moveTo>
                  <a:pt x="7117704" y="2038945"/>
                </a:moveTo>
                <a:cubicBezTo>
                  <a:pt x="7120184" y="2038945"/>
                  <a:pt x="7118944" y="2041426"/>
                  <a:pt x="7113984" y="2046386"/>
                </a:cubicBezTo>
                <a:lnTo>
                  <a:pt x="7099100" y="2046386"/>
                </a:lnTo>
                <a:cubicBezTo>
                  <a:pt x="7099100" y="2046386"/>
                  <a:pt x="7101580" y="2045146"/>
                  <a:pt x="7106542" y="2042666"/>
                </a:cubicBezTo>
                <a:cubicBezTo>
                  <a:pt x="7111504" y="2040185"/>
                  <a:pt x="7115224" y="2038945"/>
                  <a:pt x="7117704" y="2038945"/>
                </a:cubicBezTo>
                <a:close/>
                <a:moveTo>
                  <a:pt x="7084218" y="2038945"/>
                </a:moveTo>
                <a:lnTo>
                  <a:pt x="7091659" y="2046386"/>
                </a:lnTo>
                <a:lnTo>
                  <a:pt x="7076776" y="2046386"/>
                </a:lnTo>
                <a:cubicBezTo>
                  <a:pt x="7076776" y="2046386"/>
                  <a:pt x="7079256" y="2043906"/>
                  <a:pt x="7084218" y="2038945"/>
                </a:cubicBezTo>
                <a:close/>
                <a:moveTo>
                  <a:pt x="6236828" y="2034294"/>
                </a:moveTo>
                <a:cubicBezTo>
                  <a:pt x="6236208" y="2034914"/>
                  <a:pt x="6235898" y="2036465"/>
                  <a:pt x="6235898" y="2038945"/>
                </a:cubicBezTo>
                <a:cubicBezTo>
                  <a:pt x="6235898" y="2038945"/>
                  <a:pt x="6238378" y="2038945"/>
                  <a:pt x="6243339" y="2038945"/>
                </a:cubicBezTo>
                <a:cubicBezTo>
                  <a:pt x="6243339" y="2038945"/>
                  <a:pt x="6242099" y="2037705"/>
                  <a:pt x="6239618" y="2035224"/>
                </a:cubicBezTo>
                <a:cubicBezTo>
                  <a:pt x="6238378" y="2033984"/>
                  <a:pt x="6237448" y="2033674"/>
                  <a:pt x="6236828" y="2034294"/>
                </a:cubicBezTo>
                <a:close/>
                <a:moveTo>
                  <a:pt x="6455419" y="2031504"/>
                </a:moveTo>
                <a:cubicBezTo>
                  <a:pt x="6457899" y="2031504"/>
                  <a:pt x="6459140" y="2033984"/>
                  <a:pt x="6459140" y="2038945"/>
                </a:cubicBezTo>
                <a:cubicBezTo>
                  <a:pt x="6454179" y="2038945"/>
                  <a:pt x="6451699" y="2037705"/>
                  <a:pt x="6451699" y="2035224"/>
                </a:cubicBezTo>
                <a:cubicBezTo>
                  <a:pt x="6451699" y="2032744"/>
                  <a:pt x="6452939" y="2031504"/>
                  <a:pt x="6455419" y="2031504"/>
                </a:cubicBezTo>
                <a:close/>
                <a:moveTo>
                  <a:pt x="6325195" y="2001738"/>
                </a:moveTo>
                <a:cubicBezTo>
                  <a:pt x="6315273" y="2011660"/>
                  <a:pt x="6310312" y="2019101"/>
                  <a:pt x="6310312" y="2024062"/>
                </a:cubicBezTo>
                <a:cubicBezTo>
                  <a:pt x="6305350" y="2024062"/>
                  <a:pt x="6302870" y="2026543"/>
                  <a:pt x="6302870" y="2031504"/>
                </a:cubicBezTo>
                <a:lnTo>
                  <a:pt x="6317753" y="2024062"/>
                </a:lnTo>
                <a:cubicBezTo>
                  <a:pt x="6327675" y="2014140"/>
                  <a:pt x="6332636" y="2006699"/>
                  <a:pt x="6332636" y="2001738"/>
                </a:cubicBezTo>
                <a:close/>
                <a:moveTo>
                  <a:pt x="5893593" y="1994297"/>
                </a:moveTo>
                <a:cubicBezTo>
                  <a:pt x="5893593" y="1994297"/>
                  <a:pt x="5891113" y="1996777"/>
                  <a:pt x="5886152" y="2001738"/>
                </a:cubicBezTo>
                <a:lnTo>
                  <a:pt x="5886152" y="2009179"/>
                </a:lnTo>
                <a:cubicBezTo>
                  <a:pt x="5886152" y="2009179"/>
                  <a:pt x="5888632" y="2006699"/>
                  <a:pt x="5893593" y="2001738"/>
                </a:cubicBezTo>
                <a:close/>
                <a:moveTo>
                  <a:pt x="1138535" y="1979414"/>
                </a:moveTo>
                <a:lnTo>
                  <a:pt x="1131094" y="1986855"/>
                </a:lnTo>
                <a:lnTo>
                  <a:pt x="1153417" y="1994297"/>
                </a:lnTo>
                <a:cubicBezTo>
                  <a:pt x="1153417" y="1989335"/>
                  <a:pt x="1153417" y="1985614"/>
                  <a:pt x="1153417" y="1983134"/>
                </a:cubicBezTo>
                <a:cubicBezTo>
                  <a:pt x="1153417" y="1980654"/>
                  <a:pt x="1148457" y="1979414"/>
                  <a:pt x="1138535" y="1979414"/>
                </a:cubicBezTo>
                <a:close/>
                <a:moveTo>
                  <a:pt x="796230" y="1979414"/>
                </a:moveTo>
                <a:cubicBezTo>
                  <a:pt x="806152" y="1984375"/>
                  <a:pt x="793750" y="2009179"/>
                  <a:pt x="759023" y="2053828"/>
                </a:cubicBezTo>
                <a:cubicBezTo>
                  <a:pt x="754062" y="2063750"/>
                  <a:pt x="747861" y="2073672"/>
                  <a:pt x="740420" y="2083594"/>
                </a:cubicBezTo>
                <a:cubicBezTo>
                  <a:pt x="732978" y="2093515"/>
                  <a:pt x="729258" y="2098476"/>
                  <a:pt x="729258" y="2098476"/>
                </a:cubicBezTo>
                <a:cubicBezTo>
                  <a:pt x="724297" y="2103437"/>
                  <a:pt x="721816" y="2108398"/>
                  <a:pt x="721816" y="2113359"/>
                </a:cubicBezTo>
                <a:cubicBezTo>
                  <a:pt x="721816" y="2128242"/>
                  <a:pt x="720576" y="2139404"/>
                  <a:pt x="718095" y="2146845"/>
                </a:cubicBezTo>
                <a:cubicBezTo>
                  <a:pt x="715615" y="2154287"/>
                  <a:pt x="711894" y="2160488"/>
                  <a:pt x="706933" y="2165449"/>
                </a:cubicBezTo>
                <a:cubicBezTo>
                  <a:pt x="701972" y="2170410"/>
                  <a:pt x="698252" y="2175371"/>
                  <a:pt x="695771" y="2180332"/>
                </a:cubicBezTo>
                <a:cubicBezTo>
                  <a:pt x="693291" y="2185293"/>
                  <a:pt x="689570" y="2189014"/>
                  <a:pt x="684609" y="2191494"/>
                </a:cubicBezTo>
                <a:cubicBezTo>
                  <a:pt x="679648" y="2193974"/>
                  <a:pt x="674687" y="2195215"/>
                  <a:pt x="669726" y="2195215"/>
                </a:cubicBezTo>
                <a:lnTo>
                  <a:pt x="662285" y="2210097"/>
                </a:lnTo>
                <a:cubicBezTo>
                  <a:pt x="662285" y="2215058"/>
                  <a:pt x="662285" y="2218779"/>
                  <a:pt x="662285" y="2221260"/>
                </a:cubicBezTo>
                <a:cubicBezTo>
                  <a:pt x="662285" y="2223740"/>
                  <a:pt x="662285" y="2224980"/>
                  <a:pt x="662285" y="2224980"/>
                </a:cubicBezTo>
                <a:cubicBezTo>
                  <a:pt x="667246" y="2224980"/>
                  <a:pt x="669726" y="2227461"/>
                  <a:pt x="669726" y="2232422"/>
                </a:cubicBezTo>
                <a:cubicBezTo>
                  <a:pt x="669726" y="2252265"/>
                  <a:pt x="662285" y="2259707"/>
                  <a:pt x="647402" y="2254746"/>
                </a:cubicBezTo>
                <a:lnTo>
                  <a:pt x="639961" y="2254746"/>
                </a:lnTo>
                <a:cubicBezTo>
                  <a:pt x="639961" y="2259707"/>
                  <a:pt x="642441" y="2262187"/>
                  <a:pt x="647402" y="2262187"/>
                </a:cubicBezTo>
                <a:lnTo>
                  <a:pt x="639961" y="2284511"/>
                </a:lnTo>
                <a:lnTo>
                  <a:pt x="617636" y="2291953"/>
                </a:lnTo>
                <a:cubicBezTo>
                  <a:pt x="607714" y="2291953"/>
                  <a:pt x="599033" y="2291953"/>
                  <a:pt x="591591" y="2291953"/>
                </a:cubicBezTo>
                <a:cubicBezTo>
                  <a:pt x="584150" y="2291953"/>
                  <a:pt x="577949" y="2291953"/>
                  <a:pt x="572988" y="2291953"/>
                </a:cubicBezTo>
                <a:cubicBezTo>
                  <a:pt x="563066" y="2291953"/>
                  <a:pt x="555625" y="2291953"/>
                  <a:pt x="550664" y="2291953"/>
                </a:cubicBezTo>
                <a:cubicBezTo>
                  <a:pt x="545703" y="2291953"/>
                  <a:pt x="544463" y="2288232"/>
                  <a:pt x="546943" y="2280791"/>
                </a:cubicBezTo>
                <a:cubicBezTo>
                  <a:pt x="549423" y="2273350"/>
                  <a:pt x="553144" y="2269629"/>
                  <a:pt x="558105" y="2269629"/>
                </a:cubicBezTo>
                <a:cubicBezTo>
                  <a:pt x="568027" y="2264668"/>
                  <a:pt x="575468" y="2257226"/>
                  <a:pt x="580429" y="2247304"/>
                </a:cubicBezTo>
                <a:lnTo>
                  <a:pt x="602754" y="2224980"/>
                </a:lnTo>
                <a:cubicBezTo>
                  <a:pt x="617636" y="2229941"/>
                  <a:pt x="625078" y="2224980"/>
                  <a:pt x="625078" y="2210097"/>
                </a:cubicBezTo>
                <a:cubicBezTo>
                  <a:pt x="625078" y="2210097"/>
                  <a:pt x="625078" y="2208857"/>
                  <a:pt x="625078" y="2206377"/>
                </a:cubicBezTo>
                <a:cubicBezTo>
                  <a:pt x="625078" y="2203896"/>
                  <a:pt x="627558" y="2202656"/>
                  <a:pt x="632519" y="2202656"/>
                </a:cubicBezTo>
                <a:cubicBezTo>
                  <a:pt x="637480" y="2197695"/>
                  <a:pt x="637480" y="2190254"/>
                  <a:pt x="632519" y="2180332"/>
                </a:cubicBezTo>
                <a:cubicBezTo>
                  <a:pt x="622597" y="2175371"/>
                  <a:pt x="620117" y="2167929"/>
                  <a:pt x="625078" y="2158008"/>
                </a:cubicBezTo>
                <a:cubicBezTo>
                  <a:pt x="630039" y="2153047"/>
                  <a:pt x="632519" y="2149326"/>
                  <a:pt x="632519" y="2146845"/>
                </a:cubicBezTo>
                <a:cubicBezTo>
                  <a:pt x="632519" y="2144365"/>
                  <a:pt x="630039" y="2143125"/>
                  <a:pt x="625078" y="2143125"/>
                </a:cubicBezTo>
                <a:cubicBezTo>
                  <a:pt x="625078" y="2138164"/>
                  <a:pt x="625078" y="2133203"/>
                  <a:pt x="625078" y="2128242"/>
                </a:cubicBezTo>
                <a:cubicBezTo>
                  <a:pt x="625078" y="2103437"/>
                  <a:pt x="639961" y="2091035"/>
                  <a:pt x="669726" y="2091035"/>
                </a:cubicBezTo>
                <a:cubicBezTo>
                  <a:pt x="669726" y="2091035"/>
                  <a:pt x="672207" y="2088555"/>
                  <a:pt x="677168" y="2083594"/>
                </a:cubicBezTo>
                <a:cubicBezTo>
                  <a:pt x="687090" y="2058789"/>
                  <a:pt x="697011" y="2043906"/>
                  <a:pt x="706933" y="2038945"/>
                </a:cubicBezTo>
                <a:cubicBezTo>
                  <a:pt x="716855" y="2033984"/>
                  <a:pt x="721816" y="2031504"/>
                  <a:pt x="721816" y="2031504"/>
                </a:cubicBezTo>
                <a:cubicBezTo>
                  <a:pt x="726777" y="2036465"/>
                  <a:pt x="741660" y="2029023"/>
                  <a:pt x="766465" y="2009179"/>
                </a:cubicBezTo>
                <a:cubicBezTo>
                  <a:pt x="771425" y="1999258"/>
                  <a:pt x="777627" y="1991816"/>
                  <a:pt x="785068" y="1986855"/>
                </a:cubicBezTo>
                <a:cubicBezTo>
                  <a:pt x="792509" y="1981894"/>
                  <a:pt x="796230" y="1979414"/>
                  <a:pt x="796230" y="1979414"/>
                </a:cubicBezTo>
                <a:close/>
                <a:moveTo>
                  <a:pt x="6340077" y="1971972"/>
                </a:moveTo>
                <a:cubicBezTo>
                  <a:pt x="6340077" y="1976934"/>
                  <a:pt x="6335116" y="1979414"/>
                  <a:pt x="6325195" y="1979414"/>
                </a:cubicBezTo>
                <a:cubicBezTo>
                  <a:pt x="6320233" y="1984375"/>
                  <a:pt x="6315273" y="1989335"/>
                  <a:pt x="6310312" y="1994297"/>
                </a:cubicBezTo>
                <a:cubicBezTo>
                  <a:pt x="6315273" y="1999258"/>
                  <a:pt x="6318994" y="1999258"/>
                  <a:pt x="6321474" y="1994297"/>
                </a:cubicBezTo>
                <a:cubicBezTo>
                  <a:pt x="6323954" y="1989335"/>
                  <a:pt x="6325195" y="1986855"/>
                  <a:pt x="6325195" y="1986855"/>
                </a:cubicBezTo>
                <a:cubicBezTo>
                  <a:pt x="6325195" y="1986855"/>
                  <a:pt x="6330156" y="1986855"/>
                  <a:pt x="6340077" y="1986855"/>
                </a:cubicBezTo>
                <a:cubicBezTo>
                  <a:pt x="6340077" y="1981894"/>
                  <a:pt x="6340077" y="1976934"/>
                  <a:pt x="6340077" y="1971972"/>
                </a:cubicBezTo>
                <a:close/>
                <a:moveTo>
                  <a:pt x="7143749" y="1964531"/>
                </a:moveTo>
                <a:lnTo>
                  <a:pt x="7143749" y="1979414"/>
                </a:lnTo>
                <a:cubicBezTo>
                  <a:pt x="7143749" y="1979414"/>
                  <a:pt x="7142508" y="1978173"/>
                  <a:pt x="7140028" y="1975693"/>
                </a:cubicBezTo>
                <a:cubicBezTo>
                  <a:pt x="7137548" y="1973213"/>
                  <a:pt x="7136308" y="1971972"/>
                  <a:pt x="7136308" y="1971972"/>
                </a:cubicBezTo>
                <a:cubicBezTo>
                  <a:pt x="7136308" y="1967011"/>
                  <a:pt x="7138788" y="1964531"/>
                  <a:pt x="7143749" y="1964531"/>
                </a:cubicBezTo>
                <a:close/>
                <a:moveTo>
                  <a:pt x="911572" y="1964531"/>
                </a:moveTo>
                <a:cubicBezTo>
                  <a:pt x="914052" y="1964531"/>
                  <a:pt x="912812" y="1967011"/>
                  <a:pt x="907851" y="1971972"/>
                </a:cubicBezTo>
                <a:cubicBezTo>
                  <a:pt x="902890" y="1976934"/>
                  <a:pt x="897929" y="1979414"/>
                  <a:pt x="892968" y="1979414"/>
                </a:cubicBezTo>
                <a:cubicBezTo>
                  <a:pt x="888007" y="1979414"/>
                  <a:pt x="885527" y="1979414"/>
                  <a:pt x="885527" y="1979414"/>
                </a:cubicBezTo>
                <a:cubicBezTo>
                  <a:pt x="885527" y="1979414"/>
                  <a:pt x="889248" y="1976934"/>
                  <a:pt x="896689" y="1971972"/>
                </a:cubicBezTo>
                <a:cubicBezTo>
                  <a:pt x="904131" y="1967011"/>
                  <a:pt x="909091" y="1964531"/>
                  <a:pt x="911572" y="1964531"/>
                </a:cubicBezTo>
                <a:close/>
                <a:moveTo>
                  <a:pt x="6250781" y="1957089"/>
                </a:moveTo>
                <a:lnTo>
                  <a:pt x="6250781" y="1971972"/>
                </a:lnTo>
                <a:cubicBezTo>
                  <a:pt x="6250781" y="1971972"/>
                  <a:pt x="6250781" y="1974452"/>
                  <a:pt x="6250781" y="1979414"/>
                </a:cubicBezTo>
                <a:cubicBezTo>
                  <a:pt x="6250781" y="1984375"/>
                  <a:pt x="6250781" y="1986855"/>
                  <a:pt x="6250781" y="1986855"/>
                </a:cubicBezTo>
                <a:lnTo>
                  <a:pt x="6250781" y="1994297"/>
                </a:lnTo>
                <a:cubicBezTo>
                  <a:pt x="6255742" y="1999258"/>
                  <a:pt x="6255742" y="2001738"/>
                  <a:pt x="6250781" y="2001738"/>
                </a:cubicBezTo>
                <a:lnTo>
                  <a:pt x="6243339" y="2009179"/>
                </a:lnTo>
                <a:lnTo>
                  <a:pt x="6235898" y="2009179"/>
                </a:lnTo>
                <a:lnTo>
                  <a:pt x="6235898" y="2001738"/>
                </a:lnTo>
                <a:lnTo>
                  <a:pt x="6235898" y="1994297"/>
                </a:lnTo>
                <a:lnTo>
                  <a:pt x="6228456" y="1986855"/>
                </a:lnTo>
                <a:cubicBezTo>
                  <a:pt x="6223495" y="1986855"/>
                  <a:pt x="6223495" y="1989335"/>
                  <a:pt x="6228456" y="1994297"/>
                </a:cubicBezTo>
                <a:lnTo>
                  <a:pt x="6221015" y="2009179"/>
                </a:lnTo>
                <a:lnTo>
                  <a:pt x="6213574" y="2016621"/>
                </a:lnTo>
                <a:cubicBezTo>
                  <a:pt x="6213574" y="2011660"/>
                  <a:pt x="6216054" y="2006699"/>
                  <a:pt x="6221015" y="2001738"/>
                </a:cubicBezTo>
                <a:cubicBezTo>
                  <a:pt x="6216054" y="2001738"/>
                  <a:pt x="6212333" y="2005459"/>
                  <a:pt x="6209853" y="2012900"/>
                </a:cubicBezTo>
                <a:cubicBezTo>
                  <a:pt x="6207373" y="2020341"/>
                  <a:pt x="6206132" y="2026543"/>
                  <a:pt x="6206132" y="2031504"/>
                </a:cubicBezTo>
                <a:cubicBezTo>
                  <a:pt x="6216054" y="2031504"/>
                  <a:pt x="6223495" y="2029023"/>
                  <a:pt x="6228456" y="2024062"/>
                </a:cubicBezTo>
                <a:cubicBezTo>
                  <a:pt x="6233418" y="2014140"/>
                  <a:pt x="6238378" y="2014140"/>
                  <a:pt x="6243339" y="2024062"/>
                </a:cubicBezTo>
                <a:lnTo>
                  <a:pt x="6258222" y="2016621"/>
                </a:lnTo>
                <a:cubicBezTo>
                  <a:pt x="6258222" y="2011660"/>
                  <a:pt x="6260702" y="2007939"/>
                  <a:pt x="6265663" y="2005459"/>
                </a:cubicBezTo>
                <a:cubicBezTo>
                  <a:pt x="6270625" y="2002978"/>
                  <a:pt x="6270625" y="1999258"/>
                  <a:pt x="6265663" y="1994297"/>
                </a:cubicBezTo>
                <a:cubicBezTo>
                  <a:pt x="6265663" y="1989335"/>
                  <a:pt x="6266904" y="1986855"/>
                  <a:pt x="6269384" y="1986855"/>
                </a:cubicBezTo>
                <a:cubicBezTo>
                  <a:pt x="6271864" y="1986855"/>
                  <a:pt x="6273105" y="1986855"/>
                  <a:pt x="6273105" y="1986855"/>
                </a:cubicBezTo>
                <a:cubicBezTo>
                  <a:pt x="6278066" y="1981894"/>
                  <a:pt x="6280546" y="1979414"/>
                  <a:pt x="6280546" y="1979414"/>
                </a:cubicBezTo>
                <a:cubicBezTo>
                  <a:pt x="6285507" y="1969492"/>
                  <a:pt x="6285507" y="1963290"/>
                  <a:pt x="6280546" y="1960810"/>
                </a:cubicBezTo>
                <a:cubicBezTo>
                  <a:pt x="6275585" y="1958330"/>
                  <a:pt x="6270625" y="1959570"/>
                  <a:pt x="6265663" y="1964531"/>
                </a:cubicBezTo>
                <a:lnTo>
                  <a:pt x="6258222" y="1964531"/>
                </a:lnTo>
                <a:lnTo>
                  <a:pt x="6254501" y="1964531"/>
                </a:lnTo>
                <a:cubicBezTo>
                  <a:pt x="6256981" y="1964531"/>
                  <a:pt x="6258222" y="1962051"/>
                  <a:pt x="6258222" y="1957089"/>
                </a:cubicBezTo>
                <a:close/>
                <a:moveTo>
                  <a:pt x="982265" y="1949648"/>
                </a:moveTo>
                <a:cubicBezTo>
                  <a:pt x="982265" y="1959570"/>
                  <a:pt x="984746" y="1964531"/>
                  <a:pt x="989707" y="1964531"/>
                </a:cubicBezTo>
                <a:cubicBezTo>
                  <a:pt x="989707" y="1964531"/>
                  <a:pt x="989707" y="1967011"/>
                  <a:pt x="989707" y="1971972"/>
                </a:cubicBezTo>
                <a:cubicBezTo>
                  <a:pt x="984746" y="1976934"/>
                  <a:pt x="984746" y="1981894"/>
                  <a:pt x="989707" y="1986855"/>
                </a:cubicBezTo>
                <a:cubicBezTo>
                  <a:pt x="989707" y="1986855"/>
                  <a:pt x="990947" y="1989335"/>
                  <a:pt x="993427" y="1994297"/>
                </a:cubicBezTo>
                <a:cubicBezTo>
                  <a:pt x="995908" y="1999258"/>
                  <a:pt x="997148" y="2001738"/>
                  <a:pt x="997148" y="2001738"/>
                </a:cubicBezTo>
                <a:cubicBezTo>
                  <a:pt x="997148" y="2011660"/>
                  <a:pt x="998388" y="2016621"/>
                  <a:pt x="1000869" y="2016621"/>
                </a:cubicBezTo>
                <a:cubicBezTo>
                  <a:pt x="1003349" y="2016621"/>
                  <a:pt x="1010791" y="2014140"/>
                  <a:pt x="1023193" y="2009179"/>
                </a:cubicBezTo>
                <a:cubicBezTo>
                  <a:pt x="1035595" y="2004219"/>
                  <a:pt x="1046758" y="2001738"/>
                  <a:pt x="1056679" y="2001738"/>
                </a:cubicBezTo>
                <a:cubicBezTo>
                  <a:pt x="1071562" y="2001738"/>
                  <a:pt x="1071562" y="1996777"/>
                  <a:pt x="1056679" y="1986855"/>
                </a:cubicBezTo>
                <a:lnTo>
                  <a:pt x="1049238" y="1979414"/>
                </a:lnTo>
                <a:cubicBezTo>
                  <a:pt x="1049238" y="1984375"/>
                  <a:pt x="1047998" y="1986855"/>
                  <a:pt x="1045517" y="1986855"/>
                </a:cubicBezTo>
                <a:cubicBezTo>
                  <a:pt x="1043037" y="1986855"/>
                  <a:pt x="1041797" y="1981894"/>
                  <a:pt x="1041797" y="1971972"/>
                </a:cubicBezTo>
                <a:cubicBezTo>
                  <a:pt x="1041797" y="1967011"/>
                  <a:pt x="1040556" y="1963290"/>
                  <a:pt x="1038076" y="1960810"/>
                </a:cubicBezTo>
                <a:cubicBezTo>
                  <a:pt x="1035595" y="1958330"/>
                  <a:pt x="1029394" y="1954609"/>
                  <a:pt x="1019472" y="1949648"/>
                </a:cubicBezTo>
                <a:cubicBezTo>
                  <a:pt x="999629" y="1949648"/>
                  <a:pt x="987226" y="1949648"/>
                  <a:pt x="982265" y="1949648"/>
                </a:cubicBezTo>
                <a:close/>
                <a:moveTo>
                  <a:pt x="6362402" y="1942207"/>
                </a:moveTo>
                <a:lnTo>
                  <a:pt x="6369843" y="1942207"/>
                </a:lnTo>
                <a:cubicBezTo>
                  <a:pt x="6369843" y="1947168"/>
                  <a:pt x="6369843" y="1949648"/>
                  <a:pt x="6369843" y="1949648"/>
                </a:cubicBezTo>
                <a:cubicBezTo>
                  <a:pt x="6369843" y="1949648"/>
                  <a:pt x="6367363" y="1947168"/>
                  <a:pt x="6362402" y="1942207"/>
                </a:cubicBezTo>
                <a:close/>
                <a:moveTo>
                  <a:pt x="6287988" y="1942207"/>
                </a:moveTo>
                <a:cubicBezTo>
                  <a:pt x="6283026" y="1942207"/>
                  <a:pt x="6281787" y="1943447"/>
                  <a:pt x="6284267" y="1945927"/>
                </a:cubicBezTo>
                <a:cubicBezTo>
                  <a:pt x="6286747" y="1948407"/>
                  <a:pt x="6285507" y="1949648"/>
                  <a:pt x="6280546" y="1949648"/>
                </a:cubicBezTo>
                <a:cubicBezTo>
                  <a:pt x="6275585" y="1949648"/>
                  <a:pt x="6273105" y="1949648"/>
                  <a:pt x="6273105" y="1949648"/>
                </a:cubicBezTo>
                <a:lnTo>
                  <a:pt x="6280546" y="1957089"/>
                </a:lnTo>
                <a:cubicBezTo>
                  <a:pt x="6285507" y="1962051"/>
                  <a:pt x="6287988" y="1959570"/>
                  <a:pt x="6287988" y="1949648"/>
                </a:cubicBezTo>
                <a:cubicBezTo>
                  <a:pt x="6287988" y="1944687"/>
                  <a:pt x="6287988" y="1942207"/>
                  <a:pt x="6287988" y="1942207"/>
                </a:cubicBezTo>
                <a:close/>
                <a:moveTo>
                  <a:pt x="1160859" y="1934765"/>
                </a:moveTo>
                <a:cubicBezTo>
                  <a:pt x="1150937" y="1934765"/>
                  <a:pt x="1141015" y="1937245"/>
                  <a:pt x="1131094" y="1942207"/>
                </a:cubicBezTo>
                <a:cubicBezTo>
                  <a:pt x="1121172" y="1947168"/>
                  <a:pt x="1121172" y="1952128"/>
                  <a:pt x="1131094" y="1957089"/>
                </a:cubicBezTo>
                <a:lnTo>
                  <a:pt x="1153417" y="1964531"/>
                </a:lnTo>
                <a:cubicBezTo>
                  <a:pt x="1158379" y="1969492"/>
                  <a:pt x="1160859" y="1971972"/>
                  <a:pt x="1160859" y="1971972"/>
                </a:cubicBezTo>
                <a:lnTo>
                  <a:pt x="1168301" y="1957089"/>
                </a:lnTo>
                <a:cubicBezTo>
                  <a:pt x="1173262" y="1947168"/>
                  <a:pt x="1170781" y="1939727"/>
                  <a:pt x="1160859" y="1934765"/>
                </a:cubicBezTo>
                <a:close/>
                <a:moveTo>
                  <a:pt x="1142256" y="1912441"/>
                </a:moveTo>
                <a:cubicBezTo>
                  <a:pt x="1144736" y="1912441"/>
                  <a:pt x="1145976" y="1914921"/>
                  <a:pt x="1145976" y="1919882"/>
                </a:cubicBezTo>
                <a:lnTo>
                  <a:pt x="1138535" y="1919882"/>
                </a:lnTo>
                <a:cubicBezTo>
                  <a:pt x="1138535" y="1914921"/>
                  <a:pt x="1139775" y="1912441"/>
                  <a:pt x="1142256" y="1912441"/>
                </a:cubicBezTo>
                <a:close/>
                <a:moveTo>
                  <a:pt x="6312172" y="1907790"/>
                </a:moveTo>
                <a:cubicBezTo>
                  <a:pt x="6313412" y="1907170"/>
                  <a:pt x="6315273" y="1907480"/>
                  <a:pt x="6317753" y="1908720"/>
                </a:cubicBezTo>
                <a:cubicBezTo>
                  <a:pt x="6322715" y="1911200"/>
                  <a:pt x="6322715" y="1914921"/>
                  <a:pt x="6317753" y="1919882"/>
                </a:cubicBezTo>
                <a:lnTo>
                  <a:pt x="6310312" y="1912441"/>
                </a:lnTo>
                <a:cubicBezTo>
                  <a:pt x="6310312" y="1909960"/>
                  <a:pt x="6310932" y="1908410"/>
                  <a:pt x="6312172" y="1907790"/>
                </a:cubicBezTo>
                <a:close/>
                <a:moveTo>
                  <a:pt x="6794003" y="1905000"/>
                </a:moveTo>
                <a:cubicBezTo>
                  <a:pt x="6794003" y="1905000"/>
                  <a:pt x="6794003" y="1907480"/>
                  <a:pt x="6794003" y="1912441"/>
                </a:cubicBezTo>
                <a:cubicBezTo>
                  <a:pt x="6794003" y="1917402"/>
                  <a:pt x="6791523" y="1919882"/>
                  <a:pt x="6786562" y="1919882"/>
                </a:cubicBezTo>
                <a:cubicBezTo>
                  <a:pt x="6786562" y="1914921"/>
                  <a:pt x="6786562" y="1912441"/>
                  <a:pt x="6786562" y="1912441"/>
                </a:cubicBezTo>
                <a:close/>
                <a:moveTo>
                  <a:pt x="6764238" y="1905000"/>
                </a:moveTo>
                <a:cubicBezTo>
                  <a:pt x="6764238" y="1905000"/>
                  <a:pt x="6766718" y="1905000"/>
                  <a:pt x="6771678" y="1905000"/>
                </a:cubicBezTo>
                <a:cubicBezTo>
                  <a:pt x="6776640" y="1905000"/>
                  <a:pt x="6779120" y="1906240"/>
                  <a:pt x="6779120" y="1908720"/>
                </a:cubicBezTo>
                <a:cubicBezTo>
                  <a:pt x="6779120" y="1911200"/>
                  <a:pt x="6777880" y="1913682"/>
                  <a:pt x="6775400" y="1916162"/>
                </a:cubicBezTo>
                <a:cubicBezTo>
                  <a:pt x="6772920" y="1918642"/>
                  <a:pt x="6769198" y="1917402"/>
                  <a:pt x="6764238" y="1912441"/>
                </a:cubicBezTo>
                <a:cubicBezTo>
                  <a:pt x="6764238" y="1912441"/>
                  <a:pt x="6764238" y="1909961"/>
                  <a:pt x="6764238" y="1905000"/>
                </a:cubicBezTo>
                <a:close/>
                <a:moveTo>
                  <a:pt x="6392167" y="1905000"/>
                </a:moveTo>
                <a:lnTo>
                  <a:pt x="6392167" y="1912441"/>
                </a:lnTo>
                <a:lnTo>
                  <a:pt x="6384726" y="1912441"/>
                </a:lnTo>
                <a:cubicBezTo>
                  <a:pt x="6384726" y="1912441"/>
                  <a:pt x="6385966" y="1911200"/>
                  <a:pt x="6388447" y="1908720"/>
                </a:cubicBezTo>
                <a:cubicBezTo>
                  <a:pt x="6390927" y="1906240"/>
                  <a:pt x="6392167" y="1905000"/>
                  <a:pt x="6392167" y="1905000"/>
                </a:cubicBezTo>
                <a:close/>
                <a:moveTo>
                  <a:pt x="1421308" y="1897558"/>
                </a:moveTo>
                <a:cubicBezTo>
                  <a:pt x="1411386" y="1897558"/>
                  <a:pt x="1406425" y="1898799"/>
                  <a:pt x="1406425" y="1901279"/>
                </a:cubicBezTo>
                <a:cubicBezTo>
                  <a:pt x="1406425" y="1903759"/>
                  <a:pt x="1403945" y="1909961"/>
                  <a:pt x="1398984" y="1919882"/>
                </a:cubicBezTo>
                <a:lnTo>
                  <a:pt x="1413867" y="1934765"/>
                </a:lnTo>
                <a:cubicBezTo>
                  <a:pt x="1418828" y="1934765"/>
                  <a:pt x="1423789" y="1934765"/>
                  <a:pt x="1428750" y="1934765"/>
                </a:cubicBezTo>
                <a:cubicBezTo>
                  <a:pt x="1428750" y="1934765"/>
                  <a:pt x="1429990" y="1933525"/>
                  <a:pt x="1432471" y="1931045"/>
                </a:cubicBezTo>
                <a:cubicBezTo>
                  <a:pt x="1434951" y="1928564"/>
                  <a:pt x="1436191" y="1924844"/>
                  <a:pt x="1436191" y="1919882"/>
                </a:cubicBezTo>
                <a:cubicBezTo>
                  <a:pt x="1441152" y="1909961"/>
                  <a:pt x="1441152" y="1902520"/>
                  <a:pt x="1436191" y="1897558"/>
                </a:cubicBezTo>
                <a:cubicBezTo>
                  <a:pt x="1431230" y="1897558"/>
                  <a:pt x="1426269" y="1897558"/>
                  <a:pt x="1421308" y="1897558"/>
                </a:cubicBezTo>
                <a:close/>
                <a:moveTo>
                  <a:pt x="6786562" y="1875234"/>
                </a:moveTo>
                <a:cubicBezTo>
                  <a:pt x="6781600" y="1875234"/>
                  <a:pt x="6779120" y="1876475"/>
                  <a:pt x="6779120" y="1878955"/>
                </a:cubicBezTo>
                <a:cubicBezTo>
                  <a:pt x="6779120" y="1881435"/>
                  <a:pt x="6780361" y="1882675"/>
                  <a:pt x="6782841" y="1882675"/>
                </a:cubicBezTo>
                <a:cubicBezTo>
                  <a:pt x="6785321" y="1882675"/>
                  <a:pt x="6786562" y="1880195"/>
                  <a:pt x="6786562" y="1875234"/>
                </a:cubicBezTo>
                <a:close/>
                <a:moveTo>
                  <a:pt x="1599902" y="1875234"/>
                </a:moveTo>
                <a:lnTo>
                  <a:pt x="1585019" y="1882675"/>
                </a:lnTo>
                <a:lnTo>
                  <a:pt x="1599902" y="1882675"/>
                </a:lnTo>
                <a:cubicBezTo>
                  <a:pt x="1599902" y="1882675"/>
                  <a:pt x="1599902" y="1880195"/>
                  <a:pt x="1599902" y="1875234"/>
                </a:cubicBezTo>
                <a:close/>
                <a:moveTo>
                  <a:pt x="1465957" y="1867793"/>
                </a:moveTo>
                <a:cubicBezTo>
                  <a:pt x="1460996" y="1867793"/>
                  <a:pt x="1459756" y="1869033"/>
                  <a:pt x="1462236" y="1871513"/>
                </a:cubicBezTo>
                <a:cubicBezTo>
                  <a:pt x="1464716" y="1873993"/>
                  <a:pt x="1467197" y="1875234"/>
                  <a:pt x="1469678" y="1875234"/>
                </a:cubicBezTo>
                <a:cubicBezTo>
                  <a:pt x="1472158" y="1875234"/>
                  <a:pt x="1473398" y="1872754"/>
                  <a:pt x="1473398" y="1867793"/>
                </a:cubicBezTo>
                <a:cubicBezTo>
                  <a:pt x="1473398" y="1867793"/>
                  <a:pt x="1470918" y="1867793"/>
                  <a:pt x="1465957" y="1867793"/>
                </a:cubicBezTo>
                <a:close/>
                <a:moveTo>
                  <a:pt x="5990331" y="1860351"/>
                </a:moveTo>
                <a:lnTo>
                  <a:pt x="5997773" y="1867793"/>
                </a:lnTo>
                <a:cubicBezTo>
                  <a:pt x="6002734" y="1867793"/>
                  <a:pt x="6005214" y="1865313"/>
                  <a:pt x="6005214" y="1860351"/>
                </a:cubicBezTo>
                <a:cubicBezTo>
                  <a:pt x="6000253" y="1860351"/>
                  <a:pt x="5996532" y="1860351"/>
                  <a:pt x="5994052" y="1860351"/>
                </a:cubicBezTo>
                <a:cubicBezTo>
                  <a:pt x="5991572" y="1860351"/>
                  <a:pt x="5990331" y="1860351"/>
                  <a:pt x="5990331" y="1860351"/>
                </a:cubicBezTo>
                <a:close/>
                <a:moveTo>
                  <a:pt x="823670" y="1851049"/>
                </a:moveTo>
                <a:cubicBezTo>
                  <a:pt x="826461" y="1851049"/>
                  <a:pt x="829717" y="1851670"/>
                  <a:pt x="833437" y="1852910"/>
                </a:cubicBezTo>
                <a:cubicBezTo>
                  <a:pt x="843359" y="1857871"/>
                  <a:pt x="850801" y="1860351"/>
                  <a:pt x="855761" y="1860351"/>
                </a:cubicBezTo>
                <a:cubicBezTo>
                  <a:pt x="860722" y="1855390"/>
                  <a:pt x="865683" y="1852910"/>
                  <a:pt x="870644" y="1852910"/>
                </a:cubicBezTo>
                <a:cubicBezTo>
                  <a:pt x="875605" y="1852910"/>
                  <a:pt x="880566" y="1855390"/>
                  <a:pt x="885527" y="1860351"/>
                </a:cubicBezTo>
                <a:cubicBezTo>
                  <a:pt x="895449" y="1860351"/>
                  <a:pt x="900410" y="1864072"/>
                  <a:pt x="900410" y="1871513"/>
                </a:cubicBezTo>
                <a:cubicBezTo>
                  <a:pt x="900410" y="1878955"/>
                  <a:pt x="897929" y="1882675"/>
                  <a:pt x="892968" y="1882675"/>
                </a:cubicBezTo>
                <a:cubicBezTo>
                  <a:pt x="888007" y="1882675"/>
                  <a:pt x="885527" y="1885155"/>
                  <a:pt x="885527" y="1890117"/>
                </a:cubicBezTo>
                <a:cubicBezTo>
                  <a:pt x="885527" y="1895078"/>
                  <a:pt x="888007" y="1896318"/>
                  <a:pt x="892968" y="1893838"/>
                </a:cubicBezTo>
                <a:cubicBezTo>
                  <a:pt x="897929" y="1891357"/>
                  <a:pt x="902890" y="1891357"/>
                  <a:pt x="907851" y="1893838"/>
                </a:cubicBezTo>
                <a:cubicBezTo>
                  <a:pt x="912812" y="1896318"/>
                  <a:pt x="915292" y="1900038"/>
                  <a:pt x="915292" y="1905000"/>
                </a:cubicBezTo>
                <a:cubicBezTo>
                  <a:pt x="915292" y="1909961"/>
                  <a:pt x="912812" y="1917402"/>
                  <a:pt x="907851" y="1927324"/>
                </a:cubicBezTo>
                <a:lnTo>
                  <a:pt x="900410" y="1934765"/>
                </a:lnTo>
                <a:cubicBezTo>
                  <a:pt x="895449" y="1929804"/>
                  <a:pt x="892968" y="1927324"/>
                  <a:pt x="892968" y="1927324"/>
                </a:cubicBezTo>
                <a:lnTo>
                  <a:pt x="870644" y="1919882"/>
                </a:lnTo>
                <a:cubicBezTo>
                  <a:pt x="860722" y="1919882"/>
                  <a:pt x="855761" y="1917402"/>
                  <a:pt x="855761" y="1912441"/>
                </a:cubicBezTo>
                <a:lnTo>
                  <a:pt x="840879" y="1912441"/>
                </a:lnTo>
                <a:cubicBezTo>
                  <a:pt x="835918" y="1907480"/>
                  <a:pt x="835918" y="1902520"/>
                  <a:pt x="840879" y="1897558"/>
                </a:cubicBezTo>
                <a:cubicBezTo>
                  <a:pt x="845840" y="1882675"/>
                  <a:pt x="855761" y="1877714"/>
                  <a:pt x="870644" y="1882675"/>
                </a:cubicBezTo>
                <a:lnTo>
                  <a:pt x="833437" y="1875234"/>
                </a:lnTo>
                <a:cubicBezTo>
                  <a:pt x="818554" y="1875234"/>
                  <a:pt x="811113" y="1872754"/>
                  <a:pt x="811113" y="1867793"/>
                </a:cubicBezTo>
                <a:cubicBezTo>
                  <a:pt x="811113" y="1856630"/>
                  <a:pt x="815299" y="1851049"/>
                  <a:pt x="823670" y="1851049"/>
                </a:cubicBezTo>
                <a:close/>
                <a:moveTo>
                  <a:pt x="6116835" y="1845468"/>
                </a:moveTo>
                <a:lnTo>
                  <a:pt x="6109394" y="1852910"/>
                </a:lnTo>
                <a:cubicBezTo>
                  <a:pt x="6104433" y="1862831"/>
                  <a:pt x="6101952" y="1867793"/>
                  <a:pt x="6101952" y="1867793"/>
                </a:cubicBezTo>
                <a:cubicBezTo>
                  <a:pt x="6106914" y="1862831"/>
                  <a:pt x="6111874" y="1855390"/>
                  <a:pt x="6116835" y="1845468"/>
                </a:cubicBezTo>
                <a:close/>
                <a:moveTo>
                  <a:pt x="6057304" y="1838027"/>
                </a:moveTo>
                <a:cubicBezTo>
                  <a:pt x="6052343" y="1838027"/>
                  <a:pt x="6049863" y="1840507"/>
                  <a:pt x="6049863" y="1845468"/>
                </a:cubicBezTo>
                <a:cubicBezTo>
                  <a:pt x="6054824" y="1855390"/>
                  <a:pt x="6057304" y="1855390"/>
                  <a:pt x="6057304" y="1845468"/>
                </a:cubicBezTo>
                <a:close/>
                <a:moveTo>
                  <a:pt x="6779120" y="1830586"/>
                </a:moveTo>
                <a:cubicBezTo>
                  <a:pt x="6774159" y="1830586"/>
                  <a:pt x="6771678" y="1833066"/>
                  <a:pt x="6771678" y="1838027"/>
                </a:cubicBezTo>
                <a:lnTo>
                  <a:pt x="6779120" y="1838027"/>
                </a:lnTo>
                <a:cubicBezTo>
                  <a:pt x="6779120" y="1833066"/>
                  <a:pt x="6779120" y="1830586"/>
                  <a:pt x="6779120" y="1830586"/>
                </a:cubicBezTo>
                <a:close/>
                <a:moveTo>
                  <a:pt x="6399609" y="1823144"/>
                </a:moveTo>
                <a:lnTo>
                  <a:pt x="6407050" y="1830586"/>
                </a:lnTo>
                <a:cubicBezTo>
                  <a:pt x="6407050" y="1830586"/>
                  <a:pt x="6407050" y="1828105"/>
                  <a:pt x="6407050" y="1823144"/>
                </a:cubicBezTo>
                <a:close/>
                <a:moveTo>
                  <a:pt x="1317128" y="1823144"/>
                </a:moveTo>
                <a:cubicBezTo>
                  <a:pt x="1317128" y="1828105"/>
                  <a:pt x="1317128" y="1830586"/>
                  <a:pt x="1317128" y="1830586"/>
                </a:cubicBezTo>
                <a:cubicBezTo>
                  <a:pt x="1317128" y="1830586"/>
                  <a:pt x="1319609" y="1828105"/>
                  <a:pt x="1324570" y="1823144"/>
                </a:cubicBezTo>
                <a:cubicBezTo>
                  <a:pt x="1324570" y="1823144"/>
                  <a:pt x="1322090" y="1823144"/>
                  <a:pt x="1317128" y="1823144"/>
                </a:cubicBezTo>
                <a:close/>
                <a:moveTo>
                  <a:pt x="5752206" y="1815703"/>
                </a:moveTo>
                <a:cubicBezTo>
                  <a:pt x="5752206" y="1815703"/>
                  <a:pt x="5750966" y="1816943"/>
                  <a:pt x="5748486" y="1819423"/>
                </a:cubicBezTo>
                <a:cubicBezTo>
                  <a:pt x="5746006" y="1821904"/>
                  <a:pt x="5744765" y="1823144"/>
                  <a:pt x="5744765" y="1823144"/>
                </a:cubicBezTo>
                <a:lnTo>
                  <a:pt x="5752206" y="1823144"/>
                </a:lnTo>
                <a:cubicBezTo>
                  <a:pt x="5757168" y="1823144"/>
                  <a:pt x="5759648" y="1820664"/>
                  <a:pt x="5759648" y="1815703"/>
                </a:cubicBezTo>
                <a:close/>
                <a:moveTo>
                  <a:pt x="1577578" y="1815703"/>
                </a:moveTo>
                <a:lnTo>
                  <a:pt x="1577578" y="1830586"/>
                </a:lnTo>
                <a:lnTo>
                  <a:pt x="1592461" y="1823144"/>
                </a:lnTo>
                <a:close/>
                <a:moveTo>
                  <a:pt x="1629668" y="1788728"/>
                </a:moveTo>
                <a:cubicBezTo>
                  <a:pt x="1628427" y="1789348"/>
                  <a:pt x="1627187" y="1790898"/>
                  <a:pt x="1625947" y="1793379"/>
                </a:cubicBezTo>
                <a:cubicBezTo>
                  <a:pt x="1623467" y="1798340"/>
                  <a:pt x="1622226" y="1802061"/>
                  <a:pt x="1622226" y="1804541"/>
                </a:cubicBezTo>
                <a:cubicBezTo>
                  <a:pt x="1622226" y="1807021"/>
                  <a:pt x="1619746" y="1808261"/>
                  <a:pt x="1614785" y="1808261"/>
                </a:cubicBezTo>
                <a:lnTo>
                  <a:pt x="1614785" y="1823144"/>
                </a:lnTo>
                <a:cubicBezTo>
                  <a:pt x="1619746" y="1823144"/>
                  <a:pt x="1622226" y="1823144"/>
                  <a:pt x="1622226" y="1823144"/>
                </a:cubicBezTo>
                <a:cubicBezTo>
                  <a:pt x="1622226" y="1823144"/>
                  <a:pt x="1622226" y="1820664"/>
                  <a:pt x="1622226" y="1815703"/>
                </a:cubicBezTo>
                <a:cubicBezTo>
                  <a:pt x="1627187" y="1815703"/>
                  <a:pt x="1630908" y="1814462"/>
                  <a:pt x="1633388" y="1811982"/>
                </a:cubicBezTo>
                <a:cubicBezTo>
                  <a:pt x="1635869" y="1809502"/>
                  <a:pt x="1635869" y="1807021"/>
                  <a:pt x="1633388" y="1804541"/>
                </a:cubicBezTo>
                <a:cubicBezTo>
                  <a:pt x="1630908" y="1802061"/>
                  <a:pt x="1629668" y="1800820"/>
                  <a:pt x="1629668" y="1800820"/>
                </a:cubicBezTo>
                <a:cubicBezTo>
                  <a:pt x="1629668" y="1800820"/>
                  <a:pt x="1629668" y="1798340"/>
                  <a:pt x="1629668" y="1793379"/>
                </a:cubicBezTo>
                <a:cubicBezTo>
                  <a:pt x="1634629" y="1793379"/>
                  <a:pt x="1635869" y="1792138"/>
                  <a:pt x="1633388" y="1789658"/>
                </a:cubicBezTo>
                <a:cubicBezTo>
                  <a:pt x="1632148" y="1788418"/>
                  <a:pt x="1630908" y="1788108"/>
                  <a:pt x="1629668" y="1788728"/>
                </a:cubicBezTo>
                <a:close/>
                <a:moveTo>
                  <a:pt x="6805165" y="1785937"/>
                </a:moveTo>
                <a:cubicBezTo>
                  <a:pt x="6807645" y="1785937"/>
                  <a:pt x="6811366" y="1793379"/>
                  <a:pt x="6816327" y="1808261"/>
                </a:cubicBezTo>
                <a:lnTo>
                  <a:pt x="6823768" y="1838027"/>
                </a:lnTo>
                <a:cubicBezTo>
                  <a:pt x="6828730" y="1842988"/>
                  <a:pt x="6828730" y="1845468"/>
                  <a:pt x="6823768" y="1845468"/>
                </a:cubicBezTo>
                <a:lnTo>
                  <a:pt x="6816327" y="1838027"/>
                </a:lnTo>
                <a:cubicBezTo>
                  <a:pt x="6811366" y="1852910"/>
                  <a:pt x="6811366" y="1862831"/>
                  <a:pt x="6816327" y="1867793"/>
                </a:cubicBezTo>
                <a:lnTo>
                  <a:pt x="6823768" y="1867793"/>
                </a:lnTo>
                <a:cubicBezTo>
                  <a:pt x="6823768" y="1872754"/>
                  <a:pt x="6822528" y="1873993"/>
                  <a:pt x="6820048" y="1871513"/>
                </a:cubicBezTo>
                <a:cubicBezTo>
                  <a:pt x="6817568" y="1869033"/>
                  <a:pt x="6813847" y="1867793"/>
                  <a:pt x="6808886" y="1867793"/>
                </a:cubicBezTo>
                <a:lnTo>
                  <a:pt x="6801444" y="1867793"/>
                </a:lnTo>
                <a:cubicBezTo>
                  <a:pt x="6801444" y="1867793"/>
                  <a:pt x="6798964" y="1867793"/>
                  <a:pt x="6794003" y="1867793"/>
                </a:cubicBezTo>
                <a:lnTo>
                  <a:pt x="6794003" y="1875234"/>
                </a:lnTo>
                <a:cubicBezTo>
                  <a:pt x="6803924" y="1875234"/>
                  <a:pt x="6808886" y="1876475"/>
                  <a:pt x="6808886" y="1878955"/>
                </a:cubicBezTo>
                <a:cubicBezTo>
                  <a:pt x="6808886" y="1881435"/>
                  <a:pt x="6808886" y="1885155"/>
                  <a:pt x="6808886" y="1890117"/>
                </a:cubicBezTo>
                <a:cubicBezTo>
                  <a:pt x="6808886" y="1890117"/>
                  <a:pt x="6807645" y="1890117"/>
                  <a:pt x="6805165" y="1890117"/>
                </a:cubicBezTo>
                <a:cubicBezTo>
                  <a:pt x="6802685" y="1890117"/>
                  <a:pt x="6798964" y="1890117"/>
                  <a:pt x="6794003" y="1890117"/>
                </a:cubicBezTo>
                <a:cubicBezTo>
                  <a:pt x="6784082" y="1890117"/>
                  <a:pt x="6776640" y="1892597"/>
                  <a:pt x="6771678" y="1897558"/>
                </a:cubicBezTo>
                <a:lnTo>
                  <a:pt x="6771678" y="1890117"/>
                </a:lnTo>
                <a:lnTo>
                  <a:pt x="6764238" y="1890117"/>
                </a:lnTo>
                <a:lnTo>
                  <a:pt x="6756796" y="1890117"/>
                </a:lnTo>
                <a:lnTo>
                  <a:pt x="6756796" y="1882675"/>
                </a:lnTo>
                <a:cubicBezTo>
                  <a:pt x="6756796" y="1882675"/>
                  <a:pt x="6754316" y="1881435"/>
                  <a:pt x="6749354" y="1878955"/>
                </a:cubicBezTo>
                <a:cubicBezTo>
                  <a:pt x="6744393" y="1876475"/>
                  <a:pt x="6744393" y="1872754"/>
                  <a:pt x="6749354" y="1867793"/>
                </a:cubicBezTo>
                <a:cubicBezTo>
                  <a:pt x="6754316" y="1862831"/>
                  <a:pt x="6756796" y="1857871"/>
                  <a:pt x="6756796" y="1852910"/>
                </a:cubicBezTo>
                <a:cubicBezTo>
                  <a:pt x="6761757" y="1838027"/>
                  <a:pt x="6765478" y="1829345"/>
                  <a:pt x="6767958" y="1826865"/>
                </a:cubicBezTo>
                <a:cubicBezTo>
                  <a:pt x="6770438" y="1824385"/>
                  <a:pt x="6771678" y="1821904"/>
                  <a:pt x="6771678" y="1819423"/>
                </a:cubicBezTo>
                <a:cubicBezTo>
                  <a:pt x="6771678" y="1816943"/>
                  <a:pt x="6776640" y="1810741"/>
                  <a:pt x="6786562" y="1800820"/>
                </a:cubicBezTo>
                <a:cubicBezTo>
                  <a:pt x="6796483" y="1790898"/>
                  <a:pt x="6802685" y="1785937"/>
                  <a:pt x="6805165" y="1785937"/>
                </a:cubicBezTo>
                <a:close/>
                <a:moveTo>
                  <a:pt x="5819179" y="1778496"/>
                </a:moveTo>
                <a:cubicBezTo>
                  <a:pt x="5814218" y="1783457"/>
                  <a:pt x="5812978" y="1785937"/>
                  <a:pt x="5815458" y="1785937"/>
                </a:cubicBezTo>
                <a:cubicBezTo>
                  <a:pt x="5817938" y="1785937"/>
                  <a:pt x="5819179" y="1785937"/>
                  <a:pt x="5819179" y="1785937"/>
                </a:cubicBezTo>
                <a:cubicBezTo>
                  <a:pt x="5819179" y="1785937"/>
                  <a:pt x="5819179" y="1783457"/>
                  <a:pt x="5819179" y="1778496"/>
                </a:cubicBezTo>
                <a:close/>
                <a:moveTo>
                  <a:pt x="5744765" y="1778496"/>
                </a:moveTo>
                <a:cubicBezTo>
                  <a:pt x="5744765" y="1778496"/>
                  <a:pt x="5742285" y="1780976"/>
                  <a:pt x="5737324" y="1785937"/>
                </a:cubicBezTo>
                <a:cubicBezTo>
                  <a:pt x="5742285" y="1785937"/>
                  <a:pt x="5744765" y="1785937"/>
                  <a:pt x="5744765" y="1785937"/>
                </a:cubicBezTo>
                <a:cubicBezTo>
                  <a:pt x="5744765" y="1780976"/>
                  <a:pt x="5744765" y="1778496"/>
                  <a:pt x="5744765" y="1778496"/>
                </a:cubicBezTo>
                <a:close/>
                <a:moveTo>
                  <a:pt x="6801444" y="1771054"/>
                </a:moveTo>
                <a:cubicBezTo>
                  <a:pt x="6801444" y="1771054"/>
                  <a:pt x="6801444" y="1773534"/>
                  <a:pt x="6801444" y="1778496"/>
                </a:cubicBezTo>
                <a:cubicBezTo>
                  <a:pt x="6801444" y="1783457"/>
                  <a:pt x="6798964" y="1785937"/>
                  <a:pt x="6794003" y="1785937"/>
                </a:cubicBezTo>
                <a:cubicBezTo>
                  <a:pt x="6789042" y="1785937"/>
                  <a:pt x="6786562" y="1783457"/>
                  <a:pt x="6786562" y="1778496"/>
                </a:cubicBezTo>
                <a:cubicBezTo>
                  <a:pt x="6786562" y="1773534"/>
                  <a:pt x="6791523" y="1771054"/>
                  <a:pt x="6801444" y="1771054"/>
                </a:cubicBezTo>
                <a:close/>
                <a:moveTo>
                  <a:pt x="6154042" y="1771054"/>
                </a:moveTo>
                <a:lnTo>
                  <a:pt x="6146601" y="1785937"/>
                </a:lnTo>
                <a:lnTo>
                  <a:pt x="6131718" y="1785937"/>
                </a:lnTo>
                <a:cubicBezTo>
                  <a:pt x="6131718" y="1785937"/>
                  <a:pt x="6134198" y="1783457"/>
                  <a:pt x="6139159" y="1778496"/>
                </a:cubicBezTo>
                <a:cubicBezTo>
                  <a:pt x="6144121" y="1773534"/>
                  <a:pt x="6149081" y="1771054"/>
                  <a:pt x="6154042" y="1771054"/>
                </a:cubicBezTo>
                <a:close/>
                <a:moveTo>
                  <a:pt x="5901034" y="1771054"/>
                </a:moveTo>
                <a:cubicBezTo>
                  <a:pt x="5901034" y="1771054"/>
                  <a:pt x="5899794" y="1773534"/>
                  <a:pt x="5897314" y="1778496"/>
                </a:cubicBezTo>
                <a:cubicBezTo>
                  <a:pt x="5894834" y="1783457"/>
                  <a:pt x="5894834" y="1785937"/>
                  <a:pt x="5897314" y="1785937"/>
                </a:cubicBezTo>
                <a:cubicBezTo>
                  <a:pt x="5899794" y="1785937"/>
                  <a:pt x="5901034" y="1783457"/>
                  <a:pt x="5901034" y="1778496"/>
                </a:cubicBezTo>
                <a:cubicBezTo>
                  <a:pt x="5901034" y="1773534"/>
                  <a:pt x="5901034" y="1771054"/>
                  <a:pt x="5901034" y="1771054"/>
                </a:cubicBezTo>
                <a:close/>
                <a:moveTo>
                  <a:pt x="6425654" y="1763613"/>
                </a:moveTo>
                <a:cubicBezTo>
                  <a:pt x="6428134" y="1763613"/>
                  <a:pt x="6429374" y="1763613"/>
                  <a:pt x="6429374" y="1763613"/>
                </a:cubicBezTo>
                <a:lnTo>
                  <a:pt x="6423614" y="1766494"/>
                </a:lnTo>
                <a:lnTo>
                  <a:pt x="6424026" y="1765008"/>
                </a:lnTo>
                <a:cubicBezTo>
                  <a:pt x="6424491" y="1764078"/>
                  <a:pt x="6425034" y="1763613"/>
                  <a:pt x="6425654" y="1763613"/>
                </a:cubicBezTo>
                <a:close/>
                <a:moveTo>
                  <a:pt x="852041" y="1763613"/>
                </a:moveTo>
                <a:cubicBezTo>
                  <a:pt x="854521" y="1763613"/>
                  <a:pt x="855761" y="1764854"/>
                  <a:pt x="855761" y="1767334"/>
                </a:cubicBezTo>
                <a:cubicBezTo>
                  <a:pt x="855761" y="1769814"/>
                  <a:pt x="853281" y="1771054"/>
                  <a:pt x="848320" y="1771054"/>
                </a:cubicBezTo>
                <a:cubicBezTo>
                  <a:pt x="848320" y="1766093"/>
                  <a:pt x="849560" y="1763613"/>
                  <a:pt x="852041" y="1763613"/>
                </a:cubicBezTo>
                <a:close/>
                <a:moveTo>
                  <a:pt x="5975449" y="1756172"/>
                </a:moveTo>
                <a:lnTo>
                  <a:pt x="5945683" y="1793379"/>
                </a:lnTo>
                <a:cubicBezTo>
                  <a:pt x="5945683" y="1798340"/>
                  <a:pt x="5943203" y="1805781"/>
                  <a:pt x="5938241" y="1815703"/>
                </a:cubicBezTo>
                <a:lnTo>
                  <a:pt x="5945683" y="1815703"/>
                </a:lnTo>
                <a:cubicBezTo>
                  <a:pt x="5950644" y="1810741"/>
                  <a:pt x="5953124" y="1807021"/>
                  <a:pt x="5953124" y="1804541"/>
                </a:cubicBezTo>
                <a:cubicBezTo>
                  <a:pt x="5953124" y="1802061"/>
                  <a:pt x="5953124" y="1800820"/>
                  <a:pt x="5953124" y="1800820"/>
                </a:cubicBezTo>
                <a:lnTo>
                  <a:pt x="5960566" y="1793379"/>
                </a:lnTo>
                <a:cubicBezTo>
                  <a:pt x="5960566" y="1793379"/>
                  <a:pt x="5963046" y="1790898"/>
                  <a:pt x="5968007" y="1785937"/>
                </a:cubicBezTo>
                <a:cubicBezTo>
                  <a:pt x="5968007" y="1780976"/>
                  <a:pt x="5968007" y="1777255"/>
                  <a:pt x="5968007" y="1774775"/>
                </a:cubicBezTo>
                <a:cubicBezTo>
                  <a:pt x="5968007" y="1772295"/>
                  <a:pt x="5970487" y="1771054"/>
                  <a:pt x="5975449" y="1771054"/>
                </a:cubicBezTo>
                <a:cubicBezTo>
                  <a:pt x="5980410" y="1761133"/>
                  <a:pt x="5980410" y="1756172"/>
                  <a:pt x="5975449" y="1756172"/>
                </a:cubicBezTo>
                <a:close/>
                <a:moveTo>
                  <a:pt x="5781972" y="1756172"/>
                </a:moveTo>
                <a:cubicBezTo>
                  <a:pt x="5777011" y="1756172"/>
                  <a:pt x="5774531" y="1758652"/>
                  <a:pt x="5774531" y="1763613"/>
                </a:cubicBezTo>
                <a:cubicBezTo>
                  <a:pt x="5779492" y="1763613"/>
                  <a:pt x="5781972" y="1763613"/>
                  <a:pt x="5781972" y="1763613"/>
                </a:cubicBezTo>
                <a:cubicBezTo>
                  <a:pt x="5781972" y="1758652"/>
                  <a:pt x="5781972" y="1756172"/>
                  <a:pt x="5781972" y="1756172"/>
                </a:cubicBezTo>
                <a:close/>
                <a:moveTo>
                  <a:pt x="952500" y="1756172"/>
                </a:moveTo>
                <a:cubicBezTo>
                  <a:pt x="957460" y="1756172"/>
                  <a:pt x="959941" y="1757412"/>
                  <a:pt x="959941" y="1759892"/>
                </a:cubicBezTo>
                <a:cubicBezTo>
                  <a:pt x="959941" y="1762372"/>
                  <a:pt x="961181" y="1763613"/>
                  <a:pt x="963662" y="1763613"/>
                </a:cubicBezTo>
                <a:cubicBezTo>
                  <a:pt x="966142" y="1763613"/>
                  <a:pt x="967382" y="1763613"/>
                  <a:pt x="967382" y="1763613"/>
                </a:cubicBezTo>
                <a:lnTo>
                  <a:pt x="974824" y="1763613"/>
                </a:lnTo>
                <a:cubicBezTo>
                  <a:pt x="974824" y="1768574"/>
                  <a:pt x="969863" y="1771054"/>
                  <a:pt x="959941" y="1771054"/>
                </a:cubicBezTo>
                <a:lnTo>
                  <a:pt x="952500" y="1763613"/>
                </a:lnTo>
                <a:cubicBezTo>
                  <a:pt x="952500" y="1763613"/>
                  <a:pt x="950019" y="1763613"/>
                  <a:pt x="945058" y="1763613"/>
                </a:cubicBezTo>
                <a:close/>
                <a:moveTo>
                  <a:pt x="893899" y="1751521"/>
                </a:moveTo>
                <a:cubicBezTo>
                  <a:pt x="894519" y="1750901"/>
                  <a:pt x="895449" y="1751211"/>
                  <a:pt x="896689" y="1752451"/>
                </a:cubicBezTo>
                <a:cubicBezTo>
                  <a:pt x="899170" y="1754931"/>
                  <a:pt x="897929" y="1756172"/>
                  <a:pt x="892968" y="1756172"/>
                </a:cubicBezTo>
                <a:cubicBezTo>
                  <a:pt x="892968" y="1753691"/>
                  <a:pt x="893278" y="1752141"/>
                  <a:pt x="893899" y="1751521"/>
                </a:cubicBezTo>
                <a:close/>
                <a:moveTo>
                  <a:pt x="7076776" y="1748730"/>
                </a:moveTo>
                <a:lnTo>
                  <a:pt x="7091659" y="1748730"/>
                </a:lnTo>
                <a:lnTo>
                  <a:pt x="7099100" y="1756172"/>
                </a:lnTo>
                <a:lnTo>
                  <a:pt x="7099100" y="1771054"/>
                </a:lnTo>
                <a:lnTo>
                  <a:pt x="7099100" y="1778496"/>
                </a:lnTo>
                <a:lnTo>
                  <a:pt x="7091659" y="1785937"/>
                </a:lnTo>
                <a:lnTo>
                  <a:pt x="7084218" y="1793379"/>
                </a:lnTo>
                <a:cubicBezTo>
                  <a:pt x="7084218" y="1788417"/>
                  <a:pt x="7084218" y="1784697"/>
                  <a:pt x="7084218" y="1782216"/>
                </a:cubicBezTo>
                <a:cubicBezTo>
                  <a:pt x="7084218" y="1779736"/>
                  <a:pt x="7081738" y="1778496"/>
                  <a:pt x="7076776" y="1778496"/>
                </a:cubicBezTo>
                <a:cubicBezTo>
                  <a:pt x="7076776" y="1778496"/>
                  <a:pt x="7076776" y="1776016"/>
                  <a:pt x="7076776" y="1771054"/>
                </a:cubicBezTo>
                <a:cubicBezTo>
                  <a:pt x="7076776" y="1766093"/>
                  <a:pt x="7074296" y="1763613"/>
                  <a:pt x="7069335" y="1763613"/>
                </a:cubicBezTo>
                <a:lnTo>
                  <a:pt x="7076776" y="1756172"/>
                </a:lnTo>
                <a:cubicBezTo>
                  <a:pt x="7081738" y="1756172"/>
                  <a:pt x="7084218" y="1754931"/>
                  <a:pt x="7084218" y="1752451"/>
                </a:cubicBezTo>
                <a:cubicBezTo>
                  <a:pt x="7084218" y="1749971"/>
                  <a:pt x="7081738" y="1748730"/>
                  <a:pt x="7076776" y="1748730"/>
                </a:cubicBezTo>
                <a:close/>
                <a:moveTo>
                  <a:pt x="7032128" y="1748730"/>
                </a:moveTo>
                <a:cubicBezTo>
                  <a:pt x="7032128" y="1748730"/>
                  <a:pt x="7032128" y="1751210"/>
                  <a:pt x="7032128" y="1756172"/>
                </a:cubicBezTo>
                <a:cubicBezTo>
                  <a:pt x="7032128" y="1761133"/>
                  <a:pt x="7029648" y="1763613"/>
                  <a:pt x="7024686" y="1763613"/>
                </a:cubicBezTo>
                <a:cubicBezTo>
                  <a:pt x="7019725" y="1763613"/>
                  <a:pt x="7019725" y="1761133"/>
                  <a:pt x="7024686" y="1756172"/>
                </a:cubicBezTo>
                <a:cubicBezTo>
                  <a:pt x="7029648" y="1751210"/>
                  <a:pt x="7032128" y="1748730"/>
                  <a:pt x="7032128" y="1748730"/>
                </a:cubicBezTo>
                <a:close/>
                <a:moveTo>
                  <a:pt x="6511230" y="1748730"/>
                </a:moveTo>
                <a:lnTo>
                  <a:pt x="6526113" y="1748730"/>
                </a:lnTo>
                <a:cubicBezTo>
                  <a:pt x="6531074" y="1753691"/>
                  <a:pt x="6533554" y="1758652"/>
                  <a:pt x="6533554" y="1763613"/>
                </a:cubicBezTo>
                <a:lnTo>
                  <a:pt x="6533554" y="1771054"/>
                </a:lnTo>
                <a:lnTo>
                  <a:pt x="6518671" y="1763613"/>
                </a:lnTo>
                <a:cubicBezTo>
                  <a:pt x="6503788" y="1763613"/>
                  <a:pt x="6501308" y="1758652"/>
                  <a:pt x="6511230" y="1748730"/>
                </a:cubicBezTo>
                <a:close/>
                <a:moveTo>
                  <a:pt x="6377284" y="1748730"/>
                </a:moveTo>
                <a:cubicBezTo>
                  <a:pt x="6382246" y="1748730"/>
                  <a:pt x="6384726" y="1748730"/>
                  <a:pt x="6384726" y="1748730"/>
                </a:cubicBezTo>
                <a:cubicBezTo>
                  <a:pt x="6384726" y="1748730"/>
                  <a:pt x="6384726" y="1751210"/>
                  <a:pt x="6384726" y="1756172"/>
                </a:cubicBezTo>
                <a:close/>
                <a:moveTo>
                  <a:pt x="5841503" y="1748730"/>
                </a:moveTo>
                <a:cubicBezTo>
                  <a:pt x="5836542" y="1748730"/>
                  <a:pt x="5832821" y="1749971"/>
                  <a:pt x="5830341" y="1752451"/>
                </a:cubicBezTo>
                <a:cubicBezTo>
                  <a:pt x="5827861" y="1754931"/>
                  <a:pt x="5826620" y="1758652"/>
                  <a:pt x="5826620" y="1763613"/>
                </a:cubicBezTo>
                <a:close/>
                <a:moveTo>
                  <a:pt x="922734" y="1745009"/>
                </a:moveTo>
                <a:cubicBezTo>
                  <a:pt x="925215" y="1745009"/>
                  <a:pt x="927695" y="1746249"/>
                  <a:pt x="930175" y="1748730"/>
                </a:cubicBezTo>
                <a:lnTo>
                  <a:pt x="930175" y="1756172"/>
                </a:lnTo>
                <a:cubicBezTo>
                  <a:pt x="930175" y="1756172"/>
                  <a:pt x="928935" y="1756172"/>
                  <a:pt x="926455" y="1756172"/>
                </a:cubicBezTo>
                <a:cubicBezTo>
                  <a:pt x="923974" y="1756172"/>
                  <a:pt x="920254" y="1756172"/>
                  <a:pt x="915292" y="1756172"/>
                </a:cubicBezTo>
                <a:lnTo>
                  <a:pt x="915292" y="1748730"/>
                </a:lnTo>
                <a:cubicBezTo>
                  <a:pt x="917773" y="1746249"/>
                  <a:pt x="920254" y="1745009"/>
                  <a:pt x="922734" y="1745009"/>
                </a:cubicBezTo>
                <a:close/>
                <a:moveTo>
                  <a:pt x="6615409" y="1741289"/>
                </a:moveTo>
                <a:lnTo>
                  <a:pt x="6615409" y="1748730"/>
                </a:lnTo>
                <a:cubicBezTo>
                  <a:pt x="6615409" y="1753691"/>
                  <a:pt x="6614169" y="1754931"/>
                  <a:pt x="6611689" y="1752451"/>
                </a:cubicBezTo>
                <a:cubicBezTo>
                  <a:pt x="6609209" y="1749971"/>
                  <a:pt x="6610448" y="1746250"/>
                  <a:pt x="6615409" y="1741289"/>
                </a:cubicBezTo>
                <a:close/>
                <a:moveTo>
                  <a:pt x="952500" y="1741289"/>
                </a:moveTo>
                <a:cubicBezTo>
                  <a:pt x="952500" y="1741289"/>
                  <a:pt x="954980" y="1741289"/>
                  <a:pt x="959941" y="1741289"/>
                </a:cubicBezTo>
                <a:cubicBezTo>
                  <a:pt x="964902" y="1741289"/>
                  <a:pt x="967382" y="1742529"/>
                  <a:pt x="967382" y="1745009"/>
                </a:cubicBezTo>
                <a:cubicBezTo>
                  <a:pt x="967382" y="1747489"/>
                  <a:pt x="964902" y="1748730"/>
                  <a:pt x="959941" y="1748730"/>
                </a:cubicBezTo>
                <a:cubicBezTo>
                  <a:pt x="954980" y="1748730"/>
                  <a:pt x="952500" y="1746250"/>
                  <a:pt x="952500" y="1741289"/>
                </a:cubicBezTo>
                <a:close/>
                <a:moveTo>
                  <a:pt x="945058" y="1741289"/>
                </a:moveTo>
                <a:cubicBezTo>
                  <a:pt x="945058" y="1741289"/>
                  <a:pt x="947539" y="1743769"/>
                  <a:pt x="952500" y="1748730"/>
                </a:cubicBezTo>
                <a:cubicBezTo>
                  <a:pt x="952500" y="1748730"/>
                  <a:pt x="950019" y="1751210"/>
                  <a:pt x="945058" y="1756172"/>
                </a:cubicBezTo>
                <a:lnTo>
                  <a:pt x="937617" y="1748730"/>
                </a:lnTo>
                <a:cubicBezTo>
                  <a:pt x="937617" y="1743769"/>
                  <a:pt x="940097" y="1741289"/>
                  <a:pt x="945058" y="1741289"/>
                </a:cubicBezTo>
                <a:close/>
                <a:moveTo>
                  <a:pt x="6503788" y="1733847"/>
                </a:moveTo>
                <a:lnTo>
                  <a:pt x="6503788" y="1741289"/>
                </a:lnTo>
                <a:cubicBezTo>
                  <a:pt x="6503788" y="1741289"/>
                  <a:pt x="6501308" y="1741289"/>
                  <a:pt x="6496347" y="1741289"/>
                </a:cubicBezTo>
                <a:cubicBezTo>
                  <a:pt x="6496347" y="1736327"/>
                  <a:pt x="6498827" y="1733847"/>
                  <a:pt x="6503788" y="1733847"/>
                </a:cubicBezTo>
                <a:close/>
                <a:moveTo>
                  <a:pt x="6317753" y="1733847"/>
                </a:moveTo>
                <a:cubicBezTo>
                  <a:pt x="6317753" y="1738809"/>
                  <a:pt x="6317753" y="1742529"/>
                  <a:pt x="6317753" y="1745009"/>
                </a:cubicBezTo>
                <a:cubicBezTo>
                  <a:pt x="6317753" y="1747489"/>
                  <a:pt x="6320233" y="1748730"/>
                  <a:pt x="6325195" y="1748730"/>
                </a:cubicBezTo>
                <a:cubicBezTo>
                  <a:pt x="6330156" y="1748730"/>
                  <a:pt x="6332636" y="1746250"/>
                  <a:pt x="6332636" y="1741289"/>
                </a:cubicBezTo>
                <a:close/>
                <a:moveTo>
                  <a:pt x="1396194" y="1729196"/>
                </a:moveTo>
                <a:cubicBezTo>
                  <a:pt x="1398054" y="1729817"/>
                  <a:pt x="1398984" y="1731367"/>
                  <a:pt x="1398984" y="1733847"/>
                </a:cubicBezTo>
                <a:lnTo>
                  <a:pt x="1391543" y="1741289"/>
                </a:lnTo>
                <a:lnTo>
                  <a:pt x="1376660" y="1741289"/>
                </a:lnTo>
                <a:cubicBezTo>
                  <a:pt x="1376660" y="1736327"/>
                  <a:pt x="1380381" y="1732607"/>
                  <a:pt x="1387822" y="1730127"/>
                </a:cubicBezTo>
                <a:cubicBezTo>
                  <a:pt x="1391543" y="1728887"/>
                  <a:pt x="1394333" y="1728577"/>
                  <a:pt x="1396194" y="1729196"/>
                </a:cubicBezTo>
                <a:close/>
                <a:moveTo>
                  <a:pt x="6950272" y="1726406"/>
                </a:moveTo>
                <a:lnTo>
                  <a:pt x="6965156" y="1741289"/>
                </a:lnTo>
                <a:cubicBezTo>
                  <a:pt x="6975077" y="1751210"/>
                  <a:pt x="6980038" y="1758652"/>
                  <a:pt x="6980038" y="1763613"/>
                </a:cubicBezTo>
                <a:cubicBezTo>
                  <a:pt x="6980038" y="1768574"/>
                  <a:pt x="6978798" y="1769814"/>
                  <a:pt x="6976318" y="1767334"/>
                </a:cubicBezTo>
                <a:cubicBezTo>
                  <a:pt x="6973838" y="1764854"/>
                  <a:pt x="6972596" y="1766093"/>
                  <a:pt x="6972596" y="1771054"/>
                </a:cubicBezTo>
                <a:lnTo>
                  <a:pt x="6972596" y="1778496"/>
                </a:lnTo>
                <a:cubicBezTo>
                  <a:pt x="6977558" y="1778496"/>
                  <a:pt x="6980038" y="1778496"/>
                  <a:pt x="6980038" y="1778496"/>
                </a:cubicBezTo>
                <a:lnTo>
                  <a:pt x="6965156" y="1785937"/>
                </a:lnTo>
                <a:cubicBezTo>
                  <a:pt x="6960194" y="1785937"/>
                  <a:pt x="6955234" y="1782216"/>
                  <a:pt x="6950272" y="1774775"/>
                </a:cubicBezTo>
                <a:cubicBezTo>
                  <a:pt x="6945311" y="1767334"/>
                  <a:pt x="6942831" y="1763613"/>
                  <a:pt x="6942831" y="1763613"/>
                </a:cubicBezTo>
                <a:cubicBezTo>
                  <a:pt x="6942831" y="1758652"/>
                  <a:pt x="6942831" y="1756172"/>
                  <a:pt x="6942831" y="1756172"/>
                </a:cubicBezTo>
                <a:cubicBezTo>
                  <a:pt x="6937870" y="1746250"/>
                  <a:pt x="6937870" y="1743769"/>
                  <a:pt x="6942831" y="1748730"/>
                </a:cubicBezTo>
                <a:lnTo>
                  <a:pt x="6950272" y="1763613"/>
                </a:lnTo>
                <a:cubicBezTo>
                  <a:pt x="6950272" y="1763613"/>
                  <a:pt x="6951513" y="1763613"/>
                  <a:pt x="6953993" y="1763613"/>
                </a:cubicBezTo>
                <a:cubicBezTo>
                  <a:pt x="6956474" y="1763613"/>
                  <a:pt x="6957714" y="1761133"/>
                  <a:pt x="6957714" y="1756172"/>
                </a:cubicBezTo>
                <a:lnTo>
                  <a:pt x="6950272" y="1733847"/>
                </a:lnTo>
                <a:close/>
                <a:moveTo>
                  <a:pt x="6392167" y="1726406"/>
                </a:moveTo>
                <a:cubicBezTo>
                  <a:pt x="6397129" y="1731367"/>
                  <a:pt x="6399609" y="1735088"/>
                  <a:pt x="6399609" y="1737568"/>
                </a:cubicBezTo>
                <a:cubicBezTo>
                  <a:pt x="6399609" y="1740048"/>
                  <a:pt x="6397129" y="1741289"/>
                  <a:pt x="6392167" y="1741289"/>
                </a:cubicBezTo>
                <a:lnTo>
                  <a:pt x="6392167" y="1733847"/>
                </a:lnTo>
                <a:cubicBezTo>
                  <a:pt x="6392167" y="1728886"/>
                  <a:pt x="6392167" y="1726406"/>
                  <a:pt x="6392167" y="1726406"/>
                </a:cubicBezTo>
                <a:close/>
                <a:moveTo>
                  <a:pt x="904544" y="1721445"/>
                </a:moveTo>
                <a:lnTo>
                  <a:pt x="907851" y="1726406"/>
                </a:lnTo>
                <a:lnTo>
                  <a:pt x="900410" y="1733847"/>
                </a:lnTo>
                <a:close/>
                <a:moveTo>
                  <a:pt x="904875" y="1720453"/>
                </a:moveTo>
                <a:lnTo>
                  <a:pt x="904544" y="1721445"/>
                </a:lnTo>
                <a:lnTo>
                  <a:pt x="904131" y="1720825"/>
                </a:lnTo>
                <a:close/>
                <a:moveTo>
                  <a:pt x="6987480" y="1718964"/>
                </a:moveTo>
                <a:lnTo>
                  <a:pt x="6987480" y="1726406"/>
                </a:lnTo>
                <a:lnTo>
                  <a:pt x="6980038" y="1726406"/>
                </a:lnTo>
                <a:cubicBezTo>
                  <a:pt x="6980038" y="1721445"/>
                  <a:pt x="6982518" y="1718964"/>
                  <a:pt x="6987480" y="1718964"/>
                </a:cubicBezTo>
                <a:close/>
                <a:moveTo>
                  <a:pt x="6496347" y="1718964"/>
                </a:moveTo>
                <a:cubicBezTo>
                  <a:pt x="6496347" y="1723926"/>
                  <a:pt x="6495106" y="1726406"/>
                  <a:pt x="6492626" y="1726406"/>
                </a:cubicBezTo>
                <a:cubicBezTo>
                  <a:pt x="6490146" y="1726406"/>
                  <a:pt x="6488906" y="1725165"/>
                  <a:pt x="6488906" y="1722685"/>
                </a:cubicBezTo>
                <a:cubicBezTo>
                  <a:pt x="6488906" y="1720205"/>
                  <a:pt x="6491386" y="1718964"/>
                  <a:pt x="6496347" y="1718964"/>
                </a:cubicBezTo>
                <a:close/>
                <a:moveTo>
                  <a:pt x="5938241" y="1718964"/>
                </a:moveTo>
                <a:cubicBezTo>
                  <a:pt x="5933280" y="1718964"/>
                  <a:pt x="5925839" y="1723926"/>
                  <a:pt x="5915917" y="1733847"/>
                </a:cubicBezTo>
                <a:cubicBezTo>
                  <a:pt x="5905996" y="1743769"/>
                  <a:pt x="5898554" y="1751210"/>
                  <a:pt x="5893593" y="1756172"/>
                </a:cubicBezTo>
                <a:lnTo>
                  <a:pt x="5893593" y="1763613"/>
                </a:lnTo>
                <a:cubicBezTo>
                  <a:pt x="5903515" y="1763613"/>
                  <a:pt x="5908476" y="1768574"/>
                  <a:pt x="5908476" y="1778496"/>
                </a:cubicBezTo>
                <a:lnTo>
                  <a:pt x="5915917" y="1771054"/>
                </a:lnTo>
                <a:cubicBezTo>
                  <a:pt x="5920879" y="1756172"/>
                  <a:pt x="5924599" y="1748730"/>
                  <a:pt x="5927079" y="1748730"/>
                </a:cubicBezTo>
                <a:cubicBezTo>
                  <a:pt x="5929559" y="1748730"/>
                  <a:pt x="5930800" y="1751210"/>
                  <a:pt x="5930800" y="1756172"/>
                </a:cubicBezTo>
                <a:lnTo>
                  <a:pt x="5945683" y="1748730"/>
                </a:lnTo>
                <a:lnTo>
                  <a:pt x="5960566" y="1726406"/>
                </a:lnTo>
                <a:lnTo>
                  <a:pt x="5953124" y="1726406"/>
                </a:lnTo>
                <a:cubicBezTo>
                  <a:pt x="5953124" y="1721445"/>
                  <a:pt x="5953124" y="1718964"/>
                  <a:pt x="5953124" y="1718964"/>
                </a:cubicBezTo>
                <a:cubicBezTo>
                  <a:pt x="5948163" y="1718964"/>
                  <a:pt x="5943203" y="1718964"/>
                  <a:pt x="5938241" y="1718964"/>
                </a:cubicBezTo>
                <a:close/>
                <a:moveTo>
                  <a:pt x="6827490" y="1716639"/>
                </a:moveTo>
                <a:cubicBezTo>
                  <a:pt x="6828730" y="1716949"/>
                  <a:pt x="6829970" y="1717724"/>
                  <a:pt x="6831210" y="1718964"/>
                </a:cubicBezTo>
                <a:cubicBezTo>
                  <a:pt x="6831210" y="1718964"/>
                  <a:pt x="6829970" y="1720205"/>
                  <a:pt x="6827490" y="1722685"/>
                </a:cubicBezTo>
                <a:cubicBezTo>
                  <a:pt x="6825009" y="1725165"/>
                  <a:pt x="6823768" y="1726406"/>
                  <a:pt x="6823768" y="1726406"/>
                </a:cubicBezTo>
                <a:cubicBezTo>
                  <a:pt x="6818808" y="1731367"/>
                  <a:pt x="6816327" y="1731367"/>
                  <a:pt x="6816327" y="1726406"/>
                </a:cubicBezTo>
                <a:cubicBezTo>
                  <a:pt x="6820048" y="1718965"/>
                  <a:pt x="6823768" y="1715709"/>
                  <a:pt x="6827490" y="1716639"/>
                </a:cubicBezTo>
                <a:close/>
                <a:moveTo>
                  <a:pt x="6332636" y="1711523"/>
                </a:moveTo>
                <a:cubicBezTo>
                  <a:pt x="6332636" y="1716484"/>
                  <a:pt x="6332636" y="1718964"/>
                  <a:pt x="6332636" y="1718964"/>
                </a:cubicBezTo>
                <a:cubicBezTo>
                  <a:pt x="6337597" y="1718964"/>
                  <a:pt x="6340077" y="1717724"/>
                  <a:pt x="6340077" y="1715244"/>
                </a:cubicBezTo>
                <a:cubicBezTo>
                  <a:pt x="6340077" y="1712764"/>
                  <a:pt x="6337597" y="1711523"/>
                  <a:pt x="6332636" y="1711523"/>
                </a:cubicBezTo>
                <a:close/>
                <a:moveTo>
                  <a:pt x="5528964" y="1711523"/>
                </a:moveTo>
                <a:cubicBezTo>
                  <a:pt x="5528964" y="1716484"/>
                  <a:pt x="5530205" y="1718964"/>
                  <a:pt x="5532685" y="1718964"/>
                </a:cubicBezTo>
                <a:cubicBezTo>
                  <a:pt x="5535165" y="1718964"/>
                  <a:pt x="5536406" y="1716484"/>
                  <a:pt x="5536406" y="1711523"/>
                </a:cubicBezTo>
                <a:cubicBezTo>
                  <a:pt x="5536406" y="1711523"/>
                  <a:pt x="5533925" y="1711523"/>
                  <a:pt x="5528964" y="1711523"/>
                </a:cubicBezTo>
                <a:close/>
                <a:moveTo>
                  <a:pt x="907851" y="1711523"/>
                </a:moveTo>
                <a:cubicBezTo>
                  <a:pt x="912812" y="1711523"/>
                  <a:pt x="915292" y="1712764"/>
                  <a:pt x="915292" y="1715244"/>
                </a:cubicBezTo>
                <a:cubicBezTo>
                  <a:pt x="915292" y="1717724"/>
                  <a:pt x="912812" y="1718964"/>
                  <a:pt x="907851" y="1718964"/>
                </a:cubicBezTo>
                <a:lnTo>
                  <a:pt x="904875" y="1720453"/>
                </a:lnTo>
                <a:close/>
                <a:moveTo>
                  <a:pt x="870644" y="1711523"/>
                </a:moveTo>
                <a:lnTo>
                  <a:pt x="878086" y="1726406"/>
                </a:lnTo>
                <a:cubicBezTo>
                  <a:pt x="878086" y="1736327"/>
                  <a:pt x="879326" y="1745009"/>
                  <a:pt x="881806" y="1752451"/>
                </a:cubicBezTo>
                <a:cubicBezTo>
                  <a:pt x="884287" y="1759892"/>
                  <a:pt x="888007" y="1761133"/>
                  <a:pt x="892968" y="1756172"/>
                </a:cubicBezTo>
                <a:cubicBezTo>
                  <a:pt x="888007" y="1771054"/>
                  <a:pt x="892968" y="1778496"/>
                  <a:pt x="907851" y="1778496"/>
                </a:cubicBezTo>
                <a:lnTo>
                  <a:pt x="915292" y="1785937"/>
                </a:lnTo>
                <a:lnTo>
                  <a:pt x="922734" y="1778496"/>
                </a:lnTo>
                <a:lnTo>
                  <a:pt x="945058" y="1771054"/>
                </a:lnTo>
                <a:cubicBezTo>
                  <a:pt x="945058" y="1776016"/>
                  <a:pt x="948779" y="1779736"/>
                  <a:pt x="956220" y="1782216"/>
                </a:cubicBezTo>
                <a:cubicBezTo>
                  <a:pt x="963662" y="1784697"/>
                  <a:pt x="967382" y="1788417"/>
                  <a:pt x="967382" y="1793379"/>
                </a:cubicBezTo>
                <a:cubicBezTo>
                  <a:pt x="967382" y="1798340"/>
                  <a:pt x="967382" y="1800820"/>
                  <a:pt x="967382" y="1800820"/>
                </a:cubicBezTo>
                <a:cubicBezTo>
                  <a:pt x="972343" y="1800820"/>
                  <a:pt x="974824" y="1803300"/>
                  <a:pt x="974824" y="1808261"/>
                </a:cubicBezTo>
                <a:lnTo>
                  <a:pt x="967382" y="1808261"/>
                </a:lnTo>
                <a:cubicBezTo>
                  <a:pt x="962422" y="1808261"/>
                  <a:pt x="957460" y="1810741"/>
                  <a:pt x="952500" y="1815703"/>
                </a:cubicBezTo>
                <a:cubicBezTo>
                  <a:pt x="952500" y="1815703"/>
                  <a:pt x="951259" y="1815703"/>
                  <a:pt x="948779" y="1815703"/>
                </a:cubicBezTo>
                <a:cubicBezTo>
                  <a:pt x="946299" y="1815703"/>
                  <a:pt x="942578" y="1815703"/>
                  <a:pt x="937617" y="1815703"/>
                </a:cubicBezTo>
                <a:lnTo>
                  <a:pt x="930175" y="1815703"/>
                </a:lnTo>
                <a:cubicBezTo>
                  <a:pt x="935136" y="1810741"/>
                  <a:pt x="936376" y="1807021"/>
                  <a:pt x="933896" y="1804541"/>
                </a:cubicBezTo>
                <a:cubicBezTo>
                  <a:pt x="931416" y="1802061"/>
                  <a:pt x="925215" y="1800820"/>
                  <a:pt x="915292" y="1800820"/>
                </a:cubicBezTo>
                <a:cubicBezTo>
                  <a:pt x="915292" y="1800820"/>
                  <a:pt x="912812" y="1802061"/>
                  <a:pt x="907851" y="1804541"/>
                </a:cubicBezTo>
                <a:cubicBezTo>
                  <a:pt x="902890" y="1807021"/>
                  <a:pt x="900410" y="1808261"/>
                  <a:pt x="900410" y="1808261"/>
                </a:cubicBezTo>
                <a:cubicBezTo>
                  <a:pt x="890488" y="1818183"/>
                  <a:pt x="890488" y="1828105"/>
                  <a:pt x="900410" y="1838027"/>
                </a:cubicBezTo>
                <a:lnTo>
                  <a:pt x="907851" y="1838027"/>
                </a:lnTo>
                <a:lnTo>
                  <a:pt x="922734" y="1830586"/>
                </a:lnTo>
                <a:cubicBezTo>
                  <a:pt x="937617" y="1825624"/>
                  <a:pt x="946299" y="1824385"/>
                  <a:pt x="948779" y="1826865"/>
                </a:cubicBezTo>
                <a:cubicBezTo>
                  <a:pt x="951259" y="1829345"/>
                  <a:pt x="945058" y="1833066"/>
                  <a:pt x="930175" y="1838027"/>
                </a:cubicBezTo>
                <a:cubicBezTo>
                  <a:pt x="925215" y="1842988"/>
                  <a:pt x="921494" y="1846709"/>
                  <a:pt x="919013" y="1849189"/>
                </a:cubicBezTo>
                <a:cubicBezTo>
                  <a:pt x="916533" y="1851669"/>
                  <a:pt x="915292" y="1852910"/>
                  <a:pt x="915292" y="1852910"/>
                </a:cubicBezTo>
                <a:lnTo>
                  <a:pt x="892968" y="1845468"/>
                </a:lnTo>
                <a:cubicBezTo>
                  <a:pt x="878086" y="1835547"/>
                  <a:pt x="868164" y="1833066"/>
                  <a:pt x="863203" y="1838027"/>
                </a:cubicBezTo>
                <a:cubicBezTo>
                  <a:pt x="863203" y="1842988"/>
                  <a:pt x="855761" y="1840507"/>
                  <a:pt x="840879" y="1830586"/>
                </a:cubicBezTo>
                <a:cubicBezTo>
                  <a:pt x="825996" y="1820664"/>
                  <a:pt x="821035" y="1808261"/>
                  <a:pt x="825996" y="1793379"/>
                </a:cubicBezTo>
                <a:cubicBezTo>
                  <a:pt x="835918" y="1778496"/>
                  <a:pt x="845840" y="1773534"/>
                  <a:pt x="855761" y="1778496"/>
                </a:cubicBezTo>
                <a:lnTo>
                  <a:pt x="870644" y="1793379"/>
                </a:lnTo>
                <a:lnTo>
                  <a:pt x="889248" y="1793379"/>
                </a:lnTo>
                <a:cubicBezTo>
                  <a:pt x="886767" y="1793379"/>
                  <a:pt x="883047" y="1789658"/>
                  <a:pt x="878086" y="1782216"/>
                </a:cubicBezTo>
                <a:cubicBezTo>
                  <a:pt x="873125" y="1774775"/>
                  <a:pt x="873125" y="1768574"/>
                  <a:pt x="878086" y="1763613"/>
                </a:cubicBezTo>
                <a:cubicBezTo>
                  <a:pt x="878086" y="1763613"/>
                  <a:pt x="876845" y="1762372"/>
                  <a:pt x="874365" y="1759892"/>
                </a:cubicBezTo>
                <a:cubicBezTo>
                  <a:pt x="871885" y="1757412"/>
                  <a:pt x="870644" y="1753691"/>
                  <a:pt x="870644" y="1748730"/>
                </a:cubicBezTo>
                <a:cubicBezTo>
                  <a:pt x="865683" y="1738809"/>
                  <a:pt x="865683" y="1726406"/>
                  <a:pt x="870644" y="1711523"/>
                </a:cubicBezTo>
                <a:close/>
                <a:moveTo>
                  <a:pt x="6831210" y="1704082"/>
                </a:moveTo>
                <a:cubicBezTo>
                  <a:pt x="6836172" y="1704082"/>
                  <a:pt x="6838652" y="1704082"/>
                  <a:pt x="6838652" y="1704082"/>
                </a:cubicBezTo>
                <a:lnTo>
                  <a:pt x="6823768" y="1711523"/>
                </a:lnTo>
                <a:cubicBezTo>
                  <a:pt x="6823768" y="1706562"/>
                  <a:pt x="6826248" y="1704082"/>
                  <a:pt x="6831210" y="1704082"/>
                </a:cubicBezTo>
                <a:close/>
                <a:moveTo>
                  <a:pt x="6585644" y="1704082"/>
                </a:moveTo>
                <a:lnTo>
                  <a:pt x="6585644" y="1711523"/>
                </a:lnTo>
                <a:cubicBezTo>
                  <a:pt x="6580683" y="1716484"/>
                  <a:pt x="6578202" y="1718964"/>
                  <a:pt x="6578202" y="1718964"/>
                </a:cubicBezTo>
                <a:lnTo>
                  <a:pt x="6578202" y="1711523"/>
                </a:lnTo>
                <a:cubicBezTo>
                  <a:pt x="6583164" y="1706562"/>
                  <a:pt x="6585644" y="1704082"/>
                  <a:pt x="6585644" y="1704082"/>
                </a:cubicBezTo>
                <a:close/>
                <a:moveTo>
                  <a:pt x="6474023" y="1704082"/>
                </a:moveTo>
                <a:cubicBezTo>
                  <a:pt x="6478984" y="1709043"/>
                  <a:pt x="6483944" y="1711523"/>
                  <a:pt x="6488906" y="1711523"/>
                </a:cubicBezTo>
                <a:lnTo>
                  <a:pt x="6481464" y="1711523"/>
                </a:lnTo>
                <a:lnTo>
                  <a:pt x="6474023" y="1711523"/>
                </a:lnTo>
                <a:close/>
                <a:moveTo>
                  <a:pt x="6075908" y="1704082"/>
                </a:moveTo>
                <a:cubicBezTo>
                  <a:pt x="6088310" y="1704082"/>
                  <a:pt x="6094511" y="1706562"/>
                  <a:pt x="6094511" y="1711523"/>
                </a:cubicBezTo>
                <a:lnTo>
                  <a:pt x="6079628" y="1718964"/>
                </a:lnTo>
                <a:cubicBezTo>
                  <a:pt x="6069707" y="1714003"/>
                  <a:pt x="6064745" y="1712764"/>
                  <a:pt x="6064745" y="1715244"/>
                </a:cubicBezTo>
                <a:cubicBezTo>
                  <a:pt x="6064745" y="1717724"/>
                  <a:pt x="6062265" y="1718964"/>
                  <a:pt x="6057304" y="1718964"/>
                </a:cubicBezTo>
                <a:cubicBezTo>
                  <a:pt x="6057304" y="1709043"/>
                  <a:pt x="6063505" y="1704082"/>
                  <a:pt x="6075908" y="1704082"/>
                </a:cubicBezTo>
                <a:close/>
                <a:moveTo>
                  <a:pt x="1681757" y="1704082"/>
                </a:moveTo>
                <a:cubicBezTo>
                  <a:pt x="1681757" y="1704082"/>
                  <a:pt x="1679277" y="1706562"/>
                  <a:pt x="1674316" y="1711523"/>
                </a:cubicBezTo>
                <a:lnTo>
                  <a:pt x="1659433" y="1726406"/>
                </a:lnTo>
                <a:lnTo>
                  <a:pt x="1651992" y="1741289"/>
                </a:lnTo>
                <a:cubicBezTo>
                  <a:pt x="1651992" y="1741289"/>
                  <a:pt x="1647031" y="1743769"/>
                  <a:pt x="1637109" y="1748730"/>
                </a:cubicBezTo>
                <a:lnTo>
                  <a:pt x="1651992" y="1763613"/>
                </a:lnTo>
                <a:lnTo>
                  <a:pt x="1689199" y="1718964"/>
                </a:lnTo>
                <a:cubicBezTo>
                  <a:pt x="1689199" y="1714003"/>
                  <a:pt x="1689199" y="1711523"/>
                  <a:pt x="1689199" y="1711523"/>
                </a:cubicBezTo>
                <a:cubicBezTo>
                  <a:pt x="1689199" y="1711523"/>
                  <a:pt x="1686718" y="1709043"/>
                  <a:pt x="1681757" y="1704082"/>
                </a:cubicBezTo>
                <a:close/>
                <a:moveTo>
                  <a:pt x="1220390" y="1704082"/>
                </a:moveTo>
                <a:cubicBezTo>
                  <a:pt x="1225351" y="1704082"/>
                  <a:pt x="1227832" y="1705322"/>
                  <a:pt x="1227832" y="1707802"/>
                </a:cubicBezTo>
                <a:cubicBezTo>
                  <a:pt x="1227832" y="1710282"/>
                  <a:pt x="1225351" y="1711523"/>
                  <a:pt x="1220390" y="1711523"/>
                </a:cubicBezTo>
                <a:close/>
                <a:moveTo>
                  <a:pt x="1347824" y="1699431"/>
                </a:moveTo>
                <a:cubicBezTo>
                  <a:pt x="1349685" y="1698811"/>
                  <a:pt x="1351855" y="1699121"/>
                  <a:pt x="1354336" y="1700361"/>
                </a:cubicBezTo>
                <a:cubicBezTo>
                  <a:pt x="1359296" y="1702841"/>
                  <a:pt x="1361777" y="1705322"/>
                  <a:pt x="1361777" y="1707802"/>
                </a:cubicBezTo>
                <a:cubicBezTo>
                  <a:pt x="1361777" y="1710282"/>
                  <a:pt x="1358056" y="1712764"/>
                  <a:pt x="1350615" y="1715244"/>
                </a:cubicBezTo>
                <a:cubicBezTo>
                  <a:pt x="1343173" y="1717724"/>
                  <a:pt x="1339453" y="1716484"/>
                  <a:pt x="1339453" y="1711523"/>
                </a:cubicBezTo>
                <a:cubicBezTo>
                  <a:pt x="1339453" y="1711523"/>
                  <a:pt x="1340693" y="1709043"/>
                  <a:pt x="1343173" y="1704082"/>
                </a:cubicBezTo>
                <a:cubicBezTo>
                  <a:pt x="1344414" y="1701601"/>
                  <a:pt x="1345964" y="1700051"/>
                  <a:pt x="1347824" y="1699431"/>
                </a:cubicBezTo>
                <a:close/>
                <a:moveTo>
                  <a:pt x="893899" y="1699431"/>
                </a:moveTo>
                <a:cubicBezTo>
                  <a:pt x="895759" y="1700051"/>
                  <a:pt x="897929" y="1701601"/>
                  <a:pt x="900410" y="1704082"/>
                </a:cubicBezTo>
                <a:lnTo>
                  <a:pt x="892968" y="1704082"/>
                </a:lnTo>
                <a:cubicBezTo>
                  <a:pt x="888007" y="1704082"/>
                  <a:pt x="886767" y="1702841"/>
                  <a:pt x="889248" y="1700361"/>
                </a:cubicBezTo>
                <a:cubicBezTo>
                  <a:pt x="890488" y="1699121"/>
                  <a:pt x="892038" y="1698811"/>
                  <a:pt x="893899" y="1699431"/>
                </a:cubicBezTo>
                <a:close/>
                <a:moveTo>
                  <a:pt x="6094511" y="1696640"/>
                </a:moveTo>
                <a:cubicBezTo>
                  <a:pt x="6099472" y="1696640"/>
                  <a:pt x="6101952" y="1697881"/>
                  <a:pt x="6101952" y="1700361"/>
                </a:cubicBezTo>
                <a:cubicBezTo>
                  <a:pt x="6101952" y="1702841"/>
                  <a:pt x="6100712" y="1704082"/>
                  <a:pt x="6098232" y="1704082"/>
                </a:cubicBezTo>
                <a:cubicBezTo>
                  <a:pt x="6095752" y="1704082"/>
                  <a:pt x="6092031" y="1704082"/>
                  <a:pt x="6087070" y="1704082"/>
                </a:cubicBezTo>
                <a:close/>
                <a:moveTo>
                  <a:pt x="6346589" y="1691989"/>
                </a:moveTo>
                <a:cubicBezTo>
                  <a:pt x="6345968" y="1691370"/>
                  <a:pt x="6345038" y="1691680"/>
                  <a:pt x="6343798" y="1692920"/>
                </a:cubicBezTo>
                <a:cubicBezTo>
                  <a:pt x="6341318" y="1695400"/>
                  <a:pt x="6341318" y="1697881"/>
                  <a:pt x="6343798" y="1700361"/>
                </a:cubicBezTo>
                <a:cubicBezTo>
                  <a:pt x="6346278" y="1702841"/>
                  <a:pt x="6348759" y="1704082"/>
                  <a:pt x="6351240" y="1704082"/>
                </a:cubicBezTo>
                <a:cubicBezTo>
                  <a:pt x="6353720" y="1704082"/>
                  <a:pt x="6354960" y="1704082"/>
                  <a:pt x="6354960" y="1704082"/>
                </a:cubicBezTo>
                <a:lnTo>
                  <a:pt x="6347519" y="1696640"/>
                </a:lnTo>
                <a:cubicBezTo>
                  <a:pt x="6347519" y="1694160"/>
                  <a:pt x="6347209" y="1692610"/>
                  <a:pt x="6346589" y="1691989"/>
                </a:cubicBezTo>
                <a:close/>
                <a:moveTo>
                  <a:pt x="6875858" y="1689199"/>
                </a:moveTo>
                <a:cubicBezTo>
                  <a:pt x="6875858" y="1689199"/>
                  <a:pt x="6878338" y="1689199"/>
                  <a:pt x="6883300" y="1689199"/>
                </a:cubicBezTo>
                <a:cubicBezTo>
                  <a:pt x="6878338" y="1694160"/>
                  <a:pt x="6875858" y="1699120"/>
                  <a:pt x="6875858" y="1704082"/>
                </a:cubicBezTo>
                <a:cubicBezTo>
                  <a:pt x="6875858" y="1709043"/>
                  <a:pt x="6873378" y="1709043"/>
                  <a:pt x="6868417" y="1704082"/>
                </a:cubicBezTo>
                <a:cubicBezTo>
                  <a:pt x="6863456" y="1699120"/>
                  <a:pt x="6863456" y="1696640"/>
                  <a:pt x="6868417" y="1696640"/>
                </a:cubicBezTo>
                <a:cubicBezTo>
                  <a:pt x="6873378" y="1696640"/>
                  <a:pt x="6875858" y="1696640"/>
                  <a:pt x="6875858" y="1696640"/>
                </a:cubicBezTo>
                <a:cubicBezTo>
                  <a:pt x="6875858" y="1696640"/>
                  <a:pt x="6875858" y="1694160"/>
                  <a:pt x="6875858" y="1689199"/>
                </a:cubicBezTo>
                <a:close/>
                <a:moveTo>
                  <a:pt x="6511230" y="1681757"/>
                </a:moveTo>
                <a:cubicBezTo>
                  <a:pt x="6511230" y="1686719"/>
                  <a:pt x="6511230" y="1691679"/>
                  <a:pt x="6511230" y="1696640"/>
                </a:cubicBezTo>
                <a:lnTo>
                  <a:pt x="6503788" y="1696640"/>
                </a:lnTo>
                <a:cubicBezTo>
                  <a:pt x="6503788" y="1691679"/>
                  <a:pt x="6503788" y="1689199"/>
                  <a:pt x="6503788" y="1689199"/>
                </a:cubicBezTo>
                <a:close/>
                <a:moveTo>
                  <a:pt x="6206132" y="1681757"/>
                </a:moveTo>
                <a:lnTo>
                  <a:pt x="6206132" y="1689199"/>
                </a:lnTo>
                <a:cubicBezTo>
                  <a:pt x="6211093" y="1689199"/>
                  <a:pt x="6213574" y="1686719"/>
                  <a:pt x="6213574" y="1681757"/>
                </a:cubicBezTo>
                <a:close/>
                <a:moveTo>
                  <a:pt x="5781972" y="1681757"/>
                </a:moveTo>
                <a:cubicBezTo>
                  <a:pt x="5781972" y="1681757"/>
                  <a:pt x="5784452" y="1684238"/>
                  <a:pt x="5789413" y="1689199"/>
                </a:cubicBezTo>
                <a:cubicBezTo>
                  <a:pt x="5789413" y="1684238"/>
                  <a:pt x="5788173" y="1681757"/>
                  <a:pt x="5785693" y="1681757"/>
                </a:cubicBezTo>
                <a:cubicBezTo>
                  <a:pt x="5783213" y="1681757"/>
                  <a:pt x="5781972" y="1681757"/>
                  <a:pt x="5781972" y="1681757"/>
                </a:cubicBezTo>
                <a:close/>
                <a:moveTo>
                  <a:pt x="6012656" y="1674316"/>
                </a:moveTo>
                <a:lnTo>
                  <a:pt x="5997773" y="1681757"/>
                </a:lnTo>
                <a:cubicBezTo>
                  <a:pt x="5997773" y="1681757"/>
                  <a:pt x="6000253" y="1681757"/>
                  <a:pt x="6005214" y="1681757"/>
                </a:cubicBezTo>
                <a:cubicBezTo>
                  <a:pt x="6010175" y="1681757"/>
                  <a:pt x="6012656" y="1679277"/>
                  <a:pt x="6012656" y="1674316"/>
                </a:cubicBezTo>
                <a:close/>
                <a:moveTo>
                  <a:pt x="6578202" y="1666875"/>
                </a:moveTo>
                <a:cubicBezTo>
                  <a:pt x="6583164" y="1666875"/>
                  <a:pt x="6585644" y="1669355"/>
                  <a:pt x="6585644" y="1674316"/>
                </a:cubicBezTo>
                <a:cubicBezTo>
                  <a:pt x="6585644" y="1679277"/>
                  <a:pt x="6584403" y="1682998"/>
                  <a:pt x="6581923" y="1685478"/>
                </a:cubicBezTo>
                <a:cubicBezTo>
                  <a:pt x="6579443" y="1687958"/>
                  <a:pt x="6578202" y="1689199"/>
                  <a:pt x="6578202" y="1689199"/>
                </a:cubicBezTo>
                <a:lnTo>
                  <a:pt x="6570761" y="1681757"/>
                </a:lnTo>
                <a:cubicBezTo>
                  <a:pt x="6570761" y="1671836"/>
                  <a:pt x="6573241" y="1666875"/>
                  <a:pt x="6578202" y="1666875"/>
                </a:cubicBezTo>
                <a:close/>
                <a:moveTo>
                  <a:pt x="6381005" y="1666875"/>
                </a:moveTo>
                <a:cubicBezTo>
                  <a:pt x="6383485" y="1666875"/>
                  <a:pt x="6384726" y="1669355"/>
                  <a:pt x="6384726" y="1674316"/>
                </a:cubicBezTo>
                <a:lnTo>
                  <a:pt x="6384726" y="1681757"/>
                </a:lnTo>
                <a:cubicBezTo>
                  <a:pt x="6384726" y="1681757"/>
                  <a:pt x="6383485" y="1679277"/>
                  <a:pt x="6381005" y="1674316"/>
                </a:cubicBezTo>
                <a:cubicBezTo>
                  <a:pt x="6378525" y="1669355"/>
                  <a:pt x="6378525" y="1666875"/>
                  <a:pt x="6381005" y="1666875"/>
                </a:cubicBezTo>
                <a:close/>
                <a:moveTo>
                  <a:pt x="5990331" y="1659433"/>
                </a:moveTo>
                <a:cubicBezTo>
                  <a:pt x="5990331" y="1659433"/>
                  <a:pt x="5991572" y="1660674"/>
                  <a:pt x="5994052" y="1663154"/>
                </a:cubicBezTo>
                <a:cubicBezTo>
                  <a:pt x="5996532" y="1665634"/>
                  <a:pt x="5997773" y="1666875"/>
                  <a:pt x="5997773" y="1666875"/>
                </a:cubicBezTo>
                <a:cubicBezTo>
                  <a:pt x="5997773" y="1666875"/>
                  <a:pt x="5995293" y="1666875"/>
                  <a:pt x="5990331" y="1666875"/>
                </a:cubicBezTo>
                <a:cubicBezTo>
                  <a:pt x="5990331" y="1666875"/>
                  <a:pt x="5990331" y="1664395"/>
                  <a:pt x="5990331" y="1659433"/>
                </a:cubicBezTo>
                <a:close/>
                <a:moveTo>
                  <a:pt x="6012656" y="1651992"/>
                </a:moveTo>
                <a:lnTo>
                  <a:pt x="6006277" y="1662623"/>
                </a:lnTo>
                <a:lnTo>
                  <a:pt x="6005214" y="1659433"/>
                </a:lnTo>
                <a:close/>
                <a:moveTo>
                  <a:pt x="1071562" y="1651992"/>
                </a:moveTo>
                <a:cubicBezTo>
                  <a:pt x="1071562" y="1651992"/>
                  <a:pt x="1074043" y="1651992"/>
                  <a:pt x="1079003" y="1651992"/>
                </a:cubicBezTo>
                <a:cubicBezTo>
                  <a:pt x="1079003" y="1651992"/>
                  <a:pt x="1079003" y="1653232"/>
                  <a:pt x="1079003" y="1655713"/>
                </a:cubicBezTo>
                <a:cubicBezTo>
                  <a:pt x="1079003" y="1658193"/>
                  <a:pt x="1077763" y="1659433"/>
                  <a:pt x="1075283" y="1659433"/>
                </a:cubicBezTo>
                <a:cubicBezTo>
                  <a:pt x="1072802" y="1659433"/>
                  <a:pt x="1071562" y="1656953"/>
                  <a:pt x="1071562" y="1651992"/>
                </a:cubicBezTo>
                <a:close/>
                <a:moveTo>
                  <a:pt x="5581054" y="1648271"/>
                </a:moveTo>
                <a:cubicBezTo>
                  <a:pt x="5578573" y="1648271"/>
                  <a:pt x="5576093" y="1649511"/>
                  <a:pt x="5573613" y="1651992"/>
                </a:cubicBezTo>
                <a:cubicBezTo>
                  <a:pt x="5573613" y="1656953"/>
                  <a:pt x="5573613" y="1659433"/>
                  <a:pt x="5573613" y="1659433"/>
                </a:cubicBezTo>
                <a:lnTo>
                  <a:pt x="5581054" y="1659433"/>
                </a:lnTo>
                <a:lnTo>
                  <a:pt x="5588495" y="1651992"/>
                </a:lnTo>
                <a:cubicBezTo>
                  <a:pt x="5586015" y="1649511"/>
                  <a:pt x="5583534" y="1648271"/>
                  <a:pt x="5581054" y="1648271"/>
                </a:cubicBezTo>
                <a:close/>
                <a:moveTo>
                  <a:pt x="6250781" y="1644550"/>
                </a:moveTo>
                <a:lnTo>
                  <a:pt x="6250781" y="1651992"/>
                </a:lnTo>
                <a:cubicBezTo>
                  <a:pt x="6250781" y="1647030"/>
                  <a:pt x="6249540" y="1645791"/>
                  <a:pt x="6247060" y="1648271"/>
                </a:cubicBezTo>
                <a:cubicBezTo>
                  <a:pt x="6244580" y="1650751"/>
                  <a:pt x="6244580" y="1653232"/>
                  <a:pt x="6247060" y="1655713"/>
                </a:cubicBezTo>
                <a:cubicBezTo>
                  <a:pt x="6249540" y="1658193"/>
                  <a:pt x="6252021" y="1658193"/>
                  <a:pt x="6254501" y="1655713"/>
                </a:cubicBezTo>
                <a:cubicBezTo>
                  <a:pt x="6256981" y="1653232"/>
                  <a:pt x="6258222" y="1649512"/>
                  <a:pt x="6258222" y="1644550"/>
                </a:cubicBezTo>
                <a:close/>
                <a:moveTo>
                  <a:pt x="1272480" y="1639900"/>
                </a:moveTo>
                <a:cubicBezTo>
                  <a:pt x="1274961" y="1639280"/>
                  <a:pt x="1277441" y="1639590"/>
                  <a:pt x="1279922" y="1640830"/>
                </a:cubicBezTo>
                <a:cubicBezTo>
                  <a:pt x="1284883" y="1643310"/>
                  <a:pt x="1287363" y="1645791"/>
                  <a:pt x="1287363" y="1648271"/>
                </a:cubicBezTo>
                <a:cubicBezTo>
                  <a:pt x="1287363" y="1650751"/>
                  <a:pt x="1284883" y="1651992"/>
                  <a:pt x="1279922" y="1651992"/>
                </a:cubicBezTo>
                <a:cubicBezTo>
                  <a:pt x="1274960" y="1651992"/>
                  <a:pt x="1270000" y="1649512"/>
                  <a:pt x="1265039" y="1644550"/>
                </a:cubicBezTo>
                <a:cubicBezTo>
                  <a:pt x="1267519" y="1642070"/>
                  <a:pt x="1270000" y="1640520"/>
                  <a:pt x="1272480" y="1639900"/>
                </a:cubicBezTo>
                <a:close/>
                <a:moveTo>
                  <a:pt x="6332636" y="1637109"/>
                </a:moveTo>
                <a:cubicBezTo>
                  <a:pt x="6327675" y="1637109"/>
                  <a:pt x="6327675" y="1639589"/>
                  <a:pt x="6332636" y="1644550"/>
                </a:cubicBezTo>
                <a:lnTo>
                  <a:pt x="6347519" y="1651992"/>
                </a:lnTo>
                <a:cubicBezTo>
                  <a:pt x="6347519" y="1647030"/>
                  <a:pt x="6347519" y="1644550"/>
                  <a:pt x="6347519" y="1644550"/>
                </a:cubicBezTo>
                <a:cubicBezTo>
                  <a:pt x="6347519" y="1649512"/>
                  <a:pt x="6345039" y="1649512"/>
                  <a:pt x="6340077" y="1644550"/>
                </a:cubicBezTo>
                <a:cubicBezTo>
                  <a:pt x="6340077" y="1639589"/>
                  <a:pt x="6337597" y="1637109"/>
                  <a:pt x="6332636" y="1637109"/>
                </a:cubicBezTo>
                <a:close/>
                <a:moveTo>
                  <a:pt x="6131718" y="1637109"/>
                </a:moveTo>
                <a:lnTo>
                  <a:pt x="6139159" y="1644550"/>
                </a:lnTo>
                <a:cubicBezTo>
                  <a:pt x="6139159" y="1644550"/>
                  <a:pt x="6136679" y="1644550"/>
                  <a:pt x="6131718" y="1644550"/>
                </a:cubicBezTo>
                <a:close/>
                <a:moveTo>
                  <a:pt x="5878710" y="1637109"/>
                </a:moveTo>
                <a:cubicBezTo>
                  <a:pt x="5878710" y="1642070"/>
                  <a:pt x="5876230" y="1644550"/>
                  <a:pt x="5871269" y="1644550"/>
                </a:cubicBezTo>
                <a:cubicBezTo>
                  <a:pt x="5866308" y="1644550"/>
                  <a:pt x="5866308" y="1647030"/>
                  <a:pt x="5871269" y="1651992"/>
                </a:cubicBezTo>
                <a:cubicBezTo>
                  <a:pt x="5876230" y="1656953"/>
                  <a:pt x="5878710" y="1660674"/>
                  <a:pt x="5878710" y="1663154"/>
                </a:cubicBezTo>
                <a:cubicBezTo>
                  <a:pt x="5878710" y="1665634"/>
                  <a:pt x="5876230" y="1665634"/>
                  <a:pt x="5871269" y="1663154"/>
                </a:cubicBezTo>
                <a:cubicBezTo>
                  <a:pt x="5866308" y="1660674"/>
                  <a:pt x="5861347" y="1659433"/>
                  <a:pt x="5856386" y="1659433"/>
                </a:cubicBezTo>
                <a:lnTo>
                  <a:pt x="5848945" y="1659433"/>
                </a:lnTo>
                <a:lnTo>
                  <a:pt x="5848945" y="1666875"/>
                </a:lnTo>
                <a:cubicBezTo>
                  <a:pt x="5839023" y="1666875"/>
                  <a:pt x="5834062" y="1669355"/>
                  <a:pt x="5834062" y="1674316"/>
                </a:cubicBezTo>
                <a:lnTo>
                  <a:pt x="5826620" y="1666875"/>
                </a:lnTo>
                <a:cubicBezTo>
                  <a:pt x="5826620" y="1661913"/>
                  <a:pt x="5824140" y="1661913"/>
                  <a:pt x="5819179" y="1666875"/>
                </a:cubicBezTo>
                <a:cubicBezTo>
                  <a:pt x="5814218" y="1666875"/>
                  <a:pt x="5809257" y="1666875"/>
                  <a:pt x="5804296" y="1666875"/>
                </a:cubicBezTo>
                <a:cubicBezTo>
                  <a:pt x="5799335" y="1666875"/>
                  <a:pt x="5796855" y="1669355"/>
                  <a:pt x="5796855" y="1674316"/>
                </a:cubicBezTo>
                <a:cubicBezTo>
                  <a:pt x="5796855" y="1679277"/>
                  <a:pt x="5798095" y="1680517"/>
                  <a:pt x="5800575" y="1678037"/>
                </a:cubicBezTo>
                <a:cubicBezTo>
                  <a:pt x="5803056" y="1675557"/>
                  <a:pt x="5806776" y="1674316"/>
                  <a:pt x="5811738" y="1674316"/>
                </a:cubicBezTo>
                <a:cubicBezTo>
                  <a:pt x="5816699" y="1674316"/>
                  <a:pt x="5819179" y="1678037"/>
                  <a:pt x="5819179" y="1685478"/>
                </a:cubicBezTo>
                <a:cubicBezTo>
                  <a:pt x="5819179" y="1692920"/>
                  <a:pt x="5817938" y="1697881"/>
                  <a:pt x="5815458" y="1700361"/>
                </a:cubicBezTo>
                <a:cubicBezTo>
                  <a:pt x="5812978" y="1702841"/>
                  <a:pt x="5811738" y="1706562"/>
                  <a:pt x="5811738" y="1711523"/>
                </a:cubicBezTo>
                <a:lnTo>
                  <a:pt x="5804296" y="1711523"/>
                </a:lnTo>
                <a:cubicBezTo>
                  <a:pt x="5799335" y="1706562"/>
                  <a:pt x="5794375" y="1704082"/>
                  <a:pt x="5789413" y="1704082"/>
                </a:cubicBezTo>
                <a:cubicBezTo>
                  <a:pt x="5789413" y="1714003"/>
                  <a:pt x="5789413" y="1721445"/>
                  <a:pt x="5789413" y="1726406"/>
                </a:cubicBezTo>
                <a:cubicBezTo>
                  <a:pt x="5794375" y="1726406"/>
                  <a:pt x="5799335" y="1731367"/>
                  <a:pt x="5804296" y="1741289"/>
                </a:cubicBezTo>
                <a:cubicBezTo>
                  <a:pt x="5814218" y="1756172"/>
                  <a:pt x="5821659" y="1758652"/>
                  <a:pt x="5826620" y="1748730"/>
                </a:cubicBezTo>
                <a:cubicBezTo>
                  <a:pt x="5831582" y="1738809"/>
                  <a:pt x="5836542" y="1733847"/>
                  <a:pt x="5841503" y="1733847"/>
                </a:cubicBezTo>
                <a:lnTo>
                  <a:pt x="5848945" y="1733847"/>
                </a:lnTo>
                <a:lnTo>
                  <a:pt x="5863827" y="1718964"/>
                </a:lnTo>
                <a:cubicBezTo>
                  <a:pt x="5868789" y="1709043"/>
                  <a:pt x="5871269" y="1704082"/>
                  <a:pt x="5871269" y="1704082"/>
                </a:cubicBezTo>
                <a:cubicBezTo>
                  <a:pt x="5866308" y="1704082"/>
                  <a:pt x="5862587" y="1704082"/>
                  <a:pt x="5860107" y="1704082"/>
                </a:cubicBezTo>
                <a:cubicBezTo>
                  <a:pt x="5857627" y="1704082"/>
                  <a:pt x="5856386" y="1701602"/>
                  <a:pt x="5856386" y="1696640"/>
                </a:cubicBezTo>
                <a:cubicBezTo>
                  <a:pt x="5856386" y="1696640"/>
                  <a:pt x="5858866" y="1696640"/>
                  <a:pt x="5863827" y="1696640"/>
                </a:cubicBezTo>
                <a:cubicBezTo>
                  <a:pt x="5868789" y="1696640"/>
                  <a:pt x="5873749" y="1694160"/>
                  <a:pt x="5878710" y="1689199"/>
                </a:cubicBezTo>
                <a:cubicBezTo>
                  <a:pt x="5883672" y="1684238"/>
                  <a:pt x="5886152" y="1679277"/>
                  <a:pt x="5886152" y="1674316"/>
                </a:cubicBezTo>
                <a:cubicBezTo>
                  <a:pt x="5886152" y="1669355"/>
                  <a:pt x="5886152" y="1666875"/>
                  <a:pt x="5886152" y="1666875"/>
                </a:cubicBezTo>
                <a:cubicBezTo>
                  <a:pt x="5886152" y="1666875"/>
                  <a:pt x="5888632" y="1666875"/>
                  <a:pt x="5893593" y="1666875"/>
                </a:cubicBezTo>
                <a:cubicBezTo>
                  <a:pt x="5898554" y="1666875"/>
                  <a:pt x="5901034" y="1665634"/>
                  <a:pt x="5901034" y="1663154"/>
                </a:cubicBezTo>
                <a:cubicBezTo>
                  <a:pt x="5901034" y="1660674"/>
                  <a:pt x="5898554" y="1658193"/>
                  <a:pt x="5893593" y="1655713"/>
                </a:cubicBezTo>
                <a:cubicBezTo>
                  <a:pt x="5888632" y="1653232"/>
                  <a:pt x="5886152" y="1653232"/>
                  <a:pt x="5886152" y="1655713"/>
                </a:cubicBezTo>
                <a:cubicBezTo>
                  <a:pt x="5886152" y="1658193"/>
                  <a:pt x="5883672" y="1658193"/>
                  <a:pt x="5878710" y="1655713"/>
                </a:cubicBezTo>
                <a:cubicBezTo>
                  <a:pt x="5873749" y="1653232"/>
                  <a:pt x="5872509" y="1650751"/>
                  <a:pt x="5874990" y="1648271"/>
                </a:cubicBezTo>
                <a:cubicBezTo>
                  <a:pt x="5877470" y="1645791"/>
                  <a:pt x="5883672" y="1644550"/>
                  <a:pt x="5893593" y="1644550"/>
                </a:cubicBezTo>
                <a:lnTo>
                  <a:pt x="5908476" y="1644550"/>
                </a:lnTo>
                <a:cubicBezTo>
                  <a:pt x="5903515" y="1644550"/>
                  <a:pt x="5899794" y="1643310"/>
                  <a:pt x="5897314" y="1640830"/>
                </a:cubicBezTo>
                <a:cubicBezTo>
                  <a:pt x="5894834" y="1638350"/>
                  <a:pt x="5893593" y="1637109"/>
                  <a:pt x="5893593" y="1637109"/>
                </a:cubicBezTo>
                <a:lnTo>
                  <a:pt x="5886152" y="1637109"/>
                </a:lnTo>
                <a:close/>
                <a:moveTo>
                  <a:pt x="6407050" y="1629668"/>
                </a:moveTo>
                <a:cubicBezTo>
                  <a:pt x="6412011" y="1629668"/>
                  <a:pt x="6414491" y="1630908"/>
                  <a:pt x="6414491" y="1633388"/>
                </a:cubicBezTo>
                <a:cubicBezTo>
                  <a:pt x="6414491" y="1635868"/>
                  <a:pt x="6414491" y="1637109"/>
                  <a:pt x="6414491" y="1637109"/>
                </a:cubicBezTo>
                <a:cubicBezTo>
                  <a:pt x="6409530" y="1637109"/>
                  <a:pt x="6407050" y="1634629"/>
                  <a:pt x="6407050" y="1629668"/>
                </a:cubicBezTo>
                <a:close/>
                <a:moveTo>
                  <a:pt x="6232177" y="1629668"/>
                </a:moveTo>
                <a:cubicBezTo>
                  <a:pt x="6234657" y="1629668"/>
                  <a:pt x="6235898" y="1632148"/>
                  <a:pt x="6235898" y="1637109"/>
                </a:cubicBezTo>
                <a:cubicBezTo>
                  <a:pt x="6235898" y="1637109"/>
                  <a:pt x="6233418" y="1637109"/>
                  <a:pt x="6228456" y="1637109"/>
                </a:cubicBezTo>
                <a:cubicBezTo>
                  <a:pt x="6228456" y="1632148"/>
                  <a:pt x="6229697" y="1629668"/>
                  <a:pt x="6232177" y="1629668"/>
                </a:cubicBezTo>
                <a:close/>
                <a:moveTo>
                  <a:pt x="6064745" y="1629668"/>
                </a:moveTo>
                <a:cubicBezTo>
                  <a:pt x="6069707" y="1629668"/>
                  <a:pt x="6072187" y="1629668"/>
                  <a:pt x="6072187" y="1629668"/>
                </a:cubicBezTo>
                <a:cubicBezTo>
                  <a:pt x="6072187" y="1629668"/>
                  <a:pt x="6069707" y="1632148"/>
                  <a:pt x="6064745" y="1637109"/>
                </a:cubicBezTo>
                <a:lnTo>
                  <a:pt x="6057304" y="1637109"/>
                </a:lnTo>
                <a:cubicBezTo>
                  <a:pt x="6057304" y="1632148"/>
                  <a:pt x="6059784" y="1629668"/>
                  <a:pt x="6064745" y="1629668"/>
                </a:cubicBezTo>
                <a:close/>
                <a:moveTo>
                  <a:pt x="6302870" y="1622226"/>
                </a:moveTo>
                <a:cubicBezTo>
                  <a:pt x="6287988" y="1622226"/>
                  <a:pt x="6283026" y="1627188"/>
                  <a:pt x="6287988" y="1637109"/>
                </a:cubicBezTo>
                <a:cubicBezTo>
                  <a:pt x="6292949" y="1637109"/>
                  <a:pt x="6295429" y="1637109"/>
                  <a:pt x="6295429" y="1637109"/>
                </a:cubicBezTo>
                <a:cubicBezTo>
                  <a:pt x="6295429" y="1637109"/>
                  <a:pt x="6297909" y="1634629"/>
                  <a:pt x="6302870" y="1629668"/>
                </a:cubicBezTo>
                <a:close/>
                <a:moveTo>
                  <a:pt x="5904755" y="1622226"/>
                </a:moveTo>
                <a:cubicBezTo>
                  <a:pt x="5897314" y="1622226"/>
                  <a:pt x="5893593" y="1624706"/>
                  <a:pt x="5893593" y="1629668"/>
                </a:cubicBezTo>
                <a:lnTo>
                  <a:pt x="5901034" y="1629668"/>
                </a:lnTo>
                <a:cubicBezTo>
                  <a:pt x="5905996" y="1629668"/>
                  <a:pt x="5908476" y="1632148"/>
                  <a:pt x="5908476" y="1637109"/>
                </a:cubicBezTo>
                <a:cubicBezTo>
                  <a:pt x="5913437" y="1637109"/>
                  <a:pt x="5915917" y="1637109"/>
                  <a:pt x="5915917" y="1637109"/>
                </a:cubicBezTo>
                <a:cubicBezTo>
                  <a:pt x="5915917" y="1637109"/>
                  <a:pt x="5918397" y="1637109"/>
                  <a:pt x="5923359" y="1637109"/>
                </a:cubicBezTo>
                <a:lnTo>
                  <a:pt x="5930800" y="1622226"/>
                </a:lnTo>
                <a:cubicBezTo>
                  <a:pt x="5925839" y="1622226"/>
                  <a:pt x="5923359" y="1622226"/>
                  <a:pt x="5923359" y="1622226"/>
                </a:cubicBezTo>
                <a:cubicBezTo>
                  <a:pt x="5923359" y="1627188"/>
                  <a:pt x="5922118" y="1628427"/>
                  <a:pt x="5919638" y="1625947"/>
                </a:cubicBezTo>
                <a:cubicBezTo>
                  <a:pt x="5917158" y="1623467"/>
                  <a:pt x="5912197" y="1622226"/>
                  <a:pt x="5904755" y="1622226"/>
                </a:cubicBezTo>
                <a:close/>
                <a:moveTo>
                  <a:pt x="5753137" y="1617575"/>
                </a:moveTo>
                <a:cubicBezTo>
                  <a:pt x="5752516" y="1618196"/>
                  <a:pt x="5752206" y="1619746"/>
                  <a:pt x="5752206" y="1622226"/>
                </a:cubicBezTo>
                <a:lnTo>
                  <a:pt x="5752206" y="1629668"/>
                </a:lnTo>
                <a:cubicBezTo>
                  <a:pt x="5757168" y="1624706"/>
                  <a:pt x="5758407" y="1620986"/>
                  <a:pt x="5755927" y="1618505"/>
                </a:cubicBezTo>
                <a:cubicBezTo>
                  <a:pt x="5754687" y="1617265"/>
                  <a:pt x="5753757" y="1616956"/>
                  <a:pt x="5753137" y="1617575"/>
                </a:cubicBezTo>
                <a:close/>
                <a:moveTo>
                  <a:pt x="6265663" y="1614785"/>
                </a:moveTo>
                <a:cubicBezTo>
                  <a:pt x="6265663" y="1614785"/>
                  <a:pt x="6265663" y="1617265"/>
                  <a:pt x="6265663" y="1622226"/>
                </a:cubicBezTo>
                <a:lnTo>
                  <a:pt x="6258222" y="1622226"/>
                </a:lnTo>
                <a:cubicBezTo>
                  <a:pt x="6263183" y="1617265"/>
                  <a:pt x="6265663" y="1614785"/>
                  <a:pt x="6265663" y="1614785"/>
                </a:cubicBezTo>
                <a:close/>
                <a:moveTo>
                  <a:pt x="5528964" y="1614785"/>
                </a:moveTo>
                <a:cubicBezTo>
                  <a:pt x="5528964" y="1614785"/>
                  <a:pt x="5531444" y="1614785"/>
                  <a:pt x="5536406" y="1614785"/>
                </a:cubicBezTo>
                <a:lnTo>
                  <a:pt x="5528964" y="1622226"/>
                </a:lnTo>
                <a:cubicBezTo>
                  <a:pt x="5528964" y="1617265"/>
                  <a:pt x="5528964" y="1614785"/>
                  <a:pt x="5528964" y="1614785"/>
                </a:cubicBezTo>
                <a:close/>
                <a:moveTo>
                  <a:pt x="6347519" y="1607343"/>
                </a:moveTo>
                <a:cubicBezTo>
                  <a:pt x="6352480" y="1607343"/>
                  <a:pt x="6354960" y="1609823"/>
                  <a:pt x="6354960" y="1614785"/>
                </a:cubicBezTo>
                <a:lnTo>
                  <a:pt x="6354960" y="1622226"/>
                </a:lnTo>
                <a:cubicBezTo>
                  <a:pt x="6349999" y="1622226"/>
                  <a:pt x="6347519" y="1619746"/>
                  <a:pt x="6347519" y="1614785"/>
                </a:cubicBezTo>
                <a:cubicBezTo>
                  <a:pt x="6347519" y="1614785"/>
                  <a:pt x="6347519" y="1612305"/>
                  <a:pt x="6347519" y="1607343"/>
                </a:cubicBezTo>
                <a:close/>
                <a:moveTo>
                  <a:pt x="6306591" y="1607343"/>
                </a:moveTo>
                <a:cubicBezTo>
                  <a:pt x="6304111" y="1607343"/>
                  <a:pt x="6300390" y="1609823"/>
                  <a:pt x="6295429" y="1614785"/>
                </a:cubicBezTo>
                <a:cubicBezTo>
                  <a:pt x="6300390" y="1614785"/>
                  <a:pt x="6304111" y="1613544"/>
                  <a:pt x="6306591" y="1611064"/>
                </a:cubicBezTo>
                <a:cubicBezTo>
                  <a:pt x="6309071" y="1608584"/>
                  <a:pt x="6309071" y="1607343"/>
                  <a:pt x="6306591" y="1607343"/>
                </a:cubicBezTo>
                <a:close/>
                <a:moveTo>
                  <a:pt x="6280546" y="1607343"/>
                </a:moveTo>
                <a:cubicBezTo>
                  <a:pt x="6285507" y="1607343"/>
                  <a:pt x="6286747" y="1608584"/>
                  <a:pt x="6284267" y="1611064"/>
                </a:cubicBezTo>
                <a:lnTo>
                  <a:pt x="6282429" y="1612903"/>
                </a:lnTo>
                <a:lnTo>
                  <a:pt x="6280546" y="1614785"/>
                </a:lnTo>
                <a:close/>
                <a:moveTo>
                  <a:pt x="1436191" y="1607343"/>
                </a:moveTo>
                <a:cubicBezTo>
                  <a:pt x="1436191" y="1612305"/>
                  <a:pt x="1442392" y="1620986"/>
                  <a:pt x="1454795" y="1633388"/>
                </a:cubicBezTo>
                <a:cubicBezTo>
                  <a:pt x="1467197" y="1645791"/>
                  <a:pt x="1475879" y="1651992"/>
                  <a:pt x="1480839" y="1651992"/>
                </a:cubicBezTo>
                <a:cubicBezTo>
                  <a:pt x="1485801" y="1651992"/>
                  <a:pt x="1490761" y="1654472"/>
                  <a:pt x="1495722" y="1659433"/>
                </a:cubicBezTo>
                <a:cubicBezTo>
                  <a:pt x="1500683" y="1664395"/>
                  <a:pt x="1504404" y="1666875"/>
                  <a:pt x="1506884" y="1666875"/>
                </a:cubicBezTo>
                <a:cubicBezTo>
                  <a:pt x="1509365" y="1666875"/>
                  <a:pt x="1513086" y="1666875"/>
                  <a:pt x="1518047" y="1666875"/>
                </a:cubicBezTo>
                <a:cubicBezTo>
                  <a:pt x="1518047" y="1661913"/>
                  <a:pt x="1518047" y="1658193"/>
                  <a:pt x="1518047" y="1655713"/>
                </a:cubicBezTo>
                <a:cubicBezTo>
                  <a:pt x="1518047" y="1653232"/>
                  <a:pt x="1518047" y="1651992"/>
                  <a:pt x="1518047" y="1651992"/>
                </a:cubicBezTo>
                <a:cubicBezTo>
                  <a:pt x="1518047" y="1647030"/>
                  <a:pt x="1519287" y="1644550"/>
                  <a:pt x="1521767" y="1644550"/>
                </a:cubicBezTo>
                <a:cubicBezTo>
                  <a:pt x="1524248" y="1644550"/>
                  <a:pt x="1525488" y="1642070"/>
                  <a:pt x="1525488" y="1637109"/>
                </a:cubicBezTo>
                <a:cubicBezTo>
                  <a:pt x="1525488" y="1632148"/>
                  <a:pt x="1526728" y="1629668"/>
                  <a:pt x="1529209" y="1629668"/>
                </a:cubicBezTo>
                <a:cubicBezTo>
                  <a:pt x="1531689" y="1629668"/>
                  <a:pt x="1532929" y="1629668"/>
                  <a:pt x="1532929" y="1629668"/>
                </a:cubicBezTo>
                <a:lnTo>
                  <a:pt x="1555254" y="1637109"/>
                </a:lnTo>
                <a:cubicBezTo>
                  <a:pt x="1565175" y="1637109"/>
                  <a:pt x="1567656" y="1629668"/>
                  <a:pt x="1562695" y="1614785"/>
                </a:cubicBezTo>
                <a:cubicBezTo>
                  <a:pt x="1562695" y="1609823"/>
                  <a:pt x="1561455" y="1607343"/>
                  <a:pt x="1558974" y="1607343"/>
                </a:cubicBezTo>
                <a:cubicBezTo>
                  <a:pt x="1556494" y="1607343"/>
                  <a:pt x="1555254" y="1607343"/>
                  <a:pt x="1555254" y="1607343"/>
                </a:cubicBezTo>
                <a:cubicBezTo>
                  <a:pt x="1545332" y="1612305"/>
                  <a:pt x="1537891" y="1614785"/>
                  <a:pt x="1532929" y="1614785"/>
                </a:cubicBezTo>
                <a:cubicBezTo>
                  <a:pt x="1527968" y="1614785"/>
                  <a:pt x="1520527" y="1617265"/>
                  <a:pt x="1510605" y="1622226"/>
                </a:cubicBezTo>
                <a:cubicBezTo>
                  <a:pt x="1505644" y="1627188"/>
                  <a:pt x="1501923" y="1630908"/>
                  <a:pt x="1499443" y="1633388"/>
                </a:cubicBezTo>
                <a:cubicBezTo>
                  <a:pt x="1496963" y="1635868"/>
                  <a:pt x="1493242" y="1637109"/>
                  <a:pt x="1488281" y="1637109"/>
                </a:cubicBezTo>
                <a:cubicBezTo>
                  <a:pt x="1483320" y="1632148"/>
                  <a:pt x="1480839" y="1627188"/>
                  <a:pt x="1480839" y="1622226"/>
                </a:cubicBezTo>
                <a:cubicBezTo>
                  <a:pt x="1475879" y="1612305"/>
                  <a:pt x="1468437" y="1607343"/>
                  <a:pt x="1458515" y="1607343"/>
                </a:cubicBezTo>
                <a:lnTo>
                  <a:pt x="1451074" y="1607343"/>
                </a:lnTo>
                <a:close/>
                <a:moveTo>
                  <a:pt x="6399609" y="1599902"/>
                </a:moveTo>
                <a:lnTo>
                  <a:pt x="6392167" y="1614785"/>
                </a:lnTo>
                <a:lnTo>
                  <a:pt x="6392167" y="1607343"/>
                </a:lnTo>
                <a:cubicBezTo>
                  <a:pt x="6397129" y="1602382"/>
                  <a:pt x="6399609" y="1599902"/>
                  <a:pt x="6399609" y="1599902"/>
                </a:cubicBezTo>
                <a:close/>
                <a:moveTo>
                  <a:pt x="6407050" y="1592461"/>
                </a:moveTo>
                <a:cubicBezTo>
                  <a:pt x="6412011" y="1592461"/>
                  <a:pt x="6414491" y="1592461"/>
                  <a:pt x="6414491" y="1592461"/>
                </a:cubicBezTo>
                <a:cubicBezTo>
                  <a:pt x="6414491" y="1597422"/>
                  <a:pt x="6416972" y="1597422"/>
                  <a:pt x="6421933" y="1592461"/>
                </a:cubicBezTo>
                <a:lnTo>
                  <a:pt x="6421933" y="1599902"/>
                </a:lnTo>
                <a:lnTo>
                  <a:pt x="6414491" y="1614785"/>
                </a:lnTo>
                <a:lnTo>
                  <a:pt x="6407050" y="1599902"/>
                </a:lnTo>
                <a:close/>
                <a:moveTo>
                  <a:pt x="5804296" y="1592461"/>
                </a:moveTo>
                <a:lnTo>
                  <a:pt x="5804296" y="1607343"/>
                </a:lnTo>
                <a:cubicBezTo>
                  <a:pt x="5794375" y="1612305"/>
                  <a:pt x="5791893" y="1609823"/>
                  <a:pt x="5796855" y="1599902"/>
                </a:cubicBezTo>
                <a:cubicBezTo>
                  <a:pt x="5796855" y="1599902"/>
                  <a:pt x="5796855" y="1598661"/>
                  <a:pt x="5796855" y="1596181"/>
                </a:cubicBezTo>
                <a:cubicBezTo>
                  <a:pt x="5796855" y="1593701"/>
                  <a:pt x="5799335" y="1592461"/>
                  <a:pt x="5804296" y="1592461"/>
                </a:cubicBezTo>
                <a:close/>
                <a:moveTo>
                  <a:pt x="5543847" y="1592461"/>
                </a:moveTo>
                <a:lnTo>
                  <a:pt x="5543847" y="1599902"/>
                </a:lnTo>
                <a:cubicBezTo>
                  <a:pt x="5543847" y="1604863"/>
                  <a:pt x="5542606" y="1606103"/>
                  <a:pt x="5540126" y="1603623"/>
                </a:cubicBezTo>
                <a:cubicBezTo>
                  <a:pt x="5537646" y="1601143"/>
                  <a:pt x="5538886" y="1597422"/>
                  <a:pt x="5543847" y="1592461"/>
                </a:cubicBezTo>
                <a:close/>
                <a:moveTo>
                  <a:pt x="5796855" y="1577578"/>
                </a:moveTo>
                <a:cubicBezTo>
                  <a:pt x="5796855" y="1577578"/>
                  <a:pt x="5799335" y="1577578"/>
                  <a:pt x="5804296" y="1577578"/>
                </a:cubicBezTo>
                <a:cubicBezTo>
                  <a:pt x="5809257" y="1577578"/>
                  <a:pt x="5811738" y="1577578"/>
                  <a:pt x="5811738" y="1577578"/>
                </a:cubicBezTo>
                <a:lnTo>
                  <a:pt x="5804296" y="1585019"/>
                </a:lnTo>
                <a:cubicBezTo>
                  <a:pt x="5804296" y="1585019"/>
                  <a:pt x="5803056" y="1585019"/>
                  <a:pt x="5800575" y="1585019"/>
                </a:cubicBezTo>
                <a:cubicBezTo>
                  <a:pt x="5798095" y="1585019"/>
                  <a:pt x="5796855" y="1582539"/>
                  <a:pt x="5796855" y="1577578"/>
                </a:cubicBezTo>
                <a:close/>
                <a:moveTo>
                  <a:pt x="5558730" y="1577578"/>
                </a:moveTo>
                <a:cubicBezTo>
                  <a:pt x="5558730" y="1577578"/>
                  <a:pt x="5558730" y="1580058"/>
                  <a:pt x="5558730" y="1585019"/>
                </a:cubicBezTo>
                <a:cubicBezTo>
                  <a:pt x="5553768" y="1585019"/>
                  <a:pt x="5552529" y="1583779"/>
                  <a:pt x="5555009" y="1581298"/>
                </a:cubicBezTo>
                <a:cubicBezTo>
                  <a:pt x="5557489" y="1578818"/>
                  <a:pt x="5558730" y="1577578"/>
                  <a:pt x="5558730" y="1577578"/>
                </a:cubicBezTo>
                <a:close/>
                <a:moveTo>
                  <a:pt x="1302246" y="1577578"/>
                </a:moveTo>
                <a:cubicBezTo>
                  <a:pt x="1307207" y="1582539"/>
                  <a:pt x="1309687" y="1586260"/>
                  <a:pt x="1309687" y="1588740"/>
                </a:cubicBezTo>
                <a:cubicBezTo>
                  <a:pt x="1309687" y="1591220"/>
                  <a:pt x="1307207" y="1592461"/>
                  <a:pt x="1302246" y="1592461"/>
                </a:cubicBezTo>
                <a:cubicBezTo>
                  <a:pt x="1297285" y="1592461"/>
                  <a:pt x="1294804" y="1594941"/>
                  <a:pt x="1294804" y="1599902"/>
                </a:cubicBezTo>
                <a:cubicBezTo>
                  <a:pt x="1294804" y="1604863"/>
                  <a:pt x="1297285" y="1607343"/>
                  <a:pt x="1302246" y="1607343"/>
                </a:cubicBezTo>
                <a:cubicBezTo>
                  <a:pt x="1302246" y="1607343"/>
                  <a:pt x="1302246" y="1609823"/>
                  <a:pt x="1302246" y="1614785"/>
                </a:cubicBezTo>
                <a:cubicBezTo>
                  <a:pt x="1302246" y="1619746"/>
                  <a:pt x="1301005" y="1622226"/>
                  <a:pt x="1298525" y="1622226"/>
                </a:cubicBezTo>
                <a:cubicBezTo>
                  <a:pt x="1296045" y="1622226"/>
                  <a:pt x="1289843" y="1619746"/>
                  <a:pt x="1279922" y="1614785"/>
                </a:cubicBezTo>
                <a:lnTo>
                  <a:pt x="1272480" y="1599902"/>
                </a:lnTo>
                <a:lnTo>
                  <a:pt x="1287363" y="1592461"/>
                </a:lnTo>
                <a:cubicBezTo>
                  <a:pt x="1292324" y="1587499"/>
                  <a:pt x="1296045" y="1583779"/>
                  <a:pt x="1298525" y="1581298"/>
                </a:cubicBezTo>
                <a:cubicBezTo>
                  <a:pt x="1301005" y="1578818"/>
                  <a:pt x="1302246" y="1577578"/>
                  <a:pt x="1302246" y="1577578"/>
                </a:cubicBezTo>
                <a:close/>
                <a:moveTo>
                  <a:pt x="6057304" y="1570136"/>
                </a:moveTo>
                <a:lnTo>
                  <a:pt x="6064745" y="1577578"/>
                </a:lnTo>
                <a:cubicBezTo>
                  <a:pt x="6059784" y="1582539"/>
                  <a:pt x="6054824" y="1582539"/>
                  <a:pt x="6049863" y="1577578"/>
                </a:cubicBezTo>
                <a:close/>
                <a:moveTo>
                  <a:pt x="1830586" y="1570136"/>
                </a:moveTo>
                <a:cubicBezTo>
                  <a:pt x="1830586" y="1580058"/>
                  <a:pt x="1830586" y="1586260"/>
                  <a:pt x="1830586" y="1588740"/>
                </a:cubicBezTo>
                <a:cubicBezTo>
                  <a:pt x="1830586" y="1591220"/>
                  <a:pt x="1831826" y="1592461"/>
                  <a:pt x="1834306" y="1592461"/>
                </a:cubicBezTo>
                <a:cubicBezTo>
                  <a:pt x="1836787" y="1592461"/>
                  <a:pt x="1838027" y="1591220"/>
                  <a:pt x="1838027" y="1588740"/>
                </a:cubicBezTo>
                <a:cubicBezTo>
                  <a:pt x="1838027" y="1586260"/>
                  <a:pt x="1835547" y="1580058"/>
                  <a:pt x="1830586" y="1570136"/>
                </a:cubicBezTo>
                <a:close/>
                <a:moveTo>
                  <a:pt x="1681757" y="1570136"/>
                </a:moveTo>
                <a:cubicBezTo>
                  <a:pt x="1681757" y="1570136"/>
                  <a:pt x="1682998" y="1571377"/>
                  <a:pt x="1685478" y="1573857"/>
                </a:cubicBezTo>
                <a:cubicBezTo>
                  <a:pt x="1687959" y="1576337"/>
                  <a:pt x="1689199" y="1577578"/>
                  <a:pt x="1689199" y="1577578"/>
                </a:cubicBezTo>
                <a:cubicBezTo>
                  <a:pt x="1689199" y="1577578"/>
                  <a:pt x="1689199" y="1575098"/>
                  <a:pt x="1689199" y="1570136"/>
                </a:cubicBezTo>
                <a:cubicBezTo>
                  <a:pt x="1684238" y="1570136"/>
                  <a:pt x="1681757" y="1570136"/>
                  <a:pt x="1681757" y="1570136"/>
                </a:cubicBezTo>
                <a:close/>
                <a:moveTo>
                  <a:pt x="5910336" y="1567346"/>
                </a:moveTo>
                <a:cubicBezTo>
                  <a:pt x="5911576" y="1566726"/>
                  <a:pt x="5913437" y="1567656"/>
                  <a:pt x="5915917" y="1570136"/>
                </a:cubicBezTo>
                <a:cubicBezTo>
                  <a:pt x="5920879" y="1570136"/>
                  <a:pt x="5920879" y="1572616"/>
                  <a:pt x="5915917" y="1577578"/>
                </a:cubicBezTo>
                <a:cubicBezTo>
                  <a:pt x="5910956" y="1577578"/>
                  <a:pt x="5909716" y="1578818"/>
                  <a:pt x="5912197" y="1581298"/>
                </a:cubicBezTo>
                <a:cubicBezTo>
                  <a:pt x="5914677" y="1583779"/>
                  <a:pt x="5918397" y="1585019"/>
                  <a:pt x="5923359" y="1585019"/>
                </a:cubicBezTo>
                <a:cubicBezTo>
                  <a:pt x="5928320" y="1585019"/>
                  <a:pt x="5930800" y="1585019"/>
                  <a:pt x="5930800" y="1585019"/>
                </a:cubicBezTo>
                <a:cubicBezTo>
                  <a:pt x="5930800" y="1589980"/>
                  <a:pt x="5925839" y="1592461"/>
                  <a:pt x="5915917" y="1592461"/>
                </a:cubicBezTo>
                <a:lnTo>
                  <a:pt x="5915917" y="1599902"/>
                </a:lnTo>
                <a:lnTo>
                  <a:pt x="5908476" y="1599902"/>
                </a:lnTo>
                <a:cubicBezTo>
                  <a:pt x="5903515" y="1599902"/>
                  <a:pt x="5902275" y="1597422"/>
                  <a:pt x="5904755" y="1592461"/>
                </a:cubicBezTo>
                <a:cubicBezTo>
                  <a:pt x="5907235" y="1587499"/>
                  <a:pt x="5908476" y="1581298"/>
                  <a:pt x="5908476" y="1573857"/>
                </a:cubicBezTo>
                <a:cubicBezTo>
                  <a:pt x="5908476" y="1570136"/>
                  <a:pt x="5909096" y="1567966"/>
                  <a:pt x="5910336" y="1567346"/>
                </a:cubicBezTo>
                <a:close/>
                <a:moveTo>
                  <a:pt x="6094511" y="1562695"/>
                </a:moveTo>
                <a:cubicBezTo>
                  <a:pt x="6094511" y="1562695"/>
                  <a:pt x="6096991" y="1562695"/>
                  <a:pt x="6101952" y="1562695"/>
                </a:cubicBezTo>
                <a:lnTo>
                  <a:pt x="6094511" y="1570136"/>
                </a:lnTo>
                <a:close/>
                <a:moveTo>
                  <a:pt x="5640585" y="1555254"/>
                </a:moveTo>
                <a:lnTo>
                  <a:pt x="5648027" y="1555254"/>
                </a:lnTo>
                <a:cubicBezTo>
                  <a:pt x="5648027" y="1560215"/>
                  <a:pt x="5646786" y="1562695"/>
                  <a:pt x="5644306" y="1562695"/>
                </a:cubicBezTo>
                <a:cubicBezTo>
                  <a:pt x="5641826" y="1562695"/>
                  <a:pt x="5640585" y="1562695"/>
                  <a:pt x="5640585" y="1562695"/>
                </a:cubicBezTo>
                <a:cubicBezTo>
                  <a:pt x="5640585" y="1562695"/>
                  <a:pt x="5640585" y="1560215"/>
                  <a:pt x="5640585" y="1555254"/>
                </a:cubicBezTo>
                <a:close/>
                <a:moveTo>
                  <a:pt x="1551998" y="1550836"/>
                </a:moveTo>
                <a:cubicBezTo>
                  <a:pt x="1549207" y="1551301"/>
                  <a:pt x="1547812" y="1555254"/>
                  <a:pt x="1547812" y="1562695"/>
                </a:cubicBezTo>
                <a:cubicBezTo>
                  <a:pt x="1547812" y="1567656"/>
                  <a:pt x="1542851" y="1570136"/>
                  <a:pt x="1532929" y="1570136"/>
                </a:cubicBezTo>
                <a:lnTo>
                  <a:pt x="1532929" y="1585019"/>
                </a:lnTo>
                <a:cubicBezTo>
                  <a:pt x="1532929" y="1589980"/>
                  <a:pt x="1535410" y="1592461"/>
                  <a:pt x="1540371" y="1592461"/>
                </a:cubicBezTo>
                <a:lnTo>
                  <a:pt x="1555254" y="1585019"/>
                </a:lnTo>
                <a:cubicBezTo>
                  <a:pt x="1565175" y="1585019"/>
                  <a:pt x="1567656" y="1577578"/>
                  <a:pt x="1562695" y="1562695"/>
                </a:cubicBezTo>
                <a:cubicBezTo>
                  <a:pt x="1562695" y="1557734"/>
                  <a:pt x="1560215" y="1554013"/>
                  <a:pt x="1555254" y="1551533"/>
                </a:cubicBezTo>
                <a:cubicBezTo>
                  <a:pt x="1554013" y="1550913"/>
                  <a:pt x="1552928" y="1550681"/>
                  <a:pt x="1551998" y="1550836"/>
                </a:cubicBezTo>
                <a:close/>
                <a:moveTo>
                  <a:pt x="6436816" y="1540371"/>
                </a:moveTo>
                <a:cubicBezTo>
                  <a:pt x="6431854" y="1570136"/>
                  <a:pt x="6426894" y="1585019"/>
                  <a:pt x="6421933" y="1585019"/>
                </a:cubicBezTo>
                <a:cubicBezTo>
                  <a:pt x="6416972" y="1585019"/>
                  <a:pt x="6414491" y="1585019"/>
                  <a:pt x="6414491" y="1585019"/>
                </a:cubicBezTo>
                <a:cubicBezTo>
                  <a:pt x="6419453" y="1580058"/>
                  <a:pt x="6421933" y="1570136"/>
                  <a:pt x="6421933" y="1555254"/>
                </a:cubicBezTo>
                <a:cubicBezTo>
                  <a:pt x="6426894" y="1550292"/>
                  <a:pt x="6431854" y="1545332"/>
                  <a:pt x="6436816" y="1540371"/>
                </a:cubicBezTo>
                <a:close/>
                <a:moveTo>
                  <a:pt x="1694780" y="1535720"/>
                </a:moveTo>
                <a:cubicBezTo>
                  <a:pt x="1691059" y="1535100"/>
                  <a:pt x="1686718" y="1535410"/>
                  <a:pt x="1681757" y="1536650"/>
                </a:cubicBezTo>
                <a:cubicBezTo>
                  <a:pt x="1671836" y="1539130"/>
                  <a:pt x="1666875" y="1540371"/>
                  <a:pt x="1666875" y="1540371"/>
                </a:cubicBezTo>
                <a:cubicBezTo>
                  <a:pt x="1666875" y="1540371"/>
                  <a:pt x="1671836" y="1540371"/>
                  <a:pt x="1681757" y="1540371"/>
                </a:cubicBezTo>
                <a:cubicBezTo>
                  <a:pt x="1686718" y="1540371"/>
                  <a:pt x="1690439" y="1540371"/>
                  <a:pt x="1692920" y="1540371"/>
                </a:cubicBezTo>
                <a:cubicBezTo>
                  <a:pt x="1695400" y="1540371"/>
                  <a:pt x="1696640" y="1540371"/>
                  <a:pt x="1696640" y="1540371"/>
                </a:cubicBezTo>
                <a:cubicBezTo>
                  <a:pt x="1696640" y="1545332"/>
                  <a:pt x="1699121" y="1547812"/>
                  <a:pt x="1704082" y="1547812"/>
                </a:cubicBezTo>
                <a:lnTo>
                  <a:pt x="1704082" y="1540371"/>
                </a:lnTo>
                <a:cubicBezTo>
                  <a:pt x="1701601" y="1537890"/>
                  <a:pt x="1698501" y="1536340"/>
                  <a:pt x="1694780" y="1535720"/>
                </a:cubicBezTo>
                <a:close/>
                <a:moveTo>
                  <a:pt x="2492871" y="1532929"/>
                </a:moveTo>
                <a:cubicBezTo>
                  <a:pt x="2492871" y="1537891"/>
                  <a:pt x="2494111" y="1540371"/>
                  <a:pt x="2496591" y="1540371"/>
                </a:cubicBezTo>
                <a:cubicBezTo>
                  <a:pt x="2499072" y="1540371"/>
                  <a:pt x="2500312" y="1537891"/>
                  <a:pt x="2500312" y="1532929"/>
                </a:cubicBezTo>
                <a:close/>
                <a:moveTo>
                  <a:pt x="1562695" y="1532929"/>
                </a:moveTo>
                <a:cubicBezTo>
                  <a:pt x="1557734" y="1532929"/>
                  <a:pt x="1555254" y="1535409"/>
                  <a:pt x="1555254" y="1540371"/>
                </a:cubicBezTo>
                <a:cubicBezTo>
                  <a:pt x="1560215" y="1540371"/>
                  <a:pt x="1562695" y="1540371"/>
                  <a:pt x="1562695" y="1540371"/>
                </a:cubicBezTo>
                <a:cubicBezTo>
                  <a:pt x="1562695" y="1535409"/>
                  <a:pt x="1562695" y="1532929"/>
                  <a:pt x="1562695" y="1532929"/>
                </a:cubicBezTo>
                <a:close/>
                <a:moveTo>
                  <a:pt x="1358056" y="1530604"/>
                </a:moveTo>
                <a:cubicBezTo>
                  <a:pt x="1361777" y="1529674"/>
                  <a:pt x="1365498" y="1532930"/>
                  <a:pt x="1369218" y="1540371"/>
                </a:cubicBezTo>
                <a:cubicBezTo>
                  <a:pt x="1374180" y="1545332"/>
                  <a:pt x="1376660" y="1549053"/>
                  <a:pt x="1376660" y="1551533"/>
                </a:cubicBezTo>
                <a:cubicBezTo>
                  <a:pt x="1376660" y="1554013"/>
                  <a:pt x="1374180" y="1555254"/>
                  <a:pt x="1369218" y="1555254"/>
                </a:cubicBezTo>
                <a:cubicBezTo>
                  <a:pt x="1369218" y="1560215"/>
                  <a:pt x="1367978" y="1563936"/>
                  <a:pt x="1365498" y="1566416"/>
                </a:cubicBezTo>
                <a:cubicBezTo>
                  <a:pt x="1363017" y="1568896"/>
                  <a:pt x="1361777" y="1570136"/>
                  <a:pt x="1361777" y="1570136"/>
                </a:cubicBezTo>
                <a:cubicBezTo>
                  <a:pt x="1356816" y="1570136"/>
                  <a:pt x="1351855" y="1573857"/>
                  <a:pt x="1346894" y="1581298"/>
                </a:cubicBezTo>
                <a:cubicBezTo>
                  <a:pt x="1341933" y="1588740"/>
                  <a:pt x="1341933" y="1594941"/>
                  <a:pt x="1346894" y="1599902"/>
                </a:cubicBezTo>
                <a:lnTo>
                  <a:pt x="1339453" y="1614785"/>
                </a:lnTo>
                <a:cubicBezTo>
                  <a:pt x="1339453" y="1619746"/>
                  <a:pt x="1339453" y="1624706"/>
                  <a:pt x="1339453" y="1629668"/>
                </a:cubicBezTo>
                <a:cubicBezTo>
                  <a:pt x="1344414" y="1644550"/>
                  <a:pt x="1336973" y="1654472"/>
                  <a:pt x="1317128" y="1659433"/>
                </a:cubicBezTo>
                <a:cubicBezTo>
                  <a:pt x="1307207" y="1659433"/>
                  <a:pt x="1299766" y="1661913"/>
                  <a:pt x="1294804" y="1666875"/>
                </a:cubicBezTo>
                <a:lnTo>
                  <a:pt x="1287363" y="1659433"/>
                </a:lnTo>
                <a:cubicBezTo>
                  <a:pt x="1287363" y="1659433"/>
                  <a:pt x="1289843" y="1654472"/>
                  <a:pt x="1294804" y="1644550"/>
                </a:cubicBezTo>
                <a:lnTo>
                  <a:pt x="1302246" y="1637109"/>
                </a:lnTo>
                <a:cubicBezTo>
                  <a:pt x="1297285" y="1637109"/>
                  <a:pt x="1294804" y="1634629"/>
                  <a:pt x="1294804" y="1629668"/>
                </a:cubicBezTo>
                <a:cubicBezTo>
                  <a:pt x="1299766" y="1629668"/>
                  <a:pt x="1302246" y="1629668"/>
                  <a:pt x="1302246" y="1629668"/>
                </a:cubicBezTo>
                <a:cubicBezTo>
                  <a:pt x="1312168" y="1629668"/>
                  <a:pt x="1318369" y="1628427"/>
                  <a:pt x="1320849" y="1625947"/>
                </a:cubicBezTo>
                <a:cubicBezTo>
                  <a:pt x="1323330" y="1623467"/>
                  <a:pt x="1322090" y="1620986"/>
                  <a:pt x="1317128" y="1618505"/>
                </a:cubicBezTo>
                <a:cubicBezTo>
                  <a:pt x="1312168" y="1616025"/>
                  <a:pt x="1310928" y="1609823"/>
                  <a:pt x="1313408" y="1599902"/>
                </a:cubicBezTo>
                <a:cubicBezTo>
                  <a:pt x="1315888" y="1589980"/>
                  <a:pt x="1322090" y="1580058"/>
                  <a:pt x="1332012" y="1570136"/>
                </a:cubicBezTo>
                <a:cubicBezTo>
                  <a:pt x="1341933" y="1560215"/>
                  <a:pt x="1346894" y="1552773"/>
                  <a:pt x="1346894" y="1547812"/>
                </a:cubicBezTo>
                <a:cubicBezTo>
                  <a:pt x="1346894" y="1542851"/>
                  <a:pt x="1348135" y="1539130"/>
                  <a:pt x="1350615" y="1536650"/>
                </a:cubicBezTo>
                <a:cubicBezTo>
                  <a:pt x="1353095" y="1534170"/>
                  <a:pt x="1354336" y="1532929"/>
                  <a:pt x="1354336" y="1532929"/>
                </a:cubicBezTo>
                <a:cubicBezTo>
                  <a:pt x="1355576" y="1531689"/>
                  <a:pt x="1356816" y="1530914"/>
                  <a:pt x="1358056" y="1530604"/>
                </a:cubicBezTo>
                <a:close/>
                <a:moveTo>
                  <a:pt x="5882431" y="1525488"/>
                </a:moveTo>
                <a:cubicBezTo>
                  <a:pt x="5884911" y="1525488"/>
                  <a:pt x="5886152" y="1527968"/>
                  <a:pt x="5886152" y="1532929"/>
                </a:cubicBezTo>
                <a:cubicBezTo>
                  <a:pt x="5886152" y="1537891"/>
                  <a:pt x="5884911" y="1541611"/>
                  <a:pt x="5882431" y="1544091"/>
                </a:cubicBezTo>
                <a:cubicBezTo>
                  <a:pt x="5879951" y="1546572"/>
                  <a:pt x="5878710" y="1550292"/>
                  <a:pt x="5878710" y="1555254"/>
                </a:cubicBezTo>
                <a:cubicBezTo>
                  <a:pt x="5873749" y="1560215"/>
                  <a:pt x="5870028" y="1562695"/>
                  <a:pt x="5867548" y="1562695"/>
                </a:cubicBezTo>
                <a:cubicBezTo>
                  <a:pt x="5865068" y="1562695"/>
                  <a:pt x="5858866" y="1562695"/>
                  <a:pt x="5848945" y="1562695"/>
                </a:cubicBezTo>
                <a:cubicBezTo>
                  <a:pt x="5839023" y="1557734"/>
                  <a:pt x="5839023" y="1552773"/>
                  <a:pt x="5848945" y="1547812"/>
                </a:cubicBezTo>
                <a:lnTo>
                  <a:pt x="5856386" y="1540371"/>
                </a:lnTo>
                <a:lnTo>
                  <a:pt x="5848945" y="1540371"/>
                </a:lnTo>
                <a:lnTo>
                  <a:pt x="5841503" y="1540371"/>
                </a:lnTo>
                <a:cubicBezTo>
                  <a:pt x="5841503" y="1535409"/>
                  <a:pt x="5845224" y="1531689"/>
                  <a:pt x="5852665" y="1529209"/>
                </a:cubicBezTo>
                <a:cubicBezTo>
                  <a:pt x="5860107" y="1526729"/>
                  <a:pt x="5866308" y="1527968"/>
                  <a:pt x="5871269" y="1532929"/>
                </a:cubicBezTo>
                <a:cubicBezTo>
                  <a:pt x="5871269" y="1532929"/>
                  <a:pt x="5872509" y="1531689"/>
                  <a:pt x="5874990" y="1529209"/>
                </a:cubicBezTo>
                <a:cubicBezTo>
                  <a:pt x="5877470" y="1526729"/>
                  <a:pt x="5879951" y="1525488"/>
                  <a:pt x="5882431" y="1525488"/>
                </a:cubicBezTo>
                <a:close/>
                <a:moveTo>
                  <a:pt x="1763613" y="1510605"/>
                </a:moveTo>
                <a:lnTo>
                  <a:pt x="1778496" y="1518047"/>
                </a:lnTo>
                <a:cubicBezTo>
                  <a:pt x="1778496" y="1523008"/>
                  <a:pt x="1776016" y="1525488"/>
                  <a:pt x="1771054" y="1525488"/>
                </a:cubicBezTo>
                <a:cubicBezTo>
                  <a:pt x="1766093" y="1525488"/>
                  <a:pt x="1762373" y="1524247"/>
                  <a:pt x="1759892" y="1521767"/>
                </a:cubicBezTo>
                <a:cubicBezTo>
                  <a:pt x="1757412" y="1519287"/>
                  <a:pt x="1756172" y="1516806"/>
                  <a:pt x="1756172" y="1514326"/>
                </a:cubicBezTo>
                <a:cubicBezTo>
                  <a:pt x="1756172" y="1511846"/>
                  <a:pt x="1758652" y="1510605"/>
                  <a:pt x="1763613" y="1510605"/>
                </a:cubicBezTo>
                <a:close/>
                <a:moveTo>
                  <a:pt x="5869408" y="1505954"/>
                </a:moveTo>
                <a:cubicBezTo>
                  <a:pt x="5870649" y="1506575"/>
                  <a:pt x="5871269" y="1508124"/>
                  <a:pt x="5871269" y="1510605"/>
                </a:cubicBezTo>
                <a:cubicBezTo>
                  <a:pt x="5866308" y="1510605"/>
                  <a:pt x="5861347" y="1510605"/>
                  <a:pt x="5856386" y="1510605"/>
                </a:cubicBezTo>
                <a:cubicBezTo>
                  <a:pt x="5856386" y="1510605"/>
                  <a:pt x="5858866" y="1509364"/>
                  <a:pt x="5863827" y="1506884"/>
                </a:cubicBezTo>
                <a:cubicBezTo>
                  <a:pt x="5866308" y="1505644"/>
                  <a:pt x="5868168" y="1505334"/>
                  <a:pt x="5869408" y="1505954"/>
                </a:cubicBezTo>
                <a:close/>
                <a:moveTo>
                  <a:pt x="2496591" y="1503164"/>
                </a:moveTo>
                <a:cubicBezTo>
                  <a:pt x="2494111" y="1503164"/>
                  <a:pt x="2490390" y="1505644"/>
                  <a:pt x="2485429" y="1510605"/>
                </a:cubicBezTo>
                <a:cubicBezTo>
                  <a:pt x="2485429" y="1510605"/>
                  <a:pt x="2487910" y="1510605"/>
                  <a:pt x="2492871" y="1510605"/>
                </a:cubicBezTo>
                <a:cubicBezTo>
                  <a:pt x="2492871" y="1510605"/>
                  <a:pt x="2495351" y="1513085"/>
                  <a:pt x="2500312" y="1518047"/>
                </a:cubicBezTo>
                <a:lnTo>
                  <a:pt x="2500312" y="1510605"/>
                </a:lnTo>
                <a:cubicBezTo>
                  <a:pt x="2500312" y="1505644"/>
                  <a:pt x="2499072" y="1503164"/>
                  <a:pt x="2496591" y="1503164"/>
                </a:cubicBezTo>
                <a:close/>
                <a:moveTo>
                  <a:pt x="1845468" y="1495722"/>
                </a:moveTo>
                <a:cubicBezTo>
                  <a:pt x="1825625" y="1495722"/>
                  <a:pt x="1810742" y="1503164"/>
                  <a:pt x="1800820" y="1518047"/>
                </a:cubicBezTo>
                <a:cubicBezTo>
                  <a:pt x="1800820" y="1523008"/>
                  <a:pt x="1803300" y="1525488"/>
                  <a:pt x="1808261" y="1525488"/>
                </a:cubicBezTo>
                <a:lnTo>
                  <a:pt x="1815703" y="1525488"/>
                </a:lnTo>
                <a:lnTo>
                  <a:pt x="1815703" y="1532929"/>
                </a:lnTo>
                <a:cubicBezTo>
                  <a:pt x="1820664" y="1532929"/>
                  <a:pt x="1824384" y="1532929"/>
                  <a:pt x="1826865" y="1532929"/>
                </a:cubicBezTo>
                <a:cubicBezTo>
                  <a:pt x="1829345" y="1532929"/>
                  <a:pt x="1833066" y="1532929"/>
                  <a:pt x="1838027" y="1532929"/>
                </a:cubicBezTo>
                <a:cubicBezTo>
                  <a:pt x="1842988" y="1532929"/>
                  <a:pt x="1846709" y="1526729"/>
                  <a:pt x="1849189" y="1514326"/>
                </a:cubicBezTo>
                <a:cubicBezTo>
                  <a:pt x="1851670" y="1501923"/>
                  <a:pt x="1850429" y="1495722"/>
                  <a:pt x="1845468" y="1495722"/>
                </a:cubicBezTo>
                <a:close/>
                <a:moveTo>
                  <a:pt x="5882431" y="1488281"/>
                </a:moveTo>
                <a:cubicBezTo>
                  <a:pt x="5889872" y="1488281"/>
                  <a:pt x="5893593" y="1490761"/>
                  <a:pt x="5893593" y="1495722"/>
                </a:cubicBezTo>
                <a:cubicBezTo>
                  <a:pt x="5888632" y="1495722"/>
                  <a:pt x="5881190" y="1498202"/>
                  <a:pt x="5871269" y="1503164"/>
                </a:cubicBezTo>
                <a:lnTo>
                  <a:pt x="5871269" y="1495722"/>
                </a:lnTo>
                <a:cubicBezTo>
                  <a:pt x="5871269" y="1490761"/>
                  <a:pt x="5874990" y="1488281"/>
                  <a:pt x="5882431" y="1488281"/>
                </a:cubicBezTo>
                <a:close/>
                <a:moveTo>
                  <a:pt x="1458515" y="1488281"/>
                </a:moveTo>
                <a:lnTo>
                  <a:pt x="1480839" y="1495722"/>
                </a:lnTo>
                <a:lnTo>
                  <a:pt x="1473398" y="1495722"/>
                </a:lnTo>
                <a:close/>
                <a:moveTo>
                  <a:pt x="4502050" y="1480839"/>
                </a:moveTo>
                <a:cubicBezTo>
                  <a:pt x="4502050" y="1485801"/>
                  <a:pt x="4502050" y="1488281"/>
                  <a:pt x="4502050" y="1488281"/>
                </a:cubicBezTo>
                <a:cubicBezTo>
                  <a:pt x="4507011" y="1488281"/>
                  <a:pt x="4509492" y="1485801"/>
                  <a:pt x="4509492" y="1480839"/>
                </a:cubicBezTo>
                <a:cubicBezTo>
                  <a:pt x="4509492" y="1480839"/>
                  <a:pt x="4507011" y="1480839"/>
                  <a:pt x="4502050" y="1480839"/>
                </a:cubicBezTo>
                <a:close/>
                <a:moveTo>
                  <a:pt x="1488281" y="1480839"/>
                </a:moveTo>
                <a:cubicBezTo>
                  <a:pt x="1493242" y="1480839"/>
                  <a:pt x="1501923" y="1484560"/>
                  <a:pt x="1514326" y="1492002"/>
                </a:cubicBezTo>
                <a:cubicBezTo>
                  <a:pt x="1526728" y="1499443"/>
                  <a:pt x="1531689" y="1504404"/>
                  <a:pt x="1529209" y="1506884"/>
                </a:cubicBezTo>
                <a:cubicBezTo>
                  <a:pt x="1526728" y="1509364"/>
                  <a:pt x="1527968" y="1510605"/>
                  <a:pt x="1532929" y="1510605"/>
                </a:cubicBezTo>
                <a:cubicBezTo>
                  <a:pt x="1532929" y="1515566"/>
                  <a:pt x="1532929" y="1518047"/>
                  <a:pt x="1532929" y="1518047"/>
                </a:cubicBezTo>
                <a:cubicBezTo>
                  <a:pt x="1532929" y="1518047"/>
                  <a:pt x="1531689" y="1518047"/>
                  <a:pt x="1529209" y="1518047"/>
                </a:cubicBezTo>
                <a:cubicBezTo>
                  <a:pt x="1526728" y="1518047"/>
                  <a:pt x="1524248" y="1518047"/>
                  <a:pt x="1521767" y="1518047"/>
                </a:cubicBezTo>
                <a:cubicBezTo>
                  <a:pt x="1519287" y="1518047"/>
                  <a:pt x="1518047" y="1515566"/>
                  <a:pt x="1518047" y="1510605"/>
                </a:cubicBezTo>
                <a:lnTo>
                  <a:pt x="1503164" y="1503164"/>
                </a:lnTo>
                <a:close/>
                <a:moveTo>
                  <a:pt x="6425654" y="1465957"/>
                </a:moveTo>
                <a:cubicBezTo>
                  <a:pt x="6428134" y="1465957"/>
                  <a:pt x="6429374" y="1468437"/>
                  <a:pt x="6429374" y="1473398"/>
                </a:cubicBezTo>
                <a:cubicBezTo>
                  <a:pt x="6429374" y="1473398"/>
                  <a:pt x="6428134" y="1472157"/>
                  <a:pt x="6425654" y="1469677"/>
                </a:cubicBezTo>
                <a:cubicBezTo>
                  <a:pt x="6423174" y="1467197"/>
                  <a:pt x="6423174" y="1465957"/>
                  <a:pt x="6425654" y="1465957"/>
                </a:cubicBezTo>
                <a:close/>
                <a:moveTo>
                  <a:pt x="5629423" y="1465957"/>
                </a:moveTo>
                <a:cubicBezTo>
                  <a:pt x="5631903" y="1465957"/>
                  <a:pt x="5633144" y="1468437"/>
                  <a:pt x="5633144" y="1473398"/>
                </a:cubicBezTo>
                <a:cubicBezTo>
                  <a:pt x="5633144" y="1473398"/>
                  <a:pt x="5631903" y="1473398"/>
                  <a:pt x="5629423" y="1473398"/>
                </a:cubicBezTo>
                <a:cubicBezTo>
                  <a:pt x="5626943" y="1473398"/>
                  <a:pt x="5625702" y="1473398"/>
                  <a:pt x="5625702" y="1473398"/>
                </a:cubicBezTo>
                <a:cubicBezTo>
                  <a:pt x="5625702" y="1468437"/>
                  <a:pt x="5626943" y="1465957"/>
                  <a:pt x="5629423" y="1465957"/>
                </a:cubicBezTo>
                <a:close/>
                <a:moveTo>
                  <a:pt x="5588495" y="1465957"/>
                </a:moveTo>
                <a:cubicBezTo>
                  <a:pt x="5588495" y="1470918"/>
                  <a:pt x="5589736" y="1473398"/>
                  <a:pt x="5592216" y="1473398"/>
                </a:cubicBezTo>
                <a:cubicBezTo>
                  <a:pt x="5594696" y="1473398"/>
                  <a:pt x="5595937" y="1473398"/>
                  <a:pt x="5595937" y="1473398"/>
                </a:cubicBezTo>
                <a:cubicBezTo>
                  <a:pt x="5595937" y="1473398"/>
                  <a:pt x="5595937" y="1470918"/>
                  <a:pt x="5595937" y="1465957"/>
                </a:cubicBezTo>
                <a:cubicBezTo>
                  <a:pt x="5595937" y="1465957"/>
                  <a:pt x="5593457" y="1465957"/>
                  <a:pt x="5588495" y="1465957"/>
                </a:cubicBezTo>
                <a:close/>
                <a:moveTo>
                  <a:pt x="4516933" y="1465957"/>
                </a:moveTo>
                <a:cubicBezTo>
                  <a:pt x="4516933" y="1465957"/>
                  <a:pt x="4516933" y="1468437"/>
                  <a:pt x="4516933" y="1473398"/>
                </a:cubicBezTo>
                <a:lnTo>
                  <a:pt x="4516933" y="1480839"/>
                </a:lnTo>
                <a:cubicBezTo>
                  <a:pt x="4521894" y="1480839"/>
                  <a:pt x="4524375" y="1478359"/>
                  <a:pt x="4524375" y="1473398"/>
                </a:cubicBezTo>
                <a:cubicBezTo>
                  <a:pt x="4524375" y="1468437"/>
                  <a:pt x="4523134" y="1465957"/>
                  <a:pt x="4520654" y="1465957"/>
                </a:cubicBezTo>
                <a:cubicBezTo>
                  <a:pt x="4518174" y="1465957"/>
                  <a:pt x="4516933" y="1465957"/>
                  <a:pt x="4516933" y="1465957"/>
                </a:cubicBezTo>
                <a:close/>
                <a:moveTo>
                  <a:pt x="2567285" y="1465957"/>
                </a:moveTo>
                <a:cubicBezTo>
                  <a:pt x="2572245" y="1465957"/>
                  <a:pt x="2574726" y="1467197"/>
                  <a:pt x="2574726" y="1469677"/>
                </a:cubicBezTo>
                <a:cubicBezTo>
                  <a:pt x="2574726" y="1472157"/>
                  <a:pt x="2574726" y="1473398"/>
                  <a:pt x="2574726" y="1473398"/>
                </a:cubicBezTo>
                <a:cubicBezTo>
                  <a:pt x="2574726" y="1473398"/>
                  <a:pt x="2573486" y="1473398"/>
                  <a:pt x="2571006" y="1473398"/>
                </a:cubicBezTo>
                <a:cubicBezTo>
                  <a:pt x="2568525" y="1473398"/>
                  <a:pt x="2567285" y="1470918"/>
                  <a:pt x="2567285" y="1465957"/>
                </a:cubicBezTo>
                <a:close/>
                <a:moveTo>
                  <a:pt x="6413561" y="1462236"/>
                </a:moveTo>
                <a:cubicBezTo>
                  <a:pt x="6414181" y="1462236"/>
                  <a:pt x="6414491" y="1463476"/>
                  <a:pt x="6414491" y="1465957"/>
                </a:cubicBezTo>
                <a:lnTo>
                  <a:pt x="6421933" y="1480839"/>
                </a:lnTo>
                <a:cubicBezTo>
                  <a:pt x="6421933" y="1515566"/>
                  <a:pt x="6414491" y="1532929"/>
                  <a:pt x="6399609" y="1532929"/>
                </a:cubicBezTo>
                <a:cubicBezTo>
                  <a:pt x="6399609" y="1532929"/>
                  <a:pt x="6397129" y="1532929"/>
                  <a:pt x="6392167" y="1532929"/>
                </a:cubicBezTo>
                <a:cubicBezTo>
                  <a:pt x="6387206" y="1527968"/>
                  <a:pt x="6384726" y="1525488"/>
                  <a:pt x="6384726" y="1525488"/>
                </a:cubicBezTo>
                <a:cubicBezTo>
                  <a:pt x="6384726" y="1525488"/>
                  <a:pt x="6387206" y="1523008"/>
                  <a:pt x="6392167" y="1518047"/>
                </a:cubicBezTo>
                <a:cubicBezTo>
                  <a:pt x="6392167" y="1508125"/>
                  <a:pt x="6394647" y="1498202"/>
                  <a:pt x="6399609" y="1488281"/>
                </a:cubicBezTo>
                <a:cubicBezTo>
                  <a:pt x="6404570" y="1478359"/>
                  <a:pt x="6408291" y="1470918"/>
                  <a:pt x="6410771" y="1465957"/>
                </a:cubicBezTo>
                <a:cubicBezTo>
                  <a:pt x="6412011" y="1463476"/>
                  <a:pt x="6412941" y="1462236"/>
                  <a:pt x="6413561" y="1462236"/>
                </a:cubicBezTo>
                <a:close/>
                <a:moveTo>
                  <a:pt x="5657328" y="1454795"/>
                </a:moveTo>
                <a:cubicBezTo>
                  <a:pt x="5656088" y="1454795"/>
                  <a:pt x="5655468" y="1456035"/>
                  <a:pt x="5655468" y="1458515"/>
                </a:cubicBezTo>
                <a:cubicBezTo>
                  <a:pt x="5655468" y="1458515"/>
                  <a:pt x="5657948" y="1458515"/>
                  <a:pt x="5662909" y="1458515"/>
                </a:cubicBezTo>
                <a:cubicBezTo>
                  <a:pt x="5660429" y="1456035"/>
                  <a:pt x="5658568" y="1454795"/>
                  <a:pt x="5657328" y="1454795"/>
                </a:cubicBezTo>
                <a:close/>
                <a:moveTo>
                  <a:pt x="5588495" y="1451074"/>
                </a:moveTo>
                <a:cubicBezTo>
                  <a:pt x="5583534" y="1451074"/>
                  <a:pt x="5581054" y="1453554"/>
                  <a:pt x="5581054" y="1458515"/>
                </a:cubicBezTo>
                <a:cubicBezTo>
                  <a:pt x="5581054" y="1458515"/>
                  <a:pt x="5582295" y="1458515"/>
                  <a:pt x="5584775" y="1458515"/>
                </a:cubicBezTo>
                <a:cubicBezTo>
                  <a:pt x="5587255" y="1458515"/>
                  <a:pt x="5588495" y="1456035"/>
                  <a:pt x="5588495" y="1451074"/>
                </a:cubicBezTo>
                <a:close/>
                <a:moveTo>
                  <a:pt x="4583906" y="1451074"/>
                </a:moveTo>
                <a:lnTo>
                  <a:pt x="4569023" y="1458515"/>
                </a:lnTo>
                <a:cubicBezTo>
                  <a:pt x="4569023" y="1463477"/>
                  <a:pt x="4571503" y="1465957"/>
                  <a:pt x="4576464" y="1465957"/>
                </a:cubicBezTo>
                <a:cubicBezTo>
                  <a:pt x="4581425" y="1460995"/>
                  <a:pt x="4583906" y="1456035"/>
                  <a:pt x="4583906" y="1451074"/>
                </a:cubicBezTo>
                <a:close/>
                <a:moveTo>
                  <a:pt x="2600771" y="1451074"/>
                </a:moveTo>
                <a:cubicBezTo>
                  <a:pt x="2603252" y="1451074"/>
                  <a:pt x="2604492" y="1453554"/>
                  <a:pt x="2604492" y="1458515"/>
                </a:cubicBezTo>
                <a:cubicBezTo>
                  <a:pt x="2604492" y="1463477"/>
                  <a:pt x="2603252" y="1467197"/>
                  <a:pt x="2600771" y="1469677"/>
                </a:cubicBezTo>
                <a:cubicBezTo>
                  <a:pt x="2598290" y="1472157"/>
                  <a:pt x="2594570" y="1470918"/>
                  <a:pt x="2589609" y="1465957"/>
                </a:cubicBezTo>
                <a:cubicBezTo>
                  <a:pt x="2589609" y="1465957"/>
                  <a:pt x="2590849" y="1463477"/>
                  <a:pt x="2593330" y="1458515"/>
                </a:cubicBezTo>
                <a:cubicBezTo>
                  <a:pt x="2595810" y="1453554"/>
                  <a:pt x="2598290" y="1451074"/>
                  <a:pt x="2600771" y="1451074"/>
                </a:cubicBezTo>
                <a:close/>
                <a:moveTo>
                  <a:pt x="5636865" y="1446423"/>
                </a:moveTo>
                <a:cubicBezTo>
                  <a:pt x="5634384" y="1447043"/>
                  <a:pt x="5630663" y="1448593"/>
                  <a:pt x="5625702" y="1451074"/>
                </a:cubicBezTo>
                <a:cubicBezTo>
                  <a:pt x="5615781" y="1460995"/>
                  <a:pt x="5610820" y="1468437"/>
                  <a:pt x="5610820" y="1473398"/>
                </a:cubicBezTo>
                <a:cubicBezTo>
                  <a:pt x="5610820" y="1478359"/>
                  <a:pt x="5610820" y="1483320"/>
                  <a:pt x="5610820" y="1488281"/>
                </a:cubicBezTo>
                <a:cubicBezTo>
                  <a:pt x="5610820" y="1493242"/>
                  <a:pt x="5610820" y="1495722"/>
                  <a:pt x="5610820" y="1495722"/>
                </a:cubicBezTo>
                <a:cubicBezTo>
                  <a:pt x="5600898" y="1495722"/>
                  <a:pt x="5595937" y="1498202"/>
                  <a:pt x="5595937" y="1503164"/>
                </a:cubicBezTo>
                <a:cubicBezTo>
                  <a:pt x="5595937" y="1508125"/>
                  <a:pt x="5593457" y="1510605"/>
                  <a:pt x="5588495" y="1510605"/>
                </a:cubicBezTo>
                <a:cubicBezTo>
                  <a:pt x="5583534" y="1510605"/>
                  <a:pt x="5579813" y="1510605"/>
                  <a:pt x="5577333" y="1510605"/>
                </a:cubicBezTo>
                <a:cubicBezTo>
                  <a:pt x="5574853" y="1510605"/>
                  <a:pt x="5573613" y="1513085"/>
                  <a:pt x="5573613" y="1518047"/>
                </a:cubicBezTo>
                <a:cubicBezTo>
                  <a:pt x="5568651" y="1518047"/>
                  <a:pt x="5563691" y="1520527"/>
                  <a:pt x="5558730" y="1525488"/>
                </a:cubicBezTo>
                <a:lnTo>
                  <a:pt x="5558730" y="1532929"/>
                </a:lnTo>
                <a:lnTo>
                  <a:pt x="5536406" y="1532929"/>
                </a:lnTo>
                <a:cubicBezTo>
                  <a:pt x="5531444" y="1542851"/>
                  <a:pt x="5526484" y="1542851"/>
                  <a:pt x="5521523" y="1532929"/>
                </a:cubicBezTo>
                <a:lnTo>
                  <a:pt x="5514081" y="1518047"/>
                </a:lnTo>
                <a:lnTo>
                  <a:pt x="5514081" y="1532929"/>
                </a:lnTo>
                <a:cubicBezTo>
                  <a:pt x="5514081" y="1537891"/>
                  <a:pt x="5511601" y="1540371"/>
                  <a:pt x="5506640" y="1540371"/>
                </a:cubicBezTo>
                <a:cubicBezTo>
                  <a:pt x="5506640" y="1545332"/>
                  <a:pt x="5506640" y="1547812"/>
                  <a:pt x="5506640" y="1547812"/>
                </a:cubicBezTo>
                <a:cubicBezTo>
                  <a:pt x="5506640" y="1547812"/>
                  <a:pt x="5506640" y="1550292"/>
                  <a:pt x="5506640" y="1555254"/>
                </a:cubicBezTo>
                <a:cubicBezTo>
                  <a:pt x="5516561" y="1555254"/>
                  <a:pt x="5519043" y="1557734"/>
                  <a:pt x="5514081" y="1562695"/>
                </a:cubicBezTo>
                <a:lnTo>
                  <a:pt x="5506640" y="1562695"/>
                </a:lnTo>
                <a:lnTo>
                  <a:pt x="5499199" y="1555254"/>
                </a:lnTo>
                <a:lnTo>
                  <a:pt x="5491757" y="1555254"/>
                </a:lnTo>
                <a:cubicBezTo>
                  <a:pt x="5491757" y="1545332"/>
                  <a:pt x="5489277" y="1540371"/>
                  <a:pt x="5484316" y="1540371"/>
                </a:cubicBezTo>
                <a:lnTo>
                  <a:pt x="5484316" y="1532929"/>
                </a:lnTo>
                <a:cubicBezTo>
                  <a:pt x="5489277" y="1532929"/>
                  <a:pt x="5491757" y="1530449"/>
                  <a:pt x="5491757" y="1525488"/>
                </a:cubicBezTo>
                <a:lnTo>
                  <a:pt x="5499199" y="1532929"/>
                </a:lnTo>
                <a:cubicBezTo>
                  <a:pt x="5499199" y="1532929"/>
                  <a:pt x="5500439" y="1530449"/>
                  <a:pt x="5502919" y="1525488"/>
                </a:cubicBezTo>
                <a:cubicBezTo>
                  <a:pt x="5505399" y="1520527"/>
                  <a:pt x="5505399" y="1515566"/>
                  <a:pt x="5502919" y="1510605"/>
                </a:cubicBezTo>
                <a:cubicBezTo>
                  <a:pt x="5500439" y="1505644"/>
                  <a:pt x="5499199" y="1505644"/>
                  <a:pt x="5499199" y="1510605"/>
                </a:cubicBezTo>
                <a:lnTo>
                  <a:pt x="5491757" y="1503164"/>
                </a:lnTo>
                <a:cubicBezTo>
                  <a:pt x="5491757" y="1498202"/>
                  <a:pt x="5490516" y="1495722"/>
                  <a:pt x="5488036" y="1495722"/>
                </a:cubicBezTo>
                <a:cubicBezTo>
                  <a:pt x="5485556" y="1495722"/>
                  <a:pt x="5484316" y="1498202"/>
                  <a:pt x="5484316" y="1503164"/>
                </a:cubicBezTo>
                <a:lnTo>
                  <a:pt x="5476874" y="1510605"/>
                </a:lnTo>
                <a:cubicBezTo>
                  <a:pt x="5476874" y="1500684"/>
                  <a:pt x="5474394" y="1495722"/>
                  <a:pt x="5469433" y="1495722"/>
                </a:cubicBezTo>
                <a:cubicBezTo>
                  <a:pt x="5469433" y="1495722"/>
                  <a:pt x="5468192" y="1496963"/>
                  <a:pt x="5465712" y="1499443"/>
                </a:cubicBezTo>
                <a:cubicBezTo>
                  <a:pt x="5463232" y="1501923"/>
                  <a:pt x="5461991" y="1504404"/>
                  <a:pt x="5461991" y="1506884"/>
                </a:cubicBezTo>
                <a:cubicBezTo>
                  <a:pt x="5461991" y="1509364"/>
                  <a:pt x="5461991" y="1511846"/>
                  <a:pt x="5461991" y="1514326"/>
                </a:cubicBezTo>
                <a:cubicBezTo>
                  <a:pt x="5461991" y="1516806"/>
                  <a:pt x="5459511" y="1518047"/>
                  <a:pt x="5454550" y="1518047"/>
                </a:cubicBezTo>
                <a:lnTo>
                  <a:pt x="5447109" y="1525488"/>
                </a:lnTo>
                <a:lnTo>
                  <a:pt x="5454550" y="1525488"/>
                </a:lnTo>
                <a:cubicBezTo>
                  <a:pt x="5459511" y="1530449"/>
                  <a:pt x="5461991" y="1532929"/>
                  <a:pt x="5461991" y="1532929"/>
                </a:cubicBezTo>
                <a:cubicBezTo>
                  <a:pt x="5461991" y="1532929"/>
                  <a:pt x="5459511" y="1532929"/>
                  <a:pt x="5454550" y="1532929"/>
                </a:cubicBezTo>
                <a:cubicBezTo>
                  <a:pt x="5449589" y="1532929"/>
                  <a:pt x="5449589" y="1535409"/>
                  <a:pt x="5454550" y="1540371"/>
                </a:cubicBezTo>
                <a:cubicBezTo>
                  <a:pt x="5449589" y="1540371"/>
                  <a:pt x="5447109" y="1542851"/>
                  <a:pt x="5447109" y="1547812"/>
                </a:cubicBezTo>
                <a:cubicBezTo>
                  <a:pt x="5447109" y="1552773"/>
                  <a:pt x="5449589" y="1555254"/>
                  <a:pt x="5454550" y="1555254"/>
                </a:cubicBezTo>
                <a:lnTo>
                  <a:pt x="5469433" y="1585019"/>
                </a:lnTo>
                <a:lnTo>
                  <a:pt x="5476874" y="1592461"/>
                </a:lnTo>
                <a:cubicBezTo>
                  <a:pt x="5481836" y="1587499"/>
                  <a:pt x="5484316" y="1587499"/>
                  <a:pt x="5484316" y="1592461"/>
                </a:cubicBezTo>
                <a:lnTo>
                  <a:pt x="5484316" y="1577578"/>
                </a:lnTo>
                <a:cubicBezTo>
                  <a:pt x="5484316" y="1562695"/>
                  <a:pt x="5489277" y="1562695"/>
                  <a:pt x="5499199" y="1577578"/>
                </a:cubicBezTo>
                <a:lnTo>
                  <a:pt x="5499199" y="1592461"/>
                </a:lnTo>
                <a:lnTo>
                  <a:pt x="5499199" y="1607343"/>
                </a:lnTo>
                <a:cubicBezTo>
                  <a:pt x="5509120" y="1612305"/>
                  <a:pt x="5511601" y="1614785"/>
                  <a:pt x="5506640" y="1614785"/>
                </a:cubicBezTo>
                <a:cubicBezTo>
                  <a:pt x="5506640" y="1629668"/>
                  <a:pt x="5511601" y="1634629"/>
                  <a:pt x="5521523" y="1629668"/>
                </a:cubicBezTo>
                <a:lnTo>
                  <a:pt x="5536406" y="1629668"/>
                </a:lnTo>
                <a:cubicBezTo>
                  <a:pt x="5541367" y="1624706"/>
                  <a:pt x="5546327" y="1623467"/>
                  <a:pt x="5551288" y="1625947"/>
                </a:cubicBezTo>
                <a:cubicBezTo>
                  <a:pt x="5556250" y="1628427"/>
                  <a:pt x="5566171" y="1629668"/>
                  <a:pt x="5581054" y="1629668"/>
                </a:cubicBezTo>
                <a:cubicBezTo>
                  <a:pt x="5595937" y="1629668"/>
                  <a:pt x="5600898" y="1627188"/>
                  <a:pt x="5595937" y="1622226"/>
                </a:cubicBezTo>
                <a:cubicBezTo>
                  <a:pt x="5595937" y="1617265"/>
                  <a:pt x="5594696" y="1614785"/>
                  <a:pt x="5592216" y="1614785"/>
                </a:cubicBezTo>
                <a:cubicBezTo>
                  <a:pt x="5589736" y="1614785"/>
                  <a:pt x="5583534" y="1614785"/>
                  <a:pt x="5573613" y="1614785"/>
                </a:cubicBezTo>
                <a:cubicBezTo>
                  <a:pt x="5563691" y="1614785"/>
                  <a:pt x="5556250" y="1614785"/>
                  <a:pt x="5551288" y="1614785"/>
                </a:cubicBezTo>
                <a:cubicBezTo>
                  <a:pt x="5551288" y="1609823"/>
                  <a:pt x="5553768" y="1607343"/>
                  <a:pt x="5558730" y="1607343"/>
                </a:cubicBezTo>
                <a:lnTo>
                  <a:pt x="5573613" y="1599902"/>
                </a:lnTo>
                <a:cubicBezTo>
                  <a:pt x="5573613" y="1594941"/>
                  <a:pt x="5576093" y="1594941"/>
                  <a:pt x="5581054" y="1599902"/>
                </a:cubicBezTo>
                <a:lnTo>
                  <a:pt x="5581054" y="1592461"/>
                </a:lnTo>
                <a:lnTo>
                  <a:pt x="5581054" y="1585019"/>
                </a:lnTo>
                <a:cubicBezTo>
                  <a:pt x="5581054" y="1585019"/>
                  <a:pt x="5581054" y="1582539"/>
                  <a:pt x="5581054" y="1577578"/>
                </a:cubicBezTo>
                <a:cubicBezTo>
                  <a:pt x="5581054" y="1572616"/>
                  <a:pt x="5578574" y="1572616"/>
                  <a:pt x="5573613" y="1577578"/>
                </a:cubicBezTo>
                <a:lnTo>
                  <a:pt x="5566171" y="1585019"/>
                </a:lnTo>
                <a:lnTo>
                  <a:pt x="5566171" y="1577578"/>
                </a:lnTo>
                <a:cubicBezTo>
                  <a:pt x="5566171" y="1572616"/>
                  <a:pt x="5568651" y="1568896"/>
                  <a:pt x="5573613" y="1566416"/>
                </a:cubicBezTo>
                <a:cubicBezTo>
                  <a:pt x="5578574" y="1563936"/>
                  <a:pt x="5586015" y="1562695"/>
                  <a:pt x="5595937" y="1562695"/>
                </a:cubicBezTo>
                <a:cubicBezTo>
                  <a:pt x="5600898" y="1562695"/>
                  <a:pt x="5604619" y="1561454"/>
                  <a:pt x="5607099" y="1558974"/>
                </a:cubicBezTo>
                <a:cubicBezTo>
                  <a:pt x="5609579" y="1556494"/>
                  <a:pt x="5610820" y="1555254"/>
                  <a:pt x="5610820" y="1555254"/>
                </a:cubicBezTo>
                <a:cubicBezTo>
                  <a:pt x="5610820" y="1555254"/>
                  <a:pt x="5610820" y="1554013"/>
                  <a:pt x="5610820" y="1551533"/>
                </a:cubicBezTo>
                <a:cubicBezTo>
                  <a:pt x="5610820" y="1549053"/>
                  <a:pt x="5613300" y="1547812"/>
                  <a:pt x="5618261" y="1547812"/>
                </a:cubicBezTo>
                <a:lnTo>
                  <a:pt x="5633144" y="1555254"/>
                </a:lnTo>
                <a:lnTo>
                  <a:pt x="5625702" y="1555254"/>
                </a:lnTo>
                <a:cubicBezTo>
                  <a:pt x="5620741" y="1550292"/>
                  <a:pt x="5619502" y="1551533"/>
                  <a:pt x="5621982" y="1558974"/>
                </a:cubicBezTo>
                <a:cubicBezTo>
                  <a:pt x="5624462" y="1566416"/>
                  <a:pt x="5625702" y="1570136"/>
                  <a:pt x="5625702" y="1570136"/>
                </a:cubicBezTo>
                <a:cubicBezTo>
                  <a:pt x="5630664" y="1570136"/>
                  <a:pt x="5636865" y="1570136"/>
                  <a:pt x="5644306" y="1570136"/>
                </a:cubicBezTo>
                <a:cubicBezTo>
                  <a:pt x="5651747" y="1570136"/>
                  <a:pt x="5657948" y="1572616"/>
                  <a:pt x="5662909" y="1577578"/>
                </a:cubicBezTo>
                <a:cubicBezTo>
                  <a:pt x="5667871" y="1582539"/>
                  <a:pt x="5670351" y="1582539"/>
                  <a:pt x="5670351" y="1577578"/>
                </a:cubicBezTo>
                <a:cubicBezTo>
                  <a:pt x="5670351" y="1577578"/>
                  <a:pt x="5672831" y="1577578"/>
                  <a:pt x="5677792" y="1577578"/>
                </a:cubicBezTo>
                <a:cubicBezTo>
                  <a:pt x="5677792" y="1572616"/>
                  <a:pt x="5679033" y="1568896"/>
                  <a:pt x="5681513" y="1566416"/>
                </a:cubicBezTo>
                <a:cubicBezTo>
                  <a:pt x="5683993" y="1563936"/>
                  <a:pt x="5685234" y="1562695"/>
                  <a:pt x="5685234" y="1562695"/>
                </a:cubicBezTo>
                <a:lnTo>
                  <a:pt x="5685234" y="1570136"/>
                </a:lnTo>
                <a:lnTo>
                  <a:pt x="5685234" y="1585019"/>
                </a:lnTo>
                <a:lnTo>
                  <a:pt x="5692675" y="1570136"/>
                </a:lnTo>
                <a:cubicBezTo>
                  <a:pt x="5712519" y="1540371"/>
                  <a:pt x="5717479" y="1513085"/>
                  <a:pt x="5707558" y="1488281"/>
                </a:cubicBezTo>
                <a:cubicBezTo>
                  <a:pt x="5707558" y="1473398"/>
                  <a:pt x="5702597" y="1470918"/>
                  <a:pt x="5692675" y="1480839"/>
                </a:cubicBezTo>
                <a:cubicBezTo>
                  <a:pt x="5687714" y="1485801"/>
                  <a:pt x="5682754" y="1488281"/>
                  <a:pt x="5677792" y="1488281"/>
                </a:cubicBezTo>
                <a:cubicBezTo>
                  <a:pt x="5672831" y="1488281"/>
                  <a:pt x="5670351" y="1490761"/>
                  <a:pt x="5670351" y="1495722"/>
                </a:cubicBezTo>
                <a:cubicBezTo>
                  <a:pt x="5665390" y="1500684"/>
                  <a:pt x="5660429" y="1503164"/>
                  <a:pt x="5655468" y="1503164"/>
                </a:cubicBezTo>
                <a:lnTo>
                  <a:pt x="5655468" y="1510605"/>
                </a:lnTo>
                <a:lnTo>
                  <a:pt x="5662909" y="1518047"/>
                </a:lnTo>
                <a:cubicBezTo>
                  <a:pt x="5662909" y="1523008"/>
                  <a:pt x="5662909" y="1525488"/>
                  <a:pt x="5662909" y="1525488"/>
                </a:cubicBezTo>
                <a:cubicBezTo>
                  <a:pt x="5662909" y="1525488"/>
                  <a:pt x="5660429" y="1525488"/>
                  <a:pt x="5655468" y="1525488"/>
                </a:cubicBezTo>
                <a:cubicBezTo>
                  <a:pt x="5655468" y="1525488"/>
                  <a:pt x="5654227" y="1527968"/>
                  <a:pt x="5651747" y="1532929"/>
                </a:cubicBezTo>
                <a:cubicBezTo>
                  <a:pt x="5649267" y="1537891"/>
                  <a:pt x="5646786" y="1540371"/>
                  <a:pt x="5644306" y="1540371"/>
                </a:cubicBezTo>
                <a:cubicBezTo>
                  <a:pt x="5641826" y="1540371"/>
                  <a:pt x="5640585" y="1537891"/>
                  <a:pt x="5640585" y="1532929"/>
                </a:cubicBezTo>
                <a:lnTo>
                  <a:pt x="5633144" y="1532929"/>
                </a:lnTo>
                <a:lnTo>
                  <a:pt x="5618261" y="1540371"/>
                </a:lnTo>
                <a:lnTo>
                  <a:pt x="5618261" y="1532929"/>
                </a:lnTo>
                <a:lnTo>
                  <a:pt x="5618261" y="1525488"/>
                </a:lnTo>
                <a:cubicBezTo>
                  <a:pt x="5618261" y="1520527"/>
                  <a:pt x="5618261" y="1518047"/>
                  <a:pt x="5618261" y="1518047"/>
                </a:cubicBezTo>
                <a:lnTo>
                  <a:pt x="5618261" y="1510605"/>
                </a:lnTo>
                <a:cubicBezTo>
                  <a:pt x="5618261" y="1515566"/>
                  <a:pt x="5620741" y="1518047"/>
                  <a:pt x="5625702" y="1518047"/>
                </a:cubicBezTo>
                <a:cubicBezTo>
                  <a:pt x="5625702" y="1518047"/>
                  <a:pt x="5628183" y="1518047"/>
                  <a:pt x="5633144" y="1518047"/>
                </a:cubicBezTo>
                <a:cubicBezTo>
                  <a:pt x="5633144" y="1518047"/>
                  <a:pt x="5633144" y="1515566"/>
                  <a:pt x="5633144" y="1510605"/>
                </a:cubicBezTo>
                <a:cubicBezTo>
                  <a:pt x="5633144" y="1505644"/>
                  <a:pt x="5630664" y="1503164"/>
                  <a:pt x="5625702" y="1503164"/>
                </a:cubicBezTo>
                <a:lnTo>
                  <a:pt x="5625702" y="1495722"/>
                </a:lnTo>
                <a:cubicBezTo>
                  <a:pt x="5620741" y="1495722"/>
                  <a:pt x="5618261" y="1493242"/>
                  <a:pt x="5618261" y="1488281"/>
                </a:cubicBezTo>
                <a:cubicBezTo>
                  <a:pt x="5618261" y="1483320"/>
                  <a:pt x="5624462" y="1482080"/>
                  <a:pt x="5636865" y="1484560"/>
                </a:cubicBezTo>
                <a:cubicBezTo>
                  <a:pt x="5649267" y="1487040"/>
                  <a:pt x="5655468" y="1485801"/>
                  <a:pt x="5655468" y="1480839"/>
                </a:cubicBezTo>
                <a:cubicBezTo>
                  <a:pt x="5655468" y="1480839"/>
                  <a:pt x="5656709" y="1480839"/>
                  <a:pt x="5659189" y="1480839"/>
                </a:cubicBezTo>
                <a:cubicBezTo>
                  <a:pt x="5661669" y="1480839"/>
                  <a:pt x="5662909" y="1480839"/>
                  <a:pt x="5662909" y="1480839"/>
                </a:cubicBezTo>
                <a:lnTo>
                  <a:pt x="5662909" y="1473398"/>
                </a:lnTo>
                <a:cubicBezTo>
                  <a:pt x="5662909" y="1468437"/>
                  <a:pt x="5662909" y="1465957"/>
                  <a:pt x="5662909" y="1465957"/>
                </a:cubicBezTo>
                <a:cubicBezTo>
                  <a:pt x="5662909" y="1465957"/>
                  <a:pt x="5660429" y="1465957"/>
                  <a:pt x="5655468" y="1465957"/>
                </a:cubicBezTo>
                <a:cubicBezTo>
                  <a:pt x="5645547" y="1465957"/>
                  <a:pt x="5640585" y="1463477"/>
                  <a:pt x="5640585" y="1458515"/>
                </a:cubicBezTo>
                <a:lnTo>
                  <a:pt x="5648027" y="1458515"/>
                </a:lnTo>
                <a:cubicBezTo>
                  <a:pt x="5643065" y="1453554"/>
                  <a:pt x="5640585" y="1449833"/>
                  <a:pt x="5640585" y="1447353"/>
                </a:cubicBezTo>
                <a:cubicBezTo>
                  <a:pt x="5640585" y="1446113"/>
                  <a:pt x="5639345" y="1445803"/>
                  <a:pt x="5636865" y="1446423"/>
                </a:cubicBezTo>
                <a:close/>
                <a:moveTo>
                  <a:pt x="2411946" y="1441772"/>
                </a:moveTo>
                <a:cubicBezTo>
                  <a:pt x="2406364" y="1441772"/>
                  <a:pt x="2403574" y="1447353"/>
                  <a:pt x="2403574" y="1458515"/>
                </a:cubicBezTo>
                <a:lnTo>
                  <a:pt x="2396132" y="1473398"/>
                </a:lnTo>
                <a:cubicBezTo>
                  <a:pt x="2391172" y="1468437"/>
                  <a:pt x="2388691" y="1465957"/>
                  <a:pt x="2388691" y="1465957"/>
                </a:cubicBezTo>
                <a:lnTo>
                  <a:pt x="2373808" y="1458515"/>
                </a:lnTo>
                <a:cubicBezTo>
                  <a:pt x="2373808" y="1463477"/>
                  <a:pt x="2375048" y="1468437"/>
                  <a:pt x="2377529" y="1473398"/>
                </a:cubicBezTo>
                <a:cubicBezTo>
                  <a:pt x="2380010" y="1478359"/>
                  <a:pt x="2383730" y="1485801"/>
                  <a:pt x="2388691" y="1495722"/>
                </a:cubicBezTo>
                <a:cubicBezTo>
                  <a:pt x="2393652" y="1505644"/>
                  <a:pt x="2397373" y="1511846"/>
                  <a:pt x="2399853" y="1514326"/>
                </a:cubicBezTo>
                <a:cubicBezTo>
                  <a:pt x="2402334" y="1516806"/>
                  <a:pt x="2406055" y="1518047"/>
                  <a:pt x="2411015" y="1518047"/>
                </a:cubicBezTo>
                <a:cubicBezTo>
                  <a:pt x="2420937" y="1513085"/>
                  <a:pt x="2425898" y="1508125"/>
                  <a:pt x="2425898" y="1503164"/>
                </a:cubicBezTo>
                <a:cubicBezTo>
                  <a:pt x="2425898" y="1503164"/>
                  <a:pt x="2424658" y="1501923"/>
                  <a:pt x="2422177" y="1499443"/>
                </a:cubicBezTo>
                <a:cubicBezTo>
                  <a:pt x="2419697" y="1496963"/>
                  <a:pt x="2415976" y="1493242"/>
                  <a:pt x="2411015" y="1488281"/>
                </a:cubicBezTo>
                <a:lnTo>
                  <a:pt x="2403574" y="1480839"/>
                </a:lnTo>
                <a:lnTo>
                  <a:pt x="2425898" y="1480839"/>
                </a:lnTo>
                <a:lnTo>
                  <a:pt x="2448222" y="1473398"/>
                </a:lnTo>
                <a:cubicBezTo>
                  <a:pt x="2443262" y="1468437"/>
                  <a:pt x="2435821" y="1463477"/>
                  <a:pt x="2425898" y="1458515"/>
                </a:cubicBezTo>
                <a:lnTo>
                  <a:pt x="2418457" y="1451074"/>
                </a:lnTo>
                <a:cubicBezTo>
                  <a:pt x="2423417" y="1451074"/>
                  <a:pt x="2425898" y="1449833"/>
                  <a:pt x="2425898" y="1447353"/>
                </a:cubicBezTo>
                <a:cubicBezTo>
                  <a:pt x="2425898" y="1444873"/>
                  <a:pt x="2423417" y="1443632"/>
                  <a:pt x="2418457" y="1443632"/>
                </a:cubicBezTo>
                <a:cubicBezTo>
                  <a:pt x="2415976" y="1442392"/>
                  <a:pt x="2413806" y="1441772"/>
                  <a:pt x="2411946" y="1441772"/>
                </a:cubicBezTo>
                <a:close/>
                <a:moveTo>
                  <a:pt x="5774531" y="1436191"/>
                </a:moveTo>
                <a:lnTo>
                  <a:pt x="5767089" y="1443632"/>
                </a:lnTo>
                <a:lnTo>
                  <a:pt x="5774531" y="1451074"/>
                </a:lnTo>
                <a:cubicBezTo>
                  <a:pt x="5774531" y="1446113"/>
                  <a:pt x="5774531" y="1441152"/>
                  <a:pt x="5774531" y="1436191"/>
                </a:cubicBezTo>
                <a:close/>
                <a:moveTo>
                  <a:pt x="5711279" y="1436191"/>
                </a:moveTo>
                <a:cubicBezTo>
                  <a:pt x="5708799" y="1436191"/>
                  <a:pt x="5705078" y="1438671"/>
                  <a:pt x="5700116" y="1443632"/>
                </a:cubicBezTo>
                <a:cubicBezTo>
                  <a:pt x="5710038" y="1438671"/>
                  <a:pt x="5713759" y="1436191"/>
                  <a:pt x="5711279" y="1436191"/>
                </a:cubicBezTo>
                <a:close/>
                <a:moveTo>
                  <a:pt x="5670351" y="1436191"/>
                </a:moveTo>
                <a:lnTo>
                  <a:pt x="5677792" y="1451074"/>
                </a:lnTo>
                <a:cubicBezTo>
                  <a:pt x="5677792" y="1451074"/>
                  <a:pt x="5677792" y="1448594"/>
                  <a:pt x="5677792" y="1443632"/>
                </a:cubicBezTo>
                <a:cubicBezTo>
                  <a:pt x="5677792" y="1443632"/>
                  <a:pt x="5676552" y="1442392"/>
                  <a:pt x="5674072" y="1439912"/>
                </a:cubicBezTo>
                <a:cubicBezTo>
                  <a:pt x="5671591" y="1437432"/>
                  <a:pt x="5670351" y="1436191"/>
                  <a:pt x="5670351" y="1436191"/>
                </a:cubicBezTo>
                <a:close/>
                <a:moveTo>
                  <a:pt x="4479726" y="1436191"/>
                </a:moveTo>
                <a:cubicBezTo>
                  <a:pt x="4474765" y="1436191"/>
                  <a:pt x="4472285" y="1438671"/>
                  <a:pt x="4472285" y="1443632"/>
                </a:cubicBezTo>
                <a:cubicBezTo>
                  <a:pt x="4472285" y="1448594"/>
                  <a:pt x="4472285" y="1451074"/>
                  <a:pt x="4472285" y="1451074"/>
                </a:cubicBezTo>
                <a:lnTo>
                  <a:pt x="4479726" y="1443632"/>
                </a:lnTo>
                <a:close/>
                <a:moveTo>
                  <a:pt x="5886152" y="1428750"/>
                </a:moveTo>
                <a:cubicBezTo>
                  <a:pt x="5891113" y="1428750"/>
                  <a:pt x="5893593" y="1428750"/>
                  <a:pt x="5893593" y="1428750"/>
                </a:cubicBezTo>
                <a:cubicBezTo>
                  <a:pt x="5893593" y="1428750"/>
                  <a:pt x="5893593" y="1429990"/>
                  <a:pt x="5893593" y="1432470"/>
                </a:cubicBezTo>
                <a:cubicBezTo>
                  <a:pt x="5893593" y="1434950"/>
                  <a:pt x="5891113" y="1436191"/>
                  <a:pt x="5886152" y="1436191"/>
                </a:cubicBezTo>
                <a:close/>
                <a:moveTo>
                  <a:pt x="2329160" y="1428750"/>
                </a:moveTo>
                <a:cubicBezTo>
                  <a:pt x="2324199" y="1428750"/>
                  <a:pt x="2319238" y="1429990"/>
                  <a:pt x="2314277" y="1432470"/>
                </a:cubicBezTo>
                <a:cubicBezTo>
                  <a:pt x="2309316" y="1434950"/>
                  <a:pt x="2306835" y="1436191"/>
                  <a:pt x="2306835" y="1436191"/>
                </a:cubicBezTo>
                <a:cubicBezTo>
                  <a:pt x="2306835" y="1441152"/>
                  <a:pt x="2308075" y="1443632"/>
                  <a:pt x="2310556" y="1443632"/>
                </a:cubicBezTo>
                <a:cubicBezTo>
                  <a:pt x="2313037" y="1443632"/>
                  <a:pt x="2316757" y="1443632"/>
                  <a:pt x="2321718" y="1443632"/>
                </a:cubicBezTo>
                <a:cubicBezTo>
                  <a:pt x="2326679" y="1443632"/>
                  <a:pt x="2329160" y="1443632"/>
                  <a:pt x="2329160" y="1443632"/>
                </a:cubicBezTo>
                <a:cubicBezTo>
                  <a:pt x="2339082" y="1453554"/>
                  <a:pt x="2344043" y="1453554"/>
                  <a:pt x="2344043" y="1443632"/>
                </a:cubicBezTo>
                <a:cubicBezTo>
                  <a:pt x="2344043" y="1433711"/>
                  <a:pt x="2339082" y="1428750"/>
                  <a:pt x="2329160" y="1428750"/>
                </a:cubicBezTo>
                <a:close/>
                <a:moveTo>
                  <a:pt x="2584028" y="1425029"/>
                </a:moveTo>
                <a:cubicBezTo>
                  <a:pt x="2585268" y="1425029"/>
                  <a:pt x="2587128" y="1426269"/>
                  <a:pt x="2589609" y="1428750"/>
                </a:cubicBezTo>
                <a:cubicBezTo>
                  <a:pt x="2589609" y="1433711"/>
                  <a:pt x="2588369" y="1436191"/>
                  <a:pt x="2585888" y="1436191"/>
                </a:cubicBezTo>
                <a:cubicBezTo>
                  <a:pt x="2583407" y="1436191"/>
                  <a:pt x="2582167" y="1433711"/>
                  <a:pt x="2582167" y="1428750"/>
                </a:cubicBezTo>
                <a:cubicBezTo>
                  <a:pt x="2582167" y="1426269"/>
                  <a:pt x="2582788" y="1425029"/>
                  <a:pt x="2584028" y="1425029"/>
                </a:cubicBezTo>
                <a:close/>
                <a:moveTo>
                  <a:pt x="5700116" y="1413867"/>
                </a:moveTo>
                <a:lnTo>
                  <a:pt x="5692675" y="1428750"/>
                </a:lnTo>
                <a:cubicBezTo>
                  <a:pt x="5702597" y="1423788"/>
                  <a:pt x="5710038" y="1421308"/>
                  <a:pt x="5714999" y="1421308"/>
                </a:cubicBezTo>
                <a:cubicBezTo>
                  <a:pt x="5710038" y="1416347"/>
                  <a:pt x="5706317" y="1413867"/>
                  <a:pt x="5703837" y="1413867"/>
                </a:cubicBezTo>
                <a:cubicBezTo>
                  <a:pt x="5701357" y="1413867"/>
                  <a:pt x="5700116" y="1413867"/>
                  <a:pt x="5700116" y="1413867"/>
                </a:cubicBezTo>
                <a:close/>
                <a:moveTo>
                  <a:pt x="5633144" y="1413867"/>
                </a:moveTo>
                <a:lnTo>
                  <a:pt x="5625702" y="1428750"/>
                </a:lnTo>
                <a:lnTo>
                  <a:pt x="5625702" y="1436191"/>
                </a:lnTo>
                <a:cubicBezTo>
                  <a:pt x="5630664" y="1436191"/>
                  <a:pt x="5635624" y="1436191"/>
                  <a:pt x="5640585" y="1436191"/>
                </a:cubicBezTo>
                <a:cubicBezTo>
                  <a:pt x="5655468" y="1446113"/>
                  <a:pt x="5662909" y="1446113"/>
                  <a:pt x="5662909" y="1436191"/>
                </a:cubicBezTo>
                <a:lnTo>
                  <a:pt x="5655468" y="1428750"/>
                </a:lnTo>
                <a:cubicBezTo>
                  <a:pt x="5650507" y="1428750"/>
                  <a:pt x="5648027" y="1428750"/>
                  <a:pt x="5648027" y="1428750"/>
                </a:cubicBezTo>
                <a:cubicBezTo>
                  <a:pt x="5648027" y="1423788"/>
                  <a:pt x="5652988" y="1421308"/>
                  <a:pt x="5662909" y="1421308"/>
                </a:cubicBezTo>
                <a:cubicBezTo>
                  <a:pt x="5662909" y="1416347"/>
                  <a:pt x="5657948" y="1416347"/>
                  <a:pt x="5648027" y="1421308"/>
                </a:cubicBezTo>
                <a:lnTo>
                  <a:pt x="5640585" y="1413867"/>
                </a:lnTo>
                <a:close/>
                <a:moveTo>
                  <a:pt x="2641699" y="1413867"/>
                </a:moveTo>
                <a:lnTo>
                  <a:pt x="2641699" y="1421308"/>
                </a:lnTo>
                <a:cubicBezTo>
                  <a:pt x="2646659" y="1431230"/>
                  <a:pt x="2654101" y="1428750"/>
                  <a:pt x="2664023" y="1413867"/>
                </a:cubicBezTo>
                <a:close/>
                <a:moveTo>
                  <a:pt x="2611933" y="1413867"/>
                </a:moveTo>
                <a:lnTo>
                  <a:pt x="2626816" y="1421308"/>
                </a:lnTo>
                <a:lnTo>
                  <a:pt x="2619374" y="1413867"/>
                </a:lnTo>
                <a:cubicBezTo>
                  <a:pt x="2614414" y="1413867"/>
                  <a:pt x="2611933" y="1413867"/>
                  <a:pt x="2611933" y="1413867"/>
                </a:cubicBezTo>
                <a:close/>
                <a:moveTo>
                  <a:pt x="2574726" y="1406425"/>
                </a:moveTo>
                <a:cubicBezTo>
                  <a:pt x="2569765" y="1411387"/>
                  <a:pt x="2567285" y="1416347"/>
                  <a:pt x="2567285" y="1421308"/>
                </a:cubicBezTo>
                <a:cubicBezTo>
                  <a:pt x="2567285" y="1426270"/>
                  <a:pt x="2564804" y="1428750"/>
                  <a:pt x="2559843" y="1428750"/>
                </a:cubicBezTo>
                <a:cubicBezTo>
                  <a:pt x="2554882" y="1428750"/>
                  <a:pt x="2553642" y="1431230"/>
                  <a:pt x="2556123" y="1436191"/>
                </a:cubicBezTo>
                <a:cubicBezTo>
                  <a:pt x="2558603" y="1441152"/>
                  <a:pt x="2559843" y="1444873"/>
                  <a:pt x="2559843" y="1447353"/>
                </a:cubicBezTo>
                <a:cubicBezTo>
                  <a:pt x="2559843" y="1449833"/>
                  <a:pt x="2557363" y="1448594"/>
                  <a:pt x="2552402" y="1443632"/>
                </a:cubicBezTo>
                <a:cubicBezTo>
                  <a:pt x="2547441" y="1438671"/>
                  <a:pt x="2544961" y="1436191"/>
                  <a:pt x="2544961" y="1436191"/>
                </a:cubicBezTo>
                <a:lnTo>
                  <a:pt x="2544961" y="1428750"/>
                </a:lnTo>
                <a:lnTo>
                  <a:pt x="2537519" y="1421308"/>
                </a:lnTo>
                <a:lnTo>
                  <a:pt x="2530078" y="1436191"/>
                </a:lnTo>
                <a:cubicBezTo>
                  <a:pt x="2530078" y="1441152"/>
                  <a:pt x="2528838" y="1444873"/>
                  <a:pt x="2526357" y="1447353"/>
                </a:cubicBezTo>
                <a:cubicBezTo>
                  <a:pt x="2523876" y="1449833"/>
                  <a:pt x="2520156" y="1451074"/>
                  <a:pt x="2515195" y="1451074"/>
                </a:cubicBezTo>
                <a:lnTo>
                  <a:pt x="2507753" y="1451074"/>
                </a:lnTo>
                <a:cubicBezTo>
                  <a:pt x="2507753" y="1458515"/>
                  <a:pt x="2511939" y="1463166"/>
                  <a:pt x="2520311" y="1465026"/>
                </a:cubicBezTo>
                <a:lnTo>
                  <a:pt x="2523283" y="1465310"/>
                </a:lnTo>
                <a:lnTo>
                  <a:pt x="2523566" y="1465026"/>
                </a:lnTo>
                <a:cubicBezTo>
                  <a:pt x="2524186" y="1464406"/>
                  <a:pt x="2525117" y="1463476"/>
                  <a:pt x="2526357" y="1462236"/>
                </a:cubicBezTo>
                <a:cubicBezTo>
                  <a:pt x="2528838" y="1459756"/>
                  <a:pt x="2530078" y="1457275"/>
                  <a:pt x="2530078" y="1454795"/>
                </a:cubicBezTo>
                <a:cubicBezTo>
                  <a:pt x="2530078" y="1452314"/>
                  <a:pt x="2530078" y="1451074"/>
                  <a:pt x="2530078" y="1451074"/>
                </a:cubicBezTo>
                <a:cubicBezTo>
                  <a:pt x="2535038" y="1451074"/>
                  <a:pt x="2536279" y="1453554"/>
                  <a:pt x="2533798" y="1458515"/>
                </a:cubicBezTo>
                <a:cubicBezTo>
                  <a:pt x="2532558" y="1460996"/>
                  <a:pt x="2531008" y="1462856"/>
                  <a:pt x="2529147" y="1464096"/>
                </a:cubicBezTo>
                <a:lnTo>
                  <a:pt x="2524497" y="1465425"/>
                </a:lnTo>
                <a:lnTo>
                  <a:pt x="2530078" y="1465957"/>
                </a:lnTo>
                <a:cubicBezTo>
                  <a:pt x="2530078" y="1465957"/>
                  <a:pt x="2531318" y="1467197"/>
                  <a:pt x="2533798" y="1469677"/>
                </a:cubicBezTo>
                <a:cubicBezTo>
                  <a:pt x="2536279" y="1472157"/>
                  <a:pt x="2537519" y="1473398"/>
                  <a:pt x="2537519" y="1473398"/>
                </a:cubicBezTo>
                <a:cubicBezTo>
                  <a:pt x="2537519" y="1473398"/>
                  <a:pt x="2540000" y="1474639"/>
                  <a:pt x="2544961" y="1477119"/>
                </a:cubicBezTo>
                <a:cubicBezTo>
                  <a:pt x="2549921" y="1479599"/>
                  <a:pt x="2554882" y="1483320"/>
                  <a:pt x="2559843" y="1488281"/>
                </a:cubicBezTo>
                <a:lnTo>
                  <a:pt x="2567285" y="1495722"/>
                </a:lnTo>
                <a:lnTo>
                  <a:pt x="2559843" y="1503164"/>
                </a:lnTo>
                <a:lnTo>
                  <a:pt x="2567285" y="1518047"/>
                </a:lnTo>
                <a:lnTo>
                  <a:pt x="2567285" y="1510605"/>
                </a:lnTo>
                <a:cubicBezTo>
                  <a:pt x="2567285" y="1505644"/>
                  <a:pt x="2569765" y="1503164"/>
                  <a:pt x="2574726" y="1503164"/>
                </a:cubicBezTo>
                <a:cubicBezTo>
                  <a:pt x="2579687" y="1503164"/>
                  <a:pt x="2582167" y="1501923"/>
                  <a:pt x="2582167" y="1499443"/>
                </a:cubicBezTo>
                <a:cubicBezTo>
                  <a:pt x="2582167" y="1496963"/>
                  <a:pt x="2582167" y="1495722"/>
                  <a:pt x="2582167" y="1495722"/>
                </a:cubicBezTo>
                <a:lnTo>
                  <a:pt x="2626816" y="1458515"/>
                </a:lnTo>
                <a:lnTo>
                  <a:pt x="2619374" y="1458515"/>
                </a:lnTo>
                <a:cubicBezTo>
                  <a:pt x="2614414" y="1458515"/>
                  <a:pt x="2609452" y="1453554"/>
                  <a:pt x="2604492" y="1443632"/>
                </a:cubicBezTo>
                <a:cubicBezTo>
                  <a:pt x="2599531" y="1433711"/>
                  <a:pt x="2599531" y="1428750"/>
                  <a:pt x="2604492" y="1428750"/>
                </a:cubicBezTo>
                <a:lnTo>
                  <a:pt x="2597051" y="1413867"/>
                </a:lnTo>
                <a:lnTo>
                  <a:pt x="2574726" y="1413867"/>
                </a:lnTo>
                <a:close/>
                <a:moveTo>
                  <a:pt x="2470546" y="1401775"/>
                </a:moveTo>
                <a:cubicBezTo>
                  <a:pt x="2469306" y="1402395"/>
                  <a:pt x="2468066" y="1403945"/>
                  <a:pt x="2466826" y="1406425"/>
                </a:cubicBezTo>
                <a:cubicBezTo>
                  <a:pt x="2464345" y="1411387"/>
                  <a:pt x="2460625" y="1413867"/>
                  <a:pt x="2455664" y="1413867"/>
                </a:cubicBezTo>
                <a:lnTo>
                  <a:pt x="2433340" y="1428750"/>
                </a:lnTo>
                <a:cubicBezTo>
                  <a:pt x="2433340" y="1428750"/>
                  <a:pt x="2435821" y="1428750"/>
                  <a:pt x="2440781" y="1428750"/>
                </a:cubicBezTo>
                <a:cubicBezTo>
                  <a:pt x="2445741" y="1428750"/>
                  <a:pt x="2448222" y="1428750"/>
                  <a:pt x="2448222" y="1428750"/>
                </a:cubicBezTo>
                <a:cubicBezTo>
                  <a:pt x="2448222" y="1443632"/>
                  <a:pt x="2453183" y="1448594"/>
                  <a:pt x="2463105" y="1443632"/>
                </a:cubicBezTo>
                <a:cubicBezTo>
                  <a:pt x="2463105" y="1438671"/>
                  <a:pt x="2463105" y="1436191"/>
                  <a:pt x="2463105" y="1436191"/>
                </a:cubicBezTo>
                <a:cubicBezTo>
                  <a:pt x="2468066" y="1436191"/>
                  <a:pt x="2471786" y="1431230"/>
                  <a:pt x="2474267" y="1421308"/>
                </a:cubicBezTo>
                <a:cubicBezTo>
                  <a:pt x="2476748" y="1411387"/>
                  <a:pt x="2476748" y="1405185"/>
                  <a:pt x="2474267" y="1402705"/>
                </a:cubicBezTo>
                <a:cubicBezTo>
                  <a:pt x="2473027" y="1401465"/>
                  <a:pt x="2471787" y="1401155"/>
                  <a:pt x="2470546" y="1401775"/>
                </a:cubicBezTo>
                <a:close/>
                <a:moveTo>
                  <a:pt x="5997773" y="1398984"/>
                </a:moveTo>
                <a:cubicBezTo>
                  <a:pt x="5997773" y="1398984"/>
                  <a:pt x="6000253" y="1398984"/>
                  <a:pt x="6005214" y="1398984"/>
                </a:cubicBezTo>
                <a:cubicBezTo>
                  <a:pt x="6010175" y="1398984"/>
                  <a:pt x="6011415" y="1400225"/>
                  <a:pt x="6008935" y="1402705"/>
                </a:cubicBezTo>
                <a:cubicBezTo>
                  <a:pt x="6006455" y="1405185"/>
                  <a:pt x="6003974" y="1406425"/>
                  <a:pt x="6001493" y="1406425"/>
                </a:cubicBezTo>
                <a:cubicBezTo>
                  <a:pt x="5999013" y="1406425"/>
                  <a:pt x="5997773" y="1403945"/>
                  <a:pt x="5997773" y="1398984"/>
                </a:cubicBezTo>
                <a:close/>
                <a:moveTo>
                  <a:pt x="5919638" y="1398984"/>
                </a:moveTo>
                <a:cubicBezTo>
                  <a:pt x="5922118" y="1398984"/>
                  <a:pt x="5922118" y="1401464"/>
                  <a:pt x="5919638" y="1406425"/>
                </a:cubicBezTo>
                <a:cubicBezTo>
                  <a:pt x="5917158" y="1411387"/>
                  <a:pt x="5915917" y="1413867"/>
                  <a:pt x="5915917" y="1413867"/>
                </a:cubicBezTo>
                <a:cubicBezTo>
                  <a:pt x="5915917" y="1413867"/>
                  <a:pt x="5915917" y="1411387"/>
                  <a:pt x="5915917" y="1406425"/>
                </a:cubicBezTo>
                <a:cubicBezTo>
                  <a:pt x="5915917" y="1401464"/>
                  <a:pt x="5917158" y="1398984"/>
                  <a:pt x="5919638" y="1398984"/>
                </a:cubicBezTo>
                <a:close/>
                <a:moveTo>
                  <a:pt x="2418457" y="1398984"/>
                </a:moveTo>
                <a:cubicBezTo>
                  <a:pt x="2418457" y="1398984"/>
                  <a:pt x="2418457" y="1401464"/>
                  <a:pt x="2418457" y="1406425"/>
                </a:cubicBezTo>
                <a:cubicBezTo>
                  <a:pt x="2418457" y="1406425"/>
                  <a:pt x="2419697" y="1405185"/>
                  <a:pt x="2422177" y="1402705"/>
                </a:cubicBezTo>
                <a:cubicBezTo>
                  <a:pt x="2424658" y="1400225"/>
                  <a:pt x="2425898" y="1398984"/>
                  <a:pt x="2425898" y="1398984"/>
                </a:cubicBezTo>
                <a:cubicBezTo>
                  <a:pt x="2420937" y="1398984"/>
                  <a:pt x="2418457" y="1398984"/>
                  <a:pt x="2418457" y="1398984"/>
                </a:cubicBezTo>
                <a:close/>
                <a:moveTo>
                  <a:pt x="2306835" y="1398984"/>
                </a:moveTo>
                <a:cubicBezTo>
                  <a:pt x="2301875" y="1398984"/>
                  <a:pt x="2299394" y="1401464"/>
                  <a:pt x="2299394" y="1406425"/>
                </a:cubicBezTo>
                <a:cubicBezTo>
                  <a:pt x="2299394" y="1411387"/>
                  <a:pt x="2301875" y="1411387"/>
                  <a:pt x="2306835" y="1406425"/>
                </a:cubicBezTo>
                <a:close/>
                <a:moveTo>
                  <a:pt x="1927324" y="1398984"/>
                </a:moveTo>
                <a:cubicBezTo>
                  <a:pt x="1932285" y="1398984"/>
                  <a:pt x="1934765" y="1401464"/>
                  <a:pt x="1934765" y="1406425"/>
                </a:cubicBezTo>
                <a:cubicBezTo>
                  <a:pt x="1934765" y="1406425"/>
                  <a:pt x="1932285" y="1407666"/>
                  <a:pt x="1927324" y="1410146"/>
                </a:cubicBezTo>
                <a:cubicBezTo>
                  <a:pt x="1922363" y="1412626"/>
                  <a:pt x="1919883" y="1411387"/>
                  <a:pt x="1919883" y="1406425"/>
                </a:cubicBezTo>
                <a:close/>
                <a:moveTo>
                  <a:pt x="6105673" y="1391543"/>
                </a:moveTo>
                <a:cubicBezTo>
                  <a:pt x="6108153" y="1391543"/>
                  <a:pt x="6111874" y="1394023"/>
                  <a:pt x="6116835" y="1398984"/>
                </a:cubicBezTo>
                <a:cubicBezTo>
                  <a:pt x="6111874" y="1398984"/>
                  <a:pt x="6108153" y="1397743"/>
                  <a:pt x="6105673" y="1395263"/>
                </a:cubicBezTo>
                <a:cubicBezTo>
                  <a:pt x="6103193" y="1392783"/>
                  <a:pt x="6103193" y="1391543"/>
                  <a:pt x="6105673" y="1391543"/>
                </a:cubicBezTo>
                <a:close/>
                <a:moveTo>
                  <a:pt x="5707558" y="1391543"/>
                </a:moveTo>
                <a:lnTo>
                  <a:pt x="5714999" y="1398984"/>
                </a:lnTo>
                <a:lnTo>
                  <a:pt x="5729882" y="1391543"/>
                </a:lnTo>
                <a:close/>
                <a:moveTo>
                  <a:pt x="5662909" y="1391543"/>
                </a:moveTo>
                <a:lnTo>
                  <a:pt x="5670351" y="1396503"/>
                </a:lnTo>
                <a:lnTo>
                  <a:pt x="5670351" y="1393403"/>
                </a:lnTo>
                <a:cubicBezTo>
                  <a:pt x="5670351" y="1392163"/>
                  <a:pt x="5670351" y="1391543"/>
                  <a:pt x="5670351" y="1391543"/>
                </a:cubicBezTo>
                <a:cubicBezTo>
                  <a:pt x="5670351" y="1391543"/>
                  <a:pt x="5667871" y="1391543"/>
                  <a:pt x="5662909" y="1391543"/>
                </a:cubicBezTo>
                <a:close/>
                <a:moveTo>
                  <a:pt x="4613671" y="1391543"/>
                </a:moveTo>
                <a:cubicBezTo>
                  <a:pt x="4608710" y="1391543"/>
                  <a:pt x="4606230" y="1394023"/>
                  <a:pt x="4606230" y="1398984"/>
                </a:cubicBezTo>
                <a:cubicBezTo>
                  <a:pt x="4606230" y="1394023"/>
                  <a:pt x="4601269" y="1394023"/>
                  <a:pt x="4591347" y="1398984"/>
                </a:cubicBezTo>
                <a:cubicBezTo>
                  <a:pt x="4591347" y="1403945"/>
                  <a:pt x="4593828" y="1406425"/>
                  <a:pt x="4598789" y="1406425"/>
                </a:cubicBezTo>
                <a:cubicBezTo>
                  <a:pt x="4603750" y="1406425"/>
                  <a:pt x="4606230" y="1403945"/>
                  <a:pt x="4606230" y="1398984"/>
                </a:cubicBezTo>
                <a:cubicBezTo>
                  <a:pt x="4606230" y="1403945"/>
                  <a:pt x="4606230" y="1408905"/>
                  <a:pt x="4606230" y="1413867"/>
                </a:cubicBezTo>
                <a:lnTo>
                  <a:pt x="4621113" y="1413867"/>
                </a:lnTo>
                <a:lnTo>
                  <a:pt x="4621113" y="1406425"/>
                </a:lnTo>
                <a:cubicBezTo>
                  <a:pt x="4621113" y="1406425"/>
                  <a:pt x="4622353" y="1405185"/>
                  <a:pt x="4624834" y="1402705"/>
                </a:cubicBezTo>
                <a:cubicBezTo>
                  <a:pt x="4627314" y="1400225"/>
                  <a:pt x="4628554" y="1398984"/>
                  <a:pt x="4628554" y="1398984"/>
                </a:cubicBezTo>
                <a:cubicBezTo>
                  <a:pt x="4628554" y="1394023"/>
                  <a:pt x="4626074" y="1391543"/>
                  <a:pt x="4621113" y="1391543"/>
                </a:cubicBezTo>
                <a:lnTo>
                  <a:pt x="4621113" y="1398984"/>
                </a:lnTo>
                <a:cubicBezTo>
                  <a:pt x="4621113" y="1403945"/>
                  <a:pt x="4621113" y="1406425"/>
                  <a:pt x="4621113" y="1406425"/>
                </a:cubicBezTo>
                <a:cubicBezTo>
                  <a:pt x="4616152" y="1401464"/>
                  <a:pt x="4614912" y="1397743"/>
                  <a:pt x="4617392" y="1395263"/>
                </a:cubicBezTo>
                <a:cubicBezTo>
                  <a:pt x="4619873" y="1392783"/>
                  <a:pt x="4618632" y="1391543"/>
                  <a:pt x="4613671" y="1391543"/>
                </a:cubicBezTo>
                <a:close/>
                <a:moveTo>
                  <a:pt x="2515195" y="1391543"/>
                </a:moveTo>
                <a:cubicBezTo>
                  <a:pt x="2510234" y="1391543"/>
                  <a:pt x="2507753" y="1394023"/>
                  <a:pt x="2507753" y="1398984"/>
                </a:cubicBezTo>
                <a:cubicBezTo>
                  <a:pt x="2507753" y="1403945"/>
                  <a:pt x="2507753" y="1407666"/>
                  <a:pt x="2507753" y="1410146"/>
                </a:cubicBezTo>
                <a:cubicBezTo>
                  <a:pt x="2507753" y="1412626"/>
                  <a:pt x="2508993" y="1413867"/>
                  <a:pt x="2511474" y="1413867"/>
                </a:cubicBezTo>
                <a:cubicBezTo>
                  <a:pt x="2513955" y="1413867"/>
                  <a:pt x="2516435" y="1412626"/>
                  <a:pt x="2518915" y="1410146"/>
                </a:cubicBezTo>
                <a:cubicBezTo>
                  <a:pt x="2521396" y="1407666"/>
                  <a:pt x="2521396" y="1406425"/>
                  <a:pt x="2518915" y="1406425"/>
                </a:cubicBezTo>
                <a:cubicBezTo>
                  <a:pt x="2516435" y="1406425"/>
                  <a:pt x="2515195" y="1405185"/>
                  <a:pt x="2515195" y="1402705"/>
                </a:cubicBezTo>
                <a:cubicBezTo>
                  <a:pt x="2515195" y="1400225"/>
                  <a:pt x="2515195" y="1396504"/>
                  <a:pt x="2515195" y="1391543"/>
                </a:cubicBezTo>
                <a:close/>
                <a:moveTo>
                  <a:pt x="5938241" y="1384101"/>
                </a:moveTo>
                <a:lnTo>
                  <a:pt x="5945683" y="1384101"/>
                </a:lnTo>
                <a:lnTo>
                  <a:pt x="5930800" y="1391543"/>
                </a:lnTo>
                <a:cubicBezTo>
                  <a:pt x="5930800" y="1391543"/>
                  <a:pt x="5933280" y="1389063"/>
                  <a:pt x="5938241" y="1384101"/>
                </a:cubicBezTo>
                <a:close/>
                <a:moveTo>
                  <a:pt x="4680644" y="1384101"/>
                </a:moveTo>
                <a:cubicBezTo>
                  <a:pt x="4675683" y="1389063"/>
                  <a:pt x="4674443" y="1391543"/>
                  <a:pt x="4676923" y="1391543"/>
                </a:cubicBezTo>
                <a:cubicBezTo>
                  <a:pt x="4679404" y="1391543"/>
                  <a:pt x="4680644" y="1390302"/>
                  <a:pt x="4680644" y="1387822"/>
                </a:cubicBezTo>
                <a:cubicBezTo>
                  <a:pt x="4680644" y="1385342"/>
                  <a:pt x="4680644" y="1384101"/>
                  <a:pt x="4680644" y="1384101"/>
                </a:cubicBezTo>
                <a:close/>
                <a:moveTo>
                  <a:pt x="2381250" y="1384101"/>
                </a:moveTo>
                <a:lnTo>
                  <a:pt x="2373808" y="1391543"/>
                </a:lnTo>
                <a:cubicBezTo>
                  <a:pt x="2378769" y="1396504"/>
                  <a:pt x="2382490" y="1397743"/>
                  <a:pt x="2384970" y="1395263"/>
                </a:cubicBezTo>
                <a:cubicBezTo>
                  <a:pt x="2387451" y="1392783"/>
                  <a:pt x="2386210" y="1389063"/>
                  <a:pt x="2381250" y="1384101"/>
                </a:cubicBezTo>
                <a:close/>
                <a:moveTo>
                  <a:pt x="2038945" y="1384101"/>
                </a:moveTo>
                <a:cubicBezTo>
                  <a:pt x="2038945" y="1384101"/>
                  <a:pt x="2036465" y="1386581"/>
                  <a:pt x="2031504" y="1391543"/>
                </a:cubicBezTo>
                <a:cubicBezTo>
                  <a:pt x="2031504" y="1396504"/>
                  <a:pt x="2031504" y="1398984"/>
                  <a:pt x="2031504" y="1398984"/>
                </a:cubicBezTo>
                <a:cubicBezTo>
                  <a:pt x="2036465" y="1398984"/>
                  <a:pt x="2038945" y="1396504"/>
                  <a:pt x="2038945" y="1391543"/>
                </a:cubicBezTo>
                <a:close/>
                <a:moveTo>
                  <a:pt x="5775461" y="1381776"/>
                </a:moveTo>
                <a:cubicBezTo>
                  <a:pt x="5769880" y="1380846"/>
                  <a:pt x="5767089" y="1384102"/>
                  <a:pt x="5767089" y="1391543"/>
                </a:cubicBezTo>
                <a:cubicBezTo>
                  <a:pt x="5767089" y="1396504"/>
                  <a:pt x="5769569" y="1396504"/>
                  <a:pt x="5774531" y="1391543"/>
                </a:cubicBezTo>
                <a:cubicBezTo>
                  <a:pt x="5779492" y="1386581"/>
                  <a:pt x="5781972" y="1384101"/>
                  <a:pt x="5781972" y="1384101"/>
                </a:cubicBezTo>
                <a:cubicBezTo>
                  <a:pt x="5779491" y="1382861"/>
                  <a:pt x="5777321" y="1382086"/>
                  <a:pt x="5775461" y="1381776"/>
                </a:cubicBezTo>
                <a:close/>
                <a:moveTo>
                  <a:pt x="5700116" y="1376660"/>
                </a:moveTo>
                <a:cubicBezTo>
                  <a:pt x="5700116" y="1381621"/>
                  <a:pt x="5698876" y="1384101"/>
                  <a:pt x="5696396" y="1384101"/>
                </a:cubicBezTo>
                <a:cubicBezTo>
                  <a:pt x="5693916" y="1384101"/>
                  <a:pt x="5692675" y="1386581"/>
                  <a:pt x="5692675" y="1391543"/>
                </a:cubicBezTo>
                <a:lnTo>
                  <a:pt x="5672832" y="1398157"/>
                </a:lnTo>
                <a:lnTo>
                  <a:pt x="5685234" y="1406425"/>
                </a:lnTo>
                <a:lnTo>
                  <a:pt x="5692675" y="1406425"/>
                </a:lnTo>
                <a:cubicBezTo>
                  <a:pt x="5697636" y="1406425"/>
                  <a:pt x="5700116" y="1403945"/>
                  <a:pt x="5700116" y="1398984"/>
                </a:cubicBezTo>
                <a:cubicBezTo>
                  <a:pt x="5695155" y="1394023"/>
                  <a:pt x="5693916" y="1391543"/>
                  <a:pt x="5696396" y="1391543"/>
                </a:cubicBezTo>
                <a:cubicBezTo>
                  <a:pt x="5698876" y="1391543"/>
                  <a:pt x="5700116" y="1389063"/>
                  <a:pt x="5700116" y="1384101"/>
                </a:cubicBezTo>
                <a:cubicBezTo>
                  <a:pt x="5705078" y="1384101"/>
                  <a:pt x="5710038" y="1384101"/>
                  <a:pt x="5714999" y="1384101"/>
                </a:cubicBezTo>
                <a:close/>
                <a:moveTo>
                  <a:pt x="5097363" y="1376660"/>
                </a:moveTo>
                <a:lnTo>
                  <a:pt x="5089921" y="1384101"/>
                </a:lnTo>
                <a:lnTo>
                  <a:pt x="5097363" y="1384101"/>
                </a:lnTo>
                <a:cubicBezTo>
                  <a:pt x="5097363" y="1384101"/>
                  <a:pt x="5097363" y="1381621"/>
                  <a:pt x="5097363" y="1376660"/>
                </a:cubicBezTo>
                <a:close/>
                <a:moveTo>
                  <a:pt x="4591347" y="1376660"/>
                </a:moveTo>
                <a:cubicBezTo>
                  <a:pt x="4591347" y="1376660"/>
                  <a:pt x="4591347" y="1379140"/>
                  <a:pt x="4591347" y="1384101"/>
                </a:cubicBezTo>
                <a:cubicBezTo>
                  <a:pt x="4596308" y="1384101"/>
                  <a:pt x="4598789" y="1384101"/>
                  <a:pt x="4598789" y="1384101"/>
                </a:cubicBezTo>
                <a:close/>
                <a:moveTo>
                  <a:pt x="5686164" y="1372009"/>
                </a:moveTo>
                <a:cubicBezTo>
                  <a:pt x="5685544" y="1372629"/>
                  <a:pt x="5685234" y="1374179"/>
                  <a:pt x="5685234" y="1376660"/>
                </a:cubicBezTo>
                <a:cubicBezTo>
                  <a:pt x="5690195" y="1376660"/>
                  <a:pt x="5692675" y="1376660"/>
                  <a:pt x="5692675" y="1376660"/>
                </a:cubicBezTo>
                <a:cubicBezTo>
                  <a:pt x="5692675" y="1376660"/>
                  <a:pt x="5691434" y="1375419"/>
                  <a:pt x="5688954" y="1372939"/>
                </a:cubicBezTo>
                <a:cubicBezTo>
                  <a:pt x="5687714" y="1371699"/>
                  <a:pt x="5686784" y="1371389"/>
                  <a:pt x="5686164" y="1372009"/>
                </a:cubicBezTo>
                <a:close/>
                <a:moveTo>
                  <a:pt x="5633144" y="1369218"/>
                </a:moveTo>
                <a:cubicBezTo>
                  <a:pt x="5623222" y="1369218"/>
                  <a:pt x="5620741" y="1374180"/>
                  <a:pt x="5625702" y="1384101"/>
                </a:cubicBezTo>
                <a:cubicBezTo>
                  <a:pt x="5630664" y="1389063"/>
                  <a:pt x="5635624" y="1389063"/>
                  <a:pt x="5640585" y="1384101"/>
                </a:cubicBezTo>
                <a:cubicBezTo>
                  <a:pt x="5640585" y="1379140"/>
                  <a:pt x="5639345" y="1375419"/>
                  <a:pt x="5636865" y="1372939"/>
                </a:cubicBezTo>
                <a:cubicBezTo>
                  <a:pt x="5634384" y="1370459"/>
                  <a:pt x="5633144" y="1369218"/>
                  <a:pt x="5633144" y="1369218"/>
                </a:cubicBezTo>
                <a:close/>
                <a:moveTo>
                  <a:pt x="2396132" y="1369218"/>
                </a:moveTo>
                <a:lnTo>
                  <a:pt x="2396132" y="1376660"/>
                </a:lnTo>
                <a:cubicBezTo>
                  <a:pt x="2401094" y="1371698"/>
                  <a:pt x="2403574" y="1369218"/>
                  <a:pt x="2403574" y="1369218"/>
                </a:cubicBezTo>
                <a:close/>
                <a:moveTo>
                  <a:pt x="5767089" y="1361777"/>
                </a:moveTo>
                <a:lnTo>
                  <a:pt x="5767089" y="1369218"/>
                </a:lnTo>
                <a:cubicBezTo>
                  <a:pt x="5777011" y="1374180"/>
                  <a:pt x="5781972" y="1374180"/>
                  <a:pt x="5781972" y="1369218"/>
                </a:cubicBezTo>
                <a:close/>
                <a:moveTo>
                  <a:pt x="4613671" y="1361777"/>
                </a:moveTo>
                <a:cubicBezTo>
                  <a:pt x="4613671" y="1361777"/>
                  <a:pt x="4611191" y="1364257"/>
                  <a:pt x="4606230" y="1369218"/>
                </a:cubicBezTo>
                <a:cubicBezTo>
                  <a:pt x="4601269" y="1374180"/>
                  <a:pt x="4598789" y="1376660"/>
                  <a:pt x="4598789" y="1376660"/>
                </a:cubicBezTo>
                <a:cubicBezTo>
                  <a:pt x="4603750" y="1381621"/>
                  <a:pt x="4611191" y="1381621"/>
                  <a:pt x="4621113" y="1376660"/>
                </a:cubicBezTo>
                <a:lnTo>
                  <a:pt x="4628554" y="1376660"/>
                </a:lnTo>
                <a:cubicBezTo>
                  <a:pt x="4628554" y="1376660"/>
                  <a:pt x="4631035" y="1376660"/>
                  <a:pt x="4635996" y="1376660"/>
                </a:cubicBezTo>
                <a:cubicBezTo>
                  <a:pt x="4640957" y="1376660"/>
                  <a:pt x="4645917" y="1376660"/>
                  <a:pt x="4650878" y="1376660"/>
                </a:cubicBezTo>
                <a:lnTo>
                  <a:pt x="4643437" y="1369218"/>
                </a:lnTo>
                <a:cubicBezTo>
                  <a:pt x="4638476" y="1369218"/>
                  <a:pt x="4631035" y="1366738"/>
                  <a:pt x="4621113" y="1361777"/>
                </a:cubicBezTo>
                <a:cubicBezTo>
                  <a:pt x="4616152" y="1361777"/>
                  <a:pt x="4613671" y="1361777"/>
                  <a:pt x="4613671" y="1361777"/>
                </a:cubicBezTo>
                <a:close/>
                <a:moveTo>
                  <a:pt x="2507753" y="1361777"/>
                </a:moveTo>
                <a:lnTo>
                  <a:pt x="2507753" y="1369218"/>
                </a:lnTo>
                <a:cubicBezTo>
                  <a:pt x="2507753" y="1369218"/>
                  <a:pt x="2505273" y="1369218"/>
                  <a:pt x="2500312" y="1369218"/>
                </a:cubicBezTo>
                <a:lnTo>
                  <a:pt x="2492871" y="1369218"/>
                </a:lnTo>
                <a:cubicBezTo>
                  <a:pt x="2492871" y="1374180"/>
                  <a:pt x="2500312" y="1374180"/>
                  <a:pt x="2515195" y="1369218"/>
                </a:cubicBezTo>
                <a:cubicBezTo>
                  <a:pt x="2520156" y="1369218"/>
                  <a:pt x="2522636" y="1371698"/>
                  <a:pt x="2522636" y="1376660"/>
                </a:cubicBezTo>
                <a:lnTo>
                  <a:pt x="2530078" y="1376660"/>
                </a:lnTo>
                <a:cubicBezTo>
                  <a:pt x="2530078" y="1376660"/>
                  <a:pt x="2532558" y="1375419"/>
                  <a:pt x="2537519" y="1372939"/>
                </a:cubicBezTo>
                <a:cubicBezTo>
                  <a:pt x="2542480" y="1370459"/>
                  <a:pt x="2544961" y="1367978"/>
                  <a:pt x="2544961" y="1365498"/>
                </a:cubicBezTo>
                <a:cubicBezTo>
                  <a:pt x="2544961" y="1363018"/>
                  <a:pt x="2542480" y="1361777"/>
                  <a:pt x="2537519" y="1361777"/>
                </a:cubicBezTo>
                <a:cubicBezTo>
                  <a:pt x="2532558" y="1361777"/>
                  <a:pt x="2530078" y="1361777"/>
                  <a:pt x="2530078" y="1361777"/>
                </a:cubicBezTo>
                <a:cubicBezTo>
                  <a:pt x="2525117" y="1361777"/>
                  <a:pt x="2522636" y="1361777"/>
                  <a:pt x="2522636" y="1361777"/>
                </a:cubicBezTo>
                <a:cubicBezTo>
                  <a:pt x="2517676" y="1366738"/>
                  <a:pt x="2512714" y="1366738"/>
                  <a:pt x="2507753" y="1361777"/>
                </a:cubicBezTo>
                <a:close/>
                <a:moveTo>
                  <a:pt x="2076152" y="1361777"/>
                </a:moveTo>
                <a:lnTo>
                  <a:pt x="2091035" y="1376660"/>
                </a:lnTo>
                <a:cubicBezTo>
                  <a:pt x="2091035" y="1371698"/>
                  <a:pt x="2091035" y="1366738"/>
                  <a:pt x="2091035" y="1361777"/>
                </a:cubicBezTo>
                <a:close/>
                <a:moveTo>
                  <a:pt x="5811738" y="1354336"/>
                </a:moveTo>
                <a:cubicBezTo>
                  <a:pt x="5816699" y="1354336"/>
                  <a:pt x="5819179" y="1355576"/>
                  <a:pt x="5819179" y="1358056"/>
                </a:cubicBezTo>
                <a:cubicBezTo>
                  <a:pt x="5819179" y="1360536"/>
                  <a:pt x="5817938" y="1361777"/>
                  <a:pt x="5815458" y="1361777"/>
                </a:cubicBezTo>
                <a:cubicBezTo>
                  <a:pt x="5812978" y="1361777"/>
                  <a:pt x="5811738" y="1359297"/>
                  <a:pt x="5811738" y="1354336"/>
                </a:cubicBezTo>
                <a:close/>
                <a:moveTo>
                  <a:pt x="5313163" y="1354336"/>
                </a:moveTo>
                <a:cubicBezTo>
                  <a:pt x="5313163" y="1359297"/>
                  <a:pt x="5314404" y="1361777"/>
                  <a:pt x="5316884" y="1361777"/>
                </a:cubicBezTo>
                <a:cubicBezTo>
                  <a:pt x="5319364" y="1361777"/>
                  <a:pt x="5320605" y="1360536"/>
                  <a:pt x="5320605" y="1358056"/>
                </a:cubicBezTo>
                <a:cubicBezTo>
                  <a:pt x="5320605" y="1355576"/>
                  <a:pt x="5318125" y="1354336"/>
                  <a:pt x="5313163" y="1354336"/>
                </a:cubicBezTo>
                <a:close/>
                <a:moveTo>
                  <a:pt x="4702968" y="1354336"/>
                </a:moveTo>
                <a:cubicBezTo>
                  <a:pt x="4698007" y="1354336"/>
                  <a:pt x="4695527" y="1356816"/>
                  <a:pt x="4695527" y="1361777"/>
                </a:cubicBezTo>
                <a:cubicBezTo>
                  <a:pt x="4695527" y="1366738"/>
                  <a:pt x="4695527" y="1371698"/>
                  <a:pt x="4695527" y="1376660"/>
                </a:cubicBezTo>
                <a:lnTo>
                  <a:pt x="4702968" y="1369218"/>
                </a:lnTo>
                <a:cubicBezTo>
                  <a:pt x="4707929" y="1359297"/>
                  <a:pt x="4710409" y="1354336"/>
                  <a:pt x="4710409" y="1354336"/>
                </a:cubicBezTo>
                <a:cubicBezTo>
                  <a:pt x="4710409" y="1354336"/>
                  <a:pt x="4707929" y="1354336"/>
                  <a:pt x="4702968" y="1354336"/>
                </a:cubicBezTo>
                <a:close/>
                <a:moveTo>
                  <a:pt x="4688086" y="1354336"/>
                </a:moveTo>
                <a:cubicBezTo>
                  <a:pt x="4683124" y="1354336"/>
                  <a:pt x="4680644" y="1359297"/>
                  <a:pt x="4680644" y="1369218"/>
                </a:cubicBezTo>
                <a:cubicBezTo>
                  <a:pt x="4685605" y="1369218"/>
                  <a:pt x="4688086" y="1367978"/>
                  <a:pt x="4688086" y="1365498"/>
                </a:cubicBezTo>
                <a:cubicBezTo>
                  <a:pt x="4688086" y="1363018"/>
                  <a:pt x="4688086" y="1359297"/>
                  <a:pt x="4688086" y="1354336"/>
                </a:cubicBezTo>
                <a:close/>
                <a:moveTo>
                  <a:pt x="2611933" y="1354336"/>
                </a:moveTo>
                <a:lnTo>
                  <a:pt x="2619374" y="1361777"/>
                </a:lnTo>
                <a:cubicBezTo>
                  <a:pt x="2619374" y="1356816"/>
                  <a:pt x="2619374" y="1354336"/>
                  <a:pt x="2619374" y="1354336"/>
                </a:cubicBezTo>
                <a:cubicBezTo>
                  <a:pt x="2619374" y="1354336"/>
                  <a:pt x="2616894" y="1354336"/>
                  <a:pt x="2611933" y="1354336"/>
                </a:cubicBezTo>
                <a:close/>
                <a:moveTo>
                  <a:pt x="5647096" y="1349685"/>
                </a:moveTo>
                <a:cubicBezTo>
                  <a:pt x="5645236" y="1349065"/>
                  <a:pt x="5643066" y="1349375"/>
                  <a:pt x="5640585" y="1350615"/>
                </a:cubicBezTo>
                <a:cubicBezTo>
                  <a:pt x="5635624" y="1353095"/>
                  <a:pt x="5635624" y="1356816"/>
                  <a:pt x="5640585" y="1361777"/>
                </a:cubicBezTo>
                <a:lnTo>
                  <a:pt x="5633144" y="1361777"/>
                </a:lnTo>
                <a:lnTo>
                  <a:pt x="5640585" y="1369218"/>
                </a:lnTo>
                <a:cubicBezTo>
                  <a:pt x="5650507" y="1374180"/>
                  <a:pt x="5655468" y="1374180"/>
                  <a:pt x="5655468" y="1369218"/>
                </a:cubicBezTo>
                <a:lnTo>
                  <a:pt x="5662909" y="1376660"/>
                </a:lnTo>
                <a:cubicBezTo>
                  <a:pt x="5667871" y="1381621"/>
                  <a:pt x="5670351" y="1381621"/>
                  <a:pt x="5670351" y="1376660"/>
                </a:cubicBezTo>
                <a:lnTo>
                  <a:pt x="5670351" y="1369218"/>
                </a:lnTo>
                <a:cubicBezTo>
                  <a:pt x="5670351" y="1369218"/>
                  <a:pt x="5670351" y="1366738"/>
                  <a:pt x="5670351" y="1361777"/>
                </a:cubicBezTo>
                <a:cubicBezTo>
                  <a:pt x="5670351" y="1361777"/>
                  <a:pt x="5669110" y="1360536"/>
                  <a:pt x="5666630" y="1358056"/>
                </a:cubicBezTo>
                <a:cubicBezTo>
                  <a:pt x="5664150" y="1355576"/>
                  <a:pt x="5662909" y="1356816"/>
                  <a:pt x="5662909" y="1361777"/>
                </a:cubicBezTo>
                <a:cubicBezTo>
                  <a:pt x="5657948" y="1361777"/>
                  <a:pt x="5654227" y="1359297"/>
                  <a:pt x="5651747" y="1354336"/>
                </a:cubicBezTo>
                <a:cubicBezTo>
                  <a:pt x="5650507" y="1351855"/>
                  <a:pt x="5648957" y="1350305"/>
                  <a:pt x="5647096" y="1349685"/>
                </a:cubicBezTo>
                <a:close/>
                <a:moveTo>
                  <a:pt x="1477119" y="1346895"/>
                </a:moveTo>
                <a:cubicBezTo>
                  <a:pt x="1479599" y="1346895"/>
                  <a:pt x="1483320" y="1349375"/>
                  <a:pt x="1488281" y="1354336"/>
                </a:cubicBezTo>
                <a:cubicBezTo>
                  <a:pt x="1493242" y="1354336"/>
                  <a:pt x="1495722" y="1355576"/>
                  <a:pt x="1495722" y="1358056"/>
                </a:cubicBezTo>
                <a:cubicBezTo>
                  <a:pt x="1495722" y="1360536"/>
                  <a:pt x="1493242" y="1361777"/>
                  <a:pt x="1488281" y="1361777"/>
                </a:cubicBezTo>
                <a:lnTo>
                  <a:pt x="1473398" y="1354336"/>
                </a:lnTo>
                <a:cubicBezTo>
                  <a:pt x="1473398" y="1349375"/>
                  <a:pt x="1474638" y="1346895"/>
                  <a:pt x="1477119" y="1346895"/>
                </a:cubicBezTo>
                <a:close/>
                <a:moveTo>
                  <a:pt x="5982890" y="1346894"/>
                </a:moveTo>
                <a:lnTo>
                  <a:pt x="5990331" y="1354336"/>
                </a:lnTo>
                <a:cubicBezTo>
                  <a:pt x="5990331" y="1364257"/>
                  <a:pt x="5982890" y="1364257"/>
                  <a:pt x="5968007" y="1354336"/>
                </a:cubicBezTo>
                <a:cubicBezTo>
                  <a:pt x="5972968" y="1354336"/>
                  <a:pt x="5977929" y="1351855"/>
                  <a:pt x="5982890" y="1346894"/>
                </a:cubicBezTo>
                <a:close/>
                <a:moveTo>
                  <a:pt x="5956845" y="1346894"/>
                </a:moveTo>
                <a:cubicBezTo>
                  <a:pt x="5959325" y="1346894"/>
                  <a:pt x="5960566" y="1349374"/>
                  <a:pt x="5960566" y="1354336"/>
                </a:cubicBezTo>
                <a:cubicBezTo>
                  <a:pt x="5955604" y="1354336"/>
                  <a:pt x="5953124" y="1354336"/>
                  <a:pt x="5953124" y="1354336"/>
                </a:cubicBezTo>
                <a:cubicBezTo>
                  <a:pt x="5953124" y="1349374"/>
                  <a:pt x="5954365" y="1346894"/>
                  <a:pt x="5956845" y="1346894"/>
                </a:cubicBezTo>
                <a:close/>
                <a:moveTo>
                  <a:pt x="5744765" y="1346894"/>
                </a:moveTo>
                <a:lnTo>
                  <a:pt x="5744765" y="1354336"/>
                </a:lnTo>
                <a:lnTo>
                  <a:pt x="5752206" y="1354336"/>
                </a:lnTo>
                <a:close/>
                <a:moveTo>
                  <a:pt x="5097363" y="1346894"/>
                </a:moveTo>
                <a:cubicBezTo>
                  <a:pt x="5092401" y="1346894"/>
                  <a:pt x="5088681" y="1348135"/>
                  <a:pt x="5086200" y="1350615"/>
                </a:cubicBezTo>
                <a:cubicBezTo>
                  <a:pt x="5083720" y="1353095"/>
                  <a:pt x="5080000" y="1354336"/>
                  <a:pt x="5075038" y="1354336"/>
                </a:cubicBezTo>
                <a:cubicBezTo>
                  <a:pt x="5070077" y="1354336"/>
                  <a:pt x="5067597" y="1354336"/>
                  <a:pt x="5067597" y="1354336"/>
                </a:cubicBezTo>
                <a:lnTo>
                  <a:pt x="5075038" y="1361777"/>
                </a:lnTo>
                <a:lnTo>
                  <a:pt x="5082480" y="1369218"/>
                </a:lnTo>
                <a:lnTo>
                  <a:pt x="5089921" y="1369218"/>
                </a:lnTo>
                <a:cubicBezTo>
                  <a:pt x="5094882" y="1364257"/>
                  <a:pt x="5097363" y="1359297"/>
                  <a:pt x="5097363" y="1354336"/>
                </a:cubicBezTo>
                <a:close/>
                <a:moveTo>
                  <a:pt x="2656581" y="1346894"/>
                </a:moveTo>
                <a:cubicBezTo>
                  <a:pt x="2656581" y="1346894"/>
                  <a:pt x="2656581" y="1349374"/>
                  <a:pt x="2656581" y="1354336"/>
                </a:cubicBezTo>
                <a:cubicBezTo>
                  <a:pt x="2656581" y="1364257"/>
                  <a:pt x="2651621" y="1369218"/>
                  <a:pt x="2641699" y="1369218"/>
                </a:cubicBezTo>
                <a:cubicBezTo>
                  <a:pt x="2641699" y="1374180"/>
                  <a:pt x="2639218" y="1376660"/>
                  <a:pt x="2634257" y="1376660"/>
                </a:cubicBezTo>
                <a:lnTo>
                  <a:pt x="2649140" y="1384101"/>
                </a:lnTo>
                <a:cubicBezTo>
                  <a:pt x="2659062" y="1389063"/>
                  <a:pt x="2664023" y="1394023"/>
                  <a:pt x="2664023" y="1398984"/>
                </a:cubicBezTo>
                <a:lnTo>
                  <a:pt x="2671464" y="1398984"/>
                </a:lnTo>
                <a:cubicBezTo>
                  <a:pt x="2676425" y="1398984"/>
                  <a:pt x="2678906" y="1397743"/>
                  <a:pt x="2678906" y="1395263"/>
                </a:cubicBezTo>
                <a:cubicBezTo>
                  <a:pt x="2678906" y="1392783"/>
                  <a:pt x="2676425" y="1386581"/>
                  <a:pt x="2671464" y="1376660"/>
                </a:cubicBezTo>
                <a:cubicBezTo>
                  <a:pt x="2666504" y="1366738"/>
                  <a:pt x="2664023" y="1361777"/>
                  <a:pt x="2664023" y="1361777"/>
                </a:cubicBezTo>
                <a:close/>
                <a:moveTo>
                  <a:pt x="6034980" y="1339453"/>
                </a:moveTo>
                <a:lnTo>
                  <a:pt x="6027538" y="1346894"/>
                </a:lnTo>
                <a:cubicBezTo>
                  <a:pt x="6027538" y="1346894"/>
                  <a:pt x="6030018" y="1346894"/>
                  <a:pt x="6034980" y="1346894"/>
                </a:cubicBezTo>
                <a:cubicBezTo>
                  <a:pt x="6034980" y="1341933"/>
                  <a:pt x="6034980" y="1339453"/>
                  <a:pt x="6034980" y="1339453"/>
                </a:cubicBezTo>
                <a:close/>
                <a:moveTo>
                  <a:pt x="5328046" y="1339453"/>
                </a:moveTo>
                <a:cubicBezTo>
                  <a:pt x="5323085" y="1339453"/>
                  <a:pt x="5320605" y="1341933"/>
                  <a:pt x="5320605" y="1346894"/>
                </a:cubicBezTo>
                <a:cubicBezTo>
                  <a:pt x="5325566" y="1346894"/>
                  <a:pt x="5328046" y="1346894"/>
                  <a:pt x="5328046" y="1346894"/>
                </a:cubicBezTo>
                <a:close/>
                <a:moveTo>
                  <a:pt x="2716113" y="1339453"/>
                </a:moveTo>
                <a:cubicBezTo>
                  <a:pt x="2706191" y="1344414"/>
                  <a:pt x="2702470" y="1349374"/>
                  <a:pt x="2704951" y="1354336"/>
                </a:cubicBezTo>
                <a:cubicBezTo>
                  <a:pt x="2707431" y="1359297"/>
                  <a:pt x="2711152" y="1360536"/>
                  <a:pt x="2716113" y="1358056"/>
                </a:cubicBezTo>
                <a:cubicBezTo>
                  <a:pt x="2721073" y="1355576"/>
                  <a:pt x="2724794" y="1351855"/>
                  <a:pt x="2727275" y="1346894"/>
                </a:cubicBezTo>
                <a:cubicBezTo>
                  <a:pt x="2729756" y="1341933"/>
                  <a:pt x="2726035" y="1339453"/>
                  <a:pt x="2716113" y="1339453"/>
                </a:cubicBezTo>
                <a:close/>
                <a:moveTo>
                  <a:pt x="2530078" y="1339453"/>
                </a:moveTo>
                <a:lnTo>
                  <a:pt x="2530078" y="1346894"/>
                </a:lnTo>
                <a:cubicBezTo>
                  <a:pt x="2540000" y="1341933"/>
                  <a:pt x="2544961" y="1339453"/>
                  <a:pt x="2544961" y="1339453"/>
                </a:cubicBezTo>
                <a:close/>
                <a:moveTo>
                  <a:pt x="1960810" y="1339453"/>
                </a:moveTo>
                <a:cubicBezTo>
                  <a:pt x="1963291" y="1339453"/>
                  <a:pt x="1964531" y="1341933"/>
                  <a:pt x="1964531" y="1346894"/>
                </a:cubicBezTo>
                <a:cubicBezTo>
                  <a:pt x="1964531" y="1346894"/>
                  <a:pt x="1963291" y="1345654"/>
                  <a:pt x="1960810" y="1343173"/>
                </a:cubicBezTo>
                <a:cubicBezTo>
                  <a:pt x="1958330" y="1340693"/>
                  <a:pt x="1958330" y="1339453"/>
                  <a:pt x="1960810" y="1339453"/>
                </a:cubicBezTo>
                <a:close/>
                <a:moveTo>
                  <a:pt x="1585019" y="1339453"/>
                </a:moveTo>
                <a:lnTo>
                  <a:pt x="1585019" y="1346894"/>
                </a:lnTo>
                <a:cubicBezTo>
                  <a:pt x="1589980" y="1346894"/>
                  <a:pt x="1592461" y="1345654"/>
                  <a:pt x="1592461" y="1343173"/>
                </a:cubicBezTo>
                <a:cubicBezTo>
                  <a:pt x="1592461" y="1340693"/>
                  <a:pt x="1589980" y="1339453"/>
                  <a:pt x="1585019" y="1339453"/>
                </a:cubicBezTo>
                <a:close/>
                <a:moveTo>
                  <a:pt x="6048002" y="1333872"/>
                </a:moveTo>
                <a:cubicBezTo>
                  <a:pt x="6049242" y="1332632"/>
                  <a:pt x="6052343" y="1334492"/>
                  <a:pt x="6057304" y="1339453"/>
                </a:cubicBezTo>
                <a:cubicBezTo>
                  <a:pt x="6062265" y="1344414"/>
                  <a:pt x="6067225" y="1344414"/>
                  <a:pt x="6072187" y="1339453"/>
                </a:cubicBezTo>
                <a:lnTo>
                  <a:pt x="6072187" y="1346894"/>
                </a:lnTo>
                <a:cubicBezTo>
                  <a:pt x="6067225" y="1346894"/>
                  <a:pt x="6063505" y="1346894"/>
                  <a:pt x="6061025" y="1346894"/>
                </a:cubicBezTo>
                <a:cubicBezTo>
                  <a:pt x="6058545" y="1346894"/>
                  <a:pt x="6054824" y="1346894"/>
                  <a:pt x="6049863" y="1346894"/>
                </a:cubicBezTo>
                <a:cubicBezTo>
                  <a:pt x="6047382" y="1339453"/>
                  <a:pt x="6046762" y="1335112"/>
                  <a:pt x="6048002" y="1333872"/>
                </a:cubicBezTo>
                <a:close/>
                <a:moveTo>
                  <a:pt x="6034980" y="1332011"/>
                </a:moveTo>
                <a:lnTo>
                  <a:pt x="6049863" y="1346894"/>
                </a:lnTo>
                <a:cubicBezTo>
                  <a:pt x="6054824" y="1361777"/>
                  <a:pt x="6057304" y="1369218"/>
                  <a:pt x="6057304" y="1369218"/>
                </a:cubicBezTo>
                <a:lnTo>
                  <a:pt x="6049863" y="1369218"/>
                </a:lnTo>
                <a:cubicBezTo>
                  <a:pt x="6049863" y="1369218"/>
                  <a:pt x="6047382" y="1374180"/>
                  <a:pt x="6042421" y="1384101"/>
                </a:cubicBezTo>
                <a:lnTo>
                  <a:pt x="6034980" y="1391543"/>
                </a:lnTo>
                <a:lnTo>
                  <a:pt x="6034980" y="1376660"/>
                </a:lnTo>
                <a:cubicBezTo>
                  <a:pt x="6030018" y="1376660"/>
                  <a:pt x="6027538" y="1374180"/>
                  <a:pt x="6027538" y="1369218"/>
                </a:cubicBezTo>
                <a:cubicBezTo>
                  <a:pt x="6027538" y="1364257"/>
                  <a:pt x="6030018" y="1361777"/>
                  <a:pt x="6034980" y="1361777"/>
                </a:cubicBezTo>
                <a:cubicBezTo>
                  <a:pt x="6034980" y="1361777"/>
                  <a:pt x="6032500" y="1359297"/>
                  <a:pt x="6027538" y="1354336"/>
                </a:cubicBezTo>
                <a:cubicBezTo>
                  <a:pt x="6022577" y="1354336"/>
                  <a:pt x="6020097" y="1353095"/>
                  <a:pt x="6020097" y="1350615"/>
                </a:cubicBezTo>
                <a:cubicBezTo>
                  <a:pt x="6020097" y="1348135"/>
                  <a:pt x="6022577" y="1344414"/>
                  <a:pt x="6027538" y="1339453"/>
                </a:cubicBezTo>
                <a:close/>
                <a:moveTo>
                  <a:pt x="5350370" y="1332011"/>
                </a:moveTo>
                <a:lnTo>
                  <a:pt x="5350370" y="1339453"/>
                </a:lnTo>
                <a:cubicBezTo>
                  <a:pt x="5355332" y="1339453"/>
                  <a:pt x="5357812" y="1336973"/>
                  <a:pt x="5357812" y="1332011"/>
                </a:cubicBezTo>
                <a:cubicBezTo>
                  <a:pt x="5357812" y="1332011"/>
                  <a:pt x="5355332" y="1332011"/>
                  <a:pt x="5350370" y="1332011"/>
                </a:cubicBezTo>
                <a:close/>
                <a:moveTo>
                  <a:pt x="4799706" y="1332011"/>
                </a:moveTo>
                <a:cubicBezTo>
                  <a:pt x="4799706" y="1336973"/>
                  <a:pt x="4799706" y="1339453"/>
                  <a:pt x="4799706" y="1339453"/>
                </a:cubicBezTo>
                <a:cubicBezTo>
                  <a:pt x="4804668" y="1339453"/>
                  <a:pt x="4807148" y="1336973"/>
                  <a:pt x="4807148" y="1332011"/>
                </a:cubicBezTo>
                <a:close/>
                <a:moveTo>
                  <a:pt x="2425898" y="1332011"/>
                </a:moveTo>
                <a:cubicBezTo>
                  <a:pt x="2420937" y="1332011"/>
                  <a:pt x="2418457" y="1333252"/>
                  <a:pt x="2418457" y="1335732"/>
                </a:cubicBezTo>
                <a:cubicBezTo>
                  <a:pt x="2418457" y="1338212"/>
                  <a:pt x="2420937" y="1339453"/>
                  <a:pt x="2425898" y="1339453"/>
                </a:cubicBezTo>
                <a:lnTo>
                  <a:pt x="2440781" y="1339453"/>
                </a:lnTo>
                <a:cubicBezTo>
                  <a:pt x="2440781" y="1339453"/>
                  <a:pt x="2442021" y="1338212"/>
                  <a:pt x="2444502" y="1335732"/>
                </a:cubicBezTo>
                <a:cubicBezTo>
                  <a:pt x="2446982" y="1333252"/>
                  <a:pt x="2448222" y="1332011"/>
                  <a:pt x="2448222" y="1332011"/>
                </a:cubicBezTo>
                <a:cubicBezTo>
                  <a:pt x="2448222" y="1332011"/>
                  <a:pt x="2445741" y="1332011"/>
                  <a:pt x="2440781" y="1332011"/>
                </a:cubicBezTo>
                <a:cubicBezTo>
                  <a:pt x="2435821" y="1332011"/>
                  <a:pt x="2430859" y="1332011"/>
                  <a:pt x="2425898" y="1332011"/>
                </a:cubicBezTo>
                <a:close/>
                <a:moveTo>
                  <a:pt x="5849875" y="1326431"/>
                </a:moveTo>
                <a:cubicBezTo>
                  <a:pt x="5850495" y="1326431"/>
                  <a:pt x="5851425" y="1327051"/>
                  <a:pt x="5852665" y="1328291"/>
                </a:cubicBezTo>
                <a:cubicBezTo>
                  <a:pt x="5855145" y="1330771"/>
                  <a:pt x="5856386" y="1332011"/>
                  <a:pt x="5856386" y="1332011"/>
                </a:cubicBezTo>
                <a:lnTo>
                  <a:pt x="5848945" y="1332011"/>
                </a:lnTo>
                <a:cubicBezTo>
                  <a:pt x="5848945" y="1332011"/>
                  <a:pt x="5848945" y="1330771"/>
                  <a:pt x="5848945" y="1328291"/>
                </a:cubicBezTo>
                <a:cubicBezTo>
                  <a:pt x="5848945" y="1327051"/>
                  <a:pt x="5849255" y="1326431"/>
                  <a:pt x="5849875" y="1326431"/>
                </a:cubicBezTo>
                <a:close/>
                <a:moveTo>
                  <a:pt x="2716113" y="1324570"/>
                </a:moveTo>
                <a:cubicBezTo>
                  <a:pt x="2711152" y="1329531"/>
                  <a:pt x="2711152" y="1332011"/>
                  <a:pt x="2716113" y="1332011"/>
                </a:cubicBezTo>
                <a:lnTo>
                  <a:pt x="2730996" y="1332011"/>
                </a:lnTo>
                <a:cubicBezTo>
                  <a:pt x="2735956" y="1332011"/>
                  <a:pt x="2738437" y="1329531"/>
                  <a:pt x="2738437" y="1324570"/>
                </a:cubicBezTo>
                <a:close/>
                <a:moveTo>
                  <a:pt x="2068711" y="1324570"/>
                </a:moveTo>
                <a:cubicBezTo>
                  <a:pt x="2053828" y="1324570"/>
                  <a:pt x="2051347" y="1327050"/>
                  <a:pt x="2061269" y="1332011"/>
                </a:cubicBezTo>
                <a:cubicBezTo>
                  <a:pt x="2061269" y="1336973"/>
                  <a:pt x="2061269" y="1341933"/>
                  <a:pt x="2061269" y="1346894"/>
                </a:cubicBezTo>
                <a:lnTo>
                  <a:pt x="2061269" y="1354336"/>
                </a:lnTo>
                <a:cubicBezTo>
                  <a:pt x="2066230" y="1354336"/>
                  <a:pt x="2068711" y="1351855"/>
                  <a:pt x="2068711" y="1346894"/>
                </a:cubicBezTo>
                <a:lnTo>
                  <a:pt x="2076152" y="1332011"/>
                </a:lnTo>
                <a:close/>
                <a:moveTo>
                  <a:pt x="1674316" y="1324570"/>
                </a:moveTo>
                <a:lnTo>
                  <a:pt x="1681757" y="1324570"/>
                </a:lnTo>
                <a:cubicBezTo>
                  <a:pt x="1681757" y="1329531"/>
                  <a:pt x="1681757" y="1332011"/>
                  <a:pt x="1681757" y="1332011"/>
                </a:cubicBezTo>
                <a:cubicBezTo>
                  <a:pt x="1681757" y="1332011"/>
                  <a:pt x="1679277" y="1329531"/>
                  <a:pt x="1674316" y="1324570"/>
                </a:cubicBezTo>
                <a:close/>
                <a:moveTo>
                  <a:pt x="2678906" y="1317129"/>
                </a:moveTo>
                <a:lnTo>
                  <a:pt x="2664023" y="1324570"/>
                </a:lnTo>
                <a:lnTo>
                  <a:pt x="2686347" y="1324570"/>
                </a:lnTo>
                <a:cubicBezTo>
                  <a:pt x="2691308" y="1319609"/>
                  <a:pt x="2688828" y="1317129"/>
                  <a:pt x="2678906" y="1317129"/>
                </a:cubicBezTo>
                <a:close/>
                <a:moveTo>
                  <a:pt x="2611933" y="1317129"/>
                </a:moveTo>
                <a:cubicBezTo>
                  <a:pt x="2616894" y="1317129"/>
                  <a:pt x="2616894" y="1319609"/>
                  <a:pt x="2611933" y="1324570"/>
                </a:cubicBezTo>
                <a:cubicBezTo>
                  <a:pt x="2606972" y="1324570"/>
                  <a:pt x="2604492" y="1324570"/>
                  <a:pt x="2604492" y="1324570"/>
                </a:cubicBezTo>
                <a:cubicBezTo>
                  <a:pt x="2604492" y="1319609"/>
                  <a:pt x="2606972" y="1317129"/>
                  <a:pt x="2611933" y="1317129"/>
                </a:cubicBezTo>
                <a:close/>
                <a:moveTo>
                  <a:pt x="5789413" y="1309687"/>
                </a:moveTo>
                <a:lnTo>
                  <a:pt x="5796855" y="1317129"/>
                </a:lnTo>
                <a:lnTo>
                  <a:pt x="5796855" y="1309687"/>
                </a:lnTo>
                <a:cubicBezTo>
                  <a:pt x="5796855" y="1309687"/>
                  <a:pt x="5794375" y="1309687"/>
                  <a:pt x="5789413" y="1309687"/>
                </a:cubicBezTo>
                <a:close/>
                <a:moveTo>
                  <a:pt x="5450829" y="1309687"/>
                </a:moveTo>
                <a:cubicBezTo>
                  <a:pt x="5453309" y="1309687"/>
                  <a:pt x="5452070" y="1312167"/>
                  <a:pt x="5447109" y="1317129"/>
                </a:cubicBezTo>
                <a:cubicBezTo>
                  <a:pt x="5447109" y="1317129"/>
                  <a:pt x="5447109" y="1315888"/>
                  <a:pt x="5447109" y="1313408"/>
                </a:cubicBezTo>
                <a:cubicBezTo>
                  <a:pt x="5447109" y="1310928"/>
                  <a:pt x="5448349" y="1309687"/>
                  <a:pt x="5450829" y="1309687"/>
                </a:cubicBezTo>
                <a:close/>
                <a:moveTo>
                  <a:pt x="2604492" y="1309687"/>
                </a:moveTo>
                <a:cubicBezTo>
                  <a:pt x="2594570" y="1314648"/>
                  <a:pt x="2589609" y="1318369"/>
                  <a:pt x="2589609" y="1320849"/>
                </a:cubicBezTo>
                <a:cubicBezTo>
                  <a:pt x="2589609" y="1323329"/>
                  <a:pt x="2593330" y="1328291"/>
                  <a:pt x="2600771" y="1335732"/>
                </a:cubicBezTo>
                <a:cubicBezTo>
                  <a:pt x="2608212" y="1343173"/>
                  <a:pt x="2611933" y="1346894"/>
                  <a:pt x="2611933" y="1346894"/>
                </a:cubicBezTo>
                <a:lnTo>
                  <a:pt x="2619374" y="1339453"/>
                </a:lnTo>
                <a:cubicBezTo>
                  <a:pt x="2624335" y="1329531"/>
                  <a:pt x="2631777" y="1327050"/>
                  <a:pt x="2641699" y="1332011"/>
                </a:cubicBezTo>
                <a:cubicBezTo>
                  <a:pt x="2646659" y="1332011"/>
                  <a:pt x="2649140" y="1329531"/>
                  <a:pt x="2649140" y="1324570"/>
                </a:cubicBezTo>
                <a:cubicBezTo>
                  <a:pt x="2639218" y="1324570"/>
                  <a:pt x="2634257" y="1322090"/>
                  <a:pt x="2634257" y="1317129"/>
                </a:cubicBezTo>
                <a:cubicBezTo>
                  <a:pt x="2629297" y="1317129"/>
                  <a:pt x="2626816" y="1315888"/>
                  <a:pt x="2626816" y="1313408"/>
                </a:cubicBezTo>
                <a:cubicBezTo>
                  <a:pt x="2626816" y="1310928"/>
                  <a:pt x="2624335" y="1309687"/>
                  <a:pt x="2619374" y="1309687"/>
                </a:cubicBezTo>
                <a:close/>
                <a:moveTo>
                  <a:pt x="1942207" y="1309687"/>
                </a:moveTo>
                <a:lnTo>
                  <a:pt x="1949648" y="1324570"/>
                </a:lnTo>
                <a:cubicBezTo>
                  <a:pt x="1944687" y="1324570"/>
                  <a:pt x="1942207" y="1322090"/>
                  <a:pt x="1942207" y="1317129"/>
                </a:cubicBezTo>
                <a:cubicBezTo>
                  <a:pt x="1942207" y="1312167"/>
                  <a:pt x="1942207" y="1309687"/>
                  <a:pt x="1942207" y="1309687"/>
                </a:cubicBezTo>
                <a:close/>
                <a:moveTo>
                  <a:pt x="5640585" y="1302246"/>
                </a:moveTo>
                <a:lnTo>
                  <a:pt x="5633144" y="1309687"/>
                </a:lnTo>
                <a:lnTo>
                  <a:pt x="5640585" y="1317129"/>
                </a:lnTo>
                <a:cubicBezTo>
                  <a:pt x="5650507" y="1322090"/>
                  <a:pt x="5648027" y="1329531"/>
                  <a:pt x="5633144" y="1339453"/>
                </a:cubicBezTo>
                <a:lnTo>
                  <a:pt x="5633144" y="1346894"/>
                </a:lnTo>
                <a:cubicBezTo>
                  <a:pt x="5638105" y="1346894"/>
                  <a:pt x="5640585" y="1344414"/>
                  <a:pt x="5640585" y="1339453"/>
                </a:cubicBezTo>
                <a:cubicBezTo>
                  <a:pt x="5640585" y="1334491"/>
                  <a:pt x="5645547" y="1334491"/>
                  <a:pt x="5655468" y="1339453"/>
                </a:cubicBezTo>
                <a:lnTo>
                  <a:pt x="5655468" y="1324570"/>
                </a:lnTo>
                <a:cubicBezTo>
                  <a:pt x="5650507" y="1324570"/>
                  <a:pt x="5648027" y="1322090"/>
                  <a:pt x="5648027" y="1317129"/>
                </a:cubicBezTo>
                <a:lnTo>
                  <a:pt x="5648027" y="1302246"/>
                </a:lnTo>
                <a:close/>
                <a:moveTo>
                  <a:pt x="5424784" y="1302246"/>
                </a:moveTo>
                <a:lnTo>
                  <a:pt x="5432226" y="1302246"/>
                </a:lnTo>
                <a:cubicBezTo>
                  <a:pt x="5437187" y="1302246"/>
                  <a:pt x="5439667" y="1302246"/>
                  <a:pt x="5439667" y="1302246"/>
                </a:cubicBezTo>
                <a:lnTo>
                  <a:pt x="5432226" y="1309687"/>
                </a:lnTo>
                <a:close/>
                <a:moveTo>
                  <a:pt x="4740175" y="1302246"/>
                </a:moveTo>
                <a:cubicBezTo>
                  <a:pt x="4735214" y="1302246"/>
                  <a:pt x="4732734" y="1304726"/>
                  <a:pt x="4732734" y="1309687"/>
                </a:cubicBezTo>
                <a:lnTo>
                  <a:pt x="4725292" y="1317129"/>
                </a:lnTo>
                <a:lnTo>
                  <a:pt x="4725292" y="1324570"/>
                </a:lnTo>
                <a:cubicBezTo>
                  <a:pt x="4730254" y="1319609"/>
                  <a:pt x="4732734" y="1319609"/>
                  <a:pt x="4732734" y="1324570"/>
                </a:cubicBezTo>
                <a:lnTo>
                  <a:pt x="4740175" y="1324570"/>
                </a:lnTo>
                <a:lnTo>
                  <a:pt x="4755058" y="1332011"/>
                </a:lnTo>
                <a:cubicBezTo>
                  <a:pt x="4750097" y="1336973"/>
                  <a:pt x="4750097" y="1339453"/>
                  <a:pt x="4755058" y="1339453"/>
                </a:cubicBezTo>
                <a:lnTo>
                  <a:pt x="4762499" y="1332011"/>
                </a:lnTo>
                <a:cubicBezTo>
                  <a:pt x="4757539" y="1327050"/>
                  <a:pt x="4752578" y="1323329"/>
                  <a:pt x="4747616" y="1320849"/>
                </a:cubicBezTo>
                <a:cubicBezTo>
                  <a:pt x="4742656" y="1318369"/>
                  <a:pt x="4740175" y="1315888"/>
                  <a:pt x="4740175" y="1313408"/>
                </a:cubicBezTo>
                <a:cubicBezTo>
                  <a:pt x="4740175" y="1310928"/>
                  <a:pt x="4743896" y="1310928"/>
                  <a:pt x="4751337" y="1313408"/>
                </a:cubicBezTo>
                <a:cubicBezTo>
                  <a:pt x="4758779" y="1315888"/>
                  <a:pt x="4762499" y="1314648"/>
                  <a:pt x="4762499" y="1309687"/>
                </a:cubicBezTo>
                <a:lnTo>
                  <a:pt x="4755058" y="1309687"/>
                </a:lnTo>
                <a:cubicBezTo>
                  <a:pt x="4755058" y="1309687"/>
                  <a:pt x="4753818" y="1308447"/>
                  <a:pt x="4751337" y="1305966"/>
                </a:cubicBezTo>
                <a:cubicBezTo>
                  <a:pt x="4748857" y="1303486"/>
                  <a:pt x="4745136" y="1302246"/>
                  <a:pt x="4740175" y="1302246"/>
                </a:cubicBezTo>
                <a:close/>
                <a:moveTo>
                  <a:pt x="2507753" y="1302246"/>
                </a:moveTo>
                <a:cubicBezTo>
                  <a:pt x="2512714" y="1302246"/>
                  <a:pt x="2513955" y="1303486"/>
                  <a:pt x="2511474" y="1305966"/>
                </a:cubicBezTo>
                <a:cubicBezTo>
                  <a:pt x="2508993" y="1308447"/>
                  <a:pt x="2507753" y="1309687"/>
                  <a:pt x="2507753" y="1309687"/>
                </a:cubicBezTo>
                <a:cubicBezTo>
                  <a:pt x="2507753" y="1309687"/>
                  <a:pt x="2507753" y="1307207"/>
                  <a:pt x="2507753" y="1302246"/>
                </a:cubicBezTo>
                <a:close/>
                <a:moveTo>
                  <a:pt x="1971972" y="1302246"/>
                </a:moveTo>
                <a:cubicBezTo>
                  <a:pt x="1971972" y="1302246"/>
                  <a:pt x="1974453" y="1302246"/>
                  <a:pt x="1979414" y="1302246"/>
                </a:cubicBezTo>
                <a:cubicBezTo>
                  <a:pt x="1984375" y="1302246"/>
                  <a:pt x="1984375" y="1304726"/>
                  <a:pt x="1979414" y="1309687"/>
                </a:cubicBezTo>
                <a:close/>
                <a:moveTo>
                  <a:pt x="1726406" y="1302246"/>
                </a:moveTo>
                <a:lnTo>
                  <a:pt x="1756172" y="1302246"/>
                </a:lnTo>
                <a:cubicBezTo>
                  <a:pt x="1756172" y="1302246"/>
                  <a:pt x="1754931" y="1304726"/>
                  <a:pt x="1752451" y="1309687"/>
                </a:cubicBezTo>
                <a:cubicBezTo>
                  <a:pt x="1749970" y="1314648"/>
                  <a:pt x="1746250" y="1317129"/>
                  <a:pt x="1741289" y="1317129"/>
                </a:cubicBezTo>
                <a:cubicBezTo>
                  <a:pt x="1736328" y="1317129"/>
                  <a:pt x="1733847" y="1314648"/>
                  <a:pt x="1733847" y="1309687"/>
                </a:cubicBezTo>
                <a:close/>
                <a:moveTo>
                  <a:pt x="5792390" y="1297781"/>
                </a:moveTo>
                <a:lnTo>
                  <a:pt x="5789413" y="1302246"/>
                </a:lnTo>
                <a:cubicBezTo>
                  <a:pt x="5794375" y="1302246"/>
                  <a:pt x="5795614" y="1301005"/>
                  <a:pt x="5793134" y="1298525"/>
                </a:cubicBezTo>
                <a:close/>
                <a:moveTo>
                  <a:pt x="5514081" y="1294804"/>
                </a:moveTo>
                <a:lnTo>
                  <a:pt x="5514081" y="1302246"/>
                </a:lnTo>
                <a:lnTo>
                  <a:pt x="5506640" y="1302246"/>
                </a:lnTo>
                <a:close/>
                <a:moveTo>
                  <a:pt x="5104804" y="1294804"/>
                </a:moveTo>
                <a:cubicBezTo>
                  <a:pt x="5099843" y="1294804"/>
                  <a:pt x="5097363" y="1296045"/>
                  <a:pt x="5097363" y="1298525"/>
                </a:cubicBezTo>
                <a:cubicBezTo>
                  <a:pt x="5097363" y="1301005"/>
                  <a:pt x="5099843" y="1302246"/>
                  <a:pt x="5104804" y="1302246"/>
                </a:cubicBezTo>
                <a:cubicBezTo>
                  <a:pt x="5109765" y="1302246"/>
                  <a:pt x="5112245" y="1302246"/>
                  <a:pt x="5112245" y="1302246"/>
                </a:cubicBezTo>
                <a:close/>
                <a:moveTo>
                  <a:pt x="2619374" y="1294804"/>
                </a:moveTo>
                <a:lnTo>
                  <a:pt x="2619374" y="1302246"/>
                </a:lnTo>
                <a:cubicBezTo>
                  <a:pt x="2624335" y="1302246"/>
                  <a:pt x="2626816" y="1302246"/>
                  <a:pt x="2626816" y="1302246"/>
                </a:cubicBezTo>
                <a:close/>
                <a:moveTo>
                  <a:pt x="1514326" y="1294804"/>
                </a:moveTo>
                <a:cubicBezTo>
                  <a:pt x="1526728" y="1294804"/>
                  <a:pt x="1537891" y="1297284"/>
                  <a:pt x="1547812" y="1302246"/>
                </a:cubicBezTo>
                <a:lnTo>
                  <a:pt x="1562695" y="1309687"/>
                </a:lnTo>
                <a:cubicBezTo>
                  <a:pt x="1557734" y="1309687"/>
                  <a:pt x="1555254" y="1312167"/>
                  <a:pt x="1555254" y="1317129"/>
                </a:cubicBezTo>
                <a:cubicBezTo>
                  <a:pt x="1555254" y="1322090"/>
                  <a:pt x="1551533" y="1324570"/>
                  <a:pt x="1544091" y="1324570"/>
                </a:cubicBezTo>
                <a:cubicBezTo>
                  <a:pt x="1536650" y="1324570"/>
                  <a:pt x="1535410" y="1320849"/>
                  <a:pt x="1540371" y="1313408"/>
                </a:cubicBezTo>
                <a:cubicBezTo>
                  <a:pt x="1545332" y="1305966"/>
                  <a:pt x="1544091" y="1303486"/>
                  <a:pt x="1536650" y="1305966"/>
                </a:cubicBezTo>
                <a:cubicBezTo>
                  <a:pt x="1529209" y="1308447"/>
                  <a:pt x="1523007" y="1307207"/>
                  <a:pt x="1518047" y="1302246"/>
                </a:cubicBezTo>
                <a:lnTo>
                  <a:pt x="1510605" y="1309687"/>
                </a:lnTo>
                <a:cubicBezTo>
                  <a:pt x="1505644" y="1314648"/>
                  <a:pt x="1501923" y="1314648"/>
                  <a:pt x="1499443" y="1309687"/>
                </a:cubicBezTo>
                <a:cubicBezTo>
                  <a:pt x="1496963" y="1304726"/>
                  <a:pt x="1495722" y="1301005"/>
                  <a:pt x="1495722" y="1298525"/>
                </a:cubicBezTo>
                <a:cubicBezTo>
                  <a:pt x="1495722" y="1296045"/>
                  <a:pt x="1501923" y="1294804"/>
                  <a:pt x="1514326" y="1294804"/>
                </a:cubicBezTo>
                <a:close/>
                <a:moveTo>
                  <a:pt x="5982890" y="1287363"/>
                </a:moveTo>
                <a:lnTo>
                  <a:pt x="5988471" y="1287363"/>
                </a:lnTo>
                <a:cubicBezTo>
                  <a:pt x="5992191" y="1287363"/>
                  <a:pt x="5995292" y="1287363"/>
                  <a:pt x="5997773" y="1287363"/>
                </a:cubicBezTo>
                <a:lnTo>
                  <a:pt x="5990331" y="1294804"/>
                </a:lnTo>
                <a:cubicBezTo>
                  <a:pt x="5985370" y="1289843"/>
                  <a:pt x="5982890" y="1287363"/>
                  <a:pt x="5982890" y="1287363"/>
                </a:cubicBezTo>
                <a:close/>
                <a:moveTo>
                  <a:pt x="5960566" y="1287363"/>
                </a:moveTo>
                <a:cubicBezTo>
                  <a:pt x="5960566" y="1287363"/>
                  <a:pt x="5965527" y="1287363"/>
                  <a:pt x="5975449" y="1287363"/>
                </a:cubicBezTo>
                <a:lnTo>
                  <a:pt x="5982890" y="1287363"/>
                </a:lnTo>
                <a:cubicBezTo>
                  <a:pt x="5982890" y="1287363"/>
                  <a:pt x="5982890" y="1289843"/>
                  <a:pt x="5982890" y="1294804"/>
                </a:cubicBezTo>
                <a:lnTo>
                  <a:pt x="5975449" y="1302246"/>
                </a:lnTo>
                <a:cubicBezTo>
                  <a:pt x="5975449" y="1302246"/>
                  <a:pt x="5974208" y="1301005"/>
                  <a:pt x="5971728" y="1298525"/>
                </a:cubicBezTo>
                <a:cubicBezTo>
                  <a:pt x="5969248" y="1296045"/>
                  <a:pt x="5968007" y="1294804"/>
                  <a:pt x="5968007" y="1294804"/>
                </a:cubicBezTo>
                <a:lnTo>
                  <a:pt x="5945683" y="1309687"/>
                </a:lnTo>
                <a:lnTo>
                  <a:pt x="5953124" y="1317129"/>
                </a:lnTo>
                <a:lnTo>
                  <a:pt x="5960566" y="1317129"/>
                </a:lnTo>
                <a:cubicBezTo>
                  <a:pt x="5955604" y="1322090"/>
                  <a:pt x="5950644" y="1324570"/>
                  <a:pt x="5945683" y="1324570"/>
                </a:cubicBezTo>
                <a:cubicBezTo>
                  <a:pt x="5940722" y="1324570"/>
                  <a:pt x="5937001" y="1327050"/>
                  <a:pt x="5934521" y="1332011"/>
                </a:cubicBezTo>
                <a:cubicBezTo>
                  <a:pt x="5932041" y="1336973"/>
                  <a:pt x="5929559" y="1339453"/>
                  <a:pt x="5927079" y="1339453"/>
                </a:cubicBezTo>
                <a:cubicBezTo>
                  <a:pt x="5924599" y="1339453"/>
                  <a:pt x="5925839" y="1336973"/>
                  <a:pt x="5930800" y="1332011"/>
                </a:cubicBezTo>
                <a:lnTo>
                  <a:pt x="5923359" y="1332011"/>
                </a:lnTo>
                <a:cubicBezTo>
                  <a:pt x="5923359" y="1332011"/>
                  <a:pt x="5923359" y="1334491"/>
                  <a:pt x="5923359" y="1339453"/>
                </a:cubicBezTo>
                <a:cubicBezTo>
                  <a:pt x="5923359" y="1344414"/>
                  <a:pt x="5925839" y="1346894"/>
                  <a:pt x="5930800" y="1346894"/>
                </a:cubicBezTo>
                <a:lnTo>
                  <a:pt x="5938241" y="1339453"/>
                </a:lnTo>
                <a:lnTo>
                  <a:pt x="5945683" y="1346894"/>
                </a:lnTo>
                <a:cubicBezTo>
                  <a:pt x="5945683" y="1346894"/>
                  <a:pt x="5945683" y="1349374"/>
                  <a:pt x="5945683" y="1354336"/>
                </a:cubicBezTo>
                <a:cubicBezTo>
                  <a:pt x="5945683" y="1359297"/>
                  <a:pt x="5945683" y="1361777"/>
                  <a:pt x="5945683" y="1361777"/>
                </a:cubicBezTo>
                <a:cubicBezTo>
                  <a:pt x="5945683" y="1376660"/>
                  <a:pt x="5940722" y="1384101"/>
                  <a:pt x="5930800" y="1384101"/>
                </a:cubicBezTo>
                <a:lnTo>
                  <a:pt x="5923359" y="1391543"/>
                </a:lnTo>
                <a:lnTo>
                  <a:pt x="5915917" y="1391543"/>
                </a:lnTo>
                <a:cubicBezTo>
                  <a:pt x="5915917" y="1386581"/>
                  <a:pt x="5913437" y="1386581"/>
                  <a:pt x="5908476" y="1391543"/>
                </a:cubicBezTo>
                <a:lnTo>
                  <a:pt x="5901034" y="1384101"/>
                </a:lnTo>
                <a:cubicBezTo>
                  <a:pt x="5901034" y="1379140"/>
                  <a:pt x="5899794" y="1375419"/>
                  <a:pt x="5897314" y="1372939"/>
                </a:cubicBezTo>
                <a:cubicBezTo>
                  <a:pt x="5894834" y="1370459"/>
                  <a:pt x="5891113" y="1369218"/>
                  <a:pt x="5886152" y="1369218"/>
                </a:cubicBezTo>
                <a:cubicBezTo>
                  <a:pt x="5876230" y="1369218"/>
                  <a:pt x="5871269" y="1366738"/>
                  <a:pt x="5871269" y="1361777"/>
                </a:cubicBezTo>
                <a:cubicBezTo>
                  <a:pt x="5871269" y="1351855"/>
                  <a:pt x="5866308" y="1349374"/>
                  <a:pt x="5856386" y="1354336"/>
                </a:cubicBezTo>
                <a:lnTo>
                  <a:pt x="5848945" y="1354336"/>
                </a:lnTo>
                <a:cubicBezTo>
                  <a:pt x="5853906" y="1349374"/>
                  <a:pt x="5856386" y="1346894"/>
                  <a:pt x="5856386" y="1346894"/>
                </a:cubicBezTo>
                <a:cubicBezTo>
                  <a:pt x="5856386" y="1346894"/>
                  <a:pt x="5858866" y="1346894"/>
                  <a:pt x="5863827" y="1346894"/>
                </a:cubicBezTo>
                <a:lnTo>
                  <a:pt x="5871269" y="1339453"/>
                </a:lnTo>
                <a:lnTo>
                  <a:pt x="5878710" y="1354336"/>
                </a:lnTo>
                <a:lnTo>
                  <a:pt x="5886152" y="1361777"/>
                </a:lnTo>
                <a:cubicBezTo>
                  <a:pt x="5886152" y="1361777"/>
                  <a:pt x="5887392" y="1361777"/>
                  <a:pt x="5889872" y="1361777"/>
                </a:cubicBezTo>
                <a:cubicBezTo>
                  <a:pt x="5892352" y="1361777"/>
                  <a:pt x="5894834" y="1360536"/>
                  <a:pt x="5897314" y="1358056"/>
                </a:cubicBezTo>
                <a:cubicBezTo>
                  <a:pt x="5899794" y="1355576"/>
                  <a:pt x="5899794" y="1354336"/>
                  <a:pt x="5897314" y="1354336"/>
                </a:cubicBezTo>
                <a:cubicBezTo>
                  <a:pt x="5894834" y="1354336"/>
                  <a:pt x="5893593" y="1351855"/>
                  <a:pt x="5893593" y="1346894"/>
                </a:cubicBezTo>
                <a:lnTo>
                  <a:pt x="5886152" y="1339453"/>
                </a:lnTo>
                <a:lnTo>
                  <a:pt x="5878710" y="1332011"/>
                </a:lnTo>
                <a:cubicBezTo>
                  <a:pt x="5883672" y="1332011"/>
                  <a:pt x="5887392" y="1329531"/>
                  <a:pt x="5889872" y="1324570"/>
                </a:cubicBezTo>
                <a:cubicBezTo>
                  <a:pt x="5892352" y="1319609"/>
                  <a:pt x="5891113" y="1317129"/>
                  <a:pt x="5886152" y="1317129"/>
                </a:cubicBezTo>
                <a:lnTo>
                  <a:pt x="5893593" y="1317129"/>
                </a:lnTo>
                <a:lnTo>
                  <a:pt x="5901034" y="1317129"/>
                </a:lnTo>
                <a:lnTo>
                  <a:pt x="5915917" y="1317129"/>
                </a:lnTo>
                <a:lnTo>
                  <a:pt x="5923359" y="1309687"/>
                </a:lnTo>
                <a:cubicBezTo>
                  <a:pt x="5918397" y="1304726"/>
                  <a:pt x="5918397" y="1302246"/>
                  <a:pt x="5923359" y="1302246"/>
                </a:cubicBezTo>
                <a:cubicBezTo>
                  <a:pt x="5928320" y="1307207"/>
                  <a:pt x="5930800" y="1307207"/>
                  <a:pt x="5930800" y="1302246"/>
                </a:cubicBezTo>
                <a:cubicBezTo>
                  <a:pt x="5930800" y="1302246"/>
                  <a:pt x="5934521" y="1302246"/>
                  <a:pt x="5941962" y="1302246"/>
                </a:cubicBezTo>
                <a:cubicBezTo>
                  <a:pt x="5949404" y="1302246"/>
                  <a:pt x="5953124" y="1299766"/>
                  <a:pt x="5953124" y="1294804"/>
                </a:cubicBezTo>
                <a:cubicBezTo>
                  <a:pt x="5953124" y="1294804"/>
                  <a:pt x="5954365" y="1294804"/>
                  <a:pt x="5956845" y="1294804"/>
                </a:cubicBezTo>
                <a:cubicBezTo>
                  <a:pt x="5959325" y="1294804"/>
                  <a:pt x="5960566" y="1292324"/>
                  <a:pt x="5960566" y="1287363"/>
                </a:cubicBezTo>
                <a:close/>
                <a:moveTo>
                  <a:pt x="5142011" y="1287363"/>
                </a:moveTo>
                <a:cubicBezTo>
                  <a:pt x="5142011" y="1287363"/>
                  <a:pt x="5140770" y="1288604"/>
                  <a:pt x="5138290" y="1291084"/>
                </a:cubicBezTo>
                <a:cubicBezTo>
                  <a:pt x="5135810" y="1293564"/>
                  <a:pt x="5134570" y="1294804"/>
                  <a:pt x="5134570" y="1294804"/>
                </a:cubicBezTo>
                <a:cubicBezTo>
                  <a:pt x="5134570" y="1294804"/>
                  <a:pt x="5135810" y="1294804"/>
                  <a:pt x="5138290" y="1294804"/>
                </a:cubicBezTo>
                <a:cubicBezTo>
                  <a:pt x="5140770" y="1294804"/>
                  <a:pt x="5142011" y="1294804"/>
                  <a:pt x="5142011" y="1294804"/>
                </a:cubicBezTo>
                <a:cubicBezTo>
                  <a:pt x="5142011" y="1294804"/>
                  <a:pt x="5142011" y="1292324"/>
                  <a:pt x="5142011" y="1287363"/>
                </a:cubicBezTo>
                <a:close/>
                <a:moveTo>
                  <a:pt x="5119687" y="1287363"/>
                </a:moveTo>
                <a:lnTo>
                  <a:pt x="5119687" y="1294804"/>
                </a:lnTo>
                <a:lnTo>
                  <a:pt x="5127128" y="1294804"/>
                </a:lnTo>
                <a:close/>
                <a:moveTo>
                  <a:pt x="2009179" y="1287363"/>
                </a:moveTo>
                <a:lnTo>
                  <a:pt x="2009179" y="1294804"/>
                </a:lnTo>
                <a:cubicBezTo>
                  <a:pt x="2014140" y="1299766"/>
                  <a:pt x="2016621" y="1297284"/>
                  <a:pt x="2016621" y="1287363"/>
                </a:cubicBezTo>
                <a:cubicBezTo>
                  <a:pt x="2016621" y="1287363"/>
                  <a:pt x="2014140" y="1287363"/>
                  <a:pt x="2009179" y="1287363"/>
                </a:cubicBezTo>
                <a:close/>
                <a:moveTo>
                  <a:pt x="1570137" y="1287363"/>
                </a:moveTo>
                <a:cubicBezTo>
                  <a:pt x="1575097" y="1287363"/>
                  <a:pt x="1577578" y="1287363"/>
                  <a:pt x="1577578" y="1287363"/>
                </a:cubicBezTo>
                <a:cubicBezTo>
                  <a:pt x="1577578" y="1287363"/>
                  <a:pt x="1576337" y="1288604"/>
                  <a:pt x="1573857" y="1291084"/>
                </a:cubicBezTo>
                <a:cubicBezTo>
                  <a:pt x="1571377" y="1293564"/>
                  <a:pt x="1570137" y="1294804"/>
                  <a:pt x="1570137" y="1294804"/>
                </a:cubicBezTo>
                <a:cubicBezTo>
                  <a:pt x="1565175" y="1294804"/>
                  <a:pt x="1562695" y="1293564"/>
                  <a:pt x="1562695" y="1291084"/>
                </a:cubicBezTo>
                <a:cubicBezTo>
                  <a:pt x="1562695" y="1288604"/>
                  <a:pt x="1565175" y="1287363"/>
                  <a:pt x="1570137" y="1287363"/>
                </a:cubicBezTo>
                <a:close/>
                <a:moveTo>
                  <a:pt x="1599902" y="1282712"/>
                </a:moveTo>
                <a:cubicBezTo>
                  <a:pt x="1602382" y="1282092"/>
                  <a:pt x="1604863" y="1282402"/>
                  <a:pt x="1607343" y="1283642"/>
                </a:cubicBezTo>
                <a:cubicBezTo>
                  <a:pt x="1612305" y="1286122"/>
                  <a:pt x="1614785" y="1287363"/>
                  <a:pt x="1614785" y="1287363"/>
                </a:cubicBezTo>
                <a:lnTo>
                  <a:pt x="1614785" y="1294804"/>
                </a:lnTo>
                <a:cubicBezTo>
                  <a:pt x="1609824" y="1299766"/>
                  <a:pt x="1604863" y="1299766"/>
                  <a:pt x="1599902" y="1294804"/>
                </a:cubicBezTo>
                <a:lnTo>
                  <a:pt x="1599902" y="1302246"/>
                </a:lnTo>
                <a:cubicBezTo>
                  <a:pt x="1599902" y="1307207"/>
                  <a:pt x="1598662" y="1310928"/>
                  <a:pt x="1596181" y="1313408"/>
                </a:cubicBezTo>
                <a:cubicBezTo>
                  <a:pt x="1593701" y="1315888"/>
                  <a:pt x="1592461" y="1317129"/>
                  <a:pt x="1592461" y="1317129"/>
                </a:cubicBezTo>
                <a:cubicBezTo>
                  <a:pt x="1587500" y="1317129"/>
                  <a:pt x="1585019" y="1314648"/>
                  <a:pt x="1585019" y="1309687"/>
                </a:cubicBezTo>
                <a:cubicBezTo>
                  <a:pt x="1585019" y="1304726"/>
                  <a:pt x="1585019" y="1302246"/>
                  <a:pt x="1585019" y="1302246"/>
                </a:cubicBezTo>
                <a:lnTo>
                  <a:pt x="1592461" y="1287363"/>
                </a:lnTo>
                <a:cubicBezTo>
                  <a:pt x="1594941" y="1284882"/>
                  <a:pt x="1597422" y="1283332"/>
                  <a:pt x="1599902" y="1282712"/>
                </a:cubicBezTo>
                <a:close/>
                <a:moveTo>
                  <a:pt x="4695527" y="1279922"/>
                </a:moveTo>
                <a:cubicBezTo>
                  <a:pt x="4695527" y="1279922"/>
                  <a:pt x="4695527" y="1282402"/>
                  <a:pt x="4695527" y="1287363"/>
                </a:cubicBezTo>
                <a:cubicBezTo>
                  <a:pt x="4695527" y="1287363"/>
                  <a:pt x="4696767" y="1286122"/>
                  <a:pt x="4699247" y="1283642"/>
                </a:cubicBezTo>
                <a:cubicBezTo>
                  <a:pt x="4701728" y="1281162"/>
                  <a:pt x="4702968" y="1279922"/>
                  <a:pt x="4702968" y="1279922"/>
                </a:cubicBezTo>
                <a:cubicBezTo>
                  <a:pt x="4698007" y="1279922"/>
                  <a:pt x="4695527" y="1279922"/>
                  <a:pt x="4695527" y="1279922"/>
                </a:cubicBezTo>
                <a:close/>
                <a:moveTo>
                  <a:pt x="4569023" y="1279922"/>
                </a:moveTo>
                <a:cubicBezTo>
                  <a:pt x="4564062" y="1279922"/>
                  <a:pt x="4561582" y="1282402"/>
                  <a:pt x="4561582" y="1287363"/>
                </a:cubicBezTo>
                <a:lnTo>
                  <a:pt x="4569023" y="1287363"/>
                </a:lnTo>
                <a:cubicBezTo>
                  <a:pt x="4573984" y="1287363"/>
                  <a:pt x="4576464" y="1288604"/>
                  <a:pt x="4576464" y="1291084"/>
                </a:cubicBezTo>
                <a:cubicBezTo>
                  <a:pt x="4576464" y="1293564"/>
                  <a:pt x="4578945" y="1294804"/>
                  <a:pt x="4583906" y="1294804"/>
                </a:cubicBezTo>
                <a:lnTo>
                  <a:pt x="4583906" y="1287363"/>
                </a:lnTo>
                <a:cubicBezTo>
                  <a:pt x="4578945" y="1282402"/>
                  <a:pt x="4573984" y="1279922"/>
                  <a:pt x="4569023" y="1279922"/>
                </a:cubicBezTo>
                <a:close/>
                <a:moveTo>
                  <a:pt x="2582167" y="1279922"/>
                </a:moveTo>
                <a:lnTo>
                  <a:pt x="2582167" y="1294804"/>
                </a:lnTo>
                <a:lnTo>
                  <a:pt x="2574726" y="1287363"/>
                </a:lnTo>
                <a:close/>
                <a:moveTo>
                  <a:pt x="2448222" y="1279922"/>
                </a:moveTo>
                <a:lnTo>
                  <a:pt x="2448222" y="1287363"/>
                </a:lnTo>
                <a:cubicBezTo>
                  <a:pt x="2453183" y="1287363"/>
                  <a:pt x="2455664" y="1287363"/>
                  <a:pt x="2455664" y="1287363"/>
                </a:cubicBezTo>
                <a:lnTo>
                  <a:pt x="2463105" y="1287363"/>
                </a:lnTo>
                <a:cubicBezTo>
                  <a:pt x="2463105" y="1287363"/>
                  <a:pt x="2460625" y="1286122"/>
                  <a:pt x="2455664" y="1283642"/>
                </a:cubicBezTo>
                <a:cubicBezTo>
                  <a:pt x="2450703" y="1281162"/>
                  <a:pt x="2448222" y="1279922"/>
                  <a:pt x="2448222" y="1279922"/>
                </a:cubicBezTo>
                <a:close/>
                <a:moveTo>
                  <a:pt x="2141264" y="1276201"/>
                </a:moveTo>
                <a:cubicBezTo>
                  <a:pt x="2140024" y="1276201"/>
                  <a:pt x="2138164" y="1277441"/>
                  <a:pt x="2135683" y="1279922"/>
                </a:cubicBezTo>
                <a:cubicBezTo>
                  <a:pt x="2130722" y="1284883"/>
                  <a:pt x="2125762" y="1289843"/>
                  <a:pt x="2120801" y="1294804"/>
                </a:cubicBezTo>
                <a:cubicBezTo>
                  <a:pt x="2115840" y="1294804"/>
                  <a:pt x="2113359" y="1294804"/>
                  <a:pt x="2113359" y="1294804"/>
                </a:cubicBezTo>
                <a:cubicBezTo>
                  <a:pt x="2113359" y="1294804"/>
                  <a:pt x="2113359" y="1297284"/>
                  <a:pt x="2113359" y="1302246"/>
                </a:cubicBezTo>
                <a:cubicBezTo>
                  <a:pt x="2118320" y="1307207"/>
                  <a:pt x="2123281" y="1304726"/>
                  <a:pt x="2128242" y="1294804"/>
                </a:cubicBezTo>
                <a:lnTo>
                  <a:pt x="2135683" y="1294804"/>
                </a:lnTo>
                <a:cubicBezTo>
                  <a:pt x="2145605" y="1294804"/>
                  <a:pt x="2148085" y="1289843"/>
                  <a:pt x="2143125" y="1279922"/>
                </a:cubicBezTo>
                <a:cubicBezTo>
                  <a:pt x="2143125" y="1277441"/>
                  <a:pt x="2142504" y="1276201"/>
                  <a:pt x="2141264" y="1276201"/>
                </a:cubicBezTo>
                <a:close/>
                <a:moveTo>
                  <a:pt x="4786684" y="1275271"/>
                </a:moveTo>
                <a:cubicBezTo>
                  <a:pt x="4782964" y="1275891"/>
                  <a:pt x="4779863" y="1277441"/>
                  <a:pt x="4777382" y="1279922"/>
                </a:cubicBezTo>
                <a:lnTo>
                  <a:pt x="4777382" y="1302246"/>
                </a:lnTo>
                <a:cubicBezTo>
                  <a:pt x="4787304" y="1302246"/>
                  <a:pt x="4792265" y="1302246"/>
                  <a:pt x="4792265" y="1302246"/>
                </a:cubicBezTo>
                <a:cubicBezTo>
                  <a:pt x="4792265" y="1297284"/>
                  <a:pt x="4794745" y="1292324"/>
                  <a:pt x="4799706" y="1287363"/>
                </a:cubicBezTo>
                <a:cubicBezTo>
                  <a:pt x="4804668" y="1282402"/>
                  <a:pt x="4807148" y="1282402"/>
                  <a:pt x="4807148" y="1287363"/>
                </a:cubicBezTo>
                <a:lnTo>
                  <a:pt x="4814589" y="1287363"/>
                </a:lnTo>
                <a:cubicBezTo>
                  <a:pt x="4814589" y="1282402"/>
                  <a:pt x="4809628" y="1278681"/>
                  <a:pt x="4799706" y="1276201"/>
                </a:cubicBezTo>
                <a:cubicBezTo>
                  <a:pt x="4794746" y="1274961"/>
                  <a:pt x="4790405" y="1274651"/>
                  <a:pt x="4786684" y="1275271"/>
                </a:cubicBezTo>
                <a:close/>
                <a:moveTo>
                  <a:pt x="6154042" y="1272480"/>
                </a:moveTo>
                <a:cubicBezTo>
                  <a:pt x="6154042" y="1272480"/>
                  <a:pt x="6156522" y="1274960"/>
                  <a:pt x="6161484" y="1279922"/>
                </a:cubicBezTo>
                <a:cubicBezTo>
                  <a:pt x="6161484" y="1284883"/>
                  <a:pt x="6161484" y="1287363"/>
                  <a:pt x="6161484" y="1287363"/>
                </a:cubicBezTo>
                <a:cubicBezTo>
                  <a:pt x="6156522" y="1287363"/>
                  <a:pt x="6154042" y="1284883"/>
                  <a:pt x="6154042" y="1279922"/>
                </a:cubicBezTo>
                <a:close/>
                <a:moveTo>
                  <a:pt x="5811738" y="1272480"/>
                </a:moveTo>
                <a:lnTo>
                  <a:pt x="5819179" y="1287363"/>
                </a:lnTo>
                <a:lnTo>
                  <a:pt x="5819179" y="1279922"/>
                </a:lnTo>
                <a:cubicBezTo>
                  <a:pt x="5819179" y="1274960"/>
                  <a:pt x="5816699" y="1272480"/>
                  <a:pt x="5811738" y="1272480"/>
                </a:cubicBezTo>
                <a:close/>
                <a:moveTo>
                  <a:pt x="5759648" y="1272480"/>
                </a:moveTo>
                <a:lnTo>
                  <a:pt x="5767089" y="1287363"/>
                </a:lnTo>
                <a:lnTo>
                  <a:pt x="5767089" y="1279922"/>
                </a:lnTo>
                <a:cubicBezTo>
                  <a:pt x="5762128" y="1274960"/>
                  <a:pt x="5759648" y="1272480"/>
                  <a:pt x="5759648" y="1272480"/>
                </a:cubicBezTo>
                <a:close/>
                <a:moveTo>
                  <a:pt x="4628554" y="1272480"/>
                </a:moveTo>
                <a:cubicBezTo>
                  <a:pt x="4628554" y="1277441"/>
                  <a:pt x="4629795" y="1279922"/>
                  <a:pt x="4632275" y="1279922"/>
                </a:cubicBezTo>
                <a:cubicBezTo>
                  <a:pt x="4634755" y="1279922"/>
                  <a:pt x="4635996" y="1279922"/>
                  <a:pt x="4635996" y="1279922"/>
                </a:cubicBezTo>
                <a:cubicBezTo>
                  <a:pt x="4635996" y="1279922"/>
                  <a:pt x="4634755" y="1278681"/>
                  <a:pt x="4632275" y="1276201"/>
                </a:cubicBezTo>
                <a:cubicBezTo>
                  <a:pt x="4629795" y="1273721"/>
                  <a:pt x="4628554" y="1272480"/>
                  <a:pt x="4628554" y="1272480"/>
                </a:cubicBezTo>
                <a:close/>
                <a:moveTo>
                  <a:pt x="1510605" y="1272480"/>
                </a:moveTo>
                <a:lnTo>
                  <a:pt x="1518047" y="1279922"/>
                </a:lnTo>
                <a:cubicBezTo>
                  <a:pt x="1518047" y="1279922"/>
                  <a:pt x="1515566" y="1281162"/>
                  <a:pt x="1510605" y="1283642"/>
                </a:cubicBezTo>
                <a:cubicBezTo>
                  <a:pt x="1505644" y="1286122"/>
                  <a:pt x="1503164" y="1284883"/>
                  <a:pt x="1503164" y="1279922"/>
                </a:cubicBezTo>
                <a:cubicBezTo>
                  <a:pt x="1503164" y="1274960"/>
                  <a:pt x="1505644" y="1272480"/>
                  <a:pt x="1510605" y="1272480"/>
                </a:cubicBezTo>
                <a:close/>
                <a:moveTo>
                  <a:pt x="4672273" y="1268759"/>
                </a:moveTo>
                <a:cubicBezTo>
                  <a:pt x="4670412" y="1268759"/>
                  <a:pt x="4668242" y="1269999"/>
                  <a:pt x="4665761" y="1272480"/>
                </a:cubicBezTo>
                <a:cubicBezTo>
                  <a:pt x="4665761" y="1277441"/>
                  <a:pt x="4665761" y="1279922"/>
                  <a:pt x="4665761" y="1279922"/>
                </a:cubicBezTo>
                <a:cubicBezTo>
                  <a:pt x="4665761" y="1279922"/>
                  <a:pt x="4663281" y="1279922"/>
                  <a:pt x="4658320" y="1279922"/>
                </a:cubicBezTo>
                <a:cubicBezTo>
                  <a:pt x="4658320" y="1289843"/>
                  <a:pt x="4663281" y="1289843"/>
                  <a:pt x="4673203" y="1279922"/>
                </a:cubicBezTo>
                <a:cubicBezTo>
                  <a:pt x="4678164" y="1279922"/>
                  <a:pt x="4679404" y="1277441"/>
                  <a:pt x="4676923" y="1272480"/>
                </a:cubicBezTo>
                <a:cubicBezTo>
                  <a:pt x="4675683" y="1269999"/>
                  <a:pt x="4674133" y="1268759"/>
                  <a:pt x="4672273" y="1268759"/>
                </a:cubicBezTo>
                <a:close/>
                <a:moveTo>
                  <a:pt x="7065614" y="1265039"/>
                </a:moveTo>
                <a:cubicBezTo>
                  <a:pt x="7073056" y="1265039"/>
                  <a:pt x="7078017" y="1265039"/>
                  <a:pt x="7080497" y="1265039"/>
                </a:cubicBezTo>
                <a:cubicBezTo>
                  <a:pt x="7082977" y="1265039"/>
                  <a:pt x="7082977" y="1266279"/>
                  <a:pt x="7080497" y="1268759"/>
                </a:cubicBezTo>
                <a:cubicBezTo>
                  <a:pt x="7078017" y="1271239"/>
                  <a:pt x="7074296" y="1272480"/>
                  <a:pt x="7069335" y="1272480"/>
                </a:cubicBezTo>
                <a:lnTo>
                  <a:pt x="7054452" y="1272480"/>
                </a:lnTo>
                <a:cubicBezTo>
                  <a:pt x="7054452" y="1267519"/>
                  <a:pt x="7058173" y="1265039"/>
                  <a:pt x="7065614" y="1265039"/>
                </a:cubicBezTo>
                <a:close/>
                <a:moveTo>
                  <a:pt x="5714999" y="1265039"/>
                </a:moveTo>
                <a:cubicBezTo>
                  <a:pt x="5714999" y="1270000"/>
                  <a:pt x="5716240" y="1272480"/>
                  <a:pt x="5718720" y="1272480"/>
                </a:cubicBezTo>
                <a:cubicBezTo>
                  <a:pt x="5721200" y="1272480"/>
                  <a:pt x="5722441" y="1271239"/>
                  <a:pt x="5722441" y="1268759"/>
                </a:cubicBezTo>
                <a:cubicBezTo>
                  <a:pt x="5722441" y="1266279"/>
                  <a:pt x="5719961" y="1265039"/>
                  <a:pt x="5714999" y="1265039"/>
                </a:cubicBezTo>
                <a:close/>
                <a:moveTo>
                  <a:pt x="5052714" y="1265039"/>
                </a:moveTo>
                <a:cubicBezTo>
                  <a:pt x="5052714" y="1265039"/>
                  <a:pt x="5051474" y="1266279"/>
                  <a:pt x="5048993" y="1268759"/>
                </a:cubicBezTo>
                <a:cubicBezTo>
                  <a:pt x="5046513" y="1271239"/>
                  <a:pt x="5047753" y="1272480"/>
                  <a:pt x="5052714" y="1272480"/>
                </a:cubicBezTo>
                <a:close/>
                <a:moveTo>
                  <a:pt x="1793379" y="1265039"/>
                </a:moveTo>
                <a:lnTo>
                  <a:pt x="1800820" y="1279922"/>
                </a:lnTo>
                <a:lnTo>
                  <a:pt x="1793379" y="1272480"/>
                </a:lnTo>
                <a:close/>
                <a:moveTo>
                  <a:pt x="1547812" y="1265039"/>
                </a:moveTo>
                <a:cubicBezTo>
                  <a:pt x="1547812" y="1270000"/>
                  <a:pt x="1550293" y="1272480"/>
                  <a:pt x="1555254" y="1272480"/>
                </a:cubicBezTo>
                <a:lnTo>
                  <a:pt x="1547812" y="1272480"/>
                </a:lnTo>
                <a:close/>
                <a:moveTo>
                  <a:pt x="5672211" y="1261318"/>
                </a:moveTo>
                <a:cubicBezTo>
                  <a:pt x="5670971" y="1261318"/>
                  <a:pt x="5670351" y="1262558"/>
                  <a:pt x="5670351" y="1265039"/>
                </a:cubicBezTo>
                <a:cubicBezTo>
                  <a:pt x="5670351" y="1270000"/>
                  <a:pt x="5667871" y="1272480"/>
                  <a:pt x="5662909" y="1272480"/>
                </a:cubicBezTo>
                <a:cubicBezTo>
                  <a:pt x="5652988" y="1277441"/>
                  <a:pt x="5648027" y="1282402"/>
                  <a:pt x="5648027" y="1287363"/>
                </a:cubicBezTo>
                <a:lnTo>
                  <a:pt x="5655468" y="1287363"/>
                </a:lnTo>
                <a:cubicBezTo>
                  <a:pt x="5650507" y="1282402"/>
                  <a:pt x="5655468" y="1279922"/>
                  <a:pt x="5670351" y="1279922"/>
                </a:cubicBezTo>
                <a:cubicBezTo>
                  <a:pt x="5685234" y="1279922"/>
                  <a:pt x="5692675" y="1277441"/>
                  <a:pt x="5692675" y="1272480"/>
                </a:cubicBezTo>
                <a:cubicBezTo>
                  <a:pt x="5692675" y="1267519"/>
                  <a:pt x="5692675" y="1265039"/>
                  <a:pt x="5692675" y="1265039"/>
                </a:cubicBezTo>
                <a:lnTo>
                  <a:pt x="5677792" y="1265039"/>
                </a:lnTo>
                <a:cubicBezTo>
                  <a:pt x="5675312" y="1262558"/>
                  <a:pt x="5673451" y="1261318"/>
                  <a:pt x="5672211" y="1261318"/>
                </a:cubicBezTo>
                <a:close/>
                <a:moveTo>
                  <a:pt x="4762499" y="1257597"/>
                </a:moveTo>
                <a:cubicBezTo>
                  <a:pt x="4757539" y="1257597"/>
                  <a:pt x="4755058" y="1258838"/>
                  <a:pt x="4755058" y="1261318"/>
                </a:cubicBezTo>
                <a:cubicBezTo>
                  <a:pt x="4755058" y="1263798"/>
                  <a:pt x="4755058" y="1265039"/>
                  <a:pt x="4755058" y="1265039"/>
                </a:cubicBezTo>
                <a:cubicBezTo>
                  <a:pt x="4760019" y="1260077"/>
                  <a:pt x="4762499" y="1257597"/>
                  <a:pt x="4762499" y="1257597"/>
                </a:cubicBezTo>
                <a:close/>
                <a:moveTo>
                  <a:pt x="4717851" y="1257597"/>
                </a:moveTo>
                <a:cubicBezTo>
                  <a:pt x="4712890" y="1257597"/>
                  <a:pt x="4710409" y="1260077"/>
                  <a:pt x="4710409" y="1265039"/>
                </a:cubicBezTo>
                <a:cubicBezTo>
                  <a:pt x="4710409" y="1270000"/>
                  <a:pt x="4712890" y="1272480"/>
                  <a:pt x="4717851" y="1272480"/>
                </a:cubicBezTo>
                <a:cubicBezTo>
                  <a:pt x="4717851" y="1272480"/>
                  <a:pt x="4719091" y="1271239"/>
                  <a:pt x="4721572" y="1268759"/>
                </a:cubicBezTo>
                <a:cubicBezTo>
                  <a:pt x="4724052" y="1266279"/>
                  <a:pt x="4725292" y="1265039"/>
                  <a:pt x="4725292" y="1265039"/>
                </a:cubicBezTo>
                <a:close/>
                <a:moveTo>
                  <a:pt x="4695527" y="1257597"/>
                </a:moveTo>
                <a:lnTo>
                  <a:pt x="4688086" y="1265039"/>
                </a:lnTo>
                <a:cubicBezTo>
                  <a:pt x="4683124" y="1270000"/>
                  <a:pt x="4685605" y="1272480"/>
                  <a:pt x="4695527" y="1272480"/>
                </a:cubicBezTo>
                <a:close/>
                <a:moveTo>
                  <a:pt x="2522636" y="1257597"/>
                </a:moveTo>
                <a:cubicBezTo>
                  <a:pt x="2527597" y="1257597"/>
                  <a:pt x="2530078" y="1260077"/>
                  <a:pt x="2530078" y="1265039"/>
                </a:cubicBezTo>
                <a:cubicBezTo>
                  <a:pt x="2525117" y="1265039"/>
                  <a:pt x="2520156" y="1265039"/>
                  <a:pt x="2515195" y="1265039"/>
                </a:cubicBezTo>
                <a:cubicBezTo>
                  <a:pt x="2515195" y="1260077"/>
                  <a:pt x="2517676" y="1257597"/>
                  <a:pt x="2522636" y="1257597"/>
                </a:cubicBezTo>
                <a:close/>
                <a:moveTo>
                  <a:pt x="2143125" y="1257597"/>
                </a:moveTo>
                <a:cubicBezTo>
                  <a:pt x="2138164" y="1257597"/>
                  <a:pt x="2135683" y="1258838"/>
                  <a:pt x="2135683" y="1261318"/>
                </a:cubicBezTo>
                <a:cubicBezTo>
                  <a:pt x="2135683" y="1263798"/>
                  <a:pt x="2138164" y="1265039"/>
                  <a:pt x="2143125" y="1265039"/>
                </a:cubicBezTo>
                <a:cubicBezTo>
                  <a:pt x="2148085" y="1265039"/>
                  <a:pt x="2150566" y="1262559"/>
                  <a:pt x="2150566" y="1257597"/>
                </a:cubicBezTo>
                <a:cubicBezTo>
                  <a:pt x="2150566" y="1257597"/>
                  <a:pt x="2148085" y="1257597"/>
                  <a:pt x="2143125" y="1257597"/>
                </a:cubicBezTo>
                <a:close/>
                <a:moveTo>
                  <a:pt x="4775522" y="1253877"/>
                </a:moveTo>
                <a:cubicBezTo>
                  <a:pt x="4774282" y="1253877"/>
                  <a:pt x="4772421" y="1255117"/>
                  <a:pt x="4769941" y="1257597"/>
                </a:cubicBezTo>
                <a:lnTo>
                  <a:pt x="4777382" y="1257597"/>
                </a:lnTo>
                <a:cubicBezTo>
                  <a:pt x="4777382" y="1255117"/>
                  <a:pt x="4776762" y="1253877"/>
                  <a:pt x="4775522" y="1253877"/>
                </a:cubicBezTo>
                <a:close/>
                <a:moveTo>
                  <a:pt x="4743896" y="1253877"/>
                </a:moveTo>
                <a:cubicBezTo>
                  <a:pt x="4741416" y="1253877"/>
                  <a:pt x="4737695" y="1255117"/>
                  <a:pt x="4732734" y="1257597"/>
                </a:cubicBezTo>
                <a:cubicBezTo>
                  <a:pt x="4732734" y="1257597"/>
                  <a:pt x="4733974" y="1258838"/>
                  <a:pt x="4736454" y="1261318"/>
                </a:cubicBezTo>
                <a:cubicBezTo>
                  <a:pt x="4738935" y="1263798"/>
                  <a:pt x="4740175" y="1267519"/>
                  <a:pt x="4740175" y="1272480"/>
                </a:cubicBezTo>
                <a:cubicBezTo>
                  <a:pt x="4740175" y="1277441"/>
                  <a:pt x="4741416" y="1279922"/>
                  <a:pt x="4743896" y="1279922"/>
                </a:cubicBezTo>
                <a:cubicBezTo>
                  <a:pt x="4746376" y="1279922"/>
                  <a:pt x="4746376" y="1276201"/>
                  <a:pt x="4743896" y="1268759"/>
                </a:cubicBezTo>
                <a:cubicBezTo>
                  <a:pt x="4741416" y="1261318"/>
                  <a:pt x="4742656" y="1257597"/>
                  <a:pt x="4747616" y="1257597"/>
                </a:cubicBezTo>
                <a:cubicBezTo>
                  <a:pt x="4747616" y="1255117"/>
                  <a:pt x="4746376" y="1253877"/>
                  <a:pt x="4743896" y="1253877"/>
                </a:cubicBezTo>
                <a:close/>
                <a:moveTo>
                  <a:pt x="5744765" y="1250156"/>
                </a:moveTo>
                <a:cubicBezTo>
                  <a:pt x="5744765" y="1255117"/>
                  <a:pt x="5744765" y="1257597"/>
                  <a:pt x="5744765" y="1257597"/>
                </a:cubicBezTo>
                <a:cubicBezTo>
                  <a:pt x="5743525" y="1258838"/>
                  <a:pt x="5742439" y="1259768"/>
                  <a:pt x="5741509" y="1260388"/>
                </a:cubicBezTo>
                <a:lnTo>
                  <a:pt x="5740513" y="1260787"/>
                </a:lnTo>
                <a:lnTo>
                  <a:pt x="5744765" y="1265039"/>
                </a:lnTo>
                <a:cubicBezTo>
                  <a:pt x="5744765" y="1265039"/>
                  <a:pt x="5744765" y="1267519"/>
                  <a:pt x="5744765" y="1272480"/>
                </a:cubicBezTo>
                <a:cubicBezTo>
                  <a:pt x="5739804" y="1277441"/>
                  <a:pt x="5736083" y="1278681"/>
                  <a:pt x="5733603" y="1276201"/>
                </a:cubicBezTo>
                <a:cubicBezTo>
                  <a:pt x="5731123" y="1273721"/>
                  <a:pt x="5729882" y="1274960"/>
                  <a:pt x="5729882" y="1279922"/>
                </a:cubicBezTo>
                <a:lnTo>
                  <a:pt x="5737324" y="1294804"/>
                </a:lnTo>
                <a:cubicBezTo>
                  <a:pt x="5747245" y="1294804"/>
                  <a:pt x="5753447" y="1297284"/>
                  <a:pt x="5755927" y="1302246"/>
                </a:cubicBezTo>
                <a:cubicBezTo>
                  <a:pt x="5758407" y="1307207"/>
                  <a:pt x="5762128" y="1309687"/>
                  <a:pt x="5767089" y="1309687"/>
                </a:cubicBezTo>
                <a:lnTo>
                  <a:pt x="5767089" y="1302246"/>
                </a:lnTo>
                <a:cubicBezTo>
                  <a:pt x="5762128" y="1302246"/>
                  <a:pt x="5758407" y="1299766"/>
                  <a:pt x="5755927" y="1294804"/>
                </a:cubicBezTo>
                <a:cubicBezTo>
                  <a:pt x="5753447" y="1289843"/>
                  <a:pt x="5752206" y="1284883"/>
                  <a:pt x="5752206" y="1279922"/>
                </a:cubicBezTo>
                <a:lnTo>
                  <a:pt x="5752206" y="1272480"/>
                </a:lnTo>
                <a:cubicBezTo>
                  <a:pt x="5747245" y="1272480"/>
                  <a:pt x="5747245" y="1270000"/>
                  <a:pt x="5752206" y="1265039"/>
                </a:cubicBezTo>
                <a:lnTo>
                  <a:pt x="5744765" y="1257597"/>
                </a:lnTo>
                <a:cubicBezTo>
                  <a:pt x="5744765" y="1257597"/>
                  <a:pt x="5747245" y="1255117"/>
                  <a:pt x="5752206" y="1250156"/>
                </a:cubicBezTo>
                <a:close/>
                <a:moveTo>
                  <a:pt x="5350370" y="1250156"/>
                </a:moveTo>
                <a:lnTo>
                  <a:pt x="5342929" y="1265039"/>
                </a:lnTo>
                <a:lnTo>
                  <a:pt x="5335488" y="1265039"/>
                </a:lnTo>
                <a:cubicBezTo>
                  <a:pt x="5330526" y="1260077"/>
                  <a:pt x="5328046" y="1257597"/>
                  <a:pt x="5328046" y="1257597"/>
                </a:cubicBezTo>
                <a:cubicBezTo>
                  <a:pt x="5323085" y="1267519"/>
                  <a:pt x="5323085" y="1272480"/>
                  <a:pt x="5328046" y="1272480"/>
                </a:cubicBezTo>
                <a:cubicBezTo>
                  <a:pt x="5333007" y="1272480"/>
                  <a:pt x="5335488" y="1274960"/>
                  <a:pt x="5335488" y="1279922"/>
                </a:cubicBezTo>
                <a:cubicBezTo>
                  <a:pt x="5340449" y="1284883"/>
                  <a:pt x="5342929" y="1287363"/>
                  <a:pt x="5342929" y="1287363"/>
                </a:cubicBezTo>
                <a:cubicBezTo>
                  <a:pt x="5347890" y="1282402"/>
                  <a:pt x="5349130" y="1278681"/>
                  <a:pt x="5346650" y="1276201"/>
                </a:cubicBezTo>
                <a:cubicBezTo>
                  <a:pt x="5344170" y="1273721"/>
                  <a:pt x="5345409" y="1272480"/>
                  <a:pt x="5350370" y="1272480"/>
                </a:cubicBezTo>
                <a:lnTo>
                  <a:pt x="5357812" y="1257597"/>
                </a:lnTo>
                <a:cubicBezTo>
                  <a:pt x="5357812" y="1252636"/>
                  <a:pt x="5355332" y="1250156"/>
                  <a:pt x="5350370" y="1250156"/>
                </a:cubicBezTo>
                <a:close/>
                <a:moveTo>
                  <a:pt x="4814589" y="1250156"/>
                </a:moveTo>
                <a:lnTo>
                  <a:pt x="4814589" y="1257597"/>
                </a:lnTo>
                <a:cubicBezTo>
                  <a:pt x="4814589" y="1257597"/>
                  <a:pt x="4814589" y="1260077"/>
                  <a:pt x="4814589" y="1265039"/>
                </a:cubicBezTo>
                <a:cubicBezTo>
                  <a:pt x="4814589" y="1270000"/>
                  <a:pt x="4814589" y="1272480"/>
                  <a:pt x="4814589" y="1272480"/>
                </a:cubicBezTo>
                <a:lnTo>
                  <a:pt x="4822031" y="1265039"/>
                </a:lnTo>
                <a:cubicBezTo>
                  <a:pt x="4822031" y="1265039"/>
                  <a:pt x="4822031" y="1262559"/>
                  <a:pt x="4822031" y="1257597"/>
                </a:cubicBezTo>
                <a:cubicBezTo>
                  <a:pt x="4817069" y="1252636"/>
                  <a:pt x="4814589" y="1250156"/>
                  <a:pt x="4814589" y="1250156"/>
                </a:cubicBezTo>
                <a:close/>
                <a:moveTo>
                  <a:pt x="4665761" y="1250156"/>
                </a:moveTo>
                <a:cubicBezTo>
                  <a:pt x="4660800" y="1260077"/>
                  <a:pt x="4658320" y="1265039"/>
                  <a:pt x="4658320" y="1265039"/>
                </a:cubicBezTo>
                <a:lnTo>
                  <a:pt x="4665761" y="1265039"/>
                </a:lnTo>
                <a:cubicBezTo>
                  <a:pt x="4665761" y="1260077"/>
                  <a:pt x="4665761" y="1255117"/>
                  <a:pt x="4665761" y="1250156"/>
                </a:cubicBezTo>
                <a:close/>
                <a:moveTo>
                  <a:pt x="4613671" y="1250156"/>
                </a:moveTo>
                <a:cubicBezTo>
                  <a:pt x="4608710" y="1250156"/>
                  <a:pt x="4606230" y="1252636"/>
                  <a:pt x="4606230" y="1257597"/>
                </a:cubicBezTo>
                <a:cubicBezTo>
                  <a:pt x="4606230" y="1257597"/>
                  <a:pt x="4608710" y="1257597"/>
                  <a:pt x="4613671" y="1257597"/>
                </a:cubicBezTo>
                <a:lnTo>
                  <a:pt x="4621113" y="1257597"/>
                </a:lnTo>
                <a:cubicBezTo>
                  <a:pt x="4621113" y="1252636"/>
                  <a:pt x="4618632" y="1250156"/>
                  <a:pt x="4613671" y="1250156"/>
                </a:cubicBezTo>
                <a:close/>
                <a:moveTo>
                  <a:pt x="4539257" y="1250156"/>
                </a:moveTo>
                <a:cubicBezTo>
                  <a:pt x="4539257" y="1250156"/>
                  <a:pt x="4539257" y="1252636"/>
                  <a:pt x="4539257" y="1257597"/>
                </a:cubicBezTo>
                <a:cubicBezTo>
                  <a:pt x="4534296" y="1262559"/>
                  <a:pt x="4534296" y="1265039"/>
                  <a:pt x="4539257" y="1265039"/>
                </a:cubicBezTo>
                <a:cubicBezTo>
                  <a:pt x="4544218" y="1265039"/>
                  <a:pt x="4546699" y="1263798"/>
                  <a:pt x="4546699" y="1261318"/>
                </a:cubicBezTo>
                <a:cubicBezTo>
                  <a:pt x="4546699" y="1258838"/>
                  <a:pt x="4546699" y="1255117"/>
                  <a:pt x="4546699" y="1250156"/>
                </a:cubicBezTo>
                <a:close/>
                <a:moveTo>
                  <a:pt x="2582167" y="1250156"/>
                </a:moveTo>
                <a:lnTo>
                  <a:pt x="2574726" y="1257597"/>
                </a:lnTo>
                <a:cubicBezTo>
                  <a:pt x="2574726" y="1257597"/>
                  <a:pt x="2574726" y="1256357"/>
                  <a:pt x="2574726" y="1253877"/>
                </a:cubicBezTo>
                <a:cubicBezTo>
                  <a:pt x="2574726" y="1251397"/>
                  <a:pt x="2577207" y="1250156"/>
                  <a:pt x="2582167" y="1250156"/>
                </a:cubicBezTo>
                <a:close/>
                <a:moveTo>
                  <a:pt x="2180332" y="1250156"/>
                </a:moveTo>
                <a:cubicBezTo>
                  <a:pt x="2175371" y="1250156"/>
                  <a:pt x="2172890" y="1252636"/>
                  <a:pt x="2172890" y="1257597"/>
                </a:cubicBezTo>
                <a:cubicBezTo>
                  <a:pt x="2172890" y="1262559"/>
                  <a:pt x="2175371" y="1267519"/>
                  <a:pt x="2180332" y="1272480"/>
                </a:cubicBezTo>
                <a:lnTo>
                  <a:pt x="2187773" y="1265039"/>
                </a:lnTo>
                <a:cubicBezTo>
                  <a:pt x="2187773" y="1255117"/>
                  <a:pt x="2185293" y="1250156"/>
                  <a:pt x="2180332" y="1250156"/>
                </a:cubicBezTo>
                <a:close/>
                <a:moveTo>
                  <a:pt x="6057304" y="1242714"/>
                </a:moveTo>
                <a:lnTo>
                  <a:pt x="6064745" y="1242714"/>
                </a:lnTo>
                <a:cubicBezTo>
                  <a:pt x="6064745" y="1242714"/>
                  <a:pt x="6065986" y="1243955"/>
                  <a:pt x="6068466" y="1246435"/>
                </a:cubicBezTo>
                <a:cubicBezTo>
                  <a:pt x="6070946" y="1248915"/>
                  <a:pt x="6072187" y="1252636"/>
                  <a:pt x="6072187" y="1257597"/>
                </a:cubicBezTo>
                <a:lnTo>
                  <a:pt x="6064745" y="1257597"/>
                </a:lnTo>
                <a:close/>
                <a:moveTo>
                  <a:pt x="5499199" y="1242714"/>
                </a:moveTo>
                <a:cubicBezTo>
                  <a:pt x="5499199" y="1247676"/>
                  <a:pt x="5499199" y="1250156"/>
                  <a:pt x="5499199" y="1250156"/>
                </a:cubicBezTo>
                <a:lnTo>
                  <a:pt x="5506640" y="1250156"/>
                </a:lnTo>
                <a:cubicBezTo>
                  <a:pt x="5506640" y="1245195"/>
                  <a:pt x="5506640" y="1242714"/>
                  <a:pt x="5506640" y="1242714"/>
                </a:cubicBezTo>
                <a:cubicBezTo>
                  <a:pt x="5506640" y="1242714"/>
                  <a:pt x="5504160" y="1242714"/>
                  <a:pt x="5499199" y="1242714"/>
                </a:cubicBezTo>
                <a:close/>
                <a:moveTo>
                  <a:pt x="5208984" y="1242714"/>
                </a:moveTo>
                <a:cubicBezTo>
                  <a:pt x="5204022" y="1242714"/>
                  <a:pt x="5201542" y="1245195"/>
                  <a:pt x="5201542" y="1250156"/>
                </a:cubicBezTo>
                <a:lnTo>
                  <a:pt x="5208984" y="1250156"/>
                </a:lnTo>
                <a:close/>
                <a:moveTo>
                  <a:pt x="2411015" y="1242714"/>
                </a:moveTo>
                <a:cubicBezTo>
                  <a:pt x="2411015" y="1242714"/>
                  <a:pt x="2411015" y="1243955"/>
                  <a:pt x="2411015" y="1246435"/>
                </a:cubicBezTo>
                <a:cubicBezTo>
                  <a:pt x="2411015" y="1248915"/>
                  <a:pt x="2408534" y="1250156"/>
                  <a:pt x="2403574" y="1250156"/>
                </a:cubicBezTo>
                <a:close/>
                <a:moveTo>
                  <a:pt x="1689199" y="1242714"/>
                </a:moveTo>
                <a:lnTo>
                  <a:pt x="1689199" y="1257597"/>
                </a:lnTo>
                <a:cubicBezTo>
                  <a:pt x="1689199" y="1267519"/>
                  <a:pt x="1686718" y="1272480"/>
                  <a:pt x="1681757" y="1272480"/>
                </a:cubicBezTo>
                <a:cubicBezTo>
                  <a:pt x="1671836" y="1267519"/>
                  <a:pt x="1666875" y="1265039"/>
                  <a:pt x="1666875" y="1265039"/>
                </a:cubicBezTo>
                <a:cubicBezTo>
                  <a:pt x="1666875" y="1265039"/>
                  <a:pt x="1670595" y="1263798"/>
                  <a:pt x="1678037" y="1261318"/>
                </a:cubicBezTo>
                <a:cubicBezTo>
                  <a:pt x="1685478" y="1258838"/>
                  <a:pt x="1686718" y="1255117"/>
                  <a:pt x="1681757" y="1250156"/>
                </a:cubicBezTo>
                <a:cubicBezTo>
                  <a:pt x="1681757" y="1245195"/>
                  <a:pt x="1684238" y="1242714"/>
                  <a:pt x="1689199" y="1242714"/>
                </a:cubicBezTo>
                <a:close/>
                <a:moveTo>
                  <a:pt x="6020097" y="1235273"/>
                </a:moveTo>
                <a:lnTo>
                  <a:pt x="6027538" y="1250156"/>
                </a:lnTo>
                <a:cubicBezTo>
                  <a:pt x="6027538" y="1255117"/>
                  <a:pt x="6027538" y="1257597"/>
                  <a:pt x="6027538" y="1257597"/>
                </a:cubicBezTo>
                <a:lnTo>
                  <a:pt x="6020097" y="1257597"/>
                </a:lnTo>
                <a:cubicBezTo>
                  <a:pt x="6020097" y="1252636"/>
                  <a:pt x="6017617" y="1251397"/>
                  <a:pt x="6012656" y="1253877"/>
                </a:cubicBezTo>
                <a:cubicBezTo>
                  <a:pt x="6007694" y="1256357"/>
                  <a:pt x="6003974" y="1260077"/>
                  <a:pt x="6001493" y="1265039"/>
                </a:cubicBezTo>
                <a:cubicBezTo>
                  <a:pt x="5999013" y="1270000"/>
                  <a:pt x="6000253" y="1270000"/>
                  <a:pt x="6005214" y="1265039"/>
                </a:cubicBezTo>
                <a:lnTo>
                  <a:pt x="6012656" y="1265039"/>
                </a:lnTo>
                <a:cubicBezTo>
                  <a:pt x="6012656" y="1270000"/>
                  <a:pt x="6010175" y="1272480"/>
                  <a:pt x="6005214" y="1272480"/>
                </a:cubicBezTo>
                <a:cubicBezTo>
                  <a:pt x="6000253" y="1272480"/>
                  <a:pt x="5997773" y="1271239"/>
                  <a:pt x="5997773" y="1268759"/>
                </a:cubicBezTo>
                <a:cubicBezTo>
                  <a:pt x="5997773" y="1266279"/>
                  <a:pt x="5995293" y="1265039"/>
                  <a:pt x="5990331" y="1265039"/>
                </a:cubicBezTo>
                <a:lnTo>
                  <a:pt x="5982890" y="1265039"/>
                </a:lnTo>
                <a:lnTo>
                  <a:pt x="5982890" y="1257597"/>
                </a:lnTo>
                <a:cubicBezTo>
                  <a:pt x="5987851" y="1257597"/>
                  <a:pt x="5992811" y="1255117"/>
                  <a:pt x="5997773" y="1250156"/>
                </a:cubicBezTo>
                <a:cubicBezTo>
                  <a:pt x="6002734" y="1245195"/>
                  <a:pt x="6005214" y="1245195"/>
                  <a:pt x="6005214" y="1250156"/>
                </a:cubicBezTo>
                <a:cubicBezTo>
                  <a:pt x="6010175" y="1250156"/>
                  <a:pt x="6012656" y="1248915"/>
                  <a:pt x="6012656" y="1246435"/>
                </a:cubicBezTo>
                <a:cubicBezTo>
                  <a:pt x="6012656" y="1243955"/>
                  <a:pt x="6013896" y="1241474"/>
                  <a:pt x="6016376" y="1238994"/>
                </a:cubicBezTo>
                <a:cubicBezTo>
                  <a:pt x="6018856" y="1236514"/>
                  <a:pt x="6020097" y="1235273"/>
                  <a:pt x="6020097" y="1235273"/>
                </a:cubicBezTo>
                <a:close/>
                <a:moveTo>
                  <a:pt x="5142011" y="1235273"/>
                </a:moveTo>
                <a:cubicBezTo>
                  <a:pt x="5142011" y="1240234"/>
                  <a:pt x="5142011" y="1245195"/>
                  <a:pt x="5142011" y="1250156"/>
                </a:cubicBezTo>
                <a:lnTo>
                  <a:pt x="5134570" y="1242714"/>
                </a:lnTo>
                <a:close/>
                <a:moveTo>
                  <a:pt x="2775644" y="1235273"/>
                </a:moveTo>
                <a:cubicBezTo>
                  <a:pt x="2775644" y="1235273"/>
                  <a:pt x="2774404" y="1236514"/>
                  <a:pt x="2771923" y="1238994"/>
                </a:cubicBezTo>
                <a:cubicBezTo>
                  <a:pt x="2769443" y="1241474"/>
                  <a:pt x="2768203" y="1242714"/>
                  <a:pt x="2768203" y="1242714"/>
                </a:cubicBezTo>
                <a:lnTo>
                  <a:pt x="2760761" y="1242714"/>
                </a:lnTo>
                <a:close/>
                <a:moveTo>
                  <a:pt x="1649201" y="1230622"/>
                </a:moveTo>
                <a:cubicBezTo>
                  <a:pt x="1651062" y="1231243"/>
                  <a:pt x="1651992" y="1232792"/>
                  <a:pt x="1651992" y="1235273"/>
                </a:cubicBezTo>
                <a:cubicBezTo>
                  <a:pt x="1656953" y="1240234"/>
                  <a:pt x="1656953" y="1242714"/>
                  <a:pt x="1651992" y="1242714"/>
                </a:cubicBezTo>
                <a:cubicBezTo>
                  <a:pt x="1647031" y="1242714"/>
                  <a:pt x="1639590" y="1242714"/>
                  <a:pt x="1629668" y="1242714"/>
                </a:cubicBezTo>
                <a:lnTo>
                  <a:pt x="1614785" y="1242714"/>
                </a:lnTo>
                <a:lnTo>
                  <a:pt x="1622226" y="1235273"/>
                </a:lnTo>
                <a:cubicBezTo>
                  <a:pt x="1627187" y="1235273"/>
                  <a:pt x="1633388" y="1234032"/>
                  <a:pt x="1640830" y="1231552"/>
                </a:cubicBezTo>
                <a:cubicBezTo>
                  <a:pt x="1644550" y="1230312"/>
                  <a:pt x="1647341" y="1230002"/>
                  <a:pt x="1649201" y="1230622"/>
                </a:cubicBezTo>
                <a:close/>
                <a:moveTo>
                  <a:pt x="5841503" y="1227832"/>
                </a:moveTo>
                <a:cubicBezTo>
                  <a:pt x="5836542" y="1232793"/>
                  <a:pt x="5832821" y="1234032"/>
                  <a:pt x="5830341" y="1231552"/>
                </a:cubicBezTo>
                <a:cubicBezTo>
                  <a:pt x="5827861" y="1229072"/>
                  <a:pt x="5825380" y="1229072"/>
                  <a:pt x="5822900" y="1231552"/>
                </a:cubicBezTo>
                <a:cubicBezTo>
                  <a:pt x="5820420" y="1234032"/>
                  <a:pt x="5819179" y="1237753"/>
                  <a:pt x="5819179" y="1242714"/>
                </a:cubicBezTo>
                <a:cubicBezTo>
                  <a:pt x="5819179" y="1242714"/>
                  <a:pt x="5820420" y="1242714"/>
                  <a:pt x="5822900" y="1242714"/>
                </a:cubicBezTo>
                <a:cubicBezTo>
                  <a:pt x="5825380" y="1242714"/>
                  <a:pt x="5826620" y="1240234"/>
                  <a:pt x="5826620" y="1235273"/>
                </a:cubicBezTo>
                <a:lnTo>
                  <a:pt x="5841503" y="1235273"/>
                </a:lnTo>
                <a:cubicBezTo>
                  <a:pt x="5846465" y="1230312"/>
                  <a:pt x="5846465" y="1227832"/>
                  <a:pt x="5841503" y="1227832"/>
                </a:cubicBezTo>
                <a:close/>
                <a:moveTo>
                  <a:pt x="4896445" y="1227832"/>
                </a:moveTo>
                <a:lnTo>
                  <a:pt x="4903886" y="1235273"/>
                </a:lnTo>
                <a:cubicBezTo>
                  <a:pt x="4903886" y="1235273"/>
                  <a:pt x="4901406" y="1235273"/>
                  <a:pt x="4896445" y="1235273"/>
                </a:cubicBezTo>
                <a:cubicBezTo>
                  <a:pt x="4896445" y="1235273"/>
                  <a:pt x="4896445" y="1232793"/>
                  <a:pt x="4896445" y="1227832"/>
                </a:cubicBezTo>
                <a:close/>
                <a:moveTo>
                  <a:pt x="4639716" y="1227832"/>
                </a:moveTo>
                <a:cubicBezTo>
                  <a:pt x="4632275" y="1227832"/>
                  <a:pt x="4628554" y="1230312"/>
                  <a:pt x="4628554" y="1235273"/>
                </a:cubicBezTo>
                <a:lnTo>
                  <a:pt x="4635996" y="1235273"/>
                </a:lnTo>
                <a:cubicBezTo>
                  <a:pt x="4640957" y="1235273"/>
                  <a:pt x="4645917" y="1235273"/>
                  <a:pt x="4650878" y="1235273"/>
                </a:cubicBezTo>
                <a:cubicBezTo>
                  <a:pt x="4650878" y="1230312"/>
                  <a:pt x="4647158" y="1227832"/>
                  <a:pt x="4639716" y="1227832"/>
                </a:cubicBezTo>
                <a:close/>
                <a:moveTo>
                  <a:pt x="2344043" y="1227832"/>
                </a:moveTo>
                <a:cubicBezTo>
                  <a:pt x="2344043" y="1232793"/>
                  <a:pt x="2345282" y="1235273"/>
                  <a:pt x="2347763" y="1235273"/>
                </a:cubicBezTo>
                <a:cubicBezTo>
                  <a:pt x="2350244" y="1235273"/>
                  <a:pt x="2351484" y="1235273"/>
                  <a:pt x="2351484" y="1235273"/>
                </a:cubicBezTo>
                <a:cubicBezTo>
                  <a:pt x="2351484" y="1235273"/>
                  <a:pt x="2351484" y="1232793"/>
                  <a:pt x="2351484" y="1227832"/>
                </a:cubicBezTo>
                <a:cubicBezTo>
                  <a:pt x="2346523" y="1227832"/>
                  <a:pt x="2344043" y="1227832"/>
                  <a:pt x="2344043" y="1227832"/>
                </a:cubicBezTo>
                <a:close/>
                <a:moveTo>
                  <a:pt x="6038700" y="1225971"/>
                </a:moveTo>
                <a:cubicBezTo>
                  <a:pt x="6041181" y="1224731"/>
                  <a:pt x="6044902" y="1227832"/>
                  <a:pt x="6049863" y="1235273"/>
                </a:cubicBezTo>
                <a:lnTo>
                  <a:pt x="6049863" y="1250156"/>
                </a:lnTo>
                <a:cubicBezTo>
                  <a:pt x="6049863" y="1255117"/>
                  <a:pt x="6047382" y="1257597"/>
                  <a:pt x="6042421" y="1257597"/>
                </a:cubicBezTo>
                <a:cubicBezTo>
                  <a:pt x="6037460" y="1257597"/>
                  <a:pt x="6034980" y="1252636"/>
                  <a:pt x="6034980" y="1242714"/>
                </a:cubicBezTo>
                <a:cubicBezTo>
                  <a:pt x="6034980" y="1232792"/>
                  <a:pt x="6036220" y="1227211"/>
                  <a:pt x="6038700" y="1225971"/>
                </a:cubicBezTo>
                <a:close/>
                <a:moveTo>
                  <a:pt x="5723370" y="1224111"/>
                </a:moveTo>
                <a:cubicBezTo>
                  <a:pt x="5721510" y="1224111"/>
                  <a:pt x="5719960" y="1225351"/>
                  <a:pt x="5718720" y="1227832"/>
                </a:cubicBezTo>
                <a:cubicBezTo>
                  <a:pt x="5716240" y="1232793"/>
                  <a:pt x="5717479" y="1235273"/>
                  <a:pt x="5722441" y="1235273"/>
                </a:cubicBezTo>
                <a:cubicBezTo>
                  <a:pt x="5727402" y="1240234"/>
                  <a:pt x="5731123" y="1241474"/>
                  <a:pt x="5733603" y="1238994"/>
                </a:cubicBezTo>
                <a:cubicBezTo>
                  <a:pt x="5736083" y="1236514"/>
                  <a:pt x="5734843" y="1232793"/>
                  <a:pt x="5729882" y="1227832"/>
                </a:cubicBezTo>
                <a:cubicBezTo>
                  <a:pt x="5727401" y="1225351"/>
                  <a:pt x="5725231" y="1224111"/>
                  <a:pt x="5723370" y="1224111"/>
                </a:cubicBezTo>
                <a:close/>
                <a:moveTo>
                  <a:pt x="5099223" y="1224111"/>
                </a:moveTo>
                <a:cubicBezTo>
                  <a:pt x="5100463" y="1224111"/>
                  <a:pt x="5102323" y="1225351"/>
                  <a:pt x="5104804" y="1227832"/>
                </a:cubicBezTo>
                <a:cubicBezTo>
                  <a:pt x="5109765" y="1227832"/>
                  <a:pt x="5109765" y="1229072"/>
                  <a:pt x="5104804" y="1231552"/>
                </a:cubicBezTo>
                <a:cubicBezTo>
                  <a:pt x="5099843" y="1234032"/>
                  <a:pt x="5097363" y="1235273"/>
                  <a:pt x="5097363" y="1235273"/>
                </a:cubicBezTo>
                <a:cubicBezTo>
                  <a:pt x="5097363" y="1235273"/>
                  <a:pt x="5097363" y="1232793"/>
                  <a:pt x="5097363" y="1227832"/>
                </a:cubicBezTo>
                <a:cubicBezTo>
                  <a:pt x="5097363" y="1225351"/>
                  <a:pt x="5097982" y="1224111"/>
                  <a:pt x="5099223" y="1224111"/>
                </a:cubicBezTo>
                <a:close/>
                <a:moveTo>
                  <a:pt x="4808078" y="1223181"/>
                </a:moveTo>
                <a:cubicBezTo>
                  <a:pt x="4806218" y="1222561"/>
                  <a:pt x="4804667" y="1222871"/>
                  <a:pt x="4803427" y="1224111"/>
                </a:cubicBezTo>
                <a:cubicBezTo>
                  <a:pt x="4800947" y="1226591"/>
                  <a:pt x="4799706" y="1230312"/>
                  <a:pt x="4799706" y="1235273"/>
                </a:cubicBezTo>
                <a:lnTo>
                  <a:pt x="4807148" y="1242714"/>
                </a:lnTo>
                <a:lnTo>
                  <a:pt x="4807148" y="1235273"/>
                </a:lnTo>
                <a:lnTo>
                  <a:pt x="4814589" y="1227832"/>
                </a:lnTo>
                <a:cubicBezTo>
                  <a:pt x="4812108" y="1225351"/>
                  <a:pt x="4809938" y="1223801"/>
                  <a:pt x="4808078" y="1223181"/>
                </a:cubicBezTo>
                <a:close/>
                <a:moveTo>
                  <a:pt x="4574653" y="1222202"/>
                </a:moveTo>
                <a:lnTo>
                  <a:pt x="4572744" y="1224111"/>
                </a:lnTo>
                <a:cubicBezTo>
                  <a:pt x="4570263" y="1226591"/>
                  <a:pt x="4569023" y="1227832"/>
                  <a:pt x="4569023" y="1227832"/>
                </a:cubicBezTo>
                <a:close/>
                <a:moveTo>
                  <a:pt x="7032128" y="1220390"/>
                </a:moveTo>
                <a:cubicBezTo>
                  <a:pt x="7032128" y="1220390"/>
                  <a:pt x="7032128" y="1222870"/>
                  <a:pt x="7032128" y="1227832"/>
                </a:cubicBezTo>
                <a:cubicBezTo>
                  <a:pt x="7032128" y="1227832"/>
                  <a:pt x="7029648" y="1227832"/>
                  <a:pt x="7024686" y="1227832"/>
                </a:cubicBezTo>
                <a:cubicBezTo>
                  <a:pt x="7024686" y="1222870"/>
                  <a:pt x="7027166" y="1220390"/>
                  <a:pt x="7032128" y="1220390"/>
                </a:cubicBezTo>
                <a:close/>
                <a:moveTo>
                  <a:pt x="5901034" y="1220390"/>
                </a:moveTo>
                <a:cubicBezTo>
                  <a:pt x="5905996" y="1220390"/>
                  <a:pt x="5908476" y="1221631"/>
                  <a:pt x="5908476" y="1224111"/>
                </a:cubicBezTo>
                <a:cubicBezTo>
                  <a:pt x="5908476" y="1226591"/>
                  <a:pt x="5905996" y="1227832"/>
                  <a:pt x="5901034" y="1227832"/>
                </a:cubicBezTo>
                <a:close/>
                <a:moveTo>
                  <a:pt x="5804296" y="1220390"/>
                </a:moveTo>
                <a:cubicBezTo>
                  <a:pt x="5799335" y="1225352"/>
                  <a:pt x="5791893" y="1227832"/>
                  <a:pt x="5781972" y="1227832"/>
                </a:cubicBezTo>
                <a:cubicBezTo>
                  <a:pt x="5772050" y="1227832"/>
                  <a:pt x="5769569" y="1232793"/>
                  <a:pt x="5774531" y="1242714"/>
                </a:cubicBezTo>
                <a:lnTo>
                  <a:pt x="5796855" y="1242714"/>
                </a:lnTo>
                <a:cubicBezTo>
                  <a:pt x="5791893" y="1242714"/>
                  <a:pt x="5794375" y="1240234"/>
                  <a:pt x="5804296" y="1235273"/>
                </a:cubicBezTo>
                <a:cubicBezTo>
                  <a:pt x="5804296" y="1230312"/>
                  <a:pt x="5805537" y="1226591"/>
                  <a:pt x="5808017" y="1224111"/>
                </a:cubicBezTo>
                <a:cubicBezTo>
                  <a:pt x="5810497" y="1221631"/>
                  <a:pt x="5811738" y="1220390"/>
                  <a:pt x="5811738" y="1220390"/>
                </a:cubicBezTo>
                <a:close/>
                <a:moveTo>
                  <a:pt x="5588495" y="1220390"/>
                </a:moveTo>
                <a:lnTo>
                  <a:pt x="5581054" y="1227832"/>
                </a:lnTo>
                <a:cubicBezTo>
                  <a:pt x="5581054" y="1227832"/>
                  <a:pt x="5583534" y="1227832"/>
                  <a:pt x="5588495" y="1227832"/>
                </a:cubicBezTo>
                <a:cubicBezTo>
                  <a:pt x="5593457" y="1227832"/>
                  <a:pt x="5595937" y="1227832"/>
                  <a:pt x="5595937" y="1227832"/>
                </a:cubicBezTo>
                <a:cubicBezTo>
                  <a:pt x="5595937" y="1232793"/>
                  <a:pt x="5594696" y="1235273"/>
                  <a:pt x="5592216" y="1235273"/>
                </a:cubicBezTo>
                <a:cubicBezTo>
                  <a:pt x="5589736" y="1235273"/>
                  <a:pt x="5588495" y="1235273"/>
                  <a:pt x="5588495" y="1235273"/>
                </a:cubicBezTo>
                <a:lnTo>
                  <a:pt x="5588495" y="1242714"/>
                </a:lnTo>
                <a:cubicBezTo>
                  <a:pt x="5588495" y="1242714"/>
                  <a:pt x="5583534" y="1242714"/>
                  <a:pt x="5573613" y="1242714"/>
                </a:cubicBezTo>
                <a:cubicBezTo>
                  <a:pt x="5573613" y="1242714"/>
                  <a:pt x="5572372" y="1243955"/>
                  <a:pt x="5569892" y="1246435"/>
                </a:cubicBezTo>
                <a:cubicBezTo>
                  <a:pt x="5567412" y="1248915"/>
                  <a:pt x="5566171" y="1250156"/>
                  <a:pt x="5566171" y="1250156"/>
                </a:cubicBezTo>
                <a:cubicBezTo>
                  <a:pt x="5566171" y="1260077"/>
                  <a:pt x="5563691" y="1262559"/>
                  <a:pt x="5558730" y="1257597"/>
                </a:cubicBezTo>
                <a:lnTo>
                  <a:pt x="5549801" y="1265039"/>
                </a:lnTo>
                <a:lnTo>
                  <a:pt x="5555009" y="1265039"/>
                </a:lnTo>
                <a:cubicBezTo>
                  <a:pt x="5557489" y="1265039"/>
                  <a:pt x="5557489" y="1267519"/>
                  <a:pt x="5555009" y="1272480"/>
                </a:cubicBezTo>
                <a:cubicBezTo>
                  <a:pt x="5552529" y="1277441"/>
                  <a:pt x="5550048" y="1277441"/>
                  <a:pt x="5547568" y="1272480"/>
                </a:cubicBezTo>
                <a:lnTo>
                  <a:pt x="5546709" y="1269904"/>
                </a:lnTo>
                <a:lnTo>
                  <a:pt x="5543847" y="1279922"/>
                </a:lnTo>
                <a:lnTo>
                  <a:pt x="5536406" y="1294804"/>
                </a:lnTo>
                <a:cubicBezTo>
                  <a:pt x="5531444" y="1294804"/>
                  <a:pt x="5531444" y="1292324"/>
                  <a:pt x="5536406" y="1287363"/>
                </a:cubicBezTo>
                <a:cubicBezTo>
                  <a:pt x="5536406" y="1282402"/>
                  <a:pt x="5536406" y="1279922"/>
                  <a:pt x="5536406" y="1279922"/>
                </a:cubicBezTo>
                <a:cubicBezTo>
                  <a:pt x="5531444" y="1279922"/>
                  <a:pt x="5528964" y="1279922"/>
                  <a:pt x="5528964" y="1279922"/>
                </a:cubicBezTo>
                <a:cubicBezTo>
                  <a:pt x="5528964" y="1279922"/>
                  <a:pt x="5528964" y="1277441"/>
                  <a:pt x="5528964" y="1272480"/>
                </a:cubicBezTo>
                <a:cubicBezTo>
                  <a:pt x="5528964" y="1267519"/>
                  <a:pt x="5526484" y="1263798"/>
                  <a:pt x="5521523" y="1261318"/>
                </a:cubicBezTo>
                <a:cubicBezTo>
                  <a:pt x="5516561" y="1258838"/>
                  <a:pt x="5514081" y="1262559"/>
                  <a:pt x="5514081" y="1272480"/>
                </a:cubicBezTo>
                <a:lnTo>
                  <a:pt x="5506640" y="1272480"/>
                </a:lnTo>
                <a:cubicBezTo>
                  <a:pt x="5506640" y="1257597"/>
                  <a:pt x="5499199" y="1250156"/>
                  <a:pt x="5484316" y="1250156"/>
                </a:cubicBezTo>
                <a:cubicBezTo>
                  <a:pt x="5484316" y="1250156"/>
                  <a:pt x="5481836" y="1252636"/>
                  <a:pt x="5476874" y="1257597"/>
                </a:cubicBezTo>
                <a:cubicBezTo>
                  <a:pt x="5476874" y="1252636"/>
                  <a:pt x="5475634" y="1248915"/>
                  <a:pt x="5473154" y="1246435"/>
                </a:cubicBezTo>
                <a:cubicBezTo>
                  <a:pt x="5470674" y="1243955"/>
                  <a:pt x="5468192" y="1243955"/>
                  <a:pt x="5465712" y="1246435"/>
                </a:cubicBezTo>
                <a:cubicBezTo>
                  <a:pt x="5463232" y="1248915"/>
                  <a:pt x="5463232" y="1252636"/>
                  <a:pt x="5465712" y="1257597"/>
                </a:cubicBezTo>
                <a:cubicBezTo>
                  <a:pt x="5468192" y="1262559"/>
                  <a:pt x="5471913" y="1265039"/>
                  <a:pt x="5476874" y="1265039"/>
                </a:cubicBezTo>
                <a:cubicBezTo>
                  <a:pt x="5481836" y="1265039"/>
                  <a:pt x="5484316" y="1265039"/>
                  <a:pt x="5484316" y="1265039"/>
                </a:cubicBezTo>
                <a:cubicBezTo>
                  <a:pt x="5484316" y="1270000"/>
                  <a:pt x="5486796" y="1272480"/>
                  <a:pt x="5491757" y="1272480"/>
                </a:cubicBezTo>
                <a:lnTo>
                  <a:pt x="5499199" y="1279922"/>
                </a:lnTo>
                <a:cubicBezTo>
                  <a:pt x="5499199" y="1284883"/>
                  <a:pt x="5499199" y="1287363"/>
                  <a:pt x="5499199" y="1287363"/>
                </a:cubicBezTo>
                <a:lnTo>
                  <a:pt x="5491757" y="1287363"/>
                </a:lnTo>
                <a:cubicBezTo>
                  <a:pt x="5491757" y="1282402"/>
                  <a:pt x="5491757" y="1279922"/>
                  <a:pt x="5491757" y="1279922"/>
                </a:cubicBezTo>
                <a:cubicBezTo>
                  <a:pt x="5486796" y="1279922"/>
                  <a:pt x="5484316" y="1277441"/>
                  <a:pt x="5484316" y="1272480"/>
                </a:cubicBezTo>
                <a:cubicBezTo>
                  <a:pt x="5469433" y="1262559"/>
                  <a:pt x="5461991" y="1267519"/>
                  <a:pt x="5461991" y="1287363"/>
                </a:cubicBezTo>
                <a:lnTo>
                  <a:pt x="5461991" y="1281782"/>
                </a:lnTo>
                <a:cubicBezTo>
                  <a:pt x="5461991" y="1278062"/>
                  <a:pt x="5461991" y="1274961"/>
                  <a:pt x="5461991" y="1272480"/>
                </a:cubicBezTo>
                <a:cubicBezTo>
                  <a:pt x="5461991" y="1267519"/>
                  <a:pt x="5460751" y="1263798"/>
                  <a:pt x="5458271" y="1261318"/>
                </a:cubicBezTo>
                <a:cubicBezTo>
                  <a:pt x="5455791" y="1258838"/>
                  <a:pt x="5454550" y="1260077"/>
                  <a:pt x="5454550" y="1265039"/>
                </a:cubicBezTo>
                <a:cubicBezTo>
                  <a:pt x="5449589" y="1265039"/>
                  <a:pt x="5447109" y="1265039"/>
                  <a:pt x="5447109" y="1265039"/>
                </a:cubicBezTo>
                <a:cubicBezTo>
                  <a:pt x="5447109" y="1265039"/>
                  <a:pt x="5449589" y="1267519"/>
                  <a:pt x="5454550" y="1272480"/>
                </a:cubicBezTo>
                <a:cubicBezTo>
                  <a:pt x="5449589" y="1272480"/>
                  <a:pt x="5444629" y="1274960"/>
                  <a:pt x="5439667" y="1279922"/>
                </a:cubicBezTo>
                <a:cubicBezTo>
                  <a:pt x="5434706" y="1284883"/>
                  <a:pt x="5429746" y="1287363"/>
                  <a:pt x="5424784" y="1287363"/>
                </a:cubicBezTo>
                <a:cubicBezTo>
                  <a:pt x="5419823" y="1287363"/>
                  <a:pt x="5417343" y="1284883"/>
                  <a:pt x="5417343" y="1279922"/>
                </a:cubicBezTo>
                <a:cubicBezTo>
                  <a:pt x="5412382" y="1274960"/>
                  <a:pt x="5409902" y="1271239"/>
                  <a:pt x="5409902" y="1268759"/>
                </a:cubicBezTo>
                <a:cubicBezTo>
                  <a:pt x="5409902" y="1266279"/>
                  <a:pt x="5412382" y="1265039"/>
                  <a:pt x="5417343" y="1265039"/>
                </a:cubicBezTo>
                <a:cubicBezTo>
                  <a:pt x="5422304" y="1265039"/>
                  <a:pt x="5424784" y="1265039"/>
                  <a:pt x="5424784" y="1265039"/>
                </a:cubicBezTo>
                <a:cubicBezTo>
                  <a:pt x="5424784" y="1250156"/>
                  <a:pt x="5427265" y="1245195"/>
                  <a:pt x="5432226" y="1250156"/>
                </a:cubicBezTo>
                <a:cubicBezTo>
                  <a:pt x="5437187" y="1250156"/>
                  <a:pt x="5440908" y="1248915"/>
                  <a:pt x="5443388" y="1246435"/>
                </a:cubicBezTo>
                <a:cubicBezTo>
                  <a:pt x="5445868" y="1243955"/>
                  <a:pt x="5444629" y="1241474"/>
                  <a:pt x="5439667" y="1238994"/>
                </a:cubicBezTo>
                <a:cubicBezTo>
                  <a:pt x="5434706" y="1236514"/>
                  <a:pt x="5430985" y="1236514"/>
                  <a:pt x="5428505" y="1238994"/>
                </a:cubicBezTo>
                <a:cubicBezTo>
                  <a:pt x="5426025" y="1241474"/>
                  <a:pt x="5424784" y="1242714"/>
                  <a:pt x="5424784" y="1242714"/>
                </a:cubicBezTo>
                <a:lnTo>
                  <a:pt x="5417343" y="1250156"/>
                </a:lnTo>
                <a:cubicBezTo>
                  <a:pt x="5417343" y="1250156"/>
                  <a:pt x="5417343" y="1252636"/>
                  <a:pt x="5417343" y="1257597"/>
                </a:cubicBezTo>
                <a:cubicBezTo>
                  <a:pt x="5412382" y="1257597"/>
                  <a:pt x="5409902" y="1257597"/>
                  <a:pt x="5409902" y="1257597"/>
                </a:cubicBezTo>
                <a:cubicBezTo>
                  <a:pt x="5409902" y="1252636"/>
                  <a:pt x="5407422" y="1250156"/>
                  <a:pt x="5402460" y="1250156"/>
                </a:cubicBezTo>
                <a:lnTo>
                  <a:pt x="5395019" y="1257597"/>
                </a:lnTo>
                <a:lnTo>
                  <a:pt x="5402460" y="1257597"/>
                </a:lnTo>
                <a:cubicBezTo>
                  <a:pt x="5397499" y="1257597"/>
                  <a:pt x="5390058" y="1262559"/>
                  <a:pt x="5380136" y="1272480"/>
                </a:cubicBezTo>
                <a:lnTo>
                  <a:pt x="5372695" y="1279922"/>
                </a:lnTo>
                <a:lnTo>
                  <a:pt x="5357812" y="1294804"/>
                </a:lnTo>
                <a:cubicBezTo>
                  <a:pt x="5357812" y="1294804"/>
                  <a:pt x="5356571" y="1296045"/>
                  <a:pt x="5354091" y="1298525"/>
                </a:cubicBezTo>
                <a:cubicBezTo>
                  <a:pt x="5351611" y="1301005"/>
                  <a:pt x="5350370" y="1304726"/>
                  <a:pt x="5350370" y="1309687"/>
                </a:cubicBezTo>
                <a:cubicBezTo>
                  <a:pt x="5345409" y="1314648"/>
                  <a:pt x="5345409" y="1317129"/>
                  <a:pt x="5350370" y="1317129"/>
                </a:cubicBezTo>
                <a:cubicBezTo>
                  <a:pt x="5350370" y="1317129"/>
                  <a:pt x="5352850" y="1317129"/>
                  <a:pt x="5357812" y="1317129"/>
                </a:cubicBezTo>
                <a:cubicBezTo>
                  <a:pt x="5362773" y="1317129"/>
                  <a:pt x="5364013" y="1323329"/>
                  <a:pt x="5361533" y="1335732"/>
                </a:cubicBezTo>
                <a:cubicBezTo>
                  <a:pt x="5359052" y="1348135"/>
                  <a:pt x="5360292" y="1354336"/>
                  <a:pt x="5365253" y="1354336"/>
                </a:cubicBezTo>
                <a:cubicBezTo>
                  <a:pt x="5365253" y="1354336"/>
                  <a:pt x="5365253" y="1353095"/>
                  <a:pt x="5365253" y="1350615"/>
                </a:cubicBezTo>
                <a:cubicBezTo>
                  <a:pt x="5365253" y="1348135"/>
                  <a:pt x="5365253" y="1344414"/>
                  <a:pt x="5365253" y="1339453"/>
                </a:cubicBezTo>
                <a:lnTo>
                  <a:pt x="5372695" y="1332011"/>
                </a:lnTo>
                <a:lnTo>
                  <a:pt x="5380136" y="1332011"/>
                </a:lnTo>
                <a:lnTo>
                  <a:pt x="5387577" y="1339453"/>
                </a:lnTo>
                <a:cubicBezTo>
                  <a:pt x="5387577" y="1344414"/>
                  <a:pt x="5388818" y="1345654"/>
                  <a:pt x="5391298" y="1343173"/>
                </a:cubicBezTo>
                <a:cubicBezTo>
                  <a:pt x="5393778" y="1340693"/>
                  <a:pt x="5397499" y="1339453"/>
                  <a:pt x="5402460" y="1339453"/>
                </a:cubicBezTo>
                <a:lnTo>
                  <a:pt x="5417343" y="1332011"/>
                </a:lnTo>
                <a:cubicBezTo>
                  <a:pt x="5427265" y="1327050"/>
                  <a:pt x="5439667" y="1324570"/>
                  <a:pt x="5454550" y="1324570"/>
                </a:cubicBezTo>
                <a:cubicBezTo>
                  <a:pt x="5469433" y="1324570"/>
                  <a:pt x="5478115" y="1324570"/>
                  <a:pt x="5480595" y="1324570"/>
                </a:cubicBezTo>
                <a:cubicBezTo>
                  <a:pt x="5483075" y="1324570"/>
                  <a:pt x="5484316" y="1322090"/>
                  <a:pt x="5484316" y="1317129"/>
                </a:cubicBezTo>
                <a:cubicBezTo>
                  <a:pt x="5479354" y="1307207"/>
                  <a:pt x="5479354" y="1303486"/>
                  <a:pt x="5484316" y="1305966"/>
                </a:cubicBezTo>
                <a:cubicBezTo>
                  <a:pt x="5489277" y="1308447"/>
                  <a:pt x="5491757" y="1307207"/>
                  <a:pt x="5491757" y="1302246"/>
                </a:cubicBezTo>
                <a:cubicBezTo>
                  <a:pt x="5496718" y="1302246"/>
                  <a:pt x="5499199" y="1302246"/>
                  <a:pt x="5499199" y="1302246"/>
                </a:cubicBezTo>
                <a:cubicBezTo>
                  <a:pt x="5499199" y="1302246"/>
                  <a:pt x="5499199" y="1304726"/>
                  <a:pt x="5499199" y="1309687"/>
                </a:cubicBezTo>
                <a:cubicBezTo>
                  <a:pt x="5499199" y="1314648"/>
                  <a:pt x="5496718" y="1317129"/>
                  <a:pt x="5491757" y="1317129"/>
                </a:cubicBezTo>
                <a:lnTo>
                  <a:pt x="5499199" y="1332011"/>
                </a:lnTo>
                <a:cubicBezTo>
                  <a:pt x="5504160" y="1332011"/>
                  <a:pt x="5507881" y="1332011"/>
                  <a:pt x="5510361" y="1332011"/>
                </a:cubicBezTo>
                <a:cubicBezTo>
                  <a:pt x="5512841" y="1332011"/>
                  <a:pt x="5514081" y="1329531"/>
                  <a:pt x="5514081" y="1324570"/>
                </a:cubicBezTo>
                <a:cubicBezTo>
                  <a:pt x="5519043" y="1324570"/>
                  <a:pt x="5522763" y="1324570"/>
                  <a:pt x="5525243" y="1324570"/>
                </a:cubicBezTo>
                <a:cubicBezTo>
                  <a:pt x="5527724" y="1324570"/>
                  <a:pt x="5528964" y="1323329"/>
                  <a:pt x="5528964" y="1320849"/>
                </a:cubicBezTo>
                <a:cubicBezTo>
                  <a:pt x="5528964" y="1318369"/>
                  <a:pt x="5531444" y="1317129"/>
                  <a:pt x="5536406" y="1317129"/>
                </a:cubicBezTo>
                <a:cubicBezTo>
                  <a:pt x="5531444" y="1322090"/>
                  <a:pt x="5528964" y="1327050"/>
                  <a:pt x="5528964" y="1332011"/>
                </a:cubicBezTo>
                <a:cubicBezTo>
                  <a:pt x="5528964" y="1332011"/>
                  <a:pt x="5527724" y="1332011"/>
                  <a:pt x="5525243" y="1332011"/>
                </a:cubicBezTo>
                <a:cubicBezTo>
                  <a:pt x="5522763" y="1332011"/>
                  <a:pt x="5521523" y="1332011"/>
                  <a:pt x="5521523" y="1332011"/>
                </a:cubicBezTo>
                <a:lnTo>
                  <a:pt x="5543847" y="1361777"/>
                </a:lnTo>
                <a:cubicBezTo>
                  <a:pt x="5553768" y="1376660"/>
                  <a:pt x="5563691" y="1391543"/>
                  <a:pt x="5573613" y="1406425"/>
                </a:cubicBezTo>
                <a:lnTo>
                  <a:pt x="5581054" y="1421308"/>
                </a:lnTo>
                <a:cubicBezTo>
                  <a:pt x="5581054" y="1421308"/>
                  <a:pt x="5581054" y="1418828"/>
                  <a:pt x="5581054" y="1413867"/>
                </a:cubicBezTo>
                <a:cubicBezTo>
                  <a:pt x="5581054" y="1408905"/>
                  <a:pt x="5581054" y="1406425"/>
                  <a:pt x="5581054" y="1406425"/>
                </a:cubicBezTo>
                <a:lnTo>
                  <a:pt x="5588495" y="1406425"/>
                </a:lnTo>
                <a:lnTo>
                  <a:pt x="5588495" y="1413867"/>
                </a:lnTo>
                <a:cubicBezTo>
                  <a:pt x="5593457" y="1413867"/>
                  <a:pt x="5595937" y="1413867"/>
                  <a:pt x="5595937" y="1413867"/>
                </a:cubicBezTo>
                <a:lnTo>
                  <a:pt x="5603378" y="1436191"/>
                </a:lnTo>
                <a:cubicBezTo>
                  <a:pt x="5598417" y="1436191"/>
                  <a:pt x="5595937" y="1438671"/>
                  <a:pt x="5595937" y="1443632"/>
                </a:cubicBezTo>
                <a:lnTo>
                  <a:pt x="5603378" y="1443632"/>
                </a:lnTo>
                <a:cubicBezTo>
                  <a:pt x="5608340" y="1438671"/>
                  <a:pt x="5610820" y="1433711"/>
                  <a:pt x="5610820" y="1428750"/>
                </a:cubicBezTo>
                <a:cubicBezTo>
                  <a:pt x="5615781" y="1403945"/>
                  <a:pt x="5610820" y="1391543"/>
                  <a:pt x="5595937" y="1391543"/>
                </a:cubicBezTo>
                <a:cubicBezTo>
                  <a:pt x="5595937" y="1391543"/>
                  <a:pt x="5595937" y="1387822"/>
                  <a:pt x="5595937" y="1380380"/>
                </a:cubicBezTo>
                <a:cubicBezTo>
                  <a:pt x="5595937" y="1372939"/>
                  <a:pt x="5597177" y="1371698"/>
                  <a:pt x="5599658" y="1376660"/>
                </a:cubicBezTo>
                <a:cubicBezTo>
                  <a:pt x="5602138" y="1381621"/>
                  <a:pt x="5603378" y="1386581"/>
                  <a:pt x="5603378" y="1391543"/>
                </a:cubicBezTo>
                <a:lnTo>
                  <a:pt x="5610820" y="1391543"/>
                </a:lnTo>
                <a:cubicBezTo>
                  <a:pt x="5610820" y="1386581"/>
                  <a:pt x="5610820" y="1381621"/>
                  <a:pt x="5610820" y="1376660"/>
                </a:cubicBezTo>
                <a:cubicBezTo>
                  <a:pt x="5610820" y="1376660"/>
                  <a:pt x="5610820" y="1374180"/>
                  <a:pt x="5610820" y="1369218"/>
                </a:cubicBezTo>
                <a:cubicBezTo>
                  <a:pt x="5610820" y="1364257"/>
                  <a:pt x="5608340" y="1360536"/>
                  <a:pt x="5603378" y="1358056"/>
                </a:cubicBezTo>
                <a:cubicBezTo>
                  <a:pt x="5598417" y="1355576"/>
                  <a:pt x="5595937" y="1356816"/>
                  <a:pt x="5595937" y="1361777"/>
                </a:cubicBezTo>
                <a:cubicBezTo>
                  <a:pt x="5595937" y="1356816"/>
                  <a:pt x="5590975" y="1354336"/>
                  <a:pt x="5581054" y="1354336"/>
                </a:cubicBezTo>
                <a:cubicBezTo>
                  <a:pt x="5586015" y="1349374"/>
                  <a:pt x="5590975" y="1346894"/>
                  <a:pt x="5595937" y="1346894"/>
                </a:cubicBezTo>
                <a:lnTo>
                  <a:pt x="5603378" y="1346894"/>
                </a:lnTo>
                <a:cubicBezTo>
                  <a:pt x="5603378" y="1351855"/>
                  <a:pt x="5605858" y="1351855"/>
                  <a:pt x="5610820" y="1346894"/>
                </a:cubicBezTo>
                <a:cubicBezTo>
                  <a:pt x="5610820" y="1346894"/>
                  <a:pt x="5612060" y="1348135"/>
                  <a:pt x="5614540" y="1350615"/>
                </a:cubicBezTo>
                <a:cubicBezTo>
                  <a:pt x="5617020" y="1353095"/>
                  <a:pt x="5618261" y="1354336"/>
                  <a:pt x="5618261" y="1354336"/>
                </a:cubicBezTo>
                <a:cubicBezTo>
                  <a:pt x="5618261" y="1364257"/>
                  <a:pt x="5620741" y="1366738"/>
                  <a:pt x="5625702" y="1361777"/>
                </a:cubicBezTo>
                <a:cubicBezTo>
                  <a:pt x="5630664" y="1356816"/>
                  <a:pt x="5631903" y="1351855"/>
                  <a:pt x="5629423" y="1346894"/>
                </a:cubicBezTo>
                <a:cubicBezTo>
                  <a:pt x="5626943" y="1341933"/>
                  <a:pt x="5623222" y="1339453"/>
                  <a:pt x="5618261" y="1339453"/>
                </a:cubicBezTo>
                <a:cubicBezTo>
                  <a:pt x="5613300" y="1339453"/>
                  <a:pt x="5612060" y="1338212"/>
                  <a:pt x="5614540" y="1335732"/>
                </a:cubicBezTo>
                <a:cubicBezTo>
                  <a:pt x="5617020" y="1333252"/>
                  <a:pt x="5620741" y="1332011"/>
                  <a:pt x="5625702" y="1332011"/>
                </a:cubicBezTo>
                <a:cubicBezTo>
                  <a:pt x="5630664" y="1332011"/>
                  <a:pt x="5631903" y="1329531"/>
                  <a:pt x="5629423" y="1324570"/>
                </a:cubicBezTo>
                <a:cubicBezTo>
                  <a:pt x="5626943" y="1319609"/>
                  <a:pt x="5628183" y="1312167"/>
                  <a:pt x="5633144" y="1302246"/>
                </a:cubicBezTo>
                <a:lnTo>
                  <a:pt x="5633144" y="1287363"/>
                </a:lnTo>
                <a:cubicBezTo>
                  <a:pt x="5628183" y="1292324"/>
                  <a:pt x="5624462" y="1293564"/>
                  <a:pt x="5621982" y="1291084"/>
                </a:cubicBezTo>
                <a:cubicBezTo>
                  <a:pt x="5619502" y="1288604"/>
                  <a:pt x="5620741" y="1287363"/>
                  <a:pt x="5625702" y="1287363"/>
                </a:cubicBezTo>
                <a:lnTo>
                  <a:pt x="5618261" y="1265039"/>
                </a:lnTo>
                <a:cubicBezTo>
                  <a:pt x="5613300" y="1265039"/>
                  <a:pt x="5609579" y="1265039"/>
                  <a:pt x="5607099" y="1265039"/>
                </a:cubicBezTo>
                <a:cubicBezTo>
                  <a:pt x="5604619" y="1265039"/>
                  <a:pt x="5603378" y="1267519"/>
                  <a:pt x="5603378" y="1272480"/>
                </a:cubicBezTo>
                <a:lnTo>
                  <a:pt x="5595937" y="1272480"/>
                </a:lnTo>
                <a:cubicBezTo>
                  <a:pt x="5595937" y="1272480"/>
                  <a:pt x="5593457" y="1272480"/>
                  <a:pt x="5588495" y="1272480"/>
                </a:cubicBezTo>
                <a:lnTo>
                  <a:pt x="5581054" y="1272480"/>
                </a:lnTo>
                <a:cubicBezTo>
                  <a:pt x="5576093" y="1277441"/>
                  <a:pt x="5573613" y="1274960"/>
                  <a:pt x="5573613" y="1265039"/>
                </a:cubicBezTo>
                <a:cubicBezTo>
                  <a:pt x="5573613" y="1255117"/>
                  <a:pt x="5576093" y="1250156"/>
                  <a:pt x="5581054" y="1250156"/>
                </a:cubicBezTo>
                <a:cubicBezTo>
                  <a:pt x="5586015" y="1250156"/>
                  <a:pt x="5588495" y="1250156"/>
                  <a:pt x="5588495" y="1250156"/>
                </a:cubicBezTo>
                <a:cubicBezTo>
                  <a:pt x="5588495" y="1250156"/>
                  <a:pt x="5590975" y="1247676"/>
                  <a:pt x="5595937" y="1242714"/>
                </a:cubicBezTo>
                <a:cubicBezTo>
                  <a:pt x="5595937" y="1237753"/>
                  <a:pt x="5595937" y="1232793"/>
                  <a:pt x="5595937" y="1227832"/>
                </a:cubicBezTo>
                <a:cubicBezTo>
                  <a:pt x="5595937" y="1222870"/>
                  <a:pt x="5593457" y="1220390"/>
                  <a:pt x="5588495" y="1220390"/>
                </a:cubicBezTo>
                <a:close/>
                <a:moveTo>
                  <a:pt x="5242470" y="1220390"/>
                </a:moveTo>
                <a:cubicBezTo>
                  <a:pt x="5239990" y="1220390"/>
                  <a:pt x="5241229" y="1222870"/>
                  <a:pt x="5246191" y="1227832"/>
                </a:cubicBezTo>
                <a:cubicBezTo>
                  <a:pt x="5251152" y="1227832"/>
                  <a:pt x="5253632" y="1226591"/>
                  <a:pt x="5253632" y="1224111"/>
                </a:cubicBezTo>
                <a:cubicBezTo>
                  <a:pt x="5253632" y="1221631"/>
                  <a:pt x="5252391" y="1220390"/>
                  <a:pt x="5249911" y="1220390"/>
                </a:cubicBezTo>
                <a:cubicBezTo>
                  <a:pt x="5247431" y="1220390"/>
                  <a:pt x="5244950" y="1220390"/>
                  <a:pt x="5242470" y="1220390"/>
                </a:cubicBezTo>
                <a:close/>
                <a:moveTo>
                  <a:pt x="5179218" y="1220390"/>
                </a:moveTo>
                <a:cubicBezTo>
                  <a:pt x="5184179" y="1220390"/>
                  <a:pt x="5186659" y="1222870"/>
                  <a:pt x="5186659" y="1227832"/>
                </a:cubicBezTo>
                <a:cubicBezTo>
                  <a:pt x="5186659" y="1227832"/>
                  <a:pt x="5184179" y="1227832"/>
                  <a:pt x="5179218" y="1227832"/>
                </a:cubicBezTo>
                <a:cubicBezTo>
                  <a:pt x="5179218" y="1222870"/>
                  <a:pt x="5179218" y="1220390"/>
                  <a:pt x="5179218" y="1220390"/>
                </a:cubicBezTo>
                <a:close/>
                <a:moveTo>
                  <a:pt x="2485429" y="1220390"/>
                </a:moveTo>
                <a:cubicBezTo>
                  <a:pt x="2485429" y="1220390"/>
                  <a:pt x="2485429" y="1222870"/>
                  <a:pt x="2485429" y="1227832"/>
                </a:cubicBezTo>
                <a:cubicBezTo>
                  <a:pt x="2485429" y="1232793"/>
                  <a:pt x="2486669" y="1234032"/>
                  <a:pt x="2489150" y="1231552"/>
                </a:cubicBezTo>
                <a:cubicBezTo>
                  <a:pt x="2491631" y="1229072"/>
                  <a:pt x="2492871" y="1226591"/>
                  <a:pt x="2492871" y="1224111"/>
                </a:cubicBezTo>
                <a:cubicBezTo>
                  <a:pt x="2492871" y="1221631"/>
                  <a:pt x="2490390" y="1220390"/>
                  <a:pt x="2485429" y="1220390"/>
                </a:cubicBezTo>
                <a:close/>
                <a:moveTo>
                  <a:pt x="4769011" y="1216670"/>
                </a:moveTo>
                <a:cubicBezTo>
                  <a:pt x="4767150" y="1216670"/>
                  <a:pt x="4764980" y="1217910"/>
                  <a:pt x="4762499" y="1220390"/>
                </a:cubicBezTo>
                <a:cubicBezTo>
                  <a:pt x="4757539" y="1225352"/>
                  <a:pt x="4755058" y="1229072"/>
                  <a:pt x="4755058" y="1231552"/>
                </a:cubicBezTo>
                <a:cubicBezTo>
                  <a:pt x="4755058" y="1234032"/>
                  <a:pt x="4753818" y="1235273"/>
                  <a:pt x="4751337" y="1235273"/>
                </a:cubicBezTo>
                <a:cubicBezTo>
                  <a:pt x="4748857" y="1235273"/>
                  <a:pt x="4747616" y="1237753"/>
                  <a:pt x="4747616" y="1242714"/>
                </a:cubicBezTo>
                <a:lnTo>
                  <a:pt x="4755058" y="1242714"/>
                </a:lnTo>
                <a:lnTo>
                  <a:pt x="4762499" y="1227832"/>
                </a:lnTo>
                <a:cubicBezTo>
                  <a:pt x="4767461" y="1227832"/>
                  <a:pt x="4771181" y="1230312"/>
                  <a:pt x="4773661" y="1235273"/>
                </a:cubicBezTo>
                <a:cubicBezTo>
                  <a:pt x="4776142" y="1240234"/>
                  <a:pt x="4778623" y="1242714"/>
                  <a:pt x="4781103" y="1242714"/>
                </a:cubicBezTo>
                <a:cubicBezTo>
                  <a:pt x="4783583" y="1242714"/>
                  <a:pt x="4783583" y="1240234"/>
                  <a:pt x="4781103" y="1235273"/>
                </a:cubicBezTo>
                <a:cubicBezTo>
                  <a:pt x="4778623" y="1230312"/>
                  <a:pt x="4776142" y="1225352"/>
                  <a:pt x="4773661" y="1220390"/>
                </a:cubicBezTo>
                <a:cubicBezTo>
                  <a:pt x="4772421" y="1217910"/>
                  <a:pt x="4770871" y="1216670"/>
                  <a:pt x="4769011" y="1216670"/>
                </a:cubicBezTo>
                <a:close/>
                <a:moveTo>
                  <a:pt x="7084218" y="1212949"/>
                </a:moveTo>
                <a:lnTo>
                  <a:pt x="7093148" y="1217414"/>
                </a:lnTo>
                <a:lnTo>
                  <a:pt x="7091659" y="1212949"/>
                </a:lnTo>
                <a:close/>
                <a:moveTo>
                  <a:pt x="5328046" y="1212949"/>
                </a:moveTo>
                <a:cubicBezTo>
                  <a:pt x="5323085" y="1212949"/>
                  <a:pt x="5320605" y="1214189"/>
                  <a:pt x="5320605" y="1216670"/>
                </a:cubicBezTo>
                <a:cubicBezTo>
                  <a:pt x="5320605" y="1219150"/>
                  <a:pt x="5323085" y="1220390"/>
                  <a:pt x="5328046" y="1220390"/>
                </a:cubicBezTo>
                <a:cubicBezTo>
                  <a:pt x="5333007" y="1215429"/>
                  <a:pt x="5333007" y="1212949"/>
                  <a:pt x="5328046" y="1212949"/>
                </a:cubicBezTo>
                <a:close/>
                <a:moveTo>
                  <a:pt x="4896445" y="1212949"/>
                </a:moveTo>
                <a:cubicBezTo>
                  <a:pt x="4896445" y="1212949"/>
                  <a:pt x="4898925" y="1212949"/>
                  <a:pt x="4903886" y="1212949"/>
                </a:cubicBezTo>
                <a:lnTo>
                  <a:pt x="4903886" y="1220390"/>
                </a:lnTo>
                <a:lnTo>
                  <a:pt x="4896445" y="1220390"/>
                </a:lnTo>
                <a:cubicBezTo>
                  <a:pt x="4896445" y="1215429"/>
                  <a:pt x="4896445" y="1212949"/>
                  <a:pt x="4896445" y="1212949"/>
                </a:cubicBezTo>
                <a:close/>
                <a:moveTo>
                  <a:pt x="4784824" y="1212949"/>
                </a:moveTo>
                <a:lnTo>
                  <a:pt x="4777382" y="1220390"/>
                </a:lnTo>
                <a:cubicBezTo>
                  <a:pt x="4782343" y="1220390"/>
                  <a:pt x="4787304" y="1220390"/>
                  <a:pt x="4792265" y="1220390"/>
                </a:cubicBezTo>
                <a:lnTo>
                  <a:pt x="4792265" y="1212949"/>
                </a:lnTo>
                <a:cubicBezTo>
                  <a:pt x="4792265" y="1212949"/>
                  <a:pt x="4789785" y="1212949"/>
                  <a:pt x="4784824" y="1212949"/>
                </a:cubicBezTo>
                <a:close/>
                <a:moveTo>
                  <a:pt x="4706689" y="1212949"/>
                </a:moveTo>
                <a:cubicBezTo>
                  <a:pt x="4704209" y="1212949"/>
                  <a:pt x="4701728" y="1214189"/>
                  <a:pt x="4699247" y="1216670"/>
                </a:cubicBezTo>
                <a:cubicBezTo>
                  <a:pt x="4696767" y="1219150"/>
                  <a:pt x="4696767" y="1220390"/>
                  <a:pt x="4699247" y="1220390"/>
                </a:cubicBezTo>
                <a:cubicBezTo>
                  <a:pt x="4701728" y="1220390"/>
                  <a:pt x="4704209" y="1219150"/>
                  <a:pt x="4706689" y="1216670"/>
                </a:cubicBezTo>
                <a:cubicBezTo>
                  <a:pt x="4709169" y="1214189"/>
                  <a:pt x="4709169" y="1212949"/>
                  <a:pt x="4706689" y="1212949"/>
                </a:cubicBezTo>
                <a:close/>
                <a:moveTo>
                  <a:pt x="4665761" y="1212949"/>
                </a:moveTo>
                <a:cubicBezTo>
                  <a:pt x="4660800" y="1212949"/>
                  <a:pt x="4659560" y="1214189"/>
                  <a:pt x="4662041" y="1216670"/>
                </a:cubicBezTo>
                <a:cubicBezTo>
                  <a:pt x="4664521" y="1219150"/>
                  <a:pt x="4665761" y="1220390"/>
                  <a:pt x="4665761" y="1220390"/>
                </a:cubicBezTo>
                <a:cubicBezTo>
                  <a:pt x="4665761" y="1220390"/>
                  <a:pt x="4665761" y="1217910"/>
                  <a:pt x="4665761" y="1212949"/>
                </a:cubicBezTo>
                <a:close/>
                <a:moveTo>
                  <a:pt x="2589609" y="1212949"/>
                </a:moveTo>
                <a:lnTo>
                  <a:pt x="2597051" y="1220390"/>
                </a:lnTo>
                <a:cubicBezTo>
                  <a:pt x="2597051" y="1220390"/>
                  <a:pt x="2594570" y="1220390"/>
                  <a:pt x="2589609" y="1220390"/>
                </a:cubicBezTo>
                <a:cubicBezTo>
                  <a:pt x="2584648" y="1220390"/>
                  <a:pt x="2582167" y="1219150"/>
                  <a:pt x="2582167" y="1216670"/>
                </a:cubicBezTo>
                <a:cubicBezTo>
                  <a:pt x="2582167" y="1214189"/>
                  <a:pt x="2584648" y="1212949"/>
                  <a:pt x="2589609" y="1212949"/>
                </a:cubicBezTo>
                <a:close/>
                <a:moveTo>
                  <a:pt x="2120801" y="1212949"/>
                </a:moveTo>
                <a:cubicBezTo>
                  <a:pt x="2125762" y="1212949"/>
                  <a:pt x="2130722" y="1212949"/>
                  <a:pt x="2135683" y="1212949"/>
                </a:cubicBezTo>
                <a:cubicBezTo>
                  <a:pt x="2140644" y="1217910"/>
                  <a:pt x="2138164" y="1220390"/>
                  <a:pt x="2128242" y="1220390"/>
                </a:cubicBezTo>
                <a:cubicBezTo>
                  <a:pt x="2123281" y="1220390"/>
                  <a:pt x="2120801" y="1217910"/>
                  <a:pt x="2120801" y="1212949"/>
                </a:cubicBezTo>
                <a:close/>
                <a:moveTo>
                  <a:pt x="5981030" y="1209228"/>
                </a:moveTo>
                <a:cubicBezTo>
                  <a:pt x="5982270" y="1209228"/>
                  <a:pt x="5982890" y="1210468"/>
                  <a:pt x="5982890" y="1212949"/>
                </a:cubicBezTo>
                <a:lnTo>
                  <a:pt x="5975449" y="1212949"/>
                </a:lnTo>
                <a:cubicBezTo>
                  <a:pt x="5977929" y="1210468"/>
                  <a:pt x="5979790" y="1209228"/>
                  <a:pt x="5981030" y="1209228"/>
                </a:cubicBezTo>
                <a:close/>
                <a:moveTo>
                  <a:pt x="5417343" y="1205507"/>
                </a:moveTo>
                <a:cubicBezTo>
                  <a:pt x="5412382" y="1205507"/>
                  <a:pt x="5409902" y="1207988"/>
                  <a:pt x="5409902" y="1212949"/>
                </a:cubicBezTo>
                <a:lnTo>
                  <a:pt x="5424784" y="1212949"/>
                </a:lnTo>
                <a:cubicBezTo>
                  <a:pt x="5424784" y="1207988"/>
                  <a:pt x="5424784" y="1205507"/>
                  <a:pt x="5424784" y="1205507"/>
                </a:cubicBezTo>
                <a:cubicBezTo>
                  <a:pt x="5424784" y="1205507"/>
                  <a:pt x="5422304" y="1205507"/>
                  <a:pt x="5417343" y="1205507"/>
                </a:cubicBezTo>
                <a:close/>
                <a:moveTo>
                  <a:pt x="5372695" y="1205507"/>
                </a:moveTo>
                <a:cubicBezTo>
                  <a:pt x="5367733" y="1205507"/>
                  <a:pt x="5365253" y="1206748"/>
                  <a:pt x="5365253" y="1209228"/>
                </a:cubicBezTo>
                <a:cubicBezTo>
                  <a:pt x="5365253" y="1211708"/>
                  <a:pt x="5367733" y="1212949"/>
                  <a:pt x="5372695" y="1212949"/>
                </a:cubicBezTo>
                <a:cubicBezTo>
                  <a:pt x="5377656" y="1212949"/>
                  <a:pt x="5380136" y="1215429"/>
                  <a:pt x="5380136" y="1220390"/>
                </a:cubicBezTo>
                <a:cubicBezTo>
                  <a:pt x="5380136" y="1225352"/>
                  <a:pt x="5382616" y="1225352"/>
                  <a:pt x="5387577" y="1220390"/>
                </a:cubicBezTo>
                <a:lnTo>
                  <a:pt x="5387577" y="1212949"/>
                </a:lnTo>
                <a:lnTo>
                  <a:pt x="5372695" y="1212949"/>
                </a:lnTo>
                <a:cubicBezTo>
                  <a:pt x="5372695" y="1207988"/>
                  <a:pt x="5372695" y="1205507"/>
                  <a:pt x="5372695" y="1205507"/>
                </a:cubicBezTo>
                <a:close/>
                <a:moveTo>
                  <a:pt x="5342929" y="1205507"/>
                </a:moveTo>
                <a:cubicBezTo>
                  <a:pt x="5342929" y="1215429"/>
                  <a:pt x="5345409" y="1222870"/>
                  <a:pt x="5350370" y="1227832"/>
                </a:cubicBezTo>
                <a:lnTo>
                  <a:pt x="5357812" y="1212949"/>
                </a:lnTo>
                <a:cubicBezTo>
                  <a:pt x="5357812" y="1212949"/>
                  <a:pt x="5356571" y="1211708"/>
                  <a:pt x="5354091" y="1209228"/>
                </a:cubicBezTo>
                <a:cubicBezTo>
                  <a:pt x="5351611" y="1206748"/>
                  <a:pt x="5347890" y="1205507"/>
                  <a:pt x="5342929" y="1205507"/>
                </a:cubicBezTo>
                <a:close/>
                <a:moveTo>
                  <a:pt x="5216425" y="1205507"/>
                </a:moveTo>
                <a:cubicBezTo>
                  <a:pt x="5216425" y="1205507"/>
                  <a:pt x="5218905" y="1205507"/>
                  <a:pt x="5223866" y="1205507"/>
                </a:cubicBezTo>
                <a:lnTo>
                  <a:pt x="5216425" y="1212949"/>
                </a:lnTo>
                <a:cubicBezTo>
                  <a:pt x="5216425" y="1207988"/>
                  <a:pt x="5216425" y="1205507"/>
                  <a:pt x="5216425" y="1205507"/>
                </a:cubicBezTo>
                <a:close/>
                <a:moveTo>
                  <a:pt x="2433340" y="1205507"/>
                </a:moveTo>
                <a:cubicBezTo>
                  <a:pt x="2433340" y="1210469"/>
                  <a:pt x="2432100" y="1212949"/>
                  <a:pt x="2429619" y="1212949"/>
                </a:cubicBezTo>
                <a:cubicBezTo>
                  <a:pt x="2427138" y="1212949"/>
                  <a:pt x="2424658" y="1212949"/>
                  <a:pt x="2422177" y="1212949"/>
                </a:cubicBezTo>
                <a:cubicBezTo>
                  <a:pt x="2419697" y="1212949"/>
                  <a:pt x="2417216" y="1212949"/>
                  <a:pt x="2414736" y="1212949"/>
                </a:cubicBezTo>
                <a:cubicBezTo>
                  <a:pt x="2412255" y="1212949"/>
                  <a:pt x="2408534" y="1215429"/>
                  <a:pt x="2403574" y="1220390"/>
                </a:cubicBezTo>
                <a:lnTo>
                  <a:pt x="2403574" y="1235273"/>
                </a:lnTo>
                <a:cubicBezTo>
                  <a:pt x="2403574" y="1240234"/>
                  <a:pt x="2401094" y="1240234"/>
                  <a:pt x="2396132" y="1235273"/>
                </a:cubicBezTo>
                <a:cubicBezTo>
                  <a:pt x="2386210" y="1235273"/>
                  <a:pt x="2386210" y="1240234"/>
                  <a:pt x="2396132" y="1250156"/>
                </a:cubicBezTo>
                <a:lnTo>
                  <a:pt x="2396132" y="1272480"/>
                </a:lnTo>
                <a:lnTo>
                  <a:pt x="2388691" y="1265039"/>
                </a:lnTo>
                <a:lnTo>
                  <a:pt x="2381250" y="1250156"/>
                </a:lnTo>
                <a:cubicBezTo>
                  <a:pt x="2381250" y="1245195"/>
                  <a:pt x="2381250" y="1242714"/>
                  <a:pt x="2381250" y="1242714"/>
                </a:cubicBezTo>
                <a:cubicBezTo>
                  <a:pt x="2381250" y="1237753"/>
                  <a:pt x="2378769" y="1235273"/>
                  <a:pt x="2373808" y="1235273"/>
                </a:cubicBezTo>
                <a:cubicBezTo>
                  <a:pt x="2373808" y="1240234"/>
                  <a:pt x="2366367" y="1242714"/>
                  <a:pt x="2351484" y="1242714"/>
                </a:cubicBezTo>
                <a:lnTo>
                  <a:pt x="2336601" y="1250156"/>
                </a:lnTo>
                <a:cubicBezTo>
                  <a:pt x="2331641" y="1255117"/>
                  <a:pt x="2330400" y="1260077"/>
                  <a:pt x="2332880" y="1265039"/>
                </a:cubicBezTo>
                <a:cubicBezTo>
                  <a:pt x="2335361" y="1270000"/>
                  <a:pt x="2334121" y="1277441"/>
                  <a:pt x="2329160" y="1287363"/>
                </a:cubicBezTo>
                <a:cubicBezTo>
                  <a:pt x="2329160" y="1292324"/>
                  <a:pt x="2329160" y="1296045"/>
                  <a:pt x="2329160" y="1298525"/>
                </a:cubicBezTo>
                <a:cubicBezTo>
                  <a:pt x="2329160" y="1301005"/>
                  <a:pt x="2331641" y="1304726"/>
                  <a:pt x="2336601" y="1309687"/>
                </a:cubicBezTo>
                <a:cubicBezTo>
                  <a:pt x="2341562" y="1309687"/>
                  <a:pt x="2346523" y="1304726"/>
                  <a:pt x="2351484" y="1294804"/>
                </a:cubicBezTo>
                <a:cubicBezTo>
                  <a:pt x="2356445" y="1284883"/>
                  <a:pt x="2361406" y="1281162"/>
                  <a:pt x="2366367" y="1283642"/>
                </a:cubicBezTo>
                <a:cubicBezTo>
                  <a:pt x="2371328" y="1286122"/>
                  <a:pt x="2371328" y="1284883"/>
                  <a:pt x="2366367" y="1279922"/>
                </a:cubicBezTo>
                <a:lnTo>
                  <a:pt x="2373808" y="1272480"/>
                </a:lnTo>
                <a:cubicBezTo>
                  <a:pt x="2378769" y="1277441"/>
                  <a:pt x="2381250" y="1281162"/>
                  <a:pt x="2381250" y="1283642"/>
                </a:cubicBezTo>
                <a:cubicBezTo>
                  <a:pt x="2381250" y="1286122"/>
                  <a:pt x="2382490" y="1286122"/>
                  <a:pt x="2384970" y="1283642"/>
                </a:cubicBezTo>
                <a:cubicBezTo>
                  <a:pt x="2387451" y="1281162"/>
                  <a:pt x="2392412" y="1279922"/>
                  <a:pt x="2399853" y="1279922"/>
                </a:cubicBezTo>
                <a:cubicBezTo>
                  <a:pt x="2407295" y="1279922"/>
                  <a:pt x="2411015" y="1282402"/>
                  <a:pt x="2411015" y="1287363"/>
                </a:cubicBezTo>
                <a:lnTo>
                  <a:pt x="2418457" y="1287363"/>
                </a:lnTo>
                <a:cubicBezTo>
                  <a:pt x="2418457" y="1267519"/>
                  <a:pt x="2425898" y="1257597"/>
                  <a:pt x="2440781" y="1257597"/>
                </a:cubicBezTo>
                <a:lnTo>
                  <a:pt x="2425898" y="1250156"/>
                </a:lnTo>
                <a:cubicBezTo>
                  <a:pt x="2411015" y="1245195"/>
                  <a:pt x="2413496" y="1235273"/>
                  <a:pt x="2433340" y="1220390"/>
                </a:cubicBezTo>
                <a:lnTo>
                  <a:pt x="2440781" y="1205507"/>
                </a:lnTo>
                <a:cubicBezTo>
                  <a:pt x="2435821" y="1205507"/>
                  <a:pt x="2433340" y="1205507"/>
                  <a:pt x="2433340" y="1205507"/>
                </a:cubicBezTo>
                <a:close/>
                <a:moveTo>
                  <a:pt x="5387577" y="1198066"/>
                </a:moveTo>
                <a:lnTo>
                  <a:pt x="5380136" y="1205507"/>
                </a:lnTo>
                <a:cubicBezTo>
                  <a:pt x="5380136" y="1205507"/>
                  <a:pt x="5382616" y="1205507"/>
                  <a:pt x="5387577" y="1205507"/>
                </a:cubicBezTo>
                <a:cubicBezTo>
                  <a:pt x="5387577" y="1205507"/>
                  <a:pt x="5387577" y="1203027"/>
                  <a:pt x="5387577" y="1198066"/>
                </a:cubicBezTo>
                <a:close/>
                <a:moveTo>
                  <a:pt x="5257353" y="1198066"/>
                </a:moveTo>
                <a:cubicBezTo>
                  <a:pt x="5254873" y="1198066"/>
                  <a:pt x="5253632" y="1200546"/>
                  <a:pt x="5253632" y="1205507"/>
                </a:cubicBezTo>
                <a:cubicBezTo>
                  <a:pt x="5253632" y="1205507"/>
                  <a:pt x="5254873" y="1204267"/>
                  <a:pt x="5257353" y="1201787"/>
                </a:cubicBezTo>
                <a:cubicBezTo>
                  <a:pt x="5259833" y="1199307"/>
                  <a:pt x="5259833" y="1198066"/>
                  <a:pt x="5257353" y="1198066"/>
                </a:cubicBezTo>
                <a:close/>
                <a:moveTo>
                  <a:pt x="5238749" y="1198066"/>
                </a:moveTo>
                <a:cubicBezTo>
                  <a:pt x="5238749" y="1203027"/>
                  <a:pt x="5237509" y="1205507"/>
                  <a:pt x="5235029" y="1205507"/>
                </a:cubicBezTo>
                <a:cubicBezTo>
                  <a:pt x="5232549" y="1205507"/>
                  <a:pt x="5231308" y="1204267"/>
                  <a:pt x="5231308" y="1201787"/>
                </a:cubicBezTo>
                <a:cubicBezTo>
                  <a:pt x="5231308" y="1199307"/>
                  <a:pt x="5233788" y="1198066"/>
                  <a:pt x="5238749" y="1198066"/>
                </a:cubicBezTo>
                <a:close/>
                <a:moveTo>
                  <a:pt x="5052714" y="1198066"/>
                </a:moveTo>
                <a:cubicBezTo>
                  <a:pt x="5052714" y="1198066"/>
                  <a:pt x="5052714" y="1200546"/>
                  <a:pt x="5052714" y="1205507"/>
                </a:cubicBezTo>
                <a:cubicBezTo>
                  <a:pt x="5057675" y="1205507"/>
                  <a:pt x="5058915" y="1204267"/>
                  <a:pt x="5056435" y="1201787"/>
                </a:cubicBezTo>
                <a:cubicBezTo>
                  <a:pt x="5053955" y="1199307"/>
                  <a:pt x="5052714" y="1198066"/>
                  <a:pt x="5052714" y="1198066"/>
                </a:cubicBezTo>
                <a:close/>
                <a:moveTo>
                  <a:pt x="2671464" y="1198066"/>
                </a:moveTo>
                <a:lnTo>
                  <a:pt x="2686347" y="1212949"/>
                </a:lnTo>
                <a:lnTo>
                  <a:pt x="2678906" y="1212949"/>
                </a:lnTo>
                <a:cubicBezTo>
                  <a:pt x="2673945" y="1207988"/>
                  <a:pt x="2671464" y="1203027"/>
                  <a:pt x="2671464" y="1198066"/>
                </a:cubicBezTo>
                <a:close/>
                <a:moveTo>
                  <a:pt x="2638908" y="1194345"/>
                </a:moveTo>
                <a:cubicBezTo>
                  <a:pt x="2642009" y="1194345"/>
                  <a:pt x="2644179" y="1195585"/>
                  <a:pt x="2645419" y="1198066"/>
                </a:cubicBezTo>
                <a:cubicBezTo>
                  <a:pt x="2647900" y="1203027"/>
                  <a:pt x="2647900" y="1209228"/>
                  <a:pt x="2645419" y="1216670"/>
                </a:cubicBezTo>
                <a:cubicBezTo>
                  <a:pt x="2642939" y="1224111"/>
                  <a:pt x="2637978" y="1227832"/>
                  <a:pt x="2630537" y="1227832"/>
                </a:cubicBezTo>
                <a:cubicBezTo>
                  <a:pt x="2623095" y="1227832"/>
                  <a:pt x="2618134" y="1226591"/>
                  <a:pt x="2615654" y="1224111"/>
                </a:cubicBezTo>
                <a:cubicBezTo>
                  <a:pt x="2613173" y="1221631"/>
                  <a:pt x="2611933" y="1217910"/>
                  <a:pt x="2611933" y="1212949"/>
                </a:cubicBezTo>
                <a:cubicBezTo>
                  <a:pt x="2606972" y="1212949"/>
                  <a:pt x="2611933" y="1207988"/>
                  <a:pt x="2626816" y="1198066"/>
                </a:cubicBezTo>
                <a:cubicBezTo>
                  <a:pt x="2631777" y="1195585"/>
                  <a:pt x="2635808" y="1194345"/>
                  <a:pt x="2638908" y="1194345"/>
                </a:cubicBezTo>
                <a:close/>
                <a:moveTo>
                  <a:pt x="6146601" y="1190625"/>
                </a:moveTo>
                <a:cubicBezTo>
                  <a:pt x="6151562" y="1190625"/>
                  <a:pt x="6154042" y="1190625"/>
                  <a:pt x="6154042" y="1190625"/>
                </a:cubicBezTo>
                <a:cubicBezTo>
                  <a:pt x="6154042" y="1195586"/>
                  <a:pt x="6154042" y="1198066"/>
                  <a:pt x="6154042" y="1198066"/>
                </a:cubicBezTo>
                <a:cubicBezTo>
                  <a:pt x="6154042" y="1198066"/>
                  <a:pt x="6151562" y="1198066"/>
                  <a:pt x="6146601" y="1198066"/>
                </a:cubicBezTo>
                <a:cubicBezTo>
                  <a:pt x="6146601" y="1198066"/>
                  <a:pt x="6146601" y="1195586"/>
                  <a:pt x="6146601" y="1190625"/>
                </a:cubicBezTo>
                <a:close/>
                <a:moveTo>
                  <a:pt x="6020097" y="1190625"/>
                </a:moveTo>
                <a:cubicBezTo>
                  <a:pt x="6025058" y="1190625"/>
                  <a:pt x="6027538" y="1191865"/>
                  <a:pt x="6027538" y="1194345"/>
                </a:cubicBezTo>
                <a:cubicBezTo>
                  <a:pt x="6027538" y="1196825"/>
                  <a:pt x="6025058" y="1198066"/>
                  <a:pt x="6020097" y="1198066"/>
                </a:cubicBezTo>
                <a:cubicBezTo>
                  <a:pt x="6020097" y="1198066"/>
                  <a:pt x="6020097" y="1195586"/>
                  <a:pt x="6020097" y="1190625"/>
                </a:cubicBezTo>
                <a:close/>
                <a:moveTo>
                  <a:pt x="5562450" y="1190625"/>
                </a:moveTo>
                <a:cubicBezTo>
                  <a:pt x="5559970" y="1190625"/>
                  <a:pt x="5558730" y="1193105"/>
                  <a:pt x="5558730" y="1198066"/>
                </a:cubicBezTo>
                <a:cubicBezTo>
                  <a:pt x="5563691" y="1198066"/>
                  <a:pt x="5566171" y="1198066"/>
                  <a:pt x="5566171" y="1198066"/>
                </a:cubicBezTo>
                <a:cubicBezTo>
                  <a:pt x="5566171" y="1193105"/>
                  <a:pt x="5564931" y="1190625"/>
                  <a:pt x="5562450" y="1190625"/>
                </a:cubicBezTo>
                <a:close/>
                <a:moveTo>
                  <a:pt x="5216425" y="1190625"/>
                </a:moveTo>
                <a:cubicBezTo>
                  <a:pt x="5221386" y="1190625"/>
                  <a:pt x="5222626" y="1191865"/>
                  <a:pt x="5220146" y="1194345"/>
                </a:cubicBezTo>
                <a:cubicBezTo>
                  <a:pt x="5217666" y="1196825"/>
                  <a:pt x="5213945" y="1198066"/>
                  <a:pt x="5208984" y="1198066"/>
                </a:cubicBezTo>
                <a:cubicBezTo>
                  <a:pt x="5208984" y="1193105"/>
                  <a:pt x="5211464" y="1190625"/>
                  <a:pt x="5216425" y="1190625"/>
                </a:cubicBezTo>
                <a:close/>
                <a:moveTo>
                  <a:pt x="5089921" y="1190625"/>
                </a:moveTo>
                <a:cubicBezTo>
                  <a:pt x="5084960" y="1190625"/>
                  <a:pt x="5082480" y="1193105"/>
                  <a:pt x="5082480" y="1198066"/>
                </a:cubicBezTo>
                <a:cubicBezTo>
                  <a:pt x="5082480" y="1198066"/>
                  <a:pt x="5082480" y="1199307"/>
                  <a:pt x="5082480" y="1201787"/>
                </a:cubicBezTo>
                <a:cubicBezTo>
                  <a:pt x="5082480" y="1204267"/>
                  <a:pt x="5084960" y="1205507"/>
                  <a:pt x="5089921" y="1205507"/>
                </a:cubicBezTo>
                <a:lnTo>
                  <a:pt x="5089921" y="1198066"/>
                </a:lnTo>
                <a:cubicBezTo>
                  <a:pt x="5089921" y="1193105"/>
                  <a:pt x="5089921" y="1190625"/>
                  <a:pt x="5089921" y="1190625"/>
                </a:cubicBezTo>
                <a:close/>
                <a:moveTo>
                  <a:pt x="4941093" y="1190625"/>
                </a:moveTo>
                <a:cubicBezTo>
                  <a:pt x="4941093" y="1190625"/>
                  <a:pt x="4943573" y="1190625"/>
                  <a:pt x="4948534" y="1190625"/>
                </a:cubicBezTo>
                <a:cubicBezTo>
                  <a:pt x="4948534" y="1195586"/>
                  <a:pt x="4948534" y="1198066"/>
                  <a:pt x="4948534" y="1198066"/>
                </a:cubicBezTo>
                <a:close/>
                <a:moveTo>
                  <a:pt x="4926210" y="1190625"/>
                </a:moveTo>
                <a:cubicBezTo>
                  <a:pt x="4926210" y="1190625"/>
                  <a:pt x="4926210" y="1193105"/>
                  <a:pt x="4926210" y="1198066"/>
                </a:cubicBezTo>
                <a:lnTo>
                  <a:pt x="4918769" y="1205507"/>
                </a:lnTo>
                <a:cubicBezTo>
                  <a:pt x="4918769" y="1210469"/>
                  <a:pt x="4917528" y="1212949"/>
                  <a:pt x="4915048" y="1212949"/>
                </a:cubicBezTo>
                <a:cubicBezTo>
                  <a:pt x="4912568" y="1212949"/>
                  <a:pt x="4911327" y="1210469"/>
                  <a:pt x="4911327" y="1205507"/>
                </a:cubicBezTo>
                <a:close/>
                <a:moveTo>
                  <a:pt x="2701230" y="1190625"/>
                </a:moveTo>
                <a:lnTo>
                  <a:pt x="2708672" y="1205507"/>
                </a:lnTo>
                <a:cubicBezTo>
                  <a:pt x="2703711" y="1205507"/>
                  <a:pt x="2701230" y="1205507"/>
                  <a:pt x="2701230" y="1205507"/>
                </a:cubicBezTo>
                <a:cubicBezTo>
                  <a:pt x="2701230" y="1195586"/>
                  <a:pt x="2701230" y="1190625"/>
                  <a:pt x="2701230" y="1190625"/>
                </a:cubicBezTo>
                <a:close/>
                <a:moveTo>
                  <a:pt x="2567285" y="1190625"/>
                </a:moveTo>
                <a:lnTo>
                  <a:pt x="2582167" y="1190625"/>
                </a:lnTo>
                <a:cubicBezTo>
                  <a:pt x="2577207" y="1195586"/>
                  <a:pt x="2572245" y="1198066"/>
                  <a:pt x="2567285" y="1198066"/>
                </a:cubicBezTo>
                <a:lnTo>
                  <a:pt x="2559843" y="1198066"/>
                </a:lnTo>
                <a:close/>
                <a:moveTo>
                  <a:pt x="2544961" y="1190625"/>
                </a:moveTo>
                <a:lnTo>
                  <a:pt x="2552402" y="1190625"/>
                </a:lnTo>
                <a:cubicBezTo>
                  <a:pt x="2552402" y="1195586"/>
                  <a:pt x="2551162" y="1198066"/>
                  <a:pt x="2548681" y="1198066"/>
                </a:cubicBezTo>
                <a:cubicBezTo>
                  <a:pt x="2546200" y="1198066"/>
                  <a:pt x="2544961" y="1195586"/>
                  <a:pt x="2544961" y="1190625"/>
                </a:cubicBezTo>
                <a:close/>
                <a:moveTo>
                  <a:pt x="5773601" y="1185974"/>
                </a:moveTo>
                <a:cubicBezTo>
                  <a:pt x="5771741" y="1186594"/>
                  <a:pt x="5769570" y="1188144"/>
                  <a:pt x="5767089" y="1190625"/>
                </a:cubicBezTo>
                <a:lnTo>
                  <a:pt x="5767089" y="1198066"/>
                </a:lnTo>
                <a:cubicBezTo>
                  <a:pt x="5767089" y="1198066"/>
                  <a:pt x="5769569" y="1196825"/>
                  <a:pt x="5774531" y="1194345"/>
                </a:cubicBezTo>
                <a:cubicBezTo>
                  <a:pt x="5779492" y="1191865"/>
                  <a:pt x="5780731" y="1189384"/>
                  <a:pt x="5778251" y="1186904"/>
                </a:cubicBezTo>
                <a:cubicBezTo>
                  <a:pt x="5777011" y="1185664"/>
                  <a:pt x="5775461" y="1185354"/>
                  <a:pt x="5773601" y="1185974"/>
                </a:cubicBezTo>
                <a:close/>
                <a:moveTo>
                  <a:pt x="7061894" y="1183183"/>
                </a:moveTo>
                <a:cubicBezTo>
                  <a:pt x="7071815" y="1183183"/>
                  <a:pt x="7078017" y="1183183"/>
                  <a:pt x="7080497" y="1183183"/>
                </a:cubicBezTo>
                <a:cubicBezTo>
                  <a:pt x="7082977" y="1183183"/>
                  <a:pt x="7086698" y="1185663"/>
                  <a:pt x="7091659" y="1190625"/>
                </a:cubicBezTo>
                <a:cubicBezTo>
                  <a:pt x="7096620" y="1195586"/>
                  <a:pt x="7099100" y="1200546"/>
                  <a:pt x="7099100" y="1205507"/>
                </a:cubicBezTo>
                <a:lnTo>
                  <a:pt x="7106542" y="1220390"/>
                </a:lnTo>
                <a:lnTo>
                  <a:pt x="7113984" y="1227832"/>
                </a:lnTo>
                <a:lnTo>
                  <a:pt x="7113984" y="1242714"/>
                </a:lnTo>
                <a:cubicBezTo>
                  <a:pt x="7109022" y="1237753"/>
                  <a:pt x="7106542" y="1237753"/>
                  <a:pt x="7106542" y="1242714"/>
                </a:cubicBezTo>
                <a:cubicBezTo>
                  <a:pt x="7106542" y="1247676"/>
                  <a:pt x="7104062" y="1250156"/>
                  <a:pt x="7099100" y="1250156"/>
                </a:cubicBezTo>
                <a:cubicBezTo>
                  <a:pt x="7094140" y="1250156"/>
                  <a:pt x="7091659" y="1252636"/>
                  <a:pt x="7091659" y="1257597"/>
                </a:cubicBezTo>
                <a:cubicBezTo>
                  <a:pt x="7086698" y="1257597"/>
                  <a:pt x="7084218" y="1257597"/>
                  <a:pt x="7084218" y="1257597"/>
                </a:cubicBezTo>
                <a:cubicBezTo>
                  <a:pt x="7084218" y="1257597"/>
                  <a:pt x="7081738" y="1257597"/>
                  <a:pt x="7076776" y="1257597"/>
                </a:cubicBezTo>
                <a:lnTo>
                  <a:pt x="7076776" y="1235273"/>
                </a:lnTo>
                <a:lnTo>
                  <a:pt x="7069335" y="1235273"/>
                </a:lnTo>
                <a:cubicBezTo>
                  <a:pt x="7069335" y="1235273"/>
                  <a:pt x="7068094" y="1234032"/>
                  <a:pt x="7065614" y="1231552"/>
                </a:cubicBezTo>
                <a:cubicBezTo>
                  <a:pt x="7063134" y="1229072"/>
                  <a:pt x="7060653" y="1227832"/>
                  <a:pt x="7058173" y="1227832"/>
                </a:cubicBezTo>
                <a:cubicBezTo>
                  <a:pt x="7055693" y="1227832"/>
                  <a:pt x="7056932" y="1230312"/>
                  <a:pt x="7061894" y="1235273"/>
                </a:cubicBezTo>
                <a:cubicBezTo>
                  <a:pt x="7061894" y="1235273"/>
                  <a:pt x="7061894" y="1236514"/>
                  <a:pt x="7061894" y="1238994"/>
                </a:cubicBezTo>
                <a:cubicBezTo>
                  <a:pt x="7061894" y="1241474"/>
                  <a:pt x="7064374" y="1245195"/>
                  <a:pt x="7069335" y="1250156"/>
                </a:cubicBezTo>
                <a:lnTo>
                  <a:pt x="7061894" y="1257597"/>
                </a:lnTo>
                <a:cubicBezTo>
                  <a:pt x="7061894" y="1257597"/>
                  <a:pt x="7059414" y="1257597"/>
                  <a:pt x="7054452" y="1257597"/>
                </a:cubicBezTo>
                <a:cubicBezTo>
                  <a:pt x="7049491" y="1252636"/>
                  <a:pt x="7044530" y="1250156"/>
                  <a:pt x="7039570" y="1250156"/>
                </a:cubicBezTo>
                <a:cubicBezTo>
                  <a:pt x="7034608" y="1250156"/>
                  <a:pt x="7032128" y="1247676"/>
                  <a:pt x="7032128" y="1242714"/>
                </a:cubicBezTo>
                <a:lnTo>
                  <a:pt x="7047011" y="1235273"/>
                </a:lnTo>
                <a:cubicBezTo>
                  <a:pt x="7042050" y="1230312"/>
                  <a:pt x="7040810" y="1226591"/>
                  <a:pt x="7043290" y="1224111"/>
                </a:cubicBezTo>
                <a:cubicBezTo>
                  <a:pt x="7045770" y="1221631"/>
                  <a:pt x="7047011" y="1219150"/>
                  <a:pt x="7047011" y="1216670"/>
                </a:cubicBezTo>
                <a:cubicBezTo>
                  <a:pt x="7047011" y="1214189"/>
                  <a:pt x="7047011" y="1211708"/>
                  <a:pt x="7047011" y="1209228"/>
                </a:cubicBezTo>
                <a:cubicBezTo>
                  <a:pt x="7047011" y="1206748"/>
                  <a:pt x="7044530" y="1205507"/>
                  <a:pt x="7039570" y="1205507"/>
                </a:cubicBezTo>
                <a:lnTo>
                  <a:pt x="7047011" y="1198066"/>
                </a:lnTo>
                <a:cubicBezTo>
                  <a:pt x="7047011" y="1193105"/>
                  <a:pt x="7051972" y="1188145"/>
                  <a:pt x="7061894" y="1183183"/>
                </a:cubicBezTo>
                <a:close/>
                <a:moveTo>
                  <a:pt x="6072187" y="1183183"/>
                </a:moveTo>
                <a:cubicBezTo>
                  <a:pt x="6077148" y="1188145"/>
                  <a:pt x="6082108" y="1190625"/>
                  <a:pt x="6087070" y="1190625"/>
                </a:cubicBezTo>
                <a:cubicBezTo>
                  <a:pt x="6087070" y="1195586"/>
                  <a:pt x="6084590" y="1198066"/>
                  <a:pt x="6079628" y="1198066"/>
                </a:cubicBezTo>
                <a:cubicBezTo>
                  <a:pt x="6079628" y="1198066"/>
                  <a:pt x="6078388" y="1198066"/>
                  <a:pt x="6075908" y="1198066"/>
                </a:cubicBezTo>
                <a:cubicBezTo>
                  <a:pt x="6073427" y="1198066"/>
                  <a:pt x="6069707" y="1198066"/>
                  <a:pt x="6064745" y="1198066"/>
                </a:cubicBezTo>
                <a:cubicBezTo>
                  <a:pt x="6059784" y="1198066"/>
                  <a:pt x="6057304" y="1198066"/>
                  <a:pt x="6057304" y="1198066"/>
                </a:cubicBezTo>
                <a:lnTo>
                  <a:pt x="6057304" y="1190625"/>
                </a:lnTo>
                <a:cubicBezTo>
                  <a:pt x="6067225" y="1190625"/>
                  <a:pt x="6072187" y="1188145"/>
                  <a:pt x="6072187" y="1183183"/>
                </a:cubicBezTo>
                <a:close/>
                <a:moveTo>
                  <a:pt x="5714999" y="1183183"/>
                </a:moveTo>
                <a:cubicBezTo>
                  <a:pt x="5714999" y="1183183"/>
                  <a:pt x="5714999" y="1185663"/>
                  <a:pt x="5714999" y="1190625"/>
                </a:cubicBezTo>
                <a:cubicBezTo>
                  <a:pt x="5719961" y="1190625"/>
                  <a:pt x="5722441" y="1190625"/>
                  <a:pt x="5722441" y="1190625"/>
                </a:cubicBezTo>
                <a:cubicBezTo>
                  <a:pt x="5722441" y="1185663"/>
                  <a:pt x="5719961" y="1183183"/>
                  <a:pt x="5714999" y="1183183"/>
                </a:cubicBezTo>
                <a:close/>
                <a:moveTo>
                  <a:pt x="5640585" y="1183183"/>
                </a:moveTo>
                <a:cubicBezTo>
                  <a:pt x="5645547" y="1183183"/>
                  <a:pt x="5648027" y="1184424"/>
                  <a:pt x="5648027" y="1186904"/>
                </a:cubicBezTo>
                <a:cubicBezTo>
                  <a:pt x="5648027" y="1189384"/>
                  <a:pt x="5648027" y="1190625"/>
                  <a:pt x="5648027" y="1190625"/>
                </a:cubicBezTo>
                <a:cubicBezTo>
                  <a:pt x="5648027" y="1190625"/>
                  <a:pt x="5645547" y="1190625"/>
                  <a:pt x="5640585" y="1190625"/>
                </a:cubicBezTo>
                <a:cubicBezTo>
                  <a:pt x="5640585" y="1190625"/>
                  <a:pt x="5640585" y="1188145"/>
                  <a:pt x="5640585" y="1183183"/>
                </a:cubicBezTo>
                <a:close/>
                <a:moveTo>
                  <a:pt x="5447109" y="1183183"/>
                </a:moveTo>
                <a:cubicBezTo>
                  <a:pt x="5457030" y="1188145"/>
                  <a:pt x="5459511" y="1195586"/>
                  <a:pt x="5454550" y="1205507"/>
                </a:cubicBezTo>
                <a:lnTo>
                  <a:pt x="5454550" y="1212949"/>
                </a:lnTo>
                <a:cubicBezTo>
                  <a:pt x="5449589" y="1217910"/>
                  <a:pt x="5447109" y="1220390"/>
                  <a:pt x="5447109" y="1220390"/>
                </a:cubicBezTo>
                <a:cubicBezTo>
                  <a:pt x="5447109" y="1220390"/>
                  <a:pt x="5449589" y="1220390"/>
                  <a:pt x="5454550" y="1220390"/>
                </a:cubicBezTo>
                <a:lnTo>
                  <a:pt x="5454550" y="1235273"/>
                </a:lnTo>
                <a:lnTo>
                  <a:pt x="5454550" y="1242714"/>
                </a:lnTo>
                <a:cubicBezTo>
                  <a:pt x="5454550" y="1242714"/>
                  <a:pt x="5457030" y="1242714"/>
                  <a:pt x="5461991" y="1242714"/>
                </a:cubicBezTo>
                <a:cubicBezTo>
                  <a:pt x="5461991" y="1232793"/>
                  <a:pt x="5461991" y="1227832"/>
                  <a:pt x="5461991" y="1227832"/>
                </a:cubicBezTo>
                <a:lnTo>
                  <a:pt x="5469433" y="1212949"/>
                </a:lnTo>
                <a:lnTo>
                  <a:pt x="5476874" y="1205507"/>
                </a:lnTo>
                <a:lnTo>
                  <a:pt x="5469433" y="1205507"/>
                </a:lnTo>
                <a:cubicBezTo>
                  <a:pt x="5464472" y="1205507"/>
                  <a:pt x="5464472" y="1203027"/>
                  <a:pt x="5469433" y="1198066"/>
                </a:cubicBezTo>
                <a:cubicBezTo>
                  <a:pt x="5474394" y="1188145"/>
                  <a:pt x="5469433" y="1183183"/>
                  <a:pt x="5454550" y="1183183"/>
                </a:cubicBezTo>
                <a:close/>
                <a:moveTo>
                  <a:pt x="5409902" y="1183183"/>
                </a:moveTo>
                <a:cubicBezTo>
                  <a:pt x="5404940" y="1183183"/>
                  <a:pt x="5402460" y="1185663"/>
                  <a:pt x="5402460" y="1190625"/>
                </a:cubicBezTo>
                <a:lnTo>
                  <a:pt x="5409902" y="1198066"/>
                </a:lnTo>
                <a:cubicBezTo>
                  <a:pt x="5414863" y="1198066"/>
                  <a:pt x="5416102" y="1196825"/>
                  <a:pt x="5413622" y="1194345"/>
                </a:cubicBezTo>
                <a:cubicBezTo>
                  <a:pt x="5411142" y="1191865"/>
                  <a:pt x="5412382" y="1191865"/>
                  <a:pt x="5417343" y="1194345"/>
                </a:cubicBezTo>
                <a:cubicBezTo>
                  <a:pt x="5422304" y="1196825"/>
                  <a:pt x="5427265" y="1195586"/>
                  <a:pt x="5432226" y="1190625"/>
                </a:cubicBezTo>
                <a:lnTo>
                  <a:pt x="5417343" y="1183183"/>
                </a:lnTo>
                <a:cubicBezTo>
                  <a:pt x="5417343" y="1183183"/>
                  <a:pt x="5414863" y="1183183"/>
                  <a:pt x="5409902" y="1183183"/>
                </a:cubicBezTo>
                <a:close/>
                <a:moveTo>
                  <a:pt x="5208984" y="1175742"/>
                </a:moveTo>
                <a:cubicBezTo>
                  <a:pt x="5213945" y="1175742"/>
                  <a:pt x="5216425" y="1178222"/>
                  <a:pt x="5216425" y="1183183"/>
                </a:cubicBezTo>
                <a:lnTo>
                  <a:pt x="5208984" y="1183183"/>
                </a:lnTo>
                <a:close/>
                <a:moveTo>
                  <a:pt x="2846338" y="1175742"/>
                </a:moveTo>
                <a:cubicBezTo>
                  <a:pt x="2848818" y="1175742"/>
                  <a:pt x="2852539" y="1176982"/>
                  <a:pt x="2857499" y="1179463"/>
                </a:cubicBezTo>
                <a:cubicBezTo>
                  <a:pt x="2862460" y="1181943"/>
                  <a:pt x="2862460" y="1185663"/>
                  <a:pt x="2857499" y="1190625"/>
                </a:cubicBezTo>
                <a:cubicBezTo>
                  <a:pt x="2857499" y="1185663"/>
                  <a:pt x="2855019" y="1183183"/>
                  <a:pt x="2850058" y="1183183"/>
                </a:cubicBezTo>
                <a:cubicBezTo>
                  <a:pt x="2845098" y="1178222"/>
                  <a:pt x="2843857" y="1175742"/>
                  <a:pt x="2846338" y="1175742"/>
                </a:cubicBezTo>
                <a:close/>
                <a:moveTo>
                  <a:pt x="2812851" y="1175742"/>
                </a:moveTo>
                <a:cubicBezTo>
                  <a:pt x="2812851" y="1175742"/>
                  <a:pt x="2814091" y="1175742"/>
                  <a:pt x="2816572" y="1175742"/>
                </a:cubicBezTo>
                <a:cubicBezTo>
                  <a:pt x="2819053" y="1175742"/>
                  <a:pt x="2820292" y="1178222"/>
                  <a:pt x="2820292" y="1183183"/>
                </a:cubicBezTo>
                <a:close/>
                <a:moveTo>
                  <a:pt x="2797968" y="1175742"/>
                </a:moveTo>
                <a:cubicBezTo>
                  <a:pt x="2797968" y="1180703"/>
                  <a:pt x="2796728" y="1183183"/>
                  <a:pt x="2794248" y="1183183"/>
                </a:cubicBezTo>
                <a:cubicBezTo>
                  <a:pt x="2791767" y="1183183"/>
                  <a:pt x="2790527" y="1183183"/>
                  <a:pt x="2790527" y="1183183"/>
                </a:cubicBezTo>
                <a:cubicBezTo>
                  <a:pt x="2790527" y="1183183"/>
                  <a:pt x="2790527" y="1181943"/>
                  <a:pt x="2790527" y="1179463"/>
                </a:cubicBezTo>
                <a:cubicBezTo>
                  <a:pt x="2790527" y="1176982"/>
                  <a:pt x="2793008" y="1175742"/>
                  <a:pt x="2797968" y="1175742"/>
                </a:cubicBezTo>
                <a:close/>
                <a:moveTo>
                  <a:pt x="5381996" y="1171091"/>
                </a:moveTo>
                <a:cubicBezTo>
                  <a:pt x="5380756" y="1170471"/>
                  <a:pt x="5380136" y="1170781"/>
                  <a:pt x="5380136" y="1172021"/>
                </a:cubicBezTo>
                <a:cubicBezTo>
                  <a:pt x="5380136" y="1174501"/>
                  <a:pt x="5380136" y="1178222"/>
                  <a:pt x="5380136" y="1183183"/>
                </a:cubicBezTo>
                <a:cubicBezTo>
                  <a:pt x="5380136" y="1188145"/>
                  <a:pt x="5382616" y="1190625"/>
                  <a:pt x="5387577" y="1190625"/>
                </a:cubicBezTo>
                <a:cubicBezTo>
                  <a:pt x="5392539" y="1190625"/>
                  <a:pt x="5395019" y="1189384"/>
                  <a:pt x="5395019" y="1186904"/>
                </a:cubicBezTo>
                <a:cubicBezTo>
                  <a:pt x="5395019" y="1184424"/>
                  <a:pt x="5392539" y="1180703"/>
                  <a:pt x="5387577" y="1175742"/>
                </a:cubicBezTo>
                <a:cubicBezTo>
                  <a:pt x="5385097" y="1173261"/>
                  <a:pt x="5383236" y="1171711"/>
                  <a:pt x="5381996" y="1171091"/>
                </a:cubicBezTo>
                <a:close/>
                <a:moveTo>
                  <a:pt x="5789413" y="1168300"/>
                </a:moveTo>
                <a:lnTo>
                  <a:pt x="5789413" y="1175742"/>
                </a:lnTo>
                <a:cubicBezTo>
                  <a:pt x="5789413" y="1175742"/>
                  <a:pt x="5791893" y="1173262"/>
                  <a:pt x="5796855" y="1168300"/>
                </a:cubicBezTo>
                <a:cubicBezTo>
                  <a:pt x="5791893" y="1168300"/>
                  <a:pt x="5789413" y="1168300"/>
                  <a:pt x="5789413" y="1168300"/>
                </a:cubicBezTo>
                <a:close/>
                <a:moveTo>
                  <a:pt x="5633144" y="1168300"/>
                </a:moveTo>
                <a:cubicBezTo>
                  <a:pt x="5633144" y="1173262"/>
                  <a:pt x="5633144" y="1175742"/>
                  <a:pt x="5633144" y="1175742"/>
                </a:cubicBezTo>
                <a:cubicBezTo>
                  <a:pt x="5633144" y="1175742"/>
                  <a:pt x="5635624" y="1173262"/>
                  <a:pt x="5640585" y="1168300"/>
                </a:cubicBezTo>
                <a:cubicBezTo>
                  <a:pt x="5640585" y="1168300"/>
                  <a:pt x="5638105" y="1168300"/>
                  <a:pt x="5633144" y="1168300"/>
                </a:cubicBezTo>
                <a:close/>
                <a:moveTo>
                  <a:pt x="5581054" y="1168300"/>
                </a:moveTo>
                <a:cubicBezTo>
                  <a:pt x="5581054" y="1168300"/>
                  <a:pt x="5578574" y="1170780"/>
                  <a:pt x="5573613" y="1175742"/>
                </a:cubicBezTo>
                <a:lnTo>
                  <a:pt x="5558730" y="1183183"/>
                </a:lnTo>
                <a:lnTo>
                  <a:pt x="5573613" y="1183183"/>
                </a:lnTo>
                <a:lnTo>
                  <a:pt x="5581054" y="1183183"/>
                </a:lnTo>
                <a:lnTo>
                  <a:pt x="5581054" y="1198066"/>
                </a:lnTo>
                <a:cubicBezTo>
                  <a:pt x="5581054" y="1193105"/>
                  <a:pt x="5583534" y="1190625"/>
                  <a:pt x="5588495" y="1190625"/>
                </a:cubicBezTo>
                <a:close/>
                <a:moveTo>
                  <a:pt x="4669482" y="1168300"/>
                </a:moveTo>
                <a:cubicBezTo>
                  <a:pt x="4667002" y="1168300"/>
                  <a:pt x="4668242" y="1170780"/>
                  <a:pt x="4673203" y="1175742"/>
                </a:cubicBezTo>
                <a:cubicBezTo>
                  <a:pt x="4673203" y="1180703"/>
                  <a:pt x="4673203" y="1184424"/>
                  <a:pt x="4673203" y="1186904"/>
                </a:cubicBezTo>
                <a:cubicBezTo>
                  <a:pt x="4673203" y="1189384"/>
                  <a:pt x="4675683" y="1190625"/>
                  <a:pt x="4680644" y="1190625"/>
                </a:cubicBezTo>
                <a:lnTo>
                  <a:pt x="4695527" y="1190625"/>
                </a:lnTo>
                <a:cubicBezTo>
                  <a:pt x="4695527" y="1190625"/>
                  <a:pt x="4693047" y="1188145"/>
                  <a:pt x="4688086" y="1183183"/>
                </a:cubicBezTo>
                <a:cubicBezTo>
                  <a:pt x="4683124" y="1183183"/>
                  <a:pt x="4680644" y="1183183"/>
                  <a:pt x="4680644" y="1183183"/>
                </a:cubicBezTo>
                <a:lnTo>
                  <a:pt x="4673203" y="1168300"/>
                </a:lnTo>
                <a:cubicBezTo>
                  <a:pt x="4673203" y="1168300"/>
                  <a:pt x="4671962" y="1168300"/>
                  <a:pt x="4669482" y="1168300"/>
                </a:cubicBezTo>
                <a:close/>
                <a:moveTo>
                  <a:pt x="4502050" y="1168300"/>
                </a:moveTo>
                <a:lnTo>
                  <a:pt x="4502050" y="1175742"/>
                </a:lnTo>
                <a:cubicBezTo>
                  <a:pt x="4507011" y="1175742"/>
                  <a:pt x="4509492" y="1173262"/>
                  <a:pt x="4509492" y="1168300"/>
                </a:cubicBezTo>
                <a:cubicBezTo>
                  <a:pt x="4509492" y="1168300"/>
                  <a:pt x="4507011" y="1168300"/>
                  <a:pt x="4502050" y="1168300"/>
                </a:cubicBezTo>
                <a:close/>
                <a:moveTo>
                  <a:pt x="3627685" y="1168300"/>
                </a:moveTo>
                <a:cubicBezTo>
                  <a:pt x="3625204" y="1168300"/>
                  <a:pt x="3623964" y="1170780"/>
                  <a:pt x="3623964" y="1175742"/>
                </a:cubicBezTo>
                <a:cubicBezTo>
                  <a:pt x="3628925" y="1175742"/>
                  <a:pt x="3631406" y="1175742"/>
                  <a:pt x="3631406" y="1175742"/>
                </a:cubicBezTo>
                <a:cubicBezTo>
                  <a:pt x="3631406" y="1175742"/>
                  <a:pt x="3631406" y="1174501"/>
                  <a:pt x="3631406" y="1172021"/>
                </a:cubicBezTo>
                <a:cubicBezTo>
                  <a:pt x="3631406" y="1169541"/>
                  <a:pt x="3630166" y="1168300"/>
                  <a:pt x="3627685" y="1168300"/>
                </a:cubicBezTo>
                <a:close/>
                <a:moveTo>
                  <a:pt x="2730996" y="1168300"/>
                </a:moveTo>
                <a:lnTo>
                  <a:pt x="2745878" y="1168300"/>
                </a:lnTo>
                <a:cubicBezTo>
                  <a:pt x="2745878" y="1173262"/>
                  <a:pt x="2748359" y="1175742"/>
                  <a:pt x="2753320" y="1175742"/>
                </a:cubicBezTo>
                <a:cubicBezTo>
                  <a:pt x="2758281" y="1175742"/>
                  <a:pt x="2763242" y="1175742"/>
                  <a:pt x="2768203" y="1175742"/>
                </a:cubicBezTo>
                <a:lnTo>
                  <a:pt x="2760761" y="1183183"/>
                </a:lnTo>
                <a:lnTo>
                  <a:pt x="2745878" y="1190625"/>
                </a:lnTo>
                <a:lnTo>
                  <a:pt x="2760761" y="1198066"/>
                </a:lnTo>
                <a:cubicBezTo>
                  <a:pt x="2770683" y="1203027"/>
                  <a:pt x="2778125" y="1205507"/>
                  <a:pt x="2783085" y="1205507"/>
                </a:cubicBezTo>
                <a:lnTo>
                  <a:pt x="2783085" y="1212949"/>
                </a:lnTo>
                <a:lnTo>
                  <a:pt x="2783085" y="1220390"/>
                </a:lnTo>
                <a:cubicBezTo>
                  <a:pt x="2783085" y="1220390"/>
                  <a:pt x="2780605" y="1220390"/>
                  <a:pt x="2775644" y="1220390"/>
                </a:cubicBezTo>
                <a:lnTo>
                  <a:pt x="2768203" y="1212949"/>
                </a:lnTo>
                <a:cubicBezTo>
                  <a:pt x="2768203" y="1207988"/>
                  <a:pt x="2766963" y="1206748"/>
                  <a:pt x="2764482" y="1209228"/>
                </a:cubicBezTo>
                <a:cubicBezTo>
                  <a:pt x="2762001" y="1211708"/>
                  <a:pt x="2758281" y="1210469"/>
                  <a:pt x="2753320" y="1205507"/>
                </a:cubicBezTo>
                <a:lnTo>
                  <a:pt x="2745878" y="1205507"/>
                </a:lnTo>
                <a:lnTo>
                  <a:pt x="2738437" y="1198066"/>
                </a:lnTo>
                <a:cubicBezTo>
                  <a:pt x="2738437" y="1193105"/>
                  <a:pt x="2735956" y="1193105"/>
                  <a:pt x="2730996" y="1198066"/>
                </a:cubicBezTo>
                <a:cubicBezTo>
                  <a:pt x="2726035" y="1203027"/>
                  <a:pt x="2723554" y="1200546"/>
                  <a:pt x="2723554" y="1190625"/>
                </a:cubicBezTo>
                <a:lnTo>
                  <a:pt x="2716113" y="1190625"/>
                </a:lnTo>
                <a:lnTo>
                  <a:pt x="2708672" y="1190625"/>
                </a:lnTo>
                <a:cubicBezTo>
                  <a:pt x="2708672" y="1190625"/>
                  <a:pt x="2711152" y="1188145"/>
                  <a:pt x="2716113" y="1183183"/>
                </a:cubicBezTo>
                <a:cubicBezTo>
                  <a:pt x="2721073" y="1183183"/>
                  <a:pt x="2724794" y="1180703"/>
                  <a:pt x="2727275" y="1175742"/>
                </a:cubicBezTo>
                <a:cubicBezTo>
                  <a:pt x="2729756" y="1170780"/>
                  <a:pt x="2730996" y="1168300"/>
                  <a:pt x="2730996" y="1168300"/>
                </a:cubicBezTo>
                <a:close/>
                <a:moveTo>
                  <a:pt x="5421064" y="1164580"/>
                </a:moveTo>
                <a:cubicBezTo>
                  <a:pt x="5418583" y="1164580"/>
                  <a:pt x="5414862" y="1165820"/>
                  <a:pt x="5409902" y="1168300"/>
                </a:cubicBezTo>
                <a:lnTo>
                  <a:pt x="5395019" y="1175742"/>
                </a:lnTo>
                <a:lnTo>
                  <a:pt x="5409902" y="1175742"/>
                </a:lnTo>
                <a:cubicBezTo>
                  <a:pt x="5409902" y="1175742"/>
                  <a:pt x="5412382" y="1175742"/>
                  <a:pt x="5417343" y="1175742"/>
                </a:cubicBezTo>
                <a:cubicBezTo>
                  <a:pt x="5422304" y="1175742"/>
                  <a:pt x="5424784" y="1173262"/>
                  <a:pt x="5424784" y="1168300"/>
                </a:cubicBezTo>
                <a:cubicBezTo>
                  <a:pt x="5424784" y="1165820"/>
                  <a:pt x="5423544" y="1164580"/>
                  <a:pt x="5421064" y="1164580"/>
                </a:cubicBezTo>
                <a:close/>
                <a:moveTo>
                  <a:pt x="4861098" y="1164580"/>
                </a:moveTo>
                <a:cubicBezTo>
                  <a:pt x="4859858" y="1164580"/>
                  <a:pt x="4859238" y="1165820"/>
                  <a:pt x="4859238" y="1168300"/>
                </a:cubicBezTo>
                <a:cubicBezTo>
                  <a:pt x="4864199" y="1173262"/>
                  <a:pt x="4866679" y="1173262"/>
                  <a:pt x="4866679" y="1168300"/>
                </a:cubicBezTo>
                <a:cubicBezTo>
                  <a:pt x="4864198" y="1165820"/>
                  <a:pt x="4862338" y="1164580"/>
                  <a:pt x="4861098" y="1164580"/>
                </a:cubicBezTo>
                <a:close/>
                <a:moveTo>
                  <a:pt x="3505832" y="1164580"/>
                </a:moveTo>
                <a:cubicBezTo>
                  <a:pt x="3505212" y="1164580"/>
                  <a:pt x="3504902" y="1165820"/>
                  <a:pt x="3504902" y="1168300"/>
                </a:cubicBezTo>
                <a:lnTo>
                  <a:pt x="3512343" y="1175742"/>
                </a:lnTo>
                <a:cubicBezTo>
                  <a:pt x="3512343" y="1175742"/>
                  <a:pt x="3511103" y="1173262"/>
                  <a:pt x="3508623" y="1168300"/>
                </a:cubicBezTo>
                <a:cubicBezTo>
                  <a:pt x="3507382" y="1165820"/>
                  <a:pt x="3506452" y="1164580"/>
                  <a:pt x="3505832" y="1164580"/>
                </a:cubicBezTo>
                <a:close/>
                <a:moveTo>
                  <a:pt x="5331767" y="1163883"/>
                </a:moveTo>
                <a:cubicBezTo>
                  <a:pt x="5330527" y="1163727"/>
                  <a:pt x="5329287" y="1163960"/>
                  <a:pt x="5328046" y="1164580"/>
                </a:cubicBezTo>
                <a:cubicBezTo>
                  <a:pt x="5323085" y="1167060"/>
                  <a:pt x="5318125" y="1173262"/>
                  <a:pt x="5313163" y="1183183"/>
                </a:cubicBezTo>
                <a:cubicBezTo>
                  <a:pt x="5313163" y="1188145"/>
                  <a:pt x="5311923" y="1191865"/>
                  <a:pt x="5309443" y="1194345"/>
                </a:cubicBezTo>
                <a:cubicBezTo>
                  <a:pt x="5306963" y="1196825"/>
                  <a:pt x="5303242" y="1198066"/>
                  <a:pt x="5298281" y="1198066"/>
                </a:cubicBezTo>
                <a:lnTo>
                  <a:pt x="5290839" y="1212949"/>
                </a:lnTo>
                <a:cubicBezTo>
                  <a:pt x="5295800" y="1212949"/>
                  <a:pt x="5299521" y="1210469"/>
                  <a:pt x="5302001" y="1205507"/>
                </a:cubicBezTo>
                <a:cubicBezTo>
                  <a:pt x="5304481" y="1200546"/>
                  <a:pt x="5306963" y="1200546"/>
                  <a:pt x="5309443" y="1205507"/>
                </a:cubicBezTo>
                <a:cubicBezTo>
                  <a:pt x="5311923" y="1210469"/>
                  <a:pt x="5314404" y="1210469"/>
                  <a:pt x="5316884" y="1205507"/>
                </a:cubicBezTo>
                <a:cubicBezTo>
                  <a:pt x="5319364" y="1200546"/>
                  <a:pt x="5325566" y="1198066"/>
                  <a:pt x="5335488" y="1198066"/>
                </a:cubicBezTo>
                <a:cubicBezTo>
                  <a:pt x="5340449" y="1188145"/>
                  <a:pt x="5342929" y="1180703"/>
                  <a:pt x="5342929" y="1175742"/>
                </a:cubicBezTo>
                <a:cubicBezTo>
                  <a:pt x="5339208" y="1168301"/>
                  <a:pt x="5335488" y="1164348"/>
                  <a:pt x="5331767" y="1163883"/>
                </a:cubicBezTo>
                <a:close/>
                <a:moveTo>
                  <a:pt x="4612741" y="1163650"/>
                </a:moveTo>
                <a:cubicBezTo>
                  <a:pt x="4612121" y="1163030"/>
                  <a:pt x="4611191" y="1163340"/>
                  <a:pt x="4609951" y="1164580"/>
                </a:cubicBezTo>
                <a:cubicBezTo>
                  <a:pt x="4607470" y="1167060"/>
                  <a:pt x="4606230" y="1168300"/>
                  <a:pt x="4606230" y="1168300"/>
                </a:cubicBezTo>
                <a:lnTo>
                  <a:pt x="4613671" y="1168300"/>
                </a:lnTo>
                <a:cubicBezTo>
                  <a:pt x="4613671" y="1165820"/>
                  <a:pt x="4613361" y="1164270"/>
                  <a:pt x="4612741" y="1163650"/>
                </a:cubicBezTo>
                <a:close/>
                <a:moveTo>
                  <a:pt x="5960566" y="1160859"/>
                </a:moveTo>
                <a:cubicBezTo>
                  <a:pt x="5960566" y="1160859"/>
                  <a:pt x="5961186" y="1160859"/>
                  <a:pt x="5962426" y="1160859"/>
                </a:cubicBezTo>
                <a:lnTo>
                  <a:pt x="5964286" y="1160859"/>
                </a:lnTo>
                <a:lnTo>
                  <a:pt x="5960566" y="1168300"/>
                </a:lnTo>
                <a:close/>
                <a:moveTo>
                  <a:pt x="5365253" y="1160859"/>
                </a:moveTo>
                <a:cubicBezTo>
                  <a:pt x="5365253" y="1165820"/>
                  <a:pt x="5364013" y="1169541"/>
                  <a:pt x="5361533" y="1172021"/>
                </a:cubicBezTo>
                <a:cubicBezTo>
                  <a:pt x="5359052" y="1174501"/>
                  <a:pt x="5360292" y="1175742"/>
                  <a:pt x="5365253" y="1175742"/>
                </a:cubicBezTo>
                <a:lnTo>
                  <a:pt x="5365253" y="1168300"/>
                </a:lnTo>
                <a:close/>
                <a:moveTo>
                  <a:pt x="4745756" y="1157138"/>
                </a:moveTo>
                <a:cubicBezTo>
                  <a:pt x="4744516" y="1157138"/>
                  <a:pt x="4742656" y="1158378"/>
                  <a:pt x="4740175" y="1160859"/>
                </a:cubicBezTo>
                <a:cubicBezTo>
                  <a:pt x="4745136" y="1165820"/>
                  <a:pt x="4747616" y="1165820"/>
                  <a:pt x="4747616" y="1160859"/>
                </a:cubicBezTo>
                <a:cubicBezTo>
                  <a:pt x="4747616" y="1160859"/>
                  <a:pt x="4750097" y="1163339"/>
                  <a:pt x="4755058" y="1168300"/>
                </a:cubicBezTo>
                <a:cubicBezTo>
                  <a:pt x="4760019" y="1168300"/>
                  <a:pt x="4762499" y="1173262"/>
                  <a:pt x="4762499" y="1183183"/>
                </a:cubicBezTo>
                <a:cubicBezTo>
                  <a:pt x="4762499" y="1188145"/>
                  <a:pt x="4762499" y="1191865"/>
                  <a:pt x="4762499" y="1194345"/>
                </a:cubicBezTo>
                <a:cubicBezTo>
                  <a:pt x="4762499" y="1196825"/>
                  <a:pt x="4760019" y="1195586"/>
                  <a:pt x="4755058" y="1190625"/>
                </a:cubicBezTo>
                <a:lnTo>
                  <a:pt x="4747616" y="1183183"/>
                </a:lnTo>
                <a:cubicBezTo>
                  <a:pt x="4747616" y="1173262"/>
                  <a:pt x="4745136" y="1168300"/>
                  <a:pt x="4740175" y="1168300"/>
                </a:cubicBezTo>
                <a:cubicBezTo>
                  <a:pt x="4740175" y="1168300"/>
                  <a:pt x="4737695" y="1168300"/>
                  <a:pt x="4732734" y="1168300"/>
                </a:cubicBezTo>
                <a:cubicBezTo>
                  <a:pt x="4732734" y="1163339"/>
                  <a:pt x="4730254" y="1160859"/>
                  <a:pt x="4725292" y="1160859"/>
                </a:cubicBezTo>
                <a:cubicBezTo>
                  <a:pt x="4720332" y="1160859"/>
                  <a:pt x="4717851" y="1163339"/>
                  <a:pt x="4717851" y="1168300"/>
                </a:cubicBezTo>
                <a:cubicBezTo>
                  <a:pt x="4722812" y="1168300"/>
                  <a:pt x="4727773" y="1170780"/>
                  <a:pt x="4732734" y="1175742"/>
                </a:cubicBezTo>
                <a:lnTo>
                  <a:pt x="4747616" y="1183183"/>
                </a:lnTo>
                <a:lnTo>
                  <a:pt x="4732734" y="1190625"/>
                </a:lnTo>
                <a:cubicBezTo>
                  <a:pt x="4722812" y="1190625"/>
                  <a:pt x="4717851" y="1193105"/>
                  <a:pt x="4717851" y="1198066"/>
                </a:cubicBezTo>
                <a:cubicBezTo>
                  <a:pt x="4717851" y="1203027"/>
                  <a:pt x="4722812" y="1205507"/>
                  <a:pt x="4732734" y="1205507"/>
                </a:cubicBezTo>
                <a:lnTo>
                  <a:pt x="4740175" y="1205507"/>
                </a:lnTo>
                <a:lnTo>
                  <a:pt x="4732734" y="1212949"/>
                </a:lnTo>
                <a:cubicBezTo>
                  <a:pt x="4737695" y="1217910"/>
                  <a:pt x="4747616" y="1215429"/>
                  <a:pt x="4762499" y="1205507"/>
                </a:cubicBezTo>
                <a:cubicBezTo>
                  <a:pt x="4767461" y="1200546"/>
                  <a:pt x="4772421" y="1195586"/>
                  <a:pt x="4777382" y="1190625"/>
                </a:cubicBezTo>
                <a:lnTo>
                  <a:pt x="4777382" y="1160859"/>
                </a:lnTo>
                <a:lnTo>
                  <a:pt x="4762499" y="1160859"/>
                </a:lnTo>
                <a:cubicBezTo>
                  <a:pt x="4752578" y="1160859"/>
                  <a:pt x="4747616" y="1160859"/>
                  <a:pt x="4747616" y="1160859"/>
                </a:cubicBezTo>
                <a:cubicBezTo>
                  <a:pt x="4747616" y="1158378"/>
                  <a:pt x="4746997" y="1157138"/>
                  <a:pt x="4745756" y="1157138"/>
                </a:cubicBezTo>
                <a:close/>
                <a:moveTo>
                  <a:pt x="2648210" y="1156208"/>
                </a:moveTo>
                <a:cubicBezTo>
                  <a:pt x="2650070" y="1155588"/>
                  <a:pt x="2651621" y="1155898"/>
                  <a:pt x="2652861" y="1157138"/>
                </a:cubicBezTo>
                <a:cubicBezTo>
                  <a:pt x="2655342" y="1159618"/>
                  <a:pt x="2654101" y="1163339"/>
                  <a:pt x="2649140" y="1168300"/>
                </a:cubicBezTo>
                <a:cubicBezTo>
                  <a:pt x="2639218" y="1178222"/>
                  <a:pt x="2629297" y="1180703"/>
                  <a:pt x="2619374" y="1175742"/>
                </a:cubicBezTo>
                <a:lnTo>
                  <a:pt x="2634257" y="1160859"/>
                </a:lnTo>
                <a:lnTo>
                  <a:pt x="2641699" y="1160859"/>
                </a:lnTo>
                <a:cubicBezTo>
                  <a:pt x="2644179" y="1158378"/>
                  <a:pt x="2646350" y="1156828"/>
                  <a:pt x="2648210" y="1156208"/>
                </a:cubicBezTo>
                <a:close/>
                <a:moveTo>
                  <a:pt x="6064745" y="1153418"/>
                </a:moveTo>
                <a:lnTo>
                  <a:pt x="6072187" y="1153418"/>
                </a:lnTo>
                <a:cubicBezTo>
                  <a:pt x="6077148" y="1153418"/>
                  <a:pt x="6079628" y="1154658"/>
                  <a:pt x="6079628" y="1157138"/>
                </a:cubicBezTo>
                <a:cubicBezTo>
                  <a:pt x="6079628" y="1159618"/>
                  <a:pt x="6077148" y="1160859"/>
                  <a:pt x="6072187" y="1160859"/>
                </a:cubicBezTo>
                <a:cubicBezTo>
                  <a:pt x="6067225" y="1160859"/>
                  <a:pt x="6064745" y="1163339"/>
                  <a:pt x="6064745" y="1168300"/>
                </a:cubicBezTo>
                <a:cubicBezTo>
                  <a:pt x="6064745" y="1173262"/>
                  <a:pt x="6062265" y="1175742"/>
                  <a:pt x="6057304" y="1175742"/>
                </a:cubicBezTo>
                <a:lnTo>
                  <a:pt x="6057304" y="1160859"/>
                </a:lnTo>
                <a:close/>
                <a:moveTo>
                  <a:pt x="5409902" y="1153418"/>
                </a:moveTo>
                <a:cubicBezTo>
                  <a:pt x="5404940" y="1158379"/>
                  <a:pt x="5402460" y="1160859"/>
                  <a:pt x="5402460" y="1160859"/>
                </a:cubicBezTo>
                <a:cubicBezTo>
                  <a:pt x="5407422" y="1160859"/>
                  <a:pt x="5412382" y="1158379"/>
                  <a:pt x="5417343" y="1153418"/>
                </a:cubicBezTo>
                <a:close/>
                <a:moveTo>
                  <a:pt x="5387577" y="1153418"/>
                </a:moveTo>
                <a:lnTo>
                  <a:pt x="5387577" y="1160859"/>
                </a:lnTo>
                <a:cubicBezTo>
                  <a:pt x="5387577" y="1160859"/>
                  <a:pt x="5387577" y="1162100"/>
                  <a:pt x="5387577" y="1164580"/>
                </a:cubicBezTo>
                <a:cubicBezTo>
                  <a:pt x="5387577" y="1167060"/>
                  <a:pt x="5388818" y="1167060"/>
                  <a:pt x="5391298" y="1164580"/>
                </a:cubicBezTo>
                <a:cubicBezTo>
                  <a:pt x="5393778" y="1162100"/>
                  <a:pt x="5395019" y="1160859"/>
                  <a:pt x="5395019" y="1160859"/>
                </a:cubicBezTo>
                <a:cubicBezTo>
                  <a:pt x="5395019" y="1160859"/>
                  <a:pt x="5392539" y="1158379"/>
                  <a:pt x="5387577" y="1153418"/>
                </a:cubicBezTo>
                <a:close/>
                <a:moveTo>
                  <a:pt x="4643437" y="1153418"/>
                </a:moveTo>
                <a:cubicBezTo>
                  <a:pt x="4638476" y="1153418"/>
                  <a:pt x="4634755" y="1154658"/>
                  <a:pt x="4632275" y="1157138"/>
                </a:cubicBezTo>
                <a:cubicBezTo>
                  <a:pt x="4629795" y="1159618"/>
                  <a:pt x="4628554" y="1160859"/>
                  <a:pt x="4628554" y="1160859"/>
                </a:cubicBezTo>
                <a:cubicBezTo>
                  <a:pt x="4633515" y="1160859"/>
                  <a:pt x="4635996" y="1160859"/>
                  <a:pt x="4635996" y="1160859"/>
                </a:cubicBezTo>
                <a:cubicBezTo>
                  <a:pt x="4635996" y="1175742"/>
                  <a:pt x="4640957" y="1178222"/>
                  <a:pt x="4650878" y="1168300"/>
                </a:cubicBezTo>
                <a:cubicBezTo>
                  <a:pt x="4655840" y="1163339"/>
                  <a:pt x="4658320" y="1163339"/>
                  <a:pt x="4658320" y="1168300"/>
                </a:cubicBezTo>
                <a:cubicBezTo>
                  <a:pt x="4663281" y="1163339"/>
                  <a:pt x="4664521" y="1159618"/>
                  <a:pt x="4662041" y="1157138"/>
                </a:cubicBezTo>
                <a:cubicBezTo>
                  <a:pt x="4659560" y="1154658"/>
                  <a:pt x="4653359" y="1153418"/>
                  <a:pt x="4643437" y="1153418"/>
                </a:cubicBezTo>
                <a:close/>
                <a:moveTo>
                  <a:pt x="2589609" y="1153418"/>
                </a:moveTo>
                <a:cubicBezTo>
                  <a:pt x="2594570" y="1153418"/>
                  <a:pt x="2597051" y="1153418"/>
                  <a:pt x="2597051" y="1153418"/>
                </a:cubicBezTo>
                <a:cubicBezTo>
                  <a:pt x="2597051" y="1163339"/>
                  <a:pt x="2592090" y="1165820"/>
                  <a:pt x="2582167" y="1160859"/>
                </a:cubicBezTo>
                <a:close/>
                <a:moveTo>
                  <a:pt x="2448222" y="1153418"/>
                </a:moveTo>
                <a:cubicBezTo>
                  <a:pt x="2448222" y="1153418"/>
                  <a:pt x="2450703" y="1153418"/>
                  <a:pt x="2455664" y="1153418"/>
                </a:cubicBezTo>
                <a:cubicBezTo>
                  <a:pt x="2455664" y="1153418"/>
                  <a:pt x="2455664" y="1155898"/>
                  <a:pt x="2455664" y="1160859"/>
                </a:cubicBezTo>
                <a:cubicBezTo>
                  <a:pt x="2450703" y="1165820"/>
                  <a:pt x="2448222" y="1165820"/>
                  <a:pt x="2448222" y="1160859"/>
                </a:cubicBezTo>
                <a:cubicBezTo>
                  <a:pt x="2448222" y="1155898"/>
                  <a:pt x="2448222" y="1153418"/>
                  <a:pt x="2448222" y="1153418"/>
                </a:cubicBezTo>
                <a:close/>
                <a:moveTo>
                  <a:pt x="5499199" y="1148767"/>
                </a:moveTo>
                <a:cubicBezTo>
                  <a:pt x="5497958" y="1148147"/>
                  <a:pt x="5496718" y="1148457"/>
                  <a:pt x="5495478" y="1149697"/>
                </a:cubicBezTo>
                <a:cubicBezTo>
                  <a:pt x="5492998" y="1152177"/>
                  <a:pt x="5494237" y="1155898"/>
                  <a:pt x="5499199" y="1160859"/>
                </a:cubicBezTo>
                <a:cubicBezTo>
                  <a:pt x="5504160" y="1165820"/>
                  <a:pt x="5506640" y="1167060"/>
                  <a:pt x="5506640" y="1164580"/>
                </a:cubicBezTo>
                <a:cubicBezTo>
                  <a:pt x="5506640" y="1162100"/>
                  <a:pt x="5505399" y="1158379"/>
                  <a:pt x="5502919" y="1153418"/>
                </a:cubicBezTo>
                <a:cubicBezTo>
                  <a:pt x="5501679" y="1150937"/>
                  <a:pt x="5500439" y="1149387"/>
                  <a:pt x="5499199" y="1148767"/>
                </a:cubicBezTo>
                <a:close/>
                <a:moveTo>
                  <a:pt x="6087070" y="1145976"/>
                </a:moveTo>
                <a:cubicBezTo>
                  <a:pt x="6092031" y="1145976"/>
                  <a:pt x="6094511" y="1145976"/>
                  <a:pt x="6094511" y="1145976"/>
                </a:cubicBezTo>
                <a:cubicBezTo>
                  <a:pt x="6094511" y="1150938"/>
                  <a:pt x="6092031" y="1153418"/>
                  <a:pt x="6087070" y="1153418"/>
                </a:cubicBezTo>
                <a:cubicBezTo>
                  <a:pt x="6082108" y="1153418"/>
                  <a:pt x="6082108" y="1150938"/>
                  <a:pt x="6087070" y="1145976"/>
                </a:cubicBezTo>
                <a:close/>
                <a:moveTo>
                  <a:pt x="5127128" y="1145976"/>
                </a:moveTo>
                <a:cubicBezTo>
                  <a:pt x="5127128" y="1145976"/>
                  <a:pt x="5128369" y="1148456"/>
                  <a:pt x="5130849" y="1153418"/>
                </a:cubicBezTo>
                <a:cubicBezTo>
                  <a:pt x="5133329" y="1158379"/>
                  <a:pt x="5134570" y="1158379"/>
                  <a:pt x="5134570" y="1153418"/>
                </a:cubicBezTo>
                <a:lnTo>
                  <a:pt x="5142011" y="1160859"/>
                </a:lnTo>
                <a:cubicBezTo>
                  <a:pt x="5137050" y="1160859"/>
                  <a:pt x="5134570" y="1162100"/>
                  <a:pt x="5134570" y="1164580"/>
                </a:cubicBezTo>
                <a:cubicBezTo>
                  <a:pt x="5134570" y="1167060"/>
                  <a:pt x="5134570" y="1170780"/>
                  <a:pt x="5134570" y="1175742"/>
                </a:cubicBezTo>
                <a:lnTo>
                  <a:pt x="5127128" y="1168300"/>
                </a:lnTo>
                <a:cubicBezTo>
                  <a:pt x="5127128" y="1168300"/>
                  <a:pt x="5127128" y="1167060"/>
                  <a:pt x="5127128" y="1164580"/>
                </a:cubicBezTo>
                <a:cubicBezTo>
                  <a:pt x="5127128" y="1162100"/>
                  <a:pt x="5127128" y="1158379"/>
                  <a:pt x="5127128" y="1153418"/>
                </a:cubicBezTo>
                <a:close/>
                <a:moveTo>
                  <a:pt x="2809131" y="1145976"/>
                </a:moveTo>
                <a:lnTo>
                  <a:pt x="2812851" y="1145976"/>
                </a:lnTo>
                <a:cubicBezTo>
                  <a:pt x="2817812" y="1150938"/>
                  <a:pt x="2820292" y="1153418"/>
                  <a:pt x="2820292" y="1153418"/>
                </a:cubicBezTo>
                <a:close/>
                <a:moveTo>
                  <a:pt x="5625702" y="1138535"/>
                </a:moveTo>
                <a:cubicBezTo>
                  <a:pt x="5625702" y="1138535"/>
                  <a:pt x="5628183" y="1138535"/>
                  <a:pt x="5633144" y="1138535"/>
                </a:cubicBezTo>
                <a:cubicBezTo>
                  <a:pt x="5633144" y="1143496"/>
                  <a:pt x="5630664" y="1145976"/>
                  <a:pt x="5625702" y="1145976"/>
                </a:cubicBezTo>
                <a:cubicBezTo>
                  <a:pt x="5625702" y="1141015"/>
                  <a:pt x="5625702" y="1138535"/>
                  <a:pt x="5625702" y="1138535"/>
                </a:cubicBezTo>
                <a:close/>
                <a:moveTo>
                  <a:pt x="5469433" y="1138535"/>
                </a:moveTo>
                <a:lnTo>
                  <a:pt x="5476874" y="1138535"/>
                </a:lnTo>
                <a:cubicBezTo>
                  <a:pt x="5481836" y="1138535"/>
                  <a:pt x="5484316" y="1138535"/>
                  <a:pt x="5484316" y="1138535"/>
                </a:cubicBezTo>
                <a:lnTo>
                  <a:pt x="5476874" y="1145976"/>
                </a:lnTo>
                <a:cubicBezTo>
                  <a:pt x="5471913" y="1145976"/>
                  <a:pt x="5469433" y="1143496"/>
                  <a:pt x="5469433" y="1138535"/>
                </a:cubicBezTo>
                <a:close/>
                <a:moveTo>
                  <a:pt x="5432226" y="1138535"/>
                </a:moveTo>
                <a:lnTo>
                  <a:pt x="5417343" y="1145976"/>
                </a:lnTo>
                <a:cubicBezTo>
                  <a:pt x="5422304" y="1150938"/>
                  <a:pt x="5424784" y="1153418"/>
                  <a:pt x="5424784" y="1153418"/>
                </a:cubicBezTo>
                <a:cubicBezTo>
                  <a:pt x="5424784" y="1153418"/>
                  <a:pt x="5424784" y="1150938"/>
                  <a:pt x="5424784" y="1145976"/>
                </a:cubicBezTo>
                <a:cubicBezTo>
                  <a:pt x="5429746" y="1145976"/>
                  <a:pt x="5432226" y="1143496"/>
                  <a:pt x="5432226" y="1138535"/>
                </a:cubicBezTo>
                <a:close/>
                <a:moveTo>
                  <a:pt x="4881562" y="1138535"/>
                </a:moveTo>
                <a:cubicBezTo>
                  <a:pt x="4881562" y="1143496"/>
                  <a:pt x="4882802" y="1145976"/>
                  <a:pt x="4885283" y="1145976"/>
                </a:cubicBezTo>
                <a:cubicBezTo>
                  <a:pt x="4887763" y="1145976"/>
                  <a:pt x="4889003" y="1143496"/>
                  <a:pt x="4889003" y="1138535"/>
                </a:cubicBezTo>
                <a:cubicBezTo>
                  <a:pt x="4893965" y="1138535"/>
                  <a:pt x="4901406" y="1138535"/>
                  <a:pt x="4911327" y="1138535"/>
                </a:cubicBezTo>
                <a:cubicBezTo>
                  <a:pt x="4921249" y="1138535"/>
                  <a:pt x="4926210" y="1141015"/>
                  <a:pt x="4926210" y="1145976"/>
                </a:cubicBezTo>
                <a:lnTo>
                  <a:pt x="4918769" y="1145976"/>
                </a:lnTo>
                <a:cubicBezTo>
                  <a:pt x="4913808" y="1141015"/>
                  <a:pt x="4911327" y="1141015"/>
                  <a:pt x="4911327" y="1145976"/>
                </a:cubicBezTo>
                <a:cubicBezTo>
                  <a:pt x="4911327" y="1155898"/>
                  <a:pt x="4908847" y="1158379"/>
                  <a:pt x="4903886" y="1153418"/>
                </a:cubicBezTo>
                <a:cubicBezTo>
                  <a:pt x="4898925" y="1148456"/>
                  <a:pt x="4892724" y="1148456"/>
                  <a:pt x="4885283" y="1153418"/>
                </a:cubicBezTo>
                <a:cubicBezTo>
                  <a:pt x="4877841" y="1158379"/>
                  <a:pt x="4874120" y="1163339"/>
                  <a:pt x="4874120" y="1168300"/>
                </a:cubicBezTo>
                <a:lnTo>
                  <a:pt x="4881562" y="1168300"/>
                </a:lnTo>
                <a:lnTo>
                  <a:pt x="4889003" y="1168300"/>
                </a:lnTo>
                <a:cubicBezTo>
                  <a:pt x="4889003" y="1173262"/>
                  <a:pt x="4889003" y="1176982"/>
                  <a:pt x="4889003" y="1179463"/>
                </a:cubicBezTo>
                <a:cubicBezTo>
                  <a:pt x="4889003" y="1181943"/>
                  <a:pt x="4886523" y="1183183"/>
                  <a:pt x="4881562" y="1183183"/>
                </a:cubicBezTo>
                <a:lnTo>
                  <a:pt x="4866679" y="1183183"/>
                </a:lnTo>
                <a:lnTo>
                  <a:pt x="4859238" y="1183183"/>
                </a:lnTo>
                <a:lnTo>
                  <a:pt x="4851796" y="1183183"/>
                </a:lnTo>
                <a:cubicBezTo>
                  <a:pt x="4846835" y="1188145"/>
                  <a:pt x="4844355" y="1190625"/>
                  <a:pt x="4844355" y="1190625"/>
                </a:cubicBezTo>
                <a:lnTo>
                  <a:pt x="4836913" y="1198066"/>
                </a:lnTo>
                <a:lnTo>
                  <a:pt x="4836913" y="1205507"/>
                </a:lnTo>
                <a:cubicBezTo>
                  <a:pt x="4836913" y="1200546"/>
                  <a:pt x="4834433" y="1198066"/>
                  <a:pt x="4829472" y="1198066"/>
                </a:cubicBezTo>
                <a:cubicBezTo>
                  <a:pt x="4824511" y="1198066"/>
                  <a:pt x="4822031" y="1196825"/>
                  <a:pt x="4822031" y="1194345"/>
                </a:cubicBezTo>
                <a:cubicBezTo>
                  <a:pt x="4822031" y="1191865"/>
                  <a:pt x="4820790" y="1190625"/>
                  <a:pt x="4818310" y="1190625"/>
                </a:cubicBezTo>
                <a:cubicBezTo>
                  <a:pt x="4815830" y="1190625"/>
                  <a:pt x="4814589" y="1190625"/>
                  <a:pt x="4814589" y="1190625"/>
                </a:cubicBezTo>
                <a:cubicBezTo>
                  <a:pt x="4809628" y="1190625"/>
                  <a:pt x="4807148" y="1188145"/>
                  <a:pt x="4807148" y="1183183"/>
                </a:cubicBezTo>
                <a:lnTo>
                  <a:pt x="4814589" y="1175742"/>
                </a:lnTo>
                <a:lnTo>
                  <a:pt x="4851796" y="1160859"/>
                </a:lnTo>
                <a:cubicBezTo>
                  <a:pt x="4856757" y="1160859"/>
                  <a:pt x="4859238" y="1158379"/>
                  <a:pt x="4859238" y="1153418"/>
                </a:cubicBezTo>
                <a:lnTo>
                  <a:pt x="4874120" y="1153418"/>
                </a:lnTo>
                <a:cubicBezTo>
                  <a:pt x="4879082" y="1153418"/>
                  <a:pt x="4879082" y="1150938"/>
                  <a:pt x="4874120" y="1145976"/>
                </a:cubicBezTo>
                <a:close/>
                <a:moveTo>
                  <a:pt x="4665761" y="1138535"/>
                </a:moveTo>
                <a:cubicBezTo>
                  <a:pt x="4660800" y="1138535"/>
                  <a:pt x="4658320" y="1141015"/>
                  <a:pt x="4658320" y="1145976"/>
                </a:cubicBezTo>
                <a:cubicBezTo>
                  <a:pt x="4663281" y="1145976"/>
                  <a:pt x="4665761" y="1145976"/>
                  <a:pt x="4665761" y="1145976"/>
                </a:cubicBezTo>
                <a:cubicBezTo>
                  <a:pt x="4665761" y="1145976"/>
                  <a:pt x="4665761" y="1143496"/>
                  <a:pt x="4665761" y="1138535"/>
                </a:cubicBezTo>
                <a:close/>
                <a:moveTo>
                  <a:pt x="5521523" y="1131093"/>
                </a:moveTo>
                <a:lnTo>
                  <a:pt x="5528964" y="1131093"/>
                </a:lnTo>
                <a:cubicBezTo>
                  <a:pt x="5528964" y="1136055"/>
                  <a:pt x="5528964" y="1138535"/>
                  <a:pt x="5528964" y="1138535"/>
                </a:cubicBezTo>
                <a:cubicBezTo>
                  <a:pt x="5528964" y="1138535"/>
                  <a:pt x="5527724" y="1137294"/>
                  <a:pt x="5525243" y="1134814"/>
                </a:cubicBezTo>
                <a:cubicBezTo>
                  <a:pt x="5522763" y="1132334"/>
                  <a:pt x="5521523" y="1131093"/>
                  <a:pt x="5521523" y="1131093"/>
                </a:cubicBezTo>
                <a:close/>
                <a:moveTo>
                  <a:pt x="4740175" y="1131093"/>
                </a:moveTo>
                <a:cubicBezTo>
                  <a:pt x="4740175" y="1131093"/>
                  <a:pt x="4738935" y="1132334"/>
                  <a:pt x="4736454" y="1134814"/>
                </a:cubicBezTo>
                <a:cubicBezTo>
                  <a:pt x="4733974" y="1137294"/>
                  <a:pt x="4733974" y="1138535"/>
                  <a:pt x="4736454" y="1138535"/>
                </a:cubicBezTo>
                <a:cubicBezTo>
                  <a:pt x="4738935" y="1138535"/>
                  <a:pt x="4740175" y="1136055"/>
                  <a:pt x="4740175" y="1131093"/>
                </a:cubicBezTo>
                <a:close/>
                <a:moveTo>
                  <a:pt x="4494609" y="1131093"/>
                </a:moveTo>
                <a:cubicBezTo>
                  <a:pt x="4494609" y="1150938"/>
                  <a:pt x="4497089" y="1160859"/>
                  <a:pt x="4502050" y="1160859"/>
                </a:cubicBezTo>
                <a:lnTo>
                  <a:pt x="4516933" y="1153418"/>
                </a:lnTo>
                <a:lnTo>
                  <a:pt x="4531816" y="1145976"/>
                </a:lnTo>
                <a:lnTo>
                  <a:pt x="4528095" y="1145976"/>
                </a:lnTo>
                <a:cubicBezTo>
                  <a:pt x="4525615" y="1145976"/>
                  <a:pt x="4521894" y="1145976"/>
                  <a:pt x="4516933" y="1145976"/>
                </a:cubicBezTo>
                <a:lnTo>
                  <a:pt x="4502050" y="1138535"/>
                </a:lnTo>
                <a:lnTo>
                  <a:pt x="4502050" y="1131093"/>
                </a:lnTo>
                <a:close/>
                <a:moveTo>
                  <a:pt x="4442519" y="1131093"/>
                </a:moveTo>
                <a:cubicBezTo>
                  <a:pt x="4442519" y="1131093"/>
                  <a:pt x="4437558" y="1133573"/>
                  <a:pt x="4427636" y="1138535"/>
                </a:cubicBezTo>
                <a:lnTo>
                  <a:pt x="4427636" y="1145976"/>
                </a:lnTo>
                <a:cubicBezTo>
                  <a:pt x="4432597" y="1145976"/>
                  <a:pt x="4436318" y="1145976"/>
                  <a:pt x="4438798" y="1145976"/>
                </a:cubicBezTo>
                <a:cubicBezTo>
                  <a:pt x="4441279" y="1145976"/>
                  <a:pt x="4442519" y="1145976"/>
                  <a:pt x="4442519" y="1145976"/>
                </a:cubicBezTo>
                <a:close/>
                <a:moveTo>
                  <a:pt x="4537397" y="1127373"/>
                </a:moveTo>
                <a:cubicBezTo>
                  <a:pt x="4536157" y="1127373"/>
                  <a:pt x="4534296" y="1128613"/>
                  <a:pt x="4531816" y="1131093"/>
                </a:cubicBezTo>
                <a:cubicBezTo>
                  <a:pt x="4531816" y="1136055"/>
                  <a:pt x="4534296" y="1136055"/>
                  <a:pt x="4539257" y="1131093"/>
                </a:cubicBezTo>
                <a:cubicBezTo>
                  <a:pt x="4539257" y="1128613"/>
                  <a:pt x="4538637" y="1127373"/>
                  <a:pt x="4537397" y="1127373"/>
                </a:cubicBezTo>
                <a:close/>
                <a:moveTo>
                  <a:pt x="7240488" y="1123652"/>
                </a:moveTo>
                <a:cubicBezTo>
                  <a:pt x="7240488" y="1123652"/>
                  <a:pt x="7241728" y="1123652"/>
                  <a:pt x="7244208" y="1123652"/>
                </a:cubicBezTo>
                <a:cubicBezTo>
                  <a:pt x="7246688" y="1123652"/>
                  <a:pt x="7250409" y="1123652"/>
                  <a:pt x="7255370" y="1123652"/>
                </a:cubicBezTo>
                <a:cubicBezTo>
                  <a:pt x="7255370" y="1128613"/>
                  <a:pt x="7257850" y="1132334"/>
                  <a:pt x="7262812" y="1134814"/>
                </a:cubicBezTo>
                <a:cubicBezTo>
                  <a:pt x="7267773" y="1137294"/>
                  <a:pt x="7270253" y="1138535"/>
                  <a:pt x="7270253" y="1138535"/>
                </a:cubicBezTo>
                <a:cubicBezTo>
                  <a:pt x="7270253" y="1143496"/>
                  <a:pt x="7270253" y="1145976"/>
                  <a:pt x="7270253" y="1145976"/>
                </a:cubicBezTo>
                <a:cubicBezTo>
                  <a:pt x="7270253" y="1145976"/>
                  <a:pt x="7265292" y="1143496"/>
                  <a:pt x="7255370" y="1138535"/>
                </a:cubicBezTo>
                <a:lnTo>
                  <a:pt x="7240488" y="1131093"/>
                </a:lnTo>
                <a:close/>
                <a:moveTo>
                  <a:pt x="6146601" y="1123652"/>
                </a:moveTo>
                <a:cubicBezTo>
                  <a:pt x="6146601" y="1123652"/>
                  <a:pt x="6146601" y="1126132"/>
                  <a:pt x="6146601" y="1131093"/>
                </a:cubicBezTo>
                <a:lnTo>
                  <a:pt x="6139159" y="1131093"/>
                </a:lnTo>
                <a:cubicBezTo>
                  <a:pt x="6139159" y="1131093"/>
                  <a:pt x="6141640" y="1128613"/>
                  <a:pt x="6146601" y="1123652"/>
                </a:cubicBezTo>
                <a:close/>
                <a:moveTo>
                  <a:pt x="6020097" y="1123652"/>
                </a:moveTo>
                <a:cubicBezTo>
                  <a:pt x="6020097" y="1123652"/>
                  <a:pt x="6021338" y="1124893"/>
                  <a:pt x="6023818" y="1127373"/>
                </a:cubicBezTo>
                <a:cubicBezTo>
                  <a:pt x="6026298" y="1129853"/>
                  <a:pt x="6027538" y="1131093"/>
                  <a:pt x="6027538" y="1131093"/>
                </a:cubicBezTo>
                <a:lnTo>
                  <a:pt x="6020097" y="1145976"/>
                </a:lnTo>
                <a:cubicBezTo>
                  <a:pt x="6015136" y="1145976"/>
                  <a:pt x="6010175" y="1143496"/>
                  <a:pt x="6005214" y="1138535"/>
                </a:cubicBezTo>
                <a:cubicBezTo>
                  <a:pt x="6015136" y="1138535"/>
                  <a:pt x="6020097" y="1137294"/>
                  <a:pt x="6020097" y="1134814"/>
                </a:cubicBezTo>
                <a:cubicBezTo>
                  <a:pt x="6020097" y="1132334"/>
                  <a:pt x="6020097" y="1128613"/>
                  <a:pt x="6020097" y="1123652"/>
                </a:cubicBezTo>
                <a:close/>
                <a:moveTo>
                  <a:pt x="5915917" y="1123652"/>
                </a:moveTo>
                <a:lnTo>
                  <a:pt x="5915917" y="1131093"/>
                </a:lnTo>
                <a:lnTo>
                  <a:pt x="5923359" y="1123652"/>
                </a:lnTo>
                <a:cubicBezTo>
                  <a:pt x="5918397" y="1123652"/>
                  <a:pt x="5915917" y="1123652"/>
                  <a:pt x="5915917" y="1123652"/>
                </a:cubicBezTo>
                <a:close/>
                <a:moveTo>
                  <a:pt x="5670351" y="1123652"/>
                </a:moveTo>
                <a:lnTo>
                  <a:pt x="5677792" y="1138535"/>
                </a:lnTo>
                <a:lnTo>
                  <a:pt x="5670351" y="1138535"/>
                </a:lnTo>
                <a:cubicBezTo>
                  <a:pt x="5670351" y="1138535"/>
                  <a:pt x="5670351" y="1137294"/>
                  <a:pt x="5670351" y="1134814"/>
                </a:cubicBezTo>
                <a:cubicBezTo>
                  <a:pt x="5670351" y="1132334"/>
                  <a:pt x="5670351" y="1128613"/>
                  <a:pt x="5670351" y="1123652"/>
                </a:cubicBezTo>
                <a:close/>
                <a:moveTo>
                  <a:pt x="4814589" y="1123652"/>
                </a:moveTo>
                <a:cubicBezTo>
                  <a:pt x="4814589" y="1123652"/>
                  <a:pt x="4817069" y="1123652"/>
                  <a:pt x="4822031" y="1123652"/>
                </a:cubicBezTo>
                <a:cubicBezTo>
                  <a:pt x="4826992" y="1123652"/>
                  <a:pt x="4829472" y="1123652"/>
                  <a:pt x="4829472" y="1123652"/>
                </a:cubicBezTo>
                <a:lnTo>
                  <a:pt x="4844355" y="1131093"/>
                </a:lnTo>
                <a:lnTo>
                  <a:pt x="4836913" y="1138535"/>
                </a:lnTo>
                <a:cubicBezTo>
                  <a:pt x="4836913" y="1143496"/>
                  <a:pt x="4834433" y="1145976"/>
                  <a:pt x="4829472" y="1145976"/>
                </a:cubicBezTo>
                <a:cubicBezTo>
                  <a:pt x="4829472" y="1150938"/>
                  <a:pt x="4826992" y="1154658"/>
                  <a:pt x="4822031" y="1157138"/>
                </a:cubicBezTo>
                <a:cubicBezTo>
                  <a:pt x="4817069" y="1159618"/>
                  <a:pt x="4814589" y="1160859"/>
                  <a:pt x="4814589" y="1160859"/>
                </a:cubicBezTo>
                <a:cubicBezTo>
                  <a:pt x="4814589" y="1160859"/>
                  <a:pt x="4813349" y="1159618"/>
                  <a:pt x="4810868" y="1157138"/>
                </a:cubicBezTo>
                <a:cubicBezTo>
                  <a:pt x="4808388" y="1154658"/>
                  <a:pt x="4807148" y="1153418"/>
                  <a:pt x="4807148" y="1153418"/>
                </a:cubicBezTo>
                <a:cubicBezTo>
                  <a:pt x="4797226" y="1148456"/>
                  <a:pt x="4794745" y="1143496"/>
                  <a:pt x="4799706" y="1138535"/>
                </a:cubicBezTo>
                <a:cubicBezTo>
                  <a:pt x="4804668" y="1138535"/>
                  <a:pt x="4807148" y="1136055"/>
                  <a:pt x="4807148" y="1131093"/>
                </a:cubicBezTo>
                <a:lnTo>
                  <a:pt x="4799706" y="1131093"/>
                </a:lnTo>
                <a:close/>
                <a:moveTo>
                  <a:pt x="4688086" y="1123652"/>
                </a:moveTo>
                <a:lnTo>
                  <a:pt x="4695527" y="1138535"/>
                </a:lnTo>
                <a:lnTo>
                  <a:pt x="4695527" y="1131093"/>
                </a:lnTo>
                <a:cubicBezTo>
                  <a:pt x="4690566" y="1126132"/>
                  <a:pt x="4688086" y="1123652"/>
                  <a:pt x="4688086" y="1123652"/>
                </a:cubicBezTo>
                <a:close/>
                <a:moveTo>
                  <a:pt x="4665761" y="1123652"/>
                </a:moveTo>
                <a:lnTo>
                  <a:pt x="4658320" y="1131093"/>
                </a:lnTo>
                <a:cubicBezTo>
                  <a:pt x="4663281" y="1131093"/>
                  <a:pt x="4668242" y="1132334"/>
                  <a:pt x="4673203" y="1134814"/>
                </a:cubicBezTo>
                <a:cubicBezTo>
                  <a:pt x="4678164" y="1137294"/>
                  <a:pt x="4680644" y="1141015"/>
                  <a:pt x="4680644" y="1145976"/>
                </a:cubicBezTo>
                <a:lnTo>
                  <a:pt x="4684365" y="1153418"/>
                </a:lnTo>
                <a:lnTo>
                  <a:pt x="4688086" y="1160859"/>
                </a:lnTo>
                <a:lnTo>
                  <a:pt x="4695527" y="1160859"/>
                </a:lnTo>
                <a:lnTo>
                  <a:pt x="4695527" y="1153418"/>
                </a:lnTo>
                <a:cubicBezTo>
                  <a:pt x="4691806" y="1157139"/>
                  <a:pt x="4688783" y="1158069"/>
                  <a:pt x="4686458" y="1156209"/>
                </a:cubicBezTo>
                <a:lnTo>
                  <a:pt x="4684365" y="1153418"/>
                </a:lnTo>
                <a:lnTo>
                  <a:pt x="4682504" y="1146906"/>
                </a:lnTo>
                <a:cubicBezTo>
                  <a:pt x="4682504" y="1145046"/>
                  <a:pt x="4683124" y="1143496"/>
                  <a:pt x="4684365" y="1142255"/>
                </a:cubicBezTo>
                <a:cubicBezTo>
                  <a:pt x="4686845" y="1139775"/>
                  <a:pt x="4686845" y="1137294"/>
                  <a:pt x="4684365" y="1134814"/>
                </a:cubicBezTo>
                <a:cubicBezTo>
                  <a:pt x="4681884" y="1132334"/>
                  <a:pt x="4675683" y="1128613"/>
                  <a:pt x="4665761" y="1123652"/>
                </a:cubicBezTo>
                <a:close/>
                <a:moveTo>
                  <a:pt x="4613671" y="1123652"/>
                </a:moveTo>
                <a:lnTo>
                  <a:pt x="4613671" y="1131093"/>
                </a:lnTo>
                <a:lnTo>
                  <a:pt x="4621113" y="1123652"/>
                </a:lnTo>
                <a:close/>
                <a:moveTo>
                  <a:pt x="2764482" y="1121327"/>
                </a:moveTo>
                <a:cubicBezTo>
                  <a:pt x="2768203" y="1120396"/>
                  <a:pt x="2771924" y="1123653"/>
                  <a:pt x="2775644" y="1131093"/>
                </a:cubicBezTo>
                <a:lnTo>
                  <a:pt x="2783085" y="1131093"/>
                </a:lnTo>
                <a:cubicBezTo>
                  <a:pt x="2783085" y="1126132"/>
                  <a:pt x="2785566" y="1123652"/>
                  <a:pt x="2790527" y="1123652"/>
                </a:cubicBezTo>
                <a:lnTo>
                  <a:pt x="2790527" y="1131093"/>
                </a:lnTo>
                <a:cubicBezTo>
                  <a:pt x="2785566" y="1136055"/>
                  <a:pt x="2788046" y="1138535"/>
                  <a:pt x="2797968" y="1138535"/>
                </a:cubicBezTo>
                <a:lnTo>
                  <a:pt x="2809131" y="1145976"/>
                </a:lnTo>
                <a:lnTo>
                  <a:pt x="2797968" y="1145976"/>
                </a:lnTo>
                <a:lnTo>
                  <a:pt x="2790527" y="1153418"/>
                </a:lnTo>
                <a:cubicBezTo>
                  <a:pt x="2785566" y="1153418"/>
                  <a:pt x="2780605" y="1155898"/>
                  <a:pt x="2775644" y="1160859"/>
                </a:cubicBezTo>
                <a:lnTo>
                  <a:pt x="2753320" y="1160859"/>
                </a:lnTo>
                <a:lnTo>
                  <a:pt x="2760761" y="1153418"/>
                </a:lnTo>
                <a:cubicBezTo>
                  <a:pt x="2755800" y="1153418"/>
                  <a:pt x="2748359" y="1150938"/>
                  <a:pt x="2738437" y="1145976"/>
                </a:cubicBezTo>
                <a:cubicBezTo>
                  <a:pt x="2738437" y="1141015"/>
                  <a:pt x="2737197" y="1137294"/>
                  <a:pt x="2734717" y="1134814"/>
                </a:cubicBezTo>
                <a:cubicBezTo>
                  <a:pt x="2732236" y="1132334"/>
                  <a:pt x="2732236" y="1131093"/>
                  <a:pt x="2734717" y="1131093"/>
                </a:cubicBezTo>
                <a:cubicBezTo>
                  <a:pt x="2737197" y="1131093"/>
                  <a:pt x="2740918" y="1133573"/>
                  <a:pt x="2745878" y="1138535"/>
                </a:cubicBezTo>
                <a:lnTo>
                  <a:pt x="2753320" y="1145976"/>
                </a:lnTo>
                <a:cubicBezTo>
                  <a:pt x="2758281" y="1145976"/>
                  <a:pt x="2760761" y="1143496"/>
                  <a:pt x="2760761" y="1138535"/>
                </a:cubicBezTo>
                <a:cubicBezTo>
                  <a:pt x="2760761" y="1133573"/>
                  <a:pt x="2759521" y="1131093"/>
                  <a:pt x="2757040" y="1131093"/>
                </a:cubicBezTo>
                <a:cubicBezTo>
                  <a:pt x="2754560" y="1131093"/>
                  <a:pt x="2755800" y="1128613"/>
                  <a:pt x="2760761" y="1123652"/>
                </a:cubicBezTo>
                <a:cubicBezTo>
                  <a:pt x="2762002" y="1122412"/>
                  <a:pt x="2763242" y="1121636"/>
                  <a:pt x="2764482" y="1121327"/>
                </a:cubicBezTo>
                <a:close/>
                <a:moveTo>
                  <a:pt x="5216425" y="1120861"/>
                </a:moveTo>
                <a:cubicBezTo>
                  <a:pt x="5220146" y="1120241"/>
                  <a:pt x="5223866" y="1121171"/>
                  <a:pt x="5227587" y="1123652"/>
                </a:cubicBezTo>
                <a:cubicBezTo>
                  <a:pt x="5235029" y="1128613"/>
                  <a:pt x="5241229" y="1131093"/>
                  <a:pt x="5246191" y="1131093"/>
                </a:cubicBezTo>
                <a:cubicBezTo>
                  <a:pt x="5246191" y="1136055"/>
                  <a:pt x="5243711" y="1138535"/>
                  <a:pt x="5238749" y="1138535"/>
                </a:cubicBezTo>
                <a:cubicBezTo>
                  <a:pt x="5238749" y="1138535"/>
                  <a:pt x="5236269" y="1138535"/>
                  <a:pt x="5231308" y="1138535"/>
                </a:cubicBezTo>
                <a:cubicBezTo>
                  <a:pt x="5226347" y="1138535"/>
                  <a:pt x="5223866" y="1141015"/>
                  <a:pt x="5223866" y="1145976"/>
                </a:cubicBezTo>
                <a:lnTo>
                  <a:pt x="5216425" y="1145976"/>
                </a:lnTo>
                <a:cubicBezTo>
                  <a:pt x="5216425" y="1145976"/>
                  <a:pt x="5215184" y="1144736"/>
                  <a:pt x="5212704" y="1142255"/>
                </a:cubicBezTo>
                <a:cubicBezTo>
                  <a:pt x="5210224" y="1139775"/>
                  <a:pt x="5208984" y="1138535"/>
                  <a:pt x="5208984" y="1138535"/>
                </a:cubicBezTo>
                <a:lnTo>
                  <a:pt x="5201542" y="1145976"/>
                </a:lnTo>
                <a:cubicBezTo>
                  <a:pt x="5201542" y="1145976"/>
                  <a:pt x="5202783" y="1147217"/>
                  <a:pt x="5205263" y="1149697"/>
                </a:cubicBezTo>
                <a:cubicBezTo>
                  <a:pt x="5207743" y="1152177"/>
                  <a:pt x="5208984" y="1153418"/>
                  <a:pt x="5208984" y="1153418"/>
                </a:cubicBezTo>
                <a:cubicBezTo>
                  <a:pt x="5213945" y="1153418"/>
                  <a:pt x="5218905" y="1155898"/>
                  <a:pt x="5223866" y="1160859"/>
                </a:cubicBezTo>
                <a:lnTo>
                  <a:pt x="5208984" y="1160859"/>
                </a:lnTo>
                <a:lnTo>
                  <a:pt x="5194101" y="1175742"/>
                </a:lnTo>
                <a:lnTo>
                  <a:pt x="5194101" y="1183183"/>
                </a:lnTo>
                <a:cubicBezTo>
                  <a:pt x="5194101" y="1183183"/>
                  <a:pt x="5192860" y="1183183"/>
                  <a:pt x="5190380" y="1183183"/>
                </a:cubicBezTo>
                <a:cubicBezTo>
                  <a:pt x="5187900" y="1183183"/>
                  <a:pt x="5184179" y="1183183"/>
                  <a:pt x="5179218" y="1183183"/>
                </a:cubicBezTo>
                <a:lnTo>
                  <a:pt x="5156894" y="1183183"/>
                </a:lnTo>
                <a:cubicBezTo>
                  <a:pt x="5151933" y="1183183"/>
                  <a:pt x="5149452" y="1183183"/>
                  <a:pt x="5149452" y="1183183"/>
                </a:cubicBezTo>
                <a:lnTo>
                  <a:pt x="5134570" y="1183183"/>
                </a:lnTo>
                <a:cubicBezTo>
                  <a:pt x="5134570" y="1178222"/>
                  <a:pt x="5144491" y="1173262"/>
                  <a:pt x="5164335" y="1168300"/>
                </a:cubicBezTo>
                <a:lnTo>
                  <a:pt x="5179218" y="1153418"/>
                </a:lnTo>
                <a:cubicBezTo>
                  <a:pt x="5169297" y="1153418"/>
                  <a:pt x="5166815" y="1150938"/>
                  <a:pt x="5171777" y="1145976"/>
                </a:cubicBezTo>
                <a:cubicBezTo>
                  <a:pt x="5176738" y="1141015"/>
                  <a:pt x="5181698" y="1138535"/>
                  <a:pt x="5186659" y="1138535"/>
                </a:cubicBezTo>
                <a:cubicBezTo>
                  <a:pt x="5191621" y="1138535"/>
                  <a:pt x="5197822" y="1134814"/>
                  <a:pt x="5205263" y="1127373"/>
                </a:cubicBezTo>
                <a:cubicBezTo>
                  <a:pt x="5208984" y="1123652"/>
                  <a:pt x="5212704" y="1121482"/>
                  <a:pt x="5216425" y="1120861"/>
                </a:cubicBezTo>
                <a:close/>
                <a:moveTo>
                  <a:pt x="6049863" y="1119001"/>
                </a:moveTo>
                <a:cubicBezTo>
                  <a:pt x="6052343" y="1119621"/>
                  <a:pt x="6054823" y="1121171"/>
                  <a:pt x="6057304" y="1123652"/>
                </a:cubicBezTo>
                <a:cubicBezTo>
                  <a:pt x="6062265" y="1133573"/>
                  <a:pt x="6067225" y="1138535"/>
                  <a:pt x="6072187" y="1138535"/>
                </a:cubicBezTo>
                <a:cubicBezTo>
                  <a:pt x="6072187" y="1138535"/>
                  <a:pt x="6073427" y="1139775"/>
                  <a:pt x="6075908" y="1142255"/>
                </a:cubicBezTo>
                <a:cubicBezTo>
                  <a:pt x="6078388" y="1144736"/>
                  <a:pt x="6079628" y="1145976"/>
                  <a:pt x="6079628" y="1145976"/>
                </a:cubicBezTo>
                <a:cubicBezTo>
                  <a:pt x="6074667" y="1145976"/>
                  <a:pt x="6067225" y="1143496"/>
                  <a:pt x="6057304" y="1138535"/>
                </a:cubicBezTo>
                <a:cubicBezTo>
                  <a:pt x="6057304" y="1138535"/>
                  <a:pt x="6054824" y="1138535"/>
                  <a:pt x="6049863" y="1138535"/>
                </a:cubicBezTo>
                <a:cubicBezTo>
                  <a:pt x="6049863" y="1138535"/>
                  <a:pt x="6048622" y="1138535"/>
                  <a:pt x="6046142" y="1138535"/>
                </a:cubicBezTo>
                <a:cubicBezTo>
                  <a:pt x="6043662" y="1138535"/>
                  <a:pt x="6042421" y="1136055"/>
                  <a:pt x="6042421" y="1131093"/>
                </a:cubicBezTo>
                <a:cubicBezTo>
                  <a:pt x="6037460" y="1126132"/>
                  <a:pt x="6037460" y="1122411"/>
                  <a:pt x="6042421" y="1119931"/>
                </a:cubicBezTo>
                <a:cubicBezTo>
                  <a:pt x="6044902" y="1118691"/>
                  <a:pt x="6047382" y="1118381"/>
                  <a:pt x="6049863" y="1119001"/>
                </a:cubicBezTo>
                <a:close/>
                <a:moveTo>
                  <a:pt x="4599719" y="1119001"/>
                </a:moveTo>
                <a:cubicBezTo>
                  <a:pt x="4599099" y="1119621"/>
                  <a:pt x="4598789" y="1121171"/>
                  <a:pt x="4598789" y="1123652"/>
                </a:cubicBezTo>
                <a:cubicBezTo>
                  <a:pt x="4598789" y="1128613"/>
                  <a:pt x="4601269" y="1128613"/>
                  <a:pt x="4606230" y="1123652"/>
                </a:cubicBezTo>
                <a:cubicBezTo>
                  <a:pt x="4606230" y="1123652"/>
                  <a:pt x="4604990" y="1122411"/>
                  <a:pt x="4602509" y="1119931"/>
                </a:cubicBezTo>
                <a:cubicBezTo>
                  <a:pt x="4601269" y="1118691"/>
                  <a:pt x="4600339" y="1118381"/>
                  <a:pt x="4599719" y="1119001"/>
                </a:cubicBezTo>
                <a:close/>
                <a:moveTo>
                  <a:pt x="5618261" y="1116211"/>
                </a:moveTo>
                <a:cubicBezTo>
                  <a:pt x="5618261" y="1116211"/>
                  <a:pt x="5620741" y="1116211"/>
                  <a:pt x="5625702" y="1116211"/>
                </a:cubicBezTo>
                <a:cubicBezTo>
                  <a:pt x="5630664" y="1121172"/>
                  <a:pt x="5628183" y="1123652"/>
                  <a:pt x="5618261" y="1123652"/>
                </a:cubicBezTo>
                <a:close/>
                <a:moveTo>
                  <a:pt x="5573613" y="1116211"/>
                </a:moveTo>
                <a:lnTo>
                  <a:pt x="5581054" y="1123652"/>
                </a:lnTo>
                <a:cubicBezTo>
                  <a:pt x="5581054" y="1133573"/>
                  <a:pt x="5576093" y="1136055"/>
                  <a:pt x="5566171" y="1131093"/>
                </a:cubicBezTo>
                <a:close/>
                <a:moveTo>
                  <a:pt x="5447109" y="1116211"/>
                </a:moveTo>
                <a:cubicBezTo>
                  <a:pt x="5442147" y="1121172"/>
                  <a:pt x="5439667" y="1123652"/>
                  <a:pt x="5439667" y="1123652"/>
                </a:cubicBezTo>
                <a:lnTo>
                  <a:pt x="5447109" y="1123652"/>
                </a:lnTo>
                <a:close/>
                <a:moveTo>
                  <a:pt x="4643437" y="1116211"/>
                </a:moveTo>
                <a:cubicBezTo>
                  <a:pt x="4638476" y="1116211"/>
                  <a:pt x="4638476" y="1118691"/>
                  <a:pt x="4643437" y="1123652"/>
                </a:cubicBezTo>
                <a:cubicBezTo>
                  <a:pt x="4648398" y="1123652"/>
                  <a:pt x="4650878" y="1123652"/>
                  <a:pt x="4650878" y="1123652"/>
                </a:cubicBezTo>
                <a:cubicBezTo>
                  <a:pt x="4650878" y="1118691"/>
                  <a:pt x="4650878" y="1116211"/>
                  <a:pt x="4650878" y="1116211"/>
                </a:cubicBezTo>
                <a:cubicBezTo>
                  <a:pt x="4650878" y="1116211"/>
                  <a:pt x="4648398" y="1116211"/>
                  <a:pt x="4643437" y="1116211"/>
                </a:cubicBezTo>
                <a:close/>
                <a:moveTo>
                  <a:pt x="4420195" y="1116211"/>
                </a:moveTo>
                <a:cubicBezTo>
                  <a:pt x="4420195" y="1116211"/>
                  <a:pt x="4420195" y="1117451"/>
                  <a:pt x="4420195" y="1119931"/>
                </a:cubicBezTo>
                <a:cubicBezTo>
                  <a:pt x="4420195" y="1122411"/>
                  <a:pt x="4421435" y="1123652"/>
                  <a:pt x="4423916" y="1123652"/>
                </a:cubicBezTo>
                <a:cubicBezTo>
                  <a:pt x="4426396" y="1123652"/>
                  <a:pt x="4427636" y="1121172"/>
                  <a:pt x="4427636" y="1116211"/>
                </a:cubicBezTo>
                <a:cubicBezTo>
                  <a:pt x="4422675" y="1116211"/>
                  <a:pt x="4420195" y="1116211"/>
                  <a:pt x="4420195" y="1116211"/>
                </a:cubicBezTo>
                <a:close/>
                <a:moveTo>
                  <a:pt x="2864941" y="1116211"/>
                </a:moveTo>
                <a:cubicBezTo>
                  <a:pt x="2869902" y="1121172"/>
                  <a:pt x="2869902" y="1123652"/>
                  <a:pt x="2864941" y="1123652"/>
                </a:cubicBezTo>
                <a:lnTo>
                  <a:pt x="2857499" y="1123652"/>
                </a:lnTo>
                <a:cubicBezTo>
                  <a:pt x="2857499" y="1123652"/>
                  <a:pt x="2859980" y="1121172"/>
                  <a:pt x="2864941" y="1116211"/>
                </a:cubicBezTo>
                <a:close/>
                <a:moveTo>
                  <a:pt x="2059874" y="1112025"/>
                </a:moveTo>
                <a:cubicBezTo>
                  <a:pt x="2062044" y="1112335"/>
                  <a:pt x="2064990" y="1113730"/>
                  <a:pt x="2068711" y="1116211"/>
                </a:cubicBezTo>
                <a:lnTo>
                  <a:pt x="2091035" y="1116211"/>
                </a:lnTo>
                <a:lnTo>
                  <a:pt x="2083593" y="1131093"/>
                </a:lnTo>
                <a:cubicBezTo>
                  <a:pt x="2078633" y="1136055"/>
                  <a:pt x="2076152" y="1141015"/>
                  <a:pt x="2076152" y="1145976"/>
                </a:cubicBezTo>
                <a:lnTo>
                  <a:pt x="2061269" y="1138535"/>
                </a:lnTo>
                <a:cubicBezTo>
                  <a:pt x="2053828" y="1119932"/>
                  <a:pt x="2053363" y="1111095"/>
                  <a:pt x="2059874" y="1112025"/>
                </a:cubicBezTo>
                <a:close/>
                <a:moveTo>
                  <a:pt x="2955168" y="1110630"/>
                </a:moveTo>
                <a:cubicBezTo>
                  <a:pt x="2953308" y="1110630"/>
                  <a:pt x="2951757" y="1111250"/>
                  <a:pt x="2950517" y="1112490"/>
                </a:cubicBezTo>
                <a:cubicBezTo>
                  <a:pt x="2948036" y="1114970"/>
                  <a:pt x="2948036" y="1118691"/>
                  <a:pt x="2950517" y="1123652"/>
                </a:cubicBezTo>
                <a:cubicBezTo>
                  <a:pt x="2952998" y="1128613"/>
                  <a:pt x="2956719" y="1128613"/>
                  <a:pt x="2961679" y="1123652"/>
                </a:cubicBezTo>
                <a:cubicBezTo>
                  <a:pt x="2966640" y="1118691"/>
                  <a:pt x="2966640" y="1114970"/>
                  <a:pt x="2961679" y="1112490"/>
                </a:cubicBezTo>
                <a:cubicBezTo>
                  <a:pt x="2959199" y="1111250"/>
                  <a:pt x="2957029" y="1110630"/>
                  <a:pt x="2955168" y="1110630"/>
                </a:cubicBezTo>
                <a:close/>
                <a:moveTo>
                  <a:pt x="5889872" y="1108769"/>
                </a:moveTo>
                <a:cubicBezTo>
                  <a:pt x="5887392" y="1108769"/>
                  <a:pt x="5886152" y="1111249"/>
                  <a:pt x="5886152" y="1116211"/>
                </a:cubicBezTo>
                <a:lnTo>
                  <a:pt x="5893593" y="1116211"/>
                </a:lnTo>
                <a:cubicBezTo>
                  <a:pt x="5893593" y="1111249"/>
                  <a:pt x="5892352" y="1108769"/>
                  <a:pt x="5889872" y="1108769"/>
                </a:cubicBezTo>
                <a:close/>
                <a:moveTo>
                  <a:pt x="4889003" y="1108769"/>
                </a:moveTo>
                <a:cubicBezTo>
                  <a:pt x="4893965" y="1108769"/>
                  <a:pt x="4896445" y="1110010"/>
                  <a:pt x="4896445" y="1112490"/>
                </a:cubicBezTo>
                <a:cubicBezTo>
                  <a:pt x="4896445" y="1114970"/>
                  <a:pt x="4896445" y="1116211"/>
                  <a:pt x="4896445" y="1116211"/>
                </a:cubicBezTo>
                <a:lnTo>
                  <a:pt x="4889003" y="1123652"/>
                </a:lnTo>
                <a:lnTo>
                  <a:pt x="4889003" y="1116211"/>
                </a:lnTo>
                <a:cubicBezTo>
                  <a:pt x="4889003" y="1116211"/>
                  <a:pt x="4889003" y="1113730"/>
                  <a:pt x="4889003" y="1108769"/>
                </a:cubicBezTo>
                <a:close/>
                <a:moveTo>
                  <a:pt x="3676054" y="1108769"/>
                </a:moveTo>
                <a:lnTo>
                  <a:pt x="3672976" y="1111848"/>
                </a:lnTo>
                <a:lnTo>
                  <a:pt x="3675124" y="1109699"/>
                </a:lnTo>
                <a:cubicBezTo>
                  <a:pt x="3675744" y="1109080"/>
                  <a:pt x="3676054" y="1108769"/>
                  <a:pt x="3676054" y="1108769"/>
                </a:cubicBezTo>
                <a:close/>
                <a:moveTo>
                  <a:pt x="2872383" y="1108769"/>
                </a:moveTo>
                <a:cubicBezTo>
                  <a:pt x="2877343" y="1108769"/>
                  <a:pt x="2881064" y="1108769"/>
                  <a:pt x="2883544" y="1108769"/>
                </a:cubicBezTo>
                <a:cubicBezTo>
                  <a:pt x="2886025" y="1108769"/>
                  <a:pt x="2887265" y="1110010"/>
                  <a:pt x="2887265" y="1112490"/>
                </a:cubicBezTo>
                <a:cubicBezTo>
                  <a:pt x="2887265" y="1114970"/>
                  <a:pt x="2884784" y="1116211"/>
                  <a:pt x="2879824" y="1116211"/>
                </a:cubicBezTo>
                <a:cubicBezTo>
                  <a:pt x="2879824" y="1116211"/>
                  <a:pt x="2878584" y="1114970"/>
                  <a:pt x="2876103" y="1112490"/>
                </a:cubicBezTo>
                <a:cubicBezTo>
                  <a:pt x="2873622" y="1110010"/>
                  <a:pt x="2872383" y="1108769"/>
                  <a:pt x="2872383" y="1108769"/>
                </a:cubicBezTo>
                <a:close/>
                <a:moveTo>
                  <a:pt x="2224980" y="1108769"/>
                </a:moveTo>
                <a:cubicBezTo>
                  <a:pt x="2229941" y="1113730"/>
                  <a:pt x="2229941" y="1118691"/>
                  <a:pt x="2224980" y="1123652"/>
                </a:cubicBezTo>
                <a:lnTo>
                  <a:pt x="2224980" y="1131093"/>
                </a:lnTo>
                <a:lnTo>
                  <a:pt x="2217539" y="1116211"/>
                </a:lnTo>
                <a:close/>
                <a:moveTo>
                  <a:pt x="2916101" y="1106909"/>
                </a:moveTo>
                <a:cubicBezTo>
                  <a:pt x="2921682" y="1106909"/>
                  <a:pt x="2924472" y="1112490"/>
                  <a:pt x="2924472" y="1123652"/>
                </a:cubicBezTo>
                <a:cubicBezTo>
                  <a:pt x="2924472" y="1138535"/>
                  <a:pt x="2917031" y="1141015"/>
                  <a:pt x="2902148" y="1131093"/>
                </a:cubicBezTo>
                <a:lnTo>
                  <a:pt x="2909589" y="1123652"/>
                </a:lnTo>
                <a:lnTo>
                  <a:pt x="2917031" y="1116211"/>
                </a:lnTo>
                <a:cubicBezTo>
                  <a:pt x="2912070" y="1116211"/>
                  <a:pt x="2909589" y="1113730"/>
                  <a:pt x="2909589" y="1108769"/>
                </a:cubicBezTo>
                <a:cubicBezTo>
                  <a:pt x="2912070" y="1107529"/>
                  <a:pt x="2914240" y="1106909"/>
                  <a:pt x="2916101" y="1106909"/>
                </a:cubicBezTo>
                <a:close/>
                <a:moveTo>
                  <a:pt x="5659189" y="1101328"/>
                </a:moveTo>
                <a:cubicBezTo>
                  <a:pt x="5661669" y="1101328"/>
                  <a:pt x="5662909" y="1102568"/>
                  <a:pt x="5662909" y="1105048"/>
                </a:cubicBezTo>
                <a:cubicBezTo>
                  <a:pt x="5662909" y="1107529"/>
                  <a:pt x="5660429" y="1110010"/>
                  <a:pt x="5655468" y="1112490"/>
                </a:cubicBezTo>
                <a:cubicBezTo>
                  <a:pt x="5650507" y="1114970"/>
                  <a:pt x="5646786" y="1114970"/>
                  <a:pt x="5644306" y="1112490"/>
                </a:cubicBezTo>
                <a:cubicBezTo>
                  <a:pt x="5641826" y="1110010"/>
                  <a:pt x="5643065" y="1107529"/>
                  <a:pt x="5648027" y="1105048"/>
                </a:cubicBezTo>
                <a:cubicBezTo>
                  <a:pt x="5652988" y="1102568"/>
                  <a:pt x="5656709" y="1101328"/>
                  <a:pt x="5659189" y="1101328"/>
                </a:cubicBezTo>
                <a:close/>
                <a:moveTo>
                  <a:pt x="5156894" y="1101328"/>
                </a:moveTo>
                <a:cubicBezTo>
                  <a:pt x="5156894" y="1111249"/>
                  <a:pt x="5154414" y="1119931"/>
                  <a:pt x="5149452" y="1127373"/>
                </a:cubicBezTo>
                <a:cubicBezTo>
                  <a:pt x="5144491" y="1134814"/>
                  <a:pt x="5139531" y="1141015"/>
                  <a:pt x="5134570" y="1145976"/>
                </a:cubicBezTo>
                <a:cubicBezTo>
                  <a:pt x="5134570" y="1141015"/>
                  <a:pt x="5134570" y="1138535"/>
                  <a:pt x="5134570" y="1138535"/>
                </a:cubicBezTo>
                <a:cubicBezTo>
                  <a:pt x="5134570" y="1133573"/>
                  <a:pt x="5137050" y="1126132"/>
                  <a:pt x="5142011" y="1116211"/>
                </a:cubicBezTo>
                <a:cubicBezTo>
                  <a:pt x="5146972" y="1111249"/>
                  <a:pt x="5151933" y="1106289"/>
                  <a:pt x="5156894" y="1101328"/>
                </a:cubicBezTo>
                <a:close/>
                <a:moveTo>
                  <a:pt x="4769941" y="1101328"/>
                </a:moveTo>
                <a:cubicBezTo>
                  <a:pt x="4769941" y="1101328"/>
                  <a:pt x="4767461" y="1103808"/>
                  <a:pt x="4762499" y="1108769"/>
                </a:cubicBezTo>
                <a:cubicBezTo>
                  <a:pt x="4762499" y="1108769"/>
                  <a:pt x="4764980" y="1108769"/>
                  <a:pt x="4769941" y="1108769"/>
                </a:cubicBezTo>
                <a:cubicBezTo>
                  <a:pt x="4769941" y="1103808"/>
                  <a:pt x="4769941" y="1101328"/>
                  <a:pt x="4769941" y="1101328"/>
                </a:cubicBezTo>
                <a:close/>
                <a:moveTo>
                  <a:pt x="4673203" y="1101328"/>
                </a:moveTo>
                <a:cubicBezTo>
                  <a:pt x="4673203" y="1101328"/>
                  <a:pt x="4673203" y="1103808"/>
                  <a:pt x="4673203" y="1108769"/>
                </a:cubicBezTo>
                <a:cubicBezTo>
                  <a:pt x="4673203" y="1108769"/>
                  <a:pt x="4675683" y="1108769"/>
                  <a:pt x="4680644" y="1108769"/>
                </a:cubicBezTo>
                <a:cubicBezTo>
                  <a:pt x="4680644" y="1103808"/>
                  <a:pt x="4680644" y="1101328"/>
                  <a:pt x="4680644" y="1101328"/>
                </a:cubicBezTo>
                <a:cubicBezTo>
                  <a:pt x="4680644" y="1101328"/>
                  <a:pt x="4678164" y="1101328"/>
                  <a:pt x="4673203" y="1101328"/>
                </a:cubicBezTo>
                <a:close/>
                <a:moveTo>
                  <a:pt x="3690937" y="1101328"/>
                </a:moveTo>
                <a:cubicBezTo>
                  <a:pt x="3685976" y="1101328"/>
                  <a:pt x="3683496" y="1103808"/>
                  <a:pt x="3683496" y="1108769"/>
                </a:cubicBezTo>
                <a:cubicBezTo>
                  <a:pt x="3683496" y="1108769"/>
                  <a:pt x="3685976" y="1108769"/>
                  <a:pt x="3690937" y="1108769"/>
                </a:cubicBezTo>
                <a:cubicBezTo>
                  <a:pt x="3690937" y="1103808"/>
                  <a:pt x="3690937" y="1101328"/>
                  <a:pt x="3690937" y="1101328"/>
                </a:cubicBezTo>
                <a:close/>
                <a:moveTo>
                  <a:pt x="2637281" y="1099467"/>
                </a:moveTo>
                <a:cubicBezTo>
                  <a:pt x="2639606" y="1099467"/>
                  <a:pt x="2642319" y="1100088"/>
                  <a:pt x="2645419" y="1101328"/>
                </a:cubicBezTo>
                <a:cubicBezTo>
                  <a:pt x="2657822" y="1106289"/>
                  <a:pt x="2659062" y="1113730"/>
                  <a:pt x="2649140" y="1123652"/>
                </a:cubicBezTo>
                <a:lnTo>
                  <a:pt x="2664023" y="1123652"/>
                </a:lnTo>
                <a:lnTo>
                  <a:pt x="2656581" y="1131093"/>
                </a:lnTo>
                <a:cubicBezTo>
                  <a:pt x="2651621" y="1136055"/>
                  <a:pt x="2646659" y="1136055"/>
                  <a:pt x="2641699" y="1131093"/>
                </a:cubicBezTo>
                <a:lnTo>
                  <a:pt x="2626816" y="1123652"/>
                </a:lnTo>
                <a:lnTo>
                  <a:pt x="2634257" y="1145976"/>
                </a:lnTo>
                <a:cubicBezTo>
                  <a:pt x="2634257" y="1150938"/>
                  <a:pt x="2631777" y="1153418"/>
                  <a:pt x="2626816" y="1153418"/>
                </a:cubicBezTo>
                <a:lnTo>
                  <a:pt x="2611933" y="1160859"/>
                </a:lnTo>
                <a:lnTo>
                  <a:pt x="2619374" y="1138535"/>
                </a:lnTo>
                <a:cubicBezTo>
                  <a:pt x="2624335" y="1123652"/>
                  <a:pt x="2626816" y="1116211"/>
                  <a:pt x="2626816" y="1116211"/>
                </a:cubicBezTo>
                <a:cubicBezTo>
                  <a:pt x="2626816" y="1105048"/>
                  <a:pt x="2630304" y="1099467"/>
                  <a:pt x="2637281" y="1099467"/>
                </a:cubicBezTo>
                <a:close/>
                <a:moveTo>
                  <a:pt x="6377284" y="1093886"/>
                </a:moveTo>
                <a:cubicBezTo>
                  <a:pt x="6377284" y="1093886"/>
                  <a:pt x="6379765" y="1093886"/>
                  <a:pt x="6384726" y="1093886"/>
                </a:cubicBezTo>
                <a:lnTo>
                  <a:pt x="6384726" y="1101328"/>
                </a:lnTo>
                <a:cubicBezTo>
                  <a:pt x="6379765" y="1101328"/>
                  <a:pt x="6377284" y="1098848"/>
                  <a:pt x="6377284" y="1093886"/>
                </a:cubicBezTo>
                <a:close/>
                <a:moveTo>
                  <a:pt x="4985741" y="1093886"/>
                </a:moveTo>
                <a:lnTo>
                  <a:pt x="4993183" y="1093886"/>
                </a:lnTo>
                <a:cubicBezTo>
                  <a:pt x="4993183" y="1098848"/>
                  <a:pt x="4994424" y="1102568"/>
                  <a:pt x="4996904" y="1105048"/>
                </a:cubicBezTo>
                <a:cubicBezTo>
                  <a:pt x="4999384" y="1107529"/>
                  <a:pt x="5000624" y="1108769"/>
                  <a:pt x="5000624" y="1108769"/>
                </a:cubicBezTo>
                <a:lnTo>
                  <a:pt x="4993183" y="1108769"/>
                </a:lnTo>
                <a:cubicBezTo>
                  <a:pt x="4988222" y="1103808"/>
                  <a:pt x="4985741" y="1098848"/>
                  <a:pt x="4985741" y="1093886"/>
                </a:cubicBezTo>
                <a:close/>
                <a:moveTo>
                  <a:pt x="4613671" y="1093886"/>
                </a:moveTo>
                <a:lnTo>
                  <a:pt x="4613671" y="1101328"/>
                </a:lnTo>
                <a:cubicBezTo>
                  <a:pt x="4628554" y="1111249"/>
                  <a:pt x="4643437" y="1111249"/>
                  <a:pt x="4658320" y="1101328"/>
                </a:cubicBezTo>
                <a:lnTo>
                  <a:pt x="4665761" y="1108769"/>
                </a:lnTo>
                <a:cubicBezTo>
                  <a:pt x="4665761" y="1113730"/>
                  <a:pt x="4668242" y="1116211"/>
                  <a:pt x="4673203" y="1116211"/>
                </a:cubicBezTo>
                <a:cubicBezTo>
                  <a:pt x="4673203" y="1116211"/>
                  <a:pt x="4671962" y="1114970"/>
                  <a:pt x="4669482" y="1112490"/>
                </a:cubicBezTo>
                <a:cubicBezTo>
                  <a:pt x="4667002" y="1110010"/>
                  <a:pt x="4665761" y="1108769"/>
                  <a:pt x="4665761" y="1108769"/>
                </a:cubicBezTo>
                <a:cubicBezTo>
                  <a:pt x="4665761" y="1103808"/>
                  <a:pt x="4658320" y="1098848"/>
                  <a:pt x="4643437" y="1093886"/>
                </a:cubicBezTo>
                <a:close/>
                <a:moveTo>
                  <a:pt x="4569023" y="1093886"/>
                </a:moveTo>
                <a:cubicBezTo>
                  <a:pt x="4569023" y="1098848"/>
                  <a:pt x="4566543" y="1101328"/>
                  <a:pt x="4561582" y="1101328"/>
                </a:cubicBezTo>
                <a:lnTo>
                  <a:pt x="4561582" y="1108769"/>
                </a:lnTo>
                <a:cubicBezTo>
                  <a:pt x="4566543" y="1103808"/>
                  <a:pt x="4569023" y="1101328"/>
                  <a:pt x="4569023" y="1101328"/>
                </a:cubicBezTo>
                <a:close/>
                <a:moveTo>
                  <a:pt x="2463105" y="1093886"/>
                </a:moveTo>
                <a:lnTo>
                  <a:pt x="2470546" y="1093886"/>
                </a:lnTo>
                <a:cubicBezTo>
                  <a:pt x="2470546" y="1098848"/>
                  <a:pt x="2468066" y="1101328"/>
                  <a:pt x="2463105" y="1101328"/>
                </a:cubicBezTo>
                <a:close/>
                <a:moveTo>
                  <a:pt x="6353100" y="1090166"/>
                </a:moveTo>
                <a:cubicBezTo>
                  <a:pt x="6354340" y="1090166"/>
                  <a:pt x="6354960" y="1091406"/>
                  <a:pt x="6354960" y="1093886"/>
                </a:cubicBezTo>
                <a:lnTo>
                  <a:pt x="6347519" y="1093886"/>
                </a:lnTo>
                <a:cubicBezTo>
                  <a:pt x="6349999" y="1091406"/>
                  <a:pt x="6351860" y="1090166"/>
                  <a:pt x="6353100" y="1090166"/>
                </a:cubicBezTo>
                <a:close/>
                <a:moveTo>
                  <a:pt x="5796855" y="1086445"/>
                </a:moveTo>
                <a:cubicBezTo>
                  <a:pt x="5801816" y="1091406"/>
                  <a:pt x="5804296" y="1092646"/>
                  <a:pt x="5804296" y="1090166"/>
                </a:cubicBezTo>
                <a:cubicBezTo>
                  <a:pt x="5804296" y="1087686"/>
                  <a:pt x="5805537" y="1087686"/>
                  <a:pt x="5808017" y="1090166"/>
                </a:cubicBezTo>
                <a:cubicBezTo>
                  <a:pt x="5810497" y="1092646"/>
                  <a:pt x="5809257" y="1096366"/>
                  <a:pt x="5804296" y="1101328"/>
                </a:cubicBezTo>
                <a:lnTo>
                  <a:pt x="5796855" y="1093886"/>
                </a:lnTo>
                <a:close/>
                <a:moveTo>
                  <a:pt x="5767089" y="1086445"/>
                </a:moveTo>
                <a:lnTo>
                  <a:pt x="5781972" y="1086445"/>
                </a:lnTo>
                <a:lnTo>
                  <a:pt x="5781972" y="1093886"/>
                </a:lnTo>
                <a:close/>
                <a:moveTo>
                  <a:pt x="5759648" y="1086445"/>
                </a:moveTo>
                <a:lnTo>
                  <a:pt x="5767089" y="1086445"/>
                </a:lnTo>
                <a:lnTo>
                  <a:pt x="5767089" y="1093886"/>
                </a:lnTo>
                <a:cubicBezTo>
                  <a:pt x="5767089" y="1093886"/>
                  <a:pt x="5764609" y="1096366"/>
                  <a:pt x="5759648" y="1101328"/>
                </a:cubicBezTo>
                <a:lnTo>
                  <a:pt x="5752206" y="1101328"/>
                </a:lnTo>
                <a:cubicBezTo>
                  <a:pt x="5752206" y="1096366"/>
                  <a:pt x="5752206" y="1093886"/>
                  <a:pt x="5752206" y="1093886"/>
                </a:cubicBezTo>
                <a:cubicBezTo>
                  <a:pt x="5752206" y="1093886"/>
                  <a:pt x="5753447" y="1093886"/>
                  <a:pt x="5755927" y="1093886"/>
                </a:cubicBezTo>
                <a:cubicBezTo>
                  <a:pt x="5758407" y="1093886"/>
                  <a:pt x="5759648" y="1091406"/>
                  <a:pt x="5759648" y="1086445"/>
                </a:cubicBezTo>
                <a:close/>
                <a:moveTo>
                  <a:pt x="5223866" y="1086445"/>
                </a:moveTo>
                <a:cubicBezTo>
                  <a:pt x="5223866" y="1091406"/>
                  <a:pt x="5227587" y="1095127"/>
                  <a:pt x="5235029" y="1097607"/>
                </a:cubicBezTo>
                <a:cubicBezTo>
                  <a:pt x="5242470" y="1100087"/>
                  <a:pt x="5246191" y="1103808"/>
                  <a:pt x="5246191" y="1108769"/>
                </a:cubicBezTo>
                <a:cubicBezTo>
                  <a:pt x="5246191" y="1123652"/>
                  <a:pt x="5238749" y="1123652"/>
                  <a:pt x="5223866" y="1108769"/>
                </a:cubicBezTo>
                <a:close/>
                <a:moveTo>
                  <a:pt x="4948534" y="1086445"/>
                </a:moveTo>
                <a:cubicBezTo>
                  <a:pt x="4953496" y="1086445"/>
                  <a:pt x="4953496" y="1088925"/>
                  <a:pt x="4948534" y="1093886"/>
                </a:cubicBezTo>
                <a:cubicBezTo>
                  <a:pt x="4948534" y="1098848"/>
                  <a:pt x="4951015" y="1101328"/>
                  <a:pt x="4955976" y="1101328"/>
                </a:cubicBezTo>
                <a:cubicBezTo>
                  <a:pt x="4955976" y="1106289"/>
                  <a:pt x="4955976" y="1108769"/>
                  <a:pt x="4955976" y="1108769"/>
                </a:cubicBezTo>
                <a:lnTo>
                  <a:pt x="4948534" y="1108769"/>
                </a:lnTo>
                <a:cubicBezTo>
                  <a:pt x="4948534" y="1103808"/>
                  <a:pt x="4946054" y="1102568"/>
                  <a:pt x="4941093" y="1105048"/>
                </a:cubicBezTo>
                <a:cubicBezTo>
                  <a:pt x="4936132" y="1107529"/>
                  <a:pt x="4931172" y="1111249"/>
                  <a:pt x="4926210" y="1116211"/>
                </a:cubicBezTo>
                <a:lnTo>
                  <a:pt x="4933652" y="1116211"/>
                </a:lnTo>
                <a:lnTo>
                  <a:pt x="4941093" y="1116211"/>
                </a:lnTo>
                <a:cubicBezTo>
                  <a:pt x="4941093" y="1121172"/>
                  <a:pt x="4938613" y="1123652"/>
                  <a:pt x="4933652" y="1123652"/>
                </a:cubicBezTo>
                <a:cubicBezTo>
                  <a:pt x="4928690" y="1123652"/>
                  <a:pt x="4926210" y="1122411"/>
                  <a:pt x="4926210" y="1119931"/>
                </a:cubicBezTo>
                <a:cubicBezTo>
                  <a:pt x="4926210" y="1117451"/>
                  <a:pt x="4923730" y="1117451"/>
                  <a:pt x="4918769" y="1119931"/>
                </a:cubicBezTo>
                <a:cubicBezTo>
                  <a:pt x="4913808" y="1122411"/>
                  <a:pt x="4911327" y="1121172"/>
                  <a:pt x="4911327" y="1116211"/>
                </a:cubicBezTo>
                <a:cubicBezTo>
                  <a:pt x="4911327" y="1116211"/>
                  <a:pt x="4912568" y="1114970"/>
                  <a:pt x="4915048" y="1112490"/>
                </a:cubicBezTo>
                <a:cubicBezTo>
                  <a:pt x="4917528" y="1110010"/>
                  <a:pt x="4921249" y="1108769"/>
                  <a:pt x="4926210" y="1108769"/>
                </a:cubicBezTo>
                <a:cubicBezTo>
                  <a:pt x="4931172" y="1103808"/>
                  <a:pt x="4933652" y="1101328"/>
                  <a:pt x="4933652" y="1101328"/>
                </a:cubicBezTo>
                <a:lnTo>
                  <a:pt x="4941093" y="1093886"/>
                </a:lnTo>
                <a:cubicBezTo>
                  <a:pt x="4946054" y="1088925"/>
                  <a:pt x="4948534" y="1086445"/>
                  <a:pt x="4948534" y="1086445"/>
                </a:cubicBezTo>
                <a:close/>
                <a:moveTo>
                  <a:pt x="2872383" y="1086445"/>
                </a:moveTo>
                <a:lnTo>
                  <a:pt x="2872383" y="1093886"/>
                </a:lnTo>
                <a:lnTo>
                  <a:pt x="2864941" y="1093886"/>
                </a:lnTo>
                <a:cubicBezTo>
                  <a:pt x="2869902" y="1088925"/>
                  <a:pt x="2872383" y="1086445"/>
                  <a:pt x="2872383" y="1086445"/>
                </a:cubicBezTo>
                <a:close/>
                <a:moveTo>
                  <a:pt x="2671464" y="1086445"/>
                </a:moveTo>
                <a:cubicBezTo>
                  <a:pt x="2671464" y="1086445"/>
                  <a:pt x="2672704" y="1086445"/>
                  <a:pt x="2675185" y="1086445"/>
                </a:cubicBezTo>
                <a:cubicBezTo>
                  <a:pt x="2677666" y="1086445"/>
                  <a:pt x="2678906" y="1088925"/>
                  <a:pt x="2678906" y="1093886"/>
                </a:cubicBezTo>
                <a:lnTo>
                  <a:pt x="2678906" y="1101328"/>
                </a:lnTo>
                <a:cubicBezTo>
                  <a:pt x="2678906" y="1101328"/>
                  <a:pt x="2676425" y="1100087"/>
                  <a:pt x="2671464" y="1097607"/>
                </a:cubicBezTo>
                <a:cubicBezTo>
                  <a:pt x="2666504" y="1095127"/>
                  <a:pt x="2664023" y="1092646"/>
                  <a:pt x="2664023" y="1090166"/>
                </a:cubicBezTo>
                <a:cubicBezTo>
                  <a:pt x="2664023" y="1087686"/>
                  <a:pt x="2666504" y="1086445"/>
                  <a:pt x="2671464" y="1086445"/>
                </a:cubicBezTo>
                <a:close/>
                <a:moveTo>
                  <a:pt x="3617453" y="1081794"/>
                </a:moveTo>
                <a:cubicBezTo>
                  <a:pt x="3614352" y="1082414"/>
                  <a:pt x="3611562" y="1083964"/>
                  <a:pt x="3609082" y="1086445"/>
                </a:cubicBezTo>
                <a:lnTo>
                  <a:pt x="3601640" y="1086445"/>
                </a:lnTo>
                <a:cubicBezTo>
                  <a:pt x="3596679" y="1091406"/>
                  <a:pt x="3591718" y="1093886"/>
                  <a:pt x="3586757" y="1093886"/>
                </a:cubicBezTo>
                <a:lnTo>
                  <a:pt x="3579316" y="1101328"/>
                </a:lnTo>
                <a:cubicBezTo>
                  <a:pt x="3579316" y="1116211"/>
                  <a:pt x="3586757" y="1118691"/>
                  <a:pt x="3601640" y="1108769"/>
                </a:cubicBezTo>
                <a:cubicBezTo>
                  <a:pt x="3601640" y="1108769"/>
                  <a:pt x="3604121" y="1108769"/>
                  <a:pt x="3609082" y="1108769"/>
                </a:cubicBezTo>
                <a:cubicBezTo>
                  <a:pt x="3614042" y="1108769"/>
                  <a:pt x="3616523" y="1111249"/>
                  <a:pt x="3616523" y="1116211"/>
                </a:cubicBezTo>
                <a:cubicBezTo>
                  <a:pt x="3616523" y="1121172"/>
                  <a:pt x="3621484" y="1123652"/>
                  <a:pt x="3631406" y="1123652"/>
                </a:cubicBezTo>
                <a:cubicBezTo>
                  <a:pt x="3641328" y="1123652"/>
                  <a:pt x="3646289" y="1122411"/>
                  <a:pt x="3646289" y="1119931"/>
                </a:cubicBezTo>
                <a:cubicBezTo>
                  <a:pt x="3646289" y="1117451"/>
                  <a:pt x="3647529" y="1116211"/>
                  <a:pt x="3650009" y="1116211"/>
                </a:cubicBezTo>
                <a:cubicBezTo>
                  <a:pt x="3652490" y="1116211"/>
                  <a:pt x="3653730" y="1114970"/>
                  <a:pt x="3653730" y="1112490"/>
                </a:cubicBezTo>
                <a:cubicBezTo>
                  <a:pt x="3653730" y="1110010"/>
                  <a:pt x="3654970" y="1108769"/>
                  <a:pt x="3657451" y="1108769"/>
                </a:cubicBezTo>
                <a:cubicBezTo>
                  <a:pt x="3659931" y="1108769"/>
                  <a:pt x="3661171" y="1106289"/>
                  <a:pt x="3661171" y="1101328"/>
                </a:cubicBezTo>
                <a:lnTo>
                  <a:pt x="3653730" y="1101328"/>
                </a:lnTo>
                <a:cubicBezTo>
                  <a:pt x="3653730" y="1106289"/>
                  <a:pt x="3651249" y="1108769"/>
                  <a:pt x="3646289" y="1108769"/>
                </a:cubicBezTo>
                <a:cubicBezTo>
                  <a:pt x="3641328" y="1108769"/>
                  <a:pt x="3638847" y="1108769"/>
                  <a:pt x="3638847" y="1108769"/>
                </a:cubicBezTo>
                <a:lnTo>
                  <a:pt x="3616523" y="1101328"/>
                </a:lnTo>
                <a:cubicBezTo>
                  <a:pt x="3621484" y="1101328"/>
                  <a:pt x="3625204" y="1101328"/>
                  <a:pt x="3627685" y="1101328"/>
                </a:cubicBezTo>
                <a:cubicBezTo>
                  <a:pt x="3630166" y="1101328"/>
                  <a:pt x="3631406" y="1101328"/>
                  <a:pt x="3631406" y="1101328"/>
                </a:cubicBezTo>
                <a:cubicBezTo>
                  <a:pt x="3631406" y="1101328"/>
                  <a:pt x="3633886" y="1098848"/>
                  <a:pt x="3638847" y="1093886"/>
                </a:cubicBezTo>
                <a:lnTo>
                  <a:pt x="3646289" y="1093886"/>
                </a:lnTo>
                <a:cubicBezTo>
                  <a:pt x="3641328" y="1088925"/>
                  <a:pt x="3635126" y="1085204"/>
                  <a:pt x="3627685" y="1082724"/>
                </a:cubicBezTo>
                <a:cubicBezTo>
                  <a:pt x="3623964" y="1081484"/>
                  <a:pt x="3620554" y="1081174"/>
                  <a:pt x="3617453" y="1081794"/>
                </a:cubicBezTo>
                <a:close/>
                <a:moveTo>
                  <a:pt x="4755058" y="1080864"/>
                </a:moveTo>
                <a:cubicBezTo>
                  <a:pt x="4753818" y="1080864"/>
                  <a:pt x="4752577" y="1081484"/>
                  <a:pt x="4751337" y="1082724"/>
                </a:cubicBezTo>
                <a:cubicBezTo>
                  <a:pt x="4748857" y="1085204"/>
                  <a:pt x="4747616" y="1088925"/>
                  <a:pt x="4747616" y="1093886"/>
                </a:cubicBezTo>
                <a:cubicBezTo>
                  <a:pt x="4747616" y="1093886"/>
                  <a:pt x="4750097" y="1093886"/>
                  <a:pt x="4755058" y="1093886"/>
                </a:cubicBezTo>
                <a:lnTo>
                  <a:pt x="4762499" y="1093886"/>
                </a:lnTo>
                <a:lnTo>
                  <a:pt x="4769941" y="1086445"/>
                </a:lnTo>
                <a:cubicBezTo>
                  <a:pt x="4764980" y="1086445"/>
                  <a:pt x="4761259" y="1085204"/>
                  <a:pt x="4758779" y="1082724"/>
                </a:cubicBezTo>
                <a:cubicBezTo>
                  <a:pt x="4757539" y="1081484"/>
                  <a:pt x="4756299" y="1080864"/>
                  <a:pt x="4755058" y="1080864"/>
                </a:cubicBezTo>
                <a:close/>
                <a:moveTo>
                  <a:pt x="4967138" y="1080864"/>
                </a:moveTo>
                <a:cubicBezTo>
                  <a:pt x="4969619" y="1079624"/>
                  <a:pt x="4973339" y="1081484"/>
                  <a:pt x="4978300" y="1086445"/>
                </a:cubicBezTo>
                <a:lnTo>
                  <a:pt x="4978300" y="1101328"/>
                </a:lnTo>
                <a:cubicBezTo>
                  <a:pt x="4978300" y="1101328"/>
                  <a:pt x="4977059" y="1102568"/>
                  <a:pt x="4974579" y="1105048"/>
                </a:cubicBezTo>
                <a:cubicBezTo>
                  <a:pt x="4972099" y="1107529"/>
                  <a:pt x="4970859" y="1108769"/>
                  <a:pt x="4970859" y="1108769"/>
                </a:cubicBezTo>
                <a:cubicBezTo>
                  <a:pt x="4965897" y="1108769"/>
                  <a:pt x="4963417" y="1103808"/>
                  <a:pt x="4963417" y="1093886"/>
                </a:cubicBezTo>
                <a:cubicBezTo>
                  <a:pt x="4963417" y="1086445"/>
                  <a:pt x="4964657" y="1082105"/>
                  <a:pt x="4967138" y="1080864"/>
                </a:cubicBezTo>
                <a:close/>
                <a:moveTo>
                  <a:pt x="6392167" y="1079004"/>
                </a:moveTo>
                <a:cubicBezTo>
                  <a:pt x="6397129" y="1079004"/>
                  <a:pt x="6402089" y="1083965"/>
                  <a:pt x="6407050" y="1093886"/>
                </a:cubicBezTo>
                <a:lnTo>
                  <a:pt x="6392167" y="1093886"/>
                </a:lnTo>
                <a:close/>
                <a:moveTo>
                  <a:pt x="6369843" y="1079004"/>
                </a:moveTo>
                <a:cubicBezTo>
                  <a:pt x="6374804" y="1079004"/>
                  <a:pt x="6374804" y="1081484"/>
                  <a:pt x="6369843" y="1086445"/>
                </a:cubicBezTo>
                <a:cubicBezTo>
                  <a:pt x="6369843" y="1086445"/>
                  <a:pt x="6368602" y="1086445"/>
                  <a:pt x="6366122" y="1086445"/>
                </a:cubicBezTo>
                <a:cubicBezTo>
                  <a:pt x="6363642" y="1086445"/>
                  <a:pt x="6362402" y="1086445"/>
                  <a:pt x="6362402" y="1086445"/>
                </a:cubicBezTo>
                <a:cubicBezTo>
                  <a:pt x="6362402" y="1081484"/>
                  <a:pt x="6364882" y="1079004"/>
                  <a:pt x="6369843" y="1079004"/>
                </a:cubicBezTo>
                <a:close/>
                <a:moveTo>
                  <a:pt x="5986611" y="1079004"/>
                </a:moveTo>
                <a:cubicBezTo>
                  <a:pt x="5984131" y="1079004"/>
                  <a:pt x="5982890" y="1081484"/>
                  <a:pt x="5982890" y="1086445"/>
                </a:cubicBezTo>
                <a:lnTo>
                  <a:pt x="5990331" y="1086445"/>
                </a:lnTo>
                <a:cubicBezTo>
                  <a:pt x="5990331" y="1081484"/>
                  <a:pt x="5989091" y="1079004"/>
                  <a:pt x="5986611" y="1079004"/>
                </a:cubicBezTo>
                <a:close/>
                <a:moveTo>
                  <a:pt x="5666630" y="1079004"/>
                </a:moveTo>
                <a:cubicBezTo>
                  <a:pt x="5669110" y="1079004"/>
                  <a:pt x="5670351" y="1081484"/>
                  <a:pt x="5670351" y="1086445"/>
                </a:cubicBezTo>
                <a:lnTo>
                  <a:pt x="5662909" y="1086445"/>
                </a:lnTo>
                <a:cubicBezTo>
                  <a:pt x="5662909" y="1081484"/>
                  <a:pt x="5664150" y="1079004"/>
                  <a:pt x="5666630" y="1079004"/>
                </a:cubicBezTo>
                <a:close/>
                <a:moveTo>
                  <a:pt x="5521523" y="1079004"/>
                </a:moveTo>
                <a:cubicBezTo>
                  <a:pt x="5521523" y="1083965"/>
                  <a:pt x="5519043" y="1086445"/>
                  <a:pt x="5514081" y="1086445"/>
                </a:cubicBezTo>
                <a:cubicBezTo>
                  <a:pt x="5514081" y="1086445"/>
                  <a:pt x="5511601" y="1086445"/>
                  <a:pt x="5506640" y="1086445"/>
                </a:cubicBezTo>
                <a:cubicBezTo>
                  <a:pt x="5501679" y="1086445"/>
                  <a:pt x="5499199" y="1088925"/>
                  <a:pt x="5499199" y="1093886"/>
                </a:cubicBezTo>
                <a:cubicBezTo>
                  <a:pt x="5504160" y="1093886"/>
                  <a:pt x="5507881" y="1095127"/>
                  <a:pt x="5510361" y="1097607"/>
                </a:cubicBezTo>
                <a:cubicBezTo>
                  <a:pt x="5512841" y="1100087"/>
                  <a:pt x="5520282" y="1101328"/>
                  <a:pt x="5532685" y="1101328"/>
                </a:cubicBezTo>
                <a:cubicBezTo>
                  <a:pt x="5545088" y="1101328"/>
                  <a:pt x="5551288" y="1101328"/>
                  <a:pt x="5551288" y="1101328"/>
                </a:cubicBezTo>
                <a:lnTo>
                  <a:pt x="5551288" y="1116211"/>
                </a:lnTo>
                <a:lnTo>
                  <a:pt x="5543847" y="1116211"/>
                </a:lnTo>
                <a:lnTo>
                  <a:pt x="5551288" y="1131093"/>
                </a:lnTo>
                <a:lnTo>
                  <a:pt x="5536406" y="1123652"/>
                </a:lnTo>
                <a:cubicBezTo>
                  <a:pt x="5536406" y="1123652"/>
                  <a:pt x="5536406" y="1121172"/>
                  <a:pt x="5536406" y="1116211"/>
                </a:cubicBezTo>
                <a:cubicBezTo>
                  <a:pt x="5536406" y="1111249"/>
                  <a:pt x="5535165" y="1108769"/>
                  <a:pt x="5532685" y="1108769"/>
                </a:cubicBezTo>
                <a:cubicBezTo>
                  <a:pt x="5530205" y="1108769"/>
                  <a:pt x="5528964" y="1108769"/>
                  <a:pt x="5528964" y="1108769"/>
                </a:cubicBezTo>
                <a:cubicBezTo>
                  <a:pt x="5519043" y="1108769"/>
                  <a:pt x="5511601" y="1108769"/>
                  <a:pt x="5506640" y="1108769"/>
                </a:cubicBezTo>
                <a:lnTo>
                  <a:pt x="5499199" y="1101328"/>
                </a:lnTo>
                <a:cubicBezTo>
                  <a:pt x="5489277" y="1101328"/>
                  <a:pt x="5486796" y="1096366"/>
                  <a:pt x="5491757" y="1086445"/>
                </a:cubicBezTo>
                <a:close/>
                <a:moveTo>
                  <a:pt x="5313163" y="1079004"/>
                </a:moveTo>
                <a:cubicBezTo>
                  <a:pt x="5313163" y="1079004"/>
                  <a:pt x="5313163" y="1081484"/>
                  <a:pt x="5313163" y="1086445"/>
                </a:cubicBezTo>
                <a:cubicBezTo>
                  <a:pt x="5313163" y="1091406"/>
                  <a:pt x="5315643" y="1093886"/>
                  <a:pt x="5320605" y="1093886"/>
                </a:cubicBezTo>
                <a:lnTo>
                  <a:pt x="5328046" y="1086445"/>
                </a:lnTo>
                <a:close/>
                <a:moveTo>
                  <a:pt x="5238749" y="1079004"/>
                </a:moveTo>
                <a:lnTo>
                  <a:pt x="5253632" y="1086445"/>
                </a:lnTo>
                <a:cubicBezTo>
                  <a:pt x="5253632" y="1086445"/>
                  <a:pt x="5251152" y="1086445"/>
                  <a:pt x="5246191" y="1086445"/>
                </a:cubicBezTo>
                <a:close/>
                <a:moveTo>
                  <a:pt x="4829472" y="1079004"/>
                </a:moveTo>
                <a:cubicBezTo>
                  <a:pt x="4834433" y="1079004"/>
                  <a:pt x="4836913" y="1079004"/>
                  <a:pt x="4836913" y="1079004"/>
                </a:cubicBezTo>
                <a:cubicBezTo>
                  <a:pt x="4836913" y="1083965"/>
                  <a:pt x="4838154" y="1086445"/>
                  <a:pt x="4840634" y="1086445"/>
                </a:cubicBezTo>
                <a:cubicBezTo>
                  <a:pt x="4843114" y="1086445"/>
                  <a:pt x="4844355" y="1086445"/>
                  <a:pt x="4844355" y="1086445"/>
                </a:cubicBezTo>
                <a:cubicBezTo>
                  <a:pt x="4839393" y="1091406"/>
                  <a:pt x="4831952" y="1093886"/>
                  <a:pt x="4822031" y="1093886"/>
                </a:cubicBezTo>
                <a:lnTo>
                  <a:pt x="4822031" y="1086445"/>
                </a:lnTo>
                <a:cubicBezTo>
                  <a:pt x="4826992" y="1086445"/>
                  <a:pt x="4829472" y="1083965"/>
                  <a:pt x="4829472" y="1079004"/>
                </a:cubicBezTo>
                <a:close/>
                <a:moveTo>
                  <a:pt x="2797968" y="1079004"/>
                </a:moveTo>
                <a:cubicBezTo>
                  <a:pt x="2802929" y="1079004"/>
                  <a:pt x="2804170" y="1080244"/>
                  <a:pt x="2801689" y="1082724"/>
                </a:cubicBezTo>
                <a:cubicBezTo>
                  <a:pt x="2799208" y="1085204"/>
                  <a:pt x="2797968" y="1086445"/>
                  <a:pt x="2797968" y="1086445"/>
                </a:cubicBezTo>
                <a:cubicBezTo>
                  <a:pt x="2797968" y="1086445"/>
                  <a:pt x="2797968" y="1083965"/>
                  <a:pt x="2797968" y="1079004"/>
                </a:cubicBezTo>
                <a:close/>
                <a:moveTo>
                  <a:pt x="2098476" y="1079004"/>
                </a:moveTo>
                <a:cubicBezTo>
                  <a:pt x="2098476" y="1079004"/>
                  <a:pt x="2098476" y="1080244"/>
                  <a:pt x="2098476" y="1082724"/>
                </a:cubicBezTo>
                <a:cubicBezTo>
                  <a:pt x="2098476" y="1085204"/>
                  <a:pt x="2097236" y="1086445"/>
                  <a:pt x="2094756" y="1086445"/>
                </a:cubicBezTo>
                <a:cubicBezTo>
                  <a:pt x="2092275" y="1086445"/>
                  <a:pt x="2091035" y="1085204"/>
                  <a:pt x="2091035" y="1082724"/>
                </a:cubicBezTo>
                <a:cubicBezTo>
                  <a:pt x="2091035" y="1080244"/>
                  <a:pt x="2093515" y="1079004"/>
                  <a:pt x="2098476" y="1079004"/>
                </a:cubicBezTo>
                <a:close/>
                <a:moveTo>
                  <a:pt x="2062200" y="1076678"/>
                </a:moveTo>
                <a:cubicBezTo>
                  <a:pt x="2064060" y="1075748"/>
                  <a:pt x="2068710" y="1079004"/>
                  <a:pt x="2076152" y="1086445"/>
                </a:cubicBezTo>
                <a:lnTo>
                  <a:pt x="2068711" y="1086445"/>
                </a:lnTo>
                <a:cubicBezTo>
                  <a:pt x="2068711" y="1086445"/>
                  <a:pt x="2066230" y="1083965"/>
                  <a:pt x="2061269" y="1079004"/>
                </a:cubicBezTo>
                <a:cubicBezTo>
                  <a:pt x="2061269" y="1077763"/>
                  <a:pt x="2061579" y="1076988"/>
                  <a:pt x="2062200" y="1076678"/>
                </a:cubicBezTo>
                <a:close/>
                <a:moveTo>
                  <a:pt x="3556062" y="1074353"/>
                </a:moveTo>
                <a:cubicBezTo>
                  <a:pt x="3555442" y="1073733"/>
                  <a:pt x="3554511" y="1074043"/>
                  <a:pt x="3553271" y="1075283"/>
                </a:cubicBezTo>
                <a:cubicBezTo>
                  <a:pt x="3550791" y="1077763"/>
                  <a:pt x="3549550" y="1079004"/>
                  <a:pt x="3549550" y="1079004"/>
                </a:cubicBezTo>
                <a:cubicBezTo>
                  <a:pt x="3554511" y="1083965"/>
                  <a:pt x="3556992" y="1083965"/>
                  <a:pt x="3556992" y="1079004"/>
                </a:cubicBezTo>
                <a:cubicBezTo>
                  <a:pt x="3556992" y="1076523"/>
                  <a:pt x="3556682" y="1074973"/>
                  <a:pt x="3556062" y="1074353"/>
                </a:cubicBezTo>
                <a:close/>
                <a:moveTo>
                  <a:pt x="5953124" y="1071562"/>
                </a:moveTo>
                <a:cubicBezTo>
                  <a:pt x="5963046" y="1071562"/>
                  <a:pt x="5965527" y="1074042"/>
                  <a:pt x="5960566" y="1079004"/>
                </a:cubicBezTo>
                <a:cubicBezTo>
                  <a:pt x="5960566" y="1088925"/>
                  <a:pt x="5955604" y="1091406"/>
                  <a:pt x="5945683" y="1086445"/>
                </a:cubicBezTo>
                <a:cubicBezTo>
                  <a:pt x="5940722" y="1081484"/>
                  <a:pt x="5943203" y="1076523"/>
                  <a:pt x="5953124" y="1071562"/>
                </a:cubicBezTo>
                <a:close/>
                <a:moveTo>
                  <a:pt x="4732734" y="1071562"/>
                </a:moveTo>
                <a:lnTo>
                  <a:pt x="4717851" y="1079004"/>
                </a:lnTo>
                <a:cubicBezTo>
                  <a:pt x="4702968" y="1079004"/>
                  <a:pt x="4698007" y="1083965"/>
                  <a:pt x="4702968" y="1093886"/>
                </a:cubicBezTo>
                <a:lnTo>
                  <a:pt x="4725292" y="1093886"/>
                </a:lnTo>
                <a:cubicBezTo>
                  <a:pt x="4725292" y="1093886"/>
                  <a:pt x="4727773" y="1091406"/>
                  <a:pt x="4732734" y="1086445"/>
                </a:cubicBezTo>
                <a:cubicBezTo>
                  <a:pt x="4732734" y="1081484"/>
                  <a:pt x="4733974" y="1079004"/>
                  <a:pt x="4736454" y="1079004"/>
                </a:cubicBezTo>
                <a:cubicBezTo>
                  <a:pt x="4738935" y="1079004"/>
                  <a:pt x="4740175" y="1076523"/>
                  <a:pt x="4740175" y="1071562"/>
                </a:cubicBezTo>
                <a:close/>
                <a:moveTo>
                  <a:pt x="2118940" y="1066911"/>
                </a:moveTo>
                <a:cubicBezTo>
                  <a:pt x="2120180" y="1067532"/>
                  <a:pt x="2120801" y="1069081"/>
                  <a:pt x="2120801" y="1071562"/>
                </a:cubicBezTo>
                <a:cubicBezTo>
                  <a:pt x="2120801" y="1076523"/>
                  <a:pt x="2118320" y="1076523"/>
                  <a:pt x="2113359" y="1071562"/>
                </a:cubicBezTo>
                <a:cubicBezTo>
                  <a:pt x="2108398" y="1071562"/>
                  <a:pt x="2108398" y="1070322"/>
                  <a:pt x="2113359" y="1067841"/>
                </a:cubicBezTo>
                <a:cubicBezTo>
                  <a:pt x="2115840" y="1066601"/>
                  <a:pt x="2117700" y="1066292"/>
                  <a:pt x="2118940" y="1066911"/>
                </a:cubicBezTo>
                <a:close/>
                <a:moveTo>
                  <a:pt x="6020097" y="1064121"/>
                </a:moveTo>
                <a:cubicBezTo>
                  <a:pt x="6020097" y="1069082"/>
                  <a:pt x="6021338" y="1072803"/>
                  <a:pt x="6023818" y="1075283"/>
                </a:cubicBezTo>
                <a:cubicBezTo>
                  <a:pt x="6026298" y="1077763"/>
                  <a:pt x="6027538" y="1076523"/>
                  <a:pt x="6027538" y="1071562"/>
                </a:cubicBezTo>
                <a:cubicBezTo>
                  <a:pt x="6022577" y="1071562"/>
                  <a:pt x="6020097" y="1069082"/>
                  <a:pt x="6020097" y="1064121"/>
                </a:cubicBezTo>
                <a:close/>
                <a:moveTo>
                  <a:pt x="5804296" y="1064121"/>
                </a:moveTo>
                <a:cubicBezTo>
                  <a:pt x="5809257" y="1064121"/>
                  <a:pt x="5812978" y="1065361"/>
                  <a:pt x="5815458" y="1067841"/>
                </a:cubicBezTo>
                <a:cubicBezTo>
                  <a:pt x="5817938" y="1070322"/>
                  <a:pt x="5819179" y="1074042"/>
                  <a:pt x="5819179" y="1079004"/>
                </a:cubicBezTo>
                <a:cubicBezTo>
                  <a:pt x="5814218" y="1083965"/>
                  <a:pt x="5809257" y="1083965"/>
                  <a:pt x="5804296" y="1079004"/>
                </a:cubicBezTo>
                <a:close/>
                <a:moveTo>
                  <a:pt x="5447109" y="1064121"/>
                </a:moveTo>
                <a:cubicBezTo>
                  <a:pt x="5447109" y="1069082"/>
                  <a:pt x="5448349" y="1071562"/>
                  <a:pt x="5450829" y="1071562"/>
                </a:cubicBezTo>
                <a:cubicBezTo>
                  <a:pt x="5453309" y="1071562"/>
                  <a:pt x="5457030" y="1071562"/>
                  <a:pt x="5461991" y="1071562"/>
                </a:cubicBezTo>
                <a:cubicBezTo>
                  <a:pt x="5466953" y="1071562"/>
                  <a:pt x="5469433" y="1074042"/>
                  <a:pt x="5469433" y="1079004"/>
                </a:cubicBezTo>
                <a:lnTo>
                  <a:pt x="5447109" y="1079004"/>
                </a:lnTo>
                <a:lnTo>
                  <a:pt x="5447109" y="1086445"/>
                </a:lnTo>
                <a:lnTo>
                  <a:pt x="5447109" y="1093886"/>
                </a:lnTo>
                <a:lnTo>
                  <a:pt x="5439667" y="1093886"/>
                </a:lnTo>
                <a:cubicBezTo>
                  <a:pt x="5439667" y="1093886"/>
                  <a:pt x="5439667" y="1091406"/>
                  <a:pt x="5439667" y="1086445"/>
                </a:cubicBezTo>
                <a:cubicBezTo>
                  <a:pt x="5439667" y="1081484"/>
                  <a:pt x="5439667" y="1079004"/>
                  <a:pt x="5439667" y="1079004"/>
                </a:cubicBezTo>
                <a:close/>
                <a:moveTo>
                  <a:pt x="5357812" y="1064121"/>
                </a:moveTo>
                <a:lnTo>
                  <a:pt x="5342929" y="1079004"/>
                </a:lnTo>
                <a:cubicBezTo>
                  <a:pt x="5337968" y="1083965"/>
                  <a:pt x="5335488" y="1091406"/>
                  <a:pt x="5335488" y="1101328"/>
                </a:cubicBezTo>
                <a:lnTo>
                  <a:pt x="5350370" y="1086445"/>
                </a:lnTo>
                <a:cubicBezTo>
                  <a:pt x="5355332" y="1081484"/>
                  <a:pt x="5357812" y="1076523"/>
                  <a:pt x="5357812" y="1071562"/>
                </a:cubicBezTo>
                <a:cubicBezTo>
                  <a:pt x="5357812" y="1066601"/>
                  <a:pt x="5357812" y="1064121"/>
                  <a:pt x="5357812" y="1064121"/>
                </a:cubicBezTo>
                <a:close/>
                <a:moveTo>
                  <a:pt x="4996904" y="1064121"/>
                </a:moveTo>
                <a:lnTo>
                  <a:pt x="5015507" y="1064121"/>
                </a:lnTo>
                <a:cubicBezTo>
                  <a:pt x="5010546" y="1069082"/>
                  <a:pt x="5006825" y="1070322"/>
                  <a:pt x="5004345" y="1067841"/>
                </a:cubicBezTo>
                <a:cubicBezTo>
                  <a:pt x="5001865" y="1065361"/>
                  <a:pt x="4999384" y="1064121"/>
                  <a:pt x="4996904" y="1064121"/>
                </a:cubicBezTo>
                <a:close/>
                <a:moveTo>
                  <a:pt x="4903886" y="1064121"/>
                </a:moveTo>
                <a:cubicBezTo>
                  <a:pt x="4908847" y="1064121"/>
                  <a:pt x="4911327" y="1064121"/>
                  <a:pt x="4911327" y="1064121"/>
                </a:cubicBezTo>
                <a:lnTo>
                  <a:pt x="4903886" y="1071562"/>
                </a:lnTo>
                <a:cubicBezTo>
                  <a:pt x="4903886" y="1066601"/>
                  <a:pt x="4903886" y="1064121"/>
                  <a:pt x="4903886" y="1064121"/>
                </a:cubicBezTo>
                <a:close/>
                <a:moveTo>
                  <a:pt x="4591347" y="1064121"/>
                </a:moveTo>
                <a:cubicBezTo>
                  <a:pt x="4591347" y="1064121"/>
                  <a:pt x="4590107" y="1066601"/>
                  <a:pt x="4587627" y="1071562"/>
                </a:cubicBezTo>
                <a:cubicBezTo>
                  <a:pt x="4585146" y="1076523"/>
                  <a:pt x="4588867" y="1079004"/>
                  <a:pt x="4598789" y="1079004"/>
                </a:cubicBezTo>
                <a:cubicBezTo>
                  <a:pt x="4608710" y="1079004"/>
                  <a:pt x="4613671" y="1076523"/>
                  <a:pt x="4613671" y="1071562"/>
                </a:cubicBezTo>
                <a:cubicBezTo>
                  <a:pt x="4613671" y="1066601"/>
                  <a:pt x="4606230" y="1064121"/>
                  <a:pt x="4591347" y="1064121"/>
                </a:cubicBezTo>
                <a:close/>
                <a:moveTo>
                  <a:pt x="2664023" y="1064121"/>
                </a:moveTo>
                <a:lnTo>
                  <a:pt x="2671464" y="1071562"/>
                </a:lnTo>
                <a:lnTo>
                  <a:pt x="2678906" y="1071562"/>
                </a:lnTo>
                <a:cubicBezTo>
                  <a:pt x="2678906" y="1076523"/>
                  <a:pt x="2673945" y="1079004"/>
                  <a:pt x="2664023" y="1079004"/>
                </a:cubicBezTo>
                <a:cubicBezTo>
                  <a:pt x="2664023" y="1079004"/>
                  <a:pt x="2661542" y="1076523"/>
                  <a:pt x="2656581" y="1071562"/>
                </a:cubicBezTo>
                <a:cubicBezTo>
                  <a:pt x="2656581" y="1066601"/>
                  <a:pt x="2659062" y="1064121"/>
                  <a:pt x="2664023" y="1064121"/>
                </a:cubicBezTo>
                <a:close/>
                <a:moveTo>
                  <a:pt x="5603378" y="1056679"/>
                </a:moveTo>
                <a:lnTo>
                  <a:pt x="5610820" y="1056679"/>
                </a:lnTo>
                <a:lnTo>
                  <a:pt x="5612680" y="1059284"/>
                </a:lnTo>
                <a:lnTo>
                  <a:pt x="5609890" y="1057609"/>
                </a:lnTo>
                <a:cubicBezTo>
                  <a:pt x="5608030" y="1056990"/>
                  <a:pt x="5605859" y="1056679"/>
                  <a:pt x="5603378" y="1056679"/>
                </a:cubicBezTo>
                <a:close/>
                <a:moveTo>
                  <a:pt x="5566171" y="1056679"/>
                </a:moveTo>
                <a:lnTo>
                  <a:pt x="5573613" y="1064121"/>
                </a:lnTo>
                <a:cubicBezTo>
                  <a:pt x="5568651" y="1064121"/>
                  <a:pt x="5566171" y="1065361"/>
                  <a:pt x="5566171" y="1067841"/>
                </a:cubicBezTo>
                <a:cubicBezTo>
                  <a:pt x="5566171" y="1070322"/>
                  <a:pt x="5563691" y="1071562"/>
                  <a:pt x="5558730" y="1071562"/>
                </a:cubicBezTo>
                <a:lnTo>
                  <a:pt x="5551288" y="1064121"/>
                </a:lnTo>
                <a:cubicBezTo>
                  <a:pt x="5551288" y="1064121"/>
                  <a:pt x="5556250" y="1061641"/>
                  <a:pt x="5566171" y="1056679"/>
                </a:cubicBezTo>
                <a:close/>
                <a:moveTo>
                  <a:pt x="5380136" y="1056679"/>
                </a:moveTo>
                <a:cubicBezTo>
                  <a:pt x="5380136" y="1056679"/>
                  <a:pt x="5381377" y="1057920"/>
                  <a:pt x="5383857" y="1060400"/>
                </a:cubicBezTo>
                <a:cubicBezTo>
                  <a:pt x="5386337" y="1062880"/>
                  <a:pt x="5386337" y="1065361"/>
                  <a:pt x="5383857" y="1067841"/>
                </a:cubicBezTo>
                <a:cubicBezTo>
                  <a:pt x="5381377" y="1070322"/>
                  <a:pt x="5380136" y="1069082"/>
                  <a:pt x="5380136" y="1064121"/>
                </a:cubicBezTo>
                <a:close/>
                <a:moveTo>
                  <a:pt x="5253632" y="1056679"/>
                </a:moveTo>
                <a:lnTo>
                  <a:pt x="5261074" y="1056679"/>
                </a:lnTo>
                <a:cubicBezTo>
                  <a:pt x="5256112" y="1056679"/>
                  <a:pt x="5256112" y="1059159"/>
                  <a:pt x="5261074" y="1064121"/>
                </a:cubicBezTo>
                <a:lnTo>
                  <a:pt x="5253632" y="1064121"/>
                </a:lnTo>
                <a:cubicBezTo>
                  <a:pt x="5243711" y="1059159"/>
                  <a:pt x="5243711" y="1056679"/>
                  <a:pt x="5253632" y="1056679"/>
                </a:cubicBezTo>
                <a:close/>
                <a:moveTo>
                  <a:pt x="5142011" y="1056679"/>
                </a:moveTo>
                <a:lnTo>
                  <a:pt x="5156894" y="1064121"/>
                </a:lnTo>
                <a:cubicBezTo>
                  <a:pt x="5156894" y="1064121"/>
                  <a:pt x="5154414" y="1064121"/>
                  <a:pt x="5149452" y="1064121"/>
                </a:cubicBezTo>
                <a:cubicBezTo>
                  <a:pt x="5144491" y="1064121"/>
                  <a:pt x="5142011" y="1064121"/>
                  <a:pt x="5142011" y="1064121"/>
                </a:cubicBezTo>
                <a:close/>
                <a:moveTo>
                  <a:pt x="2239863" y="1056679"/>
                </a:moveTo>
                <a:cubicBezTo>
                  <a:pt x="2244824" y="1056679"/>
                  <a:pt x="2247304" y="1056679"/>
                  <a:pt x="2247304" y="1056679"/>
                </a:cubicBezTo>
                <a:lnTo>
                  <a:pt x="2239863" y="1064121"/>
                </a:lnTo>
                <a:cubicBezTo>
                  <a:pt x="2239863" y="1059159"/>
                  <a:pt x="2239863" y="1056679"/>
                  <a:pt x="2239863" y="1056679"/>
                </a:cubicBezTo>
                <a:close/>
                <a:moveTo>
                  <a:pt x="2826804" y="1052028"/>
                </a:moveTo>
                <a:cubicBezTo>
                  <a:pt x="2828664" y="1051409"/>
                  <a:pt x="2830214" y="1051719"/>
                  <a:pt x="2831455" y="1052959"/>
                </a:cubicBezTo>
                <a:cubicBezTo>
                  <a:pt x="2833935" y="1055439"/>
                  <a:pt x="2835175" y="1059159"/>
                  <a:pt x="2835175" y="1064121"/>
                </a:cubicBezTo>
                <a:lnTo>
                  <a:pt x="2842617" y="1064121"/>
                </a:lnTo>
                <a:lnTo>
                  <a:pt x="2850058" y="1064121"/>
                </a:lnTo>
                <a:cubicBezTo>
                  <a:pt x="2850058" y="1069082"/>
                  <a:pt x="2855019" y="1071562"/>
                  <a:pt x="2864941" y="1071562"/>
                </a:cubicBezTo>
                <a:lnTo>
                  <a:pt x="2887265" y="1079004"/>
                </a:lnTo>
                <a:cubicBezTo>
                  <a:pt x="2882304" y="1083965"/>
                  <a:pt x="2878584" y="1085204"/>
                  <a:pt x="2876103" y="1082724"/>
                </a:cubicBezTo>
                <a:cubicBezTo>
                  <a:pt x="2873622" y="1080244"/>
                  <a:pt x="2869902" y="1079004"/>
                  <a:pt x="2864941" y="1079004"/>
                </a:cubicBezTo>
                <a:cubicBezTo>
                  <a:pt x="2859980" y="1079004"/>
                  <a:pt x="2857499" y="1079004"/>
                  <a:pt x="2857499" y="1079004"/>
                </a:cubicBezTo>
                <a:cubicBezTo>
                  <a:pt x="2852539" y="1083965"/>
                  <a:pt x="2842617" y="1088925"/>
                  <a:pt x="2827734" y="1093886"/>
                </a:cubicBezTo>
                <a:cubicBezTo>
                  <a:pt x="2822773" y="1098848"/>
                  <a:pt x="2817812" y="1103808"/>
                  <a:pt x="2812851" y="1108769"/>
                </a:cubicBezTo>
                <a:lnTo>
                  <a:pt x="2783085" y="1116211"/>
                </a:lnTo>
                <a:cubicBezTo>
                  <a:pt x="2783085" y="1111249"/>
                  <a:pt x="2788046" y="1106289"/>
                  <a:pt x="2797968" y="1101328"/>
                </a:cubicBezTo>
                <a:cubicBezTo>
                  <a:pt x="2807890" y="1096366"/>
                  <a:pt x="2812851" y="1095127"/>
                  <a:pt x="2812851" y="1097607"/>
                </a:cubicBezTo>
                <a:cubicBezTo>
                  <a:pt x="2812851" y="1100087"/>
                  <a:pt x="2815332" y="1098848"/>
                  <a:pt x="2820292" y="1093886"/>
                </a:cubicBezTo>
                <a:lnTo>
                  <a:pt x="2827734" y="1086445"/>
                </a:lnTo>
                <a:cubicBezTo>
                  <a:pt x="2822773" y="1086445"/>
                  <a:pt x="2820292" y="1082724"/>
                  <a:pt x="2820292" y="1075283"/>
                </a:cubicBezTo>
                <a:cubicBezTo>
                  <a:pt x="2820292" y="1067841"/>
                  <a:pt x="2820292" y="1064121"/>
                  <a:pt x="2820292" y="1064121"/>
                </a:cubicBezTo>
                <a:lnTo>
                  <a:pt x="2820292" y="1056679"/>
                </a:lnTo>
                <a:cubicBezTo>
                  <a:pt x="2822773" y="1054199"/>
                  <a:pt x="2824943" y="1052649"/>
                  <a:pt x="2826804" y="1052028"/>
                </a:cubicBezTo>
                <a:close/>
                <a:moveTo>
                  <a:pt x="5919638" y="1049238"/>
                </a:moveTo>
                <a:cubicBezTo>
                  <a:pt x="5922118" y="1049238"/>
                  <a:pt x="5923359" y="1049238"/>
                  <a:pt x="5923359" y="1049238"/>
                </a:cubicBezTo>
                <a:lnTo>
                  <a:pt x="5915917" y="1056679"/>
                </a:lnTo>
                <a:cubicBezTo>
                  <a:pt x="5915917" y="1051718"/>
                  <a:pt x="5917158" y="1049238"/>
                  <a:pt x="5919638" y="1049238"/>
                </a:cubicBezTo>
                <a:close/>
                <a:moveTo>
                  <a:pt x="5700116" y="1049238"/>
                </a:moveTo>
                <a:lnTo>
                  <a:pt x="5707558" y="1064121"/>
                </a:lnTo>
                <a:lnTo>
                  <a:pt x="5700116" y="1056679"/>
                </a:lnTo>
                <a:close/>
                <a:moveTo>
                  <a:pt x="5506640" y="1049238"/>
                </a:moveTo>
                <a:cubicBezTo>
                  <a:pt x="5506640" y="1049238"/>
                  <a:pt x="5506640" y="1051718"/>
                  <a:pt x="5506640" y="1056679"/>
                </a:cubicBezTo>
                <a:lnTo>
                  <a:pt x="5499199" y="1056679"/>
                </a:lnTo>
                <a:cubicBezTo>
                  <a:pt x="5499199" y="1051718"/>
                  <a:pt x="5501679" y="1049238"/>
                  <a:pt x="5506640" y="1049238"/>
                </a:cubicBezTo>
                <a:close/>
                <a:moveTo>
                  <a:pt x="2928193" y="1049238"/>
                </a:moveTo>
                <a:cubicBezTo>
                  <a:pt x="2930674" y="1049238"/>
                  <a:pt x="2931914" y="1050479"/>
                  <a:pt x="2931914" y="1052959"/>
                </a:cubicBezTo>
                <a:cubicBezTo>
                  <a:pt x="2931914" y="1055439"/>
                  <a:pt x="2929433" y="1056679"/>
                  <a:pt x="2924472" y="1056679"/>
                </a:cubicBezTo>
                <a:lnTo>
                  <a:pt x="2917031" y="1056679"/>
                </a:lnTo>
                <a:cubicBezTo>
                  <a:pt x="2917031" y="1056679"/>
                  <a:pt x="2918271" y="1055439"/>
                  <a:pt x="2920751" y="1052959"/>
                </a:cubicBezTo>
                <a:cubicBezTo>
                  <a:pt x="2923232" y="1050479"/>
                  <a:pt x="2925712" y="1049238"/>
                  <a:pt x="2928193" y="1049238"/>
                </a:cubicBezTo>
                <a:close/>
                <a:moveTo>
                  <a:pt x="2210098" y="1049238"/>
                </a:moveTo>
                <a:lnTo>
                  <a:pt x="2210098" y="1056679"/>
                </a:lnTo>
                <a:cubicBezTo>
                  <a:pt x="2205137" y="1056679"/>
                  <a:pt x="2202656" y="1055439"/>
                  <a:pt x="2202656" y="1052959"/>
                </a:cubicBezTo>
                <a:cubicBezTo>
                  <a:pt x="2202656" y="1050479"/>
                  <a:pt x="2205137" y="1049238"/>
                  <a:pt x="2210098" y="1049238"/>
                </a:cubicBezTo>
                <a:close/>
                <a:moveTo>
                  <a:pt x="3622104" y="1045517"/>
                </a:moveTo>
                <a:cubicBezTo>
                  <a:pt x="3623344" y="1045517"/>
                  <a:pt x="3623964" y="1046757"/>
                  <a:pt x="3623964" y="1049238"/>
                </a:cubicBezTo>
                <a:lnTo>
                  <a:pt x="3616523" y="1056679"/>
                </a:lnTo>
                <a:cubicBezTo>
                  <a:pt x="3611562" y="1056679"/>
                  <a:pt x="3609082" y="1056679"/>
                  <a:pt x="3609082" y="1056679"/>
                </a:cubicBezTo>
                <a:cubicBezTo>
                  <a:pt x="3609082" y="1056679"/>
                  <a:pt x="3611562" y="1054199"/>
                  <a:pt x="3616523" y="1049238"/>
                </a:cubicBezTo>
                <a:cubicBezTo>
                  <a:pt x="3619003" y="1046757"/>
                  <a:pt x="3620864" y="1045517"/>
                  <a:pt x="3622104" y="1045517"/>
                </a:cubicBezTo>
                <a:close/>
                <a:moveTo>
                  <a:pt x="2133823" y="1044587"/>
                </a:moveTo>
                <a:cubicBezTo>
                  <a:pt x="2136303" y="1043967"/>
                  <a:pt x="2138164" y="1044277"/>
                  <a:pt x="2139404" y="1045517"/>
                </a:cubicBezTo>
                <a:cubicBezTo>
                  <a:pt x="2141885" y="1047997"/>
                  <a:pt x="2138164" y="1051718"/>
                  <a:pt x="2128242" y="1056679"/>
                </a:cubicBezTo>
                <a:cubicBezTo>
                  <a:pt x="2118320" y="1061641"/>
                  <a:pt x="2113359" y="1061641"/>
                  <a:pt x="2113359" y="1056679"/>
                </a:cubicBezTo>
                <a:cubicBezTo>
                  <a:pt x="2113359" y="1056679"/>
                  <a:pt x="2117080" y="1054199"/>
                  <a:pt x="2124521" y="1049238"/>
                </a:cubicBezTo>
                <a:cubicBezTo>
                  <a:pt x="2128242" y="1046757"/>
                  <a:pt x="2131343" y="1045207"/>
                  <a:pt x="2133823" y="1044587"/>
                </a:cubicBezTo>
                <a:close/>
                <a:moveTo>
                  <a:pt x="5417343" y="1041797"/>
                </a:moveTo>
                <a:cubicBezTo>
                  <a:pt x="5422304" y="1046758"/>
                  <a:pt x="5427265" y="1049238"/>
                  <a:pt x="5432226" y="1049238"/>
                </a:cubicBezTo>
                <a:lnTo>
                  <a:pt x="5439667" y="1056679"/>
                </a:lnTo>
                <a:cubicBezTo>
                  <a:pt x="5429746" y="1056679"/>
                  <a:pt x="5423544" y="1057920"/>
                  <a:pt x="5421064" y="1060400"/>
                </a:cubicBezTo>
                <a:cubicBezTo>
                  <a:pt x="5418584" y="1062880"/>
                  <a:pt x="5414863" y="1061641"/>
                  <a:pt x="5409902" y="1056679"/>
                </a:cubicBezTo>
                <a:close/>
                <a:moveTo>
                  <a:pt x="5075038" y="1041797"/>
                </a:moveTo>
                <a:cubicBezTo>
                  <a:pt x="5080000" y="1041797"/>
                  <a:pt x="5082480" y="1041797"/>
                  <a:pt x="5082480" y="1041797"/>
                </a:cubicBezTo>
                <a:cubicBezTo>
                  <a:pt x="5082480" y="1041797"/>
                  <a:pt x="5082480" y="1044277"/>
                  <a:pt x="5082480" y="1049238"/>
                </a:cubicBezTo>
                <a:cubicBezTo>
                  <a:pt x="5082480" y="1049238"/>
                  <a:pt x="5080000" y="1049238"/>
                  <a:pt x="5075038" y="1049238"/>
                </a:cubicBezTo>
                <a:cubicBezTo>
                  <a:pt x="5075038" y="1044277"/>
                  <a:pt x="5075038" y="1041797"/>
                  <a:pt x="5075038" y="1041797"/>
                </a:cubicBezTo>
                <a:close/>
                <a:moveTo>
                  <a:pt x="4948534" y="1041797"/>
                </a:moveTo>
                <a:cubicBezTo>
                  <a:pt x="4953496" y="1041797"/>
                  <a:pt x="4955976" y="1044277"/>
                  <a:pt x="4955976" y="1049238"/>
                </a:cubicBezTo>
                <a:cubicBezTo>
                  <a:pt x="4955976" y="1054199"/>
                  <a:pt x="4953496" y="1054199"/>
                  <a:pt x="4948534" y="1049238"/>
                </a:cubicBezTo>
                <a:close/>
                <a:moveTo>
                  <a:pt x="4836913" y="1041797"/>
                </a:moveTo>
                <a:cubicBezTo>
                  <a:pt x="4841875" y="1046758"/>
                  <a:pt x="4845595" y="1049238"/>
                  <a:pt x="4848075" y="1049238"/>
                </a:cubicBezTo>
                <a:cubicBezTo>
                  <a:pt x="4850556" y="1049238"/>
                  <a:pt x="4851796" y="1046758"/>
                  <a:pt x="4851796" y="1041797"/>
                </a:cubicBezTo>
                <a:lnTo>
                  <a:pt x="4844355" y="1041797"/>
                </a:lnTo>
                <a:close/>
                <a:moveTo>
                  <a:pt x="4699247" y="1041797"/>
                </a:moveTo>
                <a:cubicBezTo>
                  <a:pt x="4696767" y="1041797"/>
                  <a:pt x="4695527" y="1044277"/>
                  <a:pt x="4695527" y="1049238"/>
                </a:cubicBezTo>
                <a:lnTo>
                  <a:pt x="4702968" y="1049238"/>
                </a:lnTo>
                <a:cubicBezTo>
                  <a:pt x="4702968" y="1049238"/>
                  <a:pt x="4702968" y="1046758"/>
                  <a:pt x="4702968" y="1041797"/>
                </a:cubicBezTo>
                <a:cubicBezTo>
                  <a:pt x="4702968" y="1041797"/>
                  <a:pt x="4701728" y="1041797"/>
                  <a:pt x="4699247" y="1041797"/>
                </a:cubicBezTo>
                <a:close/>
                <a:moveTo>
                  <a:pt x="4576464" y="1041797"/>
                </a:moveTo>
                <a:lnTo>
                  <a:pt x="4569023" y="1056679"/>
                </a:lnTo>
                <a:cubicBezTo>
                  <a:pt x="4573984" y="1056679"/>
                  <a:pt x="4573984" y="1059159"/>
                  <a:pt x="4569023" y="1064121"/>
                </a:cubicBezTo>
                <a:lnTo>
                  <a:pt x="4576464" y="1071562"/>
                </a:lnTo>
                <a:cubicBezTo>
                  <a:pt x="4576464" y="1071562"/>
                  <a:pt x="4578945" y="1067841"/>
                  <a:pt x="4583906" y="1060400"/>
                </a:cubicBezTo>
                <a:cubicBezTo>
                  <a:pt x="4588867" y="1052959"/>
                  <a:pt x="4592588" y="1049238"/>
                  <a:pt x="4595068" y="1049238"/>
                </a:cubicBezTo>
                <a:cubicBezTo>
                  <a:pt x="4597548" y="1049238"/>
                  <a:pt x="4597548" y="1047997"/>
                  <a:pt x="4595068" y="1045517"/>
                </a:cubicBezTo>
                <a:cubicBezTo>
                  <a:pt x="4592588" y="1043037"/>
                  <a:pt x="4586386" y="1041797"/>
                  <a:pt x="4576464" y="1041797"/>
                </a:cubicBezTo>
                <a:close/>
                <a:moveTo>
                  <a:pt x="2872383" y="1041797"/>
                </a:moveTo>
                <a:cubicBezTo>
                  <a:pt x="2872383" y="1046758"/>
                  <a:pt x="2869902" y="1049238"/>
                  <a:pt x="2864941" y="1049238"/>
                </a:cubicBezTo>
                <a:cubicBezTo>
                  <a:pt x="2859980" y="1049238"/>
                  <a:pt x="2858740" y="1047997"/>
                  <a:pt x="2861220" y="1045517"/>
                </a:cubicBezTo>
                <a:cubicBezTo>
                  <a:pt x="2863701" y="1043037"/>
                  <a:pt x="2867422" y="1041797"/>
                  <a:pt x="2872383" y="1041797"/>
                </a:cubicBezTo>
                <a:close/>
                <a:moveTo>
                  <a:pt x="2485429" y="1041797"/>
                </a:moveTo>
                <a:lnTo>
                  <a:pt x="2485429" y="1056679"/>
                </a:lnTo>
                <a:lnTo>
                  <a:pt x="2477988" y="1064121"/>
                </a:lnTo>
                <a:close/>
                <a:moveTo>
                  <a:pt x="6109394" y="1034355"/>
                </a:moveTo>
                <a:cubicBezTo>
                  <a:pt x="6119315" y="1034355"/>
                  <a:pt x="6119315" y="1039316"/>
                  <a:pt x="6109394" y="1049238"/>
                </a:cubicBezTo>
                <a:cubicBezTo>
                  <a:pt x="6104433" y="1044277"/>
                  <a:pt x="6100712" y="1041797"/>
                  <a:pt x="6098232" y="1041797"/>
                </a:cubicBezTo>
                <a:cubicBezTo>
                  <a:pt x="6095752" y="1041797"/>
                  <a:pt x="6094511" y="1040556"/>
                  <a:pt x="6094511" y="1038076"/>
                </a:cubicBezTo>
                <a:cubicBezTo>
                  <a:pt x="6094511" y="1035596"/>
                  <a:pt x="6099472" y="1034355"/>
                  <a:pt x="6109394" y="1034355"/>
                </a:cubicBezTo>
                <a:close/>
                <a:moveTo>
                  <a:pt x="6057304" y="1034355"/>
                </a:moveTo>
                <a:lnTo>
                  <a:pt x="6064745" y="1041797"/>
                </a:lnTo>
                <a:cubicBezTo>
                  <a:pt x="6059784" y="1041797"/>
                  <a:pt x="6057304" y="1040556"/>
                  <a:pt x="6057304" y="1038076"/>
                </a:cubicBezTo>
                <a:cubicBezTo>
                  <a:pt x="6057304" y="1035596"/>
                  <a:pt x="6057304" y="1034355"/>
                  <a:pt x="6057304" y="1034355"/>
                </a:cubicBezTo>
                <a:close/>
                <a:moveTo>
                  <a:pt x="5655468" y="1034355"/>
                </a:moveTo>
                <a:cubicBezTo>
                  <a:pt x="5655468" y="1034355"/>
                  <a:pt x="5657948" y="1034355"/>
                  <a:pt x="5662909" y="1034355"/>
                </a:cubicBezTo>
                <a:lnTo>
                  <a:pt x="5648027" y="1049238"/>
                </a:lnTo>
                <a:cubicBezTo>
                  <a:pt x="5643065" y="1049238"/>
                  <a:pt x="5641826" y="1050479"/>
                  <a:pt x="5644306" y="1052959"/>
                </a:cubicBezTo>
                <a:cubicBezTo>
                  <a:pt x="5646786" y="1055439"/>
                  <a:pt x="5645547" y="1056679"/>
                  <a:pt x="5640585" y="1056679"/>
                </a:cubicBezTo>
                <a:cubicBezTo>
                  <a:pt x="5640585" y="1061641"/>
                  <a:pt x="5644306" y="1064121"/>
                  <a:pt x="5651747" y="1064121"/>
                </a:cubicBezTo>
                <a:cubicBezTo>
                  <a:pt x="5659189" y="1064121"/>
                  <a:pt x="5662909" y="1060400"/>
                  <a:pt x="5662909" y="1052959"/>
                </a:cubicBezTo>
                <a:cubicBezTo>
                  <a:pt x="5662909" y="1045517"/>
                  <a:pt x="5664150" y="1043037"/>
                  <a:pt x="5666630" y="1045517"/>
                </a:cubicBezTo>
                <a:cubicBezTo>
                  <a:pt x="5669110" y="1047997"/>
                  <a:pt x="5672831" y="1049238"/>
                  <a:pt x="5677792" y="1049238"/>
                </a:cubicBezTo>
                <a:cubicBezTo>
                  <a:pt x="5682754" y="1049238"/>
                  <a:pt x="5683993" y="1051718"/>
                  <a:pt x="5681513" y="1056679"/>
                </a:cubicBezTo>
                <a:cubicBezTo>
                  <a:pt x="5679033" y="1061641"/>
                  <a:pt x="5677792" y="1061641"/>
                  <a:pt x="5677792" y="1056679"/>
                </a:cubicBezTo>
                <a:lnTo>
                  <a:pt x="5670351" y="1064121"/>
                </a:lnTo>
                <a:cubicBezTo>
                  <a:pt x="5670351" y="1069082"/>
                  <a:pt x="5667871" y="1071562"/>
                  <a:pt x="5662909" y="1071562"/>
                </a:cubicBezTo>
                <a:lnTo>
                  <a:pt x="5648027" y="1071562"/>
                </a:lnTo>
                <a:cubicBezTo>
                  <a:pt x="5633144" y="1081484"/>
                  <a:pt x="5625702" y="1083965"/>
                  <a:pt x="5625702" y="1079004"/>
                </a:cubicBezTo>
                <a:lnTo>
                  <a:pt x="5633144" y="1071562"/>
                </a:lnTo>
                <a:lnTo>
                  <a:pt x="5610820" y="1086445"/>
                </a:lnTo>
                <a:cubicBezTo>
                  <a:pt x="5610820" y="1086445"/>
                  <a:pt x="5613300" y="1087686"/>
                  <a:pt x="5618261" y="1090166"/>
                </a:cubicBezTo>
                <a:cubicBezTo>
                  <a:pt x="5623222" y="1092646"/>
                  <a:pt x="5628183" y="1091406"/>
                  <a:pt x="5633144" y="1086445"/>
                </a:cubicBezTo>
                <a:lnTo>
                  <a:pt x="5648027" y="1086445"/>
                </a:lnTo>
                <a:cubicBezTo>
                  <a:pt x="5643065" y="1091406"/>
                  <a:pt x="5640585" y="1095127"/>
                  <a:pt x="5640585" y="1097607"/>
                </a:cubicBezTo>
                <a:cubicBezTo>
                  <a:pt x="5640585" y="1100087"/>
                  <a:pt x="5639345" y="1101328"/>
                  <a:pt x="5636865" y="1101328"/>
                </a:cubicBezTo>
                <a:cubicBezTo>
                  <a:pt x="5634384" y="1101328"/>
                  <a:pt x="5630664" y="1102568"/>
                  <a:pt x="5625702" y="1105048"/>
                </a:cubicBezTo>
                <a:cubicBezTo>
                  <a:pt x="5620741" y="1107529"/>
                  <a:pt x="5615781" y="1106289"/>
                  <a:pt x="5610820" y="1101328"/>
                </a:cubicBezTo>
                <a:lnTo>
                  <a:pt x="5595937" y="1101328"/>
                </a:lnTo>
                <a:cubicBezTo>
                  <a:pt x="5595937" y="1106289"/>
                  <a:pt x="5597177" y="1108769"/>
                  <a:pt x="5599658" y="1108769"/>
                </a:cubicBezTo>
                <a:cubicBezTo>
                  <a:pt x="5602138" y="1108769"/>
                  <a:pt x="5603378" y="1108769"/>
                  <a:pt x="5603378" y="1108769"/>
                </a:cubicBezTo>
                <a:lnTo>
                  <a:pt x="5603378" y="1116211"/>
                </a:lnTo>
                <a:lnTo>
                  <a:pt x="5595937" y="1108769"/>
                </a:lnTo>
                <a:cubicBezTo>
                  <a:pt x="5595937" y="1103808"/>
                  <a:pt x="5592216" y="1098848"/>
                  <a:pt x="5584775" y="1093886"/>
                </a:cubicBezTo>
                <a:cubicBezTo>
                  <a:pt x="5577333" y="1088925"/>
                  <a:pt x="5573613" y="1088925"/>
                  <a:pt x="5573613" y="1093886"/>
                </a:cubicBezTo>
                <a:lnTo>
                  <a:pt x="5573613" y="1101328"/>
                </a:lnTo>
                <a:cubicBezTo>
                  <a:pt x="5573613" y="1106289"/>
                  <a:pt x="5572372" y="1108769"/>
                  <a:pt x="5569892" y="1108769"/>
                </a:cubicBezTo>
                <a:cubicBezTo>
                  <a:pt x="5567412" y="1108769"/>
                  <a:pt x="5566171" y="1106289"/>
                  <a:pt x="5566171" y="1101328"/>
                </a:cubicBezTo>
                <a:cubicBezTo>
                  <a:pt x="5566171" y="1101328"/>
                  <a:pt x="5563691" y="1098848"/>
                  <a:pt x="5558730" y="1093886"/>
                </a:cubicBezTo>
                <a:lnTo>
                  <a:pt x="5558730" y="1086445"/>
                </a:lnTo>
                <a:cubicBezTo>
                  <a:pt x="5568651" y="1086445"/>
                  <a:pt x="5576093" y="1083965"/>
                  <a:pt x="5581054" y="1079004"/>
                </a:cubicBezTo>
                <a:lnTo>
                  <a:pt x="5595937" y="1071562"/>
                </a:lnTo>
                <a:lnTo>
                  <a:pt x="5603378" y="1079004"/>
                </a:lnTo>
                <a:cubicBezTo>
                  <a:pt x="5608340" y="1083965"/>
                  <a:pt x="5607099" y="1085204"/>
                  <a:pt x="5599658" y="1082724"/>
                </a:cubicBezTo>
                <a:cubicBezTo>
                  <a:pt x="5592216" y="1080244"/>
                  <a:pt x="5588495" y="1082724"/>
                  <a:pt x="5588495" y="1090166"/>
                </a:cubicBezTo>
                <a:cubicBezTo>
                  <a:pt x="5588495" y="1097607"/>
                  <a:pt x="5590975" y="1098848"/>
                  <a:pt x="5595937" y="1093886"/>
                </a:cubicBezTo>
                <a:cubicBezTo>
                  <a:pt x="5600898" y="1093886"/>
                  <a:pt x="5604619" y="1092646"/>
                  <a:pt x="5607099" y="1090166"/>
                </a:cubicBezTo>
                <a:cubicBezTo>
                  <a:pt x="5609579" y="1087686"/>
                  <a:pt x="5610820" y="1083965"/>
                  <a:pt x="5610820" y="1079004"/>
                </a:cubicBezTo>
                <a:cubicBezTo>
                  <a:pt x="5610820" y="1074042"/>
                  <a:pt x="5612060" y="1070322"/>
                  <a:pt x="5614540" y="1067841"/>
                </a:cubicBezTo>
                <a:cubicBezTo>
                  <a:pt x="5615780" y="1066601"/>
                  <a:pt x="5616090" y="1065051"/>
                  <a:pt x="5615470" y="1063191"/>
                </a:cubicBezTo>
                <a:lnTo>
                  <a:pt x="5612680" y="1059284"/>
                </a:lnTo>
                <a:lnTo>
                  <a:pt x="5614540" y="1060400"/>
                </a:lnTo>
                <a:cubicBezTo>
                  <a:pt x="5617020" y="1062880"/>
                  <a:pt x="5620741" y="1062880"/>
                  <a:pt x="5625702" y="1060400"/>
                </a:cubicBezTo>
                <a:cubicBezTo>
                  <a:pt x="5630664" y="1057920"/>
                  <a:pt x="5630664" y="1054199"/>
                  <a:pt x="5625702" y="1049238"/>
                </a:cubicBezTo>
                <a:cubicBezTo>
                  <a:pt x="5620741" y="1044277"/>
                  <a:pt x="5620741" y="1041797"/>
                  <a:pt x="5625702" y="1041797"/>
                </a:cubicBezTo>
                <a:cubicBezTo>
                  <a:pt x="5630664" y="1041797"/>
                  <a:pt x="5635624" y="1041797"/>
                  <a:pt x="5640585" y="1041797"/>
                </a:cubicBezTo>
                <a:close/>
                <a:moveTo>
                  <a:pt x="5484316" y="1034355"/>
                </a:moveTo>
                <a:lnTo>
                  <a:pt x="5484316" y="1041797"/>
                </a:lnTo>
                <a:cubicBezTo>
                  <a:pt x="5474394" y="1046758"/>
                  <a:pt x="5474394" y="1049238"/>
                  <a:pt x="5484316" y="1049238"/>
                </a:cubicBezTo>
                <a:lnTo>
                  <a:pt x="5491757" y="1049238"/>
                </a:lnTo>
                <a:lnTo>
                  <a:pt x="5484316" y="1064121"/>
                </a:lnTo>
                <a:lnTo>
                  <a:pt x="5476874" y="1056679"/>
                </a:lnTo>
                <a:cubicBezTo>
                  <a:pt x="5471913" y="1051718"/>
                  <a:pt x="5469433" y="1051718"/>
                  <a:pt x="5469433" y="1056679"/>
                </a:cubicBezTo>
                <a:lnTo>
                  <a:pt x="5461991" y="1056679"/>
                </a:lnTo>
                <a:cubicBezTo>
                  <a:pt x="5461991" y="1041797"/>
                  <a:pt x="5469433" y="1034355"/>
                  <a:pt x="5484316" y="1034355"/>
                </a:cubicBezTo>
                <a:close/>
                <a:moveTo>
                  <a:pt x="5000624" y="1034355"/>
                </a:moveTo>
                <a:cubicBezTo>
                  <a:pt x="5005586" y="1039316"/>
                  <a:pt x="5009306" y="1041797"/>
                  <a:pt x="5011786" y="1041797"/>
                </a:cubicBezTo>
                <a:cubicBezTo>
                  <a:pt x="5014266" y="1041797"/>
                  <a:pt x="5015507" y="1041797"/>
                  <a:pt x="5015507" y="1041797"/>
                </a:cubicBezTo>
                <a:cubicBezTo>
                  <a:pt x="5015507" y="1046758"/>
                  <a:pt x="5013027" y="1049238"/>
                  <a:pt x="5008066" y="1049238"/>
                </a:cubicBezTo>
                <a:cubicBezTo>
                  <a:pt x="5003104" y="1049238"/>
                  <a:pt x="4998144" y="1049238"/>
                  <a:pt x="4993183" y="1049238"/>
                </a:cubicBezTo>
                <a:cubicBezTo>
                  <a:pt x="4988222" y="1049238"/>
                  <a:pt x="4985741" y="1049238"/>
                  <a:pt x="4985741" y="1049238"/>
                </a:cubicBezTo>
                <a:lnTo>
                  <a:pt x="4985741" y="1041797"/>
                </a:lnTo>
                <a:cubicBezTo>
                  <a:pt x="4990703" y="1041797"/>
                  <a:pt x="4994424" y="1041797"/>
                  <a:pt x="4996904" y="1041797"/>
                </a:cubicBezTo>
                <a:cubicBezTo>
                  <a:pt x="4999384" y="1041797"/>
                  <a:pt x="5000624" y="1039316"/>
                  <a:pt x="5000624" y="1034355"/>
                </a:cubicBezTo>
                <a:close/>
                <a:moveTo>
                  <a:pt x="4621113" y="1034355"/>
                </a:moveTo>
                <a:cubicBezTo>
                  <a:pt x="4621113" y="1039316"/>
                  <a:pt x="4622353" y="1041797"/>
                  <a:pt x="4624834" y="1041797"/>
                </a:cubicBezTo>
                <a:cubicBezTo>
                  <a:pt x="4627314" y="1041797"/>
                  <a:pt x="4628554" y="1039316"/>
                  <a:pt x="4628554" y="1034355"/>
                </a:cubicBezTo>
                <a:close/>
                <a:moveTo>
                  <a:pt x="3490019" y="1034355"/>
                </a:moveTo>
                <a:lnTo>
                  <a:pt x="3490019" y="1049238"/>
                </a:lnTo>
                <a:lnTo>
                  <a:pt x="3504902" y="1041797"/>
                </a:lnTo>
                <a:cubicBezTo>
                  <a:pt x="3504902" y="1036835"/>
                  <a:pt x="3502421" y="1034355"/>
                  <a:pt x="3497460" y="1034355"/>
                </a:cubicBezTo>
                <a:cubicBezTo>
                  <a:pt x="3492500" y="1034355"/>
                  <a:pt x="3490019" y="1034355"/>
                  <a:pt x="3490019" y="1034355"/>
                </a:cubicBezTo>
                <a:close/>
                <a:moveTo>
                  <a:pt x="2775644" y="1034355"/>
                </a:moveTo>
                <a:lnTo>
                  <a:pt x="2768203" y="1041797"/>
                </a:lnTo>
                <a:lnTo>
                  <a:pt x="2775644" y="1041797"/>
                </a:lnTo>
                <a:cubicBezTo>
                  <a:pt x="2775644" y="1041797"/>
                  <a:pt x="2775644" y="1039316"/>
                  <a:pt x="2775644" y="1034355"/>
                </a:cubicBezTo>
                <a:close/>
                <a:moveTo>
                  <a:pt x="5780112" y="1031565"/>
                </a:moveTo>
                <a:cubicBezTo>
                  <a:pt x="5781352" y="1032185"/>
                  <a:pt x="5781972" y="1034355"/>
                  <a:pt x="5781972" y="1038076"/>
                </a:cubicBezTo>
                <a:cubicBezTo>
                  <a:pt x="5781972" y="1045517"/>
                  <a:pt x="5781972" y="1049238"/>
                  <a:pt x="5781972" y="1049238"/>
                </a:cubicBezTo>
                <a:cubicBezTo>
                  <a:pt x="5781972" y="1049238"/>
                  <a:pt x="5780731" y="1049238"/>
                  <a:pt x="5778251" y="1049238"/>
                </a:cubicBezTo>
                <a:cubicBezTo>
                  <a:pt x="5775771" y="1049238"/>
                  <a:pt x="5774531" y="1051718"/>
                  <a:pt x="5774531" y="1056679"/>
                </a:cubicBezTo>
                <a:lnTo>
                  <a:pt x="5789413" y="1041797"/>
                </a:lnTo>
                <a:lnTo>
                  <a:pt x="5789413" y="1034355"/>
                </a:lnTo>
                <a:cubicBezTo>
                  <a:pt x="5789413" y="1039316"/>
                  <a:pt x="5790654" y="1043037"/>
                  <a:pt x="5793134" y="1045517"/>
                </a:cubicBezTo>
                <a:cubicBezTo>
                  <a:pt x="5795614" y="1047997"/>
                  <a:pt x="5796855" y="1049238"/>
                  <a:pt x="5796855" y="1049238"/>
                </a:cubicBezTo>
                <a:lnTo>
                  <a:pt x="5796855" y="1056679"/>
                </a:lnTo>
                <a:cubicBezTo>
                  <a:pt x="5796855" y="1061641"/>
                  <a:pt x="5795614" y="1065361"/>
                  <a:pt x="5793134" y="1067841"/>
                </a:cubicBezTo>
                <a:cubicBezTo>
                  <a:pt x="5790654" y="1070322"/>
                  <a:pt x="5789413" y="1069082"/>
                  <a:pt x="5789413" y="1064121"/>
                </a:cubicBezTo>
                <a:cubicBezTo>
                  <a:pt x="5789413" y="1059159"/>
                  <a:pt x="5786933" y="1059159"/>
                  <a:pt x="5781972" y="1064121"/>
                </a:cubicBezTo>
                <a:cubicBezTo>
                  <a:pt x="5781972" y="1069082"/>
                  <a:pt x="5780731" y="1071562"/>
                  <a:pt x="5778251" y="1071562"/>
                </a:cubicBezTo>
                <a:cubicBezTo>
                  <a:pt x="5775771" y="1071562"/>
                  <a:pt x="5772050" y="1071562"/>
                  <a:pt x="5767089" y="1071562"/>
                </a:cubicBezTo>
                <a:cubicBezTo>
                  <a:pt x="5762128" y="1071562"/>
                  <a:pt x="5759648" y="1072803"/>
                  <a:pt x="5759648" y="1075283"/>
                </a:cubicBezTo>
                <a:cubicBezTo>
                  <a:pt x="5759648" y="1077763"/>
                  <a:pt x="5757168" y="1076523"/>
                  <a:pt x="5752206" y="1071562"/>
                </a:cubicBezTo>
                <a:lnTo>
                  <a:pt x="5737324" y="1079004"/>
                </a:lnTo>
                <a:cubicBezTo>
                  <a:pt x="5742285" y="1079004"/>
                  <a:pt x="5744765" y="1079004"/>
                  <a:pt x="5744765" y="1079004"/>
                </a:cubicBezTo>
                <a:cubicBezTo>
                  <a:pt x="5744765" y="1079004"/>
                  <a:pt x="5744765" y="1081484"/>
                  <a:pt x="5744765" y="1086445"/>
                </a:cubicBezTo>
                <a:cubicBezTo>
                  <a:pt x="5744765" y="1086445"/>
                  <a:pt x="5734843" y="1086445"/>
                  <a:pt x="5714999" y="1086445"/>
                </a:cubicBezTo>
                <a:lnTo>
                  <a:pt x="5722441" y="1079004"/>
                </a:lnTo>
                <a:cubicBezTo>
                  <a:pt x="5727402" y="1079004"/>
                  <a:pt x="5728641" y="1076523"/>
                  <a:pt x="5726161" y="1071562"/>
                </a:cubicBezTo>
                <a:cubicBezTo>
                  <a:pt x="5723681" y="1066601"/>
                  <a:pt x="5724921" y="1064121"/>
                  <a:pt x="5729882" y="1064121"/>
                </a:cubicBezTo>
                <a:cubicBezTo>
                  <a:pt x="5734843" y="1064121"/>
                  <a:pt x="5737324" y="1062880"/>
                  <a:pt x="5737324" y="1060400"/>
                </a:cubicBezTo>
                <a:cubicBezTo>
                  <a:pt x="5737324" y="1057920"/>
                  <a:pt x="5734843" y="1054199"/>
                  <a:pt x="5729882" y="1049238"/>
                </a:cubicBezTo>
                <a:cubicBezTo>
                  <a:pt x="5724921" y="1044277"/>
                  <a:pt x="5732362" y="1041797"/>
                  <a:pt x="5752206" y="1041797"/>
                </a:cubicBezTo>
                <a:lnTo>
                  <a:pt x="5774531" y="1034355"/>
                </a:lnTo>
                <a:cubicBezTo>
                  <a:pt x="5777011" y="1031874"/>
                  <a:pt x="5778872" y="1030944"/>
                  <a:pt x="5780112" y="1031565"/>
                </a:cubicBezTo>
                <a:close/>
                <a:moveTo>
                  <a:pt x="6027538" y="1026914"/>
                </a:moveTo>
                <a:cubicBezTo>
                  <a:pt x="6027538" y="1031875"/>
                  <a:pt x="6027538" y="1034355"/>
                  <a:pt x="6027538" y="1034355"/>
                </a:cubicBezTo>
                <a:cubicBezTo>
                  <a:pt x="6032500" y="1034355"/>
                  <a:pt x="6034980" y="1031875"/>
                  <a:pt x="6034980" y="1026914"/>
                </a:cubicBezTo>
                <a:cubicBezTo>
                  <a:pt x="6030018" y="1026914"/>
                  <a:pt x="6027538" y="1026914"/>
                  <a:pt x="6027538" y="1026914"/>
                </a:cubicBezTo>
                <a:close/>
                <a:moveTo>
                  <a:pt x="3646289" y="1026914"/>
                </a:moveTo>
                <a:cubicBezTo>
                  <a:pt x="3641328" y="1031875"/>
                  <a:pt x="3638847" y="1035596"/>
                  <a:pt x="3638847" y="1038076"/>
                </a:cubicBezTo>
                <a:cubicBezTo>
                  <a:pt x="3638847" y="1040556"/>
                  <a:pt x="3636367" y="1041797"/>
                  <a:pt x="3631406" y="1041797"/>
                </a:cubicBezTo>
                <a:lnTo>
                  <a:pt x="3616523" y="1034355"/>
                </a:lnTo>
                <a:cubicBezTo>
                  <a:pt x="3616523" y="1034355"/>
                  <a:pt x="3611562" y="1034355"/>
                  <a:pt x="3601640" y="1034355"/>
                </a:cubicBezTo>
                <a:cubicBezTo>
                  <a:pt x="3601640" y="1034355"/>
                  <a:pt x="3599159" y="1034355"/>
                  <a:pt x="3594199" y="1034355"/>
                </a:cubicBezTo>
                <a:cubicBezTo>
                  <a:pt x="3589238" y="1034355"/>
                  <a:pt x="3586757" y="1034355"/>
                  <a:pt x="3586757" y="1034355"/>
                </a:cubicBezTo>
                <a:lnTo>
                  <a:pt x="3571874" y="1049238"/>
                </a:lnTo>
                <a:cubicBezTo>
                  <a:pt x="3561952" y="1044277"/>
                  <a:pt x="3556992" y="1044277"/>
                  <a:pt x="3556992" y="1049238"/>
                </a:cubicBezTo>
                <a:cubicBezTo>
                  <a:pt x="3556992" y="1054199"/>
                  <a:pt x="3559473" y="1056679"/>
                  <a:pt x="3564433" y="1056679"/>
                </a:cubicBezTo>
                <a:cubicBezTo>
                  <a:pt x="3564433" y="1056679"/>
                  <a:pt x="3566914" y="1056679"/>
                  <a:pt x="3571874" y="1056679"/>
                </a:cubicBezTo>
                <a:cubicBezTo>
                  <a:pt x="3571874" y="1061641"/>
                  <a:pt x="3570634" y="1064121"/>
                  <a:pt x="3568154" y="1064121"/>
                </a:cubicBezTo>
                <a:cubicBezTo>
                  <a:pt x="3565673" y="1064121"/>
                  <a:pt x="3564433" y="1064121"/>
                  <a:pt x="3564433" y="1064121"/>
                </a:cubicBezTo>
                <a:cubicBezTo>
                  <a:pt x="3564433" y="1064121"/>
                  <a:pt x="3563193" y="1064121"/>
                  <a:pt x="3560712" y="1064121"/>
                </a:cubicBezTo>
                <a:cubicBezTo>
                  <a:pt x="3558232" y="1064121"/>
                  <a:pt x="3556992" y="1066601"/>
                  <a:pt x="3556992" y="1071562"/>
                </a:cubicBezTo>
                <a:lnTo>
                  <a:pt x="3564433" y="1079004"/>
                </a:lnTo>
                <a:lnTo>
                  <a:pt x="3579316" y="1079004"/>
                </a:lnTo>
                <a:cubicBezTo>
                  <a:pt x="3579316" y="1079004"/>
                  <a:pt x="3580556" y="1079004"/>
                  <a:pt x="3583037" y="1079004"/>
                </a:cubicBezTo>
                <a:cubicBezTo>
                  <a:pt x="3585518" y="1079004"/>
                  <a:pt x="3589238" y="1079004"/>
                  <a:pt x="3594199" y="1079004"/>
                </a:cubicBezTo>
                <a:lnTo>
                  <a:pt x="3601640" y="1079004"/>
                </a:lnTo>
                <a:lnTo>
                  <a:pt x="3594199" y="1064121"/>
                </a:lnTo>
                <a:cubicBezTo>
                  <a:pt x="3589238" y="1059159"/>
                  <a:pt x="3586757" y="1055439"/>
                  <a:pt x="3586757" y="1052959"/>
                </a:cubicBezTo>
                <a:cubicBezTo>
                  <a:pt x="3586757" y="1050479"/>
                  <a:pt x="3589238" y="1050479"/>
                  <a:pt x="3594199" y="1052959"/>
                </a:cubicBezTo>
                <a:cubicBezTo>
                  <a:pt x="3599159" y="1055439"/>
                  <a:pt x="3601640" y="1056679"/>
                  <a:pt x="3601640" y="1056679"/>
                </a:cubicBezTo>
                <a:lnTo>
                  <a:pt x="3616523" y="1064121"/>
                </a:lnTo>
                <a:cubicBezTo>
                  <a:pt x="3631406" y="1059159"/>
                  <a:pt x="3641328" y="1056679"/>
                  <a:pt x="3646289" y="1056679"/>
                </a:cubicBezTo>
                <a:cubicBezTo>
                  <a:pt x="3641328" y="1056679"/>
                  <a:pt x="3638847" y="1055439"/>
                  <a:pt x="3638847" y="1052959"/>
                </a:cubicBezTo>
                <a:cubicBezTo>
                  <a:pt x="3638847" y="1050479"/>
                  <a:pt x="3640087" y="1047997"/>
                  <a:pt x="3642568" y="1045517"/>
                </a:cubicBezTo>
                <a:cubicBezTo>
                  <a:pt x="3645048" y="1043037"/>
                  <a:pt x="3646289" y="1036835"/>
                  <a:pt x="3646289" y="1026914"/>
                </a:cubicBezTo>
                <a:close/>
                <a:moveTo>
                  <a:pt x="3556992" y="1026914"/>
                </a:moveTo>
                <a:lnTo>
                  <a:pt x="3549550" y="1034355"/>
                </a:lnTo>
                <a:cubicBezTo>
                  <a:pt x="3549550" y="1039316"/>
                  <a:pt x="3550791" y="1041797"/>
                  <a:pt x="3553271" y="1041797"/>
                </a:cubicBezTo>
                <a:cubicBezTo>
                  <a:pt x="3555752" y="1041797"/>
                  <a:pt x="3556992" y="1040556"/>
                  <a:pt x="3556992" y="1038076"/>
                </a:cubicBezTo>
                <a:cubicBezTo>
                  <a:pt x="3556992" y="1035596"/>
                  <a:pt x="3556992" y="1031875"/>
                  <a:pt x="3556992" y="1026914"/>
                </a:cubicBezTo>
                <a:close/>
                <a:moveTo>
                  <a:pt x="2299394" y="1026914"/>
                </a:moveTo>
                <a:cubicBezTo>
                  <a:pt x="2304355" y="1031875"/>
                  <a:pt x="2306835" y="1031875"/>
                  <a:pt x="2306835" y="1026914"/>
                </a:cubicBezTo>
                <a:cubicBezTo>
                  <a:pt x="2306835" y="1026914"/>
                  <a:pt x="2309316" y="1026914"/>
                  <a:pt x="2314277" y="1026914"/>
                </a:cubicBezTo>
                <a:cubicBezTo>
                  <a:pt x="2319238" y="1036835"/>
                  <a:pt x="2316757" y="1041797"/>
                  <a:pt x="2306835" y="1041797"/>
                </a:cubicBezTo>
                <a:lnTo>
                  <a:pt x="2299394" y="1034355"/>
                </a:lnTo>
                <a:close/>
                <a:moveTo>
                  <a:pt x="2514265" y="1023193"/>
                </a:moveTo>
                <a:cubicBezTo>
                  <a:pt x="2516125" y="1023193"/>
                  <a:pt x="2517675" y="1024433"/>
                  <a:pt x="2518915" y="1026914"/>
                </a:cubicBezTo>
                <a:cubicBezTo>
                  <a:pt x="2521396" y="1031875"/>
                  <a:pt x="2525117" y="1034355"/>
                  <a:pt x="2530078" y="1034355"/>
                </a:cubicBezTo>
                <a:cubicBezTo>
                  <a:pt x="2535038" y="1034355"/>
                  <a:pt x="2535038" y="1031875"/>
                  <a:pt x="2530078" y="1026914"/>
                </a:cubicBezTo>
                <a:lnTo>
                  <a:pt x="2544961" y="1026914"/>
                </a:lnTo>
                <a:lnTo>
                  <a:pt x="2544961" y="1034355"/>
                </a:lnTo>
                <a:lnTo>
                  <a:pt x="2537519" y="1041797"/>
                </a:lnTo>
                <a:lnTo>
                  <a:pt x="2537519" y="1049238"/>
                </a:lnTo>
                <a:cubicBezTo>
                  <a:pt x="2532558" y="1049238"/>
                  <a:pt x="2528838" y="1050479"/>
                  <a:pt x="2526357" y="1052959"/>
                </a:cubicBezTo>
                <a:cubicBezTo>
                  <a:pt x="2523876" y="1055439"/>
                  <a:pt x="2521396" y="1057920"/>
                  <a:pt x="2518915" y="1060400"/>
                </a:cubicBezTo>
                <a:cubicBezTo>
                  <a:pt x="2516435" y="1062880"/>
                  <a:pt x="2515195" y="1064121"/>
                  <a:pt x="2515195" y="1064121"/>
                </a:cubicBezTo>
                <a:cubicBezTo>
                  <a:pt x="2515195" y="1064121"/>
                  <a:pt x="2512714" y="1064121"/>
                  <a:pt x="2507753" y="1064121"/>
                </a:cubicBezTo>
                <a:cubicBezTo>
                  <a:pt x="2507753" y="1059159"/>
                  <a:pt x="2510234" y="1054199"/>
                  <a:pt x="2515195" y="1049238"/>
                </a:cubicBezTo>
                <a:cubicBezTo>
                  <a:pt x="2520156" y="1044277"/>
                  <a:pt x="2522636" y="1040556"/>
                  <a:pt x="2522636" y="1038076"/>
                </a:cubicBezTo>
                <a:cubicBezTo>
                  <a:pt x="2522636" y="1035596"/>
                  <a:pt x="2517676" y="1034355"/>
                  <a:pt x="2507753" y="1034355"/>
                </a:cubicBezTo>
                <a:lnTo>
                  <a:pt x="2507753" y="1026914"/>
                </a:lnTo>
                <a:cubicBezTo>
                  <a:pt x="2510234" y="1024433"/>
                  <a:pt x="2512404" y="1023193"/>
                  <a:pt x="2514265" y="1023193"/>
                </a:cubicBezTo>
                <a:close/>
                <a:moveTo>
                  <a:pt x="6135439" y="1019472"/>
                </a:moveTo>
                <a:cubicBezTo>
                  <a:pt x="6137919" y="1019472"/>
                  <a:pt x="6139159" y="1019472"/>
                  <a:pt x="6139159" y="1019472"/>
                </a:cubicBezTo>
                <a:cubicBezTo>
                  <a:pt x="6139159" y="1019472"/>
                  <a:pt x="6139159" y="1020713"/>
                  <a:pt x="6139159" y="1023193"/>
                </a:cubicBezTo>
                <a:cubicBezTo>
                  <a:pt x="6139159" y="1025673"/>
                  <a:pt x="6139159" y="1029394"/>
                  <a:pt x="6139159" y="1034355"/>
                </a:cubicBezTo>
                <a:cubicBezTo>
                  <a:pt x="6139159" y="1039316"/>
                  <a:pt x="6137919" y="1041797"/>
                  <a:pt x="6135439" y="1041797"/>
                </a:cubicBezTo>
                <a:cubicBezTo>
                  <a:pt x="6132959" y="1041797"/>
                  <a:pt x="6131718" y="1038076"/>
                  <a:pt x="6131718" y="1030634"/>
                </a:cubicBezTo>
                <a:cubicBezTo>
                  <a:pt x="6131718" y="1023193"/>
                  <a:pt x="6132959" y="1019472"/>
                  <a:pt x="6135439" y="1019472"/>
                </a:cubicBezTo>
                <a:close/>
                <a:moveTo>
                  <a:pt x="5677792" y="1019472"/>
                </a:moveTo>
                <a:cubicBezTo>
                  <a:pt x="5682754" y="1024434"/>
                  <a:pt x="5685234" y="1024434"/>
                  <a:pt x="5685234" y="1019472"/>
                </a:cubicBezTo>
                <a:lnTo>
                  <a:pt x="5692675" y="1019472"/>
                </a:lnTo>
                <a:cubicBezTo>
                  <a:pt x="5692675" y="1019472"/>
                  <a:pt x="5690195" y="1021952"/>
                  <a:pt x="5685234" y="1026914"/>
                </a:cubicBezTo>
                <a:cubicBezTo>
                  <a:pt x="5680272" y="1031875"/>
                  <a:pt x="5677792" y="1031875"/>
                  <a:pt x="5677792" y="1026914"/>
                </a:cubicBezTo>
                <a:close/>
                <a:moveTo>
                  <a:pt x="5648027" y="1019472"/>
                </a:moveTo>
                <a:cubicBezTo>
                  <a:pt x="5652988" y="1019472"/>
                  <a:pt x="5655468" y="1019472"/>
                  <a:pt x="5655468" y="1019472"/>
                </a:cubicBezTo>
                <a:lnTo>
                  <a:pt x="5655468" y="1026914"/>
                </a:lnTo>
                <a:cubicBezTo>
                  <a:pt x="5655468" y="1026914"/>
                  <a:pt x="5652988" y="1024434"/>
                  <a:pt x="5648027" y="1019472"/>
                </a:cubicBezTo>
                <a:close/>
                <a:moveTo>
                  <a:pt x="5275956" y="1019472"/>
                </a:moveTo>
                <a:cubicBezTo>
                  <a:pt x="5280918" y="1019472"/>
                  <a:pt x="5283398" y="1019472"/>
                  <a:pt x="5283398" y="1019472"/>
                </a:cubicBezTo>
                <a:lnTo>
                  <a:pt x="5283398" y="1026914"/>
                </a:lnTo>
                <a:lnTo>
                  <a:pt x="5283398" y="1034355"/>
                </a:lnTo>
                <a:cubicBezTo>
                  <a:pt x="5283398" y="1034355"/>
                  <a:pt x="5282157" y="1033114"/>
                  <a:pt x="5279677" y="1030634"/>
                </a:cubicBezTo>
                <a:cubicBezTo>
                  <a:pt x="5277197" y="1028154"/>
                  <a:pt x="5275956" y="1024434"/>
                  <a:pt x="5275956" y="1019472"/>
                </a:cubicBezTo>
                <a:close/>
                <a:moveTo>
                  <a:pt x="4807148" y="1019472"/>
                </a:moveTo>
                <a:cubicBezTo>
                  <a:pt x="4807148" y="1019472"/>
                  <a:pt x="4805907" y="1021952"/>
                  <a:pt x="4803427" y="1026914"/>
                </a:cubicBezTo>
                <a:cubicBezTo>
                  <a:pt x="4800947" y="1031875"/>
                  <a:pt x="4800947" y="1034355"/>
                  <a:pt x="4803427" y="1034355"/>
                </a:cubicBezTo>
                <a:cubicBezTo>
                  <a:pt x="4805907" y="1034355"/>
                  <a:pt x="4807148" y="1031875"/>
                  <a:pt x="4807148" y="1026914"/>
                </a:cubicBezTo>
                <a:close/>
                <a:moveTo>
                  <a:pt x="2931914" y="1019472"/>
                </a:moveTo>
                <a:cubicBezTo>
                  <a:pt x="2936874" y="1019472"/>
                  <a:pt x="2939355" y="1019472"/>
                  <a:pt x="2939355" y="1019472"/>
                </a:cubicBezTo>
                <a:lnTo>
                  <a:pt x="2931914" y="1026914"/>
                </a:lnTo>
                <a:close/>
                <a:moveTo>
                  <a:pt x="2872383" y="1019472"/>
                </a:moveTo>
                <a:cubicBezTo>
                  <a:pt x="2872383" y="1024434"/>
                  <a:pt x="2872383" y="1026914"/>
                  <a:pt x="2872383" y="1026914"/>
                </a:cubicBezTo>
                <a:cubicBezTo>
                  <a:pt x="2872383" y="1031875"/>
                  <a:pt x="2872383" y="1034355"/>
                  <a:pt x="2872383" y="1034355"/>
                </a:cubicBezTo>
                <a:cubicBezTo>
                  <a:pt x="2872383" y="1034355"/>
                  <a:pt x="2871142" y="1033114"/>
                  <a:pt x="2868662" y="1030634"/>
                </a:cubicBezTo>
                <a:cubicBezTo>
                  <a:pt x="2866181" y="1028154"/>
                  <a:pt x="2867422" y="1024434"/>
                  <a:pt x="2872383" y="1019472"/>
                </a:cubicBezTo>
                <a:close/>
                <a:moveTo>
                  <a:pt x="3677449" y="1017147"/>
                </a:moveTo>
                <a:cubicBezTo>
                  <a:pt x="3676519" y="1017457"/>
                  <a:pt x="3676054" y="1018232"/>
                  <a:pt x="3676054" y="1019472"/>
                </a:cubicBezTo>
                <a:cubicBezTo>
                  <a:pt x="3676054" y="1024434"/>
                  <a:pt x="3676054" y="1029394"/>
                  <a:pt x="3676054" y="1034355"/>
                </a:cubicBezTo>
                <a:cubicBezTo>
                  <a:pt x="3676054" y="1039316"/>
                  <a:pt x="3678535" y="1039316"/>
                  <a:pt x="3683496" y="1034355"/>
                </a:cubicBezTo>
                <a:cubicBezTo>
                  <a:pt x="3688456" y="1034355"/>
                  <a:pt x="3690937" y="1034355"/>
                  <a:pt x="3690937" y="1034355"/>
                </a:cubicBezTo>
                <a:cubicBezTo>
                  <a:pt x="3705820" y="1044277"/>
                  <a:pt x="3718222" y="1049238"/>
                  <a:pt x="3728144" y="1049238"/>
                </a:cubicBezTo>
                <a:lnTo>
                  <a:pt x="3750468" y="1056679"/>
                </a:lnTo>
                <a:lnTo>
                  <a:pt x="3757910" y="1064121"/>
                </a:lnTo>
                <a:cubicBezTo>
                  <a:pt x="3757910" y="1059159"/>
                  <a:pt x="3757910" y="1056679"/>
                  <a:pt x="3757910" y="1056679"/>
                </a:cubicBezTo>
                <a:lnTo>
                  <a:pt x="3787675" y="1049238"/>
                </a:lnTo>
                <a:cubicBezTo>
                  <a:pt x="3787675" y="1044277"/>
                  <a:pt x="3783955" y="1043037"/>
                  <a:pt x="3776513" y="1045517"/>
                </a:cubicBezTo>
                <a:cubicBezTo>
                  <a:pt x="3769072" y="1047997"/>
                  <a:pt x="3765351" y="1046758"/>
                  <a:pt x="3765351" y="1041797"/>
                </a:cubicBezTo>
                <a:cubicBezTo>
                  <a:pt x="3765351" y="1031875"/>
                  <a:pt x="3752949" y="1029394"/>
                  <a:pt x="3728144" y="1034355"/>
                </a:cubicBezTo>
                <a:lnTo>
                  <a:pt x="3720703" y="1034355"/>
                </a:lnTo>
                <a:cubicBezTo>
                  <a:pt x="3720703" y="1029394"/>
                  <a:pt x="3718222" y="1026914"/>
                  <a:pt x="3713261" y="1026914"/>
                </a:cubicBezTo>
                <a:cubicBezTo>
                  <a:pt x="3713261" y="1026914"/>
                  <a:pt x="3713261" y="1029394"/>
                  <a:pt x="3713261" y="1034355"/>
                </a:cubicBezTo>
                <a:lnTo>
                  <a:pt x="3698378" y="1026914"/>
                </a:lnTo>
                <a:cubicBezTo>
                  <a:pt x="3687216" y="1019473"/>
                  <a:pt x="3680240" y="1016217"/>
                  <a:pt x="3677449" y="1017147"/>
                </a:cubicBezTo>
                <a:close/>
                <a:moveTo>
                  <a:pt x="5176428" y="1014821"/>
                </a:moveTo>
                <a:cubicBezTo>
                  <a:pt x="5183249" y="1015442"/>
                  <a:pt x="5189140" y="1016992"/>
                  <a:pt x="5194101" y="1019472"/>
                </a:cubicBezTo>
                <a:lnTo>
                  <a:pt x="5201542" y="1026914"/>
                </a:lnTo>
                <a:lnTo>
                  <a:pt x="5186659" y="1026914"/>
                </a:lnTo>
                <a:lnTo>
                  <a:pt x="5149452" y="1026914"/>
                </a:lnTo>
                <a:lnTo>
                  <a:pt x="5142011" y="1026914"/>
                </a:lnTo>
                <a:lnTo>
                  <a:pt x="5134570" y="1034355"/>
                </a:lnTo>
                <a:cubicBezTo>
                  <a:pt x="5134570" y="1074042"/>
                  <a:pt x="5129608" y="1093886"/>
                  <a:pt x="5119687" y="1093886"/>
                </a:cubicBezTo>
                <a:lnTo>
                  <a:pt x="5104804" y="1086445"/>
                </a:lnTo>
                <a:cubicBezTo>
                  <a:pt x="5104804" y="1086445"/>
                  <a:pt x="5104804" y="1085204"/>
                  <a:pt x="5104804" y="1082724"/>
                </a:cubicBezTo>
                <a:cubicBezTo>
                  <a:pt x="5104804" y="1080244"/>
                  <a:pt x="5107284" y="1074042"/>
                  <a:pt x="5112245" y="1064121"/>
                </a:cubicBezTo>
                <a:cubicBezTo>
                  <a:pt x="5117207" y="1049238"/>
                  <a:pt x="5119687" y="1039316"/>
                  <a:pt x="5119687" y="1034355"/>
                </a:cubicBezTo>
                <a:cubicBezTo>
                  <a:pt x="5124648" y="1024434"/>
                  <a:pt x="5135810" y="1018232"/>
                  <a:pt x="5153173" y="1015752"/>
                </a:cubicBezTo>
                <a:cubicBezTo>
                  <a:pt x="5161855" y="1014512"/>
                  <a:pt x="5169606" y="1014202"/>
                  <a:pt x="5176428" y="1014821"/>
                </a:cubicBezTo>
                <a:close/>
                <a:moveTo>
                  <a:pt x="5841503" y="1012031"/>
                </a:moveTo>
                <a:cubicBezTo>
                  <a:pt x="5846465" y="1012031"/>
                  <a:pt x="5848945" y="1014511"/>
                  <a:pt x="5848945" y="1019472"/>
                </a:cubicBezTo>
                <a:cubicBezTo>
                  <a:pt x="5848945" y="1024434"/>
                  <a:pt x="5853906" y="1024434"/>
                  <a:pt x="5863827" y="1019472"/>
                </a:cubicBezTo>
                <a:lnTo>
                  <a:pt x="5878710" y="1019472"/>
                </a:lnTo>
                <a:cubicBezTo>
                  <a:pt x="5873749" y="1024434"/>
                  <a:pt x="5872509" y="1029394"/>
                  <a:pt x="5874990" y="1034355"/>
                </a:cubicBezTo>
                <a:cubicBezTo>
                  <a:pt x="5877470" y="1039316"/>
                  <a:pt x="5881190" y="1039316"/>
                  <a:pt x="5886152" y="1034355"/>
                </a:cubicBezTo>
                <a:lnTo>
                  <a:pt x="5886152" y="1049238"/>
                </a:lnTo>
                <a:cubicBezTo>
                  <a:pt x="5881190" y="1054199"/>
                  <a:pt x="5879951" y="1059159"/>
                  <a:pt x="5882431" y="1064121"/>
                </a:cubicBezTo>
                <a:cubicBezTo>
                  <a:pt x="5884911" y="1069082"/>
                  <a:pt x="5889872" y="1069082"/>
                  <a:pt x="5897314" y="1064121"/>
                </a:cubicBezTo>
                <a:cubicBezTo>
                  <a:pt x="5904755" y="1059159"/>
                  <a:pt x="5910956" y="1056679"/>
                  <a:pt x="5915917" y="1056679"/>
                </a:cubicBezTo>
                <a:cubicBezTo>
                  <a:pt x="5910956" y="1061641"/>
                  <a:pt x="5908476" y="1064121"/>
                  <a:pt x="5908476" y="1064121"/>
                </a:cubicBezTo>
                <a:cubicBezTo>
                  <a:pt x="5908476" y="1069082"/>
                  <a:pt x="5904755" y="1071562"/>
                  <a:pt x="5897314" y="1071562"/>
                </a:cubicBezTo>
                <a:cubicBezTo>
                  <a:pt x="5889872" y="1071562"/>
                  <a:pt x="5883672" y="1074042"/>
                  <a:pt x="5878710" y="1079004"/>
                </a:cubicBezTo>
                <a:lnTo>
                  <a:pt x="5871269" y="1079004"/>
                </a:lnTo>
                <a:cubicBezTo>
                  <a:pt x="5871269" y="1083965"/>
                  <a:pt x="5870028" y="1086445"/>
                  <a:pt x="5867548" y="1086445"/>
                </a:cubicBezTo>
                <a:cubicBezTo>
                  <a:pt x="5865068" y="1086445"/>
                  <a:pt x="5863827" y="1083965"/>
                  <a:pt x="5863827" y="1079004"/>
                </a:cubicBezTo>
                <a:cubicBezTo>
                  <a:pt x="5863827" y="1079004"/>
                  <a:pt x="5865068" y="1076523"/>
                  <a:pt x="5867548" y="1071562"/>
                </a:cubicBezTo>
                <a:cubicBezTo>
                  <a:pt x="5870028" y="1066601"/>
                  <a:pt x="5871269" y="1064121"/>
                  <a:pt x="5871269" y="1064121"/>
                </a:cubicBezTo>
                <a:lnTo>
                  <a:pt x="5871269" y="1041797"/>
                </a:lnTo>
                <a:lnTo>
                  <a:pt x="5871269" y="1034355"/>
                </a:lnTo>
                <a:cubicBezTo>
                  <a:pt x="5871269" y="1034355"/>
                  <a:pt x="5870028" y="1034355"/>
                  <a:pt x="5867548" y="1034355"/>
                </a:cubicBezTo>
                <a:cubicBezTo>
                  <a:pt x="5865068" y="1034355"/>
                  <a:pt x="5861347" y="1034355"/>
                  <a:pt x="5856386" y="1034355"/>
                </a:cubicBezTo>
                <a:lnTo>
                  <a:pt x="5848945" y="1041797"/>
                </a:lnTo>
                <a:cubicBezTo>
                  <a:pt x="5853906" y="1041797"/>
                  <a:pt x="5858866" y="1041797"/>
                  <a:pt x="5863827" y="1041797"/>
                </a:cubicBezTo>
                <a:lnTo>
                  <a:pt x="5871269" y="1041797"/>
                </a:lnTo>
                <a:cubicBezTo>
                  <a:pt x="5871269" y="1046758"/>
                  <a:pt x="5866308" y="1049238"/>
                  <a:pt x="5856386" y="1049238"/>
                </a:cubicBezTo>
                <a:cubicBezTo>
                  <a:pt x="5856386" y="1049238"/>
                  <a:pt x="5855145" y="1050479"/>
                  <a:pt x="5852665" y="1052959"/>
                </a:cubicBezTo>
                <a:cubicBezTo>
                  <a:pt x="5850185" y="1055439"/>
                  <a:pt x="5851425" y="1059159"/>
                  <a:pt x="5856386" y="1064121"/>
                </a:cubicBezTo>
                <a:cubicBezTo>
                  <a:pt x="5856386" y="1069082"/>
                  <a:pt x="5855145" y="1071562"/>
                  <a:pt x="5852665" y="1071562"/>
                </a:cubicBezTo>
                <a:cubicBezTo>
                  <a:pt x="5850185" y="1071562"/>
                  <a:pt x="5848945" y="1069082"/>
                  <a:pt x="5848945" y="1064121"/>
                </a:cubicBezTo>
                <a:lnTo>
                  <a:pt x="5841503" y="1079004"/>
                </a:lnTo>
                <a:cubicBezTo>
                  <a:pt x="5841503" y="1083965"/>
                  <a:pt x="5839023" y="1088925"/>
                  <a:pt x="5834062" y="1093886"/>
                </a:cubicBezTo>
                <a:lnTo>
                  <a:pt x="5834062" y="1086445"/>
                </a:lnTo>
                <a:lnTo>
                  <a:pt x="5834062" y="1064121"/>
                </a:lnTo>
                <a:cubicBezTo>
                  <a:pt x="5834062" y="1064121"/>
                  <a:pt x="5832821" y="1064121"/>
                  <a:pt x="5830341" y="1064121"/>
                </a:cubicBezTo>
                <a:cubicBezTo>
                  <a:pt x="5827861" y="1064121"/>
                  <a:pt x="5824140" y="1061641"/>
                  <a:pt x="5819179" y="1056679"/>
                </a:cubicBezTo>
                <a:cubicBezTo>
                  <a:pt x="5819179" y="1056679"/>
                  <a:pt x="5816699" y="1056679"/>
                  <a:pt x="5811738" y="1056679"/>
                </a:cubicBezTo>
                <a:cubicBezTo>
                  <a:pt x="5811738" y="1056679"/>
                  <a:pt x="5810497" y="1055439"/>
                  <a:pt x="5808017" y="1052959"/>
                </a:cubicBezTo>
                <a:cubicBezTo>
                  <a:pt x="5805537" y="1050479"/>
                  <a:pt x="5805537" y="1049238"/>
                  <a:pt x="5808017" y="1049238"/>
                </a:cubicBezTo>
                <a:cubicBezTo>
                  <a:pt x="5810497" y="1049238"/>
                  <a:pt x="5811738" y="1046758"/>
                  <a:pt x="5811738" y="1041797"/>
                </a:cubicBezTo>
                <a:cubicBezTo>
                  <a:pt x="5811738" y="1036835"/>
                  <a:pt x="5811738" y="1034355"/>
                  <a:pt x="5811738" y="1034355"/>
                </a:cubicBezTo>
                <a:cubicBezTo>
                  <a:pt x="5811738" y="1034355"/>
                  <a:pt x="5814218" y="1034355"/>
                  <a:pt x="5819179" y="1034355"/>
                </a:cubicBezTo>
                <a:cubicBezTo>
                  <a:pt x="5814218" y="1029394"/>
                  <a:pt x="5814218" y="1026914"/>
                  <a:pt x="5819179" y="1026914"/>
                </a:cubicBezTo>
                <a:cubicBezTo>
                  <a:pt x="5834062" y="1026914"/>
                  <a:pt x="5836542" y="1031875"/>
                  <a:pt x="5826620" y="1041797"/>
                </a:cubicBezTo>
                <a:cubicBezTo>
                  <a:pt x="5821659" y="1046758"/>
                  <a:pt x="5820420" y="1050479"/>
                  <a:pt x="5822900" y="1052959"/>
                </a:cubicBezTo>
                <a:cubicBezTo>
                  <a:pt x="5825380" y="1055439"/>
                  <a:pt x="5829100" y="1056679"/>
                  <a:pt x="5834062" y="1056679"/>
                </a:cubicBezTo>
                <a:cubicBezTo>
                  <a:pt x="5834062" y="1051718"/>
                  <a:pt x="5836542" y="1049238"/>
                  <a:pt x="5841503" y="1049238"/>
                </a:cubicBezTo>
                <a:cubicBezTo>
                  <a:pt x="5836542" y="1024434"/>
                  <a:pt x="5836542" y="1012031"/>
                  <a:pt x="5841503" y="1012031"/>
                </a:cubicBezTo>
                <a:close/>
                <a:moveTo>
                  <a:pt x="5521523" y="1012031"/>
                </a:moveTo>
                <a:lnTo>
                  <a:pt x="5528964" y="1012031"/>
                </a:lnTo>
                <a:lnTo>
                  <a:pt x="5521523" y="1019472"/>
                </a:lnTo>
                <a:cubicBezTo>
                  <a:pt x="5521523" y="1019472"/>
                  <a:pt x="5521523" y="1021952"/>
                  <a:pt x="5521523" y="1026914"/>
                </a:cubicBezTo>
                <a:lnTo>
                  <a:pt x="5521523" y="1034355"/>
                </a:lnTo>
                <a:lnTo>
                  <a:pt x="5514081" y="1026914"/>
                </a:lnTo>
                <a:cubicBezTo>
                  <a:pt x="5514081" y="1026914"/>
                  <a:pt x="5515322" y="1025673"/>
                  <a:pt x="5517802" y="1023193"/>
                </a:cubicBezTo>
                <a:cubicBezTo>
                  <a:pt x="5520282" y="1020713"/>
                  <a:pt x="5521523" y="1016992"/>
                  <a:pt x="5521523" y="1012031"/>
                </a:cubicBezTo>
                <a:close/>
                <a:moveTo>
                  <a:pt x="5201542" y="1012031"/>
                </a:moveTo>
                <a:cubicBezTo>
                  <a:pt x="5201542" y="1012031"/>
                  <a:pt x="5204022" y="1012031"/>
                  <a:pt x="5208984" y="1012031"/>
                </a:cubicBezTo>
                <a:cubicBezTo>
                  <a:pt x="5208984" y="1012031"/>
                  <a:pt x="5208984" y="1014511"/>
                  <a:pt x="5208984" y="1019472"/>
                </a:cubicBezTo>
                <a:close/>
                <a:moveTo>
                  <a:pt x="3731865" y="1012031"/>
                </a:moveTo>
                <a:cubicBezTo>
                  <a:pt x="3729384" y="1012031"/>
                  <a:pt x="3728144" y="1013272"/>
                  <a:pt x="3728144" y="1015752"/>
                </a:cubicBezTo>
                <a:cubicBezTo>
                  <a:pt x="3728144" y="1018232"/>
                  <a:pt x="3728144" y="1019472"/>
                  <a:pt x="3728144" y="1019472"/>
                </a:cubicBezTo>
                <a:cubicBezTo>
                  <a:pt x="3733105" y="1014511"/>
                  <a:pt x="3734345" y="1012031"/>
                  <a:pt x="3731865" y="1012031"/>
                </a:cubicBezTo>
                <a:close/>
                <a:moveTo>
                  <a:pt x="2656581" y="1012031"/>
                </a:moveTo>
                <a:cubicBezTo>
                  <a:pt x="2651621" y="1016992"/>
                  <a:pt x="2649140" y="1019472"/>
                  <a:pt x="2649140" y="1019472"/>
                </a:cubicBezTo>
                <a:lnTo>
                  <a:pt x="2656581" y="1019472"/>
                </a:lnTo>
                <a:cubicBezTo>
                  <a:pt x="2661542" y="1014511"/>
                  <a:pt x="2661542" y="1012031"/>
                  <a:pt x="2656581" y="1012031"/>
                </a:cubicBezTo>
                <a:close/>
                <a:moveTo>
                  <a:pt x="5914522" y="1007381"/>
                </a:moveTo>
                <a:cubicBezTo>
                  <a:pt x="5916072" y="1007380"/>
                  <a:pt x="5917778" y="1007690"/>
                  <a:pt x="5919638" y="1008310"/>
                </a:cubicBezTo>
                <a:cubicBezTo>
                  <a:pt x="5927079" y="1010790"/>
                  <a:pt x="5933280" y="1012031"/>
                  <a:pt x="5938241" y="1012031"/>
                </a:cubicBezTo>
                <a:cubicBezTo>
                  <a:pt x="5943203" y="1016992"/>
                  <a:pt x="5945683" y="1020713"/>
                  <a:pt x="5945683" y="1023193"/>
                </a:cubicBezTo>
                <a:cubicBezTo>
                  <a:pt x="5945683" y="1025673"/>
                  <a:pt x="5944442" y="1028154"/>
                  <a:pt x="5941962" y="1030634"/>
                </a:cubicBezTo>
                <a:cubicBezTo>
                  <a:pt x="5939482" y="1033114"/>
                  <a:pt x="5935761" y="1034355"/>
                  <a:pt x="5930800" y="1034355"/>
                </a:cubicBezTo>
                <a:cubicBezTo>
                  <a:pt x="5925839" y="1029394"/>
                  <a:pt x="5923359" y="1029394"/>
                  <a:pt x="5923359" y="1034355"/>
                </a:cubicBezTo>
                <a:lnTo>
                  <a:pt x="5915917" y="1034355"/>
                </a:lnTo>
                <a:cubicBezTo>
                  <a:pt x="5905996" y="1029394"/>
                  <a:pt x="5902275" y="1023193"/>
                  <a:pt x="5904755" y="1015752"/>
                </a:cubicBezTo>
                <a:cubicBezTo>
                  <a:pt x="5906615" y="1010171"/>
                  <a:pt x="5909871" y="1007381"/>
                  <a:pt x="5914522" y="1007381"/>
                </a:cubicBezTo>
                <a:close/>
                <a:moveTo>
                  <a:pt x="5632214" y="1007380"/>
                </a:moveTo>
                <a:cubicBezTo>
                  <a:pt x="5635314" y="1008000"/>
                  <a:pt x="5638105" y="1009550"/>
                  <a:pt x="5640585" y="1012031"/>
                </a:cubicBezTo>
                <a:cubicBezTo>
                  <a:pt x="5640585" y="1016992"/>
                  <a:pt x="5635624" y="1019472"/>
                  <a:pt x="5625702" y="1019472"/>
                </a:cubicBezTo>
                <a:lnTo>
                  <a:pt x="5610820" y="1012031"/>
                </a:lnTo>
                <a:cubicBezTo>
                  <a:pt x="5610820" y="1012031"/>
                  <a:pt x="5614540" y="1010790"/>
                  <a:pt x="5621982" y="1008310"/>
                </a:cubicBezTo>
                <a:cubicBezTo>
                  <a:pt x="5625702" y="1007070"/>
                  <a:pt x="5629113" y="1006760"/>
                  <a:pt x="5632214" y="1007380"/>
                </a:cubicBezTo>
                <a:close/>
                <a:moveTo>
                  <a:pt x="6064745" y="1004589"/>
                </a:moveTo>
                <a:cubicBezTo>
                  <a:pt x="6064745" y="1004589"/>
                  <a:pt x="6067225" y="1004589"/>
                  <a:pt x="6072187" y="1004589"/>
                </a:cubicBezTo>
                <a:cubicBezTo>
                  <a:pt x="6072187" y="1009551"/>
                  <a:pt x="6072187" y="1012031"/>
                  <a:pt x="6072187" y="1012031"/>
                </a:cubicBezTo>
                <a:cubicBezTo>
                  <a:pt x="6072187" y="1012031"/>
                  <a:pt x="6070946" y="1012031"/>
                  <a:pt x="6068466" y="1012031"/>
                </a:cubicBezTo>
                <a:cubicBezTo>
                  <a:pt x="6065986" y="1012031"/>
                  <a:pt x="6064745" y="1009551"/>
                  <a:pt x="6064745" y="1004589"/>
                </a:cubicBezTo>
                <a:close/>
                <a:moveTo>
                  <a:pt x="6020097" y="1004589"/>
                </a:moveTo>
                <a:cubicBezTo>
                  <a:pt x="6025058" y="1004589"/>
                  <a:pt x="6027538" y="1007070"/>
                  <a:pt x="6027538" y="1012031"/>
                </a:cubicBezTo>
                <a:cubicBezTo>
                  <a:pt x="6022577" y="1012031"/>
                  <a:pt x="6018856" y="1010790"/>
                  <a:pt x="6016376" y="1008310"/>
                </a:cubicBezTo>
                <a:cubicBezTo>
                  <a:pt x="6013896" y="1005830"/>
                  <a:pt x="6015136" y="1004589"/>
                  <a:pt x="6020097" y="1004589"/>
                </a:cubicBezTo>
                <a:close/>
                <a:moveTo>
                  <a:pt x="5781972" y="1004589"/>
                </a:moveTo>
                <a:cubicBezTo>
                  <a:pt x="5781972" y="1009551"/>
                  <a:pt x="5784452" y="1012031"/>
                  <a:pt x="5789413" y="1012031"/>
                </a:cubicBezTo>
                <a:cubicBezTo>
                  <a:pt x="5804296" y="1012031"/>
                  <a:pt x="5809257" y="1019472"/>
                  <a:pt x="5804296" y="1034355"/>
                </a:cubicBezTo>
                <a:lnTo>
                  <a:pt x="5796855" y="1034355"/>
                </a:lnTo>
                <a:cubicBezTo>
                  <a:pt x="5796855" y="1024434"/>
                  <a:pt x="5791893" y="1019472"/>
                  <a:pt x="5781972" y="1019472"/>
                </a:cubicBezTo>
                <a:cubicBezTo>
                  <a:pt x="5781972" y="1019472"/>
                  <a:pt x="5780731" y="1019472"/>
                  <a:pt x="5778251" y="1019472"/>
                </a:cubicBezTo>
                <a:cubicBezTo>
                  <a:pt x="5775771" y="1019472"/>
                  <a:pt x="5772050" y="1019472"/>
                  <a:pt x="5767089" y="1019472"/>
                </a:cubicBezTo>
                <a:lnTo>
                  <a:pt x="5774531" y="1012031"/>
                </a:lnTo>
                <a:close/>
                <a:moveTo>
                  <a:pt x="5275956" y="1004589"/>
                </a:moveTo>
                <a:cubicBezTo>
                  <a:pt x="5280918" y="1004589"/>
                  <a:pt x="5283398" y="1005830"/>
                  <a:pt x="5283398" y="1008310"/>
                </a:cubicBezTo>
                <a:cubicBezTo>
                  <a:pt x="5283398" y="1010790"/>
                  <a:pt x="5282157" y="1012031"/>
                  <a:pt x="5279677" y="1012031"/>
                </a:cubicBezTo>
                <a:cubicBezTo>
                  <a:pt x="5277197" y="1012031"/>
                  <a:pt x="5275956" y="1009551"/>
                  <a:pt x="5275956" y="1004589"/>
                </a:cubicBezTo>
                <a:close/>
                <a:moveTo>
                  <a:pt x="4993183" y="1004589"/>
                </a:moveTo>
                <a:cubicBezTo>
                  <a:pt x="4993183" y="1009551"/>
                  <a:pt x="4995663" y="1009551"/>
                  <a:pt x="5000624" y="1004589"/>
                </a:cubicBezTo>
                <a:cubicBezTo>
                  <a:pt x="5005586" y="1004589"/>
                  <a:pt x="5008066" y="1004589"/>
                  <a:pt x="5008066" y="1004589"/>
                </a:cubicBezTo>
                <a:lnTo>
                  <a:pt x="5000624" y="1012031"/>
                </a:lnTo>
                <a:cubicBezTo>
                  <a:pt x="4995663" y="1016992"/>
                  <a:pt x="4993183" y="1019472"/>
                  <a:pt x="4993183" y="1019472"/>
                </a:cubicBezTo>
                <a:lnTo>
                  <a:pt x="4985741" y="1026914"/>
                </a:lnTo>
                <a:lnTo>
                  <a:pt x="4985741" y="1012031"/>
                </a:lnTo>
                <a:close/>
                <a:moveTo>
                  <a:pt x="3638847" y="1004589"/>
                </a:moveTo>
                <a:lnTo>
                  <a:pt x="3623964" y="1012031"/>
                </a:lnTo>
                <a:cubicBezTo>
                  <a:pt x="3623964" y="1021952"/>
                  <a:pt x="3626445" y="1024434"/>
                  <a:pt x="3631406" y="1019472"/>
                </a:cubicBezTo>
                <a:cubicBezTo>
                  <a:pt x="3636367" y="1014511"/>
                  <a:pt x="3638847" y="1009551"/>
                  <a:pt x="3638847" y="1004589"/>
                </a:cubicBezTo>
                <a:close/>
                <a:moveTo>
                  <a:pt x="2764482" y="1004589"/>
                </a:moveTo>
                <a:cubicBezTo>
                  <a:pt x="2766963" y="1004589"/>
                  <a:pt x="2770683" y="1004589"/>
                  <a:pt x="2775644" y="1004589"/>
                </a:cubicBezTo>
                <a:lnTo>
                  <a:pt x="2775644" y="1012031"/>
                </a:lnTo>
                <a:lnTo>
                  <a:pt x="2760761" y="1012031"/>
                </a:lnTo>
                <a:cubicBezTo>
                  <a:pt x="2760761" y="1007070"/>
                  <a:pt x="2762001" y="1004589"/>
                  <a:pt x="2764482" y="1004589"/>
                </a:cubicBezTo>
                <a:close/>
                <a:moveTo>
                  <a:pt x="2559843" y="1004589"/>
                </a:moveTo>
                <a:lnTo>
                  <a:pt x="2559843" y="1012031"/>
                </a:lnTo>
                <a:cubicBezTo>
                  <a:pt x="2559843" y="1016992"/>
                  <a:pt x="2559843" y="1019472"/>
                  <a:pt x="2559843" y="1019472"/>
                </a:cubicBezTo>
                <a:lnTo>
                  <a:pt x="2552402" y="1012031"/>
                </a:lnTo>
                <a:cubicBezTo>
                  <a:pt x="2552402" y="1012031"/>
                  <a:pt x="2554882" y="1009551"/>
                  <a:pt x="2559843" y="1004589"/>
                </a:cubicBezTo>
                <a:close/>
                <a:moveTo>
                  <a:pt x="2530078" y="1004589"/>
                </a:moveTo>
                <a:lnTo>
                  <a:pt x="2544961" y="1004589"/>
                </a:lnTo>
                <a:cubicBezTo>
                  <a:pt x="2540000" y="1004589"/>
                  <a:pt x="2537519" y="1007070"/>
                  <a:pt x="2537519" y="1012031"/>
                </a:cubicBezTo>
                <a:close/>
                <a:moveTo>
                  <a:pt x="3704889" y="999939"/>
                </a:moveTo>
                <a:cubicBezTo>
                  <a:pt x="3703029" y="999319"/>
                  <a:pt x="3700859" y="999629"/>
                  <a:pt x="3698378" y="1000869"/>
                </a:cubicBezTo>
                <a:cubicBezTo>
                  <a:pt x="3693418" y="1003349"/>
                  <a:pt x="3693418" y="1007070"/>
                  <a:pt x="3698378" y="1012031"/>
                </a:cubicBezTo>
                <a:lnTo>
                  <a:pt x="3713261" y="1012031"/>
                </a:lnTo>
                <a:cubicBezTo>
                  <a:pt x="3713261" y="1012031"/>
                  <a:pt x="3712021" y="1009551"/>
                  <a:pt x="3709540" y="1004589"/>
                </a:cubicBezTo>
                <a:cubicBezTo>
                  <a:pt x="3708300" y="1002109"/>
                  <a:pt x="3706750" y="1000559"/>
                  <a:pt x="3704889" y="999939"/>
                </a:cubicBezTo>
                <a:close/>
                <a:moveTo>
                  <a:pt x="5960566" y="997148"/>
                </a:moveTo>
                <a:lnTo>
                  <a:pt x="5975449" y="997148"/>
                </a:lnTo>
                <a:cubicBezTo>
                  <a:pt x="5970487" y="1007070"/>
                  <a:pt x="5965527" y="1007070"/>
                  <a:pt x="5960566" y="997148"/>
                </a:cubicBezTo>
                <a:close/>
                <a:moveTo>
                  <a:pt x="5737324" y="997148"/>
                </a:moveTo>
                <a:cubicBezTo>
                  <a:pt x="5742285" y="997148"/>
                  <a:pt x="5744765" y="999628"/>
                  <a:pt x="5744765" y="1004589"/>
                </a:cubicBezTo>
                <a:cubicBezTo>
                  <a:pt x="5739804" y="1004589"/>
                  <a:pt x="5737324" y="1004589"/>
                  <a:pt x="5737324" y="1004589"/>
                </a:cubicBezTo>
                <a:close/>
                <a:moveTo>
                  <a:pt x="5402460" y="997148"/>
                </a:moveTo>
                <a:lnTo>
                  <a:pt x="5424784" y="1004589"/>
                </a:lnTo>
                <a:cubicBezTo>
                  <a:pt x="5419823" y="1004589"/>
                  <a:pt x="5417343" y="1004589"/>
                  <a:pt x="5417343" y="1004589"/>
                </a:cubicBezTo>
                <a:close/>
                <a:moveTo>
                  <a:pt x="5305722" y="997148"/>
                </a:moveTo>
                <a:cubicBezTo>
                  <a:pt x="5310683" y="997148"/>
                  <a:pt x="5313163" y="998389"/>
                  <a:pt x="5313163" y="1000869"/>
                </a:cubicBezTo>
                <a:cubicBezTo>
                  <a:pt x="5313163" y="1003349"/>
                  <a:pt x="5311923" y="1004589"/>
                  <a:pt x="5309443" y="1004589"/>
                </a:cubicBezTo>
                <a:cubicBezTo>
                  <a:pt x="5306963" y="1004589"/>
                  <a:pt x="5305722" y="1002109"/>
                  <a:pt x="5305722" y="997148"/>
                </a:cubicBezTo>
                <a:close/>
                <a:moveTo>
                  <a:pt x="5015507" y="997148"/>
                </a:moveTo>
                <a:cubicBezTo>
                  <a:pt x="5020468" y="997148"/>
                  <a:pt x="5022949" y="998389"/>
                  <a:pt x="5022949" y="1000869"/>
                </a:cubicBezTo>
                <a:cubicBezTo>
                  <a:pt x="5022949" y="1003349"/>
                  <a:pt x="5020468" y="1004589"/>
                  <a:pt x="5015507" y="1004589"/>
                </a:cubicBezTo>
                <a:cubicBezTo>
                  <a:pt x="5010546" y="1004589"/>
                  <a:pt x="5010546" y="1002109"/>
                  <a:pt x="5015507" y="997148"/>
                </a:cubicBezTo>
                <a:close/>
                <a:moveTo>
                  <a:pt x="3661171" y="997148"/>
                </a:moveTo>
                <a:cubicBezTo>
                  <a:pt x="3656211" y="997148"/>
                  <a:pt x="3653730" y="999628"/>
                  <a:pt x="3653730" y="1004589"/>
                </a:cubicBezTo>
                <a:cubicBezTo>
                  <a:pt x="3658691" y="1009551"/>
                  <a:pt x="3662412" y="1012031"/>
                  <a:pt x="3664892" y="1012031"/>
                </a:cubicBezTo>
                <a:cubicBezTo>
                  <a:pt x="3667373" y="1012031"/>
                  <a:pt x="3668613" y="1012031"/>
                  <a:pt x="3668613" y="1012031"/>
                </a:cubicBezTo>
                <a:close/>
                <a:moveTo>
                  <a:pt x="3527226" y="997148"/>
                </a:moveTo>
                <a:cubicBezTo>
                  <a:pt x="3527226" y="1002109"/>
                  <a:pt x="3524746" y="1004589"/>
                  <a:pt x="3519785" y="1004589"/>
                </a:cubicBezTo>
                <a:cubicBezTo>
                  <a:pt x="3514824" y="1004589"/>
                  <a:pt x="3511103" y="1005830"/>
                  <a:pt x="3508623" y="1008310"/>
                </a:cubicBezTo>
                <a:cubicBezTo>
                  <a:pt x="3506142" y="1010790"/>
                  <a:pt x="3504902" y="1012031"/>
                  <a:pt x="3504902" y="1012031"/>
                </a:cubicBezTo>
                <a:lnTo>
                  <a:pt x="3497460" y="1026914"/>
                </a:lnTo>
                <a:cubicBezTo>
                  <a:pt x="3502421" y="1026914"/>
                  <a:pt x="3506142" y="1029394"/>
                  <a:pt x="3508623" y="1034355"/>
                </a:cubicBezTo>
                <a:cubicBezTo>
                  <a:pt x="3511103" y="1039316"/>
                  <a:pt x="3509863" y="1044277"/>
                  <a:pt x="3504902" y="1049238"/>
                </a:cubicBezTo>
                <a:lnTo>
                  <a:pt x="3504902" y="1056679"/>
                </a:lnTo>
                <a:cubicBezTo>
                  <a:pt x="3509863" y="1051718"/>
                  <a:pt x="3512343" y="1054199"/>
                  <a:pt x="3512343" y="1064121"/>
                </a:cubicBezTo>
                <a:cubicBezTo>
                  <a:pt x="3512343" y="1074042"/>
                  <a:pt x="3514824" y="1079004"/>
                  <a:pt x="3519785" y="1079004"/>
                </a:cubicBezTo>
                <a:lnTo>
                  <a:pt x="3527226" y="1071562"/>
                </a:lnTo>
                <a:cubicBezTo>
                  <a:pt x="3527226" y="1071562"/>
                  <a:pt x="3529707" y="1071562"/>
                  <a:pt x="3534667" y="1071562"/>
                </a:cubicBezTo>
                <a:cubicBezTo>
                  <a:pt x="3539628" y="1071562"/>
                  <a:pt x="3543349" y="1071562"/>
                  <a:pt x="3545830" y="1071562"/>
                </a:cubicBezTo>
                <a:cubicBezTo>
                  <a:pt x="3548310" y="1071562"/>
                  <a:pt x="3549550" y="1069082"/>
                  <a:pt x="3549550" y="1064121"/>
                </a:cubicBezTo>
                <a:lnTo>
                  <a:pt x="3534667" y="1064121"/>
                </a:lnTo>
                <a:lnTo>
                  <a:pt x="3527226" y="1064121"/>
                </a:lnTo>
                <a:cubicBezTo>
                  <a:pt x="3532187" y="1059159"/>
                  <a:pt x="3534667" y="1056679"/>
                  <a:pt x="3534667" y="1056679"/>
                </a:cubicBezTo>
                <a:cubicBezTo>
                  <a:pt x="3534667" y="1051718"/>
                  <a:pt x="3534667" y="1049238"/>
                  <a:pt x="3534667" y="1049238"/>
                </a:cubicBezTo>
                <a:cubicBezTo>
                  <a:pt x="3534667" y="1049238"/>
                  <a:pt x="3532187" y="1049238"/>
                  <a:pt x="3527226" y="1049238"/>
                </a:cubicBezTo>
                <a:lnTo>
                  <a:pt x="3519785" y="1041797"/>
                </a:lnTo>
                <a:cubicBezTo>
                  <a:pt x="3519785" y="1041797"/>
                  <a:pt x="3521025" y="1040556"/>
                  <a:pt x="3523505" y="1038076"/>
                </a:cubicBezTo>
                <a:cubicBezTo>
                  <a:pt x="3525986" y="1035596"/>
                  <a:pt x="3527226" y="1034355"/>
                  <a:pt x="3527226" y="1034355"/>
                </a:cubicBezTo>
                <a:cubicBezTo>
                  <a:pt x="3527226" y="1029394"/>
                  <a:pt x="3524746" y="1029394"/>
                  <a:pt x="3519785" y="1034355"/>
                </a:cubicBezTo>
                <a:lnTo>
                  <a:pt x="3512343" y="1034355"/>
                </a:lnTo>
                <a:cubicBezTo>
                  <a:pt x="3512343" y="1024434"/>
                  <a:pt x="3517304" y="1019472"/>
                  <a:pt x="3527226" y="1019472"/>
                </a:cubicBezTo>
                <a:cubicBezTo>
                  <a:pt x="3532187" y="1019472"/>
                  <a:pt x="3534667" y="1014511"/>
                  <a:pt x="3534667" y="1004589"/>
                </a:cubicBezTo>
                <a:close/>
                <a:moveTo>
                  <a:pt x="2150566" y="997148"/>
                </a:moveTo>
                <a:lnTo>
                  <a:pt x="2165449" y="1004589"/>
                </a:lnTo>
                <a:lnTo>
                  <a:pt x="2172890" y="1012031"/>
                </a:lnTo>
                <a:cubicBezTo>
                  <a:pt x="2172890" y="1012031"/>
                  <a:pt x="2177851" y="1012031"/>
                  <a:pt x="2187773" y="1012031"/>
                </a:cubicBezTo>
                <a:lnTo>
                  <a:pt x="2210098" y="1026914"/>
                </a:lnTo>
                <a:cubicBezTo>
                  <a:pt x="2210098" y="1026914"/>
                  <a:pt x="2207617" y="1026914"/>
                  <a:pt x="2202656" y="1026914"/>
                </a:cubicBezTo>
                <a:lnTo>
                  <a:pt x="2187773" y="1026914"/>
                </a:lnTo>
                <a:cubicBezTo>
                  <a:pt x="2187773" y="1026914"/>
                  <a:pt x="2185293" y="1026914"/>
                  <a:pt x="2180332" y="1026914"/>
                </a:cubicBezTo>
                <a:cubicBezTo>
                  <a:pt x="2175371" y="1026914"/>
                  <a:pt x="2169170" y="1029394"/>
                  <a:pt x="2161728" y="1034355"/>
                </a:cubicBezTo>
                <a:cubicBezTo>
                  <a:pt x="2154287" y="1039316"/>
                  <a:pt x="2150566" y="1041797"/>
                  <a:pt x="2150566" y="1041797"/>
                </a:cubicBezTo>
                <a:lnTo>
                  <a:pt x="2150566" y="1034355"/>
                </a:lnTo>
                <a:lnTo>
                  <a:pt x="2150566" y="1026914"/>
                </a:lnTo>
                <a:cubicBezTo>
                  <a:pt x="2150566" y="1021952"/>
                  <a:pt x="2150566" y="1019472"/>
                  <a:pt x="2150566" y="1019472"/>
                </a:cubicBezTo>
                <a:cubicBezTo>
                  <a:pt x="2150566" y="1014511"/>
                  <a:pt x="2150566" y="1009551"/>
                  <a:pt x="2150566" y="1004589"/>
                </a:cubicBezTo>
                <a:close/>
                <a:moveTo>
                  <a:pt x="6029399" y="992497"/>
                </a:moveTo>
                <a:cubicBezTo>
                  <a:pt x="6030639" y="991877"/>
                  <a:pt x="6032499" y="992187"/>
                  <a:pt x="6034980" y="993427"/>
                </a:cubicBezTo>
                <a:cubicBezTo>
                  <a:pt x="6039941" y="995907"/>
                  <a:pt x="6041181" y="998389"/>
                  <a:pt x="6038700" y="1000869"/>
                </a:cubicBezTo>
                <a:cubicBezTo>
                  <a:pt x="6036220" y="1003349"/>
                  <a:pt x="6032500" y="1002109"/>
                  <a:pt x="6027538" y="997148"/>
                </a:cubicBezTo>
                <a:cubicBezTo>
                  <a:pt x="6027538" y="994667"/>
                  <a:pt x="6028158" y="993118"/>
                  <a:pt x="6029399" y="992497"/>
                </a:cubicBezTo>
                <a:close/>
                <a:moveTo>
                  <a:pt x="2253816" y="992497"/>
                </a:moveTo>
                <a:cubicBezTo>
                  <a:pt x="2254435" y="993118"/>
                  <a:pt x="2254746" y="994667"/>
                  <a:pt x="2254746" y="997148"/>
                </a:cubicBezTo>
                <a:lnTo>
                  <a:pt x="2247304" y="1004589"/>
                </a:lnTo>
                <a:cubicBezTo>
                  <a:pt x="2247304" y="999628"/>
                  <a:pt x="2248544" y="995907"/>
                  <a:pt x="2251025" y="993427"/>
                </a:cubicBezTo>
                <a:cubicBezTo>
                  <a:pt x="2252265" y="992187"/>
                  <a:pt x="2253196" y="991877"/>
                  <a:pt x="2253816" y="992497"/>
                </a:cubicBezTo>
                <a:close/>
                <a:moveTo>
                  <a:pt x="4635996" y="989707"/>
                </a:moveTo>
                <a:lnTo>
                  <a:pt x="4635996" y="997148"/>
                </a:lnTo>
                <a:cubicBezTo>
                  <a:pt x="4640957" y="997148"/>
                  <a:pt x="4643437" y="997148"/>
                  <a:pt x="4643437" y="997148"/>
                </a:cubicBezTo>
                <a:cubicBezTo>
                  <a:pt x="4643437" y="992187"/>
                  <a:pt x="4645917" y="989707"/>
                  <a:pt x="4650878" y="989707"/>
                </a:cubicBezTo>
                <a:close/>
                <a:moveTo>
                  <a:pt x="5940102" y="985986"/>
                </a:moveTo>
                <a:cubicBezTo>
                  <a:pt x="5941342" y="985986"/>
                  <a:pt x="5943202" y="987226"/>
                  <a:pt x="5945683" y="989707"/>
                </a:cubicBezTo>
                <a:lnTo>
                  <a:pt x="5938241" y="989707"/>
                </a:lnTo>
                <a:cubicBezTo>
                  <a:pt x="5938241" y="987226"/>
                  <a:pt x="5938862" y="985986"/>
                  <a:pt x="5940102" y="985986"/>
                </a:cubicBezTo>
                <a:close/>
                <a:moveTo>
                  <a:pt x="5357812" y="982265"/>
                </a:moveTo>
                <a:cubicBezTo>
                  <a:pt x="5357812" y="982265"/>
                  <a:pt x="5357812" y="984745"/>
                  <a:pt x="5357812" y="989707"/>
                </a:cubicBezTo>
                <a:cubicBezTo>
                  <a:pt x="5352850" y="989707"/>
                  <a:pt x="5351611" y="988466"/>
                  <a:pt x="5354091" y="985986"/>
                </a:cubicBezTo>
                <a:cubicBezTo>
                  <a:pt x="5356571" y="983506"/>
                  <a:pt x="5357812" y="982265"/>
                  <a:pt x="5357812" y="982265"/>
                </a:cubicBezTo>
                <a:close/>
                <a:moveTo>
                  <a:pt x="4896445" y="982265"/>
                </a:moveTo>
                <a:cubicBezTo>
                  <a:pt x="4896445" y="987227"/>
                  <a:pt x="4898925" y="989707"/>
                  <a:pt x="4903886" y="989707"/>
                </a:cubicBezTo>
                <a:cubicBezTo>
                  <a:pt x="4903886" y="989707"/>
                  <a:pt x="4905127" y="989707"/>
                  <a:pt x="4907607" y="989707"/>
                </a:cubicBezTo>
                <a:cubicBezTo>
                  <a:pt x="4910087" y="989707"/>
                  <a:pt x="4911327" y="988466"/>
                  <a:pt x="4911327" y="985986"/>
                </a:cubicBezTo>
                <a:cubicBezTo>
                  <a:pt x="4911327" y="983506"/>
                  <a:pt x="4908847" y="982265"/>
                  <a:pt x="4903886" y="982265"/>
                </a:cubicBezTo>
                <a:cubicBezTo>
                  <a:pt x="4898925" y="982265"/>
                  <a:pt x="4896445" y="982265"/>
                  <a:pt x="4896445" y="982265"/>
                </a:cubicBezTo>
                <a:close/>
                <a:moveTo>
                  <a:pt x="4658320" y="982265"/>
                </a:moveTo>
                <a:cubicBezTo>
                  <a:pt x="4658320" y="987227"/>
                  <a:pt x="4658320" y="989707"/>
                  <a:pt x="4658320" y="989707"/>
                </a:cubicBezTo>
                <a:cubicBezTo>
                  <a:pt x="4658320" y="989707"/>
                  <a:pt x="4659560" y="989707"/>
                  <a:pt x="4662041" y="989707"/>
                </a:cubicBezTo>
                <a:cubicBezTo>
                  <a:pt x="4664521" y="989707"/>
                  <a:pt x="4665761" y="987227"/>
                  <a:pt x="4665761" y="982265"/>
                </a:cubicBezTo>
                <a:close/>
                <a:moveTo>
                  <a:pt x="3780234" y="982265"/>
                </a:moveTo>
                <a:lnTo>
                  <a:pt x="3780234" y="997148"/>
                </a:lnTo>
                <a:cubicBezTo>
                  <a:pt x="3785195" y="992187"/>
                  <a:pt x="3787675" y="990947"/>
                  <a:pt x="3787675" y="993427"/>
                </a:cubicBezTo>
                <a:cubicBezTo>
                  <a:pt x="3787675" y="995907"/>
                  <a:pt x="3790156" y="997148"/>
                  <a:pt x="3795117" y="997148"/>
                </a:cubicBezTo>
                <a:cubicBezTo>
                  <a:pt x="3800078" y="997148"/>
                  <a:pt x="3802558" y="994668"/>
                  <a:pt x="3802558" y="989707"/>
                </a:cubicBezTo>
                <a:cubicBezTo>
                  <a:pt x="3797597" y="989707"/>
                  <a:pt x="3792636" y="989707"/>
                  <a:pt x="3787675" y="989707"/>
                </a:cubicBezTo>
                <a:cubicBezTo>
                  <a:pt x="3782714" y="989707"/>
                  <a:pt x="3782714" y="987227"/>
                  <a:pt x="3787675" y="982265"/>
                </a:cubicBezTo>
                <a:close/>
                <a:moveTo>
                  <a:pt x="2857499" y="982265"/>
                </a:moveTo>
                <a:cubicBezTo>
                  <a:pt x="2862460" y="982265"/>
                  <a:pt x="2864941" y="983506"/>
                  <a:pt x="2864941" y="985986"/>
                </a:cubicBezTo>
                <a:cubicBezTo>
                  <a:pt x="2864941" y="988466"/>
                  <a:pt x="2863701" y="990947"/>
                  <a:pt x="2861220" y="993427"/>
                </a:cubicBezTo>
                <a:cubicBezTo>
                  <a:pt x="2858740" y="995907"/>
                  <a:pt x="2855019" y="997148"/>
                  <a:pt x="2850058" y="997148"/>
                </a:cubicBezTo>
                <a:cubicBezTo>
                  <a:pt x="2845098" y="987227"/>
                  <a:pt x="2847577" y="982265"/>
                  <a:pt x="2857499" y="982265"/>
                </a:cubicBezTo>
                <a:close/>
                <a:moveTo>
                  <a:pt x="2842617" y="982265"/>
                </a:moveTo>
                <a:cubicBezTo>
                  <a:pt x="2842617" y="987227"/>
                  <a:pt x="2840136" y="992187"/>
                  <a:pt x="2835175" y="997148"/>
                </a:cubicBezTo>
                <a:lnTo>
                  <a:pt x="2820292" y="997148"/>
                </a:lnTo>
                <a:cubicBezTo>
                  <a:pt x="2820292" y="997148"/>
                  <a:pt x="2821532" y="995907"/>
                  <a:pt x="2824013" y="993427"/>
                </a:cubicBezTo>
                <a:cubicBezTo>
                  <a:pt x="2826494" y="990947"/>
                  <a:pt x="2830215" y="989707"/>
                  <a:pt x="2835175" y="989707"/>
                </a:cubicBezTo>
                <a:close/>
                <a:moveTo>
                  <a:pt x="2195215" y="982265"/>
                </a:moveTo>
                <a:cubicBezTo>
                  <a:pt x="2195215" y="987227"/>
                  <a:pt x="2193974" y="989707"/>
                  <a:pt x="2191494" y="989707"/>
                </a:cubicBezTo>
                <a:cubicBezTo>
                  <a:pt x="2189013" y="989707"/>
                  <a:pt x="2189013" y="988466"/>
                  <a:pt x="2191494" y="985986"/>
                </a:cubicBezTo>
                <a:cubicBezTo>
                  <a:pt x="2193974" y="983506"/>
                  <a:pt x="2195215" y="982265"/>
                  <a:pt x="2195215" y="982265"/>
                </a:cubicBezTo>
                <a:close/>
                <a:moveTo>
                  <a:pt x="2781225" y="978545"/>
                </a:moveTo>
                <a:cubicBezTo>
                  <a:pt x="2779985" y="978545"/>
                  <a:pt x="2778124" y="979785"/>
                  <a:pt x="2775644" y="982265"/>
                </a:cubicBezTo>
                <a:cubicBezTo>
                  <a:pt x="2780605" y="982265"/>
                  <a:pt x="2783085" y="982265"/>
                  <a:pt x="2783085" y="982265"/>
                </a:cubicBezTo>
                <a:cubicBezTo>
                  <a:pt x="2783085" y="979785"/>
                  <a:pt x="2782465" y="978545"/>
                  <a:pt x="2781225" y="978545"/>
                </a:cubicBezTo>
                <a:close/>
                <a:moveTo>
                  <a:pt x="5074108" y="977614"/>
                </a:moveTo>
                <a:cubicBezTo>
                  <a:pt x="5075969" y="976995"/>
                  <a:pt x="5077519" y="977305"/>
                  <a:pt x="5078759" y="978545"/>
                </a:cubicBezTo>
                <a:cubicBezTo>
                  <a:pt x="5081239" y="981025"/>
                  <a:pt x="5080000" y="984745"/>
                  <a:pt x="5075038" y="989707"/>
                </a:cubicBezTo>
                <a:cubicBezTo>
                  <a:pt x="5070077" y="994668"/>
                  <a:pt x="5065117" y="994668"/>
                  <a:pt x="5060156" y="989707"/>
                </a:cubicBezTo>
                <a:lnTo>
                  <a:pt x="5067597" y="982265"/>
                </a:lnTo>
                <a:cubicBezTo>
                  <a:pt x="5070078" y="979785"/>
                  <a:pt x="5072248" y="978235"/>
                  <a:pt x="5074108" y="977614"/>
                </a:cubicBezTo>
                <a:close/>
                <a:moveTo>
                  <a:pt x="6168925" y="974824"/>
                </a:moveTo>
                <a:cubicBezTo>
                  <a:pt x="6168925" y="974824"/>
                  <a:pt x="6170166" y="974824"/>
                  <a:pt x="6172646" y="974824"/>
                </a:cubicBezTo>
                <a:cubicBezTo>
                  <a:pt x="6175126" y="974824"/>
                  <a:pt x="6178847" y="974824"/>
                  <a:pt x="6183808" y="974824"/>
                </a:cubicBezTo>
                <a:cubicBezTo>
                  <a:pt x="6183808" y="979785"/>
                  <a:pt x="6186288" y="983506"/>
                  <a:pt x="6191249" y="985986"/>
                </a:cubicBezTo>
                <a:cubicBezTo>
                  <a:pt x="6196211" y="988466"/>
                  <a:pt x="6198691" y="989707"/>
                  <a:pt x="6198691" y="989707"/>
                </a:cubicBezTo>
                <a:cubicBezTo>
                  <a:pt x="6198691" y="994668"/>
                  <a:pt x="6198691" y="997148"/>
                  <a:pt x="6198691" y="997148"/>
                </a:cubicBezTo>
                <a:cubicBezTo>
                  <a:pt x="6198691" y="997148"/>
                  <a:pt x="6193729" y="994668"/>
                  <a:pt x="6183808" y="989707"/>
                </a:cubicBezTo>
                <a:cubicBezTo>
                  <a:pt x="6183808" y="989707"/>
                  <a:pt x="6182567" y="988466"/>
                  <a:pt x="6180087" y="985986"/>
                </a:cubicBezTo>
                <a:cubicBezTo>
                  <a:pt x="6177607" y="983506"/>
                  <a:pt x="6173886" y="982265"/>
                  <a:pt x="6168925" y="982265"/>
                </a:cubicBezTo>
                <a:close/>
                <a:moveTo>
                  <a:pt x="5700116" y="974824"/>
                </a:moveTo>
                <a:cubicBezTo>
                  <a:pt x="5700116" y="974824"/>
                  <a:pt x="5700116" y="976064"/>
                  <a:pt x="5700116" y="978545"/>
                </a:cubicBezTo>
                <a:cubicBezTo>
                  <a:pt x="5700116" y="981025"/>
                  <a:pt x="5697636" y="982265"/>
                  <a:pt x="5692675" y="982265"/>
                </a:cubicBezTo>
                <a:lnTo>
                  <a:pt x="5685234" y="982265"/>
                </a:lnTo>
                <a:close/>
                <a:moveTo>
                  <a:pt x="5640585" y="974824"/>
                </a:moveTo>
                <a:lnTo>
                  <a:pt x="5625702" y="982265"/>
                </a:lnTo>
                <a:cubicBezTo>
                  <a:pt x="5625702" y="987227"/>
                  <a:pt x="5626943" y="989707"/>
                  <a:pt x="5629423" y="989707"/>
                </a:cubicBezTo>
                <a:cubicBezTo>
                  <a:pt x="5631903" y="989707"/>
                  <a:pt x="5633144" y="988466"/>
                  <a:pt x="5633144" y="985986"/>
                </a:cubicBezTo>
                <a:cubicBezTo>
                  <a:pt x="5633144" y="983506"/>
                  <a:pt x="5635624" y="982265"/>
                  <a:pt x="5640585" y="982265"/>
                </a:cubicBezTo>
                <a:cubicBezTo>
                  <a:pt x="5645547" y="982265"/>
                  <a:pt x="5645547" y="979785"/>
                  <a:pt x="5640585" y="974824"/>
                </a:cubicBezTo>
                <a:close/>
                <a:moveTo>
                  <a:pt x="5305722" y="974824"/>
                </a:moveTo>
                <a:cubicBezTo>
                  <a:pt x="5310683" y="974824"/>
                  <a:pt x="5313163" y="977304"/>
                  <a:pt x="5313163" y="982265"/>
                </a:cubicBezTo>
                <a:cubicBezTo>
                  <a:pt x="5313163" y="987227"/>
                  <a:pt x="5310683" y="987227"/>
                  <a:pt x="5305722" y="982265"/>
                </a:cubicBezTo>
                <a:close/>
                <a:moveTo>
                  <a:pt x="3698378" y="974824"/>
                </a:moveTo>
                <a:lnTo>
                  <a:pt x="3690937" y="982265"/>
                </a:lnTo>
                <a:cubicBezTo>
                  <a:pt x="3690937" y="982265"/>
                  <a:pt x="3688456" y="984745"/>
                  <a:pt x="3683496" y="989707"/>
                </a:cubicBezTo>
                <a:lnTo>
                  <a:pt x="3690937" y="989707"/>
                </a:lnTo>
                <a:lnTo>
                  <a:pt x="3705820" y="982265"/>
                </a:lnTo>
                <a:cubicBezTo>
                  <a:pt x="3705820" y="977304"/>
                  <a:pt x="3705820" y="974824"/>
                  <a:pt x="3705820" y="974824"/>
                </a:cubicBezTo>
                <a:close/>
                <a:moveTo>
                  <a:pt x="3668613" y="974824"/>
                </a:moveTo>
                <a:cubicBezTo>
                  <a:pt x="3663652" y="974824"/>
                  <a:pt x="3661171" y="977304"/>
                  <a:pt x="3661171" y="982265"/>
                </a:cubicBezTo>
                <a:cubicBezTo>
                  <a:pt x="3661171" y="987227"/>
                  <a:pt x="3662412" y="988466"/>
                  <a:pt x="3664892" y="985986"/>
                </a:cubicBezTo>
                <a:cubicBezTo>
                  <a:pt x="3667373" y="983506"/>
                  <a:pt x="3671093" y="982265"/>
                  <a:pt x="3676054" y="982265"/>
                </a:cubicBezTo>
                <a:close/>
                <a:moveTo>
                  <a:pt x="5565108" y="972698"/>
                </a:moveTo>
                <a:lnTo>
                  <a:pt x="5566171" y="974824"/>
                </a:lnTo>
                <a:lnTo>
                  <a:pt x="5558730" y="974824"/>
                </a:lnTo>
                <a:cubicBezTo>
                  <a:pt x="5561210" y="974824"/>
                  <a:pt x="5563071" y="974514"/>
                  <a:pt x="5564311" y="973894"/>
                </a:cubicBezTo>
                <a:close/>
                <a:moveTo>
                  <a:pt x="3748608" y="972033"/>
                </a:moveTo>
                <a:cubicBezTo>
                  <a:pt x="3744887" y="971413"/>
                  <a:pt x="3740546" y="972343"/>
                  <a:pt x="3735585" y="974824"/>
                </a:cubicBezTo>
                <a:cubicBezTo>
                  <a:pt x="3730624" y="979785"/>
                  <a:pt x="3728144" y="982265"/>
                  <a:pt x="3728144" y="982265"/>
                </a:cubicBezTo>
                <a:cubicBezTo>
                  <a:pt x="3728144" y="987227"/>
                  <a:pt x="3728144" y="989707"/>
                  <a:pt x="3728144" y="989707"/>
                </a:cubicBezTo>
                <a:cubicBezTo>
                  <a:pt x="3728144" y="989707"/>
                  <a:pt x="3725664" y="989707"/>
                  <a:pt x="3720703" y="989707"/>
                </a:cubicBezTo>
                <a:lnTo>
                  <a:pt x="3713261" y="1004589"/>
                </a:lnTo>
                <a:cubicBezTo>
                  <a:pt x="3718222" y="1004589"/>
                  <a:pt x="3720703" y="1004589"/>
                  <a:pt x="3720703" y="1004589"/>
                </a:cubicBezTo>
                <a:lnTo>
                  <a:pt x="3735585" y="1012031"/>
                </a:lnTo>
                <a:lnTo>
                  <a:pt x="3743027" y="1012031"/>
                </a:lnTo>
                <a:cubicBezTo>
                  <a:pt x="3743027" y="1012031"/>
                  <a:pt x="3743027" y="1014511"/>
                  <a:pt x="3743027" y="1019472"/>
                </a:cubicBezTo>
                <a:cubicBezTo>
                  <a:pt x="3743027" y="1024434"/>
                  <a:pt x="3752949" y="1026914"/>
                  <a:pt x="3772792" y="1026914"/>
                </a:cubicBezTo>
                <a:cubicBezTo>
                  <a:pt x="3777753" y="1026914"/>
                  <a:pt x="3782714" y="1026914"/>
                  <a:pt x="3787675" y="1026914"/>
                </a:cubicBezTo>
                <a:cubicBezTo>
                  <a:pt x="3787675" y="1021952"/>
                  <a:pt x="3790156" y="1019472"/>
                  <a:pt x="3795117" y="1019472"/>
                </a:cubicBezTo>
                <a:lnTo>
                  <a:pt x="3802558" y="1012031"/>
                </a:lnTo>
                <a:cubicBezTo>
                  <a:pt x="3797597" y="1012031"/>
                  <a:pt x="3792636" y="1012031"/>
                  <a:pt x="3787675" y="1012031"/>
                </a:cubicBezTo>
                <a:lnTo>
                  <a:pt x="3780234" y="1012031"/>
                </a:lnTo>
                <a:lnTo>
                  <a:pt x="3772792" y="1019472"/>
                </a:lnTo>
                <a:lnTo>
                  <a:pt x="3757910" y="1019472"/>
                </a:lnTo>
                <a:cubicBezTo>
                  <a:pt x="3762871" y="1014511"/>
                  <a:pt x="3762871" y="1010790"/>
                  <a:pt x="3757910" y="1008310"/>
                </a:cubicBezTo>
                <a:cubicBezTo>
                  <a:pt x="3752949" y="1005830"/>
                  <a:pt x="3752949" y="1004589"/>
                  <a:pt x="3757910" y="1004589"/>
                </a:cubicBezTo>
                <a:cubicBezTo>
                  <a:pt x="3762871" y="994668"/>
                  <a:pt x="3762871" y="985986"/>
                  <a:pt x="3757910" y="978545"/>
                </a:cubicBezTo>
                <a:cubicBezTo>
                  <a:pt x="3755429" y="974824"/>
                  <a:pt x="3752329" y="972654"/>
                  <a:pt x="3748608" y="972033"/>
                </a:cubicBezTo>
                <a:close/>
                <a:moveTo>
                  <a:pt x="4695527" y="971103"/>
                </a:moveTo>
                <a:cubicBezTo>
                  <a:pt x="4693047" y="971103"/>
                  <a:pt x="4690566" y="972343"/>
                  <a:pt x="4688086" y="974824"/>
                </a:cubicBezTo>
                <a:cubicBezTo>
                  <a:pt x="4683124" y="979785"/>
                  <a:pt x="4681884" y="984745"/>
                  <a:pt x="4684365" y="989707"/>
                </a:cubicBezTo>
                <a:cubicBezTo>
                  <a:pt x="4686845" y="994668"/>
                  <a:pt x="4690566" y="994668"/>
                  <a:pt x="4695527" y="989707"/>
                </a:cubicBezTo>
                <a:cubicBezTo>
                  <a:pt x="4700488" y="984745"/>
                  <a:pt x="4704209" y="983506"/>
                  <a:pt x="4706689" y="985986"/>
                </a:cubicBezTo>
                <a:cubicBezTo>
                  <a:pt x="4709169" y="988466"/>
                  <a:pt x="4712890" y="989707"/>
                  <a:pt x="4717851" y="989707"/>
                </a:cubicBezTo>
                <a:cubicBezTo>
                  <a:pt x="4722812" y="989707"/>
                  <a:pt x="4726533" y="988466"/>
                  <a:pt x="4729013" y="985986"/>
                </a:cubicBezTo>
                <a:cubicBezTo>
                  <a:pt x="4731494" y="983506"/>
                  <a:pt x="4730254" y="982265"/>
                  <a:pt x="4725292" y="982265"/>
                </a:cubicBezTo>
                <a:lnTo>
                  <a:pt x="4717851" y="974824"/>
                </a:lnTo>
                <a:lnTo>
                  <a:pt x="4702968" y="974824"/>
                </a:lnTo>
                <a:cubicBezTo>
                  <a:pt x="4700488" y="972343"/>
                  <a:pt x="4698007" y="971103"/>
                  <a:pt x="4695527" y="971103"/>
                </a:cubicBezTo>
                <a:close/>
                <a:moveTo>
                  <a:pt x="4981556" y="970406"/>
                </a:moveTo>
                <a:cubicBezTo>
                  <a:pt x="4984346" y="970871"/>
                  <a:pt x="4985741" y="974824"/>
                  <a:pt x="4985741" y="982265"/>
                </a:cubicBezTo>
                <a:lnTo>
                  <a:pt x="5000624" y="989707"/>
                </a:lnTo>
                <a:cubicBezTo>
                  <a:pt x="5000624" y="989707"/>
                  <a:pt x="5003104" y="992187"/>
                  <a:pt x="5008066" y="997148"/>
                </a:cubicBezTo>
                <a:cubicBezTo>
                  <a:pt x="5008066" y="1007070"/>
                  <a:pt x="5000624" y="1007070"/>
                  <a:pt x="4985741" y="997148"/>
                </a:cubicBezTo>
                <a:lnTo>
                  <a:pt x="4970859" y="997148"/>
                </a:lnTo>
                <a:cubicBezTo>
                  <a:pt x="4965898" y="997148"/>
                  <a:pt x="4961557" y="997148"/>
                  <a:pt x="4957837" y="997148"/>
                </a:cubicBezTo>
                <a:lnTo>
                  <a:pt x="4949031" y="997148"/>
                </a:lnTo>
                <a:lnTo>
                  <a:pt x="4950395" y="1002264"/>
                </a:lnTo>
                <a:cubicBezTo>
                  <a:pt x="4950395" y="1005055"/>
                  <a:pt x="4949775" y="1008310"/>
                  <a:pt x="4948534" y="1012031"/>
                </a:cubicBezTo>
                <a:cubicBezTo>
                  <a:pt x="4948534" y="1007070"/>
                  <a:pt x="4947294" y="1003349"/>
                  <a:pt x="4944814" y="1000869"/>
                </a:cubicBezTo>
                <a:cubicBezTo>
                  <a:pt x="4942334" y="998389"/>
                  <a:pt x="4938613" y="997148"/>
                  <a:pt x="4933652" y="997148"/>
                </a:cubicBezTo>
                <a:lnTo>
                  <a:pt x="4933652" y="989707"/>
                </a:lnTo>
                <a:cubicBezTo>
                  <a:pt x="4937372" y="989707"/>
                  <a:pt x="4940473" y="990172"/>
                  <a:pt x="4942953" y="991102"/>
                </a:cubicBezTo>
                <a:lnTo>
                  <a:pt x="4948534" y="995288"/>
                </a:lnTo>
                <a:lnTo>
                  <a:pt x="4948534" y="974824"/>
                </a:lnTo>
                <a:lnTo>
                  <a:pt x="4955976" y="982265"/>
                </a:lnTo>
                <a:cubicBezTo>
                  <a:pt x="4955976" y="982265"/>
                  <a:pt x="4955976" y="983506"/>
                  <a:pt x="4955976" y="985986"/>
                </a:cubicBezTo>
                <a:cubicBezTo>
                  <a:pt x="4955976" y="988466"/>
                  <a:pt x="4958456" y="989707"/>
                  <a:pt x="4963417" y="989707"/>
                </a:cubicBezTo>
                <a:cubicBezTo>
                  <a:pt x="4968379" y="989707"/>
                  <a:pt x="4970859" y="989707"/>
                  <a:pt x="4970859" y="989707"/>
                </a:cubicBezTo>
                <a:cubicBezTo>
                  <a:pt x="4970859" y="979785"/>
                  <a:pt x="4973339" y="973583"/>
                  <a:pt x="4978300" y="971103"/>
                </a:cubicBezTo>
                <a:cubicBezTo>
                  <a:pt x="4979541" y="970483"/>
                  <a:pt x="4980626" y="970251"/>
                  <a:pt x="4981556" y="970406"/>
                </a:cubicBezTo>
                <a:close/>
                <a:moveTo>
                  <a:pt x="5562789" y="968059"/>
                </a:moveTo>
                <a:lnTo>
                  <a:pt x="5564311" y="968313"/>
                </a:lnTo>
                <a:cubicBezTo>
                  <a:pt x="5565551" y="968933"/>
                  <a:pt x="5566171" y="969863"/>
                  <a:pt x="5566171" y="971103"/>
                </a:cubicBezTo>
                <a:lnTo>
                  <a:pt x="5565108" y="972698"/>
                </a:lnTo>
                <a:close/>
                <a:moveTo>
                  <a:pt x="5588495" y="967382"/>
                </a:moveTo>
                <a:lnTo>
                  <a:pt x="5595937" y="967382"/>
                </a:lnTo>
                <a:lnTo>
                  <a:pt x="5588495" y="982265"/>
                </a:lnTo>
                <a:cubicBezTo>
                  <a:pt x="5588495" y="987227"/>
                  <a:pt x="5587255" y="987227"/>
                  <a:pt x="5584775" y="982265"/>
                </a:cubicBezTo>
                <a:cubicBezTo>
                  <a:pt x="5582295" y="977304"/>
                  <a:pt x="5583534" y="972344"/>
                  <a:pt x="5588495" y="967382"/>
                </a:cubicBezTo>
                <a:close/>
                <a:moveTo>
                  <a:pt x="4546699" y="967382"/>
                </a:moveTo>
                <a:lnTo>
                  <a:pt x="4539257" y="982265"/>
                </a:lnTo>
                <a:lnTo>
                  <a:pt x="4539257" y="989707"/>
                </a:lnTo>
                <a:cubicBezTo>
                  <a:pt x="4539257" y="984745"/>
                  <a:pt x="4544218" y="983506"/>
                  <a:pt x="4554140" y="985986"/>
                </a:cubicBezTo>
                <a:cubicBezTo>
                  <a:pt x="4564062" y="988466"/>
                  <a:pt x="4569023" y="987227"/>
                  <a:pt x="4569023" y="982265"/>
                </a:cubicBezTo>
                <a:cubicBezTo>
                  <a:pt x="4569023" y="977304"/>
                  <a:pt x="4566543" y="974824"/>
                  <a:pt x="4561582" y="974824"/>
                </a:cubicBezTo>
                <a:close/>
                <a:moveTo>
                  <a:pt x="2603329" y="965290"/>
                </a:moveTo>
                <a:cubicBezTo>
                  <a:pt x="2604104" y="965445"/>
                  <a:pt x="2604492" y="966142"/>
                  <a:pt x="2604492" y="967382"/>
                </a:cubicBezTo>
                <a:cubicBezTo>
                  <a:pt x="2604492" y="972344"/>
                  <a:pt x="2602011" y="977304"/>
                  <a:pt x="2597051" y="982265"/>
                </a:cubicBezTo>
                <a:lnTo>
                  <a:pt x="2604492" y="989707"/>
                </a:lnTo>
                <a:cubicBezTo>
                  <a:pt x="2614414" y="989707"/>
                  <a:pt x="2619374" y="989707"/>
                  <a:pt x="2619374" y="989707"/>
                </a:cubicBezTo>
                <a:cubicBezTo>
                  <a:pt x="2619374" y="989707"/>
                  <a:pt x="2619374" y="992187"/>
                  <a:pt x="2619374" y="997148"/>
                </a:cubicBezTo>
                <a:cubicBezTo>
                  <a:pt x="2619374" y="1002109"/>
                  <a:pt x="2615654" y="1005830"/>
                  <a:pt x="2608212" y="1008310"/>
                </a:cubicBezTo>
                <a:cubicBezTo>
                  <a:pt x="2600771" y="1010790"/>
                  <a:pt x="2595810" y="1009551"/>
                  <a:pt x="2593330" y="1004589"/>
                </a:cubicBezTo>
                <a:cubicBezTo>
                  <a:pt x="2590849" y="999628"/>
                  <a:pt x="2589609" y="997148"/>
                  <a:pt x="2589609" y="997148"/>
                </a:cubicBezTo>
                <a:lnTo>
                  <a:pt x="2574726" y="997148"/>
                </a:lnTo>
                <a:cubicBezTo>
                  <a:pt x="2569765" y="997148"/>
                  <a:pt x="2573486" y="990947"/>
                  <a:pt x="2585888" y="978545"/>
                </a:cubicBezTo>
                <a:cubicBezTo>
                  <a:pt x="2595190" y="969243"/>
                  <a:pt x="2601003" y="964824"/>
                  <a:pt x="2603329" y="965290"/>
                </a:cubicBezTo>
                <a:close/>
                <a:moveTo>
                  <a:pt x="4641577" y="963662"/>
                </a:moveTo>
                <a:cubicBezTo>
                  <a:pt x="4640337" y="963662"/>
                  <a:pt x="4638476" y="964902"/>
                  <a:pt x="4635996" y="967382"/>
                </a:cubicBezTo>
                <a:lnTo>
                  <a:pt x="4644114" y="971442"/>
                </a:lnTo>
                <a:lnTo>
                  <a:pt x="4643437" y="967382"/>
                </a:lnTo>
                <a:cubicBezTo>
                  <a:pt x="4643437" y="964902"/>
                  <a:pt x="4642817" y="963662"/>
                  <a:pt x="4641577" y="963662"/>
                </a:cubicBezTo>
                <a:close/>
                <a:moveTo>
                  <a:pt x="2633327" y="962732"/>
                </a:moveTo>
                <a:cubicBezTo>
                  <a:pt x="2633947" y="963352"/>
                  <a:pt x="2634257" y="964902"/>
                  <a:pt x="2634257" y="967382"/>
                </a:cubicBezTo>
                <a:lnTo>
                  <a:pt x="2626816" y="967382"/>
                </a:lnTo>
                <a:cubicBezTo>
                  <a:pt x="2626816" y="967382"/>
                  <a:pt x="2628056" y="966142"/>
                  <a:pt x="2630537" y="963662"/>
                </a:cubicBezTo>
                <a:cubicBezTo>
                  <a:pt x="2631777" y="962422"/>
                  <a:pt x="2632707" y="962112"/>
                  <a:pt x="2633327" y="962732"/>
                </a:cubicBezTo>
                <a:close/>
                <a:moveTo>
                  <a:pt x="6176366" y="959941"/>
                </a:moveTo>
                <a:cubicBezTo>
                  <a:pt x="6176366" y="964902"/>
                  <a:pt x="6175126" y="967382"/>
                  <a:pt x="6172646" y="967382"/>
                </a:cubicBezTo>
                <a:cubicBezTo>
                  <a:pt x="6170166" y="967382"/>
                  <a:pt x="6168925" y="966142"/>
                  <a:pt x="6168925" y="963662"/>
                </a:cubicBezTo>
                <a:cubicBezTo>
                  <a:pt x="6168925" y="961182"/>
                  <a:pt x="6171405" y="959941"/>
                  <a:pt x="6176366" y="959941"/>
                </a:cubicBezTo>
                <a:close/>
                <a:moveTo>
                  <a:pt x="6001493" y="959941"/>
                </a:moveTo>
                <a:lnTo>
                  <a:pt x="6005214" y="959941"/>
                </a:lnTo>
                <a:lnTo>
                  <a:pt x="6005214" y="967382"/>
                </a:lnTo>
                <a:cubicBezTo>
                  <a:pt x="6000253" y="972344"/>
                  <a:pt x="6000253" y="977304"/>
                  <a:pt x="6005214" y="982265"/>
                </a:cubicBezTo>
                <a:lnTo>
                  <a:pt x="6005214" y="989707"/>
                </a:lnTo>
                <a:cubicBezTo>
                  <a:pt x="6000253" y="984745"/>
                  <a:pt x="5995293" y="982265"/>
                  <a:pt x="5990331" y="982265"/>
                </a:cubicBezTo>
                <a:cubicBezTo>
                  <a:pt x="5985370" y="982265"/>
                  <a:pt x="5982890" y="982265"/>
                  <a:pt x="5982890" y="982265"/>
                </a:cubicBezTo>
                <a:lnTo>
                  <a:pt x="5975449" y="989707"/>
                </a:lnTo>
                <a:lnTo>
                  <a:pt x="5975449" y="982265"/>
                </a:lnTo>
                <a:cubicBezTo>
                  <a:pt x="5980410" y="977304"/>
                  <a:pt x="5984131" y="973583"/>
                  <a:pt x="5986611" y="971103"/>
                </a:cubicBezTo>
                <a:cubicBezTo>
                  <a:pt x="5989091" y="968623"/>
                  <a:pt x="5992811" y="967382"/>
                  <a:pt x="5997773" y="967382"/>
                </a:cubicBezTo>
                <a:cubicBezTo>
                  <a:pt x="6002734" y="967382"/>
                  <a:pt x="6003974" y="964902"/>
                  <a:pt x="6001493" y="959941"/>
                </a:cubicBezTo>
                <a:close/>
                <a:moveTo>
                  <a:pt x="5960566" y="959941"/>
                </a:moveTo>
                <a:lnTo>
                  <a:pt x="5953124" y="967382"/>
                </a:lnTo>
                <a:cubicBezTo>
                  <a:pt x="5953124" y="967382"/>
                  <a:pt x="5953124" y="966142"/>
                  <a:pt x="5953124" y="963662"/>
                </a:cubicBezTo>
                <a:cubicBezTo>
                  <a:pt x="5953124" y="961182"/>
                  <a:pt x="5955604" y="959941"/>
                  <a:pt x="5960566" y="959941"/>
                </a:cubicBezTo>
                <a:close/>
                <a:moveTo>
                  <a:pt x="5558730" y="959941"/>
                </a:moveTo>
                <a:lnTo>
                  <a:pt x="5562789" y="968059"/>
                </a:lnTo>
                <a:lnTo>
                  <a:pt x="5558730" y="967382"/>
                </a:lnTo>
                <a:cubicBezTo>
                  <a:pt x="5558730" y="967382"/>
                  <a:pt x="5558730" y="964902"/>
                  <a:pt x="5558730" y="959941"/>
                </a:cubicBezTo>
                <a:close/>
                <a:moveTo>
                  <a:pt x="5216425" y="959941"/>
                </a:moveTo>
                <a:cubicBezTo>
                  <a:pt x="5221386" y="959941"/>
                  <a:pt x="5223866" y="959941"/>
                  <a:pt x="5223866" y="959941"/>
                </a:cubicBezTo>
                <a:cubicBezTo>
                  <a:pt x="5218905" y="964902"/>
                  <a:pt x="5216425" y="971103"/>
                  <a:pt x="5216425" y="978545"/>
                </a:cubicBezTo>
                <a:cubicBezTo>
                  <a:pt x="5216425" y="985986"/>
                  <a:pt x="5218905" y="992187"/>
                  <a:pt x="5223866" y="997148"/>
                </a:cubicBezTo>
                <a:cubicBezTo>
                  <a:pt x="5218905" y="997148"/>
                  <a:pt x="5215184" y="998389"/>
                  <a:pt x="5212704" y="1000869"/>
                </a:cubicBezTo>
                <a:cubicBezTo>
                  <a:pt x="5210224" y="1003349"/>
                  <a:pt x="5206504" y="1004589"/>
                  <a:pt x="5201542" y="1004589"/>
                </a:cubicBezTo>
                <a:lnTo>
                  <a:pt x="5164335" y="1004589"/>
                </a:lnTo>
                <a:cubicBezTo>
                  <a:pt x="5164335" y="999628"/>
                  <a:pt x="5166815" y="997148"/>
                  <a:pt x="5171777" y="997148"/>
                </a:cubicBezTo>
                <a:lnTo>
                  <a:pt x="5179218" y="989707"/>
                </a:lnTo>
                <a:lnTo>
                  <a:pt x="5171777" y="989707"/>
                </a:lnTo>
                <a:lnTo>
                  <a:pt x="5164335" y="989707"/>
                </a:lnTo>
                <a:cubicBezTo>
                  <a:pt x="5164335" y="989707"/>
                  <a:pt x="5164335" y="988466"/>
                  <a:pt x="5164335" y="985986"/>
                </a:cubicBezTo>
                <a:cubicBezTo>
                  <a:pt x="5164335" y="983506"/>
                  <a:pt x="5166815" y="982265"/>
                  <a:pt x="5171777" y="982265"/>
                </a:cubicBezTo>
                <a:lnTo>
                  <a:pt x="5179218" y="982265"/>
                </a:lnTo>
                <a:cubicBezTo>
                  <a:pt x="5179218" y="982265"/>
                  <a:pt x="5179218" y="979785"/>
                  <a:pt x="5179218" y="974824"/>
                </a:cubicBezTo>
                <a:cubicBezTo>
                  <a:pt x="5179218" y="974824"/>
                  <a:pt x="5181698" y="974824"/>
                  <a:pt x="5186659" y="974824"/>
                </a:cubicBezTo>
                <a:cubicBezTo>
                  <a:pt x="5191621" y="974824"/>
                  <a:pt x="5194101" y="972344"/>
                  <a:pt x="5194101" y="967382"/>
                </a:cubicBezTo>
                <a:lnTo>
                  <a:pt x="5201542" y="967382"/>
                </a:lnTo>
                <a:lnTo>
                  <a:pt x="5201542" y="982265"/>
                </a:lnTo>
                <a:cubicBezTo>
                  <a:pt x="5201542" y="982265"/>
                  <a:pt x="5202783" y="981025"/>
                  <a:pt x="5205263" y="978545"/>
                </a:cubicBezTo>
                <a:cubicBezTo>
                  <a:pt x="5207743" y="976064"/>
                  <a:pt x="5208984" y="974824"/>
                  <a:pt x="5208984" y="974824"/>
                </a:cubicBezTo>
                <a:cubicBezTo>
                  <a:pt x="5208984" y="969863"/>
                  <a:pt x="5208984" y="967382"/>
                  <a:pt x="5208984" y="967382"/>
                </a:cubicBezTo>
                <a:cubicBezTo>
                  <a:pt x="5213945" y="967382"/>
                  <a:pt x="5216425" y="967382"/>
                  <a:pt x="5216425" y="967382"/>
                </a:cubicBezTo>
                <a:cubicBezTo>
                  <a:pt x="5216425" y="967382"/>
                  <a:pt x="5216425" y="964902"/>
                  <a:pt x="5216425" y="959941"/>
                </a:cubicBezTo>
                <a:close/>
                <a:moveTo>
                  <a:pt x="4818310" y="959941"/>
                </a:moveTo>
                <a:cubicBezTo>
                  <a:pt x="4815830" y="959941"/>
                  <a:pt x="4814589" y="964902"/>
                  <a:pt x="4814589" y="974824"/>
                </a:cubicBezTo>
                <a:lnTo>
                  <a:pt x="4822031" y="967382"/>
                </a:lnTo>
                <a:cubicBezTo>
                  <a:pt x="4822031" y="962421"/>
                  <a:pt x="4820790" y="959941"/>
                  <a:pt x="4818310" y="959941"/>
                </a:cubicBezTo>
                <a:close/>
                <a:moveTo>
                  <a:pt x="2690068" y="959941"/>
                </a:moveTo>
                <a:cubicBezTo>
                  <a:pt x="2692548" y="959941"/>
                  <a:pt x="2693789" y="962421"/>
                  <a:pt x="2693789" y="967382"/>
                </a:cubicBezTo>
                <a:cubicBezTo>
                  <a:pt x="2688828" y="967382"/>
                  <a:pt x="2686347" y="967382"/>
                  <a:pt x="2686347" y="967382"/>
                </a:cubicBezTo>
                <a:cubicBezTo>
                  <a:pt x="2686347" y="962421"/>
                  <a:pt x="2687587" y="959941"/>
                  <a:pt x="2690068" y="959941"/>
                </a:cubicBezTo>
                <a:close/>
                <a:moveTo>
                  <a:pt x="2262187" y="959941"/>
                </a:moveTo>
                <a:lnTo>
                  <a:pt x="2262187" y="967382"/>
                </a:lnTo>
                <a:lnTo>
                  <a:pt x="2254746" y="967382"/>
                </a:lnTo>
                <a:cubicBezTo>
                  <a:pt x="2259707" y="962421"/>
                  <a:pt x="2262187" y="959941"/>
                  <a:pt x="2262187" y="959941"/>
                </a:cubicBezTo>
                <a:close/>
                <a:moveTo>
                  <a:pt x="5997773" y="956220"/>
                </a:moveTo>
                <a:lnTo>
                  <a:pt x="6001493" y="959941"/>
                </a:lnTo>
                <a:lnTo>
                  <a:pt x="5997773" y="959941"/>
                </a:lnTo>
                <a:close/>
                <a:moveTo>
                  <a:pt x="5982890" y="952500"/>
                </a:moveTo>
                <a:lnTo>
                  <a:pt x="5997773" y="952500"/>
                </a:lnTo>
                <a:lnTo>
                  <a:pt x="5997773" y="956220"/>
                </a:lnTo>
                <a:lnTo>
                  <a:pt x="5996843" y="955290"/>
                </a:lnTo>
                <a:cubicBezTo>
                  <a:pt x="5994983" y="954670"/>
                  <a:pt x="5992812" y="954980"/>
                  <a:pt x="5990331" y="956220"/>
                </a:cubicBezTo>
                <a:cubicBezTo>
                  <a:pt x="5985370" y="958700"/>
                  <a:pt x="5982890" y="957461"/>
                  <a:pt x="5982890" y="952500"/>
                </a:cubicBezTo>
                <a:close/>
                <a:moveTo>
                  <a:pt x="5648027" y="952500"/>
                </a:moveTo>
                <a:lnTo>
                  <a:pt x="5648027" y="959941"/>
                </a:lnTo>
                <a:cubicBezTo>
                  <a:pt x="5648027" y="964902"/>
                  <a:pt x="5649267" y="967382"/>
                  <a:pt x="5651747" y="967382"/>
                </a:cubicBezTo>
                <a:cubicBezTo>
                  <a:pt x="5654227" y="967382"/>
                  <a:pt x="5655468" y="964902"/>
                  <a:pt x="5655468" y="959941"/>
                </a:cubicBezTo>
                <a:cubicBezTo>
                  <a:pt x="5655468" y="959941"/>
                  <a:pt x="5652988" y="957461"/>
                  <a:pt x="5648027" y="952500"/>
                </a:cubicBezTo>
                <a:close/>
                <a:moveTo>
                  <a:pt x="4911327" y="952500"/>
                </a:moveTo>
                <a:lnTo>
                  <a:pt x="4918769" y="959941"/>
                </a:lnTo>
                <a:cubicBezTo>
                  <a:pt x="4918769" y="959941"/>
                  <a:pt x="4918769" y="957461"/>
                  <a:pt x="4918769" y="952500"/>
                </a:cubicBezTo>
                <a:cubicBezTo>
                  <a:pt x="4913808" y="952500"/>
                  <a:pt x="4911327" y="952500"/>
                  <a:pt x="4911327" y="952500"/>
                </a:cubicBezTo>
                <a:close/>
                <a:moveTo>
                  <a:pt x="4736454" y="952500"/>
                </a:moveTo>
                <a:cubicBezTo>
                  <a:pt x="4733974" y="952500"/>
                  <a:pt x="4732734" y="954980"/>
                  <a:pt x="4732734" y="959941"/>
                </a:cubicBezTo>
                <a:cubicBezTo>
                  <a:pt x="4732734" y="959941"/>
                  <a:pt x="4735214" y="959941"/>
                  <a:pt x="4740175" y="959941"/>
                </a:cubicBezTo>
                <a:cubicBezTo>
                  <a:pt x="4740175" y="954980"/>
                  <a:pt x="4738935" y="952500"/>
                  <a:pt x="4736454" y="952500"/>
                </a:cubicBezTo>
                <a:close/>
                <a:moveTo>
                  <a:pt x="4617392" y="952500"/>
                </a:moveTo>
                <a:cubicBezTo>
                  <a:pt x="4614912" y="952500"/>
                  <a:pt x="4613671" y="954980"/>
                  <a:pt x="4613671" y="959941"/>
                </a:cubicBezTo>
                <a:cubicBezTo>
                  <a:pt x="4613671" y="959941"/>
                  <a:pt x="4616152" y="959941"/>
                  <a:pt x="4621113" y="959941"/>
                </a:cubicBezTo>
                <a:cubicBezTo>
                  <a:pt x="4621113" y="954980"/>
                  <a:pt x="4619873" y="952500"/>
                  <a:pt x="4617392" y="952500"/>
                </a:cubicBezTo>
                <a:close/>
                <a:moveTo>
                  <a:pt x="4598789" y="952500"/>
                </a:moveTo>
                <a:lnTo>
                  <a:pt x="4591347" y="959941"/>
                </a:lnTo>
                <a:cubicBezTo>
                  <a:pt x="4591347" y="959941"/>
                  <a:pt x="4586386" y="962421"/>
                  <a:pt x="4576464" y="967382"/>
                </a:cubicBezTo>
                <a:lnTo>
                  <a:pt x="4583906" y="967382"/>
                </a:lnTo>
                <a:cubicBezTo>
                  <a:pt x="4593828" y="967382"/>
                  <a:pt x="4601269" y="964902"/>
                  <a:pt x="4606230" y="959941"/>
                </a:cubicBezTo>
                <a:cubicBezTo>
                  <a:pt x="4606230" y="959941"/>
                  <a:pt x="4606230" y="957461"/>
                  <a:pt x="4606230" y="952500"/>
                </a:cubicBezTo>
                <a:close/>
                <a:moveTo>
                  <a:pt x="3676054" y="952500"/>
                </a:moveTo>
                <a:lnTo>
                  <a:pt x="3661171" y="959941"/>
                </a:lnTo>
                <a:cubicBezTo>
                  <a:pt x="3661171" y="959941"/>
                  <a:pt x="3663652" y="959941"/>
                  <a:pt x="3668613" y="959941"/>
                </a:cubicBezTo>
                <a:cubicBezTo>
                  <a:pt x="3673573" y="959941"/>
                  <a:pt x="3676054" y="957461"/>
                  <a:pt x="3676054" y="952500"/>
                </a:cubicBezTo>
                <a:close/>
                <a:moveTo>
                  <a:pt x="2898427" y="952500"/>
                </a:moveTo>
                <a:cubicBezTo>
                  <a:pt x="2900908" y="952500"/>
                  <a:pt x="2902148" y="953740"/>
                  <a:pt x="2902148" y="956220"/>
                </a:cubicBezTo>
                <a:cubicBezTo>
                  <a:pt x="2902148" y="958700"/>
                  <a:pt x="2900908" y="959941"/>
                  <a:pt x="2898427" y="959941"/>
                </a:cubicBezTo>
                <a:cubicBezTo>
                  <a:pt x="2895947" y="959941"/>
                  <a:pt x="2892226" y="959941"/>
                  <a:pt x="2887265" y="959941"/>
                </a:cubicBezTo>
                <a:cubicBezTo>
                  <a:pt x="2892226" y="954980"/>
                  <a:pt x="2895947" y="952500"/>
                  <a:pt x="2898427" y="952500"/>
                </a:cubicBezTo>
                <a:close/>
                <a:moveTo>
                  <a:pt x="2768203" y="952500"/>
                </a:moveTo>
                <a:lnTo>
                  <a:pt x="2775644" y="952500"/>
                </a:lnTo>
                <a:cubicBezTo>
                  <a:pt x="2775644" y="952500"/>
                  <a:pt x="2775644" y="954980"/>
                  <a:pt x="2775644" y="959941"/>
                </a:cubicBezTo>
                <a:cubicBezTo>
                  <a:pt x="2775644" y="964902"/>
                  <a:pt x="2775644" y="967382"/>
                  <a:pt x="2775644" y="967382"/>
                </a:cubicBezTo>
                <a:lnTo>
                  <a:pt x="2783085" y="967382"/>
                </a:lnTo>
                <a:lnTo>
                  <a:pt x="2797968" y="959941"/>
                </a:lnTo>
                <a:cubicBezTo>
                  <a:pt x="2797968" y="964902"/>
                  <a:pt x="2797968" y="967382"/>
                  <a:pt x="2797968" y="967382"/>
                </a:cubicBezTo>
                <a:cubicBezTo>
                  <a:pt x="2793008" y="967382"/>
                  <a:pt x="2790527" y="967382"/>
                  <a:pt x="2790527" y="967382"/>
                </a:cubicBezTo>
                <a:cubicBezTo>
                  <a:pt x="2790527" y="967382"/>
                  <a:pt x="2790527" y="969863"/>
                  <a:pt x="2790527" y="974824"/>
                </a:cubicBezTo>
                <a:cubicBezTo>
                  <a:pt x="2795488" y="974824"/>
                  <a:pt x="2797968" y="974824"/>
                  <a:pt x="2797968" y="974824"/>
                </a:cubicBezTo>
                <a:cubicBezTo>
                  <a:pt x="2802929" y="974824"/>
                  <a:pt x="2805410" y="978545"/>
                  <a:pt x="2805410" y="985986"/>
                </a:cubicBezTo>
                <a:cubicBezTo>
                  <a:pt x="2805410" y="993427"/>
                  <a:pt x="2805410" y="997148"/>
                  <a:pt x="2805410" y="997148"/>
                </a:cubicBezTo>
                <a:lnTo>
                  <a:pt x="2797968" y="1004589"/>
                </a:lnTo>
                <a:cubicBezTo>
                  <a:pt x="2797968" y="1009551"/>
                  <a:pt x="2800449" y="1009551"/>
                  <a:pt x="2805410" y="1004589"/>
                </a:cubicBezTo>
                <a:cubicBezTo>
                  <a:pt x="2810370" y="1004589"/>
                  <a:pt x="2812851" y="1004589"/>
                  <a:pt x="2812851" y="1004589"/>
                </a:cubicBezTo>
                <a:cubicBezTo>
                  <a:pt x="2812851" y="1004589"/>
                  <a:pt x="2812851" y="1005830"/>
                  <a:pt x="2812851" y="1008310"/>
                </a:cubicBezTo>
                <a:cubicBezTo>
                  <a:pt x="2812851" y="1010790"/>
                  <a:pt x="2812851" y="1014511"/>
                  <a:pt x="2812851" y="1019472"/>
                </a:cubicBezTo>
                <a:lnTo>
                  <a:pt x="2805410" y="1019472"/>
                </a:lnTo>
                <a:lnTo>
                  <a:pt x="2797968" y="1034355"/>
                </a:lnTo>
                <a:cubicBezTo>
                  <a:pt x="2793008" y="1034355"/>
                  <a:pt x="2788046" y="1039316"/>
                  <a:pt x="2783085" y="1049238"/>
                </a:cubicBezTo>
                <a:cubicBezTo>
                  <a:pt x="2783085" y="1049238"/>
                  <a:pt x="2780605" y="1049238"/>
                  <a:pt x="2775644" y="1049238"/>
                </a:cubicBezTo>
                <a:cubicBezTo>
                  <a:pt x="2775644" y="1049238"/>
                  <a:pt x="2775644" y="1054199"/>
                  <a:pt x="2775644" y="1064121"/>
                </a:cubicBezTo>
                <a:cubicBezTo>
                  <a:pt x="2775644" y="1064121"/>
                  <a:pt x="2775644" y="1066601"/>
                  <a:pt x="2775644" y="1071562"/>
                </a:cubicBezTo>
                <a:cubicBezTo>
                  <a:pt x="2770683" y="1071562"/>
                  <a:pt x="2763242" y="1071562"/>
                  <a:pt x="2753320" y="1071562"/>
                </a:cubicBezTo>
                <a:lnTo>
                  <a:pt x="2745878" y="1071562"/>
                </a:lnTo>
                <a:cubicBezTo>
                  <a:pt x="2745878" y="1066601"/>
                  <a:pt x="2743398" y="1064121"/>
                  <a:pt x="2738437" y="1064121"/>
                </a:cubicBezTo>
                <a:cubicBezTo>
                  <a:pt x="2728515" y="1064121"/>
                  <a:pt x="2722314" y="1061641"/>
                  <a:pt x="2719833" y="1056679"/>
                </a:cubicBezTo>
                <a:cubicBezTo>
                  <a:pt x="2717353" y="1051718"/>
                  <a:pt x="2711152" y="1049238"/>
                  <a:pt x="2701230" y="1049238"/>
                </a:cubicBezTo>
                <a:cubicBezTo>
                  <a:pt x="2691308" y="1049238"/>
                  <a:pt x="2686347" y="1050479"/>
                  <a:pt x="2686347" y="1052959"/>
                </a:cubicBezTo>
                <a:cubicBezTo>
                  <a:pt x="2686347" y="1055439"/>
                  <a:pt x="2681387" y="1054199"/>
                  <a:pt x="2671464" y="1049238"/>
                </a:cubicBezTo>
                <a:lnTo>
                  <a:pt x="2664023" y="1049238"/>
                </a:lnTo>
                <a:cubicBezTo>
                  <a:pt x="2664023" y="1049238"/>
                  <a:pt x="2660302" y="1050479"/>
                  <a:pt x="2652861" y="1052959"/>
                </a:cubicBezTo>
                <a:cubicBezTo>
                  <a:pt x="2645419" y="1055439"/>
                  <a:pt x="2641699" y="1061641"/>
                  <a:pt x="2641699" y="1071562"/>
                </a:cubicBezTo>
                <a:cubicBezTo>
                  <a:pt x="2641699" y="1076523"/>
                  <a:pt x="2641699" y="1080244"/>
                  <a:pt x="2641699" y="1082724"/>
                </a:cubicBezTo>
                <a:cubicBezTo>
                  <a:pt x="2641699" y="1085204"/>
                  <a:pt x="2641699" y="1086445"/>
                  <a:pt x="2641699" y="1086445"/>
                </a:cubicBezTo>
                <a:lnTo>
                  <a:pt x="2634257" y="1079004"/>
                </a:lnTo>
                <a:cubicBezTo>
                  <a:pt x="2634257" y="1074042"/>
                  <a:pt x="2634257" y="1069082"/>
                  <a:pt x="2634257" y="1064121"/>
                </a:cubicBezTo>
                <a:cubicBezTo>
                  <a:pt x="2629297" y="1064121"/>
                  <a:pt x="2628056" y="1059159"/>
                  <a:pt x="2630537" y="1049238"/>
                </a:cubicBezTo>
                <a:cubicBezTo>
                  <a:pt x="2633017" y="1039316"/>
                  <a:pt x="2631777" y="1029394"/>
                  <a:pt x="2626816" y="1019472"/>
                </a:cubicBezTo>
                <a:cubicBezTo>
                  <a:pt x="2626816" y="1009551"/>
                  <a:pt x="2628056" y="1004589"/>
                  <a:pt x="2630537" y="1004589"/>
                </a:cubicBezTo>
                <a:cubicBezTo>
                  <a:pt x="2633017" y="1004589"/>
                  <a:pt x="2639218" y="1004589"/>
                  <a:pt x="2649140" y="1004589"/>
                </a:cubicBezTo>
                <a:lnTo>
                  <a:pt x="2671464" y="1012031"/>
                </a:lnTo>
                <a:cubicBezTo>
                  <a:pt x="2671464" y="1016992"/>
                  <a:pt x="2676425" y="1019472"/>
                  <a:pt x="2686347" y="1019472"/>
                </a:cubicBezTo>
                <a:lnTo>
                  <a:pt x="2708672" y="1026914"/>
                </a:lnTo>
                <a:lnTo>
                  <a:pt x="2716113" y="1034355"/>
                </a:lnTo>
                <a:cubicBezTo>
                  <a:pt x="2721073" y="1034355"/>
                  <a:pt x="2728515" y="1034355"/>
                  <a:pt x="2738437" y="1034355"/>
                </a:cubicBezTo>
                <a:lnTo>
                  <a:pt x="2760761" y="1041797"/>
                </a:lnTo>
                <a:cubicBezTo>
                  <a:pt x="2760761" y="1036835"/>
                  <a:pt x="2763242" y="1031875"/>
                  <a:pt x="2768203" y="1026914"/>
                </a:cubicBezTo>
                <a:cubicBezTo>
                  <a:pt x="2773163" y="1021952"/>
                  <a:pt x="2776884" y="1020713"/>
                  <a:pt x="2779365" y="1023193"/>
                </a:cubicBezTo>
                <a:cubicBezTo>
                  <a:pt x="2781845" y="1025673"/>
                  <a:pt x="2784326" y="1025673"/>
                  <a:pt x="2786806" y="1023193"/>
                </a:cubicBezTo>
                <a:cubicBezTo>
                  <a:pt x="2789287" y="1020713"/>
                  <a:pt x="2790527" y="1014511"/>
                  <a:pt x="2790527" y="1004589"/>
                </a:cubicBezTo>
                <a:cubicBezTo>
                  <a:pt x="2790527" y="999628"/>
                  <a:pt x="2785566" y="997148"/>
                  <a:pt x="2775644" y="997148"/>
                </a:cubicBezTo>
                <a:cubicBezTo>
                  <a:pt x="2765722" y="992187"/>
                  <a:pt x="2760761" y="987227"/>
                  <a:pt x="2760761" y="982265"/>
                </a:cubicBezTo>
                <a:cubicBezTo>
                  <a:pt x="2765722" y="977304"/>
                  <a:pt x="2768203" y="974824"/>
                  <a:pt x="2768203" y="974824"/>
                </a:cubicBezTo>
                <a:cubicBezTo>
                  <a:pt x="2768203" y="969863"/>
                  <a:pt x="2766963" y="964902"/>
                  <a:pt x="2764482" y="959941"/>
                </a:cubicBezTo>
                <a:cubicBezTo>
                  <a:pt x="2762001" y="954980"/>
                  <a:pt x="2763242" y="952500"/>
                  <a:pt x="2768203" y="952500"/>
                </a:cubicBezTo>
                <a:close/>
                <a:moveTo>
                  <a:pt x="3631406" y="945058"/>
                </a:moveTo>
                <a:cubicBezTo>
                  <a:pt x="3631406" y="945058"/>
                  <a:pt x="3630166" y="946299"/>
                  <a:pt x="3627685" y="948779"/>
                </a:cubicBezTo>
                <a:cubicBezTo>
                  <a:pt x="3625204" y="951259"/>
                  <a:pt x="3626445" y="952500"/>
                  <a:pt x="3631406" y="952500"/>
                </a:cubicBezTo>
                <a:cubicBezTo>
                  <a:pt x="3631406" y="947538"/>
                  <a:pt x="3631406" y="945058"/>
                  <a:pt x="3631406" y="945058"/>
                </a:cubicBezTo>
                <a:close/>
                <a:moveTo>
                  <a:pt x="2857499" y="945058"/>
                </a:moveTo>
                <a:lnTo>
                  <a:pt x="2876103" y="945058"/>
                </a:lnTo>
                <a:cubicBezTo>
                  <a:pt x="2873622" y="945058"/>
                  <a:pt x="2869902" y="947538"/>
                  <a:pt x="2864941" y="952500"/>
                </a:cubicBezTo>
                <a:close/>
                <a:moveTo>
                  <a:pt x="5930800" y="941338"/>
                </a:moveTo>
                <a:cubicBezTo>
                  <a:pt x="5933281" y="941338"/>
                  <a:pt x="5935761" y="942578"/>
                  <a:pt x="5938241" y="945058"/>
                </a:cubicBezTo>
                <a:cubicBezTo>
                  <a:pt x="5933280" y="945058"/>
                  <a:pt x="5932041" y="947538"/>
                  <a:pt x="5934521" y="952500"/>
                </a:cubicBezTo>
                <a:cubicBezTo>
                  <a:pt x="5937001" y="957461"/>
                  <a:pt x="5935761" y="959941"/>
                  <a:pt x="5930800" y="959941"/>
                </a:cubicBezTo>
                <a:cubicBezTo>
                  <a:pt x="5925839" y="959941"/>
                  <a:pt x="5920879" y="962421"/>
                  <a:pt x="5915917" y="967382"/>
                </a:cubicBezTo>
                <a:cubicBezTo>
                  <a:pt x="5910956" y="972344"/>
                  <a:pt x="5910956" y="974824"/>
                  <a:pt x="5915917" y="974824"/>
                </a:cubicBezTo>
                <a:lnTo>
                  <a:pt x="5901034" y="982265"/>
                </a:lnTo>
                <a:lnTo>
                  <a:pt x="5886152" y="989707"/>
                </a:lnTo>
                <a:lnTo>
                  <a:pt x="5871269" y="997148"/>
                </a:lnTo>
                <a:cubicBezTo>
                  <a:pt x="5866308" y="997148"/>
                  <a:pt x="5866308" y="999628"/>
                  <a:pt x="5871269" y="1004589"/>
                </a:cubicBezTo>
                <a:lnTo>
                  <a:pt x="5871269" y="1012031"/>
                </a:lnTo>
                <a:cubicBezTo>
                  <a:pt x="5866308" y="1007070"/>
                  <a:pt x="5863827" y="1007070"/>
                  <a:pt x="5863827" y="1012031"/>
                </a:cubicBezTo>
                <a:lnTo>
                  <a:pt x="5848945" y="1012031"/>
                </a:lnTo>
                <a:lnTo>
                  <a:pt x="5863827" y="989707"/>
                </a:lnTo>
                <a:cubicBezTo>
                  <a:pt x="5873749" y="974824"/>
                  <a:pt x="5883672" y="964902"/>
                  <a:pt x="5893593" y="959941"/>
                </a:cubicBezTo>
                <a:cubicBezTo>
                  <a:pt x="5898554" y="959941"/>
                  <a:pt x="5903515" y="958700"/>
                  <a:pt x="5908476" y="956220"/>
                </a:cubicBezTo>
                <a:cubicBezTo>
                  <a:pt x="5913437" y="953740"/>
                  <a:pt x="5918397" y="950020"/>
                  <a:pt x="5923359" y="945058"/>
                </a:cubicBezTo>
                <a:cubicBezTo>
                  <a:pt x="5925839" y="942578"/>
                  <a:pt x="5928320" y="941338"/>
                  <a:pt x="5930800" y="941338"/>
                </a:cubicBezTo>
                <a:close/>
                <a:moveTo>
                  <a:pt x="5566171" y="937617"/>
                </a:moveTo>
                <a:cubicBezTo>
                  <a:pt x="5571132" y="937617"/>
                  <a:pt x="5572372" y="938857"/>
                  <a:pt x="5569892" y="941338"/>
                </a:cubicBezTo>
                <a:cubicBezTo>
                  <a:pt x="5567412" y="943818"/>
                  <a:pt x="5566171" y="945058"/>
                  <a:pt x="5566171" y="945058"/>
                </a:cubicBezTo>
                <a:cubicBezTo>
                  <a:pt x="5566171" y="945058"/>
                  <a:pt x="5566171" y="942578"/>
                  <a:pt x="5566171" y="937617"/>
                </a:cubicBezTo>
                <a:close/>
                <a:moveTo>
                  <a:pt x="5555009" y="937617"/>
                </a:moveTo>
                <a:cubicBezTo>
                  <a:pt x="5557489" y="937617"/>
                  <a:pt x="5558730" y="938857"/>
                  <a:pt x="5558730" y="941338"/>
                </a:cubicBezTo>
                <a:cubicBezTo>
                  <a:pt x="5558730" y="943818"/>
                  <a:pt x="5556250" y="945058"/>
                  <a:pt x="5551288" y="945058"/>
                </a:cubicBezTo>
                <a:cubicBezTo>
                  <a:pt x="5551288" y="940097"/>
                  <a:pt x="5552529" y="937617"/>
                  <a:pt x="5555009" y="937617"/>
                </a:cubicBezTo>
                <a:close/>
                <a:moveTo>
                  <a:pt x="5514081" y="937617"/>
                </a:moveTo>
                <a:lnTo>
                  <a:pt x="5514081" y="945058"/>
                </a:lnTo>
                <a:cubicBezTo>
                  <a:pt x="5509120" y="945058"/>
                  <a:pt x="5506640" y="945058"/>
                  <a:pt x="5506640" y="945058"/>
                </a:cubicBezTo>
                <a:close/>
                <a:moveTo>
                  <a:pt x="5409902" y="937617"/>
                </a:moveTo>
                <a:lnTo>
                  <a:pt x="5409902" y="945058"/>
                </a:lnTo>
                <a:lnTo>
                  <a:pt x="5395019" y="945058"/>
                </a:lnTo>
                <a:cubicBezTo>
                  <a:pt x="5399980" y="940097"/>
                  <a:pt x="5404940" y="937617"/>
                  <a:pt x="5409902" y="937617"/>
                </a:cubicBezTo>
                <a:close/>
                <a:moveTo>
                  <a:pt x="4658320" y="937617"/>
                </a:moveTo>
                <a:cubicBezTo>
                  <a:pt x="4658320" y="937617"/>
                  <a:pt x="4658320" y="940097"/>
                  <a:pt x="4658320" y="945058"/>
                </a:cubicBezTo>
                <a:lnTo>
                  <a:pt x="4665761" y="952500"/>
                </a:lnTo>
                <a:cubicBezTo>
                  <a:pt x="4670722" y="947538"/>
                  <a:pt x="4670722" y="945058"/>
                  <a:pt x="4665761" y="945058"/>
                </a:cubicBezTo>
                <a:cubicBezTo>
                  <a:pt x="4660800" y="940097"/>
                  <a:pt x="4658320" y="937617"/>
                  <a:pt x="4658320" y="937617"/>
                </a:cubicBezTo>
                <a:close/>
                <a:moveTo>
                  <a:pt x="3713261" y="937617"/>
                </a:moveTo>
                <a:cubicBezTo>
                  <a:pt x="3713261" y="937617"/>
                  <a:pt x="3713261" y="940097"/>
                  <a:pt x="3713261" y="945058"/>
                </a:cubicBezTo>
                <a:cubicBezTo>
                  <a:pt x="3713261" y="945058"/>
                  <a:pt x="3715742" y="945058"/>
                  <a:pt x="3720703" y="945058"/>
                </a:cubicBezTo>
                <a:cubicBezTo>
                  <a:pt x="3720703" y="945058"/>
                  <a:pt x="3720703" y="943818"/>
                  <a:pt x="3720703" y="941338"/>
                </a:cubicBezTo>
                <a:cubicBezTo>
                  <a:pt x="3720703" y="938857"/>
                  <a:pt x="3718222" y="937617"/>
                  <a:pt x="3713261" y="937617"/>
                </a:cubicBezTo>
                <a:close/>
                <a:moveTo>
                  <a:pt x="2760761" y="937617"/>
                </a:moveTo>
                <a:cubicBezTo>
                  <a:pt x="2760761" y="942578"/>
                  <a:pt x="2759521" y="945679"/>
                  <a:pt x="2757041" y="946919"/>
                </a:cubicBezTo>
                <a:lnTo>
                  <a:pt x="2756061" y="947017"/>
                </a:lnTo>
                <a:close/>
                <a:moveTo>
                  <a:pt x="6414491" y="930175"/>
                </a:moveTo>
                <a:cubicBezTo>
                  <a:pt x="6419453" y="930175"/>
                  <a:pt x="6421933" y="930175"/>
                  <a:pt x="6421933" y="930175"/>
                </a:cubicBezTo>
                <a:cubicBezTo>
                  <a:pt x="6421933" y="930175"/>
                  <a:pt x="6421933" y="932655"/>
                  <a:pt x="6421933" y="937617"/>
                </a:cubicBezTo>
                <a:lnTo>
                  <a:pt x="6414491" y="937617"/>
                </a:lnTo>
                <a:cubicBezTo>
                  <a:pt x="6414491" y="932655"/>
                  <a:pt x="6414491" y="930175"/>
                  <a:pt x="6414491" y="930175"/>
                </a:cubicBezTo>
                <a:close/>
                <a:moveTo>
                  <a:pt x="6079628" y="930175"/>
                </a:moveTo>
                <a:cubicBezTo>
                  <a:pt x="6079628" y="930175"/>
                  <a:pt x="6080869" y="930175"/>
                  <a:pt x="6083349" y="930175"/>
                </a:cubicBezTo>
                <a:cubicBezTo>
                  <a:pt x="6085829" y="930175"/>
                  <a:pt x="6087070" y="930175"/>
                  <a:pt x="6087070" y="930175"/>
                </a:cubicBezTo>
                <a:cubicBezTo>
                  <a:pt x="6087070" y="935137"/>
                  <a:pt x="6084590" y="937617"/>
                  <a:pt x="6079628" y="937617"/>
                </a:cubicBezTo>
                <a:cubicBezTo>
                  <a:pt x="6074667" y="937617"/>
                  <a:pt x="6074667" y="935137"/>
                  <a:pt x="6079628" y="930175"/>
                </a:cubicBezTo>
                <a:close/>
                <a:moveTo>
                  <a:pt x="5662909" y="930175"/>
                </a:moveTo>
                <a:lnTo>
                  <a:pt x="5670351" y="937617"/>
                </a:lnTo>
                <a:cubicBezTo>
                  <a:pt x="5665390" y="937617"/>
                  <a:pt x="5662909" y="937617"/>
                  <a:pt x="5662909" y="937617"/>
                </a:cubicBezTo>
                <a:close/>
                <a:moveTo>
                  <a:pt x="5625702" y="930175"/>
                </a:moveTo>
                <a:lnTo>
                  <a:pt x="5648027" y="930175"/>
                </a:lnTo>
                <a:cubicBezTo>
                  <a:pt x="5657948" y="935137"/>
                  <a:pt x="5660429" y="940097"/>
                  <a:pt x="5655468" y="945058"/>
                </a:cubicBezTo>
                <a:cubicBezTo>
                  <a:pt x="5655468" y="950020"/>
                  <a:pt x="5655468" y="952500"/>
                  <a:pt x="5655468" y="952500"/>
                </a:cubicBezTo>
                <a:cubicBezTo>
                  <a:pt x="5655468" y="952500"/>
                  <a:pt x="5657948" y="952500"/>
                  <a:pt x="5662909" y="952500"/>
                </a:cubicBezTo>
                <a:cubicBezTo>
                  <a:pt x="5662909" y="952500"/>
                  <a:pt x="5662909" y="954980"/>
                  <a:pt x="5662909" y="959941"/>
                </a:cubicBezTo>
                <a:lnTo>
                  <a:pt x="5670351" y="967382"/>
                </a:lnTo>
                <a:cubicBezTo>
                  <a:pt x="5675312" y="962421"/>
                  <a:pt x="5677792" y="964902"/>
                  <a:pt x="5677792" y="974824"/>
                </a:cubicBezTo>
                <a:lnTo>
                  <a:pt x="5670351" y="982265"/>
                </a:lnTo>
                <a:lnTo>
                  <a:pt x="5670351" y="989707"/>
                </a:lnTo>
                <a:cubicBezTo>
                  <a:pt x="5670351" y="989707"/>
                  <a:pt x="5667871" y="989707"/>
                  <a:pt x="5662909" y="989707"/>
                </a:cubicBezTo>
                <a:cubicBezTo>
                  <a:pt x="5657948" y="989707"/>
                  <a:pt x="5652988" y="992187"/>
                  <a:pt x="5648027" y="997148"/>
                </a:cubicBezTo>
                <a:cubicBezTo>
                  <a:pt x="5643065" y="1002109"/>
                  <a:pt x="5638105" y="1002109"/>
                  <a:pt x="5633144" y="997148"/>
                </a:cubicBezTo>
                <a:lnTo>
                  <a:pt x="5625702" y="997148"/>
                </a:lnTo>
                <a:cubicBezTo>
                  <a:pt x="5630664" y="1002109"/>
                  <a:pt x="5629423" y="1004589"/>
                  <a:pt x="5621982" y="1004589"/>
                </a:cubicBezTo>
                <a:cubicBezTo>
                  <a:pt x="5614540" y="1004589"/>
                  <a:pt x="5610820" y="1002109"/>
                  <a:pt x="5610820" y="997148"/>
                </a:cubicBezTo>
                <a:lnTo>
                  <a:pt x="5603378" y="997148"/>
                </a:lnTo>
                <a:cubicBezTo>
                  <a:pt x="5598417" y="997148"/>
                  <a:pt x="5595937" y="994668"/>
                  <a:pt x="5595937" y="989707"/>
                </a:cubicBezTo>
                <a:cubicBezTo>
                  <a:pt x="5595937" y="984745"/>
                  <a:pt x="5595937" y="982265"/>
                  <a:pt x="5595937" y="982265"/>
                </a:cubicBezTo>
                <a:cubicBezTo>
                  <a:pt x="5595937" y="982265"/>
                  <a:pt x="5598417" y="982265"/>
                  <a:pt x="5603378" y="982265"/>
                </a:cubicBezTo>
                <a:lnTo>
                  <a:pt x="5603378" y="974824"/>
                </a:lnTo>
                <a:cubicBezTo>
                  <a:pt x="5603378" y="974824"/>
                  <a:pt x="5603378" y="972344"/>
                  <a:pt x="5603378" y="967382"/>
                </a:cubicBezTo>
                <a:lnTo>
                  <a:pt x="5603378" y="952500"/>
                </a:lnTo>
                <a:lnTo>
                  <a:pt x="5603378" y="945058"/>
                </a:lnTo>
                <a:cubicBezTo>
                  <a:pt x="5603378" y="940097"/>
                  <a:pt x="5605858" y="936376"/>
                  <a:pt x="5610820" y="933896"/>
                </a:cubicBezTo>
                <a:cubicBezTo>
                  <a:pt x="5615781" y="931416"/>
                  <a:pt x="5620741" y="930175"/>
                  <a:pt x="5625702" y="930175"/>
                </a:cubicBezTo>
                <a:close/>
                <a:moveTo>
                  <a:pt x="5439667" y="930175"/>
                </a:moveTo>
                <a:lnTo>
                  <a:pt x="5447109" y="930175"/>
                </a:lnTo>
                <a:lnTo>
                  <a:pt x="5439667" y="937617"/>
                </a:lnTo>
                <a:cubicBezTo>
                  <a:pt x="5439667" y="937617"/>
                  <a:pt x="5439667" y="935137"/>
                  <a:pt x="5439667" y="930175"/>
                </a:cubicBezTo>
                <a:close/>
                <a:moveTo>
                  <a:pt x="5387577" y="930175"/>
                </a:moveTo>
                <a:lnTo>
                  <a:pt x="5395019" y="937617"/>
                </a:lnTo>
                <a:lnTo>
                  <a:pt x="5387577" y="937617"/>
                </a:lnTo>
                <a:close/>
                <a:moveTo>
                  <a:pt x="5000624" y="930175"/>
                </a:moveTo>
                <a:lnTo>
                  <a:pt x="5008066" y="930175"/>
                </a:lnTo>
                <a:cubicBezTo>
                  <a:pt x="5013027" y="935137"/>
                  <a:pt x="5017987" y="935137"/>
                  <a:pt x="5022949" y="930175"/>
                </a:cubicBezTo>
                <a:lnTo>
                  <a:pt x="5022949" y="937617"/>
                </a:lnTo>
                <a:cubicBezTo>
                  <a:pt x="5022949" y="942578"/>
                  <a:pt x="5017987" y="942578"/>
                  <a:pt x="5008066" y="937617"/>
                </a:cubicBezTo>
                <a:close/>
                <a:moveTo>
                  <a:pt x="4799706" y="930175"/>
                </a:moveTo>
                <a:cubicBezTo>
                  <a:pt x="4799706" y="935137"/>
                  <a:pt x="4797226" y="937617"/>
                  <a:pt x="4792265" y="937617"/>
                </a:cubicBezTo>
                <a:lnTo>
                  <a:pt x="4784824" y="937617"/>
                </a:lnTo>
                <a:cubicBezTo>
                  <a:pt x="4789785" y="942578"/>
                  <a:pt x="4794745" y="945058"/>
                  <a:pt x="4799706" y="945058"/>
                </a:cubicBezTo>
                <a:cubicBezTo>
                  <a:pt x="4804668" y="945058"/>
                  <a:pt x="4807148" y="943818"/>
                  <a:pt x="4807148" y="941338"/>
                </a:cubicBezTo>
                <a:cubicBezTo>
                  <a:pt x="4807148" y="938857"/>
                  <a:pt x="4807148" y="935137"/>
                  <a:pt x="4807148" y="930175"/>
                </a:cubicBezTo>
                <a:close/>
                <a:moveTo>
                  <a:pt x="4777382" y="930175"/>
                </a:moveTo>
                <a:lnTo>
                  <a:pt x="4769941" y="945058"/>
                </a:lnTo>
                <a:cubicBezTo>
                  <a:pt x="4769941" y="950020"/>
                  <a:pt x="4767461" y="952500"/>
                  <a:pt x="4762499" y="952500"/>
                </a:cubicBezTo>
                <a:cubicBezTo>
                  <a:pt x="4767461" y="952500"/>
                  <a:pt x="4771181" y="952500"/>
                  <a:pt x="4773661" y="952500"/>
                </a:cubicBezTo>
                <a:cubicBezTo>
                  <a:pt x="4776142" y="952500"/>
                  <a:pt x="4777382" y="950020"/>
                  <a:pt x="4777382" y="945058"/>
                </a:cubicBezTo>
                <a:cubicBezTo>
                  <a:pt x="4777382" y="940097"/>
                  <a:pt x="4777382" y="936376"/>
                  <a:pt x="4777382" y="933896"/>
                </a:cubicBezTo>
                <a:cubicBezTo>
                  <a:pt x="4777382" y="931416"/>
                  <a:pt x="4777382" y="930175"/>
                  <a:pt x="4777382" y="930175"/>
                </a:cubicBezTo>
                <a:close/>
                <a:moveTo>
                  <a:pt x="2976562" y="930175"/>
                </a:moveTo>
                <a:lnTo>
                  <a:pt x="2984003" y="930175"/>
                </a:lnTo>
                <a:cubicBezTo>
                  <a:pt x="2984003" y="930175"/>
                  <a:pt x="2984003" y="931416"/>
                  <a:pt x="2984003" y="933896"/>
                </a:cubicBezTo>
                <a:cubicBezTo>
                  <a:pt x="2984003" y="936376"/>
                  <a:pt x="2981523" y="935137"/>
                  <a:pt x="2976562" y="930175"/>
                </a:cubicBezTo>
                <a:close/>
                <a:moveTo>
                  <a:pt x="4830402" y="925525"/>
                </a:moveTo>
                <a:cubicBezTo>
                  <a:pt x="4828542" y="924905"/>
                  <a:pt x="4826991" y="925215"/>
                  <a:pt x="4825751" y="926455"/>
                </a:cubicBezTo>
                <a:cubicBezTo>
                  <a:pt x="4823271" y="928935"/>
                  <a:pt x="4819550" y="930175"/>
                  <a:pt x="4814589" y="930175"/>
                </a:cubicBezTo>
                <a:cubicBezTo>
                  <a:pt x="4814589" y="930175"/>
                  <a:pt x="4814589" y="932655"/>
                  <a:pt x="4814589" y="937617"/>
                </a:cubicBezTo>
                <a:lnTo>
                  <a:pt x="4822031" y="937617"/>
                </a:lnTo>
                <a:cubicBezTo>
                  <a:pt x="4822031" y="937617"/>
                  <a:pt x="4824511" y="937617"/>
                  <a:pt x="4829472" y="937617"/>
                </a:cubicBezTo>
                <a:lnTo>
                  <a:pt x="4836913" y="945058"/>
                </a:lnTo>
                <a:cubicBezTo>
                  <a:pt x="4836913" y="945058"/>
                  <a:pt x="4838154" y="946299"/>
                  <a:pt x="4840634" y="948779"/>
                </a:cubicBezTo>
                <a:cubicBezTo>
                  <a:pt x="4843114" y="951259"/>
                  <a:pt x="4844355" y="952500"/>
                  <a:pt x="4844355" y="952500"/>
                </a:cubicBezTo>
                <a:lnTo>
                  <a:pt x="4844355" y="945058"/>
                </a:lnTo>
                <a:cubicBezTo>
                  <a:pt x="4849316" y="940097"/>
                  <a:pt x="4849316" y="935137"/>
                  <a:pt x="4844355" y="930175"/>
                </a:cubicBezTo>
                <a:lnTo>
                  <a:pt x="4836913" y="930175"/>
                </a:lnTo>
                <a:cubicBezTo>
                  <a:pt x="4834433" y="927695"/>
                  <a:pt x="4832262" y="926145"/>
                  <a:pt x="4830402" y="925525"/>
                </a:cubicBezTo>
                <a:close/>
                <a:moveTo>
                  <a:pt x="4760639" y="925525"/>
                </a:moveTo>
                <a:cubicBezTo>
                  <a:pt x="4758159" y="926145"/>
                  <a:pt x="4755058" y="927695"/>
                  <a:pt x="4751337" y="930175"/>
                </a:cubicBezTo>
                <a:cubicBezTo>
                  <a:pt x="4743896" y="935137"/>
                  <a:pt x="4740175" y="937617"/>
                  <a:pt x="4740175" y="937617"/>
                </a:cubicBezTo>
                <a:cubicBezTo>
                  <a:pt x="4745136" y="942578"/>
                  <a:pt x="4752578" y="942578"/>
                  <a:pt x="4762499" y="937617"/>
                </a:cubicBezTo>
                <a:cubicBezTo>
                  <a:pt x="4767461" y="932655"/>
                  <a:pt x="4768701" y="928935"/>
                  <a:pt x="4766220" y="926455"/>
                </a:cubicBezTo>
                <a:cubicBezTo>
                  <a:pt x="4764980" y="925215"/>
                  <a:pt x="4763120" y="924905"/>
                  <a:pt x="4760639" y="925525"/>
                </a:cubicBezTo>
                <a:close/>
                <a:moveTo>
                  <a:pt x="5506640" y="922734"/>
                </a:moveTo>
                <a:cubicBezTo>
                  <a:pt x="5511601" y="922734"/>
                  <a:pt x="5514081" y="922734"/>
                  <a:pt x="5514081" y="922734"/>
                </a:cubicBezTo>
                <a:cubicBezTo>
                  <a:pt x="5514081" y="922734"/>
                  <a:pt x="5511601" y="925214"/>
                  <a:pt x="5506640" y="930175"/>
                </a:cubicBezTo>
                <a:cubicBezTo>
                  <a:pt x="5506640" y="930175"/>
                  <a:pt x="5505399" y="930175"/>
                  <a:pt x="5502919" y="930175"/>
                </a:cubicBezTo>
                <a:cubicBezTo>
                  <a:pt x="5500439" y="930175"/>
                  <a:pt x="5499199" y="930175"/>
                  <a:pt x="5499199" y="930175"/>
                </a:cubicBezTo>
                <a:close/>
                <a:moveTo>
                  <a:pt x="5454550" y="922734"/>
                </a:moveTo>
                <a:cubicBezTo>
                  <a:pt x="5459511" y="927695"/>
                  <a:pt x="5464472" y="927695"/>
                  <a:pt x="5469433" y="922734"/>
                </a:cubicBezTo>
                <a:lnTo>
                  <a:pt x="5484316" y="930175"/>
                </a:lnTo>
                <a:cubicBezTo>
                  <a:pt x="5484316" y="930175"/>
                  <a:pt x="5481836" y="930175"/>
                  <a:pt x="5476874" y="930175"/>
                </a:cubicBezTo>
                <a:cubicBezTo>
                  <a:pt x="5476874" y="930175"/>
                  <a:pt x="5474394" y="930175"/>
                  <a:pt x="5469433" y="930175"/>
                </a:cubicBezTo>
                <a:cubicBezTo>
                  <a:pt x="5464472" y="935137"/>
                  <a:pt x="5460751" y="936376"/>
                  <a:pt x="5458271" y="933896"/>
                </a:cubicBezTo>
                <a:cubicBezTo>
                  <a:pt x="5455791" y="931416"/>
                  <a:pt x="5453309" y="930175"/>
                  <a:pt x="5450829" y="930175"/>
                </a:cubicBezTo>
                <a:lnTo>
                  <a:pt x="5447109" y="930175"/>
                </a:lnTo>
                <a:close/>
                <a:moveTo>
                  <a:pt x="5313163" y="922734"/>
                </a:moveTo>
                <a:cubicBezTo>
                  <a:pt x="5318125" y="922734"/>
                  <a:pt x="5319364" y="923975"/>
                  <a:pt x="5316884" y="926455"/>
                </a:cubicBezTo>
                <a:cubicBezTo>
                  <a:pt x="5314404" y="928935"/>
                  <a:pt x="5313163" y="930175"/>
                  <a:pt x="5313163" y="930175"/>
                </a:cubicBezTo>
                <a:cubicBezTo>
                  <a:pt x="5313163" y="930175"/>
                  <a:pt x="5313163" y="927695"/>
                  <a:pt x="5313163" y="922734"/>
                </a:cubicBezTo>
                <a:close/>
                <a:moveTo>
                  <a:pt x="4881562" y="922734"/>
                </a:moveTo>
                <a:lnTo>
                  <a:pt x="4874120" y="930175"/>
                </a:lnTo>
                <a:lnTo>
                  <a:pt x="4866679" y="937617"/>
                </a:lnTo>
                <a:lnTo>
                  <a:pt x="4859238" y="945058"/>
                </a:lnTo>
                <a:cubicBezTo>
                  <a:pt x="4859238" y="950020"/>
                  <a:pt x="4860478" y="952500"/>
                  <a:pt x="4862958" y="952500"/>
                </a:cubicBezTo>
                <a:cubicBezTo>
                  <a:pt x="4865438" y="952500"/>
                  <a:pt x="4866679" y="952500"/>
                  <a:pt x="4866679" y="952500"/>
                </a:cubicBezTo>
                <a:cubicBezTo>
                  <a:pt x="4871640" y="952500"/>
                  <a:pt x="4874120" y="950020"/>
                  <a:pt x="4874120" y="945058"/>
                </a:cubicBezTo>
                <a:lnTo>
                  <a:pt x="4874120" y="930175"/>
                </a:lnTo>
                <a:lnTo>
                  <a:pt x="4879701" y="928315"/>
                </a:lnTo>
                <a:cubicBezTo>
                  <a:pt x="4880941" y="927075"/>
                  <a:pt x="4881562" y="925215"/>
                  <a:pt x="4881562" y="922734"/>
                </a:cubicBezTo>
                <a:close/>
                <a:moveTo>
                  <a:pt x="3013769" y="922734"/>
                </a:moveTo>
                <a:lnTo>
                  <a:pt x="3013769" y="930175"/>
                </a:lnTo>
                <a:cubicBezTo>
                  <a:pt x="3008808" y="930175"/>
                  <a:pt x="3006328" y="928935"/>
                  <a:pt x="3006328" y="926455"/>
                </a:cubicBezTo>
                <a:cubicBezTo>
                  <a:pt x="3006328" y="923975"/>
                  <a:pt x="3008808" y="922734"/>
                  <a:pt x="3013769" y="922734"/>
                </a:cubicBezTo>
                <a:close/>
                <a:moveTo>
                  <a:pt x="2738437" y="922734"/>
                </a:moveTo>
                <a:cubicBezTo>
                  <a:pt x="2743398" y="922734"/>
                  <a:pt x="2745878" y="925214"/>
                  <a:pt x="2745878" y="930175"/>
                </a:cubicBezTo>
                <a:cubicBezTo>
                  <a:pt x="2750839" y="930175"/>
                  <a:pt x="2753320" y="931416"/>
                  <a:pt x="2753320" y="933896"/>
                </a:cubicBezTo>
                <a:cubicBezTo>
                  <a:pt x="2753320" y="936376"/>
                  <a:pt x="2750839" y="937617"/>
                  <a:pt x="2745878" y="937617"/>
                </a:cubicBezTo>
                <a:cubicBezTo>
                  <a:pt x="2740918" y="937617"/>
                  <a:pt x="2740918" y="940097"/>
                  <a:pt x="2745878" y="945058"/>
                </a:cubicBezTo>
                <a:cubicBezTo>
                  <a:pt x="2748359" y="946299"/>
                  <a:pt x="2750530" y="947074"/>
                  <a:pt x="2752390" y="947384"/>
                </a:cubicBezTo>
                <a:lnTo>
                  <a:pt x="2756061" y="947017"/>
                </a:lnTo>
                <a:lnTo>
                  <a:pt x="2753320" y="952500"/>
                </a:lnTo>
                <a:cubicBezTo>
                  <a:pt x="2753320" y="952500"/>
                  <a:pt x="2750839" y="952500"/>
                  <a:pt x="2745878" y="952500"/>
                </a:cubicBezTo>
                <a:lnTo>
                  <a:pt x="2738437" y="952500"/>
                </a:lnTo>
                <a:close/>
                <a:moveTo>
                  <a:pt x="2783085" y="918083"/>
                </a:moveTo>
                <a:cubicBezTo>
                  <a:pt x="2785566" y="917463"/>
                  <a:pt x="2788046" y="917773"/>
                  <a:pt x="2790527" y="919013"/>
                </a:cubicBezTo>
                <a:cubicBezTo>
                  <a:pt x="2795488" y="921493"/>
                  <a:pt x="2797968" y="925214"/>
                  <a:pt x="2797968" y="930175"/>
                </a:cubicBezTo>
                <a:cubicBezTo>
                  <a:pt x="2797968" y="935137"/>
                  <a:pt x="2797968" y="937617"/>
                  <a:pt x="2797968" y="937617"/>
                </a:cubicBezTo>
                <a:lnTo>
                  <a:pt x="2790527" y="937617"/>
                </a:lnTo>
                <a:lnTo>
                  <a:pt x="2783085" y="930175"/>
                </a:lnTo>
                <a:lnTo>
                  <a:pt x="2775644" y="922734"/>
                </a:lnTo>
                <a:cubicBezTo>
                  <a:pt x="2778124" y="920253"/>
                  <a:pt x="2780605" y="918703"/>
                  <a:pt x="2783085" y="918083"/>
                </a:cubicBezTo>
                <a:close/>
                <a:moveTo>
                  <a:pt x="5294560" y="915293"/>
                </a:moveTo>
                <a:cubicBezTo>
                  <a:pt x="5297040" y="915293"/>
                  <a:pt x="5299521" y="916533"/>
                  <a:pt x="5302001" y="919013"/>
                </a:cubicBezTo>
                <a:cubicBezTo>
                  <a:pt x="5304481" y="921493"/>
                  <a:pt x="5305722" y="922734"/>
                  <a:pt x="5305722" y="922734"/>
                </a:cubicBezTo>
                <a:cubicBezTo>
                  <a:pt x="5305722" y="932655"/>
                  <a:pt x="5309443" y="936376"/>
                  <a:pt x="5316884" y="933896"/>
                </a:cubicBezTo>
                <a:cubicBezTo>
                  <a:pt x="5324325" y="931416"/>
                  <a:pt x="5330526" y="935137"/>
                  <a:pt x="5335488" y="945058"/>
                </a:cubicBezTo>
                <a:lnTo>
                  <a:pt x="5328046" y="952500"/>
                </a:lnTo>
                <a:cubicBezTo>
                  <a:pt x="5328046" y="947538"/>
                  <a:pt x="5325566" y="945058"/>
                  <a:pt x="5320605" y="945058"/>
                </a:cubicBezTo>
                <a:lnTo>
                  <a:pt x="5305722" y="945058"/>
                </a:lnTo>
                <a:lnTo>
                  <a:pt x="5298281" y="952500"/>
                </a:lnTo>
                <a:cubicBezTo>
                  <a:pt x="5298281" y="947538"/>
                  <a:pt x="5298281" y="942578"/>
                  <a:pt x="5298281" y="937617"/>
                </a:cubicBezTo>
                <a:cubicBezTo>
                  <a:pt x="5298281" y="932655"/>
                  <a:pt x="5295800" y="931416"/>
                  <a:pt x="5290839" y="933896"/>
                </a:cubicBezTo>
                <a:cubicBezTo>
                  <a:pt x="5285878" y="936376"/>
                  <a:pt x="5283398" y="932655"/>
                  <a:pt x="5283398" y="922734"/>
                </a:cubicBezTo>
                <a:cubicBezTo>
                  <a:pt x="5283398" y="922734"/>
                  <a:pt x="5284638" y="921493"/>
                  <a:pt x="5287118" y="919013"/>
                </a:cubicBezTo>
                <a:cubicBezTo>
                  <a:pt x="5289599" y="916533"/>
                  <a:pt x="5292080" y="915293"/>
                  <a:pt x="5294560" y="915293"/>
                </a:cubicBezTo>
                <a:close/>
                <a:moveTo>
                  <a:pt x="4717851" y="915293"/>
                </a:moveTo>
                <a:cubicBezTo>
                  <a:pt x="4712890" y="920254"/>
                  <a:pt x="4710409" y="922734"/>
                  <a:pt x="4710409" y="922734"/>
                </a:cubicBezTo>
                <a:cubicBezTo>
                  <a:pt x="4710409" y="922734"/>
                  <a:pt x="4712890" y="925214"/>
                  <a:pt x="4717851" y="930175"/>
                </a:cubicBezTo>
                <a:cubicBezTo>
                  <a:pt x="4722812" y="935137"/>
                  <a:pt x="4726533" y="936376"/>
                  <a:pt x="4729013" y="933896"/>
                </a:cubicBezTo>
                <a:cubicBezTo>
                  <a:pt x="4731494" y="931416"/>
                  <a:pt x="4732734" y="930175"/>
                  <a:pt x="4732734" y="930175"/>
                </a:cubicBezTo>
                <a:cubicBezTo>
                  <a:pt x="4727773" y="925214"/>
                  <a:pt x="4722812" y="922734"/>
                  <a:pt x="4717851" y="922734"/>
                </a:cubicBezTo>
                <a:close/>
                <a:moveTo>
                  <a:pt x="3832324" y="915293"/>
                </a:moveTo>
                <a:lnTo>
                  <a:pt x="3832324" y="922734"/>
                </a:lnTo>
                <a:lnTo>
                  <a:pt x="3839765" y="930175"/>
                </a:lnTo>
                <a:cubicBezTo>
                  <a:pt x="3839765" y="925214"/>
                  <a:pt x="3837285" y="920254"/>
                  <a:pt x="3832324" y="915293"/>
                </a:cubicBezTo>
                <a:close/>
                <a:moveTo>
                  <a:pt x="3690937" y="915293"/>
                </a:moveTo>
                <a:cubicBezTo>
                  <a:pt x="3690937" y="920254"/>
                  <a:pt x="3690937" y="922734"/>
                  <a:pt x="3690937" y="922734"/>
                </a:cubicBezTo>
                <a:cubicBezTo>
                  <a:pt x="3690937" y="922734"/>
                  <a:pt x="3688456" y="922734"/>
                  <a:pt x="3683496" y="922734"/>
                </a:cubicBezTo>
                <a:lnTo>
                  <a:pt x="3676054" y="937617"/>
                </a:lnTo>
                <a:cubicBezTo>
                  <a:pt x="3681015" y="947538"/>
                  <a:pt x="3688456" y="947538"/>
                  <a:pt x="3698378" y="937617"/>
                </a:cubicBezTo>
                <a:cubicBezTo>
                  <a:pt x="3703339" y="932655"/>
                  <a:pt x="3703339" y="930175"/>
                  <a:pt x="3698378" y="930175"/>
                </a:cubicBezTo>
                <a:cubicBezTo>
                  <a:pt x="3693418" y="930175"/>
                  <a:pt x="3690937" y="928935"/>
                  <a:pt x="3690937" y="926455"/>
                </a:cubicBezTo>
                <a:cubicBezTo>
                  <a:pt x="3690937" y="923975"/>
                  <a:pt x="3693418" y="922734"/>
                  <a:pt x="3698378" y="922734"/>
                </a:cubicBezTo>
                <a:close/>
                <a:moveTo>
                  <a:pt x="2961679" y="915293"/>
                </a:moveTo>
                <a:lnTo>
                  <a:pt x="2976562" y="915293"/>
                </a:lnTo>
                <a:cubicBezTo>
                  <a:pt x="2976562" y="920254"/>
                  <a:pt x="2976562" y="922734"/>
                  <a:pt x="2976562" y="922734"/>
                </a:cubicBezTo>
                <a:cubicBezTo>
                  <a:pt x="2976562" y="927695"/>
                  <a:pt x="2969121" y="927695"/>
                  <a:pt x="2954238" y="922734"/>
                </a:cubicBezTo>
                <a:close/>
                <a:moveTo>
                  <a:pt x="5499199" y="907851"/>
                </a:moveTo>
                <a:cubicBezTo>
                  <a:pt x="5499199" y="907851"/>
                  <a:pt x="5501679" y="907851"/>
                  <a:pt x="5506640" y="907851"/>
                </a:cubicBezTo>
                <a:cubicBezTo>
                  <a:pt x="5506640" y="912813"/>
                  <a:pt x="5506640" y="915293"/>
                  <a:pt x="5506640" y="915293"/>
                </a:cubicBezTo>
                <a:cubicBezTo>
                  <a:pt x="5506640" y="915293"/>
                  <a:pt x="5505399" y="914052"/>
                  <a:pt x="5502919" y="911572"/>
                </a:cubicBezTo>
                <a:cubicBezTo>
                  <a:pt x="5500439" y="909092"/>
                  <a:pt x="5499199" y="907851"/>
                  <a:pt x="5499199" y="907851"/>
                </a:cubicBezTo>
                <a:close/>
                <a:moveTo>
                  <a:pt x="5328046" y="907851"/>
                </a:moveTo>
                <a:cubicBezTo>
                  <a:pt x="5328046" y="907851"/>
                  <a:pt x="5329287" y="909092"/>
                  <a:pt x="5331767" y="911572"/>
                </a:cubicBezTo>
                <a:cubicBezTo>
                  <a:pt x="5334247" y="914052"/>
                  <a:pt x="5335488" y="917773"/>
                  <a:pt x="5335488" y="922734"/>
                </a:cubicBezTo>
                <a:cubicBezTo>
                  <a:pt x="5330526" y="917773"/>
                  <a:pt x="5328046" y="915293"/>
                  <a:pt x="5328046" y="915293"/>
                </a:cubicBezTo>
                <a:close/>
                <a:moveTo>
                  <a:pt x="3966269" y="907851"/>
                </a:moveTo>
                <a:lnTo>
                  <a:pt x="3958828" y="915293"/>
                </a:lnTo>
                <a:lnTo>
                  <a:pt x="3966269" y="915293"/>
                </a:lnTo>
                <a:lnTo>
                  <a:pt x="3981152" y="922734"/>
                </a:lnTo>
                <a:cubicBezTo>
                  <a:pt x="3981152" y="922734"/>
                  <a:pt x="3981152" y="920254"/>
                  <a:pt x="3981152" y="915293"/>
                </a:cubicBezTo>
                <a:cubicBezTo>
                  <a:pt x="3981152" y="910331"/>
                  <a:pt x="3976191" y="907851"/>
                  <a:pt x="3966269" y="907851"/>
                </a:cubicBezTo>
                <a:close/>
                <a:moveTo>
                  <a:pt x="3661171" y="907851"/>
                </a:moveTo>
                <a:cubicBezTo>
                  <a:pt x="3656211" y="907851"/>
                  <a:pt x="3653730" y="909092"/>
                  <a:pt x="3653730" y="911572"/>
                </a:cubicBezTo>
                <a:cubicBezTo>
                  <a:pt x="3653730" y="914052"/>
                  <a:pt x="3653730" y="915293"/>
                  <a:pt x="3653730" y="915293"/>
                </a:cubicBezTo>
                <a:cubicBezTo>
                  <a:pt x="3653730" y="915293"/>
                  <a:pt x="3654970" y="914052"/>
                  <a:pt x="3657451" y="911572"/>
                </a:cubicBezTo>
                <a:cubicBezTo>
                  <a:pt x="3659931" y="909092"/>
                  <a:pt x="3661171" y="907851"/>
                  <a:pt x="3661171" y="907851"/>
                </a:cubicBezTo>
                <a:close/>
                <a:moveTo>
                  <a:pt x="3147714" y="907851"/>
                </a:moveTo>
                <a:lnTo>
                  <a:pt x="3162597" y="907851"/>
                </a:lnTo>
                <a:lnTo>
                  <a:pt x="3177480" y="915293"/>
                </a:lnTo>
                <a:lnTo>
                  <a:pt x="3170039" y="922734"/>
                </a:lnTo>
                <a:cubicBezTo>
                  <a:pt x="3160116" y="917773"/>
                  <a:pt x="3155156" y="915293"/>
                  <a:pt x="3155156" y="915293"/>
                </a:cubicBezTo>
                <a:cubicBezTo>
                  <a:pt x="3155156" y="910331"/>
                  <a:pt x="3152675" y="907851"/>
                  <a:pt x="3147714" y="907851"/>
                </a:cubicBezTo>
                <a:close/>
                <a:moveTo>
                  <a:pt x="2864941" y="907851"/>
                </a:moveTo>
                <a:lnTo>
                  <a:pt x="2864941" y="922734"/>
                </a:lnTo>
                <a:cubicBezTo>
                  <a:pt x="2855019" y="932655"/>
                  <a:pt x="2850058" y="932655"/>
                  <a:pt x="2850058" y="922734"/>
                </a:cubicBezTo>
                <a:cubicBezTo>
                  <a:pt x="2850058" y="917773"/>
                  <a:pt x="2855019" y="912813"/>
                  <a:pt x="2864941" y="907851"/>
                </a:cubicBezTo>
                <a:close/>
                <a:moveTo>
                  <a:pt x="2797968" y="907851"/>
                </a:moveTo>
                <a:cubicBezTo>
                  <a:pt x="2802929" y="912813"/>
                  <a:pt x="2807890" y="914052"/>
                  <a:pt x="2812851" y="911572"/>
                </a:cubicBezTo>
                <a:cubicBezTo>
                  <a:pt x="2817812" y="909092"/>
                  <a:pt x="2822773" y="910331"/>
                  <a:pt x="2827734" y="915293"/>
                </a:cubicBezTo>
                <a:cubicBezTo>
                  <a:pt x="2822773" y="920254"/>
                  <a:pt x="2815332" y="920254"/>
                  <a:pt x="2805410" y="915293"/>
                </a:cubicBezTo>
                <a:close/>
                <a:moveTo>
                  <a:pt x="6206132" y="900410"/>
                </a:moveTo>
                <a:lnTo>
                  <a:pt x="6213574" y="900410"/>
                </a:lnTo>
                <a:lnTo>
                  <a:pt x="6213574" y="907851"/>
                </a:lnTo>
                <a:close/>
                <a:moveTo>
                  <a:pt x="4755058" y="900410"/>
                </a:moveTo>
                <a:lnTo>
                  <a:pt x="4755058" y="907851"/>
                </a:lnTo>
                <a:lnTo>
                  <a:pt x="4769941" y="900410"/>
                </a:lnTo>
                <a:cubicBezTo>
                  <a:pt x="4769941" y="900410"/>
                  <a:pt x="4767461" y="900410"/>
                  <a:pt x="4762499" y="900410"/>
                </a:cubicBezTo>
                <a:cubicBezTo>
                  <a:pt x="4757539" y="900410"/>
                  <a:pt x="4755058" y="900410"/>
                  <a:pt x="4755058" y="900410"/>
                </a:cubicBezTo>
                <a:close/>
                <a:moveTo>
                  <a:pt x="4557861" y="900410"/>
                </a:moveTo>
                <a:cubicBezTo>
                  <a:pt x="4555381" y="900410"/>
                  <a:pt x="4554140" y="902890"/>
                  <a:pt x="4554140" y="907851"/>
                </a:cubicBezTo>
                <a:cubicBezTo>
                  <a:pt x="4559101" y="907851"/>
                  <a:pt x="4561582" y="906611"/>
                  <a:pt x="4561582" y="904130"/>
                </a:cubicBezTo>
                <a:cubicBezTo>
                  <a:pt x="4561582" y="901650"/>
                  <a:pt x="4560341" y="900410"/>
                  <a:pt x="4557861" y="900410"/>
                </a:cubicBezTo>
                <a:close/>
                <a:moveTo>
                  <a:pt x="4531816" y="900410"/>
                </a:moveTo>
                <a:cubicBezTo>
                  <a:pt x="4526855" y="900410"/>
                  <a:pt x="4524375" y="901650"/>
                  <a:pt x="4524375" y="904130"/>
                </a:cubicBezTo>
                <a:cubicBezTo>
                  <a:pt x="4524375" y="906611"/>
                  <a:pt x="4524375" y="907851"/>
                  <a:pt x="4524375" y="907851"/>
                </a:cubicBezTo>
                <a:lnTo>
                  <a:pt x="4531816" y="907851"/>
                </a:lnTo>
                <a:cubicBezTo>
                  <a:pt x="4536777" y="902890"/>
                  <a:pt x="4539257" y="900410"/>
                  <a:pt x="4539257" y="900410"/>
                </a:cubicBezTo>
                <a:close/>
                <a:moveTo>
                  <a:pt x="4033242" y="900410"/>
                </a:moveTo>
                <a:cubicBezTo>
                  <a:pt x="4033242" y="905371"/>
                  <a:pt x="4033242" y="907851"/>
                  <a:pt x="4033242" y="907851"/>
                </a:cubicBezTo>
                <a:lnTo>
                  <a:pt x="4040683" y="907851"/>
                </a:lnTo>
                <a:cubicBezTo>
                  <a:pt x="4040683" y="902890"/>
                  <a:pt x="4038203" y="900410"/>
                  <a:pt x="4033242" y="900410"/>
                </a:cubicBezTo>
                <a:close/>
                <a:moveTo>
                  <a:pt x="3222128" y="900410"/>
                </a:moveTo>
                <a:lnTo>
                  <a:pt x="3229570" y="907851"/>
                </a:lnTo>
                <a:cubicBezTo>
                  <a:pt x="3234531" y="912813"/>
                  <a:pt x="3234531" y="915293"/>
                  <a:pt x="3229570" y="915293"/>
                </a:cubicBezTo>
                <a:lnTo>
                  <a:pt x="3214687" y="907851"/>
                </a:lnTo>
                <a:close/>
                <a:moveTo>
                  <a:pt x="4799706" y="896689"/>
                </a:moveTo>
                <a:cubicBezTo>
                  <a:pt x="4799706" y="899169"/>
                  <a:pt x="4797226" y="900410"/>
                  <a:pt x="4792265" y="900410"/>
                </a:cubicBezTo>
                <a:cubicBezTo>
                  <a:pt x="4782343" y="900410"/>
                  <a:pt x="4778623" y="905371"/>
                  <a:pt x="4781103" y="915293"/>
                </a:cubicBezTo>
                <a:cubicBezTo>
                  <a:pt x="4783583" y="925214"/>
                  <a:pt x="4789785" y="925214"/>
                  <a:pt x="4799706" y="915293"/>
                </a:cubicBezTo>
                <a:close/>
                <a:moveTo>
                  <a:pt x="3936503" y="892968"/>
                </a:moveTo>
                <a:lnTo>
                  <a:pt x="3936503" y="900410"/>
                </a:lnTo>
                <a:cubicBezTo>
                  <a:pt x="3941464" y="900410"/>
                  <a:pt x="3943945" y="900410"/>
                  <a:pt x="3943945" y="900410"/>
                </a:cubicBezTo>
                <a:close/>
                <a:moveTo>
                  <a:pt x="3783955" y="892968"/>
                </a:moveTo>
                <a:cubicBezTo>
                  <a:pt x="3776513" y="892968"/>
                  <a:pt x="3775273" y="895448"/>
                  <a:pt x="3780234" y="900410"/>
                </a:cubicBezTo>
                <a:cubicBezTo>
                  <a:pt x="3785195" y="905371"/>
                  <a:pt x="3783955" y="907851"/>
                  <a:pt x="3776513" y="907851"/>
                </a:cubicBezTo>
                <a:cubicBezTo>
                  <a:pt x="3769072" y="907851"/>
                  <a:pt x="3765351" y="910331"/>
                  <a:pt x="3765351" y="915293"/>
                </a:cubicBezTo>
                <a:lnTo>
                  <a:pt x="3780234" y="922734"/>
                </a:lnTo>
                <a:lnTo>
                  <a:pt x="3809999" y="930175"/>
                </a:lnTo>
                <a:lnTo>
                  <a:pt x="3824882" y="930175"/>
                </a:lnTo>
                <a:cubicBezTo>
                  <a:pt x="3824882" y="925214"/>
                  <a:pt x="3823642" y="920254"/>
                  <a:pt x="3821162" y="915293"/>
                </a:cubicBezTo>
                <a:cubicBezTo>
                  <a:pt x="3818681" y="910331"/>
                  <a:pt x="3814960" y="907851"/>
                  <a:pt x="3809999" y="907851"/>
                </a:cubicBezTo>
                <a:cubicBezTo>
                  <a:pt x="3809999" y="907851"/>
                  <a:pt x="3807519" y="907851"/>
                  <a:pt x="3802558" y="907851"/>
                </a:cubicBezTo>
                <a:cubicBezTo>
                  <a:pt x="3802558" y="912813"/>
                  <a:pt x="3801318" y="915293"/>
                  <a:pt x="3798837" y="915293"/>
                </a:cubicBezTo>
                <a:cubicBezTo>
                  <a:pt x="3796357" y="915293"/>
                  <a:pt x="3795117" y="912813"/>
                  <a:pt x="3795117" y="907851"/>
                </a:cubicBezTo>
                <a:cubicBezTo>
                  <a:pt x="3800078" y="902890"/>
                  <a:pt x="3797597" y="900410"/>
                  <a:pt x="3787675" y="900410"/>
                </a:cubicBezTo>
                <a:cubicBezTo>
                  <a:pt x="3792636" y="895448"/>
                  <a:pt x="3791396" y="892968"/>
                  <a:pt x="3783955" y="892968"/>
                </a:cubicBezTo>
                <a:close/>
                <a:moveTo>
                  <a:pt x="3713261" y="892968"/>
                </a:moveTo>
                <a:lnTo>
                  <a:pt x="3713261" y="900410"/>
                </a:lnTo>
                <a:lnTo>
                  <a:pt x="3728144" y="907851"/>
                </a:lnTo>
                <a:cubicBezTo>
                  <a:pt x="3728144" y="897930"/>
                  <a:pt x="3723183" y="892968"/>
                  <a:pt x="3713261" y="892968"/>
                </a:cubicBezTo>
                <a:close/>
                <a:moveTo>
                  <a:pt x="3623964" y="892968"/>
                </a:moveTo>
                <a:cubicBezTo>
                  <a:pt x="3628925" y="892968"/>
                  <a:pt x="3628925" y="895448"/>
                  <a:pt x="3623964" y="900410"/>
                </a:cubicBezTo>
                <a:cubicBezTo>
                  <a:pt x="3619004" y="900410"/>
                  <a:pt x="3616523" y="899169"/>
                  <a:pt x="3616523" y="896689"/>
                </a:cubicBezTo>
                <a:cubicBezTo>
                  <a:pt x="3616523" y="894209"/>
                  <a:pt x="3619004" y="892968"/>
                  <a:pt x="3623964" y="892968"/>
                </a:cubicBezTo>
                <a:close/>
                <a:moveTo>
                  <a:pt x="3058417" y="892968"/>
                </a:moveTo>
                <a:lnTo>
                  <a:pt x="3065859" y="892968"/>
                </a:lnTo>
                <a:lnTo>
                  <a:pt x="3043535" y="907851"/>
                </a:lnTo>
                <a:cubicBezTo>
                  <a:pt x="3043535" y="902890"/>
                  <a:pt x="3048495" y="897930"/>
                  <a:pt x="3058417" y="892968"/>
                </a:cubicBezTo>
                <a:close/>
                <a:moveTo>
                  <a:pt x="5037831" y="885527"/>
                </a:moveTo>
                <a:cubicBezTo>
                  <a:pt x="5047753" y="885527"/>
                  <a:pt x="5047753" y="890488"/>
                  <a:pt x="5037831" y="900410"/>
                </a:cubicBezTo>
                <a:cubicBezTo>
                  <a:pt x="5032870" y="895448"/>
                  <a:pt x="5030390" y="892968"/>
                  <a:pt x="5030390" y="892968"/>
                </a:cubicBezTo>
                <a:cubicBezTo>
                  <a:pt x="5025429" y="892968"/>
                  <a:pt x="5022949" y="891728"/>
                  <a:pt x="5022949" y="889248"/>
                </a:cubicBezTo>
                <a:cubicBezTo>
                  <a:pt x="5022949" y="886768"/>
                  <a:pt x="5027910" y="885527"/>
                  <a:pt x="5037831" y="885527"/>
                </a:cubicBezTo>
                <a:close/>
                <a:moveTo>
                  <a:pt x="4985741" y="885527"/>
                </a:moveTo>
                <a:lnTo>
                  <a:pt x="4993183" y="892968"/>
                </a:lnTo>
                <a:cubicBezTo>
                  <a:pt x="4988222" y="892968"/>
                  <a:pt x="4985741" y="892968"/>
                  <a:pt x="4985741" y="892968"/>
                </a:cubicBezTo>
                <a:cubicBezTo>
                  <a:pt x="4985741" y="892968"/>
                  <a:pt x="4985741" y="890488"/>
                  <a:pt x="4985741" y="885527"/>
                </a:cubicBezTo>
                <a:close/>
                <a:moveTo>
                  <a:pt x="3121205" y="883202"/>
                </a:moveTo>
                <a:cubicBezTo>
                  <a:pt x="3122755" y="883511"/>
                  <a:pt x="3124150" y="884287"/>
                  <a:pt x="3125390" y="885527"/>
                </a:cubicBezTo>
                <a:lnTo>
                  <a:pt x="3140273" y="892968"/>
                </a:lnTo>
                <a:cubicBezTo>
                  <a:pt x="3140273" y="902890"/>
                  <a:pt x="3142754" y="907851"/>
                  <a:pt x="3147714" y="907851"/>
                </a:cubicBezTo>
                <a:cubicBezTo>
                  <a:pt x="3142754" y="912813"/>
                  <a:pt x="3140273" y="914052"/>
                  <a:pt x="3140273" y="911572"/>
                </a:cubicBezTo>
                <a:cubicBezTo>
                  <a:pt x="3140273" y="909092"/>
                  <a:pt x="3140273" y="907851"/>
                  <a:pt x="3140273" y="907851"/>
                </a:cubicBezTo>
                <a:cubicBezTo>
                  <a:pt x="3135312" y="907851"/>
                  <a:pt x="3127871" y="907851"/>
                  <a:pt x="3117949" y="907851"/>
                </a:cubicBezTo>
                <a:lnTo>
                  <a:pt x="3110507" y="907851"/>
                </a:lnTo>
                <a:lnTo>
                  <a:pt x="3103066" y="900410"/>
                </a:lnTo>
                <a:lnTo>
                  <a:pt x="3103066" y="892968"/>
                </a:lnTo>
                <a:cubicBezTo>
                  <a:pt x="3110508" y="885528"/>
                  <a:pt x="3116554" y="882271"/>
                  <a:pt x="3121205" y="883202"/>
                </a:cubicBezTo>
                <a:close/>
                <a:moveTo>
                  <a:pt x="4076960" y="880876"/>
                </a:moveTo>
                <a:cubicBezTo>
                  <a:pt x="4076340" y="880256"/>
                  <a:pt x="4075410" y="880566"/>
                  <a:pt x="4074170" y="881806"/>
                </a:cubicBezTo>
                <a:cubicBezTo>
                  <a:pt x="4071689" y="884286"/>
                  <a:pt x="4070449" y="885527"/>
                  <a:pt x="4070449" y="885527"/>
                </a:cubicBezTo>
                <a:lnTo>
                  <a:pt x="4077890" y="885527"/>
                </a:lnTo>
                <a:cubicBezTo>
                  <a:pt x="4077890" y="883046"/>
                  <a:pt x="4077580" y="881496"/>
                  <a:pt x="4076960" y="880876"/>
                </a:cubicBezTo>
                <a:close/>
                <a:moveTo>
                  <a:pt x="5581054" y="878086"/>
                </a:moveTo>
                <a:cubicBezTo>
                  <a:pt x="5581054" y="878086"/>
                  <a:pt x="5583534" y="878086"/>
                  <a:pt x="5588495" y="878086"/>
                </a:cubicBezTo>
                <a:cubicBezTo>
                  <a:pt x="5593457" y="878086"/>
                  <a:pt x="5593457" y="880566"/>
                  <a:pt x="5588495" y="885527"/>
                </a:cubicBezTo>
                <a:cubicBezTo>
                  <a:pt x="5588495" y="890488"/>
                  <a:pt x="5587255" y="890488"/>
                  <a:pt x="5584775" y="885527"/>
                </a:cubicBezTo>
                <a:cubicBezTo>
                  <a:pt x="5582295" y="880566"/>
                  <a:pt x="5581054" y="878086"/>
                  <a:pt x="5581054" y="878086"/>
                </a:cubicBezTo>
                <a:close/>
                <a:moveTo>
                  <a:pt x="4959697" y="878086"/>
                </a:moveTo>
                <a:cubicBezTo>
                  <a:pt x="4957216" y="878086"/>
                  <a:pt x="4955976" y="880566"/>
                  <a:pt x="4955976" y="885527"/>
                </a:cubicBezTo>
                <a:cubicBezTo>
                  <a:pt x="4955976" y="885527"/>
                  <a:pt x="4957216" y="885527"/>
                  <a:pt x="4959697" y="885527"/>
                </a:cubicBezTo>
                <a:cubicBezTo>
                  <a:pt x="4962177" y="885527"/>
                  <a:pt x="4963417" y="883047"/>
                  <a:pt x="4963417" y="878086"/>
                </a:cubicBezTo>
                <a:cubicBezTo>
                  <a:pt x="4963417" y="878086"/>
                  <a:pt x="4962177" y="878086"/>
                  <a:pt x="4959697" y="878086"/>
                </a:cubicBezTo>
                <a:close/>
                <a:moveTo>
                  <a:pt x="4941093" y="878086"/>
                </a:moveTo>
                <a:lnTo>
                  <a:pt x="4933652" y="885527"/>
                </a:lnTo>
                <a:cubicBezTo>
                  <a:pt x="4933652" y="885527"/>
                  <a:pt x="4936132" y="885527"/>
                  <a:pt x="4941093" y="885527"/>
                </a:cubicBezTo>
                <a:cubicBezTo>
                  <a:pt x="4941093" y="885527"/>
                  <a:pt x="4941093" y="883047"/>
                  <a:pt x="4941093" y="878086"/>
                </a:cubicBezTo>
                <a:close/>
                <a:moveTo>
                  <a:pt x="4494609" y="878086"/>
                </a:moveTo>
                <a:lnTo>
                  <a:pt x="4494609" y="892968"/>
                </a:lnTo>
                <a:cubicBezTo>
                  <a:pt x="4499570" y="902890"/>
                  <a:pt x="4504531" y="910331"/>
                  <a:pt x="4509492" y="915293"/>
                </a:cubicBezTo>
                <a:cubicBezTo>
                  <a:pt x="4514453" y="920254"/>
                  <a:pt x="4516933" y="920254"/>
                  <a:pt x="4516933" y="915293"/>
                </a:cubicBezTo>
                <a:lnTo>
                  <a:pt x="4516933" y="900410"/>
                </a:lnTo>
                <a:lnTo>
                  <a:pt x="4516933" y="892968"/>
                </a:lnTo>
                <a:cubicBezTo>
                  <a:pt x="4511972" y="897930"/>
                  <a:pt x="4507011" y="897930"/>
                  <a:pt x="4502050" y="892968"/>
                </a:cubicBezTo>
                <a:close/>
                <a:moveTo>
                  <a:pt x="4122539" y="878086"/>
                </a:moveTo>
                <a:cubicBezTo>
                  <a:pt x="4117578" y="878086"/>
                  <a:pt x="4117578" y="880566"/>
                  <a:pt x="4122539" y="885527"/>
                </a:cubicBezTo>
                <a:lnTo>
                  <a:pt x="4129980" y="885527"/>
                </a:lnTo>
                <a:cubicBezTo>
                  <a:pt x="4129980" y="880566"/>
                  <a:pt x="4127500" y="878086"/>
                  <a:pt x="4122539" y="878086"/>
                </a:cubicBezTo>
                <a:close/>
                <a:moveTo>
                  <a:pt x="3147714" y="878086"/>
                </a:moveTo>
                <a:lnTo>
                  <a:pt x="3155156" y="878086"/>
                </a:lnTo>
                <a:lnTo>
                  <a:pt x="3162597" y="878086"/>
                </a:lnTo>
                <a:lnTo>
                  <a:pt x="3155156" y="885527"/>
                </a:lnTo>
                <a:cubicBezTo>
                  <a:pt x="3155156" y="885527"/>
                  <a:pt x="3152675" y="883047"/>
                  <a:pt x="3147714" y="878086"/>
                </a:cubicBezTo>
                <a:close/>
                <a:moveTo>
                  <a:pt x="5104804" y="870644"/>
                </a:moveTo>
                <a:lnTo>
                  <a:pt x="5112245" y="870644"/>
                </a:lnTo>
                <a:cubicBezTo>
                  <a:pt x="5112245" y="875605"/>
                  <a:pt x="5112245" y="878086"/>
                  <a:pt x="5112245" y="878086"/>
                </a:cubicBezTo>
                <a:cubicBezTo>
                  <a:pt x="5107284" y="878086"/>
                  <a:pt x="5104804" y="875605"/>
                  <a:pt x="5104804" y="870644"/>
                </a:cubicBezTo>
                <a:close/>
                <a:moveTo>
                  <a:pt x="5060156" y="870644"/>
                </a:moveTo>
                <a:cubicBezTo>
                  <a:pt x="5060156" y="870644"/>
                  <a:pt x="5062636" y="870644"/>
                  <a:pt x="5067597" y="870644"/>
                </a:cubicBezTo>
                <a:lnTo>
                  <a:pt x="5067597" y="885527"/>
                </a:lnTo>
                <a:lnTo>
                  <a:pt x="5067597" y="892968"/>
                </a:lnTo>
                <a:cubicBezTo>
                  <a:pt x="5062636" y="892968"/>
                  <a:pt x="5060156" y="888007"/>
                  <a:pt x="5060156" y="878086"/>
                </a:cubicBezTo>
                <a:cubicBezTo>
                  <a:pt x="5060156" y="878086"/>
                  <a:pt x="5060156" y="875605"/>
                  <a:pt x="5060156" y="870644"/>
                </a:cubicBezTo>
                <a:close/>
                <a:moveTo>
                  <a:pt x="4892724" y="870644"/>
                </a:moveTo>
                <a:cubicBezTo>
                  <a:pt x="4895204" y="870644"/>
                  <a:pt x="4893965" y="873124"/>
                  <a:pt x="4889003" y="878086"/>
                </a:cubicBezTo>
                <a:lnTo>
                  <a:pt x="4881562" y="878086"/>
                </a:lnTo>
                <a:cubicBezTo>
                  <a:pt x="4881562" y="878086"/>
                  <a:pt x="4882802" y="876845"/>
                  <a:pt x="4885283" y="874365"/>
                </a:cubicBezTo>
                <a:cubicBezTo>
                  <a:pt x="4887763" y="871885"/>
                  <a:pt x="4890244" y="870644"/>
                  <a:pt x="4892724" y="870644"/>
                </a:cubicBezTo>
                <a:close/>
                <a:moveTo>
                  <a:pt x="4762499" y="870644"/>
                </a:moveTo>
                <a:cubicBezTo>
                  <a:pt x="4762499" y="875605"/>
                  <a:pt x="4763740" y="878086"/>
                  <a:pt x="4766220" y="878086"/>
                </a:cubicBezTo>
                <a:cubicBezTo>
                  <a:pt x="4768701" y="878086"/>
                  <a:pt x="4769941" y="875605"/>
                  <a:pt x="4769941" y="870644"/>
                </a:cubicBezTo>
                <a:cubicBezTo>
                  <a:pt x="4769941" y="870644"/>
                  <a:pt x="4767461" y="870644"/>
                  <a:pt x="4762499" y="870644"/>
                </a:cubicBezTo>
                <a:close/>
                <a:moveTo>
                  <a:pt x="4531816" y="870644"/>
                </a:moveTo>
                <a:lnTo>
                  <a:pt x="4524375" y="878086"/>
                </a:lnTo>
                <a:cubicBezTo>
                  <a:pt x="4524375" y="883047"/>
                  <a:pt x="4525615" y="885527"/>
                  <a:pt x="4528095" y="885527"/>
                </a:cubicBezTo>
                <a:cubicBezTo>
                  <a:pt x="4530576" y="885527"/>
                  <a:pt x="4534296" y="883047"/>
                  <a:pt x="4539257" y="878086"/>
                </a:cubicBezTo>
                <a:close/>
                <a:moveTo>
                  <a:pt x="4330898" y="870644"/>
                </a:moveTo>
                <a:lnTo>
                  <a:pt x="4324770" y="875022"/>
                </a:lnTo>
                <a:lnTo>
                  <a:pt x="4330898" y="878086"/>
                </a:lnTo>
                <a:cubicBezTo>
                  <a:pt x="4330898" y="873124"/>
                  <a:pt x="4330898" y="870644"/>
                  <a:pt x="4330898" y="870644"/>
                </a:cubicBezTo>
                <a:close/>
                <a:moveTo>
                  <a:pt x="3690937" y="870644"/>
                </a:moveTo>
                <a:lnTo>
                  <a:pt x="3676054" y="878086"/>
                </a:lnTo>
                <a:lnTo>
                  <a:pt x="3668613" y="885527"/>
                </a:lnTo>
                <a:cubicBezTo>
                  <a:pt x="3678535" y="885527"/>
                  <a:pt x="3683496" y="883047"/>
                  <a:pt x="3683496" y="878086"/>
                </a:cubicBezTo>
                <a:cubicBezTo>
                  <a:pt x="3688456" y="878086"/>
                  <a:pt x="3692177" y="878086"/>
                  <a:pt x="3694658" y="878086"/>
                </a:cubicBezTo>
                <a:cubicBezTo>
                  <a:pt x="3697138" y="878086"/>
                  <a:pt x="3698378" y="875605"/>
                  <a:pt x="3698378" y="870644"/>
                </a:cubicBezTo>
                <a:cubicBezTo>
                  <a:pt x="3698378" y="870644"/>
                  <a:pt x="3695898" y="870644"/>
                  <a:pt x="3690937" y="870644"/>
                </a:cubicBezTo>
                <a:close/>
                <a:moveTo>
                  <a:pt x="3170039" y="870644"/>
                </a:moveTo>
                <a:cubicBezTo>
                  <a:pt x="3170039" y="875605"/>
                  <a:pt x="3172519" y="878086"/>
                  <a:pt x="3177480" y="878086"/>
                </a:cubicBezTo>
                <a:lnTo>
                  <a:pt x="3170039" y="878086"/>
                </a:lnTo>
                <a:cubicBezTo>
                  <a:pt x="3170039" y="873124"/>
                  <a:pt x="3170039" y="870644"/>
                  <a:pt x="3170039" y="870644"/>
                </a:cubicBezTo>
                <a:close/>
                <a:moveTo>
                  <a:pt x="5937312" y="866923"/>
                </a:moveTo>
                <a:cubicBezTo>
                  <a:pt x="5939172" y="866923"/>
                  <a:pt x="5940722" y="868164"/>
                  <a:pt x="5941962" y="870644"/>
                </a:cubicBezTo>
                <a:cubicBezTo>
                  <a:pt x="5944442" y="875605"/>
                  <a:pt x="5943203" y="878086"/>
                  <a:pt x="5938241" y="878086"/>
                </a:cubicBezTo>
                <a:cubicBezTo>
                  <a:pt x="5933280" y="873124"/>
                  <a:pt x="5930800" y="871885"/>
                  <a:pt x="5930800" y="874365"/>
                </a:cubicBezTo>
                <a:cubicBezTo>
                  <a:pt x="5930800" y="876845"/>
                  <a:pt x="5930800" y="878086"/>
                  <a:pt x="5930800" y="878086"/>
                </a:cubicBezTo>
                <a:cubicBezTo>
                  <a:pt x="5930800" y="878086"/>
                  <a:pt x="5928320" y="878086"/>
                  <a:pt x="5923359" y="878086"/>
                </a:cubicBezTo>
                <a:lnTo>
                  <a:pt x="5930800" y="870644"/>
                </a:lnTo>
                <a:cubicBezTo>
                  <a:pt x="5933281" y="868164"/>
                  <a:pt x="5935452" y="866923"/>
                  <a:pt x="5937312" y="866923"/>
                </a:cubicBezTo>
                <a:close/>
                <a:moveTo>
                  <a:pt x="5893593" y="866923"/>
                </a:moveTo>
                <a:cubicBezTo>
                  <a:pt x="5896073" y="866923"/>
                  <a:pt x="5898554" y="868164"/>
                  <a:pt x="5901034" y="870644"/>
                </a:cubicBezTo>
                <a:cubicBezTo>
                  <a:pt x="5901034" y="870644"/>
                  <a:pt x="5899794" y="871885"/>
                  <a:pt x="5897314" y="874365"/>
                </a:cubicBezTo>
                <a:cubicBezTo>
                  <a:pt x="5894834" y="876845"/>
                  <a:pt x="5893593" y="878086"/>
                  <a:pt x="5893593" y="878086"/>
                </a:cubicBezTo>
                <a:cubicBezTo>
                  <a:pt x="5888632" y="878086"/>
                  <a:pt x="5886152" y="878086"/>
                  <a:pt x="5886152" y="878086"/>
                </a:cubicBezTo>
                <a:cubicBezTo>
                  <a:pt x="5886152" y="878086"/>
                  <a:pt x="5886152" y="875605"/>
                  <a:pt x="5886152" y="870644"/>
                </a:cubicBezTo>
                <a:cubicBezTo>
                  <a:pt x="5888632" y="868164"/>
                  <a:pt x="5891112" y="866923"/>
                  <a:pt x="5893593" y="866923"/>
                </a:cubicBezTo>
                <a:close/>
                <a:moveTo>
                  <a:pt x="5804296" y="863203"/>
                </a:moveTo>
                <a:cubicBezTo>
                  <a:pt x="5804296" y="868164"/>
                  <a:pt x="5806776" y="869404"/>
                  <a:pt x="5811738" y="866923"/>
                </a:cubicBezTo>
                <a:cubicBezTo>
                  <a:pt x="5816699" y="864443"/>
                  <a:pt x="5819179" y="864443"/>
                  <a:pt x="5819179" y="866923"/>
                </a:cubicBezTo>
                <a:cubicBezTo>
                  <a:pt x="5819179" y="869404"/>
                  <a:pt x="5820420" y="873124"/>
                  <a:pt x="5822900" y="878086"/>
                </a:cubicBezTo>
                <a:cubicBezTo>
                  <a:pt x="5825380" y="883047"/>
                  <a:pt x="5829100" y="883047"/>
                  <a:pt x="5834062" y="878086"/>
                </a:cubicBezTo>
                <a:lnTo>
                  <a:pt x="5834062" y="885527"/>
                </a:lnTo>
                <a:cubicBezTo>
                  <a:pt x="5829100" y="885527"/>
                  <a:pt x="5826620" y="885527"/>
                  <a:pt x="5826620" y="885527"/>
                </a:cubicBezTo>
                <a:cubicBezTo>
                  <a:pt x="5826620" y="885527"/>
                  <a:pt x="5822900" y="884286"/>
                  <a:pt x="5815458" y="881806"/>
                </a:cubicBezTo>
                <a:cubicBezTo>
                  <a:pt x="5808017" y="879326"/>
                  <a:pt x="5804296" y="875605"/>
                  <a:pt x="5804296" y="870644"/>
                </a:cubicBezTo>
                <a:close/>
                <a:moveTo>
                  <a:pt x="5075038" y="863203"/>
                </a:moveTo>
                <a:lnTo>
                  <a:pt x="5075038" y="870644"/>
                </a:lnTo>
                <a:cubicBezTo>
                  <a:pt x="5070077" y="870644"/>
                  <a:pt x="5068838" y="869404"/>
                  <a:pt x="5071318" y="866923"/>
                </a:cubicBezTo>
                <a:cubicBezTo>
                  <a:pt x="5073798" y="864443"/>
                  <a:pt x="5075038" y="863203"/>
                  <a:pt x="5075038" y="863203"/>
                </a:cubicBezTo>
                <a:close/>
                <a:moveTo>
                  <a:pt x="4569023" y="863203"/>
                </a:moveTo>
                <a:cubicBezTo>
                  <a:pt x="4564062" y="863203"/>
                  <a:pt x="4559101" y="866923"/>
                  <a:pt x="4554140" y="874365"/>
                </a:cubicBezTo>
                <a:cubicBezTo>
                  <a:pt x="4549179" y="881806"/>
                  <a:pt x="4550420" y="888007"/>
                  <a:pt x="4557861" y="892968"/>
                </a:cubicBezTo>
                <a:cubicBezTo>
                  <a:pt x="4565302" y="897930"/>
                  <a:pt x="4566543" y="895448"/>
                  <a:pt x="4561582" y="885527"/>
                </a:cubicBezTo>
                <a:cubicBezTo>
                  <a:pt x="4561582" y="880566"/>
                  <a:pt x="4564062" y="878086"/>
                  <a:pt x="4569023" y="878086"/>
                </a:cubicBezTo>
                <a:cubicBezTo>
                  <a:pt x="4578945" y="873124"/>
                  <a:pt x="4578945" y="868164"/>
                  <a:pt x="4569023" y="863203"/>
                </a:cubicBezTo>
                <a:close/>
                <a:moveTo>
                  <a:pt x="4338339" y="863203"/>
                </a:moveTo>
                <a:lnTo>
                  <a:pt x="4338339" y="864598"/>
                </a:lnTo>
                <a:cubicBezTo>
                  <a:pt x="4338339" y="866149"/>
                  <a:pt x="4338339" y="868164"/>
                  <a:pt x="4338339" y="870644"/>
                </a:cubicBezTo>
                <a:lnTo>
                  <a:pt x="4338339" y="878086"/>
                </a:lnTo>
                <a:cubicBezTo>
                  <a:pt x="4343300" y="878086"/>
                  <a:pt x="4345781" y="875605"/>
                  <a:pt x="4345781" y="870644"/>
                </a:cubicBezTo>
                <a:close/>
                <a:moveTo>
                  <a:pt x="4245322" y="863203"/>
                </a:moveTo>
                <a:cubicBezTo>
                  <a:pt x="4242841" y="863203"/>
                  <a:pt x="4241601" y="865683"/>
                  <a:pt x="4241601" y="870644"/>
                </a:cubicBezTo>
                <a:lnTo>
                  <a:pt x="4249043" y="870644"/>
                </a:lnTo>
                <a:lnTo>
                  <a:pt x="4249043" y="863203"/>
                </a:lnTo>
                <a:cubicBezTo>
                  <a:pt x="4249043" y="863203"/>
                  <a:pt x="4247802" y="863203"/>
                  <a:pt x="4245322" y="863203"/>
                </a:cubicBezTo>
                <a:close/>
                <a:moveTo>
                  <a:pt x="3705820" y="863203"/>
                </a:moveTo>
                <a:lnTo>
                  <a:pt x="3705820" y="870644"/>
                </a:lnTo>
                <a:lnTo>
                  <a:pt x="3720703" y="878086"/>
                </a:lnTo>
                <a:lnTo>
                  <a:pt x="3713261" y="870644"/>
                </a:lnTo>
                <a:cubicBezTo>
                  <a:pt x="3713261" y="870644"/>
                  <a:pt x="3713261" y="868164"/>
                  <a:pt x="3713261" y="863203"/>
                </a:cubicBezTo>
                <a:cubicBezTo>
                  <a:pt x="3713261" y="863203"/>
                  <a:pt x="3710781" y="863203"/>
                  <a:pt x="3705820" y="863203"/>
                </a:cubicBezTo>
                <a:close/>
                <a:moveTo>
                  <a:pt x="6034980" y="855761"/>
                </a:moveTo>
                <a:cubicBezTo>
                  <a:pt x="6039941" y="860723"/>
                  <a:pt x="6034980" y="865683"/>
                  <a:pt x="6020097" y="870644"/>
                </a:cubicBezTo>
                <a:lnTo>
                  <a:pt x="6005214" y="863203"/>
                </a:lnTo>
                <a:cubicBezTo>
                  <a:pt x="6005214" y="863203"/>
                  <a:pt x="6008935" y="861962"/>
                  <a:pt x="6016376" y="859482"/>
                </a:cubicBezTo>
                <a:cubicBezTo>
                  <a:pt x="6023818" y="857002"/>
                  <a:pt x="6030018" y="855761"/>
                  <a:pt x="6034980" y="855761"/>
                </a:cubicBezTo>
                <a:close/>
                <a:moveTo>
                  <a:pt x="5953124" y="855761"/>
                </a:moveTo>
                <a:cubicBezTo>
                  <a:pt x="5953124" y="855761"/>
                  <a:pt x="5953124" y="858241"/>
                  <a:pt x="5953124" y="863203"/>
                </a:cubicBezTo>
                <a:lnTo>
                  <a:pt x="5945683" y="863203"/>
                </a:lnTo>
                <a:close/>
                <a:moveTo>
                  <a:pt x="4996904" y="855761"/>
                </a:moveTo>
                <a:cubicBezTo>
                  <a:pt x="4999384" y="855761"/>
                  <a:pt x="5000624" y="858241"/>
                  <a:pt x="5000624" y="863203"/>
                </a:cubicBezTo>
                <a:cubicBezTo>
                  <a:pt x="5000624" y="863203"/>
                  <a:pt x="4998144" y="863203"/>
                  <a:pt x="4993183" y="863203"/>
                </a:cubicBezTo>
                <a:cubicBezTo>
                  <a:pt x="4993183" y="858241"/>
                  <a:pt x="4994424" y="855761"/>
                  <a:pt x="4996904" y="855761"/>
                </a:cubicBezTo>
                <a:close/>
                <a:moveTo>
                  <a:pt x="4836913" y="855761"/>
                </a:moveTo>
                <a:cubicBezTo>
                  <a:pt x="4836913" y="855761"/>
                  <a:pt x="4839393" y="855761"/>
                  <a:pt x="4844355" y="855761"/>
                </a:cubicBezTo>
                <a:cubicBezTo>
                  <a:pt x="4854276" y="860723"/>
                  <a:pt x="4861718" y="863203"/>
                  <a:pt x="4866679" y="863203"/>
                </a:cubicBezTo>
                <a:cubicBezTo>
                  <a:pt x="4866679" y="863203"/>
                  <a:pt x="4867920" y="864443"/>
                  <a:pt x="4870400" y="866923"/>
                </a:cubicBezTo>
                <a:cubicBezTo>
                  <a:pt x="4872880" y="869404"/>
                  <a:pt x="4874120" y="873124"/>
                  <a:pt x="4874120" y="878086"/>
                </a:cubicBezTo>
                <a:cubicBezTo>
                  <a:pt x="4874120" y="883047"/>
                  <a:pt x="4871640" y="885527"/>
                  <a:pt x="4866679" y="885527"/>
                </a:cubicBezTo>
                <a:cubicBezTo>
                  <a:pt x="4861718" y="885527"/>
                  <a:pt x="4859238" y="885527"/>
                  <a:pt x="4859238" y="885527"/>
                </a:cubicBezTo>
                <a:cubicBezTo>
                  <a:pt x="4859238" y="885527"/>
                  <a:pt x="4859238" y="888007"/>
                  <a:pt x="4859238" y="892968"/>
                </a:cubicBezTo>
                <a:lnTo>
                  <a:pt x="4851796" y="900410"/>
                </a:lnTo>
                <a:lnTo>
                  <a:pt x="4844355" y="892968"/>
                </a:lnTo>
                <a:lnTo>
                  <a:pt x="4836913" y="885527"/>
                </a:lnTo>
                <a:cubicBezTo>
                  <a:pt x="4831952" y="880566"/>
                  <a:pt x="4829472" y="873124"/>
                  <a:pt x="4829472" y="863203"/>
                </a:cubicBezTo>
                <a:cubicBezTo>
                  <a:pt x="4834433" y="858241"/>
                  <a:pt x="4836913" y="855761"/>
                  <a:pt x="4836913" y="855761"/>
                </a:cubicBezTo>
                <a:close/>
                <a:moveTo>
                  <a:pt x="5789413" y="848320"/>
                </a:moveTo>
                <a:lnTo>
                  <a:pt x="5796855" y="848320"/>
                </a:lnTo>
                <a:cubicBezTo>
                  <a:pt x="5796855" y="848320"/>
                  <a:pt x="5794375" y="850800"/>
                  <a:pt x="5789413" y="855761"/>
                </a:cubicBezTo>
                <a:lnTo>
                  <a:pt x="5781972" y="855761"/>
                </a:lnTo>
                <a:cubicBezTo>
                  <a:pt x="5781972" y="850800"/>
                  <a:pt x="5784452" y="848320"/>
                  <a:pt x="5789413" y="848320"/>
                </a:cubicBezTo>
                <a:close/>
                <a:moveTo>
                  <a:pt x="5685234" y="848320"/>
                </a:moveTo>
                <a:cubicBezTo>
                  <a:pt x="5685234" y="848320"/>
                  <a:pt x="5686474" y="848320"/>
                  <a:pt x="5688954" y="848320"/>
                </a:cubicBezTo>
                <a:cubicBezTo>
                  <a:pt x="5691434" y="848320"/>
                  <a:pt x="5692675" y="850800"/>
                  <a:pt x="5692675" y="855761"/>
                </a:cubicBezTo>
                <a:cubicBezTo>
                  <a:pt x="5692675" y="855761"/>
                  <a:pt x="5690195" y="855761"/>
                  <a:pt x="5685234" y="855761"/>
                </a:cubicBezTo>
                <a:cubicBezTo>
                  <a:pt x="5680272" y="855761"/>
                  <a:pt x="5677792" y="855761"/>
                  <a:pt x="5677792" y="855761"/>
                </a:cubicBezTo>
                <a:cubicBezTo>
                  <a:pt x="5677792" y="850800"/>
                  <a:pt x="5680272" y="848320"/>
                  <a:pt x="5685234" y="848320"/>
                </a:cubicBezTo>
                <a:close/>
                <a:moveTo>
                  <a:pt x="4889003" y="848320"/>
                </a:moveTo>
                <a:cubicBezTo>
                  <a:pt x="4893965" y="853281"/>
                  <a:pt x="4897685" y="854521"/>
                  <a:pt x="4900165" y="852041"/>
                </a:cubicBezTo>
                <a:cubicBezTo>
                  <a:pt x="4902645" y="849561"/>
                  <a:pt x="4903886" y="848320"/>
                  <a:pt x="4903886" y="848320"/>
                </a:cubicBezTo>
                <a:cubicBezTo>
                  <a:pt x="4898925" y="858241"/>
                  <a:pt x="4893965" y="860723"/>
                  <a:pt x="4889003" y="855761"/>
                </a:cubicBezTo>
                <a:close/>
                <a:moveTo>
                  <a:pt x="3772792" y="848320"/>
                </a:moveTo>
                <a:lnTo>
                  <a:pt x="3780234" y="855761"/>
                </a:lnTo>
                <a:cubicBezTo>
                  <a:pt x="3780234" y="855761"/>
                  <a:pt x="3780234" y="853281"/>
                  <a:pt x="3780234" y="848320"/>
                </a:cubicBezTo>
                <a:close/>
                <a:moveTo>
                  <a:pt x="5752206" y="840879"/>
                </a:moveTo>
                <a:cubicBezTo>
                  <a:pt x="5750966" y="842119"/>
                  <a:pt x="5749881" y="843049"/>
                  <a:pt x="5748951" y="843670"/>
                </a:cubicBezTo>
                <a:lnTo>
                  <a:pt x="5747954" y="844068"/>
                </a:lnTo>
                <a:lnTo>
                  <a:pt x="5752206" y="848320"/>
                </a:lnTo>
                <a:close/>
                <a:moveTo>
                  <a:pt x="4970859" y="840879"/>
                </a:moveTo>
                <a:cubicBezTo>
                  <a:pt x="4965897" y="845840"/>
                  <a:pt x="4965897" y="848320"/>
                  <a:pt x="4970859" y="848320"/>
                </a:cubicBezTo>
                <a:cubicBezTo>
                  <a:pt x="4975820" y="853281"/>
                  <a:pt x="4978300" y="853281"/>
                  <a:pt x="4978300" y="848320"/>
                </a:cubicBezTo>
                <a:cubicBezTo>
                  <a:pt x="4978300" y="848320"/>
                  <a:pt x="4975820" y="845840"/>
                  <a:pt x="4970859" y="840879"/>
                </a:cubicBezTo>
                <a:close/>
                <a:moveTo>
                  <a:pt x="4293691" y="840879"/>
                </a:moveTo>
                <a:cubicBezTo>
                  <a:pt x="4293691" y="845840"/>
                  <a:pt x="4292451" y="848320"/>
                  <a:pt x="4289970" y="848320"/>
                </a:cubicBezTo>
                <a:cubicBezTo>
                  <a:pt x="4287490" y="848320"/>
                  <a:pt x="4283769" y="848320"/>
                  <a:pt x="4278808" y="848320"/>
                </a:cubicBezTo>
                <a:cubicBezTo>
                  <a:pt x="4273847" y="848320"/>
                  <a:pt x="4271367" y="850800"/>
                  <a:pt x="4271367" y="855761"/>
                </a:cubicBezTo>
                <a:cubicBezTo>
                  <a:pt x="4276328" y="855761"/>
                  <a:pt x="4281289" y="855761"/>
                  <a:pt x="4286250" y="855761"/>
                </a:cubicBezTo>
                <a:lnTo>
                  <a:pt x="4293691" y="855761"/>
                </a:lnTo>
                <a:lnTo>
                  <a:pt x="4301132" y="855761"/>
                </a:lnTo>
                <a:lnTo>
                  <a:pt x="4308574" y="855761"/>
                </a:lnTo>
                <a:cubicBezTo>
                  <a:pt x="4308574" y="855761"/>
                  <a:pt x="4307333" y="853281"/>
                  <a:pt x="4304853" y="848320"/>
                </a:cubicBezTo>
                <a:cubicBezTo>
                  <a:pt x="4302373" y="843359"/>
                  <a:pt x="4298652" y="840879"/>
                  <a:pt x="4293691" y="840879"/>
                </a:cubicBezTo>
                <a:close/>
                <a:moveTo>
                  <a:pt x="4033242" y="840879"/>
                </a:moveTo>
                <a:lnTo>
                  <a:pt x="4040683" y="848320"/>
                </a:lnTo>
                <a:lnTo>
                  <a:pt x="4040683" y="840879"/>
                </a:lnTo>
                <a:cubicBezTo>
                  <a:pt x="4040683" y="840879"/>
                  <a:pt x="4038203" y="840879"/>
                  <a:pt x="4033242" y="840879"/>
                </a:cubicBezTo>
                <a:close/>
                <a:moveTo>
                  <a:pt x="3862089" y="840879"/>
                </a:moveTo>
                <a:lnTo>
                  <a:pt x="3862089" y="855761"/>
                </a:lnTo>
                <a:cubicBezTo>
                  <a:pt x="3867050" y="860723"/>
                  <a:pt x="3873251" y="863203"/>
                  <a:pt x="3880693" y="863203"/>
                </a:cubicBezTo>
                <a:cubicBezTo>
                  <a:pt x="3888134" y="863203"/>
                  <a:pt x="3891855" y="860723"/>
                  <a:pt x="3891855" y="855761"/>
                </a:cubicBezTo>
                <a:lnTo>
                  <a:pt x="3876972" y="848320"/>
                </a:lnTo>
                <a:cubicBezTo>
                  <a:pt x="3876972" y="853281"/>
                  <a:pt x="3875732" y="855761"/>
                  <a:pt x="3873251" y="855761"/>
                </a:cubicBezTo>
                <a:cubicBezTo>
                  <a:pt x="3870771" y="855761"/>
                  <a:pt x="3869531" y="853281"/>
                  <a:pt x="3869531" y="848320"/>
                </a:cubicBezTo>
                <a:cubicBezTo>
                  <a:pt x="3869531" y="848320"/>
                  <a:pt x="3867050" y="845840"/>
                  <a:pt x="3862089" y="840879"/>
                </a:cubicBezTo>
                <a:close/>
                <a:moveTo>
                  <a:pt x="3036094" y="840879"/>
                </a:moveTo>
                <a:cubicBezTo>
                  <a:pt x="3036094" y="840879"/>
                  <a:pt x="3036094" y="843359"/>
                  <a:pt x="3036094" y="848320"/>
                </a:cubicBezTo>
                <a:cubicBezTo>
                  <a:pt x="3031132" y="848320"/>
                  <a:pt x="3028652" y="847079"/>
                  <a:pt x="3028652" y="844599"/>
                </a:cubicBezTo>
                <a:cubicBezTo>
                  <a:pt x="3028652" y="842119"/>
                  <a:pt x="3031132" y="840879"/>
                  <a:pt x="3036094" y="840879"/>
                </a:cubicBezTo>
                <a:close/>
                <a:moveTo>
                  <a:pt x="5015507" y="833437"/>
                </a:moveTo>
                <a:lnTo>
                  <a:pt x="5022949" y="833437"/>
                </a:lnTo>
                <a:lnTo>
                  <a:pt x="5022949" y="840879"/>
                </a:lnTo>
                <a:cubicBezTo>
                  <a:pt x="5027910" y="845840"/>
                  <a:pt x="5030390" y="848320"/>
                  <a:pt x="5030390" y="848320"/>
                </a:cubicBezTo>
                <a:lnTo>
                  <a:pt x="5030390" y="855761"/>
                </a:lnTo>
                <a:cubicBezTo>
                  <a:pt x="5030390" y="855761"/>
                  <a:pt x="5025429" y="853281"/>
                  <a:pt x="5015507" y="848320"/>
                </a:cubicBezTo>
                <a:close/>
                <a:moveTo>
                  <a:pt x="4944814" y="833437"/>
                </a:moveTo>
                <a:cubicBezTo>
                  <a:pt x="4947294" y="833437"/>
                  <a:pt x="4948534" y="835917"/>
                  <a:pt x="4948534" y="840879"/>
                </a:cubicBezTo>
                <a:lnTo>
                  <a:pt x="4941093" y="840879"/>
                </a:lnTo>
                <a:cubicBezTo>
                  <a:pt x="4941093" y="835917"/>
                  <a:pt x="4942334" y="833437"/>
                  <a:pt x="4944814" y="833437"/>
                </a:cubicBezTo>
                <a:close/>
                <a:moveTo>
                  <a:pt x="3992314" y="833437"/>
                </a:moveTo>
                <a:cubicBezTo>
                  <a:pt x="3989834" y="833437"/>
                  <a:pt x="3991074" y="835917"/>
                  <a:pt x="3996035" y="840879"/>
                </a:cubicBezTo>
                <a:lnTo>
                  <a:pt x="4010918" y="840879"/>
                </a:lnTo>
                <a:lnTo>
                  <a:pt x="4003476" y="833437"/>
                </a:lnTo>
                <a:cubicBezTo>
                  <a:pt x="3998515" y="833437"/>
                  <a:pt x="3994794" y="833437"/>
                  <a:pt x="3992314" y="833437"/>
                </a:cubicBezTo>
                <a:close/>
                <a:moveTo>
                  <a:pt x="3006328" y="833437"/>
                </a:moveTo>
                <a:lnTo>
                  <a:pt x="3021210" y="840879"/>
                </a:lnTo>
                <a:lnTo>
                  <a:pt x="3013769" y="840879"/>
                </a:lnTo>
                <a:close/>
                <a:moveTo>
                  <a:pt x="2998886" y="833437"/>
                </a:moveTo>
                <a:cubicBezTo>
                  <a:pt x="3003847" y="833437"/>
                  <a:pt x="3005088" y="835917"/>
                  <a:pt x="3002607" y="840879"/>
                </a:cubicBezTo>
                <a:cubicBezTo>
                  <a:pt x="3000126" y="845840"/>
                  <a:pt x="3001367" y="848320"/>
                  <a:pt x="3006328" y="848320"/>
                </a:cubicBezTo>
                <a:lnTo>
                  <a:pt x="2991445" y="848320"/>
                </a:lnTo>
                <a:cubicBezTo>
                  <a:pt x="2991445" y="848320"/>
                  <a:pt x="2992685" y="847079"/>
                  <a:pt x="2995165" y="844599"/>
                </a:cubicBezTo>
                <a:cubicBezTo>
                  <a:pt x="2997646" y="842119"/>
                  <a:pt x="2997646" y="839638"/>
                  <a:pt x="2995165" y="837158"/>
                </a:cubicBezTo>
                <a:cubicBezTo>
                  <a:pt x="2992685" y="834678"/>
                  <a:pt x="2993925" y="833437"/>
                  <a:pt x="2998886" y="833437"/>
                </a:cubicBezTo>
                <a:close/>
                <a:moveTo>
                  <a:pt x="4600649" y="828786"/>
                </a:moveTo>
                <a:cubicBezTo>
                  <a:pt x="4598169" y="828167"/>
                  <a:pt x="4596308" y="828476"/>
                  <a:pt x="4595068" y="829716"/>
                </a:cubicBezTo>
                <a:cubicBezTo>
                  <a:pt x="4592588" y="832197"/>
                  <a:pt x="4591347" y="835917"/>
                  <a:pt x="4591347" y="840879"/>
                </a:cubicBezTo>
                <a:cubicBezTo>
                  <a:pt x="4601269" y="845840"/>
                  <a:pt x="4611191" y="848320"/>
                  <a:pt x="4621113" y="848320"/>
                </a:cubicBezTo>
                <a:cubicBezTo>
                  <a:pt x="4621113" y="843359"/>
                  <a:pt x="4617392" y="838398"/>
                  <a:pt x="4609951" y="833437"/>
                </a:cubicBezTo>
                <a:cubicBezTo>
                  <a:pt x="4606230" y="830956"/>
                  <a:pt x="4603129" y="829407"/>
                  <a:pt x="4600649" y="828786"/>
                </a:cubicBezTo>
                <a:close/>
                <a:moveTo>
                  <a:pt x="3372817" y="825996"/>
                </a:moveTo>
                <a:cubicBezTo>
                  <a:pt x="3374057" y="825996"/>
                  <a:pt x="3375918" y="828476"/>
                  <a:pt x="3378398" y="833437"/>
                </a:cubicBezTo>
                <a:cubicBezTo>
                  <a:pt x="3378398" y="838398"/>
                  <a:pt x="3378398" y="840879"/>
                  <a:pt x="3378398" y="840879"/>
                </a:cubicBezTo>
                <a:lnTo>
                  <a:pt x="3370956" y="833437"/>
                </a:lnTo>
                <a:cubicBezTo>
                  <a:pt x="3370956" y="828476"/>
                  <a:pt x="3371577" y="825996"/>
                  <a:pt x="3372817" y="825996"/>
                </a:cubicBezTo>
                <a:close/>
                <a:moveTo>
                  <a:pt x="4941093" y="825996"/>
                </a:moveTo>
                <a:lnTo>
                  <a:pt x="4948534" y="825996"/>
                </a:lnTo>
                <a:cubicBezTo>
                  <a:pt x="4958456" y="825996"/>
                  <a:pt x="4963417" y="825996"/>
                  <a:pt x="4963417" y="825996"/>
                </a:cubicBezTo>
                <a:cubicBezTo>
                  <a:pt x="4963417" y="825996"/>
                  <a:pt x="4963417" y="828476"/>
                  <a:pt x="4963417" y="833437"/>
                </a:cubicBezTo>
                <a:lnTo>
                  <a:pt x="4970859" y="833437"/>
                </a:lnTo>
                <a:lnTo>
                  <a:pt x="4978300" y="825996"/>
                </a:lnTo>
                <a:cubicBezTo>
                  <a:pt x="4978300" y="830957"/>
                  <a:pt x="4978300" y="833437"/>
                  <a:pt x="4978300" y="833437"/>
                </a:cubicBezTo>
                <a:cubicBezTo>
                  <a:pt x="4978300" y="838398"/>
                  <a:pt x="4978300" y="840879"/>
                  <a:pt x="4978300" y="840879"/>
                </a:cubicBezTo>
                <a:cubicBezTo>
                  <a:pt x="4983261" y="845840"/>
                  <a:pt x="4984501" y="849561"/>
                  <a:pt x="4982021" y="852041"/>
                </a:cubicBezTo>
                <a:cubicBezTo>
                  <a:pt x="4979541" y="854521"/>
                  <a:pt x="4973339" y="858241"/>
                  <a:pt x="4963417" y="863203"/>
                </a:cubicBezTo>
                <a:cubicBezTo>
                  <a:pt x="4953496" y="868164"/>
                  <a:pt x="4948534" y="868164"/>
                  <a:pt x="4948534" y="863203"/>
                </a:cubicBezTo>
                <a:cubicBezTo>
                  <a:pt x="4943573" y="863203"/>
                  <a:pt x="4941093" y="861962"/>
                  <a:pt x="4941093" y="859482"/>
                </a:cubicBezTo>
                <a:cubicBezTo>
                  <a:pt x="4941093" y="857002"/>
                  <a:pt x="4938613" y="855761"/>
                  <a:pt x="4933652" y="855761"/>
                </a:cubicBezTo>
                <a:lnTo>
                  <a:pt x="4933652" y="848320"/>
                </a:lnTo>
                <a:cubicBezTo>
                  <a:pt x="4933652" y="848320"/>
                  <a:pt x="4934892" y="848320"/>
                  <a:pt x="4937372" y="848320"/>
                </a:cubicBezTo>
                <a:cubicBezTo>
                  <a:pt x="4939852" y="848320"/>
                  <a:pt x="4943573" y="848320"/>
                  <a:pt x="4948534" y="848320"/>
                </a:cubicBezTo>
                <a:lnTo>
                  <a:pt x="4955976" y="840879"/>
                </a:lnTo>
                <a:lnTo>
                  <a:pt x="4948534" y="833437"/>
                </a:lnTo>
                <a:close/>
                <a:moveTo>
                  <a:pt x="4732734" y="825996"/>
                </a:moveTo>
                <a:cubicBezTo>
                  <a:pt x="4732734" y="825996"/>
                  <a:pt x="4735214" y="828476"/>
                  <a:pt x="4740175" y="833437"/>
                </a:cubicBezTo>
                <a:lnTo>
                  <a:pt x="4747616" y="840879"/>
                </a:lnTo>
                <a:cubicBezTo>
                  <a:pt x="4747616" y="840879"/>
                  <a:pt x="4747616" y="838398"/>
                  <a:pt x="4747616" y="833437"/>
                </a:cubicBezTo>
                <a:lnTo>
                  <a:pt x="4740175" y="825996"/>
                </a:lnTo>
                <a:cubicBezTo>
                  <a:pt x="4735214" y="825996"/>
                  <a:pt x="4732734" y="825996"/>
                  <a:pt x="4732734" y="825996"/>
                </a:cubicBezTo>
                <a:close/>
                <a:moveTo>
                  <a:pt x="3876972" y="825996"/>
                </a:moveTo>
                <a:cubicBezTo>
                  <a:pt x="3876972" y="830957"/>
                  <a:pt x="3879452" y="833437"/>
                  <a:pt x="3884414" y="833437"/>
                </a:cubicBezTo>
                <a:cubicBezTo>
                  <a:pt x="3884414" y="833437"/>
                  <a:pt x="3884414" y="830957"/>
                  <a:pt x="3884414" y="825996"/>
                </a:cubicBezTo>
                <a:close/>
                <a:moveTo>
                  <a:pt x="4994113" y="821345"/>
                </a:moveTo>
                <a:cubicBezTo>
                  <a:pt x="4994733" y="820725"/>
                  <a:pt x="4995664" y="821035"/>
                  <a:pt x="4996904" y="822275"/>
                </a:cubicBezTo>
                <a:cubicBezTo>
                  <a:pt x="4999384" y="824755"/>
                  <a:pt x="5003104" y="825996"/>
                  <a:pt x="5008066" y="825996"/>
                </a:cubicBezTo>
                <a:cubicBezTo>
                  <a:pt x="5008066" y="830957"/>
                  <a:pt x="5006825" y="835917"/>
                  <a:pt x="5004345" y="840879"/>
                </a:cubicBezTo>
                <a:cubicBezTo>
                  <a:pt x="5001865" y="845840"/>
                  <a:pt x="4998144" y="848320"/>
                  <a:pt x="4993183" y="848320"/>
                </a:cubicBezTo>
                <a:cubicBezTo>
                  <a:pt x="4988222" y="848320"/>
                  <a:pt x="4988222" y="850800"/>
                  <a:pt x="4993183" y="855761"/>
                </a:cubicBezTo>
                <a:lnTo>
                  <a:pt x="4985741" y="855761"/>
                </a:lnTo>
                <a:lnTo>
                  <a:pt x="4993183" y="825996"/>
                </a:lnTo>
                <a:cubicBezTo>
                  <a:pt x="4993183" y="823515"/>
                  <a:pt x="4993493" y="821965"/>
                  <a:pt x="4994113" y="821345"/>
                </a:cubicBezTo>
                <a:close/>
                <a:moveTo>
                  <a:pt x="4798776" y="821345"/>
                </a:moveTo>
                <a:cubicBezTo>
                  <a:pt x="4798156" y="820725"/>
                  <a:pt x="4797226" y="821035"/>
                  <a:pt x="4795986" y="822275"/>
                </a:cubicBezTo>
                <a:cubicBezTo>
                  <a:pt x="4793506" y="824755"/>
                  <a:pt x="4789785" y="825996"/>
                  <a:pt x="4784824" y="825996"/>
                </a:cubicBezTo>
                <a:lnTo>
                  <a:pt x="4781103" y="825996"/>
                </a:lnTo>
                <a:cubicBezTo>
                  <a:pt x="4783583" y="825996"/>
                  <a:pt x="4784824" y="828476"/>
                  <a:pt x="4784824" y="833437"/>
                </a:cubicBezTo>
                <a:lnTo>
                  <a:pt x="4799706" y="825996"/>
                </a:lnTo>
                <a:cubicBezTo>
                  <a:pt x="4799706" y="823515"/>
                  <a:pt x="4799396" y="821965"/>
                  <a:pt x="4798776" y="821345"/>
                </a:cubicBezTo>
                <a:close/>
                <a:moveTo>
                  <a:pt x="5982890" y="818554"/>
                </a:moveTo>
                <a:cubicBezTo>
                  <a:pt x="5987851" y="818554"/>
                  <a:pt x="5990331" y="818554"/>
                  <a:pt x="5990331" y="818554"/>
                </a:cubicBezTo>
                <a:cubicBezTo>
                  <a:pt x="5985370" y="823516"/>
                  <a:pt x="5982890" y="825996"/>
                  <a:pt x="5982890" y="825996"/>
                </a:cubicBezTo>
                <a:cubicBezTo>
                  <a:pt x="5982890" y="825996"/>
                  <a:pt x="5982890" y="823516"/>
                  <a:pt x="5982890" y="818554"/>
                </a:cubicBezTo>
                <a:close/>
                <a:moveTo>
                  <a:pt x="4755058" y="818554"/>
                </a:moveTo>
                <a:lnTo>
                  <a:pt x="4747616" y="825996"/>
                </a:lnTo>
                <a:lnTo>
                  <a:pt x="4762499" y="818554"/>
                </a:lnTo>
                <a:close/>
                <a:moveTo>
                  <a:pt x="4260205" y="818554"/>
                </a:moveTo>
                <a:cubicBezTo>
                  <a:pt x="4257724" y="818554"/>
                  <a:pt x="4256484" y="821034"/>
                  <a:pt x="4256484" y="825996"/>
                </a:cubicBezTo>
                <a:cubicBezTo>
                  <a:pt x="4261445" y="825996"/>
                  <a:pt x="4263925" y="824755"/>
                  <a:pt x="4263925" y="822275"/>
                </a:cubicBezTo>
                <a:cubicBezTo>
                  <a:pt x="4263925" y="819795"/>
                  <a:pt x="4262685" y="818554"/>
                  <a:pt x="4260205" y="818554"/>
                </a:cubicBezTo>
                <a:close/>
                <a:moveTo>
                  <a:pt x="3824882" y="818554"/>
                </a:moveTo>
                <a:lnTo>
                  <a:pt x="3817441" y="825996"/>
                </a:lnTo>
                <a:cubicBezTo>
                  <a:pt x="3807519" y="840879"/>
                  <a:pt x="3807519" y="845840"/>
                  <a:pt x="3817441" y="840879"/>
                </a:cubicBezTo>
                <a:lnTo>
                  <a:pt x="3824882" y="848320"/>
                </a:lnTo>
                <a:cubicBezTo>
                  <a:pt x="3814960" y="848320"/>
                  <a:pt x="3811240" y="849561"/>
                  <a:pt x="3813720" y="852041"/>
                </a:cubicBezTo>
                <a:cubicBezTo>
                  <a:pt x="3816201" y="854521"/>
                  <a:pt x="3819921" y="853281"/>
                  <a:pt x="3824882" y="848320"/>
                </a:cubicBezTo>
                <a:cubicBezTo>
                  <a:pt x="3824882" y="843359"/>
                  <a:pt x="3827363" y="838398"/>
                  <a:pt x="3832324" y="833437"/>
                </a:cubicBezTo>
                <a:cubicBezTo>
                  <a:pt x="3827363" y="828476"/>
                  <a:pt x="3824882" y="823516"/>
                  <a:pt x="3824882" y="818554"/>
                </a:cubicBezTo>
                <a:close/>
                <a:moveTo>
                  <a:pt x="3739306" y="818554"/>
                </a:moveTo>
                <a:cubicBezTo>
                  <a:pt x="3736826" y="818554"/>
                  <a:pt x="3735585" y="821034"/>
                  <a:pt x="3735585" y="825996"/>
                </a:cubicBezTo>
                <a:cubicBezTo>
                  <a:pt x="3740546" y="825996"/>
                  <a:pt x="3743027" y="824755"/>
                  <a:pt x="3743027" y="822275"/>
                </a:cubicBezTo>
                <a:cubicBezTo>
                  <a:pt x="3743027" y="819795"/>
                  <a:pt x="3741786" y="818554"/>
                  <a:pt x="3739306" y="818554"/>
                </a:cubicBezTo>
                <a:close/>
                <a:moveTo>
                  <a:pt x="2991445" y="818554"/>
                </a:moveTo>
                <a:cubicBezTo>
                  <a:pt x="2991445" y="818554"/>
                  <a:pt x="2991445" y="821034"/>
                  <a:pt x="2991445" y="825996"/>
                </a:cubicBezTo>
                <a:cubicBezTo>
                  <a:pt x="2991445" y="825996"/>
                  <a:pt x="2990205" y="827236"/>
                  <a:pt x="2987724" y="829716"/>
                </a:cubicBezTo>
                <a:cubicBezTo>
                  <a:pt x="2985243" y="832197"/>
                  <a:pt x="2984003" y="833437"/>
                  <a:pt x="2984003" y="833437"/>
                </a:cubicBezTo>
                <a:cubicBezTo>
                  <a:pt x="2969121" y="833437"/>
                  <a:pt x="2966640" y="835917"/>
                  <a:pt x="2976562" y="840879"/>
                </a:cubicBezTo>
                <a:lnTo>
                  <a:pt x="2969121" y="848320"/>
                </a:lnTo>
                <a:cubicBezTo>
                  <a:pt x="2969121" y="848320"/>
                  <a:pt x="2966640" y="849561"/>
                  <a:pt x="2961679" y="852041"/>
                </a:cubicBezTo>
                <a:cubicBezTo>
                  <a:pt x="2956719" y="854521"/>
                  <a:pt x="2955478" y="855761"/>
                  <a:pt x="2957958" y="855761"/>
                </a:cubicBezTo>
                <a:cubicBezTo>
                  <a:pt x="2960439" y="855761"/>
                  <a:pt x="2961679" y="858241"/>
                  <a:pt x="2961679" y="863203"/>
                </a:cubicBezTo>
                <a:cubicBezTo>
                  <a:pt x="2961679" y="883047"/>
                  <a:pt x="2969121" y="885527"/>
                  <a:pt x="2984003" y="870644"/>
                </a:cubicBezTo>
                <a:lnTo>
                  <a:pt x="3006328" y="855761"/>
                </a:lnTo>
                <a:lnTo>
                  <a:pt x="3006328" y="863203"/>
                </a:lnTo>
                <a:cubicBezTo>
                  <a:pt x="3001367" y="868164"/>
                  <a:pt x="3000126" y="871885"/>
                  <a:pt x="3002607" y="874365"/>
                </a:cubicBezTo>
                <a:cubicBezTo>
                  <a:pt x="3005088" y="876845"/>
                  <a:pt x="3003847" y="878086"/>
                  <a:pt x="2998886" y="878086"/>
                </a:cubicBezTo>
                <a:cubicBezTo>
                  <a:pt x="2993925" y="878086"/>
                  <a:pt x="2990205" y="879326"/>
                  <a:pt x="2987724" y="881806"/>
                </a:cubicBezTo>
                <a:cubicBezTo>
                  <a:pt x="2985243" y="884286"/>
                  <a:pt x="2984003" y="888007"/>
                  <a:pt x="2984003" y="892968"/>
                </a:cubicBezTo>
                <a:lnTo>
                  <a:pt x="2998886" y="900410"/>
                </a:lnTo>
                <a:cubicBezTo>
                  <a:pt x="3003847" y="900410"/>
                  <a:pt x="3003847" y="897930"/>
                  <a:pt x="2998886" y="892968"/>
                </a:cubicBezTo>
                <a:lnTo>
                  <a:pt x="2991445" y="892968"/>
                </a:lnTo>
                <a:cubicBezTo>
                  <a:pt x="2996406" y="888007"/>
                  <a:pt x="3001367" y="886768"/>
                  <a:pt x="3006328" y="889248"/>
                </a:cubicBezTo>
                <a:cubicBezTo>
                  <a:pt x="3011288" y="891728"/>
                  <a:pt x="3013769" y="895448"/>
                  <a:pt x="3013769" y="900410"/>
                </a:cubicBezTo>
                <a:lnTo>
                  <a:pt x="3028652" y="885527"/>
                </a:lnTo>
                <a:cubicBezTo>
                  <a:pt x="3043535" y="860723"/>
                  <a:pt x="3050976" y="855761"/>
                  <a:pt x="3050976" y="870644"/>
                </a:cubicBezTo>
                <a:cubicBezTo>
                  <a:pt x="3050976" y="870644"/>
                  <a:pt x="3048495" y="870644"/>
                  <a:pt x="3043535" y="870644"/>
                </a:cubicBezTo>
                <a:cubicBezTo>
                  <a:pt x="3043535" y="870644"/>
                  <a:pt x="3042295" y="871885"/>
                  <a:pt x="3039814" y="874365"/>
                </a:cubicBezTo>
                <a:cubicBezTo>
                  <a:pt x="3037333" y="876845"/>
                  <a:pt x="3036094" y="878086"/>
                  <a:pt x="3036094" y="878086"/>
                </a:cubicBezTo>
                <a:cubicBezTo>
                  <a:pt x="3036094" y="883047"/>
                  <a:pt x="3036094" y="885527"/>
                  <a:pt x="3036094" y="885527"/>
                </a:cubicBezTo>
                <a:cubicBezTo>
                  <a:pt x="3031132" y="890488"/>
                  <a:pt x="3028652" y="895448"/>
                  <a:pt x="3028652" y="900410"/>
                </a:cubicBezTo>
                <a:cubicBezTo>
                  <a:pt x="3023691" y="910331"/>
                  <a:pt x="3016250" y="915293"/>
                  <a:pt x="3006328" y="915293"/>
                </a:cubicBezTo>
                <a:lnTo>
                  <a:pt x="2991445" y="907851"/>
                </a:lnTo>
                <a:cubicBezTo>
                  <a:pt x="2986484" y="907851"/>
                  <a:pt x="2981523" y="905371"/>
                  <a:pt x="2976562" y="900410"/>
                </a:cubicBezTo>
                <a:cubicBezTo>
                  <a:pt x="2981523" y="895448"/>
                  <a:pt x="2979043" y="890488"/>
                  <a:pt x="2969121" y="885527"/>
                </a:cubicBezTo>
                <a:cubicBezTo>
                  <a:pt x="2964160" y="885527"/>
                  <a:pt x="2960439" y="884286"/>
                  <a:pt x="2957958" y="881806"/>
                </a:cubicBezTo>
                <a:cubicBezTo>
                  <a:pt x="2955478" y="879326"/>
                  <a:pt x="2954238" y="878086"/>
                  <a:pt x="2954238" y="878086"/>
                </a:cubicBezTo>
                <a:lnTo>
                  <a:pt x="2946796" y="885527"/>
                </a:lnTo>
                <a:lnTo>
                  <a:pt x="2954238" y="900410"/>
                </a:lnTo>
                <a:cubicBezTo>
                  <a:pt x="2954238" y="905371"/>
                  <a:pt x="2951757" y="907851"/>
                  <a:pt x="2946796" y="907851"/>
                </a:cubicBezTo>
                <a:cubicBezTo>
                  <a:pt x="2946796" y="902890"/>
                  <a:pt x="2944316" y="902890"/>
                  <a:pt x="2939355" y="907851"/>
                </a:cubicBezTo>
                <a:cubicBezTo>
                  <a:pt x="2939355" y="922734"/>
                  <a:pt x="2944316" y="930175"/>
                  <a:pt x="2954238" y="930175"/>
                </a:cubicBezTo>
                <a:cubicBezTo>
                  <a:pt x="2959198" y="930175"/>
                  <a:pt x="2961679" y="932655"/>
                  <a:pt x="2961679" y="937617"/>
                </a:cubicBezTo>
                <a:lnTo>
                  <a:pt x="2946796" y="930175"/>
                </a:lnTo>
                <a:cubicBezTo>
                  <a:pt x="2941836" y="925214"/>
                  <a:pt x="2938115" y="925214"/>
                  <a:pt x="2935634" y="930175"/>
                </a:cubicBezTo>
                <a:cubicBezTo>
                  <a:pt x="2933154" y="935137"/>
                  <a:pt x="2935634" y="938857"/>
                  <a:pt x="2943076" y="941338"/>
                </a:cubicBezTo>
                <a:cubicBezTo>
                  <a:pt x="2950517" y="943818"/>
                  <a:pt x="2954238" y="950020"/>
                  <a:pt x="2954238" y="959941"/>
                </a:cubicBezTo>
                <a:lnTo>
                  <a:pt x="2954238" y="967382"/>
                </a:lnTo>
                <a:cubicBezTo>
                  <a:pt x="2964160" y="967382"/>
                  <a:pt x="2969121" y="969863"/>
                  <a:pt x="2969121" y="974824"/>
                </a:cubicBezTo>
                <a:cubicBezTo>
                  <a:pt x="2969121" y="974824"/>
                  <a:pt x="2966640" y="977304"/>
                  <a:pt x="2961679" y="982265"/>
                </a:cubicBezTo>
                <a:lnTo>
                  <a:pt x="2954238" y="974824"/>
                </a:lnTo>
                <a:lnTo>
                  <a:pt x="2946796" y="967382"/>
                </a:lnTo>
                <a:cubicBezTo>
                  <a:pt x="2946796" y="967382"/>
                  <a:pt x="2944316" y="967382"/>
                  <a:pt x="2939355" y="967382"/>
                </a:cubicBezTo>
                <a:cubicBezTo>
                  <a:pt x="2939355" y="962421"/>
                  <a:pt x="2941836" y="959941"/>
                  <a:pt x="2946796" y="959941"/>
                </a:cubicBezTo>
                <a:cubicBezTo>
                  <a:pt x="2946796" y="959941"/>
                  <a:pt x="2946796" y="958700"/>
                  <a:pt x="2946796" y="956220"/>
                </a:cubicBezTo>
                <a:cubicBezTo>
                  <a:pt x="2946796" y="953740"/>
                  <a:pt x="2944316" y="950020"/>
                  <a:pt x="2939355" y="945058"/>
                </a:cubicBezTo>
                <a:lnTo>
                  <a:pt x="2924472" y="937617"/>
                </a:lnTo>
                <a:cubicBezTo>
                  <a:pt x="2919511" y="942578"/>
                  <a:pt x="2914550" y="945058"/>
                  <a:pt x="2909589" y="945058"/>
                </a:cubicBezTo>
                <a:lnTo>
                  <a:pt x="2917031" y="937617"/>
                </a:lnTo>
                <a:cubicBezTo>
                  <a:pt x="2917031" y="937617"/>
                  <a:pt x="2919511" y="936376"/>
                  <a:pt x="2924472" y="933896"/>
                </a:cubicBezTo>
                <a:cubicBezTo>
                  <a:pt x="2929433" y="931416"/>
                  <a:pt x="2930674" y="928935"/>
                  <a:pt x="2928193" y="926455"/>
                </a:cubicBezTo>
                <a:cubicBezTo>
                  <a:pt x="2925712" y="923975"/>
                  <a:pt x="2925712" y="920254"/>
                  <a:pt x="2928193" y="915293"/>
                </a:cubicBezTo>
                <a:cubicBezTo>
                  <a:pt x="2930674" y="910331"/>
                  <a:pt x="2929433" y="907851"/>
                  <a:pt x="2924472" y="907851"/>
                </a:cubicBezTo>
                <a:cubicBezTo>
                  <a:pt x="2919511" y="907851"/>
                  <a:pt x="2917031" y="907851"/>
                  <a:pt x="2917031" y="907851"/>
                </a:cubicBezTo>
                <a:lnTo>
                  <a:pt x="2909589" y="907851"/>
                </a:lnTo>
                <a:lnTo>
                  <a:pt x="2902148" y="900410"/>
                </a:lnTo>
                <a:cubicBezTo>
                  <a:pt x="2907109" y="895448"/>
                  <a:pt x="2910829" y="894209"/>
                  <a:pt x="2913310" y="896689"/>
                </a:cubicBezTo>
                <a:cubicBezTo>
                  <a:pt x="2915791" y="899169"/>
                  <a:pt x="2920751" y="896689"/>
                  <a:pt x="2928193" y="889248"/>
                </a:cubicBezTo>
                <a:cubicBezTo>
                  <a:pt x="2935634" y="881806"/>
                  <a:pt x="2939355" y="875605"/>
                  <a:pt x="2939355" y="870644"/>
                </a:cubicBezTo>
                <a:lnTo>
                  <a:pt x="2946796" y="855761"/>
                </a:lnTo>
                <a:cubicBezTo>
                  <a:pt x="2951757" y="850800"/>
                  <a:pt x="2954238" y="845840"/>
                  <a:pt x="2954238" y="840879"/>
                </a:cubicBezTo>
                <a:lnTo>
                  <a:pt x="2961679" y="840879"/>
                </a:lnTo>
                <a:cubicBezTo>
                  <a:pt x="2961679" y="825996"/>
                  <a:pt x="2971601" y="818554"/>
                  <a:pt x="2991445" y="818554"/>
                </a:cubicBezTo>
                <a:close/>
                <a:moveTo>
                  <a:pt x="3789536" y="815764"/>
                </a:moveTo>
                <a:cubicBezTo>
                  <a:pt x="3788295" y="816384"/>
                  <a:pt x="3787675" y="818554"/>
                  <a:pt x="3787675" y="822275"/>
                </a:cubicBezTo>
                <a:cubicBezTo>
                  <a:pt x="3787675" y="829716"/>
                  <a:pt x="3787675" y="833437"/>
                  <a:pt x="3787675" y="833437"/>
                </a:cubicBezTo>
                <a:lnTo>
                  <a:pt x="3795117" y="840879"/>
                </a:lnTo>
                <a:lnTo>
                  <a:pt x="3802558" y="833437"/>
                </a:lnTo>
                <a:lnTo>
                  <a:pt x="3795117" y="818554"/>
                </a:lnTo>
                <a:cubicBezTo>
                  <a:pt x="3792636" y="816074"/>
                  <a:pt x="3790776" y="815143"/>
                  <a:pt x="3789536" y="815764"/>
                </a:cubicBezTo>
                <a:close/>
                <a:moveTo>
                  <a:pt x="5722441" y="811113"/>
                </a:moveTo>
                <a:lnTo>
                  <a:pt x="5744765" y="811113"/>
                </a:lnTo>
                <a:cubicBezTo>
                  <a:pt x="5749726" y="821034"/>
                  <a:pt x="5752206" y="828476"/>
                  <a:pt x="5752206" y="833437"/>
                </a:cubicBezTo>
                <a:lnTo>
                  <a:pt x="5759648" y="848320"/>
                </a:lnTo>
                <a:lnTo>
                  <a:pt x="5767089" y="848320"/>
                </a:lnTo>
                <a:lnTo>
                  <a:pt x="5774531" y="855761"/>
                </a:lnTo>
                <a:cubicBezTo>
                  <a:pt x="5774531" y="870644"/>
                  <a:pt x="5767089" y="878086"/>
                  <a:pt x="5752206" y="878086"/>
                </a:cubicBezTo>
                <a:cubicBezTo>
                  <a:pt x="5752206" y="883047"/>
                  <a:pt x="5748486" y="884286"/>
                  <a:pt x="5741044" y="881806"/>
                </a:cubicBezTo>
                <a:cubicBezTo>
                  <a:pt x="5733603" y="879326"/>
                  <a:pt x="5728641" y="875605"/>
                  <a:pt x="5726161" y="870644"/>
                </a:cubicBezTo>
                <a:cubicBezTo>
                  <a:pt x="5723681" y="865683"/>
                  <a:pt x="5724921" y="863203"/>
                  <a:pt x="5729882" y="863203"/>
                </a:cubicBezTo>
                <a:cubicBezTo>
                  <a:pt x="5734843" y="863203"/>
                  <a:pt x="5737324" y="863203"/>
                  <a:pt x="5737324" y="863203"/>
                </a:cubicBezTo>
                <a:lnTo>
                  <a:pt x="5729882" y="855761"/>
                </a:lnTo>
                <a:cubicBezTo>
                  <a:pt x="5724921" y="860723"/>
                  <a:pt x="5722441" y="861962"/>
                  <a:pt x="5722441" y="859482"/>
                </a:cubicBezTo>
                <a:cubicBezTo>
                  <a:pt x="5722441" y="857002"/>
                  <a:pt x="5719961" y="855761"/>
                  <a:pt x="5714999" y="855761"/>
                </a:cubicBezTo>
                <a:lnTo>
                  <a:pt x="5729882" y="885527"/>
                </a:lnTo>
                <a:lnTo>
                  <a:pt x="5722441" y="900410"/>
                </a:lnTo>
                <a:lnTo>
                  <a:pt x="5707558" y="892968"/>
                </a:lnTo>
                <a:cubicBezTo>
                  <a:pt x="5702597" y="888007"/>
                  <a:pt x="5705078" y="888007"/>
                  <a:pt x="5714999" y="892968"/>
                </a:cubicBezTo>
                <a:lnTo>
                  <a:pt x="5722441" y="885527"/>
                </a:lnTo>
                <a:cubicBezTo>
                  <a:pt x="5717479" y="885527"/>
                  <a:pt x="5714999" y="885527"/>
                  <a:pt x="5714999" y="885527"/>
                </a:cubicBezTo>
                <a:cubicBezTo>
                  <a:pt x="5714999" y="885527"/>
                  <a:pt x="5712519" y="885527"/>
                  <a:pt x="5707558" y="885527"/>
                </a:cubicBezTo>
                <a:cubicBezTo>
                  <a:pt x="5707558" y="880566"/>
                  <a:pt x="5705078" y="878086"/>
                  <a:pt x="5700116" y="878086"/>
                </a:cubicBezTo>
                <a:lnTo>
                  <a:pt x="5692675" y="870644"/>
                </a:lnTo>
                <a:cubicBezTo>
                  <a:pt x="5692675" y="865683"/>
                  <a:pt x="5695155" y="863203"/>
                  <a:pt x="5700116" y="863203"/>
                </a:cubicBezTo>
                <a:cubicBezTo>
                  <a:pt x="5695155" y="858241"/>
                  <a:pt x="5695155" y="854521"/>
                  <a:pt x="5700116" y="852041"/>
                </a:cubicBezTo>
                <a:cubicBezTo>
                  <a:pt x="5705078" y="849561"/>
                  <a:pt x="5706317" y="847079"/>
                  <a:pt x="5703837" y="844599"/>
                </a:cubicBezTo>
                <a:cubicBezTo>
                  <a:pt x="5701357" y="842119"/>
                  <a:pt x="5700116" y="838398"/>
                  <a:pt x="5700116" y="833437"/>
                </a:cubicBezTo>
                <a:lnTo>
                  <a:pt x="5700116" y="825996"/>
                </a:lnTo>
                <a:cubicBezTo>
                  <a:pt x="5700116" y="821034"/>
                  <a:pt x="5702597" y="817314"/>
                  <a:pt x="5707558" y="814834"/>
                </a:cubicBezTo>
                <a:cubicBezTo>
                  <a:pt x="5712519" y="812354"/>
                  <a:pt x="5717479" y="811113"/>
                  <a:pt x="5722441" y="811113"/>
                </a:cubicBezTo>
                <a:close/>
                <a:moveTo>
                  <a:pt x="5101083" y="811113"/>
                </a:moveTo>
                <a:cubicBezTo>
                  <a:pt x="5103563" y="811113"/>
                  <a:pt x="5104804" y="812354"/>
                  <a:pt x="5104804" y="814834"/>
                </a:cubicBezTo>
                <a:cubicBezTo>
                  <a:pt x="5104804" y="817314"/>
                  <a:pt x="5102324" y="818554"/>
                  <a:pt x="5097363" y="818554"/>
                </a:cubicBezTo>
                <a:cubicBezTo>
                  <a:pt x="5097363" y="813593"/>
                  <a:pt x="5098603" y="811113"/>
                  <a:pt x="5101083" y="811113"/>
                </a:cubicBezTo>
                <a:close/>
                <a:moveTo>
                  <a:pt x="4115097" y="811113"/>
                </a:moveTo>
                <a:cubicBezTo>
                  <a:pt x="4115097" y="816074"/>
                  <a:pt x="4115097" y="818554"/>
                  <a:pt x="4115097" y="818554"/>
                </a:cubicBezTo>
                <a:cubicBezTo>
                  <a:pt x="4115097" y="818554"/>
                  <a:pt x="4115097" y="821034"/>
                  <a:pt x="4115097" y="825996"/>
                </a:cubicBezTo>
                <a:lnTo>
                  <a:pt x="4122539" y="818554"/>
                </a:lnTo>
                <a:cubicBezTo>
                  <a:pt x="4122539" y="818554"/>
                  <a:pt x="4122539" y="816074"/>
                  <a:pt x="4122539" y="811113"/>
                </a:cubicBezTo>
                <a:close/>
                <a:moveTo>
                  <a:pt x="4070449" y="811113"/>
                </a:moveTo>
                <a:lnTo>
                  <a:pt x="4070449" y="818554"/>
                </a:lnTo>
                <a:lnTo>
                  <a:pt x="4077890" y="818554"/>
                </a:lnTo>
                <a:cubicBezTo>
                  <a:pt x="4077890" y="813593"/>
                  <a:pt x="4075410" y="811113"/>
                  <a:pt x="4070449" y="811113"/>
                </a:cubicBezTo>
                <a:close/>
                <a:moveTo>
                  <a:pt x="3769072" y="811113"/>
                </a:moveTo>
                <a:cubicBezTo>
                  <a:pt x="3771552" y="811113"/>
                  <a:pt x="3772792" y="812354"/>
                  <a:pt x="3772792" y="814834"/>
                </a:cubicBezTo>
                <a:cubicBezTo>
                  <a:pt x="3772792" y="817314"/>
                  <a:pt x="3770312" y="818554"/>
                  <a:pt x="3765351" y="818554"/>
                </a:cubicBezTo>
                <a:cubicBezTo>
                  <a:pt x="3765351" y="813593"/>
                  <a:pt x="3766591" y="811113"/>
                  <a:pt x="3769072" y="811113"/>
                </a:cubicBezTo>
                <a:close/>
                <a:moveTo>
                  <a:pt x="3653730" y="811113"/>
                </a:moveTo>
                <a:lnTo>
                  <a:pt x="3661171" y="811113"/>
                </a:lnTo>
                <a:cubicBezTo>
                  <a:pt x="3666132" y="811113"/>
                  <a:pt x="3666132" y="813593"/>
                  <a:pt x="3661171" y="818554"/>
                </a:cubicBezTo>
                <a:cubicBezTo>
                  <a:pt x="3656211" y="818554"/>
                  <a:pt x="3653730" y="816074"/>
                  <a:pt x="3653730" y="811113"/>
                </a:cubicBezTo>
                <a:close/>
                <a:moveTo>
                  <a:pt x="3095624" y="811113"/>
                </a:moveTo>
                <a:cubicBezTo>
                  <a:pt x="3100585" y="811113"/>
                  <a:pt x="3103066" y="811113"/>
                  <a:pt x="3103066" y="811113"/>
                </a:cubicBezTo>
                <a:cubicBezTo>
                  <a:pt x="3108027" y="816074"/>
                  <a:pt x="3108027" y="818554"/>
                  <a:pt x="3103066" y="818554"/>
                </a:cubicBezTo>
                <a:close/>
                <a:moveTo>
                  <a:pt x="3032373" y="811113"/>
                </a:moveTo>
                <a:cubicBezTo>
                  <a:pt x="3034853" y="811113"/>
                  <a:pt x="3036094" y="811113"/>
                  <a:pt x="3036094" y="811113"/>
                </a:cubicBezTo>
                <a:cubicBezTo>
                  <a:pt x="3036094" y="811113"/>
                  <a:pt x="3036094" y="812354"/>
                  <a:pt x="3036094" y="814834"/>
                </a:cubicBezTo>
                <a:cubicBezTo>
                  <a:pt x="3036094" y="817314"/>
                  <a:pt x="3033613" y="818554"/>
                  <a:pt x="3028652" y="818554"/>
                </a:cubicBezTo>
                <a:cubicBezTo>
                  <a:pt x="3028652" y="813593"/>
                  <a:pt x="3029892" y="811113"/>
                  <a:pt x="3032373" y="811113"/>
                </a:cubicBezTo>
                <a:close/>
                <a:moveTo>
                  <a:pt x="6042421" y="803672"/>
                </a:moveTo>
                <a:cubicBezTo>
                  <a:pt x="6042421" y="808633"/>
                  <a:pt x="6043662" y="812354"/>
                  <a:pt x="6046142" y="814834"/>
                </a:cubicBezTo>
                <a:cubicBezTo>
                  <a:pt x="6048622" y="817314"/>
                  <a:pt x="6049863" y="816074"/>
                  <a:pt x="6049863" y="811113"/>
                </a:cubicBezTo>
                <a:cubicBezTo>
                  <a:pt x="6049863" y="811113"/>
                  <a:pt x="6047382" y="808633"/>
                  <a:pt x="6042421" y="803672"/>
                </a:cubicBezTo>
                <a:close/>
                <a:moveTo>
                  <a:pt x="5938241" y="803672"/>
                </a:moveTo>
                <a:lnTo>
                  <a:pt x="5938241" y="811113"/>
                </a:lnTo>
                <a:lnTo>
                  <a:pt x="5930800" y="811113"/>
                </a:lnTo>
                <a:close/>
                <a:moveTo>
                  <a:pt x="4911327" y="803672"/>
                </a:moveTo>
                <a:lnTo>
                  <a:pt x="4933652" y="811113"/>
                </a:lnTo>
                <a:cubicBezTo>
                  <a:pt x="4928690" y="811113"/>
                  <a:pt x="4926210" y="812354"/>
                  <a:pt x="4926210" y="814834"/>
                </a:cubicBezTo>
                <a:cubicBezTo>
                  <a:pt x="4926210" y="817314"/>
                  <a:pt x="4931172" y="816074"/>
                  <a:pt x="4941093" y="811113"/>
                </a:cubicBezTo>
                <a:lnTo>
                  <a:pt x="4941093" y="825996"/>
                </a:lnTo>
                <a:cubicBezTo>
                  <a:pt x="4926210" y="835917"/>
                  <a:pt x="4911327" y="842119"/>
                  <a:pt x="4896445" y="844599"/>
                </a:cubicBezTo>
                <a:cubicBezTo>
                  <a:pt x="4881562" y="847079"/>
                  <a:pt x="4874120" y="845840"/>
                  <a:pt x="4874120" y="840879"/>
                </a:cubicBezTo>
                <a:lnTo>
                  <a:pt x="4874120" y="837158"/>
                </a:lnTo>
                <a:cubicBezTo>
                  <a:pt x="4874120" y="839638"/>
                  <a:pt x="4875361" y="840879"/>
                  <a:pt x="4877841" y="840879"/>
                </a:cubicBezTo>
                <a:cubicBezTo>
                  <a:pt x="4880321" y="840879"/>
                  <a:pt x="4884042" y="840879"/>
                  <a:pt x="4889003" y="840879"/>
                </a:cubicBezTo>
                <a:cubicBezTo>
                  <a:pt x="4893965" y="840879"/>
                  <a:pt x="4896445" y="838398"/>
                  <a:pt x="4896445" y="833437"/>
                </a:cubicBezTo>
                <a:cubicBezTo>
                  <a:pt x="4896445" y="838398"/>
                  <a:pt x="4900165" y="838398"/>
                  <a:pt x="4907607" y="833437"/>
                </a:cubicBezTo>
                <a:cubicBezTo>
                  <a:pt x="4915048" y="828476"/>
                  <a:pt x="4921249" y="825996"/>
                  <a:pt x="4926210" y="825996"/>
                </a:cubicBezTo>
                <a:cubicBezTo>
                  <a:pt x="4931172" y="825996"/>
                  <a:pt x="4931172" y="823516"/>
                  <a:pt x="4926210" y="818554"/>
                </a:cubicBezTo>
                <a:lnTo>
                  <a:pt x="4918769" y="811113"/>
                </a:lnTo>
                <a:cubicBezTo>
                  <a:pt x="4913808" y="811113"/>
                  <a:pt x="4911327" y="808633"/>
                  <a:pt x="4911327" y="803672"/>
                </a:cubicBezTo>
                <a:close/>
                <a:moveTo>
                  <a:pt x="4606230" y="803672"/>
                </a:moveTo>
                <a:lnTo>
                  <a:pt x="4606230" y="811113"/>
                </a:lnTo>
                <a:cubicBezTo>
                  <a:pt x="4601269" y="811113"/>
                  <a:pt x="4600029" y="809872"/>
                  <a:pt x="4602509" y="807392"/>
                </a:cubicBezTo>
                <a:cubicBezTo>
                  <a:pt x="4604990" y="804912"/>
                  <a:pt x="4606230" y="803672"/>
                  <a:pt x="4606230" y="803672"/>
                </a:cubicBezTo>
                <a:close/>
                <a:moveTo>
                  <a:pt x="3925341" y="803672"/>
                </a:moveTo>
                <a:cubicBezTo>
                  <a:pt x="3922861" y="803672"/>
                  <a:pt x="3917900" y="807392"/>
                  <a:pt x="3910458" y="814834"/>
                </a:cubicBezTo>
                <a:cubicBezTo>
                  <a:pt x="3903017" y="822275"/>
                  <a:pt x="3900537" y="827236"/>
                  <a:pt x="3903017" y="829716"/>
                </a:cubicBezTo>
                <a:cubicBezTo>
                  <a:pt x="3905497" y="832197"/>
                  <a:pt x="3904257" y="835917"/>
                  <a:pt x="3899296" y="840879"/>
                </a:cubicBezTo>
                <a:lnTo>
                  <a:pt x="3914179" y="840879"/>
                </a:lnTo>
                <a:cubicBezTo>
                  <a:pt x="3924101" y="835917"/>
                  <a:pt x="3926582" y="830957"/>
                  <a:pt x="3921621" y="825996"/>
                </a:cubicBezTo>
                <a:cubicBezTo>
                  <a:pt x="3916660" y="821034"/>
                  <a:pt x="3916660" y="818554"/>
                  <a:pt x="3921621" y="818554"/>
                </a:cubicBezTo>
                <a:lnTo>
                  <a:pt x="3936503" y="818554"/>
                </a:lnTo>
                <a:cubicBezTo>
                  <a:pt x="3941464" y="818554"/>
                  <a:pt x="3941464" y="816074"/>
                  <a:pt x="3936503" y="811113"/>
                </a:cubicBezTo>
                <a:cubicBezTo>
                  <a:pt x="3931542" y="806152"/>
                  <a:pt x="3927822" y="803672"/>
                  <a:pt x="3925341" y="803672"/>
                </a:cubicBezTo>
                <a:close/>
                <a:moveTo>
                  <a:pt x="3743027" y="803672"/>
                </a:moveTo>
                <a:lnTo>
                  <a:pt x="3743027" y="818554"/>
                </a:lnTo>
                <a:cubicBezTo>
                  <a:pt x="3747988" y="818554"/>
                  <a:pt x="3749228" y="821034"/>
                  <a:pt x="3746748" y="825996"/>
                </a:cubicBezTo>
                <a:cubicBezTo>
                  <a:pt x="3744267" y="830957"/>
                  <a:pt x="3745507" y="834678"/>
                  <a:pt x="3750468" y="837158"/>
                </a:cubicBezTo>
                <a:cubicBezTo>
                  <a:pt x="3755429" y="839638"/>
                  <a:pt x="3755429" y="840879"/>
                  <a:pt x="3750468" y="840879"/>
                </a:cubicBezTo>
                <a:cubicBezTo>
                  <a:pt x="3740546" y="850800"/>
                  <a:pt x="3738066" y="858241"/>
                  <a:pt x="3743027" y="863203"/>
                </a:cubicBezTo>
                <a:lnTo>
                  <a:pt x="3750468" y="855761"/>
                </a:lnTo>
                <a:cubicBezTo>
                  <a:pt x="3750468" y="855761"/>
                  <a:pt x="3750468" y="853281"/>
                  <a:pt x="3750468" y="848320"/>
                </a:cubicBezTo>
                <a:lnTo>
                  <a:pt x="3757910" y="840879"/>
                </a:lnTo>
                <a:cubicBezTo>
                  <a:pt x="3757910" y="840879"/>
                  <a:pt x="3757910" y="839638"/>
                  <a:pt x="3757910" y="837158"/>
                </a:cubicBezTo>
                <a:cubicBezTo>
                  <a:pt x="3757910" y="834678"/>
                  <a:pt x="3760390" y="833437"/>
                  <a:pt x="3765351" y="833437"/>
                </a:cubicBezTo>
                <a:cubicBezTo>
                  <a:pt x="3770312" y="833437"/>
                  <a:pt x="3772792" y="830957"/>
                  <a:pt x="3772792" y="825996"/>
                </a:cubicBezTo>
                <a:lnTo>
                  <a:pt x="3772792" y="814834"/>
                </a:lnTo>
                <a:lnTo>
                  <a:pt x="3772792" y="811113"/>
                </a:lnTo>
                <a:cubicBezTo>
                  <a:pt x="3772792" y="811113"/>
                  <a:pt x="3775273" y="809872"/>
                  <a:pt x="3780234" y="807392"/>
                </a:cubicBezTo>
                <a:cubicBezTo>
                  <a:pt x="3785195" y="804912"/>
                  <a:pt x="3785195" y="803672"/>
                  <a:pt x="3780234" y="803672"/>
                </a:cubicBezTo>
                <a:lnTo>
                  <a:pt x="3765351" y="803672"/>
                </a:lnTo>
                <a:lnTo>
                  <a:pt x="3757910" y="811113"/>
                </a:lnTo>
                <a:lnTo>
                  <a:pt x="3750468" y="811113"/>
                </a:lnTo>
                <a:cubicBezTo>
                  <a:pt x="3750468" y="806152"/>
                  <a:pt x="3747988" y="803672"/>
                  <a:pt x="3743027" y="803672"/>
                </a:cubicBezTo>
                <a:close/>
                <a:moveTo>
                  <a:pt x="3037954" y="799021"/>
                </a:moveTo>
                <a:cubicBezTo>
                  <a:pt x="3039194" y="798401"/>
                  <a:pt x="3041054" y="798711"/>
                  <a:pt x="3043535" y="799951"/>
                </a:cubicBezTo>
                <a:cubicBezTo>
                  <a:pt x="3048495" y="802431"/>
                  <a:pt x="3048495" y="803672"/>
                  <a:pt x="3043535" y="803672"/>
                </a:cubicBezTo>
                <a:cubicBezTo>
                  <a:pt x="3038574" y="808633"/>
                  <a:pt x="3036094" y="808633"/>
                  <a:pt x="3036094" y="803672"/>
                </a:cubicBezTo>
                <a:cubicBezTo>
                  <a:pt x="3036094" y="801191"/>
                  <a:pt x="3036714" y="799641"/>
                  <a:pt x="3037954" y="799021"/>
                </a:cubicBezTo>
                <a:close/>
                <a:moveTo>
                  <a:pt x="3858369" y="796230"/>
                </a:moveTo>
                <a:cubicBezTo>
                  <a:pt x="3855888" y="796230"/>
                  <a:pt x="3854648" y="797471"/>
                  <a:pt x="3854648" y="799951"/>
                </a:cubicBezTo>
                <a:cubicBezTo>
                  <a:pt x="3854648" y="802431"/>
                  <a:pt x="3855888" y="803672"/>
                  <a:pt x="3858369" y="803672"/>
                </a:cubicBezTo>
                <a:cubicBezTo>
                  <a:pt x="3860849" y="803672"/>
                  <a:pt x="3862089" y="802431"/>
                  <a:pt x="3862089" y="799951"/>
                </a:cubicBezTo>
                <a:cubicBezTo>
                  <a:pt x="3862089" y="797471"/>
                  <a:pt x="3860849" y="796230"/>
                  <a:pt x="3858369" y="796230"/>
                </a:cubicBezTo>
                <a:close/>
                <a:moveTo>
                  <a:pt x="3564433" y="796230"/>
                </a:moveTo>
                <a:lnTo>
                  <a:pt x="3564433" y="803672"/>
                </a:lnTo>
                <a:lnTo>
                  <a:pt x="3549550" y="803672"/>
                </a:lnTo>
                <a:cubicBezTo>
                  <a:pt x="3549550" y="798710"/>
                  <a:pt x="3554511" y="796230"/>
                  <a:pt x="3564433" y="796230"/>
                </a:cubicBezTo>
                <a:close/>
                <a:moveTo>
                  <a:pt x="3289101" y="796230"/>
                </a:moveTo>
                <a:cubicBezTo>
                  <a:pt x="3289101" y="796230"/>
                  <a:pt x="3289101" y="797471"/>
                  <a:pt x="3289101" y="799951"/>
                </a:cubicBezTo>
                <a:cubicBezTo>
                  <a:pt x="3289101" y="802431"/>
                  <a:pt x="3291582" y="803672"/>
                  <a:pt x="3296542" y="803672"/>
                </a:cubicBezTo>
                <a:lnTo>
                  <a:pt x="3303984" y="803672"/>
                </a:lnTo>
                <a:cubicBezTo>
                  <a:pt x="3299023" y="798710"/>
                  <a:pt x="3294062" y="796230"/>
                  <a:pt x="3289101" y="796230"/>
                </a:cubicBezTo>
                <a:close/>
                <a:moveTo>
                  <a:pt x="5774531" y="788789"/>
                </a:moveTo>
                <a:cubicBezTo>
                  <a:pt x="5774531" y="788789"/>
                  <a:pt x="5777011" y="791269"/>
                  <a:pt x="5781972" y="796230"/>
                </a:cubicBezTo>
                <a:lnTo>
                  <a:pt x="5789413" y="803672"/>
                </a:lnTo>
                <a:cubicBezTo>
                  <a:pt x="5789413" y="798710"/>
                  <a:pt x="5791893" y="796230"/>
                  <a:pt x="5796855" y="796230"/>
                </a:cubicBezTo>
                <a:cubicBezTo>
                  <a:pt x="5796855" y="791269"/>
                  <a:pt x="5795614" y="788789"/>
                  <a:pt x="5793134" y="788789"/>
                </a:cubicBezTo>
                <a:cubicBezTo>
                  <a:pt x="5790654" y="788789"/>
                  <a:pt x="5789413" y="788789"/>
                  <a:pt x="5789413" y="788789"/>
                </a:cubicBezTo>
                <a:cubicBezTo>
                  <a:pt x="5784452" y="793750"/>
                  <a:pt x="5781972" y="793750"/>
                  <a:pt x="5781972" y="788789"/>
                </a:cubicBezTo>
                <a:cubicBezTo>
                  <a:pt x="5781972" y="788789"/>
                  <a:pt x="5779492" y="788789"/>
                  <a:pt x="5774531" y="788789"/>
                </a:cubicBezTo>
                <a:close/>
                <a:moveTo>
                  <a:pt x="3315146" y="788789"/>
                </a:moveTo>
                <a:cubicBezTo>
                  <a:pt x="3312665" y="788789"/>
                  <a:pt x="3311426" y="790029"/>
                  <a:pt x="3311426" y="792509"/>
                </a:cubicBezTo>
                <a:cubicBezTo>
                  <a:pt x="3311426" y="794989"/>
                  <a:pt x="3313906" y="796230"/>
                  <a:pt x="3318867" y="796230"/>
                </a:cubicBezTo>
                <a:cubicBezTo>
                  <a:pt x="3318867" y="791269"/>
                  <a:pt x="3317627" y="788789"/>
                  <a:pt x="3315146" y="788789"/>
                </a:cubicBezTo>
                <a:close/>
                <a:moveTo>
                  <a:pt x="3047255" y="788789"/>
                </a:moveTo>
                <a:cubicBezTo>
                  <a:pt x="3049736" y="788789"/>
                  <a:pt x="3050976" y="788789"/>
                  <a:pt x="3050976" y="788789"/>
                </a:cubicBezTo>
                <a:cubicBezTo>
                  <a:pt x="3055937" y="788789"/>
                  <a:pt x="3055937" y="791269"/>
                  <a:pt x="3050976" y="796230"/>
                </a:cubicBezTo>
                <a:cubicBezTo>
                  <a:pt x="3050976" y="796230"/>
                  <a:pt x="3048495" y="796230"/>
                  <a:pt x="3043535" y="796230"/>
                </a:cubicBezTo>
                <a:cubicBezTo>
                  <a:pt x="3043535" y="791269"/>
                  <a:pt x="3044775" y="788789"/>
                  <a:pt x="3047255" y="788789"/>
                </a:cubicBezTo>
                <a:close/>
                <a:moveTo>
                  <a:pt x="4983881" y="784138"/>
                </a:moveTo>
                <a:cubicBezTo>
                  <a:pt x="4985121" y="784758"/>
                  <a:pt x="4985741" y="786308"/>
                  <a:pt x="4985741" y="788789"/>
                </a:cubicBezTo>
                <a:cubicBezTo>
                  <a:pt x="4985741" y="793750"/>
                  <a:pt x="4983261" y="793750"/>
                  <a:pt x="4978300" y="788789"/>
                </a:cubicBezTo>
                <a:cubicBezTo>
                  <a:pt x="4973339" y="788789"/>
                  <a:pt x="4973339" y="787548"/>
                  <a:pt x="4978300" y="785068"/>
                </a:cubicBezTo>
                <a:cubicBezTo>
                  <a:pt x="4980781" y="783828"/>
                  <a:pt x="4982641" y="783518"/>
                  <a:pt x="4983881" y="784138"/>
                </a:cubicBezTo>
                <a:close/>
                <a:moveTo>
                  <a:pt x="5960566" y="781347"/>
                </a:moveTo>
                <a:lnTo>
                  <a:pt x="5968007" y="781347"/>
                </a:lnTo>
                <a:lnTo>
                  <a:pt x="5960566" y="788789"/>
                </a:lnTo>
                <a:cubicBezTo>
                  <a:pt x="5955604" y="788789"/>
                  <a:pt x="5953124" y="787548"/>
                  <a:pt x="5953124" y="785068"/>
                </a:cubicBezTo>
                <a:cubicBezTo>
                  <a:pt x="5953124" y="782588"/>
                  <a:pt x="5955604" y="781347"/>
                  <a:pt x="5960566" y="781347"/>
                </a:cubicBezTo>
                <a:close/>
                <a:moveTo>
                  <a:pt x="5744765" y="781347"/>
                </a:moveTo>
                <a:cubicBezTo>
                  <a:pt x="5749726" y="781347"/>
                  <a:pt x="5752206" y="783827"/>
                  <a:pt x="5752206" y="788789"/>
                </a:cubicBezTo>
                <a:cubicBezTo>
                  <a:pt x="5752206" y="788789"/>
                  <a:pt x="5749726" y="788789"/>
                  <a:pt x="5744765" y="788789"/>
                </a:cubicBezTo>
                <a:cubicBezTo>
                  <a:pt x="5744765" y="783827"/>
                  <a:pt x="5744765" y="781347"/>
                  <a:pt x="5744765" y="781347"/>
                </a:cubicBezTo>
                <a:close/>
                <a:moveTo>
                  <a:pt x="5342929" y="781347"/>
                </a:moveTo>
                <a:cubicBezTo>
                  <a:pt x="5347890" y="781347"/>
                  <a:pt x="5350370" y="781347"/>
                  <a:pt x="5350370" y="781347"/>
                </a:cubicBezTo>
                <a:cubicBezTo>
                  <a:pt x="5350370" y="781347"/>
                  <a:pt x="5350370" y="783827"/>
                  <a:pt x="5350370" y="788789"/>
                </a:cubicBezTo>
                <a:lnTo>
                  <a:pt x="5342929" y="788789"/>
                </a:lnTo>
                <a:cubicBezTo>
                  <a:pt x="5342929" y="788789"/>
                  <a:pt x="5342929" y="786309"/>
                  <a:pt x="5342929" y="781347"/>
                </a:cubicBezTo>
                <a:close/>
                <a:moveTo>
                  <a:pt x="5104804" y="781347"/>
                </a:moveTo>
                <a:lnTo>
                  <a:pt x="5104804" y="788789"/>
                </a:lnTo>
                <a:cubicBezTo>
                  <a:pt x="5099843" y="788789"/>
                  <a:pt x="5097363" y="788789"/>
                  <a:pt x="5097363" y="788789"/>
                </a:cubicBezTo>
                <a:close/>
                <a:moveTo>
                  <a:pt x="3095624" y="781347"/>
                </a:moveTo>
                <a:lnTo>
                  <a:pt x="3117949" y="788789"/>
                </a:lnTo>
                <a:cubicBezTo>
                  <a:pt x="3112988" y="788789"/>
                  <a:pt x="3109267" y="788789"/>
                  <a:pt x="3106787" y="788789"/>
                </a:cubicBezTo>
                <a:cubicBezTo>
                  <a:pt x="3104306" y="788789"/>
                  <a:pt x="3103066" y="788789"/>
                  <a:pt x="3103066" y="788789"/>
                </a:cubicBezTo>
                <a:close/>
                <a:moveTo>
                  <a:pt x="5022949" y="773906"/>
                </a:moveTo>
                <a:lnTo>
                  <a:pt x="5030390" y="773906"/>
                </a:lnTo>
                <a:cubicBezTo>
                  <a:pt x="5035351" y="778867"/>
                  <a:pt x="5037831" y="781347"/>
                  <a:pt x="5037831" y="781347"/>
                </a:cubicBezTo>
                <a:cubicBezTo>
                  <a:pt x="5037831" y="786309"/>
                  <a:pt x="5037831" y="788789"/>
                  <a:pt x="5037831" y="788789"/>
                </a:cubicBezTo>
                <a:cubicBezTo>
                  <a:pt x="5037831" y="788789"/>
                  <a:pt x="5035351" y="788789"/>
                  <a:pt x="5030390" y="788789"/>
                </a:cubicBezTo>
                <a:cubicBezTo>
                  <a:pt x="5030390" y="788789"/>
                  <a:pt x="5027910" y="788789"/>
                  <a:pt x="5022949" y="788789"/>
                </a:cubicBezTo>
                <a:cubicBezTo>
                  <a:pt x="5017987" y="788789"/>
                  <a:pt x="5014266" y="788789"/>
                  <a:pt x="5011786" y="788789"/>
                </a:cubicBezTo>
                <a:cubicBezTo>
                  <a:pt x="5009306" y="788789"/>
                  <a:pt x="5008066" y="788789"/>
                  <a:pt x="5008066" y="788789"/>
                </a:cubicBezTo>
                <a:lnTo>
                  <a:pt x="5015507" y="781347"/>
                </a:lnTo>
                <a:cubicBezTo>
                  <a:pt x="5020468" y="781347"/>
                  <a:pt x="5022949" y="778867"/>
                  <a:pt x="5022949" y="773906"/>
                </a:cubicBezTo>
                <a:close/>
                <a:moveTo>
                  <a:pt x="4926210" y="773906"/>
                </a:moveTo>
                <a:cubicBezTo>
                  <a:pt x="4926210" y="773906"/>
                  <a:pt x="4926210" y="776386"/>
                  <a:pt x="4926210" y="781347"/>
                </a:cubicBezTo>
                <a:cubicBezTo>
                  <a:pt x="4926210" y="781347"/>
                  <a:pt x="4923730" y="781347"/>
                  <a:pt x="4918769" y="781347"/>
                </a:cubicBezTo>
                <a:cubicBezTo>
                  <a:pt x="4918769" y="776386"/>
                  <a:pt x="4921249" y="773906"/>
                  <a:pt x="4926210" y="773906"/>
                </a:cubicBezTo>
                <a:close/>
                <a:moveTo>
                  <a:pt x="4639716" y="773906"/>
                </a:moveTo>
                <a:cubicBezTo>
                  <a:pt x="4637236" y="773906"/>
                  <a:pt x="4635996" y="776386"/>
                  <a:pt x="4635996" y="781347"/>
                </a:cubicBezTo>
                <a:cubicBezTo>
                  <a:pt x="4635996" y="786309"/>
                  <a:pt x="4634755" y="788789"/>
                  <a:pt x="4632275" y="788789"/>
                </a:cubicBezTo>
                <a:cubicBezTo>
                  <a:pt x="4629795" y="788789"/>
                  <a:pt x="4626074" y="788789"/>
                  <a:pt x="4621113" y="788789"/>
                </a:cubicBezTo>
                <a:lnTo>
                  <a:pt x="4613671" y="788789"/>
                </a:lnTo>
                <a:lnTo>
                  <a:pt x="4598789" y="796230"/>
                </a:lnTo>
                <a:lnTo>
                  <a:pt x="4591347" y="796230"/>
                </a:lnTo>
                <a:lnTo>
                  <a:pt x="4583906" y="811113"/>
                </a:lnTo>
                <a:lnTo>
                  <a:pt x="4591347" y="818554"/>
                </a:lnTo>
                <a:lnTo>
                  <a:pt x="4606230" y="825996"/>
                </a:lnTo>
                <a:cubicBezTo>
                  <a:pt x="4611191" y="825996"/>
                  <a:pt x="4613671" y="825996"/>
                  <a:pt x="4613671" y="825996"/>
                </a:cubicBezTo>
                <a:cubicBezTo>
                  <a:pt x="4613671" y="825996"/>
                  <a:pt x="4616152" y="825996"/>
                  <a:pt x="4621113" y="825996"/>
                </a:cubicBezTo>
                <a:lnTo>
                  <a:pt x="4621113" y="811113"/>
                </a:lnTo>
                <a:cubicBezTo>
                  <a:pt x="4621113" y="811113"/>
                  <a:pt x="4622353" y="811113"/>
                  <a:pt x="4624834" y="811113"/>
                </a:cubicBezTo>
                <a:cubicBezTo>
                  <a:pt x="4627314" y="811113"/>
                  <a:pt x="4628554" y="813593"/>
                  <a:pt x="4628554" y="818554"/>
                </a:cubicBezTo>
                <a:cubicBezTo>
                  <a:pt x="4628554" y="828476"/>
                  <a:pt x="4633515" y="835917"/>
                  <a:pt x="4643437" y="840879"/>
                </a:cubicBezTo>
                <a:cubicBezTo>
                  <a:pt x="4653359" y="845840"/>
                  <a:pt x="4663281" y="845840"/>
                  <a:pt x="4673203" y="840879"/>
                </a:cubicBezTo>
                <a:lnTo>
                  <a:pt x="4665761" y="833437"/>
                </a:lnTo>
                <a:cubicBezTo>
                  <a:pt x="4660800" y="833437"/>
                  <a:pt x="4655840" y="833437"/>
                  <a:pt x="4650878" y="833437"/>
                </a:cubicBezTo>
                <a:cubicBezTo>
                  <a:pt x="4645917" y="833437"/>
                  <a:pt x="4643437" y="833437"/>
                  <a:pt x="4643437" y="833437"/>
                </a:cubicBezTo>
                <a:cubicBezTo>
                  <a:pt x="4638476" y="833437"/>
                  <a:pt x="4635996" y="830957"/>
                  <a:pt x="4635996" y="825996"/>
                </a:cubicBezTo>
                <a:lnTo>
                  <a:pt x="4643437" y="825996"/>
                </a:lnTo>
                <a:lnTo>
                  <a:pt x="4650878" y="818554"/>
                </a:lnTo>
                <a:cubicBezTo>
                  <a:pt x="4650878" y="818554"/>
                  <a:pt x="4653359" y="817314"/>
                  <a:pt x="4658320" y="814834"/>
                </a:cubicBezTo>
                <a:cubicBezTo>
                  <a:pt x="4663281" y="812354"/>
                  <a:pt x="4665761" y="808633"/>
                  <a:pt x="4665761" y="803672"/>
                </a:cubicBezTo>
                <a:cubicBezTo>
                  <a:pt x="4665761" y="798710"/>
                  <a:pt x="4663281" y="796230"/>
                  <a:pt x="4658320" y="796230"/>
                </a:cubicBezTo>
                <a:lnTo>
                  <a:pt x="4658320" y="788789"/>
                </a:lnTo>
                <a:cubicBezTo>
                  <a:pt x="4653359" y="788789"/>
                  <a:pt x="4650878" y="791269"/>
                  <a:pt x="4650878" y="796230"/>
                </a:cubicBezTo>
                <a:lnTo>
                  <a:pt x="4643437" y="788789"/>
                </a:lnTo>
                <a:cubicBezTo>
                  <a:pt x="4643437" y="778867"/>
                  <a:pt x="4642197" y="773906"/>
                  <a:pt x="4639716" y="773906"/>
                </a:cubicBezTo>
                <a:close/>
                <a:moveTo>
                  <a:pt x="3690937" y="773906"/>
                </a:moveTo>
                <a:lnTo>
                  <a:pt x="3690937" y="781347"/>
                </a:lnTo>
                <a:lnTo>
                  <a:pt x="3698378" y="788789"/>
                </a:lnTo>
                <a:lnTo>
                  <a:pt x="3705820" y="781347"/>
                </a:lnTo>
                <a:cubicBezTo>
                  <a:pt x="3710781" y="781347"/>
                  <a:pt x="3713261" y="780107"/>
                  <a:pt x="3713261" y="777627"/>
                </a:cubicBezTo>
                <a:cubicBezTo>
                  <a:pt x="3713261" y="775147"/>
                  <a:pt x="3712021" y="773906"/>
                  <a:pt x="3709540" y="773906"/>
                </a:cubicBezTo>
                <a:cubicBezTo>
                  <a:pt x="3707060" y="773906"/>
                  <a:pt x="3700859" y="773906"/>
                  <a:pt x="3690937" y="773906"/>
                </a:cubicBezTo>
                <a:close/>
                <a:moveTo>
                  <a:pt x="3043535" y="773906"/>
                </a:moveTo>
                <a:lnTo>
                  <a:pt x="3050976" y="773906"/>
                </a:lnTo>
                <a:lnTo>
                  <a:pt x="3050976" y="781347"/>
                </a:lnTo>
                <a:close/>
                <a:moveTo>
                  <a:pt x="3067719" y="770185"/>
                </a:moveTo>
                <a:cubicBezTo>
                  <a:pt x="3068960" y="770185"/>
                  <a:pt x="3070820" y="771425"/>
                  <a:pt x="3073300" y="773906"/>
                </a:cubicBezTo>
                <a:cubicBezTo>
                  <a:pt x="3083222" y="783827"/>
                  <a:pt x="3080742" y="788789"/>
                  <a:pt x="3065859" y="788789"/>
                </a:cubicBezTo>
                <a:cubicBezTo>
                  <a:pt x="3065859" y="783827"/>
                  <a:pt x="3065859" y="780107"/>
                  <a:pt x="3065859" y="777627"/>
                </a:cubicBezTo>
                <a:cubicBezTo>
                  <a:pt x="3065859" y="775147"/>
                  <a:pt x="3065859" y="773906"/>
                  <a:pt x="3065859" y="773906"/>
                </a:cubicBezTo>
                <a:cubicBezTo>
                  <a:pt x="3065859" y="771425"/>
                  <a:pt x="3066479" y="770185"/>
                  <a:pt x="3067719" y="770185"/>
                </a:cubicBezTo>
                <a:close/>
                <a:moveTo>
                  <a:pt x="3519785" y="769255"/>
                </a:moveTo>
                <a:cubicBezTo>
                  <a:pt x="3522265" y="768635"/>
                  <a:pt x="3524746" y="768945"/>
                  <a:pt x="3527226" y="770185"/>
                </a:cubicBezTo>
                <a:cubicBezTo>
                  <a:pt x="3532187" y="772665"/>
                  <a:pt x="3537148" y="773906"/>
                  <a:pt x="3542109" y="773906"/>
                </a:cubicBezTo>
                <a:lnTo>
                  <a:pt x="3549550" y="781347"/>
                </a:lnTo>
                <a:cubicBezTo>
                  <a:pt x="3549550" y="786309"/>
                  <a:pt x="3547070" y="788789"/>
                  <a:pt x="3542109" y="788789"/>
                </a:cubicBezTo>
                <a:cubicBezTo>
                  <a:pt x="3537148" y="788789"/>
                  <a:pt x="3534667" y="787548"/>
                  <a:pt x="3534667" y="785068"/>
                </a:cubicBezTo>
                <a:cubicBezTo>
                  <a:pt x="3534667" y="782588"/>
                  <a:pt x="3534667" y="781347"/>
                  <a:pt x="3534667" y="781347"/>
                </a:cubicBezTo>
                <a:cubicBezTo>
                  <a:pt x="3534667" y="781347"/>
                  <a:pt x="3533428" y="781347"/>
                  <a:pt x="3530947" y="781347"/>
                </a:cubicBezTo>
                <a:cubicBezTo>
                  <a:pt x="3528466" y="781347"/>
                  <a:pt x="3527226" y="778867"/>
                  <a:pt x="3527226" y="773906"/>
                </a:cubicBezTo>
                <a:cubicBezTo>
                  <a:pt x="3522265" y="773906"/>
                  <a:pt x="3517304" y="773906"/>
                  <a:pt x="3512343" y="773906"/>
                </a:cubicBezTo>
                <a:cubicBezTo>
                  <a:pt x="3514824" y="771425"/>
                  <a:pt x="3517304" y="769875"/>
                  <a:pt x="3519785" y="769255"/>
                </a:cubicBezTo>
                <a:close/>
                <a:moveTo>
                  <a:pt x="5714999" y="766464"/>
                </a:moveTo>
                <a:lnTo>
                  <a:pt x="5714999" y="773906"/>
                </a:lnTo>
                <a:lnTo>
                  <a:pt x="5707558" y="773906"/>
                </a:lnTo>
                <a:cubicBezTo>
                  <a:pt x="5707558" y="768945"/>
                  <a:pt x="5710038" y="766464"/>
                  <a:pt x="5714999" y="766464"/>
                </a:cubicBezTo>
                <a:close/>
                <a:moveTo>
                  <a:pt x="5097363" y="766464"/>
                </a:moveTo>
                <a:lnTo>
                  <a:pt x="5127128" y="773906"/>
                </a:lnTo>
                <a:lnTo>
                  <a:pt x="5097363" y="773906"/>
                </a:lnTo>
                <a:cubicBezTo>
                  <a:pt x="5097363" y="768945"/>
                  <a:pt x="5097363" y="766464"/>
                  <a:pt x="5097363" y="766464"/>
                </a:cubicBezTo>
                <a:close/>
                <a:moveTo>
                  <a:pt x="6105673" y="759023"/>
                </a:moveTo>
                <a:cubicBezTo>
                  <a:pt x="6108153" y="759023"/>
                  <a:pt x="6110634" y="761503"/>
                  <a:pt x="6113115" y="766464"/>
                </a:cubicBezTo>
                <a:cubicBezTo>
                  <a:pt x="6115595" y="771426"/>
                  <a:pt x="6115595" y="773906"/>
                  <a:pt x="6113115" y="773906"/>
                </a:cubicBezTo>
                <a:cubicBezTo>
                  <a:pt x="6110634" y="773906"/>
                  <a:pt x="6108153" y="771426"/>
                  <a:pt x="6105673" y="766464"/>
                </a:cubicBezTo>
                <a:cubicBezTo>
                  <a:pt x="6103193" y="761503"/>
                  <a:pt x="6103193" y="759023"/>
                  <a:pt x="6105673" y="759023"/>
                </a:cubicBezTo>
                <a:close/>
                <a:moveTo>
                  <a:pt x="6057304" y="759023"/>
                </a:moveTo>
                <a:cubicBezTo>
                  <a:pt x="6062265" y="759023"/>
                  <a:pt x="6064745" y="759023"/>
                  <a:pt x="6064745" y="759023"/>
                </a:cubicBezTo>
                <a:lnTo>
                  <a:pt x="6057304" y="766464"/>
                </a:lnTo>
                <a:cubicBezTo>
                  <a:pt x="6057304" y="766464"/>
                  <a:pt x="6057304" y="763984"/>
                  <a:pt x="6057304" y="759023"/>
                </a:cubicBezTo>
                <a:close/>
                <a:moveTo>
                  <a:pt x="5982890" y="759023"/>
                </a:moveTo>
                <a:lnTo>
                  <a:pt x="5997773" y="766464"/>
                </a:lnTo>
                <a:cubicBezTo>
                  <a:pt x="5992811" y="771426"/>
                  <a:pt x="5991572" y="776386"/>
                  <a:pt x="5994052" y="781347"/>
                </a:cubicBezTo>
                <a:cubicBezTo>
                  <a:pt x="5996532" y="786309"/>
                  <a:pt x="6000253" y="786309"/>
                  <a:pt x="6005214" y="781347"/>
                </a:cubicBezTo>
                <a:cubicBezTo>
                  <a:pt x="6005214" y="781347"/>
                  <a:pt x="6007694" y="781347"/>
                  <a:pt x="6012656" y="781347"/>
                </a:cubicBezTo>
                <a:cubicBezTo>
                  <a:pt x="6017617" y="781347"/>
                  <a:pt x="6022577" y="778867"/>
                  <a:pt x="6027538" y="773906"/>
                </a:cubicBezTo>
                <a:cubicBezTo>
                  <a:pt x="6032500" y="768945"/>
                  <a:pt x="6037460" y="770185"/>
                  <a:pt x="6042421" y="777627"/>
                </a:cubicBezTo>
                <a:cubicBezTo>
                  <a:pt x="6047382" y="785068"/>
                  <a:pt x="6049863" y="791269"/>
                  <a:pt x="6049863" y="796230"/>
                </a:cubicBezTo>
                <a:lnTo>
                  <a:pt x="6057304" y="796230"/>
                </a:lnTo>
                <a:lnTo>
                  <a:pt x="6057304" y="818554"/>
                </a:lnTo>
                <a:lnTo>
                  <a:pt x="6064745" y="818554"/>
                </a:lnTo>
                <a:lnTo>
                  <a:pt x="6072187" y="825996"/>
                </a:lnTo>
                <a:cubicBezTo>
                  <a:pt x="6072187" y="830957"/>
                  <a:pt x="6072187" y="834678"/>
                  <a:pt x="6072187" y="837158"/>
                </a:cubicBezTo>
                <a:cubicBezTo>
                  <a:pt x="6072187" y="839638"/>
                  <a:pt x="6067225" y="840879"/>
                  <a:pt x="6057304" y="840879"/>
                </a:cubicBezTo>
                <a:cubicBezTo>
                  <a:pt x="6052343" y="840879"/>
                  <a:pt x="6047382" y="842119"/>
                  <a:pt x="6042421" y="844599"/>
                </a:cubicBezTo>
                <a:cubicBezTo>
                  <a:pt x="6037460" y="847079"/>
                  <a:pt x="6034980" y="848320"/>
                  <a:pt x="6034980" y="848320"/>
                </a:cubicBezTo>
                <a:lnTo>
                  <a:pt x="6034980" y="833437"/>
                </a:lnTo>
                <a:cubicBezTo>
                  <a:pt x="6034980" y="833437"/>
                  <a:pt x="6034980" y="830957"/>
                  <a:pt x="6034980" y="825996"/>
                </a:cubicBezTo>
                <a:cubicBezTo>
                  <a:pt x="6030018" y="825996"/>
                  <a:pt x="6027538" y="825996"/>
                  <a:pt x="6027538" y="825996"/>
                </a:cubicBezTo>
                <a:lnTo>
                  <a:pt x="6020097" y="825996"/>
                </a:lnTo>
                <a:cubicBezTo>
                  <a:pt x="6015136" y="821034"/>
                  <a:pt x="6012656" y="818554"/>
                  <a:pt x="6012656" y="818554"/>
                </a:cubicBezTo>
                <a:cubicBezTo>
                  <a:pt x="6007694" y="823516"/>
                  <a:pt x="6007694" y="825996"/>
                  <a:pt x="6012656" y="825996"/>
                </a:cubicBezTo>
                <a:lnTo>
                  <a:pt x="6020097" y="840879"/>
                </a:lnTo>
                <a:lnTo>
                  <a:pt x="6020097" y="855761"/>
                </a:lnTo>
                <a:cubicBezTo>
                  <a:pt x="6010175" y="850800"/>
                  <a:pt x="6005214" y="848320"/>
                  <a:pt x="6005214" y="848320"/>
                </a:cubicBezTo>
                <a:cubicBezTo>
                  <a:pt x="6005214" y="848320"/>
                  <a:pt x="6002734" y="848320"/>
                  <a:pt x="5997773" y="848320"/>
                </a:cubicBezTo>
                <a:cubicBezTo>
                  <a:pt x="5992811" y="848320"/>
                  <a:pt x="5990331" y="845840"/>
                  <a:pt x="5990331" y="840879"/>
                </a:cubicBezTo>
                <a:cubicBezTo>
                  <a:pt x="5990331" y="835917"/>
                  <a:pt x="5990331" y="833437"/>
                  <a:pt x="5990331" y="833437"/>
                </a:cubicBezTo>
                <a:cubicBezTo>
                  <a:pt x="5990331" y="833437"/>
                  <a:pt x="5992811" y="833437"/>
                  <a:pt x="5997773" y="833437"/>
                </a:cubicBezTo>
                <a:lnTo>
                  <a:pt x="5997773" y="825996"/>
                </a:lnTo>
                <a:cubicBezTo>
                  <a:pt x="5997773" y="821034"/>
                  <a:pt x="5997773" y="818554"/>
                  <a:pt x="5997773" y="818554"/>
                </a:cubicBezTo>
                <a:cubicBezTo>
                  <a:pt x="6002734" y="813593"/>
                  <a:pt x="6002734" y="808633"/>
                  <a:pt x="5997773" y="803672"/>
                </a:cubicBezTo>
                <a:lnTo>
                  <a:pt x="5990331" y="788789"/>
                </a:lnTo>
                <a:cubicBezTo>
                  <a:pt x="5985370" y="783827"/>
                  <a:pt x="5982890" y="778867"/>
                  <a:pt x="5982890" y="773906"/>
                </a:cubicBezTo>
                <a:cubicBezTo>
                  <a:pt x="5982890" y="768945"/>
                  <a:pt x="5980410" y="766464"/>
                  <a:pt x="5975449" y="766464"/>
                </a:cubicBezTo>
                <a:cubicBezTo>
                  <a:pt x="5960566" y="761503"/>
                  <a:pt x="5950644" y="766464"/>
                  <a:pt x="5945683" y="781347"/>
                </a:cubicBezTo>
                <a:lnTo>
                  <a:pt x="5938241" y="781347"/>
                </a:lnTo>
                <a:cubicBezTo>
                  <a:pt x="5938241" y="781347"/>
                  <a:pt x="5938241" y="778867"/>
                  <a:pt x="5938241" y="773906"/>
                </a:cubicBezTo>
                <a:lnTo>
                  <a:pt x="5953124" y="766464"/>
                </a:lnTo>
                <a:cubicBezTo>
                  <a:pt x="5958086" y="761503"/>
                  <a:pt x="5968007" y="759023"/>
                  <a:pt x="5982890" y="759023"/>
                </a:cubicBezTo>
                <a:close/>
                <a:moveTo>
                  <a:pt x="4747616" y="759023"/>
                </a:moveTo>
                <a:cubicBezTo>
                  <a:pt x="4742656" y="759023"/>
                  <a:pt x="4740175" y="760264"/>
                  <a:pt x="4740175" y="762744"/>
                </a:cubicBezTo>
                <a:cubicBezTo>
                  <a:pt x="4740175" y="765224"/>
                  <a:pt x="4741416" y="766464"/>
                  <a:pt x="4743896" y="766464"/>
                </a:cubicBezTo>
                <a:cubicBezTo>
                  <a:pt x="4746376" y="766464"/>
                  <a:pt x="4747616" y="763984"/>
                  <a:pt x="4747616" y="759023"/>
                </a:cubicBezTo>
                <a:close/>
                <a:moveTo>
                  <a:pt x="4368105" y="759023"/>
                </a:moveTo>
                <a:cubicBezTo>
                  <a:pt x="4363144" y="763984"/>
                  <a:pt x="4363144" y="766464"/>
                  <a:pt x="4368105" y="766464"/>
                </a:cubicBezTo>
                <a:lnTo>
                  <a:pt x="4375546" y="759023"/>
                </a:lnTo>
                <a:close/>
                <a:moveTo>
                  <a:pt x="4316015" y="759023"/>
                </a:moveTo>
                <a:cubicBezTo>
                  <a:pt x="4316015" y="763984"/>
                  <a:pt x="4318496" y="766464"/>
                  <a:pt x="4323457" y="766464"/>
                </a:cubicBezTo>
                <a:lnTo>
                  <a:pt x="4338339" y="773906"/>
                </a:lnTo>
                <a:cubicBezTo>
                  <a:pt x="4338339" y="768945"/>
                  <a:pt x="4337099" y="766464"/>
                  <a:pt x="4334619" y="766464"/>
                </a:cubicBezTo>
                <a:cubicBezTo>
                  <a:pt x="4332138" y="766464"/>
                  <a:pt x="4328418" y="763984"/>
                  <a:pt x="4323457" y="759023"/>
                </a:cubicBezTo>
                <a:cubicBezTo>
                  <a:pt x="4323457" y="759023"/>
                  <a:pt x="4320976" y="759023"/>
                  <a:pt x="4316015" y="759023"/>
                </a:cubicBezTo>
                <a:close/>
                <a:moveTo>
                  <a:pt x="3795117" y="759023"/>
                </a:moveTo>
                <a:cubicBezTo>
                  <a:pt x="3795117" y="763984"/>
                  <a:pt x="3793876" y="767705"/>
                  <a:pt x="3791396" y="770185"/>
                </a:cubicBezTo>
                <a:cubicBezTo>
                  <a:pt x="3788916" y="772665"/>
                  <a:pt x="3786435" y="775147"/>
                  <a:pt x="3783955" y="777627"/>
                </a:cubicBezTo>
                <a:cubicBezTo>
                  <a:pt x="3781474" y="780107"/>
                  <a:pt x="3780234" y="781347"/>
                  <a:pt x="3780234" y="781347"/>
                </a:cubicBezTo>
                <a:cubicBezTo>
                  <a:pt x="3775273" y="781347"/>
                  <a:pt x="3772792" y="781347"/>
                  <a:pt x="3772792" y="781347"/>
                </a:cubicBezTo>
                <a:cubicBezTo>
                  <a:pt x="3772792" y="781347"/>
                  <a:pt x="3774033" y="783827"/>
                  <a:pt x="3776513" y="788789"/>
                </a:cubicBezTo>
                <a:cubicBezTo>
                  <a:pt x="3778994" y="793750"/>
                  <a:pt x="3782714" y="793750"/>
                  <a:pt x="3787675" y="788789"/>
                </a:cubicBezTo>
                <a:lnTo>
                  <a:pt x="3795117" y="788789"/>
                </a:lnTo>
                <a:cubicBezTo>
                  <a:pt x="3795117" y="793750"/>
                  <a:pt x="3795117" y="796230"/>
                  <a:pt x="3795117" y="796230"/>
                </a:cubicBezTo>
                <a:lnTo>
                  <a:pt x="3802558" y="796230"/>
                </a:lnTo>
                <a:lnTo>
                  <a:pt x="3795117" y="781347"/>
                </a:lnTo>
                <a:cubicBezTo>
                  <a:pt x="3790156" y="776386"/>
                  <a:pt x="3790156" y="771426"/>
                  <a:pt x="3795117" y="766464"/>
                </a:cubicBezTo>
                <a:cubicBezTo>
                  <a:pt x="3800078" y="761503"/>
                  <a:pt x="3800078" y="759023"/>
                  <a:pt x="3795117" y="759023"/>
                </a:cubicBezTo>
                <a:close/>
                <a:moveTo>
                  <a:pt x="3618383" y="756233"/>
                </a:moveTo>
                <a:cubicBezTo>
                  <a:pt x="3619624" y="755612"/>
                  <a:pt x="3621484" y="756542"/>
                  <a:pt x="3623964" y="759023"/>
                </a:cubicBezTo>
                <a:lnTo>
                  <a:pt x="3623964" y="773906"/>
                </a:lnTo>
                <a:cubicBezTo>
                  <a:pt x="3619004" y="773906"/>
                  <a:pt x="3616523" y="770185"/>
                  <a:pt x="3616523" y="762744"/>
                </a:cubicBezTo>
                <a:cubicBezTo>
                  <a:pt x="3616523" y="759023"/>
                  <a:pt x="3617143" y="756853"/>
                  <a:pt x="3618383" y="756233"/>
                </a:cubicBezTo>
                <a:close/>
                <a:moveTo>
                  <a:pt x="4397871" y="751582"/>
                </a:moveTo>
                <a:lnTo>
                  <a:pt x="4390429" y="759023"/>
                </a:lnTo>
                <a:cubicBezTo>
                  <a:pt x="4395390" y="763984"/>
                  <a:pt x="4397871" y="763984"/>
                  <a:pt x="4397871" y="759023"/>
                </a:cubicBezTo>
                <a:close/>
                <a:moveTo>
                  <a:pt x="4222998" y="751582"/>
                </a:moveTo>
                <a:cubicBezTo>
                  <a:pt x="4220517" y="751582"/>
                  <a:pt x="4220517" y="752822"/>
                  <a:pt x="4222998" y="755302"/>
                </a:cubicBezTo>
                <a:cubicBezTo>
                  <a:pt x="4225478" y="757782"/>
                  <a:pt x="4226718" y="759023"/>
                  <a:pt x="4226718" y="759023"/>
                </a:cubicBezTo>
                <a:cubicBezTo>
                  <a:pt x="4226718" y="754062"/>
                  <a:pt x="4225478" y="751582"/>
                  <a:pt x="4222998" y="751582"/>
                </a:cubicBezTo>
                <a:close/>
                <a:moveTo>
                  <a:pt x="3757910" y="751582"/>
                </a:moveTo>
                <a:lnTo>
                  <a:pt x="3757910" y="759023"/>
                </a:lnTo>
                <a:lnTo>
                  <a:pt x="3765351" y="751582"/>
                </a:lnTo>
                <a:close/>
                <a:moveTo>
                  <a:pt x="5914057" y="746931"/>
                </a:moveTo>
                <a:cubicBezTo>
                  <a:pt x="5915297" y="747551"/>
                  <a:pt x="5915917" y="749101"/>
                  <a:pt x="5915917" y="751582"/>
                </a:cubicBezTo>
                <a:lnTo>
                  <a:pt x="5930800" y="766464"/>
                </a:lnTo>
                <a:cubicBezTo>
                  <a:pt x="5925839" y="771426"/>
                  <a:pt x="5923359" y="771426"/>
                  <a:pt x="5923359" y="766464"/>
                </a:cubicBezTo>
                <a:cubicBezTo>
                  <a:pt x="5918397" y="766464"/>
                  <a:pt x="5915917" y="766464"/>
                  <a:pt x="5915917" y="766464"/>
                </a:cubicBezTo>
                <a:lnTo>
                  <a:pt x="5901034" y="751582"/>
                </a:lnTo>
                <a:lnTo>
                  <a:pt x="5893593" y="751582"/>
                </a:lnTo>
                <a:cubicBezTo>
                  <a:pt x="5898554" y="751582"/>
                  <a:pt x="5903515" y="750341"/>
                  <a:pt x="5908476" y="747861"/>
                </a:cubicBezTo>
                <a:cubicBezTo>
                  <a:pt x="5910957" y="746621"/>
                  <a:pt x="5912817" y="746311"/>
                  <a:pt x="5914057" y="746931"/>
                </a:cubicBezTo>
                <a:close/>
                <a:moveTo>
                  <a:pt x="5748486" y="746931"/>
                </a:moveTo>
                <a:cubicBezTo>
                  <a:pt x="5750966" y="746311"/>
                  <a:pt x="5752206" y="746621"/>
                  <a:pt x="5752206" y="747861"/>
                </a:cubicBezTo>
                <a:cubicBezTo>
                  <a:pt x="5752206" y="750341"/>
                  <a:pt x="5748486" y="754062"/>
                  <a:pt x="5741044" y="759023"/>
                </a:cubicBezTo>
                <a:cubicBezTo>
                  <a:pt x="5733603" y="763984"/>
                  <a:pt x="5729882" y="766464"/>
                  <a:pt x="5729882" y="766464"/>
                </a:cubicBezTo>
                <a:cubicBezTo>
                  <a:pt x="5724921" y="761503"/>
                  <a:pt x="5727402" y="756543"/>
                  <a:pt x="5737324" y="751582"/>
                </a:cubicBezTo>
                <a:cubicBezTo>
                  <a:pt x="5742284" y="749101"/>
                  <a:pt x="5746005" y="747551"/>
                  <a:pt x="5748486" y="746931"/>
                </a:cubicBezTo>
                <a:close/>
                <a:moveTo>
                  <a:pt x="3548620" y="746931"/>
                </a:moveTo>
                <a:cubicBezTo>
                  <a:pt x="3548000" y="746311"/>
                  <a:pt x="3547070" y="746621"/>
                  <a:pt x="3545830" y="747861"/>
                </a:cubicBezTo>
                <a:cubicBezTo>
                  <a:pt x="3543349" y="750341"/>
                  <a:pt x="3544590" y="751582"/>
                  <a:pt x="3549550" y="751582"/>
                </a:cubicBezTo>
                <a:cubicBezTo>
                  <a:pt x="3549550" y="749101"/>
                  <a:pt x="3549240" y="747551"/>
                  <a:pt x="3548620" y="746931"/>
                </a:cubicBezTo>
                <a:close/>
                <a:moveTo>
                  <a:pt x="6012656" y="744140"/>
                </a:moveTo>
                <a:lnTo>
                  <a:pt x="6020097" y="751582"/>
                </a:lnTo>
                <a:cubicBezTo>
                  <a:pt x="6020097" y="751582"/>
                  <a:pt x="6017617" y="751582"/>
                  <a:pt x="6012656" y="751582"/>
                </a:cubicBezTo>
                <a:cubicBezTo>
                  <a:pt x="6012656" y="751582"/>
                  <a:pt x="6011415" y="751582"/>
                  <a:pt x="6008935" y="751582"/>
                </a:cubicBezTo>
                <a:cubicBezTo>
                  <a:pt x="6006455" y="751582"/>
                  <a:pt x="6005214" y="751582"/>
                  <a:pt x="6005214" y="751582"/>
                </a:cubicBezTo>
                <a:cubicBezTo>
                  <a:pt x="6005214" y="746620"/>
                  <a:pt x="6007694" y="744140"/>
                  <a:pt x="6012656" y="744140"/>
                </a:cubicBezTo>
                <a:close/>
                <a:moveTo>
                  <a:pt x="5022949" y="744140"/>
                </a:moveTo>
                <a:cubicBezTo>
                  <a:pt x="5022949" y="749102"/>
                  <a:pt x="5025429" y="749102"/>
                  <a:pt x="5030390" y="744140"/>
                </a:cubicBezTo>
                <a:cubicBezTo>
                  <a:pt x="5030390" y="749102"/>
                  <a:pt x="5027910" y="752822"/>
                  <a:pt x="5022949" y="755302"/>
                </a:cubicBezTo>
                <a:cubicBezTo>
                  <a:pt x="5017987" y="757782"/>
                  <a:pt x="5015507" y="759023"/>
                  <a:pt x="5015507" y="759023"/>
                </a:cubicBezTo>
                <a:cubicBezTo>
                  <a:pt x="5015507" y="763984"/>
                  <a:pt x="5015507" y="766464"/>
                  <a:pt x="5015507" y="766464"/>
                </a:cubicBezTo>
                <a:cubicBezTo>
                  <a:pt x="5010546" y="766464"/>
                  <a:pt x="5008066" y="766464"/>
                  <a:pt x="5008066" y="766464"/>
                </a:cubicBezTo>
                <a:cubicBezTo>
                  <a:pt x="5008066" y="766464"/>
                  <a:pt x="5008066" y="765224"/>
                  <a:pt x="5008066" y="762744"/>
                </a:cubicBezTo>
                <a:cubicBezTo>
                  <a:pt x="5008066" y="760264"/>
                  <a:pt x="5010546" y="756543"/>
                  <a:pt x="5015507" y="751582"/>
                </a:cubicBezTo>
                <a:close/>
                <a:moveTo>
                  <a:pt x="4182070" y="744140"/>
                </a:moveTo>
                <a:lnTo>
                  <a:pt x="4182070" y="751582"/>
                </a:lnTo>
                <a:cubicBezTo>
                  <a:pt x="4187031" y="751582"/>
                  <a:pt x="4188271" y="750341"/>
                  <a:pt x="4185791" y="747861"/>
                </a:cubicBezTo>
                <a:cubicBezTo>
                  <a:pt x="4183310" y="745381"/>
                  <a:pt x="4182070" y="744140"/>
                  <a:pt x="4182070" y="744140"/>
                </a:cubicBezTo>
                <a:close/>
                <a:moveTo>
                  <a:pt x="3899296" y="744140"/>
                </a:moveTo>
                <a:cubicBezTo>
                  <a:pt x="3899296" y="744140"/>
                  <a:pt x="3899296" y="745381"/>
                  <a:pt x="3899296" y="747861"/>
                </a:cubicBezTo>
                <a:cubicBezTo>
                  <a:pt x="3899296" y="750341"/>
                  <a:pt x="3900537" y="752822"/>
                  <a:pt x="3903017" y="755302"/>
                </a:cubicBezTo>
                <a:cubicBezTo>
                  <a:pt x="3905497" y="757782"/>
                  <a:pt x="3906738" y="760264"/>
                  <a:pt x="3906738" y="762744"/>
                </a:cubicBezTo>
                <a:cubicBezTo>
                  <a:pt x="3906738" y="765224"/>
                  <a:pt x="3904257" y="766464"/>
                  <a:pt x="3899296" y="766464"/>
                </a:cubicBezTo>
                <a:cubicBezTo>
                  <a:pt x="3894335" y="766464"/>
                  <a:pt x="3891855" y="766464"/>
                  <a:pt x="3891855" y="766464"/>
                </a:cubicBezTo>
                <a:lnTo>
                  <a:pt x="3884414" y="773906"/>
                </a:lnTo>
                <a:lnTo>
                  <a:pt x="3899296" y="781347"/>
                </a:lnTo>
                <a:cubicBezTo>
                  <a:pt x="3894335" y="776386"/>
                  <a:pt x="3894335" y="773906"/>
                  <a:pt x="3899296" y="773906"/>
                </a:cubicBezTo>
                <a:cubicBezTo>
                  <a:pt x="3904257" y="773906"/>
                  <a:pt x="3906738" y="775147"/>
                  <a:pt x="3906738" y="777627"/>
                </a:cubicBezTo>
                <a:cubicBezTo>
                  <a:pt x="3906738" y="780107"/>
                  <a:pt x="3905497" y="783827"/>
                  <a:pt x="3903017" y="788789"/>
                </a:cubicBezTo>
                <a:cubicBezTo>
                  <a:pt x="3900537" y="793750"/>
                  <a:pt x="3898056" y="794989"/>
                  <a:pt x="3895576" y="792509"/>
                </a:cubicBezTo>
                <a:cubicBezTo>
                  <a:pt x="3893095" y="790029"/>
                  <a:pt x="3891855" y="790029"/>
                  <a:pt x="3891855" y="792509"/>
                </a:cubicBezTo>
                <a:cubicBezTo>
                  <a:pt x="3891855" y="794989"/>
                  <a:pt x="3891855" y="798710"/>
                  <a:pt x="3891855" y="803672"/>
                </a:cubicBezTo>
                <a:lnTo>
                  <a:pt x="3899296" y="803672"/>
                </a:lnTo>
                <a:cubicBezTo>
                  <a:pt x="3904257" y="803672"/>
                  <a:pt x="3909218" y="798710"/>
                  <a:pt x="3914179" y="788789"/>
                </a:cubicBezTo>
                <a:lnTo>
                  <a:pt x="3921621" y="781347"/>
                </a:lnTo>
                <a:cubicBezTo>
                  <a:pt x="3921621" y="786309"/>
                  <a:pt x="3924101" y="788789"/>
                  <a:pt x="3929062" y="788789"/>
                </a:cubicBezTo>
                <a:lnTo>
                  <a:pt x="3936503" y="788789"/>
                </a:lnTo>
                <a:lnTo>
                  <a:pt x="3936503" y="781347"/>
                </a:lnTo>
                <a:lnTo>
                  <a:pt x="3929062" y="773906"/>
                </a:lnTo>
                <a:lnTo>
                  <a:pt x="3921621" y="766464"/>
                </a:lnTo>
                <a:lnTo>
                  <a:pt x="3929062" y="766464"/>
                </a:lnTo>
                <a:cubicBezTo>
                  <a:pt x="3934023" y="766464"/>
                  <a:pt x="3938984" y="768945"/>
                  <a:pt x="3943945" y="773906"/>
                </a:cubicBezTo>
                <a:cubicBezTo>
                  <a:pt x="3943945" y="778867"/>
                  <a:pt x="3945185" y="782588"/>
                  <a:pt x="3947665" y="785068"/>
                </a:cubicBezTo>
                <a:cubicBezTo>
                  <a:pt x="3950146" y="787548"/>
                  <a:pt x="3951386" y="788789"/>
                  <a:pt x="3951386" y="788789"/>
                </a:cubicBezTo>
                <a:lnTo>
                  <a:pt x="3951386" y="773906"/>
                </a:lnTo>
                <a:lnTo>
                  <a:pt x="3981152" y="766464"/>
                </a:lnTo>
                <a:cubicBezTo>
                  <a:pt x="3981152" y="761503"/>
                  <a:pt x="3976191" y="761503"/>
                  <a:pt x="3966269" y="766464"/>
                </a:cubicBezTo>
                <a:lnTo>
                  <a:pt x="3966269" y="759023"/>
                </a:lnTo>
                <a:lnTo>
                  <a:pt x="3973710" y="751582"/>
                </a:lnTo>
                <a:cubicBezTo>
                  <a:pt x="3973710" y="746620"/>
                  <a:pt x="3968749" y="744140"/>
                  <a:pt x="3958828" y="744140"/>
                </a:cubicBezTo>
                <a:cubicBezTo>
                  <a:pt x="3948906" y="744140"/>
                  <a:pt x="3941464" y="746620"/>
                  <a:pt x="3936503" y="751582"/>
                </a:cubicBezTo>
                <a:lnTo>
                  <a:pt x="3921621" y="759023"/>
                </a:lnTo>
                <a:lnTo>
                  <a:pt x="3914179" y="751582"/>
                </a:lnTo>
                <a:cubicBezTo>
                  <a:pt x="3909218" y="751582"/>
                  <a:pt x="3906738" y="749102"/>
                  <a:pt x="3906738" y="744140"/>
                </a:cubicBezTo>
                <a:close/>
                <a:moveTo>
                  <a:pt x="5795925" y="741350"/>
                </a:moveTo>
                <a:cubicBezTo>
                  <a:pt x="5800266" y="741970"/>
                  <a:pt x="5804296" y="744140"/>
                  <a:pt x="5808017" y="747861"/>
                </a:cubicBezTo>
                <a:cubicBezTo>
                  <a:pt x="5815458" y="755302"/>
                  <a:pt x="5816699" y="759023"/>
                  <a:pt x="5811738" y="759023"/>
                </a:cubicBezTo>
                <a:lnTo>
                  <a:pt x="5819179" y="766464"/>
                </a:lnTo>
                <a:lnTo>
                  <a:pt x="5819179" y="773906"/>
                </a:lnTo>
                <a:lnTo>
                  <a:pt x="5819179" y="781347"/>
                </a:lnTo>
                <a:lnTo>
                  <a:pt x="5826620" y="781347"/>
                </a:lnTo>
                <a:lnTo>
                  <a:pt x="5834062" y="788789"/>
                </a:lnTo>
                <a:cubicBezTo>
                  <a:pt x="5834062" y="803672"/>
                  <a:pt x="5829100" y="811113"/>
                  <a:pt x="5819179" y="811113"/>
                </a:cubicBezTo>
                <a:cubicBezTo>
                  <a:pt x="5814218" y="811113"/>
                  <a:pt x="5809257" y="811113"/>
                  <a:pt x="5804296" y="811113"/>
                </a:cubicBezTo>
                <a:lnTo>
                  <a:pt x="5796855" y="818554"/>
                </a:lnTo>
                <a:lnTo>
                  <a:pt x="5789413" y="833437"/>
                </a:lnTo>
                <a:cubicBezTo>
                  <a:pt x="5774531" y="838398"/>
                  <a:pt x="5767089" y="835917"/>
                  <a:pt x="5767089" y="825996"/>
                </a:cubicBezTo>
                <a:lnTo>
                  <a:pt x="5767089" y="818554"/>
                </a:lnTo>
                <a:cubicBezTo>
                  <a:pt x="5767089" y="813593"/>
                  <a:pt x="5764609" y="811113"/>
                  <a:pt x="5759648" y="811113"/>
                </a:cubicBezTo>
                <a:cubicBezTo>
                  <a:pt x="5754686" y="811113"/>
                  <a:pt x="5752206" y="808633"/>
                  <a:pt x="5752206" y="803672"/>
                </a:cubicBezTo>
                <a:cubicBezTo>
                  <a:pt x="5752206" y="798710"/>
                  <a:pt x="5754686" y="796230"/>
                  <a:pt x="5759648" y="796230"/>
                </a:cubicBezTo>
                <a:lnTo>
                  <a:pt x="5767089" y="796230"/>
                </a:lnTo>
                <a:cubicBezTo>
                  <a:pt x="5762128" y="791269"/>
                  <a:pt x="5760888" y="787548"/>
                  <a:pt x="5763368" y="785068"/>
                </a:cubicBezTo>
                <a:cubicBezTo>
                  <a:pt x="5765849" y="782588"/>
                  <a:pt x="5767089" y="778867"/>
                  <a:pt x="5767089" y="773906"/>
                </a:cubicBezTo>
                <a:lnTo>
                  <a:pt x="5767089" y="766464"/>
                </a:lnTo>
                <a:lnTo>
                  <a:pt x="5759648" y="766464"/>
                </a:lnTo>
                <a:lnTo>
                  <a:pt x="5759648" y="759023"/>
                </a:lnTo>
                <a:cubicBezTo>
                  <a:pt x="5759648" y="754062"/>
                  <a:pt x="5762128" y="750341"/>
                  <a:pt x="5767089" y="747861"/>
                </a:cubicBezTo>
                <a:cubicBezTo>
                  <a:pt x="5772050" y="745381"/>
                  <a:pt x="5777011" y="744140"/>
                  <a:pt x="5781972" y="744140"/>
                </a:cubicBezTo>
                <a:cubicBezTo>
                  <a:pt x="5786933" y="741660"/>
                  <a:pt x="5791584" y="740729"/>
                  <a:pt x="5795925" y="741350"/>
                </a:cubicBezTo>
                <a:close/>
                <a:moveTo>
                  <a:pt x="3162597" y="739489"/>
                </a:moveTo>
                <a:cubicBezTo>
                  <a:pt x="3165078" y="738870"/>
                  <a:pt x="3167558" y="739180"/>
                  <a:pt x="3170039" y="740420"/>
                </a:cubicBezTo>
                <a:cubicBezTo>
                  <a:pt x="3174999" y="742900"/>
                  <a:pt x="3173760" y="745381"/>
                  <a:pt x="3166318" y="747861"/>
                </a:cubicBezTo>
                <a:cubicBezTo>
                  <a:pt x="3158876" y="750341"/>
                  <a:pt x="3155156" y="751582"/>
                  <a:pt x="3155156" y="751582"/>
                </a:cubicBezTo>
                <a:lnTo>
                  <a:pt x="3162597" y="751582"/>
                </a:lnTo>
                <a:lnTo>
                  <a:pt x="3162597" y="759023"/>
                </a:lnTo>
                <a:lnTo>
                  <a:pt x="3155156" y="759023"/>
                </a:lnTo>
                <a:cubicBezTo>
                  <a:pt x="3150195" y="754062"/>
                  <a:pt x="3147714" y="751582"/>
                  <a:pt x="3147714" y="751582"/>
                </a:cubicBezTo>
                <a:cubicBezTo>
                  <a:pt x="3147714" y="751582"/>
                  <a:pt x="3150195" y="749102"/>
                  <a:pt x="3155156" y="744140"/>
                </a:cubicBezTo>
                <a:cubicBezTo>
                  <a:pt x="3157636" y="741660"/>
                  <a:pt x="3160117" y="740110"/>
                  <a:pt x="3162597" y="739489"/>
                </a:cubicBezTo>
                <a:close/>
                <a:moveTo>
                  <a:pt x="4336479" y="738560"/>
                </a:moveTo>
                <a:cubicBezTo>
                  <a:pt x="4335239" y="738560"/>
                  <a:pt x="4333379" y="739180"/>
                  <a:pt x="4330898" y="740420"/>
                </a:cubicBezTo>
                <a:cubicBezTo>
                  <a:pt x="4325937" y="742900"/>
                  <a:pt x="4324697" y="745381"/>
                  <a:pt x="4327177" y="747861"/>
                </a:cubicBezTo>
                <a:cubicBezTo>
                  <a:pt x="4329658" y="750341"/>
                  <a:pt x="4332138" y="750341"/>
                  <a:pt x="4334619" y="747861"/>
                </a:cubicBezTo>
                <a:cubicBezTo>
                  <a:pt x="4337099" y="745381"/>
                  <a:pt x="4338339" y="742900"/>
                  <a:pt x="4338339" y="740420"/>
                </a:cubicBezTo>
                <a:cubicBezTo>
                  <a:pt x="4338339" y="739180"/>
                  <a:pt x="4337719" y="738560"/>
                  <a:pt x="4336479" y="738560"/>
                </a:cubicBezTo>
                <a:close/>
                <a:moveTo>
                  <a:pt x="3564433" y="736699"/>
                </a:moveTo>
                <a:lnTo>
                  <a:pt x="3556992" y="744140"/>
                </a:lnTo>
                <a:lnTo>
                  <a:pt x="3564433" y="744140"/>
                </a:lnTo>
                <a:cubicBezTo>
                  <a:pt x="3564433" y="744140"/>
                  <a:pt x="3564433" y="741660"/>
                  <a:pt x="3564433" y="736699"/>
                </a:cubicBezTo>
                <a:close/>
                <a:moveTo>
                  <a:pt x="3132831" y="736699"/>
                </a:moveTo>
                <a:cubicBezTo>
                  <a:pt x="3132831" y="736699"/>
                  <a:pt x="3132831" y="739179"/>
                  <a:pt x="3132831" y="744140"/>
                </a:cubicBezTo>
                <a:cubicBezTo>
                  <a:pt x="3132831" y="744140"/>
                  <a:pt x="3131591" y="742900"/>
                  <a:pt x="3129111" y="740420"/>
                </a:cubicBezTo>
                <a:cubicBezTo>
                  <a:pt x="3126630" y="737939"/>
                  <a:pt x="3127871" y="736699"/>
                  <a:pt x="3132831" y="736699"/>
                </a:cubicBezTo>
                <a:close/>
                <a:moveTo>
                  <a:pt x="3095624" y="736699"/>
                </a:moveTo>
                <a:lnTo>
                  <a:pt x="3058417" y="751582"/>
                </a:lnTo>
                <a:lnTo>
                  <a:pt x="3073300" y="744140"/>
                </a:lnTo>
                <a:cubicBezTo>
                  <a:pt x="3083222" y="739179"/>
                  <a:pt x="3090664" y="736699"/>
                  <a:pt x="3095624" y="736699"/>
                </a:cubicBezTo>
                <a:close/>
                <a:moveTo>
                  <a:pt x="3638456" y="733566"/>
                </a:moveTo>
                <a:lnTo>
                  <a:pt x="3636987" y="735769"/>
                </a:lnTo>
                <a:cubicBezTo>
                  <a:pt x="3635747" y="736389"/>
                  <a:pt x="3633886" y="736699"/>
                  <a:pt x="3631406" y="736699"/>
                </a:cubicBezTo>
                <a:cubicBezTo>
                  <a:pt x="3631406" y="736699"/>
                  <a:pt x="3631406" y="739179"/>
                  <a:pt x="3631406" y="744140"/>
                </a:cubicBezTo>
                <a:cubicBezTo>
                  <a:pt x="3631406" y="744140"/>
                  <a:pt x="3627685" y="744140"/>
                  <a:pt x="3620244" y="744140"/>
                </a:cubicBezTo>
                <a:cubicBezTo>
                  <a:pt x="3612802" y="744140"/>
                  <a:pt x="3609082" y="746620"/>
                  <a:pt x="3609082" y="751582"/>
                </a:cubicBezTo>
                <a:cubicBezTo>
                  <a:pt x="3609082" y="756543"/>
                  <a:pt x="3606601" y="759023"/>
                  <a:pt x="3601640" y="759023"/>
                </a:cubicBezTo>
                <a:lnTo>
                  <a:pt x="3556992" y="773906"/>
                </a:lnTo>
                <a:lnTo>
                  <a:pt x="3549550" y="773906"/>
                </a:lnTo>
                <a:cubicBezTo>
                  <a:pt x="3549550" y="759023"/>
                  <a:pt x="3544590" y="751582"/>
                  <a:pt x="3534667" y="751582"/>
                </a:cubicBezTo>
                <a:cubicBezTo>
                  <a:pt x="3529707" y="751582"/>
                  <a:pt x="3527226" y="751582"/>
                  <a:pt x="3527226" y="751582"/>
                </a:cubicBezTo>
                <a:cubicBezTo>
                  <a:pt x="3527226" y="751582"/>
                  <a:pt x="3524746" y="754062"/>
                  <a:pt x="3519785" y="759023"/>
                </a:cubicBezTo>
                <a:cubicBezTo>
                  <a:pt x="3519785" y="749102"/>
                  <a:pt x="3518545" y="744140"/>
                  <a:pt x="3516064" y="744140"/>
                </a:cubicBezTo>
                <a:cubicBezTo>
                  <a:pt x="3513583" y="744140"/>
                  <a:pt x="3511103" y="746620"/>
                  <a:pt x="3508623" y="751582"/>
                </a:cubicBezTo>
                <a:cubicBezTo>
                  <a:pt x="3506142" y="756543"/>
                  <a:pt x="3504902" y="759023"/>
                  <a:pt x="3504902" y="759023"/>
                </a:cubicBezTo>
                <a:lnTo>
                  <a:pt x="3504902" y="766464"/>
                </a:lnTo>
                <a:cubicBezTo>
                  <a:pt x="3499941" y="761503"/>
                  <a:pt x="3496220" y="760264"/>
                  <a:pt x="3493740" y="762744"/>
                </a:cubicBezTo>
                <a:cubicBezTo>
                  <a:pt x="3491259" y="765224"/>
                  <a:pt x="3492500" y="768945"/>
                  <a:pt x="3497460" y="773906"/>
                </a:cubicBezTo>
                <a:cubicBezTo>
                  <a:pt x="3492500" y="773906"/>
                  <a:pt x="3488779" y="775147"/>
                  <a:pt x="3486298" y="777627"/>
                </a:cubicBezTo>
                <a:cubicBezTo>
                  <a:pt x="3483818" y="780107"/>
                  <a:pt x="3482578" y="781347"/>
                  <a:pt x="3482578" y="781347"/>
                </a:cubicBezTo>
                <a:cubicBezTo>
                  <a:pt x="3472656" y="786309"/>
                  <a:pt x="3465214" y="786309"/>
                  <a:pt x="3460253" y="781347"/>
                </a:cubicBezTo>
                <a:lnTo>
                  <a:pt x="3460253" y="773906"/>
                </a:lnTo>
                <a:cubicBezTo>
                  <a:pt x="3470175" y="773906"/>
                  <a:pt x="3475136" y="771426"/>
                  <a:pt x="3475136" y="766464"/>
                </a:cubicBezTo>
                <a:cubicBezTo>
                  <a:pt x="3470175" y="751582"/>
                  <a:pt x="3472656" y="746620"/>
                  <a:pt x="3482578" y="751582"/>
                </a:cubicBezTo>
                <a:cubicBezTo>
                  <a:pt x="3487538" y="751582"/>
                  <a:pt x="3490019" y="750341"/>
                  <a:pt x="3490019" y="747861"/>
                </a:cubicBezTo>
                <a:cubicBezTo>
                  <a:pt x="3490019" y="745381"/>
                  <a:pt x="3487538" y="742900"/>
                  <a:pt x="3482578" y="740420"/>
                </a:cubicBezTo>
                <a:cubicBezTo>
                  <a:pt x="3477617" y="737939"/>
                  <a:pt x="3475136" y="736699"/>
                  <a:pt x="3475136" y="736699"/>
                </a:cubicBezTo>
                <a:cubicBezTo>
                  <a:pt x="3475136" y="741660"/>
                  <a:pt x="3472656" y="744140"/>
                  <a:pt x="3467695" y="744140"/>
                </a:cubicBezTo>
                <a:lnTo>
                  <a:pt x="3460253" y="751582"/>
                </a:lnTo>
                <a:cubicBezTo>
                  <a:pt x="3460253" y="756543"/>
                  <a:pt x="3459013" y="760264"/>
                  <a:pt x="3456533" y="762744"/>
                </a:cubicBezTo>
                <a:cubicBezTo>
                  <a:pt x="3454052" y="765224"/>
                  <a:pt x="3452812" y="763984"/>
                  <a:pt x="3452812" y="759023"/>
                </a:cubicBezTo>
                <a:cubicBezTo>
                  <a:pt x="3452812" y="754062"/>
                  <a:pt x="3450331" y="751582"/>
                  <a:pt x="3445371" y="751582"/>
                </a:cubicBezTo>
                <a:lnTo>
                  <a:pt x="3445371" y="759023"/>
                </a:lnTo>
                <a:lnTo>
                  <a:pt x="3430488" y="773906"/>
                </a:lnTo>
                <a:lnTo>
                  <a:pt x="3415605" y="781347"/>
                </a:lnTo>
                <a:cubicBezTo>
                  <a:pt x="3415605" y="776386"/>
                  <a:pt x="3414365" y="773906"/>
                  <a:pt x="3411884" y="773906"/>
                </a:cubicBezTo>
                <a:cubicBezTo>
                  <a:pt x="3409404" y="773906"/>
                  <a:pt x="3405683" y="773906"/>
                  <a:pt x="3400722" y="773906"/>
                </a:cubicBezTo>
                <a:cubicBezTo>
                  <a:pt x="3405683" y="773906"/>
                  <a:pt x="3409404" y="772665"/>
                  <a:pt x="3411884" y="770185"/>
                </a:cubicBezTo>
                <a:cubicBezTo>
                  <a:pt x="3414365" y="767705"/>
                  <a:pt x="3413124" y="763984"/>
                  <a:pt x="3408164" y="759023"/>
                </a:cubicBezTo>
                <a:cubicBezTo>
                  <a:pt x="3408164" y="754062"/>
                  <a:pt x="3405683" y="751582"/>
                  <a:pt x="3400722" y="751582"/>
                </a:cubicBezTo>
                <a:cubicBezTo>
                  <a:pt x="3395762" y="751582"/>
                  <a:pt x="3388320" y="752822"/>
                  <a:pt x="3378398" y="755302"/>
                </a:cubicBezTo>
                <a:cubicBezTo>
                  <a:pt x="3368476" y="757782"/>
                  <a:pt x="3363515" y="759023"/>
                  <a:pt x="3363515" y="759023"/>
                </a:cubicBezTo>
                <a:lnTo>
                  <a:pt x="3356074" y="759023"/>
                </a:lnTo>
                <a:lnTo>
                  <a:pt x="3348632" y="759023"/>
                </a:lnTo>
                <a:cubicBezTo>
                  <a:pt x="3348632" y="763984"/>
                  <a:pt x="3351113" y="768945"/>
                  <a:pt x="3356074" y="773906"/>
                </a:cubicBezTo>
                <a:cubicBezTo>
                  <a:pt x="3356074" y="773906"/>
                  <a:pt x="3356074" y="776386"/>
                  <a:pt x="3356074" y="781347"/>
                </a:cubicBezTo>
                <a:lnTo>
                  <a:pt x="3348632" y="773906"/>
                </a:lnTo>
                <a:cubicBezTo>
                  <a:pt x="3343672" y="773906"/>
                  <a:pt x="3337470" y="772665"/>
                  <a:pt x="3330029" y="770185"/>
                </a:cubicBezTo>
                <a:cubicBezTo>
                  <a:pt x="3322587" y="767705"/>
                  <a:pt x="3316386" y="768945"/>
                  <a:pt x="3311426" y="773906"/>
                </a:cubicBezTo>
                <a:cubicBezTo>
                  <a:pt x="3311426" y="778867"/>
                  <a:pt x="3311426" y="781347"/>
                  <a:pt x="3311426" y="781347"/>
                </a:cubicBezTo>
                <a:cubicBezTo>
                  <a:pt x="3316386" y="781347"/>
                  <a:pt x="3320107" y="782588"/>
                  <a:pt x="3322587" y="785068"/>
                </a:cubicBezTo>
                <a:cubicBezTo>
                  <a:pt x="3325068" y="787548"/>
                  <a:pt x="3326308" y="788789"/>
                  <a:pt x="3326308" y="788789"/>
                </a:cubicBezTo>
                <a:cubicBezTo>
                  <a:pt x="3331269" y="793750"/>
                  <a:pt x="3333749" y="796230"/>
                  <a:pt x="3333749" y="796230"/>
                </a:cubicBezTo>
                <a:lnTo>
                  <a:pt x="3341191" y="796230"/>
                </a:lnTo>
                <a:cubicBezTo>
                  <a:pt x="3341191" y="796230"/>
                  <a:pt x="3343672" y="797471"/>
                  <a:pt x="3348632" y="799951"/>
                </a:cubicBezTo>
                <a:cubicBezTo>
                  <a:pt x="3353593" y="802431"/>
                  <a:pt x="3357314" y="803672"/>
                  <a:pt x="3359794" y="803672"/>
                </a:cubicBezTo>
                <a:cubicBezTo>
                  <a:pt x="3362275" y="803672"/>
                  <a:pt x="3365996" y="803672"/>
                  <a:pt x="3370956" y="803672"/>
                </a:cubicBezTo>
                <a:lnTo>
                  <a:pt x="3348632" y="811113"/>
                </a:lnTo>
                <a:lnTo>
                  <a:pt x="3333749" y="811113"/>
                </a:lnTo>
                <a:cubicBezTo>
                  <a:pt x="3338710" y="816074"/>
                  <a:pt x="3341191" y="818554"/>
                  <a:pt x="3341191" y="818554"/>
                </a:cubicBezTo>
                <a:cubicBezTo>
                  <a:pt x="3341191" y="818554"/>
                  <a:pt x="3341191" y="821034"/>
                  <a:pt x="3341191" y="825996"/>
                </a:cubicBezTo>
                <a:lnTo>
                  <a:pt x="3333749" y="825996"/>
                </a:lnTo>
                <a:lnTo>
                  <a:pt x="3311426" y="818554"/>
                </a:lnTo>
                <a:lnTo>
                  <a:pt x="3318867" y="825996"/>
                </a:lnTo>
                <a:cubicBezTo>
                  <a:pt x="3318867" y="825996"/>
                  <a:pt x="3320107" y="827236"/>
                  <a:pt x="3322587" y="829716"/>
                </a:cubicBezTo>
                <a:cubicBezTo>
                  <a:pt x="3325068" y="832197"/>
                  <a:pt x="3328789" y="833437"/>
                  <a:pt x="3333749" y="833437"/>
                </a:cubicBezTo>
                <a:cubicBezTo>
                  <a:pt x="3333749" y="838398"/>
                  <a:pt x="3336230" y="840879"/>
                  <a:pt x="3341191" y="840879"/>
                </a:cubicBezTo>
                <a:cubicBezTo>
                  <a:pt x="3346152" y="840879"/>
                  <a:pt x="3348632" y="840879"/>
                  <a:pt x="3348632" y="840879"/>
                </a:cubicBezTo>
                <a:lnTo>
                  <a:pt x="3333749" y="848320"/>
                </a:lnTo>
                <a:cubicBezTo>
                  <a:pt x="3328789" y="843359"/>
                  <a:pt x="3325068" y="842119"/>
                  <a:pt x="3322587" y="844599"/>
                </a:cubicBezTo>
                <a:cubicBezTo>
                  <a:pt x="3320107" y="847079"/>
                  <a:pt x="3318867" y="847079"/>
                  <a:pt x="3318867" y="844599"/>
                </a:cubicBezTo>
                <a:cubicBezTo>
                  <a:pt x="3318867" y="842119"/>
                  <a:pt x="3316386" y="840879"/>
                  <a:pt x="3311426" y="840879"/>
                </a:cubicBezTo>
                <a:cubicBezTo>
                  <a:pt x="3306465" y="840879"/>
                  <a:pt x="3302744" y="839638"/>
                  <a:pt x="3300263" y="837158"/>
                </a:cubicBezTo>
                <a:cubicBezTo>
                  <a:pt x="3297782" y="834678"/>
                  <a:pt x="3291582" y="833437"/>
                  <a:pt x="3281660" y="833437"/>
                </a:cubicBezTo>
                <a:cubicBezTo>
                  <a:pt x="3271738" y="833437"/>
                  <a:pt x="3264296" y="833437"/>
                  <a:pt x="3259335" y="833437"/>
                </a:cubicBezTo>
                <a:cubicBezTo>
                  <a:pt x="3264296" y="843359"/>
                  <a:pt x="3266777" y="850800"/>
                  <a:pt x="3266777" y="855761"/>
                </a:cubicBezTo>
                <a:cubicBezTo>
                  <a:pt x="3271738" y="855761"/>
                  <a:pt x="3275458" y="855761"/>
                  <a:pt x="3277939" y="855761"/>
                </a:cubicBezTo>
                <a:cubicBezTo>
                  <a:pt x="3280420" y="855761"/>
                  <a:pt x="3281660" y="855761"/>
                  <a:pt x="3281660" y="855761"/>
                </a:cubicBezTo>
                <a:lnTo>
                  <a:pt x="3281660" y="863203"/>
                </a:lnTo>
                <a:cubicBezTo>
                  <a:pt x="3276699" y="863203"/>
                  <a:pt x="3274218" y="865683"/>
                  <a:pt x="3274218" y="870644"/>
                </a:cubicBezTo>
                <a:cubicBezTo>
                  <a:pt x="3269257" y="870644"/>
                  <a:pt x="3264296" y="873124"/>
                  <a:pt x="3259335" y="878086"/>
                </a:cubicBezTo>
                <a:lnTo>
                  <a:pt x="3259335" y="892968"/>
                </a:lnTo>
                <a:cubicBezTo>
                  <a:pt x="3259335" y="907851"/>
                  <a:pt x="3266777" y="912813"/>
                  <a:pt x="3281660" y="907851"/>
                </a:cubicBezTo>
                <a:lnTo>
                  <a:pt x="3289101" y="907851"/>
                </a:lnTo>
                <a:lnTo>
                  <a:pt x="3296542" y="900410"/>
                </a:lnTo>
                <a:lnTo>
                  <a:pt x="3296542" y="892968"/>
                </a:lnTo>
                <a:cubicBezTo>
                  <a:pt x="3306465" y="873124"/>
                  <a:pt x="3311426" y="868164"/>
                  <a:pt x="3311426" y="878086"/>
                </a:cubicBezTo>
                <a:cubicBezTo>
                  <a:pt x="3311426" y="883047"/>
                  <a:pt x="3311426" y="885527"/>
                  <a:pt x="3311426" y="885527"/>
                </a:cubicBezTo>
                <a:lnTo>
                  <a:pt x="3311426" y="892968"/>
                </a:lnTo>
                <a:cubicBezTo>
                  <a:pt x="3316386" y="892968"/>
                  <a:pt x="3318867" y="890488"/>
                  <a:pt x="3318867" y="885527"/>
                </a:cubicBezTo>
                <a:lnTo>
                  <a:pt x="3333749" y="885527"/>
                </a:lnTo>
                <a:cubicBezTo>
                  <a:pt x="3338710" y="885527"/>
                  <a:pt x="3339951" y="881806"/>
                  <a:pt x="3337470" y="874365"/>
                </a:cubicBezTo>
                <a:cubicBezTo>
                  <a:pt x="3334990" y="866923"/>
                  <a:pt x="3336230" y="864443"/>
                  <a:pt x="3341191" y="866923"/>
                </a:cubicBezTo>
                <a:cubicBezTo>
                  <a:pt x="3346152" y="869404"/>
                  <a:pt x="3356074" y="868164"/>
                  <a:pt x="3370956" y="863203"/>
                </a:cubicBezTo>
                <a:cubicBezTo>
                  <a:pt x="3385839" y="858241"/>
                  <a:pt x="3393281" y="855761"/>
                  <a:pt x="3393281" y="855761"/>
                </a:cubicBezTo>
                <a:cubicBezTo>
                  <a:pt x="3398241" y="855761"/>
                  <a:pt x="3401962" y="855761"/>
                  <a:pt x="3404443" y="855761"/>
                </a:cubicBezTo>
                <a:cubicBezTo>
                  <a:pt x="3406923" y="855761"/>
                  <a:pt x="3408164" y="855761"/>
                  <a:pt x="3408164" y="855761"/>
                </a:cubicBezTo>
                <a:cubicBezTo>
                  <a:pt x="3413124" y="855761"/>
                  <a:pt x="3413124" y="850800"/>
                  <a:pt x="3408164" y="840879"/>
                </a:cubicBezTo>
                <a:lnTo>
                  <a:pt x="3415605" y="833437"/>
                </a:lnTo>
                <a:lnTo>
                  <a:pt x="3437929" y="840879"/>
                </a:lnTo>
                <a:lnTo>
                  <a:pt x="3445371" y="840879"/>
                </a:lnTo>
                <a:cubicBezTo>
                  <a:pt x="3450331" y="840879"/>
                  <a:pt x="3455293" y="838398"/>
                  <a:pt x="3460253" y="833437"/>
                </a:cubicBezTo>
                <a:lnTo>
                  <a:pt x="3504902" y="825996"/>
                </a:lnTo>
                <a:cubicBezTo>
                  <a:pt x="3514824" y="825996"/>
                  <a:pt x="3521025" y="825996"/>
                  <a:pt x="3523505" y="825996"/>
                </a:cubicBezTo>
                <a:cubicBezTo>
                  <a:pt x="3525986" y="825996"/>
                  <a:pt x="3527226" y="823516"/>
                  <a:pt x="3527226" y="818554"/>
                </a:cubicBezTo>
                <a:cubicBezTo>
                  <a:pt x="3527226" y="808633"/>
                  <a:pt x="3528466" y="804912"/>
                  <a:pt x="3530947" y="807392"/>
                </a:cubicBezTo>
                <a:cubicBezTo>
                  <a:pt x="3533428" y="809872"/>
                  <a:pt x="3534667" y="808633"/>
                  <a:pt x="3534667" y="803672"/>
                </a:cubicBezTo>
                <a:cubicBezTo>
                  <a:pt x="3534667" y="803672"/>
                  <a:pt x="3537148" y="803672"/>
                  <a:pt x="3542109" y="803672"/>
                </a:cubicBezTo>
                <a:cubicBezTo>
                  <a:pt x="3542109" y="803672"/>
                  <a:pt x="3542109" y="806152"/>
                  <a:pt x="3542109" y="811113"/>
                </a:cubicBezTo>
                <a:cubicBezTo>
                  <a:pt x="3542109" y="816074"/>
                  <a:pt x="3539628" y="818554"/>
                  <a:pt x="3534667" y="818554"/>
                </a:cubicBezTo>
                <a:lnTo>
                  <a:pt x="3542109" y="833437"/>
                </a:lnTo>
                <a:cubicBezTo>
                  <a:pt x="3552031" y="833437"/>
                  <a:pt x="3569394" y="845840"/>
                  <a:pt x="3594199" y="870644"/>
                </a:cubicBezTo>
                <a:cubicBezTo>
                  <a:pt x="3604121" y="880566"/>
                  <a:pt x="3609082" y="885527"/>
                  <a:pt x="3609082" y="885527"/>
                </a:cubicBezTo>
                <a:lnTo>
                  <a:pt x="3616523" y="907851"/>
                </a:lnTo>
                <a:cubicBezTo>
                  <a:pt x="3621484" y="907851"/>
                  <a:pt x="3626445" y="905371"/>
                  <a:pt x="3631406" y="900410"/>
                </a:cubicBezTo>
                <a:lnTo>
                  <a:pt x="3646289" y="878086"/>
                </a:lnTo>
                <a:lnTo>
                  <a:pt x="3653730" y="863203"/>
                </a:lnTo>
                <a:cubicBezTo>
                  <a:pt x="3648769" y="863203"/>
                  <a:pt x="3646289" y="861962"/>
                  <a:pt x="3646289" y="859482"/>
                </a:cubicBezTo>
                <a:cubicBezTo>
                  <a:pt x="3646289" y="857002"/>
                  <a:pt x="3641328" y="858241"/>
                  <a:pt x="3631406" y="863203"/>
                </a:cubicBezTo>
                <a:lnTo>
                  <a:pt x="3616523" y="855761"/>
                </a:lnTo>
                <a:cubicBezTo>
                  <a:pt x="3626445" y="855761"/>
                  <a:pt x="3631406" y="854521"/>
                  <a:pt x="3631406" y="852041"/>
                </a:cubicBezTo>
                <a:cubicBezTo>
                  <a:pt x="3631406" y="849561"/>
                  <a:pt x="3633886" y="848320"/>
                  <a:pt x="3638847" y="848320"/>
                </a:cubicBezTo>
                <a:lnTo>
                  <a:pt x="3638847" y="833437"/>
                </a:lnTo>
                <a:lnTo>
                  <a:pt x="3638847" y="818554"/>
                </a:lnTo>
                <a:cubicBezTo>
                  <a:pt x="3648769" y="818554"/>
                  <a:pt x="3653730" y="823516"/>
                  <a:pt x="3653730" y="833437"/>
                </a:cubicBezTo>
                <a:lnTo>
                  <a:pt x="3653730" y="840879"/>
                </a:lnTo>
                <a:lnTo>
                  <a:pt x="3661171" y="833437"/>
                </a:lnTo>
                <a:cubicBezTo>
                  <a:pt x="3666132" y="828476"/>
                  <a:pt x="3668613" y="825996"/>
                  <a:pt x="3668613" y="825996"/>
                </a:cubicBezTo>
                <a:lnTo>
                  <a:pt x="3676054" y="811113"/>
                </a:lnTo>
                <a:cubicBezTo>
                  <a:pt x="3676054" y="816074"/>
                  <a:pt x="3678535" y="818554"/>
                  <a:pt x="3683496" y="818554"/>
                </a:cubicBezTo>
                <a:lnTo>
                  <a:pt x="3676054" y="840879"/>
                </a:lnTo>
                <a:lnTo>
                  <a:pt x="3676054" y="848320"/>
                </a:lnTo>
                <a:lnTo>
                  <a:pt x="3668613" y="848320"/>
                </a:lnTo>
                <a:cubicBezTo>
                  <a:pt x="3663652" y="848320"/>
                  <a:pt x="3659931" y="849561"/>
                  <a:pt x="3657451" y="852041"/>
                </a:cubicBezTo>
                <a:cubicBezTo>
                  <a:pt x="3654970" y="854521"/>
                  <a:pt x="3656211" y="858241"/>
                  <a:pt x="3661171" y="863203"/>
                </a:cubicBezTo>
                <a:cubicBezTo>
                  <a:pt x="3666132" y="868164"/>
                  <a:pt x="3668613" y="868164"/>
                  <a:pt x="3668613" y="863203"/>
                </a:cubicBezTo>
                <a:cubicBezTo>
                  <a:pt x="3668613" y="863203"/>
                  <a:pt x="3669853" y="861962"/>
                  <a:pt x="3672333" y="859482"/>
                </a:cubicBezTo>
                <a:cubicBezTo>
                  <a:pt x="3674814" y="857002"/>
                  <a:pt x="3676054" y="855761"/>
                  <a:pt x="3676054" y="855761"/>
                </a:cubicBezTo>
                <a:lnTo>
                  <a:pt x="3676054" y="863203"/>
                </a:lnTo>
                <a:cubicBezTo>
                  <a:pt x="3671093" y="863203"/>
                  <a:pt x="3668613" y="864443"/>
                  <a:pt x="3668613" y="866923"/>
                </a:cubicBezTo>
                <a:cubicBezTo>
                  <a:pt x="3668613" y="869404"/>
                  <a:pt x="3671093" y="869404"/>
                  <a:pt x="3676054" y="866923"/>
                </a:cubicBezTo>
                <a:cubicBezTo>
                  <a:pt x="3681015" y="864443"/>
                  <a:pt x="3685976" y="863203"/>
                  <a:pt x="3690937" y="863203"/>
                </a:cubicBezTo>
                <a:cubicBezTo>
                  <a:pt x="3695898" y="863203"/>
                  <a:pt x="3698378" y="861962"/>
                  <a:pt x="3698378" y="859482"/>
                </a:cubicBezTo>
                <a:cubicBezTo>
                  <a:pt x="3698378" y="857002"/>
                  <a:pt x="3695898" y="850800"/>
                  <a:pt x="3690937" y="840879"/>
                </a:cubicBezTo>
                <a:cubicBezTo>
                  <a:pt x="3690937" y="840879"/>
                  <a:pt x="3693418" y="840879"/>
                  <a:pt x="3698378" y="840879"/>
                </a:cubicBezTo>
                <a:lnTo>
                  <a:pt x="3698378" y="833437"/>
                </a:lnTo>
                <a:cubicBezTo>
                  <a:pt x="3693418" y="828476"/>
                  <a:pt x="3693418" y="823516"/>
                  <a:pt x="3698378" y="818554"/>
                </a:cubicBezTo>
                <a:lnTo>
                  <a:pt x="3690937" y="803672"/>
                </a:lnTo>
                <a:lnTo>
                  <a:pt x="3676054" y="811113"/>
                </a:lnTo>
                <a:cubicBezTo>
                  <a:pt x="3676054" y="801191"/>
                  <a:pt x="3673573" y="797471"/>
                  <a:pt x="3668613" y="799951"/>
                </a:cubicBezTo>
                <a:cubicBezTo>
                  <a:pt x="3663652" y="802431"/>
                  <a:pt x="3661171" y="801191"/>
                  <a:pt x="3661171" y="796230"/>
                </a:cubicBezTo>
                <a:cubicBezTo>
                  <a:pt x="3666132" y="796230"/>
                  <a:pt x="3667373" y="794989"/>
                  <a:pt x="3664892" y="792509"/>
                </a:cubicBezTo>
                <a:cubicBezTo>
                  <a:pt x="3662412" y="790029"/>
                  <a:pt x="3663652" y="788789"/>
                  <a:pt x="3668613" y="788789"/>
                </a:cubicBezTo>
                <a:lnTo>
                  <a:pt x="3661171" y="766464"/>
                </a:lnTo>
                <a:lnTo>
                  <a:pt x="3646289" y="773906"/>
                </a:lnTo>
                <a:cubicBezTo>
                  <a:pt x="3646289" y="778867"/>
                  <a:pt x="3643808" y="781347"/>
                  <a:pt x="3638847" y="781347"/>
                </a:cubicBezTo>
                <a:cubicBezTo>
                  <a:pt x="3633886" y="781347"/>
                  <a:pt x="3632646" y="777627"/>
                  <a:pt x="3635126" y="770185"/>
                </a:cubicBezTo>
                <a:cubicBezTo>
                  <a:pt x="3637607" y="762744"/>
                  <a:pt x="3638847" y="752822"/>
                  <a:pt x="3638847" y="740420"/>
                </a:cubicBezTo>
                <a:close/>
                <a:moveTo>
                  <a:pt x="4224858" y="732048"/>
                </a:moveTo>
                <a:cubicBezTo>
                  <a:pt x="4223618" y="731428"/>
                  <a:pt x="4221757" y="731738"/>
                  <a:pt x="4219277" y="732978"/>
                </a:cubicBezTo>
                <a:cubicBezTo>
                  <a:pt x="4214316" y="735458"/>
                  <a:pt x="4211836" y="739179"/>
                  <a:pt x="4211836" y="744140"/>
                </a:cubicBezTo>
                <a:lnTo>
                  <a:pt x="4226718" y="736699"/>
                </a:lnTo>
                <a:cubicBezTo>
                  <a:pt x="4226718" y="734218"/>
                  <a:pt x="4226098" y="732668"/>
                  <a:pt x="4224858" y="732048"/>
                </a:cubicBezTo>
                <a:close/>
                <a:moveTo>
                  <a:pt x="5744765" y="729257"/>
                </a:moveTo>
                <a:cubicBezTo>
                  <a:pt x="5749726" y="729257"/>
                  <a:pt x="5752206" y="731738"/>
                  <a:pt x="5752206" y="736699"/>
                </a:cubicBezTo>
                <a:cubicBezTo>
                  <a:pt x="5752206" y="736699"/>
                  <a:pt x="5749726" y="736699"/>
                  <a:pt x="5744765" y="736699"/>
                </a:cubicBezTo>
                <a:cubicBezTo>
                  <a:pt x="5744765" y="731738"/>
                  <a:pt x="5744765" y="729257"/>
                  <a:pt x="5744765" y="729257"/>
                </a:cubicBezTo>
                <a:close/>
                <a:moveTo>
                  <a:pt x="5714999" y="729257"/>
                </a:moveTo>
                <a:cubicBezTo>
                  <a:pt x="5719961" y="729257"/>
                  <a:pt x="5722441" y="731738"/>
                  <a:pt x="5722441" y="736699"/>
                </a:cubicBezTo>
                <a:lnTo>
                  <a:pt x="5714999" y="736699"/>
                </a:lnTo>
                <a:cubicBezTo>
                  <a:pt x="5710038" y="736699"/>
                  <a:pt x="5707558" y="735458"/>
                  <a:pt x="5707558" y="732978"/>
                </a:cubicBezTo>
                <a:cubicBezTo>
                  <a:pt x="5707558" y="730498"/>
                  <a:pt x="5710038" y="729257"/>
                  <a:pt x="5714999" y="729257"/>
                </a:cubicBezTo>
                <a:close/>
                <a:moveTo>
                  <a:pt x="5640585" y="729257"/>
                </a:moveTo>
                <a:cubicBezTo>
                  <a:pt x="5640585" y="734219"/>
                  <a:pt x="5639345" y="736699"/>
                  <a:pt x="5636865" y="736699"/>
                </a:cubicBezTo>
                <a:cubicBezTo>
                  <a:pt x="5634384" y="736699"/>
                  <a:pt x="5633144" y="735458"/>
                  <a:pt x="5633144" y="732978"/>
                </a:cubicBezTo>
                <a:cubicBezTo>
                  <a:pt x="5633144" y="730498"/>
                  <a:pt x="5635624" y="729257"/>
                  <a:pt x="5640585" y="729257"/>
                </a:cubicBezTo>
                <a:close/>
                <a:moveTo>
                  <a:pt x="5045273" y="729257"/>
                </a:moveTo>
                <a:cubicBezTo>
                  <a:pt x="5045273" y="729257"/>
                  <a:pt x="5045273" y="731738"/>
                  <a:pt x="5045273" y="736699"/>
                </a:cubicBezTo>
                <a:lnTo>
                  <a:pt x="5037831" y="744140"/>
                </a:lnTo>
                <a:cubicBezTo>
                  <a:pt x="5037831" y="744140"/>
                  <a:pt x="5037831" y="741660"/>
                  <a:pt x="5037831" y="736699"/>
                </a:cubicBezTo>
                <a:cubicBezTo>
                  <a:pt x="5037831" y="736699"/>
                  <a:pt x="5039072" y="735458"/>
                  <a:pt x="5041552" y="732978"/>
                </a:cubicBezTo>
                <a:cubicBezTo>
                  <a:pt x="5044032" y="730498"/>
                  <a:pt x="5045273" y="729257"/>
                  <a:pt x="5045273" y="729257"/>
                </a:cubicBezTo>
                <a:close/>
                <a:moveTo>
                  <a:pt x="4293691" y="729257"/>
                </a:moveTo>
                <a:cubicBezTo>
                  <a:pt x="4288730" y="729257"/>
                  <a:pt x="4286250" y="731738"/>
                  <a:pt x="4286250" y="736699"/>
                </a:cubicBezTo>
                <a:cubicBezTo>
                  <a:pt x="4286250" y="736699"/>
                  <a:pt x="4288730" y="736699"/>
                  <a:pt x="4293691" y="736699"/>
                </a:cubicBezTo>
                <a:cubicBezTo>
                  <a:pt x="4293691" y="736699"/>
                  <a:pt x="4294931" y="736699"/>
                  <a:pt x="4297412" y="736699"/>
                </a:cubicBezTo>
                <a:cubicBezTo>
                  <a:pt x="4299892" y="736699"/>
                  <a:pt x="4301132" y="736699"/>
                  <a:pt x="4301132" y="736699"/>
                </a:cubicBezTo>
                <a:cubicBezTo>
                  <a:pt x="4301132" y="731738"/>
                  <a:pt x="4298652" y="729257"/>
                  <a:pt x="4293691" y="729257"/>
                </a:cubicBezTo>
                <a:close/>
                <a:moveTo>
                  <a:pt x="4241601" y="729257"/>
                </a:moveTo>
                <a:cubicBezTo>
                  <a:pt x="4241601" y="729257"/>
                  <a:pt x="4240361" y="730498"/>
                  <a:pt x="4237880" y="732978"/>
                </a:cubicBezTo>
                <a:cubicBezTo>
                  <a:pt x="4235400" y="735458"/>
                  <a:pt x="4236640" y="736699"/>
                  <a:pt x="4241601" y="736699"/>
                </a:cubicBezTo>
                <a:cubicBezTo>
                  <a:pt x="4241601" y="731738"/>
                  <a:pt x="4241601" y="729257"/>
                  <a:pt x="4241601" y="729257"/>
                </a:cubicBezTo>
                <a:close/>
                <a:moveTo>
                  <a:pt x="4033242" y="729257"/>
                </a:moveTo>
                <a:cubicBezTo>
                  <a:pt x="4033242" y="734219"/>
                  <a:pt x="4034482" y="739179"/>
                  <a:pt x="4036962" y="744140"/>
                </a:cubicBezTo>
                <a:cubicBezTo>
                  <a:pt x="4039443" y="749102"/>
                  <a:pt x="4038203" y="749102"/>
                  <a:pt x="4033242" y="744140"/>
                </a:cubicBezTo>
                <a:lnTo>
                  <a:pt x="4018359" y="751582"/>
                </a:lnTo>
                <a:cubicBezTo>
                  <a:pt x="4023320" y="756543"/>
                  <a:pt x="4030761" y="756543"/>
                  <a:pt x="4040683" y="751582"/>
                </a:cubicBezTo>
                <a:cubicBezTo>
                  <a:pt x="4045644" y="746620"/>
                  <a:pt x="4049365" y="745381"/>
                  <a:pt x="4051845" y="747861"/>
                </a:cubicBezTo>
                <a:cubicBezTo>
                  <a:pt x="4054326" y="750341"/>
                  <a:pt x="4056806" y="749102"/>
                  <a:pt x="4059287" y="744140"/>
                </a:cubicBezTo>
                <a:cubicBezTo>
                  <a:pt x="4061767" y="739179"/>
                  <a:pt x="4060527" y="734219"/>
                  <a:pt x="4055566" y="729257"/>
                </a:cubicBezTo>
                <a:close/>
                <a:moveTo>
                  <a:pt x="3981152" y="729257"/>
                </a:moveTo>
                <a:lnTo>
                  <a:pt x="3973710" y="744140"/>
                </a:lnTo>
                <a:cubicBezTo>
                  <a:pt x="3978671" y="744140"/>
                  <a:pt x="3982392" y="744140"/>
                  <a:pt x="3984873" y="744140"/>
                </a:cubicBezTo>
                <a:cubicBezTo>
                  <a:pt x="3987353" y="744140"/>
                  <a:pt x="3988593" y="744140"/>
                  <a:pt x="3988593" y="744140"/>
                </a:cubicBezTo>
                <a:close/>
                <a:moveTo>
                  <a:pt x="3333749" y="729257"/>
                </a:moveTo>
                <a:cubicBezTo>
                  <a:pt x="3333749" y="729257"/>
                  <a:pt x="3337470" y="730498"/>
                  <a:pt x="3344912" y="732978"/>
                </a:cubicBezTo>
                <a:cubicBezTo>
                  <a:pt x="3352353" y="735458"/>
                  <a:pt x="3356074" y="735458"/>
                  <a:pt x="3356074" y="732978"/>
                </a:cubicBezTo>
                <a:cubicBezTo>
                  <a:pt x="3356074" y="730498"/>
                  <a:pt x="3353593" y="729257"/>
                  <a:pt x="3348632" y="729257"/>
                </a:cubicBezTo>
                <a:close/>
                <a:moveTo>
                  <a:pt x="3028652" y="729257"/>
                </a:moveTo>
                <a:cubicBezTo>
                  <a:pt x="3028652" y="734219"/>
                  <a:pt x="3027412" y="736699"/>
                  <a:pt x="3024931" y="736699"/>
                </a:cubicBezTo>
                <a:cubicBezTo>
                  <a:pt x="3022450" y="736699"/>
                  <a:pt x="3021210" y="735458"/>
                  <a:pt x="3021210" y="732978"/>
                </a:cubicBezTo>
                <a:cubicBezTo>
                  <a:pt x="3021210" y="730498"/>
                  <a:pt x="3023691" y="729257"/>
                  <a:pt x="3028652" y="729257"/>
                </a:cubicBezTo>
                <a:close/>
                <a:moveTo>
                  <a:pt x="4135561" y="723677"/>
                </a:moveTo>
                <a:cubicBezTo>
                  <a:pt x="4134321" y="723677"/>
                  <a:pt x="4132461" y="724297"/>
                  <a:pt x="4129980" y="725537"/>
                </a:cubicBezTo>
                <a:cubicBezTo>
                  <a:pt x="4125019" y="728017"/>
                  <a:pt x="4122539" y="729257"/>
                  <a:pt x="4122539" y="729257"/>
                </a:cubicBezTo>
                <a:cubicBezTo>
                  <a:pt x="4122539" y="729257"/>
                  <a:pt x="4125019" y="729257"/>
                  <a:pt x="4129980" y="729257"/>
                </a:cubicBezTo>
                <a:cubicBezTo>
                  <a:pt x="4134941" y="729257"/>
                  <a:pt x="4137421" y="728017"/>
                  <a:pt x="4137421" y="725537"/>
                </a:cubicBezTo>
                <a:cubicBezTo>
                  <a:pt x="4137421" y="724297"/>
                  <a:pt x="4136801" y="723677"/>
                  <a:pt x="4135561" y="723677"/>
                </a:cubicBezTo>
                <a:close/>
                <a:moveTo>
                  <a:pt x="4090913" y="721817"/>
                </a:moveTo>
                <a:cubicBezTo>
                  <a:pt x="4087192" y="721817"/>
                  <a:pt x="4082851" y="724297"/>
                  <a:pt x="4077890" y="729257"/>
                </a:cubicBezTo>
                <a:cubicBezTo>
                  <a:pt x="4087812" y="734219"/>
                  <a:pt x="4092773" y="736699"/>
                  <a:pt x="4092773" y="736699"/>
                </a:cubicBezTo>
                <a:cubicBezTo>
                  <a:pt x="4097734" y="736699"/>
                  <a:pt x="4100214" y="734219"/>
                  <a:pt x="4100214" y="729257"/>
                </a:cubicBezTo>
                <a:cubicBezTo>
                  <a:pt x="4097734" y="724297"/>
                  <a:pt x="4094633" y="721817"/>
                  <a:pt x="4090913" y="721817"/>
                </a:cubicBezTo>
                <a:close/>
                <a:moveTo>
                  <a:pt x="5075038" y="721816"/>
                </a:moveTo>
                <a:cubicBezTo>
                  <a:pt x="5075038" y="721816"/>
                  <a:pt x="5075038" y="724296"/>
                  <a:pt x="5075038" y="729257"/>
                </a:cubicBezTo>
                <a:cubicBezTo>
                  <a:pt x="5075038" y="729257"/>
                  <a:pt x="5073798" y="729257"/>
                  <a:pt x="5071318" y="729257"/>
                </a:cubicBezTo>
                <a:cubicBezTo>
                  <a:pt x="5068838" y="729257"/>
                  <a:pt x="5067597" y="729257"/>
                  <a:pt x="5067597" y="729257"/>
                </a:cubicBezTo>
                <a:cubicBezTo>
                  <a:pt x="5067597" y="729257"/>
                  <a:pt x="5068838" y="728017"/>
                  <a:pt x="5071318" y="725537"/>
                </a:cubicBezTo>
                <a:cubicBezTo>
                  <a:pt x="5073798" y="723057"/>
                  <a:pt x="5075038" y="721816"/>
                  <a:pt x="5075038" y="721816"/>
                </a:cubicBezTo>
                <a:close/>
                <a:moveTo>
                  <a:pt x="4978300" y="721816"/>
                </a:moveTo>
                <a:cubicBezTo>
                  <a:pt x="4978300" y="726777"/>
                  <a:pt x="4977059" y="730498"/>
                  <a:pt x="4974579" y="732978"/>
                </a:cubicBezTo>
                <a:cubicBezTo>
                  <a:pt x="4972099" y="735458"/>
                  <a:pt x="4970859" y="736699"/>
                  <a:pt x="4970859" y="736699"/>
                </a:cubicBezTo>
                <a:lnTo>
                  <a:pt x="4955976" y="736699"/>
                </a:lnTo>
                <a:cubicBezTo>
                  <a:pt x="4951015" y="731738"/>
                  <a:pt x="4952255" y="729257"/>
                  <a:pt x="4959697" y="729257"/>
                </a:cubicBezTo>
                <a:cubicBezTo>
                  <a:pt x="4967138" y="729257"/>
                  <a:pt x="4970859" y="729257"/>
                  <a:pt x="4970859" y="729257"/>
                </a:cubicBezTo>
                <a:close/>
                <a:moveTo>
                  <a:pt x="3955107" y="721816"/>
                </a:moveTo>
                <a:cubicBezTo>
                  <a:pt x="3952627" y="721816"/>
                  <a:pt x="3951386" y="724296"/>
                  <a:pt x="3951386" y="729257"/>
                </a:cubicBezTo>
                <a:cubicBezTo>
                  <a:pt x="3951386" y="734219"/>
                  <a:pt x="3953867" y="736699"/>
                  <a:pt x="3958828" y="736699"/>
                </a:cubicBezTo>
                <a:cubicBezTo>
                  <a:pt x="3963789" y="736699"/>
                  <a:pt x="3966269" y="734219"/>
                  <a:pt x="3966269" y="729257"/>
                </a:cubicBezTo>
                <a:cubicBezTo>
                  <a:pt x="3961308" y="724296"/>
                  <a:pt x="3957587" y="721816"/>
                  <a:pt x="3955107" y="721816"/>
                </a:cubicBezTo>
                <a:close/>
                <a:moveTo>
                  <a:pt x="3914179" y="721816"/>
                </a:moveTo>
                <a:cubicBezTo>
                  <a:pt x="3914179" y="726777"/>
                  <a:pt x="3914179" y="729257"/>
                  <a:pt x="3914179" y="729257"/>
                </a:cubicBezTo>
                <a:cubicBezTo>
                  <a:pt x="3924101" y="734219"/>
                  <a:pt x="3926582" y="731738"/>
                  <a:pt x="3921621" y="721816"/>
                </a:cubicBezTo>
                <a:cubicBezTo>
                  <a:pt x="3916660" y="721816"/>
                  <a:pt x="3914179" y="721816"/>
                  <a:pt x="3914179" y="721816"/>
                </a:cubicBezTo>
                <a:close/>
                <a:moveTo>
                  <a:pt x="3847206" y="721816"/>
                </a:moveTo>
                <a:cubicBezTo>
                  <a:pt x="3842245" y="726777"/>
                  <a:pt x="3837285" y="729257"/>
                  <a:pt x="3832324" y="729257"/>
                </a:cubicBezTo>
                <a:lnTo>
                  <a:pt x="3824882" y="736699"/>
                </a:lnTo>
                <a:lnTo>
                  <a:pt x="3832324" y="736699"/>
                </a:lnTo>
                <a:lnTo>
                  <a:pt x="3832324" y="744140"/>
                </a:lnTo>
                <a:lnTo>
                  <a:pt x="3839765" y="744140"/>
                </a:lnTo>
                <a:cubicBezTo>
                  <a:pt x="3839765" y="744140"/>
                  <a:pt x="3839765" y="742900"/>
                  <a:pt x="3839765" y="740420"/>
                </a:cubicBezTo>
                <a:cubicBezTo>
                  <a:pt x="3839765" y="737939"/>
                  <a:pt x="3842245" y="736699"/>
                  <a:pt x="3847206" y="736699"/>
                </a:cubicBezTo>
                <a:lnTo>
                  <a:pt x="3854648" y="721816"/>
                </a:lnTo>
                <a:close/>
                <a:moveTo>
                  <a:pt x="3623964" y="721816"/>
                </a:moveTo>
                <a:cubicBezTo>
                  <a:pt x="3623964" y="721816"/>
                  <a:pt x="3623964" y="724296"/>
                  <a:pt x="3623964" y="729257"/>
                </a:cubicBezTo>
                <a:cubicBezTo>
                  <a:pt x="3623964" y="729257"/>
                  <a:pt x="3626445" y="729257"/>
                  <a:pt x="3631406" y="729257"/>
                </a:cubicBezTo>
                <a:lnTo>
                  <a:pt x="3636987" y="730188"/>
                </a:lnTo>
                <a:lnTo>
                  <a:pt x="3638382" y="732281"/>
                </a:lnTo>
                <a:lnTo>
                  <a:pt x="3636987" y="730188"/>
                </a:lnTo>
                <a:lnTo>
                  <a:pt x="3636987" y="730188"/>
                </a:lnTo>
                <a:lnTo>
                  <a:pt x="3631406" y="721816"/>
                </a:lnTo>
                <a:cubicBezTo>
                  <a:pt x="3626445" y="721816"/>
                  <a:pt x="3623964" y="721816"/>
                  <a:pt x="3623964" y="721816"/>
                </a:cubicBezTo>
                <a:close/>
                <a:moveTo>
                  <a:pt x="5031320" y="717165"/>
                </a:moveTo>
                <a:cubicBezTo>
                  <a:pt x="5031940" y="716545"/>
                  <a:pt x="5032871" y="716855"/>
                  <a:pt x="5034111" y="718095"/>
                </a:cubicBezTo>
                <a:cubicBezTo>
                  <a:pt x="5036591" y="720575"/>
                  <a:pt x="5037831" y="721816"/>
                  <a:pt x="5037831" y="721816"/>
                </a:cubicBezTo>
                <a:cubicBezTo>
                  <a:pt x="5037831" y="721816"/>
                  <a:pt x="5036591" y="721816"/>
                  <a:pt x="5034111" y="721816"/>
                </a:cubicBezTo>
                <a:cubicBezTo>
                  <a:pt x="5031631" y="721816"/>
                  <a:pt x="5030390" y="721816"/>
                  <a:pt x="5030390" y="721816"/>
                </a:cubicBezTo>
                <a:cubicBezTo>
                  <a:pt x="5030390" y="719335"/>
                  <a:pt x="5030700" y="717785"/>
                  <a:pt x="5031320" y="717165"/>
                </a:cubicBezTo>
                <a:close/>
                <a:moveTo>
                  <a:pt x="4688086" y="714375"/>
                </a:moveTo>
                <a:lnTo>
                  <a:pt x="4688086" y="721816"/>
                </a:lnTo>
                <a:cubicBezTo>
                  <a:pt x="4688086" y="721816"/>
                  <a:pt x="4688086" y="723057"/>
                  <a:pt x="4688086" y="725537"/>
                </a:cubicBezTo>
                <a:cubicBezTo>
                  <a:pt x="4688086" y="728017"/>
                  <a:pt x="4690566" y="729257"/>
                  <a:pt x="4695527" y="729257"/>
                </a:cubicBezTo>
                <a:cubicBezTo>
                  <a:pt x="4695527" y="729257"/>
                  <a:pt x="4694287" y="726777"/>
                  <a:pt x="4691806" y="721816"/>
                </a:cubicBezTo>
                <a:cubicBezTo>
                  <a:pt x="4689326" y="716855"/>
                  <a:pt x="4688086" y="714375"/>
                  <a:pt x="4688086" y="714375"/>
                </a:cubicBezTo>
                <a:close/>
                <a:moveTo>
                  <a:pt x="4200673" y="714375"/>
                </a:moveTo>
                <a:cubicBezTo>
                  <a:pt x="4198193" y="714375"/>
                  <a:pt x="4198193" y="716855"/>
                  <a:pt x="4200673" y="721816"/>
                </a:cubicBezTo>
                <a:cubicBezTo>
                  <a:pt x="4203154" y="726777"/>
                  <a:pt x="4205634" y="728017"/>
                  <a:pt x="4208115" y="725537"/>
                </a:cubicBezTo>
                <a:cubicBezTo>
                  <a:pt x="4210595" y="723057"/>
                  <a:pt x="4210595" y="720575"/>
                  <a:pt x="4208115" y="718095"/>
                </a:cubicBezTo>
                <a:cubicBezTo>
                  <a:pt x="4205634" y="715615"/>
                  <a:pt x="4203154" y="714375"/>
                  <a:pt x="4200673" y="714375"/>
                </a:cubicBezTo>
                <a:close/>
                <a:moveTo>
                  <a:pt x="3103066" y="714375"/>
                </a:moveTo>
                <a:cubicBezTo>
                  <a:pt x="3108027" y="714375"/>
                  <a:pt x="3110507" y="714375"/>
                  <a:pt x="3110507" y="714375"/>
                </a:cubicBezTo>
                <a:cubicBezTo>
                  <a:pt x="3110507" y="719336"/>
                  <a:pt x="3110507" y="721816"/>
                  <a:pt x="3110507" y="721816"/>
                </a:cubicBezTo>
                <a:cubicBezTo>
                  <a:pt x="3105547" y="721816"/>
                  <a:pt x="3103066" y="719336"/>
                  <a:pt x="3103066" y="714375"/>
                </a:cubicBezTo>
                <a:close/>
                <a:moveTo>
                  <a:pt x="6211713" y="709724"/>
                </a:moveTo>
                <a:cubicBezTo>
                  <a:pt x="6212954" y="710344"/>
                  <a:pt x="6213574" y="711894"/>
                  <a:pt x="6213574" y="714375"/>
                </a:cubicBezTo>
                <a:cubicBezTo>
                  <a:pt x="6213574" y="719336"/>
                  <a:pt x="6214814" y="723057"/>
                  <a:pt x="6217294" y="725537"/>
                </a:cubicBezTo>
                <a:cubicBezTo>
                  <a:pt x="6219774" y="728017"/>
                  <a:pt x="6223495" y="729257"/>
                  <a:pt x="6228456" y="729257"/>
                </a:cubicBezTo>
                <a:cubicBezTo>
                  <a:pt x="6228456" y="734219"/>
                  <a:pt x="6227216" y="736699"/>
                  <a:pt x="6224736" y="736699"/>
                </a:cubicBezTo>
                <a:cubicBezTo>
                  <a:pt x="6222256" y="736699"/>
                  <a:pt x="6221015" y="736699"/>
                  <a:pt x="6221015" y="736699"/>
                </a:cubicBezTo>
                <a:cubicBezTo>
                  <a:pt x="6221015" y="736699"/>
                  <a:pt x="6217294" y="735458"/>
                  <a:pt x="6209853" y="732978"/>
                </a:cubicBezTo>
                <a:cubicBezTo>
                  <a:pt x="6202411" y="730498"/>
                  <a:pt x="6198691" y="726777"/>
                  <a:pt x="6198691" y="721816"/>
                </a:cubicBezTo>
                <a:lnTo>
                  <a:pt x="6198691" y="714375"/>
                </a:lnTo>
                <a:cubicBezTo>
                  <a:pt x="6198691" y="714375"/>
                  <a:pt x="6201171" y="713134"/>
                  <a:pt x="6206132" y="710654"/>
                </a:cubicBezTo>
                <a:cubicBezTo>
                  <a:pt x="6208613" y="709414"/>
                  <a:pt x="6210473" y="709104"/>
                  <a:pt x="6211713" y="709724"/>
                </a:cubicBezTo>
                <a:close/>
                <a:moveTo>
                  <a:pt x="5045273" y="706933"/>
                </a:moveTo>
                <a:cubicBezTo>
                  <a:pt x="5050234" y="706933"/>
                  <a:pt x="5053955" y="708174"/>
                  <a:pt x="5056435" y="710654"/>
                </a:cubicBezTo>
                <a:cubicBezTo>
                  <a:pt x="5058915" y="713134"/>
                  <a:pt x="5060156" y="714375"/>
                  <a:pt x="5060156" y="714375"/>
                </a:cubicBezTo>
                <a:lnTo>
                  <a:pt x="5045273" y="714375"/>
                </a:lnTo>
                <a:close/>
                <a:moveTo>
                  <a:pt x="5022949" y="706933"/>
                </a:moveTo>
                <a:cubicBezTo>
                  <a:pt x="5022949" y="706933"/>
                  <a:pt x="5025429" y="706933"/>
                  <a:pt x="5030390" y="706933"/>
                </a:cubicBezTo>
                <a:cubicBezTo>
                  <a:pt x="5030390" y="706933"/>
                  <a:pt x="5027910" y="709413"/>
                  <a:pt x="5022949" y="714375"/>
                </a:cubicBezTo>
                <a:cubicBezTo>
                  <a:pt x="5022949" y="714375"/>
                  <a:pt x="5022949" y="711895"/>
                  <a:pt x="5022949" y="706933"/>
                </a:cubicBezTo>
                <a:close/>
                <a:moveTo>
                  <a:pt x="4100214" y="706933"/>
                </a:moveTo>
                <a:cubicBezTo>
                  <a:pt x="4100214" y="711895"/>
                  <a:pt x="4100214" y="714375"/>
                  <a:pt x="4100214" y="714375"/>
                </a:cubicBezTo>
                <a:cubicBezTo>
                  <a:pt x="4100214" y="714375"/>
                  <a:pt x="4101455" y="713134"/>
                  <a:pt x="4103935" y="710654"/>
                </a:cubicBezTo>
                <a:cubicBezTo>
                  <a:pt x="4106416" y="708174"/>
                  <a:pt x="4105175" y="706933"/>
                  <a:pt x="4100214" y="706933"/>
                </a:cubicBezTo>
                <a:close/>
                <a:moveTo>
                  <a:pt x="3460253" y="706933"/>
                </a:moveTo>
                <a:cubicBezTo>
                  <a:pt x="3455293" y="711895"/>
                  <a:pt x="3455293" y="714375"/>
                  <a:pt x="3460253" y="714375"/>
                </a:cubicBezTo>
                <a:lnTo>
                  <a:pt x="3467695" y="714375"/>
                </a:lnTo>
                <a:cubicBezTo>
                  <a:pt x="3472656" y="709413"/>
                  <a:pt x="3473896" y="706933"/>
                  <a:pt x="3471416" y="706933"/>
                </a:cubicBezTo>
                <a:cubicBezTo>
                  <a:pt x="3468935" y="706933"/>
                  <a:pt x="3465214" y="706933"/>
                  <a:pt x="3460253" y="706933"/>
                </a:cubicBezTo>
                <a:close/>
                <a:moveTo>
                  <a:pt x="3410024" y="703213"/>
                </a:moveTo>
                <a:cubicBezTo>
                  <a:pt x="3408784" y="703213"/>
                  <a:pt x="3408164" y="704453"/>
                  <a:pt x="3408164" y="706933"/>
                </a:cubicBezTo>
                <a:cubicBezTo>
                  <a:pt x="3408164" y="711895"/>
                  <a:pt x="3410644" y="714375"/>
                  <a:pt x="3415605" y="714375"/>
                </a:cubicBezTo>
                <a:cubicBezTo>
                  <a:pt x="3415605" y="714375"/>
                  <a:pt x="3418086" y="716855"/>
                  <a:pt x="3423046" y="721816"/>
                </a:cubicBezTo>
                <a:lnTo>
                  <a:pt x="3437929" y="721816"/>
                </a:lnTo>
                <a:lnTo>
                  <a:pt x="3430488" y="714375"/>
                </a:lnTo>
                <a:cubicBezTo>
                  <a:pt x="3425527" y="714375"/>
                  <a:pt x="3420566" y="711895"/>
                  <a:pt x="3415605" y="706933"/>
                </a:cubicBezTo>
                <a:cubicBezTo>
                  <a:pt x="3413125" y="704453"/>
                  <a:pt x="3411264" y="703213"/>
                  <a:pt x="3410024" y="703213"/>
                </a:cubicBezTo>
                <a:close/>
                <a:moveTo>
                  <a:pt x="4840634" y="699492"/>
                </a:moveTo>
                <a:cubicBezTo>
                  <a:pt x="4838154" y="699492"/>
                  <a:pt x="4836913" y="704453"/>
                  <a:pt x="4836913" y="714375"/>
                </a:cubicBezTo>
                <a:lnTo>
                  <a:pt x="4844355" y="706933"/>
                </a:lnTo>
                <a:cubicBezTo>
                  <a:pt x="4844355" y="701972"/>
                  <a:pt x="4843114" y="699492"/>
                  <a:pt x="4840634" y="699492"/>
                </a:cubicBezTo>
                <a:close/>
                <a:moveTo>
                  <a:pt x="4345781" y="699492"/>
                </a:moveTo>
                <a:cubicBezTo>
                  <a:pt x="4345781" y="699492"/>
                  <a:pt x="4344541" y="700732"/>
                  <a:pt x="4342060" y="703213"/>
                </a:cubicBezTo>
                <a:lnTo>
                  <a:pt x="4340802" y="704471"/>
                </a:lnTo>
                <a:close/>
                <a:moveTo>
                  <a:pt x="4301132" y="699492"/>
                </a:moveTo>
                <a:cubicBezTo>
                  <a:pt x="4301132" y="699492"/>
                  <a:pt x="4301132" y="701972"/>
                  <a:pt x="4301132" y="706933"/>
                </a:cubicBezTo>
                <a:cubicBezTo>
                  <a:pt x="4306093" y="701972"/>
                  <a:pt x="4307333" y="699492"/>
                  <a:pt x="4304853" y="699492"/>
                </a:cubicBezTo>
                <a:cubicBezTo>
                  <a:pt x="4302373" y="699492"/>
                  <a:pt x="4301132" y="699492"/>
                  <a:pt x="4301132" y="699492"/>
                </a:cubicBezTo>
                <a:close/>
                <a:moveTo>
                  <a:pt x="3973710" y="699492"/>
                </a:moveTo>
                <a:cubicBezTo>
                  <a:pt x="3973710" y="699492"/>
                  <a:pt x="3972470" y="701972"/>
                  <a:pt x="3969990" y="706933"/>
                </a:cubicBezTo>
                <a:cubicBezTo>
                  <a:pt x="3967509" y="711895"/>
                  <a:pt x="3968749" y="714375"/>
                  <a:pt x="3973710" y="714375"/>
                </a:cubicBezTo>
                <a:lnTo>
                  <a:pt x="3981152" y="706933"/>
                </a:lnTo>
                <a:close/>
                <a:moveTo>
                  <a:pt x="3750468" y="699492"/>
                </a:moveTo>
                <a:cubicBezTo>
                  <a:pt x="3745507" y="699492"/>
                  <a:pt x="3743027" y="701972"/>
                  <a:pt x="3743027" y="706933"/>
                </a:cubicBezTo>
                <a:lnTo>
                  <a:pt x="3750468" y="706933"/>
                </a:lnTo>
                <a:cubicBezTo>
                  <a:pt x="3750468" y="706933"/>
                  <a:pt x="3750468" y="704453"/>
                  <a:pt x="3750468" y="699492"/>
                </a:cubicBezTo>
                <a:close/>
                <a:moveTo>
                  <a:pt x="3430488" y="699492"/>
                </a:moveTo>
                <a:lnTo>
                  <a:pt x="3423046" y="706933"/>
                </a:lnTo>
                <a:cubicBezTo>
                  <a:pt x="3423046" y="706933"/>
                  <a:pt x="3425527" y="706933"/>
                  <a:pt x="3430488" y="706933"/>
                </a:cubicBezTo>
                <a:cubicBezTo>
                  <a:pt x="3435448" y="706933"/>
                  <a:pt x="3435448" y="704453"/>
                  <a:pt x="3430488" y="699492"/>
                </a:cubicBezTo>
                <a:close/>
                <a:moveTo>
                  <a:pt x="3103066" y="699492"/>
                </a:moveTo>
                <a:lnTo>
                  <a:pt x="3110507" y="706933"/>
                </a:lnTo>
                <a:cubicBezTo>
                  <a:pt x="3110507" y="706933"/>
                  <a:pt x="3108027" y="706933"/>
                  <a:pt x="3103066" y="706933"/>
                </a:cubicBezTo>
                <a:cubicBezTo>
                  <a:pt x="3103066" y="701972"/>
                  <a:pt x="3103066" y="699492"/>
                  <a:pt x="3103066" y="699492"/>
                </a:cubicBezTo>
                <a:close/>
                <a:moveTo>
                  <a:pt x="3050976" y="699492"/>
                </a:moveTo>
                <a:lnTo>
                  <a:pt x="3058417" y="714375"/>
                </a:lnTo>
                <a:cubicBezTo>
                  <a:pt x="3063378" y="719336"/>
                  <a:pt x="3063378" y="721816"/>
                  <a:pt x="3058417" y="721816"/>
                </a:cubicBezTo>
                <a:lnTo>
                  <a:pt x="3050976" y="721816"/>
                </a:lnTo>
                <a:lnTo>
                  <a:pt x="3050976" y="714375"/>
                </a:lnTo>
                <a:close/>
                <a:moveTo>
                  <a:pt x="6057304" y="692050"/>
                </a:moveTo>
                <a:lnTo>
                  <a:pt x="6064745" y="692050"/>
                </a:lnTo>
                <a:lnTo>
                  <a:pt x="6042421" y="706933"/>
                </a:lnTo>
                <a:cubicBezTo>
                  <a:pt x="6042421" y="701972"/>
                  <a:pt x="6047382" y="697012"/>
                  <a:pt x="6057304" y="692050"/>
                </a:cubicBezTo>
                <a:close/>
                <a:moveTo>
                  <a:pt x="4509492" y="692050"/>
                </a:moveTo>
                <a:lnTo>
                  <a:pt x="4509492" y="699492"/>
                </a:lnTo>
                <a:cubicBezTo>
                  <a:pt x="4514453" y="699492"/>
                  <a:pt x="4516933" y="697012"/>
                  <a:pt x="4516933" y="692050"/>
                </a:cubicBezTo>
                <a:close/>
                <a:moveTo>
                  <a:pt x="4170908" y="692050"/>
                </a:moveTo>
                <a:cubicBezTo>
                  <a:pt x="4168427" y="692050"/>
                  <a:pt x="4167187" y="694530"/>
                  <a:pt x="4167187" y="699492"/>
                </a:cubicBezTo>
                <a:cubicBezTo>
                  <a:pt x="4172148" y="699492"/>
                  <a:pt x="4174628" y="699492"/>
                  <a:pt x="4174628" y="699492"/>
                </a:cubicBezTo>
                <a:cubicBezTo>
                  <a:pt x="4174628" y="694530"/>
                  <a:pt x="4173388" y="692050"/>
                  <a:pt x="4170908" y="692050"/>
                </a:cubicBezTo>
                <a:close/>
                <a:moveTo>
                  <a:pt x="4141142" y="692050"/>
                </a:moveTo>
                <a:cubicBezTo>
                  <a:pt x="4138662" y="692050"/>
                  <a:pt x="4137421" y="694530"/>
                  <a:pt x="4137421" y="699492"/>
                </a:cubicBezTo>
                <a:cubicBezTo>
                  <a:pt x="4137421" y="704453"/>
                  <a:pt x="4138662" y="705693"/>
                  <a:pt x="4141142" y="703213"/>
                </a:cubicBezTo>
                <a:cubicBezTo>
                  <a:pt x="4143623" y="700732"/>
                  <a:pt x="4144863" y="698251"/>
                  <a:pt x="4144863" y="695771"/>
                </a:cubicBezTo>
                <a:cubicBezTo>
                  <a:pt x="4144863" y="693291"/>
                  <a:pt x="4143623" y="692050"/>
                  <a:pt x="4141142" y="692050"/>
                </a:cubicBezTo>
                <a:close/>
                <a:moveTo>
                  <a:pt x="3609082" y="692050"/>
                </a:moveTo>
                <a:cubicBezTo>
                  <a:pt x="3604121" y="692050"/>
                  <a:pt x="3601640" y="693291"/>
                  <a:pt x="3601640" y="695771"/>
                </a:cubicBezTo>
                <a:cubicBezTo>
                  <a:pt x="3601640" y="698251"/>
                  <a:pt x="3604121" y="699492"/>
                  <a:pt x="3609082" y="699492"/>
                </a:cubicBezTo>
                <a:cubicBezTo>
                  <a:pt x="3614042" y="699492"/>
                  <a:pt x="3616523" y="699492"/>
                  <a:pt x="3616523" y="699492"/>
                </a:cubicBezTo>
                <a:cubicBezTo>
                  <a:pt x="3616523" y="694530"/>
                  <a:pt x="3614042" y="692050"/>
                  <a:pt x="3609082" y="692050"/>
                </a:cubicBezTo>
                <a:close/>
                <a:moveTo>
                  <a:pt x="3311426" y="692050"/>
                </a:moveTo>
                <a:lnTo>
                  <a:pt x="3318867" y="692050"/>
                </a:lnTo>
                <a:cubicBezTo>
                  <a:pt x="3318867" y="697012"/>
                  <a:pt x="3317627" y="699492"/>
                  <a:pt x="3315146" y="699492"/>
                </a:cubicBezTo>
                <a:cubicBezTo>
                  <a:pt x="3312665" y="699492"/>
                  <a:pt x="3310185" y="698251"/>
                  <a:pt x="3307705" y="695771"/>
                </a:cubicBezTo>
                <a:cubicBezTo>
                  <a:pt x="3305224" y="693291"/>
                  <a:pt x="3306465" y="692050"/>
                  <a:pt x="3311426" y="692050"/>
                </a:cubicBezTo>
                <a:close/>
                <a:moveTo>
                  <a:pt x="3117949" y="692050"/>
                </a:moveTo>
                <a:lnTo>
                  <a:pt x="3125390" y="692050"/>
                </a:lnTo>
                <a:cubicBezTo>
                  <a:pt x="3130351" y="692050"/>
                  <a:pt x="3131591" y="693291"/>
                  <a:pt x="3129111" y="695771"/>
                </a:cubicBezTo>
                <a:cubicBezTo>
                  <a:pt x="3126630" y="698251"/>
                  <a:pt x="3125390" y="699492"/>
                  <a:pt x="3125390" y="699492"/>
                </a:cubicBezTo>
                <a:close/>
                <a:moveTo>
                  <a:pt x="3817441" y="686470"/>
                </a:moveTo>
                <a:cubicBezTo>
                  <a:pt x="3816201" y="686470"/>
                  <a:pt x="3814960" y="687090"/>
                  <a:pt x="3813720" y="688330"/>
                </a:cubicBezTo>
                <a:cubicBezTo>
                  <a:pt x="3811240" y="690810"/>
                  <a:pt x="3809999" y="693291"/>
                  <a:pt x="3809999" y="695771"/>
                </a:cubicBezTo>
                <a:cubicBezTo>
                  <a:pt x="3809999" y="698251"/>
                  <a:pt x="3812480" y="698251"/>
                  <a:pt x="3817441" y="695771"/>
                </a:cubicBezTo>
                <a:cubicBezTo>
                  <a:pt x="3822402" y="693291"/>
                  <a:pt x="3823642" y="690810"/>
                  <a:pt x="3821162" y="688330"/>
                </a:cubicBezTo>
                <a:cubicBezTo>
                  <a:pt x="3819922" y="687090"/>
                  <a:pt x="3818681" y="686470"/>
                  <a:pt x="3817441" y="686470"/>
                </a:cubicBezTo>
                <a:close/>
                <a:moveTo>
                  <a:pt x="6027538" y="684609"/>
                </a:moveTo>
                <a:cubicBezTo>
                  <a:pt x="6032500" y="684609"/>
                  <a:pt x="6034980" y="684609"/>
                  <a:pt x="6034980" y="684609"/>
                </a:cubicBezTo>
                <a:lnTo>
                  <a:pt x="6027538" y="692050"/>
                </a:lnTo>
                <a:cubicBezTo>
                  <a:pt x="6022577" y="692050"/>
                  <a:pt x="6020097" y="692050"/>
                  <a:pt x="6020097" y="692050"/>
                </a:cubicBezTo>
                <a:cubicBezTo>
                  <a:pt x="6020097" y="687089"/>
                  <a:pt x="6022577" y="684609"/>
                  <a:pt x="6027538" y="684609"/>
                </a:cubicBezTo>
                <a:close/>
                <a:moveTo>
                  <a:pt x="5778251" y="684609"/>
                </a:moveTo>
                <a:cubicBezTo>
                  <a:pt x="5780731" y="684609"/>
                  <a:pt x="5781972" y="685850"/>
                  <a:pt x="5781972" y="688330"/>
                </a:cubicBezTo>
                <a:cubicBezTo>
                  <a:pt x="5781972" y="690810"/>
                  <a:pt x="5779492" y="692050"/>
                  <a:pt x="5774531" y="692050"/>
                </a:cubicBezTo>
                <a:cubicBezTo>
                  <a:pt x="5774531" y="687089"/>
                  <a:pt x="5775771" y="684609"/>
                  <a:pt x="5778251" y="684609"/>
                </a:cubicBezTo>
                <a:close/>
                <a:moveTo>
                  <a:pt x="5335488" y="684609"/>
                </a:moveTo>
                <a:lnTo>
                  <a:pt x="5342929" y="692050"/>
                </a:lnTo>
                <a:cubicBezTo>
                  <a:pt x="5342929" y="692050"/>
                  <a:pt x="5341688" y="692050"/>
                  <a:pt x="5339208" y="692050"/>
                </a:cubicBezTo>
                <a:cubicBezTo>
                  <a:pt x="5336728" y="692050"/>
                  <a:pt x="5335488" y="689570"/>
                  <a:pt x="5335488" y="684609"/>
                </a:cubicBezTo>
                <a:close/>
                <a:moveTo>
                  <a:pt x="5112245" y="684609"/>
                </a:moveTo>
                <a:lnTo>
                  <a:pt x="5134570" y="692050"/>
                </a:lnTo>
                <a:cubicBezTo>
                  <a:pt x="5139531" y="697012"/>
                  <a:pt x="5142011" y="701972"/>
                  <a:pt x="5142011" y="706933"/>
                </a:cubicBezTo>
                <a:lnTo>
                  <a:pt x="5149452" y="721816"/>
                </a:lnTo>
                <a:lnTo>
                  <a:pt x="5156894" y="729257"/>
                </a:lnTo>
                <a:lnTo>
                  <a:pt x="5164335" y="729257"/>
                </a:lnTo>
                <a:lnTo>
                  <a:pt x="5156894" y="744140"/>
                </a:lnTo>
                <a:cubicBezTo>
                  <a:pt x="5156894" y="749102"/>
                  <a:pt x="5154414" y="751582"/>
                  <a:pt x="5149452" y="751582"/>
                </a:cubicBezTo>
                <a:cubicBezTo>
                  <a:pt x="5144491" y="751582"/>
                  <a:pt x="5142011" y="751582"/>
                  <a:pt x="5142011" y="751582"/>
                </a:cubicBezTo>
                <a:cubicBezTo>
                  <a:pt x="5142011" y="751582"/>
                  <a:pt x="5142011" y="754062"/>
                  <a:pt x="5142011" y="759023"/>
                </a:cubicBezTo>
                <a:lnTo>
                  <a:pt x="5134570" y="759023"/>
                </a:lnTo>
                <a:cubicBezTo>
                  <a:pt x="5134570" y="759023"/>
                  <a:pt x="5132090" y="759023"/>
                  <a:pt x="5127128" y="759023"/>
                </a:cubicBezTo>
                <a:cubicBezTo>
                  <a:pt x="5122167" y="759023"/>
                  <a:pt x="5119687" y="756543"/>
                  <a:pt x="5119687" y="751582"/>
                </a:cubicBezTo>
                <a:cubicBezTo>
                  <a:pt x="5119687" y="746620"/>
                  <a:pt x="5119687" y="742900"/>
                  <a:pt x="5119687" y="740420"/>
                </a:cubicBezTo>
                <a:cubicBezTo>
                  <a:pt x="5119687" y="737939"/>
                  <a:pt x="5119687" y="736699"/>
                  <a:pt x="5119687" y="736699"/>
                </a:cubicBezTo>
                <a:cubicBezTo>
                  <a:pt x="5114725" y="736699"/>
                  <a:pt x="5112245" y="736699"/>
                  <a:pt x="5112245" y="736699"/>
                </a:cubicBezTo>
                <a:cubicBezTo>
                  <a:pt x="5112245" y="736699"/>
                  <a:pt x="5109765" y="734219"/>
                  <a:pt x="5104804" y="729257"/>
                </a:cubicBezTo>
                <a:cubicBezTo>
                  <a:pt x="5099843" y="729257"/>
                  <a:pt x="5097363" y="730498"/>
                  <a:pt x="5097363" y="732978"/>
                </a:cubicBezTo>
                <a:cubicBezTo>
                  <a:pt x="5097363" y="735458"/>
                  <a:pt x="5099843" y="736699"/>
                  <a:pt x="5104804" y="736699"/>
                </a:cubicBezTo>
                <a:lnTo>
                  <a:pt x="5112245" y="751582"/>
                </a:lnTo>
                <a:cubicBezTo>
                  <a:pt x="5112245" y="756543"/>
                  <a:pt x="5112245" y="759023"/>
                  <a:pt x="5112245" y="759023"/>
                </a:cubicBezTo>
                <a:cubicBezTo>
                  <a:pt x="5112245" y="759023"/>
                  <a:pt x="5109765" y="759023"/>
                  <a:pt x="5104804" y="759023"/>
                </a:cubicBezTo>
                <a:lnTo>
                  <a:pt x="5097363" y="759023"/>
                </a:lnTo>
                <a:cubicBezTo>
                  <a:pt x="5097363" y="754062"/>
                  <a:pt x="5094882" y="751582"/>
                  <a:pt x="5089921" y="751582"/>
                </a:cubicBezTo>
                <a:lnTo>
                  <a:pt x="5075038" y="744140"/>
                </a:lnTo>
                <a:lnTo>
                  <a:pt x="5089921" y="736699"/>
                </a:lnTo>
                <a:lnTo>
                  <a:pt x="5089921" y="721816"/>
                </a:lnTo>
                <a:cubicBezTo>
                  <a:pt x="5094882" y="716855"/>
                  <a:pt x="5094882" y="714375"/>
                  <a:pt x="5089921" y="714375"/>
                </a:cubicBezTo>
                <a:cubicBezTo>
                  <a:pt x="5089921" y="709413"/>
                  <a:pt x="5089921" y="706933"/>
                  <a:pt x="5089921" y="706933"/>
                </a:cubicBezTo>
                <a:lnTo>
                  <a:pt x="5089921" y="699492"/>
                </a:lnTo>
                <a:close/>
                <a:moveTo>
                  <a:pt x="4725292" y="684609"/>
                </a:moveTo>
                <a:cubicBezTo>
                  <a:pt x="4720332" y="684609"/>
                  <a:pt x="4717851" y="685850"/>
                  <a:pt x="4717851" y="688330"/>
                </a:cubicBezTo>
                <a:cubicBezTo>
                  <a:pt x="4717851" y="690810"/>
                  <a:pt x="4717851" y="692050"/>
                  <a:pt x="4717851" y="692050"/>
                </a:cubicBezTo>
                <a:cubicBezTo>
                  <a:pt x="4722812" y="697012"/>
                  <a:pt x="4727773" y="697012"/>
                  <a:pt x="4732734" y="692050"/>
                </a:cubicBezTo>
                <a:close/>
                <a:moveTo>
                  <a:pt x="4688086" y="684609"/>
                </a:moveTo>
                <a:cubicBezTo>
                  <a:pt x="4683124" y="684609"/>
                  <a:pt x="4681884" y="685850"/>
                  <a:pt x="4684365" y="688330"/>
                </a:cubicBezTo>
                <a:cubicBezTo>
                  <a:pt x="4686845" y="690810"/>
                  <a:pt x="4690566" y="692050"/>
                  <a:pt x="4695527" y="692050"/>
                </a:cubicBezTo>
                <a:cubicBezTo>
                  <a:pt x="4695527" y="687089"/>
                  <a:pt x="4693047" y="684609"/>
                  <a:pt x="4688086" y="684609"/>
                </a:cubicBezTo>
                <a:close/>
                <a:moveTo>
                  <a:pt x="4658320" y="684609"/>
                </a:moveTo>
                <a:cubicBezTo>
                  <a:pt x="4658320" y="689570"/>
                  <a:pt x="4658320" y="692050"/>
                  <a:pt x="4658320" y="692050"/>
                </a:cubicBezTo>
                <a:lnTo>
                  <a:pt x="4658320" y="699492"/>
                </a:lnTo>
                <a:cubicBezTo>
                  <a:pt x="4663281" y="699492"/>
                  <a:pt x="4668242" y="701972"/>
                  <a:pt x="4673203" y="706933"/>
                </a:cubicBezTo>
                <a:cubicBezTo>
                  <a:pt x="4678164" y="706933"/>
                  <a:pt x="4683124" y="706933"/>
                  <a:pt x="4688086" y="706933"/>
                </a:cubicBezTo>
                <a:cubicBezTo>
                  <a:pt x="4693047" y="706933"/>
                  <a:pt x="4695527" y="705693"/>
                  <a:pt x="4695527" y="703213"/>
                </a:cubicBezTo>
                <a:cubicBezTo>
                  <a:pt x="4695527" y="700732"/>
                  <a:pt x="4693047" y="699492"/>
                  <a:pt x="4688086" y="699492"/>
                </a:cubicBezTo>
                <a:cubicBezTo>
                  <a:pt x="4683124" y="699492"/>
                  <a:pt x="4679404" y="697012"/>
                  <a:pt x="4676923" y="692050"/>
                </a:cubicBezTo>
                <a:cubicBezTo>
                  <a:pt x="4674443" y="687089"/>
                  <a:pt x="4673203" y="684609"/>
                  <a:pt x="4673203" y="684609"/>
                </a:cubicBezTo>
                <a:lnTo>
                  <a:pt x="4665761" y="684609"/>
                </a:lnTo>
                <a:close/>
                <a:moveTo>
                  <a:pt x="4464843" y="684609"/>
                </a:moveTo>
                <a:cubicBezTo>
                  <a:pt x="4464843" y="684609"/>
                  <a:pt x="4467324" y="687089"/>
                  <a:pt x="4472285" y="692050"/>
                </a:cubicBezTo>
                <a:lnTo>
                  <a:pt x="4472285" y="684609"/>
                </a:lnTo>
                <a:close/>
                <a:moveTo>
                  <a:pt x="3765351" y="684609"/>
                </a:moveTo>
                <a:cubicBezTo>
                  <a:pt x="3760390" y="684609"/>
                  <a:pt x="3757910" y="687089"/>
                  <a:pt x="3757910" y="692050"/>
                </a:cubicBezTo>
                <a:lnTo>
                  <a:pt x="3765351" y="692050"/>
                </a:lnTo>
                <a:close/>
                <a:moveTo>
                  <a:pt x="3687216" y="684609"/>
                </a:moveTo>
                <a:cubicBezTo>
                  <a:pt x="3689697" y="684609"/>
                  <a:pt x="3690937" y="687089"/>
                  <a:pt x="3690937" y="692050"/>
                </a:cubicBezTo>
                <a:cubicBezTo>
                  <a:pt x="3685976" y="692050"/>
                  <a:pt x="3683496" y="690810"/>
                  <a:pt x="3683496" y="688330"/>
                </a:cubicBezTo>
                <a:cubicBezTo>
                  <a:pt x="3683496" y="685850"/>
                  <a:pt x="3684736" y="684609"/>
                  <a:pt x="3687216" y="684609"/>
                </a:cubicBezTo>
                <a:close/>
                <a:moveTo>
                  <a:pt x="3579316" y="684609"/>
                </a:moveTo>
                <a:lnTo>
                  <a:pt x="3586757" y="692050"/>
                </a:lnTo>
                <a:cubicBezTo>
                  <a:pt x="3586757" y="692050"/>
                  <a:pt x="3587997" y="694530"/>
                  <a:pt x="3590478" y="699492"/>
                </a:cubicBezTo>
                <a:cubicBezTo>
                  <a:pt x="3592959" y="704453"/>
                  <a:pt x="3594199" y="706933"/>
                  <a:pt x="3594199" y="706933"/>
                </a:cubicBezTo>
                <a:cubicBezTo>
                  <a:pt x="3594199" y="706933"/>
                  <a:pt x="3594199" y="704453"/>
                  <a:pt x="3594199" y="699492"/>
                </a:cubicBezTo>
                <a:close/>
                <a:moveTo>
                  <a:pt x="3497460" y="684609"/>
                </a:moveTo>
                <a:lnTo>
                  <a:pt x="3490019" y="692050"/>
                </a:lnTo>
                <a:cubicBezTo>
                  <a:pt x="3499941" y="692050"/>
                  <a:pt x="3504902" y="697012"/>
                  <a:pt x="3504902" y="706933"/>
                </a:cubicBezTo>
                <a:lnTo>
                  <a:pt x="3497460" y="714375"/>
                </a:lnTo>
                <a:lnTo>
                  <a:pt x="3497460" y="721816"/>
                </a:lnTo>
                <a:lnTo>
                  <a:pt x="3497460" y="736699"/>
                </a:lnTo>
                <a:cubicBezTo>
                  <a:pt x="3497460" y="736699"/>
                  <a:pt x="3497460" y="739179"/>
                  <a:pt x="3497460" y="744140"/>
                </a:cubicBezTo>
                <a:cubicBezTo>
                  <a:pt x="3497460" y="744140"/>
                  <a:pt x="3499941" y="744140"/>
                  <a:pt x="3504902" y="744140"/>
                </a:cubicBezTo>
                <a:cubicBezTo>
                  <a:pt x="3509863" y="744140"/>
                  <a:pt x="3509863" y="739179"/>
                  <a:pt x="3504902" y="729257"/>
                </a:cubicBezTo>
                <a:lnTo>
                  <a:pt x="3512343" y="714375"/>
                </a:lnTo>
                <a:cubicBezTo>
                  <a:pt x="3517304" y="714375"/>
                  <a:pt x="3519785" y="711895"/>
                  <a:pt x="3519785" y="706933"/>
                </a:cubicBezTo>
                <a:cubicBezTo>
                  <a:pt x="3519785" y="706933"/>
                  <a:pt x="3517304" y="706933"/>
                  <a:pt x="3512343" y="706933"/>
                </a:cubicBezTo>
                <a:cubicBezTo>
                  <a:pt x="3512343" y="706933"/>
                  <a:pt x="3512343" y="704453"/>
                  <a:pt x="3512343" y="699492"/>
                </a:cubicBezTo>
                <a:cubicBezTo>
                  <a:pt x="3517304" y="694530"/>
                  <a:pt x="3518545" y="690810"/>
                  <a:pt x="3516064" y="688330"/>
                </a:cubicBezTo>
                <a:cubicBezTo>
                  <a:pt x="3513583" y="685850"/>
                  <a:pt x="3507382" y="684609"/>
                  <a:pt x="3497460" y="684609"/>
                </a:cubicBezTo>
                <a:close/>
                <a:moveTo>
                  <a:pt x="3050976" y="684609"/>
                </a:moveTo>
                <a:cubicBezTo>
                  <a:pt x="3055937" y="689570"/>
                  <a:pt x="3057177" y="692050"/>
                  <a:pt x="3054697" y="692050"/>
                </a:cubicBezTo>
                <a:cubicBezTo>
                  <a:pt x="3052216" y="692050"/>
                  <a:pt x="3048495" y="692050"/>
                  <a:pt x="3043535" y="692050"/>
                </a:cubicBezTo>
                <a:close/>
                <a:moveTo>
                  <a:pt x="5305722" y="680888"/>
                </a:moveTo>
                <a:cubicBezTo>
                  <a:pt x="5308202" y="680888"/>
                  <a:pt x="5310683" y="682128"/>
                  <a:pt x="5313163" y="684609"/>
                </a:cubicBezTo>
                <a:lnTo>
                  <a:pt x="5305722" y="684609"/>
                </a:lnTo>
                <a:lnTo>
                  <a:pt x="5298281" y="684609"/>
                </a:lnTo>
                <a:cubicBezTo>
                  <a:pt x="5300761" y="682128"/>
                  <a:pt x="5303241" y="680888"/>
                  <a:pt x="5305722" y="680888"/>
                </a:cubicBezTo>
                <a:close/>
                <a:moveTo>
                  <a:pt x="4026731" y="680191"/>
                </a:moveTo>
                <a:cubicBezTo>
                  <a:pt x="4023010" y="680656"/>
                  <a:pt x="4016499" y="684610"/>
                  <a:pt x="4007197" y="692050"/>
                </a:cubicBezTo>
                <a:cubicBezTo>
                  <a:pt x="3994794" y="701972"/>
                  <a:pt x="3988593" y="709413"/>
                  <a:pt x="3988593" y="714375"/>
                </a:cubicBezTo>
                <a:cubicBezTo>
                  <a:pt x="3988593" y="719336"/>
                  <a:pt x="3989834" y="723057"/>
                  <a:pt x="3992314" y="725537"/>
                </a:cubicBezTo>
                <a:cubicBezTo>
                  <a:pt x="3994794" y="728017"/>
                  <a:pt x="3996035" y="729257"/>
                  <a:pt x="3996035" y="729257"/>
                </a:cubicBezTo>
                <a:lnTo>
                  <a:pt x="3996035" y="721816"/>
                </a:lnTo>
                <a:lnTo>
                  <a:pt x="4003476" y="714375"/>
                </a:lnTo>
                <a:cubicBezTo>
                  <a:pt x="4005956" y="714375"/>
                  <a:pt x="4007972" y="714375"/>
                  <a:pt x="4009522" y="714375"/>
                </a:cubicBezTo>
                <a:lnTo>
                  <a:pt x="4010918" y="714375"/>
                </a:lnTo>
                <a:cubicBezTo>
                  <a:pt x="4010918" y="709413"/>
                  <a:pt x="4010918" y="706933"/>
                  <a:pt x="4010918" y="706933"/>
                </a:cubicBezTo>
                <a:cubicBezTo>
                  <a:pt x="4010918" y="706933"/>
                  <a:pt x="4013398" y="706933"/>
                  <a:pt x="4018359" y="706933"/>
                </a:cubicBezTo>
                <a:lnTo>
                  <a:pt x="4025800" y="721816"/>
                </a:lnTo>
                <a:lnTo>
                  <a:pt x="4033242" y="721816"/>
                </a:lnTo>
                <a:lnTo>
                  <a:pt x="4033242" y="714375"/>
                </a:lnTo>
                <a:lnTo>
                  <a:pt x="4033242" y="706933"/>
                </a:lnTo>
                <a:cubicBezTo>
                  <a:pt x="4033242" y="706933"/>
                  <a:pt x="4035722" y="706933"/>
                  <a:pt x="4040683" y="706933"/>
                </a:cubicBezTo>
                <a:cubicBezTo>
                  <a:pt x="4045644" y="706933"/>
                  <a:pt x="4048125" y="704453"/>
                  <a:pt x="4048125" y="699492"/>
                </a:cubicBezTo>
                <a:lnTo>
                  <a:pt x="4033242" y="699492"/>
                </a:lnTo>
                <a:cubicBezTo>
                  <a:pt x="4028281" y="699492"/>
                  <a:pt x="4025800" y="699492"/>
                  <a:pt x="4025800" y="699492"/>
                </a:cubicBezTo>
                <a:cubicBezTo>
                  <a:pt x="4025800" y="699492"/>
                  <a:pt x="4025800" y="698251"/>
                  <a:pt x="4025800" y="695771"/>
                </a:cubicBezTo>
                <a:cubicBezTo>
                  <a:pt x="4025800" y="693291"/>
                  <a:pt x="4028281" y="692050"/>
                  <a:pt x="4033242" y="692050"/>
                </a:cubicBezTo>
                <a:lnTo>
                  <a:pt x="4033242" y="684609"/>
                </a:lnTo>
                <a:cubicBezTo>
                  <a:pt x="4033242" y="684609"/>
                  <a:pt x="4032001" y="683368"/>
                  <a:pt x="4029521" y="680888"/>
                </a:cubicBezTo>
                <a:cubicBezTo>
                  <a:pt x="4028901" y="680269"/>
                  <a:pt x="4027971" y="680036"/>
                  <a:pt x="4026731" y="680191"/>
                </a:cubicBezTo>
                <a:close/>
                <a:moveTo>
                  <a:pt x="6094511" y="677168"/>
                </a:moveTo>
                <a:lnTo>
                  <a:pt x="6094511" y="684609"/>
                </a:lnTo>
                <a:lnTo>
                  <a:pt x="6087070" y="684609"/>
                </a:lnTo>
                <a:lnTo>
                  <a:pt x="6079628" y="684609"/>
                </a:lnTo>
                <a:close/>
                <a:moveTo>
                  <a:pt x="5968007" y="677168"/>
                </a:moveTo>
                <a:cubicBezTo>
                  <a:pt x="5972968" y="677168"/>
                  <a:pt x="5975449" y="678408"/>
                  <a:pt x="5975449" y="680888"/>
                </a:cubicBezTo>
                <a:cubicBezTo>
                  <a:pt x="5975449" y="683368"/>
                  <a:pt x="5977929" y="687089"/>
                  <a:pt x="5982890" y="692050"/>
                </a:cubicBezTo>
                <a:cubicBezTo>
                  <a:pt x="5987851" y="697012"/>
                  <a:pt x="5990331" y="697012"/>
                  <a:pt x="5990331" y="692050"/>
                </a:cubicBezTo>
                <a:lnTo>
                  <a:pt x="5990331" y="699492"/>
                </a:lnTo>
                <a:cubicBezTo>
                  <a:pt x="5985370" y="699492"/>
                  <a:pt x="5980410" y="699492"/>
                  <a:pt x="5975449" y="699492"/>
                </a:cubicBezTo>
                <a:lnTo>
                  <a:pt x="5960566" y="684609"/>
                </a:lnTo>
                <a:cubicBezTo>
                  <a:pt x="5960566" y="684609"/>
                  <a:pt x="5961806" y="684609"/>
                  <a:pt x="5964286" y="684609"/>
                </a:cubicBezTo>
                <a:cubicBezTo>
                  <a:pt x="5966766" y="684609"/>
                  <a:pt x="5968007" y="682129"/>
                  <a:pt x="5968007" y="677168"/>
                </a:cubicBezTo>
                <a:close/>
                <a:moveTo>
                  <a:pt x="4743896" y="677168"/>
                </a:moveTo>
                <a:cubicBezTo>
                  <a:pt x="4741416" y="677168"/>
                  <a:pt x="4740175" y="682129"/>
                  <a:pt x="4740175" y="692050"/>
                </a:cubicBezTo>
                <a:lnTo>
                  <a:pt x="4740175" y="706933"/>
                </a:lnTo>
                <a:cubicBezTo>
                  <a:pt x="4740175" y="711895"/>
                  <a:pt x="4737695" y="713134"/>
                  <a:pt x="4732734" y="710654"/>
                </a:cubicBezTo>
                <a:cubicBezTo>
                  <a:pt x="4727773" y="708174"/>
                  <a:pt x="4725292" y="706933"/>
                  <a:pt x="4725292" y="706933"/>
                </a:cubicBezTo>
                <a:lnTo>
                  <a:pt x="4717851" y="706933"/>
                </a:lnTo>
                <a:lnTo>
                  <a:pt x="4710409" y="699492"/>
                </a:lnTo>
                <a:cubicBezTo>
                  <a:pt x="4710409" y="704453"/>
                  <a:pt x="4707929" y="706933"/>
                  <a:pt x="4702968" y="706933"/>
                </a:cubicBezTo>
                <a:lnTo>
                  <a:pt x="4710409" y="721816"/>
                </a:lnTo>
                <a:cubicBezTo>
                  <a:pt x="4705449" y="721816"/>
                  <a:pt x="4705449" y="724296"/>
                  <a:pt x="4710409" y="729257"/>
                </a:cubicBezTo>
                <a:cubicBezTo>
                  <a:pt x="4715371" y="734219"/>
                  <a:pt x="4725292" y="735458"/>
                  <a:pt x="4740175" y="732978"/>
                </a:cubicBezTo>
                <a:cubicBezTo>
                  <a:pt x="4755058" y="730498"/>
                  <a:pt x="4764980" y="726777"/>
                  <a:pt x="4769941" y="721816"/>
                </a:cubicBezTo>
                <a:lnTo>
                  <a:pt x="4762499" y="714375"/>
                </a:lnTo>
                <a:cubicBezTo>
                  <a:pt x="4762499" y="704453"/>
                  <a:pt x="4762499" y="699492"/>
                  <a:pt x="4762499" y="699492"/>
                </a:cubicBezTo>
                <a:cubicBezTo>
                  <a:pt x="4767461" y="699492"/>
                  <a:pt x="4769941" y="698251"/>
                  <a:pt x="4769941" y="695771"/>
                </a:cubicBezTo>
                <a:cubicBezTo>
                  <a:pt x="4769941" y="693291"/>
                  <a:pt x="4769941" y="692050"/>
                  <a:pt x="4769941" y="692050"/>
                </a:cubicBezTo>
                <a:cubicBezTo>
                  <a:pt x="4769941" y="692050"/>
                  <a:pt x="4767461" y="692050"/>
                  <a:pt x="4762499" y="692050"/>
                </a:cubicBezTo>
                <a:cubicBezTo>
                  <a:pt x="4752578" y="701972"/>
                  <a:pt x="4747616" y="701972"/>
                  <a:pt x="4747616" y="692050"/>
                </a:cubicBezTo>
                <a:cubicBezTo>
                  <a:pt x="4747616" y="682129"/>
                  <a:pt x="4746376" y="677168"/>
                  <a:pt x="4743896" y="677168"/>
                </a:cubicBezTo>
                <a:close/>
                <a:moveTo>
                  <a:pt x="4435078" y="677168"/>
                </a:moveTo>
                <a:cubicBezTo>
                  <a:pt x="4430117" y="677168"/>
                  <a:pt x="4427636" y="679648"/>
                  <a:pt x="4427636" y="684609"/>
                </a:cubicBezTo>
                <a:cubicBezTo>
                  <a:pt x="4427636" y="684609"/>
                  <a:pt x="4430117" y="684609"/>
                  <a:pt x="4435078" y="684609"/>
                </a:cubicBezTo>
                <a:lnTo>
                  <a:pt x="4442519" y="677168"/>
                </a:lnTo>
                <a:close/>
                <a:moveTo>
                  <a:pt x="4316015" y="677168"/>
                </a:moveTo>
                <a:cubicBezTo>
                  <a:pt x="4306093" y="677168"/>
                  <a:pt x="4301132" y="679648"/>
                  <a:pt x="4301132" y="684609"/>
                </a:cubicBezTo>
                <a:cubicBezTo>
                  <a:pt x="4306093" y="684609"/>
                  <a:pt x="4308574" y="684609"/>
                  <a:pt x="4308574" y="684609"/>
                </a:cubicBezTo>
                <a:lnTo>
                  <a:pt x="4316015" y="684609"/>
                </a:lnTo>
                <a:close/>
                <a:moveTo>
                  <a:pt x="4196953" y="677168"/>
                </a:moveTo>
                <a:cubicBezTo>
                  <a:pt x="4191992" y="677168"/>
                  <a:pt x="4189511" y="679648"/>
                  <a:pt x="4189511" y="684609"/>
                </a:cubicBezTo>
                <a:cubicBezTo>
                  <a:pt x="4194472" y="684609"/>
                  <a:pt x="4198193" y="687089"/>
                  <a:pt x="4200673" y="692050"/>
                </a:cubicBezTo>
                <a:cubicBezTo>
                  <a:pt x="4203154" y="697012"/>
                  <a:pt x="4201914" y="701972"/>
                  <a:pt x="4196953" y="706933"/>
                </a:cubicBezTo>
                <a:lnTo>
                  <a:pt x="4204394" y="706933"/>
                </a:lnTo>
                <a:cubicBezTo>
                  <a:pt x="4209355" y="701972"/>
                  <a:pt x="4211836" y="698251"/>
                  <a:pt x="4211836" y="695771"/>
                </a:cubicBezTo>
                <a:cubicBezTo>
                  <a:pt x="4211836" y="693291"/>
                  <a:pt x="4211836" y="692050"/>
                  <a:pt x="4211836" y="692050"/>
                </a:cubicBezTo>
                <a:lnTo>
                  <a:pt x="4211836" y="684609"/>
                </a:lnTo>
                <a:cubicBezTo>
                  <a:pt x="4211836" y="684609"/>
                  <a:pt x="4210595" y="684609"/>
                  <a:pt x="4208115" y="684609"/>
                </a:cubicBezTo>
                <a:cubicBezTo>
                  <a:pt x="4205634" y="684609"/>
                  <a:pt x="4204394" y="684609"/>
                  <a:pt x="4204394" y="684609"/>
                </a:cubicBezTo>
                <a:cubicBezTo>
                  <a:pt x="4204394" y="679648"/>
                  <a:pt x="4201914" y="677168"/>
                  <a:pt x="4196953" y="677168"/>
                </a:cubicBezTo>
                <a:close/>
                <a:moveTo>
                  <a:pt x="4048125" y="677168"/>
                </a:moveTo>
                <a:lnTo>
                  <a:pt x="4048125" y="684609"/>
                </a:lnTo>
                <a:cubicBezTo>
                  <a:pt x="4048125" y="689570"/>
                  <a:pt x="4048125" y="692050"/>
                  <a:pt x="4048125" y="692050"/>
                </a:cubicBezTo>
                <a:cubicBezTo>
                  <a:pt x="4053086" y="692050"/>
                  <a:pt x="4054326" y="694530"/>
                  <a:pt x="4051845" y="699492"/>
                </a:cubicBezTo>
                <a:cubicBezTo>
                  <a:pt x="4049365" y="704453"/>
                  <a:pt x="4048125" y="706933"/>
                  <a:pt x="4048125" y="706933"/>
                </a:cubicBezTo>
                <a:cubicBezTo>
                  <a:pt x="4048125" y="706933"/>
                  <a:pt x="4048125" y="709413"/>
                  <a:pt x="4048125" y="714375"/>
                </a:cubicBezTo>
                <a:lnTo>
                  <a:pt x="4063007" y="706933"/>
                </a:lnTo>
                <a:cubicBezTo>
                  <a:pt x="4063007" y="701972"/>
                  <a:pt x="4060527" y="697012"/>
                  <a:pt x="4055566" y="692050"/>
                </a:cubicBezTo>
                <a:cubicBezTo>
                  <a:pt x="4050605" y="687089"/>
                  <a:pt x="4048125" y="682129"/>
                  <a:pt x="4048125" y="677168"/>
                </a:cubicBezTo>
                <a:close/>
                <a:moveTo>
                  <a:pt x="3996035" y="677168"/>
                </a:moveTo>
                <a:cubicBezTo>
                  <a:pt x="3991074" y="677168"/>
                  <a:pt x="3987353" y="678408"/>
                  <a:pt x="3984873" y="680888"/>
                </a:cubicBezTo>
                <a:cubicBezTo>
                  <a:pt x="3982392" y="683368"/>
                  <a:pt x="3981152" y="684609"/>
                  <a:pt x="3981152" y="684609"/>
                </a:cubicBezTo>
                <a:cubicBezTo>
                  <a:pt x="3981152" y="689570"/>
                  <a:pt x="3983632" y="692050"/>
                  <a:pt x="3988593" y="692050"/>
                </a:cubicBezTo>
                <a:cubicBezTo>
                  <a:pt x="3993554" y="692050"/>
                  <a:pt x="3997275" y="690810"/>
                  <a:pt x="3999755" y="688330"/>
                </a:cubicBezTo>
                <a:cubicBezTo>
                  <a:pt x="4002236" y="685850"/>
                  <a:pt x="4003476" y="684609"/>
                  <a:pt x="4003476" y="684609"/>
                </a:cubicBezTo>
                <a:cubicBezTo>
                  <a:pt x="4003476" y="684609"/>
                  <a:pt x="4000996" y="682129"/>
                  <a:pt x="3996035" y="677168"/>
                </a:cubicBezTo>
                <a:close/>
                <a:moveTo>
                  <a:pt x="3155156" y="677168"/>
                </a:moveTo>
                <a:lnTo>
                  <a:pt x="3155156" y="684609"/>
                </a:lnTo>
                <a:cubicBezTo>
                  <a:pt x="3150195" y="684609"/>
                  <a:pt x="3146475" y="684609"/>
                  <a:pt x="3143994" y="684609"/>
                </a:cubicBezTo>
                <a:cubicBezTo>
                  <a:pt x="3141513" y="684609"/>
                  <a:pt x="3140273" y="684609"/>
                  <a:pt x="3140273" y="684609"/>
                </a:cubicBezTo>
                <a:cubicBezTo>
                  <a:pt x="3140273" y="684609"/>
                  <a:pt x="3141513" y="683368"/>
                  <a:pt x="3143994" y="680888"/>
                </a:cubicBezTo>
                <a:cubicBezTo>
                  <a:pt x="3146475" y="678408"/>
                  <a:pt x="3150195" y="677168"/>
                  <a:pt x="3155156" y="677168"/>
                </a:cubicBezTo>
                <a:close/>
                <a:moveTo>
                  <a:pt x="3441364" y="675450"/>
                </a:moveTo>
                <a:lnTo>
                  <a:pt x="3442394" y="677168"/>
                </a:lnTo>
                <a:lnTo>
                  <a:pt x="3437929" y="677168"/>
                </a:lnTo>
                <a:close/>
                <a:moveTo>
                  <a:pt x="3624895" y="672517"/>
                </a:moveTo>
                <a:cubicBezTo>
                  <a:pt x="3623034" y="671897"/>
                  <a:pt x="3621484" y="672207"/>
                  <a:pt x="3620244" y="673447"/>
                </a:cubicBezTo>
                <a:cubicBezTo>
                  <a:pt x="3617763" y="675927"/>
                  <a:pt x="3616523" y="677168"/>
                  <a:pt x="3616523" y="677168"/>
                </a:cubicBezTo>
                <a:lnTo>
                  <a:pt x="3601640" y="684609"/>
                </a:lnTo>
                <a:lnTo>
                  <a:pt x="3616523" y="684609"/>
                </a:lnTo>
                <a:lnTo>
                  <a:pt x="3623964" y="684609"/>
                </a:lnTo>
                <a:lnTo>
                  <a:pt x="3623964" y="699492"/>
                </a:lnTo>
                <a:cubicBezTo>
                  <a:pt x="3623964" y="694530"/>
                  <a:pt x="3626445" y="692050"/>
                  <a:pt x="3631406" y="692050"/>
                </a:cubicBezTo>
                <a:lnTo>
                  <a:pt x="3631406" y="677168"/>
                </a:lnTo>
                <a:cubicBezTo>
                  <a:pt x="3628925" y="674687"/>
                  <a:pt x="3626755" y="673137"/>
                  <a:pt x="3624895" y="672517"/>
                </a:cubicBezTo>
                <a:close/>
                <a:moveTo>
                  <a:pt x="6049863" y="669726"/>
                </a:moveTo>
                <a:cubicBezTo>
                  <a:pt x="6054824" y="669726"/>
                  <a:pt x="6057304" y="669726"/>
                  <a:pt x="6057304" y="669726"/>
                </a:cubicBezTo>
                <a:lnTo>
                  <a:pt x="6057304" y="677168"/>
                </a:lnTo>
                <a:close/>
                <a:moveTo>
                  <a:pt x="6020097" y="669726"/>
                </a:moveTo>
                <a:lnTo>
                  <a:pt x="6034980" y="677168"/>
                </a:lnTo>
                <a:lnTo>
                  <a:pt x="6020097" y="677168"/>
                </a:lnTo>
                <a:cubicBezTo>
                  <a:pt x="6015136" y="672206"/>
                  <a:pt x="6015136" y="669726"/>
                  <a:pt x="6020097" y="669726"/>
                </a:cubicBezTo>
                <a:close/>
                <a:moveTo>
                  <a:pt x="5953124" y="669726"/>
                </a:moveTo>
                <a:cubicBezTo>
                  <a:pt x="5953124" y="669726"/>
                  <a:pt x="5950644" y="672206"/>
                  <a:pt x="5945683" y="677168"/>
                </a:cubicBezTo>
                <a:cubicBezTo>
                  <a:pt x="5935761" y="682129"/>
                  <a:pt x="5933280" y="682129"/>
                  <a:pt x="5938241" y="677168"/>
                </a:cubicBezTo>
                <a:close/>
                <a:moveTo>
                  <a:pt x="5342929" y="669726"/>
                </a:moveTo>
                <a:lnTo>
                  <a:pt x="5357812" y="684609"/>
                </a:lnTo>
                <a:lnTo>
                  <a:pt x="5350370" y="684609"/>
                </a:lnTo>
                <a:close/>
                <a:moveTo>
                  <a:pt x="5324325" y="669726"/>
                </a:moveTo>
                <a:cubicBezTo>
                  <a:pt x="5326806" y="669726"/>
                  <a:pt x="5326806" y="670967"/>
                  <a:pt x="5324325" y="673447"/>
                </a:cubicBezTo>
                <a:cubicBezTo>
                  <a:pt x="5321845" y="675927"/>
                  <a:pt x="5320605" y="677168"/>
                  <a:pt x="5320605" y="677168"/>
                </a:cubicBezTo>
                <a:cubicBezTo>
                  <a:pt x="5320605" y="672206"/>
                  <a:pt x="5321845" y="669726"/>
                  <a:pt x="5324325" y="669726"/>
                </a:cubicBezTo>
                <a:close/>
                <a:moveTo>
                  <a:pt x="4487168" y="669726"/>
                </a:moveTo>
                <a:lnTo>
                  <a:pt x="4479726" y="677168"/>
                </a:lnTo>
                <a:cubicBezTo>
                  <a:pt x="4484687" y="677168"/>
                  <a:pt x="4489648" y="677168"/>
                  <a:pt x="4494609" y="677168"/>
                </a:cubicBezTo>
                <a:cubicBezTo>
                  <a:pt x="4499570" y="677168"/>
                  <a:pt x="4499570" y="674688"/>
                  <a:pt x="4494609" y="669726"/>
                </a:cubicBezTo>
                <a:close/>
                <a:moveTo>
                  <a:pt x="4353222" y="669726"/>
                </a:moveTo>
                <a:cubicBezTo>
                  <a:pt x="4358183" y="669726"/>
                  <a:pt x="4360664" y="672206"/>
                  <a:pt x="4360664" y="677168"/>
                </a:cubicBezTo>
                <a:cubicBezTo>
                  <a:pt x="4365625" y="677168"/>
                  <a:pt x="4366865" y="678408"/>
                  <a:pt x="4364384" y="680888"/>
                </a:cubicBezTo>
                <a:cubicBezTo>
                  <a:pt x="4361904" y="683368"/>
                  <a:pt x="4360664" y="684609"/>
                  <a:pt x="4360664" y="684609"/>
                </a:cubicBezTo>
                <a:cubicBezTo>
                  <a:pt x="4360664" y="684609"/>
                  <a:pt x="4358183" y="684609"/>
                  <a:pt x="4353222" y="684609"/>
                </a:cubicBezTo>
                <a:cubicBezTo>
                  <a:pt x="4348261" y="674688"/>
                  <a:pt x="4348261" y="669726"/>
                  <a:pt x="4353222" y="669726"/>
                </a:cubicBezTo>
                <a:close/>
                <a:moveTo>
                  <a:pt x="4275087" y="669726"/>
                </a:moveTo>
                <a:cubicBezTo>
                  <a:pt x="4272607" y="669726"/>
                  <a:pt x="4271367" y="672206"/>
                  <a:pt x="4271367" y="677168"/>
                </a:cubicBezTo>
                <a:cubicBezTo>
                  <a:pt x="4271367" y="677168"/>
                  <a:pt x="4273847" y="677168"/>
                  <a:pt x="4278808" y="677168"/>
                </a:cubicBezTo>
                <a:cubicBezTo>
                  <a:pt x="4278808" y="672206"/>
                  <a:pt x="4277568" y="669726"/>
                  <a:pt x="4275087" y="669726"/>
                </a:cubicBezTo>
                <a:close/>
                <a:moveTo>
                  <a:pt x="3832324" y="669726"/>
                </a:moveTo>
                <a:cubicBezTo>
                  <a:pt x="3832324" y="674688"/>
                  <a:pt x="3832324" y="677168"/>
                  <a:pt x="3832324" y="677168"/>
                </a:cubicBezTo>
                <a:cubicBezTo>
                  <a:pt x="3837285" y="677168"/>
                  <a:pt x="3839765" y="674688"/>
                  <a:pt x="3839765" y="669726"/>
                </a:cubicBezTo>
                <a:cubicBezTo>
                  <a:pt x="3834804" y="669726"/>
                  <a:pt x="3832324" y="669726"/>
                  <a:pt x="3832324" y="669726"/>
                </a:cubicBezTo>
                <a:close/>
                <a:moveTo>
                  <a:pt x="3676054" y="669726"/>
                </a:moveTo>
                <a:cubicBezTo>
                  <a:pt x="3676054" y="674688"/>
                  <a:pt x="3676054" y="677168"/>
                  <a:pt x="3676054" y="677168"/>
                </a:cubicBezTo>
                <a:lnTo>
                  <a:pt x="3683496" y="669726"/>
                </a:lnTo>
                <a:cubicBezTo>
                  <a:pt x="3683496" y="669726"/>
                  <a:pt x="3681015" y="669726"/>
                  <a:pt x="3676054" y="669726"/>
                </a:cubicBezTo>
                <a:close/>
                <a:moveTo>
                  <a:pt x="3103066" y="669726"/>
                </a:moveTo>
                <a:lnTo>
                  <a:pt x="3110507" y="669726"/>
                </a:lnTo>
                <a:lnTo>
                  <a:pt x="3117949" y="669726"/>
                </a:lnTo>
                <a:lnTo>
                  <a:pt x="3110507" y="677168"/>
                </a:lnTo>
                <a:cubicBezTo>
                  <a:pt x="3105547" y="677168"/>
                  <a:pt x="3103066" y="674688"/>
                  <a:pt x="3103066" y="669726"/>
                </a:cubicBezTo>
                <a:close/>
                <a:moveTo>
                  <a:pt x="3050976" y="669726"/>
                </a:moveTo>
                <a:lnTo>
                  <a:pt x="3088183" y="669726"/>
                </a:lnTo>
                <a:cubicBezTo>
                  <a:pt x="3093144" y="669726"/>
                  <a:pt x="3095624" y="670967"/>
                  <a:pt x="3095624" y="673447"/>
                </a:cubicBezTo>
                <a:cubicBezTo>
                  <a:pt x="3095624" y="675927"/>
                  <a:pt x="3093144" y="679648"/>
                  <a:pt x="3088183" y="684609"/>
                </a:cubicBezTo>
                <a:cubicBezTo>
                  <a:pt x="3088183" y="679648"/>
                  <a:pt x="3086943" y="677168"/>
                  <a:pt x="3084462" y="677168"/>
                </a:cubicBezTo>
                <a:cubicBezTo>
                  <a:pt x="3081982" y="677168"/>
                  <a:pt x="3078261" y="677168"/>
                  <a:pt x="3073300" y="677168"/>
                </a:cubicBezTo>
                <a:cubicBezTo>
                  <a:pt x="3063378" y="672206"/>
                  <a:pt x="3058417" y="672206"/>
                  <a:pt x="3058417" y="677168"/>
                </a:cubicBezTo>
                <a:close/>
                <a:moveTo>
                  <a:pt x="4959697" y="665075"/>
                </a:moveTo>
                <a:cubicBezTo>
                  <a:pt x="4962177" y="665696"/>
                  <a:pt x="4965898" y="667246"/>
                  <a:pt x="4970859" y="669726"/>
                </a:cubicBezTo>
                <a:cubicBezTo>
                  <a:pt x="4980780" y="674688"/>
                  <a:pt x="4985741" y="677168"/>
                  <a:pt x="4985741" y="677168"/>
                </a:cubicBezTo>
                <a:lnTo>
                  <a:pt x="4985741" y="692050"/>
                </a:lnTo>
                <a:cubicBezTo>
                  <a:pt x="4990703" y="697012"/>
                  <a:pt x="4993183" y="701972"/>
                  <a:pt x="4993183" y="706933"/>
                </a:cubicBezTo>
                <a:cubicBezTo>
                  <a:pt x="4993183" y="706933"/>
                  <a:pt x="4993183" y="708174"/>
                  <a:pt x="4993183" y="710654"/>
                </a:cubicBezTo>
                <a:cubicBezTo>
                  <a:pt x="4993183" y="713134"/>
                  <a:pt x="4995663" y="714375"/>
                  <a:pt x="5000624" y="714375"/>
                </a:cubicBezTo>
                <a:cubicBezTo>
                  <a:pt x="5005586" y="709413"/>
                  <a:pt x="5009306" y="708174"/>
                  <a:pt x="5011786" y="710654"/>
                </a:cubicBezTo>
                <a:cubicBezTo>
                  <a:pt x="5014266" y="713134"/>
                  <a:pt x="5015507" y="716855"/>
                  <a:pt x="5015507" y="721816"/>
                </a:cubicBezTo>
                <a:cubicBezTo>
                  <a:pt x="5015507" y="726777"/>
                  <a:pt x="5017987" y="730498"/>
                  <a:pt x="5022949" y="732978"/>
                </a:cubicBezTo>
                <a:lnTo>
                  <a:pt x="5015507" y="729257"/>
                </a:lnTo>
                <a:cubicBezTo>
                  <a:pt x="5010546" y="724296"/>
                  <a:pt x="5005586" y="724296"/>
                  <a:pt x="5000624" y="729257"/>
                </a:cubicBezTo>
                <a:lnTo>
                  <a:pt x="4985741" y="706933"/>
                </a:lnTo>
                <a:cubicBezTo>
                  <a:pt x="4985741" y="701972"/>
                  <a:pt x="4983261" y="701972"/>
                  <a:pt x="4978300" y="706933"/>
                </a:cubicBezTo>
                <a:cubicBezTo>
                  <a:pt x="4978300" y="706933"/>
                  <a:pt x="4975820" y="706933"/>
                  <a:pt x="4970859" y="706933"/>
                </a:cubicBezTo>
                <a:lnTo>
                  <a:pt x="4948534" y="729257"/>
                </a:lnTo>
                <a:cubicBezTo>
                  <a:pt x="4948534" y="744140"/>
                  <a:pt x="4938613" y="751582"/>
                  <a:pt x="4918769" y="751582"/>
                </a:cubicBezTo>
                <a:cubicBezTo>
                  <a:pt x="4918769" y="751582"/>
                  <a:pt x="4918769" y="754062"/>
                  <a:pt x="4918769" y="759023"/>
                </a:cubicBezTo>
                <a:lnTo>
                  <a:pt x="4911327" y="759023"/>
                </a:lnTo>
                <a:cubicBezTo>
                  <a:pt x="4911327" y="759023"/>
                  <a:pt x="4912568" y="757782"/>
                  <a:pt x="4915048" y="755302"/>
                </a:cubicBezTo>
                <a:cubicBezTo>
                  <a:pt x="4917528" y="752822"/>
                  <a:pt x="4918769" y="749102"/>
                  <a:pt x="4918769" y="744140"/>
                </a:cubicBezTo>
                <a:cubicBezTo>
                  <a:pt x="4933652" y="734219"/>
                  <a:pt x="4936132" y="726777"/>
                  <a:pt x="4926210" y="721816"/>
                </a:cubicBezTo>
                <a:cubicBezTo>
                  <a:pt x="4926210" y="721816"/>
                  <a:pt x="4923730" y="721816"/>
                  <a:pt x="4918769" y="721816"/>
                </a:cubicBezTo>
                <a:lnTo>
                  <a:pt x="4918769" y="729257"/>
                </a:lnTo>
                <a:cubicBezTo>
                  <a:pt x="4913808" y="729257"/>
                  <a:pt x="4911327" y="726777"/>
                  <a:pt x="4911327" y="721816"/>
                </a:cubicBezTo>
                <a:cubicBezTo>
                  <a:pt x="4911327" y="716855"/>
                  <a:pt x="4910087" y="714375"/>
                  <a:pt x="4907607" y="714375"/>
                </a:cubicBezTo>
                <a:cubicBezTo>
                  <a:pt x="4915048" y="714375"/>
                  <a:pt x="4918769" y="713134"/>
                  <a:pt x="4918769" y="710654"/>
                </a:cubicBezTo>
                <a:cubicBezTo>
                  <a:pt x="4918769" y="708174"/>
                  <a:pt x="4916289" y="704453"/>
                  <a:pt x="4911327" y="699492"/>
                </a:cubicBezTo>
                <a:cubicBezTo>
                  <a:pt x="4906366" y="694530"/>
                  <a:pt x="4906366" y="689570"/>
                  <a:pt x="4911327" y="684609"/>
                </a:cubicBezTo>
                <a:lnTo>
                  <a:pt x="4918769" y="692050"/>
                </a:lnTo>
                <a:cubicBezTo>
                  <a:pt x="4928690" y="682129"/>
                  <a:pt x="4933652" y="682129"/>
                  <a:pt x="4933652" y="692050"/>
                </a:cubicBezTo>
                <a:lnTo>
                  <a:pt x="4941093" y="699492"/>
                </a:lnTo>
                <a:lnTo>
                  <a:pt x="4941093" y="692050"/>
                </a:lnTo>
                <a:cubicBezTo>
                  <a:pt x="4946054" y="687089"/>
                  <a:pt x="4951015" y="682129"/>
                  <a:pt x="4955976" y="677168"/>
                </a:cubicBezTo>
                <a:cubicBezTo>
                  <a:pt x="4955976" y="672206"/>
                  <a:pt x="4955976" y="668486"/>
                  <a:pt x="4955976" y="666005"/>
                </a:cubicBezTo>
                <a:cubicBezTo>
                  <a:pt x="4955976" y="664765"/>
                  <a:pt x="4957216" y="664456"/>
                  <a:pt x="4959697" y="665075"/>
                </a:cubicBezTo>
                <a:close/>
                <a:moveTo>
                  <a:pt x="6072187" y="662285"/>
                </a:moveTo>
                <a:lnTo>
                  <a:pt x="6079628" y="669726"/>
                </a:lnTo>
                <a:lnTo>
                  <a:pt x="6072187" y="669726"/>
                </a:lnTo>
                <a:close/>
                <a:moveTo>
                  <a:pt x="5763368" y="662285"/>
                </a:moveTo>
                <a:cubicBezTo>
                  <a:pt x="5765849" y="662285"/>
                  <a:pt x="5767089" y="662285"/>
                  <a:pt x="5767089" y="662285"/>
                </a:cubicBezTo>
                <a:cubicBezTo>
                  <a:pt x="5772050" y="662285"/>
                  <a:pt x="5774531" y="663525"/>
                  <a:pt x="5774531" y="666005"/>
                </a:cubicBezTo>
                <a:cubicBezTo>
                  <a:pt x="5774531" y="668486"/>
                  <a:pt x="5774531" y="669726"/>
                  <a:pt x="5774531" y="669726"/>
                </a:cubicBezTo>
                <a:lnTo>
                  <a:pt x="5759648" y="669726"/>
                </a:lnTo>
                <a:cubicBezTo>
                  <a:pt x="5759648" y="664765"/>
                  <a:pt x="5760888" y="662285"/>
                  <a:pt x="5763368" y="662285"/>
                </a:cubicBezTo>
                <a:close/>
                <a:moveTo>
                  <a:pt x="4316015" y="662285"/>
                </a:moveTo>
                <a:lnTo>
                  <a:pt x="4323457" y="669726"/>
                </a:lnTo>
                <a:lnTo>
                  <a:pt x="4323457" y="677168"/>
                </a:lnTo>
                <a:cubicBezTo>
                  <a:pt x="4328418" y="677168"/>
                  <a:pt x="4330898" y="674688"/>
                  <a:pt x="4330898" y="669726"/>
                </a:cubicBezTo>
                <a:close/>
                <a:moveTo>
                  <a:pt x="4018359" y="662285"/>
                </a:moveTo>
                <a:cubicBezTo>
                  <a:pt x="4018359" y="667246"/>
                  <a:pt x="4019599" y="669726"/>
                  <a:pt x="4022080" y="669726"/>
                </a:cubicBezTo>
                <a:cubicBezTo>
                  <a:pt x="4024560" y="669726"/>
                  <a:pt x="4025800" y="668486"/>
                  <a:pt x="4025800" y="666005"/>
                </a:cubicBezTo>
                <a:cubicBezTo>
                  <a:pt x="4025800" y="663525"/>
                  <a:pt x="4023320" y="662285"/>
                  <a:pt x="4018359" y="662285"/>
                </a:cubicBezTo>
                <a:close/>
                <a:moveTo>
                  <a:pt x="3415605" y="662285"/>
                </a:moveTo>
                <a:lnTo>
                  <a:pt x="3400722" y="677168"/>
                </a:lnTo>
                <a:lnTo>
                  <a:pt x="3385839" y="706933"/>
                </a:lnTo>
                <a:lnTo>
                  <a:pt x="3393281" y="721816"/>
                </a:lnTo>
                <a:cubicBezTo>
                  <a:pt x="3403203" y="736699"/>
                  <a:pt x="3410644" y="739179"/>
                  <a:pt x="3415605" y="729257"/>
                </a:cubicBezTo>
                <a:cubicBezTo>
                  <a:pt x="3415605" y="729257"/>
                  <a:pt x="3413124" y="728017"/>
                  <a:pt x="3408164" y="725537"/>
                </a:cubicBezTo>
                <a:cubicBezTo>
                  <a:pt x="3403203" y="723057"/>
                  <a:pt x="3400722" y="719336"/>
                  <a:pt x="3400722" y="714375"/>
                </a:cubicBezTo>
                <a:cubicBezTo>
                  <a:pt x="3400722" y="709413"/>
                  <a:pt x="3400722" y="704453"/>
                  <a:pt x="3400722" y="699492"/>
                </a:cubicBezTo>
                <a:lnTo>
                  <a:pt x="3408164" y="692050"/>
                </a:lnTo>
                <a:lnTo>
                  <a:pt x="3408164" y="684609"/>
                </a:lnTo>
                <a:cubicBezTo>
                  <a:pt x="3413124" y="684609"/>
                  <a:pt x="3415605" y="683368"/>
                  <a:pt x="3415605" y="680888"/>
                </a:cubicBezTo>
                <a:lnTo>
                  <a:pt x="3415605" y="684609"/>
                </a:lnTo>
                <a:lnTo>
                  <a:pt x="3445371" y="692050"/>
                </a:lnTo>
                <a:cubicBezTo>
                  <a:pt x="3445371" y="697012"/>
                  <a:pt x="3447852" y="699492"/>
                  <a:pt x="3452812" y="699492"/>
                </a:cubicBezTo>
                <a:cubicBezTo>
                  <a:pt x="3457773" y="699492"/>
                  <a:pt x="3460253" y="697012"/>
                  <a:pt x="3460253" y="692050"/>
                </a:cubicBezTo>
                <a:cubicBezTo>
                  <a:pt x="3465214" y="697012"/>
                  <a:pt x="3468935" y="699492"/>
                  <a:pt x="3471416" y="699492"/>
                </a:cubicBezTo>
                <a:cubicBezTo>
                  <a:pt x="3473896" y="699492"/>
                  <a:pt x="3475136" y="697012"/>
                  <a:pt x="3475136" y="692050"/>
                </a:cubicBezTo>
                <a:lnTo>
                  <a:pt x="3467695" y="684609"/>
                </a:lnTo>
                <a:lnTo>
                  <a:pt x="3452812" y="684609"/>
                </a:lnTo>
                <a:cubicBezTo>
                  <a:pt x="3447852" y="684609"/>
                  <a:pt x="3445371" y="687089"/>
                  <a:pt x="3445371" y="692050"/>
                </a:cubicBezTo>
                <a:cubicBezTo>
                  <a:pt x="3445371" y="687090"/>
                  <a:pt x="3444751" y="682749"/>
                  <a:pt x="3443510" y="679028"/>
                </a:cubicBezTo>
                <a:lnTo>
                  <a:pt x="3442394" y="677168"/>
                </a:lnTo>
                <a:lnTo>
                  <a:pt x="3452812" y="677168"/>
                </a:lnTo>
                <a:cubicBezTo>
                  <a:pt x="3452812" y="677168"/>
                  <a:pt x="3454052" y="677168"/>
                  <a:pt x="3456533" y="677168"/>
                </a:cubicBezTo>
                <a:cubicBezTo>
                  <a:pt x="3459013" y="677168"/>
                  <a:pt x="3462734" y="677168"/>
                  <a:pt x="3467695" y="677168"/>
                </a:cubicBezTo>
                <a:cubicBezTo>
                  <a:pt x="3467695" y="677168"/>
                  <a:pt x="3467695" y="674688"/>
                  <a:pt x="3467695" y="669726"/>
                </a:cubicBezTo>
                <a:cubicBezTo>
                  <a:pt x="3467695" y="664765"/>
                  <a:pt x="3462734" y="664765"/>
                  <a:pt x="3452812" y="669726"/>
                </a:cubicBezTo>
                <a:lnTo>
                  <a:pt x="3441364" y="675450"/>
                </a:lnTo>
                <a:lnTo>
                  <a:pt x="3437929" y="669726"/>
                </a:lnTo>
                <a:cubicBezTo>
                  <a:pt x="3432968" y="664765"/>
                  <a:pt x="3425527" y="662285"/>
                  <a:pt x="3415605" y="662285"/>
                </a:cubicBezTo>
                <a:close/>
                <a:moveTo>
                  <a:pt x="5848945" y="654843"/>
                </a:moveTo>
                <a:cubicBezTo>
                  <a:pt x="5853906" y="654843"/>
                  <a:pt x="5856386" y="654843"/>
                  <a:pt x="5856386" y="654843"/>
                </a:cubicBezTo>
                <a:lnTo>
                  <a:pt x="5856386" y="662285"/>
                </a:lnTo>
                <a:cubicBezTo>
                  <a:pt x="5851425" y="662285"/>
                  <a:pt x="5848945" y="659805"/>
                  <a:pt x="5848945" y="654843"/>
                </a:cubicBezTo>
                <a:close/>
                <a:moveTo>
                  <a:pt x="4286250" y="654843"/>
                </a:moveTo>
                <a:lnTo>
                  <a:pt x="4286250" y="662285"/>
                </a:lnTo>
                <a:cubicBezTo>
                  <a:pt x="4291211" y="662285"/>
                  <a:pt x="4293691" y="662285"/>
                  <a:pt x="4293691" y="662285"/>
                </a:cubicBezTo>
                <a:cubicBezTo>
                  <a:pt x="4293691" y="657323"/>
                  <a:pt x="4291211" y="654843"/>
                  <a:pt x="4286250" y="654843"/>
                </a:cubicBezTo>
                <a:close/>
                <a:moveTo>
                  <a:pt x="3460253" y="654843"/>
                </a:moveTo>
                <a:cubicBezTo>
                  <a:pt x="3450331" y="659805"/>
                  <a:pt x="3445371" y="662285"/>
                  <a:pt x="3445371" y="662285"/>
                </a:cubicBezTo>
                <a:lnTo>
                  <a:pt x="3452812" y="662285"/>
                </a:lnTo>
                <a:cubicBezTo>
                  <a:pt x="3452812" y="662285"/>
                  <a:pt x="3455293" y="659805"/>
                  <a:pt x="3460253" y="654843"/>
                </a:cubicBezTo>
                <a:close/>
                <a:moveTo>
                  <a:pt x="3341191" y="654843"/>
                </a:moveTo>
                <a:lnTo>
                  <a:pt x="3348632" y="654843"/>
                </a:lnTo>
                <a:lnTo>
                  <a:pt x="3356074" y="662285"/>
                </a:lnTo>
                <a:close/>
                <a:moveTo>
                  <a:pt x="4442519" y="650193"/>
                </a:moveTo>
                <a:cubicBezTo>
                  <a:pt x="4441279" y="650813"/>
                  <a:pt x="4440038" y="652363"/>
                  <a:pt x="4438798" y="654843"/>
                </a:cubicBezTo>
                <a:cubicBezTo>
                  <a:pt x="4436318" y="659805"/>
                  <a:pt x="4435078" y="664765"/>
                  <a:pt x="4435078" y="669726"/>
                </a:cubicBezTo>
                <a:cubicBezTo>
                  <a:pt x="4440039" y="669726"/>
                  <a:pt x="4442519" y="668486"/>
                  <a:pt x="4442519" y="666005"/>
                </a:cubicBezTo>
                <a:cubicBezTo>
                  <a:pt x="4442519" y="663525"/>
                  <a:pt x="4442519" y="662285"/>
                  <a:pt x="4442519" y="662285"/>
                </a:cubicBezTo>
                <a:cubicBezTo>
                  <a:pt x="4442519" y="657323"/>
                  <a:pt x="4444999" y="657323"/>
                  <a:pt x="4449961" y="662285"/>
                </a:cubicBezTo>
                <a:cubicBezTo>
                  <a:pt x="4449961" y="662285"/>
                  <a:pt x="4449961" y="661044"/>
                  <a:pt x="4449961" y="658564"/>
                </a:cubicBezTo>
                <a:cubicBezTo>
                  <a:pt x="4449961" y="656084"/>
                  <a:pt x="4448720" y="653603"/>
                  <a:pt x="4446240" y="651123"/>
                </a:cubicBezTo>
                <a:cubicBezTo>
                  <a:pt x="4445000" y="649883"/>
                  <a:pt x="4443759" y="649573"/>
                  <a:pt x="4442519" y="650193"/>
                </a:cubicBezTo>
                <a:close/>
                <a:moveTo>
                  <a:pt x="3542109" y="650193"/>
                </a:moveTo>
                <a:cubicBezTo>
                  <a:pt x="3540869" y="649573"/>
                  <a:pt x="3539628" y="649883"/>
                  <a:pt x="3538388" y="651123"/>
                </a:cubicBezTo>
                <a:cubicBezTo>
                  <a:pt x="3535907" y="653603"/>
                  <a:pt x="3537148" y="657323"/>
                  <a:pt x="3542109" y="662285"/>
                </a:cubicBezTo>
                <a:cubicBezTo>
                  <a:pt x="3547070" y="667246"/>
                  <a:pt x="3549550" y="668486"/>
                  <a:pt x="3549550" y="666005"/>
                </a:cubicBezTo>
                <a:cubicBezTo>
                  <a:pt x="3549550" y="663525"/>
                  <a:pt x="3548310" y="659805"/>
                  <a:pt x="3545830" y="654843"/>
                </a:cubicBezTo>
                <a:cubicBezTo>
                  <a:pt x="3544589" y="652363"/>
                  <a:pt x="3543349" y="650813"/>
                  <a:pt x="3542109" y="650193"/>
                </a:cubicBezTo>
                <a:close/>
                <a:moveTo>
                  <a:pt x="6057304" y="647402"/>
                </a:moveTo>
                <a:cubicBezTo>
                  <a:pt x="6057304" y="647402"/>
                  <a:pt x="6057304" y="649882"/>
                  <a:pt x="6057304" y="654843"/>
                </a:cubicBezTo>
                <a:cubicBezTo>
                  <a:pt x="6057304" y="659805"/>
                  <a:pt x="6054824" y="659805"/>
                  <a:pt x="6049863" y="654843"/>
                </a:cubicBezTo>
                <a:cubicBezTo>
                  <a:pt x="6044901" y="654843"/>
                  <a:pt x="6042421" y="654843"/>
                  <a:pt x="6042421" y="654843"/>
                </a:cubicBezTo>
                <a:cubicBezTo>
                  <a:pt x="6042421" y="654843"/>
                  <a:pt x="6044901" y="653603"/>
                  <a:pt x="6049863" y="651123"/>
                </a:cubicBezTo>
                <a:cubicBezTo>
                  <a:pt x="6054824" y="648643"/>
                  <a:pt x="6057304" y="647402"/>
                  <a:pt x="6057304" y="647402"/>
                </a:cubicBezTo>
                <a:close/>
                <a:moveTo>
                  <a:pt x="5774531" y="647402"/>
                </a:moveTo>
                <a:cubicBezTo>
                  <a:pt x="5779492" y="647402"/>
                  <a:pt x="5781972" y="649882"/>
                  <a:pt x="5781972" y="654843"/>
                </a:cubicBezTo>
                <a:cubicBezTo>
                  <a:pt x="5781972" y="659805"/>
                  <a:pt x="5780731" y="662285"/>
                  <a:pt x="5778251" y="662285"/>
                </a:cubicBezTo>
                <a:cubicBezTo>
                  <a:pt x="5775771" y="662285"/>
                  <a:pt x="5773290" y="661044"/>
                  <a:pt x="5770810" y="658564"/>
                </a:cubicBezTo>
                <a:cubicBezTo>
                  <a:pt x="5768330" y="656084"/>
                  <a:pt x="5769569" y="652363"/>
                  <a:pt x="5774531" y="647402"/>
                </a:cubicBezTo>
                <a:close/>
                <a:moveTo>
                  <a:pt x="4762499" y="647402"/>
                </a:moveTo>
                <a:lnTo>
                  <a:pt x="4762499" y="654843"/>
                </a:lnTo>
                <a:lnTo>
                  <a:pt x="4769941" y="654843"/>
                </a:lnTo>
                <a:cubicBezTo>
                  <a:pt x="4769941" y="654843"/>
                  <a:pt x="4767461" y="652363"/>
                  <a:pt x="4762499" y="647402"/>
                </a:cubicBezTo>
                <a:close/>
                <a:moveTo>
                  <a:pt x="4643437" y="647402"/>
                </a:moveTo>
                <a:cubicBezTo>
                  <a:pt x="4643437" y="652363"/>
                  <a:pt x="4643437" y="654843"/>
                  <a:pt x="4643437" y="654843"/>
                </a:cubicBezTo>
                <a:cubicBezTo>
                  <a:pt x="4638476" y="659805"/>
                  <a:pt x="4635996" y="664765"/>
                  <a:pt x="4635996" y="669726"/>
                </a:cubicBezTo>
                <a:cubicBezTo>
                  <a:pt x="4635996" y="674688"/>
                  <a:pt x="4638476" y="677168"/>
                  <a:pt x="4643437" y="677168"/>
                </a:cubicBezTo>
                <a:cubicBezTo>
                  <a:pt x="4643437" y="677168"/>
                  <a:pt x="4644677" y="675927"/>
                  <a:pt x="4647158" y="673447"/>
                </a:cubicBezTo>
                <a:cubicBezTo>
                  <a:pt x="4649638" y="670967"/>
                  <a:pt x="4650878" y="669726"/>
                  <a:pt x="4650878" y="669726"/>
                </a:cubicBezTo>
                <a:cubicBezTo>
                  <a:pt x="4650878" y="664765"/>
                  <a:pt x="4653359" y="662285"/>
                  <a:pt x="4658320" y="662285"/>
                </a:cubicBezTo>
                <a:lnTo>
                  <a:pt x="4650878" y="647402"/>
                </a:lnTo>
                <a:cubicBezTo>
                  <a:pt x="4645917" y="647402"/>
                  <a:pt x="4643437" y="647402"/>
                  <a:pt x="4643437" y="647402"/>
                </a:cubicBezTo>
                <a:close/>
                <a:moveTo>
                  <a:pt x="4133701" y="647402"/>
                </a:moveTo>
                <a:cubicBezTo>
                  <a:pt x="4136181" y="647402"/>
                  <a:pt x="4137421" y="647402"/>
                  <a:pt x="4137421" y="647402"/>
                </a:cubicBezTo>
                <a:cubicBezTo>
                  <a:pt x="4137421" y="647402"/>
                  <a:pt x="4136181" y="648643"/>
                  <a:pt x="4133701" y="651123"/>
                </a:cubicBezTo>
                <a:cubicBezTo>
                  <a:pt x="4131220" y="653603"/>
                  <a:pt x="4129980" y="654843"/>
                  <a:pt x="4129980" y="654843"/>
                </a:cubicBezTo>
                <a:cubicBezTo>
                  <a:pt x="4129980" y="649882"/>
                  <a:pt x="4131220" y="647402"/>
                  <a:pt x="4133701" y="647402"/>
                </a:cubicBezTo>
                <a:close/>
                <a:moveTo>
                  <a:pt x="4063007" y="647402"/>
                </a:moveTo>
                <a:cubicBezTo>
                  <a:pt x="4067968" y="647402"/>
                  <a:pt x="4070449" y="649882"/>
                  <a:pt x="4070449" y="654843"/>
                </a:cubicBezTo>
                <a:lnTo>
                  <a:pt x="4063007" y="662285"/>
                </a:lnTo>
                <a:cubicBezTo>
                  <a:pt x="4063007" y="662285"/>
                  <a:pt x="4063007" y="659805"/>
                  <a:pt x="4063007" y="654843"/>
                </a:cubicBezTo>
                <a:cubicBezTo>
                  <a:pt x="4063007" y="654843"/>
                  <a:pt x="4063007" y="652363"/>
                  <a:pt x="4063007" y="647402"/>
                </a:cubicBezTo>
                <a:close/>
                <a:moveTo>
                  <a:pt x="3106787" y="647402"/>
                </a:moveTo>
                <a:cubicBezTo>
                  <a:pt x="3109267" y="647402"/>
                  <a:pt x="3110507" y="649882"/>
                  <a:pt x="3110507" y="654843"/>
                </a:cubicBezTo>
                <a:cubicBezTo>
                  <a:pt x="3110507" y="654843"/>
                  <a:pt x="3108027" y="654843"/>
                  <a:pt x="3103066" y="654843"/>
                </a:cubicBezTo>
                <a:cubicBezTo>
                  <a:pt x="3103066" y="649882"/>
                  <a:pt x="3104306" y="647402"/>
                  <a:pt x="3106787" y="647402"/>
                </a:cubicBezTo>
                <a:close/>
                <a:moveTo>
                  <a:pt x="4349163" y="640637"/>
                </a:moveTo>
                <a:lnTo>
                  <a:pt x="4347641" y="640891"/>
                </a:lnTo>
                <a:cubicBezTo>
                  <a:pt x="4346401" y="641511"/>
                  <a:pt x="4345781" y="642441"/>
                  <a:pt x="4345781" y="643681"/>
                </a:cubicBezTo>
                <a:cubicBezTo>
                  <a:pt x="4345781" y="646161"/>
                  <a:pt x="4345781" y="647402"/>
                  <a:pt x="4345781" y="647402"/>
                </a:cubicBezTo>
                <a:lnTo>
                  <a:pt x="4353222" y="647402"/>
                </a:lnTo>
                <a:cubicBezTo>
                  <a:pt x="4350742" y="644921"/>
                  <a:pt x="4349191" y="643061"/>
                  <a:pt x="4348571" y="641821"/>
                </a:cubicBezTo>
                <a:close/>
                <a:moveTo>
                  <a:pt x="6064745" y="639961"/>
                </a:moveTo>
                <a:cubicBezTo>
                  <a:pt x="6064745" y="639961"/>
                  <a:pt x="6067225" y="642441"/>
                  <a:pt x="6072187" y="647402"/>
                </a:cubicBezTo>
                <a:lnTo>
                  <a:pt x="6079628" y="647402"/>
                </a:lnTo>
                <a:cubicBezTo>
                  <a:pt x="6074667" y="647402"/>
                  <a:pt x="6072187" y="648643"/>
                  <a:pt x="6072187" y="651123"/>
                </a:cubicBezTo>
                <a:cubicBezTo>
                  <a:pt x="6072187" y="653603"/>
                  <a:pt x="6069707" y="652363"/>
                  <a:pt x="6064745" y="647402"/>
                </a:cubicBezTo>
                <a:cubicBezTo>
                  <a:pt x="6064745" y="647402"/>
                  <a:pt x="6064745" y="644922"/>
                  <a:pt x="6064745" y="639961"/>
                </a:cubicBezTo>
                <a:close/>
                <a:moveTo>
                  <a:pt x="5082480" y="639961"/>
                </a:moveTo>
                <a:cubicBezTo>
                  <a:pt x="5082480" y="639961"/>
                  <a:pt x="5084960" y="639961"/>
                  <a:pt x="5089921" y="639961"/>
                </a:cubicBezTo>
                <a:cubicBezTo>
                  <a:pt x="5089921" y="644922"/>
                  <a:pt x="5087441" y="647402"/>
                  <a:pt x="5082480" y="647402"/>
                </a:cubicBezTo>
                <a:cubicBezTo>
                  <a:pt x="5082480" y="642441"/>
                  <a:pt x="5082480" y="639961"/>
                  <a:pt x="5082480" y="639961"/>
                </a:cubicBezTo>
                <a:close/>
                <a:moveTo>
                  <a:pt x="4606230" y="639961"/>
                </a:moveTo>
                <a:cubicBezTo>
                  <a:pt x="4601269" y="639961"/>
                  <a:pt x="4598789" y="641201"/>
                  <a:pt x="4598789" y="643681"/>
                </a:cubicBezTo>
                <a:cubicBezTo>
                  <a:pt x="4598789" y="646161"/>
                  <a:pt x="4601269" y="647402"/>
                  <a:pt x="4606230" y="647402"/>
                </a:cubicBezTo>
                <a:cubicBezTo>
                  <a:pt x="4606230" y="647402"/>
                  <a:pt x="4606230" y="644922"/>
                  <a:pt x="4606230" y="639961"/>
                </a:cubicBezTo>
                <a:close/>
                <a:moveTo>
                  <a:pt x="3668613" y="639961"/>
                </a:moveTo>
                <a:cubicBezTo>
                  <a:pt x="3673573" y="639961"/>
                  <a:pt x="3676054" y="639961"/>
                  <a:pt x="3676054" y="639961"/>
                </a:cubicBezTo>
                <a:cubicBezTo>
                  <a:pt x="3676054" y="644922"/>
                  <a:pt x="3674814" y="647402"/>
                  <a:pt x="3672333" y="647402"/>
                </a:cubicBezTo>
                <a:cubicBezTo>
                  <a:pt x="3669853" y="647402"/>
                  <a:pt x="3668613" y="644922"/>
                  <a:pt x="3668613" y="639961"/>
                </a:cubicBezTo>
                <a:close/>
                <a:moveTo>
                  <a:pt x="3512343" y="639961"/>
                </a:moveTo>
                <a:cubicBezTo>
                  <a:pt x="3517304" y="639961"/>
                  <a:pt x="3519785" y="639961"/>
                  <a:pt x="3519785" y="639961"/>
                </a:cubicBezTo>
                <a:cubicBezTo>
                  <a:pt x="3524746" y="639961"/>
                  <a:pt x="3527226" y="641201"/>
                  <a:pt x="3527226" y="643681"/>
                </a:cubicBezTo>
                <a:cubicBezTo>
                  <a:pt x="3527226" y="646161"/>
                  <a:pt x="3524746" y="647402"/>
                  <a:pt x="3519785" y="647402"/>
                </a:cubicBezTo>
                <a:cubicBezTo>
                  <a:pt x="3514824" y="647402"/>
                  <a:pt x="3512343" y="644922"/>
                  <a:pt x="3512343" y="639961"/>
                </a:cubicBezTo>
                <a:close/>
                <a:moveTo>
                  <a:pt x="3475136" y="639961"/>
                </a:moveTo>
                <a:lnTo>
                  <a:pt x="3467695" y="647402"/>
                </a:lnTo>
                <a:cubicBezTo>
                  <a:pt x="3467695" y="652363"/>
                  <a:pt x="3468935" y="653603"/>
                  <a:pt x="3471416" y="651123"/>
                </a:cubicBezTo>
                <a:cubicBezTo>
                  <a:pt x="3473896" y="648643"/>
                  <a:pt x="3475136" y="644922"/>
                  <a:pt x="3475136" y="639961"/>
                </a:cubicBezTo>
                <a:close/>
                <a:moveTo>
                  <a:pt x="4272762" y="637635"/>
                </a:moveTo>
                <a:cubicBezTo>
                  <a:pt x="4271832" y="637945"/>
                  <a:pt x="4271367" y="638721"/>
                  <a:pt x="4271367" y="639961"/>
                </a:cubicBezTo>
                <a:cubicBezTo>
                  <a:pt x="4276328" y="639961"/>
                  <a:pt x="4278808" y="642441"/>
                  <a:pt x="4278808" y="647402"/>
                </a:cubicBezTo>
                <a:lnTo>
                  <a:pt x="4293691" y="647402"/>
                </a:lnTo>
                <a:cubicBezTo>
                  <a:pt x="4282529" y="639961"/>
                  <a:pt x="4275553" y="636705"/>
                  <a:pt x="4272762" y="637635"/>
                </a:cubicBezTo>
                <a:close/>
                <a:moveTo>
                  <a:pt x="4160366" y="635930"/>
                </a:moveTo>
                <a:lnTo>
                  <a:pt x="4160183" y="637115"/>
                </a:lnTo>
                <a:lnTo>
                  <a:pt x="4159746" y="636240"/>
                </a:lnTo>
                <a:close/>
                <a:moveTo>
                  <a:pt x="6083349" y="632519"/>
                </a:moveTo>
                <a:cubicBezTo>
                  <a:pt x="6085829" y="632519"/>
                  <a:pt x="6085829" y="633760"/>
                  <a:pt x="6083349" y="636240"/>
                </a:cubicBezTo>
                <a:cubicBezTo>
                  <a:pt x="6080869" y="638720"/>
                  <a:pt x="6079628" y="639961"/>
                  <a:pt x="6079628" y="639961"/>
                </a:cubicBezTo>
                <a:cubicBezTo>
                  <a:pt x="6079628" y="634999"/>
                  <a:pt x="6080869" y="632519"/>
                  <a:pt x="6083349" y="632519"/>
                </a:cubicBezTo>
                <a:close/>
                <a:moveTo>
                  <a:pt x="6046142" y="632519"/>
                </a:moveTo>
                <a:cubicBezTo>
                  <a:pt x="6048622" y="632519"/>
                  <a:pt x="6049863" y="633760"/>
                  <a:pt x="6049863" y="636240"/>
                </a:cubicBezTo>
                <a:cubicBezTo>
                  <a:pt x="6049863" y="638720"/>
                  <a:pt x="6049863" y="639961"/>
                  <a:pt x="6049863" y="639961"/>
                </a:cubicBezTo>
                <a:cubicBezTo>
                  <a:pt x="6049863" y="639961"/>
                  <a:pt x="6048622" y="638720"/>
                  <a:pt x="6046142" y="636240"/>
                </a:cubicBezTo>
                <a:cubicBezTo>
                  <a:pt x="6043662" y="633760"/>
                  <a:pt x="6043662" y="632519"/>
                  <a:pt x="6046142" y="632519"/>
                </a:cubicBezTo>
                <a:close/>
                <a:moveTo>
                  <a:pt x="5119687" y="632519"/>
                </a:moveTo>
                <a:lnTo>
                  <a:pt x="5119687" y="639961"/>
                </a:lnTo>
                <a:cubicBezTo>
                  <a:pt x="5119687" y="643681"/>
                  <a:pt x="5119687" y="646937"/>
                  <a:pt x="5119687" y="649727"/>
                </a:cubicBezTo>
                <a:lnTo>
                  <a:pt x="5119687" y="654843"/>
                </a:lnTo>
                <a:lnTo>
                  <a:pt x="5112245" y="647402"/>
                </a:lnTo>
                <a:lnTo>
                  <a:pt x="5104804" y="639961"/>
                </a:lnTo>
                <a:close/>
                <a:moveTo>
                  <a:pt x="4881562" y="632519"/>
                </a:moveTo>
                <a:cubicBezTo>
                  <a:pt x="4881562" y="632519"/>
                  <a:pt x="4884042" y="632519"/>
                  <a:pt x="4889003" y="632519"/>
                </a:cubicBezTo>
                <a:lnTo>
                  <a:pt x="4896445" y="632519"/>
                </a:lnTo>
                <a:lnTo>
                  <a:pt x="4903886" y="632519"/>
                </a:lnTo>
                <a:lnTo>
                  <a:pt x="4903886" y="639961"/>
                </a:lnTo>
                <a:cubicBezTo>
                  <a:pt x="4898925" y="639961"/>
                  <a:pt x="4896445" y="639961"/>
                  <a:pt x="4896445" y="639961"/>
                </a:cubicBezTo>
                <a:cubicBezTo>
                  <a:pt x="4886523" y="644922"/>
                  <a:pt x="4881562" y="642441"/>
                  <a:pt x="4881562" y="632519"/>
                </a:cubicBezTo>
                <a:close/>
                <a:moveTo>
                  <a:pt x="4665761" y="632519"/>
                </a:moveTo>
                <a:cubicBezTo>
                  <a:pt x="4660800" y="632519"/>
                  <a:pt x="4657080" y="633760"/>
                  <a:pt x="4654599" y="636240"/>
                </a:cubicBezTo>
                <a:cubicBezTo>
                  <a:pt x="4652119" y="638720"/>
                  <a:pt x="4652119" y="641201"/>
                  <a:pt x="4654599" y="643681"/>
                </a:cubicBezTo>
                <a:cubicBezTo>
                  <a:pt x="4657080" y="646161"/>
                  <a:pt x="4660800" y="644922"/>
                  <a:pt x="4665761" y="639961"/>
                </a:cubicBezTo>
                <a:cubicBezTo>
                  <a:pt x="4665761" y="634999"/>
                  <a:pt x="4665761" y="632519"/>
                  <a:pt x="4665761" y="632519"/>
                </a:cubicBezTo>
                <a:close/>
                <a:moveTo>
                  <a:pt x="3981152" y="632519"/>
                </a:moveTo>
                <a:cubicBezTo>
                  <a:pt x="3981152" y="632519"/>
                  <a:pt x="3981152" y="637480"/>
                  <a:pt x="3981152" y="647402"/>
                </a:cubicBezTo>
                <a:lnTo>
                  <a:pt x="3981152" y="654843"/>
                </a:lnTo>
                <a:lnTo>
                  <a:pt x="3973710" y="662285"/>
                </a:lnTo>
                <a:cubicBezTo>
                  <a:pt x="3973710" y="667246"/>
                  <a:pt x="3978671" y="667246"/>
                  <a:pt x="3988593" y="662285"/>
                </a:cubicBezTo>
                <a:cubicBezTo>
                  <a:pt x="3993554" y="657323"/>
                  <a:pt x="3996035" y="654843"/>
                  <a:pt x="3996035" y="654843"/>
                </a:cubicBezTo>
                <a:cubicBezTo>
                  <a:pt x="4000996" y="654843"/>
                  <a:pt x="4003476" y="654843"/>
                  <a:pt x="4003476" y="654843"/>
                </a:cubicBezTo>
                <a:cubicBezTo>
                  <a:pt x="4003476" y="649882"/>
                  <a:pt x="4000996" y="647402"/>
                  <a:pt x="3996035" y="647402"/>
                </a:cubicBezTo>
                <a:cubicBezTo>
                  <a:pt x="3986113" y="647402"/>
                  <a:pt x="3983632" y="642441"/>
                  <a:pt x="3988593" y="632519"/>
                </a:cubicBezTo>
                <a:close/>
                <a:moveTo>
                  <a:pt x="4328107" y="627868"/>
                </a:moveTo>
                <a:cubicBezTo>
                  <a:pt x="4327487" y="627249"/>
                  <a:pt x="4325937" y="627558"/>
                  <a:pt x="4323457" y="628798"/>
                </a:cubicBezTo>
                <a:cubicBezTo>
                  <a:pt x="4318496" y="631279"/>
                  <a:pt x="4316015" y="633760"/>
                  <a:pt x="4316015" y="636240"/>
                </a:cubicBezTo>
                <a:cubicBezTo>
                  <a:pt x="4316015" y="638720"/>
                  <a:pt x="4317256" y="639961"/>
                  <a:pt x="4319736" y="639961"/>
                </a:cubicBezTo>
                <a:cubicBezTo>
                  <a:pt x="4322216" y="639961"/>
                  <a:pt x="4324697" y="637480"/>
                  <a:pt x="4327177" y="632519"/>
                </a:cubicBezTo>
                <a:cubicBezTo>
                  <a:pt x="4328417" y="630039"/>
                  <a:pt x="4328728" y="628489"/>
                  <a:pt x="4328107" y="627868"/>
                </a:cubicBezTo>
                <a:close/>
                <a:moveTo>
                  <a:pt x="4236101" y="625725"/>
                </a:moveTo>
                <a:lnTo>
                  <a:pt x="4239741" y="626938"/>
                </a:lnTo>
                <a:lnTo>
                  <a:pt x="4241188" y="631279"/>
                </a:lnTo>
                <a:lnTo>
                  <a:pt x="4240206" y="631124"/>
                </a:lnTo>
                <a:cubicBezTo>
                  <a:pt x="4238035" y="630194"/>
                  <a:pt x="4236640" y="628798"/>
                  <a:pt x="4236020" y="626938"/>
                </a:cubicBezTo>
                <a:close/>
                <a:moveTo>
                  <a:pt x="5060156" y="625078"/>
                </a:moveTo>
                <a:cubicBezTo>
                  <a:pt x="5065117" y="625078"/>
                  <a:pt x="5067597" y="627558"/>
                  <a:pt x="5067597" y="632519"/>
                </a:cubicBezTo>
                <a:cubicBezTo>
                  <a:pt x="5067597" y="637480"/>
                  <a:pt x="5067597" y="641201"/>
                  <a:pt x="5067597" y="643681"/>
                </a:cubicBezTo>
                <a:cubicBezTo>
                  <a:pt x="5067597" y="646161"/>
                  <a:pt x="5070077" y="647402"/>
                  <a:pt x="5075038" y="647402"/>
                </a:cubicBezTo>
                <a:lnTo>
                  <a:pt x="5067597" y="654843"/>
                </a:lnTo>
                <a:lnTo>
                  <a:pt x="5060156" y="647402"/>
                </a:lnTo>
                <a:cubicBezTo>
                  <a:pt x="5065117" y="647402"/>
                  <a:pt x="5065117" y="644922"/>
                  <a:pt x="5060156" y="639961"/>
                </a:cubicBezTo>
                <a:cubicBezTo>
                  <a:pt x="5055194" y="634999"/>
                  <a:pt x="5052714" y="632519"/>
                  <a:pt x="5052714" y="632519"/>
                </a:cubicBezTo>
                <a:cubicBezTo>
                  <a:pt x="5052714" y="632519"/>
                  <a:pt x="5052714" y="631279"/>
                  <a:pt x="5052714" y="628798"/>
                </a:cubicBezTo>
                <a:cubicBezTo>
                  <a:pt x="5052714" y="626318"/>
                  <a:pt x="5055194" y="625078"/>
                  <a:pt x="5060156" y="625078"/>
                </a:cubicBezTo>
                <a:close/>
                <a:moveTo>
                  <a:pt x="5008066" y="625078"/>
                </a:moveTo>
                <a:lnTo>
                  <a:pt x="5015507" y="632519"/>
                </a:lnTo>
                <a:cubicBezTo>
                  <a:pt x="5015507" y="632519"/>
                  <a:pt x="5013027" y="632519"/>
                  <a:pt x="5008066" y="632519"/>
                </a:cubicBezTo>
                <a:close/>
                <a:moveTo>
                  <a:pt x="4457402" y="625078"/>
                </a:moveTo>
                <a:cubicBezTo>
                  <a:pt x="4457402" y="625078"/>
                  <a:pt x="4456162" y="626318"/>
                  <a:pt x="4453681" y="628798"/>
                </a:cubicBezTo>
                <a:cubicBezTo>
                  <a:pt x="4451201" y="631279"/>
                  <a:pt x="4452441" y="633760"/>
                  <a:pt x="4457402" y="636240"/>
                </a:cubicBezTo>
                <a:cubicBezTo>
                  <a:pt x="4462363" y="638720"/>
                  <a:pt x="4462363" y="644922"/>
                  <a:pt x="4457402" y="654843"/>
                </a:cubicBezTo>
                <a:lnTo>
                  <a:pt x="4457402" y="662285"/>
                </a:lnTo>
                <a:cubicBezTo>
                  <a:pt x="4462363" y="652363"/>
                  <a:pt x="4467324" y="647402"/>
                  <a:pt x="4472285" y="647402"/>
                </a:cubicBezTo>
                <a:lnTo>
                  <a:pt x="4502050" y="647402"/>
                </a:lnTo>
                <a:lnTo>
                  <a:pt x="4509492" y="632519"/>
                </a:lnTo>
                <a:lnTo>
                  <a:pt x="4502050" y="625078"/>
                </a:lnTo>
                <a:lnTo>
                  <a:pt x="4487168" y="625078"/>
                </a:lnTo>
                <a:lnTo>
                  <a:pt x="4479726" y="632519"/>
                </a:lnTo>
                <a:close/>
                <a:moveTo>
                  <a:pt x="4286250" y="625078"/>
                </a:moveTo>
                <a:cubicBezTo>
                  <a:pt x="4286250" y="625078"/>
                  <a:pt x="4286250" y="627558"/>
                  <a:pt x="4286250" y="632519"/>
                </a:cubicBezTo>
                <a:lnTo>
                  <a:pt x="4293691" y="632519"/>
                </a:lnTo>
                <a:close/>
                <a:moveTo>
                  <a:pt x="3265847" y="622287"/>
                </a:moveTo>
                <a:cubicBezTo>
                  <a:pt x="3270188" y="621667"/>
                  <a:pt x="3274218" y="622597"/>
                  <a:pt x="3277939" y="625078"/>
                </a:cubicBezTo>
                <a:cubicBezTo>
                  <a:pt x="3285380" y="630039"/>
                  <a:pt x="3289101" y="632519"/>
                  <a:pt x="3289101" y="632519"/>
                </a:cubicBezTo>
                <a:cubicBezTo>
                  <a:pt x="3289101" y="637480"/>
                  <a:pt x="3286620" y="639961"/>
                  <a:pt x="3281660" y="639961"/>
                </a:cubicBezTo>
                <a:cubicBezTo>
                  <a:pt x="3281660" y="639961"/>
                  <a:pt x="3280420" y="639961"/>
                  <a:pt x="3277939" y="639961"/>
                </a:cubicBezTo>
                <a:cubicBezTo>
                  <a:pt x="3275458" y="639961"/>
                  <a:pt x="3271738" y="642441"/>
                  <a:pt x="3266777" y="647402"/>
                </a:cubicBezTo>
                <a:lnTo>
                  <a:pt x="3259335" y="647402"/>
                </a:lnTo>
                <a:cubicBezTo>
                  <a:pt x="3259335" y="647402"/>
                  <a:pt x="3259335" y="646161"/>
                  <a:pt x="3259335" y="643681"/>
                </a:cubicBezTo>
                <a:cubicBezTo>
                  <a:pt x="3259335" y="641201"/>
                  <a:pt x="3256855" y="639961"/>
                  <a:pt x="3251894" y="639961"/>
                </a:cubicBezTo>
                <a:cubicBezTo>
                  <a:pt x="3246933" y="644922"/>
                  <a:pt x="3244453" y="647402"/>
                  <a:pt x="3244453" y="647402"/>
                </a:cubicBezTo>
                <a:cubicBezTo>
                  <a:pt x="3244453" y="647402"/>
                  <a:pt x="3246933" y="649882"/>
                  <a:pt x="3251894" y="654843"/>
                </a:cubicBezTo>
                <a:cubicBezTo>
                  <a:pt x="3251894" y="654843"/>
                  <a:pt x="3253134" y="654843"/>
                  <a:pt x="3255615" y="654843"/>
                </a:cubicBezTo>
                <a:cubicBezTo>
                  <a:pt x="3258096" y="654843"/>
                  <a:pt x="3261816" y="657323"/>
                  <a:pt x="3266777" y="662285"/>
                </a:cubicBezTo>
                <a:lnTo>
                  <a:pt x="3251894" y="662285"/>
                </a:lnTo>
                <a:lnTo>
                  <a:pt x="3244453" y="677168"/>
                </a:lnTo>
                <a:lnTo>
                  <a:pt x="3237011" y="684609"/>
                </a:lnTo>
                <a:cubicBezTo>
                  <a:pt x="3237011" y="679648"/>
                  <a:pt x="3232051" y="678408"/>
                  <a:pt x="3222128" y="680888"/>
                </a:cubicBezTo>
                <a:cubicBezTo>
                  <a:pt x="3212206" y="683368"/>
                  <a:pt x="3204765" y="684609"/>
                  <a:pt x="3199804" y="684609"/>
                </a:cubicBezTo>
                <a:cubicBezTo>
                  <a:pt x="3194843" y="684609"/>
                  <a:pt x="3192363" y="684609"/>
                  <a:pt x="3192363" y="684609"/>
                </a:cubicBezTo>
                <a:lnTo>
                  <a:pt x="3177480" y="684609"/>
                </a:lnTo>
                <a:lnTo>
                  <a:pt x="3207246" y="669726"/>
                </a:lnTo>
                <a:lnTo>
                  <a:pt x="3222128" y="654843"/>
                </a:lnTo>
                <a:cubicBezTo>
                  <a:pt x="3212206" y="654843"/>
                  <a:pt x="3209726" y="652363"/>
                  <a:pt x="3214687" y="647402"/>
                </a:cubicBezTo>
                <a:cubicBezTo>
                  <a:pt x="3219648" y="642441"/>
                  <a:pt x="3224609" y="639961"/>
                  <a:pt x="3229570" y="639961"/>
                </a:cubicBezTo>
                <a:cubicBezTo>
                  <a:pt x="3234531" y="639961"/>
                  <a:pt x="3241972" y="636240"/>
                  <a:pt x="3251894" y="628798"/>
                </a:cubicBezTo>
                <a:cubicBezTo>
                  <a:pt x="3256855" y="625078"/>
                  <a:pt x="3261506" y="622908"/>
                  <a:pt x="3265847" y="622287"/>
                </a:cubicBezTo>
                <a:close/>
                <a:moveTo>
                  <a:pt x="5303862" y="621357"/>
                </a:moveTo>
                <a:cubicBezTo>
                  <a:pt x="5305102" y="621357"/>
                  <a:pt x="5305722" y="622597"/>
                  <a:pt x="5305722" y="625078"/>
                </a:cubicBezTo>
                <a:cubicBezTo>
                  <a:pt x="5305722" y="630039"/>
                  <a:pt x="5306963" y="633760"/>
                  <a:pt x="5309443" y="636240"/>
                </a:cubicBezTo>
                <a:cubicBezTo>
                  <a:pt x="5311923" y="638720"/>
                  <a:pt x="5315643" y="639961"/>
                  <a:pt x="5320605" y="639961"/>
                </a:cubicBezTo>
                <a:cubicBezTo>
                  <a:pt x="5315643" y="639961"/>
                  <a:pt x="5313163" y="641201"/>
                  <a:pt x="5313163" y="643681"/>
                </a:cubicBezTo>
                <a:cubicBezTo>
                  <a:pt x="5313163" y="646161"/>
                  <a:pt x="5309443" y="646161"/>
                  <a:pt x="5302001" y="643681"/>
                </a:cubicBezTo>
                <a:cubicBezTo>
                  <a:pt x="5294560" y="641201"/>
                  <a:pt x="5288359" y="637480"/>
                  <a:pt x="5283398" y="632519"/>
                </a:cubicBezTo>
                <a:lnTo>
                  <a:pt x="5283398" y="625078"/>
                </a:lnTo>
                <a:cubicBezTo>
                  <a:pt x="5288359" y="625078"/>
                  <a:pt x="5290839" y="625078"/>
                  <a:pt x="5290839" y="625078"/>
                </a:cubicBezTo>
                <a:cubicBezTo>
                  <a:pt x="5290839" y="625078"/>
                  <a:pt x="5293319" y="625078"/>
                  <a:pt x="5298281" y="625078"/>
                </a:cubicBezTo>
                <a:cubicBezTo>
                  <a:pt x="5300761" y="622597"/>
                  <a:pt x="5302622" y="621357"/>
                  <a:pt x="5303862" y="621357"/>
                </a:cubicBezTo>
                <a:close/>
                <a:moveTo>
                  <a:pt x="3715122" y="621357"/>
                </a:moveTo>
                <a:cubicBezTo>
                  <a:pt x="3716362" y="621357"/>
                  <a:pt x="3718222" y="622597"/>
                  <a:pt x="3720703" y="625078"/>
                </a:cubicBezTo>
                <a:lnTo>
                  <a:pt x="3720703" y="639961"/>
                </a:lnTo>
                <a:cubicBezTo>
                  <a:pt x="3715742" y="639961"/>
                  <a:pt x="3713261" y="638720"/>
                  <a:pt x="3713261" y="636240"/>
                </a:cubicBezTo>
                <a:cubicBezTo>
                  <a:pt x="3713261" y="633760"/>
                  <a:pt x="3713261" y="630039"/>
                  <a:pt x="3713261" y="625078"/>
                </a:cubicBezTo>
                <a:cubicBezTo>
                  <a:pt x="3713261" y="622597"/>
                  <a:pt x="3713881" y="621357"/>
                  <a:pt x="3715122" y="621357"/>
                </a:cubicBezTo>
                <a:close/>
                <a:moveTo>
                  <a:pt x="4544838" y="620427"/>
                </a:moveTo>
                <a:cubicBezTo>
                  <a:pt x="4543598" y="619807"/>
                  <a:pt x="4541738" y="620117"/>
                  <a:pt x="4539257" y="621357"/>
                </a:cubicBezTo>
                <a:cubicBezTo>
                  <a:pt x="4534296" y="623837"/>
                  <a:pt x="4531816" y="627558"/>
                  <a:pt x="4531816" y="632519"/>
                </a:cubicBezTo>
                <a:lnTo>
                  <a:pt x="4524375" y="639961"/>
                </a:lnTo>
                <a:cubicBezTo>
                  <a:pt x="4519414" y="639961"/>
                  <a:pt x="4516933" y="639961"/>
                  <a:pt x="4516933" y="639961"/>
                </a:cubicBezTo>
                <a:lnTo>
                  <a:pt x="4524375" y="647402"/>
                </a:lnTo>
                <a:lnTo>
                  <a:pt x="4531816" y="647402"/>
                </a:lnTo>
                <a:cubicBezTo>
                  <a:pt x="4531816" y="652363"/>
                  <a:pt x="4534296" y="654843"/>
                  <a:pt x="4539257" y="654843"/>
                </a:cubicBezTo>
                <a:cubicBezTo>
                  <a:pt x="4544218" y="654843"/>
                  <a:pt x="4546699" y="652363"/>
                  <a:pt x="4546699" y="647402"/>
                </a:cubicBezTo>
                <a:lnTo>
                  <a:pt x="4554140" y="632519"/>
                </a:lnTo>
                <a:cubicBezTo>
                  <a:pt x="4554140" y="627558"/>
                  <a:pt x="4554140" y="623837"/>
                  <a:pt x="4554140" y="621357"/>
                </a:cubicBezTo>
                <a:cubicBezTo>
                  <a:pt x="4554140" y="618877"/>
                  <a:pt x="4551660" y="620116"/>
                  <a:pt x="4546699" y="625078"/>
                </a:cubicBezTo>
                <a:cubicBezTo>
                  <a:pt x="4546699" y="622597"/>
                  <a:pt x="4546079" y="621047"/>
                  <a:pt x="4544838" y="620427"/>
                </a:cubicBezTo>
                <a:close/>
                <a:moveTo>
                  <a:pt x="5852665" y="617636"/>
                </a:moveTo>
                <a:cubicBezTo>
                  <a:pt x="5855145" y="617636"/>
                  <a:pt x="5858866" y="620116"/>
                  <a:pt x="5863827" y="625078"/>
                </a:cubicBezTo>
                <a:lnTo>
                  <a:pt x="5848945" y="632519"/>
                </a:lnTo>
                <a:cubicBezTo>
                  <a:pt x="5848945" y="632519"/>
                  <a:pt x="5848945" y="630039"/>
                  <a:pt x="5848945" y="625078"/>
                </a:cubicBezTo>
                <a:cubicBezTo>
                  <a:pt x="5848945" y="620116"/>
                  <a:pt x="5850185" y="617636"/>
                  <a:pt x="5852665" y="617636"/>
                </a:cubicBezTo>
                <a:close/>
                <a:moveTo>
                  <a:pt x="5796855" y="617636"/>
                </a:moveTo>
                <a:lnTo>
                  <a:pt x="5804296" y="617636"/>
                </a:lnTo>
                <a:cubicBezTo>
                  <a:pt x="5804296" y="622598"/>
                  <a:pt x="5804296" y="625078"/>
                  <a:pt x="5804296" y="625078"/>
                </a:cubicBezTo>
                <a:cubicBezTo>
                  <a:pt x="5804296" y="625078"/>
                  <a:pt x="5806776" y="625078"/>
                  <a:pt x="5811738" y="625078"/>
                </a:cubicBezTo>
                <a:lnTo>
                  <a:pt x="5811738" y="639961"/>
                </a:lnTo>
                <a:lnTo>
                  <a:pt x="5804296" y="639961"/>
                </a:lnTo>
                <a:cubicBezTo>
                  <a:pt x="5799335" y="634999"/>
                  <a:pt x="5796855" y="634999"/>
                  <a:pt x="5796855" y="639961"/>
                </a:cubicBezTo>
                <a:lnTo>
                  <a:pt x="5796855" y="632519"/>
                </a:lnTo>
                <a:cubicBezTo>
                  <a:pt x="5796855" y="627558"/>
                  <a:pt x="5794375" y="625078"/>
                  <a:pt x="5789413" y="625078"/>
                </a:cubicBezTo>
                <a:close/>
                <a:moveTo>
                  <a:pt x="5037831" y="617636"/>
                </a:moveTo>
                <a:cubicBezTo>
                  <a:pt x="5037831" y="617636"/>
                  <a:pt x="5039072" y="618877"/>
                  <a:pt x="5041552" y="621357"/>
                </a:cubicBezTo>
                <a:cubicBezTo>
                  <a:pt x="5044032" y="623837"/>
                  <a:pt x="5044032" y="625078"/>
                  <a:pt x="5041552" y="625078"/>
                </a:cubicBezTo>
                <a:cubicBezTo>
                  <a:pt x="5039072" y="625078"/>
                  <a:pt x="5037831" y="622598"/>
                  <a:pt x="5037831" y="617636"/>
                </a:cubicBezTo>
                <a:close/>
                <a:moveTo>
                  <a:pt x="4985741" y="617636"/>
                </a:moveTo>
                <a:cubicBezTo>
                  <a:pt x="4985741" y="617636"/>
                  <a:pt x="4984501" y="618877"/>
                  <a:pt x="4982021" y="621357"/>
                </a:cubicBezTo>
                <a:cubicBezTo>
                  <a:pt x="4979541" y="623837"/>
                  <a:pt x="4978300" y="625078"/>
                  <a:pt x="4978300" y="625078"/>
                </a:cubicBezTo>
                <a:cubicBezTo>
                  <a:pt x="4978300" y="625078"/>
                  <a:pt x="4980780" y="625078"/>
                  <a:pt x="4985741" y="625078"/>
                </a:cubicBezTo>
                <a:cubicBezTo>
                  <a:pt x="4990703" y="625078"/>
                  <a:pt x="4990703" y="622598"/>
                  <a:pt x="4985741" y="617636"/>
                </a:cubicBezTo>
                <a:close/>
                <a:moveTo>
                  <a:pt x="3981152" y="617636"/>
                </a:moveTo>
                <a:cubicBezTo>
                  <a:pt x="3986113" y="622598"/>
                  <a:pt x="3988593" y="625078"/>
                  <a:pt x="3988593" y="625078"/>
                </a:cubicBezTo>
                <a:cubicBezTo>
                  <a:pt x="3988593" y="625078"/>
                  <a:pt x="3991074" y="622598"/>
                  <a:pt x="3996035" y="617636"/>
                </a:cubicBezTo>
                <a:cubicBezTo>
                  <a:pt x="3991074" y="617636"/>
                  <a:pt x="3988593" y="617636"/>
                  <a:pt x="3988593" y="617636"/>
                </a:cubicBezTo>
                <a:cubicBezTo>
                  <a:pt x="3988593" y="617636"/>
                  <a:pt x="3986113" y="617636"/>
                  <a:pt x="3981152" y="617636"/>
                </a:cubicBezTo>
                <a:close/>
                <a:moveTo>
                  <a:pt x="3661171" y="617636"/>
                </a:moveTo>
                <a:cubicBezTo>
                  <a:pt x="3661171" y="617636"/>
                  <a:pt x="3663652" y="617636"/>
                  <a:pt x="3668613" y="617636"/>
                </a:cubicBezTo>
                <a:cubicBezTo>
                  <a:pt x="3673573" y="622598"/>
                  <a:pt x="3671093" y="625078"/>
                  <a:pt x="3661171" y="625078"/>
                </a:cubicBezTo>
                <a:cubicBezTo>
                  <a:pt x="3661171" y="620116"/>
                  <a:pt x="3661171" y="617636"/>
                  <a:pt x="3661171" y="617636"/>
                </a:cubicBezTo>
                <a:close/>
                <a:moveTo>
                  <a:pt x="3490019" y="617636"/>
                </a:moveTo>
                <a:lnTo>
                  <a:pt x="3482578" y="625078"/>
                </a:lnTo>
                <a:lnTo>
                  <a:pt x="3490019" y="625078"/>
                </a:lnTo>
                <a:close/>
                <a:moveTo>
                  <a:pt x="5089921" y="610195"/>
                </a:moveTo>
                <a:cubicBezTo>
                  <a:pt x="5089921" y="615156"/>
                  <a:pt x="5091162" y="620116"/>
                  <a:pt x="5093642" y="625078"/>
                </a:cubicBezTo>
                <a:cubicBezTo>
                  <a:pt x="5096122" y="630039"/>
                  <a:pt x="5096122" y="632519"/>
                  <a:pt x="5093642" y="632519"/>
                </a:cubicBezTo>
                <a:cubicBezTo>
                  <a:pt x="5091162" y="632519"/>
                  <a:pt x="5087441" y="627558"/>
                  <a:pt x="5082480" y="617636"/>
                </a:cubicBezTo>
                <a:close/>
                <a:moveTo>
                  <a:pt x="4420195" y="610195"/>
                </a:moveTo>
                <a:cubicBezTo>
                  <a:pt x="4425156" y="615156"/>
                  <a:pt x="4430117" y="615156"/>
                  <a:pt x="4435078" y="610195"/>
                </a:cubicBezTo>
                <a:cubicBezTo>
                  <a:pt x="4435078" y="615156"/>
                  <a:pt x="4432597" y="617636"/>
                  <a:pt x="4427636" y="617636"/>
                </a:cubicBezTo>
                <a:cubicBezTo>
                  <a:pt x="4422675" y="617636"/>
                  <a:pt x="4417715" y="617636"/>
                  <a:pt x="4412753" y="617636"/>
                </a:cubicBezTo>
                <a:close/>
                <a:moveTo>
                  <a:pt x="4234160" y="610195"/>
                </a:moveTo>
                <a:cubicBezTo>
                  <a:pt x="4234160" y="610195"/>
                  <a:pt x="4236640" y="610195"/>
                  <a:pt x="4241601" y="610195"/>
                </a:cubicBezTo>
                <a:cubicBezTo>
                  <a:pt x="4239121" y="613916"/>
                  <a:pt x="4237415" y="617171"/>
                  <a:pt x="4236485" y="619962"/>
                </a:cubicBezTo>
                <a:lnTo>
                  <a:pt x="4236101" y="625725"/>
                </a:lnTo>
                <a:lnTo>
                  <a:pt x="4234160" y="625078"/>
                </a:lnTo>
                <a:cubicBezTo>
                  <a:pt x="4234160" y="625078"/>
                  <a:pt x="4234160" y="622598"/>
                  <a:pt x="4234160" y="617636"/>
                </a:cubicBezTo>
                <a:cubicBezTo>
                  <a:pt x="4234160" y="612675"/>
                  <a:pt x="4234160" y="610195"/>
                  <a:pt x="4234160" y="610195"/>
                </a:cubicBezTo>
                <a:close/>
                <a:moveTo>
                  <a:pt x="4182070" y="610195"/>
                </a:moveTo>
                <a:cubicBezTo>
                  <a:pt x="4187031" y="610195"/>
                  <a:pt x="4189511" y="611436"/>
                  <a:pt x="4189511" y="613916"/>
                </a:cubicBezTo>
                <a:cubicBezTo>
                  <a:pt x="4189511" y="616396"/>
                  <a:pt x="4188271" y="617636"/>
                  <a:pt x="4185791" y="617636"/>
                </a:cubicBezTo>
                <a:cubicBezTo>
                  <a:pt x="4183310" y="617636"/>
                  <a:pt x="4180830" y="616396"/>
                  <a:pt x="4178349" y="613916"/>
                </a:cubicBezTo>
                <a:cubicBezTo>
                  <a:pt x="4175869" y="611436"/>
                  <a:pt x="4177109" y="610195"/>
                  <a:pt x="4182070" y="610195"/>
                </a:cubicBezTo>
                <a:close/>
                <a:moveTo>
                  <a:pt x="3932783" y="610195"/>
                </a:moveTo>
                <a:cubicBezTo>
                  <a:pt x="3930302" y="610195"/>
                  <a:pt x="3929062" y="612675"/>
                  <a:pt x="3929062" y="617636"/>
                </a:cubicBezTo>
                <a:lnTo>
                  <a:pt x="3936503" y="617636"/>
                </a:lnTo>
                <a:cubicBezTo>
                  <a:pt x="3936503" y="612675"/>
                  <a:pt x="3935263" y="610195"/>
                  <a:pt x="3932783" y="610195"/>
                </a:cubicBezTo>
                <a:close/>
                <a:moveTo>
                  <a:pt x="3623964" y="610195"/>
                </a:moveTo>
                <a:cubicBezTo>
                  <a:pt x="3623964" y="610195"/>
                  <a:pt x="3623964" y="615156"/>
                  <a:pt x="3623964" y="625078"/>
                </a:cubicBezTo>
                <a:cubicBezTo>
                  <a:pt x="3623964" y="634999"/>
                  <a:pt x="3621484" y="637480"/>
                  <a:pt x="3616523" y="632519"/>
                </a:cubicBezTo>
                <a:lnTo>
                  <a:pt x="3616523" y="617636"/>
                </a:lnTo>
                <a:cubicBezTo>
                  <a:pt x="3621484" y="612675"/>
                  <a:pt x="3623964" y="610195"/>
                  <a:pt x="3623964" y="610195"/>
                </a:cubicBezTo>
                <a:close/>
                <a:moveTo>
                  <a:pt x="4112764" y="610084"/>
                </a:moveTo>
                <a:lnTo>
                  <a:pt x="4113237" y="610195"/>
                </a:lnTo>
                <a:lnTo>
                  <a:pt x="4115815" y="611540"/>
                </a:lnTo>
                <a:lnTo>
                  <a:pt x="4115562" y="611591"/>
                </a:lnTo>
                <a:close/>
                <a:moveTo>
                  <a:pt x="5104804" y="602754"/>
                </a:moveTo>
                <a:cubicBezTo>
                  <a:pt x="5104804" y="602754"/>
                  <a:pt x="5104804" y="605234"/>
                  <a:pt x="5104804" y="610195"/>
                </a:cubicBezTo>
                <a:cubicBezTo>
                  <a:pt x="5104804" y="610195"/>
                  <a:pt x="5102324" y="610195"/>
                  <a:pt x="5097363" y="610195"/>
                </a:cubicBezTo>
                <a:cubicBezTo>
                  <a:pt x="5097363" y="605234"/>
                  <a:pt x="5099843" y="602754"/>
                  <a:pt x="5104804" y="602754"/>
                </a:cubicBezTo>
                <a:close/>
                <a:moveTo>
                  <a:pt x="4996904" y="602754"/>
                </a:moveTo>
                <a:cubicBezTo>
                  <a:pt x="4999384" y="602754"/>
                  <a:pt x="5001865" y="603994"/>
                  <a:pt x="5004345" y="606474"/>
                </a:cubicBezTo>
                <a:cubicBezTo>
                  <a:pt x="5006825" y="608954"/>
                  <a:pt x="5010546" y="610195"/>
                  <a:pt x="5015507" y="610195"/>
                </a:cubicBezTo>
                <a:cubicBezTo>
                  <a:pt x="5010546" y="615156"/>
                  <a:pt x="5008066" y="617636"/>
                  <a:pt x="5008066" y="617636"/>
                </a:cubicBezTo>
                <a:cubicBezTo>
                  <a:pt x="5003104" y="612675"/>
                  <a:pt x="5000624" y="615156"/>
                  <a:pt x="5000624" y="625078"/>
                </a:cubicBezTo>
                <a:cubicBezTo>
                  <a:pt x="5005586" y="634999"/>
                  <a:pt x="5000624" y="639961"/>
                  <a:pt x="4985741" y="639961"/>
                </a:cubicBezTo>
                <a:cubicBezTo>
                  <a:pt x="4985741" y="639961"/>
                  <a:pt x="4985741" y="641201"/>
                  <a:pt x="4985741" y="643681"/>
                </a:cubicBezTo>
                <a:cubicBezTo>
                  <a:pt x="4985741" y="646161"/>
                  <a:pt x="4983261" y="647402"/>
                  <a:pt x="4978300" y="647402"/>
                </a:cubicBezTo>
                <a:lnTo>
                  <a:pt x="4970859" y="639961"/>
                </a:lnTo>
                <a:lnTo>
                  <a:pt x="4963417" y="639961"/>
                </a:lnTo>
                <a:cubicBezTo>
                  <a:pt x="4958456" y="644922"/>
                  <a:pt x="4953496" y="647402"/>
                  <a:pt x="4948534" y="647402"/>
                </a:cubicBezTo>
                <a:lnTo>
                  <a:pt x="4955976" y="639961"/>
                </a:lnTo>
                <a:cubicBezTo>
                  <a:pt x="4960937" y="630039"/>
                  <a:pt x="4963417" y="625078"/>
                  <a:pt x="4963417" y="625078"/>
                </a:cubicBezTo>
                <a:cubicBezTo>
                  <a:pt x="4968379" y="625078"/>
                  <a:pt x="4973339" y="620116"/>
                  <a:pt x="4978300" y="610195"/>
                </a:cubicBezTo>
                <a:cubicBezTo>
                  <a:pt x="4988222" y="605234"/>
                  <a:pt x="4994424" y="602754"/>
                  <a:pt x="4996904" y="602754"/>
                </a:cubicBezTo>
                <a:close/>
                <a:moveTo>
                  <a:pt x="4635996" y="602754"/>
                </a:moveTo>
                <a:cubicBezTo>
                  <a:pt x="4635996" y="607715"/>
                  <a:pt x="4638476" y="611436"/>
                  <a:pt x="4643437" y="613916"/>
                </a:cubicBezTo>
                <a:cubicBezTo>
                  <a:pt x="4648398" y="616396"/>
                  <a:pt x="4648398" y="620116"/>
                  <a:pt x="4643437" y="625078"/>
                </a:cubicBezTo>
                <a:lnTo>
                  <a:pt x="4635996" y="625078"/>
                </a:lnTo>
                <a:cubicBezTo>
                  <a:pt x="4635996" y="620116"/>
                  <a:pt x="4635996" y="617636"/>
                  <a:pt x="4635996" y="617636"/>
                </a:cubicBezTo>
                <a:cubicBezTo>
                  <a:pt x="4635996" y="617636"/>
                  <a:pt x="4634755" y="618877"/>
                  <a:pt x="4632275" y="621357"/>
                </a:cubicBezTo>
                <a:cubicBezTo>
                  <a:pt x="4629795" y="623837"/>
                  <a:pt x="4628554" y="625078"/>
                  <a:pt x="4628554" y="625078"/>
                </a:cubicBezTo>
                <a:cubicBezTo>
                  <a:pt x="4628554" y="625078"/>
                  <a:pt x="4631035" y="627558"/>
                  <a:pt x="4635996" y="632519"/>
                </a:cubicBezTo>
                <a:cubicBezTo>
                  <a:pt x="4635996" y="632519"/>
                  <a:pt x="4635996" y="634999"/>
                  <a:pt x="4635996" y="639961"/>
                </a:cubicBezTo>
                <a:lnTo>
                  <a:pt x="4643437" y="639961"/>
                </a:lnTo>
                <a:cubicBezTo>
                  <a:pt x="4643437" y="634999"/>
                  <a:pt x="4643437" y="632519"/>
                  <a:pt x="4643437" y="632519"/>
                </a:cubicBezTo>
                <a:cubicBezTo>
                  <a:pt x="4643437" y="632519"/>
                  <a:pt x="4645917" y="632519"/>
                  <a:pt x="4650878" y="632519"/>
                </a:cubicBezTo>
                <a:lnTo>
                  <a:pt x="4658320" y="625078"/>
                </a:lnTo>
                <a:lnTo>
                  <a:pt x="4650878" y="610195"/>
                </a:lnTo>
                <a:close/>
                <a:moveTo>
                  <a:pt x="3702099" y="602754"/>
                </a:moveTo>
                <a:cubicBezTo>
                  <a:pt x="3704580" y="602754"/>
                  <a:pt x="3705820" y="603994"/>
                  <a:pt x="3705820" y="606474"/>
                </a:cubicBezTo>
                <a:cubicBezTo>
                  <a:pt x="3705820" y="608954"/>
                  <a:pt x="3705820" y="610195"/>
                  <a:pt x="3705820" y="610195"/>
                </a:cubicBezTo>
                <a:cubicBezTo>
                  <a:pt x="3705820" y="610195"/>
                  <a:pt x="3703339" y="611436"/>
                  <a:pt x="3698378" y="613916"/>
                </a:cubicBezTo>
                <a:cubicBezTo>
                  <a:pt x="3693418" y="616396"/>
                  <a:pt x="3690937" y="616396"/>
                  <a:pt x="3690937" y="613916"/>
                </a:cubicBezTo>
                <a:cubicBezTo>
                  <a:pt x="3690937" y="611436"/>
                  <a:pt x="3692177" y="608954"/>
                  <a:pt x="3694658" y="606474"/>
                </a:cubicBezTo>
                <a:cubicBezTo>
                  <a:pt x="3697138" y="603994"/>
                  <a:pt x="3699618" y="602754"/>
                  <a:pt x="3702099" y="602754"/>
                </a:cubicBezTo>
                <a:close/>
                <a:moveTo>
                  <a:pt x="3259335" y="602754"/>
                </a:moveTo>
                <a:lnTo>
                  <a:pt x="3259335" y="617636"/>
                </a:lnTo>
                <a:lnTo>
                  <a:pt x="3251894" y="610195"/>
                </a:lnTo>
                <a:cubicBezTo>
                  <a:pt x="3246933" y="610195"/>
                  <a:pt x="3245693" y="608954"/>
                  <a:pt x="3248173" y="606474"/>
                </a:cubicBezTo>
                <a:cubicBezTo>
                  <a:pt x="3250654" y="603994"/>
                  <a:pt x="3254375" y="602754"/>
                  <a:pt x="3259335" y="602754"/>
                </a:cubicBezTo>
                <a:close/>
                <a:moveTo>
                  <a:pt x="4665761" y="597173"/>
                </a:moveTo>
                <a:cubicBezTo>
                  <a:pt x="4664521" y="597173"/>
                  <a:pt x="4663281" y="597793"/>
                  <a:pt x="4662041" y="599033"/>
                </a:cubicBezTo>
                <a:cubicBezTo>
                  <a:pt x="4659560" y="601513"/>
                  <a:pt x="4658320" y="602754"/>
                  <a:pt x="4658320" y="602754"/>
                </a:cubicBezTo>
                <a:lnTo>
                  <a:pt x="4665761" y="602754"/>
                </a:lnTo>
                <a:cubicBezTo>
                  <a:pt x="4670722" y="602754"/>
                  <a:pt x="4671962" y="601513"/>
                  <a:pt x="4669482" y="599033"/>
                </a:cubicBezTo>
                <a:cubicBezTo>
                  <a:pt x="4668242" y="597793"/>
                  <a:pt x="4667002" y="597173"/>
                  <a:pt x="4665761" y="597173"/>
                </a:cubicBezTo>
                <a:close/>
                <a:moveTo>
                  <a:pt x="5022949" y="595312"/>
                </a:moveTo>
                <a:cubicBezTo>
                  <a:pt x="5022949" y="595312"/>
                  <a:pt x="5024189" y="595312"/>
                  <a:pt x="5026669" y="595312"/>
                </a:cubicBezTo>
                <a:cubicBezTo>
                  <a:pt x="5029149" y="595312"/>
                  <a:pt x="5030390" y="597792"/>
                  <a:pt x="5030390" y="602754"/>
                </a:cubicBezTo>
                <a:cubicBezTo>
                  <a:pt x="5030390" y="602754"/>
                  <a:pt x="5027910" y="602754"/>
                  <a:pt x="5022949" y="602754"/>
                </a:cubicBezTo>
                <a:close/>
                <a:moveTo>
                  <a:pt x="4941093" y="595312"/>
                </a:moveTo>
                <a:cubicBezTo>
                  <a:pt x="4946054" y="600273"/>
                  <a:pt x="4948534" y="602754"/>
                  <a:pt x="4948534" y="602754"/>
                </a:cubicBezTo>
                <a:cubicBezTo>
                  <a:pt x="4948534" y="602754"/>
                  <a:pt x="4947294" y="603994"/>
                  <a:pt x="4944814" y="606474"/>
                </a:cubicBezTo>
                <a:cubicBezTo>
                  <a:pt x="4942334" y="608954"/>
                  <a:pt x="4941093" y="610195"/>
                  <a:pt x="4941093" y="610195"/>
                </a:cubicBezTo>
                <a:cubicBezTo>
                  <a:pt x="4941093" y="610195"/>
                  <a:pt x="4941093" y="607715"/>
                  <a:pt x="4941093" y="602754"/>
                </a:cubicBezTo>
                <a:cubicBezTo>
                  <a:pt x="4941093" y="597792"/>
                  <a:pt x="4941093" y="595312"/>
                  <a:pt x="4941093" y="595312"/>
                </a:cubicBezTo>
                <a:close/>
                <a:moveTo>
                  <a:pt x="4569023" y="595312"/>
                </a:moveTo>
                <a:cubicBezTo>
                  <a:pt x="4569023" y="600273"/>
                  <a:pt x="4571503" y="601513"/>
                  <a:pt x="4576464" y="599033"/>
                </a:cubicBezTo>
                <a:cubicBezTo>
                  <a:pt x="4581425" y="596553"/>
                  <a:pt x="4583906" y="597792"/>
                  <a:pt x="4583906" y="602754"/>
                </a:cubicBezTo>
                <a:cubicBezTo>
                  <a:pt x="4583906" y="607715"/>
                  <a:pt x="4581425" y="610195"/>
                  <a:pt x="4576464" y="610195"/>
                </a:cubicBezTo>
                <a:cubicBezTo>
                  <a:pt x="4576464" y="610195"/>
                  <a:pt x="4575224" y="611436"/>
                  <a:pt x="4572744" y="613916"/>
                </a:cubicBezTo>
                <a:cubicBezTo>
                  <a:pt x="4570263" y="616396"/>
                  <a:pt x="4569023" y="620116"/>
                  <a:pt x="4569023" y="625078"/>
                </a:cubicBezTo>
                <a:cubicBezTo>
                  <a:pt x="4569023" y="639961"/>
                  <a:pt x="4573984" y="639961"/>
                  <a:pt x="4583906" y="625078"/>
                </a:cubicBezTo>
                <a:lnTo>
                  <a:pt x="4591347" y="595312"/>
                </a:lnTo>
                <a:cubicBezTo>
                  <a:pt x="4586386" y="595312"/>
                  <a:pt x="4581425" y="595312"/>
                  <a:pt x="4576464" y="595312"/>
                </a:cubicBezTo>
                <a:cubicBezTo>
                  <a:pt x="4571503" y="595312"/>
                  <a:pt x="4569023" y="595312"/>
                  <a:pt x="4569023" y="595312"/>
                </a:cubicBezTo>
                <a:close/>
                <a:moveTo>
                  <a:pt x="4524375" y="595312"/>
                </a:moveTo>
                <a:lnTo>
                  <a:pt x="4516933" y="602754"/>
                </a:lnTo>
                <a:cubicBezTo>
                  <a:pt x="4511972" y="607715"/>
                  <a:pt x="4509492" y="612675"/>
                  <a:pt x="4509492" y="617636"/>
                </a:cubicBezTo>
                <a:lnTo>
                  <a:pt x="4516933" y="617636"/>
                </a:lnTo>
                <a:cubicBezTo>
                  <a:pt x="4516933" y="612675"/>
                  <a:pt x="4519414" y="607715"/>
                  <a:pt x="4524375" y="602754"/>
                </a:cubicBezTo>
                <a:cubicBezTo>
                  <a:pt x="4524375" y="597792"/>
                  <a:pt x="4524375" y="595312"/>
                  <a:pt x="4524375" y="595312"/>
                </a:cubicBezTo>
                <a:close/>
                <a:moveTo>
                  <a:pt x="4353222" y="595312"/>
                </a:moveTo>
                <a:cubicBezTo>
                  <a:pt x="4353222" y="595312"/>
                  <a:pt x="4355703" y="597792"/>
                  <a:pt x="4360664" y="602754"/>
                </a:cubicBezTo>
                <a:cubicBezTo>
                  <a:pt x="4365625" y="602754"/>
                  <a:pt x="4368105" y="601513"/>
                  <a:pt x="4368105" y="599033"/>
                </a:cubicBezTo>
                <a:cubicBezTo>
                  <a:pt x="4368105" y="596553"/>
                  <a:pt x="4365625" y="595312"/>
                  <a:pt x="4360664" y="595312"/>
                </a:cubicBezTo>
                <a:close/>
                <a:moveTo>
                  <a:pt x="3631406" y="595312"/>
                </a:moveTo>
                <a:lnTo>
                  <a:pt x="3634840" y="599892"/>
                </a:lnTo>
                <a:lnTo>
                  <a:pt x="3634196" y="599963"/>
                </a:lnTo>
                <a:cubicBezTo>
                  <a:pt x="3632336" y="599343"/>
                  <a:pt x="3631406" y="597793"/>
                  <a:pt x="3631406" y="595312"/>
                </a:cubicBezTo>
                <a:close/>
                <a:moveTo>
                  <a:pt x="3542109" y="595312"/>
                </a:moveTo>
                <a:lnTo>
                  <a:pt x="3549550" y="602754"/>
                </a:lnTo>
                <a:cubicBezTo>
                  <a:pt x="3554511" y="602754"/>
                  <a:pt x="3561952" y="602754"/>
                  <a:pt x="3571874" y="602754"/>
                </a:cubicBezTo>
                <a:cubicBezTo>
                  <a:pt x="3581797" y="602754"/>
                  <a:pt x="3587997" y="602754"/>
                  <a:pt x="3590478" y="602754"/>
                </a:cubicBezTo>
                <a:cubicBezTo>
                  <a:pt x="3592959" y="602754"/>
                  <a:pt x="3594199" y="602754"/>
                  <a:pt x="3594199" y="602754"/>
                </a:cubicBezTo>
                <a:cubicBezTo>
                  <a:pt x="3594199" y="607715"/>
                  <a:pt x="3594199" y="612675"/>
                  <a:pt x="3594199" y="617636"/>
                </a:cubicBezTo>
                <a:lnTo>
                  <a:pt x="3594199" y="632519"/>
                </a:lnTo>
                <a:lnTo>
                  <a:pt x="3579316" y="625078"/>
                </a:lnTo>
                <a:cubicBezTo>
                  <a:pt x="3574355" y="620116"/>
                  <a:pt x="3574355" y="617636"/>
                  <a:pt x="3579316" y="617636"/>
                </a:cubicBezTo>
                <a:lnTo>
                  <a:pt x="3571874" y="610195"/>
                </a:lnTo>
                <a:cubicBezTo>
                  <a:pt x="3561952" y="610195"/>
                  <a:pt x="3556992" y="610195"/>
                  <a:pt x="3556992" y="610195"/>
                </a:cubicBezTo>
                <a:lnTo>
                  <a:pt x="3542109" y="602754"/>
                </a:lnTo>
                <a:close/>
                <a:moveTo>
                  <a:pt x="3266777" y="595312"/>
                </a:moveTo>
                <a:cubicBezTo>
                  <a:pt x="3266777" y="595312"/>
                  <a:pt x="3271738" y="596553"/>
                  <a:pt x="3281660" y="599033"/>
                </a:cubicBezTo>
                <a:cubicBezTo>
                  <a:pt x="3291582" y="601513"/>
                  <a:pt x="3294062" y="605234"/>
                  <a:pt x="3289101" y="610195"/>
                </a:cubicBezTo>
                <a:cubicBezTo>
                  <a:pt x="3284141" y="615156"/>
                  <a:pt x="3276699" y="615156"/>
                  <a:pt x="3266777" y="610195"/>
                </a:cubicBezTo>
                <a:close/>
                <a:moveTo>
                  <a:pt x="4970859" y="587871"/>
                </a:moveTo>
                <a:cubicBezTo>
                  <a:pt x="4975820" y="592832"/>
                  <a:pt x="4978300" y="595312"/>
                  <a:pt x="4978300" y="595312"/>
                </a:cubicBezTo>
                <a:lnTo>
                  <a:pt x="4985741" y="602754"/>
                </a:lnTo>
                <a:lnTo>
                  <a:pt x="4970859" y="595312"/>
                </a:lnTo>
                <a:cubicBezTo>
                  <a:pt x="4970859" y="595312"/>
                  <a:pt x="4970859" y="592832"/>
                  <a:pt x="4970859" y="587871"/>
                </a:cubicBezTo>
                <a:close/>
                <a:moveTo>
                  <a:pt x="4628554" y="587871"/>
                </a:moveTo>
                <a:lnTo>
                  <a:pt x="4613671" y="595312"/>
                </a:lnTo>
                <a:cubicBezTo>
                  <a:pt x="4613671" y="600273"/>
                  <a:pt x="4611191" y="602754"/>
                  <a:pt x="4606230" y="602754"/>
                </a:cubicBezTo>
                <a:lnTo>
                  <a:pt x="4613671" y="610195"/>
                </a:lnTo>
                <a:cubicBezTo>
                  <a:pt x="4613671" y="610195"/>
                  <a:pt x="4616152" y="612675"/>
                  <a:pt x="4621113" y="617636"/>
                </a:cubicBezTo>
                <a:lnTo>
                  <a:pt x="4621113" y="610195"/>
                </a:lnTo>
                <a:lnTo>
                  <a:pt x="4628554" y="610195"/>
                </a:lnTo>
                <a:cubicBezTo>
                  <a:pt x="4633515" y="600273"/>
                  <a:pt x="4633515" y="592832"/>
                  <a:pt x="4628554" y="587871"/>
                </a:cubicBezTo>
                <a:close/>
                <a:moveTo>
                  <a:pt x="4598789" y="587871"/>
                </a:moveTo>
                <a:cubicBezTo>
                  <a:pt x="4598789" y="592832"/>
                  <a:pt x="4598789" y="596553"/>
                  <a:pt x="4598789" y="599033"/>
                </a:cubicBezTo>
                <a:cubicBezTo>
                  <a:pt x="4598789" y="601513"/>
                  <a:pt x="4601269" y="600273"/>
                  <a:pt x="4606230" y="595312"/>
                </a:cubicBezTo>
                <a:lnTo>
                  <a:pt x="4606230" y="587871"/>
                </a:lnTo>
                <a:close/>
                <a:moveTo>
                  <a:pt x="4304853" y="587871"/>
                </a:moveTo>
                <a:cubicBezTo>
                  <a:pt x="4307333" y="587871"/>
                  <a:pt x="4308574" y="589111"/>
                  <a:pt x="4308574" y="591591"/>
                </a:cubicBezTo>
                <a:cubicBezTo>
                  <a:pt x="4308574" y="594072"/>
                  <a:pt x="4306093" y="595312"/>
                  <a:pt x="4301132" y="595312"/>
                </a:cubicBezTo>
                <a:cubicBezTo>
                  <a:pt x="4301132" y="590351"/>
                  <a:pt x="4302373" y="587871"/>
                  <a:pt x="4304853" y="587871"/>
                </a:cubicBezTo>
                <a:close/>
                <a:moveTo>
                  <a:pt x="4271367" y="587871"/>
                </a:moveTo>
                <a:lnTo>
                  <a:pt x="4278808" y="595312"/>
                </a:lnTo>
                <a:cubicBezTo>
                  <a:pt x="4278808" y="600273"/>
                  <a:pt x="4278808" y="605234"/>
                  <a:pt x="4278808" y="610195"/>
                </a:cubicBezTo>
                <a:lnTo>
                  <a:pt x="4271367" y="602754"/>
                </a:lnTo>
                <a:cubicBezTo>
                  <a:pt x="4271367" y="597792"/>
                  <a:pt x="4271367" y="592832"/>
                  <a:pt x="4271367" y="587871"/>
                </a:cubicBezTo>
                <a:close/>
                <a:moveTo>
                  <a:pt x="4260205" y="587871"/>
                </a:moveTo>
                <a:cubicBezTo>
                  <a:pt x="4262685" y="587871"/>
                  <a:pt x="4263925" y="590351"/>
                  <a:pt x="4263925" y="595312"/>
                </a:cubicBezTo>
                <a:cubicBezTo>
                  <a:pt x="4263925" y="595312"/>
                  <a:pt x="4262685" y="595312"/>
                  <a:pt x="4260205" y="595312"/>
                </a:cubicBezTo>
                <a:cubicBezTo>
                  <a:pt x="4257724" y="595312"/>
                  <a:pt x="4256484" y="595312"/>
                  <a:pt x="4256484" y="595312"/>
                </a:cubicBezTo>
                <a:cubicBezTo>
                  <a:pt x="4256484" y="590351"/>
                  <a:pt x="4257724" y="587871"/>
                  <a:pt x="4260205" y="587871"/>
                </a:cubicBezTo>
                <a:close/>
                <a:moveTo>
                  <a:pt x="4211836" y="587871"/>
                </a:moveTo>
                <a:lnTo>
                  <a:pt x="4226718" y="587871"/>
                </a:lnTo>
                <a:lnTo>
                  <a:pt x="4226718" y="595312"/>
                </a:lnTo>
                <a:cubicBezTo>
                  <a:pt x="4226718" y="595312"/>
                  <a:pt x="4229199" y="597792"/>
                  <a:pt x="4234160" y="602754"/>
                </a:cubicBezTo>
                <a:cubicBezTo>
                  <a:pt x="4229199" y="602754"/>
                  <a:pt x="4226718" y="605234"/>
                  <a:pt x="4226718" y="610195"/>
                </a:cubicBezTo>
                <a:cubicBezTo>
                  <a:pt x="4226718" y="615156"/>
                  <a:pt x="4224238" y="617636"/>
                  <a:pt x="4219277" y="617636"/>
                </a:cubicBezTo>
                <a:cubicBezTo>
                  <a:pt x="4214316" y="617636"/>
                  <a:pt x="4213076" y="615156"/>
                  <a:pt x="4215556" y="610195"/>
                </a:cubicBezTo>
                <a:cubicBezTo>
                  <a:pt x="4218037" y="605234"/>
                  <a:pt x="4218037" y="601513"/>
                  <a:pt x="4215556" y="599033"/>
                </a:cubicBezTo>
                <a:cubicBezTo>
                  <a:pt x="4213076" y="596553"/>
                  <a:pt x="4211836" y="592832"/>
                  <a:pt x="4211836" y="587871"/>
                </a:cubicBezTo>
                <a:close/>
                <a:moveTo>
                  <a:pt x="4077890" y="587871"/>
                </a:moveTo>
                <a:cubicBezTo>
                  <a:pt x="4072929" y="587871"/>
                  <a:pt x="4072929" y="590351"/>
                  <a:pt x="4077890" y="595312"/>
                </a:cubicBezTo>
                <a:cubicBezTo>
                  <a:pt x="4077890" y="600273"/>
                  <a:pt x="4080371" y="602754"/>
                  <a:pt x="4085332" y="602754"/>
                </a:cubicBezTo>
                <a:cubicBezTo>
                  <a:pt x="4090293" y="602754"/>
                  <a:pt x="4092773" y="600273"/>
                  <a:pt x="4092773" y="595312"/>
                </a:cubicBezTo>
                <a:close/>
                <a:moveTo>
                  <a:pt x="3973710" y="587871"/>
                </a:moveTo>
                <a:lnTo>
                  <a:pt x="3973710" y="602754"/>
                </a:lnTo>
                <a:lnTo>
                  <a:pt x="3981152" y="610195"/>
                </a:lnTo>
                <a:cubicBezTo>
                  <a:pt x="3991074" y="610195"/>
                  <a:pt x="3996035" y="607715"/>
                  <a:pt x="3996035" y="602754"/>
                </a:cubicBezTo>
                <a:cubicBezTo>
                  <a:pt x="3996035" y="597792"/>
                  <a:pt x="3996035" y="594072"/>
                  <a:pt x="3996035" y="591591"/>
                </a:cubicBezTo>
                <a:cubicBezTo>
                  <a:pt x="3996035" y="589111"/>
                  <a:pt x="3993554" y="587871"/>
                  <a:pt x="3988593" y="587871"/>
                </a:cubicBezTo>
                <a:cubicBezTo>
                  <a:pt x="3983632" y="587871"/>
                  <a:pt x="3978671" y="587871"/>
                  <a:pt x="3973710" y="587871"/>
                </a:cubicBezTo>
                <a:close/>
                <a:moveTo>
                  <a:pt x="3802558" y="587871"/>
                </a:moveTo>
                <a:lnTo>
                  <a:pt x="3824882" y="587871"/>
                </a:lnTo>
                <a:lnTo>
                  <a:pt x="3817441" y="595312"/>
                </a:lnTo>
                <a:lnTo>
                  <a:pt x="3809999" y="595312"/>
                </a:lnTo>
                <a:cubicBezTo>
                  <a:pt x="3809999" y="595312"/>
                  <a:pt x="3808759" y="596553"/>
                  <a:pt x="3806279" y="599033"/>
                </a:cubicBezTo>
                <a:cubicBezTo>
                  <a:pt x="3803798" y="601513"/>
                  <a:pt x="3802558" y="602754"/>
                  <a:pt x="3802558" y="602754"/>
                </a:cubicBezTo>
                <a:cubicBezTo>
                  <a:pt x="3797597" y="607715"/>
                  <a:pt x="3795117" y="610195"/>
                  <a:pt x="3795117" y="610195"/>
                </a:cubicBezTo>
                <a:cubicBezTo>
                  <a:pt x="3795117" y="610195"/>
                  <a:pt x="3795117" y="607715"/>
                  <a:pt x="3795117" y="602754"/>
                </a:cubicBezTo>
                <a:cubicBezTo>
                  <a:pt x="3795117" y="597792"/>
                  <a:pt x="3795117" y="595312"/>
                  <a:pt x="3795117" y="595312"/>
                </a:cubicBezTo>
                <a:cubicBezTo>
                  <a:pt x="3800078" y="595312"/>
                  <a:pt x="3802558" y="595312"/>
                  <a:pt x="3802558" y="595312"/>
                </a:cubicBezTo>
                <a:cubicBezTo>
                  <a:pt x="3802558" y="595312"/>
                  <a:pt x="3802558" y="592832"/>
                  <a:pt x="3802558" y="587871"/>
                </a:cubicBezTo>
                <a:close/>
                <a:moveTo>
                  <a:pt x="3889064" y="585080"/>
                </a:moveTo>
                <a:cubicBezTo>
                  <a:pt x="3887204" y="585701"/>
                  <a:pt x="3884414" y="587871"/>
                  <a:pt x="3880693" y="591591"/>
                </a:cubicBezTo>
                <a:cubicBezTo>
                  <a:pt x="3873251" y="599033"/>
                  <a:pt x="3872011" y="602754"/>
                  <a:pt x="3876972" y="602754"/>
                </a:cubicBezTo>
                <a:lnTo>
                  <a:pt x="3891855" y="602754"/>
                </a:lnTo>
                <a:cubicBezTo>
                  <a:pt x="3891855" y="597792"/>
                  <a:pt x="3891855" y="592832"/>
                  <a:pt x="3891855" y="587871"/>
                </a:cubicBezTo>
                <a:cubicBezTo>
                  <a:pt x="3891855" y="585390"/>
                  <a:pt x="3890925" y="584460"/>
                  <a:pt x="3889064" y="585080"/>
                </a:cubicBezTo>
                <a:close/>
                <a:moveTo>
                  <a:pt x="4985741" y="580429"/>
                </a:moveTo>
                <a:cubicBezTo>
                  <a:pt x="4985741" y="585391"/>
                  <a:pt x="4985741" y="587871"/>
                  <a:pt x="4985741" y="587871"/>
                </a:cubicBezTo>
                <a:cubicBezTo>
                  <a:pt x="4990703" y="587871"/>
                  <a:pt x="4993183" y="590351"/>
                  <a:pt x="4993183" y="595312"/>
                </a:cubicBezTo>
                <a:lnTo>
                  <a:pt x="4985741" y="595312"/>
                </a:lnTo>
                <a:cubicBezTo>
                  <a:pt x="4980780" y="590351"/>
                  <a:pt x="4979541" y="586630"/>
                  <a:pt x="4982021" y="584150"/>
                </a:cubicBezTo>
                <a:cubicBezTo>
                  <a:pt x="4984501" y="581670"/>
                  <a:pt x="4985741" y="580429"/>
                  <a:pt x="4985741" y="580429"/>
                </a:cubicBezTo>
                <a:close/>
                <a:moveTo>
                  <a:pt x="4889003" y="580429"/>
                </a:moveTo>
                <a:cubicBezTo>
                  <a:pt x="4889003" y="580429"/>
                  <a:pt x="4891483" y="580429"/>
                  <a:pt x="4896445" y="580429"/>
                </a:cubicBezTo>
                <a:cubicBezTo>
                  <a:pt x="4901406" y="580429"/>
                  <a:pt x="4906366" y="580429"/>
                  <a:pt x="4911327" y="580429"/>
                </a:cubicBezTo>
                <a:lnTo>
                  <a:pt x="4911327" y="587871"/>
                </a:lnTo>
                <a:cubicBezTo>
                  <a:pt x="4906366" y="587871"/>
                  <a:pt x="4903886" y="587871"/>
                  <a:pt x="4903886" y="587871"/>
                </a:cubicBezTo>
                <a:cubicBezTo>
                  <a:pt x="4903886" y="587871"/>
                  <a:pt x="4901406" y="586630"/>
                  <a:pt x="4896445" y="584150"/>
                </a:cubicBezTo>
                <a:cubicBezTo>
                  <a:pt x="4891483" y="581670"/>
                  <a:pt x="4889003" y="580429"/>
                  <a:pt x="4889003" y="580429"/>
                </a:cubicBezTo>
                <a:close/>
                <a:moveTo>
                  <a:pt x="4844355" y="580429"/>
                </a:moveTo>
                <a:cubicBezTo>
                  <a:pt x="4839393" y="580429"/>
                  <a:pt x="4838154" y="582909"/>
                  <a:pt x="4840634" y="587871"/>
                </a:cubicBezTo>
                <a:cubicBezTo>
                  <a:pt x="4843114" y="592832"/>
                  <a:pt x="4844355" y="595312"/>
                  <a:pt x="4844355" y="595312"/>
                </a:cubicBezTo>
                <a:cubicBezTo>
                  <a:pt x="4844355" y="595312"/>
                  <a:pt x="4841875" y="592832"/>
                  <a:pt x="4836913" y="587871"/>
                </a:cubicBezTo>
                <a:cubicBezTo>
                  <a:pt x="4831952" y="587871"/>
                  <a:pt x="4829472" y="592832"/>
                  <a:pt x="4829472" y="602754"/>
                </a:cubicBezTo>
                <a:cubicBezTo>
                  <a:pt x="4829472" y="612675"/>
                  <a:pt x="4829472" y="617636"/>
                  <a:pt x="4829472" y="617636"/>
                </a:cubicBezTo>
                <a:lnTo>
                  <a:pt x="4829472" y="625078"/>
                </a:lnTo>
                <a:cubicBezTo>
                  <a:pt x="4834433" y="630039"/>
                  <a:pt x="4838154" y="631279"/>
                  <a:pt x="4840634" y="628798"/>
                </a:cubicBezTo>
                <a:cubicBezTo>
                  <a:pt x="4843114" y="626318"/>
                  <a:pt x="4845595" y="626318"/>
                  <a:pt x="4848075" y="628798"/>
                </a:cubicBezTo>
                <a:cubicBezTo>
                  <a:pt x="4850556" y="631279"/>
                  <a:pt x="4849316" y="632519"/>
                  <a:pt x="4844355" y="632519"/>
                </a:cubicBezTo>
                <a:cubicBezTo>
                  <a:pt x="4844355" y="637480"/>
                  <a:pt x="4844355" y="641201"/>
                  <a:pt x="4844355" y="643681"/>
                </a:cubicBezTo>
                <a:cubicBezTo>
                  <a:pt x="4844355" y="646161"/>
                  <a:pt x="4844355" y="647402"/>
                  <a:pt x="4844355" y="647402"/>
                </a:cubicBezTo>
                <a:cubicBezTo>
                  <a:pt x="4844355" y="647402"/>
                  <a:pt x="4844355" y="649882"/>
                  <a:pt x="4844355" y="654843"/>
                </a:cubicBezTo>
                <a:lnTo>
                  <a:pt x="4836913" y="662285"/>
                </a:lnTo>
                <a:lnTo>
                  <a:pt x="4851796" y="654843"/>
                </a:lnTo>
                <a:lnTo>
                  <a:pt x="4866679" y="639961"/>
                </a:lnTo>
                <a:cubicBezTo>
                  <a:pt x="4861718" y="639961"/>
                  <a:pt x="4859238" y="636240"/>
                  <a:pt x="4859238" y="628798"/>
                </a:cubicBezTo>
                <a:cubicBezTo>
                  <a:pt x="4859238" y="621357"/>
                  <a:pt x="4857997" y="617636"/>
                  <a:pt x="4855517" y="617636"/>
                </a:cubicBezTo>
                <a:cubicBezTo>
                  <a:pt x="4853037" y="617636"/>
                  <a:pt x="4854276" y="615156"/>
                  <a:pt x="4859238" y="610195"/>
                </a:cubicBezTo>
                <a:lnTo>
                  <a:pt x="4851796" y="595312"/>
                </a:lnTo>
                <a:cubicBezTo>
                  <a:pt x="4851796" y="595312"/>
                  <a:pt x="4851796" y="592832"/>
                  <a:pt x="4851796" y="587871"/>
                </a:cubicBezTo>
                <a:cubicBezTo>
                  <a:pt x="4851796" y="582909"/>
                  <a:pt x="4849316" y="580429"/>
                  <a:pt x="4844355" y="580429"/>
                </a:cubicBezTo>
                <a:close/>
                <a:moveTo>
                  <a:pt x="4747616" y="580429"/>
                </a:moveTo>
                <a:lnTo>
                  <a:pt x="4751337" y="580429"/>
                </a:lnTo>
                <a:cubicBezTo>
                  <a:pt x="4750717" y="580429"/>
                  <a:pt x="4749709" y="580739"/>
                  <a:pt x="4748314" y="581359"/>
                </a:cubicBezTo>
                <a:lnTo>
                  <a:pt x="4744910" y="583136"/>
                </a:lnTo>
                <a:lnTo>
                  <a:pt x="4745756" y="582290"/>
                </a:lnTo>
                <a:cubicBezTo>
                  <a:pt x="4746997" y="581050"/>
                  <a:pt x="4747616" y="580429"/>
                  <a:pt x="4747616" y="580429"/>
                </a:cubicBezTo>
                <a:close/>
                <a:moveTo>
                  <a:pt x="4416474" y="580429"/>
                </a:moveTo>
                <a:cubicBezTo>
                  <a:pt x="4418955" y="580429"/>
                  <a:pt x="4417715" y="582909"/>
                  <a:pt x="4412753" y="587871"/>
                </a:cubicBezTo>
                <a:cubicBezTo>
                  <a:pt x="4412753" y="587871"/>
                  <a:pt x="4412753" y="586630"/>
                  <a:pt x="4412753" y="584150"/>
                </a:cubicBezTo>
                <a:cubicBezTo>
                  <a:pt x="4412753" y="581670"/>
                  <a:pt x="4413994" y="580429"/>
                  <a:pt x="4416474" y="580429"/>
                </a:cubicBezTo>
                <a:close/>
                <a:moveTo>
                  <a:pt x="4368105" y="580429"/>
                </a:moveTo>
                <a:cubicBezTo>
                  <a:pt x="4373066" y="580429"/>
                  <a:pt x="4375546" y="580429"/>
                  <a:pt x="4375546" y="580429"/>
                </a:cubicBezTo>
                <a:lnTo>
                  <a:pt x="4368105" y="587871"/>
                </a:lnTo>
                <a:cubicBezTo>
                  <a:pt x="4368105" y="587871"/>
                  <a:pt x="4368105" y="585391"/>
                  <a:pt x="4368105" y="580429"/>
                </a:cubicBezTo>
                <a:close/>
                <a:moveTo>
                  <a:pt x="4308574" y="580429"/>
                </a:moveTo>
                <a:cubicBezTo>
                  <a:pt x="4308574" y="580429"/>
                  <a:pt x="4311054" y="580429"/>
                  <a:pt x="4316015" y="580429"/>
                </a:cubicBezTo>
                <a:cubicBezTo>
                  <a:pt x="4320976" y="585391"/>
                  <a:pt x="4322216" y="589111"/>
                  <a:pt x="4319736" y="591591"/>
                </a:cubicBezTo>
                <a:cubicBezTo>
                  <a:pt x="4317256" y="594072"/>
                  <a:pt x="4314775" y="592832"/>
                  <a:pt x="4312295" y="587871"/>
                </a:cubicBezTo>
                <a:cubicBezTo>
                  <a:pt x="4309814" y="582909"/>
                  <a:pt x="4308574" y="580429"/>
                  <a:pt x="4308574" y="580429"/>
                </a:cubicBezTo>
                <a:close/>
                <a:moveTo>
                  <a:pt x="3854648" y="580429"/>
                </a:moveTo>
                <a:cubicBezTo>
                  <a:pt x="3854648" y="585391"/>
                  <a:pt x="3855888" y="589111"/>
                  <a:pt x="3858369" y="591591"/>
                </a:cubicBezTo>
                <a:cubicBezTo>
                  <a:pt x="3860849" y="594072"/>
                  <a:pt x="3862089" y="595312"/>
                  <a:pt x="3862089" y="595312"/>
                </a:cubicBezTo>
                <a:lnTo>
                  <a:pt x="3854648" y="610195"/>
                </a:lnTo>
                <a:cubicBezTo>
                  <a:pt x="3859609" y="610195"/>
                  <a:pt x="3862089" y="607715"/>
                  <a:pt x="3862089" y="602754"/>
                </a:cubicBezTo>
                <a:cubicBezTo>
                  <a:pt x="3862089" y="602754"/>
                  <a:pt x="3862089" y="601513"/>
                  <a:pt x="3862089" y="599033"/>
                </a:cubicBezTo>
                <a:cubicBezTo>
                  <a:pt x="3862089" y="596553"/>
                  <a:pt x="3864570" y="595312"/>
                  <a:pt x="3869531" y="595312"/>
                </a:cubicBezTo>
                <a:cubicBezTo>
                  <a:pt x="3869531" y="595312"/>
                  <a:pt x="3868290" y="592832"/>
                  <a:pt x="3865810" y="587871"/>
                </a:cubicBezTo>
                <a:cubicBezTo>
                  <a:pt x="3863330" y="582909"/>
                  <a:pt x="3867050" y="580429"/>
                  <a:pt x="3876972" y="580429"/>
                </a:cubicBezTo>
                <a:close/>
                <a:moveTo>
                  <a:pt x="3709540" y="580429"/>
                </a:moveTo>
                <a:cubicBezTo>
                  <a:pt x="3712021" y="580429"/>
                  <a:pt x="3713261" y="582909"/>
                  <a:pt x="3713261" y="587871"/>
                </a:cubicBezTo>
                <a:lnTo>
                  <a:pt x="3705820" y="587871"/>
                </a:lnTo>
                <a:cubicBezTo>
                  <a:pt x="3705820" y="582909"/>
                  <a:pt x="3707060" y="580429"/>
                  <a:pt x="3709540" y="580429"/>
                </a:cubicBezTo>
                <a:close/>
                <a:moveTo>
                  <a:pt x="3564433" y="580429"/>
                </a:moveTo>
                <a:cubicBezTo>
                  <a:pt x="3564433" y="585391"/>
                  <a:pt x="3563193" y="587871"/>
                  <a:pt x="3560712" y="587871"/>
                </a:cubicBezTo>
                <a:cubicBezTo>
                  <a:pt x="3558232" y="587871"/>
                  <a:pt x="3554511" y="587871"/>
                  <a:pt x="3549550" y="587871"/>
                </a:cubicBezTo>
                <a:cubicBezTo>
                  <a:pt x="3544590" y="587871"/>
                  <a:pt x="3542109" y="590351"/>
                  <a:pt x="3542109" y="595312"/>
                </a:cubicBezTo>
                <a:lnTo>
                  <a:pt x="3542109" y="587871"/>
                </a:lnTo>
                <a:close/>
                <a:moveTo>
                  <a:pt x="3356074" y="580429"/>
                </a:moveTo>
                <a:lnTo>
                  <a:pt x="3363515" y="595312"/>
                </a:lnTo>
                <a:cubicBezTo>
                  <a:pt x="3368476" y="595312"/>
                  <a:pt x="3370956" y="592832"/>
                  <a:pt x="3370956" y="587871"/>
                </a:cubicBezTo>
                <a:close/>
                <a:moveTo>
                  <a:pt x="3289101" y="580429"/>
                </a:moveTo>
                <a:cubicBezTo>
                  <a:pt x="3289101" y="580429"/>
                  <a:pt x="3291582" y="581670"/>
                  <a:pt x="3296542" y="584150"/>
                </a:cubicBezTo>
                <a:cubicBezTo>
                  <a:pt x="3301503" y="586630"/>
                  <a:pt x="3301503" y="587871"/>
                  <a:pt x="3296542" y="587871"/>
                </a:cubicBezTo>
                <a:lnTo>
                  <a:pt x="3289101" y="587871"/>
                </a:lnTo>
                <a:close/>
                <a:moveTo>
                  <a:pt x="3627220" y="578569"/>
                </a:moveTo>
                <a:cubicBezTo>
                  <a:pt x="3630010" y="578569"/>
                  <a:pt x="3631406" y="584150"/>
                  <a:pt x="3631406" y="595312"/>
                </a:cubicBezTo>
                <a:cubicBezTo>
                  <a:pt x="3626445" y="590351"/>
                  <a:pt x="3622724" y="589111"/>
                  <a:pt x="3620244" y="591591"/>
                </a:cubicBezTo>
                <a:cubicBezTo>
                  <a:pt x="3617763" y="594072"/>
                  <a:pt x="3616523" y="597792"/>
                  <a:pt x="3616523" y="602754"/>
                </a:cubicBezTo>
                <a:lnTo>
                  <a:pt x="3616523" y="610195"/>
                </a:lnTo>
                <a:cubicBezTo>
                  <a:pt x="3611562" y="610195"/>
                  <a:pt x="3609082" y="607715"/>
                  <a:pt x="3609082" y="602754"/>
                </a:cubicBezTo>
                <a:cubicBezTo>
                  <a:pt x="3609082" y="597792"/>
                  <a:pt x="3606601" y="595312"/>
                  <a:pt x="3601640" y="595312"/>
                </a:cubicBezTo>
                <a:lnTo>
                  <a:pt x="3601640" y="587871"/>
                </a:lnTo>
                <a:lnTo>
                  <a:pt x="3623964" y="580429"/>
                </a:lnTo>
                <a:cubicBezTo>
                  <a:pt x="3625205" y="579189"/>
                  <a:pt x="3626290" y="578569"/>
                  <a:pt x="3627220" y="578569"/>
                </a:cubicBezTo>
                <a:close/>
                <a:moveTo>
                  <a:pt x="3128646" y="578104"/>
                </a:moveTo>
                <a:cubicBezTo>
                  <a:pt x="3131436" y="577174"/>
                  <a:pt x="3132831" y="580430"/>
                  <a:pt x="3132831" y="587871"/>
                </a:cubicBezTo>
                <a:cubicBezTo>
                  <a:pt x="3132831" y="592832"/>
                  <a:pt x="3134072" y="596553"/>
                  <a:pt x="3136552" y="599033"/>
                </a:cubicBezTo>
                <a:cubicBezTo>
                  <a:pt x="3139033" y="601513"/>
                  <a:pt x="3140273" y="602754"/>
                  <a:pt x="3140273" y="602754"/>
                </a:cubicBezTo>
                <a:lnTo>
                  <a:pt x="3125390" y="610195"/>
                </a:lnTo>
                <a:lnTo>
                  <a:pt x="3125390" y="602754"/>
                </a:lnTo>
                <a:cubicBezTo>
                  <a:pt x="3135312" y="602754"/>
                  <a:pt x="3135312" y="600273"/>
                  <a:pt x="3125390" y="595312"/>
                </a:cubicBezTo>
                <a:cubicBezTo>
                  <a:pt x="3120430" y="595312"/>
                  <a:pt x="3117949" y="592832"/>
                  <a:pt x="3117949" y="587871"/>
                </a:cubicBezTo>
                <a:cubicBezTo>
                  <a:pt x="3117949" y="582909"/>
                  <a:pt x="3120430" y="580429"/>
                  <a:pt x="3125390" y="580429"/>
                </a:cubicBezTo>
                <a:cubicBezTo>
                  <a:pt x="3126630" y="579189"/>
                  <a:pt x="3127716" y="578414"/>
                  <a:pt x="3128646" y="578104"/>
                </a:cubicBezTo>
                <a:close/>
                <a:moveTo>
                  <a:pt x="3639778" y="575778"/>
                </a:moveTo>
                <a:cubicBezTo>
                  <a:pt x="3641638" y="576399"/>
                  <a:pt x="3643808" y="577949"/>
                  <a:pt x="3646289" y="580429"/>
                </a:cubicBezTo>
                <a:lnTo>
                  <a:pt x="3638847" y="580429"/>
                </a:lnTo>
                <a:cubicBezTo>
                  <a:pt x="3633886" y="580429"/>
                  <a:pt x="3632646" y="579189"/>
                  <a:pt x="3635126" y="576709"/>
                </a:cubicBezTo>
                <a:cubicBezTo>
                  <a:pt x="3636367" y="575469"/>
                  <a:pt x="3637917" y="575159"/>
                  <a:pt x="3639778" y="575778"/>
                </a:cubicBezTo>
                <a:close/>
                <a:moveTo>
                  <a:pt x="4755058" y="572988"/>
                </a:moveTo>
                <a:cubicBezTo>
                  <a:pt x="4755058" y="572988"/>
                  <a:pt x="4757539" y="572988"/>
                  <a:pt x="4762499" y="572988"/>
                </a:cubicBezTo>
                <a:cubicBezTo>
                  <a:pt x="4767461" y="572988"/>
                  <a:pt x="4772421" y="572988"/>
                  <a:pt x="4777382" y="572988"/>
                </a:cubicBezTo>
                <a:lnTo>
                  <a:pt x="4777382" y="580429"/>
                </a:lnTo>
                <a:cubicBezTo>
                  <a:pt x="4777382" y="580429"/>
                  <a:pt x="4774902" y="580429"/>
                  <a:pt x="4769941" y="580429"/>
                </a:cubicBezTo>
                <a:lnTo>
                  <a:pt x="4762499" y="587871"/>
                </a:lnTo>
                <a:cubicBezTo>
                  <a:pt x="4767461" y="592832"/>
                  <a:pt x="4766220" y="597792"/>
                  <a:pt x="4758779" y="602754"/>
                </a:cubicBezTo>
                <a:cubicBezTo>
                  <a:pt x="4751337" y="607715"/>
                  <a:pt x="4750097" y="611436"/>
                  <a:pt x="4755058" y="613916"/>
                </a:cubicBezTo>
                <a:cubicBezTo>
                  <a:pt x="4760019" y="616396"/>
                  <a:pt x="4760019" y="620116"/>
                  <a:pt x="4755058" y="625078"/>
                </a:cubicBezTo>
                <a:lnTo>
                  <a:pt x="4747616" y="632519"/>
                </a:lnTo>
                <a:lnTo>
                  <a:pt x="4747616" y="625078"/>
                </a:lnTo>
                <a:cubicBezTo>
                  <a:pt x="4747616" y="620116"/>
                  <a:pt x="4742656" y="615156"/>
                  <a:pt x="4732734" y="610195"/>
                </a:cubicBezTo>
                <a:lnTo>
                  <a:pt x="4710409" y="610195"/>
                </a:lnTo>
                <a:lnTo>
                  <a:pt x="4725292" y="595312"/>
                </a:lnTo>
                <a:cubicBezTo>
                  <a:pt x="4732734" y="590351"/>
                  <a:pt x="4738625" y="586631"/>
                  <a:pt x="4742966" y="584150"/>
                </a:cubicBezTo>
                <a:lnTo>
                  <a:pt x="4744910" y="583136"/>
                </a:lnTo>
                <a:lnTo>
                  <a:pt x="4740175" y="587871"/>
                </a:lnTo>
                <a:cubicBezTo>
                  <a:pt x="4740175" y="587871"/>
                  <a:pt x="4741416" y="589111"/>
                  <a:pt x="4743896" y="591591"/>
                </a:cubicBezTo>
                <a:cubicBezTo>
                  <a:pt x="4746376" y="594072"/>
                  <a:pt x="4747616" y="595312"/>
                  <a:pt x="4747616" y="595312"/>
                </a:cubicBezTo>
                <a:cubicBezTo>
                  <a:pt x="4752578" y="590351"/>
                  <a:pt x="4755058" y="587871"/>
                  <a:pt x="4755058" y="587871"/>
                </a:cubicBezTo>
                <a:cubicBezTo>
                  <a:pt x="4755058" y="582909"/>
                  <a:pt x="4755058" y="580429"/>
                  <a:pt x="4755058" y="580429"/>
                </a:cubicBezTo>
                <a:cubicBezTo>
                  <a:pt x="4755058" y="580429"/>
                  <a:pt x="4754438" y="580429"/>
                  <a:pt x="4753198" y="580429"/>
                </a:cubicBezTo>
                <a:lnTo>
                  <a:pt x="4751337" y="580429"/>
                </a:lnTo>
                <a:cubicBezTo>
                  <a:pt x="4753818" y="580429"/>
                  <a:pt x="4755058" y="577949"/>
                  <a:pt x="4755058" y="572988"/>
                </a:cubicBezTo>
                <a:close/>
                <a:moveTo>
                  <a:pt x="4330898" y="572988"/>
                </a:moveTo>
                <a:lnTo>
                  <a:pt x="4330898" y="580429"/>
                </a:lnTo>
                <a:lnTo>
                  <a:pt x="4323457" y="580429"/>
                </a:lnTo>
                <a:cubicBezTo>
                  <a:pt x="4323457" y="580429"/>
                  <a:pt x="4325937" y="577949"/>
                  <a:pt x="4330898" y="572988"/>
                </a:cubicBezTo>
                <a:close/>
                <a:moveTo>
                  <a:pt x="4241601" y="572988"/>
                </a:moveTo>
                <a:cubicBezTo>
                  <a:pt x="4241601" y="572988"/>
                  <a:pt x="4241601" y="574229"/>
                  <a:pt x="4241601" y="576709"/>
                </a:cubicBezTo>
                <a:cubicBezTo>
                  <a:pt x="4241601" y="579189"/>
                  <a:pt x="4241601" y="580429"/>
                  <a:pt x="4241601" y="580429"/>
                </a:cubicBezTo>
                <a:cubicBezTo>
                  <a:pt x="4241601" y="585391"/>
                  <a:pt x="4239121" y="587871"/>
                  <a:pt x="4234160" y="587871"/>
                </a:cubicBezTo>
                <a:close/>
                <a:moveTo>
                  <a:pt x="3940224" y="572988"/>
                </a:moveTo>
                <a:cubicBezTo>
                  <a:pt x="3937744" y="572988"/>
                  <a:pt x="3934023" y="575468"/>
                  <a:pt x="3929062" y="580429"/>
                </a:cubicBezTo>
                <a:cubicBezTo>
                  <a:pt x="3924101" y="585391"/>
                  <a:pt x="3921621" y="587871"/>
                  <a:pt x="3921621" y="587871"/>
                </a:cubicBezTo>
                <a:lnTo>
                  <a:pt x="3929062" y="587871"/>
                </a:lnTo>
                <a:cubicBezTo>
                  <a:pt x="3934023" y="582909"/>
                  <a:pt x="3938984" y="580429"/>
                  <a:pt x="3943945" y="580429"/>
                </a:cubicBezTo>
                <a:lnTo>
                  <a:pt x="3943945" y="572988"/>
                </a:lnTo>
                <a:cubicBezTo>
                  <a:pt x="3943945" y="572988"/>
                  <a:pt x="3942704" y="572988"/>
                  <a:pt x="3940224" y="572988"/>
                </a:cubicBezTo>
                <a:close/>
                <a:moveTo>
                  <a:pt x="3486298" y="572988"/>
                </a:moveTo>
                <a:cubicBezTo>
                  <a:pt x="3488779" y="572988"/>
                  <a:pt x="3492500" y="572988"/>
                  <a:pt x="3497460" y="572988"/>
                </a:cubicBezTo>
                <a:lnTo>
                  <a:pt x="3512343" y="580429"/>
                </a:lnTo>
                <a:cubicBezTo>
                  <a:pt x="3502421" y="585391"/>
                  <a:pt x="3496220" y="586630"/>
                  <a:pt x="3493740" y="584150"/>
                </a:cubicBezTo>
                <a:cubicBezTo>
                  <a:pt x="3491259" y="581670"/>
                  <a:pt x="3490019" y="580429"/>
                  <a:pt x="3490019" y="580429"/>
                </a:cubicBezTo>
                <a:lnTo>
                  <a:pt x="3490019" y="587871"/>
                </a:lnTo>
                <a:lnTo>
                  <a:pt x="3497460" y="595312"/>
                </a:lnTo>
                <a:lnTo>
                  <a:pt x="3490019" y="595312"/>
                </a:lnTo>
                <a:cubicBezTo>
                  <a:pt x="3485058" y="590351"/>
                  <a:pt x="3482578" y="585391"/>
                  <a:pt x="3482578" y="580429"/>
                </a:cubicBezTo>
                <a:cubicBezTo>
                  <a:pt x="3482578" y="575468"/>
                  <a:pt x="3483818" y="572988"/>
                  <a:pt x="3486298" y="572988"/>
                </a:cubicBezTo>
                <a:close/>
                <a:moveTo>
                  <a:pt x="4784824" y="565547"/>
                </a:moveTo>
                <a:cubicBezTo>
                  <a:pt x="4789785" y="565547"/>
                  <a:pt x="4792265" y="565547"/>
                  <a:pt x="4792265" y="565547"/>
                </a:cubicBezTo>
                <a:lnTo>
                  <a:pt x="4784824" y="572988"/>
                </a:lnTo>
                <a:cubicBezTo>
                  <a:pt x="4784824" y="572988"/>
                  <a:pt x="4784824" y="570508"/>
                  <a:pt x="4784824" y="565547"/>
                </a:cubicBezTo>
                <a:close/>
                <a:moveTo>
                  <a:pt x="4256484" y="565547"/>
                </a:moveTo>
                <a:cubicBezTo>
                  <a:pt x="4261445" y="565547"/>
                  <a:pt x="4263925" y="565547"/>
                  <a:pt x="4263925" y="565547"/>
                </a:cubicBezTo>
                <a:cubicBezTo>
                  <a:pt x="4263925" y="565547"/>
                  <a:pt x="4263925" y="568027"/>
                  <a:pt x="4263925" y="572988"/>
                </a:cubicBezTo>
                <a:lnTo>
                  <a:pt x="4256484" y="572988"/>
                </a:lnTo>
                <a:cubicBezTo>
                  <a:pt x="4251523" y="572988"/>
                  <a:pt x="4251523" y="570508"/>
                  <a:pt x="4256484" y="565547"/>
                </a:cubicBezTo>
                <a:close/>
                <a:moveTo>
                  <a:pt x="4211836" y="565547"/>
                </a:moveTo>
                <a:lnTo>
                  <a:pt x="4211836" y="572988"/>
                </a:lnTo>
                <a:cubicBezTo>
                  <a:pt x="4211836" y="572988"/>
                  <a:pt x="4209355" y="572988"/>
                  <a:pt x="4204394" y="572988"/>
                </a:cubicBezTo>
                <a:cubicBezTo>
                  <a:pt x="4204394" y="568027"/>
                  <a:pt x="4206874" y="565547"/>
                  <a:pt x="4211836" y="565547"/>
                </a:cubicBezTo>
                <a:close/>
                <a:moveTo>
                  <a:pt x="4152304" y="565547"/>
                </a:moveTo>
                <a:cubicBezTo>
                  <a:pt x="4152304" y="565547"/>
                  <a:pt x="4152304" y="568027"/>
                  <a:pt x="4152304" y="572988"/>
                </a:cubicBezTo>
                <a:cubicBezTo>
                  <a:pt x="4152304" y="572988"/>
                  <a:pt x="4154785" y="572988"/>
                  <a:pt x="4159746" y="572988"/>
                </a:cubicBezTo>
                <a:cubicBezTo>
                  <a:pt x="4159746" y="568027"/>
                  <a:pt x="4159746" y="565547"/>
                  <a:pt x="4159746" y="565547"/>
                </a:cubicBezTo>
                <a:cubicBezTo>
                  <a:pt x="4154785" y="565547"/>
                  <a:pt x="4152304" y="565547"/>
                  <a:pt x="4152304" y="565547"/>
                </a:cubicBezTo>
                <a:close/>
                <a:moveTo>
                  <a:pt x="3906738" y="565547"/>
                </a:moveTo>
                <a:cubicBezTo>
                  <a:pt x="3901777" y="565547"/>
                  <a:pt x="3899296" y="568027"/>
                  <a:pt x="3899296" y="572988"/>
                </a:cubicBezTo>
                <a:cubicBezTo>
                  <a:pt x="3899296" y="572988"/>
                  <a:pt x="3901777" y="572988"/>
                  <a:pt x="3906738" y="572988"/>
                </a:cubicBezTo>
                <a:cubicBezTo>
                  <a:pt x="3906738" y="572988"/>
                  <a:pt x="3906738" y="570508"/>
                  <a:pt x="3906738" y="565547"/>
                </a:cubicBezTo>
                <a:close/>
                <a:moveTo>
                  <a:pt x="4740175" y="558105"/>
                </a:moveTo>
                <a:cubicBezTo>
                  <a:pt x="4740175" y="563066"/>
                  <a:pt x="4742656" y="565547"/>
                  <a:pt x="4747616" y="565547"/>
                </a:cubicBezTo>
                <a:lnTo>
                  <a:pt x="4732734" y="565547"/>
                </a:lnTo>
                <a:close/>
                <a:moveTo>
                  <a:pt x="4401591" y="558105"/>
                </a:moveTo>
                <a:cubicBezTo>
                  <a:pt x="4404072" y="558105"/>
                  <a:pt x="4405312" y="560585"/>
                  <a:pt x="4405312" y="565547"/>
                </a:cubicBezTo>
                <a:cubicBezTo>
                  <a:pt x="4405312" y="565547"/>
                  <a:pt x="4404072" y="564306"/>
                  <a:pt x="4401591" y="561826"/>
                </a:cubicBezTo>
                <a:cubicBezTo>
                  <a:pt x="4399111" y="559346"/>
                  <a:pt x="4399111" y="558105"/>
                  <a:pt x="4401591" y="558105"/>
                </a:cubicBezTo>
                <a:close/>
                <a:moveTo>
                  <a:pt x="4234160" y="558105"/>
                </a:moveTo>
                <a:cubicBezTo>
                  <a:pt x="4234160" y="558105"/>
                  <a:pt x="4231679" y="560585"/>
                  <a:pt x="4226718" y="565547"/>
                </a:cubicBezTo>
                <a:lnTo>
                  <a:pt x="4219277" y="565547"/>
                </a:lnTo>
                <a:close/>
                <a:moveTo>
                  <a:pt x="4122539" y="558105"/>
                </a:moveTo>
                <a:lnTo>
                  <a:pt x="4122539" y="565547"/>
                </a:lnTo>
                <a:lnTo>
                  <a:pt x="4137421" y="565547"/>
                </a:lnTo>
                <a:cubicBezTo>
                  <a:pt x="4132460" y="560585"/>
                  <a:pt x="4127500" y="558105"/>
                  <a:pt x="4122539" y="558105"/>
                </a:cubicBezTo>
                <a:close/>
                <a:moveTo>
                  <a:pt x="4025800" y="558105"/>
                </a:moveTo>
                <a:cubicBezTo>
                  <a:pt x="4025800" y="563066"/>
                  <a:pt x="4024560" y="565547"/>
                  <a:pt x="4022080" y="565547"/>
                </a:cubicBezTo>
                <a:cubicBezTo>
                  <a:pt x="4019599" y="565547"/>
                  <a:pt x="4019599" y="564306"/>
                  <a:pt x="4022080" y="561826"/>
                </a:cubicBezTo>
                <a:cubicBezTo>
                  <a:pt x="4024560" y="559346"/>
                  <a:pt x="4025800" y="558105"/>
                  <a:pt x="4025800" y="558105"/>
                </a:cubicBezTo>
                <a:close/>
                <a:moveTo>
                  <a:pt x="3932783" y="558105"/>
                </a:moveTo>
                <a:cubicBezTo>
                  <a:pt x="3930302" y="558105"/>
                  <a:pt x="3930302" y="559346"/>
                  <a:pt x="3932783" y="561826"/>
                </a:cubicBezTo>
                <a:cubicBezTo>
                  <a:pt x="3935263" y="564306"/>
                  <a:pt x="3936503" y="565547"/>
                  <a:pt x="3936503" y="565547"/>
                </a:cubicBezTo>
                <a:cubicBezTo>
                  <a:pt x="3936503" y="560585"/>
                  <a:pt x="3935263" y="558105"/>
                  <a:pt x="3932783" y="558105"/>
                </a:cubicBezTo>
                <a:close/>
                <a:moveTo>
                  <a:pt x="3653730" y="558105"/>
                </a:moveTo>
                <a:lnTo>
                  <a:pt x="3656809" y="561184"/>
                </a:lnTo>
                <a:lnTo>
                  <a:pt x="3654660" y="559035"/>
                </a:lnTo>
                <a:cubicBezTo>
                  <a:pt x="3654040" y="558416"/>
                  <a:pt x="3653730" y="558105"/>
                  <a:pt x="3653730" y="558105"/>
                </a:cubicBezTo>
                <a:close/>
                <a:moveTo>
                  <a:pt x="3609082" y="558105"/>
                </a:moveTo>
                <a:lnTo>
                  <a:pt x="3616523" y="565547"/>
                </a:lnTo>
                <a:cubicBezTo>
                  <a:pt x="3611562" y="570508"/>
                  <a:pt x="3606601" y="572988"/>
                  <a:pt x="3601640" y="572988"/>
                </a:cubicBezTo>
                <a:lnTo>
                  <a:pt x="3594199" y="565547"/>
                </a:lnTo>
                <a:cubicBezTo>
                  <a:pt x="3599159" y="565547"/>
                  <a:pt x="3604121" y="563066"/>
                  <a:pt x="3609082" y="558105"/>
                </a:cubicBezTo>
                <a:close/>
                <a:moveTo>
                  <a:pt x="3296542" y="558105"/>
                </a:moveTo>
                <a:lnTo>
                  <a:pt x="3303984" y="558105"/>
                </a:lnTo>
                <a:cubicBezTo>
                  <a:pt x="3299023" y="558105"/>
                  <a:pt x="3299023" y="560585"/>
                  <a:pt x="3303984" y="565547"/>
                </a:cubicBezTo>
                <a:lnTo>
                  <a:pt x="3296542" y="565547"/>
                </a:lnTo>
                <a:cubicBezTo>
                  <a:pt x="3286620" y="560585"/>
                  <a:pt x="3286620" y="558105"/>
                  <a:pt x="3296542" y="558105"/>
                </a:cubicBezTo>
                <a:close/>
                <a:moveTo>
                  <a:pt x="3192363" y="558105"/>
                </a:moveTo>
                <a:cubicBezTo>
                  <a:pt x="3197324" y="558105"/>
                  <a:pt x="3199804" y="559346"/>
                  <a:pt x="3199804" y="561826"/>
                </a:cubicBezTo>
                <a:cubicBezTo>
                  <a:pt x="3199804" y="564306"/>
                  <a:pt x="3197324" y="565547"/>
                  <a:pt x="3192363" y="565547"/>
                </a:cubicBezTo>
                <a:cubicBezTo>
                  <a:pt x="3187402" y="565547"/>
                  <a:pt x="3184921" y="565547"/>
                  <a:pt x="3184921" y="565547"/>
                </a:cubicBezTo>
                <a:close/>
                <a:moveTo>
                  <a:pt x="3513088" y="555129"/>
                </a:moveTo>
                <a:lnTo>
                  <a:pt x="3512343" y="558105"/>
                </a:lnTo>
                <a:cubicBezTo>
                  <a:pt x="3512343" y="556865"/>
                  <a:pt x="3512498" y="555935"/>
                  <a:pt x="3512808" y="555315"/>
                </a:cubicBezTo>
                <a:close/>
                <a:moveTo>
                  <a:pt x="4523444" y="553454"/>
                </a:moveTo>
                <a:cubicBezTo>
                  <a:pt x="4525305" y="552834"/>
                  <a:pt x="4526855" y="553144"/>
                  <a:pt x="4528095" y="554384"/>
                </a:cubicBezTo>
                <a:cubicBezTo>
                  <a:pt x="4530576" y="556864"/>
                  <a:pt x="4529336" y="560585"/>
                  <a:pt x="4524375" y="565547"/>
                </a:cubicBezTo>
                <a:lnTo>
                  <a:pt x="4516933" y="565547"/>
                </a:lnTo>
                <a:cubicBezTo>
                  <a:pt x="4516933" y="560585"/>
                  <a:pt x="4516933" y="558105"/>
                  <a:pt x="4516933" y="558105"/>
                </a:cubicBezTo>
                <a:cubicBezTo>
                  <a:pt x="4519414" y="555624"/>
                  <a:pt x="4521584" y="554075"/>
                  <a:pt x="4523444" y="553454"/>
                </a:cubicBezTo>
                <a:close/>
                <a:moveTo>
                  <a:pt x="4747616" y="552525"/>
                </a:moveTo>
                <a:cubicBezTo>
                  <a:pt x="4748857" y="552525"/>
                  <a:pt x="4750097" y="553144"/>
                  <a:pt x="4751337" y="554384"/>
                </a:cubicBezTo>
                <a:cubicBezTo>
                  <a:pt x="4753818" y="556864"/>
                  <a:pt x="4755058" y="559346"/>
                  <a:pt x="4755058" y="561826"/>
                </a:cubicBezTo>
                <a:cubicBezTo>
                  <a:pt x="4755058" y="564306"/>
                  <a:pt x="4752578" y="564306"/>
                  <a:pt x="4747616" y="561826"/>
                </a:cubicBezTo>
                <a:cubicBezTo>
                  <a:pt x="4742656" y="559346"/>
                  <a:pt x="4741416" y="556864"/>
                  <a:pt x="4743896" y="554384"/>
                </a:cubicBezTo>
                <a:cubicBezTo>
                  <a:pt x="4745136" y="553144"/>
                  <a:pt x="4746376" y="552525"/>
                  <a:pt x="4747616" y="552525"/>
                </a:cubicBezTo>
                <a:close/>
                <a:moveTo>
                  <a:pt x="5127128" y="550664"/>
                </a:moveTo>
                <a:lnTo>
                  <a:pt x="5127128" y="558105"/>
                </a:lnTo>
                <a:cubicBezTo>
                  <a:pt x="5122167" y="558105"/>
                  <a:pt x="5120927" y="556864"/>
                  <a:pt x="5123408" y="554384"/>
                </a:cubicBezTo>
                <a:cubicBezTo>
                  <a:pt x="5125888" y="551904"/>
                  <a:pt x="5127128" y="550664"/>
                  <a:pt x="5127128" y="550664"/>
                </a:cubicBezTo>
                <a:close/>
                <a:moveTo>
                  <a:pt x="4427636" y="550664"/>
                </a:moveTo>
                <a:lnTo>
                  <a:pt x="4435078" y="550664"/>
                </a:lnTo>
                <a:cubicBezTo>
                  <a:pt x="4435078" y="555625"/>
                  <a:pt x="4437558" y="555625"/>
                  <a:pt x="4442519" y="550664"/>
                </a:cubicBezTo>
                <a:cubicBezTo>
                  <a:pt x="4447480" y="550664"/>
                  <a:pt x="4449961" y="553144"/>
                  <a:pt x="4449961" y="558105"/>
                </a:cubicBezTo>
                <a:cubicBezTo>
                  <a:pt x="4449961" y="558105"/>
                  <a:pt x="4452441" y="558105"/>
                  <a:pt x="4457402" y="558105"/>
                </a:cubicBezTo>
                <a:cubicBezTo>
                  <a:pt x="4462363" y="558105"/>
                  <a:pt x="4464843" y="560585"/>
                  <a:pt x="4464843" y="565547"/>
                </a:cubicBezTo>
                <a:cubicBezTo>
                  <a:pt x="4464843" y="565547"/>
                  <a:pt x="4457402" y="563066"/>
                  <a:pt x="4442519" y="558105"/>
                </a:cubicBezTo>
                <a:cubicBezTo>
                  <a:pt x="4432597" y="558105"/>
                  <a:pt x="4427636" y="555625"/>
                  <a:pt x="4427636" y="550664"/>
                </a:cubicBezTo>
                <a:close/>
                <a:moveTo>
                  <a:pt x="4252763" y="550664"/>
                </a:moveTo>
                <a:cubicBezTo>
                  <a:pt x="4255244" y="550664"/>
                  <a:pt x="4256484" y="550664"/>
                  <a:pt x="4256484" y="550664"/>
                </a:cubicBezTo>
                <a:cubicBezTo>
                  <a:pt x="4256484" y="550664"/>
                  <a:pt x="4256484" y="553144"/>
                  <a:pt x="4256484" y="558105"/>
                </a:cubicBezTo>
                <a:cubicBezTo>
                  <a:pt x="4256484" y="563066"/>
                  <a:pt x="4254004" y="563066"/>
                  <a:pt x="4249043" y="558105"/>
                </a:cubicBezTo>
                <a:cubicBezTo>
                  <a:pt x="4249043" y="553144"/>
                  <a:pt x="4250283" y="550664"/>
                  <a:pt x="4252763" y="550664"/>
                </a:cubicBezTo>
                <a:close/>
                <a:moveTo>
                  <a:pt x="3743027" y="550664"/>
                </a:moveTo>
                <a:lnTo>
                  <a:pt x="3750468" y="565547"/>
                </a:lnTo>
                <a:lnTo>
                  <a:pt x="3743027" y="558105"/>
                </a:lnTo>
                <a:close/>
                <a:moveTo>
                  <a:pt x="3545830" y="550664"/>
                </a:moveTo>
                <a:cubicBezTo>
                  <a:pt x="3548310" y="550664"/>
                  <a:pt x="3549550" y="550664"/>
                  <a:pt x="3549550" y="550664"/>
                </a:cubicBezTo>
                <a:cubicBezTo>
                  <a:pt x="3554511" y="550664"/>
                  <a:pt x="3554511" y="553144"/>
                  <a:pt x="3549550" y="558105"/>
                </a:cubicBezTo>
                <a:lnTo>
                  <a:pt x="3542109" y="558105"/>
                </a:lnTo>
                <a:cubicBezTo>
                  <a:pt x="3542109" y="553144"/>
                  <a:pt x="3543349" y="550664"/>
                  <a:pt x="3545830" y="550664"/>
                </a:cubicBezTo>
                <a:close/>
                <a:moveTo>
                  <a:pt x="4985741" y="543222"/>
                </a:moveTo>
                <a:lnTo>
                  <a:pt x="4993183" y="550664"/>
                </a:lnTo>
                <a:lnTo>
                  <a:pt x="4970859" y="558105"/>
                </a:lnTo>
                <a:cubicBezTo>
                  <a:pt x="4970859" y="558105"/>
                  <a:pt x="4972099" y="556864"/>
                  <a:pt x="4974579" y="554384"/>
                </a:cubicBezTo>
                <a:cubicBezTo>
                  <a:pt x="4977059" y="551904"/>
                  <a:pt x="4980780" y="548184"/>
                  <a:pt x="4985741" y="543222"/>
                </a:cubicBezTo>
                <a:close/>
                <a:moveTo>
                  <a:pt x="4658320" y="543222"/>
                </a:moveTo>
                <a:lnTo>
                  <a:pt x="4673203" y="550664"/>
                </a:lnTo>
                <a:lnTo>
                  <a:pt x="4680644" y="550664"/>
                </a:lnTo>
                <a:lnTo>
                  <a:pt x="4688086" y="558105"/>
                </a:lnTo>
                <a:lnTo>
                  <a:pt x="4673203" y="558105"/>
                </a:lnTo>
                <a:cubicBezTo>
                  <a:pt x="4668242" y="558105"/>
                  <a:pt x="4664521" y="556864"/>
                  <a:pt x="4662041" y="554384"/>
                </a:cubicBezTo>
                <a:cubicBezTo>
                  <a:pt x="4659560" y="551904"/>
                  <a:pt x="4658320" y="550664"/>
                  <a:pt x="4658320" y="550664"/>
                </a:cubicBezTo>
                <a:close/>
                <a:moveTo>
                  <a:pt x="4375546" y="543222"/>
                </a:moveTo>
                <a:lnTo>
                  <a:pt x="4375546" y="550664"/>
                </a:lnTo>
                <a:cubicBezTo>
                  <a:pt x="4375546" y="550664"/>
                  <a:pt x="4373066" y="550664"/>
                  <a:pt x="4368105" y="550664"/>
                </a:cubicBezTo>
                <a:close/>
                <a:moveTo>
                  <a:pt x="4316015" y="543222"/>
                </a:moveTo>
                <a:cubicBezTo>
                  <a:pt x="4316015" y="543222"/>
                  <a:pt x="4316015" y="545702"/>
                  <a:pt x="4316015" y="550664"/>
                </a:cubicBezTo>
                <a:lnTo>
                  <a:pt x="4316015" y="558105"/>
                </a:lnTo>
                <a:cubicBezTo>
                  <a:pt x="4311054" y="558105"/>
                  <a:pt x="4309814" y="555625"/>
                  <a:pt x="4312295" y="550664"/>
                </a:cubicBezTo>
                <a:cubicBezTo>
                  <a:pt x="4314775" y="545702"/>
                  <a:pt x="4316015" y="543222"/>
                  <a:pt x="4316015" y="543222"/>
                </a:cubicBezTo>
                <a:close/>
                <a:moveTo>
                  <a:pt x="3880693" y="543222"/>
                </a:moveTo>
                <a:cubicBezTo>
                  <a:pt x="3878212" y="543222"/>
                  <a:pt x="3875732" y="544463"/>
                  <a:pt x="3873251" y="546943"/>
                </a:cubicBezTo>
                <a:cubicBezTo>
                  <a:pt x="3870771" y="549423"/>
                  <a:pt x="3869531" y="553144"/>
                  <a:pt x="3869531" y="558105"/>
                </a:cubicBezTo>
                <a:lnTo>
                  <a:pt x="3876972" y="550664"/>
                </a:lnTo>
                <a:cubicBezTo>
                  <a:pt x="3881933" y="545702"/>
                  <a:pt x="3883173" y="543222"/>
                  <a:pt x="3880693" y="543222"/>
                </a:cubicBezTo>
                <a:close/>
                <a:moveTo>
                  <a:pt x="3720703" y="543222"/>
                </a:moveTo>
                <a:cubicBezTo>
                  <a:pt x="3725664" y="543222"/>
                  <a:pt x="3728144" y="544463"/>
                  <a:pt x="3728144" y="546943"/>
                </a:cubicBezTo>
                <a:cubicBezTo>
                  <a:pt x="3728144" y="549423"/>
                  <a:pt x="3726904" y="550664"/>
                  <a:pt x="3724423" y="550664"/>
                </a:cubicBezTo>
                <a:cubicBezTo>
                  <a:pt x="3721943" y="550664"/>
                  <a:pt x="3720703" y="548184"/>
                  <a:pt x="3720703" y="543222"/>
                </a:cubicBezTo>
                <a:close/>
                <a:moveTo>
                  <a:pt x="3460253" y="543222"/>
                </a:moveTo>
                <a:cubicBezTo>
                  <a:pt x="3465214" y="548184"/>
                  <a:pt x="3470175" y="550664"/>
                  <a:pt x="3475136" y="550664"/>
                </a:cubicBezTo>
                <a:lnTo>
                  <a:pt x="3482578" y="558105"/>
                </a:lnTo>
                <a:lnTo>
                  <a:pt x="3467695" y="558105"/>
                </a:lnTo>
                <a:cubicBezTo>
                  <a:pt x="3462734" y="563066"/>
                  <a:pt x="3457773" y="563066"/>
                  <a:pt x="3452812" y="558105"/>
                </a:cubicBezTo>
                <a:close/>
                <a:moveTo>
                  <a:pt x="3526296" y="538571"/>
                </a:moveTo>
                <a:cubicBezTo>
                  <a:pt x="3528156" y="537952"/>
                  <a:pt x="3529706" y="538262"/>
                  <a:pt x="3530947" y="539502"/>
                </a:cubicBezTo>
                <a:cubicBezTo>
                  <a:pt x="3533428" y="541982"/>
                  <a:pt x="3532187" y="543222"/>
                  <a:pt x="3527226" y="543222"/>
                </a:cubicBezTo>
                <a:lnTo>
                  <a:pt x="3527226" y="550664"/>
                </a:lnTo>
                <a:lnTo>
                  <a:pt x="3534667" y="550664"/>
                </a:lnTo>
                <a:lnTo>
                  <a:pt x="3527226" y="565547"/>
                </a:lnTo>
                <a:lnTo>
                  <a:pt x="3519785" y="558105"/>
                </a:lnTo>
                <a:cubicBezTo>
                  <a:pt x="3517304" y="555624"/>
                  <a:pt x="3515444" y="554384"/>
                  <a:pt x="3514204" y="554384"/>
                </a:cubicBezTo>
                <a:lnTo>
                  <a:pt x="3513088" y="555129"/>
                </a:lnTo>
                <a:lnTo>
                  <a:pt x="3514204" y="550664"/>
                </a:lnTo>
                <a:cubicBezTo>
                  <a:pt x="3515444" y="548184"/>
                  <a:pt x="3517304" y="545703"/>
                  <a:pt x="3519785" y="543222"/>
                </a:cubicBezTo>
                <a:cubicBezTo>
                  <a:pt x="3522265" y="540742"/>
                  <a:pt x="3524435" y="539192"/>
                  <a:pt x="3526296" y="538571"/>
                </a:cubicBezTo>
                <a:close/>
                <a:moveTo>
                  <a:pt x="5008066" y="535781"/>
                </a:moveTo>
                <a:lnTo>
                  <a:pt x="5022949" y="535781"/>
                </a:lnTo>
                <a:cubicBezTo>
                  <a:pt x="5017987" y="535781"/>
                  <a:pt x="5015507" y="538261"/>
                  <a:pt x="5015507" y="543222"/>
                </a:cubicBezTo>
                <a:close/>
                <a:moveTo>
                  <a:pt x="4959697" y="535781"/>
                </a:moveTo>
                <a:cubicBezTo>
                  <a:pt x="4962177" y="535781"/>
                  <a:pt x="4963417" y="538261"/>
                  <a:pt x="4963417" y="543222"/>
                </a:cubicBezTo>
                <a:lnTo>
                  <a:pt x="4955976" y="550664"/>
                </a:lnTo>
                <a:cubicBezTo>
                  <a:pt x="4955976" y="555625"/>
                  <a:pt x="4958456" y="558105"/>
                  <a:pt x="4963417" y="558105"/>
                </a:cubicBezTo>
                <a:lnTo>
                  <a:pt x="4955976" y="565547"/>
                </a:lnTo>
                <a:cubicBezTo>
                  <a:pt x="4951015" y="570508"/>
                  <a:pt x="4947294" y="572988"/>
                  <a:pt x="4944814" y="572988"/>
                </a:cubicBezTo>
                <a:cubicBezTo>
                  <a:pt x="4942334" y="572988"/>
                  <a:pt x="4939852" y="574229"/>
                  <a:pt x="4937372" y="576709"/>
                </a:cubicBezTo>
                <a:cubicBezTo>
                  <a:pt x="4934892" y="579189"/>
                  <a:pt x="4934892" y="581670"/>
                  <a:pt x="4937372" y="584150"/>
                </a:cubicBezTo>
                <a:cubicBezTo>
                  <a:pt x="4939852" y="586630"/>
                  <a:pt x="4938613" y="590351"/>
                  <a:pt x="4933652" y="595312"/>
                </a:cubicBezTo>
                <a:cubicBezTo>
                  <a:pt x="4923730" y="595312"/>
                  <a:pt x="4916289" y="595312"/>
                  <a:pt x="4911327" y="595312"/>
                </a:cubicBezTo>
                <a:lnTo>
                  <a:pt x="4918769" y="587871"/>
                </a:lnTo>
                <a:cubicBezTo>
                  <a:pt x="4918769" y="592832"/>
                  <a:pt x="4921249" y="592832"/>
                  <a:pt x="4926210" y="587871"/>
                </a:cubicBezTo>
                <a:cubicBezTo>
                  <a:pt x="4931172" y="582909"/>
                  <a:pt x="4931172" y="580429"/>
                  <a:pt x="4926210" y="580429"/>
                </a:cubicBezTo>
                <a:lnTo>
                  <a:pt x="4933652" y="572988"/>
                </a:lnTo>
                <a:cubicBezTo>
                  <a:pt x="4938613" y="568027"/>
                  <a:pt x="4943573" y="565547"/>
                  <a:pt x="4948534" y="565547"/>
                </a:cubicBezTo>
                <a:cubicBezTo>
                  <a:pt x="4953496" y="565547"/>
                  <a:pt x="4954735" y="563066"/>
                  <a:pt x="4952255" y="558105"/>
                </a:cubicBezTo>
                <a:cubicBezTo>
                  <a:pt x="4949775" y="553144"/>
                  <a:pt x="4946054" y="550664"/>
                  <a:pt x="4941093" y="550664"/>
                </a:cubicBezTo>
                <a:lnTo>
                  <a:pt x="4933652" y="550664"/>
                </a:lnTo>
                <a:lnTo>
                  <a:pt x="4941093" y="543222"/>
                </a:lnTo>
                <a:cubicBezTo>
                  <a:pt x="4946054" y="543222"/>
                  <a:pt x="4949775" y="543222"/>
                  <a:pt x="4952255" y="543222"/>
                </a:cubicBezTo>
                <a:cubicBezTo>
                  <a:pt x="4954735" y="543222"/>
                  <a:pt x="4955976" y="541982"/>
                  <a:pt x="4955976" y="539502"/>
                </a:cubicBezTo>
                <a:cubicBezTo>
                  <a:pt x="4955976" y="537022"/>
                  <a:pt x="4957216" y="535781"/>
                  <a:pt x="4959697" y="535781"/>
                </a:cubicBezTo>
                <a:close/>
                <a:moveTo>
                  <a:pt x="4442519" y="535781"/>
                </a:moveTo>
                <a:cubicBezTo>
                  <a:pt x="4447480" y="540742"/>
                  <a:pt x="4444999" y="543222"/>
                  <a:pt x="4435078" y="543222"/>
                </a:cubicBezTo>
                <a:cubicBezTo>
                  <a:pt x="4435078" y="538261"/>
                  <a:pt x="4437558" y="535781"/>
                  <a:pt x="4442519" y="535781"/>
                </a:cubicBezTo>
                <a:close/>
                <a:moveTo>
                  <a:pt x="4390429" y="535781"/>
                </a:moveTo>
                <a:cubicBezTo>
                  <a:pt x="4390429" y="540742"/>
                  <a:pt x="4390429" y="543222"/>
                  <a:pt x="4390429" y="543222"/>
                </a:cubicBezTo>
                <a:cubicBezTo>
                  <a:pt x="4390429" y="548184"/>
                  <a:pt x="4390429" y="550664"/>
                  <a:pt x="4390429" y="550664"/>
                </a:cubicBezTo>
                <a:cubicBezTo>
                  <a:pt x="4385468" y="550664"/>
                  <a:pt x="4382988" y="548184"/>
                  <a:pt x="4382988" y="543222"/>
                </a:cubicBezTo>
                <a:cubicBezTo>
                  <a:pt x="4382988" y="538261"/>
                  <a:pt x="4385468" y="535781"/>
                  <a:pt x="4390429" y="535781"/>
                </a:cubicBezTo>
                <a:close/>
                <a:moveTo>
                  <a:pt x="4301132" y="535781"/>
                </a:moveTo>
                <a:cubicBezTo>
                  <a:pt x="4306093" y="540742"/>
                  <a:pt x="4307333" y="543222"/>
                  <a:pt x="4304853" y="543222"/>
                </a:cubicBezTo>
                <a:cubicBezTo>
                  <a:pt x="4302373" y="543222"/>
                  <a:pt x="4301132" y="543222"/>
                  <a:pt x="4301132" y="543222"/>
                </a:cubicBezTo>
                <a:cubicBezTo>
                  <a:pt x="4301132" y="543222"/>
                  <a:pt x="4301132" y="540742"/>
                  <a:pt x="4301132" y="535781"/>
                </a:cubicBezTo>
                <a:close/>
                <a:moveTo>
                  <a:pt x="4211836" y="535781"/>
                </a:moveTo>
                <a:cubicBezTo>
                  <a:pt x="4211836" y="535781"/>
                  <a:pt x="4211836" y="537022"/>
                  <a:pt x="4211836" y="539502"/>
                </a:cubicBezTo>
                <a:cubicBezTo>
                  <a:pt x="4211836" y="541982"/>
                  <a:pt x="4210595" y="543222"/>
                  <a:pt x="4208115" y="543222"/>
                </a:cubicBezTo>
                <a:cubicBezTo>
                  <a:pt x="4205634" y="543222"/>
                  <a:pt x="4206874" y="540742"/>
                  <a:pt x="4211836" y="535781"/>
                </a:cubicBezTo>
                <a:close/>
                <a:moveTo>
                  <a:pt x="4107656" y="535781"/>
                </a:moveTo>
                <a:lnTo>
                  <a:pt x="4100214" y="543222"/>
                </a:lnTo>
                <a:cubicBezTo>
                  <a:pt x="4095253" y="538261"/>
                  <a:pt x="4097734" y="535781"/>
                  <a:pt x="4107656" y="535781"/>
                </a:cubicBezTo>
                <a:close/>
                <a:moveTo>
                  <a:pt x="4025800" y="535781"/>
                </a:moveTo>
                <a:cubicBezTo>
                  <a:pt x="4025800" y="545702"/>
                  <a:pt x="4023320" y="548184"/>
                  <a:pt x="4018359" y="543222"/>
                </a:cubicBezTo>
                <a:close/>
                <a:moveTo>
                  <a:pt x="3817441" y="535781"/>
                </a:moveTo>
                <a:cubicBezTo>
                  <a:pt x="3822402" y="535781"/>
                  <a:pt x="3824882" y="538261"/>
                  <a:pt x="3824882" y="543222"/>
                </a:cubicBezTo>
                <a:cubicBezTo>
                  <a:pt x="3824882" y="548184"/>
                  <a:pt x="3823642" y="550664"/>
                  <a:pt x="3821162" y="550664"/>
                </a:cubicBezTo>
                <a:cubicBezTo>
                  <a:pt x="3818681" y="550664"/>
                  <a:pt x="3817441" y="553144"/>
                  <a:pt x="3817441" y="558105"/>
                </a:cubicBezTo>
                <a:lnTo>
                  <a:pt x="3832324" y="543222"/>
                </a:lnTo>
                <a:lnTo>
                  <a:pt x="3839765" y="535781"/>
                </a:lnTo>
                <a:cubicBezTo>
                  <a:pt x="3839765" y="540742"/>
                  <a:pt x="3839765" y="545702"/>
                  <a:pt x="3839765" y="550664"/>
                </a:cubicBezTo>
                <a:cubicBezTo>
                  <a:pt x="3834804" y="550664"/>
                  <a:pt x="3833564" y="553144"/>
                  <a:pt x="3836044" y="558105"/>
                </a:cubicBezTo>
                <a:cubicBezTo>
                  <a:pt x="3838525" y="563066"/>
                  <a:pt x="3839765" y="568027"/>
                  <a:pt x="3839765" y="572988"/>
                </a:cubicBezTo>
                <a:lnTo>
                  <a:pt x="3832324" y="565547"/>
                </a:lnTo>
                <a:cubicBezTo>
                  <a:pt x="3832324" y="560585"/>
                  <a:pt x="3829843" y="560585"/>
                  <a:pt x="3824882" y="565547"/>
                </a:cubicBezTo>
                <a:cubicBezTo>
                  <a:pt x="3824882" y="570508"/>
                  <a:pt x="3823642" y="572988"/>
                  <a:pt x="3821162" y="572988"/>
                </a:cubicBezTo>
                <a:cubicBezTo>
                  <a:pt x="3818681" y="572988"/>
                  <a:pt x="3814960" y="572988"/>
                  <a:pt x="3809999" y="572988"/>
                </a:cubicBezTo>
                <a:cubicBezTo>
                  <a:pt x="3805038" y="572988"/>
                  <a:pt x="3802558" y="574229"/>
                  <a:pt x="3802558" y="576709"/>
                </a:cubicBezTo>
                <a:cubicBezTo>
                  <a:pt x="3802558" y="579189"/>
                  <a:pt x="3800078" y="577949"/>
                  <a:pt x="3795117" y="572988"/>
                </a:cubicBezTo>
                <a:lnTo>
                  <a:pt x="3787675" y="580429"/>
                </a:lnTo>
                <a:cubicBezTo>
                  <a:pt x="3792636" y="580429"/>
                  <a:pt x="3795117" y="582909"/>
                  <a:pt x="3795117" y="587871"/>
                </a:cubicBezTo>
                <a:cubicBezTo>
                  <a:pt x="3790156" y="587871"/>
                  <a:pt x="3777753" y="587871"/>
                  <a:pt x="3757910" y="587871"/>
                </a:cubicBezTo>
                <a:lnTo>
                  <a:pt x="3765351" y="580429"/>
                </a:lnTo>
                <a:cubicBezTo>
                  <a:pt x="3770312" y="580429"/>
                  <a:pt x="3772792" y="577949"/>
                  <a:pt x="3772792" y="572988"/>
                </a:cubicBezTo>
                <a:lnTo>
                  <a:pt x="3772792" y="565547"/>
                </a:lnTo>
                <a:cubicBezTo>
                  <a:pt x="3777753" y="565547"/>
                  <a:pt x="3780234" y="564306"/>
                  <a:pt x="3780234" y="561826"/>
                </a:cubicBezTo>
                <a:cubicBezTo>
                  <a:pt x="3780234" y="559346"/>
                  <a:pt x="3777753" y="555625"/>
                  <a:pt x="3772792" y="550664"/>
                </a:cubicBezTo>
                <a:lnTo>
                  <a:pt x="3795117" y="543222"/>
                </a:lnTo>
                <a:cubicBezTo>
                  <a:pt x="3800078" y="543222"/>
                  <a:pt x="3805038" y="541982"/>
                  <a:pt x="3809999" y="539502"/>
                </a:cubicBezTo>
                <a:cubicBezTo>
                  <a:pt x="3814960" y="537022"/>
                  <a:pt x="3817441" y="535781"/>
                  <a:pt x="3817441" y="535781"/>
                </a:cubicBezTo>
                <a:close/>
                <a:moveTo>
                  <a:pt x="3750468" y="535781"/>
                </a:moveTo>
                <a:lnTo>
                  <a:pt x="3757910" y="535781"/>
                </a:lnTo>
                <a:lnTo>
                  <a:pt x="3750468" y="543222"/>
                </a:lnTo>
                <a:close/>
                <a:moveTo>
                  <a:pt x="3705820" y="535781"/>
                </a:moveTo>
                <a:lnTo>
                  <a:pt x="3690937" y="550664"/>
                </a:lnTo>
                <a:cubicBezTo>
                  <a:pt x="3685976" y="550664"/>
                  <a:pt x="3685976" y="553144"/>
                  <a:pt x="3690937" y="558105"/>
                </a:cubicBezTo>
                <a:lnTo>
                  <a:pt x="3683496" y="565547"/>
                </a:lnTo>
                <a:cubicBezTo>
                  <a:pt x="3683496" y="565547"/>
                  <a:pt x="3684736" y="565547"/>
                  <a:pt x="3687216" y="565547"/>
                </a:cubicBezTo>
                <a:cubicBezTo>
                  <a:pt x="3689697" y="565547"/>
                  <a:pt x="3693418" y="565547"/>
                  <a:pt x="3698378" y="565547"/>
                </a:cubicBezTo>
                <a:cubicBezTo>
                  <a:pt x="3703339" y="565547"/>
                  <a:pt x="3705820" y="563066"/>
                  <a:pt x="3705820" y="558105"/>
                </a:cubicBezTo>
                <a:cubicBezTo>
                  <a:pt x="3705820" y="553144"/>
                  <a:pt x="3705820" y="550664"/>
                  <a:pt x="3705820" y="550664"/>
                </a:cubicBezTo>
                <a:cubicBezTo>
                  <a:pt x="3705820" y="550664"/>
                  <a:pt x="3708300" y="550664"/>
                  <a:pt x="3713261" y="550664"/>
                </a:cubicBezTo>
                <a:lnTo>
                  <a:pt x="3720703" y="550664"/>
                </a:lnTo>
                <a:cubicBezTo>
                  <a:pt x="3725664" y="550664"/>
                  <a:pt x="3726904" y="553144"/>
                  <a:pt x="3724423" y="558105"/>
                </a:cubicBezTo>
                <a:cubicBezTo>
                  <a:pt x="3721943" y="563066"/>
                  <a:pt x="3720703" y="563066"/>
                  <a:pt x="3720703" y="558105"/>
                </a:cubicBezTo>
                <a:lnTo>
                  <a:pt x="3713261" y="565547"/>
                </a:lnTo>
                <a:cubicBezTo>
                  <a:pt x="3713261" y="565547"/>
                  <a:pt x="3713261" y="566787"/>
                  <a:pt x="3713261" y="569267"/>
                </a:cubicBezTo>
                <a:cubicBezTo>
                  <a:pt x="3713261" y="571747"/>
                  <a:pt x="3710781" y="572988"/>
                  <a:pt x="3705820" y="572988"/>
                </a:cubicBezTo>
                <a:lnTo>
                  <a:pt x="3690937" y="572988"/>
                </a:lnTo>
                <a:lnTo>
                  <a:pt x="3668613" y="580429"/>
                </a:lnTo>
                <a:lnTo>
                  <a:pt x="3661171" y="587871"/>
                </a:lnTo>
                <a:cubicBezTo>
                  <a:pt x="3666132" y="592832"/>
                  <a:pt x="3673573" y="592832"/>
                  <a:pt x="3683496" y="587871"/>
                </a:cubicBezTo>
                <a:lnTo>
                  <a:pt x="3698378" y="595312"/>
                </a:lnTo>
                <a:lnTo>
                  <a:pt x="3690937" y="595312"/>
                </a:lnTo>
                <a:cubicBezTo>
                  <a:pt x="3690937" y="600273"/>
                  <a:pt x="3688456" y="602754"/>
                  <a:pt x="3683496" y="602754"/>
                </a:cubicBezTo>
                <a:cubicBezTo>
                  <a:pt x="3678535" y="602754"/>
                  <a:pt x="3673573" y="603994"/>
                  <a:pt x="3668613" y="606474"/>
                </a:cubicBezTo>
                <a:cubicBezTo>
                  <a:pt x="3663652" y="608954"/>
                  <a:pt x="3658691" y="607715"/>
                  <a:pt x="3653730" y="602754"/>
                </a:cubicBezTo>
                <a:cubicBezTo>
                  <a:pt x="3648769" y="602754"/>
                  <a:pt x="3645048" y="602754"/>
                  <a:pt x="3642568" y="602754"/>
                </a:cubicBezTo>
                <a:cubicBezTo>
                  <a:pt x="3640087" y="602754"/>
                  <a:pt x="3638847" y="602754"/>
                  <a:pt x="3638847" y="602754"/>
                </a:cubicBezTo>
                <a:cubicBezTo>
                  <a:pt x="3638847" y="607715"/>
                  <a:pt x="3641328" y="610195"/>
                  <a:pt x="3646289" y="610195"/>
                </a:cubicBezTo>
                <a:lnTo>
                  <a:pt x="3646289" y="617636"/>
                </a:lnTo>
                <a:lnTo>
                  <a:pt x="3638847" y="610195"/>
                </a:lnTo>
                <a:cubicBezTo>
                  <a:pt x="3638847" y="607714"/>
                  <a:pt x="3638227" y="605234"/>
                  <a:pt x="3636987" y="602754"/>
                </a:cubicBezTo>
                <a:lnTo>
                  <a:pt x="3634840" y="599892"/>
                </a:lnTo>
                <a:lnTo>
                  <a:pt x="3642568" y="599033"/>
                </a:lnTo>
                <a:cubicBezTo>
                  <a:pt x="3650009" y="596553"/>
                  <a:pt x="3653730" y="590351"/>
                  <a:pt x="3653730" y="580429"/>
                </a:cubicBezTo>
                <a:cubicBezTo>
                  <a:pt x="3653730" y="580429"/>
                  <a:pt x="3654970" y="579189"/>
                  <a:pt x="3657451" y="576709"/>
                </a:cubicBezTo>
                <a:cubicBezTo>
                  <a:pt x="3659931" y="574229"/>
                  <a:pt x="3661171" y="570508"/>
                  <a:pt x="3661171" y="565547"/>
                </a:cubicBezTo>
                <a:lnTo>
                  <a:pt x="3656809" y="561184"/>
                </a:lnTo>
                <a:lnTo>
                  <a:pt x="3657451" y="561826"/>
                </a:lnTo>
                <a:cubicBezTo>
                  <a:pt x="3659931" y="564306"/>
                  <a:pt x="3663652" y="563066"/>
                  <a:pt x="3668613" y="558105"/>
                </a:cubicBezTo>
                <a:lnTo>
                  <a:pt x="3668613" y="550664"/>
                </a:lnTo>
                <a:cubicBezTo>
                  <a:pt x="3663652" y="545702"/>
                  <a:pt x="3661171" y="543222"/>
                  <a:pt x="3661171" y="543222"/>
                </a:cubicBezTo>
                <a:cubicBezTo>
                  <a:pt x="3661171" y="543222"/>
                  <a:pt x="3663652" y="543222"/>
                  <a:pt x="3668613" y="543222"/>
                </a:cubicBezTo>
                <a:cubicBezTo>
                  <a:pt x="3673573" y="543222"/>
                  <a:pt x="3678535" y="543222"/>
                  <a:pt x="3683496" y="543222"/>
                </a:cubicBezTo>
                <a:cubicBezTo>
                  <a:pt x="3688456" y="543222"/>
                  <a:pt x="3692177" y="541982"/>
                  <a:pt x="3694658" y="539502"/>
                </a:cubicBezTo>
                <a:cubicBezTo>
                  <a:pt x="3697138" y="537022"/>
                  <a:pt x="3700859" y="535781"/>
                  <a:pt x="3705820" y="535781"/>
                </a:cubicBezTo>
                <a:close/>
                <a:moveTo>
                  <a:pt x="4464843" y="532060"/>
                </a:moveTo>
                <a:cubicBezTo>
                  <a:pt x="4467324" y="532060"/>
                  <a:pt x="4469804" y="533300"/>
                  <a:pt x="4472285" y="535781"/>
                </a:cubicBezTo>
                <a:cubicBezTo>
                  <a:pt x="4467324" y="535781"/>
                  <a:pt x="4462363" y="538261"/>
                  <a:pt x="4457402" y="543222"/>
                </a:cubicBezTo>
                <a:lnTo>
                  <a:pt x="4442519" y="535781"/>
                </a:lnTo>
                <a:lnTo>
                  <a:pt x="4449961" y="535781"/>
                </a:lnTo>
                <a:lnTo>
                  <a:pt x="4457402" y="535781"/>
                </a:lnTo>
                <a:cubicBezTo>
                  <a:pt x="4459883" y="533300"/>
                  <a:pt x="4462363" y="532060"/>
                  <a:pt x="4464843" y="532060"/>
                </a:cubicBezTo>
                <a:close/>
                <a:moveTo>
                  <a:pt x="4139282" y="531130"/>
                </a:moveTo>
                <a:cubicBezTo>
                  <a:pt x="4140522" y="530510"/>
                  <a:pt x="4142382" y="530820"/>
                  <a:pt x="4144863" y="532060"/>
                </a:cubicBezTo>
                <a:cubicBezTo>
                  <a:pt x="4149824" y="534540"/>
                  <a:pt x="4154785" y="535781"/>
                  <a:pt x="4159746" y="535781"/>
                </a:cubicBezTo>
                <a:cubicBezTo>
                  <a:pt x="4159746" y="545702"/>
                  <a:pt x="4162226" y="550664"/>
                  <a:pt x="4167187" y="550664"/>
                </a:cubicBezTo>
                <a:cubicBezTo>
                  <a:pt x="4172148" y="550664"/>
                  <a:pt x="4177109" y="550664"/>
                  <a:pt x="4182070" y="550664"/>
                </a:cubicBezTo>
                <a:lnTo>
                  <a:pt x="4174628" y="558105"/>
                </a:lnTo>
                <a:cubicBezTo>
                  <a:pt x="4174628" y="558105"/>
                  <a:pt x="4174628" y="560585"/>
                  <a:pt x="4174628" y="565547"/>
                </a:cubicBezTo>
                <a:cubicBezTo>
                  <a:pt x="4174628" y="570508"/>
                  <a:pt x="4174628" y="575468"/>
                  <a:pt x="4174628" y="580429"/>
                </a:cubicBezTo>
                <a:lnTo>
                  <a:pt x="4182070" y="595312"/>
                </a:lnTo>
                <a:cubicBezTo>
                  <a:pt x="4177109" y="590351"/>
                  <a:pt x="4173388" y="589111"/>
                  <a:pt x="4170908" y="591591"/>
                </a:cubicBezTo>
                <a:cubicBezTo>
                  <a:pt x="4168427" y="594072"/>
                  <a:pt x="4165947" y="595312"/>
                  <a:pt x="4163466" y="595312"/>
                </a:cubicBezTo>
                <a:cubicBezTo>
                  <a:pt x="4160986" y="595312"/>
                  <a:pt x="4157265" y="595312"/>
                  <a:pt x="4152304" y="595312"/>
                </a:cubicBezTo>
                <a:cubicBezTo>
                  <a:pt x="4147343" y="595312"/>
                  <a:pt x="4142382" y="595312"/>
                  <a:pt x="4137421" y="595312"/>
                </a:cubicBezTo>
                <a:lnTo>
                  <a:pt x="4129980" y="602754"/>
                </a:lnTo>
                <a:cubicBezTo>
                  <a:pt x="4134941" y="602754"/>
                  <a:pt x="4139902" y="602754"/>
                  <a:pt x="4144863" y="602754"/>
                </a:cubicBezTo>
                <a:cubicBezTo>
                  <a:pt x="4149824" y="602754"/>
                  <a:pt x="4153545" y="603994"/>
                  <a:pt x="4156025" y="606474"/>
                </a:cubicBezTo>
                <a:cubicBezTo>
                  <a:pt x="4158505" y="608954"/>
                  <a:pt x="4162226" y="610195"/>
                  <a:pt x="4167187" y="610195"/>
                </a:cubicBezTo>
                <a:cubicBezTo>
                  <a:pt x="4167187" y="610195"/>
                  <a:pt x="4167187" y="611436"/>
                  <a:pt x="4167187" y="613916"/>
                </a:cubicBezTo>
                <a:cubicBezTo>
                  <a:pt x="4167187" y="616396"/>
                  <a:pt x="4164707" y="617636"/>
                  <a:pt x="4159746" y="617636"/>
                </a:cubicBezTo>
                <a:cubicBezTo>
                  <a:pt x="4154785" y="617636"/>
                  <a:pt x="4152304" y="620116"/>
                  <a:pt x="4152304" y="625078"/>
                </a:cubicBezTo>
                <a:lnTo>
                  <a:pt x="4144863" y="632519"/>
                </a:lnTo>
                <a:lnTo>
                  <a:pt x="4137421" y="625078"/>
                </a:lnTo>
                <a:cubicBezTo>
                  <a:pt x="4132460" y="621357"/>
                  <a:pt x="4127965" y="618257"/>
                  <a:pt x="4123934" y="615776"/>
                </a:cubicBezTo>
                <a:lnTo>
                  <a:pt x="4115815" y="611540"/>
                </a:lnTo>
                <a:lnTo>
                  <a:pt x="4122539" y="610195"/>
                </a:lnTo>
                <a:cubicBezTo>
                  <a:pt x="4122539" y="605234"/>
                  <a:pt x="4122539" y="602754"/>
                  <a:pt x="4122539" y="602754"/>
                </a:cubicBezTo>
                <a:cubicBezTo>
                  <a:pt x="4122539" y="602754"/>
                  <a:pt x="4120058" y="600273"/>
                  <a:pt x="4115097" y="595312"/>
                </a:cubicBezTo>
                <a:lnTo>
                  <a:pt x="4115097" y="587871"/>
                </a:lnTo>
                <a:cubicBezTo>
                  <a:pt x="4120058" y="587871"/>
                  <a:pt x="4123779" y="586630"/>
                  <a:pt x="4126259" y="584150"/>
                </a:cubicBezTo>
                <a:cubicBezTo>
                  <a:pt x="4128740" y="581670"/>
                  <a:pt x="4127500" y="580429"/>
                  <a:pt x="4122539" y="580429"/>
                </a:cubicBezTo>
                <a:lnTo>
                  <a:pt x="4115097" y="587871"/>
                </a:lnTo>
                <a:lnTo>
                  <a:pt x="4115097" y="580429"/>
                </a:lnTo>
                <a:cubicBezTo>
                  <a:pt x="4120058" y="575468"/>
                  <a:pt x="4122539" y="571747"/>
                  <a:pt x="4122539" y="569267"/>
                </a:cubicBezTo>
                <a:cubicBezTo>
                  <a:pt x="4122539" y="566787"/>
                  <a:pt x="4120058" y="565547"/>
                  <a:pt x="4115097" y="565547"/>
                </a:cubicBezTo>
                <a:lnTo>
                  <a:pt x="4100214" y="558105"/>
                </a:lnTo>
                <a:cubicBezTo>
                  <a:pt x="4100214" y="563066"/>
                  <a:pt x="4098974" y="564306"/>
                  <a:pt x="4096494" y="561826"/>
                </a:cubicBezTo>
                <a:cubicBezTo>
                  <a:pt x="4094013" y="559346"/>
                  <a:pt x="4095253" y="556864"/>
                  <a:pt x="4100214" y="554384"/>
                </a:cubicBezTo>
                <a:cubicBezTo>
                  <a:pt x="4105175" y="551904"/>
                  <a:pt x="4110136" y="550664"/>
                  <a:pt x="4115097" y="550664"/>
                </a:cubicBezTo>
                <a:cubicBezTo>
                  <a:pt x="4115097" y="555625"/>
                  <a:pt x="4116338" y="556864"/>
                  <a:pt x="4118818" y="554384"/>
                </a:cubicBezTo>
                <a:cubicBezTo>
                  <a:pt x="4121298" y="551904"/>
                  <a:pt x="4122539" y="550664"/>
                  <a:pt x="4122539" y="550664"/>
                </a:cubicBezTo>
                <a:cubicBezTo>
                  <a:pt x="4127500" y="550664"/>
                  <a:pt x="4131220" y="550664"/>
                  <a:pt x="4133701" y="550664"/>
                </a:cubicBezTo>
                <a:cubicBezTo>
                  <a:pt x="4136181" y="550664"/>
                  <a:pt x="4137421" y="553144"/>
                  <a:pt x="4137421" y="558105"/>
                </a:cubicBezTo>
                <a:lnTo>
                  <a:pt x="4144863" y="565547"/>
                </a:lnTo>
                <a:cubicBezTo>
                  <a:pt x="4149824" y="565547"/>
                  <a:pt x="4152304" y="560585"/>
                  <a:pt x="4152304" y="550664"/>
                </a:cubicBezTo>
                <a:cubicBezTo>
                  <a:pt x="4147343" y="540742"/>
                  <a:pt x="4142382" y="535781"/>
                  <a:pt x="4137421" y="535781"/>
                </a:cubicBezTo>
                <a:cubicBezTo>
                  <a:pt x="4137421" y="533300"/>
                  <a:pt x="4138041" y="531750"/>
                  <a:pt x="4139282" y="531130"/>
                </a:cubicBezTo>
                <a:close/>
                <a:moveTo>
                  <a:pt x="4714130" y="528340"/>
                </a:moveTo>
                <a:cubicBezTo>
                  <a:pt x="4719091" y="528340"/>
                  <a:pt x="4722812" y="530820"/>
                  <a:pt x="4725292" y="535781"/>
                </a:cubicBezTo>
                <a:cubicBezTo>
                  <a:pt x="4725292" y="535781"/>
                  <a:pt x="4724052" y="535781"/>
                  <a:pt x="4721572" y="535781"/>
                </a:cubicBezTo>
                <a:cubicBezTo>
                  <a:pt x="4719091" y="535781"/>
                  <a:pt x="4716611" y="537022"/>
                  <a:pt x="4714130" y="539502"/>
                </a:cubicBezTo>
                <a:cubicBezTo>
                  <a:pt x="4711650" y="541982"/>
                  <a:pt x="4705449" y="543222"/>
                  <a:pt x="4695527" y="543222"/>
                </a:cubicBezTo>
                <a:lnTo>
                  <a:pt x="4688086" y="550664"/>
                </a:lnTo>
                <a:lnTo>
                  <a:pt x="4695527" y="535781"/>
                </a:lnTo>
                <a:cubicBezTo>
                  <a:pt x="4702968" y="530820"/>
                  <a:pt x="4709169" y="528340"/>
                  <a:pt x="4714130" y="528340"/>
                </a:cubicBezTo>
                <a:close/>
                <a:moveTo>
                  <a:pt x="4949465" y="522759"/>
                </a:moveTo>
                <a:cubicBezTo>
                  <a:pt x="4951324" y="522759"/>
                  <a:pt x="4953495" y="523379"/>
                  <a:pt x="4955976" y="524619"/>
                </a:cubicBezTo>
                <a:cubicBezTo>
                  <a:pt x="4960937" y="527099"/>
                  <a:pt x="4963417" y="528339"/>
                  <a:pt x="4963417" y="528339"/>
                </a:cubicBezTo>
                <a:lnTo>
                  <a:pt x="4948534" y="528339"/>
                </a:lnTo>
                <a:cubicBezTo>
                  <a:pt x="4943573" y="528339"/>
                  <a:pt x="4942334" y="527099"/>
                  <a:pt x="4944814" y="524619"/>
                </a:cubicBezTo>
                <a:cubicBezTo>
                  <a:pt x="4946054" y="523379"/>
                  <a:pt x="4947604" y="522759"/>
                  <a:pt x="4949465" y="522759"/>
                </a:cubicBezTo>
                <a:close/>
                <a:moveTo>
                  <a:pt x="4344851" y="522759"/>
                </a:moveTo>
                <a:cubicBezTo>
                  <a:pt x="4346711" y="522759"/>
                  <a:pt x="4348262" y="523379"/>
                  <a:pt x="4349502" y="524619"/>
                </a:cubicBezTo>
                <a:cubicBezTo>
                  <a:pt x="4351982" y="527099"/>
                  <a:pt x="4350742" y="528339"/>
                  <a:pt x="4345781" y="528339"/>
                </a:cubicBezTo>
                <a:cubicBezTo>
                  <a:pt x="4340820" y="528339"/>
                  <a:pt x="4338339" y="530820"/>
                  <a:pt x="4338339" y="535781"/>
                </a:cubicBezTo>
                <a:lnTo>
                  <a:pt x="4345781" y="535781"/>
                </a:lnTo>
                <a:lnTo>
                  <a:pt x="4360664" y="535781"/>
                </a:lnTo>
                <a:cubicBezTo>
                  <a:pt x="4360664" y="535781"/>
                  <a:pt x="4355703" y="538261"/>
                  <a:pt x="4345781" y="543222"/>
                </a:cubicBezTo>
                <a:lnTo>
                  <a:pt x="4353222" y="550664"/>
                </a:lnTo>
                <a:cubicBezTo>
                  <a:pt x="4358183" y="555625"/>
                  <a:pt x="4360664" y="558105"/>
                  <a:pt x="4360664" y="558105"/>
                </a:cubicBezTo>
                <a:cubicBezTo>
                  <a:pt x="4360664" y="558105"/>
                  <a:pt x="4358183" y="558105"/>
                  <a:pt x="4353222" y="558105"/>
                </a:cubicBezTo>
                <a:cubicBezTo>
                  <a:pt x="4348261" y="563066"/>
                  <a:pt x="4348261" y="565547"/>
                  <a:pt x="4353222" y="565547"/>
                </a:cubicBezTo>
                <a:cubicBezTo>
                  <a:pt x="4353222" y="570508"/>
                  <a:pt x="4350742" y="572988"/>
                  <a:pt x="4345781" y="572988"/>
                </a:cubicBezTo>
                <a:lnTo>
                  <a:pt x="4345781" y="565547"/>
                </a:lnTo>
                <a:cubicBezTo>
                  <a:pt x="4340820" y="560585"/>
                  <a:pt x="4338339" y="558105"/>
                  <a:pt x="4338339" y="558105"/>
                </a:cubicBezTo>
                <a:cubicBezTo>
                  <a:pt x="4333378" y="563066"/>
                  <a:pt x="4330898" y="563066"/>
                  <a:pt x="4330898" y="558105"/>
                </a:cubicBezTo>
                <a:lnTo>
                  <a:pt x="4330898" y="550664"/>
                </a:lnTo>
                <a:lnTo>
                  <a:pt x="4330898" y="535781"/>
                </a:lnTo>
                <a:cubicBezTo>
                  <a:pt x="4330898" y="530820"/>
                  <a:pt x="4333378" y="527099"/>
                  <a:pt x="4338339" y="524619"/>
                </a:cubicBezTo>
                <a:cubicBezTo>
                  <a:pt x="4340820" y="523379"/>
                  <a:pt x="4342990" y="522759"/>
                  <a:pt x="4344851" y="522759"/>
                </a:cubicBezTo>
                <a:close/>
                <a:moveTo>
                  <a:pt x="6079628" y="520898"/>
                </a:moveTo>
                <a:lnTo>
                  <a:pt x="6079628" y="528339"/>
                </a:lnTo>
                <a:lnTo>
                  <a:pt x="6072187" y="528339"/>
                </a:lnTo>
                <a:cubicBezTo>
                  <a:pt x="6072187" y="528339"/>
                  <a:pt x="6074667" y="525859"/>
                  <a:pt x="6079628" y="520898"/>
                </a:cubicBezTo>
                <a:close/>
                <a:moveTo>
                  <a:pt x="5372695" y="520898"/>
                </a:moveTo>
                <a:lnTo>
                  <a:pt x="5372695" y="528339"/>
                </a:lnTo>
                <a:lnTo>
                  <a:pt x="5365253" y="528339"/>
                </a:lnTo>
                <a:cubicBezTo>
                  <a:pt x="5365253" y="528339"/>
                  <a:pt x="5367733" y="525859"/>
                  <a:pt x="5372695" y="520898"/>
                </a:cubicBezTo>
                <a:close/>
                <a:moveTo>
                  <a:pt x="5037831" y="520898"/>
                </a:moveTo>
                <a:lnTo>
                  <a:pt x="5037831" y="528339"/>
                </a:lnTo>
                <a:cubicBezTo>
                  <a:pt x="5037831" y="528339"/>
                  <a:pt x="5035351" y="528339"/>
                  <a:pt x="5030390" y="528339"/>
                </a:cubicBezTo>
                <a:cubicBezTo>
                  <a:pt x="5030390" y="523378"/>
                  <a:pt x="5032870" y="520898"/>
                  <a:pt x="5037831" y="520898"/>
                </a:cubicBezTo>
                <a:close/>
                <a:moveTo>
                  <a:pt x="4985741" y="520898"/>
                </a:moveTo>
                <a:cubicBezTo>
                  <a:pt x="4985741" y="520898"/>
                  <a:pt x="4988222" y="520898"/>
                  <a:pt x="4993183" y="520898"/>
                </a:cubicBezTo>
                <a:lnTo>
                  <a:pt x="4985741" y="528339"/>
                </a:lnTo>
                <a:close/>
                <a:moveTo>
                  <a:pt x="4174628" y="520898"/>
                </a:moveTo>
                <a:lnTo>
                  <a:pt x="4182070" y="520898"/>
                </a:lnTo>
                <a:cubicBezTo>
                  <a:pt x="4182070" y="525859"/>
                  <a:pt x="4182070" y="530820"/>
                  <a:pt x="4182070" y="535781"/>
                </a:cubicBezTo>
                <a:lnTo>
                  <a:pt x="4182070" y="543222"/>
                </a:lnTo>
                <a:cubicBezTo>
                  <a:pt x="4182070" y="543222"/>
                  <a:pt x="4179590" y="538261"/>
                  <a:pt x="4174628" y="528339"/>
                </a:cubicBezTo>
                <a:cubicBezTo>
                  <a:pt x="4174628" y="523378"/>
                  <a:pt x="4174628" y="520898"/>
                  <a:pt x="4174628" y="520898"/>
                </a:cubicBezTo>
                <a:close/>
                <a:moveTo>
                  <a:pt x="3720703" y="520898"/>
                </a:moveTo>
                <a:cubicBezTo>
                  <a:pt x="3725664" y="525859"/>
                  <a:pt x="3728144" y="525859"/>
                  <a:pt x="3728144" y="520898"/>
                </a:cubicBezTo>
                <a:lnTo>
                  <a:pt x="3735585" y="520898"/>
                </a:lnTo>
                <a:cubicBezTo>
                  <a:pt x="3735585" y="520898"/>
                  <a:pt x="3733105" y="523378"/>
                  <a:pt x="3728144" y="528339"/>
                </a:cubicBezTo>
                <a:cubicBezTo>
                  <a:pt x="3723183" y="533301"/>
                  <a:pt x="3720703" y="533301"/>
                  <a:pt x="3720703" y="528339"/>
                </a:cubicBezTo>
                <a:close/>
                <a:moveTo>
                  <a:pt x="3694658" y="520898"/>
                </a:moveTo>
                <a:cubicBezTo>
                  <a:pt x="3697138" y="520898"/>
                  <a:pt x="3698378" y="523378"/>
                  <a:pt x="3698378" y="528339"/>
                </a:cubicBezTo>
                <a:lnTo>
                  <a:pt x="3690937" y="528339"/>
                </a:lnTo>
                <a:cubicBezTo>
                  <a:pt x="3690937" y="523378"/>
                  <a:pt x="3692177" y="520898"/>
                  <a:pt x="3694658" y="520898"/>
                </a:cubicBezTo>
                <a:close/>
                <a:moveTo>
                  <a:pt x="3408164" y="520898"/>
                </a:moveTo>
                <a:lnTo>
                  <a:pt x="3430488" y="535781"/>
                </a:lnTo>
                <a:cubicBezTo>
                  <a:pt x="3430488" y="545702"/>
                  <a:pt x="3430488" y="551904"/>
                  <a:pt x="3430488" y="554384"/>
                </a:cubicBezTo>
                <a:cubicBezTo>
                  <a:pt x="3430488" y="556864"/>
                  <a:pt x="3428007" y="558105"/>
                  <a:pt x="3423046" y="558105"/>
                </a:cubicBezTo>
                <a:cubicBezTo>
                  <a:pt x="3408164" y="558105"/>
                  <a:pt x="3395762" y="565547"/>
                  <a:pt x="3385839" y="580429"/>
                </a:cubicBezTo>
                <a:cubicBezTo>
                  <a:pt x="3380879" y="585391"/>
                  <a:pt x="3379638" y="592832"/>
                  <a:pt x="3382119" y="602754"/>
                </a:cubicBezTo>
                <a:cubicBezTo>
                  <a:pt x="3384599" y="612675"/>
                  <a:pt x="3388320" y="617636"/>
                  <a:pt x="3393281" y="617636"/>
                </a:cubicBezTo>
                <a:lnTo>
                  <a:pt x="3393281" y="639961"/>
                </a:lnTo>
                <a:lnTo>
                  <a:pt x="3385839" y="632519"/>
                </a:lnTo>
                <a:cubicBezTo>
                  <a:pt x="3385839" y="632519"/>
                  <a:pt x="3384599" y="631279"/>
                  <a:pt x="3382119" y="628798"/>
                </a:cubicBezTo>
                <a:cubicBezTo>
                  <a:pt x="3379638" y="626318"/>
                  <a:pt x="3378398" y="622598"/>
                  <a:pt x="3378398" y="617636"/>
                </a:cubicBezTo>
                <a:lnTo>
                  <a:pt x="3363515" y="610195"/>
                </a:lnTo>
                <a:lnTo>
                  <a:pt x="3348632" y="602754"/>
                </a:lnTo>
                <a:lnTo>
                  <a:pt x="3341191" y="610195"/>
                </a:lnTo>
                <a:cubicBezTo>
                  <a:pt x="3341191" y="615156"/>
                  <a:pt x="3343672" y="617636"/>
                  <a:pt x="3348632" y="617636"/>
                </a:cubicBezTo>
                <a:lnTo>
                  <a:pt x="3333749" y="625078"/>
                </a:lnTo>
                <a:cubicBezTo>
                  <a:pt x="3323827" y="625078"/>
                  <a:pt x="3316386" y="625078"/>
                  <a:pt x="3311426" y="625078"/>
                </a:cubicBezTo>
                <a:lnTo>
                  <a:pt x="3303984" y="617636"/>
                </a:lnTo>
                <a:cubicBezTo>
                  <a:pt x="3303984" y="617636"/>
                  <a:pt x="3306465" y="615156"/>
                  <a:pt x="3311426" y="610195"/>
                </a:cubicBezTo>
                <a:cubicBezTo>
                  <a:pt x="3316386" y="605234"/>
                  <a:pt x="3321347" y="602754"/>
                  <a:pt x="3326308" y="602754"/>
                </a:cubicBezTo>
                <a:cubicBezTo>
                  <a:pt x="3331269" y="602754"/>
                  <a:pt x="3333749" y="600273"/>
                  <a:pt x="3333749" y="595312"/>
                </a:cubicBezTo>
                <a:cubicBezTo>
                  <a:pt x="3333749" y="590351"/>
                  <a:pt x="3331269" y="587871"/>
                  <a:pt x="3326308" y="587871"/>
                </a:cubicBezTo>
                <a:cubicBezTo>
                  <a:pt x="3331269" y="592832"/>
                  <a:pt x="3331269" y="595312"/>
                  <a:pt x="3326308" y="595312"/>
                </a:cubicBezTo>
                <a:cubicBezTo>
                  <a:pt x="3321347" y="595312"/>
                  <a:pt x="3318867" y="590351"/>
                  <a:pt x="3318867" y="580429"/>
                </a:cubicBezTo>
                <a:lnTo>
                  <a:pt x="3326308" y="572988"/>
                </a:lnTo>
                <a:lnTo>
                  <a:pt x="3333749" y="572988"/>
                </a:lnTo>
                <a:cubicBezTo>
                  <a:pt x="3333749" y="568027"/>
                  <a:pt x="3331269" y="563066"/>
                  <a:pt x="3326308" y="558105"/>
                </a:cubicBezTo>
                <a:cubicBezTo>
                  <a:pt x="3326308" y="558105"/>
                  <a:pt x="3328789" y="558105"/>
                  <a:pt x="3333749" y="558105"/>
                </a:cubicBezTo>
                <a:lnTo>
                  <a:pt x="3341191" y="565547"/>
                </a:lnTo>
                <a:cubicBezTo>
                  <a:pt x="3341191" y="565547"/>
                  <a:pt x="3342431" y="563066"/>
                  <a:pt x="3344912" y="558105"/>
                </a:cubicBezTo>
                <a:cubicBezTo>
                  <a:pt x="3347392" y="553144"/>
                  <a:pt x="3348632" y="550664"/>
                  <a:pt x="3348632" y="550664"/>
                </a:cubicBezTo>
                <a:lnTo>
                  <a:pt x="3341191" y="550664"/>
                </a:lnTo>
                <a:lnTo>
                  <a:pt x="3333749" y="550664"/>
                </a:lnTo>
                <a:lnTo>
                  <a:pt x="3341191" y="535781"/>
                </a:lnTo>
                <a:lnTo>
                  <a:pt x="3356074" y="535781"/>
                </a:lnTo>
                <a:cubicBezTo>
                  <a:pt x="3361035" y="535781"/>
                  <a:pt x="3363515" y="535781"/>
                  <a:pt x="3363515" y="535781"/>
                </a:cubicBezTo>
                <a:cubicBezTo>
                  <a:pt x="3363515" y="540742"/>
                  <a:pt x="3364755" y="543222"/>
                  <a:pt x="3367236" y="543222"/>
                </a:cubicBezTo>
                <a:cubicBezTo>
                  <a:pt x="3369716" y="543222"/>
                  <a:pt x="3373437" y="543222"/>
                  <a:pt x="3378398" y="543222"/>
                </a:cubicBezTo>
                <a:cubicBezTo>
                  <a:pt x="3383359" y="543222"/>
                  <a:pt x="3385839" y="540742"/>
                  <a:pt x="3385839" y="535781"/>
                </a:cubicBezTo>
                <a:cubicBezTo>
                  <a:pt x="3385839" y="535781"/>
                  <a:pt x="3387080" y="537022"/>
                  <a:pt x="3389560" y="539502"/>
                </a:cubicBezTo>
                <a:cubicBezTo>
                  <a:pt x="3392041" y="541982"/>
                  <a:pt x="3392041" y="544463"/>
                  <a:pt x="3389560" y="546943"/>
                </a:cubicBezTo>
                <a:cubicBezTo>
                  <a:pt x="3387080" y="549423"/>
                  <a:pt x="3380879" y="550664"/>
                  <a:pt x="3370956" y="550664"/>
                </a:cubicBezTo>
                <a:cubicBezTo>
                  <a:pt x="3365996" y="545702"/>
                  <a:pt x="3362275" y="544463"/>
                  <a:pt x="3359794" y="546943"/>
                </a:cubicBezTo>
                <a:cubicBezTo>
                  <a:pt x="3357314" y="549423"/>
                  <a:pt x="3358554" y="553144"/>
                  <a:pt x="3363515" y="558105"/>
                </a:cubicBezTo>
                <a:cubicBezTo>
                  <a:pt x="3368476" y="563066"/>
                  <a:pt x="3370956" y="565547"/>
                  <a:pt x="3370956" y="565547"/>
                </a:cubicBezTo>
                <a:cubicBezTo>
                  <a:pt x="3375917" y="565547"/>
                  <a:pt x="3383359" y="560585"/>
                  <a:pt x="3393281" y="550664"/>
                </a:cubicBezTo>
                <a:lnTo>
                  <a:pt x="3408164" y="543222"/>
                </a:lnTo>
                <a:cubicBezTo>
                  <a:pt x="3413124" y="543222"/>
                  <a:pt x="3416845" y="543222"/>
                  <a:pt x="3419326" y="543222"/>
                </a:cubicBezTo>
                <a:cubicBezTo>
                  <a:pt x="3421807" y="543222"/>
                  <a:pt x="3423046" y="543222"/>
                  <a:pt x="3423046" y="543222"/>
                </a:cubicBezTo>
                <a:cubicBezTo>
                  <a:pt x="3423046" y="543222"/>
                  <a:pt x="3423046" y="540742"/>
                  <a:pt x="3423046" y="535781"/>
                </a:cubicBezTo>
                <a:cubicBezTo>
                  <a:pt x="3418086" y="535781"/>
                  <a:pt x="3415605" y="535781"/>
                  <a:pt x="3415605" y="535781"/>
                </a:cubicBezTo>
                <a:cubicBezTo>
                  <a:pt x="3415605" y="535781"/>
                  <a:pt x="3414365" y="534540"/>
                  <a:pt x="3411884" y="532060"/>
                </a:cubicBezTo>
                <a:cubicBezTo>
                  <a:pt x="3409404" y="529580"/>
                  <a:pt x="3405683" y="528339"/>
                  <a:pt x="3400722" y="528339"/>
                </a:cubicBezTo>
                <a:close/>
                <a:moveTo>
                  <a:pt x="3326308" y="520898"/>
                </a:moveTo>
                <a:cubicBezTo>
                  <a:pt x="3326308" y="520898"/>
                  <a:pt x="3327548" y="522139"/>
                  <a:pt x="3330029" y="524619"/>
                </a:cubicBezTo>
                <a:cubicBezTo>
                  <a:pt x="3332509" y="527099"/>
                  <a:pt x="3333749" y="528339"/>
                  <a:pt x="3333749" y="528339"/>
                </a:cubicBezTo>
                <a:cubicBezTo>
                  <a:pt x="3333749" y="533301"/>
                  <a:pt x="3331269" y="535781"/>
                  <a:pt x="3326308" y="535781"/>
                </a:cubicBezTo>
                <a:cubicBezTo>
                  <a:pt x="3321347" y="535781"/>
                  <a:pt x="3318867" y="533301"/>
                  <a:pt x="3318867" y="528339"/>
                </a:cubicBezTo>
                <a:cubicBezTo>
                  <a:pt x="3318867" y="523378"/>
                  <a:pt x="3321347" y="520898"/>
                  <a:pt x="3326308" y="520898"/>
                </a:cubicBezTo>
                <a:close/>
                <a:moveTo>
                  <a:pt x="3229570" y="520898"/>
                </a:moveTo>
                <a:lnTo>
                  <a:pt x="3237011" y="520898"/>
                </a:lnTo>
                <a:lnTo>
                  <a:pt x="3237011" y="528339"/>
                </a:lnTo>
                <a:cubicBezTo>
                  <a:pt x="3237011" y="528339"/>
                  <a:pt x="3234531" y="528339"/>
                  <a:pt x="3229570" y="528339"/>
                </a:cubicBezTo>
                <a:cubicBezTo>
                  <a:pt x="3227090" y="528339"/>
                  <a:pt x="3224609" y="527720"/>
                  <a:pt x="3222128" y="526479"/>
                </a:cubicBezTo>
                <a:lnTo>
                  <a:pt x="3217068" y="522684"/>
                </a:lnTo>
                <a:close/>
                <a:moveTo>
                  <a:pt x="3192363" y="520898"/>
                </a:moveTo>
                <a:cubicBezTo>
                  <a:pt x="3197324" y="520898"/>
                  <a:pt x="3201044" y="520898"/>
                  <a:pt x="3203525" y="520898"/>
                </a:cubicBezTo>
                <a:cubicBezTo>
                  <a:pt x="3206006" y="520898"/>
                  <a:pt x="3209726" y="520898"/>
                  <a:pt x="3214687" y="520898"/>
                </a:cubicBezTo>
                <a:lnTo>
                  <a:pt x="3217068" y="522684"/>
                </a:lnTo>
                <a:lnTo>
                  <a:pt x="3177480" y="528339"/>
                </a:lnTo>
                <a:close/>
                <a:moveTo>
                  <a:pt x="5006205" y="517177"/>
                </a:moveTo>
                <a:cubicBezTo>
                  <a:pt x="5007446" y="517177"/>
                  <a:pt x="5008066" y="518417"/>
                  <a:pt x="5008066" y="520898"/>
                </a:cubicBezTo>
                <a:lnTo>
                  <a:pt x="5000624" y="520898"/>
                </a:lnTo>
                <a:cubicBezTo>
                  <a:pt x="5003105" y="518417"/>
                  <a:pt x="5004965" y="517177"/>
                  <a:pt x="5006205" y="517177"/>
                </a:cubicBezTo>
                <a:close/>
                <a:moveTo>
                  <a:pt x="4523444" y="516247"/>
                </a:moveTo>
                <a:cubicBezTo>
                  <a:pt x="4524064" y="516868"/>
                  <a:pt x="4524375" y="518417"/>
                  <a:pt x="4524375" y="520898"/>
                </a:cubicBezTo>
                <a:lnTo>
                  <a:pt x="4509492" y="550664"/>
                </a:lnTo>
                <a:cubicBezTo>
                  <a:pt x="4504531" y="550664"/>
                  <a:pt x="4502050" y="548184"/>
                  <a:pt x="4502050" y="543222"/>
                </a:cubicBezTo>
                <a:cubicBezTo>
                  <a:pt x="4502050" y="538261"/>
                  <a:pt x="4503291" y="535781"/>
                  <a:pt x="4505771" y="535781"/>
                </a:cubicBezTo>
                <a:cubicBezTo>
                  <a:pt x="4508251" y="535781"/>
                  <a:pt x="4509492" y="535781"/>
                  <a:pt x="4509492" y="535781"/>
                </a:cubicBezTo>
                <a:cubicBezTo>
                  <a:pt x="4514453" y="535781"/>
                  <a:pt x="4516933" y="533301"/>
                  <a:pt x="4516933" y="528339"/>
                </a:cubicBezTo>
                <a:cubicBezTo>
                  <a:pt x="4516933" y="523378"/>
                  <a:pt x="4518174" y="519657"/>
                  <a:pt x="4520654" y="517177"/>
                </a:cubicBezTo>
                <a:cubicBezTo>
                  <a:pt x="4521894" y="515937"/>
                  <a:pt x="4522824" y="515627"/>
                  <a:pt x="4523444" y="516247"/>
                </a:cubicBezTo>
                <a:close/>
                <a:moveTo>
                  <a:pt x="4457402" y="513457"/>
                </a:moveTo>
                <a:lnTo>
                  <a:pt x="4464843" y="513457"/>
                </a:lnTo>
                <a:cubicBezTo>
                  <a:pt x="4464843" y="518418"/>
                  <a:pt x="4464843" y="520898"/>
                  <a:pt x="4464843" y="520898"/>
                </a:cubicBezTo>
                <a:cubicBezTo>
                  <a:pt x="4464843" y="520898"/>
                  <a:pt x="4462363" y="520898"/>
                  <a:pt x="4457402" y="520898"/>
                </a:cubicBezTo>
                <a:close/>
                <a:moveTo>
                  <a:pt x="4401591" y="513457"/>
                </a:moveTo>
                <a:cubicBezTo>
                  <a:pt x="4404072" y="513457"/>
                  <a:pt x="4406552" y="514697"/>
                  <a:pt x="4409033" y="517177"/>
                </a:cubicBezTo>
                <a:cubicBezTo>
                  <a:pt x="4411513" y="519657"/>
                  <a:pt x="4413994" y="520898"/>
                  <a:pt x="4416474" y="520898"/>
                </a:cubicBezTo>
                <a:cubicBezTo>
                  <a:pt x="4418955" y="520898"/>
                  <a:pt x="4420195" y="520898"/>
                  <a:pt x="4420195" y="520898"/>
                </a:cubicBezTo>
                <a:cubicBezTo>
                  <a:pt x="4430117" y="515937"/>
                  <a:pt x="4435078" y="513457"/>
                  <a:pt x="4435078" y="513457"/>
                </a:cubicBezTo>
                <a:lnTo>
                  <a:pt x="4435078" y="520898"/>
                </a:lnTo>
                <a:lnTo>
                  <a:pt x="4427636" y="520898"/>
                </a:lnTo>
                <a:cubicBezTo>
                  <a:pt x="4422675" y="520898"/>
                  <a:pt x="4420195" y="524619"/>
                  <a:pt x="4420195" y="532060"/>
                </a:cubicBezTo>
                <a:cubicBezTo>
                  <a:pt x="4420195" y="539502"/>
                  <a:pt x="4417715" y="543222"/>
                  <a:pt x="4412753" y="543222"/>
                </a:cubicBezTo>
                <a:lnTo>
                  <a:pt x="4405312" y="543222"/>
                </a:lnTo>
                <a:cubicBezTo>
                  <a:pt x="4405312" y="543222"/>
                  <a:pt x="4405312" y="540742"/>
                  <a:pt x="4405312" y="535781"/>
                </a:cubicBezTo>
                <a:cubicBezTo>
                  <a:pt x="4405312" y="530820"/>
                  <a:pt x="4406552" y="528339"/>
                  <a:pt x="4409033" y="528339"/>
                </a:cubicBezTo>
                <a:cubicBezTo>
                  <a:pt x="4411513" y="528339"/>
                  <a:pt x="4412753" y="527099"/>
                  <a:pt x="4412753" y="524619"/>
                </a:cubicBezTo>
                <a:cubicBezTo>
                  <a:pt x="4412753" y="522139"/>
                  <a:pt x="4410273" y="520898"/>
                  <a:pt x="4405312" y="520898"/>
                </a:cubicBezTo>
                <a:lnTo>
                  <a:pt x="4397871" y="528339"/>
                </a:lnTo>
                <a:lnTo>
                  <a:pt x="4390429" y="520898"/>
                </a:lnTo>
                <a:cubicBezTo>
                  <a:pt x="4395390" y="520898"/>
                  <a:pt x="4397871" y="520898"/>
                  <a:pt x="4397871" y="520898"/>
                </a:cubicBezTo>
                <a:cubicBezTo>
                  <a:pt x="4397871" y="520898"/>
                  <a:pt x="4397871" y="519657"/>
                  <a:pt x="4397871" y="517177"/>
                </a:cubicBezTo>
                <a:cubicBezTo>
                  <a:pt x="4397871" y="514697"/>
                  <a:pt x="4399111" y="513457"/>
                  <a:pt x="4401591" y="513457"/>
                </a:cubicBezTo>
                <a:close/>
                <a:moveTo>
                  <a:pt x="4219277" y="513457"/>
                </a:moveTo>
                <a:cubicBezTo>
                  <a:pt x="4219277" y="513457"/>
                  <a:pt x="4221757" y="513457"/>
                  <a:pt x="4226718" y="513457"/>
                </a:cubicBezTo>
                <a:cubicBezTo>
                  <a:pt x="4226718" y="518418"/>
                  <a:pt x="4226718" y="520898"/>
                  <a:pt x="4226718" y="520898"/>
                </a:cubicBezTo>
                <a:cubicBezTo>
                  <a:pt x="4226718" y="520898"/>
                  <a:pt x="4224238" y="518418"/>
                  <a:pt x="4219277" y="513457"/>
                </a:cubicBezTo>
                <a:close/>
                <a:moveTo>
                  <a:pt x="4189511" y="513457"/>
                </a:moveTo>
                <a:cubicBezTo>
                  <a:pt x="4194472" y="513457"/>
                  <a:pt x="4196953" y="515937"/>
                  <a:pt x="4196953" y="520898"/>
                </a:cubicBezTo>
                <a:cubicBezTo>
                  <a:pt x="4196953" y="525859"/>
                  <a:pt x="4194472" y="525859"/>
                  <a:pt x="4189511" y="520898"/>
                </a:cubicBezTo>
                <a:close/>
                <a:moveTo>
                  <a:pt x="4085332" y="513457"/>
                </a:moveTo>
                <a:cubicBezTo>
                  <a:pt x="4090293" y="513457"/>
                  <a:pt x="4095253" y="515937"/>
                  <a:pt x="4100214" y="520898"/>
                </a:cubicBezTo>
                <a:lnTo>
                  <a:pt x="4107656" y="520898"/>
                </a:lnTo>
                <a:cubicBezTo>
                  <a:pt x="4102695" y="525859"/>
                  <a:pt x="4097734" y="527099"/>
                  <a:pt x="4092773" y="524619"/>
                </a:cubicBezTo>
                <a:cubicBezTo>
                  <a:pt x="4087812" y="522139"/>
                  <a:pt x="4085332" y="522139"/>
                  <a:pt x="4085332" y="524619"/>
                </a:cubicBezTo>
                <a:cubicBezTo>
                  <a:pt x="4085332" y="527099"/>
                  <a:pt x="4087812" y="528339"/>
                  <a:pt x="4092773" y="528339"/>
                </a:cubicBezTo>
                <a:cubicBezTo>
                  <a:pt x="4092773" y="538261"/>
                  <a:pt x="4082851" y="545702"/>
                  <a:pt x="4063007" y="550664"/>
                </a:cubicBezTo>
                <a:cubicBezTo>
                  <a:pt x="4053086" y="545702"/>
                  <a:pt x="4048125" y="548184"/>
                  <a:pt x="4048125" y="558105"/>
                </a:cubicBezTo>
                <a:cubicBezTo>
                  <a:pt x="4048125" y="563066"/>
                  <a:pt x="4045644" y="565547"/>
                  <a:pt x="4040683" y="565547"/>
                </a:cubicBezTo>
                <a:cubicBezTo>
                  <a:pt x="4040683" y="565547"/>
                  <a:pt x="4039443" y="564306"/>
                  <a:pt x="4036962" y="561826"/>
                </a:cubicBezTo>
                <a:cubicBezTo>
                  <a:pt x="4034482" y="559346"/>
                  <a:pt x="4033242" y="558105"/>
                  <a:pt x="4033242" y="558105"/>
                </a:cubicBezTo>
                <a:cubicBezTo>
                  <a:pt x="4033242" y="553144"/>
                  <a:pt x="4039443" y="545702"/>
                  <a:pt x="4051845" y="535781"/>
                </a:cubicBezTo>
                <a:cubicBezTo>
                  <a:pt x="4064248" y="525859"/>
                  <a:pt x="4072929" y="520898"/>
                  <a:pt x="4077890" y="520898"/>
                </a:cubicBezTo>
                <a:close/>
                <a:moveTo>
                  <a:pt x="3817441" y="513457"/>
                </a:moveTo>
                <a:lnTo>
                  <a:pt x="3832324" y="513457"/>
                </a:lnTo>
                <a:cubicBezTo>
                  <a:pt x="3832324" y="518418"/>
                  <a:pt x="3832324" y="520898"/>
                  <a:pt x="3832324" y="520898"/>
                </a:cubicBezTo>
                <a:cubicBezTo>
                  <a:pt x="3847206" y="520898"/>
                  <a:pt x="3852168" y="525859"/>
                  <a:pt x="3847206" y="535781"/>
                </a:cubicBezTo>
                <a:cubicBezTo>
                  <a:pt x="3842245" y="540742"/>
                  <a:pt x="3839765" y="540742"/>
                  <a:pt x="3839765" y="535781"/>
                </a:cubicBezTo>
                <a:cubicBezTo>
                  <a:pt x="3839765" y="530820"/>
                  <a:pt x="3837285" y="528339"/>
                  <a:pt x="3832324" y="528339"/>
                </a:cubicBezTo>
                <a:cubicBezTo>
                  <a:pt x="3827363" y="528339"/>
                  <a:pt x="3822402" y="525859"/>
                  <a:pt x="3817441" y="520898"/>
                </a:cubicBezTo>
                <a:close/>
                <a:moveTo>
                  <a:pt x="3564433" y="513457"/>
                </a:moveTo>
                <a:lnTo>
                  <a:pt x="3571874" y="513457"/>
                </a:lnTo>
                <a:cubicBezTo>
                  <a:pt x="3571874" y="518418"/>
                  <a:pt x="3570634" y="520898"/>
                  <a:pt x="3568154" y="520898"/>
                </a:cubicBezTo>
                <a:cubicBezTo>
                  <a:pt x="3565673" y="520898"/>
                  <a:pt x="3564433" y="523378"/>
                  <a:pt x="3564433" y="528339"/>
                </a:cubicBezTo>
                <a:cubicBezTo>
                  <a:pt x="3564433" y="533301"/>
                  <a:pt x="3564433" y="535781"/>
                  <a:pt x="3564433" y="535781"/>
                </a:cubicBezTo>
                <a:cubicBezTo>
                  <a:pt x="3564433" y="535781"/>
                  <a:pt x="3561952" y="533301"/>
                  <a:pt x="3556992" y="528339"/>
                </a:cubicBezTo>
                <a:cubicBezTo>
                  <a:pt x="3556992" y="523378"/>
                  <a:pt x="3559473" y="518418"/>
                  <a:pt x="3564433" y="513457"/>
                </a:cubicBezTo>
                <a:close/>
                <a:moveTo>
                  <a:pt x="3244453" y="513457"/>
                </a:moveTo>
                <a:cubicBezTo>
                  <a:pt x="3244453" y="513457"/>
                  <a:pt x="3246933" y="513457"/>
                  <a:pt x="3251894" y="513457"/>
                </a:cubicBezTo>
                <a:cubicBezTo>
                  <a:pt x="3251894" y="513457"/>
                  <a:pt x="3253134" y="514697"/>
                  <a:pt x="3255615" y="517177"/>
                </a:cubicBezTo>
                <a:cubicBezTo>
                  <a:pt x="3258096" y="519657"/>
                  <a:pt x="3259335" y="520898"/>
                  <a:pt x="3259335" y="520898"/>
                </a:cubicBezTo>
                <a:cubicBezTo>
                  <a:pt x="3259335" y="520898"/>
                  <a:pt x="3256855" y="520898"/>
                  <a:pt x="3251894" y="520898"/>
                </a:cubicBezTo>
                <a:close/>
                <a:moveTo>
                  <a:pt x="4777382" y="506015"/>
                </a:moveTo>
                <a:cubicBezTo>
                  <a:pt x="4782343" y="506015"/>
                  <a:pt x="4784824" y="506015"/>
                  <a:pt x="4784824" y="506015"/>
                </a:cubicBezTo>
                <a:cubicBezTo>
                  <a:pt x="4784824" y="510977"/>
                  <a:pt x="4784824" y="513457"/>
                  <a:pt x="4784824" y="513457"/>
                </a:cubicBezTo>
                <a:close/>
                <a:moveTo>
                  <a:pt x="4654599" y="506015"/>
                </a:moveTo>
                <a:lnTo>
                  <a:pt x="4658320" y="506015"/>
                </a:lnTo>
                <a:cubicBezTo>
                  <a:pt x="4678164" y="510977"/>
                  <a:pt x="4683124" y="515937"/>
                  <a:pt x="4673203" y="520898"/>
                </a:cubicBezTo>
                <a:cubicBezTo>
                  <a:pt x="4673203" y="515937"/>
                  <a:pt x="4670722" y="512216"/>
                  <a:pt x="4665761" y="509736"/>
                </a:cubicBezTo>
                <a:cubicBezTo>
                  <a:pt x="4660800" y="507256"/>
                  <a:pt x="4657080" y="506015"/>
                  <a:pt x="4654599" y="506015"/>
                </a:cubicBezTo>
                <a:close/>
                <a:moveTo>
                  <a:pt x="4070449" y="506015"/>
                </a:moveTo>
                <a:cubicBezTo>
                  <a:pt x="4070449" y="506015"/>
                  <a:pt x="4070449" y="508495"/>
                  <a:pt x="4070449" y="513457"/>
                </a:cubicBezTo>
                <a:cubicBezTo>
                  <a:pt x="4070449" y="513457"/>
                  <a:pt x="4067968" y="513457"/>
                  <a:pt x="4063007" y="513457"/>
                </a:cubicBezTo>
                <a:close/>
                <a:moveTo>
                  <a:pt x="3958828" y="506015"/>
                </a:moveTo>
                <a:cubicBezTo>
                  <a:pt x="3963789" y="510977"/>
                  <a:pt x="3967509" y="513457"/>
                  <a:pt x="3969990" y="513457"/>
                </a:cubicBezTo>
                <a:cubicBezTo>
                  <a:pt x="3972470" y="513457"/>
                  <a:pt x="3976191" y="513457"/>
                  <a:pt x="3981152" y="513457"/>
                </a:cubicBezTo>
                <a:cubicBezTo>
                  <a:pt x="3986113" y="513457"/>
                  <a:pt x="3988593" y="515937"/>
                  <a:pt x="3988593" y="520898"/>
                </a:cubicBezTo>
                <a:lnTo>
                  <a:pt x="3996035" y="520898"/>
                </a:lnTo>
                <a:cubicBezTo>
                  <a:pt x="3996035" y="520898"/>
                  <a:pt x="3996035" y="523378"/>
                  <a:pt x="3996035" y="528339"/>
                </a:cubicBezTo>
                <a:lnTo>
                  <a:pt x="3988593" y="543222"/>
                </a:lnTo>
                <a:cubicBezTo>
                  <a:pt x="3988593" y="548184"/>
                  <a:pt x="3991074" y="548184"/>
                  <a:pt x="3996035" y="543222"/>
                </a:cubicBezTo>
                <a:lnTo>
                  <a:pt x="4003476" y="550664"/>
                </a:lnTo>
                <a:lnTo>
                  <a:pt x="3996035" y="550664"/>
                </a:lnTo>
                <a:lnTo>
                  <a:pt x="3988593" y="550664"/>
                </a:lnTo>
                <a:lnTo>
                  <a:pt x="3973710" y="543222"/>
                </a:lnTo>
                <a:cubicBezTo>
                  <a:pt x="3973710" y="543222"/>
                  <a:pt x="3971230" y="541982"/>
                  <a:pt x="3966269" y="539502"/>
                </a:cubicBezTo>
                <a:cubicBezTo>
                  <a:pt x="3961308" y="537022"/>
                  <a:pt x="3957587" y="534540"/>
                  <a:pt x="3955107" y="532060"/>
                </a:cubicBezTo>
                <a:cubicBezTo>
                  <a:pt x="3952627" y="529580"/>
                  <a:pt x="3948906" y="527099"/>
                  <a:pt x="3943945" y="524619"/>
                </a:cubicBezTo>
                <a:cubicBezTo>
                  <a:pt x="3938984" y="522139"/>
                  <a:pt x="3936503" y="520898"/>
                  <a:pt x="3936503" y="520898"/>
                </a:cubicBezTo>
                <a:lnTo>
                  <a:pt x="3936503" y="528339"/>
                </a:lnTo>
                <a:cubicBezTo>
                  <a:pt x="3931542" y="533301"/>
                  <a:pt x="3931542" y="535781"/>
                  <a:pt x="3936503" y="535781"/>
                </a:cubicBezTo>
                <a:cubicBezTo>
                  <a:pt x="3941464" y="535781"/>
                  <a:pt x="3943945" y="535781"/>
                  <a:pt x="3943945" y="535781"/>
                </a:cubicBezTo>
                <a:cubicBezTo>
                  <a:pt x="3948906" y="535781"/>
                  <a:pt x="3951386" y="535781"/>
                  <a:pt x="3951386" y="535781"/>
                </a:cubicBezTo>
                <a:cubicBezTo>
                  <a:pt x="3951386" y="535781"/>
                  <a:pt x="3953867" y="538261"/>
                  <a:pt x="3958828" y="543222"/>
                </a:cubicBezTo>
                <a:cubicBezTo>
                  <a:pt x="3963789" y="543222"/>
                  <a:pt x="3963789" y="545702"/>
                  <a:pt x="3958828" y="550664"/>
                </a:cubicBezTo>
                <a:lnTo>
                  <a:pt x="3966269" y="550664"/>
                </a:lnTo>
                <a:lnTo>
                  <a:pt x="3966269" y="558105"/>
                </a:lnTo>
                <a:lnTo>
                  <a:pt x="3966269" y="565547"/>
                </a:lnTo>
                <a:cubicBezTo>
                  <a:pt x="3966269" y="560585"/>
                  <a:pt x="3971230" y="560585"/>
                  <a:pt x="3981152" y="565547"/>
                </a:cubicBezTo>
                <a:cubicBezTo>
                  <a:pt x="3961308" y="565547"/>
                  <a:pt x="3953867" y="570508"/>
                  <a:pt x="3958828" y="580429"/>
                </a:cubicBezTo>
                <a:lnTo>
                  <a:pt x="3951386" y="587871"/>
                </a:lnTo>
                <a:cubicBezTo>
                  <a:pt x="3951386" y="582909"/>
                  <a:pt x="3948906" y="582909"/>
                  <a:pt x="3943945" y="587871"/>
                </a:cubicBezTo>
                <a:cubicBezTo>
                  <a:pt x="3943945" y="592832"/>
                  <a:pt x="3943945" y="597792"/>
                  <a:pt x="3943945" y="602754"/>
                </a:cubicBezTo>
                <a:lnTo>
                  <a:pt x="3951386" y="602754"/>
                </a:lnTo>
                <a:lnTo>
                  <a:pt x="3958828" y="595312"/>
                </a:lnTo>
                <a:lnTo>
                  <a:pt x="3966269" y="580429"/>
                </a:lnTo>
                <a:cubicBezTo>
                  <a:pt x="3971230" y="575468"/>
                  <a:pt x="3976191" y="575468"/>
                  <a:pt x="3981152" y="580429"/>
                </a:cubicBezTo>
                <a:cubicBezTo>
                  <a:pt x="3986113" y="580429"/>
                  <a:pt x="3988593" y="580429"/>
                  <a:pt x="3988593" y="580429"/>
                </a:cubicBezTo>
                <a:cubicBezTo>
                  <a:pt x="3988593" y="580429"/>
                  <a:pt x="3991074" y="580429"/>
                  <a:pt x="3996035" y="580429"/>
                </a:cubicBezTo>
                <a:cubicBezTo>
                  <a:pt x="3996035" y="575468"/>
                  <a:pt x="3998515" y="576709"/>
                  <a:pt x="4003476" y="584150"/>
                </a:cubicBezTo>
                <a:cubicBezTo>
                  <a:pt x="4008437" y="591591"/>
                  <a:pt x="4014638" y="595312"/>
                  <a:pt x="4022080" y="595312"/>
                </a:cubicBezTo>
                <a:cubicBezTo>
                  <a:pt x="4029521" y="595312"/>
                  <a:pt x="4033242" y="592832"/>
                  <a:pt x="4033242" y="587871"/>
                </a:cubicBezTo>
                <a:cubicBezTo>
                  <a:pt x="4033242" y="582909"/>
                  <a:pt x="4038203" y="582909"/>
                  <a:pt x="4048125" y="587871"/>
                </a:cubicBezTo>
                <a:cubicBezTo>
                  <a:pt x="4048125" y="587871"/>
                  <a:pt x="4046884" y="586630"/>
                  <a:pt x="4044404" y="584150"/>
                </a:cubicBezTo>
                <a:cubicBezTo>
                  <a:pt x="4041924" y="581670"/>
                  <a:pt x="4039443" y="580429"/>
                  <a:pt x="4036962" y="580429"/>
                </a:cubicBezTo>
                <a:cubicBezTo>
                  <a:pt x="4034482" y="580429"/>
                  <a:pt x="4032001" y="579189"/>
                  <a:pt x="4029521" y="576709"/>
                </a:cubicBezTo>
                <a:cubicBezTo>
                  <a:pt x="4027041" y="574229"/>
                  <a:pt x="4025800" y="572988"/>
                  <a:pt x="4025800" y="572988"/>
                </a:cubicBezTo>
                <a:lnTo>
                  <a:pt x="4033242" y="572988"/>
                </a:lnTo>
                <a:cubicBezTo>
                  <a:pt x="4033242" y="572988"/>
                  <a:pt x="4040683" y="570508"/>
                  <a:pt x="4055566" y="565547"/>
                </a:cubicBezTo>
                <a:lnTo>
                  <a:pt x="4070449" y="558105"/>
                </a:lnTo>
                <a:lnTo>
                  <a:pt x="4063007" y="565547"/>
                </a:lnTo>
                <a:lnTo>
                  <a:pt x="4063007" y="580429"/>
                </a:lnTo>
                <a:cubicBezTo>
                  <a:pt x="4063007" y="580429"/>
                  <a:pt x="4065488" y="580429"/>
                  <a:pt x="4070449" y="580429"/>
                </a:cubicBezTo>
                <a:cubicBezTo>
                  <a:pt x="4070449" y="580429"/>
                  <a:pt x="4071689" y="580429"/>
                  <a:pt x="4074170" y="580429"/>
                </a:cubicBezTo>
                <a:cubicBezTo>
                  <a:pt x="4076650" y="580429"/>
                  <a:pt x="4080371" y="580429"/>
                  <a:pt x="4085332" y="580429"/>
                </a:cubicBezTo>
                <a:cubicBezTo>
                  <a:pt x="4095253" y="580429"/>
                  <a:pt x="4100214" y="582909"/>
                  <a:pt x="4100214" y="587871"/>
                </a:cubicBezTo>
                <a:cubicBezTo>
                  <a:pt x="4102695" y="597793"/>
                  <a:pt x="4105795" y="604614"/>
                  <a:pt x="4109516" y="608335"/>
                </a:cubicBezTo>
                <a:lnTo>
                  <a:pt x="4112764" y="610084"/>
                </a:lnTo>
                <a:lnTo>
                  <a:pt x="4105330" y="608335"/>
                </a:lnTo>
                <a:cubicBezTo>
                  <a:pt x="4103160" y="608335"/>
                  <a:pt x="4101455" y="608955"/>
                  <a:pt x="4100214" y="610195"/>
                </a:cubicBezTo>
                <a:cubicBezTo>
                  <a:pt x="4095253" y="615156"/>
                  <a:pt x="4095253" y="621357"/>
                  <a:pt x="4100214" y="628798"/>
                </a:cubicBezTo>
                <a:cubicBezTo>
                  <a:pt x="4105175" y="636240"/>
                  <a:pt x="4110136" y="639961"/>
                  <a:pt x="4115097" y="639961"/>
                </a:cubicBezTo>
                <a:cubicBezTo>
                  <a:pt x="4120058" y="639961"/>
                  <a:pt x="4122539" y="641201"/>
                  <a:pt x="4122539" y="643681"/>
                </a:cubicBezTo>
                <a:cubicBezTo>
                  <a:pt x="4122539" y="646161"/>
                  <a:pt x="4122539" y="647402"/>
                  <a:pt x="4122539" y="647402"/>
                </a:cubicBezTo>
                <a:lnTo>
                  <a:pt x="4107656" y="639961"/>
                </a:lnTo>
                <a:cubicBezTo>
                  <a:pt x="4097734" y="634999"/>
                  <a:pt x="4092773" y="634999"/>
                  <a:pt x="4092773" y="639961"/>
                </a:cubicBezTo>
                <a:lnTo>
                  <a:pt x="4085332" y="617636"/>
                </a:lnTo>
                <a:cubicBezTo>
                  <a:pt x="4080371" y="622598"/>
                  <a:pt x="4077890" y="622598"/>
                  <a:pt x="4077890" y="617636"/>
                </a:cubicBezTo>
                <a:lnTo>
                  <a:pt x="4077890" y="625078"/>
                </a:lnTo>
                <a:lnTo>
                  <a:pt x="4077890" y="632519"/>
                </a:lnTo>
                <a:lnTo>
                  <a:pt x="4070449" y="639961"/>
                </a:lnTo>
                <a:cubicBezTo>
                  <a:pt x="4070449" y="639961"/>
                  <a:pt x="4067968" y="639961"/>
                  <a:pt x="4063007" y="639961"/>
                </a:cubicBezTo>
                <a:lnTo>
                  <a:pt x="4055566" y="639961"/>
                </a:lnTo>
                <a:lnTo>
                  <a:pt x="4055566" y="647402"/>
                </a:lnTo>
                <a:lnTo>
                  <a:pt x="4063007" y="662285"/>
                </a:lnTo>
                <a:cubicBezTo>
                  <a:pt x="4067968" y="662285"/>
                  <a:pt x="4070449" y="664765"/>
                  <a:pt x="4070449" y="669726"/>
                </a:cubicBezTo>
                <a:cubicBezTo>
                  <a:pt x="4070449" y="674688"/>
                  <a:pt x="4075410" y="677168"/>
                  <a:pt x="4085332" y="677168"/>
                </a:cubicBezTo>
                <a:cubicBezTo>
                  <a:pt x="4095253" y="677168"/>
                  <a:pt x="4101455" y="674688"/>
                  <a:pt x="4103935" y="669726"/>
                </a:cubicBezTo>
                <a:cubicBezTo>
                  <a:pt x="4106416" y="664765"/>
                  <a:pt x="4106416" y="661044"/>
                  <a:pt x="4103935" y="658564"/>
                </a:cubicBezTo>
                <a:cubicBezTo>
                  <a:pt x="4101455" y="656084"/>
                  <a:pt x="4100214" y="656084"/>
                  <a:pt x="4100214" y="658564"/>
                </a:cubicBezTo>
                <a:cubicBezTo>
                  <a:pt x="4100214" y="661044"/>
                  <a:pt x="4097734" y="661044"/>
                  <a:pt x="4092773" y="658564"/>
                </a:cubicBezTo>
                <a:cubicBezTo>
                  <a:pt x="4087812" y="656084"/>
                  <a:pt x="4086572" y="653603"/>
                  <a:pt x="4089052" y="651123"/>
                </a:cubicBezTo>
                <a:cubicBezTo>
                  <a:pt x="4091533" y="648643"/>
                  <a:pt x="4095253" y="647402"/>
                  <a:pt x="4100214" y="647402"/>
                </a:cubicBezTo>
                <a:cubicBezTo>
                  <a:pt x="4105175" y="647402"/>
                  <a:pt x="4108896" y="648643"/>
                  <a:pt x="4111377" y="651123"/>
                </a:cubicBezTo>
                <a:cubicBezTo>
                  <a:pt x="4113857" y="653603"/>
                  <a:pt x="4117578" y="654843"/>
                  <a:pt x="4122539" y="654843"/>
                </a:cubicBezTo>
                <a:cubicBezTo>
                  <a:pt x="4122539" y="659805"/>
                  <a:pt x="4120058" y="662285"/>
                  <a:pt x="4115097" y="662285"/>
                </a:cubicBezTo>
                <a:cubicBezTo>
                  <a:pt x="4110136" y="662285"/>
                  <a:pt x="4107656" y="664765"/>
                  <a:pt x="4107656" y="669726"/>
                </a:cubicBezTo>
                <a:cubicBezTo>
                  <a:pt x="4107656" y="674688"/>
                  <a:pt x="4107656" y="677168"/>
                  <a:pt x="4107656" y="677168"/>
                </a:cubicBezTo>
                <a:cubicBezTo>
                  <a:pt x="4107656" y="677168"/>
                  <a:pt x="4105175" y="677168"/>
                  <a:pt x="4100214" y="677168"/>
                </a:cubicBezTo>
                <a:lnTo>
                  <a:pt x="4085332" y="684609"/>
                </a:lnTo>
                <a:cubicBezTo>
                  <a:pt x="4075410" y="684609"/>
                  <a:pt x="4070449" y="687089"/>
                  <a:pt x="4070449" y="692050"/>
                </a:cubicBezTo>
                <a:lnTo>
                  <a:pt x="4070449" y="699492"/>
                </a:lnTo>
                <a:lnTo>
                  <a:pt x="4077890" y="706933"/>
                </a:lnTo>
                <a:cubicBezTo>
                  <a:pt x="4087812" y="711895"/>
                  <a:pt x="4092773" y="711895"/>
                  <a:pt x="4092773" y="706933"/>
                </a:cubicBezTo>
                <a:cubicBezTo>
                  <a:pt x="4092773" y="701972"/>
                  <a:pt x="4092773" y="699492"/>
                  <a:pt x="4092773" y="699492"/>
                </a:cubicBezTo>
                <a:cubicBezTo>
                  <a:pt x="4092773" y="694530"/>
                  <a:pt x="4094013" y="692050"/>
                  <a:pt x="4096494" y="692050"/>
                </a:cubicBezTo>
                <a:cubicBezTo>
                  <a:pt x="4098974" y="692050"/>
                  <a:pt x="4100214" y="692050"/>
                  <a:pt x="4100214" y="692050"/>
                </a:cubicBezTo>
                <a:cubicBezTo>
                  <a:pt x="4100214" y="692050"/>
                  <a:pt x="4102695" y="692050"/>
                  <a:pt x="4107656" y="692050"/>
                </a:cubicBezTo>
                <a:cubicBezTo>
                  <a:pt x="4112617" y="687089"/>
                  <a:pt x="4118818" y="680888"/>
                  <a:pt x="4126259" y="673447"/>
                </a:cubicBezTo>
                <a:cubicBezTo>
                  <a:pt x="4133701" y="666005"/>
                  <a:pt x="4139902" y="662285"/>
                  <a:pt x="4144863" y="662285"/>
                </a:cubicBezTo>
                <a:lnTo>
                  <a:pt x="4137421" y="669726"/>
                </a:lnTo>
                <a:cubicBezTo>
                  <a:pt x="4132460" y="669726"/>
                  <a:pt x="4129980" y="672206"/>
                  <a:pt x="4129980" y="677168"/>
                </a:cubicBezTo>
                <a:lnTo>
                  <a:pt x="4159746" y="669726"/>
                </a:lnTo>
                <a:lnTo>
                  <a:pt x="4167187" y="669726"/>
                </a:lnTo>
                <a:cubicBezTo>
                  <a:pt x="4167187" y="669726"/>
                  <a:pt x="4168427" y="668486"/>
                  <a:pt x="4170908" y="666005"/>
                </a:cubicBezTo>
                <a:cubicBezTo>
                  <a:pt x="4173388" y="663525"/>
                  <a:pt x="4174628" y="659805"/>
                  <a:pt x="4174628" y="654843"/>
                </a:cubicBezTo>
                <a:cubicBezTo>
                  <a:pt x="4169667" y="654843"/>
                  <a:pt x="4167187" y="653603"/>
                  <a:pt x="4167187" y="651123"/>
                </a:cubicBezTo>
                <a:cubicBezTo>
                  <a:pt x="4167187" y="648643"/>
                  <a:pt x="4164707" y="647402"/>
                  <a:pt x="4159746" y="647402"/>
                </a:cubicBezTo>
                <a:cubicBezTo>
                  <a:pt x="4159746" y="647402"/>
                  <a:pt x="4159746" y="644922"/>
                  <a:pt x="4159746" y="639961"/>
                </a:cubicBezTo>
                <a:lnTo>
                  <a:pt x="4160183" y="637115"/>
                </a:lnTo>
                <a:lnTo>
                  <a:pt x="4163466" y="643681"/>
                </a:lnTo>
                <a:cubicBezTo>
                  <a:pt x="4165947" y="646161"/>
                  <a:pt x="4167187" y="647402"/>
                  <a:pt x="4167187" y="647402"/>
                </a:cubicBezTo>
                <a:lnTo>
                  <a:pt x="4167187" y="639961"/>
                </a:lnTo>
                <a:cubicBezTo>
                  <a:pt x="4164706" y="637480"/>
                  <a:pt x="4162846" y="635930"/>
                  <a:pt x="4161606" y="635310"/>
                </a:cubicBezTo>
                <a:lnTo>
                  <a:pt x="4160366" y="635930"/>
                </a:lnTo>
                <a:lnTo>
                  <a:pt x="4160676" y="633914"/>
                </a:lnTo>
                <a:cubicBezTo>
                  <a:pt x="4162536" y="629264"/>
                  <a:pt x="4167187" y="628798"/>
                  <a:pt x="4174628" y="632519"/>
                </a:cubicBezTo>
                <a:cubicBezTo>
                  <a:pt x="4179590" y="632519"/>
                  <a:pt x="4183310" y="632519"/>
                  <a:pt x="4185791" y="632519"/>
                </a:cubicBezTo>
                <a:cubicBezTo>
                  <a:pt x="4188271" y="632519"/>
                  <a:pt x="4189511" y="630039"/>
                  <a:pt x="4189511" y="625078"/>
                </a:cubicBezTo>
                <a:lnTo>
                  <a:pt x="4189511" y="613916"/>
                </a:lnTo>
                <a:lnTo>
                  <a:pt x="4189511" y="610195"/>
                </a:lnTo>
                <a:cubicBezTo>
                  <a:pt x="4189511" y="610195"/>
                  <a:pt x="4189511" y="608954"/>
                  <a:pt x="4189511" y="606474"/>
                </a:cubicBezTo>
                <a:cubicBezTo>
                  <a:pt x="4189511" y="603994"/>
                  <a:pt x="4191992" y="600273"/>
                  <a:pt x="4196953" y="595312"/>
                </a:cubicBezTo>
                <a:lnTo>
                  <a:pt x="4204394" y="595312"/>
                </a:lnTo>
                <a:lnTo>
                  <a:pt x="4204394" y="610195"/>
                </a:lnTo>
                <a:lnTo>
                  <a:pt x="4204394" y="617636"/>
                </a:lnTo>
                <a:cubicBezTo>
                  <a:pt x="4204394" y="622598"/>
                  <a:pt x="4204394" y="625078"/>
                  <a:pt x="4204394" y="625078"/>
                </a:cubicBezTo>
                <a:cubicBezTo>
                  <a:pt x="4204394" y="625078"/>
                  <a:pt x="4206874" y="625078"/>
                  <a:pt x="4211836" y="625078"/>
                </a:cubicBezTo>
                <a:lnTo>
                  <a:pt x="4211836" y="632519"/>
                </a:lnTo>
                <a:cubicBezTo>
                  <a:pt x="4211836" y="632519"/>
                  <a:pt x="4210595" y="632519"/>
                  <a:pt x="4208115" y="632519"/>
                </a:cubicBezTo>
                <a:cubicBezTo>
                  <a:pt x="4205634" y="632519"/>
                  <a:pt x="4204394" y="634999"/>
                  <a:pt x="4204394" y="639961"/>
                </a:cubicBezTo>
                <a:cubicBezTo>
                  <a:pt x="4204394" y="639961"/>
                  <a:pt x="4203774" y="639961"/>
                  <a:pt x="4202534" y="639961"/>
                </a:cubicBezTo>
                <a:lnTo>
                  <a:pt x="4200673" y="639961"/>
                </a:lnTo>
                <a:cubicBezTo>
                  <a:pt x="4203154" y="639961"/>
                  <a:pt x="4204394" y="637480"/>
                  <a:pt x="4204394" y="632519"/>
                </a:cubicBezTo>
                <a:cubicBezTo>
                  <a:pt x="4204394" y="627558"/>
                  <a:pt x="4201914" y="626318"/>
                  <a:pt x="4196953" y="628798"/>
                </a:cubicBezTo>
                <a:cubicBezTo>
                  <a:pt x="4191992" y="631279"/>
                  <a:pt x="4190752" y="633760"/>
                  <a:pt x="4193232" y="636240"/>
                </a:cubicBezTo>
                <a:cubicBezTo>
                  <a:pt x="4195712" y="638720"/>
                  <a:pt x="4198193" y="639961"/>
                  <a:pt x="4200673" y="639961"/>
                </a:cubicBezTo>
                <a:lnTo>
                  <a:pt x="4196953" y="639961"/>
                </a:lnTo>
                <a:cubicBezTo>
                  <a:pt x="4191992" y="639961"/>
                  <a:pt x="4189511" y="644922"/>
                  <a:pt x="4189511" y="654843"/>
                </a:cubicBezTo>
                <a:lnTo>
                  <a:pt x="4189511" y="669726"/>
                </a:lnTo>
                <a:cubicBezTo>
                  <a:pt x="4189511" y="664765"/>
                  <a:pt x="4194472" y="664765"/>
                  <a:pt x="4204394" y="669726"/>
                </a:cubicBezTo>
                <a:lnTo>
                  <a:pt x="4219277" y="669726"/>
                </a:lnTo>
                <a:lnTo>
                  <a:pt x="4204394" y="662285"/>
                </a:lnTo>
                <a:lnTo>
                  <a:pt x="4204394" y="647402"/>
                </a:lnTo>
                <a:cubicBezTo>
                  <a:pt x="4209355" y="647402"/>
                  <a:pt x="4211836" y="644922"/>
                  <a:pt x="4211836" y="639961"/>
                </a:cubicBezTo>
                <a:cubicBezTo>
                  <a:pt x="4211836" y="639961"/>
                  <a:pt x="4213076" y="638720"/>
                  <a:pt x="4215556" y="636240"/>
                </a:cubicBezTo>
                <a:cubicBezTo>
                  <a:pt x="4218037" y="633760"/>
                  <a:pt x="4221757" y="632519"/>
                  <a:pt x="4226718" y="632519"/>
                </a:cubicBezTo>
                <a:cubicBezTo>
                  <a:pt x="4231679" y="632519"/>
                  <a:pt x="4234160" y="634999"/>
                  <a:pt x="4234160" y="639961"/>
                </a:cubicBezTo>
                <a:lnTo>
                  <a:pt x="4226718" y="647402"/>
                </a:lnTo>
                <a:lnTo>
                  <a:pt x="4226718" y="654843"/>
                </a:lnTo>
                <a:cubicBezTo>
                  <a:pt x="4226718" y="654843"/>
                  <a:pt x="4227959" y="654843"/>
                  <a:pt x="4230439" y="654843"/>
                </a:cubicBezTo>
                <a:cubicBezTo>
                  <a:pt x="4232919" y="654843"/>
                  <a:pt x="4236640" y="652363"/>
                  <a:pt x="4241601" y="647402"/>
                </a:cubicBezTo>
                <a:cubicBezTo>
                  <a:pt x="4241601" y="642441"/>
                  <a:pt x="4241601" y="637480"/>
                  <a:pt x="4241601" y="632519"/>
                </a:cubicBezTo>
                <a:lnTo>
                  <a:pt x="4241188" y="631279"/>
                </a:lnTo>
                <a:lnTo>
                  <a:pt x="4249043" y="632519"/>
                </a:lnTo>
                <a:cubicBezTo>
                  <a:pt x="4258964" y="632519"/>
                  <a:pt x="4266406" y="630039"/>
                  <a:pt x="4271367" y="625078"/>
                </a:cubicBezTo>
                <a:cubicBezTo>
                  <a:pt x="4276328" y="620116"/>
                  <a:pt x="4278808" y="617636"/>
                  <a:pt x="4278808" y="617636"/>
                </a:cubicBezTo>
                <a:cubicBezTo>
                  <a:pt x="4288730" y="612675"/>
                  <a:pt x="4296171" y="617636"/>
                  <a:pt x="4301132" y="632519"/>
                </a:cubicBezTo>
                <a:lnTo>
                  <a:pt x="4308574" y="632519"/>
                </a:lnTo>
                <a:cubicBezTo>
                  <a:pt x="4308574" y="622598"/>
                  <a:pt x="4306093" y="615156"/>
                  <a:pt x="4301132" y="610195"/>
                </a:cubicBezTo>
                <a:cubicBezTo>
                  <a:pt x="4311054" y="615156"/>
                  <a:pt x="4318496" y="612675"/>
                  <a:pt x="4323457" y="602754"/>
                </a:cubicBezTo>
                <a:lnTo>
                  <a:pt x="4330898" y="602754"/>
                </a:lnTo>
                <a:cubicBezTo>
                  <a:pt x="4330898" y="607715"/>
                  <a:pt x="4332138" y="611436"/>
                  <a:pt x="4334619" y="613916"/>
                </a:cubicBezTo>
                <a:cubicBezTo>
                  <a:pt x="4337099" y="616396"/>
                  <a:pt x="4340820" y="617636"/>
                  <a:pt x="4345781" y="617636"/>
                </a:cubicBezTo>
                <a:lnTo>
                  <a:pt x="4338339" y="610195"/>
                </a:lnTo>
                <a:cubicBezTo>
                  <a:pt x="4333378" y="605234"/>
                  <a:pt x="4333378" y="602754"/>
                  <a:pt x="4338339" y="602754"/>
                </a:cubicBezTo>
                <a:cubicBezTo>
                  <a:pt x="4343300" y="602754"/>
                  <a:pt x="4345781" y="600273"/>
                  <a:pt x="4345781" y="595312"/>
                </a:cubicBezTo>
                <a:cubicBezTo>
                  <a:pt x="4345781" y="585391"/>
                  <a:pt x="4353222" y="582909"/>
                  <a:pt x="4368105" y="587871"/>
                </a:cubicBezTo>
                <a:cubicBezTo>
                  <a:pt x="4368105" y="587871"/>
                  <a:pt x="4370585" y="587871"/>
                  <a:pt x="4375546" y="587871"/>
                </a:cubicBezTo>
                <a:lnTo>
                  <a:pt x="4382988" y="595312"/>
                </a:lnTo>
                <a:cubicBezTo>
                  <a:pt x="4378027" y="600273"/>
                  <a:pt x="4373066" y="602754"/>
                  <a:pt x="4368105" y="602754"/>
                </a:cubicBezTo>
                <a:lnTo>
                  <a:pt x="4360664" y="610195"/>
                </a:lnTo>
                <a:lnTo>
                  <a:pt x="4360664" y="617636"/>
                </a:lnTo>
                <a:lnTo>
                  <a:pt x="4368105" y="617636"/>
                </a:lnTo>
                <a:cubicBezTo>
                  <a:pt x="4373066" y="617636"/>
                  <a:pt x="4375546" y="617636"/>
                  <a:pt x="4375546" y="617636"/>
                </a:cubicBezTo>
                <a:lnTo>
                  <a:pt x="4382988" y="610195"/>
                </a:lnTo>
                <a:lnTo>
                  <a:pt x="4382988" y="602754"/>
                </a:lnTo>
                <a:cubicBezTo>
                  <a:pt x="4387949" y="607715"/>
                  <a:pt x="4390429" y="610195"/>
                  <a:pt x="4390429" y="610195"/>
                </a:cubicBezTo>
                <a:cubicBezTo>
                  <a:pt x="4390429" y="605234"/>
                  <a:pt x="4390429" y="602754"/>
                  <a:pt x="4390429" y="602754"/>
                </a:cubicBezTo>
                <a:cubicBezTo>
                  <a:pt x="4390429" y="602754"/>
                  <a:pt x="4390429" y="600273"/>
                  <a:pt x="4390429" y="595312"/>
                </a:cubicBezTo>
                <a:cubicBezTo>
                  <a:pt x="4395390" y="595312"/>
                  <a:pt x="4395390" y="592832"/>
                  <a:pt x="4390429" y="587871"/>
                </a:cubicBezTo>
                <a:lnTo>
                  <a:pt x="4397871" y="580429"/>
                </a:lnTo>
                <a:cubicBezTo>
                  <a:pt x="4397871" y="580429"/>
                  <a:pt x="4400351" y="580429"/>
                  <a:pt x="4405312" y="580429"/>
                </a:cubicBezTo>
                <a:cubicBezTo>
                  <a:pt x="4400351" y="585391"/>
                  <a:pt x="4397871" y="587871"/>
                  <a:pt x="4397871" y="587871"/>
                </a:cubicBezTo>
                <a:cubicBezTo>
                  <a:pt x="4397871" y="587871"/>
                  <a:pt x="4400351" y="587871"/>
                  <a:pt x="4405312" y="587871"/>
                </a:cubicBezTo>
                <a:cubicBezTo>
                  <a:pt x="4405312" y="592832"/>
                  <a:pt x="4404072" y="595312"/>
                  <a:pt x="4401591" y="595312"/>
                </a:cubicBezTo>
                <a:cubicBezTo>
                  <a:pt x="4399111" y="595312"/>
                  <a:pt x="4397871" y="597792"/>
                  <a:pt x="4397871" y="602754"/>
                </a:cubicBezTo>
                <a:cubicBezTo>
                  <a:pt x="4397871" y="607715"/>
                  <a:pt x="4397871" y="611436"/>
                  <a:pt x="4397871" y="613916"/>
                </a:cubicBezTo>
                <a:cubicBezTo>
                  <a:pt x="4397871" y="616396"/>
                  <a:pt x="4397871" y="617636"/>
                  <a:pt x="4397871" y="617636"/>
                </a:cubicBezTo>
                <a:lnTo>
                  <a:pt x="4397871" y="625078"/>
                </a:lnTo>
                <a:cubicBezTo>
                  <a:pt x="4402832" y="630039"/>
                  <a:pt x="4404072" y="632519"/>
                  <a:pt x="4401591" y="632519"/>
                </a:cubicBezTo>
                <a:cubicBezTo>
                  <a:pt x="4399111" y="632519"/>
                  <a:pt x="4397871" y="632519"/>
                  <a:pt x="4397871" y="632519"/>
                </a:cubicBezTo>
                <a:cubicBezTo>
                  <a:pt x="4392910" y="637480"/>
                  <a:pt x="4390429" y="637480"/>
                  <a:pt x="4390429" y="632519"/>
                </a:cubicBezTo>
                <a:cubicBezTo>
                  <a:pt x="4390429" y="632519"/>
                  <a:pt x="4389189" y="632519"/>
                  <a:pt x="4386709" y="632519"/>
                </a:cubicBezTo>
                <a:cubicBezTo>
                  <a:pt x="4384228" y="632519"/>
                  <a:pt x="4380507" y="632519"/>
                  <a:pt x="4375546" y="632519"/>
                </a:cubicBezTo>
                <a:lnTo>
                  <a:pt x="4375546" y="639961"/>
                </a:lnTo>
                <a:lnTo>
                  <a:pt x="4397871" y="647402"/>
                </a:lnTo>
                <a:cubicBezTo>
                  <a:pt x="4397871" y="647402"/>
                  <a:pt x="4395390" y="647402"/>
                  <a:pt x="4390429" y="647402"/>
                </a:cubicBezTo>
                <a:cubicBezTo>
                  <a:pt x="4385468" y="647402"/>
                  <a:pt x="4382988" y="648643"/>
                  <a:pt x="4382988" y="651123"/>
                </a:cubicBezTo>
                <a:cubicBezTo>
                  <a:pt x="4382988" y="653603"/>
                  <a:pt x="4382988" y="654843"/>
                  <a:pt x="4382988" y="654843"/>
                </a:cubicBezTo>
                <a:lnTo>
                  <a:pt x="4368105" y="654843"/>
                </a:lnTo>
                <a:cubicBezTo>
                  <a:pt x="4363144" y="649882"/>
                  <a:pt x="4360664" y="646161"/>
                  <a:pt x="4360664" y="643681"/>
                </a:cubicBezTo>
                <a:cubicBezTo>
                  <a:pt x="4360664" y="641201"/>
                  <a:pt x="4358183" y="639961"/>
                  <a:pt x="4353222" y="639961"/>
                </a:cubicBezTo>
                <a:lnTo>
                  <a:pt x="4350516" y="640412"/>
                </a:lnTo>
                <a:lnTo>
                  <a:pt x="4351594" y="640891"/>
                </a:lnTo>
                <a:cubicBezTo>
                  <a:pt x="4353920" y="642751"/>
                  <a:pt x="4356943" y="647403"/>
                  <a:pt x="4360664" y="654843"/>
                </a:cubicBezTo>
                <a:cubicBezTo>
                  <a:pt x="4360664" y="659805"/>
                  <a:pt x="4363144" y="662285"/>
                  <a:pt x="4368105" y="662285"/>
                </a:cubicBezTo>
                <a:lnTo>
                  <a:pt x="4375546" y="662285"/>
                </a:lnTo>
                <a:cubicBezTo>
                  <a:pt x="4380507" y="662285"/>
                  <a:pt x="4380507" y="663525"/>
                  <a:pt x="4375546" y="666005"/>
                </a:cubicBezTo>
                <a:cubicBezTo>
                  <a:pt x="4370585" y="668486"/>
                  <a:pt x="4365625" y="667246"/>
                  <a:pt x="4360664" y="662285"/>
                </a:cubicBezTo>
                <a:cubicBezTo>
                  <a:pt x="4355703" y="657323"/>
                  <a:pt x="4350742" y="657323"/>
                  <a:pt x="4345781" y="662285"/>
                </a:cubicBezTo>
                <a:cubicBezTo>
                  <a:pt x="4340820" y="667246"/>
                  <a:pt x="4339580" y="670967"/>
                  <a:pt x="4342060" y="673447"/>
                </a:cubicBezTo>
                <a:cubicBezTo>
                  <a:pt x="4344541" y="675927"/>
                  <a:pt x="4343300" y="678408"/>
                  <a:pt x="4338339" y="680888"/>
                </a:cubicBezTo>
                <a:cubicBezTo>
                  <a:pt x="4333378" y="683368"/>
                  <a:pt x="4330898" y="684609"/>
                  <a:pt x="4330898" y="684609"/>
                </a:cubicBezTo>
                <a:lnTo>
                  <a:pt x="4323457" y="692050"/>
                </a:lnTo>
                <a:cubicBezTo>
                  <a:pt x="4323457" y="692050"/>
                  <a:pt x="4320976" y="693291"/>
                  <a:pt x="4316015" y="695771"/>
                </a:cubicBezTo>
                <a:cubicBezTo>
                  <a:pt x="4311054" y="698251"/>
                  <a:pt x="4308574" y="701972"/>
                  <a:pt x="4308574" y="706933"/>
                </a:cubicBezTo>
                <a:lnTo>
                  <a:pt x="4316015" y="706933"/>
                </a:lnTo>
                <a:cubicBezTo>
                  <a:pt x="4325937" y="701972"/>
                  <a:pt x="4330898" y="699492"/>
                  <a:pt x="4330898" y="699492"/>
                </a:cubicBezTo>
                <a:lnTo>
                  <a:pt x="4340200" y="705073"/>
                </a:lnTo>
                <a:lnTo>
                  <a:pt x="4338339" y="706933"/>
                </a:lnTo>
                <a:cubicBezTo>
                  <a:pt x="4338339" y="706933"/>
                  <a:pt x="4338650" y="706623"/>
                  <a:pt x="4339270" y="706003"/>
                </a:cubicBezTo>
                <a:lnTo>
                  <a:pt x="4340200" y="705073"/>
                </a:lnTo>
                <a:lnTo>
                  <a:pt x="4368105" y="721816"/>
                </a:lnTo>
                <a:cubicBezTo>
                  <a:pt x="4368105" y="716855"/>
                  <a:pt x="4368105" y="711895"/>
                  <a:pt x="4368105" y="706933"/>
                </a:cubicBezTo>
                <a:cubicBezTo>
                  <a:pt x="4368105" y="701972"/>
                  <a:pt x="4365625" y="699492"/>
                  <a:pt x="4360664" y="699492"/>
                </a:cubicBezTo>
                <a:lnTo>
                  <a:pt x="4360664" y="692050"/>
                </a:lnTo>
                <a:lnTo>
                  <a:pt x="4375546" y="699492"/>
                </a:lnTo>
                <a:lnTo>
                  <a:pt x="4382988" y="692050"/>
                </a:lnTo>
                <a:cubicBezTo>
                  <a:pt x="4382988" y="692050"/>
                  <a:pt x="4382988" y="689570"/>
                  <a:pt x="4382988" y="684609"/>
                </a:cubicBezTo>
                <a:cubicBezTo>
                  <a:pt x="4382988" y="679648"/>
                  <a:pt x="4385468" y="672206"/>
                  <a:pt x="4390429" y="662285"/>
                </a:cubicBezTo>
                <a:lnTo>
                  <a:pt x="4405312" y="662285"/>
                </a:lnTo>
                <a:lnTo>
                  <a:pt x="4427636" y="662285"/>
                </a:lnTo>
                <a:cubicBezTo>
                  <a:pt x="4432597" y="657323"/>
                  <a:pt x="4433837" y="653603"/>
                  <a:pt x="4431357" y="651123"/>
                </a:cubicBezTo>
                <a:cubicBezTo>
                  <a:pt x="4428877" y="648643"/>
                  <a:pt x="4425156" y="649882"/>
                  <a:pt x="4420195" y="654843"/>
                </a:cubicBezTo>
                <a:lnTo>
                  <a:pt x="4412753" y="654843"/>
                </a:lnTo>
                <a:lnTo>
                  <a:pt x="4420195" y="639961"/>
                </a:lnTo>
                <a:lnTo>
                  <a:pt x="4427636" y="625078"/>
                </a:lnTo>
                <a:cubicBezTo>
                  <a:pt x="4427636" y="625078"/>
                  <a:pt x="4430117" y="625078"/>
                  <a:pt x="4435078" y="625078"/>
                </a:cubicBezTo>
                <a:cubicBezTo>
                  <a:pt x="4444999" y="625078"/>
                  <a:pt x="4447480" y="617636"/>
                  <a:pt x="4442519" y="602754"/>
                </a:cubicBezTo>
                <a:cubicBezTo>
                  <a:pt x="4442519" y="597792"/>
                  <a:pt x="4437558" y="595312"/>
                  <a:pt x="4427636" y="595312"/>
                </a:cubicBezTo>
                <a:cubicBezTo>
                  <a:pt x="4432597" y="595312"/>
                  <a:pt x="4433837" y="592832"/>
                  <a:pt x="4431357" y="587871"/>
                </a:cubicBezTo>
                <a:cubicBezTo>
                  <a:pt x="4428877" y="582909"/>
                  <a:pt x="4430117" y="580429"/>
                  <a:pt x="4435078" y="580429"/>
                </a:cubicBezTo>
                <a:cubicBezTo>
                  <a:pt x="4435078" y="580429"/>
                  <a:pt x="4437558" y="581670"/>
                  <a:pt x="4442519" y="584150"/>
                </a:cubicBezTo>
                <a:cubicBezTo>
                  <a:pt x="4447480" y="586630"/>
                  <a:pt x="4449961" y="590351"/>
                  <a:pt x="4449961" y="595312"/>
                </a:cubicBezTo>
                <a:lnTo>
                  <a:pt x="4487168" y="595312"/>
                </a:lnTo>
                <a:lnTo>
                  <a:pt x="4502050" y="595312"/>
                </a:lnTo>
                <a:lnTo>
                  <a:pt x="4494609" y="602754"/>
                </a:lnTo>
                <a:cubicBezTo>
                  <a:pt x="4494609" y="602754"/>
                  <a:pt x="4495849" y="605234"/>
                  <a:pt x="4498330" y="610195"/>
                </a:cubicBezTo>
                <a:cubicBezTo>
                  <a:pt x="4500810" y="615156"/>
                  <a:pt x="4503291" y="613916"/>
                  <a:pt x="4505771" y="606474"/>
                </a:cubicBezTo>
                <a:cubicBezTo>
                  <a:pt x="4508251" y="599033"/>
                  <a:pt x="4508251" y="594072"/>
                  <a:pt x="4505771" y="591591"/>
                </a:cubicBezTo>
                <a:cubicBezTo>
                  <a:pt x="4503291" y="589111"/>
                  <a:pt x="4504531" y="587871"/>
                  <a:pt x="4509492" y="587871"/>
                </a:cubicBezTo>
                <a:cubicBezTo>
                  <a:pt x="4504531" y="582909"/>
                  <a:pt x="4502050" y="580429"/>
                  <a:pt x="4502050" y="580429"/>
                </a:cubicBezTo>
                <a:cubicBezTo>
                  <a:pt x="4492129" y="580429"/>
                  <a:pt x="4487168" y="575468"/>
                  <a:pt x="4487168" y="565547"/>
                </a:cubicBezTo>
                <a:lnTo>
                  <a:pt x="4494609" y="558105"/>
                </a:lnTo>
                <a:cubicBezTo>
                  <a:pt x="4494609" y="553144"/>
                  <a:pt x="4492129" y="550664"/>
                  <a:pt x="4487168" y="550664"/>
                </a:cubicBezTo>
                <a:lnTo>
                  <a:pt x="4487168" y="543222"/>
                </a:lnTo>
                <a:cubicBezTo>
                  <a:pt x="4487168" y="543222"/>
                  <a:pt x="4492129" y="545702"/>
                  <a:pt x="4502050" y="550664"/>
                </a:cubicBezTo>
                <a:lnTo>
                  <a:pt x="4502050" y="565547"/>
                </a:lnTo>
                <a:cubicBezTo>
                  <a:pt x="4502050" y="570508"/>
                  <a:pt x="4504531" y="572988"/>
                  <a:pt x="4509492" y="572988"/>
                </a:cubicBezTo>
                <a:cubicBezTo>
                  <a:pt x="4514453" y="572988"/>
                  <a:pt x="4518174" y="576709"/>
                  <a:pt x="4520654" y="584150"/>
                </a:cubicBezTo>
                <a:cubicBezTo>
                  <a:pt x="4523134" y="591591"/>
                  <a:pt x="4525615" y="594072"/>
                  <a:pt x="4528095" y="591591"/>
                </a:cubicBezTo>
                <a:cubicBezTo>
                  <a:pt x="4530576" y="589111"/>
                  <a:pt x="4534296" y="587871"/>
                  <a:pt x="4539257" y="587871"/>
                </a:cubicBezTo>
                <a:cubicBezTo>
                  <a:pt x="4539257" y="587871"/>
                  <a:pt x="4540498" y="587871"/>
                  <a:pt x="4542978" y="587871"/>
                </a:cubicBezTo>
                <a:cubicBezTo>
                  <a:pt x="4545458" y="587871"/>
                  <a:pt x="4549179" y="585391"/>
                  <a:pt x="4554140" y="580429"/>
                </a:cubicBezTo>
                <a:cubicBezTo>
                  <a:pt x="4559101" y="575468"/>
                  <a:pt x="4561582" y="572988"/>
                  <a:pt x="4561582" y="572988"/>
                </a:cubicBezTo>
                <a:lnTo>
                  <a:pt x="4569023" y="565547"/>
                </a:lnTo>
                <a:cubicBezTo>
                  <a:pt x="4569023" y="565547"/>
                  <a:pt x="4569023" y="563066"/>
                  <a:pt x="4569023" y="558105"/>
                </a:cubicBezTo>
                <a:lnTo>
                  <a:pt x="4583906" y="543222"/>
                </a:lnTo>
                <a:cubicBezTo>
                  <a:pt x="4588867" y="538261"/>
                  <a:pt x="4592588" y="533301"/>
                  <a:pt x="4595068" y="528339"/>
                </a:cubicBezTo>
                <a:cubicBezTo>
                  <a:pt x="4597548" y="523378"/>
                  <a:pt x="4603750" y="520898"/>
                  <a:pt x="4613671" y="520898"/>
                </a:cubicBezTo>
                <a:cubicBezTo>
                  <a:pt x="4623593" y="515937"/>
                  <a:pt x="4631035" y="510977"/>
                  <a:pt x="4635996" y="506015"/>
                </a:cubicBezTo>
                <a:lnTo>
                  <a:pt x="4654599" y="506015"/>
                </a:lnTo>
                <a:cubicBezTo>
                  <a:pt x="4652119" y="506015"/>
                  <a:pt x="4652119" y="509736"/>
                  <a:pt x="4654599" y="517177"/>
                </a:cubicBezTo>
                <a:cubicBezTo>
                  <a:pt x="4657080" y="524619"/>
                  <a:pt x="4655840" y="525859"/>
                  <a:pt x="4650878" y="520898"/>
                </a:cubicBezTo>
                <a:cubicBezTo>
                  <a:pt x="4645917" y="520898"/>
                  <a:pt x="4640957" y="522139"/>
                  <a:pt x="4635996" y="524619"/>
                </a:cubicBezTo>
                <a:cubicBezTo>
                  <a:pt x="4631035" y="527099"/>
                  <a:pt x="4628554" y="530820"/>
                  <a:pt x="4628554" y="535781"/>
                </a:cubicBezTo>
                <a:cubicBezTo>
                  <a:pt x="4623593" y="540742"/>
                  <a:pt x="4621113" y="543222"/>
                  <a:pt x="4621113" y="543222"/>
                </a:cubicBezTo>
                <a:cubicBezTo>
                  <a:pt x="4611191" y="543222"/>
                  <a:pt x="4604990" y="544463"/>
                  <a:pt x="4602509" y="546943"/>
                </a:cubicBezTo>
                <a:cubicBezTo>
                  <a:pt x="4600029" y="549423"/>
                  <a:pt x="4596308" y="553144"/>
                  <a:pt x="4591347" y="558105"/>
                </a:cubicBezTo>
                <a:cubicBezTo>
                  <a:pt x="4591347" y="563066"/>
                  <a:pt x="4593828" y="568027"/>
                  <a:pt x="4598789" y="572988"/>
                </a:cubicBezTo>
                <a:cubicBezTo>
                  <a:pt x="4603750" y="577949"/>
                  <a:pt x="4607470" y="580429"/>
                  <a:pt x="4609951" y="580429"/>
                </a:cubicBezTo>
                <a:cubicBezTo>
                  <a:pt x="4612431" y="580429"/>
                  <a:pt x="4613671" y="580429"/>
                  <a:pt x="4613671" y="580429"/>
                </a:cubicBezTo>
                <a:cubicBezTo>
                  <a:pt x="4618632" y="575468"/>
                  <a:pt x="4621113" y="570508"/>
                  <a:pt x="4621113" y="565547"/>
                </a:cubicBezTo>
                <a:cubicBezTo>
                  <a:pt x="4621113" y="560585"/>
                  <a:pt x="4623593" y="559346"/>
                  <a:pt x="4628554" y="561826"/>
                </a:cubicBezTo>
                <a:cubicBezTo>
                  <a:pt x="4633515" y="564306"/>
                  <a:pt x="4635996" y="565547"/>
                  <a:pt x="4635996" y="565547"/>
                </a:cubicBezTo>
                <a:cubicBezTo>
                  <a:pt x="4640957" y="565547"/>
                  <a:pt x="4648398" y="570508"/>
                  <a:pt x="4658320" y="580429"/>
                </a:cubicBezTo>
                <a:cubicBezTo>
                  <a:pt x="4658320" y="585391"/>
                  <a:pt x="4665761" y="585391"/>
                  <a:pt x="4680644" y="580429"/>
                </a:cubicBezTo>
                <a:lnTo>
                  <a:pt x="4680644" y="587871"/>
                </a:lnTo>
                <a:cubicBezTo>
                  <a:pt x="4680644" y="592832"/>
                  <a:pt x="4678164" y="595312"/>
                  <a:pt x="4673203" y="595312"/>
                </a:cubicBezTo>
                <a:lnTo>
                  <a:pt x="4680644" y="595312"/>
                </a:lnTo>
                <a:lnTo>
                  <a:pt x="4702968" y="595312"/>
                </a:lnTo>
                <a:cubicBezTo>
                  <a:pt x="4702968" y="600273"/>
                  <a:pt x="4700488" y="601513"/>
                  <a:pt x="4695527" y="599033"/>
                </a:cubicBezTo>
                <a:cubicBezTo>
                  <a:pt x="4690566" y="596553"/>
                  <a:pt x="4684365" y="599033"/>
                  <a:pt x="4676923" y="606474"/>
                </a:cubicBezTo>
                <a:cubicBezTo>
                  <a:pt x="4669482" y="613916"/>
                  <a:pt x="4665761" y="618877"/>
                  <a:pt x="4665761" y="621357"/>
                </a:cubicBezTo>
                <a:cubicBezTo>
                  <a:pt x="4665761" y="623837"/>
                  <a:pt x="4668242" y="625078"/>
                  <a:pt x="4673203" y="625078"/>
                </a:cubicBezTo>
                <a:lnTo>
                  <a:pt x="4680644" y="632519"/>
                </a:lnTo>
                <a:lnTo>
                  <a:pt x="4710409" y="625078"/>
                </a:lnTo>
                <a:cubicBezTo>
                  <a:pt x="4715371" y="620116"/>
                  <a:pt x="4719091" y="617636"/>
                  <a:pt x="4721572" y="617636"/>
                </a:cubicBezTo>
                <a:cubicBezTo>
                  <a:pt x="4724052" y="617636"/>
                  <a:pt x="4722812" y="620116"/>
                  <a:pt x="4717851" y="625078"/>
                </a:cubicBezTo>
                <a:lnTo>
                  <a:pt x="4725292" y="625078"/>
                </a:lnTo>
                <a:cubicBezTo>
                  <a:pt x="4730254" y="625078"/>
                  <a:pt x="4733974" y="627558"/>
                  <a:pt x="4736454" y="632519"/>
                </a:cubicBezTo>
                <a:cubicBezTo>
                  <a:pt x="4738935" y="637480"/>
                  <a:pt x="4740175" y="634999"/>
                  <a:pt x="4740175" y="625078"/>
                </a:cubicBezTo>
                <a:lnTo>
                  <a:pt x="4747616" y="632519"/>
                </a:lnTo>
                <a:cubicBezTo>
                  <a:pt x="4747616" y="637480"/>
                  <a:pt x="4750097" y="639961"/>
                  <a:pt x="4755058" y="639961"/>
                </a:cubicBezTo>
                <a:lnTo>
                  <a:pt x="4755058" y="647402"/>
                </a:lnTo>
                <a:lnTo>
                  <a:pt x="4762499" y="639961"/>
                </a:lnTo>
                <a:cubicBezTo>
                  <a:pt x="4762499" y="630039"/>
                  <a:pt x="4764980" y="625078"/>
                  <a:pt x="4769941" y="625078"/>
                </a:cubicBezTo>
                <a:cubicBezTo>
                  <a:pt x="4769941" y="620116"/>
                  <a:pt x="4769941" y="617636"/>
                  <a:pt x="4769941" y="617636"/>
                </a:cubicBezTo>
                <a:cubicBezTo>
                  <a:pt x="4769941" y="617636"/>
                  <a:pt x="4772421" y="617636"/>
                  <a:pt x="4777382" y="617636"/>
                </a:cubicBezTo>
                <a:cubicBezTo>
                  <a:pt x="4777382" y="627558"/>
                  <a:pt x="4779863" y="634999"/>
                  <a:pt x="4784824" y="639961"/>
                </a:cubicBezTo>
                <a:lnTo>
                  <a:pt x="4777382" y="647402"/>
                </a:lnTo>
                <a:lnTo>
                  <a:pt x="4784824" y="647402"/>
                </a:lnTo>
                <a:cubicBezTo>
                  <a:pt x="4794745" y="642441"/>
                  <a:pt x="4799706" y="637480"/>
                  <a:pt x="4799706" y="632519"/>
                </a:cubicBezTo>
                <a:lnTo>
                  <a:pt x="4792265" y="610195"/>
                </a:lnTo>
                <a:cubicBezTo>
                  <a:pt x="4797226" y="610195"/>
                  <a:pt x="4800947" y="611436"/>
                  <a:pt x="4803427" y="613916"/>
                </a:cubicBezTo>
                <a:cubicBezTo>
                  <a:pt x="4805907" y="616396"/>
                  <a:pt x="4809628" y="616396"/>
                  <a:pt x="4814589" y="613916"/>
                </a:cubicBezTo>
                <a:cubicBezTo>
                  <a:pt x="4819550" y="611436"/>
                  <a:pt x="4822031" y="607715"/>
                  <a:pt x="4822031" y="602754"/>
                </a:cubicBezTo>
                <a:cubicBezTo>
                  <a:pt x="4822031" y="597792"/>
                  <a:pt x="4820790" y="597792"/>
                  <a:pt x="4818310" y="602754"/>
                </a:cubicBezTo>
                <a:cubicBezTo>
                  <a:pt x="4815830" y="607715"/>
                  <a:pt x="4812109" y="610195"/>
                  <a:pt x="4807148" y="610195"/>
                </a:cubicBezTo>
                <a:cubicBezTo>
                  <a:pt x="4792265" y="610195"/>
                  <a:pt x="4799706" y="595312"/>
                  <a:pt x="4829472" y="565547"/>
                </a:cubicBezTo>
                <a:lnTo>
                  <a:pt x="4844355" y="550664"/>
                </a:lnTo>
                <a:lnTo>
                  <a:pt x="4859238" y="543222"/>
                </a:lnTo>
                <a:cubicBezTo>
                  <a:pt x="4859238" y="543222"/>
                  <a:pt x="4860478" y="543222"/>
                  <a:pt x="4862958" y="543222"/>
                </a:cubicBezTo>
                <a:cubicBezTo>
                  <a:pt x="4865438" y="543222"/>
                  <a:pt x="4869159" y="540742"/>
                  <a:pt x="4874120" y="535781"/>
                </a:cubicBezTo>
                <a:cubicBezTo>
                  <a:pt x="4879082" y="535781"/>
                  <a:pt x="4879082" y="533301"/>
                  <a:pt x="4874120" y="528339"/>
                </a:cubicBezTo>
                <a:lnTo>
                  <a:pt x="4874120" y="520898"/>
                </a:lnTo>
                <a:cubicBezTo>
                  <a:pt x="4874120" y="520898"/>
                  <a:pt x="4875361" y="520898"/>
                  <a:pt x="4877841" y="520898"/>
                </a:cubicBezTo>
                <a:cubicBezTo>
                  <a:pt x="4880321" y="520898"/>
                  <a:pt x="4881562" y="523378"/>
                  <a:pt x="4881562" y="528339"/>
                </a:cubicBezTo>
                <a:cubicBezTo>
                  <a:pt x="4881562" y="533301"/>
                  <a:pt x="4881562" y="535781"/>
                  <a:pt x="4881562" y="535781"/>
                </a:cubicBezTo>
                <a:lnTo>
                  <a:pt x="4896445" y="535781"/>
                </a:lnTo>
                <a:cubicBezTo>
                  <a:pt x="4896445" y="540742"/>
                  <a:pt x="4896445" y="543222"/>
                  <a:pt x="4896445" y="543222"/>
                </a:cubicBezTo>
                <a:cubicBezTo>
                  <a:pt x="4896445" y="543222"/>
                  <a:pt x="4896445" y="545702"/>
                  <a:pt x="4896445" y="550664"/>
                </a:cubicBezTo>
                <a:cubicBezTo>
                  <a:pt x="4891483" y="555625"/>
                  <a:pt x="4886523" y="558105"/>
                  <a:pt x="4881562" y="558105"/>
                </a:cubicBezTo>
                <a:cubicBezTo>
                  <a:pt x="4876600" y="558105"/>
                  <a:pt x="4872880" y="558105"/>
                  <a:pt x="4870400" y="558105"/>
                </a:cubicBezTo>
                <a:cubicBezTo>
                  <a:pt x="4867920" y="558105"/>
                  <a:pt x="4866679" y="560585"/>
                  <a:pt x="4866679" y="565547"/>
                </a:cubicBezTo>
                <a:cubicBezTo>
                  <a:pt x="4866679" y="575468"/>
                  <a:pt x="4864199" y="580429"/>
                  <a:pt x="4859238" y="580429"/>
                </a:cubicBezTo>
                <a:cubicBezTo>
                  <a:pt x="4854276" y="580429"/>
                  <a:pt x="4854276" y="582909"/>
                  <a:pt x="4859238" y="587871"/>
                </a:cubicBezTo>
                <a:cubicBezTo>
                  <a:pt x="4864199" y="592832"/>
                  <a:pt x="4867920" y="596553"/>
                  <a:pt x="4870400" y="599033"/>
                </a:cubicBezTo>
                <a:cubicBezTo>
                  <a:pt x="4872880" y="601513"/>
                  <a:pt x="4876600" y="602754"/>
                  <a:pt x="4881562" y="602754"/>
                </a:cubicBezTo>
                <a:cubicBezTo>
                  <a:pt x="4886523" y="602754"/>
                  <a:pt x="4890244" y="603994"/>
                  <a:pt x="4892724" y="606474"/>
                </a:cubicBezTo>
                <a:cubicBezTo>
                  <a:pt x="4895204" y="608954"/>
                  <a:pt x="4896445" y="610195"/>
                  <a:pt x="4896445" y="610195"/>
                </a:cubicBezTo>
                <a:lnTo>
                  <a:pt x="4903886" y="610195"/>
                </a:lnTo>
                <a:cubicBezTo>
                  <a:pt x="4903886" y="610195"/>
                  <a:pt x="4905127" y="607715"/>
                  <a:pt x="4907607" y="602754"/>
                </a:cubicBezTo>
                <a:lnTo>
                  <a:pt x="4911327" y="602754"/>
                </a:lnTo>
                <a:cubicBezTo>
                  <a:pt x="4911327" y="602754"/>
                  <a:pt x="4911327" y="603994"/>
                  <a:pt x="4911327" y="606474"/>
                </a:cubicBezTo>
                <a:cubicBezTo>
                  <a:pt x="4911327" y="608954"/>
                  <a:pt x="4913808" y="610195"/>
                  <a:pt x="4918769" y="610195"/>
                </a:cubicBezTo>
                <a:lnTo>
                  <a:pt x="4933652" y="610195"/>
                </a:lnTo>
                <a:lnTo>
                  <a:pt x="4926210" y="617636"/>
                </a:lnTo>
                <a:cubicBezTo>
                  <a:pt x="4921249" y="622598"/>
                  <a:pt x="4920009" y="627558"/>
                  <a:pt x="4922490" y="632519"/>
                </a:cubicBezTo>
                <a:cubicBezTo>
                  <a:pt x="4924970" y="637480"/>
                  <a:pt x="4926210" y="642441"/>
                  <a:pt x="4926210" y="647402"/>
                </a:cubicBezTo>
                <a:cubicBezTo>
                  <a:pt x="4926210" y="647402"/>
                  <a:pt x="4927451" y="648643"/>
                  <a:pt x="4929931" y="651123"/>
                </a:cubicBezTo>
                <a:cubicBezTo>
                  <a:pt x="4932411" y="653603"/>
                  <a:pt x="4933652" y="654843"/>
                  <a:pt x="4933652" y="654843"/>
                </a:cubicBezTo>
                <a:cubicBezTo>
                  <a:pt x="4928690" y="654843"/>
                  <a:pt x="4923730" y="654843"/>
                  <a:pt x="4918769" y="654843"/>
                </a:cubicBezTo>
                <a:cubicBezTo>
                  <a:pt x="4918769" y="649882"/>
                  <a:pt x="4918769" y="647402"/>
                  <a:pt x="4918769" y="647402"/>
                </a:cubicBezTo>
                <a:cubicBezTo>
                  <a:pt x="4918769" y="642441"/>
                  <a:pt x="4918769" y="639961"/>
                  <a:pt x="4918769" y="639961"/>
                </a:cubicBezTo>
                <a:cubicBezTo>
                  <a:pt x="4918769" y="639961"/>
                  <a:pt x="4916289" y="637480"/>
                  <a:pt x="4911327" y="632519"/>
                </a:cubicBezTo>
                <a:lnTo>
                  <a:pt x="4911327" y="625078"/>
                </a:lnTo>
                <a:cubicBezTo>
                  <a:pt x="4911327" y="620116"/>
                  <a:pt x="4908847" y="620116"/>
                  <a:pt x="4903886" y="625078"/>
                </a:cubicBezTo>
                <a:cubicBezTo>
                  <a:pt x="4898925" y="625078"/>
                  <a:pt x="4895204" y="625078"/>
                  <a:pt x="4892724" y="625078"/>
                </a:cubicBezTo>
                <a:cubicBezTo>
                  <a:pt x="4890244" y="625078"/>
                  <a:pt x="4889003" y="625078"/>
                  <a:pt x="4889003" y="625078"/>
                </a:cubicBezTo>
                <a:cubicBezTo>
                  <a:pt x="4889003" y="625078"/>
                  <a:pt x="4886523" y="627558"/>
                  <a:pt x="4881562" y="632519"/>
                </a:cubicBezTo>
                <a:cubicBezTo>
                  <a:pt x="4871640" y="642441"/>
                  <a:pt x="4874120" y="647402"/>
                  <a:pt x="4889003" y="647402"/>
                </a:cubicBezTo>
                <a:cubicBezTo>
                  <a:pt x="4889003" y="647402"/>
                  <a:pt x="4889003" y="649882"/>
                  <a:pt x="4889003" y="654843"/>
                </a:cubicBezTo>
                <a:cubicBezTo>
                  <a:pt x="4884042" y="654843"/>
                  <a:pt x="4879082" y="654843"/>
                  <a:pt x="4874120" y="654843"/>
                </a:cubicBezTo>
                <a:cubicBezTo>
                  <a:pt x="4869159" y="654843"/>
                  <a:pt x="4866679" y="656084"/>
                  <a:pt x="4866679" y="658564"/>
                </a:cubicBezTo>
                <a:cubicBezTo>
                  <a:pt x="4866679" y="661044"/>
                  <a:pt x="4866679" y="664765"/>
                  <a:pt x="4866679" y="669726"/>
                </a:cubicBezTo>
                <a:lnTo>
                  <a:pt x="4866679" y="677168"/>
                </a:lnTo>
                <a:cubicBezTo>
                  <a:pt x="4861718" y="672206"/>
                  <a:pt x="4859238" y="667246"/>
                  <a:pt x="4859238" y="662285"/>
                </a:cubicBezTo>
                <a:lnTo>
                  <a:pt x="4844355" y="662285"/>
                </a:lnTo>
                <a:cubicBezTo>
                  <a:pt x="4839393" y="662285"/>
                  <a:pt x="4834433" y="664765"/>
                  <a:pt x="4829472" y="669726"/>
                </a:cubicBezTo>
                <a:lnTo>
                  <a:pt x="4822031" y="669726"/>
                </a:lnTo>
                <a:cubicBezTo>
                  <a:pt x="4822031" y="674688"/>
                  <a:pt x="4822031" y="677168"/>
                  <a:pt x="4822031" y="677168"/>
                </a:cubicBezTo>
                <a:cubicBezTo>
                  <a:pt x="4822031" y="677168"/>
                  <a:pt x="4819550" y="677168"/>
                  <a:pt x="4814589" y="677168"/>
                </a:cubicBezTo>
                <a:cubicBezTo>
                  <a:pt x="4809628" y="662285"/>
                  <a:pt x="4812109" y="654843"/>
                  <a:pt x="4822031" y="654843"/>
                </a:cubicBezTo>
                <a:cubicBezTo>
                  <a:pt x="4826992" y="654843"/>
                  <a:pt x="4829472" y="651123"/>
                  <a:pt x="4829472" y="643681"/>
                </a:cubicBezTo>
                <a:cubicBezTo>
                  <a:pt x="4829472" y="636240"/>
                  <a:pt x="4826992" y="632519"/>
                  <a:pt x="4822031" y="632519"/>
                </a:cubicBezTo>
                <a:lnTo>
                  <a:pt x="4814589" y="625078"/>
                </a:lnTo>
                <a:lnTo>
                  <a:pt x="4807148" y="632519"/>
                </a:lnTo>
                <a:cubicBezTo>
                  <a:pt x="4812109" y="632519"/>
                  <a:pt x="4814589" y="632519"/>
                  <a:pt x="4814589" y="632519"/>
                </a:cubicBezTo>
                <a:lnTo>
                  <a:pt x="4822031" y="632519"/>
                </a:lnTo>
                <a:cubicBezTo>
                  <a:pt x="4822031" y="637480"/>
                  <a:pt x="4819550" y="641201"/>
                  <a:pt x="4814589" y="643681"/>
                </a:cubicBezTo>
                <a:cubicBezTo>
                  <a:pt x="4809628" y="646161"/>
                  <a:pt x="4807148" y="648643"/>
                  <a:pt x="4807148" y="651123"/>
                </a:cubicBezTo>
                <a:cubicBezTo>
                  <a:pt x="4807148" y="653603"/>
                  <a:pt x="4807148" y="654843"/>
                  <a:pt x="4807148" y="654843"/>
                </a:cubicBezTo>
                <a:lnTo>
                  <a:pt x="4807148" y="662285"/>
                </a:lnTo>
                <a:cubicBezTo>
                  <a:pt x="4802186" y="662285"/>
                  <a:pt x="4799706" y="662285"/>
                  <a:pt x="4799706" y="662285"/>
                </a:cubicBezTo>
                <a:lnTo>
                  <a:pt x="4799706" y="669726"/>
                </a:lnTo>
                <a:lnTo>
                  <a:pt x="4784824" y="684609"/>
                </a:lnTo>
                <a:lnTo>
                  <a:pt x="4784824" y="677168"/>
                </a:lnTo>
                <a:lnTo>
                  <a:pt x="4784824" y="654843"/>
                </a:lnTo>
                <a:cubicBezTo>
                  <a:pt x="4779863" y="654843"/>
                  <a:pt x="4776142" y="657323"/>
                  <a:pt x="4773661" y="662285"/>
                </a:cubicBezTo>
                <a:cubicBezTo>
                  <a:pt x="4771181" y="667246"/>
                  <a:pt x="4771181" y="672206"/>
                  <a:pt x="4773661" y="677168"/>
                </a:cubicBezTo>
                <a:cubicBezTo>
                  <a:pt x="4776142" y="682129"/>
                  <a:pt x="4781103" y="687089"/>
                  <a:pt x="4788544" y="692050"/>
                </a:cubicBezTo>
                <a:cubicBezTo>
                  <a:pt x="4795986" y="697012"/>
                  <a:pt x="4800947" y="698251"/>
                  <a:pt x="4803427" y="695771"/>
                </a:cubicBezTo>
                <a:cubicBezTo>
                  <a:pt x="4805907" y="693291"/>
                  <a:pt x="4804668" y="689570"/>
                  <a:pt x="4799706" y="684609"/>
                </a:cubicBezTo>
                <a:lnTo>
                  <a:pt x="4807148" y="677168"/>
                </a:lnTo>
                <a:cubicBezTo>
                  <a:pt x="4812109" y="677168"/>
                  <a:pt x="4822031" y="678408"/>
                  <a:pt x="4836913" y="680888"/>
                </a:cubicBezTo>
                <a:cubicBezTo>
                  <a:pt x="4851796" y="683368"/>
                  <a:pt x="4860478" y="683368"/>
                  <a:pt x="4862958" y="680888"/>
                </a:cubicBezTo>
                <a:cubicBezTo>
                  <a:pt x="4865438" y="678408"/>
                  <a:pt x="4866679" y="679648"/>
                  <a:pt x="4866679" y="684609"/>
                </a:cubicBezTo>
                <a:lnTo>
                  <a:pt x="4874120" y="684609"/>
                </a:lnTo>
                <a:cubicBezTo>
                  <a:pt x="4874120" y="679648"/>
                  <a:pt x="4876600" y="674688"/>
                  <a:pt x="4881562" y="669726"/>
                </a:cubicBezTo>
                <a:lnTo>
                  <a:pt x="4889003" y="662285"/>
                </a:lnTo>
                <a:cubicBezTo>
                  <a:pt x="4893965" y="662285"/>
                  <a:pt x="4896445" y="663525"/>
                  <a:pt x="4896445" y="666005"/>
                </a:cubicBezTo>
                <a:cubicBezTo>
                  <a:pt x="4896445" y="668486"/>
                  <a:pt x="4893965" y="669726"/>
                  <a:pt x="4889003" y="669726"/>
                </a:cubicBezTo>
                <a:lnTo>
                  <a:pt x="4881562" y="677168"/>
                </a:lnTo>
                <a:cubicBezTo>
                  <a:pt x="4881562" y="687089"/>
                  <a:pt x="4881562" y="692050"/>
                  <a:pt x="4881562" y="692050"/>
                </a:cubicBezTo>
                <a:lnTo>
                  <a:pt x="4874120" y="706933"/>
                </a:lnTo>
                <a:cubicBezTo>
                  <a:pt x="4879082" y="706933"/>
                  <a:pt x="4882802" y="705693"/>
                  <a:pt x="4885283" y="703213"/>
                </a:cubicBezTo>
                <a:cubicBezTo>
                  <a:pt x="4887763" y="700732"/>
                  <a:pt x="4891483" y="699492"/>
                  <a:pt x="4896445" y="699492"/>
                </a:cubicBezTo>
                <a:cubicBezTo>
                  <a:pt x="4896445" y="704453"/>
                  <a:pt x="4896445" y="706933"/>
                  <a:pt x="4896445" y="706933"/>
                </a:cubicBezTo>
                <a:cubicBezTo>
                  <a:pt x="4891483" y="706933"/>
                  <a:pt x="4890244" y="708174"/>
                  <a:pt x="4892724" y="710654"/>
                </a:cubicBezTo>
                <a:cubicBezTo>
                  <a:pt x="4895204" y="713134"/>
                  <a:pt x="4900165" y="714375"/>
                  <a:pt x="4907607" y="714375"/>
                </a:cubicBezTo>
                <a:cubicBezTo>
                  <a:pt x="4905127" y="714375"/>
                  <a:pt x="4903886" y="716855"/>
                  <a:pt x="4903886" y="721816"/>
                </a:cubicBezTo>
                <a:cubicBezTo>
                  <a:pt x="4893965" y="716855"/>
                  <a:pt x="4887763" y="715615"/>
                  <a:pt x="4885283" y="718095"/>
                </a:cubicBezTo>
                <a:cubicBezTo>
                  <a:pt x="4882802" y="720575"/>
                  <a:pt x="4882802" y="725537"/>
                  <a:pt x="4885283" y="732978"/>
                </a:cubicBezTo>
                <a:cubicBezTo>
                  <a:pt x="4887763" y="740420"/>
                  <a:pt x="4889003" y="744140"/>
                  <a:pt x="4889003" y="744140"/>
                </a:cubicBezTo>
                <a:lnTo>
                  <a:pt x="4874120" y="751582"/>
                </a:lnTo>
                <a:cubicBezTo>
                  <a:pt x="4869159" y="751582"/>
                  <a:pt x="4864199" y="751582"/>
                  <a:pt x="4859238" y="751582"/>
                </a:cubicBezTo>
                <a:lnTo>
                  <a:pt x="4844355" y="759023"/>
                </a:lnTo>
                <a:cubicBezTo>
                  <a:pt x="4844355" y="763984"/>
                  <a:pt x="4849316" y="766464"/>
                  <a:pt x="4859238" y="766464"/>
                </a:cubicBezTo>
                <a:cubicBezTo>
                  <a:pt x="4859238" y="766464"/>
                  <a:pt x="4861718" y="766464"/>
                  <a:pt x="4866679" y="766464"/>
                </a:cubicBezTo>
                <a:cubicBezTo>
                  <a:pt x="4866679" y="771426"/>
                  <a:pt x="4869159" y="773906"/>
                  <a:pt x="4874120" y="773906"/>
                </a:cubicBezTo>
                <a:cubicBezTo>
                  <a:pt x="4874120" y="773906"/>
                  <a:pt x="4876600" y="773906"/>
                  <a:pt x="4881562" y="773906"/>
                </a:cubicBezTo>
                <a:cubicBezTo>
                  <a:pt x="4886523" y="778867"/>
                  <a:pt x="4887763" y="782588"/>
                  <a:pt x="4885283" y="785068"/>
                </a:cubicBezTo>
                <a:cubicBezTo>
                  <a:pt x="4882802" y="787548"/>
                  <a:pt x="4879082" y="786309"/>
                  <a:pt x="4874120" y="781347"/>
                </a:cubicBezTo>
                <a:cubicBezTo>
                  <a:pt x="4869159" y="776386"/>
                  <a:pt x="4864199" y="776386"/>
                  <a:pt x="4859238" y="781347"/>
                </a:cubicBezTo>
                <a:cubicBezTo>
                  <a:pt x="4859238" y="781347"/>
                  <a:pt x="4857997" y="781347"/>
                  <a:pt x="4855517" y="781347"/>
                </a:cubicBezTo>
                <a:cubicBezTo>
                  <a:pt x="4853037" y="781347"/>
                  <a:pt x="4851796" y="778867"/>
                  <a:pt x="4851796" y="773906"/>
                </a:cubicBezTo>
                <a:cubicBezTo>
                  <a:pt x="4851796" y="773906"/>
                  <a:pt x="4846835" y="773906"/>
                  <a:pt x="4836913" y="773906"/>
                </a:cubicBezTo>
                <a:lnTo>
                  <a:pt x="4829472" y="781347"/>
                </a:lnTo>
                <a:cubicBezTo>
                  <a:pt x="4834433" y="781347"/>
                  <a:pt x="4834433" y="783827"/>
                  <a:pt x="4829472" y="788789"/>
                </a:cubicBezTo>
                <a:cubicBezTo>
                  <a:pt x="4824511" y="793750"/>
                  <a:pt x="4822031" y="798710"/>
                  <a:pt x="4822031" y="803672"/>
                </a:cubicBezTo>
                <a:cubicBezTo>
                  <a:pt x="4826992" y="803672"/>
                  <a:pt x="4830713" y="804912"/>
                  <a:pt x="4833193" y="807392"/>
                </a:cubicBezTo>
                <a:cubicBezTo>
                  <a:pt x="4835673" y="809872"/>
                  <a:pt x="4839393" y="808633"/>
                  <a:pt x="4844355" y="803672"/>
                </a:cubicBezTo>
                <a:cubicBezTo>
                  <a:pt x="4854276" y="798710"/>
                  <a:pt x="4861718" y="796230"/>
                  <a:pt x="4866679" y="796230"/>
                </a:cubicBezTo>
                <a:cubicBezTo>
                  <a:pt x="4871640" y="796230"/>
                  <a:pt x="4874120" y="798710"/>
                  <a:pt x="4874120" y="803672"/>
                </a:cubicBezTo>
                <a:cubicBezTo>
                  <a:pt x="4874120" y="803672"/>
                  <a:pt x="4871640" y="803672"/>
                  <a:pt x="4866679" y="803672"/>
                </a:cubicBezTo>
                <a:cubicBezTo>
                  <a:pt x="4866679" y="813593"/>
                  <a:pt x="4861718" y="818554"/>
                  <a:pt x="4851796" y="818554"/>
                </a:cubicBezTo>
                <a:cubicBezTo>
                  <a:pt x="4846835" y="818554"/>
                  <a:pt x="4843114" y="819795"/>
                  <a:pt x="4840634" y="822275"/>
                </a:cubicBezTo>
                <a:cubicBezTo>
                  <a:pt x="4838154" y="824755"/>
                  <a:pt x="4836913" y="825996"/>
                  <a:pt x="4836913" y="825996"/>
                </a:cubicBezTo>
                <a:lnTo>
                  <a:pt x="4822031" y="840879"/>
                </a:lnTo>
                <a:cubicBezTo>
                  <a:pt x="4807148" y="850800"/>
                  <a:pt x="4799706" y="855761"/>
                  <a:pt x="4799706" y="855761"/>
                </a:cubicBezTo>
                <a:cubicBezTo>
                  <a:pt x="4799706" y="855761"/>
                  <a:pt x="4799706" y="857002"/>
                  <a:pt x="4799706" y="859482"/>
                </a:cubicBezTo>
                <a:cubicBezTo>
                  <a:pt x="4799706" y="860722"/>
                  <a:pt x="4799706" y="861033"/>
                  <a:pt x="4799706" y="860412"/>
                </a:cubicBezTo>
                <a:lnTo>
                  <a:pt x="4799706" y="863203"/>
                </a:lnTo>
                <a:lnTo>
                  <a:pt x="4799706" y="870644"/>
                </a:lnTo>
                <a:cubicBezTo>
                  <a:pt x="4804668" y="870644"/>
                  <a:pt x="4807148" y="871885"/>
                  <a:pt x="4807148" y="874365"/>
                </a:cubicBezTo>
                <a:cubicBezTo>
                  <a:pt x="4807148" y="876845"/>
                  <a:pt x="4807148" y="878086"/>
                  <a:pt x="4807148" y="878086"/>
                </a:cubicBezTo>
                <a:lnTo>
                  <a:pt x="4807148" y="885527"/>
                </a:lnTo>
                <a:cubicBezTo>
                  <a:pt x="4807148" y="890488"/>
                  <a:pt x="4809628" y="891728"/>
                  <a:pt x="4814589" y="889248"/>
                </a:cubicBezTo>
                <a:cubicBezTo>
                  <a:pt x="4819550" y="886768"/>
                  <a:pt x="4823271" y="886768"/>
                  <a:pt x="4825751" y="889248"/>
                </a:cubicBezTo>
                <a:cubicBezTo>
                  <a:pt x="4828231" y="891728"/>
                  <a:pt x="4826992" y="895448"/>
                  <a:pt x="4822031" y="900410"/>
                </a:cubicBezTo>
                <a:cubicBezTo>
                  <a:pt x="4817069" y="905371"/>
                  <a:pt x="4814589" y="910331"/>
                  <a:pt x="4814589" y="915293"/>
                </a:cubicBezTo>
                <a:lnTo>
                  <a:pt x="4836913" y="907851"/>
                </a:lnTo>
                <a:cubicBezTo>
                  <a:pt x="4836913" y="907851"/>
                  <a:pt x="4838154" y="907851"/>
                  <a:pt x="4840634" y="907851"/>
                </a:cubicBezTo>
                <a:cubicBezTo>
                  <a:pt x="4843114" y="907851"/>
                  <a:pt x="4845595" y="907851"/>
                  <a:pt x="4848075" y="907851"/>
                </a:cubicBezTo>
                <a:cubicBezTo>
                  <a:pt x="4850556" y="907851"/>
                  <a:pt x="4854276" y="907851"/>
                  <a:pt x="4859238" y="907851"/>
                </a:cubicBezTo>
                <a:lnTo>
                  <a:pt x="4859238" y="904130"/>
                </a:lnTo>
                <a:cubicBezTo>
                  <a:pt x="4859238" y="901650"/>
                  <a:pt x="4861718" y="899169"/>
                  <a:pt x="4866679" y="896689"/>
                </a:cubicBezTo>
                <a:cubicBezTo>
                  <a:pt x="4871640" y="894209"/>
                  <a:pt x="4876600" y="895448"/>
                  <a:pt x="4881562" y="900410"/>
                </a:cubicBezTo>
                <a:lnTo>
                  <a:pt x="4881562" y="892968"/>
                </a:lnTo>
                <a:lnTo>
                  <a:pt x="4889003" y="892968"/>
                </a:lnTo>
                <a:cubicBezTo>
                  <a:pt x="4898925" y="892968"/>
                  <a:pt x="4903886" y="890488"/>
                  <a:pt x="4903886" y="885527"/>
                </a:cubicBezTo>
                <a:lnTo>
                  <a:pt x="4911327" y="885527"/>
                </a:lnTo>
                <a:cubicBezTo>
                  <a:pt x="4916289" y="880566"/>
                  <a:pt x="4923730" y="878086"/>
                  <a:pt x="4933652" y="878086"/>
                </a:cubicBezTo>
                <a:cubicBezTo>
                  <a:pt x="4943573" y="878086"/>
                  <a:pt x="4953496" y="875605"/>
                  <a:pt x="4963417" y="870644"/>
                </a:cubicBezTo>
                <a:cubicBezTo>
                  <a:pt x="4973339" y="865683"/>
                  <a:pt x="4979541" y="864443"/>
                  <a:pt x="4982021" y="866923"/>
                </a:cubicBezTo>
                <a:cubicBezTo>
                  <a:pt x="4984501" y="869404"/>
                  <a:pt x="4985741" y="870644"/>
                  <a:pt x="4985741" y="870644"/>
                </a:cubicBezTo>
                <a:lnTo>
                  <a:pt x="4978300" y="870644"/>
                </a:lnTo>
                <a:cubicBezTo>
                  <a:pt x="4968379" y="870644"/>
                  <a:pt x="4968379" y="875605"/>
                  <a:pt x="4978300" y="885527"/>
                </a:cubicBezTo>
                <a:cubicBezTo>
                  <a:pt x="4978300" y="890488"/>
                  <a:pt x="4977059" y="894209"/>
                  <a:pt x="4974579" y="896689"/>
                </a:cubicBezTo>
                <a:cubicBezTo>
                  <a:pt x="4972099" y="899169"/>
                  <a:pt x="4965897" y="900410"/>
                  <a:pt x="4955976" y="900410"/>
                </a:cubicBezTo>
                <a:cubicBezTo>
                  <a:pt x="4946054" y="900410"/>
                  <a:pt x="4939852" y="900410"/>
                  <a:pt x="4937372" y="900410"/>
                </a:cubicBezTo>
                <a:cubicBezTo>
                  <a:pt x="4934892" y="900410"/>
                  <a:pt x="4933652" y="902890"/>
                  <a:pt x="4933652" y="907851"/>
                </a:cubicBezTo>
                <a:cubicBezTo>
                  <a:pt x="4933652" y="907851"/>
                  <a:pt x="4931172" y="907851"/>
                  <a:pt x="4926210" y="907851"/>
                </a:cubicBezTo>
                <a:cubicBezTo>
                  <a:pt x="4921249" y="907851"/>
                  <a:pt x="4921249" y="905371"/>
                  <a:pt x="4926210" y="900410"/>
                </a:cubicBezTo>
                <a:cubicBezTo>
                  <a:pt x="4931172" y="895448"/>
                  <a:pt x="4931172" y="891728"/>
                  <a:pt x="4926210" y="889248"/>
                </a:cubicBezTo>
                <a:cubicBezTo>
                  <a:pt x="4921249" y="886768"/>
                  <a:pt x="4916289" y="888007"/>
                  <a:pt x="4911327" y="892968"/>
                </a:cubicBezTo>
                <a:lnTo>
                  <a:pt x="4903886" y="900410"/>
                </a:lnTo>
                <a:cubicBezTo>
                  <a:pt x="4898925" y="905371"/>
                  <a:pt x="4897685" y="909092"/>
                  <a:pt x="4900165" y="911572"/>
                </a:cubicBezTo>
                <a:cubicBezTo>
                  <a:pt x="4902645" y="914052"/>
                  <a:pt x="4906366" y="912813"/>
                  <a:pt x="4911327" y="907851"/>
                </a:cubicBezTo>
                <a:lnTo>
                  <a:pt x="4911327" y="915293"/>
                </a:lnTo>
                <a:cubicBezTo>
                  <a:pt x="4911327" y="920254"/>
                  <a:pt x="4908847" y="922734"/>
                  <a:pt x="4903886" y="922734"/>
                </a:cubicBezTo>
                <a:cubicBezTo>
                  <a:pt x="4898925" y="922734"/>
                  <a:pt x="4895204" y="922734"/>
                  <a:pt x="4892724" y="922734"/>
                </a:cubicBezTo>
                <a:cubicBezTo>
                  <a:pt x="4890244" y="922734"/>
                  <a:pt x="4889003" y="925214"/>
                  <a:pt x="4889003" y="930175"/>
                </a:cubicBezTo>
                <a:cubicBezTo>
                  <a:pt x="4884042" y="935137"/>
                  <a:pt x="4884042" y="937617"/>
                  <a:pt x="4889003" y="937617"/>
                </a:cubicBezTo>
                <a:lnTo>
                  <a:pt x="4896445" y="945058"/>
                </a:lnTo>
                <a:lnTo>
                  <a:pt x="4903886" y="945058"/>
                </a:lnTo>
                <a:cubicBezTo>
                  <a:pt x="4908847" y="940097"/>
                  <a:pt x="4911327" y="938857"/>
                  <a:pt x="4911327" y="941338"/>
                </a:cubicBezTo>
                <a:cubicBezTo>
                  <a:pt x="4911327" y="943818"/>
                  <a:pt x="4913808" y="943818"/>
                  <a:pt x="4918769" y="941338"/>
                </a:cubicBezTo>
                <a:cubicBezTo>
                  <a:pt x="4923730" y="938857"/>
                  <a:pt x="4928690" y="937617"/>
                  <a:pt x="4933652" y="937617"/>
                </a:cubicBezTo>
                <a:cubicBezTo>
                  <a:pt x="4928690" y="932655"/>
                  <a:pt x="4927451" y="928935"/>
                  <a:pt x="4929931" y="926455"/>
                </a:cubicBezTo>
                <a:cubicBezTo>
                  <a:pt x="4932411" y="923975"/>
                  <a:pt x="4936132" y="925214"/>
                  <a:pt x="4941093" y="930175"/>
                </a:cubicBezTo>
                <a:cubicBezTo>
                  <a:pt x="4970859" y="940097"/>
                  <a:pt x="4978300" y="952500"/>
                  <a:pt x="4963417" y="967382"/>
                </a:cubicBezTo>
                <a:cubicBezTo>
                  <a:pt x="4963417" y="962421"/>
                  <a:pt x="4960937" y="962421"/>
                  <a:pt x="4955976" y="967382"/>
                </a:cubicBezTo>
                <a:lnTo>
                  <a:pt x="4941093" y="967382"/>
                </a:lnTo>
                <a:cubicBezTo>
                  <a:pt x="4926210" y="967382"/>
                  <a:pt x="4918769" y="974824"/>
                  <a:pt x="4918769" y="989707"/>
                </a:cubicBezTo>
                <a:cubicBezTo>
                  <a:pt x="4918769" y="1004589"/>
                  <a:pt x="4911327" y="1012031"/>
                  <a:pt x="4896445" y="1012031"/>
                </a:cubicBezTo>
                <a:cubicBezTo>
                  <a:pt x="4891483" y="1012031"/>
                  <a:pt x="4889003" y="1014511"/>
                  <a:pt x="4889003" y="1019472"/>
                </a:cubicBezTo>
                <a:cubicBezTo>
                  <a:pt x="4889003" y="1014511"/>
                  <a:pt x="4891483" y="1009551"/>
                  <a:pt x="4896445" y="1004589"/>
                </a:cubicBezTo>
                <a:cubicBezTo>
                  <a:pt x="4906366" y="994668"/>
                  <a:pt x="4906366" y="989707"/>
                  <a:pt x="4896445" y="989707"/>
                </a:cubicBezTo>
                <a:cubicBezTo>
                  <a:pt x="4886523" y="989707"/>
                  <a:pt x="4884042" y="987227"/>
                  <a:pt x="4889003" y="982265"/>
                </a:cubicBezTo>
                <a:lnTo>
                  <a:pt x="4881562" y="974824"/>
                </a:lnTo>
                <a:cubicBezTo>
                  <a:pt x="4881562" y="974824"/>
                  <a:pt x="4881562" y="977304"/>
                  <a:pt x="4881562" y="982265"/>
                </a:cubicBezTo>
                <a:cubicBezTo>
                  <a:pt x="4881562" y="982265"/>
                  <a:pt x="4879082" y="982265"/>
                  <a:pt x="4874120" y="982265"/>
                </a:cubicBezTo>
                <a:lnTo>
                  <a:pt x="4866679" y="982265"/>
                </a:lnTo>
                <a:lnTo>
                  <a:pt x="4866679" y="989707"/>
                </a:lnTo>
                <a:lnTo>
                  <a:pt x="4874120" y="989707"/>
                </a:lnTo>
                <a:lnTo>
                  <a:pt x="4874120" y="1004589"/>
                </a:lnTo>
                <a:cubicBezTo>
                  <a:pt x="4869159" y="1004589"/>
                  <a:pt x="4864199" y="1004589"/>
                  <a:pt x="4859238" y="1004589"/>
                </a:cubicBezTo>
                <a:cubicBezTo>
                  <a:pt x="4854276" y="1004589"/>
                  <a:pt x="4851796" y="1007070"/>
                  <a:pt x="4851796" y="1012031"/>
                </a:cubicBezTo>
                <a:cubicBezTo>
                  <a:pt x="4851796" y="1012031"/>
                  <a:pt x="4850556" y="1012031"/>
                  <a:pt x="4848075" y="1012031"/>
                </a:cubicBezTo>
                <a:cubicBezTo>
                  <a:pt x="4845595" y="1012031"/>
                  <a:pt x="4843114" y="1012031"/>
                  <a:pt x="4840634" y="1012031"/>
                </a:cubicBezTo>
                <a:cubicBezTo>
                  <a:pt x="4838154" y="1012031"/>
                  <a:pt x="4834433" y="1012031"/>
                  <a:pt x="4829472" y="1012031"/>
                </a:cubicBezTo>
                <a:lnTo>
                  <a:pt x="4829472" y="1019472"/>
                </a:lnTo>
                <a:cubicBezTo>
                  <a:pt x="4839393" y="1019472"/>
                  <a:pt x="4844355" y="1019472"/>
                  <a:pt x="4844355" y="1019472"/>
                </a:cubicBezTo>
                <a:cubicBezTo>
                  <a:pt x="4844355" y="1019472"/>
                  <a:pt x="4844355" y="1021952"/>
                  <a:pt x="4844355" y="1026914"/>
                </a:cubicBezTo>
                <a:cubicBezTo>
                  <a:pt x="4844355" y="1031875"/>
                  <a:pt x="4845595" y="1033114"/>
                  <a:pt x="4848075" y="1030634"/>
                </a:cubicBezTo>
                <a:cubicBezTo>
                  <a:pt x="4850556" y="1028154"/>
                  <a:pt x="4853037" y="1028154"/>
                  <a:pt x="4855517" y="1030634"/>
                </a:cubicBezTo>
                <a:cubicBezTo>
                  <a:pt x="4857997" y="1033114"/>
                  <a:pt x="4861718" y="1034355"/>
                  <a:pt x="4866679" y="1034355"/>
                </a:cubicBezTo>
                <a:lnTo>
                  <a:pt x="4859238" y="1049238"/>
                </a:lnTo>
                <a:cubicBezTo>
                  <a:pt x="4864199" y="1049238"/>
                  <a:pt x="4866679" y="1049238"/>
                  <a:pt x="4866679" y="1049238"/>
                </a:cubicBezTo>
                <a:cubicBezTo>
                  <a:pt x="4866679" y="1049238"/>
                  <a:pt x="4866679" y="1051718"/>
                  <a:pt x="4866679" y="1056679"/>
                </a:cubicBezTo>
                <a:lnTo>
                  <a:pt x="4859238" y="1056679"/>
                </a:lnTo>
                <a:cubicBezTo>
                  <a:pt x="4854276" y="1056679"/>
                  <a:pt x="4851796" y="1059159"/>
                  <a:pt x="4851796" y="1064121"/>
                </a:cubicBezTo>
                <a:lnTo>
                  <a:pt x="4844355" y="1056679"/>
                </a:lnTo>
                <a:cubicBezTo>
                  <a:pt x="4844355" y="1051718"/>
                  <a:pt x="4840634" y="1051718"/>
                  <a:pt x="4833193" y="1056679"/>
                </a:cubicBezTo>
                <a:cubicBezTo>
                  <a:pt x="4825751" y="1061641"/>
                  <a:pt x="4819550" y="1064121"/>
                  <a:pt x="4814589" y="1064121"/>
                </a:cubicBezTo>
                <a:cubicBezTo>
                  <a:pt x="4809628" y="1064121"/>
                  <a:pt x="4807148" y="1066601"/>
                  <a:pt x="4807148" y="1071562"/>
                </a:cubicBezTo>
                <a:cubicBezTo>
                  <a:pt x="4807148" y="1071562"/>
                  <a:pt x="4805907" y="1072803"/>
                  <a:pt x="4803427" y="1075283"/>
                </a:cubicBezTo>
                <a:cubicBezTo>
                  <a:pt x="4800947" y="1077763"/>
                  <a:pt x="4799706" y="1079004"/>
                  <a:pt x="4799706" y="1079004"/>
                </a:cubicBezTo>
                <a:cubicBezTo>
                  <a:pt x="4799706" y="1083965"/>
                  <a:pt x="4802186" y="1086445"/>
                  <a:pt x="4807148" y="1086445"/>
                </a:cubicBezTo>
                <a:cubicBezTo>
                  <a:pt x="4807148" y="1086445"/>
                  <a:pt x="4808388" y="1087686"/>
                  <a:pt x="4810868" y="1090166"/>
                </a:cubicBezTo>
                <a:cubicBezTo>
                  <a:pt x="4813349" y="1092646"/>
                  <a:pt x="4814589" y="1093886"/>
                  <a:pt x="4814589" y="1093886"/>
                </a:cubicBezTo>
                <a:cubicBezTo>
                  <a:pt x="4814589" y="1098848"/>
                  <a:pt x="4817069" y="1101328"/>
                  <a:pt x="4822031" y="1101328"/>
                </a:cubicBezTo>
                <a:cubicBezTo>
                  <a:pt x="4822031" y="1106289"/>
                  <a:pt x="4822031" y="1108769"/>
                  <a:pt x="4822031" y="1108769"/>
                </a:cubicBezTo>
                <a:cubicBezTo>
                  <a:pt x="4817069" y="1108769"/>
                  <a:pt x="4813349" y="1107529"/>
                  <a:pt x="4810868" y="1105048"/>
                </a:cubicBezTo>
                <a:cubicBezTo>
                  <a:pt x="4808388" y="1102568"/>
                  <a:pt x="4807148" y="1100087"/>
                  <a:pt x="4807148" y="1097607"/>
                </a:cubicBezTo>
                <a:cubicBezTo>
                  <a:pt x="4807148" y="1095127"/>
                  <a:pt x="4804668" y="1093886"/>
                  <a:pt x="4799706" y="1093886"/>
                </a:cubicBezTo>
                <a:cubicBezTo>
                  <a:pt x="4799706" y="1098848"/>
                  <a:pt x="4799706" y="1101328"/>
                  <a:pt x="4799706" y="1101328"/>
                </a:cubicBezTo>
                <a:lnTo>
                  <a:pt x="4792265" y="1123652"/>
                </a:lnTo>
                <a:cubicBezTo>
                  <a:pt x="4792265" y="1133573"/>
                  <a:pt x="4789785" y="1141015"/>
                  <a:pt x="4784824" y="1145976"/>
                </a:cubicBezTo>
                <a:lnTo>
                  <a:pt x="4784824" y="1153418"/>
                </a:lnTo>
                <a:cubicBezTo>
                  <a:pt x="4784824" y="1153418"/>
                  <a:pt x="4783583" y="1157138"/>
                  <a:pt x="4781103" y="1164580"/>
                </a:cubicBezTo>
                <a:cubicBezTo>
                  <a:pt x="4778623" y="1172021"/>
                  <a:pt x="4778623" y="1175742"/>
                  <a:pt x="4781103" y="1175742"/>
                </a:cubicBezTo>
                <a:cubicBezTo>
                  <a:pt x="4783583" y="1175742"/>
                  <a:pt x="4787304" y="1175742"/>
                  <a:pt x="4792265" y="1175742"/>
                </a:cubicBezTo>
                <a:cubicBezTo>
                  <a:pt x="4797226" y="1175742"/>
                  <a:pt x="4798466" y="1178222"/>
                  <a:pt x="4795986" y="1183183"/>
                </a:cubicBezTo>
                <a:cubicBezTo>
                  <a:pt x="4793506" y="1188145"/>
                  <a:pt x="4791024" y="1190625"/>
                  <a:pt x="4788544" y="1190625"/>
                </a:cubicBezTo>
                <a:cubicBezTo>
                  <a:pt x="4786064" y="1190625"/>
                  <a:pt x="4784824" y="1190625"/>
                  <a:pt x="4784824" y="1190625"/>
                </a:cubicBezTo>
                <a:cubicBezTo>
                  <a:pt x="4784824" y="1200546"/>
                  <a:pt x="4789785" y="1203027"/>
                  <a:pt x="4799706" y="1198066"/>
                </a:cubicBezTo>
                <a:cubicBezTo>
                  <a:pt x="4804668" y="1198066"/>
                  <a:pt x="4807148" y="1200546"/>
                  <a:pt x="4807148" y="1205507"/>
                </a:cubicBezTo>
                <a:lnTo>
                  <a:pt x="4829472" y="1212949"/>
                </a:lnTo>
                <a:lnTo>
                  <a:pt x="4844355" y="1205507"/>
                </a:lnTo>
                <a:lnTo>
                  <a:pt x="4859238" y="1198066"/>
                </a:lnTo>
                <a:lnTo>
                  <a:pt x="4874120" y="1198066"/>
                </a:lnTo>
                <a:cubicBezTo>
                  <a:pt x="4874120" y="1203027"/>
                  <a:pt x="4874120" y="1205507"/>
                  <a:pt x="4874120" y="1205507"/>
                </a:cubicBezTo>
                <a:cubicBezTo>
                  <a:pt x="4879082" y="1200546"/>
                  <a:pt x="4884042" y="1200546"/>
                  <a:pt x="4889003" y="1205507"/>
                </a:cubicBezTo>
                <a:lnTo>
                  <a:pt x="4896445" y="1205507"/>
                </a:lnTo>
                <a:cubicBezTo>
                  <a:pt x="4891483" y="1210469"/>
                  <a:pt x="4889003" y="1212949"/>
                  <a:pt x="4889003" y="1212949"/>
                </a:cubicBezTo>
                <a:cubicBezTo>
                  <a:pt x="4889003" y="1217910"/>
                  <a:pt x="4889003" y="1220390"/>
                  <a:pt x="4889003" y="1220390"/>
                </a:cubicBezTo>
                <a:cubicBezTo>
                  <a:pt x="4889003" y="1220390"/>
                  <a:pt x="4889003" y="1222870"/>
                  <a:pt x="4889003" y="1227832"/>
                </a:cubicBezTo>
                <a:lnTo>
                  <a:pt x="4889003" y="1242714"/>
                </a:lnTo>
                <a:lnTo>
                  <a:pt x="4896445" y="1250156"/>
                </a:lnTo>
                <a:cubicBezTo>
                  <a:pt x="4896445" y="1250156"/>
                  <a:pt x="4895204" y="1251397"/>
                  <a:pt x="4892724" y="1253877"/>
                </a:cubicBezTo>
                <a:cubicBezTo>
                  <a:pt x="4890244" y="1256357"/>
                  <a:pt x="4889003" y="1257597"/>
                  <a:pt x="4889003" y="1257597"/>
                </a:cubicBezTo>
                <a:cubicBezTo>
                  <a:pt x="4889003" y="1262559"/>
                  <a:pt x="4887763" y="1265039"/>
                  <a:pt x="4885283" y="1265039"/>
                </a:cubicBezTo>
                <a:cubicBezTo>
                  <a:pt x="4882802" y="1265039"/>
                  <a:pt x="4881562" y="1262559"/>
                  <a:pt x="4881562" y="1257597"/>
                </a:cubicBezTo>
                <a:lnTo>
                  <a:pt x="4870400" y="1257597"/>
                </a:lnTo>
                <a:cubicBezTo>
                  <a:pt x="4862958" y="1262559"/>
                  <a:pt x="4859238" y="1267519"/>
                  <a:pt x="4859238" y="1272480"/>
                </a:cubicBezTo>
                <a:cubicBezTo>
                  <a:pt x="4859238" y="1272480"/>
                  <a:pt x="4859238" y="1274960"/>
                  <a:pt x="4859238" y="1279922"/>
                </a:cubicBezTo>
                <a:lnTo>
                  <a:pt x="4859238" y="1294804"/>
                </a:lnTo>
                <a:cubicBezTo>
                  <a:pt x="4859238" y="1294804"/>
                  <a:pt x="4860478" y="1293564"/>
                  <a:pt x="4862958" y="1291084"/>
                </a:cubicBezTo>
                <a:cubicBezTo>
                  <a:pt x="4865438" y="1288604"/>
                  <a:pt x="4866679" y="1286122"/>
                  <a:pt x="4866679" y="1283642"/>
                </a:cubicBezTo>
                <a:cubicBezTo>
                  <a:pt x="4866679" y="1281162"/>
                  <a:pt x="4869159" y="1277441"/>
                  <a:pt x="4874120" y="1272480"/>
                </a:cubicBezTo>
                <a:cubicBezTo>
                  <a:pt x="4884042" y="1277441"/>
                  <a:pt x="4889003" y="1274960"/>
                  <a:pt x="4889003" y="1265039"/>
                </a:cubicBezTo>
                <a:lnTo>
                  <a:pt x="4903886" y="1250156"/>
                </a:lnTo>
                <a:cubicBezTo>
                  <a:pt x="4908847" y="1245195"/>
                  <a:pt x="4911327" y="1240234"/>
                  <a:pt x="4911327" y="1235273"/>
                </a:cubicBezTo>
                <a:cubicBezTo>
                  <a:pt x="4911327" y="1230312"/>
                  <a:pt x="4913808" y="1227832"/>
                  <a:pt x="4918769" y="1227832"/>
                </a:cubicBezTo>
                <a:cubicBezTo>
                  <a:pt x="4918769" y="1227832"/>
                  <a:pt x="4921249" y="1227832"/>
                  <a:pt x="4926210" y="1227832"/>
                </a:cubicBezTo>
                <a:lnTo>
                  <a:pt x="4933652" y="1205507"/>
                </a:lnTo>
                <a:lnTo>
                  <a:pt x="4941093" y="1205507"/>
                </a:lnTo>
                <a:lnTo>
                  <a:pt x="4948534" y="1198066"/>
                </a:lnTo>
                <a:cubicBezTo>
                  <a:pt x="4958456" y="1193105"/>
                  <a:pt x="4963417" y="1188145"/>
                  <a:pt x="4963417" y="1183183"/>
                </a:cubicBezTo>
                <a:cubicBezTo>
                  <a:pt x="4963417" y="1188145"/>
                  <a:pt x="4964658" y="1189384"/>
                  <a:pt x="4967138" y="1186904"/>
                </a:cubicBezTo>
                <a:cubicBezTo>
                  <a:pt x="4969618" y="1184424"/>
                  <a:pt x="4970859" y="1180703"/>
                  <a:pt x="4970859" y="1175742"/>
                </a:cubicBezTo>
                <a:cubicBezTo>
                  <a:pt x="4975820" y="1175742"/>
                  <a:pt x="4978300" y="1173262"/>
                  <a:pt x="4978300" y="1168300"/>
                </a:cubicBezTo>
                <a:cubicBezTo>
                  <a:pt x="4978300" y="1168300"/>
                  <a:pt x="4979541" y="1165820"/>
                  <a:pt x="4982021" y="1160859"/>
                </a:cubicBezTo>
                <a:cubicBezTo>
                  <a:pt x="4984501" y="1155898"/>
                  <a:pt x="4985741" y="1155898"/>
                  <a:pt x="4985741" y="1160859"/>
                </a:cubicBezTo>
                <a:cubicBezTo>
                  <a:pt x="4985741" y="1165820"/>
                  <a:pt x="4988222" y="1168300"/>
                  <a:pt x="4993183" y="1168300"/>
                </a:cubicBezTo>
                <a:cubicBezTo>
                  <a:pt x="4993183" y="1168300"/>
                  <a:pt x="4993183" y="1165820"/>
                  <a:pt x="4993183" y="1160859"/>
                </a:cubicBezTo>
                <a:cubicBezTo>
                  <a:pt x="4998144" y="1160859"/>
                  <a:pt x="5000624" y="1160859"/>
                  <a:pt x="5000624" y="1160859"/>
                </a:cubicBezTo>
                <a:cubicBezTo>
                  <a:pt x="5005586" y="1160859"/>
                  <a:pt x="5009306" y="1160859"/>
                  <a:pt x="5011786" y="1160859"/>
                </a:cubicBezTo>
                <a:cubicBezTo>
                  <a:pt x="5014266" y="1160859"/>
                  <a:pt x="5015507" y="1158379"/>
                  <a:pt x="5015507" y="1153418"/>
                </a:cubicBezTo>
                <a:cubicBezTo>
                  <a:pt x="5015507" y="1148456"/>
                  <a:pt x="5017987" y="1143496"/>
                  <a:pt x="5022949" y="1138535"/>
                </a:cubicBezTo>
                <a:cubicBezTo>
                  <a:pt x="5027910" y="1133573"/>
                  <a:pt x="5031631" y="1127373"/>
                  <a:pt x="5034111" y="1119931"/>
                </a:cubicBezTo>
                <a:cubicBezTo>
                  <a:pt x="5036591" y="1112490"/>
                  <a:pt x="5037831" y="1106289"/>
                  <a:pt x="5037831" y="1101328"/>
                </a:cubicBezTo>
                <a:lnTo>
                  <a:pt x="5052714" y="1093886"/>
                </a:lnTo>
                <a:cubicBezTo>
                  <a:pt x="5052714" y="1098848"/>
                  <a:pt x="5052714" y="1102568"/>
                  <a:pt x="5052714" y="1105048"/>
                </a:cubicBezTo>
                <a:cubicBezTo>
                  <a:pt x="5052714" y="1107529"/>
                  <a:pt x="5052714" y="1108769"/>
                  <a:pt x="5052714" y="1108769"/>
                </a:cubicBezTo>
                <a:cubicBezTo>
                  <a:pt x="5057675" y="1103808"/>
                  <a:pt x="5060156" y="1098848"/>
                  <a:pt x="5060156" y="1093886"/>
                </a:cubicBezTo>
                <a:lnTo>
                  <a:pt x="5075038" y="1093886"/>
                </a:lnTo>
                <a:cubicBezTo>
                  <a:pt x="5075038" y="1088925"/>
                  <a:pt x="5075038" y="1085204"/>
                  <a:pt x="5075038" y="1082724"/>
                </a:cubicBezTo>
                <a:cubicBezTo>
                  <a:pt x="5075038" y="1080244"/>
                  <a:pt x="5075038" y="1079004"/>
                  <a:pt x="5075038" y="1079004"/>
                </a:cubicBezTo>
                <a:cubicBezTo>
                  <a:pt x="5084960" y="1074042"/>
                  <a:pt x="5089921" y="1076523"/>
                  <a:pt x="5089921" y="1086445"/>
                </a:cubicBezTo>
                <a:lnTo>
                  <a:pt x="5089921" y="1101328"/>
                </a:lnTo>
                <a:cubicBezTo>
                  <a:pt x="5094882" y="1096366"/>
                  <a:pt x="5099843" y="1096366"/>
                  <a:pt x="5104804" y="1101328"/>
                </a:cubicBezTo>
                <a:lnTo>
                  <a:pt x="5119687" y="1108769"/>
                </a:lnTo>
                <a:cubicBezTo>
                  <a:pt x="5114725" y="1108769"/>
                  <a:pt x="5112245" y="1108769"/>
                  <a:pt x="5112245" y="1108769"/>
                </a:cubicBezTo>
                <a:cubicBezTo>
                  <a:pt x="5112245" y="1108769"/>
                  <a:pt x="5109765" y="1108769"/>
                  <a:pt x="5104804" y="1108769"/>
                </a:cubicBezTo>
                <a:cubicBezTo>
                  <a:pt x="5104804" y="1103808"/>
                  <a:pt x="5103563" y="1102568"/>
                  <a:pt x="5101083" y="1105048"/>
                </a:cubicBezTo>
                <a:cubicBezTo>
                  <a:pt x="5098603" y="1107529"/>
                  <a:pt x="5094882" y="1108769"/>
                  <a:pt x="5089921" y="1108769"/>
                </a:cubicBezTo>
                <a:cubicBezTo>
                  <a:pt x="5089921" y="1108769"/>
                  <a:pt x="5088681" y="1110010"/>
                  <a:pt x="5086200" y="1112490"/>
                </a:cubicBezTo>
                <a:cubicBezTo>
                  <a:pt x="5083720" y="1114970"/>
                  <a:pt x="5082480" y="1116211"/>
                  <a:pt x="5082480" y="1116211"/>
                </a:cubicBezTo>
                <a:cubicBezTo>
                  <a:pt x="5077518" y="1126132"/>
                  <a:pt x="5077518" y="1131093"/>
                  <a:pt x="5082480" y="1131093"/>
                </a:cubicBezTo>
                <a:lnTo>
                  <a:pt x="5089921" y="1145976"/>
                </a:lnTo>
                <a:cubicBezTo>
                  <a:pt x="5089921" y="1145976"/>
                  <a:pt x="5087441" y="1145976"/>
                  <a:pt x="5082480" y="1145976"/>
                </a:cubicBezTo>
                <a:cubicBezTo>
                  <a:pt x="5082480" y="1141015"/>
                  <a:pt x="5082480" y="1137294"/>
                  <a:pt x="5082480" y="1134814"/>
                </a:cubicBezTo>
                <a:cubicBezTo>
                  <a:pt x="5082480" y="1132334"/>
                  <a:pt x="5077518" y="1138535"/>
                  <a:pt x="5067597" y="1153418"/>
                </a:cubicBezTo>
                <a:lnTo>
                  <a:pt x="5067597" y="1168300"/>
                </a:lnTo>
                <a:lnTo>
                  <a:pt x="5075038" y="1168300"/>
                </a:lnTo>
                <a:cubicBezTo>
                  <a:pt x="5075038" y="1173262"/>
                  <a:pt x="5071318" y="1175742"/>
                  <a:pt x="5063876" y="1175742"/>
                </a:cubicBezTo>
                <a:cubicBezTo>
                  <a:pt x="5056435" y="1175742"/>
                  <a:pt x="5052714" y="1176982"/>
                  <a:pt x="5052714" y="1179463"/>
                </a:cubicBezTo>
                <a:cubicBezTo>
                  <a:pt x="5052714" y="1181943"/>
                  <a:pt x="5053955" y="1184424"/>
                  <a:pt x="5056435" y="1186904"/>
                </a:cubicBezTo>
                <a:cubicBezTo>
                  <a:pt x="5058915" y="1189384"/>
                  <a:pt x="5060156" y="1188145"/>
                  <a:pt x="5060156" y="1183183"/>
                </a:cubicBezTo>
                <a:cubicBezTo>
                  <a:pt x="5065117" y="1183183"/>
                  <a:pt x="5067597" y="1183183"/>
                  <a:pt x="5067597" y="1183183"/>
                </a:cubicBezTo>
                <a:cubicBezTo>
                  <a:pt x="5072558" y="1188145"/>
                  <a:pt x="5075038" y="1188145"/>
                  <a:pt x="5075038" y="1183183"/>
                </a:cubicBezTo>
                <a:lnTo>
                  <a:pt x="5082480" y="1168300"/>
                </a:lnTo>
                <a:lnTo>
                  <a:pt x="5097363" y="1175742"/>
                </a:lnTo>
                <a:lnTo>
                  <a:pt x="5104804" y="1168300"/>
                </a:lnTo>
                <a:cubicBezTo>
                  <a:pt x="5109765" y="1163339"/>
                  <a:pt x="5114725" y="1160859"/>
                  <a:pt x="5119687" y="1160859"/>
                </a:cubicBezTo>
                <a:lnTo>
                  <a:pt x="5112245" y="1168300"/>
                </a:lnTo>
                <a:lnTo>
                  <a:pt x="5104804" y="1175742"/>
                </a:lnTo>
                <a:lnTo>
                  <a:pt x="5104804" y="1183183"/>
                </a:lnTo>
                <a:cubicBezTo>
                  <a:pt x="5099843" y="1188145"/>
                  <a:pt x="5096122" y="1198066"/>
                  <a:pt x="5093642" y="1212949"/>
                </a:cubicBezTo>
                <a:cubicBezTo>
                  <a:pt x="5091162" y="1227832"/>
                  <a:pt x="5092401" y="1237753"/>
                  <a:pt x="5097363" y="1242714"/>
                </a:cubicBezTo>
                <a:lnTo>
                  <a:pt x="5119687" y="1235273"/>
                </a:lnTo>
                <a:cubicBezTo>
                  <a:pt x="5119687" y="1230312"/>
                  <a:pt x="5122167" y="1222870"/>
                  <a:pt x="5127128" y="1212949"/>
                </a:cubicBezTo>
                <a:cubicBezTo>
                  <a:pt x="5132090" y="1203027"/>
                  <a:pt x="5133329" y="1198066"/>
                  <a:pt x="5130849" y="1198066"/>
                </a:cubicBezTo>
                <a:cubicBezTo>
                  <a:pt x="5128369" y="1198066"/>
                  <a:pt x="5127128" y="1193105"/>
                  <a:pt x="5127128" y="1183183"/>
                </a:cubicBezTo>
                <a:cubicBezTo>
                  <a:pt x="5127128" y="1188145"/>
                  <a:pt x="5129608" y="1190625"/>
                  <a:pt x="5134570" y="1190625"/>
                </a:cubicBezTo>
                <a:lnTo>
                  <a:pt x="5134570" y="1212949"/>
                </a:lnTo>
                <a:cubicBezTo>
                  <a:pt x="5129608" y="1222870"/>
                  <a:pt x="5127128" y="1230312"/>
                  <a:pt x="5127128" y="1235273"/>
                </a:cubicBezTo>
                <a:cubicBezTo>
                  <a:pt x="5127128" y="1240234"/>
                  <a:pt x="5128369" y="1245195"/>
                  <a:pt x="5130849" y="1250156"/>
                </a:cubicBezTo>
                <a:cubicBezTo>
                  <a:pt x="5133329" y="1255117"/>
                  <a:pt x="5137050" y="1257597"/>
                  <a:pt x="5142011" y="1257597"/>
                </a:cubicBezTo>
                <a:lnTo>
                  <a:pt x="5142011" y="1272480"/>
                </a:lnTo>
                <a:cubicBezTo>
                  <a:pt x="5137050" y="1277441"/>
                  <a:pt x="5137050" y="1279922"/>
                  <a:pt x="5142011" y="1279922"/>
                </a:cubicBezTo>
                <a:cubicBezTo>
                  <a:pt x="5142011" y="1279922"/>
                  <a:pt x="5143252" y="1279922"/>
                  <a:pt x="5145732" y="1279922"/>
                </a:cubicBezTo>
                <a:cubicBezTo>
                  <a:pt x="5148212" y="1279922"/>
                  <a:pt x="5149452" y="1277441"/>
                  <a:pt x="5149452" y="1272480"/>
                </a:cubicBezTo>
                <a:cubicBezTo>
                  <a:pt x="5149452" y="1252636"/>
                  <a:pt x="5159374" y="1242714"/>
                  <a:pt x="5179218" y="1242714"/>
                </a:cubicBezTo>
                <a:cubicBezTo>
                  <a:pt x="5184179" y="1237753"/>
                  <a:pt x="5187900" y="1234032"/>
                  <a:pt x="5190380" y="1231552"/>
                </a:cubicBezTo>
                <a:cubicBezTo>
                  <a:pt x="5192860" y="1229072"/>
                  <a:pt x="5195341" y="1227832"/>
                  <a:pt x="5197822" y="1227832"/>
                </a:cubicBezTo>
                <a:cubicBezTo>
                  <a:pt x="5200302" y="1227832"/>
                  <a:pt x="5204022" y="1227832"/>
                  <a:pt x="5208984" y="1227832"/>
                </a:cubicBezTo>
                <a:cubicBezTo>
                  <a:pt x="5208984" y="1227832"/>
                  <a:pt x="5211464" y="1227832"/>
                  <a:pt x="5216425" y="1227832"/>
                </a:cubicBezTo>
                <a:cubicBezTo>
                  <a:pt x="5221386" y="1227832"/>
                  <a:pt x="5223866" y="1225352"/>
                  <a:pt x="5223866" y="1220390"/>
                </a:cubicBezTo>
                <a:lnTo>
                  <a:pt x="5223866" y="1212949"/>
                </a:lnTo>
                <a:cubicBezTo>
                  <a:pt x="5228828" y="1217910"/>
                  <a:pt x="5233788" y="1217910"/>
                  <a:pt x="5238749" y="1212949"/>
                </a:cubicBezTo>
                <a:cubicBezTo>
                  <a:pt x="5243711" y="1207988"/>
                  <a:pt x="5246191" y="1203027"/>
                  <a:pt x="5246191" y="1198066"/>
                </a:cubicBezTo>
                <a:cubicBezTo>
                  <a:pt x="5246191" y="1198066"/>
                  <a:pt x="5246191" y="1195586"/>
                  <a:pt x="5246191" y="1190625"/>
                </a:cubicBezTo>
                <a:cubicBezTo>
                  <a:pt x="5251152" y="1190625"/>
                  <a:pt x="5253632" y="1189384"/>
                  <a:pt x="5253632" y="1186904"/>
                </a:cubicBezTo>
                <a:cubicBezTo>
                  <a:pt x="5253632" y="1184424"/>
                  <a:pt x="5253632" y="1183183"/>
                  <a:pt x="5253632" y="1183183"/>
                </a:cubicBezTo>
                <a:cubicBezTo>
                  <a:pt x="5253632" y="1183183"/>
                  <a:pt x="5254873" y="1180703"/>
                  <a:pt x="5257353" y="1175742"/>
                </a:cubicBezTo>
                <a:cubicBezTo>
                  <a:pt x="5259833" y="1170780"/>
                  <a:pt x="5263554" y="1168300"/>
                  <a:pt x="5268515" y="1168300"/>
                </a:cubicBezTo>
                <a:cubicBezTo>
                  <a:pt x="5278436" y="1153418"/>
                  <a:pt x="5283398" y="1138535"/>
                  <a:pt x="5283398" y="1123652"/>
                </a:cubicBezTo>
                <a:cubicBezTo>
                  <a:pt x="5283398" y="1123652"/>
                  <a:pt x="5282157" y="1123652"/>
                  <a:pt x="5279677" y="1123652"/>
                </a:cubicBezTo>
                <a:cubicBezTo>
                  <a:pt x="5277197" y="1123652"/>
                  <a:pt x="5273476" y="1123652"/>
                  <a:pt x="5268515" y="1123652"/>
                </a:cubicBezTo>
                <a:cubicBezTo>
                  <a:pt x="5263554" y="1123652"/>
                  <a:pt x="5261074" y="1121172"/>
                  <a:pt x="5261074" y="1116211"/>
                </a:cubicBezTo>
                <a:lnTo>
                  <a:pt x="5283398" y="1101328"/>
                </a:lnTo>
                <a:cubicBezTo>
                  <a:pt x="5283398" y="1101328"/>
                  <a:pt x="5284638" y="1098848"/>
                  <a:pt x="5287118" y="1093886"/>
                </a:cubicBezTo>
                <a:cubicBezTo>
                  <a:pt x="5289599" y="1088925"/>
                  <a:pt x="5288359" y="1086445"/>
                  <a:pt x="5283398" y="1086445"/>
                </a:cubicBezTo>
                <a:lnTo>
                  <a:pt x="5283398" y="1093886"/>
                </a:lnTo>
                <a:cubicBezTo>
                  <a:pt x="5278436" y="1093886"/>
                  <a:pt x="5275956" y="1088925"/>
                  <a:pt x="5275956" y="1079004"/>
                </a:cubicBezTo>
                <a:lnTo>
                  <a:pt x="5283398" y="1071562"/>
                </a:lnTo>
                <a:lnTo>
                  <a:pt x="5283398" y="1056679"/>
                </a:lnTo>
                <a:cubicBezTo>
                  <a:pt x="5288359" y="1051718"/>
                  <a:pt x="5290839" y="1051718"/>
                  <a:pt x="5290839" y="1056679"/>
                </a:cubicBezTo>
                <a:cubicBezTo>
                  <a:pt x="5290839" y="1061641"/>
                  <a:pt x="5290839" y="1064121"/>
                  <a:pt x="5290839" y="1064121"/>
                </a:cubicBezTo>
                <a:lnTo>
                  <a:pt x="5298281" y="1049238"/>
                </a:lnTo>
                <a:lnTo>
                  <a:pt x="5290839" y="1049238"/>
                </a:lnTo>
                <a:lnTo>
                  <a:pt x="5290839" y="1034355"/>
                </a:lnTo>
                <a:cubicBezTo>
                  <a:pt x="5300761" y="1039316"/>
                  <a:pt x="5308202" y="1040556"/>
                  <a:pt x="5313163" y="1038076"/>
                </a:cubicBezTo>
                <a:cubicBezTo>
                  <a:pt x="5318125" y="1035596"/>
                  <a:pt x="5320605" y="1035596"/>
                  <a:pt x="5320605" y="1038076"/>
                </a:cubicBezTo>
                <a:cubicBezTo>
                  <a:pt x="5320605" y="1040556"/>
                  <a:pt x="5325566" y="1041797"/>
                  <a:pt x="5335488" y="1041797"/>
                </a:cubicBezTo>
                <a:cubicBezTo>
                  <a:pt x="5340449" y="1041797"/>
                  <a:pt x="5340449" y="1039316"/>
                  <a:pt x="5335488" y="1034355"/>
                </a:cubicBezTo>
                <a:cubicBezTo>
                  <a:pt x="5335488" y="1034355"/>
                  <a:pt x="5337968" y="1034355"/>
                  <a:pt x="5342929" y="1034355"/>
                </a:cubicBezTo>
                <a:cubicBezTo>
                  <a:pt x="5347890" y="1039316"/>
                  <a:pt x="5349130" y="1043037"/>
                  <a:pt x="5346650" y="1045517"/>
                </a:cubicBezTo>
                <a:cubicBezTo>
                  <a:pt x="5344170" y="1047997"/>
                  <a:pt x="5337968" y="1049238"/>
                  <a:pt x="5328046" y="1049238"/>
                </a:cubicBezTo>
                <a:cubicBezTo>
                  <a:pt x="5323085" y="1044277"/>
                  <a:pt x="5319364" y="1043037"/>
                  <a:pt x="5316884" y="1045517"/>
                </a:cubicBezTo>
                <a:cubicBezTo>
                  <a:pt x="5314404" y="1047997"/>
                  <a:pt x="5315643" y="1051718"/>
                  <a:pt x="5320605" y="1056679"/>
                </a:cubicBezTo>
                <a:cubicBezTo>
                  <a:pt x="5325566" y="1061641"/>
                  <a:pt x="5328046" y="1064121"/>
                  <a:pt x="5328046" y="1064121"/>
                </a:cubicBezTo>
                <a:cubicBezTo>
                  <a:pt x="5333007" y="1064121"/>
                  <a:pt x="5340449" y="1059159"/>
                  <a:pt x="5350370" y="1049238"/>
                </a:cubicBezTo>
                <a:lnTo>
                  <a:pt x="5357812" y="1041797"/>
                </a:lnTo>
                <a:cubicBezTo>
                  <a:pt x="5357812" y="1046758"/>
                  <a:pt x="5360292" y="1047997"/>
                  <a:pt x="5365253" y="1045517"/>
                </a:cubicBezTo>
                <a:cubicBezTo>
                  <a:pt x="5370215" y="1043037"/>
                  <a:pt x="5373935" y="1041797"/>
                  <a:pt x="5376415" y="1041797"/>
                </a:cubicBezTo>
                <a:cubicBezTo>
                  <a:pt x="5378895" y="1041797"/>
                  <a:pt x="5380136" y="1039316"/>
                  <a:pt x="5380136" y="1034355"/>
                </a:cubicBezTo>
                <a:lnTo>
                  <a:pt x="5372695" y="1034355"/>
                </a:lnTo>
                <a:cubicBezTo>
                  <a:pt x="5372695" y="1034355"/>
                  <a:pt x="5371454" y="1033114"/>
                  <a:pt x="5368974" y="1030634"/>
                </a:cubicBezTo>
                <a:cubicBezTo>
                  <a:pt x="5366494" y="1028154"/>
                  <a:pt x="5362773" y="1026914"/>
                  <a:pt x="5357812" y="1026914"/>
                </a:cubicBezTo>
                <a:lnTo>
                  <a:pt x="5365253" y="1019472"/>
                </a:lnTo>
                <a:cubicBezTo>
                  <a:pt x="5370215" y="1024434"/>
                  <a:pt x="5373935" y="1026914"/>
                  <a:pt x="5376415" y="1026914"/>
                </a:cubicBezTo>
                <a:cubicBezTo>
                  <a:pt x="5378895" y="1026914"/>
                  <a:pt x="5382616" y="1029394"/>
                  <a:pt x="5387577" y="1034355"/>
                </a:cubicBezTo>
                <a:cubicBezTo>
                  <a:pt x="5382616" y="1044277"/>
                  <a:pt x="5380136" y="1051718"/>
                  <a:pt x="5380136" y="1056679"/>
                </a:cubicBezTo>
                <a:cubicBezTo>
                  <a:pt x="5375175" y="1056679"/>
                  <a:pt x="5372695" y="1059159"/>
                  <a:pt x="5372695" y="1064121"/>
                </a:cubicBezTo>
                <a:cubicBezTo>
                  <a:pt x="5377656" y="1093886"/>
                  <a:pt x="5372695" y="1113730"/>
                  <a:pt x="5357812" y="1123652"/>
                </a:cubicBezTo>
                <a:cubicBezTo>
                  <a:pt x="5352850" y="1128613"/>
                  <a:pt x="5351611" y="1132334"/>
                  <a:pt x="5354091" y="1134814"/>
                </a:cubicBezTo>
                <a:cubicBezTo>
                  <a:pt x="5356571" y="1137294"/>
                  <a:pt x="5355332" y="1138535"/>
                  <a:pt x="5350370" y="1138535"/>
                </a:cubicBezTo>
                <a:cubicBezTo>
                  <a:pt x="5340449" y="1138535"/>
                  <a:pt x="5335488" y="1133573"/>
                  <a:pt x="5335488" y="1123652"/>
                </a:cubicBezTo>
                <a:cubicBezTo>
                  <a:pt x="5335488" y="1113730"/>
                  <a:pt x="5333007" y="1107529"/>
                  <a:pt x="5328046" y="1105048"/>
                </a:cubicBezTo>
                <a:cubicBezTo>
                  <a:pt x="5323085" y="1102568"/>
                  <a:pt x="5319364" y="1101328"/>
                  <a:pt x="5316884" y="1101328"/>
                </a:cubicBezTo>
                <a:cubicBezTo>
                  <a:pt x="5314404" y="1101328"/>
                  <a:pt x="5313163" y="1103808"/>
                  <a:pt x="5313163" y="1108769"/>
                </a:cubicBezTo>
                <a:cubicBezTo>
                  <a:pt x="5313163" y="1108769"/>
                  <a:pt x="5311923" y="1108769"/>
                  <a:pt x="5309443" y="1108769"/>
                </a:cubicBezTo>
                <a:cubicBezTo>
                  <a:pt x="5306963" y="1108769"/>
                  <a:pt x="5305722" y="1106289"/>
                  <a:pt x="5305722" y="1101328"/>
                </a:cubicBezTo>
                <a:lnTo>
                  <a:pt x="5298281" y="1108769"/>
                </a:lnTo>
                <a:cubicBezTo>
                  <a:pt x="5298281" y="1113730"/>
                  <a:pt x="5300761" y="1116211"/>
                  <a:pt x="5305722" y="1116211"/>
                </a:cubicBezTo>
                <a:lnTo>
                  <a:pt x="5298281" y="1116211"/>
                </a:lnTo>
                <a:cubicBezTo>
                  <a:pt x="5293319" y="1116211"/>
                  <a:pt x="5290839" y="1117451"/>
                  <a:pt x="5290839" y="1119931"/>
                </a:cubicBezTo>
                <a:cubicBezTo>
                  <a:pt x="5290839" y="1122411"/>
                  <a:pt x="5290839" y="1126132"/>
                  <a:pt x="5290839" y="1131093"/>
                </a:cubicBezTo>
                <a:cubicBezTo>
                  <a:pt x="5290839" y="1141015"/>
                  <a:pt x="5293319" y="1145976"/>
                  <a:pt x="5298281" y="1145976"/>
                </a:cubicBezTo>
                <a:lnTo>
                  <a:pt x="5305722" y="1138535"/>
                </a:lnTo>
                <a:lnTo>
                  <a:pt x="5313163" y="1138535"/>
                </a:lnTo>
                <a:cubicBezTo>
                  <a:pt x="5318125" y="1138535"/>
                  <a:pt x="5319364" y="1142255"/>
                  <a:pt x="5316884" y="1149697"/>
                </a:cubicBezTo>
                <a:cubicBezTo>
                  <a:pt x="5314404" y="1157138"/>
                  <a:pt x="5314404" y="1160859"/>
                  <a:pt x="5316884" y="1160859"/>
                </a:cubicBezTo>
                <a:cubicBezTo>
                  <a:pt x="5319364" y="1160859"/>
                  <a:pt x="5320605" y="1158379"/>
                  <a:pt x="5320605" y="1153418"/>
                </a:cubicBezTo>
                <a:cubicBezTo>
                  <a:pt x="5320605" y="1148456"/>
                  <a:pt x="5320605" y="1145976"/>
                  <a:pt x="5320605" y="1145976"/>
                </a:cubicBezTo>
                <a:cubicBezTo>
                  <a:pt x="5325566" y="1145976"/>
                  <a:pt x="5328046" y="1147217"/>
                  <a:pt x="5328046" y="1149697"/>
                </a:cubicBezTo>
                <a:cubicBezTo>
                  <a:pt x="5328046" y="1152177"/>
                  <a:pt x="5328046" y="1153418"/>
                  <a:pt x="5328046" y="1153418"/>
                </a:cubicBezTo>
                <a:cubicBezTo>
                  <a:pt x="5328046" y="1153418"/>
                  <a:pt x="5328046" y="1154658"/>
                  <a:pt x="5328046" y="1157138"/>
                </a:cubicBezTo>
                <a:cubicBezTo>
                  <a:pt x="5328046" y="1159618"/>
                  <a:pt x="5330526" y="1160859"/>
                  <a:pt x="5335488" y="1160859"/>
                </a:cubicBezTo>
                <a:cubicBezTo>
                  <a:pt x="5340449" y="1155898"/>
                  <a:pt x="5340449" y="1153418"/>
                  <a:pt x="5335488" y="1153418"/>
                </a:cubicBezTo>
                <a:lnTo>
                  <a:pt x="5365253" y="1153418"/>
                </a:lnTo>
                <a:cubicBezTo>
                  <a:pt x="5375175" y="1153418"/>
                  <a:pt x="5380136" y="1148456"/>
                  <a:pt x="5380136" y="1138535"/>
                </a:cubicBezTo>
                <a:lnTo>
                  <a:pt x="5395019" y="1131093"/>
                </a:lnTo>
                <a:cubicBezTo>
                  <a:pt x="5395019" y="1136055"/>
                  <a:pt x="5404940" y="1133573"/>
                  <a:pt x="5424784" y="1123652"/>
                </a:cubicBezTo>
                <a:cubicBezTo>
                  <a:pt x="5434706" y="1113730"/>
                  <a:pt x="5442147" y="1108769"/>
                  <a:pt x="5447109" y="1108769"/>
                </a:cubicBezTo>
                <a:lnTo>
                  <a:pt x="5461991" y="1093886"/>
                </a:lnTo>
                <a:cubicBezTo>
                  <a:pt x="5461991" y="1093886"/>
                  <a:pt x="5461991" y="1092646"/>
                  <a:pt x="5461991" y="1090166"/>
                </a:cubicBezTo>
                <a:cubicBezTo>
                  <a:pt x="5461991" y="1087686"/>
                  <a:pt x="5464472" y="1086445"/>
                  <a:pt x="5469433" y="1086445"/>
                </a:cubicBezTo>
                <a:lnTo>
                  <a:pt x="5469433" y="1101328"/>
                </a:lnTo>
                <a:cubicBezTo>
                  <a:pt x="5469433" y="1106289"/>
                  <a:pt x="5471913" y="1111249"/>
                  <a:pt x="5476874" y="1116211"/>
                </a:cubicBezTo>
                <a:lnTo>
                  <a:pt x="5476874" y="1123652"/>
                </a:lnTo>
                <a:cubicBezTo>
                  <a:pt x="5471913" y="1123652"/>
                  <a:pt x="5469433" y="1123652"/>
                  <a:pt x="5469433" y="1123652"/>
                </a:cubicBezTo>
                <a:lnTo>
                  <a:pt x="5454550" y="1131093"/>
                </a:lnTo>
                <a:cubicBezTo>
                  <a:pt x="5454550" y="1126132"/>
                  <a:pt x="5453309" y="1124893"/>
                  <a:pt x="5450829" y="1127373"/>
                </a:cubicBezTo>
                <a:cubicBezTo>
                  <a:pt x="5448349" y="1129853"/>
                  <a:pt x="5448349" y="1133573"/>
                  <a:pt x="5450829" y="1138535"/>
                </a:cubicBezTo>
                <a:cubicBezTo>
                  <a:pt x="5453309" y="1143496"/>
                  <a:pt x="5455791" y="1145976"/>
                  <a:pt x="5458271" y="1145976"/>
                </a:cubicBezTo>
                <a:cubicBezTo>
                  <a:pt x="5460751" y="1145976"/>
                  <a:pt x="5461991" y="1148456"/>
                  <a:pt x="5461991" y="1153418"/>
                </a:cubicBezTo>
                <a:cubicBezTo>
                  <a:pt x="5461991" y="1158379"/>
                  <a:pt x="5461991" y="1160859"/>
                  <a:pt x="5461991" y="1160859"/>
                </a:cubicBezTo>
                <a:cubicBezTo>
                  <a:pt x="5461991" y="1160859"/>
                  <a:pt x="5460751" y="1159618"/>
                  <a:pt x="5458271" y="1157138"/>
                </a:cubicBezTo>
                <a:cubicBezTo>
                  <a:pt x="5455791" y="1154658"/>
                  <a:pt x="5452070" y="1153418"/>
                  <a:pt x="5447109" y="1153418"/>
                </a:cubicBezTo>
                <a:lnTo>
                  <a:pt x="5439667" y="1153418"/>
                </a:lnTo>
                <a:lnTo>
                  <a:pt x="5439667" y="1160859"/>
                </a:lnTo>
                <a:cubicBezTo>
                  <a:pt x="5424784" y="1165820"/>
                  <a:pt x="5427265" y="1168300"/>
                  <a:pt x="5447109" y="1168300"/>
                </a:cubicBezTo>
                <a:cubicBezTo>
                  <a:pt x="5452070" y="1173262"/>
                  <a:pt x="5457030" y="1175742"/>
                  <a:pt x="5461991" y="1175742"/>
                </a:cubicBezTo>
                <a:cubicBezTo>
                  <a:pt x="5481836" y="1175742"/>
                  <a:pt x="5494237" y="1178222"/>
                  <a:pt x="5499199" y="1183183"/>
                </a:cubicBezTo>
                <a:lnTo>
                  <a:pt x="5506640" y="1190625"/>
                </a:lnTo>
                <a:lnTo>
                  <a:pt x="5506640" y="1183183"/>
                </a:lnTo>
                <a:cubicBezTo>
                  <a:pt x="5511601" y="1178222"/>
                  <a:pt x="5511601" y="1175742"/>
                  <a:pt x="5506640" y="1175742"/>
                </a:cubicBezTo>
                <a:lnTo>
                  <a:pt x="5499199" y="1175742"/>
                </a:lnTo>
                <a:cubicBezTo>
                  <a:pt x="5499199" y="1175742"/>
                  <a:pt x="5496718" y="1170780"/>
                  <a:pt x="5491757" y="1160859"/>
                </a:cubicBezTo>
                <a:cubicBezTo>
                  <a:pt x="5486796" y="1155898"/>
                  <a:pt x="5485556" y="1150938"/>
                  <a:pt x="5488036" y="1145976"/>
                </a:cubicBezTo>
                <a:cubicBezTo>
                  <a:pt x="5490516" y="1141015"/>
                  <a:pt x="5494237" y="1138535"/>
                  <a:pt x="5499199" y="1138535"/>
                </a:cubicBezTo>
                <a:cubicBezTo>
                  <a:pt x="5499199" y="1138535"/>
                  <a:pt x="5499199" y="1136055"/>
                  <a:pt x="5499199" y="1131093"/>
                </a:cubicBezTo>
                <a:cubicBezTo>
                  <a:pt x="5499199" y="1126132"/>
                  <a:pt x="5496718" y="1126132"/>
                  <a:pt x="5491757" y="1131093"/>
                </a:cubicBezTo>
                <a:cubicBezTo>
                  <a:pt x="5491757" y="1131093"/>
                  <a:pt x="5490516" y="1129853"/>
                  <a:pt x="5488036" y="1127373"/>
                </a:cubicBezTo>
                <a:cubicBezTo>
                  <a:pt x="5485556" y="1124893"/>
                  <a:pt x="5484316" y="1121172"/>
                  <a:pt x="5484316" y="1116211"/>
                </a:cubicBezTo>
                <a:cubicBezTo>
                  <a:pt x="5489277" y="1111249"/>
                  <a:pt x="5491757" y="1108769"/>
                  <a:pt x="5491757" y="1108769"/>
                </a:cubicBezTo>
                <a:cubicBezTo>
                  <a:pt x="5491757" y="1108769"/>
                  <a:pt x="5491757" y="1111249"/>
                  <a:pt x="5491757" y="1116211"/>
                </a:cubicBezTo>
                <a:cubicBezTo>
                  <a:pt x="5491757" y="1116211"/>
                  <a:pt x="5494237" y="1116211"/>
                  <a:pt x="5499199" y="1116211"/>
                </a:cubicBezTo>
                <a:lnTo>
                  <a:pt x="5506640" y="1116211"/>
                </a:lnTo>
                <a:cubicBezTo>
                  <a:pt x="5511601" y="1121172"/>
                  <a:pt x="5514081" y="1124893"/>
                  <a:pt x="5514081" y="1127373"/>
                </a:cubicBezTo>
                <a:cubicBezTo>
                  <a:pt x="5514081" y="1129853"/>
                  <a:pt x="5514081" y="1131093"/>
                  <a:pt x="5514081" y="1131093"/>
                </a:cubicBezTo>
                <a:cubicBezTo>
                  <a:pt x="5509120" y="1131093"/>
                  <a:pt x="5507881" y="1133573"/>
                  <a:pt x="5510361" y="1138535"/>
                </a:cubicBezTo>
                <a:cubicBezTo>
                  <a:pt x="5512841" y="1143496"/>
                  <a:pt x="5516561" y="1145976"/>
                  <a:pt x="5521523" y="1145976"/>
                </a:cubicBezTo>
                <a:cubicBezTo>
                  <a:pt x="5526484" y="1145976"/>
                  <a:pt x="5530205" y="1148456"/>
                  <a:pt x="5532685" y="1153418"/>
                </a:cubicBezTo>
                <a:cubicBezTo>
                  <a:pt x="5535165" y="1158379"/>
                  <a:pt x="5533925" y="1163339"/>
                  <a:pt x="5528964" y="1168300"/>
                </a:cubicBezTo>
                <a:cubicBezTo>
                  <a:pt x="5524003" y="1178222"/>
                  <a:pt x="5521523" y="1183183"/>
                  <a:pt x="5521523" y="1183183"/>
                </a:cubicBezTo>
                <a:lnTo>
                  <a:pt x="5521523" y="1190625"/>
                </a:lnTo>
                <a:cubicBezTo>
                  <a:pt x="5506640" y="1190625"/>
                  <a:pt x="5501679" y="1195586"/>
                  <a:pt x="5506640" y="1205507"/>
                </a:cubicBezTo>
                <a:lnTo>
                  <a:pt x="5528964" y="1198066"/>
                </a:lnTo>
                <a:cubicBezTo>
                  <a:pt x="5528964" y="1198066"/>
                  <a:pt x="5528964" y="1196825"/>
                  <a:pt x="5528964" y="1194345"/>
                </a:cubicBezTo>
                <a:cubicBezTo>
                  <a:pt x="5528964" y="1191865"/>
                  <a:pt x="5528964" y="1188145"/>
                  <a:pt x="5528964" y="1183183"/>
                </a:cubicBezTo>
                <a:cubicBezTo>
                  <a:pt x="5528964" y="1178222"/>
                  <a:pt x="5531444" y="1178222"/>
                  <a:pt x="5536406" y="1183183"/>
                </a:cubicBezTo>
                <a:lnTo>
                  <a:pt x="5536406" y="1190625"/>
                </a:lnTo>
                <a:cubicBezTo>
                  <a:pt x="5541367" y="1190625"/>
                  <a:pt x="5543847" y="1193105"/>
                  <a:pt x="5543847" y="1198066"/>
                </a:cubicBezTo>
                <a:lnTo>
                  <a:pt x="5551288" y="1198066"/>
                </a:lnTo>
                <a:lnTo>
                  <a:pt x="5536406" y="1183183"/>
                </a:lnTo>
                <a:cubicBezTo>
                  <a:pt x="5541367" y="1183183"/>
                  <a:pt x="5545088" y="1181943"/>
                  <a:pt x="5547568" y="1179463"/>
                </a:cubicBezTo>
                <a:cubicBezTo>
                  <a:pt x="5550048" y="1176982"/>
                  <a:pt x="5551288" y="1175742"/>
                  <a:pt x="5551288" y="1175742"/>
                </a:cubicBezTo>
                <a:cubicBezTo>
                  <a:pt x="5551288" y="1175742"/>
                  <a:pt x="5553768" y="1175742"/>
                  <a:pt x="5558730" y="1175742"/>
                </a:cubicBezTo>
                <a:cubicBezTo>
                  <a:pt x="5563691" y="1175742"/>
                  <a:pt x="5566171" y="1174501"/>
                  <a:pt x="5566171" y="1172021"/>
                </a:cubicBezTo>
                <a:cubicBezTo>
                  <a:pt x="5566171" y="1169541"/>
                  <a:pt x="5563691" y="1167060"/>
                  <a:pt x="5558730" y="1164580"/>
                </a:cubicBezTo>
                <a:cubicBezTo>
                  <a:pt x="5553768" y="1162100"/>
                  <a:pt x="5551288" y="1160859"/>
                  <a:pt x="5551288" y="1160859"/>
                </a:cubicBezTo>
                <a:lnTo>
                  <a:pt x="5551288" y="1153418"/>
                </a:lnTo>
                <a:lnTo>
                  <a:pt x="5573613" y="1153418"/>
                </a:lnTo>
                <a:lnTo>
                  <a:pt x="5581054" y="1153418"/>
                </a:lnTo>
                <a:lnTo>
                  <a:pt x="5588495" y="1145976"/>
                </a:lnTo>
                <a:cubicBezTo>
                  <a:pt x="5588495" y="1145976"/>
                  <a:pt x="5588495" y="1142255"/>
                  <a:pt x="5588495" y="1134814"/>
                </a:cubicBezTo>
                <a:cubicBezTo>
                  <a:pt x="5588495" y="1127373"/>
                  <a:pt x="5590975" y="1126132"/>
                  <a:pt x="5595937" y="1131093"/>
                </a:cubicBezTo>
                <a:cubicBezTo>
                  <a:pt x="5600898" y="1136055"/>
                  <a:pt x="5600898" y="1141015"/>
                  <a:pt x="5595937" y="1145976"/>
                </a:cubicBezTo>
                <a:lnTo>
                  <a:pt x="5603378" y="1145976"/>
                </a:lnTo>
                <a:cubicBezTo>
                  <a:pt x="5608340" y="1141015"/>
                  <a:pt x="5610820" y="1138535"/>
                  <a:pt x="5610820" y="1138535"/>
                </a:cubicBezTo>
                <a:cubicBezTo>
                  <a:pt x="5610820" y="1138535"/>
                  <a:pt x="5613300" y="1141015"/>
                  <a:pt x="5618261" y="1145976"/>
                </a:cubicBezTo>
                <a:cubicBezTo>
                  <a:pt x="5618261" y="1150938"/>
                  <a:pt x="5623222" y="1154658"/>
                  <a:pt x="5633144" y="1157138"/>
                </a:cubicBezTo>
                <a:cubicBezTo>
                  <a:pt x="5643065" y="1159618"/>
                  <a:pt x="5648027" y="1160859"/>
                  <a:pt x="5648027" y="1160859"/>
                </a:cubicBezTo>
                <a:lnTo>
                  <a:pt x="5648027" y="1153418"/>
                </a:lnTo>
                <a:lnTo>
                  <a:pt x="5655468" y="1145976"/>
                </a:lnTo>
                <a:cubicBezTo>
                  <a:pt x="5650507" y="1141015"/>
                  <a:pt x="5652988" y="1138535"/>
                  <a:pt x="5662909" y="1138535"/>
                </a:cubicBezTo>
                <a:lnTo>
                  <a:pt x="5677792" y="1145976"/>
                </a:lnTo>
                <a:cubicBezTo>
                  <a:pt x="5677792" y="1145976"/>
                  <a:pt x="5677792" y="1152177"/>
                  <a:pt x="5677792" y="1164580"/>
                </a:cubicBezTo>
                <a:cubicBezTo>
                  <a:pt x="5677792" y="1176982"/>
                  <a:pt x="5677792" y="1183183"/>
                  <a:pt x="5677792" y="1183183"/>
                </a:cubicBezTo>
                <a:lnTo>
                  <a:pt x="5670351" y="1183183"/>
                </a:lnTo>
                <a:cubicBezTo>
                  <a:pt x="5670351" y="1183183"/>
                  <a:pt x="5670351" y="1180703"/>
                  <a:pt x="5670351" y="1175742"/>
                </a:cubicBezTo>
                <a:cubicBezTo>
                  <a:pt x="5665390" y="1175742"/>
                  <a:pt x="5664150" y="1176982"/>
                  <a:pt x="5666630" y="1179463"/>
                </a:cubicBezTo>
                <a:cubicBezTo>
                  <a:pt x="5669110" y="1181943"/>
                  <a:pt x="5670351" y="1183183"/>
                  <a:pt x="5670351" y="1183183"/>
                </a:cubicBezTo>
                <a:lnTo>
                  <a:pt x="5659189" y="1183183"/>
                </a:lnTo>
                <a:cubicBezTo>
                  <a:pt x="5651747" y="1183183"/>
                  <a:pt x="5648027" y="1183183"/>
                  <a:pt x="5648027" y="1183183"/>
                </a:cubicBezTo>
                <a:lnTo>
                  <a:pt x="5640585" y="1183183"/>
                </a:lnTo>
                <a:lnTo>
                  <a:pt x="5595937" y="1183183"/>
                </a:lnTo>
                <a:cubicBezTo>
                  <a:pt x="5595937" y="1183183"/>
                  <a:pt x="5595937" y="1184424"/>
                  <a:pt x="5595937" y="1186904"/>
                </a:cubicBezTo>
                <a:cubicBezTo>
                  <a:pt x="5595937" y="1189384"/>
                  <a:pt x="5595937" y="1193105"/>
                  <a:pt x="5595937" y="1198066"/>
                </a:cubicBezTo>
                <a:cubicBezTo>
                  <a:pt x="5595937" y="1203027"/>
                  <a:pt x="5595937" y="1205507"/>
                  <a:pt x="5595937" y="1205507"/>
                </a:cubicBezTo>
                <a:cubicBezTo>
                  <a:pt x="5595937" y="1205507"/>
                  <a:pt x="5593457" y="1205507"/>
                  <a:pt x="5588495" y="1205507"/>
                </a:cubicBezTo>
                <a:lnTo>
                  <a:pt x="5603378" y="1220390"/>
                </a:lnTo>
                <a:cubicBezTo>
                  <a:pt x="5613300" y="1225352"/>
                  <a:pt x="5618261" y="1227832"/>
                  <a:pt x="5618261" y="1227832"/>
                </a:cubicBezTo>
                <a:lnTo>
                  <a:pt x="5618261" y="1235273"/>
                </a:lnTo>
                <a:lnTo>
                  <a:pt x="5651747" y="1235273"/>
                </a:lnTo>
                <a:cubicBezTo>
                  <a:pt x="5649267" y="1235273"/>
                  <a:pt x="5643065" y="1237753"/>
                  <a:pt x="5633144" y="1242714"/>
                </a:cubicBezTo>
                <a:lnTo>
                  <a:pt x="5618261" y="1250156"/>
                </a:lnTo>
                <a:cubicBezTo>
                  <a:pt x="5618261" y="1250156"/>
                  <a:pt x="5620741" y="1251397"/>
                  <a:pt x="5625702" y="1253877"/>
                </a:cubicBezTo>
                <a:cubicBezTo>
                  <a:pt x="5630664" y="1256357"/>
                  <a:pt x="5635624" y="1257597"/>
                  <a:pt x="5640585" y="1257597"/>
                </a:cubicBezTo>
                <a:lnTo>
                  <a:pt x="5655468" y="1265039"/>
                </a:lnTo>
                <a:cubicBezTo>
                  <a:pt x="5660429" y="1265039"/>
                  <a:pt x="5664150" y="1262559"/>
                  <a:pt x="5666630" y="1257597"/>
                </a:cubicBezTo>
                <a:cubicBezTo>
                  <a:pt x="5669110" y="1252636"/>
                  <a:pt x="5665390" y="1247676"/>
                  <a:pt x="5655468" y="1242714"/>
                </a:cubicBezTo>
                <a:cubicBezTo>
                  <a:pt x="5655468" y="1237753"/>
                  <a:pt x="5654227" y="1235273"/>
                  <a:pt x="5651747" y="1235273"/>
                </a:cubicBezTo>
                <a:lnTo>
                  <a:pt x="5655468" y="1235273"/>
                </a:lnTo>
                <a:cubicBezTo>
                  <a:pt x="5660429" y="1235273"/>
                  <a:pt x="5665390" y="1235273"/>
                  <a:pt x="5670351" y="1235273"/>
                </a:cubicBezTo>
                <a:lnTo>
                  <a:pt x="5670351" y="1242714"/>
                </a:lnTo>
                <a:cubicBezTo>
                  <a:pt x="5670351" y="1247676"/>
                  <a:pt x="5671591" y="1251397"/>
                  <a:pt x="5674072" y="1253877"/>
                </a:cubicBezTo>
                <a:cubicBezTo>
                  <a:pt x="5676552" y="1256357"/>
                  <a:pt x="5677792" y="1256357"/>
                  <a:pt x="5677792" y="1253877"/>
                </a:cubicBezTo>
                <a:cubicBezTo>
                  <a:pt x="5677792" y="1251397"/>
                  <a:pt x="5683993" y="1251397"/>
                  <a:pt x="5696396" y="1253877"/>
                </a:cubicBezTo>
                <a:cubicBezTo>
                  <a:pt x="5708799" y="1256357"/>
                  <a:pt x="5717479" y="1257597"/>
                  <a:pt x="5722441" y="1257597"/>
                </a:cubicBezTo>
                <a:lnTo>
                  <a:pt x="5737324" y="1257597"/>
                </a:lnTo>
                <a:cubicBezTo>
                  <a:pt x="5737324" y="1252636"/>
                  <a:pt x="5731123" y="1248915"/>
                  <a:pt x="5718720" y="1246435"/>
                </a:cubicBezTo>
                <a:cubicBezTo>
                  <a:pt x="5706317" y="1243955"/>
                  <a:pt x="5697636" y="1242714"/>
                  <a:pt x="5692675" y="1242714"/>
                </a:cubicBezTo>
                <a:cubicBezTo>
                  <a:pt x="5692675" y="1242714"/>
                  <a:pt x="5691434" y="1241474"/>
                  <a:pt x="5688954" y="1238994"/>
                </a:cubicBezTo>
                <a:cubicBezTo>
                  <a:pt x="5686474" y="1236514"/>
                  <a:pt x="5685234" y="1235273"/>
                  <a:pt x="5685234" y="1235273"/>
                </a:cubicBezTo>
                <a:cubicBezTo>
                  <a:pt x="5685234" y="1235273"/>
                  <a:pt x="5686474" y="1235273"/>
                  <a:pt x="5688954" y="1235273"/>
                </a:cubicBezTo>
                <a:cubicBezTo>
                  <a:pt x="5691434" y="1235273"/>
                  <a:pt x="5692675" y="1232793"/>
                  <a:pt x="5692675" y="1227832"/>
                </a:cubicBezTo>
                <a:cubicBezTo>
                  <a:pt x="5692675" y="1227832"/>
                  <a:pt x="5695155" y="1227832"/>
                  <a:pt x="5700116" y="1227832"/>
                </a:cubicBezTo>
                <a:lnTo>
                  <a:pt x="5707558" y="1227832"/>
                </a:lnTo>
                <a:lnTo>
                  <a:pt x="5707558" y="1220390"/>
                </a:lnTo>
                <a:lnTo>
                  <a:pt x="5700116" y="1198066"/>
                </a:lnTo>
                <a:cubicBezTo>
                  <a:pt x="5700116" y="1198066"/>
                  <a:pt x="5697636" y="1200546"/>
                  <a:pt x="5692675" y="1205507"/>
                </a:cubicBezTo>
                <a:cubicBezTo>
                  <a:pt x="5692675" y="1210469"/>
                  <a:pt x="5691434" y="1212949"/>
                  <a:pt x="5688954" y="1212949"/>
                </a:cubicBezTo>
                <a:cubicBezTo>
                  <a:pt x="5686474" y="1212949"/>
                  <a:pt x="5685234" y="1210469"/>
                  <a:pt x="5685234" y="1205507"/>
                </a:cubicBezTo>
                <a:lnTo>
                  <a:pt x="5685234" y="1198066"/>
                </a:lnTo>
                <a:cubicBezTo>
                  <a:pt x="5690195" y="1198066"/>
                  <a:pt x="5692675" y="1196825"/>
                  <a:pt x="5692675" y="1194345"/>
                </a:cubicBezTo>
                <a:cubicBezTo>
                  <a:pt x="5692675" y="1191865"/>
                  <a:pt x="5692675" y="1190625"/>
                  <a:pt x="5692675" y="1190625"/>
                </a:cubicBezTo>
                <a:cubicBezTo>
                  <a:pt x="5687714" y="1185663"/>
                  <a:pt x="5687714" y="1184424"/>
                  <a:pt x="5692675" y="1186904"/>
                </a:cubicBezTo>
                <a:cubicBezTo>
                  <a:pt x="5697636" y="1189384"/>
                  <a:pt x="5700116" y="1189384"/>
                  <a:pt x="5700116" y="1186904"/>
                </a:cubicBezTo>
                <a:cubicBezTo>
                  <a:pt x="5700116" y="1184424"/>
                  <a:pt x="5697636" y="1183183"/>
                  <a:pt x="5692675" y="1183183"/>
                </a:cubicBezTo>
                <a:lnTo>
                  <a:pt x="5692675" y="1168300"/>
                </a:lnTo>
                <a:cubicBezTo>
                  <a:pt x="5697636" y="1168300"/>
                  <a:pt x="5697636" y="1165820"/>
                  <a:pt x="5692675" y="1160859"/>
                </a:cubicBezTo>
                <a:cubicBezTo>
                  <a:pt x="5692675" y="1160859"/>
                  <a:pt x="5691434" y="1159618"/>
                  <a:pt x="5688954" y="1157138"/>
                </a:cubicBezTo>
                <a:cubicBezTo>
                  <a:pt x="5686474" y="1154658"/>
                  <a:pt x="5685234" y="1150938"/>
                  <a:pt x="5685234" y="1145976"/>
                </a:cubicBezTo>
                <a:cubicBezTo>
                  <a:pt x="5685234" y="1131093"/>
                  <a:pt x="5687714" y="1124893"/>
                  <a:pt x="5692675" y="1127373"/>
                </a:cubicBezTo>
                <a:cubicBezTo>
                  <a:pt x="5697636" y="1129853"/>
                  <a:pt x="5700116" y="1128613"/>
                  <a:pt x="5700116" y="1123652"/>
                </a:cubicBezTo>
                <a:lnTo>
                  <a:pt x="5700116" y="1131093"/>
                </a:lnTo>
                <a:lnTo>
                  <a:pt x="5692675" y="1138535"/>
                </a:lnTo>
                <a:lnTo>
                  <a:pt x="5700116" y="1145976"/>
                </a:lnTo>
                <a:lnTo>
                  <a:pt x="5714999" y="1138535"/>
                </a:lnTo>
                <a:cubicBezTo>
                  <a:pt x="5714999" y="1138535"/>
                  <a:pt x="5717479" y="1138535"/>
                  <a:pt x="5722441" y="1138535"/>
                </a:cubicBezTo>
                <a:cubicBezTo>
                  <a:pt x="5722441" y="1138535"/>
                  <a:pt x="5722441" y="1141015"/>
                  <a:pt x="5722441" y="1145976"/>
                </a:cubicBezTo>
                <a:lnTo>
                  <a:pt x="5737324" y="1145976"/>
                </a:lnTo>
                <a:cubicBezTo>
                  <a:pt x="5742285" y="1141015"/>
                  <a:pt x="5744765" y="1136055"/>
                  <a:pt x="5744765" y="1131093"/>
                </a:cubicBezTo>
                <a:cubicBezTo>
                  <a:pt x="5744765" y="1126132"/>
                  <a:pt x="5746006" y="1123652"/>
                  <a:pt x="5748486" y="1123652"/>
                </a:cubicBezTo>
                <a:cubicBezTo>
                  <a:pt x="5750966" y="1123652"/>
                  <a:pt x="5752206" y="1126132"/>
                  <a:pt x="5752206" y="1131093"/>
                </a:cubicBezTo>
                <a:cubicBezTo>
                  <a:pt x="5752206" y="1136055"/>
                  <a:pt x="5754686" y="1138535"/>
                  <a:pt x="5759648" y="1138535"/>
                </a:cubicBezTo>
                <a:cubicBezTo>
                  <a:pt x="5759648" y="1143496"/>
                  <a:pt x="5768330" y="1144736"/>
                  <a:pt x="5785693" y="1142255"/>
                </a:cubicBezTo>
                <a:cubicBezTo>
                  <a:pt x="5803056" y="1139775"/>
                  <a:pt x="5814218" y="1136055"/>
                  <a:pt x="5819179" y="1131093"/>
                </a:cubicBezTo>
                <a:cubicBezTo>
                  <a:pt x="5824140" y="1126132"/>
                  <a:pt x="5822900" y="1124893"/>
                  <a:pt x="5815458" y="1127373"/>
                </a:cubicBezTo>
                <a:cubicBezTo>
                  <a:pt x="5808017" y="1129853"/>
                  <a:pt x="5804296" y="1126132"/>
                  <a:pt x="5804296" y="1116211"/>
                </a:cubicBezTo>
                <a:lnTo>
                  <a:pt x="5811738" y="1108769"/>
                </a:lnTo>
                <a:lnTo>
                  <a:pt x="5819179" y="1101328"/>
                </a:lnTo>
                <a:cubicBezTo>
                  <a:pt x="5819179" y="1101328"/>
                  <a:pt x="5821659" y="1101328"/>
                  <a:pt x="5826620" y="1101328"/>
                </a:cubicBezTo>
                <a:lnTo>
                  <a:pt x="5834062" y="1101328"/>
                </a:lnTo>
                <a:lnTo>
                  <a:pt x="5848945" y="1093886"/>
                </a:lnTo>
                <a:cubicBezTo>
                  <a:pt x="5848945" y="1088925"/>
                  <a:pt x="5848945" y="1086445"/>
                  <a:pt x="5848945" y="1086445"/>
                </a:cubicBezTo>
                <a:cubicBezTo>
                  <a:pt x="5848945" y="1081484"/>
                  <a:pt x="5851425" y="1081484"/>
                  <a:pt x="5856386" y="1086445"/>
                </a:cubicBezTo>
                <a:lnTo>
                  <a:pt x="5878710" y="1093886"/>
                </a:lnTo>
                <a:cubicBezTo>
                  <a:pt x="5893593" y="1093886"/>
                  <a:pt x="5901034" y="1096366"/>
                  <a:pt x="5901034" y="1101328"/>
                </a:cubicBezTo>
                <a:lnTo>
                  <a:pt x="5908476" y="1108769"/>
                </a:lnTo>
                <a:lnTo>
                  <a:pt x="5908476" y="1101328"/>
                </a:lnTo>
                <a:lnTo>
                  <a:pt x="5908476" y="1093886"/>
                </a:lnTo>
                <a:lnTo>
                  <a:pt x="5923359" y="1079004"/>
                </a:lnTo>
                <a:cubicBezTo>
                  <a:pt x="5923359" y="1079004"/>
                  <a:pt x="5924599" y="1077763"/>
                  <a:pt x="5927079" y="1075283"/>
                </a:cubicBezTo>
                <a:cubicBezTo>
                  <a:pt x="5929559" y="1072803"/>
                  <a:pt x="5930800" y="1071562"/>
                  <a:pt x="5930800" y="1071562"/>
                </a:cubicBezTo>
                <a:lnTo>
                  <a:pt x="5923359" y="1101328"/>
                </a:lnTo>
                <a:cubicBezTo>
                  <a:pt x="5918397" y="1101328"/>
                  <a:pt x="5915917" y="1103808"/>
                  <a:pt x="5915917" y="1108769"/>
                </a:cubicBezTo>
                <a:cubicBezTo>
                  <a:pt x="5915917" y="1113730"/>
                  <a:pt x="5918397" y="1116211"/>
                  <a:pt x="5923359" y="1116211"/>
                </a:cubicBezTo>
                <a:cubicBezTo>
                  <a:pt x="5928320" y="1116211"/>
                  <a:pt x="5930800" y="1116211"/>
                  <a:pt x="5930800" y="1116211"/>
                </a:cubicBezTo>
                <a:cubicBezTo>
                  <a:pt x="5930800" y="1111249"/>
                  <a:pt x="5933280" y="1108769"/>
                  <a:pt x="5938241" y="1108769"/>
                </a:cubicBezTo>
                <a:cubicBezTo>
                  <a:pt x="5943203" y="1108769"/>
                  <a:pt x="5943203" y="1111249"/>
                  <a:pt x="5938241" y="1116211"/>
                </a:cubicBezTo>
                <a:cubicBezTo>
                  <a:pt x="5938241" y="1116211"/>
                  <a:pt x="5940722" y="1116211"/>
                  <a:pt x="5945683" y="1116211"/>
                </a:cubicBezTo>
                <a:cubicBezTo>
                  <a:pt x="5955604" y="1121172"/>
                  <a:pt x="5960566" y="1118691"/>
                  <a:pt x="5960566" y="1108769"/>
                </a:cubicBezTo>
                <a:cubicBezTo>
                  <a:pt x="5960566" y="1103808"/>
                  <a:pt x="5960566" y="1101328"/>
                  <a:pt x="5960566" y="1101328"/>
                </a:cubicBezTo>
                <a:lnTo>
                  <a:pt x="5953124" y="1101328"/>
                </a:lnTo>
                <a:cubicBezTo>
                  <a:pt x="5953124" y="1091406"/>
                  <a:pt x="5960566" y="1088925"/>
                  <a:pt x="5975449" y="1093886"/>
                </a:cubicBezTo>
                <a:lnTo>
                  <a:pt x="5975449" y="1086445"/>
                </a:lnTo>
                <a:cubicBezTo>
                  <a:pt x="5970487" y="1086445"/>
                  <a:pt x="5969248" y="1083965"/>
                  <a:pt x="5971728" y="1079004"/>
                </a:cubicBezTo>
                <a:cubicBezTo>
                  <a:pt x="5974208" y="1074042"/>
                  <a:pt x="5975449" y="1070322"/>
                  <a:pt x="5975449" y="1067841"/>
                </a:cubicBezTo>
                <a:cubicBezTo>
                  <a:pt x="5975449" y="1065361"/>
                  <a:pt x="5975449" y="1062880"/>
                  <a:pt x="5975449" y="1060400"/>
                </a:cubicBezTo>
                <a:cubicBezTo>
                  <a:pt x="5975449" y="1057920"/>
                  <a:pt x="5975449" y="1056679"/>
                  <a:pt x="5975449" y="1056679"/>
                </a:cubicBezTo>
                <a:lnTo>
                  <a:pt x="5975449" y="1049238"/>
                </a:lnTo>
                <a:cubicBezTo>
                  <a:pt x="5975449" y="1044277"/>
                  <a:pt x="5980410" y="1039316"/>
                  <a:pt x="5990331" y="1034355"/>
                </a:cubicBezTo>
                <a:cubicBezTo>
                  <a:pt x="6000253" y="1029394"/>
                  <a:pt x="6007694" y="1029394"/>
                  <a:pt x="6012656" y="1034355"/>
                </a:cubicBezTo>
                <a:cubicBezTo>
                  <a:pt x="6012656" y="1034355"/>
                  <a:pt x="6013896" y="1033114"/>
                  <a:pt x="6016376" y="1030634"/>
                </a:cubicBezTo>
                <a:cubicBezTo>
                  <a:pt x="6018856" y="1028154"/>
                  <a:pt x="6020097" y="1026914"/>
                  <a:pt x="6020097" y="1026914"/>
                </a:cubicBezTo>
                <a:cubicBezTo>
                  <a:pt x="6025058" y="1021952"/>
                  <a:pt x="6028779" y="1019472"/>
                  <a:pt x="6031259" y="1019472"/>
                </a:cubicBezTo>
                <a:cubicBezTo>
                  <a:pt x="6033739" y="1019472"/>
                  <a:pt x="6036220" y="1018232"/>
                  <a:pt x="6038700" y="1015752"/>
                </a:cubicBezTo>
                <a:cubicBezTo>
                  <a:pt x="6041181" y="1013272"/>
                  <a:pt x="6044901" y="1013272"/>
                  <a:pt x="6049863" y="1015752"/>
                </a:cubicBezTo>
                <a:cubicBezTo>
                  <a:pt x="6054824" y="1018232"/>
                  <a:pt x="6057304" y="1019472"/>
                  <a:pt x="6057304" y="1019472"/>
                </a:cubicBezTo>
                <a:cubicBezTo>
                  <a:pt x="6057304" y="1024434"/>
                  <a:pt x="6054824" y="1024434"/>
                  <a:pt x="6049863" y="1019472"/>
                </a:cubicBezTo>
                <a:cubicBezTo>
                  <a:pt x="6039941" y="1019472"/>
                  <a:pt x="6039941" y="1021952"/>
                  <a:pt x="6049863" y="1026914"/>
                </a:cubicBezTo>
                <a:lnTo>
                  <a:pt x="6049863" y="1041797"/>
                </a:lnTo>
                <a:cubicBezTo>
                  <a:pt x="6044901" y="1046758"/>
                  <a:pt x="6039941" y="1049238"/>
                  <a:pt x="6034980" y="1049238"/>
                </a:cubicBezTo>
                <a:lnTo>
                  <a:pt x="6027538" y="1056679"/>
                </a:lnTo>
                <a:lnTo>
                  <a:pt x="6034980" y="1079004"/>
                </a:lnTo>
                <a:lnTo>
                  <a:pt x="6042421" y="1079004"/>
                </a:lnTo>
                <a:lnTo>
                  <a:pt x="6042421" y="1086445"/>
                </a:lnTo>
                <a:lnTo>
                  <a:pt x="6042421" y="1093886"/>
                </a:lnTo>
                <a:lnTo>
                  <a:pt x="6042421" y="1101328"/>
                </a:lnTo>
                <a:cubicBezTo>
                  <a:pt x="6042421" y="1106289"/>
                  <a:pt x="6039941" y="1111249"/>
                  <a:pt x="6034980" y="1116211"/>
                </a:cubicBezTo>
                <a:cubicBezTo>
                  <a:pt x="6034980" y="1111249"/>
                  <a:pt x="6032500" y="1108769"/>
                  <a:pt x="6027538" y="1108769"/>
                </a:cubicBezTo>
                <a:lnTo>
                  <a:pt x="6012656" y="1116211"/>
                </a:lnTo>
                <a:cubicBezTo>
                  <a:pt x="6012656" y="1121172"/>
                  <a:pt x="6011415" y="1123652"/>
                  <a:pt x="6008935" y="1123652"/>
                </a:cubicBezTo>
                <a:cubicBezTo>
                  <a:pt x="6006455" y="1123652"/>
                  <a:pt x="6005214" y="1123652"/>
                  <a:pt x="6005214" y="1123652"/>
                </a:cubicBezTo>
                <a:lnTo>
                  <a:pt x="5990331" y="1138535"/>
                </a:lnTo>
                <a:cubicBezTo>
                  <a:pt x="5990331" y="1138535"/>
                  <a:pt x="5987851" y="1142255"/>
                  <a:pt x="5982890" y="1149697"/>
                </a:cubicBezTo>
                <a:cubicBezTo>
                  <a:pt x="5977929" y="1157138"/>
                  <a:pt x="5972968" y="1160859"/>
                  <a:pt x="5968007" y="1160859"/>
                </a:cubicBezTo>
                <a:lnTo>
                  <a:pt x="5964286" y="1160859"/>
                </a:lnTo>
                <a:lnTo>
                  <a:pt x="5968007" y="1153418"/>
                </a:lnTo>
                <a:cubicBezTo>
                  <a:pt x="5982890" y="1138535"/>
                  <a:pt x="5985370" y="1131093"/>
                  <a:pt x="5975449" y="1131093"/>
                </a:cubicBezTo>
                <a:lnTo>
                  <a:pt x="5968007" y="1131093"/>
                </a:lnTo>
                <a:cubicBezTo>
                  <a:pt x="5968007" y="1131093"/>
                  <a:pt x="5968007" y="1132334"/>
                  <a:pt x="5968007" y="1134814"/>
                </a:cubicBezTo>
                <a:cubicBezTo>
                  <a:pt x="5968007" y="1137294"/>
                  <a:pt x="5965527" y="1138535"/>
                  <a:pt x="5960566" y="1138535"/>
                </a:cubicBezTo>
                <a:lnTo>
                  <a:pt x="5960566" y="1131093"/>
                </a:lnTo>
                <a:cubicBezTo>
                  <a:pt x="5960566" y="1126132"/>
                  <a:pt x="5959325" y="1123652"/>
                  <a:pt x="5956845" y="1123652"/>
                </a:cubicBezTo>
                <a:cubicBezTo>
                  <a:pt x="5954365" y="1123652"/>
                  <a:pt x="5953124" y="1126132"/>
                  <a:pt x="5953124" y="1131093"/>
                </a:cubicBezTo>
                <a:lnTo>
                  <a:pt x="5945683" y="1131093"/>
                </a:lnTo>
                <a:lnTo>
                  <a:pt x="5938241" y="1138535"/>
                </a:lnTo>
                <a:cubicBezTo>
                  <a:pt x="5938241" y="1143496"/>
                  <a:pt x="5935761" y="1148456"/>
                  <a:pt x="5930800" y="1153418"/>
                </a:cubicBezTo>
                <a:cubicBezTo>
                  <a:pt x="5925839" y="1153418"/>
                  <a:pt x="5923359" y="1155898"/>
                  <a:pt x="5923359" y="1160859"/>
                </a:cubicBezTo>
                <a:cubicBezTo>
                  <a:pt x="5918397" y="1160859"/>
                  <a:pt x="5915917" y="1159618"/>
                  <a:pt x="5915917" y="1157138"/>
                </a:cubicBezTo>
                <a:cubicBezTo>
                  <a:pt x="5915917" y="1154658"/>
                  <a:pt x="5915917" y="1153418"/>
                  <a:pt x="5915917" y="1153418"/>
                </a:cubicBezTo>
                <a:cubicBezTo>
                  <a:pt x="5910956" y="1153418"/>
                  <a:pt x="5907235" y="1154658"/>
                  <a:pt x="5904755" y="1157138"/>
                </a:cubicBezTo>
                <a:cubicBezTo>
                  <a:pt x="5902275" y="1159618"/>
                  <a:pt x="5901034" y="1160859"/>
                  <a:pt x="5901034" y="1160859"/>
                </a:cubicBezTo>
                <a:lnTo>
                  <a:pt x="5908476" y="1168300"/>
                </a:lnTo>
                <a:cubicBezTo>
                  <a:pt x="5908476" y="1168300"/>
                  <a:pt x="5908476" y="1170780"/>
                  <a:pt x="5908476" y="1175742"/>
                </a:cubicBezTo>
                <a:lnTo>
                  <a:pt x="5923359" y="1175742"/>
                </a:lnTo>
                <a:cubicBezTo>
                  <a:pt x="5928320" y="1175742"/>
                  <a:pt x="5930800" y="1178222"/>
                  <a:pt x="5930800" y="1183183"/>
                </a:cubicBezTo>
                <a:cubicBezTo>
                  <a:pt x="5930800" y="1188145"/>
                  <a:pt x="5929559" y="1190625"/>
                  <a:pt x="5927079" y="1190625"/>
                </a:cubicBezTo>
                <a:cubicBezTo>
                  <a:pt x="5924599" y="1190625"/>
                  <a:pt x="5922118" y="1189384"/>
                  <a:pt x="5919638" y="1186904"/>
                </a:cubicBezTo>
                <a:cubicBezTo>
                  <a:pt x="5917158" y="1184424"/>
                  <a:pt x="5913437" y="1184424"/>
                  <a:pt x="5908476" y="1186904"/>
                </a:cubicBezTo>
                <a:cubicBezTo>
                  <a:pt x="5903515" y="1189384"/>
                  <a:pt x="5899794" y="1188145"/>
                  <a:pt x="5897314" y="1183183"/>
                </a:cubicBezTo>
                <a:cubicBezTo>
                  <a:pt x="5894834" y="1178222"/>
                  <a:pt x="5891113" y="1176982"/>
                  <a:pt x="5886152" y="1179463"/>
                </a:cubicBezTo>
                <a:cubicBezTo>
                  <a:pt x="5881190" y="1181943"/>
                  <a:pt x="5878710" y="1180703"/>
                  <a:pt x="5878710" y="1175742"/>
                </a:cubicBezTo>
                <a:cubicBezTo>
                  <a:pt x="5878710" y="1170780"/>
                  <a:pt x="5877470" y="1170780"/>
                  <a:pt x="5874990" y="1175742"/>
                </a:cubicBezTo>
                <a:cubicBezTo>
                  <a:pt x="5872509" y="1180703"/>
                  <a:pt x="5873749" y="1183183"/>
                  <a:pt x="5878710" y="1183183"/>
                </a:cubicBezTo>
                <a:cubicBezTo>
                  <a:pt x="5878710" y="1188145"/>
                  <a:pt x="5878710" y="1190625"/>
                  <a:pt x="5878710" y="1190625"/>
                </a:cubicBezTo>
                <a:cubicBezTo>
                  <a:pt x="5878710" y="1190625"/>
                  <a:pt x="5878710" y="1193105"/>
                  <a:pt x="5878710" y="1198066"/>
                </a:cubicBezTo>
                <a:lnTo>
                  <a:pt x="5878710" y="1212949"/>
                </a:lnTo>
                <a:cubicBezTo>
                  <a:pt x="5878710" y="1212949"/>
                  <a:pt x="5878710" y="1213569"/>
                  <a:pt x="5878710" y="1214809"/>
                </a:cubicBezTo>
                <a:lnTo>
                  <a:pt x="5878710" y="1220390"/>
                </a:lnTo>
                <a:lnTo>
                  <a:pt x="5878710" y="1235273"/>
                </a:lnTo>
                <a:lnTo>
                  <a:pt x="5871269" y="1242714"/>
                </a:lnTo>
                <a:cubicBezTo>
                  <a:pt x="5866308" y="1252636"/>
                  <a:pt x="5861347" y="1252636"/>
                  <a:pt x="5856386" y="1242714"/>
                </a:cubicBezTo>
                <a:lnTo>
                  <a:pt x="5856386" y="1250156"/>
                </a:lnTo>
                <a:cubicBezTo>
                  <a:pt x="5851425" y="1250156"/>
                  <a:pt x="5848945" y="1250156"/>
                  <a:pt x="5848945" y="1250156"/>
                </a:cubicBezTo>
                <a:cubicBezTo>
                  <a:pt x="5843983" y="1250156"/>
                  <a:pt x="5840263" y="1252636"/>
                  <a:pt x="5837783" y="1257597"/>
                </a:cubicBezTo>
                <a:cubicBezTo>
                  <a:pt x="5835302" y="1262559"/>
                  <a:pt x="5836542" y="1270000"/>
                  <a:pt x="5841503" y="1279922"/>
                </a:cubicBezTo>
                <a:cubicBezTo>
                  <a:pt x="5851425" y="1294804"/>
                  <a:pt x="5848945" y="1302246"/>
                  <a:pt x="5834062" y="1302246"/>
                </a:cubicBezTo>
                <a:cubicBezTo>
                  <a:pt x="5829100" y="1302246"/>
                  <a:pt x="5825380" y="1302246"/>
                  <a:pt x="5822900" y="1302246"/>
                </a:cubicBezTo>
                <a:cubicBezTo>
                  <a:pt x="5820420" y="1302246"/>
                  <a:pt x="5819179" y="1302246"/>
                  <a:pt x="5819179" y="1302246"/>
                </a:cubicBezTo>
                <a:lnTo>
                  <a:pt x="5819179" y="1309687"/>
                </a:lnTo>
                <a:lnTo>
                  <a:pt x="5819179" y="1317129"/>
                </a:lnTo>
                <a:lnTo>
                  <a:pt x="5811738" y="1309687"/>
                </a:lnTo>
                <a:lnTo>
                  <a:pt x="5811738" y="1317129"/>
                </a:lnTo>
                <a:lnTo>
                  <a:pt x="5811738" y="1332011"/>
                </a:lnTo>
                <a:lnTo>
                  <a:pt x="5826620" y="1332011"/>
                </a:lnTo>
                <a:cubicBezTo>
                  <a:pt x="5831582" y="1327050"/>
                  <a:pt x="5834062" y="1327050"/>
                  <a:pt x="5834062" y="1332011"/>
                </a:cubicBezTo>
                <a:cubicBezTo>
                  <a:pt x="5834062" y="1336973"/>
                  <a:pt x="5830341" y="1339453"/>
                  <a:pt x="5822900" y="1339453"/>
                </a:cubicBezTo>
                <a:cubicBezTo>
                  <a:pt x="5815458" y="1339453"/>
                  <a:pt x="5809257" y="1341933"/>
                  <a:pt x="5804296" y="1346894"/>
                </a:cubicBezTo>
                <a:cubicBezTo>
                  <a:pt x="5804296" y="1341933"/>
                  <a:pt x="5801816" y="1339453"/>
                  <a:pt x="5796855" y="1339453"/>
                </a:cubicBezTo>
                <a:cubicBezTo>
                  <a:pt x="5791893" y="1339453"/>
                  <a:pt x="5788173" y="1336973"/>
                  <a:pt x="5785693" y="1332011"/>
                </a:cubicBezTo>
                <a:cubicBezTo>
                  <a:pt x="5783213" y="1327050"/>
                  <a:pt x="5781972" y="1324570"/>
                  <a:pt x="5781972" y="1324570"/>
                </a:cubicBezTo>
                <a:lnTo>
                  <a:pt x="5774531" y="1324570"/>
                </a:lnTo>
                <a:lnTo>
                  <a:pt x="5767089" y="1324570"/>
                </a:lnTo>
                <a:cubicBezTo>
                  <a:pt x="5767089" y="1324570"/>
                  <a:pt x="5764609" y="1322090"/>
                  <a:pt x="5759648" y="1317129"/>
                </a:cubicBezTo>
                <a:cubicBezTo>
                  <a:pt x="5754686" y="1317129"/>
                  <a:pt x="5752206" y="1318369"/>
                  <a:pt x="5752206" y="1320849"/>
                </a:cubicBezTo>
                <a:cubicBezTo>
                  <a:pt x="5752206" y="1323329"/>
                  <a:pt x="5752206" y="1324570"/>
                  <a:pt x="5752206" y="1324570"/>
                </a:cubicBezTo>
                <a:cubicBezTo>
                  <a:pt x="5747245" y="1329531"/>
                  <a:pt x="5742285" y="1332011"/>
                  <a:pt x="5737324" y="1332011"/>
                </a:cubicBezTo>
                <a:cubicBezTo>
                  <a:pt x="5737324" y="1336973"/>
                  <a:pt x="5732362" y="1341933"/>
                  <a:pt x="5722441" y="1346894"/>
                </a:cubicBezTo>
                <a:cubicBezTo>
                  <a:pt x="5712519" y="1351855"/>
                  <a:pt x="5707558" y="1354336"/>
                  <a:pt x="5707558" y="1354336"/>
                </a:cubicBezTo>
                <a:lnTo>
                  <a:pt x="5722441" y="1332011"/>
                </a:lnTo>
                <a:lnTo>
                  <a:pt x="5726323" y="1316481"/>
                </a:lnTo>
                <a:lnTo>
                  <a:pt x="5722441" y="1317129"/>
                </a:lnTo>
                <a:cubicBezTo>
                  <a:pt x="5722441" y="1312167"/>
                  <a:pt x="5723681" y="1309687"/>
                  <a:pt x="5726161" y="1309687"/>
                </a:cubicBezTo>
                <a:lnTo>
                  <a:pt x="5727879" y="1310260"/>
                </a:lnTo>
                <a:lnTo>
                  <a:pt x="5729882" y="1302246"/>
                </a:lnTo>
                <a:lnTo>
                  <a:pt x="5722441" y="1302246"/>
                </a:lnTo>
                <a:lnTo>
                  <a:pt x="5707558" y="1309687"/>
                </a:lnTo>
                <a:lnTo>
                  <a:pt x="5700116" y="1309687"/>
                </a:lnTo>
                <a:cubicBezTo>
                  <a:pt x="5695155" y="1314648"/>
                  <a:pt x="5693916" y="1318369"/>
                  <a:pt x="5696396" y="1320849"/>
                </a:cubicBezTo>
                <a:cubicBezTo>
                  <a:pt x="5698876" y="1323329"/>
                  <a:pt x="5700116" y="1322090"/>
                  <a:pt x="5700116" y="1317129"/>
                </a:cubicBezTo>
                <a:lnTo>
                  <a:pt x="5700116" y="1354336"/>
                </a:lnTo>
                <a:cubicBezTo>
                  <a:pt x="5700116" y="1359297"/>
                  <a:pt x="5702597" y="1361777"/>
                  <a:pt x="5707558" y="1361777"/>
                </a:cubicBezTo>
                <a:cubicBezTo>
                  <a:pt x="5712519" y="1361777"/>
                  <a:pt x="5716240" y="1361777"/>
                  <a:pt x="5718720" y="1361777"/>
                </a:cubicBezTo>
                <a:cubicBezTo>
                  <a:pt x="5721200" y="1361777"/>
                  <a:pt x="5722441" y="1359297"/>
                  <a:pt x="5722441" y="1354336"/>
                </a:cubicBezTo>
                <a:cubicBezTo>
                  <a:pt x="5722441" y="1359297"/>
                  <a:pt x="5723681" y="1363018"/>
                  <a:pt x="5726161" y="1365498"/>
                </a:cubicBezTo>
                <a:cubicBezTo>
                  <a:pt x="5728641" y="1367978"/>
                  <a:pt x="5732362" y="1369218"/>
                  <a:pt x="5737324" y="1369218"/>
                </a:cubicBezTo>
                <a:lnTo>
                  <a:pt x="5737324" y="1354336"/>
                </a:lnTo>
                <a:lnTo>
                  <a:pt x="5737324" y="1339453"/>
                </a:lnTo>
                <a:lnTo>
                  <a:pt x="5759648" y="1339453"/>
                </a:lnTo>
                <a:cubicBezTo>
                  <a:pt x="5769569" y="1344414"/>
                  <a:pt x="5774531" y="1346894"/>
                  <a:pt x="5774531" y="1346894"/>
                </a:cubicBezTo>
                <a:cubicBezTo>
                  <a:pt x="5769569" y="1351855"/>
                  <a:pt x="5769569" y="1354336"/>
                  <a:pt x="5774531" y="1354336"/>
                </a:cubicBezTo>
                <a:cubicBezTo>
                  <a:pt x="5779492" y="1354336"/>
                  <a:pt x="5785693" y="1353095"/>
                  <a:pt x="5793134" y="1350615"/>
                </a:cubicBezTo>
                <a:cubicBezTo>
                  <a:pt x="5800575" y="1348135"/>
                  <a:pt x="5804296" y="1346894"/>
                  <a:pt x="5804296" y="1346894"/>
                </a:cubicBezTo>
                <a:cubicBezTo>
                  <a:pt x="5804296" y="1351855"/>
                  <a:pt x="5804296" y="1354336"/>
                  <a:pt x="5804296" y="1354336"/>
                </a:cubicBezTo>
                <a:cubicBezTo>
                  <a:pt x="5804296" y="1354336"/>
                  <a:pt x="5801816" y="1354336"/>
                  <a:pt x="5796855" y="1354336"/>
                </a:cubicBezTo>
                <a:lnTo>
                  <a:pt x="5796855" y="1376660"/>
                </a:lnTo>
                <a:lnTo>
                  <a:pt x="5811738" y="1376660"/>
                </a:lnTo>
                <a:cubicBezTo>
                  <a:pt x="5811738" y="1376660"/>
                  <a:pt x="5812978" y="1376660"/>
                  <a:pt x="5815458" y="1376660"/>
                </a:cubicBezTo>
                <a:cubicBezTo>
                  <a:pt x="5817938" y="1376660"/>
                  <a:pt x="5819179" y="1374180"/>
                  <a:pt x="5819179" y="1369218"/>
                </a:cubicBezTo>
                <a:lnTo>
                  <a:pt x="5819179" y="1384101"/>
                </a:lnTo>
                <a:cubicBezTo>
                  <a:pt x="5814218" y="1384101"/>
                  <a:pt x="5814218" y="1386581"/>
                  <a:pt x="5819179" y="1391543"/>
                </a:cubicBezTo>
                <a:cubicBezTo>
                  <a:pt x="5824140" y="1396504"/>
                  <a:pt x="5831582" y="1401464"/>
                  <a:pt x="5841503" y="1406425"/>
                </a:cubicBezTo>
                <a:lnTo>
                  <a:pt x="5848945" y="1413867"/>
                </a:lnTo>
                <a:cubicBezTo>
                  <a:pt x="5843983" y="1413867"/>
                  <a:pt x="5841503" y="1417588"/>
                  <a:pt x="5841503" y="1425029"/>
                </a:cubicBezTo>
                <a:cubicBezTo>
                  <a:pt x="5841503" y="1432470"/>
                  <a:pt x="5843983" y="1437432"/>
                  <a:pt x="5848945" y="1439912"/>
                </a:cubicBezTo>
                <a:cubicBezTo>
                  <a:pt x="5853906" y="1442392"/>
                  <a:pt x="5858866" y="1446113"/>
                  <a:pt x="5863827" y="1451074"/>
                </a:cubicBezTo>
                <a:cubicBezTo>
                  <a:pt x="5873749" y="1451074"/>
                  <a:pt x="5883672" y="1451074"/>
                  <a:pt x="5893593" y="1451074"/>
                </a:cubicBezTo>
                <a:cubicBezTo>
                  <a:pt x="5898554" y="1456035"/>
                  <a:pt x="5902275" y="1458515"/>
                  <a:pt x="5904755" y="1458515"/>
                </a:cubicBezTo>
                <a:cubicBezTo>
                  <a:pt x="5907235" y="1458515"/>
                  <a:pt x="5908476" y="1458515"/>
                  <a:pt x="5908476" y="1458515"/>
                </a:cubicBezTo>
                <a:cubicBezTo>
                  <a:pt x="5908476" y="1458515"/>
                  <a:pt x="5910956" y="1458515"/>
                  <a:pt x="5915917" y="1458515"/>
                </a:cubicBezTo>
                <a:cubicBezTo>
                  <a:pt x="5915917" y="1463477"/>
                  <a:pt x="5910956" y="1465957"/>
                  <a:pt x="5901034" y="1465957"/>
                </a:cubicBezTo>
                <a:cubicBezTo>
                  <a:pt x="5891113" y="1465957"/>
                  <a:pt x="5886152" y="1463477"/>
                  <a:pt x="5886152" y="1458515"/>
                </a:cubicBezTo>
                <a:lnTo>
                  <a:pt x="5878710" y="1465957"/>
                </a:lnTo>
                <a:cubicBezTo>
                  <a:pt x="5873749" y="1470918"/>
                  <a:pt x="5870028" y="1473398"/>
                  <a:pt x="5867548" y="1473398"/>
                </a:cubicBezTo>
                <a:cubicBezTo>
                  <a:pt x="5865068" y="1473398"/>
                  <a:pt x="5861347" y="1470918"/>
                  <a:pt x="5856386" y="1465957"/>
                </a:cubicBezTo>
                <a:cubicBezTo>
                  <a:pt x="5851425" y="1460995"/>
                  <a:pt x="5847704" y="1458515"/>
                  <a:pt x="5845224" y="1458515"/>
                </a:cubicBezTo>
                <a:cubicBezTo>
                  <a:pt x="5842744" y="1458515"/>
                  <a:pt x="5840263" y="1457275"/>
                  <a:pt x="5837783" y="1454795"/>
                </a:cubicBezTo>
                <a:cubicBezTo>
                  <a:pt x="5835302" y="1452314"/>
                  <a:pt x="5834062" y="1452314"/>
                  <a:pt x="5834062" y="1454795"/>
                </a:cubicBezTo>
                <a:cubicBezTo>
                  <a:pt x="5834062" y="1457275"/>
                  <a:pt x="5835302" y="1459756"/>
                  <a:pt x="5837783" y="1462236"/>
                </a:cubicBezTo>
                <a:cubicBezTo>
                  <a:pt x="5840263" y="1464716"/>
                  <a:pt x="5843983" y="1465957"/>
                  <a:pt x="5848945" y="1465957"/>
                </a:cubicBezTo>
                <a:cubicBezTo>
                  <a:pt x="5848945" y="1470918"/>
                  <a:pt x="5846465" y="1473398"/>
                  <a:pt x="5841503" y="1473398"/>
                </a:cubicBezTo>
                <a:cubicBezTo>
                  <a:pt x="5836542" y="1473398"/>
                  <a:pt x="5834062" y="1470918"/>
                  <a:pt x="5834062" y="1465957"/>
                </a:cubicBezTo>
                <a:cubicBezTo>
                  <a:pt x="5829100" y="1460995"/>
                  <a:pt x="5821659" y="1465957"/>
                  <a:pt x="5811738" y="1480839"/>
                </a:cubicBezTo>
                <a:cubicBezTo>
                  <a:pt x="5806776" y="1485801"/>
                  <a:pt x="5803056" y="1490761"/>
                  <a:pt x="5800575" y="1495722"/>
                </a:cubicBezTo>
                <a:cubicBezTo>
                  <a:pt x="5798095" y="1500684"/>
                  <a:pt x="5794375" y="1505644"/>
                  <a:pt x="5789413" y="1510605"/>
                </a:cubicBezTo>
                <a:lnTo>
                  <a:pt x="5781972" y="1532929"/>
                </a:lnTo>
                <a:lnTo>
                  <a:pt x="5796855" y="1540371"/>
                </a:lnTo>
                <a:lnTo>
                  <a:pt x="5796855" y="1547812"/>
                </a:lnTo>
                <a:cubicBezTo>
                  <a:pt x="5801816" y="1547812"/>
                  <a:pt x="5806776" y="1545332"/>
                  <a:pt x="5811738" y="1540371"/>
                </a:cubicBezTo>
                <a:cubicBezTo>
                  <a:pt x="5816699" y="1535409"/>
                  <a:pt x="5816699" y="1532929"/>
                  <a:pt x="5811738" y="1532929"/>
                </a:cubicBezTo>
                <a:lnTo>
                  <a:pt x="5811738" y="1518047"/>
                </a:lnTo>
                <a:cubicBezTo>
                  <a:pt x="5816699" y="1513085"/>
                  <a:pt x="5821659" y="1508125"/>
                  <a:pt x="5826620" y="1503164"/>
                </a:cubicBezTo>
                <a:lnTo>
                  <a:pt x="5826620" y="1488281"/>
                </a:lnTo>
                <a:cubicBezTo>
                  <a:pt x="5831582" y="1488281"/>
                  <a:pt x="5836542" y="1485801"/>
                  <a:pt x="5841503" y="1480839"/>
                </a:cubicBezTo>
                <a:lnTo>
                  <a:pt x="5848945" y="1480839"/>
                </a:lnTo>
                <a:cubicBezTo>
                  <a:pt x="5848945" y="1485801"/>
                  <a:pt x="5845224" y="1490761"/>
                  <a:pt x="5837783" y="1495722"/>
                </a:cubicBezTo>
                <a:cubicBezTo>
                  <a:pt x="5830341" y="1500684"/>
                  <a:pt x="5829100" y="1505644"/>
                  <a:pt x="5834062" y="1510605"/>
                </a:cubicBezTo>
                <a:lnTo>
                  <a:pt x="5841503" y="1518047"/>
                </a:lnTo>
                <a:lnTo>
                  <a:pt x="5834062" y="1532929"/>
                </a:lnTo>
                <a:lnTo>
                  <a:pt x="5834062" y="1540371"/>
                </a:lnTo>
                <a:cubicBezTo>
                  <a:pt x="5829100" y="1540371"/>
                  <a:pt x="5826620" y="1537891"/>
                  <a:pt x="5826620" y="1532929"/>
                </a:cubicBezTo>
                <a:lnTo>
                  <a:pt x="5819179" y="1540371"/>
                </a:lnTo>
                <a:cubicBezTo>
                  <a:pt x="5819179" y="1550292"/>
                  <a:pt x="5821659" y="1552773"/>
                  <a:pt x="5826620" y="1547812"/>
                </a:cubicBezTo>
                <a:lnTo>
                  <a:pt x="5834062" y="1540371"/>
                </a:lnTo>
                <a:lnTo>
                  <a:pt x="5834062" y="1547812"/>
                </a:lnTo>
                <a:cubicBezTo>
                  <a:pt x="5829100" y="1552773"/>
                  <a:pt x="5826620" y="1557734"/>
                  <a:pt x="5826620" y="1562695"/>
                </a:cubicBezTo>
                <a:cubicBezTo>
                  <a:pt x="5826620" y="1567656"/>
                  <a:pt x="5826620" y="1571377"/>
                  <a:pt x="5826620" y="1573857"/>
                </a:cubicBezTo>
                <a:cubicBezTo>
                  <a:pt x="5826620" y="1576337"/>
                  <a:pt x="5826620" y="1577578"/>
                  <a:pt x="5826620" y="1577578"/>
                </a:cubicBezTo>
                <a:lnTo>
                  <a:pt x="5819179" y="1585019"/>
                </a:lnTo>
                <a:lnTo>
                  <a:pt x="5819179" y="1577578"/>
                </a:lnTo>
                <a:cubicBezTo>
                  <a:pt x="5819179" y="1572616"/>
                  <a:pt x="5815458" y="1570136"/>
                  <a:pt x="5808017" y="1570136"/>
                </a:cubicBezTo>
                <a:cubicBezTo>
                  <a:pt x="5800575" y="1570136"/>
                  <a:pt x="5795614" y="1571377"/>
                  <a:pt x="5793134" y="1573857"/>
                </a:cubicBezTo>
                <a:cubicBezTo>
                  <a:pt x="5790654" y="1576337"/>
                  <a:pt x="5789413" y="1575098"/>
                  <a:pt x="5789413" y="1570136"/>
                </a:cubicBezTo>
                <a:lnTo>
                  <a:pt x="5781972" y="1562695"/>
                </a:lnTo>
                <a:lnTo>
                  <a:pt x="5781972" y="1570136"/>
                </a:lnTo>
                <a:cubicBezTo>
                  <a:pt x="5777011" y="1570136"/>
                  <a:pt x="5774531" y="1572616"/>
                  <a:pt x="5774531" y="1577578"/>
                </a:cubicBezTo>
                <a:cubicBezTo>
                  <a:pt x="5774531" y="1582539"/>
                  <a:pt x="5772050" y="1585019"/>
                  <a:pt x="5767089" y="1585019"/>
                </a:cubicBezTo>
                <a:cubicBezTo>
                  <a:pt x="5767089" y="1589980"/>
                  <a:pt x="5767089" y="1597422"/>
                  <a:pt x="5767089" y="1607343"/>
                </a:cubicBezTo>
                <a:cubicBezTo>
                  <a:pt x="5767089" y="1612305"/>
                  <a:pt x="5767089" y="1614785"/>
                  <a:pt x="5767089" y="1614785"/>
                </a:cubicBezTo>
                <a:cubicBezTo>
                  <a:pt x="5772050" y="1609823"/>
                  <a:pt x="5774531" y="1609823"/>
                  <a:pt x="5774531" y="1614785"/>
                </a:cubicBezTo>
                <a:cubicBezTo>
                  <a:pt x="5774531" y="1614785"/>
                  <a:pt x="5775771" y="1616025"/>
                  <a:pt x="5778251" y="1618505"/>
                </a:cubicBezTo>
                <a:cubicBezTo>
                  <a:pt x="5780731" y="1620986"/>
                  <a:pt x="5781972" y="1622226"/>
                  <a:pt x="5781972" y="1622226"/>
                </a:cubicBezTo>
                <a:lnTo>
                  <a:pt x="5796855" y="1622226"/>
                </a:lnTo>
                <a:lnTo>
                  <a:pt x="5804296" y="1614785"/>
                </a:lnTo>
                <a:lnTo>
                  <a:pt x="5811738" y="1614785"/>
                </a:lnTo>
                <a:lnTo>
                  <a:pt x="5819179" y="1607343"/>
                </a:lnTo>
                <a:cubicBezTo>
                  <a:pt x="5819179" y="1602382"/>
                  <a:pt x="5821659" y="1597422"/>
                  <a:pt x="5826620" y="1592461"/>
                </a:cubicBezTo>
                <a:cubicBezTo>
                  <a:pt x="5831582" y="1587499"/>
                  <a:pt x="5835302" y="1586260"/>
                  <a:pt x="5837783" y="1588740"/>
                </a:cubicBezTo>
                <a:cubicBezTo>
                  <a:pt x="5840263" y="1591220"/>
                  <a:pt x="5839023" y="1594941"/>
                  <a:pt x="5834062" y="1599902"/>
                </a:cubicBezTo>
                <a:cubicBezTo>
                  <a:pt x="5834062" y="1599902"/>
                  <a:pt x="5834062" y="1601143"/>
                  <a:pt x="5834062" y="1603623"/>
                </a:cubicBezTo>
                <a:cubicBezTo>
                  <a:pt x="5834062" y="1606103"/>
                  <a:pt x="5834062" y="1609823"/>
                  <a:pt x="5834062" y="1614785"/>
                </a:cubicBezTo>
                <a:cubicBezTo>
                  <a:pt x="5839023" y="1619746"/>
                  <a:pt x="5841503" y="1622226"/>
                  <a:pt x="5841503" y="1622226"/>
                </a:cubicBezTo>
                <a:lnTo>
                  <a:pt x="5834062" y="1622226"/>
                </a:lnTo>
                <a:cubicBezTo>
                  <a:pt x="5819179" y="1617265"/>
                  <a:pt x="5806776" y="1622226"/>
                  <a:pt x="5796855" y="1637109"/>
                </a:cubicBezTo>
                <a:lnTo>
                  <a:pt x="5804296" y="1651992"/>
                </a:lnTo>
                <a:lnTo>
                  <a:pt x="5811738" y="1651992"/>
                </a:lnTo>
                <a:cubicBezTo>
                  <a:pt x="5811738" y="1647030"/>
                  <a:pt x="5812978" y="1643310"/>
                  <a:pt x="5815458" y="1640830"/>
                </a:cubicBezTo>
                <a:cubicBezTo>
                  <a:pt x="5817938" y="1638350"/>
                  <a:pt x="5819179" y="1639589"/>
                  <a:pt x="5819179" y="1644550"/>
                </a:cubicBezTo>
                <a:lnTo>
                  <a:pt x="5826620" y="1637109"/>
                </a:lnTo>
                <a:cubicBezTo>
                  <a:pt x="5826620" y="1632148"/>
                  <a:pt x="5829100" y="1629668"/>
                  <a:pt x="5834062" y="1629668"/>
                </a:cubicBezTo>
                <a:cubicBezTo>
                  <a:pt x="5839023" y="1629668"/>
                  <a:pt x="5843983" y="1634629"/>
                  <a:pt x="5848945" y="1644550"/>
                </a:cubicBezTo>
                <a:lnTo>
                  <a:pt x="5848945" y="1651992"/>
                </a:lnTo>
                <a:lnTo>
                  <a:pt x="5856386" y="1644550"/>
                </a:lnTo>
                <a:cubicBezTo>
                  <a:pt x="5856386" y="1634629"/>
                  <a:pt x="5858866" y="1629668"/>
                  <a:pt x="5863827" y="1629668"/>
                </a:cubicBezTo>
                <a:lnTo>
                  <a:pt x="5871269" y="1614785"/>
                </a:lnTo>
                <a:lnTo>
                  <a:pt x="5871269" y="1599902"/>
                </a:lnTo>
                <a:cubicBezTo>
                  <a:pt x="5876230" y="1604863"/>
                  <a:pt x="5879951" y="1608584"/>
                  <a:pt x="5882431" y="1611064"/>
                </a:cubicBezTo>
                <a:cubicBezTo>
                  <a:pt x="5884911" y="1613544"/>
                  <a:pt x="5886152" y="1613544"/>
                  <a:pt x="5886152" y="1611064"/>
                </a:cubicBezTo>
                <a:cubicBezTo>
                  <a:pt x="5886152" y="1608584"/>
                  <a:pt x="5884911" y="1606103"/>
                  <a:pt x="5882431" y="1603623"/>
                </a:cubicBezTo>
                <a:cubicBezTo>
                  <a:pt x="5879951" y="1601143"/>
                  <a:pt x="5878710" y="1597422"/>
                  <a:pt x="5878710" y="1592461"/>
                </a:cubicBezTo>
                <a:cubicBezTo>
                  <a:pt x="5878710" y="1592461"/>
                  <a:pt x="5876230" y="1592461"/>
                  <a:pt x="5871269" y="1592461"/>
                </a:cubicBezTo>
                <a:cubicBezTo>
                  <a:pt x="5866308" y="1592461"/>
                  <a:pt x="5866308" y="1589980"/>
                  <a:pt x="5871269" y="1585019"/>
                </a:cubicBezTo>
                <a:cubicBezTo>
                  <a:pt x="5871269" y="1580058"/>
                  <a:pt x="5873749" y="1577578"/>
                  <a:pt x="5878710" y="1577578"/>
                </a:cubicBezTo>
                <a:cubicBezTo>
                  <a:pt x="5883672" y="1577578"/>
                  <a:pt x="5888632" y="1582539"/>
                  <a:pt x="5893593" y="1592461"/>
                </a:cubicBezTo>
                <a:cubicBezTo>
                  <a:pt x="5908476" y="1617265"/>
                  <a:pt x="5923359" y="1622226"/>
                  <a:pt x="5938241" y="1607343"/>
                </a:cubicBezTo>
                <a:cubicBezTo>
                  <a:pt x="5943203" y="1602382"/>
                  <a:pt x="5945683" y="1594941"/>
                  <a:pt x="5945683" y="1585019"/>
                </a:cubicBezTo>
                <a:lnTo>
                  <a:pt x="5945683" y="1577578"/>
                </a:lnTo>
                <a:cubicBezTo>
                  <a:pt x="5950644" y="1577578"/>
                  <a:pt x="5956845" y="1573857"/>
                  <a:pt x="5964286" y="1566416"/>
                </a:cubicBezTo>
                <a:cubicBezTo>
                  <a:pt x="5971728" y="1558974"/>
                  <a:pt x="5975449" y="1552773"/>
                  <a:pt x="5975449" y="1547812"/>
                </a:cubicBezTo>
                <a:cubicBezTo>
                  <a:pt x="5980410" y="1542851"/>
                  <a:pt x="5982890" y="1537891"/>
                  <a:pt x="5982890" y="1532929"/>
                </a:cubicBezTo>
                <a:lnTo>
                  <a:pt x="5982890" y="1540371"/>
                </a:lnTo>
                <a:lnTo>
                  <a:pt x="5982890" y="1547812"/>
                </a:lnTo>
                <a:lnTo>
                  <a:pt x="5990331" y="1540371"/>
                </a:lnTo>
                <a:cubicBezTo>
                  <a:pt x="6005214" y="1515566"/>
                  <a:pt x="6012656" y="1485801"/>
                  <a:pt x="6012656" y="1451074"/>
                </a:cubicBezTo>
                <a:cubicBezTo>
                  <a:pt x="6012656" y="1436191"/>
                  <a:pt x="6020097" y="1426270"/>
                  <a:pt x="6034980" y="1421308"/>
                </a:cubicBezTo>
                <a:cubicBezTo>
                  <a:pt x="6039941" y="1421308"/>
                  <a:pt x="6047382" y="1423788"/>
                  <a:pt x="6057304" y="1428750"/>
                </a:cubicBezTo>
                <a:cubicBezTo>
                  <a:pt x="6072187" y="1438671"/>
                  <a:pt x="6078388" y="1453554"/>
                  <a:pt x="6075908" y="1473398"/>
                </a:cubicBezTo>
                <a:cubicBezTo>
                  <a:pt x="6073427" y="1493242"/>
                  <a:pt x="6067225" y="1503164"/>
                  <a:pt x="6057304" y="1503164"/>
                </a:cubicBezTo>
                <a:cubicBezTo>
                  <a:pt x="6057304" y="1503164"/>
                  <a:pt x="6054824" y="1508125"/>
                  <a:pt x="6049863" y="1518047"/>
                </a:cubicBezTo>
                <a:lnTo>
                  <a:pt x="6027538" y="1547812"/>
                </a:lnTo>
                <a:cubicBezTo>
                  <a:pt x="6017617" y="1557734"/>
                  <a:pt x="6015136" y="1565175"/>
                  <a:pt x="6020097" y="1570136"/>
                </a:cubicBezTo>
                <a:cubicBezTo>
                  <a:pt x="6025058" y="1575098"/>
                  <a:pt x="6027538" y="1580058"/>
                  <a:pt x="6027538" y="1585019"/>
                </a:cubicBezTo>
                <a:cubicBezTo>
                  <a:pt x="6027538" y="1589980"/>
                  <a:pt x="6030018" y="1592461"/>
                  <a:pt x="6034980" y="1592461"/>
                </a:cubicBezTo>
                <a:cubicBezTo>
                  <a:pt x="6034980" y="1592461"/>
                  <a:pt x="6036220" y="1592461"/>
                  <a:pt x="6038700" y="1592461"/>
                </a:cubicBezTo>
                <a:cubicBezTo>
                  <a:pt x="6041181" y="1592461"/>
                  <a:pt x="6042421" y="1594941"/>
                  <a:pt x="6042421" y="1599902"/>
                </a:cubicBezTo>
                <a:cubicBezTo>
                  <a:pt x="6042421" y="1599902"/>
                  <a:pt x="6039941" y="1599902"/>
                  <a:pt x="6034980" y="1599902"/>
                </a:cubicBezTo>
                <a:lnTo>
                  <a:pt x="6027538" y="1599902"/>
                </a:lnTo>
                <a:lnTo>
                  <a:pt x="6027538" y="1607343"/>
                </a:lnTo>
                <a:lnTo>
                  <a:pt x="6034980" y="1614785"/>
                </a:lnTo>
                <a:cubicBezTo>
                  <a:pt x="6034980" y="1614785"/>
                  <a:pt x="6032500" y="1617265"/>
                  <a:pt x="6027538" y="1622226"/>
                </a:cubicBezTo>
                <a:lnTo>
                  <a:pt x="6042421" y="1629668"/>
                </a:lnTo>
                <a:lnTo>
                  <a:pt x="6042421" y="1637109"/>
                </a:lnTo>
                <a:cubicBezTo>
                  <a:pt x="6037460" y="1642070"/>
                  <a:pt x="6033739" y="1642070"/>
                  <a:pt x="6031259" y="1637109"/>
                </a:cubicBezTo>
                <a:cubicBezTo>
                  <a:pt x="6028779" y="1632148"/>
                  <a:pt x="6025058" y="1634629"/>
                  <a:pt x="6020097" y="1644550"/>
                </a:cubicBezTo>
                <a:lnTo>
                  <a:pt x="6012656" y="1644550"/>
                </a:lnTo>
                <a:lnTo>
                  <a:pt x="6012656" y="1637109"/>
                </a:lnTo>
                <a:cubicBezTo>
                  <a:pt x="6007694" y="1637109"/>
                  <a:pt x="6005214" y="1634629"/>
                  <a:pt x="6005214" y="1629668"/>
                </a:cubicBezTo>
                <a:lnTo>
                  <a:pt x="5997773" y="1629668"/>
                </a:lnTo>
                <a:cubicBezTo>
                  <a:pt x="5997773" y="1634629"/>
                  <a:pt x="5995293" y="1640830"/>
                  <a:pt x="5990331" y="1648271"/>
                </a:cubicBezTo>
                <a:cubicBezTo>
                  <a:pt x="5985370" y="1655713"/>
                  <a:pt x="5982890" y="1661913"/>
                  <a:pt x="5982890" y="1666875"/>
                </a:cubicBezTo>
                <a:cubicBezTo>
                  <a:pt x="5982890" y="1666875"/>
                  <a:pt x="5981649" y="1669355"/>
                  <a:pt x="5979169" y="1674316"/>
                </a:cubicBezTo>
                <a:cubicBezTo>
                  <a:pt x="5976689" y="1679277"/>
                  <a:pt x="5972968" y="1684238"/>
                  <a:pt x="5968007" y="1689199"/>
                </a:cubicBezTo>
                <a:cubicBezTo>
                  <a:pt x="5963046" y="1694160"/>
                  <a:pt x="5963046" y="1699120"/>
                  <a:pt x="5968007" y="1704082"/>
                </a:cubicBezTo>
                <a:cubicBezTo>
                  <a:pt x="5968007" y="1699120"/>
                  <a:pt x="5972968" y="1696640"/>
                  <a:pt x="5982890" y="1696640"/>
                </a:cubicBezTo>
                <a:cubicBezTo>
                  <a:pt x="5982890" y="1696640"/>
                  <a:pt x="5985370" y="1694160"/>
                  <a:pt x="5990331" y="1689199"/>
                </a:cubicBezTo>
                <a:lnTo>
                  <a:pt x="6006277" y="1662623"/>
                </a:lnTo>
                <a:lnTo>
                  <a:pt x="6007074" y="1665014"/>
                </a:lnTo>
                <a:cubicBezTo>
                  <a:pt x="6008315" y="1666255"/>
                  <a:pt x="6010175" y="1666875"/>
                  <a:pt x="6012656" y="1666875"/>
                </a:cubicBezTo>
                <a:cubicBezTo>
                  <a:pt x="6017617" y="1671836"/>
                  <a:pt x="6020097" y="1674316"/>
                  <a:pt x="6020097" y="1674316"/>
                </a:cubicBezTo>
                <a:cubicBezTo>
                  <a:pt x="6020097" y="1669355"/>
                  <a:pt x="6022577" y="1666875"/>
                  <a:pt x="6027538" y="1666875"/>
                </a:cubicBezTo>
                <a:lnTo>
                  <a:pt x="6034980" y="1674316"/>
                </a:lnTo>
                <a:lnTo>
                  <a:pt x="6034980" y="1681757"/>
                </a:lnTo>
                <a:lnTo>
                  <a:pt x="6042421" y="1681757"/>
                </a:lnTo>
                <a:cubicBezTo>
                  <a:pt x="6037460" y="1686719"/>
                  <a:pt x="6037460" y="1689199"/>
                  <a:pt x="6042421" y="1689199"/>
                </a:cubicBezTo>
                <a:cubicBezTo>
                  <a:pt x="6042421" y="1689199"/>
                  <a:pt x="6043662" y="1691679"/>
                  <a:pt x="6046142" y="1696640"/>
                </a:cubicBezTo>
                <a:cubicBezTo>
                  <a:pt x="6048622" y="1701602"/>
                  <a:pt x="6049863" y="1710282"/>
                  <a:pt x="6049863" y="1722685"/>
                </a:cubicBezTo>
                <a:cubicBezTo>
                  <a:pt x="6049863" y="1735088"/>
                  <a:pt x="6047382" y="1743769"/>
                  <a:pt x="6042421" y="1748730"/>
                </a:cubicBezTo>
                <a:cubicBezTo>
                  <a:pt x="6037460" y="1753691"/>
                  <a:pt x="6034980" y="1761133"/>
                  <a:pt x="6034980" y="1771054"/>
                </a:cubicBezTo>
                <a:lnTo>
                  <a:pt x="6027538" y="1785937"/>
                </a:lnTo>
                <a:cubicBezTo>
                  <a:pt x="6022577" y="1785937"/>
                  <a:pt x="6020097" y="1785937"/>
                  <a:pt x="6020097" y="1785937"/>
                </a:cubicBezTo>
                <a:lnTo>
                  <a:pt x="6005214" y="1808261"/>
                </a:lnTo>
                <a:cubicBezTo>
                  <a:pt x="5990331" y="1823144"/>
                  <a:pt x="5987851" y="1830586"/>
                  <a:pt x="5997773" y="1830586"/>
                </a:cubicBezTo>
                <a:cubicBezTo>
                  <a:pt x="6002734" y="1830586"/>
                  <a:pt x="6005214" y="1830586"/>
                  <a:pt x="6005214" y="1830586"/>
                </a:cubicBezTo>
                <a:cubicBezTo>
                  <a:pt x="6005214" y="1830586"/>
                  <a:pt x="6005214" y="1828105"/>
                  <a:pt x="6005214" y="1823144"/>
                </a:cubicBezTo>
                <a:lnTo>
                  <a:pt x="6012656" y="1808261"/>
                </a:lnTo>
                <a:cubicBezTo>
                  <a:pt x="6017617" y="1808261"/>
                  <a:pt x="6020097" y="1808261"/>
                  <a:pt x="6020097" y="1808261"/>
                </a:cubicBezTo>
                <a:cubicBezTo>
                  <a:pt x="6020097" y="1803300"/>
                  <a:pt x="6020097" y="1800820"/>
                  <a:pt x="6020097" y="1800820"/>
                </a:cubicBezTo>
                <a:cubicBezTo>
                  <a:pt x="6020097" y="1800820"/>
                  <a:pt x="6021338" y="1802061"/>
                  <a:pt x="6023818" y="1804541"/>
                </a:cubicBezTo>
                <a:cubicBezTo>
                  <a:pt x="6026298" y="1807021"/>
                  <a:pt x="6027538" y="1808261"/>
                  <a:pt x="6027538" y="1808261"/>
                </a:cubicBezTo>
                <a:cubicBezTo>
                  <a:pt x="6027538" y="1808261"/>
                  <a:pt x="6028779" y="1807021"/>
                  <a:pt x="6031259" y="1804541"/>
                </a:cubicBezTo>
                <a:cubicBezTo>
                  <a:pt x="6033739" y="1802061"/>
                  <a:pt x="6037460" y="1800820"/>
                  <a:pt x="6042421" y="1800820"/>
                </a:cubicBezTo>
                <a:cubicBezTo>
                  <a:pt x="6047382" y="1800820"/>
                  <a:pt x="6049863" y="1800820"/>
                  <a:pt x="6049863" y="1800820"/>
                </a:cubicBezTo>
                <a:cubicBezTo>
                  <a:pt x="6049863" y="1780976"/>
                  <a:pt x="6054824" y="1771054"/>
                  <a:pt x="6064745" y="1771054"/>
                </a:cubicBezTo>
                <a:cubicBezTo>
                  <a:pt x="6064745" y="1771054"/>
                  <a:pt x="6067225" y="1771054"/>
                  <a:pt x="6072187" y="1771054"/>
                </a:cubicBezTo>
                <a:cubicBezTo>
                  <a:pt x="6072187" y="1766093"/>
                  <a:pt x="6073427" y="1761133"/>
                  <a:pt x="6075908" y="1756172"/>
                </a:cubicBezTo>
                <a:cubicBezTo>
                  <a:pt x="6078388" y="1751210"/>
                  <a:pt x="6082108" y="1746250"/>
                  <a:pt x="6087070" y="1741289"/>
                </a:cubicBezTo>
                <a:cubicBezTo>
                  <a:pt x="6101952" y="1731367"/>
                  <a:pt x="6108153" y="1725165"/>
                  <a:pt x="6105673" y="1722685"/>
                </a:cubicBezTo>
                <a:cubicBezTo>
                  <a:pt x="6103193" y="1720205"/>
                  <a:pt x="6103193" y="1717724"/>
                  <a:pt x="6105673" y="1715244"/>
                </a:cubicBezTo>
                <a:cubicBezTo>
                  <a:pt x="6108153" y="1712764"/>
                  <a:pt x="6108153" y="1709043"/>
                  <a:pt x="6105673" y="1704082"/>
                </a:cubicBezTo>
                <a:cubicBezTo>
                  <a:pt x="6103193" y="1699120"/>
                  <a:pt x="6101952" y="1694160"/>
                  <a:pt x="6101952" y="1689199"/>
                </a:cubicBezTo>
                <a:lnTo>
                  <a:pt x="6109394" y="1689199"/>
                </a:lnTo>
                <a:cubicBezTo>
                  <a:pt x="6124277" y="1689199"/>
                  <a:pt x="6136679" y="1681757"/>
                  <a:pt x="6146601" y="1666875"/>
                </a:cubicBezTo>
                <a:lnTo>
                  <a:pt x="6154042" y="1666875"/>
                </a:lnTo>
                <a:lnTo>
                  <a:pt x="6146601" y="1681757"/>
                </a:lnTo>
                <a:lnTo>
                  <a:pt x="6161484" y="1666875"/>
                </a:lnTo>
                <a:lnTo>
                  <a:pt x="6168925" y="1666875"/>
                </a:lnTo>
                <a:cubicBezTo>
                  <a:pt x="6163964" y="1676796"/>
                  <a:pt x="6162724" y="1682998"/>
                  <a:pt x="6165204" y="1685478"/>
                </a:cubicBezTo>
                <a:cubicBezTo>
                  <a:pt x="6167684" y="1687958"/>
                  <a:pt x="6166445" y="1691679"/>
                  <a:pt x="6161484" y="1696640"/>
                </a:cubicBezTo>
                <a:cubicBezTo>
                  <a:pt x="6156522" y="1701602"/>
                  <a:pt x="6151562" y="1701602"/>
                  <a:pt x="6146601" y="1696640"/>
                </a:cubicBezTo>
                <a:lnTo>
                  <a:pt x="6146601" y="1711523"/>
                </a:lnTo>
                <a:lnTo>
                  <a:pt x="6139159" y="1718964"/>
                </a:lnTo>
                <a:cubicBezTo>
                  <a:pt x="6139159" y="1718964"/>
                  <a:pt x="6136679" y="1721445"/>
                  <a:pt x="6131718" y="1726406"/>
                </a:cubicBezTo>
                <a:cubicBezTo>
                  <a:pt x="6131718" y="1726406"/>
                  <a:pt x="6130477" y="1727647"/>
                  <a:pt x="6127997" y="1730127"/>
                </a:cubicBezTo>
                <a:cubicBezTo>
                  <a:pt x="6125517" y="1732607"/>
                  <a:pt x="6124277" y="1733847"/>
                  <a:pt x="6124277" y="1733847"/>
                </a:cubicBezTo>
                <a:cubicBezTo>
                  <a:pt x="6119315" y="1728886"/>
                  <a:pt x="6111874" y="1733847"/>
                  <a:pt x="6101952" y="1748730"/>
                </a:cubicBezTo>
                <a:cubicBezTo>
                  <a:pt x="6087070" y="1768574"/>
                  <a:pt x="6082108" y="1780976"/>
                  <a:pt x="6087070" y="1785937"/>
                </a:cubicBezTo>
                <a:lnTo>
                  <a:pt x="6087070" y="1793379"/>
                </a:lnTo>
                <a:cubicBezTo>
                  <a:pt x="6087070" y="1793379"/>
                  <a:pt x="6084590" y="1795859"/>
                  <a:pt x="6079628" y="1800820"/>
                </a:cubicBezTo>
                <a:cubicBezTo>
                  <a:pt x="6084590" y="1805781"/>
                  <a:pt x="6084590" y="1807021"/>
                  <a:pt x="6079628" y="1804541"/>
                </a:cubicBezTo>
                <a:cubicBezTo>
                  <a:pt x="6074667" y="1802061"/>
                  <a:pt x="6072187" y="1803300"/>
                  <a:pt x="6072187" y="1808261"/>
                </a:cubicBezTo>
                <a:cubicBezTo>
                  <a:pt x="6072187" y="1813223"/>
                  <a:pt x="6069707" y="1813223"/>
                  <a:pt x="6064745" y="1808261"/>
                </a:cubicBezTo>
                <a:cubicBezTo>
                  <a:pt x="6064745" y="1808261"/>
                  <a:pt x="6063505" y="1809502"/>
                  <a:pt x="6061025" y="1811982"/>
                </a:cubicBezTo>
                <a:cubicBezTo>
                  <a:pt x="6058545" y="1814462"/>
                  <a:pt x="6057304" y="1818183"/>
                  <a:pt x="6057304" y="1823144"/>
                </a:cubicBezTo>
                <a:lnTo>
                  <a:pt x="6064745" y="1823144"/>
                </a:lnTo>
                <a:cubicBezTo>
                  <a:pt x="6064745" y="1823144"/>
                  <a:pt x="6067225" y="1823144"/>
                  <a:pt x="6072187" y="1823144"/>
                </a:cubicBezTo>
                <a:cubicBezTo>
                  <a:pt x="6077148" y="1823144"/>
                  <a:pt x="6079628" y="1823144"/>
                  <a:pt x="6079628" y="1823144"/>
                </a:cubicBezTo>
                <a:lnTo>
                  <a:pt x="6094511" y="1808261"/>
                </a:lnTo>
                <a:cubicBezTo>
                  <a:pt x="6099472" y="1803300"/>
                  <a:pt x="6104433" y="1800820"/>
                  <a:pt x="6109394" y="1800820"/>
                </a:cubicBezTo>
                <a:cubicBezTo>
                  <a:pt x="6114355" y="1800820"/>
                  <a:pt x="6119315" y="1798340"/>
                  <a:pt x="6124277" y="1793379"/>
                </a:cubicBezTo>
                <a:cubicBezTo>
                  <a:pt x="6124277" y="1793379"/>
                  <a:pt x="6125517" y="1793379"/>
                  <a:pt x="6127997" y="1793379"/>
                </a:cubicBezTo>
                <a:cubicBezTo>
                  <a:pt x="6130477" y="1793379"/>
                  <a:pt x="6131718" y="1795859"/>
                  <a:pt x="6131718" y="1800820"/>
                </a:cubicBezTo>
                <a:lnTo>
                  <a:pt x="6131718" y="1808261"/>
                </a:lnTo>
                <a:lnTo>
                  <a:pt x="6139159" y="1800820"/>
                </a:lnTo>
                <a:cubicBezTo>
                  <a:pt x="6139159" y="1795859"/>
                  <a:pt x="6141640" y="1794619"/>
                  <a:pt x="6146601" y="1797099"/>
                </a:cubicBezTo>
                <a:cubicBezTo>
                  <a:pt x="6151562" y="1799579"/>
                  <a:pt x="6151562" y="1802061"/>
                  <a:pt x="6146601" y="1804541"/>
                </a:cubicBezTo>
                <a:cubicBezTo>
                  <a:pt x="6141640" y="1807021"/>
                  <a:pt x="6139159" y="1809502"/>
                  <a:pt x="6139159" y="1811982"/>
                </a:cubicBezTo>
                <a:cubicBezTo>
                  <a:pt x="6139159" y="1814462"/>
                  <a:pt x="6136679" y="1818183"/>
                  <a:pt x="6131718" y="1823144"/>
                </a:cubicBezTo>
                <a:lnTo>
                  <a:pt x="6131718" y="1830586"/>
                </a:lnTo>
                <a:cubicBezTo>
                  <a:pt x="6136679" y="1825624"/>
                  <a:pt x="6141640" y="1819423"/>
                  <a:pt x="6146601" y="1811982"/>
                </a:cubicBezTo>
                <a:cubicBezTo>
                  <a:pt x="6151562" y="1804541"/>
                  <a:pt x="6155283" y="1800820"/>
                  <a:pt x="6157763" y="1800820"/>
                </a:cubicBezTo>
                <a:cubicBezTo>
                  <a:pt x="6160243" y="1800820"/>
                  <a:pt x="6161484" y="1798340"/>
                  <a:pt x="6161484" y="1793379"/>
                </a:cubicBezTo>
                <a:lnTo>
                  <a:pt x="6168925" y="1763613"/>
                </a:lnTo>
                <a:cubicBezTo>
                  <a:pt x="6168925" y="1758652"/>
                  <a:pt x="6171405" y="1756172"/>
                  <a:pt x="6176366" y="1756172"/>
                </a:cubicBezTo>
                <a:lnTo>
                  <a:pt x="6176366" y="1763613"/>
                </a:lnTo>
                <a:cubicBezTo>
                  <a:pt x="6176366" y="1758652"/>
                  <a:pt x="6178847" y="1753691"/>
                  <a:pt x="6183808" y="1748730"/>
                </a:cubicBezTo>
                <a:cubicBezTo>
                  <a:pt x="6183808" y="1748730"/>
                  <a:pt x="6185049" y="1747489"/>
                  <a:pt x="6187529" y="1745009"/>
                </a:cubicBezTo>
                <a:cubicBezTo>
                  <a:pt x="6190009" y="1742529"/>
                  <a:pt x="6191249" y="1741289"/>
                  <a:pt x="6191249" y="1741289"/>
                </a:cubicBezTo>
                <a:cubicBezTo>
                  <a:pt x="6191249" y="1736327"/>
                  <a:pt x="6192490" y="1732607"/>
                  <a:pt x="6194970" y="1730127"/>
                </a:cubicBezTo>
                <a:cubicBezTo>
                  <a:pt x="6197450" y="1727647"/>
                  <a:pt x="6198691" y="1725165"/>
                  <a:pt x="6198691" y="1722685"/>
                </a:cubicBezTo>
                <a:cubicBezTo>
                  <a:pt x="6198691" y="1720205"/>
                  <a:pt x="6196211" y="1718964"/>
                  <a:pt x="6191249" y="1718964"/>
                </a:cubicBezTo>
                <a:cubicBezTo>
                  <a:pt x="6181328" y="1718964"/>
                  <a:pt x="6176366" y="1728886"/>
                  <a:pt x="6176366" y="1748730"/>
                </a:cubicBezTo>
                <a:cubicBezTo>
                  <a:pt x="6171405" y="1748730"/>
                  <a:pt x="6171405" y="1746250"/>
                  <a:pt x="6176366" y="1741289"/>
                </a:cubicBezTo>
                <a:lnTo>
                  <a:pt x="6168925" y="1741289"/>
                </a:lnTo>
                <a:cubicBezTo>
                  <a:pt x="6168925" y="1741289"/>
                  <a:pt x="6171405" y="1736327"/>
                  <a:pt x="6176366" y="1726406"/>
                </a:cubicBezTo>
                <a:lnTo>
                  <a:pt x="6176366" y="1711523"/>
                </a:lnTo>
                <a:lnTo>
                  <a:pt x="6198691" y="1681757"/>
                </a:lnTo>
                <a:cubicBezTo>
                  <a:pt x="6208612" y="1656953"/>
                  <a:pt x="6214814" y="1645791"/>
                  <a:pt x="6217294" y="1648271"/>
                </a:cubicBezTo>
                <a:cubicBezTo>
                  <a:pt x="6219774" y="1650751"/>
                  <a:pt x="6225976" y="1647030"/>
                  <a:pt x="6235898" y="1637109"/>
                </a:cubicBezTo>
                <a:lnTo>
                  <a:pt x="6250781" y="1629668"/>
                </a:lnTo>
                <a:cubicBezTo>
                  <a:pt x="6250781" y="1634629"/>
                  <a:pt x="6253261" y="1637109"/>
                  <a:pt x="6258222" y="1637109"/>
                </a:cubicBezTo>
                <a:cubicBezTo>
                  <a:pt x="6268143" y="1637109"/>
                  <a:pt x="6273105" y="1637109"/>
                  <a:pt x="6273105" y="1637109"/>
                </a:cubicBezTo>
                <a:cubicBezTo>
                  <a:pt x="6273105" y="1637109"/>
                  <a:pt x="6273105" y="1634629"/>
                  <a:pt x="6273105" y="1629668"/>
                </a:cubicBezTo>
                <a:lnTo>
                  <a:pt x="6273105" y="1622226"/>
                </a:lnTo>
                <a:lnTo>
                  <a:pt x="6280546" y="1614785"/>
                </a:lnTo>
                <a:lnTo>
                  <a:pt x="6280546" y="1614785"/>
                </a:lnTo>
                <a:lnTo>
                  <a:pt x="6282429" y="1612903"/>
                </a:lnTo>
                <a:lnTo>
                  <a:pt x="6287988" y="1607343"/>
                </a:lnTo>
                <a:cubicBezTo>
                  <a:pt x="6287988" y="1602382"/>
                  <a:pt x="6290468" y="1599902"/>
                  <a:pt x="6295429" y="1599902"/>
                </a:cubicBezTo>
                <a:cubicBezTo>
                  <a:pt x="6300390" y="1594941"/>
                  <a:pt x="6302870" y="1592461"/>
                  <a:pt x="6302870" y="1592461"/>
                </a:cubicBezTo>
                <a:cubicBezTo>
                  <a:pt x="6302870" y="1592461"/>
                  <a:pt x="6304111" y="1589980"/>
                  <a:pt x="6306591" y="1585019"/>
                </a:cubicBezTo>
                <a:cubicBezTo>
                  <a:pt x="6309071" y="1580058"/>
                  <a:pt x="6310312" y="1577578"/>
                  <a:pt x="6310312" y="1577578"/>
                </a:cubicBezTo>
                <a:cubicBezTo>
                  <a:pt x="6315273" y="1567656"/>
                  <a:pt x="6320233" y="1557734"/>
                  <a:pt x="6325195" y="1547812"/>
                </a:cubicBezTo>
                <a:lnTo>
                  <a:pt x="6332636" y="1532929"/>
                </a:lnTo>
                <a:cubicBezTo>
                  <a:pt x="6337597" y="1542851"/>
                  <a:pt x="6338837" y="1549053"/>
                  <a:pt x="6336357" y="1551533"/>
                </a:cubicBezTo>
                <a:cubicBezTo>
                  <a:pt x="6333877" y="1554013"/>
                  <a:pt x="6335116" y="1555254"/>
                  <a:pt x="6340077" y="1555254"/>
                </a:cubicBezTo>
                <a:lnTo>
                  <a:pt x="6347519" y="1562695"/>
                </a:lnTo>
                <a:cubicBezTo>
                  <a:pt x="6352480" y="1557734"/>
                  <a:pt x="6354960" y="1555254"/>
                  <a:pt x="6354960" y="1555254"/>
                </a:cubicBezTo>
                <a:cubicBezTo>
                  <a:pt x="6354960" y="1555254"/>
                  <a:pt x="6352480" y="1552773"/>
                  <a:pt x="6347519" y="1547812"/>
                </a:cubicBezTo>
                <a:cubicBezTo>
                  <a:pt x="6347519" y="1547812"/>
                  <a:pt x="6347519" y="1546572"/>
                  <a:pt x="6347519" y="1544091"/>
                </a:cubicBezTo>
                <a:cubicBezTo>
                  <a:pt x="6347519" y="1541611"/>
                  <a:pt x="6349999" y="1540371"/>
                  <a:pt x="6354960" y="1540371"/>
                </a:cubicBezTo>
                <a:cubicBezTo>
                  <a:pt x="6359922" y="1540371"/>
                  <a:pt x="6362402" y="1544091"/>
                  <a:pt x="6362402" y="1551533"/>
                </a:cubicBezTo>
                <a:cubicBezTo>
                  <a:pt x="6362402" y="1558974"/>
                  <a:pt x="6361161" y="1563936"/>
                  <a:pt x="6358681" y="1566416"/>
                </a:cubicBezTo>
                <a:cubicBezTo>
                  <a:pt x="6356201" y="1568896"/>
                  <a:pt x="6356201" y="1571377"/>
                  <a:pt x="6358681" y="1573857"/>
                </a:cubicBezTo>
                <a:cubicBezTo>
                  <a:pt x="6361161" y="1576337"/>
                  <a:pt x="6359922" y="1577578"/>
                  <a:pt x="6354960" y="1577578"/>
                </a:cubicBezTo>
                <a:cubicBezTo>
                  <a:pt x="6340077" y="1607343"/>
                  <a:pt x="6332636" y="1624706"/>
                  <a:pt x="6332636" y="1629668"/>
                </a:cubicBezTo>
                <a:cubicBezTo>
                  <a:pt x="6337597" y="1629668"/>
                  <a:pt x="6342558" y="1629668"/>
                  <a:pt x="6347519" y="1629668"/>
                </a:cubicBezTo>
                <a:cubicBezTo>
                  <a:pt x="6347519" y="1629668"/>
                  <a:pt x="6349999" y="1629668"/>
                  <a:pt x="6354960" y="1629668"/>
                </a:cubicBezTo>
                <a:lnTo>
                  <a:pt x="6362402" y="1622226"/>
                </a:lnTo>
                <a:lnTo>
                  <a:pt x="6369843" y="1629668"/>
                </a:lnTo>
                <a:cubicBezTo>
                  <a:pt x="6359922" y="1644550"/>
                  <a:pt x="6353720" y="1654472"/>
                  <a:pt x="6351240" y="1659433"/>
                </a:cubicBezTo>
                <a:cubicBezTo>
                  <a:pt x="6348759" y="1664395"/>
                  <a:pt x="6349999" y="1666875"/>
                  <a:pt x="6354960" y="1666875"/>
                </a:cubicBezTo>
                <a:lnTo>
                  <a:pt x="6362402" y="1651992"/>
                </a:lnTo>
                <a:cubicBezTo>
                  <a:pt x="6362402" y="1647030"/>
                  <a:pt x="6364882" y="1644550"/>
                  <a:pt x="6369843" y="1644550"/>
                </a:cubicBezTo>
                <a:cubicBezTo>
                  <a:pt x="6374804" y="1639589"/>
                  <a:pt x="6377284" y="1637109"/>
                  <a:pt x="6377284" y="1637109"/>
                </a:cubicBezTo>
                <a:lnTo>
                  <a:pt x="6377284" y="1666875"/>
                </a:lnTo>
                <a:cubicBezTo>
                  <a:pt x="6372323" y="1671836"/>
                  <a:pt x="6369843" y="1675557"/>
                  <a:pt x="6369843" y="1678037"/>
                </a:cubicBezTo>
                <a:cubicBezTo>
                  <a:pt x="6369843" y="1680517"/>
                  <a:pt x="6372323" y="1681757"/>
                  <a:pt x="6377284" y="1681757"/>
                </a:cubicBezTo>
                <a:cubicBezTo>
                  <a:pt x="6384726" y="1681757"/>
                  <a:pt x="6387981" y="1684549"/>
                  <a:pt x="6387051" y="1690129"/>
                </a:cubicBezTo>
                <a:lnTo>
                  <a:pt x="6386417" y="1691905"/>
                </a:lnTo>
                <a:lnTo>
                  <a:pt x="6399609" y="1674316"/>
                </a:lnTo>
                <a:cubicBezTo>
                  <a:pt x="6399609" y="1669355"/>
                  <a:pt x="6402089" y="1661913"/>
                  <a:pt x="6407050" y="1651992"/>
                </a:cubicBezTo>
                <a:lnTo>
                  <a:pt x="6414491" y="1637109"/>
                </a:lnTo>
                <a:lnTo>
                  <a:pt x="6414491" y="1666875"/>
                </a:lnTo>
                <a:cubicBezTo>
                  <a:pt x="6409530" y="1666875"/>
                  <a:pt x="6407050" y="1669355"/>
                  <a:pt x="6407050" y="1674316"/>
                </a:cubicBezTo>
                <a:cubicBezTo>
                  <a:pt x="6407050" y="1679277"/>
                  <a:pt x="6407050" y="1684238"/>
                  <a:pt x="6407050" y="1689199"/>
                </a:cubicBezTo>
                <a:cubicBezTo>
                  <a:pt x="6407050" y="1694160"/>
                  <a:pt x="6405809" y="1699120"/>
                  <a:pt x="6403329" y="1704082"/>
                </a:cubicBezTo>
                <a:cubicBezTo>
                  <a:pt x="6400849" y="1709043"/>
                  <a:pt x="6399609" y="1714003"/>
                  <a:pt x="6399609" y="1718964"/>
                </a:cubicBezTo>
                <a:lnTo>
                  <a:pt x="6392167" y="1726406"/>
                </a:lnTo>
                <a:lnTo>
                  <a:pt x="6384726" y="1733847"/>
                </a:lnTo>
                <a:cubicBezTo>
                  <a:pt x="6384726" y="1733847"/>
                  <a:pt x="6383485" y="1735088"/>
                  <a:pt x="6381005" y="1737568"/>
                </a:cubicBezTo>
                <a:cubicBezTo>
                  <a:pt x="6378525" y="1740048"/>
                  <a:pt x="6377284" y="1741289"/>
                  <a:pt x="6377284" y="1741289"/>
                </a:cubicBezTo>
                <a:lnTo>
                  <a:pt x="6369843" y="1756172"/>
                </a:lnTo>
                <a:cubicBezTo>
                  <a:pt x="6369843" y="1756172"/>
                  <a:pt x="6368602" y="1756172"/>
                  <a:pt x="6366122" y="1756172"/>
                </a:cubicBezTo>
                <a:cubicBezTo>
                  <a:pt x="6363642" y="1756172"/>
                  <a:pt x="6362402" y="1758652"/>
                  <a:pt x="6362402" y="1763613"/>
                </a:cubicBezTo>
                <a:cubicBezTo>
                  <a:pt x="6367363" y="1768574"/>
                  <a:pt x="6371084" y="1768574"/>
                  <a:pt x="6373564" y="1763613"/>
                </a:cubicBezTo>
                <a:cubicBezTo>
                  <a:pt x="6376044" y="1758652"/>
                  <a:pt x="6379765" y="1758652"/>
                  <a:pt x="6384726" y="1763613"/>
                </a:cubicBezTo>
                <a:cubicBezTo>
                  <a:pt x="6384726" y="1768574"/>
                  <a:pt x="6383485" y="1772295"/>
                  <a:pt x="6381005" y="1774775"/>
                </a:cubicBezTo>
                <a:cubicBezTo>
                  <a:pt x="6378525" y="1777255"/>
                  <a:pt x="6374804" y="1780976"/>
                  <a:pt x="6369843" y="1785937"/>
                </a:cubicBezTo>
                <a:lnTo>
                  <a:pt x="6362402" y="1793379"/>
                </a:lnTo>
                <a:lnTo>
                  <a:pt x="6362402" y="1800820"/>
                </a:lnTo>
                <a:lnTo>
                  <a:pt x="6354960" y="1815703"/>
                </a:lnTo>
                <a:cubicBezTo>
                  <a:pt x="6354960" y="1815703"/>
                  <a:pt x="6354960" y="1818183"/>
                  <a:pt x="6354960" y="1823144"/>
                </a:cubicBezTo>
                <a:cubicBezTo>
                  <a:pt x="6349999" y="1828105"/>
                  <a:pt x="6347519" y="1830586"/>
                  <a:pt x="6347519" y="1830586"/>
                </a:cubicBezTo>
                <a:lnTo>
                  <a:pt x="6340077" y="1830586"/>
                </a:lnTo>
                <a:cubicBezTo>
                  <a:pt x="6335116" y="1840507"/>
                  <a:pt x="6335116" y="1845468"/>
                  <a:pt x="6340077" y="1845468"/>
                </a:cubicBezTo>
                <a:cubicBezTo>
                  <a:pt x="6345039" y="1845468"/>
                  <a:pt x="6346278" y="1846709"/>
                  <a:pt x="6343798" y="1849189"/>
                </a:cubicBezTo>
                <a:cubicBezTo>
                  <a:pt x="6341318" y="1851669"/>
                  <a:pt x="6337597" y="1855390"/>
                  <a:pt x="6332636" y="1860351"/>
                </a:cubicBezTo>
                <a:lnTo>
                  <a:pt x="6332636" y="1867793"/>
                </a:lnTo>
                <a:cubicBezTo>
                  <a:pt x="6337597" y="1867793"/>
                  <a:pt x="6340077" y="1870273"/>
                  <a:pt x="6340077" y="1875234"/>
                </a:cubicBezTo>
                <a:lnTo>
                  <a:pt x="6340077" y="1882675"/>
                </a:lnTo>
                <a:lnTo>
                  <a:pt x="6325195" y="1882675"/>
                </a:lnTo>
                <a:cubicBezTo>
                  <a:pt x="6315273" y="1882675"/>
                  <a:pt x="6307832" y="1887637"/>
                  <a:pt x="6302870" y="1897558"/>
                </a:cubicBezTo>
                <a:cubicBezTo>
                  <a:pt x="6297909" y="1902520"/>
                  <a:pt x="6295429" y="1905000"/>
                  <a:pt x="6295429" y="1905000"/>
                </a:cubicBezTo>
                <a:lnTo>
                  <a:pt x="6295429" y="1919882"/>
                </a:lnTo>
                <a:lnTo>
                  <a:pt x="6295429" y="1927324"/>
                </a:lnTo>
                <a:cubicBezTo>
                  <a:pt x="6290468" y="1927324"/>
                  <a:pt x="6287988" y="1927324"/>
                  <a:pt x="6287988" y="1927324"/>
                </a:cubicBezTo>
                <a:lnTo>
                  <a:pt x="6280546" y="1927324"/>
                </a:lnTo>
                <a:lnTo>
                  <a:pt x="6280546" y="1942207"/>
                </a:lnTo>
                <a:cubicBezTo>
                  <a:pt x="6290468" y="1937245"/>
                  <a:pt x="6297909" y="1934765"/>
                  <a:pt x="6302870" y="1934765"/>
                </a:cubicBezTo>
                <a:cubicBezTo>
                  <a:pt x="6317753" y="1934765"/>
                  <a:pt x="6330156" y="1927324"/>
                  <a:pt x="6340077" y="1912441"/>
                </a:cubicBezTo>
                <a:cubicBezTo>
                  <a:pt x="6345039" y="1902520"/>
                  <a:pt x="6349999" y="1895078"/>
                  <a:pt x="6354960" y="1890117"/>
                </a:cubicBezTo>
                <a:lnTo>
                  <a:pt x="6369843" y="1852910"/>
                </a:lnTo>
                <a:lnTo>
                  <a:pt x="6377284" y="1845468"/>
                </a:lnTo>
                <a:cubicBezTo>
                  <a:pt x="6387206" y="1835547"/>
                  <a:pt x="6389687" y="1828105"/>
                  <a:pt x="6384726" y="1823144"/>
                </a:cubicBezTo>
                <a:cubicBezTo>
                  <a:pt x="6379765" y="1818183"/>
                  <a:pt x="6379765" y="1810741"/>
                  <a:pt x="6384726" y="1800820"/>
                </a:cubicBezTo>
                <a:lnTo>
                  <a:pt x="6392167" y="1785937"/>
                </a:lnTo>
                <a:cubicBezTo>
                  <a:pt x="6387206" y="1790898"/>
                  <a:pt x="6383485" y="1792138"/>
                  <a:pt x="6381005" y="1789658"/>
                </a:cubicBezTo>
                <a:cubicBezTo>
                  <a:pt x="6378525" y="1787178"/>
                  <a:pt x="6378525" y="1783457"/>
                  <a:pt x="6381005" y="1778496"/>
                </a:cubicBezTo>
                <a:cubicBezTo>
                  <a:pt x="6383485" y="1773534"/>
                  <a:pt x="6387206" y="1766093"/>
                  <a:pt x="6392167" y="1756172"/>
                </a:cubicBezTo>
                <a:lnTo>
                  <a:pt x="6399609" y="1741289"/>
                </a:lnTo>
                <a:cubicBezTo>
                  <a:pt x="6409530" y="1741289"/>
                  <a:pt x="6409530" y="1748730"/>
                  <a:pt x="6399609" y="1763613"/>
                </a:cubicBezTo>
                <a:cubicBezTo>
                  <a:pt x="6394647" y="1768574"/>
                  <a:pt x="6394647" y="1771054"/>
                  <a:pt x="6399609" y="1771054"/>
                </a:cubicBezTo>
                <a:lnTo>
                  <a:pt x="6414491" y="1778496"/>
                </a:lnTo>
                <a:lnTo>
                  <a:pt x="6414491" y="1771054"/>
                </a:lnTo>
                <a:lnTo>
                  <a:pt x="6423614" y="1766494"/>
                </a:lnTo>
                <a:lnTo>
                  <a:pt x="6422863" y="1769194"/>
                </a:lnTo>
                <a:cubicBezTo>
                  <a:pt x="6422243" y="1772915"/>
                  <a:pt x="6421933" y="1778496"/>
                  <a:pt x="6421933" y="1785937"/>
                </a:cubicBezTo>
                <a:cubicBezTo>
                  <a:pt x="6421933" y="1785937"/>
                  <a:pt x="6421933" y="1788417"/>
                  <a:pt x="6421933" y="1793379"/>
                </a:cubicBezTo>
                <a:cubicBezTo>
                  <a:pt x="6421933" y="1798340"/>
                  <a:pt x="6419453" y="1803300"/>
                  <a:pt x="6414491" y="1808261"/>
                </a:cubicBezTo>
                <a:cubicBezTo>
                  <a:pt x="6414491" y="1813223"/>
                  <a:pt x="6414491" y="1820664"/>
                  <a:pt x="6414491" y="1830586"/>
                </a:cubicBezTo>
                <a:lnTo>
                  <a:pt x="6399609" y="1867793"/>
                </a:lnTo>
                <a:lnTo>
                  <a:pt x="6396632" y="1863328"/>
                </a:lnTo>
                <a:lnTo>
                  <a:pt x="6392167" y="1867793"/>
                </a:lnTo>
                <a:cubicBezTo>
                  <a:pt x="6392167" y="1872754"/>
                  <a:pt x="6389687" y="1876475"/>
                  <a:pt x="6384726" y="1878955"/>
                </a:cubicBezTo>
                <a:cubicBezTo>
                  <a:pt x="6379765" y="1881435"/>
                  <a:pt x="6377284" y="1882675"/>
                  <a:pt x="6377284" y="1882675"/>
                </a:cubicBezTo>
                <a:lnTo>
                  <a:pt x="6369843" y="1882675"/>
                </a:lnTo>
                <a:lnTo>
                  <a:pt x="6377284" y="1890117"/>
                </a:lnTo>
                <a:lnTo>
                  <a:pt x="6377284" y="1905000"/>
                </a:lnTo>
                <a:lnTo>
                  <a:pt x="6369843" y="1897558"/>
                </a:lnTo>
                <a:cubicBezTo>
                  <a:pt x="6364882" y="1892597"/>
                  <a:pt x="6364882" y="1895078"/>
                  <a:pt x="6369843" y="1905000"/>
                </a:cubicBezTo>
                <a:lnTo>
                  <a:pt x="6369843" y="1919882"/>
                </a:lnTo>
                <a:lnTo>
                  <a:pt x="6354960" y="1927324"/>
                </a:lnTo>
                <a:cubicBezTo>
                  <a:pt x="6345039" y="1932285"/>
                  <a:pt x="6340077" y="1936006"/>
                  <a:pt x="6340077" y="1938486"/>
                </a:cubicBezTo>
                <a:cubicBezTo>
                  <a:pt x="6340077" y="1940966"/>
                  <a:pt x="6340077" y="1942207"/>
                  <a:pt x="6340077" y="1942207"/>
                </a:cubicBezTo>
                <a:cubicBezTo>
                  <a:pt x="6340077" y="1947168"/>
                  <a:pt x="6340077" y="1950889"/>
                  <a:pt x="6340077" y="1953369"/>
                </a:cubicBezTo>
                <a:cubicBezTo>
                  <a:pt x="6340077" y="1955849"/>
                  <a:pt x="6340077" y="1957089"/>
                  <a:pt x="6340077" y="1957089"/>
                </a:cubicBezTo>
                <a:lnTo>
                  <a:pt x="6347519" y="1957089"/>
                </a:lnTo>
                <a:cubicBezTo>
                  <a:pt x="6352480" y="1957089"/>
                  <a:pt x="6354960" y="1958330"/>
                  <a:pt x="6354960" y="1960810"/>
                </a:cubicBezTo>
                <a:cubicBezTo>
                  <a:pt x="6354960" y="1963290"/>
                  <a:pt x="6357440" y="1964531"/>
                  <a:pt x="6362402" y="1964531"/>
                </a:cubicBezTo>
                <a:lnTo>
                  <a:pt x="6369843" y="1964531"/>
                </a:lnTo>
                <a:cubicBezTo>
                  <a:pt x="6364882" y="1964531"/>
                  <a:pt x="6362402" y="1965772"/>
                  <a:pt x="6362402" y="1968252"/>
                </a:cubicBezTo>
                <a:cubicBezTo>
                  <a:pt x="6362402" y="1970732"/>
                  <a:pt x="6362402" y="1973213"/>
                  <a:pt x="6362402" y="1975693"/>
                </a:cubicBezTo>
                <a:cubicBezTo>
                  <a:pt x="6362402" y="1978173"/>
                  <a:pt x="6362402" y="1980654"/>
                  <a:pt x="6362402" y="1983134"/>
                </a:cubicBezTo>
                <a:cubicBezTo>
                  <a:pt x="6362402" y="1985614"/>
                  <a:pt x="6361161" y="1986855"/>
                  <a:pt x="6358681" y="1986855"/>
                </a:cubicBezTo>
                <a:cubicBezTo>
                  <a:pt x="6356201" y="1986855"/>
                  <a:pt x="6354960" y="1989335"/>
                  <a:pt x="6354960" y="1994297"/>
                </a:cubicBezTo>
                <a:cubicBezTo>
                  <a:pt x="6354960" y="2004219"/>
                  <a:pt x="6356201" y="2006699"/>
                  <a:pt x="6358681" y="2001738"/>
                </a:cubicBezTo>
                <a:cubicBezTo>
                  <a:pt x="6361161" y="1996777"/>
                  <a:pt x="6362402" y="1991816"/>
                  <a:pt x="6362402" y="1986855"/>
                </a:cubicBezTo>
                <a:lnTo>
                  <a:pt x="6377284" y="1971972"/>
                </a:lnTo>
                <a:cubicBezTo>
                  <a:pt x="6382246" y="1962051"/>
                  <a:pt x="6384726" y="1954609"/>
                  <a:pt x="6384726" y="1949648"/>
                </a:cubicBezTo>
                <a:cubicBezTo>
                  <a:pt x="6384726" y="1944687"/>
                  <a:pt x="6387206" y="1939727"/>
                  <a:pt x="6392167" y="1934765"/>
                </a:cubicBezTo>
                <a:lnTo>
                  <a:pt x="6399609" y="1942207"/>
                </a:lnTo>
                <a:cubicBezTo>
                  <a:pt x="6399609" y="1947168"/>
                  <a:pt x="6398368" y="1952128"/>
                  <a:pt x="6395888" y="1957089"/>
                </a:cubicBezTo>
                <a:cubicBezTo>
                  <a:pt x="6393408" y="1962051"/>
                  <a:pt x="6392167" y="1967011"/>
                  <a:pt x="6392167" y="1971972"/>
                </a:cubicBezTo>
                <a:cubicBezTo>
                  <a:pt x="6392167" y="1976934"/>
                  <a:pt x="6392167" y="1979414"/>
                  <a:pt x="6392167" y="1979414"/>
                </a:cubicBezTo>
                <a:cubicBezTo>
                  <a:pt x="6392167" y="1979414"/>
                  <a:pt x="6389687" y="1979414"/>
                  <a:pt x="6384726" y="1979414"/>
                </a:cubicBezTo>
                <a:lnTo>
                  <a:pt x="6377284" y="1986855"/>
                </a:lnTo>
                <a:lnTo>
                  <a:pt x="6377284" y="1994297"/>
                </a:lnTo>
                <a:cubicBezTo>
                  <a:pt x="6382246" y="1994297"/>
                  <a:pt x="6384726" y="1996777"/>
                  <a:pt x="6384726" y="2001738"/>
                </a:cubicBezTo>
                <a:cubicBezTo>
                  <a:pt x="6384726" y="2001738"/>
                  <a:pt x="6383485" y="2004219"/>
                  <a:pt x="6381005" y="2009179"/>
                </a:cubicBezTo>
                <a:cubicBezTo>
                  <a:pt x="6378525" y="2014140"/>
                  <a:pt x="6376044" y="2016621"/>
                  <a:pt x="6373564" y="2016621"/>
                </a:cubicBezTo>
                <a:cubicBezTo>
                  <a:pt x="6371084" y="2016621"/>
                  <a:pt x="6367363" y="2019101"/>
                  <a:pt x="6362402" y="2024062"/>
                </a:cubicBezTo>
                <a:lnTo>
                  <a:pt x="6362402" y="2031504"/>
                </a:lnTo>
                <a:cubicBezTo>
                  <a:pt x="6362402" y="2031504"/>
                  <a:pt x="6362402" y="2033984"/>
                  <a:pt x="6362402" y="2038945"/>
                </a:cubicBezTo>
                <a:cubicBezTo>
                  <a:pt x="6357440" y="2038945"/>
                  <a:pt x="6356201" y="2042666"/>
                  <a:pt x="6358681" y="2050107"/>
                </a:cubicBezTo>
                <a:cubicBezTo>
                  <a:pt x="6361161" y="2057548"/>
                  <a:pt x="6359922" y="2061269"/>
                  <a:pt x="6354960" y="2061269"/>
                </a:cubicBezTo>
                <a:cubicBezTo>
                  <a:pt x="6349999" y="2061269"/>
                  <a:pt x="6347519" y="2058789"/>
                  <a:pt x="6347519" y="2053828"/>
                </a:cubicBezTo>
                <a:cubicBezTo>
                  <a:pt x="6347519" y="2053828"/>
                  <a:pt x="6347519" y="2052587"/>
                  <a:pt x="6347519" y="2050107"/>
                </a:cubicBezTo>
                <a:cubicBezTo>
                  <a:pt x="6347519" y="2047627"/>
                  <a:pt x="6347519" y="2046386"/>
                  <a:pt x="6347519" y="2046386"/>
                </a:cubicBezTo>
                <a:lnTo>
                  <a:pt x="6340077" y="2046386"/>
                </a:lnTo>
                <a:cubicBezTo>
                  <a:pt x="6330156" y="2051347"/>
                  <a:pt x="6325195" y="2058789"/>
                  <a:pt x="6325195" y="2068711"/>
                </a:cubicBezTo>
                <a:lnTo>
                  <a:pt x="6332636" y="2091035"/>
                </a:lnTo>
                <a:lnTo>
                  <a:pt x="6325195" y="2105918"/>
                </a:lnTo>
                <a:lnTo>
                  <a:pt x="6302870" y="2113359"/>
                </a:lnTo>
                <a:cubicBezTo>
                  <a:pt x="6302870" y="2118320"/>
                  <a:pt x="6301630" y="2120801"/>
                  <a:pt x="6299150" y="2120801"/>
                </a:cubicBezTo>
                <a:cubicBezTo>
                  <a:pt x="6296670" y="2120801"/>
                  <a:pt x="6290468" y="2125762"/>
                  <a:pt x="6280546" y="2135683"/>
                </a:cubicBezTo>
                <a:lnTo>
                  <a:pt x="6265663" y="2150566"/>
                </a:lnTo>
                <a:lnTo>
                  <a:pt x="6265663" y="2158008"/>
                </a:lnTo>
                <a:cubicBezTo>
                  <a:pt x="6265663" y="2162969"/>
                  <a:pt x="6265663" y="2165449"/>
                  <a:pt x="6265663" y="2165449"/>
                </a:cubicBezTo>
                <a:lnTo>
                  <a:pt x="6258222" y="2210097"/>
                </a:lnTo>
                <a:lnTo>
                  <a:pt x="6265663" y="2224980"/>
                </a:lnTo>
                <a:cubicBezTo>
                  <a:pt x="6270625" y="2220019"/>
                  <a:pt x="6275585" y="2217539"/>
                  <a:pt x="6280546" y="2217539"/>
                </a:cubicBezTo>
                <a:cubicBezTo>
                  <a:pt x="6280546" y="2217539"/>
                  <a:pt x="6284267" y="2213818"/>
                  <a:pt x="6291708" y="2206377"/>
                </a:cubicBezTo>
                <a:cubicBezTo>
                  <a:pt x="6299150" y="2198936"/>
                  <a:pt x="6302870" y="2192735"/>
                  <a:pt x="6302870" y="2187773"/>
                </a:cubicBezTo>
                <a:cubicBezTo>
                  <a:pt x="6302870" y="2177851"/>
                  <a:pt x="6306591" y="2171650"/>
                  <a:pt x="6314033" y="2169170"/>
                </a:cubicBezTo>
                <a:cubicBezTo>
                  <a:pt x="6321474" y="2166689"/>
                  <a:pt x="6327675" y="2162969"/>
                  <a:pt x="6332636" y="2158008"/>
                </a:cubicBezTo>
                <a:lnTo>
                  <a:pt x="6347519" y="2150566"/>
                </a:lnTo>
                <a:cubicBezTo>
                  <a:pt x="6352480" y="2150566"/>
                  <a:pt x="6359922" y="2143125"/>
                  <a:pt x="6369843" y="2128242"/>
                </a:cubicBezTo>
                <a:cubicBezTo>
                  <a:pt x="6374804" y="2123281"/>
                  <a:pt x="6378525" y="2119560"/>
                  <a:pt x="6381005" y="2117080"/>
                </a:cubicBezTo>
                <a:cubicBezTo>
                  <a:pt x="6383485" y="2114599"/>
                  <a:pt x="6384726" y="2113359"/>
                  <a:pt x="6384726" y="2113359"/>
                </a:cubicBezTo>
                <a:cubicBezTo>
                  <a:pt x="6389687" y="2113359"/>
                  <a:pt x="6392167" y="2112119"/>
                  <a:pt x="6392167" y="2109638"/>
                </a:cubicBezTo>
                <a:cubicBezTo>
                  <a:pt x="6392167" y="2107158"/>
                  <a:pt x="6389687" y="2105918"/>
                  <a:pt x="6384726" y="2105918"/>
                </a:cubicBezTo>
                <a:lnTo>
                  <a:pt x="6377284" y="2105918"/>
                </a:lnTo>
                <a:cubicBezTo>
                  <a:pt x="6377284" y="2105918"/>
                  <a:pt x="6378525" y="2104677"/>
                  <a:pt x="6381005" y="2102197"/>
                </a:cubicBezTo>
                <a:cubicBezTo>
                  <a:pt x="6383485" y="2099717"/>
                  <a:pt x="6387206" y="2099717"/>
                  <a:pt x="6392167" y="2102197"/>
                </a:cubicBezTo>
                <a:cubicBezTo>
                  <a:pt x="6397129" y="2104677"/>
                  <a:pt x="6402089" y="2103437"/>
                  <a:pt x="6407050" y="2098476"/>
                </a:cubicBezTo>
                <a:cubicBezTo>
                  <a:pt x="6407050" y="2098476"/>
                  <a:pt x="6408291" y="2097236"/>
                  <a:pt x="6410771" y="2094756"/>
                </a:cubicBezTo>
                <a:cubicBezTo>
                  <a:pt x="6413251" y="2092275"/>
                  <a:pt x="6416972" y="2091035"/>
                  <a:pt x="6421933" y="2091035"/>
                </a:cubicBezTo>
                <a:cubicBezTo>
                  <a:pt x="6421933" y="2091035"/>
                  <a:pt x="6421933" y="2088555"/>
                  <a:pt x="6421933" y="2083594"/>
                </a:cubicBezTo>
                <a:cubicBezTo>
                  <a:pt x="6421933" y="2078632"/>
                  <a:pt x="6425654" y="2077392"/>
                  <a:pt x="6433095" y="2079873"/>
                </a:cubicBezTo>
                <a:cubicBezTo>
                  <a:pt x="6440536" y="2082353"/>
                  <a:pt x="6444257" y="2082353"/>
                  <a:pt x="6444257" y="2079873"/>
                </a:cubicBezTo>
                <a:cubicBezTo>
                  <a:pt x="6444257" y="2077392"/>
                  <a:pt x="6449218" y="2073672"/>
                  <a:pt x="6459140" y="2068711"/>
                </a:cubicBezTo>
                <a:cubicBezTo>
                  <a:pt x="6464101" y="2063750"/>
                  <a:pt x="6467822" y="2061269"/>
                  <a:pt x="6470302" y="2061269"/>
                </a:cubicBezTo>
                <a:cubicBezTo>
                  <a:pt x="6472782" y="2061269"/>
                  <a:pt x="6474023" y="2058789"/>
                  <a:pt x="6474023" y="2053828"/>
                </a:cubicBezTo>
                <a:lnTo>
                  <a:pt x="6474023" y="2046386"/>
                </a:lnTo>
                <a:lnTo>
                  <a:pt x="6481464" y="2038945"/>
                </a:lnTo>
                <a:cubicBezTo>
                  <a:pt x="6481464" y="2038945"/>
                  <a:pt x="6481464" y="2036465"/>
                  <a:pt x="6481464" y="2031504"/>
                </a:cubicBezTo>
                <a:cubicBezTo>
                  <a:pt x="6486425" y="2031504"/>
                  <a:pt x="6488906" y="2029023"/>
                  <a:pt x="6488906" y="2024062"/>
                </a:cubicBezTo>
                <a:lnTo>
                  <a:pt x="6496347" y="2016621"/>
                </a:lnTo>
                <a:lnTo>
                  <a:pt x="6496347" y="2024062"/>
                </a:lnTo>
                <a:lnTo>
                  <a:pt x="6503788" y="2031504"/>
                </a:lnTo>
                <a:cubicBezTo>
                  <a:pt x="6503788" y="2031504"/>
                  <a:pt x="6507509" y="2030263"/>
                  <a:pt x="6514950" y="2027783"/>
                </a:cubicBezTo>
                <a:cubicBezTo>
                  <a:pt x="6522392" y="2025302"/>
                  <a:pt x="6523632" y="2026543"/>
                  <a:pt x="6518671" y="2031504"/>
                </a:cubicBezTo>
                <a:lnTo>
                  <a:pt x="6533554" y="2038945"/>
                </a:lnTo>
                <a:lnTo>
                  <a:pt x="6533554" y="2046386"/>
                </a:lnTo>
                <a:cubicBezTo>
                  <a:pt x="6528593" y="2051347"/>
                  <a:pt x="6528593" y="2056308"/>
                  <a:pt x="6533554" y="2061269"/>
                </a:cubicBezTo>
                <a:cubicBezTo>
                  <a:pt x="6538515" y="2066230"/>
                  <a:pt x="6548437" y="2061269"/>
                  <a:pt x="6563320" y="2046386"/>
                </a:cubicBezTo>
                <a:cubicBezTo>
                  <a:pt x="6568281" y="2041426"/>
                  <a:pt x="6573241" y="2038945"/>
                  <a:pt x="6578202" y="2038945"/>
                </a:cubicBezTo>
                <a:cubicBezTo>
                  <a:pt x="6573241" y="2043906"/>
                  <a:pt x="6573241" y="2046386"/>
                  <a:pt x="6578202" y="2046386"/>
                </a:cubicBezTo>
                <a:lnTo>
                  <a:pt x="6593085" y="2038945"/>
                </a:lnTo>
                <a:lnTo>
                  <a:pt x="6593085" y="2046386"/>
                </a:lnTo>
                <a:lnTo>
                  <a:pt x="6570761" y="2068711"/>
                </a:lnTo>
                <a:cubicBezTo>
                  <a:pt x="6575722" y="2068711"/>
                  <a:pt x="6578202" y="2069951"/>
                  <a:pt x="6578202" y="2072431"/>
                </a:cubicBezTo>
                <a:cubicBezTo>
                  <a:pt x="6578202" y="2074912"/>
                  <a:pt x="6578202" y="2076152"/>
                  <a:pt x="6578202" y="2076152"/>
                </a:cubicBezTo>
                <a:lnTo>
                  <a:pt x="6607968" y="2068711"/>
                </a:lnTo>
                <a:lnTo>
                  <a:pt x="6630292" y="2076152"/>
                </a:lnTo>
                <a:cubicBezTo>
                  <a:pt x="6635254" y="2081113"/>
                  <a:pt x="6640214" y="2083594"/>
                  <a:pt x="6645175" y="2083594"/>
                </a:cubicBezTo>
                <a:cubicBezTo>
                  <a:pt x="6645175" y="2083594"/>
                  <a:pt x="6645175" y="2079873"/>
                  <a:pt x="6645175" y="2072431"/>
                </a:cubicBezTo>
                <a:cubicBezTo>
                  <a:pt x="6645175" y="2064990"/>
                  <a:pt x="6645175" y="2061269"/>
                  <a:pt x="6645175" y="2061269"/>
                </a:cubicBezTo>
                <a:cubicBezTo>
                  <a:pt x="6640214" y="2061269"/>
                  <a:pt x="6640214" y="2058789"/>
                  <a:pt x="6645175" y="2053828"/>
                </a:cubicBezTo>
                <a:lnTo>
                  <a:pt x="6630292" y="2016621"/>
                </a:lnTo>
                <a:lnTo>
                  <a:pt x="6637734" y="2016621"/>
                </a:lnTo>
                <a:cubicBezTo>
                  <a:pt x="6642695" y="2016621"/>
                  <a:pt x="6645175" y="2016621"/>
                  <a:pt x="6645175" y="2016621"/>
                </a:cubicBezTo>
                <a:cubicBezTo>
                  <a:pt x="6645175" y="2011660"/>
                  <a:pt x="6637734" y="2004219"/>
                  <a:pt x="6622851" y="1994297"/>
                </a:cubicBezTo>
                <a:cubicBezTo>
                  <a:pt x="6627812" y="1994297"/>
                  <a:pt x="6632772" y="1994297"/>
                  <a:pt x="6637734" y="1994297"/>
                </a:cubicBezTo>
                <a:cubicBezTo>
                  <a:pt x="6642695" y="1994297"/>
                  <a:pt x="6650136" y="1999258"/>
                  <a:pt x="6660058" y="2009179"/>
                </a:cubicBezTo>
                <a:cubicBezTo>
                  <a:pt x="6669979" y="2019101"/>
                  <a:pt x="6677420" y="2026543"/>
                  <a:pt x="6682382" y="2031504"/>
                </a:cubicBezTo>
                <a:cubicBezTo>
                  <a:pt x="6682382" y="2046386"/>
                  <a:pt x="6682382" y="2055068"/>
                  <a:pt x="6682382" y="2057548"/>
                </a:cubicBezTo>
                <a:cubicBezTo>
                  <a:pt x="6682382" y="2060029"/>
                  <a:pt x="6679902" y="2061269"/>
                  <a:pt x="6674940" y="2061269"/>
                </a:cubicBezTo>
                <a:cubicBezTo>
                  <a:pt x="6669979" y="2061269"/>
                  <a:pt x="6665019" y="2064990"/>
                  <a:pt x="6660058" y="2072431"/>
                </a:cubicBezTo>
                <a:cubicBezTo>
                  <a:pt x="6655097" y="2079873"/>
                  <a:pt x="6650136" y="2086074"/>
                  <a:pt x="6645175" y="2091035"/>
                </a:cubicBezTo>
                <a:cubicBezTo>
                  <a:pt x="6635254" y="2100957"/>
                  <a:pt x="6635254" y="2110879"/>
                  <a:pt x="6645175" y="2120801"/>
                </a:cubicBezTo>
                <a:cubicBezTo>
                  <a:pt x="6650136" y="2125762"/>
                  <a:pt x="6653857" y="2129482"/>
                  <a:pt x="6656337" y="2131963"/>
                </a:cubicBezTo>
                <a:cubicBezTo>
                  <a:pt x="6658817" y="2134443"/>
                  <a:pt x="6660058" y="2135683"/>
                  <a:pt x="6660058" y="2135683"/>
                </a:cubicBezTo>
                <a:lnTo>
                  <a:pt x="6667499" y="2113359"/>
                </a:lnTo>
                <a:cubicBezTo>
                  <a:pt x="6667499" y="2108398"/>
                  <a:pt x="6669979" y="2105918"/>
                  <a:pt x="6674940" y="2105918"/>
                </a:cubicBezTo>
                <a:cubicBezTo>
                  <a:pt x="6679902" y="2105918"/>
                  <a:pt x="6682382" y="2098476"/>
                  <a:pt x="6682382" y="2083594"/>
                </a:cubicBezTo>
                <a:lnTo>
                  <a:pt x="6697264" y="2046386"/>
                </a:lnTo>
                <a:cubicBezTo>
                  <a:pt x="6697264" y="2046386"/>
                  <a:pt x="6698506" y="2047627"/>
                  <a:pt x="6700986" y="2050107"/>
                </a:cubicBezTo>
                <a:cubicBezTo>
                  <a:pt x="6703466" y="2052587"/>
                  <a:pt x="6704706" y="2056308"/>
                  <a:pt x="6704706" y="2061269"/>
                </a:cubicBezTo>
                <a:lnTo>
                  <a:pt x="6697264" y="2076152"/>
                </a:lnTo>
                <a:lnTo>
                  <a:pt x="6697264" y="2113359"/>
                </a:lnTo>
                <a:cubicBezTo>
                  <a:pt x="6697264" y="2123281"/>
                  <a:pt x="6697264" y="2138164"/>
                  <a:pt x="6697264" y="2158008"/>
                </a:cubicBezTo>
                <a:cubicBezTo>
                  <a:pt x="6702226" y="2172890"/>
                  <a:pt x="6707186" y="2180332"/>
                  <a:pt x="6712148" y="2180332"/>
                </a:cubicBezTo>
                <a:cubicBezTo>
                  <a:pt x="6717109" y="2170410"/>
                  <a:pt x="6725790" y="2169170"/>
                  <a:pt x="6738192" y="2176611"/>
                </a:cubicBezTo>
                <a:cubicBezTo>
                  <a:pt x="6750595" y="2184052"/>
                  <a:pt x="6756796" y="2192735"/>
                  <a:pt x="6756796" y="2202656"/>
                </a:cubicBezTo>
                <a:cubicBezTo>
                  <a:pt x="6751834" y="2207617"/>
                  <a:pt x="6748114" y="2210097"/>
                  <a:pt x="6745634" y="2210097"/>
                </a:cubicBezTo>
                <a:cubicBezTo>
                  <a:pt x="6743154" y="2210097"/>
                  <a:pt x="6739433" y="2212578"/>
                  <a:pt x="6734472" y="2217539"/>
                </a:cubicBezTo>
                <a:cubicBezTo>
                  <a:pt x="6729510" y="2222500"/>
                  <a:pt x="6727030" y="2227461"/>
                  <a:pt x="6727030" y="2232422"/>
                </a:cubicBezTo>
                <a:cubicBezTo>
                  <a:pt x="6727030" y="2237383"/>
                  <a:pt x="6729510" y="2239863"/>
                  <a:pt x="6734472" y="2239863"/>
                </a:cubicBezTo>
                <a:lnTo>
                  <a:pt x="6734472" y="2247304"/>
                </a:lnTo>
                <a:lnTo>
                  <a:pt x="6741913" y="2269629"/>
                </a:lnTo>
                <a:cubicBezTo>
                  <a:pt x="6761757" y="2289473"/>
                  <a:pt x="6766718" y="2299394"/>
                  <a:pt x="6756796" y="2299394"/>
                </a:cubicBezTo>
                <a:lnTo>
                  <a:pt x="6734472" y="2284511"/>
                </a:lnTo>
                <a:cubicBezTo>
                  <a:pt x="6734472" y="2279550"/>
                  <a:pt x="6731992" y="2272109"/>
                  <a:pt x="6727030" y="2262187"/>
                </a:cubicBezTo>
                <a:cubicBezTo>
                  <a:pt x="6727030" y="2262187"/>
                  <a:pt x="6725790" y="2259707"/>
                  <a:pt x="6723310" y="2254746"/>
                </a:cubicBezTo>
                <a:cubicBezTo>
                  <a:pt x="6720830" y="2249785"/>
                  <a:pt x="6719589" y="2247304"/>
                  <a:pt x="6719589" y="2247304"/>
                </a:cubicBezTo>
                <a:lnTo>
                  <a:pt x="6719589" y="2239863"/>
                </a:lnTo>
                <a:lnTo>
                  <a:pt x="6704706" y="2247304"/>
                </a:lnTo>
                <a:cubicBezTo>
                  <a:pt x="6684862" y="2272109"/>
                  <a:pt x="6682382" y="2294433"/>
                  <a:pt x="6697264" y="2314277"/>
                </a:cubicBezTo>
                <a:cubicBezTo>
                  <a:pt x="6702226" y="2324199"/>
                  <a:pt x="6704706" y="2334121"/>
                  <a:pt x="6704706" y="2344043"/>
                </a:cubicBezTo>
                <a:cubicBezTo>
                  <a:pt x="6709668" y="2344043"/>
                  <a:pt x="6714628" y="2344043"/>
                  <a:pt x="6719589" y="2344043"/>
                </a:cubicBezTo>
                <a:cubicBezTo>
                  <a:pt x="6719589" y="2339082"/>
                  <a:pt x="6720830" y="2335361"/>
                  <a:pt x="6723310" y="2332881"/>
                </a:cubicBezTo>
                <a:cubicBezTo>
                  <a:pt x="6725790" y="2330400"/>
                  <a:pt x="6727030" y="2329160"/>
                  <a:pt x="6727030" y="2329160"/>
                </a:cubicBezTo>
                <a:lnTo>
                  <a:pt x="6727030" y="2336601"/>
                </a:lnTo>
                <a:cubicBezTo>
                  <a:pt x="6722069" y="2336601"/>
                  <a:pt x="6722069" y="2339082"/>
                  <a:pt x="6727030" y="2344043"/>
                </a:cubicBezTo>
                <a:lnTo>
                  <a:pt x="6734472" y="2336601"/>
                </a:lnTo>
                <a:lnTo>
                  <a:pt x="6756796" y="2314277"/>
                </a:lnTo>
                <a:cubicBezTo>
                  <a:pt x="6781600" y="2284511"/>
                  <a:pt x="6791523" y="2269629"/>
                  <a:pt x="6786562" y="2269629"/>
                </a:cubicBezTo>
                <a:cubicBezTo>
                  <a:pt x="6786562" y="2264668"/>
                  <a:pt x="6786562" y="2259707"/>
                  <a:pt x="6786562" y="2254746"/>
                </a:cubicBezTo>
                <a:lnTo>
                  <a:pt x="6801444" y="2254746"/>
                </a:lnTo>
                <a:lnTo>
                  <a:pt x="6808886" y="2254746"/>
                </a:lnTo>
                <a:cubicBezTo>
                  <a:pt x="6808886" y="2249785"/>
                  <a:pt x="6810126" y="2244824"/>
                  <a:pt x="6812606" y="2239863"/>
                </a:cubicBezTo>
                <a:cubicBezTo>
                  <a:pt x="6815086" y="2234902"/>
                  <a:pt x="6818808" y="2229941"/>
                  <a:pt x="6823768" y="2224980"/>
                </a:cubicBezTo>
                <a:lnTo>
                  <a:pt x="6838652" y="2187773"/>
                </a:lnTo>
                <a:cubicBezTo>
                  <a:pt x="6838652" y="2187773"/>
                  <a:pt x="6838652" y="2184052"/>
                  <a:pt x="6838652" y="2176611"/>
                </a:cubicBezTo>
                <a:cubicBezTo>
                  <a:pt x="6838652" y="2169170"/>
                  <a:pt x="6836172" y="2160488"/>
                  <a:pt x="6831210" y="2150566"/>
                </a:cubicBezTo>
                <a:cubicBezTo>
                  <a:pt x="6831210" y="2135683"/>
                  <a:pt x="6836172" y="2133203"/>
                  <a:pt x="6846093" y="2143125"/>
                </a:cubicBezTo>
                <a:cubicBezTo>
                  <a:pt x="6856014" y="2148086"/>
                  <a:pt x="6859735" y="2155527"/>
                  <a:pt x="6857255" y="2165449"/>
                </a:cubicBezTo>
                <a:cubicBezTo>
                  <a:pt x="6854775" y="2175371"/>
                  <a:pt x="6852294" y="2182812"/>
                  <a:pt x="6849814" y="2187773"/>
                </a:cubicBezTo>
                <a:cubicBezTo>
                  <a:pt x="6847334" y="2192735"/>
                  <a:pt x="6846093" y="2195215"/>
                  <a:pt x="6846093" y="2195215"/>
                </a:cubicBezTo>
                <a:lnTo>
                  <a:pt x="6868417" y="2172890"/>
                </a:lnTo>
                <a:cubicBezTo>
                  <a:pt x="6878338" y="2153047"/>
                  <a:pt x="6884540" y="2143125"/>
                  <a:pt x="6887020" y="2143125"/>
                </a:cubicBezTo>
                <a:cubicBezTo>
                  <a:pt x="6889500" y="2143125"/>
                  <a:pt x="6890741" y="2140644"/>
                  <a:pt x="6890741" y="2135683"/>
                </a:cubicBezTo>
                <a:lnTo>
                  <a:pt x="6898182" y="2143125"/>
                </a:lnTo>
                <a:lnTo>
                  <a:pt x="6913066" y="2128242"/>
                </a:lnTo>
                <a:cubicBezTo>
                  <a:pt x="6913066" y="2123281"/>
                  <a:pt x="6914306" y="2118320"/>
                  <a:pt x="6916786" y="2113359"/>
                </a:cubicBezTo>
                <a:cubicBezTo>
                  <a:pt x="6919266" y="2108398"/>
                  <a:pt x="6920507" y="2105918"/>
                  <a:pt x="6920507" y="2105918"/>
                </a:cubicBezTo>
                <a:cubicBezTo>
                  <a:pt x="6920507" y="2105918"/>
                  <a:pt x="6922987" y="2103437"/>
                  <a:pt x="6927948" y="2098476"/>
                </a:cubicBezTo>
                <a:cubicBezTo>
                  <a:pt x="6932910" y="2093515"/>
                  <a:pt x="6940351" y="2083594"/>
                  <a:pt x="6950272" y="2068711"/>
                </a:cubicBezTo>
                <a:lnTo>
                  <a:pt x="6972596" y="2038945"/>
                </a:lnTo>
                <a:cubicBezTo>
                  <a:pt x="6977558" y="2033984"/>
                  <a:pt x="6980038" y="2030263"/>
                  <a:pt x="6980038" y="2027783"/>
                </a:cubicBezTo>
                <a:cubicBezTo>
                  <a:pt x="6980038" y="2025302"/>
                  <a:pt x="6982518" y="2020341"/>
                  <a:pt x="6987480" y="2012900"/>
                </a:cubicBezTo>
                <a:cubicBezTo>
                  <a:pt x="6992441" y="2005459"/>
                  <a:pt x="6994921" y="1999258"/>
                  <a:pt x="6994921" y="1994297"/>
                </a:cubicBezTo>
                <a:lnTo>
                  <a:pt x="6994921" y="1986855"/>
                </a:lnTo>
                <a:cubicBezTo>
                  <a:pt x="6994921" y="1986855"/>
                  <a:pt x="6999882" y="1983134"/>
                  <a:pt x="7009804" y="1975693"/>
                </a:cubicBezTo>
                <a:cubicBezTo>
                  <a:pt x="7019725" y="1968252"/>
                  <a:pt x="7024686" y="1960810"/>
                  <a:pt x="7024686" y="1953369"/>
                </a:cubicBezTo>
                <a:cubicBezTo>
                  <a:pt x="7024686" y="1945927"/>
                  <a:pt x="7027166" y="1939727"/>
                  <a:pt x="7032128" y="1934765"/>
                </a:cubicBezTo>
                <a:lnTo>
                  <a:pt x="7032128" y="1949648"/>
                </a:lnTo>
                <a:lnTo>
                  <a:pt x="7032128" y="1957089"/>
                </a:lnTo>
                <a:lnTo>
                  <a:pt x="7039570" y="1949648"/>
                </a:lnTo>
                <a:cubicBezTo>
                  <a:pt x="7049491" y="1924844"/>
                  <a:pt x="7056932" y="1895078"/>
                  <a:pt x="7061894" y="1860351"/>
                </a:cubicBezTo>
                <a:cubicBezTo>
                  <a:pt x="7061894" y="1840507"/>
                  <a:pt x="7066855" y="1830586"/>
                  <a:pt x="7076776" y="1830586"/>
                </a:cubicBezTo>
                <a:cubicBezTo>
                  <a:pt x="7081738" y="1830586"/>
                  <a:pt x="7086698" y="1830586"/>
                  <a:pt x="7091659" y="1830586"/>
                </a:cubicBezTo>
                <a:cubicBezTo>
                  <a:pt x="7096620" y="1830586"/>
                  <a:pt x="7101580" y="1833066"/>
                  <a:pt x="7106542" y="1838027"/>
                </a:cubicBezTo>
                <a:cubicBezTo>
                  <a:pt x="7116464" y="1842988"/>
                  <a:pt x="7121425" y="1847948"/>
                  <a:pt x="7121425" y="1852910"/>
                </a:cubicBezTo>
                <a:cubicBezTo>
                  <a:pt x="7121425" y="1857871"/>
                  <a:pt x="7121425" y="1867793"/>
                  <a:pt x="7121425" y="1882675"/>
                </a:cubicBezTo>
                <a:cubicBezTo>
                  <a:pt x="7121425" y="1902520"/>
                  <a:pt x="7116464" y="1912441"/>
                  <a:pt x="7106542" y="1912441"/>
                </a:cubicBezTo>
                <a:cubicBezTo>
                  <a:pt x="7101580" y="1912441"/>
                  <a:pt x="7096620" y="1917402"/>
                  <a:pt x="7091659" y="1927324"/>
                </a:cubicBezTo>
                <a:cubicBezTo>
                  <a:pt x="7091659" y="1927324"/>
                  <a:pt x="7089179" y="1931045"/>
                  <a:pt x="7084218" y="1938486"/>
                </a:cubicBezTo>
                <a:cubicBezTo>
                  <a:pt x="7079256" y="1945927"/>
                  <a:pt x="7076776" y="1952128"/>
                  <a:pt x="7076776" y="1957089"/>
                </a:cubicBezTo>
                <a:cubicBezTo>
                  <a:pt x="7066855" y="1967011"/>
                  <a:pt x="7064374" y="1974452"/>
                  <a:pt x="7069335" y="1979414"/>
                </a:cubicBezTo>
                <a:cubicBezTo>
                  <a:pt x="7074296" y="1984375"/>
                  <a:pt x="7074296" y="1989335"/>
                  <a:pt x="7069335" y="1994297"/>
                </a:cubicBezTo>
                <a:lnTo>
                  <a:pt x="7061894" y="2009179"/>
                </a:lnTo>
                <a:cubicBezTo>
                  <a:pt x="7061894" y="2014140"/>
                  <a:pt x="7059414" y="2019101"/>
                  <a:pt x="7054452" y="2024062"/>
                </a:cubicBezTo>
                <a:lnTo>
                  <a:pt x="7047011" y="2038945"/>
                </a:lnTo>
                <a:cubicBezTo>
                  <a:pt x="7047011" y="2043906"/>
                  <a:pt x="7044530" y="2048867"/>
                  <a:pt x="7039570" y="2053828"/>
                </a:cubicBezTo>
                <a:lnTo>
                  <a:pt x="7024686" y="2076152"/>
                </a:lnTo>
                <a:lnTo>
                  <a:pt x="7009804" y="2098476"/>
                </a:lnTo>
                <a:cubicBezTo>
                  <a:pt x="7004842" y="2103437"/>
                  <a:pt x="7004842" y="2108398"/>
                  <a:pt x="7009804" y="2113359"/>
                </a:cubicBezTo>
                <a:lnTo>
                  <a:pt x="7024686" y="2105918"/>
                </a:lnTo>
                <a:cubicBezTo>
                  <a:pt x="7024686" y="2105918"/>
                  <a:pt x="7027166" y="2107158"/>
                  <a:pt x="7032128" y="2109638"/>
                </a:cubicBezTo>
                <a:cubicBezTo>
                  <a:pt x="7037090" y="2112119"/>
                  <a:pt x="7040810" y="2112119"/>
                  <a:pt x="7043290" y="2109638"/>
                </a:cubicBezTo>
                <a:cubicBezTo>
                  <a:pt x="7045770" y="2107158"/>
                  <a:pt x="7044530" y="2103437"/>
                  <a:pt x="7039570" y="2098476"/>
                </a:cubicBezTo>
                <a:cubicBezTo>
                  <a:pt x="7039570" y="2098476"/>
                  <a:pt x="7039570" y="2095996"/>
                  <a:pt x="7039570" y="2091035"/>
                </a:cubicBezTo>
                <a:cubicBezTo>
                  <a:pt x="7039570" y="2086074"/>
                  <a:pt x="7042050" y="2081113"/>
                  <a:pt x="7047011" y="2076152"/>
                </a:cubicBezTo>
                <a:lnTo>
                  <a:pt x="7054452" y="2076152"/>
                </a:lnTo>
                <a:cubicBezTo>
                  <a:pt x="7049491" y="2086074"/>
                  <a:pt x="7048252" y="2092275"/>
                  <a:pt x="7050732" y="2094756"/>
                </a:cubicBezTo>
                <a:cubicBezTo>
                  <a:pt x="7053212" y="2097236"/>
                  <a:pt x="7056932" y="2093515"/>
                  <a:pt x="7061894" y="2083594"/>
                </a:cubicBezTo>
                <a:lnTo>
                  <a:pt x="7076776" y="2083594"/>
                </a:lnTo>
                <a:lnTo>
                  <a:pt x="7076776" y="2091035"/>
                </a:lnTo>
                <a:cubicBezTo>
                  <a:pt x="7081738" y="2091035"/>
                  <a:pt x="7084218" y="2093515"/>
                  <a:pt x="7084218" y="2098476"/>
                </a:cubicBezTo>
                <a:cubicBezTo>
                  <a:pt x="7089179" y="2103437"/>
                  <a:pt x="7089179" y="2105918"/>
                  <a:pt x="7084218" y="2105918"/>
                </a:cubicBezTo>
                <a:lnTo>
                  <a:pt x="7069335" y="2120801"/>
                </a:lnTo>
                <a:lnTo>
                  <a:pt x="7039570" y="2150566"/>
                </a:lnTo>
                <a:cubicBezTo>
                  <a:pt x="7039570" y="2155527"/>
                  <a:pt x="7037090" y="2158008"/>
                  <a:pt x="7032128" y="2158008"/>
                </a:cubicBezTo>
                <a:cubicBezTo>
                  <a:pt x="7027166" y="2158008"/>
                  <a:pt x="7019725" y="2165449"/>
                  <a:pt x="7009804" y="2180332"/>
                </a:cubicBezTo>
                <a:cubicBezTo>
                  <a:pt x="6985000" y="2215058"/>
                  <a:pt x="6977558" y="2232422"/>
                  <a:pt x="6987480" y="2232422"/>
                </a:cubicBezTo>
                <a:cubicBezTo>
                  <a:pt x="6987480" y="2232422"/>
                  <a:pt x="6992441" y="2226221"/>
                  <a:pt x="7002362" y="2213818"/>
                </a:cubicBezTo>
                <a:cubicBezTo>
                  <a:pt x="7012284" y="2201416"/>
                  <a:pt x="7017245" y="2192735"/>
                  <a:pt x="7017245" y="2187773"/>
                </a:cubicBezTo>
                <a:cubicBezTo>
                  <a:pt x="7017245" y="2182812"/>
                  <a:pt x="7018486" y="2179091"/>
                  <a:pt x="7020966" y="2176611"/>
                </a:cubicBezTo>
                <a:cubicBezTo>
                  <a:pt x="7023446" y="2174131"/>
                  <a:pt x="7024686" y="2172890"/>
                  <a:pt x="7024686" y="2172890"/>
                </a:cubicBezTo>
                <a:cubicBezTo>
                  <a:pt x="7024686" y="2177851"/>
                  <a:pt x="7027166" y="2177851"/>
                  <a:pt x="7032128" y="2172890"/>
                </a:cubicBezTo>
                <a:cubicBezTo>
                  <a:pt x="7032128" y="2167929"/>
                  <a:pt x="7037090" y="2162969"/>
                  <a:pt x="7047011" y="2158008"/>
                </a:cubicBezTo>
                <a:lnTo>
                  <a:pt x="7069335" y="2165449"/>
                </a:lnTo>
                <a:cubicBezTo>
                  <a:pt x="7079256" y="2170410"/>
                  <a:pt x="7084218" y="2176611"/>
                  <a:pt x="7084218" y="2184052"/>
                </a:cubicBezTo>
                <a:cubicBezTo>
                  <a:pt x="7084218" y="2191494"/>
                  <a:pt x="7079256" y="2193974"/>
                  <a:pt x="7069335" y="2191494"/>
                </a:cubicBezTo>
                <a:cubicBezTo>
                  <a:pt x="7059414" y="2189014"/>
                  <a:pt x="7051972" y="2190254"/>
                  <a:pt x="7047011" y="2195215"/>
                </a:cubicBezTo>
                <a:cubicBezTo>
                  <a:pt x="7037090" y="2205136"/>
                  <a:pt x="7027166" y="2220019"/>
                  <a:pt x="7017245" y="2239863"/>
                </a:cubicBezTo>
                <a:lnTo>
                  <a:pt x="7009804" y="2254746"/>
                </a:lnTo>
                <a:lnTo>
                  <a:pt x="7017245" y="2262187"/>
                </a:lnTo>
                <a:lnTo>
                  <a:pt x="7032128" y="2269629"/>
                </a:lnTo>
                <a:cubicBezTo>
                  <a:pt x="7032128" y="2274590"/>
                  <a:pt x="7037090" y="2278310"/>
                  <a:pt x="7047011" y="2280791"/>
                </a:cubicBezTo>
                <a:cubicBezTo>
                  <a:pt x="7056932" y="2283271"/>
                  <a:pt x="7061894" y="2282031"/>
                  <a:pt x="7061894" y="2277070"/>
                </a:cubicBezTo>
                <a:lnTo>
                  <a:pt x="7069335" y="2277070"/>
                </a:lnTo>
                <a:cubicBezTo>
                  <a:pt x="7069335" y="2282031"/>
                  <a:pt x="7068094" y="2286992"/>
                  <a:pt x="7065614" y="2291953"/>
                </a:cubicBezTo>
                <a:cubicBezTo>
                  <a:pt x="7063134" y="2296914"/>
                  <a:pt x="7061894" y="2301875"/>
                  <a:pt x="7061894" y="2306836"/>
                </a:cubicBezTo>
                <a:cubicBezTo>
                  <a:pt x="7056932" y="2316758"/>
                  <a:pt x="7053212" y="2322959"/>
                  <a:pt x="7050732" y="2325439"/>
                </a:cubicBezTo>
                <a:cubicBezTo>
                  <a:pt x="7048252" y="2327920"/>
                  <a:pt x="7038328" y="2330400"/>
                  <a:pt x="7020966" y="2332881"/>
                </a:cubicBezTo>
                <a:cubicBezTo>
                  <a:pt x="7003603" y="2335361"/>
                  <a:pt x="6991200" y="2335361"/>
                  <a:pt x="6983759" y="2332881"/>
                </a:cubicBezTo>
                <a:cubicBezTo>
                  <a:pt x="6976318" y="2330400"/>
                  <a:pt x="6965156" y="2330400"/>
                  <a:pt x="6950272" y="2332881"/>
                </a:cubicBezTo>
                <a:cubicBezTo>
                  <a:pt x="6935390" y="2335361"/>
                  <a:pt x="6922987" y="2341562"/>
                  <a:pt x="6913066" y="2351484"/>
                </a:cubicBezTo>
                <a:cubicBezTo>
                  <a:pt x="6893222" y="2366367"/>
                  <a:pt x="6890741" y="2373808"/>
                  <a:pt x="6905624" y="2373808"/>
                </a:cubicBezTo>
                <a:cubicBezTo>
                  <a:pt x="6910586" y="2378769"/>
                  <a:pt x="6913066" y="2388691"/>
                  <a:pt x="6913066" y="2403574"/>
                </a:cubicBezTo>
                <a:cubicBezTo>
                  <a:pt x="6913066" y="2418457"/>
                  <a:pt x="6910586" y="2428379"/>
                  <a:pt x="6905624" y="2433340"/>
                </a:cubicBezTo>
                <a:lnTo>
                  <a:pt x="6883300" y="2433340"/>
                </a:lnTo>
                <a:cubicBezTo>
                  <a:pt x="6883300" y="2428379"/>
                  <a:pt x="6879579" y="2425898"/>
                  <a:pt x="6872138" y="2425898"/>
                </a:cubicBezTo>
                <a:cubicBezTo>
                  <a:pt x="6864696" y="2425898"/>
                  <a:pt x="6860976" y="2428379"/>
                  <a:pt x="6860976" y="2433340"/>
                </a:cubicBezTo>
                <a:lnTo>
                  <a:pt x="6846093" y="2455664"/>
                </a:lnTo>
                <a:cubicBezTo>
                  <a:pt x="6846093" y="2455664"/>
                  <a:pt x="6846093" y="2458144"/>
                  <a:pt x="6846093" y="2463105"/>
                </a:cubicBezTo>
                <a:cubicBezTo>
                  <a:pt x="6846093" y="2468066"/>
                  <a:pt x="6843612" y="2473027"/>
                  <a:pt x="6838652" y="2477988"/>
                </a:cubicBezTo>
                <a:lnTo>
                  <a:pt x="6846093" y="2477988"/>
                </a:lnTo>
                <a:cubicBezTo>
                  <a:pt x="6856014" y="2463105"/>
                  <a:pt x="6868417" y="2455664"/>
                  <a:pt x="6883300" y="2455664"/>
                </a:cubicBezTo>
                <a:cubicBezTo>
                  <a:pt x="6888261" y="2455664"/>
                  <a:pt x="6888261" y="2463105"/>
                  <a:pt x="6883300" y="2477988"/>
                </a:cubicBezTo>
                <a:cubicBezTo>
                  <a:pt x="6883300" y="2492871"/>
                  <a:pt x="6884540" y="2501553"/>
                  <a:pt x="6887020" y="2504033"/>
                </a:cubicBezTo>
                <a:cubicBezTo>
                  <a:pt x="6889500" y="2506513"/>
                  <a:pt x="6898182" y="2500312"/>
                  <a:pt x="6913066" y="2485429"/>
                </a:cubicBezTo>
                <a:lnTo>
                  <a:pt x="6927948" y="2470547"/>
                </a:lnTo>
                <a:cubicBezTo>
                  <a:pt x="6932910" y="2470547"/>
                  <a:pt x="6936630" y="2469306"/>
                  <a:pt x="6939110" y="2466826"/>
                </a:cubicBezTo>
                <a:cubicBezTo>
                  <a:pt x="6941590" y="2464346"/>
                  <a:pt x="6945311" y="2460625"/>
                  <a:pt x="6950272" y="2455664"/>
                </a:cubicBezTo>
                <a:cubicBezTo>
                  <a:pt x="6965156" y="2445742"/>
                  <a:pt x="6975077" y="2440781"/>
                  <a:pt x="6980038" y="2440781"/>
                </a:cubicBezTo>
                <a:cubicBezTo>
                  <a:pt x="6985000" y="2440781"/>
                  <a:pt x="6987480" y="2443261"/>
                  <a:pt x="6987480" y="2448222"/>
                </a:cubicBezTo>
                <a:cubicBezTo>
                  <a:pt x="6987480" y="2453183"/>
                  <a:pt x="6985000" y="2455664"/>
                  <a:pt x="6980038" y="2455664"/>
                </a:cubicBezTo>
                <a:lnTo>
                  <a:pt x="6972596" y="2470547"/>
                </a:lnTo>
                <a:lnTo>
                  <a:pt x="6950272" y="2485429"/>
                </a:lnTo>
                <a:cubicBezTo>
                  <a:pt x="6945311" y="2490390"/>
                  <a:pt x="6936630" y="2497832"/>
                  <a:pt x="6924228" y="2507754"/>
                </a:cubicBezTo>
                <a:cubicBezTo>
                  <a:pt x="6911825" y="2517675"/>
                  <a:pt x="6903144" y="2525117"/>
                  <a:pt x="6898182" y="2530078"/>
                </a:cubicBezTo>
                <a:lnTo>
                  <a:pt x="6905624" y="2559844"/>
                </a:lnTo>
                <a:cubicBezTo>
                  <a:pt x="6905624" y="2559844"/>
                  <a:pt x="6906864" y="2561084"/>
                  <a:pt x="6909345" y="2563564"/>
                </a:cubicBezTo>
                <a:cubicBezTo>
                  <a:pt x="6911825" y="2566045"/>
                  <a:pt x="6911825" y="2569765"/>
                  <a:pt x="6909345" y="2574726"/>
                </a:cubicBezTo>
                <a:cubicBezTo>
                  <a:pt x="6906864" y="2579688"/>
                  <a:pt x="6898182" y="2584648"/>
                  <a:pt x="6883300" y="2589609"/>
                </a:cubicBezTo>
                <a:cubicBezTo>
                  <a:pt x="6868417" y="2594570"/>
                  <a:pt x="6860976" y="2594570"/>
                  <a:pt x="6860976" y="2589609"/>
                </a:cubicBezTo>
                <a:cubicBezTo>
                  <a:pt x="6851054" y="2584648"/>
                  <a:pt x="6838652" y="2592090"/>
                  <a:pt x="6823768" y="2611933"/>
                </a:cubicBezTo>
                <a:cubicBezTo>
                  <a:pt x="6813847" y="2631777"/>
                  <a:pt x="6803924" y="2646660"/>
                  <a:pt x="6794003" y="2656582"/>
                </a:cubicBezTo>
                <a:lnTo>
                  <a:pt x="6779120" y="2686347"/>
                </a:lnTo>
                <a:cubicBezTo>
                  <a:pt x="6779120" y="2691308"/>
                  <a:pt x="6776640" y="2696269"/>
                  <a:pt x="6771678" y="2701230"/>
                </a:cubicBezTo>
                <a:cubicBezTo>
                  <a:pt x="6766718" y="2706191"/>
                  <a:pt x="6764238" y="2711152"/>
                  <a:pt x="6764238" y="2716113"/>
                </a:cubicBezTo>
                <a:cubicBezTo>
                  <a:pt x="6764238" y="2716113"/>
                  <a:pt x="6764238" y="2717353"/>
                  <a:pt x="6764238" y="2719834"/>
                </a:cubicBezTo>
                <a:cubicBezTo>
                  <a:pt x="6764238" y="2722314"/>
                  <a:pt x="6761757" y="2723554"/>
                  <a:pt x="6756796" y="2723554"/>
                </a:cubicBezTo>
                <a:cubicBezTo>
                  <a:pt x="6751834" y="2723554"/>
                  <a:pt x="6749354" y="2726035"/>
                  <a:pt x="6749354" y="2730996"/>
                </a:cubicBezTo>
                <a:cubicBezTo>
                  <a:pt x="6749354" y="2735957"/>
                  <a:pt x="6745634" y="2744638"/>
                  <a:pt x="6738192" y="2757041"/>
                </a:cubicBezTo>
                <a:cubicBezTo>
                  <a:pt x="6730751" y="2769444"/>
                  <a:pt x="6724550" y="2775644"/>
                  <a:pt x="6719589" y="2775644"/>
                </a:cubicBezTo>
                <a:lnTo>
                  <a:pt x="6704706" y="2805410"/>
                </a:lnTo>
                <a:cubicBezTo>
                  <a:pt x="6694784" y="2825254"/>
                  <a:pt x="6692304" y="2835176"/>
                  <a:pt x="6697264" y="2835176"/>
                </a:cubicBezTo>
                <a:cubicBezTo>
                  <a:pt x="6702226" y="2830215"/>
                  <a:pt x="6704706" y="2827734"/>
                  <a:pt x="6704706" y="2827734"/>
                </a:cubicBezTo>
                <a:lnTo>
                  <a:pt x="6741913" y="2790527"/>
                </a:lnTo>
                <a:lnTo>
                  <a:pt x="6749354" y="2775644"/>
                </a:lnTo>
                <a:lnTo>
                  <a:pt x="6756796" y="2775644"/>
                </a:lnTo>
                <a:cubicBezTo>
                  <a:pt x="6756796" y="2775644"/>
                  <a:pt x="6756796" y="2773164"/>
                  <a:pt x="6756796" y="2768203"/>
                </a:cubicBezTo>
                <a:lnTo>
                  <a:pt x="6749354" y="2775644"/>
                </a:lnTo>
                <a:lnTo>
                  <a:pt x="6771678" y="2738437"/>
                </a:lnTo>
                <a:lnTo>
                  <a:pt x="6779120" y="2745879"/>
                </a:lnTo>
                <a:lnTo>
                  <a:pt x="6786562" y="2745879"/>
                </a:lnTo>
                <a:cubicBezTo>
                  <a:pt x="6781600" y="2755800"/>
                  <a:pt x="6775400" y="2766963"/>
                  <a:pt x="6767958" y="2779365"/>
                </a:cubicBezTo>
                <a:cubicBezTo>
                  <a:pt x="6760516" y="2791768"/>
                  <a:pt x="6751834" y="2805410"/>
                  <a:pt x="6741913" y="2820293"/>
                </a:cubicBezTo>
                <a:cubicBezTo>
                  <a:pt x="6736952" y="2825254"/>
                  <a:pt x="6733231" y="2831455"/>
                  <a:pt x="6730751" y="2838896"/>
                </a:cubicBezTo>
                <a:cubicBezTo>
                  <a:pt x="6728271" y="2846338"/>
                  <a:pt x="6727030" y="2852539"/>
                  <a:pt x="6727030" y="2857500"/>
                </a:cubicBezTo>
                <a:cubicBezTo>
                  <a:pt x="6722069" y="2872383"/>
                  <a:pt x="6712148" y="2887265"/>
                  <a:pt x="6697264" y="2902148"/>
                </a:cubicBezTo>
                <a:cubicBezTo>
                  <a:pt x="6692304" y="2907110"/>
                  <a:pt x="6689824" y="2909590"/>
                  <a:pt x="6689824" y="2909590"/>
                </a:cubicBezTo>
                <a:cubicBezTo>
                  <a:pt x="6689824" y="2909590"/>
                  <a:pt x="6688582" y="2912070"/>
                  <a:pt x="6686102" y="2917031"/>
                </a:cubicBezTo>
                <a:cubicBezTo>
                  <a:pt x="6683622" y="2921992"/>
                  <a:pt x="6679902" y="2926953"/>
                  <a:pt x="6674940" y="2931914"/>
                </a:cubicBezTo>
                <a:cubicBezTo>
                  <a:pt x="6669979" y="2941836"/>
                  <a:pt x="6667499" y="2948037"/>
                  <a:pt x="6667499" y="2950517"/>
                </a:cubicBezTo>
                <a:cubicBezTo>
                  <a:pt x="6667499" y="2952998"/>
                  <a:pt x="6661298" y="2964160"/>
                  <a:pt x="6648896" y="2984004"/>
                </a:cubicBezTo>
                <a:cubicBezTo>
                  <a:pt x="6636493" y="3003848"/>
                  <a:pt x="6625331" y="3016250"/>
                  <a:pt x="6615409" y="3021211"/>
                </a:cubicBezTo>
                <a:cubicBezTo>
                  <a:pt x="6610448" y="3026172"/>
                  <a:pt x="6607968" y="3031133"/>
                  <a:pt x="6607968" y="3036094"/>
                </a:cubicBezTo>
                <a:cubicBezTo>
                  <a:pt x="6607968" y="3036094"/>
                  <a:pt x="6607968" y="3037334"/>
                  <a:pt x="6607968" y="3039814"/>
                </a:cubicBezTo>
                <a:cubicBezTo>
                  <a:pt x="6607968" y="3042295"/>
                  <a:pt x="6605488" y="3043535"/>
                  <a:pt x="6600527" y="3043535"/>
                </a:cubicBezTo>
                <a:cubicBezTo>
                  <a:pt x="6595565" y="3043535"/>
                  <a:pt x="6593085" y="3048496"/>
                  <a:pt x="6593085" y="3058418"/>
                </a:cubicBezTo>
                <a:cubicBezTo>
                  <a:pt x="6598047" y="3068340"/>
                  <a:pt x="6598047" y="3077021"/>
                  <a:pt x="6593085" y="3084463"/>
                </a:cubicBezTo>
                <a:cubicBezTo>
                  <a:pt x="6588124" y="3091904"/>
                  <a:pt x="6580683" y="3100586"/>
                  <a:pt x="6570761" y="3110508"/>
                </a:cubicBezTo>
                <a:lnTo>
                  <a:pt x="6555878" y="3125390"/>
                </a:lnTo>
                <a:cubicBezTo>
                  <a:pt x="6555878" y="3130351"/>
                  <a:pt x="6547196" y="3142754"/>
                  <a:pt x="6529833" y="3162597"/>
                </a:cubicBezTo>
                <a:cubicBezTo>
                  <a:pt x="6512470" y="3182441"/>
                  <a:pt x="6501308" y="3189882"/>
                  <a:pt x="6496347" y="3184922"/>
                </a:cubicBezTo>
                <a:lnTo>
                  <a:pt x="6488906" y="3199804"/>
                </a:lnTo>
                <a:cubicBezTo>
                  <a:pt x="6493867" y="3209727"/>
                  <a:pt x="6491386" y="3217169"/>
                  <a:pt x="6481464" y="3222129"/>
                </a:cubicBezTo>
                <a:lnTo>
                  <a:pt x="6451699" y="3229570"/>
                </a:lnTo>
                <a:cubicBezTo>
                  <a:pt x="6456660" y="3229570"/>
                  <a:pt x="6461620" y="3229570"/>
                  <a:pt x="6466581" y="3229570"/>
                </a:cubicBezTo>
                <a:lnTo>
                  <a:pt x="6474023" y="3229570"/>
                </a:lnTo>
                <a:cubicBezTo>
                  <a:pt x="6474023" y="3229570"/>
                  <a:pt x="6472782" y="3230810"/>
                  <a:pt x="6470302" y="3233291"/>
                </a:cubicBezTo>
                <a:cubicBezTo>
                  <a:pt x="6467822" y="3235772"/>
                  <a:pt x="6464101" y="3237011"/>
                  <a:pt x="6459140" y="3237011"/>
                </a:cubicBezTo>
                <a:cubicBezTo>
                  <a:pt x="6449218" y="3241972"/>
                  <a:pt x="6441777" y="3246934"/>
                  <a:pt x="6436816" y="3251894"/>
                </a:cubicBezTo>
                <a:lnTo>
                  <a:pt x="6421933" y="3251894"/>
                </a:lnTo>
                <a:cubicBezTo>
                  <a:pt x="6421933" y="3246934"/>
                  <a:pt x="6425654" y="3241972"/>
                  <a:pt x="6433095" y="3237011"/>
                </a:cubicBezTo>
                <a:cubicBezTo>
                  <a:pt x="6440536" y="3232051"/>
                  <a:pt x="6441777" y="3229570"/>
                  <a:pt x="6436816" y="3229570"/>
                </a:cubicBezTo>
                <a:lnTo>
                  <a:pt x="6429374" y="3229570"/>
                </a:lnTo>
                <a:cubicBezTo>
                  <a:pt x="6429374" y="3234531"/>
                  <a:pt x="6428134" y="3235772"/>
                  <a:pt x="6425654" y="3233291"/>
                </a:cubicBezTo>
                <a:cubicBezTo>
                  <a:pt x="6423174" y="3230810"/>
                  <a:pt x="6421933" y="3227089"/>
                  <a:pt x="6421933" y="3222129"/>
                </a:cubicBezTo>
                <a:lnTo>
                  <a:pt x="6414491" y="3222129"/>
                </a:lnTo>
                <a:cubicBezTo>
                  <a:pt x="6414491" y="3222129"/>
                  <a:pt x="6414491" y="3224609"/>
                  <a:pt x="6414491" y="3229570"/>
                </a:cubicBezTo>
                <a:cubicBezTo>
                  <a:pt x="6414491" y="3234531"/>
                  <a:pt x="6412011" y="3234531"/>
                  <a:pt x="6407050" y="3229570"/>
                </a:cubicBezTo>
                <a:cubicBezTo>
                  <a:pt x="6407050" y="3229570"/>
                  <a:pt x="6404570" y="3233291"/>
                  <a:pt x="6399609" y="3240732"/>
                </a:cubicBezTo>
                <a:cubicBezTo>
                  <a:pt x="6394647" y="3248174"/>
                  <a:pt x="6392167" y="3254376"/>
                  <a:pt x="6392167" y="3259336"/>
                </a:cubicBezTo>
                <a:lnTo>
                  <a:pt x="6407050" y="3251894"/>
                </a:lnTo>
                <a:cubicBezTo>
                  <a:pt x="6407050" y="3246934"/>
                  <a:pt x="6409530" y="3244453"/>
                  <a:pt x="6414491" y="3244453"/>
                </a:cubicBezTo>
                <a:cubicBezTo>
                  <a:pt x="6419453" y="3254376"/>
                  <a:pt x="6412011" y="3261816"/>
                  <a:pt x="6392167" y="3266777"/>
                </a:cubicBezTo>
                <a:cubicBezTo>
                  <a:pt x="6392167" y="3266777"/>
                  <a:pt x="6392167" y="3265537"/>
                  <a:pt x="6392167" y="3263056"/>
                </a:cubicBezTo>
                <a:cubicBezTo>
                  <a:pt x="6392167" y="3260576"/>
                  <a:pt x="6390927" y="3258096"/>
                  <a:pt x="6388447" y="3255615"/>
                </a:cubicBezTo>
                <a:cubicBezTo>
                  <a:pt x="6385966" y="3253134"/>
                  <a:pt x="6383485" y="3251894"/>
                  <a:pt x="6381005" y="3251894"/>
                </a:cubicBezTo>
                <a:cubicBezTo>
                  <a:pt x="6378525" y="3251894"/>
                  <a:pt x="6377284" y="3254376"/>
                  <a:pt x="6377284" y="3259336"/>
                </a:cubicBezTo>
                <a:cubicBezTo>
                  <a:pt x="6372323" y="3259336"/>
                  <a:pt x="6369843" y="3261816"/>
                  <a:pt x="6369843" y="3266777"/>
                </a:cubicBezTo>
                <a:cubicBezTo>
                  <a:pt x="6364882" y="3266777"/>
                  <a:pt x="6359922" y="3270498"/>
                  <a:pt x="6354960" y="3277939"/>
                </a:cubicBezTo>
                <a:cubicBezTo>
                  <a:pt x="6349999" y="3285381"/>
                  <a:pt x="6349999" y="3291583"/>
                  <a:pt x="6354960" y="3296543"/>
                </a:cubicBezTo>
                <a:lnTo>
                  <a:pt x="6377284" y="3289101"/>
                </a:lnTo>
                <a:cubicBezTo>
                  <a:pt x="6372323" y="3299023"/>
                  <a:pt x="6372323" y="3306465"/>
                  <a:pt x="6377284" y="3311426"/>
                </a:cubicBezTo>
                <a:cubicBezTo>
                  <a:pt x="6387206" y="3321348"/>
                  <a:pt x="6389687" y="3328790"/>
                  <a:pt x="6384726" y="3333750"/>
                </a:cubicBezTo>
                <a:lnTo>
                  <a:pt x="6369843" y="3356074"/>
                </a:lnTo>
                <a:lnTo>
                  <a:pt x="6384726" y="3341191"/>
                </a:lnTo>
                <a:cubicBezTo>
                  <a:pt x="6384726" y="3341191"/>
                  <a:pt x="6385966" y="3337470"/>
                  <a:pt x="6388447" y="3330029"/>
                </a:cubicBezTo>
                <a:cubicBezTo>
                  <a:pt x="6390927" y="3322588"/>
                  <a:pt x="6394647" y="3316386"/>
                  <a:pt x="6399609" y="3311426"/>
                </a:cubicBezTo>
                <a:cubicBezTo>
                  <a:pt x="6404570" y="3306465"/>
                  <a:pt x="6407050" y="3301504"/>
                  <a:pt x="6407050" y="3296543"/>
                </a:cubicBezTo>
                <a:lnTo>
                  <a:pt x="6407050" y="3289101"/>
                </a:lnTo>
                <a:cubicBezTo>
                  <a:pt x="6412011" y="3289101"/>
                  <a:pt x="6414491" y="3291583"/>
                  <a:pt x="6414491" y="3296543"/>
                </a:cubicBezTo>
                <a:cubicBezTo>
                  <a:pt x="6414491" y="3301504"/>
                  <a:pt x="6419453" y="3296543"/>
                  <a:pt x="6429374" y="3281660"/>
                </a:cubicBezTo>
                <a:cubicBezTo>
                  <a:pt x="6439296" y="3276699"/>
                  <a:pt x="6446737" y="3272979"/>
                  <a:pt x="6451699" y="3270498"/>
                </a:cubicBezTo>
                <a:cubicBezTo>
                  <a:pt x="6456660" y="3268017"/>
                  <a:pt x="6459140" y="3266777"/>
                  <a:pt x="6459140" y="3266777"/>
                </a:cubicBezTo>
                <a:lnTo>
                  <a:pt x="6451699" y="3296543"/>
                </a:lnTo>
                <a:cubicBezTo>
                  <a:pt x="6446737" y="3301504"/>
                  <a:pt x="6444257" y="3303984"/>
                  <a:pt x="6444257" y="3303984"/>
                </a:cubicBezTo>
                <a:lnTo>
                  <a:pt x="6444257" y="3311426"/>
                </a:lnTo>
                <a:lnTo>
                  <a:pt x="6444257" y="3318867"/>
                </a:lnTo>
                <a:cubicBezTo>
                  <a:pt x="6444257" y="3323828"/>
                  <a:pt x="6441777" y="3331269"/>
                  <a:pt x="6436816" y="3341191"/>
                </a:cubicBezTo>
                <a:cubicBezTo>
                  <a:pt x="6431854" y="3351113"/>
                  <a:pt x="6421933" y="3361035"/>
                  <a:pt x="6407050" y="3370957"/>
                </a:cubicBezTo>
                <a:cubicBezTo>
                  <a:pt x="6397129" y="3380879"/>
                  <a:pt x="6392167" y="3385840"/>
                  <a:pt x="6392167" y="3385840"/>
                </a:cubicBezTo>
                <a:cubicBezTo>
                  <a:pt x="6392167" y="3395762"/>
                  <a:pt x="6387206" y="3400722"/>
                  <a:pt x="6377284" y="3400722"/>
                </a:cubicBezTo>
                <a:cubicBezTo>
                  <a:pt x="6377284" y="3400722"/>
                  <a:pt x="6374804" y="3403203"/>
                  <a:pt x="6369843" y="3408164"/>
                </a:cubicBezTo>
                <a:cubicBezTo>
                  <a:pt x="6364882" y="3413125"/>
                  <a:pt x="6362402" y="3418086"/>
                  <a:pt x="6362402" y="3423047"/>
                </a:cubicBezTo>
                <a:lnTo>
                  <a:pt x="6354960" y="3430488"/>
                </a:lnTo>
                <a:cubicBezTo>
                  <a:pt x="6354960" y="3435449"/>
                  <a:pt x="6354960" y="3439169"/>
                  <a:pt x="6354960" y="3441650"/>
                </a:cubicBezTo>
                <a:cubicBezTo>
                  <a:pt x="6354960" y="3444131"/>
                  <a:pt x="6352480" y="3445371"/>
                  <a:pt x="6347519" y="3445371"/>
                </a:cubicBezTo>
                <a:cubicBezTo>
                  <a:pt x="6342558" y="3445371"/>
                  <a:pt x="6338837" y="3447852"/>
                  <a:pt x="6336357" y="3452812"/>
                </a:cubicBezTo>
                <a:cubicBezTo>
                  <a:pt x="6333877" y="3457773"/>
                  <a:pt x="6330156" y="3460254"/>
                  <a:pt x="6325195" y="3460254"/>
                </a:cubicBezTo>
                <a:lnTo>
                  <a:pt x="6317753" y="3467695"/>
                </a:lnTo>
                <a:cubicBezTo>
                  <a:pt x="6317753" y="3472656"/>
                  <a:pt x="6322715" y="3475136"/>
                  <a:pt x="6332636" y="3475136"/>
                </a:cubicBezTo>
                <a:cubicBezTo>
                  <a:pt x="6342558" y="3475136"/>
                  <a:pt x="6349999" y="3470176"/>
                  <a:pt x="6354960" y="3460254"/>
                </a:cubicBezTo>
                <a:cubicBezTo>
                  <a:pt x="6359922" y="3455293"/>
                  <a:pt x="6367363" y="3452812"/>
                  <a:pt x="6377284" y="3452812"/>
                </a:cubicBezTo>
                <a:cubicBezTo>
                  <a:pt x="6377284" y="3457773"/>
                  <a:pt x="6374804" y="3462734"/>
                  <a:pt x="6369843" y="3467695"/>
                </a:cubicBezTo>
                <a:cubicBezTo>
                  <a:pt x="6364882" y="3467695"/>
                  <a:pt x="6361161" y="3468935"/>
                  <a:pt x="6358681" y="3471416"/>
                </a:cubicBezTo>
                <a:cubicBezTo>
                  <a:pt x="6356201" y="3473896"/>
                  <a:pt x="6352480" y="3475136"/>
                  <a:pt x="6347519" y="3475136"/>
                </a:cubicBezTo>
                <a:lnTo>
                  <a:pt x="6340077" y="3482578"/>
                </a:lnTo>
                <a:lnTo>
                  <a:pt x="6325195" y="3490019"/>
                </a:lnTo>
                <a:lnTo>
                  <a:pt x="6310312" y="3490019"/>
                </a:lnTo>
                <a:lnTo>
                  <a:pt x="6295429" y="3490019"/>
                </a:lnTo>
                <a:cubicBezTo>
                  <a:pt x="6295429" y="3485059"/>
                  <a:pt x="6295429" y="3481338"/>
                  <a:pt x="6295429" y="3478857"/>
                </a:cubicBezTo>
                <a:cubicBezTo>
                  <a:pt x="6295429" y="3476377"/>
                  <a:pt x="6295429" y="3475136"/>
                  <a:pt x="6295429" y="3475136"/>
                </a:cubicBezTo>
                <a:cubicBezTo>
                  <a:pt x="6295429" y="3475136"/>
                  <a:pt x="6297909" y="3475136"/>
                  <a:pt x="6302870" y="3475136"/>
                </a:cubicBezTo>
                <a:cubicBezTo>
                  <a:pt x="6307832" y="3475136"/>
                  <a:pt x="6311552" y="3471416"/>
                  <a:pt x="6314033" y="3463974"/>
                </a:cubicBezTo>
                <a:cubicBezTo>
                  <a:pt x="6316513" y="3456533"/>
                  <a:pt x="6320233" y="3450332"/>
                  <a:pt x="6325195" y="3445371"/>
                </a:cubicBezTo>
                <a:lnTo>
                  <a:pt x="6332636" y="3415605"/>
                </a:lnTo>
                <a:lnTo>
                  <a:pt x="6317753" y="3430488"/>
                </a:lnTo>
                <a:cubicBezTo>
                  <a:pt x="6317753" y="3430488"/>
                  <a:pt x="6317753" y="3431729"/>
                  <a:pt x="6317753" y="3434209"/>
                </a:cubicBezTo>
                <a:cubicBezTo>
                  <a:pt x="6317753" y="3436689"/>
                  <a:pt x="6315273" y="3440410"/>
                  <a:pt x="6310312" y="3445371"/>
                </a:cubicBezTo>
                <a:lnTo>
                  <a:pt x="6302870" y="3460254"/>
                </a:lnTo>
                <a:lnTo>
                  <a:pt x="6273105" y="3482578"/>
                </a:lnTo>
                <a:lnTo>
                  <a:pt x="6265663" y="3497461"/>
                </a:lnTo>
                <a:lnTo>
                  <a:pt x="6265663" y="3504902"/>
                </a:lnTo>
                <a:cubicBezTo>
                  <a:pt x="6260702" y="3504902"/>
                  <a:pt x="6256981" y="3506142"/>
                  <a:pt x="6254501" y="3508623"/>
                </a:cubicBezTo>
                <a:cubicBezTo>
                  <a:pt x="6252021" y="3511103"/>
                  <a:pt x="6253261" y="3512344"/>
                  <a:pt x="6258222" y="3512344"/>
                </a:cubicBezTo>
                <a:cubicBezTo>
                  <a:pt x="6263183" y="3512344"/>
                  <a:pt x="6265663" y="3514824"/>
                  <a:pt x="6265663" y="3519785"/>
                </a:cubicBezTo>
                <a:cubicBezTo>
                  <a:pt x="6270625" y="3519785"/>
                  <a:pt x="6273105" y="3521025"/>
                  <a:pt x="6273105" y="3523506"/>
                </a:cubicBezTo>
                <a:cubicBezTo>
                  <a:pt x="6273105" y="3525986"/>
                  <a:pt x="6269384" y="3528466"/>
                  <a:pt x="6261943" y="3530947"/>
                </a:cubicBezTo>
                <a:cubicBezTo>
                  <a:pt x="6254501" y="3533428"/>
                  <a:pt x="6250781" y="3535908"/>
                  <a:pt x="6250781" y="3538388"/>
                </a:cubicBezTo>
                <a:cubicBezTo>
                  <a:pt x="6250781" y="3540869"/>
                  <a:pt x="6254501" y="3540869"/>
                  <a:pt x="6261943" y="3538388"/>
                </a:cubicBezTo>
                <a:cubicBezTo>
                  <a:pt x="6269384" y="3535908"/>
                  <a:pt x="6273105" y="3537148"/>
                  <a:pt x="6273105" y="3542109"/>
                </a:cubicBezTo>
                <a:lnTo>
                  <a:pt x="6302870" y="3549551"/>
                </a:lnTo>
                <a:cubicBezTo>
                  <a:pt x="6307832" y="3549551"/>
                  <a:pt x="6312792" y="3550791"/>
                  <a:pt x="6317753" y="3553271"/>
                </a:cubicBezTo>
                <a:cubicBezTo>
                  <a:pt x="6322715" y="3555752"/>
                  <a:pt x="6322715" y="3558232"/>
                  <a:pt x="6317753" y="3560713"/>
                </a:cubicBezTo>
                <a:cubicBezTo>
                  <a:pt x="6312792" y="3563193"/>
                  <a:pt x="6310312" y="3564433"/>
                  <a:pt x="6310312" y="3564433"/>
                </a:cubicBezTo>
                <a:lnTo>
                  <a:pt x="6310312" y="3579316"/>
                </a:lnTo>
                <a:cubicBezTo>
                  <a:pt x="6305350" y="3579316"/>
                  <a:pt x="6302870" y="3581797"/>
                  <a:pt x="6302870" y="3586758"/>
                </a:cubicBezTo>
                <a:lnTo>
                  <a:pt x="6287988" y="3601640"/>
                </a:lnTo>
                <a:cubicBezTo>
                  <a:pt x="6283026" y="3601640"/>
                  <a:pt x="6279306" y="3602880"/>
                  <a:pt x="6276825" y="3605361"/>
                </a:cubicBezTo>
                <a:cubicBezTo>
                  <a:pt x="6274345" y="3607842"/>
                  <a:pt x="6273105" y="3611562"/>
                  <a:pt x="6273105" y="3616523"/>
                </a:cubicBezTo>
                <a:cubicBezTo>
                  <a:pt x="6273105" y="3616523"/>
                  <a:pt x="6269384" y="3620244"/>
                  <a:pt x="6261943" y="3627685"/>
                </a:cubicBezTo>
                <a:cubicBezTo>
                  <a:pt x="6254501" y="3635127"/>
                  <a:pt x="6250781" y="3638847"/>
                  <a:pt x="6250781" y="3638847"/>
                </a:cubicBezTo>
                <a:lnTo>
                  <a:pt x="6243339" y="3653730"/>
                </a:lnTo>
                <a:cubicBezTo>
                  <a:pt x="6243339" y="3653730"/>
                  <a:pt x="6242099" y="3656211"/>
                  <a:pt x="6239618" y="3661172"/>
                </a:cubicBezTo>
                <a:cubicBezTo>
                  <a:pt x="6237138" y="3666132"/>
                  <a:pt x="6235898" y="3671094"/>
                  <a:pt x="6235898" y="3676054"/>
                </a:cubicBezTo>
                <a:cubicBezTo>
                  <a:pt x="6235898" y="3681015"/>
                  <a:pt x="6234657" y="3684736"/>
                  <a:pt x="6232177" y="3687217"/>
                </a:cubicBezTo>
                <a:cubicBezTo>
                  <a:pt x="6229697" y="3689697"/>
                  <a:pt x="6225976" y="3689697"/>
                  <a:pt x="6221015" y="3687217"/>
                </a:cubicBezTo>
                <a:cubicBezTo>
                  <a:pt x="6216054" y="3684736"/>
                  <a:pt x="6211093" y="3685977"/>
                  <a:pt x="6206132" y="3690937"/>
                </a:cubicBezTo>
                <a:lnTo>
                  <a:pt x="6183808" y="3690937"/>
                </a:lnTo>
                <a:cubicBezTo>
                  <a:pt x="6183808" y="3685977"/>
                  <a:pt x="6191249" y="3671094"/>
                  <a:pt x="6206132" y="3646289"/>
                </a:cubicBezTo>
                <a:lnTo>
                  <a:pt x="6206132" y="3638847"/>
                </a:lnTo>
                <a:cubicBezTo>
                  <a:pt x="6186288" y="3638847"/>
                  <a:pt x="6176366" y="3648769"/>
                  <a:pt x="6176366" y="3668613"/>
                </a:cubicBezTo>
                <a:cubicBezTo>
                  <a:pt x="6176366" y="3668613"/>
                  <a:pt x="6176366" y="3671094"/>
                  <a:pt x="6176366" y="3676054"/>
                </a:cubicBezTo>
                <a:cubicBezTo>
                  <a:pt x="6171405" y="3676054"/>
                  <a:pt x="6168925" y="3678535"/>
                  <a:pt x="6168925" y="3683496"/>
                </a:cubicBezTo>
                <a:cubicBezTo>
                  <a:pt x="6163964" y="3683496"/>
                  <a:pt x="6161484" y="3685977"/>
                  <a:pt x="6161484" y="3690937"/>
                </a:cubicBezTo>
                <a:cubicBezTo>
                  <a:pt x="6161484" y="3695898"/>
                  <a:pt x="6161484" y="3699619"/>
                  <a:pt x="6161484" y="3702099"/>
                </a:cubicBezTo>
                <a:cubicBezTo>
                  <a:pt x="6161484" y="3704580"/>
                  <a:pt x="6161484" y="3705820"/>
                  <a:pt x="6161484" y="3705820"/>
                </a:cubicBezTo>
                <a:cubicBezTo>
                  <a:pt x="6156522" y="3705820"/>
                  <a:pt x="6155283" y="3708301"/>
                  <a:pt x="6157763" y="3713261"/>
                </a:cubicBezTo>
                <a:cubicBezTo>
                  <a:pt x="6160243" y="3718222"/>
                  <a:pt x="6159004" y="3720703"/>
                  <a:pt x="6154042" y="3720703"/>
                </a:cubicBezTo>
                <a:lnTo>
                  <a:pt x="6146601" y="3728144"/>
                </a:lnTo>
                <a:lnTo>
                  <a:pt x="6139159" y="3735586"/>
                </a:lnTo>
                <a:cubicBezTo>
                  <a:pt x="6139159" y="3740546"/>
                  <a:pt x="6136679" y="3745508"/>
                  <a:pt x="6131718" y="3750469"/>
                </a:cubicBezTo>
                <a:cubicBezTo>
                  <a:pt x="6116835" y="3760391"/>
                  <a:pt x="6111874" y="3770312"/>
                  <a:pt x="6116835" y="3780234"/>
                </a:cubicBezTo>
                <a:cubicBezTo>
                  <a:pt x="6121797" y="3780234"/>
                  <a:pt x="6125517" y="3780234"/>
                  <a:pt x="6127997" y="3780234"/>
                </a:cubicBezTo>
                <a:cubicBezTo>
                  <a:pt x="6130477" y="3780234"/>
                  <a:pt x="6131718" y="3777753"/>
                  <a:pt x="6131718" y="3772793"/>
                </a:cubicBezTo>
                <a:lnTo>
                  <a:pt x="6161484" y="3750469"/>
                </a:lnTo>
                <a:lnTo>
                  <a:pt x="6154042" y="3765351"/>
                </a:lnTo>
                <a:cubicBezTo>
                  <a:pt x="6149081" y="3765351"/>
                  <a:pt x="6144121" y="3769072"/>
                  <a:pt x="6139159" y="3776513"/>
                </a:cubicBezTo>
                <a:cubicBezTo>
                  <a:pt x="6134198" y="3783955"/>
                  <a:pt x="6127997" y="3787676"/>
                  <a:pt x="6120556" y="3787676"/>
                </a:cubicBezTo>
                <a:cubicBezTo>
                  <a:pt x="6113115" y="3787676"/>
                  <a:pt x="6109394" y="3791396"/>
                  <a:pt x="6109394" y="3798838"/>
                </a:cubicBezTo>
                <a:cubicBezTo>
                  <a:pt x="6109394" y="3806279"/>
                  <a:pt x="6109394" y="3810000"/>
                  <a:pt x="6109394" y="3810000"/>
                </a:cubicBezTo>
                <a:lnTo>
                  <a:pt x="6101952" y="3817441"/>
                </a:lnTo>
                <a:cubicBezTo>
                  <a:pt x="6096991" y="3817441"/>
                  <a:pt x="6092031" y="3819922"/>
                  <a:pt x="6087070" y="3824883"/>
                </a:cubicBezTo>
                <a:cubicBezTo>
                  <a:pt x="6082108" y="3829843"/>
                  <a:pt x="6082108" y="3832324"/>
                  <a:pt x="6087070" y="3832324"/>
                </a:cubicBezTo>
                <a:lnTo>
                  <a:pt x="6090790" y="3831580"/>
                </a:lnTo>
                <a:lnTo>
                  <a:pt x="6089860" y="3831394"/>
                </a:lnTo>
                <a:cubicBezTo>
                  <a:pt x="6089240" y="3830774"/>
                  <a:pt x="6089550" y="3829844"/>
                  <a:pt x="6090790" y="3828603"/>
                </a:cubicBezTo>
                <a:cubicBezTo>
                  <a:pt x="6093270" y="3826123"/>
                  <a:pt x="6094511" y="3824883"/>
                  <a:pt x="6094511" y="3824883"/>
                </a:cubicBezTo>
                <a:cubicBezTo>
                  <a:pt x="6094511" y="3827363"/>
                  <a:pt x="6094511" y="3829224"/>
                  <a:pt x="6094511" y="3830464"/>
                </a:cubicBezTo>
                <a:lnTo>
                  <a:pt x="6094511" y="3830607"/>
                </a:lnTo>
                <a:lnTo>
                  <a:pt x="6100092" y="3826743"/>
                </a:lnTo>
                <a:cubicBezTo>
                  <a:pt x="6103812" y="3823022"/>
                  <a:pt x="6106913" y="3817441"/>
                  <a:pt x="6109394" y="3810000"/>
                </a:cubicBezTo>
                <a:lnTo>
                  <a:pt x="6124277" y="3810000"/>
                </a:lnTo>
                <a:cubicBezTo>
                  <a:pt x="6134198" y="3810000"/>
                  <a:pt x="6134198" y="3812480"/>
                  <a:pt x="6124277" y="3817441"/>
                </a:cubicBezTo>
                <a:cubicBezTo>
                  <a:pt x="6124277" y="3822402"/>
                  <a:pt x="6124277" y="3824883"/>
                  <a:pt x="6124277" y="3824883"/>
                </a:cubicBezTo>
                <a:cubicBezTo>
                  <a:pt x="6129238" y="3829843"/>
                  <a:pt x="6130477" y="3833564"/>
                  <a:pt x="6127997" y="3836045"/>
                </a:cubicBezTo>
                <a:cubicBezTo>
                  <a:pt x="6125517" y="3838525"/>
                  <a:pt x="6124277" y="3842246"/>
                  <a:pt x="6124277" y="3847207"/>
                </a:cubicBezTo>
                <a:lnTo>
                  <a:pt x="6116835" y="3854648"/>
                </a:lnTo>
                <a:cubicBezTo>
                  <a:pt x="6116835" y="3854648"/>
                  <a:pt x="6114355" y="3857129"/>
                  <a:pt x="6109394" y="3862090"/>
                </a:cubicBezTo>
                <a:cubicBezTo>
                  <a:pt x="6104433" y="3867050"/>
                  <a:pt x="6099472" y="3867050"/>
                  <a:pt x="6094511" y="3862090"/>
                </a:cubicBezTo>
                <a:lnTo>
                  <a:pt x="6087070" y="3862090"/>
                </a:lnTo>
                <a:cubicBezTo>
                  <a:pt x="6092031" y="3867050"/>
                  <a:pt x="6096991" y="3869531"/>
                  <a:pt x="6101952" y="3869531"/>
                </a:cubicBezTo>
                <a:lnTo>
                  <a:pt x="6101952" y="3876972"/>
                </a:lnTo>
                <a:lnTo>
                  <a:pt x="6087070" y="3884414"/>
                </a:lnTo>
                <a:cubicBezTo>
                  <a:pt x="6092031" y="3874492"/>
                  <a:pt x="6090790" y="3869531"/>
                  <a:pt x="6083349" y="3869531"/>
                </a:cubicBezTo>
                <a:cubicBezTo>
                  <a:pt x="6075908" y="3869531"/>
                  <a:pt x="6069707" y="3869531"/>
                  <a:pt x="6064745" y="3869531"/>
                </a:cubicBezTo>
                <a:lnTo>
                  <a:pt x="6064745" y="3876972"/>
                </a:lnTo>
                <a:lnTo>
                  <a:pt x="6072187" y="3876972"/>
                </a:lnTo>
                <a:cubicBezTo>
                  <a:pt x="6082108" y="3872012"/>
                  <a:pt x="6087070" y="3872012"/>
                  <a:pt x="6087070" y="3876972"/>
                </a:cubicBezTo>
                <a:cubicBezTo>
                  <a:pt x="6087070" y="3881933"/>
                  <a:pt x="6082108" y="3886894"/>
                  <a:pt x="6072187" y="3891855"/>
                </a:cubicBezTo>
                <a:lnTo>
                  <a:pt x="6064745" y="3891855"/>
                </a:lnTo>
                <a:lnTo>
                  <a:pt x="6057304" y="3884414"/>
                </a:lnTo>
                <a:lnTo>
                  <a:pt x="6049863" y="3899297"/>
                </a:lnTo>
                <a:cubicBezTo>
                  <a:pt x="6049863" y="3904257"/>
                  <a:pt x="6049863" y="3906738"/>
                  <a:pt x="6049863" y="3906738"/>
                </a:cubicBezTo>
                <a:cubicBezTo>
                  <a:pt x="6044901" y="3906738"/>
                  <a:pt x="6042421" y="3906738"/>
                  <a:pt x="6042421" y="3906738"/>
                </a:cubicBezTo>
                <a:lnTo>
                  <a:pt x="6034980" y="3906738"/>
                </a:lnTo>
                <a:cubicBezTo>
                  <a:pt x="6034980" y="3901777"/>
                  <a:pt x="6033739" y="3899297"/>
                  <a:pt x="6031259" y="3899297"/>
                </a:cubicBezTo>
                <a:cubicBezTo>
                  <a:pt x="6028779" y="3899297"/>
                  <a:pt x="6026298" y="3901777"/>
                  <a:pt x="6023818" y="3906738"/>
                </a:cubicBezTo>
                <a:cubicBezTo>
                  <a:pt x="6021338" y="3911699"/>
                  <a:pt x="6020097" y="3911699"/>
                  <a:pt x="6020097" y="3906738"/>
                </a:cubicBezTo>
                <a:lnTo>
                  <a:pt x="6005214" y="3914179"/>
                </a:lnTo>
                <a:cubicBezTo>
                  <a:pt x="6005214" y="3919140"/>
                  <a:pt x="6007694" y="3921621"/>
                  <a:pt x="6012656" y="3921621"/>
                </a:cubicBezTo>
                <a:lnTo>
                  <a:pt x="6012656" y="3936504"/>
                </a:lnTo>
                <a:cubicBezTo>
                  <a:pt x="6002734" y="3941464"/>
                  <a:pt x="6000253" y="3946426"/>
                  <a:pt x="6005214" y="3951386"/>
                </a:cubicBezTo>
                <a:cubicBezTo>
                  <a:pt x="6010175" y="3951386"/>
                  <a:pt x="6012656" y="3951386"/>
                  <a:pt x="6012656" y="3951386"/>
                </a:cubicBezTo>
                <a:cubicBezTo>
                  <a:pt x="6012656" y="3951386"/>
                  <a:pt x="6015136" y="3951386"/>
                  <a:pt x="6020097" y="3951386"/>
                </a:cubicBezTo>
                <a:lnTo>
                  <a:pt x="6020097" y="3955639"/>
                </a:lnTo>
                <a:lnTo>
                  <a:pt x="6021492" y="3954642"/>
                </a:lnTo>
                <a:cubicBezTo>
                  <a:pt x="6023043" y="3953712"/>
                  <a:pt x="6025058" y="3952627"/>
                  <a:pt x="6027538" y="3951386"/>
                </a:cubicBezTo>
                <a:lnTo>
                  <a:pt x="6034980" y="3951386"/>
                </a:lnTo>
                <a:cubicBezTo>
                  <a:pt x="6039941" y="3956347"/>
                  <a:pt x="6037460" y="3963789"/>
                  <a:pt x="6027538" y="3973711"/>
                </a:cubicBezTo>
                <a:cubicBezTo>
                  <a:pt x="6022577" y="3983633"/>
                  <a:pt x="6020097" y="3988594"/>
                  <a:pt x="6020097" y="3988594"/>
                </a:cubicBezTo>
                <a:lnTo>
                  <a:pt x="6027538" y="3988594"/>
                </a:lnTo>
                <a:cubicBezTo>
                  <a:pt x="6027538" y="3993554"/>
                  <a:pt x="6025058" y="3998516"/>
                  <a:pt x="6020097" y="4003476"/>
                </a:cubicBezTo>
                <a:cubicBezTo>
                  <a:pt x="6020097" y="4003476"/>
                  <a:pt x="6017617" y="4005957"/>
                  <a:pt x="6012656" y="4010918"/>
                </a:cubicBezTo>
                <a:lnTo>
                  <a:pt x="6020097" y="4010918"/>
                </a:lnTo>
                <a:cubicBezTo>
                  <a:pt x="6025058" y="4005957"/>
                  <a:pt x="6027538" y="4005957"/>
                  <a:pt x="6027538" y="4010918"/>
                </a:cubicBezTo>
                <a:cubicBezTo>
                  <a:pt x="6032500" y="4015878"/>
                  <a:pt x="6032500" y="4018359"/>
                  <a:pt x="6027538" y="4018359"/>
                </a:cubicBezTo>
                <a:lnTo>
                  <a:pt x="6020097" y="4025801"/>
                </a:lnTo>
                <a:cubicBezTo>
                  <a:pt x="6020097" y="4035723"/>
                  <a:pt x="6020097" y="4040683"/>
                  <a:pt x="6020097" y="4040683"/>
                </a:cubicBezTo>
                <a:cubicBezTo>
                  <a:pt x="6015136" y="4040683"/>
                  <a:pt x="6012656" y="4040683"/>
                  <a:pt x="6012656" y="4040683"/>
                </a:cubicBezTo>
                <a:lnTo>
                  <a:pt x="5982890" y="4040683"/>
                </a:lnTo>
                <a:lnTo>
                  <a:pt x="5975449" y="4040683"/>
                </a:lnTo>
                <a:lnTo>
                  <a:pt x="5968007" y="4040683"/>
                </a:lnTo>
                <a:cubicBezTo>
                  <a:pt x="5963046" y="4040683"/>
                  <a:pt x="5960566" y="4038203"/>
                  <a:pt x="5960566" y="4033242"/>
                </a:cubicBezTo>
                <a:lnTo>
                  <a:pt x="5960566" y="4018359"/>
                </a:lnTo>
                <a:cubicBezTo>
                  <a:pt x="5960566" y="4018359"/>
                  <a:pt x="5955604" y="4022080"/>
                  <a:pt x="5945683" y="4029521"/>
                </a:cubicBezTo>
                <a:cubicBezTo>
                  <a:pt x="5935761" y="4036963"/>
                  <a:pt x="5928320" y="4040683"/>
                  <a:pt x="5923359" y="4040683"/>
                </a:cubicBezTo>
                <a:cubicBezTo>
                  <a:pt x="5923359" y="4045644"/>
                  <a:pt x="5920879" y="4048125"/>
                  <a:pt x="5915917" y="4048125"/>
                </a:cubicBezTo>
                <a:cubicBezTo>
                  <a:pt x="5915917" y="4053086"/>
                  <a:pt x="5912197" y="4056806"/>
                  <a:pt x="5904755" y="4059287"/>
                </a:cubicBezTo>
                <a:cubicBezTo>
                  <a:pt x="5897314" y="4061768"/>
                  <a:pt x="5893593" y="4065488"/>
                  <a:pt x="5893593" y="4070449"/>
                </a:cubicBezTo>
                <a:cubicBezTo>
                  <a:pt x="5888632" y="4070449"/>
                  <a:pt x="5886152" y="4070449"/>
                  <a:pt x="5886152" y="4070449"/>
                </a:cubicBezTo>
                <a:cubicBezTo>
                  <a:pt x="5886152" y="4070449"/>
                  <a:pt x="5887392" y="4071689"/>
                  <a:pt x="5889872" y="4074170"/>
                </a:cubicBezTo>
                <a:cubicBezTo>
                  <a:pt x="5892352" y="4076650"/>
                  <a:pt x="5893593" y="4077890"/>
                  <a:pt x="5893593" y="4077890"/>
                </a:cubicBezTo>
                <a:cubicBezTo>
                  <a:pt x="5893593" y="4077890"/>
                  <a:pt x="5891113" y="4077890"/>
                  <a:pt x="5886152" y="4077890"/>
                </a:cubicBezTo>
                <a:cubicBezTo>
                  <a:pt x="5886152" y="4077890"/>
                  <a:pt x="5886152" y="4080371"/>
                  <a:pt x="5886152" y="4085332"/>
                </a:cubicBezTo>
                <a:cubicBezTo>
                  <a:pt x="5886152" y="4090293"/>
                  <a:pt x="5882431" y="4095254"/>
                  <a:pt x="5874990" y="4100215"/>
                </a:cubicBezTo>
                <a:cubicBezTo>
                  <a:pt x="5867548" y="4105175"/>
                  <a:pt x="5863827" y="4112617"/>
                  <a:pt x="5863827" y="4122539"/>
                </a:cubicBezTo>
                <a:cubicBezTo>
                  <a:pt x="5863827" y="4132461"/>
                  <a:pt x="5861347" y="4137422"/>
                  <a:pt x="5856386" y="4137422"/>
                </a:cubicBezTo>
                <a:cubicBezTo>
                  <a:pt x="5856386" y="4152304"/>
                  <a:pt x="5848945" y="4164707"/>
                  <a:pt x="5834062" y="4174629"/>
                </a:cubicBezTo>
                <a:cubicBezTo>
                  <a:pt x="5829100" y="4179589"/>
                  <a:pt x="5826620" y="4182070"/>
                  <a:pt x="5826620" y="4182070"/>
                </a:cubicBezTo>
                <a:cubicBezTo>
                  <a:pt x="5826620" y="4187031"/>
                  <a:pt x="5826620" y="4190752"/>
                  <a:pt x="5826620" y="4193232"/>
                </a:cubicBezTo>
                <a:cubicBezTo>
                  <a:pt x="5826620" y="4195713"/>
                  <a:pt x="5824140" y="4199434"/>
                  <a:pt x="5819179" y="4204394"/>
                </a:cubicBezTo>
                <a:lnTo>
                  <a:pt x="5811738" y="4219277"/>
                </a:lnTo>
                <a:cubicBezTo>
                  <a:pt x="5816699" y="4219277"/>
                  <a:pt x="5817938" y="4221758"/>
                  <a:pt x="5815458" y="4226719"/>
                </a:cubicBezTo>
                <a:cubicBezTo>
                  <a:pt x="5812978" y="4231679"/>
                  <a:pt x="5811738" y="4234160"/>
                  <a:pt x="5811738" y="4234160"/>
                </a:cubicBezTo>
                <a:cubicBezTo>
                  <a:pt x="5796855" y="4234160"/>
                  <a:pt x="5789413" y="4241601"/>
                  <a:pt x="5789413" y="4256484"/>
                </a:cubicBezTo>
                <a:cubicBezTo>
                  <a:pt x="5789413" y="4256484"/>
                  <a:pt x="5789413" y="4257724"/>
                  <a:pt x="5789413" y="4260205"/>
                </a:cubicBezTo>
                <a:cubicBezTo>
                  <a:pt x="5789413" y="4262685"/>
                  <a:pt x="5786933" y="4263926"/>
                  <a:pt x="5781972" y="4263926"/>
                </a:cubicBezTo>
                <a:cubicBezTo>
                  <a:pt x="5777011" y="4268886"/>
                  <a:pt x="5777011" y="4271367"/>
                  <a:pt x="5781972" y="4271367"/>
                </a:cubicBezTo>
                <a:cubicBezTo>
                  <a:pt x="5786933" y="4281289"/>
                  <a:pt x="5781972" y="4286250"/>
                  <a:pt x="5767089" y="4286250"/>
                </a:cubicBezTo>
                <a:cubicBezTo>
                  <a:pt x="5762128" y="4286250"/>
                  <a:pt x="5760888" y="4288730"/>
                  <a:pt x="5763368" y="4293691"/>
                </a:cubicBezTo>
                <a:cubicBezTo>
                  <a:pt x="5765849" y="4298652"/>
                  <a:pt x="5764609" y="4302373"/>
                  <a:pt x="5759648" y="4304853"/>
                </a:cubicBezTo>
                <a:cubicBezTo>
                  <a:pt x="5754686" y="4307334"/>
                  <a:pt x="5752206" y="4311055"/>
                  <a:pt x="5752206" y="4316015"/>
                </a:cubicBezTo>
                <a:lnTo>
                  <a:pt x="5752206" y="4323457"/>
                </a:lnTo>
                <a:lnTo>
                  <a:pt x="5759648" y="4316015"/>
                </a:lnTo>
                <a:lnTo>
                  <a:pt x="5759648" y="4330898"/>
                </a:lnTo>
                <a:lnTo>
                  <a:pt x="5752206" y="4345781"/>
                </a:lnTo>
                <a:cubicBezTo>
                  <a:pt x="5747245" y="4345781"/>
                  <a:pt x="5747245" y="4343300"/>
                  <a:pt x="5752206" y="4338340"/>
                </a:cubicBezTo>
                <a:lnTo>
                  <a:pt x="5744765" y="4330898"/>
                </a:lnTo>
                <a:cubicBezTo>
                  <a:pt x="5744765" y="4330898"/>
                  <a:pt x="5744765" y="4333379"/>
                  <a:pt x="5744765" y="4338340"/>
                </a:cubicBezTo>
                <a:cubicBezTo>
                  <a:pt x="5739804" y="4343300"/>
                  <a:pt x="5736083" y="4347021"/>
                  <a:pt x="5733603" y="4349502"/>
                </a:cubicBezTo>
                <a:cubicBezTo>
                  <a:pt x="5731123" y="4351982"/>
                  <a:pt x="5729882" y="4355703"/>
                  <a:pt x="5729882" y="4360664"/>
                </a:cubicBezTo>
                <a:cubicBezTo>
                  <a:pt x="5710038" y="4375547"/>
                  <a:pt x="5700116" y="4390429"/>
                  <a:pt x="5700116" y="4405312"/>
                </a:cubicBezTo>
                <a:cubicBezTo>
                  <a:pt x="5705078" y="4405312"/>
                  <a:pt x="5707558" y="4405312"/>
                  <a:pt x="5707558" y="4405312"/>
                </a:cubicBezTo>
                <a:lnTo>
                  <a:pt x="5700116" y="4420195"/>
                </a:lnTo>
                <a:lnTo>
                  <a:pt x="5685234" y="4427636"/>
                </a:lnTo>
                <a:lnTo>
                  <a:pt x="5677792" y="4435078"/>
                </a:lnTo>
                <a:lnTo>
                  <a:pt x="5692675" y="4435078"/>
                </a:lnTo>
                <a:cubicBezTo>
                  <a:pt x="5697636" y="4435078"/>
                  <a:pt x="5702597" y="4435078"/>
                  <a:pt x="5707558" y="4435078"/>
                </a:cubicBezTo>
                <a:cubicBezTo>
                  <a:pt x="5702597" y="4435078"/>
                  <a:pt x="5700116" y="4437559"/>
                  <a:pt x="5700116" y="4442519"/>
                </a:cubicBezTo>
                <a:cubicBezTo>
                  <a:pt x="5700116" y="4447480"/>
                  <a:pt x="5697636" y="4449961"/>
                  <a:pt x="5692675" y="4449961"/>
                </a:cubicBezTo>
                <a:lnTo>
                  <a:pt x="5685234" y="4449961"/>
                </a:lnTo>
                <a:lnTo>
                  <a:pt x="5670351" y="4449961"/>
                </a:lnTo>
                <a:cubicBezTo>
                  <a:pt x="5670351" y="4454921"/>
                  <a:pt x="5671591" y="4458642"/>
                  <a:pt x="5674072" y="4461123"/>
                </a:cubicBezTo>
                <a:cubicBezTo>
                  <a:pt x="5676552" y="4463603"/>
                  <a:pt x="5677792" y="4462363"/>
                  <a:pt x="5677792" y="4457402"/>
                </a:cubicBezTo>
                <a:lnTo>
                  <a:pt x="5677792" y="4464844"/>
                </a:lnTo>
                <a:lnTo>
                  <a:pt x="5662909" y="4464844"/>
                </a:lnTo>
                <a:cubicBezTo>
                  <a:pt x="5657948" y="4464844"/>
                  <a:pt x="5655468" y="4466084"/>
                  <a:pt x="5655468" y="4468564"/>
                </a:cubicBezTo>
                <a:cubicBezTo>
                  <a:pt x="5655468" y="4471045"/>
                  <a:pt x="5657948" y="4474766"/>
                  <a:pt x="5662909" y="4479726"/>
                </a:cubicBezTo>
                <a:cubicBezTo>
                  <a:pt x="5662909" y="4479726"/>
                  <a:pt x="5661669" y="4482207"/>
                  <a:pt x="5659189" y="4487168"/>
                </a:cubicBezTo>
                <a:cubicBezTo>
                  <a:pt x="5656709" y="4492128"/>
                  <a:pt x="5652988" y="4494609"/>
                  <a:pt x="5648027" y="4494609"/>
                </a:cubicBezTo>
                <a:cubicBezTo>
                  <a:pt x="5643065" y="4494609"/>
                  <a:pt x="5640585" y="4497090"/>
                  <a:pt x="5640585" y="4502051"/>
                </a:cubicBezTo>
                <a:cubicBezTo>
                  <a:pt x="5635624" y="4511973"/>
                  <a:pt x="5630664" y="4516933"/>
                  <a:pt x="5625702" y="4516933"/>
                </a:cubicBezTo>
                <a:lnTo>
                  <a:pt x="5618261" y="4539258"/>
                </a:lnTo>
                <a:cubicBezTo>
                  <a:pt x="5623222" y="4539258"/>
                  <a:pt x="5625702" y="4539258"/>
                  <a:pt x="5625702" y="4539258"/>
                </a:cubicBezTo>
                <a:cubicBezTo>
                  <a:pt x="5625702" y="4539258"/>
                  <a:pt x="5628183" y="4539258"/>
                  <a:pt x="5633144" y="4539258"/>
                </a:cubicBezTo>
                <a:cubicBezTo>
                  <a:pt x="5633144" y="4544218"/>
                  <a:pt x="5633144" y="4547939"/>
                  <a:pt x="5633144" y="4550420"/>
                </a:cubicBezTo>
                <a:cubicBezTo>
                  <a:pt x="5633144" y="4552900"/>
                  <a:pt x="5630664" y="4551660"/>
                  <a:pt x="5625702" y="4546699"/>
                </a:cubicBezTo>
                <a:lnTo>
                  <a:pt x="5618261" y="4546699"/>
                </a:lnTo>
                <a:lnTo>
                  <a:pt x="5610820" y="4554140"/>
                </a:lnTo>
                <a:cubicBezTo>
                  <a:pt x="5600898" y="4564062"/>
                  <a:pt x="5598417" y="4571504"/>
                  <a:pt x="5603378" y="4576465"/>
                </a:cubicBezTo>
                <a:cubicBezTo>
                  <a:pt x="5603378" y="4581425"/>
                  <a:pt x="5603378" y="4586387"/>
                  <a:pt x="5603378" y="4591347"/>
                </a:cubicBezTo>
                <a:cubicBezTo>
                  <a:pt x="5603378" y="4596308"/>
                  <a:pt x="5600898" y="4598789"/>
                  <a:pt x="5595937" y="4598789"/>
                </a:cubicBezTo>
                <a:cubicBezTo>
                  <a:pt x="5581054" y="4613672"/>
                  <a:pt x="5573613" y="4626074"/>
                  <a:pt x="5573613" y="4635996"/>
                </a:cubicBezTo>
                <a:cubicBezTo>
                  <a:pt x="5573613" y="4645918"/>
                  <a:pt x="5571132" y="4653359"/>
                  <a:pt x="5566171" y="4658320"/>
                </a:cubicBezTo>
                <a:cubicBezTo>
                  <a:pt x="5561210" y="4663281"/>
                  <a:pt x="5558730" y="4667002"/>
                  <a:pt x="5558730" y="4669482"/>
                </a:cubicBezTo>
                <a:cubicBezTo>
                  <a:pt x="5558730" y="4671963"/>
                  <a:pt x="5556250" y="4673203"/>
                  <a:pt x="5551288" y="4673203"/>
                </a:cubicBezTo>
                <a:cubicBezTo>
                  <a:pt x="5546327" y="4673203"/>
                  <a:pt x="5543847" y="4674443"/>
                  <a:pt x="5543847" y="4676924"/>
                </a:cubicBezTo>
                <a:cubicBezTo>
                  <a:pt x="5543847" y="4679404"/>
                  <a:pt x="5543847" y="4680644"/>
                  <a:pt x="5543847" y="4680644"/>
                </a:cubicBezTo>
                <a:lnTo>
                  <a:pt x="5536406" y="4688086"/>
                </a:lnTo>
                <a:cubicBezTo>
                  <a:pt x="5531444" y="4688086"/>
                  <a:pt x="5528964" y="4690566"/>
                  <a:pt x="5528964" y="4695527"/>
                </a:cubicBezTo>
                <a:cubicBezTo>
                  <a:pt x="5533925" y="4695527"/>
                  <a:pt x="5536406" y="4695527"/>
                  <a:pt x="5536406" y="4695527"/>
                </a:cubicBezTo>
                <a:cubicBezTo>
                  <a:pt x="5546327" y="4695527"/>
                  <a:pt x="5543847" y="4700488"/>
                  <a:pt x="5528964" y="4710410"/>
                </a:cubicBezTo>
                <a:lnTo>
                  <a:pt x="5521523" y="4717851"/>
                </a:lnTo>
                <a:lnTo>
                  <a:pt x="5514081" y="4710410"/>
                </a:lnTo>
                <a:cubicBezTo>
                  <a:pt x="5514081" y="4705449"/>
                  <a:pt x="5514081" y="4702969"/>
                  <a:pt x="5514081" y="4702969"/>
                </a:cubicBezTo>
                <a:lnTo>
                  <a:pt x="5514081" y="4680644"/>
                </a:lnTo>
                <a:cubicBezTo>
                  <a:pt x="5514081" y="4680644"/>
                  <a:pt x="5515322" y="4680644"/>
                  <a:pt x="5517802" y="4680644"/>
                </a:cubicBezTo>
                <a:cubicBezTo>
                  <a:pt x="5520282" y="4680644"/>
                  <a:pt x="5521523" y="4683125"/>
                  <a:pt x="5521523" y="4688086"/>
                </a:cubicBezTo>
                <a:lnTo>
                  <a:pt x="5521523" y="4680644"/>
                </a:lnTo>
                <a:cubicBezTo>
                  <a:pt x="5526484" y="4675684"/>
                  <a:pt x="5528964" y="4669482"/>
                  <a:pt x="5528964" y="4662041"/>
                </a:cubicBezTo>
                <a:cubicBezTo>
                  <a:pt x="5528964" y="4654599"/>
                  <a:pt x="5531444" y="4652119"/>
                  <a:pt x="5536406" y="4654599"/>
                </a:cubicBezTo>
                <a:cubicBezTo>
                  <a:pt x="5541367" y="4657080"/>
                  <a:pt x="5543847" y="4653359"/>
                  <a:pt x="5543847" y="4643437"/>
                </a:cubicBezTo>
                <a:lnTo>
                  <a:pt x="5543847" y="4635996"/>
                </a:lnTo>
                <a:lnTo>
                  <a:pt x="5551288" y="4628554"/>
                </a:lnTo>
                <a:lnTo>
                  <a:pt x="5536406" y="4628554"/>
                </a:lnTo>
                <a:lnTo>
                  <a:pt x="5528964" y="4628554"/>
                </a:lnTo>
                <a:cubicBezTo>
                  <a:pt x="5528964" y="4623594"/>
                  <a:pt x="5528964" y="4621113"/>
                  <a:pt x="5528964" y="4621113"/>
                </a:cubicBezTo>
                <a:lnTo>
                  <a:pt x="5521523" y="4628554"/>
                </a:lnTo>
                <a:lnTo>
                  <a:pt x="5514081" y="4635996"/>
                </a:lnTo>
                <a:cubicBezTo>
                  <a:pt x="5514081" y="4635996"/>
                  <a:pt x="5514081" y="4638477"/>
                  <a:pt x="5514081" y="4643437"/>
                </a:cubicBezTo>
                <a:cubicBezTo>
                  <a:pt x="5514081" y="4643437"/>
                  <a:pt x="5511601" y="4645918"/>
                  <a:pt x="5506640" y="4650879"/>
                </a:cubicBezTo>
                <a:cubicBezTo>
                  <a:pt x="5501679" y="4655839"/>
                  <a:pt x="5494237" y="4665761"/>
                  <a:pt x="5484316" y="4680644"/>
                </a:cubicBezTo>
                <a:cubicBezTo>
                  <a:pt x="5484316" y="4685605"/>
                  <a:pt x="5481836" y="4688086"/>
                  <a:pt x="5476874" y="4688086"/>
                </a:cubicBezTo>
                <a:lnTo>
                  <a:pt x="5469433" y="4695527"/>
                </a:lnTo>
                <a:lnTo>
                  <a:pt x="5469433" y="4702969"/>
                </a:lnTo>
                <a:lnTo>
                  <a:pt x="5469433" y="4710410"/>
                </a:lnTo>
                <a:cubicBezTo>
                  <a:pt x="5469433" y="4715371"/>
                  <a:pt x="5469433" y="4721572"/>
                  <a:pt x="5469433" y="4729013"/>
                </a:cubicBezTo>
                <a:cubicBezTo>
                  <a:pt x="5469433" y="4736455"/>
                  <a:pt x="5463232" y="4745136"/>
                  <a:pt x="5450829" y="4755058"/>
                </a:cubicBezTo>
                <a:cubicBezTo>
                  <a:pt x="5438427" y="4764980"/>
                  <a:pt x="5432226" y="4772422"/>
                  <a:pt x="5432226" y="4777383"/>
                </a:cubicBezTo>
                <a:cubicBezTo>
                  <a:pt x="5432226" y="4782343"/>
                  <a:pt x="5429746" y="4784824"/>
                  <a:pt x="5424784" y="4784824"/>
                </a:cubicBezTo>
                <a:lnTo>
                  <a:pt x="5417343" y="4784824"/>
                </a:lnTo>
                <a:lnTo>
                  <a:pt x="5409902" y="4792265"/>
                </a:lnTo>
                <a:cubicBezTo>
                  <a:pt x="5409902" y="4797226"/>
                  <a:pt x="5411142" y="4802187"/>
                  <a:pt x="5413622" y="4807148"/>
                </a:cubicBezTo>
                <a:cubicBezTo>
                  <a:pt x="5416102" y="4812109"/>
                  <a:pt x="5414863" y="4813350"/>
                  <a:pt x="5409902" y="4810869"/>
                </a:cubicBezTo>
                <a:cubicBezTo>
                  <a:pt x="5404940" y="4808388"/>
                  <a:pt x="5399980" y="4809629"/>
                  <a:pt x="5395019" y="4814590"/>
                </a:cubicBezTo>
                <a:cubicBezTo>
                  <a:pt x="5390058" y="4819550"/>
                  <a:pt x="5386337" y="4822031"/>
                  <a:pt x="5383857" y="4822031"/>
                </a:cubicBezTo>
                <a:cubicBezTo>
                  <a:pt x="5381377" y="4822031"/>
                  <a:pt x="5380136" y="4822031"/>
                  <a:pt x="5380136" y="4822031"/>
                </a:cubicBezTo>
                <a:cubicBezTo>
                  <a:pt x="5375175" y="4822031"/>
                  <a:pt x="5372695" y="4824512"/>
                  <a:pt x="5372695" y="4829472"/>
                </a:cubicBezTo>
                <a:cubicBezTo>
                  <a:pt x="5372695" y="4834433"/>
                  <a:pt x="5371454" y="4836914"/>
                  <a:pt x="5368974" y="4836914"/>
                </a:cubicBezTo>
                <a:cubicBezTo>
                  <a:pt x="5366494" y="4836914"/>
                  <a:pt x="5365253" y="4834433"/>
                  <a:pt x="5365253" y="4829472"/>
                </a:cubicBezTo>
                <a:cubicBezTo>
                  <a:pt x="5365253" y="4824512"/>
                  <a:pt x="5362773" y="4824512"/>
                  <a:pt x="5357812" y="4829472"/>
                </a:cubicBezTo>
                <a:lnTo>
                  <a:pt x="5357812" y="4822031"/>
                </a:lnTo>
                <a:cubicBezTo>
                  <a:pt x="5357812" y="4822031"/>
                  <a:pt x="5360292" y="4822031"/>
                  <a:pt x="5365253" y="4822031"/>
                </a:cubicBezTo>
                <a:lnTo>
                  <a:pt x="5365253" y="4814590"/>
                </a:lnTo>
                <a:cubicBezTo>
                  <a:pt x="5365253" y="4809629"/>
                  <a:pt x="5367733" y="4799707"/>
                  <a:pt x="5372695" y="4784824"/>
                </a:cubicBezTo>
                <a:lnTo>
                  <a:pt x="5402460" y="4755058"/>
                </a:lnTo>
                <a:cubicBezTo>
                  <a:pt x="5407422" y="4745136"/>
                  <a:pt x="5409902" y="4737695"/>
                  <a:pt x="5409902" y="4732734"/>
                </a:cubicBezTo>
                <a:cubicBezTo>
                  <a:pt x="5409902" y="4727773"/>
                  <a:pt x="5412382" y="4722812"/>
                  <a:pt x="5417343" y="4717851"/>
                </a:cubicBezTo>
                <a:cubicBezTo>
                  <a:pt x="5417343" y="4717851"/>
                  <a:pt x="5418584" y="4716611"/>
                  <a:pt x="5421064" y="4714131"/>
                </a:cubicBezTo>
                <a:cubicBezTo>
                  <a:pt x="5423544" y="4711650"/>
                  <a:pt x="5424784" y="4710410"/>
                  <a:pt x="5424784" y="4710410"/>
                </a:cubicBezTo>
                <a:cubicBezTo>
                  <a:pt x="5424784" y="4710410"/>
                  <a:pt x="5426025" y="4709170"/>
                  <a:pt x="5428505" y="4706689"/>
                </a:cubicBezTo>
                <a:cubicBezTo>
                  <a:pt x="5430985" y="4704209"/>
                  <a:pt x="5432226" y="4702969"/>
                  <a:pt x="5432226" y="4702969"/>
                </a:cubicBezTo>
                <a:cubicBezTo>
                  <a:pt x="5437187" y="4698008"/>
                  <a:pt x="5437187" y="4694287"/>
                  <a:pt x="5432226" y="4691806"/>
                </a:cubicBezTo>
                <a:cubicBezTo>
                  <a:pt x="5427265" y="4689326"/>
                  <a:pt x="5423544" y="4689326"/>
                  <a:pt x="5421064" y="4691806"/>
                </a:cubicBezTo>
                <a:cubicBezTo>
                  <a:pt x="5418584" y="4694287"/>
                  <a:pt x="5412382" y="4704209"/>
                  <a:pt x="5402460" y="4721572"/>
                </a:cubicBezTo>
                <a:cubicBezTo>
                  <a:pt x="5392539" y="4738935"/>
                  <a:pt x="5387577" y="4750098"/>
                  <a:pt x="5387577" y="4755058"/>
                </a:cubicBezTo>
                <a:cubicBezTo>
                  <a:pt x="5382616" y="4755058"/>
                  <a:pt x="5380136" y="4755058"/>
                  <a:pt x="5380136" y="4755058"/>
                </a:cubicBezTo>
                <a:cubicBezTo>
                  <a:pt x="5380136" y="4760019"/>
                  <a:pt x="5380136" y="4762500"/>
                  <a:pt x="5380136" y="4762500"/>
                </a:cubicBezTo>
                <a:cubicBezTo>
                  <a:pt x="5380136" y="4767461"/>
                  <a:pt x="5377656" y="4772422"/>
                  <a:pt x="5372695" y="4777383"/>
                </a:cubicBezTo>
                <a:cubicBezTo>
                  <a:pt x="5367733" y="4777383"/>
                  <a:pt x="5365253" y="4779863"/>
                  <a:pt x="5365253" y="4784824"/>
                </a:cubicBezTo>
                <a:lnTo>
                  <a:pt x="5365253" y="4792265"/>
                </a:lnTo>
                <a:cubicBezTo>
                  <a:pt x="5360292" y="4792265"/>
                  <a:pt x="5357812" y="4789785"/>
                  <a:pt x="5357812" y="4784824"/>
                </a:cubicBezTo>
                <a:lnTo>
                  <a:pt x="5342929" y="4792265"/>
                </a:lnTo>
                <a:cubicBezTo>
                  <a:pt x="5337968" y="4802187"/>
                  <a:pt x="5334247" y="4807148"/>
                  <a:pt x="5331767" y="4807148"/>
                </a:cubicBezTo>
                <a:cubicBezTo>
                  <a:pt x="5329287" y="4807148"/>
                  <a:pt x="5328046" y="4809629"/>
                  <a:pt x="5328046" y="4814590"/>
                </a:cubicBezTo>
                <a:cubicBezTo>
                  <a:pt x="5333007" y="4819550"/>
                  <a:pt x="5328046" y="4826992"/>
                  <a:pt x="5313163" y="4836914"/>
                </a:cubicBezTo>
                <a:lnTo>
                  <a:pt x="5290839" y="4836914"/>
                </a:lnTo>
                <a:cubicBezTo>
                  <a:pt x="5295800" y="4836914"/>
                  <a:pt x="5295800" y="4834433"/>
                  <a:pt x="5290839" y="4829472"/>
                </a:cubicBezTo>
                <a:cubicBezTo>
                  <a:pt x="5285878" y="4824512"/>
                  <a:pt x="5283398" y="4825752"/>
                  <a:pt x="5283398" y="4833193"/>
                </a:cubicBezTo>
                <a:cubicBezTo>
                  <a:pt x="5283398" y="4840635"/>
                  <a:pt x="5283398" y="4844355"/>
                  <a:pt x="5283398" y="4844355"/>
                </a:cubicBezTo>
                <a:lnTo>
                  <a:pt x="5275956" y="4851797"/>
                </a:lnTo>
                <a:lnTo>
                  <a:pt x="5268515" y="4851797"/>
                </a:lnTo>
                <a:lnTo>
                  <a:pt x="5253632" y="4859238"/>
                </a:lnTo>
                <a:cubicBezTo>
                  <a:pt x="5253632" y="4859238"/>
                  <a:pt x="5251152" y="4860478"/>
                  <a:pt x="5246191" y="4862959"/>
                </a:cubicBezTo>
                <a:cubicBezTo>
                  <a:pt x="5241229" y="4865439"/>
                  <a:pt x="5238749" y="4866679"/>
                  <a:pt x="5238749" y="4866679"/>
                </a:cubicBezTo>
                <a:cubicBezTo>
                  <a:pt x="5238749" y="4866679"/>
                  <a:pt x="5238749" y="4869160"/>
                  <a:pt x="5238749" y="4874121"/>
                </a:cubicBezTo>
                <a:lnTo>
                  <a:pt x="5246191" y="4866679"/>
                </a:lnTo>
                <a:cubicBezTo>
                  <a:pt x="5246191" y="4866679"/>
                  <a:pt x="5246191" y="4869160"/>
                  <a:pt x="5246191" y="4874121"/>
                </a:cubicBezTo>
                <a:cubicBezTo>
                  <a:pt x="5246191" y="4879082"/>
                  <a:pt x="5243711" y="4881562"/>
                  <a:pt x="5238749" y="4881562"/>
                </a:cubicBezTo>
                <a:cubicBezTo>
                  <a:pt x="5238749" y="4881562"/>
                  <a:pt x="5237509" y="4881562"/>
                  <a:pt x="5235029" y="4881562"/>
                </a:cubicBezTo>
                <a:cubicBezTo>
                  <a:pt x="5232549" y="4881562"/>
                  <a:pt x="5231308" y="4884043"/>
                  <a:pt x="5231308" y="4889004"/>
                </a:cubicBezTo>
                <a:lnTo>
                  <a:pt x="5223866" y="4896445"/>
                </a:lnTo>
                <a:lnTo>
                  <a:pt x="5216425" y="4896445"/>
                </a:lnTo>
                <a:cubicBezTo>
                  <a:pt x="5221386" y="4896445"/>
                  <a:pt x="5222626" y="4893964"/>
                  <a:pt x="5220146" y="4889004"/>
                </a:cubicBezTo>
                <a:cubicBezTo>
                  <a:pt x="5217666" y="4884043"/>
                  <a:pt x="5213945" y="4884043"/>
                  <a:pt x="5208984" y="4889004"/>
                </a:cubicBezTo>
                <a:cubicBezTo>
                  <a:pt x="5204022" y="4893964"/>
                  <a:pt x="5204022" y="4898926"/>
                  <a:pt x="5208984" y="4903886"/>
                </a:cubicBezTo>
                <a:cubicBezTo>
                  <a:pt x="5208984" y="4903886"/>
                  <a:pt x="5207743" y="4903886"/>
                  <a:pt x="5205263" y="4903886"/>
                </a:cubicBezTo>
                <a:cubicBezTo>
                  <a:pt x="5202783" y="4903886"/>
                  <a:pt x="5201542" y="4906367"/>
                  <a:pt x="5201542" y="4911328"/>
                </a:cubicBezTo>
                <a:cubicBezTo>
                  <a:pt x="5201542" y="4916289"/>
                  <a:pt x="5199062" y="4922490"/>
                  <a:pt x="5194101" y="4929931"/>
                </a:cubicBezTo>
                <a:cubicBezTo>
                  <a:pt x="5189140" y="4937373"/>
                  <a:pt x="5186659" y="4941094"/>
                  <a:pt x="5186659" y="4941094"/>
                </a:cubicBezTo>
                <a:lnTo>
                  <a:pt x="5194101" y="4948535"/>
                </a:lnTo>
                <a:lnTo>
                  <a:pt x="5179218" y="4970859"/>
                </a:lnTo>
                <a:lnTo>
                  <a:pt x="5171777" y="4970859"/>
                </a:lnTo>
                <a:cubicBezTo>
                  <a:pt x="5171777" y="4970859"/>
                  <a:pt x="5173017" y="4972100"/>
                  <a:pt x="5175497" y="4974580"/>
                </a:cubicBezTo>
                <a:cubicBezTo>
                  <a:pt x="5177977" y="4977060"/>
                  <a:pt x="5184179" y="4975820"/>
                  <a:pt x="5194101" y="4970859"/>
                </a:cubicBezTo>
                <a:lnTo>
                  <a:pt x="5201542" y="4963418"/>
                </a:lnTo>
                <a:cubicBezTo>
                  <a:pt x="5201542" y="4973340"/>
                  <a:pt x="5197822" y="4979541"/>
                  <a:pt x="5190380" y="4982021"/>
                </a:cubicBezTo>
                <a:cubicBezTo>
                  <a:pt x="5182939" y="4984502"/>
                  <a:pt x="5176738" y="4983262"/>
                  <a:pt x="5171777" y="4978301"/>
                </a:cubicBezTo>
                <a:lnTo>
                  <a:pt x="5156894" y="4993183"/>
                </a:lnTo>
                <a:cubicBezTo>
                  <a:pt x="5156894" y="4993183"/>
                  <a:pt x="5154414" y="4993183"/>
                  <a:pt x="5149452" y="4993183"/>
                </a:cubicBezTo>
                <a:cubicBezTo>
                  <a:pt x="5154414" y="4998145"/>
                  <a:pt x="5153173" y="5005586"/>
                  <a:pt x="5145732" y="5015508"/>
                </a:cubicBezTo>
                <a:cubicBezTo>
                  <a:pt x="5138290" y="5025430"/>
                  <a:pt x="5135810" y="5031631"/>
                  <a:pt x="5138290" y="5034111"/>
                </a:cubicBezTo>
                <a:cubicBezTo>
                  <a:pt x="5140770" y="5036592"/>
                  <a:pt x="5138290" y="5040312"/>
                  <a:pt x="5130849" y="5045273"/>
                </a:cubicBezTo>
                <a:cubicBezTo>
                  <a:pt x="5123408" y="5050235"/>
                  <a:pt x="5119687" y="5055195"/>
                  <a:pt x="5119687" y="5060156"/>
                </a:cubicBezTo>
                <a:cubicBezTo>
                  <a:pt x="5119687" y="5060156"/>
                  <a:pt x="5119687" y="5061397"/>
                  <a:pt x="5119687" y="5063877"/>
                </a:cubicBezTo>
                <a:cubicBezTo>
                  <a:pt x="5119687" y="5066357"/>
                  <a:pt x="5117207" y="5067597"/>
                  <a:pt x="5112245" y="5067597"/>
                </a:cubicBezTo>
                <a:cubicBezTo>
                  <a:pt x="5107284" y="5067597"/>
                  <a:pt x="5104804" y="5070078"/>
                  <a:pt x="5104804" y="5075039"/>
                </a:cubicBezTo>
                <a:cubicBezTo>
                  <a:pt x="5104804" y="5080000"/>
                  <a:pt x="5103563" y="5082480"/>
                  <a:pt x="5101083" y="5082480"/>
                </a:cubicBezTo>
                <a:cubicBezTo>
                  <a:pt x="5098603" y="5082480"/>
                  <a:pt x="5098603" y="5081240"/>
                  <a:pt x="5101083" y="5078760"/>
                </a:cubicBezTo>
                <a:cubicBezTo>
                  <a:pt x="5103563" y="5076279"/>
                  <a:pt x="5102324" y="5075039"/>
                  <a:pt x="5097363" y="5075039"/>
                </a:cubicBezTo>
                <a:cubicBezTo>
                  <a:pt x="5092401" y="5075039"/>
                  <a:pt x="5089921" y="5082480"/>
                  <a:pt x="5089921" y="5097363"/>
                </a:cubicBezTo>
                <a:cubicBezTo>
                  <a:pt x="5089921" y="5107285"/>
                  <a:pt x="5087441" y="5112246"/>
                  <a:pt x="5082480" y="5112246"/>
                </a:cubicBezTo>
                <a:lnTo>
                  <a:pt x="5089921" y="5119687"/>
                </a:lnTo>
                <a:lnTo>
                  <a:pt x="5097363" y="5119687"/>
                </a:lnTo>
                <a:lnTo>
                  <a:pt x="5089921" y="5127129"/>
                </a:lnTo>
                <a:cubicBezTo>
                  <a:pt x="5084960" y="5127129"/>
                  <a:pt x="5082480" y="5128369"/>
                  <a:pt x="5082480" y="5130849"/>
                </a:cubicBezTo>
                <a:cubicBezTo>
                  <a:pt x="5082480" y="5133330"/>
                  <a:pt x="5082480" y="5137051"/>
                  <a:pt x="5082480" y="5142011"/>
                </a:cubicBezTo>
                <a:lnTo>
                  <a:pt x="5075038" y="5142011"/>
                </a:lnTo>
                <a:cubicBezTo>
                  <a:pt x="5075038" y="5137051"/>
                  <a:pt x="5072558" y="5137051"/>
                  <a:pt x="5067597" y="5142011"/>
                </a:cubicBezTo>
                <a:lnTo>
                  <a:pt x="5060156" y="5134570"/>
                </a:lnTo>
                <a:cubicBezTo>
                  <a:pt x="5060156" y="5134570"/>
                  <a:pt x="5060156" y="5137051"/>
                  <a:pt x="5060156" y="5142011"/>
                </a:cubicBezTo>
                <a:cubicBezTo>
                  <a:pt x="5060156" y="5146973"/>
                  <a:pt x="5062636" y="5149453"/>
                  <a:pt x="5067597" y="5149453"/>
                </a:cubicBezTo>
                <a:cubicBezTo>
                  <a:pt x="5067597" y="5149453"/>
                  <a:pt x="5068838" y="5150694"/>
                  <a:pt x="5071318" y="5153174"/>
                </a:cubicBezTo>
                <a:cubicBezTo>
                  <a:pt x="5073798" y="5155654"/>
                  <a:pt x="5075038" y="5159375"/>
                  <a:pt x="5075038" y="5164336"/>
                </a:cubicBezTo>
                <a:cubicBezTo>
                  <a:pt x="5075038" y="5164336"/>
                  <a:pt x="5075038" y="5165576"/>
                  <a:pt x="5075038" y="5168056"/>
                </a:cubicBezTo>
                <a:cubicBezTo>
                  <a:pt x="5075038" y="5170537"/>
                  <a:pt x="5072558" y="5171777"/>
                  <a:pt x="5067597" y="5171777"/>
                </a:cubicBezTo>
                <a:lnTo>
                  <a:pt x="5060156" y="5179219"/>
                </a:lnTo>
                <a:lnTo>
                  <a:pt x="5060156" y="5156894"/>
                </a:lnTo>
                <a:lnTo>
                  <a:pt x="5052714" y="5149453"/>
                </a:lnTo>
                <a:lnTo>
                  <a:pt x="5045273" y="5164336"/>
                </a:lnTo>
                <a:cubicBezTo>
                  <a:pt x="5045273" y="5174258"/>
                  <a:pt x="5042793" y="5181699"/>
                  <a:pt x="5037831" y="5186660"/>
                </a:cubicBezTo>
                <a:cubicBezTo>
                  <a:pt x="5032870" y="5186660"/>
                  <a:pt x="5030390" y="5189141"/>
                  <a:pt x="5030390" y="5194101"/>
                </a:cubicBezTo>
                <a:cubicBezTo>
                  <a:pt x="5030390" y="5199063"/>
                  <a:pt x="5032870" y="5201543"/>
                  <a:pt x="5037831" y="5201543"/>
                </a:cubicBezTo>
                <a:cubicBezTo>
                  <a:pt x="5042793" y="5201543"/>
                  <a:pt x="5046513" y="5199063"/>
                  <a:pt x="5048993" y="5194101"/>
                </a:cubicBezTo>
                <a:cubicBezTo>
                  <a:pt x="5051474" y="5189141"/>
                  <a:pt x="5052714" y="5186660"/>
                  <a:pt x="5052714" y="5186660"/>
                </a:cubicBezTo>
                <a:lnTo>
                  <a:pt x="5045273" y="5208984"/>
                </a:lnTo>
                <a:cubicBezTo>
                  <a:pt x="5045273" y="5208984"/>
                  <a:pt x="5044032" y="5210225"/>
                  <a:pt x="5041552" y="5212705"/>
                </a:cubicBezTo>
                <a:cubicBezTo>
                  <a:pt x="5039072" y="5215185"/>
                  <a:pt x="5037831" y="5217666"/>
                  <a:pt x="5037831" y="5220146"/>
                </a:cubicBezTo>
                <a:cubicBezTo>
                  <a:pt x="5037831" y="5222627"/>
                  <a:pt x="5037831" y="5223867"/>
                  <a:pt x="5037831" y="5223867"/>
                </a:cubicBezTo>
                <a:cubicBezTo>
                  <a:pt x="5037831" y="5223867"/>
                  <a:pt x="5036591" y="5225108"/>
                  <a:pt x="5034111" y="5227588"/>
                </a:cubicBezTo>
                <a:cubicBezTo>
                  <a:pt x="5031631" y="5230068"/>
                  <a:pt x="5029149" y="5233789"/>
                  <a:pt x="5026669" y="5238750"/>
                </a:cubicBezTo>
                <a:cubicBezTo>
                  <a:pt x="5024189" y="5243711"/>
                  <a:pt x="5020468" y="5246191"/>
                  <a:pt x="5015507" y="5246191"/>
                </a:cubicBezTo>
                <a:lnTo>
                  <a:pt x="5008066" y="5261074"/>
                </a:lnTo>
                <a:lnTo>
                  <a:pt x="5008066" y="5246191"/>
                </a:lnTo>
                <a:lnTo>
                  <a:pt x="5015507" y="5238750"/>
                </a:lnTo>
                <a:lnTo>
                  <a:pt x="5008066" y="5223867"/>
                </a:lnTo>
                <a:lnTo>
                  <a:pt x="5008066" y="5216426"/>
                </a:lnTo>
                <a:cubicBezTo>
                  <a:pt x="5008066" y="5216426"/>
                  <a:pt x="5006825" y="5217666"/>
                  <a:pt x="5004345" y="5220146"/>
                </a:cubicBezTo>
                <a:cubicBezTo>
                  <a:pt x="5001865" y="5222627"/>
                  <a:pt x="5000624" y="5223867"/>
                  <a:pt x="5000624" y="5223867"/>
                </a:cubicBezTo>
                <a:lnTo>
                  <a:pt x="4993183" y="5231308"/>
                </a:lnTo>
                <a:lnTo>
                  <a:pt x="4985741" y="5246191"/>
                </a:lnTo>
                <a:cubicBezTo>
                  <a:pt x="4980780" y="5246191"/>
                  <a:pt x="4977059" y="5251152"/>
                  <a:pt x="4974579" y="5261074"/>
                </a:cubicBezTo>
                <a:cubicBezTo>
                  <a:pt x="4972099" y="5270996"/>
                  <a:pt x="4968379" y="5279677"/>
                  <a:pt x="4963417" y="5287119"/>
                </a:cubicBezTo>
                <a:cubicBezTo>
                  <a:pt x="4958456" y="5294560"/>
                  <a:pt x="4955976" y="5298281"/>
                  <a:pt x="4955976" y="5298281"/>
                </a:cubicBezTo>
                <a:cubicBezTo>
                  <a:pt x="4955976" y="5303242"/>
                  <a:pt x="4955976" y="5305722"/>
                  <a:pt x="4955976" y="5305722"/>
                </a:cubicBezTo>
                <a:cubicBezTo>
                  <a:pt x="4955976" y="5305722"/>
                  <a:pt x="4954735" y="5305722"/>
                  <a:pt x="4952255" y="5305722"/>
                </a:cubicBezTo>
                <a:cubicBezTo>
                  <a:pt x="4949775" y="5305722"/>
                  <a:pt x="4948534" y="5308203"/>
                  <a:pt x="4948534" y="5313164"/>
                </a:cubicBezTo>
                <a:cubicBezTo>
                  <a:pt x="4948534" y="5318125"/>
                  <a:pt x="4946054" y="5320605"/>
                  <a:pt x="4941093" y="5320605"/>
                </a:cubicBezTo>
                <a:lnTo>
                  <a:pt x="4926210" y="5342929"/>
                </a:lnTo>
                <a:cubicBezTo>
                  <a:pt x="4921249" y="5362774"/>
                  <a:pt x="4916289" y="5372695"/>
                  <a:pt x="4911327" y="5372695"/>
                </a:cubicBezTo>
                <a:cubicBezTo>
                  <a:pt x="4911327" y="5372695"/>
                  <a:pt x="4910087" y="5375176"/>
                  <a:pt x="4907607" y="5380136"/>
                </a:cubicBezTo>
                <a:cubicBezTo>
                  <a:pt x="4905127" y="5385098"/>
                  <a:pt x="4903886" y="5390059"/>
                  <a:pt x="4903886" y="5395019"/>
                </a:cubicBezTo>
                <a:lnTo>
                  <a:pt x="4889003" y="5432226"/>
                </a:lnTo>
                <a:cubicBezTo>
                  <a:pt x="4884042" y="5432226"/>
                  <a:pt x="4879082" y="5438428"/>
                  <a:pt x="4874120" y="5450830"/>
                </a:cubicBezTo>
                <a:cubicBezTo>
                  <a:pt x="4869159" y="5463233"/>
                  <a:pt x="4864199" y="5471914"/>
                  <a:pt x="4859238" y="5476875"/>
                </a:cubicBezTo>
                <a:cubicBezTo>
                  <a:pt x="4854276" y="5481836"/>
                  <a:pt x="4851796" y="5486797"/>
                  <a:pt x="4851796" y="5491758"/>
                </a:cubicBezTo>
                <a:cubicBezTo>
                  <a:pt x="4851796" y="5496719"/>
                  <a:pt x="4844355" y="5511602"/>
                  <a:pt x="4829472" y="5536406"/>
                </a:cubicBezTo>
                <a:cubicBezTo>
                  <a:pt x="4809628" y="5576094"/>
                  <a:pt x="4799706" y="5598418"/>
                  <a:pt x="4799706" y="5603379"/>
                </a:cubicBezTo>
                <a:lnTo>
                  <a:pt x="4799706" y="5610820"/>
                </a:lnTo>
                <a:cubicBezTo>
                  <a:pt x="4799706" y="5605859"/>
                  <a:pt x="4797226" y="5605859"/>
                  <a:pt x="4792265" y="5610820"/>
                </a:cubicBezTo>
                <a:lnTo>
                  <a:pt x="4784824" y="5618261"/>
                </a:lnTo>
                <a:cubicBezTo>
                  <a:pt x="4789785" y="5613301"/>
                  <a:pt x="4792265" y="5613301"/>
                  <a:pt x="4792265" y="5618261"/>
                </a:cubicBezTo>
                <a:lnTo>
                  <a:pt x="4792265" y="5625703"/>
                </a:lnTo>
                <a:lnTo>
                  <a:pt x="4784824" y="5670351"/>
                </a:lnTo>
                <a:cubicBezTo>
                  <a:pt x="4774902" y="5690195"/>
                  <a:pt x="4764980" y="5712520"/>
                  <a:pt x="4755058" y="5737324"/>
                </a:cubicBezTo>
                <a:cubicBezTo>
                  <a:pt x="4755058" y="5737324"/>
                  <a:pt x="4753818" y="5738565"/>
                  <a:pt x="4751337" y="5741045"/>
                </a:cubicBezTo>
                <a:cubicBezTo>
                  <a:pt x="4748857" y="5743525"/>
                  <a:pt x="4747616" y="5744765"/>
                  <a:pt x="4747616" y="5744765"/>
                </a:cubicBezTo>
                <a:lnTo>
                  <a:pt x="4732734" y="5759648"/>
                </a:lnTo>
                <a:cubicBezTo>
                  <a:pt x="4727773" y="5769570"/>
                  <a:pt x="4724052" y="5778252"/>
                  <a:pt x="4721572" y="5785693"/>
                </a:cubicBezTo>
                <a:cubicBezTo>
                  <a:pt x="4719091" y="5793135"/>
                  <a:pt x="4715371" y="5801817"/>
                  <a:pt x="4710409" y="5811738"/>
                </a:cubicBezTo>
                <a:cubicBezTo>
                  <a:pt x="4710409" y="5816699"/>
                  <a:pt x="4709169" y="5820420"/>
                  <a:pt x="4706689" y="5822900"/>
                </a:cubicBezTo>
                <a:cubicBezTo>
                  <a:pt x="4704209" y="5825381"/>
                  <a:pt x="4702968" y="5827861"/>
                  <a:pt x="4702968" y="5830342"/>
                </a:cubicBezTo>
                <a:cubicBezTo>
                  <a:pt x="4702968" y="5832822"/>
                  <a:pt x="4700488" y="5839024"/>
                  <a:pt x="4695527" y="5848945"/>
                </a:cubicBezTo>
                <a:cubicBezTo>
                  <a:pt x="4690566" y="5858867"/>
                  <a:pt x="4686845" y="5868789"/>
                  <a:pt x="4684365" y="5878711"/>
                </a:cubicBezTo>
                <a:cubicBezTo>
                  <a:pt x="4681884" y="5888633"/>
                  <a:pt x="4680644" y="5896074"/>
                  <a:pt x="4680644" y="5901035"/>
                </a:cubicBezTo>
                <a:cubicBezTo>
                  <a:pt x="4675683" y="5920879"/>
                  <a:pt x="4668242" y="5933281"/>
                  <a:pt x="4658320" y="5938242"/>
                </a:cubicBezTo>
                <a:cubicBezTo>
                  <a:pt x="4658320" y="5943203"/>
                  <a:pt x="4657080" y="5945683"/>
                  <a:pt x="4654599" y="5945683"/>
                </a:cubicBezTo>
                <a:cubicBezTo>
                  <a:pt x="4652119" y="5945683"/>
                  <a:pt x="4650878" y="5945683"/>
                  <a:pt x="4650878" y="5945683"/>
                </a:cubicBezTo>
                <a:lnTo>
                  <a:pt x="4643437" y="5960566"/>
                </a:lnTo>
                <a:cubicBezTo>
                  <a:pt x="4643437" y="5965527"/>
                  <a:pt x="4642197" y="5969248"/>
                  <a:pt x="4639716" y="5971728"/>
                </a:cubicBezTo>
                <a:cubicBezTo>
                  <a:pt x="4637236" y="5974209"/>
                  <a:pt x="4637236" y="5976689"/>
                  <a:pt x="4639716" y="5979170"/>
                </a:cubicBezTo>
                <a:cubicBezTo>
                  <a:pt x="4642197" y="5981650"/>
                  <a:pt x="4642197" y="5982890"/>
                  <a:pt x="4639716" y="5982890"/>
                </a:cubicBezTo>
                <a:cubicBezTo>
                  <a:pt x="4637236" y="5982890"/>
                  <a:pt x="4633515" y="5987851"/>
                  <a:pt x="4628554" y="5997773"/>
                </a:cubicBezTo>
                <a:lnTo>
                  <a:pt x="4621113" y="5997773"/>
                </a:lnTo>
                <a:cubicBezTo>
                  <a:pt x="4626074" y="5987851"/>
                  <a:pt x="4631035" y="5975449"/>
                  <a:pt x="4635996" y="5960566"/>
                </a:cubicBezTo>
                <a:cubicBezTo>
                  <a:pt x="4645917" y="5940723"/>
                  <a:pt x="4653359" y="5915918"/>
                  <a:pt x="4658320" y="5886152"/>
                </a:cubicBezTo>
                <a:cubicBezTo>
                  <a:pt x="4668242" y="5866309"/>
                  <a:pt x="4676923" y="5847705"/>
                  <a:pt x="4684365" y="5830342"/>
                </a:cubicBezTo>
                <a:cubicBezTo>
                  <a:pt x="4691806" y="5812979"/>
                  <a:pt x="4698007" y="5799336"/>
                  <a:pt x="4702968" y="5789414"/>
                </a:cubicBezTo>
                <a:cubicBezTo>
                  <a:pt x="4702968" y="5789414"/>
                  <a:pt x="4702968" y="5786934"/>
                  <a:pt x="4702968" y="5781972"/>
                </a:cubicBezTo>
                <a:cubicBezTo>
                  <a:pt x="4702968" y="5777012"/>
                  <a:pt x="4705449" y="5772051"/>
                  <a:pt x="4710409" y="5767090"/>
                </a:cubicBezTo>
                <a:lnTo>
                  <a:pt x="4717851" y="5752207"/>
                </a:lnTo>
                <a:cubicBezTo>
                  <a:pt x="4712890" y="5747246"/>
                  <a:pt x="4712890" y="5739805"/>
                  <a:pt x="4717851" y="5729883"/>
                </a:cubicBezTo>
                <a:cubicBezTo>
                  <a:pt x="4722812" y="5719961"/>
                  <a:pt x="4730254" y="5707558"/>
                  <a:pt x="4740175" y="5692676"/>
                </a:cubicBezTo>
                <a:cubicBezTo>
                  <a:pt x="4745136" y="5682754"/>
                  <a:pt x="4747616" y="5670351"/>
                  <a:pt x="4747616" y="5655469"/>
                </a:cubicBezTo>
                <a:lnTo>
                  <a:pt x="4747616" y="5648027"/>
                </a:lnTo>
                <a:lnTo>
                  <a:pt x="4755058" y="5640586"/>
                </a:lnTo>
                <a:cubicBezTo>
                  <a:pt x="4755058" y="5640586"/>
                  <a:pt x="4757539" y="5638106"/>
                  <a:pt x="4762499" y="5633144"/>
                </a:cubicBezTo>
                <a:cubicBezTo>
                  <a:pt x="4762499" y="5628184"/>
                  <a:pt x="4762499" y="5624463"/>
                  <a:pt x="4762499" y="5621982"/>
                </a:cubicBezTo>
                <a:cubicBezTo>
                  <a:pt x="4762499" y="5619502"/>
                  <a:pt x="4764980" y="5618261"/>
                  <a:pt x="4769941" y="5618261"/>
                </a:cubicBezTo>
                <a:cubicBezTo>
                  <a:pt x="4779863" y="5588496"/>
                  <a:pt x="4784824" y="5566172"/>
                  <a:pt x="4784824" y="5551289"/>
                </a:cubicBezTo>
                <a:cubicBezTo>
                  <a:pt x="4784824" y="5546328"/>
                  <a:pt x="4786064" y="5543847"/>
                  <a:pt x="4788544" y="5543847"/>
                </a:cubicBezTo>
                <a:cubicBezTo>
                  <a:pt x="4791024" y="5543847"/>
                  <a:pt x="4794745" y="5540127"/>
                  <a:pt x="4799706" y="5532685"/>
                </a:cubicBezTo>
                <a:cubicBezTo>
                  <a:pt x="4804668" y="5525244"/>
                  <a:pt x="4805907" y="5520283"/>
                  <a:pt x="4803427" y="5517802"/>
                </a:cubicBezTo>
                <a:cubicBezTo>
                  <a:pt x="4800947" y="5515322"/>
                  <a:pt x="4800947" y="5514082"/>
                  <a:pt x="4803427" y="5514082"/>
                </a:cubicBezTo>
                <a:cubicBezTo>
                  <a:pt x="4805907" y="5514082"/>
                  <a:pt x="4807148" y="5510361"/>
                  <a:pt x="4807148" y="5502920"/>
                </a:cubicBezTo>
                <a:cubicBezTo>
                  <a:pt x="4807148" y="5495478"/>
                  <a:pt x="4805907" y="5492998"/>
                  <a:pt x="4803427" y="5495478"/>
                </a:cubicBezTo>
                <a:cubicBezTo>
                  <a:pt x="4800947" y="5497959"/>
                  <a:pt x="4799706" y="5500440"/>
                  <a:pt x="4799706" y="5502920"/>
                </a:cubicBezTo>
                <a:cubicBezTo>
                  <a:pt x="4799706" y="5505400"/>
                  <a:pt x="4797226" y="5506640"/>
                  <a:pt x="4792265" y="5506640"/>
                </a:cubicBezTo>
                <a:cubicBezTo>
                  <a:pt x="4787304" y="5506640"/>
                  <a:pt x="4786064" y="5509121"/>
                  <a:pt x="4788544" y="5514082"/>
                </a:cubicBezTo>
                <a:cubicBezTo>
                  <a:pt x="4791024" y="5519043"/>
                  <a:pt x="4789785" y="5524004"/>
                  <a:pt x="4784824" y="5528965"/>
                </a:cubicBezTo>
                <a:lnTo>
                  <a:pt x="4777382" y="5536406"/>
                </a:lnTo>
                <a:cubicBezTo>
                  <a:pt x="4777382" y="5536406"/>
                  <a:pt x="4777382" y="5538887"/>
                  <a:pt x="4777382" y="5543847"/>
                </a:cubicBezTo>
                <a:cubicBezTo>
                  <a:pt x="4777382" y="5543847"/>
                  <a:pt x="4774902" y="5545088"/>
                  <a:pt x="4769941" y="5547568"/>
                </a:cubicBezTo>
                <a:cubicBezTo>
                  <a:pt x="4764980" y="5550049"/>
                  <a:pt x="4762499" y="5553769"/>
                  <a:pt x="4762499" y="5558730"/>
                </a:cubicBezTo>
                <a:lnTo>
                  <a:pt x="4755058" y="5566172"/>
                </a:lnTo>
                <a:lnTo>
                  <a:pt x="4755058" y="5558730"/>
                </a:lnTo>
                <a:cubicBezTo>
                  <a:pt x="4750097" y="5553769"/>
                  <a:pt x="4748857" y="5551289"/>
                  <a:pt x="4751337" y="5551289"/>
                </a:cubicBezTo>
                <a:cubicBezTo>
                  <a:pt x="4753818" y="5551289"/>
                  <a:pt x="4756299" y="5550049"/>
                  <a:pt x="4758779" y="5547568"/>
                </a:cubicBezTo>
                <a:cubicBezTo>
                  <a:pt x="4761259" y="5545088"/>
                  <a:pt x="4763740" y="5543847"/>
                  <a:pt x="4766220" y="5543847"/>
                </a:cubicBezTo>
                <a:lnTo>
                  <a:pt x="4762499" y="5543847"/>
                </a:lnTo>
                <a:lnTo>
                  <a:pt x="4762499" y="5528965"/>
                </a:lnTo>
                <a:lnTo>
                  <a:pt x="4769941" y="5491758"/>
                </a:lnTo>
                <a:lnTo>
                  <a:pt x="4762499" y="5499199"/>
                </a:lnTo>
                <a:cubicBezTo>
                  <a:pt x="4762499" y="5504160"/>
                  <a:pt x="4761259" y="5506640"/>
                  <a:pt x="4758779" y="5506640"/>
                </a:cubicBezTo>
                <a:cubicBezTo>
                  <a:pt x="4756299" y="5506640"/>
                  <a:pt x="4755058" y="5506640"/>
                  <a:pt x="4755058" y="5506640"/>
                </a:cubicBezTo>
                <a:cubicBezTo>
                  <a:pt x="4755058" y="5506640"/>
                  <a:pt x="4755058" y="5509121"/>
                  <a:pt x="4755058" y="5514082"/>
                </a:cubicBezTo>
                <a:cubicBezTo>
                  <a:pt x="4750097" y="5514082"/>
                  <a:pt x="4748857" y="5511602"/>
                  <a:pt x="4751337" y="5506640"/>
                </a:cubicBezTo>
                <a:cubicBezTo>
                  <a:pt x="4753818" y="5501680"/>
                  <a:pt x="4755058" y="5494238"/>
                  <a:pt x="4755058" y="5484316"/>
                </a:cubicBezTo>
                <a:cubicBezTo>
                  <a:pt x="4764980" y="5464473"/>
                  <a:pt x="4772421" y="5447109"/>
                  <a:pt x="4777382" y="5432226"/>
                </a:cubicBezTo>
                <a:cubicBezTo>
                  <a:pt x="4782343" y="5427266"/>
                  <a:pt x="4787304" y="5416103"/>
                  <a:pt x="4792265" y="5398740"/>
                </a:cubicBezTo>
                <a:cubicBezTo>
                  <a:pt x="4797226" y="5381377"/>
                  <a:pt x="4799706" y="5372695"/>
                  <a:pt x="4799706" y="5372695"/>
                </a:cubicBezTo>
                <a:lnTo>
                  <a:pt x="4792265" y="5372695"/>
                </a:lnTo>
                <a:lnTo>
                  <a:pt x="4799706" y="5365254"/>
                </a:lnTo>
                <a:cubicBezTo>
                  <a:pt x="4804668" y="5355332"/>
                  <a:pt x="4805907" y="5345410"/>
                  <a:pt x="4803427" y="5335488"/>
                </a:cubicBezTo>
                <a:cubicBezTo>
                  <a:pt x="4800947" y="5325567"/>
                  <a:pt x="4800947" y="5319365"/>
                  <a:pt x="4803427" y="5316885"/>
                </a:cubicBezTo>
                <a:cubicBezTo>
                  <a:pt x="4805907" y="5314404"/>
                  <a:pt x="4807148" y="5310684"/>
                  <a:pt x="4807148" y="5305722"/>
                </a:cubicBezTo>
                <a:lnTo>
                  <a:pt x="4814589" y="5305722"/>
                </a:lnTo>
                <a:cubicBezTo>
                  <a:pt x="4814589" y="5310684"/>
                  <a:pt x="4814589" y="5313164"/>
                  <a:pt x="4814589" y="5313164"/>
                </a:cubicBezTo>
                <a:cubicBezTo>
                  <a:pt x="4814589" y="5313164"/>
                  <a:pt x="4812109" y="5315644"/>
                  <a:pt x="4807148" y="5320605"/>
                </a:cubicBezTo>
                <a:lnTo>
                  <a:pt x="4822031" y="5320605"/>
                </a:lnTo>
                <a:lnTo>
                  <a:pt x="4822031" y="5313164"/>
                </a:lnTo>
                <a:cubicBezTo>
                  <a:pt x="4822031" y="5313164"/>
                  <a:pt x="4822031" y="5310684"/>
                  <a:pt x="4822031" y="5305722"/>
                </a:cubicBezTo>
                <a:cubicBezTo>
                  <a:pt x="4822031" y="5305722"/>
                  <a:pt x="4822031" y="5304482"/>
                  <a:pt x="4822031" y="5302002"/>
                </a:cubicBezTo>
                <a:cubicBezTo>
                  <a:pt x="4822031" y="5299522"/>
                  <a:pt x="4824511" y="5298281"/>
                  <a:pt x="4829472" y="5298281"/>
                </a:cubicBezTo>
                <a:cubicBezTo>
                  <a:pt x="4834433" y="5303242"/>
                  <a:pt x="4836913" y="5303242"/>
                  <a:pt x="4836913" y="5298281"/>
                </a:cubicBezTo>
                <a:cubicBezTo>
                  <a:pt x="4831952" y="5298281"/>
                  <a:pt x="4829472" y="5297041"/>
                  <a:pt x="4829472" y="5294560"/>
                </a:cubicBezTo>
                <a:cubicBezTo>
                  <a:pt x="4829472" y="5292080"/>
                  <a:pt x="4824511" y="5290840"/>
                  <a:pt x="4814589" y="5290840"/>
                </a:cubicBezTo>
                <a:cubicBezTo>
                  <a:pt x="4804668" y="5290840"/>
                  <a:pt x="4799706" y="5293320"/>
                  <a:pt x="4799706" y="5298281"/>
                </a:cubicBezTo>
                <a:cubicBezTo>
                  <a:pt x="4799706" y="5303242"/>
                  <a:pt x="4795986" y="5306963"/>
                  <a:pt x="4788544" y="5309443"/>
                </a:cubicBezTo>
                <a:cubicBezTo>
                  <a:pt x="4781103" y="5311924"/>
                  <a:pt x="4777382" y="5313164"/>
                  <a:pt x="4777382" y="5313164"/>
                </a:cubicBezTo>
                <a:lnTo>
                  <a:pt x="4769941" y="5320605"/>
                </a:lnTo>
                <a:cubicBezTo>
                  <a:pt x="4764980" y="5320605"/>
                  <a:pt x="4762499" y="5320605"/>
                  <a:pt x="4762499" y="5320605"/>
                </a:cubicBezTo>
                <a:cubicBezTo>
                  <a:pt x="4762499" y="5315644"/>
                  <a:pt x="4761259" y="5314404"/>
                  <a:pt x="4758779" y="5316885"/>
                </a:cubicBezTo>
                <a:cubicBezTo>
                  <a:pt x="4756299" y="5319365"/>
                  <a:pt x="4752578" y="5320605"/>
                  <a:pt x="4747616" y="5320605"/>
                </a:cubicBezTo>
                <a:lnTo>
                  <a:pt x="4740175" y="5328047"/>
                </a:lnTo>
                <a:lnTo>
                  <a:pt x="4725292" y="5342929"/>
                </a:lnTo>
                <a:lnTo>
                  <a:pt x="4717851" y="5350371"/>
                </a:lnTo>
                <a:cubicBezTo>
                  <a:pt x="4712890" y="5350371"/>
                  <a:pt x="4709169" y="5352852"/>
                  <a:pt x="4706689" y="5357812"/>
                </a:cubicBezTo>
                <a:cubicBezTo>
                  <a:pt x="4704209" y="5362774"/>
                  <a:pt x="4700488" y="5365254"/>
                  <a:pt x="4695527" y="5365254"/>
                </a:cubicBezTo>
                <a:cubicBezTo>
                  <a:pt x="4690566" y="5365254"/>
                  <a:pt x="4680644" y="5372695"/>
                  <a:pt x="4665761" y="5387578"/>
                </a:cubicBezTo>
                <a:cubicBezTo>
                  <a:pt x="4660800" y="5392539"/>
                  <a:pt x="4655840" y="5397500"/>
                  <a:pt x="4650878" y="5402461"/>
                </a:cubicBezTo>
                <a:cubicBezTo>
                  <a:pt x="4645917" y="5407422"/>
                  <a:pt x="4643437" y="5409902"/>
                  <a:pt x="4643437" y="5409902"/>
                </a:cubicBezTo>
                <a:lnTo>
                  <a:pt x="4643437" y="5417344"/>
                </a:lnTo>
                <a:cubicBezTo>
                  <a:pt x="4643437" y="5417344"/>
                  <a:pt x="4635996" y="5423545"/>
                  <a:pt x="4621113" y="5435947"/>
                </a:cubicBezTo>
                <a:cubicBezTo>
                  <a:pt x="4606230" y="5448350"/>
                  <a:pt x="4600029" y="5455791"/>
                  <a:pt x="4602509" y="5458271"/>
                </a:cubicBezTo>
                <a:cubicBezTo>
                  <a:pt x="4604990" y="5460752"/>
                  <a:pt x="4603750" y="5464473"/>
                  <a:pt x="4598789" y="5469433"/>
                </a:cubicBezTo>
                <a:lnTo>
                  <a:pt x="4591347" y="5461992"/>
                </a:lnTo>
                <a:lnTo>
                  <a:pt x="4576464" y="5469433"/>
                </a:lnTo>
                <a:lnTo>
                  <a:pt x="4576464" y="5476875"/>
                </a:lnTo>
                <a:cubicBezTo>
                  <a:pt x="4581425" y="5476875"/>
                  <a:pt x="4582666" y="5478115"/>
                  <a:pt x="4580185" y="5480595"/>
                </a:cubicBezTo>
                <a:cubicBezTo>
                  <a:pt x="4577705" y="5483076"/>
                  <a:pt x="4573984" y="5486797"/>
                  <a:pt x="4569023" y="5491758"/>
                </a:cubicBezTo>
                <a:cubicBezTo>
                  <a:pt x="4564062" y="5496719"/>
                  <a:pt x="4560341" y="5501680"/>
                  <a:pt x="4557861" y="5506640"/>
                </a:cubicBezTo>
                <a:cubicBezTo>
                  <a:pt x="4555381" y="5511602"/>
                  <a:pt x="4554140" y="5514082"/>
                  <a:pt x="4554140" y="5514082"/>
                </a:cubicBezTo>
                <a:cubicBezTo>
                  <a:pt x="4554140" y="5514082"/>
                  <a:pt x="4551660" y="5516562"/>
                  <a:pt x="4546699" y="5521523"/>
                </a:cubicBezTo>
                <a:cubicBezTo>
                  <a:pt x="4546699" y="5516562"/>
                  <a:pt x="4549179" y="5509121"/>
                  <a:pt x="4554140" y="5499199"/>
                </a:cubicBezTo>
                <a:lnTo>
                  <a:pt x="4561582" y="5484316"/>
                </a:lnTo>
                <a:cubicBezTo>
                  <a:pt x="4561582" y="5484316"/>
                  <a:pt x="4560341" y="5484316"/>
                  <a:pt x="4557861" y="5484316"/>
                </a:cubicBezTo>
                <a:cubicBezTo>
                  <a:pt x="4555381" y="5484316"/>
                  <a:pt x="4554140" y="5483076"/>
                  <a:pt x="4554140" y="5480595"/>
                </a:cubicBezTo>
                <a:cubicBezTo>
                  <a:pt x="4554140" y="5478115"/>
                  <a:pt x="4554140" y="5474395"/>
                  <a:pt x="4554140" y="5469433"/>
                </a:cubicBezTo>
                <a:lnTo>
                  <a:pt x="4546699" y="5469433"/>
                </a:lnTo>
                <a:lnTo>
                  <a:pt x="4546699" y="5461992"/>
                </a:lnTo>
                <a:lnTo>
                  <a:pt x="4524375" y="5454551"/>
                </a:lnTo>
                <a:lnTo>
                  <a:pt x="4509492" y="5461992"/>
                </a:lnTo>
                <a:cubicBezTo>
                  <a:pt x="4504531" y="5461992"/>
                  <a:pt x="4502050" y="5461992"/>
                  <a:pt x="4502050" y="5461992"/>
                </a:cubicBezTo>
                <a:cubicBezTo>
                  <a:pt x="4497089" y="5461992"/>
                  <a:pt x="4490888" y="5464473"/>
                  <a:pt x="4483447" y="5469433"/>
                </a:cubicBezTo>
                <a:cubicBezTo>
                  <a:pt x="4476005" y="5474395"/>
                  <a:pt x="4472285" y="5478115"/>
                  <a:pt x="4472285" y="5480595"/>
                </a:cubicBezTo>
                <a:cubicBezTo>
                  <a:pt x="4472285" y="5483076"/>
                  <a:pt x="4467324" y="5491758"/>
                  <a:pt x="4457402" y="5506640"/>
                </a:cubicBezTo>
                <a:lnTo>
                  <a:pt x="4435078" y="5536406"/>
                </a:lnTo>
                <a:cubicBezTo>
                  <a:pt x="4440039" y="5536406"/>
                  <a:pt x="4442519" y="5536406"/>
                  <a:pt x="4442519" y="5536406"/>
                </a:cubicBezTo>
                <a:cubicBezTo>
                  <a:pt x="4442519" y="5541367"/>
                  <a:pt x="4440039" y="5543847"/>
                  <a:pt x="4435078" y="5543847"/>
                </a:cubicBezTo>
                <a:cubicBezTo>
                  <a:pt x="4430117" y="5543847"/>
                  <a:pt x="4428877" y="5545088"/>
                  <a:pt x="4431357" y="5547568"/>
                </a:cubicBezTo>
                <a:cubicBezTo>
                  <a:pt x="4433837" y="5550049"/>
                  <a:pt x="4435078" y="5551289"/>
                  <a:pt x="4435078" y="5551289"/>
                </a:cubicBezTo>
                <a:lnTo>
                  <a:pt x="4435078" y="5558730"/>
                </a:lnTo>
                <a:cubicBezTo>
                  <a:pt x="4435078" y="5558730"/>
                  <a:pt x="4436318" y="5557490"/>
                  <a:pt x="4438798" y="5555010"/>
                </a:cubicBezTo>
                <a:cubicBezTo>
                  <a:pt x="4441279" y="5552529"/>
                  <a:pt x="4443759" y="5550049"/>
                  <a:pt x="4446240" y="5547568"/>
                </a:cubicBezTo>
                <a:cubicBezTo>
                  <a:pt x="4448720" y="5545088"/>
                  <a:pt x="4451201" y="5542607"/>
                  <a:pt x="4453681" y="5540127"/>
                </a:cubicBezTo>
                <a:cubicBezTo>
                  <a:pt x="4456162" y="5537647"/>
                  <a:pt x="4459882" y="5536406"/>
                  <a:pt x="4464843" y="5536406"/>
                </a:cubicBezTo>
                <a:lnTo>
                  <a:pt x="4472285" y="5536406"/>
                </a:lnTo>
                <a:cubicBezTo>
                  <a:pt x="4477246" y="5546328"/>
                  <a:pt x="4482207" y="5551289"/>
                  <a:pt x="4487168" y="5551289"/>
                </a:cubicBezTo>
                <a:cubicBezTo>
                  <a:pt x="4487168" y="5561211"/>
                  <a:pt x="4492129" y="5563692"/>
                  <a:pt x="4502050" y="5558730"/>
                </a:cubicBezTo>
                <a:cubicBezTo>
                  <a:pt x="4511972" y="5553769"/>
                  <a:pt x="4516933" y="5551289"/>
                  <a:pt x="4516933" y="5551289"/>
                </a:cubicBezTo>
                <a:lnTo>
                  <a:pt x="4524375" y="5603379"/>
                </a:lnTo>
                <a:cubicBezTo>
                  <a:pt x="4524375" y="5628184"/>
                  <a:pt x="4521894" y="5648027"/>
                  <a:pt x="4516933" y="5662910"/>
                </a:cubicBezTo>
                <a:cubicBezTo>
                  <a:pt x="4511972" y="5667871"/>
                  <a:pt x="4509492" y="5672832"/>
                  <a:pt x="4509492" y="5677793"/>
                </a:cubicBezTo>
                <a:cubicBezTo>
                  <a:pt x="4509492" y="5682754"/>
                  <a:pt x="4509492" y="5685234"/>
                  <a:pt x="4509492" y="5685234"/>
                </a:cubicBezTo>
                <a:lnTo>
                  <a:pt x="4509492" y="5692676"/>
                </a:lnTo>
                <a:cubicBezTo>
                  <a:pt x="4504531" y="5692676"/>
                  <a:pt x="4499570" y="5697637"/>
                  <a:pt x="4494609" y="5707558"/>
                </a:cubicBezTo>
                <a:cubicBezTo>
                  <a:pt x="4474765" y="5742285"/>
                  <a:pt x="4459882" y="5759648"/>
                  <a:pt x="4449961" y="5759648"/>
                </a:cubicBezTo>
                <a:cubicBezTo>
                  <a:pt x="4444999" y="5759648"/>
                  <a:pt x="4444999" y="5752207"/>
                  <a:pt x="4449961" y="5737324"/>
                </a:cubicBezTo>
                <a:cubicBezTo>
                  <a:pt x="4464843" y="5692676"/>
                  <a:pt x="4467324" y="5662910"/>
                  <a:pt x="4457402" y="5648027"/>
                </a:cubicBezTo>
                <a:cubicBezTo>
                  <a:pt x="4452441" y="5638106"/>
                  <a:pt x="4444999" y="5635625"/>
                  <a:pt x="4435078" y="5640586"/>
                </a:cubicBezTo>
                <a:cubicBezTo>
                  <a:pt x="4430117" y="5640586"/>
                  <a:pt x="4428877" y="5633144"/>
                  <a:pt x="4431357" y="5618261"/>
                </a:cubicBezTo>
                <a:cubicBezTo>
                  <a:pt x="4433837" y="5603379"/>
                  <a:pt x="4432597" y="5595937"/>
                  <a:pt x="4427636" y="5595937"/>
                </a:cubicBezTo>
                <a:cubicBezTo>
                  <a:pt x="4427636" y="5595937"/>
                  <a:pt x="4426396" y="5595937"/>
                  <a:pt x="4423916" y="5595937"/>
                </a:cubicBezTo>
                <a:cubicBezTo>
                  <a:pt x="4421435" y="5595937"/>
                  <a:pt x="4417715" y="5595937"/>
                  <a:pt x="4412753" y="5595937"/>
                </a:cubicBezTo>
                <a:cubicBezTo>
                  <a:pt x="4407792" y="5590977"/>
                  <a:pt x="4402832" y="5590977"/>
                  <a:pt x="4397871" y="5595937"/>
                </a:cubicBezTo>
                <a:cubicBezTo>
                  <a:pt x="4392910" y="5600899"/>
                  <a:pt x="4390429" y="5600899"/>
                  <a:pt x="4390429" y="5595937"/>
                </a:cubicBezTo>
                <a:cubicBezTo>
                  <a:pt x="4390429" y="5590977"/>
                  <a:pt x="4389189" y="5590977"/>
                  <a:pt x="4386709" y="5595937"/>
                </a:cubicBezTo>
                <a:cubicBezTo>
                  <a:pt x="4384228" y="5600899"/>
                  <a:pt x="4382988" y="5603379"/>
                  <a:pt x="4382988" y="5603379"/>
                </a:cubicBezTo>
                <a:cubicBezTo>
                  <a:pt x="4382988" y="5603379"/>
                  <a:pt x="4385468" y="5603379"/>
                  <a:pt x="4390429" y="5603379"/>
                </a:cubicBezTo>
                <a:cubicBezTo>
                  <a:pt x="4395390" y="5603379"/>
                  <a:pt x="4397871" y="5605859"/>
                  <a:pt x="4397871" y="5610820"/>
                </a:cubicBezTo>
                <a:lnTo>
                  <a:pt x="4390429" y="5610820"/>
                </a:lnTo>
                <a:cubicBezTo>
                  <a:pt x="4390429" y="5610820"/>
                  <a:pt x="4390429" y="5613301"/>
                  <a:pt x="4390429" y="5618261"/>
                </a:cubicBezTo>
                <a:cubicBezTo>
                  <a:pt x="4390429" y="5623223"/>
                  <a:pt x="4387949" y="5625703"/>
                  <a:pt x="4382988" y="5625703"/>
                </a:cubicBezTo>
                <a:cubicBezTo>
                  <a:pt x="4378027" y="5620742"/>
                  <a:pt x="4373066" y="5618261"/>
                  <a:pt x="4368105" y="5618261"/>
                </a:cubicBezTo>
                <a:lnTo>
                  <a:pt x="4360664" y="5640586"/>
                </a:lnTo>
                <a:cubicBezTo>
                  <a:pt x="4355703" y="5645547"/>
                  <a:pt x="4353222" y="5650508"/>
                  <a:pt x="4353222" y="5655469"/>
                </a:cubicBezTo>
                <a:lnTo>
                  <a:pt x="4345781" y="5662910"/>
                </a:lnTo>
                <a:cubicBezTo>
                  <a:pt x="4345781" y="5667871"/>
                  <a:pt x="4347021" y="5670351"/>
                  <a:pt x="4349502" y="5670351"/>
                </a:cubicBezTo>
                <a:cubicBezTo>
                  <a:pt x="4351982" y="5670351"/>
                  <a:pt x="4355703" y="5670351"/>
                  <a:pt x="4360664" y="5670351"/>
                </a:cubicBezTo>
                <a:lnTo>
                  <a:pt x="4368105" y="5670351"/>
                </a:lnTo>
                <a:cubicBezTo>
                  <a:pt x="4368105" y="5675313"/>
                  <a:pt x="4366865" y="5677793"/>
                  <a:pt x="4364384" y="5677793"/>
                </a:cubicBezTo>
                <a:cubicBezTo>
                  <a:pt x="4361904" y="5677793"/>
                  <a:pt x="4358183" y="5677793"/>
                  <a:pt x="4353222" y="5677793"/>
                </a:cubicBezTo>
                <a:lnTo>
                  <a:pt x="4338339" y="5685234"/>
                </a:lnTo>
                <a:cubicBezTo>
                  <a:pt x="4343300" y="5690195"/>
                  <a:pt x="4343300" y="5692676"/>
                  <a:pt x="4338339" y="5692676"/>
                </a:cubicBezTo>
                <a:cubicBezTo>
                  <a:pt x="4338339" y="5692676"/>
                  <a:pt x="4338339" y="5695156"/>
                  <a:pt x="4338339" y="5700117"/>
                </a:cubicBezTo>
                <a:cubicBezTo>
                  <a:pt x="4338339" y="5705078"/>
                  <a:pt x="4335859" y="5710039"/>
                  <a:pt x="4330898" y="5715000"/>
                </a:cubicBezTo>
                <a:cubicBezTo>
                  <a:pt x="4325937" y="5719961"/>
                  <a:pt x="4323457" y="5724922"/>
                  <a:pt x="4323457" y="5729883"/>
                </a:cubicBezTo>
                <a:cubicBezTo>
                  <a:pt x="4323457" y="5729883"/>
                  <a:pt x="4323457" y="5731123"/>
                  <a:pt x="4323457" y="5733603"/>
                </a:cubicBezTo>
                <a:cubicBezTo>
                  <a:pt x="4323457" y="5736084"/>
                  <a:pt x="4320976" y="5737324"/>
                  <a:pt x="4316015" y="5737324"/>
                </a:cubicBezTo>
                <a:lnTo>
                  <a:pt x="4316015" y="5767090"/>
                </a:lnTo>
                <a:lnTo>
                  <a:pt x="4308574" y="5781972"/>
                </a:lnTo>
                <a:lnTo>
                  <a:pt x="4323457" y="5759648"/>
                </a:lnTo>
                <a:cubicBezTo>
                  <a:pt x="4333378" y="5739805"/>
                  <a:pt x="4340820" y="5729883"/>
                  <a:pt x="4345781" y="5729883"/>
                </a:cubicBezTo>
                <a:lnTo>
                  <a:pt x="4345781" y="5759648"/>
                </a:lnTo>
                <a:lnTo>
                  <a:pt x="4338339" y="5774531"/>
                </a:lnTo>
                <a:lnTo>
                  <a:pt x="4330898" y="5781972"/>
                </a:lnTo>
                <a:lnTo>
                  <a:pt x="4308574" y="5811738"/>
                </a:lnTo>
                <a:cubicBezTo>
                  <a:pt x="4313535" y="5816699"/>
                  <a:pt x="4316015" y="5819179"/>
                  <a:pt x="4316015" y="5819179"/>
                </a:cubicBezTo>
                <a:cubicBezTo>
                  <a:pt x="4320976" y="5819179"/>
                  <a:pt x="4318496" y="5826621"/>
                  <a:pt x="4308574" y="5841504"/>
                </a:cubicBezTo>
                <a:lnTo>
                  <a:pt x="4301132" y="5878711"/>
                </a:lnTo>
                <a:cubicBezTo>
                  <a:pt x="4301132" y="5878711"/>
                  <a:pt x="4301132" y="5881191"/>
                  <a:pt x="4301132" y="5886152"/>
                </a:cubicBezTo>
                <a:cubicBezTo>
                  <a:pt x="4296171" y="5886152"/>
                  <a:pt x="4293691" y="5888633"/>
                  <a:pt x="4293691" y="5893594"/>
                </a:cubicBezTo>
                <a:lnTo>
                  <a:pt x="4278808" y="5878711"/>
                </a:lnTo>
                <a:cubicBezTo>
                  <a:pt x="4278808" y="5863828"/>
                  <a:pt x="4273847" y="5861348"/>
                  <a:pt x="4263925" y="5871269"/>
                </a:cubicBezTo>
                <a:cubicBezTo>
                  <a:pt x="4254004" y="5876231"/>
                  <a:pt x="4246562" y="5883672"/>
                  <a:pt x="4241601" y="5893594"/>
                </a:cubicBezTo>
                <a:cubicBezTo>
                  <a:pt x="4236640" y="5898555"/>
                  <a:pt x="4231679" y="5908476"/>
                  <a:pt x="4226718" y="5923359"/>
                </a:cubicBezTo>
                <a:cubicBezTo>
                  <a:pt x="4221757" y="5938242"/>
                  <a:pt x="4219277" y="5948164"/>
                  <a:pt x="4219277" y="5953125"/>
                </a:cubicBezTo>
                <a:lnTo>
                  <a:pt x="4219277" y="5960566"/>
                </a:lnTo>
                <a:cubicBezTo>
                  <a:pt x="4219277" y="5965527"/>
                  <a:pt x="4219277" y="5968008"/>
                  <a:pt x="4219277" y="5968008"/>
                </a:cubicBezTo>
                <a:lnTo>
                  <a:pt x="4226718" y="5960566"/>
                </a:lnTo>
                <a:lnTo>
                  <a:pt x="4241601" y="5945683"/>
                </a:lnTo>
                <a:cubicBezTo>
                  <a:pt x="4241601" y="5950644"/>
                  <a:pt x="4241601" y="5953125"/>
                  <a:pt x="4241601" y="5953125"/>
                </a:cubicBezTo>
                <a:lnTo>
                  <a:pt x="4241601" y="5975449"/>
                </a:lnTo>
                <a:lnTo>
                  <a:pt x="4249043" y="5968008"/>
                </a:lnTo>
                <a:cubicBezTo>
                  <a:pt x="4249043" y="5963047"/>
                  <a:pt x="4249043" y="5960566"/>
                  <a:pt x="4249043" y="5960566"/>
                </a:cubicBezTo>
                <a:cubicBezTo>
                  <a:pt x="4249043" y="5960566"/>
                  <a:pt x="4251523" y="5963047"/>
                  <a:pt x="4256484" y="5968008"/>
                </a:cubicBezTo>
                <a:cubicBezTo>
                  <a:pt x="4256484" y="5972968"/>
                  <a:pt x="4255244" y="5976689"/>
                  <a:pt x="4252763" y="5979170"/>
                </a:cubicBezTo>
                <a:cubicBezTo>
                  <a:pt x="4250283" y="5981650"/>
                  <a:pt x="4249043" y="5982890"/>
                  <a:pt x="4249043" y="5982890"/>
                </a:cubicBezTo>
                <a:lnTo>
                  <a:pt x="4241601" y="5997773"/>
                </a:lnTo>
                <a:lnTo>
                  <a:pt x="4234160" y="6005215"/>
                </a:lnTo>
                <a:lnTo>
                  <a:pt x="4226718" y="6020097"/>
                </a:lnTo>
                <a:cubicBezTo>
                  <a:pt x="4211836" y="6039942"/>
                  <a:pt x="4201914" y="6049863"/>
                  <a:pt x="4196953" y="6049863"/>
                </a:cubicBezTo>
                <a:cubicBezTo>
                  <a:pt x="4191992" y="6049863"/>
                  <a:pt x="4194472" y="6037461"/>
                  <a:pt x="4204394" y="6012656"/>
                </a:cubicBezTo>
                <a:cubicBezTo>
                  <a:pt x="4204394" y="6007695"/>
                  <a:pt x="4203154" y="6005215"/>
                  <a:pt x="4200673" y="6005215"/>
                </a:cubicBezTo>
                <a:cubicBezTo>
                  <a:pt x="4198193" y="6005215"/>
                  <a:pt x="4196953" y="6005215"/>
                  <a:pt x="4196953" y="6005215"/>
                </a:cubicBezTo>
                <a:cubicBezTo>
                  <a:pt x="4196953" y="6005215"/>
                  <a:pt x="4195712" y="6008935"/>
                  <a:pt x="4193232" y="6016377"/>
                </a:cubicBezTo>
                <a:cubicBezTo>
                  <a:pt x="4190752" y="6023818"/>
                  <a:pt x="4188271" y="6027539"/>
                  <a:pt x="4185791" y="6027539"/>
                </a:cubicBezTo>
                <a:cubicBezTo>
                  <a:pt x="4183310" y="6027539"/>
                  <a:pt x="4182070" y="6032500"/>
                  <a:pt x="4182070" y="6042422"/>
                </a:cubicBezTo>
                <a:lnTo>
                  <a:pt x="4174628" y="6064746"/>
                </a:lnTo>
                <a:cubicBezTo>
                  <a:pt x="4169667" y="6059785"/>
                  <a:pt x="4167187" y="6057304"/>
                  <a:pt x="4167187" y="6057304"/>
                </a:cubicBezTo>
                <a:cubicBezTo>
                  <a:pt x="4167187" y="6057304"/>
                  <a:pt x="4167187" y="6052344"/>
                  <a:pt x="4167187" y="6042422"/>
                </a:cubicBezTo>
                <a:cubicBezTo>
                  <a:pt x="4167187" y="6032500"/>
                  <a:pt x="4167187" y="6027539"/>
                  <a:pt x="4167187" y="6027539"/>
                </a:cubicBezTo>
                <a:cubicBezTo>
                  <a:pt x="4167187" y="6027539"/>
                  <a:pt x="4164707" y="6027539"/>
                  <a:pt x="4159746" y="6027539"/>
                </a:cubicBezTo>
                <a:cubicBezTo>
                  <a:pt x="4154785" y="6027539"/>
                  <a:pt x="4152304" y="6030019"/>
                  <a:pt x="4152304" y="6034980"/>
                </a:cubicBezTo>
                <a:cubicBezTo>
                  <a:pt x="4152304" y="6034980"/>
                  <a:pt x="4152304" y="6037461"/>
                  <a:pt x="4152304" y="6042422"/>
                </a:cubicBezTo>
                <a:lnTo>
                  <a:pt x="4152304" y="6079629"/>
                </a:lnTo>
                <a:lnTo>
                  <a:pt x="4159746" y="6087070"/>
                </a:lnTo>
                <a:lnTo>
                  <a:pt x="4167187" y="6094511"/>
                </a:lnTo>
                <a:lnTo>
                  <a:pt x="4159746" y="6116836"/>
                </a:lnTo>
                <a:lnTo>
                  <a:pt x="4167187" y="6139160"/>
                </a:lnTo>
                <a:cubicBezTo>
                  <a:pt x="4167187" y="6144121"/>
                  <a:pt x="4165947" y="6149082"/>
                  <a:pt x="4163466" y="6154043"/>
                </a:cubicBezTo>
                <a:cubicBezTo>
                  <a:pt x="4160986" y="6159003"/>
                  <a:pt x="4160986" y="6162724"/>
                  <a:pt x="4163466" y="6165205"/>
                </a:cubicBezTo>
                <a:cubicBezTo>
                  <a:pt x="4165947" y="6167685"/>
                  <a:pt x="4164707" y="6168926"/>
                  <a:pt x="4159746" y="6168926"/>
                </a:cubicBezTo>
                <a:cubicBezTo>
                  <a:pt x="4159746" y="6168926"/>
                  <a:pt x="4159746" y="6166445"/>
                  <a:pt x="4159746" y="6161484"/>
                </a:cubicBezTo>
                <a:cubicBezTo>
                  <a:pt x="4154785" y="6146601"/>
                  <a:pt x="4152304" y="6136679"/>
                  <a:pt x="4152304" y="6131719"/>
                </a:cubicBezTo>
                <a:lnTo>
                  <a:pt x="4144863" y="6139160"/>
                </a:lnTo>
                <a:lnTo>
                  <a:pt x="4137421" y="6154043"/>
                </a:lnTo>
                <a:lnTo>
                  <a:pt x="4129980" y="6139160"/>
                </a:lnTo>
                <a:lnTo>
                  <a:pt x="4115097" y="6146601"/>
                </a:lnTo>
                <a:cubicBezTo>
                  <a:pt x="4120058" y="6151562"/>
                  <a:pt x="4120058" y="6156523"/>
                  <a:pt x="4115097" y="6161484"/>
                </a:cubicBezTo>
                <a:cubicBezTo>
                  <a:pt x="4110136" y="6161484"/>
                  <a:pt x="4105175" y="6170166"/>
                  <a:pt x="4100214" y="6187529"/>
                </a:cubicBezTo>
                <a:cubicBezTo>
                  <a:pt x="4095253" y="6204893"/>
                  <a:pt x="4094013" y="6213574"/>
                  <a:pt x="4096494" y="6213574"/>
                </a:cubicBezTo>
                <a:cubicBezTo>
                  <a:pt x="4098974" y="6213574"/>
                  <a:pt x="4097734" y="6223496"/>
                  <a:pt x="4092773" y="6243340"/>
                </a:cubicBezTo>
                <a:cubicBezTo>
                  <a:pt x="4087812" y="6258222"/>
                  <a:pt x="4085332" y="6271865"/>
                  <a:pt x="4085332" y="6284267"/>
                </a:cubicBezTo>
                <a:cubicBezTo>
                  <a:pt x="4085332" y="6296670"/>
                  <a:pt x="4087812" y="6310312"/>
                  <a:pt x="4092773" y="6325195"/>
                </a:cubicBezTo>
                <a:cubicBezTo>
                  <a:pt x="4087812" y="6330156"/>
                  <a:pt x="4082851" y="6335117"/>
                  <a:pt x="4077890" y="6340078"/>
                </a:cubicBezTo>
                <a:cubicBezTo>
                  <a:pt x="4063007" y="6325195"/>
                  <a:pt x="4055566" y="6312793"/>
                  <a:pt x="4055566" y="6302871"/>
                </a:cubicBezTo>
                <a:cubicBezTo>
                  <a:pt x="4055566" y="6287988"/>
                  <a:pt x="4050605" y="6278066"/>
                  <a:pt x="4040683" y="6273105"/>
                </a:cubicBezTo>
                <a:cubicBezTo>
                  <a:pt x="4035722" y="6273105"/>
                  <a:pt x="4033242" y="6268144"/>
                  <a:pt x="4033242" y="6258222"/>
                </a:cubicBezTo>
                <a:cubicBezTo>
                  <a:pt x="4033242" y="6243340"/>
                  <a:pt x="4028281" y="6240860"/>
                  <a:pt x="4018359" y="6250781"/>
                </a:cubicBezTo>
                <a:lnTo>
                  <a:pt x="4013575" y="6274700"/>
                </a:lnTo>
                <a:lnTo>
                  <a:pt x="4018359" y="6273105"/>
                </a:lnTo>
                <a:cubicBezTo>
                  <a:pt x="4018359" y="6280546"/>
                  <a:pt x="4016964" y="6283802"/>
                  <a:pt x="4014173" y="6282872"/>
                </a:cubicBezTo>
                <a:lnTo>
                  <a:pt x="4012220" y="6281477"/>
                </a:lnTo>
                <a:lnTo>
                  <a:pt x="4010918" y="6287988"/>
                </a:lnTo>
                <a:cubicBezTo>
                  <a:pt x="4010918" y="6292949"/>
                  <a:pt x="4013398" y="6292949"/>
                  <a:pt x="4018359" y="6287988"/>
                </a:cubicBezTo>
                <a:lnTo>
                  <a:pt x="4018359" y="6295429"/>
                </a:lnTo>
                <a:cubicBezTo>
                  <a:pt x="4018359" y="6300391"/>
                  <a:pt x="4018359" y="6304111"/>
                  <a:pt x="4018359" y="6306591"/>
                </a:cubicBezTo>
                <a:cubicBezTo>
                  <a:pt x="4018359" y="6309072"/>
                  <a:pt x="4018359" y="6312793"/>
                  <a:pt x="4018359" y="6317753"/>
                </a:cubicBezTo>
                <a:lnTo>
                  <a:pt x="4010918" y="6325195"/>
                </a:lnTo>
                <a:cubicBezTo>
                  <a:pt x="4005956" y="6325195"/>
                  <a:pt x="4003476" y="6323955"/>
                  <a:pt x="4003476" y="6321474"/>
                </a:cubicBezTo>
                <a:cubicBezTo>
                  <a:pt x="4003476" y="6318994"/>
                  <a:pt x="4003476" y="6312793"/>
                  <a:pt x="4003476" y="6302871"/>
                </a:cubicBezTo>
                <a:lnTo>
                  <a:pt x="4003476" y="6280546"/>
                </a:lnTo>
                <a:lnTo>
                  <a:pt x="3988593" y="6287988"/>
                </a:lnTo>
                <a:cubicBezTo>
                  <a:pt x="3988593" y="6292949"/>
                  <a:pt x="3986113" y="6297910"/>
                  <a:pt x="3981152" y="6302871"/>
                </a:cubicBezTo>
                <a:cubicBezTo>
                  <a:pt x="3976191" y="6307831"/>
                  <a:pt x="3971230" y="6310312"/>
                  <a:pt x="3966269" y="6310312"/>
                </a:cubicBezTo>
                <a:cubicBezTo>
                  <a:pt x="3966269" y="6310312"/>
                  <a:pt x="3966269" y="6311553"/>
                  <a:pt x="3966269" y="6314033"/>
                </a:cubicBezTo>
                <a:cubicBezTo>
                  <a:pt x="3966269" y="6316513"/>
                  <a:pt x="3966269" y="6320234"/>
                  <a:pt x="3966269" y="6325195"/>
                </a:cubicBezTo>
                <a:lnTo>
                  <a:pt x="3973710" y="6332636"/>
                </a:lnTo>
                <a:cubicBezTo>
                  <a:pt x="3978671" y="6332636"/>
                  <a:pt x="3979911" y="6335117"/>
                  <a:pt x="3977431" y="6340078"/>
                </a:cubicBezTo>
                <a:cubicBezTo>
                  <a:pt x="3974951" y="6345038"/>
                  <a:pt x="3973710" y="6350000"/>
                  <a:pt x="3973710" y="6354960"/>
                </a:cubicBezTo>
                <a:lnTo>
                  <a:pt x="3981152" y="6362402"/>
                </a:lnTo>
                <a:cubicBezTo>
                  <a:pt x="3981152" y="6382245"/>
                  <a:pt x="3976191" y="6387207"/>
                  <a:pt x="3966269" y="6377285"/>
                </a:cubicBezTo>
                <a:cubicBezTo>
                  <a:pt x="3956347" y="6372324"/>
                  <a:pt x="3952627" y="6366123"/>
                  <a:pt x="3955107" y="6358681"/>
                </a:cubicBezTo>
                <a:cubicBezTo>
                  <a:pt x="3957587" y="6351240"/>
                  <a:pt x="3958828" y="6345038"/>
                  <a:pt x="3958828" y="6340078"/>
                </a:cubicBezTo>
                <a:cubicBezTo>
                  <a:pt x="3958828" y="6335117"/>
                  <a:pt x="3957587" y="6331396"/>
                  <a:pt x="3955107" y="6328916"/>
                </a:cubicBezTo>
                <a:cubicBezTo>
                  <a:pt x="3952627" y="6326435"/>
                  <a:pt x="3951386" y="6317753"/>
                  <a:pt x="3951386" y="6302871"/>
                </a:cubicBezTo>
                <a:cubicBezTo>
                  <a:pt x="3951386" y="6297910"/>
                  <a:pt x="3951386" y="6294189"/>
                  <a:pt x="3951386" y="6291708"/>
                </a:cubicBezTo>
                <a:cubicBezTo>
                  <a:pt x="3951386" y="6289228"/>
                  <a:pt x="3948906" y="6287988"/>
                  <a:pt x="3943945" y="6287988"/>
                </a:cubicBezTo>
                <a:lnTo>
                  <a:pt x="3936503" y="6287988"/>
                </a:lnTo>
                <a:lnTo>
                  <a:pt x="3929062" y="6332636"/>
                </a:lnTo>
                <a:lnTo>
                  <a:pt x="3921621" y="6340078"/>
                </a:lnTo>
                <a:cubicBezTo>
                  <a:pt x="3921621" y="6335117"/>
                  <a:pt x="3921621" y="6331396"/>
                  <a:pt x="3921621" y="6328916"/>
                </a:cubicBezTo>
                <a:cubicBezTo>
                  <a:pt x="3921621" y="6326435"/>
                  <a:pt x="3921621" y="6325195"/>
                  <a:pt x="3921621" y="6325195"/>
                </a:cubicBezTo>
                <a:cubicBezTo>
                  <a:pt x="3921621" y="6320234"/>
                  <a:pt x="3921621" y="6315273"/>
                  <a:pt x="3921621" y="6310312"/>
                </a:cubicBezTo>
                <a:cubicBezTo>
                  <a:pt x="3921621" y="6310312"/>
                  <a:pt x="3921621" y="6307831"/>
                  <a:pt x="3921621" y="6302871"/>
                </a:cubicBezTo>
                <a:lnTo>
                  <a:pt x="3921621" y="6295429"/>
                </a:lnTo>
                <a:cubicBezTo>
                  <a:pt x="3906738" y="6300391"/>
                  <a:pt x="3901777" y="6305351"/>
                  <a:pt x="3906738" y="6310312"/>
                </a:cubicBezTo>
                <a:cubicBezTo>
                  <a:pt x="3906738" y="6315273"/>
                  <a:pt x="3905497" y="6317753"/>
                  <a:pt x="3903017" y="6317753"/>
                </a:cubicBezTo>
                <a:cubicBezTo>
                  <a:pt x="3900537" y="6317753"/>
                  <a:pt x="3900537" y="6320234"/>
                  <a:pt x="3903017" y="6325195"/>
                </a:cubicBezTo>
                <a:cubicBezTo>
                  <a:pt x="3905497" y="6330156"/>
                  <a:pt x="3906738" y="6332636"/>
                  <a:pt x="3906738" y="6332636"/>
                </a:cubicBezTo>
                <a:cubicBezTo>
                  <a:pt x="3911699" y="6332636"/>
                  <a:pt x="3914179" y="6332636"/>
                  <a:pt x="3914179" y="6332636"/>
                </a:cubicBezTo>
                <a:cubicBezTo>
                  <a:pt x="3914179" y="6332636"/>
                  <a:pt x="3914179" y="6335117"/>
                  <a:pt x="3914179" y="6340078"/>
                </a:cubicBezTo>
                <a:cubicBezTo>
                  <a:pt x="3914179" y="6350000"/>
                  <a:pt x="3914179" y="6354960"/>
                  <a:pt x="3914179" y="6354960"/>
                </a:cubicBezTo>
                <a:lnTo>
                  <a:pt x="3906738" y="6354960"/>
                </a:lnTo>
                <a:cubicBezTo>
                  <a:pt x="3901777" y="6350000"/>
                  <a:pt x="3899296" y="6347519"/>
                  <a:pt x="3899296" y="6347519"/>
                </a:cubicBezTo>
                <a:lnTo>
                  <a:pt x="3891855" y="6347519"/>
                </a:lnTo>
                <a:lnTo>
                  <a:pt x="3884414" y="6340078"/>
                </a:lnTo>
                <a:cubicBezTo>
                  <a:pt x="3884414" y="6350000"/>
                  <a:pt x="3885654" y="6358681"/>
                  <a:pt x="3888134" y="6366123"/>
                </a:cubicBezTo>
                <a:cubicBezTo>
                  <a:pt x="3890615" y="6373564"/>
                  <a:pt x="3894335" y="6377285"/>
                  <a:pt x="3899296" y="6377285"/>
                </a:cubicBezTo>
                <a:lnTo>
                  <a:pt x="3904877" y="6375424"/>
                </a:lnTo>
                <a:lnTo>
                  <a:pt x="3903017" y="6381005"/>
                </a:lnTo>
                <a:cubicBezTo>
                  <a:pt x="3900537" y="6388447"/>
                  <a:pt x="3896816" y="6392167"/>
                  <a:pt x="3891855" y="6392167"/>
                </a:cubicBezTo>
                <a:cubicBezTo>
                  <a:pt x="3886894" y="6392167"/>
                  <a:pt x="3881933" y="6389687"/>
                  <a:pt x="3876972" y="6384726"/>
                </a:cubicBezTo>
                <a:cubicBezTo>
                  <a:pt x="3881933" y="6394648"/>
                  <a:pt x="3884414" y="6403330"/>
                  <a:pt x="3884414" y="6410771"/>
                </a:cubicBezTo>
                <a:cubicBezTo>
                  <a:pt x="3884414" y="6418212"/>
                  <a:pt x="3881933" y="6421933"/>
                  <a:pt x="3876972" y="6421933"/>
                </a:cubicBezTo>
                <a:cubicBezTo>
                  <a:pt x="3872011" y="6426894"/>
                  <a:pt x="3869531" y="6430615"/>
                  <a:pt x="3869531" y="6433095"/>
                </a:cubicBezTo>
                <a:cubicBezTo>
                  <a:pt x="3869531" y="6435576"/>
                  <a:pt x="3869531" y="6436816"/>
                  <a:pt x="3869531" y="6436816"/>
                </a:cubicBezTo>
                <a:cubicBezTo>
                  <a:pt x="3869531" y="6436816"/>
                  <a:pt x="3865810" y="6439297"/>
                  <a:pt x="3858369" y="6444257"/>
                </a:cubicBezTo>
                <a:cubicBezTo>
                  <a:pt x="3850927" y="6449219"/>
                  <a:pt x="3847206" y="6452939"/>
                  <a:pt x="3847206" y="6455419"/>
                </a:cubicBezTo>
                <a:cubicBezTo>
                  <a:pt x="3847206" y="6457900"/>
                  <a:pt x="3845966" y="6460381"/>
                  <a:pt x="3843486" y="6462861"/>
                </a:cubicBezTo>
                <a:cubicBezTo>
                  <a:pt x="3841005" y="6465341"/>
                  <a:pt x="3839765" y="6471543"/>
                  <a:pt x="3839765" y="6481464"/>
                </a:cubicBezTo>
                <a:cubicBezTo>
                  <a:pt x="3839765" y="6491386"/>
                  <a:pt x="3838525" y="6496347"/>
                  <a:pt x="3836044" y="6496347"/>
                </a:cubicBezTo>
                <a:cubicBezTo>
                  <a:pt x="3833564" y="6496347"/>
                  <a:pt x="3829843" y="6502549"/>
                  <a:pt x="3824882" y="6514951"/>
                </a:cubicBezTo>
                <a:cubicBezTo>
                  <a:pt x="3819921" y="6527353"/>
                  <a:pt x="3816201" y="6532314"/>
                  <a:pt x="3813720" y="6529833"/>
                </a:cubicBezTo>
                <a:cubicBezTo>
                  <a:pt x="3811240" y="6527353"/>
                  <a:pt x="3809999" y="6529833"/>
                  <a:pt x="3809999" y="6537275"/>
                </a:cubicBezTo>
                <a:cubicBezTo>
                  <a:pt x="3809999" y="6544716"/>
                  <a:pt x="3813720" y="6549678"/>
                  <a:pt x="3821162" y="6552158"/>
                </a:cubicBezTo>
                <a:cubicBezTo>
                  <a:pt x="3828603" y="6554638"/>
                  <a:pt x="3832324" y="6553398"/>
                  <a:pt x="3832324" y="6548437"/>
                </a:cubicBezTo>
                <a:lnTo>
                  <a:pt x="3832324" y="6555878"/>
                </a:lnTo>
                <a:cubicBezTo>
                  <a:pt x="3832324" y="6560840"/>
                  <a:pt x="3828603" y="6563320"/>
                  <a:pt x="3821162" y="6563320"/>
                </a:cubicBezTo>
                <a:cubicBezTo>
                  <a:pt x="3813720" y="6563320"/>
                  <a:pt x="3807519" y="6560840"/>
                  <a:pt x="3802558" y="6555878"/>
                </a:cubicBezTo>
                <a:cubicBezTo>
                  <a:pt x="3802558" y="6555878"/>
                  <a:pt x="3800078" y="6555878"/>
                  <a:pt x="3795117" y="6555878"/>
                </a:cubicBezTo>
                <a:lnTo>
                  <a:pt x="3780234" y="6555878"/>
                </a:lnTo>
                <a:cubicBezTo>
                  <a:pt x="3770312" y="6545957"/>
                  <a:pt x="3762871" y="6545957"/>
                  <a:pt x="3757910" y="6555878"/>
                </a:cubicBezTo>
                <a:cubicBezTo>
                  <a:pt x="3757910" y="6560840"/>
                  <a:pt x="3760390" y="6568281"/>
                  <a:pt x="3765351" y="6578203"/>
                </a:cubicBezTo>
                <a:cubicBezTo>
                  <a:pt x="3765351" y="6593085"/>
                  <a:pt x="3764111" y="6601767"/>
                  <a:pt x="3761630" y="6604248"/>
                </a:cubicBezTo>
                <a:cubicBezTo>
                  <a:pt x="3759150" y="6606728"/>
                  <a:pt x="3752949" y="6607968"/>
                  <a:pt x="3743027" y="6607968"/>
                </a:cubicBezTo>
                <a:cubicBezTo>
                  <a:pt x="3738066" y="6607968"/>
                  <a:pt x="3731865" y="6605488"/>
                  <a:pt x="3724423" y="6600527"/>
                </a:cubicBezTo>
                <a:cubicBezTo>
                  <a:pt x="3716982" y="6595566"/>
                  <a:pt x="3710781" y="6594326"/>
                  <a:pt x="3705820" y="6596806"/>
                </a:cubicBezTo>
                <a:cubicBezTo>
                  <a:pt x="3700859" y="6599287"/>
                  <a:pt x="3695898" y="6598047"/>
                  <a:pt x="3690937" y="6593085"/>
                </a:cubicBezTo>
                <a:cubicBezTo>
                  <a:pt x="3681015" y="6578203"/>
                  <a:pt x="3676054" y="6580683"/>
                  <a:pt x="3676054" y="6600527"/>
                </a:cubicBezTo>
                <a:cubicBezTo>
                  <a:pt x="3676054" y="6600527"/>
                  <a:pt x="3676054" y="6603008"/>
                  <a:pt x="3676054" y="6607968"/>
                </a:cubicBezTo>
                <a:cubicBezTo>
                  <a:pt x="3676054" y="6612930"/>
                  <a:pt x="3676054" y="6615410"/>
                  <a:pt x="3676054" y="6615410"/>
                </a:cubicBezTo>
                <a:lnTo>
                  <a:pt x="3676054" y="6622851"/>
                </a:lnTo>
                <a:cubicBezTo>
                  <a:pt x="3681015" y="6627812"/>
                  <a:pt x="3678535" y="6632773"/>
                  <a:pt x="3668613" y="6637734"/>
                </a:cubicBezTo>
                <a:lnTo>
                  <a:pt x="3661171" y="6645175"/>
                </a:lnTo>
                <a:cubicBezTo>
                  <a:pt x="3661171" y="6640215"/>
                  <a:pt x="3658691" y="6635254"/>
                  <a:pt x="3653730" y="6630292"/>
                </a:cubicBezTo>
                <a:cubicBezTo>
                  <a:pt x="3648769" y="6625332"/>
                  <a:pt x="3646289" y="6621611"/>
                  <a:pt x="3646289" y="6619130"/>
                </a:cubicBezTo>
                <a:cubicBezTo>
                  <a:pt x="3646289" y="6616650"/>
                  <a:pt x="3646289" y="6612930"/>
                  <a:pt x="3646289" y="6607968"/>
                </a:cubicBezTo>
                <a:cubicBezTo>
                  <a:pt x="3651249" y="6603008"/>
                  <a:pt x="3651249" y="6600527"/>
                  <a:pt x="3646289" y="6600527"/>
                </a:cubicBezTo>
                <a:cubicBezTo>
                  <a:pt x="3636367" y="6600527"/>
                  <a:pt x="3631406" y="6607968"/>
                  <a:pt x="3631406" y="6622851"/>
                </a:cubicBezTo>
                <a:cubicBezTo>
                  <a:pt x="3631406" y="6632773"/>
                  <a:pt x="3630166" y="6637734"/>
                  <a:pt x="3627685" y="6637734"/>
                </a:cubicBezTo>
                <a:cubicBezTo>
                  <a:pt x="3625204" y="6637734"/>
                  <a:pt x="3619004" y="6632773"/>
                  <a:pt x="3609082" y="6622851"/>
                </a:cubicBezTo>
                <a:cubicBezTo>
                  <a:pt x="3594199" y="6612930"/>
                  <a:pt x="3594199" y="6598047"/>
                  <a:pt x="3609082" y="6578203"/>
                </a:cubicBezTo>
                <a:lnTo>
                  <a:pt x="3616523" y="6570761"/>
                </a:lnTo>
                <a:lnTo>
                  <a:pt x="3609082" y="6548437"/>
                </a:lnTo>
                <a:cubicBezTo>
                  <a:pt x="3604121" y="6543476"/>
                  <a:pt x="3601640" y="6537275"/>
                  <a:pt x="3601640" y="6529833"/>
                </a:cubicBezTo>
                <a:cubicBezTo>
                  <a:pt x="3601640" y="6522392"/>
                  <a:pt x="3604121" y="6516191"/>
                  <a:pt x="3609082" y="6511230"/>
                </a:cubicBezTo>
                <a:cubicBezTo>
                  <a:pt x="3609082" y="6506269"/>
                  <a:pt x="3609082" y="6503789"/>
                  <a:pt x="3609082" y="6503789"/>
                </a:cubicBezTo>
                <a:cubicBezTo>
                  <a:pt x="3609082" y="6503789"/>
                  <a:pt x="3607841" y="6502549"/>
                  <a:pt x="3605361" y="6500068"/>
                </a:cubicBezTo>
                <a:cubicBezTo>
                  <a:pt x="3602880" y="6497588"/>
                  <a:pt x="3601640" y="6495107"/>
                  <a:pt x="3601640" y="6492626"/>
                </a:cubicBezTo>
                <a:cubicBezTo>
                  <a:pt x="3601640" y="6490146"/>
                  <a:pt x="3601640" y="6488906"/>
                  <a:pt x="3601640" y="6488906"/>
                </a:cubicBezTo>
                <a:cubicBezTo>
                  <a:pt x="3606601" y="6488906"/>
                  <a:pt x="3611562" y="6488906"/>
                  <a:pt x="3616523" y="6488906"/>
                </a:cubicBezTo>
                <a:lnTo>
                  <a:pt x="3623964" y="6481464"/>
                </a:lnTo>
                <a:cubicBezTo>
                  <a:pt x="3623964" y="6456660"/>
                  <a:pt x="3628925" y="6444257"/>
                  <a:pt x="3638847" y="6444257"/>
                </a:cubicBezTo>
                <a:cubicBezTo>
                  <a:pt x="3643808" y="6444257"/>
                  <a:pt x="3646289" y="6446738"/>
                  <a:pt x="3646289" y="6451699"/>
                </a:cubicBezTo>
                <a:cubicBezTo>
                  <a:pt x="3646289" y="6456660"/>
                  <a:pt x="3646289" y="6459140"/>
                  <a:pt x="3646289" y="6459140"/>
                </a:cubicBezTo>
                <a:lnTo>
                  <a:pt x="3638847" y="6481464"/>
                </a:lnTo>
                <a:cubicBezTo>
                  <a:pt x="3638847" y="6481464"/>
                  <a:pt x="3641328" y="6478984"/>
                  <a:pt x="3646289" y="6474023"/>
                </a:cubicBezTo>
                <a:cubicBezTo>
                  <a:pt x="3651249" y="6469062"/>
                  <a:pt x="3654970" y="6466582"/>
                  <a:pt x="3657451" y="6466582"/>
                </a:cubicBezTo>
                <a:cubicBezTo>
                  <a:pt x="3659931" y="6466582"/>
                  <a:pt x="3658691" y="6470302"/>
                  <a:pt x="3653730" y="6477744"/>
                </a:cubicBezTo>
                <a:cubicBezTo>
                  <a:pt x="3648769" y="6485185"/>
                  <a:pt x="3648769" y="6488906"/>
                  <a:pt x="3653730" y="6488906"/>
                </a:cubicBezTo>
                <a:cubicBezTo>
                  <a:pt x="3658691" y="6488906"/>
                  <a:pt x="3658691" y="6492626"/>
                  <a:pt x="3653730" y="6500068"/>
                </a:cubicBezTo>
                <a:cubicBezTo>
                  <a:pt x="3648769" y="6507509"/>
                  <a:pt x="3646289" y="6511230"/>
                  <a:pt x="3646289" y="6511230"/>
                </a:cubicBezTo>
                <a:cubicBezTo>
                  <a:pt x="3656211" y="6521152"/>
                  <a:pt x="3666132" y="6513711"/>
                  <a:pt x="3676054" y="6488906"/>
                </a:cubicBezTo>
                <a:lnTo>
                  <a:pt x="3698378" y="6459140"/>
                </a:lnTo>
                <a:cubicBezTo>
                  <a:pt x="3698378" y="6459140"/>
                  <a:pt x="3694658" y="6466582"/>
                  <a:pt x="3687216" y="6481464"/>
                </a:cubicBezTo>
                <a:cubicBezTo>
                  <a:pt x="3679775" y="6496347"/>
                  <a:pt x="3674814" y="6506269"/>
                  <a:pt x="3672333" y="6511230"/>
                </a:cubicBezTo>
                <a:cubicBezTo>
                  <a:pt x="3669853" y="6516191"/>
                  <a:pt x="3668613" y="6518671"/>
                  <a:pt x="3668613" y="6518671"/>
                </a:cubicBezTo>
                <a:lnTo>
                  <a:pt x="3676054" y="6518671"/>
                </a:lnTo>
                <a:lnTo>
                  <a:pt x="3683496" y="6503789"/>
                </a:lnTo>
                <a:lnTo>
                  <a:pt x="3683496" y="6526113"/>
                </a:lnTo>
                <a:cubicBezTo>
                  <a:pt x="3678535" y="6536035"/>
                  <a:pt x="3677294" y="6539756"/>
                  <a:pt x="3679775" y="6537275"/>
                </a:cubicBezTo>
                <a:cubicBezTo>
                  <a:pt x="3682256" y="6534795"/>
                  <a:pt x="3684736" y="6536035"/>
                  <a:pt x="3687216" y="6540996"/>
                </a:cubicBezTo>
                <a:cubicBezTo>
                  <a:pt x="3689697" y="6545957"/>
                  <a:pt x="3687216" y="6550918"/>
                  <a:pt x="3679775" y="6555878"/>
                </a:cubicBezTo>
                <a:cubicBezTo>
                  <a:pt x="3672333" y="6560840"/>
                  <a:pt x="3671093" y="6565800"/>
                  <a:pt x="3676054" y="6570761"/>
                </a:cubicBezTo>
                <a:lnTo>
                  <a:pt x="3690937" y="6570761"/>
                </a:lnTo>
                <a:cubicBezTo>
                  <a:pt x="3695898" y="6565800"/>
                  <a:pt x="3698378" y="6560840"/>
                  <a:pt x="3698378" y="6555878"/>
                </a:cubicBezTo>
                <a:lnTo>
                  <a:pt x="3705820" y="6540996"/>
                </a:lnTo>
                <a:cubicBezTo>
                  <a:pt x="3715742" y="6516191"/>
                  <a:pt x="3715742" y="6498828"/>
                  <a:pt x="3705820" y="6488906"/>
                </a:cubicBezTo>
                <a:cubicBezTo>
                  <a:pt x="3700859" y="6483945"/>
                  <a:pt x="3698378" y="6481464"/>
                  <a:pt x="3698378" y="6481464"/>
                </a:cubicBezTo>
                <a:cubicBezTo>
                  <a:pt x="3698378" y="6481464"/>
                  <a:pt x="3700859" y="6478984"/>
                  <a:pt x="3705820" y="6474023"/>
                </a:cubicBezTo>
                <a:lnTo>
                  <a:pt x="3713261" y="6466582"/>
                </a:lnTo>
                <a:cubicBezTo>
                  <a:pt x="3713261" y="6471543"/>
                  <a:pt x="3712021" y="6474023"/>
                  <a:pt x="3709540" y="6474023"/>
                </a:cubicBezTo>
                <a:cubicBezTo>
                  <a:pt x="3707060" y="6474023"/>
                  <a:pt x="3705820" y="6476504"/>
                  <a:pt x="3705820" y="6481464"/>
                </a:cubicBezTo>
                <a:cubicBezTo>
                  <a:pt x="3705820" y="6486426"/>
                  <a:pt x="3707060" y="6490146"/>
                  <a:pt x="3709540" y="6492626"/>
                </a:cubicBezTo>
                <a:cubicBezTo>
                  <a:pt x="3712021" y="6495107"/>
                  <a:pt x="3713261" y="6498828"/>
                  <a:pt x="3713261" y="6503789"/>
                </a:cubicBezTo>
                <a:cubicBezTo>
                  <a:pt x="3713261" y="6508750"/>
                  <a:pt x="3716982" y="6511230"/>
                  <a:pt x="3724423" y="6511230"/>
                </a:cubicBezTo>
                <a:cubicBezTo>
                  <a:pt x="3731865" y="6511230"/>
                  <a:pt x="3733105" y="6513711"/>
                  <a:pt x="3728144" y="6518671"/>
                </a:cubicBezTo>
                <a:lnTo>
                  <a:pt x="3735585" y="6526113"/>
                </a:lnTo>
                <a:lnTo>
                  <a:pt x="3735585" y="6518671"/>
                </a:lnTo>
                <a:lnTo>
                  <a:pt x="3743027" y="6503789"/>
                </a:lnTo>
                <a:cubicBezTo>
                  <a:pt x="3757910" y="6498828"/>
                  <a:pt x="3760390" y="6493867"/>
                  <a:pt x="3750468" y="6488906"/>
                </a:cubicBezTo>
                <a:cubicBezTo>
                  <a:pt x="3745507" y="6488906"/>
                  <a:pt x="3743027" y="6486426"/>
                  <a:pt x="3743027" y="6481464"/>
                </a:cubicBezTo>
                <a:cubicBezTo>
                  <a:pt x="3743027" y="6476504"/>
                  <a:pt x="3740546" y="6474023"/>
                  <a:pt x="3735585" y="6474023"/>
                </a:cubicBezTo>
                <a:cubicBezTo>
                  <a:pt x="3740546" y="6474023"/>
                  <a:pt x="3743027" y="6474023"/>
                  <a:pt x="3743027" y="6474023"/>
                </a:cubicBezTo>
                <a:lnTo>
                  <a:pt x="3765351" y="6474023"/>
                </a:lnTo>
                <a:cubicBezTo>
                  <a:pt x="3770312" y="6469062"/>
                  <a:pt x="3772792" y="6465341"/>
                  <a:pt x="3772792" y="6462861"/>
                </a:cubicBezTo>
                <a:cubicBezTo>
                  <a:pt x="3772792" y="6460381"/>
                  <a:pt x="3775273" y="6459140"/>
                  <a:pt x="3780234" y="6459140"/>
                </a:cubicBezTo>
                <a:lnTo>
                  <a:pt x="3780234" y="6444257"/>
                </a:lnTo>
                <a:cubicBezTo>
                  <a:pt x="3780234" y="6439297"/>
                  <a:pt x="3777753" y="6439297"/>
                  <a:pt x="3772792" y="6444257"/>
                </a:cubicBezTo>
                <a:lnTo>
                  <a:pt x="3765351" y="6429375"/>
                </a:lnTo>
                <a:cubicBezTo>
                  <a:pt x="3770312" y="6429375"/>
                  <a:pt x="3772792" y="6426894"/>
                  <a:pt x="3772792" y="6421933"/>
                </a:cubicBezTo>
                <a:cubicBezTo>
                  <a:pt x="3767831" y="6412012"/>
                  <a:pt x="3770312" y="6397129"/>
                  <a:pt x="3780234" y="6377285"/>
                </a:cubicBezTo>
                <a:cubicBezTo>
                  <a:pt x="3795117" y="6357441"/>
                  <a:pt x="3797597" y="6345038"/>
                  <a:pt x="3787675" y="6340078"/>
                </a:cubicBezTo>
                <a:cubicBezTo>
                  <a:pt x="3782714" y="6335117"/>
                  <a:pt x="3780234" y="6332636"/>
                  <a:pt x="3780234" y="6332636"/>
                </a:cubicBezTo>
                <a:cubicBezTo>
                  <a:pt x="3780234" y="6327675"/>
                  <a:pt x="3777753" y="6327675"/>
                  <a:pt x="3772792" y="6332636"/>
                </a:cubicBezTo>
                <a:lnTo>
                  <a:pt x="3765351" y="6332636"/>
                </a:lnTo>
                <a:cubicBezTo>
                  <a:pt x="3760390" y="6337598"/>
                  <a:pt x="3757910" y="6340078"/>
                  <a:pt x="3757910" y="6340078"/>
                </a:cubicBezTo>
                <a:cubicBezTo>
                  <a:pt x="3752949" y="6345038"/>
                  <a:pt x="3750468" y="6347519"/>
                  <a:pt x="3750468" y="6347519"/>
                </a:cubicBezTo>
                <a:lnTo>
                  <a:pt x="3743027" y="6362402"/>
                </a:lnTo>
                <a:cubicBezTo>
                  <a:pt x="3743027" y="6367363"/>
                  <a:pt x="3743027" y="6372324"/>
                  <a:pt x="3743027" y="6377285"/>
                </a:cubicBezTo>
                <a:lnTo>
                  <a:pt x="3743027" y="6407050"/>
                </a:lnTo>
                <a:lnTo>
                  <a:pt x="3728144" y="6407050"/>
                </a:lnTo>
                <a:lnTo>
                  <a:pt x="3728144" y="6414492"/>
                </a:lnTo>
                <a:lnTo>
                  <a:pt x="3720703" y="6421933"/>
                </a:lnTo>
                <a:cubicBezTo>
                  <a:pt x="3715742" y="6402090"/>
                  <a:pt x="3715742" y="6392167"/>
                  <a:pt x="3720703" y="6392167"/>
                </a:cubicBezTo>
                <a:lnTo>
                  <a:pt x="3728144" y="6377285"/>
                </a:lnTo>
                <a:cubicBezTo>
                  <a:pt x="3728144" y="6372324"/>
                  <a:pt x="3728144" y="6369843"/>
                  <a:pt x="3728144" y="6369843"/>
                </a:cubicBezTo>
                <a:cubicBezTo>
                  <a:pt x="3728144" y="6369843"/>
                  <a:pt x="3730624" y="6369843"/>
                  <a:pt x="3735585" y="6369843"/>
                </a:cubicBezTo>
                <a:cubicBezTo>
                  <a:pt x="3735585" y="6364883"/>
                  <a:pt x="3734345" y="6362402"/>
                  <a:pt x="3731865" y="6362402"/>
                </a:cubicBezTo>
                <a:cubicBezTo>
                  <a:pt x="3729384" y="6362402"/>
                  <a:pt x="3728144" y="6363642"/>
                  <a:pt x="3728144" y="6366123"/>
                </a:cubicBezTo>
                <a:cubicBezTo>
                  <a:pt x="3728144" y="6368603"/>
                  <a:pt x="3726904" y="6371084"/>
                  <a:pt x="3724423" y="6373564"/>
                </a:cubicBezTo>
                <a:cubicBezTo>
                  <a:pt x="3721943" y="6376045"/>
                  <a:pt x="3720703" y="6377285"/>
                  <a:pt x="3720703" y="6377285"/>
                </a:cubicBezTo>
                <a:cubicBezTo>
                  <a:pt x="3715742" y="6382245"/>
                  <a:pt x="3713261" y="6384726"/>
                  <a:pt x="3713261" y="6384726"/>
                </a:cubicBezTo>
                <a:lnTo>
                  <a:pt x="3713261" y="6369843"/>
                </a:lnTo>
                <a:lnTo>
                  <a:pt x="3705820" y="6347519"/>
                </a:lnTo>
                <a:lnTo>
                  <a:pt x="3690937" y="6332636"/>
                </a:lnTo>
                <a:lnTo>
                  <a:pt x="3676054" y="6325195"/>
                </a:lnTo>
                <a:lnTo>
                  <a:pt x="3668613" y="6332636"/>
                </a:lnTo>
                <a:cubicBezTo>
                  <a:pt x="3668613" y="6332636"/>
                  <a:pt x="3672333" y="6332636"/>
                  <a:pt x="3679775" y="6332636"/>
                </a:cubicBezTo>
                <a:cubicBezTo>
                  <a:pt x="3687216" y="6332636"/>
                  <a:pt x="3689697" y="6336357"/>
                  <a:pt x="3687216" y="6343798"/>
                </a:cubicBezTo>
                <a:cubicBezTo>
                  <a:pt x="3684736" y="6351240"/>
                  <a:pt x="3688456" y="6354960"/>
                  <a:pt x="3698378" y="6354960"/>
                </a:cubicBezTo>
                <a:lnTo>
                  <a:pt x="3705820" y="6347519"/>
                </a:lnTo>
                <a:lnTo>
                  <a:pt x="3698378" y="6362402"/>
                </a:lnTo>
                <a:lnTo>
                  <a:pt x="3690937" y="6384726"/>
                </a:lnTo>
                <a:cubicBezTo>
                  <a:pt x="3690937" y="6384726"/>
                  <a:pt x="3688456" y="6389687"/>
                  <a:pt x="3683496" y="6399609"/>
                </a:cubicBezTo>
                <a:cubicBezTo>
                  <a:pt x="3678535" y="6399609"/>
                  <a:pt x="3676054" y="6402090"/>
                  <a:pt x="3676054" y="6407050"/>
                </a:cubicBezTo>
                <a:lnTo>
                  <a:pt x="3668613" y="6414492"/>
                </a:lnTo>
                <a:lnTo>
                  <a:pt x="3661171" y="6414492"/>
                </a:lnTo>
                <a:cubicBezTo>
                  <a:pt x="3666132" y="6419453"/>
                  <a:pt x="3666132" y="6424414"/>
                  <a:pt x="3661171" y="6429375"/>
                </a:cubicBezTo>
                <a:cubicBezTo>
                  <a:pt x="3656211" y="6434336"/>
                  <a:pt x="3651249" y="6436816"/>
                  <a:pt x="3646289" y="6436816"/>
                </a:cubicBezTo>
                <a:cubicBezTo>
                  <a:pt x="3641328" y="6436816"/>
                  <a:pt x="3638847" y="6436816"/>
                  <a:pt x="3638847" y="6436816"/>
                </a:cubicBezTo>
                <a:cubicBezTo>
                  <a:pt x="3638847" y="6436816"/>
                  <a:pt x="3638847" y="6431855"/>
                  <a:pt x="3638847" y="6421933"/>
                </a:cubicBezTo>
                <a:cubicBezTo>
                  <a:pt x="3638847" y="6421933"/>
                  <a:pt x="3638847" y="6419453"/>
                  <a:pt x="3638847" y="6414492"/>
                </a:cubicBezTo>
                <a:cubicBezTo>
                  <a:pt x="3638847" y="6409531"/>
                  <a:pt x="3638847" y="6407050"/>
                  <a:pt x="3638847" y="6407050"/>
                </a:cubicBezTo>
                <a:cubicBezTo>
                  <a:pt x="3633886" y="6407050"/>
                  <a:pt x="3631406" y="6403330"/>
                  <a:pt x="3631406" y="6395888"/>
                </a:cubicBezTo>
                <a:cubicBezTo>
                  <a:pt x="3631406" y="6388447"/>
                  <a:pt x="3633886" y="6384726"/>
                  <a:pt x="3638847" y="6384726"/>
                </a:cubicBezTo>
                <a:cubicBezTo>
                  <a:pt x="3643808" y="6384726"/>
                  <a:pt x="3646289" y="6382245"/>
                  <a:pt x="3646289" y="6377285"/>
                </a:cubicBezTo>
                <a:cubicBezTo>
                  <a:pt x="3641328" y="6352480"/>
                  <a:pt x="3643808" y="6340078"/>
                  <a:pt x="3653730" y="6340078"/>
                </a:cubicBezTo>
                <a:lnTo>
                  <a:pt x="3661171" y="6340078"/>
                </a:lnTo>
                <a:cubicBezTo>
                  <a:pt x="3661171" y="6335117"/>
                  <a:pt x="3661171" y="6331396"/>
                  <a:pt x="3661171" y="6328916"/>
                </a:cubicBezTo>
                <a:cubicBezTo>
                  <a:pt x="3661171" y="6326435"/>
                  <a:pt x="3663652" y="6325195"/>
                  <a:pt x="3668613" y="6325195"/>
                </a:cubicBezTo>
                <a:lnTo>
                  <a:pt x="3661171" y="6325195"/>
                </a:lnTo>
                <a:lnTo>
                  <a:pt x="3646289" y="6340078"/>
                </a:lnTo>
                <a:lnTo>
                  <a:pt x="3653730" y="6325195"/>
                </a:lnTo>
                <a:cubicBezTo>
                  <a:pt x="3653730" y="6315273"/>
                  <a:pt x="3654970" y="6309072"/>
                  <a:pt x="3657451" y="6306591"/>
                </a:cubicBezTo>
                <a:cubicBezTo>
                  <a:pt x="3659931" y="6304111"/>
                  <a:pt x="3661171" y="6300391"/>
                  <a:pt x="3661171" y="6295429"/>
                </a:cubicBezTo>
                <a:cubicBezTo>
                  <a:pt x="3661171" y="6275586"/>
                  <a:pt x="3663652" y="6263183"/>
                  <a:pt x="3668613" y="6258222"/>
                </a:cubicBezTo>
                <a:lnTo>
                  <a:pt x="3668613" y="6287988"/>
                </a:lnTo>
                <a:cubicBezTo>
                  <a:pt x="3668613" y="6287988"/>
                  <a:pt x="3668613" y="6290468"/>
                  <a:pt x="3668613" y="6295429"/>
                </a:cubicBezTo>
                <a:cubicBezTo>
                  <a:pt x="3668613" y="6300391"/>
                  <a:pt x="3668613" y="6302871"/>
                  <a:pt x="3668613" y="6302871"/>
                </a:cubicBezTo>
                <a:lnTo>
                  <a:pt x="3676054" y="6302871"/>
                </a:lnTo>
                <a:cubicBezTo>
                  <a:pt x="3681015" y="6302871"/>
                  <a:pt x="3682256" y="6304111"/>
                  <a:pt x="3679775" y="6306591"/>
                </a:cubicBezTo>
                <a:cubicBezTo>
                  <a:pt x="3677294" y="6309072"/>
                  <a:pt x="3678535" y="6310312"/>
                  <a:pt x="3683496" y="6310312"/>
                </a:cubicBezTo>
                <a:cubicBezTo>
                  <a:pt x="3688456" y="6310312"/>
                  <a:pt x="3690937" y="6312793"/>
                  <a:pt x="3690937" y="6317753"/>
                </a:cubicBezTo>
                <a:cubicBezTo>
                  <a:pt x="3690937" y="6322715"/>
                  <a:pt x="3694658" y="6323955"/>
                  <a:pt x="3702099" y="6321474"/>
                </a:cubicBezTo>
                <a:cubicBezTo>
                  <a:pt x="3709540" y="6318994"/>
                  <a:pt x="3713261" y="6317753"/>
                  <a:pt x="3713261" y="6317753"/>
                </a:cubicBezTo>
                <a:lnTo>
                  <a:pt x="3713261" y="6310312"/>
                </a:lnTo>
                <a:lnTo>
                  <a:pt x="3713261" y="6302871"/>
                </a:lnTo>
                <a:cubicBezTo>
                  <a:pt x="3718222" y="6302871"/>
                  <a:pt x="3720703" y="6305351"/>
                  <a:pt x="3720703" y="6310312"/>
                </a:cubicBezTo>
                <a:cubicBezTo>
                  <a:pt x="3720703" y="6310312"/>
                  <a:pt x="3723183" y="6309072"/>
                  <a:pt x="3728144" y="6306591"/>
                </a:cubicBezTo>
                <a:cubicBezTo>
                  <a:pt x="3733105" y="6304111"/>
                  <a:pt x="3738066" y="6300391"/>
                  <a:pt x="3743027" y="6295429"/>
                </a:cubicBezTo>
                <a:cubicBezTo>
                  <a:pt x="3747988" y="6290468"/>
                  <a:pt x="3751709" y="6286748"/>
                  <a:pt x="3754189" y="6284267"/>
                </a:cubicBezTo>
                <a:cubicBezTo>
                  <a:pt x="3756669" y="6281787"/>
                  <a:pt x="3757910" y="6280546"/>
                  <a:pt x="3757910" y="6280546"/>
                </a:cubicBezTo>
                <a:cubicBezTo>
                  <a:pt x="3757910" y="6280546"/>
                  <a:pt x="3755429" y="6276826"/>
                  <a:pt x="3750468" y="6269385"/>
                </a:cubicBezTo>
                <a:cubicBezTo>
                  <a:pt x="3745507" y="6261943"/>
                  <a:pt x="3741786" y="6260703"/>
                  <a:pt x="3739306" y="6265664"/>
                </a:cubicBezTo>
                <a:cubicBezTo>
                  <a:pt x="3736826" y="6270625"/>
                  <a:pt x="3730624" y="6273105"/>
                  <a:pt x="3720703" y="6273105"/>
                </a:cubicBezTo>
                <a:lnTo>
                  <a:pt x="3728144" y="6258222"/>
                </a:lnTo>
                <a:cubicBezTo>
                  <a:pt x="3733105" y="6253262"/>
                  <a:pt x="3735585" y="6248300"/>
                  <a:pt x="3735585" y="6243340"/>
                </a:cubicBezTo>
                <a:cubicBezTo>
                  <a:pt x="3735585" y="6243340"/>
                  <a:pt x="3736826" y="6242100"/>
                  <a:pt x="3739306" y="6239619"/>
                </a:cubicBezTo>
                <a:cubicBezTo>
                  <a:pt x="3741786" y="6237138"/>
                  <a:pt x="3745507" y="6235898"/>
                  <a:pt x="3750468" y="6235898"/>
                </a:cubicBezTo>
                <a:cubicBezTo>
                  <a:pt x="3755429" y="6230937"/>
                  <a:pt x="3757910" y="6225976"/>
                  <a:pt x="3757910" y="6221015"/>
                </a:cubicBezTo>
                <a:cubicBezTo>
                  <a:pt x="3757910" y="6216055"/>
                  <a:pt x="3757910" y="6212334"/>
                  <a:pt x="3757910" y="6209853"/>
                </a:cubicBezTo>
                <a:cubicBezTo>
                  <a:pt x="3757910" y="6207373"/>
                  <a:pt x="3757910" y="6203652"/>
                  <a:pt x="3757910" y="6198691"/>
                </a:cubicBezTo>
                <a:cubicBezTo>
                  <a:pt x="3762871" y="6198691"/>
                  <a:pt x="3765351" y="6196211"/>
                  <a:pt x="3765351" y="6191250"/>
                </a:cubicBezTo>
                <a:lnTo>
                  <a:pt x="3765351" y="6161484"/>
                </a:lnTo>
                <a:cubicBezTo>
                  <a:pt x="3770312" y="6161484"/>
                  <a:pt x="3767831" y="6154043"/>
                  <a:pt x="3757910" y="6139160"/>
                </a:cubicBezTo>
                <a:lnTo>
                  <a:pt x="3750468" y="6131719"/>
                </a:lnTo>
                <a:cubicBezTo>
                  <a:pt x="3755429" y="6131719"/>
                  <a:pt x="3757910" y="6131719"/>
                  <a:pt x="3757910" y="6131719"/>
                </a:cubicBezTo>
                <a:cubicBezTo>
                  <a:pt x="3757910" y="6131719"/>
                  <a:pt x="3759150" y="6132959"/>
                  <a:pt x="3761630" y="6135439"/>
                </a:cubicBezTo>
                <a:cubicBezTo>
                  <a:pt x="3764111" y="6137920"/>
                  <a:pt x="3767831" y="6139160"/>
                  <a:pt x="3772792" y="6139160"/>
                </a:cubicBezTo>
                <a:lnTo>
                  <a:pt x="3772792" y="6154043"/>
                </a:lnTo>
                <a:lnTo>
                  <a:pt x="3780234" y="6161484"/>
                </a:lnTo>
                <a:cubicBezTo>
                  <a:pt x="3785195" y="6156523"/>
                  <a:pt x="3790156" y="6154043"/>
                  <a:pt x="3795117" y="6154043"/>
                </a:cubicBezTo>
                <a:cubicBezTo>
                  <a:pt x="3800078" y="6154043"/>
                  <a:pt x="3802558" y="6152803"/>
                  <a:pt x="3802558" y="6150322"/>
                </a:cubicBezTo>
                <a:cubicBezTo>
                  <a:pt x="3802558" y="6147841"/>
                  <a:pt x="3802558" y="6144121"/>
                  <a:pt x="3802558" y="6139160"/>
                </a:cubicBezTo>
                <a:cubicBezTo>
                  <a:pt x="3802558" y="6124277"/>
                  <a:pt x="3797597" y="6124277"/>
                  <a:pt x="3787675" y="6139160"/>
                </a:cubicBezTo>
                <a:lnTo>
                  <a:pt x="3780234" y="6139160"/>
                </a:lnTo>
                <a:cubicBezTo>
                  <a:pt x="3780234" y="6134199"/>
                  <a:pt x="3777753" y="6131719"/>
                  <a:pt x="3772792" y="6131719"/>
                </a:cubicBezTo>
                <a:lnTo>
                  <a:pt x="3802558" y="6116836"/>
                </a:lnTo>
                <a:cubicBezTo>
                  <a:pt x="3807519" y="6116836"/>
                  <a:pt x="3809999" y="6115596"/>
                  <a:pt x="3809999" y="6113115"/>
                </a:cubicBezTo>
                <a:cubicBezTo>
                  <a:pt x="3809999" y="6110634"/>
                  <a:pt x="3809999" y="6108154"/>
                  <a:pt x="3809999" y="6105674"/>
                </a:cubicBezTo>
                <a:cubicBezTo>
                  <a:pt x="3809999" y="6103193"/>
                  <a:pt x="3811240" y="6101953"/>
                  <a:pt x="3813720" y="6101953"/>
                </a:cubicBezTo>
                <a:cubicBezTo>
                  <a:pt x="3816201" y="6101953"/>
                  <a:pt x="3817441" y="6099472"/>
                  <a:pt x="3817441" y="6094511"/>
                </a:cubicBezTo>
                <a:cubicBezTo>
                  <a:pt x="3822402" y="6094511"/>
                  <a:pt x="3823642" y="6096992"/>
                  <a:pt x="3821162" y="6101953"/>
                </a:cubicBezTo>
                <a:cubicBezTo>
                  <a:pt x="3818681" y="6106914"/>
                  <a:pt x="3819921" y="6111875"/>
                  <a:pt x="3824882" y="6116836"/>
                </a:cubicBezTo>
                <a:cubicBezTo>
                  <a:pt x="3829843" y="6116836"/>
                  <a:pt x="3832324" y="6114355"/>
                  <a:pt x="3832324" y="6109394"/>
                </a:cubicBezTo>
                <a:cubicBezTo>
                  <a:pt x="3837285" y="6104434"/>
                  <a:pt x="3839765" y="6101953"/>
                  <a:pt x="3839765" y="6101953"/>
                </a:cubicBezTo>
                <a:cubicBezTo>
                  <a:pt x="3839765" y="6092031"/>
                  <a:pt x="3847206" y="6089551"/>
                  <a:pt x="3862089" y="6094511"/>
                </a:cubicBezTo>
                <a:cubicBezTo>
                  <a:pt x="3867050" y="6094511"/>
                  <a:pt x="3868290" y="6095752"/>
                  <a:pt x="3865810" y="6098232"/>
                </a:cubicBezTo>
                <a:cubicBezTo>
                  <a:pt x="3863330" y="6100713"/>
                  <a:pt x="3859609" y="6101953"/>
                  <a:pt x="3854648" y="6101953"/>
                </a:cubicBezTo>
                <a:cubicBezTo>
                  <a:pt x="3849687" y="6101953"/>
                  <a:pt x="3849687" y="6104434"/>
                  <a:pt x="3854648" y="6109394"/>
                </a:cubicBezTo>
                <a:lnTo>
                  <a:pt x="3847206" y="6116836"/>
                </a:lnTo>
                <a:cubicBezTo>
                  <a:pt x="3837285" y="6116836"/>
                  <a:pt x="3834804" y="6119316"/>
                  <a:pt x="3839765" y="6124277"/>
                </a:cubicBezTo>
                <a:cubicBezTo>
                  <a:pt x="3839765" y="6129238"/>
                  <a:pt x="3838525" y="6132959"/>
                  <a:pt x="3836044" y="6135439"/>
                </a:cubicBezTo>
                <a:cubicBezTo>
                  <a:pt x="3833564" y="6137920"/>
                  <a:pt x="3832324" y="6141641"/>
                  <a:pt x="3832324" y="6146601"/>
                </a:cubicBezTo>
                <a:cubicBezTo>
                  <a:pt x="3827363" y="6161484"/>
                  <a:pt x="3826123" y="6168926"/>
                  <a:pt x="3828603" y="6168926"/>
                </a:cubicBezTo>
                <a:cubicBezTo>
                  <a:pt x="3831083" y="6168926"/>
                  <a:pt x="3829843" y="6171406"/>
                  <a:pt x="3824882" y="6176367"/>
                </a:cubicBezTo>
                <a:lnTo>
                  <a:pt x="3824882" y="6183808"/>
                </a:lnTo>
                <a:lnTo>
                  <a:pt x="3824882" y="6191250"/>
                </a:lnTo>
                <a:cubicBezTo>
                  <a:pt x="3824882" y="6196211"/>
                  <a:pt x="3822402" y="6201172"/>
                  <a:pt x="3817441" y="6206133"/>
                </a:cubicBezTo>
                <a:lnTo>
                  <a:pt x="3809999" y="6221015"/>
                </a:lnTo>
                <a:lnTo>
                  <a:pt x="3813897" y="6236607"/>
                </a:lnTo>
                <a:lnTo>
                  <a:pt x="3809999" y="6235898"/>
                </a:lnTo>
                <a:lnTo>
                  <a:pt x="3802558" y="6243340"/>
                </a:lnTo>
                <a:lnTo>
                  <a:pt x="3795117" y="6250781"/>
                </a:lnTo>
                <a:lnTo>
                  <a:pt x="3787675" y="6258222"/>
                </a:lnTo>
                <a:cubicBezTo>
                  <a:pt x="3787675" y="6258222"/>
                  <a:pt x="3790156" y="6258222"/>
                  <a:pt x="3795117" y="6258222"/>
                </a:cubicBezTo>
                <a:cubicBezTo>
                  <a:pt x="3800078" y="6258222"/>
                  <a:pt x="3802558" y="6255742"/>
                  <a:pt x="3802558" y="6250781"/>
                </a:cubicBezTo>
                <a:cubicBezTo>
                  <a:pt x="3806279" y="6248301"/>
                  <a:pt x="3809224" y="6246130"/>
                  <a:pt x="3811395" y="6244270"/>
                </a:cubicBezTo>
                <a:lnTo>
                  <a:pt x="3814853" y="6240428"/>
                </a:lnTo>
                <a:lnTo>
                  <a:pt x="3816614" y="6247474"/>
                </a:lnTo>
                <a:lnTo>
                  <a:pt x="3824882" y="6243340"/>
                </a:lnTo>
                <a:cubicBezTo>
                  <a:pt x="3824882" y="6243340"/>
                  <a:pt x="3826123" y="6242100"/>
                  <a:pt x="3828603" y="6239619"/>
                </a:cubicBezTo>
                <a:cubicBezTo>
                  <a:pt x="3831083" y="6237138"/>
                  <a:pt x="3834804" y="6233418"/>
                  <a:pt x="3839765" y="6228457"/>
                </a:cubicBezTo>
                <a:cubicBezTo>
                  <a:pt x="3844726" y="6223496"/>
                  <a:pt x="3847206" y="6218535"/>
                  <a:pt x="3847206" y="6213574"/>
                </a:cubicBezTo>
                <a:cubicBezTo>
                  <a:pt x="3847206" y="6208613"/>
                  <a:pt x="3847206" y="6204893"/>
                  <a:pt x="3847206" y="6202412"/>
                </a:cubicBezTo>
                <a:cubicBezTo>
                  <a:pt x="3847206" y="6199931"/>
                  <a:pt x="3847206" y="6196211"/>
                  <a:pt x="3847206" y="6191250"/>
                </a:cubicBezTo>
                <a:cubicBezTo>
                  <a:pt x="3852168" y="6186289"/>
                  <a:pt x="3852168" y="6182568"/>
                  <a:pt x="3847206" y="6180088"/>
                </a:cubicBezTo>
                <a:cubicBezTo>
                  <a:pt x="3842245" y="6177607"/>
                  <a:pt x="3842245" y="6171406"/>
                  <a:pt x="3847206" y="6161484"/>
                </a:cubicBezTo>
                <a:lnTo>
                  <a:pt x="3854648" y="6139160"/>
                </a:lnTo>
                <a:cubicBezTo>
                  <a:pt x="3859609" y="6139160"/>
                  <a:pt x="3860849" y="6141641"/>
                  <a:pt x="3858369" y="6146601"/>
                </a:cubicBezTo>
                <a:cubicBezTo>
                  <a:pt x="3855888" y="6151562"/>
                  <a:pt x="3854648" y="6156523"/>
                  <a:pt x="3854648" y="6161484"/>
                </a:cubicBezTo>
                <a:cubicBezTo>
                  <a:pt x="3854648" y="6166445"/>
                  <a:pt x="3857128" y="6168926"/>
                  <a:pt x="3862089" y="6168926"/>
                </a:cubicBezTo>
                <a:lnTo>
                  <a:pt x="3869531" y="6154043"/>
                </a:lnTo>
                <a:cubicBezTo>
                  <a:pt x="3869531" y="6154043"/>
                  <a:pt x="3870771" y="6152803"/>
                  <a:pt x="3873251" y="6150322"/>
                </a:cubicBezTo>
                <a:cubicBezTo>
                  <a:pt x="3875732" y="6147841"/>
                  <a:pt x="3876972" y="6146601"/>
                  <a:pt x="3876972" y="6146601"/>
                </a:cubicBezTo>
                <a:cubicBezTo>
                  <a:pt x="3881933" y="6141641"/>
                  <a:pt x="3884414" y="6135439"/>
                  <a:pt x="3884414" y="6127998"/>
                </a:cubicBezTo>
                <a:cubicBezTo>
                  <a:pt x="3884414" y="6120556"/>
                  <a:pt x="3883173" y="6115596"/>
                  <a:pt x="3880693" y="6113115"/>
                </a:cubicBezTo>
                <a:cubicBezTo>
                  <a:pt x="3878212" y="6110634"/>
                  <a:pt x="3876972" y="6106914"/>
                  <a:pt x="3876972" y="6101953"/>
                </a:cubicBezTo>
                <a:lnTo>
                  <a:pt x="3862089" y="6087070"/>
                </a:lnTo>
                <a:lnTo>
                  <a:pt x="3862089" y="6072187"/>
                </a:lnTo>
                <a:lnTo>
                  <a:pt x="3868704" y="6072187"/>
                </a:lnTo>
                <a:lnTo>
                  <a:pt x="3868601" y="6071257"/>
                </a:lnTo>
                <a:cubicBezTo>
                  <a:pt x="3867981" y="6068157"/>
                  <a:pt x="3867050" y="6064746"/>
                  <a:pt x="3865810" y="6061025"/>
                </a:cubicBezTo>
                <a:cubicBezTo>
                  <a:pt x="3863330" y="6053584"/>
                  <a:pt x="3864570" y="6049863"/>
                  <a:pt x="3869531" y="6049863"/>
                </a:cubicBezTo>
                <a:lnTo>
                  <a:pt x="3862089" y="6027539"/>
                </a:lnTo>
                <a:cubicBezTo>
                  <a:pt x="3862089" y="6027539"/>
                  <a:pt x="3859609" y="6027539"/>
                  <a:pt x="3854648" y="6027539"/>
                </a:cubicBezTo>
                <a:cubicBezTo>
                  <a:pt x="3849687" y="6027539"/>
                  <a:pt x="3847206" y="6027539"/>
                  <a:pt x="3847206" y="6027539"/>
                </a:cubicBezTo>
                <a:cubicBezTo>
                  <a:pt x="3847206" y="6022578"/>
                  <a:pt x="3847206" y="6020097"/>
                  <a:pt x="3847206" y="6020097"/>
                </a:cubicBezTo>
                <a:cubicBezTo>
                  <a:pt x="3852168" y="6020097"/>
                  <a:pt x="3854648" y="6020097"/>
                  <a:pt x="3854648" y="6020097"/>
                </a:cubicBezTo>
                <a:cubicBezTo>
                  <a:pt x="3854648" y="6020097"/>
                  <a:pt x="3857128" y="6017617"/>
                  <a:pt x="3862089" y="6012656"/>
                </a:cubicBezTo>
                <a:cubicBezTo>
                  <a:pt x="3867050" y="6007695"/>
                  <a:pt x="3867050" y="6002735"/>
                  <a:pt x="3862089" y="5997773"/>
                </a:cubicBezTo>
                <a:lnTo>
                  <a:pt x="3854648" y="5997773"/>
                </a:lnTo>
                <a:lnTo>
                  <a:pt x="3854648" y="6005215"/>
                </a:lnTo>
                <a:lnTo>
                  <a:pt x="3847206" y="6005215"/>
                </a:lnTo>
                <a:cubicBezTo>
                  <a:pt x="3847206" y="6000254"/>
                  <a:pt x="3847206" y="5996533"/>
                  <a:pt x="3847206" y="5994052"/>
                </a:cubicBezTo>
                <a:cubicBezTo>
                  <a:pt x="3847206" y="5991572"/>
                  <a:pt x="3845966" y="5990332"/>
                  <a:pt x="3843486" y="5990332"/>
                </a:cubicBezTo>
                <a:cubicBezTo>
                  <a:pt x="3841005" y="5990332"/>
                  <a:pt x="3839765" y="5992812"/>
                  <a:pt x="3839765" y="5997773"/>
                </a:cubicBezTo>
                <a:cubicBezTo>
                  <a:pt x="3839765" y="6002735"/>
                  <a:pt x="3836044" y="6007695"/>
                  <a:pt x="3828603" y="6012656"/>
                </a:cubicBezTo>
                <a:cubicBezTo>
                  <a:pt x="3821162" y="6017617"/>
                  <a:pt x="3818681" y="6022578"/>
                  <a:pt x="3821162" y="6027539"/>
                </a:cubicBezTo>
                <a:cubicBezTo>
                  <a:pt x="3823642" y="6032500"/>
                  <a:pt x="3822402" y="6036220"/>
                  <a:pt x="3817441" y="6038701"/>
                </a:cubicBezTo>
                <a:cubicBezTo>
                  <a:pt x="3812480" y="6041182"/>
                  <a:pt x="3807519" y="6042422"/>
                  <a:pt x="3802558" y="6042422"/>
                </a:cubicBezTo>
                <a:cubicBezTo>
                  <a:pt x="3797597" y="6042422"/>
                  <a:pt x="3795117" y="6047382"/>
                  <a:pt x="3795117" y="6057304"/>
                </a:cubicBezTo>
                <a:cubicBezTo>
                  <a:pt x="3795117" y="6067227"/>
                  <a:pt x="3792636" y="6070947"/>
                  <a:pt x="3787675" y="6068467"/>
                </a:cubicBezTo>
                <a:cubicBezTo>
                  <a:pt x="3782714" y="6065986"/>
                  <a:pt x="3780234" y="6067227"/>
                  <a:pt x="3780234" y="6072187"/>
                </a:cubicBezTo>
                <a:lnTo>
                  <a:pt x="3780234" y="6064746"/>
                </a:lnTo>
                <a:cubicBezTo>
                  <a:pt x="3780234" y="6054824"/>
                  <a:pt x="3783955" y="6041182"/>
                  <a:pt x="3791396" y="6023818"/>
                </a:cubicBezTo>
                <a:cubicBezTo>
                  <a:pt x="3798837" y="6006455"/>
                  <a:pt x="3802558" y="5995293"/>
                  <a:pt x="3802558" y="5990332"/>
                </a:cubicBezTo>
                <a:lnTo>
                  <a:pt x="3795117" y="5982890"/>
                </a:lnTo>
                <a:cubicBezTo>
                  <a:pt x="3790156" y="5987851"/>
                  <a:pt x="3787675" y="5992812"/>
                  <a:pt x="3787675" y="5997773"/>
                </a:cubicBezTo>
                <a:cubicBezTo>
                  <a:pt x="3787675" y="6002735"/>
                  <a:pt x="3786435" y="6005215"/>
                  <a:pt x="3783955" y="6005215"/>
                </a:cubicBezTo>
                <a:cubicBezTo>
                  <a:pt x="3781474" y="6005215"/>
                  <a:pt x="3780234" y="6007695"/>
                  <a:pt x="3780234" y="6012656"/>
                </a:cubicBezTo>
                <a:lnTo>
                  <a:pt x="3780234" y="5990332"/>
                </a:lnTo>
                <a:lnTo>
                  <a:pt x="3780234" y="5982890"/>
                </a:lnTo>
                <a:cubicBezTo>
                  <a:pt x="3785195" y="5968008"/>
                  <a:pt x="3787675" y="5955605"/>
                  <a:pt x="3787675" y="5945683"/>
                </a:cubicBezTo>
                <a:cubicBezTo>
                  <a:pt x="3782714" y="5940723"/>
                  <a:pt x="3777753" y="5940723"/>
                  <a:pt x="3772792" y="5945683"/>
                </a:cubicBezTo>
                <a:lnTo>
                  <a:pt x="3772792" y="5938242"/>
                </a:lnTo>
                <a:cubicBezTo>
                  <a:pt x="3777753" y="5928320"/>
                  <a:pt x="3781474" y="5925840"/>
                  <a:pt x="3783955" y="5930801"/>
                </a:cubicBezTo>
                <a:cubicBezTo>
                  <a:pt x="3786435" y="5935761"/>
                  <a:pt x="3790156" y="5938242"/>
                  <a:pt x="3795117" y="5938242"/>
                </a:cubicBezTo>
                <a:cubicBezTo>
                  <a:pt x="3795117" y="5938242"/>
                  <a:pt x="3797597" y="5938242"/>
                  <a:pt x="3802558" y="5938242"/>
                </a:cubicBezTo>
                <a:cubicBezTo>
                  <a:pt x="3802558" y="5943203"/>
                  <a:pt x="3805038" y="5943203"/>
                  <a:pt x="3809999" y="5938242"/>
                </a:cubicBezTo>
                <a:lnTo>
                  <a:pt x="3809999" y="5953125"/>
                </a:lnTo>
                <a:cubicBezTo>
                  <a:pt x="3800078" y="5972968"/>
                  <a:pt x="3802558" y="5982890"/>
                  <a:pt x="3817441" y="5982890"/>
                </a:cubicBezTo>
                <a:lnTo>
                  <a:pt x="3809999" y="6012656"/>
                </a:lnTo>
                <a:lnTo>
                  <a:pt x="3809999" y="6020097"/>
                </a:lnTo>
                <a:cubicBezTo>
                  <a:pt x="3814960" y="6025058"/>
                  <a:pt x="3819921" y="6022578"/>
                  <a:pt x="3824882" y="6012656"/>
                </a:cubicBezTo>
                <a:lnTo>
                  <a:pt x="3824882" y="5997773"/>
                </a:lnTo>
                <a:cubicBezTo>
                  <a:pt x="3834804" y="5977930"/>
                  <a:pt x="3842245" y="5972968"/>
                  <a:pt x="3847206" y="5982890"/>
                </a:cubicBezTo>
                <a:lnTo>
                  <a:pt x="3854648" y="5982890"/>
                </a:lnTo>
                <a:cubicBezTo>
                  <a:pt x="3854648" y="5982890"/>
                  <a:pt x="3855888" y="5981650"/>
                  <a:pt x="3858369" y="5979170"/>
                </a:cubicBezTo>
                <a:cubicBezTo>
                  <a:pt x="3860849" y="5976689"/>
                  <a:pt x="3864570" y="5972968"/>
                  <a:pt x="3869531" y="5968008"/>
                </a:cubicBezTo>
                <a:cubicBezTo>
                  <a:pt x="3874492" y="5963047"/>
                  <a:pt x="3876972" y="5958086"/>
                  <a:pt x="3876972" y="5953125"/>
                </a:cubicBezTo>
                <a:cubicBezTo>
                  <a:pt x="3881933" y="5958086"/>
                  <a:pt x="3884414" y="5960566"/>
                  <a:pt x="3884414" y="5960566"/>
                </a:cubicBezTo>
                <a:lnTo>
                  <a:pt x="3891855" y="5960566"/>
                </a:lnTo>
                <a:cubicBezTo>
                  <a:pt x="3891855" y="5955605"/>
                  <a:pt x="3890615" y="5951885"/>
                  <a:pt x="3888134" y="5949404"/>
                </a:cubicBezTo>
                <a:cubicBezTo>
                  <a:pt x="3885654" y="5946924"/>
                  <a:pt x="3885654" y="5944443"/>
                  <a:pt x="3888134" y="5941963"/>
                </a:cubicBezTo>
                <a:cubicBezTo>
                  <a:pt x="3890615" y="5939482"/>
                  <a:pt x="3894335" y="5938242"/>
                  <a:pt x="3899296" y="5938242"/>
                </a:cubicBezTo>
                <a:cubicBezTo>
                  <a:pt x="3899296" y="5938242"/>
                  <a:pt x="3900537" y="5937002"/>
                  <a:pt x="3903017" y="5934521"/>
                </a:cubicBezTo>
                <a:cubicBezTo>
                  <a:pt x="3905497" y="5932041"/>
                  <a:pt x="3909218" y="5928320"/>
                  <a:pt x="3914179" y="5923359"/>
                </a:cubicBezTo>
                <a:cubicBezTo>
                  <a:pt x="3919140" y="5913438"/>
                  <a:pt x="3921621" y="5905996"/>
                  <a:pt x="3921621" y="5901035"/>
                </a:cubicBezTo>
                <a:cubicBezTo>
                  <a:pt x="3916660" y="5896074"/>
                  <a:pt x="3914179" y="5891113"/>
                  <a:pt x="3914179" y="5886152"/>
                </a:cubicBezTo>
                <a:lnTo>
                  <a:pt x="3906738" y="5886152"/>
                </a:lnTo>
                <a:cubicBezTo>
                  <a:pt x="3896816" y="5891113"/>
                  <a:pt x="3889375" y="5896074"/>
                  <a:pt x="3884414" y="5901035"/>
                </a:cubicBezTo>
                <a:cubicBezTo>
                  <a:pt x="3879452" y="5910957"/>
                  <a:pt x="3875732" y="5915918"/>
                  <a:pt x="3873251" y="5915918"/>
                </a:cubicBezTo>
                <a:cubicBezTo>
                  <a:pt x="3870771" y="5915918"/>
                  <a:pt x="3870771" y="5913438"/>
                  <a:pt x="3873251" y="5908476"/>
                </a:cubicBezTo>
                <a:cubicBezTo>
                  <a:pt x="3875732" y="5903516"/>
                  <a:pt x="3874492" y="5898555"/>
                  <a:pt x="3869531" y="5893594"/>
                </a:cubicBezTo>
                <a:cubicBezTo>
                  <a:pt x="3869531" y="5893594"/>
                  <a:pt x="3869531" y="5891113"/>
                  <a:pt x="3869531" y="5886152"/>
                </a:cubicBezTo>
                <a:cubicBezTo>
                  <a:pt x="3869531" y="5891113"/>
                  <a:pt x="3872011" y="5893594"/>
                  <a:pt x="3876972" y="5893594"/>
                </a:cubicBezTo>
                <a:cubicBezTo>
                  <a:pt x="3876972" y="5893594"/>
                  <a:pt x="3876972" y="5891113"/>
                  <a:pt x="3876972" y="5886152"/>
                </a:cubicBezTo>
                <a:lnTo>
                  <a:pt x="3876972" y="5871269"/>
                </a:lnTo>
                <a:cubicBezTo>
                  <a:pt x="3876972" y="5871269"/>
                  <a:pt x="3878212" y="5868789"/>
                  <a:pt x="3880693" y="5863828"/>
                </a:cubicBezTo>
                <a:cubicBezTo>
                  <a:pt x="3883173" y="5858867"/>
                  <a:pt x="3884414" y="5853906"/>
                  <a:pt x="3884414" y="5848945"/>
                </a:cubicBezTo>
                <a:cubicBezTo>
                  <a:pt x="3884414" y="5834062"/>
                  <a:pt x="3886894" y="5824141"/>
                  <a:pt x="3891855" y="5819179"/>
                </a:cubicBezTo>
                <a:cubicBezTo>
                  <a:pt x="3896816" y="5814219"/>
                  <a:pt x="3894335" y="5811738"/>
                  <a:pt x="3884414" y="5811738"/>
                </a:cubicBezTo>
                <a:lnTo>
                  <a:pt x="3891855" y="5796855"/>
                </a:lnTo>
                <a:lnTo>
                  <a:pt x="3906738" y="5789414"/>
                </a:lnTo>
                <a:lnTo>
                  <a:pt x="3906738" y="5737324"/>
                </a:lnTo>
                <a:cubicBezTo>
                  <a:pt x="3906738" y="5722441"/>
                  <a:pt x="3906738" y="5708799"/>
                  <a:pt x="3906738" y="5696396"/>
                </a:cubicBezTo>
                <a:cubicBezTo>
                  <a:pt x="3906738" y="5690195"/>
                  <a:pt x="3906738" y="5684924"/>
                  <a:pt x="3906738" y="5680583"/>
                </a:cubicBezTo>
                <a:lnTo>
                  <a:pt x="3906738" y="5677793"/>
                </a:lnTo>
                <a:lnTo>
                  <a:pt x="3906738" y="5670351"/>
                </a:lnTo>
                <a:lnTo>
                  <a:pt x="3906738" y="5655469"/>
                </a:lnTo>
                <a:lnTo>
                  <a:pt x="3899296" y="5640586"/>
                </a:lnTo>
                <a:cubicBezTo>
                  <a:pt x="3904257" y="5635625"/>
                  <a:pt x="3906738" y="5635625"/>
                  <a:pt x="3906738" y="5640586"/>
                </a:cubicBezTo>
                <a:lnTo>
                  <a:pt x="3914179" y="5640586"/>
                </a:lnTo>
                <a:cubicBezTo>
                  <a:pt x="3914179" y="5635625"/>
                  <a:pt x="3914179" y="5633144"/>
                  <a:pt x="3914179" y="5633144"/>
                </a:cubicBezTo>
                <a:cubicBezTo>
                  <a:pt x="3919140" y="5633144"/>
                  <a:pt x="3919140" y="5630664"/>
                  <a:pt x="3914179" y="5625703"/>
                </a:cubicBezTo>
                <a:lnTo>
                  <a:pt x="3929062" y="5595937"/>
                </a:lnTo>
                <a:cubicBezTo>
                  <a:pt x="3929062" y="5595937"/>
                  <a:pt x="3931542" y="5593457"/>
                  <a:pt x="3936503" y="5588496"/>
                </a:cubicBezTo>
                <a:cubicBezTo>
                  <a:pt x="3936503" y="5558730"/>
                  <a:pt x="3941464" y="5543847"/>
                  <a:pt x="3951386" y="5543847"/>
                </a:cubicBezTo>
                <a:cubicBezTo>
                  <a:pt x="3951386" y="5538887"/>
                  <a:pt x="3950146" y="5537647"/>
                  <a:pt x="3947665" y="5540127"/>
                </a:cubicBezTo>
                <a:cubicBezTo>
                  <a:pt x="3945185" y="5542607"/>
                  <a:pt x="3943945" y="5541367"/>
                  <a:pt x="3943945" y="5536406"/>
                </a:cubicBezTo>
                <a:cubicBezTo>
                  <a:pt x="3943945" y="5536406"/>
                  <a:pt x="3946425" y="5533926"/>
                  <a:pt x="3951386" y="5528965"/>
                </a:cubicBezTo>
                <a:lnTo>
                  <a:pt x="3951386" y="5521523"/>
                </a:lnTo>
                <a:cubicBezTo>
                  <a:pt x="3956347" y="5516562"/>
                  <a:pt x="3958828" y="5514082"/>
                  <a:pt x="3958828" y="5514082"/>
                </a:cubicBezTo>
                <a:cubicBezTo>
                  <a:pt x="3958828" y="5509121"/>
                  <a:pt x="3957587" y="5507881"/>
                  <a:pt x="3955107" y="5510361"/>
                </a:cubicBezTo>
                <a:cubicBezTo>
                  <a:pt x="3952627" y="5512842"/>
                  <a:pt x="3951386" y="5515322"/>
                  <a:pt x="3951386" y="5517802"/>
                </a:cubicBezTo>
                <a:cubicBezTo>
                  <a:pt x="3951386" y="5520283"/>
                  <a:pt x="3948906" y="5521523"/>
                  <a:pt x="3943945" y="5521523"/>
                </a:cubicBezTo>
                <a:lnTo>
                  <a:pt x="3943945" y="5528965"/>
                </a:lnTo>
                <a:cubicBezTo>
                  <a:pt x="3943945" y="5533926"/>
                  <a:pt x="3941464" y="5536406"/>
                  <a:pt x="3936503" y="5536406"/>
                </a:cubicBezTo>
                <a:cubicBezTo>
                  <a:pt x="3931542" y="5536406"/>
                  <a:pt x="3929062" y="5541367"/>
                  <a:pt x="3929062" y="5551289"/>
                </a:cubicBezTo>
                <a:cubicBezTo>
                  <a:pt x="3929062" y="5551289"/>
                  <a:pt x="3929062" y="5552529"/>
                  <a:pt x="3929062" y="5555010"/>
                </a:cubicBezTo>
                <a:cubicBezTo>
                  <a:pt x="3929062" y="5557490"/>
                  <a:pt x="3926582" y="5558730"/>
                  <a:pt x="3921621" y="5558730"/>
                </a:cubicBezTo>
                <a:lnTo>
                  <a:pt x="3914179" y="5566172"/>
                </a:lnTo>
                <a:lnTo>
                  <a:pt x="3906738" y="5588496"/>
                </a:lnTo>
                <a:lnTo>
                  <a:pt x="3906738" y="5595937"/>
                </a:lnTo>
                <a:lnTo>
                  <a:pt x="3899296" y="5595937"/>
                </a:lnTo>
                <a:cubicBezTo>
                  <a:pt x="3894335" y="5595937"/>
                  <a:pt x="3890615" y="5598418"/>
                  <a:pt x="3888134" y="5603379"/>
                </a:cubicBezTo>
                <a:cubicBezTo>
                  <a:pt x="3885654" y="5608340"/>
                  <a:pt x="3881933" y="5613301"/>
                  <a:pt x="3876972" y="5618261"/>
                </a:cubicBezTo>
                <a:cubicBezTo>
                  <a:pt x="3872011" y="5623223"/>
                  <a:pt x="3869531" y="5630664"/>
                  <a:pt x="3869531" y="5640586"/>
                </a:cubicBezTo>
                <a:cubicBezTo>
                  <a:pt x="3869531" y="5645547"/>
                  <a:pt x="3868290" y="5649268"/>
                  <a:pt x="3865810" y="5651748"/>
                </a:cubicBezTo>
                <a:cubicBezTo>
                  <a:pt x="3863330" y="5654228"/>
                  <a:pt x="3862089" y="5657949"/>
                  <a:pt x="3862089" y="5662910"/>
                </a:cubicBezTo>
                <a:cubicBezTo>
                  <a:pt x="3857128" y="5667871"/>
                  <a:pt x="3854648" y="5665391"/>
                  <a:pt x="3854648" y="5655469"/>
                </a:cubicBezTo>
                <a:cubicBezTo>
                  <a:pt x="3854648" y="5655469"/>
                  <a:pt x="3854648" y="5654228"/>
                  <a:pt x="3854648" y="5651748"/>
                </a:cubicBezTo>
                <a:cubicBezTo>
                  <a:pt x="3854648" y="5649268"/>
                  <a:pt x="3854648" y="5645547"/>
                  <a:pt x="3854648" y="5640586"/>
                </a:cubicBezTo>
                <a:cubicBezTo>
                  <a:pt x="3869531" y="5630664"/>
                  <a:pt x="3876972" y="5615781"/>
                  <a:pt x="3876972" y="5595937"/>
                </a:cubicBezTo>
                <a:cubicBezTo>
                  <a:pt x="3876972" y="5590977"/>
                  <a:pt x="3879452" y="5587256"/>
                  <a:pt x="3884414" y="5584775"/>
                </a:cubicBezTo>
                <a:cubicBezTo>
                  <a:pt x="3889375" y="5582295"/>
                  <a:pt x="3891855" y="5578574"/>
                  <a:pt x="3891855" y="5573613"/>
                </a:cubicBezTo>
                <a:lnTo>
                  <a:pt x="3899296" y="5573613"/>
                </a:lnTo>
                <a:cubicBezTo>
                  <a:pt x="3904257" y="5573613"/>
                  <a:pt x="3909218" y="5568652"/>
                  <a:pt x="3914179" y="5558730"/>
                </a:cubicBezTo>
                <a:lnTo>
                  <a:pt x="3908226" y="5552777"/>
                </a:lnTo>
                <a:lnTo>
                  <a:pt x="3914179" y="5543847"/>
                </a:lnTo>
                <a:lnTo>
                  <a:pt x="3914179" y="5528965"/>
                </a:lnTo>
                <a:cubicBezTo>
                  <a:pt x="3909218" y="5528965"/>
                  <a:pt x="3909218" y="5521523"/>
                  <a:pt x="3914179" y="5506640"/>
                </a:cubicBezTo>
                <a:cubicBezTo>
                  <a:pt x="3914179" y="5501680"/>
                  <a:pt x="3914179" y="5496719"/>
                  <a:pt x="3914179" y="5491758"/>
                </a:cubicBezTo>
                <a:cubicBezTo>
                  <a:pt x="3914179" y="5486797"/>
                  <a:pt x="3911699" y="5481836"/>
                  <a:pt x="3906738" y="5476875"/>
                </a:cubicBezTo>
                <a:cubicBezTo>
                  <a:pt x="3886894" y="5447109"/>
                  <a:pt x="3872011" y="5449590"/>
                  <a:pt x="3862089" y="5484316"/>
                </a:cubicBezTo>
                <a:cubicBezTo>
                  <a:pt x="3867050" y="5494238"/>
                  <a:pt x="3869531" y="5499199"/>
                  <a:pt x="3869531" y="5499199"/>
                </a:cubicBezTo>
                <a:lnTo>
                  <a:pt x="3869531" y="5506640"/>
                </a:lnTo>
                <a:lnTo>
                  <a:pt x="3862089" y="5514082"/>
                </a:lnTo>
                <a:cubicBezTo>
                  <a:pt x="3857128" y="5514082"/>
                  <a:pt x="3854648" y="5514082"/>
                  <a:pt x="3854648" y="5514082"/>
                </a:cubicBezTo>
                <a:cubicBezTo>
                  <a:pt x="3854648" y="5514082"/>
                  <a:pt x="3852168" y="5516562"/>
                  <a:pt x="3847206" y="5521523"/>
                </a:cubicBezTo>
                <a:cubicBezTo>
                  <a:pt x="3847206" y="5526485"/>
                  <a:pt x="3844726" y="5526485"/>
                  <a:pt x="3839765" y="5521523"/>
                </a:cubicBezTo>
                <a:lnTo>
                  <a:pt x="3839765" y="5536406"/>
                </a:lnTo>
                <a:cubicBezTo>
                  <a:pt x="3839765" y="5546328"/>
                  <a:pt x="3839765" y="5551289"/>
                  <a:pt x="3839765" y="5551289"/>
                </a:cubicBezTo>
                <a:cubicBezTo>
                  <a:pt x="3839765" y="5551289"/>
                  <a:pt x="3847206" y="5545088"/>
                  <a:pt x="3862089" y="5532685"/>
                </a:cubicBezTo>
                <a:cubicBezTo>
                  <a:pt x="3876972" y="5520283"/>
                  <a:pt x="3884414" y="5514082"/>
                  <a:pt x="3884414" y="5514082"/>
                </a:cubicBezTo>
                <a:cubicBezTo>
                  <a:pt x="3889375" y="5514082"/>
                  <a:pt x="3879452" y="5526485"/>
                  <a:pt x="3854648" y="5551289"/>
                </a:cubicBezTo>
                <a:cubicBezTo>
                  <a:pt x="3839765" y="5566172"/>
                  <a:pt x="3829843" y="5583535"/>
                  <a:pt x="3824882" y="5603379"/>
                </a:cubicBezTo>
                <a:cubicBezTo>
                  <a:pt x="3824882" y="5613301"/>
                  <a:pt x="3827363" y="5620742"/>
                  <a:pt x="3832324" y="5625703"/>
                </a:cubicBezTo>
                <a:cubicBezTo>
                  <a:pt x="3837285" y="5625703"/>
                  <a:pt x="3839765" y="5626944"/>
                  <a:pt x="3839765" y="5629424"/>
                </a:cubicBezTo>
                <a:cubicBezTo>
                  <a:pt x="3839765" y="5631904"/>
                  <a:pt x="3839765" y="5635625"/>
                  <a:pt x="3839765" y="5640586"/>
                </a:cubicBezTo>
                <a:cubicBezTo>
                  <a:pt x="3834804" y="5645547"/>
                  <a:pt x="3827363" y="5651748"/>
                  <a:pt x="3817441" y="5659189"/>
                </a:cubicBezTo>
                <a:cubicBezTo>
                  <a:pt x="3807519" y="5666631"/>
                  <a:pt x="3800078" y="5670351"/>
                  <a:pt x="3795117" y="5670351"/>
                </a:cubicBezTo>
                <a:cubicBezTo>
                  <a:pt x="3790156" y="5670351"/>
                  <a:pt x="3786435" y="5672832"/>
                  <a:pt x="3783955" y="5677793"/>
                </a:cubicBezTo>
                <a:cubicBezTo>
                  <a:pt x="3781474" y="5682754"/>
                  <a:pt x="3777753" y="5682754"/>
                  <a:pt x="3772792" y="5677793"/>
                </a:cubicBezTo>
                <a:cubicBezTo>
                  <a:pt x="3772792" y="5672832"/>
                  <a:pt x="3767831" y="5667871"/>
                  <a:pt x="3757910" y="5662910"/>
                </a:cubicBezTo>
                <a:cubicBezTo>
                  <a:pt x="3757910" y="5662910"/>
                  <a:pt x="3755429" y="5662910"/>
                  <a:pt x="3750468" y="5662910"/>
                </a:cubicBezTo>
                <a:cubicBezTo>
                  <a:pt x="3745507" y="5662910"/>
                  <a:pt x="3743027" y="5662910"/>
                  <a:pt x="3743027" y="5662910"/>
                </a:cubicBezTo>
                <a:cubicBezTo>
                  <a:pt x="3738066" y="5657949"/>
                  <a:pt x="3735585" y="5659189"/>
                  <a:pt x="3735585" y="5666631"/>
                </a:cubicBezTo>
                <a:cubicBezTo>
                  <a:pt x="3735585" y="5674072"/>
                  <a:pt x="3733105" y="5685234"/>
                  <a:pt x="3728144" y="5700117"/>
                </a:cubicBezTo>
                <a:lnTo>
                  <a:pt x="3728144" y="5737324"/>
                </a:lnTo>
                <a:lnTo>
                  <a:pt x="3743027" y="5722441"/>
                </a:lnTo>
                <a:lnTo>
                  <a:pt x="3750468" y="5707558"/>
                </a:lnTo>
                <a:lnTo>
                  <a:pt x="3750468" y="5729883"/>
                </a:lnTo>
                <a:lnTo>
                  <a:pt x="3750468" y="5744765"/>
                </a:lnTo>
                <a:lnTo>
                  <a:pt x="3735585" y="5767090"/>
                </a:lnTo>
                <a:lnTo>
                  <a:pt x="3705820" y="5789414"/>
                </a:lnTo>
                <a:cubicBezTo>
                  <a:pt x="3690937" y="5794375"/>
                  <a:pt x="3681015" y="5796855"/>
                  <a:pt x="3676054" y="5796855"/>
                </a:cubicBezTo>
                <a:cubicBezTo>
                  <a:pt x="3661171" y="5801817"/>
                  <a:pt x="3658691" y="5809258"/>
                  <a:pt x="3668613" y="5819179"/>
                </a:cubicBezTo>
                <a:cubicBezTo>
                  <a:pt x="3673573" y="5824141"/>
                  <a:pt x="3673573" y="5829102"/>
                  <a:pt x="3668613" y="5834062"/>
                </a:cubicBezTo>
                <a:lnTo>
                  <a:pt x="3661171" y="5834062"/>
                </a:lnTo>
                <a:lnTo>
                  <a:pt x="3646289" y="5841504"/>
                </a:lnTo>
                <a:cubicBezTo>
                  <a:pt x="3641328" y="5851426"/>
                  <a:pt x="3636367" y="5856386"/>
                  <a:pt x="3631406" y="5856386"/>
                </a:cubicBezTo>
                <a:lnTo>
                  <a:pt x="3631406" y="5834062"/>
                </a:lnTo>
                <a:lnTo>
                  <a:pt x="3631406" y="5826621"/>
                </a:lnTo>
                <a:cubicBezTo>
                  <a:pt x="3626445" y="5826621"/>
                  <a:pt x="3619004" y="5839024"/>
                  <a:pt x="3609082" y="5863828"/>
                </a:cubicBezTo>
                <a:lnTo>
                  <a:pt x="3601640" y="5863828"/>
                </a:lnTo>
                <a:lnTo>
                  <a:pt x="3594199" y="5901035"/>
                </a:lnTo>
                <a:lnTo>
                  <a:pt x="3586757" y="5901035"/>
                </a:lnTo>
                <a:cubicBezTo>
                  <a:pt x="3581797" y="5910957"/>
                  <a:pt x="3581797" y="5915918"/>
                  <a:pt x="3586757" y="5915918"/>
                </a:cubicBezTo>
                <a:lnTo>
                  <a:pt x="3579316" y="5923359"/>
                </a:lnTo>
                <a:cubicBezTo>
                  <a:pt x="3574355" y="5923359"/>
                  <a:pt x="3571874" y="5923359"/>
                  <a:pt x="3571874" y="5923359"/>
                </a:cubicBezTo>
                <a:cubicBezTo>
                  <a:pt x="3566914" y="5918398"/>
                  <a:pt x="3566914" y="5910957"/>
                  <a:pt x="3571874" y="5901035"/>
                </a:cubicBezTo>
                <a:lnTo>
                  <a:pt x="3586757" y="5863828"/>
                </a:lnTo>
                <a:lnTo>
                  <a:pt x="3579316" y="5863828"/>
                </a:lnTo>
                <a:cubicBezTo>
                  <a:pt x="3579316" y="5868789"/>
                  <a:pt x="3576835" y="5876231"/>
                  <a:pt x="3571874" y="5886152"/>
                </a:cubicBezTo>
                <a:cubicBezTo>
                  <a:pt x="3566914" y="5896074"/>
                  <a:pt x="3561952" y="5901035"/>
                  <a:pt x="3556992" y="5901035"/>
                </a:cubicBezTo>
                <a:cubicBezTo>
                  <a:pt x="3552031" y="5901035"/>
                  <a:pt x="3554511" y="5891113"/>
                  <a:pt x="3564433" y="5871269"/>
                </a:cubicBezTo>
                <a:cubicBezTo>
                  <a:pt x="3569394" y="5866309"/>
                  <a:pt x="3571874" y="5861348"/>
                  <a:pt x="3571874" y="5856386"/>
                </a:cubicBezTo>
                <a:cubicBezTo>
                  <a:pt x="3571874" y="5851426"/>
                  <a:pt x="3571874" y="5848945"/>
                  <a:pt x="3571874" y="5848945"/>
                </a:cubicBezTo>
                <a:cubicBezTo>
                  <a:pt x="3571874" y="5848945"/>
                  <a:pt x="3573115" y="5847705"/>
                  <a:pt x="3575595" y="5845224"/>
                </a:cubicBezTo>
                <a:cubicBezTo>
                  <a:pt x="3578076" y="5842744"/>
                  <a:pt x="3583037" y="5834062"/>
                  <a:pt x="3590478" y="5819179"/>
                </a:cubicBezTo>
                <a:cubicBezTo>
                  <a:pt x="3597919" y="5804297"/>
                  <a:pt x="3601640" y="5794375"/>
                  <a:pt x="3601640" y="5789414"/>
                </a:cubicBezTo>
                <a:lnTo>
                  <a:pt x="3586757" y="5796855"/>
                </a:lnTo>
                <a:cubicBezTo>
                  <a:pt x="3581797" y="5801817"/>
                  <a:pt x="3579316" y="5801817"/>
                  <a:pt x="3579316" y="5796855"/>
                </a:cubicBezTo>
                <a:lnTo>
                  <a:pt x="3571874" y="5811738"/>
                </a:lnTo>
                <a:cubicBezTo>
                  <a:pt x="3571874" y="5816699"/>
                  <a:pt x="3571874" y="5821660"/>
                  <a:pt x="3571874" y="5826621"/>
                </a:cubicBezTo>
                <a:cubicBezTo>
                  <a:pt x="3571874" y="5826621"/>
                  <a:pt x="3571874" y="5829102"/>
                  <a:pt x="3571874" y="5834062"/>
                </a:cubicBezTo>
                <a:cubicBezTo>
                  <a:pt x="3571874" y="5834062"/>
                  <a:pt x="3570634" y="5834062"/>
                  <a:pt x="3568154" y="5834062"/>
                </a:cubicBezTo>
                <a:cubicBezTo>
                  <a:pt x="3565673" y="5834062"/>
                  <a:pt x="3563193" y="5835303"/>
                  <a:pt x="3560712" y="5837783"/>
                </a:cubicBezTo>
                <a:cubicBezTo>
                  <a:pt x="3558232" y="5840264"/>
                  <a:pt x="3556992" y="5843984"/>
                  <a:pt x="3556992" y="5848945"/>
                </a:cubicBezTo>
                <a:lnTo>
                  <a:pt x="3556992" y="5834062"/>
                </a:lnTo>
                <a:cubicBezTo>
                  <a:pt x="3556992" y="5829102"/>
                  <a:pt x="3556992" y="5820420"/>
                  <a:pt x="3556992" y="5808017"/>
                </a:cubicBezTo>
                <a:cubicBezTo>
                  <a:pt x="3556992" y="5795615"/>
                  <a:pt x="3559473" y="5786934"/>
                  <a:pt x="3564433" y="5781972"/>
                </a:cubicBezTo>
                <a:cubicBezTo>
                  <a:pt x="3574355" y="5777012"/>
                  <a:pt x="3574355" y="5772051"/>
                  <a:pt x="3564433" y="5767090"/>
                </a:cubicBezTo>
                <a:cubicBezTo>
                  <a:pt x="3559473" y="5762129"/>
                  <a:pt x="3552031" y="5767090"/>
                  <a:pt x="3542109" y="5781972"/>
                </a:cubicBezTo>
                <a:lnTo>
                  <a:pt x="3534667" y="5841504"/>
                </a:lnTo>
                <a:cubicBezTo>
                  <a:pt x="3539628" y="5846465"/>
                  <a:pt x="3539628" y="5851426"/>
                  <a:pt x="3534667" y="5856386"/>
                </a:cubicBezTo>
                <a:cubicBezTo>
                  <a:pt x="3529707" y="5861348"/>
                  <a:pt x="3522265" y="5863828"/>
                  <a:pt x="3512343" y="5863828"/>
                </a:cubicBezTo>
                <a:cubicBezTo>
                  <a:pt x="3512343" y="5863828"/>
                  <a:pt x="3509863" y="5863828"/>
                  <a:pt x="3504902" y="5863828"/>
                </a:cubicBezTo>
                <a:cubicBezTo>
                  <a:pt x="3499941" y="5863828"/>
                  <a:pt x="3497460" y="5863828"/>
                  <a:pt x="3497460" y="5863828"/>
                </a:cubicBezTo>
                <a:cubicBezTo>
                  <a:pt x="3497460" y="5873750"/>
                  <a:pt x="3494980" y="5879951"/>
                  <a:pt x="3490019" y="5882431"/>
                </a:cubicBezTo>
                <a:cubicBezTo>
                  <a:pt x="3485058" y="5884912"/>
                  <a:pt x="3480097" y="5893594"/>
                  <a:pt x="3475136" y="5908476"/>
                </a:cubicBezTo>
                <a:cubicBezTo>
                  <a:pt x="3470175" y="5913438"/>
                  <a:pt x="3466455" y="5918398"/>
                  <a:pt x="3463974" y="5923359"/>
                </a:cubicBezTo>
                <a:cubicBezTo>
                  <a:pt x="3461493" y="5928320"/>
                  <a:pt x="3460253" y="5930801"/>
                  <a:pt x="3460253" y="5930801"/>
                </a:cubicBezTo>
                <a:cubicBezTo>
                  <a:pt x="3460253" y="5930801"/>
                  <a:pt x="3455293" y="5940723"/>
                  <a:pt x="3445371" y="5960566"/>
                </a:cubicBezTo>
                <a:lnTo>
                  <a:pt x="3423046" y="5982890"/>
                </a:lnTo>
                <a:lnTo>
                  <a:pt x="3430488" y="5953125"/>
                </a:lnTo>
                <a:cubicBezTo>
                  <a:pt x="3445371" y="5923359"/>
                  <a:pt x="3450331" y="5905996"/>
                  <a:pt x="3445371" y="5901035"/>
                </a:cubicBezTo>
                <a:cubicBezTo>
                  <a:pt x="3445371" y="5901035"/>
                  <a:pt x="3441650" y="5902276"/>
                  <a:pt x="3434208" y="5904756"/>
                </a:cubicBezTo>
                <a:cubicBezTo>
                  <a:pt x="3426767" y="5907236"/>
                  <a:pt x="3420566" y="5909717"/>
                  <a:pt x="3415605" y="5912197"/>
                </a:cubicBezTo>
                <a:cubicBezTo>
                  <a:pt x="3410644" y="5914678"/>
                  <a:pt x="3408164" y="5918398"/>
                  <a:pt x="3408164" y="5923359"/>
                </a:cubicBezTo>
                <a:cubicBezTo>
                  <a:pt x="3408164" y="5933281"/>
                  <a:pt x="3408164" y="5938242"/>
                  <a:pt x="3408164" y="5938242"/>
                </a:cubicBezTo>
                <a:cubicBezTo>
                  <a:pt x="3408164" y="5938242"/>
                  <a:pt x="3410644" y="5938242"/>
                  <a:pt x="3415605" y="5938242"/>
                </a:cubicBezTo>
                <a:cubicBezTo>
                  <a:pt x="3415605" y="5943203"/>
                  <a:pt x="3415605" y="5948164"/>
                  <a:pt x="3415605" y="5953125"/>
                </a:cubicBezTo>
                <a:lnTo>
                  <a:pt x="3400722" y="5960566"/>
                </a:lnTo>
                <a:cubicBezTo>
                  <a:pt x="3395762" y="5960566"/>
                  <a:pt x="3390800" y="5965527"/>
                  <a:pt x="3385839" y="5975449"/>
                </a:cubicBezTo>
                <a:lnTo>
                  <a:pt x="3333749" y="6020097"/>
                </a:lnTo>
                <a:cubicBezTo>
                  <a:pt x="3323827" y="6025058"/>
                  <a:pt x="3318867" y="6025058"/>
                  <a:pt x="3318867" y="6020097"/>
                </a:cubicBezTo>
                <a:cubicBezTo>
                  <a:pt x="3318867" y="6015137"/>
                  <a:pt x="3321347" y="6008935"/>
                  <a:pt x="3326308" y="6001494"/>
                </a:cubicBezTo>
                <a:cubicBezTo>
                  <a:pt x="3331269" y="5994052"/>
                  <a:pt x="3336230" y="5985371"/>
                  <a:pt x="3341191" y="5975449"/>
                </a:cubicBezTo>
                <a:cubicBezTo>
                  <a:pt x="3346152" y="5970488"/>
                  <a:pt x="3351113" y="5965527"/>
                  <a:pt x="3356074" y="5960566"/>
                </a:cubicBezTo>
                <a:cubicBezTo>
                  <a:pt x="3361035" y="5955605"/>
                  <a:pt x="3365996" y="5950644"/>
                  <a:pt x="3370956" y="5945683"/>
                </a:cubicBezTo>
                <a:lnTo>
                  <a:pt x="3385839" y="5923359"/>
                </a:lnTo>
                <a:lnTo>
                  <a:pt x="3393281" y="5915918"/>
                </a:lnTo>
                <a:cubicBezTo>
                  <a:pt x="3398241" y="5910957"/>
                  <a:pt x="3398241" y="5908476"/>
                  <a:pt x="3393281" y="5908476"/>
                </a:cubicBezTo>
                <a:cubicBezTo>
                  <a:pt x="3388320" y="5908476"/>
                  <a:pt x="3385839" y="5905996"/>
                  <a:pt x="3385839" y="5901035"/>
                </a:cubicBezTo>
                <a:cubicBezTo>
                  <a:pt x="3385839" y="5896074"/>
                  <a:pt x="3384599" y="5894834"/>
                  <a:pt x="3382119" y="5897314"/>
                </a:cubicBezTo>
                <a:cubicBezTo>
                  <a:pt x="3379638" y="5899795"/>
                  <a:pt x="3375917" y="5899795"/>
                  <a:pt x="3370956" y="5897314"/>
                </a:cubicBezTo>
                <a:cubicBezTo>
                  <a:pt x="3365996" y="5894834"/>
                  <a:pt x="3362275" y="5893594"/>
                  <a:pt x="3359794" y="5893594"/>
                </a:cubicBezTo>
                <a:cubicBezTo>
                  <a:pt x="3357314" y="5893594"/>
                  <a:pt x="3356074" y="5898555"/>
                  <a:pt x="3356074" y="5908476"/>
                </a:cubicBezTo>
                <a:lnTo>
                  <a:pt x="3363515" y="5908476"/>
                </a:lnTo>
                <a:lnTo>
                  <a:pt x="3370956" y="5915918"/>
                </a:lnTo>
                <a:cubicBezTo>
                  <a:pt x="3365996" y="5920879"/>
                  <a:pt x="3359794" y="5922119"/>
                  <a:pt x="3352353" y="5919638"/>
                </a:cubicBezTo>
                <a:cubicBezTo>
                  <a:pt x="3344912" y="5917158"/>
                  <a:pt x="3341191" y="5915918"/>
                  <a:pt x="3341191" y="5915918"/>
                </a:cubicBezTo>
                <a:lnTo>
                  <a:pt x="3311426" y="5915918"/>
                </a:lnTo>
                <a:lnTo>
                  <a:pt x="3311426" y="5945683"/>
                </a:lnTo>
                <a:cubicBezTo>
                  <a:pt x="3311426" y="5965527"/>
                  <a:pt x="3308945" y="5976689"/>
                  <a:pt x="3303984" y="5979170"/>
                </a:cubicBezTo>
                <a:cubicBezTo>
                  <a:pt x="3299023" y="5981650"/>
                  <a:pt x="3296542" y="5982890"/>
                  <a:pt x="3296542" y="5982890"/>
                </a:cubicBezTo>
                <a:lnTo>
                  <a:pt x="3281660" y="6012656"/>
                </a:lnTo>
                <a:cubicBezTo>
                  <a:pt x="3276699" y="6012656"/>
                  <a:pt x="3272978" y="6008935"/>
                  <a:pt x="3270498" y="6001494"/>
                </a:cubicBezTo>
                <a:cubicBezTo>
                  <a:pt x="3268017" y="5994052"/>
                  <a:pt x="3264296" y="5985371"/>
                  <a:pt x="3259335" y="5975449"/>
                </a:cubicBezTo>
                <a:cubicBezTo>
                  <a:pt x="3249413" y="5955605"/>
                  <a:pt x="3241972" y="5948164"/>
                  <a:pt x="3237011" y="5953125"/>
                </a:cubicBezTo>
                <a:cubicBezTo>
                  <a:pt x="3232051" y="5953125"/>
                  <a:pt x="3229570" y="5953125"/>
                  <a:pt x="3229570" y="5953125"/>
                </a:cubicBezTo>
                <a:cubicBezTo>
                  <a:pt x="3224609" y="5953125"/>
                  <a:pt x="3222128" y="5954365"/>
                  <a:pt x="3222128" y="5956845"/>
                </a:cubicBezTo>
                <a:cubicBezTo>
                  <a:pt x="3222128" y="5959326"/>
                  <a:pt x="3220888" y="5963047"/>
                  <a:pt x="3218408" y="5968008"/>
                </a:cubicBezTo>
                <a:cubicBezTo>
                  <a:pt x="3215927" y="5972968"/>
                  <a:pt x="3213447" y="5977930"/>
                  <a:pt x="3210966" y="5982890"/>
                </a:cubicBezTo>
                <a:cubicBezTo>
                  <a:pt x="3208486" y="5987851"/>
                  <a:pt x="3207246" y="5990332"/>
                  <a:pt x="3207246" y="5990332"/>
                </a:cubicBezTo>
                <a:lnTo>
                  <a:pt x="3199804" y="5990332"/>
                </a:lnTo>
                <a:cubicBezTo>
                  <a:pt x="3209726" y="5975449"/>
                  <a:pt x="3212206" y="5964287"/>
                  <a:pt x="3207246" y="5956845"/>
                </a:cubicBezTo>
                <a:cubicBezTo>
                  <a:pt x="3202285" y="5949404"/>
                  <a:pt x="3196083" y="5946924"/>
                  <a:pt x="3188642" y="5949404"/>
                </a:cubicBezTo>
                <a:cubicBezTo>
                  <a:pt x="3181201" y="5951885"/>
                  <a:pt x="3177480" y="5958086"/>
                  <a:pt x="3177480" y="5968008"/>
                </a:cubicBezTo>
                <a:cubicBezTo>
                  <a:pt x="3177480" y="5972968"/>
                  <a:pt x="3174999" y="5975449"/>
                  <a:pt x="3170039" y="5975449"/>
                </a:cubicBezTo>
                <a:cubicBezTo>
                  <a:pt x="3158876" y="5982890"/>
                  <a:pt x="3158876" y="5990332"/>
                  <a:pt x="3170039" y="5997773"/>
                </a:cubicBezTo>
                <a:lnTo>
                  <a:pt x="3177480" y="6001494"/>
                </a:lnTo>
                <a:cubicBezTo>
                  <a:pt x="3177480" y="5999013"/>
                  <a:pt x="3179961" y="5997773"/>
                  <a:pt x="3184921" y="5997773"/>
                </a:cubicBezTo>
                <a:cubicBezTo>
                  <a:pt x="3189882" y="5997773"/>
                  <a:pt x="3192363" y="5997773"/>
                  <a:pt x="3192363" y="5997773"/>
                </a:cubicBezTo>
                <a:lnTo>
                  <a:pt x="3184921" y="6005215"/>
                </a:lnTo>
                <a:lnTo>
                  <a:pt x="3192363" y="6012656"/>
                </a:lnTo>
                <a:lnTo>
                  <a:pt x="3184921" y="6027539"/>
                </a:lnTo>
                <a:lnTo>
                  <a:pt x="3170039" y="6042422"/>
                </a:lnTo>
                <a:cubicBezTo>
                  <a:pt x="3170039" y="6047382"/>
                  <a:pt x="3167558" y="6049863"/>
                  <a:pt x="3162597" y="6049863"/>
                </a:cubicBezTo>
                <a:cubicBezTo>
                  <a:pt x="3162597" y="6054824"/>
                  <a:pt x="3161357" y="6058545"/>
                  <a:pt x="3158876" y="6061025"/>
                </a:cubicBezTo>
                <a:cubicBezTo>
                  <a:pt x="3156396" y="6063506"/>
                  <a:pt x="3152675" y="6067227"/>
                  <a:pt x="3147714" y="6072187"/>
                </a:cubicBezTo>
                <a:cubicBezTo>
                  <a:pt x="3132831" y="6082109"/>
                  <a:pt x="3127871" y="6089551"/>
                  <a:pt x="3132831" y="6094511"/>
                </a:cubicBezTo>
                <a:cubicBezTo>
                  <a:pt x="3127871" y="6094511"/>
                  <a:pt x="3125390" y="6094511"/>
                  <a:pt x="3125390" y="6094511"/>
                </a:cubicBezTo>
                <a:cubicBezTo>
                  <a:pt x="3120430" y="6094511"/>
                  <a:pt x="3116709" y="6096992"/>
                  <a:pt x="3114228" y="6101953"/>
                </a:cubicBezTo>
                <a:cubicBezTo>
                  <a:pt x="3111747" y="6106914"/>
                  <a:pt x="3108027" y="6106914"/>
                  <a:pt x="3103066" y="6101953"/>
                </a:cubicBezTo>
                <a:lnTo>
                  <a:pt x="3095624" y="6101953"/>
                </a:lnTo>
                <a:cubicBezTo>
                  <a:pt x="3095624" y="6106914"/>
                  <a:pt x="3098105" y="6109394"/>
                  <a:pt x="3103066" y="6109394"/>
                </a:cubicBezTo>
                <a:cubicBezTo>
                  <a:pt x="3108027" y="6109394"/>
                  <a:pt x="3108027" y="6114355"/>
                  <a:pt x="3103066" y="6124277"/>
                </a:cubicBezTo>
                <a:lnTo>
                  <a:pt x="3103066" y="6139160"/>
                </a:lnTo>
                <a:lnTo>
                  <a:pt x="3088183" y="6146601"/>
                </a:lnTo>
                <a:lnTo>
                  <a:pt x="3065859" y="6146601"/>
                </a:lnTo>
                <a:cubicBezTo>
                  <a:pt x="3055937" y="6151562"/>
                  <a:pt x="3049736" y="6154043"/>
                  <a:pt x="3047255" y="6154043"/>
                </a:cubicBezTo>
                <a:cubicBezTo>
                  <a:pt x="3044775" y="6154043"/>
                  <a:pt x="3041054" y="6155283"/>
                  <a:pt x="3036094" y="6157763"/>
                </a:cubicBezTo>
                <a:cubicBezTo>
                  <a:pt x="3031132" y="6160244"/>
                  <a:pt x="3026171" y="6161484"/>
                  <a:pt x="3021210" y="6161484"/>
                </a:cubicBezTo>
                <a:lnTo>
                  <a:pt x="3021210" y="6176367"/>
                </a:lnTo>
                <a:cubicBezTo>
                  <a:pt x="3016250" y="6186289"/>
                  <a:pt x="3011288" y="6193730"/>
                  <a:pt x="3006328" y="6198691"/>
                </a:cubicBezTo>
                <a:cubicBezTo>
                  <a:pt x="3006328" y="6193730"/>
                  <a:pt x="3003847" y="6193730"/>
                  <a:pt x="2998886" y="6198691"/>
                </a:cubicBezTo>
                <a:lnTo>
                  <a:pt x="3006328" y="6221015"/>
                </a:lnTo>
                <a:cubicBezTo>
                  <a:pt x="3011288" y="6225976"/>
                  <a:pt x="3013769" y="6227217"/>
                  <a:pt x="3013769" y="6224736"/>
                </a:cubicBezTo>
                <a:cubicBezTo>
                  <a:pt x="3013769" y="6222256"/>
                  <a:pt x="3013769" y="6218535"/>
                  <a:pt x="3013769" y="6213574"/>
                </a:cubicBezTo>
                <a:cubicBezTo>
                  <a:pt x="3013769" y="6208613"/>
                  <a:pt x="3016250" y="6206133"/>
                  <a:pt x="3021210" y="6206133"/>
                </a:cubicBezTo>
                <a:lnTo>
                  <a:pt x="3021210" y="6198691"/>
                </a:lnTo>
                <a:cubicBezTo>
                  <a:pt x="3026171" y="6193730"/>
                  <a:pt x="3031132" y="6188769"/>
                  <a:pt x="3036094" y="6183808"/>
                </a:cubicBezTo>
                <a:lnTo>
                  <a:pt x="3036094" y="6176367"/>
                </a:lnTo>
                <a:lnTo>
                  <a:pt x="3036094" y="6168926"/>
                </a:lnTo>
                <a:cubicBezTo>
                  <a:pt x="3046015" y="6168926"/>
                  <a:pt x="3053457" y="6166445"/>
                  <a:pt x="3058417" y="6161484"/>
                </a:cubicBezTo>
                <a:lnTo>
                  <a:pt x="3073300" y="6154043"/>
                </a:lnTo>
                <a:lnTo>
                  <a:pt x="3080742" y="6154043"/>
                </a:lnTo>
                <a:cubicBezTo>
                  <a:pt x="3075781" y="6159003"/>
                  <a:pt x="3072060" y="6162724"/>
                  <a:pt x="3069580" y="6165205"/>
                </a:cubicBezTo>
                <a:cubicBezTo>
                  <a:pt x="3067099" y="6167685"/>
                  <a:pt x="3065859" y="6168926"/>
                  <a:pt x="3065859" y="6168926"/>
                </a:cubicBezTo>
                <a:cubicBezTo>
                  <a:pt x="3060898" y="6168926"/>
                  <a:pt x="3058417" y="6171406"/>
                  <a:pt x="3058417" y="6176367"/>
                </a:cubicBezTo>
                <a:lnTo>
                  <a:pt x="3043535" y="6198691"/>
                </a:lnTo>
                <a:cubicBezTo>
                  <a:pt x="3033613" y="6208613"/>
                  <a:pt x="3028652" y="6214814"/>
                  <a:pt x="3028652" y="6217295"/>
                </a:cubicBezTo>
                <a:cubicBezTo>
                  <a:pt x="3028652" y="6219775"/>
                  <a:pt x="3026171" y="6223496"/>
                  <a:pt x="3021210" y="6228457"/>
                </a:cubicBezTo>
                <a:lnTo>
                  <a:pt x="3006328" y="6250781"/>
                </a:lnTo>
                <a:cubicBezTo>
                  <a:pt x="3001367" y="6260703"/>
                  <a:pt x="2998886" y="6265664"/>
                  <a:pt x="2998886" y="6265664"/>
                </a:cubicBezTo>
                <a:cubicBezTo>
                  <a:pt x="2984003" y="6265664"/>
                  <a:pt x="2971601" y="6270625"/>
                  <a:pt x="2961679" y="6280546"/>
                </a:cubicBezTo>
                <a:lnTo>
                  <a:pt x="2961679" y="6273105"/>
                </a:lnTo>
                <a:lnTo>
                  <a:pt x="2954238" y="6258222"/>
                </a:lnTo>
                <a:cubicBezTo>
                  <a:pt x="2944316" y="6268144"/>
                  <a:pt x="2939355" y="6283027"/>
                  <a:pt x="2939355" y="6302871"/>
                </a:cubicBezTo>
                <a:cubicBezTo>
                  <a:pt x="2944316" y="6302871"/>
                  <a:pt x="2945556" y="6304111"/>
                  <a:pt x="2943076" y="6306591"/>
                </a:cubicBezTo>
                <a:cubicBezTo>
                  <a:pt x="2940595" y="6309072"/>
                  <a:pt x="2939355" y="6310312"/>
                  <a:pt x="2939355" y="6310312"/>
                </a:cubicBezTo>
                <a:lnTo>
                  <a:pt x="2924472" y="6317753"/>
                </a:lnTo>
                <a:cubicBezTo>
                  <a:pt x="2919511" y="6337598"/>
                  <a:pt x="2912070" y="6342558"/>
                  <a:pt x="2902148" y="6332636"/>
                </a:cubicBezTo>
                <a:lnTo>
                  <a:pt x="2909589" y="6325195"/>
                </a:lnTo>
                <a:cubicBezTo>
                  <a:pt x="2909589" y="6320234"/>
                  <a:pt x="2909589" y="6315273"/>
                  <a:pt x="2909589" y="6310312"/>
                </a:cubicBezTo>
                <a:cubicBezTo>
                  <a:pt x="2914550" y="6300391"/>
                  <a:pt x="2921992" y="6290468"/>
                  <a:pt x="2931914" y="6280546"/>
                </a:cubicBezTo>
                <a:cubicBezTo>
                  <a:pt x="2936874" y="6270625"/>
                  <a:pt x="2940595" y="6263183"/>
                  <a:pt x="2943076" y="6258222"/>
                </a:cubicBezTo>
                <a:cubicBezTo>
                  <a:pt x="2945556" y="6253262"/>
                  <a:pt x="2946796" y="6250781"/>
                  <a:pt x="2946796" y="6250781"/>
                </a:cubicBezTo>
                <a:cubicBezTo>
                  <a:pt x="2951757" y="6250781"/>
                  <a:pt x="2951757" y="6245820"/>
                  <a:pt x="2946796" y="6235898"/>
                </a:cubicBezTo>
                <a:lnTo>
                  <a:pt x="2939355" y="6235898"/>
                </a:lnTo>
                <a:cubicBezTo>
                  <a:pt x="2939355" y="6240860"/>
                  <a:pt x="2934394" y="6250781"/>
                  <a:pt x="2924472" y="6265664"/>
                </a:cubicBezTo>
                <a:lnTo>
                  <a:pt x="2909589" y="6310312"/>
                </a:lnTo>
                <a:cubicBezTo>
                  <a:pt x="2909589" y="6305351"/>
                  <a:pt x="2914550" y="6289228"/>
                  <a:pt x="2924472" y="6261943"/>
                </a:cubicBezTo>
                <a:cubicBezTo>
                  <a:pt x="2934394" y="6234658"/>
                  <a:pt x="2936874" y="6221015"/>
                  <a:pt x="2931914" y="6221015"/>
                </a:cubicBezTo>
                <a:lnTo>
                  <a:pt x="2931914" y="6228457"/>
                </a:lnTo>
                <a:cubicBezTo>
                  <a:pt x="2926953" y="6228457"/>
                  <a:pt x="2923232" y="6229697"/>
                  <a:pt x="2920751" y="6232177"/>
                </a:cubicBezTo>
                <a:cubicBezTo>
                  <a:pt x="2918271" y="6234658"/>
                  <a:pt x="2917031" y="6240860"/>
                  <a:pt x="2917031" y="6250781"/>
                </a:cubicBezTo>
                <a:cubicBezTo>
                  <a:pt x="2912070" y="6250781"/>
                  <a:pt x="2909589" y="6248300"/>
                  <a:pt x="2909589" y="6243340"/>
                </a:cubicBezTo>
                <a:lnTo>
                  <a:pt x="2902148" y="6250781"/>
                </a:lnTo>
                <a:cubicBezTo>
                  <a:pt x="2902148" y="6250781"/>
                  <a:pt x="2900908" y="6253262"/>
                  <a:pt x="2898427" y="6258222"/>
                </a:cubicBezTo>
                <a:cubicBezTo>
                  <a:pt x="2895947" y="6263183"/>
                  <a:pt x="2892226" y="6268144"/>
                  <a:pt x="2887265" y="6273105"/>
                </a:cubicBezTo>
                <a:cubicBezTo>
                  <a:pt x="2882304" y="6283027"/>
                  <a:pt x="2879824" y="6287988"/>
                  <a:pt x="2879824" y="6287988"/>
                </a:cubicBezTo>
                <a:lnTo>
                  <a:pt x="2872383" y="6287988"/>
                </a:lnTo>
                <a:cubicBezTo>
                  <a:pt x="2877343" y="6297910"/>
                  <a:pt x="2874863" y="6305351"/>
                  <a:pt x="2864941" y="6310312"/>
                </a:cubicBezTo>
                <a:cubicBezTo>
                  <a:pt x="2864941" y="6310312"/>
                  <a:pt x="2864941" y="6314033"/>
                  <a:pt x="2864941" y="6321474"/>
                </a:cubicBezTo>
                <a:cubicBezTo>
                  <a:pt x="2864941" y="6328916"/>
                  <a:pt x="2867422" y="6332636"/>
                  <a:pt x="2872383" y="6332636"/>
                </a:cubicBezTo>
                <a:cubicBezTo>
                  <a:pt x="2882304" y="6332636"/>
                  <a:pt x="2882304" y="6337598"/>
                  <a:pt x="2872383" y="6347519"/>
                </a:cubicBezTo>
                <a:lnTo>
                  <a:pt x="2864941" y="6354960"/>
                </a:lnTo>
                <a:lnTo>
                  <a:pt x="2857499" y="6347519"/>
                </a:lnTo>
                <a:cubicBezTo>
                  <a:pt x="2857499" y="6347519"/>
                  <a:pt x="2857499" y="6346279"/>
                  <a:pt x="2857499" y="6343798"/>
                </a:cubicBezTo>
                <a:cubicBezTo>
                  <a:pt x="2857499" y="6341318"/>
                  <a:pt x="2857499" y="6337598"/>
                  <a:pt x="2857499" y="6332636"/>
                </a:cubicBezTo>
                <a:lnTo>
                  <a:pt x="2850058" y="6332636"/>
                </a:lnTo>
                <a:cubicBezTo>
                  <a:pt x="2850058" y="6332636"/>
                  <a:pt x="2847577" y="6332636"/>
                  <a:pt x="2842617" y="6332636"/>
                </a:cubicBezTo>
                <a:lnTo>
                  <a:pt x="2842617" y="6340078"/>
                </a:lnTo>
                <a:cubicBezTo>
                  <a:pt x="2847577" y="6350000"/>
                  <a:pt x="2845098" y="6357441"/>
                  <a:pt x="2835175" y="6362402"/>
                </a:cubicBezTo>
                <a:lnTo>
                  <a:pt x="2820292" y="6362402"/>
                </a:lnTo>
                <a:cubicBezTo>
                  <a:pt x="2820292" y="6357441"/>
                  <a:pt x="2819053" y="6354960"/>
                  <a:pt x="2816572" y="6354960"/>
                </a:cubicBezTo>
                <a:cubicBezTo>
                  <a:pt x="2814091" y="6354960"/>
                  <a:pt x="2812851" y="6354960"/>
                  <a:pt x="2812851" y="6354960"/>
                </a:cubicBezTo>
                <a:lnTo>
                  <a:pt x="2797968" y="6354960"/>
                </a:lnTo>
                <a:lnTo>
                  <a:pt x="2797968" y="6347519"/>
                </a:lnTo>
                <a:lnTo>
                  <a:pt x="2790527" y="6354960"/>
                </a:lnTo>
                <a:cubicBezTo>
                  <a:pt x="2785566" y="6359922"/>
                  <a:pt x="2785566" y="6362402"/>
                  <a:pt x="2790527" y="6362402"/>
                </a:cubicBezTo>
                <a:lnTo>
                  <a:pt x="2775644" y="6384726"/>
                </a:lnTo>
                <a:cubicBezTo>
                  <a:pt x="2770683" y="6379765"/>
                  <a:pt x="2766963" y="6379765"/>
                  <a:pt x="2764482" y="6384726"/>
                </a:cubicBezTo>
                <a:cubicBezTo>
                  <a:pt x="2762001" y="6389687"/>
                  <a:pt x="2762001" y="6394648"/>
                  <a:pt x="2764482" y="6399609"/>
                </a:cubicBezTo>
                <a:cubicBezTo>
                  <a:pt x="2766963" y="6404570"/>
                  <a:pt x="2765722" y="6409531"/>
                  <a:pt x="2760761" y="6414492"/>
                </a:cubicBezTo>
                <a:lnTo>
                  <a:pt x="2753320" y="6421933"/>
                </a:lnTo>
                <a:cubicBezTo>
                  <a:pt x="2753320" y="6416972"/>
                  <a:pt x="2748359" y="6414492"/>
                  <a:pt x="2738437" y="6414492"/>
                </a:cubicBezTo>
                <a:lnTo>
                  <a:pt x="2730996" y="6421933"/>
                </a:lnTo>
                <a:cubicBezTo>
                  <a:pt x="2730996" y="6426894"/>
                  <a:pt x="2728515" y="6426894"/>
                  <a:pt x="2723554" y="6421933"/>
                </a:cubicBezTo>
                <a:cubicBezTo>
                  <a:pt x="2718593" y="6416972"/>
                  <a:pt x="2716113" y="6419453"/>
                  <a:pt x="2716113" y="6429375"/>
                </a:cubicBezTo>
                <a:lnTo>
                  <a:pt x="2723554" y="6436816"/>
                </a:lnTo>
                <a:lnTo>
                  <a:pt x="2723554" y="6466582"/>
                </a:lnTo>
                <a:cubicBezTo>
                  <a:pt x="2723554" y="6466582"/>
                  <a:pt x="2723554" y="6469062"/>
                  <a:pt x="2723554" y="6474023"/>
                </a:cubicBezTo>
                <a:lnTo>
                  <a:pt x="2723554" y="6481464"/>
                </a:lnTo>
                <a:cubicBezTo>
                  <a:pt x="2718593" y="6486426"/>
                  <a:pt x="2717353" y="6490146"/>
                  <a:pt x="2719833" y="6492626"/>
                </a:cubicBezTo>
                <a:cubicBezTo>
                  <a:pt x="2722314" y="6495107"/>
                  <a:pt x="2724794" y="6498828"/>
                  <a:pt x="2727275" y="6503789"/>
                </a:cubicBezTo>
                <a:cubicBezTo>
                  <a:pt x="2729756" y="6508750"/>
                  <a:pt x="2730996" y="6511230"/>
                  <a:pt x="2730996" y="6511230"/>
                </a:cubicBezTo>
                <a:lnTo>
                  <a:pt x="2716113" y="6511230"/>
                </a:lnTo>
                <a:cubicBezTo>
                  <a:pt x="2706191" y="6506269"/>
                  <a:pt x="2698749" y="6496347"/>
                  <a:pt x="2693789" y="6481464"/>
                </a:cubicBezTo>
                <a:lnTo>
                  <a:pt x="2686347" y="6474023"/>
                </a:lnTo>
                <a:cubicBezTo>
                  <a:pt x="2681387" y="6478984"/>
                  <a:pt x="2680146" y="6483945"/>
                  <a:pt x="2682626" y="6488906"/>
                </a:cubicBezTo>
                <a:cubicBezTo>
                  <a:pt x="2685107" y="6493867"/>
                  <a:pt x="2683866" y="6496347"/>
                  <a:pt x="2678906" y="6496347"/>
                </a:cubicBezTo>
                <a:cubicBezTo>
                  <a:pt x="2678906" y="6501308"/>
                  <a:pt x="2676425" y="6506269"/>
                  <a:pt x="2671464" y="6511230"/>
                </a:cubicBezTo>
                <a:lnTo>
                  <a:pt x="2678906" y="6526113"/>
                </a:lnTo>
                <a:cubicBezTo>
                  <a:pt x="2683866" y="6531074"/>
                  <a:pt x="2686347" y="6536035"/>
                  <a:pt x="2686347" y="6540996"/>
                </a:cubicBezTo>
                <a:lnTo>
                  <a:pt x="2686347" y="6555878"/>
                </a:lnTo>
                <a:cubicBezTo>
                  <a:pt x="2681387" y="6555878"/>
                  <a:pt x="2676425" y="6558359"/>
                  <a:pt x="2671464" y="6563320"/>
                </a:cubicBezTo>
                <a:cubicBezTo>
                  <a:pt x="2666504" y="6568281"/>
                  <a:pt x="2664023" y="6573242"/>
                  <a:pt x="2664023" y="6578203"/>
                </a:cubicBezTo>
                <a:cubicBezTo>
                  <a:pt x="2664023" y="6583164"/>
                  <a:pt x="2661542" y="6585644"/>
                  <a:pt x="2656581" y="6585644"/>
                </a:cubicBezTo>
                <a:lnTo>
                  <a:pt x="2641699" y="6585644"/>
                </a:lnTo>
                <a:cubicBezTo>
                  <a:pt x="2636738" y="6585644"/>
                  <a:pt x="2634257" y="6589365"/>
                  <a:pt x="2634257" y="6596806"/>
                </a:cubicBezTo>
                <a:cubicBezTo>
                  <a:pt x="2634257" y="6604248"/>
                  <a:pt x="2636738" y="6612930"/>
                  <a:pt x="2641699" y="6622851"/>
                </a:cubicBezTo>
                <a:cubicBezTo>
                  <a:pt x="2646659" y="6632773"/>
                  <a:pt x="2649140" y="6637734"/>
                  <a:pt x="2649140" y="6637734"/>
                </a:cubicBezTo>
                <a:cubicBezTo>
                  <a:pt x="2649140" y="6637734"/>
                  <a:pt x="2644179" y="6634013"/>
                  <a:pt x="2634257" y="6626572"/>
                </a:cubicBezTo>
                <a:cubicBezTo>
                  <a:pt x="2624335" y="6619130"/>
                  <a:pt x="2619374" y="6612930"/>
                  <a:pt x="2619374" y="6607968"/>
                </a:cubicBezTo>
                <a:lnTo>
                  <a:pt x="2611933" y="6607968"/>
                </a:lnTo>
                <a:cubicBezTo>
                  <a:pt x="2606972" y="6617890"/>
                  <a:pt x="2599531" y="6615410"/>
                  <a:pt x="2589609" y="6600527"/>
                </a:cubicBezTo>
                <a:cubicBezTo>
                  <a:pt x="2584648" y="6595566"/>
                  <a:pt x="2579687" y="6590605"/>
                  <a:pt x="2574726" y="6585644"/>
                </a:cubicBezTo>
                <a:cubicBezTo>
                  <a:pt x="2564804" y="6565800"/>
                  <a:pt x="2557363" y="6555878"/>
                  <a:pt x="2552402" y="6555878"/>
                </a:cubicBezTo>
                <a:lnTo>
                  <a:pt x="2552402" y="6548437"/>
                </a:lnTo>
                <a:cubicBezTo>
                  <a:pt x="2557363" y="6543476"/>
                  <a:pt x="2557363" y="6538516"/>
                  <a:pt x="2552402" y="6533554"/>
                </a:cubicBezTo>
                <a:cubicBezTo>
                  <a:pt x="2549921" y="6531074"/>
                  <a:pt x="2548681" y="6528593"/>
                  <a:pt x="2548681" y="6526113"/>
                </a:cubicBezTo>
                <a:lnTo>
                  <a:pt x="2552402" y="6518671"/>
                </a:lnTo>
                <a:lnTo>
                  <a:pt x="2530078" y="6540996"/>
                </a:lnTo>
                <a:lnTo>
                  <a:pt x="2537519" y="6563320"/>
                </a:lnTo>
                <a:cubicBezTo>
                  <a:pt x="2542480" y="6568281"/>
                  <a:pt x="2544961" y="6573242"/>
                  <a:pt x="2544961" y="6578203"/>
                </a:cubicBezTo>
                <a:cubicBezTo>
                  <a:pt x="2544961" y="6583164"/>
                  <a:pt x="2544961" y="6585644"/>
                  <a:pt x="2544961" y="6585644"/>
                </a:cubicBezTo>
                <a:lnTo>
                  <a:pt x="2552402" y="6600527"/>
                </a:lnTo>
                <a:cubicBezTo>
                  <a:pt x="2552402" y="6620371"/>
                  <a:pt x="2557363" y="6630292"/>
                  <a:pt x="2567285" y="6630292"/>
                </a:cubicBezTo>
                <a:cubicBezTo>
                  <a:pt x="2572245" y="6635254"/>
                  <a:pt x="2574726" y="6642695"/>
                  <a:pt x="2574726" y="6652617"/>
                </a:cubicBezTo>
                <a:cubicBezTo>
                  <a:pt x="2569765" y="6652617"/>
                  <a:pt x="2567285" y="6657577"/>
                  <a:pt x="2567285" y="6667500"/>
                </a:cubicBezTo>
                <a:cubicBezTo>
                  <a:pt x="2567285" y="6667500"/>
                  <a:pt x="2567285" y="6669980"/>
                  <a:pt x="2567285" y="6674941"/>
                </a:cubicBezTo>
                <a:cubicBezTo>
                  <a:pt x="2562324" y="6679902"/>
                  <a:pt x="2561083" y="6686103"/>
                  <a:pt x="2563564" y="6693544"/>
                </a:cubicBezTo>
                <a:cubicBezTo>
                  <a:pt x="2566045" y="6700986"/>
                  <a:pt x="2564804" y="6702226"/>
                  <a:pt x="2559843" y="6697265"/>
                </a:cubicBezTo>
                <a:cubicBezTo>
                  <a:pt x="2554882" y="6697265"/>
                  <a:pt x="2552402" y="6689824"/>
                  <a:pt x="2552402" y="6674941"/>
                </a:cubicBezTo>
                <a:cubicBezTo>
                  <a:pt x="2557363" y="6669980"/>
                  <a:pt x="2557363" y="6666259"/>
                  <a:pt x="2552402" y="6663779"/>
                </a:cubicBezTo>
                <a:cubicBezTo>
                  <a:pt x="2547441" y="6661298"/>
                  <a:pt x="2542480" y="6662539"/>
                  <a:pt x="2537519" y="6667500"/>
                </a:cubicBezTo>
                <a:lnTo>
                  <a:pt x="2507753" y="6652617"/>
                </a:lnTo>
                <a:cubicBezTo>
                  <a:pt x="2507753" y="6647656"/>
                  <a:pt x="2502793" y="6642695"/>
                  <a:pt x="2492871" y="6637734"/>
                </a:cubicBezTo>
                <a:cubicBezTo>
                  <a:pt x="2487910" y="6632773"/>
                  <a:pt x="2484189" y="6629052"/>
                  <a:pt x="2481708" y="6626572"/>
                </a:cubicBezTo>
                <a:cubicBezTo>
                  <a:pt x="2479228" y="6624091"/>
                  <a:pt x="2477988" y="6622851"/>
                  <a:pt x="2477988" y="6622851"/>
                </a:cubicBezTo>
                <a:lnTo>
                  <a:pt x="2492871" y="6607968"/>
                </a:lnTo>
                <a:cubicBezTo>
                  <a:pt x="2507753" y="6607968"/>
                  <a:pt x="2517676" y="6607968"/>
                  <a:pt x="2522636" y="6607968"/>
                </a:cubicBezTo>
                <a:cubicBezTo>
                  <a:pt x="2532558" y="6603008"/>
                  <a:pt x="2535038" y="6590605"/>
                  <a:pt x="2530078" y="6570761"/>
                </a:cubicBezTo>
                <a:cubicBezTo>
                  <a:pt x="2525117" y="6565800"/>
                  <a:pt x="2522636" y="6560840"/>
                  <a:pt x="2522636" y="6555878"/>
                </a:cubicBezTo>
                <a:lnTo>
                  <a:pt x="2515195" y="6548437"/>
                </a:lnTo>
                <a:cubicBezTo>
                  <a:pt x="2510234" y="6548437"/>
                  <a:pt x="2507753" y="6548437"/>
                  <a:pt x="2507753" y="6548437"/>
                </a:cubicBezTo>
                <a:cubicBezTo>
                  <a:pt x="2507753" y="6543476"/>
                  <a:pt x="2508993" y="6540996"/>
                  <a:pt x="2511474" y="6540996"/>
                </a:cubicBezTo>
                <a:cubicBezTo>
                  <a:pt x="2513955" y="6540996"/>
                  <a:pt x="2512714" y="6536035"/>
                  <a:pt x="2507753" y="6526113"/>
                </a:cubicBezTo>
                <a:cubicBezTo>
                  <a:pt x="2507753" y="6526113"/>
                  <a:pt x="2507753" y="6524873"/>
                  <a:pt x="2507753" y="6522392"/>
                </a:cubicBezTo>
                <a:cubicBezTo>
                  <a:pt x="2507753" y="6519912"/>
                  <a:pt x="2510234" y="6518671"/>
                  <a:pt x="2515195" y="6518671"/>
                </a:cubicBezTo>
                <a:lnTo>
                  <a:pt x="2515195" y="6526113"/>
                </a:lnTo>
                <a:cubicBezTo>
                  <a:pt x="2515195" y="6531074"/>
                  <a:pt x="2517676" y="6531074"/>
                  <a:pt x="2522636" y="6526113"/>
                </a:cubicBezTo>
                <a:cubicBezTo>
                  <a:pt x="2527597" y="6526113"/>
                  <a:pt x="2531318" y="6523633"/>
                  <a:pt x="2533798" y="6518671"/>
                </a:cubicBezTo>
                <a:cubicBezTo>
                  <a:pt x="2536279" y="6513711"/>
                  <a:pt x="2540000" y="6508750"/>
                  <a:pt x="2544961" y="6503789"/>
                </a:cubicBezTo>
                <a:cubicBezTo>
                  <a:pt x="2549921" y="6498828"/>
                  <a:pt x="2552402" y="6495107"/>
                  <a:pt x="2552402" y="6492626"/>
                </a:cubicBezTo>
                <a:cubicBezTo>
                  <a:pt x="2552402" y="6490146"/>
                  <a:pt x="2549921" y="6488906"/>
                  <a:pt x="2544961" y="6488906"/>
                </a:cubicBezTo>
                <a:cubicBezTo>
                  <a:pt x="2540000" y="6483945"/>
                  <a:pt x="2535038" y="6477744"/>
                  <a:pt x="2530078" y="6470302"/>
                </a:cubicBezTo>
                <a:cubicBezTo>
                  <a:pt x="2525117" y="6462861"/>
                  <a:pt x="2522636" y="6456660"/>
                  <a:pt x="2522636" y="6451699"/>
                </a:cubicBezTo>
                <a:lnTo>
                  <a:pt x="2537519" y="6436816"/>
                </a:lnTo>
                <a:lnTo>
                  <a:pt x="2544961" y="6421933"/>
                </a:lnTo>
                <a:lnTo>
                  <a:pt x="2537519" y="6407050"/>
                </a:lnTo>
                <a:cubicBezTo>
                  <a:pt x="2532558" y="6397129"/>
                  <a:pt x="2530078" y="6387207"/>
                  <a:pt x="2530078" y="6377285"/>
                </a:cubicBezTo>
                <a:cubicBezTo>
                  <a:pt x="2530078" y="6367363"/>
                  <a:pt x="2532558" y="6362402"/>
                  <a:pt x="2537519" y="6362402"/>
                </a:cubicBezTo>
                <a:cubicBezTo>
                  <a:pt x="2542480" y="6362402"/>
                  <a:pt x="2542480" y="6359922"/>
                  <a:pt x="2537519" y="6354960"/>
                </a:cubicBezTo>
                <a:lnTo>
                  <a:pt x="2537519" y="6340078"/>
                </a:lnTo>
                <a:cubicBezTo>
                  <a:pt x="2537519" y="6335117"/>
                  <a:pt x="2538759" y="6332636"/>
                  <a:pt x="2541240" y="6332636"/>
                </a:cubicBezTo>
                <a:cubicBezTo>
                  <a:pt x="2543721" y="6332636"/>
                  <a:pt x="2547441" y="6332636"/>
                  <a:pt x="2552402" y="6332636"/>
                </a:cubicBezTo>
                <a:cubicBezTo>
                  <a:pt x="2552402" y="6332636"/>
                  <a:pt x="2552402" y="6330156"/>
                  <a:pt x="2552402" y="6325195"/>
                </a:cubicBezTo>
                <a:cubicBezTo>
                  <a:pt x="2552402" y="6320234"/>
                  <a:pt x="2549921" y="6320234"/>
                  <a:pt x="2544961" y="6325195"/>
                </a:cubicBezTo>
                <a:cubicBezTo>
                  <a:pt x="2540000" y="6325195"/>
                  <a:pt x="2537519" y="6322715"/>
                  <a:pt x="2537519" y="6317753"/>
                </a:cubicBezTo>
                <a:cubicBezTo>
                  <a:pt x="2537519" y="6317753"/>
                  <a:pt x="2535038" y="6317753"/>
                  <a:pt x="2530078" y="6317753"/>
                </a:cubicBezTo>
                <a:cubicBezTo>
                  <a:pt x="2525117" y="6317753"/>
                  <a:pt x="2522636" y="6315273"/>
                  <a:pt x="2522636" y="6310312"/>
                </a:cubicBezTo>
                <a:lnTo>
                  <a:pt x="2515195" y="6302871"/>
                </a:lnTo>
                <a:lnTo>
                  <a:pt x="2507753" y="6325195"/>
                </a:lnTo>
                <a:cubicBezTo>
                  <a:pt x="2507753" y="6330156"/>
                  <a:pt x="2510234" y="6332636"/>
                  <a:pt x="2515195" y="6332636"/>
                </a:cubicBezTo>
                <a:cubicBezTo>
                  <a:pt x="2520156" y="6332636"/>
                  <a:pt x="2523876" y="6332636"/>
                  <a:pt x="2526357" y="6332636"/>
                </a:cubicBezTo>
                <a:cubicBezTo>
                  <a:pt x="2528838" y="6332636"/>
                  <a:pt x="2527597" y="6335117"/>
                  <a:pt x="2522636" y="6340078"/>
                </a:cubicBezTo>
                <a:cubicBezTo>
                  <a:pt x="2512714" y="6359922"/>
                  <a:pt x="2500312" y="6369843"/>
                  <a:pt x="2485429" y="6369843"/>
                </a:cubicBezTo>
                <a:cubicBezTo>
                  <a:pt x="2480468" y="6369843"/>
                  <a:pt x="2477988" y="6374805"/>
                  <a:pt x="2477988" y="6384726"/>
                </a:cubicBezTo>
                <a:cubicBezTo>
                  <a:pt x="2482949" y="6389687"/>
                  <a:pt x="2484189" y="6393408"/>
                  <a:pt x="2481708" y="6395888"/>
                </a:cubicBezTo>
                <a:cubicBezTo>
                  <a:pt x="2479228" y="6398369"/>
                  <a:pt x="2477988" y="6399609"/>
                  <a:pt x="2477988" y="6399609"/>
                </a:cubicBezTo>
                <a:cubicBezTo>
                  <a:pt x="2473027" y="6399609"/>
                  <a:pt x="2466826" y="6405810"/>
                  <a:pt x="2459385" y="6418212"/>
                </a:cubicBezTo>
                <a:cubicBezTo>
                  <a:pt x="2451943" y="6430615"/>
                  <a:pt x="2449462" y="6438057"/>
                  <a:pt x="2451943" y="6440537"/>
                </a:cubicBezTo>
                <a:cubicBezTo>
                  <a:pt x="2454423" y="6443017"/>
                  <a:pt x="2458144" y="6441777"/>
                  <a:pt x="2463105" y="6436816"/>
                </a:cubicBezTo>
                <a:cubicBezTo>
                  <a:pt x="2468066" y="6436816"/>
                  <a:pt x="2470546" y="6436816"/>
                  <a:pt x="2470546" y="6436816"/>
                </a:cubicBezTo>
                <a:lnTo>
                  <a:pt x="2463105" y="6459140"/>
                </a:lnTo>
                <a:cubicBezTo>
                  <a:pt x="2458144" y="6469062"/>
                  <a:pt x="2458144" y="6477744"/>
                  <a:pt x="2463105" y="6485185"/>
                </a:cubicBezTo>
                <a:cubicBezTo>
                  <a:pt x="2468066" y="6492626"/>
                  <a:pt x="2468066" y="6498828"/>
                  <a:pt x="2463105" y="6503789"/>
                </a:cubicBezTo>
                <a:cubicBezTo>
                  <a:pt x="2463105" y="6498828"/>
                  <a:pt x="2461865" y="6495107"/>
                  <a:pt x="2459385" y="6492626"/>
                </a:cubicBezTo>
                <a:cubicBezTo>
                  <a:pt x="2456904" y="6490146"/>
                  <a:pt x="2455664" y="6488906"/>
                  <a:pt x="2455664" y="6488906"/>
                </a:cubicBezTo>
                <a:cubicBezTo>
                  <a:pt x="2450703" y="6483945"/>
                  <a:pt x="2446982" y="6485185"/>
                  <a:pt x="2444502" y="6492626"/>
                </a:cubicBezTo>
                <a:cubicBezTo>
                  <a:pt x="2442021" y="6500068"/>
                  <a:pt x="2442021" y="6505029"/>
                  <a:pt x="2444502" y="6507509"/>
                </a:cubicBezTo>
                <a:cubicBezTo>
                  <a:pt x="2446982" y="6509990"/>
                  <a:pt x="2450703" y="6508750"/>
                  <a:pt x="2455664" y="6503789"/>
                </a:cubicBezTo>
                <a:lnTo>
                  <a:pt x="2448222" y="6518671"/>
                </a:lnTo>
                <a:cubicBezTo>
                  <a:pt x="2438300" y="6538516"/>
                  <a:pt x="2433340" y="6545957"/>
                  <a:pt x="2433340" y="6540996"/>
                </a:cubicBezTo>
                <a:lnTo>
                  <a:pt x="2418457" y="6540996"/>
                </a:lnTo>
                <a:cubicBezTo>
                  <a:pt x="2418457" y="6540996"/>
                  <a:pt x="2418457" y="6536035"/>
                  <a:pt x="2418457" y="6526113"/>
                </a:cubicBezTo>
                <a:cubicBezTo>
                  <a:pt x="2418457" y="6506269"/>
                  <a:pt x="2415976" y="6492626"/>
                  <a:pt x="2411015" y="6485185"/>
                </a:cubicBezTo>
                <a:cubicBezTo>
                  <a:pt x="2406055" y="6477744"/>
                  <a:pt x="2401094" y="6476504"/>
                  <a:pt x="2396132" y="6481464"/>
                </a:cubicBezTo>
                <a:cubicBezTo>
                  <a:pt x="2391172" y="6486426"/>
                  <a:pt x="2391172" y="6491386"/>
                  <a:pt x="2396132" y="6496347"/>
                </a:cubicBezTo>
                <a:lnTo>
                  <a:pt x="2388691" y="6526113"/>
                </a:lnTo>
                <a:cubicBezTo>
                  <a:pt x="2383730" y="6531074"/>
                  <a:pt x="2378769" y="6534795"/>
                  <a:pt x="2373808" y="6537275"/>
                </a:cubicBezTo>
                <a:cubicBezTo>
                  <a:pt x="2368848" y="6539756"/>
                  <a:pt x="2361406" y="6538516"/>
                  <a:pt x="2351484" y="6533554"/>
                </a:cubicBezTo>
                <a:lnTo>
                  <a:pt x="2336601" y="6526113"/>
                </a:lnTo>
                <a:lnTo>
                  <a:pt x="2336601" y="6533554"/>
                </a:lnTo>
                <a:cubicBezTo>
                  <a:pt x="2336601" y="6538516"/>
                  <a:pt x="2334121" y="6540996"/>
                  <a:pt x="2329160" y="6540996"/>
                </a:cubicBezTo>
                <a:cubicBezTo>
                  <a:pt x="2324199" y="6540996"/>
                  <a:pt x="2319238" y="6538516"/>
                  <a:pt x="2314277" y="6533554"/>
                </a:cubicBezTo>
                <a:cubicBezTo>
                  <a:pt x="2314277" y="6528593"/>
                  <a:pt x="2313037" y="6524873"/>
                  <a:pt x="2310556" y="6522392"/>
                </a:cubicBezTo>
                <a:cubicBezTo>
                  <a:pt x="2308075" y="6519912"/>
                  <a:pt x="2305596" y="6518671"/>
                  <a:pt x="2303115" y="6518671"/>
                </a:cubicBezTo>
                <a:cubicBezTo>
                  <a:pt x="2300635" y="6518671"/>
                  <a:pt x="2298154" y="6518671"/>
                  <a:pt x="2295673" y="6518671"/>
                </a:cubicBezTo>
                <a:cubicBezTo>
                  <a:pt x="2293193" y="6518671"/>
                  <a:pt x="2291953" y="6518671"/>
                  <a:pt x="2291953" y="6518671"/>
                </a:cubicBezTo>
                <a:cubicBezTo>
                  <a:pt x="2291953" y="6518671"/>
                  <a:pt x="2288232" y="6522392"/>
                  <a:pt x="2280791" y="6529833"/>
                </a:cubicBezTo>
                <a:cubicBezTo>
                  <a:pt x="2273349" y="6537275"/>
                  <a:pt x="2269628" y="6543476"/>
                  <a:pt x="2269628" y="6548437"/>
                </a:cubicBezTo>
                <a:cubicBezTo>
                  <a:pt x="2269628" y="6548437"/>
                  <a:pt x="2267148" y="6550918"/>
                  <a:pt x="2262187" y="6555878"/>
                </a:cubicBezTo>
                <a:lnTo>
                  <a:pt x="2247304" y="6563320"/>
                </a:lnTo>
                <a:cubicBezTo>
                  <a:pt x="2247304" y="6568281"/>
                  <a:pt x="2244824" y="6569521"/>
                  <a:pt x="2239863" y="6567041"/>
                </a:cubicBezTo>
                <a:cubicBezTo>
                  <a:pt x="2234902" y="6564560"/>
                  <a:pt x="2229941" y="6565800"/>
                  <a:pt x="2224980" y="6570761"/>
                </a:cubicBezTo>
                <a:cubicBezTo>
                  <a:pt x="2220019" y="6570761"/>
                  <a:pt x="2217539" y="6568281"/>
                  <a:pt x="2217539" y="6563320"/>
                </a:cubicBezTo>
                <a:cubicBezTo>
                  <a:pt x="2212578" y="6558359"/>
                  <a:pt x="2207617" y="6558359"/>
                  <a:pt x="2202656" y="6563320"/>
                </a:cubicBezTo>
                <a:cubicBezTo>
                  <a:pt x="2192734" y="6563320"/>
                  <a:pt x="2187773" y="6563320"/>
                  <a:pt x="2187773" y="6563320"/>
                </a:cubicBezTo>
                <a:cubicBezTo>
                  <a:pt x="2187773" y="6563320"/>
                  <a:pt x="2185293" y="6560840"/>
                  <a:pt x="2180332" y="6555878"/>
                </a:cubicBezTo>
                <a:cubicBezTo>
                  <a:pt x="2170410" y="6550918"/>
                  <a:pt x="2165449" y="6553398"/>
                  <a:pt x="2165449" y="6563320"/>
                </a:cubicBezTo>
                <a:lnTo>
                  <a:pt x="2150566" y="6563320"/>
                </a:lnTo>
                <a:cubicBezTo>
                  <a:pt x="2150566" y="6563320"/>
                  <a:pt x="2151806" y="6562080"/>
                  <a:pt x="2154287" y="6559599"/>
                </a:cubicBezTo>
                <a:cubicBezTo>
                  <a:pt x="2156767" y="6557119"/>
                  <a:pt x="2161728" y="6549678"/>
                  <a:pt x="2169170" y="6537275"/>
                </a:cubicBezTo>
                <a:cubicBezTo>
                  <a:pt x="2176611" y="6524873"/>
                  <a:pt x="2179092" y="6518671"/>
                  <a:pt x="2176611" y="6518671"/>
                </a:cubicBezTo>
                <a:cubicBezTo>
                  <a:pt x="2174130" y="6518671"/>
                  <a:pt x="2170410" y="6519912"/>
                  <a:pt x="2165449" y="6522392"/>
                </a:cubicBezTo>
                <a:cubicBezTo>
                  <a:pt x="2160488" y="6524873"/>
                  <a:pt x="2155527" y="6524873"/>
                  <a:pt x="2150566" y="6522392"/>
                </a:cubicBezTo>
                <a:cubicBezTo>
                  <a:pt x="2145605" y="6519912"/>
                  <a:pt x="2140644" y="6518671"/>
                  <a:pt x="2135683" y="6518671"/>
                </a:cubicBezTo>
                <a:lnTo>
                  <a:pt x="2113359" y="6496347"/>
                </a:lnTo>
                <a:lnTo>
                  <a:pt x="2105918" y="6503789"/>
                </a:lnTo>
                <a:cubicBezTo>
                  <a:pt x="2105918" y="6503789"/>
                  <a:pt x="2103437" y="6503789"/>
                  <a:pt x="2098476" y="6503789"/>
                </a:cubicBezTo>
                <a:cubicBezTo>
                  <a:pt x="2098476" y="6503789"/>
                  <a:pt x="2097236" y="6505029"/>
                  <a:pt x="2094756" y="6507509"/>
                </a:cubicBezTo>
                <a:cubicBezTo>
                  <a:pt x="2092275" y="6509990"/>
                  <a:pt x="2093515" y="6513711"/>
                  <a:pt x="2098476" y="6518671"/>
                </a:cubicBezTo>
                <a:lnTo>
                  <a:pt x="2105918" y="6518671"/>
                </a:lnTo>
                <a:lnTo>
                  <a:pt x="2113359" y="6518671"/>
                </a:lnTo>
                <a:cubicBezTo>
                  <a:pt x="2113359" y="6523633"/>
                  <a:pt x="2113359" y="6526113"/>
                  <a:pt x="2113359" y="6526113"/>
                </a:cubicBezTo>
                <a:cubicBezTo>
                  <a:pt x="2113359" y="6526113"/>
                  <a:pt x="2115840" y="6526113"/>
                  <a:pt x="2120801" y="6526113"/>
                </a:cubicBezTo>
                <a:cubicBezTo>
                  <a:pt x="2125762" y="6526113"/>
                  <a:pt x="2128242" y="6527353"/>
                  <a:pt x="2128242" y="6529833"/>
                </a:cubicBezTo>
                <a:cubicBezTo>
                  <a:pt x="2128242" y="6532314"/>
                  <a:pt x="2128242" y="6538516"/>
                  <a:pt x="2128242" y="6548437"/>
                </a:cubicBezTo>
                <a:cubicBezTo>
                  <a:pt x="2128242" y="6558359"/>
                  <a:pt x="2128242" y="6570761"/>
                  <a:pt x="2128242" y="6585644"/>
                </a:cubicBezTo>
                <a:cubicBezTo>
                  <a:pt x="2128242" y="6600527"/>
                  <a:pt x="2123281" y="6607968"/>
                  <a:pt x="2113359" y="6607968"/>
                </a:cubicBezTo>
                <a:cubicBezTo>
                  <a:pt x="2098476" y="6598047"/>
                  <a:pt x="2086074" y="6588125"/>
                  <a:pt x="2076152" y="6578203"/>
                </a:cubicBezTo>
                <a:cubicBezTo>
                  <a:pt x="2076152" y="6573242"/>
                  <a:pt x="2073672" y="6570761"/>
                  <a:pt x="2068711" y="6570761"/>
                </a:cubicBezTo>
                <a:cubicBezTo>
                  <a:pt x="2063750" y="6570761"/>
                  <a:pt x="2058789" y="6573242"/>
                  <a:pt x="2053828" y="6578203"/>
                </a:cubicBezTo>
                <a:cubicBezTo>
                  <a:pt x="2048867" y="6583164"/>
                  <a:pt x="2046387" y="6585644"/>
                  <a:pt x="2046387" y="6585644"/>
                </a:cubicBezTo>
                <a:cubicBezTo>
                  <a:pt x="2046387" y="6585644"/>
                  <a:pt x="2043906" y="6588125"/>
                  <a:pt x="2038945" y="6593085"/>
                </a:cubicBezTo>
                <a:lnTo>
                  <a:pt x="2031504" y="6585644"/>
                </a:lnTo>
                <a:lnTo>
                  <a:pt x="2038945" y="6570761"/>
                </a:lnTo>
                <a:cubicBezTo>
                  <a:pt x="2038945" y="6565800"/>
                  <a:pt x="2038945" y="6563320"/>
                  <a:pt x="2038945" y="6563320"/>
                </a:cubicBezTo>
                <a:lnTo>
                  <a:pt x="2061269" y="6555878"/>
                </a:lnTo>
                <a:lnTo>
                  <a:pt x="2068711" y="6540996"/>
                </a:lnTo>
                <a:cubicBezTo>
                  <a:pt x="2063750" y="6545957"/>
                  <a:pt x="2061269" y="6545957"/>
                  <a:pt x="2061269" y="6540996"/>
                </a:cubicBezTo>
                <a:lnTo>
                  <a:pt x="2046387" y="6533554"/>
                </a:lnTo>
                <a:lnTo>
                  <a:pt x="2046387" y="6526113"/>
                </a:lnTo>
                <a:cubicBezTo>
                  <a:pt x="2046387" y="6521152"/>
                  <a:pt x="2048867" y="6518052"/>
                  <a:pt x="2053828" y="6516811"/>
                </a:cubicBezTo>
                <a:lnTo>
                  <a:pt x="2055658" y="6516720"/>
                </a:lnTo>
                <a:lnTo>
                  <a:pt x="2053828" y="6511230"/>
                </a:lnTo>
                <a:cubicBezTo>
                  <a:pt x="2053828" y="6506269"/>
                  <a:pt x="2056308" y="6501308"/>
                  <a:pt x="2061269" y="6496347"/>
                </a:cubicBezTo>
                <a:cubicBezTo>
                  <a:pt x="2061269" y="6496347"/>
                  <a:pt x="2062509" y="6496347"/>
                  <a:pt x="2064990" y="6496347"/>
                </a:cubicBezTo>
                <a:cubicBezTo>
                  <a:pt x="2067471" y="6496347"/>
                  <a:pt x="2068711" y="6493867"/>
                  <a:pt x="2068711" y="6488906"/>
                </a:cubicBezTo>
                <a:cubicBezTo>
                  <a:pt x="2068711" y="6488906"/>
                  <a:pt x="2071191" y="6486426"/>
                  <a:pt x="2076152" y="6481464"/>
                </a:cubicBezTo>
                <a:lnTo>
                  <a:pt x="2083593" y="6474023"/>
                </a:lnTo>
                <a:cubicBezTo>
                  <a:pt x="2088554" y="6474023"/>
                  <a:pt x="2091035" y="6472783"/>
                  <a:pt x="2091035" y="6470302"/>
                </a:cubicBezTo>
                <a:cubicBezTo>
                  <a:pt x="2091035" y="6467822"/>
                  <a:pt x="2091035" y="6464101"/>
                  <a:pt x="2091035" y="6459140"/>
                </a:cubicBezTo>
                <a:cubicBezTo>
                  <a:pt x="2095996" y="6459140"/>
                  <a:pt x="2098476" y="6454179"/>
                  <a:pt x="2098476" y="6444257"/>
                </a:cubicBezTo>
                <a:cubicBezTo>
                  <a:pt x="2098476" y="6444257"/>
                  <a:pt x="2099717" y="6443017"/>
                  <a:pt x="2102197" y="6440537"/>
                </a:cubicBezTo>
                <a:cubicBezTo>
                  <a:pt x="2104677" y="6438057"/>
                  <a:pt x="2105918" y="6434336"/>
                  <a:pt x="2105918" y="6429375"/>
                </a:cubicBezTo>
                <a:lnTo>
                  <a:pt x="2135683" y="6414492"/>
                </a:lnTo>
                <a:lnTo>
                  <a:pt x="2150566" y="6399609"/>
                </a:lnTo>
                <a:cubicBezTo>
                  <a:pt x="2145605" y="6404570"/>
                  <a:pt x="2144365" y="6410771"/>
                  <a:pt x="2146846" y="6418212"/>
                </a:cubicBezTo>
                <a:cubicBezTo>
                  <a:pt x="2149326" y="6425654"/>
                  <a:pt x="2151806" y="6428134"/>
                  <a:pt x="2154287" y="6425654"/>
                </a:cubicBezTo>
                <a:cubicBezTo>
                  <a:pt x="2156767" y="6423174"/>
                  <a:pt x="2158008" y="6424414"/>
                  <a:pt x="2158008" y="6429375"/>
                </a:cubicBezTo>
                <a:lnTo>
                  <a:pt x="2158008" y="6436816"/>
                </a:lnTo>
                <a:lnTo>
                  <a:pt x="2165449" y="6429375"/>
                </a:lnTo>
                <a:cubicBezTo>
                  <a:pt x="2170410" y="6414492"/>
                  <a:pt x="2170410" y="6404570"/>
                  <a:pt x="2165449" y="6399609"/>
                </a:cubicBezTo>
                <a:cubicBezTo>
                  <a:pt x="2160488" y="6394648"/>
                  <a:pt x="2158008" y="6389687"/>
                  <a:pt x="2158008" y="6384726"/>
                </a:cubicBezTo>
                <a:cubicBezTo>
                  <a:pt x="2158008" y="6374805"/>
                  <a:pt x="2155527" y="6372324"/>
                  <a:pt x="2150566" y="6377285"/>
                </a:cubicBezTo>
                <a:cubicBezTo>
                  <a:pt x="2145605" y="6382245"/>
                  <a:pt x="2140644" y="6384726"/>
                  <a:pt x="2135683" y="6384726"/>
                </a:cubicBezTo>
                <a:lnTo>
                  <a:pt x="2150566" y="6369843"/>
                </a:lnTo>
                <a:cubicBezTo>
                  <a:pt x="2155527" y="6364883"/>
                  <a:pt x="2158008" y="6362402"/>
                  <a:pt x="2158008" y="6362402"/>
                </a:cubicBezTo>
                <a:cubicBezTo>
                  <a:pt x="2158008" y="6362402"/>
                  <a:pt x="2158008" y="6359922"/>
                  <a:pt x="2158008" y="6354960"/>
                </a:cubicBezTo>
                <a:lnTo>
                  <a:pt x="2165449" y="6325195"/>
                </a:lnTo>
                <a:cubicBezTo>
                  <a:pt x="2165449" y="6315273"/>
                  <a:pt x="2165449" y="6307831"/>
                  <a:pt x="2165449" y="6302871"/>
                </a:cubicBezTo>
                <a:cubicBezTo>
                  <a:pt x="2160488" y="6307831"/>
                  <a:pt x="2158008" y="6312793"/>
                  <a:pt x="2158008" y="6317753"/>
                </a:cubicBezTo>
                <a:cubicBezTo>
                  <a:pt x="2158008" y="6322715"/>
                  <a:pt x="2155527" y="6326435"/>
                  <a:pt x="2150566" y="6328916"/>
                </a:cubicBezTo>
                <a:cubicBezTo>
                  <a:pt x="2145605" y="6331396"/>
                  <a:pt x="2141885" y="6328916"/>
                  <a:pt x="2139404" y="6321474"/>
                </a:cubicBezTo>
                <a:cubicBezTo>
                  <a:pt x="2136924" y="6314033"/>
                  <a:pt x="2135683" y="6310312"/>
                  <a:pt x="2135683" y="6310312"/>
                </a:cubicBezTo>
                <a:cubicBezTo>
                  <a:pt x="2135683" y="6310312"/>
                  <a:pt x="2138164" y="6310312"/>
                  <a:pt x="2143125" y="6310312"/>
                </a:cubicBezTo>
                <a:cubicBezTo>
                  <a:pt x="2153047" y="6310312"/>
                  <a:pt x="2159248" y="6307831"/>
                  <a:pt x="2161728" y="6302871"/>
                </a:cubicBezTo>
                <a:cubicBezTo>
                  <a:pt x="2164209" y="6297910"/>
                  <a:pt x="2165449" y="6292949"/>
                  <a:pt x="2165449" y="6287988"/>
                </a:cubicBezTo>
                <a:cubicBezTo>
                  <a:pt x="2165449" y="6283027"/>
                  <a:pt x="2164209" y="6273105"/>
                  <a:pt x="2161728" y="6258222"/>
                </a:cubicBezTo>
                <a:cubicBezTo>
                  <a:pt x="2159248" y="6243340"/>
                  <a:pt x="2161728" y="6233418"/>
                  <a:pt x="2169170" y="6228457"/>
                </a:cubicBezTo>
                <a:cubicBezTo>
                  <a:pt x="2176611" y="6223496"/>
                  <a:pt x="2182812" y="6216055"/>
                  <a:pt x="2187773" y="6206133"/>
                </a:cubicBezTo>
                <a:cubicBezTo>
                  <a:pt x="2187773" y="6196211"/>
                  <a:pt x="2189013" y="6191250"/>
                  <a:pt x="2191494" y="6191250"/>
                </a:cubicBezTo>
                <a:cubicBezTo>
                  <a:pt x="2193974" y="6191250"/>
                  <a:pt x="2197695" y="6191250"/>
                  <a:pt x="2202656" y="6191250"/>
                </a:cubicBezTo>
                <a:cubicBezTo>
                  <a:pt x="2207617" y="6191250"/>
                  <a:pt x="2212578" y="6191250"/>
                  <a:pt x="2217539" y="6191250"/>
                </a:cubicBezTo>
                <a:lnTo>
                  <a:pt x="2224980" y="6183808"/>
                </a:lnTo>
                <a:cubicBezTo>
                  <a:pt x="2224980" y="6178848"/>
                  <a:pt x="2223740" y="6176367"/>
                  <a:pt x="2221260" y="6176367"/>
                </a:cubicBezTo>
                <a:cubicBezTo>
                  <a:pt x="2218779" y="6176367"/>
                  <a:pt x="2217539" y="6176367"/>
                  <a:pt x="2217539" y="6176367"/>
                </a:cubicBezTo>
                <a:cubicBezTo>
                  <a:pt x="2212578" y="6181328"/>
                  <a:pt x="2207617" y="6183808"/>
                  <a:pt x="2202656" y="6183808"/>
                </a:cubicBezTo>
                <a:cubicBezTo>
                  <a:pt x="2197695" y="6183808"/>
                  <a:pt x="2195215" y="6178848"/>
                  <a:pt x="2195215" y="6168926"/>
                </a:cubicBezTo>
                <a:cubicBezTo>
                  <a:pt x="2195215" y="6168926"/>
                  <a:pt x="2195215" y="6166445"/>
                  <a:pt x="2195215" y="6161484"/>
                </a:cubicBezTo>
                <a:cubicBezTo>
                  <a:pt x="2195215" y="6156523"/>
                  <a:pt x="2195215" y="6151562"/>
                  <a:pt x="2195215" y="6146601"/>
                </a:cubicBezTo>
                <a:cubicBezTo>
                  <a:pt x="2195215" y="6136679"/>
                  <a:pt x="2196455" y="6131719"/>
                  <a:pt x="2198935" y="6131719"/>
                </a:cubicBezTo>
                <a:cubicBezTo>
                  <a:pt x="2201416" y="6131719"/>
                  <a:pt x="2202656" y="6126758"/>
                  <a:pt x="2202656" y="6116836"/>
                </a:cubicBezTo>
                <a:cubicBezTo>
                  <a:pt x="2197695" y="6096992"/>
                  <a:pt x="2200176" y="6087070"/>
                  <a:pt x="2210098" y="6087070"/>
                </a:cubicBezTo>
                <a:cubicBezTo>
                  <a:pt x="2220019" y="6082109"/>
                  <a:pt x="2224980" y="6078389"/>
                  <a:pt x="2224980" y="6075908"/>
                </a:cubicBezTo>
                <a:cubicBezTo>
                  <a:pt x="2224980" y="6073427"/>
                  <a:pt x="2223740" y="6072187"/>
                  <a:pt x="2221260" y="6072187"/>
                </a:cubicBezTo>
                <a:cubicBezTo>
                  <a:pt x="2218779" y="6072187"/>
                  <a:pt x="2215058" y="6072187"/>
                  <a:pt x="2210098" y="6072187"/>
                </a:cubicBezTo>
                <a:lnTo>
                  <a:pt x="2210098" y="6064746"/>
                </a:lnTo>
                <a:cubicBezTo>
                  <a:pt x="2210098" y="6059785"/>
                  <a:pt x="2212578" y="6056064"/>
                  <a:pt x="2217539" y="6053584"/>
                </a:cubicBezTo>
                <a:cubicBezTo>
                  <a:pt x="2222500" y="6051103"/>
                  <a:pt x="2224980" y="6047382"/>
                  <a:pt x="2224980" y="6042422"/>
                </a:cubicBezTo>
                <a:cubicBezTo>
                  <a:pt x="2224980" y="6032500"/>
                  <a:pt x="2224980" y="6023818"/>
                  <a:pt x="2224980" y="6016377"/>
                </a:cubicBezTo>
                <a:cubicBezTo>
                  <a:pt x="2224980" y="6008935"/>
                  <a:pt x="2227461" y="6002735"/>
                  <a:pt x="2232421" y="5997773"/>
                </a:cubicBezTo>
                <a:lnTo>
                  <a:pt x="2232421" y="6005215"/>
                </a:lnTo>
                <a:lnTo>
                  <a:pt x="2239863" y="6012656"/>
                </a:lnTo>
                <a:lnTo>
                  <a:pt x="2254746" y="6020097"/>
                </a:lnTo>
                <a:cubicBezTo>
                  <a:pt x="2254746" y="6020097"/>
                  <a:pt x="2252265" y="6020097"/>
                  <a:pt x="2247304" y="6020097"/>
                </a:cubicBezTo>
                <a:cubicBezTo>
                  <a:pt x="2247304" y="6025058"/>
                  <a:pt x="2247304" y="6027539"/>
                  <a:pt x="2247304" y="6027539"/>
                </a:cubicBezTo>
                <a:cubicBezTo>
                  <a:pt x="2252265" y="6027539"/>
                  <a:pt x="2254746" y="6028779"/>
                  <a:pt x="2254746" y="6031260"/>
                </a:cubicBezTo>
                <a:cubicBezTo>
                  <a:pt x="2254746" y="6033740"/>
                  <a:pt x="2254746" y="6034980"/>
                  <a:pt x="2254746" y="6034980"/>
                </a:cubicBezTo>
                <a:cubicBezTo>
                  <a:pt x="2254746" y="6039942"/>
                  <a:pt x="2252265" y="6039942"/>
                  <a:pt x="2247304" y="6034980"/>
                </a:cubicBezTo>
                <a:lnTo>
                  <a:pt x="2239863" y="6034980"/>
                </a:lnTo>
                <a:cubicBezTo>
                  <a:pt x="2239863" y="6030019"/>
                  <a:pt x="2239863" y="6027539"/>
                  <a:pt x="2239863" y="6027539"/>
                </a:cubicBezTo>
                <a:cubicBezTo>
                  <a:pt x="2239863" y="6027539"/>
                  <a:pt x="2237383" y="6027539"/>
                  <a:pt x="2232421" y="6027539"/>
                </a:cubicBezTo>
                <a:cubicBezTo>
                  <a:pt x="2227461" y="6027539"/>
                  <a:pt x="2227461" y="6032500"/>
                  <a:pt x="2232421" y="6042422"/>
                </a:cubicBezTo>
                <a:lnTo>
                  <a:pt x="2232421" y="6049863"/>
                </a:lnTo>
                <a:cubicBezTo>
                  <a:pt x="2232421" y="6044902"/>
                  <a:pt x="2233662" y="6042422"/>
                  <a:pt x="2236142" y="6042422"/>
                </a:cubicBezTo>
                <a:cubicBezTo>
                  <a:pt x="2238623" y="6042422"/>
                  <a:pt x="2239863" y="6044902"/>
                  <a:pt x="2239863" y="6049863"/>
                </a:cubicBezTo>
                <a:cubicBezTo>
                  <a:pt x="2239863" y="6054824"/>
                  <a:pt x="2242344" y="6057304"/>
                  <a:pt x="2247304" y="6057304"/>
                </a:cubicBezTo>
                <a:cubicBezTo>
                  <a:pt x="2247304" y="6062265"/>
                  <a:pt x="2246064" y="6064746"/>
                  <a:pt x="2243584" y="6064746"/>
                </a:cubicBezTo>
                <a:cubicBezTo>
                  <a:pt x="2241103" y="6064746"/>
                  <a:pt x="2239863" y="6064746"/>
                  <a:pt x="2239863" y="6064746"/>
                </a:cubicBezTo>
                <a:cubicBezTo>
                  <a:pt x="2239863" y="6064746"/>
                  <a:pt x="2238623" y="6065986"/>
                  <a:pt x="2236142" y="6068467"/>
                </a:cubicBezTo>
                <a:cubicBezTo>
                  <a:pt x="2233662" y="6070947"/>
                  <a:pt x="2232421" y="6072187"/>
                  <a:pt x="2232421" y="6072187"/>
                </a:cubicBezTo>
                <a:cubicBezTo>
                  <a:pt x="2232421" y="6067227"/>
                  <a:pt x="2229941" y="6067227"/>
                  <a:pt x="2224980" y="6072187"/>
                </a:cubicBezTo>
                <a:cubicBezTo>
                  <a:pt x="2224980" y="6072187"/>
                  <a:pt x="2226220" y="6073427"/>
                  <a:pt x="2228701" y="6075908"/>
                </a:cubicBezTo>
                <a:cubicBezTo>
                  <a:pt x="2231182" y="6078389"/>
                  <a:pt x="2234902" y="6079629"/>
                  <a:pt x="2239863" y="6079629"/>
                </a:cubicBezTo>
                <a:lnTo>
                  <a:pt x="2247304" y="6072187"/>
                </a:lnTo>
                <a:cubicBezTo>
                  <a:pt x="2247304" y="6067227"/>
                  <a:pt x="2251025" y="6064746"/>
                  <a:pt x="2258467" y="6064746"/>
                </a:cubicBezTo>
                <a:cubicBezTo>
                  <a:pt x="2265908" y="6064746"/>
                  <a:pt x="2268388" y="6061025"/>
                  <a:pt x="2265908" y="6053584"/>
                </a:cubicBezTo>
                <a:cubicBezTo>
                  <a:pt x="2263428" y="6046142"/>
                  <a:pt x="2264668" y="6042422"/>
                  <a:pt x="2269628" y="6042422"/>
                </a:cubicBezTo>
                <a:lnTo>
                  <a:pt x="2277070" y="6042422"/>
                </a:lnTo>
                <a:lnTo>
                  <a:pt x="2269628" y="6020097"/>
                </a:lnTo>
                <a:cubicBezTo>
                  <a:pt x="2274589" y="6015137"/>
                  <a:pt x="2282031" y="6005215"/>
                  <a:pt x="2291953" y="5990332"/>
                </a:cubicBezTo>
                <a:cubicBezTo>
                  <a:pt x="2301875" y="5975449"/>
                  <a:pt x="2306835" y="5968008"/>
                  <a:pt x="2306835" y="5968008"/>
                </a:cubicBezTo>
                <a:lnTo>
                  <a:pt x="2306835" y="5960566"/>
                </a:lnTo>
                <a:cubicBezTo>
                  <a:pt x="2301875" y="5955605"/>
                  <a:pt x="2299394" y="5953125"/>
                  <a:pt x="2299394" y="5953125"/>
                </a:cubicBezTo>
                <a:lnTo>
                  <a:pt x="2306835" y="5930801"/>
                </a:lnTo>
                <a:cubicBezTo>
                  <a:pt x="2316757" y="5910957"/>
                  <a:pt x="2319238" y="5893594"/>
                  <a:pt x="2314277" y="5878711"/>
                </a:cubicBezTo>
                <a:lnTo>
                  <a:pt x="2314277" y="5871269"/>
                </a:lnTo>
                <a:cubicBezTo>
                  <a:pt x="2324199" y="5886152"/>
                  <a:pt x="2329160" y="5876231"/>
                  <a:pt x="2329160" y="5841504"/>
                </a:cubicBezTo>
                <a:cubicBezTo>
                  <a:pt x="2334121" y="5826621"/>
                  <a:pt x="2334121" y="5819179"/>
                  <a:pt x="2329160" y="5819179"/>
                </a:cubicBezTo>
                <a:lnTo>
                  <a:pt x="2321718" y="5826621"/>
                </a:lnTo>
                <a:lnTo>
                  <a:pt x="2291953" y="5856386"/>
                </a:lnTo>
                <a:cubicBezTo>
                  <a:pt x="2286992" y="5861348"/>
                  <a:pt x="2282031" y="5866309"/>
                  <a:pt x="2277070" y="5871269"/>
                </a:cubicBezTo>
                <a:cubicBezTo>
                  <a:pt x="2272109" y="5876231"/>
                  <a:pt x="2269628" y="5879951"/>
                  <a:pt x="2269628" y="5882431"/>
                </a:cubicBezTo>
                <a:cubicBezTo>
                  <a:pt x="2269628" y="5884912"/>
                  <a:pt x="2269628" y="5887392"/>
                  <a:pt x="2269628" y="5889873"/>
                </a:cubicBezTo>
                <a:cubicBezTo>
                  <a:pt x="2269628" y="5892353"/>
                  <a:pt x="2269628" y="5893594"/>
                  <a:pt x="2269628" y="5893594"/>
                </a:cubicBezTo>
                <a:lnTo>
                  <a:pt x="2262187" y="5915918"/>
                </a:lnTo>
                <a:lnTo>
                  <a:pt x="2239863" y="5975449"/>
                </a:lnTo>
                <a:lnTo>
                  <a:pt x="2232421" y="5975449"/>
                </a:lnTo>
                <a:cubicBezTo>
                  <a:pt x="2232421" y="5970488"/>
                  <a:pt x="2236142" y="5959326"/>
                  <a:pt x="2243584" y="5941963"/>
                </a:cubicBezTo>
                <a:cubicBezTo>
                  <a:pt x="2251025" y="5924599"/>
                  <a:pt x="2254746" y="5913438"/>
                  <a:pt x="2254746" y="5908476"/>
                </a:cubicBezTo>
                <a:lnTo>
                  <a:pt x="2254746" y="5878711"/>
                </a:lnTo>
                <a:lnTo>
                  <a:pt x="2247304" y="5871269"/>
                </a:lnTo>
                <a:cubicBezTo>
                  <a:pt x="2247304" y="5871269"/>
                  <a:pt x="2249785" y="5867549"/>
                  <a:pt x="2254746" y="5860107"/>
                </a:cubicBezTo>
                <a:cubicBezTo>
                  <a:pt x="2259707" y="5852666"/>
                  <a:pt x="2264668" y="5843984"/>
                  <a:pt x="2269628" y="5834062"/>
                </a:cubicBezTo>
                <a:cubicBezTo>
                  <a:pt x="2294433" y="5799336"/>
                  <a:pt x="2296914" y="5777012"/>
                  <a:pt x="2277070" y="5767090"/>
                </a:cubicBezTo>
                <a:lnTo>
                  <a:pt x="2239863" y="5767090"/>
                </a:lnTo>
                <a:cubicBezTo>
                  <a:pt x="2239863" y="5772051"/>
                  <a:pt x="2237383" y="5777012"/>
                  <a:pt x="2232421" y="5781972"/>
                </a:cubicBezTo>
                <a:lnTo>
                  <a:pt x="2224980" y="5789414"/>
                </a:lnTo>
                <a:cubicBezTo>
                  <a:pt x="2224980" y="5789414"/>
                  <a:pt x="2222500" y="5791894"/>
                  <a:pt x="2217539" y="5796855"/>
                </a:cubicBezTo>
                <a:lnTo>
                  <a:pt x="2202656" y="5796855"/>
                </a:lnTo>
                <a:lnTo>
                  <a:pt x="2195215" y="5796855"/>
                </a:lnTo>
                <a:lnTo>
                  <a:pt x="2180332" y="5796855"/>
                </a:lnTo>
                <a:cubicBezTo>
                  <a:pt x="2180332" y="5791894"/>
                  <a:pt x="2177851" y="5791894"/>
                  <a:pt x="2172890" y="5796855"/>
                </a:cubicBezTo>
                <a:cubicBezTo>
                  <a:pt x="2167930" y="5796855"/>
                  <a:pt x="2164209" y="5796855"/>
                  <a:pt x="2161728" y="5796855"/>
                </a:cubicBezTo>
                <a:cubicBezTo>
                  <a:pt x="2159248" y="5796855"/>
                  <a:pt x="2158008" y="5799336"/>
                  <a:pt x="2158008" y="5804297"/>
                </a:cubicBezTo>
                <a:lnTo>
                  <a:pt x="2158008" y="5811738"/>
                </a:lnTo>
                <a:cubicBezTo>
                  <a:pt x="2153047" y="5806777"/>
                  <a:pt x="2148085" y="5806777"/>
                  <a:pt x="2143125" y="5811738"/>
                </a:cubicBezTo>
                <a:lnTo>
                  <a:pt x="2143125" y="5796855"/>
                </a:lnTo>
                <a:lnTo>
                  <a:pt x="2150566" y="5789414"/>
                </a:lnTo>
                <a:lnTo>
                  <a:pt x="2165449" y="5774531"/>
                </a:lnTo>
                <a:cubicBezTo>
                  <a:pt x="2165449" y="5779492"/>
                  <a:pt x="2172890" y="5774531"/>
                  <a:pt x="2187773" y="5759648"/>
                </a:cubicBezTo>
                <a:lnTo>
                  <a:pt x="2202656" y="5744765"/>
                </a:lnTo>
                <a:cubicBezTo>
                  <a:pt x="2192734" y="5749727"/>
                  <a:pt x="2187773" y="5750967"/>
                  <a:pt x="2187773" y="5748486"/>
                </a:cubicBezTo>
                <a:cubicBezTo>
                  <a:pt x="2187773" y="5746006"/>
                  <a:pt x="2190254" y="5742285"/>
                  <a:pt x="2195215" y="5737324"/>
                </a:cubicBezTo>
                <a:cubicBezTo>
                  <a:pt x="2205137" y="5722441"/>
                  <a:pt x="2205137" y="5710039"/>
                  <a:pt x="2195215" y="5700117"/>
                </a:cubicBezTo>
                <a:lnTo>
                  <a:pt x="2187773" y="5715000"/>
                </a:lnTo>
                <a:cubicBezTo>
                  <a:pt x="2182812" y="5715000"/>
                  <a:pt x="2180332" y="5715000"/>
                  <a:pt x="2180332" y="5715000"/>
                </a:cubicBezTo>
                <a:cubicBezTo>
                  <a:pt x="2180332" y="5715000"/>
                  <a:pt x="2180332" y="5717480"/>
                  <a:pt x="2180332" y="5722441"/>
                </a:cubicBezTo>
                <a:cubicBezTo>
                  <a:pt x="2180332" y="5722441"/>
                  <a:pt x="2179092" y="5726162"/>
                  <a:pt x="2176611" y="5733603"/>
                </a:cubicBezTo>
                <a:cubicBezTo>
                  <a:pt x="2174130" y="5741045"/>
                  <a:pt x="2171650" y="5744765"/>
                  <a:pt x="2169170" y="5744765"/>
                </a:cubicBezTo>
                <a:cubicBezTo>
                  <a:pt x="2166689" y="5744765"/>
                  <a:pt x="2162969" y="5748486"/>
                  <a:pt x="2158008" y="5755927"/>
                </a:cubicBezTo>
                <a:cubicBezTo>
                  <a:pt x="2153047" y="5763369"/>
                  <a:pt x="2148085" y="5767090"/>
                  <a:pt x="2143125" y="5767090"/>
                </a:cubicBezTo>
                <a:lnTo>
                  <a:pt x="2135683" y="5789414"/>
                </a:lnTo>
                <a:cubicBezTo>
                  <a:pt x="2130722" y="5804297"/>
                  <a:pt x="2130722" y="5819179"/>
                  <a:pt x="2135683" y="5834062"/>
                </a:cubicBezTo>
                <a:cubicBezTo>
                  <a:pt x="2140644" y="5853906"/>
                  <a:pt x="2133203" y="5853906"/>
                  <a:pt x="2113359" y="5834062"/>
                </a:cubicBezTo>
                <a:cubicBezTo>
                  <a:pt x="2093515" y="5814219"/>
                  <a:pt x="2088554" y="5804297"/>
                  <a:pt x="2098476" y="5804297"/>
                </a:cubicBezTo>
                <a:lnTo>
                  <a:pt x="2098476" y="5796855"/>
                </a:lnTo>
                <a:lnTo>
                  <a:pt x="2091035" y="5804297"/>
                </a:lnTo>
                <a:cubicBezTo>
                  <a:pt x="2091035" y="5804297"/>
                  <a:pt x="2086074" y="5806777"/>
                  <a:pt x="2076152" y="5811738"/>
                </a:cubicBezTo>
                <a:cubicBezTo>
                  <a:pt x="2066230" y="5816699"/>
                  <a:pt x="2066230" y="5814219"/>
                  <a:pt x="2076152" y="5804297"/>
                </a:cubicBezTo>
                <a:cubicBezTo>
                  <a:pt x="2081113" y="5799336"/>
                  <a:pt x="2084834" y="5794375"/>
                  <a:pt x="2087314" y="5789414"/>
                </a:cubicBezTo>
                <a:cubicBezTo>
                  <a:pt x="2089795" y="5784453"/>
                  <a:pt x="2088554" y="5780732"/>
                  <a:pt x="2083593" y="5778252"/>
                </a:cubicBezTo>
                <a:cubicBezTo>
                  <a:pt x="2078633" y="5775772"/>
                  <a:pt x="2076152" y="5769570"/>
                  <a:pt x="2076152" y="5759648"/>
                </a:cubicBezTo>
                <a:cubicBezTo>
                  <a:pt x="2076152" y="5754687"/>
                  <a:pt x="2074912" y="5752207"/>
                  <a:pt x="2072431" y="5752207"/>
                </a:cubicBezTo>
                <a:cubicBezTo>
                  <a:pt x="2069951" y="5752207"/>
                  <a:pt x="2066230" y="5754687"/>
                  <a:pt x="2061269" y="5759648"/>
                </a:cubicBezTo>
                <a:lnTo>
                  <a:pt x="2061269" y="5767090"/>
                </a:lnTo>
                <a:cubicBezTo>
                  <a:pt x="2066230" y="5767090"/>
                  <a:pt x="2068711" y="5767090"/>
                  <a:pt x="2068711" y="5767090"/>
                </a:cubicBezTo>
                <a:lnTo>
                  <a:pt x="2068711" y="5774531"/>
                </a:lnTo>
                <a:cubicBezTo>
                  <a:pt x="2063750" y="5774531"/>
                  <a:pt x="2061269" y="5775772"/>
                  <a:pt x="2061269" y="5778252"/>
                </a:cubicBezTo>
                <a:cubicBezTo>
                  <a:pt x="2061269" y="5780732"/>
                  <a:pt x="2060029" y="5781972"/>
                  <a:pt x="2057549" y="5781972"/>
                </a:cubicBezTo>
                <a:cubicBezTo>
                  <a:pt x="2055068" y="5781972"/>
                  <a:pt x="2053828" y="5784453"/>
                  <a:pt x="2053828" y="5789414"/>
                </a:cubicBezTo>
                <a:cubicBezTo>
                  <a:pt x="2053828" y="5789414"/>
                  <a:pt x="2055068" y="5790654"/>
                  <a:pt x="2057549" y="5793135"/>
                </a:cubicBezTo>
                <a:cubicBezTo>
                  <a:pt x="2060029" y="5795615"/>
                  <a:pt x="2061269" y="5794375"/>
                  <a:pt x="2061269" y="5789414"/>
                </a:cubicBezTo>
                <a:lnTo>
                  <a:pt x="2061269" y="5796855"/>
                </a:lnTo>
                <a:lnTo>
                  <a:pt x="2061269" y="5819179"/>
                </a:lnTo>
                <a:lnTo>
                  <a:pt x="2053828" y="5834062"/>
                </a:lnTo>
                <a:lnTo>
                  <a:pt x="2046387" y="5834062"/>
                </a:lnTo>
                <a:lnTo>
                  <a:pt x="2038945" y="5841504"/>
                </a:lnTo>
                <a:cubicBezTo>
                  <a:pt x="2029023" y="5846465"/>
                  <a:pt x="2024062" y="5851426"/>
                  <a:pt x="2024062" y="5856386"/>
                </a:cubicBezTo>
                <a:cubicBezTo>
                  <a:pt x="2024062" y="5866309"/>
                  <a:pt x="2031504" y="5866309"/>
                  <a:pt x="2046387" y="5856386"/>
                </a:cubicBezTo>
                <a:cubicBezTo>
                  <a:pt x="2051347" y="5851426"/>
                  <a:pt x="2056308" y="5848945"/>
                  <a:pt x="2061269" y="5848945"/>
                </a:cubicBezTo>
                <a:cubicBezTo>
                  <a:pt x="2066230" y="5848945"/>
                  <a:pt x="2068711" y="5851426"/>
                  <a:pt x="2068711" y="5856386"/>
                </a:cubicBezTo>
                <a:lnTo>
                  <a:pt x="2076152" y="5856386"/>
                </a:lnTo>
                <a:cubicBezTo>
                  <a:pt x="2081113" y="5851426"/>
                  <a:pt x="2086074" y="5846465"/>
                  <a:pt x="2091035" y="5841504"/>
                </a:cubicBezTo>
                <a:cubicBezTo>
                  <a:pt x="2091035" y="5841504"/>
                  <a:pt x="2092275" y="5841504"/>
                  <a:pt x="2094756" y="5841504"/>
                </a:cubicBezTo>
                <a:cubicBezTo>
                  <a:pt x="2097236" y="5841504"/>
                  <a:pt x="2098476" y="5843984"/>
                  <a:pt x="2098476" y="5848945"/>
                </a:cubicBezTo>
                <a:cubicBezTo>
                  <a:pt x="2103437" y="5853906"/>
                  <a:pt x="2108398" y="5856386"/>
                  <a:pt x="2113359" y="5856386"/>
                </a:cubicBezTo>
                <a:lnTo>
                  <a:pt x="2120801" y="5863828"/>
                </a:lnTo>
                <a:cubicBezTo>
                  <a:pt x="2120801" y="5863828"/>
                  <a:pt x="2119560" y="5866309"/>
                  <a:pt x="2117080" y="5871269"/>
                </a:cubicBezTo>
                <a:cubicBezTo>
                  <a:pt x="2114599" y="5876231"/>
                  <a:pt x="2113359" y="5878711"/>
                  <a:pt x="2113359" y="5878711"/>
                </a:cubicBezTo>
                <a:cubicBezTo>
                  <a:pt x="2108398" y="5888633"/>
                  <a:pt x="2103437" y="5896074"/>
                  <a:pt x="2098476" y="5901035"/>
                </a:cubicBezTo>
                <a:lnTo>
                  <a:pt x="2091035" y="5901035"/>
                </a:lnTo>
                <a:cubicBezTo>
                  <a:pt x="2091035" y="5905996"/>
                  <a:pt x="2083593" y="5915918"/>
                  <a:pt x="2068711" y="5930801"/>
                </a:cubicBezTo>
                <a:cubicBezTo>
                  <a:pt x="2063750" y="5935761"/>
                  <a:pt x="2058789" y="5940723"/>
                  <a:pt x="2053828" y="5945683"/>
                </a:cubicBezTo>
                <a:cubicBezTo>
                  <a:pt x="2048867" y="5950644"/>
                  <a:pt x="2046387" y="5955605"/>
                  <a:pt x="2046387" y="5960566"/>
                </a:cubicBezTo>
                <a:cubicBezTo>
                  <a:pt x="2046387" y="5960566"/>
                  <a:pt x="2041426" y="5960566"/>
                  <a:pt x="2031504" y="5960566"/>
                </a:cubicBezTo>
                <a:cubicBezTo>
                  <a:pt x="2031504" y="5960566"/>
                  <a:pt x="2031504" y="5961806"/>
                  <a:pt x="2031504" y="5964287"/>
                </a:cubicBezTo>
                <a:cubicBezTo>
                  <a:pt x="2031504" y="5966768"/>
                  <a:pt x="2031504" y="5970488"/>
                  <a:pt x="2031504" y="5975449"/>
                </a:cubicBezTo>
                <a:lnTo>
                  <a:pt x="2031504" y="5982890"/>
                </a:lnTo>
                <a:lnTo>
                  <a:pt x="2031504" y="5990332"/>
                </a:lnTo>
                <a:lnTo>
                  <a:pt x="2016621" y="6005215"/>
                </a:lnTo>
                <a:cubicBezTo>
                  <a:pt x="2016621" y="6000254"/>
                  <a:pt x="2014140" y="5997773"/>
                  <a:pt x="2009179" y="5997773"/>
                </a:cubicBezTo>
                <a:cubicBezTo>
                  <a:pt x="2004219" y="5997773"/>
                  <a:pt x="1999258" y="5997773"/>
                  <a:pt x="1994297" y="5997773"/>
                </a:cubicBezTo>
                <a:cubicBezTo>
                  <a:pt x="1974453" y="6012656"/>
                  <a:pt x="1959570" y="6017617"/>
                  <a:pt x="1949648" y="6012656"/>
                </a:cubicBezTo>
                <a:cubicBezTo>
                  <a:pt x="1944687" y="6012656"/>
                  <a:pt x="1942207" y="6010175"/>
                  <a:pt x="1942207" y="6005215"/>
                </a:cubicBezTo>
                <a:cubicBezTo>
                  <a:pt x="1942207" y="6000254"/>
                  <a:pt x="1942207" y="5992812"/>
                  <a:pt x="1942207" y="5982890"/>
                </a:cubicBezTo>
                <a:lnTo>
                  <a:pt x="1934765" y="5982890"/>
                </a:lnTo>
                <a:cubicBezTo>
                  <a:pt x="1934765" y="5987851"/>
                  <a:pt x="1932285" y="5992812"/>
                  <a:pt x="1927324" y="5997773"/>
                </a:cubicBezTo>
                <a:cubicBezTo>
                  <a:pt x="1922363" y="6002735"/>
                  <a:pt x="1919883" y="6008935"/>
                  <a:pt x="1919883" y="6016377"/>
                </a:cubicBezTo>
                <a:cubicBezTo>
                  <a:pt x="1919883" y="6023818"/>
                  <a:pt x="1922363" y="6027539"/>
                  <a:pt x="1927324" y="6027539"/>
                </a:cubicBezTo>
                <a:cubicBezTo>
                  <a:pt x="1932285" y="6027539"/>
                  <a:pt x="1933525" y="6034980"/>
                  <a:pt x="1931045" y="6049863"/>
                </a:cubicBezTo>
                <a:cubicBezTo>
                  <a:pt x="1928564" y="6064746"/>
                  <a:pt x="1929804" y="6072187"/>
                  <a:pt x="1934765" y="6072187"/>
                </a:cubicBezTo>
                <a:cubicBezTo>
                  <a:pt x="1939726" y="6082109"/>
                  <a:pt x="1942207" y="6079629"/>
                  <a:pt x="1942207" y="6064746"/>
                </a:cubicBezTo>
                <a:cubicBezTo>
                  <a:pt x="1942207" y="6059785"/>
                  <a:pt x="1944687" y="6057304"/>
                  <a:pt x="1949648" y="6057304"/>
                </a:cubicBezTo>
                <a:cubicBezTo>
                  <a:pt x="1949648" y="6052344"/>
                  <a:pt x="1953369" y="6047382"/>
                  <a:pt x="1960810" y="6042422"/>
                </a:cubicBezTo>
                <a:cubicBezTo>
                  <a:pt x="1968252" y="6037461"/>
                  <a:pt x="1969492" y="6032500"/>
                  <a:pt x="1964531" y="6027539"/>
                </a:cubicBezTo>
                <a:lnTo>
                  <a:pt x="1971972" y="6020097"/>
                </a:lnTo>
                <a:cubicBezTo>
                  <a:pt x="1971972" y="6025058"/>
                  <a:pt x="1974453" y="6025058"/>
                  <a:pt x="1979414" y="6020097"/>
                </a:cubicBezTo>
                <a:cubicBezTo>
                  <a:pt x="1984375" y="6020097"/>
                  <a:pt x="1989336" y="6017617"/>
                  <a:pt x="1994297" y="6012656"/>
                </a:cubicBezTo>
                <a:lnTo>
                  <a:pt x="2009179" y="6005215"/>
                </a:lnTo>
                <a:lnTo>
                  <a:pt x="1994297" y="6020097"/>
                </a:lnTo>
                <a:cubicBezTo>
                  <a:pt x="1989336" y="6025058"/>
                  <a:pt x="1986855" y="6027539"/>
                  <a:pt x="1986855" y="6027539"/>
                </a:cubicBezTo>
                <a:cubicBezTo>
                  <a:pt x="1986855" y="6027539"/>
                  <a:pt x="1985615" y="6030019"/>
                  <a:pt x="1983135" y="6034980"/>
                </a:cubicBezTo>
                <a:cubicBezTo>
                  <a:pt x="1980654" y="6039942"/>
                  <a:pt x="1976933" y="6044902"/>
                  <a:pt x="1971972" y="6049863"/>
                </a:cubicBezTo>
                <a:cubicBezTo>
                  <a:pt x="1962051" y="6059785"/>
                  <a:pt x="1954609" y="6067227"/>
                  <a:pt x="1949648" y="6072187"/>
                </a:cubicBezTo>
                <a:cubicBezTo>
                  <a:pt x="1944687" y="6077148"/>
                  <a:pt x="1940967" y="6082109"/>
                  <a:pt x="1938486" y="6087070"/>
                </a:cubicBezTo>
                <a:cubicBezTo>
                  <a:pt x="1936006" y="6092031"/>
                  <a:pt x="1934765" y="6096992"/>
                  <a:pt x="1934765" y="6101953"/>
                </a:cubicBezTo>
                <a:cubicBezTo>
                  <a:pt x="1934765" y="6106914"/>
                  <a:pt x="1932285" y="6111875"/>
                  <a:pt x="1927324" y="6116836"/>
                </a:cubicBezTo>
                <a:lnTo>
                  <a:pt x="1890117" y="6139160"/>
                </a:lnTo>
                <a:lnTo>
                  <a:pt x="1890117" y="6131719"/>
                </a:lnTo>
                <a:cubicBezTo>
                  <a:pt x="1890117" y="6126758"/>
                  <a:pt x="1890117" y="6121796"/>
                  <a:pt x="1890117" y="6116836"/>
                </a:cubicBezTo>
                <a:cubicBezTo>
                  <a:pt x="1890117" y="6116836"/>
                  <a:pt x="1887636" y="6114355"/>
                  <a:pt x="1882676" y="6109394"/>
                </a:cubicBezTo>
                <a:lnTo>
                  <a:pt x="1882676" y="6101953"/>
                </a:lnTo>
                <a:lnTo>
                  <a:pt x="1882676" y="6094511"/>
                </a:lnTo>
                <a:lnTo>
                  <a:pt x="1875234" y="6079629"/>
                </a:lnTo>
                <a:lnTo>
                  <a:pt x="1882676" y="6079629"/>
                </a:lnTo>
                <a:lnTo>
                  <a:pt x="1890117" y="6064746"/>
                </a:lnTo>
                <a:cubicBezTo>
                  <a:pt x="1890117" y="6059785"/>
                  <a:pt x="1890117" y="6054824"/>
                  <a:pt x="1890117" y="6049863"/>
                </a:cubicBezTo>
                <a:cubicBezTo>
                  <a:pt x="1890117" y="6044902"/>
                  <a:pt x="1890117" y="6039942"/>
                  <a:pt x="1890117" y="6034980"/>
                </a:cubicBezTo>
                <a:cubicBezTo>
                  <a:pt x="1895078" y="6034980"/>
                  <a:pt x="1895078" y="6032500"/>
                  <a:pt x="1890117" y="6027539"/>
                </a:cubicBezTo>
                <a:lnTo>
                  <a:pt x="1882676" y="6027539"/>
                </a:lnTo>
                <a:lnTo>
                  <a:pt x="1882676" y="6034980"/>
                </a:lnTo>
                <a:lnTo>
                  <a:pt x="1867793" y="6072187"/>
                </a:lnTo>
                <a:cubicBezTo>
                  <a:pt x="1862832" y="6072187"/>
                  <a:pt x="1850429" y="6082109"/>
                  <a:pt x="1830586" y="6101953"/>
                </a:cubicBezTo>
                <a:cubicBezTo>
                  <a:pt x="1830586" y="6106914"/>
                  <a:pt x="1825625" y="6114355"/>
                  <a:pt x="1815703" y="6124277"/>
                </a:cubicBezTo>
                <a:lnTo>
                  <a:pt x="1808261" y="6139160"/>
                </a:lnTo>
                <a:lnTo>
                  <a:pt x="1800820" y="6139160"/>
                </a:lnTo>
                <a:lnTo>
                  <a:pt x="1793379" y="6161484"/>
                </a:lnTo>
                <a:lnTo>
                  <a:pt x="1800820" y="6183808"/>
                </a:lnTo>
                <a:lnTo>
                  <a:pt x="1800820" y="6213574"/>
                </a:lnTo>
                <a:cubicBezTo>
                  <a:pt x="1795859" y="6213574"/>
                  <a:pt x="1793379" y="6211093"/>
                  <a:pt x="1793379" y="6206133"/>
                </a:cubicBezTo>
                <a:lnTo>
                  <a:pt x="1793379" y="6198691"/>
                </a:lnTo>
                <a:lnTo>
                  <a:pt x="1785937" y="6191250"/>
                </a:lnTo>
                <a:lnTo>
                  <a:pt x="1778496" y="6183808"/>
                </a:lnTo>
                <a:cubicBezTo>
                  <a:pt x="1778496" y="6188769"/>
                  <a:pt x="1777256" y="6188769"/>
                  <a:pt x="1774775" y="6183808"/>
                </a:cubicBezTo>
                <a:cubicBezTo>
                  <a:pt x="1772295" y="6178848"/>
                  <a:pt x="1768574" y="6178848"/>
                  <a:pt x="1763613" y="6183808"/>
                </a:cubicBezTo>
                <a:lnTo>
                  <a:pt x="1771054" y="6198691"/>
                </a:lnTo>
                <a:cubicBezTo>
                  <a:pt x="1771054" y="6198691"/>
                  <a:pt x="1771054" y="6201172"/>
                  <a:pt x="1771054" y="6206133"/>
                </a:cubicBezTo>
                <a:cubicBezTo>
                  <a:pt x="1771054" y="6211093"/>
                  <a:pt x="1768574" y="6216055"/>
                  <a:pt x="1763613" y="6221015"/>
                </a:cubicBezTo>
                <a:lnTo>
                  <a:pt x="1756172" y="6213574"/>
                </a:lnTo>
                <a:lnTo>
                  <a:pt x="1763613" y="6198691"/>
                </a:lnTo>
                <a:lnTo>
                  <a:pt x="1733847" y="6206133"/>
                </a:lnTo>
                <a:cubicBezTo>
                  <a:pt x="1733847" y="6206133"/>
                  <a:pt x="1731367" y="6204893"/>
                  <a:pt x="1726406" y="6202412"/>
                </a:cubicBezTo>
                <a:cubicBezTo>
                  <a:pt x="1721445" y="6199931"/>
                  <a:pt x="1716484" y="6204893"/>
                  <a:pt x="1711523" y="6217295"/>
                </a:cubicBezTo>
                <a:cubicBezTo>
                  <a:pt x="1706562" y="6229697"/>
                  <a:pt x="1704082" y="6235898"/>
                  <a:pt x="1704082" y="6235898"/>
                </a:cubicBezTo>
                <a:cubicBezTo>
                  <a:pt x="1699121" y="6235898"/>
                  <a:pt x="1696640" y="6235898"/>
                  <a:pt x="1696640" y="6235898"/>
                </a:cubicBezTo>
                <a:lnTo>
                  <a:pt x="1681757" y="6250781"/>
                </a:lnTo>
                <a:cubicBezTo>
                  <a:pt x="1671836" y="6255742"/>
                  <a:pt x="1665634" y="6259463"/>
                  <a:pt x="1663154" y="6261943"/>
                </a:cubicBezTo>
                <a:cubicBezTo>
                  <a:pt x="1660674" y="6264424"/>
                  <a:pt x="1656953" y="6263183"/>
                  <a:pt x="1651992" y="6258222"/>
                </a:cubicBezTo>
                <a:lnTo>
                  <a:pt x="1644550" y="6258222"/>
                </a:lnTo>
                <a:cubicBezTo>
                  <a:pt x="1644550" y="6258222"/>
                  <a:pt x="1643310" y="6264424"/>
                  <a:pt x="1640830" y="6276826"/>
                </a:cubicBezTo>
                <a:cubicBezTo>
                  <a:pt x="1638350" y="6289228"/>
                  <a:pt x="1640830" y="6294189"/>
                  <a:pt x="1648271" y="6291708"/>
                </a:cubicBezTo>
                <a:cubicBezTo>
                  <a:pt x="1655713" y="6289228"/>
                  <a:pt x="1658193" y="6291708"/>
                  <a:pt x="1655713" y="6299150"/>
                </a:cubicBezTo>
                <a:cubicBezTo>
                  <a:pt x="1653232" y="6306591"/>
                  <a:pt x="1650752" y="6311553"/>
                  <a:pt x="1648271" y="6314033"/>
                </a:cubicBezTo>
                <a:cubicBezTo>
                  <a:pt x="1645791" y="6316513"/>
                  <a:pt x="1647031" y="6320234"/>
                  <a:pt x="1651992" y="6325195"/>
                </a:cubicBezTo>
                <a:cubicBezTo>
                  <a:pt x="1651992" y="6325195"/>
                  <a:pt x="1651992" y="6327675"/>
                  <a:pt x="1651992" y="6332636"/>
                </a:cubicBezTo>
                <a:cubicBezTo>
                  <a:pt x="1647031" y="6337598"/>
                  <a:pt x="1647031" y="6341318"/>
                  <a:pt x="1651992" y="6343798"/>
                </a:cubicBezTo>
                <a:cubicBezTo>
                  <a:pt x="1656953" y="6346279"/>
                  <a:pt x="1659433" y="6350000"/>
                  <a:pt x="1659433" y="6354960"/>
                </a:cubicBezTo>
                <a:cubicBezTo>
                  <a:pt x="1659433" y="6359922"/>
                  <a:pt x="1656953" y="6364883"/>
                  <a:pt x="1651992" y="6369843"/>
                </a:cubicBezTo>
                <a:cubicBezTo>
                  <a:pt x="1642070" y="6364883"/>
                  <a:pt x="1632148" y="6354960"/>
                  <a:pt x="1622226" y="6340078"/>
                </a:cubicBezTo>
                <a:cubicBezTo>
                  <a:pt x="1622226" y="6330156"/>
                  <a:pt x="1619746" y="6322715"/>
                  <a:pt x="1614785" y="6317753"/>
                </a:cubicBezTo>
                <a:lnTo>
                  <a:pt x="1614785" y="6325195"/>
                </a:lnTo>
                <a:cubicBezTo>
                  <a:pt x="1614785" y="6330156"/>
                  <a:pt x="1612305" y="6332636"/>
                  <a:pt x="1607343" y="6332636"/>
                </a:cubicBezTo>
                <a:cubicBezTo>
                  <a:pt x="1602382" y="6332636"/>
                  <a:pt x="1598662" y="6331396"/>
                  <a:pt x="1596181" y="6328916"/>
                </a:cubicBezTo>
                <a:cubicBezTo>
                  <a:pt x="1593701" y="6326435"/>
                  <a:pt x="1591220" y="6326435"/>
                  <a:pt x="1588740" y="6328916"/>
                </a:cubicBezTo>
                <a:cubicBezTo>
                  <a:pt x="1586260" y="6331396"/>
                  <a:pt x="1582539" y="6332636"/>
                  <a:pt x="1577578" y="6332636"/>
                </a:cubicBezTo>
                <a:cubicBezTo>
                  <a:pt x="1572617" y="6332636"/>
                  <a:pt x="1570137" y="6335117"/>
                  <a:pt x="1570137" y="6340078"/>
                </a:cubicBezTo>
                <a:cubicBezTo>
                  <a:pt x="1570137" y="6345038"/>
                  <a:pt x="1571377" y="6348760"/>
                  <a:pt x="1573857" y="6351240"/>
                </a:cubicBezTo>
                <a:cubicBezTo>
                  <a:pt x="1576337" y="6353720"/>
                  <a:pt x="1582539" y="6352480"/>
                  <a:pt x="1592461" y="6347519"/>
                </a:cubicBezTo>
                <a:cubicBezTo>
                  <a:pt x="1607343" y="6332636"/>
                  <a:pt x="1614785" y="6330156"/>
                  <a:pt x="1614785" y="6340078"/>
                </a:cubicBezTo>
                <a:cubicBezTo>
                  <a:pt x="1614785" y="6345038"/>
                  <a:pt x="1612305" y="6347519"/>
                  <a:pt x="1607343" y="6347519"/>
                </a:cubicBezTo>
                <a:cubicBezTo>
                  <a:pt x="1602382" y="6347519"/>
                  <a:pt x="1601142" y="6348760"/>
                  <a:pt x="1603623" y="6351240"/>
                </a:cubicBezTo>
                <a:cubicBezTo>
                  <a:pt x="1606103" y="6353720"/>
                  <a:pt x="1606103" y="6357441"/>
                  <a:pt x="1603623" y="6362402"/>
                </a:cubicBezTo>
                <a:cubicBezTo>
                  <a:pt x="1601142" y="6367363"/>
                  <a:pt x="1602382" y="6372324"/>
                  <a:pt x="1607343" y="6377285"/>
                </a:cubicBezTo>
                <a:cubicBezTo>
                  <a:pt x="1607343" y="6382245"/>
                  <a:pt x="1608584" y="6385967"/>
                  <a:pt x="1611064" y="6388447"/>
                </a:cubicBezTo>
                <a:cubicBezTo>
                  <a:pt x="1613545" y="6390927"/>
                  <a:pt x="1614785" y="6392167"/>
                  <a:pt x="1614785" y="6392167"/>
                </a:cubicBezTo>
                <a:lnTo>
                  <a:pt x="1614785" y="6407050"/>
                </a:lnTo>
                <a:cubicBezTo>
                  <a:pt x="1609824" y="6407050"/>
                  <a:pt x="1604863" y="6409531"/>
                  <a:pt x="1599902" y="6414492"/>
                </a:cubicBezTo>
                <a:cubicBezTo>
                  <a:pt x="1594941" y="6419453"/>
                  <a:pt x="1592461" y="6424414"/>
                  <a:pt x="1592461" y="6429375"/>
                </a:cubicBezTo>
                <a:cubicBezTo>
                  <a:pt x="1592461" y="6434336"/>
                  <a:pt x="1589980" y="6436816"/>
                  <a:pt x="1585019" y="6436816"/>
                </a:cubicBezTo>
                <a:cubicBezTo>
                  <a:pt x="1580058" y="6436816"/>
                  <a:pt x="1575097" y="6436816"/>
                  <a:pt x="1570137" y="6436816"/>
                </a:cubicBezTo>
                <a:cubicBezTo>
                  <a:pt x="1565175" y="6441777"/>
                  <a:pt x="1562695" y="6447978"/>
                  <a:pt x="1562695" y="6455419"/>
                </a:cubicBezTo>
                <a:cubicBezTo>
                  <a:pt x="1562695" y="6462861"/>
                  <a:pt x="1565175" y="6469062"/>
                  <a:pt x="1570137" y="6474023"/>
                </a:cubicBezTo>
                <a:cubicBezTo>
                  <a:pt x="1575097" y="6483945"/>
                  <a:pt x="1577578" y="6490146"/>
                  <a:pt x="1577578" y="6492626"/>
                </a:cubicBezTo>
                <a:cubicBezTo>
                  <a:pt x="1577578" y="6495107"/>
                  <a:pt x="1572617" y="6491386"/>
                  <a:pt x="1562695" y="6481464"/>
                </a:cubicBezTo>
                <a:cubicBezTo>
                  <a:pt x="1552773" y="6471543"/>
                  <a:pt x="1547812" y="6464101"/>
                  <a:pt x="1547812" y="6459140"/>
                </a:cubicBezTo>
                <a:lnTo>
                  <a:pt x="1540371" y="6466582"/>
                </a:lnTo>
                <a:cubicBezTo>
                  <a:pt x="1535410" y="6471543"/>
                  <a:pt x="1527968" y="6466582"/>
                  <a:pt x="1518047" y="6451699"/>
                </a:cubicBezTo>
                <a:lnTo>
                  <a:pt x="1503164" y="6436816"/>
                </a:lnTo>
                <a:lnTo>
                  <a:pt x="1480839" y="6407050"/>
                </a:lnTo>
                <a:lnTo>
                  <a:pt x="1480839" y="6399609"/>
                </a:lnTo>
                <a:cubicBezTo>
                  <a:pt x="1485801" y="6399609"/>
                  <a:pt x="1485801" y="6394648"/>
                  <a:pt x="1480839" y="6384726"/>
                </a:cubicBezTo>
                <a:cubicBezTo>
                  <a:pt x="1480839" y="6379765"/>
                  <a:pt x="1480839" y="6377285"/>
                  <a:pt x="1480839" y="6377285"/>
                </a:cubicBezTo>
                <a:cubicBezTo>
                  <a:pt x="1480839" y="6377285"/>
                  <a:pt x="1480839" y="6376045"/>
                  <a:pt x="1480839" y="6373564"/>
                </a:cubicBezTo>
                <a:cubicBezTo>
                  <a:pt x="1480839" y="6371084"/>
                  <a:pt x="1482080" y="6368603"/>
                  <a:pt x="1484560" y="6366123"/>
                </a:cubicBezTo>
                <a:lnTo>
                  <a:pt x="1485101" y="6365582"/>
                </a:lnTo>
                <a:lnTo>
                  <a:pt x="1458515" y="6392167"/>
                </a:lnTo>
                <a:cubicBezTo>
                  <a:pt x="1453554" y="6407050"/>
                  <a:pt x="1456035" y="6416972"/>
                  <a:pt x="1465957" y="6421933"/>
                </a:cubicBezTo>
                <a:cubicBezTo>
                  <a:pt x="1470918" y="6421933"/>
                  <a:pt x="1473398" y="6424414"/>
                  <a:pt x="1473398" y="6429375"/>
                </a:cubicBezTo>
                <a:lnTo>
                  <a:pt x="1473398" y="6436816"/>
                </a:lnTo>
                <a:lnTo>
                  <a:pt x="1480839" y="6459140"/>
                </a:lnTo>
                <a:cubicBezTo>
                  <a:pt x="1480839" y="6464101"/>
                  <a:pt x="1482080" y="6469062"/>
                  <a:pt x="1484560" y="6474023"/>
                </a:cubicBezTo>
                <a:cubicBezTo>
                  <a:pt x="1487041" y="6478984"/>
                  <a:pt x="1490761" y="6481464"/>
                  <a:pt x="1495722" y="6481464"/>
                </a:cubicBezTo>
                <a:cubicBezTo>
                  <a:pt x="1500683" y="6481464"/>
                  <a:pt x="1504404" y="6485185"/>
                  <a:pt x="1506884" y="6492626"/>
                </a:cubicBezTo>
                <a:cubicBezTo>
                  <a:pt x="1509365" y="6500068"/>
                  <a:pt x="1508125" y="6503789"/>
                  <a:pt x="1503164" y="6503789"/>
                </a:cubicBezTo>
                <a:cubicBezTo>
                  <a:pt x="1498203" y="6508750"/>
                  <a:pt x="1495722" y="6513711"/>
                  <a:pt x="1495722" y="6518671"/>
                </a:cubicBezTo>
                <a:lnTo>
                  <a:pt x="1495722" y="6533554"/>
                </a:lnTo>
                <a:lnTo>
                  <a:pt x="1495722" y="6548437"/>
                </a:lnTo>
                <a:cubicBezTo>
                  <a:pt x="1495722" y="6548437"/>
                  <a:pt x="1495722" y="6549678"/>
                  <a:pt x="1495722" y="6552158"/>
                </a:cubicBezTo>
                <a:cubicBezTo>
                  <a:pt x="1495722" y="6554638"/>
                  <a:pt x="1493242" y="6555878"/>
                  <a:pt x="1488281" y="6555878"/>
                </a:cubicBezTo>
                <a:cubicBezTo>
                  <a:pt x="1483320" y="6550918"/>
                  <a:pt x="1480839" y="6540996"/>
                  <a:pt x="1480839" y="6526113"/>
                </a:cubicBezTo>
                <a:cubicBezTo>
                  <a:pt x="1485801" y="6521152"/>
                  <a:pt x="1485801" y="6517431"/>
                  <a:pt x="1480839" y="6514951"/>
                </a:cubicBezTo>
                <a:cubicBezTo>
                  <a:pt x="1475879" y="6512471"/>
                  <a:pt x="1472158" y="6513711"/>
                  <a:pt x="1469678" y="6518671"/>
                </a:cubicBezTo>
                <a:cubicBezTo>
                  <a:pt x="1467197" y="6523633"/>
                  <a:pt x="1462236" y="6523633"/>
                  <a:pt x="1454795" y="6518671"/>
                </a:cubicBezTo>
                <a:cubicBezTo>
                  <a:pt x="1447353" y="6513711"/>
                  <a:pt x="1442392" y="6508750"/>
                  <a:pt x="1439912" y="6503789"/>
                </a:cubicBezTo>
                <a:cubicBezTo>
                  <a:pt x="1437432" y="6498828"/>
                  <a:pt x="1431230" y="6493867"/>
                  <a:pt x="1421308" y="6488906"/>
                </a:cubicBezTo>
                <a:cubicBezTo>
                  <a:pt x="1416347" y="6478984"/>
                  <a:pt x="1413867" y="6471543"/>
                  <a:pt x="1413867" y="6466582"/>
                </a:cubicBezTo>
                <a:cubicBezTo>
                  <a:pt x="1433711" y="6466582"/>
                  <a:pt x="1446113" y="6464101"/>
                  <a:pt x="1451074" y="6459140"/>
                </a:cubicBezTo>
                <a:cubicBezTo>
                  <a:pt x="1456035" y="6459140"/>
                  <a:pt x="1456035" y="6456660"/>
                  <a:pt x="1451074" y="6451699"/>
                </a:cubicBezTo>
                <a:lnTo>
                  <a:pt x="1458515" y="6444257"/>
                </a:lnTo>
                <a:lnTo>
                  <a:pt x="1458515" y="6429375"/>
                </a:lnTo>
                <a:cubicBezTo>
                  <a:pt x="1453554" y="6419453"/>
                  <a:pt x="1451074" y="6412012"/>
                  <a:pt x="1451074" y="6407050"/>
                </a:cubicBezTo>
                <a:cubicBezTo>
                  <a:pt x="1451074" y="6402090"/>
                  <a:pt x="1448594" y="6399609"/>
                  <a:pt x="1443632" y="6399609"/>
                </a:cubicBezTo>
                <a:lnTo>
                  <a:pt x="1436191" y="6399609"/>
                </a:lnTo>
                <a:cubicBezTo>
                  <a:pt x="1436191" y="6394648"/>
                  <a:pt x="1436191" y="6392167"/>
                  <a:pt x="1436191" y="6392167"/>
                </a:cubicBezTo>
                <a:cubicBezTo>
                  <a:pt x="1436191" y="6392167"/>
                  <a:pt x="1436191" y="6387207"/>
                  <a:pt x="1436191" y="6377285"/>
                </a:cubicBezTo>
                <a:cubicBezTo>
                  <a:pt x="1436191" y="6367363"/>
                  <a:pt x="1437432" y="6362402"/>
                  <a:pt x="1439912" y="6362402"/>
                </a:cubicBezTo>
                <a:cubicBezTo>
                  <a:pt x="1442392" y="6362402"/>
                  <a:pt x="1443632" y="6366123"/>
                  <a:pt x="1443632" y="6373564"/>
                </a:cubicBezTo>
                <a:cubicBezTo>
                  <a:pt x="1443632" y="6381005"/>
                  <a:pt x="1446113" y="6382245"/>
                  <a:pt x="1451074" y="6377285"/>
                </a:cubicBezTo>
                <a:cubicBezTo>
                  <a:pt x="1480839" y="6357441"/>
                  <a:pt x="1490761" y="6345038"/>
                  <a:pt x="1480839" y="6340078"/>
                </a:cubicBezTo>
                <a:cubicBezTo>
                  <a:pt x="1480839" y="6340078"/>
                  <a:pt x="1480839" y="6337598"/>
                  <a:pt x="1480839" y="6332636"/>
                </a:cubicBezTo>
                <a:lnTo>
                  <a:pt x="1465957" y="6332636"/>
                </a:lnTo>
                <a:lnTo>
                  <a:pt x="1458515" y="6332636"/>
                </a:lnTo>
                <a:cubicBezTo>
                  <a:pt x="1458515" y="6327675"/>
                  <a:pt x="1459756" y="6326435"/>
                  <a:pt x="1462236" y="6328916"/>
                </a:cubicBezTo>
                <a:cubicBezTo>
                  <a:pt x="1464716" y="6331396"/>
                  <a:pt x="1467197" y="6330156"/>
                  <a:pt x="1469678" y="6325195"/>
                </a:cubicBezTo>
                <a:cubicBezTo>
                  <a:pt x="1472158" y="6320234"/>
                  <a:pt x="1477119" y="6317753"/>
                  <a:pt x="1484560" y="6317753"/>
                </a:cubicBezTo>
                <a:cubicBezTo>
                  <a:pt x="1492002" y="6317753"/>
                  <a:pt x="1498203" y="6315273"/>
                  <a:pt x="1503164" y="6310312"/>
                </a:cubicBezTo>
                <a:cubicBezTo>
                  <a:pt x="1518047" y="6300391"/>
                  <a:pt x="1520527" y="6292949"/>
                  <a:pt x="1510605" y="6287988"/>
                </a:cubicBezTo>
                <a:cubicBezTo>
                  <a:pt x="1505644" y="6287988"/>
                  <a:pt x="1503164" y="6286748"/>
                  <a:pt x="1503164" y="6284267"/>
                </a:cubicBezTo>
                <a:cubicBezTo>
                  <a:pt x="1503164" y="6281787"/>
                  <a:pt x="1505644" y="6275586"/>
                  <a:pt x="1510605" y="6265664"/>
                </a:cubicBezTo>
                <a:cubicBezTo>
                  <a:pt x="1510605" y="6260703"/>
                  <a:pt x="1508125" y="6258222"/>
                  <a:pt x="1503164" y="6258222"/>
                </a:cubicBezTo>
                <a:cubicBezTo>
                  <a:pt x="1498203" y="6258222"/>
                  <a:pt x="1495722" y="6258222"/>
                  <a:pt x="1495722" y="6258222"/>
                </a:cubicBezTo>
                <a:lnTo>
                  <a:pt x="1488281" y="6265664"/>
                </a:lnTo>
                <a:lnTo>
                  <a:pt x="1473398" y="6280546"/>
                </a:lnTo>
                <a:cubicBezTo>
                  <a:pt x="1463476" y="6290468"/>
                  <a:pt x="1457275" y="6297910"/>
                  <a:pt x="1454795" y="6302871"/>
                </a:cubicBezTo>
                <a:cubicBezTo>
                  <a:pt x="1452314" y="6307831"/>
                  <a:pt x="1451074" y="6312793"/>
                  <a:pt x="1451074" y="6317753"/>
                </a:cubicBezTo>
                <a:cubicBezTo>
                  <a:pt x="1451074" y="6317753"/>
                  <a:pt x="1448594" y="6317753"/>
                  <a:pt x="1443632" y="6317753"/>
                </a:cubicBezTo>
                <a:cubicBezTo>
                  <a:pt x="1438671" y="6317753"/>
                  <a:pt x="1438671" y="6315273"/>
                  <a:pt x="1443632" y="6310312"/>
                </a:cubicBezTo>
                <a:cubicBezTo>
                  <a:pt x="1448594" y="6300391"/>
                  <a:pt x="1446113" y="6297910"/>
                  <a:pt x="1436191" y="6302871"/>
                </a:cubicBezTo>
                <a:cubicBezTo>
                  <a:pt x="1426269" y="6307831"/>
                  <a:pt x="1426269" y="6302871"/>
                  <a:pt x="1436191" y="6287988"/>
                </a:cubicBezTo>
                <a:lnTo>
                  <a:pt x="1443632" y="6280546"/>
                </a:lnTo>
                <a:cubicBezTo>
                  <a:pt x="1443632" y="6285508"/>
                  <a:pt x="1444873" y="6286748"/>
                  <a:pt x="1447353" y="6284267"/>
                </a:cubicBezTo>
                <a:cubicBezTo>
                  <a:pt x="1449834" y="6281787"/>
                  <a:pt x="1451074" y="6278066"/>
                  <a:pt x="1451074" y="6273105"/>
                </a:cubicBezTo>
                <a:lnTo>
                  <a:pt x="1428750" y="6280546"/>
                </a:lnTo>
                <a:cubicBezTo>
                  <a:pt x="1428750" y="6285508"/>
                  <a:pt x="1426269" y="6287988"/>
                  <a:pt x="1421308" y="6287988"/>
                </a:cubicBezTo>
                <a:lnTo>
                  <a:pt x="1421308" y="6295429"/>
                </a:lnTo>
                <a:cubicBezTo>
                  <a:pt x="1421308" y="6300391"/>
                  <a:pt x="1420068" y="6302871"/>
                  <a:pt x="1417588" y="6302871"/>
                </a:cubicBezTo>
                <a:cubicBezTo>
                  <a:pt x="1415107" y="6302871"/>
                  <a:pt x="1411386" y="6305351"/>
                  <a:pt x="1406425" y="6310312"/>
                </a:cubicBezTo>
                <a:cubicBezTo>
                  <a:pt x="1401464" y="6310312"/>
                  <a:pt x="1396504" y="6314033"/>
                  <a:pt x="1391543" y="6321474"/>
                </a:cubicBezTo>
                <a:cubicBezTo>
                  <a:pt x="1386582" y="6328916"/>
                  <a:pt x="1384101" y="6332636"/>
                  <a:pt x="1384101" y="6332636"/>
                </a:cubicBezTo>
                <a:cubicBezTo>
                  <a:pt x="1384101" y="6332636"/>
                  <a:pt x="1386582" y="6332636"/>
                  <a:pt x="1391543" y="6332636"/>
                </a:cubicBezTo>
                <a:cubicBezTo>
                  <a:pt x="1396504" y="6332636"/>
                  <a:pt x="1398984" y="6331396"/>
                  <a:pt x="1398984" y="6328916"/>
                </a:cubicBezTo>
                <a:cubicBezTo>
                  <a:pt x="1398984" y="6326435"/>
                  <a:pt x="1401464" y="6323955"/>
                  <a:pt x="1406425" y="6321474"/>
                </a:cubicBezTo>
                <a:cubicBezTo>
                  <a:pt x="1411386" y="6318994"/>
                  <a:pt x="1413867" y="6318994"/>
                  <a:pt x="1413867" y="6321474"/>
                </a:cubicBezTo>
                <a:cubicBezTo>
                  <a:pt x="1413867" y="6323955"/>
                  <a:pt x="1413867" y="6327675"/>
                  <a:pt x="1413867" y="6332636"/>
                </a:cubicBezTo>
                <a:lnTo>
                  <a:pt x="1421308" y="6325195"/>
                </a:lnTo>
                <a:lnTo>
                  <a:pt x="1428750" y="6325195"/>
                </a:lnTo>
                <a:lnTo>
                  <a:pt x="1436191" y="6332636"/>
                </a:lnTo>
                <a:lnTo>
                  <a:pt x="1436191" y="6340078"/>
                </a:lnTo>
                <a:cubicBezTo>
                  <a:pt x="1431230" y="6345038"/>
                  <a:pt x="1428750" y="6350000"/>
                  <a:pt x="1428750" y="6354960"/>
                </a:cubicBezTo>
                <a:lnTo>
                  <a:pt x="1421308" y="6347519"/>
                </a:lnTo>
                <a:lnTo>
                  <a:pt x="1428750" y="6340078"/>
                </a:lnTo>
                <a:cubicBezTo>
                  <a:pt x="1413867" y="6340078"/>
                  <a:pt x="1406425" y="6347519"/>
                  <a:pt x="1406425" y="6362402"/>
                </a:cubicBezTo>
                <a:cubicBezTo>
                  <a:pt x="1406425" y="6367363"/>
                  <a:pt x="1406425" y="6369843"/>
                  <a:pt x="1406425" y="6369843"/>
                </a:cubicBezTo>
                <a:cubicBezTo>
                  <a:pt x="1406425" y="6369843"/>
                  <a:pt x="1405185" y="6371084"/>
                  <a:pt x="1402705" y="6373564"/>
                </a:cubicBezTo>
                <a:cubicBezTo>
                  <a:pt x="1400225" y="6376045"/>
                  <a:pt x="1397744" y="6378525"/>
                  <a:pt x="1395263" y="6381005"/>
                </a:cubicBezTo>
                <a:cubicBezTo>
                  <a:pt x="1392783" y="6383486"/>
                  <a:pt x="1391543" y="6387207"/>
                  <a:pt x="1391543" y="6392167"/>
                </a:cubicBezTo>
                <a:lnTo>
                  <a:pt x="1384101" y="6399609"/>
                </a:lnTo>
                <a:lnTo>
                  <a:pt x="1384101" y="6392167"/>
                </a:lnTo>
                <a:lnTo>
                  <a:pt x="1384101" y="6377285"/>
                </a:lnTo>
                <a:lnTo>
                  <a:pt x="1376660" y="6384726"/>
                </a:lnTo>
                <a:lnTo>
                  <a:pt x="1361777" y="6392167"/>
                </a:lnTo>
                <a:cubicBezTo>
                  <a:pt x="1356816" y="6392167"/>
                  <a:pt x="1351855" y="6395888"/>
                  <a:pt x="1346894" y="6403330"/>
                </a:cubicBezTo>
                <a:cubicBezTo>
                  <a:pt x="1341933" y="6410771"/>
                  <a:pt x="1339453" y="6416972"/>
                  <a:pt x="1339453" y="6421933"/>
                </a:cubicBezTo>
                <a:cubicBezTo>
                  <a:pt x="1339453" y="6426894"/>
                  <a:pt x="1338212" y="6429375"/>
                  <a:pt x="1335732" y="6429375"/>
                </a:cubicBezTo>
                <a:cubicBezTo>
                  <a:pt x="1333252" y="6429375"/>
                  <a:pt x="1329531" y="6433095"/>
                  <a:pt x="1324570" y="6440537"/>
                </a:cubicBezTo>
                <a:cubicBezTo>
                  <a:pt x="1319609" y="6447978"/>
                  <a:pt x="1313408" y="6457900"/>
                  <a:pt x="1305967" y="6470302"/>
                </a:cubicBezTo>
                <a:cubicBezTo>
                  <a:pt x="1298525" y="6482705"/>
                  <a:pt x="1297285" y="6488906"/>
                  <a:pt x="1302246" y="6488906"/>
                </a:cubicBezTo>
                <a:cubicBezTo>
                  <a:pt x="1297285" y="6488906"/>
                  <a:pt x="1292324" y="6490146"/>
                  <a:pt x="1287363" y="6492626"/>
                </a:cubicBezTo>
                <a:cubicBezTo>
                  <a:pt x="1282402" y="6495107"/>
                  <a:pt x="1272480" y="6511230"/>
                  <a:pt x="1257597" y="6540996"/>
                </a:cubicBezTo>
                <a:cubicBezTo>
                  <a:pt x="1242715" y="6570761"/>
                  <a:pt x="1235273" y="6589365"/>
                  <a:pt x="1235273" y="6596806"/>
                </a:cubicBezTo>
                <a:cubicBezTo>
                  <a:pt x="1235273" y="6604248"/>
                  <a:pt x="1230312" y="6615410"/>
                  <a:pt x="1220390" y="6630292"/>
                </a:cubicBezTo>
                <a:lnTo>
                  <a:pt x="1205507" y="6667500"/>
                </a:lnTo>
                <a:lnTo>
                  <a:pt x="1220390" y="6645175"/>
                </a:lnTo>
                <a:cubicBezTo>
                  <a:pt x="1230312" y="6625332"/>
                  <a:pt x="1236514" y="6615410"/>
                  <a:pt x="1238994" y="6615410"/>
                </a:cubicBezTo>
                <a:cubicBezTo>
                  <a:pt x="1241474" y="6615410"/>
                  <a:pt x="1241474" y="6621611"/>
                  <a:pt x="1238994" y="6634013"/>
                </a:cubicBezTo>
                <a:cubicBezTo>
                  <a:pt x="1236514" y="6646416"/>
                  <a:pt x="1235273" y="6655097"/>
                  <a:pt x="1235273" y="6660058"/>
                </a:cubicBezTo>
                <a:lnTo>
                  <a:pt x="1227832" y="6667500"/>
                </a:lnTo>
                <a:cubicBezTo>
                  <a:pt x="1227832" y="6667500"/>
                  <a:pt x="1225351" y="6672461"/>
                  <a:pt x="1220390" y="6682382"/>
                </a:cubicBezTo>
                <a:cubicBezTo>
                  <a:pt x="1215429" y="6697265"/>
                  <a:pt x="1207988" y="6702226"/>
                  <a:pt x="1198066" y="6697265"/>
                </a:cubicBezTo>
                <a:cubicBezTo>
                  <a:pt x="1198066" y="6697265"/>
                  <a:pt x="1198066" y="6694784"/>
                  <a:pt x="1198066" y="6689824"/>
                </a:cubicBezTo>
                <a:cubicBezTo>
                  <a:pt x="1203027" y="6684863"/>
                  <a:pt x="1204267" y="6679902"/>
                  <a:pt x="1201787" y="6674941"/>
                </a:cubicBezTo>
                <a:cubicBezTo>
                  <a:pt x="1199307" y="6669980"/>
                  <a:pt x="1204267" y="6652617"/>
                  <a:pt x="1216670" y="6622851"/>
                </a:cubicBezTo>
                <a:cubicBezTo>
                  <a:pt x="1229072" y="6593085"/>
                  <a:pt x="1232793" y="6576963"/>
                  <a:pt x="1227832" y="6574482"/>
                </a:cubicBezTo>
                <a:cubicBezTo>
                  <a:pt x="1222871" y="6572002"/>
                  <a:pt x="1224111" y="6560840"/>
                  <a:pt x="1231552" y="6540996"/>
                </a:cubicBezTo>
                <a:cubicBezTo>
                  <a:pt x="1238994" y="6521152"/>
                  <a:pt x="1240234" y="6511230"/>
                  <a:pt x="1235273" y="6511230"/>
                </a:cubicBezTo>
                <a:lnTo>
                  <a:pt x="1190625" y="6548437"/>
                </a:lnTo>
                <a:cubicBezTo>
                  <a:pt x="1180703" y="6558359"/>
                  <a:pt x="1173262" y="6560840"/>
                  <a:pt x="1168301" y="6555878"/>
                </a:cubicBezTo>
                <a:lnTo>
                  <a:pt x="1160859" y="6555878"/>
                </a:lnTo>
                <a:cubicBezTo>
                  <a:pt x="1160859" y="6560840"/>
                  <a:pt x="1158379" y="6563320"/>
                  <a:pt x="1153417" y="6563320"/>
                </a:cubicBezTo>
                <a:cubicBezTo>
                  <a:pt x="1153417" y="6568281"/>
                  <a:pt x="1153417" y="6572002"/>
                  <a:pt x="1153417" y="6574482"/>
                </a:cubicBezTo>
                <a:cubicBezTo>
                  <a:pt x="1153417" y="6576963"/>
                  <a:pt x="1155898" y="6578203"/>
                  <a:pt x="1160859" y="6578203"/>
                </a:cubicBezTo>
                <a:cubicBezTo>
                  <a:pt x="1165820" y="6583164"/>
                  <a:pt x="1165820" y="6595566"/>
                  <a:pt x="1160859" y="6615410"/>
                </a:cubicBezTo>
                <a:lnTo>
                  <a:pt x="1145976" y="6622851"/>
                </a:lnTo>
                <a:lnTo>
                  <a:pt x="1138535" y="6615410"/>
                </a:lnTo>
                <a:cubicBezTo>
                  <a:pt x="1138535" y="6620371"/>
                  <a:pt x="1133574" y="6622851"/>
                  <a:pt x="1123652" y="6622851"/>
                </a:cubicBezTo>
                <a:lnTo>
                  <a:pt x="1116211" y="6622851"/>
                </a:lnTo>
                <a:lnTo>
                  <a:pt x="1116211" y="6637734"/>
                </a:lnTo>
                <a:cubicBezTo>
                  <a:pt x="1111250" y="6642695"/>
                  <a:pt x="1108769" y="6646416"/>
                  <a:pt x="1108769" y="6648896"/>
                </a:cubicBezTo>
                <a:cubicBezTo>
                  <a:pt x="1108769" y="6651377"/>
                  <a:pt x="1105048" y="6653857"/>
                  <a:pt x="1097607" y="6656337"/>
                </a:cubicBezTo>
                <a:cubicBezTo>
                  <a:pt x="1090166" y="6658818"/>
                  <a:pt x="1086445" y="6665019"/>
                  <a:pt x="1086445" y="6674941"/>
                </a:cubicBezTo>
                <a:cubicBezTo>
                  <a:pt x="1091406" y="6694784"/>
                  <a:pt x="1086445" y="6704707"/>
                  <a:pt x="1071562" y="6704707"/>
                </a:cubicBezTo>
                <a:cubicBezTo>
                  <a:pt x="1066601" y="6704707"/>
                  <a:pt x="1065361" y="6708427"/>
                  <a:pt x="1067841" y="6715869"/>
                </a:cubicBezTo>
                <a:cubicBezTo>
                  <a:pt x="1070322" y="6723310"/>
                  <a:pt x="1069082" y="6728271"/>
                  <a:pt x="1064121" y="6730751"/>
                </a:cubicBezTo>
                <a:cubicBezTo>
                  <a:pt x="1059160" y="6733232"/>
                  <a:pt x="1054199" y="6741914"/>
                  <a:pt x="1049238" y="6756796"/>
                </a:cubicBezTo>
                <a:lnTo>
                  <a:pt x="1049238" y="6779121"/>
                </a:lnTo>
                <a:lnTo>
                  <a:pt x="1041797" y="6764238"/>
                </a:lnTo>
                <a:lnTo>
                  <a:pt x="1034355" y="6756796"/>
                </a:lnTo>
                <a:lnTo>
                  <a:pt x="1034355" y="6764238"/>
                </a:lnTo>
                <a:lnTo>
                  <a:pt x="1026914" y="6771679"/>
                </a:lnTo>
                <a:lnTo>
                  <a:pt x="1019472" y="6771679"/>
                </a:lnTo>
                <a:lnTo>
                  <a:pt x="1012031" y="6779121"/>
                </a:lnTo>
                <a:cubicBezTo>
                  <a:pt x="1002109" y="6784082"/>
                  <a:pt x="999629" y="6786562"/>
                  <a:pt x="1004590" y="6786562"/>
                </a:cubicBezTo>
                <a:lnTo>
                  <a:pt x="974824" y="6838652"/>
                </a:lnTo>
                <a:lnTo>
                  <a:pt x="967382" y="6846093"/>
                </a:lnTo>
                <a:lnTo>
                  <a:pt x="959941" y="6846093"/>
                </a:lnTo>
                <a:cubicBezTo>
                  <a:pt x="950019" y="6846093"/>
                  <a:pt x="945058" y="6847333"/>
                  <a:pt x="945058" y="6849814"/>
                </a:cubicBezTo>
                <a:cubicBezTo>
                  <a:pt x="945058" y="6852295"/>
                  <a:pt x="942578" y="6853535"/>
                  <a:pt x="937617" y="6853535"/>
                </a:cubicBezTo>
                <a:cubicBezTo>
                  <a:pt x="932656" y="6853535"/>
                  <a:pt x="928935" y="6852295"/>
                  <a:pt x="926455" y="6849814"/>
                </a:cubicBezTo>
                <a:cubicBezTo>
                  <a:pt x="923974" y="6847333"/>
                  <a:pt x="923974" y="6844853"/>
                  <a:pt x="926455" y="6842373"/>
                </a:cubicBezTo>
                <a:cubicBezTo>
                  <a:pt x="928935" y="6839892"/>
                  <a:pt x="930175" y="6834931"/>
                  <a:pt x="930175" y="6827490"/>
                </a:cubicBezTo>
                <a:cubicBezTo>
                  <a:pt x="930175" y="6820048"/>
                  <a:pt x="932656" y="6816328"/>
                  <a:pt x="937617" y="6816328"/>
                </a:cubicBezTo>
                <a:cubicBezTo>
                  <a:pt x="937617" y="6821289"/>
                  <a:pt x="940097" y="6825009"/>
                  <a:pt x="945058" y="6827490"/>
                </a:cubicBezTo>
                <a:cubicBezTo>
                  <a:pt x="950019" y="6829970"/>
                  <a:pt x="956220" y="6828730"/>
                  <a:pt x="963662" y="6823769"/>
                </a:cubicBezTo>
                <a:cubicBezTo>
                  <a:pt x="971103" y="6818808"/>
                  <a:pt x="974824" y="6811367"/>
                  <a:pt x="974824" y="6801445"/>
                </a:cubicBezTo>
                <a:cubicBezTo>
                  <a:pt x="974824" y="6801445"/>
                  <a:pt x="974824" y="6798965"/>
                  <a:pt x="974824" y="6794003"/>
                </a:cubicBezTo>
                <a:cubicBezTo>
                  <a:pt x="974824" y="6789043"/>
                  <a:pt x="974824" y="6786562"/>
                  <a:pt x="974824" y="6786562"/>
                </a:cubicBezTo>
                <a:cubicBezTo>
                  <a:pt x="984746" y="6781601"/>
                  <a:pt x="984746" y="6779121"/>
                  <a:pt x="974824" y="6779121"/>
                </a:cubicBezTo>
                <a:lnTo>
                  <a:pt x="967382" y="6786562"/>
                </a:lnTo>
                <a:lnTo>
                  <a:pt x="959941" y="6794003"/>
                </a:lnTo>
                <a:lnTo>
                  <a:pt x="959941" y="6786562"/>
                </a:lnTo>
                <a:cubicBezTo>
                  <a:pt x="954980" y="6781601"/>
                  <a:pt x="954980" y="6776641"/>
                  <a:pt x="959941" y="6771679"/>
                </a:cubicBezTo>
                <a:cubicBezTo>
                  <a:pt x="964902" y="6766718"/>
                  <a:pt x="966142" y="6762998"/>
                  <a:pt x="963662" y="6760517"/>
                </a:cubicBezTo>
                <a:cubicBezTo>
                  <a:pt x="961181" y="6758037"/>
                  <a:pt x="962422" y="6751836"/>
                  <a:pt x="967382" y="6741914"/>
                </a:cubicBezTo>
                <a:cubicBezTo>
                  <a:pt x="972343" y="6736953"/>
                  <a:pt x="974824" y="6733232"/>
                  <a:pt x="974824" y="6730751"/>
                </a:cubicBezTo>
                <a:cubicBezTo>
                  <a:pt x="974824" y="6728271"/>
                  <a:pt x="974824" y="6727031"/>
                  <a:pt x="974824" y="6727031"/>
                </a:cubicBezTo>
                <a:cubicBezTo>
                  <a:pt x="974824" y="6727031"/>
                  <a:pt x="976064" y="6725791"/>
                  <a:pt x="978545" y="6723310"/>
                </a:cubicBezTo>
                <a:cubicBezTo>
                  <a:pt x="981025" y="6720830"/>
                  <a:pt x="984746" y="6719589"/>
                  <a:pt x="989707" y="6719589"/>
                </a:cubicBezTo>
                <a:cubicBezTo>
                  <a:pt x="994668" y="6719589"/>
                  <a:pt x="995908" y="6714629"/>
                  <a:pt x="993427" y="6704707"/>
                </a:cubicBezTo>
                <a:cubicBezTo>
                  <a:pt x="990947" y="6694784"/>
                  <a:pt x="994668" y="6687344"/>
                  <a:pt x="1004590" y="6682382"/>
                </a:cubicBezTo>
                <a:lnTo>
                  <a:pt x="1004590" y="6667500"/>
                </a:lnTo>
                <a:cubicBezTo>
                  <a:pt x="999629" y="6667500"/>
                  <a:pt x="997148" y="6665019"/>
                  <a:pt x="997148" y="6660058"/>
                </a:cubicBezTo>
                <a:lnTo>
                  <a:pt x="1004590" y="6637734"/>
                </a:lnTo>
                <a:cubicBezTo>
                  <a:pt x="999629" y="6637734"/>
                  <a:pt x="995908" y="6637734"/>
                  <a:pt x="993427" y="6637734"/>
                </a:cubicBezTo>
                <a:cubicBezTo>
                  <a:pt x="990947" y="6637734"/>
                  <a:pt x="985986" y="6642695"/>
                  <a:pt x="978545" y="6652617"/>
                </a:cubicBezTo>
                <a:cubicBezTo>
                  <a:pt x="971103" y="6662539"/>
                  <a:pt x="964902" y="6666259"/>
                  <a:pt x="959941" y="6663779"/>
                </a:cubicBezTo>
                <a:cubicBezTo>
                  <a:pt x="954980" y="6661298"/>
                  <a:pt x="952500" y="6657577"/>
                  <a:pt x="952500" y="6652617"/>
                </a:cubicBezTo>
                <a:cubicBezTo>
                  <a:pt x="952500" y="6647656"/>
                  <a:pt x="954980" y="6645175"/>
                  <a:pt x="959941" y="6645175"/>
                </a:cubicBezTo>
                <a:cubicBezTo>
                  <a:pt x="969863" y="6640215"/>
                  <a:pt x="974824" y="6632773"/>
                  <a:pt x="974824" y="6622851"/>
                </a:cubicBezTo>
                <a:cubicBezTo>
                  <a:pt x="974824" y="6622851"/>
                  <a:pt x="976064" y="6621611"/>
                  <a:pt x="978545" y="6619130"/>
                </a:cubicBezTo>
                <a:cubicBezTo>
                  <a:pt x="981025" y="6616650"/>
                  <a:pt x="984746" y="6615410"/>
                  <a:pt x="989707" y="6615410"/>
                </a:cubicBezTo>
                <a:cubicBezTo>
                  <a:pt x="994668" y="6610449"/>
                  <a:pt x="999629" y="6606728"/>
                  <a:pt x="1004590" y="6604248"/>
                </a:cubicBezTo>
                <a:cubicBezTo>
                  <a:pt x="1009550" y="6601767"/>
                  <a:pt x="1012031" y="6598047"/>
                  <a:pt x="1012031" y="6593085"/>
                </a:cubicBezTo>
                <a:cubicBezTo>
                  <a:pt x="1012031" y="6588125"/>
                  <a:pt x="1009550" y="6588125"/>
                  <a:pt x="1004590" y="6593085"/>
                </a:cubicBezTo>
                <a:lnTo>
                  <a:pt x="997148" y="6585644"/>
                </a:lnTo>
                <a:lnTo>
                  <a:pt x="1004590" y="6555878"/>
                </a:lnTo>
                <a:cubicBezTo>
                  <a:pt x="994668" y="6555878"/>
                  <a:pt x="989707" y="6568281"/>
                  <a:pt x="989707" y="6593085"/>
                </a:cubicBezTo>
                <a:cubicBezTo>
                  <a:pt x="984746" y="6603008"/>
                  <a:pt x="982265" y="6607968"/>
                  <a:pt x="982265" y="6607968"/>
                </a:cubicBezTo>
                <a:lnTo>
                  <a:pt x="974824" y="6607968"/>
                </a:lnTo>
                <a:cubicBezTo>
                  <a:pt x="964902" y="6603008"/>
                  <a:pt x="958701" y="6603008"/>
                  <a:pt x="956220" y="6607968"/>
                </a:cubicBezTo>
                <a:cubicBezTo>
                  <a:pt x="953740" y="6612930"/>
                  <a:pt x="954980" y="6617890"/>
                  <a:pt x="959941" y="6622851"/>
                </a:cubicBezTo>
                <a:lnTo>
                  <a:pt x="959941" y="6637734"/>
                </a:lnTo>
                <a:lnTo>
                  <a:pt x="922734" y="6637734"/>
                </a:lnTo>
                <a:cubicBezTo>
                  <a:pt x="917773" y="6632773"/>
                  <a:pt x="914052" y="6631533"/>
                  <a:pt x="911572" y="6634013"/>
                </a:cubicBezTo>
                <a:cubicBezTo>
                  <a:pt x="909091" y="6636494"/>
                  <a:pt x="907851" y="6641455"/>
                  <a:pt x="907851" y="6648896"/>
                </a:cubicBezTo>
                <a:cubicBezTo>
                  <a:pt x="907851" y="6656337"/>
                  <a:pt x="905371" y="6658818"/>
                  <a:pt x="900410" y="6656337"/>
                </a:cubicBezTo>
                <a:cubicBezTo>
                  <a:pt x="895449" y="6653857"/>
                  <a:pt x="894209" y="6655097"/>
                  <a:pt x="896689" y="6660058"/>
                </a:cubicBezTo>
                <a:cubicBezTo>
                  <a:pt x="899170" y="6665019"/>
                  <a:pt x="895449" y="6667500"/>
                  <a:pt x="885527" y="6667500"/>
                </a:cubicBezTo>
                <a:cubicBezTo>
                  <a:pt x="875605" y="6667500"/>
                  <a:pt x="875605" y="6672461"/>
                  <a:pt x="885527" y="6682382"/>
                </a:cubicBezTo>
                <a:cubicBezTo>
                  <a:pt x="880566" y="6682382"/>
                  <a:pt x="875605" y="6684863"/>
                  <a:pt x="870644" y="6689824"/>
                </a:cubicBezTo>
                <a:lnTo>
                  <a:pt x="855761" y="6697265"/>
                </a:lnTo>
                <a:lnTo>
                  <a:pt x="863203" y="6682382"/>
                </a:lnTo>
                <a:lnTo>
                  <a:pt x="863203" y="6667500"/>
                </a:lnTo>
                <a:cubicBezTo>
                  <a:pt x="863203" y="6667500"/>
                  <a:pt x="861963" y="6667500"/>
                  <a:pt x="859482" y="6667500"/>
                </a:cubicBezTo>
                <a:cubicBezTo>
                  <a:pt x="857002" y="6667500"/>
                  <a:pt x="853281" y="6669980"/>
                  <a:pt x="848320" y="6674941"/>
                </a:cubicBezTo>
                <a:cubicBezTo>
                  <a:pt x="843359" y="6674941"/>
                  <a:pt x="840879" y="6674941"/>
                  <a:pt x="840879" y="6674941"/>
                </a:cubicBezTo>
                <a:cubicBezTo>
                  <a:pt x="835918" y="6674941"/>
                  <a:pt x="833437" y="6674941"/>
                  <a:pt x="833437" y="6674941"/>
                </a:cubicBezTo>
                <a:cubicBezTo>
                  <a:pt x="838398" y="6669980"/>
                  <a:pt x="840879" y="6665019"/>
                  <a:pt x="840879" y="6660058"/>
                </a:cubicBezTo>
                <a:cubicBezTo>
                  <a:pt x="840879" y="6640215"/>
                  <a:pt x="843359" y="6630292"/>
                  <a:pt x="848320" y="6630292"/>
                </a:cubicBezTo>
                <a:cubicBezTo>
                  <a:pt x="848320" y="6630292"/>
                  <a:pt x="850801" y="6630292"/>
                  <a:pt x="855761" y="6630292"/>
                </a:cubicBezTo>
                <a:lnTo>
                  <a:pt x="848320" y="6637734"/>
                </a:lnTo>
                <a:lnTo>
                  <a:pt x="848320" y="6645175"/>
                </a:lnTo>
                <a:cubicBezTo>
                  <a:pt x="858242" y="6645175"/>
                  <a:pt x="860722" y="6640215"/>
                  <a:pt x="855761" y="6630292"/>
                </a:cubicBezTo>
                <a:cubicBezTo>
                  <a:pt x="850801" y="6625332"/>
                  <a:pt x="849560" y="6621611"/>
                  <a:pt x="852041" y="6619130"/>
                </a:cubicBezTo>
                <a:cubicBezTo>
                  <a:pt x="854521" y="6616650"/>
                  <a:pt x="858242" y="6617890"/>
                  <a:pt x="863203" y="6622851"/>
                </a:cubicBezTo>
                <a:lnTo>
                  <a:pt x="870644" y="6615410"/>
                </a:lnTo>
                <a:cubicBezTo>
                  <a:pt x="875605" y="6610449"/>
                  <a:pt x="878086" y="6605488"/>
                  <a:pt x="878086" y="6600527"/>
                </a:cubicBezTo>
                <a:lnTo>
                  <a:pt x="878086" y="6593085"/>
                </a:lnTo>
                <a:cubicBezTo>
                  <a:pt x="883047" y="6598047"/>
                  <a:pt x="885527" y="6599287"/>
                  <a:pt x="885527" y="6596806"/>
                </a:cubicBezTo>
                <a:cubicBezTo>
                  <a:pt x="885527" y="6594326"/>
                  <a:pt x="884287" y="6590605"/>
                  <a:pt x="881806" y="6585644"/>
                </a:cubicBezTo>
                <a:cubicBezTo>
                  <a:pt x="879326" y="6580683"/>
                  <a:pt x="880566" y="6578203"/>
                  <a:pt x="885527" y="6578203"/>
                </a:cubicBezTo>
                <a:cubicBezTo>
                  <a:pt x="880566" y="6578203"/>
                  <a:pt x="873125" y="6583164"/>
                  <a:pt x="863203" y="6593085"/>
                </a:cubicBezTo>
                <a:cubicBezTo>
                  <a:pt x="853281" y="6603008"/>
                  <a:pt x="845840" y="6605488"/>
                  <a:pt x="840879" y="6600527"/>
                </a:cubicBezTo>
                <a:lnTo>
                  <a:pt x="840879" y="6607968"/>
                </a:lnTo>
                <a:cubicBezTo>
                  <a:pt x="840879" y="6612930"/>
                  <a:pt x="838398" y="6615410"/>
                  <a:pt x="833437" y="6615410"/>
                </a:cubicBezTo>
                <a:cubicBezTo>
                  <a:pt x="818554" y="6625332"/>
                  <a:pt x="811113" y="6640215"/>
                  <a:pt x="811113" y="6660058"/>
                </a:cubicBezTo>
                <a:lnTo>
                  <a:pt x="803672" y="6667500"/>
                </a:lnTo>
                <a:cubicBezTo>
                  <a:pt x="798711" y="6672461"/>
                  <a:pt x="796230" y="6678662"/>
                  <a:pt x="796230" y="6686103"/>
                </a:cubicBezTo>
                <a:cubicBezTo>
                  <a:pt x="796230" y="6693544"/>
                  <a:pt x="801191" y="6697265"/>
                  <a:pt x="811113" y="6697265"/>
                </a:cubicBezTo>
                <a:cubicBezTo>
                  <a:pt x="816074" y="6692304"/>
                  <a:pt x="818554" y="6692304"/>
                  <a:pt x="818554" y="6697265"/>
                </a:cubicBezTo>
                <a:cubicBezTo>
                  <a:pt x="813593" y="6702226"/>
                  <a:pt x="806152" y="6709668"/>
                  <a:pt x="796230" y="6719589"/>
                </a:cubicBezTo>
                <a:cubicBezTo>
                  <a:pt x="791269" y="6724551"/>
                  <a:pt x="787549" y="6728271"/>
                  <a:pt x="785068" y="6730751"/>
                </a:cubicBezTo>
                <a:cubicBezTo>
                  <a:pt x="782588" y="6733232"/>
                  <a:pt x="781347" y="6734472"/>
                  <a:pt x="781347" y="6734472"/>
                </a:cubicBezTo>
                <a:lnTo>
                  <a:pt x="773906" y="6741914"/>
                </a:lnTo>
                <a:lnTo>
                  <a:pt x="773906" y="6756796"/>
                </a:lnTo>
                <a:lnTo>
                  <a:pt x="759023" y="6749355"/>
                </a:lnTo>
                <a:lnTo>
                  <a:pt x="751582" y="6756796"/>
                </a:lnTo>
                <a:cubicBezTo>
                  <a:pt x="741660" y="6761758"/>
                  <a:pt x="736699" y="6766718"/>
                  <a:pt x="736699" y="6771679"/>
                </a:cubicBezTo>
                <a:cubicBezTo>
                  <a:pt x="736699" y="6776641"/>
                  <a:pt x="734218" y="6779121"/>
                  <a:pt x="729258" y="6779121"/>
                </a:cubicBezTo>
                <a:lnTo>
                  <a:pt x="714375" y="6786562"/>
                </a:lnTo>
                <a:cubicBezTo>
                  <a:pt x="704453" y="6796484"/>
                  <a:pt x="699492" y="6806406"/>
                  <a:pt x="699492" y="6816328"/>
                </a:cubicBezTo>
                <a:lnTo>
                  <a:pt x="699492" y="6823769"/>
                </a:lnTo>
                <a:lnTo>
                  <a:pt x="684609" y="6823769"/>
                </a:lnTo>
                <a:lnTo>
                  <a:pt x="684609" y="6838652"/>
                </a:lnTo>
                <a:cubicBezTo>
                  <a:pt x="684609" y="6838652"/>
                  <a:pt x="682129" y="6836172"/>
                  <a:pt x="677168" y="6831210"/>
                </a:cubicBezTo>
                <a:cubicBezTo>
                  <a:pt x="677168" y="6831210"/>
                  <a:pt x="675927" y="6829970"/>
                  <a:pt x="673447" y="6827490"/>
                </a:cubicBezTo>
                <a:lnTo>
                  <a:pt x="673367" y="6827411"/>
                </a:lnTo>
                <a:lnTo>
                  <a:pt x="684609" y="6838652"/>
                </a:lnTo>
                <a:lnTo>
                  <a:pt x="684609" y="6846093"/>
                </a:lnTo>
                <a:cubicBezTo>
                  <a:pt x="679648" y="6851055"/>
                  <a:pt x="675927" y="6853535"/>
                  <a:pt x="673447" y="6853535"/>
                </a:cubicBezTo>
                <a:cubicBezTo>
                  <a:pt x="670966" y="6853535"/>
                  <a:pt x="667246" y="6848574"/>
                  <a:pt x="662285" y="6838652"/>
                </a:cubicBezTo>
                <a:cubicBezTo>
                  <a:pt x="657324" y="6823769"/>
                  <a:pt x="657324" y="6813848"/>
                  <a:pt x="662285" y="6808886"/>
                </a:cubicBezTo>
                <a:lnTo>
                  <a:pt x="677168" y="6779121"/>
                </a:lnTo>
                <a:cubicBezTo>
                  <a:pt x="677168" y="6774160"/>
                  <a:pt x="677168" y="6770439"/>
                  <a:pt x="677168" y="6767958"/>
                </a:cubicBezTo>
                <a:cubicBezTo>
                  <a:pt x="677168" y="6765478"/>
                  <a:pt x="679648" y="6761758"/>
                  <a:pt x="684609" y="6756796"/>
                </a:cubicBezTo>
                <a:cubicBezTo>
                  <a:pt x="689570" y="6746875"/>
                  <a:pt x="692050" y="6739433"/>
                  <a:pt x="692050" y="6734472"/>
                </a:cubicBezTo>
                <a:lnTo>
                  <a:pt x="699492" y="6719589"/>
                </a:lnTo>
                <a:cubicBezTo>
                  <a:pt x="704453" y="6719589"/>
                  <a:pt x="706933" y="6714629"/>
                  <a:pt x="706933" y="6704707"/>
                </a:cubicBezTo>
                <a:lnTo>
                  <a:pt x="714375" y="6689824"/>
                </a:lnTo>
                <a:cubicBezTo>
                  <a:pt x="719336" y="6689824"/>
                  <a:pt x="721816" y="6684863"/>
                  <a:pt x="721816" y="6674941"/>
                </a:cubicBezTo>
                <a:cubicBezTo>
                  <a:pt x="726777" y="6669980"/>
                  <a:pt x="729258" y="6666259"/>
                  <a:pt x="729258" y="6663779"/>
                </a:cubicBezTo>
                <a:cubicBezTo>
                  <a:pt x="729258" y="6661298"/>
                  <a:pt x="731738" y="6660058"/>
                  <a:pt x="736699" y="6660058"/>
                </a:cubicBezTo>
                <a:cubicBezTo>
                  <a:pt x="736699" y="6660058"/>
                  <a:pt x="739179" y="6655097"/>
                  <a:pt x="744140" y="6645175"/>
                </a:cubicBezTo>
                <a:lnTo>
                  <a:pt x="759023" y="6622851"/>
                </a:lnTo>
                <a:cubicBezTo>
                  <a:pt x="768945" y="6617890"/>
                  <a:pt x="776386" y="6610449"/>
                  <a:pt x="781347" y="6600527"/>
                </a:cubicBezTo>
                <a:lnTo>
                  <a:pt x="796230" y="6570761"/>
                </a:lnTo>
                <a:cubicBezTo>
                  <a:pt x="801191" y="6565800"/>
                  <a:pt x="803672" y="6563320"/>
                  <a:pt x="803672" y="6563320"/>
                </a:cubicBezTo>
                <a:cubicBezTo>
                  <a:pt x="803672" y="6563320"/>
                  <a:pt x="803672" y="6560840"/>
                  <a:pt x="803672" y="6555878"/>
                </a:cubicBezTo>
                <a:lnTo>
                  <a:pt x="818554" y="6548437"/>
                </a:lnTo>
                <a:cubicBezTo>
                  <a:pt x="823515" y="6543476"/>
                  <a:pt x="827236" y="6539756"/>
                  <a:pt x="829716" y="6537275"/>
                </a:cubicBezTo>
                <a:cubicBezTo>
                  <a:pt x="832197" y="6534795"/>
                  <a:pt x="833437" y="6531074"/>
                  <a:pt x="833437" y="6526113"/>
                </a:cubicBezTo>
                <a:cubicBezTo>
                  <a:pt x="833437" y="6526113"/>
                  <a:pt x="834677" y="6526113"/>
                  <a:pt x="837158" y="6526113"/>
                </a:cubicBezTo>
                <a:cubicBezTo>
                  <a:pt x="839638" y="6526113"/>
                  <a:pt x="840879" y="6523633"/>
                  <a:pt x="840879" y="6518671"/>
                </a:cubicBezTo>
                <a:cubicBezTo>
                  <a:pt x="835918" y="6513711"/>
                  <a:pt x="840879" y="6503789"/>
                  <a:pt x="855761" y="6488906"/>
                </a:cubicBezTo>
                <a:cubicBezTo>
                  <a:pt x="865683" y="6483945"/>
                  <a:pt x="869404" y="6478984"/>
                  <a:pt x="866924" y="6474023"/>
                </a:cubicBezTo>
                <a:cubicBezTo>
                  <a:pt x="864443" y="6469062"/>
                  <a:pt x="864443" y="6466582"/>
                  <a:pt x="866924" y="6466582"/>
                </a:cubicBezTo>
                <a:cubicBezTo>
                  <a:pt x="869404" y="6466582"/>
                  <a:pt x="870644" y="6461621"/>
                  <a:pt x="870644" y="6451699"/>
                </a:cubicBezTo>
                <a:cubicBezTo>
                  <a:pt x="875605" y="6451699"/>
                  <a:pt x="878086" y="6450459"/>
                  <a:pt x="878086" y="6447978"/>
                </a:cubicBezTo>
                <a:cubicBezTo>
                  <a:pt x="878086" y="6445498"/>
                  <a:pt x="880566" y="6444257"/>
                  <a:pt x="885527" y="6444257"/>
                </a:cubicBezTo>
                <a:lnTo>
                  <a:pt x="900410" y="6414492"/>
                </a:lnTo>
                <a:cubicBezTo>
                  <a:pt x="900410" y="6409531"/>
                  <a:pt x="902890" y="6403330"/>
                  <a:pt x="907851" y="6395888"/>
                </a:cubicBezTo>
                <a:cubicBezTo>
                  <a:pt x="912812" y="6388447"/>
                  <a:pt x="915292" y="6384726"/>
                  <a:pt x="915292" y="6384726"/>
                </a:cubicBezTo>
                <a:lnTo>
                  <a:pt x="922734" y="6377285"/>
                </a:lnTo>
                <a:cubicBezTo>
                  <a:pt x="927695" y="6367363"/>
                  <a:pt x="932656" y="6358681"/>
                  <a:pt x="937617" y="6351240"/>
                </a:cubicBezTo>
                <a:cubicBezTo>
                  <a:pt x="942578" y="6343798"/>
                  <a:pt x="945058" y="6340078"/>
                  <a:pt x="945058" y="6340078"/>
                </a:cubicBezTo>
                <a:lnTo>
                  <a:pt x="937617" y="6340078"/>
                </a:lnTo>
                <a:lnTo>
                  <a:pt x="922734" y="6340078"/>
                </a:lnTo>
                <a:lnTo>
                  <a:pt x="922734" y="6332636"/>
                </a:lnTo>
                <a:cubicBezTo>
                  <a:pt x="917773" y="6337598"/>
                  <a:pt x="915292" y="6337598"/>
                  <a:pt x="915292" y="6332636"/>
                </a:cubicBezTo>
                <a:lnTo>
                  <a:pt x="907851" y="6325195"/>
                </a:lnTo>
                <a:cubicBezTo>
                  <a:pt x="902890" y="6325195"/>
                  <a:pt x="900410" y="6323955"/>
                  <a:pt x="900410" y="6321474"/>
                </a:cubicBezTo>
                <a:lnTo>
                  <a:pt x="900410" y="6332636"/>
                </a:lnTo>
                <a:cubicBezTo>
                  <a:pt x="900410" y="6337598"/>
                  <a:pt x="902890" y="6340078"/>
                  <a:pt x="907851" y="6340078"/>
                </a:cubicBezTo>
                <a:lnTo>
                  <a:pt x="907851" y="6347519"/>
                </a:lnTo>
                <a:cubicBezTo>
                  <a:pt x="902890" y="6352480"/>
                  <a:pt x="897929" y="6354960"/>
                  <a:pt x="892968" y="6354960"/>
                </a:cubicBezTo>
                <a:cubicBezTo>
                  <a:pt x="892968" y="6354960"/>
                  <a:pt x="891728" y="6356201"/>
                  <a:pt x="889248" y="6358681"/>
                </a:cubicBezTo>
                <a:cubicBezTo>
                  <a:pt x="886767" y="6361162"/>
                  <a:pt x="885527" y="6362402"/>
                  <a:pt x="885527" y="6362402"/>
                </a:cubicBezTo>
                <a:cubicBezTo>
                  <a:pt x="885527" y="6372324"/>
                  <a:pt x="881806" y="6381005"/>
                  <a:pt x="874365" y="6388447"/>
                </a:cubicBezTo>
                <a:cubicBezTo>
                  <a:pt x="866924" y="6395888"/>
                  <a:pt x="860722" y="6398369"/>
                  <a:pt x="855761" y="6395888"/>
                </a:cubicBezTo>
                <a:cubicBezTo>
                  <a:pt x="850801" y="6393408"/>
                  <a:pt x="843359" y="6397129"/>
                  <a:pt x="833437" y="6407050"/>
                </a:cubicBezTo>
                <a:cubicBezTo>
                  <a:pt x="833437" y="6402090"/>
                  <a:pt x="833437" y="6397129"/>
                  <a:pt x="833437" y="6392167"/>
                </a:cubicBezTo>
                <a:cubicBezTo>
                  <a:pt x="828476" y="6397129"/>
                  <a:pt x="823515" y="6398369"/>
                  <a:pt x="818554" y="6395888"/>
                </a:cubicBezTo>
                <a:cubicBezTo>
                  <a:pt x="813593" y="6393408"/>
                  <a:pt x="811113" y="6397129"/>
                  <a:pt x="811113" y="6407050"/>
                </a:cubicBezTo>
                <a:lnTo>
                  <a:pt x="818554" y="6421933"/>
                </a:lnTo>
                <a:cubicBezTo>
                  <a:pt x="823515" y="6426894"/>
                  <a:pt x="823515" y="6429375"/>
                  <a:pt x="818554" y="6429375"/>
                </a:cubicBezTo>
                <a:lnTo>
                  <a:pt x="811113" y="6436816"/>
                </a:lnTo>
                <a:lnTo>
                  <a:pt x="803672" y="6436816"/>
                </a:lnTo>
                <a:cubicBezTo>
                  <a:pt x="798711" y="6441777"/>
                  <a:pt x="796230" y="6445498"/>
                  <a:pt x="796230" y="6447978"/>
                </a:cubicBezTo>
                <a:cubicBezTo>
                  <a:pt x="796230" y="6450459"/>
                  <a:pt x="796230" y="6451699"/>
                  <a:pt x="796230" y="6451699"/>
                </a:cubicBezTo>
                <a:cubicBezTo>
                  <a:pt x="796230" y="6456660"/>
                  <a:pt x="793750" y="6460381"/>
                  <a:pt x="788789" y="6462861"/>
                </a:cubicBezTo>
                <a:cubicBezTo>
                  <a:pt x="783828" y="6465341"/>
                  <a:pt x="781347" y="6469062"/>
                  <a:pt x="781347" y="6474023"/>
                </a:cubicBezTo>
                <a:lnTo>
                  <a:pt x="796230" y="6466582"/>
                </a:lnTo>
                <a:lnTo>
                  <a:pt x="811113" y="6459140"/>
                </a:lnTo>
                <a:cubicBezTo>
                  <a:pt x="806152" y="6464101"/>
                  <a:pt x="803672" y="6467822"/>
                  <a:pt x="803672" y="6470302"/>
                </a:cubicBezTo>
                <a:cubicBezTo>
                  <a:pt x="803672" y="6472783"/>
                  <a:pt x="806152" y="6474023"/>
                  <a:pt x="811113" y="6474023"/>
                </a:cubicBezTo>
                <a:cubicBezTo>
                  <a:pt x="811113" y="6478984"/>
                  <a:pt x="808632" y="6480224"/>
                  <a:pt x="803672" y="6477744"/>
                </a:cubicBezTo>
                <a:cubicBezTo>
                  <a:pt x="798711" y="6475264"/>
                  <a:pt x="793750" y="6476504"/>
                  <a:pt x="788789" y="6481464"/>
                </a:cubicBezTo>
                <a:cubicBezTo>
                  <a:pt x="778867" y="6506269"/>
                  <a:pt x="768945" y="6516191"/>
                  <a:pt x="759023" y="6511230"/>
                </a:cubicBezTo>
                <a:cubicBezTo>
                  <a:pt x="754062" y="6511230"/>
                  <a:pt x="747861" y="6516191"/>
                  <a:pt x="740420" y="6526113"/>
                </a:cubicBezTo>
                <a:cubicBezTo>
                  <a:pt x="732978" y="6536035"/>
                  <a:pt x="726777" y="6540996"/>
                  <a:pt x="721816" y="6540996"/>
                </a:cubicBezTo>
                <a:lnTo>
                  <a:pt x="736699" y="6511230"/>
                </a:lnTo>
                <a:cubicBezTo>
                  <a:pt x="746621" y="6496347"/>
                  <a:pt x="751582" y="6488906"/>
                  <a:pt x="751582" y="6488906"/>
                </a:cubicBezTo>
                <a:lnTo>
                  <a:pt x="759023" y="6466582"/>
                </a:lnTo>
                <a:lnTo>
                  <a:pt x="788789" y="6421933"/>
                </a:lnTo>
                <a:cubicBezTo>
                  <a:pt x="788789" y="6421933"/>
                  <a:pt x="788789" y="6419453"/>
                  <a:pt x="788789" y="6414492"/>
                </a:cubicBezTo>
                <a:cubicBezTo>
                  <a:pt x="788789" y="6409531"/>
                  <a:pt x="791269" y="6407050"/>
                  <a:pt x="796230" y="6407050"/>
                </a:cubicBezTo>
                <a:cubicBezTo>
                  <a:pt x="796230" y="6407050"/>
                  <a:pt x="796230" y="6408291"/>
                  <a:pt x="796230" y="6410771"/>
                </a:cubicBezTo>
                <a:cubicBezTo>
                  <a:pt x="796230" y="6413252"/>
                  <a:pt x="798711" y="6414492"/>
                  <a:pt x="803672" y="6414492"/>
                </a:cubicBezTo>
                <a:cubicBezTo>
                  <a:pt x="803672" y="6409531"/>
                  <a:pt x="803672" y="6404570"/>
                  <a:pt x="803672" y="6399609"/>
                </a:cubicBezTo>
                <a:lnTo>
                  <a:pt x="811113" y="6377285"/>
                </a:lnTo>
                <a:cubicBezTo>
                  <a:pt x="816074" y="6372324"/>
                  <a:pt x="822275" y="6361162"/>
                  <a:pt x="829716" y="6343798"/>
                </a:cubicBezTo>
                <a:cubicBezTo>
                  <a:pt x="837158" y="6326435"/>
                  <a:pt x="840879" y="6315273"/>
                  <a:pt x="840879" y="6310312"/>
                </a:cubicBezTo>
                <a:lnTo>
                  <a:pt x="833437" y="6310312"/>
                </a:lnTo>
                <a:cubicBezTo>
                  <a:pt x="818554" y="6320234"/>
                  <a:pt x="811113" y="6322715"/>
                  <a:pt x="811113" y="6317753"/>
                </a:cubicBezTo>
                <a:lnTo>
                  <a:pt x="803672" y="6325195"/>
                </a:lnTo>
                <a:cubicBezTo>
                  <a:pt x="793750" y="6335117"/>
                  <a:pt x="788789" y="6341318"/>
                  <a:pt x="788789" y="6343798"/>
                </a:cubicBezTo>
                <a:cubicBezTo>
                  <a:pt x="788789" y="6346279"/>
                  <a:pt x="786308" y="6347519"/>
                  <a:pt x="781347" y="6347519"/>
                </a:cubicBezTo>
                <a:cubicBezTo>
                  <a:pt x="756543" y="6347519"/>
                  <a:pt x="744140" y="6359922"/>
                  <a:pt x="744140" y="6384726"/>
                </a:cubicBezTo>
                <a:lnTo>
                  <a:pt x="736699" y="6392167"/>
                </a:lnTo>
                <a:lnTo>
                  <a:pt x="729258" y="6407050"/>
                </a:lnTo>
                <a:cubicBezTo>
                  <a:pt x="729258" y="6412012"/>
                  <a:pt x="726777" y="6414492"/>
                  <a:pt x="721816" y="6414492"/>
                </a:cubicBezTo>
                <a:cubicBezTo>
                  <a:pt x="716855" y="6414492"/>
                  <a:pt x="711894" y="6418212"/>
                  <a:pt x="706933" y="6425654"/>
                </a:cubicBezTo>
                <a:cubicBezTo>
                  <a:pt x="701972" y="6433095"/>
                  <a:pt x="697011" y="6436816"/>
                  <a:pt x="692050" y="6436816"/>
                </a:cubicBezTo>
                <a:cubicBezTo>
                  <a:pt x="687090" y="6436816"/>
                  <a:pt x="683369" y="6438057"/>
                  <a:pt x="680888" y="6440537"/>
                </a:cubicBezTo>
                <a:cubicBezTo>
                  <a:pt x="678408" y="6443017"/>
                  <a:pt x="677168" y="6446738"/>
                  <a:pt x="677168" y="6451699"/>
                </a:cubicBezTo>
                <a:lnTo>
                  <a:pt x="662285" y="6474023"/>
                </a:lnTo>
                <a:lnTo>
                  <a:pt x="654843" y="6496347"/>
                </a:lnTo>
                <a:cubicBezTo>
                  <a:pt x="649882" y="6501308"/>
                  <a:pt x="644922" y="6506269"/>
                  <a:pt x="639961" y="6511230"/>
                </a:cubicBezTo>
                <a:cubicBezTo>
                  <a:pt x="639961" y="6516191"/>
                  <a:pt x="638720" y="6519912"/>
                  <a:pt x="636240" y="6522392"/>
                </a:cubicBezTo>
                <a:cubicBezTo>
                  <a:pt x="633759" y="6524873"/>
                  <a:pt x="632519" y="6526113"/>
                  <a:pt x="632519" y="6526113"/>
                </a:cubicBezTo>
                <a:lnTo>
                  <a:pt x="625078" y="6533554"/>
                </a:lnTo>
                <a:cubicBezTo>
                  <a:pt x="625078" y="6533554"/>
                  <a:pt x="622597" y="6534795"/>
                  <a:pt x="617636" y="6537275"/>
                </a:cubicBezTo>
                <a:cubicBezTo>
                  <a:pt x="612675" y="6539756"/>
                  <a:pt x="610195" y="6540996"/>
                  <a:pt x="610195" y="6540996"/>
                </a:cubicBezTo>
                <a:cubicBezTo>
                  <a:pt x="600273" y="6550918"/>
                  <a:pt x="594072" y="6554638"/>
                  <a:pt x="591591" y="6552158"/>
                </a:cubicBezTo>
                <a:cubicBezTo>
                  <a:pt x="589111" y="6549678"/>
                  <a:pt x="587871" y="6547197"/>
                  <a:pt x="587871" y="6544716"/>
                </a:cubicBezTo>
                <a:cubicBezTo>
                  <a:pt x="587871" y="6542236"/>
                  <a:pt x="590351" y="6539756"/>
                  <a:pt x="595312" y="6537275"/>
                </a:cubicBezTo>
                <a:cubicBezTo>
                  <a:pt x="600273" y="6534795"/>
                  <a:pt x="602754" y="6531074"/>
                  <a:pt x="602754" y="6526113"/>
                </a:cubicBezTo>
                <a:lnTo>
                  <a:pt x="625078" y="6503789"/>
                </a:lnTo>
                <a:cubicBezTo>
                  <a:pt x="635000" y="6498828"/>
                  <a:pt x="642441" y="6491386"/>
                  <a:pt x="647402" y="6481464"/>
                </a:cubicBezTo>
                <a:cubicBezTo>
                  <a:pt x="637480" y="6481464"/>
                  <a:pt x="632519" y="6464101"/>
                  <a:pt x="632519" y="6429375"/>
                </a:cubicBezTo>
                <a:lnTo>
                  <a:pt x="632519" y="6399609"/>
                </a:lnTo>
                <a:lnTo>
                  <a:pt x="654843" y="6384726"/>
                </a:lnTo>
                <a:cubicBezTo>
                  <a:pt x="664765" y="6374805"/>
                  <a:pt x="674687" y="6374805"/>
                  <a:pt x="684609" y="6384726"/>
                </a:cubicBezTo>
                <a:cubicBezTo>
                  <a:pt x="689570" y="6389687"/>
                  <a:pt x="687090" y="6402090"/>
                  <a:pt x="677168" y="6421933"/>
                </a:cubicBezTo>
                <a:lnTo>
                  <a:pt x="684609" y="6421933"/>
                </a:lnTo>
                <a:cubicBezTo>
                  <a:pt x="694531" y="6416972"/>
                  <a:pt x="699492" y="6412012"/>
                  <a:pt x="699492" y="6407050"/>
                </a:cubicBezTo>
                <a:cubicBezTo>
                  <a:pt x="699492" y="6402090"/>
                  <a:pt x="701972" y="6397129"/>
                  <a:pt x="706933" y="6392167"/>
                </a:cubicBezTo>
                <a:lnTo>
                  <a:pt x="721816" y="6384726"/>
                </a:lnTo>
                <a:cubicBezTo>
                  <a:pt x="741660" y="6379765"/>
                  <a:pt x="746621" y="6372324"/>
                  <a:pt x="736699" y="6362402"/>
                </a:cubicBezTo>
                <a:cubicBezTo>
                  <a:pt x="736699" y="6357441"/>
                  <a:pt x="734218" y="6357441"/>
                  <a:pt x="729258" y="6362402"/>
                </a:cubicBezTo>
                <a:cubicBezTo>
                  <a:pt x="724297" y="6372324"/>
                  <a:pt x="721816" y="6374805"/>
                  <a:pt x="721816" y="6369843"/>
                </a:cubicBezTo>
                <a:lnTo>
                  <a:pt x="721816" y="6354960"/>
                </a:lnTo>
                <a:cubicBezTo>
                  <a:pt x="731738" y="6345038"/>
                  <a:pt x="734218" y="6340078"/>
                  <a:pt x="729258" y="6340078"/>
                </a:cubicBezTo>
                <a:cubicBezTo>
                  <a:pt x="724297" y="6335117"/>
                  <a:pt x="723056" y="6331396"/>
                  <a:pt x="725537" y="6328916"/>
                </a:cubicBezTo>
                <a:cubicBezTo>
                  <a:pt x="728017" y="6326435"/>
                  <a:pt x="729258" y="6320234"/>
                  <a:pt x="729258" y="6310312"/>
                </a:cubicBezTo>
                <a:lnTo>
                  <a:pt x="729258" y="6295429"/>
                </a:lnTo>
                <a:lnTo>
                  <a:pt x="721816" y="6302871"/>
                </a:lnTo>
                <a:cubicBezTo>
                  <a:pt x="721816" y="6312793"/>
                  <a:pt x="719336" y="6316513"/>
                  <a:pt x="714375" y="6314033"/>
                </a:cubicBezTo>
                <a:cubicBezTo>
                  <a:pt x="709414" y="6311553"/>
                  <a:pt x="706933" y="6307831"/>
                  <a:pt x="706933" y="6302871"/>
                </a:cubicBezTo>
                <a:lnTo>
                  <a:pt x="699492" y="6302871"/>
                </a:lnTo>
                <a:lnTo>
                  <a:pt x="684609" y="6332636"/>
                </a:lnTo>
                <a:cubicBezTo>
                  <a:pt x="684609" y="6342558"/>
                  <a:pt x="679648" y="6347519"/>
                  <a:pt x="669726" y="6347519"/>
                </a:cubicBezTo>
                <a:cubicBezTo>
                  <a:pt x="669726" y="6347519"/>
                  <a:pt x="668486" y="6347519"/>
                  <a:pt x="666006" y="6347519"/>
                </a:cubicBezTo>
                <a:cubicBezTo>
                  <a:pt x="663525" y="6347519"/>
                  <a:pt x="661045" y="6347519"/>
                  <a:pt x="658564" y="6347519"/>
                </a:cubicBezTo>
                <a:cubicBezTo>
                  <a:pt x="656084" y="6347519"/>
                  <a:pt x="653603" y="6347519"/>
                  <a:pt x="651123" y="6347519"/>
                </a:cubicBezTo>
                <a:cubicBezTo>
                  <a:pt x="648642" y="6347519"/>
                  <a:pt x="644922" y="6347519"/>
                  <a:pt x="639961" y="6347519"/>
                </a:cubicBezTo>
                <a:lnTo>
                  <a:pt x="632519" y="6325195"/>
                </a:lnTo>
                <a:cubicBezTo>
                  <a:pt x="632519" y="6325195"/>
                  <a:pt x="632519" y="6322715"/>
                  <a:pt x="632519" y="6317753"/>
                </a:cubicBezTo>
                <a:lnTo>
                  <a:pt x="610195" y="6325195"/>
                </a:lnTo>
                <a:cubicBezTo>
                  <a:pt x="610195" y="6330156"/>
                  <a:pt x="610195" y="6332636"/>
                  <a:pt x="610195" y="6332636"/>
                </a:cubicBezTo>
                <a:lnTo>
                  <a:pt x="595312" y="6332636"/>
                </a:lnTo>
                <a:cubicBezTo>
                  <a:pt x="595312" y="6327675"/>
                  <a:pt x="595312" y="6323955"/>
                  <a:pt x="595312" y="6321474"/>
                </a:cubicBezTo>
                <a:cubicBezTo>
                  <a:pt x="595312" y="6318994"/>
                  <a:pt x="595312" y="6317753"/>
                  <a:pt x="595312" y="6317753"/>
                </a:cubicBezTo>
                <a:cubicBezTo>
                  <a:pt x="595312" y="6312793"/>
                  <a:pt x="596552" y="6310312"/>
                  <a:pt x="599033" y="6310312"/>
                </a:cubicBezTo>
                <a:cubicBezTo>
                  <a:pt x="601513" y="6310312"/>
                  <a:pt x="607714" y="6305351"/>
                  <a:pt x="617636" y="6295429"/>
                </a:cubicBezTo>
                <a:lnTo>
                  <a:pt x="625078" y="6287988"/>
                </a:lnTo>
                <a:lnTo>
                  <a:pt x="617636" y="6280546"/>
                </a:lnTo>
                <a:cubicBezTo>
                  <a:pt x="612675" y="6275586"/>
                  <a:pt x="610195" y="6275586"/>
                  <a:pt x="610195" y="6280546"/>
                </a:cubicBezTo>
                <a:lnTo>
                  <a:pt x="602754" y="6273105"/>
                </a:lnTo>
                <a:lnTo>
                  <a:pt x="632519" y="6265664"/>
                </a:lnTo>
                <a:lnTo>
                  <a:pt x="647402" y="6243340"/>
                </a:lnTo>
                <a:lnTo>
                  <a:pt x="632519" y="6250781"/>
                </a:lnTo>
                <a:cubicBezTo>
                  <a:pt x="627558" y="6255742"/>
                  <a:pt x="623838" y="6258222"/>
                  <a:pt x="621357" y="6258222"/>
                </a:cubicBezTo>
                <a:cubicBezTo>
                  <a:pt x="618877" y="6258222"/>
                  <a:pt x="617636" y="6255742"/>
                  <a:pt x="617636" y="6250781"/>
                </a:cubicBezTo>
                <a:cubicBezTo>
                  <a:pt x="617636" y="6245820"/>
                  <a:pt x="618877" y="6242100"/>
                  <a:pt x="621357" y="6239619"/>
                </a:cubicBezTo>
                <a:cubicBezTo>
                  <a:pt x="623838" y="6237138"/>
                  <a:pt x="625078" y="6235898"/>
                  <a:pt x="625078" y="6235898"/>
                </a:cubicBezTo>
                <a:cubicBezTo>
                  <a:pt x="625078" y="6235898"/>
                  <a:pt x="627558" y="6233418"/>
                  <a:pt x="632519" y="6228457"/>
                </a:cubicBezTo>
                <a:cubicBezTo>
                  <a:pt x="642441" y="6228457"/>
                  <a:pt x="647402" y="6225976"/>
                  <a:pt x="647402" y="6221015"/>
                </a:cubicBezTo>
                <a:cubicBezTo>
                  <a:pt x="647402" y="6216055"/>
                  <a:pt x="649882" y="6211093"/>
                  <a:pt x="654843" y="6206133"/>
                </a:cubicBezTo>
                <a:lnTo>
                  <a:pt x="654843" y="6191250"/>
                </a:lnTo>
                <a:lnTo>
                  <a:pt x="669726" y="6176367"/>
                </a:lnTo>
                <a:cubicBezTo>
                  <a:pt x="674687" y="6176367"/>
                  <a:pt x="678408" y="6175127"/>
                  <a:pt x="680888" y="6172646"/>
                </a:cubicBezTo>
                <a:cubicBezTo>
                  <a:pt x="683369" y="6170166"/>
                  <a:pt x="684609" y="6166445"/>
                  <a:pt x="684609" y="6161484"/>
                </a:cubicBezTo>
                <a:lnTo>
                  <a:pt x="662285" y="6161484"/>
                </a:lnTo>
                <a:cubicBezTo>
                  <a:pt x="647402" y="6161484"/>
                  <a:pt x="637480" y="6162724"/>
                  <a:pt x="632519" y="6165205"/>
                </a:cubicBezTo>
                <a:cubicBezTo>
                  <a:pt x="627558" y="6167685"/>
                  <a:pt x="622597" y="6167685"/>
                  <a:pt x="617636" y="6165205"/>
                </a:cubicBezTo>
                <a:cubicBezTo>
                  <a:pt x="612675" y="6162724"/>
                  <a:pt x="610195" y="6163965"/>
                  <a:pt x="610195" y="6168926"/>
                </a:cubicBezTo>
                <a:cubicBezTo>
                  <a:pt x="610195" y="6168926"/>
                  <a:pt x="610195" y="6171406"/>
                  <a:pt x="610195" y="6176367"/>
                </a:cubicBezTo>
                <a:cubicBezTo>
                  <a:pt x="605234" y="6181328"/>
                  <a:pt x="605234" y="6186289"/>
                  <a:pt x="610195" y="6191250"/>
                </a:cubicBezTo>
                <a:cubicBezTo>
                  <a:pt x="610195" y="6196211"/>
                  <a:pt x="610195" y="6199931"/>
                  <a:pt x="610195" y="6202412"/>
                </a:cubicBezTo>
                <a:cubicBezTo>
                  <a:pt x="610195" y="6204893"/>
                  <a:pt x="607714" y="6203652"/>
                  <a:pt x="602754" y="6198691"/>
                </a:cubicBezTo>
                <a:cubicBezTo>
                  <a:pt x="597793" y="6198691"/>
                  <a:pt x="597793" y="6191250"/>
                  <a:pt x="602754" y="6176367"/>
                </a:cubicBezTo>
                <a:cubicBezTo>
                  <a:pt x="602754" y="6171406"/>
                  <a:pt x="600273" y="6167685"/>
                  <a:pt x="595312" y="6165205"/>
                </a:cubicBezTo>
                <a:cubicBezTo>
                  <a:pt x="590351" y="6162724"/>
                  <a:pt x="587871" y="6163965"/>
                  <a:pt x="587871" y="6168926"/>
                </a:cubicBezTo>
                <a:lnTo>
                  <a:pt x="558105" y="6154043"/>
                </a:lnTo>
                <a:cubicBezTo>
                  <a:pt x="553144" y="6149082"/>
                  <a:pt x="545703" y="6144121"/>
                  <a:pt x="535781" y="6139160"/>
                </a:cubicBezTo>
                <a:cubicBezTo>
                  <a:pt x="525859" y="6134199"/>
                  <a:pt x="520898" y="6129238"/>
                  <a:pt x="520898" y="6124277"/>
                </a:cubicBezTo>
                <a:cubicBezTo>
                  <a:pt x="520898" y="6119316"/>
                  <a:pt x="528339" y="6114355"/>
                  <a:pt x="543222" y="6109394"/>
                </a:cubicBezTo>
                <a:cubicBezTo>
                  <a:pt x="558105" y="6109394"/>
                  <a:pt x="568027" y="6101953"/>
                  <a:pt x="572988" y="6087070"/>
                </a:cubicBezTo>
                <a:lnTo>
                  <a:pt x="565547" y="6079629"/>
                </a:lnTo>
                <a:cubicBezTo>
                  <a:pt x="560586" y="6084589"/>
                  <a:pt x="560586" y="6079629"/>
                  <a:pt x="565547" y="6064746"/>
                </a:cubicBezTo>
                <a:cubicBezTo>
                  <a:pt x="565547" y="6054824"/>
                  <a:pt x="564306" y="6049863"/>
                  <a:pt x="561826" y="6049863"/>
                </a:cubicBezTo>
                <a:cubicBezTo>
                  <a:pt x="559345" y="6049863"/>
                  <a:pt x="558105" y="6049863"/>
                  <a:pt x="558105" y="6049863"/>
                </a:cubicBezTo>
                <a:lnTo>
                  <a:pt x="550664" y="6049863"/>
                </a:lnTo>
                <a:cubicBezTo>
                  <a:pt x="550664" y="6044902"/>
                  <a:pt x="550664" y="6042422"/>
                  <a:pt x="550664" y="6042422"/>
                </a:cubicBezTo>
                <a:cubicBezTo>
                  <a:pt x="555625" y="6042422"/>
                  <a:pt x="556865" y="6038701"/>
                  <a:pt x="554384" y="6031260"/>
                </a:cubicBezTo>
                <a:cubicBezTo>
                  <a:pt x="551904" y="6023818"/>
                  <a:pt x="551904" y="6020097"/>
                  <a:pt x="554384" y="6020097"/>
                </a:cubicBezTo>
                <a:cubicBezTo>
                  <a:pt x="556865" y="6020097"/>
                  <a:pt x="558105" y="6022578"/>
                  <a:pt x="558105" y="6027539"/>
                </a:cubicBezTo>
                <a:cubicBezTo>
                  <a:pt x="558105" y="6032500"/>
                  <a:pt x="563066" y="6032500"/>
                  <a:pt x="572988" y="6027539"/>
                </a:cubicBezTo>
                <a:cubicBezTo>
                  <a:pt x="572988" y="6027539"/>
                  <a:pt x="575468" y="6025058"/>
                  <a:pt x="580429" y="6020097"/>
                </a:cubicBezTo>
                <a:cubicBezTo>
                  <a:pt x="580429" y="6015137"/>
                  <a:pt x="585390" y="6010175"/>
                  <a:pt x="595312" y="6005215"/>
                </a:cubicBezTo>
                <a:lnTo>
                  <a:pt x="595312" y="5990332"/>
                </a:lnTo>
                <a:cubicBezTo>
                  <a:pt x="595312" y="5990332"/>
                  <a:pt x="595312" y="5987851"/>
                  <a:pt x="595312" y="5982890"/>
                </a:cubicBezTo>
                <a:cubicBezTo>
                  <a:pt x="595312" y="5982890"/>
                  <a:pt x="594072" y="5982890"/>
                  <a:pt x="591591" y="5982890"/>
                </a:cubicBezTo>
                <a:cubicBezTo>
                  <a:pt x="589111" y="5982890"/>
                  <a:pt x="586631" y="5982890"/>
                  <a:pt x="584150" y="5982890"/>
                </a:cubicBezTo>
                <a:cubicBezTo>
                  <a:pt x="581670" y="5982890"/>
                  <a:pt x="582910" y="5980410"/>
                  <a:pt x="587871" y="5975449"/>
                </a:cubicBezTo>
                <a:lnTo>
                  <a:pt x="602754" y="5968008"/>
                </a:lnTo>
                <a:cubicBezTo>
                  <a:pt x="622597" y="5963047"/>
                  <a:pt x="627558" y="5950644"/>
                  <a:pt x="617636" y="5930801"/>
                </a:cubicBezTo>
                <a:cubicBezTo>
                  <a:pt x="612675" y="5925840"/>
                  <a:pt x="611435" y="5922119"/>
                  <a:pt x="613916" y="5919638"/>
                </a:cubicBezTo>
                <a:cubicBezTo>
                  <a:pt x="616396" y="5917158"/>
                  <a:pt x="618877" y="5914678"/>
                  <a:pt x="621357" y="5912197"/>
                </a:cubicBezTo>
                <a:cubicBezTo>
                  <a:pt x="623838" y="5909717"/>
                  <a:pt x="625078" y="5905996"/>
                  <a:pt x="625078" y="5901035"/>
                </a:cubicBezTo>
                <a:cubicBezTo>
                  <a:pt x="625078" y="5896074"/>
                  <a:pt x="630039" y="5893594"/>
                  <a:pt x="639961" y="5893594"/>
                </a:cubicBezTo>
                <a:lnTo>
                  <a:pt x="654843" y="5886152"/>
                </a:lnTo>
                <a:cubicBezTo>
                  <a:pt x="659804" y="5876231"/>
                  <a:pt x="659804" y="5868789"/>
                  <a:pt x="654843" y="5863828"/>
                </a:cubicBezTo>
                <a:lnTo>
                  <a:pt x="647402" y="5863828"/>
                </a:lnTo>
                <a:lnTo>
                  <a:pt x="654843" y="5856386"/>
                </a:lnTo>
                <a:lnTo>
                  <a:pt x="654843" y="5826621"/>
                </a:lnTo>
                <a:cubicBezTo>
                  <a:pt x="654843" y="5826621"/>
                  <a:pt x="653603" y="5824141"/>
                  <a:pt x="651123" y="5819179"/>
                </a:cubicBezTo>
                <a:cubicBezTo>
                  <a:pt x="648642" y="5814219"/>
                  <a:pt x="649882" y="5811738"/>
                  <a:pt x="654843" y="5811738"/>
                </a:cubicBezTo>
                <a:lnTo>
                  <a:pt x="662285" y="5811738"/>
                </a:lnTo>
                <a:cubicBezTo>
                  <a:pt x="657324" y="5806777"/>
                  <a:pt x="657324" y="5799336"/>
                  <a:pt x="662285" y="5789414"/>
                </a:cubicBezTo>
                <a:cubicBezTo>
                  <a:pt x="667246" y="5779492"/>
                  <a:pt x="672207" y="5770810"/>
                  <a:pt x="677168" y="5763369"/>
                </a:cubicBezTo>
                <a:cubicBezTo>
                  <a:pt x="682129" y="5755927"/>
                  <a:pt x="687090" y="5750967"/>
                  <a:pt x="692050" y="5748486"/>
                </a:cubicBezTo>
                <a:cubicBezTo>
                  <a:pt x="697011" y="5746006"/>
                  <a:pt x="701972" y="5742285"/>
                  <a:pt x="706933" y="5737324"/>
                </a:cubicBezTo>
                <a:cubicBezTo>
                  <a:pt x="721816" y="5722441"/>
                  <a:pt x="729258" y="5710039"/>
                  <a:pt x="729258" y="5700117"/>
                </a:cubicBezTo>
                <a:cubicBezTo>
                  <a:pt x="729258" y="5700117"/>
                  <a:pt x="729258" y="5697637"/>
                  <a:pt x="729258" y="5692676"/>
                </a:cubicBezTo>
                <a:cubicBezTo>
                  <a:pt x="729258" y="5687715"/>
                  <a:pt x="731738" y="5682754"/>
                  <a:pt x="736699" y="5677793"/>
                </a:cubicBezTo>
                <a:lnTo>
                  <a:pt x="736699" y="5648027"/>
                </a:lnTo>
                <a:cubicBezTo>
                  <a:pt x="736699" y="5638106"/>
                  <a:pt x="736699" y="5631904"/>
                  <a:pt x="736699" y="5629424"/>
                </a:cubicBezTo>
                <a:cubicBezTo>
                  <a:pt x="736699" y="5626944"/>
                  <a:pt x="741660" y="5625703"/>
                  <a:pt x="751582" y="5625703"/>
                </a:cubicBezTo>
                <a:cubicBezTo>
                  <a:pt x="766465" y="5625703"/>
                  <a:pt x="773906" y="5620742"/>
                  <a:pt x="773906" y="5610820"/>
                </a:cubicBezTo>
                <a:cubicBezTo>
                  <a:pt x="773906" y="5605859"/>
                  <a:pt x="776386" y="5595937"/>
                  <a:pt x="781347" y="5581054"/>
                </a:cubicBezTo>
                <a:cubicBezTo>
                  <a:pt x="786308" y="5566172"/>
                  <a:pt x="791269" y="5556250"/>
                  <a:pt x="796230" y="5551289"/>
                </a:cubicBezTo>
                <a:cubicBezTo>
                  <a:pt x="801191" y="5551289"/>
                  <a:pt x="803672" y="5547568"/>
                  <a:pt x="803672" y="5540127"/>
                </a:cubicBezTo>
                <a:cubicBezTo>
                  <a:pt x="803672" y="5532685"/>
                  <a:pt x="803672" y="5526485"/>
                  <a:pt x="803672" y="5521523"/>
                </a:cubicBezTo>
                <a:cubicBezTo>
                  <a:pt x="808632" y="5501680"/>
                  <a:pt x="813593" y="5489277"/>
                  <a:pt x="818554" y="5484316"/>
                </a:cubicBezTo>
                <a:cubicBezTo>
                  <a:pt x="843359" y="5469433"/>
                  <a:pt x="855761" y="5449590"/>
                  <a:pt x="855761" y="5424785"/>
                </a:cubicBezTo>
                <a:cubicBezTo>
                  <a:pt x="855761" y="5424785"/>
                  <a:pt x="858242" y="5421064"/>
                  <a:pt x="863203" y="5413623"/>
                </a:cubicBezTo>
                <a:cubicBezTo>
                  <a:pt x="868164" y="5406181"/>
                  <a:pt x="873125" y="5397500"/>
                  <a:pt x="878086" y="5387578"/>
                </a:cubicBezTo>
                <a:lnTo>
                  <a:pt x="892968" y="5380136"/>
                </a:lnTo>
                <a:lnTo>
                  <a:pt x="892968" y="5395019"/>
                </a:lnTo>
                <a:cubicBezTo>
                  <a:pt x="897929" y="5390059"/>
                  <a:pt x="900410" y="5387578"/>
                  <a:pt x="900410" y="5387578"/>
                </a:cubicBezTo>
                <a:cubicBezTo>
                  <a:pt x="900410" y="5387578"/>
                  <a:pt x="907851" y="5376416"/>
                  <a:pt x="922734" y="5354092"/>
                </a:cubicBezTo>
                <a:cubicBezTo>
                  <a:pt x="937617" y="5331767"/>
                  <a:pt x="942578" y="5320605"/>
                  <a:pt x="937617" y="5320605"/>
                </a:cubicBezTo>
                <a:cubicBezTo>
                  <a:pt x="942578" y="5315644"/>
                  <a:pt x="947539" y="5313164"/>
                  <a:pt x="952500" y="5313164"/>
                </a:cubicBezTo>
                <a:cubicBezTo>
                  <a:pt x="952500" y="5313164"/>
                  <a:pt x="952500" y="5310684"/>
                  <a:pt x="952500" y="5305722"/>
                </a:cubicBezTo>
                <a:cubicBezTo>
                  <a:pt x="952500" y="5295801"/>
                  <a:pt x="967382" y="5268515"/>
                  <a:pt x="997148" y="5223867"/>
                </a:cubicBezTo>
                <a:cubicBezTo>
                  <a:pt x="1002109" y="5218906"/>
                  <a:pt x="1005830" y="5213945"/>
                  <a:pt x="1008310" y="5208984"/>
                </a:cubicBezTo>
                <a:cubicBezTo>
                  <a:pt x="1010791" y="5204023"/>
                  <a:pt x="1014511" y="5199063"/>
                  <a:pt x="1019472" y="5194101"/>
                </a:cubicBezTo>
                <a:cubicBezTo>
                  <a:pt x="1024433" y="5184180"/>
                  <a:pt x="1030634" y="5177978"/>
                  <a:pt x="1038076" y="5175498"/>
                </a:cubicBezTo>
                <a:cubicBezTo>
                  <a:pt x="1045517" y="5173018"/>
                  <a:pt x="1049238" y="5169297"/>
                  <a:pt x="1049238" y="5164336"/>
                </a:cubicBezTo>
                <a:cubicBezTo>
                  <a:pt x="1054199" y="5154414"/>
                  <a:pt x="1059160" y="5143252"/>
                  <a:pt x="1064121" y="5130849"/>
                </a:cubicBezTo>
                <a:cubicBezTo>
                  <a:pt x="1069082" y="5118447"/>
                  <a:pt x="1076523" y="5104804"/>
                  <a:pt x="1086445" y="5089922"/>
                </a:cubicBezTo>
                <a:lnTo>
                  <a:pt x="1101328" y="5045273"/>
                </a:lnTo>
                <a:lnTo>
                  <a:pt x="1093887" y="5052715"/>
                </a:lnTo>
                <a:lnTo>
                  <a:pt x="1093887" y="5045273"/>
                </a:lnTo>
                <a:lnTo>
                  <a:pt x="1101328" y="5030390"/>
                </a:lnTo>
                <a:cubicBezTo>
                  <a:pt x="1106289" y="5035352"/>
                  <a:pt x="1108769" y="5037832"/>
                  <a:pt x="1108769" y="5037832"/>
                </a:cubicBezTo>
                <a:lnTo>
                  <a:pt x="1116211" y="5037832"/>
                </a:lnTo>
                <a:cubicBezTo>
                  <a:pt x="1121172" y="5037832"/>
                  <a:pt x="1123652" y="5035352"/>
                  <a:pt x="1123652" y="5030390"/>
                </a:cubicBezTo>
                <a:cubicBezTo>
                  <a:pt x="1123652" y="5025430"/>
                  <a:pt x="1123652" y="5022949"/>
                  <a:pt x="1123652" y="5022949"/>
                </a:cubicBezTo>
                <a:lnTo>
                  <a:pt x="1131094" y="5015508"/>
                </a:lnTo>
                <a:lnTo>
                  <a:pt x="1123652" y="5008066"/>
                </a:lnTo>
                <a:cubicBezTo>
                  <a:pt x="1128613" y="5008066"/>
                  <a:pt x="1132334" y="5008066"/>
                  <a:pt x="1134814" y="5008066"/>
                </a:cubicBezTo>
                <a:cubicBezTo>
                  <a:pt x="1137294" y="5008066"/>
                  <a:pt x="1141015" y="5005586"/>
                  <a:pt x="1145976" y="5000625"/>
                </a:cubicBezTo>
                <a:lnTo>
                  <a:pt x="1145976" y="4993183"/>
                </a:lnTo>
                <a:lnTo>
                  <a:pt x="1153417" y="5000625"/>
                </a:lnTo>
                <a:cubicBezTo>
                  <a:pt x="1153417" y="5005586"/>
                  <a:pt x="1153417" y="5010547"/>
                  <a:pt x="1153417" y="5015508"/>
                </a:cubicBezTo>
                <a:cubicBezTo>
                  <a:pt x="1148457" y="5015508"/>
                  <a:pt x="1145976" y="5016748"/>
                  <a:pt x="1145976" y="5019228"/>
                </a:cubicBezTo>
                <a:cubicBezTo>
                  <a:pt x="1145976" y="5021709"/>
                  <a:pt x="1148457" y="5022949"/>
                  <a:pt x="1153417" y="5022949"/>
                </a:cubicBezTo>
                <a:cubicBezTo>
                  <a:pt x="1148457" y="5027910"/>
                  <a:pt x="1145976" y="5032871"/>
                  <a:pt x="1145976" y="5037832"/>
                </a:cubicBezTo>
                <a:lnTo>
                  <a:pt x="1153417" y="5037832"/>
                </a:lnTo>
                <a:lnTo>
                  <a:pt x="1160859" y="5030390"/>
                </a:lnTo>
                <a:cubicBezTo>
                  <a:pt x="1165820" y="5025430"/>
                  <a:pt x="1168301" y="5017988"/>
                  <a:pt x="1168301" y="5008066"/>
                </a:cubicBezTo>
                <a:lnTo>
                  <a:pt x="1175742" y="4993183"/>
                </a:lnTo>
                <a:cubicBezTo>
                  <a:pt x="1175742" y="4988223"/>
                  <a:pt x="1175742" y="4985742"/>
                  <a:pt x="1175742" y="4985742"/>
                </a:cubicBezTo>
                <a:cubicBezTo>
                  <a:pt x="1175742" y="4975820"/>
                  <a:pt x="1180703" y="4970859"/>
                  <a:pt x="1190625" y="4970859"/>
                </a:cubicBezTo>
                <a:cubicBezTo>
                  <a:pt x="1190625" y="4965898"/>
                  <a:pt x="1193105" y="4960937"/>
                  <a:pt x="1198066" y="4955976"/>
                </a:cubicBezTo>
                <a:cubicBezTo>
                  <a:pt x="1203027" y="4951016"/>
                  <a:pt x="1205507" y="4948535"/>
                  <a:pt x="1205507" y="4948535"/>
                </a:cubicBezTo>
                <a:lnTo>
                  <a:pt x="1220390" y="4933652"/>
                </a:lnTo>
                <a:cubicBezTo>
                  <a:pt x="1220390" y="4933652"/>
                  <a:pt x="1220390" y="4936133"/>
                  <a:pt x="1220390" y="4941094"/>
                </a:cubicBezTo>
                <a:lnTo>
                  <a:pt x="1235273" y="4933652"/>
                </a:lnTo>
                <a:cubicBezTo>
                  <a:pt x="1240234" y="4923730"/>
                  <a:pt x="1246435" y="4916289"/>
                  <a:pt x="1253877" y="4911328"/>
                </a:cubicBezTo>
                <a:cubicBezTo>
                  <a:pt x="1261318" y="4906367"/>
                  <a:pt x="1265039" y="4901406"/>
                  <a:pt x="1265039" y="4896445"/>
                </a:cubicBezTo>
                <a:cubicBezTo>
                  <a:pt x="1265039" y="4891484"/>
                  <a:pt x="1265039" y="4889004"/>
                  <a:pt x="1265039" y="4889004"/>
                </a:cubicBezTo>
                <a:lnTo>
                  <a:pt x="1272480" y="4903886"/>
                </a:lnTo>
                <a:cubicBezTo>
                  <a:pt x="1277441" y="4898926"/>
                  <a:pt x="1279922" y="4893964"/>
                  <a:pt x="1279922" y="4889004"/>
                </a:cubicBezTo>
                <a:lnTo>
                  <a:pt x="1287363" y="4866679"/>
                </a:lnTo>
                <a:cubicBezTo>
                  <a:pt x="1292324" y="4861719"/>
                  <a:pt x="1294804" y="4857998"/>
                  <a:pt x="1294804" y="4855517"/>
                </a:cubicBezTo>
                <a:cubicBezTo>
                  <a:pt x="1294804" y="4853037"/>
                  <a:pt x="1292324" y="4851797"/>
                  <a:pt x="1287363" y="4851797"/>
                </a:cubicBezTo>
                <a:cubicBezTo>
                  <a:pt x="1282402" y="4851797"/>
                  <a:pt x="1277441" y="4853037"/>
                  <a:pt x="1272480" y="4855517"/>
                </a:cubicBezTo>
                <a:cubicBezTo>
                  <a:pt x="1267519" y="4857998"/>
                  <a:pt x="1265039" y="4861719"/>
                  <a:pt x="1265039" y="4866679"/>
                </a:cubicBezTo>
                <a:cubicBezTo>
                  <a:pt x="1265039" y="4876602"/>
                  <a:pt x="1262558" y="4881562"/>
                  <a:pt x="1257597" y="4881562"/>
                </a:cubicBezTo>
                <a:cubicBezTo>
                  <a:pt x="1252636" y="4881562"/>
                  <a:pt x="1248916" y="4884043"/>
                  <a:pt x="1246435" y="4889004"/>
                </a:cubicBezTo>
                <a:cubicBezTo>
                  <a:pt x="1243955" y="4893964"/>
                  <a:pt x="1243955" y="4897685"/>
                  <a:pt x="1246435" y="4900166"/>
                </a:cubicBezTo>
                <a:cubicBezTo>
                  <a:pt x="1248916" y="4902646"/>
                  <a:pt x="1248916" y="4903886"/>
                  <a:pt x="1246435" y="4903886"/>
                </a:cubicBezTo>
                <a:cubicBezTo>
                  <a:pt x="1243955" y="4903886"/>
                  <a:pt x="1242715" y="4906367"/>
                  <a:pt x="1242715" y="4911328"/>
                </a:cubicBezTo>
                <a:cubicBezTo>
                  <a:pt x="1232793" y="4906367"/>
                  <a:pt x="1235273" y="4896445"/>
                  <a:pt x="1250156" y="4881562"/>
                </a:cubicBezTo>
                <a:cubicBezTo>
                  <a:pt x="1250156" y="4881562"/>
                  <a:pt x="1251396" y="4879082"/>
                  <a:pt x="1253877" y="4874121"/>
                </a:cubicBezTo>
                <a:cubicBezTo>
                  <a:pt x="1256357" y="4869160"/>
                  <a:pt x="1257597" y="4866679"/>
                  <a:pt x="1257597" y="4866679"/>
                </a:cubicBezTo>
                <a:cubicBezTo>
                  <a:pt x="1262558" y="4861719"/>
                  <a:pt x="1267519" y="4854277"/>
                  <a:pt x="1272480" y="4844355"/>
                </a:cubicBezTo>
                <a:cubicBezTo>
                  <a:pt x="1282402" y="4834433"/>
                  <a:pt x="1292324" y="4836914"/>
                  <a:pt x="1302246" y="4851797"/>
                </a:cubicBezTo>
                <a:cubicBezTo>
                  <a:pt x="1302246" y="4861719"/>
                  <a:pt x="1304726" y="4864199"/>
                  <a:pt x="1309687" y="4859238"/>
                </a:cubicBezTo>
                <a:cubicBezTo>
                  <a:pt x="1304726" y="4854277"/>
                  <a:pt x="1302246" y="4850557"/>
                  <a:pt x="1302246" y="4848076"/>
                </a:cubicBezTo>
                <a:cubicBezTo>
                  <a:pt x="1302246" y="4845595"/>
                  <a:pt x="1302246" y="4844355"/>
                  <a:pt x="1302246" y="4844355"/>
                </a:cubicBezTo>
                <a:cubicBezTo>
                  <a:pt x="1312168" y="4839394"/>
                  <a:pt x="1312168" y="4831953"/>
                  <a:pt x="1302246" y="4822031"/>
                </a:cubicBezTo>
                <a:cubicBezTo>
                  <a:pt x="1297285" y="4817070"/>
                  <a:pt x="1297285" y="4812109"/>
                  <a:pt x="1302246" y="4807148"/>
                </a:cubicBezTo>
                <a:cubicBezTo>
                  <a:pt x="1307207" y="4802187"/>
                  <a:pt x="1309687" y="4799707"/>
                  <a:pt x="1309687" y="4799707"/>
                </a:cubicBezTo>
                <a:cubicBezTo>
                  <a:pt x="1309687" y="4794746"/>
                  <a:pt x="1310928" y="4792265"/>
                  <a:pt x="1313408" y="4792265"/>
                </a:cubicBezTo>
                <a:cubicBezTo>
                  <a:pt x="1315888" y="4792265"/>
                  <a:pt x="1317128" y="4789785"/>
                  <a:pt x="1317128" y="4784824"/>
                </a:cubicBezTo>
                <a:lnTo>
                  <a:pt x="1324570" y="4777383"/>
                </a:lnTo>
                <a:cubicBezTo>
                  <a:pt x="1319609" y="4777383"/>
                  <a:pt x="1319609" y="4774902"/>
                  <a:pt x="1324570" y="4769941"/>
                </a:cubicBezTo>
                <a:lnTo>
                  <a:pt x="1332012" y="4755058"/>
                </a:lnTo>
                <a:lnTo>
                  <a:pt x="1361777" y="4740176"/>
                </a:lnTo>
                <a:cubicBezTo>
                  <a:pt x="1361777" y="4735215"/>
                  <a:pt x="1361777" y="4732734"/>
                  <a:pt x="1361777" y="4732734"/>
                </a:cubicBezTo>
                <a:cubicBezTo>
                  <a:pt x="1361777" y="4732734"/>
                  <a:pt x="1359296" y="4735215"/>
                  <a:pt x="1354336" y="4740176"/>
                </a:cubicBezTo>
                <a:cubicBezTo>
                  <a:pt x="1354336" y="4740176"/>
                  <a:pt x="1354336" y="4737695"/>
                  <a:pt x="1354336" y="4732734"/>
                </a:cubicBezTo>
                <a:cubicBezTo>
                  <a:pt x="1354336" y="4727773"/>
                  <a:pt x="1356816" y="4722812"/>
                  <a:pt x="1361777" y="4717851"/>
                </a:cubicBezTo>
                <a:cubicBezTo>
                  <a:pt x="1366738" y="4712891"/>
                  <a:pt x="1366738" y="4715371"/>
                  <a:pt x="1361777" y="4725293"/>
                </a:cubicBezTo>
                <a:lnTo>
                  <a:pt x="1376660" y="4717851"/>
                </a:lnTo>
                <a:cubicBezTo>
                  <a:pt x="1381621" y="4712891"/>
                  <a:pt x="1387822" y="4704209"/>
                  <a:pt x="1395263" y="4691806"/>
                </a:cubicBezTo>
                <a:cubicBezTo>
                  <a:pt x="1402705" y="4679404"/>
                  <a:pt x="1406425" y="4673203"/>
                  <a:pt x="1406425" y="4673203"/>
                </a:cubicBezTo>
                <a:cubicBezTo>
                  <a:pt x="1406425" y="4668242"/>
                  <a:pt x="1408906" y="4665761"/>
                  <a:pt x="1413867" y="4665761"/>
                </a:cubicBezTo>
                <a:lnTo>
                  <a:pt x="1413867" y="4635996"/>
                </a:lnTo>
                <a:cubicBezTo>
                  <a:pt x="1418828" y="4626074"/>
                  <a:pt x="1413867" y="4623594"/>
                  <a:pt x="1398984" y="4628554"/>
                </a:cubicBezTo>
                <a:cubicBezTo>
                  <a:pt x="1398984" y="4623594"/>
                  <a:pt x="1400225" y="4621113"/>
                  <a:pt x="1402705" y="4621113"/>
                </a:cubicBezTo>
                <a:cubicBezTo>
                  <a:pt x="1405185" y="4621113"/>
                  <a:pt x="1403945" y="4618632"/>
                  <a:pt x="1398984" y="4613672"/>
                </a:cubicBezTo>
                <a:lnTo>
                  <a:pt x="1413867" y="4606230"/>
                </a:lnTo>
                <a:lnTo>
                  <a:pt x="1421308" y="4613672"/>
                </a:lnTo>
                <a:lnTo>
                  <a:pt x="1428750" y="4613672"/>
                </a:lnTo>
                <a:cubicBezTo>
                  <a:pt x="1428750" y="4603750"/>
                  <a:pt x="1426269" y="4598789"/>
                  <a:pt x="1421308" y="4598789"/>
                </a:cubicBezTo>
                <a:lnTo>
                  <a:pt x="1428750" y="4576465"/>
                </a:lnTo>
                <a:cubicBezTo>
                  <a:pt x="1433711" y="4571504"/>
                  <a:pt x="1436191" y="4566543"/>
                  <a:pt x="1436191" y="4561582"/>
                </a:cubicBezTo>
                <a:cubicBezTo>
                  <a:pt x="1441152" y="4561582"/>
                  <a:pt x="1446113" y="4561582"/>
                  <a:pt x="1451074" y="4561582"/>
                </a:cubicBezTo>
                <a:cubicBezTo>
                  <a:pt x="1456035" y="4561582"/>
                  <a:pt x="1458515" y="4559101"/>
                  <a:pt x="1458515" y="4554140"/>
                </a:cubicBezTo>
                <a:cubicBezTo>
                  <a:pt x="1458515" y="4549180"/>
                  <a:pt x="1456035" y="4546699"/>
                  <a:pt x="1451074" y="4546699"/>
                </a:cubicBezTo>
                <a:lnTo>
                  <a:pt x="1436191" y="4546699"/>
                </a:lnTo>
                <a:lnTo>
                  <a:pt x="1451074" y="4539258"/>
                </a:lnTo>
                <a:cubicBezTo>
                  <a:pt x="1456035" y="4534297"/>
                  <a:pt x="1458515" y="4531816"/>
                  <a:pt x="1458515" y="4531816"/>
                </a:cubicBezTo>
                <a:cubicBezTo>
                  <a:pt x="1453554" y="4531816"/>
                  <a:pt x="1453554" y="4529336"/>
                  <a:pt x="1458515" y="4524375"/>
                </a:cubicBezTo>
                <a:cubicBezTo>
                  <a:pt x="1463476" y="4524375"/>
                  <a:pt x="1465957" y="4525615"/>
                  <a:pt x="1465957" y="4528095"/>
                </a:cubicBezTo>
                <a:cubicBezTo>
                  <a:pt x="1465957" y="4530576"/>
                  <a:pt x="1465957" y="4531816"/>
                  <a:pt x="1465957" y="4531816"/>
                </a:cubicBezTo>
                <a:lnTo>
                  <a:pt x="1480839" y="4524375"/>
                </a:lnTo>
                <a:cubicBezTo>
                  <a:pt x="1490761" y="4504531"/>
                  <a:pt x="1495722" y="4502051"/>
                  <a:pt x="1495722" y="4516933"/>
                </a:cubicBezTo>
                <a:cubicBezTo>
                  <a:pt x="1495722" y="4516933"/>
                  <a:pt x="1493242" y="4521894"/>
                  <a:pt x="1488281" y="4531816"/>
                </a:cubicBezTo>
                <a:cubicBezTo>
                  <a:pt x="1483320" y="4541738"/>
                  <a:pt x="1478359" y="4551660"/>
                  <a:pt x="1473398" y="4561582"/>
                </a:cubicBezTo>
                <a:cubicBezTo>
                  <a:pt x="1463476" y="4581425"/>
                  <a:pt x="1460996" y="4593828"/>
                  <a:pt x="1465957" y="4598789"/>
                </a:cubicBezTo>
                <a:lnTo>
                  <a:pt x="1465957" y="4606230"/>
                </a:lnTo>
                <a:cubicBezTo>
                  <a:pt x="1460996" y="4606230"/>
                  <a:pt x="1456035" y="4606230"/>
                  <a:pt x="1451074" y="4606230"/>
                </a:cubicBezTo>
                <a:cubicBezTo>
                  <a:pt x="1451074" y="4611191"/>
                  <a:pt x="1451074" y="4613672"/>
                  <a:pt x="1451074" y="4613672"/>
                </a:cubicBezTo>
                <a:cubicBezTo>
                  <a:pt x="1456035" y="4618632"/>
                  <a:pt x="1458515" y="4623594"/>
                  <a:pt x="1458515" y="4628554"/>
                </a:cubicBezTo>
                <a:cubicBezTo>
                  <a:pt x="1478359" y="4613672"/>
                  <a:pt x="1483320" y="4606230"/>
                  <a:pt x="1473398" y="4606230"/>
                </a:cubicBezTo>
                <a:cubicBezTo>
                  <a:pt x="1473398" y="4601269"/>
                  <a:pt x="1473398" y="4597549"/>
                  <a:pt x="1473398" y="4595068"/>
                </a:cubicBezTo>
                <a:cubicBezTo>
                  <a:pt x="1473398" y="4592587"/>
                  <a:pt x="1474639" y="4590107"/>
                  <a:pt x="1477119" y="4587627"/>
                </a:cubicBezTo>
                <a:cubicBezTo>
                  <a:pt x="1479599" y="4585146"/>
                  <a:pt x="1480839" y="4581425"/>
                  <a:pt x="1480839" y="4576465"/>
                </a:cubicBezTo>
                <a:cubicBezTo>
                  <a:pt x="1480839" y="4571504"/>
                  <a:pt x="1483320" y="4569023"/>
                  <a:pt x="1488281" y="4569023"/>
                </a:cubicBezTo>
                <a:cubicBezTo>
                  <a:pt x="1488281" y="4564062"/>
                  <a:pt x="1489521" y="4560342"/>
                  <a:pt x="1492002" y="4557861"/>
                </a:cubicBezTo>
                <a:cubicBezTo>
                  <a:pt x="1494482" y="4555380"/>
                  <a:pt x="1495722" y="4554140"/>
                  <a:pt x="1495722" y="4554140"/>
                </a:cubicBezTo>
                <a:cubicBezTo>
                  <a:pt x="1495722" y="4554140"/>
                  <a:pt x="1498203" y="4551660"/>
                  <a:pt x="1503164" y="4546699"/>
                </a:cubicBezTo>
                <a:cubicBezTo>
                  <a:pt x="1503164" y="4541738"/>
                  <a:pt x="1504404" y="4538018"/>
                  <a:pt x="1506884" y="4535537"/>
                </a:cubicBezTo>
                <a:cubicBezTo>
                  <a:pt x="1509365" y="4533056"/>
                  <a:pt x="1510605" y="4529336"/>
                  <a:pt x="1510605" y="4524375"/>
                </a:cubicBezTo>
                <a:lnTo>
                  <a:pt x="1518047" y="4516933"/>
                </a:lnTo>
                <a:lnTo>
                  <a:pt x="1525488" y="4516933"/>
                </a:lnTo>
                <a:cubicBezTo>
                  <a:pt x="1525488" y="4511973"/>
                  <a:pt x="1525488" y="4508252"/>
                  <a:pt x="1525488" y="4505771"/>
                </a:cubicBezTo>
                <a:cubicBezTo>
                  <a:pt x="1525488" y="4503291"/>
                  <a:pt x="1526728" y="4500810"/>
                  <a:pt x="1529209" y="4498330"/>
                </a:cubicBezTo>
                <a:cubicBezTo>
                  <a:pt x="1531689" y="4495849"/>
                  <a:pt x="1535410" y="4490888"/>
                  <a:pt x="1540371" y="4483447"/>
                </a:cubicBezTo>
                <a:cubicBezTo>
                  <a:pt x="1545332" y="4476006"/>
                  <a:pt x="1550293" y="4467324"/>
                  <a:pt x="1555254" y="4457402"/>
                </a:cubicBezTo>
                <a:lnTo>
                  <a:pt x="1562695" y="4435078"/>
                </a:lnTo>
                <a:lnTo>
                  <a:pt x="1570137" y="4427636"/>
                </a:lnTo>
                <a:cubicBezTo>
                  <a:pt x="1565175" y="4427636"/>
                  <a:pt x="1562695" y="4427636"/>
                  <a:pt x="1562695" y="4427636"/>
                </a:cubicBezTo>
                <a:lnTo>
                  <a:pt x="1547812" y="4427636"/>
                </a:lnTo>
                <a:cubicBezTo>
                  <a:pt x="1547812" y="4432597"/>
                  <a:pt x="1545332" y="4435078"/>
                  <a:pt x="1540371" y="4435078"/>
                </a:cubicBezTo>
                <a:cubicBezTo>
                  <a:pt x="1535410" y="4435078"/>
                  <a:pt x="1531689" y="4433838"/>
                  <a:pt x="1529209" y="4431357"/>
                </a:cubicBezTo>
                <a:cubicBezTo>
                  <a:pt x="1526728" y="4428877"/>
                  <a:pt x="1525488" y="4427636"/>
                  <a:pt x="1525488" y="4427636"/>
                </a:cubicBezTo>
                <a:cubicBezTo>
                  <a:pt x="1520527" y="4427636"/>
                  <a:pt x="1515566" y="4430117"/>
                  <a:pt x="1510605" y="4435078"/>
                </a:cubicBezTo>
                <a:lnTo>
                  <a:pt x="1503164" y="4449961"/>
                </a:lnTo>
                <a:lnTo>
                  <a:pt x="1495722" y="4457402"/>
                </a:lnTo>
                <a:cubicBezTo>
                  <a:pt x="1495722" y="4457402"/>
                  <a:pt x="1495722" y="4456162"/>
                  <a:pt x="1495722" y="4453681"/>
                </a:cubicBezTo>
                <a:lnTo>
                  <a:pt x="1496963" y="4451821"/>
                </a:lnTo>
                <a:lnTo>
                  <a:pt x="1493862" y="4452751"/>
                </a:lnTo>
                <a:cubicBezTo>
                  <a:pt x="1490141" y="4454612"/>
                  <a:pt x="1485800" y="4457402"/>
                  <a:pt x="1480839" y="4461123"/>
                </a:cubicBezTo>
                <a:cubicBezTo>
                  <a:pt x="1470918" y="4468564"/>
                  <a:pt x="1465957" y="4472285"/>
                  <a:pt x="1465957" y="4472285"/>
                </a:cubicBezTo>
                <a:lnTo>
                  <a:pt x="1451074" y="4494609"/>
                </a:lnTo>
                <a:cubicBezTo>
                  <a:pt x="1446113" y="4499570"/>
                  <a:pt x="1442392" y="4504531"/>
                  <a:pt x="1439912" y="4509492"/>
                </a:cubicBezTo>
                <a:cubicBezTo>
                  <a:pt x="1437432" y="4514453"/>
                  <a:pt x="1436191" y="4516933"/>
                  <a:pt x="1436191" y="4516933"/>
                </a:cubicBezTo>
                <a:lnTo>
                  <a:pt x="1428750" y="4516933"/>
                </a:lnTo>
                <a:cubicBezTo>
                  <a:pt x="1428750" y="4521894"/>
                  <a:pt x="1426269" y="4529336"/>
                  <a:pt x="1421308" y="4539258"/>
                </a:cubicBezTo>
                <a:cubicBezTo>
                  <a:pt x="1416347" y="4549180"/>
                  <a:pt x="1413867" y="4554140"/>
                  <a:pt x="1413867" y="4554140"/>
                </a:cubicBezTo>
                <a:lnTo>
                  <a:pt x="1406425" y="4554140"/>
                </a:lnTo>
                <a:cubicBezTo>
                  <a:pt x="1406425" y="4544218"/>
                  <a:pt x="1401464" y="4544218"/>
                  <a:pt x="1391543" y="4554140"/>
                </a:cubicBezTo>
                <a:cubicBezTo>
                  <a:pt x="1386582" y="4559101"/>
                  <a:pt x="1382861" y="4561582"/>
                  <a:pt x="1380381" y="4561582"/>
                </a:cubicBezTo>
                <a:cubicBezTo>
                  <a:pt x="1377900" y="4561582"/>
                  <a:pt x="1380381" y="4555380"/>
                  <a:pt x="1387822" y="4542978"/>
                </a:cubicBezTo>
                <a:cubicBezTo>
                  <a:pt x="1395263" y="4530576"/>
                  <a:pt x="1401464" y="4521894"/>
                  <a:pt x="1406425" y="4516933"/>
                </a:cubicBezTo>
                <a:lnTo>
                  <a:pt x="1406425" y="4502051"/>
                </a:lnTo>
                <a:lnTo>
                  <a:pt x="1421308" y="4472285"/>
                </a:lnTo>
                <a:cubicBezTo>
                  <a:pt x="1431230" y="4457402"/>
                  <a:pt x="1431230" y="4449961"/>
                  <a:pt x="1421308" y="4449961"/>
                </a:cubicBezTo>
                <a:cubicBezTo>
                  <a:pt x="1416347" y="4449961"/>
                  <a:pt x="1413867" y="4445000"/>
                  <a:pt x="1413867" y="4435078"/>
                </a:cubicBezTo>
                <a:cubicBezTo>
                  <a:pt x="1418828" y="4435078"/>
                  <a:pt x="1418828" y="4432597"/>
                  <a:pt x="1413867" y="4427636"/>
                </a:cubicBezTo>
                <a:lnTo>
                  <a:pt x="1406425" y="4427636"/>
                </a:lnTo>
                <a:lnTo>
                  <a:pt x="1398984" y="4442519"/>
                </a:lnTo>
                <a:lnTo>
                  <a:pt x="1391543" y="4472285"/>
                </a:lnTo>
                <a:lnTo>
                  <a:pt x="1398984" y="4479726"/>
                </a:lnTo>
                <a:lnTo>
                  <a:pt x="1391543" y="4487168"/>
                </a:lnTo>
                <a:cubicBezTo>
                  <a:pt x="1386582" y="4502051"/>
                  <a:pt x="1376660" y="4504531"/>
                  <a:pt x="1361777" y="4494609"/>
                </a:cubicBezTo>
                <a:cubicBezTo>
                  <a:pt x="1361777" y="4489648"/>
                  <a:pt x="1359296" y="4487168"/>
                  <a:pt x="1354336" y="4487168"/>
                </a:cubicBezTo>
                <a:cubicBezTo>
                  <a:pt x="1344414" y="4487168"/>
                  <a:pt x="1341933" y="4477246"/>
                  <a:pt x="1346894" y="4457402"/>
                </a:cubicBezTo>
                <a:cubicBezTo>
                  <a:pt x="1346894" y="4452441"/>
                  <a:pt x="1349375" y="4448721"/>
                  <a:pt x="1354336" y="4446240"/>
                </a:cubicBezTo>
                <a:cubicBezTo>
                  <a:pt x="1359296" y="4443759"/>
                  <a:pt x="1363017" y="4442519"/>
                  <a:pt x="1365498" y="4442519"/>
                </a:cubicBezTo>
                <a:cubicBezTo>
                  <a:pt x="1367978" y="4442519"/>
                  <a:pt x="1371699" y="4440039"/>
                  <a:pt x="1376660" y="4435078"/>
                </a:cubicBezTo>
                <a:lnTo>
                  <a:pt x="1384101" y="4427636"/>
                </a:lnTo>
                <a:lnTo>
                  <a:pt x="1391543" y="4420195"/>
                </a:lnTo>
                <a:lnTo>
                  <a:pt x="1398984" y="4390429"/>
                </a:lnTo>
                <a:lnTo>
                  <a:pt x="1398984" y="4375547"/>
                </a:lnTo>
                <a:lnTo>
                  <a:pt x="1391543" y="4382988"/>
                </a:lnTo>
                <a:lnTo>
                  <a:pt x="1384101" y="4375547"/>
                </a:lnTo>
                <a:cubicBezTo>
                  <a:pt x="1384101" y="4375547"/>
                  <a:pt x="1381621" y="4374307"/>
                  <a:pt x="1376660" y="4371826"/>
                </a:cubicBezTo>
                <a:cubicBezTo>
                  <a:pt x="1371699" y="4369345"/>
                  <a:pt x="1366738" y="4373066"/>
                  <a:pt x="1361777" y="4382988"/>
                </a:cubicBezTo>
                <a:lnTo>
                  <a:pt x="1346894" y="4397871"/>
                </a:lnTo>
                <a:cubicBezTo>
                  <a:pt x="1341933" y="4397871"/>
                  <a:pt x="1339453" y="4397871"/>
                  <a:pt x="1339453" y="4397871"/>
                </a:cubicBezTo>
                <a:lnTo>
                  <a:pt x="1339453" y="4405312"/>
                </a:lnTo>
                <a:lnTo>
                  <a:pt x="1332012" y="4435078"/>
                </a:lnTo>
                <a:lnTo>
                  <a:pt x="1332012" y="4442519"/>
                </a:lnTo>
                <a:cubicBezTo>
                  <a:pt x="1327050" y="4427636"/>
                  <a:pt x="1322090" y="4425156"/>
                  <a:pt x="1317128" y="4435078"/>
                </a:cubicBezTo>
                <a:cubicBezTo>
                  <a:pt x="1312168" y="4440039"/>
                  <a:pt x="1307207" y="4440039"/>
                  <a:pt x="1302246" y="4435078"/>
                </a:cubicBezTo>
                <a:cubicBezTo>
                  <a:pt x="1302246" y="4435078"/>
                  <a:pt x="1303486" y="4431357"/>
                  <a:pt x="1305967" y="4423916"/>
                </a:cubicBezTo>
                <a:cubicBezTo>
                  <a:pt x="1308447" y="4416474"/>
                  <a:pt x="1312168" y="4410273"/>
                  <a:pt x="1317128" y="4405312"/>
                </a:cubicBezTo>
                <a:cubicBezTo>
                  <a:pt x="1322090" y="4400352"/>
                  <a:pt x="1325810" y="4395390"/>
                  <a:pt x="1328291" y="4390429"/>
                </a:cubicBezTo>
                <a:cubicBezTo>
                  <a:pt x="1330771" y="4385469"/>
                  <a:pt x="1332012" y="4382988"/>
                  <a:pt x="1332012" y="4382988"/>
                </a:cubicBezTo>
                <a:cubicBezTo>
                  <a:pt x="1332012" y="4378027"/>
                  <a:pt x="1336973" y="4373066"/>
                  <a:pt x="1346894" y="4368105"/>
                </a:cubicBezTo>
                <a:lnTo>
                  <a:pt x="1351359" y="4363640"/>
                </a:lnTo>
                <a:lnTo>
                  <a:pt x="1354336" y="4368105"/>
                </a:lnTo>
                <a:lnTo>
                  <a:pt x="1361777" y="4368105"/>
                </a:lnTo>
                <a:cubicBezTo>
                  <a:pt x="1361777" y="4363144"/>
                  <a:pt x="1364257" y="4360664"/>
                  <a:pt x="1369218" y="4360664"/>
                </a:cubicBezTo>
                <a:lnTo>
                  <a:pt x="1346894" y="4338340"/>
                </a:lnTo>
                <a:cubicBezTo>
                  <a:pt x="1341933" y="4343300"/>
                  <a:pt x="1336973" y="4343300"/>
                  <a:pt x="1332012" y="4338340"/>
                </a:cubicBezTo>
                <a:lnTo>
                  <a:pt x="1332012" y="4345781"/>
                </a:lnTo>
                <a:cubicBezTo>
                  <a:pt x="1332012" y="4350742"/>
                  <a:pt x="1332012" y="4354462"/>
                  <a:pt x="1332012" y="4356943"/>
                </a:cubicBezTo>
                <a:cubicBezTo>
                  <a:pt x="1332012" y="4359424"/>
                  <a:pt x="1329531" y="4360664"/>
                  <a:pt x="1324570" y="4360664"/>
                </a:cubicBezTo>
                <a:cubicBezTo>
                  <a:pt x="1319609" y="4365625"/>
                  <a:pt x="1317128" y="4370586"/>
                  <a:pt x="1317128" y="4375547"/>
                </a:cubicBezTo>
                <a:lnTo>
                  <a:pt x="1302246" y="4390429"/>
                </a:lnTo>
                <a:cubicBezTo>
                  <a:pt x="1297285" y="4400352"/>
                  <a:pt x="1292324" y="4407793"/>
                  <a:pt x="1287363" y="4412754"/>
                </a:cubicBezTo>
                <a:lnTo>
                  <a:pt x="1279922" y="4412754"/>
                </a:lnTo>
                <a:lnTo>
                  <a:pt x="1279922" y="4405312"/>
                </a:lnTo>
                <a:cubicBezTo>
                  <a:pt x="1279922" y="4405312"/>
                  <a:pt x="1278681" y="4406552"/>
                  <a:pt x="1276201" y="4409033"/>
                </a:cubicBezTo>
                <a:cubicBezTo>
                  <a:pt x="1273720" y="4411514"/>
                  <a:pt x="1272480" y="4415234"/>
                  <a:pt x="1272480" y="4420195"/>
                </a:cubicBezTo>
                <a:lnTo>
                  <a:pt x="1257597" y="4435078"/>
                </a:lnTo>
                <a:lnTo>
                  <a:pt x="1250156" y="4449961"/>
                </a:lnTo>
                <a:lnTo>
                  <a:pt x="1242715" y="4472285"/>
                </a:lnTo>
                <a:cubicBezTo>
                  <a:pt x="1242715" y="4482207"/>
                  <a:pt x="1240234" y="4484687"/>
                  <a:pt x="1235273" y="4479726"/>
                </a:cubicBezTo>
                <a:lnTo>
                  <a:pt x="1227832" y="4479726"/>
                </a:lnTo>
                <a:lnTo>
                  <a:pt x="1227832" y="4494609"/>
                </a:lnTo>
                <a:cubicBezTo>
                  <a:pt x="1222871" y="4494609"/>
                  <a:pt x="1221630" y="4497090"/>
                  <a:pt x="1224111" y="4502051"/>
                </a:cubicBezTo>
                <a:cubicBezTo>
                  <a:pt x="1226591" y="4507011"/>
                  <a:pt x="1227832" y="4509492"/>
                  <a:pt x="1227832" y="4509492"/>
                </a:cubicBezTo>
                <a:cubicBezTo>
                  <a:pt x="1227832" y="4504531"/>
                  <a:pt x="1224111" y="4503291"/>
                  <a:pt x="1216670" y="4505771"/>
                </a:cubicBezTo>
                <a:cubicBezTo>
                  <a:pt x="1209228" y="4508252"/>
                  <a:pt x="1207988" y="4507011"/>
                  <a:pt x="1212949" y="4502051"/>
                </a:cubicBezTo>
                <a:lnTo>
                  <a:pt x="1205507" y="4494609"/>
                </a:lnTo>
                <a:cubicBezTo>
                  <a:pt x="1205507" y="4499570"/>
                  <a:pt x="1204267" y="4500810"/>
                  <a:pt x="1201787" y="4498330"/>
                </a:cubicBezTo>
                <a:cubicBezTo>
                  <a:pt x="1199307" y="4495849"/>
                  <a:pt x="1196826" y="4497090"/>
                  <a:pt x="1194346" y="4502051"/>
                </a:cubicBezTo>
                <a:cubicBezTo>
                  <a:pt x="1191865" y="4507011"/>
                  <a:pt x="1188144" y="4507011"/>
                  <a:pt x="1183183" y="4502051"/>
                </a:cubicBezTo>
                <a:lnTo>
                  <a:pt x="1175742" y="4509492"/>
                </a:lnTo>
                <a:cubicBezTo>
                  <a:pt x="1175742" y="4509492"/>
                  <a:pt x="1173262" y="4509492"/>
                  <a:pt x="1168301" y="4509492"/>
                </a:cubicBezTo>
                <a:cubicBezTo>
                  <a:pt x="1168301" y="4509492"/>
                  <a:pt x="1167060" y="4510732"/>
                  <a:pt x="1164580" y="4513213"/>
                </a:cubicBezTo>
                <a:cubicBezTo>
                  <a:pt x="1162099" y="4515693"/>
                  <a:pt x="1159619" y="4518173"/>
                  <a:pt x="1157138" y="4520654"/>
                </a:cubicBezTo>
                <a:cubicBezTo>
                  <a:pt x="1154658" y="4523135"/>
                  <a:pt x="1152177" y="4526855"/>
                  <a:pt x="1149697" y="4531816"/>
                </a:cubicBezTo>
                <a:cubicBezTo>
                  <a:pt x="1147217" y="4536777"/>
                  <a:pt x="1145976" y="4539258"/>
                  <a:pt x="1145976" y="4539258"/>
                </a:cubicBezTo>
                <a:cubicBezTo>
                  <a:pt x="1126133" y="4554140"/>
                  <a:pt x="1116211" y="4566543"/>
                  <a:pt x="1116211" y="4576465"/>
                </a:cubicBezTo>
                <a:cubicBezTo>
                  <a:pt x="1116211" y="4596308"/>
                  <a:pt x="1106289" y="4606230"/>
                  <a:pt x="1086445" y="4606230"/>
                </a:cubicBezTo>
                <a:cubicBezTo>
                  <a:pt x="1086445" y="4601269"/>
                  <a:pt x="1085205" y="4598789"/>
                  <a:pt x="1082724" y="4598789"/>
                </a:cubicBezTo>
                <a:cubicBezTo>
                  <a:pt x="1080244" y="4598789"/>
                  <a:pt x="1079003" y="4603750"/>
                  <a:pt x="1079003" y="4613672"/>
                </a:cubicBezTo>
                <a:lnTo>
                  <a:pt x="1071562" y="4621113"/>
                </a:lnTo>
                <a:cubicBezTo>
                  <a:pt x="1066601" y="4621113"/>
                  <a:pt x="1061640" y="4623594"/>
                  <a:pt x="1056679" y="4628554"/>
                </a:cubicBezTo>
                <a:lnTo>
                  <a:pt x="1049238" y="4628554"/>
                </a:lnTo>
                <a:cubicBezTo>
                  <a:pt x="1054199" y="4623594"/>
                  <a:pt x="1054199" y="4621113"/>
                  <a:pt x="1049238" y="4621113"/>
                </a:cubicBezTo>
                <a:cubicBezTo>
                  <a:pt x="1044277" y="4621113"/>
                  <a:pt x="1041797" y="4624834"/>
                  <a:pt x="1041797" y="4632275"/>
                </a:cubicBezTo>
                <a:cubicBezTo>
                  <a:pt x="1041797" y="4639717"/>
                  <a:pt x="1040556" y="4643437"/>
                  <a:pt x="1038076" y="4643437"/>
                </a:cubicBezTo>
                <a:cubicBezTo>
                  <a:pt x="1035595" y="4643437"/>
                  <a:pt x="1033115" y="4640957"/>
                  <a:pt x="1030634" y="4635996"/>
                </a:cubicBezTo>
                <a:cubicBezTo>
                  <a:pt x="1028154" y="4631035"/>
                  <a:pt x="1029394" y="4628554"/>
                  <a:pt x="1034355" y="4628554"/>
                </a:cubicBezTo>
                <a:cubicBezTo>
                  <a:pt x="1034355" y="4623594"/>
                  <a:pt x="1035595" y="4619873"/>
                  <a:pt x="1038076" y="4617392"/>
                </a:cubicBezTo>
                <a:cubicBezTo>
                  <a:pt x="1040556" y="4614912"/>
                  <a:pt x="1041797" y="4611191"/>
                  <a:pt x="1041797" y="4606230"/>
                </a:cubicBezTo>
                <a:cubicBezTo>
                  <a:pt x="1041797" y="4601269"/>
                  <a:pt x="1044277" y="4597549"/>
                  <a:pt x="1049238" y="4595068"/>
                </a:cubicBezTo>
                <a:cubicBezTo>
                  <a:pt x="1054199" y="4592587"/>
                  <a:pt x="1056679" y="4590107"/>
                  <a:pt x="1056679" y="4587627"/>
                </a:cubicBezTo>
                <a:cubicBezTo>
                  <a:pt x="1056679" y="4585146"/>
                  <a:pt x="1060400" y="4577705"/>
                  <a:pt x="1067841" y="4565302"/>
                </a:cubicBezTo>
                <a:cubicBezTo>
                  <a:pt x="1075283" y="4552900"/>
                  <a:pt x="1081484" y="4544218"/>
                  <a:pt x="1086445" y="4539258"/>
                </a:cubicBezTo>
                <a:cubicBezTo>
                  <a:pt x="1086445" y="4539258"/>
                  <a:pt x="1087685" y="4538018"/>
                  <a:pt x="1090166" y="4535537"/>
                </a:cubicBezTo>
                <a:cubicBezTo>
                  <a:pt x="1092646" y="4533056"/>
                  <a:pt x="1093887" y="4529336"/>
                  <a:pt x="1093887" y="4524375"/>
                </a:cubicBezTo>
                <a:cubicBezTo>
                  <a:pt x="1088925" y="4519414"/>
                  <a:pt x="1091406" y="4509492"/>
                  <a:pt x="1101328" y="4494609"/>
                </a:cubicBezTo>
                <a:cubicBezTo>
                  <a:pt x="1111250" y="4484687"/>
                  <a:pt x="1116211" y="4478486"/>
                  <a:pt x="1116211" y="4476006"/>
                </a:cubicBezTo>
                <a:cubicBezTo>
                  <a:pt x="1116211" y="4473525"/>
                  <a:pt x="1117451" y="4472285"/>
                  <a:pt x="1119931" y="4472285"/>
                </a:cubicBezTo>
                <a:cubicBezTo>
                  <a:pt x="1122412" y="4472285"/>
                  <a:pt x="1124892" y="4473525"/>
                  <a:pt x="1127373" y="4476006"/>
                </a:cubicBezTo>
                <a:cubicBezTo>
                  <a:pt x="1129853" y="4478486"/>
                  <a:pt x="1131094" y="4477246"/>
                  <a:pt x="1131094" y="4472285"/>
                </a:cubicBezTo>
                <a:cubicBezTo>
                  <a:pt x="1131094" y="4457402"/>
                  <a:pt x="1123652" y="4457402"/>
                  <a:pt x="1108769" y="4472285"/>
                </a:cubicBezTo>
                <a:lnTo>
                  <a:pt x="1101328" y="4479726"/>
                </a:lnTo>
                <a:lnTo>
                  <a:pt x="1101328" y="4464844"/>
                </a:lnTo>
                <a:cubicBezTo>
                  <a:pt x="1101328" y="4454921"/>
                  <a:pt x="1103808" y="4449961"/>
                  <a:pt x="1108769" y="4449961"/>
                </a:cubicBezTo>
                <a:cubicBezTo>
                  <a:pt x="1113730" y="4449961"/>
                  <a:pt x="1113730" y="4447480"/>
                  <a:pt x="1108769" y="4442519"/>
                </a:cubicBezTo>
                <a:cubicBezTo>
                  <a:pt x="1103808" y="4437559"/>
                  <a:pt x="1101328" y="4437559"/>
                  <a:pt x="1101328" y="4442519"/>
                </a:cubicBezTo>
                <a:cubicBezTo>
                  <a:pt x="1101328" y="4447480"/>
                  <a:pt x="1101328" y="4452441"/>
                  <a:pt x="1101328" y="4457402"/>
                </a:cubicBezTo>
                <a:lnTo>
                  <a:pt x="1093887" y="4449961"/>
                </a:lnTo>
                <a:cubicBezTo>
                  <a:pt x="1093887" y="4445000"/>
                  <a:pt x="1095127" y="4442519"/>
                  <a:pt x="1097607" y="4442519"/>
                </a:cubicBezTo>
                <a:cubicBezTo>
                  <a:pt x="1100087" y="4442519"/>
                  <a:pt x="1100087" y="4440039"/>
                  <a:pt x="1097607" y="4435078"/>
                </a:cubicBezTo>
                <a:cubicBezTo>
                  <a:pt x="1095127" y="4430117"/>
                  <a:pt x="1095127" y="4427636"/>
                  <a:pt x="1097607" y="4427636"/>
                </a:cubicBezTo>
                <a:cubicBezTo>
                  <a:pt x="1100087" y="4427636"/>
                  <a:pt x="1101328" y="4425156"/>
                  <a:pt x="1101328" y="4420195"/>
                </a:cubicBezTo>
                <a:cubicBezTo>
                  <a:pt x="1101328" y="4415234"/>
                  <a:pt x="1106289" y="4412754"/>
                  <a:pt x="1116211" y="4412754"/>
                </a:cubicBezTo>
                <a:cubicBezTo>
                  <a:pt x="1116211" y="4412754"/>
                  <a:pt x="1117451" y="4411514"/>
                  <a:pt x="1119931" y="4409033"/>
                </a:cubicBezTo>
                <a:cubicBezTo>
                  <a:pt x="1122412" y="4406552"/>
                  <a:pt x="1123652" y="4405312"/>
                  <a:pt x="1123652" y="4405312"/>
                </a:cubicBezTo>
                <a:cubicBezTo>
                  <a:pt x="1118691" y="4405312"/>
                  <a:pt x="1116211" y="4405312"/>
                  <a:pt x="1116211" y="4405312"/>
                </a:cubicBezTo>
                <a:lnTo>
                  <a:pt x="1116211" y="4368105"/>
                </a:lnTo>
                <a:lnTo>
                  <a:pt x="1123652" y="4360664"/>
                </a:lnTo>
                <a:lnTo>
                  <a:pt x="1123652" y="4368105"/>
                </a:lnTo>
                <a:lnTo>
                  <a:pt x="1131094" y="4368105"/>
                </a:lnTo>
                <a:lnTo>
                  <a:pt x="1138535" y="4353222"/>
                </a:lnTo>
                <a:lnTo>
                  <a:pt x="1145976" y="4353222"/>
                </a:lnTo>
                <a:lnTo>
                  <a:pt x="1145976" y="4375547"/>
                </a:lnTo>
                <a:lnTo>
                  <a:pt x="1138535" y="4390429"/>
                </a:lnTo>
                <a:lnTo>
                  <a:pt x="1138535" y="4397871"/>
                </a:lnTo>
                <a:cubicBezTo>
                  <a:pt x="1138535" y="4392910"/>
                  <a:pt x="1136055" y="4390429"/>
                  <a:pt x="1131094" y="4390429"/>
                </a:cubicBezTo>
                <a:lnTo>
                  <a:pt x="1138535" y="4412754"/>
                </a:lnTo>
                <a:cubicBezTo>
                  <a:pt x="1143496" y="4412754"/>
                  <a:pt x="1144736" y="4413994"/>
                  <a:pt x="1142256" y="4416474"/>
                </a:cubicBezTo>
                <a:cubicBezTo>
                  <a:pt x="1139775" y="4418955"/>
                  <a:pt x="1138535" y="4422676"/>
                  <a:pt x="1138535" y="4427636"/>
                </a:cubicBezTo>
                <a:lnTo>
                  <a:pt x="1145976" y="4427636"/>
                </a:lnTo>
                <a:cubicBezTo>
                  <a:pt x="1145976" y="4422676"/>
                  <a:pt x="1147217" y="4416474"/>
                  <a:pt x="1149697" y="4409033"/>
                </a:cubicBezTo>
                <a:cubicBezTo>
                  <a:pt x="1152177" y="4401592"/>
                  <a:pt x="1155898" y="4397871"/>
                  <a:pt x="1160859" y="4397871"/>
                </a:cubicBezTo>
                <a:cubicBezTo>
                  <a:pt x="1160859" y="4397871"/>
                  <a:pt x="1160859" y="4400352"/>
                  <a:pt x="1160859" y="4405312"/>
                </a:cubicBezTo>
                <a:lnTo>
                  <a:pt x="1168301" y="4405312"/>
                </a:lnTo>
                <a:cubicBezTo>
                  <a:pt x="1168301" y="4405312"/>
                  <a:pt x="1168301" y="4402832"/>
                  <a:pt x="1168301" y="4397871"/>
                </a:cubicBezTo>
                <a:cubicBezTo>
                  <a:pt x="1168301" y="4397871"/>
                  <a:pt x="1167060" y="4397871"/>
                  <a:pt x="1164580" y="4397871"/>
                </a:cubicBezTo>
                <a:cubicBezTo>
                  <a:pt x="1162099" y="4397871"/>
                  <a:pt x="1160859" y="4397871"/>
                  <a:pt x="1160859" y="4397871"/>
                </a:cubicBezTo>
                <a:lnTo>
                  <a:pt x="1168301" y="4382988"/>
                </a:lnTo>
                <a:lnTo>
                  <a:pt x="1160859" y="4368105"/>
                </a:lnTo>
                <a:cubicBezTo>
                  <a:pt x="1155898" y="4368105"/>
                  <a:pt x="1152177" y="4363144"/>
                  <a:pt x="1149697" y="4353222"/>
                </a:cubicBezTo>
                <a:cubicBezTo>
                  <a:pt x="1147217" y="4343300"/>
                  <a:pt x="1148457" y="4333379"/>
                  <a:pt x="1153417" y="4323457"/>
                </a:cubicBezTo>
                <a:lnTo>
                  <a:pt x="1145976" y="4323457"/>
                </a:lnTo>
                <a:lnTo>
                  <a:pt x="1138535" y="4330898"/>
                </a:lnTo>
                <a:cubicBezTo>
                  <a:pt x="1133574" y="4335859"/>
                  <a:pt x="1131094" y="4338340"/>
                  <a:pt x="1131094" y="4338340"/>
                </a:cubicBezTo>
                <a:lnTo>
                  <a:pt x="1138535" y="4338340"/>
                </a:lnTo>
                <a:lnTo>
                  <a:pt x="1138535" y="4345781"/>
                </a:lnTo>
                <a:lnTo>
                  <a:pt x="1131094" y="4353222"/>
                </a:lnTo>
                <a:lnTo>
                  <a:pt x="1123652" y="4345781"/>
                </a:lnTo>
                <a:lnTo>
                  <a:pt x="1116211" y="4345781"/>
                </a:lnTo>
                <a:cubicBezTo>
                  <a:pt x="1106289" y="4350742"/>
                  <a:pt x="1101328" y="4353222"/>
                  <a:pt x="1101328" y="4353222"/>
                </a:cubicBezTo>
                <a:cubicBezTo>
                  <a:pt x="1101328" y="4353222"/>
                  <a:pt x="1100087" y="4354462"/>
                  <a:pt x="1097607" y="4356943"/>
                </a:cubicBezTo>
                <a:cubicBezTo>
                  <a:pt x="1095127" y="4359424"/>
                  <a:pt x="1093887" y="4361904"/>
                  <a:pt x="1093887" y="4364385"/>
                </a:cubicBezTo>
                <a:cubicBezTo>
                  <a:pt x="1093887" y="4366865"/>
                  <a:pt x="1092646" y="4370586"/>
                  <a:pt x="1090166" y="4375547"/>
                </a:cubicBezTo>
                <a:cubicBezTo>
                  <a:pt x="1087685" y="4380507"/>
                  <a:pt x="1085205" y="4384228"/>
                  <a:pt x="1082724" y="4386709"/>
                </a:cubicBezTo>
                <a:cubicBezTo>
                  <a:pt x="1080244" y="4389189"/>
                  <a:pt x="1077763" y="4391669"/>
                  <a:pt x="1075283" y="4394150"/>
                </a:cubicBezTo>
                <a:cubicBezTo>
                  <a:pt x="1072802" y="4396631"/>
                  <a:pt x="1071562" y="4399111"/>
                  <a:pt x="1071562" y="4401592"/>
                </a:cubicBezTo>
                <a:cubicBezTo>
                  <a:pt x="1071562" y="4404072"/>
                  <a:pt x="1069082" y="4405312"/>
                  <a:pt x="1064121" y="4405312"/>
                </a:cubicBezTo>
                <a:lnTo>
                  <a:pt x="1056679" y="4412754"/>
                </a:lnTo>
                <a:cubicBezTo>
                  <a:pt x="1056679" y="4417714"/>
                  <a:pt x="1056679" y="4421435"/>
                  <a:pt x="1056679" y="4423916"/>
                </a:cubicBezTo>
                <a:cubicBezTo>
                  <a:pt x="1056679" y="4426396"/>
                  <a:pt x="1055439" y="4427636"/>
                  <a:pt x="1052959" y="4427636"/>
                </a:cubicBezTo>
                <a:cubicBezTo>
                  <a:pt x="1050478" y="4427636"/>
                  <a:pt x="1049238" y="4430117"/>
                  <a:pt x="1049238" y="4435078"/>
                </a:cubicBezTo>
                <a:cubicBezTo>
                  <a:pt x="1049238" y="4440039"/>
                  <a:pt x="1046758" y="4442519"/>
                  <a:pt x="1041797" y="4442519"/>
                </a:cubicBezTo>
                <a:cubicBezTo>
                  <a:pt x="1041797" y="4437559"/>
                  <a:pt x="1039316" y="4435078"/>
                  <a:pt x="1034355" y="4435078"/>
                </a:cubicBezTo>
                <a:cubicBezTo>
                  <a:pt x="1029394" y="4435078"/>
                  <a:pt x="1026914" y="4437559"/>
                  <a:pt x="1026914" y="4442519"/>
                </a:cubicBezTo>
                <a:cubicBezTo>
                  <a:pt x="1026914" y="4447480"/>
                  <a:pt x="1024433" y="4449961"/>
                  <a:pt x="1019472" y="4449961"/>
                </a:cubicBezTo>
                <a:lnTo>
                  <a:pt x="1026914" y="4420195"/>
                </a:lnTo>
                <a:cubicBezTo>
                  <a:pt x="1031875" y="4415234"/>
                  <a:pt x="1035595" y="4410273"/>
                  <a:pt x="1038076" y="4405312"/>
                </a:cubicBezTo>
                <a:cubicBezTo>
                  <a:pt x="1040556" y="4400352"/>
                  <a:pt x="1041797" y="4395390"/>
                  <a:pt x="1041797" y="4390429"/>
                </a:cubicBezTo>
                <a:cubicBezTo>
                  <a:pt x="1051718" y="4365625"/>
                  <a:pt x="1061640" y="4348262"/>
                  <a:pt x="1071562" y="4338340"/>
                </a:cubicBezTo>
                <a:cubicBezTo>
                  <a:pt x="1076523" y="4333379"/>
                  <a:pt x="1082724" y="4324697"/>
                  <a:pt x="1090166" y="4312295"/>
                </a:cubicBezTo>
                <a:cubicBezTo>
                  <a:pt x="1097607" y="4299893"/>
                  <a:pt x="1098847" y="4291211"/>
                  <a:pt x="1093887" y="4286250"/>
                </a:cubicBezTo>
                <a:lnTo>
                  <a:pt x="1101328" y="4278808"/>
                </a:lnTo>
                <a:cubicBezTo>
                  <a:pt x="1106289" y="4283769"/>
                  <a:pt x="1111250" y="4278808"/>
                  <a:pt x="1116211" y="4263926"/>
                </a:cubicBezTo>
                <a:lnTo>
                  <a:pt x="1101328" y="4263926"/>
                </a:lnTo>
                <a:cubicBezTo>
                  <a:pt x="1101328" y="4258965"/>
                  <a:pt x="1101328" y="4256484"/>
                  <a:pt x="1101328" y="4256484"/>
                </a:cubicBezTo>
                <a:lnTo>
                  <a:pt x="1101328" y="4249043"/>
                </a:lnTo>
                <a:lnTo>
                  <a:pt x="1086445" y="4263926"/>
                </a:lnTo>
                <a:cubicBezTo>
                  <a:pt x="1071562" y="4273848"/>
                  <a:pt x="1065361" y="4280048"/>
                  <a:pt x="1067841" y="4282529"/>
                </a:cubicBezTo>
                <a:cubicBezTo>
                  <a:pt x="1070322" y="4285010"/>
                  <a:pt x="1071562" y="4288730"/>
                  <a:pt x="1071562" y="4293691"/>
                </a:cubicBezTo>
                <a:cubicBezTo>
                  <a:pt x="1076523" y="4293691"/>
                  <a:pt x="1079003" y="4293691"/>
                  <a:pt x="1079003" y="4293691"/>
                </a:cubicBezTo>
                <a:lnTo>
                  <a:pt x="1093887" y="4293691"/>
                </a:lnTo>
                <a:cubicBezTo>
                  <a:pt x="1093887" y="4293691"/>
                  <a:pt x="1092646" y="4294931"/>
                  <a:pt x="1090166" y="4297412"/>
                </a:cubicBezTo>
                <a:cubicBezTo>
                  <a:pt x="1087685" y="4299893"/>
                  <a:pt x="1083965" y="4303613"/>
                  <a:pt x="1079003" y="4308574"/>
                </a:cubicBezTo>
                <a:cubicBezTo>
                  <a:pt x="1069082" y="4313535"/>
                  <a:pt x="1064121" y="4318496"/>
                  <a:pt x="1064121" y="4323457"/>
                </a:cubicBezTo>
                <a:lnTo>
                  <a:pt x="1056679" y="4330898"/>
                </a:lnTo>
                <a:cubicBezTo>
                  <a:pt x="1056679" y="4325937"/>
                  <a:pt x="1054199" y="4325937"/>
                  <a:pt x="1049238" y="4330898"/>
                </a:cubicBezTo>
                <a:lnTo>
                  <a:pt x="1056679" y="4316015"/>
                </a:lnTo>
                <a:cubicBezTo>
                  <a:pt x="1061640" y="4311055"/>
                  <a:pt x="1064121" y="4307334"/>
                  <a:pt x="1064121" y="4304853"/>
                </a:cubicBezTo>
                <a:cubicBezTo>
                  <a:pt x="1064121" y="4302373"/>
                  <a:pt x="1064121" y="4298652"/>
                  <a:pt x="1064121" y="4293691"/>
                </a:cubicBezTo>
                <a:lnTo>
                  <a:pt x="1049238" y="4301133"/>
                </a:lnTo>
                <a:lnTo>
                  <a:pt x="1056679" y="4278808"/>
                </a:lnTo>
                <a:cubicBezTo>
                  <a:pt x="1056679" y="4273848"/>
                  <a:pt x="1057920" y="4268886"/>
                  <a:pt x="1060400" y="4263926"/>
                </a:cubicBezTo>
                <a:cubicBezTo>
                  <a:pt x="1062881" y="4258965"/>
                  <a:pt x="1064121" y="4254003"/>
                  <a:pt x="1064121" y="4249043"/>
                </a:cubicBezTo>
                <a:cubicBezTo>
                  <a:pt x="1064121" y="4249043"/>
                  <a:pt x="1069082" y="4246562"/>
                  <a:pt x="1079003" y="4241601"/>
                </a:cubicBezTo>
                <a:lnTo>
                  <a:pt x="1086445" y="4234160"/>
                </a:lnTo>
                <a:cubicBezTo>
                  <a:pt x="1086445" y="4234160"/>
                  <a:pt x="1088925" y="4231679"/>
                  <a:pt x="1093887" y="4226719"/>
                </a:cubicBezTo>
                <a:cubicBezTo>
                  <a:pt x="1088925" y="4226719"/>
                  <a:pt x="1086445" y="4226719"/>
                  <a:pt x="1086445" y="4226719"/>
                </a:cubicBezTo>
                <a:lnTo>
                  <a:pt x="1079003" y="4226719"/>
                </a:lnTo>
                <a:lnTo>
                  <a:pt x="1086445" y="4211836"/>
                </a:lnTo>
                <a:cubicBezTo>
                  <a:pt x="1091406" y="4201914"/>
                  <a:pt x="1093887" y="4195713"/>
                  <a:pt x="1093887" y="4193232"/>
                </a:cubicBezTo>
                <a:cubicBezTo>
                  <a:pt x="1093887" y="4190752"/>
                  <a:pt x="1098847" y="4182070"/>
                  <a:pt x="1108769" y="4167187"/>
                </a:cubicBezTo>
                <a:cubicBezTo>
                  <a:pt x="1113730" y="4162227"/>
                  <a:pt x="1117451" y="4157265"/>
                  <a:pt x="1119931" y="4152304"/>
                </a:cubicBezTo>
                <a:cubicBezTo>
                  <a:pt x="1122412" y="4147344"/>
                  <a:pt x="1123652" y="4142382"/>
                  <a:pt x="1123652" y="4137422"/>
                </a:cubicBezTo>
                <a:cubicBezTo>
                  <a:pt x="1123652" y="4137422"/>
                  <a:pt x="1123652" y="4134941"/>
                  <a:pt x="1123652" y="4129980"/>
                </a:cubicBezTo>
                <a:lnTo>
                  <a:pt x="1160859" y="4070449"/>
                </a:lnTo>
                <a:cubicBezTo>
                  <a:pt x="1160859" y="4065488"/>
                  <a:pt x="1160859" y="4063008"/>
                  <a:pt x="1160859" y="4063008"/>
                </a:cubicBezTo>
                <a:cubicBezTo>
                  <a:pt x="1160859" y="4063008"/>
                  <a:pt x="1163339" y="4063008"/>
                  <a:pt x="1168301" y="4063008"/>
                </a:cubicBezTo>
                <a:cubicBezTo>
                  <a:pt x="1168301" y="4063008"/>
                  <a:pt x="1172021" y="4058047"/>
                  <a:pt x="1179462" y="4048125"/>
                </a:cubicBezTo>
                <a:cubicBezTo>
                  <a:pt x="1186904" y="4038203"/>
                  <a:pt x="1194346" y="4028281"/>
                  <a:pt x="1201787" y="4018359"/>
                </a:cubicBezTo>
                <a:cubicBezTo>
                  <a:pt x="1209228" y="4008437"/>
                  <a:pt x="1216670" y="3998516"/>
                  <a:pt x="1224111" y="3988594"/>
                </a:cubicBezTo>
                <a:cubicBezTo>
                  <a:pt x="1231552" y="3978671"/>
                  <a:pt x="1237753" y="3971230"/>
                  <a:pt x="1242715" y="3966269"/>
                </a:cubicBezTo>
                <a:cubicBezTo>
                  <a:pt x="1247676" y="3961309"/>
                  <a:pt x="1250156" y="3956347"/>
                  <a:pt x="1250156" y="3951386"/>
                </a:cubicBezTo>
                <a:cubicBezTo>
                  <a:pt x="1250156" y="3946426"/>
                  <a:pt x="1252636" y="3941464"/>
                  <a:pt x="1257597" y="3936504"/>
                </a:cubicBezTo>
                <a:lnTo>
                  <a:pt x="1272480" y="3921621"/>
                </a:lnTo>
                <a:cubicBezTo>
                  <a:pt x="1277441" y="3911699"/>
                  <a:pt x="1282402" y="3903017"/>
                  <a:pt x="1287363" y="3895576"/>
                </a:cubicBezTo>
                <a:cubicBezTo>
                  <a:pt x="1292324" y="3888135"/>
                  <a:pt x="1294804" y="3884414"/>
                  <a:pt x="1294804" y="3884414"/>
                </a:cubicBezTo>
                <a:cubicBezTo>
                  <a:pt x="1299766" y="3869531"/>
                  <a:pt x="1304726" y="3862090"/>
                  <a:pt x="1309687" y="3862090"/>
                </a:cubicBezTo>
                <a:cubicBezTo>
                  <a:pt x="1314648" y="3862090"/>
                  <a:pt x="1318369" y="3858369"/>
                  <a:pt x="1320849" y="3850927"/>
                </a:cubicBezTo>
                <a:cubicBezTo>
                  <a:pt x="1323330" y="3843486"/>
                  <a:pt x="1328291" y="3836045"/>
                  <a:pt x="1335732" y="3828603"/>
                </a:cubicBezTo>
                <a:cubicBezTo>
                  <a:pt x="1343173" y="3821162"/>
                  <a:pt x="1344414" y="3814961"/>
                  <a:pt x="1339453" y="3810000"/>
                </a:cubicBezTo>
                <a:cubicBezTo>
                  <a:pt x="1334492" y="3805039"/>
                  <a:pt x="1328291" y="3805039"/>
                  <a:pt x="1320849" y="3810000"/>
                </a:cubicBezTo>
                <a:cubicBezTo>
                  <a:pt x="1313408" y="3814961"/>
                  <a:pt x="1307207" y="3817441"/>
                  <a:pt x="1302246" y="3817441"/>
                </a:cubicBezTo>
                <a:lnTo>
                  <a:pt x="1294804" y="3824883"/>
                </a:lnTo>
                <a:lnTo>
                  <a:pt x="1294804" y="3817441"/>
                </a:lnTo>
                <a:cubicBezTo>
                  <a:pt x="1294804" y="3812480"/>
                  <a:pt x="1292324" y="3810000"/>
                  <a:pt x="1287363" y="3810000"/>
                </a:cubicBezTo>
                <a:lnTo>
                  <a:pt x="1287363" y="3817441"/>
                </a:lnTo>
                <a:cubicBezTo>
                  <a:pt x="1287363" y="3827363"/>
                  <a:pt x="1283642" y="3836045"/>
                  <a:pt x="1276201" y="3843486"/>
                </a:cubicBezTo>
                <a:cubicBezTo>
                  <a:pt x="1268760" y="3850927"/>
                  <a:pt x="1265039" y="3854648"/>
                  <a:pt x="1265039" y="3854648"/>
                </a:cubicBezTo>
                <a:cubicBezTo>
                  <a:pt x="1260078" y="3854648"/>
                  <a:pt x="1253877" y="3857129"/>
                  <a:pt x="1246435" y="3862090"/>
                </a:cubicBezTo>
                <a:cubicBezTo>
                  <a:pt x="1238994" y="3867050"/>
                  <a:pt x="1235273" y="3869531"/>
                  <a:pt x="1235273" y="3869531"/>
                </a:cubicBezTo>
                <a:cubicBezTo>
                  <a:pt x="1235273" y="3879453"/>
                  <a:pt x="1232793" y="3886894"/>
                  <a:pt x="1227832" y="3891855"/>
                </a:cubicBezTo>
                <a:lnTo>
                  <a:pt x="1220390" y="3891855"/>
                </a:lnTo>
                <a:cubicBezTo>
                  <a:pt x="1215429" y="3896816"/>
                  <a:pt x="1210469" y="3899297"/>
                  <a:pt x="1205507" y="3899297"/>
                </a:cubicBezTo>
                <a:cubicBezTo>
                  <a:pt x="1205507" y="3899297"/>
                  <a:pt x="1204267" y="3899297"/>
                  <a:pt x="1201787" y="3899297"/>
                </a:cubicBezTo>
                <a:cubicBezTo>
                  <a:pt x="1199307" y="3899297"/>
                  <a:pt x="1196826" y="3900537"/>
                  <a:pt x="1194346" y="3903017"/>
                </a:cubicBezTo>
                <a:cubicBezTo>
                  <a:pt x="1191865" y="3905498"/>
                  <a:pt x="1190625" y="3906738"/>
                  <a:pt x="1190625" y="3906738"/>
                </a:cubicBezTo>
                <a:cubicBezTo>
                  <a:pt x="1185664" y="3896816"/>
                  <a:pt x="1180703" y="3896816"/>
                  <a:pt x="1175742" y="3906738"/>
                </a:cubicBezTo>
                <a:cubicBezTo>
                  <a:pt x="1175742" y="3911699"/>
                  <a:pt x="1175742" y="3916660"/>
                  <a:pt x="1175742" y="3921621"/>
                </a:cubicBezTo>
                <a:lnTo>
                  <a:pt x="1175742" y="3936504"/>
                </a:lnTo>
                <a:cubicBezTo>
                  <a:pt x="1170781" y="3931543"/>
                  <a:pt x="1168301" y="3929062"/>
                  <a:pt x="1168301" y="3929062"/>
                </a:cubicBezTo>
                <a:lnTo>
                  <a:pt x="1168301" y="3921621"/>
                </a:lnTo>
                <a:lnTo>
                  <a:pt x="1160859" y="3914179"/>
                </a:lnTo>
                <a:lnTo>
                  <a:pt x="1153417" y="3914179"/>
                </a:lnTo>
                <a:cubicBezTo>
                  <a:pt x="1153417" y="3914179"/>
                  <a:pt x="1148457" y="3919140"/>
                  <a:pt x="1138535" y="3929062"/>
                </a:cubicBezTo>
                <a:cubicBezTo>
                  <a:pt x="1133574" y="3938984"/>
                  <a:pt x="1129853" y="3945185"/>
                  <a:pt x="1127373" y="3947666"/>
                </a:cubicBezTo>
                <a:cubicBezTo>
                  <a:pt x="1124892" y="3950146"/>
                  <a:pt x="1123652" y="3953867"/>
                  <a:pt x="1123652" y="3958828"/>
                </a:cubicBezTo>
                <a:cubicBezTo>
                  <a:pt x="1128613" y="3968750"/>
                  <a:pt x="1128613" y="3973711"/>
                  <a:pt x="1123652" y="3973711"/>
                </a:cubicBezTo>
                <a:lnTo>
                  <a:pt x="1108769" y="3973711"/>
                </a:lnTo>
                <a:lnTo>
                  <a:pt x="1105048" y="3977431"/>
                </a:lnTo>
                <a:cubicBezTo>
                  <a:pt x="1097607" y="3984873"/>
                  <a:pt x="1092646" y="3992314"/>
                  <a:pt x="1090166" y="3999756"/>
                </a:cubicBezTo>
                <a:cubicBezTo>
                  <a:pt x="1087685" y="4007197"/>
                  <a:pt x="1083965" y="4010918"/>
                  <a:pt x="1079003" y="4010918"/>
                </a:cubicBezTo>
                <a:cubicBezTo>
                  <a:pt x="1069082" y="4015878"/>
                  <a:pt x="1062881" y="4019599"/>
                  <a:pt x="1060400" y="4022080"/>
                </a:cubicBezTo>
                <a:cubicBezTo>
                  <a:pt x="1057920" y="4024560"/>
                  <a:pt x="1056679" y="4030761"/>
                  <a:pt x="1056679" y="4040683"/>
                </a:cubicBezTo>
                <a:cubicBezTo>
                  <a:pt x="1056679" y="4050605"/>
                  <a:pt x="1055439" y="4059287"/>
                  <a:pt x="1052959" y="4066728"/>
                </a:cubicBezTo>
                <a:cubicBezTo>
                  <a:pt x="1050478" y="4074170"/>
                  <a:pt x="1046758" y="4080371"/>
                  <a:pt x="1041797" y="4085332"/>
                </a:cubicBezTo>
                <a:lnTo>
                  <a:pt x="1034355" y="4107656"/>
                </a:lnTo>
                <a:cubicBezTo>
                  <a:pt x="1034355" y="4107656"/>
                  <a:pt x="1033115" y="4108896"/>
                  <a:pt x="1030634" y="4111377"/>
                </a:cubicBezTo>
                <a:cubicBezTo>
                  <a:pt x="1028154" y="4113857"/>
                  <a:pt x="1026914" y="4117578"/>
                  <a:pt x="1026914" y="4122539"/>
                </a:cubicBezTo>
                <a:cubicBezTo>
                  <a:pt x="1026914" y="4127500"/>
                  <a:pt x="1026914" y="4129980"/>
                  <a:pt x="1026914" y="4129980"/>
                </a:cubicBezTo>
                <a:cubicBezTo>
                  <a:pt x="1021953" y="4139902"/>
                  <a:pt x="1018232" y="4147344"/>
                  <a:pt x="1015751" y="4152304"/>
                </a:cubicBezTo>
                <a:cubicBezTo>
                  <a:pt x="1013271" y="4157265"/>
                  <a:pt x="1009550" y="4157265"/>
                  <a:pt x="1004590" y="4152304"/>
                </a:cubicBezTo>
                <a:cubicBezTo>
                  <a:pt x="999629" y="4152304"/>
                  <a:pt x="994668" y="4154785"/>
                  <a:pt x="989707" y="4159746"/>
                </a:cubicBezTo>
                <a:lnTo>
                  <a:pt x="989707" y="4144863"/>
                </a:lnTo>
                <a:cubicBezTo>
                  <a:pt x="994668" y="4134941"/>
                  <a:pt x="999629" y="4122539"/>
                  <a:pt x="1004590" y="4107656"/>
                </a:cubicBezTo>
                <a:cubicBezTo>
                  <a:pt x="1004590" y="4102695"/>
                  <a:pt x="1007070" y="4095254"/>
                  <a:pt x="1012031" y="4085332"/>
                </a:cubicBezTo>
                <a:lnTo>
                  <a:pt x="1026914" y="4085332"/>
                </a:lnTo>
                <a:lnTo>
                  <a:pt x="1026914" y="4074170"/>
                </a:lnTo>
                <a:cubicBezTo>
                  <a:pt x="1021953" y="4066728"/>
                  <a:pt x="1021953" y="4064248"/>
                  <a:pt x="1026914" y="4066728"/>
                </a:cubicBezTo>
                <a:cubicBezTo>
                  <a:pt x="1031875" y="4069209"/>
                  <a:pt x="1034355" y="4065488"/>
                  <a:pt x="1034355" y="4055566"/>
                </a:cubicBezTo>
                <a:cubicBezTo>
                  <a:pt x="1034355" y="4045644"/>
                  <a:pt x="1036836" y="4040683"/>
                  <a:pt x="1041797" y="4040683"/>
                </a:cubicBezTo>
                <a:cubicBezTo>
                  <a:pt x="1036836" y="4035723"/>
                  <a:pt x="1031875" y="4035723"/>
                  <a:pt x="1026914" y="4040683"/>
                </a:cubicBezTo>
                <a:cubicBezTo>
                  <a:pt x="1021953" y="4045644"/>
                  <a:pt x="1018232" y="4048125"/>
                  <a:pt x="1015751" y="4048125"/>
                </a:cubicBezTo>
                <a:cubicBezTo>
                  <a:pt x="1013271" y="4048125"/>
                  <a:pt x="1009550" y="4050605"/>
                  <a:pt x="1004590" y="4055566"/>
                </a:cubicBezTo>
                <a:cubicBezTo>
                  <a:pt x="994668" y="4070449"/>
                  <a:pt x="989707" y="4077890"/>
                  <a:pt x="989707" y="4077890"/>
                </a:cubicBezTo>
                <a:lnTo>
                  <a:pt x="997148" y="4100215"/>
                </a:lnTo>
                <a:lnTo>
                  <a:pt x="989707" y="4115097"/>
                </a:lnTo>
                <a:cubicBezTo>
                  <a:pt x="989707" y="4120058"/>
                  <a:pt x="987226" y="4122539"/>
                  <a:pt x="982265" y="4122539"/>
                </a:cubicBezTo>
                <a:cubicBezTo>
                  <a:pt x="977304" y="4122539"/>
                  <a:pt x="971103" y="4123779"/>
                  <a:pt x="963662" y="4126260"/>
                </a:cubicBezTo>
                <a:cubicBezTo>
                  <a:pt x="956220" y="4128740"/>
                  <a:pt x="952500" y="4132461"/>
                  <a:pt x="952500" y="4137422"/>
                </a:cubicBezTo>
                <a:cubicBezTo>
                  <a:pt x="952500" y="4142382"/>
                  <a:pt x="957460" y="4147344"/>
                  <a:pt x="967382" y="4152304"/>
                </a:cubicBezTo>
                <a:lnTo>
                  <a:pt x="974824" y="4159746"/>
                </a:lnTo>
                <a:lnTo>
                  <a:pt x="967382" y="4167187"/>
                </a:lnTo>
                <a:cubicBezTo>
                  <a:pt x="962422" y="4177109"/>
                  <a:pt x="961181" y="4183310"/>
                  <a:pt x="963662" y="4185791"/>
                </a:cubicBezTo>
                <a:cubicBezTo>
                  <a:pt x="966142" y="4188271"/>
                  <a:pt x="964902" y="4190752"/>
                  <a:pt x="959941" y="4193232"/>
                </a:cubicBezTo>
                <a:cubicBezTo>
                  <a:pt x="954980" y="4195713"/>
                  <a:pt x="952500" y="4196953"/>
                  <a:pt x="952500" y="4196953"/>
                </a:cubicBezTo>
                <a:cubicBezTo>
                  <a:pt x="947539" y="4196953"/>
                  <a:pt x="945058" y="4196953"/>
                  <a:pt x="945058" y="4196953"/>
                </a:cubicBezTo>
                <a:cubicBezTo>
                  <a:pt x="945058" y="4196953"/>
                  <a:pt x="942578" y="4196953"/>
                  <a:pt x="937617" y="4196953"/>
                </a:cubicBezTo>
                <a:cubicBezTo>
                  <a:pt x="937617" y="4201914"/>
                  <a:pt x="937617" y="4206875"/>
                  <a:pt x="937617" y="4211836"/>
                </a:cubicBezTo>
                <a:lnTo>
                  <a:pt x="915292" y="4189511"/>
                </a:lnTo>
                <a:cubicBezTo>
                  <a:pt x="915292" y="4189511"/>
                  <a:pt x="911572" y="4187031"/>
                  <a:pt x="904131" y="4182070"/>
                </a:cubicBezTo>
                <a:cubicBezTo>
                  <a:pt x="896689" y="4177109"/>
                  <a:pt x="891728" y="4174629"/>
                  <a:pt x="889248" y="4174629"/>
                </a:cubicBezTo>
                <a:cubicBezTo>
                  <a:pt x="886767" y="4174629"/>
                  <a:pt x="888007" y="4177109"/>
                  <a:pt x="892968" y="4182070"/>
                </a:cubicBezTo>
                <a:cubicBezTo>
                  <a:pt x="892968" y="4182070"/>
                  <a:pt x="891728" y="4184551"/>
                  <a:pt x="889248" y="4189511"/>
                </a:cubicBezTo>
                <a:cubicBezTo>
                  <a:pt x="886767" y="4194472"/>
                  <a:pt x="885527" y="4196953"/>
                  <a:pt x="885527" y="4196953"/>
                </a:cubicBezTo>
                <a:cubicBezTo>
                  <a:pt x="875605" y="4206875"/>
                  <a:pt x="870644" y="4219277"/>
                  <a:pt x="870644" y="4234160"/>
                </a:cubicBezTo>
                <a:cubicBezTo>
                  <a:pt x="870644" y="4249043"/>
                  <a:pt x="869404" y="4257724"/>
                  <a:pt x="866924" y="4260205"/>
                </a:cubicBezTo>
                <a:cubicBezTo>
                  <a:pt x="864443" y="4262685"/>
                  <a:pt x="860722" y="4263926"/>
                  <a:pt x="855761" y="4263926"/>
                </a:cubicBezTo>
                <a:lnTo>
                  <a:pt x="848320" y="4249043"/>
                </a:lnTo>
                <a:cubicBezTo>
                  <a:pt x="848320" y="4244082"/>
                  <a:pt x="845840" y="4241601"/>
                  <a:pt x="840879" y="4241601"/>
                </a:cubicBezTo>
                <a:cubicBezTo>
                  <a:pt x="825996" y="4241601"/>
                  <a:pt x="821035" y="4234160"/>
                  <a:pt x="825996" y="4219277"/>
                </a:cubicBezTo>
                <a:cubicBezTo>
                  <a:pt x="830956" y="4204394"/>
                  <a:pt x="838398" y="4198193"/>
                  <a:pt x="848320" y="4200674"/>
                </a:cubicBezTo>
                <a:cubicBezTo>
                  <a:pt x="858242" y="4203154"/>
                  <a:pt x="868164" y="4196953"/>
                  <a:pt x="878086" y="4182070"/>
                </a:cubicBezTo>
                <a:cubicBezTo>
                  <a:pt x="878086" y="4172148"/>
                  <a:pt x="879326" y="4160986"/>
                  <a:pt x="881806" y="4148584"/>
                </a:cubicBezTo>
                <a:cubicBezTo>
                  <a:pt x="884287" y="4136182"/>
                  <a:pt x="883047" y="4129980"/>
                  <a:pt x="878086" y="4129980"/>
                </a:cubicBezTo>
                <a:cubicBezTo>
                  <a:pt x="878086" y="4129980"/>
                  <a:pt x="880566" y="4127500"/>
                  <a:pt x="885527" y="4122539"/>
                </a:cubicBezTo>
                <a:lnTo>
                  <a:pt x="878086" y="4115097"/>
                </a:lnTo>
                <a:lnTo>
                  <a:pt x="878086" y="4122539"/>
                </a:lnTo>
                <a:cubicBezTo>
                  <a:pt x="868164" y="4117578"/>
                  <a:pt x="860722" y="4115097"/>
                  <a:pt x="855761" y="4115097"/>
                </a:cubicBezTo>
                <a:lnTo>
                  <a:pt x="848320" y="4100215"/>
                </a:lnTo>
                <a:lnTo>
                  <a:pt x="863203" y="4077890"/>
                </a:lnTo>
                <a:cubicBezTo>
                  <a:pt x="873125" y="4067968"/>
                  <a:pt x="880566" y="4065488"/>
                  <a:pt x="885527" y="4070449"/>
                </a:cubicBezTo>
                <a:lnTo>
                  <a:pt x="885527" y="4055566"/>
                </a:lnTo>
                <a:cubicBezTo>
                  <a:pt x="880566" y="4050605"/>
                  <a:pt x="885527" y="4035723"/>
                  <a:pt x="900410" y="4010918"/>
                </a:cubicBezTo>
                <a:cubicBezTo>
                  <a:pt x="905371" y="4005957"/>
                  <a:pt x="909091" y="3998516"/>
                  <a:pt x="911572" y="3988594"/>
                </a:cubicBezTo>
                <a:cubicBezTo>
                  <a:pt x="914052" y="3978671"/>
                  <a:pt x="920254" y="3966269"/>
                  <a:pt x="930175" y="3951386"/>
                </a:cubicBezTo>
                <a:cubicBezTo>
                  <a:pt x="959941" y="3886894"/>
                  <a:pt x="969863" y="3854648"/>
                  <a:pt x="959941" y="3854648"/>
                </a:cubicBezTo>
                <a:lnTo>
                  <a:pt x="952500" y="3862090"/>
                </a:lnTo>
                <a:cubicBezTo>
                  <a:pt x="957460" y="3862090"/>
                  <a:pt x="959941" y="3864570"/>
                  <a:pt x="959941" y="3869531"/>
                </a:cubicBezTo>
                <a:cubicBezTo>
                  <a:pt x="954980" y="3879453"/>
                  <a:pt x="947539" y="3881933"/>
                  <a:pt x="937617" y="3876972"/>
                </a:cubicBezTo>
                <a:lnTo>
                  <a:pt x="937617" y="3869531"/>
                </a:lnTo>
                <a:cubicBezTo>
                  <a:pt x="937617" y="3869531"/>
                  <a:pt x="940097" y="3869531"/>
                  <a:pt x="945058" y="3869531"/>
                </a:cubicBezTo>
                <a:lnTo>
                  <a:pt x="937617" y="3862090"/>
                </a:lnTo>
                <a:cubicBezTo>
                  <a:pt x="932656" y="3867050"/>
                  <a:pt x="927695" y="3869531"/>
                  <a:pt x="922734" y="3869531"/>
                </a:cubicBezTo>
                <a:lnTo>
                  <a:pt x="915292" y="3869531"/>
                </a:lnTo>
                <a:cubicBezTo>
                  <a:pt x="920254" y="3874492"/>
                  <a:pt x="920254" y="3876972"/>
                  <a:pt x="915292" y="3876972"/>
                </a:cubicBezTo>
                <a:cubicBezTo>
                  <a:pt x="910332" y="3876972"/>
                  <a:pt x="907851" y="3881933"/>
                  <a:pt x="907851" y="3891855"/>
                </a:cubicBezTo>
                <a:cubicBezTo>
                  <a:pt x="907851" y="3896816"/>
                  <a:pt x="907851" y="3899297"/>
                  <a:pt x="907851" y="3899297"/>
                </a:cubicBezTo>
                <a:cubicBezTo>
                  <a:pt x="907851" y="3899297"/>
                  <a:pt x="905371" y="3899297"/>
                  <a:pt x="900410" y="3899297"/>
                </a:cubicBezTo>
                <a:lnTo>
                  <a:pt x="892968" y="3899297"/>
                </a:lnTo>
                <a:lnTo>
                  <a:pt x="892968" y="3906738"/>
                </a:lnTo>
                <a:lnTo>
                  <a:pt x="892968" y="3914179"/>
                </a:lnTo>
                <a:cubicBezTo>
                  <a:pt x="888007" y="3914179"/>
                  <a:pt x="885527" y="3919140"/>
                  <a:pt x="885527" y="3929062"/>
                </a:cubicBezTo>
                <a:lnTo>
                  <a:pt x="878086" y="3936504"/>
                </a:lnTo>
                <a:cubicBezTo>
                  <a:pt x="873125" y="3936504"/>
                  <a:pt x="870644" y="3936504"/>
                  <a:pt x="870644" y="3936504"/>
                </a:cubicBezTo>
                <a:cubicBezTo>
                  <a:pt x="870644" y="3936504"/>
                  <a:pt x="870644" y="3934023"/>
                  <a:pt x="870644" y="3929062"/>
                </a:cubicBezTo>
                <a:lnTo>
                  <a:pt x="870644" y="3921621"/>
                </a:lnTo>
                <a:cubicBezTo>
                  <a:pt x="870644" y="3916660"/>
                  <a:pt x="865683" y="3914179"/>
                  <a:pt x="855761" y="3914179"/>
                </a:cubicBezTo>
                <a:lnTo>
                  <a:pt x="848320" y="3921621"/>
                </a:lnTo>
                <a:cubicBezTo>
                  <a:pt x="848320" y="3921621"/>
                  <a:pt x="848320" y="3922861"/>
                  <a:pt x="848320" y="3925342"/>
                </a:cubicBezTo>
                <a:cubicBezTo>
                  <a:pt x="848320" y="3927822"/>
                  <a:pt x="845840" y="3931543"/>
                  <a:pt x="840879" y="3936504"/>
                </a:cubicBezTo>
                <a:cubicBezTo>
                  <a:pt x="830956" y="3951386"/>
                  <a:pt x="830956" y="3958828"/>
                  <a:pt x="840879" y="3958828"/>
                </a:cubicBezTo>
                <a:cubicBezTo>
                  <a:pt x="850801" y="3958828"/>
                  <a:pt x="859482" y="3958828"/>
                  <a:pt x="866924" y="3958828"/>
                </a:cubicBezTo>
                <a:cubicBezTo>
                  <a:pt x="874365" y="3958828"/>
                  <a:pt x="878086" y="3960068"/>
                  <a:pt x="878086" y="3962549"/>
                </a:cubicBezTo>
                <a:cubicBezTo>
                  <a:pt x="878086" y="3965029"/>
                  <a:pt x="878086" y="3968750"/>
                  <a:pt x="878086" y="3973711"/>
                </a:cubicBezTo>
                <a:lnTo>
                  <a:pt x="870644" y="3973711"/>
                </a:lnTo>
                <a:lnTo>
                  <a:pt x="863203" y="3973711"/>
                </a:lnTo>
                <a:cubicBezTo>
                  <a:pt x="863203" y="3978671"/>
                  <a:pt x="860722" y="3981152"/>
                  <a:pt x="855761" y="3981152"/>
                </a:cubicBezTo>
                <a:cubicBezTo>
                  <a:pt x="850801" y="3981152"/>
                  <a:pt x="847080" y="3983633"/>
                  <a:pt x="844599" y="3988594"/>
                </a:cubicBezTo>
                <a:cubicBezTo>
                  <a:pt x="842119" y="3993554"/>
                  <a:pt x="838398" y="3998516"/>
                  <a:pt x="833437" y="4003476"/>
                </a:cubicBezTo>
                <a:lnTo>
                  <a:pt x="818554" y="4010918"/>
                </a:lnTo>
                <a:lnTo>
                  <a:pt x="825996" y="3996035"/>
                </a:lnTo>
                <a:cubicBezTo>
                  <a:pt x="830956" y="3996035"/>
                  <a:pt x="834677" y="3993554"/>
                  <a:pt x="837158" y="3988594"/>
                </a:cubicBezTo>
                <a:cubicBezTo>
                  <a:pt x="839638" y="3983633"/>
                  <a:pt x="840879" y="3981152"/>
                  <a:pt x="840879" y="3981152"/>
                </a:cubicBezTo>
                <a:lnTo>
                  <a:pt x="848320" y="3966269"/>
                </a:lnTo>
                <a:lnTo>
                  <a:pt x="833437" y="3973711"/>
                </a:lnTo>
                <a:lnTo>
                  <a:pt x="825996" y="3988594"/>
                </a:lnTo>
                <a:lnTo>
                  <a:pt x="811113" y="4010918"/>
                </a:lnTo>
                <a:lnTo>
                  <a:pt x="796230" y="4010918"/>
                </a:lnTo>
                <a:cubicBezTo>
                  <a:pt x="796230" y="4005957"/>
                  <a:pt x="796230" y="4002236"/>
                  <a:pt x="796230" y="3999756"/>
                </a:cubicBezTo>
                <a:cubicBezTo>
                  <a:pt x="796230" y="3997275"/>
                  <a:pt x="798711" y="3997275"/>
                  <a:pt x="803672" y="3999756"/>
                </a:cubicBezTo>
                <a:cubicBezTo>
                  <a:pt x="808632" y="4002236"/>
                  <a:pt x="809873" y="4000996"/>
                  <a:pt x="807392" y="3996035"/>
                </a:cubicBezTo>
                <a:cubicBezTo>
                  <a:pt x="804912" y="3991074"/>
                  <a:pt x="808632" y="3986113"/>
                  <a:pt x="818554" y="3981152"/>
                </a:cubicBezTo>
                <a:cubicBezTo>
                  <a:pt x="823515" y="3976191"/>
                  <a:pt x="825996" y="3973711"/>
                  <a:pt x="825996" y="3973711"/>
                </a:cubicBezTo>
                <a:cubicBezTo>
                  <a:pt x="825996" y="3973711"/>
                  <a:pt x="825996" y="3971230"/>
                  <a:pt x="825996" y="3966269"/>
                </a:cubicBezTo>
                <a:cubicBezTo>
                  <a:pt x="825996" y="3966269"/>
                  <a:pt x="827236" y="3965029"/>
                  <a:pt x="829716" y="3962549"/>
                </a:cubicBezTo>
                <a:cubicBezTo>
                  <a:pt x="832197" y="3960068"/>
                  <a:pt x="832197" y="3958828"/>
                  <a:pt x="829716" y="3958828"/>
                </a:cubicBezTo>
                <a:cubicBezTo>
                  <a:pt x="827236" y="3958828"/>
                  <a:pt x="825996" y="3961309"/>
                  <a:pt x="825996" y="3966269"/>
                </a:cubicBezTo>
                <a:cubicBezTo>
                  <a:pt x="821035" y="3961309"/>
                  <a:pt x="817314" y="3961309"/>
                  <a:pt x="814834" y="3966269"/>
                </a:cubicBezTo>
                <a:cubicBezTo>
                  <a:pt x="812353" y="3971230"/>
                  <a:pt x="809873" y="3973711"/>
                  <a:pt x="807392" y="3973711"/>
                </a:cubicBezTo>
                <a:cubicBezTo>
                  <a:pt x="804912" y="3973711"/>
                  <a:pt x="803672" y="3976191"/>
                  <a:pt x="803672" y="3981152"/>
                </a:cubicBezTo>
                <a:cubicBezTo>
                  <a:pt x="803672" y="3986113"/>
                  <a:pt x="803672" y="3988594"/>
                  <a:pt x="803672" y="3988594"/>
                </a:cubicBezTo>
                <a:lnTo>
                  <a:pt x="781347" y="3996035"/>
                </a:lnTo>
                <a:cubicBezTo>
                  <a:pt x="781347" y="3996035"/>
                  <a:pt x="781347" y="3993554"/>
                  <a:pt x="781347" y="3988594"/>
                </a:cubicBezTo>
                <a:lnTo>
                  <a:pt x="796230" y="3981152"/>
                </a:lnTo>
                <a:cubicBezTo>
                  <a:pt x="801191" y="3971230"/>
                  <a:pt x="801191" y="3966269"/>
                  <a:pt x="796230" y="3966269"/>
                </a:cubicBezTo>
                <a:lnTo>
                  <a:pt x="803672" y="3951386"/>
                </a:lnTo>
                <a:lnTo>
                  <a:pt x="811113" y="3936504"/>
                </a:lnTo>
                <a:cubicBezTo>
                  <a:pt x="796230" y="3946426"/>
                  <a:pt x="786308" y="3958828"/>
                  <a:pt x="781347" y="3973711"/>
                </a:cubicBezTo>
                <a:lnTo>
                  <a:pt x="773906" y="3981152"/>
                </a:lnTo>
                <a:lnTo>
                  <a:pt x="766465" y="3988594"/>
                </a:lnTo>
                <a:cubicBezTo>
                  <a:pt x="766465" y="3993554"/>
                  <a:pt x="762744" y="3997275"/>
                  <a:pt x="755302" y="3999756"/>
                </a:cubicBezTo>
                <a:cubicBezTo>
                  <a:pt x="747861" y="4002236"/>
                  <a:pt x="741660" y="4007197"/>
                  <a:pt x="736699" y="4014638"/>
                </a:cubicBezTo>
                <a:cubicBezTo>
                  <a:pt x="731738" y="4022080"/>
                  <a:pt x="726777" y="4024560"/>
                  <a:pt x="721816" y="4022080"/>
                </a:cubicBezTo>
                <a:cubicBezTo>
                  <a:pt x="716855" y="4019599"/>
                  <a:pt x="711894" y="4020840"/>
                  <a:pt x="706933" y="4025801"/>
                </a:cubicBezTo>
                <a:cubicBezTo>
                  <a:pt x="701972" y="4030761"/>
                  <a:pt x="699492" y="4035723"/>
                  <a:pt x="699492" y="4040683"/>
                </a:cubicBezTo>
                <a:lnTo>
                  <a:pt x="692050" y="4040683"/>
                </a:lnTo>
                <a:lnTo>
                  <a:pt x="692050" y="4048125"/>
                </a:lnTo>
                <a:lnTo>
                  <a:pt x="677168" y="4048125"/>
                </a:lnTo>
                <a:cubicBezTo>
                  <a:pt x="677168" y="4048125"/>
                  <a:pt x="675927" y="4049365"/>
                  <a:pt x="673447" y="4051845"/>
                </a:cubicBezTo>
                <a:cubicBezTo>
                  <a:pt x="670966" y="4054326"/>
                  <a:pt x="669726" y="4058047"/>
                  <a:pt x="669726" y="4063008"/>
                </a:cubicBezTo>
                <a:lnTo>
                  <a:pt x="654843" y="4077890"/>
                </a:lnTo>
                <a:cubicBezTo>
                  <a:pt x="654843" y="4077890"/>
                  <a:pt x="652363" y="4077890"/>
                  <a:pt x="647402" y="4077890"/>
                </a:cubicBezTo>
                <a:cubicBezTo>
                  <a:pt x="647402" y="4072930"/>
                  <a:pt x="644922" y="4070449"/>
                  <a:pt x="639961" y="4070449"/>
                </a:cubicBezTo>
                <a:cubicBezTo>
                  <a:pt x="635000" y="4060527"/>
                  <a:pt x="627558" y="4065488"/>
                  <a:pt x="617636" y="4085332"/>
                </a:cubicBezTo>
                <a:cubicBezTo>
                  <a:pt x="612675" y="4095254"/>
                  <a:pt x="610195" y="4100215"/>
                  <a:pt x="610195" y="4100215"/>
                </a:cubicBezTo>
                <a:cubicBezTo>
                  <a:pt x="605234" y="4100215"/>
                  <a:pt x="599033" y="4103935"/>
                  <a:pt x="591591" y="4111377"/>
                </a:cubicBezTo>
                <a:cubicBezTo>
                  <a:pt x="584150" y="4118818"/>
                  <a:pt x="577949" y="4125019"/>
                  <a:pt x="572988" y="4129980"/>
                </a:cubicBezTo>
                <a:cubicBezTo>
                  <a:pt x="572988" y="4134941"/>
                  <a:pt x="571748" y="4139902"/>
                  <a:pt x="569267" y="4144863"/>
                </a:cubicBezTo>
                <a:cubicBezTo>
                  <a:pt x="566787" y="4149824"/>
                  <a:pt x="565547" y="4152304"/>
                  <a:pt x="565547" y="4152304"/>
                </a:cubicBezTo>
                <a:cubicBezTo>
                  <a:pt x="560586" y="4152304"/>
                  <a:pt x="558105" y="4154785"/>
                  <a:pt x="558105" y="4159746"/>
                </a:cubicBezTo>
                <a:cubicBezTo>
                  <a:pt x="558105" y="4159746"/>
                  <a:pt x="555625" y="4162227"/>
                  <a:pt x="550664" y="4167187"/>
                </a:cubicBezTo>
                <a:lnTo>
                  <a:pt x="543222" y="4174629"/>
                </a:lnTo>
                <a:cubicBezTo>
                  <a:pt x="543222" y="4174629"/>
                  <a:pt x="543222" y="4175869"/>
                  <a:pt x="543222" y="4178349"/>
                </a:cubicBezTo>
                <a:cubicBezTo>
                  <a:pt x="543222" y="4180830"/>
                  <a:pt x="540742" y="4182070"/>
                  <a:pt x="535781" y="4182070"/>
                </a:cubicBezTo>
                <a:lnTo>
                  <a:pt x="528339" y="4196953"/>
                </a:lnTo>
                <a:cubicBezTo>
                  <a:pt x="528339" y="4201914"/>
                  <a:pt x="528339" y="4204394"/>
                  <a:pt x="528339" y="4204394"/>
                </a:cubicBezTo>
                <a:cubicBezTo>
                  <a:pt x="523379" y="4204394"/>
                  <a:pt x="520898" y="4201914"/>
                  <a:pt x="520898" y="4196953"/>
                </a:cubicBezTo>
                <a:lnTo>
                  <a:pt x="513457" y="4196953"/>
                </a:lnTo>
                <a:cubicBezTo>
                  <a:pt x="513457" y="4201914"/>
                  <a:pt x="510976" y="4204394"/>
                  <a:pt x="506015" y="4204394"/>
                </a:cubicBezTo>
                <a:lnTo>
                  <a:pt x="513457" y="4174629"/>
                </a:lnTo>
                <a:cubicBezTo>
                  <a:pt x="518418" y="4169668"/>
                  <a:pt x="523379" y="4159746"/>
                  <a:pt x="528339" y="4144863"/>
                </a:cubicBezTo>
                <a:cubicBezTo>
                  <a:pt x="533300" y="4134941"/>
                  <a:pt x="538262" y="4126260"/>
                  <a:pt x="543222" y="4118818"/>
                </a:cubicBezTo>
                <a:cubicBezTo>
                  <a:pt x="548183" y="4111377"/>
                  <a:pt x="553144" y="4105175"/>
                  <a:pt x="558105" y="4100215"/>
                </a:cubicBezTo>
                <a:cubicBezTo>
                  <a:pt x="577949" y="4080371"/>
                  <a:pt x="585390" y="4063008"/>
                  <a:pt x="580429" y="4048125"/>
                </a:cubicBezTo>
                <a:cubicBezTo>
                  <a:pt x="580429" y="4043164"/>
                  <a:pt x="580429" y="4040683"/>
                  <a:pt x="580429" y="4040683"/>
                </a:cubicBezTo>
                <a:cubicBezTo>
                  <a:pt x="580429" y="4040683"/>
                  <a:pt x="582910" y="4040683"/>
                  <a:pt x="587871" y="4040683"/>
                </a:cubicBezTo>
                <a:cubicBezTo>
                  <a:pt x="592832" y="4040683"/>
                  <a:pt x="596552" y="4036963"/>
                  <a:pt x="599033" y="4029521"/>
                </a:cubicBezTo>
                <a:cubicBezTo>
                  <a:pt x="601513" y="4022080"/>
                  <a:pt x="602754" y="4015878"/>
                  <a:pt x="602754" y="4010918"/>
                </a:cubicBezTo>
                <a:lnTo>
                  <a:pt x="602754" y="3996035"/>
                </a:lnTo>
                <a:lnTo>
                  <a:pt x="595312" y="4010918"/>
                </a:lnTo>
                <a:lnTo>
                  <a:pt x="587871" y="4010918"/>
                </a:lnTo>
                <a:lnTo>
                  <a:pt x="580429" y="4010918"/>
                </a:lnTo>
                <a:cubicBezTo>
                  <a:pt x="575468" y="4015878"/>
                  <a:pt x="568027" y="4020840"/>
                  <a:pt x="558105" y="4025801"/>
                </a:cubicBezTo>
                <a:cubicBezTo>
                  <a:pt x="558105" y="4030761"/>
                  <a:pt x="556865" y="4034482"/>
                  <a:pt x="554384" y="4036963"/>
                </a:cubicBezTo>
                <a:cubicBezTo>
                  <a:pt x="551904" y="4039443"/>
                  <a:pt x="550664" y="4043164"/>
                  <a:pt x="550664" y="4048125"/>
                </a:cubicBezTo>
                <a:lnTo>
                  <a:pt x="543222" y="4055566"/>
                </a:lnTo>
                <a:lnTo>
                  <a:pt x="535781" y="4055566"/>
                </a:lnTo>
                <a:lnTo>
                  <a:pt x="528339" y="4055566"/>
                </a:lnTo>
                <a:lnTo>
                  <a:pt x="550664" y="4018359"/>
                </a:lnTo>
                <a:cubicBezTo>
                  <a:pt x="555625" y="4018359"/>
                  <a:pt x="556865" y="4015878"/>
                  <a:pt x="554384" y="4010918"/>
                </a:cubicBezTo>
                <a:cubicBezTo>
                  <a:pt x="551904" y="4005957"/>
                  <a:pt x="554384" y="4002236"/>
                  <a:pt x="561826" y="3999756"/>
                </a:cubicBezTo>
                <a:cubicBezTo>
                  <a:pt x="569267" y="3997275"/>
                  <a:pt x="575468" y="3993554"/>
                  <a:pt x="580429" y="3988594"/>
                </a:cubicBezTo>
                <a:lnTo>
                  <a:pt x="580429" y="3981152"/>
                </a:lnTo>
                <a:lnTo>
                  <a:pt x="572988" y="3981152"/>
                </a:lnTo>
                <a:lnTo>
                  <a:pt x="565547" y="3988594"/>
                </a:lnTo>
                <a:lnTo>
                  <a:pt x="565547" y="3973711"/>
                </a:lnTo>
                <a:cubicBezTo>
                  <a:pt x="570507" y="3968750"/>
                  <a:pt x="574228" y="3963789"/>
                  <a:pt x="576709" y="3958828"/>
                </a:cubicBezTo>
                <a:cubicBezTo>
                  <a:pt x="579189" y="3953867"/>
                  <a:pt x="580429" y="3951386"/>
                  <a:pt x="580429" y="3951386"/>
                </a:cubicBezTo>
                <a:cubicBezTo>
                  <a:pt x="580429" y="3946426"/>
                  <a:pt x="584150" y="3937744"/>
                  <a:pt x="591591" y="3925342"/>
                </a:cubicBezTo>
                <a:cubicBezTo>
                  <a:pt x="599033" y="3912939"/>
                  <a:pt x="602754" y="3904257"/>
                  <a:pt x="602754" y="3899297"/>
                </a:cubicBezTo>
                <a:cubicBezTo>
                  <a:pt x="602754" y="3899297"/>
                  <a:pt x="605234" y="3896816"/>
                  <a:pt x="610195" y="3891855"/>
                </a:cubicBezTo>
                <a:cubicBezTo>
                  <a:pt x="610195" y="3891855"/>
                  <a:pt x="616396" y="3881933"/>
                  <a:pt x="628798" y="3862090"/>
                </a:cubicBezTo>
                <a:cubicBezTo>
                  <a:pt x="641201" y="3842246"/>
                  <a:pt x="647402" y="3829843"/>
                  <a:pt x="647402" y="3824883"/>
                </a:cubicBezTo>
                <a:cubicBezTo>
                  <a:pt x="652363" y="3824883"/>
                  <a:pt x="658564" y="3819922"/>
                  <a:pt x="666006" y="3810000"/>
                </a:cubicBezTo>
                <a:cubicBezTo>
                  <a:pt x="673447" y="3800078"/>
                  <a:pt x="682129" y="3790156"/>
                  <a:pt x="692050" y="3780234"/>
                </a:cubicBezTo>
                <a:lnTo>
                  <a:pt x="706933" y="3743027"/>
                </a:lnTo>
                <a:cubicBezTo>
                  <a:pt x="716855" y="3733105"/>
                  <a:pt x="724297" y="3725664"/>
                  <a:pt x="729258" y="3720703"/>
                </a:cubicBezTo>
                <a:cubicBezTo>
                  <a:pt x="734218" y="3715742"/>
                  <a:pt x="736699" y="3713261"/>
                  <a:pt x="736699" y="3713261"/>
                </a:cubicBezTo>
                <a:cubicBezTo>
                  <a:pt x="736699" y="3708301"/>
                  <a:pt x="739179" y="3703339"/>
                  <a:pt x="744140" y="3698379"/>
                </a:cubicBezTo>
                <a:lnTo>
                  <a:pt x="773906" y="3646289"/>
                </a:lnTo>
                <a:cubicBezTo>
                  <a:pt x="773906" y="3641328"/>
                  <a:pt x="775146" y="3637607"/>
                  <a:pt x="777627" y="3635127"/>
                </a:cubicBezTo>
                <a:cubicBezTo>
                  <a:pt x="780107" y="3632646"/>
                  <a:pt x="783828" y="3631406"/>
                  <a:pt x="788789" y="3631406"/>
                </a:cubicBezTo>
                <a:cubicBezTo>
                  <a:pt x="793750" y="3631406"/>
                  <a:pt x="793750" y="3628925"/>
                  <a:pt x="788789" y="3623965"/>
                </a:cubicBezTo>
                <a:cubicBezTo>
                  <a:pt x="788789" y="3623965"/>
                  <a:pt x="791269" y="3623965"/>
                  <a:pt x="796230" y="3623965"/>
                </a:cubicBezTo>
                <a:cubicBezTo>
                  <a:pt x="801191" y="3623965"/>
                  <a:pt x="803672" y="3619004"/>
                  <a:pt x="803672" y="3609082"/>
                </a:cubicBezTo>
                <a:lnTo>
                  <a:pt x="811113" y="3594199"/>
                </a:lnTo>
                <a:lnTo>
                  <a:pt x="803672" y="3594199"/>
                </a:lnTo>
                <a:lnTo>
                  <a:pt x="781347" y="3594199"/>
                </a:lnTo>
                <a:lnTo>
                  <a:pt x="796230" y="3586758"/>
                </a:lnTo>
                <a:lnTo>
                  <a:pt x="796230" y="3579316"/>
                </a:lnTo>
                <a:cubicBezTo>
                  <a:pt x="801191" y="3574355"/>
                  <a:pt x="802431" y="3568154"/>
                  <a:pt x="799951" y="3560713"/>
                </a:cubicBezTo>
                <a:cubicBezTo>
                  <a:pt x="797470" y="3553271"/>
                  <a:pt x="797470" y="3545830"/>
                  <a:pt x="799951" y="3538388"/>
                </a:cubicBezTo>
                <a:cubicBezTo>
                  <a:pt x="801191" y="3534668"/>
                  <a:pt x="801811" y="3531257"/>
                  <a:pt x="801811" y="3528156"/>
                </a:cubicBezTo>
                <a:lnTo>
                  <a:pt x="801605" y="3527226"/>
                </a:lnTo>
                <a:lnTo>
                  <a:pt x="799951" y="3519785"/>
                </a:lnTo>
                <a:cubicBezTo>
                  <a:pt x="797470" y="3514824"/>
                  <a:pt x="793750" y="3512344"/>
                  <a:pt x="788789" y="3512344"/>
                </a:cubicBezTo>
                <a:lnTo>
                  <a:pt x="788789" y="3490019"/>
                </a:lnTo>
                <a:lnTo>
                  <a:pt x="796230" y="3497461"/>
                </a:lnTo>
                <a:cubicBezTo>
                  <a:pt x="801191" y="3497461"/>
                  <a:pt x="804912" y="3493740"/>
                  <a:pt x="807392" y="3486299"/>
                </a:cubicBezTo>
                <a:cubicBezTo>
                  <a:pt x="809873" y="3478857"/>
                  <a:pt x="811113" y="3475136"/>
                  <a:pt x="811113" y="3475136"/>
                </a:cubicBezTo>
                <a:lnTo>
                  <a:pt x="803672" y="3482578"/>
                </a:lnTo>
                <a:lnTo>
                  <a:pt x="788789" y="3490019"/>
                </a:lnTo>
                <a:lnTo>
                  <a:pt x="788789" y="3482578"/>
                </a:lnTo>
                <a:lnTo>
                  <a:pt x="781347" y="3467695"/>
                </a:lnTo>
                <a:cubicBezTo>
                  <a:pt x="781347" y="3462734"/>
                  <a:pt x="783828" y="3460254"/>
                  <a:pt x="788789" y="3460254"/>
                </a:cubicBezTo>
                <a:cubicBezTo>
                  <a:pt x="793750" y="3465214"/>
                  <a:pt x="797470" y="3465214"/>
                  <a:pt x="799951" y="3460254"/>
                </a:cubicBezTo>
                <a:cubicBezTo>
                  <a:pt x="802431" y="3455293"/>
                  <a:pt x="803672" y="3455293"/>
                  <a:pt x="803672" y="3460254"/>
                </a:cubicBezTo>
                <a:lnTo>
                  <a:pt x="811113" y="3445371"/>
                </a:lnTo>
                <a:cubicBezTo>
                  <a:pt x="811113" y="3435449"/>
                  <a:pt x="809873" y="3429248"/>
                  <a:pt x="807392" y="3426767"/>
                </a:cubicBezTo>
                <a:cubicBezTo>
                  <a:pt x="804912" y="3424287"/>
                  <a:pt x="803672" y="3423047"/>
                  <a:pt x="803672" y="3423047"/>
                </a:cubicBezTo>
                <a:lnTo>
                  <a:pt x="788789" y="3445371"/>
                </a:lnTo>
                <a:cubicBezTo>
                  <a:pt x="783828" y="3445371"/>
                  <a:pt x="778867" y="3447852"/>
                  <a:pt x="773906" y="3452812"/>
                </a:cubicBezTo>
                <a:lnTo>
                  <a:pt x="759023" y="3437929"/>
                </a:lnTo>
                <a:lnTo>
                  <a:pt x="766465" y="3423047"/>
                </a:lnTo>
                <a:lnTo>
                  <a:pt x="751582" y="3423047"/>
                </a:lnTo>
                <a:cubicBezTo>
                  <a:pt x="746621" y="3423047"/>
                  <a:pt x="741660" y="3425527"/>
                  <a:pt x="736699" y="3430488"/>
                </a:cubicBezTo>
                <a:cubicBezTo>
                  <a:pt x="726777" y="3440410"/>
                  <a:pt x="721816" y="3440410"/>
                  <a:pt x="721816" y="3430488"/>
                </a:cubicBezTo>
                <a:cubicBezTo>
                  <a:pt x="716855" y="3425527"/>
                  <a:pt x="708174" y="3423047"/>
                  <a:pt x="695771" y="3423047"/>
                </a:cubicBezTo>
                <a:cubicBezTo>
                  <a:pt x="683369" y="3423047"/>
                  <a:pt x="667246" y="3425527"/>
                  <a:pt x="647402" y="3430488"/>
                </a:cubicBezTo>
                <a:cubicBezTo>
                  <a:pt x="607714" y="3440410"/>
                  <a:pt x="572988" y="3442890"/>
                  <a:pt x="543222" y="3437929"/>
                </a:cubicBezTo>
                <a:cubicBezTo>
                  <a:pt x="523379" y="3432969"/>
                  <a:pt x="510976" y="3430488"/>
                  <a:pt x="506015" y="3430488"/>
                </a:cubicBezTo>
                <a:cubicBezTo>
                  <a:pt x="501054" y="3430488"/>
                  <a:pt x="494853" y="3435449"/>
                  <a:pt x="487412" y="3445371"/>
                </a:cubicBezTo>
                <a:cubicBezTo>
                  <a:pt x="479970" y="3455293"/>
                  <a:pt x="473769" y="3460254"/>
                  <a:pt x="468808" y="3460254"/>
                </a:cubicBezTo>
                <a:cubicBezTo>
                  <a:pt x="463847" y="3460254"/>
                  <a:pt x="461367" y="3460254"/>
                  <a:pt x="461367" y="3460254"/>
                </a:cubicBezTo>
                <a:cubicBezTo>
                  <a:pt x="461367" y="3460254"/>
                  <a:pt x="458886" y="3459014"/>
                  <a:pt x="453925" y="3456533"/>
                </a:cubicBezTo>
                <a:cubicBezTo>
                  <a:pt x="448964" y="3454052"/>
                  <a:pt x="446484" y="3452812"/>
                  <a:pt x="446484" y="3452812"/>
                </a:cubicBezTo>
                <a:cubicBezTo>
                  <a:pt x="436562" y="3452812"/>
                  <a:pt x="429121" y="3447852"/>
                  <a:pt x="424160" y="3437929"/>
                </a:cubicBezTo>
                <a:cubicBezTo>
                  <a:pt x="419199" y="3428007"/>
                  <a:pt x="411757" y="3418086"/>
                  <a:pt x="401836" y="3408164"/>
                </a:cubicBezTo>
                <a:cubicBezTo>
                  <a:pt x="396875" y="3403203"/>
                  <a:pt x="393154" y="3395762"/>
                  <a:pt x="390673" y="3385840"/>
                </a:cubicBezTo>
                <a:cubicBezTo>
                  <a:pt x="388193" y="3375918"/>
                  <a:pt x="384472" y="3361035"/>
                  <a:pt x="379511" y="3341191"/>
                </a:cubicBezTo>
                <a:lnTo>
                  <a:pt x="372070" y="3341191"/>
                </a:lnTo>
                <a:lnTo>
                  <a:pt x="357187" y="3326308"/>
                </a:lnTo>
                <a:cubicBezTo>
                  <a:pt x="362148" y="3316386"/>
                  <a:pt x="363388" y="3310186"/>
                  <a:pt x="360908" y="3307705"/>
                </a:cubicBezTo>
                <a:cubicBezTo>
                  <a:pt x="358427" y="3305224"/>
                  <a:pt x="357187" y="3303984"/>
                  <a:pt x="357187" y="3303984"/>
                </a:cubicBezTo>
                <a:cubicBezTo>
                  <a:pt x="352226" y="3299023"/>
                  <a:pt x="347265" y="3296543"/>
                  <a:pt x="342304" y="3296543"/>
                </a:cubicBezTo>
                <a:cubicBezTo>
                  <a:pt x="337343" y="3296543"/>
                  <a:pt x="334863" y="3296543"/>
                  <a:pt x="334863" y="3296543"/>
                </a:cubicBezTo>
                <a:lnTo>
                  <a:pt x="319980" y="3303984"/>
                </a:lnTo>
                <a:cubicBezTo>
                  <a:pt x="319980" y="3308945"/>
                  <a:pt x="317500" y="3311426"/>
                  <a:pt x="312539" y="3311426"/>
                </a:cubicBezTo>
                <a:cubicBezTo>
                  <a:pt x="302617" y="3311426"/>
                  <a:pt x="295175" y="3316386"/>
                  <a:pt x="290214" y="3326308"/>
                </a:cubicBezTo>
                <a:cubicBezTo>
                  <a:pt x="290214" y="3331269"/>
                  <a:pt x="292695" y="3333750"/>
                  <a:pt x="297656" y="3333750"/>
                </a:cubicBezTo>
                <a:cubicBezTo>
                  <a:pt x="302617" y="3333750"/>
                  <a:pt x="305097" y="3333750"/>
                  <a:pt x="305097" y="3333750"/>
                </a:cubicBezTo>
                <a:cubicBezTo>
                  <a:pt x="305097" y="3333750"/>
                  <a:pt x="305097" y="3336230"/>
                  <a:pt x="305097" y="3341191"/>
                </a:cubicBezTo>
                <a:lnTo>
                  <a:pt x="275332" y="3356074"/>
                </a:lnTo>
                <a:cubicBezTo>
                  <a:pt x="270371" y="3356074"/>
                  <a:pt x="270371" y="3351113"/>
                  <a:pt x="275332" y="3341191"/>
                </a:cubicBezTo>
                <a:lnTo>
                  <a:pt x="282773" y="3341191"/>
                </a:lnTo>
                <a:cubicBezTo>
                  <a:pt x="287734" y="3336230"/>
                  <a:pt x="288974" y="3328790"/>
                  <a:pt x="286494" y="3318867"/>
                </a:cubicBezTo>
                <a:cubicBezTo>
                  <a:pt x="284013" y="3308945"/>
                  <a:pt x="285253" y="3303984"/>
                  <a:pt x="290214" y="3303984"/>
                </a:cubicBezTo>
                <a:cubicBezTo>
                  <a:pt x="295175" y="3303984"/>
                  <a:pt x="296416" y="3301504"/>
                  <a:pt x="293935" y="3296543"/>
                </a:cubicBezTo>
                <a:cubicBezTo>
                  <a:pt x="291455" y="3291583"/>
                  <a:pt x="287734" y="3289101"/>
                  <a:pt x="282773" y="3289101"/>
                </a:cubicBezTo>
                <a:cubicBezTo>
                  <a:pt x="277812" y="3289101"/>
                  <a:pt x="275332" y="3287861"/>
                  <a:pt x="275332" y="3285381"/>
                </a:cubicBezTo>
                <a:cubicBezTo>
                  <a:pt x="275332" y="3282901"/>
                  <a:pt x="277812" y="3281660"/>
                  <a:pt x="282773" y="3281660"/>
                </a:cubicBezTo>
                <a:lnTo>
                  <a:pt x="282773" y="3274219"/>
                </a:lnTo>
                <a:cubicBezTo>
                  <a:pt x="277812" y="3269258"/>
                  <a:pt x="272851" y="3269258"/>
                  <a:pt x="267890" y="3274219"/>
                </a:cubicBezTo>
                <a:lnTo>
                  <a:pt x="275332" y="3244453"/>
                </a:lnTo>
                <a:lnTo>
                  <a:pt x="267890" y="3244453"/>
                </a:lnTo>
                <a:lnTo>
                  <a:pt x="267890" y="3229570"/>
                </a:lnTo>
                <a:cubicBezTo>
                  <a:pt x="267890" y="3219648"/>
                  <a:pt x="270371" y="3217169"/>
                  <a:pt x="275332" y="3222129"/>
                </a:cubicBezTo>
                <a:lnTo>
                  <a:pt x="290214" y="3192363"/>
                </a:lnTo>
                <a:cubicBezTo>
                  <a:pt x="290214" y="3187402"/>
                  <a:pt x="291455" y="3184922"/>
                  <a:pt x="293935" y="3184922"/>
                </a:cubicBezTo>
                <a:cubicBezTo>
                  <a:pt x="296416" y="3184922"/>
                  <a:pt x="298896" y="3178720"/>
                  <a:pt x="301376" y="3166318"/>
                </a:cubicBezTo>
                <a:cubicBezTo>
                  <a:pt x="303857" y="3153916"/>
                  <a:pt x="307578" y="3145234"/>
                  <a:pt x="312539" y="3140274"/>
                </a:cubicBezTo>
                <a:cubicBezTo>
                  <a:pt x="317500" y="3135312"/>
                  <a:pt x="317500" y="3132832"/>
                  <a:pt x="312539" y="3132832"/>
                </a:cubicBezTo>
                <a:lnTo>
                  <a:pt x="297656" y="3132832"/>
                </a:lnTo>
                <a:cubicBezTo>
                  <a:pt x="297656" y="3137793"/>
                  <a:pt x="295175" y="3142754"/>
                  <a:pt x="290214" y="3147715"/>
                </a:cubicBezTo>
                <a:cubicBezTo>
                  <a:pt x="285253" y="3152675"/>
                  <a:pt x="282773" y="3155156"/>
                  <a:pt x="282773" y="3155156"/>
                </a:cubicBezTo>
                <a:cubicBezTo>
                  <a:pt x="292695" y="3165078"/>
                  <a:pt x="292695" y="3177481"/>
                  <a:pt x="282773" y="3192363"/>
                </a:cubicBezTo>
                <a:cubicBezTo>
                  <a:pt x="277812" y="3192363"/>
                  <a:pt x="275332" y="3194844"/>
                  <a:pt x="275332" y="3199804"/>
                </a:cubicBezTo>
                <a:cubicBezTo>
                  <a:pt x="275332" y="3204765"/>
                  <a:pt x="274091" y="3207246"/>
                  <a:pt x="271611" y="3207246"/>
                </a:cubicBezTo>
                <a:cubicBezTo>
                  <a:pt x="269130" y="3207246"/>
                  <a:pt x="265410" y="3209727"/>
                  <a:pt x="260449" y="3214687"/>
                </a:cubicBezTo>
                <a:cubicBezTo>
                  <a:pt x="255488" y="3214687"/>
                  <a:pt x="250527" y="3214687"/>
                  <a:pt x="245566" y="3214687"/>
                </a:cubicBezTo>
                <a:lnTo>
                  <a:pt x="253007" y="3184922"/>
                </a:lnTo>
                <a:cubicBezTo>
                  <a:pt x="257968" y="3184922"/>
                  <a:pt x="260449" y="3183682"/>
                  <a:pt x="260449" y="3181201"/>
                </a:cubicBezTo>
                <a:cubicBezTo>
                  <a:pt x="260449" y="3178720"/>
                  <a:pt x="260449" y="3175000"/>
                  <a:pt x="260449" y="3170039"/>
                </a:cubicBezTo>
                <a:lnTo>
                  <a:pt x="253007" y="3155156"/>
                </a:lnTo>
                <a:lnTo>
                  <a:pt x="260449" y="3140274"/>
                </a:lnTo>
                <a:cubicBezTo>
                  <a:pt x="265410" y="3135312"/>
                  <a:pt x="267890" y="3130351"/>
                  <a:pt x="267890" y="3125390"/>
                </a:cubicBezTo>
                <a:cubicBezTo>
                  <a:pt x="267890" y="3120430"/>
                  <a:pt x="270371" y="3117949"/>
                  <a:pt x="275332" y="3117949"/>
                </a:cubicBezTo>
                <a:lnTo>
                  <a:pt x="275332" y="3103067"/>
                </a:lnTo>
                <a:cubicBezTo>
                  <a:pt x="275332" y="3103067"/>
                  <a:pt x="274091" y="3104306"/>
                  <a:pt x="271611" y="3106787"/>
                </a:cubicBezTo>
                <a:cubicBezTo>
                  <a:pt x="269130" y="3109268"/>
                  <a:pt x="267890" y="3110508"/>
                  <a:pt x="267890" y="3110508"/>
                </a:cubicBezTo>
                <a:cubicBezTo>
                  <a:pt x="257968" y="3110508"/>
                  <a:pt x="253007" y="3110508"/>
                  <a:pt x="253007" y="3110508"/>
                </a:cubicBezTo>
                <a:lnTo>
                  <a:pt x="245566" y="3095625"/>
                </a:lnTo>
                <a:lnTo>
                  <a:pt x="238125" y="3103067"/>
                </a:lnTo>
                <a:cubicBezTo>
                  <a:pt x="233164" y="3108027"/>
                  <a:pt x="230683" y="3112988"/>
                  <a:pt x="230683" y="3117949"/>
                </a:cubicBezTo>
                <a:cubicBezTo>
                  <a:pt x="230683" y="3117949"/>
                  <a:pt x="229443" y="3119189"/>
                  <a:pt x="226962" y="3121670"/>
                </a:cubicBezTo>
                <a:cubicBezTo>
                  <a:pt x="224482" y="3124150"/>
                  <a:pt x="223242" y="3125390"/>
                  <a:pt x="223242" y="3125390"/>
                </a:cubicBezTo>
                <a:cubicBezTo>
                  <a:pt x="213320" y="3135312"/>
                  <a:pt x="215800" y="3142754"/>
                  <a:pt x="230683" y="3147715"/>
                </a:cubicBezTo>
                <a:cubicBezTo>
                  <a:pt x="235644" y="3147715"/>
                  <a:pt x="238125" y="3150195"/>
                  <a:pt x="238125" y="3155156"/>
                </a:cubicBezTo>
                <a:lnTo>
                  <a:pt x="208359" y="3199804"/>
                </a:lnTo>
                <a:cubicBezTo>
                  <a:pt x="203398" y="3199804"/>
                  <a:pt x="202158" y="3183682"/>
                  <a:pt x="204638" y="3151435"/>
                </a:cubicBezTo>
                <a:cubicBezTo>
                  <a:pt x="207119" y="3119189"/>
                  <a:pt x="210839" y="3095625"/>
                  <a:pt x="215800" y="3080742"/>
                </a:cubicBezTo>
                <a:cubicBezTo>
                  <a:pt x="220761" y="3075781"/>
                  <a:pt x="223242" y="3070820"/>
                  <a:pt x="223242" y="3065860"/>
                </a:cubicBezTo>
                <a:cubicBezTo>
                  <a:pt x="223242" y="3060898"/>
                  <a:pt x="224482" y="3057178"/>
                  <a:pt x="226962" y="3054697"/>
                </a:cubicBezTo>
                <a:cubicBezTo>
                  <a:pt x="229443" y="3052217"/>
                  <a:pt x="229443" y="3049736"/>
                  <a:pt x="226962" y="3047256"/>
                </a:cubicBezTo>
                <a:cubicBezTo>
                  <a:pt x="224482" y="3044776"/>
                  <a:pt x="224482" y="3039814"/>
                  <a:pt x="226962" y="3032373"/>
                </a:cubicBezTo>
                <a:cubicBezTo>
                  <a:pt x="229443" y="3024931"/>
                  <a:pt x="233164" y="3021211"/>
                  <a:pt x="238125" y="3021211"/>
                </a:cubicBezTo>
                <a:cubicBezTo>
                  <a:pt x="243085" y="3021211"/>
                  <a:pt x="243085" y="3031133"/>
                  <a:pt x="238125" y="3050976"/>
                </a:cubicBezTo>
                <a:lnTo>
                  <a:pt x="245566" y="3065860"/>
                </a:lnTo>
                <a:cubicBezTo>
                  <a:pt x="255488" y="3065860"/>
                  <a:pt x="262929" y="3063379"/>
                  <a:pt x="267890" y="3058418"/>
                </a:cubicBezTo>
                <a:cubicBezTo>
                  <a:pt x="267890" y="3053457"/>
                  <a:pt x="270371" y="3049736"/>
                  <a:pt x="275332" y="3047256"/>
                </a:cubicBezTo>
                <a:cubicBezTo>
                  <a:pt x="280293" y="3044776"/>
                  <a:pt x="282773" y="3043535"/>
                  <a:pt x="282773" y="3043535"/>
                </a:cubicBezTo>
                <a:cubicBezTo>
                  <a:pt x="287734" y="3043535"/>
                  <a:pt x="288974" y="3038574"/>
                  <a:pt x="286494" y="3028653"/>
                </a:cubicBezTo>
                <a:cubicBezTo>
                  <a:pt x="284013" y="3018731"/>
                  <a:pt x="281533" y="3013769"/>
                  <a:pt x="279052" y="3013769"/>
                </a:cubicBezTo>
                <a:cubicBezTo>
                  <a:pt x="276572" y="3013769"/>
                  <a:pt x="275332" y="3011289"/>
                  <a:pt x="275332" y="3006328"/>
                </a:cubicBezTo>
                <a:cubicBezTo>
                  <a:pt x="275332" y="3001367"/>
                  <a:pt x="280293" y="3001367"/>
                  <a:pt x="290214" y="3006328"/>
                </a:cubicBezTo>
                <a:cubicBezTo>
                  <a:pt x="295175" y="3006328"/>
                  <a:pt x="298896" y="3005088"/>
                  <a:pt x="301376" y="3002607"/>
                </a:cubicBezTo>
                <a:cubicBezTo>
                  <a:pt x="303857" y="3000127"/>
                  <a:pt x="302617" y="2996406"/>
                  <a:pt x="297656" y="2991445"/>
                </a:cubicBezTo>
                <a:cubicBezTo>
                  <a:pt x="297656" y="2986484"/>
                  <a:pt x="297656" y="2981524"/>
                  <a:pt x="297656" y="2976562"/>
                </a:cubicBezTo>
                <a:cubicBezTo>
                  <a:pt x="302617" y="2966641"/>
                  <a:pt x="310058" y="2966641"/>
                  <a:pt x="319980" y="2976562"/>
                </a:cubicBezTo>
                <a:cubicBezTo>
                  <a:pt x="339824" y="2976562"/>
                  <a:pt x="352226" y="2974082"/>
                  <a:pt x="357187" y="2969121"/>
                </a:cubicBezTo>
                <a:lnTo>
                  <a:pt x="357187" y="2961679"/>
                </a:lnTo>
                <a:cubicBezTo>
                  <a:pt x="352226" y="2961679"/>
                  <a:pt x="347265" y="2962920"/>
                  <a:pt x="342304" y="2965400"/>
                </a:cubicBezTo>
                <a:cubicBezTo>
                  <a:pt x="337343" y="2967881"/>
                  <a:pt x="327421" y="2966641"/>
                  <a:pt x="312539" y="2961679"/>
                </a:cubicBezTo>
                <a:cubicBezTo>
                  <a:pt x="302617" y="2961679"/>
                  <a:pt x="297656" y="2961679"/>
                  <a:pt x="297656" y="2961679"/>
                </a:cubicBezTo>
                <a:cubicBezTo>
                  <a:pt x="297656" y="2961679"/>
                  <a:pt x="297656" y="2959199"/>
                  <a:pt x="297656" y="2954238"/>
                </a:cubicBezTo>
                <a:cubicBezTo>
                  <a:pt x="297656" y="2944317"/>
                  <a:pt x="297656" y="2939355"/>
                  <a:pt x="297656" y="2939355"/>
                </a:cubicBezTo>
                <a:cubicBezTo>
                  <a:pt x="322460" y="2939355"/>
                  <a:pt x="334863" y="2936875"/>
                  <a:pt x="334863" y="2931914"/>
                </a:cubicBezTo>
                <a:lnTo>
                  <a:pt x="342304" y="2917031"/>
                </a:lnTo>
                <a:cubicBezTo>
                  <a:pt x="352226" y="2912070"/>
                  <a:pt x="354707" y="2902148"/>
                  <a:pt x="349746" y="2887265"/>
                </a:cubicBezTo>
                <a:cubicBezTo>
                  <a:pt x="344785" y="2872383"/>
                  <a:pt x="337343" y="2869902"/>
                  <a:pt x="327421" y="2879824"/>
                </a:cubicBezTo>
                <a:lnTo>
                  <a:pt x="297656" y="2887265"/>
                </a:lnTo>
                <a:cubicBezTo>
                  <a:pt x="297656" y="2887265"/>
                  <a:pt x="300136" y="2879824"/>
                  <a:pt x="305097" y="2864941"/>
                </a:cubicBezTo>
                <a:lnTo>
                  <a:pt x="319980" y="2835176"/>
                </a:lnTo>
                <a:cubicBezTo>
                  <a:pt x="324941" y="2820293"/>
                  <a:pt x="334863" y="2812851"/>
                  <a:pt x="349746" y="2812851"/>
                </a:cubicBezTo>
                <a:cubicBezTo>
                  <a:pt x="354707" y="2807891"/>
                  <a:pt x="359668" y="2802930"/>
                  <a:pt x="364628" y="2797969"/>
                </a:cubicBezTo>
                <a:cubicBezTo>
                  <a:pt x="364628" y="2797969"/>
                  <a:pt x="365869" y="2796728"/>
                  <a:pt x="368349" y="2794248"/>
                </a:cubicBezTo>
                <a:cubicBezTo>
                  <a:pt x="370830" y="2791768"/>
                  <a:pt x="372070" y="2790527"/>
                  <a:pt x="372070" y="2790527"/>
                </a:cubicBezTo>
                <a:lnTo>
                  <a:pt x="394394" y="2768203"/>
                </a:lnTo>
                <a:cubicBezTo>
                  <a:pt x="399355" y="2763242"/>
                  <a:pt x="396875" y="2758281"/>
                  <a:pt x="386953" y="2753320"/>
                </a:cubicBezTo>
                <a:cubicBezTo>
                  <a:pt x="381992" y="2748359"/>
                  <a:pt x="381992" y="2745879"/>
                  <a:pt x="386953" y="2745879"/>
                </a:cubicBezTo>
                <a:cubicBezTo>
                  <a:pt x="396875" y="2740918"/>
                  <a:pt x="401836" y="2737197"/>
                  <a:pt x="401836" y="2734717"/>
                </a:cubicBezTo>
                <a:cubicBezTo>
                  <a:pt x="401836" y="2732236"/>
                  <a:pt x="399355" y="2730996"/>
                  <a:pt x="394394" y="2730996"/>
                </a:cubicBezTo>
                <a:cubicBezTo>
                  <a:pt x="389433" y="2730996"/>
                  <a:pt x="384472" y="2730996"/>
                  <a:pt x="379511" y="2730996"/>
                </a:cubicBezTo>
                <a:cubicBezTo>
                  <a:pt x="379511" y="2726035"/>
                  <a:pt x="379511" y="2722314"/>
                  <a:pt x="379511" y="2719834"/>
                </a:cubicBezTo>
                <a:cubicBezTo>
                  <a:pt x="379511" y="2717353"/>
                  <a:pt x="381992" y="2716113"/>
                  <a:pt x="386953" y="2716113"/>
                </a:cubicBezTo>
                <a:cubicBezTo>
                  <a:pt x="386953" y="2711152"/>
                  <a:pt x="386953" y="2706191"/>
                  <a:pt x="386953" y="2701230"/>
                </a:cubicBezTo>
                <a:lnTo>
                  <a:pt x="401836" y="2701230"/>
                </a:lnTo>
                <a:cubicBezTo>
                  <a:pt x="411757" y="2711152"/>
                  <a:pt x="424160" y="2708672"/>
                  <a:pt x="439043" y="2693789"/>
                </a:cubicBezTo>
                <a:cubicBezTo>
                  <a:pt x="458886" y="2678906"/>
                  <a:pt x="461367" y="2668984"/>
                  <a:pt x="446484" y="2664023"/>
                </a:cubicBezTo>
                <a:cubicBezTo>
                  <a:pt x="441523" y="2664023"/>
                  <a:pt x="439043" y="2661543"/>
                  <a:pt x="439043" y="2656582"/>
                </a:cubicBezTo>
                <a:cubicBezTo>
                  <a:pt x="439043" y="2651621"/>
                  <a:pt x="442763" y="2649140"/>
                  <a:pt x="450205" y="2649140"/>
                </a:cubicBezTo>
                <a:cubicBezTo>
                  <a:pt x="457646" y="2649140"/>
                  <a:pt x="462607" y="2646660"/>
                  <a:pt x="465087" y="2641699"/>
                </a:cubicBezTo>
                <a:cubicBezTo>
                  <a:pt x="467568" y="2636738"/>
                  <a:pt x="468808" y="2626816"/>
                  <a:pt x="468808" y="2611933"/>
                </a:cubicBezTo>
                <a:cubicBezTo>
                  <a:pt x="468808" y="2597051"/>
                  <a:pt x="470048" y="2587129"/>
                  <a:pt x="472529" y="2582168"/>
                </a:cubicBezTo>
                <a:cubicBezTo>
                  <a:pt x="475009" y="2577207"/>
                  <a:pt x="478730" y="2574726"/>
                  <a:pt x="483691" y="2574726"/>
                </a:cubicBezTo>
                <a:cubicBezTo>
                  <a:pt x="488652" y="2574726"/>
                  <a:pt x="488652" y="2579688"/>
                  <a:pt x="483691" y="2589609"/>
                </a:cubicBezTo>
                <a:lnTo>
                  <a:pt x="491132" y="2589609"/>
                </a:lnTo>
                <a:cubicBezTo>
                  <a:pt x="496093" y="2579688"/>
                  <a:pt x="488652" y="2564805"/>
                  <a:pt x="468808" y="2544961"/>
                </a:cubicBezTo>
                <a:lnTo>
                  <a:pt x="446484" y="2537519"/>
                </a:lnTo>
                <a:cubicBezTo>
                  <a:pt x="441523" y="2537519"/>
                  <a:pt x="436562" y="2535039"/>
                  <a:pt x="431601" y="2530078"/>
                </a:cubicBezTo>
                <a:cubicBezTo>
                  <a:pt x="421679" y="2520156"/>
                  <a:pt x="416718" y="2510234"/>
                  <a:pt x="416718" y="2500312"/>
                </a:cubicBezTo>
                <a:cubicBezTo>
                  <a:pt x="421679" y="2495351"/>
                  <a:pt x="429121" y="2492871"/>
                  <a:pt x="439043" y="2492871"/>
                </a:cubicBezTo>
                <a:cubicBezTo>
                  <a:pt x="444003" y="2487910"/>
                  <a:pt x="446484" y="2480468"/>
                  <a:pt x="446484" y="2470547"/>
                </a:cubicBezTo>
                <a:cubicBezTo>
                  <a:pt x="431601" y="2465586"/>
                  <a:pt x="434082" y="2455664"/>
                  <a:pt x="453925" y="2440781"/>
                </a:cubicBezTo>
                <a:cubicBezTo>
                  <a:pt x="463847" y="2435820"/>
                  <a:pt x="468808" y="2430859"/>
                  <a:pt x="468808" y="2425898"/>
                </a:cubicBezTo>
                <a:lnTo>
                  <a:pt x="439043" y="2418457"/>
                </a:lnTo>
                <a:lnTo>
                  <a:pt x="453925" y="2411015"/>
                </a:lnTo>
                <a:cubicBezTo>
                  <a:pt x="463847" y="2411015"/>
                  <a:pt x="468808" y="2408535"/>
                  <a:pt x="468808" y="2403574"/>
                </a:cubicBezTo>
                <a:cubicBezTo>
                  <a:pt x="468808" y="2393652"/>
                  <a:pt x="473769" y="2388691"/>
                  <a:pt x="483691" y="2388691"/>
                </a:cubicBezTo>
                <a:cubicBezTo>
                  <a:pt x="488652" y="2388691"/>
                  <a:pt x="489892" y="2389931"/>
                  <a:pt x="487412" y="2392412"/>
                </a:cubicBezTo>
                <a:cubicBezTo>
                  <a:pt x="484931" y="2394892"/>
                  <a:pt x="483691" y="2397373"/>
                  <a:pt x="483691" y="2399853"/>
                </a:cubicBezTo>
                <a:cubicBezTo>
                  <a:pt x="483691" y="2402334"/>
                  <a:pt x="486171" y="2403574"/>
                  <a:pt x="491132" y="2403574"/>
                </a:cubicBezTo>
                <a:cubicBezTo>
                  <a:pt x="501054" y="2403574"/>
                  <a:pt x="510976" y="2408535"/>
                  <a:pt x="520898" y="2418457"/>
                </a:cubicBezTo>
                <a:lnTo>
                  <a:pt x="535781" y="2433340"/>
                </a:lnTo>
                <a:cubicBezTo>
                  <a:pt x="540742" y="2428379"/>
                  <a:pt x="544463" y="2427139"/>
                  <a:pt x="546943" y="2429619"/>
                </a:cubicBezTo>
                <a:cubicBezTo>
                  <a:pt x="549423" y="2432099"/>
                  <a:pt x="555625" y="2430859"/>
                  <a:pt x="565547" y="2425898"/>
                </a:cubicBezTo>
                <a:cubicBezTo>
                  <a:pt x="575468" y="2420937"/>
                  <a:pt x="586631" y="2413496"/>
                  <a:pt x="599033" y="2403574"/>
                </a:cubicBezTo>
                <a:cubicBezTo>
                  <a:pt x="611435" y="2393652"/>
                  <a:pt x="620117" y="2386211"/>
                  <a:pt x="625078" y="2381250"/>
                </a:cubicBezTo>
                <a:cubicBezTo>
                  <a:pt x="635000" y="2371328"/>
                  <a:pt x="644922" y="2361406"/>
                  <a:pt x="654843" y="2351484"/>
                </a:cubicBezTo>
                <a:cubicBezTo>
                  <a:pt x="664765" y="2341562"/>
                  <a:pt x="669726" y="2331640"/>
                  <a:pt x="669726" y="2321719"/>
                </a:cubicBezTo>
                <a:cubicBezTo>
                  <a:pt x="669726" y="2311797"/>
                  <a:pt x="672207" y="2306836"/>
                  <a:pt x="677168" y="2306836"/>
                </a:cubicBezTo>
                <a:cubicBezTo>
                  <a:pt x="682129" y="2306836"/>
                  <a:pt x="685849" y="2306836"/>
                  <a:pt x="688330" y="2306836"/>
                </a:cubicBezTo>
                <a:cubicBezTo>
                  <a:pt x="690810" y="2306836"/>
                  <a:pt x="694531" y="2304355"/>
                  <a:pt x="699492" y="2299394"/>
                </a:cubicBezTo>
                <a:cubicBezTo>
                  <a:pt x="704453" y="2284511"/>
                  <a:pt x="710654" y="2273350"/>
                  <a:pt x="718095" y="2265908"/>
                </a:cubicBezTo>
                <a:cubicBezTo>
                  <a:pt x="725537" y="2258467"/>
                  <a:pt x="731738" y="2247304"/>
                  <a:pt x="736699" y="2232422"/>
                </a:cubicBezTo>
                <a:cubicBezTo>
                  <a:pt x="751582" y="2217539"/>
                  <a:pt x="761504" y="2210097"/>
                  <a:pt x="766465" y="2210097"/>
                </a:cubicBezTo>
                <a:cubicBezTo>
                  <a:pt x="771425" y="2200176"/>
                  <a:pt x="783828" y="2190254"/>
                  <a:pt x="803672" y="2180332"/>
                </a:cubicBezTo>
                <a:cubicBezTo>
                  <a:pt x="808632" y="2180332"/>
                  <a:pt x="812353" y="2177851"/>
                  <a:pt x="814834" y="2172890"/>
                </a:cubicBezTo>
                <a:cubicBezTo>
                  <a:pt x="817314" y="2167929"/>
                  <a:pt x="817314" y="2164209"/>
                  <a:pt x="814834" y="2161728"/>
                </a:cubicBezTo>
                <a:cubicBezTo>
                  <a:pt x="812353" y="2159248"/>
                  <a:pt x="808632" y="2156767"/>
                  <a:pt x="803672" y="2154287"/>
                </a:cubicBezTo>
                <a:cubicBezTo>
                  <a:pt x="798711" y="2151806"/>
                  <a:pt x="791269" y="2149326"/>
                  <a:pt x="781347" y="2146845"/>
                </a:cubicBezTo>
                <a:cubicBezTo>
                  <a:pt x="771425" y="2144365"/>
                  <a:pt x="763984" y="2143125"/>
                  <a:pt x="759023" y="2143125"/>
                </a:cubicBezTo>
                <a:cubicBezTo>
                  <a:pt x="754062" y="2143125"/>
                  <a:pt x="749101" y="2141884"/>
                  <a:pt x="744140" y="2139404"/>
                </a:cubicBezTo>
                <a:cubicBezTo>
                  <a:pt x="739179" y="2136924"/>
                  <a:pt x="736699" y="2135683"/>
                  <a:pt x="736699" y="2135683"/>
                </a:cubicBezTo>
                <a:cubicBezTo>
                  <a:pt x="736699" y="2135683"/>
                  <a:pt x="741660" y="2131963"/>
                  <a:pt x="751582" y="2124521"/>
                </a:cubicBezTo>
                <a:cubicBezTo>
                  <a:pt x="761504" y="2117080"/>
                  <a:pt x="766465" y="2110879"/>
                  <a:pt x="766465" y="2105918"/>
                </a:cubicBezTo>
                <a:cubicBezTo>
                  <a:pt x="766465" y="2095996"/>
                  <a:pt x="773906" y="2095996"/>
                  <a:pt x="788789" y="2105918"/>
                </a:cubicBezTo>
                <a:cubicBezTo>
                  <a:pt x="798711" y="2110879"/>
                  <a:pt x="803672" y="2108398"/>
                  <a:pt x="803672" y="2098476"/>
                </a:cubicBezTo>
                <a:cubicBezTo>
                  <a:pt x="803672" y="2093515"/>
                  <a:pt x="811113" y="2087314"/>
                  <a:pt x="825996" y="2079873"/>
                </a:cubicBezTo>
                <a:cubicBezTo>
                  <a:pt x="840879" y="2072431"/>
                  <a:pt x="850801" y="2071191"/>
                  <a:pt x="855761" y="2076152"/>
                </a:cubicBezTo>
                <a:lnTo>
                  <a:pt x="825996" y="2098476"/>
                </a:lnTo>
                <a:cubicBezTo>
                  <a:pt x="821035" y="2098476"/>
                  <a:pt x="818554" y="2100957"/>
                  <a:pt x="818554" y="2105918"/>
                </a:cubicBezTo>
                <a:lnTo>
                  <a:pt x="803672" y="2120801"/>
                </a:lnTo>
                <a:cubicBezTo>
                  <a:pt x="803672" y="2125762"/>
                  <a:pt x="804912" y="2129482"/>
                  <a:pt x="807392" y="2131963"/>
                </a:cubicBezTo>
                <a:cubicBezTo>
                  <a:pt x="809873" y="2134443"/>
                  <a:pt x="811113" y="2138164"/>
                  <a:pt x="811113" y="2143125"/>
                </a:cubicBezTo>
                <a:cubicBezTo>
                  <a:pt x="821035" y="2148086"/>
                  <a:pt x="830956" y="2150566"/>
                  <a:pt x="840879" y="2150566"/>
                </a:cubicBezTo>
                <a:cubicBezTo>
                  <a:pt x="850801" y="2150566"/>
                  <a:pt x="854521" y="2145605"/>
                  <a:pt x="852041" y="2135683"/>
                </a:cubicBezTo>
                <a:cubicBezTo>
                  <a:pt x="849560" y="2125762"/>
                  <a:pt x="853281" y="2118320"/>
                  <a:pt x="863203" y="2113359"/>
                </a:cubicBezTo>
                <a:lnTo>
                  <a:pt x="870644" y="2098476"/>
                </a:lnTo>
                <a:cubicBezTo>
                  <a:pt x="865683" y="2093515"/>
                  <a:pt x="863203" y="2091035"/>
                  <a:pt x="863203" y="2091035"/>
                </a:cubicBezTo>
                <a:cubicBezTo>
                  <a:pt x="863203" y="2091035"/>
                  <a:pt x="865683" y="2088555"/>
                  <a:pt x="870644" y="2083594"/>
                </a:cubicBezTo>
                <a:cubicBezTo>
                  <a:pt x="875605" y="2078632"/>
                  <a:pt x="878086" y="2074912"/>
                  <a:pt x="878086" y="2072431"/>
                </a:cubicBezTo>
                <a:cubicBezTo>
                  <a:pt x="878086" y="2069951"/>
                  <a:pt x="883047" y="2063750"/>
                  <a:pt x="892968" y="2053828"/>
                </a:cubicBezTo>
                <a:cubicBezTo>
                  <a:pt x="902890" y="2033984"/>
                  <a:pt x="915292" y="1996777"/>
                  <a:pt x="930175" y="1942207"/>
                </a:cubicBezTo>
                <a:cubicBezTo>
                  <a:pt x="945058" y="1907480"/>
                  <a:pt x="957460" y="1887637"/>
                  <a:pt x="967382" y="1882675"/>
                </a:cubicBezTo>
                <a:lnTo>
                  <a:pt x="982265" y="1882675"/>
                </a:lnTo>
                <a:lnTo>
                  <a:pt x="982265" y="1838027"/>
                </a:lnTo>
                <a:lnTo>
                  <a:pt x="982265" y="1785937"/>
                </a:lnTo>
                <a:lnTo>
                  <a:pt x="989707" y="1785937"/>
                </a:lnTo>
                <a:cubicBezTo>
                  <a:pt x="999629" y="1780976"/>
                  <a:pt x="1002109" y="1776016"/>
                  <a:pt x="997148" y="1771054"/>
                </a:cubicBezTo>
                <a:cubicBezTo>
                  <a:pt x="992187" y="1746250"/>
                  <a:pt x="992187" y="1728886"/>
                  <a:pt x="997148" y="1718964"/>
                </a:cubicBezTo>
                <a:cubicBezTo>
                  <a:pt x="1002109" y="1714003"/>
                  <a:pt x="1009550" y="1711523"/>
                  <a:pt x="1019472" y="1711523"/>
                </a:cubicBezTo>
                <a:cubicBezTo>
                  <a:pt x="1029394" y="1711523"/>
                  <a:pt x="1034355" y="1714003"/>
                  <a:pt x="1034355" y="1718964"/>
                </a:cubicBezTo>
                <a:cubicBezTo>
                  <a:pt x="1034355" y="1718964"/>
                  <a:pt x="1035595" y="1720205"/>
                  <a:pt x="1038076" y="1722685"/>
                </a:cubicBezTo>
                <a:cubicBezTo>
                  <a:pt x="1040556" y="1725165"/>
                  <a:pt x="1044277" y="1726406"/>
                  <a:pt x="1049238" y="1726406"/>
                </a:cubicBezTo>
                <a:lnTo>
                  <a:pt x="1056679" y="1726406"/>
                </a:lnTo>
                <a:lnTo>
                  <a:pt x="1049238" y="1718964"/>
                </a:lnTo>
                <a:lnTo>
                  <a:pt x="1041797" y="1704082"/>
                </a:lnTo>
                <a:cubicBezTo>
                  <a:pt x="1041797" y="1704082"/>
                  <a:pt x="1040556" y="1701602"/>
                  <a:pt x="1038076" y="1696640"/>
                </a:cubicBezTo>
                <a:cubicBezTo>
                  <a:pt x="1035595" y="1691679"/>
                  <a:pt x="1034355" y="1689199"/>
                  <a:pt x="1034355" y="1689199"/>
                </a:cubicBezTo>
                <a:cubicBezTo>
                  <a:pt x="1019472" y="1669355"/>
                  <a:pt x="1021953" y="1651992"/>
                  <a:pt x="1041797" y="1637109"/>
                </a:cubicBezTo>
                <a:lnTo>
                  <a:pt x="1049238" y="1644550"/>
                </a:lnTo>
                <a:lnTo>
                  <a:pt x="1056679" y="1651992"/>
                </a:lnTo>
                <a:cubicBezTo>
                  <a:pt x="1061640" y="1651992"/>
                  <a:pt x="1064121" y="1654472"/>
                  <a:pt x="1064121" y="1659433"/>
                </a:cubicBezTo>
                <a:lnTo>
                  <a:pt x="1064121" y="1666875"/>
                </a:lnTo>
                <a:cubicBezTo>
                  <a:pt x="1064121" y="1666875"/>
                  <a:pt x="1065361" y="1665634"/>
                  <a:pt x="1067841" y="1663154"/>
                </a:cubicBezTo>
                <a:cubicBezTo>
                  <a:pt x="1070322" y="1660674"/>
                  <a:pt x="1074043" y="1661913"/>
                  <a:pt x="1079003" y="1666875"/>
                </a:cubicBezTo>
                <a:cubicBezTo>
                  <a:pt x="1083965" y="1666875"/>
                  <a:pt x="1086445" y="1666875"/>
                  <a:pt x="1086445" y="1666875"/>
                </a:cubicBezTo>
                <a:lnTo>
                  <a:pt x="1086445" y="1674316"/>
                </a:lnTo>
                <a:lnTo>
                  <a:pt x="1071562" y="1681757"/>
                </a:lnTo>
                <a:lnTo>
                  <a:pt x="1086445" y="1689199"/>
                </a:lnTo>
                <a:lnTo>
                  <a:pt x="1093887" y="1681757"/>
                </a:lnTo>
                <a:cubicBezTo>
                  <a:pt x="1088925" y="1676796"/>
                  <a:pt x="1091406" y="1674316"/>
                  <a:pt x="1101328" y="1674316"/>
                </a:cubicBezTo>
                <a:lnTo>
                  <a:pt x="1116211" y="1666875"/>
                </a:lnTo>
                <a:cubicBezTo>
                  <a:pt x="1121172" y="1671836"/>
                  <a:pt x="1123652" y="1674316"/>
                  <a:pt x="1123652" y="1674316"/>
                </a:cubicBezTo>
                <a:cubicBezTo>
                  <a:pt x="1123652" y="1679277"/>
                  <a:pt x="1121172" y="1681757"/>
                  <a:pt x="1116211" y="1681757"/>
                </a:cubicBezTo>
                <a:cubicBezTo>
                  <a:pt x="1111250" y="1676796"/>
                  <a:pt x="1108769" y="1675557"/>
                  <a:pt x="1108769" y="1678037"/>
                </a:cubicBezTo>
                <a:cubicBezTo>
                  <a:pt x="1108769" y="1680517"/>
                  <a:pt x="1108769" y="1681757"/>
                  <a:pt x="1108769" y="1681757"/>
                </a:cubicBezTo>
                <a:cubicBezTo>
                  <a:pt x="1108769" y="1686719"/>
                  <a:pt x="1110010" y="1690439"/>
                  <a:pt x="1112490" y="1692920"/>
                </a:cubicBezTo>
                <a:cubicBezTo>
                  <a:pt x="1114970" y="1695400"/>
                  <a:pt x="1119931" y="1692920"/>
                  <a:pt x="1127373" y="1685478"/>
                </a:cubicBezTo>
                <a:cubicBezTo>
                  <a:pt x="1134814" y="1678037"/>
                  <a:pt x="1138535" y="1671836"/>
                  <a:pt x="1138535" y="1666875"/>
                </a:cubicBezTo>
                <a:lnTo>
                  <a:pt x="1145976" y="1666875"/>
                </a:lnTo>
                <a:cubicBezTo>
                  <a:pt x="1150937" y="1666875"/>
                  <a:pt x="1155898" y="1666875"/>
                  <a:pt x="1160859" y="1666875"/>
                </a:cubicBezTo>
                <a:cubicBezTo>
                  <a:pt x="1165820" y="1661913"/>
                  <a:pt x="1168301" y="1660674"/>
                  <a:pt x="1168301" y="1663154"/>
                </a:cubicBezTo>
                <a:cubicBezTo>
                  <a:pt x="1168301" y="1665634"/>
                  <a:pt x="1170781" y="1666875"/>
                  <a:pt x="1175742" y="1666875"/>
                </a:cubicBezTo>
                <a:lnTo>
                  <a:pt x="1175742" y="1681757"/>
                </a:lnTo>
                <a:lnTo>
                  <a:pt x="1175742" y="1689199"/>
                </a:lnTo>
                <a:cubicBezTo>
                  <a:pt x="1175742" y="1689199"/>
                  <a:pt x="1175742" y="1691679"/>
                  <a:pt x="1175742" y="1696640"/>
                </a:cubicBezTo>
                <a:cubicBezTo>
                  <a:pt x="1175742" y="1701602"/>
                  <a:pt x="1180703" y="1704082"/>
                  <a:pt x="1190625" y="1704082"/>
                </a:cubicBezTo>
                <a:cubicBezTo>
                  <a:pt x="1190625" y="1704082"/>
                  <a:pt x="1193105" y="1704082"/>
                  <a:pt x="1198066" y="1704082"/>
                </a:cubicBezTo>
                <a:lnTo>
                  <a:pt x="1198066" y="1711523"/>
                </a:lnTo>
                <a:cubicBezTo>
                  <a:pt x="1198066" y="1706562"/>
                  <a:pt x="1200546" y="1705322"/>
                  <a:pt x="1205507" y="1707802"/>
                </a:cubicBezTo>
                <a:cubicBezTo>
                  <a:pt x="1210469" y="1710282"/>
                  <a:pt x="1212949" y="1714003"/>
                  <a:pt x="1212949" y="1718964"/>
                </a:cubicBezTo>
                <a:lnTo>
                  <a:pt x="1205507" y="1718964"/>
                </a:lnTo>
                <a:cubicBezTo>
                  <a:pt x="1200546" y="1714003"/>
                  <a:pt x="1198066" y="1714003"/>
                  <a:pt x="1198066" y="1718964"/>
                </a:cubicBezTo>
                <a:lnTo>
                  <a:pt x="1220390" y="1726406"/>
                </a:lnTo>
                <a:cubicBezTo>
                  <a:pt x="1230312" y="1726406"/>
                  <a:pt x="1236514" y="1722685"/>
                  <a:pt x="1238994" y="1715244"/>
                </a:cubicBezTo>
                <a:cubicBezTo>
                  <a:pt x="1241474" y="1707802"/>
                  <a:pt x="1245195" y="1704082"/>
                  <a:pt x="1250156" y="1704082"/>
                </a:cubicBezTo>
                <a:cubicBezTo>
                  <a:pt x="1255117" y="1699120"/>
                  <a:pt x="1258838" y="1695400"/>
                  <a:pt x="1261318" y="1692920"/>
                </a:cubicBezTo>
                <a:cubicBezTo>
                  <a:pt x="1263799" y="1690439"/>
                  <a:pt x="1267519" y="1686719"/>
                  <a:pt x="1272480" y="1681757"/>
                </a:cubicBezTo>
                <a:lnTo>
                  <a:pt x="1287363" y="1681757"/>
                </a:lnTo>
                <a:lnTo>
                  <a:pt x="1279922" y="1689199"/>
                </a:lnTo>
                <a:lnTo>
                  <a:pt x="1287363" y="1704082"/>
                </a:lnTo>
                <a:cubicBezTo>
                  <a:pt x="1302246" y="1714003"/>
                  <a:pt x="1297285" y="1718964"/>
                  <a:pt x="1272480" y="1718964"/>
                </a:cubicBezTo>
                <a:cubicBezTo>
                  <a:pt x="1262558" y="1728886"/>
                  <a:pt x="1257597" y="1736327"/>
                  <a:pt x="1257597" y="1741289"/>
                </a:cubicBezTo>
                <a:lnTo>
                  <a:pt x="1235273" y="1741289"/>
                </a:lnTo>
                <a:cubicBezTo>
                  <a:pt x="1235273" y="1741289"/>
                  <a:pt x="1232793" y="1741289"/>
                  <a:pt x="1227832" y="1741289"/>
                </a:cubicBezTo>
                <a:cubicBezTo>
                  <a:pt x="1222871" y="1741289"/>
                  <a:pt x="1219150" y="1740048"/>
                  <a:pt x="1216670" y="1737568"/>
                </a:cubicBezTo>
                <a:cubicBezTo>
                  <a:pt x="1214189" y="1735088"/>
                  <a:pt x="1211709" y="1733847"/>
                  <a:pt x="1209228" y="1733847"/>
                </a:cubicBezTo>
                <a:cubicBezTo>
                  <a:pt x="1206748" y="1733847"/>
                  <a:pt x="1203027" y="1733847"/>
                  <a:pt x="1198066" y="1733847"/>
                </a:cubicBezTo>
                <a:cubicBezTo>
                  <a:pt x="1188144" y="1728886"/>
                  <a:pt x="1181943" y="1728886"/>
                  <a:pt x="1179462" y="1733847"/>
                </a:cubicBezTo>
                <a:cubicBezTo>
                  <a:pt x="1176982" y="1738809"/>
                  <a:pt x="1176982" y="1742529"/>
                  <a:pt x="1179462" y="1745009"/>
                </a:cubicBezTo>
                <a:cubicBezTo>
                  <a:pt x="1181943" y="1747489"/>
                  <a:pt x="1180703" y="1751210"/>
                  <a:pt x="1175742" y="1756172"/>
                </a:cubicBezTo>
                <a:cubicBezTo>
                  <a:pt x="1170781" y="1761133"/>
                  <a:pt x="1165820" y="1766093"/>
                  <a:pt x="1160859" y="1771054"/>
                </a:cubicBezTo>
                <a:cubicBezTo>
                  <a:pt x="1155898" y="1771054"/>
                  <a:pt x="1153417" y="1771054"/>
                  <a:pt x="1153417" y="1771054"/>
                </a:cubicBezTo>
                <a:cubicBezTo>
                  <a:pt x="1158379" y="1776016"/>
                  <a:pt x="1160859" y="1795859"/>
                  <a:pt x="1160859" y="1830586"/>
                </a:cubicBezTo>
                <a:cubicBezTo>
                  <a:pt x="1160859" y="1835547"/>
                  <a:pt x="1153417" y="1845468"/>
                  <a:pt x="1138535" y="1860351"/>
                </a:cubicBezTo>
                <a:cubicBezTo>
                  <a:pt x="1133574" y="1865313"/>
                  <a:pt x="1128613" y="1871513"/>
                  <a:pt x="1123652" y="1878955"/>
                </a:cubicBezTo>
                <a:cubicBezTo>
                  <a:pt x="1118691" y="1886396"/>
                  <a:pt x="1114970" y="1892597"/>
                  <a:pt x="1112490" y="1897558"/>
                </a:cubicBezTo>
                <a:cubicBezTo>
                  <a:pt x="1110010" y="1902520"/>
                  <a:pt x="1107529" y="1907480"/>
                  <a:pt x="1105048" y="1912441"/>
                </a:cubicBezTo>
                <a:cubicBezTo>
                  <a:pt x="1102568" y="1917402"/>
                  <a:pt x="1101328" y="1919882"/>
                  <a:pt x="1101328" y="1919882"/>
                </a:cubicBezTo>
                <a:cubicBezTo>
                  <a:pt x="1101328" y="1919882"/>
                  <a:pt x="1100087" y="1921123"/>
                  <a:pt x="1097607" y="1923603"/>
                </a:cubicBezTo>
                <a:cubicBezTo>
                  <a:pt x="1095127" y="1926083"/>
                  <a:pt x="1093887" y="1929804"/>
                  <a:pt x="1093887" y="1934765"/>
                </a:cubicBezTo>
                <a:lnTo>
                  <a:pt x="1079003" y="1942207"/>
                </a:lnTo>
                <a:cubicBezTo>
                  <a:pt x="1074043" y="1942207"/>
                  <a:pt x="1070322" y="1944687"/>
                  <a:pt x="1067841" y="1949648"/>
                </a:cubicBezTo>
                <a:cubicBezTo>
                  <a:pt x="1065361" y="1954609"/>
                  <a:pt x="1064121" y="1957089"/>
                  <a:pt x="1064121" y="1957089"/>
                </a:cubicBezTo>
                <a:lnTo>
                  <a:pt x="1064121" y="1964531"/>
                </a:lnTo>
                <a:cubicBezTo>
                  <a:pt x="1069082" y="1964531"/>
                  <a:pt x="1072802" y="1965772"/>
                  <a:pt x="1075283" y="1968252"/>
                </a:cubicBezTo>
                <a:cubicBezTo>
                  <a:pt x="1077763" y="1970732"/>
                  <a:pt x="1079003" y="1973213"/>
                  <a:pt x="1079003" y="1975693"/>
                </a:cubicBezTo>
                <a:cubicBezTo>
                  <a:pt x="1079003" y="1978173"/>
                  <a:pt x="1081484" y="1979414"/>
                  <a:pt x="1086445" y="1979414"/>
                </a:cubicBezTo>
                <a:cubicBezTo>
                  <a:pt x="1091406" y="1979414"/>
                  <a:pt x="1095127" y="1981894"/>
                  <a:pt x="1097607" y="1986855"/>
                </a:cubicBezTo>
                <a:cubicBezTo>
                  <a:pt x="1100087" y="1991816"/>
                  <a:pt x="1101328" y="1996777"/>
                  <a:pt x="1101328" y="2001738"/>
                </a:cubicBezTo>
                <a:cubicBezTo>
                  <a:pt x="1096367" y="2001738"/>
                  <a:pt x="1093887" y="2002978"/>
                  <a:pt x="1093887" y="2005459"/>
                </a:cubicBezTo>
                <a:cubicBezTo>
                  <a:pt x="1093887" y="2007939"/>
                  <a:pt x="1091406" y="2009179"/>
                  <a:pt x="1086445" y="2009179"/>
                </a:cubicBezTo>
                <a:lnTo>
                  <a:pt x="1101328" y="2024062"/>
                </a:lnTo>
                <a:lnTo>
                  <a:pt x="1108769" y="2031504"/>
                </a:lnTo>
                <a:cubicBezTo>
                  <a:pt x="1108769" y="2031504"/>
                  <a:pt x="1111250" y="2036465"/>
                  <a:pt x="1116211" y="2046386"/>
                </a:cubicBezTo>
                <a:lnTo>
                  <a:pt x="1131094" y="2053828"/>
                </a:lnTo>
                <a:lnTo>
                  <a:pt x="1131094" y="2038945"/>
                </a:lnTo>
                <a:lnTo>
                  <a:pt x="1131094" y="2016621"/>
                </a:lnTo>
                <a:cubicBezTo>
                  <a:pt x="1131094" y="2016621"/>
                  <a:pt x="1129853" y="2015380"/>
                  <a:pt x="1127373" y="2012900"/>
                </a:cubicBezTo>
                <a:cubicBezTo>
                  <a:pt x="1124892" y="2010420"/>
                  <a:pt x="1123652" y="2009179"/>
                  <a:pt x="1123652" y="2009179"/>
                </a:cubicBezTo>
                <a:cubicBezTo>
                  <a:pt x="1118691" y="2004219"/>
                  <a:pt x="1117451" y="2000498"/>
                  <a:pt x="1119931" y="1998017"/>
                </a:cubicBezTo>
                <a:cubicBezTo>
                  <a:pt x="1122412" y="1995537"/>
                  <a:pt x="1122412" y="1991816"/>
                  <a:pt x="1119931" y="1986855"/>
                </a:cubicBezTo>
                <a:cubicBezTo>
                  <a:pt x="1117451" y="1981894"/>
                  <a:pt x="1113730" y="1979414"/>
                  <a:pt x="1108769" y="1979414"/>
                </a:cubicBezTo>
                <a:cubicBezTo>
                  <a:pt x="1103808" y="1979414"/>
                  <a:pt x="1106289" y="1967011"/>
                  <a:pt x="1116211" y="1942207"/>
                </a:cubicBezTo>
                <a:cubicBezTo>
                  <a:pt x="1121172" y="1937245"/>
                  <a:pt x="1126133" y="1933525"/>
                  <a:pt x="1131094" y="1931045"/>
                </a:cubicBezTo>
                <a:cubicBezTo>
                  <a:pt x="1136055" y="1928564"/>
                  <a:pt x="1144736" y="1927324"/>
                  <a:pt x="1157138" y="1927324"/>
                </a:cubicBezTo>
                <a:cubicBezTo>
                  <a:pt x="1169541" y="1927324"/>
                  <a:pt x="1175742" y="1924844"/>
                  <a:pt x="1175742" y="1919882"/>
                </a:cubicBezTo>
                <a:cubicBezTo>
                  <a:pt x="1175742" y="1909961"/>
                  <a:pt x="1168301" y="1907480"/>
                  <a:pt x="1153417" y="1912441"/>
                </a:cubicBezTo>
                <a:cubicBezTo>
                  <a:pt x="1148457" y="1912441"/>
                  <a:pt x="1145976" y="1909961"/>
                  <a:pt x="1145976" y="1905000"/>
                </a:cubicBezTo>
                <a:lnTo>
                  <a:pt x="1153417" y="1897558"/>
                </a:lnTo>
                <a:cubicBezTo>
                  <a:pt x="1153417" y="1902520"/>
                  <a:pt x="1157138" y="1902520"/>
                  <a:pt x="1164580" y="1897558"/>
                </a:cubicBezTo>
                <a:cubicBezTo>
                  <a:pt x="1172021" y="1892597"/>
                  <a:pt x="1173262" y="1887637"/>
                  <a:pt x="1168301" y="1882675"/>
                </a:cubicBezTo>
                <a:cubicBezTo>
                  <a:pt x="1163339" y="1877714"/>
                  <a:pt x="1160859" y="1873993"/>
                  <a:pt x="1160859" y="1871513"/>
                </a:cubicBezTo>
                <a:cubicBezTo>
                  <a:pt x="1160859" y="1869033"/>
                  <a:pt x="1159619" y="1867793"/>
                  <a:pt x="1157138" y="1867793"/>
                </a:cubicBezTo>
                <a:cubicBezTo>
                  <a:pt x="1154658" y="1867793"/>
                  <a:pt x="1153417" y="1869033"/>
                  <a:pt x="1153417" y="1871513"/>
                </a:cubicBezTo>
                <a:cubicBezTo>
                  <a:pt x="1153417" y="1873993"/>
                  <a:pt x="1150937" y="1875234"/>
                  <a:pt x="1145976" y="1875234"/>
                </a:cubicBezTo>
                <a:cubicBezTo>
                  <a:pt x="1150937" y="1870273"/>
                  <a:pt x="1153417" y="1866552"/>
                  <a:pt x="1153417" y="1864072"/>
                </a:cubicBezTo>
                <a:cubicBezTo>
                  <a:pt x="1153417" y="1861592"/>
                  <a:pt x="1153417" y="1860351"/>
                  <a:pt x="1153417" y="1860351"/>
                </a:cubicBezTo>
                <a:lnTo>
                  <a:pt x="1168301" y="1867793"/>
                </a:lnTo>
                <a:cubicBezTo>
                  <a:pt x="1173262" y="1877714"/>
                  <a:pt x="1176982" y="1883916"/>
                  <a:pt x="1179462" y="1886396"/>
                </a:cubicBezTo>
                <a:cubicBezTo>
                  <a:pt x="1181943" y="1888876"/>
                  <a:pt x="1185664" y="1890117"/>
                  <a:pt x="1190625" y="1890117"/>
                </a:cubicBezTo>
                <a:cubicBezTo>
                  <a:pt x="1195586" y="1890117"/>
                  <a:pt x="1205507" y="1885155"/>
                  <a:pt x="1220390" y="1875234"/>
                </a:cubicBezTo>
                <a:cubicBezTo>
                  <a:pt x="1240234" y="1855390"/>
                  <a:pt x="1255117" y="1847948"/>
                  <a:pt x="1265039" y="1852910"/>
                </a:cubicBezTo>
                <a:cubicBezTo>
                  <a:pt x="1270000" y="1852910"/>
                  <a:pt x="1272480" y="1852910"/>
                  <a:pt x="1272480" y="1852910"/>
                </a:cubicBezTo>
                <a:lnTo>
                  <a:pt x="1272480" y="1845468"/>
                </a:lnTo>
                <a:lnTo>
                  <a:pt x="1294804" y="1823144"/>
                </a:lnTo>
                <a:cubicBezTo>
                  <a:pt x="1299766" y="1823144"/>
                  <a:pt x="1302246" y="1821904"/>
                  <a:pt x="1302246" y="1819423"/>
                </a:cubicBezTo>
                <a:cubicBezTo>
                  <a:pt x="1302246" y="1816943"/>
                  <a:pt x="1301005" y="1814462"/>
                  <a:pt x="1298525" y="1811982"/>
                </a:cubicBezTo>
                <a:cubicBezTo>
                  <a:pt x="1296045" y="1809502"/>
                  <a:pt x="1294804" y="1810741"/>
                  <a:pt x="1294804" y="1815703"/>
                </a:cubicBezTo>
                <a:lnTo>
                  <a:pt x="1279922" y="1808261"/>
                </a:lnTo>
                <a:cubicBezTo>
                  <a:pt x="1279922" y="1803300"/>
                  <a:pt x="1278681" y="1799579"/>
                  <a:pt x="1276201" y="1797099"/>
                </a:cubicBezTo>
                <a:cubicBezTo>
                  <a:pt x="1273720" y="1794619"/>
                  <a:pt x="1270000" y="1795859"/>
                  <a:pt x="1265039" y="1800820"/>
                </a:cubicBezTo>
                <a:lnTo>
                  <a:pt x="1250156" y="1793379"/>
                </a:lnTo>
                <a:cubicBezTo>
                  <a:pt x="1240234" y="1788417"/>
                  <a:pt x="1240234" y="1785937"/>
                  <a:pt x="1250156" y="1785937"/>
                </a:cubicBezTo>
                <a:cubicBezTo>
                  <a:pt x="1255117" y="1785937"/>
                  <a:pt x="1257597" y="1784697"/>
                  <a:pt x="1257597" y="1782216"/>
                </a:cubicBezTo>
                <a:cubicBezTo>
                  <a:pt x="1257597" y="1779736"/>
                  <a:pt x="1265039" y="1778496"/>
                  <a:pt x="1279922" y="1778496"/>
                </a:cubicBezTo>
                <a:cubicBezTo>
                  <a:pt x="1284883" y="1778496"/>
                  <a:pt x="1288603" y="1778496"/>
                  <a:pt x="1291084" y="1778496"/>
                </a:cubicBezTo>
                <a:cubicBezTo>
                  <a:pt x="1293564" y="1778496"/>
                  <a:pt x="1296045" y="1777255"/>
                  <a:pt x="1298525" y="1774775"/>
                </a:cubicBezTo>
                <a:cubicBezTo>
                  <a:pt x="1301005" y="1772295"/>
                  <a:pt x="1302246" y="1768574"/>
                  <a:pt x="1302246" y="1763613"/>
                </a:cubicBezTo>
                <a:cubicBezTo>
                  <a:pt x="1302246" y="1758652"/>
                  <a:pt x="1304726" y="1756172"/>
                  <a:pt x="1309687" y="1756172"/>
                </a:cubicBezTo>
                <a:cubicBezTo>
                  <a:pt x="1314648" y="1751210"/>
                  <a:pt x="1314648" y="1745009"/>
                  <a:pt x="1309687" y="1737568"/>
                </a:cubicBezTo>
                <a:cubicBezTo>
                  <a:pt x="1304726" y="1730127"/>
                  <a:pt x="1302246" y="1726406"/>
                  <a:pt x="1302246" y="1726406"/>
                </a:cubicBezTo>
                <a:lnTo>
                  <a:pt x="1317128" y="1718964"/>
                </a:lnTo>
                <a:cubicBezTo>
                  <a:pt x="1317128" y="1723926"/>
                  <a:pt x="1320849" y="1726406"/>
                  <a:pt x="1328291" y="1726406"/>
                </a:cubicBezTo>
                <a:cubicBezTo>
                  <a:pt x="1335732" y="1726406"/>
                  <a:pt x="1339453" y="1728886"/>
                  <a:pt x="1339453" y="1733847"/>
                </a:cubicBezTo>
                <a:cubicBezTo>
                  <a:pt x="1344414" y="1733847"/>
                  <a:pt x="1349375" y="1733847"/>
                  <a:pt x="1354336" y="1733847"/>
                </a:cubicBezTo>
                <a:lnTo>
                  <a:pt x="1354336" y="1718964"/>
                </a:lnTo>
                <a:lnTo>
                  <a:pt x="1361777" y="1733847"/>
                </a:lnTo>
                <a:cubicBezTo>
                  <a:pt x="1366738" y="1743769"/>
                  <a:pt x="1374180" y="1748730"/>
                  <a:pt x="1384101" y="1748730"/>
                </a:cubicBezTo>
                <a:cubicBezTo>
                  <a:pt x="1389062" y="1748730"/>
                  <a:pt x="1395263" y="1746250"/>
                  <a:pt x="1402705" y="1741289"/>
                </a:cubicBezTo>
                <a:cubicBezTo>
                  <a:pt x="1410146" y="1736327"/>
                  <a:pt x="1413867" y="1732607"/>
                  <a:pt x="1413867" y="1730127"/>
                </a:cubicBezTo>
                <a:cubicBezTo>
                  <a:pt x="1413867" y="1727647"/>
                  <a:pt x="1410146" y="1722685"/>
                  <a:pt x="1402705" y="1715244"/>
                </a:cubicBezTo>
                <a:cubicBezTo>
                  <a:pt x="1395263" y="1707802"/>
                  <a:pt x="1389062" y="1704082"/>
                  <a:pt x="1384101" y="1704082"/>
                </a:cubicBezTo>
                <a:cubicBezTo>
                  <a:pt x="1369218" y="1704082"/>
                  <a:pt x="1366738" y="1699120"/>
                  <a:pt x="1376660" y="1689199"/>
                </a:cubicBezTo>
                <a:cubicBezTo>
                  <a:pt x="1376660" y="1684238"/>
                  <a:pt x="1382861" y="1681757"/>
                  <a:pt x="1395263" y="1681757"/>
                </a:cubicBezTo>
                <a:cubicBezTo>
                  <a:pt x="1407666" y="1681757"/>
                  <a:pt x="1416347" y="1684238"/>
                  <a:pt x="1421308" y="1689199"/>
                </a:cubicBezTo>
                <a:lnTo>
                  <a:pt x="1451074" y="1681757"/>
                </a:lnTo>
                <a:lnTo>
                  <a:pt x="1458515" y="1674316"/>
                </a:lnTo>
                <a:lnTo>
                  <a:pt x="1465957" y="1674316"/>
                </a:lnTo>
                <a:cubicBezTo>
                  <a:pt x="1465957" y="1669355"/>
                  <a:pt x="1457275" y="1659433"/>
                  <a:pt x="1439912" y="1644550"/>
                </a:cubicBezTo>
                <a:cubicBezTo>
                  <a:pt x="1422549" y="1629668"/>
                  <a:pt x="1413867" y="1622226"/>
                  <a:pt x="1413867" y="1622226"/>
                </a:cubicBezTo>
                <a:lnTo>
                  <a:pt x="1391543" y="1622226"/>
                </a:lnTo>
                <a:lnTo>
                  <a:pt x="1376660" y="1614785"/>
                </a:lnTo>
                <a:cubicBezTo>
                  <a:pt x="1396504" y="1614785"/>
                  <a:pt x="1408906" y="1607343"/>
                  <a:pt x="1413867" y="1592461"/>
                </a:cubicBezTo>
                <a:cubicBezTo>
                  <a:pt x="1413867" y="1587499"/>
                  <a:pt x="1416347" y="1587499"/>
                  <a:pt x="1421308" y="1592461"/>
                </a:cubicBezTo>
                <a:cubicBezTo>
                  <a:pt x="1426269" y="1597422"/>
                  <a:pt x="1431230" y="1594941"/>
                  <a:pt x="1436191" y="1585019"/>
                </a:cubicBezTo>
                <a:cubicBezTo>
                  <a:pt x="1441152" y="1580058"/>
                  <a:pt x="1448594" y="1573857"/>
                  <a:pt x="1458515" y="1566416"/>
                </a:cubicBezTo>
                <a:cubicBezTo>
                  <a:pt x="1468437" y="1558974"/>
                  <a:pt x="1475879" y="1555254"/>
                  <a:pt x="1480839" y="1555254"/>
                </a:cubicBezTo>
                <a:cubicBezTo>
                  <a:pt x="1485801" y="1555254"/>
                  <a:pt x="1488281" y="1552773"/>
                  <a:pt x="1488281" y="1547812"/>
                </a:cubicBezTo>
                <a:cubicBezTo>
                  <a:pt x="1493242" y="1542851"/>
                  <a:pt x="1496963" y="1540371"/>
                  <a:pt x="1499443" y="1540371"/>
                </a:cubicBezTo>
                <a:cubicBezTo>
                  <a:pt x="1501923" y="1540371"/>
                  <a:pt x="1505644" y="1540371"/>
                  <a:pt x="1510605" y="1540371"/>
                </a:cubicBezTo>
                <a:cubicBezTo>
                  <a:pt x="1520527" y="1540371"/>
                  <a:pt x="1525488" y="1539130"/>
                  <a:pt x="1525488" y="1536650"/>
                </a:cubicBezTo>
                <a:cubicBezTo>
                  <a:pt x="1525488" y="1534170"/>
                  <a:pt x="1526728" y="1531689"/>
                  <a:pt x="1529209" y="1529209"/>
                </a:cubicBezTo>
                <a:cubicBezTo>
                  <a:pt x="1531689" y="1526729"/>
                  <a:pt x="1535410" y="1527968"/>
                  <a:pt x="1540371" y="1532929"/>
                </a:cubicBezTo>
                <a:lnTo>
                  <a:pt x="1547812" y="1518047"/>
                </a:lnTo>
                <a:cubicBezTo>
                  <a:pt x="1542851" y="1513085"/>
                  <a:pt x="1539130" y="1505644"/>
                  <a:pt x="1536650" y="1495722"/>
                </a:cubicBezTo>
                <a:cubicBezTo>
                  <a:pt x="1534170" y="1485801"/>
                  <a:pt x="1530449" y="1475878"/>
                  <a:pt x="1525488" y="1465957"/>
                </a:cubicBezTo>
                <a:cubicBezTo>
                  <a:pt x="1520527" y="1460995"/>
                  <a:pt x="1518047" y="1458515"/>
                  <a:pt x="1518047" y="1458515"/>
                </a:cubicBezTo>
                <a:lnTo>
                  <a:pt x="1525488" y="1451074"/>
                </a:lnTo>
                <a:cubicBezTo>
                  <a:pt x="1535410" y="1446113"/>
                  <a:pt x="1535410" y="1438671"/>
                  <a:pt x="1525488" y="1428750"/>
                </a:cubicBezTo>
                <a:cubicBezTo>
                  <a:pt x="1525488" y="1423788"/>
                  <a:pt x="1524248" y="1420068"/>
                  <a:pt x="1521767" y="1417588"/>
                </a:cubicBezTo>
                <a:cubicBezTo>
                  <a:pt x="1519287" y="1415107"/>
                  <a:pt x="1518047" y="1413867"/>
                  <a:pt x="1518047" y="1413867"/>
                </a:cubicBezTo>
                <a:cubicBezTo>
                  <a:pt x="1518047" y="1408905"/>
                  <a:pt x="1513086" y="1403945"/>
                  <a:pt x="1503164" y="1398984"/>
                </a:cubicBezTo>
                <a:lnTo>
                  <a:pt x="1495722" y="1391543"/>
                </a:lnTo>
                <a:lnTo>
                  <a:pt x="1518047" y="1391543"/>
                </a:lnTo>
                <a:cubicBezTo>
                  <a:pt x="1532929" y="1391543"/>
                  <a:pt x="1540371" y="1391543"/>
                  <a:pt x="1540371" y="1391543"/>
                </a:cubicBezTo>
                <a:cubicBezTo>
                  <a:pt x="1540371" y="1381621"/>
                  <a:pt x="1530449" y="1374180"/>
                  <a:pt x="1510605" y="1369218"/>
                </a:cubicBezTo>
                <a:lnTo>
                  <a:pt x="1510605" y="1361777"/>
                </a:lnTo>
                <a:cubicBezTo>
                  <a:pt x="1515566" y="1356816"/>
                  <a:pt x="1523007" y="1356816"/>
                  <a:pt x="1532929" y="1361777"/>
                </a:cubicBezTo>
                <a:lnTo>
                  <a:pt x="1555254" y="1354336"/>
                </a:lnTo>
                <a:cubicBezTo>
                  <a:pt x="1555254" y="1349374"/>
                  <a:pt x="1557734" y="1346894"/>
                  <a:pt x="1562695" y="1346894"/>
                </a:cubicBezTo>
                <a:lnTo>
                  <a:pt x="1570137" y="1346894"/>
                </a:lnTo>
                <a:lnTo>
                  <a:pt x="1585019" y="1332011"/>
                </a:lnTo>
                <a:cubicBezTo>
                  <a:pt x="1589980" y="1332011"/>
                  <a:pt x="1594941" y="1329531"/>
                  <a:pt x="1599902" y="1324570"/>
                </a:cubicBezTo>
                <a:cubicBezTo>
                  <a:pt x="1604863" y="1324570"/>
                  <a:pt x="1607343" y="1324570"/>
                  <a:pt x="1607343" y="1324570"/>
                </a:cubicBezTo>
                <a:lnTo>
                  <a:pt x="1614785" y="1317129"/>
                </a:lnTo>
                <a:cubicBezTo>
                  <a:pt x="1599902" y="1312167"/>
                  <a:pt x="1597422" y="1307207"/>
                  <a:pt x="1607343" y="1302246"/>
                </a:cubicBezTo>
                <a:cubicBezTo>
                  <a:pt x="1612305" y="1302246"/>
                  <a:pt x="1616025" y="1301005"/>
                  <a:pt x="1618506" y="1298525"/>
                </a:cubicBezTo>
                <a:cubicBezTo>
                  <a:pt x="1620986" y="1296045"/>
                  <a:pt x="1622226" y="1292324"/>
                  <a:pt x="1622226" y="1287363"/>
                </a:cubicBezTo>
                <a:cubicBezTo>
                  <a:pt x="1627187" y="1282402"/>
                  <a:pt x="1630908" y="1279922"/>
                  <a:pt x="1633388" y="1279922"/>
                </a:cubicBezTo>
                <a:cubicBezTo>
                  <a:pt x="1635869" y="1279922"/>
                  <a:pt x="1637109" y="1277441"/>
                  <a:pt x="1637109" y="1272480"/>
                </a:cubicBezTo>
                <a:cubicBezTo>
                  <a:pt x="1637109" y="1267519"/>
                  <a:pt x="1637109" y="1262559"/>
                  <a:pt x="1637109" y="1257597"/>
                </a:cubicBezTo>
                <a:lnTo>
                  <a:pt x="1629668" y="1265039"/>
                </a:lnTo>
                <a:cubicBezTo>
                  <a:pt x="1629668" y="1270000"/>
                  <a:pt x="1628427" y="1272480"/>
                  <a:pt x="1625947" y="1272480"/>
                </a:cubicBezTo>
                <a:cubicBezTo>
                  <a:pt x="1623467" y="1272480"/>
                  <a:pt x="1622226" y="1272480"/>
                  <a:pt x="1622226" y="1272480"/>
                </a:cubicBezTo>
                <a:cubicBezTo>
                  <a:pt x="1617265" y="1267519"/>
                  <a:pt x="1617265" y="1265039"/>
                  <a:pt x="1622226" y="1265039"/>
                </a:cubicBezTo>
                <a:lnTo>
                  <a:pt x="1622226" y="1257597"/>
                </a:lnTo>
                <a:cubicBezTo>
                  <a:pt x="1627187" y="1252636"/>
                  <a:pt x="1632148" y="1251397"/>
                  <a:pt x="1637109" y="1253877"/>
                </a:cubicBezTo>
                <a:cubicBezTo>
                  <a:pt x="1642070" y="1256357"/>
                  <a:pt x="1647031" y="1255117"/>
                  <a:pt x="1651992" y="1250156"/>
                </a:cubicBezTo>
                <a:cubicBezTo>
                  <a:pt x="1656953" y="1245195"/>
                  <a:pt x="1660674" y="1243955"/>
                  <a:pt x="1663154" y="1246435"/>
                </a:cubicBezTo>
                <a:cubicBezTo>
                  <a:pt x="1665634" y="1248915"/>
                  <a:pt x="1664394" y="1252636"/>
                  <a:pt x="1659433" y="1257597"/>
                </a:cubicBezTo>
                <a:cubicBezTo>
                  <a:pt x="1654472" y="1262559"/>
                  <a:pt x="1649511" y="1265039"/>
                  <a:pt x="1644550" y="1265039"/>
                </a:cubicBezTo>
                <a:lnTo>
                  <a:pt x="1644550" y="1272480"/>
                </a:lnTo>
                <a:cubicBezTo>
                  <a:pt x="1649511" y="1277441"/>
                  <a:pt x="1653232" y="1279922"/>
                  <a:pt x="1655713" y="1279922"/>
                </a:cubicBezTo>
                <a:cubicBezTo>
                  <a:pt x="1658193" y="1279922"/>
                  <a:pt x="1661914" y="1279922"/>
                  <a:pt x="1666875" y="1279922"/>
                </a:cubicBezTo>
                <a:cubicBezTo>
                  <a:pt x="1666875" y="1284883"/>
                  <a:pt x="1668115" y="1287363"/>
                  <a:pt x="1670595" y="1287363"/>
                </a:cubicBezTo>
                <a:cubicBezTo>
                  <a:pt x="1673076" y="1287363"/>
                  <a:pt x="1676797" y="1287363"/>
                  <a:pt x="1681757" y="1287363"/>
                </a:cubicBezTo>
                <a:cubicBezTo>
                  <a:pt x="1691679" y="1282402"/>
                  <a:pt x="1701601" y="1274960"/>
                  <a:pt x="1711523" y="1265039"/>
                </a:cubicBezTo>
                <a:cubicBezTo>
                  <a:pt x="1706562" y="1260077"/>
                  <a:pt x="1706562" y="1253877"/>
                  <a:pt x="1711523" y="1246435"/>
                </a:cubicBezTo>
                <a:cubicBezTo>
                  <a:pt x="1716484" y="1238994"/>
                  <a:pt x="1721445" y="1235273"/>
                  <a:pt x="1726406" y="1235273"/>
                </a:cubicBezTo>
                <a:cubicBezTo>
                  <a:pt x="1731367" y="1240234"/>
                  <a:pt x="1731367" y="1245195"/>
                  <a:pt x="1726406" y="1250156"/>
                </a:cubicBezTo>
                <a:cubicBezTo>
                  <a:pt x="1726406" y="1250156"/>
                  <a:pt x="1727646" y="1251397"/>
                  <a:pt x="1730127" y="1253877"/>
                </a:cubicBezTo>
                <a:cubicBezTo>
                  <a:pt x="1732607" y="1256357"/>
                  <a:pt x="1733847" y="1255117"/>
                  <a:pt x="1733847" y="1250156"/>
                </a:cubicBezTo>
                <a:lnTo>
                  <a:pt x="1748730" y="1250156"/>
                </a:lnTo>
                <a:cubicBezTo>
                  <a:pt x="1748730" y="1255117"/>
                  <a:pt x="1747490" y="1257597"/>
                  <a:pt x="1745009" y="1257597"/>
                </a:cubicBezTo>
                <a:cubicBezTo>
                  <a:pt x="1742529" y="1257597"/>
                  <a:pt x="1741289" y="1258838"/>
                  <a:pt x="1741289" y="1261318"/>
                </a:cubicBezTo>
                <a:cubicBezTo>
                  <a:pt x="1741289" y="1263798"/>
                  <a:pt x="1738808" y="1265039"/>
                  <a:pt x="1733847" y="1265039"/>
                </a:cubicBezTo>
                <a:lnTo>
                  <a:pt x="1733847" y="1272480"/>
                </a:lnTo>
                <a:cubicBezTo>
                  <a:pt x="1728886" y="1272480"/>
                  <a:pt x="1726406" y="1272480"/>
                  <a:pt x="1726406" y="1272480"/>
                </a:cubicBezTo>
                <a:lnTo>
                  <a:pt x="1726406" y="1279922"/>
                </a:lnTo>
                <a:cubicBezTo>
                  <a:pt x="1731367" y="1284883"/>
                  <a:pt x="1731367" y="1287363"/>
                  <a:pt x="1726406" y="1287363"/>
                </a:cubicBezTo>
                <a:cubicBezTo>
                  <a:pt x="1721445" y="1287363"/>
                  <a:pt x="1718965" y="1284883"/>
                  <a:pt x="1718965" y="1279922"/>
                </a:cubicBezTo>
                <a:lnTo>
                  <a:pt x="1704082" y="1287363"/>
                </a:lnTo>
                <a:lnTo>
                  <a:pt x="1704082" y="1294804"/>
                </a:lnTo>
                <a:cubicBezTo>
                  <a:pt x="1704082" y="1294804"/>
                  <a:pt x="1706562" y="1294804"/>
                  <a:pt x="1711523" y="1294804"/>
                </a:cubicBezTo>
                <a:cubicBezTo>
                  <a:pt x="1711523" y="1304726"/>
                  <a:pt x="1699121" y="1312167"/>
                  <a:pt x="1674316" y="1317129"/>
                </a:cubicBezTo>
                <a:cubicBezTo>
                  <a:pt x="1669355" y="1317129"/>
                  <a:pt x="1664394" y="1319609"/>
                  <a:pt x="1659433" y="1324570"/>
                </a:cubicBezTo>
                <a:cubicBezTo>
                  <a:pt x="1659433" y="1329531"/>
                  <a:pt x="1658193" y="1333252"/>
                  <a:pt x="1655713" y="1335732"/>
                </a:cubicBezTo>
                <a:cubicBezTo>
                  <a:pt x="1653232" y="1338212"/>
                  <a:pt x="1651992" y="1339453"/>
                  <a:pt x="1651992" y="1339453"/>
                </a:cubicBezTo>
                <a:cubicBezTo>
                  <a:pt x="1637109" y="1344414"/>
                  <a:pt x="1629668" y="1344414"/>
                  <a:pt x="1629668" y="1339453"/>
                </a:cubicBezTo>
                <a:cubicBezTo>
                  <a:pt x="1629668" y="1334491"/>
                  <a:pt x="1629668" y="1332011"/>
                  <a:pt x="1629668" y="1332011"/>
                </a:cubicBezTo>
                <a:cubicBezTo>
                  <a:pt x="1624707" y="1332011"/>
                  <a:pt x="1622226" y="1333252"/>
                  <a:pt x="1622226" y="1335732"/>
                </a:cubicBezTo>
                <a:cubicBezTo>
                  <a:pt x="1622226" y="1338212"/>
                  <a:pt x="1622226" y="1341933"/>
                  <a:pt x="1622226" y="1346894"/>
                </a:cubicBezTo>
                <a:cubicBezTo>
                  <a:pt x="1622226" y="1351855"/>
                  <a:pt x="1618506" y="1355576"/>
                  <a:pt x="1611064" y="1358056"/>
                </a:cubicBezTo>
                <a:cubicBezTo>
                  <a:pt x="1603623" y="1360536"/>
                  <a:pt x="1599902" y="1359297"/>
                  <a:pt x="1599902" y="1354336"/>
                </a:cubicBezTo>
                <a:lnTo>
                  <a:pt x="1592461" y="1361777"/>
                </a:lnTo>
                <a:cubicBezTo>
                  <a:pt x="1592461" y="1371698"/>
                  <a:pt x="1602382" y="1376660"/>
                  <a:pt x="1622226" y="1376660"/>
                </a:cubicBezTo>
                <a:lnTo>
                  <a:pt x="1629668" y="1384101"/>
                </a:lnTo>
                <a:cubicBezTo>
                  <a:pt x="1629668" y="1384101"/>
                  <a:pt x="1630908" y="1385342"/>
                  <a:pt x="1633388" y="1387822"/>
                </a:cubicBezTo>
                <a:cubicBezTo>
                  <a:pt x="1635869" y="1390302"/>
                  <a:pt x="1642070" y="1391543"/>
                  <a:pt x="1651992" y="1391543"/>
                </a:cubicBezTo>
                <a:lnTo>
                  <a:pt x="1659433" y="1406425"/>
                </a:lnTo>
                <a:cubicBezTo>
                  <a:pt x="1654472" y="1406425"/>
                  <a:pt x="1651992" y="1410146"/>
                  <a:pt x="1651992" y="1417588"/>
                </a:cubicBezTo>
                <a:cubicBezTo>
                  <a:pt x="1651992" y="1425029"/>
                  <a:pt x="1649511" y="1426270"/>
                  <a:pt x="1644550" y="1421308"/>
                </a:cubicBezTo>
                <a:lnTo>
                  <a:pt x="1629668" y="1428750"/>
                </a:lnTo>
                <a:lnTo>
                  <a:pt x="1637109" y="1443632"/>
                </a:lnTo>
                <a:lnTo>
                  <a:pt x="1644550" y="1451074"/>
                </a:lnTo>
                <a:lnTo>
                  <a:pt x="1651992" y="1473398"/>
                </a:lnTo>
                <a:cubicBezTo>
                  <a:pt x="1647031" y="1468437"/>
                  <a:pt x="1643310" y="1468437"/>
                  <a:pt x="1640830" y="1473398"/>
                </a:cubicBezTo>
                <a:cubicBezTo>
                  <a:pt x="1638350" y="1478359"/>
                  <a:pt x="1637109" y="1478359"/>
                  <a:pt x="1637109" y="1473398"/>
                </a:cubicBezTo>
                <a:cubicBezTo>
                  <a:pt x="1637109" y="1468437"/>
                  <a:pt x="1637109" y="1465957"/>
                  <a:pt x="1637109" y="1465957"/>
                </a:cubicBezTo>
                <a:cubicBezTo>
                  <a:pt x="1637109" y="1460995"/>
                  <a:pt x="1634629" y="1460995"/>
                  <a:pt x="1629668" y="1465957"/>
                </a:cubicBezTo>
                <a:lnTo>
                  <a:pt x="1622226" y="1465957"/>
                </a:lnTo>
                <a:cubicBezTo>
                  <a:pt x="1617265" y="1460995"/>
                  <a:pt x="1614785" y="1453554"/>
                  <a:pt x="1614785" y="1443632"/>
                </a:cubicBezTo>
                <a:lnTo>
                  <a:pt x="1622226" y="1428750"/>
                </a:lnTo>
                <a:lnTo>
                  <a:pt x="1607343" y="1436191"/>
                </a:lnTo>
                <a:cubicBezTo>
                  <a:pt x="1597422" y="1441152"/>
                  <a:pt x="1591220" y="1442392"/>
                  <a:pt x="1588740" y="1439912"/>
                </a:cubicBezTo>
                <a:cubicBezTo>
                  <a:pt x="1586260" y="1437432"/>
                  <a:pt x="1586260" y="1432470"/>
                  <a:pt x="1588740" y="1425029"/>
                </a:cubicBezTo>
                <a:cubicBezTo>
                  <a:pt x="1591220" y="1417588"/>
                  <a:pt x="1589980" y="1413867"/>
                  <a:pt x="1585019" y="1413867"/>
                </a:cubicBezTo>
                <a:cubicBezTo>
                  <a:pt x="1570137" y="1418828"/>
                  <a:pt x="1567656" y="1431230"/>
                  <a:pt x="1577578" y="1451074"/>
                </a:cubicBezTo>
                <a:lnTo>
                  <a:pt x="1585019" y="1458515"/>
                </a:lnTo>
                <a:cubicBezTo>
                  <a:pt x="1589980" y="1458515"/>
                  <a:pt x="1592461" y="1463477"/>
                  <a:pt x="1592461" y="1473398"/>
                </a:cubicBezTo>
                <a:lnTo>
                  <a:pt x="1607343" y="1488281"/>
                </a:lnTo>
                <a:lnTo>
                  <a:pt x="1622226" y="1510605"/>
                </a:lnTo>
                <a:cubicBezTo>
                  <a:pt x="1622226" y="1520527"/>
                  <a:pt x="1617265" y="1525488"/>
                  <a:pt x="1607343" y="1525488"/>
                </a:cubicBezTo>
                <a:cubicBezTo>
                  <a:pt x="1607343" y="1525488"/>
                  <a:pt x="1604863" y="1525488"/>
                  <a:pt x="1599902" y="1525488"/>
                </a:cubicBezTo>
                <a:cubicBezTo>
                  <a:pt x="1594941" y="1525488"/>
                  <a:pt x="1592461" y="1525488"/>
                  <a:pt x="1592461" y="1525488"/>
                </a:cubicBezTo>
                <a:lnTo>
                  <a:pt x="1577578" y="1532929"/>
                </a:lnTo>
                <a:lnTo>
                  <a:pt x="1592461" y="1532929"/>
                </a:lnTo>
                <a:cubicBezTo>
                  <a:pt x="1597422" y="1532929"/>
                  <a:pt x="1602382" y="1537891"/>
                  <a:pt x="1607343" y="1547812"/>
                </a:cubicBezTo>
                <a:cubicBezTo>
                  <a:pt x="1617265" y="1552773"/>
                  <a:pt x="1629668" y="1550292"/>
                  <a:pt x="1644550" y="1540371"/>
                </a:cubicBezTo>
                <a:cubicBezTo>
                  <a:pt x="1654472" y="1535409"/>
                  <a:pt x="1665634" y="1531689"/>
                  <a:pt x="1678037" y="1529209"/>
                </a:cubicBezTo>
                <a:cubicBezTo>
                  <a:pt x="1690439" y="1526729"/>
                  <a:pt x="1696640" y="1524247"/>
                  <a:pt x="1696640" y="1521767"/>
                </a:cubicBezTo>
                <a:cubicBezTo>
                  <a:pt x="1696640" y="1519287"/>
                  <a:pt x="1700361" y="1513085"/>
                  <a:pt x="1707802" y="1503164"/>
                </a:cubicBezTo>
                <a:cubicBezTo>
                  <a:pt x="1715244" y="1493242"/>
                  <a:pt x="1720205" y="1488281"/>
                  <a:pt x="1722685" y="1488281"/>
                </a:cubicBezTo>
                <a:cubicBezTo>
                  <a:pt x="1725166" y="1488281"/>
                  <a:pt x="1731367" y="1495722"/>
                  <a:pt x="1741289" y="1510605"/>
                </a:cubicBezTo>
                <a:lnTo>
                  <a:pt x="1756172" y="1525488"/>
                </a:lnTo>
                <a:lnTo>
                  <a:pt x="1741289" y="1532929"/>
                </a:lnTo>
                <a:cubicBezTo>
                  <a:pt x="1731367" y="1537891"/>
                  <a:pt x="1726406" y="1545332"/>
                  <a:pt x="1726406" y="1555254"/>
                </a:cubicBezTo>
                <a:lnTo>
                  <a:pt x="1733847" y="1562695"/>
                </a:lnTo>
                <a:cubicBezTo>
                  <a:pt x="1733847" y="1557734"/>
                  <a:pt x="1738808" y="1555254"/>
                  <a:pt x="1748730" y="1555254"/>
                </a:cubicBezTo>
                <a:cubicBezTo>
                  <a:pt x="1763613" y="1555254"/>
                  <a:pt x="1773535" y="1552773"/>
                  <a:pt x="1778496" y="1547812"/>
                </a:cubicBezTo>
                <a:cubicBezTo>
                  <a:pt x="1783457" y="1542851"/>
                  <a:pt x="1785937" y="1535409"/>
                  <a:pt x="1785937" y="1525488"/>
                </a:cubicBezTo>
                <a:cubicBezTo>
                  <a:pt x="1780976" y="1520527"/>
                  <a:pt x="1780976" y="1518047"/>
                  <a:pt x="1785937" y="1518047"/>
                </a:cubicBezTo>
                <a:cubicBezTo>
                  <a:pt x="1790898" y="1518047"/>
                  <a:pt x="1793379" y="1518047"/>
                  <a:pt x="1793379" y="1518047"/>
                </a:cubicBezTo>
                <a:cubicBezTo>
                  <a:pt x="1798340" y="1513085"/>
                  <a:pt x="1798340" y="1510605"/>
                  <a:pt x="1793379" y="1510605"/>
                </a:cubicBezTo>
                <a:cubicBezTo>
                  <a:pt x="1788418" y="1510605"/>
                  <a:pt x="1785937" y="1506884"/>
                  <a:pt x="1785937" y="1499443"/>
                </a:cubicBezTo>
                <a:cubicBezTo>
                  <a:pt x="1785937" y="1492002"/>
                  <a:pt x="1788418" y="1488281"/>
                  <a:pt x="1793379" y="1488281"/>
                </a:cubicBezTo>
                <a:cubicBezTo>
                  <a:pt x="1798340" y="1488281"/>
                  <a:pt x="1799580" y="1490761"/>
                  <a:pt x="1797099" y="1495722"/>
                </a:cubicBezTo>
                <a:cubicBezTo>
                  <a:pt x="1794619" y="1500684"/>
                  <a:pt x="1794619" y="1504404"/>
                  <a:pt x="1797099" y="1506884"/>
                </a:cubicBezTo>
                <a:cubicBezTo>
                  <a:pt x="1799580" y="1509364"/>
                  <a:pt x="1802060" y="1508125"/>
                  <a:pt x="1804541" y="1503164"/>
                </a:cubicBezTo>
                <a:cubicBezTo>
                  <a:pt x="1807021" y="1498202"/>
                  <a:pt x="1811982" y="1494482"/>
                  <a:pt x="1819424" y="1492002"/>
                </a:cubicBezTo>
                <a:cubicBezTo>
                  <a:pt x="1826865" y="1489522"/>
                  <a:pt x="1830586" y="1485801"/>
                  <a:pt x="1830586" y="1480839"/>
                </a:cubicBezTo>
                <a:lnTo>
                  <a:pt x="1845468" y="1465957"/>
                </a:lnTo>
                <a:cubicBezTo>
                  <a:pt x="1850429" y="1460995"/>
                  <a:pt x="1855390" y="1459756"/>
                  <a:pt x="1860351" y="1462236"/>
                </a:cubicBezTo>
                <a:cubicBezTo>
                  <a:pt x="1865312" y="1464716"/>
                  <a:pt x="1871513" y="1464716"/>
                  <a:pt x="1878955" y="1462236"/>
                </a:cubicBezTo>
                <a:cubicBezTo>
                  <a:pt x="1886396" y="1459756"/>
                  <a:pt x="1892597" y="1457275"/>
                  <a:pt x="1897558" y="1454795"/>
                </a:cubicBezTo>
                <a:cubicBezTo>
                  <a:pt x="1902519" y="1452314"/>
                  <a:pt x="1905000" y="1451074"/>
                  <a:pt x="1905000" y="1451074"/>
                </a:cubicBezTo>
                <a:cubicBezTo>
                  <a:pt x="1919883" y="1451074"/>
                  <a:pt x="1934765" y="1441152"/>
                  <a:pt x="1949648" y="1421308"/>
                </a:cubicBezTo>
                <a:lnTo>
                  <a:pt x="1964531" y="1406425"/>
                </a:lnTo>
                <a:cubicBezTo>
                  <a:pt x="1964531" y="1401464"/>
                  <a:pt x="1964531" y="1397743"/>
                  <a:pt x="1964531" y="1395263"/>
                </a:cubicBezTo>
                <a:cubicBezTo>
                  <a:pt x="1964531" y="1392783"/>
                  <a:pt x="1967011" y="1391543"/>
                  <a:pt x="1971972" y="1391543"/>
                </a:cubicBezTo>
                <a:cubicBezTo>
                  <a:pt x="1976933" y="1386581"/>
                  <a:pt x="1980654" y="1381621"/>
                  <a:pt x="1983135" y="1376660"/>
                </a:cubicBezTo>
                <a:cubicBezTo>
                  <a:pt x="1985615" y="1371698"/>
                  <a:pt x="1988095" y="1367978"/>
                  <a:pt x="1990576" y="1365498"/>
                </a:cubicBezTo>
                <a:cubicBezTo>
                  <a:pt x="1993056" y="1363018"/>
                  <a:pt x="1994297" y="1361777"/>
                  <a:pt x="1994297" y="1361777"/>
                </a:cubicBezTo>
                <a:cubicBezTo>
                  <a:pt x="1999258" y="1361777"/>
                  <a:pt x="2004219" y="1359297"/>
                  <a:pt x="2009179" y="1354336"/>
                </a:cubicBezTo>
                <a:lnTo>
                  <a:pt x="2024062" y="1339453"/>
                </a:lnTo>
                <a:lnTo>
                  <a:pt x="2024062" y="1354336"/>
                </a:lnTo>
                <a:cubicBezTo>
                  <a:pt x="2024062" y="1369218"/>
                  <a:pt x="2029023" y="1371698"/>
                  <a:pt x="2038945" y="1361777"/>
                </a:cubicBezTo>
                <a:cubicBezTo>
                  <a:pt x="2042665" y="1361777"/>
                  <a:pt x="2044991" y="1357591"/>
                  <a:pt x="2045921" y="1349220"/>
                </a:cubicBezTo>
                <a:lnTo>
                  <a:pt x="2046032" y="1346894"/>
                </a:lnTo>
                <a:lnTo>
                  <a:pt x="2035224" y="1346894"/>
                </a:lnTo>
                <a:cubicBezTo>
                  <a:pt x="2037705" y="1346894"/>
                  <a:pt x="2038945" y="1344414"/>
                  <a:pt x="2038945" y="1339453"/>
                </a:cubicBezTo>
                <a:lnTo>
                  <a:pt x="2046048" y="1346556"/>
                </a:lnTo>
                <a:lnTo>
                  <a:pt x="2046387" y="1339453"/>
                </a:lnTo>
                <a:cubicBezTo>
                  <a:pt x="2046387" y="1324570"/>
                  <a:pt x="2043906" y="1317129"/>
                  <a:pt x="2038945" y="1317129"/>
                </a:cubicBezTo>
                <a:lnTo>
                  <a:pt x="2031504" y="1324570"/>
                </a:lnTo>
                <a:lnTo>
                  <a:pt x="2024062" y="1332011"/>
                </a:lnTo>
                <a:cubicBezTo>
                  <a:pt x="2024062" y="1332011"/>
                  <a:pt x="2019101" y="1332011"/>
                  <a:pt x="2009179" y="1332011"/>
                </a:cubicBezTo>
                <a:cubicBezTo>
                  <a:pt x="2004219" y="1327050"/>
                  <a:pt x="1999258" y="1317129"/>
                  <a:pt x="1994297" y="1302246"/>
                </a:cubicBezTo>
                <a:cubicBezTo>
                  <a:pt x="1989336" y="1297284"/>
                  <a:pt x="1984375" y="1294804"/>
                  <a:pt x="1979414" y="1294804"/>
                </a:cubicBezTo>
                <a:lnTo>
                  <a:pt x="1964531" y="1287363"/>
                </a:lnTo>
                <a:lnTo>
                  <a:pt x="1986855" y="1272480"/>
                </a:lnTo>
                <a:cubicBezTo>
                  <a:pt x="2006699" y="1267519"/>
                  <a:pt x="2016621" y="1262559"/>
                  <a:pt x="2016621" y="1257597"/>
                </a:cubicBezTo>
                <a:cubicBezTo>
                  <a:pt x="2016621" y="1252636"/>
                  <a:pt x="2017861" y="1251397"/>
                  <a:pt x="2020342" y="1253877"/>
                </a:cubicBezTo>
                <a:cubicBezTo>
                  <a:pt x="2022822" y="1256357"/>
                  <a:pt x="2025303" y="1257597"/>
                  <a:pt x="2027783" y="1257597"/>
                </a:cubicBezTo>
                <a:cubicBezTo>
                  <a:pt x="2030263" y="1257597"/>
                  <a:pt x="2033984" y="1257597"/>
                  <a:pt x="2038945" y="1257597"/>
                </a:cubicBezTo>
                <a:cubicBezTo>
                  <a:pt x="2038945" y="1257597"/>
                  <a:pt x="2038945" y="1260077"/>
                  <a:pt x="2038945" y="1265039"/>
                </a:cubicBezTo>
                <a:cubicBezTo>
                  <a:pt x="2038945" y="1270000"/>
                  <a:pt x="2038945" y="1273721"/>
                  <a:pt x="2038945" y="1276201"/>
                </a:cubicBezTo>
                <a:cubicBezTo>
                  <a:pt x="2038945" y="1278681"/>
                  <a:pt x="2041426" y="1279922"/>
                  <a:pt x="2046387" y="1279922"/>
                </a:cubicBezTo>
                <a:lnTo>
                  <a:pt x="2038945" y="1287363"/>
                </a:lnTo>
                <a:lnTo>
                  <a:pt x="2031504" y="1294804"/>
                </a:lnTo>
                <a:lnTo>
                  <a:pt x="2083593" y="1302246"/>
                </a:lnTo>
                <a:cubicBezTo>
                  <a:pt x="2083593" y="1302246"/>
                  <a:pt x="2081113" y="1299766"/>
                  <a:pt x="2076152" y="1294804"/>
                </a:cubicBezTo>
                <a:cubicBezTo>
                  <a:pt x="2066230" y="1274960"/>
                  <a:pt x="2063750" y="1262559"/>
                  <a:pt x="2068711" y="1257597"/>
                </a:cubicBezTo>
                <a:cubicBezTo>
                  <a:pt x="2068711" y="1257597"/>
                  <a:pt x="2072431" y="1258838"/>
                  <a:pt x="2079873" y="1261318"/>
                </a:cubicBezTo>
                <a:cubicBezTo>
                  <a:pt x="2087314" y="1263798"/>
                  <a:pt x="2091035" y="1267519"/>
                  <a:pt x="2091035" y="1272480"/>
                </a:cubicBezTo>
                <a:cubicBezTo>
                  <a:pt x="2091035" y="1277441"/>
                  <a:pt x="2093515" y="1279922"/>
                  <a:pt x="2098476" y="1279922"/>
                </a:cubicBezTo>
                <a:lnTo>
                  <a:pt x="2091035" y="1257597"/>
                </a:lnTo>
                <a:cubicBezTo>
                  <a:pt x="2091035" y="1257597"/>
                  <a:pt x="2091035" y="1256357"/>
                  <a:pt x="2091035" y="1253877"/>
                </a:cubicBezTo>
                <a:cubicBezTo>
                  <a:pt x="2091035" y="1251397"/>
                  <a:pt x="2093515" y="1247676"/>
                  <a:pt x="2098476" y="1242714"/>
                </a:cubicBezTo>
                <a:lnTo>
                  <a:pt x="2105918" y="1235273"/>
                </a:lnTo>
                <a:lnTo>
                  <a:pt x="2113359" y="1250156"/>
                </a:lnTo>
                <a:cubicBezTo>
                  <a:pt x="2123281" y="1260077"/>
                  <a:pt x="2130722" y="1257597"/>
                  <a:pt x="2135683" y="1242714"/>
                </a:cubicBezTo>
                <a:cubicBezTo>
                  <a:pt x="2135683" y="1237753"/>
                  <a:pt x="2136924" y="1234032"/>
                  <a:pt x="2139404" y="1231552"/>
                </a:cubicBezTo>
                <a:cubicBezTo>
                  <a:pt x="2141885" y="1229072"/>
                  <a:pt x="2145605" y="1227832"/>
                  <a:pt x="2150566" y="1227832"/>
                </a:cubicBezTo>
                <a:cubicBezTo>
                  <a:pt x="2150566" y="1227832"/>
                  <a:pt x="2151806" y="1226591"/>
                  <a:pt x="2154287" y="1224111"/>
                </a:cubicBezTo>
                <a:cubicBezTo>
                  <a:pt x="2156767" y="1221631"/>
                  <a:pt x="2158008" y="1220390"/>
                  <a:pt x="2158008" y="1220390"/>
                </a:cubicBezTo>
                <a:lnTo>
                  <a:pt x="2165449" y="1205507"/>
                </a:lnTo>
                <a:cubicBezTo>
                  <a:pt x="2170410" y="1200546"/>
                  <a:pt x="2172890" y="1195586"/>
                  <a:pt x="2172890" y="1190625"/>
                </a:cubicBezTo>
                <a:cubicBezTo>
                  <a:pt x="2172890" y="1175742"/>
                  <a:pt x="2180332" y="1160859"/>
                  <a:pt x="2195215" y="1145976"/>
                </a:cubicBezTo>
                <a:lnTo>
                  <a:pt x="2202656" y="1153418"/>
                </a:lnTo>
                <a:cubicBezTo>
                  <a:pt x="2202656" y="1163339"/>
                  <a:pt x="2202656" y="1170780"/>
                  <a:pt x="2202656" y="1175742"/>
                </a:cubicBezTo>
                <a:lnTo>
                  <a:pt x="2180332" y="1227832"/>
                </a:lnTo>
                <a:lnTo>
                  <a:pt x="2187773" y="1242714"/>
                </a:lnTo>
                <a:cubicBezTo>
                  <a:pt x="2192734" y="1242714"/>
                  <a:pt x="2200176" y="1227832"/>
                  <a:pt x="2210098" y="1198066"/>
                </a:cubicBezTo>
                <a:lnTo>
                  <a:pt x="2210098" y="1190625"/>
                </a:lnTo>
                <a:cubicBezTo>
                  <a:pt x="2215058" y="1190625"/>
                  <a:pt x="2217539" y="1193105"/>
                  <a:pt x="2217539" y="1198066"/>
                </a:cubicBezTo>
                <a:lnTo>
                  <a:pt x="2210098" y="1227832"/>
                </a:lnTo>
                <a:cubicBezTo>
                  <a:pt x="2210098" y="1247676"/>
                  <a:pt x="2212578" y="1260077"/>
                  <a:pt x="2217539" y="1265039"/>
                </a:cubicBezTo>
                <a:lnTo>
                  <a:pt x="2224980" y="1265039"/>
                </a:lnTo>
                <a:cubicBezTo>
                  <a:pt x="2229941" y="1265039"/>
                  <a:pt x="2229941" y="1277441"/>
                  <a:pt x="2224980" y="1302246"/>
                </a:cubicBezTo>
                <a:lnTo>
                  <a:pt x="2232421" y="1294804"/>
                </a:lnTo>
                <a:cubicBezTo>
                  <a:pt x="2237383" y="1279922"/>
                  <a:pt x="2247304" y="1260077"/>
                  <a:pt x="2262187" y="1235273"/>
                </a:cubicBezTo>
                <a:lnTo>
                  <a:pt x="2254746" y="1227832"/>
                </a:lnTo>
                <a:cubicBezTo>
                  <a:pt x="2249785" y="1227832"/>
                  <a:pt x="2247304" y="1224111"/>
                  <a:pt x="2247304" y="1216670"/>
                </a:cubicBezTo>
                <a:cubicBezTo>
                  <a:pt x="2247304" y="1209228"/>
                  <a:pt x="2249785" y="1205507"/>
                  <a:pt x="2254746" y="1205507"/>
                </a:cubicBezTo>
                <a:cubicBezTo>
                  <a:pt x="2264668" y="1205507"/>
                  <a:pt x="2267148" y="1207988"/>
                  <a:pt x="2262187" y="1212949"/>
                </a:cubicBezTo>
                <a:lnTo>
                  <a:pt x="2262187" y="1220390"/>
                </a:lnTo>
                <a:cubicBezTo>
                  <a:pt x="2262187" y="1220390"/>
                  <a:pt x="2264668" y="1215429"/>
                  <a:pt x="2269628" y="1205507"/>
                </a:cubicBezTo>
                <a:lnTo>
                  <a:pt x="2277070" y="1198066"/>
                </a:lnTo>
                <a:lnTo>
                  <a:pt x="2277070" y="1212949"/>
                </a:lnTo>
                <a:cubicBezTo>
                  <a:pt x="2282031" y="1227832"/>
                  <a:pt x="2285752" y="1236514"/>
                  <a:pt x="2288232" y="1238994"/>
                </a:cubicBezTo>
                <a:cubicBezTo>
                  <a:pt x="2290713" y="1241474"/>
                  <a:pt x="2289472" y="1242714"/>
                  <a:pt x="2284511" y="1242714"/>
                </a:cubicBezTo>
                <a:cubicBezTo>
                  <a:pt x="2284511" y="1247676"/>
                  <a:pt x="2284511" y="1255117"/>
                  <a:pt x="2284511" y="1265039"/>
                </a:cubicBezTo>
                <a:cubicBezTo>
                  <a:pt x="2284511" y="1274960"/>
                  <a:pt x="2284511" y="1286122"/>
                  <a:pt x="2284511" y="1298525"/>
                </a:cubicBezTo>
                <a:cubicBezTo>
                  <a:pt x="2284511" y="1310928"/>
                  <a:pt x="2284511" y="1317129"/>
                  <a:pt x="2284511" y="1317129"/>
                </a:cubicBezTo>
                <a:lnTo>
                  <a:pt x="2299394" y="1302246"/>
                </a:lnTo>
                <a:cubicBezTo>
                  <a:pt x="2299394" y="1302246"/>
                  <a:pt x="2296914" y="1302246"/>
                  <a:pt x="2291953" y="1302246"/>
                </a:cubicBezTo>
                <a:lnTo>
                  <a:pt x="2291953" y="1294804"/>
                </a:lnTo>
                <a:cubicBezTo>
                  <a:pt x="2291953" y="1289843"/>
                  <a:pt x="2293193" y="1287363"/>
                  <a:pt x="2295673" y="1287363"/>
                </a:cubicBezTo>
                <a:cubicBezTo>
                  <a:pt x="2298154" y="1287363"/>
                  <a:pt x="2299394" y="1287363"/>
                  <a:pt x="2299394" y="1287363"/>
                </a:cubicBezTo>
                <a:cubicBezTo>
                  <a:pt x="2309316" y="1287363"/>
                  <a:pt x="2314277" y="1286122"/>
                  <a:pt x="2314277" y="1283642"/>
                </a:cubicBezTo>
                <a:cubicBezTo>
                  <a:pt x="2314277" y="1281162"/>
                  <a:pt x="2310556" y="1277441"/>
                  <a:pt x="2303115" y="1272480"/>
                </a:cubicBezTo>
                <a:cubicBezTo>
                  <a:pt x="2295673" y="1267519"/>
                  <a:pt x="2294433" y="1262559"/>
                  <a:pt x="2299394" y="1257597"/>
                </a:cubicBezTo>
                <a:cubicBezTo>
                  <a:pt x="2309316" y="1242714"/>
                  <a:pt x="2309316" y="1232793"/>
                  <a:pt x="2299394" y="1227832"/>
                </a:cubicBezTo>
                <a:cubicBezTo>
                  <a:pt x="2299394" y="1222870"/>
                  <a:pt x="2309316" y="1215429"/>
                  <a:pt x="2329160" y="1205507"/>
                </a:cubicBezTo>
                <a:cubicBezTo>
                  <a:pt x="2334121" y="1205507"/>
                  <a:pt x="2340322" y="1204267"/>
                  <a:pt x="2347763" y="1201787"/>
                </a:cubicBezTo>
                <a:cubicBezTo>
                  <a:pt x="2355205" y="1199307"/>
                  <a:pt x="2358925" y="1198066"/>
                  <a:pt x="2358925" y="1198066"/>
                </a:cubicBezTo>
                <a:cubicBezTo>
                  <a:pt x="2363886" y="1198066"/>
                  <a:pt x="2367607" y="1196825"/>
                  <a:pt x="2370087" y="1194345"/>
                </a:cubicBezTo>
                <a:cubicBezTo>
                  <a:pt x="2372568" y="1191865"/>
                  <a:pt x="2376289" y="1190625"/>
                  <a:pt x="2381250" y="1190625"/>
                </a:cubicBezTo>
                <a:cubicBezTo>
                  <a:pt x="2386210" y="1185663"/>
                  <a:pt x="2391172" y="1185663"/>
                  <a:pt x="2396132" y="1190625"/>
                </a:cubicBezTo>
                <a:lnTo>
                  <a:pt x="2403574" y="1190625"/>
                </a:lnTo>
                <a:cubicBezTo>
                  <a:pt x="2403574" y="1185663"/>
                  <a:pt x="2404814" y="1183183"/>
                  <a:pt x="2407295" y="1183183"/>
                </a:cubicBezTo>
                <a:cubicBezTo>
                  <a:pt x="2409776" y="1183183"/>
                  <a:pt x="2415976" y="1180703"/>
                  <a:pt x="2425898" y="1175742"/>
                </a:cubicBezTo>
                <a:cubicBezTo>
                  <a:pt x="2435821" y="1170780"/>
                  <a:pt x="2443262" y="1168300"/>
                  <a:pt x="2448222" y="1168300"/>
                </a:cubicBezTo>
                <a:cubicBezTo>
                  <a:pt x="2453183" y="1168300"/>
                  <a:pt x="2458144" y="1167060"/>
                  <a:pt x="2463105" y="1164580"/>
                </a:cubicBezTo>
                <a:cubicBezTo>
                  <a:pt x="2468066" y="1162100"/>
                  <a:pt x="2470546" y="1160859"/>
                  <a:pt x="2470546" y="1160859"/>
                </a:cubicBezTo>
                <a:cubicBezTo>
                  <a:pt x="2480468" y="1155898"/>
                  <a:pt x="2485429" y="1155898"/>
                  <a:pt x="2485429" y="1160859"/>
                </a:cubicBezTo>
                <a:lnTo>
                  <a:pt x="2477988" y="1175742"/>
                </a:lnTo>
                <a:cubicBezTo>
                  <a:pt x="2477988" y="1175742"/>
                  <a:pt x="2477988" y="1176982"/>
                  <a:pt x="2477988" y="1179463"/>
                </a:cubicBezTo>
                <a:cubicBezTo>
                  <a:pt x="2477988" y="1181943"/>
                  <a:pt x="2482949" y="1185663"/>
                  <a:pt x="2492871" y="1190625"/>
                </a:cubicBezTo>
                <a:cubicBezTo>
                  <a:pt x="2497831" y="1195586"/>
                  <a:pt x="2501552" y="1199307"/>
                  <a:pt x="2504033" y="1201787"/>
                </a:cubicBezTo>
                <a:cubicBezTo>
                  <a:pt x="2506513" y="1204267"/>
                  <a:pt x="2510234" y="1203027"/>
                  <a:pt x="2515195" y="1198066"/>
                </a:cubicBezTo>
                <a:cubicBezTo>
                  <a:pt x="2515195" y="1198066"/>
                  <a:pt x="2515195" y="1200546"/>
                  <a:pt x="2515195" y="1205507"/>
                </a:cubicBezTo>
                <a:cubicBezTo>
                  <a:pt x="2515195" y="1205507"/>
                  <a:pt x="2516435" y="1204267"/>
                  <a:pt x="2518915" y="1201787"/>
                </a:cubicBezTo>
                <a:cubicBezTo>
                  <a:pt x="2521396" y="1199307"/>
                  <a:pt x="2522636" y="1198066"/>
                  <a:pt x="2522636" y="1198066"/>
                </a:cubicBezTo>
                <a:cubicBezTo>
                  <a:pt x="2522636" y="1193105"/>
                  <a:pt x="2525117" y="1190625"/>
                  <a:pt x="2530078" y="1190625"/>
                </a:cubicBezTo>
                <a:cubicBezTo>
                  <a:pt x="2535038" y="1190625"/>
                  <a:pt x="2537519" y="1193105"/>
                  <a:pt x="2537519" y="1198066"/>
                </a:cubicBezTo>
                <a:cubicBezTo>
                  <a:pt x="2537519" y="1203027"/>
                  <a:pt x="2537519" y="1206748"/>
                  <a:pt x="2537519" y="1209228"/>
                </a:cubicBezTo>
                <a:cubicBezTo>
                  <a:pt x="2537519" y="1211708"/>
                  <a:pt x="2540000" y="1210469"/>
                  <a:pt x="2544961" y="1205507"/>
                </a:cubicBezTo>
                <a:cubicBezTo>
                  <a:pt x="2554882" y="1205507"/>
                  <a:pt x="2559843" y="1207988"/>
                  <a:pt x="2559843" y="1212949"/>
                </a:cubicBezTo>
                <a:lnTo>
                  <a:pt x="2559843" y="1220390"/>
                </a:lnTo>
                <a:cubicBezTo>
                  <a:pt x="2559843" y="1225352"/>
                  <a:pt x="2557363" y="1226591"/>
                  <a:pt x="2552402" y="1224111"/>
                </a:cubicBezTo>
                <a:cubicBezTo>
                  <a:pt x="2547441" y="1221631"/>
                  <a:pt x="2544961" y="1220390"/>
                  <a:pt x="2544961" y="1220390"/>
                </a:cubicBezTo>
                <a:lnTo>
                  <a:pt x="2544961" y="1235273"/>
                </a:lnTo>
                <a:cubicBezTo>
                  <a:pt x="2549921" y="1235273"/>
                  <a:pt x="2552402" y="1237753"/>
                  <a:pt x="2552402" y="1242714"/>
                </a:cubicBezTo>
                <a:cubicBezTo>
                  <a:pt x="2552402" y="1247676"/>
                  <a:pt x="2548681" y="1248915"/>
                  <a:pt x="2541240" y="1246435"/>
                </a:cubicBezTo>
                <a:cubicBezTo>
                  <a:pt x="2533798" y="1243955"/>
                  <a:pt x="2527597" y="1241474"/>
                  <a:pt x="2522636" y="1238994"/>
                </a:cubicBezTo>
                <a:cubicBezTo>
                  <a:pt x="2517676" y="1236514"/>
                  <a:pt x="2512714" y="1237753"/>
                  <a:pt x="2507753" y="1242714"/>
                </a:cubicBezTo>
                <a:cubicBezTo>
                  <a:pt x="2502793" y="1247676"/>
                  <a:pt x="2502793" y="1250156"/>
                  <a:pt x="2507753" y="1250156"/>
                </a:cubicBezTo>
                <a:lnTo>
                  <a:pt x="2507753" y="1257597"/>
                </a:lnTo>
                <a:lnTo>
                  <a:pt x="2500312" y="1265039"/>
                </a:lnTo>
                <a:lnTo>
                  <a:pt x="2500312" y="1279922"/>
                </a:lnTo>
                <a:lnTo>
                  <a:pt x="2492871" y="1265039"/>
                </a:lnTo>
                <a:cubicBezTo>
                  <a:pt x="2482949" y="1260077"/>
                  <a:pt x="2476748" y="1260077"/>
                  <a:pt x="2474267" y="1265039"/>
                </a:cubicBezTo>
                <a:cubicBezTo>
                  <a:pt x="2471786" y="1270000"/>
                  <a:pt x="2473027" y="1273721"/>
                  <a:pt x="2477988" y="1276201"/>
                </a:cubicBezTo>
                <a:cubicBezTo>
                  <a:pt x="2482949" y="1278681"/>
                  <a:pt x="2482949" y="1282402"/>
                  <a:pt x="2477988" y="1287363"/>
                </a:cubicBezTo>
                <a:lnTo>
                  <a:pt x="2477988" y="1294804"/>
                </a:lnTo>
                <a:cubicBezTo>
                  <a:pt x="2477988" y="1294804"/>
                  <a:pt x="2477988" y="1297284"/>
                  <a:pt x="2477988" y="1302246"/>
                </a:cubicBezTo>
                <a:lnTo>
                  <a:pt x="2470547" y="1309687"/>
                </a:lnTo>
                <a:lnTo>
                  <a:pt x="2470546" y="1309687"/>
                </a:lnTo>
                <a:cubicBezTo>
                  <a:pt x="2470546" y="1314648"/>
                  <a:pt x="2468066" y="1317129"/>
                  <a:pt x="2463105" y="1317129"/>
                </a:cubicBezTo>
                <a:lnTo>
                  <a:pt x="2470547" y="1309687"/>
                </a:lnTo>
                <a:lnTo>
                  <a:pt x="2487290" y="1307827"/>
                </a:lnTo>
                <a:cubicBezTo>
                  <a:pt x="2491011" y="1309067"/>
                  <a:pt x="2492871" y="1312168"/>
                  <a:pt x="2492871" y="1317129"/>
                </a:cubicBezTo>
                <a:lnTo>
                  <a:pt x="2515195" y="1309687"/>
                </a:lnTo>
                <a:cubicBezTo>
                  <a:pt x="2515195" y="1304726"/>
                  <a:pt x="2517676" y="1302246"/>
                  <a:pt x="2522636" y="1302246"/>
                </a:cubicBezTo>
                <a:cubicBezTo>
                  <a:pt x="2527597" y="1302246"/>
                  <a:pt x="2532558" y="1304726"/>
                  <a:pt x="2537519" y="1309687"/>
                </a:cubicBezTo>
                <a:cubicBezTo>
                  <a:pt x="2542480" y="1314648"/>
                  <a:pt x="2547441" y="1317129"/>
                  <a:pt x="2552402" y="1317129"/>
                </a:cubicBezTo>
                <a:cubicBezTo>
                  <a:pt x="2552402" y="1317129"/>
                  <a:pt x="2553642" y="1317129"/>
                  <a:pt x="2556123" y="1317129"/>
                </a:cubicBezTo>
                <a:cubicBezTo>
                  <a:pt x="2558603" y="1317129"/>
                  <a:pt x="2559843" y="1319609"/>
                  <a:pt x="2559843" y="1324570"/>
                </a:cubicBezTo>
                <a:lnTo>
                  <a:pt x="2559843" y="1332011"/>
                </a:lnTo>
                <a:cubicBezTo>
                  <a:pt x="2554882" y="1332011"/>
                  <a:pt x="2552402" y="1334491"/>
                  <a:pt x="2552402" y="1339453"/>
                </a:cubicBezTo>
                <a:cubicBezTo>
                  <a:pt x="2552402" y="1339453"/>
                  <a:pt x="2554882" y="1339453"/>
                  <a:pt x="2559843" y="1339453"/>
                </a:cubicBezTo>
                <a:lnTo>
                  <a:pt x="2574726" y="1346894"/>
                </a:lnTo>
                <a:cubicBezTo>
                  <a:pt x="2579687" y="1351855"/>
                  <a:pt x="2584648" y="1353095"/>
                  <a:pt x="2589609" y="1350615"/>
                </a:cubicBezTo>
                <a:cubicBezTo>
                  <a:pt x="2594570" y="1348135"/>
                  <a:pt x="2597051" y="1345654"/>
                  <a:pt x="2597051" y="1343173"/>
                </a:cubicBezTo>
                <a:cubicBezTo>
                  <a:pt x="2597051" y="1340693"/>
                  <a:pt x="2593330" y="1336973"/>
                  <a:pt x="2585888" y="1332011"/>
                </a:cubicBezTo>
                <a:cubicBezTo>
                  <a:pt x="2578447" y="1327050"/>
                  <a:pt x="2577207" y="1319609"/>
                  <a:pt x="2582167" y="1309687"/>
                </a:cubicBezTo>
                <a:lnTo>
                  <a:pt x="2589609" y="1309687"/>
                </a:lnTo>
                <a:lnTo>
                  <a:pt x="2597051" y="1309687"/>
                </a:lnTo>
                <a:cubicBezTo>
                  <a:pt x="2597051" y="1304726"/>
                  <a:pt x="2597051" y="1302246"/>
                  <a:pt x="2597051" y="1302246"/>
                </a:cubicBezTo>
                <a:lnTo>
                  <a:pt x="2604492" y="1302246"/>
                </a:lnTo>
                <a:cubicBezTo>
                  <a:pt x="2599531" y="1297284"/>
                  <a:pt x="2599531" y="1294804"/>
                  <a:pt x="2604492" y="1294804"/>
                </a:cubicBezTo>
                <a:cubicBezTo>
                  <a:pt x="2609452" y="1294804"/>
                  <a:pt x="2613173" y="1292324"/>
                  <a:pt x="2615654" y="1287363"/>
                </a:cubicBezTo>
                <a:cubicBezTo>
                  <a:pt x="2618134" y="1282402"/>
                  <a:pt x="2616894" y="1277441"/>
                  <a:pt x="2611933" y="1272480"/>
                </a:cubicBezTo>
                <a:lnTo>
                  <a:pt x="2634257" y="1265039"/>
                </a:lnTo>
                <a:lnTo>
                  <a:pt x="2641699" y="1272480"/>
                </a:lnTo>
                <a:cubicBezTo>
                  <a:pt x="2636738" y="1272480"/>
                  <a:pt x="2631777" y="1274960"/>
                  <a:pt x="2626816" y="1279922"/>
                </a:cubicBezTo>
                <a:lnTo>
                  <a:pt x="2641699" y="1287363"/>
                </a:lnTo>
                <a:lnTo>
                  <a:pt x="2656581" y="1287363"/>
                </a:lnTo>
                <a:lnTo>
                  <a:pt x="2641699" y="1294804"/>
                </a:lnTo>
                <a:cubicBezTo>
                  <a:pt x="2641699" y="1299766"/>
                  <a:pt x="2640459" y="1302246"/>
                  <a:pt x="2637978" y="1302246"/>
                </a:cubicBezTo>
                <a:cubicBezTo>
                  <a:pt x="2635497" y="1302246"/>
                  <a:pt x="2634257" y="1304726"/>
                  <a:pt x="2634257" y="1309687"/>
                </a:cubicBezTo>
                <a:cubicBezTo>
                  <a:pt x="2634257" y="1309687"/>
                  <a:pt x="2636738" y="1309687"/>
                  <a:pt x="2641699" y="1309687"/>
                </a:cubicBezTo>
                <a:cubicBezTo>
                  <a:pt x="2651621" y="1304726"/>
                  <a:pt x="2656581" y="1299766"/>
                  <a:pt x="2656581" y="1294804"/>
                </a:cubicBezTo>
                <a:lnTo>
                  <a:pt x="2671464" y="1294804"/>
                </a:lnTo>
                <a:cubicBezTo>
                  <a:pt x="2681387" y="1294804"/>
                  <a:pt x="2686347" y="1292324"/>
                  <a:pt x="2686347" y="1287363"/>
                </a:cubicBezTo>
                <a:cubicBezTo>
                  <a:pt x="2686347" y="1287363"/>
                  <a:pt x="2688828" y="1287363"/>
                  <a:pt x="2693789" y="1287363"/>
                </a:cubicBezTo>
                <a:cubicBezTo>
                  <a:pt x="2693789" y="1282402"/>
                  <a:pt x="2697509" y="1278681"/>
                  <a:pt x="2704951" y="1276201"/>
                </a:cubicBezTo>
                <a:cubicBezTo>
                  <a:pt x="2712392" y="1273721"/>
                  <a:pt x="2716113" y="1271239"/>
                  <a:pt x="2716113" y="1268759"/>
                </a:cubicBezTo>
                <a:cubicBezTo>
                  <a:pt x="2716113" y="1266279"/>
                  <a:pt x="2716113" y="1265039"/>
                  <a:pt x="2716113" y="1265039"/>
                </a:cubicBezTo>
                <a:lnTo>
                  <a:pt x="2708672" y="1265039"/>
                </a:lnTo>
                <a:cubicBezTo>
                  <a:pt x="2703711" y="1265039"/>
                  <a:pt x="2701230" y="1265039"/>
                  <a:pt x="2701230" y="1265039"/>
                </a:cubicBezTo>
                <a:cubicBezTo>
                  <a:pt x="2701230" y="1265039"/>
                  <a:pt x="2698749" y="1265039"/>
                  <a:pt x="2693789" y="1265039"/>
                </a:cubicBezTo>
                <a:cubicBezTo>
                  <a:pt x="2688828" y="1265039"/>
                  <a:pt x="2686347" y="1267519"/>
                  <a:pt x="2686347" y="1272480"/>
                </a:cubicBezTo>
                <a:cubicBezTo>
                  <a:pt x="2686347" y="1282402"/>
                  <a:pt x="2678906" y="1287363"/>
                  <a:pt x="2664023" y="1287363"/>
                </a:cubicBezTo>
                <a:lnTo>
                  <a:pt x="2664023" y="1272480"/>
                </a:lnTo>
                <a:lnTo>
                  <a:pt x="2664023" y="1265039"/>
                </a:lnTo>
                <a:cubicBezTo>
                  <a:pt x="2664023" y="1265039"/>
                  <a:pt x="2664023" y="1262559"/>
                  <a:pt x="2664023" y="1257597"/>
                </a:cubicBezTo>
                <a:cubicBezTo>
                  <a:pt x="2664023" y="1257597"/>
                  <a:pt x="2664023" y="1255117"/>
                  <a:pt x="2664023" y="1250156"/>
                </a:cubicBezTo>
                <a:cubicBezTo>
                  <a:pt x="2659062" y="1250156"/>
                  <a:pt x="2657822" y="1248915"/>
                  <a:pt x="2660302" y="1246435"/>
                </a:cubicBezTo>
                <a:cubicBezTo>
                  <a:pt x="2662783" y="1243955"/>
                  <a:pt x="2664023" y="1237753"/>
                  <a:pt x="2664023" y="1227832"/>
                </a:cubicBezTo>
                <a:lnTo>
                  <a:pt x="2671464" y="1227832"/>
                </a:lnTo>
                <a:cubicBezTo>
                  <a:pt x="2681387" y="1237753"/>
                  <a:pt x="2691308" y="1242714"/>
                  <a:pt x="2701230" y="1242714"/>
                </a:cubicBezTo>
                <a:cubicBezTo>
                  <a:pt x="2706191" y="1237753"/>
                  <a:pt x="2708672" y="1235273"/>
                  <a:pt x="2708672" y="1235273"/>
                </a:cubicBezTo>
                <a:cubicBezTo>
                  <a:pt x="2708672" y="1235273"/>
                  <a:pt x="2708672" y="1236514"/>
                  <a:pt x="2708672" y="1238994"/>
                </a:cubicBezTo>
                <a:cubicBezTo>
                  <a:pt x="2708672" y="1241474"/>
                  <a:pt x="2706191" y="1245195"/>
                  <a:pt x="2701230" y="1250156"/>
                </a:cubicBezTo>
                <a:lnTo>
                  <a:pt x="2693789" y="1257597"/>
                </a:lnTo>
                <a:lnTo>
                  <a:pt x="2701230" y="1257597"/>
                </a:lnTo>
                <a:cubicBezTo>
                  <a:pt x="2706191" y="1257597"/>
                  <a:pt x="2709911" y="1257597"/>
                  <a:pt x="2712392" y="1257597"/>
                </a:cubicBezTo>
                <a:cubicBezTo>
                  <a:pt x="2714873" y="1257597"/>
                  <a:pt x="2718593" y="1257597"/>
                  <a:pt x="2723554" y="1257597"/>
                </a:cubicBezTo>
                <a:cubicBezTo>
                  <a:pt x="2728515" y="1262559"/>
                  <a:pt x="2728515" y="1260077"/>
                  <a:pt x="2723554" y="1250156"/>
                </a:cubicBezTo>
                <a:cubicBezTo>
                  <a:pt x="2723554" y="1245195"/>
                  <a:pt x="2721073" y="1242714"/>
                  <a:pt x="2716113" y="1242714"/>
                </a:cubicBezTo>
                <a:cubicBezTo>
                  <a:pt x="2716113" y="1242714"/>
                  <a:pt x="2716113" y="1240234"/>
                  <a:pt x="2716113" y="1235273"/>
                </a:cubicBezTo>
                <a:cubicBezTo>
                  <a:pt x="2721073" y="1230312"/>
                  <a:pt x="2722314" y="1227832"/>
                  <a:pt x="2719833" y="1227832"/>
                </a:cubicBezTo>
                <a:cubicBezTo>
                  <a:pt x="2717353" y="1227832"/>
                  <a:pt x="2713632" y="1227832"/>
                  <a:pt x="2708672" y="1227832"/>
                </a:cubicBezTo>
                <a:lnTo>
                  <a:pt x="2701230" y="1227832"/>
                </a:lnTo>
                <a:lnTo>
                  <a:pt x="2708672" y="1220390"/>
                </a:lnTo>
                <a:cubicBezTo>
                  <a:pt x="2718593" y="1215429"/>
                  <a:pt x="2728515" y="1215429"/>
                  <a:pt x="2738437" y="1220390"/>
                </a:cubicBezTo>
                <a:lnTo>
                  <a:pt x="2745878" y="1220390"/>
                </a:lnTo>
                <a:cubicBezTo>
                  <a:pt x="2755800" y="1235273"/>
                  <a:pt x="2753320" y="1242714"/>
                  <a:pt x="2738437" y="1242714"/>
                </a:cubicBezTo>
                <a:cubicBezTo>
                  <a:pt x="2728515" y="1242714"/>
                  <a:pt x="2726035" y="1243955"/>
                  <a:pt x="2730996" y="1246435"/>
                </a:cubicBezTo>
                <a:cubicBezTo>
                  <a:pt x="2735956" y="1248915"/>
                  <a:pt x="2738437" y="1255117"/>
                  <a:pt x="2738437" y="1265039"/>
                </a:cubicBezTo>
                <a:cubicBezTo>
                  <a:pt x="2723554" y="1289843"/>
                  <a:pt x="2713632" y="1297284"/>
                  <a:pt x="2708672" y="1287363"/>
                </a:cubicBezTo>
                <a:lnTo>
                  <a:pt x="2708672" y="1294804"/>
                </a:lnTo>
                <a:cubicBezTo>
                  <a:pt x="2708672" y="1304726"/>
                  <a:pt x="2707431" y="1309687"/>
                  <a:pt x="2704951" y="1309687"/>
                </a:cubicBezTo>
                <a:cubicBezTo>
                  <a:pt x="2702470" y="1309687"/>
                  <a:pt x="2701230" y="1310928"/>
                  <a:pt x="2701230" y="1313408"/>
                </a:cubicBezTo>
                <a:cubicBezTo>
                  <a:pt x="2701230" y="1315888"/>
                  <a:pt x="2703711" y="1315888"/>
                  <a:pt x="2708672" y="1313408"/>
                </a:cubicBezTo>
                <a:cubicBezTo>
                  <a:pt x="2713632" y="1310928"/>
                  <a:pt x="2716113" y="1308447"/>
                  <a:pt x="2716113" y="1305966"/>
                </a:cubicBezTo>
                <a:cubicBezTo>
                  <a:pt x="2716113" y="1303486"/>
                  <a:pt x="2717353" y="1302246"/>
                  <a:pt x="2719833" y="1302246"/>
                </a:cubicBezTo>
                <a:cubicBezTo>
                  <a:pt x="2722314" y="1302246"/>
                  <a:pt x="2723554" y="1299766"/>
                  <a:pt x="2723554" y="1294804"/>
                </a:cubicBezTo>
                <a:lnTo>
                  <a:pt x="2730996" y="1294804"/>
                </a:lnTo>
                <a:lnTo>
                  <a:pt x="2738437" y="1302246"/>
                </a:lnTo>
                <a:lnTo>
                  <a:pt x="2745878" y="1302246"/>
                </a:lnTo>
                <a:cubicBezTo>
                  <a:pt x="2745878" y="1302246"/>
                  <a:pt x="2745878" y="1304726"/>
                  <a:pt x="2745878" y="1309687"/>
                </a:cubicBezTo>
                <a:lnTo>
                  <a:pt x="2760761" y="1309687"/>
                </a:lnTo>
                <a:cubicBezTo>
                  <a:pt x="2760761" y="1304726"/>
                  <a:pt x="2760761" y="1302246"/>
                  <a:pt x="2760761" y="1302246"/>
                </a:cubicBezTo>
                <a:lnTo>
                  <a:pt x="2760761" y="1294804"/>
                </a:lnTo>
                <a:cubicBezTo>
                  <a:pt x="2765722" y="1299766"/>
                  <a:pt x="2771923" y="1298525"/>
                  <a:pt x="2779365" y="1291084"/>
                </a:cubicBezTo>
                <a:cubicBezTo>
                  <a:pt x="2786806" y="1283642"/>
                  <a:pt x="2790527" y="1276201"/>
                  <a:pt x="2790527" y="1268759"/>
                </a:cubicBezTo>
                <a:cubicBezTo>
                  <a:pt x="2790527" y="1261318"/>
                  <a:pt x="2794248" y="1258838"/>
                  <a:pt x="2801689" y="1261318"/>
                </a:cubicBezTo>
                <a:cubicBezTo>
                  <a:pt x="2809130" y="1263798"/>
                  <a:pt x="2814091" y="1263798"/>
                  <a:pt x="2816572" y="1261318"/>
                </a:cubicBezTo>
                <a:cubicBezTo>
                  <a:pt x="2819053" y="1258838"/>
                  <a:pt x="2820292" y="1255117"/>
                  <a:pt x="2820292" y="1250156"/>
                </a:cubicBezTo>
                <a:cubicBezTo>
                  <a:pt x="2820292" y="1245195"/>
                  <a:pt x="2817812" y="1241474"/>
                  <a:pt x="2812851" y="1238994"/>
                </a:cubicBezTo>
                <a:cubicBezTo>
                  <a:pt x="2807890" y="1236514"/>
                  <a:pt x="2805410" y="1235273"/>
                  <a:pt x="2805410" y="1235273"/>
                </a:cubicBezTo>
                <a:cubicBezTo>
                  <a:pt x="2805410" y="1235273"/>
                  <a:pt x="2807890" y="1232793"/>
                  <a:pt x="2812851" y="1227832"/>
                </a:cubicBezTo>
                <a:lnTo>
                  <a:pt x="2820292" y="1227832"/>
                </a:lnTo>
                <a:lnTo>
                  <a:pt x="2820292" y="1212949"/>
                </a:lnTo>
                <a:lnTo>
                  <a:pt x="2827734" y="1205507"/>
                </a:lnTo>
                <a:cubicBezTo>
                  <a:pt x="2832695" y="1210469"/>
                  <a:pt x="2835175" y="1215429"/>
                  <a:pt x="2835175" y="1220390"/>
                </a:cubicBezTo>
                <a:lnTo>
                  <a:pt x="2835175" y="1227832"/>
                </a:lnTo>
                <a:lnTo>
                  <a:pt x="2864941" y="1212949"/>
                </a:lnTo>
                <a:cubicBezTo>
                  <a:pt x="2884784" y="1193105"/>
                  <a:pt x="2892226" y="1180703"/>
                  <a:pt x="2887265" y="1175742"/>
                </a:cubicBezTo>
                <a:lnTo>
                  <a:pt x="2894706" y="1160859"/>
                </a:lnTo>
                <a:cubicBezTo>
                  <a:pt x="2899667" y="1165820"/>
                  <a:pt x="2902148" y="1170780"/>
                  <a:pt x="2902148" y="1175742"/>
                </a:cubicBezTo>
                <a:lnTo>
                  <a:pt x="2909589" y="1175742"/>
                </a:lnTo>
                <a:cubicBezTo>
                  <a:pt x="2909589" y="1170780"/>
                  <a:pt x="2910829" y="1167060"/>
                  <a:pt x="2913310" y="1164580"/>
                </a:cubicBezTo>
                <a:cubicBezTo>
                  <a:pt x="2915791" y="1162100"/>
                  <a:pt x="2914550" y="1160859"/>
                  <a:pt x="2909589" y="1160859"/>
                </a:cubicBezTo>
                <a:lnTo>
                  <a:pt x="2909589" y="1153418"/>
                </a:lnTo>
                <a:cubicBezTo>
                  <a:pt x="2914550" y="1158379"/>
                  <a:pt x="2917031" y="1158379"/>
                  <a:pt x="2917031" y="1153418"/>
                </a:cubicBezTo>
                <a:cubicBezTo>
                  <a:pt x="2917031" y="1148456"/>
                  <a:pt x="2919511" y="1148456"/>
                  <a:pt x="2924472" y="1153418"/>
                </a:cubicBezTo>
                <a:lnTo>
                  <a:pt x="2946796" y="1131093"/>
                </a:lnTo>
                <a:lnTo>
                  <a:pt x="2939355" y="1116211"/>
                </a:lnTo>
                <a:lnTo>
                  <a:pt x="2931914" y="1093886"/>
                </a:lnTo>
                <a:cubicBezTo>
                  <a:pt x="2936874" y="1083965"/>
                  <a:pt x="2941836" y="1076523"/>
                  <a:pt x="2946796" y="1071562"/>
                </a:cubicBezTo>
                <a:cubicBezTo>
                  <a:pt x="2991445" y="1071562"/>
                  <a:pt x="3013769" y="1066601"/>
                  <a:pt x="3013769" y="1056679"/>
                </a:cubicBezTo>
                <a:cubicBezTo>
                  <a:pt x="3018730" y="1056679"/>
                  <a:pt x="3021210" y="1059159"/>
                  <a:pt x="3021210" y="1064121"/>
                </a:cubicBezTo>
                <a:cubicBezTo>
                  <a:pt x="3021210" y="1064121"/>
                  <a:pt x="3019970" y="1065361"/>
                  <a:pt x="3017490" y="1067841"/>
                </a:cubicBezTo>
                <a:cubicBezTo>
                  <a:pt x="3015009" y="1070322"/>
                  <a:pt x="3011288" y="1071562"/>
                  <a:pt x="3006328" y="1071562"/>
                </a:cubicBezTo>
                <a:cubicBezTo>
                  <a:pt x="3001367" y="1076523"/>
                  <a:pt x="2996406" y="1079004"/>
                  <a:pt x="2991445" y="1079004"/>
                </a:cubicBezTo>
                <a:cubicBezTo>
                  <a:pt x="2986484" y="1079004"/>
                  <a:pt x="2985243" y="1081484"/>
                  <a:pt x="2987724" y="1086445"/>
                </a:cubicBezTo>
                <a:cubicBezTo>
                  <a:pt x="2990205" y="1091406"/>
                  <a:pt x="2991445" y="1096366"/>
                  <a:pt x="2991445" y="1101328"/>
                </a:cubicBezTo>
                <a:cubicBezTo>
                  <a:pt x="2991445" y="1101328"/>
                  <a:pt x="2995165" y="1098848"/>
                  <a:pt x="3002607" y="1093886"/>
                </a:cubicBezTo>
                <a:cubicBezTo>
                  <a:pt x="3010049" y="1088925"/>
                  <a:pt x="3018730" y="1082724"/>
                  <a:pt x="3028652" y="1075283"/>
                </a:cubicBezTo>
                <a:cubicBezTo>
                  <a:pt x="3038574" y="1067841"/>
                  <a:pt x="3046015" y="1061641"/>
                  <a:pt x="3050976" y="1056679"/>
                </a:cubicBezTo>
                <a:cubicBezTo>
                  <a:pt x="3060898" y="1046758"/>
                  <a:pt x="3068340" y="1041797"/>
                  <a:pt x="3073300" y="1041797"/>
                </a:cubicBezTo>
                <a:cubicBezTo>
                  <a:pt x="3078261" y="1041797"/>
                  <a:pt x="3080742" y="1036835"/>
                  <a:pt x="3080742" y="1026914"/>
                </a:cubicBezTo>
                <a:cubicBezTo>
                  <a:pt x="3080742" y="1016992"/>
                  <a:pt x="3088183" y="1014511"/>
                  <a:pt x="3103066" y="1019472"/>
                </a:cubicBezTo>
                <a:cubicBezTo>
                  <a:pt x="3108027" y="1024434"/>
                  <a:pt x="3117949" y="1021952"/>
                  <a:pt x="3132831" y="1012031"/>
                </a:cubicBezTo>
                <a:cubicBezTo>
                  <a:pt x="3167558" y="987227"/>
                  <a:pt x="3174999" y="974824"/>
                  <a:pt x="3155156" y="974824"/>
                </a:cubicBezTo>
                <a:lnTo>
                  <a:pt x="3155156" y="967382"/>
                </a:lnTo>
                <a:cubicBezTo>
                  <a:pt x="3174999" y="967382"/>
                  <a:pt x="3184921" y="957461"/>
                  <a:pt x="3184921" y="937617"/>
                </a:cubicBezTo>
                <a:cubicBezTo>
                  <a:pt x="3184921" y="932655"/>
                  <a:pt x="3189882" y="930175"/>
                  <a:pt x="3199804" y="930175"/>
                </a:cubicBezTo>
                <a:lnTo>
                  <a:pt x="3222128" y="922734"/>
                </a:lnTo>
                <a:cubicBezTo>
                  <a:pt x="3227089" y="922734"/>
                  <a:pt x="3232051" y="922734"/>
                  <a:pt x="3237011" y="922734"/>
                </a:cubicBezTo>
                <a:cubicBezTo>
                  <a:pt x="3237011" y="922734"/>
                  <a:pt x="3238251" y="921493"/>
                  <a:pt x="3240732" y="919013"/>
                </a:cubicBezTo>
                <a:cubicBezTo>
                  <a:pt x="3243213" y="916533"/>
                  <a:pt x="3244453" y="915293"/>
                  <a:pt x="3244453" y="915293"/>
                </a:cubicBezTo>
                <a:lnTo>
                  <a:pt x="3237011" y="907851"/>
                </a:lnTo>
                <a:cubicBezTo>
                  <a:pt x="3232051" y="907851"/>
                  <a:pt x="3234531" y="900410"/>
                  <a:pt x="3244453" y="885527"/>
                </a:cubicBezTo>
                <a:lnTo>
                  <a:pt x="3229570" y="885527"/>
                </a:lnTo>
                <a:cubicBezTo>
                  <a:pt x="3229570" y="890488"/>
                  <a:pt x="3224609" y="892968"/>
                  <a:pt x="3214687" y="892968"/>
                </a:cubicBezTo>
                <a:lnTo>
                  <a:pt x="3199804" y="892968"/>
                </a:lnTo>
                <a:cubicBezTo>
                  <a:pt x="3199804" y="888007"/>
                  <a:pt x="3199804" y="885527"/>
                  <a:pt x="3199804" y="885527"/>
                </a:cubicBezTo>
                <a:cubicBezTo>
                  <a:pt x="3204765" y="875605"/>
                  <a:pt x="3199804" y="865683"/>
                  <a:pt x="3184921" y="855761"/>
                </a:cubicBezTo>
                <a:cubicBezTo>
                  <a:pt x="3179961" y="855761"/>
                  <a:pt x="3174999" y="855761"/>
                  <a:pt x="3170039" y="855761"/>
                </a:cubicBezTo>
                <a:lnTo>
                  <a:pt x="3147714" y="855761"/>
                </a:lnTo>
                <a:cubicBezTo>
                  <a:pt x="3137792" y="850800"/>
                  <a:pt x="3131591" y="845840"/>
                  <a:pt x="3129111" y="840879"/>
                </a:cubicBezTo>
                <a:cubicBezTo>
                  <a:pt x="3126630" y="835917"/>
                  <a:pt x="3121669" y="833437"/>
                  <a:pt x="3114228" y="833437"/>
                </a:cubicBezTo>
                <a:cubicBezTo>
                  <a:pt x="3106787" y="833437"/>
                  <a:pt x="3098105" y="835917"/>
                  <a:pt x="3088183" y="840879"/>
                </a:cubicBezTo>
                <a:cubicBezTo>
                  <a:pt x="3078261" y="850800"/>
                  <a:pt x="3068340" y="853281"/>
                  <a:pt x="3058417" y="848320"/>
                </a:cubicBezTo>
                <a:cubicBezTo>
                  <a:pt x="3063378" y="843359"/>
                  <a:pt x="3068340" y="840879"/>
                  <a:pt x="3073300" y="840879"/>
                </a:cubicBezTo>
                <a:lnTo>
                  <a:pt x="3080742" y="833437"/>
                </a:lnTo>
                <a:lnTo>
                  <a:pt x="3088183" y="825996"/>
                </a:lnTo>
                <a:lnTo>
                  <a:pt x="3110507" y="818554"/>
                </a:lnTo>
                <a:lnTo>
                  <a:pt x="3125390" y="818554"/>
                </a:lnTo>
                <a:lnTo>
                  <a:pt x="3132831" y="811113"/>
                </a:lnTo>
                <a:cubicBezTo>
                  <a:pt x="3132831" y="811113"/>
                  <a:pt x="3132831" y="809872"/>
                  <a:pt x="3132831" y="807392"/>
                </a:cubicBezTo>
                <a:cubicBezTo>
                  <a:pt x="3132831" y="804912"/>
                  <a:pt x="3143994" y="803672"/>
                  <a:pt x="3166318" y="803672"/>
                </a:cubicBezTo>
                <a:cubicBezTo>
                  <a:pt x="3188642" y="803672"/>
                  <a:pt x="3204765" y="803672"/>
                  <a:pt x="3214687" y="803672"/>
                </a:cubicBezTo>
                <a:lnTo>
                  <a:pt x="3229570" y="811113"/>
                </a:lnTo>
                <a:cubicBezTo>
                  <a:pt x="3234531" y="811113"/>
                  <a:pt x="3237011" y="811113"/>
                  <a:pt x="3237011" y="811113"/>
                </a:cubicBezTo>
                <a:lnTo>
                  <a:pt x="3237011" y="818554"/>
                </a:lnTo>
                <a:cubicBezTo>
                  <a:pt x="3237011" y="818554"/>
                  <a:pt x="3238251" y="818554"/>
                  <a:pt x="3240732" y="818554"/>
                </a:cubicBezTo>
                <a:cubicBezTo>
                  <a:pt x="3243213" y="818554"/>
                  <a:pt x="3244453" y="818554"/>
                  <a:pt x="3244453" y="818554"/>
                </a:cubicBezTo>
                <a:cubicBezTo>
                  <a:pt x="3244453" y="818554"/>
                  <a:pt x="3249413" y="817314"/>
                  <a:pt x="3259335" y="814834"/>
                </a:cubicBezTo>
                <a:cubicBezTo>
                  <a:pt x="3269257" y="812354"/>
                  <a:pt x="3274218" y="809872"/>
                  <a:pt x="3274218" y="807392"/>
                </a:cubicBezTo>
                <a:cubicBezTo>
                  <a:pt x="3274218" y="804912"/>
                  <a:pt x="3271738" y="803672"/>
                  <a:pt x="3266777" y="803672"/>
                </a:cubicBezTo>
                <a:lnTo>
                  <a:pt x="3266777" y="796230"/>
                </a:lnTo>
                <a:cubicBezTo>
                  <a:pt x="3271738" y="796230"/>
                  <a:pt x="3274218" y="793750"/>
                  <a:pt x="3274218" y="788789"/>
                </a:cubicBezTo>
                <a:cubicBezTo>
                  <a:pt x="3274218" y="783827"/>
                  <a:pt x="3275458" y="781347"/>
                  <a:pt x="3277939" y="781347"/>
                </a:cubicBezTo>
                <a:cubicBezTo>
                  <a:pt x="3280420" y="781347"/>
                  <a:pt x="3281660" y="781347"/>
                  <a:pt x="3281660" y="781347"/>
                </a:cubicBezTo>
                <a:lnTo>
                  <a:pt x="3281660" y="766464"/>
                </a:lnTo>
                <a:cubicBezTo>
                  <a:pt x="3276699" y="766464"/>
                  <a:pt x="3271738" y="768945"/>
                  <a:pt x="3266777" y="773906"/>
                </a:cubicBezTo>
                <a:cubicBezTo>
                  <a:pt x="3266777" y="768945"/>
                  <a:pt x="3270498" y="763984"/>
                  <a:pt x="3277939" y="759023"/>
                </a:cubicBezTo>
                <a:cubicBezTo>
                  <a:pt x="3285380" y="754062"/>
                  <a:pt x="3291582" y="752822"/>
                  <a:pt x="3296542" y="755302"/>
                </a:cubicBezTo>
                <a:cubicBezTo>
                  <a:pt x="3301503" y="757782"/>
                  <a:pt x="3310185" y="759023"/>
                  <a:pt x="3322587" y="759023"/>
                </a:cubicBezTo>
                <a:cubicBezTo>
                  <a:pt x="3334990" y="759023"/>
                  <a:pt x="3341191" y="759023"/>
                  <a:pt x="3341191" y="759023"/>
                </a:cubicBezTo>
                <a:lnTo>
                  <a:pt x="3303984" y="751582"/>
                </a:lnTo>
                <a:cubicBezTo>
                  <a:pt x="3289101" y="751582"/>
                  <a:pt x="3279179" y="749102"/>
                  <a:pt x="3274218" y="744140"/>
                </a:cubicBezTo>
                <a:cubicBezTo>
                  <a:pt x="3274218" y="739179"/>
                  <a:pt x="3276699" y="736699"/>
                  <a:pt x="3281660" y="736699"/>
                </a:cubicBezTo>
                <a:lnTo>
                  <a:pt x="3311426" y="729257"/>
                </a:lnTo>
                <a:lnTo>
                  <a:pt x="3303984" y="721816"/>
                </a:lnTo>
                <a:lnTo>
                  <a:pt x="3296542" y="714375"/>
                </a:lnTo>
                <a:lnTo>
                  <a:pt x="3326308" y="714375"/>
                </a:lnTo>
                <a:cubicBezTo>
                  <a:pt x="3331269" y="714375"/>
                  <a:pt x="3336230" y="713134"/>
                  <a:pt x="3341191" y="710654"/>
                </a:cubicBezTo>
                <a:cubicBezTo>
                  <a:pt x="3346152" y="708174"/>
                  <a:pt x="3353593" y="711895"/>
                  <a:pt x="3363515" y="721816"/>
                </a:cubicBezTo>
                <a:lnTo>
                  <a:pt x="3370956" y="714375"/>
                </a:lnTo>
                <a:cubicBezTo>
                  <a:pt x="3365996" y="709413"/>
                  <a:pt x="3363515" y="705693"/>
                  <a:pt x="3363515" y="703213"/>
                </a:cubicBezTo>
                <a:cubicBezTo>
                  <a:pt x="3363515" y="700732"/>
                  <a:pt x="3365996" y="699492"/>
                  <a:pt x="3370956" y="699492"/>
                </a:cubicBezTo>
                <a:lnTo>
                  <a:pt x="3385839" y="692050"/>
                </a:lnTo>
                <a:cubicBezTo>
                  <a:pt x="3390800" y="687089"/>
                  <a:pt x="3392041" y="682129"/>
                  <a:pt x="3389560" y="677168"/>
                </a:cubicBezTo>
                <a:cubicBezTo>
                  <a:pt x="3387080" y="672206"/>
                  <a:pt x="3382119" y="669726"/>
                  <a:pt x="3374677" y="669726"/>
                </a:cubicBezTo>
                <a:cubicBezTo>
                  <a:pt x="3367236" y="669726"/>
                  <a:pt x="3363515" y="672206"/>
                  <a:pt x="3363515" y="677168"/>
                </a:cubicBezTo>
                <a:cubicBezTo>
                  <a:pt x="3358554" y="682129"/>
                  <a:pt x="3353593" y="687089"/>
                  <a:pt x="3348632" y="692050"/>
                </a:cubicBezTo>
                <a:cubicBezTo>
                  <a:pt x="3343672" y="697012"/>
                  <a:pt x="3338710" y="699492"/>
                  <a:pt x="3333749" y="699492"/>
                </a:cubicBezTo>
                <a:lnTo>
                  <a:pt x="3333749" y="692050"/>
                </a:lnTo>
                <a:cubicBezTo>
                  <a:pt x="3333749" y="692050"/>
                  <a:pt x="3332509" y="689570"/>
                  <a:pt x="3330029" y="684609"/>
                </a:cubicBezTo>
                <a:cubicBezTo>
                  <a:pt x="3327548" y="679648"/>
                  <a:pt x="3326308" y="674688"/>
                  <a:pt x="3326308" y="669726"/>
                </a:cubicBezTo>
                <a:cubicBezTo>
                  <a:pt x="3326308" y="664765"/>
                  <a:pt x="3328789" y="662285"/>
                  <a:pt x="3333749" y="662285"/>
                </a:cubicBezTo>
                <a:cubicBezTo>
                  <a:pt x="3338710" y="662285"/>
                  <a:pt x="3341191" y="662285"/>
                  <a:pt x="3341191" y="662285"/>
                </a:cubicBezTo>
                <a:cubicBezTo>
                  <a:pt x="3341191" y="662285"/>
                  <a:pt x="3341191" y="663525"/>
                  <a:pt x="3341191" y="666005"/>
                </a:cubicBezTo>
                <a:cubicBezTo>
                  <a:pt x="3341191" y="668486"/>
                  <a:pt x="3343672" y="669726"/>
                  <a:pt x="3348632" y="669726"/>
                </a:cubicBezTo>
                <a:cubicBezTo>
                  <a:pt x="3363515" y="664765"/>
                  <a:pt x="3368476" y="659805"/>
                  <a:pt x="3363515" y="654843"/>
                </a:cubicBezTo>
                <a:lnTo>
                  <a:pt x="3370956" y="654843"/>
                </a:lnTo>
                <a:cubicBezTo>
                  <a:pt x="3370956" y="659805"/>
                  <a:pt x="3372197" y="662285"/>
                  <a:pt x="3374677" y="662285"/>
                </a:cubicBezTo>
                <a:cubicBezTo>
                  <a:pt x="3377158" y="662285"/>
                  <a:pt x="3380879" y="659805"/>
                  <a:pt x="3385839" y="654843"/>
                </a:cubicBezTo>
                <a:cubicBezTo>
                  <a:pt x="3390800" y="649882"/>
                  <a:pt x="3397001" y="648643"/>
                  <a:pt x="3404443" y="651123"/>
                </a:cubicBezTo>
                <a:cubicBezTo>
                  <a:pt x="3411884" y="653603"/>
                  <a:pt x="3418086" y="657323"/>
                  <a:pt x="3423046" y="662285"/>
                </a:cubicBezTo>
                <a:lnTo>
                  <a:pt x="3437929" y="654843"/>
                </a:lnTo>
                <a:cubicBezTo>
                  <a:pt x="3432968" y="644922"/>
                  <a:pt x="3437929" y="637480"/>
                  <a:pt x="3452812" y="632519"/>
                </a:cubicBezTo>
                <a:cubicBezTo>
                  <a:pt x="3467695" y="627558"/>
                  <a:pt x="3477617" y="622598"/>
                  <a:pt x="3482578" y="617636"/>
                </a:cubicBezTo>
                <a:cubicBezTo>
                  <a:pt x="3487538" y="612675"/>
                  <a:pt x="3491259" y="611436"/>
                  <a:pt x="3493740" y="613916"/>
                </a:cubicBezTo>
                <a:cubicBezTo>
                  <a:pt x="3496220" y="616396"/>
                  <a:pt x="3498701" y="615156"/>
                  <a:pt x="3501181" y="610195"/>
                </a:cubicBezTo>
                <a:cubicBezTo>
                  <a:pt x="3503662" y="605234"/>
                  <a:pt x="3504902" y="600273"/>
                  <a:pt x="3504902" y="595312"/>
                </a:cubicBezTo>
                <a:cubicBezTo>
                  <a:pt x="3504902" y="590351"/>
                  <a:pt x="3507382" y="587871"/>
                  <a:pt x="3512343" y="587871"/>
                </a:cubicBezTo>
                <a:cubicBezTo>
                  <a:pt x="3512343" y="587871"/>
                  <a:pt x="3513583" y="589111"/>
                  <a:pt x="3516064" y="591591"/>
                </a:cubicBezTo>
                <a:cubicBezTo>
                  <a:pt x="3518545" y="594072"/>
                  <a:pt x="3517304" y="597792"/>
                  <a:pt x="3512343" y="602754"/>
                </a:cubicBezTo>
                <a:lnTo>
                  <a:pt x="3519785" y="617636"/>
                </a:lnTo>
                <a:lnTo>
                  <a:pt x="3519785" y="625078"/>
                </a:lnTo>
                <a:cubicBezTo>
                  <a:pt x="3519785" y="625078"/>
                  <a:pt x="3517304" y="625078"/>
                  <a:pt x="3512343" y="625078"/>
                </a:cubicBezTo>
                <a:cubicBezTo>
                  <a:pt x="3512343" y="630039"/>
                  <a:pt x="3511103" y="633760"/>
                  <a:pt x="3508623" y="636240"/>
                </a:cubicBezTo>
                <a:cubicBezTo>
                  <a:pt x="3506142" y="638720"/>
                  <a:pt x="3502421" y="637480"/>
                  <a:pt x="3497460" y="632519"/>
                </a:cubicBezTo>
                <a:cubicBezTo>
                  <a:pt x="3492500" y="632519"/>
                  <a:pt x="3491259" y="634999"/>
                  <a:pt x="3493740" y="639961"/>
                </a:cubicBezTo>
                <a:cubicBezTo>
                  <a:pt x="3496220" y="644922"/>
                  <a:pt x="3499941" y="647402"/>
                  <a:pt x="3504902" y="647402"/>
                </a:cubicBezTo>
                <a:cubicBezTo>
                  <a:pt x="3504902" y="652363"/>
                  <a:pt x="3504902" y="656084"/>
                  <a:pt x="3504902" y="658564"/>
                </a:cubicBezTo>
                <a:cubicBezTo>
                  <a:pt x="3504902" y="661044"/>
                  <a:pt x="3504902" y="662285"/>
                  <a:pt x="3504902" y="662285"/>
                </a:cubicBezTo>
                <a:lnTo>
                  <a:pt x="3497460" y="654843"/>
                </a:lnTo>
                <a:lnTo>
                  <a:pt x="3482578" y="654843"/>
                </a:lnTo>
                <a:lnTo>
                  <a:pt x="3482578" y="662285"/>
                </a:lnTo>
                <a:cubicBezTo>
                  <a:pt x="3472656" y="667246"/>
                  <a:pt x="3475136" y="669726"/>
                  <a:pt x="3490019" y="669726"/>
                </a:cubicBezTo>
                <a:cubicBezTo>
                  <a:pt x="3494980" y="674688"/>
                  <a:pt x="3502421" y="677168"/>
                  <a:pt x="3512343" y="677168"/>
                </a:cubicBezTo>
                <a:cubicBezTo>
                  <a:pt x="3527226" y="677168"/>
                  <a:pt x="3537148" y="679648"/>
                  <a:pt x="3542109" y="684609"/>
                </a:cubicBezTo>
                <a:lnTo>
                  <a:pt x="3549550" y="692050"/>
                </a:lnTo>
                <a:lnTo>
                  <a:pt x="3556992" y="684609"/>
                </a:lnTo>
                <a:cubicBezTo>
                  <a:pt x="3556992" y="679648"/>
                  <a:pt x="3554511" y="677168"/>
                  <a:pt x="3549550" y="677168"/>
                </a:cubicBezTo>
                <a:lnTo>
                  <a:pt x="3542109" y="677168"/>
                </a:lnTo>
                <a:cubicBezTo>
                  <a:pt x="3547070" y="677168"/>
                  <a:pt x="3544590" y="672206"/>
                  <a:pt x="3534667" y="662285"/>
                </a:cubicBezTo>
                <a:cubicBezTo>
                  <a:pt x="3534667" y="657323"/>
                  <a:pt x="3534667" y="652363"/>
                  <a:pt x="3534667" y="647402"/>
                </a:cubicBezTo>
                <a:cubicBezTo>
                  <a:pt x="3534667" y="642441"/>
                  <a:pt x="3537148" y="639961"/>
                  <a:pt x="3542109" y="639961"/>
                </a:cubicBezTo>
                <a:cubicBezTo>
                  <a:pt x="3547070" y="639961"/>
                  <a:pt x="3548310" y="637480"/>
                  <a:pt x="3545830" y="632519"/>
                </a:cubicBezTo>
                <a:cubicBezTo>
                  <a:pt x="3543349" y="627558"/>
                  <a:pt x="3539628" y="627558"/>
                  <a:pt x="3534667" y="632519"/>
                </a:cubicBezTo>
                <a:cubicBezTo>
                  <a:pt x="3534667" y="632519"/>
                  <a:pt x="3533428" y="631279"/>
                  <a:pt x="3530947" y="628798"/>
                </a:cubicBezTo>
                <a:cubicBezTo>
                  <a:pt x="3528466" y="626318"/>
                  <a:pt x="3527226" y="623837"/>
                  <a:pt x="3527226" y="621357"/>
                </a:cubicBezTo>
                <a:cubicBezTo>
                  <a:pt x="3527226" y="618877"/>
                  <a:pt x="3528466" y="616396"/>
                  <a:pt x="3530947" y="613916"/>
                </a:cubicBezTo>
                <a:cubicBezTo>
                  <a:pt x="3533428" y="611436"/>
                  <a:pt x="3534667" y="610195"/>
                  <a:pt x="3534667" y="610195"/>
                </a:cubicBezTo>
                <a:cubicBezTo>
                  <a:pt x="3539628" y="610195"/>
                  <a:pt x="3539628" y="612675"/>
                  <a:pt x="3534667" y="617636"/>
                </a:cubicBezTo>
                <a:lnTo>
                  <a:pt x="3542109" y="617636"/>
                </a:lnTo>
                <a:cubicBezTo>
                  <a:pt x="3542109" y="612675"/>
                  <a:pt x="3543349" y="611436"/>
                  <a:pt x="3545830" y="613916"/>
                </a:cubicBezTo>
                <a:cubicBezTo>
                  <a:pt x="3548310" y="616396"/>
                  <a:pt x="3550791" y="618877"/>
                  <a:pt x="3553271" y="621357"/>
                </a:cubicBezTo>
                <a:cubicBezTo>
                  <a:pt x="3555752" y="623837"/>
                  <a:pt x="3556992" y="626318"/>
                  <a:pt x="3556992" y="628798"/>
                </a:cubicBezTo>
                <a:cubicBezTo>
                  <a:pt x="3556992" y="631279"/>
                  <a:pt x="3556992" y="632519"/>
                  <a:pt x="3556992" y="632519"/>
                </a:cubicBezTo>
                <a:cubicBezTo>
                  <a:pt x="3552031" y="632519"/>
                  <a:pt x="3550791" y="634999"/>
                  <a:pt x="3553271" y="639961"/>
                </a:cubicBezTo>
                <a:cubicBezTo>
                  <a:pt x="3555752" y="644922"/>
                  <a:pt x="3559473" y="647402"/>
                  <a:pt x="3564433" y="647402"/>
                </a:cubicBezTo>
                <a:cubicBezTo>
                  <a:pt x="3569394" y="647402"/>
                  <a:pt x="3573115" y="649882"/>
                  <a:pt x="3575595" y="654843"/>
                </a:cubicBezTo>
                <a:cubicBezTo>
                  <a:pt x="3578076" y="659805"/>
                  <a:pt x="3576835" y="664765"/>
                  <a:pt x="3571874" y="669726"/>
                </a:cubicBezTo>
                <a:cubicBezTo>
                  <a:pt x="3566914" y="679648"/>
                  <a:pt x="3564433" y="684609"/>
                  <a:pt x="3564433" y="684609"/>
                </a:cubicBezTo>
                <a:lnTo>
                  <a:pt x="3564433" y="692050"/>
                </a:lnTo>
                <a:cubicBezTo>
                  <a:pt x="3549550" y="692050"/>
                  <a:pt x="3544590" y="697012"/>
                  <a:pt x="3549550" y="706933"/>
                </a:cubicBezTo>
                <a:cubicBezTo>
                  <a:pt x="3554511" y="711895"/>
                  <a:pt x="3559473" y="713134"/>
                  <a:pt x="3564433" y="710654"/>
                </a:cubicBezTo>
                <a:cubicBezTo>
                  <a:pt x="3569394" y="708174"/>
                  <a:pt x="3571874" y="704453"/>
                  <a:pt x="3571874" y="699492"/>
                </a:cubicBezTo>
                <a:cubicBezTo>
                  <a:pt x="3571874" y="699492"/>
                  <a:pt x="3571874" y="698251"/>
                  <a:pt x="3571874" y="695771"/>
                </a:cubicBezTo>
                <a:cubicBezTo>
                  <a:pt x="3571874" y="693291"/>
                  <a:pt x="3571874" y="689570"/>
                  <a:pt x="3571874" y="684609"/>
                </a:cubicBezTo>
                <a:cubicBezTo>
                  <a:pt x="3571874" y="679648"/>
                  <a:pt x="3575595" y="678408"/>
                  <a:pt x="3583037" y="680888"/>
                </a:cubicBezTo>
                <a:cubicBezTo>
                  <a:pt x="3590478" y="683368"/>
                  <a:pt x="3594199" y="682129"/>
                  <a:pt x="3594199" y="677168"/>
                </a:cubicBezTo>
                <a:lnTo>
                  <a:pt x="3601640" y="677168"/>
                </a:lnTo>
                <a:cubicBezTo>
                  <a:pt x="3601640" y="677168"/>
                  <a:pt x="3604121" y="677168"/>
                  <a:pt x="3609082" y="677168"/>
                </a:cubicBezTo>
                <a:cubicBezTo>
                  <a:pt x="3609082" y="672206"/>
                  <a:pt x="3606601" y="668486"/>
                  <a:pt x="3601640" y="666005"/>
                </a:cubicBezTo>
                <a:cubicBezTo>
                  <a:pt x="3596679" y="663525"/>
                  <a:pt x="3594199" y="662285"/>
                  <a:pt x="3594199" y="662285"/>
                </a:cubicBezTo>
                <a:lnTo>
                  <a:pt x="3594199" y="654843"/>
                </a:lnTo>
                <a:lnTo>
                  <a:pt x="3616523" y="654843"/>
                </a:lnTo>
                <a:cubicBezTo>
                  <a:pt x="3616523" y="654843"/>
                  <a:pt x="3619004" y="654843"/>
                  <a:pt x="3623964" y="654843"/>
                </a:cubicBezTo>
                <a:cubicBezTo>
                  <a:pt x="3623964" y="654843"/>
                  <a:pt x="3625204" y="654843"/>
                  <a:pt x="3627685" y="654843"/>
                </a:cubicBezTo>
                <a:cubicBezTo>
                  <a:pt x="3630166" y="654843"/>
                  <a:pt x="3631406" y="654843"/>
                  <a:pt x="3631406" y="654843"/>
                </a:cubicBezTo>
                <a:cubicBezTo>
                  <a:pt x="3631406" y="649882"/>
                  <a:pt x="3631406" y="643681"/>
                  <a:pt x="3631406" y="636240"/>
                </a:cubicBezTo>
                <a:cubicBezTo>
                  <a:pt x="3631406" y="628798"/>
                  <a:pt x="3633886" y="627558"/>
                  <a:pt x="3638847" y="632519"/>
                </a:cubicBezTo>
                <a:cubicBezTo>
                  <a:pt x="3643808" y="637480"/>
                  <a:pt x="3643808" y="642441"/>
                  <a:pt x="3638847" y="647402"/>
                </a:cubicBezTo>
                <a:lnTo>
                  <a:pt x="3646289" y="647402"/>
                </a:lnTo>
                <a:cubicBezTo>
                  <a:pt x="3651249" y="642441"/>
                  <a:pt x="3653730" y="639961"/>
                  <a:pt x="3653730" y="639961"/>
                </a:cubicBezTo>
                <a:cubicBezTo>
                  <a:pt x="3653730" y="639961"/>
                  <a:pt x="3656211" y="642441"/>
                  <a:pt x="3661171" y="647402"/>
                </a:cubicBezTo>
                <a:cubicBezTo>
                  <a:pt x="3666132" y="652363"/>
                  <a:pt x="3672333" y="656084"/>
                  <a:pt x="3679775" y="658564"/>
                </a:cubicBezTo>
                <a:cubicBezTo>
                  <a:pt x="3687216" y="661044"/>
                  <a:pt x="3690937" y="662285"/>
                  <a:pt x="3690937" y="662285"/>
                </a:cubicBezTo>
                <a:lnTo>
                  <a:pt x="3690937" y="654843"/>
                </a:lnTo>
                <a:lnTo>
                  <a:pt x="3698378" y="654843"/>
                </a:lnTo>
                <a:lnTo>
                  <a:pt x="3698378" y="647402"/>
                </a:lnTo>
                <a:cubicBezTo>
                  <a:pt x="3698378" y="642441"/>
                  <a:pt x="3700859" y="639961"/>
                  <a:pt x="3705820" y="639961"/>
                </a:cubicBezTo>
                <a:cubicBezTo>
                  <a:pt x="3710781" y="644922"/>
                  <a:pt x="3714502" y="647402"/>
                  <a:pt x="3716982" y="647402"/>
                </a:cubicBezTo>
                <a:cubicBezTo>
                  <a:pt x="3719462" y="647402"/>
                  <a:pt x="3720703" y="647402"/>
                  <a:pt x="3720703" y="647402"/>
                </a:cubicBezTo>
                <a:lnTo>
                  <a:pt x="3720703" y="684609"/>
                </a:lnTo>
                <a:lnTo>
                  <a:pt x="3713261" y="684609"/>
                </a:lnTo>
                <a:cubicBezTo>
                  <a:pt x="3713261" y="684609"/>
                  <a:pt x="3713261" y="682129"/>
                  <a:pt x="3713261" y="677168"/>
                </a:cubicBezTo>
                <a:cubicBezTo>
                  <a:pt x="3708300" y="677168"/>
                  <a:pt x="3707060" y="678408"/>
                  <a:pt x="3709540" y="680888"/>
                </a:cubicBezTo>
                <a:cubicBezTo>
                  <a:pt x="3712021" y="683368"/>
                  <a:pt x="3713261" y="684609"/>
                  <a:pt x="3713261" y="684609"/>
                </a:cubicBezTo>
                <a:lnTo>
                  <a:pt x="3702099" y="684609"/>
                </a:lnTo>
                <a:cubicBezTo>
                  <a:pt x="3694658" y="684609"/>
                  <a:pt x="3690937" y="684609"/>
                  <a:pt x="3690937" y="684609"/>
                </a:cubicBezTo>
                <a:lnTo>
                  <a:pt x="3687216" y="684609"/>
                </a:lnTo>
                <a:lnTo>
                  <a:pt x="3646289" y="684609"/>
                </a:lnTo>
                <a:cubicBezTo>
                  <a:pt x="3641328" y="684609"/>
                  <a:pt x="3638847" y="689570"/>
                  <a:pt x="3638847" y="699492"/>
                </a:cubicBezTo>
                <a:cubicBezTo>
                  <a:pt x="3638847" y="704453"/>
                  <a:pt x="3638847" y="706933"/>
                  <a:pt x="3638847" y="706933"/>
                </a:cubicBezTo>
                <a:cubicBezTo>
                  <a:pt x="3638847" y="706933"/>
                  <a:pt x="3636367" y="706933"/>
                  <a:pt x="3631406" y="706933"/>
                </a:cubicBezTo>
                <a:lnTo>
                  <a:pt x="3646289" y="721816"/>
                </a:lnTo>
                <a:cubicBezTo>
                  <a:pt x="3656211" y="726777"/>
                  <a:pt x="3661171" y="729257"/>
                  <a:pt x="3661171" y="729257"/>
                </a:cubicBezTo>
                <a:lnTo>
                  <a:pt x="3661171" y="736699"/>
                </a:lnTo>
                <a:lnTo>
                  <a:pt x="3698378" y="736699"/>
                </a:lnTo>
                <a:lnTo>
                  <a:pt x="3661171" y="751582"/>
                </a:lnTo>
                <a:lnTo>
                  <a:pt x="3676054" y="759023"/>
                </a:lnTo>
                <a:lnTo>
                  <a:pt x="3683496" y="759023"/>
                </a:lnTo>
                <a:cubicBezTo>
                  <a:pt x="3693418" y="763984"/>
                  <a:pt x="3700859" y="763984"/>
                  <a:pt x="3705820" y="759023"/>
                </a:cubicBezTo>
                <a:cubicBezTo>
                  <a:pt x="3710781" y="754062"/>
                  <a:pt x="3713261" y="751582"/>
                  <a:pt x="3713261" y="751582"/>
                </a:cubicBezTo>
                <a:lnTo>
                  <a:pt x="3713261" y="744140"/>
                </a:lnTo>
                <a:cubicBezTo>
                  <a:pt x="3703339" y="739179"/>
                  <a:pt x="3698378" y="736699"/>
                  <a:pt x="3698378" y="736699"/>
                </a:cubicBezTo>
                <a:lnTo>
                  <a:pt x="3713261" y="729257"/>
                </a:lnTo>
                <a:cubicBezTo>
                  <a:pt x="3713261" y="724296"/>
                  <a:pt x="3714502" y="721816"/>
                  <a:pt x="3716982" y="721816"/>
                </a:cubicBezTo>
                <a:cubicBezTo>
                  <a:pt x="3719462" y="721816"/>
                  <a:pt x="3723183" y="721816"/>
                  <a:pt x="3728144" y="721816"/>
                </a:cubicBezTo>
                <a:lnTo>
                  <a:pt x="3735585" y="699492"/>
                </a:lnTo>
                <a:cubicBezTo>
                  <a:pt x="3735585" y="699492"/>
                  <a:pt x="3735585" y="697012"/>
                  <a:pt x="3735585" y="692050"/>
                </a:cubicBezTo>
                <a:cubicBezTo>
                  <a:pt x="3735585" y="687089"/>
                  <a:pt x="3736826" y="685850"/>
                  <a:pt x="3739306" y="688330"/>
                </a:cubicBezTo>
                <a:cubicBezTo>
                  <a:pt x="3741786" y="690810"/>
                  <a:pt x="3743027" y="690810"/>
                  <a:pt x="3743027" y="688330"/>
                </a:cubicBezTo>
                <a:cubicBezTo>
                  <a:pt x="3743027" y="685850"/>
                  <a:pt x="3740546" y="684609"/>
                  <a:pt x="3735585" y="684609"/>
                </a:cubicBezTo>
                <a:lnTo>
                  <a:pt x="3743027" y="669726"/>
                </a:lnTo>
                <a:cubicBezTo>
                  <a:pt x="3738066" y="664765"/>
                  <a:pt x="3734345" y="656084"/>
                  <a:pt x="3731865" y="643681"/>
                </a:cubicBezTo>
                <a:cubicBezTo>
                  <a:pt x="3729384" y="631279"/>
                  <a:pt x="3730624" y="627558"/>
                  <a:pt x="3735585" y="632519"/>
                </a:cubicBezTo>
                <a:cubicBezTo>
                  <a:pt x="3740546" y="632519"/>
                  <a:pt x="3743027" y="631279"/>
                  <a:pt x="3743027" y="628798"/>
                </a:cubicBezTo>
                <a:lnTo>
                  <a:pt x="3743027" y="632519"/>
                </a:lnTo>
                <a:lnTo>
                  <a:pt x="3735585" y="639961"/>
                </a:lnTo>
                <a:lnTo>
                  <a:pt x="3743027" y="647402"/>
                </a:lnTo>
                <a:lnTo>
                  <a:pt x="3757910" y="639961"/>
                </a:lnTo>
                <a:cubicBezTo>
                  <a:pt x="3762871" y="639961"/>
                  <a:pt x="3765351" y="639961"/>
                  <a:pt x="3765351" y="639961"/>
                </a:cubicBezTo>
                <a:cubicBezTo>
                  <a:pt x="3770312" y="639961"/>
                  <a:pt x="3770312" y="642441"/>
                  <a:pt x="3765351" y="647402"/>
                </a:cubicBezTo>
                <a:lnTo>
                  <a:pt x="3780234" y="647402"/>
                </a:lnTo>
                <a:cubicBezTo>
                  <a:pt x="3790156" y="642441"/>
                  <a:pt x="3792636" y="637480"/>
                  <a:pt x="3787675" y="632519"/>
                </a:cubicBezTo>
                <a:lnTo>
                  <a:pt x="3802558" y="632519"/>
                </a:lnTo>
                <a:cubicBezTo>
                  <a:pt x="3807519" y="637480"/>
                  <a:pt x="3816201" y="639961"/>
                  <a:pt x="3828603" y="639961"/>
                </a:cubicBezTo>
                <a:cubicBezTo>
                  <a:pt x="3841005" y="639961"/>
                  <a:pt x="3849687" y="639961"/>
                  <a:pt x="3854648" y="639961"/>
                </a:cubicBezTo>
                <a:lnTo>
                  <a:pt x="3839765" y="632519"/>
                </a:lnTo>
                <a:lnTo>
                  <a:pt x="3817441" y="632519"/>
                </a:lnTo>
                <a:cubicBezTo>
                  <a:pt x="3817441" y="632519"/>
                  <a:pt x="3819921" y="630039"/>
                  <a:pt x="3824882" y="625078"/>
                </a:cubicBezTo>
                <a:cubicBezTo>
                  <a:pt x="3829843" y="620116"/>
                  <a:pt x="3829843" y="617636"/>
                  <a:pt x="3824882" y="617636"/>
                </a:cubicBezTo>
                <a:lnTo>
                  <a:pt x="3817441" y="617636"/>
                </a:lnTo>
                <a:cubicBezTo>
                  <a:pt x="3817441" y="617636"/>
                  <a:pt x="3817441" y="615156"/>
                  <a:pt x="3817441" y="610195"/>
                </a:cubicBezTo>
                <a:cubicBezTo>
                  <a:pt x="3817441" y="605234"/>
                  <a:pt x="3819921" y="602754"/>
                  <a:pt x="3824882" y="602754"/>
                </a:cubicBezTo>
                <a:cubicBezTo>
                  <a:pt x="3829843" y="607715"/>
                  <a:pt x="3833564" y="608954"/>
                  <a:pt x="3836044" y="606474"/>
                </a:cubicBezTo>
                <a:cubicBezTo>
                  <a:pt x="3838525" y="603994"/>
                  <a:pt x="3839765" y="600273"/>
                  <a:pt x="3839765" y="595312"/>
                </a:cubicBezTo>
                <a:cubicBezTo>
                  <a:pt x="3839765" y="590351"/>
                  <a:pt x="3839765" y="587871"/>
                  <a:pt x="3839765" y="587871"/>
                </a:cubicBezTo>
                <a:lnTo>
                  <a:pt x="3847206" y="580429"/>
                </a:lnTo>
                <a:cubicBezTo>
                  <a:pt x="3842245" y="575468"/>
                  <a:pt x="3842245" y="570508"/>
                  <a:pt x="3847206" y="565547"/>
                </a:cubicBezTo>
                <a:cubicBezTo>
                  <a:pt x="3852168" y="565547"/>
                  <a:pt x="3854648" y="565547"/>
                  <a:pt x="3854648" y="565547"/>
                </a:cubicBezTo>
                <a:cubicBezTo>
                  <a:pt x="3854648" y="565547"/>
                  <a:pt x="3857128" y="565547"/>
                  <a:pt x="3862089" y="565547"/>
                </a:cubicBezTo>
                <a:cubicBezTo>
                  <a:pt x="3862089" y="570508"/>
                  <a:pt x="3864570" y="571747"/>
                  <a:pt x="3869531" y="569267"/>
                </a:cubicBezTo>
                <a:cubicBezTo>
                  <a:pt x="3874492" y="566787"/>
                  <a:pt x="3874492" y="564306"/>
                  <a:pt x="3869531" y="561826"/>
                </a:cubicBezTo>
                <a:cubicBezTo>
                  <a:pt x="3864570" y="559346"/>
                  <a:pt x="3859609" y="558105"/>
                  <a:pt x="3854648" y="558105"/>
                </a:cubicBezTo>
                <a:cubicBezTo>
                  <a:pt x="3854648" y="553144"/>
                  <a:pt x="3854648" y="550664"/>
                  <a:pt x="3854648" y="550664"/>
                </a:cubicBezTo>
                <a:cubicBezTo>
                  <a:pt x="3854648" y="545702"/>
                  <a:pt x="3854648" y="541982"/>
                  <a:pt x="3854648" y="539502"/>
                </a:cubicBezTo>
                <a:cubicBezTo>
                  <a:pt x="3854648" y="537022"/>
                  <a:pt x="3857128" y="535781"/>
                  <a:pt x="3862089" y="535781"/>
                </a:cubicBezTo>
                <a:cubicBezTo>
                  <a:pt x="3857128" y="530820"/>
                  <a:pt x="3857128" y="528339"/>
                  <a:pt x="3862089" y="528339"/>
                </a:cubicBezTo>
                <a:cubicBezTo>
                  <a:pt x="3867050" y="528339"/>
                  <a:pt x="3872011" y="530820"/>
                  <a:pt x="3876972" y="535781"/>
                </a:cubicBezTo>
                <a:lnTo>
                  <a:pt x="3884414" y="528339"/>
                </a:lnTo>
                <a:cubicBezTo>
                  <a:pt x="3884414" y="518418"/>
                  <a:pt x="3886894" y="515937"/>
                  <a:pt x="3891855" y="520898"/>
                </a:cubicBezTo>
                <a:cubicBezTo>
                  <a:pt x="3896816" y="525859"/>
                  <a:pt x="3901777" y="525859"/>
                  <a:pt x="3906738" y="520898"/>
                </a:cubicBezTo>
                <a:lnTo>
                  <a:pt x="3921621" y="528339"/>
                </a:lnTo>
                <a:cubicBezTo>
                  <a:pt x="3921621" y="533301"/>
                  <a:pt x="3921621" y="535781"/>
                  <a:pt x="3921621" y="535781"/>
                </a:cubicBezTo>
                <a:lnTo>
                  <a:pt x="3929062" y="535781"/>
                </a:lnTo>
                <a:cubicBezTo>
                  <a:pt x="3929062" y="530820"/>
                  <a:pt x="3929062" y="528339"/>
                  <a:pt x="3929062" y="528339"/>
                </a:cubicBezTo>
                <a:cubicBezTo>
                  <a:pt x="3929062" y="528339"/>
                  <a:pt x="3929062" y="527099"/>
                  <a:pt x="3929062" y="524619"/>
                </a:cubicBezTo>
                <a:cubicBezTo>
                  <a:pt x="3929062" y="522139"/>
                  <a:pt x="3929062" y="520898"/>
                  <a:pt x="3929062" y="520898"/>
                </a:cubicBezTo>
                <a:cubicBezTo>
                  <a:pt x="3929062" y="515937"/>
                  <a:pt x="3931542" y="514697"/>
                  <a:pt x="3936503" y="517177"/>
                </a:cubicBezTo>
                <a:cubicBezTo>
                  <a:pt x="3941464" y="519657"/>
                  <a:pt x="3945185" y="518418"/>
                  <a:pt x="3947665" y="513457"/>
                </a:cubicBezTo>
                <a:cubicBezTo>
                  <a:pt x="3950146" y="508495"/>
                  <a:pt x="3953867" y="506015"/>
                  <a:pt x="3958828" y="506015"/>
                </a:cubicBezTo>
                <a:close/>
                <a:moveTo>
                  <a:pt x="3322587" y="506015"/>
                </a:moveTo>
                <a:cubicBezTo>
                  <a:pt x="3325068" y="506015"/>
                  <a:pt x="3326308" y="508495"/>
                  <a:pt x="3326308" y="513457"/>
                </a:cubicBezTo>
                <a:cubicBezTo>
                  <a:pt x="3326308" y="513457"/>
                  <a:pt x="3325068" y="512216"/>
                  <a:pt x="3322587" y="509736"/>
                </a:cubicBezTo>
                <a:cubicBezTo>
                  <a:pt x="3320107" y="507256"/>
                  <a:pt x="3320107" y="506015"/>
                  <a:pt x="3322587" y="506015"/>
                </a:cubicBezTo>
                <a:close/>
                <a:moveTo>
                  <a:pt x="6087070" y="498574"/>
                </a:moveTo>
                <a:lnTo>
                  <a:pt x="6094511" y="513457"/>
                </a:lnTo>
                <a:cubicBezTo>
                  <a:pt x="6094511" y="518418"/>
                  <a:pt x="6093270" y="520898"/>
                  <a:pt x="6090790" y="520898"/>
                </a:cubicBezTo>
                <a:cubicBezTo>
                  <a:pt x="6088310" y="520898"/>
                  <a:pt x="6087070" y="519657"/>
                  <a:pt x="6087070" y="517177"/>
                </a:cubicBezTo>
                <a:cubicBezTo>
                  <a:pt x="6087070" y="514697"/>
                  <a:pt x="6087070" y="510977"/>
                  <a:pt x="6087070" y="506015"/>
                </a:cubicBezTo>
                <a:cubicBezTo>
                  <a:pt x="6087070" y="501054"/>
                  <a:pt x="6087070" y="498574"/>
                  <a:pt x="6087070" y="498574"/>
                </a:cubicBezTo>
                <a:close/>
                <a:moveTo>
                  <a:pt x="4985741" y="498574"/>
                </a:moveTo>
                <a:cubicBezTo>
                  <a:pt x="4985741" y="498574"/>
                  <a:pt x="4985741" y="501054"/>
                  <a:pt x="4985741" y="506015"/>
                </a:cubicBezTo>
                <a:cubicBezTo>
                  <a:pt x="4985741" y="510977"/>
                  <a:pt x="4983261" y="513457"/>
                  <a:pt x="4978300" y="513457"/>
                </a:cubicBezTo>
                <a:lnTo>
                  <a:pt x="4978300" y="506015"/>
                </a:lnTo>
                <a:cubicBezTo>
                  <a:pt x="4983261" y="501054"/>
                  <a:pt x="4985741" y="498574"/>
                  <a:pt x="4985741" y="498574"/>
                </a:cubicBezTo>
                <a:close/>
                <a:moveTo>
                  <a:pt x="4702968" y="498574"/>
                </a:moveTo>
                <a:cubicBezTo>
                  <a:pt x="4702968" y="503535"/>
                  <a:pt x="4705449" y="506015"/>
                  <a:pt x="4710409" y="506015"/>
                </a:cubicBezTo>
                <a:cubicBezTo>
                  <a:pt x="4710409" y="506015"/>
                  <a:pt x="4712890" y="508495"/>
                  <a:pt x="4717851" y="513457"/>
                </a:cubicBezTo>
                <a:cubicBezTo>
                  <a:pt x="4717851" y="518418"/>
                  <a:pt x="4719091" y="520898"/>
                  <a:pt x="4721572" y="520898"/>
                </a:cubicBezTo>
                <a:cubicBezTo>
                  <a:pt x="4724052" y="520898"/>
                  <a:pt x="4725292" y="520898"/>
                  <a:pt x="4725292" y="520898"/>
                </a:cubicBezTo>
                <a:cubicBezTo>
                  <a:pt x="4730254" y="520898"/>
                  <a:pt x="4730254" y="523378"/>
                  <a:pt x="4725292" y="528339"/>
                </a:cubicBezTo>
                <a:lnTo>
                  <a:pt x="4717851" y="520898"/>
                </a:lnTo>
                <a:cubicBezTo>
                  <a:pt x="4712890" y="515937"/>
                  <a:pt x="4710409" y="513457"/>
                  <a:pt x="4710409" y="513457"/>
                </a:cubicBezTo>
                <a:cubicBezTo>
                  <a:pt x="4710409" y="513457"/>
                  <a:pt x="4707929" y="515937"/>
                  <a:pt x="4702968" y="520898"/>
                </a:cubicBezTo>
                <a:lnTo>
                  <a:pt x="4688086" y="520898"/>
                </a:lnTo>
                <a:cubicBezTo>
                  <a:pt x="4688086" y="515937"/>
                  <a:pt x="4688086" y="513457"/>
                  <a:pt x="4688086" y="513457"/>
                </a:cubicBezTo>
                <a:cubicBezTo>
                  <a:pt x="4693047" y="508495"/>
                  <a:pt x="4698007" y="503535"/>
                  <a:pt x="4702968" y="498574"/>
                </a:cubicBezTo>
                <a:close/>
                <a:moveTo>
                  <a:pt x="4617392" y="498574"/>
                </a:moveTo>
                <a:cubicBezTo>
                  <a:pt x="4619873" y="498574"/>
                  <a:pt x="4621113" y="501054"/>
                  <a:pt x="4621113" y="506015"/>
                </a:cubicBezTo>
                <a:cubicBezTo>
                  <a:pt x="4621113" y="510977"/>
                  <a:pt x="4621113" y="513457"/>
                  <a:pt x="4621113" y="513457"/>
                </a:cubicBezTo>
                <a:lnTo>
                  <a:pt x="4613671" y="506015"/>
                </a:lnTo>
                <a:cubicBezTo>
                  <a:pt x="4613671" y="501054"/>
                  <a:pt x="4614912" y="498574"/>
                  <a:pt x="4617392" y="498574"/>
                </a:cubicBezTo>
                <a:close/>
                <a:moveTo>
                  <a:pt x="4583906" y="498574"/>
                </a:moveTo>
                <a:lnTo>
                  <a:pt x="4591347" y="498574"/>
                </a:lnTo>
                <a:lnTo>
                  <a:pt x="4591347" y="506015"/>
                </a:lnTo>
                <a:close/>
                <a:moveTo>
                  <a:pt x="4457402" y="498574"/>
                </a:moveTo>
                <a:cubicBezTo>
                  <a:pt x="4462363" y="498574"/>
                  <a:pt x="4463603" y="499814"/>
                  <a:pt x="4461123" y="502295"/>
                </a:cubicBezTo>
                <a:cubicBezTo>
                  <a:pt x="4458642" y="504775"/>
                  <a:pt x="4457402" y="506015"/>
                  <a:pt x="4457402" y="506015"/>
                </a:cubicBezTo>
                <a:cubicBezTo>
                  <a:pt x="4457402" y="506015"/>
                  <a:pt x="4457402" y="503535"/>
                  <a:pt x="4457402" y="498574"/>
                </a:cubicBezTo>
                <a:close/>
                <a:moveTo>
                  <a:pt x="4226718" y="498574"/>
                </a:moveTo>
                <a:cubicBezTo>
                  <a:pt x="4226718" y="498574"/>
                  <a:pt x="4229199" y="498574"/>
                  <a:pt x="4234160" y="498574"/>
                </a:cubicBezTo>
                <a:cubicBezTo>
                  <a:pt x="4234160" y="498574"/>
                  <a:pt x="4236640" y="499814"/>
                  <a:pt x="4241601" y="502295"/>
                </a:cubicBezTo>
                <a:cubicBezTo>
                  <a:pt x="4246562" y="504775"/>
                  <a:pt x="4249043" y="506015"/>
                  <a:pt x="4249043" y="506015"/>
                </a:cubicBezTo>
                <a:cubicBezTo>
                  <a:pt x="4258964" y="501054"/>
                  <a:pt x="4263925" y="501054"/>
                  <a:pt x="4263925" y="506015"/>
                </a:cubicBezTo>
                <a:cubicBezTo>
                  <a:pt x="4263925" y="515937"/>
                  <a:pt x="4256484" y="523378"/>
                  <a:pt x="4241601" y="528339"/>
                </a:cubicBezTo>
                <a:cubicBezTo>
                  <a:pt x="4236640" y="528339"/>
                  <a:pt x="4234160" y="524619"/>
                  <a:pt x="4234160" y="517177"/>
                </a:cubicBezTo>
                <a:cubicBezTo>
                  <a:pt x="4234160" y="509736"/>
                  <a:pt x="4231679" y="506015"/>
                  <a:pt x="4226718" y="506015"/>
                </a:cubicBezTo>
                <a:close/>
                <a:moveTo>
                  <a:pt x="4189511" y="498574"/>
                </a:moveTo>
                <a:cubicBezTo>
                  <a:pt x="4189511" y="498574"/>
                  <a:pt x="4190752" y="499814"/>
                  <a:pt x="4193232" y="502295"/>
                </a:cubicBezTo>
                <a:cubicBezTo>
                  <a:pt x="4195712" y="504775"/>
                  <a:pt x="4196953" y="506015"/>
                  <a:pt x="4196953" y="506015"/>
                </a:cubicBezTo>
                <a:lnTo>
                  <a:pt x="4189511" y="506015"/>
                </a:lnTo>
                <a:close/>
                <a:moveTo>
                  <a:pt x="4100214" y="498574"/>
                </a:moveTo>
                <a:cubicBezTo>
                  <a:pt x="4105175" y="498574"/>
                  <a:pt x="4110136" y="498574"/>
                  <a:pt x="4115097" y="498574"/>
                </a:cubicBezTo>
                <a:lnTo>
                  <a:pt x="4122539" y="506015"/>
                </a:lnTo>
                <a:cubicBezTo>
                  <a:pt x="4117578" y="510977"/>
                  <a:pt x="4115097" y="513457"/>
                  <a:pt x="4115097" y="513457"/>
                </a:cubicBezTo>
                <a:lnTo>
                  <a:pt x="4100214" y="513457"/>
                </a:lnTo>
                <a:lnTo>
                  <a:pt x="4096494" y="506015"/>
                </a:lnTo>
                <a:cubicBezTo>
                  <a:pt x="4098974" y="506015"/>
                  <a:pt x="4100214" y="503535"/>
                  <a:pt x="4100214" y="498574"/>
                </a:cubicBezTo>
                <a:close/>
                <a:moveTo>
                  <a:pt x="4092773" y="498574"/>
                </a:moveTo>
                <a:lnTo>
                  <a:pt x="4096494" y="506015"/>
                </a:lnTo>
                <a:lnTo>
                  <a:pt x="4093703" y="504155"/>
                </a:lnTo>
                <a:cubicBezTo>
                  <a:pt x="4093083" y="502915"/>
                  <a:pt x="4092773" y="501055"/>
                  <a:pt x="4092773" y="498574"/>
                </a:cubicBezTo>
                <a:close/>
                <a:moveTo>
                  <a:pt x="4070449" y="498574"/>
                </a:moveTo>
                <a:cubicBezTo>
                  <a:pt x="4070449" y="498574"/>
                  <a:pt x="4072929" y="498574"/>
                  <a:pt x="4077890" y="498574"/>
                </a:cubicBezTo>
                <a:cubicBezTo>
                  <a:pt x="4082851" y="498574"/>
                  <a:pt x="4084091" y="499814"/>
                  <a:pt x="4081611" y="502295"/>
                </a:cubicBezTo>
                <a:cubicBezTo>
                  <a:pt x="4079131" y="504775"/>
                  <a:pt x="4075410" y="503535"/>
                  <a:pt x="4070449" y="498574"/>
                </a:cubicBezTo>
                <a:close/>
                <a:moveTo>
                  <a:pt x="3780234" y="498574"/>
                </a:moveTo>
                <a:cubicBezTo>
                  <a:pt x="3790156" y="498574"/>
                  <a:pt x="3795117" y="501054"/>
                  <a:pt x="3795117" y="506015"/>
                </a:cubicBezTo>
                <a:lnTo>
                  <a:pt x="3780234" y="506015"/>
                </a:lnTo>
                <a:close/>
                <a:moveTo>
                  <a:pt x="3579316" y="498574"/>
                </a:moveTo>
                <a:cubicBezTo>
                  <a:pt x="3584277" y="498574"/>
                  <a:pt x="3586757" y="499814"/>
                  <a:pt x="3586757" y="502295"/>
                </a:cubicBezTo>
                <a:cubicBezTo>
                  <a:pt x="3586757" y="504775"/>
                  <a:pt x="3584277" y="506015"/>
                  <a:pt x="3579316" y="506015"/>
                </a:cubicBezTo>
                <a:cubicBezTo>
                  <a:pt x="3579316" y="506015"/>
                  <a:pt x="3579316" y="503535"/>
                  <a:pt x="3579316" y="498574"/>
                </a:cubicBezTo>
                <a:close/>
                <a:moveTo>
                  <a:pt x="3445371" y="498574"/>
                </a:moveTo>
                <a:lnTo>
                  <a:pt x="3467695" y="506015"/>
                </a:lnTo>
                <a:cubicBezTo>
                  <a:pt x="3462734" y="506015"/>
                  <a:pt x="3460253" y="506015"/>
                  <a:pt x="3460253" y="506015"/>
                </a:cubicBezTo>
                <a:cubicBezTo>
                  <a:pt x="3460253" y="506015"/>
                  <a:pt x="3455293" y="503535"/>
                  <a:pt x="3445371" y="498574"/>
                </a:cubicBezTo>
                <a:close/>
                <a:moveTo>
                  <a:pt x="3356074" y="498574"/>
                </a:moveTo>
                <a:cubicBezTo>
                  <a:pt x="3356074" y="503535"/>
                  <a:pt x="3356074" y="506015"/>
                  <a:pt x="3356074" y="506015"/>
                </a:cubicBezTo>
                <a:cubicBezTo>
                  <a:pt x="3356074" y="506015"/>
                  <a:pt x="3353593" y="506015"/>
                  <a:pt x="3348632" y="506015"/>
                </a:cubicBezTo>
                <a:cubicBezTo>
                  <a:pt x="3348632" y="506015"/>
                  <a:pt x="3348632" y="504775"/>
                  <a:pt x="3348632" y="502295"/>
                </a:cubicBezTo>
                <a:cubicBezTo>
                  <a:pt x="3348632" y="499814"/>
                  <a:pt x="3351113" y="498574"/>
                  <a:pt x="3356074" y="498574"/>
                </a:cubicBezTo>
                <a:close/>
                <a:moveTo>
                  <a:pt x="4402056" y="496248"/>
                </a:moveTo>
                <a:cubicBezTo>
                  <a:pt x="4402987" y="496558"/>
                  <a:pt x="4404072" y="497334"/>
                  <a:pt x="4405312" y="498574"/>
                </a:cubicBezTo>
                <a:cubicBezTo>
                  <a:pt x="4410273" y="498574"/>
                  <a:pt x="4412753" y="499814"/>
                  <a:pt x="4412753" y="502295"/>
                </a:cubicBezTo>
                <a:cubicBezTo>
                  <a:pt x="4412753" y="504775"/>
                  <a:pt x="4410273" y="506015"/>
                  <a:pt x="4405312" y="506015"/>
                </a:cubicBezTo>
                <a:cubicBezTo>
                  <a:pt x="4405312" y="510977"/>
                  <a:pt x="4402832" y="510977"/>
                  <a:pt x="4397871" y="506015"/>
                </a:cubicBezTo>
                <a:cubicBezTo>
                  <a:pt x="4397871" y="498574"/>
                  <a:pt x="4399266" y="495318"/>
                  <a:pt x="4402056" y="496248"/>
                </a:cubicBezTo>
                <a:close/>
                <a:moveTo>
                  <a:pt x="4542048" y="493923"/>
                </a:moveTo>
                <a:cubicBezTo>
                  <a:pt x="4545149" y="494543"/>
                  <a:pt x="4549179" y="496093"/>
                  <a:pt x="4554140" y="498574"/>
                </a:cubicBezTo>
                <a:cubicBezTo>
                  <a:pt x="4564062" y="503535"/>
                  <a:pt x="4564062" y="508495"/>
                  <a:pt x="4554140" y="513457"/>
                </a:cubicBezTo>
                <a:cubicBezTo>
                  <a:pt x="4549179" y="513457"/>
                  <a:pt x="4546699" y="515937"/>
                  <a:pt x="4546699" y="520898"/>
                </a:cubicBezTo>
                <a:cubicBezTo>
                  <a:pt x="4546699" y="515937"/>
                  <a:pt x="4544218" y="513457"/>
                  <a:pt x="4539257" y="513457"/>
                </a:cubicBezTo>
                <a:cubicBezTo>
                  <a:pt x="4524375" y="508495"/>
                  <a:pt x="4514453" y="512216"/>
                  <a:pt x="4509492" y="524619"/>
                </a:cubicBezTo>
                <a:cubicBezTo>
                  <a:pt x="4504531" y="537022"/>
                  <a:pt x="4499570" y="535781"/>
                  <a:pt x="4494609" y="520898"/>
                </a:cubicBezTo>
                <a:cubicBezTo>
                  <a:pt x="4494609" y="515937"/>
                  <a:pt x="4494609" y="513457"/>
                  <a:pt x="4494609" y="513457"/>
                </a:cubicBezTo>
                <a:cubicBezTo>
                  <a:pt x="4499570" y="513457"/>
                  <a:pt x="4502050" y="513457"/>
                  <a:pt x="4502050" y="513457"/>
                </a:cubicBezTo>
                <a:lnTo>
                  <a:pt x="4509492" y="513457"/>
                </a:lnTo>
                <a:cubicBezTo>
                  <a:pt x="4519414" y="503535"/>
                  <a:pt x="4526855" y="499814"/>
                  <a:pt x="4531816" y="502295"/>
                </a:cubicBezTo>
                <a:cubicBezTo>
                  <a:pt x="4536777" y="504775"/>
                  <a:pt x="4539257" y="506015"/>
                  <a:pt x="4539257" y="506015"/>
                </a:cubicBezTo>
                <a:lnTo>
                  <a:pt x="4539257" y="498574"/>
                </a:lnTo>
                <a:cubicBezTo>
                  <a:pt x="4534296" y="498574"/>
                  <a:pt x="4533056" y="497333"/>
                  <a:pt x="4535537" y="494853"/>
                </a:cubicBezTo>
                <a:cubicBezTo>
                  <a:pt x="4536777" y="493613"/>
                  <a:pt x="4538947" y="493303"/>
                  <a:pt x="4542048" y="493923"/>
                </a:cubicBezTo>
                <a:close/>
                <a:moveTo>
                  <a:pt x="4993183" y="491132"/>
                </a:moveTo>
                <a:cubicBezTo>
                  <a:pt x="4993183" y="496094"/>
                  <a:pt x="4995663" y="498574"/>
                  <a:pt x="5000624" y="498574"/>
                </a:cubicBezTo>
                <a:lnTo>
                  <a:pt x="5008066" y="506015"/>
                </a:lnTo>
                <a:cubicBezTo>
                  <a:pt x="5003104" y="506015"/>
                  <a:pt x="4998144" y="506015"/>
                  <a:pt x="4993183" y="506015"/>
                </a:cubicBezTo>
                <a:cubicBezTo>
                  <a:pt x="4993183" y="506015"/>
                  <a:pt x="4993183" y="503535"/>
                  <a:pt x="4993183" y="498574"/>
                </a:cubicBezTo>
                <a:close/>
                <a:moveTo>
                  <a:pt x="4301132" y="491132"/>
                </a:moveTo>
                <a:cubicBezTo>
                  <a:pt x="4301132" y="491132"/>
                  <a:pt x="4303613" y="491132"/>
                  <a:pt x="4308574" y="491132"/>
                </a:cubicBezTo>
                <a:lnTo>
                  <a:pt x="4301132" y="506015"/>
                </a:lnTo>
                <a:cubicBezTo>
                  <a:pt x="4291211" y="510977"/>
                  <a:pt x="4285009" y="512216"/>
                  <a:pt x="4282529" y="509736"/>
                </a:cubicBezTo>
                <a:cubicBezTo>
                  <a:pt x="4280049" y="507256"/>
                  <a:pt x="4277568" y="509736"/>
                  <a:pt x="4275087" y="517177"/>
                </a:cubicBezTo>
                <a:cubicBezTo>
                  <a:pt x="4272607" y="524619"/>
                  <a:pt x="4273847" y="525859"/>
                  <a:pt x="4278808" y="520898"/>
                </a:cubicBezTo>
                <a:cubicBezTo>
                  <a:pt x="4283769" y="515937"/>
                  <a:pt x="4286250" y="517177"/>
                  <a:pt x="4286250" y="524619"/>
                </a:cubicBezTo>
                <a:cubicBezTo>
                  <a:pt x="4286250" y="532060"/>
                  <a:pt x="4283769" y="537022"/>
                  <a:pt x="4278808" y="539502"/>
                </a:cubicBezTo>
                <a:cubicBezTo>
                  <a:pt x="4273847" y="541982"/>
                  <a:pt x="4271367" y="541982"/>
                  <a:pt x="4271367" y="539502"/>
                </a:cubicBezTo>
                <a:cubicBezTo>
                  <a:pt x="4271367" y="537022"/>
                  <a:pt x="4268886" y="535781"/>
                  <a:pt x="4263925" y="535781"/>
                </a:cubicBezTo>
                <a:lnTo>
                  <a:pt x="4249043" y="535781"/>
                </a:lnTo>
                <a:cubicBezTo>
                  <a:pt x="4249043" y="535781"/>
                  <a:pt x="4251523" y="533301"/>
                  <a:pt x="4256484" y="528339"/>
                </a:cubicBezTo>
                <a:cubicBezTo>
                  <a:pt x="4271367" y="523378"/>
                  <a:pt x="4276328" y="513457"/>
                  <a:pt x="4271367" y="498574"/>
                </a:cubicBezTo>
                <a:lnTo>
                  <a:pt x="4278808" y="498574"/>
                </a:lnTo>
                <a:cubicBezTo>
                  <a:pt x="4283769" y="498574"/>
                  <a:pt x="4288730" y="498574"/>
                  <a:pt x="4293691" y="498574"/>
                </a:cubicBezTo>
                <a:cubicBezTo>
                  <a:pt x="4298652" y="498574"/>
                  <a:pt x="4301132" y="496094"/>
                  <a:pt x="4301132" y="491132"/>
                </a:cubicBezTo>
                <a:close/>
                <a:moveTo>
                  <a:pt x="4173211" y="486880"/>
                </a:moveTo>
                <a:lnTo>
                  <a:pt x="4174628" y="487412"/>
                </a:lnTo>
                <a:cubicBezTo>
                  <a:pt x="4177109" y="488652"/>
                  <a:pt x="4179590" y="489272"/>
                  <a:pt x="4182070" y="489272"/>
                </a:cubicBezTo>
                <a:lnTo>
                  <a:pt x="4185791" y="488342"/>
                </a:lnTo>
                <a:lnTo>
                  <a:pt x="4182070" y="491132"/>
                </a:lnTo>
                <a:cubicBezTo>
                  <a:pt x="4177109" y="496094"/>
                  <a:pt x="4174628" y="496094"/>
                  <a:pt x="4174628" y="491132"/>
                </a:cubicBezTo>
                <a:close/>
                <a:moveTo>
                  <a:pt x="5011786" y="483691"/>
                </a:moveTo>
                <a:cubicBezTo>
                  <a:pt x="5014266" y="483691"/>
                  <a:pt x="5014266" y="484932"/>
                  <a:pt x="5011786" y="487412"/>
                </a:cubicBezTo>
                <a:cubicBezTo>
                  <a:pt x="5009306" y="489892"/>
                  <a:pt x="5008066" y="491132"/>
                  <a:pt x="5008066" y="491132"/>
                </a:cubicBezTo>
                <a:cubicBezTo>
                  <a:pt x="5008066" y="486171"/>
                  <a:pt x="5009306" y="483691"/>
                  <a:pt x="5011786" y="483691"/>
                </a:cubicBezTo>
                <a:close/>
                <a:moveTo>
                  <a:pt x="4978300" y="483691"/>
                </a:moveTo>
                <a:cubicBezTo>
                  <a:pt x="4978300" y="483691"/>
                  <a:pt x="4978300" y="486171"/>
                  <a:pt x="4978300" y="491132"/>
                </a:cubicBezTo>
                <a:cubicBezTo>
                  <a:pt x="4978300" y="491132"/>
                  <a:pt x="4975820" y="491132"/>
                  <a:pt x="4970859" y="491132"/>
                </a:cubicBezTo>
                <a:cubicBezTo>
                  <a:pt x="4970859" y="486171"/>
                  <a:pt x="4973339" y="483691"/>
                  <a:pt x="4978300" y="483691"/>
                </a:cubicBezTo>
                <a:close/>
                <a:moveTo>
                  <a:pt x="4799706" y="483691"/>
                </a:moveTo>
                <a:cubicBezTo>
                  <a:pt x="4799706" y="483691"/>
                  <a:pt x="4799706" y="486171"/>
                  <a:pt x="4799706" y="491132"/>
                </a:cubicBezTo>
                <a:cubicBezTo>
                  <a:pt x="4794745" y="491132"/>
                  <a:pt x="4793506" y="489892"/>
                  <a:pt x="4795986" y="487412"/>
                </a:cubicBezTo>
                <a:cubicBezTo>
                  <a:pt x="4798466" y="484932"/>
                  <a:pt x="4799706" y="483691"/>
                  <a:pt x="4799706" y="483691"/>
                </a:cubicBezTo>
                <a:close/>
                <a:moveTo>
                  <a:pt x="4569023" y="483691"/>
                </a:moveTo>
                <a:lnTo>
                  <a:pt x="4576464" y="491132"/>
                </a:lnTo>
                <a:cubicBezTo>
                  <a:pt x="4576464" y="496094"/>
                  <a:pt x="4576464" y="498574"/>
                  <a:pt x="4576464" y="498574"/>
                </a:cubicBezTo>
                <a:cubicBezTo>
                  <a:pt x="4576464" y="498574"/>
                  <a:pt x="4573984" y="498574"/>
                  <a:pt x="4569023" y="498574"/>
                </a:cubicBezTo>
                <a:cubicBezTo>
                  <a:pt x="4569023" y="498574"/>
                  <a:pt x="4569023" y="496094"/>
                  <a:pt x="4569023" y="491132"/>
                </a:cubicBezTo>
                <a:cubicBezTo>
                  <a:pt x="4569023" y="486171"/>
                  <a:pt x="4569023" y="483691"/>
                  <a:pt x="4569023" y="483691"/>
                </a:cubicBezTo>
                <a:close/>
                <a:moveTo>
                  <a:pt x="4219277" y="483691"/>
                </a:moveTo>
                <a:cubicBezTo>
                  <a:pt x="4219277" y="483691"/>
                  <a:pt x="4221757" y="483691"/>
                  <a:pt x="4226718" y="483691"/>
                </a:cubicBezTo>
                <a:lnTo>
                  <a:pt x="4226718" y="491132"/>
                </a:lnTo>
                <a:cubicBezTo>
                  <a:pt x="4221757" y="491132"/>
                  <a:pt x="4219277" y="491132"/>
                  <a:pt x="4219277" y="491132"/>
                </a:cubicBezTo>
                <a:cubicBezTo>
                  <a:pt x="4219277" y="486171"/>
                  <a:pt x="4219277" y="483691"/>
                  <a:pt x="4219277" y="483691"/>
                </a:cubicBezTo>
                <a:close/>
                <a:moveTo>
                  <a:pt x="4167187" y="483691"/>
                </a:moveTo>
                <a:cubicBezTo>
                  <a:pt x="4169668" y="483691"/>
                  <a:pt x="4171528" y="484311"/>
                  <a:pt x="4172768" y="485551"/>
                </a:cubicBezTo>
                <a:lnTo>
                  <a:pt x="4173211" y="486880"/>
                </a:lnTo>
                <a:lnTo>
                  <a:pt x="4167187" y="484621"/>
                </a:lnTo>
                <a:lnTo>
                  <a:pt x="4163998" y="484223"/>
                </a:lnTo>
                <a:close/>
                <a:moveTo>
                  <a:pt x="4159746" y="483691"/>
                </a:moveTo>
                <a:lnTo>
                  <a:pt x="4163998" y="484223"/>
                </a:lnTo>
                <a:lnTo>
                  <a:pt x="4161606" y="484621"/>
                </a:lnTo>
                <a:cubicBezTo>
                  <a:pt x="4160366" y="485242"/>
                  <a:pt x="4159746" y="486172"/>
                  <a:pt x="4159746" y="487412"/>
                </a:cubicBezTo>
                <a:cubicBezTo>
                  <a:pt x="4159746" y="489892"/>
                  <a:pt x="4162226" y="491132"/>
                  <a:pt x="4167187" y="491132"/>
                </a:cubicBezTo>
                <a:lnTo>
                  <a:pt x="4167187" y="498574"/>
                </a:lnTo>
                <a:lnTo>
                  <a:pt x="4159746" y="498574"/>
                </a:lnTo>
                <a:lnTo>
                  <a:pt x="4144863" y="491132"/>
                </a:lnTo>
                <a:close/>
                <a:moveTo>
                  <a:pt x="3404443" y="483691"/>
                </a:moveTo>
                <a:cubicBezTo>
                  <a:pt x="3406923" y="483691"/>
                  <a:pt x="3408164" y="486171"/>
                  <a:pt x="3408164" y="491132"/>
                </a:cubicBezTo>
                <a:cubicBezTo>
                  <a:pt x="3408164" y="491132"/>
                  <a:pt x="3405683" y="491132"/>
                  <a:pt x="3400722" y="491132"/>
                </a:cubicBezTo>
                <a:cubicBezTo>
                  <a:pt x="3395762" y="491132"/>
                  <a:pt x="3394521" y="489892"/>
                  <a:pt x="3397001" y="487412"/>
                </a:cubicBezTo>
                <a:cubicBezTo>
                  <a:pt x="3399482" y="484932"/>
                  <a:pt x="3401962" y="483691"/>
                  <a:pt x="3404443" y="483691"/>
                </a:cubicBezTo>
                <a:close/>
                <a:moveTo>
                  <a:pt x="4600649" y="479040"/>
                </a:moveTo>
                <a:cubicBezTo>
                  <a:pt x="4601889" y="478420"/>
                  <a:pt x="4603749" y="478730"/>
                  <a:pt x="4606230" y="479970"/>
                </a:cubicBezTo>
                <a:cubicBezTo>
                  <a:pt x="4611191" y="482450"/>
                  <a:pt x="4611191" y="483691"/>
                  <a:pt x="4606230" y="483691"/>
                </a:cubicBezTo>
                <a:lnTo>
                  <a:pt x="4598789" y="483691"/>
                </a:lnTo>
                <a:cubicBezTo>
                  <a:pt x="4598789" y="481210"/>
                  <a:pt x="4599409" y="479660"/>
                  <a:pt x="4600649" y="479040"/>
                </a:cubicBezTo>
                <a:close/>
                <a:moveTo>
                  <a:pt x="3355144" y="479040"/>
                </a:moveTo>
                <a:cubicBezTo>
                  <a:pt x="3355764" y="479660"/>
                  <a:pt x="3356074" y="481210"/>
                  <a:pt x="3356074" y="483691"/>
                </a:cubicBezTo>
                <a:cubicBezTo>
                  <a:pt x="3356074" y="488652"/>
                  <a:pt x="3353593" y="488652"/>
                  <a:pt x="3348632" y="483691"/>
                </a:cubicBezTo>
                <a:cubicBezTo>
                  <a:pt x="3348632" y="483691"/>
                  <a:pt x="3349872" y="482450"/>
                  <a:pt x="3352353" y="479970"/>
                </a:cubicBezTo>
                <a:cubicBezTo>
                  <a:pt x="3353593" y="478730"/>
                  <a:pt x="3354523" y="478420"/>
                  <a:pt x="3355144" y="479040"/>
                </a:cubicBezTo>
                <a:close/>
                <a:moveTo>
                  <a:pt x="4301132" y="476250"/>
                </a:moveTo>
                <a:cubicBezTo>
                  <a:pt x="4301132" y="476250"/>
                  <a:pt x="4303613" y="476250"/>
                  <a:pt x="4308574" y="476250"/>
                </a:cubicBezTo>
                <a:cubicBezTo>
                  <a:pt x="4308574" y="481211"/>
                  <a:pt x="4307333" y="483691"/>
                  <a:pt x="4304853" y="483691"/>
                </a:cubicBezTo>
                <a:cubicBezTo>
                  <a:pt x="4302373" y="483691"/>
                  <a:pt x="4301132" y="481211"/>
                  <a:pt x="4301132" y="476250"/>
                </a:cubicBezTo>
                <a:close/>
                <a:moveTo>
                  <a:pt x="4263925" y="476250"/>
                </a:moveTo>
                <a:cubicBezTo>
                  <a:pt x="4268886" y="481211"/>
                  <a:pt x="4271367" y="481211"/>
                  <a:pt x="4271367" y="476250"/>
                </a:cubicBezTo>
                <a:cubicBezTo>
                  <a:pt x="4276328" y="476250"/>
                  <a:pt x="4278808" y="476250"/>
                  <a:pt x="4278808" y="476250"/>
                </a:cubicBezTo>
                <a:cubicBezTo>
                  <a:pt x="4278808" y="476250"/>
                  <a:pt x="4278808" y="478730"/>
                  <a:pt x="4278808" y="483691"/>
                </a:cubicBezTo>
                <a:cubicBezTo>
                  <a:pt x="4278808" y="483691"/>
                  <a:pt x="4276328" y="483691"/>
                  <a:pt x="4271367" y="483691"/>
                </a:cubicBezTo>
                <a:cubicBezTo>
                  <a:pt x="4266406" y="483691"/>
                  <a:pt x="4263925" y="481211"/>
                  <a:pt x="4263925" y="476250"/>
                </a:cubicBezTo>
                <a:close/>
                <a:moveTo>
                  <a:pt x="4196953" y="476250"/>
                </a:moveTo>
                <a:lnTo>
                  <a:pt x="4196953" y="491132"/>
                </a:lnTo>
                <a:cubicBezTo>
                  <a:pt x="4195712" y="489892"/>
                  <a:pt x="4194472" y="488962"/>
                  <a:pt x="4193232" y="488342"/>
                </a:cubicBezTo>
                <a:lnTo>
                  <a:pt x="4189512" y="487412"/>
                </a:lnTo>
                <a:lnTo>
                  <a:pt x="4195092" y="482761"/>
                </a:lnTo>
                <a:cubicBezTo>
                  <a:pt x="4196333" y="480901"/>
                  <a:pt x="4196953" y="478730"/>
                  <a:pt x="4196953" y="476250"/>
                </a:cubicBezTo>
                <a:close/>
                <a:moveTo>
                  <a:pt x="3631406" y="476250"/>
                </a:moveTo>
                <a:cubicBezTo>
                  <a:pt x="3631406" y="481211"/>
                  <a:pt x="3631406" y="484932"/>
                  <a:pt x="3631406" y="487412"/>
                </a:cubicBezTo>
                <a:cubicBezTo>
                  <a:pt x="3631406" y="489892"/>
                  <a:pt x="3628925" y="488652"/>
                  <a:pt x="3623964" y="483691"/>
                </a:cubicBezTo>
                <a:close/>
                <a:moveTo>
                  <a:pt x="3736516" y="471599"/>
                </a:moveTo>
                <a:cubicBezTo>
                  <a:pt x="3738376" y="472219"/>
                  <a:pt x="3740546" y="473769"/>
                  <a:pt x="3743027" y="476250"/>
                </a:cubicBezTo>
                <a:cubicBezTo>
                  <a:pt x="3747988" y="476250"/>
                  <a:pt x="3749228" y="477490"/>
                  <a:pt x="3746748" y="479970"/>
                </a:cubicBezTo>
                <a:cubicBezTo>
                  <a:pt x="3744267" y="482450"/>
                  <a:pt x="3740546" y="483691"/>
                  <a:pt x="3735585" y="483691"/>
                </a:cubicBezTo>
                <a:cubicBezTo>
                  <a:pt x="3730624" y="483691"/>
                  <a:pt x="3728144" y="483691"/>
                  <a:pt x="3728144" y="483691"/>
                </a:cubicBezTo>
                <a:cubicBezTo>
                  <a:pt x="3728144" y="478730"/>
                  <a:pt x="3729384" y="475009"/>
                  <a:pt x="3731865" y="472529"/>
                </a:cubicBezTo>
                <a:cubicBezTo>
                  <a:pt x="3733105" y="471289"/>
                  <a:pt x="3734655" y="470979"/>
                  <a:pt x="3736516" y="471599"/>
                </a:cubicBezTo>
                <a:close/>
                <a:moveTo>
                  <a:pt x="4784824" y="468808"/>
                </a:moveTo>
                <a:cubicBezTo>
                  <a:pt x="4784824" y="468808"/>
                  <a:pt x="4787304" y="471288"/>
                  <a:pt x="4792265" y="476250"/>
                </a:cubicBezTo>
                <a:cubicBezTo>
                  <a:pt x="4792265" y="486171"/>
                  <a:pt x="4787304" y="488652"/>
                  <a:pt x="4777382" y="483691"/>
                </a:cubicBezTo>
                <a:close/>
                <a:moveTo>
                  <a:pt x="4725292" y="468808"/>
                </a:moveTo>
                <a:lnTo>
                  <a:pt x="4732734" y="468808"/>
                </a:lnTo>
                <a:cubicBezTo>
                  <a:pt x="4732734" y="473770"/>
                  <a:pt x="4735214" y="476250"/>
                  <a:pt x="4740175" y="476250"/>
                </a:cubicBezTo>
                <a:lnTo>
                  <a:pt x="4740175" y="491132"/>
                </a:lnTo>
                <a:lnTo>
                  <a:pt x="4732734" y="491132"/>
                </a:lnTo>
                <a:cubicBezTo>
                  <a:pt x="4727773" y="486171"/>
                  <a:pt x="4725292" y="483691"/>
                  <a:pt x="4725292" y="483691"/>
                </a:cubicBezTo>
                <a:lnTo>
                  <a:pt x="4725292" y="476250"/>
                </a:lnTo>
                <a:cubicBezTo>
                  <a:pt x="4720332" y="476250"/>
                  <a:pt x="4720332" y="473770"/>
                  <a:pt x="4725292" y="468808"/>
                </a:cubicBezTo>
                <a:close/>
                <a:moveTo>
                  <a:pt x="4539257" y="468808"/>
                </a:moveTo>
                <a:cubicBezTo>
                  <a:pt x="4544218" y="468808"/>
                  <a:pt x="4546699" y="470049"/>
                  <a:pt x="4546699" y="472529"/>
                </a:cubicBezTo>
                <a:cubicBezTo>
                  <a:pt x="4546699" y="475009"/>
                  <a:pt x="4545458" y="477490"/>
                  <a:pt x="4542978" y="479970"/>
                </a:cubicBezTo>
                <a:cubicBezTo>
                  <a:pt x="4540498" y="482450"/>
                  <a:pt x="4539257" y="481211"/>
                  <a:pt x="4539257" y="476250"/>
                </a:cubicBezTo>
                <a:cubicBezTo>
                  <a:pt x="4534296" y="471288"/>
                  <a:pt x="4534296" y="468808"/>
                  <a:pt x="4539257" y="468808"/>
                </a:cubicBezTo>
                <a:close/>
                <a:moveTo>
                  <a:pt x="4449961" y="468808"/>
                </a:moveTo>
                <a:cubicBezTo>
                  <a:pt x="4449961" y="468808"/>
                  <a:pt x="4449961" y="471288"/>
                  <a:pt x="4449961" y="476250"/>
                </a:cubicBezTo>
                <a:cubicBezTo>
                  <a:pt x="4449961" y="481211"/>
                  <a:pt x="4448720" y="483691"/>
                  <a:pt x="4446240" y="483691"/>
                </a:cubicBezTo>
                <a:cubicBezTo>
                  <a:pt x="4443759" y="483691"/>
                  <a:pt x="4440039" y="483691"/>
                  <a:pt x="4435078" y="483691"/>
                </a:cubicBezTo>
                <a:cubicBezTo>
                  <a:pt x="4430117" y="483691"/>
                  <a:pt x="4427636" y="482450"/>
                  <a:pt x="4427636" y="479970"/>
                </a:cubicBezTo>
                <a:cubicBezTo>
                  <a:pt x="4427636" y="477490"/>
                  <a:pt x="4432597" y="476250"/>
                  <a:pt x="4442519" y="476250"/>
                </a:cubicBezTo>
                <a:cubicBezTo>
                  <a:pt x="4447480" y="471288"/>
                  <a:pt x="4449961" y="468808"/>
                  <a:pt x="4449961" y="468808"/>
                </a:cubicBezTo>
                <a:close/>
                <a:moveTo>
                  <a:pt x="4412753" y="468808"/>
                </a:moveTo>
                <a:cubicBezTo>
                  <a:pt x="4417715" y="468808"/>
                  <a:pt x="4418955" y="470049"/>
                  <a:pt x="4416474" y="472529"/>
                </a:cubicBezTo>
                <a:cubicBezTo>
                  <a:pt x="4413994" y="475009"/>
                  <a:pt x="4412753" y="476250"/>
                  <a:pt x="4412753" y="476250"/>
                </a:cubicBezTo>
                <a:cubicBezTo>
                  <a:pt x="4412753" y="476250"/>
                  <a:pt x="4412753" y="473770"/>
                  <a:pt x="4412753" y="468808"/>
                </a:cubicBezTo>
                <a:close/>
                <a:moveTo>
                  <a:pt x="3661171" y="468808"/>
                </a:moveTo>
                <a:lnTo>
                  <a:pt x="3668613" y="476250"/>
                </a:lnTo>
                <a:cubicBezTo>
                  <a:pt x="3668613" y="481211"/>
                  <a:pt x="3668613" y="483691"/>
                  <a:pt x="3668613" y="483691"/>
                </a:cubicBezTo>
                <a:lnTo>
                  <a:pt x="3661171" y="476250"/>
                </a:lnTo>
                <a:cubicBezTo>
                  <a:pt x="3661171" y="471288"/>
                  <a:pt x="3661171" y="468808"/>
                  <a:pt x="3661171" y="468808"/>
                </a:cubicBezTo>
                <a:close/>
                <a:moveTo>
                  <a:pt x="4848075" y="461367"/>
                </a:moveTo>
                <a:cubicBezTo>
                  <a:pt x="4850556" y="461367"/>
                  <a:pt x="4851796" y="461367"/>
                  <a:pt x="4851796" y="461367"/>
                </a:cubicBezTo>
                <a:lnTo>
                  <a:pt x="4836913" y="468808"/>
                </a:lnTo>
                <a:cubicBezTo>
                  <a:pt x="4841875" y="463847"/>
                  <a:pt x="4845595" y="461367"/>
                  <a:pt x="4848075" y="461367"/>
                </a:cubicBezTo>
                <a:close/>
                <a:moveTo>
                  <a:pt x="4702968" y="461367"/>
                </a:moveTo>
                <a:lnTo>
                  <a:pt x="4702968" y="476250"/>
                </a:lnTo>
                <a:cubicBezTo>
                  <a:pt x="4702968" y="476250"/>
                  <a:pt x="4701728" y="475009"/>
                  <a:pt x="4699247" y="472529"/>
                </a:cubicBezTo>
                <a:cubicBezTo>
                  <a:pt x="4696767" y="470049"/>
                  <a:pt x="4695527" y="468808"/>
                  <a:pt x="4695527" y="468808"/>
                </a:cubicBezTo>
                <a:close/>
                <a:moveTo>
                  <a:pt x="4211836" y="461367"/>
                </a:moveTo>
                <a:cubicBezTo>
                  <a:pt x="4211836" y="461367"/>
                  <a:pt x="4214316" y="461367"/>
                  <a:pt x="4219277" y="461367"/>
                </a:cubicBezTo>
                <a:lnTo>
                  <a:pt x="4226718" y="468808"/>
                </a:lnTo>
                <a:cubicBezTo>
                  <a:pt x="4221757" y="468808"/>
                  <a:pt x="4219277" y="468808"/>
                  <a:pt x="4219277" y="468808"/>
                </a:cubicBezTo>
                <a:lnTo>
                  <a:pt x="4211836" y="468808"/>
                </a:lnTo>
                <a:close/>
                <a:moveTo>
                  <a:pt x="3609082" y="461367"/>
                </a:moveTo>
                <a:lnTo>
                  <a:pt x="3609082" y="476250"/>
                </a:lnTo>
                <a:cubicBezTo>
                  <a:pt x="3609082" y="471288"/>
                  <a:pt x="3606601" y="468808"/>
                  <a:pt x="3601640" y="468808"/>
                </a:cubicBezTo>
                <a:cubicBezTo>
                  <a:pt x="3601640" y="463847"/>
                  <a:pt x="3604121" y="461367"/>
                  <a:pt x="3609082" y="461367"/>
                </a:cubicBezTo>
                <a:close/>
                <a:moveTo>
                  <a:pt x="4888074" y="457646"/>
                </a:moveTo>
                <a:cubicBezTo>
                  <a:pt x="4889933" y="457646"/>
                  <a:pt x="4891484" y="458886"/>
                  <a:pt x="4892724" y="461367"/>
                </a:cubicBezTo>
                <a:cubicBezTo>
                  <a:pt x="4895204" y="466328"/>
                  <a:pt x="4893965" y="468808"/>
                  <a:pt x="4889003" y="468808"/>
                </a:cubicBezTo>
                <a:cubicBezTo>
                  <a:pt x="4884042" y="468808"/>
                  <a:pt x="4881562" y="468808"/>
                  <a:pt x="4881562" y="468808"/>
                </a:cubicBezTo>
                <a:lnTo>
                  <a:pt x="4881562" y="461367"/>
                </a:lnTo>
                <a:cubicBezTo>
                  <a:pt x="4884042" y="458886"/>
                  <a:pt x="4886213" y="457646"/>
                  <a:pt x="4888074" y="457646"/>
                </a:cubicBezTo>
                <a:close/>
                <a:moveTo>
                  <a:pt x="3257475" y="457646"/>
                </a:moveTo>
                <a:cubicBezTo>
                  <a:pt x="3258715" y="457646"/>
                  <a:pt x="3261816" y="458886"/>
                  <a:pt x="3266777" y="461367"/>
                </a:cubicBezTo>
                <a:cubicBezTo>
                  <a:pt x="3261816" y="461367"/>
                  <a:pt x="3259335" y="465088"/>
                  <a:pt x="3259335" y="472529"/>
                </a:cubicBezTo>
                <a:cubicBezTo>
                  <a:pt x="3259335" y="479970"/>
                  <a:pt x="3261816" y="486171"/>
                  <a:pt x="3266777" y="491132"/>
                </a:cubicBezTo>
                <a:lnTo>
                  <a:pt x="3266777" y="498574"/>
                </a:lnTo>
                <a:cubicBezTo>
                  <a:pt x="3261816" y="498574"/>
                  <a:pt x="3258096" y="499814"/>
                  <a:pt x="3255615" y="502295"/>
                </a:cubicBezTo>
                <a:cubicBezTo>
                  <a:pt x="3253134" y="504775"/>
                  <a:pt x="3251894" y="506015"/>
                  <a:pt x="3251894" y="506015"/>
                </a:cubicBezTo>
                <a:lnTo>
                  <a:pt x="3244453" y="506015"/>
                </a:lnTo>
                <a:lnTo>
                  <a:pt x="3207246" y="506015"/>
                </a:lnTo>
                <a:cubicBezTo>
                  <a:pt x="3212206" y="501054"/>
                  <a:pt x="3214687" y="498574"/>
                  <a:pt x="3214687" y="498574"/>
                </a:cubicBezTo>
                <a:lnTo>
                  <a:pt x="3222128" y="491132"/>
                </a:lnTo>
                <a:lnTo>
                  <a:pt x="3214687" y="491132"/>
                </a:lnTo>
                <a:lnTo>
                  <a:pt x="3207246" y="491132"/>
                </a:lnTo>
                <a:cubicBezTo>
                  <a:pt x="3207246" y="486171"/>
                  <a:pt x="3209726" y="483691"/>
                  <a:pt x="3214687" y="483691"/>
                </a:cubicBezTo>
                <a:cubicBezTo>
                  <a:pt x="3214687" y="478730"/>
                  <a:pt x="3217168" y="478730"/>
                  <a:pt x="3222128" y="483691"/>
                </a:cubicBezTo>
                <a:cubicBezTo>
                  <a:pt x="3227089" y="483691"/>
                  <a:pt x="3229570" y="481211"/>
                  <a:pt x="3229570" y="476250"/>
                </a:cubicBezTo>
                <a:cubicBezTo>
                  <a:pt x="3234531" y="476250"/>
                  <a:pt x="3237011" y="473770"/>
                  <a:pt x="3237011" y="468808"/>
                </a:cubicBezTo>
                <a:lnTo>
                  <a:pt x="3244453" y="468808"/>
                </a:lnTo>
                <a:cubicBezTo>
                  <a:pt x="3244453" y="478730"/>
                  <a:pt x="3246933" y="483691"/>
                  <a:pt x="3251894" y="483691"/>
                </a:cubicBezTo>
                <a:cubicBezTo>
                  <a:pt x="3256855" y="483691"/>
                  <a:pt x="3259335" y="476250"/>
                  <a:pt x="3259335" y="461367"/>
                </a:cubicBezTo>
                <a:cubicBezTo>
                  <a:pt x="3256855" y="458886"/>
                  <a:pt x="3256235" y="457646"/>
                  <a:pt x="3257475" y="457646"/>
                </a:cubicBezTo>
                <a:close/>
                <a:moveTo>
                  <a:pt x="4039195" y="456902"/>
                </a:moveTo>
                <a:lnTo>
                  <a:pt x="4048125" y="461367"/>
                </a:lnTo>
                <a:cubicBezTo>
                  <a:pt x="4048125" y="471288"/>
                  <a:pt x="4045644" y="478730"/>
                  <a:pt x="4040683" y="483691"/>
                </a:cubicBezTo>
                <a:lnTo>
                  <a:pt x="4033242" y="491132"/>
                </a:lnTo>
                <a:lnTo>
                  <a:pt x="4040683" y="498574"/>
                </a:lnTo>
                <a:lnTo>
                  <a:pt x="4033242" y="498574"/>
                </a:lnTo>
                <a:cubicBezTo>
                  <a:pt x="4028281" y="498574"/>
                  <a:pt x="4023320" y="501054"/>
                  <a:pt x="4018359" y="506015"/>
                </a:cubicBezTo>
                <a:lnTo>
                  <a:pt x="4003476" y="498574"/>
                </a:lnTo>
                <a:cubicBezTo>
                  <a:pt x="4008437" y="498574"/>
                  <a:pt x="4012158" y="498574"/>
                  <a:pt x="4014638" y="498574"/>
                </a:cubicBezTo>
                <a:cubicBezTo>
                  <a:pt x="4017119" y="498574"/>
                  <a:pt x="4018359" y="498574"/>
                  <a:pt x="4018359" y="498574"/>
                </a:cubicBezTo>
                <a:cubicBezTo>
                  <a:pt x="4018359" y="498574"/>
                  <a:pt x="4017119" y="497333"/>
                  <a:pt x="4014638" y="494853"/>
                </a:cubicBezTo>
                <a:cubicBezTo>
                  <a:pt x="4012158" y="492373"/>
                  <a:pt x="4009677" y="491132"/>
                  <a:pt x="4007197" y="491132"/>
                </a:cubicBezTo>
                <a:cubicBezTo>
                  <a:pt x="4004716" y="491132"/>
                  <a:pt x="4003476" y="493613"/>
                  <a:pt x="4003476" y="498574"/>
                </a:cubicBezTo>
                <a:cubicBezTo>
                  <a:pt x="4003476" y="498574"/>
                  <a:pt x="4000996" y="498574"/>
                  <a:pt x="3996035" y="498574"/>
                </a:cubicBezTo>
                <a:cubicBezTo>
                  <a:pt x="3991074" y="498574"/>
                  <a:pt x="3988593" y="498574"/>
                  <a:pt x="3988593" y="498574"/>
                </a:cubicBezTo>
                <a:cubicBezTo>
                  <a:pt x="3988593" y="498574"/>
                  <a:pt x="3988593" y="496094"/>
                  <a:pt x="3988593" y="491132"/>
                </a:cubicBezTo>
                <a:cubicBezTo>
                  <a:pt x="3993554" y="491132"/>
                  <a:pt x="3997275" y="488652"/>
                  <a:pt x="3999755" y="483691"/>
                </a:cubicBezTo>
                <a:cubicBezTo>
                  <a:pt x="4002236" y="478730"/>
                  <a:pt x="4005956" y="476250"/>
                  <a:pt x="4010918" y="476250"/>
                </a:cubicBezTo>
                <a:cubicBezTo>
                  <a:pt x="4030761" y="476250"/>
                  <a:pt x="4040683" y="471288"/>
                  <a:pt x="4040683" y="461367"/>
                </a:cubicBezTo>
                <a:close/>
                <a:moveTo>
                  <a:pt x="4033242" y="453925"/>
                </a:moveTo>
                <a:cubicBezTo>
                  <a:pt x="4033242" y="453925"/>
                  <a:pt x="4033242" y="456405"/>
                  <a:pt x="4033242" y="461367"/>
                </a:cubicBezTo>
                <a:lnTo>
                  <a:pt x="4025800" y="461367"/>
                </a:lnTo>
                <a:close/>
                <a:moveTo>
                  <a:pt x="4033242" y="453925"/>
                </a:moveTo>
                <a:cubicBezTo>
                  <a:pt x="4035722" y="453925"/>
                  <a:pt x="4037583" y="454546"/>
                  <a:pt x="4038823" y="455786"/>
                </a:cubicBezTo>
                <a:lnTo>
                  <a:pt x="4039195" y="456902"/>
                </a:lnTo>
                <a:close/>
                <a:moveTo>
                  <a:pt x="3423565" y="448561"/>
                </a:moveTo>
                <a:lnTo>
                  <a:pt x="3426302" y="449275"/>
                </a:lnTo>
                <a:lnTo>
                  <a:pt x="3428529" y="449487"/>
                </a:lnTo>
                <a:lnTo>
                  <a:pt x="3425837" y="450205"/>
                </a:lnTo>
                <a:cubicBezTo>
                  <a:pt x="3424907" y="450205"/>
                  <a:pt x="3424209" y="449895"/>
                  <a:pt x="3423744" y="449275"/>
                </a:cubicBezTo>
                <a:close/>
                <a:moveTo>
                  <a:pt x="3966269" y="446484"/>
                </a:moveTo>
                <a:cubicBezTo>
                  <a:pt x="3966269" y="446484"/>
                  <a:pt x="3967509" y="446484"/>
                  <a:pt x="3969990" y="446484"/>
                </a:cubicBezTo>
                <a:cubicBezTo>
                  <a:pt x="3972470" y="446484"/>
                  <a:pt x="3976191" y="446484"/>
                  <a:pt x="3981152" y="446484"/>
                </a:cubicBezTo>
                <a:cubicBezTo>
                  <a:pt x="3981152" y="446484"/>
                  <a:pt x="3981152" y="448964"/>
                  <a:pt x="3981152" y="453925"/>
                </a:cubicBezTo>
                <a:lnTo>
                  <a:pt x="3973710" y="461367"/>
                </a:lnTo>
                <a:cubicBezTo>
                  <a:pt x="3968749" y="461367"/>
                  <a:pt x="3963789" y="463847"/>
                  <a:pt x="3958828" y="468808"/>
                </a:cubicBezTo>
                <a:cubicBezTo>
                  <a:pt x="3953867" y="473770"/>
                  <a:pt x="3953867" y="476250"/>
                  <a:pt x="3958828" y="476250"/>
                </a:cubicBezTo>
                <a:lnTo>
                  <a:pt x="3943945" y="483691"/>
                </a:lnTo>
                <a:cubicBezTo>
                  <a:pt x="3934023" y="488652"/>
                  <a:pt x="3929062" y="491132"/>
                  <a:pt x="3929062" y="491132"/>
                </a:cubicBezTo>
                <a:lnTo>
                  <a:pt x="3921621" y="498574"/>
                </a:lnTo>
                <a:cubicBezTo>
                  <a:pt x="3916660" y="498574"/>
                  <a:pt x="3914179" y="501054"/>
                  <a:pt x="3914179" y="506015"/>
                </a:cubicBezTo>
                <a:lnTo>
                  <a:pt x="3914179" y="513457"/>
                </a:lnTo>
                <a:cubicBezTo>
                  <a:pt x="3909218" y="508495"/>
                  <a:pt x="3906738" y="508495"/>
                  <a:pt x="3906738" y="513457"/>
                </a:cubicBezTo>
                <a:lnTo>
                  <a:pt x="3891855" y="513457"/>
                </a:lnTo>
                <a:cubicBezTo>
                  <a:pt x="3891855" y="513457"/>
                  <a:pt x="3893095" y="510977"/>
                  <a:pt x="3895576" y="506015"/>
                </a:cubicBezTo>
                <a:cubicBezTo>
                  <a:pt x="3898056" y="501054"/>
                  <a:pt x="3901777" y="496094"/>
                  <a:pt x="3906738" y="491132"/>
                </a:cubicBezTo>
                <a:cubicBezTo>
                  <a:pt x="3916660" y="476250"/>
                  <a:pt x="3926582" y="466328"/>
                  <a:pt x="3936503" y="461367"/>
                </a:cubicBezTo>
                <a:close/>
                <a:moveTo>
                  <a:pt x="3415605" y="446484"/>
                </a:moveTo>
                <a:lnTo>
                  <a:pt x="3423046" y="446484"/>
                </a:lnTo>
                <a:lnTo>
                  <a:pt x="3423565" y="448561"/>
                </a:lnTo>
                <a:close/>
                <a:moveTo>
                  <a:pt x="4740175" y="439043"/>
                </a:moveTo>
                <a:lnTo>
                  <a:pt x="4747616" y="439043"/>
                </a:lnTo>
                <a:cubicBezTo>
                  <a:pt x="4747616" y="439043"/>
                  <a:pt x="4745136" y="441523"/>
                  <a:pt x="4740175" y="446484"/>
                </a:cubicBezTo>
                <a:lnTo>
                  <a:pt x="4732734" y="446484"/>
                </a:lnTo>
                <a:cubicBezTo>
                  <a:pt x="4732734" y="446484"/>
                  <a:pt x="4735214" y="444004"/>
                  <a:pt x="4740175" y="439043"/>
                </a:cubicBezTo>
                <a:close/>
                <a:moveTo>
                  <a:pt x="4427636" y="439043"/>
                </a:moveTo>
                <a:cubicBezTo>
                  <a:pt x="4427636" y="439043"/>
                  <a:pt x="4430117" y="439043"/>
                  <a:pt x="4435078" y="439043"/>
                </a:cubicBezTo>
                <a:lnTo>
                  <a:pt x="4442519" y="439043"/>
                </a:lnTo>
                <a:lnTo>
                  <a:pt x="4449961" y="446484"/>
                </a:lnTo>
                <a:lnTo>
                  <a:pt x="4449961" y="453925"/>
                </a:lnTo>
                <a:lnTo>
                  <a:pt x="4427636" y="461367"/>
                </a:lnTo>
                <a:cubicBezTo>
                  <a:pt x="4427636" y="456405"/>
                  <a:pt x="4430117" y="453925"/>
                  <a:pt x="4435078" y="453925"/>
                </a:cubicBezTo>
                <a:cubicBezTo>
                  <a:pt x="4440039" y="453925"/>
                  <a:pt x="4442519" y="451445"/>
                  <a:pt x="4442519" y="446484"/>
                </a:cubicBezTo>
                <a:cubicBezTo>
                  <a:pt x="4442519" y="441523"/>
                  <a:pt x="4440039" y="441523"/>
                  <a:pt x="4435078" y="446484"/>
                </a:cubicBezTo>
                <a:cubicBezTo>
                  <a:pt x="4430117" y="446484"/>
                  <a:pt x="4427636" y="446484"/>
                  <a:pt x="4427636" y="446484"/>
                </a:cubicBezTo>
                <a:cubicBezTo>
                  <a:pt x="4427636" y="446484"/>
                  <a:pt x="4427636" y="444004"/>
                  <a:pt x="4427636" y="439043"/>
                </a:cubicBezTo>
                <a:close/>
                <a:moveTo>
                  <a:pt x="4301132" y="439043"/>
                </a:moveTo>
                <a:cubicBezTo>
                  <a:pt x="4311054" y="439043"/>
                  <a:pt x="4313535" y="441523"/>
                  <a:pt x="4308574" y="446484"/>
                </a:cubicBezTo>
                <a:cubicBezTo>
                  <a:pt x="4303613" y="446484"/>
                  <a:pt x="4301132" y="446484"/>
                  <a:pt x="4301132" y="446484"/>
                </a:cubicBezTo>
                <a:cubicBezTo>
                  <a:pt x="4296171" y="441523"/>
                  <a:pt x="4296171" y="439043"/>
                  <a:pt x="4301132" y="439043"/>
                </a:cubicBezTo>
                <a:close/>
                <a:moveTo>
                  <a:pt x="3609082" y="439043"/>
                </a:moveTo>
                <a:cubicBezTo>
                  <a:pt x="3609082" y="439043"/>
                  <a:pt x="3611562" y="439043"/>
                  <a:pt x="3616523" y="439043"/>
                </a:cubicBezTo>
                <a:cubicBezTo>
                  <a:pt x="3611562" y="444004"/>
                  <a:pt x="3609082" y="446484"/>
                  <a:pt x="3609082" y="446484"/>
                </a:cubicBezTo>
                <a:cubicBezTo>
                  <a:pt x="3609082" y="446484"/>
                  <a:pt x="3609082" y="444004"/>
                  <a:pt x="3609082" y="439043"/>
                </a:cubicBezTo>
                <a:close/>
                <a:moveTo>
                  <a:pt x="3597919" y="439043"/>
                </a:moveTo>
                <a:cubicBezTo>
                  <a:pt x="3600400" y="439043"/>
                  <a:pt x="3601640" y="441523"/>
                  <a:pt x="3601640" y="446484"/>
                </a:cubicBezTo>
                <a:cubicBezTo>
                  <a:pt x="3596679" y="446484"/>
                  <a:pt x="3594199" y="445243"/>
                  <a:pt x="3594199" y="442763"/>
                </a:cubicBezTo>
                <a:cubicBezTo>
                  <a:pt x="3594199" y="440283"/>
                  <a:pt x="3595439" y="439043"/>
                  <a:pt x="3597919" y="439043"/>
                </a:cubicBezTo>
                <a:close/>
                <a:moveTo>
                  <a:pt x="3556992" y="439043"/>
                </a:moveTo>
                <a:cubicBezTo>
                  <a:pt x="3556992" y="444004"/>
                  <a:pt x="3555752" y="446484"/>
                  <a:pt x="3553271" y="446484"/>
                </a:cubicBezTo>
                <a:cubicBezTo>
                  <a:pt x="3550791" y="446484"/>
                  <a:pt x="3549550" y="446484"/>
                  <a:pt x="3549550" y="446484"/>
                </a:cubicBezTo>
                <a:close/>
                <a:moveTo>
                  <a:pt x="3452812" y="439043"/>
                </a:moveTo>
                <a:lnTo>
                  <a:pt x="3452812" y="446484"/>
                </a:lnTo>
                <a:cubicBezTo>
                  <a:pt x="3447851" y="448965"/>
                  <a:pt x="3442270" y="450205"/>
                  <a:pt x="3436069" y="450205"/>
                </a:cubicBezTo>
                <a:lnTo>
                  <a:pt x="3428529" y="449487"/>
                </a:lnTo>
                <a:lnTo>
                  <a:pt x="3429325" y="449275"/>
                </a:lnTo>
                <a:cubicBezTo>
                  <a:pt x="3430720" y="448655"/>
                  <a:pt x="3432348" y="447725"/>
                  <a:pt x="3434208" y="446484"/>
                </a:cubicBezTo>
                <a:cubicBezTo>
                  <a:pt x="3441650" y="441523"/>
                  <a:pt x="3447852" y="439043"/>
                  <a:pt x="3452812" y="439043"/>
                </a:cubicBezTo>
                <a:close/>
                <a:moveTo>
                  <a:pt x="3352353" y="439043"/>
                </a:moveTo>
                <a:cubicBezTo>
                  <a:pt x="3359794" y="439043"/>
                  <a:pt x="3365996" y="439043"/>
                  <a:pt x="3370956" y="439043"/>
                </a:cubicBezTo>
                <a:lnTo>
                  <a:pt x="3363515" y="446484"/>
                </a:lnTo>
                <a:cubicBezTo>
                  <a:pt x="3353593" y="446484"/>
                  <a:pt x="3346152" y="446484"/>
                  <a:pt x="3341191" y="446484"/>
                </a:cubicBezTo>
                <a:cubicBezTo>
                  <a:pt x="3341191" y="441523"/>
                  <a:pt x="3344912" y="439043"/>
                  <a:pt x="3352353" y="439043"/>
                </a:cubicBezTo>
                <a:close/>
                <a:moveTo>
                  <a:pt x="3436069" y="435322"/>
                </a:moveTo>
                <a:cubicBezTo>
                  <a:pt x="3437309" y="435322"/>
                  <a:pt x="3437929" y="436562"/>
                  <a:pt x="3437929" y="439043"/>
                </a:cubicBezTo>
                <a:lnTo>
                  <a:pt x="3430488" y="439043"/>
                </a:lnTo>
                <a:cubicBezTo>
                  <a:pt x="3432968" y="436562"/>
                  <a:pt x="3434828" y="435322"/>
                  <a:pt x="3436069" y="435322"/>
                </a:cubicBezTo>
                <a:close/>
                <a:moveTo>
                  <a:pt x="4714130" y="431601"/>
                </a:moveTo>
                <a:cubicBezTo>
                  <a:pt x="4716611" y="431601"/>
                  <a:pt x="4716611" y="432842"/>
                  <a:pt x="4714130" y="435322"/>
                </a:cubicBezTo>
                <a:cubicBezTo>
                  <a:pt x="4711650" y="437802"/>
                  <a:pt x="4710409" y="439043"/>
                  <a:pt x="4710409" y="439043"/>
                </a:cubicBezTo>
                <a:cubicBezTo>
                  <a:pt x="4710409" y="434081"/>
                  <a:pt x="4711650" y="431601"/>
                  <a:pt x="4714130" y="431601"/>
                </a:cubicBezTo>
                <a:close/>
                <a:moveTo>
                  <a:pt x="4461123" y="431601"/>
                </a:moveTo>
                <a:cubicBezTo>
                  <a:pt x="4463603" y="431601"/>
                  <a:pt x="4466084" y="434081"/>
                  <a:pt x="4468564" y="439043"/>
                </a:cubicBezTo>
                <a:cubicBezTo>
                  <a:pt x="4471044" y="444004"/>
                  <a:pt x="4469804" y="446484"/>
                  <a:pt x="4464843" y="446484"/>
                </a:cubicBezTo>
                <a:cubicBezTo>
                  <a:pt x="4464843" y="441523"/>
                  <a:pt x="4464843" y="439043"/>
                  <a:pt x="4464843" y="439043"/>
                </a:cubicBezTo>
                <a:cubicBezTo>
                  <a:pt x="4459882" y="439043"/>
                  <a:pt x="4457402" y="437802"/>
                  <a:pt x="4457402" y="435322"/>
                </a:cubicBezTo>
                <a:cubicBezTo>
                  <a:pt x="4457402" y="432842"/>
                  <a:pt x="4458642" y="431601"/>
                  <a:pt x="4461123" y="431601"/>
                </a:cubicBezTo>
                <a:close/>
                <a:moveTo>
                  <a:pt x="4122539" y="431601"/>
                </a:moveTo>
                <a:lnTo>
                  <a:pt x="4129980" y="431601"/>
                </a:lnTo>
                <a:cubicBezTo>
                  <a:pt x="4129980" y="436563"/>
                  <a:pt x="4128740" y="439043"/>
                  <a:pt x="4126259" y="439043"/>
                </a:cubicBezTo>
                <a:cubicBezTo>
                  <a:pt x="4123779" y="439043"/>
                  <a:pt x="4122539" y="436563"/>
                  <a:pt x="4122539" y="431601"/>
                </a:cubicBezTo>
                <a:close/>
                <a:moveTo>
                  <a:pt x="3490019" y="431601"/>
                </a:moveTo>
                <a:cubicBezTo>
                  <a:pt x="3490019" y="431601"/>
                  <a:pt x="3491259" y="431601"/>
                  <a:pt x="3493740" y="431601"/>
                </a:cubicBezTo>
                <a:lnTo>
                  <a:pt x="3493740" y="431601"/>
                </a:lnTo>
                <a:lnTo>
                  <a:pt x="3482578" y="439043"/>
                </a:lnTo>
                <a:close/>
                <a:moveTo>
                  <a:pt x="4337409" y="427880"/>
                </a:moveTo>
                <a:cubicBezTo>
                  <a:pt x="4338029" y="427880"/>
                  <a:pt x="4338339" y="429121"/>
                  <a:pt x="4338339" y="431601"/>
                </a:cubicBezTo>
                <a:lnTo>
                  <a:pt x="4338339" y="439043"/>
                </a:lnTo>
                <a:cubicBezTo>
                  <a:pt x="4333378" y="439043"/>
                  <a:pt x="4332138" y="436563"/>
                  <a:pt x="4334619" y="431601"/>
                </a:cubicBezTo>
                <a:cubicBezTo>
                  <a:pt x="4335859" y="429121"/>
                  <a:pt x="4336789" y="427880"/>
                  <a:pt x="4337409" y="427880"/>
                </a:cubicBezTo>
                <a:close/>
                <a:moveTo>
                  <a:pt x="4591347" y="426021"/>
                </a:moveTo>
                <a:cubicBezTo>
                  <a:pt x="4592588" y="426021"/>
                  <a:pt x="4593828" y="426640"/>
                  <a:pt x="4595068" y="427880"/>
                </a:cubicBezTo>
                <a:cubicBezTo>
                  <a:pt x="4597548" y="430361"/>
                  <a:pt x="4596308" y="434081"/>
                  <a:pt x="4591347" y="439043"/>
                </a:cubicBezTo>
                <a:lnTo>
                  <a:pt x="4583906" y="439043"/>
                </a:lnTo>
                <a:cubicBezTo>
                  <a:pt x="4583906" y="434081"/>
                  <a:pt x="4585146" y="430361"/>
                  <a:pt x="4587627" y="427880"/>
                </a:cubicBezTo>
                <a:cubicBezTo>
                  <a:pt x="4588867" y="426640"/>
                  <a:pt x="4590107" y="426021"/>
                  <a:pt x="4591347" y="426021"/>
                </a:cubicBezTo>
                <a:close/>
                <a:moveTo>
                  <a:pt x="4985741" y="424160"/>
                </a:moveTo>
                <a:cubicBezTo>
                  <a:pt x="4990703" y="424160"/>
                  <a:pt x="4993183" y="425400"/>
                  <a:pt x="4993183" y="427880"/>
                </a:cubicBezTo>
                <a:cubicBezTo>
                  <a:pt x="4993183" y="430361"/>
                  <a:pt x="4993183" y="431601"/>
                  <a:pt x="4993183" y="431601"/>
                </a:cubicBezTo>
                <a:cubicBezTo>
                  <a:pt x="4993183" y="431601"/>
                  <a:pt x="4991942" y="431601"/>
                  <a:pt x="4989462" y="431601"/>
                </a:cubicBezTo>
                <a:cubicBezTo>
                  <a:pt x="4986982" y="431601"/>
                  <a:pt x="4983261" y="431601"/>
                  <a:pt x="4978300" y="431601"/>
                </a:cubicBezTo>
                <a:close/>
                <a:moveTo>
                  <a:pt x="3549550" y="424160"/>
                </a:moveTo>
                <a:cubicBezTo>
                  <a:pt x="3549550" y="424160"/>
                  <a:pt x="3552031" y="424160"/>
                  <a:pt x="3556992" y="424160"/>
                </a:cubicBezTo>
                <a:cubicBezTo>
                  <a:pt x="3556992" y="424160"/>
                  <a:pt x="3555752" y="425400"/>
                  <a:pt x="3553271" y="427880"/>
                </a:cubicBezTo>
                <a:cubicBezTo>
                  <a:pt x="3550791" y="430361"/>
                  <a:pt x="3549550" y="431601"/>
                  <a:pt x="3549550" y="431601"/>
                </a:cubicBezTo>
                <a:cubicBezTo>
                  <a:pt x="3549550" y="426640"/>
                  <a:pt x="3549550" y="424160"/>
                  <a:pt x="3549550" y="424160"/>
                </a:cubicBezTo>
                <a:close/>
                <a:moveTo>
                  <a:pt x="3504902" y="424160"/>
                </a:moveTo>
                <a:cubicBezTo>
                  <a:pt x="3504902" y="429121"/>
                  <a:pt x="3506142" y="431601"/>
                  <a:pt x="3508623" y="431601"/>
                </a:cubicBezTo>
                <a:cubicBezTo>
                  <a:pt x="3511103" y="431601"/>
                  <a:pt x="3512343" y="429121"/>
                  <a:pt x="3512343" y="424160"/>
                </a:cubicBezTo>
                <a:lnTo>
                  <a:pt x="3527226" y="431601"/>
                </a:lnTo>
                <a:cubicBezTo>
                  <a:pt x="3527226" y="431601"/>
                  <a:pt x="3525986" y="431601"/>
                  <a:pt x="3523505" y="431601"/>
                </a:cubicBezTo>
                <a:cubicBezTo>
                  <a:pt x="3521025" y="431601"/>
                  <a:pt x="3517304" y="431601"/>
                  <a:pt x="3512343" y="431601"/>
                </a:cubicBezTo>
                <a:cubicBezTo>
                  <a:pt x="3507382" y="436563"/>
                  <a:pt x="3504902" y="439043"/>
                  <a:pt x="3504902" y="439043"/>
                </a:cubicBezTo>
                <a:cubicBezTo>
                  <a:pt x="3504902" y="439043"/>
                  <a:pt x="3504902" y="436563"/>
                  <a:pt x="3504902" y="431601"/>
                </a:cubicBezTo>
                <a:lnTo>
                  <a:pt x="3493740" y="431601"/>
                </a:lnTo>
                <a:close/>
                <a:moveTo>
                  <a:pt x="3375421" y="418207"/>
                </a:moveTo>
                <a:lnTo>
                  <a:pt x="3376538" y="418579"/>
                </a:lnTo>
                <a:cubicBezTo>
                  <a:pt x="3377778" y="419819"/>
                  <a:pt x="3378398" y="421679"/>
                  <a:pt x="3378398" y="424160"/>
                </a:cubicBezTo>
                <a:close/>
                <a:moveTo>
                  <a:pt x="4569023" y="416718"/>
                </a:moveTo>
                <a:cubicBezTo>
                  <a:pt x="4569023" y="416718"/>
                  <a:pt x="4569023" y="417959"/>
                  <a:pt x="4569023" y="420439"/>
                </a:cubicBezTo>
                <a:cubicBezTo>
                  <a:pt x="4569023" y="422919"/>
                  <a:pt x="4567783" y="424160"/>
                  <a:pt x="4565302" y="424160"/>
                </a:cubicBezTo>
                <a:cubicBezTo>
                  <a:pt x="4562822" y="424160"/>
                  <a:pt x="4564062" y="421680"/>
                  <a:pt x="4569023" y="416718"/>
                </a:cubicBezTo>
                <a:close/>
                <a:moveTo>
                  <a:pt x="4487168" y="416718"/>
                </a:moveTo>
                <a:lnTo>
                  <a:pt x="4487168" y="424160"/>
                </a:lnTo>
                <a:lnTo>
                  <a:pt x="4479726" y="424160"/>
                </a:lnTo>
                <a:cubicBezTo>
                  <a:pt x="4479726" y="424160"/>
                  <a:pt x="4479726" y="422919"/>
                  <a:pt x="4479726" y="420439"/>
                </a:cubicBezTo>
                <a:cubicBezTo>
                  <a:pt x="4479726" y="417959"/>
                  <a:pt x="4482207" y="416718"/>
                  <a:pt x="4487168" y="416718"/>
                </a:cubicBezTo>
                <a:close/>
                <a:moveTo>
                  <a:pt x="3335610" y="411137"/>
                </a:moveTo>
                <a:cubicBezTo>
                  <a:pt x="3339331" y="409897"/>
                  <a:pt x="3343671" y="411758"/>
                  <a:pt x="3348632" y="416718"/>
                </a:cubicBezTo>
                <a:cubicBezTo>
                  <a:pt x="3358554" y="426640"/>
                  <a:pt x="3353593" y="431601"/>
                  <a:pt x="3333749" y="431601"/>
                </a:cubicBezTo>
                <a:lnTo>
                  <a:pt x="3326308" y="424160"/>
                </a:lnTo>
                <a:cubicBezTo>
                  <a:pt x="3328788" y="416718"/>
                  <a:pt x="3331889" y="412378"/>
                  <a:pt x="3335610" y="411137"/>
                </a:cubicBezTo>
                <a:close/>
                <a:moveTo>
                  <a:pt x="5037831" y="409277"/>
                </a:moveTo>
                <a:cubicBezTo>
                  <a:pt x="5037831" y="409277"/>
                  <a:pt x="5037831" y="411757"/>
                  <a:pt x="5037831" y="416718"/>
                </a:cubicBezTo>
                <a:lnTo>
                  <a:pt x="5030390" y="416718"/>
                </a:lnTo>
                <a:close/>
                <a:moveTo>
                  <a:pt x="3370956" y="409277"/>
                </a:moveTo>
                <a:lnTo>
                  <a:pt x="3375421" y="418207"/>
                </a:lnTo>
                <a:lnTo>
                  <a:pt x="3370956" y="416718"/>
                </a:lnTo>
                <a:close/>
                <a:moveTo>
                  <a:pt x="4918769" y="401836"/>
                </a:moveTo>
                <a:lnTo>
                  <a:pt x="4926210" y="401836"/>
                </a:lnTo>
                <a:lnTo>
                  <a:pt x="4911327" y="409277"/>
                </a:lnTo>
                <a:close/>
                <a:moveTo>
                  <a:pt x="4725292" y="401836"/>
                </a:moveTo>
                <a:cubicBezTo>
                  <a:pt x="4730254" y="406797"/>
                  <a:pt x="4735214" y="406797"/>
                  <a:pt x="4740175" y="401836"/>
                </a:cubicBezTo>
                <a:lnTo>
                  <a:pt x="4747616" y="401836"/>
                </a:lnTo>
                <a:lnTo>
                  <a:pt x="4747616" y="416718"/>
                </a:lnTo>
                <a:cubicBezTo>
                  <a:pt x="4747616" y="416718"/>
                  <a:pt x="4745136" y="416718"/>
                  <a:pt x="4740175" y="416718"/>
                </a:cubicBezTo>
                <a:lnTo>
                  <a:pt x="4732734" y="409277"/>
                </a:lnTo>
                <a:cubicBezTo>
                  <a:pt x="4727773" y="409277"/>
                  <a:pt x="4725292" y="409277"/>
                  <a:pt x="4725292" y="409277"/>
                </a:cubicBezTo>
                <a:close/>
                <a:moveTo>
                  <a:pt x="4509492" y="401836"/>
                </a:moveTo>
                <a:cubicBezTo>
                  <a:pt x="4514453" y="401836"/>
                  <a:pt x="4514453" y="406797"/>
                  <a:pt x="4509492" y="416718"/>
                </a:cubicBezTo>
                <a:cubicBezTo>
                  <a:pt x="4509492" y="421680"/>
                  <a:pt x="4507011" y="421680"/>
                  <a:pt x="4502050" y="416718"/>
                </a:cubicBezTo>
                <a:close/>
                <a:moveTo>
                  <a:pt x="4472285" y="401836"/>
                </a:moveTo>
                <a:cubicBezTo>
                  <a:pt x="4472285" y="401836"/>
                  <a:pt x="4474765" y="401836"/>
                  <a:pt x="4479726" y="401836"/>
                </a:cubicBezTo>
                <a:cubicBezTo>
                  <a:pt x="4479726" y="406797"/>
                  <a:pt x="4477246" y="409277"/>
                  <a:pt x="4472285" y="409277"/>
                </a:cubicBezTo>
                <a:close/>
                <a:moveTo>
                  <a:pt x="4330898" y="401836"/>
                </a:moveTo>
                <a:cubicBezTo>
                  <a:pt x="4330898" y="406797"/>
                  <a:pt x="4330898" y="409277"/>
                  <a:pt x="4330898" y="409277"/>
                </a:cubicBezTo>
                <a:lnTo>
                  <a:pt x="4323457" y="409277"/>
                </a:lnTo>
                <a:cubicBezTo>
                  <a:pt x="4318496" y="409277"/>
                  <a:pt x="4317256" y="408036"/>
                  <a:pt x="4319736" y="405556"/>
                </a:cubicBezTo>
                <a:cubicBezTo>
                  <a:pt x="4322216" y="403076"/>
                  <a:pt x="4325937" y="401836"/>
                  <a:pt x="4330898" y="401836"/>
                </a:cubicBezTo>
                <a:close/>
                <a:moveTo>
                  <a:pt x="4256484" y="401836"/>
                </a:moveTo>
                <a:cubicBezTo>
                  <a:pt x="4256484" y="406797"/>
                  <a:pt x="4256484" y="409277"/>
                  <a:pt x="4256484" y="409277"/>
                </a:cubicBezTo>
                <a:lnTo>
                  <a:pt x="4249043" y="409277"/>
                </a:lnTo>
                <a:close/>
                <a:moveTo>
                  <a:pt x="4628554" y="394394"/>
                </a:moveTo>
                <a:lnTo>
                  <a:pt x="4628554" y="401836"/>
                </a:lnTo>
                <a:lnTo>
                  <a:pt x="4635996" y="401836"/>
                </a:lnTo>
                <a:close/>
                <a:moveTo>
                  <a:pt x="4911327" y="386953"/>
                </a:moveTo>
                <a:cubicBezTo>
                  <a:pt x="4916289" y="386953"/>
                  <a:pt x="4918769" y="386953"/>
                  <a:pt x="4918769" y="386953"/>
                </a:cubicBezTo>
                <a:cubicBezTo>
                  <a:pt x="4918769" y="386953"/>
                  <a:pt x="4916289" y="389433"/>
                  <a:pt x="4911327" y="394394"/>
                </a:cubicBezTo>
                <a:lnTo>
                  <a:pt x="4896445" y="394394"/>
                </a:lnTo>
                <a:close/>
                <a:moveTo>
                  <a:pt x="4710409" y="386953"/>
                </a:moveTo>
                <a:cubicBezTo>
                  <a:pt x="4715371" y="386953"/>
                  <a:pt x="4717851" y="386953"/>
                  <a:pt x="4717851" y="386953"/>
                </a:cubicBezTo>
                <a:cubicBezTo>
                  <a:pt x="4717851" y="386953"/>
                  <a:pt x="4717851" y="388193"/>
                  <a:pt x="4717851" y="390673"/>
                </a:cubicBezTo>
                <a:cubicBezTo>
                  <a:pt x="4717851" y="393154"/>
                  <a:pt x="4715371" y="394394"/>
                  <a:pt x="4710409" y="394394"/>
                </a:cubicBezTo>
                <a:close/>
                <a:moveTo>
                  <a:pt x="4338339" y="386953"/>
                </a:moveTo>
                <a:cubicBezTo>
                  <a:pt x="4338339" y="386953"/>
                  <a:pt x="4338339" y="389433"/>
                  <a:pt x="4338339" y="394394"/>
                </a:cubicBezTo>
                <a:lnTo>
                  <a:pt x="4330898" y="401836"/>
                </a:lnTo>
                <a:cubicBezTo>
                  <a:pt x="4330898" y="401836"/>
                  <a:pt x="4330898" y="400595"/>
                  <a:pt x="4330898" y="398115"/>
                </a:cubicBezTo>
                <a:cubicBezTo>
                  <a:pt x="4330898" y="395635"/>
                  <a:pt x="4332138" y="393154"/>
                  <a:pt x="4334619" y="390673"/>
                </a:cubicBezTo>
                <a:cubicBezTo>
                  <a:pt x="4337099" y="388193"/>
                  <a:pt x="4338339" y="386953"/>
                  <a:pt x="4338339" y="386953"/>
                </a:cubicBezTo>
                <a:close/>
                <a:moveTo>
                  <a:pt x="3780234" y="386953"/>
                </a:moveTo>
                <a:lnTo>
                  <a:pt x="3780234" y="394394"/>
                </a:lnTo>
                <a:cubicBezTo>
                  <a:pt x="3780234" y="394394"/>
                  <a:pt x="3777753" y="394394"/>
                  <a:pt x="3772792" y="394394"/>
                </a:cubicBezTo>
                <a:cubicBezTo>
                  <a:pt x="3772792" y="389433"/>
                  <a:pt x="3775273" y="386953"/>
                  <a:pt x="3780234" y="386953"/>
                </a:cubicBezTo>
                <a:close/>
                <a:moveTo>
                  <a:pt x="4628554" y="379511"/>
                </a:moveTo>
                <a:lnTo>
                  <a:pt x="4628554" y="386953"/>
                </a:lnTo>
                <a:cubicBezTo>
                  <a:pt x="4633515" y="386953"/>
                  <a:pt x="4635996" y="386953"/>
                  <a:pt x="4635996" y="386953"/>
                </a:cubicBezTo>
                <a:cubicBezTo>
                  <a:pt x="4635996" y="386953"/>
                  <a:pt x="4635996" y="385712"/>
                  <a:pt x="4635996" y="383232"/>
                </a:cubicBezTo>
                <a:cubicBezTo>
                  <a:pt x="4635996" y="380752"/>
                  <a:pt x="4633515" y="379511"/>
                  <a:pt x="4628554" y="379511"/>
                </a:cubicBezTo>
                <a:close/>
                <a:moveTo>
                  <a:pt x="4941093" y="372070"/>
                </a:moveTo>
                <a:cubicBezTo>
                  <a:pt x="4946054" y="377031"/>
                  <a:pt x="4948534" y="380752"/>
                  <a:pt x="4948534" y="383232"/>
                </a:cubicBezTo>
                <a:cubicBezTo>
                  <a:pt x="4948534" y="385712"/>
                  <a:pt x="4946054" y="386953"/>
                  <a:pt x="4941093" y="386953"/>
                </a:cubicBezTo>
                <a:cubicBezTo>
                  <a:pt x="4946054" y="381991"/>
                  <a:pt x="4946054" y="379511"/>
                  <a:pt x="4941093" y="379511"/>
                </a:cubicBezTo>
                <a:cubicBezTo>
                  <a:pt x="4941093" y="379511"/>
                  <a:pt x="4941093" y="377031"/>
                  <a:pt x="4941093" y="372070"/>
                </a:cubicBezTo>
                <a:close/>
                <a:moveTo>
                  <a:pt x="4911327" y="372070"/>
                </a:moveTo>
                <a:cubicBezTo>
                  <a:pt x="4911327" y="372070"/>
                  <a:pt x="4913808" y="372070"/>
                  <a:pt x="4918769" y="372070"/>
                </a:cubicBezTo>
                <a:lnTo>
                  <a:pt x="4926210" y="372070"/>
                </a:lnTo>
                <a:cubicBezTo>
                  <a:pt x="4921249" y="377031"/>
                  <a:pt x="4917528" y="379511"/>
                  <a:pt x="4915048" y="379511"/>
                </a:cubicBezTo>
                <a:cubicBezTo>
                  <a:pt x="4912568" y="379511"/>
                  <a:pt x="4911327" y="377031"/>
                  <a:pt x="4911327" y="372070"/>
                </a:cubicBezTo>
                <a:close/>
                <a:moveTo>
                  <a:pt x="4487168" y="372070"/>
                </a:moveTo>
                <a:cubicBezTo>
                  <a:pt x="4492129" y="372070"/>
                  <a:pt x="4495849" y="372070"/>
                  <a:pt x="4498330" y="372070"/>
                </a:cubicBezTo>
                <a:cubicBezTo>
                  <a:pt x="4500810" y="372070"/>
                  <a:pt x="4502050" y="372070"/>
                  <a:pt x="4502050" y="372070"/>
                </a:cubicBezTo>
                <a:lnTo>
                  <a:pt x="4509492" y="372070"/>
                </a:lnTo>
                <a:cubicBezTo>
                  <a:pt x="4509492" y="381991"/>
                  <a:pt x="4507011" y="386953"/>
                  <a:pt x="4502050" y="386953"/>
                </a:cubicBezTo>
                <a:cubicBezTo>
                  <a:pt x="4502050" y="381991"/>
                  <a:pt x="4502050" y="379511"/>
                  <a:pt x="4502050" y="379511"/>
                </a:cubicBezTo>
                <a:cubicBezTo>
                  <a:pt x="4502050" y="379511"/>
                  <a:pt x="4499570" y="379511"/>
                  <a:pt x="4494609" y="379511"/>
                </a:cubicBezTo>
                <a:cubicBezTo>
                  <a:pt x="4489648" y="379511"/>
                  <a:pt x="4487168" y="377031"/>
                  <a:pt x="4487168" y="372070"/>
                </a:cubicBezTo>
                <a:close/>
                <a:moveTo>
                  <a:pt x="3795117" y="372070"/>
                </a:moveTo>
                <a:cubicBezTo>
                  <a:pt x="3795117" y="377031"/>
                  <a:pt x="3795117" y="379511"/>
                  <a:pt x="3795117" y="379511"/>
                </a:cubicBezTo>
                <a:cubicBezTo>
                  <a:pt x="3795117" y="379511"/>
                  <a:pt x="3795117" y="380752"/>
                  <a:pt x="3795117" y="383232"/>
                </a:cubicBezTo>
                <a:cubicBezTo>
                  <a:pt x="3795117" y="385712"/>
                  <a:pt x="3792636" y="384473"/>
                  <a:pt x="3787675" y="379511"/>
                </a:cubicBezTo>
                <a:close/>
                <a:moveTo>
                  <a:pt x="3980222" y="368349"/>
                </a:moveTo>
                <a:cubicBezTo>
                  <a:pt x="3982082" y="368349"/>
                  <a:pt x="3983632" y="369589"/>
                  <a:pt x="3984873" y="372070"/>
                </a:cubicBezTo>
                <a:cubicBezTo>
                  <a:pt x="3987353" y="377031"/>
                  <a:pt x="3986113" y="378271"/>
                  <a:pt x="3981152" y="375791"/>
                </a:cubicBezTo>
                <a:cubicBezTo>
                  <a:pt x="3976191" y="373311"/>
                  <a:pt x="3973710" y="374550"/>
                  <a:pt x="3973710" y="379511"/>
                </a:cubicBezTo>
                <a:lnTo>
                  <a:pt x="3966269" y="379511"/>
                </a:lnTo>
                <a:lnTo>
                  <a:pt x="3973710" y="372070"/>
                </a:lnTo>
                <a:cubicBezTo>
                  <a:pt x="3976191" y="369589"/>
                  <a:pt x="3978361" y="368349"/>
                  <a:pt x="3980222" y="368349"/>
                </a:cubicBezTo>
                <a:close/>
                <a:moveTo>
                  <a:pt x="3936503" y="368349"/>
                </a:moveTo>
                <a:cubicBezTo>
                  <a:pt x="3938984" y="368349"/>
                  <a:pt x="3941464" y="369589"/>
                  <a:pt x="3943945" y="372070"/>
                </a:cubicBezTo>
                <a:cubicBezTo>
                  <a:pt x="3943945" y="377031"/>
                  <a:pt x="3941464" y="379511"/>
                  <a:pt x="3936503" y="379511"/>
                </a:cubicBezTo>
                <a:lnTo>
                  <a:pt x="3929062" y="372070"/>
                </a:lnTo>
                <a:cubicBezTo>
                  <a:pt x="3931542" y="369589"/>
                  <a:pt x="3934023" y="368349"/>
                  <a:pt x="3936503" y="368349"/>
                </a:cubicBezTo>
                <a:close/>
                <a:moveTo>
                  <a:pt x="4684365" y="364629"/>
                </a:moveTo>
                <a:cubicBezTo>
                  <a:pt x="4686845" y="364629"/>
                  <a:pt x="4686845" y="365869"/>
                  <a:pt x="4684365" y="368349"/>
                </a:cubicBezTo>
                <a:cubicBezTo>
                  <a:pt x="4681884" y="370829"/>
                  <a:pt x="4680644" y="372070"/>
                  <a:pt x="4680644" y="372070"/>
                </a:cubicBezTo>
                <a:cubicBezTo>
                  <a:pt x="4680644" y="367109"/>
                  <a:pt x="4681884" y="364629"/>
                  <a:pt x="4684365" y="364629"/>
                </a:cubicBezTo>
                <a:close/>
                <a:moveTo>
                  <a:pt x="4909839" y="361652"/>
                </a:moveTo>
                <a:lnTo>
                  <a:pt x="4908537" y="362768"/>
                </a:lnTo>
                <a:cubicBezTo>
                  <a:pt x="4906677" y="365249"/>
                  <a:pt x="4905126" y="368349"/>
                  <a:pt x="4903886" y="372070"/>
                </a:cubicBezTo>
                <a:cubicBezTo>
                  <a:pt x="4898925" y="377031"/>
                  <a:pt x="4895204" y="379511"/>
                  <a:pt x="4892724" y="379511"/>
                </a:cubicBezTo>
                <a:cubicBezTo>
                  <a:pt x="4890244" y="379511"/>
                  <a:pt x="4889003" y="377031"/>
                  <a:pt x="4889003" y="372070"/>
                </a:cubicBezTo>
                <a:cubicBezTo>
                  <a:pt x="4889003" y="367109"/>
                  <a:pt x="4890244" y="364629"/>
                  <a:pt x="4892724" y="364629"/>
                </a:cubicBezTo>
                <a:cubicBezTo>
                  <a:pt x="4895204" y="364629"/>
                  <a:pt x="4896445" y="364629"/>
                  <a:pt x="4896445" y="364629"/>
                </a:cubicBezTo>
                <a:cubicBezTo>
                  <a:pt x="4896445" y="364629"/>
                  <a:pt x="4898925" y="364629"/>
                  <a:pt x="4903886" y="364629"/>
                </a:cubicBezTo>
                <a:close/>
                <a:moveTo>
                  <a:pt x="5037831" y="357187"/>
                </a:moveTo>
                <a:lnTo>
                  <a:pt x="5067597" y="357187"/>
                </a:lnTo>
                <a:lnTo>
                  <a:pt x="5052714" y="364629"/>
                </a:lnTo>
                <a:cubicBezTo>
                  <a:pt x="5047753" y="364629"/>
                  <a:pt x="5042793" y="362148"/>
                  <a:pt x="5037831" y="357187"/>
                </a:cubicBezTo>
                <a:close/>
                <a:moveTo>
                  <a:pt x="4286250" y="357187"/>
                </a:moveTo>
                <a:cubicBezTo>
                  <a:pt x="4286250" y="357187"/>
                  <a:pt x="4288730" y="357187"/>
                  <a:pt x="4293691" y="357187"/>
                </a:cubicBezTo>
                <a:cubicBezTo>
                  <a:pt x="4293691" y="362148"/>
                  <a:pt x="4293691" y="364629"/>
                  <a:pt x="4293691" y="364629"/>
                </a:cubicBezTo>
                <a:cubicBezTo>
                  <a:pt x="4288730" y="359667"/>
                  <a:pt x="4286250" y="357187"/>
                  <a:pt x="4286250" y="357187"/>
                </a:cubicBezTo>
                <a:close/>
                <a:moveTo>
                  <a:pt x="4921746" y="355699"/>
                </a:moveTo>
                <a:lnTo>
                  <a:pt x="4909839" y="361652"/>
                </a:lnTo>
                <a:lnTo>
                  <a:pt x="4915048" y="357187"/>
                </a:lnTo>
                <a:close/>
                <a:moveTo>
                  <a:pt x="4365315" y="352536"/>
                </a:moveTo>
                <a:cubicBezTo>
                  <a:pt x="4368415" y="351917"/>
                  <a:pt x="4370585" y="352226"/>
                  <a:pt x="4371826" y="353466"/>
                </a:cubicBezTo>
                <a:cubicBezTo>
                  <a:pt x="4374306" y="355947"/>
                  <a:pt x="4375546" y="362148"/>
                  <a:pt x="4375546" y="372070"/>
                </a:cubicBezTo>
                <a:lnTo>
                  <a:pt x="4375546" y="386953"/>
                </a:lnTo>
                <a:lnTo>
                  <a:pt x="4390429" y="379511"/>
                </a:lnTo>
                <a:cubicBezTo>
                  <a:pt x="4400351" y="374550"/>
                  <a:pt x="4402832" y="369590"/>
                  <a:pt x="4397871" y="364629"/>
                </a:cubicBezTo>
                <a:cubicBezTo>
                  <a:pt x="4392910" y="359667"/>
                  <a:pt x="4391670" y="357187"/>
                  <a:pt x="4394150" y="357187"/>
                </a:cubicBezTo>
                <a:cubicBezTo>
                  <a:pt x="4396630" y="357187"/>
                  <a:pt x="4400351" y="357187"/>
                  <a:pt x="4405312" y="357187"/>
                </a:cubicBezTo>
                <a:lnTo>
                  <a:pt x="4412753" y="364629"/>
                </a:lnTo>
                <a:cubicBezTo>
                  <a:pt x="4417715" y="364629"/>
                  <a:pt x="4420195" y="367109"/>
                  <a:pt x="4420195" y="372070"/>
                </a:cubicBezTo>
                <a:cubicBezTo>
                  <a:pt x="4420195" y="372070"/>
                  <a:pt x="4420195" y="373311"/>
                  <a:pt x="4420195" y="375791"/>
                </a:cubicBezTo>
                <a:cubicBezTo>
                  <a:pt x="4420195" y="378271"/>
                  <a:pt x="4417715" y="379511"/>
                  <a:pt x="4412753" y="379511"/>
                </a:cubicBezTo>
                <a:cubicBezTo>
                  <a:pt x="4407792" y="379511"/>
                  <a:pt x="4402832" y="381991"/>
                  <a:pt x="4397871" y="386953"/>
                </a:cubicBezTo>
                <a:lnTo>
                  <a:pt x="4382988" y="394394"/>
                </a:lnTo>
                <a:cubicBezTo>
                  <a:pt x="4378027" y="389433"/>
                  <a:pt x="4373066" y="391914"/>
                  <a:pt x="4368105" y="401836"/>
                </a:cubicBezTo>
                <a:lnTo>
                  <a:pt x="4360664" y="401836"/>
                </a:lnTo>
                <a:cubicBezTo>
                  <a:pt x="4365625" y="396874"/>
                  <a:pt x="4368105" y="394394"/>
                  <a:pt x="4368105" y="394394"/>
                </a:cubicBezTo>
                <a:lnTo>
                  <a:pt x="4368105" y="386953"/>
                </a:lnTo>
                <a:cubicBezTo>
                  <a:pt x="4363144" y="381991"/>
                  <a:pt x="4359423" y="379511"/>
                  <a:pt x="4356943" y="379511"/>
                </a:cubicBezTo>
                <a:cubicBezTo>
                  <a:pt x="4354463" y="379511"/>
                  <a:pt x="4353222" y="379511"/>
                  <a:pt x="4353222" y="379511"/>
                </a:cubicBezTo>
                <a:lnTo>
                  <a:pt x="4353222" y="372070"/>
                </a:lnTo>
                <a:lnTo>
                  <a:pt x="4353222" y="357187"/>
                </a:lnTo>
                <a:cubicBezTo>
                  <a:pt x="4358183" y="354706"/>
                  <a:pt x="4362214" y="353157"/>
                  <a:pt x="4365315" y="352536"/>
                </a:cubicBezTo>
                <a:close/>
                <a:moveTo>
                  <a:pt x="5011786" y="349746"/>
                </a:moveTo>
                <a:cubicBezTo>
                  <a:pt x="5014266" y="349746"/>
                  <a:pt x="5015507" y="349746"/>
                  <a:pt x="5015507" y="349746"/>
                </a:cubicBezTo>
                <a:cubicBezTo>
                  <a:pt x="5020468" y="349746"/>
                  <a:pt x="5022949" y="354707"/>
                  <a:pt x="5022949" y="364629"/>
                </a:cubicBezTo>
                <a:lnTo>
                  <a:pt x="5015507" y="372070"/>
                </a:lnTo>
                <a:cubicBezTo>
                  <a:pt x="5015507" y="367109"/>
                  <a:pt x="5015507" y="364629"/>
                  <a:pt x="5015507" y="364629"/>
                </a:cubicBezTo>
                <a:lnTo>
                  <a:pt x="5015507" y="357187"/>
                </a:lnTo>
                <a:cubicBezTo>
                  <a:pt x="5010546" y="357187"/>
                  <a:pt x="5008066" y="357187"/>
                  <a:pt x="5008066" y="357187"/>
                </a:cubicBezTo>
                <a:cubicBezTo>
                  <a:pt x="5008066" y="352226"/>
                  <a:pt x="5009306" y="349746"/>
                  <a:pt x="5011786" y="349746"/>
                </a:cubicBezTo>
                <a:close/>
                <a:moveTo>
                  <a:pt x="4933652" y="349746"/>
                </a:moveTo>
                <a:lnTo>
                  <a:pt x="4948534" y="357187"/>
                </a:lnTo>
                <a:cubicBezTo>
                  <a:pt x="4943573" y="362148"/>
                  <a:pt x="4941093" y="367109"/>
                  <a:pt x="4941093" y="372070"/>
                </a:cubicBezTo>
                <a:lnTo>
                  <a:pt x="4933652" y="357187"/>
                </a:lnTo>
                <a:cubicBezTo>
                  <a:pt x="4929931" y="355947"/>
                  <a:pt x="4926520" y="355327"/>
                  <a:pt x="4923420" y="355327"/>
                </a:cubicBezTo>
                <a:lnTo>
                  <a:pt x="4921746" y="355699"/>
                </a:lnTo>
                <a:close/>
                <a:moveTo>
                  <a:pt x="3832324" y="349746"/>
                </a:moveTo>
                <a:lnTo>
                  <a:pt x="3839765" y="349746"/>
                </a:lnTo>
                <a:cubicBezTo>
                  <a:pt x="3839765" y="349746"/>
                  <a:pt x="3837285" y="352226"/>
                  <a:pt x="3832324" y="357187"/>
                </a:cubicBezTo>
                <a:cubicBezTo>
                  <a:pt x="3832324" y="352226"/>
                  <a:pt x="3832324" y="349746"/>
                  <a:pt x="3832324" y="349746"/>
                </a:cubicBezTo>
                <a:close/>
                <a:moveTo>
                  <a:pt x="4710409" y="342304"/>
                </a:moveTo>
                <a:cubicBezTo>
                  <a:pt x="4715371" y="352226"/>
                  <a:pt x="4712890" y="357187"/>
                  <a:pt x="4702968" y="357187"/>
                </a:cubicBezTo>
                <a:lnTo>
                  <a:pt x="4702968" y="349746"/>
                </a:lnTo>
                <a:cubicBezTo>
                  <a:pt x="4707929" y="349746"/>
                  <a:pt x="4710409" y="347266"/>
                  <a:pt x="4710409" y="342304"/>
                </a:cubicBezTo>
                <a:close/>
                <a:moveTo>
                  <a:pt x="3806279" y="342304"/>
                </a:moveTo>
                <a:cubicBezTo>
                  <a:pt x="3808759" y="342304"/>
                  <a:pt x="3807519" y="344784"/>
                  <a:pt x="3802558" y="349746"/>
                </a:cubicBezTo>
                <a:cubicBezTo>
                  <a:pt x="3802558" y="349746"/>
                  <a:pt x="3802558" y="348505"/>
                  <a:pt x="3802558" y="346025"/>
                </a:cubicBezTo>
                <a:cubicBezTo>
                  <a:pt x="3802558" y="343545"/>
                  <a:pt x="3803798" y="342304"/>
                  <a:pt x="3806279" y="342304"/>
                </a:cubicBezTo>
                <a:close/>
                <a:moveTo>
                  <a:pt x="4963417" y="334863"/>
                </a:moveTo>
                <a:lnTo>
                  <a:pt x="4970859" y="342304"/>
                </a:lnTo>
                <a:cubicBezTo>
                  <a:pt x="4970859" y="347266"/>
                  <a:pt x="4968379" y="349746"/>
                  <a:pt x="4963417" y="349746"/>
                </a:cubicBezTo>
                <a:cubicBezTo>
                  <a:pt x="4963417" y="349746"/>
                  <a:pt x="4963417" y="347266"/>
                  <a:pt x="4963417" y="342304"/>
                </a:cubicBezTo>
                <a:close/>
                <a:moveTo>
                  <a:pt x="4680644" y="334863"/>
                </a:moveTo>
                <a:lnTo>
                  <a:pt x="4688086" y="342304"/>
                </a:lnTo>
                <a:cubicBezTo>
                  <a:pt x="4683124" y="342304"/>
                  <a:pt x="4679404" y="342304"/>
                  <a:pt x="4676923" y="342304"/>
                </a:cubicBezTo>
                <a:cubicBezTo>
                  <a:pt x="4674443" y="342304"/>
                  <a:pt x="4673203" y="342304"/>
                  <a:pt x="4673203" y="342304"/>
                </a:cubicBezTo>
                <a:close/>
                <a:moveTo>
                  <a:pt x="4825751" y="319980"/>
                </a:moveTo>
                <a:cubicBezTo>
                  <a:pt x="4828231" y="319980"/>
                  <a:pt x="4829472" y="322460"/>
                  <a:pt x="4829472" y="327422"/>
                </a:cubicBezTo>
                <a:cubicBezTo>
                  <a:pt x="4829472" y="327422"/>
                  <a:pt x="4828231" y="326181"/>
                  <a:pt x="4825751" y="323701"/>
                </a:cubicBezTo>
                <a:cubicBezTo>
                  <a:pt x="4823271" y="321221"/>
                  <a:pt x="4823271" y="319980"/>
                  <a:pt x="4825751" y="319980"/>
                </a:cubicBezTo>
                <a:close/>
                <a:moveTo>
                  <a:pt x="4769941" y="319980"/>
                </a:moveTo>
                <a:cubicBezTo>
                  <a:pt x="4769941" y="319980"/>
                  <a:pt x="4772421" y="319980"/>
                  <a:pt x="4777382" y="319980"/>
                </a:cubicBezTo>
                <a:lnTo>
                  <a:pt x="4777382" y="327422"/>
                </a:lnTo>
                <a:cubicBezTo>
                  <a:pt x="4777382" y="327422"/>
                  <a:pt x="4774902" y="324941"/>
                  <a:pt x="4769941" y="319980"/>
                </a:cubicBezTo>
                <a:close/>
                <a:moveTo>
                  <a:pt x="4122539" y="319980"/>
                </a:moveTo>
                <a:lnTo>
                  <a:pt x="4129980" y="319980"/>
                </a:lnTo>
                <a:cubicBezTo>
                  <a:pt x="4129980" y="324941"/>
                  <a:pt x="4127500" y="327422"/>
                  <a:pt x="4122539" y="327422"/>
                </a:cubicBezTo>
                <a:close/>
                <a:moveTo>
                  <a:pt x="4432752" y="319515"/>
                </a:moveTo>
                <a:lnTo>
                  <a:pt x="4435078" y="319980"/>
                </a:lnTo>
                <a:lnTo>
                  <a:pt x="4435078" y="327422"/>
                </a:lnTo>
                <a:lnTo>
                  <a:pt x="4429497" y="329282"/>
                </a:lnTo>
                <a:close/>
                <a:moveTo>
                  <a:pt x="4688086" y="312539"/>
                </a:moveTo>
                <a:lnTo>
                  <a:pt x="4695527" y="312539"/>
                </a:lnTo>
                <a:lnTo>
                  <a:pt x="4702968" y="319980"/>
                </a:lnTo>
                <a:lnTo>
                  <a:pt x="4725292" y="319980"/>
                </a:lnTo>
                <a:lnTo>
                  <a:pt x="4717851" y="327422"/>
                </a:lnTo>
                <a:cubicBezTo>
                  <a:pt x="4712890" y="327422"/>
                  <a:pt x="4710409" y="328662"/>
                  <a:pt x="4710409" y="331142"/>
                </a:cubicBezTo>
                <a:cubicBezTo>
                  <a:pt x="4710409" y="333622"/>
                  <a:pt x="4710409" y="337343"/>
                  <a:pt x="4710409" y="342304"/>
                </a:cubicBezTo>
                <a:lnTo>
                  <a:pt x="4695527" y="349746"/>
                </a:lnTo>
                <a:lnTo>
                  <a:pt x="4680644" y="357187"/>
                </a:lnTo>
                <a:lnTo>
                  <a:pt x="4673203" y="372070"/>
                </a:lnTo>
                <a:lnTo>
                  <a:pt x="4665761" y="379511"/>
                </a:lnTo>
                <a:cubicBezTo>
                  <a:pt x="4660800" y="374550"/>
                  <a:pt x="4660800" y="372070"/>
                  <a:pt x="4665761" y="372070"/>
                </a:cubicBezTo>
                <a:lnTo>
                  <a:pt x="4650878" y="372070"/>
                </a:lnTo>
                <a:cubicBezTo>
                  <a:pt x="4645917" y="381991"/>
                  <a:pt x="4645917" y="386953"/>
                  <a:pt x="4650878" y="386953"/>
                </a:cubicBezTo>
                <a:cubicBezTo>
                  <a:pt x="4655840" y="386953"/>
                  <a:pt x="4658320" y="386953"/>
                  <a:pt x="4658320" y="386953"/>
                </a:cubicBezTo>
                <a:cubicBezTo>
                  <a:pt x="4658320" y="386953"/>
                  <a:pt x="4658320" y="389433"/>
                  <a:pt x="4658320" y="394394"/>
                </a:cubicBezTo>
                <a:cubicBezTo>
                  <a:pt x="4653359" y="399355"/>
                  <a:pt x="4649638" y="400595"/>
                  <a:pt x="4647158" y="398115"/>
                </a:cubicBezTo>
                <a:cubicBezTo>
                  <a:pt x="4644677" y="395635"/>
                  <a:pt x="4644677" y="396874"/>
                  <a:pt x="4647158" y="401836"/>
                </a:cubicBezTo>
                <a:cubicBezTo>
                  <a:pt x="4649638" y="406797"/>
                  <a:pt x="4650878" y="411757"/>
                  <a:pt x="4650878" y="416718"/>
                </a:cubicBezTo>
                <a:cubicBezTo>
                  <a:pt x="4650878" y="421680"/>
                  <a:pt x="4652119" y="424160"/>
                  <a:pt x="4654599" y="424160"/>
                </a:cubicBezTo>
                <a:cubicBezTo>
                  <a:pt x="4657080" y="424160"/>
                  <a:pt x="4660800" y="421680"/>
                  <a:pt x="4665761" y="416718"/>
                </a:cubicBezTo>
                <a:lnTo>
                  <a:pt x="4673203" y="416718"/>
                </a:lnTo>
                <a:cubicBezTo>
                  <a:pt x="4673203" y="416718"/>
                  <a:pt x="4670722" y="419198"/>
                  <a:pt x="4665761" y="424160"/>
                </a:cubicBezTo>
                <a:cubicBezTo>
                  <a:pt x="4660800" y="424160"/>
                  <a:pt x="4658320" y="425400"/>
                  <a:pt x="4658320" y="427880"/>
                </a:cubicBezTo>
                <a:cubicBezTo>
                  <a:pt x="4658320" y="430361"/>
                  <a:pt x="4658320" y="431601"/>
                  <a:pt x="4658320" y="431601"/>
                </a:cubicBezTo>
                <a:lnTo>
                  <a:pt x="4650878" y="431601"/>
                </a:lnTo>
                <a:cubicBezTo>
                  <a:pt x="4645917" y="431601"/>
                  <a:pt x="4643437" y="432842"/>
                  <a:pt x="4643437" y="435322"/>
                </a:cubicBezTo>
                <a:cubicBezTo>
                  <a:pt x="4643437" y="437802"/>
                  <a:pt x="4642197" y="439043"/>
                  <a:pt x="4639716" y="439043"/>
                </a:cubicBezTo>
                <a:cubicBezTo>
                  <a:pt x="4637236" y="439043"/>
                  <a:pt x="4637236" y="435322"/>
                  <a:pt x="4639716" y="427880"/>
                </a:cubicBezTo>
                <a:cubicBezTo>
                  <a:pt x="4642197" y="420439"/>
                  <a:pt x="4643437" y="416718"/>
                  <a:pt x="4643437" y="416718"/>
                </a:cubicBezTo>
                <a:cubicBezTo>
                  <a:pt x="4643437" y="411757"/>
                  <a:pt x="4639716" y="409277"/>
                  <a:pt x="4632275" y="409277"/>
                </a:cubicBezTo>
                <a:cubicBezTo>
                  <a:pt x="4624834" y="409277"/>
                  <a:pt x="4621113" y="411757"/>
                  <a:pt x="4621113" y="416718"/>
                </a:cubicBezTo>
                <a:cubicBezTo>
                  <a:pt x="4621113" y="416718"/>
                  <a:pt x="4619873" y="417959"/>
                  <a:pt x="4617392" y="420439"/>
                </a:cubicBezTo>
                <a:cubicBezTo>
                  <a:pt x="4614912" y="422919"/>
                  <a:pt x="4616152" y="426640"/>
                  <a:pt x="4621113" y="431601"/>
                </a:cubicBezTo>
                <a:cubicBezTo>
                  <a:pt x="4626074" y="436563"/>
                  <a:pt x="4626074" y="439043"/>
                  <a:pt x="4621113" y="439043"/>
                </a:cubicBezTo>
                <a:lnTo>
                  <a:pt x="4606230" y="446484"/>
                </a:lnTo>
                <a:lnTo>
                  <a:pt x="4598789" y="431601"/>
                </a:lnTo>
                <a:cubicBezTo>
                  <a:pt x="4598789" y="426640"/>
                  <a:pt x="4601269" y="422919"/>
                  <a:pt x="4606230" y="420439"/>
                </a:cubicBezTo>
                <a:cubicBezTo>
                  <a:pt x="4611191" y="417959"/>
                  <a:pt x="4613671" y="414238"/>
                  <a:pt x="4613671" y="409277"/>
                </a:cubicBezTo>
                <a:cubicBezTo>
                  <a:pt x="4608710" y="409277"/>
                  <a:pt x="4606230" y="409277"/>
                  <a:pt x="4606230" y="409277"/>
                </a:cubicBezTo>
                <a:cubicBezTo>
                  <a:pt x="4606230" y="409277"/>
                  <a:pt x="4603750" y="411757"/>
                  <a:pt x="4598789" y="416718"/>
                </a:cubicBezTo>
                <a:cubicBezTo>
                  <a:pt x="4593828" y="421680"/>
                  <a:pt x="4588867" y="424160"/>
                  <a:pt x="4583906" y="424160"/>
                </a:cubicBezTo>
                <a:lnTo>
                  <a:pt x="4583906" y="409277"/>
                </a:lnTo>
                <a:cubicBezTo>
                  <a:pt x="4588867" y="409277"/>
                  <a:pt x="4591347" y="406797"/>
                  <a:pt x="4591347" y="401836"/>
                </a:cubicBezTo>
                <a:lnTo>
                  <a:pt x="4598789" y="394394"/>
                </a:lnTo>
                <a:cubicBezTo>
                  <a:pt x="4598789" y="394394"/>
                  <a:pt x="4601269" y="394394"/>
                  <a:pt x="4606230" y="394394"/>
                </a:cubicBezTo>
                <a:cubicBezTo>
                  <a:pt x="4626074" y="379511"/>
                  <a:pt x="4637236" y="373311"/>
                  <a:pt x="4639716" y="375791"/>
                </a:cubicBezTo>
                <a:cubicBezTo>
                  <a:pt x="4642197" y="378271"/>
                  <a:pt x="4644677" y="375791"/>
                  <a:pt x="4647158" y="368349"/>
                </a:cubicBezTo>
                <a:cubicBezTo>
                  <a:pt x="4649638" y="360908"/>
                  <a:pt x="4653359" y="355947"/>
                  <a:pt x="4658320" y="353466"/>
                </a:cubicBezTo>
                <a:cubicBezTo>
                  <a:pt x="4663281" y="350986"/>
                  <a:pt x="4669482" y="349746"/>
                  <a:pt x="4676923" y="349746"/>
                </a:cubicBezTo>
                <a:cubicBezTo>
                  <a:pt x="4684365" y="349746"/>
                  <a:pt x="4690566" y="348505"/>
                  <a:pt x="4695527" y="346025"/>
                </a:cubicBezTo>
                <a:cubicBezTo>
                  <a:pt x="4700488" y="343545"/>
                  <a:pt x="4700488" y="339824"/>
                  <a:pt x="4695527" y="334863"/>
                </a:cubicBezTo>
                <a:cubicBezTo>
                  <a:pt x="4695527" y="329902"/>
                  <a:pt x="4691806" y="327422"/>
                  <a:pt x="4684365" y="327422"/>
                </a:cubicBezTo>
                <a:cubicBezTo>
                  <a:pt x="4676923" y="327422"/>
                  <a:pt x="4670722" y="332383"/>
                  <a:pt x="4665761" y="342304"/>
                </a:cubicBezTo>
                <a:cubicBezTo>
                  <a:pt x="4660800" y="347266"/>
                  <a:pt x="4655840" y="347266"/>
                  <a:pt x="4650878" y="342304"/>
                </a:cubicBezTo>
                <a:lnTo>
                  <a:pt x="4658320" y="327422"/>
                </a:lnTo>
                <a:cubicBezTo>
                  <a:pt x="4658320" y="332383"/>
                  <a:pt x="4660800" y="332383"/>
                  <a:pt x="4665761" y="327422"/>
                </a:cubicBezTo>
                <a:cubicBezTo>
                  <a:pt x="4665761" y="322460"/>
                  <a:pt x="4665761" y="319980"/>
                  <a:pt x="4665761" y="319980"/>
                </a:cubicBezTo>
                <a:cubicBezTo>
                  <a:pt x="4665761" y="319980"/>
                  <a:pt x="4668242" y="319980"/>
                  <a:pt x="4673203" y="319980"/>
                </a:cubicBezTo>
                <a:lnTo>
                  <a:pt x="4680644" y="319980"/>
                </a:lnTo>
                <a:close/>
                <a:moveTo>
                  <a:pt x="4457402" y="312539"/>
                </a:moveTo>
                <a:cubicBezTo>
                  <a:pt x="4447480" y="322460"/>
                  <a:pt x="4442519" y="324941"/>
                  <a:pt x="4442519" y="319980"/>
                </a:cubicBezTo>
                <a:cubicBezTo>
                  <a:pt x="4442519" y="319980"/>
                  <a:pt x="4443759" y="318740"/>
                  <a:pt x="4446240" y="316260"/>
                </a:cubicBezTo>
                <a:cubicBezTo>
                  <a:pt x="4448720" y="313779"/>
                  <a:pt x="4452441" y="312539"/>
                  <a:pt x="4457402" y="312539"/>
                </a:cubicBezTo>
                <a:close/>
                <a:moveTo>
                  <a:pt x="4435078" y="312539"/>
                </a:moveTo>
                <a:lnTo>
                  <a:pt x="4432752" y="319515"/>
                </a:lnTo>
                <a:lnTo>
                  <a:pt x="4430427" y="319050"/>
                </a:lnTo>
                <a:cubicBezTo>
                  <a:pt x="4429807" y="318430"/>
                  <a:pt x="4430117" y="317500"/>
                  <a:pt x="4431357" y="316260"/>
                </a:cubicBezTo>
                <a:cubicBezTo>
                  <a:pt x="4433837" y="313779"/>
                  <a:pt x="4435078" y="312539"/>
                  <a:pt x="4435078" y="312539"/>
                </a:cubicBezTo>
                <a:close/>
                <a:moveTo>
                  <a:pt x="3817441" y="312539"/>
                </a:moveTo>
                <a:cubicBezTo>
                  <a:pt x="3817441" y="312539"/>
                  <a:pt x="3819921" y="312539"/>
                  <a:pt x="3824882" y="312539"/>
                </a:cubicBezTo>
                <a:lnTo>
                  <a:pt x="3832324" y="319980"/>
                </a:lnTo>
                <a:cubicBezTo>
                  <a:pt x="3832324" y="324941"/>
                  <a:pt x="3832324" y="327422"/>
                  <a:pt x="3832324" y="327422"/>
                </a:cubicBezTo>
                <a:lnTo>
                  <a:pt x="3824882" y="319980"/>
                </a:lnTo>
                <a:cubicBezTo>
                  <a:pt x="3819921" y="319980"/>
                  <a:pt x="3817441" y="319980"/>
                  <a:pt x="3817441" y="319980"/>
                </a:cubicBezTo>
                <a:close/>
                <a:moveTo>
                  <a:pt x="4742035" y="301377"/>
                </a:moveTo>
                <a:cubicBezTo>
                  <a:pt x="4743276" y="301377"/>
                  <a:pt x="4745136" y="302617"/>
                  <a:pt x="4747616" y="305097"/>
                </a:cubicBezTo>
                <a:cubicBezTo>
                  <a:pt x="4742656" y="305097"/>
                  <a:pt x="4740175" y="307578"/>
                  <a:pt x="4740175" y="312539"/>
                </a:cubicBezTo>
                <a:cubicBezTo>
                  <a:pt x="4740175" y="317500"/>
                  <a:pt x="4737695" y="317500"/>
                  <a:pt x="4732734" y="312539"/>
                </a:cubicBezTo>
                <a:lnTo>
                  <a:pt x="4732734" y="305097"/>
                </a:lnTo>
                <a:lnTo>
                  <a:pt x="4740175" y="305097"/>
                </a:lnTo>
                <a:cubicBezTo>
                  <a:pt x="4740175" y="302617"/>
                  <a:pt x="4740795" y="301377"/>
                  <a:pt x="4742035" y="301377"/>
                </a:cubicBezTo>
                <a:close/>
                <a:moveTo>
                  <a:pt x="4673203" y="297656"/>
                </a:moveTo>
                <a:cubicBezTo>
                  <a:pt x="4673203" y="297656"/>
                  <a:pt x="4675683" y="297656"/>
                  <a:pt x="4680644" y="297656"/>
                </a:cubicBezTo>
                <a:cubicBezTo>
                  <a:pt x="4685605" y="297656"/>
                  <a:pt x="4688086" y="300136"/>
                  <a:pt x="4688086" y="305097"/>
                </a:cubicBezTo>
                <a:lnTo>
                  <a:pt x="4673203" y="305097"/>
                </a:lnTo>
                <a:cubicBezTo>
                  <a:pt x="4673203" y="300136"/>
                  <a:pt x="4673203" y="297656"/>
                  <a:pt x="4673203" y="297656"/>
                </a:cubicBezTo>
                <a:close/>
                <a:moveTo>
                  <a:pt x="4598789" y="297656"/>
                </a:moveTo>
                <a:cubicBezTo>
                  <a:pt x="4603750" y="297656"/>
                  <a:pt x="4606230" y="298897"/>
                  <a:pt x="4606230" y="301377"/>
                </a:cubicBezTo>
                <a:cubicBezTo>
                  <a:pt x="4606230" y="303857"/>
                  <a:pt x="4604990" y="305097"/>
                  <a:pt x="4602509" y="305097"/>
                </a:cubicBezTo>
                <a:cubicBezTo>
                  <a:pt x="4600029" y="305097"/>
                  <a:pt x="4598789" y="302617"/>
                  <a:pt x="4598789" y="297656"/>
                </a:cubicBezTo>
                <a:close/>
                <a:moveTo>
                  <a:pt x="4461123" y="290215"/>
                </a:moveTo>
                <a:cubicBezTo>
                  <a:pt x="4463603" y="290215"/>
                  <a:pt x="4464843" y="292695"/>
                  <a:pt x="4464843" y="297656"/>
                </a:cubicBezTo>
                <a:cubicBezTo>
                  <a:pt x="4459882" y="297656"/>
                  <a:pt x="4457402" y="297656"/>
                  <a:pt x="4457402" y="297656"/>
                </a:cubicBezTo>
                <a:cubicBezTo>
                  <a:pt x="4457402" y="292695"/>
                  <a:pt x="4458642" y="290215"/>
                  <a:pt x="4461123" y="290215"/>
                </a:cubicBezTo>
                <a:close/>
                <a:moveTo>
                  <a:pt x="4353222" y="290215"/>
                </a:moveTo>
                <a:cubicBezTo>
                  <a:pt x="4358183" y="290215"/>
                  <a:pt x="4359423" y="291455"/>
                  <a:pt x="4356943" y="293935"/>
                </a:cubicBezTo>
                <a:cubicBezTo>
                  <a:pt x="4354463" y="296415"/>
                  <a:pt x="4353222" y="297656"/>
                  <a:pt x="4353222" y="297656"/>
                </a:cubicBezTo>
                <a:close/>
                <a:moveTo>
                  <a:pt x="5008066" y="282773"/>
                </a:moveTo>
                <a:lnTo>
                  <a:pt x="5015507" y="290215"/>
                </a:lnTo>
                <a:lnTo>
                  <a:pt x="4993183" y="297656"/>
                </a:lnTo>
                <a:cubicBezTo>
                  <a:pt x="4993183" y="292695"/>
                  <a:pt x="4998144" y="287735"/>
                  <a:pt x="5008066" y="282773"/>
                </a:cubicBezTo>
                <a:close/>
                <a:moveTo>
                  <a:pt x="4502050" y="282773"/>
                </a:moveTo>
                <a:lnTo>
                  <a:pt x="4509492" y="282773"/>
                </a:lnTo>
                <a:lnTo>
                  <a:pt x="4516933" y="282773"/>
                </a:lnTo>
                <a:cubicBezTo>
                  <a:pt x="4516933" y="287735"/>
                  <a:pt x="4514453" y="290215"/>
                  <a:pt x="4509492" y="290215"/>
                </a:cubicBezTo>
                <a:cubicBezTo>
                  <a:pt x="4504531" y="290215"/>
                  <a:pt x="4502050" y="287735"/>
                  <a:pt x="4502050" y="282773"/>
                </a:cubicBezTo>
                <a:close/>
                <a:moveTo>
                  <a:pt x="4010918" y="282773"/>
                </a:moveTo>
                <a:lnTo>
                  <a:pt x="4003476" y="290215"/>
                </a:lnTo>
                <a:cubicBezTo>
                  <a:pt x="3998515" y="290215"/>
                  <a:pt x="3996035" y="288974"/>
                  <a:pt x="3996035" y="286494"/>
                </a:cubicBezTo>
                <a:cubicBezTo>
                  <a:pt x="3996035" y="284014"/>
                  <a:pt x="4000996" y="282773"/>
                  <a:pt x="4010918" y="282773"/>
                </a:cubicBezTo>
                <a:close/>
                <a:moveTo>
                  <a:pt x="4986671" y="278122"/>
                </a:moveTo>
                <a:cubicBezTo>
                  <a:pt x="4988531" y="278743"/>
                  <a:pt x="4990702" y="280293"/>
                  <a:pt x="4993183" y="282773"/>
                </a:cubicBezTo>
                <a:lnTo>
                  <a:pt x="4985741" y="282773"/>
                </a:lnTo>
                <a:cubicBezTo>
                  <a:pt x="4980780" y="282773"/>
                  <a:pt x="4978300" y="282773"/>
                  <a:pt x="4978300" y="282773"/>
                </a:cubicBezTo>
                <a:cubicBezTo>
                  <a:pt x="4978300" y="282773"/>
                  <a:pt x="4979541" y="281533"/>
                  <a:pt x="4982021" y="279053"/>
                </a:cubicBezTo>
                <a:cubicBezTo>
                  <a:pt x="4983261" y="277812"/>
                  <a:pt x="4984811" y="277503"/>
                  <a:pt x="4986671" y="278122"/>
                </a:cubicBezTo>
                <a:close/>
                <a:moveTo>
                  <a:pt x="4702968" y="275332"/>
                </a:moveTo>
                <a:cubicBezTo>
                  <a:pt x="4707929" y="275332"/>
                  <a:pt x="4710409" y="275332"/>
                  <a:pt x="4710409" y="275332"/>
                </a:cubicBezTo>
                <a:cubicBezTo>
                  <a:pt x="4710409" y="275332"/>
                  <a:pt x="4710409" y="276572"/>
                  <a:pt x="4710409" y="279053"/>
                </a:cubicBezTo>
                <a:cubicBezTo>
                  <a:pt x="4710409" y="281533"/>
                  <a:pt x="4710409" y="284014"/>
                  <a:pt x="4710409" y="286494"/>
                </a:cubicBezTo>
                <a:cubicBezTo>
                  <a:pt x="4710409" y="288974"/>
                  <a:pt x="4707929" y="288974"/>
                  <a:pt x="4702968" y="286494"/>
                </a:cubicBezTo>
                <a:cubicBezTo>
                  <a:pt x="4698007" y="284014"/>
                  <a:pt x="4698007" y="280293"/>
                  <a:pt x="4702968" y="275332"/>
                </a:cubicBezTo>
                <a:close/>
                <a:moveTo>
                  <a:pt x="4427636" y="275332"/>
                </a:moveTo>
                <a:lnTo>
                  <a:pt x="4435078" y="275332"/>
                </a:lnTo>
                <a:cubicBezTo>
                  <a:pt x="4435078" y="280293"/>
                  <a:pt x="4435078" y="285253"/>
                  <a:pt x="4435078" y="290215"/>
                </a:cubicBezTo>
                <a:lnTo>
                  <a:pt x="4420195" y="297656"/>
                </a:lnTo>
                <a:cubicBezTo>
                  <a:pt x="4410273" y="292695"/>
                  <a:pt x="4410273" y="290215"/>
                  <a:pt x="4420195" y="290215"/>
                </a:cubicBezTo>
                <a:cubicBezTo>
                  <a:pt x="4425156" y="290215"/>
                  <a:pt x="4426396" y="287735"/>
                  <a:pt x="4423916" y="282773"/>
                </a:cubicBezTo>
                <a:cubicBezTo>
                  <a:pt x="4421435" y="277812"/>
                  <a:pt x="4422675" y="275332"/>
                  <a:pt x="4427636" y="275332"/>
                </a:cubicBezTo>
                <a:close/>
                <a:moveTo>
                  <a:pt x="5041552" y="267890"/>
                </a:moveTo>
                <a:cubicBezTo>
                  <a:pt x="5044032" y="267890"/>
                  <a:pt x="5047753" y="270370"/>
                  <a:pt x="5052714" y="275332"/>
                </a:cubicBezTo>
                <a:cubicBezTo>
                  <a:pt x="5047753" y="275332"/>
                  <a:pt x="5042793" y="277812"/>
                  <a:pt x="5037831" y="282773"/>
                </a:cubicBezTo>
                <a:lnTo>
                  <a:pt x="5037831" y="275332"/>
                </a:lnTo>
                <a:cubicBezTo>
                  <a:pt x="5037831" y="270370"/>
                  <a:pt x="5039072" y="267890"/>
                  <a:pt x="5041552" y="267890"/>
                </a:cubicBezTo>
                <a:close/>
                <a:moveTo>
                  <a:pt x="4635996" y="267890"/>
                </a:moveTo>
                <a:lnTo>
                  <a:pt x="4643437" y="267890"/>
                </a:lnTo>
                <a:lnTo>
                  <a:pt x="4628554" y="275332"/>
                </a:lnTo>
                <a:cubicBezTo>
                  <a:pt x="4628554" y="270370"/>
                  <a:pt x="4631035" y="267890"/>
                  <a:pt x="4635996" y="267890"/>
                </a:cubicBezTo>
                <a:close/>
                <a:moveTo>
                  <a:pt x="4152304" y="267890"/>
                </a:moveTo>
                <a:cubicBezTo>
                  <a:pt x="4157265" y="267890"/>
                  <a:pt x="4159746" y="269131"/>
                  <a:pt x="4159746" y="271611"/>
                </a:cubicBezTo>
                <a:cubicBezTo>
                  <a:pt x="4159746" y="274091"/>
                  <a:pt x="4158505" y="275332"/>
                  <a:pt x="4156025" y="275332"/>
                </a:cubicBezTo>
                <a:cubicBezTo>
                  <a:pt x="4153545" y="275332"/>
                  <a:pt x="4152304" y="272852"/>
                  <a:pt x="4152304" y="267890"/>
                </a:cubicBezTo>
                <a:close/>
                <a:moveTo>
                  <a:pt x="3757910" y="267890"/>
                </a:moveTo>
                <a:lnTo>
                  <a:pt x="3757910" y="275332"/>
                </a:lnTo>
                <a:lnTo>
                  <a:pt x="3750468" y="275332"/>
                </a:lnTo>
                <a:cubicBezTo>
                  <a:pt x="3755429" y="270370"/>
                  <a:pt x="3757910" y="267890"/>
                  <a:pt x="3757910" y="267890"/>
                </a:cubicBezTo>
                <a:close/>
                <a:moveTo>
                  <a:pt x="4972719" y="262310"/>
                </a:moveTo>
                <a:cubicBezTo>
                  <a:pt x="4973959" y="262310"/>
                  <a:pt x="4975819" y="262930"/>
                  <a:pt x="4978300" y="264170"/>
                </a:cubicBezTo>
                <a:cubicBezTo>
                  <a:pt x="4983261" y="266650"/>
                  <a:pt x="4985741" y="267890"/>
                  <a:pt x="4985741" y="267890"/>
                </a:cubicBezTo>
                <a:lnTo>
                  <a:pt x="4978300" y="267890"/>
                </a:lnTo>
                <a:cubicBezTo>
                  <a:pt x="4973339" y="267890"/>
                  <a:pt x="4970859" y="266650"/>
                  <a:pt x="4970859" y="264170"/>
                </a:cubicBezTo>
                <a:cubicBezTo>
                  <a:pt x="4970859" y="262930"/>
                  <a:pt x="4971479" y="262310"/>
                  <a:pt x="4972719" y="262310"/>
                </a:cubicBezTo>
                <a:close/>
                <a:moveTo>
                  <a:pt x="5008066" y="260449"/>
                </a:moveTo>
                <a:cubicBezTo>
                  <a:pt x="5013027" y="260449"/>
                  <a:pt x="5015507" y="260449"/>
                  <a:pt x="5015507" y="260449"/>
                </a:cubicBezTo>
                <a:lnTo>
                  <a:pt x="5008066" y="267890"/>
                </a:lnTo>
                <a:close/>
                <a:moveTo>
                  <a:pt x="4896445" y="260449"/>
                </a:moveTo>
                <a:cubicBezTo>
                  <a:pt x="4901406" y="260449"/>
                  <a:pt x="4903886" y="262929"/>
                  <a:pt x="4903886" y="267890"/>
                </a:cubicBezTo>
                <a:cubicBezTo>
                  <a:pt x="4903886" y="267890"/>
                  <a:pt x="4901406" y="267890"/>
                  <a:pt x="4896445" y="267890"/>
                </a:cubicBezTo>
                <a:close/>
                <a:moveTo>
                  <a:pt x="4736454" y="260449"/>
                </a:moveTo>
                <a:cubicBezTo>
                  <a:pt x="4738935" y="260449"/>
                  <a:pt x="4740175" y="261690"/>
                  <a:pt x="4740175" y="264170"/>
                </a:cubicBezTo>
                <a:cubicBezTo>
                  <a:pt x="4740175" y="266650"/>
                  <a:pt x="4737695" y="267890"/>
                  <a:pt x="4732734" y="267890"/>
                </a:cubicBezTo>
                <a:cubicBezTo>
                  <a:pt x="4732734" y="262929"/>
                  <a:pt x="4733974" y="260449"/>
                  <a:pt x="4736454" y="260449"/>
                </a:cubicBezTo>
                <a:close/>
                <a:moveTo>
                  <a:pt x="4695527" y="260449"/>
                </a:moveTo>
                <a:lnTo>
                  <a:pt x="4702968" y="267890"/>
                </a:lnTo>
                <a:cubicBezTo>
                  <a:pt x="4702968" y="267890"/>
                  <a:pt x="4700488" y="267890"/>
                  <a:pt x="4695527" y="267890"/>
                </a:cubicBezTo>
                <a:close/>
                <a:moveTo>
                  <a:pt x="4100214" y="260449"/>
                </a:moveTo>
                <a:cubicBezTo>
                  <a:pt x="4105175" y="260449"/>
                  <a:pt x="4107656" y="260449"/>
                  <a:pt x="4107656" y="260449"/>
                </a:cubicBezTo>
                <a:cubicBezTo>
                  <a:pt x="4107656" y="260449"/>
                  <a:pt x="4107656" y="262929"/>
                  <a:pt x="4107656" y="267890"/>
                </a:cubicBezTo>
                <a:cubicBezTo>
                  <a:pt x="4107656" y="267890"/>
                  <a:pt x="4105175" y="267890"/>
                  <a:pt x="4100214" y="267890"/>
                </a:cubicBezTo>
                <a:cubicBezTo>
                  <a:pt x="4100214" y="262929"/>
                  <a:pt x="4100214" y="260449"/>
                  <a:pt x="4100214" y="260449"/>
                </a:cubicBezTo>
                <a:close/>
                <a:moveTo>
                  <a:pt x="4025800" y="260449"/>
                </a:moveTo>
                <a:lnTo>
                  <a:pt x="4040683" y="267890"/>
                </a:lnTo>
                <a:cubicBezTo>
                  <a:pt x="4035722" y="272852"/>
                  <a:pt x="4033242" y="277812"/>
                  <a:pt x="4033242" y="282773"/>
                </a:cubicBezTo>
                <a:cubicBezTo>
                  <a:pt x="4043164" y="292695"/>
                  <a:pt x="4043164" y="297656"/>
                  <a:pt x="4033242" y="297656"/>
                </a:cubicBezTo>
                <a:cubicBezTo>
                  <a:pt x="4038203" y="292695"/>
                  <a:pt x="4038203" y="290215"/>
                  <a:pt x="4033242" y="290215"/>
                </a:cubicBezTo>
                <a:cubicBezTo>
                  <a:pt x="4033242" y="290215"/>
                  <a:pt x="4032001" y="288974"/>
                  <a:pt x="4029521" y="286494"/>
                </a:cubicBezTo>
                <a:cubicBezTo>
                  <a:pt x="4027041" y="284014"/>
                  <a:pt x="4025800" y="282773"/>
                  <a:pt x="4025800" y="282773"/>
                </a:cubicBezTo>
                <a:cubicBezTo>
                  <a:pt x="4025800" y="277812"/>
                  <a:pt x="4025800" y="272852"/>
                  <a:pt x="4025800" y="267890"/>
                </a:cubicBezTo>
                <a:cubicBezTo>
                  <a:pt x="4010918" y="262929"/>
                  <a:pt x="4000996" y="267890"/>
                  <a:pt x="3996035" y="282773"/>
                </a:cubicBezTo>
                <a:lnTo>
                  <a:pt x="3981152" y="282773"/>
                </a:lnTo>
                <a:cubicBezTo>
                  <a:pt x="3981152" y="282773"/>
                  <a:pt x="3981152" y="280293"/>
                  <a:pt x="3981152" y="275332"/>
                </a:cubicBezTo>
                <a:cubicBezTo>
                  <a:pt x="3986113" y="275332"/>
                  <a:pt x="3991074" y="272852"/>
                  <a:pt x="3996035" y="267890"/>
                </a:cubicBezTo>
                <a:cubicBezTo>
                  <a:pt x="4000996" y="262929"/>
                  <a:pt x="4010918" y="260449"/>
                  <a:pt x="4025800" y="260449"/>
                </a:cubicBezTo>
                <a:close/>
                <a:moveTo>
                  <a:pt x="5028530" y="256728"/>
                </a:moveTo>
                <a:cubicBezTo>
                  <a:pt x="5029770" y="256728"/>
                  <a:pt x="5030390" y="257968"/>
                  <a:pt x="5030390" y="260449"/>
                </a:cubicBezTo>
                <a:lnTo>
                  <a:pt x="5022949" y="260449"/>
                </a:lnTo>
                <a:cubicBezTo>
                  <a:pt x="5025429" y="257968"/>
                  <a:pt x="5027290" y="256728"/>
                  <a:pt x="5028530" y="256728"/>
                </a:cubicBezTo>
                <a:close/>
                <a:moveTo>
                  <a:pt x="4769941" y="253008"/>
                </a:moveTo>
                <a:lnTo>
                  <a:pt x="4777382" y="253008"/>
                </a:lnTo>
                <a:lnTo>
                  <a:pt x="4762499" y="267890"/>
                </a:lnTo>
                <a:cubicBezTo>
                  <a:pt x="4762499" y="262929"/>
                  <a:pt x="4763740" y="259208"/>
                  <a:pt x="4766220" y="256728"/>
                </a:cubicBezTo>
                <a:cubicBezTo>
                  <a:pt x="4768701" y="254248"/>
                  <a:pt x="4769941" y="253008"/>
                  <a:pt x="4769941" y="253008"/>
                </a:cubicBezTo>
                <a:close/>
                <a:moveTo>
                  <a:pt x="3780234" y="253008"/>
                </a:moveTo>
                <a:lnTo>
                  <a:pt x="3787675" y="260449"/>
                </a:lnTo>
                <a:cubicBezTo>
                  <a:pt x="3777753" y="270370"/>
                  <a:pt x="3772792" y="270370"/>
                  <a:pt x="3772792" y="260449"/>
                </a:cubicBezTo>
                <a:cubicBezTo>
                  <a:pt x="3777753" y="255488"/>
                  <a:pt x="3780234" y="253008"/>
                  <a:pt x="3780234" y="253008"/>
                </a:cubicBezTo>
                <a:close/>
                <a:moveTo>
                  <a:pt x="4027661" y="249287"/>
                </a:moveTo>
                <a:cubicBezTo>
                  <a:pt x="4028901" y="249287"/>
                  <a:pt x="4030761" y="250527"/>
                  <a:pt x="4033242" y="253008"/>
                </a:cubicBezTo>
                <a:lnTo>
                  <a:pt x="4025800" y="253008"/>
                </a:lnTo>
                <a:cubicBezTo>
                  <a:pt x="4025800" y="250527"/>
                  <a:pt x="4026420" y="249287"/>
                  <a:pt x="4027661" y="249287"/>
                </a:cubicBezTo>
                <a:close/>
                <a:moveTo>
                  <a:pt x="4740175" y="245566"/>
                </a:moveTo>
                <a:cubicBezTo>
                  <a:pt x="4740175" y="245566"/>
                  <a:pt x="4741416" y="245566"/>
                  <a:pt x="4743896" y="245566"/>
                </a:cubicBezTo>
                <a:cubicBezTo>
                  <a:pt x="4746376" y="245566"/>
                  <a:pt x="4750097" y="245566"/>
                  <a:pt x="4755058" y="245566"/>
                </a:cubicBezTo>
                <a:lnTo>
                  <a:pt x="4747616" y="253008"/>
                </a:lnTo>
                <a:close/>
                <a:moveTo>
                  <a:pt x="4650878" y="245566"/>
                </a:moveTo>
                <a:lnTo>
                  <a:pt x="4650878" y="253008"/>
                </a:lnTo>
                <a:cubicBezTo>
                  <a:pt x="4650878" y="262929"/>
                  <a:pt x="4649638" y="267890"/>
                  <a:pt x="4647158" y="267890"/>
                </a:cubicBezTo>
                <a:cubicBezTo>
                  <a:pt x="4644677" y="267890"/>
                  <a:pt x="4643437" y="265410"/>
                  <a:pt x="4643437" y="260449"/>
                </a:cubicBezTo>
                <a:cubicBezTo>
                  <a:pt x="4643437" y="255488"/>
                  <a:pt x="4643437" y="253008"/>
                  <a:pt x="4643437" y="253008"/>
                </a:cubicBezTo>
                <a:close/>
                <a:moveTo>
                  <a:pt x="4055566" y="245566"/>
                </a:moveTo>
                <a:cubicBezTo>
                  <a:pt x="4055566" y="245566"/>
                  <a:pt x="4056806" y="245566"/>
                  <a:pt x="4059287" y="245566"/>
                </a:cubicBezTo>
                <a:cubicBezTo>
                  <a:pt x="4061767" y="245566"/>
                  <a:pt x="4063007" y="248046"/>
                  <a:pt x="4063007" y="253008"/>
                </a:cubicBezTo>
                <a:cubicBezTo>
                  <a:pt x="4058046" y="257969"/>
                  <a:pt x="4055566" y="260449"/>
                  <a:pt x="4055566" y="260449"/>
                </a:cubicBezTo>
                <a:cubicBezTo>
                  <a:pt x="4055566" y="260449"/>
                  <a:pt x="4055566" y="257969"/>
                  <a:pt x="4055566" y="253008"/>
                </a:cubicBezTo>
                <a:cubicBezTo>
                  <a:pt x="4055566" y="248046"/>
                  <a:pt x="4055566" y="245566"/>
                  <a:pt x="4055566" y="245566"/>
                </a:cubicBezTo>
                <a:close/>
                <a:moveTo>
                  <a:pt x="5011786" y="238125"/>
                </a:moveTo>
                <a:cubicBezTo>
                  <a:pt x="5014266" y="238125"/>
                  <a:pt x="5015507" y="240605"/>
                  <a:pt x="5015507" y="245566"/>
                </a:cubicBezTo>
                <a:cubicBezTo>
                  <a:pt x="5015507" y="250528"/>
                  <a:pt x="5010546" y="253008"/>
                  <a:pt x="5000624" y="253008"/>
                </a:cubicBezTo>
                <a:cubicBezTo>
                  <a:pt x="4995663" y="248046"/>
                  <a:pt x="4995663" y="245566"/>
                  <a:pt x="5000624" y="245566"/>
                </a:cubicBezTo>
                <a:cubicBezTo>
                  <a:pt x="5005586" y="240605"/>
                  <a:pt x="5009306" y="238125"/>
                  <a:pt x="5011786" y="238125"/>
                </a:cubicBezTo>
                <a:close/>
                <a:moveTo>
                  <a:pt x="4509492" y="238125"/>
                </a:moveTo>
                <a:cubicBezTo>
                  <a:pt x="4509492" y="243086"/>
                  <a:pt x="4511972" y="248046"/>
                  <a:pt x="4516933" y="253008"/>
                </a:cubicBezTo>
                <a:cubicBezTo>
                  <a:pt x="4516933" y="257969"/>
                  <a:pt x="4515693" y="260449"/>
                  <a:pt x="4513212" y="260449"/>
                </a:cubicBezTo>
                <a:cubicBezTo>
                  <a:pt x="4510732" y="260449"/>
                  <a:pt x="4507011" y="257969"/>
                  <a:pt x="4502050" y="253008"/>
                </a:cubicBezTo>
                <a:lnTo>
                  <a:pt x="4494609" y="253008"/>
                </a:lnTo>
                <a:cubicBezTo>
                  <a:pt x="4484687" y="253008"/>
                  <a:pt x="4482207" y="250528"/>
                  <a:pt x="4487168" y="245566"/>
                </a:cubicBezTo>
                <a:cubicBezTo>
                  <a:pt x="4492129" y="245566"/>
                  <a:pt x="4494609" y="245566"/>
                  <a:pt x="4494609" y="245566"/>
                </a:cubicBezTo>
                <a:cubicBezTo>
                  <a:pt x="4494609" y="245566"/>
                  <a:pt x="4497089" y="245566"/>
                  <a:pt x="4502050" y="245566"/>
                </a:cubicBezTo>
                <a:cubicBezTo>
                  <a:pt x="4502050" y="245566"/>
                  <a:pt x="4504531" y="243086"/>
                  <a:pt x="4509492" y="238125"/>
                </a:cubicBezTo>
                <a:close/>
                <a:moveTo>
                  <a:pt x="4461123" y="238125"/>
                </a:moveTo>
                <a:cubicBezTo>
                  <a:pt x="4463603" y="238125"/>
                  <a:pt x="4464843" y="240605"/>
                  <a:pt x="4464843" y="245566"/>
                </a:cubicBezTo>
                <a:cubicBezTo>
                  <a:pt x="4459882" y="250528"/>
                  <a:pt x="4459882" y="253008"/>
                  <a:pt x="4464843" y="253008"/>
                </a:cubicBezTo>
                <a:lnTo>
                  <a:pt x="4472285" y="267890"/>
                </a:lnTo>
                <a:lnTo>
                  <a:pt x="4457402" y="267890"/>
                </a:lnTo>
                <a:cubicBezTo>
                  <a:pt x="4452441" y="262929"/>
                  <a:pt x="4449961" y="260449"/>
                  <a:pt x="4449961" y="260449"/>
                </a:cubicBezTo>
                <a:cubicBezTo>
                  <a:pt x="4449961" y="260449"/>
                  <a:pt x="4449961" y="257969"/>
                  <a:pt x="4449961" y="253008"/>
                </a:cubicBezTo>
                <a:lnTo>
                  <a:pt x="4449961" y="245566"/>
                </a:lnTo>
                <a:cubicBezTo>
                  <a:pt x="4454922" y="240605"/>
                  <a:pt x="4458642" y="238125"/>
                  <a:pt x="4461123" y="238125"/>
                </a:cubicBezTo>
                <a:close/>
                <a:moveTo>
                  <a:pt x="5022949" y="230683"/>
                </a:moveTo>
                <a:lnTo>
                  <a:pt x="5030390" y="238125"/>
                </a:lnTo>
                <a:lnTo>
                  <a:pt x="5030390" y="245566"/>
                </a:lnTo>
                <a:lnTo>
                  <a:pt x="5022949" y="245566"/>
                </a:lnTo>
                <a:cubicBezTo>
                  <a:pt x="5017987" y="240605"/>
                  <a:pt x="5015507" y="238125"/>
                  <a:pt x="5015507" y="238125"/>
                </a:cubicBezTo>
                <a:close/>
                <a:moveTo>
                  <a:pt x="4807148" y="230683"/>
                </a:moveTo>
                <a:cubicBezTo>
                  <a:pt x="4807148" y="230683"/>
                  <a:pt x="4809628" y="233163"/>
                  <a:pt x="4814589" y="238125"/>
                </a:cubicBezTo>
                <a:lnTo>
                  <a:pt x="4807148" y="245566"/>
                </a:lnTo>
                <a:lnTo>
                  <a:pt x="4799706" y="253008"/>
                </a:lnTo>
                <a:close/>
                <a:moveTo>
                  <a:pt x="4725292" y="230683"/>
                </a:moveTo>
                <a:cubicBezTo>
                  <a:pt x="4735214" y="235645"/>
                  <a:pt x="4735214" y="245566"/>
                  <a:pt x="4725292" y="260449"/>
                </a:cubicBezTo>
                <a:lnTo>
                  <a:pt x="4725292" y="275332"/>
                </a:lnTo>
                <a:cubicBezTo>
                  <a:pt x="4730254" y="275332"/>
                  <a:pt x="4732734" y="275332"/>
                  <a:pt x="4732734" y="275332"/>
                </a:cubicBezTo>
                <a:lnTo>
                  <a:pt x="4725292" y="297656"/>
                </a:lnTo>
                <a:cubicBezTo>
                  <a:pt x="4720332" y="297656"/>
                  <a:pt x="4715371" y="297656"/>
                  <a:pt x="4710409" y="297656"/>
                </a:cubicBezTo>
                <a:lnTo>
                  <a:pt x="4725292" y="290215"/>
                </a:lnTo>
                <a:lnTo>
                  <a:pt x="4717851" y="275332"/>
                </a:lnTo>
                <a:cubicBezTo>
                  <a:pt x="4717851" y="275332"/>
                  <a:pt x="4717851" y="274091"/>
                  <a:pt x="4717851" y="271611"/>
                </a:cubicBezTo>
                <a:cubicBezTo>
                  <a:pt x="4717851" y="269131"/>
                  <a:pt x="4717851" y="265410"/>
                  <a:pt x="4717851" y="260449"/>
                </a:cubicBezTo>
                <a:cubicBezTo>
                  <a:pt x="4712890" y="255488"/>
                  <a:pt x="4712890" y="253008"/>
                  <a:pt x="4717851" y="253008"/>
                </a:cubicBezTo>
                <a:cubicBezTo>
                  <a:pt x="4717851" y="253008"/>
                  <a:pt x="4719091" y="253008"/>
                  <a:pt x="4721572" y="253008"/>
                </a:cubicBezTo>
                <a:cubicBezTo>
                  <a:pt x="4724052" y="253008"/>
                  <a:pt x="4725292" y="250528"/>
                  <a:pt x="4725292" y="245566"/>
                </a:cubicBezTo>
                <a:close/>
                <a:moveTo>
                  <a:pt x="3791396" y="230683"/>
                </a:moveTo>
                <a:cubicBezTo>
                  <a:pt x="3793876" y="230683"/>
                  <a:pt x="3795117" y="233163"/>
                  <a:pt x="3795117" y="238125"/>
                </a:cubicBezTo>
                <a:cubicBezTo>
                  <a:pt x="3795117" y="238125"/>
                  <a:pt x="3793876" y="238125"/>
                  <a:pt x="3791396" y="238125"/>
                </a:cubicBezTo>
                <a:cubicBezTo>
                  <a:pt x="3788916" y="238125"/>
                  <a:pt x="3787675" y="238125"/>
                  <a:pt x="3787675" y="238125"/>
                </a:cubicBezTo>
                <a:cubicBezTo>
                  <a:pt x="3787675" y="233163"/>
                  <a:pt x="3788916" y="230683"/>
                  <a:pt x="3791396" y="230683"/>
                </a:cubicBezTo>
                <a:close/>
                <a:moveTo>
                  <a:pt x="3757910" y="230683"/>
                </a:moveTo>
                <a:cubicBezTo>
                  <a:pt x="3762871" y="230683"/>
                  <a:pt x="3765351" y="233163"/>
                  <a:pt x="3765351" y="238125"/>
                </a:cubicBezTo>
                <a:cubicBezTo>
                  <a:pt x="3765351" y="238125"/>
                  <a:pt x="3762871" y="238125"/>
                  <a:pt x="3757910" y="238125"/>
                </a:cubicBezTo>
                <a:cubicBezTo>
                  <a:pt x="3752949" y="238125"/>
                  <a:pt x="3750468" y="238125"/>
                  <a:pt x="3750468" y="238125"/>
                </a:cubicBezTo>
                <a:close/>
                <a:moveTo>
                  <a:pt x="3676054" y="230683"/>
                </a:moveTo>
                <a:lnTo>
                  <a:pt x="3683496" y="230683"/>
                </a:lnTo>
                <a:cubicBezTo>
                  <a:pt x="3683496" y="235645"/>
                  <a:pt x="3682256" y="238125"/>
                  <a:pt x="3679775" y="238125"/>
                </a:cubicBezTo>
                <a:cubicBezTo>
                  <a:pt x="3677294" y="238125"/>
                  <a:pt x="3676054" y="235645"/>
                  <a:pt x="3676054" y="230683"/>
                </a:cubicBezTo>
                <a:close/>
                <a:moveTo>
                  <a:pt x="5037831" y="223242"/>
                </a:moveTo>
                <a:cubicBezTo>
                  <a:pt x="5042793" y="223242"/>
                  <a:pt x="5042793" y="225722"/>
                  <a:pt x="5037831" y="230683"/>
                </a:cubicBezTo>
                <a:cubicBezTo>
                  <a:pt x="5032870" y="230683"/>
                  <a:pt x="5030390" y="229443"/>
                  <a:pt x="5030390" y="226963"/>
                </a:cubicBezTo>
                <a:cubicBezTo>
                  <a:pt x="5030390" y="224483"/>
                  <a:pt x="5032870" y="223242"/>
                  <a:pt x="5037831" y="223242"/>
                </a:cubicBezTo>
                <a:close/>
                <a:moveTo>
                  <a:pt x="4662041" y="223242"/>
                </a:moveTo>
                <a:cubicBezTo>
                  <a:pt x="4664521" y="223242"/>
                  <a:pt x="4665761" y="225722"/>
                  <a:pt x="4665761" y="230683"/>
                </a:cubicBezTo>
                <a:cubicBezTo>
                  <a:pt x="4665761" y="230683"/>
                  <a:pt x="4664521" y="229443"/>
                  <a:pt x="4662041" y="226963"/>
                </a:cubicBezTo>
                <a:cubicBezTo>
                  <a:pt x="4659560" y="224483"/>
                  <a:pt x="4659560" y="223242"/>
                  <a:pt x="4662041" y="223242"/>
                </a:cubicBezTo>
                <a:close/>
                <a:moveTo>
                  <a:pt x="4719711" y="219521"/>
                </a:moveTo>
                <a:cubicBezTo>
                  <a:pt x="4720951" y="219521"/>
                  <a:pt x="4722812" y="220761"/>
                  <a:pt x="4725292" y="223242"/>
                </a:cubicBezTo>
                <a:lnTo>
                  <a:pt x="4717851" y="223242"/>
                </a:lnTo>
                <a:cubicBezTo>
                  <a:pt x="4717851" y="220761"/>
                  <a:pt x="4718471" y="219521"/>
                  <a:pt x="4719711" y="219521"/>
                </a:cubicBezTo>
                <a:close/>
                <a:moveTo>
                  <a:pt x="4481587" y="219521"/>
                </a:moveTo>
                <a:cubicBezTo>
                  <a:pt x="4482827" y="219521"/>
                  <a:pt x="4484687" y="220761"/>
                  <a:pt x="4487168" y="223242"/>
                </a:cubicBezTo>
                <a:lnTo>
                  <a:pt x="4479726" y="223242"/>
                </a:lnTo>
                <a:cubicBezTo>
                  <a:pt x="4479726" y="220761"/>
                  <a:pt x="4480346" y="219521"/>
                  <a:pt x="4481587" y="219521"/>
                </a:cubicBezTo>
                <a:close/>
                <a:moveTo>
                  <a:pt x="4807148" y="208359"/>
                </a:moveTo>
                <a:lnTo>
                  <a:pt x="4814589" y="215801"/>
                </a:lnTo>
                <a:cubicBezTo>
                  <a:pt x="4814589" y="220762"/>
                  <a:pt x="4814589" y="223242"/>
                  <a:pt x="4814589" y="223242"/>
                </a:cubicBezTo>
                <a:cubicBezTo>
                  <a:pt x="4814589" y="223242"/>
                  <a:pt x="4812109" y="223242"/>
                  <a:pt x="4807148" y="223242"/>
                </a:cubicBezTo>
                <a:cubicBezTo>
                  <a:pt x="4797226" y="223242"/>
                  <a:pt x="4797226" y="218281"/>
                  <a:pt x="4807148" y="208359"/>
                </a:cubicBezTo>
                <a:close/>
                <a:moveTo>
                  <a:pt x="4487168" y="208359"/>
                </a:moveTo>
                <a:lnTo>
                  <a:pt x="4494609" y="208359"/>
                </a:lnTo>
                <a:cubicBezTo>
                  <a:pt x="4494609" y="213320"/>
                  <a:pt x="4493369" y="217041"/>
                  <a:pt x="4490888" y="219521"/>
                </a:cubicBezTo>
                <a:cubicBezTo>
                  <a:pt x="4488408" y="222001"/>
                  <a:pt x="4487168" y="220762"/>
                  <a:pt x="4487168" y="215801"/>
                </a:cubicBezTo>
                <a:cubicBezTo>
                  <a:pt x="4487168" y="210839"/>
                  <a:pt x="4487168" y="208359"/>
                  <a:pt x="4487168" y="208359"/>
                </a:cubicBezTo>
                <a:close/>
                <a:moveTo>
                  <a:pt x="4777382" y="200918"/>
                </a:moveTo>
                <a:cubicBezTo>
                  <a:pt x="4777382" y="200918"/>
                  <a:pt x="4778623" y="200918"/>
                  <a:pt x="4781103" y="200918"/>
                </a:cubicBezTo>
                <a:cubicBezTo>
                  <a:pt x="4783583" y="200918"/>
                  <a:pt x="4787304" y="200918"/>
                  <a:pt x="4792265" y="200918"/>
                </a:cubicBezTo>
                <a:lnTo>
                  <a:pt x="4784824" y="208359"/>
                </a:lnTo>
                <a:cubicBezTo>
                  <a:pt x="4779863" y="208359"/>
                  <a:pt x="4777382" y="205879"/>
                  <a:pt x="4777382" y="200918"/>
                </a:cubicBezTo>
                <a:close/>
                <a:moveTo>
                  <a:pt x="4755058" y="200918"/>
                </a:moveTo>
                <a:lnTo>
                  <a:pt x="4762499" y="200918"/>
                </a:lnTo>
                <a:cubicBezTo>
                  <a:pt x="4772421" y="205879"/>
                  <a:pt x="4777382" y="210839"/>
                  <a:pt x="4777382" y="215801"/>
                </a:cubicBezTo>
                <a:cubicBezTo>
                  <a:pt x="4772421" y="220762"/>
                  <a:pt x="4771181" y="223242"/>
                  <a:pt x="4773661" y="223242"/>
                </a:cubicBezTo>
                <a:cubicBezTo>
                  <a:pt x="4776142" y="223242"/>
                  <a:pt x="4777382" y="225722"/>
                  <a:pt x="4777382" y="230683"/>
                </a:cubicBezTo>
                <a:lnTo>
                  <a:pt x="4769941" y="230683"/>
                </a:lnTo>
                <a:cubicBezTo>
                  <a:pt x="4764980" y="235645"/>
                  <a:pt x="4760019" y="235645"/>
                  <a:pt x="4755058" y="230683"/>
                </a:cubicBezTo>
                <a:cubicBezTo>
                  <a:pt x="4750097" y="225722"/>
                  <a:pt x="4747616" y="225722"/>
                  <a:pt x="4747616" y="230683"/>
                </a:cubicBezTo>
                <a:lnTo>
                  <a:pt x="4740175" y="238125"/>
                </a:lnTo>
                <a:cubicBezTo>
                  <a:pt x="4735214" y="233163"/>
                  <a:pt x="4735214" y="228203"/>
                  <a:pt x="4740175" y="223242"/>
                </a:cubicBezTo>
                <a:lnTo>
                  <a:pt x="4732734" y="223242"/>
                </a:lnTo>
                <a:lnTo>
                  <a:pt x="4725292" y="223242"/>
                </a:lnTo>
                <a:lnTo>
                  <a:pt x="4725292" y="215801"/>
                </a:lnTo>
                <a:lnTo>
                  <a:pt x="4732734" y="208359"/>
                </a:lnTo>
                <a:cubicBezTo>
                  <a:pt x="4732734" y="213320"/>
                  <a:pt x="4737695" y="213320"/>
                  <a:pt x="4747616" y="208359"/>
                </a:cubicBezTo>
                <a:close/>
                <a:moveTo>
                  <a:pt x="4799706" y="193476"/>
                </a:moveTo>
                <a:cubicBezTo>
                  <a:pt x="4804668" y="193476"/>
                  <a:pt x="4805907" y="194717"/>
                  <a:pt x="4803427" y="197197"/>
                </a:cubicBezTo>
                <a:cubicBezTo>
                  <a:pt x="4800947" y="199677"/>
                  <a:pt x="4799706" y="200918"/>
                  <a:pt x="4799706" y="200918"/>
                </a:cubicBezTo>
                <a:cubicBezTo>
                  <a:pt x="4799706" y="200918"/>
                  <a:pt x="4799706" y="198438"/>
                  <a:pt x="4799706" y="193476"/>
                </a:cubicBezTo>
                <a:close/>
                <a:moveTo>
                  <a:pt x="4762499" y="193476"/>
                </a:moveTo>
                <a:cubicBezTo>
                  <a:pt x="4767461" y="193476"/>
                  <a:pt x="4769941" y="193476"/>
                  <a:pt x="4769941" y="193476"/>
                </a:cubicBezTo>
                <a:cubicBezTo>
                  <a:pt x="4769941" y="198438"/>
                  <a:pt x="4768701" y="200918"/>
                  <a:pt x="4766220" y="200918"/>
                </a:cubicBezTo>
                <a:cubicBezTo>
                  <a:pt x="4763740" y="200918"/>
                  <a:pt x="4762499" y="200918"/>
                  <a:pt x="4762499" y="200918"/>
                </a:cubicBezTo>
                <a:cubicBezTo>
                  <a:pt x="4762499" y="200918"/>
                  <a:pt x="4762499" y="198438"/>
                  <a:pt x="4762499" y="193476"/>
                </a:cubicBezTo>
                <a:close/>
                <a:moveTo>
                  <a:pt x="4100214" y="193476"/>
                </a:moveTo>
                <a:lnTo>
                  <a:pt x="4107656" y="193476"/>
                </a:lnTo>
                <a:lnTo>
                  <a:pt x="4085332" y="208359"/>
                </a:lnTo>
                <a:cubicBezTo>
                  <a:pt x="4085332" y="203398"/>
                  <a:pt x="4090293" y="198438"/>
                  <a:pt x="4100214" y="193476"/>
                </a:cubicBezTo>
                <a:close/>
                <a:moveTo>
                  <a:pt x="4070449" y="186035"/>
                </a:moveTo>
                <a:cubicBezTo>
                  <a:pt x="4075410" y="186035"/>
                  <a:pt x="4077890" y="186035"/>
                  <a:pt x="4077890" y="186035"/>
                </a:cubicBezTo>
                <a:lnTo>
                  <a:pt x="4070449" y="193476"/>
                </a:lnTo>
                <a:cubicBezTo>
                  <a:pt x="4065488" y="193476"/>
                  <a:pt x="4063007" y="192236"/>
                  <a:pt x="4063007" y="189756"/>
                </a:cubicBezTo>
                <a:cubicBezTo>
                  <a:pt x="4063007" y="187276"/>
                  <a:pt x="4065488" y="186035"/>
                  <a:pt x="4070449" y="186035"/>
                </a:cubicBezTo>
                <a:close/>
                <a:moveTo>
                  <a:pt x="4569023" y="178594"/>
                </a:moveTo>
                <a:cubicBezTo>
                  <a:pt x="4573984" y="178594"/>
                  <a:pt x="4576464" y="181074"/>
                  <a:pt x="4576464" y="186035"/>
                </a:cubicBezTo>
                <a:lnTo>
                  <a:pt x="4569023" y="193476"/>
                </a:lnTo>
                <a:close/>
                <a:moveTo>
                  <a:pt x="4137421" y="178594"/>
                </a:moveTo>
                <a:lnTo>
                  <a:pt x="4137421" y="186035"/>
                </a:lnTo>
                <a:cubicBezTo>
                  <a:pt x="4137421" y="186035"/>
                  <a:pt x="4134941" y="186035"/>
                  <a:pt x="4129980" y="186035"/>
                </a:cubicBezTo>
                <a:close/>
                <a:moveTo>
                  <a:pt x="4516933" y="171152"/>
                </a:moveTo>
                <a:lnTo>
                  <a:pt x="4524375" y="178594"/>
                </a:lnTo>
                <a:cubicBezTo>
                  <a:pt x="4524375" y="183555"/>
                  <a:pt x="4524375" y="186035"/>
                  <a:pt x="4524375" y="186035"/>
                </a:cubicBezTo>
                <a:lnTo>
                  <a:pt x="4531816" y="200918"/>
                </a:lnTo>
                <a:lnTo>
                  <a:pt x="4524375" y="200918"/>
                </a:lnTo>
                <a:cubicBezTo>
                  <a:pt x="4519414" y="195956"/>
                  <a:pt x="4514453" y="193476"/>
                  <a:pt x="4509492" y="193476"/>
                </a:cubicBezTo>
                <a:cubicBezTo>
                  <a:pt x="4514453" y="188515"/>
                  <a:pt x="4514453" y="186035"/>
                  <a:pt x="4509492" y="186035"/>
                </a:cubicBezTo>
                <a:close/>
                <a:moveTo>
                  <a:pt x="4100214" y="171152"/>
                </a:moveTo>
                <a:cubicBezTo>
                  <a:pt x="4105175" y="171152"/>
                  <a:pt x="4107656" y="171152"/>
                  <a:pt x="4107656" y="171152"/>
                </a:cubicBezTo>
                <a:lnTo>
                  <a:pt x="4100214" y="178594"/>
                </a:lnTo>
                <a:close/>
                <a:moveTo>
                  <a:pt x="4063007" y="171152"/>
                </a:moveTo>
                <a:cubicBezTo>
                  <a:pt x="4063007" y="171152"/>
                  <a:pt x="4065488" y="171152"/>
                  <a:pt x="4070449" y="171152"/>
                </a:cubicBezTo>
                <a:cubicBezTo>
                  <a:pt x="4075410" y="171152"/>
                  <a:pt x="4077890" y="173632"/>
                  <a:pt x="4077890" y="178594"/>
                </a:cubicBezTo>
                <a:lnTo>
                  <a:pt x="4063007" y="178594"/>
                </a:lnTo>
                <a:cubicBezTo>
                  <a:pt x="4063007" y="173632"/>
                  <a:pt x="4063007" y="171152"/>
                  <a:pt x="4063007" y="171152"/>
                </a:cubicBezTo>
                <a:close/>
                <a:moveTo>
                  <a:pt x="3988593" y="171152"/>
                </a:moveTo>
                <a:cubicBezTo>
                  <a:pt x="3993554" y="171152"/>
                  <a:pt x="3996035" y="171152"/>
                  <a:pt x="3996035" y="171152"/>
                </a:cubicBezTo>
                <a:lnTo>
                  <a:pt x="3996035" y="178594"/>
                </a:lnTo>
                <a:cubicBezTo>
                  <a:pt x="3991074" y="178594"/>
                  <a:pt x="3988593" y="176113"/>
                  <a:pt x="3988593" y="171152"/>
                </a:cubicBezTo>
                <a:close/>
                <a:moveTo>
                  <a:pt x="4120678" y="167431"/>
                </a:moveTo>
                <a:cubicBezTo>
                  <a:pt x="4121919" y="167431"/>
                  <a:pt x="4122539" y="168671"/>
                  <a:pt x="4122539" y="171152"/>
                </a:cubicBezTo>
                <a:lnTo>
                  <a:pt x="4115097" y="171152"/>
                </a:lnTo>
                <a:cubicBezTo>
                  <a:pt x="4117578" y="168671"/>
                  <a:pt x="4119438" y="167431"/>
                  <a:pt x="4120678" y="167431"/>
                </a:cubicBezTo>
                <a:close/>
                <a:moveTo>
                  <a:pt x="3806279" y="163711"/>
                </a:moveTo>
                <a:cubicBezTo>
                  <a:pt x="3808759" y="163711"/>
                  <a:pt x="3812480" y="163711"/>
                  <a:pt x="3817441" y="163711"/>
                </a:cubicBezTo>
                <a:cubicBezTo>
                  <a:pt x="3817441" y="168672"/>
                  <a:pt x="3817441" y="171152"/>
                  <a:pt x="3817441" y="171152"/>
                </a:cubicBezTo>
                <a:lnTo>
                  <a:pt x="3802558" y="171152"/>
                </a:lnTo>
                <a:cubicBezTo>
                  <a:pt x="3802558" y="166191"/>
                  <a:pt x="3803798" y="163711"/>
                  <a:pt x="3806279" y="163711"/>
                </a:cubicBezTo>
                <a:close/>
                <a:moveTo>
                  <a:pt x="3891855" y="156269"/>
                </a:moveTo>
                <a:cubicBezTo>
                  <a:pt x="3891855" y="156269"/>
                  <a:pt x="3894335" y="157510"/>
                  <a:pt x="3899296" y="159990"/>
                </a:cubicBezTo>
                <a:cubicBezTo>
                  <a:pt x="3904257" y="162470"/>
                  <a:pt x="3906738" y="163711"/>
                  <a:pt x="3906738" y="163711"/>
                </a:cubicBezTo>
                <a:cubicBezTo>
                  <a:pt x="3906738" y="163711"/>
                  <a:pt x="3904257" y="163711"/>
                  <a:pt x="3899296" y="163711"/>
                </a:cubicBezTo>
                <a:cubicBezTo>
                  <a:pt x="3894335" y="163711"/>
                  <a:pt x="3891855" y="161231"/>
                  <a:pt x="3891855" y="156269"/>
                </a:cubicBezTo>
                <a:close/>
                <a:moveTo>
                  <a:pt x="4098354" y="151618"/>
                </a:moveTo>
                <a:cubicBezTo>
                  <a:pt x="4099594" y="152239"/>
                  <a:pt x="4100214" y="153789"/>
                  <a:pt x="4100214" y="156269"/>
                </a:cubicBezTo>
                <a:cubicBezTo>
                  <a:pt x="4100214" y="161231"/>
                  <a:pt x="4100214" y="163711"/>
                  <a:pt x="4100214" y="163711"/>
                </a:cubicBezTo>
                <a:cubicBezTo>
                  <a:pt x="4100214" y="163711"/>
                  <a:pt x="4097734" y="162470"/>
                  <a:pt x="4092773" y="159990"/>
                </a:cubicBezTo>
                <a:cubicBezTo>
                  <a:pt x="4087812" y="157510"/>
                  <a:pt x="4087812" y="155029"/>
                  <a:pt x="4092773" y="152549"/>
                </a:cubicBezTo>
                <a:cubicBezTo>
                  <a:pt x="4095253" y="151309"/>
                  <a:pt x="4097114" y="150999"/>
                  <a:pt x="4098354" y="151618"/>
                </a:cubicBezTo>
                <a:close/>
                <a:moveTo>
                  <a:pt x="4732734" y="148828"/>
                </a:moveTo>
                <a:cubicBezTo>
                  <a:pt x="4732734" y="148828"/>
                  <a:pt x="4735214" y="148828"/>
                  <a:pt x="4740175" y="148828"/>
                </a:cubicBezTo>
                <a:lnTo>
                  <a:pt x="4725292" y="156269"/>
                </a:lnTo>
                <a:cubicBezTo>
                  <a:pt x="4725292" y="151308"/>
                  <a:pt x="4727773" y="148828"/>
                  <a:pt x="4732734" y="148828"/>
                </a:cubicBezTo>
                <a:close/>
                <a:moveTo>
                  <a:pt x="3820696" y="146502"/>
                </a:moveTo>
                <a:cubicBezTo>
                  <a:pt x="3823487" y="145572"/>
                  <a:pt x="3824882" y="148828"/>
                  <a:pt x="3824882" y="156269"/>
                </a:cubicBezTo>
                <a:cubicBezTo>
                  <a:pt x="3824882" y="161231"/>
                  <a:pt x="3823642" y="163711"/>
                  <a:pt x="3821162" y="163711"/>
                </a:cubicBezTo>
                <a:cubicBezTo>
                  <a:pt x="3818681" y="163711"/>
                  <a:pt x="3816201" y="162470"/>
                  <a:pt x="3813720" y="159990"/>
                </a:cubicBezTo>
                <a:cubicBezTo>
                  <a:pt x="3811240" y="157510"/>
                  <a:pt x="3812480" y="153789"/>
                  <a:pt x="3817441" y="148828"/>
                </a:cubicBezTo>
                <a:cubicBezTo>
                  <a:pt x="3818681" y="147588"/>
                  <a:pt x="3819766" y="146812"/>
                  <a:pt x="3820696" y="146502"/>
                </a:cubicBezTo>
                <a:close/>
                <a:moveTo>
                  <a:pt x="4107656" y="141386"/>
                </a:moveTo>
                <a:cubicBezTo>
                  <a:pt x="4112617" y="141386"/>
                  <a:pt x="4115097" y="142627"/>
                  <a:pt x="4115097" y="145107"/>
                </a:cubicBezTo>
                <a:cubicBezTo>
                  <a:pt x="4115097" y="147587"/>
                  <a:pt x="4117578" y="148828"/>
                  <a:pt x="4122539" y="148828"/>
                </a:cubicBezTo>
                <a:cubicBezTo>
                  <a:pt x="4122539" y="153789"/>
                  <a:pt x="4121298" y="156269"/>
                  <a:pt x="4118818" y="156269"/>
                </a:cubicBezTo>
                <a:cubicBezTo>
                  <a:pt x="4116338" y="156269"/>
                  <a:pt x="4113857" y="155029"/>
                  <a:pt x="4111377" y="152549"/>
                </a:cubicBezTo>
                <a:cubicBezTo>
                  <a:pt x="4108896" y="150069"/>
                  <a:pt x="4107656" y="148828"/>
                  <a:pt x="4107656" y="148828"/>
                </a:cubicBezTo>
                <a:cubicBezTo>
                  <a:pt x="4107656" y="148828"/>
                  <a:pt x="4107656" y="146348"/>
                  <a:pt x="4107656" y="141386"/>
                </a:cubicBezTo>
                <a:close/>
                <a:moveTo>
                  <a:pt x="4126259" y="133945"/>
                </a:moveTo>
                <a:cubicBezTo>
                  <a:pt x="4128740" y="133945"/>
                  <a:pt x="4129980" y="135186"/>
                  <a:pt x="4129980" y="137666"/>
                </a:cubicBezTo>
                <a:cubicBezTo>
                  <a:pt x="4129980" y="140146"/>
                  <a:pt x="4127500" y="141386"/>
                  <a:pt x="4122539" y="141386"/>
                </a:cubicBezTo>
                <a:cubicBezTo>
                  <a:pt x="4122539" y="136425"/>
                  <a:pt x="4123779" y="133945"/>
                  <a:pt x="4126259" y="133945"/>
                </a:cubicBezTo>
                <a:close/>
                <a:moveTo>
                  <a:pt x="4089052" y="133945"/>
                </a:moveTo>
                <a:cubicBezTo>
                  <a:pt x="4091533" y="133945"/>
                  <a:pt x="4092773" y="136425"/>
                  <a:pt x="4092773" y="141386"/>
                </a:cubicBezTo>
                <a:cubicBezTo>
                  <a:pt x="4092773" y="141386"/>
                  <a:pt x="4091533" y="140146"/>
                  <a:pt x="4089052" y="137666"/>
                </a:cubicBezTo>
                <a:cubicBezTo>
                  <a:pt x="4086572" y="135186"/>
                  <a:pt x="4086572" y="133945"/>
                  <a:pt x="4089052" y="133945"/>
                </a:cubicBezTo>
                <a:close/>
                <a:moveTo>
                  <a:pt x="4740175" y="126504"/>
                </a:moveTo>
                <a:lnTo>
                  <a:pt x="4747616" y="133945"/>
                </a:lnTo>
                <a:cubicBezTo>
                  <a:pt x="4747616" y="143867"/>
                  <a:pt x="4746376" y="148828"/>
                  <a:pt x="4743896" y="148828"/>
                </a:cubicBezTo>
                <a:cubicBezTo>
                  <a:pt x="4741416" y="148828"/>
                  <a:pt x="4740175" y="147587"/>
                  <a:pt x="4740175" y="145107"/>
                </a:cubicBezTo>
                <a:cubicBezTo>
                  <a:pt x="4740175" y="142627"/>
                  <a:pt x="4740175" y="138906"/>
                  <a:pt x="4740175" y="133945"/>
                </a:cubicBezTo>
                <a:cubicBezTo>
                  <a:pt x="4740175" y="128984"/>
                  <a:pt x="4740175" y="126504"/>
                  <a:pt x="4740175" y="126504"/>
                </a:cubicBezTo>
                <a:close/>
                <a:moveTo>
                  <a:pt x="3895576" y="119062"/>
                </a:moveTo>
                <a:cubicBezTo>
                  <a:pt x="3898056" y="119062"/>
                  <a:pt x="3901777" y="121542"/>
                  <a:pt x="3906738" y="126504"/>
                </a:cubicBezTo>
                <a:lnTo>
                  <a:pt x="3899296" y="133945"/>
                </a:lnTo>
                <a:cubicBezTo>
                  <a:pt x="3894335" y="133945"/>
                  <a:pt x="3891855" y="131465"/>
                  <a:pt x="3891855" y="126504"/>
                </a:cubicBezTo>
                <a:cubicBezTo>
                  <a:pt x="3891855" y="121542"/>
                  <a:pt x="3893095" y="119062"/>
                  <a:pt x="3895576" y="119062"/>
                </a:cubicBezTo>
                <a:close/>
                <a:moveTo>
                  <a:pt x="3850927" y="111621"/>
                </a:moveTo>
                <a:cubicBezTo>
                  <a:pt x="3853408" y="111621"/>
                  <a:pt x="3854648" y="114101"/>
                  <a:pt x="3854648" y="119062"/>
                </a:cubicBezTo>
                <a:lnTo>
                  <a:pt x="3854648" y="126504"/>
                </a:lnTo>
                <a:lnTo>
                  <a:pt x="3862089" y="141386"/>
                </a:lnTo>
                <a:lnTo>
                  <a:pt x="3847206" y="141386"/>
                </a:lnTo>
                <a:cubicBezTo>
                  <a:pt x="3842245" y="136425"/>
                  <a:pt x="3839765" y="136425"/>
                  <a:pt x="3839765" y="141386"/>
                </a:cubicBezTo>
                <a:lnTo>
                  <a:pt x="3839765" y="133945"/>
                </a:lnTo>
                <a:cubicBezTo>
                  <a:pt x="3839765" y="128984"/>
                  <a:pt x="3839765" y="126504"/>
                  <a:pt x="3839765" y="126504"/>
                </a:cubicBezTo>
                <a:lnTo>
                  <a:pt x="3839765" y="119062"/>
                </a:lnTo>
                <a:cubicBezTo>
                  <a:pt x="3844726" y="114101"/>
                  <a:pt x="3848447" y="111621"/>
                  <a:pt x="3850927" y="111621"/>
                </a:cubicBezTo>
                <a:close/>
                <a:moveTo>
                  <a:pt x="5037831" y="89297"/>
                </a:moveTo>
                <a:lnTo>
                  <a:pt x="5045273" y="104179"/>
                </a:lnTo>
                <a:cubicBezTo>
                  <a:pt x="5045273" y="109141"/>
                  <a:pt x="5044032" y="111621"/>
                  <a:pt x="5041552" y="111621"/>
                </a:cubicBezTo>
                <a:cubicBezTo>
                  <a:pt x="5039072" y="111621"/>
                  <a:pt x="5037831" y="110380"/>
                  <a:pt x="5037831" y="107900"/>
                </a:cubicBezTo>
                <a:cubicBezTo>
                  <a:pt x="5037831" y="105420"/>
                  <a:pt x="5037831" y="104179"/>
                  <a:pt x="5037831" y="104179"/>
                </a:cubicBezTo>
                <a:cubicBezTo>
                  <a:pt x="5037831" y="99218"/>
                  <a:pt x="5037831" y="96738"/>
                  <a:pt x="5037831" y="96738"/>
                </a:cubicBezTo>
                <a:cubicBezTo>
                  <a:pt x="5037831" y="96738"/>
                  <a:pt x="5037831" y="94258"/>
                  <a:pt x="5037831" y="89297"/>
                </a:cubicBezTo>
                <a:close/>
                <a:moveTo>
                  <a:pt x="4792265" y="81855"/>
                </a:moveTo>
                <a:lnTo>
                  <a:pt x="4799706" y="81855"/>
                </a:lnTo>
                <a:lnTo>
                  <a:pt x="4784824" y="89297"/>
                </a:lnTo>
                <a:cubicBezTo>
                  <a:pt x="4784824" y="84335"/>
                  <a:pt x="4787304" y="81855"/>
                  <a:pt x="4792265" y="81855"/>
                </a:cubicBezTo>
                <a:close/>
                <a:moveTo>
                  <a:pt x="4807148" y="59531"/>
                </a:moveTo>
                <a:lnTo>
                  <a:pt x="4807148" y="66972"/>
                </a:lnTo>
                <a:cubicBezTo>
                  <a:pt x="4812109" y="76894"/>
                  <a:pt x="4813349" y="81855"/>
                  <a:pt x="4810868" y="81855"/>
                </a:cubicBezTo>
                <a:cubicBezTo>
                  <a:pt x="4808388" y="81855"/>
                  <a:pt x="4807148" y="80615"/>
                  <a:pt x="4807148" y="78135"/>
                </a:cubicBezTo>
                <a:cubicBezTo>
                  <a:pt x="4807148" y="75654"/>
                  <a:pt x="4805907" y="71934"/>
                  <a:pt x="4803427" y="66972"/>
                </a:cubicBezTo>
                <a:cubicBezTo>
                  <a:pt x="4800947" y="62011"/>
                  <a:pt x="4802186" y="59531"/>
                  <a:pt x="4807148" y="59531"/>
                </a:cubicBezTo>
                <a:close/>
                <a:moveTo>
                  <a:pt x="4122539" y="22324"/>
                </a:moveTo>
                <a:lnTo>
                  <a:pt x="4129980" y="29765"/>
                </a:lnTo>
                <a:lnTo>
                  <a:pt x="4115097" y="29765"/>
                </a:lnTo>
                <a:cubicBezTo>
                  <a:pt x="4120058" y="24804"/>
                  <a:pt x="4122539" y="22324"/>
                  <a:pt x="4122539" y="22324"/>
                </a:cubicBezTo>
                <a:close/>
                <a:moveTo>
                  <a:pt x="4129980" y="0"/>
                </a:moveTo>
                <a:lnTo>
                  <a:pt x="4137421" y="14883"/>
                </a:lnTo>
                <a:cubicBezTo>
                  <a:pt x="4137421" y="19844"/>
                  <a:pt x="4136181" y="22324"/>
                  <a:pt x="4133701" y="22324"/>
                </a:cubicBezTo>
                <a:cubicBezTo>
                  <a:pt x="4131220" y="22324"/>
                  <a:pt x="4129980" y="21083"/>
                  <a:pt x="4129980" y="18603"/>
                </a:cubicBezTo>
                <a:cubicBezTo>
                  <a:pt x="4129980" y="16123"/>
                  <a:pt x="4129980" y="12403"/>
                  <a:pt x="4129980" y="7441"/>
                </a:cubicBezTo>
                <a:cubicBezTo>
                  <a:pt x="4129980" y="2480"/>
                  <a:pt x="4129980" y="0"/>
                  <a:pt x="4129980"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519" name="Google Shape;519;p166"/>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0" name="Google Shape;520;p166"/>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21" name="Google Shape;521;p166"/>
          <p:cNvSpPr txBox="1">
            <a:spLocks noGrp="1"/>
          </p:cNvSpPr>
          <p:nvPr>
            <p:ph type="title"/>
          </p:nvPr>
        </p:nvSpPr>
        <p:spPr>
          <a:xfrm>
            <a:off x="7837261" y="5225143"/>
            <a:ext cx="9340673" cy="1611222"/>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522" name="Google Shape;522;p166"/>
          <p:cNvCxnSpPr/>
          <p:nvPr/>
        </p:nvCxnSpPr>
        <p:spPr>
          <a:xfrm>
            <a:off x="8648246" y="6843414"/>
            <a:ext cx="2482850" cy="0"/>
          </a:xfrm>
          <a:prstGeom prst="straightConnector1">
            <a:avLst/>
          </a:prstGeom>
          <a:noFill/>
          <a:ln w="12700" cap="flat" cmpd="sng">
            <a:solidFill>
              <a:schemeClr val="dk2"/>
            </a:solidFill>
            <a:prstDash val="solid"/>
            <a:miter lim="800000"/>
            <a:headEnd type="none" w="sm" len="sm"/>
            <a:tailEnd type="none" w="sm" len="sm"/>
          </a:ln>
        </p:spPr>
      </p:cxnSp>
      <p:sp>
        <p:nvSpPr>
          <p:cNvPr id="523" name="Google Shape;523;p166"/>
          <p:cNvSpPr txBox="1">
            <a:spLocks noGrp="1"/>
          </p:cNvSpPr>
          <p:nvPr>
            <p:ph type="body" idx="1"/>
          </p:nvPr>
        </p:nvSpPr>
        <p:spPr>
          <a:xfrm>
            <a:off x="8559346" y="7047027"/>
            <a:ext cx="8618588" cy="2137915"/>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24" name="Google Shape;524;p166"/>
          <p:cNvSpPr>
            <a:spLocks noGrp="1"/>
          </p:cNvSpPr>
          <p:nvPr>
            <p:ph type="pic" idx="2"/>
          </p:nvPr>
        </p:nvSpPr>
        <p:spPr>
          <a:xfrm>
            <a:off x="1453962" y="1074808"/>
            <a:ext cx="7670800" cy="7211797"/>
          </a:xfrm>
          <a:prstGeom prst="rect">
            <a:avLst/>
          </a:prstGeom>
          <a:solidFill>
            <a:srgbClr val="A4B2B9"/>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24"/>
                                        </p:tgtEl>
                                        <p:attrNameLst>
                                          <p:attrName>style.visibility</p:attrName>
                                        </p:attrNameLst>
                                      </p:cBhvr>
                                      <p:to>
                                        <p:strVal val="visible"/>
                                      </p:to>
                                    </p:set>
                                    <p:animEffect transition="in" filter="fade">
                                      <p:cBhvr>
                                        <p:cTn id="7" dur="500"/>
                                        <p:tgtEl>
                                          <p:spTgt spid="524"/>
                                        </p:tgtEl>
                                      </p:cBhvr>
                                    </p:animEffect>
                                  </p:childTnLst>
                                </p:cTn>
                              </p:par>
                              <p:par>
                                <p:cTn id="8" presetID="10" presetClass="entr" presetSubtype="0" fill="hold" nodeType="withEffect">
                                  <p:stCondLst>
                                    <p:cond delay="200"/>
                                  </p:stCondLst>
                                  <p:childTnLst>
                                    <p:set>
                                      <p:cBhvr>
                                        <p:cTn id="9" dur="1" fill="hold">
                                          <p:stCondLst>
                                            <p:cond delay="0"/>
                                          </p:stCondLst>
                                        </p:cTn>
                                        <p:tgtEl>
                                          <p:spTgt spid="518"/>
                                        </p:tgtEl>
                                        <p:attrNameLst>
                                          <p:attrName>style.visibility</p:attrName>
                                        </p:attrNameLst>
                                      </p:cBhvr>
                                      <p:to>
                                        <p:strVal val="visible"/>
                                      </p:to>
                                    </p:set>
                                    <p:animEffect transition="in" filter="fade">
                                      <p:cBhvr>
                                        <p:cTn id="10" dur="500"/>
                                        <p:tgtEl>
                                          <p:spTgt spid="518"/>
                                        </p:tgtEl>
                                      </p:cBhvr>
                                    </p:animEffect>
                                  </p:childTnLst>
                                </p:cTn>
                              </p:par>
                            </p:childTnLst>
                          </p:cTn>
                        </p:par>
                        <p:par>
                          <p:cTn id="11" fill="hold">
                            <p:stCondLst>
                              <p:cond delay="500"/>
                            </p:stCondLst>
                            <p:childTnLst>
                              <p:par>
                                <p:cTn id="12" presetID="2" presetClass="entr" presetSubtype="2" fill="hold" nodeType="afterEffect">
                                  <p:stCondLst>
                                    <p:cond delay="250"/>
                                  </p:stCondLst>
                                  <p:childTnLst>
                                    <p:set>
                                      <p:cBhvr>
                                        <p:cTn id="13" dur="1" fill="hold">
                                          <p:stCondLst>
                                            <p:cond delay="0"/>
                                          </p:stCondLst>
                                        </p:cTn>
                                        <p:tgtEl>
                                          <p:spTgt spid="521"/>
                                        </p:tgtEl>
                                        <p:attrNameLst>
                                          <p:attrName>style.visibility</p:attrName>
                                        </p:attrNameLst>
                                      </p:cBhvr>
                                      <p:to>
                                        <p:strVal val="visible"/>
                                      </p:to>
                                    </p:set>
                                    <p:anim calcmode="lin" valueType="num">
                                      <p:cBhvr additive="base">
                                        <p:cTn id="14" dur="750"/>
                                        <p:tgtEl>
                                          <p:spTgt spid="521"/>
                                        </p:tgtEl>
                                        <p:attrNameLst>
                                          <p:attrName>ppt_x</p:attrName>
                                        </p:attrNameLst>
                                      </p:cBhvr>
                                      <p:tavLst>
                                        <p:tav tm="0">
                                          <p:val>
                                            <p:strVal val="#ppt_x+1"/>
                                          </p:val>
                                        </p:tav>
                                        <p:tav tm="100000">
                                          <p:val>
                                            <p:strVal val="#ppt_x"/>
                                          </p:val>
                                        </p:tav>
                                      </p:tavLst>
                                    </p:anim>
                                  </p:childTnLst>
                                </p:cTn>
                              </p:par>
                            </p:childTnLst>
                          </p:cTn>
                        </p:par>
                        <p:par>
                          <p:cTn id="15" fill="hold">
                            <p:stCondLst>
                              <p:cond delay="1250"/>
                            </p:stCondLst>
                            <p:childTnLst>
                              <p:par>
                                <p:cTn id="16" presetID="2" presetClass="entr" presetSubtype="4" fill="hold" nodeType="afterEffect">
                                  <p:stCondLst>
                                    <p:cond delay="0"/>
                                  </p:stCondLst>
                                  <p:childTnLst>
                                    <p:set>
                                      <p:cBhvr>
                                        <p:cTn id="17" dur="1" fill="hold">
                                          <p:stCondLst>
                                            <p:cond delay="0"/>
                                          </p:stCondLst>
                                        </p:cTn>
                                        <p:tgtEl>
                                          <p:spTgt spid="522"/>
                                        </p:tgtEl>
                                        <p:attrNameLst>
                                          <p:attrName>style.visibility</p:attrName>
                                        </p:attrNameLst>
                                      </p:cBhvr>
                                      <p:to>
                                        <p:strVal val="visible"/>
                                      </p:to>
                                    </p:set>
                                    <p:anim calcmode="lin" valueType="num">
                                      <p:cBhvr additive="base">
                                        <p:cTn id="18" dur="750"/>
                                        <p:tgtEl>
                                          <p:spTgt spid="52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523">
                                            <p:txEl>
                                              <p:pRg st="0" end="0"/>
                                            </p:txEl>
                                          </p:spTgt>
                                        </p:tgtEl>
                                        <p:attrNameLst>
                                          <p:attrName>style.visibility</p:attrName>
                                        </p:attrNameLst>
                                      </p:cBhvr>
                                      <p:to>
                                        <p:strVal val="visible"/>
                                      </p:to>
                                    </p:set>
                                    <p:animEffect transition="in" filter="fade">
                                      <p:cBhvr>
                                        <p:cTn id="22" dur="500"/>
                                        <p:tgtEl>
                                          <p:spTgt spid="523">
                                            <p:txEl>
                                              <p:pRg st="0" end="0"/>
                                            </p:txEl>
                                          </p:spTgt>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523">
                                            <p:txEl>
                                              <p:pRg st="1" end="1"/>
                                            </p:txEl>
                                          </p:spTgt>
                                        </p:tgtEl>
                                        <p:attrNameLst>
                                          <p:attrName>style.visibility</p:attrName>
                                        </p:attrNameLst>
                                      </p:cBhvr>
                                      <p:to>
                                        <p:strVal val="visible"/>
                                      </p:to>
                                    </p:set>
                                    <p:animEffect transition="in" filter="fade">
                                      <p:cBhvr>
                                        <p:cTn id="26" dur="500"/>
                                        <p:tgtEl>
                                          <p:spTgt spid="523">
                                            <p:txEl>
                                              <p:pRg st="1" end="1"/>
                                            </p:txEl>
                                          </p:spTgt>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523">
                                            <p:txEl>
                                              <p:pRg st="2" end="2"/>
                                            </p:txEl>
                                          </p:spTgt>
                                        </p:tgtEl>
                                        <p:attrNameLst>
                                          <p:attrName>style.visibility</p:attrName>
                                        </p:attrNameLst>
                                      </p:cBhvr>
                                      <p:to>
                                        <p:strVal val="visible"/>
                                      </p:to>
                                    </p:set>
                                    <p:animEffect transition="in" filter="fade">
                                      <p:cBhvr>
                                        <p:cTn id="30" dur="500"/>
                                        <p:tgtEl>
                                          <p:spTgt spid="523">
                                            <p:txEl>
                                              <p:pRg st="2" end="2"/>
                                            </p:txEl>
                                          </p:spTgt>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523">
                                            <p:txEl>
                                              <p:pRg st="3" end="3"/>
                                            </p:txEl>
                                          </p:spTgt>
                                        </p:tgtEl>
                                        <p:attrNameLst>
                                          <p:attrName>style.visibility</p:attrName>
                                        </p:attrNameLst>
                                      </p:cBhvr>
                                      <p:to>
                                        <p:strVal val="visible"/>
                                      </p:to>
                                    </p:set>
                                    <p:animEffect transition="in" filter="fade">
                                      <p:cBhvr>
                                        <p:cTn id="34" dur="500"/>
                                        <p:tgtEl>
                                          <p:spTgt spid="523">
                                            <p:txEl>
                                              <p:pRg st="3" end="3"/>
                                            </p:txEl>
                                          </p:spTgt>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523">
                                            <p:txEl>
                                              <p:pRg st="4" end="4"/>
                                            </p:txEl>
                                          </p:spTgt>
                                        </p:tgtEl>
                                        <p:attrNameLst>
                                          <p:attrName>style.visibility</p:attrName>
                                        </p:attrNameLst>
                                      </p:cBhvr>
                                      <p:to>
                                        <p:strVal val="visible"/>
                                      </p:to>
                                    </p:set>
                                    <p:animEffect transition="in" filter="fade">
                                      <p:cBhvr>
                                        <p:cTn id="38" dur="500"/>
                                        <p:tgtEl>
                                          <p:spTgt spid="523">
                                            <p:txEl>
                                              <p:pRg st="4" end="4"/>
                                            </p:txEl>
                                          </p:spTgt>
                                        </p:tgtEl>
                                      </p:cBhvr>
                                    </p:animEffect>
                                  </p:childTnLst>
                                </p:cTn>
                              </p:par>
                            </p:childTnLst>
                          </p:cTn>
                        </p:par>
                        <p:par>
                          <p:cTn id="39" fill="hold">
                            <p:stCondLst>
                              <p:cond delay="4500"/>
                            </p:stCondLst>
                            <p:childTnLst>
                              <p:par>
                                <p:cTn id="40" presetID="10" presetClass="entr" presetSubtype="0" fill="hold" nodeType="afterEffect">
                                  <p:stCondLst>
                                    <p:cond delay="0"/>
                                  </p:stCondLst>
                                  <p:childTnLst>
                                    <p:set>
                                      <p:cBhvr>
                                        <p:cTn id="41" dur="1" fill="hold">
                                          <p:stCondLst>
                                            <p:cond delay="0"/>
                                          </p:stCondLst>
                                        </p:cTn>
                                        <p:tgtEl>
                                          <p:spTgt spid="523">
                                            <p:txEl>
                                              <p:pRg st="5" end="5"/>
                                            </p:txEl>
                                          </p:spTgt>
                                        </p:tgtEl>
                                        <p:attrNameLst>
                                          <p:attrName>style.visibility</p:attrName>
                                        </p:attrNameLst>
                                      </p:cBhvr>
                                      <p:to>
                                        <p:strVal val="visible"/>
                                      </p:to>
                                    </p:set>
                                    <p:animEffect transition="in" filter="fade">
                                      <p:cBhvr>
                                        <p:cTn id="42" dur="500"/>
                                        <p:tgtEl>
                                          <p:spTgt spid="523">
                                            <p:txEl>
                                              <p:pRg st="5" end="5"/>
                                            </p:txEl>
                                          </p:spTgt>
                                        </p:tgtEl>
                                      </p:cBhvr>
                                    </p:animEffect>
                                  </p:childTnLst>
                                </p:cTn>
                              </p:par>
                            </p:childTnLst>
                          </p:cTn>
                        </p:par>
                        <p:par>
                          <p:cTn id="43" fill="hold">
                            <p:stCondLst>
                              <p:cond delay="5000"/>
                            </p:stCondLst>
                            <p:childTnLst>
                              <p:par>
                                <p:cTn id="44" presetID="10" presetClass="entr" presetSubtype="0" fill="hold" nodeType="afterEffect">
                                  <p:stCondLst>
                                    <p:cond delay="0"/>
                                  </p:stCondLst>
                                  <p:childTnLst>
                                    <p:set>
                                      <p:cBhvr>
                                        <p:cTn id="45" dur="1" fill="hold">
                                          <p:stCondLst>
                                            <p:cond delay="0"/>
                                          </p:stCondLst>
                                        </p:cTn>
                                        <p:tgtEl>
                                          <p:spTgt spid="523">
                                            <p:txEl>
                                              <p:pRg st="6" end="6"/>
                                            </p:txEl>
                                          </p:spTgt>
                                        </p:tgtEl>
                                        <p:attrNameLst>
                                          <p:attrName>style.visibility</p:attrName>
                                        </p:attrNameLst>
                                      </p:cBhvr>
                                      <p:to>
                                        <p:strVal val="visible"/>
                                      </p:to>
                                    </p:set>
                                    <p:animEffect transition="in" filter="fade">
                                      <p:cBhvr>
                                        <p:cTn id="46" dur="500"/>
                                        <p:tgtEl>
                                          <p:spTgt spid="523">
                                            <p:txEl>
                                              <p:pRg st="6" end="6"/>
                                            </p:txEl>
                                          </p:spTgt>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523">
                                            <p:txEl>
                                              <p:pRg st="7" end="7"/>
                                            </p:txEl>
                                          </p:spTgt>
                                        </p:tgtEl>
                                        <p:attrNameLst>
                                          <p:attrName>style.visibility</p:attrName>
                                        </p:attrNameLst>
                                      </p:cBhvr>
                                      <p:to>
                                        <p:strVal val="visible"/>
                                      </p:to>
                                    </p:set>
                                    <p:animEffect transition="in" filter="fade">
                                      <p:cBhvr>
                                        <p:cTn id="50" dur="500"/>
                                        <p:tgtEl>
                                          <p:spTgt spid="523">
                                            <p:txEl>
                                              <p:pRg st="7" end="7"/>
                                            </p:txEl>
                                          </p:spTgt>
                                        </p:tgtEl>
                                      </p:cBhvr>
                                    </p:animEffect>
                                  </p:childTnLst>
                                </p:cTn>
                              </p:par>
                            </p:childTnLst>
                          </p:cTn>
                        </p:par>
                        <p:par>
                          <p:cTn id="51" fill="hold">
                            <p:stCondLst>
                              <p:cond delay="6000"/>
                            </p:stCondLst>
                            <p:childTnLst>
                              <p:par>
                                <p:cTn id="52" presetID="10" presetClass="entr" presetSubtype="0" fill="hold" nodeType="afterEffect">
                                  <p:stCondLst>
                                    <p:cond delay="0"/>
                                  </p:stCondLst>
                                  <p:childTnLst>
                                    <p:set>
                                      <p:cBhvr>
                                        <p:cTn id="53" dur="1" fill="hold">
                                          <p:stCondLst>
                                            <p:cond delay="0"/>
                                          </p:stCondLst>
                                        </p:cTn>
                                        <p:tgtEl>
                                          <p:spTgt spid="523">
                                            <p:txEl>
                                              <p:pRg st="8" end="8"/>
                                            </p:txEl>
                                          </p:spTgt>
                                        </p:tgtEl>
                                        <p:attrNameLst>
                                          <p:attrName>style.visibility</p:attrName>
                                        </p:attrNameLst>
                                      </p:cBhvr>
                                      <p:to>
                                        <p:strVal val="visible"/>
                                      </p:to>
                                    </p:set>
                                    <p:animEffect transition="in" filter="fade">
                                      <p:cBhvr>
                                        <p:cTn id="54" dur="500"/>
                                        <p:tgtEl>
                                          <p:spTgt spid="52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6 items">
  <p:cSld name="6 items">
    <p:spTree>
      <p:nvGrpSpPr>
        <p:cNvPr id="1" name="Shape 525"/>
        <p:cNvGrpSpPr/>
        <p:nvPr/>
      </p:nvGrpSpPr>
      <p:grpSpPr>
        <a:xfrm>
          <a:off x="0" y="0"/>
          <a:ext cx="0" cy="0"/>
          <a:chOff x="0" y="0"/>
          <a:chExt cx="0" cy="0"/>
        </a:xfrm>
      </p:grpSpPr>
      <p:sp>
        <p:nvSpPr>
          <p:cNvPr id="526" name="Google Shape;526;p167"/>
          <p:cNvSpPr/>
          <p:nvPr/>
        </p:nvSpPr>
        <p:spPr>
          <a:xfrm>
            <a:off x="0" y="0"/>
            <a:ext cx="9144000" cy="1028541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527" name="Google Shape;527;p167"/>
          <p:cNvSpPr/>
          <p:nvPr/>
        </p:nvSpPr>
        <p:spPr>
          <a:xfrm>
            <a:off x="145199" y="2739258"/>
            <a:ext cx="7988300" cy="4924199"/>
          </a:xfrm>
          <a:custGeom>
            <a:avLst/>
            <a:gdLst/>
            <a:ahLst/>
            <a:cxnLst/>
            <a:rect l="l" t="t" r="r" b="b"/>
            <a:pathLst>
              <a:path w="6935390" h="4926212" extrusionOk="0">
                <a:moveTo>
                  <a:pt x="2459385" y="4918770"/>
                </a:moveTo>
                <a:cubicBezTo>
                  <a:pt x="2461866" y="4918770"/>
                  <a:pt x="2463105" y="4918770"/>
                  <a:pt x="2463105" y="4918770"/>
                </a:cubicBezTo>
                <a:cubicBezTo>
                  <a:pt x="2468066" y="4918770"/>
                  <a:pt x="2470547" y="4920010"/>
                  <a:pt x="2470547" y="4922491"/>
                </a:cubicBezTo>
                <a:cubicBezTo>
                  <a:pt x="2470547" y="4924971"/>
                  <a:pt x="2468066" y="4926212"/>
                  <a:pt x="2463105" y="4926212"/>
                </a:cubicBezTo>
                <a:cubicBezTo>
                  <a:pt x="2458145" y="4926212"/>
                  <a:pt x="2455664" y="4926212"/>
                  <a:pt x="2455664" y="4926212"/>
                </a:cubicBezTo>
                <a:cubicBezTo>
                  <a:pt x="2455664" y="4921251"/>
                  <a:pt x="2456904" y="4918770"/>
                  <a:pt x="2459385" y="4918770"/>
                </a:cubicBezTo>
                <a:close/>
                <a:moveTo>
                  <a:pt x="2634258" y="4881563"/>
                </a:moveTo>
                <a:lnTo>
                  <a:pt x="2619375" y="4903887"/>
                </a:lnTo>
                <a:lnTo>
                  <a:pt x="2626816" y="4889005"/>
                </a:lnTo>
                <a:close/>
                <a:moveTo>
                  <a:pt x="2649141" y="4844356"/>
                </a:moveTo>
                <a:cubicBezTo>
                  <a:pt x="2649141" y="4849317"/>
                  <a:pt x="2649141" y="4851797"/>
                  <a:pt x="2649141" y="4851797"/>
                </a:cubicBezTo>
                <a:lnTo>
                  <a:pt x="2641699" y="4859239"/>
                </a:lnTo>
                <a:cubicBezTo>
                  <a:pt x="2641699" y="4854278"/>
                  <a:pt x="2642939" y="4851797"/>
                  <a:pt x="2645420" y="4851797"/>
                </a:cubicBezTo>
                <a:cubicBezTo>
                  <a:pt x="2647901" y="4851797"/>
                  <a:pt x="2649141" y="4849317"/>
                  <a:pt x="2649141" y="4844356"/>
                </a:cubicBezTo>
                <a:close/>
                <a:moveTo>
                  <a:pt x="3080742" y="4814590"/>
                </a:moveTo>
                <a:lnTo>
                  <a:pt x="3080742" y="4822032"/>
                </a:lnTo>
                <a:cubicBezTo>
                  <a:pt x="3075781" y="4822032"/>
                  <a:pt x="3073301" y="4820792"/>
                  <a:pt x="3073301" y="4818311"/>
                </a:cubicBezTo>
                <a:cubicBezTo>
                  <a:pt x="3073301" y="4815831"/>
                  <a:pt x="3075781" y="4814590"/>
                  <a:pt x="3080742" y="4814590"/>
                </a:cubicBezTo>
                <a:close/>
                <a:moveTo>
                  <a:pt x="1838027" y="4814590"/>
                </a:moveTo>
                <a:cubicBezTo>
                  <a:pt x="1842988" y="4814590"/>
                  <a:pt x="1845469" y="4817071"/>
                  <a:pt x="1845469" y="4822032"/>
                </a:cubicBezTo>
                <a:lnTo>
                  <a:pt x="1838027" y="4822032"/>
                </a:lnTo>
                <a:cubicBezTo>
                  <a:pt x="1838027" y="4822032"/>
                  <a:pt x="1838027" y="4819552"/>
                  <a:pt x="1838027" y="4814590"/>
                </a:cubicBezTo>
                <a:close/>
                <a:moveTo>
                  <a:pt x="1800821" y="4814590"/>
                </a:moveTo>
                <a:cubicBezTo>
                  <a:pt x="1805781" y="4814590"/>
                  <a:pt x="1808262" y="4814590"/>
                  <a:pt x="1808262" y="4814590"/>
                </a:cubicBezTo>
                <a:cubicBezTo>
                  <a:pt x="1808262" y="4824513"/>
                  <a:pt x="1805781" y="4826993"/>
                  <a:pt x="1800821" y="4822032"/>
                </a:cubicBezTo>
                <a:cubicBezTo>
                  <a:pt x="1800821" y="4817071"/>
                  <a:pt x="1800821" y="4814590"/>
                  <a:pt x="1800821" y="4814590"/>
                </a:cubicBezTo>
                <a:close/>
                <a:moveTo>
                  <a:pt x="2544962" y="4799708"/>
                </a:moveTo>
                <a:lnTo>
                  <a:pt x="2552403" y="4807149"/>
                </a:lnTo>
                <a:cubicBezTo>
                  <a:pt x="2552403" y="4807149"/>
                  <a:pt x="2549922" y="4807149"/>
                  <a:pt x="2544962" y="4807149"/>
                </a:cubicBezTo>
                <a:cubicBezTo>
                  <a:pt x="2544962" y="4802188"/>
                  <a:pt x="2544962" y="4799708"/>
                  <a:pt x="2544962" y="4799708"/>
                </a:cubicBezTo>
                <a:close/>
                <a:moveTo>
                  <a:pt x="1860352" y="4799708"/>
                </a:moveTo>
                <a:cubicBezTo>
                  <a:pt x="1860352" y="4804669"/>
                  <a:pt x="1859112" y="4807149"/>
                  <a:pt x="1856631" y="4807149"/>
                </a:cubicBezTo>
                <a:cubicBezTo>
                  <a:pt x="1854151" y="4807149"/>
                  <a:pt x="1852910" y="4805909"/>
                  <a:pt x="1852910" y="4803428"/>
                </a:cubicBezTo>
                <a:cubicBezTo>
                  <a:pt x="1852910" y="4800948"/>
                  <a:pt x="1855391" y="4799708"/>
                  <a:pt x="1860352" y="4799708"/>
                </a:cubicBezTo>
                <a:close/>
                <a:moveTo>
                  <a:pt x="2619375" y="4792266"/>
                </a:moveTo>
                <a:cubicBezTo>
                  <a:pt x="2619375" y="4792266"/>
                  <a:pt x="2620615" y="4792266"/>
                  <a:pt x="2623096" y="4792266"/>
                </a:cubicBezTo>
                <a:cubicBezTo>
                  <a:pt x="2625576" y="4792266"/>
                  <a:pt x="2626816" y="4793507"/>
                  <a:pt x="2626816" y="4795987"/>
                </a:cubicBezTo>
                <a:cubicBezTo>
                  <a:pt x="2626816" y="4798468"/>
                  <a:pt x="2624336" y="4799708"/>
                  <a:pt x="2619375" y="4799708"/>
                </a:cubicBezTo>
                <a:cubicBezTo>
                  <a:pt x="2614414" y="4799708"/>
                  <a:pt x="2611934" y="4799708"/>
                  <a:pt x="2611934" y="4799708"/>
                </a:cubicBezTo>
                <a:cubicBezTo>
                  <a:pt x="2611934" y="4799708"/>
                  <a:pt x="2614414" y="4797228"/>
                  <a:pt x="2619375" y="4792266"/>
                </a:cubicBezTo>
                <a:close/>
                <a:moveTo>
                  <a:pt x="2745879" y="4788546"/>
                </a:moveTo>
                <a:cubicBezTo>
                  <a:pt x="2748360" y="4788546"/>
                  <a:pt x="2750840" y="4789786"/>
                  <a:pt x="2753320" y="4792266"/>
                </a:cubicBezTo>
                <a:lnTo>
                  <a:pt x="2753320" y="4807149"/>
                </a:lnTo>
                <a:lnTo>
                  <a:pt x="2738437" y="4822032"/>
                </a:lnTo>
                <a:cubicBezTo>
                  <a:pt x="2728515" y="4822032"/>
                  <a:pt x="2723555" y="4819552"/>
                  <a:pt x="2723555" y="4814590"/>
                </a:cubicBezTo>
                <a:cubicBezTo>
                  <a:pt x="2718594" y="4809630"/>
                  <a:pt x="2716113" y="4807149"/>
                  <a:pt x="2716113" y="4807149"/>
                </a:cubicBezTo>
                <a:cubicBezTo>
                  <a:pt x="2711152" y="4807149"/>
                  <a:pt x="2708672" y="4805909"/>
                  <a:pt x="2708672" y="4803428"/>
                </a:cubicBezTo>
                <a:cubicBezTo>
                  <a:pt x="2708672" y="4800948"/>
                  <a:pt x="2708672" y="4799708"/>
                  <a:pt x="2708672" y="4799708"/>
                </a:cubicBezTo>
                <a:lnTo>
                  <a:pt x="2716113" y="4792266"/>
                </a:lnTo>
                <a:cubicBezTo>
                  <a:pt x="2726035" y="4797228"/>
                  <a:pt x="2733477" y="4797228"/>
                  <a:pt x="2738437" y="4792266"/>
                </a:cubicBezTo>
                <a:cubicBezTo>
                  <a:pt x="2740918" y="4789786"/>
                  <a:pt x="2743398" y="4788546"/>
                  <a:pt x="2745879" y="4788546"/>
                </a:cubicBezTo>
                <a:close/>
                <a:moveTo>
                  <a:pt x="2582169" y="4784825"/>
                </a:moveTo>
                <a:cubicBezTo>
                  <a:pt x="2587129" y="4789786"/>
                  <a:pt x="2587129" y="4792266"/>
                  <a:pt x="2582169" y="4792266"/>
                </a:cubicBezTo>
                <a:cubicBezTo>
                  <a:pt x="2577208" y="4792266"/>
                  <a:pt x="2574727" y="4792266"/>
                  <a:pt x="2574727" y="4792266"/>
                </a:cubicBezTo>
                <a:close/>
                <a:moveTo>
                  <a:pt x="2422178" y="4784825"/>
                </a:moveTo>
                <a:lnTo>
                  <a:pt x="2433340" y="4784825"/>
                </a:lnTo>
                <a:lnTo>
                  <a:pt x="2448223" y="4784825"/>
                </a:lnTo>
                <a:cubicBezTo>
                  <a:pt x="2448223" y="4789786"/>
                  <a:pt x="2445742" y="4794747"/>
                  <a:pt x="2440781" y="4799708"/>
                </a:cubicBezTo>
                <a:lnTo>
                  <a:pt x="2425898" y="4807149"/>
                </a:lnTo>
                <a:cubicBezTo>
                  <a:pt x="2425898" y="4802188"/>
                  <a:pt x="2425898" y="4797228"/>
                  <a:pt x="2425898" y="4792266"/>
                </a:cubicBezTo>
                <a:close/>
                <a:moveTo>
                  <a:pt x="2336602" y="4784825"/>
                </a:moveTo>
                <a:cubicBezTo>
                  <a:pt x="2341562" y="4794747"/>
                  <a:pt x="2346524" y="4797228"/>
                  <a:pt x="2351485" y="4792266"/>
                </a:cubicBezTo>
                <a:lnTo>
                  <a:pt x="2366367" y="4822032"/>
                </a:lnTo>
                <a:cubicBezTo>
                  <a:pt x="2366367" y="4836915"/>
                  <a:pt x="2361407" y="4841876"/>
                  <a:pt x="2351485" y="4836915"/>
                </a:cubicBezTo>
                <a:cubicBezTo>
                  <a:pt x="2346524" y="4836915"/>
                  <a:pt x="2342803" y="4834435"/>
                  <a:pt x="2340322" y="4829473"/>
                </a:cubicBezTo>
                <a:cubicBezTo>
                  <a:pt x="2337842" y="4824513"/>
                  <a:pt x="2336602" y="4822032"/>
                  <a:pt x="2336602" y="4822032"/>
                </a:cubicBezTo>
                <a:lnTo>
                  <a:pt x="2329160" y="4814590"/>
                </a:lnTo>
                <a:cubicBezTo>
                  <a:pt x="2324200" y="4819552"/>
                  <a:pt x="2321719" y="4819552"/>
                  <a:pt x="2321719" y="4814590"/>
                </a:cubicBezTo>
                <a:lnTo>
                  <a:pt x="2329160" y="4799708"/>
                </a:lnTo>
                <a:close/>
                <a:moveTo>
                  <a:pt x="2284512" y="4784825"/>
                </a:moveTo>
                <a:lnTo>
                  <a:pt x="2291953" y="4784825"/>
                </a:lnTo>
                <a:lnTo>
                  <a:pt x="2291953" y="4792266"/>
                </a:lnTo>
                <a:cubicBezTo>
                  <a:pt x="2291953" y="4792266"/>
                  <a:pt x="2290713" y="4792266"/>
                  <a:pt x="2288233" y="4792266"/>
                </a:cubicBezTo>
                <a:cubicBezTo>
                  <a:pt x="2285752" y="4792266"/>
                  <a:pt x="2284512" y="4789786"/>
                  <a:pt x="2284512" y="4784825"/>
                </a:cubicBezTo>
                <a:close/>
                <a:moveTo>
                  <a:pt x="1361778" y="4784825"/>
                </a:moveTo>
                <a:lnTo>
                  <a:pt x="1361778" y="4792266"/>
                </a:lnTo>
                <a:cubicBezTo>
                  <a:pt x="1356817" y="4792266"/>
                  <a:pt x="1354336" y="4791026"/>
                  <a:pt x="1354336" y="4788546"/>
                </a:cubicBezTo>
                <a:cubicBezTo>
                  <a:pt x="1354336" y="4786065"/>
                  <a:pt x="1356817" y="4784825"/>
                  <a:pt x="1361778" y="4784825"/>
                </a:cubicBezTo>
                <a:close/>
                <a:moveTo>
                  <a:pt x="3251894" y="4777383"/>
                </a:moveTo>
                <a:lnTo>
                  <a:pt x="3237012" y="4799708"/>
                </a:lnTo>
                <a:lnTo>
                  <a:pt x="3237012" y="4784825"/>
                </a:lnTo>
                <a:close/>
                <a:moveTo>
                  <a:pt x="2418457" y="4777383"/>
                </a:moveTo>
                <a:lnTo>
                  <a:pt x="2422178" y="4784825"/>
                </a:lnTo>
                <a:cubicBezTo>
                  <a:pt x="2419697" y="4784825"/>
                  <a:pt x="2418457" y="4784825"/>
                  <a:pt x="2418457" y="4784825"/>
                </a:cubicBezTo>
                <a:close/>
                <a:moveTo>
                  <a:pt x="1145977" y="4762501"/>
                </a:moveTo>
                <a:lnTo>
                  <a:pt x="1153418" y="4769942"/>
                </a:lnTo>
                <a:cubicBezTo>
                  <a:pt x="1148457" y="4769942"/>
                  <a:pt x="1144736" y="4768702"/>
                  <a:pt x="1142256" y="4766221"/>
                </a:cubicBezTo>
                <a:cubicBezTo>
                  <a:pt x="1139776" y="4763741"/>
                  <a:pt x="1141016" y="4762501"/>
                  <a:pt x="1145977" y="4762501"/>
                </a:cubicBezTo>
                <a:close/>
                <a:moveTo>
                  <a:pt x="2714625" y="4752083"/>
                </a:moveTo>
                <a:lnTo>
                  <a:pt x="2714253" y="4753199"/>
                </a:lnTo>
                <a:lnTo>
                  <a:pt x="2713633" y="4753406"/>
                </a:lnTo>
                <a:close/>
                <a:moveTo>
                  <a:pt x="1120397" y="4750641"/>
                </a:moveTo>
                <a:cubicBezTo>
                  <a:pt x="1121327" y="4750486"/>
                  <a:pt x="1122412" y="4750719"/>
                  <a:pt x="1123653" y="4751338"/>
                </a:cubicBezTo>
                <a:cubicBezTo>
                  <a:pt x="1128614" y="4753819"/>
                  <a:pt x="1131094" y="4757540"/>
                  <a:pt x="1131094" y="4762501"/>
                </a:cubicBezTo>
                <a:cubicBezTo>
                  <a:pt x="1131094" y="4767462"/>
                  <a:pt x="1128614" y="4769942"/>
                  <a:pt x="1123653" y="4769942"/>
                </a:cubicBezTo>
                <a:lnTo>
                  <a:pt x="1116211" y="4762501"/>
                </a:lnTo>
                <a:cubicBezTo>
                  <a:pt x="1116211" y="4755059"/>
                  <a:pt x="1117606" y="4751106"/>
                  <a:pt x="1120397" y="4750641"/>
                </a:cubicBezTo>
                <a:close/>
                <a:moveTo>
                  <a:pt x="2135684" y="4747618"/>
                </a:moveTo>
                <a:lnTo>
                  <a:pt x="2135684" y="4755059"/>
                </a:lnTo>
                <a:lnTo>
                  <a:pt x="2128243" y="4762501"/>
                </a:lnTo>
                <a:cubicBezTo>
                  <a:pt x="2128243" y="4757540"/>
                  <a:pt x="2128243" y="4755059"/>
                  <a:pt x="2128243" y="4755059"/>
                </a:cubicBezTo>
                <a:cubicBezTo>
                  <a:pt x="2128243" y="4755059"/>
                  <a:pt x="2130723" y="4752579"/>
                  <a:pt x="2135684" y="4747618"/>
                </a:cubicBezTo>
                <a:close/>
                <a:moveTo>
                  <a:pt x="1532930" y="4747618"/>
                </a:moveTo>
                <a:cubicBezTo>
                  <a:pt x="1532930" y="4747618"/>
                  <a:pt x="1530450" y="4751338"/>
                  <a:pt x="1525489" y="4758780"/>
                </a:cubicBezTo>
                <a:cubicBezTo>
                  <a:pt x="1520528" y="4766221"/>
                  <a:pt x="1518047" y="4769942"/>
                  <a:pt x="1518047" y="4769942"/>
                </a:cubicBezTo>
                <a:lnTo>
                  <a:pt x="1518047" y="4755059"/>
                </a:lnTo>
                <a:close/>
                <a:moveTo>
                  <a:pt x="3259336" y="4740176"/>
                </a:moveTo>
                <a:lnTo>
                  <a:pt x="3266777" y="4740176"/>
                </a:lnTo>
                <a:cubicBezTo>
                  <a:pt x="3266777" y="4745138"/>
                  <a:pt x="3264297" y="4747618"/>
                  <a:pt x="3259336" y="4747618"/>
                </a:cubicBezTo>
                <a:close/>
                <a:moveTo>
                  <a:pt x="1689199" y="4740176"/>
                </a:moveTo>
                <a:cubicBezTo>
                  <a:pt x="1694161" y="4740176"/>
                  <a:pt x="1696641" y="4741417"/>
                  <a:pt x="1696641" y="4743897"/>
                </a:cubicBezTo>
                <a:cubicBezTo>
                  <a:pt x="1696641" y="4746378"/>
                  <a:pt x="1694161" y="4747618"/>
                  <a:pt x="1689199" y="4747618"/>
                </a:cubicBezTo>
                <a:cubicBezTo>
                  <a:pt x="1689199" y="4747618"/>
                  <a:pt x="1689199" y="4746378"/>
                  <a:pt x="1689199" y="4743897"/>
                </a:cubicBezTo>
                <a:cubicBezTo>
                  <a:pt x="1689199" y="4741417"/>
                  <a:pt x="1689199" y="4740176"/>
                  <a:pt x="1689199" y="4740176"/>
                </a:cubicBezTo>
                <a:close/>
                <a:moveTo>
                  <a:pt x="1934766" y="4732735"/>
                </a:moveTo>
                <a:lnTo>
                  <a:pt x="1942207" y="4732735"/>
                </a:lnTo>
                <a:cubicBezTo>
                  <a:pt x="1937246" y="4737696"/>
                  <a:pt x="1934766" y="4742657"/>
                  <a:pt x="1934766" y="4747618"/>
                </a:cubicBezTo>
                <a:lnTo>
                  <a:pt x="1912442" y="4769942"/>
                </a:lnTo>
                <a:lnTo>
                  <a:pt x="1867793" y="4784825"/>
                </a:lnTo>
                <a:cubicBezTo>
                  <a:pt x="1867793" y="4779864"/>
                  <a:pt x="1870274" y="4777383"/>
                  <a:pt x="1875235" y="4777383"/>
                </a:cubicBezTo>
                <a:cubicBezTo>
                  <a:pt x="1880195" y="4777383"/>
                  <a:pt x="1883916" y="4773663"/>
                  <a:pt x="1886397" y="4766221"/>
                </a:cubicBezTo>
                <a:cubicBezTo>
                  <a:pt x="1888877" y="4758780"/>
                  <a:pt x="1891358" y="4755059"/>
                  <a:pt x="1893838" y="4755059"/>
                </a:cubicBezTo>
                <a:cubicBezTo>
                  <a:pt x="1896319" y="4755059"/>
                  <a:pt x="1898799" y="4755059"/>
                  <a:pt x="1901280" y="4755059"/>
                </a:cubicBezTo>
                <a:cubicBezTo>
                  <a:pt x="1903760" y="4755059"/>
                  <a:pt x="1905000" y="4755059"/>
                  <a:pt x="1905000" y="4755059"/>
                </a:cubicBezTo>
                <a:lnTo>
                  <a:pt x="1905000" y="4762501"/>
                </a:lnTo>
                <a:cubicBezTo>
                  <a:pt x="1905000" y="4762501"/>
                  <a:pt x="1906241" y="4760021"/>
                  <a:pt x="1908721" y="4755059"/>
                </a:cubicBezTo>
                <a:cubicBezTo>
                  <a:pt x="1911201" y="4750098"/>
                  <a:pt x="1912442" y="4747618"/>
                  <a:pt x="1912442" y="4747618"/>
                </a:cubicBezTo>
                <a:lnTo>
                  <a:pt x="1919883" y="4747618"/>
                </a:lnTo>
                <a:lnTo>
                  <a:pt x="1927325" y="4740176"/>
                </a:lnTo>
                <a:cubicBezTo>
                  <a:pt x="1932285" y="4740176"/>
                  <a:pt x="1934766" y="4737696"/>
                  <a:pt x="1934766" y="4732735"/>
                </a:cubicBezTo>
                <a:close/>
                <a:moveTo>
                  <a:pt x="1741289" y="4732735"/>
                </a:moveTo>
                <a:cubicBezTo>
                  <a:pt x="1741289" y="4737696"/>
                  <a:pt x="1743770" y="4740176"/>
                  <a:pt x="1748731" y="4740176"/>
                </a:cubicBezTo>
                <a:cubicBezTo>
                  <a:pt x="1748731" y="4735216"/>
                  <a:pt x="1748731" y="4732735"/>
                  <a:pt x="1748731" y="4732735"/>
                </a:cubicBezTo>
                <a:close/>
                <a:moveTo>
                  <a:pt x="2158008" y="4725294"/>
                </a:moveTo>
                <a:lnTo>
                  <a:pt x="2165450" y="4725294"/>
                </a:lnTo>
                <a:lnTo>
                  <a:pt x="2158008" y="4732735"/>
                </a:lnTo>
                <a:close/>
                <a:moveTo>
                  <a:pt x="1547813" y="4710411"/>
                </a:moveTo>
                <a:cubicBezTo>
                  <a:pt x="1547813" y="4715372"/>
                  <a:pt x="1547813" y="4717852"/>
                  <a:pt x="1547813" y="4717852"/>
                </a:cubicBezTo>
                <a:lnTo>
                  <a:pt x="1540371" y="4725294"/>
                </a:lnTo>
                <a:cubicBezTo>
                  <a:pt x="1540371" y="4720333"/>
                  <a:pt x="1540371" y="4717852"/>
                  <a:pt x="1540371" y="4717852"/>
                </a:cubicBezTo>
                <a:cubicBezTo>
                  <a:pt x="1540371" y="4717852"/>
                  <a:pt x="1542852" y="4715372"/>
                  <a:pt x="1547813" y="4710411"/>
                </a:cubicBezTo>
                <a:close/>
                <a:moveTo>
                  <a:pt x="1369219" y="4710411"/>
                </a:moveTo>
                <a:lnTo>
                  <a:pt x="1369219" y="4725294"/>
                </a:lnTo>
                <a:cubicBezTo>
                  <a:pt x="1364258" y="4725294"/>
                  <a:pt x="1361778" y="4722813"/>
                  <a:pt x="1361778" y="4717852"/>
                </a:cubicBezTo>
                <a:cubicBezTo>
                  <a:pt x="1361778" y="4712891"/>
                  <a:pt x="1364258" y="4710411"/>
                  <a:pt x="1369219" y="4710411"/>
                </a:cubicBezTo>
                <a:close/>
                <a:moveTo>
                  <a:pt x="1294805" y="4710411"/>
                </a:moveTo>
                <a:cubicBezTo>
                  <a:pt x="1299766" y="4710411"/>
                  <a:pt x="1299766" y="4715372"/>
                  <a:pt x="1294805" y="4725294"/>
                </a:cubicBezTo>
                <a:cubicBezTo>
                  <a:pt x="1274961" y="4760021"/>
                  <a:pt x="1265039" y="4769942"/>
                  <a:pt x="1265039" y="4755059"/>
                </a:cubicBezTo>
                <a:cubicBezTo>
                  <a:pt x="1265039" y="4750098"/>
                  <a:pt x="1267520" y="4747618"/>
                  <a:pt x="1272481" y="4747618"/>
                </a:cubicBezTo>
                <a:cubicBezTo>
                  <a:pt x="1272481" y="4747618"/>
                  <a:pt x="1272481" y="4745138"/>
                  <a:pt x="1272481" y="4740176"/>
                </a:cubicBezTo>
                <a:cubicBezTo>
                  <a:pt x="1277442" y="4720333"/>
                  <a:pt x="1284883" y="4710411"/>
                  <a:pt x="1294805" y="4710411"/>
                </a:cubicBezTo>
                <a:close/>
                <a:moveTo>
                  <a:pt x="2671465" y="4699249"/>
                </a:moveTo>
                <a:cubicBezTo>
                  <a:pt x="2668984" y="4699249"/>
                  <a:pt x="2666504" y="4700489"/>
                  <a:pt x="2664023" y="4702969"/>
                </a:cubicBezTo>
                <a:cubicBezTo>
                  <a:pt x="2654101" y="4712891"/>
                  <a:pt x="2656582" y="4717852"/>
                  <a:pt x="2671465" y="4717852"/>
                </a:cubicBezTo>
                <a:cubicBezTo>
                  <a:pt x="2676426" y="4717852"/>
                  <a:pt x="2678906" y="4717852"/>
                  <a:pt x="2678906" y="4717852"/>
                </a:cubicBezTo>
                <a:lnTo>
                  <a:pt x="2678906" y="4702969"/>
                </a:lnTo>
                <a:cubicBezTo>
                  <a:pt x="2676426" y="4700489"/>
                  <a:pt x="2673945" y="4699249"/>
                  <a:pt x="2671465" y="4699249"/>
                </a:cubicBezTo>
                <a:close/>
                <a:moveTo>
                  <a:pt x="3162598" y="4695528"/>
                </a:moveTo>
                <a:cubicBezTo>
                  <a:pt x="3162598" y="4695528"/>
                  <a:pt x="3162598" y="4698009"/>
                  <a:pt x="3162598" y="4702969"/>
                </a:cubicBezTo>
                <a:cubicBezTo>
                  <a:pt x="3157637" y="4702969"/>
                  <a:pt x="3155156" y="4702969"/>
                  <a:pt x="3155156" y="4702969"/>
                </a:cubicBezTo>
                <a:cubicBezTo>
                  <a:pt x="3155156" y="4702969"/>
                  <a:pt x="3157637" y="4700489"/>
                  <a:pt x="3162598" y="4695528"/>
                </a:cubicBezTo>
                <a:close/>
                <a:moveTo>
                  <a:pt x="2701230" y="4695528"/>
                </a:moveTo>
                <a:cubicBezTo>
                  <a:pt x="2701230" y="4700489"/>
                  <a:pt x="2702471" y="4702969"/>
                  <a:pt x="2704951" y="4702969"/>
                </a:cubicBezTo>
                <a:cubicBezTo>
                  <a:pt x="2707432" y="4702969"/>
                  <a:pt x="2708672" y="4702969"/>
                  <a:pt x="2708672" y="4702969"/>
                </a:cubicBezTo>
                <a:lnTo>
                  <a:pt x="2708672" y="4695528"/>
                </a:lnTo>
                <a:close/>
                <a:moveTo>
                  <a:pt x="1689199" y="4695528"/>
                </a:moveTo>
                <a:cubicBezTo>
                  <a:pt x="1689199" y="4695528"/>
                  <a:pt x="1689199" y="4698009"/>
                  <a:pt x="1689199" y="4702969"/>
                </a:cubicBezTo>
                <a:lnTo>
                  <a:pt x="1681758" y="4710411"/>
                </a:lnTo>
                <a:close/>
                <a:moveTo>
                  <a:pt x="3237012" y="4688087"/>
                </a:moveTo>
                <a:cubicBezTo>
                  <a:pt x="3237012" y="4688087"/>
                  <a:pt x="3237012" y="4690567"/>
                  <a:pt x="3237012" y="4695528"/>
                </a:cubicBezTo>
                <a:cubicBezTo>
                  <a:pt x="3232051" y="4695528"/>
                  <a:pt x="3229571" y="4695528"/>
                  <a:pt x="3229571" y="4695528"/>
                </a:cubicBezTo>
                <a:close/>
                <a:moveTo>
                  <a:pt x="1934766" y="4688087"/>
                </a:moveTo>
                <a:lnTo>
                  <a:pt x="1934766" y="4702969"/>
                </a:lnTo>
                <a:cubicBezTo>
                  <a:pt x="1934766" y="4702969"/>
                  <a:pt x="1932285" y="4705450"/>
                  <a:pt x="1927325" y="4710411"/>
                </a:cubicBezTo>
                <a:lnTo>
                  <a:pt x="1919883" y="4710411"/>
                </a:lnTo>
                <a:close/>
                <a:moveTo>
                  <a:pt x="1860352" y="4688087"/>
                </a:moveTo>
                <a:cubicBezTo>
                  <a:pt x="1855391" y="4688087"/>
                  <a:pt x="1852910" y="4690567"/>
                  <a:pt x="1852910" y="4695528"/>
                </a:cubicBezTo>
                <a:lnTo>
                  <a:pt x="1852910" y="4702969"/>
                </a:lnTo>
                <a:cubicBezTo>
                  <a:pt x="1857871" y="4702969"/>
                  <a:pt x="1860352" y="4701729"/>
                  <a:pt x="1860352" y="4699249"/>
                </a:cubicBezTo>
                <a:cubicBezTo>
                  <a:pt x="1860352" y="4696769"/>
                  <a:pt x="1860352" y="4695528"/>
                  <a:pt x="1860352" y="4695528"/>
                </a:cubicBezTo>
                <a:cubicBezTo>
                  <a:pt x="1865313" y="4690567"/>
                  <a:pt x="1865313" y="4688087"/>
                  <a:pt x="1860352" y="4688087"/>
                </a:cubicBezTo>
                <a:close/>
                <a:moveTo>
                  <a:pt x="3362585" y="4683436"/>
                </a:moveTo>
                <a:cubicBezTo>
                  <a:pt x="3364446" y="4682816"/>
                  <a:pt x="3365996" y="4683126"/>
                  <a:pt x="3367236" y="4684366"/>
                </a:cubicBezTo>
                <a:cubicBezTo>
                  <a:pt x="3369717" y="4686846"/>
                  <a:pt x="3368476" y="4693048"/>
                  <a:pt x="3363516" y="4702969"/>
                </a:cubicBezTo>
                <a:lnTo>
                  <a:pt x="3348633" y="4717852"/>
                </a:lnTo>
                <a:cubicBezTo>
                  <a:pt x="3343672" y="4717852"/>
                  <a:pt x="3341191" y="4715372"/>
                  <a:pt x="3341191" y="4710411"/>
                </a:cubicBezTo>
                <a:cubicBezTo>
                  <a:pt x="3341191" y="4710411"/>
                  <a:pt x="3339952" y="4709171"/>
                  <a:pt x="3337471" y="4706690"/>
                </a:cubicBezTo>
                <a:cubicBezTo>
                  <a:pt x="3334990" y="4704210"/>
                  <a:pt x="3332510" y="4702969"/>
                  <a:pt x="3330029" y="4702969"/>
                </a:cubicBezTo>
                <a:cubicBezTo>
                  <a:pt x="3327549" y="4702969"/>
                  <a:pt x="3326309" y="4702969"/>
                  <a:pt x="3326309" y="4702969"/>
                </a:cubicBezTo>
                <a:cubicBezTo>
                  <a:pt x="3326309" y="4698009"/>
                  <a:pt x="3323828" y="4695528"/>
                  <a:pt x="3318867" y="4695528"/>
                </a:cubicBezTo>
                <a:lnTo>
                  <a:pt x="3333750" y="4688087"/>
                </a:lnTo>
                <a:cubicBezTo>
                  <a:pt x="3343672" y="4693048"/>
                  <a:pt x="3351113" y="4693048"/>
                  <a:pt x="3356074" y="4688087"/>
                </a:cubicBezTo>
                <a:cubicBezTo>
                  <a:pt x="3358555" y="4685606"/>
                  <a:pt x="3360726" y="4684056"/>
                  <a:pt x="3362585" y="4683436"/>
                </a:cubicBezTo>
                <a:close/>
                <a:moveTo>
                  <a:pt x="3192364" y="4680645"/>
                </a:moveTo>
                <a:cubicBezTo>
                  <a:pt x="3197325" y="4680645"/>
                  <a:pt x="3199805" y="4681886"/>
                  <a:pt x="3199805" y="4684366"/>
                </a:cubicBezTo>
                <a:cubicBezTo>
                  <a:pt x="3199805" y="4686846"/>
                  <a:pt x="3197325" y="4688087"/>
                  <a:pt x="3192364" y="4688087"/>
                </a:cubicBezTo>
                <a:cubicBezTo>
                  <a:pt x="3192364" y="4683126"/>
                  <a:pt x="3192364" y="4680645"/>
                  <a:pt x="3192364" y="4680645"/>
                </a:cubicBezTo>
                <a:close/>
                <a:moveTo>
                  <a:pt x="3036094" y="4680645"/>
                </a:moveTo>
                <a:lnTo>
                  <a:pt x="3043535" y="4680645"/>
                </a:lnTo>
                <a:cubicBezTo>
                  <a:pt x="3053457" y="4680645"/>
                  <a:pt x="3059658" y="4680645"/>
                  <a:pt x="3062139" y="4680645"/>
                </a:cubicBezTo>
                <a:cubicBezTo>
                  <a:pt x="3064619" y="4680645"/>
                  <a:pt x="3064619" y="4681886"/>
                  <a:pt x="3062139" y="4684366"/>
                </a:cubicBezTo>
                <a:cubicBezTo>
                  <a:pt x="3059658" y="4686846"/>
                  <a:pt x="3055937" y="4690567"/>
                  <a:pt x="3050976" y="4695528"/>
                </a:cubicBezTo>
                <a:cubicBezTo>
                  <a:pt x="3046016" y="4700489"/>
                  <a:pt x="3042295" y="4701729"/>
                  <a:pt x="3039814" y="4699249"/>
                </a:cubicBezTo>
                <a:cubicBezTo>
                  <a:pt x="3037334" y="4696769"/>
                  <a:pt x="3036094" y="4690567"/>
                  <a:pt x="3036094" y="4680645"/>
                </a:cubicBezTo>
                <a:close/>
                <a:moveTo>
                  <a:pt x="2954238" y="4680645"/>
                </a:moveTo>
                <a:cubicBezTo>
                  <a:pt x="2954238" y="4690567"/>
                  <a:pt x="2956719" y="4694288"/>
                  <a:pt x="2961680" y="4691807"/>
                </a:cubicBezTo>
                <a:cubicBezTo>
                  <a:pt x="2966640" y="4689327"/>
                  <a:pt x="2970362" y="4691807"/>
                  <a:pt x="2972842" y="4699249"/>
                </a:cubicBezTo>
                <a:cubicBezTo>
                  <a:pt x="2975323" y="4706690"/>
                  <a:pt x="2979044" y="4712891"/>
                  <a:pt x="2984005" y="4717852"/>
                </a:cubicBezTo>
                <a:cubicBezTo>
                  <a:pt x="2984005" y="4732735"/>
                  <a:pt x="2979044" y="4737696"/>
                  <a:pt x="2969122" y="4732735"/>
                </a:cubicBezTo>
                <a:cubicBezTo>
                  <a:pt x="2964160" y="4732735"/>
                  <a:pt x="2960440" y="4730255"/>
                  <a:pt x="2957959" y="4725294"/>
                </a:cubicBezTo>
                <a:cubicBezTo>
                  <a:pt x="2955478" y="4720333"/>
                  <a:pt x="2954238" y="4717852"/>
                  <a:pt x="2954238" y="4717852"/>
                </a:cubicBezTo>
                <a:lnTo>
                  <a:pt x="2939355" y="4710411"/>
                </a:lnTo>
                <a:cubicBezTo>
                  <a:pt x="2934395" y="4710411"/>
                  <a:pt x="2934395" y="4705450"/>
                  <a:pt x="2939355" y="4695528"/>
                </a:cubicBezTo>
                <a:close/>
                <a:moveTo>
                  <a:pt x="1748731" y="4680645"/>
                </a:moveTo>
                <a:cubicBezTo>
                  <a:pt x="1748731" y="4685606"/>
                  <a:pt x="1748731" y="4688087"/>
                  <a:pt x="1748731" y="4688087"/>
                </a:cubicBezTo>
                <a:lnTo>
                  <a:pt x="1756172" y="4680645"/>
                </a:lnTo>
                <a:cubicBezTo>
                  <a:pt x="1756172" y="4680645"/>
                  <a:pt x="1753692" y="4680645"/>
                  <a:pt x="1748731" y="4680645"/>
                </a:cubicBezTo>
                <a:close/>
                <a:moveTo>
                  <a:pt x="1309688" y="4680645"/>
                </a:moveTo>
                <a:cubicBezTo>
                  <a:pt x="1309688" y="4685606"/>
                  <a:pt x="1309688" y="4689327"/>
                  <a:pt x="1309688" y="4691807"/>
                </a:cubicBezTo>
                <a:cubicBezTo>
                  <a:pt x="1309688" y="4694288"/>
                  <a:pt x="1309688" y="4698009"/>
                  <a:pt x="1309688" y="4702969"/>
                </a:cubicBezTo>
                <a:lnTo>
                  <a:pt x="1302246" y="4695528"/>
                </a:lnTo>
                <a:close/>
                <a:moveTo>
                  <a:pt x="729258" y="4680645"/>
                </a:moveTo>
                <a:lnTo>
                  <a:pt x="736699" y="4680645"/>
                </a:lnTo>
                <a:cubicBezTo>
                  <a:pt x="736699" y="4680645"/>
                  <a:pt x="736699" y="4683126"/>
                  <a:pt x="736699" y="4688087"/>
                </a:cubicBezTo>
                <a:cubicBezTo>
                  <a:pt x="731739" y="4688087"/>
                  <a:pt x="729258" y="4685606"/>
                  <a:pt x="729258" y="4680645"/>
                </a:cubicBezTo>
                <a:close/>
                <a:moveTo>
                  <a:pt x="3036094" y="4673204"/>
                </a:moveTo>
                <a:cubicBezTo>
                  <a:pt x="3041054" y="4673204"/>
                  <a:pt x="3043535" y="4674444"/>
                  <a:pt x="3043535" y="4676924"/>
                </a:cubicBezTo>
                <a:cubicBezTo>
                  <a:pt x="3043535" y="4679405"/>
                  <a:pt x="3041054" y="4680645"/>
                  <a:pt x="3036094" y="4680645"/>
                </a:cubicBezTo>
                <a:close/>
                <a:moveTo>
                  <a:pt x="3013770" y="4673204"/>
                </a:moveTo>
                <a:lnTo>
                  <a:pt x="3021211" y="4680645"/>
                </a:lnTo>
                <a:cubicBezTo>
                  <a:pt x="3021211" y="4685606"/>
                  <a:pt x="3018731" y="4688087"/>
                  <a:pt x="3013770" y="4688087"/>
                </a:cubicBezTo>
                <a:close/>
                <a:moveTo>
                  <a:pt x="1994297" y="4673204"/>
                </a:moveTo>
                <a:lnTo>
                  <a:pt x="2001739" y="4680645"/>
                </a:lnTo>
                <a:cubicBezTo>
                  <a:pt x="2001739" y="4685606"/>
                  <a:pt x="1996778" y="4685606"/>
                  <a:pt x="1986856" y="4680645"/>
                </a:cubicBezTo>
                <a:cubicBezTo>
                  <a:pt x="1986856" y="4680645"/>
                  <a:pt x="1986856" y="4679405"/>
                  <a:pt x="1986856" y="4676924"/>
                </a:cubicBezTo>
                <a:cubicBezTo>
                  <a:pt x="1986856" y="4674444"/>
                  <a:pt x="1989336" y="4673204"/>
                  <a:pt x="1994297" y="4673204"/>
                </a:cubicBezTo>
                <a:close/>
                <a:moveTo>
                  <a:pt x="1540371" y="4673204"/>
                </a:moveTo>
                <a:lnTo>
                  <a:pt x="1525489" y="4702969"/>
                </a:lnTo>
                <a:lnTo>
                  <a:pt x="1525489" y="4688087"/>
                </a:lnTo>
                <a:close/>
                <a:moveTo>
                  <a:pt x="699492" y="4673204"/>
                </a:moveTo>
                <a:cubicBezTo>
                  <a:pt x="699492" y="4673204"/>
                  <a:pt x="701973" y="4675684"/>
                  <a:pt x="706934" y="4680645"/>
                </a:cubicBezTo>
                <a:cubicBezTo>
                  <a:pt x="706934" y="4690567"/>
                  <a:pt x="704453" y="4691807"/>
                  <a:pt x="699492" y="4684366"/>
                </a:cubicBezTo>
                <a:cubicBezTo>
                  <a:pt x="694531" y="4676924"/>
                  <a:pt x="694531" y="4673204"/>
                  <a:pt x="699492" y="4673204"/>
                </a:cubicBezTo>
                <a:close/>
                <a:moveTo>
                  <a:pt x="2681929" y="4670878"/>
                </a:moveTo>
                <a:cubicBezTo>
                  <a:pt x="2676814" y="4669948"/>
                  <a:pt x="2669605" y="4673204"/>
                  <a:pt x="2660303" y="4680645"/>
                </a:cubicBezTo>
                <a:cubicBezTo>
                  <a:pt x="2647901" y="4690567"/>
                  <a:pt x="2644180" y="4695528"/>
                  <a:pt x="2649141" y="4695528"/>
                </a:cubicBezTo>
                <a:cubicBezTo>
                  <a:pt x="2649141" y="4700489"/>
                  <a:pt x="2659063" y="4698009"/>
                  <a:pt x="2678906" y="4688087"/>
                </a:cubicBezTo>
                <a:cubicBezTo>
                  <a:pt x="2698750" y="4678165"/>
                  <a:pt x="2701230" y="4673204"/>
                  <a:pt x="2686348" y="4673204"/>
                </a:cubicBezTo>
                <a:cubicBezTo>
                  <a:pt x="2685108" y="4671964"/>
                  <a:pt x="2683635" y="4671189"/>
                  <a:pt x="2681929" y="4670878"/>
                </a:cubicBezTo>
                <a:close/>
                <a:moveTo>
                  <a:pt x="2567286" y="4665762"/>
                </a:moveTo>
                <a:cubicBezTo>
                  <a:pt x="2557364" y="4675684"/>
                  <a:pt x="2557364" y="4680645"/>
                  <a:pt x="2567286" y="4680645"/>
                </a:cubicBezTo>
                <a:cubicBezTo>
                  <a:pt x="2572247" y="4685606"/>
                  <a:pt x="2573487" y="4689327"/>
                  <a:pt x="2571007" y="4691807"/>
                </a:cubicBezTo>
                <a:cubicBezTo>
                  <a:pt x="2568526" y="4694288"/>
                  <a:pt x="2568526" y="4695528"/>
                  <a:pt x="2571007" y="4695528"/>
                </a:cubicBezTo>
                <a:cubicBezTo>
                  <a:pt x="2573487" y="4695528"/>
                  <a:pt x="2574727" y="4693048"/>
                  <a:pt x="2574727" y="4688087"/>
                </a:cubicBezTo>
                <a:cubicBezTo>
                  <a:pt x="2574727" y="4683126"/>
                  <a:pt x="2575967" y="4679405"/>
                  <a:pt x="2578448" y="4676924"/>
                </a:cubicBezTo>
                <a:cubicBezTo>
                  <a:pt x="2580929" y="4674444"/>
                  <a:pt x="2582169" y="4670724"/>
                  <a:pt x="2582169" y="4665762"/>
                </a:cubicBezTo>
                <a:close/>
                <a:moveTo>
                  <a:pt x="2477988" y="4665762"/>
                </a:moveTo>
                <a:lnTo>
                  <a:pt x="2455664" y="4695528"/>
                </a:lnTo>
                <a:cubicBezTo>
                  <a:pt x="2455664" y="4700489"/>
                  <a:pt x="2458145" y="4701729"/>
                  <a:pt x="2463105" y="4699249"/>
                </a:cubicBezTo>
                <a:cubicBezTo>
                  <a:pt x="2468066" y="4696769"/>
                  <a:pt x="2470547" y="4694288"/>
                  <a:pt x="2470547" y="4691807"/>
                </a:cubicBezTo>
                <a:cubicBezTo>
                  <a:pt x="2470547" y="4689327"/>
                  <a:pt x="2468066" y="4690567"/>
                  <a:pt x="2463105" y="4695528"/>
                </a:cubicBezTo>
                <a:lnTo>
                  <a:pt x="2463105" y="4688087"/>
                </a:lnTo>
                <a:cubicBezTo>
                  <a:pt x="2468066" y="4683126"/>
                  <a:pt x="2471787" y="4679405"/>
                  <a:pt x="2474268" y="4676924"/>
                </a:cubicBezTo>
                <a:cubicBezTo>
                  <a:pt x="2476748" y="4674444"/>
                  <a:pt x="2480469" y="4673204"/>
                  <a:pt x="2485430" y="4673204"/>
                </a:cubicBezTo>
                <a:close/>
                <a:moveTo>
                  <a:pt x="1443633" y="4665762"/>
                </a:moveTo>
                <a:cubicBezTo>
                  <a:pt x="1443633" y="4665762"/>
                  <a:pt x="1444873" y="4667003"/>
                  <a:pt x="1447354" y="4669483"/>
                </a:cubicBezTo>
                <a:cubicBezTo>
                  <a:pt x="1449834" y="4671964"/>
                  <a:pt x="1451074" y="4673204"/>
                  <a:pt x="1451074" y="4673204"/>
                </a:cubicBezTo>
                <a:cubicBezTo>
                  <a:pt x="1451074" y="4673204"/>
                  <a:pt x="1448594" y="4673204"/>
                  <a:pt x="1443633" y="4673204"/>
                </a:cubicBezTo>
                <a:cubicBezTo>
                  <a:pt x="1443633" y="4673204"/>
                  <a:pt x="1443633" y="4670724"/>
                  <a:pt x="1443633" y="4665762"/>
                </a:cubicBezTo>
                <a:close/>
                <a:moveTo>
                  <a:pt x="757163" y="4662042"/>
                </a:moveTo>
                <a:cubicBezTo>
                  <a:pt x="758403" y="4662042"/>
                  <a:pt x="759024" y="4663282"/>
                  <a:pt x="759024" y="4665762"/>
                </a:cubicBezTo>
                <a:cubicBezTo>
                  <a:pt x="759024" y="4670724"/>
                  <a:pt x="757783" y="4673204"/>
                  <a:pt x="755303" y="4673204"/>
                </a:cubicBezTo>
                <a:cubicBezTo>
                  <a:pt x="752822" y="4673204"/>
                  <a:pt x="751582" y="4670724"/>
                  <a:pt x="751582" y="4665762"/>
                </a:cubicBezTo>
                <a:cubicBezTo>
                  <a:pt x="754063" y="4663282"/>
                  <a:pt x="755923" y="4662042"/>
                  <a:pt x="757163" y="4662042"/>
                </a:cubicBezTo>
                <a:close/>
                <a:moveTo>
                  <a:pt x="3207247" y="4658321"/>
                </a:moveTo>
                <a:cubicBezTo>
                  <a:pt x="3207247" y="4658321"/>
                  <a:pt x="3202286" y="4660802"/>
                  <a:pt x="3192364" y="4665762"/>
                </a:cubicBezTo>
                <a:cubicBezTo>
                  <a:pt x="3187403" y="4668243"/>
                  <a:pt x="3183372" y="4669793"/>
                  <a:pt x="3180271" y="4670413"/>
                </a:cubicBezTo>
                <a:lnTo>
                  <a:pt x="3179341" y="4670281"/>
                </a:lnTo>
                <a:close/>
                <a:moveTo>
                  <a:pt x="1518047" y="4658321"/>
                </a:moveTo>
                <a:cubicBezTo>
                  <a:pt x="1523008" y="4658321"/>
                  <a:pt x="1525489" y="4660802"/>
                  <a:pt x="1525489" y="4665762"/>
                </a:cubicBezTo>
                <a:lnTo>
                  <a:pt x="1518047" y="4665762"/>
                </a:lnTo>
                <a:cubicBezTo>
                  <a:pt x="1513086" y="4665762"/>
                  <a:pt x="1510606" y="4665762"/>
                  <a:pt x="1510606" y="4665762"/>
                </a:cubicBezTo>
                <a:cubicBezTo>
                  <a:pt x="1510606" y="4665762"/>
                  <a:pt x="1511846" y="4664522"/>
                  <a:pt x="1514326" y="4662042"/>
                </a:cubicBezTo>
                <a:cubicBezTo>
                  <a:pt x="1516807" y="4659562"/>
                  <a:pt x="1518047" y="4658321"/>
                  <a:pt x="1518047" y="4658321"/>
                </a:cubicBezTo>
                <a:close/>
                <a:moveTo>
                  <a:pt x="1689199" y="4650880"/>
                </a:moveTo>
                <a:cubicBezTo>
                  <a:pt x="1684238" y="4650880"/>
                  <a:pt x="1681758" y="4653360"/>
                  <a:pt x="1681758" y="4658321"/>
                </a:cubicBezTo>
                <a:cubicBezTo>
                  <a:pt x="1681758" y="4663282"/>
                  <a:pt x="1682998" y="4667003"/>
                  <a:pt x="1685479" y="4669483"/>
                </a:cubicBezTo>
                <a:cubicBezTo>
                  <a:pt x="1687959" y="4671964"/>
                  <a:pt x="1691680" y="4673204"/>
                  <a:pt x="1696641" y="4673204"/>
                </a:cubicBezTo>
                <a:cubicBezTo>
                  <a:pt x="1696641" y="4673204"/>
                  <a:pt x="1696641" y="4671964"/>
                  <a:pt x="1696641" y="4669483"/>
                </a:cubicBezTo>
                <a:cubicBezTo>
                  <a:pt x="1696641" y="4667003"/>
                  <a:pt x="1696641" y="4663282"/>
                  <a:pt x="1696641" y="4658321"/>
                </a:cubicBezTo>
                <a:close/>
                <a:moveTo>
                  <a:pt x="1294805" y="4650880"/>
                </a:moveTo>
                <a:cubicBezTo>
                  <a:pt x="1299766" y="4650880"/>
                  <a:pt x="1302246" y="4652120"/>
                  <a:pt x="1302246" y="4654600"/>
                </a:cubicBezTo>
                <a:cubicBezTo>
                  <a:pt x="1302246" y="4657081"/>
                  <a:pt x="1302246" y="4658321"/>
                  <a:pt x="1302246" y="4658321"/>
                </a:cubicBezTo>
                <a:lnTo>
                  <a:pt x="1294805" y="4658321"/>
                </a:lnTo>
                <a:close/>
                <a:moveTo>
                  <a:pt x="496714" y="4647159"/>
                </a:moveTo>
                <a:cubicBezTo>
                  <a:pt x="497954" y="4647159"/>
                  <a:pt x="498574" y="4648399"/>
                  <a:pt x="498574" y="4650880"/>
                </a:cubicBezTo>
                <a:cubicBezTo>
                  <a:pt x="503535" y="4655841"/>
                  <a:pt x="503535" y="4660802"/>
                  <a:pt x="498574" y="4665762"/>
                </a:cubicBezTo>
                <a:lnTo>
                  <a:pt x="491133" y="4658321"/>
                </a:lnTo>
                <a:cubicBezTo>
                  <a:pt x="491133" y="4653360"/>
                  <a:pt x="491133" y="4650880"/>
                  <a:pt x="491133" y="4650880"/>
                </a:cubicBezTo>
                <a:cubicBezTo>
                  <a:pt x="493613" y="4648399"/>
                  <a:pt x="495474" y="4647159"/>
                  <a:pt x="496714" y="4647159"/>
                </a:cubicBezTo>
                <a:close/>
                <a:moveTo>
                  <a:pt x="1873374" y="4646229"/>
                </a:moveTo>
                <a:cubicBezTo>
                  <a:pt x="1872134" y="4646849"/>
                  <a:pt x="1870274" y="4648399"/>
                  <a:pt x="1867793" y="4650880"/>
                </a:cubicBezTo>
                <a:lnTo>
                  <a:pt x="1867793" y="4658321"/>
                </a:lnTo>
                <a:cubicBezTo>
                  <a:pt x="1872754" y="4653360"/>
                  <a:pt x="1875235" y="4649639"/>
                  <a:pt x="1875235" y="4647159"/>
                </a:cubicBezTo>
                <a:cubicBezTo>
                  <a:pt x="1875235" y="4645919"/>
                  <a:pt x="1874615" y="4645608"/>
                  <a:pt x="1873374" y="4646229"/>
                </a:cubicBezTo>
                <a:close/>
                <a:moveTo>
                  <a:pt x="2530078" y="4635997"/>
                </a:moveTo>
                <a:cubicBezTo>
                  <a:pt x="2530078" y="4640958"/>
                  <a:pt x="2532559" y="4643438"/>
                  <a:pt x="2537519" y="4643438"/>
                </a:cubicBezTo>
                <a:lnTo>
                  <a:pt x="2537519" y="4635997"/>
                </a:lnTo>
                <a:cubicBezTo>
                  <a:pt x="2537519" y="4635997"/>
                  <a:pt x="2535039" y="4635997"/>
                  <a:pt x="2530078" y="4635997"/>
                </a:cubicBezTo>
                <a:close/>
                <a:moveTo>
                  <a:pt x="1278992" y="4633671"/>
                </a:moveTo>
                <a:cubicBezTo>
                  <a:pt x="1284573" y="4632741"/>
                  <a:pt x="1287364" y="4635997"/>
                  <a:pt x="1287364" y="4643438"/>
                </a:cubicBezTo>
                <a:cubicBezTo>
                  <a:pt x="1287364" y="4643438"/>
                  <a:pt x="1284883" y="4644679"/>
                  <a:pt x="1279922" y="4647159"/>
                </a:cubicBezTo>
                <a:cubicBezTo>
                  <a:pt x="1274961" y="4649639"/>
                  <a:pt x="1272481" y="4648399"/>
                  <a:pt x="1272481" y="4643438"/>
                </a:cubicBezTo>
                <a:lnTo>
                  <a:pt x="1272481" y="4635997"/>
                </a:lnTo>
                <a:cubicBezTo>
                  <a:pt x="1274961" y="4634757"/>
                  <a:pt x="1277131" y="4633981"/>
                  <a:pt x="1278992" y="4633671"/>
                </a:cubicBezTo>
                <a:close/>
                <a:moveTo>
                  <a:pt x="1019473" y="4628555"/>
                </a:moveTo>
                <a:cubicBezTo>
                  <a:pt x="1019473" y="4628555"/>
                  <a:pt x="1019473" y="4629796"/>
                  <a:pt x="1019473" y="4632276"/>
                </a:cubicBezTo>
                <a:cubicBezTo>
                  <a:pt x="1019473" y="4634757"/>
                  <a:pt x="1019473" y="4635997"/>
                  <a:pt x="1019473" y="4635997"/>
                </a:cubicBezTo>
                <a:cubicBezTo>
                  <a:pt x="1024434" y="4635997"/>
                  <a:pt x="1026914" y="4635997"/>
                  <a:pt x="1026914" y="4635997"/>
                </a:cubicBezTo>
                <a:cubicBezTo>
                  <a:pt x="1026914" y="4631036"/>
                  <a:pt x="1024434" y="4628555"/>
                  <a:pt x="1019473" y="4628555"/>
                </a:cubicBezTo>
                <a:close/>
                <a:moveTo>
                  <a:pt x="2827734" y="4621114"/>
                </a:moveTo>
                <a:lnTo>
                  <a:pt x="2820293" y="4628555"/>
                </a:lnTo>
                <a:cubicBezTo>
                  <a:pt x="2815332" y="4633517"/>
                  <a:pt x="2810371" y="4637237"/>
                  <a:pt x="2805410" y="4639717"/>
                </a:cubicBezTo>
                <a:cubicBezTo>
                  <a:pt x="2800450" y="4642198"/>
                  <a:pt x="2795489" y="4643438"/>
                  <a:pt x="2790528" y="4643438"/>
                </a:cubicBezTo>
                <a:lnTo>
                  <a:pt x="2768204" y="4658321"/>
                </a:lnTo>
                <a:cubicBezTo>
                  <a:pt x="2768204" y="4658321"/>
                  <a:pt x="2770684" y="4658321"/>
                  <a:pt x="2775645" y="4658321"/>
                </a:cubicBezTo>
                <a:cubicBezTo>
                  <a:pt x="2780606" y="4658321"/>
                  <a:pt x="2784327" y="4658321"/>
                  <a:pt x="2786807" y="4658321"/>
                </a:cubicBezTo>
                <a:cubicBezTo>
                  <a:pt x="2789288" y="4658321"/>
                  <a:pt x="2793009" y="4658321"/>
                  <a:pt x="2797969" y="4658321"/>
                </a:cubicBezTo>
                <a:lnTo>
                  <a:pt x="2812851" y="4643438"/>
                </a:lnTo>
                <a:lnTo>
                  <a:pt x="2820293" y="4643438"/>
                </a:lnTo>
                <a:cubicBezTo>
                  <a:pt x="2825254" y="4643438"/>
                  <a:pt x="2827734" y="4640958"/>
                  <a:pt x="2827734" y="4635997"/>
                </a:cubicBezTo>
                <a:cubicBezTo>
                  <a:pt x="2827734" y="4631036"/>
                  <a:pt x="2827734" y="4626075"/>
                  <a:pt x="2827734" y="4621114"/>
                </a:cubicBezTo>
                <a:close/>
                <a:moveTo>
                  <a:pt x="1912442" y="4621114"/>
                </a:moveTo>
                <a:cubicBezTo>
                  <a:pt x="1912442" y="4621114"/>
                  <a:pt x="1914922" y="4621114"/>
                  <a:pt x="1919883" y="4621114"/>
                </a:cubicBezTo>
                <a:lnTo>
                  <a:pt x="1919883" y="4628555"/>
                </a:lnTo>
                <a:cubicBezTo>
                  <a:pt x="1914922" y="4628555"/>
                  <a:pt x="1912442" y="4626075"/>
                  <a:pt x="1912442" y="4621114"/>
                </a:cubicBezTo>
                <a:close/>
                <a:moveTo>
                  <a:pt x="1919883" y="4613672"/>
                </a:moveTo>
                <a:lnTo>
                  <a:pt x="1912442" y="4621114"/>
                </a:lnTo>
                <a:lnTo>
                  <a:pt x="1905000" y="4628555"/>
                </a:lnTo>
                <a:cubicBezTo>
                  <a:pt x="1905000" y="4633517"/>
                  <a:pt x="1907481" y="4638477"/>
                  <a:pt x="1912442" y="4643438"/>
                </a:cubicBezTo>
                <a:cubicBezTo>
                  <a:pt x="1917403" y="4643438"/>
                  <a:pt x="1921123" y="4643438"/>
                  <a:pt x="1923604" y="4643438"/>
                </a:cubicBezTo>
                <a:cubicBezTo>
                  <a:pt x="1926084" y="4643438"/>
                  <a:pt x="1927325" y="4640958"/>
                  <a:pt x="1927325" y="4635997"/>
                </a:cubicBezTo>
                <a:lnTo>
                  <a:pt x="1927325" y="4628555"/>
                </a:lnTo>
                <a:cubicBezTo>
                  <a:pt x="1927325" y="4623595"/>
                  <a:pt x="1926084" y="4619874"/>
                  <a:pt x="1923604" y="4617393"/>
                </a:cubicBezTo>
                <a:cubicBezTo>
                  <a:pt x="1921123" y="4614913"/>
                  <a:pt x="1919883" y="4613672"/>
                  <a:pt x="1919883" y="4613672"/>
                </a:cubicBezTo>
                <a:close/>
                <a:moveTo>
                  <a:pt x="1637109" y="4613672"/>
                </a:moveTo>
                <a:cubicBezTo>
                  <a:pt x="1627188" y="4613672"/>
                  <a:pt x="1617266" y="4618634"/>
                  <a:pt x="1607344" y="4628555"/>
                </a:cubicBezTo>
                <a:cubicBezTo>
                  <a:pt x="1597422" y="4638477"/>
                  <a:pt x="1594942" y="4645919"/>
                  <a:pt x="1599902" y="4650880"/>
                </a:cubicBezTo>
                <a:cubicBezTo>
                  <a:pt x="1604864" y="4650880"/>
                  <a:pt x="1609824" y="4653360"/>
                  <a:pt x="1614785" y="4658321"/>
                </a:cubicBezTo>
                <a:cubicBezTo>
                  <a:pt x="1629668" y="4658321"/>
                  <a:pt x="1639590" y="4655841"/>
                  <a:pt x="1644551" y="4650880"/>
                </a:cubicBezTo>
                <a:cubicBezTo>
                  <a:pt x="1649512" y="4640958"/>
                  <a:pt x="1650752" y="4634757"/>
                  <a:pt x="1648272" y="4632276"/>
                </a:cubicBezTo>
                <a:cubicBezTo>
                  <a:pt x="1645791" y="4629796"/>
                  <a:pt x="1645791" y="4626075"/>
                  <a:pt x="1648272" y="4621114"/>
                </a:cubicBezTo>
                <a:cubicBezTo>
                  <a:pt x="1650752" y="4616153"/>
                  <a:pt x="1647031" y="4613672"/>
                  <a:pt x="1637109" y="4613672"/>
                </a:cubicBezTo>
                <a:close/>
                <a:moveTo>
                  <a:pt x="1607344" y="4613672"/>
                </a:moveTo>
                <a:lnTo>
                  <a:pt x="1607344" y="4621114"/>
                </a:lnTo>
                <a:cubicBezTo>
                  <a:pt x="1612305" y="4621114"/>
                  <a:pt x="1614785" y="4618634"/>
                  <a:pt x="1614785" y="4613672"/>
                </a:cubicBezTo>
                <a:close/>
                <a:moveTo>
                  <a:pt x="993428" y="4613672"/>
                </a:moveTo>
                <a:cubicBezTo>
                  <a:pt x="995908" y="4613672"/>
                  <a:pt x="997148" y="4616153"/>
                  <a:pt x="997148" y="4621114"/>
                </a:cubicBezTo>
                <a:cubicBezTo>
                  <a:pt x="1002110" y="4626075"/>
                  <a:pt x="1004590" y="4626075"/>
                  <a:pt x="1004590" y="4621114"/>
                </a:cubicBezTo>
                <a:cubicBezTo>
                  <a:pt x="1004590" y="4621114"/>
                  <a:pt x="1004590" y="4618634"/>
                  <a:pt x="1004590" y="4613672"/>
                </a:cubicBezTo>
                <a:close/>
                <a:moveTo>
                  <a:pt x="1064121" y="4609952"/>
                </a:moveTo>
                <a:cubicBezTo>
                  <a:pt x="1062881" y="4609952"/>
                  <a:pt x="1061641" y="4611192"/>
                  <a:pt x="1060401" y="4613672"/>
                </a:cubicBezTo>
                <a:cubicBezTo>
                  <a:pt x="1057920" y="4618634"/>
                  <a:pt x="1057920" y="4621114"/>
                  <a:pt x="1060401" y="4621114"/>
                </a:cubicBezTo>
                <a:cubicBezTo>
                  <a:pt x="1062881" y="4621114"/>
                  <a:pt x="1064121" y="4623595"/>
                  <a:pt x="1064121" y="4628555"/>
                </a:cubicBezTo>
                <a:cubicBezTo>
                  <a:pt x="1064121" y="4633517"/>
                  <a:pt x="1064121" y="4635997"/>
                  <a:pt x="1064121" y="4635997"/>
                </a:cubicBezTo>
                <a:cubicBezTo>
                  <a:pt x="1069082" y="4635997"/>
                  <a:pt x="1071563" y="4634757"/>
                  <a:pt x="1071563" y="4632276"/>
                </a:cubicBezTo>
                <a:cubicBezTo>
                  <a:pt x="1071563" y="4629796"/>
                  <a:pt x="1071563" y="4628555"/>
                  <a:pt x="1071563" y="4628555"/>
                </a:cubicBezTo>
                <a:cubicBezTo>
                  <a:pt x="1071563" y="4623595"/>
                  <a:pt x="1070322" y="4618634"/>
                  <a:pt x="1067842" y="4613672"/>
                </a:cubicBezTo>
                <a:cubicBezTo>
                  <a:pt x="1066602" y="4611192"/>
                  <a:pt x="1065362" y="4609952"/>
                  <a:pt x="1064121" y="4609952"/>
                </a:cubicBezTo>
                <a:close/>
                <a:moveTo>
                  <a:pt x="1079004" y="4606231"/>
                </a:moveTo>
                <a:cubicBezTo>
                  <a:pt x="1079004" y="4611192"/>
                  <a:pt x="1079004" y="4613672"/>
                  <a:pt x="1079004" y="4613672"/>
                </a:cubicBezTo>
                <a:cubicBezTo>
                  <a:pt x="1079004" y="4618634"/>
                  <a:pt x="1079004" y="4621114"/>
                  <a:pt x="1079004" y="4621114"/>
                </a:cubicBezTo>
                <a:lnTo>
                  <a:pt x="1086446" y="4613672"/>
                </a:lnTo>
                <a:lnTo>
                  <a:pt x="1093887" y="4613672"/>
                </a:lnTo>
                <a:lnTo>
                  <a:pt x="1086446" y="4606231"/>
                </a:lnTo>
                <a:close/>
                <a:moveTo>
                  <a:pt x="401836" y="4606231"/>
                </a:moveTo>
                <a:cubicBezTo>
                  <a:pt x="401836" y="4606231"/>
                  <a:pt x="401836" y="4608712"/>
                  <a:pt x="401836" y="4613672"/>
                </a:cubicBezTo>
                <a:cubicBezTo>
                  <a:pt x="401836" y="4613672"/>
                  <a:pt x="401836" y="4616153"/>
                  <a:pt x="401836" y="4621114"/>
                </a:cubicBezTo>
                <a:cubicBezTo>
                  <a:pt x="396875" y="4621114"/>
                  <a:pt x="394395" y="4618634"/>
                  <a:pt x="394395" y="4613672"/>
                </a:cubicBezTo>
                <a:close/>
                <a:moveTo>
                  <a:pt x="1685246" y="4603906"/>
                </a:moveTo>
                <a:cubicBezTo>
                  <a:pt x="1681060" y="4602975"/>
                  <a:pt x="1676177" y="4606231"/>
                  <a:pt x="1670596" y="4613672"/>
                </a:cubicBezTo>
                <a:cubicBezTo>
                  <a:pt x="1663155" y="4623595"/>
                  <a:pt x="1659434" y="4628555"/>
                  <a:pt x="1659434" y="4628555"/>
                </a:cubicBezTo>
                <a:lnTo>
                  <a:pt x="1674317" y="4628555"/>
                </a:lnTo>
                <a:cubicBezTo>
                  <a:pt x="1679278" y="4638477"/>
                  <a:pt x="1684238" y="4635997"/>
                  <a:pt x="1689199" y="4621114"/>
                </a:cubicBezTo>
                <a:cubicBezTo>
                  <a:pt x="1694161" y="4611192"/>
                  <a:pt x="1694161" y="4606231"/>
                  <a:pt x="1689199" y="4606231"/>
                </a:cubicBezTo>
                <a:cubicBezTo>
                  <a:pt x="1687959" y="4604991"/>
                  <a:pt x="1686641" y="4604215"/>
                  <a:pt x="1685246" y="4603906"/>
                </a:cubicBezTo>
                <a:close/>
                <a:moveTo>
                  <a:pt x="3460254" y="4598790"/>
                </a:moveTo>
                <a:cubicBezTo>
                  <a:pt x="3460254" y="4598790"/>
                  <a:pt x="3457773" y="4601270"/>
                  <a:pt x="3452812" y="4606231"/>
                </a:cubicBezTo>
                <a:cubicBezTo>
                  <a:pt x="3457773" y="4606231"/>
                  <a:pt x="3460254" y="4606231"/>
                  <a:pt x="3460254" y="4606231"/>
                </a:cubicBezTo>
                <a:close/>
                <a:moveTo>
                  <a:pt x="1867793" y="4598790"/>
                </a:moveTo>
                <a:lnTo>
                  <a:pt x="1860352" y="4606231"/>
                </a:lnTo>
                <a:cubicBezTo>
                  <a:pt x="1855391" y="4606231"/>
                  <a:pt x="1852910" y="4606231"/>
                  <a:pt x="1852910" y="4606231"/>
                </a:cubicBezTo>
                <a:cubicBezTo>
                  <a:pt x="1852910" y="4611192"/>
                  <a:pt x="1854151" y="4613672"/>
                  <a:pt x="1856631" y="4613672"/>
                </a:cubicBezTo>
                <a:cubicBezTo>
                  <a:pt x="1859112" y="4613672"/>
                  <a:pt x="1860352" y="4612432"/>
                  <a:pt x="1860352" y="4609952"/>
                </a:cubicBezTo>
                <a:cubicBezTo>
                  <a:pt x="1860352" y="4607472"/>
                  <a:pt x="1862832" y="4606231"/>
                  <a:pt x="1867793" y="4606231"/>
                </a:cubicBezTo>
                <a:cubicBezTo>
                  <a:pt x="1872754" y="4606231"/>
                  <a:pt x="1875235" y="4603751"/>
                  <a:pt x="1875235" y="4598790"/>
                </a:cubicBezTo>
                <a:close/>
                <a:moveTo>
                  <a:pt x="1607344" y="4598790"/>
                </a:moveTo>
                <a:lnTo>
                  <a:pt x="1607344" y="4606231"/>
                </a:lnTo>
                <a:cubicBezTo>
                  <a:pt x="1612305" y="4606231"/>
                  <a:pt x="1614785" y="4603751"/>
                  <a:pt x="1614785" y="4598790"/>
                </a:cubicBezTo>
                <a:cubicBezTo>
                  <a:pt x="1614785" y="4598790"/>
                  <a:pt x="1612305" y="4598790"/>
                  <a:pt x="1607344" y="4598790"/>
                </a:cubicBezTo>
                <a:close/>
                <a:moveTo>
                  <a:pt x="878086" y="4598790"/>
                </a:moveTo>
                <a:lnTo>
                  <a:pt x="870645" y="4621114"/>
                </a:lnTo>
                <a:cubicBezTo>
                  <a:pt x="870645" y="4621114"/>
                  <a:pt x="870645" y="4618634"/>
                  <a:pt x="870645" y="4613672"/>
                </a:cubicBezTo>
                <a:cubicBezTo>
                  <a:pt x="870645" y="4608712"/>
                  <a:pt x="870645" y="4604991"/>
                  <a:pt x="870645" y="4602510"/>
                </a:cubicBezTo>
                <a:cubicBezTo>
                  <a:pt x="870645" y="4600030"/>
                  <a:pt x="873125" y="4598790"/>
                  <a:pt x="878086" y="4598790"/>
                </a:cubicBezTo>
                <a:close/>
                <a:moveTo>
                  <a:pt x="833438" y="4598790"/>
                </a:moveTo>
                <a:cubicBezTo>
                  <a:pt x="833438" y="4603751"/>
                  <a:pt x="830957" y="4608712"/>
                  <a:pt x="825996" y="4613672"/>
                </a:cubicBezTo>
                <a:lnTo>
                  <a:pt x="811113" y="4635997"/>
                </a:lnTo>
                <a:lnTo>
                  <a:pt x="759024" y="4650880"/>
                </a:lnTo>
                <a:cubicBezTo>
                  <a:pt x="759024" y="4645919"/>
                  <a:pt x="761504" y="4643438"/>
                  <a:pt x="766465" y="4643438"/>
                </a:cubicBezTo>
                <a:cubicBezTo>
                  <a:pt x="771426" y="4643438"/>
                  <a:pt x="776387" y="4640958"/>
                  <a:pt x="781348" y="4635997"/>
                </a:cubicBezTo>
                <a:cubicBezTo>
                  <a:pt x="781348" y="4631036"/>
                  <a:pt x="782588" y="4627315"/>
                  <a:pt x="785068" y="4624835"/>
                </a:cubicBezTo>
                <a:cubicBezTo>
                  <a:pt x="787549" y="4622355"/>
                  <a:pt x="788789" y="4621114"/>
                  <a:pt x="788789" y="4621114"/>
                </a:cubicBezTo>
                <a:cubicBezTo>
                  <a:pt x="788789" y="4621114"/>
                  <a:pt x="791270" y="4621114"/>
                  <a:pt x="796231" y="4621114"/>
                </a:cubicBezTo>
                <a:lnTo>
                  <a:pt x="796231" y="4628555"/>
                </a:lnTo>
                <a:lnTo>
                  <a:pt x="803672" y="4621114"/>
                </a:lnTo>
                <a:cubicBezTo>
                  <a:pt x="808633" y="4621114"/>
                  <a:pt x="811113" y="4618634"/>
                  <a:pt x="811113" y="4613672"/>
                </a:cubicBezTo>
                <a:lnTo>
                  <a:pt x="818555" y="4613672"/>
                </a:lnTo>
                <a:lnTo>
                  <a:pt x="825996" y="4606231"/>
                </a:lnTo>
                <a:cubicBezTo>
                  <a:pt x="825996" y="4606231"/>
                  <a:pt x="828477" y="4603751"/>
                  <a:pt x="833438" y="4598790"/>
                </a:cubicBezTo>
                <a:close/>
                <a:moveTo>
                  <a:pt x="639961" y="4598790"/>
                </a:moveTo>
                <a:cubicBezTo>
                  <a:pt x="639961" y="4603751"/>
                  <a:pt x="639961" y="4606231"/>
                  <a:pt x="639961" y="4606231"/>
                </a:cubicBezTo>
                <a:lnTo>
                  <a:pt x="647403" y="4606231"/>
                </a:lnTo>
                <a:cubicBezTo>
                  <a:pt x="647403" y="4601270"/>
                  <a:pt x="644922" y="4598790"/>
                  <a:pt x="639961" y="4598790"/>
                </a:cubicBezTo>
                <a:close/>
                <a:moveTo>
                  <a:pt x="364629" y="4598790"/>
                </a:moveTo>
                <a:cubicBezTo>
                  <a:pt x="369590" y="4598790"/>
                  <a:pt x="372071" y="4600030"/>
                  <a:pt x="372071" y="4602510"/>
                </a:cubicBezTo>
                <a:cubicBezTo>
                  <a:pt x="372071" y="4604991"/>
                  <a:pt x="372071" y="4606231"/>
                  <a:pt x="372071" y="4606231"/>
                </a:cubicBezTo>
                <a:lnTo>
                  <a:pt x="364629" y="4613672"/>
                </a:lnTo>
                <a:close/>
                <a:moveTo>
                  <a:pt x="3290032" y="4594139"/>
                </a:moveTo>
                <a:cubicBezTo>
                  <a:pt x="3288172" y="4593519"/>
                  <a:pt x="3286621" y="4593829"/>
                  <a:pt x="3285381" y="4595069"/>
                </a:cubicBezTo>
                <a:cubicBezTo>
                  <a:pt x="3282900" y="4597550"/>
                  <a:pt x="3281660" y="4598790"/>
                  <a:pt x="3281660" y="4598790"/>
                </a:cubicBezTo>
                <a:cubicBezTo>
                  <a:pt x="3271738" y="4608712"/>
                  <a:pt x="3274219" y="4613672"/>
                  <a:pt x="3289101" y="4613672"/>
                </a:cubicBezTo>
                <a:cubicBezTo>
                  <a:pt x="3294062" y="4613672"/>
                  <a:pt x="3296543" y="4613672"/>
                  <a:pt x="3296543" y="4613672"/>
                </a:cubicBezTo>
                <a:cubicBezTo>
                  <a:pt x="3301504" y="4608712"/>
                  <a:pt x="3303984" y="4604991"/>
                  <a:pt x="3303984" y="4602510"/>
                </a:cubicBezTo>
                <a:cubicBezTo>
                  <a:pt x="3303984" y="4600030"/>
                  <a:pt x="3301504" y="4598790"/>
                  <a:pt x="3296543" y="4598790"/>
                </a:cubicBezTo>
                <a:cubicBezTo>
                  <a:pt x="3294063" y="4596309"/>
                  <a:pt x="3291892" y="4594759"/>
                  <a:pt x="3290032" y="4594139"/>
                </a:cubicBezTo>
                <a:close/>
                <a:moveTo>
                  <a:pt x="3311426" y="4591348"/>
                </a:moveTo>
                <a:cubicBezTo>
                  <a:pt x="3316386" y="4596310"/>
                  <a:pt x="3318867" y="4598790"/>
                  <a:pt x="3318867" y="4598790"/>
                </a:cubicBezTo>
                <a:cubicBezTo>
                  <a:pt x="3318867" y="4598790"/>
                  <a:pt x="3321348" y="4598790"/>
                  <a:pt x="3326309" y="4598790"/>
                </a:cubicBezTo>
                <a:lnTo>
                  <a:pt x="3318867" y="4591348"/>
                </a:lnTo>
                <a:close/>
                <a:moveTo>
                  <a:pt x="3077021" y="4591348"/>
                </a:moveTo>
                <a:cubicBezTo>
                  <a:pt x="3074541" y="4591348"/>
                  <a:pt x="3073301" y="4593829"/>
                  <a:pt x="3073301" y="4598790"/>
                </a:cubicBezTo>
                <a:lnTo>
                  <a:pt x="3080742" y="4598790"/>
                </a:lnTo>
                <a:cubicBezTo>
                  <a:pt x="3080742" y="4593829"/>
                  <a:pt x="3080742" y="4591348"/>
                  <a:pt x="3080742" y="4591348"/>
                </a:cubicBezTo>
                <a:cubicBezTo>
                  <a:pt x="3080742" y="4591348"/>
                  <a:pt x="3079502" y="4591348"/>
                  <a:pt x="3077021" y="4591348"/>
                </a:cubicBezTo>
                <a:close/>
                <a:moveTo>
                  <a:pt x="1666875" y="4583907"/>
                </a:moveTo>
                <a:cubicBezTo>
                  <a:pt x="1666875" y="4583907"/>
                  <a:pt x="1664395" y="4588868"/>
                  <a:pt x="1659434" y="4598790"/>
                </a:cubicBezTo>
                <a:lnTo>
                  <a:pt x="1659434" y="4606231"/>
                </a:lnTo>
                <a:lnTo>
                  <a:pt x="1674317" y="4606231"/>
                </a:lnTo>
                <a:cubicBezTo>
                  <a:pt x="1674317" y="4606231"/>
                  <a:pt x="1673076" y="4602510"/>
                  <a:pt x="1670596" y="4595069"/>
                </a:cubicBezTo>
                <a:cubicBezTo>
                  <a:pt x="1668115" y="4587628"/>
                  <a:pt x="1666875" y="4583907"/>
                  <a:pt x="1666875" y="4583907"/>
                </a:cubicBezTo>
                <a:close/>
                <a:moveTo>
                  <a:pt x="1637109" y="4583907"/>
                </a:moveTo>
                <a:lnTo>
                  <a:pt x="1637109" y="4591348"/>
                </a:lnTo>
                <a:cubicBezTo>
                  <a:pt x="1642071" y="4586388"/>
                  <a:pt x="1644551" y="4583907"/>
                  <a:pt x="1644551" y="4583907"/>
                </a:cubicBezTo>
                <a:cubicBezTo>
                  <a:pt x="1644551" y="4583907"/>
                  <a:pt x="1642071" y="4583907"/>
                  <a:pt x="1637109" y="4583907"/>
                </a:cubicBezTo>
                <a:close/>
                <a:moveTo>
                  <a:pt x="3296543" y="4569024"/>
                </a:moveTo>
                <a:cubicBezTo>
                  <a:pt x="3296543" y="4569024"/>
                  <a:pt x="3295303" y="4570265"/>
                  <a:pt x="3292822" y="4572745"/>
                </a:cubicBezTo>
                <a:cubicBezTo>
                  <a:pt x="3290342" y="4575225"/>
                  <a:pt x="3286621" y="4576465"/>
                  <a:pt x="3281660" y="4576465"/>
                </a:cubicBezTo>
                <a:cubicBezTo>
                  <a:pt x="3276699" y="4576465"/>
                  <a:pt x="3271738" y="4578946"/>
                  <a:pt x="3266777" y="4583907"/>
                </a:cubicBezTo>
                <a:cubicBezTo>
                  <a:pt x="3261817" y="4588868"/>
                  <a:pt x="3260576" y="4592589"/>
                  <a:pt x="3263057" y="4595069"/>
                </a:cubicBezTo>
                <a:cubicBezTo>
                  <a:pt x="3265537" y="4597550"/>
                  <a:pt x="3276699" y="4593829"/>
                  <a:pt x="3296543" y="4583907"/>
                </a:cubicBezTo>
                <a:cubicBezTo>
                  <a:pt x="3301504" y="4583907"/>
                  <a:pt x="3305225" y="4582667"/>
                  <a:pt x="3307705" y="4580186"/>
                </a:cubicBezTo>
                <a:cubicBezTo>
                  <a:pt x="3310186" y="4577706"/>
                  <a:pt x="3311426" y="4573985"/>
                  <a:pt x="3311426" y="4569024"/>
                </a:cubicBezTo>
                <a:close/>
                <a:moveTo>
                  <a:pt x="3188643" y="4561583"/>
                </a:moveTo>
                <a:cubicBezTo>
                  <a:pt x="3186163" y="4561583"/>
                  <a:pt x="3183683" y="4562823"/>
                  <a:pt x="3181202" y="4565303"/>
                </a:cubicBezTo>
                <a:cubicBezTo>
                  <a:pt x="3178720" y="4567784"/>
                  <a:pt x="3179962" y="4571505"/>
                  <a:pt x="3184923" y="4576465"/>
                </a:cubicBezTo>
                <a:lnTo>
                  <a:pt x="3184923" y="4591348"/>
                </a:lnTo>
                <a:lnTo>
                  <a:pt x="3192364" y="4583907"/>
                </a:lnTo>
                <a:cubicBezTo>
                  <a:pt x="3187403" y="4578946"/>
                  <a:pt x="3187403" y="4576465"/>
                  <a:pt x="3192364" y="4576465"/>
                </a:cubicBezTo>
                <a:cubicBezTo>
                  <a:pt x="3192364" y="4571505"/>
                  <a:pt x="3192364" y="4569024"/>
                  <a:pt x="3192364" y="4569024"/>
                </a:cubicBezTo>
                <a:cubicBezTo>
                  <a:pt x="3192364" y="4564063"/>
                  <a:pt x="3191124" y="4561583"/>
                  <a:pt x="3188643" y="4561583"/>
                </a:cubicBezTo>
                <a:close/>
                <a:moveTo>
                  <a:pt x="550664" y="4561583"/>
                </a:moveTo>
                <a:lnTo>
                  <a:pt x="550664" y="4576465"/>
                </a:lnTo>
                <a:cubicBezTo>
                  <a:pt x="550664" y="4576465"/>
                  <a:pt x="553145" y="4576465"/>
                  <a:pt x="558105" y="4576465"/>
                </a:cubicBezTo>
                <a:cubicBezTo>
                  <a:pt x="558105" y="4581427"/>
                  <a:pt x="555625" y="4583907"/>
                  <a:pt x="550664" y="4583907"/>
                </a:cubicBezTo>
                <a:lnTo>
                  <a:pt x="550664" y="4591348"/>
                </a:lnTo>
                <a:cubicBezTo>
                  <a:pt x="555625" y="4586388"/>
                  <a:pt x="558105" y="4583907"/>
                  <a:pt x="558105" y="4583907"/>
                </a:cubicBezTo>
                <a:lnTo>
                  <a:pt x="565547" y="4583907"/>
                </a:lnTo>
                <a:lnTo>
                  <a:pt x="572988" y="4583907"/>
                </a:lnTo>
                <a:cubicBezTo>
                  <a:pt x="577949" y="4578946"/>
                  <a:pt x="579190" y="4573985"/>
                  <a:pt x="576709" y="4569024"/>
                </a:cubicBezTo>
                <a:cubicBezTo>
                  <a:pt x="574229" y="4564063"/>
                  <a:pt x="570508" y="4561583"/>
                  <a:pt x="565547" y="4561583"/>
                </a:cubicBezTo>
                <a:cubicBezTo>
                  <a:pt x="560586" y="4561583"/>
                  <a:pt x="555625" y="4561583"/>
                  <a:pt x="550664" y="4561583"/>
                </a:cubicBezTo>
                <a:close/>
                <a:moveTo>
                  <a:pt x="3556992" y="4546700"/>
                </a:moveTo>
                <a:cubicBezTo>
                  <a:pt x="3561953" y="4551661"/>
                  <a:pt x="3563193" y="4554141"/>
                  <a:pt x="3560713" y="4554141"/>
                </a:cubicBezTo>
                <a:cubicBezTo>
                  <a:pt x="3558232" y="4554141"/>
                  <a:pt x="3555752" y="4552901"/>
                  <a:pt x="3553271" y="4550421"/>
                </a:cubicBezTo>
                <a:cubicBezTo>
                  <a:pt x="3550791" y="4547940"/>
                  <a:pt x="3552031" y="4546700"/>
                  <a:pt x="3556992" y="4546700"/>
                </a:cubicBezTo>
                <a:close/>
                <a:moveTo>
                  <a:pt x="848321" y="4531817"/>
                </a:moveTo>
                <a:cubicBezTo>
                  <a:pt x="843359" y="4531817"/>
                  <a:pt x="840879" y="4533058"/>
                  <a:pt x="840879" y="4535538"/>
                </a:cubicBezTo>
                <a:cubicBezTo>
                  <a:pt x="840879" y="4538018"/>
                  <a:pt x="842119" y="4540499"/>
                  <a:pt x="844600" y="4542979"/>
                </a:cubicBezTo>
                <a:cubicBezTo>
                  <a:pt x="847080" y="4545460"/>
                  <a:pt x="849561" y="4546700"/>
                  <a:pt x="852041" y="4546700"/>
                </a:cubicBezTo>
                <a:cubicBezTo>
                  <a:pt x="854522" y="4546700"/>
                  <a:pt x="855762" y="4545460"/>
                  <a:pt x="855762" y="4542979"/>
                </a:cubicBezTo>
                <a:cubicBezTo>
                  <a:pt x="855762" y="4540499"/>
                  <a:pt x="853281" y="4536778"/>
                  <a:pt x="848321" y="4531817"/>
                </a:cubicBezTo>
                <a:close/>
                <a:moveTo>
                  <a:pt x="3408165" y="4516934"/>
                </a:moveTo>
                <a:cubicBezTo>
                  <a:pt x="3408165" y="4516934"/>
                  <a:pt x="3408165" y="4519415"/>
                  <a:pt x="3408165" y="4524376"/>
                </a:cubicBezTo>
                <a:cubicBezTo>
                  <a:pt x="3413125" y="4524376"/>
                  <a:pt x="3415606" y="4524376"/>
                  <a:pt x="3415606" y="4524376"/>
                </a:cubicBezTo>
                <a:close/>
                <a:moveTo>
                  <a:pt x="3653731" y="4509493"/>
                </a:moveTo>
                <a:lnTo>
                  <a:pt x="3661172" y="4516934"/>
                </a:lnTo>
                <a:cubicBezTo>
                  <a:pt x="3661172" y="4516934"/>
                  <a:pt x="3658691" y="4516934"/>
                  <a:pt x="3653731" y="4516934"/>
                </a:cubicBezTo>
                <a:cubicBezTo>
                  <a:pt x="3653731" y="4511973"/>
                  <a:pt x="3653731" y="4509493"/>
                  <a:pt x="3653731" y="4509493"/>
                </a:cubicBezTo>
                <a:close/>
                <a:moveTo>
                  <a:pt x="632520" y="4509493"/>
                </a:moveTo>
                <a:cubicBezTo>
                  <a:pt x="627559" y="4509493"/>
                  <a:pt x="625078" y="4514454"/>
                  <a:pt x="625078" y="4524376"/>
                </a:cubicBezTo>
                <a:cubicBezTo>
                  <a:pt x="630039" y="4519415"/>
                  <a:pt x="635000" y="4516934"/>
                  <a:pt x="639961" y="4516934"/>
                </a:cubicBezTo>
                <a:cubicBezTo>
                  <a:pt x="639961" y="4511973"/>
                  <a:pt x="637481" y="4509493"/>
                  <a:pt x="632520" y="4509493"/>
                </a:cubicBezTo>
                <a:close/>
                <a:moveTo>
                  <a:pt x="3676055" y="4502051"/>
                </a:moveTo>
                <a:lnTo>
                  <a:pt x="3668613" y="4509493"/>
                </a:lnTo>
                <a:cubicBezTo>
                  <a:pt x="3663652" y="4509493"/>
                  <a:pt x="3661172" y="4509493"/>
                  <a:pt x="3661172" y="4509493"/>
                </a:cubicBezTo>
                <a:close/>
                <a:moveTo>
                  <a:pt x="3627686" y="4487169"/>
                </a:moveTo>
                <a:cubicBezTo>
                  <a:pt x="3630167" y="4487169"/>
                  <a:pt x="3633887" y="4487169"/>
                  <a:pt x="3638848" y="4487169"/>
                </a:cubicBezTo>
                <a:lnTo>
                  <a:pt x="3661172" y="4487169"/>
                </a:lnTo>
                <a:cubicBezTo>
                  <a:pt x="3666133" y="4487169"/>
                  <a:pt x="3668613" y="4488409"/>
                  <a:pt x="3668613" y="4490889"/>
                </a:cubicBezTo>
                <a:cubicBezTo>
                  <a:pt x="3668613" y="4493370"/>
                  <a:pt x="3666133" y="4494610"/>
                  <a:pt x="3661172" y="4494610"/>
                </a:cubicBezTo>
                <a:cubicBezTo>
                  <a:pt x="3656211" y="4494610"/>
                  <a:pt x="3651251" y="4497091"/>
                  <a:pt x="3646290" y="4502051"/>
                </a:cubicBezTo>
                <a:cubicBezTo>
                  <a:pt x="3641329" y="4507013"/>
                  <a:pt x="3638848" y="4511973"/>
                  <a:pt x="3638848" y="4516934"/>
                </a:cubicBezTo>
                <a:cubicBezTo>
                  <a:pt x="3638848" y="4521896"/>
                  <a:pt x="3638848" y="4524376"/>
                  <a:pt x="3638848" y="4524376"/>
                </a:cubicBezTo>
                <a:lnTo>
                  <a:pt x="3623966" y="4524376"/>
                </a:lnTo>
                <a:cubicBezTo>
                  <a:pt x="3623966" y="4519415"/>
                  <a:pt x="3626446" y="4516934"/>
                  <a:pt x="3631407" y="4516934"/>
                </a:cubicBezTo>
                <a:lnTo>
                  <a:pt x="3623966" y="4509493"/>
                </a:lnTo>
                <a:lnTo>
                  <a:pt x="3609083" y="4509493"/>
                </a:lnTo>
                <a:cubicBezTo>
                  <a:pt x="3609083" y="4504532"/>
                  <a:pt x="3610323" y="4503292"/>
                  <a:pt x="3612803" y="4505772"/>
                </a:cubicBezTo>
                <a:cubicBezTo>
                  <a:pt x="3615284" y="4508253"/>
                  <a:pt x="3617764" y="4505772"/>
                  <a:pt x="3620245" y="4498331"/>
                </a:cubicBezTo>
                <a:cubicBezTo>
                  <a:pt x="3622725" y="4490889"/>
                  <a:pt x="3625206" y="4487169"/>
                  <a:pt x="3627686" y="4487169"/>
                </a:cubicBezTo>
                <a:close/>
                <a:moveTo>
                  <a:pt x="3623966" y="4479727"/>
                </a:moveTo>
                <a:cubicBezTo>
                  <a:pt x="3628926" y="4479727"/>
                  <a:pt x="3631407" y="4480968"/>
                  <a:pt x="3631407" y="4483448"/>
                </a:cubicBezTo>
                <a:cubicBezTo>
                  <a:pt x="3631407" y="4485929"/>
                  <a:pt x="3630167" y="4487169"/>
                  <a:pt x="3627686" y="4487169"/>
                </a:cubicBezTo>
                <a:cubicBezTo>
                  <a:pt x="3625206" y="4487169"/>
                  <a:pt x="3623966" y="4484688"/>
                  <a:pt x="3623966" y="4479727"/>
                </a:cubicBezTo>
                <a:close/>
                <a:moveTo>
                  <a:pt x="238125" y="4479727"/>
                </a:moveTo>
                <a:cubicBezTo>
                  <a:pt x="243086" y="4479727"/>
                  <a:pt x="245567" y="4482208"/>
                  <a:pt x="245567" y="4487169"/>
                </a:cubicBezTo>
                <a:cubicBezTo>
                  <a:pt x="250528" y="4487169"/>
                  <a:pt x="253008" y="4487169"/>
                  <a:pt x="253008" y="4487169"/>
                </a:cubicBezTo>
                <a:cubicBezTo>
                  <a:pt x="253008" y="4487169"/>
                  <a:pt x="254248" y="4487169"/>
                  <a:pt x="256729" y="4487169"/>
                </a:cubicBezTo>
                <a:cubicBezTo>
                  <a:pt x="259209" y="4487169"/>
                  <a:pt x="261690" y="4488409"/>
                  <a:pt x="264170" y="4490889"/>
                </a:cubicBezTo>
                <a:cubicBezTo>
                  <a:pt x="266651" y="4493370"/>
                  <a:pt x="267891" y="4494610"/>
                  <a:pt x="267891" y="4494610"/>
                </a:cubicBezTo>
                <a:cubicBezTo>
                  <a:pt x="267891" y="4494610"/>
                  <a:pt x="266651" y="4494610"/>
                  <a:pt x="264170" y="4494610"/>
                </a:cubicBezTo>
                <a:cubicBezTo>
                  <a:pt x="261690" y="4494610"/>
                  <a:pt x="257969" y="4497091"/>
                  <a:pt x="253008" y="4502051"/>
                </a:cubicBezTo>
                <a:cubicBezTo>
                  <a:pt x="248047" y="4511973"/>
                  <a:pt x="243086" y="4511973"/>
                  <a:pt x="238125" y="4502051"/>
                </a:cubicBezTo>
                <a:close/>
                <a:moveTo>
                  <a:pt x="3728144" y="4464844"/>
                </a:moveTo>
                <a:lnTo>
                  <a:pt x="3735586" y="4464844"/>
                </a:lnTo>
                <a:cubicBezTo>
                  <a:pt x="3735586" y="4469806"/>
                  <a:pt x="3733105" y="4472286"/>
                  <a:pt x="3728144" y="4472286"/>
                </a:cubicBezTo>
                <a:close/>
                <a:moveTo>
                  <a:pt x="3668613" y="4464844"/>
                </a:moveTo>
                <a:cubicBezTo>
                  <a:pt x="3673574" y="4464844"/>
                  <a:pt x="3678535" y="4469806"/>
                  <a:pt x="3683496" y="4479727"/>
                </a:cubicBezTo>
                <a:cubicBezTo>
                  <a:pt x="3683496" y="4484688"/>
                  <a:pt x="3685976" y="4484688"/>
                  <a:pt x="3690937" y="4479727"/>
                </a:cubicBezTo>
                <a:lnTo>
                  <a:pt x="3694658" y="4479727"/>
                </a:lnTo>
                <a:cubicBezTo>
                  <a:pt x="3692178" y="4479727"/>
                  <a:pt x="3690937" y="4482208"/>
                  <a:pt x="3690937" y="4487169"/>
                </a:cubicBezTo>
                <a:cubicBezTo>
                  <a:pt x="3685976" y="4492130"/>
                  <a:pt x="3678535" y="4489649"/>
                  <a:pt x="3668613" y="4479727"/>
                </a:cubicBezTo>
                <a:cubicBezTo>
                  <a:pt x="3668613" y="4474766"/>
                  <a:pt x="3667373" y="4472286"/>
                  <a:pt x="3664893" y="4472286"/>
                </a:cubicBezTo>
                <a:cubicBezTo>
                  <a:pt x="3662412" y="4472286"/>
                  <a:pt x="3663652" y="4469806"/>
                  <a:pt x="3668613" y="4464844"/>
                </a:cubicBezTo>
                <a:close/>
                <a:moveTo>
                  <a:pt x="3750469" y="4457403"/>
                </a:moveTo>
                <a:lnTo>
                  <a:pt x="3757910" y="4457403"/>
                </a:lnTo>
                <a:cubicBezTo>
                  <a:pt x="3757910" y="4462364"/>
                  <a:pt x="3757910" y="4464844"/>
                  <a:pt x="3757910" y="4464844"/>
                </a:cubicBezTo>
                <a:cubicBezTo>
                  <a:pt x="3757910" y="4464844"/>
                  <a:pt x="3755430" y="4462364"/>
                  <a:pt x="3750469" y="4457403"/>
                </a:cubicBezTo>
                <a:close/>
                <a:moveTo>
                  <a:pt x="3716982" y="4457403"/>
                </a:moveTo>
                <a:cubicBezTo>
                  <a:pt x="3719463" y="4457403"/>
                  <a:pt x="3720703" y="4459884"/>
                  <a:pt x="3720703" y="4464844"/>
                </a:cubicBezTo>
                <a:lnTo>
                  <a:pt x="3713262" y="4472286"/>
                </a:lnTo>
                <a:cubicBezTo>
                  <a:pt x="3713262" y="4472286"/>
                  <a:pt x="3713262" y="4469806"/>
                  <a:pt x="3713262" y="4464844"/>
                </a:cubicBezTo>
                <a:cubicBezTo>
                  <a:pt x="3713262" y="4459884"/>
                  <a:pt x="3714502" y="4457403"/>
                  <a:pt x="3716982" y="4457403"/>
                </a:cubicBezTo>
                <a:close/>
                <a:moveTo>
                  <a:pt x="3705820" y="4457403"/>
                </a:moveTo>
                <a:lnTo>
                  <a:pt x="3713262" y="4457403"/>
                </a:lnTo>
                <a:cubicBezTo>
                  <a:pt x="3713262" y="4462364"/>
                  <a:pt x="3710781" y="4464844"/>
                  <a:pt x="3705820" y="4464844"/>
                </a:cubicBezTo>
                <a:close/>
                <a:moveTo>
                  <a:pt x="3757910" y="4435079"/>
                </a:moveTo>
                <a:cubicBezTo>
                  <a:pt x="3757910" y="4435079"/>
                  <a:pt x="3759150" y="4435079"/>
                  <a:pt x="3761631" y="4435079"/>
                </a:cubicBezTo>
                <a:cubicBezTo>
                  <a:pt x="3764111" y="4435079"/>
                  <a:pt x="3767832" y="4435079"/>
                  <a:pt x="3772793" y="4435079"/>
                </a:cubicBezTo>
                <a:cubicBezTo>
                  <a:pt x="3777754" y="4435079"/>
                  <a:pt x="3781475" y="4437559"/>
                  <a:pt x="3783955" y="4442520"/>
                </a:cubicBezTo>
                <a:cubicBezTo>
                  <a:pt x="3786435" y="4447481"/>
                  <a:pt x="3786435" y="4449962"/>
                  <a:pt x="3783955" y="4449962"/>
                </a:cubicBezTo>
                <a:cubicBezTo>
                  <a:pt x="3781475" y="4449962"/>
                  <a:pt x="3777754" y="4452442"/>
                  <a:pt x="3772793" y="4457403"/>
                </a:cubicBezTo>
                <a:lnTo>
                  <a:pt x="3765351" y="4449962"/>
                </a:lnTo>
                <a:cubicBezTo>
                  <a:pt x="3765351" y="4449962"/>
                  <a:pt x="3767832" y="4449962"/>
                  <a:pt x="3772793" y="4449962"/>
                </a:cubicBezTo>
                <a:lnTo>
                  <a:pt x="3780234" y="4449962"/>
                </a:lnTo>
                <a:lnTo>
                  <a:pt x="3772793" y="4442520"/>
                </a:lnTo>
                <a:cubicBezTo>
                  <a:pt x="3772793" y="4442520"/>
                  <a:pt x="3771553" y="4441280"/>
                  <a:pt x="3769072" y="4438799"/>
                </a:cubicBezTo>
                <a:cubicBezTo>
                  <a:pt x="3766592" y="4436319"/>
                  <a:pt x="3762871" y="4437559"/>
                  <a:pt x="3757910" y="4442520"/>
                </a:cubicBezTo>
                <a:close/>
                <a:moveTo>
                  <a:pt x="3823022" y="4430428"/>
                </a:moveTo>
                <a:cubicBezTo>
                  <a:pt x="3824263" y="4429808"/>
                  <a:pt x="3824883" y="4430118"/>
                  <a:pt x="3824883" y="4431358"/>
                </a:cubicBezTo>
                <a:cubicBezTo>
                  <a:pt x="3824883" y="4433839"/>
                  <a:pt x="3822403" y="4435079"/>
                  <a:pt x="3817442" y="4435079"/>
                </a:cubicBezTo>
                <a:cubicBezTo>
                  <a:pt x="3819922" y="4432598"/>
                  <a:pt x="3821782" y="4431048"/>
                  <a:pt x="3823022" y="4430428"/>
                </a:cubicBezTo>
                <a:close/>
                <a:moveTo>
                  <a:pt x="3802559" y="4427637"/>
                </a:moveTo>
                <a:lnTo>
                  <a:pt x="3810000" y="4427637"/>
                </a:lnTo>
                <a:cubicBezTo>
                  <a:pt x="3810000" y="4432599"/>
                  <a:pt x="3810000" y="4435079"/>
                  <a:pt x="3810000" y="4435079"/>
                </a:cubicBezTo>
                <a:cubicBezTo>
                  <a:pt x="3810000" y="4435079"/>
                  <a:pt x="3810000" y="4436319"/>
                  <a:pt x="3810000" y="4438799"/>
                </a:cubicBezTo>
                <a:cubicBezTo>
                  <a:pt x="3810000" y="4441280"/>
                  <a:pt x="3808760" y="4442520"/>
                  <a:pt x="3806279" y="4442520"/>
                </a:cubicBezTo>
                <a:cubicBezTo>
                  <a:pt x="3803799" y="4442520"/>
                  <a:pt x="3801318" y="4442520"/>
                  <a:pt x="3798838" y="4442520"/>
                </a:cubicBezTo>
                <a:cubicBezTo>
                  <a:pt x="3796357" y="4442520"/>
                  <a:pt x="3795117" y="4445001"/>
                  <a:pt x="3795117" y="4449962"/>
                </a:cubicBezTo>
                <a:lnTo>
                  <a:pt x="3787676" y="4442520"/>
                </a:lnTo>
                <a:cubicBezTo>
                  <a:pt x="3787676" y="4437559"/>
                  <a:pt x="3790156" y="4435079"/>
                  <a:pt x="3795117" y="4435079"/>
                </a:cubicBezTo>
                <a:cubicBezTo>
                  <a:pt x="3795117" y="4440040"/>
                  <a:pt x="3797597" y="4437559"/>
                  <a:pt x="3802559" y="4427637"/>
                </a:cubicBezTo>
                <a:close/>
                <a:moveTo>
                  <a:pt x="3609083" y="4427637"/>
                </a:moveTo>
                <a:lnTo>
                  <a:pt x="3623966" y="4427637"/>
                </a:lnTo>
                <a:lnTo>
                  <a:pt x="3616524" y="4435079"/>
                </a:lnTo>
                <a:close/>
                <a:moveTo>
                  <a:pt x="3877248" y="4411101"/>
                </a:moveTo>
                <a:lnTo>
                  <a:pt x="3876973" y="4412755"/>
                </a:lnTo>
                <a:lnTo>
                  <a:pt x="3869531" y="4412755"/>
                </a:lnTo>
                <a:cubicBezTo>
                  <a:pt x="3872012" y="4412755"/>
                  <a:pt x="3874182" y="4412445"/>
                  <a:pt x="3876043" y="4411824"/>
                </a:cubicBezTo>
                <a:close/>
                <a:moveTo>
                  <a:pt x="3880693" y="4405313"/>
                </a:moveTo>
                <a:cubicBezTo>
                  <a:pt x="3883174" y="4405313"/>
                  <a:pt x="3883174" y="4406554"/>
                  <a:pt x="3880693" y="4409034"/>
                </a:cubicBezTo>
                <a:lnTo>
                  <a:pt x="3877248" y="4411101"/>
                </a:lnTo>
                <a:lnTo>
                  <a:pt x="3877903" y="4407173"/>
                </a:lnTo>
                <a:cubicBezTo>
                  <a:pt x="3878524" y="4405933"/>
                  <a:pt x="3879453" y="4405313"/>
                  <a:pt x="3880693" y="4405313"/>
                </a:cubicBezTo>
                <a:close/>
                <a:moveTo>
                  <a:pt x="171153" y="4382989"/>
                </a:moveTo>
                <a:lnTo>
                  <a:pt x="178594" y="4405313"/>
                </a:lnTo>
                <a:lnTo>
                  <a:pt x="171153" y="4405313"/>
                </a:lnTo>
                <a:cubicBezTo>
                  <a:pt x="171153" y="4405313"/>
                  <a:pt x="171153" y="4404073"/>
                  <a:pt x="171153" y="4401592"/>
                </a:cubicBezTo>
                <a:cubicBezTo>
                  <a:pt x="171153" y="4399112"/>
                  <a:pt x="171153" y="4395392"/>
                  <a:pt x="171153" y="4390430"/>
                </a:cubicBezTo>
                <a:cubicBezTo>
                  <a:pt x="171153" y="4385470"/>
                  <a:pt x="171153" y="4382989"/>
                  <a:pt x="171153" y="4382989"/>
                </a:cubicBezTo>
                <a:close/>
                <a:moveTo>
                  <a:pt x="3854649" y="4375547"/>
                </a:moveTo>
                <a:cubicBezTo>
                  <a:pt x="3859610" y="4375547"/>
                  <a:pt x="3862091" y="4378028"/>
                  <a:pt x="3862091" y="4382989"/>
                </a:cubicBezTo>
                <a:cubicBezTo>
                  <a:pt x="3862091" y="4387950"/>
                  <a:pt x="3865811" y="4389190"/>
                  <a:pt x="3873252" y="4386710"/>
                </a:cubicBezTo>
                <a:cubicBezTo>
                  <a:pt x="3880693" y="4384230"/>
                  <a:pt x="3884414" y="4385470"/>
                  <a:pt x="3884414" y="4390430"/>
                </a:cubicBezTo>
                <a:cubicBezTo>
                  <a:pt x="3879453" y="4390430"/>
                  <a:pt x="3876973" y="4392911"/>
                  <a:pt x="3876973" y="4397872"/>
                </a:cubicBezTo>
                <a:cubicBezTo>
                  <a:pt x="3867051" y="4397872"/>
                  <a:pt x="3862091" y="4397872"/>
                  <a:pt x="3862091" y="4397872"/>
                </a:cubicBezTo>
                <a:cubicBezTo>
                  <a:pt x="3857129" y="4397872"/>
                  <a:pt x="3852169" y="4397872"/>
                  <a:pt x="3847208" y="4397872"/>
                </a:cubicBezTo>
                <a:cubicBezTo>
                  <a:pt x="3842247" y="4392911"/>
                  <a:pt x="3842247" y="4389190"/>
                  <a:pt x="3847208" y="4386710"/>
                </a:cubicBezTo>
                <a:cubicBezTo>
                  <a:pt x="3852169" y="4384230"/>
                  <a:pt x="3853409" y="4381749"/>
                  <a:pt x="3850928" y="4379268"/>
                </a:cubicBezTo>
                <a:cubicBezTo>
                  <a:pt x="3848448" y="4376788"/>
                  <a:pt x="3849688" y="4375547"/>
                  <a:pt x="3854649" y="4375547"/>
                </a:cubicBezTo>
                <a:close/>
                <a:moveTo>
                  <a:pt x="453926" y="4375547"/>
                </a:moveTo>
                <a:cubicBezTo>
                  <a:pt x="448965" y="4380509"/>
                  <a:pt x="444004" y="4382989"/>
                  <a:pt x="439043" y="4382989"/>
                </a:cubicBezTo>
                <a:cubicBezTo>
                  <a:pt x="434082" y="4378028"/>
                  <a:pt x="430362" y="4378028"/>
                  <a:pt x="427881" y="4382989"/>
                </a:cubicBezTo>
                <a:cubicBezTo>
                  <a:pt x="425401" y="4387950"/>
                  <a:pt x="424160" y="4394151"/>
                  <a:pt x="424160" y="4401592"/>
                </a:cubicBezTo>
                <a:cubicBezTo>
                  <a:pt x="424160" y="4409034"/>
                  <a:pt x="424160" y="4412755"/>
                  <a:pt x="424160" y="4412755"/>
                </a:cubicBezTo>
                <a:cubicBezTo>
                  <a:pt x="424160" y="4412755"/>
                  <a:pt x="426641" y="4412755"/>
                  <a:pt x="431602" y="4412755"/>
                </a:cubicBezTo>
                <a:cubicBezTo>
                  <a:pt x="436563" y="4407794"/>
                  <a:pt x="437803" y="4402833"/>
                  <a:pt x="435322" y="4397872"/>
                </a:cubicBezTo>
                <a:cubicBezTo>
                  <a:pt x="432842" y="4392911"/>
                  <a:pt x="436563" y="4390430"/>
                  <a:pt x="446485" y="4390430"/>
                </a:cubicBezTo>
                <a:cubicBezTo>
                  <a:pt x="451445" y="4390430"/>
                  <a:pt x="453926" y="4389190"/>
                  <a:pt x="453926" y="4386710"/>
                </a:cubicBezTo>
                <a:cubicBezTo>
                  <a:pt x="453926" y="4384230"/>
                  <a:pt x="453926" y="4380509"/>
                  <a:pt x="453926" y="4375547"/>
                </a:cubicBezTo>
                <a:close/>
                <a:moveTo>
                  <a:pt x="3921621" y="4368106"/>
                </a:moveTo>
                <a:cubicBezTo>
                  <a:pt x="3921621" y="4368106"/>
                  <a:pt x="3922861" y="4370587"/>
                  <a:pt x="3925342" y="4375547"/>
                </a:cubicBezTo>
                <a:cubicBezTo>
                  <a:pt x="3927822" y="4380509"/>
                  <a:pt x="3929063" y="4382989"/>
                  <a:pt x="3929063" y="4382989"/>
                </a:cubicBezTo>
                <a:lnTo>
                  <a:pt x="3921621" y="4382989"/>
                </a:lnTo>
                <a:close/>
                <a:moveTo>
                  <a:pt x="3958828" y="4360665"/>
                </a:moveTo>
                <a:cubicBezTo>
                  <a:pt x="3958828" y="4360665"/>
                  <a:pt x="3958828" y="4361905"/>
                  <a:pt x="3958828" y="4364385"/>
                </a:cubicBezTo>
                <a:cubicBezTo>
                  <a:pt x="3958828" y="4366866"/>
                  <a:pt x="3957588" y="4368106"/>
                  <a:pt x="3955107" y="4368106"/>
                </a:cubicBezTo>
                <a:cubicBezTo>
                  <a:pt x="3952627" y="4368106"/>
                  <a:pt x="3948906" y="4370587"/>
                  <a:pt x="3943945" y="4375547"/>
                </a:cubicBezTo>
                <a:lnTo>
                  <a:pt x="3936504" y="4375547"/>
                </a:lnTo>
                <a:close/>
                <a:moveTo>
                  <a:pt x="3824883" y="4345782"/>
                </a:moveTo>
                <a:cubicBezTo>
                  <a:pt x="3824883" y="4350743"/>
                  <a:pt x="3822403" y="4355704"/>
                  <a:pt x="3817442" y="4360665"/>
                </a:cubicBezTo>
                <a:lnTo>
                  <a:pt x="3810000" y="4353223"/>
                </a:lnTo>
                <a:close/>
                <a:moveTo>
                  <a:pt x="3824883" y="4338340"/>
                </a:moveTo>
                <a:cubicBezTo>
                  <a:pt x="3829845" y="4338340"/>
                  <a:pt x="3834805" y="4338340"/>
                  <a:pt x="3839766" y="4338340"/>
                </a:cubicBezTo>
                <a:cubicBezTo>
                  <a:pt x="3844727" y="4338340"/>
                  <a:pt x="3847208" y="4339581"/>
                  <a:pt x="3847208" y="4342061"/>
                </a:cubicBezTo>
                <a:cubicBezTo>
                  <a:pt x="3847208" y="4344542"/>
                  <a:pt x="3845967" y="4347022"/>
                  <a:pt x="3843487" y="4349503"/>
                </a:cubicBezTo>
                <a:cubicBezTo>
                  <a:pt x="3841007" y="4351983"/>
                  <a:pt x="3837286" y="4351983"/>
                  <a:pt x="3832325" y="4349503"/>
                </a:cubicBezTo>
                <a:cubicBezTo>
                  <a:pt x="3827364" y="4347022"/>
                  <a:pt x="3824883" y="4345782"/>
                  <a:pt x="3824883" y="4345782"/>
                </a:cubicBezTo>
                <a:close/>
                <a:moveTo>
                  <a:pt x="3862091" y="4330899"/>
                </a:moveTo>
                <a:lnTo>
                  <a:pt x="3862091" y="4338340"/>
                </a:lnTo>
                <a:lnTo>
                  <a:pt x="3854649" y="4338340"/>
                </a:lnTo>
                <a:cubicBezTo>
                  <a:pt x="3854649" y="4333380"/>
                  <a:pt x="3857129" y="4330899"/>
                  <a:pt x="3862091" y="4330899"/>
                </a:cubicBezTo>
                <a:close/>
                <a:moveTo>
                  <a:pt x="372071" y="4330899"/>
                </a:moveTo>
                <a:cubicBezTo>
                  <a:pt x="367110" y="4340821"/>
                  <a:pt x="367110" y="4345782"/>
                  <a:pt x="372071" y="4345782"/>
                </a:cubicBezTo>
                <a:cubicBezTo>
                  <a:pt x="377031" y="4345782"/>
                  <a:pt x="379512" y="4343302"/>
                  <a:pt x="379512" y="4338340"/>
                </a:cubicBezTo>
                <a:close/>
                <a:moveTo>
                  <a:pt x="171153" y="4330899"/>
                </a:moveTo>
                <a:cubicBezTo>
                  <a:pt x="176113" y="4330899"/>
                  <a:pt x="181074" y="4332140"/>
                  <a:pt x="186035" y="4334620"/>
                </a:cubicBezTo>
                <a:cubicBezTo>
                  <a:pt x="190996" y="4337100"/>
                  <a:pt x="193477" y="4340821"/>
                  <a:pt x="193477" y="4345782"/>
                </a:cubicBezTo>
                <a:cubicBezTo>
                  <a:pt x="198438" y="4355704"/>
                  <a:pt x="193477" y="4360665"/>
                  <a:pt x="178594" y="4360665"/>
                </a:cubicBezTo>
                <a:cubicBezTo>
                  <a:pt x="168672" y="4365626"/>
                  <a:pt x="166192" y="4363145"/>
                  <a:pt x="171153" y="4353223"/>
                </a:cubicBezTo>
                <a:close/>
                <a:moveTo>
                  <a:pt x="4040684" y="4323458"/>
                </a:moveTo>
                <a:lnTo>
                  <a:pt x="4055567" y="4323458"/>
                </a:lnTo>
                <a:cubicBezTo>
                  <a:pt x="4055567" y="4323458"/>
                  <a:pt x="4050606" y="4325938"/>
                  <a:pt x="4040684" y="4330899"/>
                </a:cubicBezTo>
                <a:cubicBezTo>
                  <a:pt x="4030762" y="4335860"/>
                  <a:pt x="4023320" y="4338340"/>
                  <a:pt x="4018359" y="4338340"/>
                </a:cubicBezTo>
                <a:cubicBezTo>
                  <a:pt x="4013398" y="4338340"/>
                  <a:pt x="4010918" y="4339581"/>
                  <a:pt x="4010918" y="4342061"/>
                </a:cubicBezTo>
                <a:cubicBezTo>
                  <a:pt x="4010918" y="4344542"/>
                  <a:pt x="4008438" y="4345782"/>
                  <a:pt x="4003477" y="4345782"/>
                </a:cubicBezTo>
                <a:cubicBezTo>
                  <a:pt x="4003477" y="4340821"/>
                  <a:pt x="4003477" y="4338340"/>
                  <a:pt x="4003477" y="4338340"/>
                </a:cubicBezTo>
                <a:cubicBezTo>
                  <a:pt x="4008438" y="4338340"/>
                  <a:pt x="4012158" y="4337100"/>
                  <a:pt x="4014639" y="4334620"/>
                </a:cubicBezTo>
                <a:cubicBezTo>
                  <a:pt x="4017119" y="4332140"/>
                  <a:pt x="4019600" y="4330899"/>
                  <a:pt x="4022080" y="4330899"/>
                </a:cubicBezTo>
                <a:cubicBezTo>
                  <a:pt x="4024561" y="4330899"/>
                  <a:pt x="4027042" y="4330899"/>
                  <a:pt x="4029522" y="4330899"/>
                </a:cubicBezTo>
                <a:cubicBezTo>
                  <a:pt x="4032002" y="4330899"/>
                  <a:pt x="4033243" y="4330899"/>
                  <a:pt x="4033243" y="4330899"/>
                </a:cubicBezTo>
                <a:cubicBezTo>
                  <a:pt x="4033243" y="4330899"/>
                  <a:pt x="4035723" y="4328419"/>
                  <a:pt x="4040684" y="4323458"/>
                </a:cubicBezTo>
                <a:close/>
                <a:moveTo>
                  <a:pt x="4107656" y="4308575"/>
                </a:moveTo>
                <a:cubicBezTo>
                  <a:pt x="4112617" y="4308575"/>
                  <a:pt x="4115098" y="4311055"/>
                  <a:pt x="4115098" y="4316016"/>
                </a:cubicBezTo>
                <a:cubicBezTo>
                  <a:pt x="4115098" y="4316016"/>
                  <a:pt x="4112617" y="4316016"/>
                  <a:pt x="4107656" y="4316016"/>
                </a:cubicBezTo>
                <a:lnTo>
                  <a:pt x="4100215" y="4316016"/>
                </a:lnTo>
                <a:cubicBezTo>
                  <a:pt x="4100215" y="4316016"/>
                  <a:pt x="4102695" y="4313536"/>
                  <a:pt x="4107656" y="4308575"/>
                </a:cubicBezTo>
                <a:close/>
                <a:moveTo>
                  <a:pt x="3884414" y="4308575"/>
                </a:moveTo>
                <a:lnTo>
                  <a:pt x="3899297" y="4316016"/>
                </a:lnTo>
                <a:lnTo>
                  <a:pt x="3906738" y="4316016"/>
                </a:lnTo>
                <a:cubicBezTo>
                  <a:pt x="3896816" y="4320978"/>
                  <a:pt x="3889375" y="4323458"/>
                  <a:pt x="3884414" y="4323458"/>
                </a:cubicBezTo>
                <a:close/>
                <a:moveTo>
                  <a:pt x="3921621" y="4301133"/>
                </a:moveTo>
                <a:cubicBezTo>
                  <a:pt x="3926582" y="4301133"/>
                  <a:pt x="3929063" y="4302374"/>
                  <a:pt x="3929063" y="4304854"/>
                </a:cubicBezTo>
                <a:cubicBezTo>
                  <a:pt x="3929063" y="4307335"/>
                  <a:pt x="3926582" y="4308575"/>
                  <a:pt x="3921621" y="4308575"/>
                </a:cubicBezTo>
                <a:close/>
                <a:moveTo>
                  <a:pt x="3869531" y="4293692"/>
                </a:moveTo>
                <a:cubicBezTo>
                  <a:pt x="3874492" y="4298653"/>
                  <a:pt x="3876973" y="4301133"/>
                  <a:pt x="3876973" y="4301133"/>
                </a:cubicBezTo>
                <a:cubicBezTo>
                  <a:pt x="3876973" y="4306095"/>
                  <a:pt x="3874492" y="4308575"/>
                  <a:pt x="3869531" y="4308575"/>
                </a:cubicBezTo>
                <a:cubicBezTo>
                  <a:pt x="3869531" y="4308575"/>
                  <a:pt x="3868291" y="4307335"/>
                  <a:pt x="3865811" y="4304854"/>
                </a:cubicBezTo>
                <a:cubicBezTo>
                  <a:pt x="3863331" y="4302374"/>
                  <a:pt x="3862091" y="4301133"/>
                  <a:pt x="3862091" y="4301133"/>
                </a:cubicBezTo>
                <a:cubicBezTo>
                  <a:pt x="3867051" y="4296173"/>
                  <a:pt x="3869531" y="4293692"/>
                  <a:pt x="3869531" y="4293692"/>
                </a:cubicBezTo>
                <a:close/>
                <a:moveTo>
                  <a:pt x="3623966" y="4293692"/>
                </a:moveTo>
                <a:lnTo>
                  <a:pt x="3623966" y="4301133"/>
                </a:lnTo>
                <a:cubicBezTo>
                  <a:pt x="3628926" y="4301133"/>
                  <a:pt x="3633887" y="4298653"/>
                  <a:pt x="3638848" y="4293692"/>
                </a:cubicBezTo>
                <a:lnTo>
                  <a:pt x="3631407" y="4293692"/>
                </a:lnTo>
                <a:close/>
                <a:moveTo>
                  <a:pt x="184175" y="4289041"/>
                </a:moveTo>
                <a:cubicBezTo>
                  <a:pt x="185415" y="4288421"/>
                  <a:pt x="186035" y="4288731"/>
                  <a:pt x="186035" y="4289971"/>
                </a:cubicBezTo>
                <a:cubicBezTo>
                  <a:pt x="186035" y="4292452"/>
                  <a:pt x="186035" y="4296173"/>
                  <a:pt x="186035" y="4301133"/>
                </a:cubicBezTo>
                <a:lnTo>
                  <a:pt x="178594" y="4316016"/>
                </a:lnTo>
                <a:lnTo>
                  <a:pt x="178594" y="4293692"/>
                </a:lnTo>
                <a:cubicBezTo>
                  <a:pt x="181074" y="4291211"/>
                  <a:pt x="182935" y="4289661"/>
                  <a:pt x="184175" y="4289041"/>
                </a:cubicBezTo>
                <a:close/>
                <a:moveTo>
                  <a:pt x="171153" y="4271368"/>
                </a:moveTo>
                <a:cubicBezTo>
                  <a:pt x="171153" y="4276329"/>
                  <a:pt x="168672" y="4281290"/>
                  <a:pt x="163711" y="4286251"/>
                </a:cubicBezTo>
                <a:lnTo>
                  <a:pt x="163711" y="4278809"/>
                </a:lnTo>
                <a:close/>
                <a:moveTo>
                  <a:pt x="4010918" y="4263926"/>
                </a:moveTo>
                <a:lnTo>
                  <a:pt x="4018359" y="4263926"/>
                </a:lnTo>
                <a:lnTo>
                  <a:pt x="4018359" y="4271368"/>
                </a:lnTo>
                <a:cubicBezTo>
                  <a:pt x="4018359" y="4271368"/>
                  <a:pt x="4015879" y="4268888"/>
                  <a:pt x="4010918" y="4263926"/>
                </a:cubicBezTo>
                <a:close/>
                <a:moveTo>
                  <a:pt x="3653731" y="4256485"/>
                </a:moveTo>
                <a:cubicBezTo>
                  <a:pt x="3658691" y="4261446"/>
                  <a:pt x="3661172" y="4263926"/>
                  <a:pt x="3661172" y="4263926"/>
                </a:cubicBezTo>
                <a:lnTo>
                  <a:pt x="3653731" y="4271368"/>
                </a:lnTo>
                <a:lnTo>
                  <a:pt x="3646290" y="4293692"/>
                </a:lnTo>
                <a:cubicBezTo>
                  <a:pt x="3651251" y="4293692"/>
                  <a:pt x="3653731" y="4292452"/>
                  <a:pt x="3653731" y="4289971"/>
                </a:cubicBezTo>
                <a:cubicBezTo>
                  <a:pt x="3653731" y="4287491"/>
                  <a:pt x="3653731" y="4286251"/>
                  <a:pt x="3653731" y="4286251"/>
                </a:cubicBezTo>
                <a:cubicBezTo>
                  <a:pt x="3653731" y="4281290"/>
                  <a:pt x="3656211" y="4278809"/>
                  <a:pt x="3661172" y="4278809"/>
                </a:cubicBezTo>
                <a:cubicBezTo>
                  <a:pt x="3661172" y="4278809"/>
                  <a:pt x="3663652" y="4278809"/>
                  <a:pt x="3668613" y="4278809"/>
                </a:cubicBezTo>
                <a:cubicBezTo>
                  <a:pt x="3678535" y="4278809"/>
                  <a:pt x="3683496" y="4273848"/>
                  <a:pt x="3683496" y="4263926"/>
                </a:cubicBezTo>
                <a:lnTo>
                  <a:pt x="3661172" y="4263926"/>
                </a:lnTo>
                <a:lnTo>
                  <a:pt x="3661172" y="4256485"/>
                </a:lnTo>
                <a:cubicBezTo>
                  <a:pt x="3661172" y="4256485"/>
                  <a:pt x="3658691" y="4256485"/>
                  <a:pt x="3653731" y="4256485"/>
                </a:cubicBezTo>
                <a:close/>
                <a:moveTo>
                  <a:pt x="163711" y="4249044"/>
                </a:moveTo>
                <a:cubicBezTo>
                  <a:pt x="163711" y="4249044"/>
                  <a:pt x="166192" y="4251524"/>
                  <a:pt x="171153" y="4256485"/>
                </a:cubicBezTo>
                <a:cubicBezTo>
                  <a:pt x="171153" y="4261446"/>
                  <a:pt x="168672" y="4263926"/>
                  <a:pt x="163711" y="4263926"/>
                </a:cubicBezTo>
                <a:close/>
                <a:moveTo>
                  <a:pt x="200918" y="4241602"/>
                </a:moveTo>
                <a:cubicBezTo>
                  <a:pt x="210840" y="4256485"/>
                  <a:pt x="210840" y="4266407"/>
                  <a:pt x="200918" y="4271368"/>
                </a:cubicBezTo>
                <a:lnTo>
                  <a:pt x="193477" y="4278809"/>
                </a:lnTo>
                <a:cubicBezTo>
                  <a:pt x="198438" y="4273848"/>
                  <a:pt x="199678" y="4270128"/>
                  <a:pt x="197197" y="4267647"/>
                </a:cubicBezTo>
                <a:cubicBezTo>
                  <a:pt x="194717" y="4265167"/>
                  <a:pt x="195957" y="4256485"/>
                  <a:pt x="200918" y="4241602"/>
                </a:cubicBezTo>
                <a:close/>
                <a:moveTo>
                  <a:pt x="3951387" y="4237881"/>
                </a:moveTo>
                <a:cubicBezTo>
                  <a:pt x="3948906" y="4237881"/>
                  <a:pt x="3946426" y="4239122"/>
                  <a:pt x="3943945" y="4241602"/>
                </a:cubicBezTo>
                <a:cubicBezTo>
                  <a:pt x="3938984" y="4246563"/>
                  <a:pt x="3936504" y="4249044"/>
                  <a:pt x="3936504" y="4249044"/>
                </a:cubicBezTo>
                <a:lnTo>
                  <a:pt x="3929063" y="4256485"/>
                </a:lnTo>
                <a:cubicBezTo>
                  <a:pt x="3934024" y="4266407"/>
                  <a:pt x="3938984" y="4266407"/>
                  <a:pt x="3943945" y="4256485"/>
                </a:cubicBezTo>
                <a:cubicBezTo>
                  <a:pt x="3948906" y="4251524"/>
                  <a:pt x="3951387" y="4250284"/>
                  <a:pt x="3951387" y="4252764"/>
                </a:cubicBezTo>
                <a:cubicBezTo>
                  <a:pt x="3951387" y="4255245"/>
                  <a:pt x="3953867" y="4256485"/>
                  <a:pt x="3958828" y="4256485"/>
                </a:cubicBezTo>
                <a:cubicBezTo>
                  <a:pt x="3958828" y="4251524"/>
                  <a:pt x="3958828" y="4249044"/>
                  <a:pt x="3958828" y="4249044"/>
                </a:cubicBezTo>
                <a:cubicBezTo>
                  <a:pt x="3958828" y="4249044"/>
                  <a:pt x="3958828" y="4246563"/>
                  <a:pt x="3958828" y="4241602"/>
                </a:cubicBezTo>
                <a:cubicBezTo>
                  <a:pt x="3956348" y="4239122"/>
                  <a:pt x="3953867" y="4237881"/>
                  <a:pt x="3951387" y="4237881"/>
                </a:cubicBezTo>
                <a:close/>
                <a:moveTo>
                  <a:pt x="4070450" y="4234161"/>
                </a:moveTo>
                <a:lnTo>
                  <a:pt x="4070450" y="4241602"/>
                </a:lnTo>
                <a:lnTo>
                  <a:pt x="4063008" y="4241602"/>
                </a:lnTo>
                <a:close/>
                <a:moveTo>
                  <a:pt x="3705820" y="4234161"/>
                </a:moveTo>
                <a:lnTo>
                  <a:pt x="3698379" y="4241602"/>
                </a:lnTo>
                <a:lnTo>
                  <a:pt x="3705820" y="4249044"/>
                </a:lnTo>
                <a:lnTo>
                  <a:pt x="3713262" y="4249044"/>
                </a:lnTo>
                <a:cubicBezTo>
                  <a:pt x="3713262" y="4239122"/>
                  <a:pt x="3715742" y="4234161"/>
                  <a:pt x="3720703" y="4234161"/>
                </a:cubicBezTo>
                <a:cubicBezTo>
                  <a:pt x="3720703" y="4234161"/>
                  <a:pt x="3715742" y="4234161"/>
                  <a:pt x="3705820" y="4234161"/>
                </a:cubicBezTo>
                <a:close/>
                <a:moveTo>
                  <a:pt x="4025801" y="4219278"/>
                </a:moveTo>
                <a:lnTo>
                  <a:pt x="4033243" y="4226719"/>
                </a:lnTo>
                <a:cubicBezTo>
                  <a:pt x="4033243" y="4226719"/>
                  <a:pt x="4030762" y="4226719"/>
                  <a:pt x="4025801" y="4226719"/>
                </a:cubicBezTo>
                <a:cubicBezTo>
                  <a:pt x="4025801" y="4221759"/>
                  <a:pt x="4025801" y="4219278"/>
                  <a:pt x="4025801" y="4219278"/>
                </a:cubicBezTo>
                <a:close/>
                <a:moveTo>
                  <a:pt x="3769072" y="4211837"/>
                </a:moveTo>
                <a:cubicBezTo>
                  <a:pt x="3766592" y="4211837"/>
                  <a:pt x="3760390" y="4214317"/>
                  <a:pt x="3750469" y="4219278"/>
                </a:cubicBezTo>
                <a:cubicBezTo>
                  <a:pt x="3735586" y="4224239"/>
                  <a:pt x="3728144" y="4227960"/>
                  <a:pt x="3728144" y="4230440"/>
                </a:cubicBezTo>
                <a:cubicBezTo>
                  <a:pt x="3728144" y="4232921"/>
                  <a:pt x="3729385" y="4234161"/>
                  <a:pt x="3731865" y="4234161"/>
                </a:cubicBezTo>
                <a:cubicBezTo>
                  <a:pt x="3734346" y="4234161"/>
                  <a:pt x="3738066" y="4234161"/>
                  <a:pt x="3743027" y="4234161"/>
                </a:cubicBezTo>
                <a:lnTo>
                  <a:pt x="3750469" y="4234161"/>
                </a:lnTo>
                <a:lnTo>
                  <a:pt x="3757910" y="4234161"/>
                </a:lnTo>
                <a:cubicBezTo>
                  <a:pt x="3757910" y="4229200"/>
                  <a:pt x="3761631" y="4225479"/>
                  <a:pt x="3769072" y="4222999"/>
                </a:cubicBezTo>
                <a:cubicBezTo>
                  <a:pt x="3776514" y="4220519"/>
                  <a:pt x="3777754" y="4216798"/>
                  <a:pt x="3772793" y="4211837"/>
                </a:cubicBezTo>
                <a:cubicBezTo>
                  <a:pt x="3772793" y="4211837"/>
                  <a:pt x="3771553" y="4211837"/>
                  <a:pt x="3769072" y="4211837"/>
                </a:cubicBezTo>
                <a:close/>
                <a:moveTo>
                  <a:pt x="4107656" y="4204395"/>
                </a:moveTo>
                <a:lnTo>
                  <a:pt x="4115098" y="4211837"/>
                </a:lnTo>
                <a:cubicBezTo>
                  <a:pt x="4115098" y="4211837"/>
                  <a:pt x="4112617" y="4211837"/>
                  <a:pt x="4107656" y="4211837"/>
                </a:cubicBezTo>
                <a:cubicBezTo>
                  <a:pt x="4102695" y="4211837"/>
                  <a:pt x="4097735" y="4214317"/>
                  <a:pt x="4092773" y="4219278"/>
                </a:cubicBezTo>
                <a:lnTo>
                  <a:pt x="4077891" y="4219278"/>
                </a:lnTo>
                <a:cubicBezTo>
                  <a:pt x="4077891" y="4219278"/>
                  <a:pt x="4079131" y="4218038"/>
                  <a:pt x="4081611" y="4215557"/>
                </a:cubicBezTo>
                <a:cubicBezTo>
                  <a:pt x="4084092" y="4213077"/>
                  <a:pt x="4087812" y="4211837"/>
                  <a:pt x="4092773" y="4211837"/>
                </a:cubicBezTo>
                <a:close/>
                <a:moveTo>
                  <a:pt x="3936504" y="4204395"/>
                </a:moveTo>
                <a:lnTo>
                  <a:pt x="3914180" y="4211837"/>
                </a:lnTo>
                <a:cubicBezTo>
                  <a:pt x="3909219" y="4216798"/>
                  <a:pt x="3904258" y="4219278"/>
                  <a:pt x="3899297" y="4219278"/>
                </a:cubicBezTo>
                <a:cubicBezTo>
                  <a:pt x="3899297" y="4219278"/>
                  <a:pt x="3896816" y="4219278"/>
                  <a:pt x="3891855" y="4219278"/>
                </a:cubicBezTo>
                <a:cubicBezTo>
                  <a:pt x="3891855" y="4224239"/>
                  <a:pt x="3888135" y="4227960"/>
                  <a:pt x="3880693" y="4230440"/>
                </a:cubicBezTo>
                <a:cubicBezTo>
                  <a:pt x="3873252" y="4232921"/>
                  <a:pt x="3868291" y="4232921"/>
                  <a:pt x="3865811" y="4230440"/>
                </a:cubicBezTo>
                <a:cubicBezTo>
                  <a:pt x="3863331" y="4227960"/>
                  <a:pt x="3860850" y="4229200"/>
                  <a:pt x="3858370" y="4234161"/>
                </a:cubicBezTo>
                <a:cubicBezTo>
                  <a:pt x="3855889" y="4239122"/>
                  <a:pt x="3853409" y="4240362"/>
                  <a:pt x="3850928" y="4237881"/>
                </a:cubicBezTo>
                <a:cubicBezTo>
                  <a:pt x="3848448" y="4235401"/>
                  <a:pt x="3844727" y="4236641"/>
                  <a:pt x="3839766" y="4241602"/>
                </a:cubicBezTo>
                <a:cubicBezTo>
                  <a:pt x="3834805" y="4246563"/>
                  <a:pt x="3831085" y="4249044"/>
                  <a:pt x="3828604" y="4249044"/>
                </a:cubicBezTo>
                <a:cubicBezTo>
                  <a:pt x="3826124" y="4249044"/>
                  <a:pt x="3826124" y="4251524"/>
                  <a:pt x="3828604" y="4256485"/>
                </a:cubicBezTo>
                <a:cubicBezTo>
                  <a:pt x="3831085" y="4261446"/>
                  <a:pt x="3832325" y="4263926"/>
                  <a:pt x="3832325" y="4263926"/>
                </a:cubicBezTo>
                <a:cubicBezTo>
                  <a:pt x="3832325" y="4263926"/>
                  <a:pt x="3834805" y="4263926"/>
                  <a:pt x="3839766" y="4263926"/>
                </a:cubicBezTo>
                <a:cubicBezTo>
                  <a:pt x="3844727" y="4258966"/>
                  <a:pt x="3848448" y="4256485"/>
                  <a:pt x="3850928" y="4256485"/>
                </a:cubicBezTo>
                <a:cubicBezTo>
                  <a:pt x="3853409" y="4256485"/>
                  <a:pt x="3855889" y="4255245"/>
                  <a:pt x="3858370" y="4252764"/>
                </a:cubicBezTo>
                <a:cubicBezTo>
                  <a:pt x="3860850" y="4250284"/>
                  <a:pt x="3862091" y="4249044"/>
                  <a:pt x="3862091" y="4249044"/>
                </a:cubicBezTo>
                <a:lnTo>
                  <a:pt x="3876973" y="4249044"/>
                </a:lnTo>
                <a:cubicBezTo>
                  <a:pt x="3876973" y="4244083"/>
                  <a:pt x="3878213" y="4241602"/>
                  <a:pt x="3880693" y="4241602"/>
                </a:cubicBezTo>
                <a:cubicBezTo>
                  <a:pt x="3883174" y="4241602"/>
                  <a:pt x="3886894" y="4241602"/>
                  <a:pt x="3891855" y="4241602"/>
                </a:cubicBezTo>
                <a:cubicBezTo>
                  <a:pt x="3916660" y="4241602"/>
                  <a:pt x="3929063" y="4234161"/>
                  <a:pt x="3929063" y="4219278"/>
                </a:cubicBezTo>
                <a:lnTo>
                  <a:pt x="3929063" y="4211837"/>
                </a:lnTo>
                <a:cubicBezTo>
                  <a:pt x="3934024" y="4211837"/>
                  <a:pt x="3936504" y="4209356"/>
                  <a:pt x="3936504" y="4204395"/>
                </a:cubicBezTo>
                <a:close/>
                <a:moveTo>
                  <a:pt x="4137422" y="4189512"/>
                </a:moveTo>
                <a:lnTo>
                  <a:pt x="4137422" y="4196954"/>
                </a:lnTo>
                <a:lnTo>
                  <a:pt x="4129981" y="4196954"/>
                </a:lnTo>
                <a:close/>
                <a:moveTo>
                  <a:pt x="3936504" y="4189512"/>
                </a:moveTo>
                <a:cubicBezTo>
                  <a:pt x="3931543" y="4189512"/>
                  <a:pt x="3929063" y="4190753"/>
                  <a:pt x="3929063" y="4193233"/>
                </a:cubicBezTo>
                <a:cubicBezTo>
                  <a:pt x="3929063" y="4195714"/>
                  <a:pt x="3929063" y="4196954"/>
                  <a:pt x="3929063" y="4196954"/>
                </a:cubicBezTo>
                <a:cubicBezTo>
                  <a:pt x="3934024" y="4196954"/>
                  <a:pt x="3936504" y="4196954"/>
                  <a:pt x="3936504" y="4196954"/>
                </a:cubicBezTo>
                <a:close/>
                <a:moveTo>
                  <a:pt x="230684" y="4187386"/>
                </a:moveTo>
                <a:lnTo>
                  <a:pt x="230684" y="4189512"/>
                </a:lnTo>
                <a:lnTo>
                  <a:pt x="230007" y="4188159"/>
                </a:lnTo>
                <a:close/>
                <a:moveTo>
                  <a:pt x="4018359" y="4182071"/>
                </a:moveTo>
                <a:lnTo>
                  <a:pt x="4003477" y="4189512"/>
                </a:lnTo>
                <a:cubicBezTo>
                  <a:pt x="4003477" y="4189512"/>
                  <a:pt x="4005957" y="4189512"/>
                  <a:pt x="4010918" y="4189512"/>
                </a:cubicBezTo>
                <a:cubicBezTo>
                  <a:pt x="4015879" y="4189512"/>
                  <a:pt x="4018359" y="4187032"/>
                  <a:pt x="4018359" y="4182071"/>
                </a:cubicBezTo>
                <a:close/>
                <a:moveTo>
                  <a:pt x="230684" y="4174630"/>
                </a:moveTo>
                <a:lnTo>
                  <a:pt x="238125" y="4182071"/>
                </a:lnTo>
                <a:cubicBezTo>
                  <a:pt x="235645" y="4183311"/>
                  <a:pt x="233629" y="4184552"/>
                  <a:pt x="232079" y="4185792"/>
                </a:cubicBezTo>
                <a:lnTo>
                  <a:pt x="230684" y="4187386"/>
                </a:lnTo>
                <a:close/>
                <a:moveTo>
                  <a:pt x="208360" y="4174630"/>
                </a:moveTo>
                <a:lnTo>
                  <a:pt x="215801" y="4174630"/>
                </a:lnTo>
                <a:lnTo>
                  <a:pt x="223242" y="4174630"/>
                </a:lnTo>
                <a:lnTo>
                  <a:pt x="230007" y="4188159"/>
                </a:lnTo>
                <a:lnTo>
                  <a:pt x="228823" y="4189512"/>
                </a:lnTo>
                <a:cubicBezTo>
                  <a:pt x="227583" y="4191993"/>
                  <a:pt x="228203" y="4194473"/>
                  <a:pt x="230684" y="4196954"/>
                </a:cubicBezTo>
                <a:cubicBezTo>
                  <a:pt x="230684" y="4201915"/>
                  <a:pt x="228203" y="4204395"/>
                  <a:pt x="223242" y="4204395"/>
                </a:cubicBezTo>
                <a:cubicBezTo>
                  <a:pt x="218281" y="4204395"/>
                  <a:pt x="215801" y="4208116"/>
                  <a:pt x="215801" y="4215557"/>
                </a:cubicBezTo>
                <a:cubicBezTo>
                  <a:pt x="215801" y="4222999"/>
                  <a:pt x="213320" y="4226719"/>
                  <a:pt x="208360" y="4226719"/>
                </a:cubicBezTo>
                <a:lnTo>
                  <a:pt x="208360" y="4219278"/>
                </a:lnTo>
                <a:cubicBezTo>
                  <a:pt x="208360" y="4204395"/>
                  <a:pt x="208360" y="4194474"/>
                  <a:pt x="208360" y="4189512"/>
                </a:cubicBezTo>
                <a:close/>
                <a:moveTo>
                  <a:pt x="3984873" y="4159747"/>
                </a:moveTo>
                <a:cubicBezTo>
                  <a:pt x="3982393" y="4159747"/>
                  <a:pt x="3979912" y="4160987"/>
                  <a:pt x="3977432" y="4163467"/>
                </a:cubicBezTo>
                <a:cubicBezTo>
                  <a:pt x="3974951" y="4165948"/>
                  <a:pt x="3973711" y="4167188"/>
                  <a:pt x="3973711" y="4167188"/>
                </a:cubicBezTo>
                <a:cubicBezTo>
                  <a:pt x="3973711" y="4167188"/>
                  <a:pt x="3976191" y="4167188"/>
                  <a:pt x="3981152" y="4167188"/>
                </a:cubicBezTo>
                <a:lnTo>
                  <a:pt x="3988594" y="4167188"/>
                </a:lnTo>
                <a:cubicBezTo>
                  <a:pt x="3988594" y="4167188"/>
                  <a:pt x="3988594" y="4165948"/>
                  <a:pt x="3988594" y="4163467"/>
                </a:cubicBezTo>
                <a:cubicBezTo>
                  <a:pt x="3988594" y="4160987"/>
                  <a:pt x="3987353" y="4159747"/>
                  <a:pt x="3984873" y="4159747"/>
                </a:cubicBezTo>
                <a:close/>
                <a:moveTo>
                  <a:pt x="275332" y="4159747"/>
                </a:moveTo>
                <a:lnTo>
                  <a:pt x="282773" y="4167188"/>
                </a:lnTo>
                <a:lnTo>
                  <a:pt x="275332" y="4167188"/>
                </a:lnTo>
                <a:cubicBezTo>
                  <a:pt x="275332" y="4162227"/>
                  <a:pt x="275332" y="4159747"/>
                  <a:pt x="275332" y="4159747"/>
                </a:cubicBezTo>
                <a:close/>
                <a:moveTo>
                  <a:pt x="4144863" y="4152305"/>
                </a:moveTo>
                <a:cubicBezTo>
                  <a:pt x="4149824" y="4152305"/>
                  <a:pt x="4152305" y="4152305"/>
                  <a:pt x="4152305" y="4152305"/>
                </a:cubicBezTo>
                <a:cubicBezTo>
                  <a:pt x="4172149" y="4152305"/>
                  <a:pt x="4182070" y="4154786"/>
                  <a:pt x="4182070" y="4159747"/>
                </a:cubicBezTo>
                <a:lnTo>
                  <a:pt x="4174629" y="4167188"/>
                </a:lnTo>
                <a:cubicBezTo>
                  <a:pt x="4174629" y="4162227"/>
                  <a:pt x="4172149" y="4162227"/>
                  <a:pt x="4167188" y="4167188"/>
                </a:cubicBezTo>
                <a:lnTo>
                  <a:pt x="4152305" y="4167188"/>
                </a:lnTo>
                <a:lnTo>
                  <a:pt x="4129981" y="4182071"/>
                </a:lnTo>
                <a:cubicBezTo>
                  <a:pt x="4129981" y="4187032"/>
                  <a:pt x="4127500" y="4189512"/>
                  <a:pt x="4122539" y="4189512"/>
                </a:cubicBezTo>
                <a:lnTo>
                  <a:pt x="4100215" y="4196954"/>
                </a:lnTo>
                <a:cubicBezTo>
                  <a:pt x="4060528" y="4211837"/>
                  <a:pt x="4038204" y="4219278"/>
                  <a:pt x="4033243" y="4219278"/>
                </a:cubicBezTo>
                <a:cubicBezTo>
                  <a:pt x="4033243" y="4214317"/>
                  <a:pt x="4034483" y="4210596"/>
                  <a:pt x="4036963" y="4208116"/>
                </a:cubicBezTo>
                <a:cubicBezTo>
                  <a:pt x="4039444" y="4205636"/>
                  <a:pt x="4043165" y="4204395"/>
                  <a:pt x="4048126" y="4204395"/>
                </a:cubicBezTo>
                <a:cubicBezTo>
                  <a:pt x="4053087" y="4204395"/>
                  <a:pt x="4055567" y="4201915"/>
                  <a:pt x="4055567" y="4196954"/>
                </a:cubicBezTo>
                <a:cubicBezTo>
                  <a:pt x="4055567" y="4196954"/>
                  <a:pt x="4056807" y="4195714"/>
                  <a:pt x="4059288" y="4193233"/>
                </a:cubicBezTo>
                <a:cubicBezTo>
                  <a:pt x="4061768" y="4190753"/>
                  <a:pt x="4063008" y="4191993"/>
                  <a:pt x="4063008" y="4196954"/>
                </a:cubicBezTo>
                <a:cubicBezTo>
                  <a:pt x="4067969" y="4201915"/>
                  <a:pt x="4072930" y="4201915"/>
                  <a:pt x="4077891" y="4196954"/>
                </a:cubicBezTo>
                <a:cubicBezTo>
                  <a:pt x="4077891" y="4196954"/>
                  <a:pt x="4080371" y="4195714"/>
                  <a:pt x="4085332" y="4193233"/>
                </a:cubicBezTo>
                <a:cubicBezTo>
                  <a:pt x="4090293" y="4190753"/>
                  <a:pt x="4095254" y="4187032"/>
                  <a:pt x="4100215" y="4182071"/>
                </a:cubicBezTo>
                <a:cubicBezTo>
                  <a:pt x="4110137" y="4182071"/>
                  <a:pt x="4116338" y="4180831"/>
                  <a:pt x="4118818" y="4178350"/>
                </a:cubicBezTo>
                <a:cubicBezTo>
                  <a:pt x="4121299" y="4175870"/>
                  <a:pt x="4122539" y="4172149"/>
                  <a:pt x="4122539" y="4167188"/>
                </a:cubicBezTo>
                <a:lnTo>
                  <a:pt x="4137422" y="4159747"/>
                </a:lnTo>
                <a:cubicBezTo>
                  <a:pt x="4137422" y="4159747"/>
                  <a:pt x="4139902" y="4157267"/>
                  <a:pt x="4144863" y="4152305"/>
                </a:cubicBezTo>
                <a:close/>
                <a:moveTo>
                  <a:pt x="4018359" y="4152305"/>
                </a:moveTo>
                <a:lnTo>
                  <a:pt x="4010918" y="4159747"/>
                </a:lnTo>
                <a:cubicBezTo>
                  <a:pt x="4010918" y="4159747"/>
                  <a:pt x="4012158" y="4159747"/>
                  <a:pt x="4014639" y="4159747"/>
                </a:cubicBezTo>
                <a:cubicBezTo>
                  <a:pt x="4017119" y="4159747"/>
                  <a:pt x="4018359" y="4158507"/>
                  <a:pt x="4018359" y="4156026"/>
                </a:cubicBezTo>
                <a:cubicBezTo>
                  <a:pt x="4018359" y="4153546"/>
                  <a:pt x="4018359" y="4152305"/>
                  <a:pt x="4018359" y="4152305"/>
                </a:cubicBezTo>
                <a:close/>
                <a:moveTo>
                  <a:pt x="260449" y="4137422"/>
                </a:moveTo>
                <a:cubicBezTo>
                  <a:pt x="260449" y="4142384"/>
                  <a:pt x="260449" y="4144864"/>
                  <a:pt x="260449" y="4144864"/>
                </a:cubicBezTo>
                <a:cubicBezTo>
                  <a:pt x="265410" y="4144864"/>
                  <a:pt x="266651" y="4147345"/>
                  <a:pt x="264170" y="4152305"/>
                </a:cubicBezTo>
                <a:cubicBezTo>
                  <a:pt x="261690" y="4157267"/>
                  <a:pt x="259209" y="4159747"/>
                  <a:pt x="256729" y="4159747"/>
                </a:cubicBezTo>
                <a:cubicBezTo>
                  <a:pt x="254248" y="4159747"/>
                  <a:pt x="253008" y="4157267"/>
                  <a:pt x="253008" y="4152305"/>
                </a:cubicBezTo>
                <a:close/>
                <a:moveTo>
                  <a:pt x="4063008" y="4129981"/>
                </a:moveTo>
                <a:lnTo>
                  <a:pt x="4070450" y="4137422"/>
                </a:lnTo>
                <a:lnTo>
                  <a:pt x="4063008" y="4144864"/>
                </a:lnTo>
                <a:lnTo>
                  <a:pt x="4055567" y="4152305"/>
                </a:lnTo>
                <a:cubicBezTo>
                  <a:pt x="4050606" y="4147345"/>
                  <a:pt x="4053087" y="4139903"/>
                  <a:pt x="4063008" y="4129981"/>
                </a:cubicBezTo>
                <a:close/>
                <a:moveTo>
                  <a:pt x="3914180" y="4115098"/>
                </a:moveTo>
                <a:lnTo>
                  <a:pt x="3936504" y="4122540"/>
                </a:lnTo>
                <a:lnTo>
                  <a:pt x="3929063" y="4115098"/>
                </a:lnTo>
                <a:cubicBezTo>
                  <a:pt x="3924101" y="4115098"/>
                  <a:pt x="3919141" y="4115098"/>
                  <a:pt x="3914180" y="4115098"/>
                </a:cubicBezTo>
                <a:close/>
                <a:moveTo>
                  <a:pt x="237195" y="4103936"/>
                </a:moveTo>
                <a:cubicBezTo>
                  <a:pt x="239055" y="4103936"/>
                  <a:pt x="240606" y="4105176"/>
                  <a:pt x="241846" y="4107657"/>
                </a:cubicBezTo>
                <a:cubicBezTo>
                  <a:pt x="244326" y="4112618"/>
                  <a:pt x="243086" y="4117579"/>
                  <a:pt x="238125" y="4122540"/>
                </a:cubicBezTo>
                <a:lnTo>
                  <a:pt x="230684" y="4122540"/>
                </a:lnTo>
                <a:cubicBezTo>
                  <a:pt x="230684" y="4122540"/>
                  <a:pt x="230684" y="4120060"/>
                  <a:pt x="230684" y="4115098"/>
                </a:cubicBezTo>
                <a:cubicBezTo>
                  <a:pt x="230684" y="4110138"/>
                  <a:pt x="230684" y="4107657"/>
                  <a:pt x="230684" y="4107657"/>
                </a:cubicBezTo>
                <a:cubicBezTo>
                  <a:pt x="233164" y="4105176"/>
                  <a:pt x="235334" y="4103936"/>
                  <a:pt x="237195" y="4103936"/>
                </a:cubicBezTo>
                <a:close/>
                <a:moveTo>
                  <a:pt x="4103936" y="4092774"/>
                </a:moveTo>
                <a:cubicBezTo>
                  <a:pt x="4106416" y="4092774"/>
                  <a:pt x="4107656" y="4094015"/>
                  <a:pt x="4107656" y="4096495"/>
                </a:cubicBezTo>
                <a:cubicBezTo>
                  <a:pt x="4107656" y="4098975"/>
                  <a:pt x="4105176" y="4100215"/>
                  <a:pt x="4100215" y="4100215"/>
                </a:cubicBezTo>
                <a:lnTo>
                  <a:pt x="4092773" y="4100215"/>
                </a:lnTo>
                <a:cubicBezTo>
                  <a:pt x="4097735" y="4095255"/>
                  <a:pt x="4101455" y="4092774"/>
                  <a:pt x="4103936" y="4092774"/>
                </a:cubicBezTo>
                <a:close/>
                <a:moveTo>
                  <a:pt x="264170" y="4092774"/>
                </a:moveTo>
                <a:cubicBezTo>
                  <a:pt x="266651" y="4092774"/>
                  <a:pt x="267891" y="4094015"/>
                  <a:pt x="267891" y="4096495"/>
                </a:cubicBezTo>
                <a:cubicBezTo>
                  <a:pt x="267891" y="4098975"/>
                  <a:pt x="267891" y="4105177"/>
                  <a:pt x="267891" y="4115098"/>
                </a:cubicBezTo>
                <a:lnTo>
                  <a:pt x="260449" y="4122540"/>
                </a:lnTo>
                <a:cubicBezTo>
                  <a:pt x="260449" y="4112618"/>
                  <a:pt x="260449" y="4105177"/>
                  <a:pt x="260449" y="4100215"/>
                </a:cubicBezTo>
                <a:cubicBezTo>
                  <a:pt x="260449" y="4095255"/>
                  <a:pt x="261690" y="4092774"/>
                  <a:pt x="264170" y="4092774"/>
                </a:cubicBezTo>
                <a:close/>
                <a:moveTo>
                  <a:pt x="74414" y="4092774"/>
                </a:moveTo>
                <a:cubicBezTo>
                  <a:pt x="79375" y="4092774"/>
                  <a:pt x="81856" y="4092774"/>
                  <a:pt x="81856" y="4092774"/>
                </a:cubicBezTo>
                <a:lnTo>
                  <a:pt x="74414" y="4100215"/>
                </a:lnTo>
                <a:cubicBezTo>
                  <a:pt x="74414" y="4095255"/>
                  <a:pt x="74414" y="4092774"/>
                  <a:pt x="74414" y="4092774"/>
                </a:cubicBezTo>
                <a:close/>
                <a:moveTo>
                  <a:pt x="4345781" y="4087193"/>
                </a:moveTo>
                <a:cubicBezTo>
                  <a:pt x="4347022" y="4087193"/>
                  <a:pt x="4348262" y="4087813"/>
                  <a:pt x="4349502" y="4089053"/>
                </a:cubicBezTo>
                <a:cubicBezTo>
                  <a:pt x="4351982" y="4091534"/>
                  <a:pt x="4353223" y="4092774"/>
                  <a:pt x="4353223" y="4092774"/>
                </a:cubicBezTo>
                <a:cubicBezTo>
                  <a:pt x="4353223" y="4092774"/>
                  <a:pt x="4350742" y="4095255"/>
                  <a:pt x="4345781" y="4100215"/>
                </a:cubicBezTo>
                <a:lnTo>
                  <a:pt x="4338340" y="4100215"/>
                </a:lnTo>
                <a:cubicBezTo>
                  <a:pt x="4338340" y="4095255"/>
                  <a:pt x="4339580" y="4091534"/>
                  <a:pt x="4342061" y="4089053"/>
                </a:cubicBezTo>
                <a:cubicBezTo>
                  <a:pt x="4343301" y="4087813"/>
                  <a:pt x="4344541" y="4087193"/>
                  <a:pt x="4345781" y="4087193"/>
                </a:cubicBezTo>
                <a:close/>
                <a:moveTo>
                  <a:pt x="4249044" y="4085333"/>
                </a:moveTo>
                <a:lnTo>
                  <a:pt x="4256485" y="4092774"/>
                </a:lnTo>
                <a:lnTo>
                  <a:pt x="4234160" y="4092774"/>
                </a:lnTo>
                <a:close/>
                <a:moveTo>
                  <a:pt x="4167188" y="4085333"/>
                </a:moveTo>
                <a:lnTo>
                  <a:pt x="4174629" y="4085333"/>
                </a:lnTo>
                <a:cubicBezTo>
                  <a:pt x="4174629" y="4090294"/>
                  <a:pt x="4172149" y="4092774"/>
                  <a:pt x="4167188" y="4092774"/>
                </a:cubicBezTo>
                <a:close/>
                <a:moveTo>
                  <a:pt x="364629" y="4077891"/>
                </a:moveTo>
                <a:cubicBezTo>
                  <a:pt x="359668" y="4077891"/>
                  <a:pt x="357187" y="4080372"/>
                  <a:pt x="357187" y="4085333"/>
                </a:cubicBezTo>
                <a:lnTo>
                  <a:pt x="364629" y="4092774"/>
                </a:lnTo>
                <a:cubicBezTo>
                  <a:pt x="364629" y="4092774"/>
                  <a:pt x="364629" y="4090294"/>
                  <a:pt x="364629" y="4085333"/>
                </a:cubicBezTo>
                <a:cubicBezTo>
                  <a:pt x="364629" y="4080372"/>
                  <a:pt x="364629" y="4077891"/>
                  <a:pt x="364629" y="4077891"/>
                </a:cubicBezTo>
                <a:close/>
                <a:moveTo>
                  <a:pt x="4159746" y="4070450"/>
                </a:moveTo>
                <a:lnTo>
                  <a:pt x="4152305" y="4077891"/>
                </a:lnTo>
                <a:cubicBezTo>
                  <a:pt x="4147344" y="4077891"/>
                  <a:pt x="4142383" y="4080372"/>
                  <a:pt x="4137422" y="4085333"/>
                </a:cubicBezTo>
                <a:lnTo>
                  <a:pt x="4137422" y="4100215"/>
                </a:lnTo>
                <a:lnTo>
                  <a:pt x="4144863" y="4100215"/>
                </a:lnTo>
                <a:cubicBezTo>
                  <a:pt x="4144863" y="4105177"/>
                  <a:pt x="4143623" y="4107657"/>
                  <a:pt x="4141143" y="4107657"/>
                </a:cubicBezTo>
                <a:cubicBezTo>
                  <a:pt x="4138662" y="4107657"/>
                  <a:pt x="4132461" y="4105177"/>
                  <a:pt x="4122539" y="4100215"/>
                </a:cubicBezTo>
                <a:cubicBezTo>
                  <a:pt x="4122539" y="4095255"/>
                  <a:pt x="4121299" y="4092774"/>
                  <a:pt x="4118818" y="4092774"/>
                </a:cubicBezTo>
                <a:cubicBezTo>
                  <a:pt x="4116338" y="4092774"/>
                  <a:pt x="4112617" y="4090294"/>
                  <a:pt x="4107656" y="4085333"/>
                </a:cubicBezTo>
                <a:lnTo>
                  <a:pt x="4115098" y="4085333"/>
                </a:lnTo>
                <a:cubicBezTo>
                  <a:pt x="4120059" y="4080372"/>
                  <a:pt x="4125019" y="4077891"/>
                  <a:pt x="4129981" y="4077891"/>
                </a:cubicBezTo>
                <a:cubicBezTo>
                  <a:pt x="4129981" y="4077891"/>
                  <a:pt x="4131221" y="4077891"/>
                  <a:pt x="4133701" y="4077891"/>
                </a:cubicBezTo>
                <a:cubicBezTo>
                  <a:pt x="4136182" y="4077891"/>
                  <a:pt x="4139902" y="4077891"/>
                  <a:pt x="4144863" y="4077891"/>
                </a:cubicBezTo>
                <a:close/>
                <a:moveTo>
                  <a:pt x="4420195" y="4063008"/>
                </a:moveTo>
                <a:lnTo>
                  <a:pt x="4427637" y="4070450"/>
                </a:lnTo>
                <a:cubicBezTo>
                  <a:pt x="4427637" y="4075411"/>
                  <a:pt x="4426396" y="4076651"/>
                  <a:pt x="4423916" y="4074171"/>
                </a:cubicBezTo>
                <a:cubicBezTo>
                  <a:pt x="4421436" y="4071690"/>
                  <a:pt x="4420195" y="4067970"/>
                  <a:pt x="4420195" y="4063008"/>
                </a:cubicBezTo>
                <a:close/>
                <a:moveTo>
                  <a:pt x="4278809" y="4063008"/>
                </a:moveTo>
                <a:cubicBezTo>
                  <a:pt x="4278809" y="4063008"/>
                  <a:pt x="4281290" y="4065489"/>
                  <a:pt x="4286251" y="4070450"/>
                </a:cubicBezTo>
                <a:cubicBezTo>
                  <a:pt x="4286251" y="4070450"/>
                  <a:pt x="4283770" y="4072930"/>
                  <a:pt x="4278809" y="4077891"/>
                </a:cubicBezTo>
                <a:lnTo>
                  <a:pt x="4263926" y="4077891"/>
                </a:lnTo>
                <a:cubicBezTo>
                  <a:pt x="4263926" y="4077891"/>
                  <a:pt x="4266407" y="4075411"/>
                  <a:pt x="4271368" y="4070450"/>
                </a:cubicBezTo>
                <a:cubicBezTo>
                  <a:pt x="4276329" y="4065489"/>
                  <a:pt x="4278809" y="4063008"/>
                  <a:pt x="4278809" y="4063008"/>
                </a:cubicBezTo>
                <a:close/>
                <a:moveTo>
                  <a:pt x="4167188" y="4063008"/>
                </a:moveTo>
                <a:lnTo>
                  <a:pt x="4174629" y="4063008"/>
                </a:lnTo>
                <a:cubicBezTo>
                  <a:pt x="4174629" y="4067970"/>
                  <a:pt x="4172149" y="4070450"/>
                  <a:pt x="4167188" y="4070450"/>
                </a:cubicBezTo>
                <a:close/>
                <a:moveTo>
                  <a:pt x="4032312" y="4058358"/>
                </a:moveTo>
                <a:cubicBezTo>
                  <a:pt x="4030452" y="4058978"/>
                  <a:pt x="4028282" y="4060528"/>
                  <a:pt x="4025801" y="4063008"/>
                </a:cubicBezTo>
                <a:lnTo>
                  <a:pt x="4033243" y="4063008"/>
                </a:lnTo>
                <a:cubicBezTo>
                  <a:pt x="4038204" y="4063008"/>
                  <a:pt x="4039444" y="4061768"/>
                  <a:pt x="4036963" y="4059288"/>
                </a:cubicBezTo>
                <a:cubicBezTo>
                  <a:pt x="4035723" y="4058048"/>
                  <a:pt x="4034172" y="4057738"/>
                  <a:pt x="4032312" y="4058358"/>
                </a:cubicBezTo>
                <a:close/>
                <a:moveTo>
                  <a:pt x="4442520" y="4055567"/>
                </a:moveTo>
                <a:lnTo>
                  <a:pt x="4449961" y="4063008"/>
                </a:lnTo>
                <a:cubicBezTo>
                  <a:pt x="4449961" y="4063008"/>
                  <a:pt x="4447481" y="4063008"/>
                  <a:pt x="4442520" y="4063008"/>
                </a:cubicBezTo>
                <a:close/>
                <a:moveTo>
                  <a:pt x="4349502" y="4055567"/>
                </a:moveTo>
                <a:cubicBezTo>
                  <a:pt x="4351982" y="4055567"/>
                  <a:pt x="4353223" y="4055567"/>
                  <a:pt x="4353223" y="4055567"/>
                </a:cubicBezTo>
                <a:lnTo>
                  <a:pt x="4345781" y="4070450"/>
                </a:lnTo>
                <a:cubicBezTo>
                  <a:pt x="4340820" y="4070450"/>
                  <a:pt x="4340820" y="4067970"/>
                  <a:pt x="4345781" y="4063008"/>
                </a:cubicBezTo>
                <a:cubicBezTo>
                  <a:pt x="4345781" y="4058048"/>
                  <a:pt x="4347022" y="4055567"/>
                  <a:pt x="4349502" y="4055567"/>
                </a:cubicBezTo>
                <a:close/>
                <a:moveTo>
                  <a:pt x="4293691" y="4055567"/>
                </a:moveTo>
                <a:cubicBezTo>
                  <a:pt x="4298652" y="4055567"/>
                  <a:pt x="4301133" y="4055567"/>
                  <a:pt x="4301133" y="4055567"/>
                </a:cubicBezTo>
                <a:cubicBezTo>
                  <a:pt x="4301133" y="4055567"/>
                  <a:pt x="4299893" y="4058048"/>
                  <a:pt x="4297412" y="4063008"/>
                </a:cubicBezTo>
                <a:cubicBezTo>
                  <a:pt x="4294932" y="4067970"/>
                  <a:pt x="4293691" y="4067970"/>
                  <a:pt x="4293691" y="4063008"/>
                </a:cubicBezTo>
                <a:close/>
                <a:moveTo>
                  <a:pt x="4464844" y="4048126"/>
                </a:moveTo>
                <a:lnTo>
                  <a:pt x="4464844" y="4055567"/>
                </a:lnTo>
                <a:lnTo>
                  <a:pt x="4457403" y="4055567"/>
                </a:lnTo>
                <a:cubicBezTo>
                  <a:pt x="4462364" y="4050606"/>
                  <a:pt x="4464844" y="4048126"/>
                  <a:pt x="4464844" y="4048126"/>
                </a:cubicBezTo>
                <a:close/>
                <a:moveTo>
                  <a:pt x="4048126" y="4048126"/>
                </a:moveTo>
                <a:lnTo>
                  <a:pt x="4048126" y="4055567"/>
                </a:lnTo>
                <a:lnTo>
                  <a:pt x="4048126" y="4059288"/>
                </a:lnTo>
                <a:cubicBezTo>
                  <a:pt x="4048126" y="4056808"/>
                  <a:pt x="4050606" y="4055567"/>
                  <a:pt x="4055567" y="4055567"/>
                </a:cubicBezTo>
                <a:cubicBezTo>
                  <a:pt x="4055567" y="4050606"/>
                  <a:pt x="4053087" y="4048126"/>
                  <a:pt x="4048126" y="4048126"/>
                </a:cubicBezTo>
                <a:close/>
                <a:moveTo>
                  <a:pt x="4390430" y="4040684"/>
                </a:moveTo>
                <a:lnTo>
                  <a:pt x="4390430" y="4048126"/>
                </a:lnTo>
                <a:cubicBezTo>
                  <a:pt x="4370586" y="4058048"/>
                  <a:pt x="4360664" y="4060528"/>
                  <a:pt x="4360664" y="4055567"/>
                </a:cubicBezTo>
                <a:cubicBezTo>
                  <a:pt x="4360664" y="4050606"/>
                  <a:pt x="4361904" y="4046886"/>
                  <a:pt x="4364385" y="4044405"/>
                </a:cubicBezTo>
                <a:cubicBezTo>
                  <a:pt x="4366865" y="4041925"/>
                  <a:pt x="4370586" y="4043165"/>
                  <a:pt x="4375547" y="4048126"/>
                </a:cubicBezTo>
                <a:cubicBezTo>
                  <a:pt x="4375547" y="4048126"/>
                  <a:pt x="4378027" y="4046886"/>
                  <a:pt x="4382988" y="4044405"/>
                </a:cubicBezTo>
                <a:cubicBezTo>
                  <a:pt x="4387949" y="4041925"/>
                  <a:pt x="4390430" y="4040684"/>
                  <a:pt x="4390430" y="4040684"/>
                </a:cubicBezTo>
                <a:close/>
                <a:moveTo>
                  <a:pt x="260449" y="4033243"/>
                </a:moveTo>
                <a:cubicBezTo>
                  <a:pt x="265410" y="4033243"/>
                  <a:pt x="267891" y="4033243"/>
                  <a:pt x="267891" y="4033243"/>
                </a:cubicBezTo>
                <a:cubicBezTo>
                  <a:pt x="267891" y="4033243"/>
                  <a:pt x="267891" y="4038204"/>
                  <a:pt x="267891" y="4048126"/>
                </a:cubicBezTo>
                <a:cubicBezTo>
                  <a:pt x="267891" y="4053087"/>
                  <a:pt x="265410" y="4056808"/>
                  <a:pt x="260449" y="4059288"/>
                </a:cubicBezTo>
                <a:cubicBezTo>
                  <a:pt x="255488" y="4061768"/>
                  <a:pt x="253008" y="4065489"/>
                  <a:pt x="253008" y="4070450"/>
                </a:cubicBezTo>
                <a:lnTo>
                  <a:pt x="245567" y="4085333"/>
                </a:lnTo>
                <a:lnTo>
                  <a:pt x="245567" y="4040684"/>
                </a:lnTo>
                <a:cubicBezTo>
                  <a:pt x="250528" y="4035723"/>
                  <a:pt x="255488" y="4033243"/>
                  <a:pt x="260449" y="4033243"/>
                </a:cubicBezTo>
                <a:close/>
                <a:moveTo>
                  <a:pt x="4241602" y="4025801"/>
                </a:moveTo>
                <a:lnTo>
                  <a:pt x="4249044" y="4025801"/>
                </a:lnTo>
                <a:lnTo>
                  <a:pt x="4241602" y="4033243"/>
                </a:lnTo>
                <a:cubicBezTo>
                  <a:pt x="4221758" y="4048126"/>
                  <a:pt x="4209356" y="4050606"/>
                  <a:pt x="4204395" y="4040684"/>
                </a:cubicBezTo>
                <a:cubicBezTo>
                  <a:pt x="4204395" y="4040684"/>
                  <a:pt x="4205635" y="4039444"/>
                  <a:pt x="4208115" y="4036963"/>
                </a:cubicBezTo>
                <a:cubicBezTo>
                  <a:pt x="4210596" y="4034483"/>
                  <a:pt x="4211836" y="4033243"/>
                  <a:pt x="4211836" y="4033243"/>
                </a:cubicBezTo>
                <a:lnTo>
                  <a:pt x="4219277" y="4033243"/>
                </a:lnTo>
                <a:cubicBezTo>
                  <a:pt x="4224238" y="4033243"/>
                  <a:pt x="4227959" y="4032003"/>
                  <a:pt x="4230440" y="4029522"/>
                </a:cubicBezTo>
                <a:cubicBezTo>
                  <a:pt x="4232920" y="4027042"/>
                  <a:pt x="4236641" y="4025801"/>
                  <a:pt x="4241602" y="4025801"/>
                </a:cubicBezTo>
                <a:close/>
                <a:moveTo>
                  <a:pt x="4100215" y="4025801"/>
                </a:moveTo>
                <a:cubicBezTo>
                  <a:pt x="4100215" y="4030763"/>
                  <a:pt x="4097735" y="4032003"/>
                  <a:pt x="4092773" y="4029522"/>
                </a:cubicBezTo>
                <a:cubicBezTo>
                  <a:pt x="4087812" y="4027042"/>
                  <a:pt x="4080371" y="4030763"/>
                  <a:pt x="4070450" y="4040684"/>
                </a:cubicBezTo>
                <a:lnTo>
                  <a:pt x="4063008" y="4048126"/>
                </a:lnTo>
                <a:lnTo>
                  <a:pt x="4070450" y="4048126"/>
                </a:lnTo>
                <a:lnTo>
                  <a:pt x="4085332" y="4040684"/>
                </a:lnTo>
                <a:cubicBezTo>
                  <a:pt x="4085332" y="4040684"/>
                  <a:pt x="4091533" y="4039444"/>
                  <a:pt x="4103936" y="4036963"/>
                </a:cubicBezTo>
                <a:cubicBezTo>
                  <a:pt x="4116338" y="4034483"/>
                  <a:pt x="4122539" y="4030763"/>
                  <a:pt x="4122539" y="4025801"/>
                </a:cubicBezTo>
                <a:close/>
                <a:moveTo>
                  <a:pt x="349746" y="4025801"/>
                </a:moveTo>
                <a:lnTo>
                  <a:pt x="357187" y="4033243"/>
                </a:lnTo>
                <a:cubicBezTo>
                  <a:pt x="357187" y="4028282"/>
                  <a:pt x="357187" y="4025801"/>
                  <a:pt x="357187" y="4025801"/>
                </a:cubicBezTo>
                <a:close/>
                <a:moveTo>
                  <a:pt x="297656" y="4025801"/>
                </a:moveTo>
                <a:cubicBezTo>
                  <a:pt x="302617" y="4030763"/>
                  <a:pt x="305098" y="4033243"/>
                  <a:pt x="305098" y="4033243"/>
                </a:cubicBezTo>
                <a:lnTo>
                  <a:pt x="297656" y="4033243"/>
                </a:lnTo>
                <a:close/>
                <a:moveTo>
                  <a:pt x="4427637" y="4018360"/>
                </a:moveTo>
                <a:cubicBezTo>
                  <a:pt x="4427637" y="4023321"/>
                  <a:pt x="4427637" y="4025801"/>
                  <a:pt x="4427637" y="4025801"/>
                </a:cubicBezTo>
                <a:cubicBezTo>
                  <a:pt x="4427637" y="4025801"/>
                  <a:pt x="4425156" y="4025801"/>
                  <a:pt x="4420195" y="4025801"/>
                </a:cubicBezTo>
                <a:cubicBezTo>
                  <a:pt x="4420195" y="4020841"/>
                  <a:pt x="4422676" y="4018360"/>
                  <a:pt x="4427637" y="4018360"/>
                </a:cubicBezTo>
                <a:close/>
                <a:moveTo>
                  <a:pt x="4446240" y="4010919"/>
                </a:moveTo>
                <a:cubicBezTo>
                  <a:pt x="4448721" y="4010919"/>
                  <a:pt x="4451201" y="4010919"/>
                  <a:pt x="4453682" y="4010919"/>
                </a:cubicBezTo>
                <a:cubicBezTo>
                  <a:pt x="4456163" y="4010919"/>
                  <a:pt x="4454923" y="4013399"/>
                  <a:pt x="4449961" y="4018360"/>
                </a:cubicBezTo>
                <a:lnTo>
                  <a:pt x="4442520" y="4018360"/>
                </a:lnTo>
                <a:cubicBezTo>
                  <a:pt x="4442520" y="4013399"/>
                  <a:pt x="4443760" y="4010919"/>
                  <a:pt x="4446240" y="4010919"/>
                </a:cubicBezTo>
                <a:close/>
                <a:moveTo>
                  <a:pt x="4382988" y="4010919"/>
                </a:moveTo>
                <a:lnTo>
                  <a:pt x="4397871" y="4010919"/>
                </a:lnTo>
                <a:cubicBezTo>
                  <a:pt x="4397871" y="4010919"/>
                  <a:pt x="4395391" y="4013399"/>
                  <a:pt x="4390430" y="4018360"/>
                </a:cubicBezTo>
                <a:cubicBezTo>
                  <a:pt x="4390430" y="4018360"/>
                  <a:pt x="4389189" y="4019601"/>
                  <a:pt x="4386709" y="4022081"/>
                </a:cubicBezTo>
                <a:cubicBezTo>
                  <a:pt x="4384229" y="4024561"/>
                  <a:pt x="4382988" y="4028282"/>
                  <a:pt x="4382988" y="4033243"/>
                </a:cubicBezTo>
                <a:lnTo>
                  <a:pt x="4375547" y="4040684"/>
                </a:lnTo>
                <a:lnTo>
                  <a:pt x="4368106" y="4033243"/>
                </a:lnTo>
                <a:cubicBezTo>
                  <a:pt x="4363144" y="4028282"/>
                  <a:pt x="4360664" y="4028282"/>
                  <a:pt x="4360664" y="4033243"/>
                </a:cubicBezTo>
                <a:cubicBezTo>
                  <a:pt x="4355703" y="4033243"/>
                  <a:pt x="4351982" y="4034483"/>
                  <a:pt x="4349502" y="4036963"/>
                </a:cubicBezTo>
                <a:cubicBezTo>
                  <a:pt x="4347022" y="4039444"/>
                  <a:pt x="4343301" y="4040684"/>
                  <a:pt x="4338340" y="4040684"/>
                </a:cubicBezTo>
                <a:cubicBezTo>
                  <a:pt x="4333379" y="4045646"/>
                  <a:pt x="4330898" y="4048126"/>
                  <a:pt x="4330898" y="4048126"/>
                </a:cubicBezTo>
                <a:cubicBezTo>
                  <a:pt x="4330898" y="4048126"/>
                  <a:pt x="4330898" y="4050606"/>
                  <a:pt x="4330898" y="4055567"/>
                </a:cubicBezTo>
                <a:lnTo>
                  <a:pt x="4323457" y="4055567"/>
                </a:lnTo>
                <a:lnTo>
                  <a:pt x="4316016" y="4055567"/>
                </a:lnTo>
                <a:lnTo>
                  <a:pt x="4316016" y="4048126"/>
                </a:lnTo>
                <a:cubicBezTo>
                  <a:pt x="4320977" y="4048126"/>
                  <a:pt x="4324697" y="4046886"/>
                  <a:pt x="4327178" y="4044405"/>
                </a:cubicBezTo>
                <a:cubicBezTo>
                  <a:pt x="4329658" y="4041925"/>
                  <a:pt x="4330898" y="4040684"/>
                  <a:pt x="4330898" y="4040684"/>
                </a:cubicBezTo>
                <a:cubicBezTo>
                  <a:pt x="4330898" y="4035723"/>
                  <a:pt x="4332139" y="4033243"/>
                  <a:pt x="4334619" y="4033243"/>
                </a:cubicBezTo>
                <a:cubicBezTo>
                  <a:pt x="4337100" y="4033243"/>
                  <a:pt x="4343301" y="4030763"/>
                  <a:pt x="4353223" y="4025801"/>
                </a:cubicBezTo>
                <a:cubicBezTo>
                  <a:pt x="4363144" y="4020841"/>
                  <a:pt x="4373067" y="4015880"/>
                  <a:pt x="4382988" y="4010919"/>
                </a:cubicBezTo>
                <a:close/>
                <a:moveTo>
                  <a:pt x="4464844" y="3996036"/>
                </a:moveTo>
                <a:lnTo>
                  <a:pt x="4472286" y="4003477"/>
                </a:lnTo>
                <a:cubicBezTo>
                  <a:pt x="4472286" y="4003477"/>
                  <a:pt x="4469805" y="4003477"/>
                  <a:pt x="4464844" y="4003477"/>
                </a:cubicBezTo>
                <a:cubicBezTo>
                  <a:pt x="4464844" y="3998516"/>
                  <a:pt x="4464844" y="3996036"/>
                  <a:pt x="4464844" y="3996036"/>
                </a:cubicBezTo>
                <a:close/>
                <a:moveTo>
                  <a:pt x="4278809" y="3996036"/>
                </a:moveTo>
                <a:cubicBezTo>
                  <a:pt x="4283770" y="3996036"/>
                  <a:pt x="4286251" y="3998516"/>
                  <a:pt x="4286251" y="4003477"/>
                </a:cubicBezTo>
                <a:cubicBezTo>
                  <a:pt x="4286251" y="4008438"/>
                  <a:pt x="4283770" y="4010919"/>
                  <a:pt x="4278809" y="4010919"/>
                </a:cubicBezTo>
                <a:lnTo>
                  <a:pt x="4271368" y="4003477"/>
                </a:lnTo>
                <a:cubicBezTo>
                  <a:pt x="4271368" y="3998516"/>
                  <a:pt x="4273848" y="3996036"/>
                  <a:pt x="4278809" y="3996036"/>
                </a:cubicBezTo>
                <a:close/>
                <a:moveTo>
                  <a:pt x="4569023" y="3988594"/>
                </a:moveTo>
                <a:lnTo>
                  <a:pt x="4576465" y="3988594"/>
                </a:lnTo>
                <a:cubicBezTo>
                  <a:pt x="4576465" y="3993556"/>
                  <a:pt x="4576465" y="3996036"/>
                  <a:pt x="4576465" y="3996036"/>
                </a:cubicBezTo>
                <a:close/>
                <a:moveTo>
                  <a:pt x="4427637" y="3988594"/>
                </a:moveTo>
                <a:lnTo>
                  <a:pt x="4420195" y="4010919"/>
                </a:lnTo>
                <a:cubicBezTo>
                  <a:pt x="4420195" y="4010919"/>
                  <a:pt x="4418955" y="4009679"/>
                  <a:pt x="4416475" y="4007198"/>
                </a:cubicBezTo>
                <a:cubicBezTo>
                  <a:pt x="4413994" y="4004718"/>
                  <a:pt x="4412754" y="4003477"/>
                  <a:pt x="4412754" y="4003477"/>
                </a:cubicBezTo>
                <a:cubicBezTo>
                  <a:pt x="4412754" y="3993556"/>
                  <a:pt x="4417715" y="3988594"/>
                  <a:pt x="4427637" y="3988594"/>
                </a:cubicBezTo>
                <a:close/>
                <a:moveTo>
                  <a:pt x="4397871" y="3988594"/>
                </a:moveTo>
                <a:cubicBezTo>
                  <a:pt x="4397871" y="3988594"/>
                  <a:pt x="4400352" y="3988594"/>
                  <a:pt x="4405313" y="3988594"/>
                </a:cubicBezTo>
                <a:cubicBezTo>
                  <a:pt x="4405313" y="3993556"/>
                  <a:pt x="4402832" y="3996036"/>
                  <a:pt x="4397871" y="3996036"/>
                </a:cubicBezTo>
                <a:close/>
                <a:moveTo>
                  <a:pt x="4301133" y="3988594"/>
                </a:moveTo>
                <a:cubicBezTo>
                  <a:pt x="4306094" y="3988594"/>
                  <a:pt x="4308574" y="3991075"/>
                  <a:pt x="4308574" y="3996036"/>
                </a:cubicBezTo>
                <a:lnTo>
                  <a:pt x="4293691" y="3996036"/>
                </a:lnTo>
                <a:close/>
                <a:moveTo>
                  <a:pt x="4174629" y="3988594"/>
                </a:moveTo>
                <a:cubicBezTo>
                  <a:pt x="4164707" y="3988594"/>
                  <a:pt x="4159746" y="3991075"/>
                  <a:pt x="4159746" y="3996036"/>
                </a:cubicBezTo>
                <a:cubicBezTo>
                  <a:pt x="4159746" y="4000997"/>
                  <a:pt x="4160986" y="4003477"/>
                  <a:pt x="4163467" y="4003477"/>
                </a:cubicBezTo>
                <a:cubicBezTo>
                  <a:pt x="4165947" y="4003477"/>
                  <a:pt x="4169668" y="4000997"/>
                  <a:pt x="4174629" y="3996036"/>
                </a:cubicBezTo>
                <a:cubicBezTo>
                  <a:pt x="4179590" y="3996036"/>
                  <a:pt x="4183311" y="3994796"/>
                  <a:pt x="4185791" y="3992315"/>
                </a:cubicBezTo>
                <a:cubicBezTo>
                  <a:pt x="4188271" y="3989835"/>
                  <a:pt x="4189512" y="3988594"/>
                  <a:pt x="4189512" y="3988594"/>
                </a:cubicBezTo>
                <a:close/>
                <a:moveTo>
                  <a:pt x="401836" y="3988594"/>
                </a:moveTo>
                <a:cubicBezTo>
                  <a:pt x="396875" y="3993556"/>
                  <a:pt x="394395" y="3996036"/>
                  <a:pt x="394395" y="3996036"/>
                </a:cubicBezTo>
                <a:cubicBezTo>
                  <a:pt x="394395" y="3996036"/>
                  <a:pt x="391914" y="3998516"/>
                  <a:pt x="386953" y="4003477"/>
                </a:cubicBezTo>
                <a:lnTo>
                  <a:pt x="379512" y="4018360"/>
                </a:lnTo>
                <a:lnTo>
                  <a:pt x="379512" y="4040684"/>
                </a:lnTo>
                <a:lnTo>
                  <a:pt x="379512" y="4048126"/>
                </a:lnTo>
                <a:cubicBezTo>
                  <a:pt x="379512" y="4043165"/>
                  <a:pt x="380752" y="4043165"/>
                  <a:pt x="383233" y="4048126"/>
                </a:cubicBezTo>
                <a:cubicBezTo>
                  <a:pt x="385713" y="4053087"/>
                  <a:pt x="386953" y="4055567"/>
                  <a:pt x="386953" y="4055567"/>
                </a:cubicBezTo>
                <a:cubicBezTo>
                  <a:pt x="391914" y="4050606"/>
                  <a:pt x="394395" y="4050606"/>
                  <a:pt x="394395" y="4055567"/>
                </a:cubicBezTo>
                <a:lnTo>
                  <a:pt x="401836" y="4048126"/>
                </a:lnTo>
                <a:cubicBezTo>
                  <a:pt x="401836" y="4038204"/>
                  <a:pt x="404317" y="4033243"/>
                  <a:pt x="409278" y="4033243"/>
                </a:cubicBezTo>
                <a:lnTo>
                  <a:pt x="409278" y="4018360"/>
                </a:lnTo>
                <a:cubicBezTo>
                  <a:pt x="409278" y="4008438"/>
                  <a:pt x="408037" y="4003477"/>
                  <a:pt x="405557" y="4003477"/>
                </a:cubicBezTo>
                <a:cubicBezTo>
                  <a:pt x="403076" y="4003477"/>
                  <a:pt x="403076" y="4000997"/>
                  <a:pt x="405557" y="3996036"/>
                </a:cubicBezTo>
                <a:cubicBezTo>
                  <a:pt x="408037" y="3991075"/>
                  <a:pt x="406797" y="3988594"/>
                  <a:pt x="401836" y="3988594"/>
                </a:cubicBezTo>
                <a:close/>
                <a:moveTo>
                  <a:pt x="4323457" y="3973712"/>
                </a:moveTo>
                <a:lnTo>
                  <a:pt x="4323457" y="3981153"/>
                </a:lnTo>
                <a:lnTo>
                  <a:pt x="4316016" y="3988594"/>
                </a:lnTo>
                <a:lnTo>
                  <a:pt x="4316016" y="3981153"/>
                </a:lnTo>
                <a:cubicBezTo>
                  <a:pt x="4316016" y="3981153"/>
                  <a:pt x="4318496" y="3978673"/>
                  <a:pt x="4323457" y="3973712"/>
                </a:cubicBezTo>
                <a:close/>
                <a:moveTo>
                  <a:pt x="4204395" y="3966270"/>
                </a:moveTo>
                <a:cubicBezTo>
                  <a:pt x="4204395" y="3971231"/>
                  <a:pt x="4204395" y="3973712"/>
                  <a:pt x="4204395" y="3973712"/>
                </a:cubicBezTo>
                <a:cubicBezTo>
                  <a:pt x="4204395" y="3973712"/>
                  <a:pt x="4204395" y="3976192"/>
                  <a:pt x="4204395" y="3981153"/>
                </a:cubicBezTo>
                <a:lnTo>
                  <a:pt x="4211836" y="3973712"/>
                </a:lnTo>
                <a:close/>
                <a:moveTo>
                  <a:pt x="4621113" y="3958829"/>
                </a:moveTo>
                <a:lnTo>
                  <a:pt x="4621113" y="3966270"/>
                </a:lnTo>
                <a:cubicBezTo>
                  <a:pt x="4621113" y="3966270"/>
                  <a:pt x="4618633" y="3966270"/>
                  <a:pt x="4613672" y="3966270"/>
                </a:cubicBezTo>
                <a:cubicBezTo>
                  <a:pt x="4613672" y="3961309"/>
                  <a:pt x="4616152" y="3958829"/>
                  <a:pt x="4621113" y="3958829"/>
                </a:cubicBezTo>
                <a:close/>
                <a:moveTo>
                  <a:pt x="4196953" y="3951387"/>
                </a:moveTo>
                <a:cubicBezTo>
                  <a:pt x="4196953" y="3956348"/>
                  <a:pt x="4196953" y="3958829"/>
                  <a:pt x="4196953" y="3958829"/>
                </a:cubicBezTo>
                <a:cubicBezTo>
                  <a:pt x="4201914" y="3958829"/>
                  <a:pt x="4204395" y="3957589"/>
                  <a:pt x="4204395" y="3955108"/>
                </a:cubicBezTo>
                <a:cubicBezTo>
                  <a:pt x="4204395" y="3952627"/>
                  <a:pt x="4204395" y="3951387"/>
                  <a:pt x="4204395" y="3951387"/>
                </a:cubicBezTo>
                <a:cubicBezTo>
                  <a:pt x="4204395" y="3951387"/>
                  <a:pt x="4201914" y="3951387"/>
                  <a:pt x="4196953" y="3951387"/>
                </a:cubicBezTo>
                <a:close/>
                <a:moveTo>
                  <a:pt x="4466704" y="3949062"/>
                </a:moveTo>
                <a:cubicBezTo>
                  <a:pt x="4470425" y="3949372"/>
                  <a:pt x="4474766" y="3950147"/>
                  <a:pt x="4479727" y="3951387"/>
                </a:cubicBezTo>
                <a:cubicBezTo>
                  <a:pt x="4489649" y="3951387"/>
                  <a:pt x="4495850" y="3952627"/>
                  <a:pt x="4498331" y="3955108"/>
                </a:cubicBezTo>
                <a:cubicBezTo>
                  <a:pt x="4500811" y="3957589"/>
                  <a:pt x="4502051" y="3961309"/>
                  <a:pt x="4502051" y="3966270"/>
                </a:cubicBezTo>
                <a:lnTo>
                  <a:pt x="4502051" y="3981153"/>
                </a:lnTo>
                <a:cubicBezTo>
                  <a:pt x="4507012" y="3981153"/>
                  <a:pt x="4509492" y="3981153"/>
                  <a:pt x="4509492" y="3981153"/>
                </a:cubicBezTo>
                <a:cubicBezTo>
                  <a:pt x="4509492" y="3981153"/>
                  <a:pt x="4507012" y="3983634"/>
                  <a:pt x="4502051" y="3988594"/>
                </a:cubicBezTo>
                <a:cubicBezTo>
                  <a:pt x="4497090" y="3993556"/>
                  <a:pt x="4493370" y="3993556"/>
                  <a:pt x="4490889" y="3988594"/>
                </a:cubicBezTo>
                <a:cubicBezTo>
                  <a:pt x="4488409" y="3983634"/>
                  <a:pt x="4487169" y="3978673"/>
                  <a:pt x="4487169" y="3973712"/>
                </a:cubicBezTo>
                <a:lnTo>
                  <a:pt x="4487169" y="3966270"/>
                </a:lnTo>
                <a:cubicBezTo>
                  <a:pt x="4482207" y="3971231"/>
                  <a:pt x="4478487" y="3973712"/>
                  <a:pt x="4476006" y="3973712"/>
                </a:cubicBezTo>
                <a:cubicBezTo>
                  <a:pt x="4473526" y="3973712"/>
                  <a:pt x="4467325" y="3977432"/>
                  <a:pt x="4457403" y="3984874"/>
                </a:cubicBezTo>
                <a:cubicBezTo>
                  <a:pt x="4447481" y="3992315"/>
                  <a:pt x="4442520" y="3996036"/>
                  <a:pt x="4442520" y="3996036"/>
                </a:cubicBezTo>
                <a:cubicBezTo>
                  <a:pt x="4442520" y="3996036"/>
                  <a:pt x="4442520" y="3993556"/>
                  <a:pt x="4442520" y="3988594"/>
                </a:cubicBezTo>
                <a:cubicBezTo>
                  <a:pt x="4442520" y="3983634"/>
                  <a:pt x="4442520" y="3981153"/>
                  <a:pt x="4442520" y="3981153"/>
                </a:cubicBezTo>
                <a:cubicBezTo>
                  <a:pt x="4442520" y="3981153"/>
                  <a:pt x="4445000" y="3981153"/>
                  <a:pt x="4449961" y="3981153"/>
                </a:cubicBezTo>
                <a:cubicBezTo>
                  <a:pt x="4449961" y="3981153"/>
                  <a:pt x="4452441" y="3978673"/>
                  <a:pt x="4457403" y="3973712"/>
                </a:cubicBezTo>
                <a:cubicBezTo>
                  <a:pt x="4472286" y="3973712"/>
                  <a:pt x="4479727" y="3968751"/>
                  <a:pt x="4479727" y="3958829"/>
                </a:cubicBezTo>
                <a:lnTo>
                  <a:pt x="4464844" y="3958829"/>
                </a:lnTo>
                <a:lnTo>
                  <a:pt x="4449961" y="3958829"/>
                </a:lnTo>
                <a:cubicBezTo>
                  <a:pt x="4449961" y="3951387"/>
                  <a:pt x="4455542" y="3948132"/>
                  <a:pt x="4466704" y="3949062"/>
                </a:cubicBezTo>
                <a:close/>
                <a:moveTo>
                  <a:pt x="4396708" y="3939295"/>
                </a:moveTo>
                <a:cubicBezTo>
                  <a:pt x="4397484" y="3939295"/>
                  <a:pt x="4397871" y="3939605"/>
                  <a:pt x="4397871" y="3940225"/>
                </a:cubicBezTo>
                <a:cubicBezTo>
                  <a:pt x="4397871" y="3942706"/>
                  <a:pt x="4395391" y="3946427"/>
                  <a:pt x="4390430" y="3951387"/>
                </a:cubicBezTo>
                <a:cubicBezTo>
                  <a:pt x="4385469" y="3951387"/>
                  <a:pt x="4380508" y="3952627"/>
                  <a:pt x="4375547" y="3955108"/>
                </a:cubicBezTo>
                <a:cubicBezTo>
                  <a:pt x="4370586" y="3957589"/>
                  <a:pt x="4368106" y="3958829"/>
                  <a:pt x="4368106" y="3958829"/>
                </a:cubicBezTo>
                <a:cubicBezTo>
                  <a:pt x="4353223" y="3968751"/>
                  <a:pt x="4345781" y="3971231"/>
                  <a:pt x="4345781" y="3966270"/>
                </a:cubicBezTo>
                <a:lnTo>
                  <a:pt x="4353223" y="3958829"/>
                </a:lnTo>
                <a:cubicBezTo>
                  <a:pt x="4358184" y="3958829"/>
                  <a:pt x="4366865" y="3955108"/>
                  <a:pt x="4379268" y="3947667"/>
                </a:cubicBezTo>
                <a:cubicBezTo>
                  <a:pt x="4388570" y="3942086"/>
                  <a:pt x="4394383" y="3939295"/>
                  <a:pt x="4396708" y="3939295"/>
                </a:cubicBezTo>
                <a:close/>
                <a:moveTo>
                  <a:pt x="4487169" y="3936505"/>
                </a:moveTo>
                <a:cubicBezTo>
                  <a:pt x="4487169" y="3936505"/>
                  <a:pt x="4489649" y="3936505"/>
                  <a:pt x="4494610" y="3936505"/>
                </a:cubicBezTo>
                <a:lnTo>
                  <a:pt x="4487169" y="3943946"/>
                </a:lnTo>
                <a:close/>
                <a:moveTo>
                  <a:pt x="4665761" y="3929063"/>
                </a:moveTo>
                <a:lnTo>
                  <a:pt x="4673203" y="3936505"/>
                </a:lnTo>
                <a:cubicBezTo>
                  <a:pt x="4673203" y="3936505"/>
                  <a:pt x="4670723" y="3936505"/>
                  <a:pt x="4665761" y="3936505"/>
                </a:cubicBezTo>
                <a:cubicBezTo>
                  <a:pt x="4665761" y="3936505"/>
                  <a:pt x="4665761" y="3934024"/>
                  <a:pt x="4665761" y="3929063"/>
                </a:cubicBezTo>
                <a:close/>
                <a:moveTo>
                  <a:pt x="4516934" y="3929063"/>
                </a:moveTo>
                <a:cubicBezTo>
                  <a:pt x="4516934" y="3929063"/>
                  <a:pt x="4519414" y="3929063"/>
                  <a:pt x="4524375" y="3929063"/>
                </a:cubicBezTo>
                <a:lnTo>
                  <a:pt x="4531816" y="3929063"/>
                </a:lnTo>
                <a:cubicBezTo>
                  <a:pt x="4526855" y="3934024"/>
                  <a:pt x="4524375" y="3938985"/>
                  <a:pt x="4524375" y="3943946"/>
                </a:cubicBezTo>
                <a:lnTo>
                  <a:pt x="4516934" y="3943946"/>
                </a:lnTo>
                <a:cubicBezTo>
                  <a:pt x="4516934" y="3938985"/>
                  <a:pt x="4516934" y="3935264"/>
                  <a:pt x="4516934" y="3932784"/>
                </a:cubicBezTo>
                <a:cubicBezTo>
                  <a:pt x="4516934" y="3930303"/>
                  <a:pt x="4516934" y="3929063"/>
                  <a:pt x="4516934" y="3929063"/>
                </a:cubicBezTo>
                <a:close/>
                <a:moveTo>
                  <a:pt x="4405313" y="3929063"/>
                </a:moveTo>
                <a:cubicBezTo>
                  <a:pt x="4410274" y="3929063"/>
                  <a:pt x="4412754" y="3929063"/>
                  <a:pt x="4412754" y="3929063"/>
                </a:cubicBezTo>
                <a:lnTo>
                  <a:pt x="4397871" y="3936505"/>
                </a:lnTo>
                <a:close/>
                <a:moveTo>
                  <a:pt x="4263926" y="3929063"/>
                </a:moveTo>
                <a:cubicBezTo>
                  <a:pt x="4254005" y="3948907"/>
                  <a:pt x="4244082" y="3953868"/>
                  <a:pt x="4234160" y="3943946"/>
                </a:cubicBezTo>
                <a:cubicBezTo>
                  <a:pt x="4234160" y="3943946"/>
                  <a:pt x="4231680" y="3946427"/>
                  <a:pt x="4226719" y="3951387"/>
                </a:cubicBezTo>
                <a:cubicBezTo>
                  <a:pt x="4226719" y="3951387"/>
                  <a:pt x="4226719" y="3952627"/>
                  <a:pt x="4226719" y="3955108"/>
                </a:cubicBezTo>
                <a:cubicBezTo>
                  <a:pt x="4226719" y="3957589"/>
                  <a:pt x="4224238" y="3961309"/>
                  <a:pt x="4219277" y="3966270"/>
                </a:cubicBezTo>
                <a:lnTo>
                  <a:pt x="4219277" y="3973712"/>
                </a:lnTo>
                <a:cubicBezTo>
                  <a:pt x="4219277" y="3973712"/>
                  <a:pt x="4220518" y="3973712"/>
                  <a:pt x="4222998" y="3973712"/>
                </a:cubicBezTo>
                <a:cubicBezTo>
                  <a:pt x="4225478" y="3973712"/>
                  <a:pt x="4229199" y="3971231"/>
                  <a:pt x="4234160" y="3966270"/>
                </a:cubicBezTo>
                <a:cubicBezTo>
                  <a:pt x="4244082" y="3961309"/>
                  <a:pt x="4250284" y="3956348"/>
                  <a:pt x="4252764" y="3951387"/>
                </a:cubicBezTo>
                <a:cubicBezTo>
                  <a:pt x="4255245" y="3946427"/>
                  <a:pt x="4258965" y="3942706"/>
                  <a:pt x="4263926" y="3940225"/>
                </a:cubicBezTo>
                <a:cubicBezTo>
                  <a:pt x="4268887" y="3937745"/>
                  <a:pt x="4271368" y="3934024"/>
                  <a:pt x="4271368" y="3929063"/>
                </a:cubicBezTo>
                <a:close/>
                <a:moveTo>
                  <a:pt x="4554141" y="3921622"/>
                </a:moveTo>
                <a:cubicBezTo>
                  <a:pt x="4559102" y="3921622"/>
                  <a:pt x="4564062" y="3921622"/>
                  <a:pt x="4569023" y="3921622"/>
                </a:cubicBezTo>
                <a:cubicBezTo>
                  <a:pt x="4573985" y="3926582"/>
                  <a:pt x="4577705" y="3927823"/>
                  <a:pt x="4580186" y="3925342"/>
                </a:cubicBezTo>
                <a:cubicBezTo>
                  <a:pt x="4582666" y="3922862"/>
                  <a:pt x="4586387" y="3924102"/>
                  <a:pt x="4591348" y="3929063"/>
                </a:cubicBezTo>
                <a:lnTo>
                  <a:pt x="4606231" y="3921622"/>
                </a:lnTo>
                <a:lnTo>
                  <a:pt x="4598789" y="3936505"/>
                </a:lnTo>
                <a:cubicBezTo>
                  <a:pt x="4593828" y="3941465"/>
                  <a:pt x="4588867" y="3946427"/>
                  <a:pt x="4583906" y="3951387"/>
                </a:cubicBezTo>
                <a:cubicBezTo>
                  <a:pt x="4578945" y="3956348"/>
                  <a:pt x="4576465" y="3958829"/>
                  <a:pt x="4576465" y="3958829"/>
                </a:cubicBezTo>
                <a:lnTo>
                  <a:pt x="4569023" y="3966270"/>
                </a:lnTo>
                <a:cubicBezTo>
                  <a:pt x="4569023" y="3963790"/>
                  <a:pt x="4569023" y="3961930"/>
                  <a:pt x="4569023" y="3960689"/>
                </a:cubicBezTo>
                <a:lnTo>
                  <a:pt x="4569023" y="3960317"/>
                </a:lnTo>
                <a:lnTo>
                  <a:pt x="4567164" y="3960689"/>
                </a:lnTo>
                <a:cubicBezTo>
                  <a:pt x="4563443" y="3961930"/>
                  <a:pt x="4559101" y="3963790"/>
                  <a:pt x="4554141" y="3966270"/>
                </a:cubicBezTo>
                <a:cubicBezTo>
                  <a:pt x="4544219" y="3971231"/>
                  <a:pt x="4536777" y="3973712"/>
                  <a:pt x="4531816" y="3973712"/>
                </a:cubicBezTo>
                <a:lnTo>
                  <a:pt x="4524375" y="3973712"/>
                </a:lnTo>
                <a:cubicBezTo>
                  <a:pt x="4524375" y="3978673"/>
                  <a:pt x="4521895" y="3981153"/>
                  <a:pt x="4516934" y="3981153"/>
                </a:cubicBezTo>
                <a:lnTo>
                  <a:pt x="4516934" y="3973712"/>
                </a:lnTo>
                <a:cubicBezTo>
                  <a:pt x="4521895" y="3968751"/>
                  <a:pt x="4531816" y="3963789"/>
                  <a:pt x="4546699" y="3958829"/>
                </a:cubicBezTo>
                <a:cubicBezTo>
                  <a:pt x="4551660" y="3953868"/>
                  <a:pt x="4555381" y="3950147"/>
                  <a:pt x="4557861" y="3947667"/>
                </a:cubicBezTo>
                <a:cubicBezTo>
                  <a:pt x="4560342" y="3945186"/>
                  <a:pt x="4561582" y="3943946"/>
                  <a:pt x="4561582" y="3943946"/>
                </a:cubicBezTo>
                <a:cubicBezTo>
                  <a:pt x="4566543" y="3934024"/>
                  <a:pt x="4567783" y="3929063"/>
                  <a:pt x="4565303" y="3929063"/>
                </a:cubicBezTo>
                <a:cubicBezTo>
                  <a:pt x="4562822" y="3929063"/>
                  <a:pt x="4559102" y="3929063"/>
                  <a:pt x="4554141" y="3929063"/>
                </a:cubicBezTo>
                <a:lnTo>
                  <a:pt x="4539258" y="3936505"/>
                </a:lnTo>
                <a:cubicBezTo>
                  <a:pt x="4539258" y="3931544"/>
                  <a:pt x="4544219" y="3926582"/>
                  <a:pt x="4554141" y="3921622"/>
                </a:cubicBezTo>
                <a:close/>
                <a:moveTo>
                  <a:pt x="4353223" y="3921622"/>
                </a:moveTo>
                <a:lnTo>
                  <a:pt x="4360664" y="3929063"/>
                </a:lnTo>
                <a:cubicBezTo>
                  <a:pt x="4360664" y="3934024"/>
                  <a:pt x="4358184" y="3934024"/>
                  <a:pt x="4353223" y="3929063"/>
                </a:cubicBezTo>
                <a:cubicBezTo>
                  <a:pt x="4353223" y="3929063"/>
                  <a:pt x="4353223" y="3926582"/>
                  <a:pt x="4353223" y="3921622"/>
                </a:cubicBezTo>
                <a:close/>
                <a:moveTo>
                  <a:pt x="4086262" y="3916971"/>
                </a:moveTo>
                <a:cubicBezTo>
                  <a:pt x="4085643" y="3917591"/>
                  <a:pt x="4085332" y="3919142"/>
                  <a:pt x="4085332" y="3921622"/>
                </a:cubicBezTo>
                <a:cubicBezTo>
                  <a:pt x="4090293" y="3921622"/>
                  <a:pt x="4092773" y="3921622"/>
                  <a:pt x="4092773" y="3921622"/>
                </a:cubicBezTo>
                <a:cubicBezTo>
                  <a:pt x="4092773" y="3921622"/>
                  <a:pt x="4091533" y="3920382"/>
                  <a:pt x="4089053" y="3917901"/>
                </a:cubicBezTo>
                <a:cubicBezTo>
                  <a:pt x="4087813" y="3916661"/>
                  <a:pt x="4086883" y="3916351"/>
                  <a:pt x="4086262" y="3916971"/>
                </a:cubicBezTo>
                <a:close/>
                <a:moveTo>
                  <a:pt x="4635996" y="3914180"/>
                </a:moveTo>
                <a:cubicBezTo>
                  <a:pt x="4640957" y="3914180"/>
                  <a:pt x="4640957" y="3916661"/>
                  <a:pt x="4635996" y="3921622"/>
                </a:cubicBezTo>
                <a:cubicBezTo>
                  <a:pt x="4635996" y="3921622"/>
                  <a:pt x="4634756" y="3920382"/>
                  <a:pt x="4632275" y="3917901"/>
                </a:cubicBezTo>
                <a:cubicBezTo>
                  <a:pt x="4629795" y="3915420"/>
                  <a:pt x="4631035" y="3914180"/>
                  <a:pt x="4635996" y="3914180"/>
                </a:cubicBezTo>
                <a:close/>
                <a:moveTo>
                  <a:pt x="4375547" y="3914180"/>
                </a:moveTo>
                <a:lnTo>
                  <a:pt x="4382988" y="3921622"/>
                </a:lnTo>
                <a:cubicBezTo>
                  <a:pt x="4382988" y="3921622"/>
                  <a:pt x="4380508" y="3921622"/>
                  <a:pt x="4375547" y="3921622"/>
                </a:cubicBezTo>
                <a:close/>
                <a:moveTo>
                  <a:pt x="364629" y="3914180"/>
                </a:moveTo>
                <a:lnTo>
                  <a:pt x="364629" y="3921622"/>
                </a:lnTo>
                <a:lnTo>
                  <a:pt x="372071" y="3914180"/>
                </a:lnTo>
                <a:cubicBezTo>
                  <a:pt x="372071" y="3914180"/>
                  <a:pt x="369590" y="3914180"/>
                  <a:pt x="364629" y="3914180"/>
                </a:cubicBezTo>
                <a:close/>
                <a:moveTo>
                  <a:pt x="4591348" y="3906739"/>
                </a:moveTo>
                <a:lnTo>
                  <a:pt x="4598789" y="3906739"/>
                </a:lnTo>
                <a:cubicBezTo>
                  <a:pt x="4593828" y="3906739"/>
                  <a:pt x="4588867" y="3909220"/>
                  <a:pt x="4583906" y="3914180"/>
                </a:cubicBezTo>
                <a:lnTo>
                  <a:pt x="4576465" y="3921622"/>
                </a:lnTo>
                <a:cubicBezTo>
                  <a:pt x="4576465" y="3916661"/>
                  <a:pt x="4577705" y="3914180"/>
                  <a:pt x="4580186" y="3914180"/>
                </a:cubicBezTo>
                <a:cubicBezTo>
                  <a:pt x="4582666" y="3914180"/>
                  <a:pt x="4586387" y="3911700"/>
                  <a:pt x="4591348" y="3906739"/>
                </a:cubicBezTo>
                <a:close/>
                <a:moveTo>
                  <a:pt x="4397871" y="3906739"/>
                </a:moveTo>
                <a:lnTo>
                  <a:pt x="4397871" y="3914180"/>
                </a:lnTo>
                <a:lnTo>
                  <a:pt x="4390430" y="3914180"/>
                </a:lnTo>
                <a:cubicBezTo>
                  <a:pt x="4395391" y="3909220"/>
                  <a:pt x="4397871" y="3906739"/>
                  <a:pt x="4397871" y="3906739"/>
                </a:cubicBezTo>
                <a:close/>
                <a:moveTo>
                  <a:pt x="4731804" y="3894647"/>
                </a:moveTo>
                <a:cubicBezTo>
                  <a:pt x="4732424" y="3895267"/>
                  <a:pt x="4732734" y="3896817"/>
                  <a:pt x="4732734" y="3899297"/>
                </a:cubicBezTo>
                <a:cubicBezTo>
                  <a:pt x="4732734" y="3904258"/>
                  <a:pt x="4732734" y="3906739"/>
                  <a:pt x="4732734" y="3906739"/>
                </a:cubicBezTo>
                <a:cubicBezTo>
                  <a:pt x="4732734" y="3906739"/>
                  <a:pt x="4731494" y="3905499"/>
                  <a:pt x="4729013" y="3903018"/>
                </a:cubicBezTo>
                <a:cubicBezTo>
                  <a:pt x="4726533" y="3900538"/>
                  <a:pt x="4726533" y="3898057"/>
                  <a:pt x="4729013" y="3895577"/>
                </a:cubicBezTo>
                <a:cubicBezTo>
                  <a:pt x="4730253" y="3894337"/>
                  <a:pt x="4731184" y="3894026"/>
                  <a:pt x="4731804" y="3894647"/>
                </a:cubicBezTo>
                <a:close/>
                <a:moveTo>
                  <a:pt x="4673203" y="3891856"/>
                </a:moveTo>
                <a:lnTo>
                  <a:pt x="4680645" y="3891856"/>
                </a:lnTo>
                <a:lnTo>
                  <a:pt x="4673203" y="3899297"/>
                </a:lnTo>
                <a:lnTo>
                  <a:pt x="4665761" y="3899297"/>
                </a:lnTo>
                <a:cubicBezTo>
                  <a:pt x="4665761" y="3899297"/>
                  <a:pt x="4668243" y="3896817"/>
                  <a:pt x="4673203" y="3891856"/>
                </a:cubicBezTo>
                <a:close/>
                <a:moveTo>
                  <a:pt x="4657390" y="3887205"/>
                </a:moveTo>
                <a:cubicBezTo>
                  <a:pt x="4659251" y="3886585"/>
                  <a:pt x="4660801" y="3886895"/>
                  <a:pt x="4662041" y="3888135"/>
                </a:cubicBezTo>
                <a:cubicBezTo>
                  <a:pt x="4664521" y="3890616"/>
                  <a:pt x="4660801" y="3894337"/>
                  <a:pt x="4650879" y="3899297"/>
                </a:cubicBezTo>
                <a:cubicBezTo>
                  <a:pt x="4650879" y="3904258"/>
                  <a:pt x="4645918" y="3904258"/>
                  <a:pt x="4635996" y="3899297"/>
                </a:cubicBezTo>
                <a:cubicBezTo>
                  <a:pt x="4635996" y="3899297"/>
                  <a:pt x="4634756" y="3899297"/>
                  <a:pt x="4632275" y="3899297"/>
                </a:cubicBezTo>
                <a:cubicBezTo>
                  <a:pt x="4629795" y="3899297"/>
                  <a:pt x="4628554" y="3896817"/>
                  <a:pt x="4628554" y="3891856"/>
                </a:cubicBezTo>
                <a:lnTo>
                  <a:pt x="4635996" y="3891856"/>
                </a:lnTo>
                <a:cubicBezTo>
                  <a:pt x="4640957" y="3896817"/>
                  <a:pt x="4645918" y="3896817"/>
                  <a:pt x="4650879" y="3891856"/>
                </a:cubicBezTo>
                <a:cubicBezTo>
                  <a:pt x="4653359" y="3889376"/>
                  <a:pt x="4655530" y="3887826"/>
                  <a:pt x="4657390" y="3887205"/>
                </a:cubicBezTo>
                <a:close/>
                <a:moveTo>
                  <a:pt x="4241602" y="3884415"/>
                </a:moveTo>
                <a:lnTo>
                  <a:pt x="4241602" y="3891856"/>
                </a:lnTo>
                <a:cubicBezTo>
                  <a:pt x="4246563" y="3891856"/>
                  <a:pt x="4249044" y="3891856"/>
                  <a:pt x="4249044" y="3891856"/>
                </a:cubicBezTo>
                <a:close/>
                <a:moveTo>
                  <a:pt x="4204395" y="3884415"/>
                </a:moveTo>
                <a:cubicBezTo>
                  <a:pt x="4204395" y="3884415"/>
                  <a:pt x="4203154" y="3885655"/>
                  <a:pt x="4200674" y="3888135"/>
                </a:cubicBezTo>
                <a:cubicBezTo>
                  <a:pt x="4198194" y="3890616"/>
                  <a:pt x="4199434" y="3891856"/>
                  <a:pt x="4204395" y="3891856"/>
                </a:cubicBezTo>
                <a:lnTo>
                  <a:pt x="4211836" y="3891856"/>
                </a:lnTo>
                <a:close/>
                <a:moveTo>
                  <a:pt x="4643437" y="3876973"/>
                </a:moveTo>
                <a:cubicBezTo>
                  <a:pt x="4648399" y="3876973"/>
                  <a:pt x="4650879" y="3876973"/>
                  <a:pt x="4650879" y="3876973"/>
                </a:cubicBezTo>
                <a:cubicBezTo>
                  <a:pt x="4650879" y="3876973"/>
                  <a:pt x="4650879" y="3879454"/>
                  <a:pt x="4650879" y="3884415"/>
                </a:cubicBezTo>
                <a:cubicBezTo>
                  <a:pt x="4645918" y="3884415"/>
                  <a:pt x="4643437" y="3881934"/>
                  <a:pt x="4643437" y="3876973"/>
                </a:cubicBezTo>
                <a:close/>
                <a:moveTo>
                  <a:pt x="4539258" y="3876973"/>
                </a:moveTo>
                <a:cubicBezTo>
                  <a:pt x="4539258" y="3876973"/>
                  <a:pt x="4541738" y="3876973"/>
                  <a:pt x="4546699" y="3876973"/>
                </a:cubicBezTo>
                <a:cubicBezTo>
                  <a:pt x="4546699" y="3881934"/>
                  <a:pt x="4544219" y="3884415"/>
                  <a:pt x="4539258" y="3884415"/>
                </a:cubicBezTo>
                <a:close/>
                <a:moveTo>
                  <a:pt x="215801" y="3876973"/>
                </a:moveTo>
                <a:cubicBezTo>
                  <a:pt x="225723" y="3891856"/>
                  <a:pt x="228203" y="3903018"/>
                  <a:pt x="223242" y="3910460"/>
                </a:cubicBezTo>
                <a:cubicBezTo>
                  <a:pt x="218281" y="3917901"/>
                  <a:pt x="215801" y="3916661"/>
                  <a:pt x="215801" y="3906739"/>
                </a:cubicBezTo>
                <a:close/>
                <a:moveTo>
                  <a:pt x="4948535" y="3869532"/>
                </a:moveTo>
                <a:lnTo>
                  <a:pt x="4933652" y="3884415"/>
                </a:lnTo>
                <a:lnTo>
                  <a:pt x="4926211" y="3891856"/>
                </a:lnTo>
                <a:cubicBezTo>
                  <a:pt x="4926211" y="3886895"/>
                  <a:pt x="4928691" y="3881934"/>
                  <a:pt x="4933652" y="3876973"/>
                </a:cubicBezTo>
                <a:close/>
                <a:moveTo>
                  <a:pt x="4740176" y="3869532"/>
                </a:moveTo>
                <a:lnTo>
                  <a:pt x="4740176" y="3876973"/>
                </a:lnTo>
                <a:lnTo>
                  <a:pt x="4732734" y="3876973"/>
                </a:lnTo>
                <a:cubicBezTo>
                  <a:pt x="4732734" y="3872013"/>
                  <a:pt x="4735214" y="3869532"/>
                  <a:pt x="4740176" y="3869532"/>
                </a:cubicBezTo>
                <a:close/>
                <a:moveTo>
                  <a:pt x="4449961" y="3869532"/>
                </a:moveTo>
                <a:cubicBezTo>
                  <a:pt x="4454923" y="3869532"/>
                  <a:pt x="4457403" y="3869532"/>
                  <a:pt x="4457403" y="3869532"/>
                </a:cubicBezTo>
                <a:cubicBezTo>
                  <a:pt x="4457403" y="3874493"/>
                  <a:pt x="4456163" y="3876973"/>
                  <a:pt x="4453682" y="3876973"/>
                </a:cubicBezTo>
                <a:cubicBezTo>
                  <a:pt x="4451201" y="3876973"/>
                  <a:pt x="4449961" y="3876973"/>
                  <a:pt x="4449961" y="3876973"/>
                </a:cubicBezTo>
                <a:cubicBezTo>
                  <a:pt x="4449961" y="3876973"/>
                  <a:pt x="4449961" y="3874493"/>
                  <a:pt x="4449961" y="3869532"/>
                </a:cubicBezTo>
                <a:close/>
                <a:moveTo>
                  <a:pt x="4234160" y="3862090"/>
                </a:moveTo>
                <a:cubicBezTo>
                  <a:pt x="4234160" y="3867051"/>
                  <a:pt x="4234160" y="3869532"/>
                  <a:pt x="4234160" y="3869532"/>
                </a:cubicBezTo>
                <a:cubicBezTo>
                  <a:pt x="4234160" y="3869532"/>
                  <a:pt x="4231680" y="3869532"/>
                  <a:pt x="4226719" y="3869532"/>
                </a:cubicBezTo>
                <a:cubicBezTo>
                  <a:pt x="4226719" y="3869532"/>
                  <a:pt x="4224238" y="3872013"/>
                  <a:pt x="4219277" y="3876973"/>
                </a:cubicBezTo>
                <a:lnTo>
                  <a:pt x="4226719" y="3876973"/>
                </a:lnTo>
                <a:lnTo>
                  <a:pt x="4241602" y="3862090"/>
                </a:lnTo>
                <a:cubicBezTo>
                  <a:pt x="4241602" y="3862090"/>
                  <a:pt x="4239121" y="3862090"/>
                  <a:pt x="4234160" y="3862090"/>
                </a:cubicBezTo>
                <a:close/>
                <a:moveTo>
                  <a:pt x="4963418" y="3854649"/>
                </a:moveTo>
                <a:lnTo>
                  <a:pt x="4963418" y="3862090"/>
                </a:lnTo>
                <a:cubicBezTo>
                  <a:pt x="4958456" y="3867051"/>
                  <a:pt x="4953496" y="3869532"/>
                  <a:pt x="4948535" y="3869532"/>
                </a:cubicBezTo>
                <a:lnTo>
                  <a:pt x="4955976" y="3862090"/>
                </a:lnTo>
                <a:cubicBezTo>
                  <a:pt x="4960938" y="3857130"/>
                  <a:pt x="4963418" y="3854649"/>
                  <a:pt x="4963418" y="3854649"/>
                </a:cubicBezTo>
                <a:close/>
                <a:moveTo>
                  <a:pt x="4546699" y="3854649"/>
                </a:moveTo>
                <a:cubicBezTo>
                  <a:pt x="4546699" y="3854649"/>
                  <a:pt x="4546699" y="3857130"/>
                  <a:pt x="4546699" y="3862090"/>
                </a:cubicBezTo>
                <a:cubicBezTo>
                  <a:pt x="4546699" y="3862090"/>
                  <a:pt x="4544219" y="3862090"/>
                  <a:pt x="4539258" y="3862090"/>
                </a:cubicBezTo>
                <a:close/>
                <a:moveTo>
                  <a:pt x="4464844" y="3854649"/>
                </a:moveTo>
                <a:lnTo>
                  <a:pt x="4479727" y="3854649"/>
                </a:lnTo>
                <a:lnTo>
                  <a:pt x="4487169" y="3854649"/>
                </a:lnTo>
                <a:lnTo>
                  <a:pt x="4479727" y="3862090"/>
                </a:lnTo>
                <a:lnTo>
                  <a:pt x="4464844" y="3862090"/>
                </a:lnTo>
                <a:cubicBezTo>
                  <a:pt x="4464844" y="3857130"/>
                  <a:pt x="4464844" y="3854649"/>
                  <a:pt x="4464844" y="3854649"/>
                </a:cubicBezTo>
                <a:close/>
                <a:moveTo>
                  <a:pt x="4769941" y="3847208"/>
                </a:moveTo>
                <a:lnTo>
                  <a:pt x="4784824" y="3854649"/>
                </a:lnTo>
                <a:lnTo>
                  <a:pt x="4762500" y="3854649"/>
                </a:lnTo>
                <a:cubicBezTo>
                  <a:pt x="4762500" y="3854649"/>
                  <a:pt x="4764980" y="3852168"/>
                  <a:pt x="4769941" y="3847208"/>
                </a:cubicBezTo>
                <a:close/>
                <a:moveTo>
                  <a:pt x="4758779" y="3847208"/>
                </a:moveTo>
                <a:cubicBezTo>
                  <a:pt x="4761259" y="3847208"/>
                  <a:pt x="4762500" y="3848448"/>
                  <a:pt x="4762500" y="3850928"/>
                </a:cubicBezTo>
                <a:cubicBezTo>
                  <a:pt x="4762500" y="3853409"/>
                  <a:pt x="4760020" y="3854649"/>
                  <a:pt x="4755058" y="3854649"/>
                </a:cubicBezTo>
                <a:cubicBezTo>
                  <a:pt x="4755058" y="3849688"/>
                  <a:pt x="4756299" y="3847208"/>
                  <a:pt x="4758779" y="3847208"/>
                </a:cubicBezTo>
                <a:close/>
                <a:moveTo>
                  <a:pt x="4725293" y="3847208"/>
                </a:moveTo>
                <a:lnTo>
                  <a:pt x="4732734" y="3847208"/>
                </a:lnTo>
                <a:cubicBezTo>
                  <a:pt x="4737695" y="3857130"/>
                  <a:pt x="4740176" y="3862090"/>
                  <a:pt x="4740176" y="3862090"/>
                </a:cubicBezTo>
                <a:lnTo>
                  <a:pt x="4740176" y="3865811"/>
                </a:lnTo>
                <a:lnTo>
                  <a:pt x="4734594" y="3857440"/>
                </a:lnTo>
                <a:cubicBezTo>
                  <a:pt x="4732114" y="3854339"/>
                  <a:pt x="4729013" y="3850928"/>
                  <a:pt x="4725293" y="3847208"/>
                </a:cubicBezTo>
                <a:close/>
                <a:moveTo>
                  <a:pt x="4695528" y="3847208"/>
                </a:moveTo>
                <a:lnTo>
                  <a:pt x="4710410" y="3847208"/>
                </a:lnTo>
                <a:lnTo>
                  <a:pt x="4702969" y="3854649"/>
                </a:lnTo>
                <a:cubicBezTo>
                  <a:pt x="4698008" y="3854649"/>
                  <a:pt x="4698008" y="3857130"/>
                  <a:pt x="4702969" y="3862090"/>
                </a:cubicBezTo>
                <a:cubicBezTo>
                  <a:pt x="4702969" y="3867051"/>
                  <a:pt x="4702969" y="3870772"/>
                  <a:pt x="4702969" y="3873253"/>
                </a:cubicBezTo>
                <a:cubicBezTo>
                  <a:pt x="4702969" y="3875733"/>
                  <a:pt x="4700489" y="3876973"/>
                  <a:pt x="4695528" y="3876973"/>
                </a:cubicBezTo>
                <a:cubicBezTo>
                  <a:pt x="4690567" y="3876973"/>
                  <a:pt x="4688086" y="3874493"/>
                  <a:pt x="4688086" y="3869532"/>
                </a:cubicBezTo>
                <a:close/>
                <a:moveTo>
                  <a:pt x="4650879" y="3847208"/>
                </a:moveTo>
                <a:lnTo>
                  <a:pt x="4665761" y="3847208"/>
                </a:lnTo>
                <a:cubicBezTo>
                  <a:pt x="4665761" y="3847208"/>
                  <a:pt x="4660801" y="3849688"/>
                  <a:pt x="4650879" y="3854649"/>
                </a:cubicBezTo>
                <a:lnTo>
                  <a:pt x="4643437" y="3854649"/>
                </a:lnTo>
                <a:cubicBezTo>
                  <a:pt x="4643437" y="3854649"/>
                  <a:pt x="4645918" y="3852168"/>
                  <a:pt x="4650879" y="3847208"/>
                </a:cubicBezTo>
                <a:close/>
                <a:moveTo>
                  <a:pt x="4284855" y="3844882"/>
                </a:moveTo>
                <a:cubicBezTo>
                  <a:pt x="4282065" y="3843952"/>
                  <a:pt x="4275088" y="3847208"/>
                  <a:pt x="4263926" y="3854649"/>
                </a:cubicBezTo>
                <a:lnTo>
                  <a:pt x="4271368" y="3854649"/>
                </a:lnTo>
                <a:cubicBezTo>
                  <a:pt x="4276329" y="3854649"/>
                  <a:pt x="4280049" y="3853409"/>
                  <a:pt x="4282530" y="3850928"/>
                </a:cubicBezTo>
                <a:cubicBezTo>
                  <a:pt x="4285010" y="3848448"/>
                  <a:pt x="4286251" y="3847208"/>
                  <a:pt x="4286251" y="3847208"/>
                </a:cubicBezTo>
                <a:cubicBezTo>
                  <a:pt x="4286251" y="3845968"/>
                  <a:pt x="4285785" y="3845192"/>
                  <a:pt x="4284855" y="3844882"/>
                </a:cubicBezTo>
                <a:close/>
                <a:moveTo>
                  <a:pt x="4509492" y="3839766"/>
                </a:moveTo>
                <a:lnTo>
                  <a:pt x="4509492" y="3854649"/>
                </a:lnTo>
                <a:lnTo>
                  <a:pt x="4502051" y="3847208"/>
                </a:lnTo>
                <a:cubicBezTo>
                  <a:pt x="4502051" y="3847208"/>
                  <a:pt x="4503292" y="3845968"/>
                  <a:pt x="4505772" y="3843487"/>
                </a:cubicBezTo>
                <a:cubicBezTo>
                  <a:pt x="4508252" y="3841006"/>
                  <a:pt x="4509492" y="3839766"/>
                  <a:pt x="4509492" y="3839766"/>
                </a:cubicBezTo>
                <a:close/>
                <a:moveTo>
                  <a:pt x="4851797" y="3832325"/>
                </a:moveTo>
                <a:lnTo>
                  <a:pt x="4859238" y="3832325"/>
                </a:lnTo>
                <a:cubicBezTo>
                  <a:pt x="4859238" y="3832325"/>
                  <a:pt x="4859238" y="3834805"/>
                  <a:pt x="4859238" y="3839766"/>
                </a:cubicBezTo>
                <a:close/>
                <a:moveTo>
                  <a:pt x="4673203" y="3832325"/>
                </a:moveTo>
                <a:cubicBezTo>
                  <a:pt x="4678165" y="3832325"/>
                  <a:pt x="4680645" y="3834805"/>
                  <a:pt x="4680645" y="3839766"/>
                </a:cubicBezTo>
                <a:cubicBezTo>
                  <a:pt x="4675684" y="3839766"/>
                  <a:pt x="4673203" y="3839766"/>
                  <a:pt x="4673203" y="3839766"/>
                </a:cubicBezTo>
                <a:close/>
                <a:moveTo>
                  <a:pt x="4509492" y="3832325"/>
                </a:moveTo>
                <a:cubicBezTo>
                  <a:pt x="4514453" y="3832325"/>
                  <a:pt x="4516934" y="3832325"/>
                  <a:pt x="4516934" y="3832325"/>
                </a:cubicBezTo>
                <a:cubicBezTo>
                  <a:pt x="4516934" y="3837286"/>
                  <a:pt x="4516934" y="3839766"/>
                  <a:pt x="4516934" y="3839766"/>
                </a:cubicBezTo>
                <a:close/>
                <a:moveTo>
                  <a:pt x="4412754" y="3832325"/>
                </a:moveTo>
                <a:lnTo>
                  <a:pt x="4412754" y="3839766"/>
                </a:lnTo>
                <a:cubicBezTo>
                  <a:pt x="4417715" y="3839766"/>
                  <a:pt x="4420195" y="3837286"/>
                  <a:pt x="4420195" y="3832325"/>
                </a:cubicBezTo>
                <a:cubicBezTo>
                  <a:pt x="4415234" y="3832325"/>
                  <a:pt x="4412754" y="3832325"/>
                  <a:pt x="4412754" y="3832325"/>
                </a:cubicBezTo>
                <a:close/>
                <a:moveTo>
                  <a:pt x="4820171" y="3828604"/>
                </a:moveTo>
                <a:cubicBezTo>
                  <a:pt x="4821411" y="3828604"/>
                  <a:pt x="4822031" y="3829844"/>
                  <a:pt x="4822031" y="3832325"/>
                </a:cubicBezTo>
                <a:lnTo>
                  <a:pt x="4807148" y="3839766"/>
                </a:lnTo>
                <a:lnTo>
                  <a:pt x="4807148" y="3832325"/>
                </a:lnTo>
                <a:lnTo>
                  <a:pt x="4814590" y="3832325"/>
                </a:lnTo>
                <a:cubicBezTo>
                  <a:pt x="4817070" y="3829844"/>
                  <a:pt x="4818931" y="3828604"/>
                  <a:pt x="4820171" y="3828604"/>
                </a:cubicBezTo>
                <a:close/>
                <a:moveTo>
                  <a:pt x="4449961" y="3824883"/>
                </a:moveTo>
                <a:lnTo>
                  <a:pt x="4449961" y="3832325"/>
                </a:lnTo>
                <a:cubicBezTo>
                  <a:pt x="4454923" y="3832325"/>
                  <a:pt x="4457403" y="3829844"/>
                  <a:pt x="4457403" y="3824883"/>
                </a:cubicBezTo>
                <a:close/>
                <a:moveTo>
                  <a:pt x="4842495" y="3820233"/>
                </a:moveTo>
                <a:cubicBezTo>
                  <a:pt x="4843736" y="3820853"/>
                  <a:pt x="4844355" y="3822403"/>
                  <a:pt x="4844355" y="3824883"/>
                </a:cubicBezTo>
                <a:lnTo>
                  <a:pt x="4836914" y="3832325"/>
                </a:lnTo>
                <a:lnTo>
                  <a:pt x="4829472" y="3824883"/>
                </a:lnTo>
                <a:cubicBezTo>
                  <a:pt x="4829472" y="3824883"/>
                  <a:pt x="4831953" y="3823643"/>
                  <a:pt x="4836914" y="3821163"/>
                </a:cubicBezTo>
                <a:cubicBezTo>
                  <a:pt x="4839394" y="3819923"/>
                  <a:pt x="4841255" y="3819612"/>
                  <a:pt x="4842495" y="3820233"/>
                </a:cubicBezTo>
                <a:close/>
                <a:moveTo>
                  <a:pt x="4598789" y="3817442"/>
                </a:moveTo>
                <a:cubicBezTo>
                  <a:pt x="4598789" y="3817442"/>
                  <a:pt x="4600029" y="3817442"/>
                  <a:pt x="4602510" y="3817442"/>
                </a:cubicBezTo>
                <a:cubicBezTo>
                  <a:pt x="4604990" y="3817442"/>
                  <a:pt x="4606231" y="3819923"/>
                  <a:pt x="4606231" y="3824883"/>
                </a:cubicBezTo>
                <a:cubicBezTo>
                  <a:pt x="4606231" y="3829844"/>
                  <a:pt x="4601269" y="3832325"/>
                  <a:pt x="4591348" y="3832325"/>
                </a:cubicBezTo>
                <a:cubicBezTo>
                  <a:pt x="4586387" y="3832325"/>
                  <a:pt x="4582666" y="3832325"/>
                  <a:pt x="4580186" y="3832325"/>
                </a:cubicBezTo>
                <a:cubicBezTo>
                  <a:pt x="4577705" y="3832325"/>
                  <a:pt x="4576465" y="3831085"/>
                  <a:pt x="4576465" y="3828604"/>
                </a:cubicBezTo>
                <a:cubicBezTo>
                  <a:pt x="4576465" y="3826123"/>
                  <a:pt x="4578945" y="3824883"/>
                  <a:pt x="4583906" y="3824883"/>
                </a:cubicBezTo>
                <a:cubicBezTo>
                  <a:pt x="4583906" y="3824883"/>
                  <a:pt x="4588867" y="3822403"/>
                  <a:pt x="4598789" y="3817442"/>
                </a:cubicBezTo>
                <a:close/>
                <a:moveTo>
                  <a:pt x="4554141" y="3817442"/>
                </a:moveTo>
                <a:lnTo>
                  <a:pt x="4554141" y="3824883"/>
                </a:lnTo>
                <a:cubicBezTo>
                  <a:pt x="4554141" y="3824883"/>
                  <a:pt x="4551660" y="3824883"/>
                  <a:pt x="4546699" y="3824883"/>
                </a:cubicBezTo>
                <a:cubicBezTo>
                  <a:pt x="4546699" y="3819923"/>
                  <a:pt x="4549180" y="3817442"/>
                  <a:pt x="4554141" y="3817442"/>
                </a:cubicBezTo>
                <a:close/>
                <a:moveTo>
                  <a:pt x="4792265" y="3810001"/>
                </a:moveTo>
                <a:lnTo>
                  <a:pt x="4792265" y="3817442"/>
                </a:lnTo>
                <a:lnTo>
                  <a:pt x="4784824" y="3824883"/>
                </a:lnTo>
                <a:lnTo>
                  <a:pt x="4762500" y="3824883"/>
                </a:lnTo>
                <a:lnTo>
                  <a:pt x="4762500" y="3817442"/>
                </a:lnTo>
                <a:cubicBezTo>
                  <a:pt x="4762500" y="3817442"/>
                  <a:pt x="4764980" y="3817442"/>
                  <a:pt x="4769941" y="3817442"/>
                </a:cubicBezTo>
                <a:lnTo>
                  <a:pt x="4784824" y="3817442"/>
                </a:lnTo>
                <a:cubicBezTo>
                  <a:pt x="4789785" y="3812481"/>
                  <a:pt x="4792265" y="3810001"/>
                  <a:pt x="4792265" y="3810001"/>
                </a:cubicBezTo>
                <a:close/>
                <a:moveTo>
                  <a:pt x="4449961" y="3810001"/>
                </a:moveTo>
                <a:cubicBezTo>
                  <a:pt x="4440039" y="3810001"/>
                  <a:pt x="4435078" y="3814961"/>
                  <a:pt x="4435078" y="3824883"/>
                </a:cubicBezTo>
                <a:lnTo>
                  <a:pt x="4449961" y="3817442"/>
                </a:lnTo>
                <a:close/>
                <a:moveTo>
                  <a:pt x="4755058" y="3795118"/>
                </a:moveTo>
                <a:cubicBezTo>
                  <a:pt x="4755058" y="3795118"/>
                  <a:pt x="4757538" y="3795118"/>
                  <a:pt x="4762500" y="3795118"/>
                </a:cubicBezTo>
                <a:cubicBezTo>
                  <a:pt x="4762500" y="3800079"/>
                  <a:pt x="4761259" y="3802559"/>
                  <a:pt x="4758779" y="3802559"/>
                </a:cubicBezTo>
                <a:cubicBezTo>
                  <a:pt x="4756299" y="3802559"/>
                  <a:pt x="4755058" y="3800079"/>
                  <a:pt x="4755058" y="3795118"/>
                </a:cubicBezTo>
                <a:close/>
                <a:moveTo>
                  <a:pt x="4849936" y="3791397"/>
                </a:moveTo>
                <a:cubicBezTo>
                  <a:pt x="4851177" y="3791397"/>
                  <a:pt x="4854277" y="3792638"/>
                  <a:pt x="4859238" y="3795118"/>
                </a:cubicBezTo>
                <a:lnTo>
                  <a:pt x="4851797" y="3795118"/>
                </a:lnTo>
                <a:cubicBezTo>
                  <a:pt x="4849316" y="3792638"/>
                  <a:pt x="4848696" y="3791397"/>
                  <a:pt x="4849936" y="3791397"/>
                </a:cubicBezTo>
                <a:close/>
                <a:moveTo>
                  <a:pt x="4874121" y="3787676"/>
                </a:moveTo>
                <a:cubicBezTo>
                  <a:pt x="4879083" y="3787676"/>
                  <a:pt x="4881563" y="3787676"/>
                  <a:pt x="4881563" y="3787676"/>
                </a:cubicBezTo>
                <a:lnTo>
                  <a:pt x="4874121" y="3795118"/>
                </a:lnTo>
                <a:close/>
                <a:moveTo>
                  <a:pt x="4598789" y="3787676"/>
                </a:moveTo>
                <a:lnTo>
                  <a:pt x="4606231" y="3795118"/>
                </a:lnTo>
                <a:cubicBezTo>
                  <a:pt x="4606231" y="3795118"/>
                  <a:pt x="4603750" y="3795118"/>
                  <a:pt x="4598789" y="3795118"/>
                </a:cubicBezTo>
                <a:cubicBezTo>
                  <a:pt x="4598789" y="3795118"/>
                  <a:pt x="4598789" y="3792637"/>
                  <a:pt x="4598789" y="3787676"/>
                </a:cubicBezTo>
                <a:close/>
                <a:moveTo>
                  <a:pt x="4662041" y="3784886"/>
                </a:moveTo>
                <a:cubicBezTo>
                  <a:pt x="4662041" y="3785506"/>
                  <a:pt x="4660801" y="3787676"/>
                  <a:pt x="4658320" y="3791397"/>
                </a:cubicBezTo>
                <a:cubicBezTo>
                  <a:pt x="4653359" y="3798838"/>
                  <a:pt x="4650879" y="3800079"/>
                  <a:pt x="4650879" y="3795118"/>
                </a:cubicBezTo>
                <a:lnTo>
                  <a:pt x="4658320" y="3787676"/>
                </a:lnTo>
                <a:cubicBezTo>
                  <a:pt x="4660801" y="3785196"/>
                  <a:pt x="4662041" y="3784266"/>
                  <a:pt x="4662041" y="3784886"/>
                </a:cubicBezTo>
                <a:close/>
                <a:moveTo>
                  <a:pt x="4955976" y="3780235"/>
                </a:moveTo>
                <a:lnTo>
                  <a:pt x="4955976" y="3787676"/>
                </a:lnTo>
                <a:lnTo>
                  <a:pt x="4941094" y="3787676"/>
                </a:lnTo>
                <a:cubicBezTo>
                  <a:pt x="4946055" y="3782716"/>
                  <a:pt x="4951015" y="3780235"/>
                  <a:pt x="4955976" y="3780235"/>
                </a:cubicBezTo>
                <a:close/>
                <a:moveTo>
                  <a:pt x="4396011" y="3776514"/>
                </a:moveTo>
                <a:cubicBezTo>
                  <a:pt x="4394771" y="3776514"/>
                  <a:pt x="4392910" y="3777754"/>
                  <a:pt x="4390430" y="3780235"/>
                </a:cubicBezTo>
                <a:lnTo>
                  <a:pt x="4382988" y="3787676"/>
                </a:lnTo>
                <a:cubicBezTo>
                  <a:pt x="4378027" y="3787676"/>
                  <a:pt x="4373067" y="3790157"/>
                  <a:pt x="4368106" y="3795118"/>
                </a:cubicBezTo>
                <a:lnTo>
                  <a:pt x="4353223" y="3802559"/>
                </a:lnTo>
                <a:lnTo>
                  <a:pt x="4368106" y="3802559"/>
                </a:lnTo>
                <a:cubicBezTo>
                  <a:pt x="4373067" y="3797598"/>
                  <a:pt x="4378027" y="3795118"/>
                  <a:pt x="4382988" y="3795118"/>
                </a:cubicBezTo>
                <a:cubicBezTo>
                  <a:pt x="4387949" y="3790157"/>
                  <a:pt x="4391670" y="3787676"/>
                  <a:pt x="4394150" y="3787676"/>
                </a:cubicBezTo>
                <a:cubicBezTo>
                  <a:pt x="4396631" y="3787676"/>
                  <a:pt x="4397871" y="3787676"/>
                  <a:pt x="4397871" y="3787676"/>
                </a:cubicBezTo>
                <a:lnTo>
                  <a:pt x="4397871" y="3780235"/>
                </a:lnTo>
                <a:cubicBezTo>
                  <a:pt x="4397871" y="3777754"/>
                  <a:pt x="4397252" y="3776514"/>
                  <a:pt x="4396011" y="3776514"/>
                </a:cubicBezTo>
                <a:close/>
                <a:moveTo>
                  <a:pt x="4457403" y="3772794"/>
                </a:moveTo>
                <a:cubicBezTo>
                  <a:pt x="4457403" y="3772794"/>
                  <a:pt x="4454923" y="3775274"/>
                  <a:pt x="4449961" y="3780235"/>
                </a:cubicBezTo>
                <a:lnTo>
                  <a:pt x="4457403" y="3780235"/>
                </a:lnTo>
                <a:close/>
                <a:moveTo>
                  <a:pt x="5558730" y="3765352"/>
                </a:moveTo>
                <a:cubicBezTo>
                  <a:pt x="5558730" y="3765352"/>
                  <a:pt x="5558730" y="3766592"/>
                  <a:pt x="5558730" y="3769073"/>
                </a:cubicBezTo>
                <a:cubicBezTo>
                  <a:pt x="5558730" y="3771554"/>
                  <a:pt x="5556250" y="3775274"/>
                  <a:pt x="5551289" y="3780235"/>
                </a:cubicBezTo>
                <a:lnTo>
                  <a:pt x="5536406" y="3787676"/>
                </a:lnTo>
                <a:cubicBezTo>
                  <a:pt x="5536406" y="3782716"/>
                  <a:pt x="5541367" y="3777754"/>
                  <a:pt x="5551289" y="3772794"/>
                </a:cubicBezTo>
                <a:close/>
                <a:moveTo>
                  <a:pt x="4695528" y="3765352"/>
                </a:moveTo>
                <a:cubicBezTo>
                  <a:pt x="4700489" y="3765352"/>
                  <a:pt x="4702969" y="3766592"/>
                  <a:pt x="4702969" y="3769073"/>
                </a:cubicBezTo>
                <a:cubicBezTo>
                  <a:pt x="4702969" y="3771554"/>
                  <a:pt x="4701728" y="3772794"/>
                  <a:pt x="4699248" y="3772794"/>
                </a:cubicBezTo>
                <a:cubicBezTo>
                  <a:pt x="4696768" y="3772794"/>
                  <a:pt x="4695528" y="3770313"/>
                  <a:pt x="4695528" y="3765352"/>
                </a:cubicBezTo>
                <a:close/>
                <a:moveTo>
                  <a:pt x="4412754" y="3765352"/>
                </a:moveTo>
                <a:cubicBezTo>
                  <a:pt x="4412754" y="3770313"/>
                  <a:pt x="4410274" y="3772794"/>
                  <a:pt x="4405313" y="3772794"/>
                </a:cubicBezTo>
                <a:cubicBezTo>
                  <a:pt x="4405313" y="3777754"/>
                  <a:pt x="4407793" y="3778995"/>
                  <a:pt x="4412754" y="3776514"/>
                </a:cubicBezTo>
                <a:cubicBezTo>
                  <a:pt x="4417715" y="3774034"/>
                  <a:pt x="4422676" y="3772794"/>
                  <a:pt x="4427637" y="3772794"/>
                </a:cubicBezTo>
                <a:close/>
                <a:moveTo>
                  <a:pt x="4375547" y="3765352"/>
                </a:moveTo>
                <a:cubicBezTo>
                  <a:pt x="4370586" y="3770313"/>
                  <a:pt x="4368106" y="3772794"/>
                  <a:pt x="4368106" y="3772794"/>
                </a:cubicBezTo>
                <a:lnTo>
                  <a:pt x="4382988" y="3765352"/>
                </a:lnTo>
                <a:close/>
                <a:moveTo>
                  <a:pt x="4550420" y="3757911"/>
                </a:moveTo>
                <a:cubicBezTo>
                  <a:pt x="4542979" y="3757911"/>
                  <a:pt x="4539258" y="3759151"/>
                  <a:pt x="4539258" y="3761631"/>
                </a:cubicBezTo>
                <a:cubicBezTo>
                  <a:pt x="4539258" y="3764112"/>
                  <a:pt x="4544219" y="3765352"/>
                  <a:pt x="4554141" y="3765352"/>
                </a:cubicBezTo>
                <a:lnTo>
                  <a:pt x="4561582" y="3757911"/>
                </a:lnTo>
                <a:cubicBezTo>
                  <a:pt x="4561582" y="3757911"/>
                  <a:pt x="4557861" y="3757911"/>
                  <a:pt x="4550420" y="3757911"/>
                </a:cubicBezTo>
                <a:close/>
                <a:moveTo>
                  <a:pt x="4933652" y="3750469"/>
                </a:moveTo>
                <a:lnTo>
                  <a:pt x="4941094" y="3757911"/>
                </a:lnTo>
                <a:lnTo>
                  <a:pt x="4941094" y="3772794"/>
                </a:lnTo>
                <a:cubicBezTo>
                  <a:pt x="4941094" y="3772794"/>
                  <a:pt x="4939853" y="3771554"/>
                  <a:pt x="4937373" y="3769073"/>
                </a:cubicBezTo>
                <a:cubicBezTo>
                  <a:pt x="4934893" y="3766592"/>
                  <a:pt x="4933652" y="3762872"/>
                  <a:pt x="4933652" y="3757911"/>
                </a:cubicBezTo>
                <a:close/>
                <a:moveTo>
                  <a:pt x="4911328" y="3750469"/>
                </a:moveTo>
                <a:lnTo>
                  <a:pt x="4903887" y="3765352"/>
                </a:lnTo>
                <a:lnTo>
                  <a:pt x="4903887" y="3757911"/>
                </a:lnTo>
                <a:cubicBezTo>
                  <a:pt x="4908848" y="3752950"/>
                  <a:pt x="4911328" y="3750469"/>
                  <a:pt x="4911328" y="3750469"/>
                </a:cubicBezTo>
                <a:close/>
                <a:moveTo>
                  <a:pt x="4658320" y="3750469"/>
                </a:moveTo>
                <a:cubicBezTo>
                  <a:pt x="4658320" y="3750469"/>
                  <a:pt x="4659561" y="3751709"/>
                  <a:pt x="4662041" y="3754190"/>
                </a:cubicBezTo>
                <a:cubicBezTo>
                  <a:pt x="4664521" y="3756671"/>
                  <a:pt x="4665761" y="3757911"/>
                  <a:pt x="4665761" y="3757911"/>
                </a:cubicBezTo>
                <a:cubicBezTo>
                  <a:pt x="4665761" y="3762872"/>
                  <a:pt x="4665761" y="3765352"/>
                  <a:pt x="4665761" y="3765352"/>
                </a:cubicBezTo>
                <a:cubicBezTo>
                  <a:pt x="4665761" y="3765352"/>
                  <a:pt x="4664521" y="3764112"/>
                  <a:pt x="4662041" y="3761631"/>
                </a:cubicBezTo>
                <a:cubicBezTo>
                  <a:pt x="4659561" y="3759151"/>
                  <a:pt x="4658320" y="3755430"/>
                  <a:pt x="4658320" y="3750469"/>
                </a:cubicBezTo>
                <a:close/>
                <a:moveTo>
                  <a:pt x="4628554" y="3750469"/>
                </a:moveTo>
                <a:cubicBezTo>
                  <a:pt x="4633516" y="3750469"/>
                  <a:pt x="4638477" y="3750469"/>
                  <a:pt x="4643437" y="3750469"/>
                </a:cubicBezTo>
                <a:lnTo>
                  <a:pt x="4643437" y="3757911"/>
                </a:lnTo>
                <a:cubicBezTo>
                  <a:pt x="4638477" y="3762872"/>
                  <a:pt x="4635996" y="3764112"/>
                  <a:pt x="4635996" y="3761631"/>
                </a:cubicBezTo>
                <a:cubicBezTo>
                  <a:pt x="4635996" y="3759151"/>
                  <a:pt x="4634756" y="3757911"/>
                  <a:pt x="4632275" y="3757911"/>
                </a:cubicBezTo>
                <a:cubicBezTo>
                  <a:pt x="4629795" y="3757911"/>
                  <a:pt x="4628554" y="3760391"/>
                  <a:pt x="4628554" y="3765352"/>
                </a:cubicBezTo>
                <a:lnTo>
                  <a:pt x="4621113" y="3765352"/>
                </a:lnTo>
                <a:cubicBezTo>
                  <a:pt x="4621113" y="3765352"/>
                  <a:pt x="4621113" y="3764112"/>
                  <a:pt x="4621113" y="3761631"/>
                </a:cubicBezTo>
                <a:cubicBezTo>
                  <a:pt x="4621113" y="3759151"/>
                  <a:pt x="4623594" y="3757911"/>
                  <a:pt x="4628554" y="3757911"/>
                </a:cubicBezTo>
                <a:cubicBezTo>
                  <a:pt x="4628554" y="3757911"/>
                  <a:pt x="4628554" y="3755430"/>
                  <a:pt x="4628554" y="3750469"/>
                </a:cubicBezTo>
                <a:close/>
                <a:moveTo>
                  <a:pt x="4442520" y="3750469"/>
                </a:moveTo>
                <a:cubicBezTo>
                  <a:pt x="4442520" y="3750469"/>
                  <a:pt x="4442520" y="3752950"/>
                  <a:pt x="4442520" y="3757911"/>
                </a:cubicBezTo>
                <a:cubicBezTo>
                  <a:pt x="4447481" y="3757911"/>
                  <a:pt x="4449961" y="3757911"/>
                  <a:pt x="4449961" y="3757911"/>
                </a:cubicBezTo>
                <a:close/>
                <a:moveTo>
                  <a:pt x="4851797" y="3743028"/>
                </a:moveTo>
                <a:lnTo>
                  <a:pt x="4866679" y="3743028"/>
                </a:lnTo>
                <a:lnTo>
                  <a:pt x="4851797" y="3750469"/>
                </a:lnTo>
                <a:cubicBezTo>
                  <a:pt x="4851797" y="3745509"/>
                  <a:pt x="4851797" y="3743028"/>
                  <a:pt x="4851797" y="3743028"/>
                </a:cubicBezTo>
                <a:close/>
                <a:moveTo>
                  <a:pt x="4569023" y="3743028"/>
                </a:moveTo>
                <a:cubicBezTo>
                  <a:pt x="4569023" y="3743028"/>
                  <a:pt x="4569023" y="3745509"/>
                  <a:pt x="4569023" y="3750469"/>
                </a:cubicBezTo>
                <a:cubicBezTo>
                  <a:pt x="4573985" y="3755430"/>
                  <a:pt x="4576465" y="3755430"/>
                  <a:pt x="4576465" y="3750469"/>
                </a:cubicBezTo>
                <a:close/>
                <a:moveTo>
                  <a:pt x="4382988" y="3743028"/>
                </a:moveTo>
                <a:lnTo>
                  <a:pt x="4382988" y="3757911"/>
                </a:lnTo>
                <a:cubicBezTo>
                  <a:pt x="4387949" y="3757911"/>
                  <a:pt x="4390430" y="3756671"/>
                  <a:pt x="4390430" y="3754190"/>
                </a:cubicBezTo>
                <a:cubicBezTo>
                  <a:pt x="4390430" y="3751709"/>
                  <a:pt x="4387949" y="3747989"/>
                  <a:pt x="4382988" y="3743028"/>
                </a:cubicBezTo>
                <a:close/>
                <a:moveTo>
                  <a:pt x="5145250" y="3732348"/>
                </a:moveTo>
                <a:lnTo>
                  <a:pt x="5142012" y="3735587"/>
                </a:lnTo>
                <a:cubicBezTo>
                  <a:pt x="5142012" y="3735587"/>
                  <a:pt x="5142321" y="3735277"/>
                  <a:pt x="5142942" y="3734656"/>
                </a:cubicBezTo>
                <a:close/>
                <a:moveTo>
                  <a:pt x="4399360" y="3731122"/>
                </a:moveTo>
                <a:lnTo>
                  <a:pt x="4397871" y="3731866"/>
                </a:lnTo>
                <a:cubicBezTo>
                  <a:pt x="4392910" y="3734346"/>
                  <a:pt x="4390430" y="3735587"/>
                  <a:pt x="4390430" y="3735587"/>
                </a:cubicBezTo>
                <a:lnTo>
                  <a:pt x="4390430" y="3743028"/>
                </a:lnTo>
                <a:cubicBezTo>
                  <a:pt x="4395391" y="3743028"/>
                  <a:pt x="4399111" y="3745509"/>
                  <a:pt x="4401592" y="3750469"/>
                </a:cubicBezTo>
                <a:cubicBezTo>
                  <a:pt x="4404072" y="3755430"/>
                  <a:pt x="4405313" y="3757911"/>
                  <a:pt x="4405313" y="3757911"/>
                </a:cubicBezTo>
                <a:cubicBezTo>
                  <a:pt x="4405313" y="3757911"/>
                  <a:pt x="4405313" y="3755430"/>
                  <a:pt x="4405313" y="3750469"/>
                </a:cubicBezTo>
                <a:lnTo>
                  <a:pt x="4397871" y="3735587"/>
                </a:lnTo>
                <a:close/>
                <a:moveTo>
                  <a:pt x="4495672" y="3730271"/>
                </a:moveTo>
                <a:lnTo>
                  <a:pt x="4479727" y="3735587"/>
                </a:lnTo>
                <a:lnTo>
                  <a:pt x="4472286" y="3735587"/>
                </a:lnTo>
                <a:cubicBezTo>
                  <a:pt x="4467325" y="3735587"/>
                  <a:pt x="4463604" y="3736827"/>
                  <a:pt x="4461124" y="3739307"/>
                </a:cubicBezTo>
                <a:cubicBezTo>
                  <a:pt x="4458643" y="3741788"/>
                  <a:pt x="4456163" y="3743028"/>
                  <a:pt x="4453682" y="3743028"/>
                </a:cubicBezTo>
                <a:cubicBezTo>
                  <a:pt x="4451201" y="3743028"/>
                  <a:pt x="4449961" y="3740547"/>
                  <a:pt x="4449961" y="3735587"/>
                </a:cubicBezTo>
                <a:cubicBezTo>
                  <a:pt x="4445000" y="3730626"/>
                  <a:pt x="4440039" y="3731866"/>
                  <a:pt x="4435078" y="3739307"/>
                </a:cubicBezTo>
                <a:cubicBezTo>
                  <a:pt x="4430117" y="3746749"/>
                  <a:pt x="4427637" y="3750469"/>
                  <a:pt x="4427637" y="3750469"/>
                </a:cubicBezTo>
                <a:cubicBezTo>
                  <a:pt x="4432598" y="3750469"/>
                  <a:pt x="4435078" y="3750469"/>
                  <a:pt x="4435078" y="3750469"/>
                </a:cubicBezTo>
                <a:lnTo>
                  <a:pt x="4449961" y="3743028"/>
                </a:lnTo>
                <a:cubicBezTo>
                  <a:pt x="4449961" y="3743028"/>
                  <a:pt x="4449961" y="3745509"/>
                  <a:pt x="4449961" y="3750469"/>
                </a:cubicBezTo>
                <a:lnTo>
                  <a:pt x="4457403" y="3757911"/>
                </a:lnTo>
                <a:lnTo>
                  <a:pt x="4464844" y="3750469"/>
                </a:lnTo>
                <a:lnTo>
                  <a:pt x="4472286" y="3750469"/>
                </a:lnTo>
                <a:cubicBezTo>
                  <a:pt x="4472286" y="3750469"/>
                  <a:pt x="4476006" y="3747989"/>
                  <a:pt x="4483448" y="3743028"/>
                </a:cubicBezTo>
                <a:cubicBezTo>
                  <a:pt x="4490889" y="3738067"/>
                  <a:pt x="4494610" y="3734346"/>
                  <a:pt x="4494610" y="3731866"/>
                </a:cubicBezTo>
                <a:close/>
                <a:moveTo>
                  <a:pt x="5149453" y="3728145"/>
                </a:moveTo>
                <a:cubicBezTo>
                  <a:pt x="5149453" y="3728145"/>
                  <a:pt x="5148212" y="3729385"/>
                  <a:pt x="5145732" y="3731866"/>
                </a:cubicBezTo>
                <a:lnTo>
                  <a:pt x="5145250" y="3732348"/>
                </a:lnTo>
                <a:close/>
                <a:moveTo>
                  <a:pt x="5008066" y="3720704"/>
                </a:moveTo>
                <a:lnTo>
                  <a:pt x="5015508" y="3720704"/>
                </a:lnTo>
                <a:lnTo>
                  <a:pt x="5015508" y="3728145"/>
                </a:lnTo>
                <a:close/>
                <a:moveTo>
                  <a:pt x="5022949" y="3713262"/>
                </a:moveTo>
                <a:lnTo>
                  <a:pt x="5022949" y="3720704"/>
                </a:lnTo>
                <a:lnTo>
                  <a:pt x="5015508" y="3720704"/>
                </a:lnTo>
                <a:cubicBezTo>
                  <a:pt x="5015508" y="3720704"/>
                  <a:pt x="5017988" y="3718223"/>
                  <a:pt x="5022949" y="3713262"/>
                </a:cubicBezTo>
                <a:close/>
                <a:moveTo>
                  <a:pt x="4993183" y="3713262"/>
                </a:moveTo>
                <a:cubicBezTo>
                  <a:pt x="4993183" y="3718223"/>
                  <a:pt x="4993183" y="3720704"/>
                  <a:pt x="4993183" y="3720704"/>
                </a:cubicBezTo>
                <a:cubicBezTo>
                  <a:pt x="4988222" y="3720704"/>
                  <a:pt x="4985742" y="3720704"/>
                  <a:pt x="4985742" y="3720704"/>
                </a:cubicBezTo>
                <a:close/>
                <a:moveTo>
                  <a:pt x="4963418" y="3713262"/>
                </a:moveTo>
                <a:lnTo>
                  <a:pt x="4970859" y="3720704"/>
                </a:lnTo>
                <a:lnTo>
                  <a:pt x="4978301" y="3728145"/>
                </a:lnTo>
                <a:lnTo>
                  <a:pt x="4985742" y="3728145"/>
                </a:lnTo>
                <a:lnTo>
                  <a:pt x="4985742" y="3743028"/>
                </a:lnTo>
                <a:cubicBezTo>
                  <a:pt x="4980781" y="3743028"/>
                  <a:pt x="4978301" y="3743028"/>
                  <a:pt x="4978301" y="3743028"/>
                </a:cubicBezTo>
                <a:lnTo>
                  <a:pt x="4970859" y="3743028"/>
                </a:lnTo>
                <a:cubicBezTo>
                  <a:pt x="4970859" y="3738067"/>
                  <a:pt x="4968379" y="3735587"/>
                  <a:pt x="4963418" y="3735587"/>
                </a:cubicBezTo>
                <a:lnTo>
                  <a:pt x="4963418" y="3743028"/>
                </a:lnTo>
                <a:cubicBezTo>
                  <a:pt x="4963418" y="3743028"/>
                  <a:pt x="4963418" y="3745509"/>
                  <a:pt x="4963418" y="3750469"/>
                </a:cubicBezTo>
                <a:cubicBezTo>
                  <a:pt x="4963418" y="3755430"/>
                  <a:pt x="4960938" y="3757911"/>
                  <a:pt x="4955976" y="3757911"/>
                </a:cubicBezTo>
                <a:cubicBezTo>
                  <a:pt x="4951015" y="3757911"/>
                  <a:pt x="4948535" y="3755430"/>
                  <a:pt x="4948535" y="3750469"/>
                </a:cubicBezTo>
                <a:cubicBezTo>
                  <a:pt x="4948535" y="3745509"/>
                  <a:pt x="4946055" y="3741788"/>
                  <a:pt x="4941094" y="3739307"/>
                </a:cubicBezTo>
                <a:cubicBezTo>
                  <a:pt x="4936132" y="3736827"/>
                  <a:pt x="4938613" y="3730626"/>
                  <a:pt x="4948535" y="3720704"/>
                </a:cubicBezTo>
                <a:close/>
                <a:moveTo>
                  <a:pt x="4918770" y="3713262"/>
                </a:moveTo>
                <a:lnTo>
                  <a:pt x="4918770" y="3720704"/>
                </a:lnTo>
                <a:lnTo>
                  <a:pt x="4903887" y="3720704"/>
                </a:lnTo>
                <a:cubicBezTo>
                  <a:pt x="4908848" y="3720704"/>
                  <a:pt x="4913808" y="3718223"/>
                  <a:pt x="4918770" y="3713262"/>
                </a:cubicBezTo>
                <a:close/>
                <a:moveTo>
                  <a:pt x="4650879" y="3713262"/>
                </a:moveTo>
                <a:lnTo>
                  <a:pt x="4650879" y="3720704"/>
                </a:lnTo>
                <a:cubicBezTo>
                  <a:pt x="4650879" y="3720704"/>
                  <a:pt x="4648399" y="3720704"/>
                  <a:pt x="4643437" y="3720704"/>
                </a:cubicBezTo>
                <a:cubicBezTo>
                  <a:pt x="4643437" y="3715743"/>
                  <a:pt x="4645918" y="3713262"/>
                  <a:pt x="4650879" y="3713262"/>
                </a:cubicBezTo>
                <a:close/>
                <a:moveTo>
                  <a:pt x="4442520" y="3713262"/>
                </a:moveTo>
                <a:lnTo>
                  <a:pt x="4449961" y="3728145"/>
                </a:lnTo>
                <a:cubicBezTo>
                  <a:pt x="4449961" y="3723184"/>
                  <a:pt x="4449961" y="3718223"/>
                  <a:pt x="4449961" y="3713262"/>
                </a:cubicBezTo>
                <a:close/>
                <a:moveTo>
                  <a:pt x="5041790" y="3709779"/>
                </a:moveTo>
                <a:lnTo>
                  <a:pt x="5044343" y="3712332"/>
                </a:lnTo>
                <a:cubicBezTo>
                  <a:pt x="5044964" y="3712952"/>
                  <a:pt x="5045273" y="3713262"/>
                  <a:pt x="5045273" y="3713262"/>
                </a:cubicBezTo>
                <a:close/>
                <a:moveTo>
                  <a:pt x="5037832" y="3705821"/>
                </a:moveTo>
                <a:cubicBezTo>
                  <a:pt x="5037832" y="3705821"/>
                  <a:pt x="5039072" y="3707061"/>
                  <a:pt x="5041553" y="3709542"/>
                </a:cubicBezTo>
                <a:lnTo>
                  <a:pt x="5041790" y="3709779"/>
                </a:lnTo>
                <a:close/>
                <a:moveTo>
                  <a:pt x="4985742" y="3705821"/>
                </a:moveTo>
                <a:lnTo>
                  <a:pt x="4993183" y="3705821"/>
                </a:lnTo>
                <a:cubicBezTo>
                  <a:pt x="4988222" y="3710782"/>
                  <a:pt x="4985742" y="3713262"/>
                  <a:pt x="4985742" y="3713262"/>
                </a:cubicBezTo>
                <a:close/>
                <a:moveTo>
                  <a:pt x="4726781" y="3698380"/>
                </a:moveTo>
                <a:lnTo>
                  <a:pt x="4725293" y="3705821"/>
                </a:lnTo>
                <a:cubicBezTo>
                  <a:pt x="4725293" y="3703340"/>
                  <a:pt x="4725604" y="3701170"/>
                  <a:pt x="4726223" y="3699310"/>
                </a:cubicBezTo>
                <a:close/>
                <a:moveTo>
                  <a:pt x="5112246" y="3698380"/>
                </a:moveTo>
                <a:cubicBezTo>
                  <a:pt x="5117208" y="3698380"/>
                  <a:pt x="5119688" y="3699620"/>
                  <a:pt x="5119688" y="3702100"/>
                </a:cubicBezTo>
                <a:cubicBezTo>
                  <a:pt x="5119688" y="3704581"/>
                  <a:pt x="5118447" y="3705821"/>
                  <a:pt x="5115967" y="3705821"/>
                </a:cubicBezTo>
                <a:cubicBezTo>
                  <a:pt x="5113487" y="3705821"/>
                  <a:pt x="5112246" y="3703340"/>
                  <a:pt x="5112246" y="3698380"/>
                </a:cubicBezTo>
                <a:close/>
                <a:moveTo>
                  <a:pt x="4502051" y="3698380"/>
                </a:moveTo>
                <a:lnTo>
                  <a:pt x="4502051" y="3705821"/>
                </a:lnTo>
                <a:cubicBezTo>
                  <a:pt x="4507012" y="3705821"/>
                  <a:pt x="4509492" y="3708302"/>
                  <a:pt x="4509492" y="3713262"/>
                </a:cubicBezTo>
                <a:lnTo>
                  <a:pt x="4509492" y="3705821"/>
                </a:lnTo>
                <a:cubicBezTo>
                  <a:pt x="4509492" y="3700860"/>
                  <a:pt x="4507012" y="3698380"/>
                  <a:pt x="4502051" y="3698380"/>
                </a:cubicBezTo>
                <a:close/>
                <a:moveTo>
                  <a:pt x="5052715" y="3690938"/>
                </a:moveTo>
                <a:lnTo>
                  <a:pt x="5067597" y="3690938"/>
                </a:lnTo>
                <a:cubicBezTo>
                  <a:pt x="5067597" y="3695899"/>
                  <a:pt x="5066357" y="3699620"/>
                  <a:pt x="5063877" y="3702100"/>
                </a:cubicBezTo>
                <a:cubicBezTo>
                  <a:pt x="5061397" y="3704581"/>
                  <a:pt x="5058915" y="3704581"/>
                  <a:pt x="5056435" y="3702100"/>
                </a:cubicBezTo>
                <a:cubicBezTo>
                  <a:pt x="5053955" y="3699620"/>
                  <a:pt x="5052715" y="3695899"/>
                  <a:pt x="5052715" y="3690938"/>
                </a:cubicBezTo>
                <a:close/>
                <a:moveTo>
                  <a:pt x="5022949" y="3690938"/>
                </a:moveTo>
                <a:cubicBezTo>
                  <a:pt x="5027910" y="3690938"/>
                  <a:pt x="5030390" y="3692178"/>
                  <a:pt x="5030390" y="3694659"/>
                </a:cubicBezTo>
                <a:cubicBezTo>
                  <a:pt x="5030390" y="3697139"/>
                  <a:pt x="5027910" y="3699620"/>
                  <a:pt x="5022949" y="3702100"/>
                </a:cubicBezTo>
                <a:cubicBezTo>
                  <a:pt x="5017988" y="3704581"/>
                  <a:pt x="5015508" y="3705821"/>
                  <a:pt x="5015508" y="3705821"/>
                </a:cubicBezTo>
                <a:cubicBezTo>
                  <a:pt x="5010546" y="3700860"/>
                  <a:pt x="5009307" y="3697139"/>
                  <a:pt x="5011787" y="3694659"/>
                </a:cubicBezTo>
                <a:cubicBezTo>
                  <a:pt x="5014267" y="3692178"/>
                  <a:pt x="5017988" y="3690938"/>
                  <a:pt x="5022949" y="3690938"/>
                </a:cubicBezTo>
                <a:close/>
                <a:moveTo>
                  <a:pt x="4970859" y="3690938"/>
                </a:moveTo>
                <a:cubicBezTo>
                  <a:pt x="4970859" y="3690938"/>
                  <a:pt x="4964658" y="3694659"/>
                  <a:pt x="4952256" y="3702100"/>
                </a:cubicBezTo>
                <a:cubicBezTo>
                  <a:pt x="4939853" y="3709542"/>
                  <a:pt x="4931172" y="3713262"/>
                  <a:pt x="4926211" y="3713262"/>
                </a:cubicBezTo>
                <a:lnTo>
                  <a:pt x="4926211" y="3705821"/>
                </a:lnTo>
                <a:close/>
                <a:moveTo>
                  <a:pt x="4784824" y="3690938"/>
                </a:moveTo>
                <a:lnTo>
                  <a:pt x="4792265" y="3690938"/>
                </a:lnTo>
                <a:cubicBezTo>
                  <a:pt x="4792265" y="3695899"/>
                  <a:pt x="4792265" y="3698380"/>
                  <a:pt x="4792265" y="3698380"/>
                </a:cubicBezTo>
                <a:close/>
                <a:moveTo>
                  <a:pt x="4494610" y="3683497"/>
                </a:moveTo>
                <a:cubicBezTo>
                  <a:pt x="4484688" y="3683497"/>
                  <a:pt x="4482207" y="3688457"/>
                  <a:pt x="4487169" y="3698380"/>
                </a:cubicBezTo>
                <a:cubicBezTo>
                  <a:pt x="4487169" y="3698380"/>
                  <a:pt x="4484688" y="3698380"/>
                  <a:pt x="4479727" y="3698380"/>
                </a:cubicBezTo>
                <a:cubicBezTo>
                  <a:pt x="4479727" y="3698380"/>
                  <a:pt x="4477247" y="3698380"/>
                  <a:pt x="4472286" y="3698380"/>
                </a:cubicBezTo>
                <a:cubicBezTo>
                  <a:pt x="4472286" y="3703340"/>
                  <a:pt x="4474766" y="3705821"/>
                  <a:pt x="4479727" y="3705821"/>
                </a:cubicBezTo>
                <a:cubicBezTo>
                  <a:pt x="4479727" y="3710782"/>
                  <a:pt x="4478487" y="3713262"/>
                  <a:pt x="4476006" y="3713262"/>
                </a:cubicBezTo>
                <a:lnTo>
                  <a:pt x="4472286" y="3713262"/>
                </a:lnTo>
                <a:cubicBezTo>
                  <a:pt x="4477247" y="3713262"/>
                  <a:pt x="4479727" y="3715743"/>
                  <a:pt x="4479727" y="3720704"/>
                </a:cubicBezTo>
                <a:cubicBezTo>
                  <a:pt x="4479727" y="3720704"/>
                  <a:pt x="4480967" y="3719464"/>
                  <a:pt x="4483448" y="3716983"/>
                </a:cubicBezTo>
                <a:cubicBezTo>
                  <a:pt x="4485928" y="3714502"/>
                  <a:pt x="4489649" y="3713262"/>
                  <a:pt x="4494610" y="3713262"/>
                </a:cubicBezTo>
                <a:lnTo>
                  <a:pt x="4494610" y="3705821"/>
                </a:lnTo>
                <a:cubicBezTo>
                  <a:pt x="4489649" y="3700860"/>
                  <a:pt x="4489649" y="3695899"/>
                  <a:pt x="4494610" y="3690938"/>
                </a:cubicBezTo>
                <a:lnTo>
                  <a:pt x="4502051" y="3683497"/>
                </a:lnTo>
                <a:close/>
                <a:moveTo>
                  <a:pt x="5149453" y="3676055"/>
                </a:moveTo>
                <a:cubicBezTo>
                  <a:pt x="5154414" y="3681016"/>
                  <a:pt x="5156894" y="3683497"/>
                  <a:pt x="5156894" y="3683497"/>
                </a:cubicBezTo>
                <a:lnTo>
                  <a:pt x="5149453" y="3683497"/>
                </a:lnTo>
                <a:close/>
                <a:moveTo>
                  <a:pt x="5112246" y="3676055"/>
                </a:moveTo>
                <a:cubicBezTo>
                  <a:pt x="5112246" y="3676055"/>
                  <a:pt x="5114726" y="3676055"/>
                  <a:pt x="5119688" y="3676055"/>
                </a:cubicBezTo>
                <a:cubicBezTo>
                  <a:pt x="5119688" y="3676055"/>
                  <a:pt x="5119688" y="3677295"/>
                  <a:pt x="5119688" y="3679776"/>
                </a:cubicBezTo>
                <a:cubicBezTo>
                  <a:pt x="5119688" y="3682257"/>
                  <a:pt x="5118447" y="3683497"/>
                  <a:pt x="5115967" y="3683497"/>
                </a:cubicBezTo>
                <a:cubicBezTo>
                  <a:pt x="5113487" y="3683497"/>
                  <a:pt x="5112246" y="3682257"/>
                  <a:pt x="5112246" y="3679776"/>
                </a:cubicBezTo>
                <a:cubicBezTo>
                  <a:pt x="5112246" y="3677295"/>
                  <a:pt x="5112246" y="3676055"/>
                  <a:pt x="5112246" y="3676055"/>
                </a:cubicBezTo>
                <a:close/>
                <a:moveTo>
                  <a:pt x="5045273" y="3676055"/>
                </a:moveTo>
                <a:lnTo>
                  <a:pt x="5052715" y="3676055"/>
                </a:lnTo>
                <a:lnTo>
                  <a:pt x="5052715" y="3683497"/>
                </a:lnTo>
                <a:close/>
                <a:moveTo>
                  <a:pt x="5000625" y="3668614"/>
                </a:moveTo>
                <a:lnTo>
                  <a:pt x="5008066" y="3676055"/>
                </a:lnTo>
                <a:cubicBezTo>
                  <a:pt x="5003105" y="3676055"/>
                  <a:pt x="5000625" y="3676055"/>
                  <a:pt x="5000625" y="3676055"/>
                </a:cubicBezTo>
                <a:cubicBezTo>
                  <a:pt x="5000625" y="3671095"/>
                  <a:pt x="5000625" y="3668614"/>
                  <a:pt x="5000625" y="3668614"/>
                </a:cubicBezTo>
                <a:close/>
                <a:moveTo>
                  <a:pt x="4673203" y="3668614"/>
                </a:moveTo>
                <a:cubicBezTo>
                  <a:pt x="4668243" y="3673575"/>
                  <a:pt x="4665761" y="3677295"/>
                  <a:pt x="4665761" y="3679776"/>
                </a:cubicBezTo>
                <a:cubicBezTo>
                  <a:pt x="4665761" y="3682257"/>
                  <a:pt x="4670723" y="3681016"/>
                  <a:pt x="4680645" y="3676055"/>
                </a:cubicBezTo>
                <a:cubicBezTo>
                  <a:pt x="4680645" y="3676055"/>
                  <a:pt x="4680645" y="3673575"/>
                  <a:pt x="4680645" y="3668614"/>
                </a:cubicBezTo>
                <a:cubicBezTo>
                  <a:pt x="4675684" y="3668614"/>
                  <a:pt x="4673203" y="3668614"/>
                  <a:pt x="4673203" y="3668614"/>
                </a:cubicBezTo>
                <a:close/>
                <a:moveTo>
                  <a:pt x="4569023" y="3668614"/>
                </a:moveTo>
                <a:cubicBezTo>
                  <a:pt x="4569023" y="3678536"/>
                  <a:pt x="4571504" y="3681016"/>
                  <a:pt x="4576465" y="3676055"/>
                </a:cubicBezTo>
                <a:cubicBezTo>
                  <a:pt x="4576465" y="3671095"/>
                  <a:pt x="4576465" y="3668614"/>
                  <a:pt x="4576465" y="3668614"/>
                </a:cubicBezTo>
                <a:cubicBezTo>
                  <a:pt x="4576465" y="3668614"/>
                  <a:pt x="4573985" y="3668614"/>
                  <a:pt x="4569023" y="3668614"/>
                </a:cubicBezTo>
                <a:close/>
                <a:moveTo>
                  <a:pt x="4494610" y="3668614"/>
                </a:moveTo>
                <a:lnTo>
                  <a:pt x="4479727" y="3676055"/>
                </a:lnTo>
                <a:cubicBezTo>
                  <a:pt x="4474766" y="3676055"/>
                  <a:pt x="4469805" y="3677295"/>
                  <a:pt x="4464844" y="3679776"/>
                </a:cubicBezTo>
                <a:cubicBezTo>
                  <a:pt x="4459883" y="3682257"/>
                  <a:pt x="4457403" y="3683497"/>
                  <a:pt x="4457403" y="3683497"/>
                </a:cubicBezTo>
                <a:lnTo>
                  <a:pt x="4472286" y="3683497"/>
                </a:lnTo>
                <a:cubicBezTo>
                  <a:pt x="4472286" y="3683497"/>
                  <a:pt x="4472286" y="3685977"/>
                  <a:pt x="4472286" y="3690938"/>
                </a:cubicBezTo>
                <a:lnTo>
                  <a:pt x="4479727" y="3690938"/>
                </a:lnTo>
                <a:cubicBezTo>
                  <a:pt x="4479727" y="3685977"/>
                  <a:pt x="4479727" y="3683497"/>
                  <a:pt x="4479727" y="3683497"/>
                </a:cubicBezTo>
                <a:cubicBezTo>
                  <a:pt x="4479727" y="3678536"/>
                  <a:pt x="4479727" y="3676055"/>
                  <a:pt x="4479727" y="3676055"/>
                </a:cubicBezTo>
                <a:cubicBezTo>
                  <a:pt x="4479727" y="3676055"/>
                  <a:pt x="4482207" y="3676055"/>
                  <a:pt x="4487169" y="3676055"/>
                </a:cubicBezTo>
                <a:close/>
                <a:moveTo>
                  <a:pt x="5067597" y="3661172"/>
                </a:moveTo>
                <a:cubicBezTo>
                  <a:pt x="5072559" y="3661172"/>
                  <a:pt x="5075039" y="3661172"/>
                  <a:pt x="5075039" y="3661172"/>
                </a:cubicBezTo>
                <a:cubicBezTo>
                  <a:pt x="5075039" y="3661172"/>
                  <a:pt x="5077519" y="3664893"/>
                  <a:pt x="5082480" y="3672335"/>
                </a:cubicBezTo>
                <a:cubicBezTo>
                  <a:pt x="5087442" y="3679776"/>
                  <a:pt x="5089922" y="3684737"/>
                  <a:pt x="5089922" y="3687217"/>
                </a:cubicBezTo>
                <a:cubicBezTo>
                  <a:pt x="5089922" y="3689698"/>
                  <a:pt x="5087442" y="3690938"/>
                  <a:pt x="5082480" y="3690938"/>
                </a:cubicBezTo>
                <a:lnTo>
                  <a:pt x="5067597" y="3698380"/>
                </a:lnTo>
                <a:cubicBezTo>
                  <a:pt x="5067597" y="3693419"/>
                  <a:pt x="5068838" y="3689698"/>
                  <a:pt x="5071318" y="3687217"/>
                </a:cubicBezTo>
                <a:cubicBezTo>
                  <a:pt x="5073798" y="3684737"/>
                  <a:pt x="5075039" y="3681016"/>
                  <a:pt x="5075039" y="3676055"/>
                </a:cubicBezTo>
                <a:cubicBezTo>
                  <a:pt x="5075039" y="3671095"/>
                  <a:pt x="5073798" y="3668614"/>
                  <a:pt x="5071318" y="3668614"/>
                </a:cubicBezTo>
                <a:cubicBezTo>
                  <a:pt x="5068838" y="3668614"/>
                  <a:pt x="5067597" y="3666133"/>
                  <a:pt x="5067597" y="3661172"/>
                </a:cubicBezTo>
                <a:close/>
                <a:moveTo>
                  <a:pt x="4613672" y="3661172"/>
                </a:moveTo>
                <a:lnTo>
                  <a:pt x="4598789" y="3668614"/>
                </a:lnTo>
                <a:lnTo>
                  <a:pt x="4606231" y="3668614"/>
                </a:lnTo>
                <a:close/>
                <a:moveTo>
                  <a:pt x="4583906" y="3653731"/>
                </a:moveTo>
                <a:lnTo>
                  <a:pt x="4576465" y="3661172"/>
                </a:lnTo>
                <a:cubicBezTo>
                  <a:pt x="4581426" y="3661172"/>
                  <a:pt x="4583906" y="3661172"/>
                  <a:pt x="4583906" y="3661172"/>
                </a:cubicBezTo>
                <a:cubicBezTo>
                  <a:pt x="4583906" y="3656212"/>
                  <a:pt x="4583906" y="3653731"/>
                  <a:pt x="4583906" y="3653731"/>
                </a:cubicBezTo>
                <a:close/>
                <a:moveTo>
                  <a:pt x="4569023" y="3653731"/>
                </a:moveTo>
                <a:cubicBezTo>
                  <a:pt x="4564062" y="3653731"/>
                  <a:pt x="4561582" y="3654971"/>
                  <a:pt x="4561582" y="3657452"/>
                </a:cubicBezTo>
                <a:cubicBezTo>
                  <a:pt x="4561582" y="3659932"/>
                  <a:pt x="4561582" y="3663653"/>
                  <a:pt x="4561582" y="3668614"/>
                </a:cubicBezTo>
                <a:lnTo>
                  <a:pt x="4569023" y="3661172"/>
                </a:lnTo>
                <a:cubicBezTo>
                  <a:pt x="4569023" y="3656212"/>
                  <a:pt x="4569023" y="3653731"/>
                  <a:pt x="4569023" y="3653731"/>
                </a:cubicBezTo>
                <a:close/>
                <a:moveTo>
                  <a:pt x="4676459" y="3651406"/>
                </a:moveTo>
                <a:cubicBezTo>
                  <a:pt x="4675528" y="3651716"/>
                  <a:pt x="4674444" y="3652491"/>
                  <a:pt x="4673203" y="3653731"/>
                </a:cubicBezTo>
                <a:lnTo>
                  <a:pt x="4680645" y="3661172"/>
                </a:lnTo>
                <a:cubicBezTo>
                  <a:pt x="4680645" y="3653731"/>
                  <a:pt x="4679249" y="3650475"/>
                  <a:pt x="4676459" y="3651406"/>
                </a:cubicBezTo>
                <a:close/>
                <a:moveTo>
                  <a:pt x="5052715" y="3646290"/>
                </a:moveTo>
                <a:lnTo>
                  <a:pt x="5060156" y="3646290"/>
                </a:lnTo>
                <a:cubicBezTo>
                  <a:pt x="5060156" y="3646290"/>
                  <a:pt x="5057676" y="3648770"/>
                  <a:pt x="5052715" y="3653731"/>
                </a:cubicBezTo>
                <a:lnTo>
                  <a:pt x="5045273" y="3653731"/>
                </a:lnTo>
                <a:cubicBezTo>
                  <a:pt x="5045273" y="3653731"/>
                  <a:pt x="5047753" y="3651250"/>
                  <a:pt x="5052715" y="3646290"/>
                </a:cubicBezTo>
                <a:close/>
                <a:moveTo>
                  <a:pt x="4807148" y="3646290"/>
                </a:moveTo>
                <a:cubicBezTo>
                  <a:pt x="4812110" y="3646290"/>
                  <a:pt x="4814590" y="3646290"/>
                  <a:pt x="4814590" y="3646290"/>
                </a:cubicBezTo>
                <a:lnTo>
                  <a:pt x="4807148" y="3653731"/>
                </a:lnTo>
                <a:cubicBezTo>
                  <a:pt x="4807148" y="3653731"/>
                  <a:pt x="4807148" y="3651250"/>
                  <a:pt x="4807148" y="3646290"/>
                </a:cubicBezTo>
                <a:close/>
                <a:moveTo>
                  <a:pt x="4792265" y="3646290"/>
                </a:moveTo>
                <a:cubicBezTo>
                  <a:pt x="4792265" y="3651250"/>
                  <a:pt x="4794745" y="3653731"/>
                  <a:pt x="4799707" y="3653731"/>
                </a:cubicBezTo>
                <a:cubicBezTo>
                  <a:pt x="4799707" y="3658692"/>
                  <a:pt x="4797227" y="3661172"/>
                  <a:pt x="4792265" y="3661172"/>
                </a:cubicBezTo>
                <a:cubicBezTo>
                  <a:pt x="4787304" y="3661172"/>
                  <a:pt x="4784824" y="3658692"/>
                  <a:pt x="4784824" y="3653731"/>
                </a:cubicBezTo>
                <a:cubicBezTo>
                  <a:pt x="4779863" y="3648770"/>
                  <a:pt x="4782344" y="3646290"/>
                  <a:pt x="4792265" y="3646290"/>
                </a:cubicBezTo>
                <a:close/>
                <a:moveTo>
                  <a:pt x="5149453" y="3638848"/>
                </a:moveTo>
                <a:cubicBezTo>
                  <a:pt x="5154414" y="3638848"/>
                  <a:pt x="5156894" y="3641329"/>
                  <a:pt x="5156894" y="3646290"/>
                </a:cubicBezTo>
                <a:cubicBezTo>
                  <a:pt x="5156894" y="3651250"/>
                  <a:pt x="5155654" y="3653731"/>
                  <a:pt x="5153174" y="3653731"/>
                </a:cubicBezTo>
                <a:cubicBezTo>
                  <a:pt x="5150694" y="3653731"/>
                  <a:pt x="5149453" y="3651250"/>
                  <a:pt x="5149453" y="3646290"/>
                </a:cubicBezTo>
                <a:cubicBezTo>
                  <a:pt x="5149453" y="3646290"/>
                  <a:pt x="5149453" y="3643809"/>
                  <a:pt x="5149453" y="3638848"/>
                </a:cubicBezTo>
                <a:close/>
                <a:moveTo>
                  <a:pt x="4889004" y="3638848"/>
                </a:moveTo>
                <a:cubicBezTo>
                  <a:pt x="4889004" y="3643809"/>
                  <a:pt x="4889004" y="3646290"/>
                  <a:pt x="4889004" y="3646290"/>
                </a:cubicBezTo>
                <a:lnTo>
                  <a:pt x="4874121" y="3646290"/>
                </a:lnTo>
                <a:cubicBezTo>
                  <a:pt x="4874121" y="3646290"/>
                  <a:pt x="4876601" y="3645050"/>
                  <a:pt x="4881563" y="3642569"/>
                </a:cubicBezTo>
                <a:cubicBezTo>
                  <a:pt x="4886524" y="3640088"/>
                  <a:pt x="4889004" y="3638848"/>
                  <a:pt x="4889004" y="3638848"/>
                </a:cubicBezTo>
                <a:close/>
                <a:moveTo>
                  <a:pt x="4673203" y="3638848"/>
                </a:moveTo>
                <a:lnTo>
                  <a:pt x="4665761" y="3646290"/>
                </a:lnTo>
                <a:cubicBezTo>
                  <a:pt x="4670723" y="3646290"/>
                  <a:pt x="4673203" y="3646290"/>
                  <a:pt x="4673203" y="3646290"/>
                </a:cubicBezTo>
                <a:cubicBezTo>
                  <a:pt x="4673203" y="3641329"/>
                  <a:pt x="4673203" y="3638848"/>
                  <a:pt x="4673203" y="3638848"/>
                </a:cubicBezTo>
                <a:close/>
                <a:moveTo>
                  <a:pt x="4836914" y="3631407"/>
                </a:moveTo>
                <a:cubicBezTo>
                  <a:pt x="4846835" y="3631407"/>
                  <a:pt x="4851797" y="3631407"/>
                  <a:pt x="4851797" y="3631407"/>
                </a:cubicBezTo>
                <a:cubicBezTo>
                  <a:pt x="4851797" y="3641329"/>
                  <a:pt x="4849317" y="3646290"/>
                  <a:pt x="4844355" y="3646290"/>
                </a:cubicBezTo>
                <a:cubicBezTo>
                  <a:pt x="4839394" y="3646290"/>
                  <a:pt x="4836914" y="3646290"/>
                  <a:pt x="4836914" y="3646290"/>
                </a:cubicBezTo>
                <a:lnTo>
                  <a:pt x="4822031" y="3653731"/>
                </a:lnTo>
                <a:cubicBezTo>
                  <a:pt x="4822031" y="3648770"/>
                  <a:pt x="4822031" y="3646290"/>
                  <a:pt x="4822031" y="3646290"/>
                </a:cubicBezTo>
                <a:close/>
                <a:moveTo>
                  <a:pt x="4591348" y="3631407"/>
                </a:moveTo>
                <a:lnTo>
                  <a:pt x="4583906" y="3638848"/>
                </a:lnTo>
                <a:cubicBezTo>
                  <a:pt x="4578945" y="3638848"/>
                  <a:pt x="4576465" y="3641329"/>
                  <a:pt x="4576465" y="3646290"/>
                </a:cubicBezTo>
                <a:cubicBezTo>
                  <a:pt x="4581426" y="3646290"/>
                  <a:pt x="4583906" y="3646290"/>
                  <a:pt x="4583906" y="3646290"/>
                </a:cubicBezTo>
                <a:cubicBezTo>
                  <a:pt x="4583906" y="3646290"/>
                  <a:pt x="4586387" y="3646290"/>
                  <a:pt x="4591348" y="3646290"/>
                </a:cubicBezTo>
                <a:cubicBezTo>
                  <a:pt x="4591348" y="3646290"/>
                  <a:pt x="4593828" y="3643809"/>
                  <a:pt x="4598789" y="3638848"/>
                </a:cubicBezTo>
                <a:cubicBezTo>
                  <a:pt x="4598789" y="3633888"/>
                  <a:pt x="4597549" y="3631407"/>
                  <a:pt x="4595068" y="3631407"/>
                </a:cubicBezTo>
                <a:cubicBezTo>
                  <a:pt x="4592588" y="3631407"/>
                  <a:pt x="4591348" y="3631407"/>
                  <a:pt x="4591348" y="3631407"/>
                </a:cubicBezTo>
                <a:close/>
                <a:moveTo>
                  <a:pt x="4509492" y="3631407"/>
                </a:moveTo>
                <a:lnTo>
                  <a:pt x="4494610" y="3638848"/>
                </a:lnTo>
                <a:lnTo>
                  <a:pt x="4502051" y="3638848"/>
                </a:lnTo>
                <a:close/>
                <a:moveTo>
                  <a:pt x="5328047" y="3623965"/>
                </a:moveTo>
                <a:cubicBezTo>
                  <a:pt x="5328047" y="3623965"/>
                  <a:pt x="5323085" y="3628926"/>
                  <a:pt x="5313164" y="3638848"/>
                </a:cubicBezTo>
                <a:lnTo>
                  <a:pt x="5305722" y="3646290"/>
                </a:lnTo>
                <a:cubicBezTo>
                  <a:pt x="5305722" y="3641329"/>
                  <a:pt x="5308203" y="3636368"/>
                  <a:pt x="5313164" y="3631407"/>
                </a:cubicBezTo>
                <a:close/>
                <a:moveTo>
                  <a:pt x="5171777" y="3623965"/>
                </a:moveTo>
                <a:cubicBezTo>
                  <a:pt x="5171777" y="3628926"/>
                  <a:pt x="5171777" y="3632647"/>
                  <a:pt x="5171777" y="3635128"/>
                </a:cubicBezTo>
                <a:cubicBezTo>
                  <a:pt x="5171777" y="3637608"/>
                  <a:pt x="5169297" y="3638848"/>
                  <a:pt x="5164336" y="3638848"/>
                </a:cubicBezTo>
                <a:lnTo>
                  <a:pt x="5164336" y="3631407"/>
                </a:lnTo>
                <a:lnTo>
                  <a:pt x="5149453" y="3638848"/>
                </a:lnTo>
                <a:cubicBezTo>
                  <a:pt x="5129609" y="3648770"/>
                  <a:pt x="5119688" y="3648770"/>
                  <a:pt x="5119688" y="3638848"/>
                </a:cubicBezTo>
                <a:cubicBezTo>
                  <a:pt x="5119688" y="3638848"/>
                  <a:pt x="5127129" y="3636368"/>
                  <a:pt x="5142012" y="3631407"/>
                </a:cubicBezTo>
                <a:close/>
                <a:moveTo>
                  <a:pt x="5506640" y="3616524"/>
                </a:moveTo>
                <a:cubicBezTo>
                  <a:pt x="5481836" y="3641329"/>
                  <a:pt x="5469433" y="3651250"/>
                  <a:pt x="5469433" y="3646290"/>
                </a:cubicBezTo>
                <a:cubicBezTo>
                  <a:pt x="5474395" y="3641329"/>
                  <a:pt x="5478115" y="3637608"/>
                  <a:pt x="5480595" y="3635128"/>
                </a:cubicBezTo>
                <a:cubicBezTo>
                  <a:pt x="5483076" y="3632647"/>
                  <a:pt x="5486796" y="3628926"/>
                  <a:pt x="5491758" y="3623965"/>
                </a:cubicBezTo>
                <a:close/>
                <a:moveTo>
                  <a:pt x="4621113" y="3616524"/>
                </a:moveTo>
                <a:cubicBezTo>
                  <a:pt x="4616152" y="3616524"/>
                  <a:pt x="4611192" y="3619005"/>
                  <a:pt x="4606231" y="3623965"/>
                </a:cubicBezTo>
                <a:lnTo>
                  <a:pt x="4613672" y="3638848"/>
                </a:lnTo>
                <a:lnTo>
                  <a:pt x="4606231" y="3646290"/>
                </a:lnTo>
                <a:lnTo>
                  <a:pt x="4598789" y="3653731"/>
                </a:lnTo>
                <a:lnTo>
                  <a:pt x="4613672" y="3653731"/>
                </a:lnTo>
                <a:cubicBezTo>
                  <a:pt x="4613672" y="3648770"/>
                  <a:pt x="4613672" y="3646290"/>
                  <a:pt x="4613672" y="3646290"/>
                </a:cubicBezTo>
                <a:cubicBezTo>
                  <a:pt x="4613672" y="3646290"/>
                  <a:pt x="4616152" y="3645050"/>
                  <a:pt x="4621113" y="3642569"/>
                </a:cubicBezTo>
                <a:cubicBezTo>
                  <a:pt x="4626074" y="3640088"/>
                  <a:pt x="4628554" y="3638848"/>
                  <a:pt x="4628554" y="3638848"/>
                </a:cubicBezTo>
                <a:cubicBezTo>
                  <a:pt x="4628554" y="3638848"/>
                  <a:pt x="4628554" y="3636368"/>
                  <a:pt x="4628554" y="3631407"/>
                </a:cubicBezTo>
                <a:cubicBezTo>
                  <a:pt x="4628554" y="3626446"/>
                  <a:pt x="4628554" y="3623965"/>
                  <a:pt x="4628554" y="3623965"/>
                </a:cubicBezTo>
                <a:cubicBezTo>
                  <a:pt x="4628554" y="3623965"/>
                  <a:pt x="4627314" y="3622725"/>
                  <a:pt x="4624834" y="3620245"/>
                </a:cubicBezTo>
                <a:cubicBezTo>
                  <a:pt x="4622354" y="3617764"/>
                  <a:pt x="4621113" y="3616524"/>
                  <a:pt x="4621113" y="3616524"/>
                </a:cubicBezTo>
                <a:close/>
                <a:moveTo>
                  <a:pt x="4582976" y="3614199"/>
                </a:moveTo>
                <a:cubicBezTo>
                  <a:pt x="4581116" y="3614508"/>
                  <a:pt x="4578945" y="3615284"/>
                  <a:pt x="4576465" y="3616524"/>
                </a:cubicBezTo>
                <a:cubicBezTo>
                  <a:pt x="4576465" y="3616524"/>
                  <a:pt x="4576465" y="3619005"/>
                  <a:pt x="4576465" y="3623965"/>
                </a:cubicBezTo>
                <a:lnTo>
                  <a:pt x="4591348" y="3623965"/>
                </a:lnTo>
                <a:cubicBezTo>
                  <a:pt x="4591348" y="3616524"/>
                  <a:pt x="4588557" y="3613268"/>
                  <a:pt x="4582976" y="3614199"/>
                </a:cubicBezTo>
                <a:close/>
                <a:moveTo>
                  <a:pt x="5257836" y="3612321"/>
                </a:moveTo>
                <a:lnTo>
                  <a:pt x="5257353" y="3612803"/>
                </a:lnTo>
                <a:cubicBezTo>
                  <a:pt x="5254873" y="3615284"/>
                  <a:pt x="5253633" y="3616524"/>
                  <a:pt x="5253633" y="3616524"/>
                </a:cubicBezTo>
                <a:close/>
                <a:moveTo>
                  <a:pt x="5342929" y="3609083"/>
                </a:moveTo>
                <a:lnTo>
                  <a:pt x="5342929" y="3616524"/>
                </a:lnTo>
                <a:cubicBezTo>
                  <a:pt x="5337968" y="3621485"/>
                  <a:pt x="5333008" y="3623965"/>
                  <a:pt x="5328047" y="3623965"/>
                </a:cubicBezTo>
                <a:lnTo>
                  <a:pt x="5335488" y="3616524"/>
                </a:lnTo>
                <a:close/>
                <a:moveTo>
                  <a:pt x="5261074" y="3609083"/>
                </a:moveTo>
                <a:cubicBezTo>
                  <a:pt x="5261074" y="3609083"/>
                  <a:pt x="5260764" y="3609392"/>
                  <a:pt x="5260144" y="3610013"/>
                </a:cubicBezTo>
                <a:lnTo>
                  <a:pt x="5257836" y="3612321"/>
                </a:lnTo>
                <a:close/>
                <a:moveTo>
                  <a:pt x="4635996" y="3609083"/>
                </a:moveTo>
                <a:lnTo>
                  <a:pt x="4643437" y="3616524"/>
                </a:lnTo>
                <a:cubicBezTo>
                  <a:pt x="4638477" y="3616524"/>
                  <a:pt x="4635996" y="3617764"/>
                  <a:pt x="4635996" y="3620245"/>
                </a:cubicBezTo>
                <a:cubicBezTo>
                  <a:pt x="4635996" y="3622725"/>
                  <a:pt x="4635996" y="3623965"/>
                  <a:pt x="4635996" y="3623965"/>
                </a:cubicBezTo>
                <a:cubicBezTo>
                  <a:pt x="4635996" y="3623965"/>
                  <a:pt x="4638477" y="3623965"/>
                  <a:pt x="4643437" y="3623965"/>
                </a:cubicBezTo>
                <a:cubicBezTo>
                  <a:pt x="4643437" y="3619005"/>
                  <a:pt x="4643437" y="3616524"/>
                  <a:pt x="4643437" y="3616524"/>
                </a:cubicBezTo>
                <a:cubicBezTo>
                  <a:pt x="4643437" y="3616524"/>
                  <a:pt x="4643437" y="3614043"/>
                  <a:pt x="4643437" y="3609083"/>
                </a:cubicBezTo>
                <a:cubicBezTo>
                  <a:pt x="4643437" y="3609083"/>
                  <a:pt x="4640957" y="3609083"/>
                  <a:pt x="4635996" y="3609083"/>
                </a:cubicBezTo>
                <a:close/>
                <a:moveTo>
                  <a:pt x="4595068" y="3609083"/>
                </a:moveTo>
                <a:cubicBezTo>
                  <a:pt x="4592588" y="3609083"/>
                  <a:pt x="4591348" y="3611563"/>
                  <a:pt x="4591348" y="3616524"/>
                </a:cubicBezTo>
                <a:cubicBezTo>
                  <a:pt x="4596309" y="3616524"/>
                  <a:pt x="4598789" y="3615284"/>
                  <a:pt x="4598789" y="3612803"/>
                </a:cubicBezTo>
                <a:cubicBezTo>
                  <a:pt x="4598789" y="3610323"/>
                  <a:pt x="4597549" y="3609083"/>
                  <a:pt x="4595068" y="3609083"/>
                </a:cubicBezTo>
                <a:close/>
                <a:moveTo>
                  <a:pt x="4554141" y="3609083"/>
                </a:moveTo>
                <a:lnTo>
                  <a:pt x="4539258" y="3616524"/>
                </a:lnTo>
                <a:lnTo>
                  <a:pt x="4546699" y="3623965"/>
                </a:lnTo>
                <a:cubicBezTo>
                  <a:pt x="4551660" y="3619005"/>
                  <a:pt x="4554141" y="3614043"/>
                  <a:pt x="4554141" y="3609083"/>
                </a:cubicBezTo>
                <a:close/>
                <a:moveTo>
                  <a:pt x="4784824" y="3601641"/>
                </a:moveTo>
                <a:lnTo>
                  <a:pt x="4799707" y="3601641"/>
                </a:lnTo>
                <a:lnTo>
                  <a:pt x="4784824" y="3609083"/>
                </a:lnTo>
                <a:close/>
                <a:moveTo>
                  <a:pt x="5223867" y="3586758"/>
                </a:moveTo>
                <a:cubicBezTo>
                  <a:pt x="5223867" y="3586758"/>
                  <a:pt x="5226347" y="3586758"/>
                  <a:pt x="5231308" y="3586758"/>
                </a:cubicBezTo>
                <a:cubicBezTo>
                  <a:pt x="5236270" y="3586758"/>
                  <a:pt x="5238750" y="3586758"/>
                  <a:pt x="5238750" y="3586758"/>
                </a:cubicBezTo>
                <a:lnTo>
                  <a:pt x="5223867" y="3594200"/>
                </a:lnTo>
                <a:cubicBezTo>
                  <a:pt x="5223867" y="3589239"/>
                  <a:pt x="5223867" y="3586758"/>
                  <a:pt x="5223867" y="3586758"/>
                </a:cubicBezTo>
                <a:close/>
                <a:moveTo>
                  <a:pt x="4822031" y="3586758"/>
                </a:moveTo>
                <a:cubicBezTo>
                  <a:pt x="4822031" y="3591719"/>
                  <a:pt x="4823272" y="3594200"/>
                  <a:pt x="4825752" y="3594200"/>
                </a:cubicBezTo>
                <a:cubicBezTo>
                  <a:pt x="4828232" y="3594200"/>
                  <a:pt x="4829472" y="3596680"/>
                  <a:pt x="4829472" y="3601641"/>
                </a:cubicBezTo>
                <a:cubicBezTo>
                  <a:pt x="4829472" y="3606602"/>
                  <a:pt x="4831953" y="3609083"/>
                  <a:pt x="4836914" y="3609083"/>
                </a:cubicBezTo>
                <a:cubicBezTo>
                  <a:pt x="4841875" y="3609083"/>
                  <a:pt x="4844355" y="3611563"/>
                  <a:pt x="4844355" y="3616524"/>
                </a:cubicBezTo>
                <a:cubicBezTo>
                  <a:pt x="4834434" y="3616524"/>
                  <a:pt x="4826992" y="3616524"/>
                  <a:pt x="4822031" y="3616524"/>
                </a:cubicBezTo>
                <a:cubicBezTo>
                  <a:pt x="4817070" y="3611563"/>
                  <a:pt x="4814590" y="3609083"/>
                  <a:pt x="4814590" y="3609083"/>
                </a:cubicBezTo>
                <a:lnTo>
                  <a:pt x="4814590" y="3594200"/>
                </a:lnTo>
                <a:close/>
                <a:moveTo>
                  <a:pt x="5179219" y="3579317"/>
                </a:moveTo>
                <a:cubicBezTo>
                  <a:pt x="5184180" y="3579317"/>
                  <a:pt x="5184180" y="3580557"/>
                  <a:pt x="5179219" y="3583038"/>
                </a:cubicBezTo>
                <a:cubicBezTo>
                  <a:pt x="5174257" y="3585518"/>
                  <a:pt x="5171777" y="3586758"/>
                  <a:pt x="5171777" y="3586758"/>
                </a:cubicBezTo>
                <a:lnTo>
                  <a:pt x="5134571" y="3609083"/>
                </a:lnTo>
                <a:lnTo>
                  <a:pt x="5127129" y="3609083"/>
                </a:lnTo>
                <a:cubicBezTo>
                  <a:pt x="5127129" y="3604122"/>
                  <a:pt x="5134571" y="3597921"/>
                  <a:pt x="5149453" y="3590479"/>
                </a:cubicBezTo>
                <a:cubicBezTo>
                  <a:pt x="5164336" y="3583038"/>
                  <a:pt x="5174257" y="3579317"/>
                  <a:pt x="5179219" y="3579317"/>
                </a:cubicBezTo>
                <a:close/>
                <a:moveTo>
                  <a:pt x="5097364" y="3579317"/>
                </a:moveTo>
                <a:lnTo>
                  <a:pt x="5104805" y="3579317"/>
                </a:lnTo>
                <a:lnTo>
                  <a:pt x="5089922" y="3586758"/>
                </a:lnTo>
                <a:close/>
                <a:moveTo>
                  <a:pt x="4941094" y="3579317"/>
                </a:moveTo>
                <a:lnTo>
                  <a:pt x="4948535" y="3579317"/>
                </a:lnTo>
                <a:cubicBezTo>
                  <a:pt x="4948535" y="3584278"/>
                  <a:pt x="4948535" y="3586758"/>
                  <a:pt x="4948535" y="3586758"/>
                </a:cubicBezTo>
                <a:close/>
                <a:moveTo>
                  <a:pt x="4713200" y="3574666"/>
                </a:moveTo>
                <a:cubicBezTo>
                  <a:pt x="4710100" y="3575286"/>
                  <a:pt x="4705450" y="3576837"/>
                  <a:pt x="4699248" y="3579317"/>
                </a:cubicBezTo>
                <a:cubicBezTo>
                  <a:pt x="4686846" y="3584278"/>
                  <a:pt x="4680645" y="3587998"/>
                  <a:pt x="4680645" y="3590479"/>
                </a:cubicBezTo>
                <a:cubicBezTo>
                  <a:pt x="4680645" y="3592960"/>
                  <a:pt x="4678165" y="3594200"/>
                  <a:pt x="4673203" y="3594200"/>
                </a:cubicBezTo>
                <a:cubicBezTo>
                  <a:pt x="4673203" y="3599161"/>
                  <a:pt x="4670723" y="3601641"/>
                  <a:pt x="4665761" y="3601641"/>
                </a:cubicBezTo>
                <a:cubicBezTo>
                  <a:pt x="4660801" y="3601641"/>
                  <a:pt x="4658320" y="3602881"/>
                  <a:pt x="4658320" y="3605362"/>
                </a:cubicBezTo>
                <a:cubicBezTo>
                  <a:pt x="4658320" y="3607843"/>
                  <a:pt x="4660801" y="3609083"/>
                  <a:pt x="4665761" y="3609083"/>
                </a:cubicBezTo>
                <a:lnTo>
                  <a:pt x="4673203" y="3609083"/>
                </a:lnTo>
                <a:lnTo>
                  <a:pt x="4680645" y="3609083"/>
                </a:lnTo>
                <a:lnTo>
                  <a:pt x="4688086" y="3609083"/>
                </a:lnTo>
                <a:cubicBezTo>
                  <a:pt x="4698008" y="3604122"/>
                  <a:pt x="4702969" y="3599161"/>
                  <a:pt x="4702969" y="3594200"/>
                </a:cubicBezTo>
                <a:lnTo>
                  <a:pt x="4702969" y="3586758"/>
                </a:lnTo>
                <a:cubicBezTo>
                  <a:pt x="4702969" y="3586758"/>
                  <a:pt x="4705449" y="3585518"/>
                  <a:pt x="4710410" y="3583038"/>
                </a:cubicBezTo>
                <a:cubicBezTo>
                  <a:pt x="4715372" y="3580557"/>
                  <a:pt x="4717852" y="3578077"/>
                  <a:pt x="4717852" y="3575596"/>
                </a:cubicBezTo>
                <a:cubicBezTo>
                  <a:pt x="4717852" y="3574356"/>
                  <a:pt x="4716301" y="3574046"/>
                  <a:pt x="4713200" y="3574666"/>
                </a:cubicBezTo>
                <a:close/>
                <a:moveTo>
                  <a:pt x="4955976" y="3571876"/>
                </a:moveTo>
                <a:cubicBezTo>
                  <a:pt x="4955976" y="3571876"/>
                  <a:pt x="4957217" y="3571876"/>
                  <a:pt x="4959697" y="3571876"/>
                </a:cubicBezTo>
                <a:cubicBezTo>
                  <a:pt x="4962177" y="3571876"/>
                  <a:pt x="4960938" y="3574356"/>
                  <a:pt x="4955976" y="3579317"/>
                </a:cubicBezTo>
                <a:lnTo>
                  <a:pt x="4948535" y="3579317"/>
                </a:lnTo>
                <a:cubicBezTo>
                  <a:pt x="4953496" y="3574356"/>
                  <a:pt x="4955976" y="3571876"/>
                  <a:pt x="4955976" y="3571876"/>
                </a:cubicBezTo>
                <a:close/>
                <a:moveTo>
                  <a:pt x="4970859" y="3564434"/>
                </a:moveTo>
                <a:cubicBezTo>
                  <a:pt x="4975820" y="3564434"/>
                  <a:pt x="4978301" y="3566915"/>
                  <a:pt x="4978301" y="3571876"/>
                </a:cubicBezTo>
                <a:lnTo>
                  <a:pt x="4978301" y="3579317"/>
                </a:lnTo>
                <a:cubicBezTo>
                  <a:pt x="4973339" y="3579317"/>
                  <a:pt x="4970859" y="3578077"/>
                  <a:pt x="4970859" y="3575596"/>
                </a:cubicBezTo>
                <a:cubicBezTo>
                  <a:pt x="4970859" y="3573116"/>
                  <a:pt x="4970859" y="3569395"/>
                  <a:pt x="4970859" y="3564434"/>
                </a:cubicBezTo>
                <a:close/>
                <a:moveTo>
                  <a:pt x="5290840" y="3556993"/>
                </a:moveTo>
                <a:cubicBezTo>
                  <a:pt x="5290840" y="3566915"/>
                  <a:pt x="5283398" y="3571876"/>
                  <a:pt x="5268515" y="3571876"/>
                </a:cubicBezTo>
                <a:lnTo>
                  <a:pt x="5268515" y="3564434"/>
                </a:lnTo>
                <a:close/>
                <a:moveTo>
                  <a:pt x="5045273" y="3556993"/>
                </a:moveTo>
                <a:cubicBezTo>
                  <a:pt x="5050235" y="3556993"/>
                  <a:pt x="5052715" y="3558233"/>
                  <a:pt x="5052715" y="3560713"/>
                </a:cubicBezTo>
                <a:cubicBezTo>
                  <a:pt x="5052715" y="3563194"/>
                  <a:pt x="5051474" y="3564434"/>
                  <a:pt x="5048994" y="3564434"/>
                </a:cubicBezTo>
                <a:cubicBezTo>
                  <a:pt x="5046514" y="3564434"/>
                  <a:pt x="5045273" y="3561954"/>
                  <a:pt x="5045273" y="3556993"/>
                </a:cubicBezTo>
                <a:close/>
                <a:moveTo>
                  <a:pt x="4896446" y="3549551"/>
                </a:moveTo>
                <a:lnTo>
                  <a:pt x="4889004" y="3556993"/>
                </a:lnTo>
                <a:lnTo>
                  <a:pt x="4874121" y="3571876"/>
                </a:lnTo>
                <a:lnTo>
                  <a:pt x="4874121" y="3579317"/>
                </a:lnTo>
                <a:cubicBezTo>
                  <a:pt x="4869160" y="3584278"/>
                  <a:pt x="4866679" y="3586758"/>
                  <a:pt x="4866679" y="3586758"/>
                </a:cubicBezTo>
                <a:cubicBezTo>
                  <a:pt x="4866679" y="3586758"/>
                  <a:pt x="4870400" y="3585518"/>
                  <a:pt x="4877842" y="3583038"/>
                </a:cubicBezTo>
                <a:cubicBezTo>
                  <a:pt x="4885283" y="3580557"/>
                  <a:pt x="4889004" y="3576836"/>
                  <a:pt x="4889004" y="3571876"/>
                </a:cubicBezTo>
                <a:lnTo>
                  <a:pt x="4896446" y="3571876"/>
                </a:lnTo>
                <a:cubicBezTo>
                  <a:pt x="4901407" y="3576836"/>
                  <a:pt x="4903887" y="3579317"/>
                  <a:pt x="4903887" y="3579317"/>
                </a:cubicBezTo>
                <a:cubicBezTo>
                  <a:pt x="4903887" y="3584278"/>
                  <a:pt x="4905128" y="3586758"/>
                  <a:pt x="4907608" y="3586758"/>
                </a:cubicBezTo>
                <a:cubicBezTo>
                  <a:pt x="4910088" y="3586758"/>
                  <a:pt x="4911328" y="3586758"/>
                  <a:pt x="4911328" y="3586758"/>
                </a:cubicBezTo>
                <a:lnTo>
                  <a:pt x="4918770" y="3586758"/>
                </a:lnTo>
                <a:lnTo>
                  <a:pt x="4918770" y="3601641"/>
                </a:lnTo>
                <a:cubicBezTo>
                  <a:pt x="4913808" y="3601641"/>
                  <a:pt x="4911328" y="3601641"/>
                  <a:pt x="4911328" y="3601641"/>
                </a:cubicBezTo>
                <a:cubicBezTo>
                  <a:pt x="4911328" y="3611563"/>
                  <a:pt x="4903887" y="3616524"/>
                  <a:pt x="4889004" y="3616524"/>
                </a:cubicBezTo>
                <a:cubicBezTo>
                  <a:pt x="4884043" y="3616524"/>
                  <a:pt x="4881563" y="3617764"/>
                  <a:pt x="4881563" y="3620245"/>
                </a:cubicBezTo>
                <a:cubicBezTo>
                  <a:pt x="4881563" y="3622725"/>
                  <a:pt x="4884043" y="3623965"/>
                  <a:pt x="4889004" y="3623965"/>
                </a:cubicBezTo>
                <a:cubicBezTo>
                  <a:pt x="4889004" y="3628926"/>
                  <a:pt x="4886524" y="3631407"/>
                  <a:pt x="4881563" y="3631407"/>
                </a:cubicBezTo>
                <a:cubicBezTo>
                  <a:pt x="4876601" y="3631407"/>
                  <a:pt x="4874121" y="3631407"/>
                  <a:pt x="4874121" y="3631407"/>
                </a:cubicBezTo>
                <a:cubicBezTo>
                  <a:pt x="4869160" y="3626446"/>
                  <a:pt x="4866679" y="3621485"/>
                  <a:pt x="4866679" y="3616524"/>
                </a:cubicBezTo>
                <a:cubicBezTo>
                  <a:pt x="4866679" y="3611563"/>
                  <a:pt x="4869160" y="3611563"/>
                  <a:pt x="4874121" y="3616524"/>
                </a:cubicBezTo>
                <a:lnTo>
                  <a:pt x="4881563" y="3601641"/>
                </a:lnTo>
                <a:cubicBezTo>
                  <a:pt x="4881563" y="3601641"/>
                  <a:pt x="4879083" y="3601641"/>
                  <a:pt x="4874121" y="3601641"/>
                </a:cubicBezTo>
                <a:cubicBezTo>
                  <a:pt x="4869160" y="3601641"/>
                  <a:pt x="4864199" y="3599161"/>
                  <a:pt x="4859238" y="3594200"/>
                </a:cubicBezTo>
                <a:lnTo>
                  <a:pt x="4851797" y="3594200"/>
                </a:lnTo>
                <a:lnTo>
                  <a:pt x="4844355" y="3594200"/>
                </a:lnTo>
                <a:cubicBezTo>
                  <a:pt x="4834434" y="3594200"/>
                  <a:pt x="4831953" y="3591719"/>
                  <a:pt x="4836914" y="3586758"/>
                </a:cubicBezTo>
                <a:lnTo>
                  <a:pt x="4851797" y="3579317"/>
                </a:lnTo>
                <a:lnTo>
                  <a:pt x="4866679" y="3564434"/>
                </a:lnTo>
                <a:close/>
                <a:moveTo>
                  <a:pt x="5320605" y="3542110"/>
                </a:moveTo>
                <a:lnTo>
                  <a:pt x="5328047" y="3542110"/>
                </a:lnTo>
                <a:lnTo>
                  <a:pt x="5305722" y="3549551"/>
                </a:lnTo>
                <a:cubicBezTo>
                  <a:pt x="5305722" y="3544591"/>
                  <a:pt x="5310684" y="3542110"/>
                  <a:pt x="5320605" y="3542110"/>
                </a:cubicBezTo>
                <a:close/>
                <a:moveTo>
                  <a:pt x="4732734" y="3542110"/>
                </a:moveTo>
                <a:cubicBezTo>
                  <a:pt x="4722813" y="3542110"/>
                  <a:pt x="4715372" y="3544591"/>
                  <a:pt x="4710410" y="3549551"/>
                </a:cubicBezTo>
                <a:cubicBezTo>
                  <a:pt x="4705449" y="3554512"/>
                  <a:pt x="4702969" y="3554512"/>
                  <a:pt x="4702969" y="3549551"/>
                </a:cubicBezTo>
                <a:cubicBezTo>
                  <a:pt x="4698008" y="3549551"/>
                  <a:pt x="4694288" y="3550791"/>
                  <a:pt x="4691807" y="3553272"/>
                </a:cubicBezTo>
                <a:cubicBezTo>
                  <a:pt x="4689327" y="3555753"/>
                  <a:pt x="4688086" y="3556993"/>
                  <a:pt x="4688086" y="3556993"/>
                </a:cubicBezTo>
                <a:lnTo>
                  <a:pt x="4688086" y="3564434"/>
                </a:lnTo>
                <a:cubicBezTo>
                  <a:pt x="4693048" y="3564434"/>
                  <a:pt x="4700489" y="3561954"/>
                  <a:pt x="4710410" y="3556993"/>
                </a:cubicBezTo>
                <a:cubicBezTo>
                  <a:pt x="4715372" y="3552032"/>
                  <a:pt x="4720332" y="3549551"/>
                  <a:pt x="4725293" y="3549551"/>
                </a:cubicBezTo>
                <a:cubicBezTo>
                  <a:pt x="4730254" y="3549551"/>
                  <a:pt x="4732734" y="3549551"/>
                  <a:pt x="4732734" y="3549551"/>
                </a:cubicBezTo>
                <a:close/>
                <a:moveTo>
                  <a:pt x="5082480" y="3534669"/>
                </a:moveTo>
                <a:cubicBezTo>
                  <a:pt x="5087442" y="3539629"/>
                  <a:pt x="5089922" y="3542110"/>
                  <a:pt x="5089922" y="3542110"/>
                </a:cubicBezTo>
                <a:lnTo>
                  <a:pt x="5082480" y="3542110"/>
                </a:lnTo>
                <a:close/>
                <a:moveTo>
                  <a:pt x="5045273" y="3534669"/>
                </a:moveTo>
                <a:lnTo>
                  <a:pt x="5052715" y="3534669"/>
                </a:lnTo>
                <a:cubicBezTo>
                  <a:pt x="5052715" y="3539629"/>
                  <a:pt x="5051474" y="3542110"/>
                  <a:pt x="5048994" y="3542110"/>
                </a:cubicBezTo>
                <a:cubicBezTo>
                  <a:pt x="5046514" y="3542110"/>
                  <a:pt x="5045273" y="3539629"/>
                  <a:pt x="5045273" y="3534669"/>
                </a:cubicBezTo>
                <a:close/>
                <a:moveTo>
                  <a:pt x="4955976" y="3534669"/>
                </a:moveTo>
                <a:lnTo>
                  <a:pt x="4963418" y="3542110"/>
                </a:lnTo>
                <a:cubicBezTo>
                  <a:pt x="4958456" y="3542110"/>
                  <a:pt x="4955976" y="3542110"/>
                  <a:pt x="4955976" y="3542110"/>
                </a:cubicBezTo>
                <a:cubicBezTo>
                  <a:pt x="4955976" y="3537149"/>
                  <a:pt x="4955976" y="3534669"/>
                  <a:pt x="4955976" y="3534669"/>
                </a:cubicBezTo>
                <a:close/>
                <a:moveTo>
                  <a:pt x="4918770" y="3534669"/>
                </a:moveTo>
                <a:cubicBezTo>
                  <a:pt x="4928691" y="3534669"/>
                  <a:pt x="4928691" y="3537149"/>
                  <a:pt x="4918770" y="3542110"/>
                </a:cubicBezTo>
                <a:cubicBezTo>
                  <a:pt x="4913808" y="3547071"/>
                  <a:pt x="4913808" y="3549551"/>
                  <a:pt x="4918770" y="3549551"/>
                </a:cubicBezTo>
                <a:lnTo>
                  <a:pt x="4926211" y="3571876"/>
                </a:lnTo>
                <a:lnTo>
                  <a:pt x="4918770" y="3571876"/>
                </a:lnTo>
                <a:cubicBezTo>
                  <a:pt x="4913808" y="3571876"/>
                  <a:pt x="4911328" y="3571876"/>
                  <a:pt x="4911328" y="3571876"/>
                </a:cubicBezTo>
                <a:lnTo>
                  <a:pt x="4911328" y="3564434"/>
                </a:lnTo>
                <a:lnTo>
                  <a:pt x="4911328" y="3549551"/>
                </a:lnTo>
                <a:cubicBezTo>
                  <a:pt x="4911328" y="3539629"/>
                  <a:pt x="4913808" y="3534669"/>
                  <a:pt x="4918770" y="3534669"/>
                </a:cubicBezTo>
                <a:close/>
                <a:moveTo>
                  <a:pt x="4874121" y="3534669"/>
                </a:moveTo>
                <a:cubicBezTo>
                  <a:pt x="4874121" y="3534669"/>
                  <a:pt x="4876601" y="3534669"/>
                  <a:pt x="4881563" y="3534669"/>
                </a:cubicBezTo>
                <a:cubicBezTo>
                  <a:pt x="4886524" y="3534669"/>
                  <a:pt x="4889004" y="3534669"/>
                  <a:pt x="4889004" y="3534669"/>
                </a:cubicBezTo>
                <a:lnTo>
                  <a:pt x="4881563" y="3542110"/>
                </a:lnTo>
                <a:close/>
                <a:moveTo>
                  <a:pt x="5357812" y="3519786"/>
                </a:moveTo>
                <a:lnTo>
                  <a:pt x="5357812" y="3527227"/>
                </a:lnTo>
                <a:cubicBezTo>
                  <a:pt x="5357812" y="3527227"/>
                  <a:pt x="5356572" y="3528467"/>
                  <a:pt x="5354092" y="3530948"/>
                </a:cubicBezTo>
                <a:cubicBezTo>
                  <a:pt x="5351611" y="3533429"/>
                  <a:pt x="5350371" y="3534669"/>
                  <a:pt x="5350371" y="3534669"/>
                </a:cubicBezTo>
                <a:lnTo>
                  <a:pt x="5350371" y="3527227"/>
                </a:lnTo>
                <a:cubicBezTo>
                  <a:pt x="5355332" y="3522266"/>
                  <a:pt x="5357812" y="3519786"/>
                  <a:pt x="5357812" y="3519786"/>
                </a:cubicBezTo>
                <a:close/>
                <a:moveTo>
                  <a:pt x="4985742" y="3519786"/>
                </a:moveTo>
                <a:cubicBezTo>
                  <a:pt x="4980781" y="3524747"/>
                  <a:pt x="4978301" y="3527227"/>
                  <a:pt x="4978301" y="3527227"/>
                </a:cubicBezTo>
                <a:cubicBezTo>
                  <a:pt x="4978301" y="3532188"/>
                  <a:pt x="4980781" y="3532188"/>
                  <a:pt x="4985742" y="3527227"/>
                </a:cubicBezTo>
                <a:cubicBezTo>
                  <a:pt x="4985742" y="3522266"/>
                  <a:pt x="4985742" y="3519786"/>
                  <a:pt x="4985742" y="3519786"/>
                </a:cubicBezTo>
                <a:close/>
                <a:moveTo>
                  <a:pt x="4874121" y="3519786"/>
                </a:moveTo>
                <a:cubicBezTo>
                  <a:pt x="4879083" y="3524747"/>
                  <a:pt x="4881563" y="3527227"/>
                  <a:pt x="4881563" y="3527227"/>
                </a:cubicBezTo>
                <a:lnTo>
                  <a:pt x="4874121" y="3527227"/>
                </a:lnTo>
                <a:close/>
                <a:moveTo>
                  <a:pt x="4829472" y="3519786"/>
                </a:moveTo>
                <a:cubicBezTo>
                  <a:pt x="4834434" y="3519786"/>
                  <a:pt x="4838154" y="3519786"/>
                  <a:pt x="4840635" y="3519786"/>
                </a:cubicBezTo>
                <a:cubicBezTo>
                  <a:pt x="4843115" y="3519786"/>
                  <a:pt x="4844355" y="3519786"/>
                  <a:pt x="4844355" y="3519786"/>
                </a:cubicBezTo>
                <a:cubicBezTo>
                  <a:pt x="4849317" y="3524747"/>
                  <a:pt x="4854277" y="3525987"/>
                  <a:pt x="4859238" y="3523506"/>
                </a:cubicBezTo>
                <a:cubicBezTo>
                  <a:pt x="4864199" y="3521026"/>
                  <a:pt x="4866679" y="3522266"/>
                  <a:pt x="4866679" y="3527227"/>
                </a:cubicBezTo>
                <a:cubicBezTo>
                  <a:pt x="4866679" y="3532188"/>
                  <a:pt x="4865439" y="3534669"/>
                  <a:pt x="4862959" y="3534669"/>
                </a:cubicBezTo>
                <a:cubicBezTo>
                  <a:pt x="4860479" y="3534669"/>
                  <a:pt x="4859238" y="3537149"/>
                  <a:pt x="4859238" y="3542110"/>
                </a:cubicBezTo>
                <a:cubicBezTo>
                  <a:pt x="4849317" y="3561954"/>
                  <a:pt x="4836914" y="3566915"/>
                  <a:pt x="4822031" y="3556993"/>
                </a:cubicBezTo>
                <a:lnTo>
                  <a:pt x="4807148" y="3564434"/>
                </a:lnTo>
                <a:cubicBezTo>
                  <a:pt x="4812110" y="3569395"/>
                  <a:pt x="4812110" y="3574356"/>
                  <a:pt x="4807148" y="3579317"/>
                </a:cubicBezTo>
                <a:lnTo>
                  <a:pt x="4799707" y="3579317"/>
                </a:lnTo>
                <a:cubicBezTo>
                  <a:pt x="4799707" y="3579317"/>
                  <a:pt x="4799707" y="3578077"/>
                  <a:pt x="4799707" y="3575596"/>
                </a:cubicBezTo>
                <a:cubicBezTo>
                  <a:pt x="4799707" y="3573116"/>
                  <a:pt x="4799707" y="3569395"/>
                  <a:pt x="4799707" y="3564434"/>
                </a:cubicBezTo>
                <a:cubicBezTo>
                  <a:pt x="4799707" y="3559473"/>
                  <a:pt x="4799707" y="3556993"/>
                  <a:pt x="4799707" y="3556993"/>
                </a:cubicBezTo>
                <a:lnTo>
                  <a:pt x="4799707" y="3549551"/>
                </a:lnTo>
                <a:lnTo>
                  <a:pt x="4807148" y="3542110"/>
                </a:lnTo>
                <a:lnTo>
                  <a:pt x="4814590" y="3542110"/>
                </a:lnTo>
                <a:lnTo>
                  <a:pt x="4814590" y="3549551"/>
                </a:lnTo>
                <a:cubicBezTo>
                  <a:pt x="4819551" y="3549551"/>
                  <a:pt x="4822031" y="3547071"/>
                  <a:pt x="4822031" y="3542110"/>
                </a:cubicBezTo>
                <a:cubicBezTo>
                  <a:pt x="4822031" y="3537149"/>
                  <a:pt x="4824511" y="3537149"/>
                  <a:pt x="4829472" y="3542110"/>
                </a:cubicBezTo>
                <a:cubicBezTo>
                  <a:pt x="4834434" y="3547071"/>
                  <a:pt x="4836914" y="3547071"/>
                  <a:pt x="4836914" y="3542110"/>
                </a:cubicBezTo>
                <a:cubicBezTo>
                  <a:pt x="4836914" y="3537149"/>
                  <a:pt x="4834434" y="3533429"/>
                  <a:pt x="4829472" y="3530948"/>
                </a:cubicBezTo>
                <a:cubicBezTo>
                  <a:pt x="4824511" y="3528467"/>
                  <a:pt x="4824511" y="3524747"/>
                  <a:pt x="4829472" y="3519786"/>
                </a:cubicBezTo>
                <a:close/>
                <a:moveTo>
                  <a:pt x="5270376" y="3516065"/>
                </a:moveTo>
                <a:cubicBezTo>
                  <a:pt x="5271616" y="3516065"/>
                  <a:pt x="5273476" y="3517306"/>
                  <a:pt x="5275957" y="3519786"/>
                </a:cubicBezTo>
                <a:cubicBezTo>
                  <a:pt x="5280918" y="3524747"/>
                  <a:pt x="5283398" y="3527227"/>
                  <a:pt x="5283398" y="3527227"/>
                </a:cubicBezTo>
                <a:cubicBezTo>
                  <a:pt x="5263554" y="3537149"/>
                  <a:pt x="5251152" y="3542110"/>
                  <a:pt x="5246191" y="3542110"/>
                </a:cubicBezTo>
                <a:lnTo>
                  <a:pt x="5238750" y="3527227"/>
                </a:lnTo>
                <a:cubicBezTo>
                  <a:pt x="5238750" y="3522266"/>
                  <a:pt x="5241230" y="3519786"/>
                  <a:pt x="5246191" y="3519786"/>
                </a:cubicBezTo>
                <a:lnTo>
                  <a:pt x="5268515" y="3519786"/>
                </a:lnTo>
                <a:cubicBezTo>
                  <a:pt x="5268515" y="3517306"/>
                  <a:pt x="5269135" y="3516065"/>
                  <a:pt x="5270376" y="3516065"/>
                </a:cubicBezTo>
                <a:close/>
                <a:moveTo>
                  <a:pt x="5194101" y="3512344"/>
                </a:moveTo>
                <a:cubicBezTo>
                  <a:pt x="5194101" y="3512344"/>
                  <a:pt x="5189140" y="3517305"/>
                  <a:pt x="5179219" y="3527227"/>
                </a:cubicBezTo>
                <a:lnTo>
                  <a:pt x="5171777" y="3534669"/>
                </a:lnTo>
                <a:cubicBezTo>
                  <a:pt x="5171777" y="3529708"/>
                  <a:pt x="5174257" y="3524747"/>
                  <a:pt x="5179219" y="3519786"/>
                </a:cubicBezTo>
                <a:close/>
                <a:moveTo>
                  <a:pt x="4978301" y="3512344"/>
                </a:moveTo>
                <a:lnTo>
                  <a:pt x="4985742" y="3512344"/>
                </a:lnTo>
                <a:lnTo>
                  <a:pt x="5000625" y="3512344"/>
                </a:lnTo>
                <a:cubicBezTo>
                  <a:pt x="5000625" y="3512344"/>
                  <a:pt x="5000625" y="3513584"/>
                  <a:pt x="5000625" y="3516065"/>
                </a:cubicBezTo>
                <a:cubicBezTo>
                  <a:pt x="5000625" y="3518546"/>
                  <a:pt x="5003105" y="3518546"/>
                  <a:pt x="5008066" y="3516065"/>
                </a:cubicBezTo>
                <a:cubicBezTo>
                  <a:pt x="5013027" y="3513584"/>
                  <a:pt x="5014267" y="3514825"/>
                  <a:pt x="5011787" y="3519786"/>
                </a:cubicBezTo>
                <a:cubicBezTo>
                  <a:pt x="5009307" y="3524747"/>
                  <a:pt x="5010546" y="3528467"/>
                  <a:pt x="5015508" y="3530948"/>
                </a:cubicBezTo>
                <a:cubicBezTo>
                  <a:pt x="5020469" y="3533429"/>
                  <a:pt x="5022949" y="3537149"/>
                  <a:pt x="5022949" y="3542110"/>
                </a:cubicBezTo>
                <a:cubicBezTo>
                  <a:pt x="5022949" y="3547071"/>
                  <a:pt x="5020469" y="3549551"/>
                  <a:pt x="5015508" y="3549551"/>
                </a:cubicBezTo>
                <a:lnTo>
                  <a:pt x="5008066" y="3549551"/>
                </a:lnTo>
                <a:cubicBezTo>
                  <a:pt x="5008066" y="3549551"/>
                  <a:pt x="5008066" y="3548311"/>
                  <a:pt x="5008066" y="3545831"/>
                </a:cubicBezTo>
                <a:cubicBezTo>
                  <a:pt x="5008066" y="3543350"/>
                  <a:pt x="5008066" y="3540870"/>
                  <a:pt x="5008066" y="3538389"/>
                </a:cubicBezTo>
                <a:cubicBezTo>
                  <a:pt x="5008066" y="3535909"/>
                  <a:pt x="5008066" y="3533429"/>
                  <a:pt x="5008066" y="3530948"/>
                </a:cubicBezTo>
                <a:cubicBezTo>
                  <a:pt x="5008066" y="3528467"/>
                  <a:pt x="5005586" y="3527227"/>
                  <a:pt x="5000625" y="3527227"/>
                </a:cubicBezTo>
                <a:cubicBezTo>
                  <a:pt x="5000625" y="3532188"/>
                  <a:pt x="4998145" y="3535909"/>
                  <a:pt x="4993183" y="3538389"/>
                </a:cubicBezTo>
                <a:cubicBezTo>
                  <a:pt x="4988222" y="3540870"/>
                  <a:pt x="4985742" y="3542110"/>
                  <a:pt x="4985742" y="3542110"/>
                </a:cubicBezTo>
                <a:lnTo>
                  <a:pt x="4978301" y="3542110"/>
                </a:lnTo>
                <a:cubicBezTo>
                  <a:pt x="4978301" y="3547071"/>
                  <a:pt x="4980781" y="3549551"/>
                  <a:pt x="4985742" y="3549551"/>
                </a:cubicBezTo>
                <a:cubicBezTo>
                  <a:pt x="4990703" y="3549551"/>
                  <a:pt x="4994424" y="3550791"/>
                  <a:pt x="4996904" y="3553272"/>
                </a:cubicBezTo>
                <a:cubicBezTo>
                  <a:pt x="4999384" y="3555753"/>
                  <a:pt x="4999384" y="3558233"/>
                  <a:pt x="4996904" y="3560713"/>
                </a:cubicBezTo>
                <a:cubicBezTo>
                  <a:pt x="4994424" y="3563194"/>
                  <a:pt x="4990703" y="3561954"/>
                  <a:pt x="4985742" y="3556993"/>
                </a:cubicBezTo>
                <a:cubicBezTo>
                  <a:pt x="4980781" y="3547071"/>
                  <a:pt x="4970859" y="3547071"/>
                  <a:pt x="4955976" y="3556993"/>
                </a:cubicBezTo>
                <a:lnTo>
                  <a:pt x="4933652" y="3564434"/>
                </a:lnTo>
                <a:cubicBezTo>
                  <a:pt x="4933652" y="3554512"/>
                  <a:pt x="4941094" y="3549551"/>
                  <a:pt x="4955976" y="3549551"/>
                </a:cubicBezTo>
                <a:cubicBezTo>
                  <a:pt x="4960938" y="3549551"/>
                  <a:pt x="4963418" y="3547071"/>
                  <a:pt x="4963418" y="3542110"/>
                </a:cubicBezTo>
                <a:cubicBezTo>
                  <a:pt x="4963418" y="3537149"/>
                  <a:pt x="4965898" y="3534669"/>
                  <a:pt x="4970859" y="3534669"/>
                </a:cubicBezTo>
                <a:lnTo>
                  <a:pt x="4970859" y="3527227"/>
                </a:lnTo>
                <a:cubicBezTo>
                  <a:pt x="4970859" y="3517305"/>
                  <a:pt x="4973339" y="3512344"/>
                  <a:pt x="4978301" y="3512344"/>
                </a:cubicBezTo>
                <a:close/>
                <a:moveTo>
                  <a:pt x="4740176" y="3512344"/>
                </a:moveTo>
                <a:lnTo>
                  <a:pt x="4732734" y="3519786"/>
                </a:lnTo>
                <a:cubicBezTo>
                  <a:pt x="4727773" y="3519786"/>
                  <a:pt x="4725293" y="3521026"/>
                  <a:pt x="4725293" y="3523506"/>
                </a:cubicBezTo>
                <a:cubicBezTo>
                  <a:pt x="4725293" y="3525987"/>
                  <a:pt x="4725293" y="3527227"/>
                  <a:pt x="4725293" y="3527227"/>
                </a:cubicBezTo>
                <a:cubicBezTo>
                  <a:pt x="4725293" y="3532188"/>
                  <a:pt x="4727773" y="3532188"/>
                  <a:pt x="4732734" y="3527227"/>
                </a:cubicBezTo>
                <a:lnTo>
                  <a:pt x="4740176" y="3527227"/>
                </a:lnTo>
                <a:lnTo>
                  <a:pt x="4762500" y="3527227"/>
                </a:lnTo>
                <a:cubicBezTo>
                  <a:pt x="4762500" y="3522266"/>
                  <a:pt x="4762500" y="3519786"/>
                  <a:pt x="4762500" y="3519786"/>
                </a:cubicBezTo>
                <a:cubicBezTo>
                  <a:pt x="4762500" y="3519786"/>
                  <a:pt x="4760020" y="3519786"/>
                  <a:pt x="4755058" y="3519786"/>
                </a:cubicBezTo>
                <a:cubicBezTo>
                  <a:pt x="4750097" y="3519786"/>
                  <a:pt x="4746376" y="3519786"/>
                  <a:pt x="4743896" y="3519786"/>
                </a:cubicBezTo>
                <a:cubicBezTo>
                  <a:pt x="4741416" y="3519786"/>
                  <a:pt x="4740176" y="3517305"/>
                  <a:pt x="4740176" y="3512344"/>
                </a:cubicBezTo>
                <a:close/>
                <a:moveTo>
                  <a:pt x="5037832" y="3504903"/>
                </a:moveTo>
                <a:cubicBezTo>
                  <a:pt x="5042793" y="3504903"/>
                  <a:pt x="5045273" y="3504903"/>
                  <a:pt x="5045273" y="3504903"/>
                </a:cubicBezTo>
                <a:lnTo>
                  <a:pt x="5022949" y="3512344"/>
                </a:lnTo>
                <a:close/>
                <a:moveTo>
                  <a:pt x="4732734" y="3504903"/>
                </a:moveTo>
                <a:cubicBezTo>
                  <a:pt x="4732734" y="3504903"/>
                  <a:pt x="4726533" y="3507384"/>
                  <a:pt x="4714131" y="3512344"/>
                </a:cubicBezTo>
                <a:cubicBezTo>
                  <a:pt x="4701728" y="3517305"/>
                  <a:pt x="4695528" y="3519786"/>
                  <a:pt x="4695528" y="3519786"/>
                </a:cubicBezTo>
                <a:lnTo>
                  <a:pt x="4652909" y="3550228"/>
                </a:lnTo>
                <a:lnTo>
                  <a:pt x="4656460" y="3551412"/>
                </a:lnTo>
                <a:cubicBezTo>
                  <a:pt x="4657700" y="3552652"/>
                  <a:pt x="4658320" y="3554513"/>
                  <a:pt x="4658320" y="3556993"/>
                </a:cubicBezTo>
                <a:lnTo>
                  <a:pt x="4658320" y="3549551"/>
                </a:lnTo>
                <a:lnTo>
                  <a:pt x="4710410" y="3519786"/>
                </a:lnTo>
                <a:close/>
                <a:moveTo>
                  <a:pt x="5208984" y="3497462"/>
                </a:moveTo>
                <a:lnTo>
                  <a:pt x="5208984" y="3504903"/>
                </a:lnTo>
                <a:cubicBezTo>
                  <a:pt x="5204023" y="3509864"/>
                  <a:pt x="5199063" y="3512344"/>
                  <a:pt x="5194101" y="3512344"/>
                </a:cubicBezTo>
                <a:lnTo>
                  <a:pt x="5201543" y="3504903"/>
                </a:lnTo>
                <a:close/>
                <a:moveTo>
                  <a:pt x="5086201" y="3497462"/>
                </a:moveTo>
                <a:cubicBezTo>
                  <a:pt x="5088681" y="3497462"/>
                  <a:pt x="5089922" y="3499942"/>
                  <a:pt x="5089922" y="3504903"/>
                </a:cubicBezTo>
                <a:cubicBezTo>
                  <a:pt x="5089922" y="3509864"/>
                  <a:pt x="5087442" y="3512344"/>
                  <a:pt x="5082480" y="3512344"/>
                </a:cubicBezTo>
                <a:cubicBezTo>
                  <a:pt x="5082480" y="3512344"/>
                  <a:pt x="5082480" y="3509864"/>
                  <a:pt x="5082480" y="3504903"/>
                </a:cubicBezTo>
                <a:cubicBezTo>
                  <a:pt x="5082480" y="3499942"/>
                  <a:pt x="5083721" y="3497462"/>
                  <a:pt x="5086201" y="3497462"/>
                </a:cubicBezTo>
                <a:close/>
                <a:moveTo>
                  <a:pt x="4822031" y="3497462"/>
                </a:moveTo>
                <a:cubicBezTo>
                  <a:pt x="4822031" y="3497462"/>
                  <a:pt x="4824511" y="3497462"/>
                  <a:pt x="4829472" y="3497462"/>
                </a:cubicBezTo>
                <a:cubicBezTo>
                  <a:pt x="4829472" y="3502422"/>
                  <a:pt x="4826992" y="3504903"/>
                  <a:pt x="4822031" y="3504903"/>
                </a:cubicBezTo>
                <a:cubicBezTo>
                  <a:pt x="4822031" y="3499942"/>
                  <a:pt x="4822031" y="3497462"/>
                  <a:pt x="4822031" y="3497462"/>
                </a:cubicBezTo>
                <a:close/>
                <a:moveTo>
                  <a:pt x="5434087" y="3493741"/>
                </a:moveTo>
                <a:cubicBezTo>
                  <a:pt x="5435327" y="3493741"/>
                  <a:pt x="5437187" y="3494981"/>
                  <a:pt x="5439668" y="3497462"/>
                </a:cubicBezTo>
                <a:cubicBezTo>
                  <a:pt x="5444629" y="3502422"/>
                  <a:pt x="5449589" y="3504903"/>
                  <a:pt x="5454551" y="3504903"/>
                </a:cubicBezTo>
                <a:lnTo>
                  <a:pt x="5447109" y="3512344"/>
                </a:lnTo>
                <a:cubicBezTo>
                  <a:pt x="5442148" y="3512344"/>
                  <a:pt x="5439668" y="3512344"/>
                  <a:pt x="5439668" y="3512344"/>
                </a:cubicBezTo>
                <a:cubicBezTo>
                  <a:pt x="5434706" y="3507384"/>
                  <a:pt x="5432226" y="3502422"/>
                  <a:pt x="5432226" y="3497462"/>
                </a:cubicBezTo>
                <a:cubicBezTo>
                  <a:pt x="5432226" y="3494981"/>
                  <a:pt x="5432846" y="3493741"/>
                  <a:pt x="5434087" y="3493741"/>
                </a:cubicBezTo>
                <a:close/>
                <a:moveTo>
                  <a:pt x="5015508" y="3490020"/>
                </a:moveTo>
                <a:cubicBezTo>
                  <a:pt x="5020469" y="3494981"/>
                  <a:pt x="5022949" y="3497462"/>
                  <a:pt x="5022949" y="3497462"/>
                </a:cubicBezTo>
                <a:cubicBezTo>
                  <a:pt x="5017988" y="3502422"/>
                  <a:pt x="5015508" y="3502422"/>
                  <a:pt x="5015508" y="3497462"/>
                </a:cubicBezTo>
                <a:cubicBezTo>
                  <a:pt x="5015508" y="3492501"/>
                  <a:pt x="5015508" y="3490020"/>
                  <a:pt x="5015508" y="3490020"/>
                </a:cubicBezTo>
                <a:close/>
                <a:moveTo>
                  <a:pt x="4859238" y="3490020"/>
                </a:moveTo>
                <a:lnTo>
                  <a:pt x="4859238" y="3497462"/>
                </a:lnTo>
                <a:lnTo>
                  <a:pt x="4851797" y="3497462"/>
                </a:lnTo>
                <a:cubicBezTo>
                  <a:pt x="4851797" y="3492501"/>
                  <a:pt x="4854277" y="3490020"/>
                  <a:pt x="4859238" y="3490020"/>
                </a:cubicBezTo>
                <a:close/>
                <a:moveTo>
                  <a:pt x="119062" y="3490020"/>
                </a:moveTo>
                <a:cubicBezTo>
                  <a:pt x="124023" y="3490020"/>
                  <a:pt x="126504" y="3504903"/>
                  <a:pt x="126504" y="3534669"/>
                </a:cubicBezTo>
                <a:cubicBezTo>
                  <a:pt x="126504" y="3544591"/>
                  <a:pt x="126504" y="3554512"/>
                  <a:pt x="126504" y="3564434"/>
                </a:cubicBezTo>
                <a:cubicBezTo>
                  <a:pt x="126504" y="3584278"/>
                  <a:pt x="124023" y="3594200"/>
                  <a:pt x="119062" y="3594200"/>
                </a:cubicBezTo>
                <a:lnTo>
                  <a:pt x="111621" y="3586758"/>
                </a:lnTo>
                <a:cubicBezTo>
                  <a:pt x="111621" y="3586758"/>
                  <a:pt x="111621" y="3584278"/>
                  <a:pt x="111621" y="3579317"/>
                </a:cubicBezTo>
                <a:cubicBezTo>
                  <a:pt x="111621" y="3574356"/>
                  <a:pt x="111621" y="3569395"/>
                  <a:pt x="111621" y="3564434"/>
                </a:cubicBezTo>
                <a:cubicBezTo>
                  <a:pt x="111621" y="3554512"/>
                  <a:pt x="111621" y="3544591"/>
                  <a:pt x="111621" y="3534669"/>
                </a:cubicBezTo>
                <a:cubicBezTo>
                  <a:pt x="106660" y="3504903"/>
                  <a:pt x="109141" y="3490020"/>
                  <a:pt x="119062" y="3490020"/>
                </a:cubicBezTo>
                <a:close/>
                <a:moveTo>
                  <a:pt x="5476875" y="3482579"/>
                </a:moveTo>
                <a:cubicBezTo>
                  <a:pt x="5481836" y="3482579"/>
                  <a:pt x="5484316" y="3485059"/>
                  <a:pt x="5484316" y="3490020"/>
                </a:cubicBezTo>
                <a:cubicBezTo>
                  <a:pt x="5484316" y="3499942"/>
                  <a:pt x="5481836" y="3499942"/>
                  <a:pt x="5476875" y="3490020"/>
                </a:cubicBezTo>
                <a:close/>
                <a:moveTo>
                  <a:pt x="5357812" y="3482579"/>
                </a:moveTo>
                <a:lnTo>
                  <a:pt x="5365254" y="3490020"/>
                </a:lnTo>
                <a:lnTo>
                  <a:pt x="5357812" y="3490020"/>
                </a:lnTo>
                <a:cubicBezTo>
                  <a:pt x="5357812" y="3485059"/>
                  <a:pt x="5357812" y="3482579"/>
                  <a:pt x="5357812" y="3482579"/>
                </a:cubicBezTo>
                <a:close/>
                <a:moveTo>
                  <a:pt x="5045273" y="3482579"/>
                </a:moveTo>
                <a:cubicBezTo>
                  <a:pt x="5050235" y="3482579"/>
                  <a:pt x="5055195" y="3482579"/>
                  <a:pt x="5060156" y="3482579"/>
                </a:cubicBezTo>
                <a:cubicBezTo>
                  <a:pt x="5055195" y="3482579"/>
                  <a:pt x="5051474" y="3483819"/>
                  <a:pt x="5048994" y="3486299"/>
                </a:cubicBezTo>
                <a:cubicBezTo>
                  <a:pt x="5046514" y="3488780"/>
                  <a:pt x="5045273" y="3490020"/>
                  <a:pt x="5045273" y="3490020"/>
                </a:cubicBezTo>
                <a:cubicBezTo>
                  <a:pt x="5040312" y="3490020"/>
                  <a:pt x="5037832" y="3488780"/>
                  <a:pt x="5037832" y="3486299"/>
                </a:cubicBezTo>
                <a:cubicBezTo>
                  <a:pt x="5037832" y="3483819"/>
                  <a:pt x="5040312" y="3482579"/>
                  <a:pt x="5045273" y="3482579"/>
                </a:cubicBezTo>
                <a:close/>
                <a:moveTo>
                  <a:pt x="5112246" y="3475137"/>
                </a:moveTo>
                <a:cubicBezTo>
                  <a:pt x="5117208" y="3475137"/>
                  <a:pt x="5119688" y="3476377"/>
                  <a:pt x="5119688" y="3478858"/>
                </a:cubicBezTo>
                <a:cubicBezTo>
                  <a:pt x="5119688" y="3481339"/>
                  <a:pt x="5119688" y="3482579"/>
                  <a:pt x="5119688" y="3482579"/>
                </a:cubicBezTo>
                <a:cubicBezTo>
                  <a:pt x="5119688" y="3482579"/>
                  <a:pt x="5117208" y="3482579"/>
                  <a:pt x="5112246" y="3482579"/>
                </a:cubicBezTo>
                <a:close/>
                <a:moveTo>
                  <a:pt x="5089922" y="3475137"/>
                </a:moveTo>
                <a:lnTo>
                  <a:pt x="5097364" y="3482579"/>
                </a:lnTo>
                <a:cubicBezTo>
                  <a:pt x="5107285" y="3487539"/>
                  <a:pt x="5109766" y="3490020"/>
                  <a:pt x="5104805" y="3490020"/>
                </a:cubicBezTo>
                <a:lnTo>
                  <a:pt x="5082480" y="3497462"/>
                </a:lnTo>
                <a:cubicBezTo>
                  <a:pt x="5062636" y="3502422"/>
                  <a:pt x="5052715" y="3504903"/>
                  <a:pt x="5052715" y="3504903"/>
                </a:cubicBezTo>
                <a:cubicBezTo>
                  <a:pt x="5052715" y="3499942"/>
                  <a:pt x="5053955" y="3496221"/>
                  <a:pt x="5056435" y="3493741"/>
                </a:cubicBezTo>
                <a:cubicBezTo>
                  <a:pt x="5058915" y="3491260"/>
                  <a:pt x="5062636" y="3490020"/>
                  <a:pt x="5067597" y="3490020"/>
                </a:cubicBezTo>
                <a:cubicBezTo>
                  <a:pt x="5082480" y="3480098"/>
                  <a:pt x="5089922" y="3475137"/>
                  <a:pt x="5089922" y="3475137"/>
                </a:cubicBezTo>
                <a:close/>
                <a:moveTo>
                  <a:pt x="5460132" y="3470486"/>
                </a:moveTo>
                <a:cubicBezTo>
                  <a:pt x="5461372" y="3471107"/>
                  <a:pt x="5461992" y="3472657"/>
                  <a:pt x="5461992" y="3475137"/>
                </a:cubicBezTo>
                <a:lnTo>
                  <a:pt x="5447109" y="3475137"/>
                </a:lnTo>
                <a:cubicBezTo>
                  <a:pt x="5447109" y="3475137"/>
                  <a:pt x="5449589" y="3473897"/>
                  <a:pt x="5454551" y="3471417"/>
                </a:cubicBezTo>
                <a:cubicBezTo>
                  <a:pt x="5457031" y="3470177"/>
                  <a:pt x="5458892" y="3469866"/>
                  <a:pt x="5460132" y="3470486"/>
                </a:cubicBezTo>
                <a:close/>
                <a:moveTo>
                  <a:pt x="4836914" y="3467696"/>
                </a:moveTo>
                <a:lnTo>
                  <a:pt x="4851797" y="3467696"/>
                </a:lnTo>
                <a:cubicBezTo>
                  <a:pt x="4851797" y="3472657"/>
                  <a:pt x="4854277" y="3476377"/>
                  <a:pt x="4859238" y="3478858"/>
                </a:cubicBezTo>
                <a:cubicBezTo>
                  <a:pt x="4864199" y="3481339"/>
                  <a:pt x="4866679" y="3480098"/>
                  <a:pt x="4866679" y="3475137"/>
                </a:cubicBezTo>
                <a:cubicBezTo>
                  <a:pt x="4866679" y="3470177"/>
                  <a:pt x="4866679" y="3467696"/>
                  <a:pt x="4866679" y="3467696"/>
                </a:cubicBezTo>
                <a:cubicBezTo>
                  <a:pt x="4871641" y="3467696"/>
                  <a:pt x="4874121" y="3467696"/>
                  <a:pt x="4874121" y="3467696"/>
                </a:cubicBezTo>
                <a:lnTo>
                  <a:pt x="4881563" y="3467696"/>
                </a:lnTo>
                <a:cubicBezTo>
                  <a:pt x="4881563" y="3472657"/>
                  <a:pt x="4879083" y="3477618"/>
                  <a:pt x="4874121" y="3482579"/>
                </a:cubicBezTo>
                <a:lnTo>
                  <a:pt x="4851797" y="3482579"/>
                </a:lnTo>
                <a:cubicBezTo>
                  <a:pt x="4851797" y="3477618"/>
                  <a:pt x="4851797" y="3475137"/>
                  <a:pt x="4851797" y="3475137"/>
                </a:cubicBezTo>
                <a:cubicBezTo>
                  <a:pt x="4846835" y="3480098"/>
                  <a:pt x="4844355" y="3483819"/>
                  <a:pt x="4844355" y="3486299"/>
                </a:cubicBezTo>
                <a:cubicBezTo>
                  <a:pt x="4844355" y="3488780"/>
                  <a:pt x="4844355" y="3490020"/>
                  <a:pt x="4844355" y="3490020"/>
                </a:cubicBezTo>
                <a:lnTo>
                  <a:pt x="4836914" y="3504903"/>
                </a:lnTo>
                <a:cubicBezTo>
                  <a:pt x="4831953" y="3499942"/>
                  <a:pt x="4831953" y="3494981"/>
                  <a:pt x="4836914" y="3490020"/>
                </a:cubicBezTo>
                <a:lnTo>
                  <a:pt x="4822031" y="3490020"/>
                </a:lnTo>
                <a:cubicBezTo>
                  <a:pt x="4812110" y="3490020"/>
                  <a:pt x="4807148" y="3490020"/>
                  <a:pt x="4807148" y="3490020"/>
                </a:cubicBezTo>
                <a:lnTo>
                  <a:pt x="4807148" y="3482579"/>
                </a:lnTo>
                <a:cubicBezTo>
                  <a:pt x="4812110" y="3487539"/>
                  <a:pt x="4817070" y="3487539"/>
                  <a:pt x="4822031" y="3482579"/>
                </a:cubicBezTo>
                <a:lnTo>
                  <a:pt x="4829472" y="3475137"/>
                </a:lnTo>
                <a:close/>
                <a:moveTo>
                  <a:pt x="4883423" y="3463975"/>
                </a:moveTo>
                <a:cubicBezTo>
                  <a:pt x="4884663" y="3463975"/>
                  <a:pt x="4886524" y="3465215"/>
                  <a:pt x="4889004" y="3467696"/>
                </a:cubicBezTo>
                <a:cubicBezTo>
                  <a:pt x="4889004" y="3467696"/>
                  <a:pt x="4886524" y="3467696"/>
                  <a:pt x="4881563" y="3467696"/>
                </a:cubicBezTo>
                <a:cubicBezTo>
                  <a:pt x="4881563" y="3465215"/>
                  <a:pt x="4882183" y="3463975"/>
                  <a:pt x="4883423" y="3463975"/>
                </a:cubicBezTo>
                <a:close/>
                <a:moveTo>
                  <a:pt x="5536406" y="3460255"/>
                </a:moveTo>
                <a:cubicBezTo>
                  <a:pt x="5541367" y="3460255"/>
                  <a:pt x="5543847" y="3460255"/>
                  <a:pt x="5543847" y="3460255"/>
                </a:cubicBezTo>
                <a:cubicBezTo>
                  <a:pt x="5538886" y="3465215"/>
                  <a:pt x="5536406" y="3467696"/>
                  <a:pt x="5536406" y="3467696"/>
                </a:cubicBezTo>
                <a:lnTo>
                  <a:pt x="5528965" y="3467696"/>
                </a:lnTo>
                <a:cubicBezTo>
                  <a:pt x="5528965" y="3462735"/>
                  <a:pt x="5531445" y="3460255"/>
                  <a:pt x="5536406" y="3460255"/>
                </a:cubicBezTo>
                <a:close/>
                <a:moveTo>
                  <a:pt x="5313164" y="3460255"/>
                </a:moveTo>
                <a:cubicBezTo>
                  <a:pt x="5313164" y="3460255"/>
                  <a:pt x="5315644" y="3460255"/>
                  <a:pt x="5320605" y="3460255"/>
                </a:cubicBezTo>
                <a:cubicBezTo>
                  <a:pt x="5320605" y="3465215"/>
                  <a:pt x="5318125" y="3467696"/>
                  <a:pt x="5313164" y="3467696"/>
                </a:cubicBezTo>
                <a:close/>
                <a:moveTo>
                  <a:pt x="5208984" y="3460255"/>
                </a:moveTo>
                <a:cubicBezTo>
                  <a:pt x="5213945" y="3460255"/>
                  <a:pt x="5216426" y="3460255"/>
                  <a:pt x="5216426" y="3460255"/>
                </a:cubicBezTo>
                <a:lnTo>
                  <a:pt x="5201543" y="3467696"/>
                </a:lnTo>
                <a:cubicBezTo>
                  <a:pt x="5201543" y="3462735"/>
                  <a:pt x="5204023" y="3460255"/>
                  <a:pt x="5208984" y="3460255"/>
                </a:cubicBezTo>
                <a:close/>
                <a:moveTo>
                  <a:pt x="5097364" y="3460255"/>
                </a:moveTo>
                <a:cubicBezTo>
                  <a:pt x="5097364" y="3460255"/>
                  <a:pt x="5097364" y="3462735"/>
                  <a:pt x="5097364" y="3467696"/>
                </a:cubicBezTo>
                <a:lnTo>
                  <a:pt x="5089922" y="3467696"/>
                </a:lnTo>
                <a:close/>
                <a:moveTo>
                  <a:pt x="5521523" y="3452813"/>
                </a:moveTo>
                <a:cubicBezTo>
                  <a:pt x="5526485" y="3452813"/>
                  <a:pt x="5528965" y="3452813"/>
                  <a:pt x="5528965" y="3452813"/>
                </a:cubicBezTo>
                <a:lnTo>
                  <a:pt x="5528965" y="3460255"/>
                </a:lnTo>
                <a:close/>
                <a:moveTo>
                  <a:pt x="5156894" y="3445372"/>
                </a:moveTo>
                <a:cubicBezTo>
                  <a:pt x="5156894" y="3445372"/>
                  <a:pt x="5159374" y="3445372"/>
                  <a:pt x="5164336" y="3445372"/>
                </a:cubicBezTo>
                <a:lnTo>
                  <a:pt x="5171777" y="3445372"/>
                </a:lnTo>
                <a:lnTo>
                  <a:pt x="5156894" y="3452813"/>
                </a:lnTo>
                <a:cubicBezTo>
                  <a:pt x="5156894" y="3447852"/>
                  <a:pt x="5156894" y="3445372"/>
                  <a:pt x="5156894" y="3445372"/>
                </a:cubicBezTo>
                <a:close/>
                <a:moveTo>
                  <a:pt x="5022949" y="3445372"/>
                </a:moveTo>
                <a:lnTo>
                  <a:pt x="5030390" y="3445372"/>
                </a:lnTo>
                <a:lnTo>
                  <a:pt x="5030390" y="3452813"/>
                </a:lnTo>
                <a:cubicBezTo>
                  <a:pt x="5025429" y="3452813"/>
                  <a:pt x="5022949" y="3450332"/>
                  <a:pt x="5022949" y="3445372"/>
                </a:cubicBezTo>
                <a:close/>
                <a:moveTo>
                  <a:pt x="4874121" y="3445372"/>
                </a:moveTo>
                <a:cubicBezTo>
                  <a:pt x="4879083" y="3445372"/>
                  <a:pt x="4882803" y="3446612"/>
                  <a:pt x="4885283" y="3449092"/>
                </a:cubicBezTo>
                <a:cubicBezTo>
                  <a:pt x="4887764" y="3451573"/>
                  <a:pt x="4887764" y="3454053"/>
                  <a:pt x="4885283" y="3456534"/>
                </a:cubicBezTo>
                <a:cubicBezTo>
                  <a:pt x="4882803" y="3459014"/>
                  <a:pt x="4881563" y="3460255"/>
                  <a:pt x="4881563" y="3460255"/>
                </a:cubicBezTo>
                <a:cubicBezTo>
                  <a:pt x="4881563" y="3455294"/>
                  <a:pt x="4879083" y="3452813"/>
                  <a:pt x="4874121" y="3452813"/>
                </a:cubicBezTo>
                <a:close/>
                <a:moveTo>
                  <a:pt x="5290840" y="3437930"/>
                </a:moveTo>
                <a:lnTo>
                  <a:pt x="5290840" y="3445372"/>
                </a:lnTo>
                <a:cubicBezTo>
                  <a:pt x="5285878" y="3445372"/>
                  <a:pt x="5282158" y="3446612"/>
                  <a:pt x="5279678" y="3449092"/>
                </a:cubicBezTo>
                <a:cubicBezTo>
                  <a:pt x="5277197" y="3451573"/>
                  <a:pt x="5275957" y="3452813"/>
                  <a:pt x="5275957" y="3452813"/>
                </a:cubicBezTo>
                <a:cubicBezTo>
                  <a:pt x="5275957" y="3447852"/>
                  <a:pt x="5278437" y="3444132"/>
                  <a:pt x="5283398" y="3441651"/>
                </a:cubicBezTo>
                <a:cubicBezTo>
                  <a:pt x="5288360" y="3439170"/>
                  <a:pt x="5290840" y="3437930"/>
                  <a:pt x="5290840" y="3437930"/>
                </a:cubicBezTo>
                <a:close/>
                <a:moveTo>
                  <a:pt x="5134571" y="3437930"/>
                </a:moveTo>
                <a:lnTo>
                  <a:pt x="5142012" y="3445372"/>
                </a:lnTo>
                <a:cubicBezTo>
                  <a:pt x="5142012" y="3445372"/>
                  <a:pt x="5139532" y="3445372"/>
                  <a:pt x="5134571" y="3445372"/>
                </a:cubicBezTo>
                <a:cubicBezTo>
                  <a:pt x="5134571" y="3440411"/>
                  <a:pt x="5134571" y="3437930"/>
                  <a:pt x="5134571" y="3437930"/>
                </a:cubicBezTo>
                <a:close/>
                <a:moveTo>
                  <a:pt x="5112246" y="3437930"/>
                </a:moveTo>
                <a:lnTo>
                  <a:pt x="5119688" y="3445372"/>
                </a:lnTo>
                <a:lnTo>
                  <a:pt x="5134571" y="3467696"/>
                </a:lnTo>
                <a:lnTo>
                  <a:pt x="5119688" y="3460255"/>
                </a:lnTo>
                <a:cubicBezTo>
                  <a:pt x="5124649" y="3455294"/>
                  <a:pt x="5123408" y="3451573"/>
                  <a:pt x="5115967" y="3449092"/>
                </a:cubicBezTo>
                <a:cubicBezTo>
                  <a:pt x="5108526" y="3446612"/>
                  <a:pt x="5099844" y="3447852"/>
                  <a:pt x="5089922" y="3452813"/>
                </a:cubicBezTo>
                <a:lnTo>
                  <a:pt x="5067597" y="3467696"/>
                </a:lnTo>
                <a:cubicBezTo>
                  <a:pt x="5062636" y="3467696"/>
                  <a:pt x="5057676" y="3470177"/>
                  <a:pt x="5052715" y="3475137"/>
                </a:cubicBezTo>
                <a:lnTo>
                  <a:pt x="5037832" y="3482579"/>
                </a:lnTo>
                <a:lnTo>
                  <a:pt x="5037832" y="3475137"/>
                </a:lnTo>
                <a:lnTo>
                  <a:pt x="5052715" y="3467696"/>
                </a:lnTo>
                <a:lnTo>
                  <a:pt x="5052715" y="3460255"/>
                </a:lnTo>
                <a:cubicBezTo>
                  <a:pt x="5052715" y="3460255"/>
                  <a:pt x="5051474" y="3459014"/>
                  <a:pt x="5048994" y="3456534"/>
                </a:cubicBezTo>
                <a:cubicBezTo>
                  <a:pt x="5046514" y="3454053"/>
                  <a:pt x="5047753" y="3450332"/>
                  <a:pt x="5052715" y="3445372"/>
                </a:cubicBezTo>
                <a:lnTo>
                  <a:pt x="5060156" y="3445372"/>
                </a:lnTo>
                <a:cubicBezTo>
                  <a:pt x="5065117" y="3460255"/>
                  <a:pt x="5072559" y="3462735"/>
                  <a:pt x="5082480" y="3452813"/>
                </a:cubicBezTo>
                <a:lnTo>
                  <a:pt x="5089922" y="3445372"/>
                </a:lnTo>
                <a:cubicBezTo>
                  <a:pt x="5094883" y="3445372"/>
                  <a:pt x="5098604" y="3444132"/>
                  <a:pt x="5101084" y="3441651"/>
                </a:cubicBezTo>
                <a:cubicBezTo>
                  <a:pt x="5103564" y="3439170"/>
                  <a:pt x="5107285" y="3437930"/>
                  <a:pt x="5112246" y="3437930"/>
                </a:cubicBezTo>
                <a:close/>
                <a:moveTo>
                  <a:pt x="5030390" y="3437930"/>
                </a:moveTo>
                <a:lnTo>
                  <a:pt x="5037832" y="3437930"/>
                </a:lnTo>
                <a:lnTo>
                  <a:pt x="5037832" y="3445372"/>
                </a:lnTo>
                <a:close/>
                <a:moveTo>
                  <a:pt x="5060156" y="3430489"/>
                </a:moveTo>
                <a:lnTo>
                  <a:pt x="5060156" y="3437930"/>
                </a:lnTo>
                <a:cubicBezTo>
                  <a:pt x="5060156" y="3437930"/>
                  <a:pt x="5057676" y="3437930"/>
                  <a:pt x="5052715" y="3437930"/>
                </a:cubicBezTo>
                <a:cubicBezTo>
                  <a:pt x="5057676" y="3432970"/>
                  <a:pt x="5060156" y="3430489"/>
                  <a:pt x="5060156" y="3430489"/>
                </a:cubicBezTo>
                <a:close/>
                <a:moveTo>
                  <a:pt x="4918770" y="3430489"/>
                </a:moveTo>
                <a:lnTo>
                  <a:pt x="4926211" y="3437930"/>
                </a:lnTo>
                <a:lnTo>
                  <a:pt x="4911328" y="3437930"/>
                </a:lnTo>
                <a:cubicBezTo>
                  <a:pt x="4911328" y="3437930"/>
                  <a:pt x="4913808" y="3435450"/>
                  <a:pt x="4918770" y="3430489"/>
                </a:cubicBezTo>
                <a:close/>
                <a:moveTo>
                  <a:pt x="5594542" y="3428163"/>
                </a:moveTo>
                <a:cubicBezTo>
                  <a:pt x="5599193" y="3427233"/>
                  <a:pt x="5599659" y="3430489"/>
                  <a:pt x="5595937" y="3437930"/>
                </a:cubicBezTo>
                <a:lnTo>
                  <a:pt x="5581054" y="3437930"/>
                </a:lnTo>
                <a:cubicBezTo>
                  <a:pt x="5581054" y="3437930"/>
                  <a:pt x="5582295" y="3436690"/>
                  <a:pt x="5584775" y="3434210"/>
                </a:cubicBezTo>
                <a:cubicBezTo>
                  <a:pt x="5587255" y="3431729"/>
                  <a:pt x="5588496" y="3430489"/>
                  <a:pt x="5588496" y="3430489"/>
                </a:cubicBezTo>
                <a:cubicBezTo>
                  <a:pt x="5590976" y="3429249"/>
                  <a:pt x="5592992" y="3428474"/>
                  <a:pt x="5594542" y="3428163"/>
                </a:cubicBezTo>
                <a:close/>
                <a:moveTo>
                  <a:pt x="4955976" y="3423047"/>
                </a:moveTo>
                <a:lnTo>
                  <a:pt x="4963418" y="3423047"/>
                </a:lnTo>
                <a:lnTo>
                  <a:pt x="4963418" y="3430489"/>
                </a:lnTo>
                <a:cubicBezTo>
                  <a:pt x="4963418" y="3435450"/>
                  <a:pt x="4960938" y="3437930"/>
                  <a:pt x="4955976" y="3437930"/>
                </a:cubicBezTo>
                <a:lnTo>
                  <a:pt x="4941094" y="3445372"/>
                </a:lnTo>
                <a:cubicBezTo>
                  <a:pt x="4941094" y="3450332"/>
                  <a:pt x="4938613" y="3454053"/>
                  <a:pt x="4933652" y="3456534"/>
                </a:cubicBezTo>
                <a:cubicBezTo>
                  <a:pt x="4928691" y="3459014"/>
                  <a:pt x="4926211" y="3460255"/>
                  <a:pt x="4926211" y="3460255"/>
                </a:cubicBezTo>
                <a:lnTo>
                  <a:pt x="4911328" y="3460255"/>
                </a:lnTo>
                <a:lnTo>
                  <a:pt x="4903887" y="3467696"/>
                </a:lnTo>
                <a:lnTo>
                  <a:pt x="4896446" y="3460255"/>
                </a:lnTo>
                <a:cubicBezTo>
                  <a:pt x="4896446" y="3460255"/>
                  <a:pt x="4902646" y="3456534"/>
                  <a:pt x="4915049" y="3449092"/>
                </a:cubicBezTo>
                <a:cubicBezTo>
                  <a:pt x="4927452" y="3441651"/>
                  <a:pt x="4938613" y="3437930"/>
                  <a:pt x="4948535" y="3437930"/>
                </a:cubicBezTo>
                <a:cubicBezTo>
                  <a:pt x="4953496" y="3437930"/>
                  <a:pt x="4955976" y="3432970"/>
                  <a:pt x="4955976" y="3423047"/>
                </a:cubicBezTo>
                <a:close/>
                <a:moveTo>
                  <a:pt x="5878711" y="3415606"/>
                </a:moveTo>
                <a:lnTo>
                  <a:pt x="5893594" y="3415606"/>
                </a:lnTo>
                <a:cubicBezTo>
                  <a:pt x="5898555" y="3420567"/>
                  <a:pt x="5898555" y="3423047"/>
                  <a:pt x="5893594" y="3423047"/>
                </a:cubicBezTo>
                <a:lnTo>
                  <a:pt x="5856386" y="3437930"/>
                </a:lnTo>
                <a:cubicBezTo>
                  <a:pt x="5856386" y="3437930"/>
                  <a:pt x="5856386" y="3435450"/>
                  <a:pt x="5856386" y="3430489"/>
                </a:cubicBezTo>
                <a:cubicBezTo>
                  <a:pt x="5856386" y="3425528"/>
                  <a:pt x="5858867" y="3423047"/>
                  <a:pt x="5863828" y="3423047"/>
                </a:cubicBezTo>
                <a:cubicBezTo>
                  <a:pt x="5868789" y="3423047"/>
                  <a:pt x="5873749" y="3420567"/>
                  <a:pt x="5878711" y="3415606"/>
                </a:cubicBezTo>
                <a:close/>
                <a:moveTo>
                  <a:pt x="5052715" y="3415606"/>
                </a:moveTo>
                <a:cubicBezTo>
                  <a:pt x="5052715" y="3420567"/>
                  <a:pt x="5051474" y="3424288"/>
                  <a:pt x="5048994" y="3426768"/>
                </a:cubicBezTo>
                <a:cubicBezTo>
                  <a:pt x="5046514" y="3429249"/>
                  <a:pt x="5042793" y="3430489"/>
                  <a:pt x="5037832" y="3430489"/>
                </a:cubicBezTo>
                <a:cubicBezTo>
                  <a:pt x="5027910" y="3425528"/>
                  <a:pt x="5025429" y="3423047"/>
                  <a:pt x="5030390" y="3423047"/>
                </a:cubicBezTo>
                <a:close/>
                <a:moveTo>
                  <a:pt x="5610820" y="3411886"/>
                </a:moveTo>
                <a:cubicBezTo>
                  <a:pt x="5612061" y="3411886"/>
                  <a:pt x="5613301" y="3413126"/>
                  <a:pt x="5614541" y="3415606"/>
                </a:cubicBezTo>
                <a:cubicBezTo>
                  <a:pt x="5617021" y="3420567"/>
                  <a:pt x="5615781" y="3425528"/>
                  <a:pt x="5610820" y="3430489"/>
                </a:cubicBezTo>
                <a:lnTo>
                  <a:pt x="5603379" y="3430489"/>
                </a:lnTo>
                <a:cubicBezTo>
                  <a:pt x="5603379" y="3425528"/>
                  <a:pt x="5604619" y="3420567"/>
                  <a:pt x="5607099" y="3415606"/>
                </a:cubicBezTo>
                <a:cubicBezTo>
                  <a:pt x="5608339" y="3413126"/>
                  <a:pt x="5609580" y="3411886"/>
                  <a:pt x="5610820" y="3411886"/>
                </a:cubicBezTo>
                <a:close/>
                <a:moveTo>
                  <a:pt x="5908476" y="3408165"/>
                </a:moveTo>
                <a:cubicBezTo>
                  <a:pt x="5913438" y="3408165"/>
                  <a:pt x="5915918" y="3408165"/>
                  <a:pt x="5915918" y="3408165"/>
                </a:cubicBezTo>
                <a:cubicBezTo>
                  <a:pt x="5915918" y="3413125"/>
                  <a:pt x="5913438" y="3415606"/>
                  <a:pt x="5908476" y="3415606"/>
                </a:cubicBezTo>
                <a:close/>
                <a:moveTo>
                  <a:pt x="5000625" y="3408165"/>
                </a:moveTo>
                <a:cubicBezTo>
                  <a:pt x="5005586" y="3413125"/>
                  <a:pt x="5008066" y="3416846"/>
                  <a:pt x="5008066" y="3419327"/>
                </a:cubicBezTo>
                <a:cubicBezTo>
                  <a:pt x="5008066" y="3421807"/>
                  <a:pt x="5008066" y="3423047"/>
                  <a:pt x="5008066" y="3423047"/>
                </a:cubicBezTo>
                <a:cubicBezTo>
                  <a:pt x="5013027" y="3423047"/>
                  <a:pt x="5015508" y="3424288"/>
                  <a:pt x="5015508" y="3426768"/>
                </a:cubicBezTo>
                <a:cubicBezTo>
                  <a:pt x="5015508" y="3429249"/>
                  <a:pt x="5013027" y="3430489"/>
                  <a:pt x="5008066" y="3430489"/>
                </a:cubicBezTo>
                <a:lnTo>
                  <a:pt x="5008066" y="3452813"/>
                </a:lnTo>
                <a:lnTo>
                  <a:pt x="5015508" y="3467696"/>
                </a:lnTo>
                <a:lnTo>
                  <a:pt x="5022949" y="3467696"/>
                </a:lnTo>
                <a:cubicBezTo>
                  <a:pt x="5027910" y="3472657"/>
                  <a:pt x="5030390" y="3476377"/>
                  <a:pt x="5030390" y="3478858"/>
                </a:cubicBezTo>
                <a:cubicBezTo>
                  <a:pt x="5030390" y="3481339"/>
                  <a:pt x="5027910" y="3480098"/>
                  <a:pt x="5022949" y="3475137"/>
                </a:cubicBezTo>
                <a:cubicBezTo>
                  <a:pt x="5017988" y="3475137"/>
                  <a:pt x="5014267" y="3475137"/>
                  <a:pt x="5011787" y="3475137"/>
                </a:cubicBezTo>
                <a:cubicBezTo>
                  <a:pt x="5009307" y="3475137"/>
                  <a:pt x="5008066" y="3472657"/>
                  <a:pt x="5008066" y="3467696"/>
                </a:cubicBezTo>
                <a:lnTo>
                  <a:pt x="4985742" y="3467696"/>
                </a:lnTo>
                <a:cubicBezTo>
                  <a:pt x="4985742" y="3462735"/>
                  <a:pt x="4984501" y="3460255"/>
                  <a:pt x="4982021" y="3460255"/>
                </a:cubicBezTo>
                <a:cubicBezTo>
                  <a:pt x="4979541" y="3460255"/>
                  <a:pt x="4979541" y="3462735"/>
                  <a:pt x="4982021" y="3467696"/>
                </a:cubicBezTo>
                <a:cubicBezTo>
                  <a:pt x="4984501" y="3472657"/>
                  <a:pt x="4978301" y="3478858"/>
                  <a:pt x="4963418" y="3486299"/>
                </a:cubicBezTo>
                <a:cubicBezTo>
                  <a:pt x="4948535" y="3493741"/>
                  <a:pt x="4938613" y="3497462"/>
                  <a:pt x="4933652" y="3497462"/>
                </a:cubicBezTo>
                <a:cubicBezTo>
                  <a:pt x="4928691" y="3497462"/>
                  <a:pt x="4926211" y="3498702"/>
                  <a:pt x="4926211" y="3501182"/>
                </a:cubicBezTo>
                <a:cubicBezTo>
                  <a:pt x="4926211" y="3503663"/>
                  <a:pt x="4926211" y="3504903"/>
                  <a:pt x="4926211" y="3504903"/>
                </a:cubicBezTo>
                <a:cubicBezTo>
                  <a:pt x="4926211" y="3509864"/>
                  <a:pt x="4923731" y="3511104"/>
                  <a:pt x="4918770" y="3508624"/>
                </a:cubicBezTo>
                <a:cubicBezTo>
                  <a:pt x="4913808" y="3506143"/>
                  <a:pt x="4911328" y="3502422"/>
                  <a:pt x="4911328" y="3497462"/>
                </a:cubicBezTo>
                <a:cubicBezTo>
                  <a:pt x="4911328" y="3502422"/>
                  <a:pt x="4910088" y="3506143"/>
                  <a:pt x="4907608" y="3508624"/>
                </a:cubicBezTo>
                <a:cubicBezTo>
                  <a:pt x="4905128" y="3511104"/>
                  <a:pt x="4903887" y="3512344"/>
                  <a:pt x="4903887" y="3512344"/>
                </a:cubicBezTo>
                <a:cubicBezTo>
                  <a:pt x="4898926" y="3507384"/>
                  <a:pt x="4896446" y="3507384"/>
                  <a:pt x="4896446" y="3512344"/>
                </a:cubicBezTo>
                <a:lnTo>
                  <a:pt x="4881563" y="3512344"/>
                </a:lnTo>
                <a:cubicBezTo>
                  <a:pt x="4886524" y="3507384"/>
                  <a:pt x="4889004" y="3504903"/>
                  <a:pt x="4889004" y="3504903"/>
                </a:cubicBezTo>
                <a:lnTo>
                  <a:pt x="4889004" y="3497462"/>
                </a:lnTo>
                <a:cubicBezTo>
                  <a:pt x="4893965" y="3497462"/>
                  <a:pt x="4897686" y="3496221"/>
                  <a:pt x="4900166" y="3493741"/>
                </a:cubicBezTo>
                <a:cubicBezTo>
                  <a:pt x="4902646" y="3491260"/>
                  <a:pt x="4903887" y="3490020"/>
                  <a:pt x="4903887" y="3490020"/>
                </a:cubicBezTo>
                <a:cubicBezTo>
                  <a:pt x="4903887" y="3485059"/>
                  <a:pt x="4906367" y="3482579"/>
                  <a:pt x="4911328" y="3482579"/>
                </a:cubicBezTo>
                <a:cubicBezTo>
                  <a:pt x="4916290" y="3482579"/>
                  <a:pt x="4918770" y="3482579"/>
                  <a:pt x="4918770" y="3482579"/>
                </a:cubicBezTo>
                <a:lnTo>
                  <a:pt x="4948535" y="3482579"/>
                </a:lnTo>
                <a:cubicBezTo>
                  <a:pt x="4953496" y="3482579"/>
                  <a:pt x="4958456" y="3481339"/>
                  <a:pt x="4963418" y="3478858"/>
                </a:cubicBezTo>
                <a:cubicBezTo>
                  <a:pt x="4968379" y="3476377"/>
                  <a:pt x="4970859" y="3473897"/>
                  <a:pt x="4970859" y="3471417"/>
                </a:cubicBezTo>
                <a:cubicBezTo>
                  <a:pt x="4970859" y="3468936"/>
                  <a:pt x="4968379" y="3467696"/>
                  <a:pt x="4963418" y="3467696"/>
                </a:cubicBezTo>
                <a:cubicBezTo>
                  <a:pt x="4963418" y="3472657"/>
                  <a:pt x="4960938" y="3472657"/>
                  <a:pt x="4955976" y="3467696"/>
                </a:cubicBezTo>
                <a:cubicBezTo>
                  <a:pt x="4946055" y="3462735"/>
                  <a:pt x="4948535" y="3457774"/>
                  <a:pt x="4963418" y="3452813"/>
                </a:cubicBezTo>
                <a:cubicBezTo>
                  <a:pt x="4968379" y="3452813"/>
                  <a:pt x="4973339" y="3449092"/>
                  <a:pt x="4978301" y="3441651"/>
                </a:cubicBezTo>
                <a:cubicBezTo>
                  <a:pt x="4983262" y="3434210"/>
                  <a:pt x="4983262" y="3428008"/>
                  <a:pt x="4978301" y="3423047"/>
                </a:cubicBezTo>
                <a:lnTo>
                  <a:pt x="4985742" y="3415606"/>
                </a:lnTo>
                <a:cubicBezTo>
                  <a:pt x="4985742" y="3420567"/>
                  <a:pt x="4988222" y="3423047"/>
                  <a:pt x="4993183" y="3423047"/>
                </a:cubicBezTo>
                <a:cubicBezTo>
                  <a:pt x="4993183" y="3418087"/>
                  <a:pt x="4994424" y="3415606"/>
                  <a:pt x="4996904" y="3415606"/>
                </a:cubicBezTo>
                <a:cubicBezTo>
                  <a:pt x="4999384" y="3415606"/>
                  <a:pt x="5000625" y="3415606"/>
                  <a:pt x="5000625" y="3415606"/>
                </a:cubicBezTo>
                <a:close/>
                <a:moveTo>
                  <a:pt x="20464" y="3408165"/>
                </a:moveTo>
                <a:cubicBezTo>
                  <a:pt x="24185" y="3408165"/>
                  <a:pt x="29766" y="3410645"/>
                  <a:pt x="37207" y="3415606"/>
                </a:cubicBezTo>
                <a:lnTo>
                  <a:pt x="44649" y="3430489"/>
                </a:lnTo>
                <a:lnTo>
                  <a:pt x="52090" y="3445372"/>
                </a:lnTo>
                <a:cubicBezTo>
                  <a:pt x="47129" y="3445372"/>
                  <a:pt x="43408" y="3442891"/>
                  <a:pt x="40928" y="3437930"/>
                </a:cubicBezTo>
                <a:cubicBezTo>
                  <a:pt x="38447" y="3432970"/>
                  <a:pt x="32246" y="3430489"/>
                  <a:pt x="22324" y="3430489"/>
                </a:cubicBezTo>
                <a:lnTo>
                  <a:pt x="14883" y="3415606"/>
                </a:lnTo>
                <a:cubicBezTo>
                  <a:pt x="14883" y="3410645"/>
                  <a:pt x="16743" y="3408165"/>
                  <a:pt x="20464" y="3408165"/>
                </a:cubicBezTo>
                <a:close/>
                <a:moveTo>
                  <a:pt x="5653608" y="3396072"/>
                </a:moveTo>
                <a:cubicBezTo>
                  <a:pt x="5654849" y="3396693"/>
                  <a:pt x="5655469" y="3398243"/>
                  <a:pt x="5655469" y="3400723"/>
                </a:cubicBezTo>
                <a:lnTo>
                  <a:pt x="5648027" y="3408165"/>
                </a:lnTo>
                <a:lnTo>
                  <a:pt x="5640586" y="3408165"/>
                </a:lnTo>
                <a:cubicBezTo>
                  <a:pt x="5640586" y="3403204"/>
                  <a:pt x="5643066" y="3399483"/>
                  <a:pt x="5648027" y="3397003"/>
                </a:cubicBezTo>
                <a:cubicBezTo>
                  <a:pt x="5650508" y="3395763"/>
                  <a:pt x="5652368" y="3395453"/>
                  <a:pt x="5653608" y="3396072"/>
                </a:cubicBezTo>
                <a:close/>
                <a:moveTo>
                  <a:pt x="5125268" y="3395142"/>
                </a:moveTo>
                <a:cubicBezTo>
                  <a:pt x="5124028" y="3395142"/>
                  <a:pt x="5122168" y="3395763"/>
                  <a:pt x="5119688" y="3397003"/>
                </a:cubicBezTo>
                <a:cubicBezTo>
                  <a:pt x="5114726" y="3399483"/>
                  <a:pt x="5113487" y="3401963"/>
                  <a:pt x="5115967" y="3404444"/>
                </a:cubicBezTo>
                <a:cubicBezTo>
                  <a:pt x="5118447" y="3406925"/>
                  <a:pt x="5120928" y="3406925"/>
                  <a:pt x="5123408" y="3404444"/>
                </a:cubicBezTo>
                <a:cubicBezTo>
                  <a:pt x="5125889" y="3401963"/>
                  <a:pt x="5127129" y="3399483"/>
                  <a:pt x="5127129" y="3397003"/>
                </a:cubicBezTo>
                <a:cubicBezTo>
                  <a:pt x="5127129" y="3395763"/>
                  <a:pt x="5126509" y="3395142"/>
                  <a:pt x="5125268" y="3395142"/>
                </a:cubicBezTo>
                <a:close/>
                <a:moveTo>
                  <a:pt x="5670351" y="3393282"/>
                </a:moveTo>
                <a:cubicBezTo>
                  <a:pt x="5670351" y="3398243"/>
                  <a:pt x="5669111" y="3400723"/>
                  <a:pt x="5666631" y="3400723"/>
                </a:cubicBezTo>
                <a:cubicBezTo>
                  <a:pt x="5664151" y="3400723"/>
                  <a:pt x="5662910" y="3399483"/>
                  <a:pt x="5662910" y="3397003"/>
                </a:cubicBezTo>
                <a:cubicBezTo>
                  <a:pt x="5662910" y="3394522"/>
                  <a:pt x="5665390" y="3393282"/>
                  <a:pt x="5670351" y="3393282"/>
                </a:cubicBezTo>
                <a:close/>
                <a:moveTo>
                  <a:pt x="5372695" y="3393282"/>
                </a:moveTo>
                <a:cubicBezTo>
                  <a:pt x="5367734" y="3398243"/>
                  <a:pt x="5364013" y="3400723"/>
                  <a:pt x="5361533" y="3400723"/>
                </a:cubicBezTo>
                <a:cubicBezTo>
                  <a:pt x="5359053" y="3400723"/>
                  <a:pt x="5357812" y="3403204"/>
                  <a:pt x="5357812" y="3408165"/>
                </a:cubicBezTo>
                <a:cubicBezTo>
                  <a:pt x="5357812" y="3408165"/>
                  <a:pt x="5355332" y="3409405"/>
                  <a:pt x="5350371" y="3411885"/>
                </a:cubicBezTo>
                <a:cubicBezTo>
                  <a:pt x="5345410" y="3414366"/>
                  <a:pt x="5340449" y="3415606"/>
                  <a:pt x="5335488" y="3415606"/>
                </a:cubicBezTo>
                <a:cubicBezTo>
                  <a:pt x="5340449" y="3405684"/>
                  <a:pt x="5346650" y="3399483"/>
                  <a:pt x="5354092" y="3397003"/>
                </a:cubicBezTo>
                <a:cubicBezTo>
                  <a:pt x="5361533" y="3394522"/>
                  <a:pt x="5367734" y="3393282"/>
                  <a:pt x="5372695" y="3393282"/>
                </a:cubicBezTo>
                <a:close/>
                <a:moveTo>
                  <a:pt x="5089922" y="3393282"/>
                </a:moveTo>
                <a:lnTo>
                  <a:pt x="5089922" y="3400723"/>
                </a:lnTo>
                <a:cubicBezTo>
                  <a:pt x="5080000" y="3410645"/>
                  <a:pt x="5075039" y="3413125"/>
                  <a:pt x="5075039" y="3408165"/>
                </a:cubicBezTo>
                <a:cubicBezTo>
                  <a:pt x="5075039" y="3403204"/>
                  <a:pt x="5080000" y="3398243"/>
                  <a:pt x="5089922" y="3393282"/>
                </a:cubicBezTo>
                <a:close/>
                <a:moveTo>
                  <a:pt x="5171777" y="3385840"/>
                </a:moveTo>
                <a:cubicBezTo>
                  <a:pt x="5176738" y="3385840"/>
                  <a:pt x="5176738" y="3390801"/>
                  <a:pt x="5171777" y="3400723"/>
                </a:cubicBezTo>
                <a:lnTo>
                  <a:pt x="5164336" y="3408165"/>
                </a:lnTo>
                <a:lnTo>
                  <a:pt x="5156894" y="3415606"/>
                </a:lnTo>
                <a:cubicBezTo>
                  <a:pt x="5156894" y="3415606"/>
                  <a:pt x="5156894" y="3414366"/>
                  <a:pt x="5156894" y="3411885"/>
                </a:cubicBezTo>
                <a:cubicBezTo>
                  <a:pt x="5156894" y="3409405"/>
                  <a:pt x="5156894" y="3405684"/>
                  <a:pt x="5156894" y="3400723"/>
                </a:cubicBezTo>
                <a:lnTo>
                  <a:pt x="5156894" y="3393282"/>
                </a:lnTo>
                <a:cubicBezTo>
                  <a:pt x="5161856" y="3398243"/>
                  <a:pt x="5165576" y="3399483"/>
                  <a:pt x="5168056" y="3397003"/>
                </a:cubicBezTo>
                <a:cubicBezTo>
                  <a:pt x="5170536" y="3394522"/>
                  <a:pt x="5171777" y="3390801"/>
                  <a:pt x="5171777" y="3385840"/>
                </a:cubicBezTo>
                <a:close/>
                <a:moveTo>
                  <a:pt x="7442" y="3385840"/>
                </a:moveTo>
                <a:lnTo>
                  <a:pt x="14883" y="3393282"/>
                </a:lnTo>
                <a:lnTo>
                  <a:pt x="0" y="3408165"/>
                </a:lnTo>
                <a:cubicBezTo>
                  <a:pt x="0" y="3403204"/>
                  <a:pt x="0" y="3400723"/>
                  <a:pt x="0" y="3400723"/>
                </a:cubicBezTo>
                <a:cubicBezTo>
                  <a:pt x="4961" y="3395763"/>
                  <a:pt x="7442" y="3393282"/>
                  <a:pt x="7442" y="3393282"/>
                </a:cubicBezTo>
                <a:cubicBezTo>
                  <a:pt x="7442" y="3388321"/>
                  <a:pt x="7442" y="3385840"/>
                  <a:pt x="7442" y="3385840"/>
                </a:cubicBezTo>
                <a:close/>
                <a:moveTo>
                  <a:pt x="5057180" y="3384352"/>
                </a:moveTo>
                <a:lnTo>
                  <a:pt x="5052715" y="3393282"/>
                </a:lnTo>
                <a:lnTo>
                  <a:pt x="5052715" y="3385840"/>
                </a:lnTo>
                <a:close/>
                <a:moveTo>
                  <a:pt x="5670351" y="3378399"/>
                </a:moveTo>
                <a:cubicBezTo>
                  <a:pt x="5675313" y="3378399"/>
                  <a:pt x="5677793" y="3378399"/>
                  <a:pt x="5677793" y="3378399"/>
                </a:cubicBezTo>
                <a:lnTo>
                  <a:pt x="5670351" y="3385840"/>
                </a:lnTo>
                <a:close/>
                <a:moveTo>
                  <a:pt x="5402461" y="3378399"/>
                </a:moveTo>
                <a:lnTo>
                  <a:pt x="5402461" y="3385840"/>
                </a:lnTo>
                <a:lnTo>
                  <a:pt x="5395019" y="3385840"/>
                </a:lnTo>
                <a:cubicBezTo>
                  <a:pt x="5399981" y="3380880"/>
                  <a:pt x="5402461" y="3378399"/>
                  <a:pt x="5402461" y="3378399"/>
                </a:cubicBezTo>
                <a:close/>
                <a:moveTo>
                  <a:pt x="5127129" y="3378399"/>
                </a:moveTo>
                <a:lnTo>
                  <a:pt x="5134571" y="3378399"/>
                </a:lnTo>
                <a:cubicBezTo>
                  <a:pt x="5129609" y="3383360"/>
                  <a:pt x="5129609" y="3388321"/>
                  <a:pt x="5134571" y="3393282"/>
                </a:cubicBezTo>
                <a:lnTo>
                  <a:pt x="5119688" y="3415606"/>
                </a:lnTo>
                <a:lnTo>
                  <a:pt x="5112246" y="3423047"/>
                </a:lnTo>
                <a:cubicBezTo>
                  <a:pt x="5117208" y="3428008"/>
                  <a:pt x="5119688" y="3430489"/>
                  <a:pt x="5119688" y="3430489"/>
                </a:cubicBezTo>
                <a:cubicBezTo>
                  <a:pt x="5119688" y="3430489"/>
                  <a:pt x="5117208" y="3430489"/>
                  <a:pt x="5112246" y="3430489"/>
                </a:cubicBezTo>
                <a:cubicBezTo>
                  <a:pt x="5107285" y="3430489"/>
                  <a:pt x="5104805" y="3429249"/>
                  <a:pt x="5104805" y="3426768"/>
                </a:cubicBezTo>
                <a:cubicBezTo>
                  <a:pt x="5104805" y="3424288"/>
                  <a:pt x="5103564" y="3424288"/>
                  <a:pt x="5101084" y="3426768"/>
                </a:cubicBezTo>
                <a:cubicBezTo>
                  <a:pt x="5098604" y="3429249"/>
                  <a:pt x="5099844" y="3430489"/>
                  <a:pt x="5104805" y="3430489"/>
                </a:cubicBezTo>
                <a:lnTo>
                  <a:pt x="5097364" y="3430489"/>
                </a:lnTo>
                <a:cubicBezTo>
                  <a:pt x="5087442" y="3430489"/>
                  <a:pt x="5082480" y="3432970"/>
                  <a:pt x="5082480" y="3437930"/>
                </a:cubicBezTo>
                <a:cubicBezTo>
                  <a:pt x="5077519" y="3442891"/>
                  <a:pt x="5075039" y="3442891"/>
                  <a:pt x="5075039" y="3437930"/>
                </a:cubicBezTo>
                <a:lnTo>
                  <a:pt x="5075039" y="3430489"/>
                </a:lnTo>
                <a:cubicBezTo>
                  <a:pt x="5075039" y="3430489"/>
                  <a:pt x="5075039" y="3428008"/>
                  <a:pt x="5075039" y="3423047"/>
                </a:cubicBezTo>
                <a:lnTo>
                  <a:pt x="5082480" y="3423047"/>
                </a:lnTo>
                <a:cubicBezTo>
                  <a:pt x="5087442" y="3423047"/>
                  <a:pt x="5091163" y="3423047"/>
                  <a:pt x="5093643" y="3423047"/>
                </a:cubicBezTo>
                <a:cubicBezTo>
                  <a:pt x="5096123" y="3423047"/>
                  <a:pt x="5097364" y="3423047"/>
                  <a:pt x="5097364" y="3423047"/>
                </a:cubicBezTo>
                <a:cubicBezTo>
                  <a:pt x="5097364" y="3418087"/>
                  <a:pt x="5099844" y="3415606"/>
                  <a:pt x="5104805" y="3415606"/>
                </a:cubicBezTo>
                <a:cubicBezTo>
                  <a:pt x="5114726" y="3415606"/>
                  <a:pt x="5117208" y="3410645"/>
                  <a:pt x="5112246" y="3400723"/>
                </a:cubicBezTo>
                <a:cubicBezTo>
                  <a:pt x="5112246" y="3390801"/>
                  <a:pt x="5117208" y="3383360"/>
                  <a:pt x="5127129" y="3378399"/>
                </a:cubicBezTo>
                <a:close/>
                <a:moveTo>
                  <a:pt x="5060156" y="3378399"/>
                </a:moveTo>
                <a:cubicBezTo>
                  <a:pt x="5060156" y="3380880"/>
                  <a:pt x="5059536" y="3382740"/>
                  <a:pt x="5058296" y="3383980"/>
                </a:cubicBezTo>
                <a:lnTo>
                  <a:pt x="5057180" y="3384352"/>
                </a:lnTo>
                <a:close/>
                <a:moveTo>
                  <a:pt x="4978301" y="3378399"/>
                </a:moveTo>
                <a:lnTo>
                  <a:pt x="4985742" y="3378399"/>
                </a:lnTo>
                <a:lnTo>
                  <a:pt x="4978301" y="3385840"/>
                </a:lnTo>
                <a:cubicBezTo>
                  <a:pt x="4978301" y="3380880"/>
                  <a:pt x="4978301" y="3378399"/>
                  <a:pt x="4978301" y="3378399"/>
                </a:cubicBezTo>
                <a:close/>
                <a:moveTo>
                  <a:pt x="5465713" y="3376074"/>
                </a:moveTo>
                <a:cubicBezTo>
                  <a:pt x="5466953" y="3376384"/>
                  <a:pt x="5468193" y="3377159"/>
                  <a:pt x="5469433" y="3378399"/>
                </a:cubicBezTo>
                <a:cubicBezTo>
                  <a:pt x="5474395" y="3383360"/>
                  <a:pt x="5474395" y="3385840"/>
                  <a:pt x="5469433" y="3385840"/>
                </a:cubicBezTo>
                <a:cubicBezTo>
                  <a:pt x="5469433" y="3385840"/>
                  <a:pt x="5463233" y="3389561"/>
                  <a:pt x="5450830" y="3397003"/>
                </a:cubicBezTo>
                <a:cubicBezTo>
                  <a:pt x="5438427" y="3404444"/>
                  <a:pt x="5432226" y="3408165"/>
                  <a:pt x="5432226" y="3408165"/>
                </a:cubicBezTo>
                <a:cubicBezTo>
                  <a:pt x="5432226" y="3408165"/>
                  <a:pt x="5432226" y="3405684"/>
                  <a:pt x="5432226" y="3400723"/>
                </a:cubicBezTo>
                <a:cubicBezTo>
                  <a:pt x="5432226" y="3395763"/>
                  <a:pt x="5433467" y="3393282"/>
                  <a:pt x="5435947" y="3393282"/>
                </a:cubicBezTo>
                <a:cubicBezTo>
                  <a:pt x="5438427" y="3393282"/>
                  <a:pt x="5440908" y="3393282"/>
                  <a:pt x="5443388" y="3393282"/>
                </a:cubicBezTo>
                <a:cubicBezTo>
                  <a:pt x="5445869" y="3393282"/>
                  <a:pt x="5448350" y="3392042"/>
                  <a:pt x="5450830" y="3389561"/>
                </a:cubicBezTo>
                <a:cubicBezTo>
                  <a:pt x="5453310" y="3387080"/>
                  <a:pt x="5454551" y="3385840"/>
                  <a:pt x="5454551" y="3385840"/>
                </a:cubicBezTo>
                <a:cubicBezTo>
                  <a:pt x="5458271" y="3378399"/>
                  <a:pt x="5461992" y="3375143"/>
                  <a:pt x="5465713" y="3376074"/>
                </a:cubicBezTo>
                <a:close/>
                <a:moveTo>
                  <a:pt x="5191311" y="3372818"/>
                </a:moveTo>
                <a:cubicBezTo>
                  <a:pt x="5191931" y="3372818"/>
                  <a:pt x="5191621" y="3373438"/>
                  <a:pt x="5190381" y="3374678"/>
                </a:cubicBezTo>
                <a:cubicBezTo>
                  <a:pt x="5187901" y="3377159"/>
                  <a:pt x="5187901" y="3379639"/>
                  <a:pt x="5190381" y="3382120"/>
                </a:cubicBezTo>
                <a:cubicBezTo>
                  <a:pt x="5192861" y="3384600"/>
                  <a:pt x="5191621" y="3388321"/>
                  <a:pt x="5186660" y="3393282"/>
                </a:cubicBezTo>
                <a:lnTo>
                  <a:pt x="5179219" y="3400723"/>
                </a:lnTo>
                <a:lnTo>
                  <a:pt x="5179219" y="3385840"/>
                </a:lnTo>
                <a:cubicBezTo>
                  <a:pt x="5179219" y="3380880"/>
                  <a:pt x="5181699" y="3377159"/>
                  <a:pt x="5186660" y="3374678"/>
                </a:cubicBezTo>
                <a:cubicBezTo>
                  <a:pt x="5189141" y="3373438"/>
                  <a:pt x="5190690" y="3372818"/>
                  <a:pt x="5191311" y="3372818"/>
                </a:cubicBezTo>
                <a:close/>
                <a:moveTo>
                  <a:pt x="5581054" y="3370958"/>
                </a:moveTo>
                <a:cubicBezTo>
                  <a:pt x="5586016" y="3370958"/>
                  <a:pt x="5588496" y="3370958"/>
                  <a:pt x="5588496" y="3370958"/>
                </a:cubicBezTo>
                <a:lnTo>
                  <a:pt x="5581054" y="3378399"/>
                </a:lnTo>
                <a:close/>
                <a:moveTo>
                  <a:pt x="5246191" y="3370958"/>
                </a:moveTo>
                <a:lnTo>
                  <a:pt x="5253633" y="3370958"/>
                </a:lnTo>
                <a:cubicBezTo>
                  <a:pt x="5253633" y="3370958"/>
                  <a:pt x="5256113" y="3370958"/>
                  <a:pt x="5261074" y="3370958"/>
                </a:cubicBezTo>
                <a:lnTo>
                  <a:pt x="5261074" y="3378399"/>
                </a:lnTo>
                <a:cubicBezTo>
                  <a:pt x="5256113" y="3383360"/>
                  <a:pt x="5256113" y="3385840"/>
                  <a:pt x="5261074" y="3385840"/>
                </a:cubicBezTo>
                <a:cubicBezTo>
                  <a:pt x="5266035" y="3385840"/>
                  <a:pt x="5268515" y="3385840"/>
                  <a:pt x="5268515" y="3385840"/>
                </a:cubicBezTo>
                <a:lnTo>
                  <a:pt x="5246191" y="3408165"/>
                </a:lnTo>
                <a:cubicBezTo>
                  <a:pt x="5241230" y="3408165"/>
                  <a:pt x="5237509" y="3408165"/>
                  <a:pt x="5235029" y="3408165"/>
                </a:cubicBezTo>
                <a:cubicBezTo>
                  <a:pt x="5232549" y="3408165"/>
                  <a:pt x="5228828" y="3410645"/>
                  <a:pt x="5223867" y="3415606"/>
                </a:cubicBezTo>
                <a:cubicBezTo>
                  <a:pt x="5218906" y="3420567"/>
                  <a:pt x="5216426" y="3425528"/>
                  <a:pt x="5216426" y="3430489"/>
                </a:cubicBezTo>
                <a:lnTo>
                  <a:pt x="5208984" y="3430489"/>
                </a:lnTo>
                <a:cubicBezTo>
                  <a:pt x="5204023" y="3430489"/>
                  <a:pt x="5204023" y="3432970"/>
                  <a:pt x="5208984" y="3437930"/>
                </a:cubicBezTo>
                <a:cubicBezTo>
                  <a:pt x="5208984" y="3442891"/>
                  <a:pt x="5206504" y="3445372"/>
                  <a:pt x="5201543" y="3445372"/>
                </a:cubicBezTo>
                <a:lnTo>
                  <a:pt x="5179219" y="3452813"/>
                </a:lnTo>
                <a:lnTo>
                  <a:pt x="5171777" y="3452813"/>
                </a:lnTo>
                <a:cubicBezTo>
                  <a:pt x="5171777" y="3452813"/>
                  <a:pt x="5173018" y="3451573"/>
                  <a:pt x="5175498" y="3449092"/>
                </a:cubicBezTo>
                <a:cubicBezTo>
                  <a:pt x="5177978" y="3446612"/>
                  <a:pt x="5181699" y="3442891"/>
                  <a:pt x="5186660" y="3437930"/>
                </a:cubicBezTo>
                <a:cubicBezTo>
                  <a:pt x="5191621" y="3432970"/>
                  <a:pt x="5194101" y="3430489"/>
                  <a:pt x="5194101" y="3430489"/>
                </a:cubicBezTo>
                <a:lnTo>
                  <a:pt x="5208984" y="3415606"/>
                </a:lnTo>
                <a:lnTo>
                  <a:pt x="5223867" y="3408165"/>
                </a:lnTo>
                <a:lnTo>
                  <a:pt x="5223867" y="3393282"/>
                </a:lnTo>
                <a:lnTo>
                  <a:pt x="5231308" y="3400723"/>
                </a:lnTo>
                <a:lnTo>
                  <a:pt x="5231308" y="3408165"/>
                </a:lnTo>
                <a:cubicBezTo>
                  <a:pt x="5241230" y="3408165"/>
                  <a:pt x="5243711" y="3403204"/>
                  <a:pt x="5238750" y="3393282"/>
                </a:cubicBezTo>
                <a:cubicBezTo>
                  <a:pt x="5238750" y="3393282"/>
                  <a:pt x="5238750" y="3392042"/>
                  <a:pt x="5238750" y="3389561"/>
                </a:cubicBezTo>
                <a:cubicBezTo>
                  <a:pt x="5238750" y="3387080"/>
                  <a:pt x="5241230" y="3385840"/>
                  <a:pt x="5246191" y="3385840"/>
                </a:cubicBezTo>
                <a:cubicBezTo>
                  <a:pt x="5246191" y="3380880"/>
                  <a:pt x="5246191" y="3375918"/>
                  <a:pt x="5246191" y="3370958"/>
                </a:cubicBezTo>
                <a:close/>
                <a:moveTo>
                  <a:pt x="5304792" y="3365377"/>
                </a:moveTo>
                <a:cubicBezTo>
                  <a:pt x="5306653" y="3365377"/>
                  <a:pt x="5308203" y="3365997"/>
                  <a:pt x="5309443" y="3367237"/>
                </a:cubicBezTo>
                <a:cubicBezTo>
                  <a:pt x="5311923" y="3369718"/>
                  <a:pt x="5310684" y="3372198"/>
                  <a:pt x="5305722" y="3374678"/>
                </a:cubicBezTo>
                <a:cubicBezTo>
                  <a:pt x="5300761" y="3377159"/>
                  <a:pt x="5298281" y="3378399"/>
                  <a:pt x="5298281" y="3378399"/>
                </a:cubicBezTo>
                <a:lnTo>
                  <a:pt x="5290840" y="3378399"/>
                </a:lnTo>
                <a:cubicBezTo>
                  <a:pt x="5290840" y="3383360"/>
                  <a:pt x="5289599" y="3385840"/>
                  <a:pt x="5287119" y="3385840"/>
                </a:cubicBezTo>
                <a:cubicBezTo>
                  <a:pt x="5284639" y="3385840"/>
                  <a:pt x="5283398" y="3385840"/>
                  <a:pt x="5283398" y="3385840"/>
                </a:cubicBezTo>
                <a:lnTo>
                  <a:pt x="5275957" y="3378399"/>
                </a:lnTo>
                <a:cubicBezTo>
                  <a:pt x="5275957" y="3378399"/>
                  <a:pt x="5278437" y="3378399"/>
                  <a:pt x="5283398" y="3378399"/>
                </a:cubicBezTo>
                <a:cubicBezTo>
                  <a:pt x="5283398" y="3378399"/>
                  <a:pt x="5285878" y="3375918"/>
                  <a:pt x="5290840" y="3370958"/>
                </a:cubicBezTo>
                <a:cubicBezTo>
                  <a:pt x="5290840" y="3370958"/>
                  <a:pt x="5293320" y="3369718"/>
                  <a:pt x="5298281" y="3367237"/>
                </a:cubicBezTo>
                <a:cubicBezTo>
                  <a:pt x="5300762" y="3365997"/>
                  <a:pt x="5302932" y="3365377"/>
                  <a:pt x="5304792" y="3365377"/>
                </a:cubicBezTo>
                <a:close/>
                <a:moveTo>
                  <a:pt x="5272236" y="3363516"/>
                </a:moveTo>
                <a:cubicBezTo>
                  <a:pt x="5274716" y="3363516"/>
                  <a:pt x="5275957" y="3365997"/>
                  <a:pt x="5275957" y="3370958"/>
                </a:cubicBezTo>
                <a:cubicBezTo>
                  <a:pt x="5270995" y="3370958"/>
                  <a:pt x="5268515" y="3369718"/>
                  <a:pt x="5268515" y="3367237"/>
                </a:cubicBezTo>
                <a:cubicBezTo>
                  <a:pt x="5268515" y="3364756"/>
                  <a:pt x="5269756" y="3363516"/>
                  <a:pt x="5272236" y="3363516"/>
                </a:cubicBezTo>
                <a:close/>
                <a:moveTo>
                  <a:pt x="5052715" y="3356075"/>
                </a:moveTo>
                <a:cubicBezTo>
                  <a:pt x="5047753" y="3361036"/>
                  <a:pt x="5045273" y="3365997"/>
                  <a:pt x="5045273" y="3370958"/>
                </a:cubicBezTo>
                <a:cubicBezTo>
                  <a:pt x="5040312" y="3370958"/>
                  <a:pt x="5037832" y="3373438"/>
                  <a:pt x="5037832" y="3378399"/>
                </a:cubicBezTo>
                <a:cubicBezTo>
                  <a:pt x="5032870" y="3378399"/>
                  <a:pt x="5025429" y="3382120"/>
                  <a:pt x="5015508" y="3389561"/>
                </a:cubicBezTo>
                <a:cubicBezTo>
                  <a:pt x="5005586" y="3397003"/>
                  <a:pt x="5000625" y="3400723"/>
                  <a:pt x="5000625" y="3400723"/>
                </a:cubicBezTo>
                <a:lnTo>
                  <a:pt x="5000625" y="3393282"/>
                </a:lnTo>
                <a:cubicBezTo>
                  <a:pt x="5005586" y="3388321"/>
                  <a:pt x="5009307" y="3385840"/>
                  <a:pt x="5011787" y="3385840"/>
                </a:cubicBezTo>
                <a:cubicBezTo>
                  <a:pt x="5014267" y="3385840"/>
                  <a:pt x="5022949" y="3380880"/>
                  <a:pt x="5037832" y="3370958"/>
                </a:cubicBezTo>
                <a:close/>
                <a:moveTo>
                  <a:pt x="119062" y="3356075"/>
                </a:moveTo>
                <a:cubicBezTo>
                  <a:pt x="124023" y="3356075"/>
                  <a:pt x="126504" y="3357315"/>
                  <a:pt x="126504" y="3359796"/>
                </a:cubicBezTo>
                <a:cubicBezTo>
                  <a:pt x="126504" y="3362276"/>
                  <a:pt x="126504" y="3370958"/>
                  <a:pt x="126504" y="3385840"/>
                </a:cubicBezTo>
                <a:cubicBezTo>
                  <a:pt x="131465" y="3400723"/>
                  <a:pt x="133945" y="3411885"/>
                  <a:pt x="133945" y="3419327"/>
                </a:cubicBezTo>
                <a:cubicBezTo>
                  <a:pt x="133945" y="3426768"/>
                  <a:pt x="132705" y="3430489"/>
                  <a:pt x="130225" y="3430489"/>
                </a:cubicBezTo>
                <a:cubicBezTo>
                  <a:pt x="127744" y="3430489"/>
                  <a:pt x="124023" y="3428008"/>
                  <a:pt x="119062" y="3423047"/>
                </a:cubicBezTo>
                <a:cubicBezTo>
                  <a:pt x="119062" y="3418087"/>
                  <a:pt x="119062" y="3413125"/>
                  <a:pt x="119062" y="3408165"/>
                </a:cubicBezTo>
                <a:cubicBezTo>
                  <a:pt x="119062" y="3403204"/>
                  <a:pt x="119062" y="3398243"/>
                  <a:pt x="119062" y="3393282"/>
                </a:cubicBezTo>
                <a:lnTo>
                  <a:pt x="111621" y="3385840"/>
                </a:lnTo>
                <a:close/>
                <a:moveTo>
                  <a:pt x="5367114" y="3352354"/>
                </a:moveTo>
                <a:cubicBezTo>
                  <a:pt x="5368354" y="3352354"/>
                  <a:pt x="5370214" y="3353595"/>
                  <a:pt x="5372695" y="3356075"/>
                </a:cubicBezTo>
                <a:lnTo>
                  <a:pt x="5387578" y="3363516"/>
                </a:lnTo>
                <a:lnTo>
                  <a:pt x="5380136" y="3370958"/>
                </a:lnTo>
                <a:cubicBezTo>
                  <a:pt x="5375175" y="3370958"/>
                  <a:pt x="5372695" y="3370958"/>
                  <a:pt x="5372695" y="3370958"/>
                </a:cubicBezTo>
                <a:cubicBezTo>
                  <a:pt x="5372695" y="3370958"/>
                  <a:pt x="5371454" y="3369718"/>
                  <a:pt x="5368974" y="3367237"/>
                </a:cubicBezTo>
                <a:cubicBezTo>
                  <a:pt x="5366494" y="3364756"/>
                  <a:pt x="5365254" y="3361036"/>
                  <a:pt x="5365254" y="3356075"/>
                </a:cubicBezTo>
                <a:cubicBezTo>
                  <a:pt x="5365254" y="3353595"/>
                  <a:pt x="5365874" y="3352354"/>
                  <a:pt x="5367114" y="3352354"/>
                </a:cubicBezTo>
                <a:close/>
                <a:moveTo>
                  <a:pt x="5625703" y="3348633"/>
                </a:moveTo>
                <a:lnTo>
                  <a:pt x="5618261" y="3356075"/>
                </a:lnTo>
                <a:lnTo>
                  <a:pt x="5603379" y="3363516"/>
                </a:lnTo>
                <a:cubicBezTo>
                  <a:pt x="5603379" y="3363516"/>
                  <a:pt x="5607099" y="3361036"/>
                  <a:pt x="5614541" y="3356075"/>
                </a:cubicBezTo>
                <a:cubicBezTo>
                  <a:pt x="5621982" y="3351114"/>
                  <a:pt x="5625703" y="3348633"/>
                  <a:pt x="5625703" y="3348633"/>
                </a:cubicBezTo>
                <a:close/>
                <a:moveTo>
                  <a:pt x="5342929" y="3348633"/>
                </a:moveTo>
                <a:lnTo>
                  <a:pt x="5357812" y="3348633"/>
                </a:lnTo>
                <a:cubicBezTo>
                  <a:pt x="5347891" y="3353594"/>
                  <a:pt x="5340449" y="3356075"/>
                  <a:pt x="5335488" y="3356075"/>
                </a:cubicBezTo>
                <a:close/>
                <a:moveTo>
                  <a:pt x="5201543" y="3348633"/>
                </a:moveTo>
                <a:cubicBezTo>
                  <a:pt x="5206504" y="3348633"/>
                  <a:pt x="5208984" y="3351114"/>
                  <a:pt x="5208984" y="3356075"/>
                </a:cubicBezTo>
                <a:cubicBezTo>
                  <a:pt x="5204023" y="3361036"/>
                  <a:pt x="5208984" y="3361036"/>
                  <a:pt x="5223867" y="3356075"/>
                </a:cubicBezTo>
                <a:lnTo>
                  <a:pt x="5223867" y="3363516"/>
                </a:lnTo>
                <a:lnTo>
                  <a:pt x="5223867" y="3370958"/>
                </a:lnTo>
                <a:cubicBezTo>
                  <a:pt x="5218906" y="3370958"/>
                  <a:pt x="5213945" y="3370958"/>
                  <a:pt x="5208984" y="3370958"/>
                </a:cubicBezTo>
                <a:cubicBezTo>
                  <a:pt x="5204023" y="3370958"/>
                  <a:pt x="5201543" y="3365997"/>
                  <a:pt x="5201543" y="3356075"/>
                </a:cubicBezTo>
                <a:close/>
                <a:moveTo>
                  <a:pt x="5182939" y="3348633"/>
                </a:moveTo>
                <a:cubicBezTo>
                  <a:pt x="5185419" y="3348633"/>
                  <a:pt x="5186660" y="3348633"/>
                  <a:pt x="5186660" y="3348633"/>
                </a:cubicBezTo>
                <a:cubicBezTo>
                  <a:pt x="5186660" y="3348633"/>
                  <a:pt x="5186660" y="3351114"/>
                  <a:pt x="5186660" y="3356075"/>
                </a:cubicBezTo>
                <a:lnTo>
                  <a:pt x="5179219" y="3356075"/>
                </a:lnTo>
                <a:cubicBezTo>
                  <a:pt x="5179219" y="3351114"/>
                  <a:pt x="5180459" y="3348633"/>
                  <a:pt x="5182939" y="3348633"/>
                </a:cubicBezTo>
                <a:close/>
                <a:moveTo>
                  <a:pt x="5097364" y="3348633"/>
                </a:moveTo>
                <a:lnTo>
                  <a:pt x="5104805" y="3348633"/>
                </a:lnTo>
                <a:cubicBezTo>
                  <a:pt x="5104805" y="3353594"/>
                  <a:pt x="5104805" y="3356075"/>
                  <a:pt x="5104805" y="3356075"/>
                </a:cubicBezTo>
                <a:close/>
                <a:moveTo>
                  <a:pt x="5454551" y="3344913"/>
                </a:moveTo>
                <a:lnTo>
                  <a:pt x="5450830" y="3352354"/>
                </a:lnTo>
                <a:lnTo>
                  <a:pt x="5448763" y="3353595"/>
                </a:lnTo>
                <a:close/>
                <a:moveTo>
                  <a:pt x="5285258" y="3343052"/>
                </a:moveTo>
                <a:lnTo>
                  <a:pt x="5285258" y="3343052"/>
                </a:lnTo>
                <a:lnTo>
                  <a:pt x="5285258" y="3343052"/>
                </a:lnTo>
                <a:close/>
                <a:moveTo>
                  <a:pt x="5409902" y="3341192"/>
                </a:moveTo>
                <a:lnTo>
                  <a:pt x="5424785" y="3356075"/>
                </a:lnTo>
                <a:lnTo>
                  <a:pt x="5432226" y="3356075"/>
                </a:lnTo>
                <a:lnTo>
                  <a:pt x="5439668" y="3348633"/>
                </a:lnTo>
                <a:lnTo>
                  <a:pt x="5439668" y="3356075"/>
                </a:lnTo>
                <a:cubicBezTo>
                  <a:pt x="5442148" y="3356075"/>
                  <a:pt x="5444319" y="3355765"/>
                  <a:pt x="5446180" y="3355145"/>
                </a:cubicBezTo>
                <a:lnTo>
                  <a:pt x="5448763" y="3353595"/>
                </a:lnTo>
                <a:lnTo>
                  <a:pt x="5447109" y="3356075"/>
                </a:lnTo>
                <a:cubicBezTo>
                  <a:pt x="5437188" y="3361036"/>
                  <a:pt x="5430986" y="3363516"/>
                  <a:pt x="5428506" y="3363516"/>
                </a:cubicBezTo>
                <a:cubicBezTo>
                  <a:pt x="5426026" y="3363516"/>
                  <a:pt x="5422305" y="3361036"/>
                  <a:pt x="5417344" y="3356075"/>
                </a:cubicBezTo>
                <a:cubicBezTo>
                  <a:pt x="5402461" y="3346153"/>
                  <a:pt x="5399981" y="3341192"/>
                  <a:pt x="5409902" y="3341192"/>
                </a:cubicBezTo>
                <a:close/>
                <a:moveTo>
                  <a:pt x="5313164" y="3341192"/>
                </a:moveTo>
                <a:cubicBezTo>
                  <a:pt x="5318125" y="3341192"/>
                  <a:pt x="5320605" y="3341192"/>
                  <a:pt x="5320605" y="3341192"/>
                </a:cubicBezTo>
                <a:cubicBezTo>
                  <a:pt x="5320605" y="3341192"/>
                  <a:pt x="5320605" y="3343673"/>
                  <a:pt x="5320605" y="3348633"/>
                </a:cubicBezTo>
                <a:cubicBezTo>
                  <a:pt x="5320605" y="3348633"/>
                  <a:pt x="5318125" y="3348633"/>
                  <a:pt x="5313164" y="3348633"/>
                </a:cubicBezTo>
                <a:cubicBezTo>
                  <a:pt x="5313164" y="3343673"/>
                  <a:pt x="5313164" y="3341192"/>
                  <a:pt x="5313164" y="3341192"/>
                </a:cubicBezTo>
                <a:close/>
                <a:moveTo>
                  <a:pt x="5290840" y="3341192"/>
                </a:moveTo>
                <a:lnTo>
                  <a:pt x="5298281" y="3341192"/>
                </a:lnTo>
                <a:cubicBezTo>
                  <a:pt x="5298281" y="3346153"/>
                  <a:pt x="5295801" y="3348633"/>
                  <a:pt x="5290840" y="3348633"/>
                </a:cubicBezTo>
                <a:lnTo>
                  <a:pt x="5285258" y="3343052"/>
                </a:lnTo>
                <a:close/>
                <a:moveTo>
                  <a:pt x="5253633" y="3341192"/>
                </a:moveTo>
                <a:cubicBezTo>
                  <a:pt x="5253633" y="3341192"/>
                  <a:pt x="5256113" y="3341192"/>
                  <a:pt x="5261074" y="3341192"/>
                </a:cubicBezTo>
                <a:cubicBezTo>
                  <a:pt x="5261074" y="3346153"/>
                  <a:pt x="5261074" y="3348633"/>
                  <a:pt x="5261074" y="3348633"/>
                </a:cubicBezTo>
                <a:close/>
                <a:moveTo>
                  <a:pt x="5238750" y="3341192"/>
                </a:moveTo>
                <a:cubicBezTo>
                  <a:pt x="5243711" y="3341192"/>
                  <a:pt x="5247432" y="3342432"/>
                  <a:pt x="5249912" y="3344913"/>
                </a:cubicBezTo>
                <a:cubicBezTo>
                  <a:pt x="5252392" y="3347393"/>
                  <a:pt x="5253633" y="3348633"/>
                  <a:pt x="5253633" y="3348633"/>
                </a:cubicBezTo>
                <a:lnTo>
                  <a:pt x="5238750" y="3363516"/>
                </a:lnTo>
                <a:cubicBezTo>
                  <a:pt x="5238750" y="3363516"/>
                  <a:pt x="5238750" y="3361036"/>
                  <a:pt x="5238750" y="3356075"/>
                </a:cubicBezTo>
                <a:close/>
                <a:moveTo>
                  <a:pt x="5156894" y="3333751"/>
                </a:moveTo>
                <a:lnTo>
                  <a:pt x="5171777" y="3333751"/>
                </a:lnTo>
                <a:lnTo>
                  <a:pt x="5171777" y="3341192"/>
                </a:lnTo>
                <a:cubicBezTo>
                  <a:pt x="5166816" y="3341192"/>
                  <a:pt x="5163095" y="3341192"/>
                  <a:pt x="5160615" y="3341192"/>
                </a:cubicBezTo>
                <a:cubicBezTo>
                  <a:pt x="5158135" y="3341192"/>
                  <a:pt x="5156894" y="3343673"/>
                  <a:pt x="5156894" y="3348633"/>
                </a:cubicBezTo>
                <a:cubicBezTo>
                  <a:pt x="5156894" y="3348633"/>
                  <a:pt x="5154414" y="3349873"/>
                  <a:pt x="5149453" y="3352354"/>
                </a:cubicBezTo>
                <a:cubicBezTo>
                  <a:pt x="5144492" y="3354835"/>
                  <a:pt x="5144492" y="3357315"/>
                  <a:pt x="5149453" y="3359796"/>
                </a:cubicBezTo>
                <a:cubicBezTo>
                  <a:pt x="5154414" y="3362276"/>
                  <a:pt x="5159374" y="3361036"/>
                  <a:pt x="5164336" y="3356075"/>
                </a:cubicBezTo>
                <a:lnTo>
                  <a:pt x="5164336" y="3363516"/>
                </a:lnTo>
                <a:lnTo>
                  <a:pt x="5149453" y="3363516"/>
                </a:lnTo>
                <a:cubicBezTo>
                  <a:pt x="5149453" y="3363516"/>
                  <a:pt x="5146973" y="3363516"/>
                  <a:pt x="5142012" y="3363516"/>
                </a:cubicBezTo>
                <a:cubicBezTo>
                  <a:pt x="5137051" y="3363516"/>
                  <a:pt x="5132090" y="3362276"/>
                  <a:pt x="5127129" y="3359796"/>
                </a:cubicBezTo>
                <a:cubicBezTo>
                  <a:pt x="5122168" y="3357315"/>
                  <a:pt x="5119688" y="3356075"/>
                  <a:pt x="5119688" y="3356075"/>
                </a:cubicBezTo>
                <a:lnTo>
                  <a:pt x="5127129" y="3341192"/>
                </a:lnTo>
                <a:cubicBezTo>
                  <a:pt x="5127129" y="3346153"/>
                  <a:pt x="5129609" y="3348633"/>
                  <a:pt x="5134571" y="3348633"/>
                </a:cubicBezTo>
                <a:cubicBezTo>
                  <a:pt x="5139532" y="3348633"/>
                  <a:pt x="5139532" y="3346153"/>
                  <a:pt x="5134571" y="3341192"/>
                </a:cubicBezTo>
                <a:cubicBezTo>
                  <a:pt x="5134571" y="3341192"/>
                  <a:pt x="5137051" y="3341192"/>
                  <a:pt x="5142012" y="3341192"/>
                </a:cubicBezTo>
                <a:close/>
                <a:moveTo>
                  <a:pt x="5796855" y="3326309"/>
                </a:moveTo>
                <a:cubicBezTo>
                  <a:pt x="5796855" y="3326309"/>
                  <a:pt x="5799335" y="3326309"/>
                  <a:pt x="5804297" y="3326309"/>
                </a:cubicBezTo>
                <a:cubicBezTo>
                  <a:pt x="5799335" y="3331270"/>
                  <a:pt x="5796855" y="3333751"/>
                  <a:pt x="5796855" y="3333751"/>
                </a:cubicBezTo>
                <a:close/>
                <a:moveTo>
                  <a:pt x="5670351" y="3326309"/>
                </a:moveTo>
                <a:lnTo>
                  <a:pt x="5677793" y="3326309"/>
                </a:lnTo>
                <a:lnTo>
                  <a:pt x="5677793" y="3333751"/>
                </a:lnTo>
                <a:cubicBezTo>
                  <a:pt x="5672831" y="3333751"/>
                  <a:pt x="5670351" y="3333751"/>
                  <a:pt x="5670351" y="3333751"/>
                </a:cubicBezTo>
                <a:cubicBezTo>
                  <a:pt x="5670351" y="3328790"/>
                  <a:pt x="5670351" y="3326309"/>
                  <a:pt x="5670351" y="3326309"/>
                </a:cubicBezTo>
                <a:close/>
                <a:moveTo>
                  <a:pt x="5085736" y="3324449"/>
                </a:moveTo>
                <a:cubicBezTo>
                  <a:pt x="5087286" y="3324449"/>
                  <a:pt x="5088682" y="3325069"/>
                  <a:pt x="5089922" y="3326309"/>
                </a:cubicBezTo>
                <a:lnTo>
                  <a:pt x="5075039" y="3341192"/>
                </a:lnTo>
                <a:lnTo>
                  <a:pt x="5060156" y="3348633"/>
                </a:lnTo>
                <a:lnTo>
                  <a:pt x="5067597" y="3341192"/>
                </a:lnTo>
                <a:cubicBezTo>
                  <a:pt x="5075038" y="3330030"/>
                  <a:pt x="5081084" y="3324449"/>
                  <a:pt x="5085736" y="3324449"/>
                </a:cubicBezTo>
                <a:close/>
                <a:moveTo>
                  <a:pt x="5469433" y="3318868"/>
                </a:moveTo>
                <a:cubicBezTo>
                  <a:pt x="5474395" y="3318868"/>
                  <a:pt x="5476875" y="3318868"/>
                  <a:pt x="5476875" y="3318868"/>
                </a:cubicBezTo>
                <a:cubicBezTo>
                  <a:pt x="5476875" y="3318868"/>
                  <a:pt x="5476875" y="3321348"/>
                  <a:pt x="5476875" y="3326309"/>
                </a:cubicBezTo>
                <a:cubicBezTo>
                  <a:pt x="5476875" y="3326309"/>
                  <a:pt x="5474395" y="3326309"/>
                  <a:pt x="5469433" y="3326309"/>
                </a:cubicBezTo>
                <a:cubicBezTo>
                  <a:pt x="5464472" y="3326309"/>
                  <a:pt x="5461992" y="3325069"/>
                  <a:pt x="5461992" y="3322588"/>
                </a:cubicBezTo>
                <a:cubicBezTo>
                  <a:pt x="5461992" y="3320108"/>
                  <a:pt x="5464472" y="3318868"/>
                  <a:pt x="5469433" y="3318868"/>
                </a:cubicBezTo>
                <a:close/>
                <a:moveTo>
                  <a:pt x="5097364" y="3318868"/>
                </a:moveTo>
                <a:lnTo>
                  <a:pt x="5104805" y="3318868"/>
                </a:lnTo>
                <a:cubicBezTo>
                  <a:pt x="5099844" y="3323829"/>
                  <a:pt x="5097364" y="3326309"/>
                  <a:pt x="5097364" y="3326309"/>
                </a:cubicBezTo>
                <a:close/>
                <a:moveTo>
                  <a:pt x="5819179" y="3311426"/>
                </a:moveTo>
                <a:cubicBezTo>
                  <a:pt x="5819179" y="3311426"/>
                  <a:pt x="5819179" y="3313907"/>
                  <a:pt x="5819179" y="3318868"/>
                </a:cubicBezTo>
                <a:cubicBezTo>
                  <a:pt x="5814218" y="3318868"/>
                  <a:pt x="5811738" y="3318868"/>
                  <a:pt x="5811738" y="3318868"/>
                </a:cubicBezTo>
                <a:close/>
                <a:moveTo>
                  <a:pt x="5313164" y="3303985"/>
                </a:moveTo>
                <a:lnTo>
                  <a:pt x="5320605" y="3303985"/>
                </a:lnTo>
                <a:cubicBezTo>
                  <a:pt x="5315644" y="3313907"/>
                  <a:pt x="5315644" y="3316387"/>
                  <a:pt x="5320605" y="3311426"/>
                </a:cubicBezTo>
                <a:lnTo>
                  <a:pt x="5328047" y="3318868"/>
                </a:lnTo>
                <a:cubicBezTo>
                  <a:pt x="5323085" y="3323829"/>
                  <a:pt x="5319365" y="3325069"/>
                  <a:pt x="5316885" y="3322588"/>
                </a:cubicBezTo>
                <a:cubicBezTo>
                  <a:pt x="5314404" y="3320108"/>
                  <a:pt x="5310684" y="3318868"/>
                  <a:pt x="5305722" y="3318868"/>
                </a:cubicBezTo>
                <a:cubicBezTo>
                  <a:pt x="5305722" y="3318868"/>
                  <a:pt x="5305722" y="3320108"/>
                  <a:pt x="5305722" y="3322588"/>
                </a:cubicBezTo>
                <a:cubicBezTo>
                  <a:pt x="5305722" y="3325069"/>
                  <a:pt x="5305722" y="3326309"/>
                  <a:pt x="5305722" y="3326309"/>
                </a:cubicBezTo>
                <a:cubicBezTo>
                  <a:pt x="5300761" y="3326309"/>
                  <a:pt x="5295801" y="3326309"/>
                  <a:pt x="5290840" y="3326309"/>
                </a:cubicBezTo>
                <a:lnTo>
                  <a:pt x="5283398" y="3333751"/>
                </a:lnTo>
                <a:lnTo>
                  <a:pt x="5285258" y="3343052"/>
                </a:lnTo>
                <a:lnTo>
                  <a:pt x="5283398" y="3341192"/>
                </a:lnTo>
                <a:lnTo>
                  <a:pt x="5275957" y="3326309"/>
                </a:lnTo>
                <a:cubicBezTo>
                  <a:pt x="5275957" y="3326309"/>
                  <a:pt x="5278437" y="3325069"/>
                  <a:pt x="5283398" y="3322588"/>
                </a:cubicBezTo>
                <a:cubicBezTo>
                  <a:pt x="5288360" y="3320108"/>
                  <a:pt x="5290840" y="3318868"/>
                  <a:pt x="5290840" y="3318868"/>
                </a:cubicBezTo>
                <a:lnTo>
                  <a:pt x="5298281" y="3311426"/>
                </a:lnTo>
                <a:cubicBezTo>
                  <a:pt x="5303242" y="3311426"/>
                  <a:pt x="5306963" y="3310186"/>
                  <a:pt x="5309443" y="3307706"/>
                </a:cubicBezTo>
                <a:cubicBezTo>
                  <a:pt x="5311923" y="3305225"/>
                  <a:pt x="5313164" y="3303985"/>
                  <a:pt x="5313164" y="3303985"/>
                </a:cubicBezTo>
                <a:close/>
                <a:moveTo>
                  <a:pt x="221754" y="3296544"/>
                </a:moveTo>
                <a:lnTo>
                  <a:pt x="222312" y="3297474"/>
                </a:lnTo>
                <a:cubicBezTo>
                  <a:pt x="222932" y="3299335"/>
                  <a:pt x="223242" y="3301505"/>
                  <a:pt x="223242" y="3303985"/>
                </a:cubicBezTo>
                <a:close/>
                <a:moveTo>
                  <a:pt x="5216426" y="3296544"/>
                </a:moveTo>
                <a:cubicBezTo>
                  <a:pt x="5221387" y="3296544"/>
                  <a:pt x="5225108" y="3296544"/>
                  <a:pt x="5227588" y="3296544"/>
                </a:cubicBezTo>
                <a:cubicBezTo>
                  <a:pt x="5230068" y="3296544"/>
                  <a:pt x="5230068" y="3299024"/>
                  <a:pt x="5227588" y="3303985"/>
                </a:cubicBezTo>
                <a:cubicBezTo>
                  <a:pt x="5225108" y="3308946"/>
                  <a:pt x="5226347" y="3311426"/>
                  <a:pt x="5231308" y="3311426"/>
                </a:cubicBezTo>
                <a:lnTo>
                  <a:pt x="5216426" y="3318868"/>
                </a:lnTo>
                <a:lnTo>
                  <a:pt x="5201543" y="3318868"/>
                </a:lnTo>
                <a:cubicBezTo>
                  <a:pt x="5201543" y="3318868"/>
                  <a:pt x="5201543" y="3321348"/>
                  <a:pt x="5201543" y="3326309"/>
                </a:cubicBezTo>
                <a:cubicBezTo>
                  <a:pt x="5196581" y="3326309"/>
                  <a:pt x="5191621" y="3326309"/>
                  <a:pt x="5186660" y="3326309"/>
                </a:cubicBezTo>
                <a:lnTo>
                  <a:pt x="5179219" y="3333751"/>
                </a:lnTo>
                <a:cubicBezTo>
                  <a:pt x="5179219" y="3328790"/>
                  <a:pt x="5181699" y="3325069"/>
                  <a:pt x="5186660" y="3322588"/>
                </a:cubicBezTo>
                <a:cubicBezTo>
                  <a:pt x="5191621" y="3320108"/>
                  <a:pt x="5196581" y="3316387"/>
                  <a:pt x="5201543" y="3311426"/>
                </a:cubicBezTo>
                <a:cubicBezTo>
                  <a:pt x="5206504" y="3311426"/>
                  <a:pt x="5208984" y="3311426"/>
                  <a:pt x="5208984" y="3311426"/>
                </a:cubicBezTo>
                <a:cubicBezTo>
                  <a:pt x="5208984" y="3311426"/>
                  <a:pt x="5208984" y="3308946"/>
                  <a:pt x="5208984" y="3303985"/>
                </a:cubicBezTo>
                <a:cubicBezTo>
                  <a:pt x="5208984" y="3299024"/>
                  <a:pt x="5211464" y="3296544"/>
                  <a:pt x="5216426" y="3296544"/>
                </a:cubicBezTo>
                <a:close/>
                <a:moveTo>
                  <a:pt x="5008066" y="3296544"/>
                </a:moveTo>
                <a:lnTo>
                  <a:pt x="5000625" y="3303985"/>
                </a:lnTo>
                <a:cubicBezTo>
                  <a:pt x="5000625" y="3308946"/>
                  <a:pt x="4998145" y="3308946"/>
                  <a:pt x="4993183" y="3303985"/>
                </a:cubicBezTo>
                <a:cubicBezTo>
                  <a:pt x="4993183" y="3308946"/>
                  <a:pt x="4995663" y="3311426"/>
                  <a:pt x="5000625" y="3311426"/>
                </a:cubicBezTo>
                <a:lnTo>
                  <a:pt x="5008066" y="3311426"/>
                </a:lnTo>
                <a:cubicBezTo>
                  <a:pt x="5008066" y="3311426"/>
                  <a:pt x="5010546" y="3308946"/>
                  <a:pt x="5015508" y="3303985"/>
                </a:cubicBezTo>
                <a:cubicBezTo>
                  <a:pt x="5015508" y="3303985"/>
                  <a:pt x="5014267" y="3302745"/>
                  <a:pt x="5011787" y="3300264"/>
                </a:cubicBezTo>
                <a:cubicBezTo>
                  <a:pt x="5009307" y="3297784"/>
                  <a:pt x="5008066" y="3296544"/>
                  <a:pt x="5008066" y="3296544"/>
                </a:cubicBezTo>
                <a:close/>
                <a:moveTo>
                  <a:pt x="5521523" y="3289102"/>
                </a:moveTo>
                <a:lnTo>
                  <a:pt x="5521523" y="3296544"/>
                </a:lnTo>
                <a:lnTo>
                  <a:pt x="5514082" y="3296544"/>
                </a:lnTo>
                <a:cubicBezTo>
                  <a:pt x="5514082" y="3291583"/>
                  <a:pt x="5516562" y="3289102"/>
                  <a:pt x="5521523" y="3289102"/>
                </a:cubicBezTo>
                <a:close/>
                <a:moveTo>
                  <a:pt x="5134571" y="3289102"/>
                </a:moveTo>
                <a:cubicBezTo>
                  <a:pt x="5134571" y="3289102"/>
                  <a:pt x="5134571" y="3291583"/>
                  <a:pt x="5134571" y="3296544"/>
                </a:cubicBezTo>
                <a:lnTo>
                  <a:pt x="5142012" y="3296544"/>
                </a:lnTo>
                <a:close/>
                <a:moveTo>
                  <a:pt x="5451574" y="3287614"/>
                </a:moveTo>
                <a:lnTo>
                  <a:pt x="5447109" y="3296544"/>
                </a:lnTo>
                <a:cubicBezTo>
                  <a:pt x="5442148" y="3291583"/>
                  <a:pt x="5442148" y="3289102"/>
                  <a:pt x="5447109" y="3289102"/>
                </a:cubicBezTo>
                <a:close/>
                <a:moveTo>
                  <a:pt x="5405716" y="3287242"/>
                </a:moveTo>
                <a:cubicBezTo>
                  <a:pt x="5407266" y="3287242"/>
                  <a:pt x="5408662" y="3287862"/>
                  <a:pt x="5409902" y="3289102"/>
                </a:cubicBezTo>
                <a:lnTo>
                  <a:pt x="5402461" y="3303985"/>
                </a:lnTo>
                <a:cubicBezTo>
                  <a:pt x="5397499" y="3303985"/>
                  <a:pt x="5393779" y="3303985"/>
                  <a:pt x="5391299" y="3303985"/>
                </a:cubicBezTo>
                <a:cubicBezTo>
                  <a:pt x="5388819" y="3303985"/>
                  <a:pt x="5387578" y="3306466"/>
                  <a:pt x="5387578" y="3311426"/>
                </a:cubicBezTo>
                <a:cubicBezTo>
                  <a:pt x="5387578" y="3311426"/>
                  <a:pt x="5385098" y="3311426"/>
                  <a:pt x="5380136" y="3311426"/>
                </a:cubicBezTo>
                <a:lnTo>
                  <a:pt x="5387578" y="3303985"/>
                </a:lnTo>
                <a:cubicBezTo>
                  <a:pt x="5395019" y="3292823"/>
                  <a:pt x="5401065" y="3287242"/>
                  <a:pt x="5405716" y="3287242"/>
                </a:cubicBezTo>
                <a:close/>
                <a:moveTo>
                  <a:pt x="5454551" y="3281661"/>
                </a:moveTo>
                <a:cubicBezTo>
                  <a:pt x="5454551" y="3284141"/>
                  <a:pt x="5453931" y="3286002"/>
                  <a:pt x="5452690" y="3287242"/>
                </a:cubicBezTo>
                <a:lnTo>
                  <a:pt x="5451574" y="3287614"/>
                </a:lnTo>
                <a:close/>
                <a:moveTo>
                  <a:pt x="5447109" y="3274219"/>
                </a:moveTo>
                <a:cubicBezTo>
                  <a:pt x="5447109" y="3274219"/>
                  <a:pt x="5447109" y="3276700"/>
                  <a:pt x="5447109" y="3281661"/>
                </a:cubicBezTo>
                <a:lnTo>
                  <a:pt x="5439668" y="3281661"/>
                </a:lnTo>
                <a:close/>
                <a:moveTo>
                  <a:pt x="5305722" y="3274219"/>
                </a:moveTo>
                <a:lnTo>
                  <a:pt x="5313164" y="3289102"/>
                </a:lnTo>
                <a:cubicBezTo>
                  <a:pt x="5308203" y="3289102"/>
                  <a:pt x="5305722" y="3286622"/>
                  <a:pt x="5305722" y="3281661"/>
                </a:cubicBezTo>
                <a:cubicBezTo>
                  <a:pt x="5305722" y="3281661"/>
                  <a:pt x="5305722" y="3279180"/>
                  <a:pt x="5305722" y="3274219"/>
                </a:cubicBezTo>
                <a:close/>
                <a:moveTo>
                  <a:pt x="5861968" y="3272824"/>
                </a:moveTo>
                <a:cubicBezTo>
                  <a:pt x="5864448" y="3272514"/>
                  <a:pt x="5867549" y="3272979"/>
                  <a:pt x="5871269" y="3274219"/>
                </a:cubicBezTo>
                <a:lnTo>
                  <a:pt x="5871269" y="3281661"/>
                </a:lnTo>
                <a:lnTo>
                  <a:pt x="5871269" y="3296544"/>
                </a:lnTo>
                <a:lnTo>
                  <a:pt x="5856386" y="3296544"/>
                </a:lnTo>
                <a:cubicBezTo>
                  <a:pt x="5852666" y="3281661"/>
                  <a:pt x="5854526" y="3273755"/>
                  <a:pt x="5861968" y="3272824"/>
                </a:cubicBezTo>
                <a:close/>
                <a:moveTo>
                  <a:pt x="5819179" y="3270499"/>
                </a:moveTo>
                <a:cubicBezTo>
                  <a:pt x="5821660" y="3270499"/>
                  <a:pt x="5824140" y="3271739"/>
                  <a:pt x="5826621" y="3274219"/>
                </a:cubicBezTo>
                <a:cubicBezTo>
                  <a:pt x="5831582" y="3279180"/>
                  <a:pt x="5831582" y="3281661"/>
                  <a:pt x="5826621" y="3281661"/>
                </a:cubicBezTo>
                <a:lnTo>
                  <a:pt x="5789414" y="3296544"/>
                </a:lnTo>
                <a:cubicBezTo>
                  <a:pt x="5789414" y="3296544"/>
                  <a:pt x="5789414" y="3294063"/>
                  <a:pt x="5789414" y="3289102"/>
                </a:cubicBezTo>
                <a:cubicBezTo>
                  <a:pt x="5789414" y="3289102"/>
                  <a:pt x="5790654" y="3287862"/>
                  <a:pt x="5793135" y="3285381"/>
                </a:cubicBezTo>
                <a:cubicBezTo>
                  <a:pt x="5795615" y="3282901"/>
                  <a:pt x="5798096" y="3281661"/>
                  <a:pt x="5800576" y="3281661"/>
                </a:cubicBezTo>
                <a:cubicBezTo>
                  <a:pt x="5803056" y="3281661"/>
                  <a:pt x="5805537" y="3281661"/>
                  <a:pt x="5808017" y="3281661"/>
                </a:cubicBezTo>
                <a:cubicBezTo>
                  <a:pt x="5810497" y="3281661"/>
                  <a:pt x="5811738" y="3279180"/>
                  <a:pt x="5811738" y="3274219"/>
                </a:cubicBezTo>
                <a:cubicBezTo>
                  <a:pt x="5814219" y="3271739"/>
                  <a:pt x="5816699" y="3270499"/>
                  <a:pt x="5819179" y="3270499"/>
                </a:cubicBezTo>
                <a:close/>
                <a:moveTo>
                  <a:pt x="5841504" y="3266778"/>
                </a:moveTo>
                <a:cubicBezTo>
                  <a:pt x="5846465" y="3266778"/>
                  <a:pt x="5848945" y="3266778"/>
                  <a:pt x="5848945" y="3266778"/>
                </a:cubicBezTo>
                <a:cubicBezTo>
                  <a:pt x="5848945" y="3271739"/>
                  <a:pt x="5846465" y="3274219"/>
                  <a:pt x="5841504" y="3274219"/>
                </a:cubicBezTo>
                <a:close/>
                <a:moveTo>
                  <a:pt x="5651748" y="3266778"/>
                </a:moveTo>
                <a:cubicBezTo>
                  <a:pt x="5654228" y="3266778"/>
                  <a:pt x="5655469" y="3269259"/>
                  <a:pt x="5655469" y="3274219"/>
                </a:cubicBezTo>
                <a:cubicBezTo>
                  <a:pt x="5660430" y="3279180"/>
                  <a:pt x="5662910" y="3281661"/>
                  <a:pt x="5662910" y="3281661"/>
                </a:cubicBezTo>
                <a:cubicBezTo>
                  <a:pt x="5643066" y="3291583"/>
                  <a:pt x="5630664" y="3296544"/>
                  <a:pt x="5625703" y="3296544"/>
                </a:cubicBezTo>
                <a:cubicBezTo>
                  <a:pt x="5620742" y="3296544"/>
                  <a:pt x="5620742" y="3294063"/>
                  <a:pt x="5625703" y="3289102"/>
                </a:cubicBezTo>
                <a:lnTo>
                  <a:pt x="5633144" y="3281661"/>
                </a:lnTo>
                <a:lnTo>
                  <a:pt x="5648027" y="3274219"/>
                </a:lnTo>
                <a:cubicBezTo>
                  <a:pt x="5648027" y="3269259"/>
                  <a:pt x="5649268" y="3266778"/>
                  <a:pt x="5651748" y="3266778"/>
                </a:cubicBezTo>
                <a:close/>
                <a:moveTo>
                  <a:pt x="5372695" y="3266778"/>
                </a:moveTo>
                <a:cubicBezTo>
                  <a:pt x="5372695" y="3271739"/>
                  <a:pt x="5375175" y="3275459"/>
                  <a:pt x="5380136" y="3277940"/>
                </a:cubicBezTo>
                <a:cubicBezTo>
                  <a:pt x="5385098" y="3280421"/>
                  <a:pt x="5390058" y="3281661"/>
                  <a:pt x="5395019" y="3281661"/>
                </a:cubicBezTo>
                <a:cubicBezTo>
                  <a:pt x="5395019" y="3281661"/>
                  <a:pt x="5390058" y="3284141"/>
                  <a:pt x="5380136" y="3289102"/>
                </a:cubicBezTo>
                <a:cubicBezTo>
                  <a:pt x="5370215" y="3294063"/>
                  <a:pt x="5365254" y="3296544"/>
                  <a:pt x="5365254" y="3296544"/>
                </a:cubicBezTo>
                <a:lnTo>
                  <a:pt x="5357812" y="3296544"/>
                </a:lnTo>
                <a:lnTo>
                  <a:pt x="5350371" y="3303985"/>
                </a:lnTo>
                <a:cubicBezTo>
                  <a:pt x="5345410" y="3303985"/>
                  <a:pt x="5342929" y="3303985"/>
                  <a:pt x="5342929" y="3303985"/>
                </a:cubicBezTo>
                <a:lnTo>
                  <a:pt x="5335488" y="3303985"/>
                </a:lnTo>
                <a:lnTo>
                  <a:pt x="5328047" y="3303985"/>
                </a:lnTo>
                <a:lnTo>
                  <a:pt x="5335488" y="3296544"/>
                </a:lnTo>
                <a:cubicBezTo>
                  <a:pt x="5335488" y="3291583"/>
                  <a:pt x="5337968" y="3289102"/>
                  <a:pt x="5342929" y="3289102"/>
                </a:cubicBezTo>
                <a:lnTo>
                  <a:pt x="5357812" y="3281661"/>
                </a:lnTo>
                <a:cubicBezTo>
                  <a:pt x="5362774" y="3281661"/>
                  <a:pt x="5367734" y="3279180"/>
                  <a:pt x="5372695" y="3274219"/>
                </a:cubicBezTo>
                <a:close/>
                <a:moveTo>
                  <a:pt x="5290840" y="3266778"/>
                </a:moveTo>
                <a:cubicBezTo>
                  <a:pt x="5285878" y="3266778"/>
                  <a:pt x="5283398" y="3269259"/>
                  <a:pt x="5283398" y="3274219"/>
                </a:cubicBezTo>
                <a:lnTo>
                  <a:pt x="5290840" y="3274219"/>
                </a:lnTo>
                <a:close/>
                <a:moveTo>
                  <a:pt x="5179219" y="3266778"/>
                </a:moveTo>
                <a:cubicBezTo>
                  <a:pt x="5184180" y="3266778"/>
                  <a:pt x="5186660" y="3269259"/>
                  <a:pt x="5186660" y="3274219"/>
                </a:cubicBezTo>
                <a:cubicBezTo>
                  <a:pt x="5186660" y="3274219"/>
                  <a:pt x="5184180" y="3274219"/>
                  <a:pt x="5179219" y="3274219"/>
                </a:cubicBezTo>
                <a:cubicBezTo>
                  <a:pt x="5174257" y="3274219"/>
                  <a:pt x="5171777" y="3272979"/>
                  <a:pt x="5171777" y="3270499"/>
                </a:cubicBezTo>
                <a:cubicBezTo>
                  <a:pt x="5171777" y="3268018"/>
                  <a:pt x="5174257" y="3266778"/>
                  <a:pt x="5179219" y="3266778"/>
                </a:cubicBezTo>
                <a:close/>
                <a:moveTo>
                  <a:pt x="5915918" y="3259337"/>
                </a:moveTo>
                <a:lnTo>
                  <a:pt x="5908476" y="3274219"/>
                </a:lnTo>
                <a:lnTo>
                  <a:pt x="5901035" y="3274219"/>
                </a:lnTo>
                <a:lnTo>
                  <a:pt x="5908476" y="3266778"/>
                </a:lnTo>
                <a:cubicBezTo>
                  <a:pt x="5908476" y="3266778"/>
                  <a:pt x="5910956" y="3264297"/>
                  <a:pt x="5915918" y="3259337"/>
                </a:cubicBezTo>
                <a:close/>
                <a:moveTo>
                  <a:pt x="5581054" y="3259337"/>
                </a:moveTo>
                <a:cubicBezTo>
                  <a:pt x="5600899" y="3259337"/>
                  <a:pt x="5595937" y="3264297"/>
                  <a:pt x="5566172" y="3274219"/>
                </a:cubicBezTo>
                <a:cubicBezTo>
                  <a:pt x="5561210" y="3279180"/>
                  <a:pt x="5556250" y="3284141"/>
                  <a:pt x="5551289" y="3289102"/>
                </a:cubicBezTo>
                <a:cubicBezTo>
                  <a:pt x="5546328" y="3294063"/>
                  <a:pt x="5542607" y="3294063"/>
                  <a:pt x="5540127" y="3289102"/>
                </a:cubicBezTo>
                <a:cubicBezTo>
                  <a:pt x="5537647" y="3284141"/>
                  <a:pt x="5536406" y="3279180"/>
                  <a:pt x="5536406" y="3274219"/>
                </a:cubicBezTo>
                <a:cubicBezTo>
                  <a:pt x="5536406" y="3274219"/>
                  <a:pt x="5537647" y="3272979"/>
                  <a:pt x="5540127" y="3270499"/>
                </a:cubicBezTo>
                <a:cubicBezTo>
                  <a:pt x="5542607" y="3268018"/>
                  <a:pt x="5546328" y="3268018"/>
                  <a:pt x="5551289" y="3270499"/>
                </a:cubicBezTo>
                <a:cubicBezTo>
                  <a:pt x="5556250" y="3272979"/>
                  <a:pt x="5559971" y="3272979"/>
                  <a:pt x="5562451" y="3270499"/>
                </a:cubicBezTo>
                <a:cubicBezTo>
                  <a:pt x="5564931" y="3268018"/>
                  <a:pt x="5566172" y="3266778"/>
                  <a:pt x="5566172" y="3266778"/>
                </a:cubicBezTo>
                <a:cubicBezTo>
                  <a:pt x="5571133" y="3261817"/>
                  <a:pt x="5576093" y="3259337"/>
                  <a:pt x="5581054" y="3259337"/>
                </a:cubicBezTo>
                <a:close/>
                <a:moveTo>
                  <a:pt x="5298281" y="3259337"/>
                </a:moveTo>
                <a:lnTo>
                  <a:pt x="5305722" y="3274219"/>
                </a:lnTo>
                <a:cubicBezTo>
                  <a:pt x="5300761" y="3274219"/>
                  <a:pt x="5298281" y="3275459"/>
                  <a:pt x="5298281" y="3277940"/>
                </a:cubicBezTo>
                <a:cubicBezTo>
                  <a:pt x="5298281" y="3280421"/>
                  <a:pt x="5295801" y="3280421"/>
                  <a:pt x="5290840" y="3277940"/>
                </a:cubicBezTo>
                <a:cubicBezTo>
                  <a:pt x="5285878" y="3275459"/>
                  <a:pt x="5283398" y="3276700"/>
                  <a:pt x="5283398" y="3281661"/>
                </a:cubicBezTo>
                <a:cubicBezTo>
                  <a:pt x="5273477" y="3291583"/>
                  <a:pt x="5268515" y="3294063"/>
                  <a:pt x="5268515" y="3289102"/>
                </a:cubicBezTo>
                <a:cubicBezTo>
                  <a:pt x="5263554" y="3289102"/>
                  <a:pt x="5258594" y="3289102"/>
                  <a:pt x="5253633" y="3289102"/>
                </a:cubicBezTo>
                <a:lnTo>
                  <a:pt x="5253633" y="3296544"/>
                </a:lnTo>
                <a:cubicBezTo>
                  <a:pt x="5248671" y="3296544"/>
                  <a:pt x="5246191" y="3297784"/>
                  <a:pt x="5246191" y="3300264"/>
                </a:cubicBezTo>
                <a:cubicBezTo>
                  <a:pt x="5246191" y="3302745"/>
                  <a:pt x="5246191" y="3306466"/>
                  <a:pt x="5246191" y="3311426"/>
                </a:cubicBezTo>
                <a:cubicBezTo>
                  <a:pt x="5241230" y="3311426"/>
                  <a:pt x="5238750" y="3310186"/>
                  <a:pt x="5238750" y="3307706"/>
                </a:cubicBezTo>
                <a:cubicBezTo>
                  <a:pt x="5238750" y="3305225"/>
                  <a:pt x="5238750" y="3301504"/>
                  <a:pt x="5238750" y="3296544"/>
                </a:cubicBezTo>
                <a:cubicBezTo>
                  <a:pt x="5238750" y="3285381"/>
                  <a:pt x="5241540" y="3281196"/>
                  <a:pt x="5247121" y="3283986"/>
                </a:cubicBezTo>
                <a:lnTo>
                  <a:pt x="5250377" y="3286544"/>
                </a:lnTo>
                <a:lnTo>
                  <a:pt x="5253633" y="3281661"/>
                </a:lnTo>
                <a:cubicBezTo>
                  <a:pt x="5253633" y="3276700"/>
                  <a:pt x="5256113" y="3274219"/>
                  <a:pt x="5261074" y="3274219"/>
                </a:cubicBezTo>
                <a:cubicBezTo>
                  <a:pt x="5266035" y="3274219"/>
                  <a:pt x="5268515" y="3274219"/>
                  <a:pt x="5268515" y="3274219"/>
                </a:cubicBezTo>
                <a:close/>
                <a:moveTo>
                  <a:pt x="5409902" y="3253755"/>
                </a:moveTo>
                <a:cubicBezTo>
                  <a:pt x="5411143" y="3253755"/>
                  <a:pt x="5412383" y="3254376"/>
                  <a:pt x="5413623" y="3255616"/>
                </a:cubicBezTo>
                <a:cubicBezTo>
                  <a:pt x="5416103" y="3258096"/>
                  <a:pt x="5417344" y="3259337"/>
                  <a:pt x="5417344" y="3259337"/>
                </a:cubicBezTo>
                <a:cubicBezTo>
                  <a:pt x="5417344" y="3259337"/>
                  <a:pt x="5416103" y="3260577"/>
                  <a:pt x="5413623" y="3263057"/>
                </a:cubicBezTo>
                <a:cubicBezTo>
                  <a:pt x="5411143" y="3265538"/>
                  <a:pt x="5409902" y="3266778"/>
                  <a:pt x="5409902" y="3266778"/>
                </a:cubicBezTo>
                <a:cubicBezTo>
                  <a:pt x="5404941" y="3261817"/>
                  <a:pt x="5403701" y="3258096"/>
                  <a:pt x="5406181" y="3255616"/>
                </a:cubicBezTo>
                <a:cubicBezTo>
                  <a:pt x="5407421" y="3254376"/>
                  <a:pt x="5408662" y="3253755"/>
                  <a:pt x="5409902" y="3253755"/>
                </a:cubicBezTo>
                <a:close/>
                <a:moveTo>
                  <a:pt x="5311039" y="3252958"/>
                </a:moveTo>
                <a:lnTo>
                  <a:pt x="5307583" y="3255616"/>
                </a:lnTo>
                <a:cubicBezTo>
                  <a:pt x="5303862" y="3258096"/>
                  <a:pt x="5300762" y="3259337"/>
                  <a:pt x="5298281" y="3259337"/>
                </a:cubicBezTo>
                <a:close/>
                <a:moveTo>
                  <a:pt x="275332" y="3251895"/>
                </a:moveTo>
                <a:cubicBezTo>
                  <a:pt x="275332" y="3251895"/>
                  <a:pt x="275332" y="3254376"/>
                  <a:pt x="275332" y="3259337"/>
                </a:cubicBezTo>
                <a:lnTo>
                  <a:pt x="275332" y="3266778"/>
                </a:lnTo>
                <a:lnTo>
                  <a:pt x="275332" y="3274219"/>
                </a:lnTo>
                <a:lnTo>
                  <a:pt x="267891" y="3281661"/>
                </a:lnTo>
                <a:cubicBezTo>
                  <a:pt x="267891" y="3276700"/>
                  <a:pt x="267891" y="3274219"/>
                  <a:pt x="267891" y="3274219"/>
                </a:cubicBezTo>
                <a:cubicBezTo>
                  <a:pt x="267891" y="3274219"/>
                  <a:pt x="267891" y="3271739"/>
                  <a:pt x="267891" y="3266778"/>
                </a:cubicBezTo>
                <a:cubicBezTo>
                  <a:pt x="267891" y="3261817"/>
                  <a:pt x="267891" y="3259337"/>
                  <a:pt x="267891" y="3259337"/>
                </a:cubicBezTo>
                <a:close/>
                <a:moveTo>
                  <a:pt x="5378741" y="3249570"/>
                </a:moveTo>
                <a:cubicBezTo>
                  <a:pt x="5379671" y="3249880"/>
                  <a:pt x="5380136" y="3250655"/>
                  <a:pt x="5380136" y="3251895"/>
                </a:cubicBezTo>
                <a:lnTo>
                  <a:pt x="5380136" y="3259337"/>
                </a:lnTo>
                <a:cubicBezTo>
                  <a:pt x="5380136" y="3259337"/>
                  <a:pt x="5377656" y="3260577"/>
                  <a:pt x="5372695" y="3263057"/>
                </a:cubicBezTo>
                <a:cubicBezTo>
                  <a:pt x="5367734" y="3265538"/>
                  <a:pt x="5360292" y="3269259"/>
                  <a:pt x="5350371" y="3274219"/>
                </a:cubicBezTo>
                <a:cubicBezTo>
                  <a:pt x="5330527" y="3289102"/>
                  <a:pt x="5320605" y="3291583"/>
                  <a:pt x="5320605" y="3281661"/>
                </a:cubicBezTo>
                <a:cubicBezTo>
                  <a:pt x="5320605" y="3281661"/>
                  <a:pt x="5321846" y="3280421"/>
                  <a:pt x="5324326" y="3277940"/>
                </a:cubicBezTo>
                <a:cubicBezTo>
                  <a:pt x="5326806" y="3275459"/>
                  <a:pt x="5330527" y="3271739"/>
                  <a:pt x="5335488" y="3266778"/>
                </a:cubicBezTo>
                <a:cubicBezTo>
                  <a:pt x="5340449" y="3266778"/>
                  <a:pt x="5344170" y="3265538"/>
                  <a:pt x="5346650" y="3263057"/>
                </a:cubicBezTo>
                <a:cubicBezTo>
                  <a:pt x="5349130" y="3260577"/>
                  <a:pt x="5352851" y="3259337"/>
                  <a:pt x="5357812" y="3259337"/>
                </a:cubicBezTo>
                <a:cubicBezTo>
                  <a:pt x="5368974" y="3251895"/>
                  <a:pt x="5375951" y="3248640"/>
                  <a:pt x="5378741" y="3249570"/>
                </a:cubicBezTo>
                <a:close/>
                <a:moveTo>
                  <a:pt x="5953125" y="3244454"/>
                </a:moveTo>
                <a:cubicBezTo>
                  <a:pt x="5953125" y="3244454"/>
                  <a:pt x="5954365" y="3244454"/>
                  <a:pt x="5956845" y="3244454"/>
                </a:cubicBezTo>
                <a:cubicBezTo>
                  <a:pt x="5959326" y="3244454"/>
                  <a:pt x="5960566" y="3246934"/>
                  <a:pt x="5960566" y="3251895"/>
                </a:cubicBezTo>
                <a:close/>
                <a:moveTo>
                  <a:pt x="208360" y="3244454"/>
                </a:moveTo>
                <a:lnTo>
                  <a:pt x="215801" y="3251895"/>
                </a:lnTo>
                <a:cubicBezTo>
                  <a:pt x="215801" y="3256856"/>
                  <a:pt x="215801" y="3261817"/>
                  <a:pt x="215801" y="3266778"/>
                </a:cubicBezTo>
                <a:lnTo>
                  <a:pt x="221754" y="3296544"/>
                </a:lnTo>
                <a:lnTo>
                  <a:pt x="219522" y="3292823"/>
                </a:lnTo>
                <a:cubicBezTo>
                  <a:pt x="217041" y="3290342"/>
                  <a:pt x="215801" y="3287862"/>
                  <a:pt x="215801" y="3285381"/>
                </a:cubicBezTo>
                <a:cubicBezTo>
                  <a:pt x="215801" y="3282901"/>
                  <a:pt x="215801" y="3281661"/>
                  <a:pt x="215801" y="3281661"/>
                </a:cubicBezTo>
                <a:cubicBezTo>
                  <a:pt x="215801" y="3276700"/>
                  <a:pt x="213320" y="3271739"/>
                  <a:pt x="208360" y="3266778"/>
                </a:cubicBezTo>
                <a:close/>
                <a:moveTo>
                  <a:pt x="5543847" y="3237012"/>
                </a:moveTo>
                <a:lnTo>
                  <a:pt x="5543847" y="3244454"/>
                </a:lnTo>
                <a:lnTo>
                  <a:pt x="5536406" y="3244454"/>
                </a:lnTo>
                <a:cubicBezTo>
                  <a:pt x="5536406" y="3239493"/>
                  <a:pt x="5538886" y="3237012"/>
                  <a:pt x="5543847" y="3237012"/>
                </a:cubicBezTo>
                <a:close/>
                <a:moveTo>
                  <a:pt x="5432226" y="3237012"/>
                </a:moveTo>
                <a:lnTo>
                  <a:pt x="5439668" y="3237012"/>
                </a:lnTo>
                <a:cubicBezTo>
                  <a:pt x="5444629" y="3237012"/>
                  <a:pt x="5449589" y="3239493"/>
                  <a:pt x="5454551" y="3244454"/>
                </a:cubicBezTo>
                <a:cubicBezTo>
                  <a:pt x="5454551" y="3244454"/>
                  <a:pt x="5455791" y="3244454"/>
                  <a:pt x="5458271" y="3244454"/>
                </a:cubicBezTo>
                <a:cubicBezTo>
                  <a:pt x="5460751" y="3244454"/>
                  <a:pt x="5461992" y="3244454"/>
                  <a:pt x="5461992" y="3244454"/>
                </a:cubicBezTo>
                <a:cubicBezTo>
                  <a:pt x="5461992" y="3249414"/>
                  <a:pt x="5458271" y="3254376"/>
                  <a:pt x="5450830" y="3259337"/>
                </a:cubicBezTo>
                <a:cubicBezTo>
                  <a:pt x="5443388" y="3264297"/>
                  <a:pt x="5437188" y="3265538"/>
                  <a:pt x="5432226" y="3263057"/>
                </a:cubicBezTo>
                <a:cubicBezTo>
                  <a:pt x="5427265" y="3260577"/>
                  <a:pt x="5427265" y="3256856"/>
                  <a:pt x="5432226" y="3251895"/>
                </a:cubicBezTo>
                <a:close/>
                <a:moveTo>
                  <a:pt x="5252569" y="3230634"/>
                </a:moveTo>
                <a:lnTo>
                  <a:pt x="5246191" y="3237012"/>
                </a:lnTo>
                <a:cubicBezTo>
                  <a:pt x="5246191" y="3234532"/>
                  <a:pt x="5247121" y="3232672"/>
                  <a:pt x="5248982" y="3231431"/>
                </a:cubicBezTo>
                <a:close/>
                <a:moveTo>
                  <a:pt x="5528965" y="3229571"/>
                </a:moveTo>
                <a:lnTo>
                  <a:pt x="5499199" y="3244454"/>
                </a:lnTo>
                <a:lnTo>
                  <a:pt x="5491758" y="3244454"/>
                </a:lnTo>
                <a:cubicBezTo>
                  <a:pt x="5496719" y="3234532"/>
                  <a:pt x="5509120" y="3229571"/>
                  <a:pt x="5528965" y="3229571"/>
                </a:cubicBezTo>
                <a:close/>
                <a:moveTo>
                  <a:pt x="5469433" y="3229571"/>
                </a:moveTo>
                <a:lnTo>
                  <a:pt x="5484316" y="3229571"/>
                </a:lnTo>
                <a:lnTo>
                  <a:pt x="5499199" y="3229571"/>
                </a:lnTo>
                <a:cubicBezTo>
                  <a:pt x="5499199" y="3229571"/>
                  <a:pt x="5494238" y="3232052"/>
                  <a:pt x="5484316" y="3237012"/>
                </a:cubicBezTo>
                <a:cubicBezTo>
                  <a:pt x="5474395" y="3241973"/>
                  <a:pt x="5469433" y="3244454"/>
                  <a:pt x="5469433" y="3244454"/>
                </a:cubicBezTo>
                <a:cubicBezTo>
                  <a:pt x="5469433" y="3239493"/>
                  <a:pt x="5469433" y="3235772"/>
                  <a:pt x="5469433" y="3233292"/>
                </a:cubicBezTo>
                <a:cubicBezTo>
                  <a:pt x="5469433" y="3230811"/>
                  <a:pt x="5469433" y="3229571"/>
                  <a:pt x="5469433" y="3229571"/>
                </a:cubicBezTo>
                <a:close/>
                <a:moveTo>
                  <a:pt x="5409902" y="3229571"/>
                </a:moveTo>
                <a:cubicBezTo>
                  <a:pt x="5414863" y="3229571"/>
                  <a:pt x="5417344" y="3229571"/>
                  <a:pt x="5417344" y="3229571"/>
                </a:cubicBezTo>
                <a:lnTo>
                  <a:pt x="5409902" y="3237012"/>
                </a:lnTo>
                <a:cubicBezTo>
                  <a:pt x="5409902" y="3237012"/>
                  <a:pt x="5407422" y="3237012"/>
                  <a:pt x="5402461" y="3237012"/>
                </a:cubicBezTo>
                <a:cubicBezTo>
                  <a:pt x="5402461" y="3237012"/>
                  <a:pt x="5404941" y="3234532"/>
                  <a:pt x="5409902" y="3229571"/>
                </a:cubicBezTo>
                <a:close/>
                <a:moveTo>
                  <a:pt x="5432226" y="3222130"/>
                </a:moveTo>
                <a:cubicBezTo>
                  <a:pt x="5437188" y="3222130"/>
                  <a:pt x="5439668" y="3222130"/>
                  <a:pt x="5439668" y="3222130"/>
                </a:cubicBezTo>
                <a:cubicBezTo>
                  <a:pt x="5439668" y="3227090"/>
                  <a:pt x="5437188" y="3229571"/>
                  <a:pt x="5432226" y="3229571"/>
                </a:cubicBezTo>
                <a:close/>
                <a:moveTo>
                  <a:pt x="5372695" y="3222130"/>
                </a:moveTo>
                <a:cubicBezTo>
                  <a:pt x="5367734" y="3222130"/>
                  <a:pt x="5365254" y="3224610"/>
                  <a:pt x="5365254" y="3229571"/>
                </a:cubicBezTo>
                <a:lnTo>
                  <a:pt x="5380136" y="3222130"/>
                </a:lnTo>
                <a:close/>
                <a:moveTo>
                  <a:pt x="5179219" y="3222130"/>
                </a:moveTo>
                <a:lnTo>
                  <a:pt x="5186660" y="3229571"/>
                </a:lnTo>
                <a:cubicBezTo>
                  <a:pt x="5186660" y="3229571"/>
                  <a:pt x="5186660" y="3227090"/>
                  <a:pt x="5186660" y="3222130"/>
                </a:cubicBezTo>
                <a:close/>
                <a:moveTo>
                  <a:pt x="5216426" y="3214688"/>
                </a:moveTo>
                <a:cubicBezTo>
                  <a:pt x="5216426" y="3214688"/>
                  <a:pt x="5218906" y="3217169"/>
                  <a:pt x="5223867" y="3222130"/>
                </a:cubicBezTo>
                <a:cubicBezTo>
                  <a:pt x="5223867" y="3222130"/>
                  <a:pt x="5223867" y="3220889"/>
                  <a:pt x="5223867" y="3218409"/>
                </a:cubicBezTo>
                <a:cubicBezTo>
                  <a:pt x="5223867" y="3215928"/>
                  <a:pt x="5221387" y="3214688"/>
                  <a:pt x="5216426" y="3214688"/>
                </a:cubicBezTo>
                <a:close/>
                <a:moveTo>
                  <a:pt x="5506640" y="3207247"/>
                </a:moveTo>
                <a:lnTo>
                  <a:pt x="5506640" y="3214688"/>
                </a:lnTo>
                <a:lnTo>
                  <a:pt x="5499199" y="3214688"/>
                </a:lnTo>
                <a:cubicBezTo>
                  <a:pt x="5499199" y="3214688"/>
                  <a:pt x="5501679" y="3212207"/>
                  <a:pt x="5506640" y="3207247"/>
                </a:cubicBezTo>
                <a:close/>
                <a:moveTo>
                  <a:pt x="5409902" y="3207247"/>
                </a:moveTo>
                <a:lnTo>
                  <a:pt x="5417344" y="3214688"/>
                </a:lnTo>
                <a:cubicBezTo>
                  <a:pt x="5422305" y="3219649"/>
                  <a:pt x="5422305" y="3222130"/>
                  <a:pt x="5417344" y="3222130"/>
                </a:cubicBezTo>
                <a:cubicBezTo>
                  <a:pt x="5412382" y="3222130"/>
                  <a:pt x="5408661" y="3219649"/>
                  <a:pt x="5406181" y="3214688"/>
                </a:cubicBezTo>
                <a:cubicBezTo>
                  <a:pt x="5403701" y="3209727"/>
                  <a:pt x="5404941" y="3207247"/>
                  <a:pt x="5409902" y="3207247"/>
                </a:cubicBezTo>
                <a:close/>
                <a:moveTo>
                  <a:pt x="5558730" y="3199805"/>
                </a:moveTo>
                <a:lnTo>
                  <a:pt x="5558730" y="3214688"/>
                </a:lnTo>
                <a:lnTo>
                  <a:pt x="5536406" y="3222130"/>
                </a:lnTo>
                <a:cubicBezTo>
                  <a:pt x="5536406" y="3217169"/>
                  <a:pt x="5533926" y="3214688"/>
                  <a:pt x="5528965" y="3214688"/>
                </a:cubicBezTo>
                <a:cubicBezTo>
                  <a:pt x="5528965" y="3214688"/>
                  <a:pt x="5527724" y="3213448"/>
                  <a:pt x="5525244" y="3210967"/>
                </a:cubicBezTo>
                <a:cubicBezTo>
                  <a:pt x="5522764" y="3208487"/>
                  <a:pt x="5524003" y="3207247"/>
                  <a:pt x="5528965" y="3207247"/>
                </a:cubicBezTo>
                <a:lnTo>
                  <a:pt x="5536406" y="3207247"/>
                </a:lnTo>
                <a:cubicBezTo>
                  <a:pt x="5536406" y="3202286"/>
                  <a:pt x="5538886" y="3202286"/>
                  <a:pt x="5543847" y="3207247"/>
                </a:cubicBezTo>
                <a:lnTo>
                  <a:pt x="5551289" y="3207247"/>
                </a:lnTo>
                <a:cubicBezTo>
                  <a:pt x="5556250" y="3202286"/>
                  <a:pt x="5558730" y="3199805"/>
                  <a:pt x="5558730" y="3199805"/>
                </a:cubicBezTo>
                <a:close/>
                <a:moveTo>
                  <a:pt x="349746" y="3192364"/>
                </a:moveTo>
                <a:lnTo>
                  <a:pt x="342305" y="3199805"/>
                </a:lnTo>
                <a:lnTo>
                  <a:pt x="343132" y="3212208"/>
                </a:lnTo>
                <a:lnTo>
                  <a:pt x="344165" y="3209107"/>
                </a:lnTo>
                <a:cubicBezTo>
                  <a:pt x="345405" y="3207867"/>
                  <a:pt x="347266" y="3207247"/>
                  <a:pt x="349746" y="3207247"/>
                </a:cubicBezTo>
                <a:cubicBezTo>
                  <a:pt x="349746" y="3207247"/>
                  <a:pt x="349746" y="3209727"/>
                  <a:pt x="349746" y="3214688"/>
                </a:cubicBezTo>
                <a:lnTo>
                  <a:pt x="343450" y="3214688"/>
                </a:lnTo>
                <a:lnTo>
                  <a:pt x="346025" y="3225850"/>
                </a:lnTo>
                <a:cubicBezTo>
                  <a:pt x="348506" y="3233292"/>
                  <a:pt x="349746" y="3241973"/>
                  <a:pt x="349746" y="3251895"/>
                </a:cubicBezTo>
                <a:lnTo>
                  <a:pt x="349746" y="3274219"/>
                </a:lnTo>
                <a:cubicBezTo>
                  <a:pt x="354707" y="3274219"/>
                  <a:pt x="357187" y="3274219"/>
                  <a:pt x="357187" y="3274219"/>
                </a:cubicBezTo>
                <a:cubicBezTo>
                  <a:pt x="357187" y="3274219"/>
                  <a:pt x="354707" y="3276700"/>
                  <a:pt x="349746" y="3281661"/>
                </a:cubicBezTo>
                <a:cubicBezTo>
                  <a:pt x="349746" y="3281661"/>
                  <a:pt x="349746" y="3284141"/>
                  <a:pt x="349746" y="3289102"/>
                </a:cubicBezTo>
                <a:cubicBezTo>
                  <a:pt x="354707" y="3289102"/>
                  <a:pt x="357187" y="3289102"/>
                  <a:pt x="357187" y="3289102"/>
                </a:cubicBezTo>
                <a:lnTo>
                  <a:pt x="364629" y="3281661"/>
                </a:lnTo>
                <a:lnTo>
                  <a:pt x="364629" y="3274219"/>
                </a:lnTo>
                <a:cubicBezTo>
                  <a:pt x="364629" y="3269259"/>
                  <a:pt x="364629" y="3264297"/>
                  <a:pt x="364629" y="3259337"/>
                </a:cubicBezTo>
                <a:cubicBezTo>
                  <a:pt x="369590" y="3259337"/>
                  <a:pt x="372071" y="3256856"/>
                  <a:pt x="372071" y="3251895"/>
                </a:cubicBezTo>
                <a:lnTo>
                  <a:pt x="364629" y="3222130"/>
                </a:lnTo>
                <a:lnTo>
                  <a:pt x="364629" y="3199805"/>
                </a:lnTo>
                <a:close/>
                <a:moveTo>
                  <a:pt x="5401531" y="3189573"/>
                </a:moveTo>
                <a:cubicBezTo>
                  <a:pt x="5403391" y="3188954"/>
                  <a:pt x="5404941" y="3189884"/>
                  <a:pt x="5406181" y="3192364"/>
                </a:cubicBezTo>
                <a:cubicBezTo>
                  <a:pt x="5408661" y="3197325"/>
                  <a:pt x="5411143" y="3198565"/>
                  <a:pt x="5413623" y="3196085"/>
                </a:cubicBezTo>
                <a:cubicBezTo>
                  <a:pt x="5401220" y="3203526"/>
                  <a:pt x="5395019" y="3212207"/>
                  <a:pt x="5395019" y="3222130"/>
                </a:cubicBezTo>
                <a:cubicBezTo>
                  <a:pt x="5395019" y="3227090"/>
                  <a:pt x="5395019" y="3229571"/>
                  <a:pt x="5395019" y="3229571"/>
                </a:cubicBezTo>
                <a:cubicBezTo>
                  <a:pt x="5395019" y="3229571"/>
                  <a:pt x="5390058" y="3232052"/>
                  <a:pt x="5380136" y="3237012"/>
                </a:cubicBezTo>
                <a:cubicBezTo>
                  <a:pt x="5360292" y="3246934"/>
                  <a:pt x="5350371" y="3249414"/>
                  <a:pt x="5350371" y="3244454"/>
                </a:cubicBezTo>
                <a:cubicBezTo>
                  <a:pt x="5350371" y="3239493"/>
                  <a:pt x="5347891" y="3237012"/>
                  <a:pt x="5342929" y="3237012"/>
                </a:cubicBezTo>
                <a:cubicBezTo>
                  <a:pt x="5342929" y="3241973"/>
                  <a:pt x="5342929" y="3244454"/>
                  <a:pt x="5342929" y="3244454"/>
                </a:cubicBezTo>
                <a:lnTo>
                  <a:pt x="5335488" y="3251895"/>
                </a:lnTo>
                <a:lnTo>
                  <a:pt x="5328047" y="3251895"/>
                </a:lnTo>
                <a:cubicBezTo>
                  <a:pt x="5328047" y="3246934"/>
                  <a:pt x="5323085" y="3246934"/>
                  <a:pt x="5313164" y="3251895"/>
                </a:cubicBezTo>
                <a:lnTo>
                  <a:pt x="5311039" y="3252958"/>
                </a:lnTo>
                <a:lnTo>
                  <a:pt x="5313629" y="3250965"/>
                </a:lnTo>
                <a:cubicBezTo>
                  <a:pt x="5315800" y="3249105"/>
                  <a:pt x="5318125" y="3246934"/>
                  <a:pt x="5320605" y="3244454"/>
                </a:cubicBezTo>
                <a:cubicBezTo>
                  <a:pt x="5325567" y="3239493"/>
                  <a:pt x="5329287" y="3235772"/>
                  <a:pt x="5331767" y="3233292"/>
                </a:cubicBezTo>
                <a:cubicBezTo>
                  <a:pt x="5334247" y="3230811"/>
                  <a:pt x="5337968" y="3229571"/>
                  <a:pt x="5342929" y="3229571"/>
                </a:cubicBezTo>
                <a:cubicBezTo>
                  <a:pt x="5347891" y="3229571"/>
                  <a:pt x="5350371" y="3229571"/>
                  <a:pt x="5350371" y="3229571"/>
                </a:cubicBezTo>
                <a:cubicBezTo>
                  <a:pt x="5350371" y="3229571"/>
                  <a:pt x="5350371" y="3227090"/>
                  <a:pt x="5350371" y="3222130"/>
                </a:cubicBezTo>
                <a:cubicBezTo>
                  <a:pt x="5350371" y="3222130"/>
                  <a:pt x="5354092" y="3219649"/>
                  <a:pt x="5361533" y="3214688"/>
                </a:cubicBezTo>
                <a:cubicBezTo>
                  <a:pt x="5368974" y="3209727"/>
                  <a:pt x="5375175" y="3207247"/>
                  <a:pt x="5380136" y="3207247"/>
                </a:cubicBezTo>
                <a:cubicBezTo>
                  <a:pt x="5385098" y="3207247"/>
                  <a:pt x="5390058" y="3203526"/>
                  <a:pt x="5395019" y="3196085"/>
                </a:cubicBezTo>
                <a:cubicBezTo>
                  <a:pt x="5397500" y="3192364"/>
                  <a:pt x="5399671" y="3190194"/>
                  <a:pt x="5401531" y="3189573"/>
                </a:cubicBezTo>
                <a:close/>
                <a:moveTo>
                  <a:pt x="5982890" y="3184922"/>
                </a:moveTo>
                <a:cubicBezTo>
                  <a:pt x="5987852" y="3184922"/>
                  <a:pt x="5990332" y="3184922"/>
                  <a:pt x="5990332" y="3184922"/>
                </a:cubicBezTo>
                <a:cubicBezTo>
                  <a:pt x="5990332" y="3184922"/>
                  <a:pt x="5987852" y="3187403"/>
                  <a:pt x="5982890" y="3192364"/>
                </a:cubicBezTo>
                <a:close/>
                <a:moveTo>
                  <a:pt x="5227588" y="3184922"/>
                </a:moveTo>
                <a:cubicBezTo>
                  <a:pt x="5225108" y="3184922"/>
                  <a:pt x="5221387" y="3187403"/>
                  <a:pt x="5216426" y="3192364"/>
                </a:cubicBezTo>
                <a:lnTo>
                  <a:pt x="5223867" y="3192364"/>
                </a:lnTo>
                <a:cubicBezTo>
                  <a:pt x="5228828" y="3192364"/>
                  <a:pt x="5231308" y="3191124"/>
                  <a:pt x="5231308" y="3188643"/>
                </a:cubicBezTo>
                <a:cubicBezTo>
                  <a:pt x="5231308" y="3186163"/>
                  <a:pt x="5231308" y="3184922"/>
                  <a:pt x="5231308" y="3184922"/>
                </a:cubicBezTo>
                <a:cubicBezTo>
                  <a:pt x="5231308" y="3184922"/>
                  <a:pt x="5230068" y="3184922"/>
                  <a:pt x="5227588" y="3184922"/>
                </a:cubicBezTo>
                <a:close/>
                <a:moveTo>
                  <a:pt x="5127129" y="3184922"/>
                </a:moveTo>
                <a:lnTo>
                  <a:pt x="5134571" y="3192364"/>
                </a:lnTo>
                <a:cubicBezTo>
                  <a:pt x="5134571" y="3192364"/>
                  <a:pt x="5135811" y="3191124"/>
                  <a:pt x="5138291" y="3188643"/>
                </a:cubicBezTo>
                <a:cubicBezTo>
                  <a:pt x="5140771" y="3186163"/>
                  <a:pt x="5142012" y="3184922"/>
                  <a:pt x="5142012" y="3184922"/>
                </a:cubicBezTo>
                <a:close/>
                <a:moveTo>
                  <a:pt x="5112246" y="3184922"/>
                </a:moveTo>
                <a:cubicBezTo>
                  <a:pt x="5107285" y="3184922"/>
                  <a:pt x="5106046" y="3187403"/>
                  <a:pt x="5108526" y="3192364"/>
                </a:cubicBezTo>
                <a:cubicBezTo>
                  <a:pt x="5111006" y="3197325"/>
                  <a:pt x="5112246" y="3199805"/>
                  <a:pt x="5112246" y="3199805"/>
                </a:cubicBezTo>
                <a:cubicBezTo>
                  <a:pt x="5112246" y="3199805"/>
                  <a:pt x="5112246" y="3197325"/>
                  <a:pt x="5112246" y="3192364"/>
                </a:cubicBezTo>
                <a:close/>
                <a:moveTo>
                  <a:pt x="5729883" y="3177481"/>
                </a:moveTo>
                <a:lnTo>
                  <a:pt x="5737324" y="3177481"/>
                </a:lnTo>
                <a:cubicBezTo>
                  <a:pt x="5737324" y="3182442"/>
                  <a:pt x="5734844" y="3184922"/>
                  <a:pt x="5729883" y="3184922"/>
                </a:cubicBezTo>
                <a:cubicBezTo>
                  <a:pt x="5729883" y="3184922"/>
                  <a:pt x="5729883" y="3182442"/>
                  <a:pt x="5729883" y="3177481"/>
                </a:cubicBezTo>
                <a:close/>
                <a:moveTo>
                  <a:pt x="5655469" y="3177481"/>
                </a:moveTo>
                <a:cubicBezTo>
                  <a:pt x="5655469" y="3182442"/>
                  <a:pt x="5655469" y="3184922"/>
                  <a:pt x="5655469" y="3184922"/>
                </a:cubicBezTo>
                <a:lnTo>
                  <a:pt x="5648027" y="3184922"/>
                </a:lnTo>
                <a:cubicBezTo>
                  <a:pt x="5648027" y="3184922"/>
                  <a:pt x="5649268" y="3183682"/>
                  <a:pt x="5651748" y="3181202"/>
                </a:cubicBezTo>
                <a:cubicBezTo>
                  <a:pt x="5654228" y="3178721"/>
                  <a:pt x="5655469" y="3177481"/>
                  <a:pt x="5655469" y="3177481"/>
                </a:cubicBezTo>
                <a:close/>
                <a:moveTo>
                  <a:pt x="5603379" y="3177481"/>
                </a:moveTo>
                <a:cubicBezTo>
                  <a:pt x="5608340" y="3177481"/>
                  <a:pt x="5610820" y="3178721"/>
                  <a:pt x="5610820" y="3181202"/>
                </a:cubicBezTo>
                <a:cubicBezTo>
                  <a:pt x="5610820" y="3183682"/>
                  <a:pt x="5610820" y="3187403"/>
                  <a:pt x="5610820" y="3192364"/>
                </a:cubicBezTo>
                <a:cubicBezTo>
                  <a:pt x="5600899" y="3197325"/>
                  <a:pt x="5595937" y="3194845"/>
                  <a:pt x="5595937" y="3184922"/>
                </a:cubicBezTo>
                <a:close/>
                <a:moveTo>
                  <a:pt x="5447109" y="3177481"/>
                </a:moveTo>
                <a:lnTo>
                  <a:pt x="5447109" y="3184922"/>
                </a:lnTo>
                <a:cubicBezTo>
                  <a:pt x="5442148" y="3189883"/>
                  <a:pt x="5439668" y="3193604"/>
                  <a:pt x="5439668" y="3196085"/>
                </a:cubicBezTo>
                <a:cubicBezTo>
                  <a:pt x="5439668" y="3198565"/>
                  <a:pt x="5438427" y="3197325"/>
                  <a:pt x="5435947" y="3192364"/>
                </a:cubicBezTo>
                <a:cubicBezTo>
                  <a:pt x="5433467" y="3187403"/>
                  <a:pt x="5426026" y="3188643"/>
                  <a:pt x="5413623" y="3196085"/>
                </a:cubicBezTo>
                <a:cubicBezTo>
                  <a:pt x="5416103" y="3193604"/>
                  <a:pt x="5422305" y="3189883"/>
                  <a:pt x="5432226" y="3184922"/>
                </a:cubicBezTo>
                <a:close/>
                <a:moveTo>
                  <a:pt x="5246191" y="3177481"/>
                </a:moveTo>
                <a:cubicBezTo>
                  <a:pt x="5241230" y="3177481"/>
                  <a:pt x="5239990" y="3181202"/>
                  <a:pt x="5242470" y="3188643"/>
                </a:cubicBezTo>
                <a:cubicBezTo>
                  <a:pt x="5244951" y="3196085"/>
                  <a:pt x="5247432" y="3199805"/>
                  <a:pt x="5249912" y="3199805"/>
                </a:cubicBezTo>
                <a:cubicBezTo>
                  <a:pt x="5252392" y="3199805"/>
                  <a:pt x="5253633" y="3197325"/>
                  <a:pt x="5253633" y="3192364"/>
                </a:cubicBezTo>
                <a:close/>
                <a:moveTo>
                  <a:pt x="5156894" y="3177481"/>
                </a:moveTo>
                <a:lnTo>
                  <a:pt x="5164336" y="3184922"/>
                </a:lnTo>
                <a:cubicBezTo>
                  <a:pt x="5164336" y="3184922"/>
                  <a:pt x="5164336" y="3182442"/>
                  <a:pt x="5164336" y="3177481"/>
                </a:cubicBezTo>
                <a:close/>
                <a:moveTo>
                  <a:pt x="5752207" y="3170040"/>
                </a:moveTo>
                <a:cubicBezTo>
                  <a:pt x="5752207" y="3170040"/>
                  <a:pt x="5752207" y="3172520"/>
                  <a:pt x="5752207" y="3177481"/>
                </a:cubicBezTo>
                <a:cubicBezTo>
                  <a:pt x="5747245" y="3177481"/>
                  <a:pt x="5744765" y="3177481"/>
                  <a:pt x="5744765" y="3177481"/>
                </a:cubicBezTo>
                <a:close/>
                <a:moveTo>
                  <a:pt x="5625703" y="3170040"/>
                </a:moveTo>
                <a:lnTo>
                  <a:pt x="5633144" y="3170040"/>
                </a:lnTo>
                <a:cubicBezTo>
                  <a:pt x="5633144" y="3175000"/>
                  <a:pt x="5630664" y="3177481"/>
                  <a:pt x="5625703" y="3177481"/>
                </a:cubicBezTo>
                <a:cubicBezTo>
                  <a:pt x="5625703" y="3172520"/>
                  <a:pt x="5625703" y="3170040"/>
                  <a:pt x="5625703" y="3170040"/>
                </a:cubicBezTo>
                <a:close/>
                <a:moveTo>
                  <a:pt x="5581054" y="3170040"/>
                </a:moveTo>
                <a:cubicBezTo>
                  <a:pt x="5586016" y="3170040"/>
                  <a:pt x="5588496" y="3172520"/>
                  <a:pt x="5588496" y="3177481"/>
                </a:cubicBezTo>
                <a:lnTo>
                  <a:pt x="5581054" y="3177481"/>
                </a:lnTo>
                <a:cubicBezTo>
                  <a:pt x="5581054" y="3177481"/>
                  <a:pt x="5578574" y="3179962"/>
                  <a:pt x="5573613" y="3184922"/>
                </a:cubicBezTo>
                <a:lnTo>
                  <a:pt x="5566172" y="3184922"/>
                </a:lnTo>
                <a:cubicBezTo>
                  <a:pt x="5566172" y="3184922"/>
                  <a:pt x="5568652" y="3182442"/>
                  <a:pt x="5573613" y="3177481"/>
                </a:cubicBezTo>
                <a:cubicBezTo>
                  <a:pt x="5573613" y="3172520"/>
                  <a:pt x="5576093" y="3170040"/>
                  <a:pt x="5581054" y="3170040"/>
                </a:cubicBezTo>
                <a:close/>
                <a:moveTo>
                  <a:pt x="238125" y="3170040"/>
                </a:moveTo>
                <a:cubicBezTo>
                  <a:pt x="243086" y="3170040"/>
                  <a:pt x="245567" y="3172520"/>
                  <a:pt x="245567" y="3177481"/>
                </a:cubicBezTo>
                <a:cubicBezTo>
                  <a:pt x="245567" y="3192364"/>
                  <a:pt x="240606" y="3194845"/>
                  <a:pt x="230684" y="3184922"/>
                </a:cubicBezTo>
                <a:cubicBezTo>
                  <a:pt x="230684" y="3184922"/>
                  <a:pt x="230684" y="3182442"/>
                  <a:pt x="230684" y="3177481"/>
                </a:cubicBezTo>
                <a:cubicBezTo>
                  <a:pt x="230684" y="3172520"/>
                  <a:pt x="233164" y="3170040"/>
                  <a:pt x="238125" y="3170040"/>
                </a:cubicBezTo>
                <a:close/>
                <a:moveTo>
                  <a:pt x="5462922" y="3166320"/>
                </a:moveTo>
                <a:cubicBezTo>
                  <a:pt x="5464782" y="3166320"/>
                  <a:pt x="5466953" y="3167560"/>
                  <a:pt x="5469433" y="3170040"/>
                </a:cubicBezTo>
                <a:cubicBezTo>
                  <a:pt x="5464472" y="3175000"/>
                  <a:pt x="5461992" y="3177481"/>
                  <a:pt x="5461992" y="3177481"/>
                </a:cubicBezTo>
                <a:cubicBezTo>
                  <a:pt x="5461992" y="3177481"/>
                  <a:pt x="5461992" y="3179962"/>
                  <a:pt x="5461992" y="3184922"/>
                </a:cubicBezTo>
                <a:cubicBezTo>
                  <a:pt x="5457031" y="3184922"/>
                  <a:pt x="5454551" y="3182442"/>
                  <a:pt x="5454551" y="3177481"/>
                </a:cubicBezTo>
                <a:cubicBezTo>
                  <a:pt x="5454551" y="3177481"/>
                  <a:pt x="5455791" y="3175000"/>
                  <a:pt x="5458271" y="3170040"/>
                </a:cubicBezTo>
                <a:cubicBezTo>
                  <a:pt x="5459511" y="3167560"/>
                  <a:pt x="5461062" y="3166320"/>
                  <a:pt x="5462922" y="3166320"/>
                </a:cubicBezTo>
                <a:close/>
                <a:moveTo>
                  <a:pt x="5082480" y="3162598"/>
                </a:moveTo>
                <a:lnTo>
                  <a:pt x="5082480" y="3170040"/>
                </a:lnTo>
                <a:cubicBezTo>
                  <a:pt x="5082480" y="3170040"/>
                  <a:pt x="5084960" y="3167559"/>
                  <a:pt x="5089922" y="3162598"/>
                </a:cubicBezTo>
                <a:close/>
                <a:moveTo>
                  <a:pt x="5222007" y="3159808"/>
                </a:moveTo>
                <a:cubicBezTo>
                  <a:pt x="5218286" y="3160428"/>
                  <a:pt x="5213945" y="3162598"/>
                  <a:pt x="5208984" y="3166319"/>
                </a:cubicBezTo>
                <a:cubicBezTo>
                  <a:pt x="5199063" y="3173760"/>
                  <a:pt x="5194101" y="3179962"/>
                  <a:pt x="5194101" y="3184922"/>
                </a:cubicBezTo>
                <a:cubicBezTo>
                  <a:pt x="5194101" y="3189883"/>
                  <a:pt x="5195342" y="3189883"/>
                  <a:pt x="5197822" y="3184922"/>
                </a:cubicBezTo>
                <a:cubicBezTo>
                  <a:pt x="5200302" y="3179962"/>
                  <a:pt x="5206504" y="3177481"/>
                  <a:pt x="5216426" y="3177481"/>
                </a:cubicBezTo>
                <a:lnTo>
                  <a:pt x="5231308" y="3162598"/>
                </a:lnTo>
                <a:cubicBezTo>
                  <a:pt x="5228828" y="3160118"/>
                  <a:pt x="5225727" y="3159188"/>
                  <a:pt x="5222007" y="3159808"/>
                </a:cubicBezTo>
                <a:close/>
                <a:moveTo>
                  <a:pt x="5270376" y="3158878"/>
                </a:moveTo>
                <a:cubicBezTo>
                  <a:pt x="5269135" y="3158878"/>
                  <a:pt x="5268515" y="3160118"/>
                  <a:pt x="5268515" y="3162598"/>
                </a:cubicBezTo>
                <a:cubicBezTo>
                  <a:pt x="5268515" y="3167559"/>
                  <a:pt x="5268515" y="3170040"/>
                  <a:pt x="5268515" y="3170040"/>
                </a:cubicBezTo>
                <a:lnTo>
                  <a:pt x="5268515" y="3184922"/>
                </a:lnTo>
                <a:cubicBezTo>
                  <a:pt x="5283398" y="3184922"/>
                  <a:pt x="5290840" y="3179962"/>
                  <a:pt x="5290840" y="3170040"/>
                </a:cubicBezTo>
                <a:cubicBezTo>
                  <a:pt x="5290840" y="3165079"/>
                  <a:pt x="5288360" y="3165079"/>
                  <a:pt x="5283398" y="3170040"/>
                </a:cubicBezTo>
                <a:cubicBezTo>
                  <a:pt x="5278437" y="3165079"/>
                  <a:pt x="5275957" y="3162598"/>
                  <a:pt x="5275957" y="3162598"/>
                </a:cubicBezTo>
                <a:cubicBezTo>
                  <a:pt x="5273476" y="3160118"/>
                  <a:pt x="5271616" y="3158878"/>
                  <a:pt x="5270376" y="3158878"/>
                </a:cubicBezTo>
                <a:close/>
                <a:moveTo>
                  <a:pt x="5320605" y="3155157"/>
                </a:moveTo>
                <a:lnTo>
                  <a:pt x="5305722" y="3162598"/>
                </a:lnTo>
                <a:lnTo>
                  <a:pt x="5320605" y="3162598"/>
                </a:lnTo>
                <a:cubicBezTo>
                  <a:pt x="5320605" y="3157638"/>
                  <a:pt x="5320605" y="3155157"/>
                  <a:pt x="5320605" y="3155157"/>
                </a:cubicBezTo>
                <a:close/>
                <a:moveTo>
                  <a:pt x="5138291" y="3151437"/>
                </a:moveTo>
                <a:cubicBezTo>
                  <a:pt x="5135811" y="3151437"/>
                  <a:pt x="5134571" y="3152677"/>
                  <a:pt x="5134571" y="3155157"/>
                </a:cubicBezTo>
                <a:lnTo>
                  <a:pt x="5149453" y="3155157"/>
                </a:lnTo>
                <a:cubicBezTo>
                  <a:pt x="5144492" y="3152677"/>
                  <a:pt x="5140772" y="3151437"/>
                  <a:pt x="5138291" y="3151437"/>
                </a:cubicBezTo>
                <a:close/>
                <a:moveTo>
                  <a:pt x="5521523" y="3147715"/>
                </a:moveTo>
                <a:cubicBezTo>
                  <a:pt x="5521523" y="3147715"/>
                  <a:pt x="5524003" y="3147715"/>
                  <a:pt x="5528965" y="3147715"/>
                </a:cubicBezTo>
                <a:cubicBezTo>
                  <a:pt x="5528965" y="3147715"/>
                  <a:pt x="5527724" y="3148955"/>
                  <a:pt x="5525244" y="3151436"/>
                </a:cubicBezTo>
                <a:cubicBezTo>
                  <a:pt x="5522764" y="3153917"/>
                  <a:pt x="5521523" y="3155157"/>
                  <a:pt x="5521523" y="3155157"/>
                </a:cubicBezTo>
                <a:cubicBezTo>
                  <a:pt x="5521523" y="3150196"/>
                  <a:pt x="5521523" y="3147715"/>
                  <a:pt x="5521523" y="3147715"/>
                </a:cubicBezTo>
                <a:close/>
                <a:moveTo>
                  <a:pt x="5409902" y="3147715"/>
                </a:moveTo>
                <a:cubicBezTo>
                  <a:pt x="5414863" y="3147715"/>
                  <a:pt x="5419824" y="3147715"/>
                  <a:pt x="5424785" y="3147715"/>
                </a:cubicBezTo>
                <a:lnTo>
                  <a:pt x="5417344" y="3155157"/>
                </a:lnTo>
                <a:cubicBezTo>
                  <a:pt x="5412382" y="3155157"/>
                  <a:pt x="5408661" y="3155157"/>
                  <a:pt x="5406181" y="3155157"/>
                </a:cubicBezTo>
                <a:cubicBezTo>
                  <a:pt x="5403701" y="3155157"/>
                  <a:pt x="5402461" y="3155157"/>
                  <a:pt x="5402461" y="3155157"/>
                </a:cubicBezTo>
                <a:cubicBezTo>
                  <a:pt x="5402461" y="3150196"/>
                  <a:pt x="5404941" y="3147715"/>
                  <a:pt x="5409902" y="3147715"/>
                </a:cubicBezTo>
                <a:close/>
                <a:moveTo>
                  <a:pt x="5305722" y="3147715"/>
                </a:moveTo>
                <a:lnTo>
                  <a:pt x="5305722" y="3155157"/>
                </a:lnTo>
                <a:cubicBezTo>
                  <a:pt x="5305722" y="3155157"/>
                  <a:pt x="5308203" y="3152676"/>
                  <a:pt x="5313164" y="3147715"/>
                </a:cubicBezTo>
                <a:close/>
                <a:moveTo>
                  <a:pt x="5223867" y="3147715"/>
                </a:moveTo>
                <a:lnTo>
                  <a:pt x="5179219" y="3170040"/>
                </a:lnTo>
                <a:cubicBezTo>
                  <a:pt x="5169297" y="3179962"/>
                  <a:pt x="5171777" y="3179962"/>
                  <a:pt x="5186660" y="3170040"/>
                </a:cubicBezTo>
                <a:close/>
                <a:moveTo>
                  <a:pt x="334863" y="3147715"/>
                </a:moveTo>
                <a:lnTo>
                  <a:pt x="342305" y="3170040"/>
                </a:lnTo>
                <a:cubicBezTo>
                  <a:pt x="342305" y="3170040"/>
                  <a:pt x="342305" y="3165079"/>
                  <a:pt x="342305" y="3155157"/>
                </a:cubicBezTo>
                <a:close/>
                <a:moveTo>
                  <a:pt x="245567" y="3143995"/>
                </a:moveTo>
                <a:lnTo>
                  <a:pt x="245567" y="3155157"/>
                </a:lnTo>
                <a:cubicBezTo>
                  <a:pt x="245567" y="3155157"/>
                  <a:pt x="243086" y="3155157"/>
                  <a:pt x="238125" y="3155157"/>
                </a:cubicBezTo>
                <a:close/>
                <a:moveTo>
                  <a:pt x="6146601" y="3140274"/>
                </a:moveTo>
                <a:cubicBezTo>
                  <a:pt x="6146601" y="3150196"/>
                  <a:pt x="6144121" y="3152676"/>
                  <a:pt x="6139160" y="3147715"/>
                </a:cubicBezTo>
                <a:cubicBezTo>
                  <a:pt x="6139160" y="3142755"/>
                  <a:pt x="6141640" y="3140274"/>
                  <a:pt x="6146601" y="3140274"/>
                </a:cubicBezTo>
                <a:close/>
                <a:moveTo>
                  <a:pt x="5801320" y="3140274"/>
                </a:moveTo>
                <a:lnTo>
                  <a:pt x="5804297" y="3140274"/>
                </a:lnTo>
                <a:lnTo>
                  <a:pt x="5804297" y="3155157"/>
                </a:lnTo>
                <a:cubicBezTo>
                  <a:pt x="5794375" y="3160118"/>
                  <a:pt x="5789414" y="3160118"/>
                  <a:pt x="5789414" y="3155157"/>
                </a:cubicBezTo>
                <a:cubicBezTo>
                  <a:pt x="5791894" y="3150196"/>
                  <a:pt x="5794995" y="3145855"/>
                  <a:pt x="5798716" y="3142134"/>
                </a:cubicBezTo>
                <a:close/>
                <a:moveTo>
                  <a:pt x="5584775" y="3140274"/>
                </a:moveTo>
                <a:cubicBezTo>
                  <a:pt x="5587255" y="3140274"/>
                  <a:pt x="5588496" y="3141514"/>
                  <a:pt x="5588496" y="3143995"/>
                </a:cubicBezTo>
                <a:cubicBezTo>
                  <a:pt x="5588496" y="3146475"/>
                  <a:pt x="5586016" y="3147715"/>
                  <a:pt x="5581054" y="3147715"/>
                </a:cubicBezTo>
                <a:cubicBezTo>
                  <a:pt x="5581054" y="3142755"/>
                  <a:pt x="5582295" y="3140274"/>
                  <a:pt x="5584775" y="3140274"/>
                </a:cubicBezTo>
                <a:close/>
                <a:moveTo>
                  <a:pt x="248756" y="3139211"/>
                </a:moveTo>
                <a:lnTo>
                  <a:pt x="245567" y="3143995"/>
                </a:lnTo>
                <a:lnTo>
                  <a:pt x="245567" y="3140274"/>
                </a:lnTo>
                <a:close/>
                <a:moveTo>
                  <a:pt x="6154043" y="3132833"/>
                </a:moveTo>
                <a:cubicBezTo>
                  <a:pt x="6154043" y="3132833"/>
                  <a:pt x="6156523" y="3132833"/>
                  <a:pt x="6161484" y="3132833"/>
                </a:cubicBezTo>
                <a:lnTo>
                  <a:pt x="6161484" y="3140274"/>
                </a:lnTo>
                <a:close/>
                <a:moveTo>
                  <a:pt x="5811738" y="3132833"/>
                </a:moveTo>
                <a:lnTo>
                  <a:pt x="5801320" y="3140274"/>
                </a:lnTo>
                <a:lnTo>
                  <a:pt x="5796855" y="3140274"/>
                </a:lnTo>
                <a:cubicBezTo>
                  <a:pt x="5801817" y="3135313"/>
                  <a:pt x="5806777" y="3132833"/>
                  <a:pt x="5811738" y="3132833"/>
                </a:cubicBezTo>
                <a:close/>
                <a:moveTo>
                  <a:pt x="253008" y="3132833"/>
                </a:moveTo>
                <a:cubicBezTo>
                  <a:pt x="253008" y="3135313"/>
                  <a:pt x="252388" y="3137174"/>
                  <a:pt x="251147" y="3138414"/>
                </a:cubicBezTo>
                <a:lnTo>
                  <a:pt x="248756" y="3139211"/>
                </a:lnTo>
                <a:close/>
                <a:moveTo>
                  <a:pt x="5447109" y="3125391"/>
                </a:moveTo>
                <a:lnTo>
                  <a:pt x="5447109" y="3140274"/>
                </a:lnTo>
                <a:cubicBezTo>
                  <a:pt x="5442148" y="3140274"/>
                  <a:pt x="5439668" y="3140274"/>
                  <a:pt x="5439668" y="3140274"/>
                </a:cubicBezTo>
                <a:cubicBezTo>
                  <a:pt x="5439668" y="3140274"/>
                  <a:pt x="5439668" y="3139034"/>
                  <a:pt x="5439668" y="3136553"/>
                </a:cubicBezTo>
                <a:cubicBezTo>
                  <a:pt x="5439668" y="3134073"/>
                  <a:pt x="5440908" y="3131593"/>
                  <a:pt x="5443388" y="3129112"/>
                </a:cubicBezTo>
                <a:cubicBezTo>
                  <a:pt x="5445869" y="3126631"/>
                  <a:pt x="5447109" y="3125391"/>
                  <a:pt x="5447109" y="3125391"/>
                </a:cubicBezTo>
                <a:close/>
                <a:moveTo>
                  <a:pt x="5358742" y="3120740"/>
                </a:moveTo>
                <a:cubicBezTo>
                  <a:pt x="5356882" y="3120120"/>
                  <a:pt x="5355332" y="3120430"/>
                  <a:pt x="5354092" y="3121671"/>
                </a:cubicBezTo>
                <a:cubicBezTo>
                  <a:pt x="5351611" y="3124151"/>
                  <a:pt x="5350371" y="3127872"/>
                  <a:pt x="5350371" y="3132833"/>
                </a:cubicBezTo>
                <a:lnTo>
                  <a:pt x="5342929" y="3140274"/>
                </a:lnTo>
                <a:lnTo>
                  <a:pt x="5342929" y="3147715"/>
                </a:lnTo>
                <a:cubicBezTo>
                  <a:pt x="5342929" y="3147715"/>
                  <a:pt x="5346650" y="3146475"/>
                  <a:pt x="5354092" y="3143995"/>
                </a:cubicBezTo>
                <a:cubicBezTo>
                  <a:pt x="5361533" y="3141514"/>
                  <a:pt x="5366494" y="3139034"/>
                  <a:pt x="5368974" y="3136553"/>
                </a:cubicBezTo>
                <a:cubicBezTo>
                  <a:pt x="5371454" y="3134073"/>
                  <a:pt x="5370215" y="3130352"/>
                  <a:pt x="5365254" y="3125391"/>
                </a:cubicBezTo>
                <a:cubicBezTo>
                  <a:pt x="5362773" y="3122911"/>
                  <a:pt x="5360602" y="3121361"/>
                  <a:pt x="5358742" y="3120740"/>
                </a:cubicBezTo>
                <a:close/>
                <a:moveTo>
                  <a:pt x="5848945" y="3117950"/>
                </a:moveTo>
                <a:lnTo>
                  <a:pt x="5841504" y="3132833"/>
                </a:lnTo>
                <a:lnTo>
                  <a:pt x="5826621" y="3132833"/>
                </a:lnTo>
                <a:lnTo>
                  <a:pt x="5834062" y="3125391"/>
                </a:lnTo>
                <a:cubicBezTo>
                  <a:pt x="5834062" y="3125391"/>
                  <a:pt x="5835303" y="3125391"/>
                  <a:pt x="5837783" y="3125391"/>
                </a:cubicBezTo>
                <a:cubicBezTo>
                  <a:pt x="5840263" y="3125391"/>
                  <a:pt x="5843984" y="3122911"/>
                  <a:pt x="5848945" y="3117950"/>
                </a:cubicBezTo>
                <a:close/>
                <a:moveTo>
                  <a:pt x="5469433" y="3117950"/>
                </a:moveTo>
                <a:lnTo>
                  <a:pt x="5476875" y="3117950"/>
                </a:lnTo>
                <a:lnTo>
                  <a:pt x="5461992" y="3125391"/>
                </a:lnTo>
                <a:close/>
                <a:moveTo>
                  <a:pt x="5305722" y="3117950"/>
                </a:moveTo>
                <a:cubicBezTo>
                  <a:pt x="5305722" y="3122911"/>
                  <a:pt x="5308203" y="3125391"/>
                  <a:pt x="5313164" y="3125391"/>
                </a:cubicBezTo>
                <a:lnTo>
                  <a:pt x="5313164" y="3117950"/>
                </a:lnTo>
                <a:cubicBezTo>
                  <a:pt x="5313164" y="3117950"/>
                  <a:pt x="5310684" y="3117950"/>
                  <a:pt x="5305722" y="3117950"/>
                </a:cubicBezTo>
                <a:close/>
                <a:moveTo>
                  <a:pt x="5231308" y="3117950"/>
                </a:moveTo>
                <a:cubicBezTo>
                  <a:pt x="5221387" y="3122911"/>
                  <a:pt x="5221387" y="3127872"/>
                  <a:pt x="5231308" y="3132833"/>
                </a:cubicBezTo>
                <a:cubicBezTo>
                  <a:pt x="5241230" y="3137793"/>
                  <a:pt x="5247432" y="3137793"/>
                  <a:pt x="5249912" y="3132833"/>
                </a:cubicBezTo>
                <a:cubicBezTo>
                  <a:pt x="5252392" y="3127872"/>
                  <a:pt x="5251152" y="3122911"/>
                  <a:pt x="5246191" y="3117950"/>
                </a:cubicBezTo>
                <a:cubicBezTo>
                  <a:pt x="5241230" y="3117950"/>
                  <a:pt x="5236270" y="3117950"/>
                  <a:pt x="5231308" y="3117950"/>
                </a:cubicBezTo>
                <a:close/>
                <a:moveTo>
                  <a:pt x="119062" y="3117950"/>
                </a:moveTo>
                <a:lnTo>
                  <a:pt x="126504" y="3132833"/>
                </a:lnTo>
                <a:cubicBezTo>
                  <a:pt x="136426" y="3157638"/>
                  <a:pt x="138906" y="3172520"/>
                  <a:pt x="133945" y="3177481"/>
                </a:cubicBezTo>
                <a:cubicBezTo>
                  <a:pt x="133945" y="3177481"/>
                  <a:pt x="132705" y="3177481"/>
                  <a:pt x="130225" y="3177481"/>
                </a:cubicBezTo>
                <a:cubicBezTo>
                  <a:pt x="127744" y="3177481"/>
                  <a:pt x="126504" y="3175000"/>
                  <a:pt x="126504" y="3170040"/>
                </a:cubicBezTo>
                <a:cubicBezTo>
                  <a:pt x="116582" y="3155157"/>
                  <a:pt x="114102" y="3142755"/>
                  <a:pt x="119062" y="3132833"/>
                </a:cubicBezTo>
                <a:close/>
                <a:moveTo>
                  <a:pt x="5763369" y="3110508"/>
                </a:moveTo>
                <a:cubicBezTo>
                  <a:pt x="5765849" y="3110508"/>
                  <a:pt x="5767090" y="3112989"/>
                  <a:pt x="5767090" y="3117950"/>
                </a:cubicBezTo>
                <a:cubicBezTo>
                  <a:pt x="5762128" y="3117950"/>
                  <a:pt x="5759648" y="3116710"/>
                  <a:pt x="5759648" y="3114229"/>
                </a:cubicBezTo>
                <a:cubicBezTo>
                  <a:pt x="5759648" y="3111748"/>
                  <a:pt x="5760889" y="3110508"/>
                  <a:pt x="5763369" y="3110508"/>
                </a:cubicBezTo>
                <a:close/>
                <a:moveTo>
                  <a:pt x="5528965" y="3110508"/>
                </a:moveTo>
                <a:lnTo>
                  <a:pt x="5528965" y="3117950"/>
                </a:lnTo>
                <a:cubicBezTo>
                  <a:pt x="5528965" y="3117950"/>
                  <a:pt x="5526485" y="3117950"/>
                  <a:pt x="5521523" y="3117950"/>
                </a:cubicBezTo>
                <a:cubicBezTo>
                  <a:pt x="5521523" y="3112989"/>
                  <a:pt x="5524003" y="3110508"/>
                  <a:pt x="5528965" y="3110508"/>
                </a:cubicBezTo>
                <a:close/>
                <a:moveTo>
                  <a:pt x="5372695" y="3110508"/>
                </a:moveTo>
                <a:cubicBezTo>
                  <a:pt x="5372695" y="3115469"/>
                  <a:pt x="5372695" y="3117950"/>
                  <a:pt x="5372695" y="3117950"/>
                </a:cubicBezTo>
                <a:cubicBezTo>
                  <a:pt x="5372695" y="3117950"/>
                  <a:pt x="5370215" y="3117950"/>
                  <a:pt x="5365254" y="3117950"/>
                </a:cubicBezTo>
                <a:cubicBezTo>
                  <a:pt x="5370215" y="3122911"/>
                  <a:pt x="5373936" y="3124151"/>
                  <a:pt x="5376416" y="3121671"/>
                </a:cubicBezTo>
                <a:cubicBezTo>
                  <a:pt x="5378896" y="3119190"/>
                  <a:pt x="5378896" y="3116710"/>
                  <a:pt x="5376416" y="3114229"/>
                </a:cubicBezTo>
                <a:cubicBezTo>
                  <a:pt x="5373936" y="3111748"/>
                  <a:pt x="5372695" y="3110508"/>
                  <a:pt x="5372695" y="3110508"/>
                </a:cubicBezTo>
                <a:close/>
                <a:moveTo>
                  <a:pt x="5201543" y="3110508"/>
                </a:moveTo>
                <a:lnTo>
                  <a:pt x="5186660" y="3117950"/>
                </a:lnTo>
                <a:lnTo>
                  <a:pt x="5194101" y="3117950"/>
                </a:lnTo>
                <a:cubicBezTo>
                  <a:pt x="5199063" y="3112989"/>
                  <a:pt x="5201543" y="3110508"/>
                  <a:pt x="5201543" y="3110508"/>
                </a:cubicBezTo>
                <a:close/>
                <a:moveTo>
                  <a:pt x="5886152" y="3103067"/>
                </a:moveTo>
                <a:cubicBezTo>
                  <a:pt x="5891113" y="3103067"/>
                  <a:pt x="5893594" y="3105548"/>
                  <a:pt x="5893594" y="3110508"/>
                </a:cubicBezTo>
                <a:cubicBezTo>
                  <a:pt x="5888632" y="3110508"/>
                  <a:pt x="5886152" y="3110508"/>
                  <a:pt x="5886152" y="3110508"/>
                </a:cubicBezTo>
                <a:cubicBezTo>
                  <a:pt x="5886152" y="3110508"/>
                  <a:pt x="5886152" y="3108028"/>
                  <a:pt x="5886152" y="3103067"/>
                </a:cubicBezTo>
                <a:close/>
                <a:moveTo>
                  <a:pt x="5395019" y="3103067"/>
                </a:moveTo>
                <a:lnTo>
                  <a:pt x="5387578" y="3110508"/>
                </a:lnTo>
                <a:cubicBezTo>
                  <a:pt x="5387578" y="3115469"/>
                  <a:pt x="5388819" y="3117950"/>
                  <a:pt x="5391299" y="3117950"/>
                </a:cubicBezTo>
                <a:cubicBezTo>
                  <a:pt x="5393779" y="3117950"/>
                  <a:pt x="5395019" y="3115469"/>
                  <a:pt x="5395019" y="3110508"/>
                </a:cubicBezTo>
                <a:cubicBezTo>
                  <a:pt x="5399981" y="3110508"/>
                  <a:pt x="5402461" y="3110508"/>
                  <a:pt x="5402461" y="3110508"/>
                </a:cubicBezTo>
                <a:cubicBezTo>
                  <a:pt x="5402461" y="3105548"/>
                  <a:pt x="5401220" y="3103067"/>
                  <a:pt x="5398740" y="3103067"/>
                </a:cubicBezTo>
                <a:cubicBezTo>
                  <a:pt x="5396260" y="3103067"/>
                  <a:pt x="5395019" y="3103067"/>
                  <a:pt x="5395019" y="3103067"/>
                </a:cubicBezTo>
                <a:close/>
                <a:moveTo>
                  <a:pt x="5335488" y="3103067"/>
                </a:moveTo>
                <a:cubicBezTo>
                  <a:pt x="5330527" y="3103067"/>
                  <a:pt x="5328047" y="3105548"/>
                  <a:pt x="5328047" y="3110508"/>
                </a:cubicBezTo>
                <a:lnTo>
                  <a:pt x="5335488" y="3110508"/>
                </a:lnTo>
                <a:cubicBezTo>
                  <a:pt x="5335488" y="3105548"/>
                  <a:pt x="5335488" y="3103067"/>
                  <a:pt x="5335488" y="3103067"/>
                </a:cubicBezTo>
                <a:close/>
                <a:moveTo>
                  <a:pt x="245567" y="3103067"/>
                </a:moveTo>
                <a:lnTo>
                  <a:pt x="253008" y="3103067"/>
                </a:lnTo>
                <a:cubicBezTo>
                  <a:pt x="253008" y="3108028"/>
                  <a:pt x="253008" y="3110508"/>
                  <a:pt x="253008" y="3110508"/>
                </a:cubicBezTo>
                <a:close/>
                <a:moveTo>
                  <a:pt x="186035" y="3103067"/>
                </a:moveTo>
                <a:cubicBezTo>
                  <a:pt x="186035" y="3103067"/>
                  <a:pt x="189756" y="3110508"/>
                  <a:pt x="197197" y="3125391"/>
                </a:cubicBezTo>
                <a:cubicBezTo>
                  <a:pt x="204639" y="3140274"/>
                  <a:pt x="208360" y="3147715"/>
                  <a:pt x="208360" y="3147715"/>
                </a:cubicBezTo>
                <a:lnTo>
                  <a:pt x="223242" y="3184922"/>
                </a:lnTo>
                <a:lnTo>
                  <a:pt x="208360" y="3170040"/>
                </a:lnTo>
                <a:lnTo>
                  <a:pt x="200918" y="3162598"/>
                </a:lnTo>
                <a:cubicBezTo>
                  <a:pt x="200918" y="3182442"/>
                  <a:pt x="198438" y="3194845"/>
                  <a:pt x="193477" y="3199805"/>
                </a:cubicBezTo>
                <a:cubicBezTo>
                  <a:pt x="183555" y="3199805"/>
                  <a:pt x="176113" y="3199805"/>
                  <a:pt x="171153" y="3199805"/>
                </a:cubicBezTo>
                <a:lnTo>
                  <a:pt x="171153" y="3162598"/>
                </a:lnTo>
                <a:cubicBezTo>
                  <a:pt x="171153" y="3157638"/>
                  <a:pt x="173633" y="3157638"/>
                  <a:pt x="178594" y="3162598"/>
                </a:cubicBezTo>
                <a:cubicBezTo>
                  <a:pt x="178594" y="3157638"/>
                  <a:pt x="178594" y="3155157"/>
                  <a:pt x="178594" y="3155157"/>
                </a:cubicBezTo>
                <a:cubicBezTo>
                  <a:pt x="178594" y="3150196"/>
                  <a:pt x="179834" y="3140274"/>
                  <a:pt x="182315" y="3125391"/>
                </a:cubicBezTo>
                <a:cubicBezTo>
                  <a:pt x="184795" y="3110508"/>
                  <a:pt x="186035" y="3103067"/>
                  <a:pt x="186035" y="3103067"/>
                </a:cubicBezTo>
                <a:close/>
                <a:moveTo>
                  <a:pt x="5729883" y="3095626"/>
                </a:moveTo>
                <a:cubicBezTo>
                  <a:pt x="5729883" y="3095626"/>
                  <a:pt x="5732363" y="3095626"/>
                  <a:pt x="5737324" y="3095626"/>
                </a:cubicBezTo>
                <a:cubicBezTo>
                  <a:pt x="5737324" y="3100586"/>
                  <a:pt x="5737324" y="3104307"/>
                  <a:pt x="5737324" y="3106788"/>
                </a:cubicBezTo>
                <a:cubicBezTo>
                  <a:pt x="5737324" y="3109268"/>
                  <a:pt x="5736083" y="3110508"/>
                  <a:pt x="5733603" y="3110508"/>
                </a:cubicBezTo>
                <a:cubicBezTo>
                  <a:pt x="5731123" y="3110508"/>
                  <a:pt x="5724921" y="3112989"/>
                  <a:pt x="5715000" y="3117950"/>
                </a:cubicBezTo>
                <a:cubicBezTo>
                  <a:pt x="5710038" y="3122911"/>
                  <a:pt x="5706318" y="3126631"/>
                  <a:pt x="5703838" y="3129112"/>
                </a:cubicBezTo>
                <a:cubicBezTo>
                  <a:pt x="5701358" y="3131593"/>
                  <a:pt x="5697637" y="3132833"/>
                  <a:pt x="5692676" y="3132833"/>
                </a:cubicBezTo>
                <a:cubicBezTo>
                  <a:pt x="5687714" y="3132833"/>
                  <a:pt x="5685234" y="3132833"/>
                  <a:pt x="5685234" y="3132833"/>
                </a:cubicBezTo>
                <a:cubicBezTo>
                  <a:pt x="5685234" y="3132833"/>
                  <a:pt x="5682754" y="3132833"/>
                  <a:pt x="5677793" y="3132833"/>
                </a:cubicBezTo>
                <a:cubicBezTo>
                  <a:pt x="5677793" y="3137793"/>
                  <a:pt x="5672831" y="3142755"/>
                  <a:pt x="5662910" y="3147715"/>
                </a:cubicBezTo>
                <a:cubicBezTo>
                  <a:pt x="5652988" y="3152676"/>
                  <a:pt x="5644306" y="3155157"/>
                  <a:pt x="5636865" y="3155157"/>
                </a:cubicBezTo>
                <a:cubicBezTo>
                  <a:pt x="5629424" y="3155157"/>
                  <a:pt x="5625703" y="3155157"/>
                  <a:pt x="5625703" y="3155157"/>
                </a:cubicBezTo>
                <a:cubicBezTo>
                  <a:pt x="5620742" y="3150196"/>
                  <a:pt x="5619502" y="3143995"/>
                  <a:pt x="5621982" y="3136553"/>
                </a:cubicBezTo>
                <a:cubicBezTo>
                  <a:pt x="5624462" y="3129112"/>
                  <a:pt x="5628183" y="3127872"/>
                  <a:pt x="5633144" y="3132833"/>
                </a:cubicBezTo>
                <a:lnTo>
                  <a:pt x="5640586" y="3140274"/>
                </a:lnTo>
                <a:lnTo>
                  <a:pt x="5655469" y="3140274"/>
                </a:lnTo>
                <a:lnTo>
                  <a:pt x="5655469" y="3132833"/>
                </a:lnTo>
                <a:lnTo>
                  <a:pt x="5662910" y="3125391"/>
                </a:lnTo>
                <a:cubicBezTo>
                  <a:pt x="5662910" y="3130352"/>
                  <a:pt x="5665390" y="3130352"/>
                  <a:pt x="5670351" y="3125391"/>
                </a:cubicBezTo>
                <a:cubicBezTo>
                  <a:pt x="5675313" y="3120430"/>
                  <a:pt x="5677793" y="3117950"/>
                  <a:pt x="5677793" y="3117950"/>
                </a:cubicBezTo>
                <a:cubicBezTo>
                  <a:pt x="5687714" y="3117950"/>
                  <a:pt x="5690195" y="3120430"/>
                  <a:pt x="5685234" y="3125391"/>
                </a:cubicBezTo>
                <a:lnTo>
                  <a:pt x="5692676" y="3125391"/>
                </a:lnTo>
                <a:cubicBezTo>
                  <a:pt x="5697637" y="3120430"/>
                  <a:pt x="5700117" y="3117950"/>
                  <a:pt x="5700117" y="3117950"/>
                </a:cubicBezTo>
                <a:lnTo>
                  <a:pt x="5715000" y="3110508"/>
                </a:lnTo>
                <a:lnTo>
                  <a:pt x="5722441" y="3103067"/>
                </a:lnTo>
                <a:cubicBezTo>
                  <a:pt x="5727402" y="3103067"/>
                  <a:pt x="5729883" y="3103067"/>
                  <a:pt x="5729883" y="3103067"/>
                </a:cubicBezTo>
                <a:cubicBezTo>
                  <a:pt x="5729883" y="3098106"/>
                  <a:pt x="5729883" y="3095626"/>
                  <a:pt x="5729883" y="3095626"/>
                </a:cubicBezTo>
                <a:close/>
                <a:moveTo>
                  <a:pt x="5365254" y="3095626"/>
                </a:moveTo>
                <a:cubicBezTo>
                  <a:pt x="5365254" y="3095626"/>
                  <a:pt x="5362774" y="3096866"/>
                  <a:pt x="5357812" y="3099346"/>
                </a:cubicBezTo>
                <a:cubicBezTo>
                  <a:pt x="5352851" y="3101827"/>
                  <a:pt x="5350371" y="3103067"/>
                  <a:pt x="5350371" y="3103067"/>
                </a:cubicBezTo>
                <a:lnTo>
                  <a:pt x="5357812" y="3103067"/>
                </a:lnTo>
                <a:close/>
                <a:moveTo>
                  <a:pt x="5429436" y="3091905"/>
                </a:moveTo>
                <a:cubicBezTo>
                  <a:pt x="5427575" y="3091905"/>
                  <a:pt x="5424785" y="3093146"/>
                  <a:pt x="5421064" y="3095626"/>
                </a:cubicBezTo>
                <a:cubicBezTo>
                  <a:pt x="5413623" y="3100586"/>
                  <a:pt x="5409902" y="3103067"/>
                  <a:pt x="5409902" y="3103067"/>
                </a:cubicBezTo>
                <a:cubicBezTo>
                  <a:pt x="5409902" y="3108028"/>
                  <a:pt x="5411143" y="3110508"/>
                  <a:pt x="5413623" y="3110508"/>
                </a:cubicBezTo>
                <a:cubicBezTo>
                  <a:pt x="5416103" y="3110508"/>
                  <a:pt x="5419824" y="3108028"/>
                  <a:pt x="5424785" y="3103067"/>
                </a:cubicBezTo>
                <a:lnTo>
                  <a:pt x="5432226" y="3103067"/>
                </a:lnTo>
                <a:cubicBezTo>
                  <a:pt x="5427265" y="3098106"/>
                  <a:pt x="5427265" y="3095626"/>
                  <a:pt x="5432226" y="3095626"/>
                </a:cubicBezTo>
                <a:cubicBezTo>
                  <a:pt x="5432226" y="3093146"/>
                  <a:pt x="5431296" y="3091905"/>
                  <a:pt x="5429436" y="3091905"/>
                </a:cubicBezTo>
                <a:close/>
                <a:moveTo>
                  <a:pt x="5666166" y="3085859"/>
                </a:moveTo>
                <a:cubicBezTo>
                  <a:pt x="5667715" y="3086169"/>
                  <a:pt x="5669111" y="3086944"/>
                  <a:pt x="5670351" y="3088184"/>
                </a:cubicBezTo>
                <a:lnTo>
                  <a:pt x="5665772" y="3085895"/>
                </a:lnTo>
                <a:close/>
                <a:moveTo>
                  <a:pt x="5506640" y="3082603"/>
                </a:moveTo>
                <a:cubicBezTo>
                  <a:pt x="5505400" y="3082603"/>
                  <a:pt x="5504160" y="3083223"/>
                  <a:pt x="5502920" y="3084463"/>
                </a:cubicBezTo>
                <a:cubicBezTo>
                  <a:pt x="5500440" y="3086944"/>
                  <a:pt x="5499199" y="3090665"/>
                  <a:pt x="5499199" y="3095626"/>
                </a:cubicBezTo>
                <a:lnTo>
                  <a:pt x="5506640" y="3095626"/>
                </a:lnTo>
                <a:cubicBezTo>
                  <a:pt x="5511602" y="3090665"/>
                  <a:pt x="5512841" y="3086944"/>
                  <a:pt x="5510361" y="3084463"/>
                </a:cubicBezTo>
                <a:cubicBezTo>
                  <a:pt x="5509121" y="3083223"/>
                  <a:pt x="5507880" y="3082603"/>
                  <a:pt x="5506640" y="3082603"/>
                </a:cubicBezTo>
                <a:close/>
                <a:moveTo>
                  <a:pt x="5774531" y="3080743"/>
                </a:moveTo>
                <a:cubicBezTo>
                  <a:pt x="5774531" y="3080743"/>
                  <a:pt x="5777011" y="3080743"/>
                  <a:pt x="5781972" y="3080743"/>
                </a:cubicBezTo>
                <a:cubicBezTo>
                  <a:pt x="5777011" y="3085704"/>
                  <a:pt x="5774531" y="3088184"/>
                  <a:pt x="5774531" y="3088184"/>
                </a:cubicBezTo>
                <a:close/>
                <a:moveTo>
                  <a:pt x="5692676" y="3080743"/>
                </a:moveTo>
                <a:lnTo>
                  <a:pt x="5685234" y="3088184"/>
                </a:lnTo>
                <a:lnTo>
                  <a:pt x="5677793" y="3088184"/>
                </a:lnTo>
                <a:close/>
                <a:moveTo>
                  <a:pt x="5655469" y="3080743"/>
                </a:moveTo>
                <a:lnTo>
                  <a:pt x="5665772" y="3085895"/>
                </a:lnTo>
                <a:lnTo>
                  <a:pt x="5661050" y="3086324"/>
                </a:lnTo>
                <a:cubicBezTo>
                  <a:pt x="5657329" y="3087564"/>
                  <a:pt x="5652988" y="3090665"/>
                  <a:pt x="5648027" y="3095626"/>
                </a:cubicBezTo>
                <a:lnTo>
                  <a:pt x="5648027" y="3103067"/>
                </a:lnTo>
                <a:cubicBezTo>
                  <a:pt x="5662910" y="3093145"/>
                  <a:pt x="5670351" y="3093145"/>
                  <a:pt x="5670351" y="3103067"/>
                </a:cubicBezTo>
                <a:cubicBezTo>
                  <a:pt x="5670351" y="3103067"/>
                  <a:pt x="5665390" y="3105548"/>
                  <a:pt x="5655469" y="3110508"/>
                </a:cubicBezTo>
                <a:cubicBezTo>
                  <a:pt x="5650507" y="3110508"/>
                  <a:pt x="5645547" y="3111748"/>
                  <a:pt x="5640586" y="3114229"/>
                </a:cubicBezTo>
                <a:cubicBezTo>
                  <a:pt x="5635624" y="3116710"/>
                  <a:pt x="5630664" y="3120430"/>
                  <a:pt x="5625703" y="3125391"/>
                </a:cubicBezTo>
                <a:cubicBezTo>
                  <a:pt x="5620742" y="3125391"/>
                  <a:pt x="5615781" y="3125391"/>
                  <a:pt x="5610820" y="3125391"/>
                </a:cubicBezTo>
                <a:lnTo>
                  <a:pt x="5625703" y="3110508"/>
                </a:lnTo>
                <a:cubicBezTo>
                  <a:pt x="5620742" y="3110508"/>
                  <a:pt x="5618261" y="3110508"/>
                  <a:pt x="5618261" y="3110508"/>
                </a:cubicBezTo>
                <a:cubicBezTo>
                  <a:pt x="5613300" y="3110508"/>
                  <a:pt x="5610820" y="3110508"/>
                  <a:pt x="5610820" y="3110508"/>
                </a:cubicBezTo>
                <a:cubicBezTo>
                  <a:pt x="5610820" y="3110508"/>
                  <a:pt x="5607099" y="3112989"/>
                  <a:pt x="5599658" y="3117950"/>
                </a:cubicBezTo>
                <a:cubicBezTo>
                  <a:pt x="5592217" y="3122911"/>
                  <a:pt x="5587255" y="3126631"/>
                  <a:pt x="5584775" y="3129112"/>
                </a:cubicBezTo>
                <a:cubicBezTo>
                  <a:pt x="5582295" y="3131593"/>
                  <a:pt x="5578574" y="3132833"/>
                  <a:pt x="5573613" y="3132833"/>
                </a:cubicBezTo>
                <a:cubicBezTo>
                  <a:pt x="5573613" y="3137793"/>
                  <a:pt x="5568652" y="3140274"/>
                  <a:pt x="5558730" y="3140274"/>
                </a:cubicBezTo>
                <a:lnTo>
                  <a:pt x="5558730" y="3155157"/>
                </a:lnTo>
                <a:cubicBezTo>
                  <a:pt x="5563692" y="3150196"/>
                  <a:pt x="5567412" y="3147715"/>
                  <a:pt x="5569892" y="3147715"/>
                </a:cubicBezTo>
                <a:cubicBezTo>
                  <a:pt x="5572372" y="3147715"/>
                  <a:pt x="5573613" y="3150196"/>
                  <a:pt x="5573613" y="3155157"/>
                </a:cubicBezTo>
                <a:lnTo>
                  <a:pt x="5566172" y="3155157"/>
                </a:lnTo>
                <a:cubicBezTo>
                  <a:pt x="5566172" y="3155157"/>
                  <a:pt x="5558730" y="3160118"/>
                  <a:pt x="5543847" y="3170040"/>
                </a:cubicBezTo>
                <a:cubicBezTo>
                  <a:pt x="5528965" y="3179962"/>
                  <a:pt x="5509120" y="3191124"/>
                  <a:pt x="5484316" y="3203526"/>
                </a:cubicBezTo>
                <a:cubicBezTo>
                  <a:pt x="5459512" y="3215928"/>
                  <a:pt x="5447109" y="3222130"/>
                  <a:pt x="5447109" y="3222130"/>
                </a:cubicBezTo>
                <a:lnTo>
                  <a:pt x="5439668" y="3222130"/>
                </a:lnTo>
                <a:lnTo>
                  <a:pt x="5461992" y="3199805"/>
                </a:lnTo>
                <a:lnTo>
                  <a:pt x="5454551" y="3199805"/>
                </a:lnTo>
                <a:lnTo>
                  <a:pt x="5447109" y="3192364"/>
                </a:lnTo>
                <a:lnTo>
                  <a:pt x="5454551" y="3184922"/>
                </a:lnTo>
                <a:lnTo>
                  <a:pt x="5461992" y="3184922"/>
                </a:lnTo>
                <a:lnTo>
                  <a:pt x="5465713" y="3184922"/>
                </a:lnTo>
                <a:cubicBezTo>
                  <a:pt x="5468193" y="3184922"/>
                  <a:pt x="5471913" y="3186163"/>
                  <a:pt x="5476875" y="3188643"/>
                </a:cubicBezTo>
                <a:cubicBezTo>
                  <a:pt x="5481836" y="3191124"/>
                  <a:pt x="5484316" y="3189883"/>
                  <a:pt x="5484316" y="3184922"/>
                </a:cubicBezTo>
                <a:cubicBezTo>
                  <a:pt x="5479355" y="3184922"/>
                  <a:pt x="5476875" y="3179962"/>
                  <a:pt x="5476875" y="3170040"/>
                </a:cubicBezTo>
                <a:cubicBezTo>
                  <a:pt x="5481836" y="3165079"/>
                  <a:pt x="5485557" y="3162598"/>
                  <a:pt x="5488037" y="3162598"/>
                </a:cubicBezTo>
                <a:cubicBezTo>
                  <a:pt x="5490517" y="3162598"/>
                  <a:pt x="5494238" y="3160118"/>
                  <a:pt x="5499199" y="3155157"/>
                </a:cubicBezTo>
                <a:lnTo>
                  <a:pt x="5521523" y="3155157"/>
                </a:lnTo>
                <a:cubicBezTo>
                  <a:pt x="5521523" y="3155157"/>
                  <a:pt x="5524003" y="3155157"/>
                  <a:pt x="5528965" y="3155157"/>
                </a:cubicBezTo>
                <a:lnTo>
                  <a:pt x="5536406" y="3155157"/>
                </a:lnTo>
                <a:lnTo>
                  <a:pt x="5528965" y="3147715"/>
                </a:lnTo>
                <a:cubicBezTo>
                  <a:pt x="5538886" y="3142755"/>
                  <a:pt x="5543847" y="3135313"/>
                  <a:pt x="5543847" y="3125391"/>
                </a:cubicBezTo>
                <a:cubicBezTo>
                  <a:pt x="5548809" y="3120430"/>
                  <a:pt x="5553769" y="3117950"/>
                  <a:pt x="5558730" y="3117950"/>
                </a:cubicBezTo>
                <a:lnTo>
                  <a:pt x="5558730" y="3125391"/>
                </a:lnTo>
                <a:cubicBezTo>
                  <a:pt x="5578574" y="3120430"/>
                  <a:pt x="5588496" y="3115469"/>
                  <a:pt x="5588496" y="3110508"/>
                </a:cubicBezTo>
                <a:cubicBezTo>
                  <a:pt x="5588496" y="3110508"/>
                  <a:pt x="5593457" y="3110508"/>
                  <a:pt x="5603379" y="3110508"/>
                </a:cubicBezTo>
                <a:cubicBezTo>
                  <a:pt x="5608340" y="3105548"/>
                  <a:pt x="5610820" y="3103067"/>
                  <a:pt x="5610820" y="3103067"/>
                </a:cubicBezTo>
                <a:cubicBezTo>
                  <a:pt x="5610820" y="3103067"/>
                  <a:pt x="5610820" y="3100586"/>
                  <a:pt x="5610820" y="3095626"/>
                </a:cubicBezTo>
                <a:cubicBezTo>
                  <a:pt x="5610820" y="3090665"/>
                  <a:pt x="5625703" y="3085704"/>
                  <a:pt x="5655469" y="3080743"/>
                </a:cubicBezTo>
                <a:close/>
                <a:moveTo>
                  <a:pt x="5380136" y="3080743"/>
                </a:moveTo>
                <a:cubicBezTo>
                  <a:pt x="5375175" y="3080743"/>
                  <a:pt x="5372695" y="3083223"/>
                  <a:pt x="5372695" y="3088184"/>
                </a:cubicBezTo>
                <a:lnTo>
                  <a:pt x="5380136" y="3095626"/>
                </a:lnTo>
                <a:lnTo>
                  <a:pt x="5380136" y="3088184"/>
                </a:lnTo>
                <a:cubicBezTo>
                  <a:pt x="5380136" y="3083223"/>
                  <a:pt x="5380136" y="3080743"/>
                  <a:pt x="5380136" y="3080743"/>
                </a:cubicBezTo>
                <a:close/>
                <a:moveTo>
                  <a:pt x="5246191" y="3080743"/>
                </a:moveTo>
                <a:lnTo>
                  <a:pt x="5253633" y="3088184"/>
                </a:lnTo>
                <a:cubicBezTo>
                  <a:pt x="5253633" y="3088184"/>
                  <a:pt x="5253633" y="3085704"/>
                  <a:pt x="5253633" y="3080743"/>
                </a:cubicBezTo>
                <a:cubicBezTo>
                  <a:pt x="5248671" y="3080743"/>
                  <a:pt x="5246191" y="3080743"/>
                  <a:pt x="5246191" y="3080743"/>
                </a:cubicBezTo>
                <a:close/>
                <a:moveTo>
                  <a:pt x="5223867" y="3080743"/>
                </a:moveTo>
                <a:lnTo>
                  <a:pt x="5231308" y="3088184"/>
                </a:lnTo>
                <a:cubicBezTo>
                  <a:pt x="5231308" y="3088184"/>
                  <a:pt x="5231308" y="3085704"/>
                  <a:pt x="5231308" y="3080743"/>
                </a:cubicBezTo>
                <a:cubicBezTo>
                  <a:pt x="5226347" y="3080743"/>
                  <a:pt x="5223867" y="3080743"/>
                  <a:pt x="5223867" y="3080743"/>
                </a:cubicBezTo>
                <a:close/>
                <a:moveTo>
                  <a:pt x="5216426" y="3080743"/>
                </a:moveTo>
                <a:cubicBezTo>
                  <a:pt x="5211464" y="3085704"/>
                  <a:pt x="5208984" y="3090665"/>
                  <a:pt x="5208984" y="3095626"/>
                </a:cubicBezTo>
                <a:lnTo>
                  <a:pt x="5223867" y="3088184"/>
                </a:lnTo>
                <a:cubicBezTo>
                  <a:pt x="5218906" y="3083223"/>
                  <a:pt x="5216426" y="3080743"/>
                  <a:pt x="5216426" y="3080743"/>
                </a:cubicBezTo>
                <a:close/>
                <a:moveTo>
                  <a:pt x="327422" y="3080743"/>
                </a:moveTo>
                <a:lnTo>
                  <a:pt x="334863" y="3080743"/>
                </a:lnTo>
                <a:lnTo>
                  <a:pt x="334863" y="3088184"/>
                </a:lnTo>
                <a:cubicBezTo>
                  <a:pt x="329903" y="3088184"/>
                  <a:pt x="327422" y="3085704"/>
                  <a:pt x="327422" y="3080743"/>
                </a:cubicBezTo>
                <a:close/>
                <a:moveTo>
                  <a:pt x="6269867" y="3076540"/>
                </a:moveTo>
                <a:lnTo>
                  <a:pt x="6269385" y="3077022"/>
                </a:lnTo>
                <a:cubicBezTo>
                  <a:pt x="6266904" y="3079503"/>
                  <a:pt x="6265664" y="3080743"/>
                  <a:pt x="6265664" y="3080743"/>
                </a:cubicBezTo>
                <a:close/>
                <a:moveTo>
                  <a:pt x="6273105" y="3073301"/>
                </a:moveTo>
                <a:cubicBezTo>
                  <a:pt x="6273105" y="3073301"/>
                  <a:pt x="6272795" y="3073611"/>
                  <a:pt x="6272175" y="3074232"/>
                </a:cubicBezTo>
                <a:lnTo>
                  <a:pt x="6269867" y="3076540"/>
                </a:lnTo>
                <a:close/>
                <a:moveTo>
                  <a:pt x="5380136" y="3065860"/>
                </a:moveTo>
                <a:lnTo>
                  <a:pt x="5357812" y="3073301"/>
                </a:lnTo>
                <a:cubicBezTo>
                  <a:pt x="5347891" y="3078262"/>
                  <a:pt x="5342929" y="3081983"/>
                  <a:pt x="5342929" y="3084463"/>
                </a:cubicBezTo>
                <a:cubicBezTo>
                  <a:pt x="5342929" y="3086944"/>
                  <a:pt x="5340449" y="3088184"/>
                  <a:pt x="5335488" y="3088184"/>
                </a:cubicBezTo>
                <a:cubicBezTo>
                  <a:pt x="5330527" y="3088184"/>
                  <a:pt x="5328047" y="3088184"/>
                  <a:pt x="5328047" y="3088184"/>
                </a:cubicBezTo>
                <a:cubicBezTo>
                  <a:pt x="5328047" y="3093145"/>
                  <a:pt x="5319365" y="3098106"/>
                  <a:pt x="5302002" y="3103067"/>
                </a:cubicBezTo>
                <a:cubicBezTo>
                  <a:pt x="5284639" y="3108028"/>
                  <a:pt x="5275957" y="3112989"/>
                  <a:pt x="5275957" y="3117950"/>
                </a:cubicBezTo>
                <a:cubicBezTo>
                  <a:pt x="5275957" y="3117950"/>
                  <a:pt x="5273477" y="3117950"/>
                  <a:pt x="5268515" y="3117950"/>
                </a:cubicBezTo>
                <a:lnTo>
                  <a:pt x="5268515" y="3125391"/>
                </a:lnTo>
                <a:cubicBezTo>
                  <a:pt x="5268515" y="3120430"/>
                  <a:pt x="5266035" y="3115469"/>
                  <a:pt x="5261074" y="3110508"/>
                </a:cubicBezTo>
                <a:cubicBezTo>
                  <a:pt x="5261074" y="3115469"/>
                  <a:pt x="5261074" y="3120430"/>
                  <a:pt x="5261074" y="3125391"/>
                </a:cubicBezTo>
                <a:lnTo>
                  <a:pt x="5268515" y="3125391"/>
                </a:lnTo>
                <a:cubicBezTo>
                  <a:pt x="5273477" y="3120430"/>
                  <a:pt x="5275957" y="3117950"/>
                  <a:pt x="5275957" y="3117950"/>
                </a:cubicBezTo>
                <a:lnTo>
                  <a:pt x="5290840" y="3110508"/>
                </a:lnTo>
                <a:cubicBezTo>
                  <a:pt x="5300761" y="3110508"/>
                  <a:pt x="5308203" y="3110508"/>
                  <a:pt x="5313164" y="3110508"/>
                </a:cubicBezTo>
                <a:cubicBezTo>
                  <a:pt x="5318125" y="3110508"/>
                  <a:pt x="5323085" y="3106788"/>
                  <a:pt x="5328047" y="3099346"/>
                </a:cubicBezTo>
                <a:cubicBezTo>
                  <a:pt x="5333008" y="3091905"/>
                  <a:pt x="5335488" y="3089424"/>
                  <a:pt x="5335488" y="3091905"/>
                </a:cubicBezTo>
                <a:cubicBezTo>
                  <a:pt x="5335488" y="3094386"/>
                  <a:pt x="5336729" y="3095626"/>
                  <a:pt x="5339209" y="3095626"/>
                </a:cubicBezTo>
                <a:cubicBezTo>
                  <a:pt x="5341689" y="3095626"/>
                  <a:pt x="5342929" y="3093145"/>
                  <a:pt x="5342929" y="3088184"/>
                </a:cubicBezTo>
                <a:lnTo>
                  <a:pt x="5350371" y="3088184"/>
                </a:lnTo>
                <a:lnTo>
                  <a:pt x="5357812" y="3080743"/>
                </a:lnTo>
                <a:cubicBezTo>
                  <a:pt x="5362774" y="3075782"/>
                  <a:pt x="5366494" y="3074541"/>
                  <a:pt x="5368974" y="3077022"/>
                </a:cubicBezTo>
                <a:cubicBezTo>
                  <a:pt x="5371454" y="3079503"/>
                  <a:pt x="5373936" y="3079503"/>
                  <a:pt x="5376416" y="3077022"/>
                </a:cubicBezTo>
                <a:cubicBezTo>
                  <a:pt x="5378896" y="3074541"/>
                  <a:pt x="5380136" y="3073301"/>
                  <a:pt x="5380136" y="3073301"/>
                </a:cubicBezTo>
                <a:close/>
                <a:moveTo>
                  <a:pt x="5316885" y="3054698"/>
                </a:moveTo>
                <a:cubicBezTo>
                  <a:pt x="5314404" y="3054698"/>
                  <a:pt x="5310683" y="3055938"/>
                  <a:pt x="5305722" y="3058419"/>
                </a:cubicBezTo>
                <a:lnTo>
                  <a:pt x="5313164" y="3058419"/>
                </a:lnTo>
                <a:cubicBezTo>
                  <a:pt x="5318125" y="3058419"/>
                  <a:pt x="5320605" y="3058419"/>
                  <a:pt x="5320605" y="3058419"/>
                </a:cubicBezTo>
                <a:cubicBezTo>
                  <a:pt x="5320605" y="3055938"/>
                  <a:pt x="5319365" y="3054698"/>
                  <a:pt x="5316885" y="3054698"/>
                </a:cubicBezTo>
                <a:close/>
                <a:moveTo>
                  <a:pt x="5819179" y="3050977"/>
                </a:moveTo>
                <a:lnTo>
                  <a:pt x="5819179" y="3058419"/>
                </a:lnTo>
                <a:cubicBezTo>
                  <a:pt x="5814218" y="3058419"/>
                  <a:pt x="5811738" y="3058419"/>
                  <a:pt x="5811738" y="3058419"/>
                </a:cubicBezTo>
                <a:cubicBezTo>
                  <a:pt x="5811738" y="3053458"/>
                  <a:pt x="5814218" y="3050977"/>
                  <a:pt x="5819179" y="3050977"/>
                </a:cubicBezTo>
                <a:close/>
                <a:moveTo>
                  <a:pt x="5744765" y="3050977"/>
                </a:moveTo>
                <a:lnTo>
                  <a:pt x="5752207" y="3050977"/>
                </a:lnTo>
                <a:cubicBezTo>
                  <a:pt x="5752207" y="3055938"/>
                  <a:pt x="5747245" y="3058419"/>
                  <a:pt x="5737324" y="3058419"/>
                </a:cubicBezTo>
                <a:close/>
                <a:moveTo>
                  <a:pt x="5484316" y="3050977"/>
                </a:moveTo>
                <a:lnTo>
                  <a:pt x="5484316" y="3058419"/>
                </a:lnTo>
                <a:lnTo>
                  <a:pt x="5491758" y="3073301"/>
                </a:lnTo>
                <a:lnTo>
                  <a:pt x="5491758" y="3065860"/>
                </a:lnTo>
                <a:lnTo>
                  <a:pt x="5491758" y="3058419"/>
                </a:lnTo>
                <a:close/>
                <a:moveTo>
                  <a:pt x="5469433" y="3050977"/>
                </a:moveTo>
                <a:lnTo>
                  <a:pt x="5447109" y="3065860"/>
                </a:lnTo>
                <a:lnTo>
                  <a:pt x="5461992" y="3065860"/>
                </a:lnTo>
                <a:cubicBezTo>
                  <a:pt x="5466953" y="3065860"/>
                  <a:pt x="5471913" y="3065860"/>
                  <a:pt x="5476875" y="3065860"/>
                </a:cubicBezTo>
                <a:lnTo>
                  <a:pt x="5476875" y="3058419"/>
                </a:lnTo>
                <a:close/>
                <a:moveTo>
                  <a:pt x="5435947" y="3050977"/>
                </a:moveTo>
                <a:cubicBezTo>
                  <a:pt x="5433467" y="3050977"/>
                  <a:pt x="5430986" y="3052217"/>
                  <a:pt x="5428506" y="3054698"/>
                </a:cubicBezTo>
                <a:cubicBezTo>
                  <a:pt x="5426026" y="3057179"/>
                  <a:pt x="5424785" y="3060899"/>
                  <a:pt x="5424785" y="3065860"/>
                </a:cubicBezTo>
                <a:lnTo>
                  <a:pt x="5432226" y="3058419"/>
                </a:lnTo>
                <a:cubicBezTo>
                  <a:pt x="5437188" y="3053458"/>
                  <a:pt x="5438427" y="3050977"/>
                  <a:pt x="5435947" y="3050977"/>
                </a:cubicBezTo>
                <a:close/>
                <a:moveTo>
                  <a:pt x="5915918" y="3043536"/>
                </a:moveTo>
                <a:cubicBezTo>
                  <a:pt x="5915918" y="3043536"/>
                  <a:pt x="5917158" y="3043536"/>
                  <a:pt x="5919638" y="3043536"/>
                </a:cubicBezTo>
                <a:cubicBezTo>
                  <a:pt x="5922119" y="3043536"/>
                  <a:pt x="5920879" y="3046016"/>
                  <a:pt x="5915918" y="3050977"/>
                </a:cubicBezTo>
                <a:close/>
                <a:moveTo>
                  <a:pt x="5511291" y="3038885"/>
                </a:moveTo>
                <a:cubicBezTo>
                  <a:pt x="5509431" y="3038265"/>
                  <a:pt x="5506640" y="3038575"/>
                  <a:pt x="5502920" y="3039815"/>
                </a:cubicBezTo>
                <a:cubicBezTo>
                  <a:pt x="5495478" y="3042296"/>
                  <a:pt x="5491758" y="3046016"/>
                  <a:pt x="5491758" y="3050977"/>
                </a:cubicBezTo>
                <a:cubicBezTo>
                  <a:pt x="5491758" y="3055938"/>
                  <a:pt x="5494238" y="3055938"/>
                  <a:pt x="5499199" y="3050977"/>
                </a:cubicBezTo>
                <a:lnTo>
                  <a:pt x="5499199" y="3058419"/>
                </a:lnTo>
                <a:lnTo>
                  <a:pt x="5499199" y="3065860"/>
                </a:lnTo>
                <a:cubicBezTo>
                  <a:pt x="5504160" y="3060899"/>
                  <a:pt x="5506640" y="3055938"/>
                  <a:pt x="5506640" y="3050977"/>
                </a:cubicBezTo>
                <a:cubicBezTo>
                  <a:pt x="5506640" y="3050977"/>
                  <a:pt x="5506640" y="3049737"/>
                  <a:pt x="5506640" y="3047256"/>
                </a:cubicBezTo>
                <a:cubicBezTo>
                  <a:pt x="5506640" y="3044776"/>
                  <a:pt x="5509120" y="3043536"/>
                  <a:pt x="5514082" y="3043536"/>
                </a:cubicBezTo>
                <a:cubicBezTo>
                  <a:pt x="5514082" y="3041056"/>
                  <a:pt x="5513152" y="3039505"/>
                  <a:pt x="5511291" y="3038885"/>
                </a:cubicBezTo>
                <a:close/>
                <a:moveTo>
                  <a:pt x="5380136" y="3036094"/>
                </a:moveTo>
                <a:lnTo>
                  <a:pt x="5380136" y="3043536"/>
                </a:lnTo>
                <a:cubicBezTo>
                  <a:pt x="5380136" y="3043536"/>
                  <a:pt x="5382617" y="3041055"/>
                  <a:pt x="5387578" y="3036094"/>
                </a:cubicBezTo>
                <a:close/>
                <a:moveTo>
                  <a:pt x="5342929" y="3036094"/>
                </a:moveTo>
                <a:lnTo>
                  <a:pt x="5350371" y="3043536"/>
                </a:lnTo>
                <a:cubicBezTo>
                  <a:pt x="5350371" y="3048497"/>
                  <a:pt x="5350371" y="3050977"/>
                  <a:pt x="5350371" y="3050977"/>
                </a:cubicBezTo>
                <a:lnTo>
                  <a:pt x="5365254" y="3050977"/>
                </a:lnTo>
                <a:cubicBezTo>
                  <a:pt x="5370215" y="3050977"/>
                  <a:pt x="5372695" y="3049737"/>
                  <a:pt x="5372695" y="3047256"/>
                </a:cubicBezTo>
                <a:cubicBezTo>
                  <a:pt x="5372695" y="3044776"/>
                  <a:pt x="5370215" y="3043536"/>
                  <a:pt x="5365254" y="3043536"/>
                </a:cubicBezTo>
                <a:cubicBezTo>
                  <a:pt x="5365254" y="3043536"/>
                  <a:pt x="5362774" y="3043536"/>
                  <a:pt x="5357812" y="3043536"/>
                </a:cubicBezTo>
                <a:cubicBezTo>
                  <a:pt x="5352851" y="3038575"/>
                  <a:pt x="5347891" y="3036094"/>
                  <a:pt x="5342929" y="3036094"/>
                </a:cubicBezTo>
                <a:close/>
                <a:moveTo>
                  <a:pt x="5847550" y="3033769"/>
                </a:moveTo>
                <a:cubicBezTo>
                  <a:pt x="5852201" y="3032839"/>
                  <a:pt x="5852666" y="3036094"/>
                  <a:pt x="5848945" y="3043536"/>
                </a:cubicBezTo>
                <a:cubicBezTo>
                  <a:pt x="5848945" y="3048497"/>
                  <a:pt x="5845224" y="3050977"/>
                  <a:pt x="5837783" y="3050977"/>
                </a:cubicBezTo>
                <a:cubicBezTo>
                  <a:pt x="5830342" y="3050977"/>
                  <a:pt x="5826621" y="3048497"/>
                  <a:pt x="5826621" y="3043536"/>
                </a:cubicBezTo>
                <a:cubicBezTo>
                  <a:pt x="5831582" y="3043536"/>
                  <a:pt x="5836542" y="3041055"/>
                  <a:pt x="5841504" y="3036094"/>
                </a:cubicBezTo>
                <a:cubicBezTo>
                  <a:pt x="5843984" y="3034854"/>
                  <a:pt x="5845999" y="3034079"/>
                  <a:pt x="5847550" y="3033769"/>
                </a:cubicBezTo>
                <a:close/>
                <a:moveTo>
                  <a:pt x="5469433" y="3032374"/>
                </a:moveTo>
                <a:cubicBezTo>
                  <a:pt x="5466953" y="3032374"/>
                  <a:pt x="5464473" y="3033614"/>
                  <a:pt x="5461992" y="3036094"/>
                </a:cubicBezTo>
                <a:lnTo>
                  <a:pt x="5469433" y="3043536"/>
                </a:lnTo>
                <a:cubicBezTo>
                  <a:pt x="5474395" y="3038575"/>
                  <a:pt x="5476875" y="3036094"/>
                  <a:pt x="5476875" y="3036094"/>
                </a:cubicBezTo>
                <a:cubicBezTo>
                  <a:pt x="5474394" y="3033614"/>
                  <a:pt x="5471913" y="3032374"/>
                  <a:pt x="5469433" y="3032374"/>
                </a:cubicBezTo>
                <a:close/>
                <a:moveTo>
                  <a:pt x="5759648" y="3028653"/>
                </a:moveTo>
                <a:lnTo>
                  <a:pt x="5752207" y="3036094"/>
                </a:lnTo>
                <a:lnTo>
                  <a:pt x="5744765" y="3036094"/>
                </a:lnTo>
                <a:cubicBezTo>
                  <a:pt x="5744765" y="3036094"/>
                  <a:pt x="5747245" y="3034854"/>
                  <a:pt x="5752207" y="3032374"/>
                </a:cubicBezTo>
                <a:cubicBezTo>
                  <a:pt x="5757168" y="3029893"/>
                  <a:pt x="5759648" y="3028653"/>
                  <a:pt x="5759648" y="3028653"/>
                </a:cubicBezTo>
                <a:close/>
                <a:moveTo>
                  <a:pt x="5670351" y="3028653"/>
                </a:moveTo>
                <a:lnTo>
                  <a:pt x="5670351" y="3036094"/>
                </a:lnTo>
                <a:cubicBezTo>
                  <a:pt x="5665390" y="3041055"/>
                  <a:pt x="5665390" y="3043536"/>
                  <a:pt x="5670351" y="3043536"/>
                </a:cubicBezTo>
                <a:lnTo>
                  <a:pt x="5662910" y="3043536"/>
                </a:lnTo>
                <a:close/>
                <a:moveTo>
                  <a:pt x="5581054" y="3021212"/>
                </a:moveTo>
                <a:cubicBezTo>
                  <a:pt x="5576093" y="3021212"/>
                  <a:pt x="5571133" y="3022452"/>
                  <a:pt x="5566172" y="3024932"/>
                </a:cubicBezTo>
                <a:cubicBezTo>
                  <a:pt x="5561210" y="3027413"/>
                  <a:pt x="5562451" y="3028653"/>
                  <a:pt x="5569892" y="3028653"/>
                </a:cubicBezTo>
                <a:cubicBezTo>
                  <a:pt x="5577334" y="3028653"/>
                  <a:pt x="5582295" y="3027413"/>
                  <a:pt x="5584775" y="3024932"/>
                </a:cubicBezTo>
                <a:cubicBezTo>
                  <a:pt x="5587255" y="3022452"/>
                  <a:pt x="5586016" y="3021212"/>
                  <a:pt x="5581054" y="3021212"/>
                </a:cubicBezTo>
                <a:close/>
                <a:moveTo>
                  <a:pt x="5328047" y="3021212"/>
                </a:moveTo>
                <a:lnTo>
                  <a:pt x="5328047" y="3028653"/>
                </a:lnTo>
                <a:lnTo>
                  <a:pt x="5335488" y="3021212"/>
                </a:lnTo>
                <a:cubicBezTo>
                  <a:pt x="5335488" y="3021212"/>
                  <a:pt x="5333008" y="3021212"/>
                  <a:pt x="5328047" y="3021212"/>
                </a:cubicBezTo>
                <a:close/>
                <a:moveTo>
                  <a:pt x="5320605" y="3021212"/>
                </a:moveTo>
                <a:cubicBezTo>
                  <a:pt x="5315644" y="3021212"/>
                  <a:pt x="5313164" y="3023692"/>
                  <a:pt x="5313164" y="3028653"/>
                </a:cubicBezTo>
                <a:cubicBezTo>
                  <a:pt x="5318125" y="3028653"/>
                  <a:pt x="5320605" y="3028653"/>
                  <a:pt x="5320605" y="3028653"/>
                </a:cubicBezTo>
                <a:close/>
                <a:moveTo>
                  <a:pt x="5953125" y="3013770"/>
                </a:moveTo>
                <a:lnTo>
                  <a:pt x="5953125" y="3021212"/>
                </a:lnTo>
                <a:cubicBezTo>
                  <a:pt x="5953125" y="3021212"/>
                  <a:pt x="5950645" y="3021212"/>
                  <a:pt x="5945683" y="3021212"/>
                </a:cubicBezTo>
                <a:cubicBezTo>
                  <a:pt x="5950645" y="3016251"/>
                  <a:pt x="5953125" y="3013770"/>
                  <a:pt x="5953125" y="3013770"/>
                </a:cubicBezTo>
                <a:close/>
                <a:moveTo>
                  <a:pt x="5811738" y="3013770"/>
                </a:moveTo>
                <a:cubicBezTo>
                  <a:pt x="5811738" y="3013770"/>
                  <a:pt x="5814218" y="3013770"/>
                  <a:pt x="5819179" y="3013770"/>
                </a:cubicBezTo>
                <a:lnTo>
                  <a:pt x="5819179" y="3021212"/>
                </a:lnTo>
                <a:cubicBezTo>
                  <a:pt x="5814218" y="3021212"/>
                  <a:pt x="5811738" y="3021212"/>
                  <a:pt x="5811738" y="3021212"/>
                </a:cubicBezTo>
                <a:cubicBezTo>
                  <a:pt x="5811738" y="3021212"/>
                  <a:pt x="5811738" y="3018731"/>
                  <a:pt x="5811738" y="3013770"/>
                </a:cubicBezTo>
                <a:close/>
                <a:moveTo>
                  <a:pt x="5692676" y="3006329"/>
                </a:moveTo>
                <a:lnTo>
                  <a:pt x="5685234" y="3013770"/>
                </a:lnTo>
                <a:cubicBezTo>
                  <a:pt x="5685234" y="3013770"/>
                  <a:pt x="5685234" y="3012530"/>
                  <a:pt x="5685234" y="3010049"/>
                </a:cubicBezTo>
                <a:cubicBezTo>
                  <a:pt x="5685234" y="3007569"/>
                  <a:pt x="5687714" y="3006329"/>
                  <a:pt x="5692676" y="3006329"/>
                </a:cubicBezTo>
                <a:close/>
                <a:moveTo>
                  <a:pt x="5417344" y="3006329"/>
                </a:moveTo>
                <a:lnTo>
                  <a:pt x="5409902" y="3013770"/>
                </a:lnTo>
                <a:cubicBezTo>
                  <a:pt x="5404941" y="3013770"/>
                  <a:pt x="5402461" y="3013770"/>
                  <a:pt x="5402461" y="3013770"/>
                </a:cubicBezTo>
                <a:close/>
                <a:moveTo>
                  <a:pt x="5395019" y="3006329"/>
                </a:moveTo>
                <a:cubicBezTo>
                  <a:pt x="5390058" y="3016251"/>
                  <a:pt x="5387578" y="3023692"/>
                  <a:pt x="5387578" y="3028653"/>
                </a:cubicBezTo>
                <a:lnTo>
                  <a:pt x="5395019" y="3028653"/>
                </a:lnTo>
                <a:cubicBezTo>
                  <a:pt x="5390058" y="3033614"/>
                  <a:pt x="5390058" y="3036094"/>
                  <a:pt x="5395019" y="3036094"/>
                </a:cubicBezTo>
                <a:cubicBezTo>
                  <a:pt x="5399981" y="3036094"/>
                  <a:pt x="5402461" y="3034854"/>
                  <a:pt x="5402461" y="3032374"/>
                </a:cubicBezTo>
                <a:cubicBezTo>
                  <a:pt x="5402461" y="3029893"/>
                  <a:pt x="5403701" y="3028653"/>
                  <a:pt x="5406181" y="3028653"/>
                </a:cubicBezTo>
                <a:cubicBezTo>
                  <a:pt x="5408661" y="3028653"/>
                  <a:pt x="5412382" y="3027413"/>
                  <a:pt x="5417344" y="3024932"/>
                </a:cubicBezTo>
                <a:cubicBezTo>
                  <a:pt x="5422305" y="3022452"/>
                  <a:pt x="5424785" y="3018731"/>
                  <a:pt x="5424785" y="3013770"/>
                </a:cubicBezTo>
                <a:cubicBezTo>
                  <a:pt x="5419824" y="3013770"/>
                  <a:pt x="5417344" y="3011289"/>
                  <a:pt x="5417344" y="3006329"/>
                </a:cubicBezTo>
                <a:close/>
                <a:moveTo>
                  <a:pt x="297656" y="3006329"/>
                </a:moveTo>
                <a:lnTo>
                  <a:pt x="305098" y="3050977"/>
                </a:lnTo>
                <a:cubicBezTo>
                  <a:pt x="300137" y="3050977"/>
                  <a:pt x="297656" y="3046016"/>
                  <a:pt x="297656" y="3036094"/>
                </a:cubicBezTo>
                <a:lnTo>
                  <a:pt x="297656" y="3013770"/>
                </a:lnTo>
                <a:close/>
                <a:moveTo>
                  <a:pt x="6072187" y="2998887"/>
                </a:moveTo>
                <a:lnTo>
                  <a:pt x="6079629" y="2998887"/>
                </a:lnTo>
                <a:cubicBezTo>
                  <a:pt x="6079629" y="3008809"/>
                  <a:pt x="6077149" y="3008809"/>
                  <a:pt x="6072187" y="2998887"/>
                </a:cubicBezTo>
                <a:close/>
                <a:moveTo>
                  <a:pt x="5908476" y="2998887"/>
                </a:moveTo>
                <a:cubicBezTo>
                  <a:pt x="5908476" y="2998887"/>
                  <a:pt x="5909717" y="2998887"/>
                  <a:pt x="5912197" y="2998887"/>
                </a:cubicBezTo>
                <a:cubicBezTo>
                  <a:pt x="5914677" y="2998887"/>
                  <a:pt x="5915918" y="2998887"/>
                  <a:pt x="5915918" y="2998887"/>
                </a:cubicBezTo>
                <a:cubicBezTo>
                  <a:pt x="5915918" y="3008809"/>
                  <a:pt x="5913438" y="3008809"/>
                  <a:pt x="5908476" y="2998887"/>
                </a:cubicBezTo>
                <a:close/>
                <a:moveTo>
                  <a:pt x="193477" y="2998887"/>
                </a:moveTo>
                <a:cubicBezTo>
                  <a:pt x="198438" y="2998887"/>
                  <a:pt x="200918" y="3000127"/>
                  <a:pt x="200918" y="3002608"/>
                </a:cubicBezTo>
                <a:cubicBezTo>
                  <a:pt x="200918" y="3005089"/>
                  <a:pt x="199678" y="3005089"/>
                  <a:pt x="197197" y="3002608"/>
                </a:cubicBezTo>
                <a:cubicBezTo>
                  <a:pt x="194717" y="3000127"/>
                  <a:pt x="193477" y="2998887"/>
                  <a:pt x="193477" y="2998887"/>
                </a:cubicBezTo>
                <a:close/>
                <a:moveTo>
                  <a:pt x="5505710" y="2994236"/>
                </a:moveTo>
                <a:cubicBezTo>
                  <a:pt x="5503850" y="2994857"/>
                  <a:pt x="5501680" y="2996407"/>
                  <a:pt x="5499199" y="2998887"/>
                </a:cubicBezTo>
                <a:lnTo>
                  <a:pt x="5506640" y="3006329"/>
                </a:lnTo>
                <a:cubicBezTo>
                  <a:pt x="5511602" y="3001368"/>
                  <a:pt x="5512841" y="2997647"/>
                  <a:pt x="5510361" y="2995167"/>
                </a:cubicBezTo>
                <a:cubicBezTo>
                  <a:pt x="5509121" y="2993927"/>
                  <a:pt x="5507571" y="2993617"/>
                  <a:pt x="5505710" y="2994236"/>
                </a:cubicBezTo>
                <a:close/>
                <a:moveTo>
                  <a:pt x="6087070" y="2991446"/>
                </a:moveTo>
                <a:cubicBezTo>
                  <a:pt x="6087070" y="2991446"/>
                  <a:pt x="6089550" y="2991446"/>
                  <a:pt x="6094511" y="2991446"/>
                </a:cubicBezTo>
                <a:lnTo>
                  <a:pt x="6094511" y="2998887"/>
                </a:lnTo>
                <a:close/>
                <a:moveTo>
                  <a:pt x="5915918" y="2991446"/>
                </a:moveTo>
                <a:cubicBezTo>
                  <a:pt x="5920879" y="2991446"/>
                  <a:pt x="5925839" y="2991446"/>
                  <a:pt x="5930801" y="2991446"/>
                </a:cubicBezTo>
                <a:lnTo>
                  <a:pt x="5923359" y="2998887"/>
                </a:lnTo>
                <a:close/>
                <a:moveTo>
                  <a:pt x="5387578" y="2991446"/>
                </a:moveTo>
                <a:cubicBezTo>
                  <a:pt x="5382617" y="2991446"/>
                  <a:pt x="5380136" y="2992686"/>
                  <a:pt x="5380136" y="2995167"/>
                </a:cubicBezTo>
                <a:cubicBezTo>
                  <a:pt x="5380136" y="2997647"/>
                  <a:pt x="5381377" y="2998887"/>
                  <a:pt x="5383857" y="2998887"/>
                </a:cubicBezTo>
                <a:cubicBezTo>
                  <a:pt x="5386337" y="2998887"/>
                  <a:pt x="5387578" y="2996407"/>
                  <a:pt x="5387578" y="2991446"/>
                </a:cubicBezTo>
                <a:close/>
                <a:moveTo>
                  <a:pt x="5861968" y="2989120"/>
                </a:moveTo>
                <a:cubicBezTo>
                  <a:pt x="5865688" y="2988190"/>
                  <a:pt x="5863827" y="2991446"/>
                  <a:pt x="5856386" y="2998887"/>
                </a:cubicBezTo>
                <a:lnTo>
                  <a:pt x="5848945" y="3006329"/>
                </a:lnTo>
                <a:lnTo>
                  <a:pt x="5841504" y="3006329"/>
                </a:lnTo>
                <a:lnTo>
                  <a:pt x="5826621" y="3013770"/>
                </a:lnTo>
                <a:lnTo>
                  <a:pt x="5856386" y="2991446"/>
                </a:lnTo>
                <a:cubicBezTo>
                  <a:pt x="5858867" y="2990206"/>
                  <a:pt x="5860727" y="2989431"/>
                  <a:pt x="5861968" y="2989120"/>
                </a:cubicBezTo>
                <a:close/>
                <a:moveTo>
                  <a:pt x="6373564" y="2984005"/>
                </a:moveTo>
                <a:cubicBezTo>
                  <a:pt x="6376044" y="2984005"/>
                  <a:pt x="6377285" y="2985245"/>
                  <a:pt x="6377285" y="2987725"/>
                </a:cubicBezTo>
                <a:cubicBezTo>
                  <a:pt x="6377285" y="2990206"/>
                  <a:pt x="6374805" y="2991446"/>
                  <a:pt x="6369844" y="2991446"/>
                </a:cubicBezTo>
                <a:cubicBezTo>
                  <a:pt x="6369844" y="2986485"/>
                  <a:pt x="6371084" y="2984005"/>
                  <a:pt x="6373564" y="2984005"/>
                </a:cubicBezTo>
                <a:close/>
                <a:moveTo>
                  <a:pt x="5826621" y="2984005"/>
                </a:moveTo>
                <a:lnTo>
                  <a:pt x="5834062" y="2991446"/>
                </a:lnTo>
                <a:cubicBezTo>
                  <a:pt x="5834062" y="2996407"/>
                  <a:pt x="5831582" y="2996407"/>
                  <a:pt x="5826621" y="2991446"/>
                </a:cubicBezTo>
                <a:cubicBezTo>
                  <a:pt x="5826621" y="2991446"/>
                  <a:pt x="5826621" y="2988965"/>
                  <a:pt x="5826621" y="2984005"/>
                </a:cubicBezTo>
                <a:close/>
                <a:moveTo>
                  <a:pt x="305098" y="2984005"/>
                </a:moveTo>
                <a:cubicBezTo>
                  <a:pt x="305098" y="2988965"/>
                  <a:pt x="305098" y="2991446"/>
                  <a:pt x="305098" y="2991446"/>
                </a:cubicBezTo>
                <a:lnTo>
                  <a:pt x="297656" y="2991446"/>
                </a:lnTo>
                <a:close/>
                <a:moveTo>
                  <a:pt x="5843364" y="2980284"/>
                </a:moveTo>
                <a:cubicBezTo>
                  <a:pt x="5844604" y="2980284"/>
                  <a:pt x="5846464" y="2981524"/>
                  <a:pt x="5848945" y="2984005"/>
                </a:cubicBezTo>
                <a:lnTo>
                  <a:pt x="5841504" y="2984005"/>
                </a:lnTo>
                <a:cubicBezTo>
                  <a:pt x="5841504" y="2981524"/>
                  <a:pt x="5842124" y="2980284"/>
                  <a:pt x="5843364" y="2980284"/>
                </a:cubicBezTo>
                <a:close/>
                <a:moveTo>
                  <a:pt x="5778252" y="2976563"/>
                </a:moveTo>
                <a:cubicBezTo>
                  <a:pt x="5780732" y="2976563"/>
                  <a:pt x="5784453" y="2976563"/>
                  <a:pt x="5789414" y="2976563"/>
                </a:cubicBezTo>
                <a:lnTo>
                  <a:pt x="5774531" y="2984005"/>
                </a:lnTo>
                <a:cubicBezTo>
                  <a:pt x="5774531" y="2979044"/>
                  <a:pt x="5775772" y="2976563"/>
                  <a:pt x="5778252" y="2976563"/>
                </a:cubicBezTo>
                <a:close/>
                <a:moveTo>
                  <a:pt x="5662910" y="2976563"/>
                </a:moveTo>
                <a:cubicBezTo>
                  <a:pt x="5638106" y="2976563"/>
                  <a:pt x="5623223" y="2986485"/>
                  <a:pt x="5618261" y="3006329"/>
                </a:cubicBezTo>
                <a:lnTo>
                  <a:pt x="5618261" y="3013770"/>
                </a:lnTo>
                <a:lnTo>
                  <a:pt x="5625703" y="3006329"/>
                </a:lnTo>
                <a:cubicBezTo>
                  <a:pt x="5625703" y="3006329"/>
                  <a:pt x="5625703" y="3003848"/>
                  <a:pt x="5625703" y="2998887"/>
                </a:cubicBezTo>
                <a:lnTo>
                  <a:pt x="5633144" y="2998887"/>
                </a:lnTo>
                <a:lnTo>
                  <a:pt x="5640586" y="2991446"/>
                </a:lnTo>
                <a:cubicBezTo>
                  <a:pt x="5645547" y="2986485"/>
                  <a:pt x="5650507" y="2984005"/>
                  <a:pt x="5655469" y="2984005"/>
                </a:cubicBezTo>
                <a:close/>
                <a:moveTo>
                  <a:pt x="5620122" y="2972843"/>
                </a:moveTo>
                <a:cubicBezTo>
                  <a:pt x="5618882" y="2972842"/>
                  <a:pt x="5618261" y="2974083"/>
                  <a:pt x="5618261" y="2976563"/>
                </a:cubicBezTo>
                <a:lnTo>
                  <a:pt x="5625703" y="2976563"/>
                </a:lnTo>
                <a:cubicBezTo>
                  <a:pt x="5623222" y="2974083"/>
                  <a:pt x="5621362" y="2972842"/>
                  <a:pt x="5620122" y="2972843"/>
                </a:cubicBezTo>
                <a:close/>
                <a:moveTo>
                  <a:pt x="5893594" y="2969122"/>
                </a:moveTo>
                <a:lnTo>
                  <a:pt x="5901035" y="2969122"/>
                </a:lnTo>
                <a:lnTo>
                  <a:pt x="5893594" y="2976563"/>
                </a:lnTo>
                <a:close/>
                <a:moveTo>
                  <a:pt x="5573613" y="2969122"/>
                </a:moveTo>
                <a:lnTo>
                  <a:pt x="5566172" y="2976563"/>
                </a:lnTo>
                <a:cubicBezTo>
                  <a:pt x="5566172" y="2976563"/>
                  <a:pt x="5568652" y="2976563"/>
                  <a:pt x="5573613" y="2976563"/>
                </a:cubicBezTo>
                <a:cubicBezTo>
                  <a:pt x="5573613" y="2971602"/>
                  <a:pt x="5573613" y="2969122"/>
                  <a:pt x="5573613" y="2969122"/>
                </a:cubicBezTo>
                <a:close/>
                <a:moveTo>
                  <a:pt x="5644306" y="2961680"/>
                </a:moveTo>
                <a:cubicBezTo>
                  <a:pt x="5641826" y="2961680"/>
                  <a:pt x="5638106" y="2964161"/>
                  <a:pt x="5633144" y="2969122"/>
                </a:cubicBezTo>
                <a:cubicBezTo>
                  <a:pt x="5628183" y="2974082"/>
                  <a:pt x="5630664" y="2976563"/>
                  <a:pt x="5640586" y="2976563"/>
                </a:cubicBezTo>
                <a:cubicBezTo>
                  <a:pt x="5640586" y="2976563"/>
                  <a:pt x="5641826" y="2974082"/>
                  <a:pt x="5644306" y="2969122"/>
                </a:cubicBezTo>
                <a:cubicBezTo>
                  <a:pt x="5646786" y="2964161"/>
                  <a:pt x="5646786" y="2961680"/>
                  <a:pt x="5644306" y="2961680"/>
                </a:cubicBezTo>
                <a:close/>
                <a:moveTo>
                  <a:pt x="5461992" y="2961680"/>
                </a:moveTo>
                <a:lnTo>
                  <a:pt x="5454551" y="2969122"/>
                </a:lnTo>
                <a:cubicBezTo>
                  <a:pt x="5454551" y="2969122"/>
                  <a:pt x="5457031" y="2969122"/>
                  <a:pt x="5461992" y="2969122"/>
                </a:cubicBezTo>
                <a:close/>
                <a:moveTo>
                  <a:pt x="5770810" y="2956099"/>
                </a:moveTo>
                <a:cubicBezTo>
                  <a:pt x="5773291" y="2954859"/>
                  <a:pt x="5777012" y="2956720"/>
                  <a:pt x="5781972" y="2961680"/>
                </a:cubicBezTo>
                <a:cubicBezTo>
                  <a:pt x="5781972" y="2961680"/>
                  <a:pt x="5779492" y="2964161"/>
                  <a:pt x="5774531" y="2969122"/>
                </a:cubicBezTo>
                <a:lnTo>
                  <a:pt x="5767090" y="2969122"/>
                </a:lnTo>
                <a:cubicBezTo>
                  <a:pt x="5767090" y="2961680"/>
                  <a:pt x="5768330" y="2957340"/>
                  <a:pt x="5770810" y="2956099"/>
                </a:cubicBezTo>
                <a:close/>
                <a:moveTo>
                  <a:pt x="5945683" y="2954239"/>
                </a:moveTo>
                <a:cubicBezTo>
                  <a:pt x="5950645" y="2954239"/>
                  <a:pt x="5953125" y="2955479"/>
                  <a:pt x="5953125" y="2957960"/>
                </a:cubicBezTo>
                <a:cubicBezTo>
                  <a:pt x="5953125" y="2960440"/>
                  <a:pt x="5951884" y="2961680"/>
                  <a:pt x="5949404" y="2961680"/>
                </a:cubicBezTo>
                <a:cubicBezTo>
                  <a:pt x="5946924" y="2961680"/>
                  <a:pt x="5945683" y="2959200"/>
                  <a:pt x="5945683" y="2954239"/>
                </a:cubicBezTo>
                <a:close/>
                <a:moveTo>
                  <a:pt x="66973" y="2954239"/>
                </a:moveTo>
                <a:cubicBezTo>
                  <a:pt x="66973" y="2954239"/>
                  <a:pt x="66973" y="2964161"/>
                  <a:pt x="66973" y="2984005"/>
                </a:cubicBezTo>
                <a:cubicBezTo>
                  <a:pt x="66973" y="3003848"/>
                  <a:pt x="66973" y="3016251"/>
                  <a:pt x="66973" y="3021212"/>
                </a:cubicBezTo>
                <a:lnTo>
                  <a:pt x="52090" y="3021212"/>
                </a:lnTo>
                <a:close/>
                <a:moveTo>
                  <a:pt x="5834062" y="2946797"/>
                </a:moveTo>
                <a:lnTo>
                  <a:pt x="5834062" y="2954239"/>
                </a:lnTo>
                <a:lnTo>
                  <a:pt x="5826621" y="2954239"/>
                </a:lnTo>
                <a:cubicBezTo>
                  <a:pt x="5826621" y="2949278"/>
                  <a:pt x="5829101" y="2946797"/>
                  <a:pt x="5834062" y="2946797"/>
                </a:cubicBezTo>
                <a:close/>
                <a:moveTo>
                  <a:pt x="5677793" y="2946797"/>
                </a:moveTo>
                <a:cubicBezTo>
                  <a:pt x="5677793" y="2946797"/>
                  <a:pt x="5675313" y="2949278"/>
                  <a:pt x="5670351" y="2954239"/>
                </a:cubicBezTo>
                <a:lnTo>
                  <a:pt x="5677793" y="2969122"/>
                </a:lnTo>
                <a:cubicBezTo>
                  <a:pt x="5682754" y="2964161"/>
                  <a:pt x="5683994" y="2960440"/>
                  <a:pt x="5681513" y="2957960"/>
                </a:cubicBezTo>
                <a:cubicBezTo>
                  <a:pt x="5679033" y="2955479"/>
                  <a:pt x="5680273" y="2954239"/>
                  <a:pt x="5685234" y="2954239"/>
                </a:cubicBezTo>
                <a:close/>
                <a:moveTo>
                  <a:pt x="334863" y="2946797"/>
                </a:moveTo>
                <a:cubicBezTo>
                  <a:pt x="334863" y="2951758"/>
                  <a:pt x="334863" y="2962920"/>
                  <a:pt x="334863" y="2980284"/>
                </a:cubicBezTo>
                <a:cubicBezTo>
                  <a:pt x="334863" y="2997647"/>
                  <a:pt x="334863" y="3006329"/>
                  <a:pt x="334863" y="3006329"/>
                </a:cubicBezTo>
                <a:lnTo>
                  <a:pt x="334863" y="3058419"/>
                </a:lnTo>
                <a:cubicBezTo>
                  <a:pt x="329903" y="3053458"/>
                  <a:pt x="328662" y="3047256"/>
                  <a:pt x="331143" y="3039815"/>
                </a:cubicBezTo>
                <a:cubicBezTo>
                  <a:pt x="333623" y="3032374"/>
                  <a:pt x="332383" y="3028653"/>
                  <a:pt x="327422" y="3028653"/>
                </a:cubicBezTo>
                <a:cubicBezTo>
                  <a:pt x="322461" y="3028653"/>
                  <a:pt x="321221" y="3023692"/>
                  <a:pt x="323701" y="3013770"/>
                </a:cubicBezTo>
                <a:cubicBezTo>
                  <a:pt x="326182" y="3003848"/>
                  <a:pt x="327422" y="2993927"/>
                  <a:pt x="327422" y="2984005"/>
                </a:cubicBezTo>
                <a:cubicBezTo>
                  <a:pt x="327422" y="2974082"/>
                  <a:pt x="327422" y="2964161"/>
                  <a:pt x="327422" y="2954239"/>
                </a:cubicBezTo>
                <a:close/>
                <a:moveTo>
                  <a:pt x="305098" y="2939356"/>
                </a:moveTo>
                <a:lnTo>
                  <a:pt x="312539" y="2976563"/>
                </a:lnTo>
                <a:cubicBezTo>
                  <a:pt x="307578" y="2976563"/>
                  <a:pt x="305098" y="2974082"/>
                  <a:pt x="305098" y="2969122"/>
                </a:cubicBezTo>
                <a:cubicBezTo>
                  <a:pt x="305098" y="2964161"/>
                  <a:pt x="305098" y="2959200"/>
                  <a:pt x="305098" y="2954239"/>
                </a:cubicBezTo>
                <a:cubicBezTo>
                  <a:pt x="305098" y="2949278"/>
                  <a:pt x="305098" y="2944317"/>
                  <a:pt x="305098" y="2939356"/>
                </a:cubicBezTo>
                <a:close/>
                <a:moveTo>
                  <a:pt x="6034980" y="2931915"/>
                </a:moveTo>
                <a:cubicBezTo>
                  <a:pt x="6034980" y="2936875"/>
                  <a:pt x="6034980" y="2939356"/>
                  <a:pt x="6034980" y="2939356"/>
                </a:cubicBezTo>
                <a:lnTo>
                  <a:pt x="6027539" y="2939356"/>
                </a:lnTo>
                <a:close/>
                <a:moveTo>
                  <a:pt x="212080" y="2924473"/>
                </a:moveTo>
                <a:cubicBezTo>
                  <a:pt x="214561" y="2924473"/>
                  <a:pt x="215801" y="2933155"/>
                  <a:pt x="215801" y="2950518"/>
                </a:cubicBezTo>
                <a:cubicBezTo>
                  <a:pt x="215801" y="2967882"/>
                  <a:pt x="215801" y="2976563"/>
                  <a:pt x="215801" y="2976563"/>
                </a:cubicBezTo>
                <a:lnTo>
                  <a:pt x="208360" y="2954239"/>
                </a:lnTo>
                <a:cubicBezTo>
                  <a:pt x="208360" y="2934395"/>
                  <a:pt x="209600" y="2924473"/>
                  <a:pt x="212080" y="2924473"/>
                </a:cubicBezTo>
                <a:close/>
                <a:moveTo>
                  <a:pt x="5954779" y="2924198"/>
                </a:moveTo>
                <a:lnTo>
                  <a:pt x="5954055" y="2925404"/>
                </a:lnTo>
                <a:cubicBezTo>
                  <a:pt x="5953435" y="2927264"/>
                  <a:pt x="5953125" y="2929435"/>
                  <a:pt x="5953125" y="2931915"/>
                </a:cubicBezTo>
                <a:lnTo>
                  <a:pt x="5953125" y="2924473"/>
                </a:lnTo>
                <a:close/>
                <a:moveTo>
                  <a:pt x="5959636" y="2918892"/>
                </a:moveTo>
                <a:cubicBezTo>
                  <a:pt x="5960256" y="2918892"/>
                  <a:pt x="5960566" y="2919513"/>
                  <a:pt x="5960566" y="2920753"/>
                </a:cubicBezTo>
                <a:cubicBezTo>
                  <a:pt x="5960566" y="2921993"/>
                  <a:pt x="5959946" y="2922923"/>
                  <a:pt x="5958706" y="2923543"/>
                </a:cubicBezTo>
                <a:lnTo>
                  <a:pt x="5954779" y="2924198"/>
                </a:lnTo>
                <a:lnTo>
                  <a:pt x="5956845" y="2920753"/>
                </a:lnTo>
                <a:cubicBezTo>
                  <a:pt x="5958086" y="2919513"/>
                  <a:pt x="5959016" y="2918892"/>
                  <a:pt x="5959636" y="2918892"/>
                </a:cubicBezTo>
                <a:close/>
                <a:moveTo>
                  <a:pt x="5744765" y="2917032"/>
                </a:moveTo>
                <a:cubicBezTo>
                  <a:pt x="5744765" y="2926954"/>
                  <a:pt x="5747245" y="2926954"/>
                  <a:pt x="5752207" y="2917032"/>
                </a:cubicBezTo>
                <a:cubicBezTo>
                  <a:pt x="5752207" y="2917032"/>
                  <a:pt x="5749727" y="2917032"/>
                  <a:pt x="5744765" y="2917032"/>
                </a:cubicBezTo>
                <a:close/>
                <a:moveTo>
                  <a:pt x="5558730" y="2917032"/>
                </a:moveTo>
                <a:lnTo>
                  <a:pt x="5551289" y="2924473"/>
                </a:lnTo>
                <a:cubicBezTo>
                  <a:pt x="5551289" y="2929434"/>
                  <a:pt x="5551289" y="2933155"/>
                  <a:pt x="5551289" y="2935635"/>
                </a:cubicBezTo>
                <a:cubicBezTo>
                  <a:pt x="5551289" y="2938116"/>
                  <a:pt x="5548809" y="2939356"/>
                  <a:pt x="5543847" y="2939356"/>
                </a:cubicBezTo>
                <a:lnTo>
                  <a:pt x="5521523" y="2954239"/>
                </a:lnTo>
                <a:cubicBezTo>
                  <a:pt x="5516562" y="2959200"/>
                  <a:pt x="5512841" y="2961680"/>
                  <a:pt x="5510361" y="2961680"/>
                </a:cubicBezTo>
                <a:cubicBezTo>
                  <a:pt x="5507881" y="2961680"/>
                  <a:pt x="5500440" y="2966641"/>
                  <a:pt x="5488037" y="2976563"/>
                </a:cubicBezTo>
                <a:cubicBezTo>
                  <a:pt x="5475634" y="2986485"/>
                  <a:pt x="5469433" y="2991446"/>
                  <a:pt x="5469433" y="2991446"/>
                </a:cubicBezTo>
                <a:lnTo>
                  <a:pt x="5484316" y="2991446"/>
                </a:lnTo>
                <a:lnTo>
                  <a:pt x="5491758" y="2991446"/>
                </a:lnTo>
                <a:lnTo>
                  <a:pt x="5499199" y="2976563"/>
                </a:lnTo>
                <a:cubicBezTo>
                  <a:pt x="5499199" y="2981524"/>
                  <a:pt x="5504160" y="2981524"/>
                  <a:pt x="5514082" y="2976563"/>
                </a:cubicBezTo>
                <a:cubicBezTo>
                  <a:pt x="5524003" y="2971602"/>
                  <a:pt x="5526485" y="2966641"/>
                  <a:pt x="5521523" y="2961680"/>
                </a:cubicBezTo>
                <a:cubicBezTo>
                  <a:pt x="5521523" y="2961680"/>
                  <a:pt x="5522764" y="2961680"/>
                  <a:pt x="5525244" y="2961680"/>
                </a:cubicBezTo>
                <a:cubicBezTo>
                  <a:pt x="5527724" y="2961680"/>
                  <a:pt x="5528965" y="2961680"/>
                  <a:pt x="5528965" y="2961680"/>
                </a:cubicBezTo>
                <a:lnTo>
                  <a:pt x="5558730" y="2946797"/>
                </a:lnTo>
                <a:cubicBezTo>
                  <a:pt x="5558730" y="2946797"/>
                  <a:pt x="5561210" y="2945557"/>
                  <a:pt x="5566172" y="2943077"/>
                </a:cubicBezTo>
                <a:cubicBezTo>
                  <a:pt x="5571133" y="2940596"/>
                  <a:pt x="5573613" y="2939356"/>
                  <a:pt x="5573613" y="2939356"/>
                </a:cubicBezTo>
                <a:cubicBezTo>
                  <a:pt x="5573613" y="2939356"/>
                  <a:pt x="5573613" y="2938116"/>
                  <a:pt x="5573613" y="2935635"/>
                </a:cubicBezTo>
                <a:cubicBezTo>
                  <a:pt x="5573613" y="2933155"/>
                  <a:pt x="5571133" y="2931915"/>
                  <a:pt x="5566172" y="2931915"/>
                </a:cubicBezTo>
                <a:cubicBezTo>
                  <a:pt x="5561210" y="2931915"/>
                  <a:pt x="5558730" y="2926954"/>
                  <a:pt x="5558730" y="2917032"/>
                </a:cubicBezTo>
                <a:close/>
                <a:moveTo>
                  <a:pt x="5514082" y="2917032"/>
                </a:moveTo>
                <a:lnTo>
                  <a:pt x="5491758" y="2924473"/>
                </a:lnTo>
                <a:lnTo>
                  <a:pt x="5499199" y="2924473"/>
                </a:lnTo>
                <a:cubicBezTo>
                  <a:pt x="5504160" y="2924473"/>
                  <a:pt x="5504160" y="2926954"/>
                  <a:pt x="5499199" y="2931915"/>
                </a:cubicBezTo>
                <a:lnTo>
                  <a:pt x="5506640" y="2931915"/>
                </a:lnTo>
                <a:lnTo>
                  <a:pt x="5521523" y="2931915"/>
                </a:lnTo>
                <a:lnTo>
                  <a:pt x="5528965" y="2931915"/>
                </a:lnTo>
                <a:lnTo>
                  <a:pt x="5536406" y="2917032"/>
                </a:lnTo>
                <a:lnTo>
                  <a:pt x="5528965" y="2917032"/>
                </a:lnTo>
                <a:cubicBezTo>
                  <a:pt x="5519043" y="2917032"/>
                  <a:pt x="5514082" y="2917032"/>
                  <a:pt x="5514082" y="2917032"/>
                </a:cubicBezTo>
                <a:close/>
                <a:moveTo>
                  <a:pt x="305098" y="2917032"/>
                </a:moveTo>
                <a:lnTo>
                  <a:pt x="312539" y="2917032"/>
                </a:lnTo>
                <a:cubicBezTo>
                  <a:pt x="312539" y="2921993"/>
                  <a:pt x="312539" y="2924473"/>
                  <a:pt x="312539" y="2924473"/>
                </a:cubicBezTo>
                <a:close/>
                <a:moveTo>
                  <a:pt x="5527104" y="2904940"/>
                </a:moveTo>
                <a:cubicBezTo>
                  <a:pt x="5525864" y="2904319"/>
                  <a:pt x="5524004" y="2904630"/>
                  <a:pt x="5521523" y="2905870"/>
                </a:cubicBezTo>
                <a:cubicBezTo>
                  <a:pt x="5516562" y="2908350"/>
                  <a:pt x="5514082" y="2909590"/>
                  <a:pt x="5514082" y="2909590"/>
                </a:cubicBezTo>
                <a:lnTo>
                  <a:pt x="5528965" y="2909590"/>
                </a:lnTo>
                <a:cubicBezTo>
                  <a:pt x="5528965" y="2907110"/>
                  <a:pt x="5528345" y="2905560"/>
                  <a:pt x="5527104" y="2904940"/>
                </a:cubicBezTo>
                <a:close/>
                <a:moveTo>
                  <a:pt x="5670351" y="2902149"/>
                </a:moveTo>
                <a:cubicBezTo>
                  <a:pt x="5670351" y="2907110"/>
                  <a:pt x="5665390" y="2912071"/>
                  <a:pt x="5655469" y="2917032"/>
                </a:cubicBezTo>
                <a:lnTo>
                  <a:pt x="5648027" y="2917032"/>
                </a:lnTo>
                <a:cubicBezTo>
                  <a:pt x="5648027" y="2917032"/>
                  <a:pt x="5648027" y="2914551"/>
                  <a:pt x="5648027" y="2909590"/>
                </a:cubicBezTo>
                <a:cubicBezTo>
                  <a:pt x="5648027" y="2904630"/>
                  <a:pt x="5650507" y="2903389"/>
                  <a:pt x="5655469" y="2905870"/>
                </a:cubicBezTo>
                <a:cubicBezTo>
                  <a:pt x="5660430" y="2908350"/>
                  <a:pt x="5665390" y="2907110"/>
                  <a:pt x="5670351" y="2902149"/>
                </a:cubicBezTo>
                <a:close/>
                <a:moveTo>
                  <a:pt x="5882431" y="2898429"/>
                </a:moveTo>
                <a:cubicBezTo>
                  <a:pt x="5884912" y="2898428"/>
                  <a:pt x="5886152" y="2899669"/>
                  <a:pt x="5886152" y="2902149"/>
                </a:cubicBezTo>
                <a:cubicBezTo>
                  <a:pt x="5886152" y="2907110"/>
                  <a:pt x="5883672" y="2909590"/>
                  <a:pt x="5878711" y="2909590"/>
                </a:cubicBezTo>
                <a:lnTo>
                  <a:pt x="5848945" y="2917032"/>
                </a:lnTo>
                <a:cubicBezTo>
                  <a:pt x="5848945" y="2917032"/>
                  <a:pt x="5851425" y="2914551"/>
                  <a:pt x="5856386" y="2909590"/>
                </a:cubicBezTo>
                <a:cubicBezTo>
                  <a:pt x="5861348" y="2904630"/>
                  <a:pt x="5866308" y="2902149"/>
                  <a:pt x="5871269" y="2902149"/>
                </a:cubicBezTo>
                <a:cubicBezTo>
                  <a:pt x="5876230" y="2899669"/>
                  <a:pt x="5879951" y="2898428"/>
                  <a:pt x="5882431" y="2898429"/>
                </a:cubicBezTo>
                <a:close/>
                <a:moveTo>
                  <a:pt x="5834062" y="2894708"/>
                </a:moveTo>
                <a:cubicBezTo>
                  <a:pt x="5834062" y="2894708"/>
                  <a:pt x="5832822" y="2895948"/>
                  <a:pt x="5830342" y="2898428"/>
                </a:cubicBezTo>
                <a:cubicBezTo>
                  <a:pt x="5827861" y="2900909"/>
                  <a:pt x="5826621" y="2902149"/>
                  <a:pt x="5826621" y="2902149"/>
                </a:cubicBezTo>
                <a:cubicBezTo>
                  <a:pt x="5826621" y="2902149"/>
                  <a:pt x="5829101" y="2902149"/>
                  <a:pt x="5834062" y="2902149"/>
                </a:cubicBezTo>
                <a:cubicBezTo>
                  <a:pt x="5834062" y="2897188"/>
                  <a:pt x="5834062" y="2894708"/>
                  <a:pt x="5834062" y="2894708"/>
                </a:cubicBezTo>
                <a:close/>
                <a:moveTo>
                  <a:pt x="5725068" y="2876761"/>
                </a:moveTo>
                <a:lnTo>
                  <a:pt x="5722441" y="2879825"/>
                </a:lnTo>
                <a:lnTo>
                  <a:pt x="5715000" y="2879825"/>
                </a:lnTo>
                <a:cubicBezTo>
                  <a:pt x="5717480" y="2879825"/>
                  <a:pt x="5719651" y="2879515"/>
                  <a:pt x="5721512" y="2878895"/>
                </a:cubicBezTo>
                <a:close/>
                <a:moveTo>
                  <a:pt x="5744765" y="2872383"/>
                </a:moveTo>
                <a:cubicBezTo>
                  <a:pt x="5744765" y="2872383"/>
                  <a:pt x="5747245" y="2872383"/>
                  <a:pt x="5752207" y="2872383"/>
                </a:cubicBezTo>
                <a:cubicBezTo>
                  <a:pt x="5752207" y="2872383"/>
                  <a:pt x="5750966" y="2873623"/>
                  <a:pt x="5748486" y="2876104"/>
                </a:cubicBezTo>
                <a:cubicBezTo>
                  <a:pt x="5746006" y="2878585"/>
                  <a:pt x="5744765" y="2877344"/>
                  <a:pt x="5744765" y="2872383"/>
                </a:cubicBezTo>
                <a:close/>
                <a:moveTo>
                  <a:pt x="5729883" y="2868663"/>
                </a:moveTo>
                <a:lnTo>
                  <a:pt x="5729883" y="2872383"/>
                </a:lnTo>
                <a:cubicBezTo>
                  <a:pt x="5729883" y="2872383"/>
                  <a:pt x="5728642" y="2873623"/>
                  <a:pt x="5726162" y="2876104"/>
                </a:cubicBezTo>
                <a:lnTo>
                  <a:pt x="5725068" y="2876761"/>
                </a:lnTo>
                <a:lnTo>
                  <a:pt x="5728022" y="2873314"/>
                </a:lnTo>
                <a:cubicBezTo>
                  <a:pt x="5729263" y="2871453"/>
                  <a:pt x="5729883" y="2869903"/>
                  <a:pt x="5729883" y="2868663"/>
                </a:cubicBezTo>
                <a:close/>
                <a:moveTo>
                  <a:pt x="5834062" y="2864942"/>
                </a:moveTo>
                <a:lnTo>
                  <a:pt x="5841504" y="2864942"/>
                </a:lnTo>
                <a:cubicBezTo>
                  <a:pt x="5836542" y="2869903"/>
                  <a:pt x="5834062" y="2872383"/>
                  <a:pt x="5834062" y="2872383"/>
                </a:cubicBezTo>
                <a:close/>
                <a:moveTo>
                  <a:pt x="6413562" y="2862617"/>
                </a:moveTo>
                <a:cubicBezTo>
                  <a:pt x="6414182" y="2862927"/>
                  <a:pt x="6414492" y="2863702"/>
                  <a:pt x="6414492" y="2864942"/>
                </a:cubicBezTo>
                <a:cubicBezTo>
                  <a:pt x="6414492" y="2869903"/>
                  <a:pt x="6409531" y="2872383"/>
                  <a:pt x="6399609" y="2872383"/>
                </a:cubicBezTo>
                <a:cubicBezTo>
                  <a:pt x="6407051" y="2864942"/>
                  <a:pt x="6411701" y="2861686"/>
                  <a:pt x="6413562" y="2862617"/>
                </a:cubicBezTo>
                <a:close/>
                <a:moveTo>
                  <a:pt x="334863" y="2857501"/>
                </a:moveTo>
                <a:lnTo>
                  <a:pt x="342305" y="2857501"/>
                </a:lnTo>
                <a:cubicBezTo>
                  <a:pt x="342305" y="2857501"/>
                  <a:pt x="342305" y="2859981"/>
                  <a:pt x="342305" y="2864942"/>
                </a:cubicBezTo>
                <a:cubicBezTo>
                  <a:pt x="342305" y="2869903"/>
                  <a:pt x="342305" y="2872383"/>
                  <a:pt x="342305" y="2872383"/>
                </a:cubicBezTo>
                <a:lnTo>
                  <a:pt x="334863" y="2864942"/>
                </a:lnTo>
                <a:cubicBezTo>
                  <a:pt x="334863" y="2859981"/>
                  <a:pt x="334863" y="2857501"/>
                  <a:pt x="334863" y="2857501"/>
                </a:cubicBezTo>
                <a:close/>
                <a:moveTo>
                  <a:pt x="231614" y="2855175"/>
                </a:moveTo>
                <a:cubicBezTo>
                  <a:pt x="233474" y="2854245"/>
                  <a:pt x="238125" y="2857501"/>
                  <a:pt x="245567" y="2864942"/>
                </a:cubicBezTo>
                <a:lnTo>
                  <a:pt x="245567" y="2872383"/>
                </a:lnTo>
                <a:cubicBezTo>
                  <a:pt x="240606" y="2867423"/>
                  <a:pt x="236885" y="2863702"/>
                  <a:pt x="234404" y="2861221"/>
                </a:cubicBezTo>
                <a:cubicBezTo>
                  <a:pt x="231924" y="2858741"/>
                  <a:pt x="230684" y="2857501"/>
                  <a:pt x="230684" y="2857501"/>
                </a:cubicBezTo>
                <a:cubicBezTo>
                  <a:pt x="230684" y="2856261"/>
                  <a:pt x="230994" y="2855486"/>
                  <a:pt x="231614" y="2855175"/>
                </a:cubicBezTo>
                <a:close/>
                <a:moveTo>
                  <a:pt x="5652678" y="2853780"/>
                </a:moveTo>
                <a:cubicBezTo>
                  <a:pt x="5654538" y="2853780"/>
                  <a:pt x="5655469" y="2855021"/>
                  <a:pt x="5655469" y="2857501"/>
                </a:cubicBezTo>
                <a:lnTo>
                  <a:pt x="5640586" y="2872383"/>
                </a:lnTo>
                <a:cubicBezTo>
                  <a:pt x="5635624" y="2872383"/>
                  <a:pt x="5633144" y="2873623"/>
                  <a:pt x="5633144" y="2876104"/>
                </a:cubicBezTo>
                <a:cubicBezTo>
                  <a:pt x="5633144" y="2878585"/>
                  <a:pt x="5630664" y="2877344"/>
                  <a:pt x="5625703" y="2872383"/>
                </a:cubicBezTo>
                <a:cubicBezTo>
                  <a:pt x="5620742" y="2867423"/>
                  <a:pt x="5618261" y="2864942"/>
                  <a:pt x="5618261" y="2864942"/>
                </a:cubicBezTo>
                <a:cubicBezTo>
                  <a:pt x="5623223" y="2859981"/>
                  <a:pt x="5625703" y="2857501"/>
                  <a:pt x="5625703" y="2857501"/>
                </a:cubicBezTo>
                <a:cubicBezTo>
                  <a:pt x="5625703" y="2857501"/>
                  <a:pt x="5625703" y="2859981"/>
                  <a:pt x="5625703" y="2864942"/>
                </a:cubicBezTo>
                <a:cubicBezTo>
                  <a:pt x="5630664" y="2864942"/>
                  <a:pt x="5636865" y="2862461"/>
                  <a:pt x="5644306" y="2857501"/>
                </a:cubicBezTo>
                <a:cubicBezTo>
                  <a:pt x="5648027" y="2855021"/>
                  <a:pt x="5650818" y="2853780"/>
                  <a:pt x="5652678" y="2853780"/>
                </a:cubicBezTo>
                <a:close/>
                <a:moveTo>
                  <a:pt x="5923359" y="2850059"/>
                </a:moveTo>
                <a:lnTo>
                  <a:pt x="5923359" y="2864942"/>
                </a:lnTo>
                <a:cubicBezTo>
                  <a:pt x="5913438" y="2869903"/>
                  <a:pt x="5908476" y="2869903"/>
                  <a:pt x="5908476" y="2864942"/>
                </a:cubicBezTo>
                <a:close/>
                <a:moveTo>
                  <a:pt x="5692676" y="2850059"/>
                </a:moveTo>
                <a:cubicBezTo>
                  <a:pt x="5692676" y="2850059"/>
                  <a:pt x="5695156" y="2850059"/>
                  <a:pt x="5700117" y="2850059"/>
                </a:cubicBezTo>
                <a:cubicBezTo>
                  <a:pt x="5705078" y="2850059"/>
                  <a:pt x="5707558" y="2852540"/>
                  <a:pt x="5707558" y="2857501"/>
                </a:cubicBezTo>
                <a:cubicBezTo>
                  <a:pt x="5697637" y="2857501"/>
                  <a:pt x="5690195" y="2857501"/>
                  <a:pt x="5685234" y="2857501"/>
                </a:cubicBezTo>
                <a:close/>
                <a:moveTo>
                  <a:pt x="6451699" y="2842618"/>
                </a:moveTo>
                <a:lnTo>
                  <a:pt x="6451699" y="2850059"/>
                </a:lnTo>
                <a:cubicBezTo>
                  <a:pt x="6451699" y="2850059"/>
                  <a:pt x="6449219" y="2850059"/>
                  <a:pt x="6444258" y="2850059"/>
                </a:cubicBezTo>
                <a:cubicBezTo>
                  <a:pt x="6444258" y="2845098"/>
                  <a:pt x="6446738" y="2842618"/>
                  <a:pt x="6451699" y="2842618"/>
                </a:cubicBezTo>
                <a:close/>
                <a:moveTo>
                  <a:pt x="6306592" y="2842618"/>
                </a:moveTo>
                <a:cubicBezTo>
                  <a:pt x="6309072" y="2842618"/>
                  <a:pt x="6310312" y="2843858"/>
                  <a:pt x="6310312" y="2846338"/>
                </a:cubicBezTo>
                <a:cubicBezTo>
                  <a:pt x="6310312" y="2848819"/>
                  <a:pt x="6307832" y="2850059"/>
                  <a:pt x="6302871" y="2850059"/>
                </a:cubicBezTo>
                <a:cubicBezTo>
                  <a:pt x="6302871" y="2845098"/>
                  <a:pt x="6304111" y="2842618"/>
                  <a:pt x="6306592" y="2842618"/>
                </a:cubicBezTo>
                <a:close/>
                <a:moveTo>
                  <a:pt x="6139160" y="2842618"/>
                </a:moveTo>
                <a:lnTo>
                  <a:pt x="6139160" y="2850059"/>
                </a:lnTo>
                <a:cubicBezTo>
                  <a:pt x="6139160" y="2850059"/>
                  <a:pt x="6137919" y="2851299"/>
                  <a:pt x="6135439" y="2853780"/>
                </a:cubicBezTo>
                <a:cubicBezTo>
                  <a:pt x="6132959" y="2856261"/>
                  <a:pt x="6131719" y="2855020"/>
                  <a:pt x="6131719" y="2850059"/>
                </a:cubicBezTo>
                <a:cubicBezTo>
                  <a:pt x="6131719" y="2845098"/>
                  <a:pt x="6134199" y="2842618"/>
                  <a:pt x="6139160" y="2842618"/>
                </a:cubicBezTo>
                <a:close/>
                <a:moveTo>
                  <a:pt x="5793135" y="2842618"/>
                </a:moveTo>
                <a:cubicBezTo>
                  <a:pt x="5800576" y="2842618"/>
                  <a:pt x="5801817" y="2845098"/>
                  <a:pt x="5796855" y="2850059"/>
                </a:cubicBezTo>
                <a:cubicBezTo>
                  <a:pt x="5777011" y="2869903"/>
                  <a:pt x="5764610" y="2874864"/>
                  <a:pt x="5759648" y="2864942"/>
                </a:cubicBezTo>
                <a:lnTo>
                  <a:pt x="5759648" y="2850059"/>
                </a:lnTo>
                <a:cubicBezTo>
                  <a:pt x="5764610" y="2850059"/>
                  <a:pt x="5767090" y="2851299"/>
                  <a:pt x="5767090" y="2853780"/>
                </a:cubicBezTo>
                <a:cubicBezTo>
                  <a:pt x="5767090" y="2856261"/>
                  <a:pt x="5769570" y="2856261"/>
                  <a:pt x="5774531" y="2853780"/>
                </a:cubicBezTo>
                <a:cubicBezTo>
                  <a:pt x="5779492" y="2851299"/>
                  <a:pt x="5781972" y="2848819"/>
                  <a:pt x="5781972" y="2846338"/>
                </a:cubicBezTo>
                <a:cubicBezTo>
                  <a:pt x="5781972" y="2843858"/>
                  <a:pt x="5785693" y="2842618"/>
                  <a:pt x="5793135" y="2842618"/>
                </a:cubicBezTo>
                <a:close/>
                <a:moveTo>
                  <a:pt x="5573613" y="2842618"/>
                </a:moveTo>
                <a:cubicBezTo>
                  <a:pt x="5568652" y="2842618"/>
                  <a:pt x="5566172" y="2845098"/>
                  <a:pt x="5566172" y="2850059"/>
                </a:cubicBezTo>
                <a:cubicBezTo>
                  <a:pt x="5571133" y="2850059"/>
                  <a:pt x="5573613" y="2850059"/>
                  <a:pt x="5573613" y="2850059"/>
                </a:cubicBezTo>
                <a:close/>
                <a:moveTo>
                  <a:pt x="221382" y="2838898"/>
                </a:moveTo>
                <a:cubicBezTo>
                  <a:pt x="222622" y="2838898"/>
                  <a:pt x="223242" y="2840138"/>
                  <a:pt x="223242" y="2842618"/>
                </a:cubicBezTo>
                <a:cubicBezTo>
                  <a:pt x="223242" y="2852540"/>
                  <a:pt x="220762" y="2852540"/>
                  <a:pt x="215801" y="2842618"/>
                </a:cubicBezTo>
                <a:cubicBezTo>
                  <a:pt x="218281" y="2840138"/>
                  <a:pt x="220142" y="2838898"/>
                  <a:pt x="221382" y="2838898"/>
                </a:cubicBezTo>
                <a:close/>
                <a:moveTo>
                  <a:pt x="6057304" y="2835176"/>
                </a:moveTo>
                <a:cubicBezTo>
                  <a:pt x="6062266" y="2835176"/>
                  <a:pt x="6064746" y="2836416"/>
                  <a:pt x="6064746" y="2838897"/>
                </a:cubicBezTo>
                <a:cubicBezTo>
                  <a:pt x="6064746" y="2841378"/>
                  <a:pt x="6063505" y="2842618"/>
                  <a:pt x="6061025" y="2842618"/>
                </a:cubicBezTo>
                <a:cubicBezTo>
                  <a:pt x="6058545" y="2842618"/>
                  <a:pt x="6057304" y="2840137"/>
                  <a:pt x="6057304" y="2835176"/>
                </a:cubicBezTo>
                <a:close/>
                <a:moveTo>
                  <a:pt x="5954985" y="2831456"/>
                </a:moveTo>
                <a:cubicBezTo>
                  <a:pt x="5956225" y="2831456"/>
                  <a:pt x="5958086" y="2832696"/>
                  <a:pt x="5960566" y="2835176"/>
                </a:cubicBezTo>
                <a:cubicBezTo>
                  <a:pt x="5960566" y="2840137"/>
                  <a:pt x="5960566" y="2842618"/>
                  <a:pt x="5960566" y="2842618"/>
                </a:cubicBezTo>
                <a:cubicBezTo>
                  <a:pt x="5955605" y="2842618"/>
                  <a:pt x="5953125" y="2840137"/>
                  <a:pt x="5953125" y="2835176"/>
                </a:cubicBezTo>
                <a:cubicBezTo>
                  <a:pt x="5953125" y="2832696"/>
                  <a:pt x="5953744" y="2831456"/>
                  <a:pt x="5954985" y="2831456"/>
                </a:cubicBezTo>
                <a:close/>
                <a:moveTo>
                  <a:pt x="5707558" y="2827735"/>
                </a:moveTo>
                <a:cubicBezTo>
                  <a:pt x="5707558" y="2827735"/>
                  <a:pt x="5706318" y="2828975"/>
                  <a:pt x="5703838" y="2831456"/>
                </a:cubicBezTo>
                <a:cubicBezTo>
                  <a:pt x="5701358" y="2833936"/>
                  <a:pt x="5700117" y="2835176"/>
                  <a:pt x="5700117" y="2835176"/>
                </a:cubicBezTo>
                <a:lnTo>
                  <a:pt x="5707558" y="2835176"/>
                </a:lnTo>
                <a:lnTo>
                  <a:pt x="5715000" y="2835176"/>
                </a:lnTo>
                <a:lnTo>
                  <a:pt x="5715000" y="2827735"/>
                </a:lnTo>
                <a:close/>
                <a:moveTo>
                  <a:pt x="5901035" y="2820294"/>
                </a:moveTo>
                <a:lnTo>
                  <a:pt x="5893594" y="2827735"/>
                </a:lnTo>
                <a:cubicBezTo>
                  <a:pt x="5888632" y="2832696"/>
                  <a:pt x="5886152" y="2835176"/>
                  <a:pt x="5886152" y="2835176"/>
                </a:cubicBezTo>
                <a:cubicBezTo>
                  <a:pt x="5886152" y="2835176"/>
                  <a:pt x="5883672" y="2837657"/>
                  <a:pt x="5878711" y="2842618"/>
                </a:cubicBezTo>
                <a:cubicBezTo>
                  <a:pt x="5873749" y="2842618"/>
                  <a:pt x="5870029" y="2842618"/>
                  <a:pt x="5867549" y="2842618"/>
                </a:cubicBezTo>
                <a:cubicBezTo>
                  <a:pt x="5865069" y="2842618"/>
                  <a:pt x="5863828" y="2842618"/>
                  <a:pt x="5863828" y="2842618"/>
                </a:cubicBezTo>
                <a:lnTo>
                  <a:pt x="5841504" y="2850059"/>
                </a:lnTo>
                <a:cubicBezTo>
                  <a:pt x="5846465" y="2845098"/>
                  <a:pt x="5857627" y="2838897"/>
                  <a:pt x="5874990" y="2831456"/>
                </a:cubicBezTo>
                <a:cubicBezTo>
                  <a:pt x="5892353" y="2824014"/>
                  <a:pt x="5901035" y="2820294"/>
                  <a:pt x="5901035" y="2820294"/>
                </a:cubicBezTo>
                <a:close/>
                <a:moveTo>
                  <a:pt x="5633144" y="2820294"/>
                </a:moveTo>
                <a:cubicBezTo>
                  <a:pt x="5633144" y="2820294"/>
                  <a:pt x="5633144" y="2821534"/>
                  <a:pt x="5633144" y="2824014"/>
                </a:cubicBezTo>
                <a:cubicBezTo>
                  <a:pt x="5633144" y="2826495"/>
                  <a:pt x="5633144" y="2827735"/>
                  <a:pt x="5633144" y="2827735"/>
                </a:cubicBezTo>
                <a:cubicBezTo>
                  <a:pt x="5633144" y="2827735"/>
                  <a:pt x="5635624" y="2827735"/>
                  <a:pt x="5640586" y="2827735"/>
                </a:cubicBezTo>
                <a:cubicBezTo>
                  <a:pt x="5640586" y="2822774"/>
                  <a:pt x="5640586" y="2820294"/>
                  <a:pt x="5640586" y="2820294"/>
                </a:cubicBezTo>
                <a:cubicBezTo>
                  <a:pt x="5640586" y="2820294"/>
                  <a:pt x="5638106" y="2820294"/>
                  <a:pt x="5633144" y="2820294"/>
                </a:cubicBezTo>
                <a:close/>
                <a:moveTo>
                  <a:pt x="6027539" y="2812852"/>
                </a:moveTo>
                <a:lnTo>
                  <a:pt x="6034980" y="2812852"/>
                </a:lnTo>
                <a:lnTo>
                  <a:pt x="6012656" y="2820294"/>
                </a:lnTo>
                <a:cubicBezTo>
                  <a:pt x="6012656" y="2820294"/>
                  <a:pt x="6017617" y="2817813"/>
                  <a:pt x="6027539" y="2812852"/>
                </a:cubicBezTo>
                <a:close/>
                <a:moveTo>
                  <a:pt x="5848945" y="2812852"/>
                </a:moveTo>
                <a:lnTo>
                  <a:pt x="5848945" y="2827735"/>
                </a:lnTo>
                <a:cubicBezTo>
                  <a:pt x="5843984" y="2827735"/>
                  <a:pt x="5841504" y="2827735"/>
                  <a:pt x="5841504" y="2827735"/>
                </a:cubicBezTo>
                <a:cubicBezTo>
                  <a:pt x="5841504" y="2827735"/>
                  <a:pt x="5839024" y="2827735"/>
                  <a:pt x="5834062" y="2827735"/>
                </a:cubicBezTo>
                <a:lnTo>
                  <a:pt x="5819179" y="2835176"/>
                </a:lnTo>
                <a:cubicBezTo>
                  <a:pt x="5819179" y="2830216"/>
                  <a:pt x="5824141" y="2825254"/>
                  <a:pt x="5834062" y="2820294"/>
                </a:cubicBezTo>
                <a:cubicBezTo>
                  <a:pt x="5843984" y="2815333"/>
                  <a:pt x="5848945" y="2812852"/>
                  <a:pt x="5848945" y="2812852"/>
                </a:cubicBezTo>
                <a:close/>
                <a:moveTo>
                  <a:pt x="6354961" y="2805411"/>
                </a:moveTo>
                <a:cubicBezTo>
                  <a:pt x="6349999" y="2810372"/>
                  <a:pt x="6345039" y="2814092"/>
                  <a:pt x="6340078" y="2816573"/>
                </a:cubicBezTo>
                <a:cubicBezTo>
                  <a:pt x="6335117" y="2819054"/>
                  <a:pt x="6332636" y="2820294"/>
                  <a:pt x="6332636" y="2820294"/>
                </a:cubicBezTo>
                <a:cubicBezTo>
                  <a:pt x="6327675" y="2825254"/>
                  <a:pt x="6323954" y="2827735"/>
                  <a:pt x="6321474" y="2827735"/>
                </a:cubicBezTo>
                <a:cubicBezTo>
                  <a:pt x="6318994" y="2827735"/>
                  <a:pt x="6317754" y="2825254"/>
                  <a:pt x="6317754" y="2820294"/>
                </a:cubicBezTo>
                <a:lnTo>
                  <a:pt x="6317754" y="2812852"/>
                </a:lnTo>
                <a:cubicBezTo>
                  <a:pt x="6322715" y="2812852"/>
                  <a:pt x="6335117" y="2810372"/>
                  <a:pt x="6354961" y="2805411"/>
                </a:cubicBezTo>
                <a:close/>
                <a:moveTo>
                  <a:pt x="5923359" y="2805411"/>
                </a:moveTo>
                <a:cubicBezTo>
                  <a:pt x="5928320" y="2805411"/>
                  <a:pt x="5928320" y="2807891"/>
                  <a:pt x="5923359" y="2812852"/>
                </a:cubicBezTo>
                <a:lnTo>
                  <a:pt x="5915918" y="2812852"/>
                </a:lnTo>
                <a:close/>
                <a:moveTo>
                  <a:pt x="5770810" y="2805411"/>
                </a:moveTo>
                <a:cubicBezTo>
                  <a:pt x="5773290" y="2805411"/>
                  <a:pt x="5775772" y="2805411"/>
                  <a:pt x="5778252" y="2805411"/>
                </a:cubicBezTo>
                <a:cubicBezTo>
                  <a:pt x="5780732" y="2805411"/>
                  <a:pt x="5784453" y="2805411"/>
                  <a:pt x="5789414" y="2805411"/>
                </a:cubicBezTo>
                <a:cubicBezTo>
                  <a:pt x="5789414" y="2805411"/>
                  <a:pt x="5786934" y="2806651"/>
                  <a:pt x="5781972" y="2809131"/>
                </a:cubicBezTo>
                <a:cubicBezTo>
                  <a:pt x="5777011" y="2811612"/>
                  <a:pt x="5773290" y="2811612"/>
                  <a:pt x="5770810" y="2809131"/>
                </a:cubicBezTo>
                <a:cubicBezTo>
                  <a:pt x="5768330" y="2806651"/>
                  <a:pt x="5768330" y="2805411"/>
                  <a:pt x="5770810" y="2805411"/>
                </a:cubicBezTo>
                <a:close/>
                <a:moveTo>
                  <a:pt x="5662910" y="2805411"/>
                </a:moveTo>
                <a:cubicBezTo>
                  <a:pt x="5657949" y="2805411"/>
                  <a:pt x="5655469" y="2807891"/>
                  <a:pt x="5655469" y="2812852"/>
                </a:cubicBezTo>
                <a:cubicBezTo>
                  <a:pt x="5655469" y="2817813"/>
                  <a:pt x="5652988" y="2817813"/>
                  <a:pt x="5648027" y="2812852"/>
                </a:cubicBezTo>
                <a:lnTo>
                  <a:pt x="5640586" y="2812852"/>
                </a:lnTo>
                <a:cubicBezTo>
                  <a:pt x="5640586" y="2817813"/>
                  <a:pt x="5645547" y="2820294"/>
                  <a:pt x="5655469" y="2820294"/>
                </a:cubicBezTo>
                <a:lnTo>
                  <a:pt x="5662910" y="2820294"/>
                </a:lnTo>
                <a:lnTo>
                  <a:pt x="5662910" y="2812852"/>
                </a:lnTo>
                <a:close/>
                <a:moveTo>
                  <a:pt x="327422" y="2805411"/>
                </a:moveTo>
                <a:lnTo>
                  <a:pt x="342305" y="2820294"/>
                </a:lnTo>
                <a:cubicBezTo>
                  <a:pt x="342305" y="2835176"/>
                  <a:pt x="339824" y="2845098"/>
                  <a:pt x="334863" y="2850059"/>
                </a:cubicBezTo>
                <a:cubicBezTo>
                  <a:pt x="334863" y="2850059"/>
                  <a:pt x="334863" y="2847579"/>
                  <a:pt x="334863" y="2842618"/>
                </a:cubicBezTo>
                <a:cubicBezTo>
                  <a:pt x="329903" y="2832696"/>
                  <a:pt x="327422" y="2825254"/>
                  <a:pt x="327422" y="2820294"/>
                </a:cubicBezTo>
                <a:cubicBezTo>
                  <a:pt x="327422" y="2815333"/>
                  <a:pt x="327422" y="2810372"/>
                  <a:pt x="327422" y="2805411"/>
                </a:cubicBezTo>
                <a:close/>
                <a:moveTo>
                  <a:pt x="5794995" y="2801690"/>
                </a:moveTo>
                <a:cubicBezTo>
                  <a:pt x="5796235" y="2801690"/>
                  <a:pt x="5796855" y="2802931"/>
                  <a:pt x="5796855" y="2805411"/>
                </a:cubicBezTo>
                <a:lnTo>
                  <a:pt x="5789414" y="2805411"/>
                </a:lnTo>
                <a:cubicBezTo>
                  <a:pt x="5791894" y="2802931"/>
                  <a:pt x="5793755" y="2801690"/>
                  <a:pt x="5794995" y="2801690"/>
                </a:cubicBezTo>
                <a:close/>
                <a:moveTo>
                  <a:pt x="6027539" y="2797969"/>
                </a:moveTo>
                <a:cubicBezTo>
                  <a:pt x="6032500" y="2802930"/>
                  <a:pt x="6030019" y="2805411"/>
                  <a:pt x="6020097" y="2805411"/>
                </a:cubicBezTo>
                <a:cubicBezTo>
                  <a:pt x="6015136" y="2805411"/>
                  <a:pt x="6013897" y="2804171"/>
                  <a:pt x="6016377" y="2801690"/>
                </a:cubicBezTo>
                <a:cubicBezTo>
                  <a:pt x="6018857" y="2799209"/>
                  <a:pt x="6022578" y="2797969"/>
                  <a:pt x="6027539" y="2797969"/>
                </a:cubicBezTo>
                <a:close/>
                <a:moveTo>
                  <a:pt x="5640586" y="2797969"/>
                </a:moveTo>
                <a:cubicBezTo>
                  <a:pt x="5640586" y="2797969"/>
                  <a:pt x="5638106" y="2800450"/>
                  <a:pt x="5633144" y="2805411"/>
                </a:cubicBezTo>
                <a:cubicBezTo>
                  <a:pt x="5638106" y="2805411"/>
                  <a:pt x="5640586" y="2805411"/>
                  <a:pt x="5640586" y="2805411"/>
                </a:cubicBezTo>
                <a:close/>
                <a:moveTo>
                  <a:pt x="6034980" y="2790528"/>
                </a:moveTo>
                <a:lnTo>
                  <a:pt x="6042422" y="2790528"/>
                </a:lnTo>
                <a:lnTo>
                  <a:pt x="6042422" y="2797969"/>
                </a:lnTo>
                <a:cubicBezTo>
                  <a:pt x="6042422" y="2797969"/>
                  <a:pt x="6039942" y="2795489"/>
                  <a:pt x="6034980" y="2790528"/>
                </a:cubicBezTo>
                <a:close/>
                <a:moveTo>
                  <a:pt x="6057304" y="2783087"/>
                </a:moveTo>
                <a:lnTo>
                  <a:pt x="6064746" y="2790528"/>
                </a:lnTo>
                <a:cubicBezTo>
                  <a:pt x="6059785" y="2790528"/>
                  <a:pt x="6057304" y="2793009"/>
                  <a:pt x="6057304" y="2797969"/>
                </a:cubicBezTo>
                <a:cubicBezTo>
                  <a:pt x="6057304" y="2797969"/>
                  <a:pt x="6057304" y="2796729"/>
                  <a:pt x="6057304" y="2794249"/>
                </a:cubicBezTo>
                <a:cubicBezTo>
                  <a:pt x="6057304" y="2791768"/>
                  <a:pt x="6057304" y="2790528"/>
                  <a:pt x="6057304" y="2790528"/>
                </a:cubicBezTo>
                <a:cubicBezTo>
                  <a:pt x="6052343" y="2785567"/>
                  <a:pt x="6052343" y="2783087"/>
                  <a:pt x="6057304" y="2783087"/>
                </a:cubicBezTo>
                <a:close/>
                <a:moveTo>
                  <a:pt x="5722441" y="2783087"/>
                </a:moveTo>
                <a:cubicBezTo>
                  <a:pt x="5722441" y="2797969"/>
                  <a:pt x="5715000" y="2805411"/>
                  <a:pt x="5700117" y="2805411"/>
                </a:cubicBezTo>
                <a:lnTo>
                  <a:pt x="5685234" y="2812852"/>
                </a:lnTo>
                <a:cubicBezTo>
                  <a:pt x="5690195" y="2812852"/>
                  <a:pt x="5691435" y="2815333"/>
                  <a:pt x="5688955" y="2820294"/>
                </a:cubicBezTo>
                <a:cubicBezTo>
                  <a:pt x="5686475" y="2825254"/>
                  <a:pt x="5687714" y="2827735"/>
                  <a:pt x="5692676" y="2827735"/>
                </a:cubicBezTo>
                <a:lnTo>
                  <a:pt x="5700117" y="2820294"/>
                </a:lnTo>
                <a:cubicBezTo>
                  <a:pt x="5700117" y="2820294"/>
                  <a:pt x="5701358" y="2819054"/>
                  <a:pt x="5703838" y="2816573"/>
                </a:cubicBezTo>
                <a:cubicBezTo>
                  <a:pt x="5706318" y="2814092"/>
                  <a:pt x="5710038" y="2812852"/>
                  <a:pt x="5715000" y="2812852"/>
                </a:cubicBezTo>
                <a:cubicBezTo>
                  <a:pt x="5715000" y="2812852"/>
                  <a:pt x="5717480" y="2810372"/>
                  <a:pt x="5722441" y="2805411"/>
                </a:cubicBezTo>
                <a:cubicBezTo>
                  <a:pt x="5727402" y="2800450"/>
                  <a:pt x="5729883" y="2797969"/>
                  <a:pt x="5729883" y="2797969"/>
                </a:cubicBezTo>
                <a:cubicBezTo>
                  <a:pt x="5724921" y="2793009"/>
                  <a:pt x="5722441" y="2790528"/>
                  <a:pt x="5722441" y="2790528"/>
                </a:cubicBezTo>
                <a:cubicBezTo>
                  <a:pt x="5722441" y="2790528"/>
                  <a:pt x="5722441" y="2788047"/>
                  <a:pt x="5722441" y="2783087"/>
                </a:cubicBezTo>
                <a:close/>
                <a:moveTo>
                  <a:pt x="6124277" y="2775645"/>
                </a:moveTo>
                <a:lnTo>
                  <a:pt x="6124277" y="2783087"/>
                </a:lnTo>
                <a:lnTo>
                  <a:pt x="6116836" y="2783087"/>
                </a:lnTo>
                <a:close/>
                <a:moveTo>
                  <a:pt x="6042422" y="2775645"/>
                </a:moveTo>
                <a:cubicBezTo>
                  <a:pt x="6047383" y="2775645"/>
                  <a:pt x="6049863" y="2778126"/>
                  <a:pt x="6049863" y="2783087"/>
                </a:cubicBezTo>
                <a:lnTo>
                  <a:pt x="6042422" y="2783087"/>
                </a:lnTo>
                <a:cubicBezTo>
                  <a:pt x="6042422" y="2783087"/>
                  <a:pt x="6042422" y="2780606"/>
                  <a:pt x="6042422" y="2775645"/>
                </a:cubicBezTo>
                <a:close/>
                <a:moveTo>
                  <a:pt x="5953125" y="2775645"/>
                </a:moveTo>
                <a:lnTo>
                  <a:pt x="5960566" y="2775645"/>
                </a:lnTo>
                <a:cubicBezTo>
                  <a:pt x="5960566" y="2775645"/>
                  <a:pt x="5958086" y="2778126"/>
                  <a:pt x="5953125" y="2783087"/>
                </a:cubicBezTo>
                <a:close/>
                <a:moveTo>
                  <a:pt x="5610820" y="2768204"/>
                </a:moveTo>
                <a:cubicBezTo>
                  <a:pt x="5610820" y="2768204"/>
                  <a:pt x="5610820" y="2770684"/>
                  <a:pt x="5610820" y="2775645"/>
                </a:cubicBezTo>
                <a:cubicBezTo>
                  <a:pt x="5610820" y="2775645"/>
                  <a:pt x="5613300" y="2775645"/>
                  <a:pt x="5618261" y="2775645"/>
                </a:cubicBezTo>
                <a:close/>
                <a:moveTo>
                  <a:pt x="6020097" y="2760762"/>
                </a:moveTo>
                <a:lnTo>
                  <a:pt x="6020097" y="2768204"/>
                </a:lnTo>
                <a:lnTo>
                  <a:pt x="6012656" y="2768204"/>
                </a:lnTo>
                <a:cubicBezTo>
                  <a:pt x="6017617" y="2763243"/>
                  <a:pt x="6020097" y="2760762"/>
                  <a:pt x="6020097" y="2760762"/>
                </a:cubicBezTo>
                <a:close/>
                <a:moveTo>
                  <a:pt x="5811738" y="2760762"/>
                </a:moveTo>
                <a:lnTo>
                  <a:pt x="5819179" y="2760762"/>
                </a:lnTo>
                <a:lnTo>
                  <a:pt x="5796855" y="2775645"/>
                </a:lnTo>
                <a:lnTo>
                  <a:pt x="5789414" y="2775645"/>
                </a:lnTo>
                <a:lnTo>
                  <a:pt x="5781972" y="2775645"/>
                </a:lnTo>
                <a:lnTo>
                  <a:pt x="5789414" y="2768204"/>
                </a:lnTo>
                <a:cubicBezTo>
                  <a:pt x="5794375" y="2763243"/>
                  <a:pt x="5801817" y="2760762"/>
                  <a:pt x="5811738" y="2760762"/>
                </a:cubicBezTo>
                <a:close/>
                <a:moveTo>
                  <a:pt x="5744765" y="2760762"/>
                </a:moveTo>
                <a:cubicBezTo>
                  <a:pt x="5744765" y="2760762"/>
                  <a:pt x="5744765" y="2763243"/>
                  <a:pt x="5744765" y="2768204"/>
                </a:cubicBezTo>
                <a:cubicBezTo>
                  <a:pt x="5749727" y="2768204"/>
                  <a:pt x="5752207" y="2765723"/>
                  <a:pt x="5752207" y="2760762"/>
                </a:cubicBezTo>
                <a:close/>
                <a:moveTo>
                  <a:pt x="5968008" y="2753321"/>
                </a:moveTo>
                <a:cubicBezTo>
                  <a:pt x="5968008" y="2753321"/>
                  <a:pt x="5965527" y="2754561"/>
                  <a:pt x="5960566" y="2757042"/>
                </a:cubicBezTo>
                <a:cubicBezTo>
                  <a:pt x="5955605" y="2759522"/>
                  <a:pt x="5948163" y="2763243"/>
                  <a:pt x="5938242" y="2768204"/>
                </a:cubicBezTo>
                <a:cubicBezTo>
                  <a:pt x="5933281" y="2773164"/>
                  <a:pt x="5929560" y="2776885"/>
                  <a:pt x="5927080" y="2779366"/>
                </a:cubicBezTo>
                <a:cubicBezTo>
                  <a:pt x="5924600" y="2781846"/>
                  <a:pt x="5923359" y="2783087"/>
                  <a:pt x="5923359" y="2783087"/>
                </a:cubicBezTo>
                <a:cubicBezTo>
                  <a:pt x="5923359" y="2783087"/>
                  <a:pt x="5922119" y="2783087"/>
                  <a:pt x="5919638" y="2783087"/>
                </a:cubicBezTo>
                <a:cubicBezTo>
                  <a:pt x="5917158" y="2783087"/>
                  <a:pt x="5913438" y="2785567"/>
                  <a:pt x="5908476" y="2790528"/>
                </a:cubicBezTo>
                <a:cubicBezTo>
                  <a:pt x="5903515" y="2790528"/>
                  <a:pt x="5898555" y="2790528"/>
                  <a:pt x="5893594" y="2790528"/>
                </a:cubicBezTo>
                <a:cubicBezTo>
                  <a:pt x="5893594" y="2785567"/>
                  <a:pt x="5897314" y="2781846"/>
                  <a:pt x="5904756" y="2779366"/>
                </a:cubicBezTo>
                <a:cubicBezTo>
                  <a:pt x="5912197" y="2776885"/>
                  <a:pt x="5924600" y="2771924"/>
                  <a:pt x="5941963" y="2764483"/>
                </a:cubicBezTo>
                <a:cubicBezTo>
                  <a:pt x="5959326" y="2757042"/>
                  <a:pt x="5968008" y="2753321"/>
                  <a:pt x="5968008" y="2753321"/>
                </a:cubicBezTo>
                <a:close/>
                <a:moveTo>
                  <a:pt x="5372695" y="2753321"/>
                </a:moveTo>
                <a:cubicBezTo>
                  <a:pt x="5372695" y="2753321"/>
                  <a:pt x="5372695" y="2755802"/>
                  <a:pt x="5372695" y="2760762"/>
                </a:cubicBezTo>
                <a:cubicBezTo>
                  <a:pt x="5372695" y="2760762"/>
                  <a:pt x="5375175" y="2760762"/>
                  <a:pt x="5380136" y="2760762"/>
                </a:cubicBezTo>
                <a:lnTo>
                  <a:pt x="5380136" y="2753321"/>
                </a:lnTo>
                <a:cubicBezTo>
                  <a:pt x="5375175" y="2753321"/>
                  <a:pt x="5372695" y="2753321"/>
                  <a:pt x="5372695" y="2753321"/>
                </a:cubicBezTo>
                <a:close/>
                <a:moveTo>
                  <a:pt x="386953" y="2753321"/>
                </a:moveTo>
                <a:cubicBezTo>
                  <a:pt x="391914" y="2758282"/>
                  <a:pt x="394395" y="2763243"/>
                  <a:pt x="394395" y="2768204"/>
                </a:cubicBezTo>
                <a:lnTo>
                  <a:pt x="386953" y="2768204"/>
                </a:lnTo>
                <a:cubicBezTo>
                  <a:pt x="386953" y="2768204"/>
                  <a:pt x="386953" y="2765723"/>
                  <a:pt x="386953" y="2760762"/>
                </a:cubicBezTo>
                <a:close/>
                <a:moveTo>
                  <a:pt x="6131719" y="2745880"/>
                </a:moveTo>
                <a:lnTo>
                  <a:pt x="6131719" y="2753321"/>
                </a:lnTo>
                <a:lnTo>
                  <a:pt x="6124277" y="2753321"/>
                </a:lnTo>
                <a:cubicBezTo>
                  <a:pt x="6129238" y="2748360"/>
                  <a:pt x="6131719" y="2745880"/>
                  <a:pt x="6131719" y="2745880"/>
                </a:cubicBezTo>
                <a:close/>
                <a:moveTo>
                  <a:pt x="5971728" y="2745880"/>
                </a:moveTo>
                <a:cubicBezTo>
                  <a:pt x="5974208" y="2745880"/>
                  <a:pt x="5975449" y="2745880"/>
                  <a:pt x="5975449" y="2745880"/>
                </a:cubicBezTo>
                <a:cubicBezTo>
                  <a:pt x="5980410" y="2745880"/>
                  <a:pt x="5982890" y="2747120"/>
                  <a:pt x="5982890" y="2749600"/>
                </a:cubicBezTo>
                <a:cubicBezTo>
                  <a:pt x="5982890" y="2752081"/>
                  <a:pt x="5982890" y="2753321"/>
                  <a:pt x="5982890" y="2753321"/>
                </a:cubicBezTo>
                <a:cubicBezTo>
                  <a:pt x="5977929" y="2758282"/>
                  <a:pt x="5972969" y="2758282"/>
                  <a:pt x="5968008" y="2753321"/>
                </a:cubicBezTo>
                <a:cubicBezTo>
                  <a:pt x="5968008" y="2748360"/>
                  <a:pt x="5969248" y="2745880"/>
                  <a:pt x="5971728" y="2745880"/>
                </a:cubicBezTo>
                <a:close/>
                <a:moveTo>
                  <a:pt x="5655469" y="2745880"/>
                </a:moveTo>
                <a:cubicBezTo>
                  <a:pt x="5655469" y="2745880"/>
                  <a:pt x="5654228" y="2747120"/>
                  <a:pt x="5651748" y="2749600"/>
                </a:cubicBezTo>
                <a:cubicBezTo>
                  <a:pt x="5649268" y="2752081"/>
                  <a:pt x="5648027" y="2753321"/>
                  <a:pt x="5648027" y="2753321"/>
                </a:cubicBezTo>
                <a:cubicBezTo>
                  <a:pt x="5648027" y="2753321"/>
                  <a:pt x="5643066" y="2755802"/>
                  <a:pt x="5633144" y="2760762"/>
                </a:cubicBezTo>
                <a:cubicBezTo>
                  <a:pt x="5643066" y="2760762"/>
                  <a:pt x="5650507" y="2760762"/>
                  <a:pt x="5655469" y="2760762"/>
                </a:cubicBezTo>
                <a:lnTo>
                  <a:pt x="5662910" y="2753321"/>
                </a:lnTo>
                <a:cubicBezTo>
                  <a:pt x="5657949" y="2753321"/>
                  <a:pt x="5657949" y="2750840"/>
                  <a:pt x="5662910" y="2745880"/>
                </a:cubicBezTo>
                <a:close/>
                <a:moveTo>
                  <a:pt x="5901035" y="2738438"/>
                </a:moveTo>
                <a:cubicBezTo>
                  <a:pt x="5905996" y="2738438"/>
                  <a:pt x="5905996" y="2740919"/>
                  <a:pt x="5901035" y="2745880"/>
                </a:cubicBezTo>
                <a:cubicBezTo>
                  <a:pt x="5896074" y="2750840"/>
                  <a:pt x="5893594" y="2753321"/>
                  <a:pt x="5893594" y="2753321"/>
                </a:cubicBezTo>
                <a:cubicBezTo>
                  <a:pt x="5893594" y="2748360"/>
                  <a:pt x="5893594" y="2745880"/>
                  <a:pt x="5893594" y="2745880"/>
                </a:cubicBezTo>
                <a:cubicBezTo>
                  <a:pt x="5893594" y="2740919"/>
                  <a:pt x="5896074" y="2738438"/>
                  <a:pt x="5901035" y="2738438"/>
                </a:cubicBezTo>
                <a:close/>
                <a:moveTo>
                  <a:pt x="6235898" y="2730997"/>
                </a:moveTo>
                <a:lnTo>
                  <a:pt x="6243340" y="2730997"/>
                </a:lnTo>
                <a:lnTo>
                  <a:pt x="6243340" y="2738438"/>
                </a:lnTo>
                <a:lnTo>
                  <a:pt x="6228457" y="2753321"/>
                </a:lnTo>
                <a:cubicBezTo>
                  <a:pt x="6223495" y="2753321"/>
                  <a:pt x="6219775" y="2753321"/>
                  <a:pt x="6217295" y="2753321"/>
                </a:cubicBezTo>
                <a:cubicBezTo>
                  <a:pt x="6214815" y="2753321"/>
                  <a:pt x="6211094" y="2755802"/>
                  <a:pt x="6206133" y="2760762"/>
                </a:cubicBezTo>
                <a:cubicBezTo>
                  <a:pt x="6206133" y="2765723"/>
                  <a:pt x="6203652" y="2769444"/>
                  <a:pt x="6198691" y="2771924"/>
                </a:cubicBezTo>
                <a:cubicBezTo>
                  <a:pt x="6193730" y="2774405"/>
                  <a:pt x="6188770" y="2775645"/>
                  <a:pt x="6183808" y="2775645"/>
                </a:cubicBezTo>
                <a:lnTo>
                  <a:pt x="6131719" y="2797969"/>
                </a:lnTo>
                <a:cubicBezTo>
                  <a:pt x="6111874" y="2807891"/>
                  <a:pt x="6101953" y="2810372"/>
                  <a:pt x="6101953" y="2805411"/>
                </a:cubicBezTo>
                <a:cubicBezTo>
                  <a:pt x="6106914" y="2805411"/>
                  <a:pt x="6110635" y="2804171"/>
                  <a:pt x="6113115" y="2801690"/>
                </a:cubicBezTo>
                <a:cubicBezTo>
                  <a:pt x="6115595" y="2799209"/>
                  <a:pt x="6116836" y="2797969"/>
                  <a:pt x="6116836" y="2797969"/>
                </a:cubicBezTo>
                <a:lnTo>
                  <a:pt x="6124277" y="2790528"/>
                </a:lnTo>
                <a:cubicBezTo>
                  <a:pt x="6129238" y="2785567"/>
                  <a:pt x="6134199" y="2783087"/>
                  <a:pt x="6139160" y="2783087"/>
                </a:cubicBezTo>
                <a:cubicBezTo>
                  <a:pt x="6139160" y="2783087"/>
                  <a:pt x="6140401" y="2781846"/>
                  <a:pt x="6142881" y="2779366"/>
                </a:cubicBezTo>
                <a:cubicBezTo>
                  <a:pt x="6145361" y="2776885"/>
                  <a:pt x="6147842" y="2775645"/>
                  <a:pt x="6150322" y="2775645"/>
                </a:cubicBezTo>
                <a:cubicBezTo>
                  <a:pt x="6152802" y="2775645"/>
                  <a:pt x="6155283" y="2774405"/>
                  <a:pt x="6157763" y="2771924"/>
                </a:cubicBezTo>
                <a:cubicBezTo>
                  <a:pt x="6160244" y="2769444"/>
                  <a:pt x="6161484" y="2768204"/>
                  <a:pt x="6161484" y="2768204"/>
                </a:cubicBezTo>
                <a:cubicBezTo>
                  <a:pt x="6171406" y="2768204"/>
                  <a:pt x="6176367" y="2768204"/>
                  <a:pt x="6176367" y="2768204"/>
                </a:cubicBezTo>
                <a:cubicBezTo>
                  <a:pt x="6176367" y="2768204"/>
                  <a:pt x="6181328" y="2765723"/>
                  <a:pt x="6191250" y="2760762"/>
                </a:cubicBezTo>
                <a:cubicBezTo>
                  <a:pt x="6201171" y="2755802"/>
                  <a:pt x="6208613" y="2750840"/>
                  <a:pt x="6213574" y="2745880"/>
                </a:cubicBezTo>
                <a:lnTo>
                  <a:pt x="6228457" y="2738438"/>
                </a:lnTo>
                <a:close/>
                <a:moveTo>
                  <a:pt x="6213574" y="2730997"/>
                </a:moveTo>
                <a:lnTo>
                  <a:pt x="6221015" y="2730997"/>
                </a:lnTo>
                <a:cubicBezTo>
                  <a:pt x="6216054" y="2730997"/>
                  <a:pt x="6213574" y="2733477"/>
                  <a:pt x="6213574" y="2738438"/>
                </a:cubicBezTo>
                <a:close/>
                <a:moveTo>
                  <a:pt x="6005215" y="2730997"/>
                </a:moveTo>
                <a:cubicBezTo>
                  <a:pt x="6005215" y="2730997"/>
                  <a:pt x="6005215" y="2732237"/>
                  <a:pt x="6005215" y="2734717"/>
                </a:cubicBezTo>
                <a:cubicBezTo>
                  <a:pt x="6005215" y="2737198"/>
                  <a:pt x="6002735" y="2738438"/>
                  <a:pt x="5997773" y="2738438"/>
                </a:cubicBezTo>
                <a:cubicBezTo>
                  <a:pt x="5997773" y="2733477"/>
                  <a:pt x="6000253" y="2730997"/>
                  <a:pt x="6005215" y="2730997"/>
                </a:cubicBezTo>
                <a:close/>
                <a:moveTo>
                  <a:pt x="5506640" y="2730997"/>
                </a:moveTo>
                <a:cubicBezTo>
                  <a:pt x="5501679" y="2730997"/>
                  <a:pt x="5499199" y="2733477"/>
                  <a:pt x="5499199" y="2738438"/>
                </a:cubicBezTo>
                <a:lnTo>
                  <a:pt x="5499199" y="2753321"/>
                </a:lnTo>
                <a:cubicBezTo>
                  <a:pt x="5499199" y="2748360"/>
                  <a:pt x="5501679" y="2745880"/>
                  <a:pt x="5506640" y="2745880"/>
                </a:cubicBezTo>
                <a:close/>
                <a:moveTo>
                  <a:pt x="5424785" y="2730997"/>
                </a:moveTo>
                <a:cubicBezTo>
                  <a:pt x="5419824" y="2730997"/>
                  <a:pt x="5416103" y="2732237"/>
                  <a:pt x="5413623" y="2734717"/>
                </a:cubicBezTo>
                <a:cubicBezTo>
                  <a:pt x="5411143" y="2737198"/>
                  <a:pt x="5408661" y="2738438"/>
                  <a:pt x="5406181" y="2738438"/>
                </a:cubicBezTo>
                <a:cubicBezTo>
                  <a:pt x="5403701" y="2738438"/>
                  <a:pt x="5402461" y="2740919"/>
                  <a:pt x="5402461" y="2745880"/>
                </a:cubicBezTo>
                <a:cubicBezTo>
                  <a:pt x="5402461" y="2745880"/>
                  <a:pt x="5403701" y="2745880"/>
                  <a:pt x="5406181" y="2745880"/>
                </a:cubicBezTo>
                <a:cubicBezTo>
                  <a:pt x="5408661" y="2745880"/>
                  <a:pt x="5409902" y="2745880"/>
                  <a:pt x="5409902" y="2745880"/>
                </a:cubicBezTo>
                <a:cubicBezTo>
                  <a:pt x="5409902" y="2745880"/>
                  <a:pt x="5411143" y="2744639"/>
                  <a:pt x="5413623" y="2742159"/>
                </a:cubicBezTo>
                <a:cubicBezTo>
                  <a:pt x="5416103" y="2739678"/>
                  <a:pt x="5419824" y="2740919"/>
                  <a:pt x="5424785" y="2745880"/>
                </a:cubicBezTo>
                <a:cubicBezTo>
                  <a:pt x="5424785" y="2745880"/>
                  <a:pt x="5424785" y="2742159"/>
                  <a:pt x="5424785" y="2734717"/>
                </a:cubicBezTo>
                <a:close/>
                <a:moveTo>
                  <a:pt x="5380136" y="2730997"/>
                </a:moveTo>
                <a:cubicBezTo>
                  <a:pt x="5380136" y="2730997"/>
                  <a:pt x="5378896" y="2732237"/>
                  <a:pt x="5376416" y="2734717"/>
                </a:cubicBezTo>
                <a:cubicBezTo>
                  <a:pt x="5373936" y="2737198"/>
                  <a:pt x="5372695" y="2739678"/>
                  <a:pt x="5372695" y="2742159"/>
                </a:cubicBezTo>
                <a:cubicBezTo>
                  <a:pt x="5372695" y="2744639"/>
                  <a:pt x="5375175" y="2743399"/>
                  <a:pt x="5380136" y="2738438"/>
                </a:cubicBezTo>
                <a:close/>
                <a:moveTo>
                  <a:pt x="6027539" y="2723555"/>
                </a:moveTo>
                <a:cubicBezTo>
                  <a:pt x="6027539" y="2728516"/>
                  <a:pt x="6026298" y="2730997"/>
                  <a:pt x="6023818" y="2730997"/>
                </a:cubicBezTo>
                <a:cubicBezTo>
                  <a:pt x="6021338" y="2730997"/>
                  <a:pt x="6020097" y="2729757"/>
                  <a:pt x="6020097" y="2727276"/>
                </a:cubicBezTo>
                <a:cubicBezTo>
                  <a:pt x="6020097" y="2724795"/>
                  <a:pt x="6022578" y="2723555"/>
                  <a:pt x="6027539" y="2723555"/>
                </a:cubicBezTo>
                <a:close/>
                <a:moveTo>
                  <a:pt x="5796855" y="2723555"/>
                </a:moveTo>
                <a:cubicBezTo>
                  <a:pt x="5791894" y="2723555"/>
                  <a:pt x="5786934" y="2726036"/>
                  <a:pt x="5781972" y="2730997"/>
                </a:cubicBezTo>
                <a:cubicBezTo>
                  <a:pt x="5777011" y="2735957"/>
                  <a:pt x="5775772" y="2739678"/>
                  <a:pt x="5778252" y="2742159"/>
                </a:cubicBezTo>
                <a:cubicBezTo>
                  <a:pt x="5780732" y="2744639"/>
                  <a:pt x="5783213" y="2744639"/>
                  <a:pt x="5785693" y="2742159"/>
                </a:cubicBezTo>
                <a:cubicBezTo>
                  <a:pt x="5788173" y="2739678"/>
                  <a:pt x="5789414" y="2738438"/>
                  <a:pt x="5789414" y="2738438"/>
                </a:cubicBezTo>
                <a:cubicBezTo>
                  <a:pt x="5789414" y="2738438"/>
                  <a:pt x="5791894" y="2735957"/>
                  <a:pt x="5796855" y="2730997"/>
                </a:cubicBezTo>
                <a:close/>
                <a:moveTo>
                  <a:pt x="5536406" y="2723555"/>
                </a:moveTo>
                <a:cubicBezTo>
                  <a:pt x="5528965" y="2726036"/>
                  <a:pt x="5523384" y="2727276"/>
                  <a:pt x="5519663" y="2727276"/>
                </a:cubicBezTo>
                <a:lnTo>
                  <a:pt x="5517271" y="2726745"/>
                </a:lnTo>
                <a:lnTo>
                  <a:pt x="5521523" y="2730997"/>
                </a:lnTo>
                <a:cubicBezTo>
                  <a:pt x="5526485" y="2730997"/>
                  <a:pt x="5531445" y="2728516"/>
                  <a:pt x="5536406" y="2723555"/>
                </a:cubicBezTo>
                <a:close/>
                <a:moveTo>
                  <a:pt x="5432226" y="2723555"/>
                </a:moveTo>
                <a:lnTo>
                  <a:pt x="5439668" y="2738438"/>
                </a:lnTo>
                <a:cubicBezTo>
                  <a:pt x="5444629" y="2738438"/>
                  <a:pt x="5447109" y="2738438"/>
                  <a:pt x="5447109" y="2738438"/>
                </a:cubicBezTo>
                <a:lnTo>
                  <a:pt x="5447109" y="2730997"/>
                </a:lnTo>
                <a:cubicBezTo>
                  <a:pt x="5447109" y="2726036"/>
                  <a:pt x="5447109" y="2723555"/>
                  <a:pt x="5447109" y="2723555"/>
                </a:cubicBezTo>
                <a:close/>
                <a:moveTo>
                  <a:pt x="5342929" y="2723555"/>
                </a:moveTo>
                <a:lnTo>
                  <a:pt x="5342929" y="2730997"/>
                </a:lnTo>
                <a:cubicBezTo>
                  <a:pt x="5337968" y="2730997"/>
                  <a:pt x="5333008" y="2733477"/>
                  <a:pt x="5328047" y="2738438"/>
                </a:cubicBezTo>
                <a:cubicBezTo>
                  <a:pt x="5323085" y="2743399"/>
                  <a:pt x="5323085" y="2745880"/>
                  <a:pt x="5328047" y="2745880"/>
                </a:cubicBezTo>
                <a:lnTo>
                  <a:pt x="5342929" y="2738438"/>
                </a:lnTo>
                <a:cubicBezTo>
                  <a:pt x="5342929" y="2733477"/>
                  <a:pt x="5347891" y="2730997"/>
                  <a:pt x="5357812" y="2730997"/>
                </a:cubicBezTo>
                <a:lnTo>
                  <a:pt x="5357812" y="2723555"/>
                </a:lnTo>
                <a:cubicBezTo>
                  <a:pt x="5347891" y="2723555"/>
                  <a:pt x="5342929" y="2723555"/>
                  <a:pt x="5342929" y="2723555"/>
                </a:cubicBezTo>
                <a:close/>
                <a:moveTo>
                  <a:pt x="431602" y="2723555"/>
                </a:moveTo>
                <a:cubicBezTo>
                  <a:pt x="436563" y="2723555"/>
                  <a:pt x="439043" y="2726036"/>
                  <a:pt x="439043" y="2730997"/>
                </a:cubicBezTo>
                <a:lnTo>
                  <a:pt x="431602" y="2738438"/>
                </a:lnTo>
                <a:close/>
                <a:moveTo>
                  <a:pt x="6174042" y="2721695"/>
                </a:moveTo>
                <a:cubicBezTo>
                  <a:pt x="6176832" y="2721695"/>
                  <a:pt x="6180088" y="2722315"/>
                  <a:pt x="6183808" y="2723555"/>
                </a:cubicBezTo>
                <a:lnTo>
                  <a:pt x="6183808" y="2738438"/>
                </a:lnTo>
                <a:lnTo>
                  <a:pt x="6161484" y="2738438"/>
                </a:lnTo>
                <a:cubicBezTo>
                  <a:pt x="6161484" y="2727276"/>
                  <a:pt x="6165670" y="2721695"/>
                  <a:pt x="6174042" y="2721695"/>
                </a:cubicBezTo>
                <a:close/>
                <a:moveTo>
                  <a:pt x="6109394" y="2716114"/>
                </a:moveTo>
                <a:lnTo>
                  <a:pt x="6116836" y="2716114"/>
                </a:lnTo>
                <a:cubicBezTo>
                  <a:pt x="6116836" y="2721075"/>
                  <a:pt x="6114356" y="2723555"/>
                  <a:pt x="6109394" y="2723555"/>
                </a:cubicBezTo>
                <a:close/>
                <a:moveTo>
                  <a:pt x="5480595" y="2716114"/>
                </a:moveTo>
                <a:cubicBezTo>
                  <a:pt x="5478115" y="2716114"/>
                  <a:pt x="5476875" y="2718595"/>
                  <a:pt x="5476875" y="2723555"/>
                </a:cubicBezTo>
                <a:cubicBezTo>
                  <a:pt x="5471913" y="2723555"/>
                  <a:pt x="5468193" y="2724795"/>
                  <a:pt x="5465713" y="2727276"/>
                </a:cubicBezTo>
                <a:cubicBezTo>
                  <a:pt x="5463233" y="2729757"/>
                  <a:pt x="5463233" y="2732237"/>
                  <a:pt x="5465713" y="2734717"/>
                </a:cubicBezTo>
                <a:cubicBezTo>
                  <a:pt x="5468193" y="2737198"/>
                  <a:pt x="5471913" y="2737198"/>
                  <a:pt x="5476875" y="2734717"/>
                </a:cubicBezTo>
                <a:cubicBezTo>
                  <a:pt x="5481836" y="2732237"/>
                  <a:pt x="5484316" y="2728516"/>
                  <a:pt x="5484316" y="2723555"/>
                </a:cubicBezTo>
                <a:cubicBezTo>
                  <a:pt x="5484316" y="2718595"/>
                  <a:pt x="5483076" y="2716114"/>
                  <a:pt x="5480595" y="2716114"/>
                </a:cubicBezTo>
                <a:close/>
                <a:moveTo>
                  <a:pt x="6101023" y="2711463"/>
                </a:moveTo>
                <a:cubicBezTo>
                  <a:pt x="6101642" y="2712083"/>
                  <a:pt x="6101953" y="2713634"/>
                  <a:pt x="6101953" y="2716114"/>
                </a:cubicBezTo>
                <a:lnTo>
                  <a:pt x="6094511" y="2723555"/>
                </a:lnTo>
                <a:cubicBezTo>
                  <a:pt x="6089550" y="2723555"/>
                  <a:pt x="6085829" y="2724795"/>
                  <a:pt x="6083349" y="2727276"/>
                </a:cubicBezTo>
                <a:cubicBezTo>
                  <a:pt x="6080869" y="2729757"/>
                  <a:pt x="6079629" y="2730997"/>
                  <a:pt x="6079629" y="2730997"/>
                </a:cubicBezTo>
                <a:cubicBezTo>
                  <a:pt x="6079629" y="2745880"/>
                  <a:pt x="6069707" y="2753321"/>
                  <a:pt x="6049863" y="2753321"/>
                </a:cubicBezTo>
                <a:lnTo>
                  <a:pt x="6042422" y="2745880"/>
                </a:lnTo>
                <a:cubicBezTo>
                  <a:pt x="6042422" y="2745880"/>
                  <a:pt x="6048622" y="2742159"/>
                  <a:pt x="6061025" y="2734717"/>
                </a:cubicBezTo>
                <a:cubicBezTo>
                  <a:pt x="6073428" y="2727276"/>
                  <a:pt x="6082109" y="2721075"/>
                  <a:pt x="6087070" y="2716114"/>
                </a:cubicBezTo>
                <a:cubicBezTo>
                  <a:pt x="6092031" y="2716114"/>
                  <a:pt x="6095752" y="2714874"/>
                  <a:pt x="6098232" y="2712393"/>
                </a:cubicBezTo>
                <a:cubicBezTo>
                  <a:pt x="6099472" y="2711153"/>
                  <a:pt x="6100402" y="2710843"/>
                  <a:pt x="6101023" y="2711463"/>
                </a:cubicBezTo>
                <a:close/>
                <a:moveTo>
                  <a:pt x="632520" y="2708672"/>
                </a:moveTo>
                <a:lnTo>
                  <a:pt x="632520" y="2723555"/>
                </a:lnTo>
                <a:cubicBezTo>
                  <a:pt x="632520" y="2728516"/>
                  <a:pt x="632520" y="2730997"/>
                  <a:pt x="632520" y="2730997"/>
                </a:cubicBezTo>
                <a:cubicBezTo>
                  <a:pt x="632520" y="2730997"/>
                  <a:pt x="633760" y="2730997"/>
                  <a:pt x="636240" y="2730997"/>
                </a:cubicBezTo>
                <a:cubicBezTo>
                  <a:pt x="638721" y="2730997"/>
                  <a:pt x="639961" y="2728516"/>
                  <a:pt x="639961" y="2723555"/>
                </a:cubicBezTo>
                <a:cubicBezTo>
                  <a:pt x="639961" y="2713633"/>
                  <a:pt x="637481" y="2708672"/>
                  <a:pt x="632520" y="2708672"/>
                </a:cubicBezTo>
                <a:close/>
                <a:moveTo>
                  <a:pt x="6384726" y="2701231"/>
                </a:moveTo>
                <a:lnTo>
                  <a:pt x="6384726" y="2708672"/>
                </a:lnTo>
                <a:lnTo>
                  <a:pt x="6377285" y="2708672"/>
                </a:lnTo>
                <a:close/>
                <a:moveTo>
                  <a:pt x="6354961" y="2701231"/>
                </a:moveTo>
                <a:lnTo>
                  <a:pt x="6362402" y="2701231"/>
                </a:lnTo>
                <a:lnTo>
                  <a:pt x="6354961" y="2708672"/>
                </a:lnTo>
                <a:cubicBezTo>
                  <a:pt x="6349999" y="2708672"/>
                  <a:pt x="6335117" y="2716114"/>
                  <a:pt x="6310312" y="2730997"/>
                </a:cubicBezTo>
                <a:lnTo>
                  <a:pt x="6295429" y="2738438"/>
                </a:lnTo>
                <a:cubicBezTo>
                  <a:pt x="6300391" y="2728516"/>
                  <a:pt x="6320234" y="2716114"/>
                  <a:pt x="6354961" y="2701231"/>
                </a:cubicBezTo>
                <a:close/>
                <a:moveTo>
                  <a:pt x="6258222" y="2701231"/>
                </a:moveTo>
                <a:lnTo>
                  <a:pt x="6250781" y="2716114"/>
                </a:lnTo>
                <a:cubicBezTo>
                  <a:pt x="6235898" y="2726036"/>
                  <a:pt x="6228457" y="2728516"/>
                  <a:pt x="6228457" y="2723555"/>
                </a:cubicBezTo>
                <a:cubicBezTo>
                  <a:pt x="6228457" y="2718595"/>
                  <a:pt x="6233418" y="2713633"/>
                  <a:pt x="6243340" y="2708672"/>
                </a:cubicBezTo>
                <a:close/>
                <a:moveTo>
                  <a:pt x="6213574" y="2701231"/>
                </a:moveTo>
                <a:lnTo>
                  <a:pt x="6213574" y="2716114"/>
                </a:lnTo>
                <a:cubicBezTo>
                  <a:pt x="6208613" y="2721075"/>
                  <a:pt x="6206133" y="2721075"/>
                  <a:pt x="6206133" y="2716114"/>
                </a:cubicBezTo>
                <a:cubicBezTo>
                  <a:pt x="6201171" y="2706192"/>
                  <a:pt x="6203652" y="2701231"/>
                  <a:pt x="6213574" y="2701231"/>
                </a:cubicBezTo>
                <a:close/>
                <a:moveTo>
                  <a:pt x="5781972" y="2701231"/>
                </a:moveTo>
                <a:lnTo>
                  <a:pt x="5767090" y="2708672"/>
                </a:lnTo>
                <a:cubicBezTo>
                  <a:pt x="5752207" y="2713633"/>
                  <a:pt x="5744765" y="2718595"/>
                  <a:pt x="5744765" y="2723555"/>
                </a:cubicBezTo>
                <a:cubicBezTo>
                  <a:pt x="5749727" y="2723555"/>
                  <a:pt x="5757168" y="2721075"/>
                  <a:pt x="5767090" y="2716114"/>
                </a:cubicBezTo>
                <a:cubicBezTo>
                  <a:pt x="5767090" y="2716114"/>
                  <a:pt x="5769570" y="2716114"/>
                  <a:pt x="5774531" y="2716114"/>
                </a:cubicBezTo>
                <a:lnTo>
                  <a:pt x="5781972" y="2708672"/>
                </a:lnTo>
                <a:cubicBezTo>
                  <a:pt x="5777011" y="2708672"/>
                  <a:pt x="5777011" y="2706192"/>
                  <a:pt x="5781972" y="2701231"/>
                </a:cubicBezTo>
                <a:close/>
                <a:moveTo>
                  <a:pt x="5729883" y="2701231"/>
                </a:moveTo>
                <a:cubicBezTo>
                  <a:pt x="5724921" y="2701231"/>
                  <a:pt x="5722441" y="2703712"/>
                  <a:pt x="5722441" y="2708672"/>
                </a:cubicBezTo>
                <a:cubicBezTo>
                  <a:pt x="5717480" y="2708672"/>
                  <a:pt x="5715000" y="2711153"/>
                  <a:pt x="5715000" y="2716114"/>
                </a:cubicBezTo>
                <a:lnTo>
                  <a:pt x="5729883" y="2716114"/>
                </a:lnTo>
                <a:cubicBezTo>
                  <a:pt x="5734844" y="2711153"/>
                  <a:pt x="5734844" y="2706192"/>
                  <a:pt x="5729883" y="2701231"/>
                </a:cubicBezTo>
                <a:close/>
                <a:moveTo>
                  <a:pt x="5408972" y="2695650"/>
                </a:moveTo>
                <a:cubicBezTo>
                  <a:pt x="5408352" y="2695650"/>
                  <a:pt x="5407421" y="2696270"/>
                  <a:pt x="5406181" y="2697510"/>
                </a:cubicBezTo>
                <a:cubicBezTo>
                  <a:pt x="5403701" y="2699991"/>
                  <a:pt x="5399981" y="2701231"/>
                  <a:pt x="5395019" y="2701231"/>
                </a:cubicBezTo>
                <a:cubicBezTo>
                  <a:pt x="5390058" y="2701231"/>
                  <a:pt x="5387578" y="2703712"/>
                  <a:pt x="5387578" y="2708672"/>
                </a:cubicBezTo>
                <a:lnTo>
                  <a:pt x="5387578" y="2716114"/>
                </a:lnTo>
                <a:lnTo>
                  <a:pt x="5395019" y="2708672"/>
                </a:lnTo>
                <a:cubicBezTo>
                  <a:pt x="5404941" y="2703712"/>
                  <a:pt x="5409902" y="2699991"/>
                  <a:pt x="5409902" y="2697510"/>
                </a:cubicBezTo>
                <a:cubicBezTo>
                  <a:pt x="5409902" y="2696270"/>
                  <a:pt x="5409592" y="2695650"/>
                  <a:pt x="5408972" y="2695650"/>
                </a:cubicBezTo>
                <a:close/>
                <a:moveTo>
                  <a:pt x="6064746" y="2693790"/>
                </a:moveTo>
                <a:lnTo>
                  <a:pt x="6064746" y="2701231"/>
                </a:lnTo>
                <a:cubicBezTo>
                  <a:pt x="6064746" y="2701231"/>
                  <a:pt x="6062266" y="2703712"/>
                  <a:pt x="6057304" y="2708672"/>
                </a:cubicBezTo>
                <a:lnTo>
                  <a:pt x="6057304" y="2701231"/>
                </a:lnTo>
                <a:cubicBezTo>
                  <a:pt x="6057304" y="2696270"/>
                  <a:pt x="6059785" y="2693790"/>
                  <a:pt x="6064746" y="2693790"/>
                </a:cubicBezTo>
                <a:close/>
                <a:moveTo>
                  <a:pt x="5536406" y="2693790"/>
                </a:moveTo>
                <a:cubicBezTo>
                  <a:pt x="5531445" y="2693790"/>
                  <a:pt x="5528965" y="2696270"/>
                  <a:pt x="5528965" y="2701231"/>
                </a:cubicBezTo>
                <a:cubicBezTo>
                  <a:pt x="5524003" y="2701231"/>
                  <a:pt x="5519043" y="2701231"/>
                  <a:pt x="5514082" y="2701231"/>
                </a:cubicBezTo>
                <a:cubicBezTo>
                  <a:pt x="5509120" y="2701231"/>
                  <a:pt x="5504160" y="2703712"/>
                  <a:pt x="5499199" y="2708672"/>
                </a:cubicBezTo>
                <a:lnTo>
                  <a:pt x="5506640" y="2716114"/>
                </a:lnTo>
                <a:lnTo>
                  <a:pt x="5514082" y="2723555"/>
                </a:lnTo>
                <a:lnTo>
                  <a:pt x="5512221" y="2717974"/>
                </a:lnTo>
                <a:cubicBezTo>
                  <a:pt x="5510981" y="2716734"/>
                  <a:pt x="5509121" y="2716114"/>
                  <a:pt x="5506640" y="2716114"/>
                </a:cubicBezTo>
                <a:cubicBezTo>
                  <a:pt x="5511602" y="2711153"/>
                  <a:pt x="5514082" y="2711153"/>
                  <a:pt x="5514082" y="2716114"/>
                </a:cubicBezTo>
                <a:cubicBezTo>
                  <a:pt x="5519043" y="2716114"/>
                  <a:pt x="5521523" y="2716114"/>
                  <a:pt x="5521523" y="2716114"/>
                </a:cubicBezTo>
                <a:cubicBezTo>
                  <a:pt x="5521523" y="2716114"/>
                  <a:pt x="5521523" y="2713633"/>
                  <a:pt x="5521523" y="2708672"/>
                </a:cubicBezTo>
                <a:cubicBezTo>
                  <a:pt x="5526485" y="2708672"/>
                  <a:pt x="5528965" y="2708672"/>
                  <a:pt x="5528965" y="2708672"/>
                </a:cubicBezTo>
                <a:cubicBezTo>
                  <a:pt x="5543847" y="2703712"/>
                  <a:pt x="5546328" y="2698750"/>
                  <a:pt x="5536406" y="2693790"/>
                </a:cubicBezTo>
                <a:close/>
                <a:moveTo>
                  <a:pt x="424160" y="2693790"/>
                </a:moveTo>
                <a:cubicBezTo>
                  <a:pt x="424160" y="2698750"/>
                  <a:pt x="424160" y="2702471"/>
                  <a:pt x="424160" y="2704952"/>
                </a:cubicBezTo>
                <a:cubicBezTo>
                  <a:pt x="424160" y="2707432"/>
                  <a:pt x="424160" y="2708672"/>
                  <a:pt x="424160" y="2708672"/>
                </a:cubicBezTo>
                <a:cubicBezTo>
                  <a:pt x="424160" y="2708672"/>
                  <a:pt x="421680" y="2706192"/>
                  <a:pt x="416719" y="2701231"/>
                </a:cubicBezTo>
                <a:cubicBezTo>
                  <a:pt x="416719" y="2696270"/>
                  <a:pt x="419199" y="2693790"/>
                  <a:pt x="424160" y="2693790"/>
                </a:cubicBezTo>
                <a:close/>
                <a:moveTo>
                  <a:pt x="5565242" y="2688209"/>
                </a:moveTo>
                <a:cubicBezTo>
                  <a:pt x="5563382" y="2688209"/>
                  <a:pt x="5561211" y="2688829"/>
                  <a:pt x="5558730" y="2690069"/>
                </a:cubicBezTo>
                <a:cubicBezTo>
                  <a:pt x="5553769" y="2692550"/>
                  <a:pt x="5553769" y="2695030"/>
                  <a:pt x="5558730" y="2697510"/>
                </a:cubicBezTo>
                <a:cubicBezTo>
                  <a:pt x="5558730" y="2695030"/>
                  <a:pt x="5561210" y="2693790"/>
                  <a:pt x="5566172" y="2693790"/>
                </a:cubicBezTo>
                <a:cubicBezTo>
                  <a:pt x="5566172" y="2698750"/>
                  <a:pt x="5564931" y="2701231"/>
                  <a:pt x="5562451" y="2701231"/>
                </a:cubicBezTo>
                <a:lnTo>
                  <a:pt x="5563381" y="2702162"/>
                </a:lnTo>
                <a:cubicBezTo>
                  <a:pt x="5564001" y="2704022"/>
                  <a:pt x="5563691" y="2706192"/>
                  <a:pt x="5562451" y="2708672"/>
                </a:cubicBezTo>
                <a:cubicBezTo>
                  <a:pt x="5559971" y="2713633"/>
                  <a:pt x="5563692" y="2716114"/>
                  <a:pt x="5573613" y="2716114"/>
                </a:cubicBezTo>
                <a:cubicBezTo>
                  <a:pt x="5583535" y="2716114"/>
                  <a:pt x="5588496" y="2713633"/>
                  <a:pt x="5588496" y="2708672"/>
                </a:cubicBezTo>
                <a:cubicBezTo>
                  <a:pt x="5588496" y="2703712"/>
                  <a:pt x="5586016" y="2702471"/>
                  <a:pt x="5581054" y="2704952"/>
                </a:cubicBezTo>
                <a:cubicBezTo>
                  <a:pt x="5576093" y="2707432"/>
                  <a:pt x="5573613" y="2706192"/>
                  <a:pt x="5573613" y="2701231"/>
                </a:cubicBezTo>
                <a:cubicBezTo>
                  <a:pt x="5573613" y="2696270"/>
                  <a:pt x="5572372" y="2692550"/>
                  <a:pt x="5569892" y="2690069"/>
                </a:cubicBezTo>
                <a:cubicBezTo>
                  <a:pt x="5568652" y="2688829"/>
                  <a:pt x="5567102" y="2688209"/>
                  <a:pt x="5565242" y="2688209"/>
                </a:cubicBezTo>
                <a:close/>
                <a:moveTo>
                  <a:pt x="6377285" y="2686348"/>
                </a:moveTo>
                <a:lnTo>
                  <a:pt x="6384726" y="2686348"/>
                </a:lnTo>
                <a:cubicBezTo>
                  <a:pt x="6384726" y="2686348"/>
                  <a:pt x="6382246" y="2688829"/>
                  <a:pt x="6377285" y="2693790"/>
                </a:cubicBezTo>
                <a:lnTo>
                  <a:pt x="6369844" y="2693790"/>
                </a:lnTo>
                <a:cubicBezTo>
                  <a:pt x="6369844" y="2693790"/>
                  <a:pt x="6372324" y="2691309"/>
                  <a:pt x="6377285" y="2686348"/>
                </a:cubicBezTo>
                <a:close/>
                <a:moveTo>
                  <a:pt x="6161484" y="2678907"/>
                </a:moveTo>
                <a:lnTo>
                  <a:pt x="6154043" y="2686348"/>
                </a:lnTo>
                <a:cubicBezTo>
                  <a:pt x="6149081" y="2691309"/>
                  <a:pt x="6141640" y="2696270"/>
                  <a:pt x="6131719" y="2701231"/>
                </a:cubicBezTo>
                <a:lnTo>
                  <a:pt x="6124277" y="2693790"/>
                </a:lnTo>
                <a:cubicBezTo>
                  <a:pt x="6139160" y="2683868"/>
                  <a:pt x="6151563" y="2678907"/>
                  <a:pt x="6161484" y="2678907"/>
                </a:cubicBezTo>
                <a:close/>
                <a:moveTo>
                  <a:pt x="5515942" y="2675187"/>
                </a:moveTo>
                <a:cubicBezTo>
                  <a:pt x="5514702" y="2675187"/>
                  <a:pt x="5514082" y="2676427"/>
                  <a:pt x="5514082" y="2678907"/>
                </a:cubicBezTo>
                <a:lnTo>
                  <a:pt x="5514082" y="2686348"/>
                </a:lnTo>
                <a:cubicBezTo>
                  <a:pt x="5519043" y="2691309"/>
                  <a:pt x="5522764" y="2692550"/>
                  <a:pt x="5525244" y="2690069"/>
                </a:cubicBezTo>
                <a:cubicBezTo>
                  <a:pt x="5527724" y="2687588"/>
                  <a:pt x="5528965" y="2683868"/>
                  <a:pt x="5528965" y="2678907"/>
                </a:cubicBezTo>
                <a:lnTo>
                  <a:pt x="5521523" y="2678907"/>
                </a:lnTo>
                <a:cubicBezTo>
                  <a:pt x="5519043" y="2676427"/>
                  <a:pt x="5517182" y="2675187"/>
                  <a:pt x="5515942" y="2675187"/>
                </a:cubicBezTo>
                <a:close/>
                <a:moveTo>
                  <a:pt x="5834062" y="2671465"/>
                </a:moveTo>
                <a:cubicBezTo>
                  <a:pt x="5829101" y="2676426"/>
                  <a:pt x="5826621" y="2680147"/>
                  <a:pt x="5826621" y="2682628"/>
                </a:cubicBezTo>
                <a:cubicBezTo>
                  <a:pt x="5826621" y="2685108"/>
                  <a:pt x="5830342" y="2686348"/>
                  <a:pt x="5837783" y="2686348"/>
                </a:cubicBezTo>
                <a:cubicBezTo>
                  <a:pt x="5845224" y="2686348"/>
                  <a:pt x="5851425" y="2683868"/>
                  <a:pt x="5856386" y="2678907"/>
                </a:cubicBezTo>
                <a:lnTo>
                  <a:pt x="5856386" y="2671465"/>
                </a:lnTo>
                <a:cubicBezTo>
                  <a:pt x="5851425" y="2671465"/>
                  <a:pt x="5848945" y="2671465"/>
                  <a:pt x="5848945" y="2671465"/>
                </a:cubicBezTo>
                <a:cubicBezTo>
                  <a:pt x="5848945" y="2671465"/>
                  <a:pt x="5847704" y="2671465"/>
                  <a:pt x="5845224" y="2671465"/>
                </a:cubicBezTo>
                <a:cubicBezTo>
                  <a:pt x="5842744" y="2671465"/>
                  <a:pt x="5839024" y="2671465"/>
                  <a:pt x="5834062" y="2671465"/>
                </a:cubicBezTo>
                <a:close/>
                <a:moveTo>
                  <a:pt x="6570761" y="2664024"/>
                </a:moveTo>
                <a:lnTo>
                  <a:pt x="6570761" y="2671465"/>
                </a:lnTo>
                <a:lnTo>
                  <a:pt x="6563320" y="2671465"/>
                </a:lnTo>
                <a:cubicBezTo>
                  <a:pt x="6568281" y="2666505"/>
                  <a:pt x="6570761" y="2664024"/>
                  <a:pt x="6570761" y="2664024"/>
                </a:cubicBezTo>
                <a:close/>
                <a:moveTo>
                  <a:pt x="5804297" y="2664024"/>
                </a:moveTo>
                <a:cubicBezTo>
                  <a:pt x="5804297" y="2664024"/>
                  <a:pt x="5801817" y="2666505"/>
                  <a:pt x="5796855" y="2671465"/>
                </a:cubicBezTo>
                <a:cubicBezTo>
                  <a:pt x="5801817" y="2671465"/>
                  <a:pt x="5804297" y="2671465"/>
                  <a:pt x="5804297" y="2671465"/>
                </a:cubicBezTo>
                <a:close/>
                <a:moveTo>
                  <a:pt x="6116836" y="2656583"/>
                </a:moveTo>
                <a:lnTo>
                  <a:pt x="6139160" y="2656583"/>
                </a:lnTo>
                <a:cubicBezTo>
                  <a:pt x="6134199" y="2656583"/>
                  <a:pt x="6129238" y="2661543"/>
                  <a:pt x="6124277" y="2671465"/>
                </a:cubicBezTo>
                <a:lnTo>
                  <a:pt x="6109394" y="2678907"/>
                </a:lnTo>
                <a:cubicBezTo>
                  <a:pt x="6109394" y="2668985"/>
                  <a:pt x="6101953" y="2671465"/>
                  <a:pt x="6087070" y="2686348"/>
                </a:cubicBezTo>
                <a:cubicBezTo>
                  <a:pt x="6087070" y="2691309"/>
                  <a:pt x="6085829" y="2691309"/>
                  <a:pt x="6083349" y="2686348"/>
                </a:cubicBezTo>
                <a:cubicBezTo>
                  <a:pt x="6080869" y="2681388"/>
                  <a:pt x="6080869" y="2677667"/>
                  <a:pt x="6083349" y="2675186"/>
                </a:cubicBezTo>
                <a:cubicBezTo>
                  <a:pt x="6085829" y="2672705"/>
                  <a:pt x="6088311" y="2671465"/>
                  <a:pt x="6090791" y="2671465"/>
                </a:cubicBezTo>
                <a:cubicBezTo>
                  <a:pt x="6093271" y="2671465"/>
                  <a:pt x="6101953" y="2666505"/>
                  <a:pt x="6116836" y="2656583"/>
                </a:cubicBezTo>
                <a:close/>
                <a:moveTo>
                  <a:pt x="5722441" y="2656583"/>
                </a:moveTo>
                <a:lnTo>
                  <a:pt x="5707558" y="2664024"/>
                </a:lnTo>
                <a:lnTo>
                  <a:pt x="5722441" y="2664024"/>
                </a:lnTo>
                <a:cubicBezTo>
                  <a:pt x="5722441" y="2659063"/>
                  <a:pt x="5722441" y="2656583"/>
                  <a:pt x="5722441" y="2656583"/>
                </a:cubicBezTo>
                <a:close/>
                <a:moveTo>
                  <a:pt x="5566172" y="2656583"/>
                </a:moveTo>
                <a:cubicBezTo>
                  <a:pt x="5566172" y="2661543"/>
                  <a:pt x="5563692" y="2664024"/>
                  <a:pt x="5558730" y="2664024"/>
                </a:cubicBezTo>
                <a:lnTo>
                  <a:pt x="5558730" y="2671465"/>
                </a:lnTo>
                <a:lnTo>
                  <a:pt x="5566172" y="2671465"/>
                </a:lnTo>
                <a:cubicBezTo>
                  <a:pt x="5566172" y="2671465"/>
                  <a:pt x="5563692" y="2673946"/>
                  <a:pt x="5558730" y="2678907"/>
                </a:cubicBezTo>
                <a:cubicBezTo>
                  <a:pt x="5558730" y="2678907"/>
                  <a:pt x="5561210" y="2677667"/>
                  <a:pt x="5566172" y="2675186"/>
                </a:cubicBezTo>
                <a:cubicBezTo>
                  <a:pt x="5571133" y="2672705"/>
                  <a:pt x="5573613" y="2668985"/>
                  <a:pt x="5573613" y="2664024"/>
                </a:cubicBezTo>
                <a:cubicBezTo>
                  <a:pt x="5573613" y="2659063"/>
                  <a:pt x="5571133" y="2656583"/>
                  <a:pt x="5566172" y="2656583"/>
                </a:cubicBezTo>
                <a:close/>
                <a:moveTo>
                  <a:pt x="6309382" y="2652863"/>
                </a:moveTo>
                <a:cubicBezTo>
                  <a:pt x="6311242" y="2652862"/>
                  <a:pt x="6312793" y="2654103"/>
                  <a:pt x="6314033" y="2656583"/>
                </a:cubicBezTo>
                <a:cubicBezTo>
                  <a:pt x="6316513" y="2661543"/>
                  <a:pt x="6315274" y="2664024"/>
                  <a:pt x="6310312" y="2664024"/>
                </a:cubicBezTo>
                <a:lnTo>
                  <a:pt x="6295429" y="2664024"/>
                </a:lnTo>
                <a:lnTo>
                  <a:pt x="6287988" y="2678907"/>
                </a:lnTo>
                <a:lnTo>
                  <a:pt x="6273105" y="2678907"/>
                </a:lnTo>
                <a:lnTo>
                  <a:pt x="6243340" y="2701231"/>
                </a:lnTo>
                <a:cubicBezTo>
                  <a:pt x="6238378" y="2701231"/>
                  <a:pt x="6235898" y="2701231"/>
                  <a:pt x="6235898" y="2701231"/>
                </a:cubicBezTo>
                <a:cubicBezTo>
                  <a:pt x="6235898" y="2706192"/>
                  <a:pt x="6233418" y="2708672"/>
                  <a:pt x="6228457" y="2708672"/>
                </a:cubicBezTo>
                <a:lnTo>
                  <a:pt x="6235898" y="2693790"/>
                </a:lnTo>
                <a:lnTo>
                  <a:pt x="6250781" y="2678907"/>
                </a:lnTo>
                <a:cubicBezTo>
                  <a:pt x="6250781" y="2673946"/>
                  <a:pt x="6253261" y="2671465"/>
                  <a:pt x="6258222" y="2671465"/>
                </a:cubicBezTo>
                <a:lnTo>
                  <a:pt x="6273105" y="2664024"/>
                </a:lnTo>
                <a:cubicBezTo>
                  <a:pt x="6278067" y="2664024"/>
                  <a:pt x="6283027" y="2661543"/>
                  <a:pt x="6287988" y="2656583"/>
                </a:cubicBezTo>
                <a:cubicBezTo>
                  <a:pt x="6292949" y="2656583"/>
                  <a:pt x="6296670" y="2656583"/>
                  <a:pt x="6299150" y="2656583"/>
                </a:cubicBezTo>
                <a:cubicBezTo>
                  <a:pt x="6301630" y="2656583"/>
                  <a:pt x="6302871" y="2656583"/>
                  <a:pt x="6302871" y="2656583"/>
                </a:cubicBezTo>
                <a:cubicBezTo>
                  <a:pt x="6305352" y="2654103"/>
                  <a:pt x="6307522" y="2652862"/>
                  <a:pt x="6309382" y="2652863"/>
                </a:cubicBezTo>
                <a:close/>
                <a:moveTo>
                  <a:pt x="5975449" y="2649141"/>
                </a:moveTo>
                <a:cubicBezTo>
                  <a:pt x="5975449" y="2654102"/>
                  <a:pt x="5972969" y="2656583"/>
                  <a:pt x="5968008" y="2656583"/>
                </a:cubicBezTo>
                <a:cubicBezTo>
                  <a:pt x="5963046" y="2656583"/>
                  <a:pt x="5961807" y="2655343"/>
                  <a:pt x="5964287" y="2652862"/>
                </a:cubicBezTo>
                <a:cubicBezTo>
                  <a:pt x="5966767" y="2650381"/>
                  <a:pt x="5970488" y="2649141"/>
                  <a:pt x="5975449" y="2649141"/>
                </a:cubicBezTo>
                <a:close/>
                <a:moveTo>
                  <a:pt x="5960566" y="2649141"/>
                </a:moveTo>
                <a:cubicBezTo>
                  <a:pt x="5960566" y="2649141"/>
                  <a:pt x="5960566" y="2651622"/>
                  <a:pt x="5960566" y="2656583"/>
                </a:cubicBezTo>
                <a:cubicBezTo>
                  <a:pt x="5960566" y="2661543"/>
                  <a:pt x="5960566" y="2664024"/>
                  <a:pt x="5960566" y="2664024"/>
                </a:cubicBezTo>
                <a:lnTo>
                  <a:pt x="5945683" y="2664024"/>
                </a:lnTo>
                <a:close/>
                <a:moveTo>
                  <a:pt x="5841504" y="2649141"/>
                </a:moveTo>
                <a:cubicBezTo>
                  <a:pt x="5841504" y="2654102"/>
                  <a:pt x="5842744" y="2656583"/>
                  <a:pt x="5845224" y="2656583"/>
                </a:cubicBezTo>
                <a:cubicBezTo>
                  <a:pt x="5847704" y="2656583"/>
                  <a:pt x="5848945" y="2654102"/>
                  <a:pt x="5848945" y="2649141"/>
                </a:cubicBezTo>
                <a:close/>
                <a:moveTo>
                  <a:pt x="5610820" y="2649141"/>
                </a:moveTo>
                <a:cubicBezTo>
                  <a:pt x="5615781" y="2649141"/>
                  <a:pt x="5615781" y="2651622"/>
                  <a:pt x="5610820" y="2656583"/>
                </a:cubicBezTo>
                <a:cubicBezTo>
                  <a:pt x="5605859" y="2661543"/>
                  <a:pt x="5602138" y="2664024"/>
                  <a:pt x="5599658" y="2664024"/>
                </a:cubicBezTo>
                <a:cubicBezTo>
                  <a:pt x="5597178" y="2664024"/>
                  <a:pt x="5598417" y="2661543"/>
                  <a:pt x="5603379" y="2656583"/>
                </a:cubicBezTo>
                <a:cubicBezTo>
                  <a:pt x="5603379" y="2651622"/>
                  <a:pt x="5605859" y="2649141"/>
                  <a:pt x="5610820" y="2649141"/>
                </a:cubicBezTo>
                <a:close/>
                <a:moveTo>
                  <a:pt x="677168" y="2649141"/>
                </a:moveTo>
                <a:lnTo>
                  <a:pt x="684610" y="2664024"/>
                </a:lnTo>
                <a:lnTo>
                  <a:pt x="677168" y="2664024"/>
                </a:lnTo>
                <a:cubicBezTo>
                  <a:pt x="677168" y="2659063"/>
                  <a:pt x="677168" y="2656583"/>
                  <a:pt x="677168" y="2656583"/>
                </a:cubicBezTo>
                <a:cubicBezTo>
                  <a:pt x="677168" y="2656583"/>
                  <a:pt x="677168" y="2654102"/>
                  <a:pt x="677168" y="2649141"/>
                </a:cubicBezTo>
                <a:close/>
                <a:moveTo>
                  <a:pt x="5886152" y="2641700"/>
                </a:moveTo>
                <a:lnTo>
                  <a:pt x="5878711" y="2649141"/>
                </a:lnTo>
                <a:lnTo>
                  <a:pt x="5871269" y="2649141"/>
                </a:lnTo>
                <a:cubicBezTo>
                  <a:pt x="5871269" y="2654102"/>
                  <a:pt x="5868789" y="2656583"/>
                  <a:pt x="5863828" y="2656583"/>
                </a:cubicBezTo>
                <a:lnTo>
                  <a:pt x="5871269" y="2656583"/>
                </a:lnTo>
                <a:cubicBezTo>
                  <a:pt x="5876231" y="2656583"/>
                  <a:pt x="5881191" y="2654102"/>
                  <a:pt x="5886152" y="2649141"/>
                </a:cubicBezTo>
                <a:cubicBezTo>
                  <a:pt x="5891113" y="2649141"/>
                  <a:pt x="5893594" y="2647901"/>
                  <a:pt x="5893594" y="2645421"/>
                </a:cubicBezTo>
                <a:cubicBezTo>
                  <a:pt x="5893594" y="2642940"/>
                  <a:pt x="5893594" y="2641700"/>
                  <a:pt x="5893594" y="2641700"/>
                </a:cubicBezTo>
                <a:close/>
                <a:moveTo>
                  <a:pt x="6167065" y="2637979"/>
                </a:moveTo>
                <a:cubicBezTo>
                  <a:pt x="6168306" y="2637979"/>
                  <a:pt x="6168926" y="2639220"/>
                  <a:pt x="6168926" y="2641700"/>
                </a:cubicBezTo>
                <a:lnTo>
                  <a:pt x="6161484" y="2649141"/>
                </a:lnTo>
                <a:lnTo>
                  <a:pt x="6161484" y="2641700"/>
                </a:lnTo>
                <a:cubicBezTo>
                  <a:pt x="6163965" y="2639220"/>
                  <a:pt x="6165825" y="2637979"/>
                  <a:pt x="6167065" y="2637979"/>
                </a:cubicBezTo>
                <a:close/>
                <a:moveTo>
                  <a:pt x="6139160" y="2634258"/>
                </a:moveTo>
                <a:cubicBezTo>
                  <a:pt x="6144121" y="2634258"/>
                  <a:pt x="6146601" y="2634258"/>
                  <a:pt x="6146601" y="2634258"/>
                </a:cubicBezTo>
                <a:cubicBezTo>
                  <a:pt x="6146601" y="2639219"/>
                  <a:pt x="6146601" y="2641700"/>
                  <a:pt x="6146601" y="2641700"/>
                </a:cubicBezTo>
                <a:close/>
                <a:moveTo>
                  <a:pt x="5997773" y="2634258"/>
                </a:moveTo>
                <a:lnTo>
                  <a:pt x="6005215" y="2634258"/>
                </a:lnTo>
                <a:cubicBezTo>
                  <a:pt x="6000253" y="2639219"/>
                  <a:pt x="5996533" y="2642940"/>
                  <a:pt x="5994053" y="2645421"/>
                </a:cubicBezTo>
                <a:cubicBezTo>
                  <a:pt x="5991572" y="2647901"/>
                  <a:pt x="5990332" y="2649141"/>
                  <a:pt x="5990332" y="2649141"/>
                </a:cubicBezTo>
                <a:cubicBezTo>
                  <a:pt x="5990332" y="2644180"/>
                  <a:pt x="5992812" y="2639219"/>
                  <a:pt x="5997773" y="2634258"/>
                </a:cubicBezTo>
                <a:close/>
                <a:moveTo>
                  <a:pt x="5528965" y="2634258"/>
                </a:moveTo>
                <a:lnTo>
                  <a:pt x="5514082" y="2641700"/>
                </a:lnTo>
                <a:cubicBezTo>
                  <a:pt x="5519043" y="2641700"/>
                  <a:pt x="5524003" y="2640460"/>
                  <a:pt x="5528965" y="2637979"/>
                </a:cubicBezTo>
                <a:cubicBezTo>
                  <a:pt x="5533926" y="2635498"/>
                  <a:pt x="5533926" y="2634258"/>
                  <a:pt x="5528965" y="2634258"/>
                </a:cubicBezTo>
                <a:close/>
                <a:moveTo>
                  <a:pt x="6369844" y="2626817"/>
                </a:moveTo>
                <a:cubicBezTo>
                  <a:pt x="6369844" y="2631778"/>
                  <a:pt x="6368603" y="2634258"/>
                  <a:pt x="6366123" y="2634258"/>
                </a:cubicBezTo>
                <a:cubicBezTo>
                  <a:pt x="6363643" y="2634258"/>
                  <a:pt x="6362402" y="2633018"/>
                  <a:pt x="6362402" y="2630538"/>
                </a:cubicBezTo>
                <a:cubicBezTo>
                  <a:pt x="6362402" y="2628057"/>
                  <a:pt x="6364882" y="2626817"/>
                  <a:pt x="6369844" y="2626817"/>
                </a:cubicBezTo>
                <a:close/>
                <a:moveTo>
                  <a:pt x="5595937" y="2619376"/>
                </a:moveTo>
                <a:lnTo>
                  <a:pt x="5588496" y="2626817"/>
                </a:lnTo>
                <a:cubicBezTo>
                  <a:pt x="5583535" y="2631778"/>
                  <a:pt x="5581054" y="2634258"/>
                  <a:pt x="5581054" y="2634258"/>
                </a:cubicBezTo>
                <a:lnTo>
                  <a:pt x="5588496" y="2634258"/>
                </a:lnTo>
                <a:cubicBezTo>
                  <a:pt x="5588496" y="2634258"/>
                  <a:pt x="5588496" y="2631778"/>
                  <a:pt x="5588496" y="2626817"/>
                </a:cubicBezTo>
                <a:cubicBezTo>
                  <a:pt x="5593457" y="2626817"/>
                  <a:pt x="5595937" y="2626817"/>
                  <a:pt x="5595937" y="2626817"/>
                </a:cubicBezTo>
                <a:cubicBezTo>
                  <a:pt x="5595937" y="2626817"/>
                  <a:pt x="5595937" y="2624336"/>
                  <a:pt x="5595937" y="2619376"/>
                </a:cubicBezTo>
                <a:close/>
                <a:moveTo>
                  <a:pt x="6719589" y="2611934"/>
                </a:moveTo>
                <a:cubicBezTo>
                  <a:pt x="6724551" y="2611934"/>
                  <a:pt x="6727031" y="2611934"/>
                  <a:pt x="6727031" y="2611934"/>
                </a:cubicBezTo>
                <a:cubicBezTo>
                  <a:pt x="6727031" y="2616895"/>
                  <a:pt x="6727031" y="2619376"/>
                  <a:pt x="6727031" y="2619376"/>
                </a:cubicBezTo>
                <a:close/>
                <a:moveTo>
                  <a:pt x="6064746" y="2611934"/>
                </a:moveTo>
                <a:lnTo>
                  <a:pt x="6064746" y="2619376"/>
                </a:lnTo>
                <a:lnTo>
                  <a:pt x="6057304" y="2626817"/>
                </a:lnTo>
                <a:close/>
                <a:moveTo>
                  <a:pt x="5648027" y="2611934"/>
                </a:moveTo>
                <a:cubicBezTo>
                  <a:pt x="5648027" y="2611934"/>
                  <a:pt x="5648027" y="2614415"/>
                  <a:pt x="5648027" y="2619376"/>
                </a:cubicBezTo>
                <a:lnTo>
                  <a:pt x="5640586" y="2619376"/>
                </a:lnTo>
                <a:cubicBezTo>
                  <a:pt x="5645547" y="2614415"/>
                  <a:pt x="5648027" y="2611934"/>
                  <a:pt x="5648027" y="2611934"/>
                </a:cubicBezTo>
                <a:close/>
                <a:moveTo>
                  <a:pt x="669727" y="2611934"/>
                </a:moveTo>
                <a:lnTo>
                  <a:pt x="669727" y="2641700"/>
                </a:lnTo>
                <a:cubicBezTo>
                  <a:pt x="669727" y="2641700"/>
                  <a:pt x="668487" y="2639219"/>
                  <a:pt x="666006" y="2634258"/>
                </a:cubicBezTo>
                <a:cubicBezTo>
                  <a:pt x="663526" y="2629298"/>
                  <a:pt x="662285" y="2624336"/>
                  <a:pt x="662285" y="2619376"/>
                </a:cubicBezTo>
                <a:close/>
                <a:moveTo>
                  <a:pt x="424160" y="2611934"/>
                </a:moveTo>
                <a:cubicBezTo>
                  <a:pt x="429121" y="2611934"/>
                  <a:pt x="431602" y="2614415"/>
                  <a:pt x="431602" y="2619376"/>
                </a:cubicBezTo>
                <a:lnTo>
                  <a:pt x="424160" y="2619376"/>
                </a:lnTo>
                <a:close/>
                <a:moveTo>
                  <a:pt x="6032655" y="2609609"/>
                </a:moveTo>
                <a:cubicBezTo>
                  <a:pt x="6035445" y="2609919"/>
                  <a:pt x="6038701" y="2610694"/>
                  <a:pt x="6042422" y="2611934"/>
                </a:cubicBezTo>
                <a:cubicBezTo>
                  <a:pt x="6047383" y="2611934"/>
                  <a:pt x="6047383" y="2614415"/>
                  <a:pt x="6042422" y="2619376"/>
                </a:cubicBezTo>
                <a:lnTo>
                  <a:pt x="6020097" y="2619376"/>
                </a:lnTo>
                <a:cubicBezTo>
                  <a:pt x="6020097" y="2611934"/>
                  <a:pt x="6024283" y="2608679"/>
                  <a:pt x="6032655" y="2609609"/>
                </a:cubicBezTo>
                <a:close/>
                <a:moveTo>
                  <a:pt x="5923359" y="2604493"/>
                </a:moveTo>
                <a:cubicBezTo>
                  <a:pt x="5923359" y="2609454"/>
                  <a:pt x="5920879" y="2613174"/>
                  <a:pt x="5915918" y="2615655"/>
                </a:cubicBezTo>
                <a:cubicBezTo>
                  <a:pt x="5910956" y="2618136"/>
                  <a:pt x="5905996" y="2619376"/>
                  <a:pt x="5901035" y="2619376"/>
                </a:cubicBezTo>
                <a:lnTo>
                  <a:pt x="5886152" y="2626817"/>
                </a:lnTo>
                <a:cubicBezTo>
                  <a:pt x="5881191" y="2621856"/>
                  <a:pt x="5876231" y="2621856"/>
                  <a:pt x="5871269" y="2626817"/>
                </a:cubicBezTo>
                <a:lnTo>
                  <a:pt x="5871269" y="2634258"/>
                </a:lnTo>
                <a:lnTo>
                  <a:pt x="5886152" y="2626817"/>
                </a:lnTo>
                <a:lnTo>
                  <a:pt x="5901035" y="2634258"/>
                </a:lnTo>
                <a:cubicBezTo>
                  <a:pt x="5905996" y="2629298"/>
                  <a:pt x="5909717" y="2629298"/>
                  <a:pt x="5912197" y="2634258"/>
                </a:cubicBezTo>
                <a:cubicBezTo>
                  <a:pt x="5914677" y="2639219"/>
                  <a:pt x="5915918" y="2639219"/>
                  <a:pt x="5915918" y="2634258"/>
                </a:cubicBezTo>
                <a:cubicBezTo>
                  <a:pt x="5915918" y="2629298"/>
                  <a:pt x="5918398" y="2624336"/>
                  <a:pt x="5923359" y="2619376"/>
                </a:cubicBezTo>
                <a:lnTo>
                  <a:pt x="5945683" y="2611934"/>
                </a:lnTo>
                <a:cubicBezTo>
                  <a:pt x="5945683" y="2606973"/>
                  <a:pt x="5940722" y="2604493"/>
                  <a:pt x="5930801" y="2604493"/>
                </a:cubicBezTo>
                <a:cubicBezTo>
                  <a:pt x="5925839" y="2604493"/>
                  <a:pt x="5923359" y="2604493"/>
                  <a:pt x="5923359" y="2604493"/>
                </a:cubicBezTo>
                <a:close/>
                <a:moveTo>
                  <a:pt x="5592217" y="2597051"/>
                </a:moveTo>
                <a:cubicBezTo>
                  <a:pt x="5589736" y="2597051"/>
                  <a:pt x="5588496" y="2599532"/>
                  <a:pt x="5588496" y="2604493"/>
                </a:cubicBezTo>
                <a:lnTo>
                  <a:pt x="5595937" y="2604493"/>
                </a:lnTo>
                <a:cubicBezTo>
                  <a:pt x="5595937" y="2599532"/>
                  <a:pt x="5594697" y="2597051"/>
                  <a:pt x="5592217" y="2597051"/>
                </a:cubicBezTo>
                <a:close/>
                <a:moveTo>
                  <a:pt x="744141" y="2597051"/>
                </a:moveTo>
                <a:lnTo>
                  <a:pt x="751582" y="2619376"/>
                </a:lnTo>
                <a:lnTo>
                  <a:pt x="751582" y="2626817"/>
                </a:lnTo>
                <a:close/>
                <a:moveTo>
                  <a:pt x="6271710" y="2594726"/>
                </a:moveTo>
                <a:cubicBezTo>
                  <a:pt x="6272640" y="2595036"/>
                  <a:pt x="6273105" y="2595811"/>
                  <a:pt x="6273105" y="2597051"/>
                </a:cubicBezTo>
                <a:cubicBezTo>
                  <a:pt x="6273105" y="2606973"/>
                  <a:pt x="6263184" y="2611934"/>
                  <a:pt x="6243340" y="2611934"/>
                </a:cubicBezTo>
                <a:lnTo>
                  <a:pt x="6250781" y="2604493"/>
                </a:lnTo>
                <a:cubicBezTo>
                  <a:pt x="6261943" y="2597051"/>
                  <a:pt x="6268919" y="2593796"/>
                  <a:pt x="6271710" y="2594726"/>
                </a:cubicBezTo>
                <a:close/>
                <a:moveTo>
                  <a:pt x="6146601" y="2589610"/>
                </a:moveTo>
                <a:lnTo>
                  <a:pt x="6154043" y="2589610"/>
                </a:lnTo>
                <a:lnTo>
                  <a:pt x="6146601" y="2597051"/>
                </a:lnTo>
                <a:close/>
                <a:moveTo>
                  <a:pt x="6756797" y="2582169"/>
                </a:moveTo>
                <a:lnTo>
                  <a:pt x="6764238" y="2582169"/>
                </a:lnTo>
                <a:cubicBezTo>
                  <a:pt x="6759277" y="2587129"/>
                  <a:pt x="6754317" y="2589610"/>
                  <a:pt x="6749355" y="2589610"/>
                </a:cubicBezTo>
                <a:close/>
                <a:moveTo>
                  <a:pt x="6049863" y="2582169"/>
                </a:moveTo>
                <a:lnTo>
                  <a:pt x="6042422" y="2589610"/>
                </a:lnTo>
                <a:lnTo>
                  <a:pt x="6027539" y="2597051"/>
                </a:lnTo>
                <a:cubicBezTo>
                  <a:pt x="6027539" y="2597051"/>
                  <a:pt x="6030019" y="2594571"/>
                  <a:pt x="6034980" y="2589610"/>
                </a:cubicBezTo>
                <a:close/>
                <a:moveTo>
                  <a:pt x="6027539" y="2582169"/>
                </a:moveTo>
                <a:cubicBezTo>
                  <a:pt x="6027539" y="2587129"/>
                  <a:pt x="6026298" y="2589610"/>
                  <a:pt x="6023818" y="2589610"/>
                </a:cubicBezTo>
                <a:cubicBezTo>
                  <a:pt x="6021338" y="2589610"/>
                  <a:pt x="6020097" y="2588370"/>
                  <a:pt x="6020097" y="2585889"/>
                </a:cubicBezTo>
                <a:cubicBezTo>
                  <a:pt x="6020097" y="2583409"/>
                  <a:pt x="6022578" y="2582169"/>
                  <a:pt x="6027539" y="2582169"/>
                </a:cubicBezTo>
                <a:close/>
                <a:moveTo>
                  <a:pt x="5964287" y="2582169"/>
                </a:moveTo>
                <a:cubicBezTo>
                  <a:pt x="5961807" y="2582169"/>
                  <a:pt x="5959326" y="2584649"/>
                  <a:pt x="5956845" y="2589610"/>
                </a:cubicBezTo>
                <a:lnTo>
                  <a:pt x="5954613" y="2598540"/>
                </a:lnTo>
                <a:lnTo>
                  <a:pt x="5960566" y="2604493"/>
                </a:lnTo>
                <a:lnTo>
                  <a:pt x="5975449" y="2604493"/>
                </a:lnTo>
                <a:cubicBezTo>
                  <a:pt x="5975449" y="2604493"/>
                  <a:pt x="5976069" y="2603873"/>
                  <a:pt x="5977309" y="2602632"/>
                </a:cubicBezTo>
                <a:lnTo>
                  <a:pt x="5981236" y="2598705"/>
                </a:lnTo>
                <a:lnTo>
                  <a:pt x="5978821" y="2599842"/>
                </a:lnTo>
                <a:cubicBezTo>
                  <a:pt x="5973472" y="2601702"/>
                  <a:pt x="5969868" y="2600772"/>
                  <a:pt x="5968008" y="2597051"/>
                </a:cubicBezTo>
                <a:cubicBezTo>
                  <a:pt x="5968008" y="2592091"/>
                  <a:pt x="5968008" y="2589610"/>
                  <a:pt x="5968008" y="2589610"/>
                </a:cubicBezTo>
                <a:cubicBezTo>
                  <a:pt x="5968008" y="2584649"/>
                  <a:pt x="5966767" y="2582169"/>
                  <a:pt x="5964287" y="2582169"/>
                </a:cubicBezTo>
                <a:close/>
                <a:moveTo>
                  <a:pt x="5484316" y="2582169"/>
                </a:moveTo>
                <a:cubicBezTo>
                  <a:pt x="5479355" y="2587129"/>
                  <a:pt x="5474395" y="2589610"/>
                  <a:pt x="5469433" y="2589610"/>
                </a:cubicBezTo>
                <a:lnTo>
                  <a:pt x="5476875" y="2589610"/>
                </a:lnTo>
                <a:cubicBezTo>
                  <a:pt x="5481836" y="2584649"/>
                  <a:pt x="5484316" y="2582169"/>
                  <a:pt x="5484316" y="2582169"/>
                </a:cubicBezTo>
                <a:close/>
                <a:moveTo>
                  <a:pt x="6474023" y="2574727"/>
                </a:moveTo>
                <a:lnTo>
                  <a:pt x="6474023" y="2582169"/>
                </a:lnTo>
                <a:cubicBezTo>
                  <a:pt x="6474023" y="2582169"/>
                  <a:pt x="6471543" y="2582169"/>
                  <a:pt x="6466582" y="2582169"/>
                </a:cubicBezTo>
                <a:cubicBezTo>
                  <a:pt x="6466582" y="2577208"/>
                  <a:pt x="6469062" y="2574727"/>
                  <a:pt x="6474023" y="2574727"/>
                </a:cubicBezTo>
                <a:close/>
                <a:moveTo>
                  <a:pt x="6057304" y="2574727"/>
                </a:moveTo>
                <a:lnTo>
                  <a:pt x="6064746" y="2582169"/>
                </a:lnTo>
                <a:lnTo>
                  <a:pt x="6049863" y="2582169"/>
                </a:lnTo>
                <a:close/>
                <a:moveTo>
                  <a:pt x="6034980" y="2574727"/>
                </a:moveTo>
                <a:cubicBezTo>
                  <a:pt x="6039942" y="2574727"/>
                  <a:pt x="6042422" y="2575967"/>
                  <a:pt x="6042422" y="2578448"/>
                </a:cubicBezTo>
                <a:cubicBezTo>
                  <a:pt x="6042422" y="2580929"/>
                  <a:pt x="6039942" y="2582169"/>
                  <a:pt x="6034980" y="2582169"/>
                </a:cubicBezTo>
                <a:close/>
                <a:moveTo>
                  <a:pt x="5863828" y="2574727"/>
                </a:moveTo>
                <a:lnTo>
                  <a:pt x="5871269" y="2574727"/>
                </a:lnTo>
                <a:lnTo>
                  <a:pt x="5863828" y="2582169"/>
                </a:lnTo>
                <a:cubicBezTo>
                  <a:pt x="5853906" y="2587129"/>
                  <a:pt x="5848945" y="2590850"/>
                  <a:pt x="5848945" y="2593331"/>
                </a:cubicBezTo>
                <a:cubicBezTo>
                  <a:pt x="5848945" y="2595811"/>
                  <a:pt x="5846465" y="2597051"/>
                  <a:pt x="5841504" y="2597051"/>
                </a:cubicBezTo>
                <a:lnTo>
                  <a:pt x="5841504" y="2589610"/>
                </a:lnTo>
                <a:cubicBezTo>
                  <a:pt x="5846465" y="2589610"/>
                  <a:pt x="5848945" y="2587129"/>
                  <a:pt x="5848945" y="2582169"/>
                </a:cubicBezTo>
                <a:cubicBezTo>
                  <a:pt x="5848945" y="2577208"/>
                  <a:pt x="5850186" y="2575967"/>
                  <a:pt x="5852666" y="2578448"/>
                </a:cubicBezTo>
                <a:cubicBezTo>
                  <a:pt x="5855146" y="2580929"/>
                  <a:pt x="5858867" y="2579688"/>
                  <a:pt x="5863828" y="2574727"/>
                </a:cubicBezTo>
                <a:close/>
                <a:moveTo>
                  <a:pt x="5759648" y="2574727"/>
                </a:moveTo>
                <a:cubicBezTo>
                  <a:pt x="5759648" y="2579688"/>
                  <a:pt x="5762128" y="2579688"/>
                  <a:pt x="5767090" y="2574727"/>
                </a:cubicBezTo>
                <a:lnTo>
                  <a:pt x="5774531" y="2582169"/>
                </a:lnTo>
                <a:cubicBezTo>
                  <a:pt x="5769570" y="2582169"/>
                  <a:pt x="5765849" y="2582169"/>
                  <a:pt x="5763369" y="2582169"/>
                </a:cubicBezTo>
                <a:cubicBezTo>
                  <a:pt x="5760889" y="2582169"/>
                  <a:pt x="5757168" y="2584649"/>
                  <a:pt x="5752207" y="2589610"/>
                </a:cubicBezTo>
                <a:lnTo>
                  <a:pt x="5744765" y="2597051"/>
                </a:lnTo>
                <a:cubicBezTo>
                  <a:pt x="5749727" y="2597051"/>
                  <a:pt x="5752207" y="2595811"/>
                  <a:pt x="5752207" y="2593331"/>
                </a:cubicBezTo>
                <a:cubicBezTo>
                  <a:pt x="5752207" y="2590850"/>
                  <a:pt x="5753447" y="2590850"/>
                  <a:pt x="5755928" y="2593331"/>
                </a:cubicBezTo>
                <a:cubicBezTo>
                  <a:pt x="5758408" y="2595811"/>
                  <a:pt x="5757168" y="2599532"/>
                  <a:pt x="5752207" y="2604493"/>
                </a:cubicBezTo>
                <a:cubicBezTo>
                  <a:pt x="5742285" y="2609454"/>
                  <a:pt x="5737324" y="2609454"/>
                  <a:pt x="5737324" y="2604493"/>
                </a:cubicBezTo>
                <a:cubicBezTo>
                  <a:pt x="5727402" y="2594571"/>
                  <a:pt x="5729883" y="2587129"/>
                  <a:pt x="5744765" y="2582169"/>
                </a:cubicBezTo>
                <a:cubicBezTo>
                  <a:pt x="5744765" y="2582169"/>
                  <a:pt x="5746006" y="2580929"/>
                  <a:pt x="5748486" y="2578448"/>
                </a:cubicBezTo>
                <a:cubicBezTo>
                  <a:pt x="5750966" y="2575967"/>
                  <a:pt x="5754687" y="2574727"/>
                  <a:pt x="5759648" y="2574727"/>
                </a:cubicBezTo>
                <a:close/>
                <a:moveTo>
                  <a:pt x="401836" y="2574727"/>
                </a:moveTo>
                <a:cubicBezTo>
                  <a:pt x="406797" y="2579688"/>
                  <a:pt x="409278" y="2590850"/>
                  <a:pt x="409278" y="2608213"/>
                </a:cubicBezTo>
                <a:cubicBezTo>
                  <a:pt x="409278" y="2625577"/>
                  <a:pt x="406797" y="2634258"/>
                  <a:pt x="401836" y="2634258"/>
                </a:cubicBezTo>
                <a:cubicBezTo>
                  <a:pt x="396875" y="2634258"/>
                  <a:pt x="391914" y="2634258"/>
                  <a:pt x="386953" y="2634258"/>
                </a:cubicBezTo>
                <a:lnTo>
                  <a:pt x="386953" y="2626817"/>
                </a:lnTo>
                <a:lnTo>
                  <a:pt x="386953" y="2619376"/>
                </a:lnTo>
                <a:cubicBezTo>
                  <a:pt x="386953" y="2614415"/>
                  <a:pt x="386953" y="2611934"/>
                  <a:pt x="386953" y="2611934"/>
                </a:cubicBezTo>
                <a:cubicBezTo>
                  <a:pt x="391914" y="2611934"/>
                  <a:pt x="394395" y="2609454"/>
                  <a:pt x="394395" y="2604493"/>
                </a:cubicBezTo>
                <a:cubicBezTo>
                  <a:pt x="394395" y="2599532"/>
                  <a:pt x="394395" y="2594571"/>
                  <a:pt x="394395" y="2589610"/>
                </a:cubicBezTo>
                <a:cubicBezTo>
                  <a:pt x="399356" y="2579688"/>
                  <a:pt x="401836" y="2574727"/>
                  <a:pt x="401836" y="2574727"/>
                </a:cubicBezTo>
                <a:close/>
                <a:moveTo>
                  <a:pt x="334863" y="2574727"/>
                </a:moveTo>
                <a:lnTo>
                  <a:pt x="334863" y="2582169"/>
                </a:lnTo>
                <a:cubicBezTo>
                  <a:pt x="339824" y="2582169"/>
                  <a:pt x="342305" y="2584649"/>
                  <a:pt x="342305" y="2589610"/>
                </a:cubicBezTo>
                <a:cubicBezTo>
                  <a:pt x="342305" y="2594571"/>
                  <a:pt x="344785" y="2597051"/>
                  <a:pt x="349746" y="2597051"/>
                </a:cubicBezTo>
                <a:cubicBezTo>
                  <a:pt x="349746" y="2606973"/>
                  <a:pt x="349746" y="2611934"/>
                  <a:pt x="349746" y="2611934"/>
                </a:cubicBezTo>
                <a:lnTo>
                  <a:pt x="334863" y="2604493"/>
                </a:lnTo>
                <a:cubicBezTo>
                  <a:pt x="329903" y="2594571"/>
                  <a:pt x="327422" y="2587129"/>
                  <a:pt x="327422" y="2582169"/>
                </a:cubicBezTo>
                <a:close/>
                <a:moveTo>
                  <a:pt x="6726127" y="2571458"/>
                </a:moveTo>
                <a:lnTo>
                  <a:pt x="6719589" y="2574727"/>
                </a:lnTo>
                <a:cubicBezTo>
                  <a:pt x="6719589" y="2574727"/>
                  <a:pt x="6720830" y="2574107"/>
                  <a:pt x="6723310" y="2572867"/>
                </a:cubicBezTo>
                <a:close/>
                <a:moveTo>
                  <a:pt x="6503789" y="2567286"/>
                </a:moveTo>
                <a:lnTo>
                  <a:pt x="6488906" y="2574727"/>
                </a:lnTo>
                <a:cubicBezTo>
                  <a:pt x="6488906" y="2572247"/>
                  <a:pt x="6490147" y="2570387"/>
                  <a:pt x="6492627" y="2569146"/>
                </a:cubicBezTo>
                <a:close/>
                <a:moveTo>
                  <a:pt x="6302871" y="2567286"/>
                </a:moveTo>
                <a:cubicBezTo>
                  <a:pt x="6302871" y="2567286"/>
                  <a:pt x="6302871" y="2569766"/>
                  <a:pt x="6302871" y="2574727"/>
                </a:cubicBezTo>
                <a:cubicBezTo>
                  <a:pt x="6302871" y="2579688"/>
                  <a:pt x="6302871" y="2582169"/>
                  <a:pt x="6302871" y="2582169"/>
                </a:cubicBezTo>
                <a:cubicBezTo>
                  <a:pt x="6302871" y="2582169"/>
                  <a:pt x="6301630" y="2582169"/>
                  <a:pt x="6299150" y="2582169"/>
                </a:cubicBezTo>
                <a:cubicBezTo>
                  <a:pt x="6296670" y="2582169"/>
                  <a:pt x="6295429" y="2579688"/>
                  <a:pt x="6295429" y="2574727"/>
                </a:cubicBezTo>
                <a:close/>
                <a:moveTo>
                  <a:pt x="6109394" y="2567286"/>
                </a:moveTo>
                <a:cubicBezTo>
                  <a:pt x="6109394" y="2567286"/>
                  <a:pt x="6109394" y="2568526"/>
                  <a:pt x="6109394" y="2571006"/>
                </a:cubicBezTo>
                <a:cubicBezTo>
                  <a:pt x="6109394" y="2573487"/>
                  <a:pt x="6104433" y="2577208"/>
                  <a:pt x="6094511" y="2582169"/>
                </a:cubicBezTo>
                <a:lnTo>
                  <a:pt x="6087070" y="2589610"/>
                </a:lnTo>
                <a:lnTo>
                  <a:pt x="6079629" y="2589610"/>
                </a:lnTo>
                <a:lnTo>
                  <a:pt x="6064746" y="2597051"/>
                </a:lnTo>
                <a:lnTo>
                  <a:pt x="6057304" y="2597051"/>
                </a:lnTo>
                <a:lnTo>
                  <a:pt x="6072187" y="2589610"/>
                </a:lnTo>
                <a:lnTo>
                  <a:pt x="6094511" y="2574727"/>
                </a:lnTo>
                <a:close/>
                <a:moveTo>
                  <a:pt x="5789414" y="2567286"/>
                </a:moveTo>
                <a:cubicBezTo>
                  <a:pt x="5789414" y="2567286"/>
                  <a:pt x="5790034" y="2567286"/>
                  <a:pt x="5791274" y="2567286"/>
                </a:cubicBezTo>
                <a:lnTo>
                  <a:pt x="5793135" y="2567286"/>
                </a:lnTo>
                <a:cubicBezTo>
                  <a:pt x="5790654" y="2567286"/>
                  <a:pt x="5789414" y="2568526"/>
                  <a:pt x="5789414" y="2571006"/>
                </a:cubicBezTo>
                <a:cubicBezTo>
                  <a:pt x="5789414" y="2573487"/>
                  <a:pt x="5791894" y="2574727"/>
                  <a:pt x="5796855" y="2574727"/>
                </a:cubicBezTo>
                <a:lnTo>
                  <a:pt x="5796855" y="2582169"/>
                </a:lnTo>
                <a:cubicBezTo>
                  <a:pt x="5791894" y="2587129"/>
                  <a:pt x="5786934" y="2585889"/>
                  <a:pt x="5781972" y="2578448"/>
                </a:cubicBezTo>
                <a:cubicBezTo>
                  <a:pt x="5777011" y="2571006"/>
                  <a:pt x="5779492" y="2567286"/>
                  <a:pt x="5789414" y="2567286"/>
                </a:cubicBezTo>
                <a:close/>
                <a:moveTo>
                  <a:pt x="5692676" y="2567286"/>
                </a:moveTo>
                <a:lnTo>
                  <a:pt x="5700117" y="2582169"/>
                </a:lnTo>
                <a:cubicBezTo>
                  <a:pt x="5695156" y="2587129"/>
                  <a:pt x="5700117" y="2587129"/>
                  <a:pt x="5715000" y="2582169"/>
                </a:cubicBezTo>
                <a:cubicBezTo>
                  <a:pt x="5724921" y="2577208"/>
                  <a:pt x="5731123" y="2575967"/>
                  <a:pt x="5733603" y="2578448"/>
                </a:cubicBezTo>
                <a:cubicBezTo>
                  <a:pt x="5736083" y="2580929"/>
                  <a:pt x="5734844" y="2582169"/>
                  <a:pt x="5729883" y="2582169"/>
                </a:cubicBezTo>
                <a:cubicBezTo>
                  <a:pt x="5729883" y="2582169"/>
                  <a:pt x="5727402" y="2582169"/>
                  <a:pt x="5722441" y="2582169"/>
                </a:cubicBezTo>
                <a:cubicBezTo>
                  <a:pt x="5722441" y="2587129"/>
                  <a:pt x="5718720" y="2590850"/>
                  <a:pt x="5711279" y="2593331"/>
                </a:cubicBezTo>
                <a:cubicBezTo>
                  <a:pt x="5703838" y="2595811"/>
                  <a:pt x="5697637" y="2599532"/>
                  <a:pt x="5692676" y="2604493"/>
                </a:cubicBezTo>
                <a:cubicBezTo>
                  <a:pt x="5682754" y="2609454"/>
                  <a:pt x="5675313" y="2613174"/>
                  <a:pt x="5670351" y="2615655"/>
                </a:cubicBezTo>
                <a:cubicBezTo>
                  <a:pt x="5665390" y="2618136"/>
                  <a:pt x="5660430" y="2616895"/>
                  <a:pt x="5655469" y="2611934"/>
                </a:cubicBezTo>
                <a:lnTo>
                  <a:pt x="5655469" y="2604493"/>
                </a:lnTo>
                <a:lnTo>
                  <a:pt x="5662910" y="2597051"/>
                </a:lnTo>
                <a:cubicBezTo>
                  <a:pt x="5662910" y="2587129"/>
                  <a:pt x="5665390" y="2587129"/>
                  <a:pt x="5670351" y="2597051"/>
                </a:cubicBezTo>
                <a:lnTo>
                  <a:pt x="5685234" y="2589610"/>
                </a:lnTo>
                <a:cubicBezTo>
                  <a:pt x="5685234" y="2584649"/>
                  <a:pt x="5686475" y="2579688"/>
                  <a:pt x="5688955" y="2574727"/>
                </a:cubicBezTo>
                <a:cubicBezTo>
                  <a:pt x="5691435" y="2569766"/>
                  <a:pt x="5692676" y="2567286"/>
                  <a:pt x="5692676" y="2567286"/>
                </a:cubicBezTo>
                <a:close/>
                <a:moveTo>
                  <a:pt x="543223" y="2567286"/>
                </a:moveTo>
                <a:lnTo>
                  <a:pt x="550664" y="2567286"/>
                </a:lnTo>
                <a:cubicBezTo>
                  <a:pt x="550664" y="2567286"/>
                  <a:pt x="550664" y="2569766"/>
                  <a:pt x="550664" y="2574727"/>
                </a:cubicBezTo>
                <a:close/>
                <a:moveTo>
                  <a:pt x="6749355" y="2559844"/>
                </a:moveTo>
                <a:lnTo>
                  <a:pt x="6726127" y="2571458"/>
                </a:lnTo>
                <a:lnTo>
                  <a:pt x="6734472" y="2567286"/>
                </a:lnTo>
                <a:close/>
                <a:moveTo>
                  <a:pt x="6295429" y="2559844"/>
                </a:moveTo>
                <a:lnTo>
                  <a:pt x="6287988" y="2567286"/>
                </a:lnTo>
                <a:cubicBezTo>
                  <a:pt x="6278067" y="2567286"/>
                  <a:pt x="6263184" y="2574727"/>
                  <a:pt x="6243340" y="2589610"/>
                </a:cubicBezTo>
                <a:lnTo>
                  <a:pt x="6228457" y="2597051"/>
                </a:lnTo>
                <a:cubicBezTo>
                  <a:pt x="6233418" y="2592091"/>
                  <a:pt x="6245820" y="2584649"/>
                  <a:pt x="6265664" y="2574727"/>
                </a:cubicBezTo>
                <a:cubicBezTo>
                  <a:pt x="6285508" y="2564805"/>
                  <a:pt x="6295429" y="2559844"/>
                  <a:pt x="6295429" y="2559844"/>
                </a:cubicBezTo>
                <a:close/>
                <a:moveTo>
                  <a:pt x="6191250" y="2559844"/>
                </a:moveTo>
                <a:lnTo>
                  <a:pt x="6183808" y="2574727"/>
                </a:lnTo>
                <a:cubicBezTo>
                  <a:pt x="6168926" y="2589610"/>
                  <a:pt x="6161484" y="2592091"/>
                  <a:pt x="6161484" y="2582169"/>
                </a:cubicBezTo>
                <a:cubicBezTo>
                  <a:pt x="6161484" y="2577208"/>
                  <a:pt x="6166445" y="2572247"/>
                  <a:pt x="6176367" y="2567286"/>
                </a:cubicBezTo>
                <a:close/>
                <a:moveTo>
                  <a:pt x="6124277" y="2559844"/>
                </a:moveTo>
                <a:lnTo>
                  <a:pt x="6124277" y="2567286"/>
                </a:lnTo>
                <a:cubicBezTo>
                  <a:pt x="6119316" y="2567286"/>
                  <a:pt x="6115595" y="2567286"/>
                  <a:pt x="6113115" y="2567286"/>
                </a:cubicBezTo>
                <a:cubicBezTo>
                  <a:pt x="6110635" y="2567286"/>
                  <a:pt x="6109394" y="2567286"/>
                  <a:pt x="6109394" y="2567286"/>
                </a:cubicBezTo>
                <a:close/>
                <a:moveTo>
                  <a:pt x="5938242" y="2559844"/>
                </a:moveTo>
                <a:lnTo>
                  <a:pt x="5938242" y="2567286"/>
                </a:lnTo>
                <a:cubicBezTo>
                  <a:pt x="5943203" y="2567286"/>
                  <a:pt x="5945683" y="2564805"/>
                  <a:pt x="5945683" y="2559844"/>
                </a:cubicBezTo>
                <a:cubicBezTo>
                  <a:pt x="5945683" y="2559844"/>
                  <a:pt x="5943203" y="2559844"/>
                  <a:pt x="5938242" y="2559844"/>
                </a:cubicBezTo>
                <a:close/>
                <a:moveTo>
                  <a:pt x="5908476" y="2552403"/>
                </a:moveTo>
                <a:cubicBezTo>
                  <a:pt x="5913438" y="2552403"/>
                  <a:pt x="5913438" y="2554884"/>
                  <a:pt x="5908476" y="2559844"/>
                </a:cubicBezTo>
                <a:lnTo>
                  <a:pt x="5901035" y="2559844"/>
                </a:lnTo>
                <a:cubicBezTo>
                  <a:pt x="5901035" y="2554884"/>
                  <a:pt x="5903515" y="2552403"/>
                  <a:pt x="5908476" y="2552403"/>
                </a:cubicBezTo>
                <a:close/>
                <a:moveTo>
                  <a:pt x="5834062" y="2552403"/>
                </a:moveTo>
                <a:lnTo>
                  <a:pt x="5826621" y="2559844"/>
                </a:lnTo>
                <a:lnTo>
                  <a:pt x="5819179" y="2567286"/>
                </a:lnTo>
                <a:lnTo>
                  <a:pt x="5819179" y="2559844"/>
                </a:lnTo>
                <a:close/>
                <a:moveTo>
                  <a:pt x="5767090" y="2552403"/>
                </a:moveTo>
                <a:cubicBezTo>
                  <a:pt x="5767090" y="2552403"/>
                  <a:pt x="5769570" y="2552403"/>
                  <a:pt x="5774531" y="2552403"/>
                </a:cubicBezTo>
                <a:lnTo>
                  <a:pt x="5781972" y="2552403"/>
                </a:lnTo>
                <a:cubicBezTo>
                  <a:pt x="5781972" y="2552403"/>
                  <a:pt x="5779492" y="2554884"/>
                  <a:pt x="5774531" y="2559844"/>
                </a:cubicBezTo>
                <a:lnTo>
                  <a:pt x="5759648" y="2567286"/>
                </a:lnTo>
                <a:lnTo>
                  <a:pt x="5752207" y="2567286"/>
                </a:lnTo>
                <a:cubicBezTo>
                  <a:pt x="5757168" y="2567286"/>
                  <a:pt x="5759648" y="2564805"/>
                  <a:pt x="5759648" y="2559844"/>
                </a:cubicBezTo>
                <a:cubicBezTo>
                  <a:pt x="5759648" y="2554884"/>
                  <a:pt x="5762128" y="2552403"/>
                  <a:pt x="5767090" y="2552403"/>
                </a:cubicBezTo>
                <a:close/>
                <a:moveTo>
                  <a:pt x="5670351" y="2552403"/>
                </a:moveTo>
                <a:cubicBezTo>
                  <a:pt x="5670351" y="2557364"/>
                  <a:pt x="5667871" y="2559844"/>
                  <a:pt x="5662910" y="2559844"/>
                </a:cubicBezTo>
                <a:cubicBezTo>
                  <a:pt x="5662910" y="2564805"/>
                  <a:pt x="5660430" y="2567286"/>
                  <a:pt x="5655469" y="2567286"/>
                </a:cubicBezTo>
                <a:lnTo>
                  <a:pt x="5670351" y="2567286"/>
                </a:lnTo>
                <a:cubicBezTo>
                  <a:pt x="5675313" y="2562325"/>
                  <a:pt x="5675313" y="2557364"/>
                  <a:pt x="5670351" y="2552403"/>
                </a:cubicBezTo>
                <a:close/>
                <a:moveTo>
                  <a:pt x="6533554" y="2544962"/>
                </a:moveTo>
                <a:lnTo>
                  <a:pt x="6540996" y="2544962"/>
                </a:lnTo>
                <a:cubicBezTo>
                  <a:pt x="6540996" y="2549922"/>
                  <a:pt x="6538516" y="2552403"/>
                  <a:pt x="6533554" y="2552403"/>
                </a:cubicBezTo>
                <a:lnTo>
                  <a:pt x="6526113" y="2552403"/>
                </a:lnTo>
                <a:cubicBezTo>
                  <a:pt x="6526113" y="2552403"/>
                  <a:pt x="6528593" y="2549922"/>
                  <a:pt x="6533554" y="2544962"/>
                </a:cubicBezTo>
                <a:close/>
                <a:moveTo>
                  <a:pt x="6332636" y="2544962"/>
                </a:moveTo>
                <a:lnTo>
                  <a:pt x="6340078" y="2552403"/>
                </a:lnTo>
                <a:cubicBezTo>
                  <a:pt x="6335117" y="2557364"/>
                  <a:pt x="6330156" y="2557364"/>
                  <a:pt x="6325195" y="2552403"/>
                </a:cubicBezTo>
                <a:close/>
                <a:moveTo>
                  <a:pt x="6310312" y="2544962"/>
                </a:moveTo>
                <a:lnTo>
                  <a:pt x="6310312" y="2552403"/>
                </a:lnTo>
                <a:lnTo>
                  <a:pt x="6302871" y="2552403"/>
                </a:lnTo>
                <a:cubicBezTo>
                  <a:pt x="6302871" y="2552403"/>
                  <a:pt x="6305351" y="2549922"/>
                  <a:pt x="6310312" y="2544962"/>
                </a:cubicBezTo>
                <a:close/>
                <a:moveTo>
                  <a:pt x="6139160" y="2544962"/>
                </a:moveTo>
                <a:lnTo>
                  <a:pt x="6154043" y="2544962"/>
                </a:lnTo>
                <a:cubicBezTo>
                  <a:pt x="6154043" y="2544962"/>
                  <a:pt x="6149081" y="2547442"/>
                  <a:pt x="6139160" y="2552403"/>
                </a:cubicBezTo>
                <a:lnTo>
                  <a:pt x="6131719" y="2552403"/>
                </a:lnTo>
                <a:close/>
                <a:moveTo>
                  <a:pt x="5930801" y="2544962"/>
                </a:moveTo>
                <a:cubicBezTo>
                  <a:pt x="5930801" y="2544962"/>
                  <a:pt x="5928320" y="2547442"/>
                  <a:pt x="5923359" y="2552403"/>
                </a:cubicBezTo>
                <a:cubicBezTo>
                  <a:pt x="5923359" y="2552403"/>
                  <a:pt x="5920879" y="2552403"/>
                  <a:pt x="5915918" y="2552403"/>
                </a:cubicBezTo>
                <a:close/>
                <a:moveTo>
                  <a:pt x="6548437" y="2537520"/>
                </a:moveTo>
                <a:cubicBezTo>
                  <a:pt x="6553399" y="2537520"/>
                  <a:pt x="6555879" y="2537520"/>
                  <a:pt x="6555879" y="2537520"/>
                </a:cubicBezTo>
                <a:cubicBezTo>
                  <a:pt x="6550917" y="2542481"/>
                  <a:pt x="6548437" y="2544962"/>
                  <a:pt x="6548437" y="2544962"/>
                </a:cubicBezTo>
                <a:cubicBezTo>
                  <a:pt x="6548437" y="2544962"/>
                  <a:pt x="6545957" y="2544962"/>
                  <a:pt x="6540996" y="2544962"/>
                </a:cubicBezTo>
                <a:close/>
                <a:moveTo>
                  <a:pt x="6198691" y="2537520"/>
                </a:moveTo>
                <a:lnTo>
                  <a:pt x="6191250" y="2552403"/>
                </a:lnTo>
                <a:cubicBezTo>
                  <a:pt x="6186288" y="2557364"/>
                  <a:pt x="6182568" y="2558604"/>
                  <a:pt x="6180088" y="2556124"/>
                </a:cubicBezTo>
                <a:cubicBezTo>
                  <a:pt x="6177608" y="2553643"/>
                  <a:pt x="6175126" y="2554884"/>
                  <a:pt x="6172646" y="2559844"/>
                </a:cubicBezTo>
                <a:cubicBezTo>
                  <a:pt x="6170166" y="2564805"/>
                  <a:pt x="6163964" y="2569766"/>
                  <a:pt x="6154043" y="2574727"/>
                </a:cubicBezTo>
                <a:lnTo>
                  <a:pt x="6146601" y="2574727"/>
                </a:lnTo>
                <a:cubicBezTo>
                  <a:pt x="6146601" y="2569766"/>
                  <a:pt x="6139160" y="2569766"/>
                  <a:pt x="6124277" y="2574727"/>
                </a:cubicBezTo>
                <a:lnTo>
                  <a:pt x="6131719" y="2567286"/>
                </a:lnTo>
                <a:cubicBezTo>
                  <a:pt x="6146601" y="2557364"/>
                  <a:pt x="6154043" y="2557364"/>
                  <a:pt x="6154043" y="2567286"/>
                </a:cubicBezTo>
                <a:lnTo>
                  <a:pt x="6161484" y="2559844"/>
                </a:lnTo>
                <a:cubicBezTo>
                  <a:pt x="6161484" y="2554884"/>
                  <a:pt x="6162725" y="2552403"/>
                  <a:pt x="6165205" y="2552403"/>
                </a:cubicBezTo>
                <a:cubicBezTo>
                  <a:pt x="6167685" y="2552403"/>
                  <a:pt x="6171406" y="2549922"/>
                  <a:pt x="6176367" y="2544962"/>
                </a:cubicBezTo>
                <a:cubicBezTo>
                  <a:pt x="6181328" y="2544962"/>
                  <a:pt x="6185049" y="2543721"/>
                  <a:pt x="6187529" y="2541241"/>
                </a:cubicBezTo>
                <a:cubicBezTo>
                  <a:pt x="6190009" y="2538760"/>
                  <a:pt x="6193730" y="2537520"/>
                  <a:pt x="6198691" y="2537520"/>
                </a:cubicBezTo>
                <a:close/>
                <a:moveTo>
                  <a:pt x="5608960" y="2533800"/>
                </a:moveTo>
                <a:cubicBezTo>
                  <a:pt x="5607720" y="2533800"/>
                  <a:pt x="5605859" y="2535040"/>
                  <a:pt x="5603379" y="2537520"/>
                </a:cubicBezTo>
                <a:cubicBezTo>
                  <a:pt x="5598417" y="2542481"/>
                  <a:pt x="5595937" y="2546202"/>
                  <a:pt x="5595937" y="2548682"/>
                </a:cubicBezTo>
                <a:cubicBezTo>
                  <a:pt x="5595937" y="2551163"/>
                  <a:pt x="5598417" y="2549922"/>
                  <a:pt x="5603379" y="2544962"/>
                </a:cubicBezTo>
                <a:cubicBezTo>
                  <a:pt x="5608340" y="2540001"/>
                  <a:pt x="5610820" y="2537520"/>
                  <a:pt x="5610820" y="2537520"/>
                </a:cubicBezTo>
                <a:cubicBezTo>
                  <a:pt x="5610820" y="2535040"/>
                  <a:pt x="5610200" y="2533800"/>
                  <a:pt x="5608960" y="2533800"/>
                </a:cubicBezTo>
                <a:close/>
                <a:moveTo>
                  <a:pt x="6332636" y="2530079"/>
                </a:moveTo>
                <a:lnTo>
                  <a:pt x="6340078" y="2530079"/>
                </a:lnTo>
                <a:cubicBezTo>
                  <a:pt x="6340078" y="2530079"/>
                  <a:pt x="6337598" y="2532559"/>
                  <a:pt x="6332636" y="2537520"/>
                </a:cubicBezTo>
                <a:close/>
                <a:moveTo>
                  <a:pt x="6090791" y="2530079"/>
                </a:moveTo>
                <a:cubicBezTo>
                  <a:pt x="6088311" y="2530079"/>
                  <a:pt x="6087070" y="2532559"/>
                  <a:pt x="6087070" y="2537520"/>
                </a:cubicBezTo>
                <a:cubicBezTo>
                  <a:pt x="6087070" y="2537520"/>
                  <a:pt x="6088311" y="2537520"/>
                  <a:pt x="6090791" y="2537520"/>
                </a:cubicBezTo>
                <a:cubicBezTo>
                  <a:pt x="6093271" y="2537520"/>
                  <a:pt x="6094511" y="2537520"/>
                  <a:pt x="6094511" y="2537520"/>
                </a:cubicBezTo>
                <a:cubicBezTo>
                  <a:pt x="6094511" y="2532559"/>
                  <a:pt x="6093271" y="2530079"/>
                  <a:pt x="6090791" y="2530079"/>
                </a:cubicBezTo>
                <a:close/>
                <a:moveTo>
                  <a:pt x="5703838" y="2530079"/>
                </a:moveTo>
                <a:cubicBezTo>
                  <a:pt x="5701358" y="2530079"/>
                  <a:pt x="5700117" y="2532559"/>
                  <a:pt x="5700117" y="2537520"/>
                </a:cubicBezTo>
                <a:cubicBezTo>
                  <a:pt x="5705078" y="2532559"/>
                  <a:pt x="5707558" y="2530079"/>
                  <a:pt x="5707558" y="2530079"/>
                </a:cubicBezTo>
                <a:cubicBezTo>
                  <a:pt x="5707558" y="2530079"/>
                  <a:pt x="5706318" y="2530079"/>
                  <a:pt x="5703838" y="2530079"/>
                </a:cubicBezTo>
                <a:close/>
                <a:moveTo>
                  <a:pt x="5958706" y="2525428"/>
                </a:moveTo>
                <a:cubicBezTo>
                  <a:pt x="5959946" y="2526048"/>
                  <a:pt x="5960566" y="2527599"/>
                  <a:pt x="5960566" y="2530079"/>
                </a:cubicBezTo>
                <a:cubicBezTo>
                  <a:pt x="5960566" y="2535039"/>
                  <a:pt x="5958086" y="2537520"/>
                  <a:pt x="5953125" y="2537520"/>
                </a:cubicBezTo>
                <a:cubicBezTo>
                  <a:pt x="5948163" y="2537520"/>
                  <a:pt x="5945683" y="2538760"/>
                  <a:pt x="5945683" y="2541241"/>
                </a:cubicBezTo>
                <a:cubicBezTo>
                  <a:pt x="5945683" y="2543721"/>
                  <a:pt x="5940722" y="2544962"/>
                  <a:pt x="5930801" y="2544962"/>
                </a:cubicBezTo>
                <a:cubicBezTo>
                  <a:pt x="5945683" y="2530079"/>
                  <a:pt x="5954985" y="2523567"/>
                  <a:pt x="5958706" y="2525428"/>
                </a:cubicBezTo>
                <a:close/>
                <a:moveTo>
                  <a:pt x="5827551" y="2525428"/>
                </a:moveTo>
                <a:cubicBezTo>
                  <a:pt x="5828171" y="2524808"/>
                  <a:pt x="5829102" y="2525118"/>
                  <a:pt x="5830342" y="2526358"/>
                </a:cubicBezTo>
                <a:cubicBezTo>
                  <a:pt x="5832822" y="2528839"/>
                  <a:pt x="5831582" y="2530079"/>
                  <a:pt x="5826621" y="2530079"/>
                </a:cubicBezTo>
                <a:cubicBezTo>
                  <a:pt x="5826621" y="2527599"/>
                  <a:pt x="5826931" y="2526048"/>
                  <a:pt x="5827551" y="2525428"/>
                </a:cubicBezTo>
                <a:close/>
                <a:moveTo>
                  <a:pt x="6585644" y="2522637"/>
                </a:moveTo>
                <a:lnTo>
                  <a:pt x="6578203" y="2530079"/>
                </a:lnTo>
                <a:lnTo>
                  <a:pt x="6570761" y="2530079"/>
                </a:lnTo>
                <a:cubicBezTo>
                  <a:pt x="6570761" y="2530079"/>
                  <a:pt x="6573242" y="2528839"/>
                  <a:pt x="6578203" y="2526358"/>
                </a:cubicBezTo>
                <a:cubicBezTo>
                  <a:pt x="6583164" y="2523877"/>
                  <a:pt x="6585644" y="2522637"/>
                  <a:pt x="6585644" y="2522637"/>
                </a:cubicBezTo>
                <a:close/>
                <a:moveTo>
                  <a:pt x="6503789" y="2522637"/>
                </a:moveTo>
                <a:lnTo>
                  <a:pt x="6503789" y="2530079"/>
                </a:lnTo>
                <a:lnTo>
                  <a:pt x="6496347" y="2530079"/>
                </a:lnTo>
                <a:cubicBezTo>
                  <a:pt x="6501309" y="2525118"/>
                  <a:pt x="6503789" y="2522637"/>
                  <a:pt x="6503789" y="2522637"/>
                </a:cubicBezTo>
                <a:close/>
                <a:moveTo>
                  <a:pt x="6429375" y="2522637"/>
                </a:moveTo>
                <a:lnTo>
                  <a:pt x="6421933" y="2530079"/>
                </a:lnTo>
                <a:cubicBezTo>
                  <a:pt x="6421933" y="2530079"/>
                  <a:pt x="6420693" y="2531319"/>
                  <a:pt x="6418213" y="2533799"/>
                </a:cubicBezTo>
                <a:cubicBezTo>
                  <a:pt x="6415733" y="2536280"/>
                  <a:pt x="6414492" y="2537520"/>
                  <a:pt x="6414492" y="2537520"/>
                </a:cubicBezTo>
                <a:lnTo>
                  <a:pt x="6414492" y="2530079"/>
                </a:lnTo>
                <a:cubicBezTo>
                  <a:pt x="6419453" y="2525118"/>
                  <a:pt x="6424413" y="2522637"/>
                  <a:pt x="6429375" y="2522637"/>
                </a:cubicBezTo>
                <a:close/>
                <a:moveTo>
                  <a:pt x="6317754" y="2522637"/>
                </a:moveTo>
                <a:lnTo>
                  <a:pt x="6310312" y="2530079"/>
                </a:lnTo>
                <a:cubicBezTo>
                  <a:pt x="6295429" y="2540001"/>
                  <a:pt x="6287988" y="2542481"/>
                  <a:pt x="6287988" y="2537520"/>
                </a:cubicBezTo>
                <a:cubicBezTo>
                  <a:pt x="6287988" y="2537520"/>
                  <a:pt x="6292949" y="2535039"/>
                  <a:pt x="6302871" y="2530079"/>
                </a:cubicBezTo>
                <a:cubicBezTo>
                  <a:pt x="6312792" y="2525118"/>
                  <a:pt x="6317754" y="2522637"/>
                  <a:pt x="6317754" y="2522637"/>
                </a:cubicBezTo>
                <a:close/>
                <a:moveTo>
                  <a:pt x="5982890" y="2522637"/>
                </a:moveTo>
                <a:cubicBezTo>
                  <a:pt x="5977929" y="2522637"/>
                  <a:pt x="5975449" y="2525118"/>
                  <a:pt x="5975449" y="2530079"/>
                </a:cubicBezTo>
                <a:lnTo>
                  <a:pt x="5990332" y="2530079"/>
                </a:lnTo>
                <a:close/>
                <a:moveTo>
                  <a:pt x="5722441" y="2522637"/>
                </a:moveTo>
                <a:cubicBezTo>
                  <a:pt x="5717480" y="2522637"/>
                  <a:pt x="5715000" y="2525118"/>
                  <a:pt x="5715000" y="2530079"/>
                </a:cubicBezTo>
                <a:lnTo>
                  <a:pt x="5729883" y="2530079"/>
                </a:lnTo>
                <a:cubicBezTo>
                  <a:pt x="5734844" y="2525118"/>
                  <a:pt x="5736083" y="2522637"/>
                  <a:pt x="5733603" y="2522637"/>
                </a:cubicBezTo>
                <a:cubicBezTo>
                  <a:pt x="5731123" y="2522637"/>
                  <a:pt x="5727402" y="2522637"/>
                  <a:pt x="5722441" y="2522637"/>
                </a:cubicBezTo>
                <a:close/>
                <a:moveTo>
                  <a:pt x="5625703" y="2522637"/>
                </a:moveTo>
                <a:lnTo>
                  <a:pt x="5625703" y="2530079"/>
                </a:lnTo>
                <a:cubicBezTo>
                  <a:pt x="5635624" y="2535039"/>
                  <a:pt x="5638106" y="2532559"/>
                  <a:pt x="5633144" y="2522637"/>
                </a:cubicBezTo>
                <a:cubicBezTo>
                  <a:pt x="5633144" y="2522637"/>
                  <a:pt x="5630664" y="2522637"/>
                  <a:pt x="5625703" y="2522637"/>
                </a:cubicBezTo>
                <a:close/>
                <a:moveTo>
                  <a:pt x="6218690" y="2520777"/>
                </a:moveTo>
                <a:cubicBezTo>
                  <a:pt x="6221480" y="2520777"/>
                  <a:pt x="6224736" y="2521397"/>
                  <a:pt x="6228457" y="2522637"/>
                </a:cubicBezTo>
                <a:cubicBezTo>
                  <a:pt x="6233418" y="2522637"/>
                  <a:pt x="6235898" y="2523877"/>
                  <a:pt x="6235898" y="2526358"/>
                </a:cubicBezTo>
                <a:cubicBezTo>
                  <a:pt x="6235898" y="2528839"/>
                  <a:pt x="6233418" y="2532559"/>
                  <a:pt x="6228457" y="2537520"/>
                </a:cubicBezTo>
                <a:cubicBezTo>
                  <a:pt x="6213574" y="2542481"/>
                  <a:pt x="6206133" y="2542481"/>
                  <a:pt x="6206133" y="2537520"/>
                </a:cubicBezTo>
                <a:cubicBezTo>
                  <a:pt x="6206133" y="2526358"/>
                  <a:pt x="6210318" y="2520777"/>
                  <a:pt x="6218690" y="2520777"/>
                </a:cubicBezTo>
                <a:close/>
                <a:moveTo>
                  <a:pt x="6674941" y="2515196"/>
                </a:moveTo>
                <a:lnTo>
                  <a:pt x="6674941" y="2522637"/>
                </a:lnTo>
                <a:cubicBezTo>
                  <a:pt x="6674941" y="2522637"/>
                  <a:pt x="6672461" y="2522637"/>
                  <a:pt x="6667499" y="2522637"/>
                </a:cubicBezTo>
                <a:cubicBezTo>
                  <a:pt x="6667499" y="2517677"/>
                  <a:pt x="6669979" y="2515196"/>
                  <a:pt x="6674941" y="2515196"/>
                </a:cubicBezTo>
                <a:close/>
                <a:moveTo>
                  <a:pt x="6258222" y="2515196"/>
                </a:moveTo>
                <a:lnTo>
                  <a:pt x="6258222" y="2522637"/>
                </a:lnTo>
                <a:lnTo>
                  <a:pt x="6250781" y="2522637"/>
                </a:lnTo>
                <a:cubicBezTo>
                  <a:pt x="6250781" y="2517677"/>
                  <a:pt x="6253261" y="2515196"/>
                  <a:pt x="6258222" y="2515196"/>
                </a:cubicBezTo>
                <a:close/>
                <a:moveTo>
                  <a:pt x="5871269" y="2515196"/>
                </a:moveTo>
                <a:cubicBezTo>
                  <a:pt x="5871269" y="2515196"/>
                  <a:pt x="5872510" y="2516436"/>
                  <a:pt x="5874990" y="2518917"/>
                </a:cubicBezTo>
                <a:cubicBezTo>
                  <a:pt x="5877470" y="2521397"/>
                  <a:pt x="5881191" y="2522637"/>
                  <a:pt x="5886152" y="2522637"/>
                </a:cubicBezTo>
                <a:lnTo>
                  <a:pt x="5893594" y="2522637"/>
                </a:lnTo>
                <a:cubicBezTo>
                  <a:pt x="5893594" y="2532559"/>
                  <a:pt x="5886152" y="2537520"/>
                  <a:pt x="5871269" y="2537520"/>
                </a:cubicBezTo>
                <a:cubicBezTo>
                  <a:pt x="5866308" y="2537520"/>
                  <a:pt x="5862587" y="2538760"/>
                  <a:pt x="5860107" y="2541241"/>
                </a:cubicBezTo>
                <a:cubicBezTo>
                  <a:pt x="5857627" y="2543721"/>
                  <a:pt x="5855146" y="2544962"/>
                  <a:pt x="5852666" y="2544962"/>
                </a:cubicBezTo>
                <a:cubicBezTo>
                  <a:pt x="5850186" y="2544962"/>
                  <a:pt x="5848945" y="2544962"/>
                  <a:pt x="5848945" y="2544962"/>
                </a:cubicBezTo>
                <a:lnTo>
                  <a:pt x="5856386" y="2537520"/>
                </a:lnTo>
                <a:cubicBezTo>
                  <a:pt x="5856386" y="2537520"/>
                  <a:pt x="5857627" y="2536280"/>
                  <a:pt x="5860107" y="2533799"/>
                </a:cubicBezTo>
                <a:cubicBezTo>
                  <a:pt x="5862587" y="2531319"/>
                  <a:pt x="5866308" y="2527598"/>
                  <a:pt x="5871269" y="2522637"/>
                </a:cubicBezTo>
                <a:close/>
                <a:moveTo>
                  <a:pt x="5908476" y="2507755"/>
                </a:moveTo>
                <a:lnTo>
                  <a:pt x="5915918" y="2515196"/>
                </a:lnTo>
                <a:cubicBezTo>
                  <a:pt x="5915918" y="2515196"/>
                  <a:pt x="5913438" y="2515196"/>
                  <a:pt x="5908476" y="2515196"/>
                </a:cubicBezTo>
                <a:cubicBezTo>
                  <a:pt x="5908476" y="2510235"/>
                  <a:pt x="5908476" y="2507755"/>
                  <a:pt x="5908476" y="2507755"/>
                </a:cubicBezTo>
                <a:close/>
                <a:moveTo>
                  <a:pt x="5752207" y="2507755"/>
                </a:moveTo>
                <a:cubicBezTo>
                  <a:pt x="5752207" y="2507755"/>
                  <a:pt x="5749727" y="2510235"/>
                  <a:pt x="5744765" y="2515196"/>
                </a:cubicBezTo>
                <a:cubicBezTo>
                  <a:pt x="5749727" y="2515196"/>
                  <a:pt x="5752207" y="2515196"/>
                  <a:pt x="5752207" y="2515196"/>
                </a:cubicBezTo>
                <a:close/>
                <a:moveTo>
                  <a:pt x="6271245" y="2503104"/>
                </a:moveTo>
                <a:cubicBezTo>
                  <a:pt x="6272485" y="2503724"/>
                  <a:pt x="6273105" y="2505274"/>
                  <a:pt x="6273105" y="2507755"/>
                </a:cubicBezTo>
                <a:cubicBezTo>
                  <a:pt x="6273105" y="2512715"/>
                  <a:pt x="6270625" y="2515196"/>
                  <a:pt x="6265664" y="2515196"/>
                </a:cubicBezTo>
                <a:cubicBezTo>
                  <a:pt x="6260703" y="2510235"/>
                  <a:pt x="6260703" y="2506514"/>
                  <a:pt x="6265664" y="2504034"/>
                </a:cubicBezTo>
                <a:cubicBezTo>
                  <a:pt x="6268144" y="2502794"/>
                  <a:pt x="6270005" y="2502483"/>
                  <a:pt x="6271245" y="2503104"/>
                </a:cubicBezTo>
                <a:close/>
                <a:moveTo>
                  <a:pt x="6704707" y="2500313"/>
                </a:moveTo>
                <a:lnTo>
                  <a:pt x="6712148" y="2507755"/>
                </a:lnTo>
                <a:cubicBezTo>
                  <a:pt x="6697265" y="2512715"/>
                  <a:pt x="6689823" y="2512715"/>
                  <a:pt x="6689823" y="2507755"/>
                </a:cubicBezTo>
                <a:cubicBezTo>
                  <a:pt x="6689823" y="2507755"/>
                  <a:pt x="6694785" y="2505274"/>
                  <a:pt x="6704707" y="2500313"/>
                </a:cubicBezTo>
                <a:close/>
                <a:moveTo>
                  <a:pt x="6124277" y="2500313"/>
                </a:moveTo>
                <a:lnTo>
                  <a:pt x="6109394" y="2507755"/>
                </a:lnTo>
                <a:cubicBezTo>
                  <a:pt x="6114356" y="2507755"/>
                  <a:pt x="6118076" y="2506514"/>
                  <a:pt x="6120556" y="2504034"/>
                </a:cubicBezTo>
                <a:cubicBezTo>
                  <a:pt x="6123036" y="2501553"/>
                  <a:pt x="6124277" y="2500313"/>
                  <a:pt x="6124277" y="2500313"/>
                </a:cubicBezTo>
                <a:close/>
                <a:moveTo>
                  <a:pt x="5886152" y="2500313"/>
                </a:moveTo>
                <a:cubicBezTo>
                  <a:pt x="5886152" y="2500313"/>
                  <a:pt x="5886152" y="2502794"/>
                  <a:pt x="5886152" y="2507755"/>
                </a:cubicBezTo>
                <a:lnTo>
                  <a:pt x="5878711" y="2507755"/>
                </a:lnTo>
                <a:cubicBezTo>
                  <a:pt x="5878711" y="2502794"/>
                  <a:pt x="5881191" y="2500313"/>
                  <a:pt x="5886152" y="2500313"/>
                </a:cubicBezTo>
                <a:close/>
                <a:moveTo>
                  <a:pt x="5406181" y="2500313"/>
                </a:moveTo>
                <a:cubicBezTo>
                  <a:pt x="5403701" y="2500313"/>
                  <a:pt x="5402461" y="2502794"/>
                  <a:pt x="5402461" y="2507755"/>
                </a:cubicBezTo>
                <a:cubicBezTo>
                  <a:pt x="5407422" y="2507755"/>
                  <a:pt x="5409902" y="2506514"/>
                  <a:pt x="5409902" y="2504034"/>
                </a:cubicBezTo>
                <a:cubicBezTo>
                  <a:pt x="5409902" y="2501553"/>
                  <a:pt x="5408661" y="2500313"/>
                  <a:pt x="5406181" y="2500313"/>
                </a:cubicBezTo>
                <a:close/>
                <a:moveTo>
                  <a:pt x="6635873" y="2495662"/>
                </a:moveTo>
                <a:cubicBezTo>
                  <a:pt x="6637113" y="2496283"/>
                  <a:pt x="6637734" y="2497833"/>
                  <a:pt x="6637734" y="2500313"/>
                </a:cubicBezTo>
                <a:lnTo>
                  <a:pt x="6630293" y="2500313"/>
                </a:lnTo>
                <a:lnTo>
                  <a:pt x="6622851" y="2500313"/>
                </a:lnTo>
                <a:cubicBezTo>
                  <a:pt x="6622851" y="2500313"/>
                  <a:pt x="6625331" y="2499073"/>
                  <a:pt x="6630293" y="2496592"/>
                </a:cubicBezTo>
                <a:cubicBezTo>
                  <a:pt x="6632773" y="2495352"/>
                  <a:pt x="6634633" y="2495042"/>
                  <a:pt x="6635873" y="2495662"/>
                </a:cubicBezTo>
                <a:close/>
                <a:moveTo>
                  <a:pt x="5942942" y="2494047"/>
                </a:moveTo>
                <a:lnTo>
                  <a:pt x="5939172" y="2495662"/>
                </a:lnTo>
                <a:lnTo>
                  <a:pt x="5937179" y="2496061"/>
                </a:lnTo>
                <a:lnTo>
                  <a:pt x="5939172" y="2494732"/>
                </a:lnTo>
                <a:close/>
                <a:moveTo>
                  <a:pt x="5930801" y="2492872"/>
                </a:moveTo>
                <a:cubicBezTo>
                  <a:pt x="5930801" y="2495352"/>
                  <a:pt x="5932041" y="2496592"/>
                  <a:pt x="5934521" y="2496592"/>
                </a:cubicBezTo>
                <a:lnTo>
                  <a:pt x="5937179" y="2496061"/>
                </a:lnTo>
                <a:lnTo>
                  <a:pt x="5930801" y="2500313"/>
                </a:lnTo>
                <a:close/>
                <a:moveTo>
                  <a:pt x="580430" y="2492872"/>
                </a:moveTo>
                <a:cubicBezTo>
                  <a:pt x="585391" y="2522637"/>
                  <a:pt x="585391" y="2537520"/>
                  <a:pt x="580430" y="2537520"/>
                </a:cubicBezTo>
                <a:cubicBezTo>
                  <a:pt x="575469" y="2537520"/>
                  <a:pt x="572988" y="2532559"/>
                  <a:pt x="572988" y="2522637"/>
                </a:cubicBezTo>
                <a:lnTo>
                  <a:pt x="572988" y="2500313"/>
                </a:lnTo>
                <a:close/>
                <a:moveTo>
                  <a:pt x="6734472" y="2485430"/>
                </a:moveTo>
                <a:cubicBezTo>
                  <a:pt x="6734472" y="2485430"/>
                  <a:pt x="6736953" y="2485430"/>
                  <a:pt x="6741913" y="2485430"/>
                </a:cubicBezTo>
                <a:cubicBezTo>
                  <a:pt x="6741913" y="2490391"/>
                  <a:pt x="6739433" y="2492872"/>
                  <a:pt x="6734472" y="2492872"/>
                </a:cubicBezTo>
                <a:close/>
                <a:moveTo>
                  <a:pt x="6652617" y="2485430"/>
                </a:moveTo>
                <a:lnTo>
                  <a:pt x="6652617" y="2492872"/>
                </a:lnTo>
                <a:cubicBezTo>
                  <a:pt x="6652617" y="2492872"/>
                  <a:pt x="6650137" y="2492872"/>
                  <a:pt x="6645175" y="2492872"/>
                </a:cubicBezTo>
                <a:cubicBezTo>
                  <a:pt x="6645175" y="2487911"/>
                  <a:pt x="6647655" y="2485430"/>
                  <a:pt x="6652617" y="2485430"/>
                </a:cubicBezTo>
                <a:close/>
                <a:moveTo>
                  <a:pt x="6615409" y="2485430"/>
                </a:moveTo>
                <a:cubicBezTo>
                  <a:pt x="6620371" y="2485430"/>
                  <a:pt x="6622851" y="2485430"/>
                  <a:pt x="6622851" y="2485430"/>
                </a:cubicBezTo>
                <a:lnTo>
                  <a:pt x="6615409" y="2492872"/>
                </a:lnTo>
                <a:lnTo>
                  <a:pt x="6611689" y="2492872"/>
                </a:lnTo>
                <a:cubicBezTo>
                  <a:pt x="6614169" y="2492872"/>
                  <a:pt x="6615409" y="2490391"/>
                  <a:pt x="6615409" y="2485430"/>
                </a:cubicBezTo>
                <a:close/>
                <a:moveTo>
                  <a:pt x="6243340" y="2485430"/>
                </a:moveTo>
                <a:cubicBezTo>
                  <a:pt x="6243340" y="2485430"/>
                  <a:pt x="6245820" y="2485430"/>
                  <a:pt x="6250781" y="2485430"/>
                </a:cubicBezTo>
                <a:cubicBezTo>
                  <a:pt x="6250781" y="2490391"/>
                  <a:pt x="6248301" y="2492872"/>
                  <a:pt x="6243340" y="2492872"/>
                </a:cubicBezTo>
                <a:close/>
                <a:moveTo>
                  <a:pt x="6027539" y="2485430"/>
                </a:moveTo>
                <a:cubicBezTo>
                  <a:pt x="6027539" y="2490391"/>
                  <a:pt x="6027539" y="2492872"/>
                  <a:pt x="6027539" y="2492872"/>
                </a:cubicBezTo>
                <a:cubicBezTo>
                  <a:pt x="6027539" y="2492872"/>
                  <a:pt x="6026298" y="2491632"/>
                  <a:pt x="6023818" y="2489151"/>
                </a:cubicBezTo>
                <a:cubicBezTo>
                  <a:pt x="6021338" y="2486670"/>
                  <a:pt x="6022578" y="2485430"/>
                  <a:pt x="6027539" y="2485430"/>
                </a:cubicBezTo>
                <a:close/>
                <a:moveTo>
                  <a:pt x="5700117" y="2485430"/>
                </a:moveTo>
                <a:lnTo>
                  <a:pt x="5700117" y="2492872"/>
                </a:lnTo>
                <a:lnTo>
                  <a:pt x="5707558" y="2492872"/>
                </a:lnTo>
                <a:cubicBezTo>
                  <a:pt x="5707558" y="2487911"/>
                  <a:pt x="5705078" y="2485430"/>
                  <a:pt x="5700117" y="2485430"/>
                </a:cubicBezTo>
                <a:close/>
                <a:moveTo>
                  <a:pt x="6377285" y="2477989"/>
                </a:moveTo>
                <a:cubicBezTo>
                  <a:pt x="6377285" y="2477989"/>
                  <a:pt x="6377285" y="2480470"/>
                  <a:pt x="6377285" y="2485430"/>
                </a:cubicBezTo>
                <a:lnTo>
                  <a:pt x="6362402" y="2485430"/>
                </a:lnTo>
                <a:close/>
                <a:moveTo>
                  <a:pt x="5506640" y="2477989"/>
                </a:moveTo>
                <a:cubicBezTo>
                  <a:pt x="5506640" y="2477989"/>
                  <a:pt x="5505400" y="2479229"/>
                  <a:pt x="5502920" y="2481710"/>
                </a:cubicBezTo>
                <a:lnTo>
                  <a:pt x="5502437" y="2482193"/>
                </a:lnTo>
                <a:close/>
                <a:moveTo>
                  <a:pt x="5432226" y="2477989"/>
                </a:moveTo>
                <a:cubicBezTo>
                  <a:pt x="5427265" y="2477989"/>
                  <a:pt x="5422305" y="2480470"/>
                  <a:pt x="5417344" y="2485430"/>
                </a:cubicBezTo>
                <a:lnTo>
                  <a:pt x="5409902" y="2492872"/>
                </a:lnTo>
                <a:cubicBezTo>
                  <a:pt x="5414863" y="2492872"/>
                  <a:pt x="5417344" y="2491632"/>
                  <a:pt x="5417344" y="2489151"/>
                </a:cubicBezTo>
                <a:cubicBezTo>
                  <a:pt x="5417344" y="2486670"/>
                  <a:pt x="5419824" y="2485430"/>
                  <a:pt x="5424785" y="2485430"/>
                </a:cubicBezTo>
                <a:lnTo>
                  <a:pt x="5439668" y="2477989"/>
                </a:lnTo>
                <a:close/>
                <a:moveTo>
                  <a:pt x="5584310" y="2473571"/>
                </a:moveTo>
                <a:cubicBezTo>
                  <a:pt x="5583380" y="2473415"/>
                  <a:pt x="5582294" y="2473648"/>
                  <a:pt x="5581054" y="2474268"/>
                </a:cubicBezTo>
                <a:cubicBezTo>
                  <a:pt x="5576093" y="2476749"/>
                  <a:pt x="5573613" y="2480470"/>
                  <a:pt x="5573613" y="2485430"/>
                </a:cubicBezTo>
                <a:cubicBezTo>
                  <a:pt x="5578574" y="2495352"/>
                  <a:pt x="5583535" y="2495352"/>
                  <a:pt x="5588496" y="2485430"/>
                </a:cubicBezTo>
                <a:cubicBezTo>
                  <a:pt x="5588496" y="2477989"/>
                  <a:pt x="5587101" y="2474036"/>
                  <a:pt x="5584310" y="2473571"/>
                </a:cubicBezTo>
                <a:close/>
                <a:moveTo>
                  <a:pt x="6652617" y="2470547"/>
                </a:moveTo>
                <a:cubicBezTo>
                  <a:pt x="6657578" y="2470547"/>
                  <a:pt x="6660058" y="2470547"/>
                  <a:pt x="6660058" y="2470547"/>
                </a:cubicBezTo>
                <a:cubicBezTo>
                  <a:pt x="6660058" y="2475508"/>
                  <a:pt x="6660058" y="2477989"/>
                  <a:pt x="6660058" y="2477989"/>
                </a:cubicBezTo>
                <a:close/>
                <a:moveTo>
                  <a:pt x="6488906" y="2470547"/>
                </a:moveTo>
                <a:lnTo>
                  <a:pt x="6496347" y="2470547"/>
                </a:lnTo>
                <a:cubicBezTo>
                  <a:pt x="6496347" y="2475508"/>
                  <a:pt x="6493867" y="2477989"/>
                  <a:pt x="6488906" y="2477989"/>
                </a:cubicBezTo>
                <a:close/>
                <a:moveTo>
                  <a:pt x="6221015" y="2470547"/>
                </a:moveTo>
                <a:cubicBezTo>
                  <a:pt x="6225977" y="2470547"/>
                  <a:pt x="6228457" y="2470547"/>
                  <a:pt x="6228457" y="2470547"/>
                </a:cubicBezTo>
                <a:lnTo>
                  <a:pt x="6232178" y="2470547"/>
                </a:lnTo>
                <a:cubicBezTo>
                  <a:pt x="6229697" y="2470547"/>
                  <a:pt x="6228457" y="2473028"/>
                  <a:pt x="6228457" y="2477989"/>
                </a:cubicBezTo>
                <a:close/>
                <a:moveTo>
                  <a:pt x="5848945" y="2470547"/>
                </a:moveTo>
                <a:cubicBezTo>
                  <a:pt x="5848945" y="2470547"/>
                  <a:pt x="5851425" y="2470547"/>
                  <a:pt x="5856386" y="2470547"/>
                </a:cubicBezTo>
                <a:cubicBezTo>
                  <a:pt x="5856386" y="2470547"/>
                  <a:pt x="5856386" y="2473028"/>
                  <a:pt x="5856386" y="2477989"/>
                </a:cubicBezTo>
                <a:lnTo>
                  <a:pt x="5841504" y="2477989"/>
                </a:lnTo>
                <a:close/>
                <a:moveTo>
                  <a:pt x="5595937" y="2470547"/>
                </a:moveTo>
                <a:cubicBezTo>
                  <a:pt x="5590976" y="2470547"/>
                  <a:pt x="5588496" y="2471788"/>
                  <a:pt x="5588496" y="2474268"/>
                </a:cubicBezTo>
                <a:cubicBezTo>
                  <a:pt x="5588496" y="2476749"/>
                  <a:pt x="5590976" y="2477989"/>
                  <a:pt x="5595937" y="2477989"/>
                </a:cubicBezTo>
                <a:cubicBezTo>
                  <a:pt x="5600899" y="2477989"/>
                  <a:pt x="5603379" y="2475508"/>
                  <a:pt x="5603379" y="2470547"/>
                </a:cubicBezTo>
                <a:close/>
                <a:moveTo>
                  <a:pt x="595313" y="2470547"/>
                </a:moveTo>
                <a:lnTo>
                  <a:pt x="602754" y="2477989"/>
                </a:lnTo>
                <a:cubicBezTo>
                  <a:pt x="602754" y="2482950"/>
                  <a:pt x="600274" y="2482950"/>
                  <a:pt x="595313" y="2477989"/>
                </a:cubicBezTo>
                <a:cubicBezTo>
                  <a:pt x="595313" y="2473028"/>
                  <a:pt x="595313" y="2470547"/>
                  <a:pt x="595313" y="2470547"/>
                </a:cubicBezTo>
                <a:close/>
                <a:moveTo>
                  <a:pt x="580430" y="2470547"/>
                </a:moveTo>
                <a:cubicBezTo>
                  <a:pt x="580430" y="2475508"/>
                  <a:pt x="580430" y="2477989"/>
                  <a:pt x="580430" y="2477989"/>
                </a:cubicBezTo>
                <a:lnTo>
                  <a:pt x="572988" y="2477989"/>
                </a:lnTo>
                <a:close/>
                <a:moveTo>
                  <a:pt x="5905221" y="2468222"/>
                </a:moveTo>
                <a:cubicBezTo>
                  <a:pt x="5906151" y="2468532"/>
                  <a:pt x="5907236" y="2469307"/>
                  <a:pt x="5908476" y="2470547"/>
                </a:cubicBezTo>
                <a:cubicBezTo>
                  <a:pt x="5918398" y="2470547"/>
                  <a:pt x="5920879" y="2473028"/>
                  <a:pt x="5915918" y="2477989"/>
                </a:cubicBezTo>
                <a:cubicBezTo>
                  <a:pt x="5910956" y="2477989"/>
                  <a:pt x="5905996" y="2477989"/>
                  <a:pt x="5901035" y="2477989"/>
                </a:cubicBezTo>
                <a:cubicBezTo>
                  <a:pt x="5901035" y="2470547"/>
                  <a:pt x="5902430" y="2467292"/>
                  <a:pt x="5905221" y="2468222"/>
                </a:cubicBezTo>
                <a:close/>
                <a:moveTo>
                  <a:pt x="6407051" y="2463106"/>
                </a:moveTo>
                <a:lnTo>
                  <a:pt x="6414492" y="2463106"/>
                </a:lnTo>
                <a:lnTo>
                  <a:pt x="6407051" y="2470547"/>
                </a:lnTo>
                <a:close/>
                <a:moveTo>
                  <a:pt x="6287988" y="2463106"/>
                </a:moveTo>
                <a:lnTo>
                  <a:pt x="6287988" y="2470547"/>
                </a:lnTo>
                <a:cubicBezTo>
                  <a:pt x="6273105" y="2480470"/>
                  <a:pt x="6265664" y="2482950"/>
                  <a:pt x="6265664" y="2477989"/>
                </a:cubicBezTo>
                <a:cubicBezTo>
                  <a:pt x="6265664" y="2477989"/>
                  <a:pt x="6268144" y="2475508"/>
                  <a:pt x="6273105" y="2470547"/>
                </a:cubicBezTo>
                <a:cubicBezTo>
                  <a:pt x="6278067" y="2465587"/>
                  <a:pt x="6283027" y="2463106"/>
                  <a:pt x="6287988" y="2463106"/>
                </a:cubicBezTo>
                <a:close/>
                <a:moveTo>
                  <a:pt x="6079629" y="2463106"/>
                </a:moveTo>
                <a:lnTo>
                  <a:pt x="6087070" y="2470547"/>
                </a:lnTo>
                <a:cubicBezTo>
                  <a:pt x="6087070" y="2470547"/>
                  <a:pt x="6084590" y="2470547"/>
                  <a:pt x="6079629" y="2470547"/>
                </a:cubicBezTo>
                <a:cubicBezTo>
                  <a:pt x="6074667" y="2470547"/>
                  <a:pt x="6072187" y="2470547"/>
                  <a:pt x="6072187" y="2470547"/>
                </a:cubicBezTo>
                <a:cubicBezTo>
                  <a:pt x="6072187" y="2470547"/>
                  <a:pt x="6072187" y="2469307"/>
                  <a:pt x="6072187" y="2466827"/>
                </a:cubicBezTo>
                <a:cubicBezTo>
                  <a:pt x="6072187" y="2464346"/>
                  <a:pt x="6074667" y="2463106"/>
                  <a:pt x="6079629" y="2463106"/>
                </a:cubicBezTo>
                <a:close/>
                <a:moveTo>
                  <a:pt x="5990332" y="2463106"/>
                </a:moveTo>
                <a:lnTo>
                  <a:pt x="6012656" y="2463106"/>
                </a:lnTo>
                <a:cubicBezTo>
                  <a:pt x="6007695" y="2468067"/>
                  <a:pt x="6003974" y="2470547"/>
                  <a:pt x="6001494" y="2470547"/>
                </a:cubicBezTo>
                <a:cubicBezTo>
                  <a:pt x="5999014" y="2470547"/>
                  <a:pt x="5995293" y="2473028"/>
                  <a:pt x="5990332" y="2477989"/>
                </a:cubicBezTo>
                <a:lnTo>
                  <a:pt x="5975449" y="2485430"/>
                </a:lnTo>
                <a:cubicBezTo>
                  <a:pt x="5970488" y="2485430"/>
                  <a:pt x="5966767" y="2486670"/>
                  <a:pt x="5964287" y="2489151"/>
                </a:cubicBezTo>
                <a:cubicBezTo>
                  <a:pt x="5961807" y="2491632"/>
                  <a:pt x="5956845" y="2492872"/>
                  <a:pt x="5949404" y="2492872"/>
                </a:cubicBezTo>
                <a:lnTo>
                  <a:pt x="5942942" y="2494047"/>
                </a:lnTo>
                <a:lnTo>
                  <a:pt x="5945683" y="2492872"/>
                </a:lnTo>
                <a:cubicBezTo>
                  <a:pt x="5950645" y="2482950"/>
                  <a:pt x="5965527" y="2473028"/>
                  <a:pt x="5990332" y="2463106"/>
                </a:cubicBezTo>
                <a:close/>
                <a:moveTo>
                  <a:pt x="5447109" y="2463106"/>
                </a:moveTo>
                <a:cubicBezTo>
                  <a:pt x="5447109" y="2463106"/>
                  <a:pt x="5447109" y="2468067"/>
                  <a:pt x="5447109" y="2477989"/>
                </a:cubicBezTo>
                <a:cubicBezTo>
                  <a:pt x="5452070" y="2477989"/>
                  <a:pt x="5454551" y="2477989"/>
                  <a:pt x="5454551" y="2477989"/>
                </a:cubicBezTo>
                <a:lnTo>
                  <a:pt x="5461992" y="2477989"/>
                </a:lnTo>
                <a:cubicBezTo>
                  <a:pt x="5466953" y="2473028"/>
                  <a:pt x="5466953" y="2470547"/>
                  <a:pt x="5461992" y="2470547"/>
                </a:cubicBezTo>
                <a:lnTo>
                  <a:pt x="5454551" y="2470547"/>
                </a:lnTo>
                <a:close/>
                <a:moveTo>
                  <a:pt x="721817" y="2463106"/>
                </a:moveTo>
                <a:lnTo>
                  <a:pt x="729258" y="2463106"/>
                </a:lnTo>
                <a:cubicBezTo>
                  <a:pt x="729258" y="2468067"/>
                  <a:pt x="729258" y="2470547"/>
                  <a:pt x="729258" y="2470547"/>
                </a:cubicBezTo>
                <a:close/>
                <a:moveTo>
                  <a:pt x="639961" y="2463106"/>
                </a:moveTo>
                <a:lnTo>
                  <a:pt x="654844" y="2463106"/>
                </a:lnTo>
                <a:cubicBezTo>
                  <a:pt x="654844" y="2463106"/>
                  <a:pt x="654844" y="2464346"/>
                  <a:pt x="654844" y="2466827"/>
                </a:cubicBezTo>
                <a:cubicBezTo>
                  <a:pt x="654844" y="2469307"/>
                  <a:pt x="657324" y="2473028"/>
                  <a:pt x="662285" y="2477989"/>
                </a:cubicBezTo>
                <a:cubicBezTo>
                  <a:pt x="662285" y="2482950"/>
                  <a:pt x="662285" y="2487911"/>
                  <a:pt x="662285" y="2492872"/>
                </a:cubicBezTo>
                <a:lnTo>
                  <a:pt x="647403" y="2485430"/>
                </a:lnTo>
                <a:cubicBezTo>
                  <a:pt x="642442" y="2475508"/>
                  <a:pt x="639961" y="2468067"/>
                  <a:pt x="639961" y="2463106"/>
                </a:cubicBezTo>
                <a:close/>
                <a:moveTo>
                  <a:pt x="625078" y="2463106"/>
                </a:moveTo>
                <a:lnTo>
                  <a:pt x="632520" y="2470547"/>
                </a:lnTo>
                <a:cubicBezTo>
                  <a:pt x="632520" y="2470547"/>
                  <a:pt x="632520" y="2473028"/>
                  <a:pt x="632520" y="2477989"/>
                </a:cubicBezTo>
                <a:cubicBezTo>
                  <a:pt x="632520" y="2482950"/>
                  <a:pt x="635000" y="2485430"/>
                  <a:pt x="639961" y="2485430"/>
                </a:cubicBezTo>
                <a:lnTo>
                  <a:pt x="632520" y="2507755"/>
                </a:lnTo>
                <a:cubicBezTo>
                  <a:pt x="627559" y="2507755"/>
                  <a:pt x="625078" y="2505274"/>
                  <a:pt x="625078" y="2500313"/>
                </a:cubicBezTo>
                <a:lnTo>
                  <a:pt x="617637" y="2492872"/>
                </a:lnTo>
                <a:cubicBezTo>
                  <a:pt x="617637" y="2492872"/>
                  <a:pt x="617637" y="2490391"/>
                  <a:pt x="617637" y="2485430"/>
                </a:cubicBezTo>
                <a:lnTo>
                  <a:pt x="617637" y="2470547"/>
                </a:lnTo>
                <a:close/>
                <a:moveTo>
                  <a:pt x="5497339" y="2459386"/>
                </a:moveTo>
                <a:cubicBezTo>
                  <a:pt x="5496099" y="2459386"/>
                  <a:pt x="5494238" y="2460626"/>
                  <a:pt x="5491758" y="2463106"/>
                </a:cubicBezTo>
                <a:lnTo>
                  <a:pt x="5499199" y="2470547"/>
                </a:lnTo>
                <a:cubicBezTo>
                  <a:pt x="5499199" y="2470547"/>
                  <a:pt x="5499199" y="2468067"/>
                  <a:pt x="5499199" y="2463106"/>
                </a:cubicBezTo>
                <a:cubicBezTo>
                  <a:pt x="5499199" y="2460626"/>
                  <a:pt x="5498579" y="2459386"/>
                  <a:pt x="5497339" y="2459386"/>
                </a:cubicBezTo>
                <a:close/>
                <a:moveTo>
                  <a:pt x="5794995" y="2457525"/>
                </a:moveTo>
                <a:cubicBezTo>
                  <a:pt x="5793755" y="2457525"/>
                  <a:pt x="5791894" y="2458145"/>
                  <a:pt x="5789414" y="2459385"/>
                </a:cubicBezTo>
                <a:cubicBezTo>
                  <a:pt x="5784453" y="2461866"/>
                  <a:pt x="5781972" y="2464346"/>
                  <a:pt x="5781972" y="2466827"/>
                </a:cubicBezTo>
                <a:cubicBezTo>
                  <a:pt x="5781972" y="2469307"/>
                  <a:pt x="5783213" y="2470547"/>
                  <a:pt x="5785693" y="2470547"/>
                </a:cubicBezTo>
                <a:cubicBezTo>
                  <a:pt x="5788173" y="2470547"/>
                  <a:pt x="5790654" y="2469307"/>
                  <a:pt x="5793135" y="2466827"/>
                </a:cubicBezTo>
                <a:cubicBezTo>
                  <a:pt x="5795615" y="2464346"/>
                  <a:pt x="5796855" y="2461866"/>
                  <a:pt x="5796855" y="2459385"/>
                </a:cubicBezTo>
                <a:cubicBezTo>
                  <a:pt x="5796855" y="2458145"/>
                  <a:pt x="5796235" y="2457525"/>
                  <a:pt x="5794995" y="2457525"/>
                </a:cubicBezTo>
                <a:close/>
                <a:moveTo>
                  <a:pt x="6101953" y="2455665"/>
                </a:moveTo>
                <a:lnTo>
                  <a:pt x="6101953" y="2463106"/>
                </a:lnTo>
                <a:lnTo>
                  <a:pt x="6094511" y="2463106"/>
                </a:lnTo>
                <a:cubicBezTo>
                  <a:pt x="6099473" y="2458145"/>
                  <a:pt x="6101953" y="2455665"/>
                  <a:pt x="6101953" y="2455665"/>
                </a:cubicBezTo>
                <a:close/>
                <a:moveTo>
                  <a:pt x="5804297" y="2455665"/>
                </a:moveTo>
                <a:lnTo>
                  <a:pt x="5811738" y="2463106"/>
                </a:lnTo>
                <a:cubicBezTo>
                  <a:pt x="5811738" y="2458145"/>
                  <a:pt x="5811738" y="2455665"/>
                  <a:pt x="5811738" y="2455665"/>
                </a:cubicBezTo>
                <a:cubicBezTo>
                  <a:pt x="5806777" y="2455665"/>
                  <a:pt x="5804297" y="2455665"/>
                  <a:pt x="5804297" y="2455665"/>
                </a:cubicBezTo>
                <a:close/>
                <a:moveTo>
                  <a:pt x="6317754" y="2448223"/>
                </a:moveTo>
                <a:lnTo>
                  <a:pt x="6317754" y="2455665"/>
                </a:lnTo>
                <a:cubicBezTo>
                  <a:pt x="6317754" y="2455665"/>
                  <a:pt x="6315274" y="2455665"/>
                  <a:pt x="6310312" y="2455665"/>
                </a:cubicBezTo>
                <a:cubicBezTo>
                  <a:pt x="6310312" y="2450704"/>
                  <a:pt x="6312792" y="2448223"/>
                  <a:pt x="6317754" y="2448223"/>
                </a:cubicBezTo>
                <a:close/>
                <a:moveTo>
                  <a:pt x="5871269" y="2448223"/>
                </a:moveTo>
                <a:cubicBezTo>
                  <a:pt x="5871269" y="2448223"/>
                  <a:pt x="5871269" y="2450704"/>
                  <a:pt x="5871269" y="2455665"/>
                </a:cubicBezTo>
                <a:cubicBezTo>
                  <a:pt x="5871269" y="2460625"/>
                  <a:pt x="5873749" y="2458145"/>
                  <a:pt x="5878711" y="2448223"/>
                </a:cubicBezTo>
                <a:close/>
                <a:moveTo>
                  <a:pt x="5856386" y="2448223"/>
                </a:moveTo>
                <a:cubicBezTo>
                  <a:pt x="5851425" y="2448223"/>
                  <a:pt x="5848945" y="2450704"/>
                  <a:pt x="5848945" y="2455665"/>
                </a:cubicBezTo>
                <a:cubicBezTo>
                  <a:pt x="5848945" y="2455665"/>
                  <a:pt x="5851425" y="2455665"/>
                  <a:pt x="5856386" y="2455665"/>
                </a:cubicBezTo>
                <a:close/>
                <a:moveTo>
                  <a:pt x="5621982" y="2448223"/>
                </a:moveTo>
                <a:cubicBezTo>
                  <a:pt x="5619502" y="2448223"/>
                  <a:pt x="5618261" y="2450704"/>
                  <a:pt x="5618261" y="2455665"/>
                </a:cubicBezTo>
                <a:cubicBezTo>
                  <a:pt x="5618261" y="2460625"/>
                  <a:pt x="5618261" y="2463106"/>
                  <a:pt x="5618261" y="2463106"/>
                </a:cubicBezTo>
                <a:lnTo>
                  <a:pt x="5610820" y="2470547"/>
                </a:lnTo>
                <a:lnTo>
                  <a:pt x="5625703" y="2455665"/>
                </a:lnTo>
                <a:cubicBezTo>
                  <a:pt x="5625703" y="2450704"/>
                  <a:pt x="5624462" y="2448223"/>
                  <a:pt x="5621982" y="2448223"/>
                </a:cubicBezTo>
                <a:close/>
                <a:moveTo>
                  <a:pt x="5521523" y="2448223"/>
                </a:moveTo>
                <a:lnTo>
                  <a:pt x="5521523" y="2455665"/>
                </a:lnTo>
                <a:cubicBezTo>
                  <a:pt x="5526485" y="2455665"/>
                  <a:pt x="5528965" y="2460625"/>
                  <a:pt x="5528965" y="2470547"/>
                </a:cubicBezTo>
                <a:cubicBezTo>
                  <a:pt x="5533926" y="2465587"/>
                  <a:pt x="5533926" y="2460625"/>
                  <a:pt x="5528965" y="2455665"/>
                </a:cubicBezTo>
                <a:cubicBezTo>
                  <a:pt x="5528965" y="2455665"/>
                  <a:pt x="5526485" y="2453184"/>
                  <a:pt x="5521523" y="2448223"/>
                </a:cubicBezTo>
                <a:close/>
                <a:moveTo>
                  <a:pt x="5935451" y="2444503"/>
                </a:moveTo>
                <a:cubicBezTo>
                  <a:pt x="5937312" y="2444503"/>
                  <a:pt x="5938242" y="2445743"/>
                  <a:pt x="5938242" y="2448223"/>
                </a:cubicBezTo>
                <a:lnTo>
                  <a:pt x="5923359" y="2455665"/>
                </a:lnTo>
                <a:cubicBezTo>
                  <a:pt x="5918398" y="2455665"/>
                  <a:pt x="5915918" y="2455665"/>
                  <a:pt x="5915918" y="2455665"/>
                </a:cubicBezTo>
                <a:cubicBezTo>
                  <a:pt x="5915918" y="2455665"/>
                  <a:pt x="5919638" y="2453184"/>
                  <a:pt x="5927080" y="2448223"/>
                </a:cubicBezTo>
                <a:cubicBezTo>
                  <a:pt x="5930801" y="2445743"/>
                  <a:pt x="5933591" y="2444503"/>
                  <a:pt x="5935451" y="2444503"/>
                </a:cubicBezTo>
                <a:close/>
                <a:moveTo>
                  <a:pt x="6526113" y="2440782"/>
                </a:moveTo>
                <a:lnTo>
                  <a:pt x="6533554" y="2440782"/>
                </a:lnTo>
                <a:cubicBezTo>
                  <a:pt x="6528593" y="2445743"/>
                  <a:pt x="6523633" y="2448223"/>
                  <a:pt x="6518672" y="2448223"/>
                </a:cubicBezTo>
                <a:close/>
                <a:moveTo>
                  <a:pt x="6034980" y="2440782"/>
                </a:moveTo>
                <a:cubicBezTo>
                  <a:pt x="6034980" y="2440782"/>
                  <a:pt x="6032500" y="2443263"/>
                  <a:pt x="6027539" y="2448223"/>
                </a:cubicBezTo>
                <a:lnTo>
                  <a:pt x="6020097" y="2448223"/>
                </a:lnTo>
                <a:close/>
                <a:moveTo>
                  <a:pt x="5780112" y="2437062"/>
                </a:moveTo>
                <a:cubicBezTo>
                  <a:pt x="5778872" y="2437062"/>
                  <a:pt x="5777012" y="2438302"/>
                  <a:pt x="5774531" y="2440782"/>
                </a:cubicBezTo>
                <a:cubicBezTo>
                  <a:pt x="5774531" y="2440782"/>
                  <a:pt x="5772051" y="2443263"/>
                  <a:pt x="5767090" y="2448223"/>
                </a:cubicBezTo>
                <a:cubicBezTo>
                  <a:pt x="5762128" y="2448223"/>
                  <a:pt x="5757168" y="2450704"/>
                  <a:pt x="5752207" y="2455665"/>
                </a:cubicBezTo>
                <a:cubicBezTo>
                  <a:pt x="5757168" y="2455665"/>
                  <a:pt x="5759648" y="2455665"/>
                  <a:pt x="5759648" y="2455665"/>
                </a:cubicBezTo>
                <a:cubicBezTo>
                  <a:pt x="5764610" y="2450704"/>
                  <a:pt x="5767090" y="2448223"/>
                  <a:pt x="5767090" y="2448223"/>
                </a:cubicBezTo>
                <a:cubicBezTo>
                  <a:pt x="5777011" y="2448223"/>
                  <a:pt x="5781972" y="2445743"/>
                  <a:pt x="5781972" y="2440782"/>
                </a:cubicBezTo>
                <a:cubicBezTo>
                  <a:pt x="5781972" y="2438302"/>
                  <a:pt x="5781352" y="2437062"/>
                  <a:pt x="5780112" y="2437062"/>
                </a:cubicBezTo>
                <a:close/>
                <a:moveTo>
                  <a:pt x="5459201" y="2437062"/>
                </a:moveTo>
                <a:cubicBezTo>
                  <a:pt x="5458582" y="2437062"/>
                  <a:pt x="5457031" y="2438302"/>
                  <a:pt x="5454551" y="2440782"/>
                </a:cubicBezTo>
                <a:lnTo>
                  <a:pt x="5454551" y="2448223"/>
                </a:lnTo>
                <a:cubicBezTo>
                  <a:pt x="5454551" y="2448223"/>
                  <a:pt x="5455791" y="2445743"/>
                  <a:pt x="5458271" y="2440782"/>
                </a:cubicBezTo>
                <a:cubicBezTo>
                  <a:pt x="5459511" y="2438302"/>
                  <a:pt x="5459822" y="2437062"/>
                  <a:pt x="5459201" y="2437062"/>
                </a:cubicBezTo>
                <a:close/>
                <a:moveTo>
                  <a:pt x="6697265" y="2433340"/>
                </a:moveTo>
                <a:cubicBezTo>
                  <a:pt x="6702227" y="2433340"/>
                  <a:pt x="6704707" y="2433340"/>
                  <a:pt x="6704707" y="2433340"/>
                </a:cubicBezTo>
                <a:cubicBezTo>
                  <a:pt x="6704707" y="2448223"/>
                  <a:pt x="6699745" y="2453184"/>
                  <a:pt x="6689823" y="2448223"/>
                </a:cubicBezTo>
                <a:lnTo>
                  <a:pt x="6682383" y="2440782"/>
                </a:lnTo>
                <a:lnTo>
                  <a:pt x="6689823" y="2440782"/>
                </a:lnTo>
                <a:close/>
                <a:moveTo>
                  <a:pt x="6407051" y="2433340"/>
                </a:moveTo>
                <a:lnTo>
                  <a:pt x="6407051" y="2440782"/>
                </a:lnTo>
                <a:cubicBezTo>
                  <a:pt x="6407051" y="2440782"/>
                  <a:pt x="6404570" y="2440782"/>
                  <a:pt x="6399609" y="2440782"/>
                </a:cubicBezTo>
                <a:cubicBezTo>
                  <a:pt x="6399609" y="2435821"/>
                  <a:pt x="6402089" y="2433340"/>
                  <a:pt x="6407051" y="2433340"/>
                </a:cubicBezTo>
                <a:close/>
                <a:moveTo>
                  <a:pt x="6109394" y="2433340"/>
                </a:moveTo>
                <a:lnTo>
                  <a:pt x="6116836" y="2433340"/>
                </a:lnTo>
                <a:lnTo>
                  <a:pt x="6109394" y="2440782"/>
                </a:lnTo>
                <a:cubicBezTo>
                  <a:pt x="6109394" y="2440782"/>
                  <a:pt x="6109394" y="2438301"/>
                  <a:pt x="6109394" y="2433340"/>
                </a:cubicBezTo>
                <a:close/>
                <a:moveTo>
                  <a:pt x="6005215" y="2433340"/>
                </a:moveTo>
                <a:lnTo>
                  <a:pt x="6005215" y="2440782"/>
                </a:lnTo>
                <a:cubicBezTo>
                  <a:pt x="6000253" y="2445743"/>
                  <a:pt x="5995293" y="2449463"/>
                  <a:pt x="5990332" y="2451944"/>
                </a:cubicBezTo>
                <a:cubicBezTo>
                  <a:pt x="5985370" y="2454425"/>
                  <a:pt x="5981650" y="2455665"/>
                  <a:pt x="5979170" y="2455665"/>
                </a:cubicBezTo>
                <a:cubicBezTo>
                  <a:pt x="5976690" y="2455665"/>
                  <a:pt x="5970488" y="2460625"/>
                  <a:pt x="5960566" y="2470547"/>
                </a:cubicBezTo>
                <a:cubicBezTo>
                  <a:pt x="5960566" y="2470547"/>
                  <a:pt x="5958086" y="2471788"/>
                  <a:pt x="5953125" y="2474268"/>
                </a:cubicBezTo>
                <a:cubicBezTo>
                  <a:pt x="5948163" y="2476749"/>
                  <a:pt x="5945683" y="2477989"/>
                  <a:pt x="5945683" y="2477989"/>
                </a:cubicBezTo>
                <a:cubicBezTo>
                  <a:pt x="5945683" y="2477989"/>
                  <a:pt x="5943203" y="2479229"/>
                  <a:pt x="5938242" y="2481710"/>
                </a:cubicBezTo>
                <a:cubicBezTo>
                  <a:pt x="5933281" y="2484190"/>
                  <a:pt x="5930801" y="2485430"/>
                  <a:pt x="5930801" y="2485430"/>
                </a:cubicBezTo>
                <a:lnTo>
                  <a:pt x="5930801" y="2477989"/>
                </a:lnTo>
                <a:cubicBezTo>
                  <a:pt x="5940722" y="2473028"/>
                  <a:pt x="5948163" y="2468067"/>
                  <a:pt x="5953125" y="2463106"/>
                </a:cubicBezTo>
                <a:cubicBezTo>
                  <a:pt x="5968008" y="2458145"/>
                  <a:pt x="5970488" y="2453184"/>
                  <a:pt x="5960566" y="2448223"/>
                </a:cubicBezTo>
                <a:lnTo>
                  <a:pt x="5968008" y="2448223"/>
                </a:lnTo>
                <a:cubicBezTo>
                  <a:pt x="5977929" y="2448223"/>
                  <a:pt x="5984131" y="2448223"/>
                  <a:pt x="5986611" y="2448223"/>
                </a:cubicBezTo>
                <a:cubicBezTo>
                  <a:pt x="5989091" y="2448223"/>
                  <a:pt x="5992812" y="2445743"/>
                  <a:pt x="5997773" y="2440782"/>
                </a:cubicBezTo>
                <a:cubicBezTo>
                  <a:pt x="5997773" y="2435821"/>
                  <a:pt x="6000253" y="2433340"/>
                  <a:pt x="6005215" y="2433340"/>
                </a:cubicBezTo>
                <a:close/>
                <a:moveTo>
                  <a:pt x="5759648" y="2433340"/>
                </a:moveTo>
                <a:lnTo>
                  <a:pt x="5744765" y="2440782"/>
                </a:lnTo>
                <a:lnTo>
                  <a:pt x="5737324" y="2448223"/>
                </a:lnTo>
                <a:cubicBezTo>
                  <a:pt x="5737324" y="2448223"/>
                  <a:pt x="5738565" y="2448223"/>
                  <a:pt x="5741045" y="2448223"/>
                </a:cubicBezTo>
                <a:cubicBezTo>
                  <a:pt x="5743525" y="2448223"/>
                  <a:pt x="5744765" y="2445743"/>
                  <a:pt x="5744765" y="2440782"/>
                </a:cubicBezTo>
                <a:cubicBezTo>
                  <a:pt x="5744765" y="2440782"/>
                  <a:pt x="5747245" y="2440782"/>
                  <a:pt x="5752207" y="2440782"/>
                </a:cubicBezTo>
                <a:close/>
                <a:moveTo>
                  <a:pt x="5618261" y="2433340"/>
                </a:moveTo>
                <a:cubicBezTo>
                  <a:pt x="5618261" y="2433340"/>
                  <a:pt x="5618261" y="2435821"/>
                  <a:pt x="5618261" y="2440782"/>
                </a:cubicBezTo>
                <a:cubicBezTo>
                  <a:pt x="5618261" y="2440782"/>
                  <a:pt x="5620742" y="2440782"/>
                  <a:pt x="5625703" y="2440782"/>
                </a:cubicBezTo>
                <a:close/>
                <a:moveTo>
                  <a:pt x="714375" y="2433340"/>
                </a:moveTo>
                <a:cubicBezTo>
                  <a:pt x="714375" y="2433340"/>
                  <a:pt x="715615" y="2439542"/>
                  <a:pt x="718096" y="2451944"/>
                </a:cubicBezTo>
                <a:cubicBezTo>
                  <a:pt x="720576" y="2464346"/>
                  <a:pt x="721817" y="2473028"/>
                  <a:pt x="721817" y="2477989"/>
                </a:cubicBezTo>
                <a:lnTo>
                  <a:pt x="721817" y="2515196"/>
                </a:lnTo>
                <a:cubicBezTo>
                  <a:pt x="716856" y="2515196"/>
                  <a:pt x="711895" y="2515196"/>
                  <a:pt x="706934" y="2515196"/>
                </a:cubicBezTo>
                <a:cubicBezTo>
                  <a:pt x="701973" y="2515196"/>
                  <a:pt x="699492" y="2517677"/>
                  <a:pt x="699492" y="2522637"/>
                </a:cubicBezTo>
                <a:cubicBezTo>
                  <a:pt x="699492" y="2527598"/>
                  <a:pt x="697012" y="2530079"/>
                  <a:pt x="692051" y="2530079"/>
                </a:cubicBezTo>
                <a:cubicBezTo>
                  <a:pt x="687090" y="2530079"/>
                  <a:pt x="682129" y="2527598"/>
                  <a:pt x="677168" y="2522637"/>
                </a:cubicBezTo>
                <a:lnTo>
                  <a:pt x="677168" y="2515196"/>
                </a:lnTo>
                <a:lnTo>
                  <a:pt x="677168" y="2507755"/>
                </a:lnTo>
                <a:lnTo>
                  <a:pt x="677168" y="2500313"/>
                </a:lnTo>
                <a:cubicBezTo>
                  <a:pt x="682129" y="2500313"/>
                  <a:pt x="684610" y="2492872"/>
                  <a:pt x="684610" y="2477989"/>
                </a:cubicBezTo>
                <a:lnTo>
                  <a:pt x="699492" y="2477989"/>
                </a:lnTo>
                <a:lnTo>
                  <a:pt x="706934" y="2492872"/>
                </a:lnTo>
                <a:lnTo>
                  <a:pt x="706934" y="2477989"/>
                </a:lnTo>
                <a:cubicBezTo>
                  <a:pt x="706934" y="2477989"/>
                  <a:pt x="706934" y="2475508"/>
                  <a:pt x="706934" y="2470547"/>
                </a:cubicBezTo>
                <a:cubicBezTo>
                  <a:pt x="706934" y="2465587"/>
                  <a:pt x="706934" y="2460625"/>
                  <a:pt x="706934" y="2455665"/>
                </a:cubicBezTo>
                <a:cubicBezTo>
                  <a:pt x="701973" y="2440782"/>
                  <a:pt x="704453" y="2433340"/>
                  <a:pt x="714375" y="2433340"/>
                </a:cubicBezTo>
                <a:close/>
                <a:moveTo>
                  <a:pt x="6444258" y="2425899"/>
                </a:moveTo>
                <a:lnTo>
                  <a:pt x="6451699" y="2433340"/>
                </a:lnTo>
                <a:cubicBezTo>
                  <a:pt x="6451699" y="2433340"/>
                  <a:pt x="6450458" y="2434580"/>
                  <a:pt x="6447978" y="2437061"/>
                </a:cubicBezTo>
                <a:cubicBezTo>
                  <a:pt x="6445498" y="2439542"/>
                  <a:pt x="6441777" y="2438301"/>
                  <a:pt x="6436816" y="2433340"/>
                </a:cubicBezTo>
                <a:close/>
                <a:moveTo>
                  <a:pt x="6154043" y="2425899"/>
                </a:moveTo>
                <a:cubicBezTo>
                  <a:pt x="6154043" y="2425899"/>
                  <a:pt x="6156523" y="2425899"/>
                  <a:pt x="6161484" y="2425899"/>
                </a:cubicBezTo>
                <a:cubicBezTo>
                  <a:pt x="6161484" y="2430860"/>
                  <a:pt x="6159004" y="2433340"/>
                  <a:pt x="6154043" y="2433340"/>
                </a:cubicBezTo>
                <a:close/>
                <a:moveTo>
                  <a:pt x="6064746" y="2425899"/>
                </a:moveTo>
                <a:lnTo>
                  <a:pt x="6057304" y="2433340"/>
                </a:lnTo>
                <a:cubicBezTo>
                  <a:pt x="6052343" y="2438301"/>
                  <a:pt x="6048622" y="2440782"/>
                  <a:pt x="6046142" y="2440782"/>
                </a:cubicBezTo>
                <a:cubicBezTo>
                  <a:pt x="6043662" y="2440782"/>
                  <a:pt x="6042422" y="2440782"/>
                  <a:pt x="6042422" y="2440782"/>
                </a:cubicBezTo>
                <a:lnTo>
                  <a:pt x="6049863" y="2433340"/>
                </a:lnTo>
                <a:close/>
                <a:moveTo>
                  <a:pt x="5960566" y="2425899"/>
                </a:moveTo>
                <a:lnTo>
                  <a:pt x="5975449" y="2425899"/>
                </a:lnTo>
                <a:cubicBezTo>
                  <a:pt x="5975449" y="2430860"/>
                  <a:pt x="5974208" y="2433340"/>
                  <a:pt x="5971728" y="2433340"/>
                </a:cubicBezTo>
                <a:cubicBezTo>
                  <a:pt x="5969248" y="2433340"/>
                  <a:pt x="5965527" y="2433340"/>
                  <a:pt x="5960566" y="2433340"/>
                </a:cubicBezTo>
                <a:cubicBezTo>
                  <a:pt x="5955605" y="2433340"/>
                  <a:pt x="5953125" y="2433340"/>
                  <a:pt x="5953125" y="2433340"/>
                </a:cubicBezTo>
                <a:lnTo>
                  <a:pt x="5945683" y="2433340"/>
                </a:lnTo>
                <a:cubicBezTo>
                  <a:pt x="5945683" y="2433340"/>
                  <a:pt x="5950645" y="2430860"/>
                  <a:pt x="5960566" y="2425899"/>
                </a:cubicBezTo>
                <a:close/>
                <a:moveTo>
                  <a:pt x="5841504" y="2425899"/>
                </a:moveTo>
                <a:lnTo>
                  <a:pt x="5841504" y="2433340"/>
                </a:lnTo>
                <a:cubicBezTo>
                  <a:pt x="5846465" y="2428380"/>
                  <a:pt x="5848945" y="2428380"/>
                  <a:pt x="5848945" y="2433340"/>
                </a:cubicBezTo>
                <a:lnTo>
                  <a:pt x="5863828" y="2433340"/>
                </a:lnTo>
                <a:lnTo>
                  <a:pt x="5856386" y="2425899"/>
                </a:lnTo>
                <a:close/>
                <a:moveTo>
                  <a:pt x="5588496" y="2425899"/>
                </a:moveTo>
                <a:lnTo>
                  <a:pt x="5588496" y="2433340"/>
                </a:lnTo>
                <a:cubicBezTo>
                  <a:pt x="5593457" y="2433340"/>
                  <a:pt x="5595937" y="2430860"/>
                  <a:pt x="5595937" y="2425899"/>
                </a:cubicBezTo>
                <a:cubicBezTo>
                  <a:pt x="5595937" y="2425899"/>
                  <a:pt x="5593457" y="2425899"/>
                  <a:pt x="5588496" y="2425899"/>
                </a:cubicBezTo>
                <a:close/>
                <a:moveTo>
                  <a:pt x="5476875" y="2425899"/>
                </a:moveTo>
                <a:cubicBezTo>
                  <a:pt x="5471913" y="2430860"/>
                  <a:pt x="5469433" y="2433340"/>
                  <a:pt x="5469433" y="2433340"/>
                </a:cubicBezTo>
                <a:cubicBezTo>
                  <a:pt x="5474395" y="2433340"/>
                  <a:pt x="5476875" y="2433340"/>
                  <a:pt x="5476875" y="2433340"/>
                </a:cubicBezTo>
                <a:close/>
                <a:moveTo>
                  <a:pt x="275332" y="2425899"/>
                </a:moveTo>
                <a:cubicBezTo>
                  <a:pt x="280293" y="2455665"/>
                  <a:pt x="280293" y="2470547"/>
                  <a:pt x="275332" y="2470547"/>
                </a:cubicBezTo>
                <a:lnTo>
                  <a:pt x="267891" y="2455665"/>
                </a:lnTo>
                <a:cubicBezTo>
                  <a:pt x="267891" y="2455665"/>
                  <a:pt x="267891" y="2453184"/>
                  <a:pt x="267891" y="2448223"/>
                </a:cubicBezTo>
                <a:cubicBezTo>
                  <a:pt x="267891" y="2443263"/>
                  <a:pt x="267891" y="2438301"/>
                  <a:pt x="267891" y="2433340"/>
                </a:cubicBezTo>
                <a:close/>
                <a:moveTo>
                  <a:pt x="6436816" y="2422178"/>
                </a:moveTo>
                <a:lnTo>
                  <a:pt x="6433095" y="2424039"/>
                </a:lnTo>
                <a:cubicBezTo>
                  <a:pt x="6430615" y="2425279"/>
                  <a:pt x="6429375" y="2425899"/>
                  <a:pt x="6429375" y="2425899"/>
                </a:cubicBezTo>
                <a:lnTo>
                  <a:pt x="6421933" y="2425899"/>
                </a:lnTo>
                <a:close/>
                <a:moveTo>
                  <a:pt x="6637734" y="2418458"/>
                </a:moveTo>
                <a:lnTo>
                  <a:pt x="6630293" y="2425899"/>
                </a:lnTo>
                <a:cubicBezTo>
                  <a:pt x="6625331" y="2425899"/>
                  <a:pt x="6622851" y="2425899"/>
                  <a:pt x="6622851" y="2425899"/>
                </a:cubicBezTo>
                <a:cubicBezTo>
                  <a:pt x="6627813" y="2420938"/>
                  <a:pt x="6632773" y="2418458"/>
                  <a:pt x="6637734" y="2418458"/>
                </a:cubicBezTo>
                <a:close/>
                <a:moveTo>
                  <a:pt x="5811738" y="2418458"/>
                </a:moveTo>
                <a:cubicBezTo>
                  <a:pt x="5806777" y="2423418"/>
                  <a:pt x="5804297" y="2425899"/>
                  <a:pt x="5804297" y="2425899"/>
                </a:cubicBezTo>
                <a:lnTo>
                  <a:pt x="5811738" y="2425899"/>
                </a:lnTo>
                <a:cubicBezTo>
                  <a:pt x="5811738" y="2425899"/>
                  <a:pt x="5814218" y="2425899"/>
                  <a:pt x="5819179" y="2425899"/>
                </a:cubicBezTo>
                <a:close/>
                <a:moveTo>
                  <a:pt x="5447109" y="2418458"/>
                </a:moveTo>
                <a:lnTo>
                  <a:pt x="5447109" y="2425899"/>
                </a:lnTo>
                <a:cubicBezTo>
                  <a:pt x="5452070" y="2425899"/>
                  <a:pt x="5454551" y="2425899"/>
                  <a:pt x="5454551" y="2425899"/>
                </a:cubicBezTo>
                <a:cubicBezTo>
                  <a:pt x="5454551" y="2425899"/>
                  <a:pt x="5454551" y="2423418"/>
                  <a:pt x="5454551" y="2418458"/>
                </a:cubicBezTo>
                <a:close/>
                <a:moveTo>
                  <a:pt x="6674011" y="2414738"/>
                </a:moveTo>
                <a:cubicBezTo>
                  <a:pt x="6677111" y="2414738"/>
                  <a:pt x="6679901" y="2415978"/>
                  <a:pt x="6682383" y="2418458"/>
                </a:cubicBezTo>
                <a:lnTo>
                  <a:pt x="6667499" y="2425899"/>
                </a:lnTo>
                <a:cubicBezTo>
                  <a:pt x="6657578" y="2430860"/>
                  <a:pt x="6652617" y="2432100"/>
                  <a:pt x="6652617" y="2429620"/>
                </a:cubicBezTo>
                <a:cubicBezTo>
                  <a:pt x="6652617" y="2427139"/>
                  <a:pt x="6656337" y="2423418"/>
                  <a:pt x="6663779" y="2418458"/>
                </a:cubicBezTo>
                <a:cubicBezTo>
                  <a:pt x="6667499" y="2415978"/>
                  <a:pt x="6670910" y="2414738"/>
                  <a:pt x="6674011" y="2414738"/>
                </a:cubicBezTo>
                <a:close/>
                <a:moveTo>
                  <a:pt x="5787553" y="2413807"/>
                </a:moveTo>
                <a:cubicBezTo>
                  <a:pt x="5786313" y="2414427"/>
                  <a:pt x="5784453" y="2415978"/>
                  <a:pt x="5781972" y="2418458"/>
                </a:cubicBezTo>
                <a:cubicBezTo>
                  <a:pt x="5781972" y="2418458"/>
                  <a:pt x="5779492" y="2420938"/>
                  <a:pt x="5774531" y="2425899"/>
                </a:cubicBezTo>
                <a:cubicBezTo>
                  <a:pt x="5779492" y="2425899"/>
                  <a:pt x="5784453" y="2425899"/>
                  <a:pt x="5789414" y="2425899"/>
                </a:cubicBezTo>
                <a:cubicBezTo>
                  <a:pt x="5789414" y="2420938"/>
                  <a:pt x="5789414" y="2418458"/>
                  <a:pt x="5789414" y="2418458"/>
                </a:cubicBezTo>
                <a:cubicBezTo>
                  <a:pt x="5789414" y="2418458"/>
                  <a:pt x="5789414" y="2417218"/>
                  <a:pt x="5789414" y="2414737"/>
                </a:cubicBezTo>
                <a:cubicBezTo>
                  <a:pt x="5789414" y="2413497"/>
                  <a:pt x="5788794" y="2413187"/>
                  <a:pt x="5787553" y="2413807"/>
                </a:cubicBezTo>
                <a:close/>
                <a:moveTo>
                  <a:pt x="6191250" y="2411016"/>
                </a:moveTo>
                <a:cubicBezTo>
                  <a:pt x="6181328" y="2420938"/>
                  <a:pt x="6176367" y="2423418"/>
                  <a:pt x="6176367" y="2418458"/>
                </a:cubicBezTo>
                <a:cubicBezTo>
                  <a:pt x="6176367" y="2418458"/>
                  <a:pt x="6181328" y="2415977"/>
                  <a:pt x="6191250" y="2411016"/>
                </a:cubicBezTo>
                <a:close/>
                <a:moveTo>
                  <a:pt x="5551289" y="2411016"/>
                </a:moveTo>
                <a:lnTo>
                  <a:pt x="5528965" y="2425899"/>
                </a:lnTo>
                <a:cubicBezTo>
                  <a:pt x="5524003" y="2430860"/>
                  <a:pt x="5519043" y="2433340"/>
                  <a:pt x="5514082" y="2433340"/>
                </a:cubicBezTo>
                <a:cubicBezTo>
                  <a:pt x="5509120" y="2433340"/>
                  <a:pt x="5506640" y="2433340"/>
                  <a:pt x="5506640" y="2433340"/>
                </a:cubicBezTo>
                <a:lnTo>
                  <a:pt x="5499199" y="2440782"/>
                </a:lnTo>
                <a:cubicBezTo>
                  <a:pt x="5494238" y="2440782"/>
                  <a:pt x="5486796" y="2443263"/>
                  <a:pt x="5476875" y="2448223"/>
                </a:cubicBezTo>
                <a:cubicBezTo>
                  <a:pt x="5466953" y="2453184"/>
                  <a:pt x="5464472" y="2458145"/>
                  <a:pt x="5469433" y="2463106"/>
                </a:cubicBezTo>
                <a:lnTo>
                  <a:pt x="5484316" y="2470547"/>
                </a:lnTo>
                <a:cubicBezTo>
                  <a:pt x="5484316" y="2465587"/>
                  <a:pt x="5484316" y="2463106"/>
                  <a:pt x="5484316" y="2463106"/>
                </a:cubicBezTo>
                <a:cubicBezTo>
                  <a:pt x="5479355" y="2463106"/>
                  <a:pt x="5476875" y="2463106"/>
                  <a:pt x="5476875" y="2463106"/>
                </a:cubicBezTo>
                <a:lnTo>
                  <a:pt x="5491758" y="2448223"/>
                </a:lnTo>
                <a:cubicBezTo>
                  <a:pt x="5496719" y="2448223"/>
                  <a:pt x="5501679" y="2445743"/>
                  <a:pt x="5506640" y="2440782"/>
                </a:cubicBezTo>
                <a:cubicBezTo>
                  <a:pt x="5511602" y="2435821"/>
                  <a:pt x="5516562" y="2434580"/>
                  <a:pt x="5521523" y="2437061"/>
                </a:cubicBezTo>
                <a:cubicBezTo>
                  <a:pt x="5524004" y="2438302"/>
                  <a:pt x="5526485" y="2439232"/>
                  <a:pt x="5528965" y="2439852"/>
                </a:cubicBezTo>
                <a:lnTo>
                  <a:pt x="5528965" y="2438922"/>
                </a:lnTo>
                <a:cubicBezTo>
                  <a:pt x="5528965" y="2437681"/>
                  <a:pt x="5528965" y="2435821"/>
                  <a:pt x="5528965" y="2433340"/>
                </a:cubicBezTo>
                <a:cubicBezTo>
                  <a:pt x="5528965" y="2433340"/>
                  <a:pt x="5531445" y="2433340"/>
                  <a:pt x="5536406" y="2433340"/>
                </a:cubicBezTo>
                <a:cubicBezTo>
                  <a:pt x="5536406" y="2433340"/>
                  <a:pt x="5535165" y="2434580"/>
                  <a:pt x="5532685" y="2437061"/>
                </a:cubicBezTo>
                <a:cubicBezTo>
                  <a:pt x="5531445" y="2438302"/>
                  <a:pt x="5530515" y="2439232"/>
                  <a:pt x="5529895" y="2439852"/>
                </a:cubicBezTo>
                <a:lnTo>
                  <a:pt x="5529791" y="2439955"/>
                </a:lnTo>
                <a:lnTo>
                  <a:pt x="5536406" y="2440782"/>
                </a:lnTo>
                <a:lnTo>
                  <a:pt x="5536406" y="2448223"/>
                </a:lnTo>
                <a:cubicBezTo>
                  <a:pt x="5536406" y="2453184"/>
                  <a:pt x="5538886" y="2453184"/>
                  <a:pt x="5543847" y="2448223"/>
                </a:cubicBezTo>
                <a:lnTo>
                  <a:pt x="5543847" y="2455665"/>
                </a:lnTo>
                <a:cubicBezTo>
                  <a:pt x="5543847" y="2455665"/>
                  <a:pt x="5543847" y="2458145"/>
                  <a:pt x="5543847" y="2463106"/>
                </a:cubicBezTo>
                <a:cubicBezTo>
                  <a:pt x="5548809" y="2463106"/>
                  <a:pt x="5551289" y="2460625"/>
                  <a:pt x="5551289" y="2455665"/>
                </a:cubicBezTo>
                <a:cubicBezTo>
                  <a:pt x="5551289" y="2450704"/>
                  <a:pt x="5548809" y="2448223"/>
                  <a:pt x="5543847" y="2448223"/>
                </a:cubicBezTo>
                <a:cubicBezTo>
                  <a:pt x="5548809" y="2448223"/>
                  <a:pt x="5551289" y="2445743"/>
                  <a:pt x="5551289" y="2440782"/>
                </a:cubicBezTo>
                <a:lnTo>
                  <a:pt x="5566172" y="2433340"/>
                </a:lnTo>
                <a:lnTo>
                  <a:pt x="5573613" y="2425899"/>
                </a:lnTo>
                <a:lnTo>
                  <a:pt x="5573613" y="2425899"/>
                </a:lnTo>
                <a:lnTo>
                  <a:pt x="5577816" y="2421696"/>
                </a:lnTo>
                <a:lnTo>
                  <a:pt x="5577334" y="2422178"/>
                </a:lnTo>
                <a:lnTo>
                  <a:pt x="5573613" y="2425899"/>
                </a:lnTo>
                <a:lnTo>
                  <a:pt x="5558730" y="2411016"/>
                </a:lnTo>
                <a:close/>
                <a:moveTo>
                  <a:pt x="5707558" y="2405435"/>
                </a:moveTo>
                <a:cubicBezTo>
                  <a:pt x="5706318" y="2405435"/>
                  <a:pt x="5705078" y="2406055"/>
                  <a:pt x="5703838" y="2407296"/>
                </a:cubicBezTo>
                <a:cubicBezTo>
                  <a:pt x="5701358" y="2409776"/>
                  <a:pt x="5700117" y="2412256"/>
                  <a:pt x="5700117" y="2414737"/>
                </a:cubicBezTo>
                <a:cubicBezTo>
                  <a:pt x="5700117" y="2417218"/>
                  <a:pt x="5701358" y="2418458"/>
                  <a:pt x="5703838" y="2418458"/>
                </a:cubicBezTo>
                <a:cubicBezTo>
                  <a:pt x="5706318" y="2418458"/>
                  <a:pt x="5708799" y="2417218"/>
                  <a:pt x="5711279" y="2414737"/>
                </a:cubicBezTo>
                <a:cubicBezTo>
                  <a:pt x="5713759" y="2412256"/>
                  <a:pt x="5713759" y="2409776"/>
                  <a:pt x="5711279" y="2407296"/>
                </a:cubicBezTo>
                <a:cubicBezTo>
                  <a:pt x="5710039" y="2406055"/>
                  <a:pt x="5708798" y="2405435"/>
                  <a:pt x="5707558" y="2405435"/>
                </a:cubicBezTo>
                <a:close/>
                <a:moveTo>
                  <a:pt x="6533554" y="2403575"/>
                </a:moveTo>
                <a:lnTo>
                  <a:pt x="6503789" y="2418458"/>
                </a:lnTo>
                <a:lnTo>
                  <a:pt x="6488906" y="2425899"/>
                </a:lnTo>
                <a:cubicBezTo>
                  <a:pt x="6483945" y="2425899"/>
                  <a:pt x="6481465" y="2425899"/>
                  <a:pt x="6481465" y="2425899"/>
                </a:cubicBezTo>
                <a:close/>
                <a:moveTo>
                  <a:pt x="6429375" y="2403575"/>
                </a:moveTo>
                <a:lnTo>
                  <a:pt x="6421933" y="2411016"/>
                </a:lnTo>
                <a:cubicBezTo>
                  <a:pt x="6412012" y="2415977"/>
                  <a:pt x="6407051" y="2418458"/>
                  <a:pt x="6407051" y="2418458"/>
                </a:cubicBezTo>
                <a:cubicBezTo>
                  <a:pt x="6407051" y="2418458"/>
                  <a:pt x="6410771" y="2415977"/>
                  <a:pt x="6418213" y="2411016"/>
                </a:cubicBezTo>
                <a:cubicBezTo>
                  <a:pt x="6425654" y="2406055"/>
                  <a:pt x="6429375" y="2403575"/>
                  <a:pt x="6429375" y="2403575"/>
                </a:cubicBezTo>
                <a:close/>
                <a:moveTo>
                  <a:pt x="6347519" y="2403575"/>
                </a:moveTo>
                <a:lnTo>
                  <a:pt x="6347519" y="2411016"/>
                </a:lnTo>
                <a:lnTo>
                  <a:pt x="6325195" y="2411016"/>
                </a:lnTo>
                <a:cubicBezTo>
                  <a:pt x="6330156" y="2411016"/>
                  <a:pt x="6337598" y="2408536"/>
                  <a:pt x="6347519" y="2403575"/>
                </a:cubicBezTo>
                <a:close/>
                <a:moveTo>
                  <a:pt x="5781972" y="2403575"/>
                </a:moveTo>
                <a:cubicBezTo>
                  <a:pt x="5777011" y="2403575"/>
                  <a:pt x="5774531" y="2404815"/>
                  <a:pt x="5774531" y="2407296"/>
                </a:cubicBezTo>
                <a:cubicBezTo>
                  <a:pt x="5774531" y="2409776"/>
                  <a:pt x="5773290" y="2411016"/>
                  <a:pt x="5770810" y="2411016"/>
                </a:cubicBezTo>
                <a:lnTo>
                  <a:pt x="5774531" y="2411016"/>
                </a:lnTo>
                <a:cubicBezTo>
                  <a:pt x="5779492" y="2411016"/>
                  <a:pt x="5784453" y="2408536"/>
                  <a:pt x="5789414" y="2403575"/>
                </a:cubicBezTo>
                <a:close/>
                <a:moveTo>
                  <a:pt x="6472163" y="2401715"/>
                </a:moveTo>
                <a:cubicBezTo>
                  <a:pt x="6473403" y="2401715"/>
                  <a:pt x="6474023" y="2402335"/>
                  <a:pt x="6474023" y="2403575"/>
                </a:cubicBezTo>
                <a:cubicBezTo>
                  <a:pt x="6474023" y="2408536"/>
                  <a:pt x="6466582" y="2413497"/>
                  <a:pt x="6451699" y="2418458"/>
                </a:cubicBezTo>
                <a:lnTo>
                  <a:pt x="6436816" y="2422178"/>
                </a:lnTo>
                <a:lnTo>
                  <a:pt x="6444258" y="2418458"/>
                </a:lnTo>
                <a:cubicBezTo>
                  <a:pt x="6459140" y="2407296"/>
                  <a:pt x="6468442" y="2401715"/>
                  <a:pt x="6472163" y="2401715"/>
                </a:cubicBezTo>
                <a:close/>
                <a:moveTo>
                  <a:pt x="6315893" y="2398924"/>
                </a:moveTo>
                <a:cubicBezTo>
                  <a:pt x="6314653" y="2398304"/>
                  <a:pt x="6312793" y="2398614"/>
                  <a:pt x="6310312" y="2399854"/>
                </a:cubicBezTo>
                <a:cubicBezTo>
                  <a:pt x="6305351" y="2402335"/>
                  <a:pt x="6302871" y="2406055"/>
                  <a:pt x="6302871" y="2411016"/>
                </a:cubicBezTo>
                <a:cubicBezTo>
                  <a:pt x="6302871" y="2415977"/>
                  <a:pt x="6305351" y="2415977"/>
                  <a:pt x="6310312" y="2411016"/>
                </a:cubicBezTo>
                <a:lnTo>
                  <a:pt x="6317754" y="2403575"/>
                </a:lnTo>
                <a:cubicBezTo>
                  <a:pt x="6317754" y="2401095"/>
                  <a:pt x="6317133" y="2399544"/>
                  <a:pt x="6315893" y="2398924"/>
                </a:cubicBezTo>
                <a:close/>
                <a:moveTo>
                  <a:pt x="5633144" y="2396133"/>
                </a:moveTo>
                <a:lnTo>
                  <a:pt x="5603379" y="2403575"/>
                </a:lnTo>
                <a:cubicBezTo>
                  <a:pt x="5603379" y="2408536"/>
                  <a:pt x="5600899" y="2411016"/>
                  <a:pt x="5595937" y="2411016"/>
                </a:cubicBezTo>
                <a:lnTo>
                  <a:pt x="5610820" y="2411016"/>
                </a:lnTo>
                <a:cubicBezTo>
                  <a:pt x="5615781" y="2406055"/>
                  <a:pt x="5620742" y="2402335"/>
                  <a:pt x="5625703" y="2399854"/>
                </a:cubicBezTo>
                <a:cubicBezTo>
                  <a:pt x="5630664" y="2397373"/>
                  <a:pt x="5633144" y="2396133"/>
                  <a:pt x="5633144" y="2396133"/>
                </a:cubicBezTo>
                <a:close/>
                <a:moveTo>
                  <a:pt x="6235898" y="2392413"/>
                </a:moveTo>
                <a:lnTo>
                  <a:pt x="6235898" y="2396133"/>
                </a:lnTo>
                <a:cubicBezTo>
                  <a:pt x="6240860" y="2401094"/>
                  <a:pt x="6238378" y="2406055"/>
                  <a:pt x="6228457" y="2411016"/>
                </a:cubicBezTo>
                <a:lnTo>
                  <a:pt x="6221015" y="2411016"/>
                </a:lnTo>
                <a:cubicBezTo>
                  <a:pt x="6221015" y="2415977"/>
                  <a:pt x="6221015" y="2418458"/>
                  <a:pt x="6221015" y="2418458"/>
                </a:cubicBezTo>
                <a:cubicBezTo>
                  <a:pt x="6221015" y="2418458"/>
                  <a:pt x="6218535" y="2418458"/>
                  <a:pt x="6213574" y="2418458"/>
                </a:cubicBezTo>
                <a:cubicBezTo>
                  <a:pt x="6213574" y="2418458"/>
                  <a:pt x="6213574" y="2420938"/>
                  <a:pt x="6213574" y="2425899"/>
                </a:cubicBezTo>
                <a:lnTo>
                  <a:pt x="6206133" y="2425899"/>
                </a:lnTo>
                <a:lnTo>
                  <a:pt x="6191250" y="2425899"/>
                </a:lnTo>
                <a:cubicBezTo>
                  <a:pt x="6196211" y="2415977"/>
                  <a:pt x="6203652" y="2409776"/>
                  <a:pt x="6213574" y="2407296"/>
                </a:cubicBezTo>
                <a:cubicBezTo>
                  <a:pt x="6223495" y="2404815"/>
                  <a:pt x="6228457" y="2401094"/>
                  <a:pt x="6228457" y="2396133"/>
                </a:cubicBezTo>
                <a:close/>
                <a:moveTo>
                  <a:pt x="6235898" y="2388692"/>
                </a:moveTo>
                <a:cubicBezTo>
                  <a:pt x="6235898" y="2388692"/>
                  <a:pt x="6238378" y="2388692"/>
                  <a:pt x="6243340" y="2388692"/>
                </a:cubicBezTo>
                <a:lnTo>
                  <a:pt x="6235898" y="2392413"/>
                </a:lnTo>
                <a:lnTo>
                  <a:pt x="6235898" y="2390552"/>
                </a:lnTo>
                <a:cubicBezTo>
                  <a:pt x="6235898" y="2389312"/>
                  <a:pt x="6235898" y="2388692"/>
                  <a:pt x="6235898" y="2388692"/>
                </a:cubicBezTo>
                <a:close/>
                <a:moveTo>
                  <a:pt x="6079629" y="2388692"/>
                </a:moveTo>
                <a:cubicBezTo>
                  <a:pt x="6084590" y="2388692"/>
                  <a:pt x="6087070" y="2388692"/>
                  <a:pt x="6087070" y="2388692"/>
                </a:cubicBezTo>
                <a:lnTo>
                  <a:pt x="6079629" y="2396133"/>
                </a:lnTo>
                <a:cubicBezTo>
                  <a:pt x="6079629" y="2396133"/>
                  <a:pt x="6079629" y="2393653"/>
                  <a:pt x="6079629" y="2388692"/>
                </a:cubicBezTo>
                <a:close/>
                <a:moveTo>
                  <a:pt x="6034980" y="2388692"/>
                </a:moveTo>
                <a:lnTo>
                  <a:pt x="6027539" y="2403575"/>
                </a:lnTo>
                <a:cubicBezTo>
                  <a:pt x="6017617" y="2403575"/>
                  <a:pt x="6012656" y="2403575"/>
                  <a:pt x="6012656" y="2403575"/>
                </a:cubicBezTo>
                <a:cubicBezTo>
                  <a:pt x="6012656" y="2398614"/>
                  <a:pt x="6015136" y="2396133"/>
                  <a:pt x="6020097" y="2396133"/>
                </a:cubicBezTo>
                <a:cubicBezTo>
                  <a:pt x="6025059" y="2396133"/>
                  <a:pt x="6027539" y="2396133"/>
                  <a:pt x="6027539" y="2396133"/>
                </a:cubicBezTo>
                <a:cubicBezTo>
                  <a:pt x="6027539" y="2396133"/>
                  <a:pt x="6027539" y="2394893"/>
                  <a:pt x="6027539" y="2392413"/>
                </a:cubicBezTo>
                <a:cubicBezTo>
                  <a:pt x="6027539" y="2389932"/>
                  <a:pt x="6030019" y="2388692"/>
                  <a:pt x="6034980" y="2388692"/>
                </a:cubicBezTo>
                <a:close/>
                <a:moveTo>
                  <a:pt x="5901035" y="2388692"/>
                </a:moveTo>
                <a:lnTo>
                  <a:pt x="5893594" y="2396133"/>
                </a:lnTo>
                <a:cubicBezTo>
                  <a:pt x="5888632" y="2396133"/>
                  <a:pt x="5883672" y="2396133"/>
                  <a:pt x="5878711" y="2396133"/>
                </a:cubicBezTo>
                <a:cubicBezTo>
                  <a:pt x="5873749" y="2396133"/>
                  <a:pt x="5873749" y="2398614"/>
                  <a:pt x="5878711" y="2403575"/>
                </a:cubicBezTo>
                <a:cubicBezTo>
                  <a:pt x="5878711" y="2408536"/>
                  <a:pt x="5878711" y="2411016"/>
                  <a:pt x="5878711" y="2411016"/>
                </a:cubicBezTo>
                <a:lnTo>
                  <a:pt x="5856386" y="2418458"/>
                </a:lnTo>
                <a:lnTo>
                  <a:pt x="5871269" y="2418458"/>
                </a:lnTo>
                <a:lnTo>
                  <a:pt x="5878711" y="2411016"/>
                </a:lnTo>
                <a:cubicBezTo>
                  <a:pt x="5878711" y="2411016"/>
                  <a:pt x="5881191" y="2408536"/>
                  <a:pt x="5886152" y="2403575"/>
                </a:cubicBezTo>
                <a:cubicBezTo>
                  <a:pt x="5886152" y="2398614"/>
                  <a:pt x="5888632" y="2398614"/>
                  <a:pt x="5893594" y="2403575"/>
                </a:cubicBezTo>
                <a:lnTo>
                  <a:pt x="5893594" y="2396133"/>
                </a:lnTo>
                <a:lnTo>
                  <a:pt x="5908476" y="2396133"/>
                </a:lnTo>
                <a:cubicBezTo>
                  <a:pt x="5908476" y="2396133"/>
                  <a:pt x="5905996" y="2393653"/>
                  <a:pt x="5901035" y="2388692"/>
                </a:cubicBezTo>
                <a:close/>
                <a:moveTo>
                  <a:pt x="5819179" y="2388692"/>
                </a:moveTo>
                <a:cubicBezTo>
                  <a:pt x="5814218" y="2388692"/>
                  <a:pt x="5814218" y="2391173"/>
                  <a:pt x="5819179" y="2396133"/>
                </a:cubicBezTo>
                <a:cubicBezTo>
                  <a:pt x="5824141" y="2401094"/>
                  <a:pt x="5829101" y="2401094"/>
                  <a:pt x="5834062" y="2396133"/>
                </a:cubicBezTo>
                <a:cubicBezTo>
                  <a:pt x="5829101" y="2391173"/>
                  <a:pt x="5824141" y="2388692"/>
                  <a:pt x="5819179" y="2388692"/>
                </a:cubicBezTo>
                <a:close/>
                <a:moveTo>
                  <a:pt x="5595937" y="2388692"/>
                </a:moveTo>
                <a:lnTo>
                  <a:pt x="5581054" y="2396133"/>
                </a:lnTo>
                <a:cubicBezTo>
                  <a:pt x="5590976" y="2396133"/>
                  <a:pt x="5598417" y="2393653"/>
                  <a:pt x="5603379" y="2388692"/>
                </a:cubicBezTo>
                <a:close/>
                <a:moveTo>
                  <a:pt x="766465" y="2388692"/>
                </a:moveTo>
                <a:cubicBezTo>
                  <a:pt x="771426" y="2388692"/>
                  <a:pt x="773906" y="2389932"/>
                  <a:pt x="773906" y="2392413"/>
                </a:cubicBezTo>
                <a:cubicBezTo>
                  <a:pt x="773906" y="2394893"/>
                  <a:pt x="773906" y="2396133"/>
                  <a:pt x="773906" y="2396133"/>
                </a:cubicBezTo>
                <a:lnTo>
                  <a:pt x="766465" y="2403575"/>
                </a:lnTo>
                <a:cubicBezTo>
                  <a:pt x="766465" y="2398614"/>
                  <a:pt x="766465" y="2394893"/>
                  <a:pt x="766465" y="2392413"/>
                </a:cubicBezTo>
                <a:cubicBezTo>
                  <a:pt x="766465" y="2389932"/>
                  <a:pt x="766465" y="2388692"/>
                  <a:pt x="766465" y="2388692"/>
                </a:cubicBezTo>
                <a:close/>
                <a:moveTo>
                  <a:pt x="6518672" y="2381251"/>
                </a:moveTo>
                <a:lnTo>
                  <a:pt x="6481465" y="2403575"/>
                </a:lnTo>
                <a:lnTo>
                  <a:pt x="6488906" y="2396133"/>
                </a:lnTo>
                <a:cubicBezTo>
                  <a:pt x="6508750" y="2386211"/>
                  <a:pt x="6518672" y="2381251"/>
                  <a:pt x="6518672" y="2381251"/>
                </a:cubicBezTo>
                <a:close/>
                <a:moveTo>
                  <a:pt x="6191250" y="2381251"/>
                </a:moveTo>
                <a:lnTo>
                  <a:pt x="6191250" y="2388692"/>
                </a:lnTo>
                <a:cubicBezTo>
                  <a:pt x="6186288" y="2393653"/>
                  <a:pt x="6181328" y="2396133"/>
                  <a:pt x="6176367" y="2396133"/>
                </a:cubicBezTo>
                <a:lnTo>
                  <a:pt x="6183808" y="2388692"/>
                </a:lnTo>
                <a:cubicBezTo>
                  <a:pt x="6188770" y="2383731"/>
                  <a:pt x="6191250" y="2381251"/>
                  <a:pt x="6191250" y="2381251"/>
                </a:cubicBezTo>
                <a:close/>
                <a:moveTo>
                  <a:pt x="5915918" y="2381251"/>
                </a:moveTo>
                <a:cubicBezTo>
                  <a:pt x="5910956" y="2381251"/>
                  <a:pt x="5908476" y="2383731"/>
                  <a:pt x="5908476" y="2388692"/>
                </a:cubicBezTo>
                <a:cubicBezTo>
                  <a:pt x="5908476" y="2388692"/>
                  <a:pt x="5910956" y="2388692"/>
                  <a:pt x="5915918" y="2388692"/>
                </a:cubicBezTo>
                <a:close/>
                <a:moveTo>
                  <a:pt x="5521523" y="2381251"/>
                </a:moveTo>
                <a:lnTo>
                  <a:pt x="5521523" y="2388692"/>
                </a:lnTo>
                <a:lnTo>
                  <a:pt x="5528965" y="2381251"/>
                </a:lnTo>
                <a:close/>
                <a:moveTo>
                  <a:pt x="5750346" y="2377530"/>
                </a:moveTo>
                <a:cubicBezTo>
                  <a:pt x="5749106" y="2377530"/>
                  <a:pt x="5747246" y="2378771"/>
                  <a:pt x="5744765" y="2381251"/>
                </a:cubicBezTo>
                <a:lnTo>
                  <a:pt x="5752207" y="2381251"/>
                </a:lnTo>
                <a:cubicBezTo>
                  <a:pt x="5752207" y="2378771"/>
                  <a:pt x="5751586" y="2377530"/>
                  <a:pt x="5750346" y="2377530"/>
                </a:cubicBezTo>
                <a:close/>
                <a:moveTo>
                  <a:pt x="6607969" y="2373809"/>
                </a:moveTo>
                <a:lnTo>
                  <a:pt x="6607969" y="2381251"/>
                </a:lnTo>
                <a:cubicBezTo>
                  <a:pt x="6607969" y="2381251"/>
                  <a:pt x="6605488" y="2381251"/>
                  <a:pt x="6600527" y="2381251"/>
                </a:cubicBezTo>
                <a:cubicBezTo>
                  <a:pt x="6600527" y="2376290"/>
                  <a:pt x="6603007" y="2373809"/>
                  <a:pt x="6607969" y="2373809"/>
                </a:cubicBezTo>
                <a:close/>
                <a:moveTo>
                  <a:pt x="6280547" y="2373809"/>
                </a:moveTo>
                <a:lnTo>
                  <a:pt x="6280547" y="2381251"/>
                </a:lnTo>
                <a:cubicBezTo>
                  <a:pt x="6275585" y="2386211"/>
                  <a:pt x="6270625" y="2388692"/>
                  <a:pt x="6265664" y="2388692"/>
                </a:cubicBezTo>
                <a:lnTo>
                  <a:pt x="6273105" y="2381251"/>
                </a:lnTo>
                <a:cubicBezTo>
                  <a:pt x="6278067" y="2376290"/>
                  <a:pt x="6280547" y="2373809"/>
                  <a:pt x="6280547" y="2373809"/>
                </a:cubicBezTo>
                <a:close/>
                <a:moveTo>
                  <a:pt x="6261943" y="2373809"/>
                </a:moveTo>
                <a:cubicBezTo>
                  <a:pt x="6264423" y="2373809"/>
                  <a:pt x="6265664" y="2373809"/>
                  <a:pt x="6265664" y="2373809"/>
                </a:cubicBezTo>
                <a:cubicBezTo>
                  <a:pt x="6260703" y="2378770"/>
                  <a:pt x="6258222" y="2383731"/>
                  <a:pt x="6258222" y="2388692"/>
                </a:cubicBezTo>
                <a:cubicBezTo>
                  <a:pt x="6263184" y="2388692"/>
                  <a:pt x="6263184" y="2391173"/>
                  <a:pt x="6258222" y="2396133"/>
                </a:cubicBezTo>
                <a:lnTo>
                  <a:pt x="6250781" y="2388692"/>
                </a:lnTo>
                <a:cubicBezTo>
                  <a:pt x="6250781" y="2388692"/>
                  <a:pt x="6248301" y="2388692"/>
                  <a:pt x="6243340" y="2388692"/>
                </a:cubicBezTo>
                <a:cubicBezTo>
                  <a:pt x="6248301" y="2383731"/>
                  <a:pt x="6250781" y="2381251"/>
                  <a:pt x="6250781" y="2381251"/>
                </a:cubicBezTo>
                <a:cubicBezTo>
                  <a:pt x="6255742" y="2376290"/>
                  <a:pt x="6259463" y="2373809"/>
                  <a:pt x="6261943" y="2373809"/>
                </a:cubicBezTo>
                <a:close/>
                <a:moveTo>
                  <a:pt x="6116836" y="2373809"/>
                </a:moveTo>
                <a:cubicBezTo>
                  <a:pt x="6116836" y="2373809"/>
                  <a:pt x="6116836" y="2376290"/>
                  <a:pt x="6116836" y="2381251"/>
                </a:cubicBezTo>
                <a:lnTo>
                  <a:pt x="6094511" y="2388692"/>
                </a:lnTo>
                <a:cubicBezTo>
                  <a:pt x="6094511" y="2383731"/>
                  <a:pt x="6098232" y="2380011"/>
                  <a:pt x="6105674" y="2377530"/>
                </a:cubicBezTo>
                <a:cubicBezTo>
                  <a:pt x="6113115" y="2375049"/>
                  <a:pt x="6116836" y="2373809"/>
                  <a:pt x="6116836" y="2373809"/>
                </a:cubicBezTo>
                <a:close/>
                <a:moveTo>
                  <a:pt x="5767090" y="2373809"/>
                </a:moveTo>
                <a:lnTo>
                  <a:pt x="5767090" y="2381251"/>
                </a:lnTo>
                <a:cubicBezTo>
                  <a:pt x="5772051" y="2381251"/>
                  <a:pt x="5774531" y="2378770"/>
                  <a:pt x="5774531" y="2373809"/>
                </a:cubicBezTo>
                <a:close/>
                <a:moveTo>
                  <a:pt x="6540996" y="2366368"/>
                </a:moveTo>
                <a:cubicBezTo>
                  <a:pt x="6545957" y="2366368"/>
                  <a:pt x="6548437" y="2366368"/>
                  <a:pt x="6548437" y="2366368"/>
                </a:cubicBezTo>
                <a:lnTo>
                  <a:pt x="6540996" y="2373809"/>
                </a:lnTo>
                <a:close/>
                <a:moveTo>
                  <a:pt x="6302871" y="2366368"/>
                </a:moveTo>
                <a:lnTo>
                  <a:pt x="6302871" y="2373809"/>
                </a:lnTo>
                <a:lnTo>
                  <a:pt x="6295429" y="2373809"/>
                </a:lnTo>
                <a:close/>
                <a:moveTo>
                  <a:pt x="5737324" y="2366368"/>
                </a:moveTo>
                <a:cubicBezTo>
                  <a:pt x="5737324" y="2366368"/>
                  <a:pt x="5734844" y="2370088"/>
                  <a:pt x="5729883" y="2377530"/>
                </a:cubicBezTo>
                <a:cubicBezTo>
                  <a:pt x="5724921" y="2384971"/>
                  <a:pt x="5721201" y="2388692"/>
                  <a:pt x="5718720" y="2388692"/>
                </a:cubicBezTo>
                <a:cubicBezTo>
                  <a:pt x="5716240" y="2388692"/>
                  <a:pt x="5715000" y="2391173"/>
                  <a:pt x="5715000" y="2396133"/>
                </a:cubicBezTo>
                <a:lnTo>
                  <a:pt x="5722441" y="2396133"/>
                </a:lnTo>
                <a:lnTo>
                  <a:pt x="5729883" y="2388692"/>
                </a:lnTo>
                <a:cubicBezTo>
                  <a:pt x="5729883" y="2378770"/>
                  <a:pt x="5732363" y="2371329"/>
                  <a:pt x="5737324" y="2366368"/>
                </a:cubicBezTo>
                <a:close/>
                <a:moveTo>
                  <a:pt x="5551289" y="2366368"/>
                </a:moveTo>
                <a:lnTo>
                  <a:pt x="5543847" y="2373809"/>
                </a:lnTo>
                <a:cubicBezTo>
                  <a:pt x="5543847" y="2373809"/>
                  <a:pt x="5546328" y="2373809"/>
                  <a:pt x="5551289" y="2373809"/>
                </a:cubicBezTo>
                <a:close/>
                <a:moveTo>
                  <a:pt x="5506640" y="2366368"/>
                </a:moveTo>
                <a:cubicBezTo>
                  <a:pt x="5501679" y="2371329"/>
                  <a:pt x="5499199" y="2376290"/>
                  <a:pt x="5499199" y="2381251"/>
                </a:cubicBezTo>
                <a:cubicBezTo>
                  <a:pt x="5504160" y="2391173"/>
                  <a:pt x="5501679" y="2393653"/>
                  <a:pt x="5491758" y="2388692"/>
                </a:cubicBezTo>
                <a:cubicBezTo>
                  <a:pt x="5476875" y="2378770"/>
                  <a:pt x="5469433" y="2383731"/>
                  <a:pt x="5469433" y="2403575"/>
                </a:cubicBezTo>
                <a:cubicBezTo>
                  <a:pt x="5469433" y="2398614"/>
                  <a:pt x="5468193" y="2396133"/>
                  <a:pt x="5465713" y="2396133"/>
                </a:cubicBezTo>
                <a:cubicBezTo>
                  <a:pt x="5463233" y="2396133"/>
                  <a:pt x="5461992" y="2398614"/>
                  <a:pt x="5461992" y="2403575"/>
                </a:cubicBezTo>
                <a:cubicBezTo>
                  <a:pt x="5461992" y="2403575"/>
                  <a:pt x="5461992" y="2406055"/>
                  <a:pt x="5461992" y="2411016"/>
                </a:cubicBezTo>
                <a:cubicBezTo>
                  <a:pt x="5461992" y="2415977"/>
                  <a:pt x="5464472" y="2417218"/>
                  <a:pt x="5469433" y="2414737"/>
                </a:cubicBezTo>
                <a:cubicBezTo>
                  <a:pt x="5474395" y="2412256"/>
                  <a:pt x="5479355" y="2408536"/>
                  <a:pt x="5484316" y="2403575"/>
                </a:cubicBezTo>
                <a:lnTo>
                  <a:pt x="5491758" y="2403575"/>
                </a:lnTo>
                <a:lnTo>
                  <a:pt x="5506640" y="2396133"/>
                </a:lnTo>
                <a:cubicBezTo>
                  <a:pt x="5506640" y="2396133"/>
                  <a:pt x="5506640" y="2391173"/>
                  <a:pt x="5506640" y="2381251"/>
                </a:cubicBezTo>
                <a:close/>
                <a:moveTo>
                  <a:pt x="6637734" y="2358926"/>
                </a:moveTo>
                <a:lnTo>
                  <a:pt x="6645175" y="2366368"/>
                </a:lnTo>
                <a:lnTo>
                  <a:pt x="6622851" y="2366368"/>
                </a:lnTo>
                <a:cubicBezTo>
                  <a:pt x="6622851" y="2366368"/>
                  <a:pt x="6627813" y="2363887"/>
                  <a:pt x="6637734" y="2358926"/>
                </a:cubicBezTo>
                <a:close/>
                <a:moveTo>
                  <a:pt x="6474023" y="2358926"/>
                </a:moveTo>
                <a:lnTo>
                  <a:pt x="6474023" y="2366368"/>
                </a:lnTo>
                <a:cubicBezTo>
                  <a:pt x="6464102" y="2371329"/>
                  <a:pt x="6459140" y="2371329"/>
                  <a:pt x="6459140" y="2366368"/>
                </a:cubicBezTo>
                <a:cubicBezTo>
                  <a:pt x="6459140" y="2366368"/>
                  <a:pt x="6464102" y="2363887"/>
                  <a:pt x="6474023" y="2358926"/>
                </a:cubicBezTo>
                <a:close/>
                <a:moveTo>
                  <a:pt x="6139160" y="2358926"/>
                </a:moveTo>
                <a:cubicBezTo>
                  <a:pt x="6144121" y="2358926"/>
                  <a:pt x="6147842" y="2358926"/>
                  <a:pt x="6150322" y="2358926"/>
                </a:cubicBezTo>
                <a:cubicBezTo>
                  <a:pt x="6152802" y="2358926"/>
                  <a:pt x="6151563" y="2361407"/>
                  <a:pt x="6146601" y="2366368"/>
                </a:cubicBezTo>
                <a:close/>
                <a:moveTo>
                  <a:pt x="5945683" y="2358926"/>
                </a:moveTo>
                <a:lnTo>
                  <a:pt x="5953125" y="2358926"/>
                </a:lnTo>
                <a:lnTo>
                  <a:pt x="5960566" y="2358926"/>
                </a:lnTo>
                <a:lnTo>
                  <a:pt x="5960566" y="2366368"/>
                </a:lnTo>
                <a:cubicBezTo>
                  <a:pt x="5965527" y="2361407"/>
                  <a:pt x="5968008" y="2361407"/>
                  <a:pt x="5968008" y="2366368"/>
                </a:cubicBezTo>
                <a:cubicBezTo>
                  <a:pt x="5968008" y="2371329"/>
                  <a:pt x="5965527" y="2375049"/>
                  <a:pt x="5960566" y="2377530"/>
                </a:cubicBezTo>
                <a:cubicBezTo>
                  <a:pt x="5955605" y="2380011"/>
                  <a:pt x="5953125" y="2380011"/>
                  <a:pt x="5953125" y="2377530"/>
                </a:cubicBezTo>
                <a:cubicBezTo>
                  <a:pt x="5953125" y="2375049"/>
                  <a:pt x="5953125" y="2372569"/>
                  <a:pt x="5953125" y="2370088"/>
                </a:cubicBezTo>
                <a:cubicBezTo>
                  <a:pt x="5953125" y="2367608"/>
                  <a:pt x="5951884" y="2366368"/>
                  <a:pt x="5949404" y="2366368"/>
                </a:cubicBezTo>
                <a:cubicBezTo>
                  <a:pt x="5946924" y="2366368"/>
                  <a:pt x="5945683" y="2363887"/>
                  <a:pt x="5945683" y="2358926"/>
                </a:cubicBezTo>
                <a:close/>
                <a:moveTo>
                  <a:pt x="5893594" y="2358926"/>
                </a:moveTo>
                <a:cubicBezTo>
                  <a:pt x="5893594" y="2358926"/>
                  <a:pt x="5891113" y="2361407"/>
                  <a:pt x="5886152" y="2366368"/>
                </a:cubicBezTo>
                <a:cubicBezTo>
                  <a:pt x="5891113" y="2366368"/>
                  <a:pt x="5893594" y="2366368"/>
                  <a:pt x="5893594" y="2366368"/>
                </a:cubicBezTo>
                <a:close/>
                <a:moveTo>
                  <a:pt x="5685234" y="2358926"/>
                </a:moveTo>
                <a:cubicBezTo>
                  <a:pt x="5685234" y="2363887"/>
                  <a:pt x="5682754" y="2366368"/>
                  <a:pt x="5677793" y="2366368"/>
                </a:cubicBezTo>
                <a:lnTo>
                  <a:pt x="5673328" y="2375297"/>
                </a:lnTo>
                <a:lnTo>
                  <a:pt x="5674072" y="2374739"/>
                </a:lnTo>
                <a:cubicBezTo>
                  <a:pt x="5676553" y="2374120"/>
                  <a:pt x="5680273" y="2373809"/>
                  <a:pt x="5685234" y="2373809"/>
                </a:cubicBezTo>
                <a:close/>
                <a:moveTo>
                  <a:pt x="1041797" y="2358926"/>
                </a:moveTo>
                <a:cubicBezTo>
                  <a:pt x="1041797" y="2358926"/>
                  <a:pt x="1040557" y="2361407"/>
                  <a:pt x="1038076" y="2366368"/>
                </a:cubicBezTo>
                <a:cubicBezTo>
                  <a:pt x="1035596" y="2371329"/>
                  <a:pt x="1036836" y="2373809"/>
                  <a:pt x="1041797" y="2373809"/>
                </a:cubicBezTo>
                <a:lnTo>
                  <a:pt x="1041797" y="2366368"/>
                </a:lnTo>
                <a:cubicBezTo>
                  <a:pt x="1041797" y="2361407"/>
                  <a:pt x="1041797" y="2358926"/>
                  <a:pt x="1041797" y="2358926"/>
                </a:cubicBezTo>
                <a:close/>
                <a:moveTo>
                  <a:pt x="5798716" y="2355206"/>
                </a:moveTo>
                <a:cubicBezTo>
                  <a:pt x="5797475" y="2355206"/>
                  <a:pt x="5796855" y="2356446"/>
                  <a:pt x="5796855" y="2358926"/>
                </a:cubicBezTo>
                <a:lnTo>
                  <a:pt x="5804297" y="2358926"/>
                </a:lnTo>
                <a:cubicBezTo>
                  <a:pt x="5801816" y="2356446"/>
                  <a:pt x="5799956" y="2355206"/>
                  <a:pt x="5798716" y="2355206"/>
                </a:cubicBezTo>
                <a:close/>
                <a:moveTo>
                  <a:pt x="5611750" y="2354276"/>
                </a:moveTo>
                <a:cubicBezTo>
                  <a:pt x="5611131" y="2354896"/>
                  <a:pt x="5610820" y="2356446"/>
                  <a:pt x="5610820" y="2358926"/>
                </a:cubicBezTo>
                <a:cubicBezTo>
                  <a:pt x="5610820" y="2363887"/>
                  <a:pt x="5610820" y="2366368"/>
                  <a:pt x="5610820" y="2366368"/>
                </a:cubicBezTo>
                <a:cubicBezTo>
                  <a:pt x="5615781" y="2361407"/>
                  <a:pt x="5617021" y="2357686"/>
                  <a:pt x="5614541" y="2355206"/>
                </a:cubicBezTo>
                <a:cubicBezTo>
                  <a:pt x="5613301" y="2353966"/>
                  <a:pt x="5612371" y="2353656"/>
                  <a:pt x="5611750" y="2354276"/>
                </a:cubicBezTo>
                <a:close/>
                <a:moveTo>
                  <a:pt x="6823769" y="2351485"/>
                </a:moveTo>
                <a:lnTo>
                  <a:pt x="6831211" y="2351485"/>
                </a:lnTo>
                <a:cubicBezTo>
                  <a:pt x="6831211" y="2356446"/>
                  <a:pt x="6828731" y="2358926"/>
                  <a:pt x="6823769" y="2358926"/>
                </a:cubicBezTo>
                <a:cubicBezTo>
                  <a:pt x="6823769" y="2358926"/>
                  <a:pt x="6821289" y="2358926"/>
                  <a:pt x="6816327" y="2358926"/>
                </a:cubicBezTo>
                <a:cubicBezTo>
                  <a:pt x="6816327" y="2363887"/>
                  <a:pt x="6796483" y="2376290"/>
                  <a:pt x="6756797" y="2396133"/>
                </a:cubicBezTo>
                <a:cubicBezTo>
                  <a:pt x="6756797" y="2401094"/>
                  <a:pt x="6755556" y="2404815"/>
                  <a:pt x="6753075" y="2407296"/>
                </a:cubicBezTo>
                <a:cubicBezTo>
                  <a:pt x="6750595" y="2409776"/>
                  <a:pt x="6746875" y="2411016"/>
                  <a:pt x="6741913" y="2411016"/>
                </a:cubicBezTo>
                <a:cubicBezTo>
                  <a:pt x="6736953" y="2415977"/>
                  <a:pt x="6731992" y="2415977"/>
                  <a:pt x="6727031" y="2411016"/>
                </a:cubicBezTo>
                <a:cubicBezTo>
                  <a:pt x="6727031" y="2411016"/>
                  <a:pt x="6728271" y="2409776"/>
                  <a:pt x="6730751" y="2407296"/>
                </a:cubicBezTo>
                <a:cubicBezTo>
                  <a:pt x="6733231" y="2404815"/>
                  <a:pt x="6736953" y="2403575"/>
                  <a:pt x="6741913" y="2403575"/>
                </a:cubicBezTo>
                <a:cubicBezTo>
                  <a:pt x="6751835" y="2398614"/>
                  <a:pt x="6760517" y="2392413"/>
                  <a:pt x="6767959" y="2384971"/>
                </a:cubicBezTo>
                <a:cubicBezTo>
                  <a:pt x="6775400" y="2377530"/>
                  <a:pt x="6780361" y="2372569"/>
                  <a:pt x="6782841" y="2370088"/>
                </a:cubicBezTo>
                <a:cubicBezTo>
                  <a:pt x="6785321" y="2367608"/>
                  <a:pt x="6790283" y="2365128"/>
                  <a:pt x="6797724" y="2362647"/>
                </a:cubicBezTo>
                <a:cubicBezTo>
                  <a:pt x="6805165" y="2360166"/>
                  <a:pt x="6813847" y="2356446"/>
                  <a:pt x="6823769" y="2351485"/>
                </a:cubicBezTo>
                <a:close/>
                <a:moveTo>
                  <a:pt x="5491758" y="2351485"/>
                </a:moveTo>
                <a:cubicBezTo>
                  <a:pt x="5491758" y="2356446"/>
                  <a:pt x="5491758" y="2358926"/>
                  <a:pt x="5491758" y="2358926"/>
                </a:cubicBezTo>
                <a:cubicBezTo>
                  <a:pt x="5496719" y="2353966"/>
                  <a:pt x="5499199" y="2351485"/>
                  <a:pt x="5499199" y="2351485"/>
                </a:cubicBezTo>
                <a:close/>
                <a:moveTo>
                  <a:pt x="811113" y="2351485"/>
                </a:moveTo>
                <a:cubicBezTo>
                  <a:pt x="816074" y="2356446"/>
                  <a:pt x="818555" y="2361407"/>
                  <a:pt x="818555" y="2366368"/>
                </a:cubicBezTo>
                <a:lnTo>
                  <a:pt x="811113" y="2366368"/>
                </a:lnTo>
                <a:cubicBezTo>
                  <a:pt x="811113" y="2361407"/>
                  <a:pt x="811113" y="2356446"/>
                  <a:pt x="811113" y="2351485"/>
                </a:cubicBezTo>
                <a:close/>
                <a:moveTo>
                  <a:pt x="6029399" y="2347765"/>
                </a:moveTo>
                <a:cubicBezTo>
                  <a:pt x="6030639" y="2347765"/>
                  <a:pt x="6032500" y="2349005"/>
                  <a:pt x="6034980" y="2351485"/>
                </a:cubicBezTo>
                <a:lnTo>
                  <a:pt x="6049863" y="2358926"/>
                </a:lnTo>
                <a:lnTo>
                  <a:pt x="6034980" y="2358926"/>
                </a:lnTo>
                <a:lnTo>
                  <a:pt x="6027539" y="2366368"/>
                </a:lnTo>
                <a:cubicBezTo>
                  <a:pt x="6027539" y="2361407"/>
                  <a:pt x="6027539" y="2358926"/>
                  <a:pt x="6027539" y="2358926"/>
                </a:cubicBezTo>
                <a:cubicBezTo>
                  <a:pt x="6032500" y="2358926"/>
                  <a:pt x="6032500" y="2356446"/>
                  <a:pt x="6027539" y="2351485"/>
                </a:cubicBezTo>
                <a:cubicBezTo>
                  <a:pt x="6027539" y="2349005"/>
                  <a:pt x="6028159" y="2347765"/>
                  <a:pt x="6029399" y="2347765"/>
                </a:cubicBezTo>
                <a:close/>
                <a:moveTo>
                  <a:pt x="6667499" y="2344044"/>
                </a:moveTo>
                <a:cubicBezTo>
                  <a:pt x="6667499" y="2344044"/>
                  <a:pt x="6669979" y="2344044"/>
                  <a:pt x="6674941" y="2344044"/>
                </a:cubicBezTo>
                <a:cubicBezTo>
                  <a:pt x="6674941" y="2349004"/>
                  <a:pt x="6672461" y="2351485"/>
                  <a:pt x="6667499" y="2351485"/>
                </a:cubicBezTo>
                <a:close/>
                <a:moveTo>
                  <a:pt x="6310312" y="2344044"/>
                </a:moveTo>
                <a:lnTo>
                  <a:pt x="6317754" y="2344044"/>
                </a:lnTo>
                <a:lnTo>
                  <a:pt x="6317754" y="2351485"/>
                </a:lnTo>
                <a:cubicBezTo>
                  <a:pt x="6312792" y="2351485"/>
                  <a:pt x="6310312" y="2351485"/>
                  <a:pt x="6310312" y="2351485"/>
                </a:cubicBezTo>
                <a:cubicBezTo>
                  <a:pt x="6310312" y="2346524"/>
                  <a:pt x="6310312" y="2344044"/>
                  <a:pt x="6310312" y="2344044"/>
                </a:cubicBezTo>
                <a:close/>
                <a:moveTo>
                  <a:pt x="6161484" y="2344044"/>
                </a:moveTo>
                <a:cubicBezTo>
                  <a:pt x="6161484" y="2349004"/>
                  <a:pt x="6160244" y="2351485"/>
                  <a:pt x="6157763" y="2351485"/>
                </a:cubicBezTo>
                <a:cubicBezTo>
                  <a:pt x="6155283" y="2351485"/>
                  <a:pt x="6154043" y="2350245"/>
                  <a:pt x="6154043" y="2347764"/>
                </a:cubicBezTo>
                <a:cubicBezTo>
                  <a:pt x="6154043" y="2345284"/>
                  <a:pt x="6156523" y="2344044"/>
                  <a:pt x="6161484" y="2344044"/>
                </a:cubicBezTo>
                <a:close/>
                <a:moveTo>
                  <a:pt x="5674072" y="2344044"/>
                </a:moveTo>
                <a:cubicBezTo>
                  <a:pt x="5671592" y="2344044"/>
                  <a:pt x="5671592" y="2345284"/>
                  <a:pt x="5674072" y="2347764"/>
                </a:cubicBezTo>
                <a:cubicBezTo>
                  <a:pt x="5676552" y="2350245"/>
                  <a:pt x="5679033" y="2350245"/>
                  <a:pt x="5681513" y="2347764"/>
                </a:cubicBezTo>
                <a:cubicBezTo>
                  <a:pt x="5683994" y="2345284"/>
                  <a:pt x="5683994" y="2344044"/>
                  <a:pt x="5681513" y="2344044"/>
                </a:cubicBezTo>
                <a:cubicBezTo>
                  <a:pt x="5679033" y="2344044"/>
                  <a:pt x="5676552" y="2344044"/>
                  <a:pt x="5674072" y="2344044"/>
                </a:cubicBezTo>
                <a:close/>
                <a:moveTo>
                  <a:pt x="1012032" y="2344044"/>
                </a:moveTo>
                <a:lnTo>
                  <a:pt x="1012032" y="2358926"/>
                </a:lnTo>
                <a:lnTo>
                  <a:pt x="1019473" y="2358926"/>
                </a:lnTo>
                <a:cubicBezTo>
                  <a:pt x="1019473" y="2349004"/>
                  <a:pt x="1016992" y="2344044"/>
                  <a:pt x="1012032" y="2344044"/>
                </a:cubicBezTo>
                <a:close/>
                <a:moveTo>
                  <a:pt x="6105674" y="2338463"/>
                </a:moveTo>
                <a:cubicBezTo>
                  <a:pt x="6108154" y="2339703"/>
                  <a:pt x="6109394" y="2344044"/>
                  <a:pt x="6109394" y="2351485"/>
                </a:cubicBezTo>
                <a:cubicBezTo>
                  <a:pt x="6109394" y="2356446"/>
                  <a:pt x="6108154" y="2357686"/>
                  <a:pt x="6105674" y="2355206"/>
                </a:cubicBezTo>
                <a:cubicBezTo>
                  <a:pt x="6103194" y="2352725"/>
                  <a:pt x="6099473" y="2353966"/>
                  <a:pt x="6094511" y="2358926"/>
                </a:cubicBezTo>
                <a:cubicBezTo>
                  <a:pt x="6089550" y="2373809"/>
                  <a:pt x="6079629" y="2381251"/>
                  <a:pt x="6064746" y="2381251"/>
                </a:cubicBezTo>
                <a:lnTo>
                  <a:pt x="6064746" y="2373809"/>
                </a:lnTo>
                <a:cubicBezTo>
                  <a:pt x="6069707" y="2368848"/>
                  <a:pt x="6072187" y="2366368"/>
                  <a:pt x="6072187" y="2366368"/>
                </a:cubicBezTo>
                <a:cubicBezTo>
                  <a:pt x="6082109" y="2366368"/>
                  <a:pt x="6084590" y="2363887"/>
                  <a:pt x="6079629" y="2358926"/>
                </a:cubicBezTo>
                <a:lnTo>
                  <a:pt x="6087070" y="2351485"/>
                </a:lnTo>
                <a:lnTo>
                  <a:pt x="6094511" y="2344044"/>
                </a:lnTo>
                <a:cubicBezTo>
                  <a:pt x="6099472" y="2339083"/>
                  <a:pt x="6103193" y="2337222"/>
                  <a:pt x="6105674" y="2338463"/>
                </a:cubicBezTo>
                <a:close/>
                <a:moveTo>
                  <a:pt x="6198691" y="2336602"/>
                </a:moveTo>
                <a:lnTo>
                  <a:pt x="6206133" y="2336602"/>
                </a:lnTo>
                <a:cubicBezTo>
                  <a:pt x="6206133" y="2341563"/>
                  <a:pt x="6203652" y="2344044"/>
                  <a:pt x="6198691" y="2344044"/>
                </a:cubicBezTo>
                <a:close/>
                <a:moveTo>
                  <a:pt x="5598960" y="2331951"/>
                </a:moveTo>
                <a:cubicBezTo>
                  <a:pt x="5598185" y="2331951"/>
                  <a:pt x="5597177" y="2332262"/>
                  <a:pt x="5595937" y="2332881"/>
                </a:cubicBezTo>
                <a:cubicBezTo>
                  <a:pt x="5590976" y="2335362"/>
                  <a:pt x="5588496" y="2339083"/>
                  <a:pt x="5588496" y="2344044"/>
                </a:cubicBezTo>
                <a:cubicBezTo>
                  <a:pt x="5588496" y="2344044"/>
                  <a:pt x="5588496" y="2345284"/>
                  <a:pt x="5588496" y="2347764"/>
                </a:cubicBezTo>
                <a:cubicBezTo>
                  <a:pt x="5588496" y="2350245"/>
                  <a:pt x="5586016" y="2351485"/>
                  <a:pt x="5581054" y="2351485"/>
                </a:cubicBezTo>
                <a:cubicBezTo>
                  <a:pt x="5576093" y="2351485"/>
                  <a:pt x="5573613" y="2350245"/>
                  <a:pt x="5573613" y="2347764"/>
                </a:cubicBezTo>
                <a:cubicBezTo>
                  <a:pt x="5573613" y="2345284"/>
                  <a:pt x="5576093" y="2344044"/>
                  <a:pt x="5581054" y="2344044"/>
                </a:cubicBezTo>
                <a:lnTo>
                  <a:pt x="5573613" y="2344044"/>
                </a:lnTo>
                <a:lnTo>
                  <a:pt x="5573613" y="2347764"/>
                </a:lnTo>
                <a:lnTo>
                  <a:pt x="5573613" y="2351485"/>
                </a:lnTo>
                <a:cubicBezTo>
                  <a:pt x="5568652" y="2351485"/>
                  <a:pt x="5566172" y="2353966"/>
                  <a:pt x="5566172" y="2358926"/>
                </a:cubicBezTo>
                <a:lnTo>
                  <a:pt x="5573613" y="2358926"/>
                </a:lnTo>
                <a:cubicBezTo>
                  <a:pt x="5583535" y="2358926"/>
                  <a:pt x="5588496" y="2356446"/>
                  <a:pt x="5588496" y="2351485"/>
                </a:cubicBezTo>
                <a:cubicBezTo>
                  <a:pt x="5588496" y="2351485"/>
                  <a:pt x="5590976" y="2351485"/>
                  <a:pt x="5595937" y="2351485"/>
                </a:cubicBezTo>
                <a:lnTo>
                  <a:pt x="5599071" y="2346785"/>
                </a:lnTo>
                <a:lnTo>
                  <a:pt x="5598728" y="2346834"/>
                </a:lnTo>
                <a:cubicBezTo>
                  <a:pt x="5598108" y="2346214"/>
                  <a:pt x="5598418" y="2344044"/>
                  <a:pt x="5599658" y="2340323"/>
                </a:cubicBezTo>
                <a:cubicBezTo>
                  <a:pt x="5601518" y="2334742"/>
                  <a:pt x="5601286" y="2331951"/>
                  <a:pt x="5598960" y="2331951"/>
                </a:cubicBezTo>
                <a:close/>
                <a:moveTo>
                  <a:pt x="980406" y="2331951"/>
                </a:moveTo>
                <a:cubicBezTo>
                  <a:pt x="979165" y="2332572"/>
                  <a:pt x="977305" y="2334122"/>
                  <a:pt x="974824" y="2336602"/>
                </a:cubicBezTo>
                <a:cubicBezTo>
                  <a:pt x="969863" y="2341563"/>
                  <a:pt x="969863" y="2349004"/>
                  <a:pt x="974824" y="2358926"/>
                </a:cubicBezTo>
                <a:lnTo>
                  <a:pt x="982266" y="2351485"/>
                </a:lnTo>
                <a:cubicBezTo>
                  <a:pt x="982266" y="2351485"/>
                  <a:pt x="982266" y="2349004"/>
                  <a:pt x="982266" y="2344044"/>
                </a:cubicBezTo>
                <a:cubicBezTo>
                  <a:pt x="982266" y="2339083"/>
                  <a:pt x="982266" y="2335362"/>
                  <a:pt x="982266" y="2332881"/>
                </a:cubicBezTo>
                <a:cubicBezTo>
                  <a:pt x="982266" y="2331641"/>
                  <a:pt x="981646" y="2331332"/>
                  <a:pt x="980406" y="2331951"/>
                </a:cubicBezTo>
                <a:close/>
                <a:moveTo>
                  <a:pt x="6860976" y="2329161"/>
                </a:moveTo>
                <a:lnTo>
                  <a:pt x="6853535" y="2344044"/>
                </a:lnTo>
                <a:cubicBezTo>
                  <a:pt x="6848573" y="2344044"/>
                  <a:pt x="6847334" y="2341563"/>
                  <a:pt x="6849814" y="2336602"/>
                </a:cubicBezTo>
                <a:cubicBezTo>
                  <a:pt x="6852294" y="2331641"/>
                  <a:pt x="6856015" y="2329161"/>
                  <a:pt x="6860976" y="2329161"/>
                </a:cubicBezTo>
                <a:close/>
                <a:moveTo>
                  <a:pt x="6183808" y="2329161"/>
                </a:moveTo>
                <a:lnTo>
                  <a:pt x="6183808" y="2336602"/>
                </a:lnTo>
                <a:cubicBezTo>
                  <a:pt x="6183808" y="2336602"/>
                  <a:pt x="6181328" y="2336602"/>
                  <a:pt x="6176367" y="2336602"/>
                </a:cubicBezTo>
                <a:cubicBezTo>
                  <a:pt x="6176367" y="2331641"/>
                  <a:pt x="6178847" y="2329161"/>
                  <a:pt x="6183808" y="2329161"/>
                </a:cubicBezTo>
                <a:close/>
                <a:moveTo>
                  <a:pt x="6087070" y="2329161"/>
                </a:moveTo>
                <a:cubicBezTo>
                  <a:pt x="6096992" y="2329161"/>
                  <a:pt x="6096992" y="2334122"/>
                  <a:pt x="6087070" y="2344044"/>
                </a:cubicBezTo>
                <a:cubicBezTo>
                  <a:pt x="6082109" y="2344044"/>
                  <a:pt x="6079629" y="2344044"/>
                  <a:pt x="6079629" y="2344044"/>
                </a:cubicBezTo>
                <a:cubicBezTo>
                  <a:pt x="6074667" y="2334122"/>
                  <a:pt x="6077149" y="2329161"/>
                  <a:pt x="6087070" y="2329161"/>
                </a:cubicBezTo>
                <a:close/>
                <a:moveTo>
                  <a:pt x="6481465" y="2321719"/>
                </a:moveTo>
                <a:cubicBezTo>
                  <a:pt x="6476503" y="2326680"/>
                  <a:pt x="6470303" y="2329161"/>
                  <a:pt x="6462861" y="2329161"/>
                </a:cubicBezTo>
                <a:cubicBezTo>
                  <a:pt x="6455420" y="2329161"/>
                  <a:pt x="6451699" y="2330401"/>
                  <a:pt x="6451699" y="2332881"/>
                </a:cubicBezTo>
                <a:cubicBezTo>
                  <a:pt x="6451699" y="2335362"/>
                  <a:pt x="6449219" y="2336602"/>
                  <a:pt x="6444258" y="2336602"/>
                </a:cubicBezTo>
                <a:cubicBezTo>
                  <a:pt x="6439296" y="2336602"/>
                  <a:pt x="6436816" y="2336602"/>
                  <a:pt x="6436816" y="2336602"/>
                </a:cubicBezTo>
                <a:cubicBezTo>
                  <a:pt x="6436816" y="2336602"/>
                  <a:pt x="6436816" y="2339083"/>
                  <a:pt x="6436816" y="2344044"/>
                </a:cubicBezTo>
                <a:cubicBezTo>
                  <a:pt x="6436816" y="2349004"/>
                  <a:pt x="6434336" y="2350245"/>
                  <a:pt x="6429375" y="2347764"/>
                </a:cubicBezTo>
                <a:cubicBezTo>
                  <a:pt x="6424413" y="2345284"/>
                  <a:pt x="6421933" y="2346524"/>
                  <a:pt x="6421933" y="2351485"/>
                </a:cubicBezTo>
                <a:cubicBezTo>
                  <a:pt x="6421933" y="2351485"/>
                  <a:pt x="6419453" y="2353966"/>
                  <a:pt x="6414492" y="2358926"/>
                </a:cubicBezTo>
                <a:cubicBezTo>
                  <a:pt x="6409531" y="2358926"/>
                  <a:pt x="6405810" y="2358926"/>
                  <a:pt x="6403330" y="2358926"/>
                </a:cubicBezTo>
                <a:cubicBezTo>
                  <a:pt x="6400850" y="2358926"/>
                  <a:pt x="6399609" y="2361407"/>
                  <a:pt x="6399609" y="2366368"/>
                </a:cubicBezTo>
                <a:lnTo>
                  <a:pt x="6384726" y="2373809"/>
                </a:lnTo>
                <a:cubicBezTo>
                  <a:pt x="6384726" y="2368848"/>
                  <a:pt x="6383486" y="2366368"/>
                  <a:pt x="6381006" y="2366368"/>
                </a:cubicBezTo>
                <a:cubicBezTo>
                  <a:pt x="6378526" y="2366368"/>
                  <a:pt x="6377285" y="2368848"/>
                  <a:pt x="6377285" y="2373809"/>
                </a:cubicBezTo>
                <a:lnTo>
                  <a:pt x="6369844" y="2373809"/>
                </a:lnTo>
                <a:cubicBezTo>
                  <a:pt x="6369844" y="2368848"/>
                  <a:pt x="6372324" y="2366368"/>
                  <a:pt x="6377285" y="2366368"/>
                </a:cubicBezTo>
                <a:cubicBezTo>
                  <a:pt x="6382246" y="2366368"/>
                  <a:pt x="6383486" y="2363887"/>
                  <a:pt x="6381006" y="2358926"/>
                </a:cubicBezTo>
                <a:cubicBezTo>
                  <a:pt x="6378526" y="2353966"/>
                  <a:pt x="6387206" y="2346524"/>
                  <a:pt x="6407051" y="2336602"/>
                </a:cubicBezTo>
                <a:lnTo>
                  <a:pt x="6407051" y="2344044"/>
                </a:lnTo>
                <a:lnTo>
                  <a:pt x="6414492" y="2344044"/>
                </a:lnTo>
                <a:cubicBezTo>
                  <a:pt x="6414492" y="2344044"/>
                  <a:pt x="6415733" y="2342804"/>
                  <a:pt x="6418213" y="2340323"/>
                </a:cubicBezTo>
                <a:cubicBezTo>
                  <a:pt x="6420693" y="2337842"/>
                  <a:pt x="6421933" y="2336602"/>
                  <a:pt x="6421933" y="2336602"/>
                </a:cubicBezTo>
                <a:cubicBezTo>
                  <a:pt x="6421933" y="2331641"/>
                  <a:pt x="6424413" y="2330401"/>
                  <a:pt x="6429375" y="2332881"/>
                </a:cubicBezTo>
                <a:cubicBezTo>
                  <a:pt x="6434336" y="2335362"/>
                  <a:pt x="6436816" y="2334122"/>
                  <a:pt x="6436816" y="2329161"/>
                </a:cubicBezTo>
                <a:lnTo>
                  <a:pt x="6459140" y="2329161"/>
                </a:lnTo>
                <a:close/>
                <a:moveTo>
                  <a:pt x="5915918" y="2321719"/>
                </a:moveTo>
                <a:lnTo>
                  <a:pt x="5901035" y="2329161"/>
                </a:lnTo>
                <a:cubicBezTo>
                  <a:pt x="5896074" y="2329161"/>
                  <a:pt x="5892353" y="2330401"/>
                  <a:pt x="5889873" y="2332881"/>
                </a:cubicBezTo>
                <a:cubicBezTo>
                  <a:pt x="5887393" y="2335362"/>
                  <a:pt x="5886152" y="2336602"/>
                  <a:pt x="5886152" y="2336602"/>
                </a:cubicBezTo>
                <a:lnTo>
                  <a:pt x="5878711" y="2344044"/>
                </a:lnTo>
                <a:cubicBezTo>
                  <a:pt x="5873749" y="2344044"/>
                  <a:pt x="5868789" y="2344044"/>
                  <a:pt x="5863828" y="2344044"/>
                </a:cubicBezTo>
                <a:cubicBezTo>
                  <a:pt x="5858867" y="2344044"/>
                  <a:pt x="5856386" y="2346524"/>
                  <a:pt x="5856386" y="2351485"/>
                </a:cubicBezTo>
                <a:lnTo>
                  <a:pt x="5848945" y="2358926"/>
                </a:lnTo>
                <a:lnTo>
                  <a:pt x="5834062" y="2366368"/>
                </a:lnTo>
                <a:lnTo>
                  <a:pt x="5848945" y="2366368"/>
                </a:lnTo>
                <a:cubicBezTo>
                  <a:pt x="5853906" y="2361407"/>
                  <a:pt x="5858867" y="2358926"/>
                  <a:pt x="5863828" y="2358926"/>
                </a:cubicBezTo>
                <a:cubicBezTo>
                  <a:pt x="5863828" y="2353966"/>
                  <a:pt x="5865069" y="2351485"/>
                  <a:pt x="5867549" y="2351485"/>
                </a:cubicBezTo>
                <a:cubicBezTo>
                  <a:pt x="5870029" y="2351485"/>
                  <a:pt x="5876231" y="2349004"/>
                  <a:pt x="5886152" y="2344044"/>
                </a:cubicBezTo>
                <a:cubicBezTo>
                  <a:pt x="5886152" y="2344044"/>
                  <a:pt x="5888632" y="2342804"/>
                  <a:pt x="5893594" y="2340323"/>
                </a:cubicBezTo>
                <a:cubicBezTo>
                  <a:pt x="5898555" y="2337842"/>
                  <a:pt x="5901035" y="2336602"/>
                  <a:pt x="5901035" y="2336602"/>
                </a:cubicBezTo>
                <a:cubicBezTo>
                  <a:pt x="5905996" y="2336602"/>
                  <a:pt x="5908476" y="2334122"/>
                  <a:pt x="5908476" y="2329161"/>
                </a:cubicBezTo>
                <a:close/>
                <a:moveTo>
                  <a:pt x="5744765" y="2321719"/>
                </a:moveTo>
                <a:lnTo>
                  <a:pt x="5729883" y="2336602"/>
                </a:lnTo>
                <a:cubicBezTo>
                  <a:pt x="5724921" y="2341563"/>
                  <a:pt x="5719961" y="2344044"/>
                  <a:pt x="5715000" y="2344044"/>
                </a:cubicBezTo>
                <a:cubicBezTo>
                  <a:pt x="5705078" y="2344044"/>
                  <a:pt x="5700117" y="2346524"/>
                  <a:pt x="5700117" y="2351485"/>
                </a:cubicBezTo>
                <a:cubicBezTo>
                  <a:pt x="5700117" y="2356446"/>
                  <a:pt x="5700117" y="2358926"/>
                  <a:pt x="5700117" y="2358926"/>
                </a:cubicBezTo>
                <a:cubicBezTo>
                  <a:pt x="5700117" y="2363887"/>
                  <a:pt x="5702597" y="2363887"/>
                  <a:pt x="5707558" y="2358926"/>
                </a:cubicBezTo>
                <a:cubicBezTo>
                  <a:pt x="5712520" y="2353966"/>
                  <a:pt x="5718720" y="2351485"/>
                  <a:pt x="5726162" y="2351485"/>
                </a:cubicBezTo>
                <a:cubicBezTo>
                  <a:pt x="5733603" y="2351485"/>
                  <a:pt x="5737324" y="2350245"/>
                  <a:pt x="5737324" y="2347764"/>
                </a:cubicBezTo>
                <a:cubicBezTo>
                  <a:pt x="5737324" y="2345284"/>
                  <a:pt x="5739804" y="2341563"/>
                  <a:pt x="5744765" y="2336602"/>
                </a:cubicBezTo>
                <a:close/>
                <a:moveTo>
                  <a:pt x="5685234" y="2321719"/>
                </a:moveTo>
                <a:cubicBezTo>
                  <a:pt x="5690195" y="2326680"/>
                  <a:pt x="5692676" y="2329161"/>
                  <a:pt x="5692676" y="2329161"/>
                </a:cubicBezTo>
                <a:lnTo>
                  <a:pt x="5692676" y="2321719"/>
                </a:lnTo>
                <a:cubicBezTo>
                  <a:pt x="5692676" y="2321719"/>
                  <a:pt x="5690195" y="2321719"/>
                  <a:pt x="5685234" y="2321719"/>
                </a:cubicBezTo>
                <a:close/>
                <a:moveTo>
                  <a:pt x="5618261" y="2321719"/>
                </a:moveTo>
                <a:cubicBezTo>
                  <a:pt x="5618261" y="2326680"/>
                  <a:pt x="5618261" y="2329161"/>
                  <a:pt x="5618261" y="2329161"/>
                </a:cubicBezTo>
                <a:cubicBezTo>
                  <a:pt x="5618261" y="2329161"/>
                  <a:pt x="5615781" y="2331641"/>
                  <a:pt x="5610820" y="2336602"/>
                </a:cubicBezTo>
                <a:lnTo>
                  <a:pt x="5603379" y="2344044"/>
                </a:lnTo>
                <a:lnTo>
                  <a:pt x="5601553" y="2345588"/>
                </a:lnTo>
                <a:lnTo>
                  <a:pt x="5610820" y="2344044"/>
                </a:lnTo>
                <a:lnTo>
                  <a:pt x="5618261" y="2344044"/>
                </a:lnTo>
                <a:cubicBezTo>
                  <a:pt x="5618261" y="2339083"/>
                  <a:pt x="5618261" y="2336602"/>
                  <a:pt x="5618261" y="2336602"/>
                </a:cubicBezTo>
                <a:cubicBezTo>
                  <a:pt x="5633144" y="2336602"/>
                  <a:pt x="5638106" y="2331641"/>
                  <a:pt x="5633144" y="2321719"/>
                </a:cubicBezTo>
                <a:close/>
                <a:moveTo>
                  <a:pt x="1093887" y="2321719"/>
                </a:moveTo>
                <a:lnTo>
                  <a:pt x="1086446" y="2329161"/>
                </a:lnTo>
                <a:lnTo>
                  <a:pt x="1093887" y="2329161"/>
                </a:lnTo>
                <a:cubicBezTo>
                  <a:pt x="1093887" y="2329161"/>
                  <a:pt x="1093887" y="2326680"/>
                  <a:pt x="1093887" y="2321719"/>
                </a:cubicBezTo>
                <a:close/>
                <a:moveTo>
                  <a:pt x="1026914" y="2321719"/>
                </a:moveTo>
                <a:cubicBezTo>
                  <a:pt x="1026914" y="2326680"/>
                  <a:pt x="1029395" y="2329161"/>
                  <a:pt x="1034356" y="2329161"/>
                </a:cubicBezTo>
                <a:lnTo>
                  <a:pt x="1034356" y="2321719"/>
                </a:lnTo>
                <a:close/>
                <a:moveTo>
                  <a:pt x="915293" y="2321719"/>
                </a:moveTo>
                <a:cubicBezTo>
                  <a:pt x="915293" y="2321719"/>
                  <a:pt x="915293" y="2324200"/>
                  <a:pt x="915293" y="2329161"/>
                </a:cubicBezTo>
                <a:cubicBezTo>
                  <a:pt x="915293" y="2334122"/>
                  <a:pt x="914053" y="2336602"/>
                  <a:pt x="911572" y="2336602"/>
                </a:cubicBezTo>
                <a:cubicBezTo>
                  <a:pt x="909092" y="2336602"/>
                  <a:pt x="909092" y="2334122"/>
                  <a:pt x="911572" y="2329161"/>
                </a:cubicBezTo>
                <a:cubicBezTo>
                  <a:pt x="914053" y="2324200"/>
                  <a:pt x="915293" y="2321719"/>
                  <a:pt x="915293" y="2321719"/>
                </a:cubicBezTo>
                <a:close/>
                <a:moveTo>
                  <a:pt x="803672" y="2321719"/>
                </a:moveTo>
                <a:lnTo>
                  <a:pt x="803672" y="2336602"/>
                </a:lnTo>
                <a:lnTo>
                  <a:pt x="803672" y="2344044"/>
                </a:lnTo>
                <a:lnTo>
                  <a:pt x="796231" y="2336602"/>
                </a:lnTo>
                <a:close/>
                <a:moveTo>
                  <a:pt x="5960566" y="2314278"/>
                </a:moveTo>
                <a:lnTo>
                  <a:pt x="5975449" y="2321719"/>
                </a:lnTo>
                <a:lnTo>
                  <a:pt x="5975449" y="2314278"/>
                </a:lnTo>
                <a:cubicBezTo>
                  <a:pt x="5970488" y="2319239"/>
                  <a:pt x="5968008" y="2319239"/>
                  <a:pt x="5968008" y="2314278"/>
                </a:cubicBezTo>
                <a:close/>
                <a:moveTo>
                  <a:pt x="982266" y="2314278"/>
                </a:moveTo>
                <a:lnTo>
                  <a:pt x="974824" y="2321719"/>
                </a:lnTo>
                <a:lnTo>
                  <a:pt x="982266" y="2321719"/>
                </a:lnTo>
                <a:cubicBezTo>
                  <a:pt x="982266" y="2316759"/>
                  <a:pt x="982266" y="2314278"/>
                  <a:pt x="982266" y="2314278"/>
                </a:cubicBezTo>
                <a:close/>
                <a:moveTo>
                  <a:pt x="565547" y="2314278"/>
                </a:moveTo>
                <a:lnTo>
                  <a:pt x="565547" y="2358926"/>
                </a:lnTo>
                <a:cubicBezTo>
                  <a:pt x="565547" y="2358926"/>
                  <a:pt x="564307" y="2357686"/>
                  <a:pt x="561826" y="2355206"/>
                </a:cubicBezTo>
                <a:cubicBezTo>
                  <a:pt x="559346" y="2352725"/>
                  <a:pt x="558105" y="2349004"/>
                  <a:pt x="558105" y="2344044"/>
                </a:cubicBezTo>
                <a:cubicBezTo>
                  <a:pt x="558105" y="2339083"/>
                  <a:pt x="558105" y="2331641"/>
                  <a:pt x="558105" y="2321719"/>
                </a:cubicBezTo>
                <a:close/>
                <a:moveTo>
                  <a:pt x="6369844" y="2306837"/>
                </a:moveTo>
                <a:cubicBezTo>
                  <a:pt x="6364882" y="2311797"/>
                  <a:pt x="6362402" y="2316759"/>
                  <a:pt x="6362402" y="2321719"/>
                </a:cubicBezTo>
                <a:cubicBezTo>
                  <a:pt x="6357441" y="2326680"/>
                  <a:pt x="6354961" y="2329161"/>
                  <a:pt x="6354961" y="2329161"/>
                </a:cubicBezTo>
                <a:lnTo>
                  <a:pt x="6354961" y="2321719"/>
                </a:lnTo>
                <a:lnTo>
                  <a:pt x="6347519" y="2321719"/>
                </a:lnTo>
                <a:lnTo>
                  <a:pt x="6354961" y="2314278"/>
                </a:lnTo>
                <a:close/>
                <a:moveTo>
                  <a:pt x="6213574" y="2306837"/>
                </a:moveTo>
                <a:lnTo>
                  <a:pt x="6221015" y="2314278"/>
                </a:lnTo>
                <a:lnTo>
                  <a:pt x="6213574" y="2314278"/>
                </a:lnTo>
                <a:cubicBezTo>
                  <a:pt x="6213574" y="2309317"/>
                  <a:pt x="6213574" y="2306837"/>
                  <a:pt x="6213574" y="2306837"/>
                </a:cubicBezTo>
                <a:close/>
                <a:moveTo>
                  <a:pt x="6154043" y="2306837"/>
                </a:moveTo>
                <a:cubicBezTo>
                  <a:pt x="6149081" y="2306837"/>
                  <a:pt x="6146601" y="2308077"/>
                  <a:pt x="6146601" y="2310557"/>
                </a:cubicBezTo>
                <a:cubicBezTo>
                  <a:pt x="6146601" y="2313038"/>
                  <a:pt x="6149081" y="2314278"/>
                  <a:pt x="6154043" y="2314278"/>
                </a:cubicBezTo>
                <a:cubicBezTo>
                  <a:pt x="6159004" y="2309317"/>
                  <a:pt x="6159004" y="2306837"/>
                  <a:pt x="6154043" y="2306837"/>
                </a:cubicBezTo>
                <a:close/>
                <a:moveTo>
                  <a:pt x="5897314" y="2306837"/>
                </a:moveTo>
                <a:cubicBezTo>
                  <a:pt x="5894834" y="2306837"/>
                  <a:pt x="5893594" y="2309317"/>
                  <a:pt x="5893594" y="2314278"/>
                </a:cubicBezTo>
                <a:cubicBezTo>
                  <a:pt x="5898555" y="2314278"/>
                  <a:pt x="5901035" y="2313038"/>
                  <a:pt x="5901035" y="2310557"/>
                </a:cubicBezTo>
                <a:cubicBezTo>
                  <a:pt x="5901035" y="2308077"/>
                  <a:pt x="5899794" y="2306837"/>
                  <a:pt x="5897314" y="2306837"/>
                </a:cubicBezTo>
                <a:close/>
                <a:moveTo>
                  <a:pt x="580430" y="2306837"/>
                </a:moveTo>
                <a:lnTo>
                  <a:pt x="587871" y="2306837"/>
                </a:lnTo>
                <a:lnTo>
                  <a:pt x="587871" y="2344044"/>
                </a:lnTo>
                <a:cubicBezTo>
                  <a:pt x="582910" y="2344044"/>
                  <a:pt x="580430" y="2340323"/>
                  <a:pt x="580430" y="2332881"/>
                </a:cubicBezTo>
                <a:cubicBezTo>
                  <a:pt x="580430" y="2325440"/>
                  <a:pt x="580430" y="2316759"/>
                  <a:pt x="580430" y="2306837"/>
                </a:cubicBezTo>
                <a:close/>
                <a:moveTo>
                  <a:pt x="6431235" y="2303116"/>
                </a:moveTo>
                <a:cubicBezTo>
                  <a:pt x="6434956" y="2303116"/>
                  <a:pt x="6436816" y="2304356"/>
                  <a:pt x="6436816" y="2306837"/>
                </a:cubicBezTo>
                <a:lnTo>
                  <a:pt x="6421933" y="2306837"/>
                </a:lnTo>
                <a:lnTo>
                  <a:pt x="6414492" y="2314278"/>
                </a:lnTo>
                <a:cubicBezTo>
                  <a:pt x="6399609" y="2334122"/>
                  <a:pt x="6392168" y="2341563"/>
                  <a:pt x="6392168" y="2336602"/>
                </a:cubicBezTo>
                <a:cubicBezTo>
                  <a:pt x="6387206" y="2336602"/>
                  <a:pt x="6382246" y="2337842"/>
                  <a:pt x="6377285" y="2340323"/>
                </a:cubicBezTo>
                <a:cubicBezTo>
                  <a:pt x="6372324" y="2342804"/>
                  <a:pt x="6359922" y="2351485"/>
                  <a:pt x="6340078" y="2366368"/>
                </a:cubicBezTo>
                <a:cubicBezTo>
                  <a:pt x="6330156" y="2371329"/>
                  <a:pt x="6321474" y="2376290"/>
                  <a:pt x="6314033" y="2381251"/>
                </a:cubicBezTo>
                <a:cubicBezTo>
                  <a:pt x="6306592" y="2386211"/>
                  <a:pt x="6302871" y="2388692"/>
                  <a:pt x="6302871" y="2388692"/>
                </a:cubicBezTo>
                <a:cubicBezTo>
                  <a:pt x="6307832" y="2383731"/>
                  <a:pt x="6307832" y="2381251"/>
                  <a:pt x="6302871" y="2381251"/>
                </a:cubicBezTo>
                <a:lnTo>
                  <a:pt x="6310312" y="2373809"/>
                </a:lnTo>
                <a:cubicBezTo>
                  <a:pt x="6310312" y="2373809"/>
                  <a:pt x="6311553" y="2372569"/>
                  <a:pt x="6314033" y="2370088"/>
                </a:cubicBezTo>
                <a:cubicBezTo>
                  <a:pt x="6316513" y="2367608"/>
                  <a:pt x="6317754" y="2366368"/>
                  <a:pt x="6317754" y="2366368"/>
                </a:cubicBezTo>
                <a:cubicBezTo>
                  <a:pt x="6317754" y="2361407"/>
                  <a:pt x="6318994" y="2357686"/>
                  <a:pt x="6321474" y="2355206"/>
                </a:cubicBezTo>
                <a:cubicBezTo>
                  <a:pt x="6323954" y="2352725"/>
                  <a:pt x="6325195" y="2352725"/>
                  <a:pt x="6325195" y="2355206"/>
                </a:cubicBezTo>
                <a:cubicBezTo>
                  <a:pt x="6325195" y="2357686"/>
                  <a:pt x="6327675" y="2358926"/>
                  <a:pt x="6332636" y="2358926"/>
                </a:cubicBezTo>
                <a:cubicBezTo>
                  <a:pt x="6337598" y="2353966"/>
                  <a:pt x="6342558" y="2350245"/>
                  <a:pt x="6347519" y="2347764"/>
                </a:cubicBezTo>
                <a:cubicBezTo>
                  <a:pt x="6352481" y="2345284"/>
                  <a:pt x="6354961" y="2342804"/>
                  <a:pt x="6354961" y="2340323"/>
                </a:cubicBezTo>
                <a:cubicBezTo>
                  <a:pt x="6354961" y="2337842"/>
                  <a:pt x="6359922" y="2334122"/>
                  <a:pt x="6369844" y="2329161"/>
                </a:cubicBezTo>
                <a:lnTo>
                  <a:pt x="6414492" y="2306837"/>
                </a:lnTo>
                <a:cubicBezTo>
                  <a:pt x="6421933" y="2304356"/>
                  <a:pt x="6427514" y="2303116"/>
                  <a:pt x="6431235" y="2303116"/>
                </a:cubicBezTo>
                <a:close/>
                <a:moveTo>
                  <a:pt x="6511230" y="2299395"/>
                </a:moveTo>
                <a:lnTo>
                  <a:pt x="6526113" y="2299395"/>
                </a:lnTo>
                <a:cubicBezTo>
                  <a:pt x="6521152" y="2304356"/>
                  <a:pt x="6518672" y="2306837"/>
                  <a:pt x="6518672" y="2306837"/>
                </a:cubicBezTo>
                <a:lnTo>
                  <a:pt x="6503789" y="2306837"/>
                </a:lnTo>
                <a:close/>
                <a:moveTo>
                  <a:pt x="6347519" y="2299395"/>
                </a:moveTo>
                <a:lnTo>
                  <a:pt x="6354961" y="2299395"/>
                </a:lnTo>
                <a:lnTo>
                  <a:pt x="6347519" y="2306837"/>
                </a:lnTo>
                <a:cubicBezTo>
                  <a:pt x="6347519" y="2306837"/>
                  <a:pt x="6347519" y="2304356"/>
                  <a:pt x="6347519" y="2299395"/>
                </a:cubicBezTo>
                <a:close/>
                <a:moveTo>
                  <a:pt x="5692676" y="2299395"/>
                </a:moveTo>
                <a:cubicBezTo>
                  <a:pt x="5687714" y="2299395"/>
                  <a:pt x="5685234" y="2300635"/>
                  <a:pt x="5685234" y="2303116"/>
                </a:cubicBezTo>
                <a:cubicBezTo>
                  <a:pt x="5685234" y="2305596"/>
                  <a:pt x="5677793" y="2306837"/>
                  <a:pt x="5662910" y="2306837"/>
                </a:cubicBezTo>
                <a:cubicBezTo>
                  <a:pt x="5657949" y="2311797"/>
                  <a:pt x="5652988" y="2316759"/>
                  <a:pt x="5648027" y="2321719"/>
                </a:cubicBezTo>
                <a:cubicBezTo>
                  <a:pt x="5652988" y="2326680"/>
                  <a:pt x="5657949" y="2326680"/>
                  <a:pt x="5662910" y="2321719"/>
                </a:cubicBezTo>
                <a:cubicBezTo>
                  <a:pt x="5667871" y="2316759"/>
                  <a:pt x="5671592" y="2314278"/>
                  <a:pt x="5674072" y="2314278"/>
                </a:cubicBezTo>
                <a:cubicBezTo>
                  <a:pt x="5676552" y="2314278"/>
                  <a:pt x="5677793" y="2314278"/>
                  <a:pt x="5677793" y="2314278"/>
                </a:cubicBezTo>
                <a:lnTo>
                  <a:pt x="5685234" y="2314278"/>
                </a:lnTo>
                <a:cubicBezTo>
                  <a:pt x="5685234" y="2309317"/>
                  <a:pt x="5687714" y="2306837"/>
                  <a:pt x="5692676" y="2306837"/>
                </a:cubicBezTo>
                <a:lnTo>
                  <a:pt x="5700117" y="2314278"/>
                </a:lnTo>
                <a:lnTo>
                  <a:pt x="5722441" y="2306837"/>
                </a:lnTo>
                <a:cubicBezTo>
                  <a:pt x="5732363" y="2301876"/>
                  <a:pt x="5737324" y="2299395"/>
                  <a:pt x="5737324" y="2299395"/>
                </a:cubicBezTo>
                <a:cubicBezTo>
                  <a:pt x="5732363" y="2299395"/>
                  <a:pt x="5727402" y="2299395"/>
                  <a:pt x="5722441" y="2299395"/>
                </a:cubicBezTo>
                <a:cubicBezTo>
                  <a:pt x="5717480" y="2299395"/>
                  <a:pt x="5715000" y="2301876"/>
                  <a:pt x="5715000" y="2306837"/>
                </a:cubicBezTo>
                <a:lnTo>
                  <a:pt x="5700117" y="2306837"/>
                </a:lnTo>
                <a:cubicBezTo>
                  <a:pt x="5700117" y="2301876"/>
                  <a:pt x="5697637" y="2299395"/>
                  <a:pt x="5692676" y="2299395"/>
                </a:cubicBezTo>
                <a:close/>
                <a:moveTo>
                  <a:pt x="1101328" y="2299395"/>
                </a:moveTo>
                <a:cubicBezTo>
                  <a:pt x="1101328" y="2304356"/>
                  <a:pt x="1101328" y="2309317"/>
                  <a:pt x="1101328" y="2314278"/>
                </a:cubicBezTo>
                <a:lnTo>
                  <a:pt x="1116211" y="2306837"/>
                </a:lnTo>
                <a:cubicBezTo>
                  <a:pt x="1111250" y="2301876"/>
                  <a:pt x="1108770" y="2301876"/>
                  <a:pt x="1108770" y="2306837"/>
                </a:cubicBezTo>
                <a:close/>
                <a:moveTo>
                  <a:pt x="6325195" y="2291954"/>
                </a:moveTo>
                <a:lnTo>
                  <a:pt x="6325195" y="2299395"/>
                </a:lnTo>
                <a:lnTo>
                  <a:pt x="6310312" y="2306837"/>
                </a:lnTo>
                <a:cubicBezTo>
                  <a:pt x="6310312" y="2296914"/>
                  <a:pt x="6315274" y="2291954"/>
                  <a:pt x="6325195" y="2291954"/>
                </a:cubicBezTo>
                <a:close/>
                <a:moveTo>
                  <a:pt x="5763369" y="2291954"/>
                </a:moveTo>
                <a:cubicBezTo>
                  <a:pt x="5760889" y="2291954"/>
                  <a:pt x="5759648" y="2293194"/>
                  <a:pt x="5759648" y="2295674"/>
                </a:cubicBezTo>
                <a:cubicBezTo>
                  <a:pt x="5759648" y="2298155"/>
                  <a:pt x="5760889" y="2299395"/>
                  <a:pt x="5763369" y="2299395"/>
                </a:cubicBezTo>
                <a:cubicBezTo>
                  <a:pt x="5765849" y="2299395"/>
                  <a:pt x="5769570" y="2299395"/>
                  <a:pt x="5774531" y="2299395"/>
                </a:cubicBezTo>
                <a:cubicBezTo>
                  <a:pt x="5774531" y="2299395"/>
                  <a:pt x="5774531" y="2296914"/>
                  <a:pt x="5774531" y="2291954"/>
                </a:cubicBezTo>
                <a:cubicBezTo>
                  <a:pt x="5769570" y="2291954"/>
                  <a:pt x="5765849" y="2291954"/>
                  <a:pt x="5763369" y="2291954"/>
                </a:cubicBezTo>
                <a:close/>
                <a:moveTo>
                  <a:pt x="5856386" y="2284512"/>
                </a:moveTo>
                <a:cubicBezTo>
                  <a:pt x="5861348" y="2284512"/>
                  <a:pt x="5863828" y="2285752"/>
                  <a:pt x="5863828" y="2288233"/>
                </a:cubicBezTo>
                <a:cubicBezTo>
                  <a:pt x="5863828" y="2290714"/>
                  <a:pt x="5861348" y="2294434"/>
                  <a:pt x="5856386" y="2299395"/>
                </a:cubicBezTo>
                <a:lnTo>
                  <a:pt x="5841504" y="2299395"/>
                </a:lnTo>
                <a:close/>
                <a:moveTo>
                  <a:pt x="5677793" y="2284512"/>
                </a:moveTo>
                <a:cubicBezTo>
                  <a:pt x="5677793" y="2289473"/>
                  <a:pt x="5675313" y="2291954"/>
                  <a:pt x="5670351" y="2291954"/>
                </a:cubicBezTo>
                <a:lnTo>
                  <a:pt x="5677793" y="2291954"/>
                </a:lnTo>
                <a:lnTo>
                  <a:pt x="5685234" y="2291954"/>
                </a:lnTo>
                <a:cubicBezTo>
                  <a:pt x="5685234" y="2291954"/>
                  <a:pt x="5685234" y="2289473"/>
                  <a:pt x="5685234" y="2284512"/>
                </a:cubicBezTo>
                <a:close/>
                <a:moveTo>
                  <a:pt x="6134460" y="2280596"/>
                </a:moveTo>
                <a:lnTo>
                  <a:pt x="6131719" y="2282652"/>
                </a:lnTo>
                <a:cubicBezTo>
                  <a:pt x="6129238" y="2283893"/>
                  <a:pt x="6126758" y="2284512"/>
                  <a:pt x="6124277" y="2284512"/>
                </a:cubicBezTo>
                <a:close/>
                <a:moveTo>
                  <a:pt x="6354961" y="2277071"/>
                </a:moveTo>
                <a:lnTo>
                  <a:pt x="6362402" y="2284512"/>
                </a:lnTo>
                <a:cubicBezTo>
                  <a:pt x="6362402" y="2284512"/>
                  <a:pt x="6359922" y="2284512"/>
                  <a:pt x="6354961" y="2284512"/>
                </a:cubicBezTo>
                <a:cubicBezTo>
                  <a:pt x="6354961" y="2279552"/>
                  <a:pt x="6354961" y="2277071"/>
                  <a:pt x="6354961" y="2277071"/>
                </a:cubicBezTo>
                <a:close/>
                <a:moveTo>
                  <a:pt x="6280547" y="2277071"/>
                </a:moveTo>
                <a:lnTo>
                  <a:pt x="6273105" y="2291954"/>
                </a:lnTo>
                <a:cubicBezTo>
                  <a:pt x="6268144" y="2291954"/>
                  <a:pt x="6265664" y="2290714"/>
                  <a:pt x="6265664" y="2288233"/>
                </a:cubicBezTo>
                <a:cubicBezTo>
                  <a:pt x="6265664" y="2285752"/>
                  <a:pt x="6268144" y="2283272"/>
                  <a:pt x="6273105" y="2280792"/>
                </a:cubicBezTo>
                <a:cubicBezTo>
                  <a:pt x="6278067" y="2278311"/>
                  <a:pt x="6280547" y="2277071"/>
                  <a:pt x="6280547" y="2277071"/>
                </a:cubicBezTo>
                <a:close/>
                <a:moveTo>
                  <a:pt x="5692676" y="2277071"/>
                </a:moveTo>
                <a:cubicBezTo>
                  <a:pt x="5692676" y="2277071"/>
                  <a:pt x="5692676" y="2279552"/>
                  <a:pt x="5692676" y="2284512"/>
                </a:cubicBezTo>
                <a:cubicBezTo>
                  <a:pt x="5692676" y="2284512"/>
                  <a:pt x="5695156" y="2284512"/>
                  <a:pt x="5700117" y="2284512"/>
                </a:cubicBezTo>
                <a:close/>
                <a:moveTo>
                  <a:pt x="1056680" y="2277071"/>
                </a:moveTo>
                <a:cubicBezTo>
                  <a:pt x="1056680" y="2277071"/>
                  <a:pt x="1056680" y="2279552"/>
                  <a:pt x="1056680" y="2284512"/>
                </a:cubicBezTo>
                <a:cubicBezTo>
                  <a:pt x="1056680" y="2289473"/>
                  <a:pt x="1055440" y="2291954"/>
                  <a:pt x="1052959" y="2291954"/>
                </a:cubicBezTo>
                <a:cubicBezTo>
                  <a:pt x="1050479" y="2291954"/>
                  <a:pt x="1050479" y="2289473"/>
                  <a:pt x="1052959" y="2284512"/>
                </a:cubicBezTo>
                <a:cubicBezTo>
                  <a:pt x="1055440" y="2279552"/>
                  <a:pt x="1056680" y="2277071"/>
                  <a:pt x="1056680" y="2277071"/>
                </a:cubicBezTo>
                <a:close/>
                <a:moveTo>
                  <a:pt x="6295429" y="2269630"/>
                </a:moveTo>
                <a:lnTo>
                  <a:pt x="6302871" y="2269630"/>
                </a:lnTo>
                <a:cubicBezTo>
                  <a:pt x="6302871" y="2274590"/>
                  <a:pt x="6302871" y="2277071"/>
                  <a:pt x="6302871" y="2277071"/>
                </a:cubicBezTo>
                <a:cubicBezTo>
                  <a:pt x="6297910" y="2277071"/>
                  <a:pt x="6294189" y="2278311"/>
                  <a:pt x="6291709" y="2280792"/>
                </a:cubicBezTo>
                <a:cubicBezTo>
                  <a:pt x="6289229" y="2283272"/>
                  <a:pt x="6287988" y="2282032"/>
                  <a:pt x="6287988" y="2277071"/>
                </a:cubicBezTo>
                <a:cubicBezTo>
                  <a:pt x="6292949" y="2277071"/>
                  <a:pt x="6295429" y="2274590"/>
                  <a:pt x="6295429" y="2269630"/>
                </a:cubicBezTo>
                <a:close/>
                <a:moveTo>
                  <a:pt x="5741045" y="2269630"/>
                </a:moveTo>
                <a:cubicBezTo>
                  <a:pt x="5733603" y="2269630"/>
                  <a:pt x="5732363" y="2272110"/>
                  <a:pt x="5737324" y="2277071"/>
                </a:cubicBezTo>
                <a:cubicBezTo>
                  <a:pt x="5742285" y="2282032"/>
                  <a:pt x="5744765" y="2284512"/>
                  <a:pt x="5744765" y="2284512"/>
                </a:cubicBezTo>
                <a:cubicBezTo>
                  <a:pt x="5744765" y="2294434"/>
                  <a:pt x="5750966" y="2295674"/>
                  <a:pt x="5763369" y="2288233"/>
                </a:cubicBezTo>
                <a:cubicBezTo>
                  <a:pt x="5775772" y="2280792"/>
                  <a:pt x="5781972" y="2274590"/>
                  <a:pt x="5781972" y="2269630"/>
                </a:cubicBezTo>
                <a:cubicBezTo>
                  <a:pt x="5772051" y="2279552"/>
                  <a:pt x="5762128" y="2284512"/>
                  <a:pt x="5752207" y="2284512"/>
                </a:cubicBezTo>
                <a:cubicBezTo>
                  <a:pt x="5752207" y="2279552"/>
                  <a:pt x="5752207" y="2277071"/>
                  <a:pt x="5752207" y="2277071"/>
                </a:cubicBezTo>
                <a:cubicBezTo>
                  <a:pt x="5752207" y="2272110"/>
                  <a:pt x="5748486" y="2269630"/>
                  <a:pt x="5741045" y="2269630"/>
                </a:cubicBezTo>
                <a:close/>
                <a:moveTo>
                  <a:pt x="892969" y="2269630"/>
                </a:moveTo>
                <a:lnTo>
                  <a:pt x="900410" y="2284512"/>
                </a:lnTo>
                <a:cubicBezTo>
                  <a:pt x="900410" y="2294434"/>
                  <a:pt x="897930" y="2301876"/>
                  <a:pt x="892969" y="2306837"/>
                </a:cubicBezTo>
                <a:lnTo>
                  <a:pt x="885528" y="2277071"/>
                </a:lnTo>
                <a:close/>
                <a:moveTo>
                  <a:pt x="5826621" y="2262188"/>
                </a:moveTo>
                <a:lnTo>
                  <a:pt x="5819179" y="2269630"/>
                </a:lnTo>
                <a:lnTo>
                  <a:pt x="5811738" y="2269630"/>
                </a:lnTo>
                <a:cubicBezTo>
                  <a:pt x="5806777" y="2269630"/>
                  <a:pt x="5804297" y="2269630"/>
                  <a:pt x="5804297" y="2269630"/>
                </a:cubicBezTo>
                <a:cubicBezTo>
                  <a:pt x="5804297" y="2269630"/>
                  <a:pt x="5808017" y="2268389"/>
                  <a:pt x="5815459" y="2265909"/>
                </a:cubicBezTo>
                <a:cubicBezTo>
                  <a:pt x="5822900" y="2263428"/>
                  <a:pt x="5826621" y="2262188"/>
                  <a:pt x="5826621" y="2262188"/>
                </a:cubicBezTo>
                <a:close/>
                <a:moveTo>
                  <a:pt x="5670351" y="2262188"/>
                </a:moveTo>
                <a:lnTo>
                  <a:pt x="5677793" y="2277071"/>
                </a:lnTo>
                <a:lnTo>
                  <a:pt x="5677793" y="2262188"/>
                </a:lnTo>
                <a:close/>
                <a:moveTo>
                  <a:pt x="6154043" y="2254747"/>
                </a:moveTo>
                <a:cubicBezTo>
                  <a:pt x="6159004" y="2254747"/>
                  <a:pt x="6163964" y="2254747"/>
                  <a:pt x="6168926" y="2254747"/>
                </a:cubicBezTo>
                <a:cubicBezTo>
                  <a:pt x="6173887" y="2264669"/>
                  <a:pt x="6168926" y="2272110"/>
                  <a:pt x="6154043" y="2277071"/>
                </a:cubicBezTo>
                <a:lnTo>
                  <a:pt x="6146601" y="2277071"/>
                </a:lnTo>
                <a:cubicBezTo>
                  <a:pt x="6146601" y="2282032"/>
                  <a:pt x="6145361" y="2283272"/>
                  <a:pt x="6142881" y="2280792"/>
                </a:cubicBezTo>
                <a:cubicBezTo>
                  <a:pt x="6141641" y="2279552"/>
                  <a:pt x="6139470" y="2279242"/>
                  <a:pt x="6136369" y="2279861"/>
                </a:cubicBezTo>
                <a:lnTo>
                  <a:pt x="6134460" y="2280596"/>
                </a:lnTo>
                <a:lnTo>
                  <a:pt x="6139160" y="2277071"/>
                </a:lnTo>
                <a:close/>
                <a:moveTo>
                  <a:pt x="5692676" y="2254747"/>
                </a:moveTo>
                <a:cubicBezTo>
                  <a:pt x="5687714" y="2254747"/>
                  <a:pt x="5685234" y="2257227"/>
                  <a:pt x="5685234" y="2262188"/>
                </a:cubicBezTo>
                <a:cubicBezTo>
                  <a:pt x="5690195" y="2262188"/>
                  <a:pt x="5693916" y="2260948"/>
                  <a:pt x="5696396" y="2258467"/>
                </a:cubicBezTo>
                <a:cubicBezTo>
                  <a:pt x="5698876" y="2255987"/>
                  <a:pt x="5697637" y="2254747"/>
                  <a:pt x="5692676" y="2254747"/>
                </a:cubicBezTo>
                <a:close/>
                <a:moveTo>
                  <a:pt x="5988471" y="2249166"/>
                </a:moveTo>
                <a:cubicBezTo>
                  <a:pt x="5989711" y="2249166"/>
                  <a:pt x="5990332" y="2249786"/>
                  <a:pt x="5990332" y="2251026"/>
                </a:cubicBezTo>
                <a:cubicBezTo>
                  <a:pt x="5990332" y="2253507"/>
                  <a:pt x="5987852" y="2254747"/>
                  <a:pt x="5982890" y="2254747"/>
                </a:cubicBezTo>
                <a:lnTo>
                  <a:pt x="5975449" y="2254747"/>
                </a:lnTo>
                <a:cubicBezTo>
                  <a:pt x="5975449" y="2254747"/>
                  <a:pt x="5977929" y="2253507"/>
                  <a:pt x="5982890" y="2251026"/>
                </a:cubicBezTo>
                <a:cubicBezTo>
                  <a:pt x="5985371" y="2249786"/>
                  <a:pt x="5987231" y="2249166"/>
                  <a:pt x="5988471" y="2249166"/>
                </a:cubicBezTo>
                <a:close/>
                <a:moveTo>
                  <a:pt x="6392168" y="2247305"/>
                </a:moveTo>
                <a:lnTo>
                  <a:pt x="6399609" y="2254747"/>
                </a:lnTo>
                <a:cubicBezTo>
                  <a:pt x="6394648" y="2254747"/>
                  <a:pt x="6390927" y="2254747"/>
                  <a:pt x="6388447" y="2254747"/>
                </a:cubicBezTo>
                <a:cubicBezTo>
                  <a:pt x="6385967" y="2254747"/>
                  <a:pt x="6384726" y="2254747"/>
                  <a:pt x="6384726" y="2254747"/>
                </a:cubicBezTo>
                <a:close/>
                <a:moveTo>
                  <a:pt x="6079629" y="2247305"/>
                </a:moveTo>
                <a:lnTo>
                  <a:pt x="6079629" y="2254747"/>
                </a:lnTo>
                <a:cubicBezTo>
                  <a:pt x="6069707" y="2259707"/>
                  <a:pt x="6064746" y="2262188"/>
                  <a:pt x="6064746" y="2262188"/>
                </a:cubicBezTo>
                <a:cubicBezTo>
                  <a:pt x="6064746" y="2252266"/>
                  <a:pt x="6069707" y="2247305"/>
                  <a:pt x="6079629" y="2247305"/>
                </a:cubicBezTo>
                <a:close/>
                <a:moveTo>
                  <a:pt x="6034980" y="2247305"/>
                </a:moveTo>
                <a:lnTo>
                  <a:pt x="6042422" y="2254747"/>
                </a:lnTo>
                <a:cubicBezTo>
                  <a:pt x="6042422" y="2254747"/>
                  <a:pt x="6042422" y="2252266"/>
                  <a:pt x="6042422" y="2247305"/>
                </a:cubicBezTo>
                <a:cubicBezTo>
                  <a:pt x="6042422" y="2247305"/>
                  <a:pt x="6039942" y="2247305"/>
                  <a:pt x="6034980" y="2247305"/>
                </a:cubicBezTo>
                <a:close/>
                <a:moveTo>
                  <a:pt x="5841504" y="2247305"/>
                </a:moveTo>
                <a:lnTo>
                  <a:pt x="5856386" y="2247305"/>
                </a:lnTo>
                <a:cubicBezTo>
                  <a:pt x="5856386" y="2252266"/>
                  <a:pt x="5856386" y="2254747"/>
                  <a:pt x="5856386" y="2254747"/>
                </a:cubicBezTo>
                <a:lnTo>
                  <a:pt x="5841504" y="2262188"/>
                </a:lnTo>
                <a:cubicBezTo>
                  <a:pt x="5841504" y="2257227"/>
                  <a:pt x="5840263" y="2254747"/>
                  <a:pt x="5837783" y="2254747"/>
                </a:cubicBezTo>
                <a:cubicBezTo>
                  <a:pt x="5835303" y="2254747"/>
                  <a:pt x="5834062" y="2255987"/>
                  <a:pt x="5834062" y="2258467"/>
                </a:cubicBezTo>
                <a:cubicBezTo>
                  <a:pt x="5834062" y="2260948"/>
                  <a:pt x="5831582" y="2262188"/>
                  <a:pt x="5826621" y="2262188"/>
                </a:cubicBezTo>
                <a:cubicBezTo>
                  <a:pt x="5826621" y="2262188"/>
                  <a:pt x="5831582" y="2257227"/>
                  <a:pt x="5841504" y="2247305"/>
                </a:cubicBezTo>
                <a:close/>
                <a:moveTo>
                  <a:pt x="6198691" y="2239864"/>
                </a:moveTo>
                <a:lnTo>
                  <a:pt x="6198691" y="2247305"/>
                </a:lnTo>
                <a:cubicBezTo>
                  <a:pt x="6183808" y="2257227"/>
                  <a:pt x="6176367" y="2259707"/>
                  <a:pt x="6176367" y="2254747"/>
                </a:cubicBezTo>
                <a:cubicBezTo>
                  <a:pt x="6176367" y="2249786"/>
                  <a:pt x="6176367" y="2247305"/>
                  <a:pt x="6176367" y="2247305"/>
                </a:cubicBezTo>
                <a:close/>
                <a:moveTo>
                  <a:pt x="1049239" y="2239864"/>
                </a:moveTo>
                <a:cubicBezTo>
                  <a:pt x="1049239" y="2244825"/>
                  <a:pt x="1049239" y="2251026"/>
                  <a:pt x="1049239" y="2258467"/>
                </a:cubicBezTo>
                <a:cubicBezTo>
                  <a:pt x="1049239" y="2265909"/>
                  <a:pt x="1051719" y="2269630"/>
                  <a:pt x="1056680" y="2269630"/>
                </a:cubicBezTo>
                <a:lnTo>
                  <a:pt x="1056680" y="2277071"/>
                </a:lnTo>
                <a:lnTo>
                  <a:pt x="1049239" y="2269630"/>
                </a:lnTo>
                <a:cubicBezTo>
                  <a:pt x="1049239" y="2269630"/>
                  <a:pt x="1047998" y="2268389"/>
                  <a:pt x="1045518" y="2265909"/>
                </a:cubicBezTo>
                <a:cubicBezTo>
                  <a:pt x="1043037" y="2263428"/>
                  <a:pt x="1041797" y="2259707"/>
                  <a:pt x="1041797" y="2254747"/>
                </a:cubicBezTo>
                <a:close/>
                <a:moveTo>
                  <a:pt x="803672" y="2239864"/>
                </a:moveTo>
                <a:cubicBezTo>
                  <a:pt x="808633" y="2244825"/>
                  <a:pt x="811113" y="2247305"/>
                  <a:pt x="811113" y="2247305"/>
                </a:cubicBezTo>
                <a:lnTo>
                  <a:pt x="803672" y="2247305"/>
                </a:lnTo>
                <a:close/>
                <a:moveTo>
                  <a:pt x="5914988" y="2235213"/>
                </a:moveTo>
                <a:cubicBezTo>
                  <a:pt x="5916848" y="2234593"/>
                  <a:pt x="5918398" y="2234903"/>
                  <a:pt x="5919638" y="2236143"/>
                </a:cubicBezTo>
                <a:cubicBezTo>
                  <a:pt x="5922119" y="2238624"/>
                  <a:pt x="5928320" y="2238624"/>
                  <a:pt x="5938242" y="2236143"/>
                </a:cubicBezTo>
                <a:cubicBezTo>
                  <a:pt x="5948163" y="2233663"/>
                  <a:pt x="5953125" y="2234903"/>
                  <a:pt x="5953125" y="2239864"/>
                </a:cubicBezTo>
                <a:cubicBezTo>
                  <a:pt x="5953125" y="2244825"/>
                  <a:pt x="5950645" y="2247305"/>
                  <a:pt x="5945683" y="2247305"/>
                </a:cubicBezTo>
                <a:cubicBezTo>
                  <a:pt x="5940722" y="2247305"/>
                  <a:pt x="5935762" y="2247305"/>
                  <a:pt x="5930801" y="2247305"/>
                </a:cubicBezTo>
                <a:cubicBezTo>
                  <a:pt x="5925839" y="2247305"/>
                  <a:pt x="5923359" y="2249786"/>
                  <a:pt x="5923359" y="2254747"/>
                </a:cubicBezTo>
                <a:cubicBezTo>
                  <a:pt x="5918398" y="2254747"/>
                  <a:pt x="5915918" y="2254747"/>
                  <a:pt x="5915918" y="2254747"/>
                </a:cubicBezTo>
                <a:cubicBezTo>
                  <a:pt x="5910956" y="2254747"/>
                  <a:pt x="5908476" y="2255987"/>
                  <a:pt x="5908476" y="2258467"/>
                </a:cubicBezTo>
                <a:cubicBezTo>
                  <a:pt x="5908476" y="2260948"/>
                  <a:pt x="5908476" y="2262188"/>
                  <a:pt x="5908476" y="2262188"/>
                </a:cubicBezTo>
                <a:lnTo>
                  <a:pt x="5901035" y="2262188"/>
                </a:lnTo>
                <a:cubicBezTo>
                  <a:pt x="5901035" y="2267149"/>
                  <a:pt x="5901035" y="2269630"/>
                  <a:pt x="5901035" y="2269630"/>
                </a:cubicBezTo>
                <a:cubicBezTo>
                  <a:pt x="5901035" y="2269630"/>
                  <a:pt x="5898555" y="2269630"/>
                  <a:pt x="5893594" y="2269630"/>
                </a:cubicBezTo>
                <a:cubicBezTo>
                  <a:pt x="5888632" y="2269630"/>
                  <a:pt x="5884911" y="2270870"/>
                  <a:pt x="5882431" y="2273350"/>
                </a:cubicBezTo>
                <a:cubicBezTo>
                  <a:pt x="5879951" y="2275831"/>
                  <a:pt x="5878711" y="2277071"/>
                  <a:pt x="5878711" y="2277071"/>
                </a:cubicBezTo>
                <a:cubicBezTo>
                  <a:pt x="5878711" y="2277071"/>
                  <a:pt x="5876231" y="2277071"/>
                  <a:pt x="5871269" y="2277071"/>
                </a:cubicBezTo>
                <a:lnTo>
                  <a:pt x="5878711" y="2269630"/>
                </a:lnTo>
                <a:cubicBezTo>
                  <a:pt x="5878711" y="2269630"/>
                  <a:pt x="5879951" y="2268389"/>
                  <a:pt x="5882431" y="2265909"/>
                </a:cubicBezTo>
                <a:cubicBezTo>
                  <a:pt x="5884911" y="2263428"/>
                  <a:pt x="5886152" y="2262188"/>
                  <a:pt x="5886152" y="2262188"/>
                </a:cubicBezTo>
                <a:cubicBezTo>
                  <a:pt x="5891113" y="2262188"/>
                  <a:pt x="5898555" y="2259707"/>
                  <a:pt x="5908476" y="2254747"/>
                </a:cubicBezTo>
                <a:lnTo>
                  <a:pt x="5915918" y="2239864"/>
                </a:lnTo>
                <a:lnTo>
                  <a:pt x="5908476" y="2239864"/>
                </a:lnTo>
                <a:cubicBezTo>
                  <a:pt x="5910957" y="2237384"/>
                  <a:pt x="5913127" y="2235833"/>
                  <a:pt x="5914988" y="2235213"/>
                </a:cubicBezTo>
                <a:close/>
                <a:moveTo>
                  <a:pt x="6072187" y="2232422"/>
                </a:moveTo>
                <a:cubicBezTo>
                  <a:pt x="6067226" y="2237383"/>
                  <a:pt x="6062266" y="2239864"/>
                  <a:pt x="6057304" y="2239864"/>
                </a:cubicBezTo>
                <a:cubicBezTo>
                  <a:pt x="6057304" y="2254747"/>
                  <a:pt x="6047383" y="2262188"/>
                  <a:pt x="6027539" y="2262188"/>
                </a:cubicBezTo>
                <a:cubicBezTo>
                  <a:pt x="6017617" y="2267149"/>
                  <a:pt x="6011415" y="2269630"/>
                  <a:pt x="6008935" y="2269630"/>
                </a:cubicBezTo>
                <a:cubicBezTo>
                  <a:pt x="6006455" y="2269630"/>
                  <a:pt x="6005215" y="2272110"/>
                  <a:pt x="6005215" y="2277071"/>
                </a:cubicBezTo>
                <a:cubicBezTo>
                  <a:pt x="5995293" y="2286993"/>
                  <a:pt x="5975449" y="2296914"/>
                  <a:pt x="5945683" y="2306837"/>
                </a:cubicBezTo>
                <a:lnTo>
                  <a:pt x="5938242" y="2306837"/>
                </a:lnTo>
                <a:cubicBezTo>
                  <a:pt x="5928320" y="2311797"/>
                  <a:pt x="5923359" y="2314278"/>
                  <a:pt x="5923359" y="2314278"/>
                </a:cubicBezTo>
                <a:lnTo>
                  <a:pt x="5945683" y="2314278"/>
                </a:lnTo>
                <a:cubicBezTo>
                  <a:pt x="5945683" y="2309317"/>
                  <a:pt x="5949404" y="2306837"/>
                  <a:pt x="5956845" y="2306837"/>
                </a:cubicBezTo>
                <a:cubicBezTo>
                  <a:pt x="5964287" y="2306837"/>
                  <a:pt x="5972969" y="2306837"/>
                  <a:pt x="5982890" y="2306837"/>
                </a:cubicBezTo>
                <a:lnTo>
                  <a:pt x="5982890" y="2314278"/>
                </a:lnTo>
                <a:cubicBezTo>
                  <a:pt x="5982890" y="2314278"/>
                  <a:pt x="5985370" y="2313038"/>
                  <a:pt x="5990332" y="2310557"/>
                </a:cubicBezTo>
                <a:cubicBezTo>
                  <a:pt x="5995293" y="2308077"/>
                  <a:pt x="5997773" y="2304356"/>
                  <a:pt x="5997773" y="2299395"/>
                </a:cubicBezTo>
                <a:lnTo>
                  <a:pt x="6012656" y="2299395"/>
                </a:lnTo>
                <a:cubicBezTo>
                  <a:pt x="6017617" y="2294434"/>
                  <a:pt x="6022578" y="2289473"/>
                  <a:pt x="6027539" y="2284512"/>
                </a:cubicBezTo>
                <a:cubicBezTo>
                  <a:pt x="6032500" y="2284512"/>
                  <a:pt x="6036221" y="2283272"/>
                  <a:pt x="6038701" y="2280792"/>
                </a:cubicBezTo>
                <a:cubicBezTo>
                  <a:pt x="6041181" y="2278311"/>
                  <a:pt x="6042422" y="2274590"/>
                  <a:pt x="6042422" y="2269630"/>
                </a:cubicBezTo>
                <a:cubicBezTo>
                  <a:pt x="6042422" y="2264669"/>
                  <a:pt x="6042422" y="2262188"/>
                  <a:pt x="6042422" y="2262188"/>
                </a:cubicBezTo>
                <a:cubicBezTo>
                  <a:pt x="6042422" y="2262188"/>
                  <a:pt x="6044902" y="2262188"/>
                  <a:pt x="6049863" y="2262188"/>
                </a:cubicBezTo>
                <a:lnTo>
                  <a:pt x="6049863" y="2269630"/>
                </a:lnTo>
                <a:lnTo>
                  <a:pt x="6064746" y="2269630"/>
                </a:lnTo>
                <a:cubicBezTo>
                  <a:pt x="6074667" y="2259707"/>
                  <a:pt x="6079629" y="2257227"/>
                  <a:pt x="6079629" y="2262188"/>
                </a:cubicBezTo>
                <a:lnTo>
                  <a:pt x="6087070" y="2254747"/>
                </a:lnTo>
                <a:lnTo>
                  <a:pt x="6094511" y="2254747"/>
                </a:lnTo>
                <a:lnTo>
                  <a:pt x="6094511" y="2239864"/>
                </a:lnTo>
                <a:cubicBezTo>
                  <a:pt x="6084590" y="2234903"/>
                  <a:pt x="6077149" y="2232422"/>
                  <a:pt x="6072187" y="2232422"/>
                </a:cubicBezTo>
                <a:close/>
                <a:moveTo>
                  <a:pt x="5841504" y="2232422"/>
                </a:moveTo>
                <a:lnTo>
                  <a:pt x="5841504" y="2239864"/>
                </a:lnTo>
                <a:lnTo>
                  <a:pt x="5834062" y="2239864"/>
                </a:lnTo>
                <a:cubicBezTo>
                  <a:pt x="5834062" y="2239864"/>
                  <a:pt x="5836542" y="2237383"/>
                  <a:pt x="5841504" y="2232422"/>
                </a:cubicBezTo>
                <a:close/>
                <a:moveTo>
                  <a:pt x="1659434" y="2232422"/>
                </a:moveTo>
                <a:cubicBezTo>
                  <a:pt x="1659434" y="2232422"/>
                  <a:pt x="1659434" y="2237383"/>
                  <a:pt x="1659434" y="2247305"/>
                </a:cubicBezTo>
                <a:cubicBezTo>
                  <a:pt x="1659434" y="2257227"/>
                  <a:pt x="1664395" y="2259707"/>
                  <a:pt x="1674317" y="2254747"/>
                </a:cubicBezTo>
                <a:lnTo>
                  <a:pt x="1674317" y="2247305"/>
                </a:lnTo>
                <a:lnTo>
                  <a:pt x="1674317" y="2232422"/>
                </a:lnTo>
                <a:cubicBezTo>
                  <a:pt x="1674317" y="2232422"/>
                  <a:pt x="1671836" y="2232422"/>
                  <a:pt x="1666875" y="2232422"/>
                </a:cubicBezTo>
                <a:close/>
                <a:moveTo>
                  <a:pt x="6283802" y="2230097"/>
                </a:moveTo>
                <a:cubicBezTo>
                  <a:pt x="6286593" y="2229167"/>
                  <a:pt x="6287988" y="2232422"/>
                  <a:pt x="6287988" y="2239864"/>
                </a:cubicBezTo>
                <a:cubicBezTo>
                  <a:pt x="6287988" y="2244825"/>
                  <a:pt x="6286747" y="2249786"/>
                  <a:pt x="6284267" y="2254747"/>
                </a:cubicBezTo>
                <a:cubicBezTo>
                  <a:pt x="6281787" y="2259707"/>
                  <a:pt x="6279306" y="2260948"/>
                  <a:pt x="6276826" y="2258467"/>
                </a:cubicBezTo>
                <a:cubicBezTo>
                  <a:pt x="6274346" y="2255987"/>
                  <a:pt x="6271865" y="2257227"/>
                  <a:pt x="6269385" y="2262188"/>
                </a:cubicBezTo>
                <a:cubicBezTo>
                  <a:pt x="6266904" y="2267149"/>
                  <a:pt x="6268144" y="2269630"/>
                  <a:pt x="6273105" y="2269630"/>
                </a:cubicBezTo>
                <a:lnTo>
                  <a:pt x="6280547" y="2262188"/>
                </a:lnTo>
                <a:lnTo>
                  <a:pt x="6287988" y="2262188"/>
                </a:lnTo>
                <a:lnTo>
                  <a:pt x="6265664" y="2277071"/>
                </a:lnTo>
                <a:cubicBezTo>
                  <a:pt x="6260703" y="2277071"/>
                  <a:pt x="6258222" y="2274590"/>
                  <a:pt x="6258222" y="2269630"/>
                </a:cubicBezTo>
                <a:lnTo>
                  <a:pt x="6250781" y="2277071"/>
                </a:lnTo>
                <a:cubicBezTo>
                  <a:pt x="6250781" y="2277071"/>
                  <a:pt x="6249540" y="2278311"/>
                  <a:pt x="6247060" y="2280792"/>
                </a:cubicBezTo>
                <a:cubicBezTo>
                  <a:pt x="6244580" y="2283272"/>
                  <a:pt x="6240860" y="2284512"/>
                  <a:pt x="6235898" y="2284512"/>
                </a:cubicBezTo>
                <a:cubicBezTo>
                  <a:pt x="6225977" y="2284512"/>
                  <a:pt x="6218535" y="2286993"/>
                  <a:pt x="6213574" y="2291954"/>
                </a:cubicBezTo>
                <a:lnTo>
                  <a:pt x="6213574" y="2299395"/>
                </a:lnTo>
                <a:cubicBezTo>
                  <a:pt x="6208613" y="2304356"/>
                  <a:pt x="6203652" y="2306837"/>
                  <a:pt x="6198691" y="2306837"/>
                </a:cubicBezTo>
                <a:cubicBezTo>
                  <a:pt x="6188770" y="2311797"/>
                  <a:pt x="6182568" y="2313038"/>
                  <a:pt x="6180088" y="2310557"/>
                </a:cubicBezTo>
                <a:cubicBezTo>
                  <a:pt x="6177608" y="2308077"/>
                  <a:pt x="6176367" y="2306837"/>
                  <a:pt x="6176367" y="2306837"/>
                </a:cubicBezTo>
                <a:lnTo>
                  <a:pt x="6168926" y="2306837"/>
                </a:lnTo>
                <a:lnTo>
                  <a:pt x="6161484" y="2314278"/>
                </a:lnTo>
                <a:lnTo>
                  <a:pt x="6146601" y="2321719"/>
                </a:lnTo>
                <a:cubicBezTo>
                  <a:pt x="6141640" y="2321719"/>
                  <a:pt x="6139160" y="2322959"/>
                  <a:pt x="6139160" y="2325440"/>
                </a:cubicBezTo>
                <a:cubicBezTo>
                  <a:pt x="6139160" y="2327921"/>
                  <a:pt x="6134199" y="2329161"/>
                  <a:pt x="6124277" y="2329161"/>
                </a:cubicBezTo>
                <a:lnTo>
                  <a:pt x="6116836" y="2329161"/>
                </a:lnTo>
                <a:cubicBezTo>
                  <a:pt x="6111874" y="2329161"/>
                  <a:pt x="6106914" y="2329161"/>
                  <a:pt x="6101953" y="2329161"/>
                </a:cubicBezTo>
                <a:lnTo>
                  <a:pt x="6101953" y="2321719"/>
                </a:lnTo>
                <a:cubicBezTo>
                  <a:pt x="6106914" y="2321719"/>
                  <a:pt x="6111874" y="2319239"/>
                  <a:pt x="6116836" y="2314278"/>
                </a:cubicBezTo>
                <a:cubicBezTo>
                  <a:pt x="6116836" y="2314278"/>
                  <a:pt x="6119316" y="2314278"/>
                  <a:pt x="6124277" y="2314278"/>
                </a:cubicBezTo>
                <a:cubicBezTo>
                  <a:pt x="6129238" y="2314278"/>
                  <a:pt x="6131719" y="2311797"/>
                  <a:pt x="6131719" y="2306837"/>
                </a:cubicBezTo>
                <a:cubicBezTo>
                  <a:pt x="6136680" y="2306837"/>
                  <a:pt x="6144121" y="2304356"/>
                  <a:pt x="6154043" y="2299395"/>
                </a:cubicBezTo>
                <a:cubicBezTo>
                  <a:pt x="6163964" y="2294434"/>
                  <a:pt x="6171406" y="2291954"/>
                  <a:pt x="6176367" y="2291954"/>
                </a:cubicBezTo>
                <a:cubicBezTo>
                  <a:pt x="6176367" y="2286993"/>
                  <a:pt x="6176367" y="2284512"/>
                  <a:pt x="6176367" y="2284512"/>
                </a:cubicBezTo>
                <a:lnTo>
                  <a:pt x="6191250" y="2291954"/>
                </a:lnTo>
                <a:cubicBezTo>
                  <a:pt x="6191250" y="2291954"/>
                  <a:pt x="6192490" y="2290714"/>
                  <a:pt x="6194970" y="2288233"/>
                </a:cubicBezTo>
                <a:cubicBezTo>
                  <a:pt x="6197451" y="2285752"/>
                  <a:pt x="6201171" y="2284512"/>
                  <a:pt x="6206133" y="2284512"/>
                </a:cubicBezTo>
                <a:cubicBezTo>
                  <a:pt x="6211094" y="2284512"/>
                  <a:pt x="6213574" y="2284512"/>
                  <a:pt x="6213574" y="2284512"/>
                </a:cubicBezTo>
                <a:cubicBezTo>
                  <a:pt x="6213574" y="2279552"/>
                  <a:pt x="6211094" y="2277071"/>
                  <a:pt x="6206133" y="2277071"/>
                </a:cubicBezTo>
                <a:lnTo>
                  <a:pt x="6206133" y="2269630"/>
                </a:lnTo>
                <a:lnTo>
                  <a:pt x="6228457" y="2269630"/>
                </a:lnTo>
                <a:lnTo>
                  <a:pt x="6243340" y="2269630"/>
                </a:lnTo>
                <a:lnTo>
                  <a:pt x="6243340" y="2262188"/>
                </a:lnTo>
                <a:lnTo>
                  <a:pt x="6235898" y="2262188"/>
                </a:lnTo>
                <a:cubicBezTo>
                  <a:pt x="6235898" y="2252266"/>
                  <a:pt x="6245820" y="2244825"/>
                  <a:pt x="6265664" y="2239864"/>
                </a:cubicBezTo>
                <a:cubicBezTo>
                  <a:pt x="6270625" y="2239864"/>
                  <a:pt x="6275585" y="2237383"/>
                  <a:pt x="6280547" y="2232422"/>
                </a:cubicBezTo>
                <a:cubicBezTo>
                  <a:pt x="6281787" y="2231182"/>
                  <a:pt x="6282872" y="2230407"/>
                  <a:pt x="6283802" y="2230097"/>
                </a:cubicBezTo>
                <a:close/>
                <a:moveTo>
                  <a:pt x="5748486" y="2228702"/>
                </a:moveTo>
                <a:cubicBezTo>
                  <a:pt x="5743525" y="2228702"/>
                  <a:pt x="5737324" y="2229942"/>
                  <a:pt x="5729883" y="2232422"/>
                </a:cubicBezTo>
                <a:lnTo>
                  <a:pt x="5715000" y="2247305"/>
                </a:lnTo>
                <a:lnTo>
                  <a:pt x="5729883" y="2247305"/>
                </a:lnTo>
                <a:cubicBezTo>
                  <a:pt x="5739804" y="2237383"/>
                  <a:pt x="5744765" y="2237383"/>
                  <a:pt x="5744765" y="2247305"/>
                </a:cubicBezTo>
                <a:cubicBezTo>
                  <a:pt x="5744765" y="2252266"/>
                  <a:pt x="5742285" y="2255987"/>
                  <a:pt x="5737324" y="2258467"/>
                </a:cubicBezTo>
                <a:cubicBezTo>
                  <a:pt x="5732363" y="2260948"/>
                  <a:pt x="5728642" y="2264669"/>
                  <a:pt x="5726162" y="2269630"/>
                </a:cubicBezTo>
                <a:cubicBezTo>
                  <a:pt x="5723682" y="2274590"/>
                  <a:pt x="5722441" y="2277071"/>
                  <a:pt x="5722441" y="2277071"/>
                </a:cubicBezTo>
                <a:cubicBezTo>
                  <a:pt x="5727402" y="2277071"/>
                  <a:pt x="5729883" y="2274590"/>
                  <a:pt x="5729883" y="2269630"/>
                </a:cubicBezTo>
                <a:lnTo>
                  <a:pt x="5744765" y="2262188"/>
                </a:lnTo>
                <a:cubicBezTo>
                  <a:pt x="5749727" y="2262188"/>
                  <a:pt x="5752207" y="2260948"/>
                  <a:pt x="5752207" y="2258467"/>
                </a:cubicBezTo>
                <a:cubicBezTo>
                  <a:pt x="5752207" y="2255987"/>
                  <a:pt x="5754687" y="2254747"/>
                  <a:pt x="5759648" y="2254747"/>
                </a:cubicBezTo>
                <a:lnTo>
                  <a:pt x="5774531" y="2247305"/>
                </a:lnTo>
                <a:cubicBezTo>
                  <a:pt x="5769570" y="2247305"/>
                  <a:pt x="5769570" y="2244825"/>
                  <a:pt x="5774531" y="2239864"/>
                </a:cubicBezTo>
                <a:cubicBezTo>
                  <a:pt x="5769570" y="2239864"/>
                  <a:pt x="5765849" y="2238624"/>
                  <a:pt x="5763369" y="2236143"/>
                </a:cubicBezTo>
                <a:cubicBezTo>
                  <a:pt x="5760889" y="2233663"/>
                  <a:pt x="5759648" y="2232422"/>
                  <a:pt x="5759648" y="2232422"/>
                </a:cubicBezTo>
                <a:cubicBezTo>
                  <a:pt x="5757168" y="2229942"/>
                  <a:pt x="5753447" y="2228702"/>
                  <a:pt x="5748486" y="2228702"/>
                </a:cubicBezTo>
                <a:close/>
                <a:moveTo>
                  <a:pt x="6377285" y="2224981"/>
                </a:moveTo>
                <a:lnTo>
                  <a:pt x="6362402" y="2239864"/>
                </a:lnTo>
                <a:cubicBezTo>
                  <a:pt x="6357441" y="2239864"/>
                  <a:pt x="6354961" y="2239864"/>
                  <a:pt x="6354961" y="2239864"/>
                </a:cubicBezTo>
                <a:cubicBezTo>
                  <a:pt x="6354961" y="2239864"/>
                  <a:pt x="6354961" y="2242345"/>
                  <a:pt x="6354961" y="2247305"/>
                </a:cubicBezTo>
                <a:cubicBezTo>
                  <a:pt x="6349999" y="2247305"/>
                  <a:pt x="6347519" y="2247305"/>
                  <a:pt x="6347519" y="2247305"/>
                </a:cubicBezTo>
                <a:cubicBezTo>
                  <a:pt x="6347519" y="2247305"/>
                  <a:pt x="6347519" y="2249786"/>
                  <a:pt x="6347519" y="2254747"/>
                </a:cubicBezTo>
                <a:cubicBezTo>
                  <a:pt x="6347519" y="2254747"/>
                  <a:pt x="6345039" y="2254747"/>
                  <a:pt x="6340078" y="2254747"/>
                </a:cubicBezTo>
                <a:lnTo>
                  <a:pt x="6332636" y="2254747"/>
                </a:lnTo>
                <a:lnTo>
                  <a:pt x="6325195" y="2254747"/>
                </a:lnTo>
                <a:cubicBezTo>
                  <a:pt x="6325195" y="2254747"/>
                  <a:pt x="6333877" y="2249786"/>
                  <a:pt x="6351240" y="2239864"/>
                </a:cubicBezTo>
                <a:cubicBezTo>
                  <a:pt x="6368603" y="2229942"/>
                  <a:pt x="6377285" y="2224981"/>
                  <a:pt x="6377285" y="2224981"/>
                </a:cubicBezTo>
                <a:close/>
                <a:moveTo>
                  <a:pt x="5968008" y="2224981"/>
                </a:moveTo>
                <a:lnTo>
                  <a:pt x="5968008" y="2232422"/>
                </a:lnTo>
                <a:lnTo>
                  <a:pt x="5960566" y="2232422"/>
                </a:lnTo>
                <a:cubicBezTo>
                  <a:pt x="5965527" y="2227462"/>
                  <a:pt x="5968008" y="2224981"/>
                  <a:pt x="5968008" y="2224981"/>
                </a:cubicBezTo>
                <a:close/>
                <a:moveTo>
                  <a:pt x="5856386" y="2224981"/>
                </a:moveTo>
                <a:lnTo>
                  <a:pt x="5856386" y="2232422"/>
                </a:lnTo>
                <a:cubicBezTo>
                  <a:pt x="5856386" y="2232422"/>
                  <a:pt x="5853906" y="2232422"/>
                  <a:pt x="5848945" y="2232422"/>
                </a:cubicBezTo>
                <a:close/>
                <a:moveTo>
                  <a:pt x="5499199" y="2224981"/>
                </a:moveTo>
                <a:lnTo>
                  <a:pt x="5499199" y="2232422"/>
                </a:lnTo>
                <a:lnTo>
                  <a:pt x="5506640" y="2224981"/>
                </a:lnTo>
                <a:cubicBezTo>
                  <a:pt x="5501679" y="2224981"/>
                  <a:pt x="5499199" y="2224981"/>
                  <a:pt x="5499199" y="2224981"/>
                </a:cubicBezTo>
                <a:close/>
                <a:moveTo>
                  <a:pt x="1704082" y="2224981"/>
                </a:moveTo>
                <a:lnTo>
                  <a:pt x="1696641" y="2232422"/>
                </a:lnTo>
                <a:cubicBezTo>
                  <a:pt x="1696641" y="2232422"/>
                  <a:pt x="1699121" y="2232422"/>
                  <a:pt x="1704082" y="2232422"/>
                </a:cubicBezTo>
                <a:cubicBezTo>
                  <a:pt x="1704082" y="2227462"/>
                  <a:pt x="1704082" y="2224981"/>
                  <a:pt x="1704082" y="2224981"/>
                </a:cubicBezTo>
                <a:close/>
                <a:moveTo>
                  <a:pt x="5566172" y="2220330"/>
                </a:moveTo>
                <a:cubicBezTo>
                  <a:pt x="5564932" y="2219710"/>
                  <a:pt x="5563691" y="2220020"/>
                  <a:pt x="5562451" y="2221260"/>
                </a:cubicBezTo>
                <a:cubicBezTo>
                  <a:pt x="5559971" y="2223741"/>
                  <a:pt x="5558730" y="2227462"/>
                  <a:pt x="5558730" y="2232422"/>
                </a:cubicBezTo>
                <a:lnTo>
                  <a:pt x="5573613" y="2232422"/>
                </a:lnTo>
                <a:cubicBezTo>
                  <a:pt x="5573613" y="2232422"/>
                  <a:pt x="5572372" y="2229942"/>
                  <a:pt x="5569892" y="2224981"/>
                </a:cubicBezTo>
                <a:cubicBezTo>
                  <a:pt x="5568652" y="2222501"/>
                  <a:pt x="5567412" y="2220951"/>
                  <a:pt x="5566172" y="2220330"/>
                </a:cubicBezTo>
                <a:close/>
                <a:moveTo>
                  <a:pt x="6049863" y="2217540"/>
                </a:moveTo>
                <a:cubicBezTo>
                  <a:pt x="6054824" y="2217540"/>
                  <a:pt x="6057304" y="2217540"/>
                  <a:pt x="6057304" y="2217540"/>
                </a:cubicBezTo>
                <a:cubicBezTo>
                  <a:pt x="6057304" y="2222500"/>
                  <a:pt x="6056064" y="2224981"/>
                  <a:pt x="6053584" y="2224981"/>
                </a:cubicBezTo>
                <a:cubicBezTo>
                  <a:pt x="6051104" y="2224981"/>
                  <a:pt x="6049863" y="2222500"/>
                  <a:pt x="6049863" y="2217540"/>
                </a:cubicBezTo>
                <a:close/>
                <a:moveTo>
                  <a:pt x="5677793" y="2217540"/>
                </a:moveTo>
                <a:lnTo>
                  <a:pt x="5685234" y="2224981"/>
                </a:lnTo>
                <a:cubicBezTo>
                  <a:pt x="5685234" y="2224981"/>
                  <a:pt x="5685234" y="2222500"/>
                  <a:pt x="5685234" y="2217540"/>
                </a:cubicBezTo>
                <a:cubicBezTo>
                  <a:pt x="5680273" y="2217540"/>
                  <a:pt x="5677793" y="2217540"/>
                  <a:pt x="5677793" y="2217540"/>
                </a:cubicBezTo>
                <a:close/>
                <a:moveTo>
                  <a:pt x="1473399" y="2217540"/>
                </a:moveTo>
                <a:cubicBezTo>
                  <a:pt x="1473399" y="2217540"/>
                  <a:pt x="1473399" y="2220020"/>
                  <a:pt x="1473399" y="2224981"/>
                </a:cubicBezTo>
                <a:lnTo>
                  <a:pt x="1480840" y="2224981"/>
                </a:lnTo>
                <a:close/>
                <a:moveTo>
                  <a:pt x="6257292" y="2212889"/>
                </a:moveTo>
                <a:cubicBezTo>
                  <a:pt x="6259153" y="2212269"/>
                  <a:pt x="6260703" y="2212579"/>
                  <a:pt x="6261943" y="2213819"/>
                </a:cubicBezTo>
                <a:cubicBezTo>
                  <a:pt x="6264423" y="2216300"/>
                  <a:pt x="6263184" y="2218780"/>
                  <a:pt x="6258222" y="2221260"/>
                </a:cubicBezTo>
                <a:cubicBezTo>
                  <a:pt x="6253261" y="2223741"/>
                  <a:pt x="6245820" y="2227462"/>
                  <a:pt x="6235898" y="2232422"/>
                </a:cubicBezTo>
                <a:lnTo>
                  <a:pt x="6228457" y="2232422"/>
                </a:lnTo>
                <a:cubicBezTo>
                  <a:pt x="6228457" y="2232422"/>
                  <a:pt x="6228457" y="2231182"/>
                  <a:pt x="6228457" y="2228702"/>
                </a:cubicBezTo>
                <a:cubicBezTo>
                  <a:pt x="6228457" y="2226221"/>
                  <a:pt x="6230937" y="2224981"/>
                  <a:pt x="6235898" y="2224981"/>
                </a:cubicBezTo>
                <a:cubicBezTo>
                  <a:pt x="6240860" y="2224981"/>
                  <a:pt x="6245820" y="2222500"/>
                  <a:pt x="6250781" y="2217540"/>
                </a:cubicBezTo>
                <a:cubicBezTo>
                  <a:pt x="6253262" y="2215060"/>
                  <a:pt x="6255432" y="2213509"/>
                  <a:pt x="6257292" y="2212889"/>
                </a:cubicBezTo>
                <a:close/>
                <a:moveTo>
                  <a:pt x="6756797" y="2210098"/>
                </a:moveTo>
                <a:cubicBezTo>
                  <a:pt x="6756797" y="2210098"/>
                  <a:pt x="6756797" y="2211338"/>
                  <a:pt x="6756797" y="2213819"/>
                </a:cubicBezTo>
                <a:cubicBezTo>
                  <a:pt x="6756797" y="2216300"/>
                  <a:pt x="6755556" y="2217540"/>
                  <a:pt x="6753075" y="2217540"/>
                </a:cubicBezTo>
                <a:cubicBezTo>
                  <a:pt x="6750595" y="2217540"/>
                  <a:pt x="6748115" y="2218780"/>
                  <a:pt x="6745635" y="2221260"/>
                </a:cubicBezTo>
                <a:cubicBezTo>
                  <a:pt x="6743154" y="2223741"/>
                  <a:pt x="6738193" y="2228702"/>
                  <a:pt x="6730751" y="2236143"/>
                </a:cubicBezTo>
                <a:cubicBezTo>
                  <a:pt x="6723310" y="2243585"/>
                  <a:pt x="6709668" y="2249786"/>
                  <a:pt x="6689823" y="2254747"/>
                </a:cubicBezTo>
                <a:lnTo>
                  <a:pt x="6674941" y="2269630"/>
                </a:lnTo>
                <a:cubicBezTo>
                  <a:pt x="6669979" y="2274590"/>
                  <a:pt x="6665019" y="2274590"/>
                  <a:pt x="6660058" y="2269630"/>
                </a:cubicBezTo>
                <a:lnTo>
                  <a:pt x="6674941" y="2262188"/>
                </a:lnTo>
                <a:cubicBezTo>
                  <a:pt x="6699745" y="2247305"/>
                  <a:pt x="6714628" y="2237383"/>
                  <a:pt x="6719589" y="2232422"/>
                </a:cubicBezTo>
                <a:cubicBezTo>
                  <a:pt x="6719589" y="2227462"/>
                  <a:pt x="6723310" y="2223741"/>
                  <a:pt x="6730751" y="2221260"/>
                </a:cubicBezTo>
                <a:cubicBezTo>
                  <a:pt x="6738193" y="2218780"/>
                  <a:pt x="6746875" y="2215059"/>
                  <a:pt x="6756797" y="2210098"/>
                </a:cubicBezTo>
                <a:close/>
                <a:moveTo>
                  <a:pt x="5655469" y="2210098"/>
                </a:moveTo>
                <a:lnTo>
                  <a:pt x="5655469" y="2217540"/>
                </a:lnTo>
                <a:cubicBezTo>
                  <a:pt x="5655469" y="2217540"/>
                  <a:pt x="5657949" y="2215059"/>
                  <a:pt x="5662910" y="2210098"/>
                </a:cubicBezTo>
                <a:close/>
                <a:moveTo>
                  <a:pt x="1227832" y="2210098"/>
                </a:moveTo>
                <a:lnTo>
                  <a:pt x="1227832" y="2217540"/>
                </a:lnTo>
                <a:cubicBezTo>
                  <a:pt x="1232793" y="2222500"/>
                  <a:pt x="1237754" y="2222500"/>
                  <a:pt x="1242715" y="2217540"/>
                </a:cubicBezTo>
                <a:cubicBezTo>
                  <a:pt x="1242715" y="2217540"/>
                  <a:pt x="1241475" y="2216300"/>
                  <a:pt x="1238994" y="2213819"/>
                </a:cubicBezTo>
                <a:cubicBezTo>
                  <a:pt x="1236514" y="2211338"/>
                  <a:pt x="1234033" y="2210098"/>
                  <a:pt x="1231553" y="2210098"/>
                </a:cubicBezTo>
                <a:cubicBezTo>
                  <a:pt x="1229072" y="2210098"/>
                  <a:pt x="1227832" y="2210098"/>
                  <a:pt x="1227832" y="2210098"/>
                </a:cubicBezTo>
                <a:close/>
                <a:moveTo>
                  <a:pt x="6607969" y="2202657"/>
                </a:moveTo>
                <a:lnTo>
                  <a:pt x="6600527" y="2210098"/>
                </a:lnTo>
                <a:cubicBezTo>
                  <a:pt x="6595565" y="2215059"/>
                  <a:pt x="6591845" y="2216300"/>
                  <a:pt x="6589365" y="2213819"/>
                </a:cubicBezTo>
                <a:cubicBezTo>
                  <a:pt x="6586885" y="2211338"/>
                  <a:pt x="6585644" y="2212579"/>
                  <a:pt x="6585644" y="2217540"/>
                </a:cubicBezTo>
                <a:cubicBezTo>
                  <a:pt x="6585644" y="2222500"/>
                  <a:pt x="6575723" y="2229942"/>
                  <a:pt x="6555879" y="2239864"/>
                </a:cubicBezTo>
                <a:cubicBezTo>
                  <a:pt x="6531074" y="2254747"/>
                  <a:pt x="6516192" y="2264669"/>
                  <a:pt x="6511230" y="2269630"/>
                </a:cubicBezTo>
                <a:cubicBezTo>
                  <a:pt x="6501309" y="2274590"/>
                  <a:pt x="6496347" y="2275831"/>
                  <a:pt x="6496347" y="2273350"/>
                </a:cubicBezTo>
                <a:cubicBezTo>
                  <a:pt x="6496347" y="2270870"/>
                  <a:pt x="6498828" y="2267149"/>
                  <a:pt x="6503789" y="2262188"/>
                </a:cubicBezTo>
                <a:cubicBezTo>
                  <a:pt x="6508750" y="2262188"/>
                  <a:pt x="6513710" y="2259707"/>
                  <a:pt x="6518672" y="2254747"/>
                </a:cubicBezTo>
                <a:cubicBezTo>
                  <a:pt x="6523633" y="2249786"/>
                  <a:pt x="6528593" y="2244825"/>
                  <a:pt x="6533554" y="2239864"/>
                </a:cubicBezTo>
                <a:cubicBezTo>
                  <a:pt x="6548437" y="2229942"/>
                  <a:pt x="6563320" y="2221260"/>
                  <a:pt x="6578203" y="2213819"/>
                </a:cubicBezTo>
                <a:cubicBezTo>
                  <a:pt x="6593085" y="2206378"/>
                  <a:pt x="6603007" y="2202657"/>
                  <a:pt x="6607969" y="2202657"/>
                </a:cubicBezTo>
                <a:close/>
                <a:moveTo>
                  <a:pt x="6414492" y="2202657"/>
                </a:moveTo>
                <a:lnTo>
                  <a:pt x="6414492" y="2210098"/>
                </a:lnTo>
                <a:lnTo>
                  <a:pt x="6407051" y="2210098"/>
                </a:lnTo>
                <a:cubicBezTo>
                  <a:pt x="6407051" y="2205138"/>
                  <a:pt x="6409531" y="2202657"/>
                  <a:pt x="6414492" y="2202657"/>
                </a:cubicBezTo>
                <a:close/>
                <a:moveTo>
                  <a:pt x="5752207" y="2202657"/>
                </a:moveTo>
                <a:cubicBezTo>
                  <a:pt x="5752207" y="2202657"/>
                  <a:pt x="5749727" y="2205138"/>
                  <a:pt x="5744765" y="2210098"/>
                </a:cubicBezTo>
                <a:cubicBezTo>
                  <a:pt x="5749727" y="2210098"/>
                  <a:pt x="5752207" y="2210098"/>
                  <a:pt x="5752207" y="2210098"/>
                </a:cubicBezTo>
                <a:close/>
                <a:moveTo>
                  <a:pt x="781348" y="2202657"/>
                </a:moveTo>
                <a:cubicBezTo>
                  <a:pt x="786309" y="2207618"/>
                  <a:pt x="788789" y="2218780"/>
                  <a:pt x="788789" y="2236143"/>
                </a:cubicBezTo>
                <a:cubicBezTo>
                  <a:pt x="788789" y="2253507"/>
                  <a:pt x="786309" y="2264669"/>
                  <a:pt x="781348" y="2269630"/>
                </a:cubicBezTo>
                <a:cubicBezTo>
                  <a:pt x="776387" y="2269630"/>
                  <a:pt x="771426" y="2269630"/>
                  <a:pt x="766465" y="2269630"/>
                </a:cubicBezTo>
                <a:lnTo>
                  <a:pt x="759024" y="2262188"/>
                </a:lnTo>
                <a:cubicBezTo>
                  <a:pt x="759024" y="2257227"/>
                  <a:pt x="761504" y="2254747"/>
                  <a:pt x="766465" y="2254747"/>
                </a:cubicBezTo>
                <a:cubicBezTo>
                  <a:pt x="766465" y="2249786"/>
                  <a:pt x="766465" y="2247305"/>
                  <a:pt x="766465" y="2247305"/>
                </a:cubicBezTo>
                <a:cubicBezTo>
                  <a:pt x="771426" y="2247305"/>
                  <a:pt x="773906" y="2243585"/>
                  <a:pt x="773906" y="2236143"/>
                </a:cubicBezTo>
                <a:cubicBezTo>
                  <a:pt x="773906" y="2228702"/>
                  <a:pt x="773906" y="2222500"/>
                  <a:pt x="773906" y="2217540"/>
                </a:cubicBezTo>
                <a:cubicBezTo>
                  <a:pt x="778867" y="2207618"/>
                  <a:pt x="781348" y="2202657"/>
                  <a:pt x="781348" y="2202657"/>
                </a:cubicBezTo>
                <a:close/>
                <a:moveTo>
                  <a:pt x="714375" y="2202657"/>
                </a:moveTo>
                <a:lnTo>
                  <a:pt x="721817" y="2210098"/>
                </a:lnTo>
                <a:cubicBezTo>
                  <a:pt x="721817" y="2220020"/>
                  <a:pt x="723057" y="2227462"/>
                  <a:pt x="725537" y="2232422"/>
                </a:cubicBezTo>
                <a:cubicBezTo>
                  <a:pt x="728018" y="2237383"/>
                  <a:pt x="729258" y="2242345"/>
                  <a:pt x="729258" y="2247305"/>
                </a:cubicBezTo>
                <a:lnTo>
                  <a:pt x="714375" y="2239864"/>
                </a:lnTo>
                <a:cubicBezTo>
                  <a:pt x="709414" y="2229942"/>
                  <a:pt x="706934" y="2220020"/>
                  <a:pt x="706934" y="2210098"/>
                </a:cubicBezTo>
                <a:close/>
                <a:moveTo>
                  <a:pt x="1657574" y="2198006"/>
                </a:moveTo>
                <a:cubicBezTo>
                  <a:pt x="1658814" y="2198626"/>
                  <a:pt x="1659434" y="2200177"/>
                  <a:pt x="1659434" y="2202657"/>
                </a:cubicBezTo>
                <a:lnTo>
                  <a:pt x="1651992" y="2210098"/>
                </a:lnTo>
                <a:cubicBezTo>
                  <a:pt x="1647031" y="2205138"/>
                  <a:pt x="1647031" y="2201417"/>
                  <a:pt x="1651992" y="2198936"/>
                </a:cubicBezTo>
                <a:cubicBezTo>
                  <a:pt x="1654473" y="2197696"/>
                  <a:pt x="1656333" y="2197386"/>
                  <a:pt x="1657574" y="2198006"/>
                </a:cubicBezTo>
                <a:close/>
                <a:moveTo>
                  <a:pt x="6250781" y="2195215"/>
                </a:moveTo>
                <a:cubicBezTo>
                  <a:pt x="6250781" y="2195215"/>
                  <a:pt x="6249540" y="2196455"/>
                  <a:pt x="6247060" y="2198936"/>
                </a:cubicBezTo>
                <a:cubicBezTo>
                  <a:pt x="6244580" y="2201417"/>
                  <a:pt x="6243340" y="2205138"/>
                  <a:pt x="6243340" y="2210098"/>
                </a:cubicBezTo>
                <a:lnTo>
                  <a:pt x="6228457" y="2210098"/>
                </a:lnTo>
                <a:cubicBezTo>
                  <a:pt x="6228457" y="2210098"/>
                  <a:pt x="6232178" y="2207618"/>
                  <a:pt x="6239619" y="2202657"/>
                </a:cubicBezTo>
                <a:cubicBezTo>
                  <a:pt x="6247060" y="2197696"/>
                  <a:pt x="6250781" y="2195215"/>
                  <a:pt x="6250781" y="2195215"/>
                </a:cubicBezTo>
                <a:close/>
                <a:moveTo>
                  <a:pt x="5811738" y="2195215"/>
                </a:moveTo>
                <a:cubicBezTo>
                  <a:pt x="5806777" y="2195215"/>
                  <a:pt x="5800576" y="2196455"/>
                  <a:pt x="5793135" y="2198936"/>
                </a:cubicBezTo>
                <a:cubicBezTo>
                  <a:pt x="5785693" y="2201417"/>
                  <a:pt x="5781972" y="2205138"/>
                  <a:pt x="5781972" y="2210098"/>
                </a:cubicBezTo>
                <a:cubicBezTo>
                  <a:pt x="5777011" y="2210098"/>
                  <a:pt x="5774531" y="2212579"/>
                  <a:pt x="5774531" y="2217540"/>
                </a:cubicBezTo>
                <a:cubicBezTo>
                  <a:pt x="5784453" y="2217540"/>
                  <a:pt x="5791894" y="2217540"/>
                  <a:pt x="5796855" y="2217540"/>
                </a:cubicBezTo>
                <a:cubicBezTo>
                  <a:pt x="5796855" y="2212579"/>
                  <a:pt x="5798096" y="2210098"/>
                  <a:pt x="5800576" y="2210098"/>
                </a:cubicBezTo>
                <a:cubicBezTo>
                  <a:pt x="5803056" y="2210098"/>
                  <a:pt x="5804297" y="2210098"/>
                  <a:pt x="5804297" y="2210098"/>
                </a:cubicBezTo>
                <a:cubicBezTo>
                  <a:pt x="5809258" y="2210098"/>
                  <a:pt x="5814218" y="2207618"/>
                  <a:pt x="5819179" y="2202657"/>
                </a:cubicBezTo>
                <a:close/>
                <a:moveTo>
                  <a:pt x="5685234" y="2195215"/>
                </a:moveTo>
                <a:lnTo>
                  <a:pt x="5677793" y="2202657"/>
                </a:lnTo>
                <a:lnTo>
                  <a:pt x="5692676" y="2195215"/>
                </a:lnTo>
                <a:close/>
                <a:moveTo>
                  <a:pt x="1633389" y="2195215"/>
                </a:moveTo>
                <a:cubicBezTo>
                  <a:pt x="1630908" y="2195215"/>
                  <a:pt x="1629668" y="2196455"/>
                  <a:pt x="1629668" y="2198936"/>
                </a:cubicBezTo>
                <a:cubicBezTo>
                  <a:pt x="1629668" y="2201417"/>
                  <a:pt x="1632148" y="2202657"/>
                  <a:pt x="1637109" y="2202657"/>
                </a:cubicBezTo>
                <a:cubicBezTo>
                  <a:pt x="1637109" y="2197696"/>
                  <a:pt x="1635869" y="2195215"/>
                  <a:pt x="1633389" y="2195215"/>
                </a:cubicBezTo>
                <a:close/>
                <a:moveTo>
                  <a:pt x="1064121" y="2195215"/>
                </a:moveTo>
                <a:cubicBezTo>
                  <a:pt x="1069082" y="2195215"/>
                  <a:pt x="1071563" y="2196455"/>
                  <a:pt x="1071563" y="2198936"/>
                </a:cubicBezTo>
                <a:cubicBezTo>
                  <a:pt x="1071563" y="2201417"/>
                  <a:pt x="1071563" y="2202657"/>
                  <a:pt x="1071563" y="2202657"/>
                </a:cubicBezTo>
                <a:cubicBezTo>
                  <a:pt x="1066602" y="2202657"/>
                  <a:pt x="1064121" y="2202657"/>
                  <a:pt x="1064121" y="2202657"/>
                </a:cubicBezTo>
                <a:cubicBezTo>
                  <a:pt x="1059160" y="2197696"/>
                  <a:pt x="1059160" y="2195215"/>
                  <a:pt x="1064121" y="2195215"/>
                </a:cubicBezTo>
                <a:close/>
                <a:moveTo>
                  <a:pt x="922735" y="2195215"/>
                </a:moveTo>
                <a:lnTo>
                  <a:pt x="930176" y="2195215"/>
                </a:lnTo>
                <a:cubicBezTo>
                  <a:pt x="930176" y="2195215"/>
                  <a:pt x="930176" y="2197696"/>
                  <a:pt x="930176" y="2202657"/>
                </a:cubicBezTo>
                <a:close/>
                <a:moveTo>
                  <a:pt x="6794003" y="2187774"/>
                </a:moveTo>
                <a:lnTo>
                  <a:pt x="6786562" y="2202657"/>
                </a:lnTo>
                <a:lnTo>
                  <a:pt x="6779121" y="2195215"/>
                </a:lnTo>
                <a:cubicBezTo>
                  <a:pt x="6784082" y="2190255"/>
                  <a:pt x="6789042" y="2187774"/>
                  <a:pt x="6794003" y="2187774"/>
                </a:cubicBezTo>
                <a:close/>
                <a:moveTo>
                  <a:pt x="6630293" y="2187774"/>
                </a:moveTo>
                <a:lnTo>
                  <a:pt x="6615409" y="2202657"/>
                </a:lnTo>
                <a:lnTo>
                  <a:pt x="6615409" y="2195215"/>
                </a:lnTo>
                <a:cubicBezTo>
                  <a:pt x="6620371" y="2190255"/>
                  <a:pt x="6625331" y="2187774"/>
                  <a:pt x="6630293" y="2187774"/>
                </a:cubicBezTo>
                <a:close/>
                <a:moveTo>
                  <a:pt x="6526113" y="2187774"/>
                </a:moveTo>
                <a:lnTo>
                  <a:pt x="6526113" y="2195215"/>
                </a:lnTo>
                <a:cubicBezTo>
                  <a:pt x="6521152" y="2200176"/>
                  <a:pt x="6518672" y="2202657"/>
                  <a:pt x="6518672" y="2202657"/>
                </a:cubicBezTo>
                <a:cubicBezTo>
                  <a:pt x="6513710" y="2202657"/>
                  <a:pt x="6508750" y="2205138"/>
                  <a:pt x="6503789" y="2210098"/>
                </a:cubicBezTo>
                <a:cubicBezTo>
                  <a:pt x="6503789" y="2215059"/>
                  <a:pt x="6483945" y="2227462"/>
                  <a:pt x="6444258" y="2247305"/>
                </a:cubicBezTo>
                <a:cubicBezTo>
                  <a:pt x="6439296" y="2252266"/>
                  <a:pt x="6435576" y="2255987"/>
                  <a:pt x="6433095" y="2258467"/>
                </a:cubicBezTo>
                <a:cubicBezTo>
                  <a:pt x="6430615" y="2260948"/>
                  <a:pt x="6426895" y="2262188"/>
                  <a:pt x="6421933" y="2262188"/>
                </a:cubicBezTo>
                <a:cubicBezTo>
                  <a:pt x="6421933" y="2267149"/>
                  <a:pt x="6420693" y="2267149"/>
                  <a:pt x="6418213" y="2262188"/>
                </a:cubicBezTo>
                <a:cubicBezTo>
                  <a:pt x="6415733" y="2257227"/>
                  <a:pt x="6418213" y="2253507"/>
                  <a:pt x="6425654" y="2251026"/>
                </a:cubicBezTo>
                <a:cubicBezTo>
                  <a:pt x="6433095" y="2248545"/>
                  <a:pt x="6444258" y="2242345"/>
                  <a:pt x="6459140" y="2232422"/>
                </a:cubicBezTo>
                <a:cubicBezTo>
                  <a:pt x="6498828" y="2202657"/>
                  <a:pt x="6521152" y="2187774"/>
                  <a:pt x="6526113" y="2187774"/>
                </a:cubicBezTo>
                <a:close/>
                <a:moveTo>
                  <a:pt x="6258222" y="2187774"/>
                </a:moveTo>
                <a:cubicBezTo>
                  <a:pt x="6263184" y="2187774"/>
                  <a:pt x="6265664" y="2187774"/>
                  <a:pt x="6265664" y="2187774"/>
                </a:cubicBezTo>
                <a:cubicBezTo>
                  <a:pt x="6265664" y="2192735"/>
                  <a:pt x="6265664" y="2195215"/>
                  <a:pt x="6265664" y="2195215"/>
                </a:cubicBezTo>
                <a:close/>
                <a:moveTo>
                  <a:pt x="5997773" y="2187774"/>
                </a:moveTo>
                <a:cubicBezTo>
                  <a:pt x="6002735" y="2187774"/>
                  <a:pt x="6005215" y="2189014"/>
                  <a:pt x="6005215" y="2191495"/>
                </a:cubicBezTo>
                <a:cubicBezTo>
                  <a:pt x="6005215" y="2193975"/>
                  <a:pt x="6003974" y="2195215"/>
                  <a:pt x="6001494" y="2195215"/>
                </a:cubicBezTo>
                <a:cubicBezTo>
                  <a:pt x="5999014" y="2195215"/>
                  <a:pt x="5997773" y="2192735"/>
                  <a:pt x="5997773" y="2187774"/>
                </a:cubicBezTo>
                <a:close/>
                <a:moveTo>
                  <a:pt x="5930801" y="2187774"/>
                </a:moveTo>
                <a:cubicBezTo>
                  <a:pt x="5935762" y="2187774"/>
                  <a:pt x="5938242" y="2189014"/>
                  <a:pt x="5938242" y="2191495"/>
                </a:cubicBezTo>
                <a:cubicBezTo>
                  <a:pt x="5938242" y="2193975"/>
                  <a:pt x="5937001" y="2195215"/>
                  <a:pt x="5934521" y="2195215"/>
                </a:cubicBezTo>
                <a:cubicBezTo>
                  <a:pt x="5932041" y="2195215"/>
                  <a:pt x="5930801" y="2192735"/>
                  <a:pt x="5930801" y="2187774"/>
                </a:cubicBezTo>
                <a:close/>
                <a:moveTo>
                  <a:pt x="5722441" y="2187774"/>
                </a:moveTo>
                <a:lnTo>
                  <a:pt x="5722441" y="2195215"/>
                </a:lnTo>
                <a:lnTo>
                  <a:pt x="5729883" y="2195215"/>
                </a:lnTo>
                <a:cubicBezTo>
                  <a:pt x="5729883" y="2200176"/>
                  <a:pt x="5732363" y="2202657"/>
                  <a:pt x="5737324" y="2202657"/>
                </a:cubicBezTo>
                <a:cubicBezTo>
                  <a:pt x="5742285" y="2202657"/>
                  <a:pt x="5744765" y="2200176"/>
                  <a:pt x="5744765" y="2195215"/>
                </a:cubicBezTo>
                <a:cubicBezTo>
                  <a:pt x="5739804" y="2190255"/>
                  <a:pt x="5738565" y="2187774"/>
                  <a:pt x="5741045" y="2187774"/>
                </a:cubicBezTo>
                <a:close/>
                <a:moveTo>
                  <a:pt x="1183184" y="2187774"/>
                </a:moveTo>
                <a:lnTo>
                  <a:pt x="1183184" y="2187774"/>
                </a:lnTo>
                <a:lnTo>
                  <a:pt x="1183184" y="2187774"/>
                </a:lnTo>
                <a:close/>
                <a:moveTo>
                  <a:pt x="6546577" y="2180333"/>
                </a:moveTo>
                <a:cubicBezTo>
                  <a:pt x="6550297" y="2180333"/>
                  <a:pt x="6553398" y="2182813"/>
                  <a:pt x="6555879" y="2187774"/>
                </a:cubicBezTo>
                <a:cubicBezTo>
                  <a:pt x="6555879" y="2192735"/>
                  <a:pt x="6553399" y="2195215"/>
                  <a:pt x="6548437" y="2195215"/>
                </a:cubicBezTo>
                <a:cubicBezTo>
                  <a:pt x="6543476" y="2195215"/>
                  <a:pt x="6540996" y="2192735"/>
                  <a:pt x="6540996" y="2187774"/>
                </a:cubicBezTo>
                <a:lnTo>
                  <a:pt x="6533554" y="2187774"/>
                </a:lnTo>
                <a:cubicBezTo>
                  <a:pt x="6538515" y="2182813"/>
                  <a:pt x="6542856" y="2180333"/>
                  <a:pt x="6546577" y="2180333"/>
                </a:cubicBezTo>
                <a:close/>
                <a:moveTo>
                  <a:pt x="6384726" y="2180333"/>
                </a:moveTo>
                <a:lnTo>
                  <a:pt x="6384726" y="2195215"/>
                </a:lnTo>
                <a:cubicBezTo>
                  <a:pt x="6384726" y="2195215"/>
                  <a:pt x="6382246" y="2196455"/>
                  <a:pt x="6377285" y="2198936"/>
                </a:cubicBezTo>
                <a:cubicBezTo>
                  <a:pt x="6372324" y="2201417"/>
                  <a:pt x="6369844" y="2202657"/>
                  <a:pt x="6369844" y="2202657"/>
                </a:cubicBezTo>
                <a:cubicBezTo>
                  <a:pt x="6369844" y="2207618"/>
                  <a:pt x="6368603" y="2210098"/>
                  <a:pt x="6366123" y="2210098"/>
                </a:cubicBezTo>
                <a:cubicBezTo>
                  <a:pt x="6363643" y="2210098"/>
                  <a:pt x="6349999" y="2217540"/>
                  <a:pt x="6325195" y="2232422"/>
                </a:cubicBezTo>
                <a:cubicBezTo>
                  <a:pt x="6305351" y="2242345"/>
                  <a:pt x="6295429" y="2242345"/>
                  <a:pt x="6295429" y="2232422"/>
                </a:cubicBezTo>
                <a:cubicBezTo>
                  <a:pt x="6295429" y="2222500"/>
                  <a:pt x="6300391" y="2217540"/>
                  <a:pt x="6310312" y="2217540"/>
                </a:cubicBezTo>
                <a:cubicBezTo>
                  <a:pt x="6310312" y="2217540"/>
                  <a:pt x="6315274" y="2215059"/>
                  <a:pt x="6325195" y="2210098"/>
                </a:cubicBezTo>
                <a:cubicBezTo>
                  <a:pt x="6330156" y="2210098"/>
                  <a:pt x="6333877" y="2210098"/>
                  <a:pt x="6336357" y="2210098"/>
                </a:cubicBezTo>
                <a:cubicBezTo>
                  <a:pt x="6338837" y="2210098"/>
                  <a:pt x="6342558" y="2207618"/>
                  <a:pt x="6347519" y="2202657"/>
                </a:cubicBezTo>
                <a:cubicBezTo>
                  <a:pt x="6347519" y="2202657"/>
                  <a:pt x="6348760" y="2201417"/>
                  <a:pt x="6351240" y="2198936"/>
                </a:cubicBezTo>
                <a:cubicBezTo>
                  <a:pt x="6353720" y="2196455"/>
                  <a:pt x="6357441" y="2195215"/>
                  <a:pt x="6362402" y="2195215"/>
                </a:cubicBezTo>
                <a:cubicBezTo>
                  <a:pt x="6367363" y="2195215"/>
                  <a:pt x="6369844" y="2192735"/>
                  <a:pt x="6369844" y="2187774"/>
                </a:cubicBezTo>
                <a:cubicBezTo>
                  <a:pt x="6369844" y="2187774"/>
                  <a:pt x="6371084" y="2187774"/>
                  <a:pt x="6373564" y="2187774"/>
                </a:cubicBezTo>
                <a:cubicBezTo>
                  <a:pt x="6376044" y="2187774"/>
                  <a:pt x="6379765" y="2185293"/>
                  <a:pt x="6384726" y="2180333"/>
                </a:cubicBezTo>
                <a:close/>
                <a:moveTo>
                  <a:pt x="6302871" y="2180333"/>
                </a:moveTo>
                <a:cubicBezTo>
                  <a:pt x="6312792" y="2185293"/>
                  <a:pt x="6312792" y="2187774"/>
                  <a:pt x="6302871" y="2187774"/>
                </a:cubicBezTo>
                <a:close/>
                <a:moveTo>
                  <a:pt x="1629668" y="2180333"/>
                </a:moveTo>
                <a:cubicBezTo>
                  <a:pt x="1629668" y="2180333"/>
                  <a:pt x="1629668" y="2182813"/>
                  <a:pt x="1629668" y="2187774"/>
                </a:cubicBezTo>
                <a:cubicBezTo>
                  <a:pt x="1629668" y="2187774"/>
                  <a:pt x="1630908" y="2187774"/>
                  <a:pt x="1633389" y="2187774"/>
                </a:cubicBezTo>
                <a:cubicBezTo>
                  <a:pt x="1635869" y="2187774"/>
                  <a:pt x="1637109" y="2187774"/>
                  <a:pt x="1637109" y="2187774"/>
                </a:cubicBezTo>
                <a:close/>
                <a:moveTo>
                  <a:pt x="1190625" y="2180333"/>
                </a:moveTo>
                <a:lnTo>
                  <a:pt x="1198066" y="2224981"/>
                </a:lnTo>
                <a:cubicBezTo>
                  <a:pt x="1198066" y="2224981"/>
                  <a:pt x="1195586" y="2217540"/>
                  <a:pt x="1190625" y="2202657"/>
                </a:cubicBezTo>
                <a:lnTo>
                  <a:pt x="1183184" y="2187774"/>
                </a:lnTo>
                <a:lnTo>
                  <a:pt x="1190625" y="2187774"/>
                </a:lnTo>
                <a:close/>
                <a:moveTo>
                  <a:pt x="6286128" y="2176613"/>
                </a:moveTo>
                <a:cubicBezTo>
                  <a:pt x="6287368" y="2176613"/>
                  <a:pt x="6287988" y="2177853"/>
                  <a:pt x="6287988" y="2180333"/>
                </a:cubicBezTo>
                <a:lnTo>
                  <a:pt x="6273105" y="2187774"/>
                </a:lnTo>
                <a:lnTo>
                  <a:pt x="6280547" y="2180333"/>
                </a:lnTo>
                <a:cubicBezTo>
                  <a:pt x="6283027" y="2177853"/>
                  <a:pt x="6284888" y="2176613"/>
                  <a:pt x="6286128" y="2176613"/>
                </a:cubicBezTo>
                <a:close/>
                <a:moveTo>
                  <a:pt x="6414492" y="2172891"/>
                </a:moveTo>
                <a:lnTo>
                  <a:pt x="6429375" y="2172891"/>
                </a:lnTo>
                <a:cubicBezTo>
                  <a:pt x="6429375" y="2177852"/>
                  <a:pt x="6428134" y="2180333"/>
                  <a:pt x="6425654" y="2180333"/>
                </a:cubicBezTo>
                <a:cubicBezTo>
                  <a:pt x="6423174" y="2180333"/>
                  <a:pt x="6419453" y="2180333"/>
                  <a:pt x="6414492" y="2180333"/>
                </a:cubicBezTo>
                <a:close/>
                <a:moveTo>
                  <a:pt x="6072187" y="2172891"/>
                </a:moveTo>
                <a:lnTo>
                  <a:pt x="6057304" y="2187774"/>
                </a:lnTo>
                <a:lnTo>
                  <a:pt x="6042422" y="2187774"/>
                </a:lnTo>
                <a:cubicBezTo>
                  <a:pt x="6042422" y="2182813"/>
                  <a:pt x="6047383" y="2179093"/>
                  <a:pt x="6057304" y="2176612"/>
                </a:cubicBezTo>
                <a:cubicBezTo>
                  <a:pt x="6067226" y="2174131"/>
                  <a:pt x="6072187" y="2172891"/>
                  <a:pt x="6072187" y="2172891"/>
                </a:cubicBezTo>
                <a:close/>
                <a:moveTo>
                  <a:pt x="5886152" y="2172891"/>
                </a:moveTo>
                <a:lnTo>
                  <a:pt x="5886152" y="2180333"/>
                </a:lnTo>
                <a:cubicBezTo>
                  <a:pt x="5891113" y="2180333"/>
                  <a:pt x="5893594" y="2177852"/>
                  <a:pt x="5893594" y="2172891"/>
                </a:cubicBezTo>
                <a:cubicBezTo>
                  <a:pt x="5893594" y="2172891"/>
                  <a:pt x="5891113" y="2172891"/>
                  <a:pt x="5886152" y="2172891"/>
                </a:cubicBezTo>
                <a:close/>
                <a:moveTo>
                  <a:pt x="6429375" y="2165450"/>
                </a:moveTo>
                <a:cubicBezTo>
                  <a:pt x="6429375" y="2165450"/>
                  <a:pt x="6431855" y="2165450"/>
                  <a:pt x="6436816" y="2165450"/>
                </a:cubicBezTo>
                <a:cubicBezTo>
                  <a:pt x="6436816" y="2170411"/>
                  <a:pt x="6434336" y="2172891"/>
                  <a:pt x="6429375" y="2172891"/>
                </a:cubicBezTo>
                <a:close/>
                <a:moveTo>
                  <a:pt x="5901035" y="2165450"/>
                </a:moveTo>
                <a:lnTo>
                  <a:pt x="5901035" y="2172891"/>
                </a:lnTo>
                <a:cubicBezTo>
                  <a:pt x="5901035" y="2172891"/>
                  <a:pt x="5903515" y="2170411"/>
                  <a:pt x="5908476" y="2165450"/>
                </a:cubicBezTo>
                <a:cubicBezTo>
                  <a:pt x="5903515" y="2165450"/>
                  <a:pt x="5901035" y="2165450"/>
                  <a:pt x="5901035" y="2165450"/>
                </a:cubicBezTo>
                <a:close/>
                <a:moveTo>
                  <a:pt x="1756172" y="2165450"/>
                </a:moveTo>
                <a:cubicBezTo>
                  <a:pt x="1756172" y="2165450"/>
                  <a:pt x="1757412" y="2166690"/>
                  <a:pt x="1759893" y="2169171"/>
                </a:cubicBezTo>
                <a:cubicBezTo>
                  <a:pt x="1762373" y="2171651"/>
                  <a:pt x="1763614" y="2175372"/>
                  <a:pt x="1763614" y="2180333"/>
                </a:cubicBezTo>
                <a:cubicBezTo>
                  <a:pt x="1763614" y="2185293"/>
                  <a:pt x="1761133" y="2187774"/>
                  <a:pt x="1756172" y="2187774"/>
                </a:cubicBezTo>
                <a:lnTo>
                  <a:pt x="1756172" y="2180333"/>
                </a:lnTo>
                <a:close/>
                <a:moveTo>
                  <a:pt x="1666875" y="2165450"/>
                </a:moveTo>
                <a:cubicBezTo>
                  <a:pt x="1666875" y="2170411"/>
                  <a:pt x="1665635" y="2174131"/>
                  <a:pt x="1663155" y="2176612"/>
                </a:cubicBezTo>
                <a:cubicBezTo>
                  <a:pt x="1660674" y="2179093"/>
                  <a:pt x="1659434" y="2180333"/>
                  <a:pt x="1659434" y="2180333"/>
                </a:cubicBezTo>
                <a:lnTo>
                  <a:pt x="1651992" y="2187774"/>
                </a:lnTo>
                <a:lnTo>
                  <a:pt x="1651992" y="2180333"/>
                </a:lnTo>
                <a:cubicBezTo>
                  <a:pt x="1651992" y="2175372"/>
                  <a:pt x="1651992" y="2172891"/>
                  <a:pt x="1651992" y="2172891"/>
                </a:cubicBezTo>
                <a:cubicBezTo>
                  <a:pt x="1656953" y="2177852"/>
                  <a:pt x="1659434" y="2177852"/>
                  <a:pt x="1659434" y="2172891"/>
                </a:cubicBezTo>
                <a:close/>
                <a:moveTo>
                  <a:pt x="1510606" y="2165450"/>
                </a:moveTo>
                <a:cubicBezTo>
                  <a:pt x="1510606" y="2170411"/>
                  <a:pt x="1513086" y="2172891"/>
                  <a:pt x="1518047" y="2172891"/>
                </a:cubicBezTo>
                <a:cubicBezTo>
                  <a:pt x="1518047" y="2172891"/>
                  <a:pt x="1518047" y="2170411"/>
                  <a:pt x="1518047" y="2165450"/>
                </a:cubicBezTo>
                <a:close/>
                <a:moveTo>
                  <a:pt x="5772671" y="2160799"/>
                </a:moveTo>
                <a:cubicBezTo>
                  <a:pt x="5771431" y="2161419"/>
                  <a:pt x="5769570" y="2162970"/>
                  <a:pt x="5767090" y="2165450"/>
                </a:cubicBezTo>
                <a:lnTo>
                  <a:pt x="5752207" y="2180333"/>
                </a:lnTo>
                <a:cubicBezTo>
                  <a:pt x="5757168" y="2180333"/>
                  <a:pt x="5759648" y="2180333"/>
                  <a:pt x="5759648" y="2180333"/>
                </a:cubicBezTo>
                <a:cubicBezTo>
                  <a:pt x="5759648" y="2180333"/>
                  <a:pt x="5759648" y="2177852"/>
                  <a:pt x="5759648" y="2172891"/>
                </a:cubicBezTo>
                <a:cubicBezTo>
                  <a:pt x="5764610" y="2167930"/>
                  <a:pt x="5767090" y="2167930"/>
                  <a:pt x="5767090" y="2172891"/>
                </a:cubicBezTo>
                <a:lnTo>
                  <a:pt x="5774531" y="2165450"/>
                </a:lnTo>
                <a:cubicBezTo>
                  <a:pt x="5774531" y="2165450"/>
                  <a:pt x="5774531" y="2164210"/>
                  <a:pt x="5774531" y="2161729"/>
                </a:cubicBezTo>
                <a:cubicBezTo>
                  <a:pt x="5774531" y="2160489"/>
                  <a:pt x="5773911" y="2160179"/>
                  <a:pt x="5772671" y="2160799"/>
                </a:cubicBezTo>
                <a:close/>
                <a:moveTo>
                  <a:pt x="6340078" y="2158008"/>
                </a:moveTo>
                <a:lnTo>
                  <a:pt x="6347519" y="2158008"/>
                </a:lnTo>
                <a:cubicBezTo>
                  <a:pt x="6347519" y="2162969"/>
                  <a:pt x="6349999" y="2162969"/>
                  <a:pt x="6354961" y="2158008"/>
                </a:cubicBezTo>
                <a:lnTo>
                  <a:pt x="6354961" y="2165450"/>
                </a:lnTo>
                <a:lnTo>
                  <a:pt x="6325195" y="2180333"/>
                </a:lnTo>
                <a:cubicBezTo>
                  <a:pt x="6325195" y="2175372"/>
                  <a:pt x="6327675" y="2171651"/>
                  <a:pt x="6332636" y="2169171"/>
                </a:cubicBezTo>
                <a:cubicBezTo>
                  <a:pt x="6337598" y="2166690"/>
                  <a:pt x="6340078" y="2162969"/>
                  <a:pt x="6340078" y="2158008"/>
                </a:cubicBezTo>
                <a:close/>
                <a:moveTo>
                  <a:pt x="6287988" y="2158008"/>
                </a:moveTo>
                <a:cubicBezTo>
                  <a:pt x="6292949" y="2158008"/>
                  <a:pt x="6295429" y="2158008"/>
                  <a:pt x="6295429" y="2158008"/>
                </a:cubicBezTo>
                <a:lnTo>
                  <a:pt x="6281477" y="2162659"/>
                </a:lnTo>
                <a:lnTo>
                  <a:pt x="6282407" y="2159869"/>
                </a:lnTo>
                <a:cubicBezTo>
                  <a:pt x="6283647" y="2158629"/>
                  <a:pt x="6285507" y="2158008"/>
                  <a:pt x="6287988" y="2158008"/>
                </a:cubicBezTo>
                <a:close/>
                <a:moveTo>
                  <a:pt x="6079629" y="2158008"/>
                </a:moveTo>
                <a:cubicBezTo>
                  <a:pt x="6084590" y="2158008"/>
                  <a:pt x="6085829" y="2159248"/>
                  <a:pt x="6083349" y="2161729"/>
                </a:cubicBezTo>
                <a:cubicBezTo>
                  <a:pt x="6080869" y="2164210"/>
                  <a:pt x="6078388" y="2164210"/>
                  <a:pt x="6075908" y="2161729"/>
                </a:cubicBezTo>
                <a:cubicBezTo>
                  <a:pt x="6073428" y="2159248"/>
                  <a:pt x="6074667" y="2158008"/>
                  <a:pt x="6079629" y="2158008"/>
                </a:cubicBezTo>
                <a:close/>
                <a:moveTo>
                  <a:pt x="5528965" y="2158008"/>
                </a:moveTo>
                <a:cubicBezTo>
                  <a:pt x="5524003" y="2162969"/>
                  <a:pt x="5524003" y="2165450"/>
                  <a:pt x="5528965" y="2165450"/>
                </a:cubicBezTo>
                <a:cubicBezTo>
                  <a:pt x="5533926" y="2165450"/>
                  <a:pt x="5536406" y="2164210"/>
                  <a:pt x="5536406" y="2161729"/>
                </a:cubicBezTo>
                <a:cubicBezTo>
                  <a:pt x="5536406" y="2159248"/>
                  <a:pt x="5533926" y="2158008"/>
                  <a:pt x="5528965" y="2158008"/>
                </a:cubicBezTo>
                <a:close/>
                <a:moveTo>
                  <a:pt x="1614785" y="2158008"/>
                </a:moveTo>
                <a:lnTo>
                  <a:pt x="1607344" y="2165450"/>
                </a:lnTo>
                <a:cubicBezTo>
                  <a:pt x="1607344" y="2170411"/>
                  <a:pt x="1608584" y="2172891"/>
                  <a:pt x="1611065" y="2172891"/>
                </a:cubicBezTo>
                <a:cubicBezTo>
                  <a:pt x="1613545" y="2172891"/>
                  <a:pt x="1614785" y="2170411"/>
                  <a:pt x="1614785" y="2165450"/>
                </a:cubicBezTo>
                <a:cubicBezTo>
                  <a:pt x="1614785" y="2160489"/>
                  <a:pt x="1614785" y="2158008"/>
                  <a:pt x="1614785" y="2158008"/>
                </a:cubicBezTo>
                <a:close/>
                <a:moveTo>
                  <a:pt x="1198066" y="2158008"/>
                </a:moveTo>
                <a:lnTo>
                  <a:pt x="1205508" y="2165450"/>
                </a:lnTo>
                <a:lnTo>
                  <a:pt x="1198066" y="2165450"/>
                </a:lnTo>
                <a:cubicBezTo>
                  <a:pt x="1198066" y="2160489"/>
                  <a:pt x="1198066" y="2158008"/>
                  <a:pt x="1198066" y="2158008"/>
                </a:cubicBezTo>
                <a:close/>
                <a:moveTo>
                  <a:pt x="1175742" y="2158008"/>
                </a:moveTo>
                <a:lnTo>
                  <a:pt x="1183184" y="2172891"/>
                </a:lnTo>
                <a:lnTo>
                  <a:pt x="1183184" y="2187774"/>
                </a:lnTo>
                <a:lnTo>
                  <a:pt x="1175742" y="2172891"/>
                </a:lnTo>
                <a:cubicBezTo>
                  <a:pt x="1173262" y="2165450"/>
                  <a:pt x="1173262" y="2160489"/>
                  <a:pt x="1175742" y="2158008"/>
                </a:cubicBezTo>
                <a:close/>
                <a:moveTo>
                  <a:pt x="6169856" y="2155683"/>
                </a:moveTo>
                <a:cubicBezTo>
                  <a:pt x="6171716" y="2155993"/>
                  <a:pt x="6173887" y="2156768"/>
                  <a:pt x="6176367" y="2158008"/>
                </a:cubicBezTo>
                <a:cubicBezTo>
                  <a:pt x="6181328" y="2162969"/>
                  <a:pt x="6183808" y="2165450"/>
                  <a:pt x="6183808" y="2165450"/>
                </a:cubicBezTo>
                <a:lnTo>
                  <a:pt x="6161484" y="2165450"/>
                </a:lnTo>
                <a:cubicBezTo>
                  <a:pt x="6161484" y="2158008"/>
                  <a:pt x="6164275" y="2154753"/>
                  <a:pt x="6169856" y="2155683"/>
                </a:cubicBezTo>
                <a:close/>
                <a:moveTo>
                  <a:pt x="5742905" y="2154288"/>
                </a:moveTo>
                <a:cubicBezTo>
                  <a:pt x="5741665" y="2154288"/>
                  <a:pt x="5739805" y="2155528"/>
                  <a:pt x="5737324" y="2158008"/>
                </a:cubicBezTo>
                <a:lnTo>
                  <a:pt x="5744765" y="2158008"/>
                </a:lnTo>
                <a:cubicBezTo>
                  <a:pt x="5744765" y="2155528"/>
                  <a:pt x="5744145" y="2154288"/>
                  <a:pt x="5742905" y="2154288"/>
                </a:cubicBezTo>
                <a:close/>
                <a:moveTo>
                  <a:pt x="6459140" y="2150567"/>
                </a:moveTo>
                <a:cubicBezTo>
                  <a:pt x="6459140" y="2150567"/>
                  <a:pt x="6456660" y="2153048"/>
                  <a:pt x="6451699" y="2158008"/>
                </a:cubicBezTo>
                <a:lnTo>
                  <a:pt x="6444258" y="2158008"/>
                </a:lnTo>
                <a:close/>
                <a:moveTo>
                  <a:pt x="6191250" y="2150567"/>
                </a:moveTo>
                <a:lnTo>
                  <a:pt x="6191250" y="2158008"/>
                </a:lnTo>
                <a:cubicBezTo>
                  <a:pt x="6191250" y="2162969"/>
                  <a:pt x="6191250" y="2165450"/>
                  <a:pt x="6191250" y="2165450"/>
                </a:cubicBezTo>
                <a:lnTo>
                  <a:pt x="6206133" y="2165450"/>
                </a:lnTo>
                <a:lnTo>
                  <a:pt x="6191250" y="2172891"/>
                </a:lnTo>
                <a:lnTo>
                  <a:pt x="6183808" y="2172891"/>
                </a:lnTo>
                <a:cubicBezTo>
                  <a:pt x="6188770" y="2167930"/>
                  <a:pt x="6190009" y="2165450"/>
                  <a:pt x="6187529" y="2165450"/>
                </a:cubicBezTo>
                <a:cubicBezTo>
                  <a:pt x="6185049" y="2165450"/>
                  <a:pt x="6183808" y="2162969"/>
                  <a:pt x="6183808" y="2158008"/>
                </a:cubicBezTo>
                <a:cubicBezTo>
                  <a:pt x="6183808" y="2153048"/>
                  <a:pt x="6186288" y="2150567"/>
                  <a:pt x="6191250" y="2150567"/>
                </a:cubicBezTo>
                <a:close/>
                <a:moveTo>
                  <a:pt x="5566172" y="2150567"/>
                </a:moveTo>
                <a:cubicBezTo>
                  <a:pt x="5566172" y="2150567"/>
                  <a:pt x="5563692" y="2153048"/>
                  <a:pt x="5558730" y="2158008"/>
                </a:cubicBezTo>
                <a:lnTo>
                  <a:pt x="5551289" y="2165450"/>
                </a:lnTo>
                <a:cubicBezTo>
                  <a:pt x="5556250" y="2165450"/>
                  <a:pt x="5561210" y="2162969"/>
                  <a:pt x="5566172" y="2158008"/>
                </a:cubicBezTo>
                <a:close/>
                <a:moveTo>
                  <a:pt x="1629668" y="2150567"/>
                </a:moveTo>
                <a:lnTo>
                  <a:pt x="1637109" y="2150567"/>
                </a:lnTo>
                <a:cubicBezTo>
                  <a:pt x="1637109" y="2155528"/>
                  <a:pt x="1637109" y="2158008"/>
                  <a:pt x="1637109" y="2158008"/>
                </a:cubicBezTo>
                <a:lnTo>
                  <a:pt x="1629668" y="2158008"/>
                </a:lnTo>
                <a:cubicBezTo>
                  <a:pt x="1629668" y="2158008"/>
                  <a:pt x="1629668" y="2155528"/>
                  <a:pt x="1629668" y="2150567"/>
                </a:cubicBezTo>
                <a:close/>
                <a:moveTo>
                  <a:pt x="952500" y="2150567"/>
                </a:moveTo>
                <a:lnTo>
                  <a:pt x="952500" y="2158008"/>
                </a:lnTo>
                <a:cubicBezTo>
                  <a:pt x="957461" y="2162969"/>
                  <a:pt x="961182" y="2169171"/>
                  <a:pt x="963662" y="2176612"/>
                </a:cubicBezTo>
                <a:cubicBezTo>
                  <a:pt x="966143" y="2184053"/>
                  <a:pt x="964903" y="2187774"/>
                  <a:pt x="959942" y="2187774"/>
                </a:cubicBezTo>
                <a:lnTo>
                  <a:pt x="952500" y="2180333"/>
                </a:lnTo>
                <a:cubicBezTo>
                  <a:pt x="947539" y="2175372"/>
                  <a:pt x="945059" y="2171651"/>
                  <a:pt x="945059" y="2169171"/>
                </a:cubicBezTo>
                <a:cubicBezTo>
                  <a:pt x="945059" y="2166690"/>
                  <a:pt x="945059" y="2162969"/>
                  <a:pt x="945059" y="2158008"/>
                </a:cubicBezTo>
                <a:close/>
                <a:moveTo>
                  <a:pt x="6302871" y="2143126"/>
                </a:moveTo>
                <a:lnTo>
                  <a:pt x="6310312" y="2143126"/>
                </a:lnTo>
                <a:cubicBezTo>
                  <a:pt x="6305351" y="2148086"/>
                  <a:pt x="6300391" y="2150567"/>
                  <a:pt x="6295429" y="2150567"/>
                </a:cubicBezTo>
                <a:cubicBezTo>
                  <a:pt x="6295429" y="2150567"/>
                  <a:pt x="6297910" y="2148086"/>
                  <a:pt x="6302871" y="2143126"/>
                </a:cubicBezTo>
                <a:close/>
                <a:moveTo>
                  <a:pt x="5968008" y="2143126"/>
                </a:moveTo>
                <a:lnTo>
                  <a:pt x="5968008" y="2150567"/>
                </a:lnTo>
                <a:cubicBezTo>
                  <a:pt x="5972969" y="2150567"/>
                  <a:pt x="5975449" y="2150567"/>
                  <a:pt x="5975449" y="2150567"/>
                </a:cubicBezTo>
                <a:cubicBezTo>
                  <a:pt x="5975449" y="2145606"/>
                  <a:pt x="5972969" y="2143126"/>
                  <a:pt x="5968008" y="2143126"/>
                </a:cubicBezTo>
                <a:close/>
                <a:moveTo>
                  <a:pt x="5834062" y="2143126"/>
                </a:moveTo>
                <a:lnTo>
                  <a:pt x="5834062" y="2150567"/>
                </a:lnTo>
                <a:lnTo>
                  <a:pt x="5841504" y="2143126"/>
                </a:lnTo>
                <a:close/>
                <a:moveTo>
                  <a:pt x="5627563" y="2139405"/>
                </a:moveTo>
                <a:cubicBezTo>
                  <a:pt x="5626323" y="2139405"/>
                  <a:pt x="5625703" y="2140646"/>
                  <a:pt x="5625703" y="2143126"/>
                </a:cubicBezTo>
                <a:cubicBezTo>
                  <a:pt x="5625703" y="2148086"/>
                  <a:pt x="5625703" y="2150567"/>
                  <a:pt x="5625703" y="2150567"/>
                </a:cubicBezTo>
                <a:cubicBezTo>
                  <a:pt x="5625703" y="2150567"/>
                  <a:pt x="5623223" y="2149327"/>
                  <a:pt x="5618261" y="2146846"/>
                </a:cubicBezTo>
                <a:cubicBezTo>
                  <a:pt x="5613300" y="2144366"/>
                  <a:pt x="5610820" y="2145606"/>
                  <a:pt x="5610820" y="2150567"/>
                </a:cubicBezTo>
                <a:cubicBezTo>
                  <a:pt x="5610820" y="2155528"/>
                  <a:pt x="5609579" y="2158008"/>
                  <a:pt x="5607099" y="2158008"/>
                </a:cubicBezTo>
                <a:cubicBezTo>
                  <a:pt x="5604619" y="2158008"/>
                  <a:pt x="5603379" y="2155528"/>
                  <a:pt x="5603379" y="2150567"/>
                </a:cubicBezTo>
                <a:cubicBezTo>
                  <a:pt x="5603379" y="2150567"/>
                  <a:pt x="5602138" y="2150567"/>
                  <a:pt x="5599658" y="2150567"/>
                </a:cubicBezTo>
                <a:cubicBezTo>
                  <a:pt x="5597178" y="2150567"/>
                  <a:pt x="5598417" y="2153048"/>
                  <a:pt x="5603379" y="2158008"/>
                </a:cubicBezTo>
                <a:cubicBezTo>
                  <a:pt x="5603379" y="2162969"/>
                  <a:pt x="5598417" y="2165450"/>
                  <a:pt x="5588496" y="2165450"/>
                </a:cubicBezTo>
                <a:cubicBezTo>
                  <a:pt x="5588496" y="2165450"/>
                  <a:pt x="5588496" y="2167930"/>
                  <a:pt x="5588496" y="2172891"/>
                </a:cubicBezTo>
                <a:cubicBezTo>
                  <a:pt x="5598417" y="2172891"/>
                  <a:pt x="5605859" y="2171651"/>
                  <a:pt x="5610820" y="2169171"/>
                </a:cubicBezTo>
                <a:cubicBezTo>
                  <a:pt x="5615781" y="2166690"/>
                  <a:pt x="5619502" y="2164210"/>
                  <a:pt x="5621982" y="2161729"/>
                </a:cubicBezTo>
                <a:cubicBezTo>
                  <a:pt x="5624462" y="2159248"/>
                  <a:pt x="5625703" y="2158008"/>
                  <a:pt x="5625703" y="2158008"/>
                </a:cubicBezTo>
                <a:cubicBezTo>
                  <a:pt x="5625703" y="2153048"/>
                  <a:pt x="5628183" y="2153048"/>
                  <a:pt x="5633144" y="2158008"/>
                </a:cubicBezTo>
                <a:lnTo>
                  <a:pt x="5633144" y="2150567"/>
                </a:lnTo>
                <a:lnTo>
                  <a:pt x="5640586" y="2150567"/>
                </a:lnTo>
                <a:lnTo>
                  <a:pt x="5633144" y="2143126"/>
                </a:lnTo>
                <a:cubicBezTo>
                  <a:pt x="5630664" y="2140646"/>
                  <a:pt x="5628803" y="2139405"/>
                  <a:pt x="5627563" y="2139405"/>
                </a:cubicBezTo>
                <a:close/>
                <a:moveTo>
                  <a:pt x="5599399" y="2137675"/>
                </a:moveTo>
                <a:lnTo>
                  <a:pt x="5595937" y="2139405"/>
                </a:lnTo>
                <a:cubicBezTo>
                  <a:pt x="5590976" y="2141886"/>
                  <a:pt x="5588496" y="2143126"/>
                  <a:pt x="5588496" y="2143126"/>
                </a:cubicBezTo>
                <a:close/>
                <a:moveTo>
                  <a:pt x="6213574" y="2135684"/>
                </a:moveTo>
                <a:lnTo>
                  <a:pt x="6213574" y="2143126"/>
                </a:lnTo>
                <a:lnTo>
                  <a:pt x="6206133" y="2143126"/>
                </a:lnTo>
                <a:cubicBezTo>
                  <a:pt x="6206133" y="2143126"/>
                  <a:pt x="6208613" y="2140645"/>
                  <a:pt x="6213574" y="2135684"/>
                </a:cubicBezTo>
                <a:close/>
                <a:moveTo>
                  <a:pt x="5811738" y="2135684"/>
                </a:moveTo>
                <a:cubicBezTo>
                  <a:pt x="5806777" y="2135684"/>
                  <a:pt x="5804297" y="2138165"/>
                  <a:pt x="5804297" y="2143126"/>
                </a:cubicBezTo>
                <a:lnTo>
                  <a:pt x="5811738" y="2143126"/>
                </a:lnTo>
                <a:close/>
                <a:moveTo>
                  <a:pt x="5700117" y="2135684"/>
                </a:moveTo>
                <a:lnTo>
                  <a:pt x="5670351" y="2150567"/>
                </a:lnTo>
                <a:cubicBezTo>
                  <a:pt x="5675313" y="2155528"/>
                  <a:pt x="5680273" y="2158008"/>
                  <a:pt x="5685234" y="2158008"/>
                </a:cubicBezTo>
                <a:cubicBezTo>
                  <a:pt x="5690195" y="2158008"/>
                  <a:pt x="5692676" y="2155528"/>
                  <a:pt x="5692676" y="2150567"/>
                </a:cubicBezTo>
                <a:cubicBezTo>
                  <a:pt x="5692676" y="2145606"/>
                  <a:pt x="5693916" y="2143126"/>
                  <a:pt x="5696396" y="2143126"/>
                </a:cubicBezTo>
                <a:cubicBezTo>
                  <a:pt x="5698876" y="2143126"/>
                  <a:pt x="5700117" y="2143126"/>
                  <a:pt x="5700117" y="2143126"/>
                </a:cubicBezTo>
                <a:cubicBezTo>
                  <a:pt x="5705078" y="2148086"/>
                  <a:pt x="5705078" y="2150567"/>
                  <a:pt x="5700117" y="2150567"/>
                </a:cubicBezTo>
                <a:lnTo>
                  <a:pt x="5700117" y="2158008"/>
                </a:lnTo>
                <a:lnTo>
                  <a:pt x="5715000" y="2158008"/>
                </a:lnTo>
                <a:cubicBezTo>
                  <a:pt x="5719961" y="2158008"/>
                  <a:pt x="5722441" y="2158008"/>
                  <a:pt x="5722441" y="2158008"/>
                </a:cubicBezTo>
                <a:cubicBezTo>
                  <a:pt x="5722441" y="2153048"/>
                  <a:pt x="5719961" y="2150567"/>
                  <a:pt x="5715000" y="2150567"/>
                </a:cubicBezTo>
                <a:cubicBezTo>
                  <a:pt x="5710038" y="2150567"/>
                  <a:pt x="5707558" y="2145606"/>
                  <a:pt x="5707558" y="2135684"/>
                </a:cubicBezTo>
                <a:close/>
                <a:moveTo>
                  <a:pt x="5653608" y="2131964"/>
                </a:moveTo>
                <a:cubicBezTo>
                  <a:pt x="5652368" y="2131964"/>
                  <a:pt x="5650508" y="2133204"/>
                  <a:pt x="5648027" y="2135684"/>
                </a:cubicBezTo>
                <a:lnTo>
                  <a:pt x="5662910" y="2143126"/>
                </a:lnTo>
                <a:cubicBezTo>
                  <a:pt x="5662910" y="2143126"/>
                  <a:pt x="5662910" y="2141886"/>
                  <a:pt x="5662910" y="2139405"/>
                </a:cubicBezTo>
                <a:cubicBezTo>
                  <a:pt x="5662910" y="2136924"/>
                  <a:pt x="5660430" y="2135684"/>
                  <a:pt x="5655469" y="2135684"/>
                </a:cubicBezTo>
                <a:cubicBezTo>
                  <a:pt x="5655469" y="2133204"/>
                  <a:pt x="5654849" y="2131964"/>
                  <a:pt x="5653608" y="2131964"/>
                </a:cubicBezTo>
                <a:close/>
                <a:moveTo>
                  <a:pt x="6094511" y="2128243"/>
                </a:moveTo>
                <a:lnTo>
                  <a:pt x="6094511" y="2135684"/>
                </a:lnTo>
                <a:lnTo>
                  <a:pt x="6087070" y="2135684"/>
                </a:lnTo>
                <a:cubicBezTo>
                  <a:pt x="6087070" y="2130723"/>
                  <a:pt x="6089550" y="2128243"/>
                  <a:pt x="6094511" y="2128243"/>
                </a:cubicBezTo>
                <a:close/>
                <a:moveTo>
                  <a:pt x="1651992" y="2128243"/>
                </a:moveTo>
                <a:lnTo>
                  <a:pt x="1659434" y="2135684"/>
                </a:lnTo>
                <a:lnTo>
                  <a:pt x="1651992" y="2143126"/>
                </a:lnTo>
                <a:cubicBezTo>
                  <a:pt x="1651992" y="2138165"/>
                  <a:pt x="1651992" y="2133204"/>
                  <a:pt x="1651992" y="2128243"/>
                </a:cubicBezTo>
                <a:close/>
                <a:moveTo>
                  <a:pt x="1644551" y="2128243"/>
                </a:moveTo>
                <a:lnTo>
                  <a:pt x="1651992" y="2150567"/>
                </a:lnTo>
                <a:lnTo>
                  <a:pt x="1644551" y="2158008"/>
                </a:lnTo>
                <a:cubicBezTo>
                  <a:pt x="1639590" y="2153048"/>
                  <a:pt x="1637109" y="2148086"/>
                  <a:pt x="1637109" y="2143126"/>
                </a:cubicBezTo>
                <a:close/>
                <a:moveTo>
                  <a:pt x="1294805" y="2128243"/>
                </a:moveTo>
                <a:cubicBezTo>
                  <a:pt x="1294805" y="2133204"/>
                  <a:pt x="1294805" y="2135684"/>
                  <a:pt x="1294805" y="2135684"/>
                </a:cubicBezTo>
                <a:cubicBezTo>
                  <a:pt x="1294805" y="2135684"/>
                  <a:pt x="1292325" y="2135684"/>
                  <a:pt x="1287364" y="2135684"/>
                </a:cubicBezTo>
                <a:close/>
                <a:moveTo>
                  <a:pt x="1205508" y="2128243"/>
                </a:moveTo>
                <a:cubicBezTo>
                  <a:pt x="1210469" y="2128243"/>
                  <a:pt x="1210469" y="2130723"/>
                  <a:pt x="1205508" y="2135684"/>
                </a:cubicBezTo>
                <a:cubicBezTo>
                  <a:pt x="1200547" y="2135684"/>
                  <a:pt x="1198066" y="2134444"/>
                  <a:pt x="1198066" y="2131963"/>
                </a:cubicBezTo>
                <a:cubicBezTo>
                  <a:pt x="1198066" y="2129483"/>
                  <a:pt x="1200547" y="2128243"/>
                  <a:pt x="1205508" y="2128243"/>
                </a:cubicBezTo>
                <a:close/>
                <a:moveTo>
                  <a:pt x="1093887" y="2128243"/>
                </a:moveTo>
                <a:lnTo>
                  <a:pt x="1093887" y="2135684"/>
                </a:lnTo>
                <a:lnTo>
                  <a:pt x="1093887" y="2150567"/>
                </a:lnTo>
                <a:lnTo>
                  <a:pt x="1086446" y="2135684"/>
                </a:lnTo>
                <a:cubicBezTo>
                  <a:pt x="1086446" y="2135684"/>
                  <a:pt x="1088926" y="2133204"/>
                  <a:pt x="1093887" y="2128243"/>
                </a:cubicBezTo>
                <a:close/>
                <a:moveTo>
                  <a:pt x="825996" y="2128243"/>
                </a:moveTo>
                <a:lnTo>
                  <a:pt x="833438" y="2128243"/>
                </a:lnTo>
                <a:lnTo>
                  <a:pt x="833438" y="2165450"/>
                </a:lnTo>
                <a:cubicBezTo>
                  <a:pt x="833438" y="2165450"/>
                  <a:pt x="832197" y="2161729"/>
                  <a:pt x="829717" y="2154288"/>
                </a:cubicBezTo>
                <a:cubicBezTo>
                  <a:pt x="827237" y="2146846"/>
                  <a:pt x="825996" y="2138165"/>
                  <a:pt x="825996" y="2128243"/>
                </a:cubicBezTo>
                <a:close/>
                <a:moveTo>
                  <a:pt x="6139160" y="2120801"/>
                </a:moveTo>
                <a:lnTo>
                  <a:pt x="6146601" y="2120801"/>
                </a:lnTo>
                <a:lnTo>
                  <a:pt x="6146601" y="2128243"/>
                </a:lnTo>
                <a:cubicBezTo>
                  <a:pt x="6151563" y="2128243"/>
                  <a:pt x="6155283" y="2127003"/>
                  <a:pt x="6157763" y="2124522"/>
                </a:cubicBezTo>
                <a:cubicBezTo>
                  <a:pt x="6160244" y="2122041"/>
                  <a:pt x="6161484" y="2120801"/>
                  <a:pt x="6161484" y="2120801"/>
                </a:cubicBezTo>
                <a:lnTo>
                  <a:pt x="6168926" y="2128243"/>
                </a:lnTo>
                <a:lnTo>
                  <a:pt x="6161484" y="2135684"/>
                </a:lnTo>
                <a:cubicBezTo>
                  <a:pt x="6166445" y="2135684"/>
                  <a:pt x="6168926" y="2135684"/>
                  <a:pt x="6168926" y="2135684"/>
                </a:cubicBezTo>
                <a:lnTo>
                  <a:pt x="6176367" y="2135684"/>
                </a:lnTo>
                <a:lnTo>
                  <a:pt x="6161484" y="2143126"/>
                </a:lnTo>
                <a:cubicBezTo>
                  <a:pt x="6156523" y="2143126"/>
                  <a:pt x="6150322" y="2144366"/>
                  <a:pt x="6142881" y="2146846"/>
                </a:cubicBezTo>
                <a:cubicBezTo>
                  <a:pt x="6135439" y="2149327"/>
                  <a:pt x="6129238" y="2150567"/>
                  <a:pt x="6124277" y="2150567"/>
                </a:cubicBezTo>
                <a:lnTo>
                  <a:pt x="6104434" y="2163796"/>
                </a:lnTo>
                <a:lnTo>
                  <a:pt x="6139160" y="2158008"/>
                </a:lnTo>
                <a:cubicBezTo>
                  <a:pt x="6154043" y="2153048"/>
                  <a:pt x="6161484" y="2153048"/>
                  <a:pt x="6161484" y="2158008"/>
                </a:cubicBezTo>
                <a:cubicBezTo>
                  <a:pt x="6156523" y="2158008"/>
                  <a:pt x="6151563" y="2159248"/>
                  <a:pt x="6146601" y="2161729"/>
                </a:cubicBezTo>
                <a:cubicBezTo>
                  <a:pt x="6141640" y="2164210"/>
                  <a:pt x="6137919" y="2166690"/>
                  <a:pt x="6135439" y="2169171"/>
                </a:cubicBezTo>
                <a:cubicBezTo>
                  <a:pt x="6132959" y="2171651"/>
                  <a:pt x="6130478" y="2172891"/>
                  <a:pt x="6127998" y="2172891"/>
                </a:cubicBezTo>
                <a:cubicBezTo>
                  <a:pt x="6125518" y="2172891"/>
                  <a:pt x="6124277" y="2175372"/>
                  <a:pt x="6124277" y="2180333"/>
                </a:cubicBezTo>
                <a:cubicBezTo>
                  <a:pt x="6119316" y="2180333"/>
                  <a:pt x="6114356" y="2180333"/>
                  <a:pt x="6109394" y="2180333"/>
                </a:cubicBezTo>
                <a:cubicBezTo>
                  <a:pt x="6104433" y="2180333"/>
                  <a:pt x="6100712" y="2180333"/>
                  <a:pt x="6098232" y="2180333"/>
                </a:cubicBezTo>
                <a:cubicBezTo>
                  <a:pt x="6095752" y="2180333"/>
                  <a:pt x="6092031" y="2182813"/>
                  <a:pt x="6087070" y="2187774"/>
                </a:cubicBezTo>
                <a:lnTo>
                  <a:pt x="6087070" y="2180333"/>
                </a:lnTo>
                <a:cubicBezTo>
                  <a:pt x="6092031" y="2175372"/>
                  <a:pt x="6092031" y="2172891"/>
                  <a:pt x="6087070" y="2172891"/>
                </a:cubicBezTo>
                <a:cubicBezTo>
                  <a:pt x="6092031" y="2162969"/>
                  <a:pt x="6096992" y="2155528"/>
                  <a:pt x="6101953" y="2150567"/>
                </a:cubicBezTo>
                <a:cubicBezTo>
                  <a:pt x="6111874" y="2150567"/>
                  <a:pt x="6119316" y="2149327"/>
                  <a:pt x="6124277" y="2146846"/>
                </a:cubicBezTo>
                <a:cubicBezTo>
                  <a:pt x="6129238" y="2144366"/>
                  <a:pt x="6129238" y="2140645"/>
                  <a:pt x="6124277" y="2135684"/>
                </a:cubicBezTo>
                <a:cubicBezTo>
                  <a:pt x="6134199" y="2130723"/>
                  <a:pt x="6139160" y="2125762"/>
                  <a:pt x="6139160" y="2120801"/>
                </a:cubicBezTo>
                <a:close/>
                <a:moveTo>
                  <a:pt x="5886152" y="2120801"/>
                </a:moveTo>
                <a:cubicBezTo>
                  <a:pt x="5881191" y="2125762"/>
                  <a:pt x="5877470" y="2127003"/>
                  <a:pt x="5874990" y="2124522"/>
                </a:cubicBezTo>
                <a:cubicBezTo>
                  <a:pt x="5872510" y="2122041"/>
                  <a:pt x="5871269" y="2122041"/>
                  <a:pt x="5871269" y="2124522"/>
                </a:cubicBezTo>
                <a:cubicBezTo>
                  <a:pt x="5871269" y="2127003"/>
                  <a:pt x="5868789" y="2128243"/>
                  <a:pt x="5863828" y="2128243"/>
                </a:cubicBezTo>
                <a:lnTo>
                  <a:pt x="5871269" y="2135684"/>
                </a:lnTo>
                <a:cubicBezTo>
                  <a:pt x="5876231" y="2135684"/>
                  <a:pt x="5879951" y="2134444"/>
                  <a:pt x="5882431" y="2131963"/>
                </a:cubicBezTo>
                <a:cubicBezTo>
                  <a:pt x="5884911" y="2129483"/>
                  <a:pt x="5886152" y="2128243"/>
                  <a:pt x="5886152" y="2128243"/>
                </a:cubicBezTo>
                <a:close/>
                <a:moveTo>
                  <a:pt x="5800576" y="2120801"/>
                </a:moveTo>
                <a:cubicBezTo>
                  <a:pt x="5798096" y="2120801"/>
                  <a:pt x="5796855" y="2123282"/>
                  <a:pt x="5796855" y="2128243"/>
                </a:cubicBezTo>
                <a:cubicBezTo>
                  <a:pt x="5796855" y="2128243"/>
                  <a:pt x="5798096" y="2128243"/>
                  <a:pt x="5800576" y="2128243"/>
                </a:cubicBezTo>
                <a:cubicBezTo>
                  <a:pt x="5803056" y="2128243"/>
                  <a:pt x="5804297" y="2128243"/>
                  <a:pt x="5804297" y="2128243"/>
                </a:cubicBezTo>
                <a:cubicBezTo>
                  <a:pt x="5804297" y="2123282"/>
                  <a:pt x="5803056" y="2120801"/>
                  <a:pt x="5800576" y="2120801"/>
                </a:cubicBezTo>
                <a:close/>
                <a:moveTo>
                  <a:pt x="5722441" y="2120801"/>
                </a:moveTo>
                <a:cubicBezTo>
                  <a:pt x="5722441" y="2120801"/>
                  <a:pt x="5719961" y="2123282"/>
                  <a:pt x="5715000" y="2128243"/>
                </a:cubicBezTo>
                <a:lnTo>
                  <a:pt x="5729883" y="2128243"/>
                </a:lnTo>
                <a:cubicBezTo>
                  <a:pt x="5734844" y="2123282"/>
                  <a:pt x="5732363" y="2120801"/>
                  <a:pt x="5722441" y="2120801"/>
                </a:cubicBezTo>
                <a:close/>
                <a:moveTo>
                  <a:pt x="5629424" y="2120801"/>
                </a:moveTo>
                <a:cubicBezTo>
                  <a:pt x="5626944" y="2120801"/>
                  <a:pt x="5625703" y="2122041"/>
                  <a:pt x="5625703" y="2124522"/>
                </a:cubicBezTo>
                <a:cubicBezTo>
                  <a:pt x="5625703" y="2127003"/>
                  <a:pt x="5625703" y="2128243"/>
                  <a:pt x="5625703" y="2128243"/>
                </a:cubicBezTo>
                <a:cubicBezTo>
                  <a:pt x="5625703" y="2128243"/>
                  <a:pt x="5628183" y="2128243"/>
                  <a:pt x="5633144" y="2128243"/>
                </a:cubicBezTo>
                <a:lnTo>
                  <a:pt x="5633144" y="2120801"/>
                </a:lnTo>
                <a:cubicBezTo>
                  <a:pt x="5633144" y="2120801"/>
                  <a:pt x="5631904" y="2120801"/>
                  <a:pt x="5629424" y="2120801"/>
                </a:cubicBezTo>
                <a:close/>
                <a:moveTo>
                  <a:pt x="1718965" y="2120801"/>
                </a:moveTo>
                <a:lnTo>
                  <a:pt x="1718965" y="2143126"/>
                </a:lnTo>
                <a:cubicBezTo>
                  <a:pt x="1714004" y="2143126"/>
                  <a:pt x="1711524" y="2138165"/>
                  <a:pt x="1711524" y="2128243"/>
                </a:cubicBezTo>
                <a:close/>
                <a:moveTo>
                  <a:pt x="1153418" y="2120801"/>
                </a:moveTo>
                <a:lnTo>
                  <a:pt x="1160859" y="2120801"/>
                </a:lnTo>
                <a:cubicBezTo>
                  <a:pt x="1160859" y="2120801"/>
                  <a:pt x="1160859" y="2122041"/>
                  <a:pt x="1160859" y="2124522"/>
                </a:cubicBezTo>
                <a:cubicBezTo>
                  <a:pt x="1160859" y="2127003"/>
                  <a:pt x="1158379" y="2125762"/>
                  <a:pt x="1153418" y="2120801"/>
                </a:cubicBezTo>
                <a:close/>
                <a:moveTo>
                  <a:pt x="5915918" y="2113360"/>
                </a:moveTo>
                <a:lnTo>
                  <a:pt x="5915918" y="2120801"/>
                </a:lnTo>
                <a:cubicBezTo>
                  <a:pt x="5915918" y="2120801"/>
                  <a:pt x="5918398" y="2118321"/>
                  <a:pt x="5923359" y="2113360"/>
                </a:cubicBezTo>
                <a:cubicBezTo>
                  <a:pt x="5918398" y="2113360"/>
                  <a:pt x="5915918" y="2113360"/>
                  <a:pt x="5915918" y="2113360"/>
                </a:cubicBezTo>
                <a:close/>
                <a:moveTo>
                  <a:pt x="5752207" y="2113360"/>
                </a:moveTo>
                <a:cubicBezTo>
                  <a:pt x="5747245" y="2113360"/>
                  <a:pt x="5744765" y="2115841"/>
                  <a:pt x="5744765" y="2120801"/>
                </a:cubicBezTo>
                <a:cubicBezTo>
                  <a:pt x="5744765" y="2120801"/>
                  <a:pt x="5747245" y="2120801"/>
                  <a:pt x="5752207" y="2120801"/>
                </a:cubicBezTo>
                <a:close/>
                <a:moveTo>
                  <a:pt x="5696861" y="2111035"/>
                </a:moveTo>
                <a:cubicBezTo>
                  <a:pt x="5694071" y="2110104"/>
                  <a:pt x="5692676" y="2113360"/>
                  <a:pt x="5692676" y="2120801"/>
                </a:cubicBezTo>
                <a:cubicBezTo>
                  <a:pt x="5692676" y="2125762"/>
                  <a:pt x="5695156" y="2125762"/>
                  <a:pt x="5700117" y="2120801"/>
                </a:cubicBezTo>
                <a:cubicBezTo>
                  <a:pt x="5705078" y="2120801"/>
                  <a:pt x="5707558" y="2119561"/>
                  <a:pt x="5707558" y="2117081"/>
                </a:cubicBezTo>
                <a:cubicBezTo>
                  <a:pt x="5707558" y="2114600"/>
                  <a:pt x="5705078" y="2113360"/>
                  <a:pt x="5700117" y="2113360"/>
                </a:cubicBezTo>
                <a:cubicBezTo>
                  <a:pt x="5698877" y="2112120"/>
                  <a:pt x="5697792" y="2111345"/>
                  <a:pt x="5696861" y="2111035"/>
                </a:cubicBezTo>
                <a:close/>
                <a:moveTo>
                  <a:pt x="5819179" y="2105919"/>
                </a:moveTo>
                <a:lnTo>
                  <a:pt x="5819179" y="2113360"/>
                </a:lnTo>
                <a:lnTo>
                  <a:pt x="5826621" y="2113360"/>
                </a:lnTo>
                <a:close/>
                <a:moveTo>
                  <a:pt x="5796855" y="2105919"/>
                </a:moveTo>
                <a:cubicBezTo>
                  <a:pt x="5796855" y="2110879"/>
                  <a:pt x="5794375" y="2115841"/>
                  <a:pt x="5789414" y="2120801"/>
                </a:cubicBezTo>
                <a:cubicBezTo>
                  <a:pt x="5784453" y="2125762"/>
                  <a:pt x="5779492" y="2128243"/>
                  <a:pt x="5774531" y="2128243"/>
                </a:cubicBezTo>
                <a:lnTo>
                  <a:pt x="5759648" y="2135684"/>
                </a:lnTo>
                <a:lnTo>
                  <a:pt x="5752207" y="2135684"/>
                </a:lnTo>
                <a:lnTo>
                  <a:pt x="5744765" y="2128243"/>
                </a:lnTo>
                <a:lnTo>
                  <a:pt x="5737324" y="2135684"/>
                </a:lnTo>
                <a:lnTo>
                  <a:pt x="5737324" y="2143126"/>
                </a:lnTo>
                <a:cubicBezTo>
                  <a:pt x="5742285" y="2143126"/>
                  <a:pt x="5744765" y="2143126"/>
                  <a:pt x="5744765" y="2143126"/>
                </a:cubicBezTo>
                <a:cubicBezTo>
                  <a:pt x="5744765" y="2143126"/>
                  <a:pt x="5744765" y="2145606"/>
                  <a:pt x="5744765" y="2150567"/>
                </a:cubicBezTo>
                <a:cubicBezTo>
                  <a:pt x="5749727" y="2155528"/>
                  <a:pt x="5752207" y="2158008"/>
                  <a:pt x="5752207" y="2158008"/>
                </a:cubicBezTo>
                <a:lnTo>
                  <a:pt x="5752207" y="2150567"/>
                </a:lnTo>
                <a:cubicBezTo>
                  <a:pt x="5757168" y="2150567"/>
                  <a:pt x="5759648" y="2150567"/>
                  <a:pt x="5759648" y="2150567"/>
                </a:cubicBezTo>
                <a:cubicBezTo>
                  <a:pt x="5764610" y="2150567"/>
                  <a:pt x="5767090" y="2148086"/>
                  <a:pt x="5767090" y="2143126"/>
                </a:cubicBezTo>
                <a:lnTo>
                  <a:pt x="5774531" y="2135684"/>
                </a:lnTo>
                <a:lnTo>
                  <a:pt x="5789414" y="2128243"/>
                </a:lnTo>
                <a:cubicBezTo>
                  <a:pt x="5789414" y="2123282"/>
                  <a:pt x="5791894" y="2120801"/>
                  <a:pt x="5796855" y="2120801"/>
                </a:cubicBezTo>
                <a:lnTo>
                  <a:pt x="5804297" y="2105919"/>
                </a:lnTo>
                <a:cubicBezTo>
                  <a:pt x="5799335" y="2105919"/>
                  <a:pt x="5796855" y="2105919"/>
                  <a:pt x="5796855" y="2105919"/>
                </a:cubicBezTo>
                <a:close/>
                <a:moveTo>
                  <a:pt x="1942207" y="2105919"/>
                </a:moveTo>
                <a:lnTo>
                  <a:pt x="1942207" y="2120801"/>
                </a:lnTo>
                <a:lnTo>
                  <a:pt x="1949649" y="2120801"/>
                </a:lnTo>
                <a:lnTo>
                  <a:pt x="1949649" y="2117081"/>
                </a:lnTo>
                <a:cubicBezTo>
                  <a:pt x="1949649" y="2109639"/>
                  <a:pt x="1952129" y="2105919"/>
                  <a:pt x="1957090" y="2105919"/>
                </a:cubicBezTo>
                <a:close/>
                <a:moveTo>
                  <a:pt x="1726407" y="2105919"/>
                </a:moveTo>
                <a:cubicBezTo>
                  <a:pt x="1726407" y="2105919"/>
                  <a:pt x="1728887" y="2105919"/>
                  <a:pt x="1733848" y="2105919"/>
                </a:cubicBezTo>
                <a:lnTo>
                  <a:pt x="1726407" y="2113360"/>
                </a:lnTo>
                <a:cubicBezTo>
                  <a:pt x="1726407" y="2108399"/>
                  <a:pt x="1726407" y="2105919"/>
                  <a:pt x="1726407" y="2105919"/>
                </a:cubicBezTo>
                <a:close/>
                <a:moveTo>
                  <a:pt x="1451074" y="2105919"/>
                </a:moveTo>
                <a:cubicBezTo>
                  <a:pt x="1451074" y="2105919"/>
                  <a:pt x="1451074" y="2108399"/>
                  <a:pt x="1451074" y="2113360"/>
                </a:cubicBezTo>
                <a:lnTo>
                  <a:pt x="1443633" y="2113360"/>
                </a:lnTo>
                <a:close/>
                <a:moveTo>
                  <a:pt x="6057304" y="2098477"/>
                </a:moveTo>
                <a:lnTo>
                  <a:pt x="6057304" y="2105919"/>
                </a:lnTo>
                <a:cubicBezTo>
                  <a:pt x="6057304" y="2105919"/>
                  <a:pt x="6059785" y="2103438"/>
                  <a:pt x="6064746" y="2098477"/>
                </a:cubicBezTo>
                <a:close/>
                <a:moveTo>
                  <a:pt x="6027539" y="2098477"/>
                </a:moveTo>
                <a:cubicBezTo>
                  <a:pt x="6022578" y="2098477"/>
                  <a:pt x="6020097" y="2099717"/>
                  <a:pt x="6020097" y="2102198"/>
                </a:cubicBezTo>
                <a:cubicBezTo>
                  <a:pt x="6020097" y="2104679"/>
                  <a:pt x="6021338" y="2105919"/>
                  <a:pt x="6023818" y="2105919"/>
                </a:cubicBezTo>
                <a:cubicBezTo>
                  <a:pt x="6026298" y="2105919"/>
                  <a:pt x="6027539" y="2103438"/>
                  <a:pt x="6027539" y="2098477"/>
                </a:cubicBezTo>
                <a:close/>
                <a:moveTo>
                  <a:pt x="5774531" y="2098477"/>
                </a:moveTo>
                <a:lnTo>
                  <a:pt x="5767090" y="2105919"/>
                </a:lnTo>
                <a:lnTo>
                  <a:pt x="5781972" y="2098477"/>
                </a:lnTo>
                <a:close/>
                <a:moveTo>
                  <a:pt x="5729883" y="2098477"/>
                </a:moveTo>
                <a:cubicBezTo>
                  <a:pt x="5729883" y="2098477"/>
                  <a:pt x="5728642" y="2099717"/>
                  <a:pt x="5726162" y="2102198"/>
                </a:cubicBezTo>
                <a:cubicBezTo>
                  <a:pt x="5723682" y="2104679"/>
                  <a:pt x="5719961" y="2105919"/>
                  <a:pt x="5715000" y="2105919"/>
                </a:cubicBezTo>
                <a:lnTo>
                  <a:pt x="5707558" y="2113360"/>
                </a:lnTo>
                <a:lnTo>
                  <a:pt x="5722441" y="2113360"/>
                </a:lnTo>
                <a:cubicBezTo>
                  <a:pt x="5727402" y="2108399"/>
                  <a:pt x="5731123" y="2104679"/>
                  <a:pt x="5733603" y="2102198"/>
                </a:cubicBezTo>
                <a:cubicBezTo>
                  <a:pt x="5736083" y="2099717"/>
                  <a:pt x="5734844" y="2098477"/>
                  <a:pt x="5729883" y="2098477"/>
                </a:cubicBezTo>
                <a:close/>
                <a:moveTo>
                  <a:pt x="5677793" y="2098477"/>
                </a:moveTo>
                <a:cubicBezTo>
                  <a:pt x="5672831" y="2098477"/>
                  <a:pt x="5670351" y="2099717"/>
                  <a:pt x="5670351" y="2102198"/>
                </a:cubicBezTo>
                <a:cubicBezTo>
                  <a:pt x="5670351" y="2104679"/>
                  <a:pt x="5667871" y="2105919"/>
                  <a:pt x="5662910" y="2105919"/>
                </a:cubicBezTo>
                <a:cubicBezTo>
                  <a:pt x="5657949" y="2105919"/>
                  <a:pt x="5655469" y="2108399"/>
                  <a:pt x="5655469" y="2113360"/>
                </a:cubicBezTo>
                <a:cubicBezTo>
                  <a:pt x="5655469" y="2118321"/>
                  <a:pt x="5662910" y="2115841"/>
                  <a:pt x="5677793" y="2105919"/>
                </a:cubicBezTo>
                <a:close/>
                <a:moveTo>
                  <a:pt x="1875235" y="2098477"/>
                </a:moveTo>
                <a:cubicBezTo>
                  <a:pt x="1880195" y="2098477"/>
                  <a:pt x="1882676" y="2103438"/>
                  <a:pt x="1882676" y="2113360"/>
                </a:cubicBezTo>
                <a:lnTo>
                  <a:pt x="1875235" y="2128243"/>
                </a:lnTo>
                <a:lnTo>
                  <a:pt x="1875235" y="2113360"/>
                </a:lnTo>
                <a:close/>
                <a:moveTo>
                  <a:pt x="6195901" y="2096152"/>
                </a:moveTo>
                <a:lnTo>
                  <a:pt x="6193751" y="2097227"/>
                </a:lnTo>
                <a:lnTo>
                  <a:pt x="6194970" y="2096617"/>
                </a:lnTo>
                <a:cubicBezTo>
                  <a:pt x="6196211" y="2095997"/>
                  <a:pt x="6196520" y="2095842"/>
                  <a:pt x="6195901" y="2096152"/>
                </a:cubicBezTo>
                <a:close/>
                <a:moveTo>
                  <a:pt x="6001494" y="2093826"/>
                </a:moveTo>
                <a:cubicBezTo>
                  <a:pt x="6001494" y="2093207"/>
                  <a:pt x="6000254" y="2093516"/>
                  <a:pt x="5997773" y="2094756"/>
                </a:cubicBezTo>
                <a:cubicBezTo>
                  <a:pt x="5992812" y="2097237"/>
                  <a:pt x="5989091" y="2098477"/>
                  <a:pt x="5986611" y="2098477"/>
                </a:cubicBezTo>
                <a:cubicBezTo>
                  <a:pt x="5984131" y="2098477"/>
                  <a:pt x="5980410" y="2098477"/>
                  <a:pt x="5975449" y="2098477"/>
                </a:cubicBezTo>
                <a:lnTo>
                  <a:pt x="5968008" y="2098477"/>
                </a:lnTo>
                <a:lnTo>
                  <a:pt x="5968008" y="2105919"/>
                </a:lnTo>
                <a:cubicBezTo>
                  <a:pt x="5963046" y="2105919"/>
                  <a:pt x="5958086" y="2108399"/>
                  <a:pt x="5953125" y="2113360"/>
                </a:cubicBezTo>
                <a:cubicBezTo>
                  <a:pt x="5948163" y="2118321"/>
                  <a:pt x="5945683" y="2123282"/>
                  <a:pt x="5945683" y="2128243"/>
                </a:cubicBezTo>
                <a:lnTo>
                  <a:pt x="5953125" y="2120801"/>
                </a:lnTo>
                <a:cubicBezTo>
                  <a:pt x="5953125" y="2120801"/>
                  <a:pt x="5955605" y="2120801"/>
                  <a:pt x="5960566" y="2120801"/>
                </a:cubicBezTo>
                <a:lnTo>
                  <a:pt x="5975449" y="2113360"/>
                </a:lnTo>
                <a:lnTo>
                  <a:pt x="5982890" y="2105919"/>
                </a:lnTo>
                <a:lnTo>
                  <a:pt x="5997773" y="2098477"/>
                </a:lnTo>
                <a:cubicBezTo>
                  <a:pt x="6000254" y="2095997"/>
                  <a:pt x="6001494" y="2094447"/>
                  <a:pt x="6001494" y="2093826"/>
                </a:cubicBezTo>
                <a:close/>
                <a:moveTo>
                  <a:pt x="6213574" y="2091036"/>
                </a:moveTo>
                <a:lnTo>
                  <a:pt x="6213574" y="2105919"/>
                </a:lnTo>
                <a:cubicBezTo>
                  <a:pt x="6208613" y="2105919"/>
                  <a:pt x="6206133" y="2108399"/>
                  <a:pt x="6206133" y="2113360"/>
                </a:cubicBezTo>
                <a:cubicBezTo>
                  <a:pt x="6206133" y="2113360"/>
                  <a:pt x="6203652" y="2113360"/>
                  <a:pt x="6198691" y="2113360"/>
                </a:cubicBezTo>
                <a:cubicBezTo>
                  <a:pt x="6193730" y="2113360"/>
                  <a:pt x="6191250" y="2115841"/>
                  <a:pt x="6191250" y="2120801"/>
                </a:cubicBezTo>
                <a:lnTo>
                  <a:pt x="6176367" y="2120801"/>
                </a:lnTo>
                <a:lnTo>
                  <a:pt x="6183808" y="2113360"/>
                </a:lnTo>
                <a:lnTo>
                  <a:pt x="6183808" y="2105919"/>
                </a:lnTo>
                <a:cubicBezTo>
                  <a:pt x="6178847" y="2105919"/>
                  <a:pt x="6176367" y="2107159"/>
                  <a:pt x="6176367" y="2109639"/>
                </a:cubicBezTo>
                <a:cubicBezTo>
                  <a:pt x="6176367" y="2112120"/>
                  <a:pt x="6176367" y="2113360"/>
                  <a:pt x="6176367" y="2113360"/>
                </a:cubicBezTo>
                <a:lnTo>
                  <a:pt x="6168926" y="2113360"/>
                </a:lnTo>
                <a:lnTo>
                  <a:pt x="6176367" y="2105919"/>
                </a:lnTo>
                <a:cubicBezTo>
                  <a:pt x="6181328" y="2103438"/>
                  <a:pt x="6185359" y="2101423"/>
                  <a:pt x="6188459" y="2099872"/>
                </a:cubicBezTo>
                <a:lnTo>
                  <a:pt x="6191250" y="2098477"/>
                </a:lnTo>
                <a:lnTo>
                  <a:pt x="6191250" y="2105919"/>
                </a:lnTo>
                <a:lnTo>
                  <a:pt x="6206133" y="2098477"/>
                </a:lnTo>
                <a:close/>
                <a:moveTo>
                  <a:pt x="5863828" y="2091036"/>
                </a:moveTo>
                <a:cubicBezTo>
                  <a:pt x="5858867" y="2091036"/>
                  <a:pt x="5856386" y="2093516"/>
                  <a:pt x="5856386" y="2098477"/>
                </a:cubicBezTo>
                <a:cubicBezTo>
                  <a:pt x="5856386" y="2098477"/>
                  <a:pt x="5857627" y="2098477"/>
                  <a:pt x="5860107" y="2098477"/>
                </a:cubicBezTo>
                <a:cubicBezTo>
                  <a:pt x="5862587" y="2098477"/>
                  <a:pt x="5863828" y="2098477"/>
                  <a:pt x="5863828" y="2098477"/>
                </a:cubicBezTo>
                <a:close/>
                <a:moveTo>
                  <a:pt x="5700117" y="2091036"/>
                </a:moveTo>
                <a:cubicBezTo>
                  <a:pt x="5700117" y="2095997"/>
                  <a:pt x="5700117" y="2098477"/>
                  <a:pt x="5700117" y="2098477"/>
                </a:cubicBezTo>
                <a:lnTo>
                  <a:pt x="5707558" y="2091036"/>
                </a:lnTo>
                <a:cubicBezTo>
                  <a:pt x="5707558" y="2091036"/>
                  <a:pt x="5705078" y="2091036"/>
                  <a:pt x="5700117" y="2091036"/>
                </a:cubicBezTo>
                <a:close/>
                <a:moveTo>
                  <a:pt x="5662910" y="2091036"/>
                </a:moveTo>
                <a:cubicBezTo>
                  <a:pt x="5662910" y="2091036"/>
                  <a:pt x="5660430" y="2093516"/>
                  <a:pt x="5655469" y="2098477"/>
                </a:cubicBezTo>
                <a:lnTo>
                  <a:pt x="5662910" y="2098477"/>
                </a:lnTo>
                <a:close/>
                <a:moveTo>
                  <a:pt x="6476504" y="2088556"/>
                </a:moveTo>
                <a:lnTo>
                  <a:pt x="6466582" y="2098477"/>
                </a:lnTo>
                <a:lnTo>
                  <a:pt x="6459140" y="2105919"/>
                </a:lnTo>
                <a:lnTo>
                  <a:pt x="6444258" y="2113360"/>
                </a:lnTo>
                <a:cubicBezTo>
                  <a:pt x="6439296" y="2118321"/>
                  <a:pt x="6429375" y="2123282"/>
                  <a:pt x="6414492" y="2128243"/>
                </a:cubicBezTo>
                <a:cubicBezTo>
                  <a:pt x="6399609" y="2138165"/>
                  <a:pt x="6387206" y="2148086"/>
                  <a:pt x="6377285" y="2158008"/>
                </a:cubicBezTo>
                <a:lnTo>
                  <a:pt x="6362402" y="2158008"/>
                </a:lnTo>
                <a:cubicBezTo>
                  <a:pt x="6362402" y="2158008"/>
                  <a:pt x="6362402" y="2155528"/>
                  <a:pt x="6362402" y="2150567"/>
                </a:cubicBezTo>
                <a:lnTo>
                  <a:pt x="6369844" y="2143126"/>
                </a:lnTo>
                <a:lnTo>
                  <a:pt x="6377285" y="2143126"/>
                </a:lnTo>
                <a:cubicBezTo>
                  <a:pt x="6382246" y="2143126"/>
                  <a:pt x="6385967" y="2140645"/>
                  <a:pt x="6388447" y="2135684"/>
                </a:cubicBezTo>
                <a:cubicBezTo>
                  <a:pt x="6390927" y="2130723"/>
                  <a:pt x="6393408" y="2128243"/>
                  <a:pt x="6395888" y="2128243"/>
                </a:cubicBezTo>
                <a:cubicBezTo>
                  <a:pt x="6398369" y="2128243"/>
                  <a:pt x="6404570" y="2125762"/>
                  <a:pt x="6414492" y="2120801"/>
                </a:cubicBezTo>
                <a:cubicBezTo>
                  <a:pt x="6414492" y="2120801"/>
                  <a:pt x="6416972" y="2119561"/>
                  <a:pt x="6421933" y="2117081"/>
                </a:cubicBezTo>
                <a:cubicBezTo>
                  <a:pt x="6426895" y="2114600"/>
                  <a:pt x="6430615" y="2112120"/>
                  <a:pt x="6433095" y="2109639"/>
                </a:cubicBezTo>
                <a:cubicBezTo>
                  <a:pt x="6435576" y="2107159"/>
                  <a:pt x="6440537" y="2104679"/>
                  <a:pt x="6447978" y="2102198"/>
                </a:cubicBezTo>
                <a:cubicBezTo>
                  <a:pt x="6455420" y="2099717"/>
                  <a:pt x="6461620" y="2095997"/>
                  <a:pt x="6466582" y="2091036"/>
                </a:cubicBezTo>
                <a:close/>
                <a:moveTo>
                  <a:pt x="6490394" y="2085083"/>
                </a:moveTo>
                <a:lnTo>
                  <a:pt x="6488906" y="2087315"/>
                </a:lnTo>
                <a:cubicBezTo>
                  <a:pt x="6488906" y="2088556"/>
                  <a:pt x="6488286" y="2088866"/>
                  <a:pt x="6487046" y="2088245"/>
                </a:cubicBezTo>
                <a:lnTo>
                  <a:pt x="6484899" y="2086456"/>
                </a:lnTo>
                <a:close/>
                <a:moveTo>
                  <a:pt x="6496347" y="2083594"/>
                </a:moveTo>
                <a:lnTo>
                  <a:pt x="6490394" y="2085083"/>
                </a:lnTo>
                <a:lnTo>
                  <a:pt x="6490766" y="2084525"/>
                </a:lnTo>
                <a:cubicBezTo>
                  <a:pt x="6492006" y="2083905"/>
                  <a:pt x="6493867" y="2083594"/>
                  <a:pt x="6496347" y="2083594"/>
                </a:cubicBezTo>
                <a:close/>
                <a:moveTo>
                  <a:pt x="6481465" y="2083594"/>
                </a:moveTo>
                <a:lnTo>
                  <a:pt x="6484899" y="2086456"/>
                </a:lnTo>
                <a:lnTo>
                  <a:pt x="6476504" y="2088556"/>
                </a:lnTo>
                <a:close/>
                <a:moveTo>
                  <a:pt x="6124277" y="2083594"/>
                </a:moveTo>
                <a:lnTo>
                  <a:pt x="6124277" y="2091036"/>
                </a:lnTo>
                <a:cubicBezTo>
                  <a:pt x="6119316" y="2095997"/>
                  <a:pt x="6111874" y="2100958"/>
                  <a:pt x="6101953" y="2105919"/>
                </a:cubicBezTo>
                <a:cubicBezTo>
                  <a:pt x="6087070" y="2110879"/>
                  <a:pt x="6079629" y="2113360"/>
                  <a:pt x="6079629" y="2113360"/>
                </a:cubicBezTo>
                <a:cubicBezTo>
                  <a:pt x="6079629" y="2108399"/>
                  <a:pt x="6094511" y="2098477"/>
                  <a:pt x="6124277" y="2083594"/>
                </a:cubicBezTo>
                <a:close/>
                <a:moveTo>
                  <a:pt x="1908721" y="2083594"/>
                </a:moveTo>
                <a:cubicBezTo>
                  <a:pt x="1911201" y="2083594"/>
                  <a:pt x="1912442" y="2083594"/>
                  <a:pt x="1912442" y="2083594"/>
                </a:cubicBezTo>
                <a:cubicBezTo>
                  <a:pt x="1912442" y="2093516"/>
                  <a:pt x="1909961" y="2095997"/>
                  <a:pt x="1905000" y="2091036"/>
                </a:cubicBezTo>
                <a:cubicBezTo>
                  <a:pt x="1905000" y="2086075"/>
                  <a:pt x="1906241" y="2083594"/>
                  <a:pt x="1908721" y="2083594"/>
                </a:cubicBezTo>
                <a:close/>
                <a:moveTo>
                  <a:pt x="1585020" y="2083594"/>
                </a:moveTo>
                <a:lnTo>
                  <a:pt x="1585020" y="2091036"/>
                </a:lnTo>
                <a:cubicBezTo>
                  <a:pt x="1585020" y="2091036"/>
                  <a:pt x="1582539" y="2091036"/>
                  <a:pt x="1577578" y="2091036"/>
                </a:cubicBezTo>
                <a:close/>
                <a:moveTo>
                  <a:pt x="1302246" y="2083594"/>
                </a:moveTo>
                <a:cubicBezTo>
                  <a:pt x="1302246" y="2083594"/>
                  <a:pt x="1304727" y="2083594"/>
                  <a:pt x="1309688" y="2083594"/>
                </a:cubicBezTo>
                <a:cubicBezTo>
                  <a:pt x="1314649" y="2083594"/>
                  <a:pt x="1317129" y="2083594"/>
                  <a:pt x="1317129" y="2083594"/>
                </a:cubicBezTo>
                <a:cubicBezTo>
                  <a:pt x="1317129" y="2088555"/>
                  <a:pt x="1314649" y="2091036"/>
                  <a:pt x="1309688" y="2091036"/>
                </a:cubicBezTo>
                <a:cubicBezTo>
                  <a:pt x="1304727" y="2091036"/>
                  <a:pt x="1302246" y="2091036"/>
                  <a:pt x="1302246" y="2091036"/>
                </a:cubicBezTo>
                <a:cubicBezTo>
                  <a:pt x="1302246" y="2091036"/>
                  <a:pt x="1302246" y="2088555"/>
                  <a:pt x="1302246" y="2083594"/>
                </a:cubicBezTo>
                <a:close/>
                <a:moveTo>
                  <a:pt x="1212949" y="2083594"/>
                </a:moveTo>
                <a:cubicBezTo>
                  <a:pt x="1212949" y="2083594"/>
                  <a:pt x="1212949" y="2086075"/>
                  <a:pt x="1212949" y="2091036"/>
                </a:cubicBezTo>
                <a:cubicBezTo>
                  <a:pt x="1207988" y="2091036"/>
                  <a:pt x="1205508" y="2091036"/>
                  <a:pt x="1205508" y="2091036"/>
                </a:cubicBezTo>
                <a:cubicBezTo>
                  <a:pt x="1205508" y="2091036"/>
                  <a:pt x="1205508" y="2089796"/>
                  <a:pt x="1205508" y="2087315"/>
                </a:cubicBezTo>
                <a:cubicBezTo>
                  <a:pt x="1205508" y="2084834"/>
                  <a:pt x="1207988" y="2083594"/>
                  <a:pt x="1212949" y="2083594"/>
                </a:cubicBezTo>
                <a:close/>
                <a:moveTo>
                  <a:pt x="1627808" y="2078943"/>
                </a:moveTo>
                <a:cubicBezTo>
                  <a:pt x="1629048" y="2079564"/>
                  <a:pt x="1629668" y="2081114"/>
                  <a:pt x="1629668" y="2083594"/>
                </a:cubicBezTo>
                <a:lnTo>
                  <a:pt x="1637109" y="2083594"/>
                </a:lnTo>
                <a:lnTo>
                  <a:pt x="1637109" y="2091036"/>
                </a:lnTo>
                <a:cubicBezTo>
                  <a:pt x="1637109" y="2100958"/>
                  <a:pt x="1637109" y="2105919"/>
                  <a:pt x="1637109" y="2105919"/>
                </a:cubicBezTo>
                <a:lnTo>
                  <a:pt x="1629668" y="2098477"/>
                </a:lnTo>
                <a:cubicBezTo>
                  <a:pt x="1624707" y="2093516"/>
                  <a:pt x="1620986" y="2091036"/>
                  <a:pt x="1618506" y="2091036"/>
                </a:cubicBezTo>
                <a:cubicBezTo>
                  <a:pt x="1616026" y="2091036"/>
                  <a:pt x="1614785" y="2089796"/>
                  <a:pt x="1614785" y="2087315"/>
                </a:cubicBezTo>
                <a:cubicBezTo>
                  <a:pt x="1614785" y="2084834"/>
                  <a:pt x="1617266" y="2082354"/>
                  <a:pt x="1622227" y="2079874"/>
                </a:cubicBezTo>
                <a:cubicBezTo>
                  <a:pt x="1624707" y="2078634"/>
                  <a:pt x="1626568" y="2078324"/>
                  <a:pt x="1627808" y="2078943"/>
                </a:cubicBezTo>
                <a:close/>
                <a:moveTo>
                  <a:pt x="6057304" y="2076153"/>
                </a:moveTo>
                <a:lnTo>
                  <a:pt x="6049863" y="2083594"/>
                </a:lnTo>
                <a:cubicBezTo>
                  <a:pt x="6049863" y="2083594"/>
                  <a:pt x="6047383" y="2086075"/>
                  <a:pt x="6042422" y="2091036"/>
                </a:cubicBezTo>
                <a:lnTo>
                  <a:pt x="6049863" y="2091036"/>
                </a:lnTo>
                <a:close/>
                <a:moveTo>
                  <a:pt x="5767090" y="2076153"/>
                </a:moveTo>
                <a:cubicBezTo>
                  <a:pt x="5762128" y="2076153"/>
                  <a:pt x="5759648" y="2078634"/>
                  <a:pt x="5759648" y="2083594"/>
                </a:cubicBezTo>
                <a:lnTo>
                  <a:pt x="5752207" y="2083594"/>
                </a:lnTo>
                <a:lnTo>
                  <a:pt x="5729883" y="2083594"/>
                </a:lnTo>
                <a:lnTo>
                  <a:pt x="5737324" y="2091036"/>
                </a:lnTo>
                <a:lnTo>
                  <a:pt x="5752207" y="2091036"/>
                </a:lnTo>
                <a:cubicBezTo>
                  <a:pt x="5752207" y="2095997"/>
                  <a:pt x="5757168" y="2095997"/>
                  <a:pt x="5767090" y="2091036"/>
                </a:cubicBezTo>
                <a:cubicBezTo>
                  <a:pt x="5772051" y="2091036"/>
                  <a:pt x="5774531" y="2089796"/>
                  <a:pt x="5774531" y="2087315"/>
                </a:cubicBezTo>
                <a:cubicBezTo>
                  <a:pt x="5774531" y="2084834"/>
                  <a:pt x="5772051" y="2083594"/>
                  <a:pt x="5767090" y="2083594"/>
                </a:cubicBezTo>
                <a:close/>
                <a:moveTo>
                  <a:pt x="6079629" y="2068712"/>
                </a:moveTo>
                <a:cubicBezTo>
                  <a:pt x="6069707" y="2073672"/>
                  <a:pt x="6064746" y="2076153"/>
                  <a:pt x="6064746" y="2076153"/>
                </a:cubicBezTo>
                <a:lnTo>
                  <a:pt x="6079629" y="2076153"/>
                </a:lnTo>
                <a:lnTo>
                  <a:pt x="6087070" y="2068712"/>
                </a:lnTo>
                <a:close/>
                <a:moveTo>
                  <a:pt x="5968008" y="2068712"/>
                </a:moveTo>
                <a:cubicBezTo>
                  <a:pt x="5963046" y="2068712"/>
                  <a:pt x="5960566" y="2069952"/>
                  <a:pt x="5960566" y="2072432"/>
                </a:cubicBezTo>
                <a:cubicBezTo>
                  <a:pt x="5960566" y="2074913"/>
                  <a:pt x="5961807" y="2076153"/>
                  <a:pt x="5964287" y="2076153"/>
                </a:cubicBezTo>
                <a:cubicBezTo>
                  <a:pt x="5966767" y="2076153"/>
                  <a:pt x="5968008" y="2073672"/>
                  <a:pt x="5968008" y="2068712"/>
                </a:cubicBezTo>
                <a:close/>
                <a:moveTo>
                  <a:pt x="5357812" y="2068712"/>
                </a:moveTo>
                <a:lnTo>
                  <a:pt x="5350371" y="2076153"/>
                </a:lnTo>
                <a:lnTo>
                  <a:pt x="5357812" y="2076153"/>
                </a:lnTo>
                <a:close/>
                <a:moveTo>
                  <a:pt x="1577578" y="2068712"/>
                </a:moveTo>
                <a:cubicBezTo>
                  <a:pt x="1582539" y="2068712"/>
                  <a:pt x="1585020" y="2069952"/>
                  <a:pt x="1585020" y="2072432"/>
                </a:cubicBezTo>
                <a:cubicBezTo>
                  <a:pt x="1585020" y="2074913"/>
                  <a:pt x="1582539" y="2076153"/>
                  <a:pt x="1577578" y="2076153"/>
                </a:cubicBezTo>
                <a:cubicBezTo>
                  <a:pt x="1572617" y="2076153"/>
                  <a:pt x="1570137" y="2076153"/>
                  <a:pt x="1570137" y="2076153"/>
                </a:cubicBezTo>
                <a:cubicBezTo>
                  <a:pt x="1570137" y="2076153"/>
                  <a:pt x="1572617" y="2073672"/>
                  <a:pt x="1577578" y="2068712"/>
                </a:cubicBezTo>
                <a:close/>
                <a:moveTo>
                  <a:pt x="1562696" y="2068712"/>
                </a:moveTo>
                <a:lnTo>
                  <a:pt x="1562696" y="2076153"/>
                </a:lnTo>
                <a:cubicBezTo>
                  <a:pt x="1562696" y="2081114"/>
                  <a:pt x="1562696" y="2086075"/>
                  <a:pt x="1562696" y="2091036"/>
                </a:cubicBezTo>
                <a:lnTo>
                  <a:pt x="1555254" y="2091036"/>
                </a:lnTo>
                <a:close/>
                <a:moveTo>
                  <a:pt x="1365498" y="2068712"/>
                </a:moveTo>
                <a:cubicBezTo>
                  <a:pt x="1367979" y="2068712"/>
                  <a:pt x="1369219" y="2069952"/>
                  <a:pt x="1369219" y="2072432"/>
                </a:cubicBezTo>
                <a:cubicBezTo>
                  <a:pt x="1369219" y="2074913"/>
                  <a:pt x="1366739" y="2076153"/>
                  <a:pt x="1361778" y="2076153"/>
                </a:cubicBezTo>
                <a:cubicBezTo>
                  <a:pt x="1361778" y="2071192"/>
                  <a:pt x="1363018" y="2068712"/>
                  <a:pt x="1365498" y="2068712"/>
                </a:cubicBezTo>
                <a:close/>
                <a:moveTo>
                  <a:pt x="1339453" y="2068712"/>
                </a:moveTo>
                <a:cubicBezTo>
                  <a:pt x="1344414" y="2068712"/>
                  <a:pt x="1346895" y="2071192"/>
                  <a:pt x="1346895" y="2076153"/>
                </a:cubicBezTo>
                <a:cubicBezTo>
                  <a:pt x="1346895" y="2081114"/>
                  <a:pt x="1344414" y="2083594"/>
                  <a:pt x="1339453" y="2083594"/>
                </a:cubicBezTo>
                <a:close/>
                <a:moveTo>
                  <a:pt x="1324571" y="2068712"/>
                </a:moveTo>
                <a:lnTo>
                  <a:pt x="1332012" y="2076153"/>
                </a:lnTo>
                <a:lnTo>
                  <a:pt x="1324571" y="2083594"/>
                </a:lnTo>
                <a:cubicBezTo>
                  <a:pt x="1324571" y="2083594"/>
                  <a:pt x="1324571" y="2082354"/>
                  <a:pt x="1324571" y="2079874"/>
                </a:cubicBezTo>
                <a:cubicBezTo>
                  <a:pt x="1324571" y="2077393"/>
                  <a:pt x="1324571" y="2073672"/>
                  <a:pt x="1324571" y="2068712"/>
                </a:cubicBezTo>
                <a:close/>
                <a:moveTo>
                  <a:pt x="1183184" y="2068712"/>
                </a:moveTo>
                <a:lnTo>
                  <a:pt x="1190625" y="2068712"/>
                </a:lnTo>
                <a:cubicBezTo>
                  <a:pt x="1195586" y="2078634"/>
                  <a:pt x="1195586" y="2083594"/>
                  <a:pt x="1190625" y="2083594"/>
                </a:cubicBezTo>
                <a:cubicBezTo>
                  <a:pt x="1185664" y="2078634"/>
                  <a:pt x="1183184" y="2073672"/>
                  <a:pt x="1183184" y="2068712"/>
                </a:cubicBezTo>
                <a:close/>
                <a:moveTo>
                  <a:pt x="5945683" y="2061270"/>
                </a:moveTo>
                <a:cubicBezTo>
                  <a:pt x="5945683" y="2061270"/>
                  <a:pt x="5943203" y="2063751"/>
                  <a:pt x="5938242" y="2068712"/>
                </a:cubicBezTo>
                <a:lnTo>
                  <a:pt x="5930801" y="2068712"/>
                </a:lnTo>
                <a:close/>
                <a:moveTo>
                  <a:pt x="5551289" y="2061270"/>
                </a:moveTo>
                <a:cubicBezTo>
                  <a:pt x="5551289" y="2061270"/>
                  <a:pt x="5552529" y="2062510"/>
                  <a:pt x="5555010" y="2064991"/>
                </a:cubicBezTo>
                <a:cubicBezTo>
                  <a:pt x="5557490" y="2067471"/>
                  <a:pt x="5559971" y="2067471"/>
                  <a:pt x="5562451" y="2064991"/>
                </a:cubicBezTo>
                <a:cubicBezTo>
                  <a:pt x="5564931" y="2062510"/>
                  <a:pt x="5563692" y="2061270"/>
                  <a:pt x="5558730" y="2061270"/>
                </a:cubicBezTo>
                <a:close/>
                <a:moveTo>
                  <a:pt x="1718965" y="2061270"/>
                </a:moveTo>
                <a:cubicBezTo>
                  <a:pt x="1723926" y="2061270"/>
                  <a:pt x="1727647" y="2061270"/>
                  <a:pt x="1730127" y="2061270"/>
                </a:cubicBezTo>
                <a:cubicBezTo>
                  <a:pt x="1732608" y="2061270"/>
                  <a:pt x="1733848" y="2064991"/>
                  <a:pt x="1733848" y="2072432"/>
                </a:cubicBezTo>
                <a:cubicBezTo>
                  <a:pt x="1733848" y="2079874"/>
                  <a:pt x="1736328" y="2087315"/>
                  <a:pt x="1741289" y="2094756"/>
                </a:cubicBezTo>
                <a:cubicBezTo>
                  <a:pt x="1746250" y="2102198"/>
                  <a:pt x="1748731" y="2105919"/>
                  <a:pt x="1748731" y="2105919"/>
                </a:cubicBezTo>
                <a:lnTo>
                  <a:pt x="1741289" y="2105919"/>
                </a:lnTo>
                <a:cubicBezTo>
                  <a:pt x="1736328" y="2095997"/>
                  <a:pt x="1733848" y="2093516"/>
                  <a:pt x="1733848" y="2098477"/>
                </a:cubicBezTo>
                <a:lnTo>
                  <a:pt x="1726407" y="2091036"/>
                </a:lnTo>
                <a:cubicBezTo>
                  <a:pt x="1726407" y="2086075"/>
                  <a:pt x="1726407" y="2083594"/>
                  <a:pt x="1726407" y="2083594"/>
                </a:cubicBezTo>
                <a:cubicBezTo>
                  <a:pt x="1726407" y="2083594"/>
                  <a:pt x="1723926" y="2083594"/>
                  <a:pt x="1718965" y="2083594"/>
                </a:cubicBezTo>
                <a:cubicBezTo>
                  <a:pt x="1718965" y="2078634"/>
                  <a:pt x="1720205" y="2074913"/>
                  <a:pt x="1722686" y="2072432"/>
                </a:cubicBezTo>
                <a:cubicBezTo>
                  <a:pt x="1725166" y="2069952"/>
                  <a:pt x="1725166" y="2068712"/>
                  <a:pt x="1722686" y="2068712"/>
                </a:cubicBezTo>
                <a:cubicBezTo>
                  <a:pt x="1720205" y="2068712"/>
                  <a:pt x="1718965" y="2066231"/>
                  <a:pt x="1718965" y="2061270"/>
                </a:cubicBezTo>
                <a:close/>
                <a:moveTo>
                  <a:pt x="1592461" y="2061270"/>
                </a:moveTo>
                <a:cubicBezTo>
                  <a:pt x="1597422" y="2061270"/>
                  <a:pt x="1599902" y="2063751"/>
                  <a:pt x="1599902" y="2068712"/>
                </a:cubicBezTo>
                <a:cubicBezTo>
                  <a:pt x="1599902" y="2068712"/>
                  <a:pt x="1599902" y="2069952"/>
                  <a:pt x="1599902" y="2072432"/>
                </a:cubicBezTo>
                <a:cubicBezTo>
                  <a:pt x="1599902" y="2074913"/>
                  <a:pt x="1602383" y="2076153"/>
                  <a:pt x="1607344" y="2076153"/>
                </a:cubicBezTo>
                <a:cubicBezTo>
                  <a:pt x="1612305" y="2081114"/>
                  <a:pt x="1612305" y="2083594"/>
                  <a:pt x="1607344" y="2083594"/>
                </a:cubicBezTo>
                <a:cubicBezTo>
                  <a:pt x="1602383" y="2083594"/>
                  <a:pt x="1599902" y="2083594"/>
                  <a:pt x="1599902" y="2083594"/>
                </a:cubicBezTo>
                <a:cubicBezTo>
                  <a:pt x="1589981" y="2073672"/>
                  <a:pt x="1587500" y="2066231"/>
                  <a:pt x="1592461" y="2061270"/>
                </a:cubicBezTo>
                <a:close/>
                <a:moveTo>
                  <a:pt x="1540371" y="2061270"/>
                </a:moveTo>
                <a:cubicBezTo>
                  <a:pt x="1540371" y="2061270"/>
                  <a:pt x="1542852" y="2061270"/>
                  <a:pt x="1547813" y="2061270"/>
                </a:cubicBezTo>
                <a:cubicBezTo>
                  <a:pt x="1547813" y="2061270"/>
                  <a:pt x="1547813" y="2063751"/>
                  <a:pt x="1547813" y="2068712"/>
                </a:cubicBezTo>
                <a:cubicBezTo>
                  <a:pt x="1542852" y="2068712"/>
                  <a:pt x="1540371" y="2068712"/>
                  <a:pt x="1540371" y="2068712"/>
                </a:cubicBezTo>
                <a:cubicBezTo>
                  <a:pt x="1540371" y="2063751"/>
                  <a:pt x="1540371" y="2061270"/>
                  <a:pt x="1540371" y="2061270"/>
                </a:cubicBezTo>
                <a:close/>
                <a:moveTo>
                  <a:pt x="1421309" y="2061270"/>
                </a:moveTo>
                <a:cubicBezTo>
                  <a:pt x="1416348" y="2061270"/>
                  <a:pt x="1413867" y="2063751"/>
                  <a:pt x="1413867" y="2068712"/>
                </a:cubicBezTo>
                <a:cubicBezTo>
                  <a:pt x="1413867" y="2068712"/>
                  <a:pt x="1416348" y="2071192"/>
                  <a:pt x="1421309" y="2076153"/>
                </a:cubicBezTo>
                <a:close/>
                <a:moveTo>
                  <a:pt x="1387823" y="2061270"/>
                </a:moveTo>
                <a:cubicBezTo>
                  <a:pt x="1385342" y="2061270"/>
                  <a:pt x="1384102" y="2063751"/>
                  <a:pt x="1384102" y="2068712"/>
                </a:cubicBezTo>
                <a:cubicBezTo>
                  <a:pt x="1389063" y="2073672"/>
                  <a:pt x="1391543" y="2071192"/>
                  <a:pt x="1391543" y="2061270"/>
                </a:cubicBezTo>
                <a:cubicBezTo>
                  <a:pt x="1391543" y="2061270"/>
                  <a:pt x="1390303" y="2061270"/>
                  <a:pt x="1387823" y="2061270"/>
                </a:cubicBezTo>
                <a:close/>
                <a:moveTo>
                  <a:pt x="647403" y="2061270"/>
                </a:moveTo>
                <a:lnTo>
                  <a:pt x="654844" y="2061270"/>
                </a:lnTo>
                <a:cubicBezTo>
                  <a:pt x="659805" y="2086075"/>
                  <a:pt x="659805" y="2098477"/>
                  <a:pt x="654844" y="2098477"/>
                </a:cubicBezTo>
                <a:cubicBezTo>
                  <a:pt x="649883" y="2098477"/>
                  <a:pt x="647403" y="2094756"/>
                  <a:pt x="647403" y="2087315"/>
                </a:cubicBezTo>
                <a:cubicBezTo>
                  <a:pt x="647403" y="2079874"/>
                  <a:pt x="647403" y="2071192"/>
                  <a:pt x="647403" y="2061270"/>
                </a:cubicBezTo>
                <a:close/>
                <a:moveTo>
                  <a:pt x="6295429" y="2053829"/>
                </a:moveTo>
                <a:lnTo>
                  <a:pt x="6310312" y="2053829"/>
                </a:lnTo>
                <a:lnTo>
                  <a:pt x="6302871" y="2061270"/>
                </a:lnTo>
                <a:cubicBezTo>
                  <a:pt x="6297910" y="2061270"/>
                  <a:pt x="6295429" y="2063751"/>
                  <a:pt x="6295429" y="2068712"/>
                </a:cubicBezTo>
                <a:cubicBezTo>
                  <a:pt x="6295429" y="2068712"/>
                  <a:pt x="6292949" y="2069952"/>
                  <a:pt x="6287988" y="2072432"/>
                </a:cubicBezTo>
                <a:cubicBezTo>
                  <a:pt x="6283027" y="2074913"/>
                  <a:pt x="6279306" y="2076153"/>
                  <a:pt x="6276826" y="2076153"/>
                </a:cubicBezTo>
                <a:cubicBezTo>
                  <a:pt x="6274346" y="2076153"/>
                  <a:pt x="6271865" y="2077393"/>
                  <a:pt x="6269385" y="2079874"/>
                </a:cubicBezTo>
                <a:cubicBezTo>
                  <a:pt x="6266904" y="2082354"/>
                  <a:pt x="6265664" y="2084834"/>
                  <a:pt x="6265664" y="2087315"/>
                </a:cubicBezTo>
                <a:cubicBezTo>
                  <a:pt x="6265664" y="2089796"/>
                  <a:pt x="6265664" y="2091036"/>
                  <a:pt x="6265664" y="2091036"/>
                </a:cubicBezTo>
                <a:cubicBezTo>
                  <a:pt x="6260703" y="2091036"/>
                  <a:pt x="6256982" y="2091036"/>
                  <a:pt x="6254502" y="2091036"/>
                </a:cubicBezTo>
                <a:cubicBezTo>
                  <a:pt x="6252022" y="2091036"/>
                  <a:pt x="6250781" y="2093516"/>
                  <a:pt x="6250781" y="2098477"/>
                </a:cubicBezTo>
                <a:lnTo>
                  <a:pt x="6243340" y="2098477"/>
                </a:lnTo>
                <a:lnTo>
                  <a:pt x="6235898" y="2091036"/>
                </a:lnTo>
                <a:cubicBezTo>
                  <a:pt x="6230937" y="2095997"/>
                  <a:pt x="6228457" y="2095997"/>
                  <a:pt x="6228457" y="2091036"/>
                </a:cubicBezTo>
                <a:cubicBezTo>
                  <a:pt x="6233418" y="2091036"/>
                  <a:pt x="6238378" y="2088555"/>
                  <a:pt x="6243340" y="2083594"/>
                </a:cubicBezTo>
                <a:cubicBezTo>
                  <a:pt x="6248301" y="2078634"/>
                  <a:pt x="6250781" y="2073672"/>
                  <a:pt x="6250781" y="2068712"/>
                </a:cubicBezTo>
                <a:cubicBezTo>
                  <a:pt x="6255742" y="2068712"/>
                  <a:pt x="6261943" y="2067471"/>
                  <a:pt x="6269385" y="2064991"/>
                </a:cubicBezTo>
                <a:cubicBezTo>
                  <a:pt x="6276826" y="2062510"/>
                  <a:pt x="6281787" y="2060030"/>
                  <a:pt x="6284267" y="2057549"/>
                </a:cubicBezTo>
                <a:cubicBezTo>
                  <a:pt x="6286747" y="2055069"/>
                  <a:pt x="6290468" y="2053829"/>
                  <a:pt x="6295429" y="2053829"/>
                </a:cubicBezTo>
                <a:close/>
                <a:moveTo>
                  <a:pt x="5796855" y="2053829"/>
                </a:moveTo>
                <a:cubicBezTo>
                  <a:pt x="5786934" y="2058790"/>
                  <a:pt x="5779492" y="2060030"/>
                  <a:pt x="5774531" y="2057549"/>
                </a:cubicBezTo>
                <a:cubicBezTo>
                  <a:pt x="5769570" y="2055069"/>
                  <a:pt x="5767090" y="2056309"/>
                  <a:pt x="5767090" y="2061270"/>
                </a:cubicBezTo>
                <a:cubicBezTo>
                  <a:pt x="5772051" y="2061270"/>
                  <a:pt x="5774531" y="2062510"/>
                  <a:pt x="5774531" y="2064991"/>
                </a:cubicBezTo>
                <a:cubicBezTo>
                  <a:pt x="5774531" y="2067471"/>
                  <a:pt x="5777011" y="2071192"/>
                  <a:pt x="5781972" y="2076153"/>
                </a:cubicBezTo>
                <a:cubicBezTo>
                  <a:pt x="5781972" y="2081114"/>
                  <a:pt x="5784453" y="2081114"/>
                  <a:pt x="5789414" y="2076153"/>
                </a:cubicBezTo>
                <a:lnTo>
                  <a:pt x="5796855" y="2083594"/>
                </a:lnTo>
                <a:cubicBezTo>
                  <a:pt x="5796855" y="2088555"/>
                  <a:pt x="5796855" y="2091036"/>
                  <a:pt x="5796855" y="2091036"/>
                </a:cubicBezTo>
                <a:lnTo>
                  <a:pt x="5804297" y="2083594"/>
                </a:lnTo>
                <a:cubicBezTo>
                  <a:pt x="5804297" y="2078634"/>
                  <a:pt x="5804297" y="2074913"/>
                  <a:pt x="5804297" y="2072432"/>
                </a:cubicBezTo>
                <a:cubicBezTo>
                  <a:pt x="5804297" y="2069952"/>
                  <a:pt x="5806777" y="2068712"/>
                  <a:pt x="5811738" y="2068712"/>
                </a:cubicBezTo>
                <a:cubicBezTo>
                  <a:pt x="5816699" y="2068712"/>
                  <a:pt x="5819179" y="2066231"/>
                  <a:pt x="5819179" y="2061270"/>
                </a:cubicBezTo>
                <a:lnTo>
                  <a:pt x="5826621" y="2061270"/>
                </a:lnTo>
                <a:cubicBezTo>
                  <a:pt x="5826621" y="2056309"/>
                  <a:pt x="5824141" y="2053829"/>
                  <a:pt x="5819179" y="2053829"/>
                </a:cubicBezTo>
                <a:cubicBezTo>
                  <a:pt x="5819179" y="2053829"/>
                  <a:pt x="5816699" y="2053829"/>
                  <a:pt x="5811738" y="2053829"/>
                </a:cubicBezTo>
                <a:close/>
                <a:moveTo>
                  <a:pt x="2031504" y="2053829"/>
                </a:moveTo>
                <a:cubicBezTo>
                  <a:pt x="2036465" y="2053829"/>
                  <a:pt x="2038945" y="2053829"/>
                  <a:pt x="2038945" y="2053829"/>
                </a:cubicBezTo>
                <a:lnTo>
                  <a:pt x="2031504" y="2061270"/>
                </a:lnTo>
                <a:cubicBezTo>
                  <a:pt x="2031504" y="2061270"/>
                  <a:pt x="2031504" y="2058790"/>
                  <a:pt x="2031504" y="2053829"/>
                </a:cubicBezTo>
                <a:close/>
                <a:moveTo>
                  <a:pt x="2016621" y="2053829"/>
                </a:moveTo>
                <a:cubicBezTo>
                  <a:pt x="2021582" y="2053829"/>
                  <a:pt x="2024063" y="2053829"/>
                  <a:pt x="2024063" y="2053829"/>
                </a:cubicBezTo>
                <a:cubicBezTo>
                  <a:pt x="2029024" y="2053829"/>
                  <a:pt x="2029024" y="2056309"/>
                  <a:pt x="2024063" y="2061270"/>
                </a:cubicBezTo>
                <a:lnTo>
                  <a:pt x="2016621" y="2061270"/>
                </a:lnTo>
                <a:cubicBezTo>
                  <a:pt x="2016621" y="2066231"/>
                  <a:pt x="2014141" y="2068712"/>
                  <a:pt x="2009180" y="2068712"/>
                </a:cubicBezTo>
                <a:lnTo>
                  <a:pt x="2001739" y="2068712"/>
                </a:lnTo>
                <a:cubicBezTo>
                  <a:pt x="2001739" y="2058790"/>
                  <a:pt x="2004219" y="2056309"/>
                  <a:pt x="2009180" y="2061270"/>
                </a:cubicBezTo>
                <a:cubicBezTo>
                  <a:pt x="2014141" y="2061270"/>
                  <a:pt x="2016621" y="2058790"/>
                  <a:pt x="2016621" y="2053829"/>
                </a:cubicBezTo>
                <a:close/>
                <a:moveTo>
                  <a:pt x="1808262" y="2053829"/>
                </a:moveTo>
                <a:lnTo>
                  <a:pt x="1815703" y="2053829"/>
                </a:lnTo>
                <a:lnTo>
                  <a:pt x="1815703" y="2061270"/>
                </a:lnTo>
                <a:cubicBezTo>
                  <a:pt x="1810743" y="2061270"/>
                  <a:pt x="1808262" y="2058790"/>
                  <a:pt x="1808262" y="2053829"/>
                </a:cubicBezTo>
                <a:close/>
                <a:moveTo>
                  <a:pt x="1689199" y="2053829"/>
                </a:moveTo>
                <a:cubicBezTo>
                  <a:pt x="1694161" y="2053829"/>
                  <a:pt x="1696641" y="2053829"/>
                  <a:pt x="1696641" y="2053829"/>
                </a:cubicBezTo>
                <a:cubicBezTo>
                  <a:pt x="1696641" y="2053829"/>
                  <a:pt x="1694161" y="2056309"/>
                  <a:pt x="1689199" y="2061270"/>
                </a:cubicBezTo>
                <a:close/>
                <a:moveTo>
                  <a:pt x="1607344" y="2053829"/>
                </a:moveTo>
                <a:cubicBezTo>
                  <a:pt x="1612305" y="2053829"/>
                  <a:pt x="1614785" y="2053829"/>
                  <a:pt x="1614785" y="2053829"/>
                </a:cubicBezTo>
                <a:lnTo>
                  <a:pt x="1614785" y="2061270"/>
                </a:lnTo>
                <a:close/>
                <a:moveTo>
                  <a:pt x="5834062" y="2046387"/>
                </a:moveTo>
                <a:cubicBezTo>
                  <a:pt x="5834062" y="2051349"/>
                  <a:pt x="5835303" y="2053829"/>
                  <a:pt x="5837783" y="2053829"/>
                </a:cubicBezTo>
                <a:cubicBezTo>
                  <a:pt x="5840263" y="2053829"/>
                  <a:pt x="5841504" y="2052589"/>
                  <a:pt x="5841504" y="2050108"/>
                </a:cubicBezTo>
                <a:cubicBezTo>
                  <a:pt x="5841504" y="2047628"/>
                  <a:pt x="5839024" y="2046387"/>
                  <a:pt x="5834062" y="2046387"/>
                </a:cubicBezTo>
                <a:close/>
                <a:moveTo>
                  <a:pt x="5395019" y="2046387"/>
                </a:moveTo>
                <a:cubicBezTo>
                  <a:pt x="5390058" y="2046387"/>
                  <a:pt x="5387578" y="2048868"/>
                  <a:pt x="5387578" y="2053829"/>
                </a:cubicBezTo>
                <a:lnTo>
                  <a:pt x="5395019" y="2053829"/>
                </a:lnTo>
                <a:close/>
                <a:moveTo>
                  <a:pt x="5372695" y="2046387"/>
                </a:moveTo>
                <a:lnTo>
                  <a:pt x="5372695" y="2053829"/>
                </a:lnTo>
                <a:cubicBezTo>
                  <a:pt x="5377656" y="2053829"/>
                  <a:pt x="5380136" y="2052589"/>
                  <a:pt x="5380136" y="2050108"/>
                </a:cubicBezTo>
                <a:cubicBezTo>
                  <a:pt x="5380136" y="2047628"/>
                  <a:pt x="5377656" y="2046387"/>
                  <a:pt x="5372695" y="2046387"/>
                </a:cubicBezTo>
                <a:close/>
                <a:moveTo>
                  <a:pt x="1875235" y="2046387"/>
                </a:moveTo>
                <a:lnTo>
                  <a:pt x="1875235" y="2061270"/>
                </a:lnTo>
                <a:cubicBezTo>
                  <a:pt x="1875235" y="2063751"/>
                  <a:pt x="1875235" y="2065921"/>
                  <a:pt x="1875235" y="2067781"/>
                </a:cubicBezTo>
                <a:lnTo>
                  <a:pt x="1875235" y="2068712"/>
                </a:lnTo>
                <a:cubicBezTo>
                  <a:pt x="1870274" y="2068712"/>
                  <a:pt x="1867793" y="2063751"/>
                  <a:pt x="1867793" y="2053829"/>
                </a:cubicBezTo>
                <a:close/>
                <a:moveTo>
                  <a:pt x="1741289" y="2046387"/>
                </a:moveTo>
                <a:lnTo>
                  <a:pt x="1748731" y="2053829"/>
                </a:lnTo>
                <a:cubicBezTo>
                  <a:pt x="1743770" y="2053829"/>
                  <a:pt x="1741289" y="2052589"/>
                  <a:pt x="1741289" y="2050108"/>
                </a:cubicBezTo>
                <a:cubicBezTo>
                  <a:pt x="1741289" y="2047628"/>
                  <a:pt x="1741289" y="2046387"/>
                  <a:pt x="1741289" y="2046387"/>
                </a:cubicBezTo>
                <a:close/>
                <a:moveTo>
                  <a:pt x="1086446" y="2046387"/>
                </a:moveTo>
                <a:lnTo>
                  <a:pt x="1101328" y="2046387"/>
                </a:lnTo>
                <a:cubicBezTo>
                  <a:pt x="1101328" y="2046387"/>
                  <a:pt x="1103809" y="2051349"/>
                  <a:pt x="1108770" y="2061270"/>
                </a:cubicBezTo>
                <a:cubicBezTo>
                  <a:pt x="1113731" y="2071192"/>
                  <a:pt x="1113731" y="2077393"/>
                  <a:pt x="1108770" y="2079874"/>
                </a:cubicBezTo>
                <a:cubicBezTo>
                  <a:pt x="1103809" y="2082354"/>
                  <a:pt x="1098848" y="2078634"/>
                  <a:pt x="1093887" y="2068712"/>
                </a:cubicBezTo>
                <a:cubicBezTo>
                  <a:pt x="1088926" y="2058790"/>
                  <a:pt x="1086446" y="2051349"/>
                  <a:pt x="1086446" y="2046387"/>
                </a:cubicBezTo>
                <a:close/>
                <a:moveTo>
                  <a:pt x="5775461" y="2041736"/>
                </a:moveTo>
                <a:cubicBezTo>
                  <a:pt x="5774841" y="2042357"/>
                  <a:pt x="5774531" y="2043907"/>
                  <a:pt x="5774531" y="2046387"/>
                </a:cubicBezTo>
                <a:cubicBezTo>
                  <a:pt x="5779492" y="2046387"/>
                  <a:pt x="5780732" y="2045147"/>
                  <a:pt x="5778252" y="2042667"/>
                </a:cubicBezTo>
                <a:cubicBezTo>
                  <a:pt x="5777012" y="2041427"/>
                  <a:pt x="5776082" y="2041117"/>
                  <a:pt x="5775461" y="2041736"/>
                </a:cubicBezTo>
                <a:close/>
                <a:moveTo>
                  <a:pt x="6221015" y="2038946"/>
                </a:moveTo>
                <a:cubicBezTo>
                  <a:pt x="6206133" y="2053829"/>
                  <a:pt x="6198691" y="2058790"/>
                  <a:pt x="6198691" y="2053829"/>
                </a:cubicBezTo>
                <a:cubicBezTo>
                  <a:pt x="6198691" y="2053829"/>
                  <a:pt x="6198691" y="2052589"/>
                  <a:pt x="6198691" y="2050108"/>
                </a:cubicBezTo>
                <a:cubicBezTo>
                  <a:pt x="6198691" y="2047628"/>
                  <a:pt x="6201171" y="2046387"/>
                  <a:pt x="6206133" y="2046387"/>
                </a:cubicBezTo>
                <a:close/>
                <a:moveTo>
                  <a:pt x="6161484" y="2038946"/>
                </a:moveTo>
                <a:cubicBezTo>
                  <a:pt x="6161484" y="2043907"/>
                  <a:pt x="6163964" y="2043907"/>
                  <a:pt x="6168926" y="2038946"/>
                </a:cubicBezTo>
                <a:lnTo>
                  <a:pt x="6161484" y="2046387"/>
                </a:lnTo>
                <a:lnTo>
                  <a:pt x="6154043" y="2046387"/>
                </a:lnTo>
                <a:close/>
                <a:moveTo>
                  <a:pt x="1986856" y="2038946"/>
                </a:moveTo>
                <a:lnTo>
                  <a:pt x="1986856" y="2053829"/>
                </a:lnTo>
                <a:lnTo>
                  <a:pt x="1986856" y="2076153"/>
                </a:lnTo>
                <a:cubicBezTo>
                  <a:pt x="1986856" y="2081114"/>
                  <a:pt x="1985616" y="2083594"/>
                  <a:pt x="1983135" y="2083594"/>
                </a:cubicBezTo>
                <a:cubicBezTo>
                  <a:pt x="1980655" y="2083594"/>
                  <a:pt x="1979414" y="2081114"/>
                  <a:pt x="1979414" y="2076153"/>
                </a:cubicBezTo>
                <a:cubicBezTo>
                  <a:pt x="1979414" y="2071192"/>
                  <a:pt x="1979414" y="2063751"/>
                  <a:pt x="1979414" y="2053829"/>
                </a:cubicBezTo>
                <a:close/>
                <a:moveTo>
                  <a:pt x="1220391" y="2038946"/>
                </a:moveTo>
                <a:lnTo>
                  <a:pt x="1220391" y="2046387"/>
                </a:lnTo>
                <a:cubicBezTo>
                  <a:pt x="1215430" y="2051349"/>
                  <a:pt x="1212949" y="2053829"/>
                  <a:pt x="1212949" y="2053829"/>
                </a:cubicBezTo>
                <a:lnTo>
                  <a:pt x="1212949" y="2046387"/>
                </a:lnTo>
                <a:close/>
                <a:moveTo>
                  <a:pt x="2033365" y="2034295"/>
                </a:moveTo>
                <a:cubicBezTo>
                  <a:pt x="2034605" y="2034915"/>
                  <a:pt x="2036465" y="2036466"/>
                  <a:pt x="2038945" y="2038946"/>
                </a:cubicBezTo>
                <a:cubicBezTo>
                  <a:pt x="2038945" y="2043907"/>
                  <a:pt x="2038945" y="2046387"/>
                  <a:pt x="2038945" y="2046387"/>
                </a:cubicBezTo>
                <a:cubicBezTo>
                  <a:pt x="2033985" y="2046387"/>
                  <a:pt x="2031504" y="2045147"/>
                  <a:pt x="2031504" y="2042667"/>
                </a:cubicBezTo>
                <a:cubicBezTo>
                  <a:pt x="2031504" y="2040187"/>
                  <a:pt x="2031504" y="2037706"/>
                  <a:pt x="2031504" y="2035225"/>
                </a:cubicBezTo>
                <a:cubicBezTo>
                  <a:pt x="2031504" y="2033985"/>
                  <a:pt x="2032124" y="2033675"/>
                  <a:pt x="2033365" y="2034295"/>
                </a:cubicBezTo>
                <a:close/>
                <a:moveTo>
                  <a:pt x="5919638" y="2031505"/>
                </a:moveTo>
                <a:cubicBezTo>
                  <a:pt x="5917158" y="2031505"/>
                  <a:pt x="5915918" y="2033985"/>
                  <a:pt x="5915918" y="2038946"/>
                </a:cubicBezTo>
                <a:cubicBezTo>
                  <a:pt x="5915918" y="2043907"/>
                  <a:pt x="5914677" y="2047628"/>
                  <a:pt x="5912197" y="2050108"/>
                </a:cubicBezTo>
                <a:cubicBezTo>
                  <a:pt x="5909717" y="2052589"/>
                  <a:pt x="5910956" y="2053829"/>
                  <a:pt x="5915918" y="2053829"/>
                </a:cubicBezTo>
                <a:cubicBezTo>
                  <a:pt x="5920879" y="2053829"/>
                  <a:pt x="5923359" y="2050108"/>
                  <a:pt x="5923359" y="2042667"/>
                </a:cubicBezTo>
                <a:cubicBezTo>
                  <a:pt x="5923359" y="2035225"/>
                  <a:pt x="5922119" y="2031505"/>
                  <a:pt x="5919638" y="2031505"/>
                </a:cubicBezTo>
                <a:close/>
                <a:moveTo>
                  <a:pt x="2061270" y="2031505"/>
                </a:moveTo>
                <a:cubicBezTo>
                  <a:pt x="2066231" y="2031505"/>
                  <a:pt x="2068711" y="2031505"/>
                  <a:pt x="2068711" y="2031505"/>
                </a:cubicBezTo>
                <a:cubicBezTo>
                  <a:pt x="2068711" y="2031505"/>
                  <a:pt x="2068711" y="2032745"/>
                  <a:pt x="2068711" y="2035225"/>
                </a:cubicBezTo>
                <a:cubicBezTo>
                  <a:pt x="2068711" y="2037706"/>
                  <a:pt x="2066231" y="2038946"/>
                  <a:pt x="2061270" y="2038946"/>
                </a:cubicBezTo>
                <a:cubicBezTo>
                  <a:pt x="2056309" y="2038946"/>
                  <a:pt x="2053828" y="2037706"/>
                  <a:pt x="2053828" y="2035225"/>
                </a:cubicBezTo>
                <a:cubicBezTo>
                  <a:pt x="2053828" y="2032745"/>
                  <a:pt x="2056309" y="2031505"/>
                  <a:pt x="2061270" y="2031505"/>
                </a:cubicBezTo>
                <a:close/>
                <a:moveTo>
                  <a:pt x="1875235" y="2031505"/>
                </a:moveTo>
                <a:cubicBezTo>
                  <a:pt x="1880195" y="2031505"/>
                  <a:pt x="1882676" y="2032745"/>
                  <a:pt x="1882676" y="2035225"/>
                </a:cubicBezTo>
                <a:cubicBezTo>
                  <a:pt x="1882676" y="2037706"/>
                  <a:pt x="1882676" y="2038946"/>
                  <a:pt x="1882676" y="2038946"/>
                </a:cubicBezTo>
                <a:lnTo>
                  <a:pt x="1875235" y="2038946"/>
                </a:lnTo>
                <a:close/>
                <a:moveTo>
                  <a:pt x="1525489" y="2031505"/>
                </a:moveTo>
                <a:cubicBezTo>
                  <a:pt x="1525489" y="2031505"/>
                  <a:pt x="1525489" y="2033985"/>
                  <a:pt x="1525489" y="2038946"/>
                </a:cubicBezTo>
                <a:cubicBezTo>
                  <a:pt x="1525489" y="2038946"/>
                  <a:pt x="1524248" y="2037706"/>
                  <a:pt x="1521768" y="2035225"/>
                </a:cubicBezTo>
                <a:cubicBezTo>
                  <a:pt x="1519287" y="2032745"/>
                  <a:pt x="1520528" y="2031505"/>
                  <a:pt x="1525489" y="2031505"/>
                </a:cubicBezTo>
                <a:close/>
                <a:moveTo>
                  <a:pt x="1311315" y="2029179"/>
                </a:moveTo>
                <a:cubicBezTo>
                  <a:pt x="1312091" y="2029490"/>
                  <a:pt x="1312788" y="2030264"/>
                  <a:pt x="1313408" y="2031505"/>
                </a:cubicBezTo>
                <a:cubicBezTo>
                  <a:pt x="1315889" y="2036466"/>
                  <a:pt x="1315889" y="2041427"/>
                  <a:pt x="1313408" y="2046387"/>
                </a:cubicBezTo>
                <a:cubicBezTo>
                  <a:pt x="1310928" y="2051349"/>
                  <a:pt x="1307207" y="2051349"/>
                  <a:pt x="1302246" y="2046387"/>
                </a:cubicBezTo>
                <a:lnTo>
                  <a:pt x="1302246" y="2038946"/>
                </a:lnTo>
                <a:cubicBezTo>
                  <a:pt x="1305967" y="2031505"/>
                  <a:pt x="1308990" y="2028249"/>
                  <a:pt x="1311315" y="2029179"/>
                </a:cubicBezTo>
                <a:close/>
                <a:moveTo>
                  <a:pt x="6020097" y="2024063"/>
                </a:moveTo>
                <a:lnTo>
                  <a:pt x="6005215" y="2031505"/>
                </a:lnTo>
                <a:lnTo>
                  <a:pt x="5975449" y="2046387"/>
                </a:lnTo>
                <a:lnTo>
                  <a:pt x="5968008" y="2046387"/>
                </a:lnTo>
                <a:lnTo>
                  <a:pt x="5964287" y="2046387"/>
                </a:lnTo>
                <a:cubicBezTo>
                  <a:pt x="5961807" y="2046387"/>
                  <a:pt x="5960566" y="2048868"/>
                  <a:pt x="5960566" y="2053829"/>
                </a:cubicBezTo>
                <a:cubicBezTo>
                  <a:pt x="5955605" y="2053829"/>
                  <a:pt x="5948163" y="2051349"/>
                  <a:pt x="5938242" y="2046387"/>
                </a:cubicBezTo>
                <a:lnTo>
                  <a:pt x="5945683" y="2038946"/>
                </a:lnTo>
                <a:cubicBezTo>
                  <a:pt x="5945683" y="2033985"/>
                  <a:pt x="5941963" y="2032745"/>
                  <a:pt x="5934521" y="2035225"/>
                </a:cubicBezTo>
                <a:cubicBezTo>
                  <a:pt x="5927080" y="2037706"/>
                  <a:pt x="5924600" y="2041427"/>
                  <a:pt x="5927080" y="2046387"/>
                </a:cubicBezTo>
                <a:cubicBezTo>
                  <a:pt x="5929560" y="2051349"/>
                  <a:pt x="5928320" y="2056309"/>
                  <a:pt x="5923359" y="2061270"/>
                </a:cubicBezTo>
                <a:lnTo>
                  <a:pt x="5908476" y="2061270"/>
                </a:lnTo>
                <a:lnTo>
                  <a:pt x="5901035" y="2061270"/>
                </a:lnTo>
                <a:lnTo>
                  <a:pt x="5893594" y="2061270"/>
                </a:lnTo>
                <a:lnTo>
                  <a:pt x="5893594" y="2068712"/>
                </a:lnTo>
                <a:lnTo>
                  <a:pt x="5886152" y="2076153"/>
                </a:lnTo>
                <a:cubicBezTo>
                  <a:pt x="5881191" y="2076153"/>
                  <a:pt x="5877470" y="2077393"/>
                  <a:pt x="5874990" y="2079874"/>
                </a:cubicBezTo>
                <a:cubicBezTo>
                  <a:pt x="5872510" y="2082354"/>
                  <a:pt x="5871269" y="2083594"/>
                  <a:pt x="5871269" y="2083594"/>
                </a:cubicBezTo>
                <a:cubicBezTo>
                  <a:pt x="5876231" y="2088555"/>
                  <a:pt x="5876231" y="2091036"/>
                  <a:pt x="5871269" y="2091036"/>
                </a:cubicBezTo>
                <a:cubicBezTo>
                  <a:pt x="5866308" y="2091036"/>
                  <a:pt x="5865069" y="2092276"/>
                  <a:pt x="5867549" y="2094756"/>
                </a:cubicBezTo>
                <a:cubicBezTo>
                  <a:pt x="5870029" y="2097237"/>
                  <a:pt x="5873749" y="2098477"/>
                  <a:pt x="5878711" y="2098477"/>
                </a:cubicBezTo>
                <a:cubicBezTo>
                  <a:pt x="5883672" y="2098477"/>
                  <a:pt x="5886152" y="2097237"/>
                  <a:pt x="5886152" y="2094756"/>
                </a:cubicBezTo>
                <a:cubicBezTo>
                  <a:pt x="5886152" y="2092276"/>
                  <a:pt x="5888632" y="2088555"/>
                  <a:pt x="5893594" y="2083594"/>
                </a:cubicBezTo>
                <a:cubicBezTo>
                  <a:pt x="5898555" y="2078634"/>
                  <a:pt x="5902276" y="2076153"/>
                  <a:pt x="5904756" y="2076153"/>
                </a:cubicBezTo>
                <a:cubicBezTo>
                  <a:pt x="5907236" y="2076153"/>
                  <a:pt x="5908476" y="2073672"/>
                  <a:pt x="5908476" y="2068712"/>
                </a:cubicBezTo>
                <a:cubicBezTo>
                  <a:pt x="5913438" y="2068712"/>
                  <a:pt x="5915918" y="2068712"/>
                  <a:pt x="5915918" y="2068712"/>
                </a:cubicBezTo>
                <a:cubicBezTo>
                  <a:pt x="5920879" y="2063751"/>
                  <a:pt x="5924600" y="2062510"/>
                  <a:pt x="5927080" y="2064991"/>
                </a:cubicBezTo>
                <a:cubicBezTo>
                  <a:pt x="5929560" y="2067471"/>
                  <a:pt x="5929560" y="2069952"/>
                  <a:pt x="5927080" y="2072432"/>
                </a:cubicBezTo>
                <a:cubicBezTo>
                  <a:pt x="5924600" y="2074913"/>
                  <a:pt x="5920879" y="2076153"/>
                  <a:pt x="5915918" y="2076153"/>
                </a:cubicBezTo>
                <a:cubicBezTo>
                  <a:pt x="5915918" y="2076153"/>
                  <a:pt x="5915918" y="2078634"/>
                  <a:pt x="5915918" y="2083594"/>
                </a:cubicBezTo>
                <a:cubicBezTo>
                  <a:pt x="5910956" y="2083594"/>
                  <a:pt x="5905996" y="2086075"/>
                  <a:pt x="5901035" y="2091036"/>
                </a:cubicBezTo>
                <a:cubicBezTo>
                  <a:pt x="5925839" y="2081114"/>
                  <a:pt x="5939483" y="2076153"/>
                  <a:pt x="5941963" y="2076153"/>
                </a:cubicBezTo>
                <a:cubicBezTo>
                  <a:pt x="5944443" y="2076153"/>
                  <a:pt x="5948163" y="2072432"/>
                  <a:pt x="5953125" y="2064991"/>
                </a:cubicBezTo>
                <a:cubicBezTo>
                  <a:pt x="5958086" y="2057549"/>
                  <a:pt x="5960566" y="2053829"/>
                  <a:pt x="5960566" y="2053829"/>
                </a:cubicBezTo>
                <a:cubicBezTo>
                  <a:pt x="5960566" y="2053829"/>
                  <a:pt x="5963046" y="2051349"/>
                  <a:pt x="5968008" y="2046387"/>
                </a:cubicBezTo>
                <a:lnTo>
                  <a:pt x="5968008" y="2053829"/>
                </a:lnTo>
                <a:cubicBezTo>
                  <a:pt x="5968008" y="2053829"/>
                  <a:pt x="5970488" y="2053829"/>
                  <a:pt x="5975449" y="2053829"/>
                </a:cubicBezTo>
                <a:cubicBezTo>
                  <a:pt x="5980410" y="2053829"/>
                  <a:pt x="5985370" y="2055069"/>
                  <a:pt x="5990332" y="2057549"/>
                </a:cubicBezTo>
                <a:cubicBezTo>
                  <a:pt x="5995293" y="2060030"/>
                  <a:pt x="5995293" y="2058790"/>
                  <a:pt x="5990332" y="2053829"/>
                </a:cubicBezTo>
                <a:lnTo>
                  <a:pt x="5997773" y="2053829"/>
                </a:lnTo>
                <a:lnTo>
                  <a:pt x="6005215" y="2046387"/>
                </a:lnTo>
                <a:lnTo>
                  <a:pt x="6012656" y="2038946"/>
                </a:lnTo>
                <a:cubicBezTo>
                  <a:pt x="6012656" y="2033985"/>
                  <a:pt x="6013897" y="2030264"/>
                  <a:pt x="6016377" y="2027784"/>
                </a:cubicBezTo>
                <a:cubicBezTo>
                  <a:pt x="6018857" y="2025304"/>
                  <a:pt x="6020097" y="2024063"/>
                  <a:pt x="6020097" y="2024063"/>
                </a:cubicBezTo>
                <a:close/>
                <a:moveTo>
                  <a:pt x="5915918" y="2024063"/>
                </a:moveTo>
                <a:cubicBezTo>
                  <a:pt x="5915918" y="2029024"/>
                  <a:pt x="5915918" y="2031505"/>
                  <a:pt x="5915918" y="2031505"/>
                </a:cubicBezTo>
                <a:lnTo>
                  <a:pt x="5923359" y="2024063"/>
                </a:lnTo>
                <a:cubicBezTo>
                  <a:pt x="5923359" y="2024063"/>
                  <a:pt x="5920879" y="2024063"/>
                  <a:pt x="5915918" y="2024063"/>
                </a:cubicBezTo>
                <a:close/>
                <a:moveTo>
                  <a:pt x="1919883" y="2024063"/>
                </a:moveTo>
                <a:lnTo>
                  <a:pt x="1919883" y="2031505"/>
                </a:lnTo>
                <a:lnTo>
                  <a:pt x="1912442" y="2031505"/>
                </a:lnTo>
                <a:cubicBezTo>
                  <a:pt x="1917403" y="2026544"/>
                  <a:pt x="1919883" y="2024063"/>
                  <a:pt x="1919883" y="2024063"/>
                </a:cubicBezTo>
                <a:close/>
                <a:moveTo>
                  <a:pt x="6362402" y="2016622"/>
                </a:moveTo>
                <a:lnTo>
                  <a:pt x="6362402" y="2024063"/>
                </a:lnTo>
                <a:lnTo>
                  <a:pt x="6354961" y="2031505"/>
                </a:lnTo>
                <a:lnTo>
                  <a:pt x="6354961" y="2024063"/>
                </a:lnTo>
                <a:cubicBezTo>
                  <a:pt x="6359922" y="2019102"/>
                  <a:pt x="6362402" y="2016622"/>
                  <a:pt x="6362402" y="2016622"/>
                </a:cubicBezTo>
                <a:close/>
                <a:moveTo>
                  <a:pt x="6273105" y="2016622"/>
                </a:moveTo>
                <a:cubicBezTo>
                  <a:pt x="6273105" y="2016622"/>
                  <a:pt x="6269385" y="2019102"/>
                  <a:pt x="6261943" y="2024063"/>
                </a:cubicBezTo>
                <a:cubicBezTo>
                  <a:pt x="6254502" y="2029024"/>
                  <a:pt x="6248301" y="2031505"/>
                  <a:pt x="6243340" y="2031505"/>
                </a:cubicBezTo>
                <a:lnTo>
                  <a:pt x="6243340" y="2024063"/>
                </a:lnTo>
                <a:close/>
                <a:moveTo>
                  <a:pt x="5878711" y="2016622"/>
                </a:moveTo>
                <a:cubicBezTo>
                  <a:pt x="5873749" y="2016622"/>
                  <a:pt x="5871269" y="2017862"/>
                  <a:pt x="5871269" y="2020342"/>
                </a:cubicBezTo>
                <a:cubicBezTo>
                  <a:pt x="5871269" y="2022823"/>
                  <a:pt x="5872510" y="2024063"/>
                  <a:pt x="5874990" y="2024063"/>
                </a:cubicBezTo>
                <a:cubicBezTo>
                  <a:pt x="5877470" y="2024063"/>
                  <a:pt x="5878711" y="2021583"/>
                  <a:pt x="5878711" y="2016622"/>
                </a:cubicBezTo>
                <a:close/>
                <a:moveTo>
                  <a:pt x="5715000" y="2016622"/>
                </a:moveTo>
                <a:lnTo>
                  <a:pt x="5722441" y="2024063"/>
                </a:lnTo>
                <a:cubicBezTo>
                  <a:pt x="5727402" y="2024063"/>
                  <a:pt x="5729883" y="2021583"/>
                  <a:pt x="5729883" y="2016622"/>
                </a:cubicBezTo>
                <a:cubicBezTo>
                  <a:pt x="5719961" y="2016622"/>
                  <a:pt x="5715000" y="2016622"/>
                  <a:pt x="5715000" y="2016622"/>
                </a:cubicBezTo>
                <a:close/>
                <a:moveTo>
                  <a:pt x="5447109" y="2016622"/>
                </a:moveTo>
                <a:lnTo>
                  <a:pt x="5432226" y="2024063"/>
                </a:lnTo>
                <a:cubicBezTo>
                  <a:pt x="5437188" y="2024063"/>
                  <a:pt x="5440908" y="2024063"/>
                  <a:pt x="5443388" y="2024063"/>
                </a:cubicBezTo>
                <a:cubicBezTo>
                  <a:pt x="5445869" y="2024063"/>
                  <a:pt x="5447109" y="2021583"/>
                  <a:pt x="5447109" y="2016622"/>
                </a:cubicBezTo>
                <a:close/>
                <a:moveTo>
                  <a:pt x="2113360" y="2016622"/>
                </a:moveTo>
                <a:cubicBezTo>
                  <a:pt x="2108399" y="2016622"/>
                  <a:pt x="2105918" y="2019102"/>
                  <a:pt x="2105918" y="2024063"/>
                </a:cubicBezTo>
                <a:lnTo>
                  <a:pt x="2113360" y="2031505"/>
                </a:lnTo>
                <a:cubicBezTo>
                  <a:pt x="2113360" y="2026544"/>
                  <a:pt x="2113360" y="2022823"/>
                  <a:pt x="2113360" y="2020342"/>
                </a:cubicBezTo>
                <a:cubicBezTo>
                  <a:pt x="2113360" y="2017862"/>
                  <a:pt x="2113360" y="2016622"/>
                  <a:pt x="2113360" y="2016622"/>
                </a:cubicBezTo>
                <a:close/>
                <a:moveTo>
                  <a:pt x="1778496" y="2016622"/>
                </a:moveTo>
                <a:cubicBezTo>
                  <a:pt x="1778496" y="2016622"/>
                  <a:pt x="1780977" y="2016622"/>
                  <a:pt x="1785938" y="2016622"/>
                </a:cubicBezTo>
                <a:lnTo>
                  <a:pt x="1785938" y="2024063"/>
                </a:lnTo>
                <a:cubicBezTo>
                  <a:pt x="1780977" y="2024063"/>
                  <a:pt x="1778496" y="2021583"/>
                  <a:pt x="1778496" y="2016622"/>
                </a:cubicBezTo>
                <a:close/>
                <a:moveTo>
                  <a:pt x="1696641" y="2016622"/>
                </a:moveTo>
                <a:lnTo>
                  <a:pt x="1696641" y="2024063"/>
                </a:lnTo>
                <a:lnTo>
                  <a:pt x="1692389" y="2019811"/>
                </a:lnTo>
                <a:lnTo>
                  <a:pt x="1693385" y="2019412"/>
                </a:lnTo>
                <a:cubicBezTo>
                  <a:pt x="1694315" y="2018792"/>
                  <a:pt x="1695401" y="2017862"/>
                  <a:pt x="1696641" y="2016622"/>
                </a:cubicBezTo>
                <a:close/>
                <a:moveTo>
                  <a:pt x="1689199" y="2016622"/>
                </a:moveTo>
                <a:lnTo>
                  <a:pt x="1692389" y="2019811"/>
                </a:lnTo>
                <a:lnTo>
                  <a:pt x="1691060" y="2020343"/>
                </a:lnTo>
                <a:cubicBezTo>
                  <a:pt x="1689820" y="2020343"/>
                  <a:pt x="1689199" y="2019102"/>
                  <a:pt x="1689199" y="2016622"/>
                </a:cubicBezTo>
                <a:close/>
                <a:moveTo>
                  <a:pt x="1674317" y="2016622"/>
                </a:moveTo>
                <a:lnTo>
                  <a:pt x="1666875" y="2031505"/>
                </a:lnTo>
                <a:cubicBezTo>
                  <a:pt x="1666875" y="2026544"/>
                  <a:pt x="1666875" y="2022823"/>
                  <a:pt x="1666875" y="2020342"/>
                </a:cubicBezTo>
                <a:cubicBezTo>
                  <a:pt x="1666875" y="2017862"/>
                  <a:pt x="1669356" y="2016622"/>
                  <a:pt x="1674317" y="2016622"/>
                </a:cubicBezTo>
                <a:close/>
                <a:moveTo>
                  <a:pt x="5839024" y="2011661"/>
                </a:moveTo>
                <a:lnTo>
                  <a:pt x="5819179" y="2016622"/>
                </a:lnTo>
                <a:cubicBezTo>
                  <a:pt x="5799335" y="2026544"/>
                  <a:pt x="5789414" y="2033985"/>
                  <a:pt x="5789414" y="2038946"/>
                </a:cubicBezTo>
                <a:cubicBezTo>
                  <a:pt x="5794375" y="2038946"/>
                  <a:pt x="5796855" y="2038946"/>
                  <a:pt x="5796855" y="2038946"/>
                </a:cubicBezTo>
                <a:lnTo>
                  <a:pt x="5811738" y="2031505"/>
                </a:lnTo>
                <a:cubicBezTo>
                  <a:pt x="5826621" y="2031505"/>
                  <a:pt x="5836542" y="2035225"/>
                  <a:pt x="5841504" y="2042667"/>
                </a:cubicBezTo>
                <a:cubicBezTo>
                  <a:pt x="5846465" y="2050108"/>
                  <a:pt x="5848945" y="2051349"/>
                  <a:pt x="5848945" y="2046387"/>
                </a:cubicBezTo>
                <a:cubicBezTo>
                  <a:pt x="5858867" y="2041427"/>
                  <a:pt x="5866308" y="2036466"/>
                  <a:pt x="5871269" y="2031505"/>
                </a:cubicBezTo>
                <a:lnTo>
                  <a:pt x="5886152" y="2024063"/>
                </a:lnTo>
                <a:cubicBezTo>
                  <a:pt x="5876231" y="2024063"/>
                  <a:pt x="5870029" y="2026544"/>
                  <a:pt x="5867549" y="2031505"/>
                </a:cubicBezTo>
                <a:cubicBezTo>
                  <a:pt x="5865069" y="2036466"/>
                  <a:pt x="5861348" y="2038946"/>
                  <a:pt x="5856386" y="2038946"/>
                </a:cubicBezTo>
                <a:cubicBezTo>
                  <a:pt x="5851425" y="2038946"/>
                  <a:pt x="5848945" y="2036466"/>
                  <a:pt x="5848945" y="2031505"/>
                </a:cubicBezTo>
                <a:cubicBezTo>
                  <a:pt x="5843984" y="2026544"/>
                  <a:pt x="5839024" y="2024063"/>
                  <a:pt x="5834062" y="2024063"/>
                </a:cubicBezTo>
                <a:cubicBezTo>
                  <a:pt x="5829101" y="2024063"/>
                  <a:pt x="5829101" y="2021583"/>
                  <a:pt x="5834062" y="2016622"/>
                </a:cubicBezTo>
                <a:close/>
                <a:moveTo>
                  <a:pt x="6273105" y="2009180"/>
                </a:moveTo>
                <a:cubicBezTo>
                  <a:pt x="6278067" y="2009180"/>
                  <a:pt x="6280547" y="2009180"/>
                  <a:pt x="6280547" y="2009180"/>
                </a:cubicBezTo>
                <a:cubicBezTo>
                  <a:pt x="6280547" y="2014142"/>
                  <a:pt x="6280547" y="2016622"/>
                  <a:pt x="6280547" y="2016622"/>
                </a:cubicBezTo>
                <a:close/>
                <a:moveTo>
                  <a:pt x="6165205" y="2009180"/>
                </a:moveTo>
                <a:cubicBezTo>
                  <a:pt x="6167685" y="2009180"/>
                  <a:pt x="6168926" y="2011661"/>
                  <a:pt x="6168926" y="2016622"/>
                </a:cubicBezTo>
                <a:cubicBezTo>
                  <a:pt x="6168926" y="2021583"/>
                  <a:pt x="6166445" y="2024063"/>
                  <a:pt x="6161484" y="2024063"/>
                </a:cubicBezTo>
                <a:cubicBezTo>
                  <a:pt x="6156523" y="2024063"/>
                  <a:pt x="6152802" y="2022823"/>
                  <a:pt x="6150322" y="2020342"/>
                </a:cubicBezTo>
                <a:cubicBezTo>
                  <a:pt x="6147842" y="2017862"/>
                  <a:pt x="6149081" y="2016622"/>
                  <a:pt x="6154043" y="2016622"/>
                </a:cubicBezTo>
                <a:cubicBezTo>
                  <a:pt x="6159004" y="2016622"/>
                  <a:pt x="6161484" y="2016622"/>
                  <a:pt x="6161484" y="2016622"/>
                </a:cubicBezTo>
                <a:cubicBezTo>
                  <a:pt x="6161484" y="2011661"/>
                  <a:pt x="6162725" y="2009180"/>
                  <a:pt x="6165205" y="2009180"/>
                </a:cubicBezTo>
                <a:close/>
                <a:moveTo>
                  <a:pt x="5893594" y="2009180"/>
                </a:moveTo>
                <a:cubicBezTo>
                  <a:pt x="5893594" y="2009180"/>
                  <a:pt x="5893594" y="2011661"/>
                  <a:pt x="5893594" y="2016622"/>
                </a:cubicBezTo>
                <a:lnTo>
                  <a:pt x="5901035" y="2016622"/>
                </a:lnTo>
                <a:cubicBezTo>
                  <a:pt x="5905996" y="2016622"/>
                  <a:pt x="5908476" y="2014142"/>
                  <a:pt x="5908476" y="2009180"/>
                </a:cubicBezTo>
                <a:close/>
                <a:moveTo>
                  <a:pt x="1160859" y="2009180"/>
                </a:moveTo>
                <a:lnTo>
                  <a:pt x="1160859" y="2024063"/>
                </a:lnTo>
                <a:lnTo>
                  <a:pt x="1168301" y="2031505"/>
                </a:lnTo>
                <a:lnTo>
                  <a:pt x="1168301" y="2038946"/>
                </a:lnTo>
                <a:lnTo>
                  <a:pt x="1168301" y="2046387"/>
                </a:lnTo>
                <a:lnTo>
                  <a:pt x="1175742" y="2053829"/>
                </a:lnTo>
                <a:cubicBezTo>
                  <a:pt x="1175742" y="2058790"/>
                  <a:pt x="1175742" y="2061270"/>
                  <a:pt x="1175742" y="2061270"/>
                </a:cubicBezTo>
                <a:lnTo>
                  <a:pt x="1175742" y="2068712"/>
                </a:lnTo>
                <a:cubicBezTo>
                  <a:pt x="1175742" y="2083594"/>
                  <a:pt x="1173262" y="2094756"/>
                  <a:pt x="1168301" y="2102198"/>
                </a:cubicBezTo>
                <a:cubicBezTo>
                  <a:pt x="1163340" y="2109639"/>
                  <a:pt x="1158379" y="2110879"/>
                  <a:pt x="1153418" y="2105919"/>
                </a:cubicBezTo>
                <a:cubicBezTo>
                  <a:pt x="1138535" y="2095997"/>
                  <a:pt x="1136055" y="2086075"/>
                  <a:pt x="1145977" y="2076153"/>
                </a:cubicBezTo>
                <a:lnTo>
                  <a:pt x="1153418" y="2076153"/>
                </a:lnTo>
                <a:lnTo>
                  <a:pt x="1153418" y="2061270"/>
                </a:lnTo>
                <a:cubicBezTo>
                  <a:pt x="1158379" y="2051349"/>
                  <a:pt x="1159619" y="2045147"/>
                  <a:pt x="1157139" y="2042667"/>
                </a:cubicBezTo>
                <a:cubicBezTo>
                  <a:pt x="1154659" y="2040187"/>
                  <a:pt x="1153418" y="2033985"/>
                  <a:pt x="1153418" y="2024063"/>
                </a:cubicBezTo>
                <a:close/>
                <a:moveTo>
                  <a:pt x="5430366" y="2005460"/>
                </a:moveTo>
                <a:cubicBezTo>
                  <a:pt x="5429126" y="2005460"/>
                  <a:pt x="5427266" y="2006700"/>
                  <a:pt x="5424785" y="2009180"/>
                </a:cubicBezTo>
                <a:cubicBezTo>
                  <a:pt x="5429746" y="2014142"/>
                  <a:pt x="5432226" y="2014142"/>
                  <a:pt x="5432226" y="2009180"/>
                </a:cubicBezTo>
                <a:cubicBezTo>
                  <a:pt x="5432226" y="2006700"/>
                  <a:pt x="5431606" y="2005460"/>
                  <a:pt x="5430366" y="2005460"/>
                </a:cubicBezTo>
                <a:close/>
                <a:moveTo>
                  <a:pt x="6481465" y="2001739"/>
                </a:moveTo>
                <a:cubicBezTo>
                  <a:pt x="6481465" y="2001739"/>
                  <a:pt x="6483945" y="2001739"/>
                  <a:pt x="6488906" y="2001739"/>
                </a:cubicBezTo>
                <a:cubicBezTo>
                  <a:pt x="6493867" y="2001739"/>
                  <a:pt x="6495107" y="2002980"/>
                  <a:pt x="6492627" y="2005460"/>
                </a:cubicBezTo>
                <a:cubicBezTo>
                  <a:pt x="6490147" y="2007940"/>
                  <a:pt x="6487665" y="2009180"/>
                  <a:pt x="6485185" y="2009180"/>
                </a:cubicBezTo>
                <a:cubicBezTo>
                  <a:pt x="6482705" y="2009180"/>
                  <a:pt x="6477744" y="2011661"/>
                  <a:pt x="6470303" y="2016622"/>
                </a:cubicBezTo>
                <a:cubicBezTo>
                  <a:pt x="6462861" y="2021583"/>
                  <a:pt x="6459140" y="2024063"/>
                  <a:pt x="6459140" y="2024063"/>
                </a:cubicBezTo>
                <a:cubicBezTo>
                  <a:pt x="6454179" y="2024063"/>
                  <a:pt x="6451699" y="2024063"/>
                  <a:pt x="6451699" y="2024063"/>
                </a:cubicBezTo>
                <a:cubicBezTo>
                  <a:pt x="6451699" y="2029024"/>
                  <a:pt x="6446738" y="2033985"/>
                  <a:pt x="6436816" y="2038946"/>
                </a:cubicBezTo>
                <a:cubicBezTo>
                  <a:pt x="6426895" y="2043907"/>
                  <a:pt x="6412012" y="2053829"/>
                  <a:pt x="6392168" y="2068712"/>
                </a:cubicBezTo>
                <a:cubicBezTo>
                  <a:pt x="6387206" y="2068712"/>
                  <a:pt x="6383486" y="2069952"/>
                  <a:pt x="6381006" y="2072432"/>
                </a:cubicBezTo>
                <a:cubicBezTo>
                  <a:pt x="6378526" y="2074913"/>
                  <a:pt x="6377285" y="2076153"/>
                  <a:pt x="6377285" y="2076153"/>
                </a:cubicBezTo>
                <a:cubicBezTo>
                  <a:pt x="6367363" y="2081114"/>
                  <a:pt x="6362402" y="2083594"/>
                  <a:pt x="6362402" y="2083594"/>
                </a:cubicBezTo>
                <a:cubicBezTo>
                  <a:pt x="6362402" y="2083594"/>
                  <a:pt x="6362402" y="2082354"/>
                  <a:pt x="6362402" y="2079874"/>
                </a:cubicBezTo>
                <a:cubicBezTo>
                  <a:pt x="6362402" y="2077393"/>
                  <a:pt x="6364882" y="2073672"/>
                  <a:pt x="6369844" y="2068712"/>
                </a:cubicBezTo>
                <a:cubicBezTo>
                  <a:pt x="6394648" y="2053829"/>
                  <a:pt x="6412012" y="2043907"/>
                  <a:pt x="6421933" y="2038946"/>
                </a:cubicBezTo>
                <a:cubicBezTo>
                  <a:pt x="6426895" y="2033985"/>
                  <a:pt x="6431855" y="2031505"/>
                  <a:pt x="6436816" y="2031505"/>
                </a:cubicBezTo>
                <a:cubicBezTo>
                  <a:pt x="6441777" y="2031505"/>
                  <a:pt x="6444258" y="2029024"/>
                  <a:pt x="6444258" y="2024063"/>
                </a:cubicBezTo>
                <a:lnTo>
                  <a:pt x="6459140" y="2016622"/>
                </a:lnTo>
                <a:cubicBezTo>
                  <a:pt x="6464102" y="2011661"/>
                  <a:pt x="6469062" y="2009180"/>
                  <a:pt x="6474023" y="2009180"/>
                </a:cubicBezTo>
                <a:cubicBezTo>
                  <a:pt x="6474023" y="2004220"/>
                  <a:pt x="6476503" y="2001739"/>
                  <a:pt x="6481465" y="2001739"/>
                </a:cubicBezTo>
                <a:close/>
                <a:moveTo>
                  <a:pt x="6176367" y="2001739"/>
                </a:moveTo>
                <a:lnTo>
                  <a:pt x="6176367" y="2016622"/>
                </a:lnTo>
                <a:cubicBezTo>
                  <a:pt x="6171406" y="2016622"/>
                  <a:pt x="6170166" y="2015382"/>
                  <a:pt x="6172646" y="2012901"/>
                </a:cubicBezTo>
                <a:cubicBezTo>
                  <a:pt x="6175126" y="2010421"/>
                  <a:pt x="6176367" y="2006700"/>
                  <a:pt x="6176367" y="2001739"/>
                </a:cubicBezTo>
                <a:close/>
                <a:moveTo>
                  <a:pt x="892969" y="2001739"/>
                </a:moveTo>
                <a:cubicBezTo>
                  <a:pt x="897930" y="2031505"/>
                  <a:pt x="897930" y="2046387"/>
                  <a:pt x="892969" y="2046387"/>
                </a:cubicBezTo>
                <a:cubicBezTo>
                  <a:pt x="888008" y="2046387"/>
                  <a:pt x="884287" y="2042667"/>
                  <a:pt x="881807" y="2035225"/>
                </a:cubicBezTo>
                <a:cubicBezTo>
                  <a:pt x="879326" y="2027784"/>
                  <a:pt x="880567" y="2019102"/>
                  <a:pt x="885528" y="2009180"/>
                </a:cubicBezTo>
                <a:close/>
                <a:moveTo>
                  <a:pt x="6287988" y="1994297"/>
                </a:moveTo>
                <a:lnTo>
                  <a:pt x="6273105" y="2001739"/>
                </a:lnTo>
                <a:lnTo>
                  <a:pt x="6265664" y="2001739"/>
                </a:lnTo>
                <a:cubicBezTo>
                  <a:pt x="6265664" y="2001739"/>
                  <a:pt x="6269385" y="2000499"/>
                  <a:pt x="6276826" y="1998018"/>
                </a:cubicBezTo>
                <a:cubicBezTo>
                  <a:pt x="6284267" y="1995538"/>
                  <a:pt x="6287988" y="1994297"/>
                  <a:pt x="6287988" y="1994297"/>
                </a:cubicBezTo>
                <a:close/>
                <a:moveTo>
                  <a:pt x="6250781" y="1994297"/>
                </a:moveTo>
                <a:cubicBezTo>
                  <a:pt x="6250781" y="1994297"/>
                  <a:pt x="6250781" y="1996778"/>
                  <a:pt x="6250781" y="2001739"/>
                </a:cubicBezTo>
                <a:cubicBezTo>
                  <a:pt x="6250781" y="2001739"/>
                  <a:pt x="6248301" y="2001739"/>
                  <a:pt x="6243340" y="2001739"/>
                </a:cubicBezTo>
                <a:close/>
                <a:moveTo>
                  <a:pt x="5878711" y="1986856"/>
                </a:moveTo>
                <a:cubicBezTo>
                  <a:pt x="5873749" y="1991817"/>
                  <a:pt x="5871269" y="1994297"/>
                  <a:pt x="5871269" y="1994297"/>
                </a:cubicBezTo>
                <a:cubicBezTo>
                  <a:pt x="5861348" y="1989337"/>
                  <a:pt x="5856386" y="1989337"/>
                  <a:pt x="5856386" y="1994297"/>
                </a:cubicBezTo>
                <a:lnTo>
                  <a:pt x="5863828" y="2001739"/>
                </a:lnTo>
                <a:cubicBezTo>
                  <a:pt x="5873749" y="2006700"/>
                  <a:pt x="5878711" y="2006700"/>
                  <a:pt x="5878711" y="2001739"/>
                </a:cubicBezTo>
                <a:lnTo>
                  <a:pt x="5878711" y="1994297"/>
                </a:lnTo>
                <a:cubicBezTo>
                  <a:pt x="5883672" y="1994297"/>
                  <a:pt x="5886152" y="1993057"/>
                  <a:pt x="5886152" y="1990577"/>
                </a:cubicBezTo>
                <a:cubicBezTo>
                  <a:pt x="5886152" y="1988097"/>
                  <a:pt x="5886152" y="1986856"/>
                  <a:pt x="5886152" y="1986856"/>
                </a:cubicBezTo>
                <a:close/>
                <a:moveTo>
                  <a:pt x="5521523" y="1986856"/>
                </a:moveTo>
                <a:cubicBezTo>
                  <a:pt x="5516562" y="1986856"/>
                  <a:pt x="5515322" y="1989337"/>
                  <a:pt x="5517803" y="1994297"/>
                </a:cubicBezTo>
                <a:cubicBezTo>
                  <a:pt x="5520283" y="1999259"/>
                  <a:pt x="5521523" y="2001739"/>
                  <a:pt x="5521523" y="2001739"/>
                </a:cubicBezTo>
                <a:cubicBezTo>
                  <a:pt x="5521523" y="2001739"/>
                  <a:pt x="5521523" y="1999259"/>
                  <a:pt x="5521523" y="1994297"/>
                </a:cubicBezTo>
                <a:cubicBezTo>
                  <a:pt x="5521523" y="1989337"/>
                  <a:pt x="5524003" y="1986856"/>
                  <a:pt x="5528965" y="1986856"/>
                </a:cubicBezTo>
                <a:close/>
                <a:moveTo>
                  <a:pt x="5484316" y="1986856"/>
                </a:moveTo>
                <a:cubicBezTo>
                  <a:pt x="5484316" y="1991817"/>
                  <a:pt x="5484316" y="1994297"/>
                  <a:pt x="5484316" y="1994297"/>
                </a:cubicBezTo>
                <a:lnTo>
                  <a:pt x="5491758" y="1994297"/>
                </a:lnTo>
                <a:cubicBezTo>
                  <a:pt x="5491758" y="1989337"/>
                  <a:pt x="5489277" y="1986856"/>
                  <a:pt x="5484316" y="1986856"/>
                </a:cubicBezTo>
                <a:close/>
                <a:moveTo>
                  <a:pt x="2053828" y="1986856"/>
                </a:moveTo>
                <a:cubicBezTo>
                  <a:pt x="2053828" y="1991817"/>
                  <a:pt x="2053828" y="1994297"/>
                  <a:pt x="2053828" y="1994297"/>
                </a:cubicBezTo>
                <a:cubicBezTo>
                  <a:pt x="2053828" y="1994297"/>
                  <a:pt x="2053828" y="1996778"/>
                  <a:pt x="2053828" y="2001739"/>
                </a:cubicBezTo>
                <a:lnTo>
                  <a:pt x="2046387" y="1994297"/>
                </a:lnTo>
                <a:close/>
                <a:moveTo>
                  <a:pt x="1793379" y="1986856"/>
                </a:moveTo>
                <a:lnTo>
                  <a:pt x="1808262" y="1986856"/>
                </a:lnTo>
                <a:cubicBezTo>
                  <a:pt x="1808262" y="1991817"/>
                  <a:pt x="1809502" y="1994297"/>
                  <a:pt x="1811983" y="1994297"/>
                </a:cubicBezTo>
                <a:cubicBezTo>
                  <a:pt x="1814463" y="1994297"/>
                  <a:pt x="1815703" y="1994297"/>
                  <a:pt x="1815703" y="1994297"/>
                </a:cubicBezTo>
                <a:lnTo>
                  <a:pt x="1815703" y="2009180"/>
                </a:lnTo>
                <a:lnTo>
                  <a:pt x="1808262" y="2009180"/>
                </a:lnTo>
                <a:cubicBezTo>
                  <a:pt x="1808262" y="2004220"/>
                  <a:pt x="1805781" y="1999259"/>
                  <a:pt x="1800821" y="1994297"/>
                </a:cubicBezTo>
                <a:close/>
                <a:moveTo>
                  <a:pt x="1756172" y="1986856"/>
                </a:moveTo>
                <a:cubicBezTo>
                  <a:pt x="1761133" y="1986856"/>
                  <a:pt x="1763614" y="1989337"/>
                  <a:pt x="1763614" y="1994297"/>
                </a:cubicBezTo>
                <a:lnTo>
                  <a:pt x="1756172" y="1994297"/>
                </a:lnTo>
                <a:cubicBezTo>
                  <a:pt x="1756172" y="1994297"/>
                  <a:pt x="1756172" y="1991817"/>
                  <a:pt x="1756172" y="1986856"/>
                </a:cubicBezTo>
                <a:close/>
                <a:moveTo>
                  <a:pt x="1503164" y="1986856"/>
                </a:moveTo>
                <a:lnTo>
                  <a:pt x="1510606" y="1986856"/>
                </a:lnTo>
                <a:lnTo>
                  <a:pt x="1510606" y="1994297"/>
                </a:lnTo>
                <a:cubicBezTo>
                  <a:pt x="1505645" y="1989337"/>
                  <a:pt x="1503164" y="1986856"/>
                  <a:pt x="1503164" y="1986856"/>
                </a:cubicBezTo>
                <a:close/>
                <a:moveTo>
                  <a:pt x="1302246" y="1986856"/>
                </a:moveTo>
                <a:lnTo>
                  <a:pt x="1309688" y="1986856"/>
                </a:lnTo>
                <a:cubicBezTo>
                  <a:pt x="1309688" y="1986856"/>
                  <a:pt x="1309688" y="1989337"/>
                  <a:pt x="1309688" y="1994297"/>
                </a:cubicBezTo>
                <a:cubicBezTo>
                  <a:pt x="1304727" y="1994297"/>
                  <a:pt x="1302246" y="1991817"/>
                  <a:pt x="1302246" y="1986856"/>
                </a:cubicBezTo>
                <a:close/>
                <a:moveTo>
                  <a:pt x="1160859" y="1986856"/>
                </a:moveTo>
                <a:cubicBezTo>
                  <a:pt x="1160859" y="1991817"/>
                  <a:pt x="1160859" y="1994297"/>
                  <a:pt x="1160859" y="1994297"/>
                </a:cubicBezTo>
                <a:cubicBezTo>
                  <a:pt x="1160859" y="1994297"/>
                  <a:pt x="1160859" y="1996778"/>
                  <a:pt x="1160859" y="2001739"/>
                </a:cubicBezTo>
                <a:lnTo>
                  <a:pt x="1153418" y="1994297"/>
                </a:lnTo>
                <a:close/>
                <a:moveTo>
                  <a:pt x="6481465" y="1979415"/>
                </a:moveTo>
                <a:cubicBezTo>
                  <a:pt x="6481465" y="1984376"/>
                  <a:pt x="6478985" y="1989337"/>
                  <a:pt x="6474023" y="1994297"/>
                </a:cubicBezTo>
                <a:cubicBezTo>
                  <a:pt x="6459140" y="1999259"/>
                  <a:pt x="6451699" y="2001739"/>
                  <a:pt x="6451699" y="2001739"/>
                </a:cubicBezTo>
                <a:lnTo>
                  <a:pt x="6466582" y="1986856"/>
                </a:lnTo>
                <a:close/>
                <a:moveTo>
                  <a:pt x="6221015" y="1979415"/>
                </a:moveTo>
                <a:lnTo>
                  <a:pt x="6228457" y="1979415"/>
                </a:lnTo>
                <a:cubicBezTo>
                  <a:pt x="6228457" y="1984376"/>
                  <a:pt x="6225977" y="1986856"/>
                  <a:pt x="6221015" y="1986856"/>
                </a:cubicBezTo>
                <a:close/>
                <a:moveTo>
                  <a:pt x="6124277" y="1979415"/>
                </a:moveTo>
                <a:cubicBezTo>
                  <a:pt x="6124277" y="1979415"/>
                  <a:pt x="6121797" y="1981895"/>
                  <a:pt x="6116836" y="1986856"/>
                </a:cubicBezTo>
                <a:lnTo>
                  <a:pt x="6109394" y="1986856"/>
                </a:lnTo>
                <a:cubicBezTo>
                  <a:pt x="6119316" y="1981895"/>
                  <a:pt x="6124277" y="1979415"/>
                  <a:pt x="6124277" y="1979415"/>
                </a:cubicBezTo>
                <a:close/>
                <a:moveTo>
                  <a:pt x="5968008" y="1979415"/>
                </a:moveTo>
                <a:cubicBezTo>
                  <a:pt x="5948163" y="1979415"/>
                  <a:pt x="5933281" y="1986856"/>
                  <a:pt x="5923359" y="2001739"/>
                </a:cubicBezTo>
                <a:lnTo>
                  <a:pt x="5938242" y="2009180"/>
                </a:lnTo>
                <a:cubicBezTo>
                  <a:pt x="5953125" y="2009180"/>
                  <a:pt x="5960566" y="2007940"/>
                  <a:pt x="5960566" y="2005460"/>
                </a:cubicBezTo>
                <a:cubicBezTo>
                  <a:pt x="5960566" y="2002980"/>
                  <a:pt x="5960566" y="1999259"/>
                  <a:pt x="5960566" y="1994297"/>
                </a:cubicBezTo>
                <a:close/>
                <a:moveTo>
                  <a:pt x="5677793" y="1979415"/>
                </a:moveTo>
                <a:cubicBezTo>
                  <a:pt x="5677793" y="1979415"/>
                  <a:pt x="5677793" y="1981895"/>
                  <a:pt x="5677793" y="1986856"/>
                </a:cubicBezTo>
                <a:cubicBezTo>
                  <a:pt x="5672831" y="1986856"/>
                  <a:pt x="5667871" y="1989337"/>
                  <a:pt x="5662910" y="1994297"/>
                </a:cubicBezTo>
                <a:cubicBezTo>
                  <a:pt x="5657949" y="1999259"/>
                  <a:pt x="5652988" y="2001739"/>
                  <a:pt x="5648027" y="2001739"/>
                </a:cubicBezTo>
                <a:lnTo>
                  <a:pt x="5640586" y="2001739"/>
                </a:lnTo>
                <a:cubicBezTo>
                  <a:pt x="5640586" y="2006700"/>
                  <a:pt x="5636865" y="2010421"/>
                  <a:pt x="5629424" y="2012901"/>
                </a:cubicBezTo>
                <a:cubicBezTo>
                  <a:pt x="5621982" y="2015382"/>
                  <a:pt x="5615781" y="2016622"/>
                  <a:pt x="5610820" y="2016622"/>
                </a:cubicBezTo>
                <a:cubicBezTo>
                  <a:pt x="5610820" y="2016622"/>
                  <a:pt x="5608340" y="2019102"/>
                  <a:pt x="5603379" y="2024063"/>
                </a:cubicBezTo>
                <a:lnTo>
                  <a:pt x="5595937" y="2031505"/>
                </a:lnTo>
                <a:cubicBezTo>
                  <a:pt x="5600899" y="2031505"/>
                  <a:pt x="5603379" y="2031505"/>
                  <a:pt x="5603379" y="2031505"/>
                </a:cubicBezTo>
                <a:lnTo>
                  <a:pt x="5625703" y="2024063"/>
                </a:lnTo>
                <a:cubicBezTo>
                  <a:pt x="5640586" y="2014142"/>
                  <a:pt x="5650507" y="2011661"/>
                  <a:pt x="5655469" y="2016622"/>
                </a:cubicBezTo>
                <a:cubicBezTo>
                  <a:pt x="5655469" y="2016622"/>
                  <a:pt x="5656709" y="2015382"/>
                  <a:pt x="5659189" y="2012901"/>
                </a:cubicBezTo>
                <a:cubicBezTo>
                  <a:pt x="5661669" y="2010421"/>
                  <a:pt x="5665390" y="2009180"/>
                  <a:pt x="5670351" y="2009180"/>
                </a:cubicBezTo>
                <a:cubicBezTo>
                  <a:pt x="5675313" y="1999259"/>
                  <a:pt x="5680273" y="1994297"/>
                  <a:pt x="5685234" y="1994297"/>
                </a:cubicBezTo>
                <a:lnTo>
                  <a:pt x="5685234" y="1986856"/>
                </a:lnTo>
                <a:lnTo>
                  <a:pt x="5677793" y="1986856"/>
                </a:lnTo>
                <a:lnTo>
                  <a:pt x="5685234" y="1979415"/>
                </a:lnTo>
                <a:cubicBezTo>
                  <a:pt x="5680273" y="1979415"/>
                  <a:pt x="5677793" y="1979415"/>
                  <a:pt x="5677793" y="1979415"/>
                </a:cubicBezTo>
                <a:close/>
                <a:moveTo>
                  <a:pt x="5469433" y="1979415"/>
                </a:moveTo>
                <a:cubicBezTo>
                  <a:pt x="5469433" y="1979415"/>
                  <a:pt x="5469433" y="1981895"/>
                  <a:pt x="5469433" y="1986856"/>
                </a:cubicBezTo>
                <a:cubicBezTo>
                  <a:pt x="5469433" y="1986856"/>
                  <a:pt x="5466953" y="1986856"/>
                  <a:pt x="5461992" y="1986856"/>
                </a:cubicBezTo>
                <a:cubicBezTo>
                  <a:pt x="5466953" y="1981895"/>
                  <a:pt x="5469433" y="1979415"/>
                  <a:pt x="5469433" y="1979415"/>
                </a:cubicBezTo>
                <a:close/>
                <a:moveTo>
                  <a:pt x="2161729" y="1979415"/>
                </a:moveTo>
                <a:cubicBezTo>
                  <a:pt x="2164209" y="1979415"/>
                  <a:pt x="2165450" y="1981895"/>
                  <a:pt x="2165450" y="1986856"/>
                </a:cubicBezTo>
                <a:cubicBezTo>
                  <a:pt x="2160489" y="1986856"/>
                  <a:pt x="2158008" y="1985616"/>
                  <a:pt x="2158008" y="1983135"/>
                </a:cubicBezTo>
                <a:cubicBezTo>
                  <a:pt x="2158008" y="1980655"/>
                  <a:pt x="2159248" y="1979415"/>
                  <a:pt x="2161729" y="1979415"/>
                </a:cubicBezTo>
                <a:close/>
                <a:moveTo>
                  <a:pt x="1555254" y="1979415"/>
                </a:moveTo>
                <a:lnTo>
                  <a:pt x="1562696" y="1994297"/>
                </a:lnTo>
                <a:cubicBezTo>
                  <a:pt x="1562696" y="2004220"/>
                  <a:pt x="1565176" y="2009180"/>
                  <a:pt x="1570137" y="2009180"/>
                </a:cubicBezTo>
                <a:cubicBezTo>
                  <a:pt x="1575098" y="2009180"/>
                  <a:pt x="1577578" y="2014142"/>
                  <a:pt x="1577578" y="2024063"/>
                </a:cubicBezTo>
                <a:lnTo>
                  <a:pt x="1585020" y="2031505"/>
                </a:lnTo>
                <a:lnTo>
                  <a:pt x="1585020" y="2046387"/>
                </a:lnTo>
                <a:cubicBezTo>
                  <a:pt x="1585020" y="2056309"/>
                  <a:pt x="1583779" y="2061270"/>
                  <a:pt x="1581299" y="2061270"/>
                </a:cubicBezTo>
                <a:cubicBezTo>
                  <a:pt x="1578819" y="2061270"/>
                  <a:pt x="1575098" y="2053829"/>
                  <a:pt x="1570137" y="2038946"/>
                </a:cubicBezTo>
                <a:cubicBezTo>
                  <a:pt x="1565176" y="2033985"/>
                  <a:pt x="1561455" y="2027784"/>
                  <a:pt x="1558975" y="2020342"/>
                </a:cubicBezTo>
                <a:cubicBezTo>
                  <a:pt x="1556495" y="2012901"/>
                  <a:pt x="1555254" y="2006700"/>
                  <a:pt x="1555254" y="2001739"/>
                </a:cubicBezTo>
                <a:close/>
                <a:moveTo>
                  <a:pt x="885528" y="1979415"/>
                </a:moveTo>
                <a:lnTo>
                  <a:pt x="892969" y="1979415"/>
                </a:lnTo>
                <a:lnTo>
                  <a:pt x="892969" y="1986856"/>
                </a:lnTo>
                <a:close/>
                <a:moveTo>
                  <a:pt x="5712519" y="1974454"/>
                </a:moveTo>
                <a:lnTo>
                  <a:pt x="5707558" y="1979415"/>
                </a:lnTo>
                <a:lnTo>
                  <a:pt x="5715000" y="1979415"/>
                </a:lnTo>
                <a:close/>
                <a:moveTo>
                  <a:pt x="6049863" y="1973834"/>
                </a:moveTo>
                <a:lnTo>
                  <a:pt x="6049863" y="1979415"/>
                </a:lnTo>
                <a:cubicBezTo>
                  <a:pt x="6049863" y="1984376"/>
                  <a:pt x="6049863" y="1986856"/>
                  <a:pt x="6049863" y="1986856"/>
                </a:cubicBezTo>
                <a:cubicBezTo>
                  <a:pt x="6049863" y="1991817"/>
                  <a:pt x="6047383" y="1993057"/>
                  <a:pt x="6042422" y="1990577"/>
                </a:cubicBezTo>
                <a:cubicBezTo>
                  <a:pt x="6037460" y="1988097"/>
                  <a:pt x="6037460" y="1984376"/>
                  <a:pt x="6042422" y="1979415"/>
                </a:cubicBezTo>
                <a:close/>
                <a:moveTo>
                  <a:pt x="6049863" y="1971973"/>
                </a:moveTo>
                <a:lnTo>
                  <a:pt x="6050926" y="1973037"/>
                </a:lnTo>
                <a:lnTo>
                  <a:pt x="6049863" y="1973834"/>
                </a:lnTo>
                <a:cubicBezTo>
                  <a:pt x="6049863" y="1972594"/>
                  <a:pt x="6049863" y="1971973"/>
                  <a:pt x="6049863" y="1971973"/>
                </a:cubicBezTo>
                <a:close/>
                <a:moveTo>
                  <a:pt x="5901035" y="1971973"/>
                </a:moveTo>
                <a:cubicBezTo>
                  <a:pt x="5896074" y="1976935"/>
                  <a:pt x="5893594" y="1979415"/>
                  <a:pt x="5893594" y="1979415"/>
                </a:cubicBezTo>
                <a:cubicBezTo>
                  <a:pt x="5893594" y="1984376"/>
                  <a:pt x="5896074" y="1985616"/>
                  <a:pt x="5901035" y="1983135"/>
                </a:cubicBezTo>
                <a:cubicBezTo>
                  <a:pt x="5905996" y="1980655"/>
                  <a:pt x="5908476" y="1979415"/>
                  <a:pt x="5908476" y="1979415"/>
                </a:cubicBezTo>
                <a:cubicBezTo>
                  <a:pt x="5908476" y="1974454"/>
                  <a:pt x="5905996" y="1971973"/>
                  <a:pt x="5901035" y="1971973"/>
                </a:cubicBezTo>
                <a:close/>
                <a:moveTo>
                  <a:pt x="5811738" y="1971973"/>
                </a:moveTo>
                <a:cubicBezTo>
                  <a:pt x="5806777" y="1971973"/>
                  <a:pt x="5804297" y="1974454"/>
                  <a:pt x="5804297" y="1979415"/>
                </a:cubicBezTo>
                <a:lnTo>
                  <a:pt x="5781972" y="1986856"/>
                </a:lnTo>
                <a:cubicBezTo>
                  <a:pt x="5781972" y="1986856"/>
                  <a:pt x="5779492" y="1986856"/>
                  <a:pt x="5774531" y="1986856"/>
                </a:cubicBezTo>
                <a:lnTo>
                  <a:pt x="5774531" y="1994297"/>
                </a:lnTo>
                <a:lnTo>
                  <a:pt x="5774531" y="2001739"/>
                </a:lnTo>
                <a:lnTo>
                  <a:pt x="5774531" y="2009180"/>
                </a:lnTo>
                <a:lnTo>
                  <a:pt x="5781972" y="1994297"/>
                </a:lnTo>
                <a:cubicBezTo>
                  <a:pt x="5786934" y="1984376"/>
                  <a:pt x="5791894" y="1984376"/>
                  <a:pt x="5796855" y="1994297"/>
                </a:cubicBezTo>
                <a:lnTo>
                  <a:pt x="5804297" y="1986856"/>
                </a:lnTo>
                <a:close/>
                <a:moveTo>
                  <a:pt x="6513091" y="1968253"/>
                </a:moveTo>
                <a:cubicBezTo>
                  <a:pt x="6514331" y="1968253"/>
                  <a:pt x="6516191" y="1969493"/>
                  <a:pt x="6518672" y="1971973"/>
                </a:cubicBezTo>
                <a:lnTo>
                  <a:pt x="6517276" y="1971973"/>
                </a:lnTo>
                <a:cubicBezTo>
                  <a:pt x="6515726" y="1971973"/>
                  <a:pt x="6513710" y="1971973"/>
                  <a:pt x="6511230" y="1971973"/>
                </a:cubicBezTo>
                <a:cubicBezTo>
                  <a:pt x="6511230" y="1969493"/>
                  <a:pt x="6511850" y="1968253"/>
                  <a:pt x="6513091" y="1968253"/>
                </a:cubicBezTo>
                <a:close/>
                <a:moveTo>
                  <a:pt x="6058657" y="1967238"/>
                </a:moveTo>
                <a:lnTo>
                  <a:pt x="6057304" y="1971973"/>
                </a:lnTo>
                <a:lnTo>
                  <a:pt x="6057304" y="1979415"/>
                </a:lnTo>
                <a:cubicBezTo>
                  <a:pt x="6054824" y="1976935"/>
                  <a:pt x="6052963" y="1975074"/>
                  <a:pt x="6051723" y="1973834"/>
                </a:cubicBezTo>
                <a:lnTo>
                  <a:pt x="6050926" y="1973037"/>
                </a:lnTo>
                <a:close/>
                <a:moveTo>
                  <a:pt x="6340078" y="1964532"/>
                </a:moveTo>
                <a:lnTo>
                  <a:pt x="6347519" y="1964532"/>
                </a:lnTo>
                <a:cubicBezTo>
                  <a:pt x="6347519" y="1969493"/>
                  <a:pt x="6343799" y="1973214"/>
                  <a:pt x="6336357" y="1975694"/>
                </a:cubicBezTo>
                <a:cubicBezTo>
                  <a:pt x="6328916" y="1978175"/>
                  <a:pt x="6322715" y="1979415"/>
                  <a:pt x="6317754" y="1979415"/>
                </a:cubicBezTo>
                <a:lnTo>
                  <a:pt x="6310312" y="1986856"/>
                </a:lnTo>
                <a:cubicBezTo>
                  <a:pt x="6305351" y="1986856"/>
                  <a:pt x="6302871" y="1986856"/>
                  <a:pt x="6302871" y="1986856"/>
                </a:cubicBezTo>
                <a:cubicBezTo>
                  <a:pt x="6307832" y="1981895"/>
                  <a:pt x="6314033" y="1978175"/>
                  <a:pt x="6321474" y="1975694"/>
                </a:cubicBezTo>
                <a:cubicBezTo>
                  <a:pt x="6328916" y="1973214"/>
                  <a:pt x="6335117" y="1969493"/>
                  <a:pt x="6340078" y="1964532"/>
                </a:cubicBezTo>
                <a:close/>
                <a:moveTo>
                  <a:pt x="6221015" y="1964532"/>
                </a:moveTo>
                <a:lnTo>
                  <a:pt x="6235898" y="1964532"/>
                </a:lnTo>
                <a:lnTo>
                  <a:pt x="6228457" y="1971973"/>
                </a:lnTo>
                <a:cubicBezTo>
                  <a:pt x="6223495" y="1971973"/>
                  <a:pt x="6221015" y="1969493"/>
                  <a:pt x="6221015" y="1964532"/>
                </a:cubicBezTo>
                <a:close/>
                <a:moveTo>
                  <a:pt x="6154043" y="1964532"/>
                </a:moveTo>
                <a:cubicBezTo>
                  <a:pt x="6159004" y="1964532"/>
                  <a:pt x="6161484" y="1964532"/>
                  <a:pt x="6161484" y="1964532"/>
                </a:cubicBezTo>
                <a:lnTo>
                  <a:pt x="6154043" y="1971973"/>
                </a:lnTo>
                <a:cubicBezTo>
                  <a:pt x="6154043" y="1971973"/>
                  <a:pt x="6154043" y="1969493"/>
                  <a:pt x="6154043" y="1964532"/>
                </a:cubicBezTo>
                <a:close/>
                <a:moveTo>
                  <a:pt x="5722441" y="1964532"/>
                </a:moveTo>
                <a:cubicBezTo>
                  <a:pt x="5722441" y="1969493"/>
                  <a:pt x="5724921" y="1971973"/>
                  <a:pt x="5729883" y="1971973"/>
                </a:cubicBezTo>
                <a:lnTo>
                  <a:pt x="5737324" y="1979415"/>
                </a:lnTo>
                <a:cubicBezTo>
                  <a:pt x="5737324" y="1974454"/>
                  <a:pt x="5737324" y="1971973"/>
                  <a:pt x="5737324" y="1971973"/>
                </a:cubicBezTo>
                <a:close/>
                <a:moveTo>
                  <a:pt x="5707558" y="1964532"/>
                </a:moveTo>
                <a:lnTo>
                  <a:pt x="5707558" y="1971973"/>
                </a:lnTo>
                <a:lnTo>
                  <a:pt x="5711279" y="1971973"/>
                </a:lnTo>
                <a:close/>
                <a:moveTo>
                  <a:pt x="6366123" y="1957090"/>
                </a:moveTo>
                <a:cubicBezTo>
                  <a:pt x="6368603" y="1957090"/>
                  <a:pt x="6369844" y="1958331"/>
                  <a:pt x="6369844" y="1960811"/>
                </a:cubicBezTo>
                <a:cubicBezTo>
                  <a:pt x="6369844" y="1963292"/>
                  <a:pt x="6367363" y="1964532"/>
                  <a:pt x="6362402" y="1964532"/>
                </a:cubicBezTo>
                <a:cubicBezTo>
                  <a:pt x="6357441" y="1964532"/>
                  <a:pt x="6356201" y="1963292"/>
                  <a:pt x="6358681" y="1960811"/>
                </a:cubicBezTo>
                <a:cubicBezTo>
                  <a:pt x="6361161" y="1958331"/>
                  <a:pt x="6363643" y="1957090"/>
                  <a:pt x="6366123" y="1957090"/>
                </a:cubicBezTo>
                <a:close/>
                <a:moveTo>
                  <a:pt x="6072187" y="1957090"/>
                </a:moveTo>
                <a:lnTo>
                  <a:pt x="6058657" y="1967238"/>
                </a:lnTo>
                <a:lnTo>
                  <a:pt x="6059165" y="1965462"/>
                </a:lnTo>
                <a:cubicBezTo>
                  <a:pt x="6060405" y="1963602"/>
                  <a:pt x="6062265" y="1962052"/>
                  <a:pt x="6064746" y="1960811"/>
                </a:cubicBezTo>
                <a:cubicBezTo>
                  <a:pt x="6069707" y="1958331"/>
                  <a:pt x="6072187" y="1957090"/>
                  <a:pt x="6072187" y="1957090"/>
                </a:cubicBezTo>
                <a:close/>
                <a:moveTo>
                  <a:pt x="5737324" y="1957090"/>
                </a:moveTo>
                <a:cubicBezTo>
                  <a:pt x="5737324" y="1957090"/>
                  <a:pt x="5737324" y="1959571"/>
                  <a:pt x="5737324" y="1964532"/>
                </a:cubicBezTo>
                <a:cubicBezTo>
                  <a:pt x="5737324" y="1969493"/>
                  <a:pt x="5739804" y="1971973"/>
                  <a:pt x="5744765" y="1971973"/>
                </a:cubicBezTo>
                <a:cubicBezTo>
                  <a:pt x="5749727" y="1971973"/>
                  <a:pt x="5752207" y="1970733"/>
                  <a:pt x="5752207" y="1968253"/>
                </a:cubicBezTo>
                <a:cubicBezTo>
                  <a:pt x="5752207" y="1965772"/>
                  <a:pt x="5752207" y="1964532"/>
                  <a:pt x="5752207" y="1964532"/>
                </a:cubicBezTo>
                <a:cubicBezTo>
                  <a:pt x="5757168" y="1964532"/>
                  <a:pt x="5759648" y="1964532"/>
                  <a:pt x="5759648" y="1964532"/>
                </a:cubicBezTo>
                <a:close/>
                <a:moveTo>
                  <a:pt x="5499199" y="1957090"/>
                </a:moveTo>
                <a:cubicBezTo>
                  <a:pt x="5489277" y="1957090"/>
                  <a:pt x="5484316" y="1959571"/>
                  <a:pt x="5484316" y="1964532"/>
                </a:cubicBezTo>
                <a:lnTo>
                  <a:pt x="5469433" y="1971973"/>
                </a:lnTo>
                <a:cubicBezTo>
                  <a:pt x="5464472" y="1976935"/>
                  <a:pt x="5460751" y="1980655"/>
                  <a:pt x="5458271" y="1983135"/>
                </a:cubicBezTo>
                <a:cubicBezTo>
                  <a:pt x="5455791" y="1985616"/>
                  <a:pt x="5454551" y="1986856"/>
                  <a:pt x="5454551" y="1986856"/>
                </a:cubicBezTo>
                <a:cubicBezTo>
                  <a:pt x="5454551" y="1996778"/>
                  <a:pt x="5457031" y="1999259"/>
                  <a:pt x="5461992" y="1994297"/>
                </a:cubicBezTo>
                <a:cubicBezTo>
                  <a:pt x="5466953" y="1989337"/>
                  <a:pt x="5469433" y="1986856"/>
                  <a:pt x="5469433" y="1986856"/>
                </a:cubicBezTo>
                <a:lnTo>
                  <a:pt x="5484316" y="1971973"/>
                </a:lnTo>
                <a:cubicBezTo>
                  <a:pt x="5489277" y="1962052"/>
                  <a:pt x="5494238" y="1959571"/>
                  <a:pt x="5499199" y="1964532"/>
                </a:cubicBezTo>
                <a:cubicBezTo>
                  <a:pt x="5499199" y="1969493"/>
                  <a:pt x="5501679" y="1969493"/>
                  <a:pt x="5506640" y="1964532"/>
                </a:cubicBezTo>
                <a:close/>
                <a:moveTo>
                  <a:pt x="6295429" y="1949649"/>
                </a:moveTo>
                <a:lnTo>
                  <a:pt x="6310312" y="1949649"/>
                </a:lnTo>
                <a:cubicBezTo>
                  <a:pt x="6305351" y="1954610"/>
                  <a:pt x="6302871" y="1957090"/>
                  <a:pt x="6302871" y="1957090"/>
                </a:cubicBezTo>
                <a:cubicBezTo>
                  <a:pt x="6297910" y="1957090"/>
                  <a:pt x="6295429" y="1957090"/>
                  <a:pt x="6295429" y="1957090"/>
                </a:cubicBezTo>
                <a:cubicBezTo>
                  <a:pt x="6295429" y="1962052"/>
                  <a:pt x="6287988" y="1969493"/>
                  <a:pt x="6273105" y="1979415"/>
                </a:cubicBezTo>
                <a:cubicBezTo>
                  <a:pt x="6268144" y="1984376"/>
                  <a:pt x="6260703" y="1989337"/>
                  <a:pt x="6250781" y="1994297"/>
                </a:cubicBezTo>
                <a:cubicBezTo>
                  <a:pt x="6240860" y="1999259"/>
                  <a:pt x="6233418" y="2002980"/>
                  <a:pt x="6228457" y="2005460"/>
                </a:cubicBezTo>
                <a:cubicBezTo>
                  <a:pt x="6223495" y="2007940"/>
                  <a:pt x="6221015" y="2011661"/>
                  <a:pt x="6221015" y="2016622"/>
                </a:cubicBezTo>
                <a:cubicBezTo>
                  <a:pt x="6216054" y="2011661"/>
                  <a:pt x="6213574" y="2011661"/>
                  <a:pt x="6213574" y="2016622"/>
                </a:cubicBezTo>
                <a:cubicBezTo>
                  <a:pt x="6213574" y="2021583"/>
                  <a:pt x="6212333" y="2021583"/>
                  <a:pt x="6209853" y="2016622"/>
                </a:cubicBezTo>
                <a:cubicBezTo>
                  <a:pt x="6207373" y="2011661"/>
                  <a:pt x="6211094" y="2006700"/>
                  <a:pt x="6221015" y="2001739"/>
                </a:cubicBezTo>
                <a:cubicBezTo>
                  <a:pt x="6225977" y="1996778"/>
                  <a:pt x="6229697" y="1993057"/>
                  <a:pt x="6232178" y="1990577"/>
                </a:cubicBezTo>
                <a:cubicBezTo>
                  <a:pt x="6234658" y="1988097"/>
                  <a:pt x="6235898" y="1986856"/>
                  <a:pt x="6235898" y="1986856"/>
                </a:cubicBezTo>
                <a:cubicBezTo>
                  <a:pt x="6235898" y="1986856"/>
                  <a:pt x="6237139" y="1986856"/>
                  <a:pt x="6239619" y="1986856"/>
                </a:cubicBezTo>
                <a:cubicBezTo>
                  <a:pt x="6242099" y="1986856"/>
                  <a:pt x="6248301" y="1981895"/>
                  <a:pt x="6258222" y="1971973"/>
                </a:cubicBezTo>
                <a:lnTo>
                  <a:pt x="6273105" y="1964532"/>
                </a:lnTo>
                <a:cubicBezTo>
                  <a:pt x="6278067" y="1964532"/>
                  <a:pt x="6281787" y="1963292"/>
                  <a:pt x="6284267" y="1960811"/>
                </a:cubicBezTo>
                <a:cubicBezTo>
                  <a:pt x="6286747" y="1958331"/>
                  <a:pt x="6290468" y="1954610"/>
                  <a:pt x="6295429" y="1949649"/>
                </a:cubicBezTo>
                <a:close/>
                <a:moveTo>
                  <a:pt x="6034980" y="1949649"/>
                </a:moveTo>
                <a:lnTo>
                  <a:pt x="6034980" y="1964532"/>
                </a:lnTo>
                <a:lnTo>
                  <a:pt x="6034980" y="1971973"/>
                </a:lnTo>
                <a:cubicBezTo>
                  <a:pt x="6034980" y="1981895"/>
                  <a:pt x="6032500" y="1985616"/>
                  <a:pt x="6027539" y="1983135"/>
                </a:cubicBezTo>
                <a:cubicBezTo>
                  <a:pt x="6022578" y="1980655"/>
                  <a:pt x="6017617" y="1981895"/>
                  <a:pt x="6012656" y="1986856"/>
                </a:cubicBezTo>
                <a:lnTo>
                  <a:pt x="6005215" y="1979415"/>
                </a:lnTo>
                <a:cubicBezTo>
                  <a:pt x="6005215" y="1979415"/>
                  <a:pt x="6003974" y="1978175"/>
                  <a:pt x="6001494" y="1975694"/>
                </a:cubicBezTo>
                <a:cubicBezTo>
                  <a:pt x="5999014" y="1973214"/>
                  <a:pt x="5997773" y="1970733"/>
                  <a:pt x="5997773" y="1968253"/>
                </a:cubicBezTo>
                <a:cubicBezTo>
                  <a:pt x="5997773" y="1965772"/>
                  <a:pt x="5997773" y="1964532"/>
                  <a:pt x="5997773" y="1964532"/>
                </a:cubicBezTo>
                <a:cubicBezTo>
                  <a:pt x="5997773" y="1964532"/>
                  <a:pt x="6000253" y="1964532"/>
                  <a:pt x="6005215" y="1964532"/>
                </a:cubicBezTo>
                <a:cubicBezTo>
                  <a:pt x="6005215" y="1964532"/>
                  <a:pt x="6005215" y="1965772"/>
                  <a:pt x="6005215" y="1968253"/>
                </a:cubicBezTo>
                <a:cubicBezTo>
                  <a:pt x="6005215" y="1970733"/>
                  <a:pt x="6007695" y="1969493"/>
                  <a:pt x="6012656" y="1964532"/>
                </a:cubicBezTo>
                <a:lnTo>
                  <a:pt x="6012656" y="1971973"/>
                </a:lnTo>
                <a:cubicBezTo>
                  <a:pt x="6012656" y="1976935"/>
                  <a:pt x="6015136" y="1978175"/>
                  <a:pt x="6020097" y="1975694"/>
                </a:cubicBezTo>
                <a:cubicBezTo>
                  <a:pt x="6025059" y="1973214"/>
                  <a:pt x="6027539" y="1969493"/>
                  <a:pt x="6027539" y="1964532"/>
                </a:cubicBezTo>
                <a:lnTo>
                  <a:pt x="6027539" y="1957090"/>
                </a:lnTo>
                <a:close/>
                <a:moveTo>
                  <a:pt x="1309688" y="1949649"/>
                </a:moveTo>
                <a:lnTo>
                  <a:pt x="1309688" y="1957090"/>
                </a:lnTo>
                <a:lnTo>
                  <a:pt x="1302246" y="1957090"/>
                </a:lnTo>
                <a:cubicBezTo>
                  <a:pt x="1302246" y="1952130"/>
                  <a:pt x="1304727" y="1949649"/>
                  <a:pt x="1309688" y="1949649"/>
                </a:cubicBezTo>
                <a:close/>
                <a:moveTo>
                  <a:pt x="6243340" y="1942208"/>
                </a:moveTo>
                <a:lnTo>
                  <a:pt x="6250781" y="1942208"/>
                </a:lnTo>
                <a:cubicBezTo>
                  <a:pt x="6250781" y="1947169"/>
                  <a:pt x="6248301" y="1949649"/>
                  <a:pt x="6243340" y="1949649"/>
                </a:cubicBezTo>
                <a:close/>
                <a:moveTo>
                  <a:pt x="6064746" y="1942208"/>
                </a:moveTo>
                <a:lnTo>
                  <a:pt x="6072187" y="1942208"/>
                </a:lnTo>
                <a:cubicBezTo>
                  <a:pt x="6072187" y="1947169"/>
                  <a:pt x="6069707" y="1949649"/>
                  <a:pt x="6064746" y="1949649"/>
                </a:cubicBezTo>
                <a:close/>
                <a:moveTo>
                  <a:pt x="5804297" y="1942208"/>
                </a:moveTo>
                <a:lnTo>
                  <a:pt x="5804297" y="1949649"/>
                </a:lnTo>
                <a:cubicBezTo>
                  <a:pt x="5804297" y="1949649"/>
                  <a:pt x="5806777" y="1949649"/>
                  <a:pt x="5811738" y="1949649"/>
                </a:cubicBezTo>
                <a:close/>
                <a:moveTo>
                  <a:pt x="1897559" y="1942208"/>
                </a:moveTo>
                <a:cubicBezTo>
                  <a:pt x="1902520" y="1942208"/>
                  <a:pt x="1905000" y="1942208"/>
                  <a:pt x="1905000" y="1942208"/>
                </a:cubicBezTo>
                <a:cubicBezTo>
                  <a:pt x="1905000" y="1947169"/>
                  <a:pt x="1905000" y="1949649"/>
                  <a:pt x="1905000" y="1949649"/>
                </a:cubicBezTo>
                <a:close/>
                <a:moveTo>
                  <a:pt x="6548437" y="1934766"/>
                </a:moveTo>
                <a:lnTo>
                  <a:pt x="6563320" y="1934766"/>
                </a:lnTo>
                <a:cubicBezTo>
                  <a:pt x="6563320" y="1939728"/>
                  <a:pt x="6563320" y="1942208"/>
                  <a:pt x="6563320" y="1942208"/>
                </a:cubicBezTo>
                <a:lnTo>
                  <a:pt x="6548437" y="1942208"/>
                </a:lnTo>
                <a:lnTo>
                  <a:pt x="6540996" y="1949649"/>
                </a:lnTo>
                <a:cubicBezTo>
                  <a:pt x="6536035" y="1944688"/>
                  <a:pt x="6538516" y="1939728"/>
                  <a:pt x="6548437" y="1934766"/>
                </a:cubicBezTo>
                <a:close/>
                <a:moveTo>
                  <a:pt x="6057304" y="1934766"/>
                </a:moveTo>
                <a:lnTo>
                  <a:pt x="6064746" y="1934766"/>
                </a:lnTo>
                <a:cubicBezTo>
                  <a:pt x="6059785" y="1939728"/>
                  <a:pt x="6057304" y="1942208"/>
                  <a:pt x="6057304" y="1942208"/>
                </a:cubicBezTo>
                <a:cubicBezTo>
                  <a:pt x="6057304" y="1942208"/>
                  <a:pt x="6057304" y="1944688"/>
                  <a:pt x="6057304" y="1949649"/>
                </a:cubicBezTo>
                <a:lnTo>
                  <a:pt x="6049863" y="1957090"/>
                </a:lnTo>
                <a:cubicBezTo>
                  <a:pt x="6044902" y="1957090"/>
                  <a:pt x="6044902" y="1954610"/>
                  <a:pt x="6049863" y="1949649"/>
                </a:cubicBezTo>
                <a:lnTo>
                  <a:pt x="6049863" y="1942208"/>
                </a:lnTo>
                <a:cubicBezTo>
                  <a:pt x="6049863" y="1942208"/>
                  <a:pt x="6051104" y="1940968"/>
                  <a:pt x="6053584" y="1938487"/>
                </a:cubicBezTo>
                <a:cubicBezTo>
                  <a:pt x="6056064" y="1936007"/>
                  <a:pt x="6057304" y="1934766"/>
                  <a:pt x="6057304" y="1934766"/>
                </a:cubicBezTo>
                <a:close/>
                <a:moveTo>
                  <a:pt x="5755928" y="1934766"/>
                </a:moveTo>
                <a:cubicBezTo>
                  <a:pt x="5753447" y="1934766"/>
                  <a:pt x="5753447" y="1936007"/>
                  <a:pt x="5755928" y="1938487"/>
                </a:cubicBezTo>
                <a:cubicBezTo>
                  <a:pt x="5758408" y="1940968"/>
                  <a:pt x="5760889" y="1942208"/>
                  <a:pt x="5763369" y="1942208"/>
                </a:cubicBezTo>
                <a:cubicBezTo>
                  <a:pt x="5765849" y="1942208"/>
                  <a:pt x="5767090" y="1947169"/>
                  <a:pt x="5767090" y="1957090"/>
                </a:cubicBezTo>
                <a:cubicBezTo>
                  <a:pt x="5767090" y="1962052"/>
                  <a:pt x="5768330" y="1964532"/>
                  <a:pt x="5770810" y="1964532"/>
                </a:cubicBezTo>
                <a:cubicBezTo>
                  <a:pt x="5773290" y="1964532"/>
                  <a:pt x="5777011" y="1964532"/>
                  <a:pt x="5781972" y="1964532"/>
                </a:cubicBezTo>
                <a:lnTo>
                  <a:pt x="5781972" y="1949649"/>
                </a:lnTo>
                <a:cubicBezTo>
                  <a:pt x="5772051" y="1949649"/>
                  <a:pt x="5769570" y="1947169"/>
                  <a:pt x="5774531" y="1942208"/>
                </a:cubicBezTo>
                <a:cubicBezTo>
                  <a:pt x="5774531" y="1942208"/>
                  <a:pt x="5772051" y="1940968"/>
                  <a:pt x="5767090" y="1938487"/>
                </a:cubicBezTo>
                <a:cubicBezTo>
                  <a:pt x="5762128" y="1936007"/>
                  <a:pt x="5758408" y="1934766"/>
                  <a:pt x="5755928" y="1934766"/>
                </a:cubicBezTo>
                <a:close/>
                <a:moveTo>
                  <a:pt x="5588496" y="1934766"/>
                </a:moveTo>
                <a:cubicBezTo>
                  <a:pt x="5583535" y="1934766"/>
                  <a:pt x="5578574" y="1936007"/>
                  <a:pt x="5573613" y="1938487"/>
                </a:cubicBezTo>
                <a:cubicBezTo>
                  <a:pt x="5568652" y="1940968"/>
                  <a:pt x="5566172" y="1942208"/>
                  <a:pt x="5566172" y="1942208"/>
                </a:cubicBezTo>
                <a:lnTo>
                  <a:pt x="5581054" y="1942208"/>
                </a:lnTo>
                <a:cubicBezTo>
                  <a:pt x="5586016" y="1937247"/>
                  <a:pt x="5588496" y="1936007"/>
                  <a:pt x="5588496" y="1938487"/>
                </a:cubicBezTo>
                <a:cubicBezTo>
                  <a:pt x="5588496" y="1940968"/>
                  <a:pt x="5593457" y="1939728"/>
                  <a:pt x="5603379" y="1934766"/>
                </a:cubicBezTo>
                <a:close/>
                <a:moveTo>
                  <a:pt x="1912442" y="1934766"/>
                </a:moveTo>
                <a:lnTo>
                  <a:pt x="1919883" y="1942208"/>
                </a:lnTo>
                <a:cubicBezTo>
                  <a:pt x="1924844" y="1952130"/>
                  <a:pt x="1927325" y="1962052"/>
                  <a:pt x="1927325" y="1971973"/>
                </a:cubicBezTo>
                <a:lnTo>
                  <a:pt x="1934766" y="1994297"/>
                </a:lnTo>
                <a:lnTo>
                  <a:pt x="1934766" y="2001739"/>
                </a:lnTo>
                <a:cubicBezTo>
                  <a:pt x="1934766" y="2011661"/>
                  <a:pt x="1932285" y="2014142"/>
                  <a:pt x="1927325" y="2009180"/>
                </a:cubicBezTo>
                <a:cubicBezTo>
                  <a:pt x="1927325" y="1999259"/>
                  <a:pt x="1924844" y="1991817"/>
                  <a:pt x="1919883" y="1986856"/>
                </a:cubicBezTo>
                <a:cubicBezTo>
                  <a:pt x="1914922" y="1967013"/>
                  <a:pt x="1912442" y="1954610"/>
                  <a:pt x="1912442" y="1949649"/>
                </a:cubicBezTo>
                <a:close/>
                <a:moveTo>
                  <a:pt x="6336357" y="1932441"/>
                </a:moveTo>
                <a:cubicBezTo>
                  <a:pt x="6337597" y="1932751"/>
                  <a:pt x="6338838" y="1933526"/>
                  <a:pt x="6340078" y="1934766"/>
                </a:cubicBezTo>
                <a:lnTo>
                  <a:pt x="6325195" y="1949649"/>
                </a:lnTo>
                <a:lnTo>
                  <a:pt x="6317754" y="1942208"/>
                </a:lnTo>
                <a:lnTo>
                  <a:pt x="6325195" y="1942208"/>
                </a:lnTo>
                <a:cubicBezTo>
                  <a:pt x="6328916" y="1934766"/>
                  <a:pt x="6332636" y="1931511"/>
                  <a:pt x="6336357" y="1932441"/>
                </a:cubicBezTo>
                <a:close/>
                <a:moveTo>
                  <a:pt x="5839643" y="1931046"/>
                </a:moveTo>
                <a:cubicBezTo>
                  <a:pt x="5835922" y="1931046"/>
                  <a:pt x="5831582" y="1932286"/>
                  <a:pt x="5826621" y="1934766"/>
                </a:cubicBezTo>
                <a:lnTo>
                  <a:pt x="5848945" y="1934766"/>
                </a:lnTo>
                <a:cubicBezTo>
                  <a:pt x="5846464" y="1932286"/>
                  <a:pt x="5843364" y="1931046"/>
                  <a:pt x="5839643" y="1931046"/>
                </a:cubicBezTo>
                <a:close/>
                <a:moveTo>
                  <a:pt x="6497278" y="1930115"/>
                </a:moveTo>
                <a:cubicBezTo>
                  <a:pt x="6497898" y="1929496"/>
                  <a:pt x="6498828" y="1929805"/>
                  <a:pt x="6500068" y="1931046"/>
                </a:cubicBezTo>
                <a:cubicBezTo>
                  <a:pt x="6502548" y="1933526"/>
                  <a:pt x="6501309" y="1934766"/>
                  <a:pt x="6496347" y="1934766"/>
                </a:cubicBezTo>
                <a:cubicBezTo>
                  <a:pt x="6496347" y="1932286"/>
                  <a:pt x="6496658" y="1930736"/>
                  <a:pt x="6497278" y="1930115"/>
                </a:cubicBezTo>
                <a:close/>
                <a:moveTo>
                  <a:pt x="5893594" y="1927325"/>
                </a:moveTo>
                <a:lnTo>
                  <a:pt x="5893594" y="1942208"/>
                </a:lnTo>
                <a:cubicBezTo>
                  <a:pt x="5893594" y="1942208"/>
                  <a:pt x="5896074" y="1939728"/>
                  <a:pt x="5901035" y="1934766"/>
                </a:cubicBezTo>
                <a:cubicBezTo>
                  <a:pt x="5901035" y="1934766"/>
                  <a:pt x="5901035" y="1933526"/>
                  <a:pt x="5901035" y="1931046"/>
                </a:cubicBezTo>
                <a:cubicBezTo>
                  <a:pt x="5901035" y="1928565"/>
                  <a:pt x="5898555" y="1927325"/>
                  <a:pt x="5893594" y="1927325"/>
                </a:cubicBezTo>
                <a:close/>
                <a:moveTo>
                  <a:pt x="5648027" y="1927325"/>
                </a:moveTo>
                <a:lnTo>
                  <a:pt x="5655469" y="1934766"/>
                </a:lnTo>
                <a:cubicBezTo>
                  <a:pt x="5650507" y="1939728"/>
                  <a:pt x="5648027" y="1939728"/>
                  <a:pt x="5648027" y="1934766"/>
                </a:cubicBezTo>
                <a:cubicBezTo>
                  <a:pt x="5648027" y="1929805"/>
                  <a:pt x="5648027" y="1927325"/>
                  <a:pt x="5648027" y="1927325"/>
                </a:cubicBezTo>
                <a:close/>
                <a:moveTo>
                  <a:pt x="5547568" y="1927325"/>
                </a:moveTo>
                <a:cubicBezTo>
                  <a:pt x="5545088" y="1927325"/>
                  <a:pt x="5543847" y="1929805"/>
                  <a:pt x="5543847" y="1934766"/>
                </a:cubicBezTo>
                <a:cubicBezTo>
                  <a:pt x="5548809" y="1934766"/>
                  <a:pt x="5551289" y="1933526"/>
                  <a:pt x="5551289" y="1931046"/>
                </a:cubicBezTo>
                <a:cubicBezTo>
                  <a:pt x="5551289" y="1928565"/>
                  <a:pt x="5550048" y="1927325"/>
                  <a:pt x="5547568" y="1927325"/>
                </a:cubicBezTo>
                <a:close/>
                <a:moveTo>
                  <a:pt x="5510361" y="1927325"/>
                </a:moveTo>
                <a:cubicBezTo>
                  <a:pt x="5507881" y="1927325"/>
                  <a:pt x="5506640" y="1929805"/>
                  <a:pt x="5506640" y="1934766"/>
                </a:cubicBezTo>
                <a:cubicBezTo>
                  <a:pt x="5511602" y="1934766"/>
                  <a:pt x="5514082" y="1933526"/>
                  <a:pt x="5514082" y="1931046"/>
                </a:cubicBezTo>
                <a:cubicBezTo>
                  <a:pt x="5514082" y="1928565"/>
                  <a:pt x="5512841" y="1927325"/>
                  <a:pt x="5510361" y="1927325"/>
                </a:cubicBezTo>
                <a:close/>
                <a:moveTo>
                  <a:pt x="2262187" y="1927325"/>
                </a:moveTo>
                <a:lnTo>
                  <a:pt x="2269629" y="1927325"/>
                </a:lnTo>
                <a:lnTo>
                  <a:pt x="2277070" y="1942208"/>
                </a:lnTo>
                <a:lnTo>
                  <a:pt x="2277070" y="1949649"/>
                </a:lnTo>
                <a:cubicBezTo>
                  <a:pt x="2277070" y="1944688"/>
                  <a:pt x="2269629" y="1942208"/>
                  <a:pt x="2254746" y="1942208"/>
                </a:cubicBezTo>
                <a:lnTo>
                  <a:pt x="2247305" y="1942208"/>
                </a:lnTo>
                <a:cubicBezTo>
                  <a:pt x="2247305" y="1937247"/>
                  <a:pt x="2249785" y="1934766"/>
                  <a:pt x="2254746" y="1934766"/>
                </a:cubicBezTo>
                <a:cubicBezTo>
                  <a:pt x="2254746" y="1934766"/>
                  <a:pt x="2255986" y="1933526"/>
                  <a:pt x="2258467" y="1931046"/>
                </a:cubicBezTo>
                <a:cubicBezTo>
                  <a:pt x="2260948" y="1928565"/>
                  <a:pt x="2262187" y="1927325"/>
                  <a:pt x="2262187" y="1927325"/>
                </a:cubicBezTo>
                <a:close/>
                <a:moveTo>
                  <a:pt x="1927325" y="1927325"/>
                </a:moveTo>
                <a:lnTo>
                  <a:pt x="1927325" y="1934766"/>
                </a:lnTo>
                <a:lnTo>
                  <a:pt x="1919883" y="1934766"/>
                </a:lnTo>
                <a:cubicBezTo>
                  <a:pt x="1924844" y="1929805"/>
                  <a:pt x="1927325" y="1927325"/>
                  <a:pt x="1927325" y="1927325"/>
                </a:cubicBezTo>
                <a:close/>
                <a:moveTo>
                  <a:pt x="1651992" y="1927325"/>
                </a:moveTo>
                <a:lnTo>
                  <a:pt x="1651992" y="1942208"/>
                </a:lnTo>
                <a:lnTo>
                  <a:pt x="1651992" y="1949649"/>
                </a:lnTo>
                <a:cubicBezTo>
                  <a:pt x="1647031" y="1934766"/>
                  <a:pt x="1647031" y="1927325"/>
                  <a:pt x="1651992" y="1927325"/>
                </a:cubicBezTo>
                <a:close/>
                <a:moveTo>
                  <a:pt x="1227832" y="1927325"/>
                </a:moveTo>
                <a:lnTo>
                  <a:pt x="1235274" y="1927325"/>
                </a:lnTo>
                <a:cubicBezTo>
                  <a:pt x="1235274" y="1932286"/>
                  <a:pt x="1232793" y="1934766"/>
                  <a:pt x="1227832" y="1934766"/>
                </a:cubicBezTo>
                <a:cubicBezTo>
                  <a:pt x="1227832" y="1929805"/>
                  <a:pt x="1227832" y="1927325"/>
                  <a:pt x="1227832" y="1927325"/>
                </a:cubicBezTo>
                <a:close/>
                <a:moveTo>
                  <a:pt x="6377285" y="1919883"/>
                </a:moveTo>
                <a:lnTo>
                  <a:pt x="6384726" y="1927325"/>
                </a:lnTo>
                <a:cubicBezTo>
                  <a:pt x="6384726" y="1927325"/>
                  <a:pt x="6382246" y="1927325"/>
                  <a:pt x="6377285" y="1927325"/>
                </a:cubicBezTo>
                <a:cubicBezTo>
                  <a:pt x="6377285" y="1922364"/>
                  <a:pt x="6377285" y="1919883"/>
                  <a:pt x="6377285" y="1919883"/>
                </a:cubicBezTo>
                <a:close/>
                <a:moveTo>
                  <a:pt x="6109394" y="1919883"/>
                </a:moveTo>
                <a:lnTo>
                  <a:pt x="6101953" y="1927325"/>
                </a:lnTo>
                <a:lnTo>
                  <a:pt x="6087070" y="1934766"/>
                </a:lnTo>
                <a:cubicBezTo>
                  <a:pt x="6087070" y="1934766"/>
                  <a:pt x="6089550" y="1932286"/>
                  <a:pt x="6094511" y="1927325"/>
                </a:cubicBezTo>
                <a:close/>
                <a:moveTo>
                  <a:pt x="5789414" y="1919883"/>
                </a:moveTo>
                <a:lnTo>
                  <a:pt x="5789414" y="1927325"/>
                </a:lnTo>
                <a:cubicBezTo>
                  <a:pt x="5789414" y="1932286"/>
                  <a:pt x="5789414" y="1934766"/>
                  <a:pt x="5789414" y="1934766"/>
                </a:cubicBezTo>
                <a:cubicBezTo>
                  <a:pt x="5789414" y="1934766"/>
                  <a:pt x="5791894" y="1932286"/>
                  <a:pt x="5796855" y="1927325"/>
                </a:cubicBezTo>
                <a:close/>
                <a:moveTo>
                  <a:pt x="5618261" y="1919883"/>
                </a:moveTo>
                <a:cubicBezTo>
                  <a:pt x="5618261" y="1919883"/>
                  <a:pt x="5615781" y="1922364"/>
                  <a:pt x="5610820" y="1927325"/>
                </a:cubicBezTo>
                <a:lnTo>
                  <a:pt x="5618261" y="1927325"/>
                </a:lnTo>
                <a:close/>
                <a:moveTo>
                  <a:pt x="5201543" y="1919883"/>
                </a:moveTo>
                <a:lnTo>
                  <a:pt x="5201543" y="1927325"/>
                </a:lnTo>
                <a:lnTo>
                  <a:pt x="5208984" y="1919883"/>
                </a:lnTo>
                <a:close/>
                <a:moveTo>
                  <a:pt x="1867793" y="1919883"/>
                </a:moveTo>
                <a:lnTo>
                  <a:pt x="1875235" y="1934766"/>
                </a:lnTo>
                <a:cubicBezTo>
                  <a:pt x="1875235" y="1939728"/>
                  <a:pt x="1876475" y="1944688"/>
                  <a:pt x="1878955" y="1949649"/>
                </a:cubicBezTo>
                <a:cubicBezTo>
                  <a:pt x="1881436" y="1954610"/>
                  <a:pt x="1882676" y="1957090"/>
                  <a:pt x="1882676" y="1957090"/>
                </a:cubicBezTo>
                <a:cubicBezTo>
                  <a:pt x="1882676" y="1957090"/>
                  <a:pt x="1882676" y="1959571"/>
                  <a:pt x="1882676" y="1964532"/>
                </a:cubicBezTo>
                <a:cubicBezTo>
                  <a:pt x="1882676" y="1969493"/>
                  <a:pt x="1880195" y="1974454"/>
                  <a:pt x="1875235" y="1979415"/>
                </a:cubicBezTo>
                <a:lnTo>
                  <a:pt x="1875235" y="1964532"/>
                </a:lnTo>
                <a:cubicBezTo>
                  <a:pt x="1875235" y="1949649"/>
                  <a:pt x="1873994" y="1940968"/>
                  <a:pt x="1871514" y="1938487"/>
                </a:cubicBezTo>
                <a:cubicBezTo>
                  <a:pt x="1869033" y="1936007"/>
                  <a:pt x="1867793" y="1929805"/>
                  <a:pt x="1867793" y="1919883"/>
                </a:cubicBezTo>
                <a:close/>
                <a:moveTo>
                  <a:pt x="1614785" y="1919883"/>
                </a:moveTo>
                <a:cubicBezTo>
                  <a:pt x="1619746" y="1919883"/>
                  <a:pt x="1622227" y="1919883"/>
                  <a:pt x="1622227" y="1919883"/>
                </a:cubicBezTo>
                <a:cubicBezTo>
                  <a:pt x="1622227" y="1919883"/>
                  <a:pt x="1624707" y="1919883"/>
                  <a:pt x="1629668" y="1919883"/>
                </a:cubicBezTo>
                <a:lnTo>
                  <a:pt x="1637109" y="1927325"/>
                </a:lnTo>
                <a:cubicBezTo>
                  <a:pt x="1642071" y="1932286"/>
                  <a:pt x="1644551" y="1934766"/>
                  <a:pt x="1644551" y="1934766"/>
                </a:cubicBezTo>
                <a:cubicBezTo>
                  <a:pt x="1644551" y="1934766"/>
                  <a:pt x="1642071" y="1937247"/>
                  <a:pt x="1637109" y="1942208"/>
                </a:cubicBezTo>
                <a:cubicBezTo>
                  <a:pt x="1632148" y="1942208"/>
                  <a:pt x="1629668" y="1947169"/>
                  <a:pt x="1629668" y="1957090"/>
                </a:cubicBezTo>
                <a:lnTo>
                  <a:pt x="1629668" y="1949649"/>
                </a:lnTo>
                <a:cubicBezTo>
                  <a:pt x="1629668" y="1944688"/>
                  <a:pt x="1629668" y="1940968"/>
                  <a:pt x="1629668" y="1938487"/>
                </a:cubicBezTo>
                <a:cubicBezTo>
                  <a:pt x="1629668" y="1936007"/>
                  <a:pt x="1628428" y="1933526"/>
                  <a:pt x="1625947" y="1931046"/>
                </a:cubicBezTo>
                <a:cubicBezTo>
                  <a:pt x="1623467" y="1928565"/>
                  <a:pt x="1619746" y="1927325"/>
                  <a:pt x="1614785" y="1927325"/>
                </a:cubicBezTo>
                <a:close/>
                <a:moveTo>
                  <a:pt x="1406426" y="1919883"/>
                </a:moveTo>
                <a:cubicBezTo>
                  <a:pt x="1411387" y="1919883"/>
                  <a:pt x="1413867" y="1922364"/>
                  <a:pt x="1413867" y="1927325"/>
                </a:cubicBezTo>
                <a:lnTo>
                  <a:pt x="1406426" y="1934766"/>
                </a:lnTo>
                <a:lnTo>
                  <a:pt x="1406426" y="1927325"/>
                </a:lnTo>
                <a:close/>
                <a:moveTo>
                  <a:pt x="6518672" y="1912442"/>
                </a:moveTo>
                <a:lnTo>
                  <a:pt x="6533554" y="1912442"/>
                </a:lnTo>
                <a:lnTo>
                  <a:pt x="6503789" y="1927325"/>
                </a:lnTo>
                <a:close/>
                <a:moveTo>
                  <a:pt x="5804297" y="1912442"/>
                </a:moveTo>
                <a:lnTo>
                  <a:pt x="5804297" y="1919883"/>
                </a:lnTo>
                <a:cubicBezTo>
                  <a:pt x="5809258" y="1919883"/>
                  <a:pt x="5811738" y="1917403"/>
                  <a:pt x="5811738" y="1912442"/>
                </a:cubicBezTo>
                <a:close/>
                <a:moveTo>
                  <a:pt x="5677793" y="1912442"/>
                </a:moveTo>
                <a:lnTo>
                  <a:pt x="5685234" y="1919883"/>
                </a:lnTo>
                <a:cubicBezTo>
                  <a:pt x="5685234" y="1919883"/>
                  <a:pt x="5682754" y="1919883"/>
                  <a:pt x="5677793" y="1919883"/>
                </a:cubicBezTo>
                <a:cubicBezTo>
                  <a:pt x="5672831" y="1914923"/>
                  <a:pt x="5672831" y="1912442"/>
                  <a:pt x="5677793" y="1912442"/>
                </a:cubicBezTo>
                <a:close/>
                <a:moveTo>
                  <a:pt x="2262187" y="1912442"/>
                </a:moveTo>
                <a:lnTo>
                  <a:pt x="2269629" y="1912442"/>
                </a:lnTo>
                <a:cubicBezTo>
                  <a:pt x="2274590" y="1917403"/>
                  <a:pt x="2274590" y="1919883"/>
                  <a:pt x="2269629" y="1919883"/>
                </a:cubicBezTo>
                <a:lnTo>
                  <a:pt x="2269629" y="1927325"/>
                </a:lnTo>
                <a:cubicBezTo>
                  <a:pt x="2269629" y="1927325"/>
                  <a:pt x="2267148" y="1922364"/>
                  <a:pt x="2262187" y="1912442"/>
                </a:cubicBezTo>
                <a:close/>
                <a:moveTo>
                  <a:pt x="6124277" y="1908721"/>
                </a:moveTo>
                <a:cubicBezTo>
                  <a:pt x="6126758" y="1908721"/>
                  <a:pt x="6129238" y="1909962"/>
                  <a:pt x="6131719" y="1912442"/>
                </a:cubicBezTo>
                <a:lnTo>
                  <a:pt x="6116836" y="1919883"/>
                </a:lnTo>
                <a:cubicBezTo>
                  <a:pt x="6111874" y="1914923"/>
                  <a:pt x="6111874" y="1912442"/>
                  <a:pt x="6116836" y="1912442"/>
                </a:cubicBezTo>
                <a:cubicBezTo>
                  <a:pt x="6119316" y="1909962"/>
                  <a:pt x="6121797" y="1908721"/>
                  <a:pt x="6124277" y="1908721"/>
                </a:cubicBezTo>
                <a:close/>
                <a:moveTo>
                  <a:pt x="6563320" y="1905001"/>
                </a:moveTo>
                <a:lnTo>
                  <a:pt x="6555879" y="1912442"/>
                </a:lnTo>
                <a:lnTo>
                  <a:pt x="6540996" y="1919883"/>
                </a:lnTo>
                <a:close/>
                <a:moveTo>
                  <a:pt x="6042422" y="1905001"/>
                </a:moveTo>
                <a:lnTo>
                  <a:pt x="6027539" y="1912442"/>
                </a:lnTo>
                <a:cubicBezTo>
                  <a:pt x="6032500" y="1912442"/>
                  <a:pt x="6034980" y="1912442"/>
                  <a:pt x="6034980" y="1912442"/>
                </a:cubicBezTo>
                <a:cubicBezTo>
                  <a:pt x="6034980" y="1912442"/>
                  <a:pt x="6037460" y="1912442"/>
                  <a:pt x="6042422" y="1912442"/>
                </a:cubicBezTo>
                <a:cubicBezTo>
                  <a:pt x="6042422" y="1912442"/>
                  <a:pt x="6042422" y="1909962"/>
                  <a:pt x="6042422" y="1905001"/>
                </a:cubicBezTo>
                <a:close/>
                <a:moveTo>
                  <a:pt x="5603379" y="1905001"/>
                </a:moveTo>
                <a:cubicBezTo>
                  <a:pt x="5598417" y="1909962"/>
                  <a:pt x="5593457" y="1912442"/>
                  <a:pt x="5588496" y="1912442"/>
                </a:cubicBezTo>
                <a:cubicBezTo>
                  <a:pt x="5583535" y="1912442"/>
                  <a:pt x="5581054" y="1912442"/>
                  <a:pt x="5581054" y="1912442"/>
                </a:cubicBezTo>
                <a:lnTo>
                  <a:pt x="5588496" y="1919883"/>
                </a:lnTo>
                <a:close/>
                <a:moveTo>
                  <a:pt x="5253633" y="1905001"/>
                </a:moveTo>
                <a:cubicBezTo>
                  <a:pt x="5248671" y="1905001"/>
                  <a:pt x="5246191" y="1907481"/>
                  <a:pt x="5246191" y="1912442"/>
                </a:cubicBezTo>
                <a:cubicBezTo>
                  <a:pt x="5246191" y="1917403"/>
                  <a:pt x="5246191" y="1919883"/>
                  <a:pt x="5246191" y="1919883"/>
                </a:cubicBezTo>
                <a:cubicBezTo>
                  <a:pt x="5251152" y="1914923"/>
                  <a:pt x="5253633" y="1912442"/>
                  <a:pt x="5253633" y="1912442"/>
                </a:cubicBezTo>
                <a:cubicBezTo>
                  <a:pt x="5253633" y="1912442"/>
                  <a:pt x="5253633" y="1909962"/>
                  <a:pt x="5253633" y="1905001"/>
                </a:cubicBezTo>
                <a:close/>
                <a:moveTo>
                  <a:pt x="2381250" y="1905001"/>
                </a:moveTo>
                <a:cubicBezTo>
                  <a:pt x="2381250" y="1905001"/>
                  <a:pt x="2381250" y="1907481"/>
                  <a:pt x="2381250" y="1912442"/>
                </a:cubicBezTo>
                <a:cubicBezTo>
                  <a:pt x="2381250" y="1912442"/>
                  <a:pt x="2381250" y="1913683"/>
                  <a:pt x="2381250" y="1916163"/>
                </a:cubicBezTo>
                <a:cubicBezTo>
                  <a:pt x="2381250" y="1918643"/>
                  <a:pt x="2383731" y="1919883"/>
                  <a:pt x="2388691" y="1919883"/>
                </a:cubicBezTo>
                <a:lnTo>
                  <a:pt x="2388691" y="1912442"/>
                </a:lnTo>
                <a:close/>
                <a:moveTo>
                  <a:pt x="2284512" y="1905001"/>
                </a:moveTo>
                <a:cubicBezTo>
                  <a:pt x="2289473" y="1905001"/>
                  <a:pt x="2291953" y="1912442"/>
                  <a:pt x="2291953" y="1927325"/>
                </a:cubicBezTo>
                <a:lnTo>
                  <a:pt x="2284512" y="1927325"/>
                </a:lnTo>
                <a:cubicBezTo>
                  <a:pt x="2284512" y="1927325"/>
                  <a:pt x="2282031" y="1927325"/>
                  <a:pt x="2277070" y="1927325"/>
                </a:cubicBezTo>
                <a:lnTo>
                  <a:pt x="2277070" y="1919883"/>
                </a:lnTo>
                <a:cubicBezTo>
                  <a:pt x="2282031" y="1914923"/>
                  <a:pt x="2284512" y="1912442"/>
                  <a:pt x="2284512" y="1912442"/>
                </a:cubicBezTo>
                <a:close/>
                <a:moveTo>
                  <a:pt x="1034356" y="1897560"/>
                </a:moveTo>
                <a:lnTo>
                  <a:pt x="1034356" y="1934766"/>
                </a:lnTo>
                <a:lnTo>
                  <a:pt x="1026914" y="1927325"/>
                </a:lnTo>
                <a:close/>
                <a:moveTo>
                  <a:pt x="6049863" y="1897559"/>
                </a:moveTo>
                <a:lnTo>
                  <a:pt x="6049863" y="1905001"/>
                </a:lnTo>
                <a:lnTo>
                  <a:pt x="6057304" y="1897559"/>
                </a:lnTo>
                <a:cubicBezTo>
                  <a:pt x="6057304" y="1897559"/>
                  <a:pt x="6054824" y="1897559"/>
                  <a:pt x="6049863" y="1897559"/>
                </a:cubicBezTo>
                <a:close/>
                <a:moveTo>
                  <a:pt x="5997773" y="1897559"/>
                </a:moveTo>
                <a:cubicBezTo>
                  <a:pt x="5997773" y="1897559"/>
                  <a:pt x="6000253" y="1897559"/>
                  <a:pt x="6005215" y="1897559"/>
                </a:cubicBezTo>
                <a:cubicBezTo>
                  <a:pt x="6005215" y="1902521"/>
                  <a:pt x="6002735" y="1905001"/>
                  <a:pt x="5997773" y="1905001"/>
                </a:cubicBezTo>
                <a:close/>
                <a:moveTo>
                  <a:pt x="5610820" y="1897559"/>
                </a:moveTo>
                <a:cubicBezTo>
                  <a:pt x="5615781" y="1902521"/>
                  <a:pt x="5618261" y="1905001"/>
                  <a:pt x="5618261" y="1905001"/>
                </a:cubicBezTo>
                <a:cubicBezTo>
                  <a:pt x="5618261" y="1905001"/>
                  <a:pt x="5618261" y="1902521"/>
                  <a:pt x="5618261" y="1897559"/>
                </a:cubicBezTo>
                <a:close/>
                <a:moveTo>
                  <a:pt x="1912442" y="1897559"/>
                </a:moveTo>
                <a:lnTo>
                  <a:pt x="1919883" y="1905001"/>
                </a:lnTo>
                <a:cubicBezTo>
                  <a:pt x="1919883" y="1905001"/>
                  <a:pt x="1917403" y="1905001"/>
                  <a:pt x="1912442" y="1905001"/>
                </a:cubicBezTo>
                <a:cubicBezTo>
                  <a:pt x="1912442" y="1900040"/>
                  <a:pt x="1912442" y="1897559"/>
                  <a:pt x="1912442" y="1897559"/>
                </a:cubicBezTo>
                <a:close/>
                <a:moveTo>
                  <a:pt x="1540371" y="1897559"/>
                </a:moveTo>
                <a:lnTo>
                  <a:pt x="1540371" y="1905001"/>
                </a:lnTo>
                <a:cubicBezTo>
                  <a:pt x="1540371" y="1909962"/>
                  <a:pt x="1540371" y="1918643"/>
                  <a:pt x="1540371" y="1931046"/>
                </a:cubicBezTo>
                <a:cubicBezTo>
                  <a:pt x="1540371" y="1943448"/>
                  <a:pt x="1540371" y="1954610"/>
                  <a:pt x="1540371" y="1964532"/>
                </a:cubicBezTo>
                <a:lnTo>
                  <a:pt x="1540371" y="1979415"/>
                </a:lnTo>
                <a:cubicBezTo>
                  <a:pt x="1535410" y="1929805"/>
                  <a:pt x="1535410" y="1902521"/>
                  <a:pt x="1540371" y="1897559"/>
                </a:cubicBezTo>
                <a:close/>
                <a:moveTo>
                  <a:pt x="1168301" y="1897559"/>
                </a:moveTo>
                <a:cubicBezTo>
                  <a:pt x="1168301" y="1902521"/>
                  <a:pt x="1168301" y="1905001"/>
                  <a:pt x="1168301" y="1905001"/>
                </a:cubicBezTo>
                <a:cubicBezTo>
                  <a:pt x="1163340" y="1905001"/>
                  <a:pt x="1160859" y="1905001"/>
                  <a:pt x="1160859" y="1905001"/>
                </a:cubicBezTo>
                <a:close/>
                <a:moveTo>
                  <a:pt x="6414492" y="1890118"/>
                </a:moveTo>
                <a:lnTo>
                  <a:pt x="6421933" y="1897559"/>
                </a:lnTo>
                <a:cubicBezTo>
                  <a:pt x="6416972" y="1902521"/>
                  <a:pt x="6412012" y="1902521"/>
                  <a:pt x="6407051" y="1897559"/>
                </a:cubicBezTo>
                <a:close/>
                <a:moveTo>
                  <a:pt x="6347519" y="1890118"/>
                </a:moveTo>
                <a:lnTo>
                  <a:pt x="6340078" y="1897559"/>
                </a:lnTo>
                <a:lnTo>
                  <a:pt x="6332636" y="1897559"/>
                </a:lnTo>
                <a:cubicBezTo>
                  <a:pt x="6337598" y="1892598"/>
                  <a:pt x="6342558" y="1890118"/>
                  <a:pt x="6347519" y="1890118"/>
                </a:cubicBezTo>
                <a:close/>
                <a:moveTo>
                  <a:pt x="2306836" y="1890118"/>
                </a:moveTo>
                <a:lnTo>
                  <a:pt x="2314278" y="1890118"/>
                </a:lnTo>
                <a:lnTo>
                  <a:pt x="2314278" y="1897559"/>
                </a:lnTo>
                <a:cubicBezTo>
                  <a:pt x="2314278" y="1897559"/>
                  <a:pt x="2311797" y="1895079"/>
                  <a:pt x="2306836" y="1890118"/>
                </a:cubicBezTo>
                <a:close/>
                <a:moveTo>
                  <a:pt x="1994297" y="1890118"/>
                </a:moveTo>
                <a:lnTo>
                  <a:pt x="2009180" y="1905001"/>
                </a:lnTo>
                <a:lnTo>
                  <a:pt x="2001739" y="1905001"/>
                </a:lnTo>
                <a:cubicBezTo>
                  <a:pt x="1996778" y="1900040"/>
                  <a:pt x="1994297" y="1895079"/>
                  <a:pt x="1994297" y="1890118"/>
                </a:cubicBezTo>
                <a:close/>
                <a:moveTo>
                  <a:pt x="5835923" y="1884537"/>
                </a:moveTo>
                <a:cubicBezTo>
                  <a:pt x="5832202" y="1883297"/>
                  <a:pt x="5826621" y="1885157"/>
                  <a:pt x="5819179" y="1890118"/>
                </a:cubicBezTo>
                <a:lnTo>
                  <a:pt x="5819179" y="1897559"/>
                </a:lnTo>
                <a:cubicBezTo>
                  <a:pt x="5819179" y="1897559"/>
                  <a:pt x="5821660" y="1897559"/>
                  <a:pt x="5826621" y="1897559"/>
                </a:cubicBezTo>
                <a:cubicBezTo>
                  <a:pt x="5831582" y="1897559"/>
                  <a:pt x="5834062" y="1900040"/>
                  <a:pt x="5834062" y="1905001"/>
                </a:cubicBezTo>
                <a:cubicBezTo>
                  <a:pt x="5839024" y="1905001"/>
                  <a:pt x="5841504" y="1902521"/>
                  <a:pt x="5841504" y="1897559"/>
                </a:cubicBezTo>
                <a:cubicBezTo>
                  <a:pt x="5841504" y="1890118"/>
                  <a:pt x="5839643" y="1885777"/>
                  <a:pt x="5835923" y="1884537"/>
                </a:cubicBezTo>
                <a:close/>
                <a:moveTo>
                  <a:pt x="2358926" y="1882676"/>
                </a:moveTo>
                <a:cubicBezTo>
                  <a:pt x="2363887" y="1882676"/>
                  <a:pt x="2366367" y="1882676"/>
                  <a:pt x="2366367" y="1882676"/>
                </a:cubicBezTo>
                <a:cubicBezTo>
                  <a:pt x="2366367" y="1882676"/>
                  <a:pt x="2366367" y="1885157"/>
                  <a:pt x="2366367" y="1890118"/>
                </a:cubicBezTo>
                <a:cubicBezTo>
                  <a:pt x="2366367" y="1890118"/>
                  <a:pt x="2363887" y="1890118"/>
                  <a:pt x="2358926" y="1890118"/>
                </a:cubicBezTo>
                <a:close/>
                <a:moveTo>
                  <a:pt x="2109639" y="1882676"/>
                </a:moveTo>
                <a:cubicBezTo>
                  <a:pt x="2112119" y="1882676"/>
                  <a:pt x="2113360" y="1882676"/>
                  <a:pt x="2113360" y="1882676"/>
                </a:cubicBezTo>
                <a:lnTo>
                  <a:pt x="2105918" y="1890118"/>
                </a:lnTo>
                <a:cubicBezTo>
                  <a:pt x="2105918" y="1885157"/>
                  <a:pt x="2107158" y="1882676"/>
                  <a:pt x="2109639" y="1882676"/>
                </a:cubicBezTo>
                <a:close/>
                <a:moveTo>
                  <a:pt x="6606573" y="1880351"/>
                </a:moveTo>
                <a:cubicBezTo>
                  <a:pt x="6607503" y="1880661"/>
                  <a:pt x="6607969" y="1881436"/>
                  <a:pt x="6607969" y="1882676"/>
                </a:cubicBezTo>
                <a:lnTo>
                  <a:pt x="6578203" y="1897559"/>
                </a:lnTo>
                <a:lnTo>
                  <a:pt x="6585644" y="1890118"/>
                </a:lnTo>
                <a:cubicBezTo>
                  <a:pt x="6596806" y="1882677"/>
                  <a:pt x="6603783" y="1879421"/>
                  <a:pt x="6606573" y="1880351"/>
                </a:cubicBezTo>
                <a:close/>
                <a:moveTo>
                  <a:pt x="6734472" y="1875235"/>
                </a:moveTo>
                <a:lnTo>
                  <a:pt x="6741913" y="1875235"/>
                </a:lnTo>
                <a:cubicBezTo>
                  <a:pt x="6741913" y="1875235"/>
                  <a:pt x="6739433" y="1877716"/>
                  <a:pt x="6734472" y="1882676"/>
                </a:cubicBezTo>
                <a:cubicBezTo>
                  <a:pt x="6734472" y="1882676"/>
                  <a:pt x="6731992" y="1882676"/>
                  <a:pt x="6727031" y="1882676"/>
                </a:cubicBezTo>
                <a:cubicBezTo>
                  <a:pt x="6727031" y="1877716"/>
                  <a:pt x="6729511" y="1875235"/>
                  <a:pt x="6734472" y="1875235"/>
                </a:cubicBezTo>
                <a:close/>
                <a:moveTo>
                  <a:pt x="6228457" y="1875235"/>
                </a:moveTo>
                <a:lnTo>
                  <a:pt x="6235898" y="1875235"/>
                </a:lnTo>
                <a:lnTo>
                  <a:pt x="6235898" y="1882676"/>
                </a:lnTo>
                <a:cubicBezTo>
                  <a:pt x="6235898" y="1882676"/>
                  <a:pt x="6233418" y="1880196"/>
                  <a:pt x="6228457" y="1875235"/>
                </a:cubicBezTo>
                <a:close/>
                <a:moveTo>
                  <a:pt x="6198691" y="1875235"/>
                </a:moveTo>
                <a:lnTo>
                  <a:pt x="6206133" y="1875235"/>
                </a:lnTo>
                <a:lnTo>
                  <a:pt x="6206133" y="1882676"/>
                </a:lnTo>
                <a:cubicBezTo>
                  <a:pt x="6201171" y="1882676"/>
                  <a:pt x="6198691" y="1880196"/>
                  <a:pt x="6198691" y="1875235"/>
                </a:cubicBezTo>
                <a:close/>
                <a:moveTo>
                  <a:pt x="6083349" y="1875235"/>
                </a:moveTo>
                <a:cubicBezTo>
                  <a:pt x="6085829" y="1875235"/>
                  <a:pt x="6089550" y="1875235"/>
                  <a:pt x="6094511" y="1875235"/>
                </a:cubicBezTo>
                <a:lnTo>
                  <a:pt x="6109394" y="1882676"/>
                </a:lnTo>
                <a:lnTo>
                  <a:pt x="6087070" y="1890118"/>
                </a:lnTo>
                <a:cubicBezTo>
                  <a:pt x="6082109" y="1890118"/>
                  <a:pt x="6079629" y="1887638"/>
                  <a:pt x="6079629" y="1882676"/>
                </a:cubicBezTo>
                <a:cubicBezTo>
                  <a:pt x="6079629" y="1877716"/>
                  <a:pt x="6080869" y="1875235"/>
                  <a:pt x="6083349" y="1875235"/>
                </a:cubicBezTo>
                <a:close/>
                <a:moveTo>
                  <a:pt x="6042422" y="1875235"/>
                </a:moveTo>
                <a:cubicBezTo>
                  <a:pt x="6042422" y="1875235"/>
                  <a:pt x="6039942" y="1877716"/>
                  <a:pt x="6034980" y="1882676"/>
                </a:cubicBezTo>
                <a:cubicBezTo>
                  <a:pt x="6034980" y="1882676"/>
                  <a:pt x="6033740" y="1883917"/>
                  <a:pt x="6031260" y="1886397"/>
                </a:cubicBezTo>
                <a:cubicBezTo>
                  <a:pt x="6028779" y="1888878"/>
                  <a:pt x="6027539" y="1890118"/>
                  <a:pt x="6027539" y="1890118"/>
                </a:cubicBezTo>
                <a:lnTo>
                  <a:pt x="6012656" y="1890118"/>
                </a:lnTo>
                <a:cubicBezTo>
                  <a:pt x="6012656" y="1890118"/>
                  <a:pt x="6010176" y="1890118"/>
                  <a:pt x="6005215" y="1890118"/>
                </a:cubicBezTo>
                <a:lnTo>
                  <a:pt x="6020097" y="1882676"/>
                </a:lnTo>
                <a:cubicBezTo>
                  <a:pt x="6025059" y="1882676"/>
                  <a:pt x="6032500" y="1880196"/>
                  <a:pt x="6042422" y="1875235"/>
                </a:cubicBezTo>
                <a:close/>
                <a:moveTo>
                  <a:pt x="5387578" y="1875235"/>
                </a:moveTo>
                <a:lnTo>
                  <a:pt x="5380136" y="1882676"/>
                </a:lnTo>
                <a:cubicBezTo>
                  <a:pt x="5380136" y="1882676"/>
                  <a:pt x="5382617" y="1882676"/>
                  <a:pt x="5387578" y="1882676"/>
                </a:cubicBezTo>
                <a:close/>
                <a:moveTo>
                  <a:pt x="5309443" y="1875235"/>
                </a:moveTo>
                <a:cubicBezTo>
                  <a:pt x="5306963" y="1875235"/>
                  <a:pt x="5305722" y="1876476"/>
                  <a:pt x="5305722" y="1878956"/>
                </a:cubicBezTo>
                <a:cubicBezTo>
                  <a:pt x="5305722" y="1881436"/>
                  <a:pt x="5308203" y="1882676"/>
                  <a:pt x="5313164" y="1882676"/>
                </a:cubicBezTo>
                <a:cubicBezTo>
                  <a:pt x="5313164" y="1877716"/>
                  <a:pt x="5311923" y="1875235"/>
                  <a:pt x="5309443" y="1875235"/>
                </a:cubicBezTo>
                <a:close/>
                <a:moveTo>
                  <a:pt x="2172891" y="1875235"/>
                </a:moveTo>
                <a:lnTo>
                  <a:pt x="2180332" y="1890118"/>
                </a:lnTo>
                <a:cubicBezTo>
                  <a:pt x="2180332" y="1900040"/>
                  <a:pt x="2180332" y="1907481"/>
                  <a:pt x="2180332" y="1912442"/>
                </a:cubicBezTo>
                <a:cubicBezTo>
                  <a:pt x="2175371" y="1912442"/>
                  <a:pt x="2172891" y="1909962"/>
                  <a:pt x="2172891" y="1905001"/>
                </a:cubicBezTo>
                <a:cubicBezTo>
                  <a:pt x="2172891" y="1900040"/>
                  <a:pt x="2172891" y="1895079"/>
                  <a:pt x="2172891" y="1890118"/>
                </a:cubicBezTo>
                <a:close/>
                <a:moveTo>
                  <a:pt x="2150567" y="1875235"/>
                </a:moveTo>
                <a:lnTo>
                  <a:pt x="2158008" y="1890118"/>
                </a:lnTo>
                <a:cubicBezTo>
                  <a:pt x="2162969" y="1895079"/>
                  <a:pt x="2165450" y="1905001"/>
                  <a:pt x="2165450" y="1919883"/>
                </a:cubicBezTo>
                <a:cubicBezTo>
                  <a:pt x="2165450" y="1929805"/>
                  <a:pt x="2165450" y="1936007"/>
                  <a:pt x="2165450" y="1938487"/>
                </a:cubicBezTo>
                <a:cubicBezTo>
                  <a:pt x="2165450" y="1940968"/>
                  <a:pt x="2167930" y="1939728"/>
                  <a:pt x="2172891" y="1934766"/>
                </a:cubicBezTo>
                <a:cubicBezTo>
                  <a:pt x="2177852" y="1934766"/>
                  <a:pt x="2180332" y="1937247"/>
                  <a:pt x="2180332" y="1942208"/>
                </a:cubicBezTo>
                <a:lnTo>
                  <a:pt x="2172891" y="1949649"/>
                </a:lnTo>
                <a:cubicBezTo>
                  <a:pt x="2172891" y="1954610"/>
                  <a:pt x="2171651" y="1957090"/>
                  <a:pt x="2169170" y="1957090"/>
                </a:cubicBezTo>
                <a:cubicBezTo>
                  <a:pt x="2166690" y="1957090"/>
                  <a:pt x="2165450" y="1957090"/>
                  <a:pt x="2165450" y="1957090"/>
                </a:cubicBezTo>
                <a:cubicBezTo>
                  <a:pt x="2165450" y="1957090"/>
                  <a:pt x="2162969" y="1949649"/>
                  <a:pt x="2158008" y="1934766"/>
                </a:cubicBezTo>
                <a:cubicBezTo>
                  <a:pt x="2158008" y="1929805"/>
                  <a:pt x="2156768" y="1923604"/>
                  <a:pt x="2154287" y="1916163"/>
                </a:cubicBezTo>
                <a:cubicBezTo>
                  <a:pt x="2151807" y="1908721"/>
                  <a:pt x="2150567" y="1902521"/>
                  <a:pt x="2150567" y="1897559"/>
                </a:cubicBezTo>
                <a:close/>
                <a:moveTo>
                  <a:pt x="1793379" y="1875235"/>
                </a:moveTo>
                <a:lnTo>
                  <a:pt x="1800821" y="1875235"/>
                </a:lnTo>
                <a:lnTo>
                  <a:pt x="1800821" y="1882676"/>
                </a:lnTo>
                <a:cubicBezTo>
                  <a:pt x="1800821" y="1882676"/>
                  <a:pt x="1798340" y="1880196"/>
                  <a:pt x="1793379" y="1875235"/>
                </a:cubicBezTo>
                <a:close/>
                <a:moveTo>
                  <a:pt x="2536590" y="1870584"/>
                </a:moveTo>
                <a:cubicBezTo>
                  <a:pt x="2535970" y="1869964"/>
                  <a:pt x="2535039" y="1870274"/>
                  <a:pt x="2533799" y="1871514"/>
                </a:cubicBezTo>
                <a:cubicBezTo>
                  <a:pt x="2531318" y="1873995"/>
                  <a:pt x="2532559" y="1875235"/>
                  <a:pt x="2537519" y="1875235"/>
                </a:cubicBezTo>
                <a:cubicBezTo>
                  <a:pt x="2537519" y="1872755"/>
                  <a:pt x="2537210" y="1871204"/>
                  <a:pt x="2536590" y="1870584"/>
                </a:cubicBezTo>
                <a:close/>
                <a:moveTo>
                  <a:pt x="6540996" y="1867794"/>
                </a:moveTo>
                <a:cubicBezTo>
                  <a:pt x="6540996" y="1872755"/>
                  <a:pt x="6540996" y="1875235"/>
                  <a:pt x="6540996" y="1875235"/>
                </a:cubicBezTo>
                <a:cubicBezTo>
                  <a:pt x="6536035" y="1875235"/>
                  <a:pt x="6533554" y="1875235"/>
                  <a:pt x="6533554" y="1875235"/>
                </a:cubicBezTo>
                <a:close/>
                <a:moveTo>
                  <a:pt x="6154043" y="1867794"/>
                </a:moveTo>
                <a:cubicBezTo>
                  <a:pt x="6149081" y="1872755"/>
                  <a:pt x="6146601" y="1875235"/>
                  <a:pt x="6146601" y="1875235"/>
                </a:cubicBezTo>
                <a:lnTo>
                  <a:pt x="6154043" y="1875235"/>
                </a:lnTo>
                <a:close/>
                <a:moveTo>
                  <a:pt x="5655469" y="1867794"/>
                </a:moveTo>
                <a:cubicBezTo>
                  <a:pt x="5650507" y="1867794"/>
                  <a:pt x="5648027" y="1870274"/>
                  <a:pt x="5648027" y="1875235"/>
                </a:cubicBezTo>
                <a:lnTo>
                  <a:pt x="5640586" y="1882676"/>
                </a:lnTo>
                <a:cubicBezTo>
                  <a:pt x="5635624" y="1882676"/>
                  <a:pt x="5633144" y="1882676"/>
                  <a:pt x="5633144" y="1882676"/>
                </a:cubicBezTo>
                <a:lnTo>
                  <a:pt x="5633144" y="1890118"/>
                </a:lnTo>
                <a:lnTo>
                  <a:pt x="5640586" y="1890118"/>
                </a:lnTo>
                <a:cubicBezTo>
                  <a:pt x="5640586" y="1890118"/>
                  <a:pt x="5643066" y="1890118"/>
                  <a:pt x="5648027" y="1890118"/>
                </a:cubicBezTo>
                <a:cubicBezTo>
                  <a:pt x="5648027" y="1885157"/>
                  <a:pt x="5650507" y="1882676"/>
                  <a:pt x="5655469" y="1882676"/>
                </a:cubicBezTo>
                <a:cubicBezTo>
                  <a:pt x="5655469" y="1882676"/>
                  <a:pt x="5655469" y="1880196"/>
                  <a:pt x="5655469" y="1875235"/>
                </a:cubicBezTo>
                <a:cubicBezTo>
                  <a:pt x="5660430" y="1870274"/>
                  <a:pt x="5660430" y="1867794"/>
                  <a:pt x="5655469" y="1867794"/>
                </a:cubicBezTo>
                <a:close/>
                <a:moveTo>
                  <a:pt x="2552403" y="1867794"/>
                </a:moveTo>
                <a:cubicBezTo>
                  <a:pt x="2547442" y="1867794"/>
                  <a:pt x="2544962" y="1869034"/>
                  <a:pt x="2544962" y="1871514"/>
                </a:cubicBezTo>
                <a:cubicBezTo>
                  <a:pt x="2544962" y="1873995"/>
                  <a:pt x="2544962" y="1876476"/>
                  <a:pt x="2544962" y="1878956"/>
                </a:cubicBezTo>
                <a:cubicBezTo>
                  <a:pt x="2544962" y="1881436"/>
                  <a:pt x="2547442" y="1881436"/>
                  <a:pt x="2552403" y="1878956"/>
                </a:cubicBezTo>
                <a:cubicBezTo>
                  <a:pt x="2557364" y="1876476"/>
                  <a:pt x="2559844" y="1873995"/>
                  <a:pt x="2559844" y="1871514"/>
                </a:cubicBezTo>
                <a:cubicBezTo>
                  <a:pt x="2559844" y="1869034"/>
                  <a:pt x="2557364" y="1867794"/>
                  <a:pt x="2552403" y="1867794"/>
                </a:cubicBezTo>
                <a:close/>
                <a:moveTo>
                  <a:pt x="1986856" y="1867794"/>
                </a:moveTo>
                <a:lnTo>
                  <a:pt x="1994297" y="1867794"/>
                </a:lnTo>
                <a:cubicBezTo>
                  <a:pt x="1994297" y="1872755"/>
                  <a:pt x="1994297" y="1875235"/>
                  <a:pt x="1994297" y="1875235"/>
                </a:cubicBezTo>
                <a:cubicBezTo>
                  <a:pt x="1989336" y="1875235"/>
                  <a:pt x="1986856" y="1872755"/>
                  <a:pt x="1986856" y="1867794"/>
                </a:cubicBezTo>
                <a:close/>
                <a:moveTo>
                  <a:pt x="1041797" y="1867794"/>
                </a:moveTo>
                <a:lnTo>
                  <a:pt x="1034356" y="1897560"/>
                </a:lnTo>
                <a:lnTo>
                  <a:pt x="1034356" y="1897559"/>
                </a:lnTo>
                <a:cubicBezTo>
                  <a:pt x="1034356" y="1887638"/>
                  <a:pt x="1035596" y="1880196"/>
                  <a:pt x="1038076" y="1875235"/>
                </a:cubicBezTo>
                <a:cubicBezTo>
                  <a:pt x="1040557" y="1870274"/>
                  <a:pt x="1041797" y="1867794"/>
                  <a:pt x="1041797" y="1867794"/>
                </a:cubicBezTo>
                <a:close/>
                <a:moveTo>
                  <a:pt x="2007320" y="1863143"/>
                </a:moveTo>
                <a:cubicBezTo>
                  <a:pt x="2008560" y="1862523"/>
                  <a:pt x="2009180" y="1862833"/>
                  <a:pt x="2009180" y="1864073"/>
                </a:cubicBezTo>
                <a:cubicBezTo>
                  <a:pt x="2009180" y="1866554"/>
                  <a:pt x="2009180" y="1867794"/>
                  <a:pt x="2009180" y="1867794"/>
                </a:cubicBezTo>
                <a:lnTo>
                  <a:pt x="2001739" y="1867794"/>
                </a:lnTo>
                <a:cubicBezTo>
                  <a:pt x="2004219" y="1865313"/>
                  <a:pt x="2006079" y="1863763"/>
                  <a:pt x="2007320" y="1863143"/>
                </a:cubicBezTo>
                <a:close/>
                <a:moveTo>
                  <a:pt x="6250781" y="1860352"/>
                </a:moveTo>
                <a:lnTo>
                  <a:pt x="6258222" y="1867794"/>
                </a:lnTo>
                <a:cubicBezTo>
                  <a:pt x="6258222" y="1867794"/>
                  <a:pt x="6255742" y="1867794"/>
                  <a:pt x="6250781" y="1867794"/>
                </a:cubicBezTo>
                <a:cubicBezTo>
                  <a:pt x="6250781" y="1867794"/>
                  <a:pt x="6250781" y="1865313"/>
                  <a:pt x="6250781" y="1860352"/>
                </a:cubicBezTo>
                <a:close/>
                <a:moveTo>
                  <a:pt x="5413623" y="1860352"/>
                </a:moveTo>
                <a:cubicBezTo>
                  <a:pt x="5411143" y="1860352"/>
                  <a:pt x="5409902" y="1861593"/>
                  <a:pt x="5409902" y="1864073"/>
                </a:cubicBezTo>
                <a:cubicBezTo>
                  <a:pt x="5409902" y="1866554"/>
                  <a:pt x="5409902" y="1867794"/>
                  <a:pt x="5409902" y="1867794"/>
                </a:cubicBezTo>
                <a:cubicBezTo>
                  <a:pt x="5409902" y="1867794"/>
                  <a:pt x="5411143" y="1866554"/>
                  <a:pt x="5413623" y="1864073"/>
                </a:cubicBezTo>
                <a:cubicBezTo>
                  <a:pt x="5416103" y="1861593"/>
                  <a:pt x="5417344" y="1860352"/>
                  <a:pt x="5417344" y="1860352"/>
                </a:cubicBezTo>
                <a:cubicBezTo>
                  <a:pt x="5417344" y="1860352"/>
                  <a:pt x="5416103" y="1860352"/>
                  <a:pt x="5413623" y="1860352"/>
                </a:cubicBezTo>
                <a:close/>
                <a:moveTo>
                  <a:pt x="5365254" y="1860352"/>
                </a:moveTo>
                <a:cubicBezTo>
                  <a:pt x="5365254" y="1860352"/>
                  <a:pt x="5365254" y="1861593"/>
                  <a:pt x="5365254" y="1864073"/>
                </a:cubicBezTo>
                <a:cubicBezTo>
                  <a:pt x="5365254" y="1866554"/>
                  <a:pt x="5366494" y="1867794"/>
                  <a:pt x="5368974" y="1867794"/>
                </a:cubicBezTo>
                <a:cubicBezTo>
                  <a:pt x="5371454" y="1867794"/>
                  <a:pt x="5371454" y="1866554"/>
                  <a:pt x="5368974" y="1864073"/>
                </a:cubicBezTo>
                <a:cubicBezTo>
                  <a:pt x="5366494" y="1861593"/>
                  <a:pt x="5365254" y="1860352"/>
                  <a:pt x="5365254" y="1860352"/>
                </a:cubicBezTo>
                <a:close/>
                <a:moveTo>
                  <a:pt x="5328047" y="1860352"/>
                </a:moveTo>
                <a:lnTo>
                  <a:pt x="5328047" y="1867794"/>
                </a:lnTo>
                <a:lnTo>
                  <a:pt x="5328047" y="1875235"/>
                </a:lnTo>
                <a:lnTo>
                  <a:pt x="5320605" y="1882676"/>
                </a:lnTo>
                <a:cubicBezTo>
                  <a:pt x="5325567" y="1882676"/>
                  <a:pt x="5330527" y="1880196"/>
                  <a:pt x="5335488" y="1875235"/>
                </a:cubicBezTo>
                <a:close/>
                <a:moveTo>
                  <a:pt x="2418457" y="1860352"/>
                </a:moveTo>
                <a:cubicBezTo>
                  <a:pt x="2423418" y="1860352"/>
                  <a:pt x="2423418" y="1862833"/>
                  <a:pt x="2418457" y="1867794"/>
                </a:cubicBezTo>
                <a:lnTo>
                  <a:pt x="2411016" y="1875235"/>
                </a:lnTo>
                <a:cubicBezTo>
                  <a:pt x="2411016" y="1870274"/>
                  <a:pt x="2412256" y="1866554"/>
                  <a:pt x="2414736" y="1864073"/>
                </a:cubicBezTo>
                <a:cubicBezTo>
                  <a:pt x="2417217" y="1861593"/>
                  <a:pt x="2418457" y="1860352"/>
                  <a:pt x="2418457" y="1860352"/>
                </a:cubicBezTo>
                <a:close/>
                <a:moveTo>
                  <a:pt x="2358926" y="1860352"/>
                </a:moveTo>
                <a:lnTo>
                  <a:pt x="2366367" y="1860352"/>
                </a:lnTo>
                <a:lnTo>
                  <a:pt x="2366367" y="1867794"/>
                </a:lnTo>
                <a:cubicBezTo>
                  <a:pt x="2366367" y="1867794"/>
                  <a:pt x="2363887" y="1865313"/>
                  <a:pt x="2358926" y="1860352"/>
                </a:cubicBezTo>
                <a:close/>
                <a:moveTo>
                  <a:pt x="1971973" y="1860352"/>
                </a:moveTo>
                <a:lnTo>
                  <a:pt x="1971973" y="1867794"/>
                </a:lnTo>
                <a:cubicBezTo>
                  <a:pt x="1971973" y="1867794"/>
                  <a:pt x="1971973" y="1873995"/>
                  <a:pt x="1971973" y="1886397"/>
                </a:cubicBezTo>
                <a:cubicBezTo>
                  <a:pt x="1971973" y="1898800"/>
                  <a:pt x="1971973" y="1905001"/>
                  <a:pt x="1971973" y="1905001"/>
                </a:cubicBezTo>
                <a:cubicBezTo>
                  <a:pt x="1967012" y="1900040"/>
                  <a:pt x="1964532" y="1892598"/>
                  <a:pt x="1964532" y="1882676"/>
                </a:cubicBezTo>
                <a:cubicBezTo>
                  <a:pt x="1964532" y="1877716"/>
                  <a:pt x="1962051" y="1875235"/>
                  <a:pt x="1957090" y="1875235"/>
                </a:cubicBezTo>
                <a:lnTo>
                  <a:pt x="1949649" y="1875235"/>
                </a:lnTo>
                <a:lnTo>
                  <a:pt x="1957090" y="1867794"/>
                </a:lnTo>
                <a:cubicBezTo>
                  <a:pt x="1962051" y="1862833"/>
                  <a:pt x="1967012" y="1860352"/>
                  <a:pt x="1971973" y="1860352"/>
                </a:cubicBezTo>
                <a:close/>
                <a:moveTo>
                  <a:pt x="1852910" y="1860352"/>
                </a:moveTo>
                <a:cubicBezTo>
                  <a:pt x="1857871" y="1860352"/>
                  <a:pt x="1860352" y="1862833"/>
                  <a:pt x="1860352" y="1867794"/>
                </a:cubicBezTo>
                <a:lnTo>
                  <a:pt x="1867793" y="1860352"/>
                </a:lnTo>
                <a:cubicBezTo>
                  <a:pt x="1867793" y="1870274"/>
                  <a:pt x="1869033" y="1875235"/>
                  <a:pt x="1871514" y="1875235"/>
                </a:cubicBezTo>
                <a:cubicBezTo>
                  <a:pt x="1873994" y="1875235"/>
                  <a:pt x="1873994" y="1878956"/>
                  <a:pt x="1871514" y="1886397"/>
                </a:cubicBezTo>
                <a:cubicBezTo>
                  <a:pt x="1869033" y="1893838"/>
                  <a:pt x="1870274" y="1900040"/>
                  <a:pt x="1875235" y="1905001"/>
                </a:cubicBezTo>
                <a:lnTo>
                  <a:pt x="1867793" y="1905001"/>
                </a:lnTo>
                <a:lnTo>
                  <a:pt x="1867793" y="1890118"/>
                </a:lnTo>
                <a:cubicBezTo>
                  <a:pt x="1867793" y="1885157"/>
                  <a:pt x="1862832" y="1880196"/>
                  <a:pt x="1852910" y="1875235"/>
                </a:cubicBezTo>
                <a:close/>
                <a:moveTo>
                  <a:pt x="1823145" y="1860352"/>
                </a:moveTo>
                <a:cubicBezTo>
                  <a:pt x="1823145" y="1860352"/>
                  <a:pt x="1823145" y="1862833"/>
                  <a:pt x="1823145" y="1867794"/>
                </a:cubicBezTo>
                <a:cubicBezTo>
                  <a:pt x="1823145" y="1867794"/>
                  <a:pt x="1820664" y="1867794"/>
                  <a:pt x="1815703" y="1867794"/>
                </a:cubicBezTo>
                <a:close/>
                <a:moveTo>
                  <a:pt x="6429375" y="1852911"/>
                </a:moveTo>
                <a:cubicBezTo>
                  <a:pt x="6419453" y="1857872"/>
                  <a:pt x="6412012" y="1861593"/>
                  <a:pt x="6407051" y="1864073"/>
                </a:cubicBezTo>
                <a:cubicBezTo>
                  <a:pt x="6402089" y="1866554"/>
                  <a:pt x="6399609" y="1870274"/>
                  <a:pt x="6399609" y="1875235"/>
                </a:cubicBezTo>
                <a:lnTo>
                  <a:pt x="6354961" y="1890118"/>
                </a:lnTo>
                <a:cubicBezTo>
                  <a:pt x="6354961" y="1865313"/>
                  <a:pt x="6379765" y="1852911"/>
                  <a:pt x="6429375" y="1852911"/>
                </a:cubicBezTo>
                <a:close/>
                <a:moveTo>
                  <a:pt x="6280547" y="1852911"/>
                </a:moveTo>
                <a:cubicBezTo>
                  <a:pt x="6285508" y="1852911"/>
                  <a:pt x="6287988" y="1855391"/>
                  <a:pt x="6287988" y="1860352"/>
                </a:cubicBezTo>
                <a:cubicBezTo>
                  <a:pt x="6287988" y="1860352"/>
                  <a:pt x="6285508" y="1860352"/>
                  <a:pt x="6280547" y="1860352"/>
                </a:cubicBezTo>
                <a:cubicBezTo>
                  <a:pt x="6280547" y="1855391"/>
                  <a:pt x="6280547" y="1852911"/>
                  <a:pt x="6280547" y="1852911"/>
                </a:cubicBezTo>
                <a:close/>
                <a:moveTo>
                  <a:pt x="6235898" y="1852911"/>
                </a:moveTo>
                <a:lnTo>
                  <a:pt x="6243340" y="1860352"/>
                </a:lnTo>
                <a:lnTo>
                  <a:pt x="6228457" y="1860352"/>
                </a:lnTo>
                <a:cubicBezTo>
                  <a:pt x="6228457" y="1855391"/>
                  <a:pt x="6230937" y="1852911"/>
                  <a:pt x="6235898" y="1852911"/>
                </a:cubicBezTo>
                <a:close/>
                <a:moveTo>
                  <a:pt x="5811738" y="1852911"/>
                </a:moveTo>
                <a:cubicBezTo>
                  <a:pt x="5816699" y="1852911"/>
                  <a:pt x="5819179" y="1852911"/>
                  <a:pt x="5819179" y="1852911"/>
                </a:cubicBezTo>
                <a:lnTo>
                  <a:pt x="5819179" y="1860352"/>
                </a:lnTo>
                <a:cubicBezTo>
                  <a:pt x="5819179" y="1860352"/>
                  <a:pt x="5816699" y="1857872"/>
                  <a:pt x="5811738" y="1852911"/>
                </a:cubicBezTo>
                <a:close/>
                <a:moveTo>
                  <a:pt x="2388691" y="1852911"/>
                </a:moveTo>
                <a:lnTo>
                  <a:pt x="2396133" y="1852911"/>
                </a:lnTo>
                <a:lnTo>
                  <a:pt x="2396133" y="1860352"/>
                </a:lnTo>
                <a:lnTo>
                  <a:pt x="2396133" y="1867794"/>
                </a:lnTo>
                <a:lnTo>
                  <a:pt x="2381250" y="1875235"/>
                </a:lnTo>
                <a:cubicBezTo>
                  <a:pt x="2376289" y="1880196"/>
                  <a:pt x="2373809" y="1880196"/>
                  <a:pt x="2373809" y="1875235"/>
                </a:cubicBezTo>
                <a:lnTo>
                  <a:pt x="2381250" y="1867794"/>
                </a:lnTo>
                <a:close/>
                <a:moveTo>
                  <a:pt x="6518672" y="1845469"/>
                </a:moveTo>
                <a:lnTo>
                  <a:pt x="6481465" y="1867794"/>
                </a:lnTo>
                <a:cubicBezTo>
                  <a:pt x="6481465" y="1867794"/>
                  <a:pt x="6482705" y="1866554"/>
                  <a:pt x="6485185" y="1864073"/>
                </a:cubicBezTo>
                <a:cubicBezTo>
                  <a:pt x="6487665" y="1861593"/>
                  <a:pt x="6491386" y="1857872"/>
                  <a:pt x="6496347" y="1852911"/>
                </a:cubicBezTo>
                <a:cubicBezTo>
                  <a:pt x="6511230" y="1847950"/>
                  <a:pt x="6518672" y="1845469"/>
                  <a:pt x="6518672" y="1845469"/>
                </a:cubicBezTo>
                <a:close/>
                <a:moveTo>
                  <a:pt x="6369844" y="1845469"/>
                </a:moveTo>
                <a:lnTo>
                  <a:pt x="6377285" y="1845469"/>
                </a:lnTo>
                <a:cubicBezTo>
                  <a:pt x="6377285" y="1850431"/>
                  <a:pt x="6374805" y="1852911"/>
                  <a:pt x="6369844" y="1852911"/>
                </a:cubicBezTo>
                <a:cubicBezTo>
                  <a:pt x="6369844" y="1847950"/>
                  <a:pt x="6369844" y="1845469"/>
                  <a:pt x="6369844" y="1845469"/>
                </a:cubicBezTo>
                <a:close/>
                <a:moveTo>
                  <a:pt x="5904756" y="1845469"/>
                </a:moveTo>
                <a:cubicBezTo>
                  <a:pt x="5907236" y="1845469"/>
                  <a:pt x="5907236" y="1846710"/>
                  <a:pt x="5904756" y="1849190"/>
                </a:cubicBezTo>
                <a:cubicBezTo>
                  <a:pt x="5902276" y="1851671"/>
                  <a:pt x="5901035" y="1852911"/>
                  <a:pt x="5901035" y="1852911"/>
                </a:cubicBezTo>
                <a:cubicBezTo>
                  <a:pt x="5901035" y="1847950"/>
                  <a:pt x="5902276" y="1845469"/>
                  <a:pt x="5904756" y="1845469"/>
                </a:cubicBezTo>
                <a:close/>
                <a:moveTo>
                  <a:pt x="5826621" y="1845469"/>
                </a:moveTo>
                <a:cubicBezTo>
                  <a:pt x="5831582" y="1845469"/>
                  <a:pt x="5834062" y="1847950"/>
                  <a:pt x="5834062" y="1852911"/>
                </a:cubicBezTo>
                <a:cubicBezTo>
                  <a:pt x="5834062" y="1852911"/>
                  <a:pt x="5832822" y="1854151"/>
                  <a:pt x="5830342" y="1856631"/>
                </a:cubicBezTo>
                <a:cubicBezTo>
                  <a:pt x="5827861" y="1859112"/>
                  <a:pt x="5826621" y="1860352"/>
                  <a:pt x="5826621" y="1860352"/>
                </a:cubicBezTo>
                <a:lnTo>
                  <a:pt x="5826621" y="1852911"/>
                </a:lnTo>
                <a:close/>
                <a:moveTo>
                  <a:pt x="5447109" y="1845469"/>
                </a:moveTo>
                <a:lnTo>
                  <a:pt x="5447109" y="1852911"/>
                </a:lnTo>
                <a:lnTo>
                  <a:pt x="5454551" y="1852911"/>
                </a:lnTo>
                <a:close/>
                <a:moveTo>
                  <a:pt x="5357812" y="1845469"/>
                </a:moveTo>
                <a:cubicBezTo>
                  <a:pt x="5347891" y="1850431"/>
                  <a:pt x="5344170" y="1855391"/>
                  <a:pt x="5346650" y="1860352"/>
                </a:cubicBezTo>
                <a:cubicBezTo>
                  <a:pt x="5349130" y="1865313"/>
                  <a:pt x="5347891" y="1867794"/>
                  <a:pt x="5342929" y="1867794"/>
                </a:cubicBezTo>
                <a:cubicBezTo>
                  <a:pt x="5333008" y="1872755"/>
                  <a:pt x="5333008" y="1875235"/>
                  <a:pt x="5342929" y="1875235"/>
                </a:cubicBezTo>
                <a:cubicBezTo>
                  <a:pt x="5347891" y="1875235"/>
                  <a:pt x="5355332" y="1875235"/>
                  <a:pt x="5365254" y="1875235"/>
                </a:cubicBezTo>
                <a:lnTo>
                  <a:pt x="5365254" y="1867794"/>
                </a:lnTo>
                <a:cubicBezTo>
                  <a:pt x="5360292" y="1867794"/>
                  <a:pt x="5357812" y="1867794"/>
                  <a:pt x="5357812" y="1867794"/>
                </a:cubicBezTo>
                <a:lnTo>
                  <a:pt x="5350371" y="1860352"/>
                </a:lnTo>
                <a:close/>
                <a:moveTo>
                  <a:pt x="2418457" y="1845469"/>
                </a:moveTo>
                <a:lnTo>
                  <a:pt x="2418457" y="1852911"/>
                </a:lnTo>
                <a:cubicBezTo>
                  <a:pt x="2418457" y="1852911"/>
                  <a:pt x="2415976" y="1852911"/>
                  <a:pt x="2411016" y="1852911"/>
                </a:cubicBezTo>
                <a:cubicBezTo>
                  <a:pt x="2411016" y="1847950"/>
                  <a:pt x="2413496" y="1845469"/>
                  <a:pt x="2418457" y="1845469"/>
                </a:cubicBezTo>
                <a:close/>
                <a:moveTo>
                  <a:pt x="2351485" y="1845469"/>
                </a:moveTo>
                <a:lnTo>
                  <a:pt x="2358926" y="1845469"/>
                </a:lnTo>
                <a:cubicBezTo>
                  <a:pt x="2358926" y="1845469"/>
                  <a:pt x="2358926" y="1847950"/>
                  <a:pt x="2358926" y="1852911"/>
                </a:cubicBezTo>
                <a:close/>
                <a:moveTo>
                  <a:pt x="6443328" y="1839889"/>
                </a:moveTo>
                <a:cubicBezTo>
                  <a:pt x="6445188" y="1839889"/>
                  <a:pt x="6446738" y="1840509"/>
                  <a:pt x="6447978" y="1841749"/>
                </a:cubicBezTo>
                <a:cubicBezTo>
                  <a:pt x="6450458" y="1844229"/>
                  <a:pt x="6444258" y="1847950"/>
                  <a:pt x="6429375" y="1852911"/>
                </a:cubicBezTo>
                <a:cubicBezTo>
                  <a:pt x="6429375" y="1847950"/>
                  <a:pt x="6429375" y="1845469"/>
                  <a:pt x="6429375" y="1845469"/>
                </a:cubicBezTo>
                <a:cubicBezTo>
                  <a:pt x="6429375" y="1845469"/>
                  <a:pt x="6431855" y="1844229"/>
                  <a:pt x="6436816" y="1841749"/>
                </a:cubicBezTo>
                <a:cubicBezTo>
                  <a:pt x="6439297" y="1840509"/>
                  <a:pt x="6441468" y="1839889"/>
                  <a:pt x="6443328" y="1839889"/>
                </a:cubicBezTo>
                <a:close/>
                <a:moveTo>
                  <a:pt x="6526113" y="1838028"/>
                </a:moveTo>
                <a:lnTo>
                  <a:pt x="6533554" y="1838028"/>
                </a:lnTo>
                <a:lnTo>
                  <a:pt x="6526113" y="1845469"/>
                </a:lnTo>
                <a:cubicBezTo>
                  <a:pt x="6526113" y="1845469"/>
                  <a:pt x="6526113" y="1842989"/>
                  <a:pt x="6526113" y="1838028"/>
                </a:cubicBezTo>
                <a:close/>
                <a:moveTo>
                  <a:pt x="6310312" y="1838028"/>
                </a:moveTo>
                <a:lnTo>
                  <a:pt x="6310312" y="1845469"/>
                </a:lnTo>
                <a:lnTo>
                  <a:pt x="6302871" y="1852911"/>
                </a:lnTo>
                <a:cubicBezTo>
                  <a:pt x="6302871" y="1847950"/>
                  <a:pt x="6305351" y="1842989"/>
                  <a:pt x="6310312" y="1838028"/>
                </a:cubicBezTo>
                <a:close/>
                <a:moveTo>
                  <a:pt x="2425898" y="1838028"/>
                </a:moveTo>
                <a:lnTo>
                  <a:pt x="2433340" y="1845469"/>
                </a:lnTo>
                <a:cubicBezTo>
                  <a:pt x="2428379" y="1845469"/>
                  <a:pt x="2425898" y="1845469"/>
                  <a:pt x="2425898" y="1845469"/>
                </a:cubicBezTo>
                <a:cubicBezTo>
                  <a:pt x="2425898" y="1840509"/>
                  <a:pt x="2425898" y="1838028"/>
                  <a:pt x="2425898" y="1838028"/>
                </a:cubicBezTo>
                <a:close/>
                <a:moveTo>
                  <a:pt x="1183184" y="1838028"/>
                </a:moveTo>
                <a:cubicBezTo>
                  <a:pt x="1183184" y="1838028"/>
                  <a:pt x="1184424" y="1845469"/>
                  <a:pt x="1186904" y="1860352"/>
                </a:cubicBezTo>
                <a:cubicBezTo>
                  <a:pt x="1189385" y="1875235"/>
                  <a:pt x="1188145" y="1882676"/>
                  <a:pt x="1183184" y="1882676"/>
                </a:cubicBezTo>
                <a:lnTo>
                  <a:pt x="1183184" y="1860352"/>
                </a:lnTo>
                <a:cubicBezTo>
                  <a:pt x="1183184" y="1845469"/>
                  <a:pt x="1183184" y="1838028"/>
                  <a:pt x="1183184" y="1838028"/>
                </a:cubicBezTo>
                <a:close/>
                <a:moveTo>
                  <a:pt x="5856386" y="1830587"/>
                </a:moveTo>
                <a:cubicBezTo>
                  <a:pt x="5866308" y="1830587"/>
                  <a:pt x="5866308" y="1835548"/>
                  <a:pt x="5856386" y="1845469"/>
                </a:cubicBezTo>
                <a:lnTo>
                  <a:pt x="5848945" y="1845469"/>
                </a:lnTo>
                <a:cubicBezTo>
                  <a:pt x="5848945" y="1840509"/>
                  <a:pt x="5850186" y="1838028"/>
                  <a:pt x="5852666" y="1838028"/>
                </a:cubicBezTo>
                <a:cubicBezTo>
                  <a:pt x="5855146" y="1838028"/>
                  <a:pt x="5855146" y="1836788"/>
                  <a:pt x="5852666" y="1834307"/>
                </a:cubicBezTo>
                <a:cubicBezTo>
                  <a:pt x="5850186" y="1831827"/>
                  <a:pt x="5851425" y="1830587"/>
                  <a:pt x="5856386" y="1830587"/>
                </a:cubicBezTo>
                <a:close/>
                <a:moveTo>
                  <a:pt x="5402461" y="1830587"/>
                </a:moveTo>
                <a:cubicBezTo>
                  <a:pt x="5397499" y="1835548"/>
                  <a:pt x="5395019" y="1838028"/>
                  <a:pt x="5395019" y="1838028"/>
                </a:cubicBezTo>
                <a:cubicBezTo>
                  <a:pt x="5395019" y="1842989"/>
                  <a:pt x="5397499" y="1842989"/>
                  <a:pt x="5402461" y="1838028"/>
                </a:cubicBezTo>
                <a:close/>
                <a:moveTo>
                  <a:pt x="2448223" y="1830587"/>
                </a:moveTo>
                <a:lnTo>
                  <a:pt x="2448223" y="1838028"/>
                </a:lnTo>
                <a:cubicBezTo>
                  <a:pt x="2448223" y="1838028"/>
                  <a:pt x="2445742" y="1838028"/>
                  <a:pt x="2440781" y="1838028"/>
                </a:cubicBezTo>
                <a:cubicBezTo>
                  <a:pt x="2440781" y="1833067"/>
                  <a:pt x="2443262" y="1830587"/>
                  <a:pt x="2448223" y="1830587"/>
                </a:cubicBezTo>
                <a:close/>
                <a:moveTo>
                  <a:pt x="2291953" y="1830587"/>
                </a:moveTo>
                <a:cubicBezTo>
                  <a:pt x="2296914" y="1830587"/>
                  <a:pt x="2296914" y="1833067"/>
                  <a:pt x="2291953" y="1838028"/>
                </a:cubicBezTo>
                <a:cubicBezTo>
                  <a:pt x="2291953" y="1838028"/>
                  <a:pt x="2289473" y="1838028"/>
                  <a:pt x="2284512" y="1838028"/>
                </a:cubicBezTo>
                <a:close/>
                <a:moveTo>
                  <a:pt x="6227527" y="1825936"/>
                </a:moveTo>
                <a:cubicBezTo>
                  <a:pt x="6229387" y="1825316"/>
                  <a:pt x="6230937" y="1825626"/>
                  <a:pt x="6232178" y="1826866"/>
                </a:cubicBezTo>
                <a:cubicBezTo>
                  <a:pt x="6234658" y="1829346"/>
                  <a:pt x="6233418" y="1830587"/>
                  <a:pt x="6228457" y="1830587"/>
                </a:cubicBezTo>
                <a:lnTo>
                  <a:pt x="6221015" y="1830587"/>
                </a:lnTo>
                <a:cubicBezTo>
                  <a:pt x="6223496" y="1828106"/>
                  <a:pt x="6225666" y="1826556"/>
                  <a:pt x="6227527" y="1825936"/>
                </a:cubicBezTo>
                <a:close/>
                <a:moveTo>
                  <a:pt x="6325195" y="1823145"/>
                </a:moveTo>
                <a:lnTo>
                  <a:pt x="6332636" y="1830587"/>
                </a:lnTo>
                <a:cubicBezTo>
                  <a:pt x="6327675" y="1835548"/>
                  <a:pt x="6322715" y="1835548"/>
                  <a:pt x="6317754" y="1830587"/>
                </a:cubicBezTo>
                <a:cubicBezTo>
                  <a:pt x="6317754" y="1830587"/>
                  <a:pt x="6317754" y="1829346"/>
                  <a:pt x="6317754" y="1826866"/>
                </a:cubicBezTo>
                <a:cubicBezTo>
                  <a:pt x="6317754" y="1824386"/>
                  <a:pt x="6320234" y="1823145"/>
                  <a:pt x="6325195" y="1823145"/>
                </a:cubicBezTo>
                <a:close/>
                <a:moveTo>
                  <a:pt x="6273105" y="1823145"/>
                </a:moveTo>
                <a:cubicBezTo>
                  <a:pt x="6278067" y="1823145"/>
                  <a:pt x="6280547" y="1825626"/>
                  <a:pt x="6280547" y="1830587"/>
                </a:cubicBezTo>
                <a:cubicBezTo>
                  <a:pt x="6280547" y="1835548"/>
                  <a:pt x="6279306" y="1836788"/>
                  <a:pt x="6276826" y="1834307"/>
                </a:cubicBezTo>
                <a:cubicBezTo>
                  <a:pt x="6274346" y="1831827"/>
                  <a:pt x="6270625" y="1831827"/>
                  <a:pt x="6265664" y="1834307"/>
                </a:cubicBezTo>
                <a:cubicBezTo>
                  <a:pt x="6260703" y="1836788"/>
                  <a:pt x="6253261" y="1840509"/>
                  <a:pt x="6243340" y="1845469"/>
                </a:cubicBezTo>
                <a:lnTo>
                  <a:pt x="6228457" y="1845469"/>
                </a:lnTo>
                <a:cubicBezTo>
                  <a:pt x="6208613" y="1865313"/>
                  <a:pt x="6196211" y="1872755"/>
                  <a:pt x="6191250" y="1867794"/>
                </a:cubicBezTo>
                <a:cubicBezTo>
                  <a:pt x="6191250" y="1872755"/>
                  <a:pt x="6183808" y="1875235"/>
                  <a:pt x="6168926" y="1875235"/>
                </a:cubicBezTo>
                <a:cubicBezTo>
                  <a:pt x="6168926" y="1880196"/>
                  <a:pt x="6163964" y="1883917"/>
                  <a:pt x="6154043" y="1886397"/>
                </a:cubicBezTo>
                <a:cubicBezTo>
                  <a:pt x="6144121" y="1888878"/>
                  <a:pt x="6134199" y="1895079"/>
                  <a:pt x="6124277" y="1905001"/>
                </a:cubicBezTo>
                <a:lnTo>
                  <a:pt x="6101953" y="1919883"/>
                </a:lnTo>
                <a:cubicBezTo>
                  <a:pt x="6096992" y="1919883"/>
                  <a:pt x="6092031" y="1922364"/>
                  <a:pt x="6087070" y="1927325"/>
                </a:cubicBezTo>
                <a:lnTo>
                  <a:pt x="6087070" y="1919883"/>
                </a:lnTo>
                <a:cubicBezTo>
                  <a:pt x="6101953" y="1909962"/>
                  <a:pt x="6108154" y="1903761"/>
                  <a:pt x="6105674" y="1901280"/>
                </a:cubicBezTo>
                <a:cubicBezTo>
                  <a:pt x="6103194" y="1898800"/>
                  <a:pt x="6104433" y="1895079"/>
                  <a:pt x="6109394" y="1890118"/>
                </a:cubicBezTo>
                <a:lnTo>
                  <a:pt x="6116836" y="1890118"/>
                </a:lnTo>
                <a:lnTo>
                  <a:pt x="6116836" y="1882676"/>
                </a:lnTo>
                <a:lnTo>
                  <a:pt x="6131719" y="1875235"/>
                </a:lnTo>
                <a:cubicBezTo>
                  <a:pt x="6136680" y="1870274"/>
                  <a:pt x="6139160" y="1867794"/>
                  <a:pt x="6139160" y="1867794"/>
                </a:cubicBezTo>
                <a:cubicBezTo>
                  <a:pt x="6139160" y="1867794"/>
                  <a:pt x="6140401" y="1866554"/>
                  <a:pt x="6142881" y="1864073"/>
                </a:cubicBezTo>
                <a:cubicBezTo>
                  <a:pt x="6145361" y="1861593"/>
                  <a:pt x="6146601" y="1860352"/>
                  <a:pt x="6146601" y="1860352"/>
                </a:cubicBezTo>
                <a:lnTo>
                  <a:pt x="6168926" y="1852911"/>
                </a:lnTo>
                <a:lnTo>
                  <a:pt x="6183808" y="1852911"/>
                </a:lnTo>
                <a:cubicBezTo>
                  <a:pt x="6183808" y="1857872"/>
                  <a:pt x="6186288" y="1857872"/>
                  <a:pt x="6191250" y="1852911"/>
                </a:cubicBezTo>
                <a:cubicBezTo>
                  <a:pt x="6191250" y="1852911"/>
                  <a:pt x="6192490" y="1851671"/>
                  <a:pt x="6194970" y="1849190"/>
                </a:cubicBezTo>
                <a:cubicBezTo>
                  <a:pt x="6197451" y="1846710"/>
                  <a:pt x="6198691" y="1845469"/>
                  <a:pt x="6198691" y="1845469"/>
                </a:cubicBezTo>
                <a:lnTo>
                  <a:pt x="6213574" y="1845469"/>
                </a:lnTo>
                <a:cubicBezTo>
                  <a:pt x="6213574" y="1850431"/>
                  <a:pt x="6214815" y="1852911"/>
                  <a:pt x="6217295" y="1852911"/>
                </a:cubicBezTo>
                <a:cubicBezTo>
                  <a:pt x="6219775" y="1852911"/>
                  <a:pt x="6221015" y="1850431"/>
                  <a:pt x="6221015" y="1845469"/>
                </a:cubicBezTo>
                <a:cubicBezTo>
                  <a:pt x="6221015" y="1840509"/>
                  <a:pt x="6223495" y="1836788"/>
                  <a:pt x="6228457" y="1834307"/>
                </a:cubicBezTo>
                <a:cubicBezTo>
                  <a:pt x="6233418" y="1831827"/>
                  <a:pt x="6240860" y="1830587"/>
                  <a:pt x="6250781" y="1830587"/>
                </a:cubicBezTo>
                <a:cubicBezTo>
                  <a:pt x="6255742" y="1830587"/>
                  <a:pt x="6259463" y="1830587"/>
                  <a:pt x="6261943" y="1830587"/>
                </a:cubicBezTo>
                <a:cubicBezTo>
                  <a:pt x="6264423" y="1830587"/>
                  <a:pt x="6268144" y="1828106"/>
                  <a:pt x="6273105" y="1823145"/>
                </a:cubicBezTo>
                <a:close/>
                <a:moveTo>
                  <a:pt x="5874990" y="1823145"/>
                </a:moveTo>
                <a:cubicBezTo>
                  <a:pt x="5877470" y="1823145"/>
                  <a:pt x="5881191" y="1823145"/>
                  <a:pt x="5886152" y="1823145"/>
                </a:cubicBezTo>
                <a:lnTo>
                  <a:pt x="5886152" y="1830587"/>
                </a:lnTo>
                <a:lnTo>
                  <a:pt x="5878711" y="1830587"/>
                </a:lnTo>
                <a:lnTo>
                  <a:pt x="5871269" y="1830587"/>
                </a:lnTo>
                <a:cubicBezTo>
                  <a:pt x="5871269" y="1825626"/>
                  <a:pt x="5872510" y="1823145"/>
                  <a:pt x="5874990" y="1823145"/>
                </a:cubicBezTo>
                <a:close/>
                <a:moveTo>
                  <a:pt x="5752207" y="1823145"/>
                </a:moveTo>
                <a:lnTo>
                  <a:pt x="5729883" y="1838028"/>
                </a:lnTo>
                <a:lnTo>
                  <a:pt x="5707558" y="1838028"/>
                </a:lnTo>
                <a:lnTo>
                  <a:pt x="5700117" y="1838028"/>
                </a:lnTo>
                <a:lnTo>
                  <a:pt x="5692676" y="1845469"/>
                </a:lnTo>
                <a:cubicBezTo>
                  <a:pt x="5692676" y="1850431"/>
                  <a:pt x="5690195" y="1855391"/>
                  <a:pt x="5685234" y="1860352"/>
                </a:cubicBezTo>
                <a:lnTo>
                  <a:pt x="5677793" y="1860352"/>
                </a:lnTo>
                <a:cubicBezTo>
                  <a:pt x="5677793" y="1865313"/>
                  <a:pt x="5675313" y="1866554"/>
                  <a:pt x="5670351" y="1864073"/>
                </a:cubicBezTo>
                <a:cubicBezTo>
                  <a:pt x="5665390" y="1861593"/>
                  <a:pt x="5662910" y="1860352"/>
                  <a:pt x="5662910" y="1860352"/>
                </a:cubicBezTo>
                <a:cubicBezTo>
                  <a:pt x="5662910" y="1860352"/>
                  <a:pt x="5665390" y="1862833"/>
                  <a:pt x="5670351" y="1867794"/>
                </a:cubicBezTo>
                <a:lnTo>
                  <a:pt x="5677793" y="1867794"/>
                </a:lnTo>
                <a:cubicBezTo>
                  <a:pt x="5677793" y="1867794"/>
                  <a:pt x="5680273" y="1867794"/>
                  <a:pt x="5685234" y="1867794"/>
                </a:cubicBezTo>
                <a:lnTo>
                  <a:pt x="5700117" y="1867794"/>
                </a:lnTo>
                <a:cubicBezTo>
                  <a:pt x="5705078" y="1862833"/>
                  <a:pt x="5707558" y="1862833"/>
                  <a:pt x="5707558" y="1867794"/>
                </a:cubicBezTo>
                <a:cubicBezTo>
                  <a:pt x="5707558" y="1887638"/>
                  <a:pt x="5700117" y="1892598"/>
                  <a:pt x="5685234" y="1882676"/>
                </a:cubicBezTo>
                <a:lnTo>
                  <a:pt x="5677793" y="1890118"/>
                </a:lnTo>
                <a:cubicBezTo>
                  <a:pt x="5677793" y="1890118"/>
                  <a:pt x="5675313" y="1892598"/>
                  <a:pt x="5670351" y="1897559"/>
                </a:cubicBezTo>
                <a:cubicBezTo>
                  <a:pt x="5660430" y="1897559"/>
                  <a:pt x="5650507" y="1900040"/>
                  <a:pt x="5640586" y="1905001"/>
                </a:cubicBezTo>
                <a:lnTo>
                  <a:pt x="5633144" y="1919883"/>
                </a:lnTo>
                <a:cubicBezTo>
                  <a:pt x="5648027" y="1924845"/>
                  <a:pt x="5645547" y="1932286"/>
                  <a:pt x="5625703" y="1942208"/>
                </a:cubicBezTo>
                <a:cubicBezTo>
                  <a:pt x="5610820" y="1947169"/>
                  <a:pt x="5603379" y="1949649"/>
                  <a:pt x="5603379" y="1949649"/>
                </a:cubicBezTo>
                <a:cubicBezTo>
                  <a:pt x="5598417" y="1949649"/>
                  <a:pt x="5595937" y="1952130"/>
                  <a:pt x="5595937" y="1957090"/>
                </a:cubicBezTo>
                <a:cubicBezTo>
                  <a:pt x="5595937" y="1962052"/>
                  <a:pt x="5594697" y="1964532"/>
                  <a:pt x="5592217" y="1964532"/>
                </a:cubicBezTo>
                <a:cubicBezTo>
                  <a:pt x="5589736" y="1964532"/>
                  <a:pt x="5587255" y="1962052"/>
                  <a:pt x="5584775" y="1957090"/>
                </a:cubicBezTo>
                <a:cubicBezTo>
                  <a:pt x="5582295" y="1952130"/>
                  <a:pt x="5578574" y="1952130"/>
                  <a:pt x="5573613" y="1957090"/>
                </a:cubicBezTo>
                <a:lnTo>
                  <a:pt x="5566172" y="1964532"/>
                </a:lnTo>
                <a:lnTo>
                  <a:pt x="5551289" y="1971973"/>
                </a:lnTo>
                <a:lnTo>
                  <a:pt x="5536406" y="1964532"/>
                </a:lnTo>
                <a:lnTo>
                  <a:pt x="5543847" y="1971973"/>
                </a:lnTo>
                <a:cubicBezTo>
                  <a:pt x="5548809" y="1976935"/>
                  <a:pt x="5551289" y="1981895"/>
                  <a:pt x="5551289" y="1986856"/>
                </a:cubicBezTo>
                <a:lnTo>
                  <a:pt x="5558730" y="1986856"/>
                </a:lnTo>
                <a:lnTo>
                  <a:pt x="5566172" y="1979415"/>
                </a:lnTo>
                <a:cubicBezTo>
                  <a:pt x="5576093" y="1974454"/>
                  <a:pt x="5581054" y="1974454"/>
                  <a:pt x="5581054" y="1979415"/>
                </a:cubicBezTo>
                <a:lnTo>
                  <a:pt x="5581054" y="1971973"/>
                </a:lnTo>
                <a:cubicBezTo>
                  <a:pt x="5581054" y="1967013"/>
                  <a:pt x="5586016" y="1967013"/>
                  <a:pt x="5595937" y="1971973"/>
                </a:cubicBezTo>
                <a:lnTo>
                  <a:pt x="5603379" y="1964532"/>
                </a:lnTo>
                <a:cubicBezTo>
                  <a:pt x="5603379" y="1964532"/>
                  <a:pt x="5604619" y="1963292"/>
                  <a:pt x="5607099" y="1960811"/>
                </a:cubicBezTo>
                <a:cubicBezTo>
                  <a:pt x="5609579" y="1958331"/>
                  <a:pt x="5615781" y="1957090"/>
                  <a:pt x="5625703" y="1957090"/>
                </a:cubicBezTo>
                <a:lnTo>
                  <a:pt x="5640586" y="1957090"/>
                </a:lnTo>
                <a:cubicBezTo>
                  <a:pt x="5645547" y="1957090"/>
                  <a:pt x="5648027" y="1957090"/>
                  <a:pt x="5648027" y="1957090"/>
                </a:cubicBezTo>
                <a:cubicBezTo>
                  <a:pt x="5648027" y="1952130"/>
                  <a:pt x="5649268" y="1949649"/>
                  <a:pt x="5651748" y="1949649"/>
                </a:cubicBezTo>
                <a:cubicBezTo>
                  <a:pt x="5654228" y="1949649"/>
                  <a:pt x="5655469" y="1947169"/>
                  <a:pt x="5655469" y="1942208"/>
                </a:cubicBezTo>
                <a:lnTo>
                  <a:pt x="5662910" y="1942208"/>
                </a:lnTo>
                <a:cubicBezTo>
                  <a:pt x="5662910" y="1937247"/>
                  <a:pt x="5665390" y="1934766"/>
                  <a:pt x="5670351" y="1934766"/>
                </a:cubicBezTo>
                <a:cubicBezTo>
                  <a:pt x="5675313" y="1934766"/>
                  <a:pt x="5682754" y="1932286"/>
                  <a:pt x="5692676" y="1927325"/>
                </a:cubicBezTo>
                <a:cubicBezTo>
                  <a:pt x="5702597" y="1922364"/>
                  <a:pt x="5707558" y="1919883"/>
                  <a:pt x="5707558" y="1919883"/>
                </a:cubicBezTo>
                <a:lnTo>
                  <a:pt x="5722441" y="1905001"/>
                </a:lnTo>
                <a:lnTo>
                  <a:pt x="5707558" y="1905001"/>
                </a:lnTo>
                <a:cubicBezTo>
                  <a:pt x="5707558" y="1909962"/>
                  <a:pt x="5706318" y="1912442"/>
                  <a:pt x="5703838" y="1912442"/>
                </a:cubicBezTo>
                <a:cubicBezTo>
                  <a:pt x="5701358" y="1912442"/>
                  <a:pt x="5700117" y="1909962"/>
                  <a:pt x="5700117" y="1905001"/>
                </a:cubicBezTo>
                <a:cubicBezTo>
                  <a:pt x="5695156" y="1900040"/>
                  <a:pt x="5695156" y="1897559"/>
                  <a:pt x="5700117" y="1897559"/>
                </a:cubicBezTo>
                <a:cubicBezTo>
                  <a:pt x="5705078" y="1897559"/>
                  <a:pt x="5711279" y="1896319"/>
                  <a:pt x="5718720" y="1893838"/>
                </a:cubicBezTo>
                <a:cubicBezTo>
                  <a:pt x="5726162" y="1891358"/>
                  <a:pt x="5729883" y="1892598"/>
                  <a:pt x="5729883" y="1897559"/>
                </a:cubicBezTo>
                <a:lnTo>
                  <a:pt x="5729883" y="1905001"/>
                </a:lnTo>
                <a:lnTo>
                  <a:pt x="5737324" y="1897559"/>
                </a:lnTo>
                <a:cubicBezTo>
                  <a:pt x="5742285" y="1897559"/>
                  <a:pt x="5746006" y="1896319"/>
                  <a:pt x="5748486" y="1893838"/>
                </a:cubicBezTo>
                <a:cubicBezTo>
                  <a:pt x="5750966" y="1891358"/>
                  <a:pt x="5753447" y="1886397"/>
                  <a:pt x="5755928" y="1878956"/>
                </a:cubicBezTo>
                <a:cubicBezTo>
                  <a:pt x="5758408" y="1871514"/>
                  <a:pt x="5759648" y="1867794"/>
                  <a:pt x="5759648" y="1867794"/>
                </a:cubicBezTo>
                <a:cubicBezTo>
                  <a:pt x="5759648" y="1867794"/>
                  <a:pt x="5758408" y="1867794"/>
                  <a:pt x="5755928" y="1867794"/>
                </a:cubicBezTo>
                <a:cubicBezTo>
                  <a:pt x="5753447" y="1867794"/>
                  <a:pt x="5749727" y="1870274"/>
                  <a:pt x="5744765" y="1875235"/>
                </a:cubicBezTo>
                <a:lnTo>
                  <a:pt x="5729883" y="1882676"/>
                </a:lnTo>
                <a:lnTo>
                  <a:pt x="5722441" y="1867794"/>
                </a:lnTo>
                <a:cubicBezTo>
                  <a:pt x="5717480" y="1867794"/>
                  <a:pt x="5713759" y="1866554"/>
                  <a:pt x="5711279" y="1864073"/>
                </a:cubicBezTo>
                <a:cubicBezTo>
                  <a:pt x="5708799" y="1861593"/>
                  <a:pt x="5707558" y="1860352"/>
                  <a:pt x="5707558" y="1860352"/>
                </a:cubicBezTo>
                <a:cubicBezTo>
                  <a:pt x="5707558" y="1845469"/>
                  <a:pt x="5722441" y="1838028"/>
                  <a:pt x="5752207" y="1838028"/>
                </a:cubicBezTo>
                <a:cubicBezTo>
                  <a:pt x="5752207" y="1838028"/>
                  <a:pt x="5754687" y="1836788"/>
                  <a:pt x="5759648" y="1834307"/>
                </a:cubicBezTo>
                <a:cubicBezTo>
                  <a:pt x="5764610" y="1831827"/>
                  <a:pt x="5767090" y="1828106"/>
                  <a:pt x="5767090" y="1823145"/>
                </a:cubicBezTo>
                <a:close/>
                <a:moveTo>
                  <a:pt x="1815703" y="1823145"/>
                </a:moveTo>
                <a:lnTo>
                  <a:pt x="1830586" y="1838028"/>
                </a:lnTo>
                <a:lnTo>
                  <a:pt x="1823145" y="1838028"/>
                </a:lnTo>
                <a:cubicBezTo>
                  <a:pt x="1818184" y="1833067"/>
                  <a:pt x="1815703" y="1828106"/>
                  <a:pt x="1815703" y="1823145"/>
                </a:cubicBezTo>
                <a:close/>
                <a:moveTo>
                  <a:pt x="6065676" y="1818494"/>
                </a:moveTo>
                <a:cubicBezTo>
                  <a:pt x="6066296" y="1817875"/>
                  <a:pt x="6067227" y="1818184"/>
                  <a:pt x="6068467" y="1819424"/>
                </a:cubicBezTo>
                <a:cubicBezTo>
                  <a:pt x="6070947" y="1821905"/>
                  <a:pt x="6072187" y="1823145"/>
                  <a:pt x="6072187" y="1823145"/>
                </a:cubicBezTo>
                <a:lnTo>
                  <a:pt x="6064746" y="1823145"/>
                </a:lnTo>
                <a:cubicBezTo>
                  <a:pt x="6064746" y="1820665"/>
                  <a:pt x="6065056" y="1819115"/>
                  <a:pt x="6065676" y="1818494"/>
                </a:cubicBezTo>
                <a:close/>
                <a:moveTo>
                  <a:pt x="6258222" y="1815704"/>
                </a:moveTo>
                <a:cubicBezTo>
                  <a:pt x="6258222" y="1815704"/>
                  <a:pt x="6260703" y="1815704"/>
                  <a:pt x="6265664" y="1815704"/>
                </a:cubicBezTo>
                <a:lnTo>
                  <a:pt x="6265664" y="1823145"/>
                </a:lnTo>
                <a:cubicBezTo>
                  <a:pt x="6260703" y="1818184"/>
                  <a:pt x="6258222" y="1815704"/>
                  <a:pt x="6258222" y="1815704"/>
                </a:cubicBezTo>
                <a:close/>
                <a:moveTo>
                  <a:pt x="6183808" y="1815704"/>
                </a:moveTo>
                <a:lnTo>
                  <a:pt x="6183808" y="1823145"/>
                </a:lnTo>
                <a:lnTo>
                  <a:pt x="6161484" y="1838028"/>
                </a:lnTo>
                <a:lnTo>
                  <a:pt x="6154043" y="1830587"/>
                </a:lnTo>
                <a:cubicBezTo>
                  <a:pt x="6154043" y="1830587"/>
                  <a:pt x="6156523" y="1830587"/>
                  <a:pt x="6161484" y="1830587"/>
                </a:cubicBezTo>
                <a:cubicBezTo>
                  <a:pt x="6161484" y="1830587"/>
                  <a:pt x="6161484" y="1828106"/>
                  <a:pt x="6161484" y="1823145"/>
                </a:cubicBezTo>
                <a:cubicBezTo>
                  <a:pt x="6166445" y="1823145"/>
                  <a:pt x="6170166" y="1823145"/>
                  <a:pt x="6172646" y="1823145"/>
                </a:cubicBezTo>
                <a:cubicBezTo>
                  <a:pt x="6175126" y="1823145"/>
                  <a:pt x="6178847" y="1820665"/>
                  <a:pt x="6183808" y="1815704"/>
                </a:cubicBezTo>
                <a:close/>
                <a:moveTo>
                  <a:pt x="5848945" y="1815704"/>
                </a:moveTo>
                <a:cubicBezTo>
                  <a:pt x="5858867" y="1815704"/>
                  <a:pt x="5861348" y="1818184"/>
                  <a:pt x="5856386" y="1823145"/>
                </a:cubicBezTo>
                <a:lnTo>
                  <a:pt x="5839643" y="1828726"/>
                </a:lnTo>
                <a:lnTo>
                  <a:pt x="5841504" y="1823145"/>
                </a:lnTo>
                <a:close/>
                <a:moveTo>
                  <a:pt x="2314278" y="1815704"/>
                </a:moveTo>
                <a:lnTo>
                  <a:pt x="2329160" y="1845469"/>
                </a:lnTo>
                <a:lnTo>
                  <a:pt x="2329160" y="1867794"/>
                </a:lnTo>
                <a:cubicBezTo>
                  <a:pt x="2319238" y="1852911"/>
                  <a:pt x="2314278" y="1835548"/>
                  <a:pt x="2314278" y="1815704"/>
                </a:cubicBezTo>
                <a:close/>
                <a:moveTo>
                  <a:pt x="2262187" y="1815704"/>
                </a:moveTo>
                <a:lnTo>
                  <a:pt x="2269629" y="1815704"/>
                </a:lnTo>
                <a:cubicBezTo>
                  <a:pt x="2269629" y="1820665"/>
                  <a:pt x="2269629" y="1825626"/>
                  <a:pt x="2269629" y="1830587"/>
                </a:cubicBezTo>
                <a:cubicBezTo>
                  <a:pt x="2269629" y="1825626"/>
                  <a:pt x="2267148" y="1820665"/>
                  <a:pt x="2262187" y="1815704"/>
                </a:cubicBezTo>
                <a:close/>
                <a:moveTo>
                  <a:pt x="2016621" y="1815704"/>
                </a:moveTo>
                <a:cubicBezTo>
                  <a:pt x="2021582" y="1815704"/>
                  <a:pt x="2024063" y="1818184"/>
                  <a:pt x="2024063" y="1823145"/>
                </a:cubicBezTo>
                <a:cubicBezTo>
                  <a:pt x="2024063" y="1828106"/>
                  <a:pt x="2021582" y="1830587"/>
                  <a:pt x="2016621" y="1830587"/>
                </a:cubicBezTo>
                <a:lnTo>
                  <a:pt x="2016621" y="1823145"/>
                </a:lnTo>
                <a:cubicBezTo>
                  <a:pt x="2016621" y="1823145"/>
                  <a:pt x="2016621" y="1820665"/>
                  <a:pt x="2016621" y="1815704"/>
                </a:cubicBezTo>
                <a:close/>
                <a:moveTo>
                  <a:pt x="6273105" y="1808262"/>
                </a:moveTo>
                <a:cubicBezTo>
                  <a:pt x="6273105" y="1808262"/>
                  <a:pt x="6275585" y="1808262"/>
                  <a:pt x="6280547" y="1808262"/>
                </a:cubicBezTo>
                <a:cubicBezTo>
                  <a:pt x="6280547" y="1808262"/>
                  <a:pt x="6283027" y="1808262"/>
                  <a:pt x="6287988" y="1808262"/>
                </a:cubicBezTo>
                <a:lnTo>
                  <a:pt x="6273105" y="1815704"/>
                </a:lnTo>
                <a:cubicBezTo>
                  <a:pt x="6273105" y="1810743"/>
                  <a:pt x="6273105" y="1808262"/>
                  <a:pt x="6273105" y="1808262"/>
                </a:cubicBezTo>
                <a:close/>
                <a:moveTo>
                  <a:pt x="5915918" y="1808262"/>
                </a:moveTo>
                <a:lnTo>
                  <a:pt x="5930801" y="1808262"/>
                </a:lnTo>
                <a:cubicBezTo>
                  <a:pt x="5925839" y="1813224"/>
                  <a:pt x="5922119" y="1815704"/>
                  <a:pt x="5919638" y="1815704"/>
                </a:cubicBezTo>
                <a:cubicBezTo>
                  <a:pt x="5917158" y="1815704"/>
                  <a:pt x="5915918" y="1813224"/>
                  <a:pt x="5915918" y="1808262"/>
                </a:cubicBezTo>
                <a:close/>
                <a:moveTo>
                  <a:pt x="5871269" y="1808262"/>
                </a:moveTo>
                <a:lnTo>
                  <a:pt x="5871269" y="1815704"/>
                </a:lnTo>
                <a:cubicBezTo>
                  <a:pt x="5866308" y="1815704"/>
                  <a:pt x="5863828" y="1815704"/>
                  <a:pt x="5863828" y="1815704"/>
                </a:cubicBezTo>
                <a:cubicBezTo>
                  <a:pt x="5863828" y="1810743"/>
                  <a:pt x="5866308" y="1808262"/>
                  <a:pt x="5871269" y="1808262"/>
                </a:cubicBezTo>
                <a:close/>
                <a:moveTo>
                  <a:pt x="5789414" y="1808262"/>
                </a:moveTo>
                <a:cubicBezTo>
                  <a:pt x="5789414" y="1813224"/>
                  <a:pt x="5789414" y="1815704"/>
                  <a:pt x="5789414" y="1815704"/>
                </a:cubicBezTo>
                <a:cubicBezTo>
                  <a:pt x="5789414" y="1815704"/>
                  <a:pt x="5791894" y="1815704"/>
                  <a:pt x="5796855" y="1815704"/>
                </a:cubicBezTo>
                <a:cubicBezTo>
                  <a:pt x="5796855" y="1815704"/>
                  <a:pt x="5796855" y="1813224"/>
                  <a:pt x="5796855" y="1808262"/>
                </a:cubicBezTo>
                <a:close/>
                <a:moveTo>
                  <a:pt x="2344043" y="1808262"/>
                </a:moveTo>
                <a:lnTo>
                  <a:pt x="2351485" y="1815704"/>
                </a:lnTo>
                <a:lnTo>
                  <a:pt x="2344043" y="1823145"/>
                </a:lnTo>
                <a:cubicBezTo>
                  <a:pt x="2344043" y="1818184"/>
                  <a:pt x="2344043" y="1813224"/>
                  <a:pt x="2344043" y="1808262"/>
                </a:cubicBezTo>
                <a:close/>
                <a:moveTo>
                  <a:pt x="1994297" y="1808262"/>
                </a:moveTo>
                <a:cubicBezTo>
                  <a:pt x="1999258" y="1808262"/>
                  <a:pt x="2001739" y="1811983"/>
                  <a:pt x="2001739" y="1819424"/>
                </a:cubicBezTo>
                <a:cubicBezTo>
                  <a:pt x="2001739" y="1826866"/>
                  <a:pt x="2001739" y="1830587"/>
                  <a:pt x="2001739" y="1830587"/>
                </a:cubicBezTo>
                <a:lnTo>
                  <a:pt x="1994297" y="1815704"/>
                </a:lnTo>
                <a:cubicBezTo>
                  <a:pt x="1994297" y="1815704"/>
                  <a:pt x="1994297" y="1813224"/>
                  <a:pt x="1994297" y="1808262"/>
                </a:cubicBezTo>
                <a:close/>
                <a:moveTo>
                  <a:pt x="6488906" y="1800821"/>
                </a:moveTo>
                <a:lnTo>
                  <a:pt x="6496347" y="1800821"/>
                </a:lnTo>
                <a:cubicBezTo>
                  <a:pt x="6496347" y="1805782"/>
                  <a:pt x="6493867" y="1809503"/>
                  <a:pt x="6488906" y="1811983"/>
                </a:cubicBezTo>
                <a:cubicBezTo>
                  <a:pt x="6483945" y="1814464"/>
                  <a:pt x="6478985" y="1813224"/>
                  <a:pt x="6474023" y="1808262"/>
                </a:cubicBezTo>
                <a:lnTo>
                  <a:pt x="6481465" y="1808262"/>
                </a:lnTo>
                <a:close/>
                <a:moveTo>
                  <a:pt x="6302871" y="1800821"/>
                </a:moveTo>
                <a:cubicBezTo>
                  <a:pt x="6302871" y="1800821"/>
                  <a:pt x="6305351" y="1800821"/>
                  <a:pt x="6310312" y="1800821"/>
                </a:cubicBezTo>
                <a:cubicBezTo>
                  <a:pt x="6310312" y="1805782"/>
                  <a:pt x="6310312" y="1808262"/>
                  <a:pt x="6310312" y="1808262"/>
                </a:cubicBezTo>
                <a:cubicBezTo>
                  <a:pt x="6310312" y="1808262"/>
                  <a:pt x="6310312" y="1810743"/>
                  <a:pt x="6310312" y="1815704"/>
                </a:cubicBezTo>
                <a:cubicBezTo>
                  <a:pt x="6305351" y="1820665"/>
                  <a:pt x="6302871" y="1823145"/>
                  <a:pt x="6302871" y="1823145"/>
                </a:cubicBezTo>
                <a:lnTo>
                  <a:pt x="6295429" y="1823145"/>
                </a:lnTo>
                <a:lnTo>
                  <a:pt x="6295429" y="1815704"/>
                </a:lnTo>
                <a:cubicBezTo>
                  <a:pt x="6300391" y="1810743"/>
                  <a:pt x="6302871" y="1810743"/>
                  <a:pt x="6302871" y="1815704"/>
                </a:cubicBezTo>
                <a:lnTo>
                  <a:pt x="6302871" y="1808262"/>
                </a:lnTo>
                <a:close/>
                <a:moveTo>
                  <a:pt x="6176367" y="1800821"/>
                </a:moveTo>
                <a:cubicBezTo>
                  <a:pt x="6176367" y="1805782"/>
                  <a:pt x="6176367" y="1808262"/>
                  <a:pt x="6176367" y="1808262"/>
                </a:cubicBezTo>
                <a:cubicBezTo>
                  <a:pt x="6171406" y="1808262"/>
                  <a:pt x="6168926" y="1808262"/>
                  <a:pt x="6168926" y="1808262"/>
                </a:cubicBezTo>
                <a:close/>
                <a:moveTo>
                  <a:pt x="5595937" y="1800821"/>
                </a:moveTo>
                <a:lnTo>
                  <a:pt x="5595937" y="1815704"/>
                </a:lnTo>
                <a:cubicBezTo>
                  <a:pt x="5595937" y="1810743"/>
                  <a:pt x="5598417" y="1808262"/>
                  <a:pt x="5603379" y="1808262"/>
                </a:cubicBezTo>
                <a:lnTo>
                  <a:pt x="5603379" y="1800821"/>
                </a:lnTo>
                <a:cubicBezTo>
                  <a:pt x="5603379" y="1800821"/>
                  <a:pt x="5600899" y="1800821"/>
                  <a:pt x="5595937" y="1800821"/>
                </a:cubicBezTo>
                <a:close/>
                <a:moveTo>
                  <a:pt x="5439668" y="1800821"/>
                </a:moveTo>
                <a:cubicBezTo>
                  <a:pt x="5439668" y="1805782"/>
                  <a:pt x="5437188" y="1808262"/>
                  <a:pt x="5432226" y="1808262"/>
                </a:cubicBezTo>
                <a:cubicBezTo>
                  <a:pt x="5432226" y="1813224"/>
                  <a:pt x="5429746" y="1816944"/>
                  <a:pt x="5424785" y="1819424"/>
                </a:cubicBezTo>
                <a:cubicBezTo>
                  <a:pt x="5419824" y="1821905"/>
                  <a:pt x="5417344" y="1821905"/>
                  <a:pt x="5417344" y="1819424"/>
                </a:cubicBezTo>
                <a:cubicBezTo>
                  <a:pt x="5417344" y="1816944"/>
                  <a:pt x="5417344" y="1815704"/>
                  <a:pt x="5417344" y="1815704"/>
                </a:cubicBezTo>
                <a:lnTo>
                  <a:pt x="5409902" y="1808262"/>
                </a:lnTo>
                <a:cubicBezTo>
                  <a:pt x="5409902" y="1813224"/>
                  <a:pt x="5411143" y="1818184"/>
                  <a:pt x="5413623" y="1823145"/>
                </a:cubicBezTo>
                <a:cubicBezTo>
                  <a:pt x="5416103" y="1828106"/>
                  <a:pt x="5419824" y="1830587"/>
                  <a:pt x="5424785" y="1830587"/>
                </a:cubicBezTo>
                <a:cubicBezTo>
                  <a:pt x="5424785" y="1830587"/>
                  <a:pt x="5422305" y="1833067"/>
                  <a:pt x="5417344" y="1838028"/>
                </a:cubicBezTo>
                <a:lnTo>
                  <a:pt x="5432226" y="1838028"/>
                </a:lnTo>
                <a:cubicBezTo>
                  <a:pt x="5437188" y="1838028"/>
                  <a:pt x="5442148" y="1835548"/>
                  <a:pt x="5447109" y="1830587"/>
                </a:cubicBezTo>
                <a:cubicBezTo>
                  <a:pt x="5452070" y="1830587"/>
                  <a:pt x="5454551" y="1828106"/>
                  <a:pt x="5454551" y="1823145"/>
                </a:cubicBezTo>
                <a:cubicBezTo>
                  <a:pt x="5454551" y="1828106"/>
                  <a:pt x="5461992" y="1828106"/>
                  <a:pt x="5476875" y="1823145"/>
                </a:cubicBezTo>
                <a:cubicBezTo>
                  <a:pt x="5481836" y="1818184"/>
                  <a:pt x="5486796" y="1818184"/>
                  <a:pt x="5491758" y="1823145"/>
                </a:cubicBezTo>
                <a:lnTo>
                  <a:pt x="5491758" y="1815704"/>
                </a:lnTo>
                <a:cubicBezTo>
                  <a:pt x="5486796" y="1810743"/>
                  <a:pt x="5484316" y="1808262"/>
                  <a:pt x="5484316" y="1808262"/>
                </a:cubicBezTo>
                <a:cubicBezTo>
                  <a:pt x="5484316" y="1808262"/>
                  <a:pt x="5479355" y="1810743"/>
                  <a:pt x="5469433" y="1815704"/>
                </a:cubicBezTo>
                <a:cubicBezTo>
                  <a:pt x="5459512" y="1820665"/>
                  <a:pt x="5454551" y="1823145"/>
                  <a:pt x="5454551" y="1823145"/>
                </a:cubicBezTo>
                <a:cubicBezTo>
                  <a:pt x="5454551" y="1818184"/>
                  <a:pt x="5457031" y="1813224"/>
                  <a:pt x="5461992" y="1808262"/>
                </a:cubicBezTo>
                <a:lnTo>
                  <a:pt x="5476875" y="1808262"/>
                </a:lnTo>
                <a:lnTo>
                  <a:pt x="5461992" y="1800821"/>
                </a:lnTo>
                <a:lnTo>
                  <a:pt x="5454551" y="1808262"/>
                </a:lnTo>
                <a:cubicBezTo>
                  <a:pt x="5449589" y="1813224"/>
                  <a:pt x="5445869" y="1815704"/>
                  <a:pt x="5443388" y="1815704"/>
                </a:cubicBezTo>
                <a:cubicBezTo>
                  <a:pt x="5440908" y="1815704"/>
                  <a:pt x="5439668" y="1813224"/>
                  <a:pt x="5439668" y="1808262"/>
                </a:cubicBezTo>
                <a:close/>
                <a:moveTo>
                  <a:pt x="2098477" y="1800821"/>
                </a:moveTo>
                <a:lnTo>
                  <a:pt x="2105918" y="1852911"/>
                </a:lnTo>
                <a:cubicBezTo>
                  <a:pt x="2105918" y="1852911"/>
                  <a:pt x="2103438" y="1850431"/>
                  <a:pt x="2098477" y="1845469"/>
                </a:cubicBezTo>
                <a:close/>
                <a:moveTo>
                  <a:pt x="2046387" y="1800821"/>
                </a:moveTo>
                <a:cubicBezTo>
                  <a:pt x="2051348" y="1800821"/>
                  <a:pt x="2053828" y="1800821"/>
                  <a:pt x="2053828" y="1800821"/>
                </a:cubicBezTo>
                <a:cubicBezTo>
                  <a:pt x="2053828" y="1805782"/>
                  <a:pt x="2051348" y="1808262"/>
                  <a:pt x="2046387" y="1808262"/>
                </a:cubicBezTo>
                <a:cubicBezTo>
                  <a:pt x="2046387" y="1808262"/>
                  <a:pt x="2046387" y="1805782"/>
                  <a:pt x="2046387" y="1800821"/>
                </a:cubicBezTo>
                <a:close/>
                <a:moveTo>
                  <a:pt x="1808262" y="1800821"/>
                </a:moveTo>
                <a:cubicBezTo>
                  <a:pt x="1808262" y="1800821"/>
                  <a:pt x="1809502" y="1800821"/>
                  <a:pt x="1811983" y="1800821"/>
                </a:cubicBezTo>
                <a:cubicBezTo>
                  <a:pt x="1814463" y="1800821"/>
                  <a:pt x="1815703" y="1803302"/>
                  <a:pt x="1815703" y="1808262"/>
                </a:cubicBezTo>
                <a:cubicBezTo>
                  <a:pt x="1810743" y="1808262"/>
                  <a:pt x="1808262" y="1808262"/>
                  <a:pt x="1808262" y="1808262"/>
                </a:cubicBezTo>
                <a:cubicBezTo>
                  <a:pt x="1808262" y="1808262"/>
                  <a:pt x="1808262" y="1805782"/>
                  <a:pt x="1808262" y="1800821"/>
                </a:cubicBezTo>
                <a:close/>
                <a:moveTo>
                  <a:pt x="6377285" y="1793380"/>
                </a:moveTo>
                <a:cubicBezTo>
                  <a:pt x="6382246" y="1793380"/>
                  <a:pt x="6387206" y="1793380"/>
                  <a:pt x="6392168" y="1793380"/>
                </a:cubicBezTo>
                <a:cubicBezTo>
                  <a:pt x="6397129" y="1793380"/>
                  <a:pt x="6398369" y="1794620"/>
                  <a:pt x="6395888" y="1797100"/>
                </a:cubicBezTo>
                <a:cubicBezTo>
                  <a:pt x="6393408" y="1799581"/>
                  <a:pt x="6389688" y="1800821"/>
                  <a:pt x="6384726" y="1800821"/>
                </a:cubicBezTo>
                <a:cubicBezTo>
                  <a:pt x="6379765" y="1800821"/>
                  <a:pt x="6377285" y="1800821"/>
                  <a:pt x="6377285" y="1800821"/>
                </a:cubicBezTo>
                <a:cubicBezTo>
                  <a:pt x="6377285" y="1815704"/>
                  <a:pt x="6367363" y="1823145"/>
                  <a:pt x="6347519" y="1823145"/>
                </a:cubicBezTo>
                <a:lnTo>
                  <a:pt x="6347519" y="1815704"/>
                </a:lnTo>
                <a:cubicBezTo>
                  <a:pt x="6352481" y="1815704"/>
                  <a:pt x="6357441" y="1813224"/>
                  <a:pt x="6362402" y="1808262"/>
                </a:cubicBezTo>
                <a:close/>
                <a:moveTo>
                  <a:pt x="5848945" y="1793380"/>
                </a:moveTo>
                <a:lnTo>
                  <a:pt x="5848945" y="1800821"/>
                </a:lnTo>
                <a:cubicBezTo>
                  <a:pt x="5848945" y="1800821"/>
                  <a:pt x="5851425" y="1798341"/>
                  <a:pt x="5856386" y="1793380"/>
                </a:cubicBezTo>
                <a:cubicBezTo>
                  <a:pt x="5851425" y="1793380"/>
                  <a:pt x="5848945" y="1793380"/>
                  <a:pt x="5848945" y="1793380"/>
                </a:cubicBezTo>
                <a:close/>
                <a:moveTo>
                  <a:pt x="6234038" y="1789659"/>
                </a:moveTo>
                <a:cubicBezTo>
                  <a:pt x="6235278" y="1789659"/>
                  <a:pt x="6235898" y="1790899"/>
                  <a:pt x="6235898" y="1793380"/>
                </a:cubicBezTo>
                <a:lnTo>
                  <a:pt x="6228457" y="1793380"/>
                </a:lnTo>
                <a:cubicBezTo>
                  <a:pt x="6230937" y="1790899"/>
                  <a:pt x="6232798" y="1789659"/>
                  <a:pt x="6234038" y="1789659"/>
                </a:cubicBezTo>
                <a:close/>
                <a:moveTo>
                  <a:pt x="6526113" y="1785938"/>
                </a:moveTo>
                <a:lnTo>
                  <a:pt x="6533554" y="1793380"/>
                </a:lnTo>
                <a:cubicBezTo>
                  <a:pt x="6533554" y="1793380"/>
                  <a:pt x="6531074" y="1793380"/>
                  <a:pt x="6526113" y="1793380"/>
                </a:cubicBezTo>
                <a:cubicBezTo>
                  <a:pt x="6526113" y="1788419"/>
                  <a:pt x="6526113" y="1785938"/>
                  <a:pt x="6526113" y="1785938"/>
                </a:cubicBezTo>
                <a:close/>
                <a:moveTo>
                  <a:pt x="5789414" y="1785938"/>
                </a:moveTo>
                <a:lnTo>
                  <a:pt x="5789414" y="1793380"/>
                </a:lnTo>
                <a:cubicBezTo>
                  <a:pt x="5794375" y="1788419"/>
                  <a:pt x="5795615" y="1785938"/>
                  <a:pt x="5793135" y="1785938"/>
                </a:cubicBezTo>
                <a:cubicBezTo>
                  <a:pt x="5790654" y="1785938"/>
                  <a:pt x="5789414" y="1785938"/>
                  <a:pt x="5789414" y="1785938"/>
                </a:cubicBezTo>
                <a:close/>
                <a:moveTo>
                  <a:pt x="2701230" y="1785938"/>
                </a:moveTo>
                <a:cubicBezTo>
                  <a:pt x="2696270" y="1790899"/>
                  <a:pt x="2693789" y="1795860"/>
                  <a:pt x="2693789" y="1800821"/>
                </a:cubicBezTo>
                <a:lnTo>
                  <a:pt x="2701230" y="1800821"/>
                </a:lnTo>
                <a:cubicBezTo>
                  <a:pt x="2701230" y="1795860"/>
                  <a:pt x="2701230" y="1793380"/>
                  <a:pt x="2701230" y="1793380"/>
                </a:cubicBezTo>
                <a:close/>
                <a:moveTo>
                  <a:pt x="6168926" y="1778497"/>
                </a:moveTo>
                <a:cubicBezTo>
                  <a:pt x="6163964" y="1783458"/>
                  <a:pt x="6161484" y="1785938"/>
                  <a:pt x="6161484" y="1785938"/>
                </a:cubicBezTo>
                <a:lnTo>
                  <a:pt x="6154043" y="1785938"/>
                </a:lnTo>
                <a:cubicBezTo>
                  <a:pt x="6154043" y="1785938"/>
                  <a:pt x="6155283" y="1784698"/>
                  <a:pt x="6157763" y="1782217"/>
                </a:cubicBezTo>
                <a:cubicBezTo>
                  <a:pt x="6160244" y="1779737"/>
                  <a:pt x="6163964" y="1778497"/>
                  <a:pt x="6168926" y="1778497"/>
                </a:cubicBezTo>
                <a:close/>
                <a:moveTo>
                  <a:pt x="6020097" y="1778497"/>
                </a:moveTo>
                <a:lnTo>
                  <a:pt x="6020097" y="1785938"/>
                </a:lnTo>
                <a:cubicBezTo>
                  <a:pt x="6015136" y="1790899"/>
                  <a:pt x="6012656" y="1790899"/>
                  <a:pt x="6012656" y="1785938"/>
                </a:cubicBezTo>
                <a:cubicBezTo>
                  <a:pt x="6012656" y="1785938"/>
                  <a:pt x="6012656" y="1784698"/>
                  <a:pt x="6012656" y="1782217"/>
                </a:cubicBezTo>
                <a:cubicBezTo>
                  <a:pt x="6012656" y="1779737"/>
                  <a:pt x="6015136" y="1778497"/>
                  <a:pt x="6020097" y="1778497"/>
                </a:cubicBezTo>
                <a:close/>
                <a:moveTo>
                  <a:pt x="5320605" y="1778497"/>
                </a:moveTo>
                <a:cubicBezTo>
                  <a:pt x="5320605" y="1778497"/>
                  <a:pt x="5320605" y="1783458"/>
                  <a:pt x="5320605" y="1793380"/>
                </a:cubicBezTo>
                <a:lnTo>
                  <a:pt x="5328047" y="1800821"/>
                </a:lnTo>
                <a:close/>
                <a:moveTo>
                  <a:pt x="2768204" y="1778497"/>
                </a:moveTo>
                <a:lnTo>
                  <a:pt x="2768204" y="1785938"/>
                </a:lnTo>
                <a:cubicBezTo>
                  <a:pt x="2773165" y="1785938"/>
                  <a:pt x="2775645" y="1783458"/>
                  <a:pt x="2775645" y="1778497"/>
                </a:cubicBezTo>
                <a:close/>
                <a:moveTo>
                  <a:pt x="2492871" y="1778497"/>
                </a:moveTo>
                <a:cubicBezTo>
                  <a:pt x="2492871" y="1778497"/>
                  <a:pt x="2492871" y="1780977"/>
                  <a:pt x="2492871" y="1785938"/>
                </a:cubicBezTo>
                <a:lnTo>
                  <a:pt x="2485430" y="1785938"/>
                </a:lnTo>
                <a:close/>
                <a:moveTo>
                  <a:pt x="2239863" y="1778497"/>
                </a:moveTo>
                <a:lnTo>
                  <a:pt x="2247305" y="1808262"/>
                </a:lnTo>
                <a:cubicBezTo>
                  <a:pt x="2252266" y="1823145"/>
                  <a:pt x="2254746" y="1833067"/>
                  <a:pt x="2254746" y="1838028"/>
                </a:cubicBezTo>
                <a:lnTo>
                  <a:pt x="2254746" y="1845469"/>
                </a:lnTo>
                <a:cubicBezTo>
                  <a:pt x="2249785" y="1845469"/>
                  <a:pt x="2247305" y="1845469"/>
                  <a:pt x="2247305" y="1845469"/>
                </a:cubicBezTo>
                <a:cubicBezTo>
                  <a:pt x="2242344" y="1850431"/>
                  <a:pt x="2237383" y="1855391"/>
                  <a:pt x="2232422" y="1860352"/>
                </a:cubicBezTo>
                <a:lnTo>
                  <a:pt x="2232422" y="1852911"/>
                </a:lnTo>
                <a:cubicBezTo>
                  <a:pt x="2232422" y="1852911"/>
                  <a:pt x="2232422" y="1850431"/>
                  <a:pt x="2232422" y="1845469"/>
                </a:cubicBezTo>
                <a:cubicBezTo>
                  <a:pt x="2227461" y="1845469"/>
                  <a:pt x="2224981" y="1842989"/>
                  <a:pt x="2224981" y="1838028"/>
                </a:cubicBezTo>
                <a:cubicBezTo>
                  <a:pt x="2220020" y="1833067"/>
                  <a:pt x="2220020" y="1830587"/>
                  <a:pt x="2224981" y="1830587"/>
                </a:cubicBezTo>
                <a:lnTo>
                  <a:pt x="2232422" y="1830587"/>
                </a:lnTo>
                <a:cubicBezTo>
                  <a:pt x="2227461" y="1825626"/>
                  <a:pt x="2227461" y="1823145"/>
                  <a:pt x="2232422" y="1823145"/>
                </a:cubicBezTo>
                <a:cubicBezTo>
                  <a:pt x="2232422" y="1823145"/>
                  <a:pt x="2232422" y="1820665"/>
                  <a:pt x="2232422" y="1815704"/>
                </a:cubicBezTo>
                <a:cubicBezTo>
                  <a:pt x="2232422" y="1810743"/>
                  <a:pt x="2234902" y="1803302"/>
                  <a:pt x="2239863" y="1793380"/>
                </a:cubicBezTo>
                <a:cubicBezTo>
                  <a:pt x="2239863" y="1788419"/>
                  <a:pt x="2239863" y="1783458"/>
                  <a:pt x="2239863" y="1778497"/>
                </a:cubicBezTo>
                <a:close/>
                <a:moveTo>
                  <a:pt x="2172891" y="1778497"/>
                </a:moveTo>
                <a:lnTo>
                  <a:pt x="2180332" y="1793380"/>
                </a:lnTo>
                <a:cubicBezTo>
                  <a:pt x="2180332" y="1798341"/>
                  <a:pt x="2182813" y="1804542"/>
                  <a:pt x="2187774" y="1811983"/>
                </a:cubicBezTo>
                <a:cubicBezTo>
                  <a:pt x="2192735" y="1819424"/>
                  <a:pt x="2192735" y="1823145"/>
                  <a:pt x="2187774" y="1823145"/>
                </a:cubicBezTo>
                <a:lnTo>
                  <a:pt x="2172891" y="1815704"/>
                </a:lnTo>
                <a:cubicBezTo>
                  <a:pt x="2167930" y="1805782"/>
                  <a:pt x="2167930" y="1798341"/>
                  <a:pt x="2172891" y="1793380"/>
                </a:cubicBezTo>
                <a:close/>
                <a:moveTo>
                  <a:pt x="6429375" y="1771055"/>
                </a:moveTo>
                <a:lnTo>
                  <a:pt x="6421933" y="1778497"/>
                </a:lnTo>
                <a:lnTo>
                  <a:pt x="6421933" y="1785938"/>
                </a:lnTo>
                <a:cubicBezTo>
                  <a:pt x="6416972" y="1780977"/>
                  <a:pt x="6412012" y="1780977"/>
                  <a:pt x="6407051" y="1785938"/>
                </a:cubicBezTo>
                <a:lnTo>
                  <a:pt x="6399609" y="1785938"/>
                </a:lnTo>
                <a:close/>
                <a:moveTo>
                  <a:pt x="6183808" y="1771055"/>
                </a:moveTo>
                <a:cubicBezTo>
                  <a:pt x="6183808" y="1771055"/>
                  <a:pt x="6183808" y="1773536"/>
                  <a:pt x="6183808" y="1778497"/>
                </a:cubicBezTo>
                <a:lnTo>
                  <a:pt x="6176367" y="1778497"/>
                </a:lnTo>
                <a:cubicBezTo>
                  <a:pt x="6176367" y="1778497"/>
                  <a:pt x="6178847" y="1776017"/>
                  <a:pt x="6183808" y="1771055"/>
                </a:cubicBezTo>
                <a:close/>
                <a:moveTo>
                  <a:pt x="5945683" y="1771055"/>
                </a:moveTo>
                <a:cubicBezTo>
                  <a:pt x="5950645" y="1776017"/>
                  <a:pt x="5953125" y="1778497"/>
                  <a:pt x="5953125" y="1778497"/>
                </a:cubicBezTo>
                <a:cubicBezTo>
                  <a:pt x="5953125" y="1783458"/>
                  <a:pt x="5950645" y="1783458"/>
                  <a:pt x="5945683" y="1778497"/>
                </a:cubicBezTo>
                <a:close/>
                <a:moveTo>
                  <a:pt x="5923359" y="1771055"/>
                </a:moveTo>
                <a:lnTo>
                  <a:pt x="5923359" y="1778497"/>
                </a:lnTo>
                <a:lnTo>
                  <a:pt x="5915918" y="1778497"/>
                </a:lnTo>
                <a:cubicBezTo>
                  <a:pt x="5915918" y="1778497"/>
                  <a:pt x="5918398" y="1776017"/>
                  <a:pt x="5923359" y="1771055"/>
                </a:cubicBezTo>
                <a:close/>
                <a:moveTo>
                  <a:pt x="5856386" y="1771055"/>
                </a:moveTo>
                <a:cubicBezTo>
                  <a:pt x="5851425" y="1771055"/>
                  <a:pt x="5848945" y="1773536"/>
                  <a:pt x="5848945" y="1778497"/>
                </a:cubicBezTo>
                <a:cubicBezTo>
                  <a:pt x="5848945" y="1778497"/>
                  <a:pt x="5853906" y="1778497"/>
                  <a:pt x="5863828" y="1778497"/>
                </a:cubicBezTo>
                <a:cubicBezTo>
                  <a:pt x="5863828" y="1773536"/>
                  <a:pt x="5861348" y="1771055"/>
                  <a:pt x="5856386" y="1771055"/>
                </a:cubicBezTo>
                <a:close/>
                <a:moveTo>
                  <a:pt x="5781972" y="1771055"/>
                </a:moveTo>
                <a:lnTo>
                  <a:pt x="5767090" y="1778497"/>
                </a:lnTo>
                <a:lnTo>
                  <a:pt x="5774531" y="1778497"/>
                </a:lnTo>
                <a:cubicBezTo>
                  <a:pt x="5779492" y="1778497"/>
                  <a:pt x="5781972" y="1776017"/>
                  <a:pt x="5781972" y="1771055"/>
                </a:cubicBezTo>
                <a:close/>
                <a:moveTo>
                  <a:pt x="5543847" y="1771055"/>
                </a:moveTo>
                <a:cubicBezTo>
                  <a:pt x="5538886" y="1776017"/>
                  <a:pt x="5533926" y="1778497"/>
                  <a:pt x="5528965" y="1778497"/>
                </a:cubicBezTo>
                <a:cubicBezTo>
                  <a:pt x="5528965" y="1783458"/>
                  <a:pt x="5527724" y="1785938"/>
                  <a:pt x="5525244" y="1785938"/>
                </a:cubicBezTo>
                <a:cubicBezTo>
                  <a:pt x="5522764" y="1785938"/>
                  <a:pt x="5519043" y="1785938"/>
                  <a:pt x="5514082" y="1785938"/>
                </a:cubicBezTo>
                <a:cubicBezTo>
                  <a:pt x="5504160" y="1785938"/>
                  <a:pt x="5499199" y="1787179"/>
                  <a:pt x="5499199" y="1789659"/>
                </a:cubicBezTo>
                <a:cubicBezTo>
                  <a:pt x="5499199" y="1792139"/>
                  <a:pt x="5499199" y="1795860"/>
                  <a:pt x="5499199" y="1800821"/>
                </a:cubicBezTo>
                <a:lnTo>
                  <a:pt x="5499199" y="1815704"/>
                </a:lnTo>
                <a:cubicBezTo>
                  <a:pt x="5499199" y="1815704"/>
                  <a:pt x="5501679" y="1813224"/>
                  <a:pt x="5506640" y="1808262"/>
                </a:cubicBezTo>
                <a:cubicBezTo>
                  <a:pt x="5511602" y="1803302"/>
                  <a:pt x="5515322" y="1802062"/>
                  <a:pt x="5517803" y="1804542"/>
                </a:cubicBezTo>
                <a:cubicBezTo>
                  <a:pt x="5520283" y="1807022"/>
                  <a:pt x="5520283" y="1808262"/>
                  <a:pt x="5517803" y="1808262"/>
                </a:cubicBezTo>
                <a:cubicBezTo>
                  <a:pt x="5515322" y="1808262"/>
                  <a:pt x="5514082" y="1810743"/>
                  <a:pt x="5514082" y="1815704"/>
                </a:cubicBezTo>
                <a:lnTo>
                  <a:pt x="5521523" y="1808262"/>
                </a:lnTo>
                <a:lnTo>
                  <a:pt x="5536406" y="1800821"/>
                </a:lnTo>
                <a:cubicBezTo>
                  <a:pt x="5536406" y="1800821"/>
                  <a:pt x="5533926" y="1800821"/>
                  <a:pt x="5528965" y="1800821"/>
                </a:cubicBezTo>
                <a:cubicBezTo>
                  <a:pt x="5524003" y="1800821"/>
                  <a:pt x="5524003" y="1798341"/>
                  <a:pt x="5528965" y="1793380"/>
                </a:cubicBezTo>
                <a:cubicBezTo>
                  <a:pt x="5533926" y="1788419"/>
                  <a:pt x="5537647" y="1785938"/>
                  <a:pt x="5540127" y="1785938"/>
                </a:cubicBezTo>
                <a:cubicBezTo>
                  <a:pt x="5542607" y="1785938"/>
                  <a:pt x="5548809" y="1783458"/>
                  <a:pt x="5558730" y="1778497"/>
                </a:cubicBezTo>
                <a:lnTo>
                  <a:pt x="5558730" y="1771055"/>
                </a:lnTo>
                <a:cubicBezTo>
                  <a:pt x="5553769" y="1771055"/>
                  <a:pt x="5551289" y="1771055"/>
                  <a:pt x="5551289" y="1771055"/>
                </a:cubicBezTo>
                <a:close/>
                <a:moveTo>
                  <a:pt x="5368974" y="1771055"/>
                </a:moveTo>
                <a:cubicBezTo>
                  <a:pt x="5366494" y="1771055"/>
                  <a:pt x="5365254" y="1773536"/>
                  <a:pt x="5365254" y="1778497"/>
                </a:cubicBezTo>
                <a:lnTo>
                  <a:pt x="5380136" y="1771055"/>
                </a:lnTo>
                <a:cubicBezTo>
                  <a:pt x="5375175" y="1771055"/>
                  <a:pt x="5371454" y="1771055"/>
                  <a:pt x="5368974" y="1771055"/>
                </a:cubicBezTo>
                <a:close/>
                <a:moveTo>
                  <a:pt x="2053828" y="1771055"/>
                </a:moveTo>
                <a:lnTo>
                  <a:pt x="2061270" y="1778497"/>
                </a:lnTo>
                <a:lnTo>
                  <a:pt x="2076153" y="1800821"/>
                </a:lnTo>
                <a:lnTo>
                  <a:pt x="2068711" y="1793380"/>
                </a:lnTo>
                <a:cubicBezTo>
                  <a:pt x="2068711" y="1793380"/>
                  <a:pt x="2066231" y="1793380"/>
                  <a:pt x="2061270" y="1793380"/>
                </a:cubicBezTo>
                <a:cubicBezTo>
                  <a:pt x="2061270" y="1788419"/>
                  <a:pt x="2060029" y="1783458"/>
                  <a:pt x="2057549" y="1778497"/>
                </a:cubicBezTo>
                <a:cubicBezTo>
                  <a:pt x="2055068" y="1773536"/>
                  <a:pt x="2053828" y="1771055"/>
                  <a:pt x="2053828" y="1771055"/>
                </a:cubicBezTo>
                <a:close/>
                <a:moveTo>
                  <a:pt x="6496347" y="1763614"/>
                </a:moveTo>
                <a:lnTo>
                  <a:pt x="6488906" y="1771055"/>
                </a:lnTo>
                <a:lnTo>
                  <a:pt x="6474023" y="1778497"/>
                </a:lnTo>
                <a:cubicBezTo>
                  <a:pt x="6474023" y="1778497"/>
                  <a:pt x="6477744" y="1776017"/>
                  <a:pt x="6485185" y="1771055"/>
                </a:cubicBezTo>
                <a:cubicBezTo>
                  <a:pt x="6492627" y="1766095"/>
                  <a:pt x="6496347" y="1763614"/>
                  <a:pt x="6496347" y="1763614"/>
                </a:cubicBezTo>
                <a:close/>
                <a:moveTo>
                  <a:pt x="6332636" y="1763614"/>
                </a:moveTo>
                <a:lnTo>
                  <a:pt x="6337952" y="1763614"/>
                </a:lnTo>
                <a:lnTo>
                  <a:pt x="6325195" y="1771055"/>
                </a:lnTo>
                <a:cubicBezTo>
                  <a:pt x="6320234" y="1776017"/>
                  <a:pt x="6317754" y="1778497"/>
                  <a:pt x="6317754" y="1778497"/>
                </a:cubicBezTo>
                <a:lnTo>
                  <a:pt x="6310312" y="1778497"/>
                </a:lnTo>
                <a:cubicBezTo>
                  <a:pt x="6310312" y="1778497"/>
                  <a:pt x="6312792" y="1776017"/>
                  <a:pt x="6317754" y="1771055"/>
                </a:cubicBezTo>
                <a:cubicBezTo>
                  <a:pt x="6317754" y="1771055"/>
                  <a:pt x="6322715" y="1768575"/>
                  <a:pt x="6332636" y="1763614"/>
                </a:cubicBezTo>
                <a:close/>
                <a:moveTo>
                  <a:pt x="5655469" y="1763614"/>
                </a:moveTo>
                <a:lnTo>
                  <a:pt x="5640586" y="1771055"/>
                </a:lnTo>
                <a:lnTo>
                  <a:pt x="5633144" y="1771055"/>
                </a:lnTo>
                <a:lnTo>
                  <a:pt x="5640586" y="1778497"/>
                </a:lnTo>
                <a:cubicBezTo>
                  <a:pt x="5650507" y="1783458"/>
                  <a:pt x="5656709" y="1785938"/>
                  <a:pt x="5659189" y="1785938"/>
                </a:cubicBezTo>
                <a:cubicBezTo>
                  <a:pt x="5661669" y="1785938"/>
                  <a:pt x="5665390" y="1783458"/>
                  <a:pt x="5670351" y="1778497"/>
                </a:cubicBezTo>
                <a:cubicBezTo>
                  <a:pt x="5670351" y="1773536"/>
                  <a:pt x="5670351" y="1769815"/>
                  <a:pt x="5670351" y="1767335"/>
                </a:cubicBezTo>
                <a:cubicBezTo>
                  <a:pt x="5670351" y="1764855"/>
                  <a:pt x="5667871" y="1763614"/>
                  <a:pt x="5662910" y="1763614"/>
                </a:cubicBezTo>
                <a:cubicBezTo>
                  <a:pt x="5657949" y="1768575"/>
                  <a:pt x="5655469" y="1768575"/>
                  <a:pt x="5655469" y="1763614"/>
                </a:cubicBezTo>
                <a:close/>
                <a:moveTo>
                  <a:pt x="6342940" y="1760752"/>
                </a:moveTo>
                <a:lnTo>
                  <a:pt x="6340078" y="1763614"/>
                </a:lnTo>
                <a:lnTo>
                  <a:pt x="6337952" y="1763614"/>
                </a:lnTo>
                <a:lnTo>
                  <a:pt x="6341938" y="1761288"/>
                </a:lnTo>
                <a:close/>
                <a:moveTo>
                  <a:pt x="6451699" y="1756172"/>
                </a:moveTo>
                <a:lnTo>
                  <a:pt x="6459140" y="1763614"/>
                </a:lnTo>
                <a:cubicBezTo>
                  <a:pt x="6449219" y="1768575"/>
                  <a:pt x="6444258" y="1768575"/>
                  <a:pt x="6444258" y="1763614"/>
                </a:cubicBezTo>
                <a:cubicBezTo>
                  <a:pt x="6444258" y="1758653"/>
                  <a:pt x="6446738" y="1756172"/>
                  <a:pt x="6451699" y="1756172"/>
                </a:cubicBezTo>
                <a:close/>
                <a:moveTo>
                  <a:pt x="6273105" y="1756172"/>
                </a:moveTo>
                <a:cubicBezTo>
                  <a:pt x="6278067" y="1756172"/>
                  <a:pt x="6280547" y="1757413"/>
                  <a:pt x="6280547" y="1759893"/>
                </a:cubicBezTo>
                <a:cubicBezTo>
                  <a:pt x="6280547" y="1762374"/>
                  <a:pt x="6279306" y="1763614"/>
                  <a:pt x="6276826" y="1763614"/>
                </a:cubicBezTo>
                <a:cubicBezTo>
                  <a:pt x="6274346" y="1763614"/>
                  <a:pt x="6273105" y="1761134"/>
                  <a:pt x="6273105" y="1756172"/>
                </a:cubicBezTo>
                <a:close/>
                <a:moveTo>
                  <a:pt x="5886152" y="1756172"/>
                </a:moveTo>
                <a:lnTo>
                  <a:pt x="5886152" y="1763614"/>
                </a:lnTo>
                <a:cubicBezTo>
                  <a:pt x="5896074" y="1758653"/>
                  <a:pt x="5899794" y="1756172"/>
                  <a:pt x="5897314" y="1756172"/>
                </a:cubicBezTo>
                <a:cubicBezTo>
                  <a:pt x="5894834" y="1756172"/>
                  <a:pt x="5891113" y="1756172"/>
                  <a:pt x="5886152" y="1756172"/>
                </a:cubicBezTo>
                <a:close/>
                <a:moveTo>
                  <a:pt x="5599658" y="1756172"/>
                </a:moveTo>
                <a:cubicBezTo>
                  <a:pt x="5602138" y="1756172"/>
                  <a:pt x="5605859" y="1758653"/>
                  <a:pt x="5610820" y="1763614"/>
                </a:cubicBezTo>
                <a:lnTo>
                  <a:pt x="5618261" y="1763614"/>
                </a:lnTo>
                <a:cubicBezTo>
                  <a:pt x="5618261" y="1763614"/>
                  <a:pt x="5615781" y="1761134"/>
                  <a:pt x="5610820" y="1756172"/>
                </a:cubicBezTo>
                <a:close/>
                <a:moveTo>
                  <a:pt x="5573613" y="1756172"/>
                </a:moveTo>
                <a:lnTo>
                  <a:pt x="5573613" y="1763614"/>
                </a:lnTo>
                <a:cubicBezTo>
                  <a:pt x="5573613" y="1768575"/>
                  <a:pt x="5576093" y="1768575"/>
                  <a:pt x="5581054" y="1763614"/>
                </a:cubicBezTo>
                <a:cubicBezTo>
                  <a:pt x="5586016" y="1763614"/>
                  <a:pt x="5588496" y="1761134"/>
                  <a:pt x="5588496" y="1756172"/>
                </a:cubicBezTo>
                <a:cubicBezTo>
                  <a:pt x="5583535" y="1761134"/>
                  <a:pt x="5578574" y="1761134"/>
                  <a:pt x="5573613" y="1756172"/>
                </a:cubicBezTo>
                <a:close/>
                <a:moveTo>
                  <a:pt x="5499199" y="1756172"/>
                </a:moveTo>
                <a:cubicBezTo>
                  <a:pt x="5494238" y="1756172"/>
                  <a:pt x="5491758" y="1758653"/>
                  <a:pt x="5491758" y="1763614"/>
                </a:cubicBezTo>
                <a:cubicBezTo>
                  <a:pt x="5486796" y="1763614"/>
                  <a:pt x="5484316" y="1763614"/>
                  <a:pt x="5484316" y="1763614"/>
                </a:cubicBezTo>
                <a:lnTo>
                  <a:pt x="5484316" y="1771055"/>
                </a:lnTo>
                <a:cubicBezTo>
                  <a:pt x="5489277" y="1771055"/>
                  <a:pt x="5491758" y="1768575"/>
                  <a:pt x="5491758" y="1763614"/>
                </a:cubicBezTo>
                <a:cubicBezTo>
                  <a:pt x="5491758" y="1768575"/>
                  <a:pt x="5496719" y="1771055"/>
                  <a:pt x="5506640" y="1771055"/>
                </a:cubicBezTo>
                <a:cubicBezTo>
                  <a:pt x="5511602" y="1771055"/>
                  <a:pt x="5514082" y="1768575"/>
                  <a:pt x="5514082" y="1763614"/>
                </a:cubicBezTo>
                <a:lnTo>
                  <a:pt x="5521523" y="1763614"/>
                </a:lnTo>
                <a:cubicBezTo>
                  <a:pt x="5521523" y="1763614"/>
                  <a:pt x="5524003" y="1763614"/>
                  <a:pt x="5528965" y="1763614"/>
                </a:cubicBezTo>
                <a:lnTo>
                  <a:pt x="5514082" y="1756172"/>
                </a:lnTo>
                <a:cubicBezTo>
                  <a:pt x="5514082" y="1756172"/>
                  <a:pt x="5511602" y="1756172"/>
                  <a:pt x="5506640" y="1756172"/>
                </a:cubicBezTo>
                <a:cubicBezTo>
                  <a:pt x="5501679" y="1756172"/>
                  <a:pt x="5499199" y="1756172"/>
                  <a:pt x="5499199" y="1756172"/>
                </a:cubicBezTo>
                <a:close/>
                <a:moveTo>
                  <a:pt x="5395019" y="1756172"/>
                </a:moveTo>
                <a:lnTo>
                  <a:pt x="5402461" y="1763614"/>
                </a:lnTo>
                <a:lnTo>
                  <a:pt x="5417344" y="1756172"/>
                </a:lnTo>
                <a:cubicBezTo>
                  <a:pt x="5412382" y="1756172"/>
                  <a:pt x="5407422" y="1756172"/>
                  <a:pt x="5402461" y="1756172"/>
                </a:cubicBezTo>
                <a:cubicBezTo>
                  <a:pt x="5397499" y="1756172"/>
                  <a:pt x="5395019" y="1756172"/>
                  <a:pt x="5395019" y="1756172"/>
                </a:cubicBezTo>
                <a:close/>
                <a:moveTo>
                  <a:pt x="2619375" y="1756172"/>
                </a:moveTo>
                <a:lnTo>
                  <a:pt x="2626816" y="1756172"/>
                </a:lnTo>
                <a:cubicBezTo>
                  <a:pt x="2626816" y="1756172"/>
                  <a:pt x="2626816" y="1758653"/>
                  <a:pt x="2626816" y="1763614"/>
                </a:cubicBezTo>
                <a:close/>
                <a:moveTo>
                  <a:pt x="1897559" y="1756172"/>
                </a:moveTo>
                <a:cubicBezTo>
                  <a:pt x="1902520" y="1766095"/>
                  <a:pt x="1905000" y="1773536"/>
                  <a:pt x="1905000" y="1778497"/>
                </a:cubicBezTo>
                <a:lnTo>
                  <a:pt x="1897559" y="1771055"/>
                </a:lnTo>
                <a:close/>
                <a:moveTo>
                  <a:pt x="6579691" y="1754684"/>
                </a:moveTo>
                <a:lnTo>
                  <a:pt x="6578203" y="1756172"/>
                </a:lnTo>
                <a:cubicBezTo>
                  <a:pt x="6568281" y="1766095"/>
                  <a:pt x="6560840" y="1768575"/>
                  <a:pt x="6555879" y="1763614"/>
                </a:cubicBezTo>
                <a:lnTo>
                  <a:pt x="6570761" y="1756172"/>
                </a:lnTo>
                <a:close/>
                <a:moveTo>
                  <a:pt x="6585644" y="1748731"/>
                </a:moveTo>
                <a:cubicBezTo>
                  <a:pt x="6585644" y="1751212"/>
                  <a:pt x="6584403" y="1753072"/>
                  <a:pt x="6581923" y="1754312"/>
                </a:cubicBezTo>
                <a:lnTo>
                  <a:pt x="6579691" y="1754684"/>
                </a:lnTo>
                <a:close/>
                <a:moveTo>
                  <a:pt x="6414492" y="1748731"/>
                </a:moveTo>
                <a:lnTo>
                  <a:pt x="6421933" y="1748731"/>
                </a:lnTo>
                <a:cubicBezTo>
                  <a:pt x="6421933" y="1753692"/>
                  <a:pt x="6419453" y="1756172"/>
                  <a:pt x="6414492" y="1756172"/>
                </a:cubicBezTo>
                <a:close/>
                <a:moveTo>
                  <a:pt x="6243340" y="1748731"/>
                </a:moveTo>
                <a:lnTo>
                  <a:pt x="6243340" y="1756172"/>
                </a:lnTo>
                <a:lnTo>
                  <a:pt x="6250781" y="1756172"/>
                </a:lnTo>
                <a:cubicBezTo>
                  <a:pt x="6255742" y="1756172"/>
                  <a:pt x="6258222" y="1757413"/>
                  <a:pt x="6258222" y="1759893"/>
                </a:cubicBezTo>
                <a:cubicBezTo>
                  <a:pt x="6258222" y="1762374"/>
                  <a:pt x="6255742" y="1763614"/>
                  <a:pt x="6250781" y="1763614"/>
                </a:cubicBezTo>
                <a:cubicBezTo>
                  <a:pt x="6245820" y="1763614"/>
                  <a:pt x="6243340" y="1763614"/>
                  <a:pt x="6243340" y="1763614"/>
                </a:cubicBezTo>
                <a:cubicBezTo>
                  <a:pt x="6233418" y="1773536"/>
                  <a:pt x="6228457" y="1776017"/>
                  <a:pt x="6228457" y="1771055"/>
                </a:cubicBezTo>
                <a:lnTo>
                  <a:pt x="6228457" y="1763614"/>
                </a:lnTo>
                <a:cubicBezTo>
                  <a:pt x="6233418" y="1763614"/>
                  <a:pt x="6235898" y="1761134"/>
                  <a:pt x="6235898" y="1756172"/>
                </a:cubicBezTo>
                <a:cubicBezTo>
                  <a:pt x="6240860" y="1751211"/>
                  <a:pt x="6243340" y="1748731"/>
                  <a:pt x="6243340" y="1748731"/>
                </a:cubicBezTo>
                <a:close/>
                <a:moveTo>
                  <a:pt x="2850059" y="1748731"/>
                </a:moveTo>
                <a:lnTo>
                  <a:pt x="2842617" y="1756172"/>
                </a:lnTo>
                <a:lnTo>
                  <a:pt x="2850059" y="1756172"/>
                </a:lnTo>
                <a:close/>
                <a:moveTo>
                  <a:pt x="2291953" y="1748731"/>
                </a:moveTo>
                <a:lnTo>
                  <a:pt x="2299395" y="1763614"/>
                </a:lnTo>
                <a:cubicBezTo>
                  <a:pt x="2304356" y="1773536"/>
                  <a:pt x="2306836" y="1782217"/>
                  <a:pt x="2306836" y="1789659"/>
                </a:cubicBezTo>
                <a:cubicBezTo>
                  <a:pt x="2306836" y="1797100"/>
                  <a:pt x="2309317" y="1800821"/>
                  <a:pt x="2314278" y="1800821"/>
                </a:cubicBezTo>
                <a:cubicBezTo>
                  <a:pt x="2314278" y="1805782"/>
                  <a:pt x="2314278" y="1808262"/>
                  <a:pt x="2314278" y="1808262"/>
                </a:cubicBezTo>
                <a:lnTo>
                  <a:pt x="2306836" y="1815704"/>
                </a:lnTo>
                <a:lnTo>
                  <a:pt x="2314278" y="1838028"/>
                </a:lnTo>
                <a:lnTo>
                  <a:pt x="2306836" y="1838028"/>
                </a:lnTo>
                <a:cubicBezTo>
                  <a:pt x="2296914" y="1813224"/>
                  <a:pt x="2291953" y="1793380"/>
                  <a:pt x="2291953" y="1778497"/>
                </a:cubicBezTo>
                <a:close/>
                <a:moveTo>
                  <a:pt x="2172891" y="1748731"/>
                </a:moveTo>
                <a:lnTo>
                  <a:pt x="2172891" y="1756172"/>
                </a:lnTo>
                <a:lnTo>
                  <a:pt x="2165450" y="1756172"/>
                </a:lnTo>
                <a:cubicBezTo>
                  <a:pt x="2170410" y="1751211"/>
                  <a:pt x="2172891" y="1748731"/>
                  <a:pt x="2172891" y="1748731"/>
                </a:cubicBezTo>
                <a:close/>
                <a:moveTo>
                  <a:pt x="1990577" y="1744080"/>
                </a:moveTo>
                <a:cubicBezTo>
                  <a:pt x="1990577" y="1743460"/>
                  <a:pt x="1991817" y="1743770"/>
                  <a:pt x="1994297" y="1745010"/>
                </a:cubicBezTo>
                <a:cubicBezTo>
                  <a:pt x="1999258" y="1747491"/>
                  <a:pt x="2005459" y="1751211"/>
                  <a:pt x="2012901" y="1756172"/>
                </a:cubicBezTo>
                <a:cubicBezTo>
                  <a:pt x="2020342" y="1761134"/>
                  <a:pt x="2024063" y="1766095"/>
                  <a:pt x="2024063" y="1771055"/>
                </a:cubicBezTo>
                <a:lnTo>
                  <a:pt x="2024063" y="1778497"/>
                </a:lnTo>
                <a:cubicBezTo>
                  <a:pt x="2024063" y="1778497"/>
                  <a:pt x="2021582" y="1778497"/>
                  <a:pt x="2016621" y="1778497"/>
                </a:cubicBezTo>
                <a:cubicBezTo>
                  <a:pt x="2001739" y="1773536"/>
                  <a:pt x="1994297" y="1763614"/>
                  <a:pt x="1994297" y="1748731"/>
                </a:cubicBezTo>
                <a:cubicBezTo>
                  <a:pt x="1991817" y="1746251"/>
                  <a:pt x="1990577" y="1744701"/>
                  <a:pt x="1990577" y="1744080"/>
                </a:cubicBezTo>
                <a:close/>
                <a:moveTo>
                  <a:pt x="5692676" y="1743150"/>
                </a:moveTo>
                <a:cubicBezTo>
                  <a:pt x="5691436" y="1743150"/>
                  <a:pt x="5690195" y="1743770"/>
                  <a:pt x="5688955" y="1745010"/>
                </a:cubicBezTo>
                <a:cubicBezTo>
                  <a:pt x="5686475" y="1747491"/>
                  <a:pt x="5685234" y="1751211"/>
                  <a:pt x="5685234" y="1756172"/>
                </a:cubicBezTo>
                <a:cubicBezTo>
                  <a:pt x="5685234" y="1756172"/>
                  <a:pt x="5686475" y="1754932"/>
                  <a:pt x="5688955" y="1752452"/>
                </a:cubicBezTo>
                <a:cubicBezTo>
                  <a:pt x="5691435" y="1749971"/>
                  <a:pt x="5695156" y="1748731"/>
                  <a:pt x="5700117" y="1748731"/>
                </a:cubicBezTo>
                <a:cubicBezTo>
                  <a:pt x="5700117" y="1748731"/>
                  <a:pt x="5698876" y="1747491"/>
                  <a:pt x="5696396" y="1745010"/>
                </a:cubicBezTo>
                <a:cubicBezTo>
                  <a:pt x="5695156" y="1743770"/>
                  <a:pt x="5693916" y="1743150"/>
                  <a:pt x="5692676" y="1743150"/>
                </a:cubicBezTo>
                <a:close/>
                <a:moveTo>
                  <a:pt x="6466582" y="1741290"/>
                </a:moveTo>
                <a:lnTo>
                  <a:pt x="6474023" y="1748731"/>
                </a:lnTo>
                <a:cubicBezTo>
                  <a:pt x="6474023" y="1748731"/>
                  <a:pt x="6471543" y="1748731"/>
                  <a:pt x="6466582" y="1748731"/>
                </a:cubicBezTo>
                <a:cubicBezTo>
                  <a:pt x="6466582" y="1743770"/>
                  <a:pt x="6466582" y="1741290"/>
                  <a:pt x="6466582" y="1741290"/>
                </a:cubicBezTo>
                <a:close/>
                <a:moveTo>
                  <a:pt x="2835176" y="1741290"/>
                </a:moveTo>
                <a:cubicBezTo>
                  <a:pt x="2830215" y="1741290"/>
                  <a:pt x="2827734" y="1743770"/>
                  <a:pt x="2827734" y="1748731"/>
                </a:cubicBezTo>
                <a:lnTo>
                  <a:pt x="2835176" y="1748731"/>
                </a:lnTo>
                <a:close/>
                <a:moveTo>
                  <a:pt x="2091035" y="1741290"/>
                </a:moveTo>
                <a:cubicBezTo>
                  <a:pt x="2095996" y="1741290"/>
                  <a:pt x="2098477" y="1741290"/>
                  <a:pt x="2098477" y="1741290"/>
                </a:cubicBezTo>
                <a:lnTo>
                  <a:pt x="2091035" y="1748731"/>
                </a:lnTo>
                <a:cubicBezTo>
                  <a:pt x="2091035" y="1748731"/>
                  <a:pt x="2091035" y="1746251"/>
                  <a:pt x="2091035" y="1741290"/>
                </a:cubicBezTo>
                <a:close/>
                <a:moveTo>
                  <a:pt x="6369844" y="1737569"/>
                </a:moveTo>
                <a:cubicBezTo>
                  <a:pt x="6372324" y="1737569"/>
                  <a:pt x="6374804" y="1738809"/>
                  <a:pt x="6377285" y="1741290"/>
                </a:cubicBezTo>
                <a:lnTo>
                  <a:pt x="6369844" y="1748731"/>
                </a:lnTo>
                <a:cubicBezTo>
                  <a:pt x="6367363" y="1748731"/>
                  <a:pt x="6362402" y="1750591"/>
                  <a:pt x="6354961" y="1754312"/>
                </a:cubicBezTo>
                <a:lnTo>
                  <a:pt x="6342940" y="1760752"/>
                </a:lnTo>
                <a:lnTo>
                  <a:pt x="6353100" y="1750591"/>
                </a:lnTo>
                <a:cubicBezTo>
                  <a:pt x="6356820" y="1746871"/>
                  <a:pt x="6359921" y="1743770"/>
                  <a:pt x="6362402" y="1741290"/>
                </a:cubicBezTo>
                <a:cubicBezTo>
                  <a:pt x="6364883" y="1738809"/>
                  <a:pt x="6367363" y="1737569"/>
                  <a:pt x="6369844" y="1737569"/>
                </a:cubicBezTo>
                <a:close/>
                <a:moveTo>
                  <a:pt x="6663779" y="1733848"/>
                </a:moveTo>
                <a:cubicBezTo>
                  <a:pt x="6666259" y="1733848"/>
                  <a:pt x="6667499" y="1733848"/>
                  <a:pt x="6667499" y="1733848"/>
                </a:cubicBezTo>
                <a:cubicBezTo>
                  <a:pt x="6672461" y="1733848"/>
                  <a:pt x="6674941" y="1735089"/>
                  <a:pt x="6674941" y="1737569"/>
                </a:cubicBezTo>
                <a:cubicBezTo>
                  <a:pt x="6674941" y="1740049"/>
                  <a:pt x="6672461" y="1741290"/>
                  <a:pt x="6667499" y="1741290"/>
                </a:cubicBezTo>
                <a:cubicBezTo>
                  <a:pt x="6667499" y="1741290"/>
                  <a:pt x="6665019" y="1741290"/>
                  <a:pt x="6660058" y="1741290"/>
                </a:cubicBezTo>
                <a:cubicBezTo>
                  <a:pt x="6660058" y="1736329"/>
                  <a:pt x="6661299" y="1733848"/>
                  <a:pt x="6663779" y="1733848"/>
                </a:cubicBezTo>
                <a:close/>
                <a:moveTo>
                  <a:pt x="6503789" y="1733848"/>
                </a:moveTo>
                <a:cubicBezTo>
                  <a:pt x="6503789" y="1733848"/>
                  <a:pt x="6501309" y="1736329"/>
                  <a:pt x="6496347" y="1741290"/>
                </a:cubicBezTo>
                <a:lnTo>
                  <a:pt x="6488906" y="1741290"/>
                </a:lnTo>
                <a:close/>
                <a:moveTo>
                  <a:pt x="6392168" y="1733848"/>
                </a:moveTo>
                <a:cubicBezTo>
                  <a:pt x="6397129" y="1733848"/>
                  <a:pt x="6399609" y="1733848"/>
                  <a:pt x="6399609" y="1733848"/>
                </a:cubicBezTo>
                <a:lnTo>
                  <a:pt x="6392168" y="1741290"/>
                </a:lnTo>
                <a:cubicBezTo>
                  <a:pt x="6392168" y="1736329"/>
                  <a:pt x="6392168" y="1733848"/>
                  <a:pt x="6392168" y="1733848"/>
                </a:cubicBezTo>
                <a:close/>
                <a:moveTo>
                  <a:pt x="6250781" y="1733848"/>
                </a:moveTo>
                <a:cubicBezTo>
                  <a:pt x="6255742" y="1733848"/>
                  <a:pt x="6258222" y="1733848"/>
                  <a:pt x="6258222" y="1733848"/>
                </a:cubicBezTo>
                <a:cubicBezTo>
                  <a:pt x="6253261" y="1733848"/>
                  <a:pt x="6249540" y="1736329"/>
                  <a:pt x="6247060" y="1741290"/>
                </a:cubicBezTo>
                <a:cubicBezTo>
                  <a:pt x="6244580" y="1746251"/>
                  <a:pt x="6240860" y="1746251"/>
                  <a:pt x="6235898" y="1741290"/>
                </a:cubicBezTo>
                <a:cubicBezTo>
                  <a:pt x="6240860" y="1741290"/>
                  <a:pt x="6244580" y="1740049"/>
                  <a:pt x="6247060" y="1737569"/>
                </a:cubicBezTo>
                <a:cubicBezTo>
                  <a:pt x="6249540" y="1735089"/>
                  <a:pt x="6250781" y="1733848"/>
                  <a:pt x="6250781" y="1733848"/>
                </a:cubicBezTo>
                <a:close/>
                <a:moveTo>
                  <a:pt x="6049863" y="1733848"/>
                </a:moveTo>
                <a:cubicBezTo>
                  <a:pt x="6049863" y="1738809"/>
                  <a:pt x="6052343" y="1738809"/>
                  <a:pt x="6057304" y="1733848"/>
                </a:cubicBezTo>
                <a:cubicBezTo>
                  <a:pt x="6062266" y="1733848"/>
                  <a:pt x="6067226" y="1733848"/>
                  <a:pt x="6072187" y="1733848"/>
                </a:cubicBezTo>
                <a:lnTo>
                  <a:pt x="6034980" y="1756172"/>
                </a:lnTo>
                <a:cubicBezTo>
                  <a:pt x="6020097" y="1766095"/>
                  <a:pt x="6011415" y="1771055"/>
                  <a:pt x="6008935" y="1771055"/>
                </a:cubicBezTo>
                <a:cubicBezTo>
                  <a:pt x="6006455" y="1771055"/>
                  <a:pt x="6000253" y="1776017"/>
                  <a:pt x="5990332" y="1785938"/>
                </a:cubicBezTo>
                <a:lnTo>
                  <a:pt x="5975449" y="1785938"/>
                </a:lnTo>
                <a:cubicBezTo>
                  <a:pt x="5975449" y="1785938"/>
                  <a:pt x="5975449" y="1783458"/>
                  <a:pt x="5975449" y="1778497"/>
                </a:cubicBezTo>
                <a:lnTo>
                  <a:pt x="5982890" y="1778497"/>
                </a:lnTo>
                <a:cubicBezTo>
                  <a:pt x="5982890" y="1778497"/>
                  <a:pt x="5984131" y="1777257"/>
                  <a:pt x="5986611" y="1774776"/>
                </a:cubicBezTo>
                <a:cubicBezTo>
                  <a:pt x="5989091" y="1772296"/>
                  <a:pt x="5992812" y="1771055"/>
                  <a:pt x="5997773" y="1771055"/>
                </a:cubicBezTo>
                <a:cubicBezTo>
                  <a:pt x="6012656" y="1756172"/>
                  <a:pt x="6022578" y="1748731"/>
                  <a:pt x="6027539" y="1748731"/>
                </a:cubicBezTo>
                <a:cubicBezTo>
                  <a:pt x="6027539" y="1753692"/>
                  <a:pt x="6030019" y="1751211"/>
                  <a:pt x="6034980" y="1741290"/>
                </a:cubicBezTo>
                <a:close/>
                <a:moveTo>
                  <a:pt x="5796855" y="1733848"/>
                </a:moveTo>
                <a:lnTo>
                  <a:pt x="5789414" y="1741290"/>
                </a:lnTo>
                <a:lnTo>
                  <a:pt x="5796855" y="1741290"/>
                </a:lnTo>
                <a:cubicBezTo>
                  <a:pt x="5801817" y="1736329"/>
                  <a:pt x="5804297" y="1733848"/>
                  <a:pt x="5804297" y="1733848"/>
                </a:cubicBezTo>
                <a:cubicBezTo>
                  <a:pt x="5804297" y="1733848"/>
                  <a:pt x="5801817" y="1733848"/>
                  <a:pt x="5796855" y="1733848"/>
                </a:cubicBezTo>
                <a:close/>
                <a:moveTo>
                  <a:pt x="5454551" y="1733848"/>
                </a:moveTo>
                <a:cubicBezTo>
                  <a:pt x="5449589" y="1738809"/>
                  <a:pt x="5448350" y="1741290"/>
                  <a:pt x="5450830" y="1741290"/>
                </a:cubicBezTo>
                <a:cubicBezTo>
                  <a:pt x="5453310" y="1741290"/>
                  <a:pt x="5457031" y="1741290"/>
                  <a:pt x="5461992" y="1741290"/>
                </a:cubicBezTo>
                <a:cubicBezTo>
                  <a:pt x="5461992" y="1736329"/>
                  <a:pt x="5464472" y="1733848"/>
                  <a:pt x="5469433" y="1733848"/>
                </a:cubicBezTo>
                <a:close/>
                <a:moveTo>
                  <a:pt x="2686348" y="1733848"/>
                </a:moveTo>
                <a:lnTo>
                  <a:pt x="2693789" y="1733848"/>
                </a:lnTo>
                <a:cubicBezTo>
                  <a:pt x="2688828" y="1738809"/>
                  <a:pt x="2683867" y="1741290"/>
                  <a:pt x="2678906" y="1741290"/>
                </a:cubicBezTo>
                <a:close/>
                <a:moveTo>
                  <a:pt x="6301011" y="1726407"/>
                </a:moveTo>
                <a:cubicBezTo>
                  <a:pt x="6307211" y="1726407"/>
                  <a:pt x="6310312" y="1728888"/>
                  <a:pt x="6310312" y="1733848"/>
                </a:cubicBezTo>
                <a:cubicBezTo>
                  <a:pt x="6310312" y="1733848"/>
                  <a:pt x="6307832" y="1733848"/>
                  <a:pt x="6302871" y="1733848"/>
                </a:cubicBezTo>
                <a:cubicBezTo>
                  <a:pt x="6297910" y="1733848"/>
                  <a:pt x="6292949" y="1736329"/>
                  <a:pt x="6287988" y="1741290"/>
                </a:cubicBezTo>
                <a:cubicBezTo>
                  <a:pt x="6268144" y="1751211"/>
                  <a:pt x="6258222" y="1753692"/>
                  <a:pt x="6258222" y="1748731"/>
                </a:cubicBezTo>
                <a:lnTo>
                  <a:pt x="6273105" y="1733848"/>
                </a:lnTo>
                <a:cubicBezTo>
                  <a:pt x="6285507" y="1728888"/>
                  <a:pt x="6294809" y="1726407"/>
                  <a:pt x="6301011" y="1726407"/>
                </a:cubicBezTo>
                <a:close/>
                <a:moveTo>
                  <a:pt x="2738437" y="1726407"/>
                </a:moveTo>
                <a:lnTo>
                  <a:pt x="2738437" y="1733848"/>
                </a:lnTo>
                <a:lnTo>
                  <a:pt x="2730996" y="1733848"/>
                </a:lnTo>
                <a:cubicBezTo>
                  <a:pt x="2730996" y="1728887"/>
                  <a:pt x="2733477" y="1726407"/>
                  <a:pt x="2738437" y="1726407"/>
                </a:cubicBezTo>
                <a:close/>
                <a:moveTo>
                  <a:pt x="2716113" y="1726407"/>
                </a:moveTo>
                <a:cubicBezTo>
                  <a:pt x="2716113" y="1731368"/>
                  <a:pt x="2713633" y="1733848"/>
                  <a:pt x="2708672" y="1733848"/>
                </a:cubicBezTo>
                <a:lnTo>
                  <a:pt x="2701230" y="1733848"/>
                </a:lnTo>
                <a:close/>
                <a:moveTo>
                  <a:pt x="2113360" y="1726407"/>
                </a:moveTo>
                <a:cubicBezTo>
                  <a:pt x="2118320" y="1726407"/>
                  <a:pt x="2120801" y="1727647"/>
                  <a:pt x="2120801" y="1730128"/>
                </a:cubicBezTo>
                <a:cubicBezTo>
                  <a:pt x="2120801" y="1732608"/>
                  <a:pt x="2119561" y="1733848"/>
                  <a:pt x="2117080" y="1733848"/>
                </a:cubicBezTo>
                <a:cubicBezTo>
                  <a:pt x="2114600" y="1733848"/>
                  <a:pt x="2113360" y="1731368"/>
                  <a:pt x="2113360" y="1726407"/>
                </a:cubicBezTo>
                <a:close/>
                <a:moveTo>
                  <a:pt x="5578928" y="1719320"/>
                </a:moveTo>
                <a:lnTo>
                  <a:pt x="5573613" y="1726407"/>
                </a:lnTo>
                <a:cubicBezTo>
                  <a:pt x="5573613" y="1726407"/>
                  <a:pt x="5573613" y="1725167"/>
                  <a:pt x="5573613" y="1722686"/>
                </a:cubicBezTo>
                <a:cubicBezTo>
                  <a:pt x="5573613" y="1721446"/>
                  <a:pt x="5574233" y="1720516"/>
                  <a:pt x="5575473" y="1719896"/>
                </a:cubicBezTo>
                <a:close/>
                <a:moveTo>
                  <a:pt x="6470303" y="1718965"/>
                </a:moveTo>
                <a:cubicBezTo>
                  <a:pt x="6472783" y="1718965"/>
                  <a:pt x="6474023" y="1721446"/>
                  <a:pt x="6474023" y="1726407"/>
                </a:cubicBezTo>
                <a:lnTo>
                  <a:pt x="6474023" y="1733848"/>
                </a:lnTo>
                <a:lnTo>
                  <a:pt x="6466582" y="1726407"/>
                </a:lnTo>
                <a:cubicBezTo>
                  <a:pt x="6466582" y="1721446"/>
                  <a:pt x="6467822" y="1718965"/>
                  <a:pt x="6470303" y="1718965"/>
                </a:cubicBezTo>
                <a:close/>
                <a:moveTo>
                  <a:pt x="6429375" y="1718965"/>
                </a:moveTo>
                <a:lnTo>
                  <a:pt x="6429375" y="1726407"/>
                </a:lnTo>
                <a:cubicBezTo>
                  <a:pt x="6429375" y="1726407"/>
                  <a:pt x="6426895" y="1728887"/>
                  <a:pt x="6421933" y="1733848"/>
                </a:cubicBezTo>
                <a:lnTo>
                  <a:pt x="6414492" y="1733848"/>
                </a:lnTo>
                <a:cubicBezTo>
                  <a:pt x="6414492" y="1723926"/>
                  <a:pt x="6419453" y="1718965"/>
                  <a:pt x="6429375" y="1718965"/>
                </a:cubicBezTo>
                <a:close/>
                <a:moveTo>
                  <a:pt x="6221015" y="1718965"/>
                </a:moveTo>
                <a:cubicBezTo>
                  <a:pt x="6225977" y="1718965"/>
                  <a:pt x="6228457" y="1718965"/>
                  <a:pt x="6228457" y="1718965"/>
                </a:cubicBezTo>
                <a:cubicBezTo>
                  <a:pt x="6228457" y="1723926"/>
                  <a:pt x="6228457" y="1726407"/>
                  <a:pt x="6228457" y="1726407"/>
                </a:cubicBezTo>
                <a:close/>
                <a:moveTo>
                  <a:pt x="6087070" y="1718965"/>
                </a:moveTo>
                <a:cubicBezTo>
                  <a:pt x="6092031" y="1718965"/>
                  <a:pt x="6094511" y="1720206"/>
                  <a:pt x="6094511" y="1722686"/>
                </a:cubicBezTo>
                <a:cubicBezTo>
                  <a:pt x="6094511" y="1725167"/>
                  <a:pt x="6094511" y="1726407"/>
                  <a:pt x="6094511" y="1726407"/>
                </a:cubicBezTo>
                <a:lnTo>
                  <a:pt x="6079629" y="1726407"/>
                </a:lnTo>
                <a:cubicBezTo>
                  <a:pt x="6079629" y="1726407"/>
                  <a:pt x="6082109" y="1723926"/>
                  <a:pt x="6087070" y="1718965"/>
                </a:cubicBezTo>
                <a:close/>
                <a:moveTo>
                  <a:pt x="5588496" y="1718965"/>
                </a:moveTo>
                <a:cubicBezTo>
                  <a:pt x="5593457" y="1718965"/>
                  <a:pt x="5595937" y="1718965"/>
                  <a:pt x="5595937" y="1718965"/>
                </a:cubicBezTo>
                <a:lnTo>
                  <a:pt x="5588496" y="1726407"/>
                </a:lnTo>
                <a:cubicBezTo>
                  <a:pt x="5588496" y="1726407"/>
                  <a:pt x="5588496" y="1723926"/>
                  <a:pt x="5588496" y="1718965"/>
                </a:cubicBezTo>
                <a:close/>
                <a:moveTo>
                  <a:pt x="5579194" y="1718965"/>
                </a:moveTo>
                <a:lnTo>
                  <a:pt x="5581054" y="1718965"/>
                </a:lnTo>
                <a:lnTo>
                  <a:pt x="5578928" y="1719320"/>
                </a:lnTo>
                <a:close/>
                <a:moveTo>
                  <a:pt x="5536406" y="1718965"/>
                </a:moveTo>
                <a:cubicBezTo>
                  <a:pt x="5531445" y="1723926"/>
                  <a:pt x="5527724" y="1727647"/>
                  <a:pt x="5525244" y="1730128"/>
                </a:cubicBezTo>
                <a:cubicBezTo>
                  <a:pt x="5522764" y="1732608"/>
                  <a:pt x="5521523" y="1733848"/>
                  <a:pt x="5521523" y="1733848"/>
                </a:cubicBezTo>
                <a:cubicBezTo>
                  <a:pt x="5516562" y="1733848"/>
                  <a:pt x="5514082" y="1733848"/>
                  <a:pt x="5514082" y="1733848"/>
                </a:cubicBezTo>
                <a:cubicBezTo>
                  <a:pt x="5514082" y="1738809"/>
                  <a:pt x="5511602" y="1741290"/>
                  <a:pt x="5506640" y="1741290"/>
                </a:cubicBezTo>
                <a:lnTo>
                  <a:pt x="5521523" y="1741290"/>
                </a:lnTo>
                <a:cubicBezTo>
                  <a:pt x="5521523" y="1741290"/>
                  <a:pt x="5524003" y="1741290"/>
                  <a:pt x="5528965" y="1741290"/>
                </a:cubicBezTo>
                <a:cubicBezTo>
                  <a:pt x="5533926" y="1741290"/>
                  <a:pt x="5536406" y="1741290"/>
                  <a:pt x="5536406" y="1741290"/>
                </a:cubicBezTo>
                <a:lnTo>
                  <a:pt x="5543847" y="1733848"/>
                </a:lnTo>
                <a:lnTo>
                  <a:pt x="5551289" y="1726407"/>
                </a:lnTo>
                <a:cubicBezTo>
                  <a:pt x="5546328" y="1726407"/>
                  <a:pt x="5543847" y="1723926"/>
                  <a:pt x="5543847" y="1718965"/>
                </a:cubicBezTo>
                <a:cubicBezTo>
                  <a:pt x="5543847" y="1718965"/>
                  <a:pt x="5541367" y="1718965"/>
                  <a:pt x="5536406" y="1718965"/>
                </a:cubicBezTo>
                <a:close/>
                <a:moveTo>
                  <a:pt x="3296543" y="1718965"/>
                </a:moveTo>
                <a:cubicBezTo>
                  <a:pt x="3291582" y="1718965"/>
                  <a:pt x="3291582" y="1721446"/>
                  <a:pt x="3296543" y="1726407"/>
                </a:cubicBezTo>
                <a:cubicBezTo>
                  <a:pt x="3301504" y="1726407"/>
                  <a:pt x="3305225" y="1725167"/>
                  <a:pt x="3307705" y="1722686"/>
                </a:cubicBezTo>
                <a:cubicBezTo>
                  <a:pt x="3310186" y="1720206"/>
                  <a:pt x="3311426" y="1721446"/>
                  <a:pt x="3311426" y="1726407"/>
                </a:cubicBezTo>
                <a:lnTo>
                  <a:pt x="3311426" y="1718965"/>
                </a:lnTo>
                <a:lnTo>
                  <a:pt x="3303984" y="1718965"/>
                </a:lnTo>
                <a:cubicBezTo>
                  <a:pt x="3299024" y="1718965"/>
                  <a:pt x="3296543" y="1718965"/>
                  <a:pt x="3296543" y="1718965"/>
                </a:cubicBezTo>
                <a:close/>
                <a:moveTo>
                  <a:pt x="2797969" y="1718965"/>
                </a:moveTo>
                <a:cubicBezTo>
                  <a:pt x="2797969" y="1718965"/>
                  <a:pt x="2800450" y="1718965"/>
                  <a:pt x="2805410" y="1718965"/>
                </a:cubicBezTo>
                <a:cubicBezTo>
                  <a:pt x="2800450" y="1723926"/>
                  <a:pt x="2797969" y="1726407"/>
                  <a:pt x="2797969" y="1726407"/>
                </a:cubicBezTo>
                <a:close/>
                <a:moveTo>
                  <a:pt x="2693789" y="1718965"/>
                </a:moveTo>
                <a:cubicBezTo>
                  <a:pt x="2693789" y="1723926"/>
                  <a:pt x="2693789" y="1726407"/>
                  <a:pt x="2693789" y="1726407"/>
                </a:cubicBezTo>
                <a:lnTo>
                  <a:pt x="2686348" y="1726407"/>
                </a:lnTo>
                <a:cubicBezTo>
                  <a:pt x="2686348" y="1721446"/>
                  <a:pt x="2688828" y="1718965"/>
                  <a:pt x="2693789" y="1718965"/>
                </a:cubicBezTo>
                <a:close/>
                <a:moveTo>
                  <a:pt x="5558730" y="1713385"/>
                </a:moveTo>
                <a:cubicBezTo>
                  <a:pt x="5557490" y="1713384"/>
                  <a:pt x="5556250" y="1714005"/>
                  <a:pt x="5555010" y="1715245"/>
                </a:cubicBezTo>
                <a:cubicBezTo>
                  <a:pt x="5552529" y="1717725"/>
                  <a:pt x="5551289" y="1718965"/>
                  <a:pt x="5551289" y="1718965"/>
                </a:cubicBezTo>
                <a:lnTo>
                  <a:pt x="5558730" y="1718965"/>
                </a:lnTo>
                <a:cubicBezTo>
                  <a:pt x="5563692" y="1718965"/>
                  <a:pt x="5564931" y="1717725"/>
                  <a:pt x="5562451" y="1715245"/>
                </a:cubicBezTo>
                <a:cubicBezTo>
                  <a:pt x="5561211" y="1714005"/>
                  <a:pt x="5559971" y="1713384"/>
                  <a:pt x="5558730" y="1713385"/>
                </a:cubicBezTo>
                <a:close/>
                <a:moveTo>
                  <a:pt x="6354961" y="1711524"/>
                </a:moveTo>
                <a:lnTo>
                  <a:pt x="6354961" y="1718965"/>
                </a:lnTo>
                <a:lnTo>
                  <a:pt x="6347519" y="1718965"/>
                </a:lnTo>
                <a:cubicBezTo>
                  <a:pt x="6347519" y="1714004"/>
                  <a:pt x="6349999" y="1711524"/>
                  <a:pt x="6354961" y="1711524"/>
                </a:cubicBezTo>
                <a:close/>
                <a:moveTo>
                  <a:pt x="6191250" y="1711524"/>
                </a:moveTo>
                <a:lnTo>
                  <a:pt x="6191250" y="1718965"/>
                </a:lnTo>
                <a:cubicBezTo>
                  <a:pt x="6191250" y="1718965"/>
                  <a:pt x="6188770" y="1721446"/>
                  <a:pt x="6183808" y="1726407"/>
                </a:cubicBezTo>
                <a:cubicBezTo>
                  <a:pt x="6178847" y="1731368"/>
                  <a:pt x="6173887" y="1731368"/>
                  <a:pt x="6168926" y="1726407"/>
                </a:cubicBezTo>
                <a:cubicBezTo>
                  <a:pt x="6163964" y="1721446"/>
                  <a:pt x="6166445" y="1718965"/>
                  <a:pt x="6176367" y="1718965"/>
                </a:cubicBezTo>
                <a:cubicBezTo>
                  <a:pt x="6176367" y="1718965"/>
                  <a:pt x="6177608" y="1717725"/>
                  <a:pt x="6180088" y="1715245"/>
                </a:cubicBezTo>
                <a:cubicBezTo>
                  <a:pt x="6182568" y="1712764"/>
                  <a:pt x="6186288" y="1711524"/>
                  <a:pt x="6191250" y="1711524"/>
                </a:cubicBezTo>
                <a:close/>
                <a:moveTo>
                  <a:pt x="2738437" y="1711524"/>
                </a:moveTo>
                <a:lnTo>
                  <a:pt x="2745879" y="1718965"/>
                </a:lnTo>
                <a:lnTo>
                  <a:pt x="2730996" y="1718965"/>
                </a:lnTo>
                <a:close/>
                <a:moveTo>
                  <a:pt x="1986856" y="1711524"/>
                </a:moveTo>
                <a:lnTo>
                  <a:pt x="1994297" y="1711524"/>
                </a:lnTo>
                <a:cubicBezTo>
                  <a:pt x="1994297" y="1716485"/>
                  <a:pt x="1991817" y="1718965"/>
                  <a:pt x="1986856" y="1718965"/>
                </a:cubicBezTo>
                <a:close/>
                <a:moveTo>
                  <a:pt x="6109394" y="1707803"/>
                </a:moveTo>
                <a:cubicBezTo>
                  <a:pt x="6111874" y="1707803"/>
                  <a:pt x="6114355" y="1709044"/>
                  <a:pt x="6116836" y="1711524"/>
                </a:cubicBezTo>
                <a:lnTo>
                  <a:pt x="6116836" y="1718965"/>
                </a:lnTo>
                <a:cubicBezTo>
                  <a:pt x="6111874" y="1718965"/>
                  <a:pt x="6109394" y="1718965"/>
                  <a:pt x="6109394" y="1718965"/>
                </a:cubicBezTo>
                <a:lnTo>
                  <a:pt x="6101953" y="1718965"/>
                </a:lnTo>
                <a:cubicBezTo>
                  <a:pt x="6096992" y="1718965"/>
                  <a:pt x="6096992" y="1716485"/>
                  <a:pt x="6101953" y="1711524"/>
                </a:cubicBezTo>
                <a:cubicBezTo>
                  <a:pt x="6104434" y="1709044"/>
                  <a:pt x="6106914" y="1707803"/>
                  <a:pt x="6109394" y="1707803"/>
                </a:cubicBezTo>
                <a:close/>
                <a:moveTo>
                  <a:pt x="6607969" y="1704083"/>
                </a:moveTo>
                <a:lnTo>
                  <a:pt x="6622851" y="1704083"/>
                </a:lnTo>
                <a:cubicBezTo>
                  <a:pt x="6617890" y="1709044"/>
                  <a:pt x="6615409" y="1711524"/>
                  <a:pt x="6615409" y="1711524"/>
                </a:cubicBezTo>
                <a:cubicBezTo>
                  <a:pt x="6610449" y="1711524"/>
                  <a:pt x="6607969" y="1711524"/>
                  <a:pt x="6607969" y="1711524"/>
                </a:cubicBezTo>
                <a:cubicBezTo>
                  <a:pt x="6607969" y="1716485"/>
                  <a:pt x="6588124" y="1731368"/>
                  <a:pt x="6548437" y="1756172"/>
                </a:cubicBezTo>
                <a:cubicBezTo>
                  <a:pt x="6543476" y="1756172"/>
                  <a:pt x="6537275" y="1758653"/>
                  <a:pt x="6529834" y="1763614"/>
                </a:cubicBezTo>
                <a:cubicBezTo>
                  <a:pt x="6522392" y="1768575"/>
                  <a:pt x="6518672" y="1771055"/>
                  <a:pt x="6518672" y="1771055"/>
                </a:cubicBezTo>
                <a:cubicBezTo>
                  <a:pt x="6518672" y="1771055"/>
                  <a:pt x="6518672" y="1768575"/>
                  <a:pt x="6518672" y="1763614"/>
                </a:cubicBezTo>
                <a:lnTo>
                  <a:pt x="6518672" y="1756172"/>
                </a:lnTo>
                <a:cubicBezTo>
                  <a:pt x="6508750" y="1761134"/>
                  <a:pt x="6503789" y="1761134"/>
                  <a:pt x="6503789" y="1756172"/>
                </a:cubicBezTo>
                <a:cubicBezTo>
                  <a:pt x="6508750" y="1756172"/>
                  <a:pt x="6511230" y="1753692"/>
                  <a:pt x="6511230" y="1748731"/>
                </a:cubicBezTo>
                <a:cubicBezTo>
                  <a:pt x="6516192" y="1748731"/>
                  <a:pt x="6518672" y="1748731"/>
                  <a:pt x="6518672" y="1748731"/>
                </a:cubicBezTo>
                <a:cubicBezTo>
                  <a:pt x="6518672" y="1748731"/>
                  <a:pt x="6522392" y="1746251"/>
                  <a:pt x="6529834" y="1741290"/>
                </a:cubicBezTo>
                <a:cubicBezTo>
                  <a:pt x="6537275" y="1736329"/>
                  <a:pt x="6543476" y="1733848"/>
                  <a:pt x="6548437" y="1733848"/>
                </a:cubicBezTo>
                <a:lnTo>
                  <a:pt x="6540996" y="1741290"/>
                </a:lnTo>
                <a:lnTo>
                  <a:pt x="6540996" y="1748731"/>
                </a:lnTo>
                <a:cubicBezTo>
                  <a:pt x="6545957" y="1748731"/>
                  <a:pt x="6548437" y="1747491"/>
                  <a:pt x="6548437" y="1745010"/>
                </a:cubicBezTo>
                <a:cubicBezTo>
                  <a:pt x="6548437" y="1742530"/>
                  <a:pt x="6549678" y="1741290"/>
                  <a:pt x="6552158" y="1741290"/>
                </a:cubicBezTo>
                <a:cubicBezTo>
                  <a:pt x="6554638" y="1741290"/>
                  <a:pt x="6560840" y="1736329"/>
                  <a:pt x="6570761" y="1726407"/>
                </a:cubicBezTo>
                <a:lnTo>
                  <a:pt x="6585644" y="1718965"/>
                </a:lnTo>
                <a:cubicBezTo>
                  <a:pt x="6590605" y="1718965"/>
                  <a:pt x="6598047" y="1714004"/>
                  <a:pt x="6607969" y="1704083"/>
                </a:cubicBezTo>
                <a:close/>
                <a:moveTo>
                  <a:pt x="6459140" y="1704083"/>
                </a:moveTo>
                <a:cubicBezTo>
                  <a:pt x="6459140" y="1704083"/>
                  <a:pt x="6459140" y="1706563"/>
                  <a:pt x="6459140" y="1711524"/>
                </a:cubicBezTo>
                <a:cubicBezTo>
                  <a:pt x="6459140" y="1711524"/>
                  <a:pt x="6457900" y="1711524"/>
                  <a:pt x="6455420" y="1711524"/>
                </a:cubicBezTo>
                <a:cubicBezTo>
                  <a:pt x="6452940" y="1711524"/>
                  <a:pt x="6451699" y="1711524"/>
                  <a:pt x="6451699" y="1711524"/>
                </a:cubicBezTo>
                <a:cubicBezTo>
                  <a:pt x="6456660" y="1706563"/>
                  <a:pt x="6459140" y="1704083"/>
                  <a:pt x="6459140" y="1704083"/>
                </a:cubicBezTo>
                <a:close/>
                <a:moveTo>
                  <a:pt x="6206133" y="1704083"/>
                </a:moveTo>
                <a:lnTo>
                  <a:pt x="6206133" y="1711524"/>
                </a:lnTo>
                <a:cubicBezTo>
                  <a:pt x="6206133" y="1716485"/>
                  <a:pt x="6206133" y="1718965"/>
                  <a:pt x="6206133" y="1718965"/>
                </a:cubicBezTo>
                <a:cubicBezTo>
                  <a:pt x="6201171" y="1718965"/>
                  <a:pt x="6198691" y="1716485"/>
                  <a:pt x="6198691" y="1711524"/>
                </a:cubicBezTo>
                <a:close/>
                <a:moveTo>
                  <a:pt x="6161484" y="1704083"/>
                </a:moveTo>
                <a:cubicBezTo>
                  <a:pt x="6161484" y="1714004"/>
                  <a:pt x="6151563" y="1718965"/>
                  <a:pt x="6131719" y="1718965"/>
                </a:cubicBezTo>
                <a:lnTo>
                  <a:pt x="6146601" y="1711524"/>
                </a:lnTo>
                <a:close/>
                <a:moveTo>
                  <a:pt x="5774531" y="1704083"/>
                </a:moveTo>
                <a:cubicBezTo>
                  <a:pt x="5774531" y="1704083"/>
                  <a:pt x="5770810" y="1705323"/>
                  <a:pt x="5763369" y="1707803"/>
                </a:cubicBezTo>
                <a:cubicBezTo>
                  <a:pt x="5755928" y="1710284"/>
                  <a:pt x="5752207" y="1714004"/>
                  <a:pt x="5752207" y="1718965"/>
                </a:cubicBezTo>
                <a:cubicBezTo>
                  <a:pt x="5747245" y="1723926"/>
                  <a:pt x="5744765" y="1726407"/>
                  <a:pt x="5744765" y="1726407"/>
                </a:cubicBezTo>
                <a:lnTo>
                  <a:pt x="5722441" y="1741290"/>
                </a:lnTo>
                <a:lnTo>
                  <a:pt x="5715000" y="1741290"/>
                </a:lnTo>
                <a:lnTo>
                  <a:pt x="5715000" y="1748731"/>
                </a:lnTo>
                <a:cubicBezTo>
                  <a:pt x="5719961" y="1753692"/>
                  <a:pt x="5722441" y="1753692"/>
                  <a:pt x="5722441" y="1748731"/>
                </a:cubicBezTo>
                <a:cubicBezTo>
                  <a:pt x="5722441" y="1743770"/>
                  <a:pt x="5727402" y="1741290"/>
                  <a:pt x="5737324" y="1741290"/>
                </a:cubicBezTo>
                <a:lnTo>
                  <a:pt x="5744765" y="1741290"/>
                </a:lnTo>
                <a:lnTo>
                  <a:pt x="5752207" y="1726407"/>
                </a:lnTo>
                <a:lnTo>
                  <a:pt x="5767090" y="1718965"/>
                </a:lnTo>
                <a:cubicBezTo>
                  <a:pt x="5777011" y="1714004"/>
                  <a:pt x="5779492" y="1709044"/>
                  <a:pt x="5774531" y="1704083"/>
                </a:cubicBezTo>
                <a:close/>
                <a:moveTo>
                  <a:pt x="5729883" y="1704083"/>
                </a:moveTo>
                <a:lnTo>
                  <a:pt x="5700117" y="1711524"/>
                </a:lnTo>
                <a:cubicBezTo>
                  <a:pt x="5695156" y="1711524"/>
                  <a:pt x="5692676" y="1711524"/>
                  <a:pt x="5692676" y="1711524"/>
                </a:cubicBezTo>
                <a:lnTo>
                  <a:pt x="5685234" y="1711524"/>
                </a:lnTo>
                <a:cubicBezTo>
                  <a:pt x="5685234" y="1711524"/>
                  <a:pt x="5685234" y="1714004"/>
                  <a:pt x="5685234" y="1718965"/>
                </a:cubicBezTo>
                <a:lnTo>
                  <a:pt x="5685234" y="1726407"/>
                </a:lnTo>
                <a:cubicBezTo>
                  <a:pt x="5690195" y="1721446"/>
                  <a:pt x="5697637" y="1718965"/>
                  <a:pt x="5707558" y="1718965"/>
                </a:cubicBezTo>
                <a:cubicBezTo>
                  <a:pt x="5722441" y="1709044"/>
                  <a:pt x="5729883" y="1704083"/>
                  <a:pt x="5729883" y="1704083"/>
                </a:cubicBezTo>
                <a:close/>
                <a:moveTo>
                  <a:pt x="5648027" y="1704083"/>
                </a:moveTo>
                <a:cubicBezTo>
                  <a:pt x="5652988" y="1704083"/>
                  <a:pt x="5656709" y="1706563"/>
                  <a:pt x="5659189" y="1711524"/>
                </a:cubicBezTo>
                <a:cubicBezTo>
                  <a:pt x="5661669" y="1716485"/>
                  <a:pt x="5662910" y="1718965"/>
                  <a:pt x="5662910" y="1718965"/>
                </a:cubicBezTo>
                <a:lnTo>
                  <a:pt x="5655469" y="1711524"/>
                </a:lnTo>
                <a:close/>
                <a:moveTo>
                  <a:pt x="2924473" y="1704083"/>
                </a:moveTo>
                <a:lnTo>
                  <a:pt x="2931914" y="1711524"/>
                </a:lnTo>
                <a:cubicBezTo>
                  <a:pt x="2931914" y="1716485"/>
                  <a:pt x="2934395" y="1716485"/>
                  <a:pt x="2939355" y="1711524"/>
                </a:cubicBezTo>
                <a:lnTo>
                  <a:pt x="2946797" y="1704083"/>
                </a:lnTo>
                <a:lnTo>
                  <a:pt x="2931914" y="1704083"/>
                </a:lnTo>
                <a:close/>
                <a:moveTo>
                  <a:pt x="2716113" y="1704083"/>
                </a:moveTo>
                <a:lnTo>
                  <a:pt x="2716113" y="1711524"/>
                </a:lnTo>
                <a:lnTo>
                  <a:pt x="2708672" y="1718965"/>
                </a:lnTo>
                <a:cubicBezTo>
                  <a:pt x="2708672" y="1714004"/>
                  <a:pt x="2708672" y="1710284"/>
                  <a:pt x="2708672" y="1707803"/>
                </a:cubicBezTo>
                <a:cubicBezTo>
                  <a:pt x="2708672" y="1705323"/>
                  <a:pt x="2711152" y="1704083"/>
                  <a:pt x="2716113" y="1704083"/>
                </a:cubicBezTo>
                <a:close/>
                <a:moveTo>
                  <a:pt x="2552403" y="1704083"/>
                </a:moveTo>
                <a:lnTo>
                  <a:pt x="2559844" y="1711524"/>
                </a:lnTo>
                <a:cubicBezTo>
                  <a:pt x="2559844" y="1716485"/>
                  <a:pt x="2558604" y="1720206"/>
                  <a:pt x="2556124" y="1722686"/>
                </a:cubicBezTo>
                <a:cubicBezTo>
                  <a:pt x="2553643" y="1725167"/>
                  <a:pt x="2552403" y="1726407"/>
                  <a:pt x="2552403" y="1726407"/>
                </a:cubicBezTo>
                <a:lnTo>
                  <a:pt x="2552403" y="1718965"/>
                </a:lnTo>
                <a:cubicBezTo>
                  <a:pt x="2552403" y="1709044"/>
                  <a:pt x="2552403" y="1704083"/>
                  <a:pt x="2552403" y="1704083"/>
                </a:cubicBezTo>
                <a:close/>
                <a:moveTo>
                  <a:pt x="6384726" y="1696641"/>
                </a:moveTo>
                <a:lnTo>
                  <a:pt x="6384726" y="1704083"/>
                </a:lnTo>
                <a:lnTo>
                  <a:pt x="6369844" y="1704083"/>
                </a:lnTo>
                <a:cubicBezTo>
                  <a:pt x="6369844" y="1704083"/>
                  <a:pt x="6371084" y="1702842"/>
                  <a:pt x="6373564" y="1700362"/>
                </a:cubicBezTo>
                <a:cubicBezTo>
                  <a:pt x="6376044" y="1697882"/>
                  <a:pt x="6379765" y="1696641"/>
                  <a:pt x="6384726" y="1696641"/>
                </a:cubicBezTo>
                <a:close/>
                <a:moveTo>
                  <a:pt x="6221015" y="1696641"/>
                </a:moveTo>
                <a:cubicBezTo>
                  <a:pt x="6221015" y="1701602"/>
                  <a:pt x="6222256" y="1704083"/>
                  <a:pt x="6224736" y="1704083"/>
                </a:cubicBezTo>
                <a:lnTo>
                  <a:pt x="6213574" y="1704083"/>
                </a:lnTo>
                <a:cubicBezTo>
                  <a:pt x="6213574" y="1699122"/>
                  <a:pt x="6216054" y="1696641"/>
                  <a:pt x="6221015" y="1696641"/>
                </a:cubicBezTo>
                <a:close/>
                <a:moveTo>
                  <a:pt x="5826621" y="1696641"/>
                </a:moveTo>
                <a:cubicBezTo>
                  <a:pt x="5821660" y="1696641"/>
                  <a:pt x="5819179" y="1699122"/>
                  <a:pt x="5819179" y="1704083"/>
                </a:cubicBezTo>
                <a:cubicBezTo>
                  <a:pt x="5824141" y="1704083"/>
                  <a:pt x="5826621" y="1704083"/>
                  <a:pt x="5826621" y="1704083"/>
                </a:cubicBezTo>
                <a:close/>
                <a:moveTo>
                  <a:pt x="5640586" y="1696641"/>
                </a:moveTo>
                <a:lnTo>
                  <a:pt x="5648027" y="1704083"/>
                </a:lnTo>
                <a:lnTo>
                  <a:pt x="5640586" y="1704083"/>
                </a:lnTo>
                <a:close/>
                <a:moveTo>
                  <a:pt x="5514082" y="1696641"/>
                </a:moveTo>
                <a:lnTo>
                  <a:pt x="5514082" y="1704083"/>
                </a:lnTo>
                <a:lnTo>
                  <a:pt x="5521523" y="1704083"/>
                </a:lnTo>
                <a:cubicBezTo>
                  <a:pt x="5521523" y="1704083"/>
                  <a:pt x="5521523" y="1702842"/>
                  <a:pt x="5521523" y="1700362"/>
                </a:cubicBezTo>
                <a:cubicBezTo>
                  <a:pt x="5521523" y="1697882"/>
                  <a:pt x="5524003" y="1696641"/>
                  <a:pt x="5528965" y="1696641"/>
                </a:cubicBezTo>
                <a:cubicBezTo>
                  <a:pt x="5524003" y="1696641"/>
                  <a:pt x="5519043" y="1696641"/>
                  <a:pt x="5514082" y="1696641"/>
                </a:cubicBezTo>
                <a:close/>
                <a:moveTo>
                  <a:pt x="5424785" y="1696641"/>
                </a:moveTo>
                <a:cubicBezTo>
                  <a:pt x="5424785" y="1701602"/>
                  <a:pt x="5424785" y="1704083"/>
                  <a:pt x="5424785" y="1704083"/>
                </a:cubicBezTo>
                <a:cubicBezTo>
                  <a:pt x="5429746" y="1709044"/>
                  <a:pt x="5432226" y="1711524"/>
                  <a:pt x="5432226" y="1711524"/>
                </a:cubicBezTo>
                <a:cubicBezTo>
                  <a:pt x="5432226" y="1711524"/>
                  <a:pt x="5432226" y="1709044"/>
                  <a:pt x="5432226" y="1704083"/>
                </a:cubicBezTo>
                <a:cubicBezTo>
                  <a:pt x="5432226" y="1699122"/>
                  <a:pt x="5429746" y="1696641"/>
                  <a:pt x="5424785" y="1696641"/>
                </a:cubicBezTo>
                <a:close/>
                <a:moveTo>
                  <a:pt x="3274219" y="1696641"/>
                </a:moveTo>
                <a:lnTo>
                  <a:pt x="3259336" y="1704083"/>
                </a:lnTo>
                <a:lnTo>
                  <a:pt x="3289101" y="1704083"/>
                </a:lnTo>
                <a:lnTo>
                  <a:pt x="3289101" y="1696641"/>
                </a:lnTo>
                <a:cubicBezTo>
                  <a:pt x="3284141" y="1696641"/>
                  <a:pt x="3281660" y="1697882"/>
                  <a:pt x="3281660" y="1700362"/>
                </a:cubicBezTo>
                <a:cubicBezTo>
                  <a:pt x="3281660" y="1702842"/>
                  <a:pt x="3279179" y="1701602"/>
                  <a:pt x="3274219" y="1696641"/>
                </a:cubicBezTo>
                <a:close/>
                <a:moveTo>
                  <a:pt x="3050976" y="1696641"/>
                </a:moveTo>
                <a:cubicBezTo>
                  <a:pt x="3050976" y="1696641"/>
                  <a:pt x="3050976" y="1699122"/>
                  <a:pt x="3050976" y="1704083"/>
                </a:cubicBezTo>
                <a:lnTo>
                  <a:pt x="3058418" y="1696641"/>
                </a:lnTo>
                <a:close/>
                <a:moveTo>
                  <a:pt x="2805410" y="1696641"/>
                </a:moveTo>
                <a:lnTo>
                  <a:pt x="2805410" y="1704083"/>
                </a:lnTo>
                <a:cubicBezTo>
                  <a:pt x="2790528" y="1714004"/>
                  <a:pt x="2783087" y="1716485"/>
                  <a:pt x="2783087" y="1711524"/>
                </a:cubicBezTo>
                <a:cubicBezTo>
                  <a:pt x="2783087" y="1706563"/>
                  <a:pt x="2790528" y="1701602"/>
                  <a:pt x="2805410" y="1696641"/>
                </a:cubicBezTo>
                <a:close/>
                <a:moveTo>
                  <a:pt x="6637734" y="1689200"/>
                </a:moveTo>
                <a:lnTo>
                  <a:pt x="6652617" y="1689200"/>
                </a:lnTo>
                <a:cubicBezTo>
                  <a:pt x="6652617" y="1694161"/>
                  <a:pt x="6651376" y="1696641"/>
                  <a:pt x="6648896" y="1696641"/>
                </a:cubicBezTo>
                <a:cubicBezTo>
                  <a:pt x="6646416" y="1696641"/>
                  <a:pt x="6642695" y="1696641"/>
                  <a:pt x="6637734" y="1696641"/>
                </a:cubicBezTo>
                <a:cubicBezTo>
                  <a:pt x="6632773" y="1696641"/>
                  <a:pt x="6632773" y="1694161"/>
                  <a:pt x="6637734" y="1689200"/>
                </a:cubicBezTo>
                <a:close/>
                <a:moveTo>
                  <a:pt x="6474023" y="1689200"/>
                </a:moveTo>
                <a:lnTo>
                  <a:pt x="6481465" y="1696641"/>
                </a:lnTo>
                <a:cubicBezTo>
                  <a:pt x="6481465" y="1696641"/>
                  <a:pt x="6478985" y="1696641"/>
                  <a:pt x="6474023" y="1696641"/>
                </a:cubicBezTo>
                <a:cubicBezTo>
                  <a:pt x="6474023" y="1696641"/>
                  <a:pt x="6474023" y="1694161"/>
                  <a:pt x="6474023" y="1689200"/>
                </a:cubicBezTo>
                <a:close/>
                <a:moveTo>
                  <a:pt x="6172646" y="1689200"/>
                </a:moveTo>
                <a:cubicBezTo>
                  <a:pt x="6175126" y="1689200"/>
                  <a:pt x="6176367" y="1691680"/>
                  <a:pt x="6176367" y="1696641"/>
                </a:cubicBezTo>
                <a:cubicBezTo>
                  <a:pt x="6171406" y="1696641"/>
                  <a:pt x="6168926" y="1695401"/>
                  <a:pt x="6168926" y="1692921"/>
                </a:cubicBezTo>
                <a:cubicBezTo>
                  <a:pt x="6168926" y="1690440"/>
                  <a:pt x="6170166" y="1689200"/>
                  <a:pt x="6172646" y="1689200"/>
                </a:cubicBezTo>
                <a:close/>
                <a:moveTo>
                  <a:pt x="6101953" y="1689200"/>
                </a:moveTo>
                <a:lnTo>
                  <a:pt x="6101953" y="1696641"/>
                </a:lnTo>
                <a:lnTo>
                  <a:pt x="6094511" y="1696641"/>
                </a:lnTo>
                <a:cubicBezTo>
                  <a:pt x="6099473" y="1691680"/>
                  <a:pt x="6101953" y="1689200"/>
                  <a:pt x="6101953" y="1689200"/>
                </a:cubicBezTo>
                <a:close/>
                <a:moveTo>
                  <a:pt x="5908476" y="1689200"/>
                </a:moveTo>
                <a:lnTo>
                  <a:pt x="5901035" y="1704083"/>
                </a:lnTo>
                <a:cubicBezTo>
                  <a:pt x="5901035" y="1699122"/>
                  <a:pt x="5905996" y="1696641"/>
                  <a:pt x="5915918" y="1696641"/>
                </a:cubicBezTo>
                <a:lnTo>
                  <a:pt x="5915918" y="1689200"/>
                </a:lnTo>
                <a:close/>
                <a:moveTo>
                  <a:pt x="2768204" y="1689200"/>
                </a:moveTo>
                <a:cubicBezTo>
                  <a:pt x="2768204" y="1689200"/>
                  <a:pt x="2770684" y="1689200"/>
                  <a:pt x="2775645" y="1689200"/>
                </a:cubicBezTo>
                <a:cubicBezTo>
                  <a:pt x="2790528" y="1689200"/>
                  <a:pt x="2788047" y="1694161"/>
                  <a:pt x="2768204" y="1704083"/>
                </a:cubicBezTo>
                <a:lnTo>
                  <a:pt x="2760763" y="1711524"/>
                </a:lnTo>
                <a:lnTo>
                  <a:pt x="2768204" y="1718965"/>
                </a:lnTo>
                <a:cubicBezTo>
                  <a:pt x="2763243" y="1718965"/>
                  <a:pt x="2759522" y="1716485"/>
                  <a:pt x="2757042" y="1711524"/>
                </a:cubicBezTo>
                <a:cubicBezTo>
                  <a:pt x="2754560" y="1706563"/>
                  <a:pt x="2755802" y="1701602"/>
                  <a:pt x="2760763" y="1696641"/>
                </a:cubicBezTo>
                <a:cubicBezTo>
                  <a:pt x="2760763" y="1696641"/>
                  <a:pt x="2762002" y="1695401"/>
                  <a:pt x="2764483" y="1692921"/>
                </a:cubicBezTo>
                <a:cubicBezTo>
                  <a:pt x="2766964" y="1690440"/>
                  <a:pt x="2768204" y="1689200"/>
                  <a:pt x="2768204" y="1689200"/>
                </a:cubicBezTo>
                <a:close/>
                <a:moveTo>
                  <a:pt x="6258222" y="1681758"/>
                </a:moveTo>
                <a:cubicBezTo>
                  <a:pt x="6263184" y="1681758"/>
                  <a:pt x="6265664" y="1684239"/>
                  <a:pt x="6265664" y="1689200"/>
                </a:cubicBezTo>
                <a:lnTo>
                  <a:pt x="6258222" y="1689200"/>
                </a:lnTo>
                <a:close/>
                <a:moveTo>
                  <a:pt x="6235898" y="1681758"/>
                </a:moveTo>
                <a:lnTo>
                  <a:pt x="6235898" y="1689200"/>
                </a:lnTo>
                <a:cubicBezTo>
                  <a:pt x="6235898" y="1694161"/>
                  <a:pt x="6234658" y="1695401"/>
                  <a:pt x="6232178" y="1692921"/>
                </a:cubicBezTo>
                <a:cubicBezTo>
                  <a:pt x="6229697" y="1690440"/>
                  <a:pt x="6230937" y="1686719"/>
                  <a:pt x="6235898" y="1681758"/>
                </a:cubicBezTo>
                <a:close/>
                <a:moveTo>
                  <a:pt x="6198691" y="1681758"/>
                </a:moveTo>
                <a:lnTo>
                  <a:pt x="6198691" y="1689200"/>
                </a:lnTo>
                <a:cubicBezTo>
                  <a:pt x="6193730" y="1694161"/>
                  <a:pt x="6191250" y="1696641"/>
                  <a:pt x="6191250" y="1696641"/>
                </a:cubicBezTo>
                <a:lnTo>
                  <a:pt x="6191250" y="1689200"/>
                </a:lnTo>
                <a:cubicBezTo>
                  <a:pt x="6196211" y="1684239"/>
                  <a:pt x="6198691" y="1681758"/>
                  <a:pt x="6198691" y="1681758"/>
                </a:cubicBezTo>
                <a:close/>
                <a:moveTo>
                  <a:pt x="5893594" y="1681758"/>
                </a:moveTo>
                <a:cubicBezTo>
                  <a:pt x="5883672" y="1681758"/>
                  <a:pt x="5878711" y="1686719"/>
                  <a:pt x="5878711" y="1696641"/>
                </a:cubicBezTo>
                <a:lnTo>
                  <a:pt x="5886152" y="1696641"/>
                </a:lnTo>
                <a:lnTo>
                  <a:pt x="5893594" y="1689200"/>
                </a:lnTo>
                <a:cubicBezTo>
                  <a:pt x="5893594" y="1684239"/>
                  <a:pt x="5893594" y="1681758"/>
                  <a:pt x="5893594" y="1681758"/>
                </a:cubicBezTo>
                <a:close/>
                <a:moveTo>
                  <a:pt x="5469433" y="1681758"/>
                </a:moveTo>
                <a:lnTo>
                  <a:pt x="5476875" y="1689200"/>
                </a:lnTo>
                <a:cubicBezTo>
                  <a:pt x="5476875" y="1684239"/>
                  <a:pt x="5476875" y="1681758"/>
                  <a:pt x="5476875" y="1681758"/>
                </a:cubicBezTo>
                <a:close/>
                <a:moveTo>
                  <a:pt x="5447109" y="1681758"/>
                </a:moveTo>
                <a:lnTo>
                  <a:pt x="5447109" y="1689200"/>
                </a:lnTo>
                <a:cubicBezTo>
                  <a:pt x="5447109" y="1689200"/>
                  <a:pt x="5449589" y="1686719"/>
                  <a:pt x="5454551" y="1681758"/>
                </a:cubicBezTo>
                <a:close/>
                <a:moveTo>
                  <a:pt x="3307705" y="1681758"/>
                </a:moveTo>
                <a:cubicBezTo>
                  <a:pt x="3305225" y="1681758"/>
                  <a:pt x="3303984" y="1684239"/>
                  <a:pt x="3303984" y="1689200"/>
                </a:cubicBezTo>
                <a:cubicBezTo>
                  <a:pt x="3303984" y="1694161"/>
                  <a:pt x="3306465" y="1694161"/>
                  <a:pt x="3311426" y="1689200"/>
                </a:cubicBezTo>
                <a:cubicBezTo>
                  <a:pt x="3311426" y="1684239"/>
                  <a:pt x="3310186" y="1681758"/>
                  <a:pt x="3307705" y="1681758"/>
                </a:cubicBezTo>
                <a:close/>
                <a:moveTo>
                  <a:pt x="2068711" y="1681758"/>
                </a:moveTo>
                <a:cubicBezTo>
                  <a:pt x="2068711" y="1681758"/>
                  <a:pt x="2068711" y="1684239"/>
                  <a:pt x="2068711" y="1689200"/>
                </a:cubicBezTo>
                <a:cubicBezTo>
                  <a:pt x="2068711" y="1689200"/>
                  <a:pt x="2066231" y="1689200"/>
                  <a:pt x="2061270" y="1689200"/>
                </a:cubicBezTo>
                <a:close/>
                <a:moveTo>
                  <a:pt x="1994297" y="1681758"/>
                </a:moveTo>
                <a:lnTo>
                  <a:pt x="1994297" y="1689200"/>
                </a:lnTo>
                <a:lnTo>
                  <a:pt x="1986856" y="1689200"/>
                </a:lnTo>
                <a:cubicBezTo>
                  <a:pt x="1991817" y="1684239"/>
                  <a:pt x="1994297" y="1681758"/>
                  <a:pt x="1994297" y="1681758"/>
                </a:cubicBezTo>
                <a:close/>
                <a:moveTo>
                  <a:pt x="5623843" y="1679433"/>
                </a:moveTo>
                <a:cubicBezTo>
                  <a:pt x="5620122" y="1678503"/>
                  <a:pt x="5610820" y="1681759"/>
                  <a:pt x="5595937" y="1689200"/>
                </a:cubicBezTo>
                <a:cubicBezTo>
                  <a:pt x="5586016" y="1694161"/>
                  <a:pt x="5581054" y="1701602"/>
                  <a:pt x="5581054" y="1711524"/>
                </a:cubicBezTo>
                <a:cubicBezTo>
                  <a:pt x="5581054" y="1714005"/>
                  <a:pt x="5580434" y="1716485"/>
                  <a:pt x="5579194" y="1718965"/>
                </a:cubicBezTo>
                <a:lnTo>
                  <a:pt x="5573613" y="1718965"/>
                </a:lnTo>
                <a:cubicBezTo>
                  <a:pt x="5568652" y="1718965"/>
                  <a:pt x="5566172" y="1718965"/>
                  <a:pt x="5566172" y="1718965"/>
                </a:cubicBezTo>
                <a:lnTo>
                  <a:pt x="5566172" y="1733848"/>
                </a:lnTo>
                <a:cubicBezTo>
                  <a:pt x="5566172" y="1738809"/>
                  <a:pt x="5563692" y="1741290"/>
                  <a:pt x="5558730" y="1741290"/>
                </a:cubicBezTo>
                <a:cubicBezTo>
                  <a:pt x="5538886" y="1741290"/>
                  <a:pt x="5528965" y="1746251"/>
                  <a:pt x="5528965" y="1756172"/>
                </a:cubicBezTo>
                <a:lnTo>
                  <a:pt x="5543847" y="1748731"/>
                </a:lnTo>
                <a:lnTo>
                  <a:pt x="5558730" y="1741290"/>
                </a:lnTo>
                <a:cubicBezTo>
                  <a:pt x="5578574" y="1741290"/>
                  <a:pt x="5589736" y="1738809"/>
                  <a:pt x="5592217" y="1733848"/>
                </a:cubicBezTo>
                <a:cubicBezTo>
                  <a:pt x="5594697" y="1728887"/>
                  <a:pt x="5598417" y="1728887"/>
                  <a:pt x="5603379" y="1733848"/>
                </a:cubicBezTo>
                <a:cubicBezTo>
                  <a:pt x="5608340" y="1733848"/>
                  <a:pt x="5610820" y="1732608"/>
                  <a:pt x="5610820" y="1730128"/>
                </a:cubicBezTo>
                <a:cubicBezTo>
                  <a:pt x="5610820" y="1727647"/>
                  <a:pt x="5613300" y="1726407"/>
                  <a:pt x="5618261" y="1726407"/>
                </a:cubicBezTo>
                <a:cubicBezTo>
                  <a:pt x="5618261" y="1716485"/>
                  <a:pt x="5614541" y="1712764"/>
                  <a:pt x="5607099" y="1715245"/>
                </a:cubicBezTo>
                <a:cubicBezTo>
                  <a:pt x="5599658" y="1717725"/>
                  <a:pt x="5598417" y="1716485"/>
                  <a:pt x="5603379" y="1711524"/>
                </a:cubicBezTo>
                <a:lnTo>
                  <a:pt x="5610820" y="1696641"/>
                </a:lnTo>
                <a:lnTo>
                  <a:pt x="5610820" y="1689200"/>
                </a:lnTo>
                <a:cubicBezTo>
                  <a:pt x="5610820" y="1689200"/>
                  <a:pt x="5612061" y="1689200"/>
                  <a:pt x="5614541" y="1689200"/>
                </a:cubicBezTo>
                <a:cubicBezTo>
                  <a:pt x="5617021" y="1689200"/>
                  <a:pt x="5620742" y="1689200"/>
                  <a:pt x="5625703" y="1689200"/>
                </a:cubicBezTo>
                <a:lnTo>
                  <a:pt x="5625703" y="1681758"/>
                </a:lnTo>
                <a:cubicBezTo>
                  <a:pt x="5625703" y="1680518"/>
                  <a:pt x="5625083" y="1679743"/>
                  <a:pt x="5623843" y="1679433"/>
                </a:cubicBezTo>
                <a:close/>
                <a:moveTo>
                  <a:pt x="2864941" y="1674317"/>
                </a:moveTo>
                <a:cubicBezTo>
                  <a:pt x="2869902" y="1674317"/>
                  <a:pt x="2872383" y="1675557"/>
                  <a:pt x="2872383" y="1678038"/>
                </a:cubicBezTo>
                <a:cubicBezTo>
                  <a:pt x="2872383" y="1680518"/>
                  <a:pt x="2869902" y="1681758"/>
                  <a:pt x="2864941" y="1681758"/>
                </a:cubicBezTo>
                <a:close/>
                <a:moveTo>
                  <a:pt x="2801690" y="1674317"/>
                </a:moveTo>
                <a:cubicBezTo>
                  <a:pt x="2804171" y="1674317"/>
                  <a:pt x="2805410" y="1675557"/>
                  <a:pt x="2805410" y="1678038"/>
                </a:cubicBezTo>
                <a:cubicBezTo>
                  <a:pt x="2805410" y="1680518"/>
                  <a:pt x="2802930" y="1681758"/>
                  <a:pt x="2797969" y="1681758"/>
                </a:cubicBezTo>
                <a:cubicBezTo>
                  <a:pt x="2797969" y="1676797"/>
                  <a:pt x="2799209" y="1674317"/>
                  <a:pt x="2801690" y="1674317"/>
                </a:cubicBezTo>
                <a:close/>
                <a:moveTo>
                  <a:pt x="2716113" y="1674317"/>
                </a:moveTo>
                <a:cubicBezTo>
                  <a:pt x="2721074" y="1674317"/>
                  <a:pt x="2723555" y="1674317"/>
                  <a:pt x="2723555" y="1674317"/>
                </a:cubicBezTo>
                <a:lnTo>
                  <a:pt x="2723555" y="1681758"/>
                </a:lnTo>
                <a:cubicBezTo>
                  <a:pt x="2718594" y="1681758"/>
                  <a:pt x="2716113" y="1679278"/>
                  <a:pt x="2716113" y="1674317"/>
                </a:cubicBezTo>
                <a:close/>
                <a:moveTo>
                  <a:pt x="2366367" y="1674317"/>
                </a:moveTo>
                <a:lnTo>
                  <a:pt x="2373809" y="1674317"/>
                </a:lnTo>
                <a:cubicBezTo>
                  <a:pt x="2373809" y="1679278"/>
                  <a:pt x="2373809" y="1681758"/>
                  <a:pt x="2373809" y="1681758"/>
                </a:cubicBezTo>
                <a:close/>
                <a:moveTo>
                  <a:pt x="2247305" y="1674317"/>
                </a:moveTo>
                <a:cubicBezTo>
                  <a:pt x="2247305" y="1674317"/>
                  <a:pt x="2248545" y="1680518"/>
                  <a:pt x="2251025" y="1692921"/>
                </a:cubicBezTo>
                <a:cubicBezTo>
                  <a:pt x="2253506" y="1705323"/>
                  <a:pt x="2254746" y="1716485"/>
                  <a:pt x="2254746" y="1726407"/>
                </a:cubicBezTo>
                <a:lnTo>
                  <a:pt x="2262187" y="1748731"/>
                </a:lnTo>
                <a:cubicBezTo>
                  <a:pt x="2267148" y="1748731"/>
                  <a:pt x="2269629" y="1747491"/>
                  <a:pt x="2269629" y="1745010"/>
                </a:cubicBezTo>
                <a:cubicBezTo>
                  <a:pt x="2269629" y="1742530"/>
                  <a:pt x="2274590" y="1741290"/>
                  <a:pt x="2284512" y="1741290"/>
                </a:cubicBezTo>
                <a:cubicBezTo>
                  <a:pt x="2289473" y="1736329"/>
                  <a:pt x="2291953" y="1735089"/>
                  <a:pt x="2291953" y="1737569"/>
                </a:cubicBezTo>
                <a:cubicBezTo>
                  <a:pt x="2291953" y="1740049"/>
                  <a:pt x="2291953" y="1741290"/>
                  <a:pt x="2291953" y="1741290"/>
                </a:cubicBezTo>
                <a:cubicBezTo>
                  <a:pt x="2291953" y="1746251"/>
                  <a:pt x="2291953" y="1748731"/>
                  <a:pt x="2291953" y="1748731"/>
                </a:cubicBezTo>
                <a:cubicBezTo>
                  <a:pt x="2291953" y="1748731"/>
                  <a:pt x="2289473" y="1748731"/>
                  <a:pt x="2284512" y="1748731"/>
                </a:cubicBezTo>
                <a:cubicBezTo>
                  <a:pt x="2279551" y="1748731"/>
                  <a:pt x="2274590" y="1751211"/>
                  <a:pt x="2269629" y="1756172"/>
                </a:cubicBezTo>
                <a:cubicBezTo>
                  <a:pt x="2259707" y="1761134"/>
                  <a:pt x="2255986" y="1767335"/>
                  <a:pt x="2258467" y="1774776"/>
                </a:cubicBezTo>
                <a:cubicBezTo>
                  <a:pt x="2260948" y="1782217"/>
                  <a:pt x="2260948" y="1785938"/>
                  <a:pt x="2258467" y="1785938"/>
                </a:cubicBezTo>
                <a:cubicBezTo>
                  <a:pt x="2255986" y="1785938"/>
                  <a:pt x="2253506" y="1782217"/>
                  <a:pt x="2251025" y="1774776"/>
                </a:cubicBezTo>
                <a:cubicBezTo>
                  <a:pt x="2248545" y="1767335"/>
                  <a:pt x="2244824" y="1763614"/>
                  <a:pt x="2239863" y="1763614"/>
                </a:cubicBezTo>
                <a:cubicBezTo>
                  <a:pt x="2244824" y="1758653"/>
                  <a:pt x="2247305" y="1742530"/>
                  <a:pt x="2247305" y="1715245"/>
                </a:cubicBezTo>
                <a:cubicBezTo>
                  <a:pt x="2247305" y="1687959"/>
                  <a:pt x="2247305" y="1674317"/>
                  <a:pt x="2247305" y="1674317"/>
                </a:cubicBezTo>
                <a:close/>
                <a:moveTo>
                  <a:pt x="6437879" y="1673786"/>
                </a:moveTo>
                <a:lnTo>
                  <a:pt x="6421933" y="1681758"/>
                </a:lnTo>
                <a:cubicBezTo>
                  <a:pt x="6421933" y="1676797"/>
                  <a:pt x="6425654" y="1674317"/>
                  <a:pt x="6433095" y="1674317"/>
                </a:cubicBezTo>
                <a:close/>
                <a:moveTo>
                  <a:pt x="6444258" y="1670596"/>
                </a:moveTo>
                <a:lnTo>
                  <a:pt x="6441467" y="1673387"/>
                </a:lnTo>
                <a:lnTo>
                  <a:pt x="6437879" y="1673786"/>
                </a:lnTo>
                <a:close/>
                <a:moveTo>
                  <a:pt x="6518672" y="1666876"/>
                </a:moveTo>
                <a:cubicBezTo>
                  <a:pt x="6523633" y="1666876"/>
                  <a:pt x="6526113" y="1668116"/>
                  <a:pt x="6526113" y="1670596"/>
                </a:cubicBezTo>
                <a:cubicBezTo>
                  <a:pt x="6526113" y="1673077"/>
                  <a:pt x="6521152" y="1676797"/>
                  <a:pt x="6511230" y="1681758"/>
                </a:cubicBezTo>
                <a:cubicBezTo>
                  <a:pt x="6501309" y="1686719"/>
                  <a:pt x="6496347" y="1689200"/>
                  <a:pt x="6496347" y="1689200"/>
                </a:cubicBezTo>
                <a:lnTo>
                  <a:pt x="6503789" y="1681758"/>
                </a:lnTo>
                <a:cubicBezTo>
                  <a:pt x="6508750" y="1676797"/>
                  <a:pt x="6511230" y="1673077"/>
                  <a:pt x="6511230" y="1670596"/>
                </a:cubicBezTo>
                <a:cubicBezTo>
                  <a:pt x="6511230" y="1668116"/>
                  <a:pt x="6513710" y="1666876"/>
                  <a:pt x="6518672" y="1666876"/>
                </a:cubicBezTo>
                <a:close/>
                <a:moveTo>
                  <a:pt x="6276826" y="1666876"/>
                </a:moveTo>
                <a:cubicBezTo>
                  <a:pt x="6279306" y="1666876"/>
                  <a:pt x="6280547" y="1668116"/>
                  <a:pt x="6280547" y="1670596"/>
                </a:cubicBezTo>
                <a:cubicBezTo>
                  <a:pt x="6280547" y="1673077"/>
                  <a:pt x="6278067" y="1674317"/>
                  <a:pt x="6273105" y="1674317"/>
                </a:cubicBezTo>
                <a:cubicBezTo>
                  <a:pt x="6268144" y="1674317"/>
                  <a:pt x="6266904" y="1673077"/>
                  <a:pt x="6269385" y="1670596"/>
                </a:cubicBezTo>
                <a:cubicBezTo>
                  <a:pt x="6271865" y="1668116"/>
                  <a:pt x="6274346" y="1666876"/>
                  <a:pt x="6276826" y="1666876"/>
                </a:cubicBezTo>
                <a:close/>
                <a:moveTo>
                  <a:pt x="6049863" y="1666876"/>
                </a:moveTo>
                <a:lnTo>
                  <a:pt x="6049863" y="1674317"/>
                </a:lnTo>
                <a:lnTo>
                  <a:pt x="6042422" y="1681758"/>
                </a:lnTo>
                <a:cubicBezTo>
                  <a:pt x="6042422" y="1676797"/>
                  <a:pt x="6042422" y="1674317"/>
                  <a:pt x="6042422" y="1674317"/>
                </a:cubicBezTo>
                <a:close/>
                <a:moveTo>
                  <a:pt x="5945683" y="1666876"/>
                </a:moveTo>
                <a:lnTo>
                  <a:pt x="5938242" y="1674317"/>
                </a:lnTo>
                <a:cubicBezTo>
                  <a:pt x="5943203" y="1674317"/>
                  <a:pt x="5943203" y="1676797"/>
                  <a:pt x="5938242" y="1681758"/>
                </a:cubicBezTo>
                <a:lnTo>
                  <a:pt x="5945683" y="1681758"/>
                </a:lnTo>
                <a:cubicBezTo>
                  <a:pt x="5950645" y="1676797"/>
                  <a:pt x="5950645" y="1674317"/>
                  <a:pt x="5945683" y="1674317"/>
                </a:cubicBezTo>
                <a:close/>
                <a:moveTo>
                  <a:pt x="5915918" y="1666876"/>
                </a:moveTo>
                <a:lnTo>
                  <a:pt x="5923359" y="1674317"/>
                </a:lnTo>
                <a:lnTo>
                  <a:pt x="5930801" y="1666876"/>
                </a:lnTo>
                <a:close/>
                <a:moveTo>
                  <a:pt x="5811738" y="1666876"/>
                </a:moveTo>
                <a:cubicBezTo>
                  <a:pt x="5821660" y="1676797"/>
                  <a:pt x="5821660" y="1684239"/>
                  <a:pt x="5811738" y="1689200"/>
                </a:cubicBezTo>
                <a:cubicBezTo>
                  <a:pt x="5806777" y="1689200"/>
                  <a:pt x="5804297" y="1687959"/>
                  <a:pt x="5804297" y="1685479"/>
                </a:cubicBezTo>
                <a:cubicBezTo>
                  <a:pt x="5804297" y="1682999"/>
                  <a:pt x="5806777" y="1676797"/>
                  <a:pt x="5811738" y="1666876"/>
                </a:cubicBezTo>
                <a:close/>
                <a:moveTo>
                  <a:pt x="5648027" y="1666876"/>
                </a:moveTo>
                <a:lnTo>
                  <a:pt x="5648027" y="1674317"/>
                </a:lnTo>
                <a:cubicBezTo>
                  <a:pt x="5652988" y="1669356"/>
                  <a:pt x="5655469" y="1666876"/>
                  <a:pt x="5655469" y="1666876"/>
                </a:cubicBezTo>
                <a:close/>
                <a:moveTo>
                  <a:pt x="3237012" y="1666876"/>
                </a:moveTo>
                <a:cubicBezTo>
                  <a:pt x="3237012" y="1671837"/>
                  <a:pt x="3237012" y="1674317"/>
                  <a:pt x="3237012" y="1674317"/>
                </a:cubicBezTo>
                <a:lnTo>
                  <a:pt x="3244453" y="1666876"/>
                </a:lnTo>
                <a:close/>
                <a:moveTo>
                  <a:pt x="2626816" y="1666876"/>
                </a:moveTo>
                <a:cubicBezTo>
                  <a:pt x="2631777" y="1666876"/>
                  <a:pt x="2636738" y="1666876"/>
                  <a:pt x="2641699" y="1666876"/>
                </a:cubicBezTo>
                <a:lnTo>
                  <a:pt x="2634258" y="1674317"/>
                </a:lnTo>
                <a:cubicBezTo>
                  <a:pt x="2629297" y="1679278"/>
                  <a:pt x="2625576" y="1684239"/>
                  <a:pt x="2623096" y="1689200"/>
                </a:cubicBezTo>
                <a:cubicBezTo>
                  <a:pt x="2620615" y="1694161"/>
                  <a:pt x="2619375" y="1699122"/>
                  <a:pt x="2619375" y="1704083"/>
                </a:cubicBezTo>
                <a:cubicBezTo>
                  <a:pt x="2619375" y="1706563"/>
                  <a:pt x="2619375" y="1708734"/>
                  <a:pt x="2619375" y="1710594"/>
                </a:cubicBezTo>
                <a:lnTo>
                  <a:pt x="2619375" y="1711524"/>
                </a:lnTo>
                <a:cubicBezTo>
                  <a:pt x="2619375" y="1706563"/>
                  <a:pt x="2618135" y="1701602"/>
                  <a:pt x="2615654" y="1696641"/>
                </a:cubicBezTo>
                <a:cubicBezTo>
                  <a:pt x="2613174" y="1691680"/>
                  <a:pt x="2614414" y="1684239"/>
                  <a:pt x="2619375" y="1674317"/>
                </a:cubicBezTo>
                <a:close/>
                <a:moveTo>
                  <a:pt x="2061270" y="1666876"/>
                </a:moveTo>
                <a:lnTo>
                  <a:pt x="2061270" y="1674317"/>
                </a:lnTo>
                <a:lnTo>
                  <a:pt x="2053828" y="1674317"/>
                </a:lnTo>
                <a:close/>
                <a:moveTo>
                  <a:pt x="5489897" y="1663155"/>
                </a:moveTo>
                <a:cubicBezTo>
                  <a:pt x="5488657" y="1663155"/>
                  <a:pt x="5486797" y="1664395"/>
                  <a:pt x="5484316" y="1666876"/>
                </a:cubicBezTo>
                <a:lnTo>
                  <a:pt x="5491758" y="1666876"/>
                </a:lnTo>
                <a:cubicBezTo>
                  <a:pt x="5491758" y="1664395"/>
                  <a:pt x="5491138" y="1663155"/>
                  <a:pt x="5489897" y="1663155"/>
                </a:cubicBezTo>
                <a:close/>
                <a:moveTo>
                  <a:pt x="6474023" y="1659434"/>
                </a:moveTo>
                <a:lnTo>
                  <a:pt x="6488906" y="1659434"/>
                </a:lnTo>
                <a:cubicBezTo>
                  <a:pt x="6483945" y="1664395"/>
                  <a:pt x="6481465" y="1666876"/>
                  <a:pt x="6481465" y="1666876"/>
                </a:cubicBezTo>
                <a:lnTo>
                  <a:pt x="6474023" y="1666876"/>
                </a:lnTo>
                <a:cubicBezTo>
                  <a:pt x="6474023" y="1671837"/>
                  <a:pt x="6464102" y="1679278"/>
                  <a:pt x="6444258" y="1689200"/>
                </a:cubicBezTo>
                <a:cubicBezTo>
                  <a:pt x="6419453" y="1704083"/>
                  <a:pt x="6404570" y="1714004"/>
                  <a:pt x="6399609" y="1718965"/>
                </a:cubicBezTo>
                <a:lnTo>
                  <a:pt x="6384726" y="1726407"/>
                </a:lnTo>
                <a:cubicBezTo>
                  <a:pt x="6384726" y="1716485"/>
                  <a:pt x="6389688" y="1711524"/>
                  <a:pt x="6399609" y="1711524"/>
                </a:cubicBezTo>
                <a:cubicBezTo>
                  <a:pt x="6399609" y="1711524"/>
                  <a:pt x="6404570" y="1707803"/>
                  <a:pt x="6414492" y="1700362"/>
                </a:cubicBezTo>
                <a:cubicBezTo>
                  <a:pt x="6424413" y="1692921"/>
                  <a:pt x="6431855" y="1687959"/>
                  <a:pt x="6436816" y="1685479"/>
                </a:cubicBezTo>
                <a:cubicBezTo>
                  <a:pt x="6441777" y="1682999"/>
                  <a:pt x="6447978" y="1679278"/>
                  <a:pt x="6455420" y="1674317"/>
                </a:cubicBezTo>
                <a:cubicBezTo>
                  <a:pt x="6462861" y="1669356"/>
                  <a:pt x="6469062" y="1664395"/>
                  <a:pt x="6474023" y="1659434"/>
                </a:cubicBezTo>
                <a:close/>
                <a:moveTo>
                  <a:pt x="2924473" y="1659434"/>
                </a:moveTo>
                <a:lnTo>
                  <a:pt x="2931914" y="1659434"/>
                </a:lnTo>
                <a:cubicBezTo>
                  <a:pt x="2931914" y="1659434"/>
                  <a:pt x="2929433" y="1661915"/>
                  <a:pt x="2924473" y="1666876"/>
                </a:cubicBezTo>
                <a:lnTo>
                  <a:pt x="2917031" y="1666876"/>
                </a:lnTo>
                <a:close/>
                <a:moveTo>
                  <a:pt x="6073117" y="1654783"/>
                </a:moveTo>
                <a:cubicBezTo>
                  <a:pt x="6073738" y="1654163"/>
                  <a:pt x="6074668" y="1654473"/>
                  <a:pt x="6075908" y="1655713"/>
                </a:cubicBezTo>
                <a:cubicBezTo>
                  <a:pt x="6078388" y="1658194"/>
                  <a:pt x="6078388" y="1660675"/>
                  <a:pt x="6075908" y="1663155"/>
                </a:cubicBezTo>
                <a:cubicBezTo>
                  <a:pt x="6073428" y="1665635"/>
                  <a:pt x="6069707" y="1666876"/>
                  <a:pt x="6064746" y="1666876"/>
                </a:cubicBezTo>
                <a:cubicBezTo>
                  <a:pt x="6064746" y="1661915"/>
                  <a:pt x="6064746" y="1659434"/>
                  <a:pt x="6064746" y="1659434"/>
                </a:cubicBezTo>
                <a:cubicBezTo>
                  <a:pt x="6064746" y="1659434"/>
                  <a:pt x="6067226" y="1659434"/>
                  <a:pt x="6072187" y="1659434"/>
                </a:cubicBezTo>
                <a:cubicBezTo>
                  <a:pt x="6072187" y="1656954"/>
                  <a:pt x="6072497" y="1655404"/>
                  <a:pt x="6073117" y="1654783"/>
                </a:cubicBezTo>
                <a:close/>
                <a:moveTo>
                  <a:pt x="6235898" y="1651993"/>
                </a:moveTo>
                <a:lnTo>
                  <a:pt x="6250781" y="1651993"/>
                </a:lnTo>
                <a:lnTo>
                  <a:pt x="6235898" y="1659434"/>
                </a:lnTo>
                <a:cubicBezTo>
                  <a:pt x="6235898" y="1664395"/>
                  <a:pt x="6233418" y="1666876"/>
                  <a:pt x="6228457" y="1666876"/>
                </a:cubicBezTo>
                <a:cubicBezTo>
                  <a:pt x="6223495" y="1666876"/>
                  <a:pt x="6221015" y="1666876"/>
                  <a:pt x="6221015" y="1666876"/>
                </a:cubicBezTo>
                <a:cubicBezTo>
                  <a:pt x="6221015" y="1666876"/>
                  <a:pt x="6218535" y="1666876"/>
                  <a:pt x="6213574" y="1666876"/>
                </a:cubicBezTo>
                <a:lnTo>
                  <a:pt x="6206133" y="1666876"/>
                </a:lnTo>
                <a:cubicBezTo>
                  <a:pt x="6211094" y="1661915"/>
                  <a:pt x="6213574" y="1659434"/>
                  <a:pt x="6213574" y="1659434"/>
                </a:cubicBezTo>
                <a:lnTo>
                  <a:pt x="6221015" y="1659434"/>
                </a:lnTo>
                <a:cubicBezTo>
                  <a:pt x="6221015" y="1654473"/>
                  <a:pt x="6225977" y="1651993"/>
                  <a:pt x="6235898" y="1651993"/>
                </a:cubicBezTo>
                <a:close/>
                <a:moveTo>
                  <a:pt x="6079629" y="1651993"/>
                </a:moveTo>
                <a:cubicBezTo>
                  <a:pt x="6079629" y="1651993"/>
                  <a:pt x="6082109" y="1651993"/>
                  <a:pt x="6087070" y="1651993"/>
                </a:cubicBezTo>
                <a:cubicBezTo>
                  <a:pt x="6092031" y="1651993"/>
                  <a:pt x="6094511" y="1654473"/>
                  <a:pt x="6094511" y="1659434"/>
                </a:cubicBezTo>
                <a:cubicBezTo>
                  <a:pt x="6094511" y="1664395"/>
                  <a:pt x="6092031" y="1664395"/>
                  <a:pt x="6087070" y="1659434"/>
                </a:cubicBezTo>
                <a:cubicBezTo>
                  <a:pt x="6082109" y="1654473"/>
                  <a:pt x="6079629" y="1651993"/>
                  <a:pt x="6079629" y="1651993"/>
                </a:cubicBezTo>
                <a:close/>
                <a:moveTo>
                  <a:pt x="5841504" y="1651993"/>
                </a:moveTo>
                <a:lnTo>
                  <a:pt x="5848945" y="1651993"/>
                </a:lnTo>
                <a:lnTo>
                  <a:pt x="5841504" y="1659434"/>
                </a:lnTo>
                <a:close/>
                <a:moveTo>
                  <a:pt x="5670351" y="1651993"/>
                </a:moveTo>
                <a:cubicBezTo>
                  <a:pt x="5670351" y="1651993"/>
                  <a:pt x="5667871" y="1654473"/>
                  <a:pt x="5662910" y="1659434"/>
                </a:cubicBezTo>
                <a:lnTo>
                  <a:pt x="5670351" y="1666876"/>
                </a:lnTo>
                <a:cubicBezTo>
                  <a:pt x="5670351" y="1666876"/>
                  <a:pt x="5672831" y="1664395"/>
                  <a:pt x="5677793" y="1659434"/>
                </a:cubicBezTo>
                <a:lnTo>
                  <a:pt x="5685234" y="1651993"/>
                </a:lnTo>
                <a:close/>
                <a:moveTo>
                  <a:pt x="5573613" y="1651993"/>
                </a:moveTo>
                <a:cubicBezTo>
                  <a:pt x="5568652" y="1651993"/>
                  <a:pt x="5566172" y="1653233"/>
                  <a:pt x="5566172" y="1655713"/>
                </a:cubicBezTo>
                <a:cubicBezTo>
                  <a:pt x="5566172" y="1658194"/>
                  <a:pt x="5566172" y="1659434"/>
                  <a:pt x="5566172" y="1659434"/>
                </a:cubicBezTo>
                <a:cubicBezTo>
                  <a:pt x="5566172" y="1659434"/>
                  <a:pt x="5568652" y="1659434"/>
                  <a:pt x="5573613" y="1659434"/>
                </a:cubicBezTo>
                <a:close/>
                <a:moveTo>
                  <a:pt x="5506640" y="1651993"/>
                </a:moveTo>
                <a:cubicBezTo>
                  <a:pt x="5506640" y="1656954"/>
                  <a:pt x="5509120" y="1659434"/>
                  <a:pt x="5514082" y="1659434"/>
                </a:cubicBezTo>
                <a:lnTo>
                  <a:pt x="5514082" y="1651993"/>
                </a:lnTo>
                <a:close/>
                <a:moveTo>
                  <a:pt x="3162598" y="1651993"/>
                </a:moveTo>
                <a:lnTo>
                  <a:pt x="3170039" y="1659434"/>
                </a:lnTo>
                <a:cubicBezTo>
                  <a:pt x="3170039" y="1659434"/>
                  <a:pt x="3170039" y="1656954"/>
                  <a:pt x="3170039" y="1651993"/>
                </a:cubicBezTo>
                <a:cubicBezTo>
                  <a:pt x="3170039" y="1651993"/>
                  <a:pt x="3168799" y="1651993"/>
                  <a:pt x="3166318" y="1651993"/>
                </a:cubicBezTo>
                <a:cubicBezTo>
                  <a:pt x="3163838" y="1651993"/>
                  <a:pt x="3162598" y="1651993"/>
                  <a:pt x="3162598" y="1651993"/>
                </a:cubicBezTo>
                <a:close/>
                <a:moveTo>
                  <a:pt x="2165450" y="1651993"/>
                </a:moveTo>
                <a:lnTo>
                  <a:pt x="2172891" y="1666876"/>
                </a:lnTo>
                <a:lnTo>
                  <a:pt x="2165450" y="1666876"/>
                </a:lnTo>
                <a:close/>
                <a:moveTo>
                  <a:pt x="6475456" y="1650560"/>
                </a:moveTo>
                <a:lnTo>
                  <a:pt x="6466582" y="1659434"/>
                </a:lnTo>
                <a:lnTo>
                  <a:pt x="6474023" y="1651993"/>
                </a:lnTo>
                <a:close/>
                <a:moveTo>
                  <a:pt x="2655652" y="1647342"/>
                </a:moveTo>
                <a:cubicBezTo>
                  <a:pt x="2656272" y="1647962"/>
                  <a:pt x="2656582" y="1649512"/>
                  <a:pt x="2656582" y="1651993"/>
                </a:cubicBezTo>
                <a:lnTo>
                  <a:pt x="2656582" y="1659434"/>
                </a:lnTo>
                <a:cubicBezTo>
                  <a:pt x="2656582" y="1659434"/>
                  <a:pt x="2655342" y="1658194"/>
                  <a:pt x="2652861" y="1655713"/>
                </a:cubicBezTo>
                <a:cubicBezTo>
                  <a:pt x="2650381" y="1653233"/>
                  <a:pt x="2650381" y="1650752"/>
                  <a:pt x="2652861" y="1648272"/>
                </a:cubicBezTo>
                <a:cubicBezTo>
                  <a:pt x="2654102" y="1647032"/>
                  <a:pt x="2655032" y="1646722"/>
                  <a:pt x="2655652" y="1647342"/>
                </a:cubicBezTo>
                <a:close/>
                <a:moveTo>
                  <a:pt x="6503789" y="1644551"/>
                </a:moveTo>
                <a:cubicBezTo>
                  <a:pt x="6508750" y="1644551"/>
                  <a:pt x="6513710" y="1644551"/>
                  <a:pt x="6518672" y="1644551"/>
                </a:cubicBezTo>
                <a:cubicBezTo>
                  <a:pt x="6513710" y="1649512"/>
                  <a:pt x="6506269" y="1651993"/>
                  <a:pt x="6496347" y="1651993"/>
                </a:cubicBezTo>
                <a:cubicBezTo>
                  <a:pt x="6496347" y="1647032"/>
                  <a:pt x="6498828" y="1644551"/>
                  <a:pt x="6503789" y="1644551"/>
                </a:cubicBezTo>
                <a:close/>
                <a:moveTo>
                  <a:pt x="6481465" y="1644551"/>
                </a:moveTo>
                <a:cubicBezTo>
                  <a:pt x="6481465" y="1644551"/>
                  <a:pt x="6480845" y="1645171"/>
                  <a:pt x="6479604" y="1646412"/>
                </a:cubicBezTo>
                <a:lnTo>
                  <a:pt x="6475456" y="1650560"/>
                </a:lnTo>
                <a:close/>
                <a:moveTo>
                  <a:pt x="6332636" y="1644551"/>
                </a:moveTo>
                <a:lnTo>
                  <a:pt x="6340078" y="1644551"/>
                </a:lnTo>
                <a:cubicBezTo>
                  <a:pt x="6340078" y="1649512"/>
                  <a:pt x="6338837" y="1651993"/>
                  <a:pt x="6336357" y="1651993"/>
                </a:cubicBezTo>
                <a:cubicBezTo>
                  <a:pt x="6333877" y="1651993"/>
                  <a:pt x="6332636" y="1649512"/>
                  <a:pt x="6332636" y="1644551"/>
                </a:cubicBezTo>
                <a:close/>
                <a:moveTo>
                  <a:pt x="6317754" y="1644551"/>
                </a:moveTo>
                <a:lnTo>
                  <a:pt x="6317754" y="1651993"/>
                </a:lnTo>
                <a:lnTo>
                  <a:pt x="6310312" y="1651993"/>
                </a:lnTo>
                <a:cubicBezTo>
                  <a:pt x="6310312" y="1647032"/>
                  <a:pt x="6312792" y="1644551"/>
                  <a:pt x="6317754" y="1644551"/>
                </a:cubicBezTo>
                <a:close/>
                <a:moveTo>
                  <a:pt x="5819179" y="1644551"/>
                </a:moveTo>
                <a:cubicBezTo>
                  <a:pt x="5824141" y="1644551"/>
                  <a:pt x="5826621" y="1645792"/>
                  <a:pt x="5826621" y="1648272"/>
                </a:cubicBezTo>
                <a:cubicBezTo>
                  <a:pt x="5826621" y="1650752"/>
                  <a:pt x="5826621" y="1651993"/>
                  <a:pt x="5826621" y="1651993"/>
                </a:cubicBezTo>
                <a:close/>
                <a:moveTo>
                  <a:pt x="3125391" y="1644551"/>
                </a:moveTo>
                <a:lnTo>
                  <a:pt x="3117949" y="1659434"/>
                </a:lnTo>
                <a:lnTo>
                  <a:pt x="3125391" y="1651993"/>
                </a:lnTo>
                <a:cubicBezTo>
                  <a:pt x="3125391" y="1651993"/>
                  <a:pt x="3127871" y="1651993"/>
                  <a:pt x="3132832" y="1651993"/>
                </a:cubicBezTo>
                <a:lnTo>
                  <a:pt x="3132832" y="1644551"/>
                </a:lnTo>
                <a:cubicBezTo>
                  <a:pt x="3127871" y="1644551"/>
                  <a:pt x="3125391" y="1644551"/>
                  <a:pt x="3125391" y="1644551"/>
                </a:cubicBezTo>
                <a:close/>
                <a:moveTo>
                  <a:pt x="3069347" y="1639668"/>
                </a:moveTo>
                <a:lnTo>
                  <a:pt x="3069580" y="1640831"/>
                </a:lnTo>
                <a:cubicBezTo>
                  <a:pt x="3069580" y="1643311"/>
                  <a:pt x="3068340" y="1644551"/>
                  <a:pt x="3065859" y="1644551"/>
                </a:cubicBezTo>
                <a:close/>
                <a:moveTo>
                  <a:pt x="6280547" y="1637110"/>
                </a:moveTo>
                <a:cubicBezTo>
                  <a:pt x="6280547" y="1637110"/>
                  <a:pt x="6283027" y="1637110"/>
                  <a:pt x="6287988" y="1637110"/>
                </a:cubicBezTo>
                <a:cubicBezTo>
                  <a:pt x="6287988" y="1642071"/>
                  <a:pt x="6285508" y="1644551"/>
                  <a:pt x="6280547" y="1644551"/>
                </a:cubicBezTo>
                <a:close/>
                <a:moveTo>
                  <a:pt x="6109394" y="1637110"/>
                </a:moveTo>
                <a:cubicBezTo>
                  <a:pt x="6114356" y="1637110"/>
                  <a:pt x="6116836" y="1638350"/>
                  <a:pt x="6116836" y="1640831"/>
                </a:cubicBezTo>
                <a:cubicBezTo>
                  <a:pt x="6116836" y="1643311"/>
                  <a:pt x="6116836" y="1644551"/>
                  <a:pt x="6116836" y="1644551"/>
                </a:cubicBezTo>
                <a:cubicBezTo>
                  <a:pt x="6111874" y="1649512"/>
                  <a:pt x="6109394" y="1651993"/>
                  <a:pt x="6109394" y="1651993"/>
                </a:cubicBezTo>
                <a:lnTo>
                  <a:pt x="6101953" y="1644551"/>
                </a:lnTo>
                <a:cubicBezTo>
                  <a:pt x="6101953" y="1644551"/>
                  <a:pt x="6101953" y="1643311"/>
                  <a:pt x="6101953" y="1640831"/>
                </a:cubicBezTo>
                <a:cubicBezTo>
                  <a:pt x="6101953" y="1638350"/>
                  <a:pt x="6104433" y="1637110"/>
                  <a:pt x="6109394" y="1637110"/>
                </a:cubicBezTo>
                <a:close/>
                <a:moveTo>
                  <a:pt x="5573613" y="1637110"/>
                </a:moveTo>
                <a:cubicBezTo>
                  <a:pt x="5568652" y="1637110"/>
                  <a:pt x="5566172" y="1639590"/>
                  <a:pt x="5566172" y="1644551"/>
                </a:cubicBezTo>
                <a:lnTo>
                  <a:pt x="5573613" y="1644551"/>
                </a:lnTo>
                <a:close/>
                <a:moveTo>
                  <a:pt x="5528965" y="1637110"/>
                </a:moveTo>
                <a:lnTo>
                  <a:pt x="5528965" y="1651993"/>
                </a:lnTo>
                <a:cubicBezTo>
                  <a:pt x="5528965" y="1651993"/>
                  <a:pt x="5527724" y="1650752"/>
                  <a:pt x="5525244" y="1648272"/>
                </a:cubicBezTo>
                <a:cubicBezTo>
                  <a:pt x="5522764" y="1645792"/>
                  <a:pt x="5521523" y="1644551"/>
                  <a:pt x="5521523" y="1644551"/>
                </a:cubicBezTo>
                <a:cubicBezTo>
                  <a:pt x="5521523" y="1639590"/>
                  <a:pt x="5524003" y="1637110"/>
                  <a:pt x="5528965" y="1637110"/>
                </a:cubicBezTo>
                <a:close/>
                <a:moveTo>
                  <a:pt x="2113360" y="1637110"/>
                </a:moveTo>
                <a:cubicBezTo>
                  <a:pt x="2123282" y="1666876"/>
                  <a:pt x="2125762" y="1681758"/>
                  <a:pt x="2120801" y="1681758"/>
                </a:cubicBezTo>
                <a:cubicBezTo>
                  <a:pt x="2115840" y="1681758"/>
                  <a:pt x="2112119" y="1676797"/>
                  <a:pt x="2109639" y="1666876"/>
                </a:cubicBezTo>
                <a:cubicBezTo>
                  <a:pt x="2107158" y="1656954"/>
                  <a:pt x="2108399" y="1649512"/>
                  <a:pt x="2113360" y="1644551"/>
                </a:cubicBezTo>
                <a:close/>
                <a:moveTo>
                  <a:pt x="3067255" y="1632924"/>
                </a:moveTo>
                <a:lnTo>
                  <a:pt x="3069580" y="1633389"/>
                </a:lnTo>
                <a:cubicBezTo>
                  <a:pt x="3070820" y="1634630"/>
                  <a:pt x="3071131" y="1636180"/>
                  <a:pt x="3070510" y="1638040"/>
                </a:cubicBezTo>
                <a:lnTo>
                  <a:pt x="3069347" y="1639668"/>
                </a:lnTo>
                <a:lnTo>
                  <a:pt x="3068651" y="1636180"/>
                </a:lnTo>
                <a:close/>
                <a:moveTo>
                  <a:pt x="6243340" y="1629669"/>
                </a:moveTo>
                <a:cubicBezTo>
                  <a:pt x="6243340" y="1634630"/>
                  <a:pt x="6235898" y="1639590"/>
                  <a:pt x="6221015" y="1644551"/>
                </a:cubicBezTo>
                <a:cubicBezTo>
                  <a:pt x="6201171" y="1654473"/>
                  <a:pt x="6188770" y="1661915"/>
                  <a:pt x="6183808" y="1666876"/>
                </a:cubicBezTo>
                <a:lnTo>
                  <a:pt x="6176367" y="1666876"/>
                </a:lnTo>
                <a:cubicBezTo>
                  <a:pt x="6176367" y="1661915"/>
                  <a:pt x="6183808" y="1656954"/>
                  <a:pt x="6198691" y="1651993"/>
                </a:cubicBezTo>
                <a:lnTo>
                  <a:pt x="6228457" y="1637110"/>
                </a:lnTo>
                <a:close/>
                <a:moveTo>
                  <a:pt x="6027539" y="1629669"/>
                </a:moveTo>
                <a:lnTo>
                  <a:pt x="6034980" y="1629669"/>
                </a:lnTo>
                <a:cubicBezTo>
                  <a:pt x="6034980" y="1629669"/>
                  <a:pt x="6032500" y="1632149"/>
                  <a:pt x="6027539" y="1637110"/>
                </a:cubicBezTo>
                <a:close/>
                <a:moveTo>
                  <a:pt x="5941963" y="1629669"/>
                </a:moveTo>
                <a:cubicBezTo>
                  <a:pt x="5944443" y="1629669"/>
                  <a:pt x="5945683" y="1630909"/>
                  <a:pt x="5945683" y="1633389"/>
                </a:cubicBezTo>
                <a:cubicBezTo>
                  <a:pt x="5945683" y="1635870"/>
                  <a:pt x="5943203" y="1637110"/>
                  <a:pt x="5938242" y="1637110"/>
                </a:cubicBezTo>
                <a:cubicBezTo>
                  <a:pt x="5938242" y="1632149"/>
                  <a:pt x="5939483" y="1629669"/>
                  <a:pt x="5941963" y="1629669"/>
                </a:cubicBezTo>
                <a:close/>
                <a:moveTo>
                  <a:pt x="5729883" y="1629669"/>
                </a:moveTo>
                <a:lnTo>
                  <a:pt x="5692676" y="1644551"/>
                </a:lnTo>
                <a:lnTo>
                  <a:pt x="5722441" y="1637110"/>
                </a:lnTo>
                <a:cubicBezTo>
                  <a:pt x="5727402" y="1637110"/>
                  <a:pt x="5729883" y="1634630"/>
                  <a:pt x="5729883" y="1629669"/>
                </a:cubicBezTo>
                <a:close/>
                <a:moveTo>
                  <a:pt x="5558730" y="1629669"/>
                </a:moveTo>
                <a:cubicBezTo>
                  <a:pt x="5553769" y="1629669"/>
                  <a:pt x="5551289" y="1632149"/>
                  <a:pt x="5551289" y="1637110"/>
                </a:cubicBezTo>
                <a:cubicBezTo>
                  <a:pt x="5551289" y="1642071"/>
                  <a:pt x="5556250" y="1642071"/>
                  <a:pt x="5566172" y="1637110"/>
                </a:cubicBezTo>
                <a:lnTo>
                  <a:pt x="5566172" y="1629669"/>
                </a:lnTo>
                <a:cubicBezTo>
                  <a:pt x="5566172" y="1629669"/>
                  <a:pt x="5563692" y="1629669"/>
                  <a:pt x="5558730" y="1629669"/>
                </a:cubicBezTo>
                <a:close/>
                <a:moveTo>
                  <a:pt x="2224981" y="1629669"/>
                </a:moveTo>
                <a:lnTo>
                  <a:pt x="2232422" y="1629669"/>
                </a:lnTo>
                <a:cubicBezTo>
                  <a:pt x="2232422" y="1634630"/>
                  <a:pt x="2229942" y="1637110"/>
                  <a:pt x="2224981" y="1637110"/>
                </a:cubicBezTo>
                <a:close/>
                <a:moveTo>
                  <a:pt x="2195215" y="1629669"/>
                </a:moveTo>
                <a:cubicBezTo>
                  <a:pt x="2195215" y="1634630"/>
                  <a:pt x="2196455" y="1637110"/>
                  <a:pt x="2198936" y="1637110"/>
                </a:cubicBezTo>
                <a:cubicBezTo>
                  <a:pt x="2201416" y="1637110"/>
                  <a:pt x="2202656" y="1637110"/>
                  <a:pt x="2202656" y="1637110"/>
                </a:cubicBezTo>
                <a:lnTo>
                  <a:pt x="2202656" y="1644551"/>
                </a:lnTo>
                <a:lnTo>
                  <a:pt x="2217539" y="1674317"/>
                </a:lnTo>
                <a:lnTo>
                  <a:pt x="2210098" y="1681758"/>
                </a:lnTo>
                <a:cubicBezTo>
                  <a:pt x="2200176" y="1671837"/>
                  <a:pt x="2195215" y="1664395"/>
                  <a:pt x="2195215" y="1659434"/>
                </a:cubicBezTo>
                <a:cubicBezTo>
                  <a:pt x="2190254" y="1659434"/>
                  <a:pt x="2187774" y="1654473"/>
                  <a:pt x="2187774" y="1644551"/>
                </a:cubicBezTo>
                <a:close/>
                <a:moveTo>
                  <a:pt x="6144741" y="1625018"/>
                </a:moveTo>
                <a:cubicBezTo>
                  <a:pt x="6145981" y="1624398"/>
                  <a:pt x="6146601" y="1624708"/>
                  <a:pt x="6146601" y="1625948"/>
                </a:cubicBezTo>
                <a:cubicBezTo>
                  <a:pt x="6146601" y="1628428"/>
                  <a:pt x="6144121" y="1629669"/>
                  <a:pt x="6139160" y="1629669"/>
                </a:cubicBezTo>
                <a:cubicBezTo>
                  <a:pt x="6141641" y="1627188"/>
                  <a:pt x="6143501" y="1625638"/>
                  <a:pt x="6144741" y="1625018"/>
                </a:cubicBezTo>
                <a:close/>
                <a:moveTo>
                  <a:pt x="6228457" y="1622227"/>
                </a:moveTo>
                <a:lnTo>
                  <a:pt x="6221015" y="1629669"/>
                </a:lnTo>
                <a:cubicBezTo>
                  <a:pt x="6216054" y="1629669"/>
                  <a:pt x="6211094" y="1632149"/>
                  <a:pt x="6206133" y="1637110"/>
                </a:cubicBezTo>
                <a:lnTo>
                  <a:pt x="6183808" y="1644551"/>
                </a:lnTo>
                <a:cubicBezTo>
                  <a:pt x="6183808" y="1644551"/>
                  <a:pt x="6188770" y="1642071"/>
                  <a:pt x="6198691" y="1637110"/>
                </a:cubicBezTo>
                <a:close/>
                <a:moveTo>
                  <a:pt x="5666631" y="1622227"/>
                </a:moveTo>
                <a:cubicBezTo>
                  <a:pt x="5664151" y="1622227"/>
                  <a:pt x="5665390" y="1623467"/>
                  <a:pt x="5670351" y="1625948"/>
                </a:cubicBezTo>
                <a:cubicBezTo>
                  <a:pt x="5675313" y="1628428"/>
                  <a:pt x="5677793" y="1629669"/>
                  <a:pt x="5677793" y="1629669"/>
                </a:cubicBezTo>
                <a:cubicBezTo>
                  <a:pt x="5677793" y="1624708"/>
                  <a:pt x="5675313" y="1622227"/>
                  <a:pt x="5670351" y="1622227"/>
                </a:cubicBezTo>
                <a:cubicBezTo>
                  <a:pt x="5670351" y="1622227"/>
                  <a:pt x="5669111" y="1622227"/>
                  <a:pt x="5666631" y="1622227"/>
                </a:cubicBezTo>
                <a:close/>
                <a:moveTo>
                  <a:pt x="5528965" y="1622227"/>
                </a:moveTo>
                <a:lnTo>
                  <a:pt x="5521523" y="1629669"/>
                </a:lnTo>
                <a:cubicBezTo>
                  <a:pt x="5516562" y="1634630"/>
                  <a:pt x="5515322" y="1640831"/>
                  <a:pt x="5517803" y="1648272"/>
                </a:cubicBezTo>
                <a:cubicBezTo>
                  <a:pt x="5520283" y="1655713"/>
                  <a:pt x="5522764" y="1659434"/>
                  <a:pt x="5525244" y="1659434"/>
                </a:cubicBezTo>
                <a:cubicBezTo>
                  <a:pt x="5527724" y="1659434"/>
                  <a:pt x="5530205" y="1656954"/>
                  <a:pt x="5532685" y="1651993"/>
                </a:cubicBezTo>
                <a:cubicBezTo>
                  <a:pt x="5535165" y="1647032"/>
                  <a:pt x="5536406" y="1644551"/>
                  <a:pt x="5536406" y="1644551"/>
                </a:cubicBezTo>
                <a:lnTo>
                  <a:pt x="5536406" y="1637110"/>
                </a:lnTo>
                <a:close/>
                <a:moveTo>
                  <a:pt x="3497461" y="1622227"/>
                </a:moveTo>
                <a:cubicBezTo>
                  <a:pt x="3487539" y="1627188"/>
                  <a:pt x="3485059" y="1637110"/>
                  <a:pt x="3490019" y="1651993"/>
                </a:cubicBezTo>
                <a:cubicBezTo>
                  <a:pt x="3494980" y="1656954"/>
                  <a:pt x="3497461" y="1656954"/>
                  <a:pt x="3497461" y="1651993"/>
                </a:cubicBezTo>
                <a:cubicBezTo>
                  <a:pt x="3497461" y="1651993"/>
                  <a:pt x="3498701" y="1650752"/>
                  <a:pt x="3501182" y="1648272"/>
                </a:cubicBezTo>
                <a:cubicBezTo>
                  <a:pt x="3503662" y="1645792"/>
                  <a:pt x="3504902" y="1647032"/>
                  <a:pt x="3504902" y="1651993"/>
                </a:cubicBezTo>
                <a:cubicBezTo>
                  <a:pt x="3509863" y="1651993"/>
                  <a:pt x="3513584" y="1650752"/>
                  <a:pt x="3516064" y="1648272"/>
                </a:cubicBezTo>
                <a:cubicBezTo>
                  <a:pt x="3518545" y="1645792"/>
                  <a:pt x="3518545" y="1643311"/>
                  <a:pt x="3516064" y="1640831"/>
                </a:cubicBezTo>
                <a:cubicBezTo>
                  <a:pt x="3513584" y="1638350"/>
                  <a:pt x="3511104" y="1637110"/>
                  <a:pt x="3508623" y="1637110"/>
                </a:cubicBezTo>
                <a:cubicBezTo>
                  <a:pt x="3506142" y="1637110"/>
                  <a:pt x="3504902" y="1634630"/>
                  <a:pt x="3504902" y="1629669"/>
                </a:cubicBezTo>
                <a:lnTo>
                  <a:pt x="3512344" y="1622227"/>
                </a:lnTo>
                <a:close/>
                <a:moveTo>
                  <a:pt x="2909590" y="1622227"/>
                </a:moveTo>
                <a:lnTo>
                  <a:pt x="2909590" y="1629669"/>
                </a:lnTo>
                <a:lnTo>
                  <a:pt x="2902148" y="1629669"/>
                </a:lnTo>
                <a:close/>
                <a:moveTo>
                  <a:pt x="2708672" y="1622227"/>
                </a:moveTo>
                <a:cubicBezTo>
                  <a:pt x="2713633" y="1622227"/>
                  <a:pt x="2716113" y="1622227"/>
                  <a:pt x="2716113" y="1622227"/>
                </a:cubicBezTo>
                <a:cubicBezTo>
                  <a:pt x="2716113" y="1622227"/>
                  <a:pt x="2716113" y="1624708"/>
                  <a:pt x="2716113" y="1629669"/>
                </a:cubicBezTo>
                <a:cubicBezTo>
                  <a:pt x="2711152" y="1634630"/>
                  <a:pt x="2708672" y="1632149"/>
                  <a:pt x="2708672" y="1622227"/>
                </a:cubicBezTo>
                <a:close/>
                <a:moveTo>
                  <a:pt x="1949649" y="1622227"/>
                </a:moveTo>
                <a:lnTo>
                  <a:pt x="1957090" y="1637110"/>
                </a:lnTo>
                <a:cubicBezTo>
                  <a:pt x="1957090" y="1642071"/>
                  <a:pt x="1957090" y="1647032"/>
                  <a:pt x="1957090" y="1651993"/>
                </a:cubicBezTo>
                <a:cubicBezTo>
                  <a:pt x="1957090" y="1656954"/>
                  <a:pt x="1957090" y="1659434"/>
                  <a:pt x="1957090" y="1659434"/>
                </a:cubicBezTo>
                <a:lnTo>
                  <a:pt x="1949649" y="1644551"/>
                </a:lnTo>
                <a:close/>
                <a:moveTo>
                  <a:pt x="6384726" y="1614786"/>
                </a:moveTo>
                <a:lnTo>
                  <a:pt x="6392168" y="1622227"/>
                </a:lnTo>
                <a:lnTo>
                  <a:pt x="6384726" y="1622227"/>
                </a:lnTo>
                <a:cubicBezTo>
                  <a:pt x="6384726" y="1622227"/>
                  <a:pt x="6384726" y="1619747"/>
                  <a:pt x="6384726" y="1614786"/>
                </a:cubicBezTo>
                <a:close/>
                <a:moveTo>
                  <a:pt x="6161484" y="1614786"/>
                </a:moveTo>
                <a:lnTo>
                  <a:pt x="6176367" y="1614786"/>
                </a:lnTo>
                <a:cubicBezTo>
                  <a:pt x="6176367" y="1619747"/>
                  <a:pt x="6171406" y="1622227"/>
                  <a:pt x="6161484" y="1622227"/>
                </a:cubicBezTo>
                <a:close/>
                <a:moveTo>
                  <a:pt x="3043535" y="1614786"/>
                </a:moveTo>
                <a:cubicBezTo>
                  <a:pt x="3043535" y="1614786"/>
                  <a:pt x="3046016" y="1614786"/>
                  <a:pt x="3050976" y="1614786"/>
                </a:cubicBezTo>
                <a:cubicBezTo>
                  <a:pt x="3055937" y="1614786"/>
                  <a:pt x="3059658" y="1616026"/>
                  <a:pt x="3062139" y="1618506"/>
                </a:cubicBezTo>
                <a:cubicBezTo>
                  <a:pt x="3064619" y="1620987"/>
                  <a:pt x="3065859" y="1624708"/>
                  <a:pt x="3065859" y="1629669"/>
                </a:cubicBezTo>
                <a:lnTo>
                  <a:pt x="3067255" y="1632924"/>
                </a:lnTo>
                <a:lnTo>
                  <a:pt x="3064930" y="1632459"/>
                </a:lnTo>
                <a:cubicBezTo>
                  <a:pt x="3063069" y="1633079"/>
                  <a:pt x="3060898" y="1634630"/>
                  <a:pt x="3058418" y="1637110"/>
                </a:cubicBezTo>
                <a:cubicBezTo>
                  <a:pt x="3048496" y="1642071"/>
                  <a:pt x="3043535" y="1639590"/>
                  <a:pt x="3043535" y="1629669"/>
                </a:cubicBezTo>
                <a:lnTo>
                  <a:pt x="3043535" y="1622227"/>
                </a:lnTo>
                <a:close/>
                <a:moveTo>
                  <a:pt x="2135684" y="1614786"/>
                </a:moveTo>
                <a:cubicBezTo>
                  <a:pt x="2140645" y="1629669"/>
                  <a:pt x="2143125" y="1639590"/>
                  <a:pt x="2143125" y="1644551"/>
                </a:cubicBezTo>
                <a:lnTo>
                  <a:pt x="2143125" y="1659434"/>
                </a:lnTo>
                <a:cubicBezTo>
                  <a:pt x="2143125" y="1659434"/>
                  <a:pt x="2141885" y="1658194"/>
                  <a:pt x="2139405" y="1655713"/>
                </a:cubicBezTo>
                <a:cubicBezTo>
                  <a:pt x="2136924" y="1653233"/>
                  <a:pt x="2135684" y="1649512"/>
                  <a:pt x="2135684" y="1644551"/>
                </a:cubicBezTo>
                <a:cubicBezTo>
                  <a:pt x="2135684" y="1639590"/>
                  <a:pt x="2135684" y="1633389"/>
                  <a:pt x="2135684" y="1625948"/>
                </a:cubicBezTo>
                <a:cubicBezTo>
                  <a:pt x="2135684" y="1622227"/>
                  <a:pt x="2135684" y="1618817"/>
                  <a:pt x="2135684" y="1615716"/>
                </a:cubicBezTo>
                <a:close/>
                <a:moveTo>
                  <a:pt x="2113360" y="1614786"/>
                </a:moveTo>
                <a:lnTo>
                  <a:pt x="2120801" y="1614786"/>
                </a:lnTo>
                <a:cubicBezTo>
                  <a:pt x="2120801" y="1619747"/>
                  <a:pt x="2118320" y="1622227"/>
                  <a:pt x="2113360" y="1622227"/>
                </a:cubicBezTo>
                <a:close/>
                <a:moveTo>
                  <a:pt x="1890118" y="1614786"/>
                </a:moveTo>
                <a:cubicBezTo>
                  <a:pt x="1890118" y="1614786"/>
                  <a:pt x="1890118" y="1617266"/>
                  <a:pt x="1890118" y="1622227"/>
                </a:cubicBezTo>
                <a:cubicBezTo>
                  <a:pt x="1890118" y="1622227"/>
                  <a:pt x="1887637" y="1622227"/>
                  <a:pt x="1882676" y="1622227"/>
                </a:cubicBezTo>
                <a:close/>
                <a:moveTo>
                  <a:pt x="3338402" y="1610135"/>
                </a:moveTo>
                <a:cubicBezTo>
                  <a:pt x="3336540" y="1609515"/>
                  <a:pt x="3333750" y="1609825"/>
                  <a:pt x="3330029" y="1611065"/>
                </a:cubicBezTo>
                <a:cubicBezTo>
                  <a:pt x="3322588" y="1613545"/>
                  <a:pt x="3315146" y="1614786"/>
                  <a:pt x="3307705" y="1614786"/>
                </a:cubicBezTo>
                <a:cubicBezTo>
                  <a:pt x="3300264" y="1614786"/>
                  <a:pt x="3296543" y="1616026"/>
                  <a:pt x="3296543" y="1618506"/>
                </a:cubicBezTo>
                <a:cubicBezTo>
                  <a:pt x="3296543" y="1620987"/>
                  <a:pt x="3299024" y="1622227"/>
                  <a:pt x="3303984" y="1622227"/>
                </a:cubicBezTo>
                <a:cubicBezTo>
                  <a:pt x="3308945" y="1622227"/>
                  <a:pt x="3311426" y="1622227"/>
                  <a:pt x="3311426" y="1622227"/>
                </a:cubicBezTo>
                <a:lnTo>
                  <a:pt x="3326309" y="1622227"/>
                </a:lnTo>
                <a:lnTo>
                  <a:pt x="3341191" y="1614786"/>
                </a:lnTo>
                <a:cubicBezTo>
                  <a:pt x="3341191" y="1612305"/>
                  <a:pt x="3340261" y="1610755"/>
                  <a:pt x="3338402" y="1610135"/>
                </a:cubicBezTo>
                <a:close/>
                <a:moveTo>
                  <a:pt x="6332636" y="1607344"/>
                </a:moveTo>
                <a:cubicBezTo>
                  <a:pt x="6332636" y="1607344"/>
                  <a:pt x="6335117" y="1607344"/>
                  <a:pt x="6340078" y="1607344"/>
                </a:cubicBezTo>
                <a:lnTo>
                  <a:pt x="6340078" y="1614786"/>
                </a:lnTo>
                <a:cubicBezTo>
                  <a:pt x="6335117" y="1614786"/>
                  <a:pt x="6332636" y="1612305"/>
                  <a:pt x="6332636" y="1607344"/>
                </a:cubicBezTo>
                <a:close/>
                <a:moveTo>
                  <a:pt x="6049863" y="1607344"/>
                </a:moveTo>
                <a:cubicBezTo>
                  <a:pt x="6049863" y="1607344"/>
                  <a:pt x="6047383" y="1609825"/>
                  <a:pt x="6042422" y="1614786"/>
                </a:cubicBezTo>
                <a:lnTo>
                  <a:pt x="6049863" y="1614786"/>
                </a:lnTo>
                <a:close/>
                <a:moveTo>
                  <a:pt x="3534668" y="1607344"/>
                </a:moveTo>
                <a:lnTo>
                  <a:pt x="3527226" y="1622227"/>
                </a:lnTo>
                <a:cubicBezTo>
                  <a:pt x="3532187" y="1622227"/>
                  <a:pt x="3534668" y="1619747"/>
                  <a:pt x="3534668" y="1614786"/>
                </a:cubicBezTo>
                <a:lnTo>
                  <a:pt x="3542109" y="1607344"/>
                </a:lnTo>
                <a:close/>
                <a:moveTo>
                  <a:pt x="3382119" y="1607344"/>
                </a:moveTo>
                <a:cubicBezTo>
                  <a:pt x="3379638" y="1607344"/>
                  <a:pt x="3378398" y="1608585"/>
                  <a:pt x="3378398" y="1611065"/>
                </a:cubicBezTo>
                <a:cubicBezTo>
                  <a:pt x="3378398" y="1613545"/>
                  <a:pt x="3379638" y="1614786"/>
                  <a:pt x="3382119" y="1614786"/>
                </a:cubicBezTo>
                <a:cubicBezTo>
                  <a:pt x="3384600" y="1614786"/>
                  <a:pt x="3385840" y="1613545"/>
                  <a:pt x="3385840" y="1611065"/>
                </a:cubicBezTo>
                <a:cubicBezTo>
                  <a:pt x="3385840" y="1608585"/>
                  <a:pt x="3384600" y="1607344"/>
                  <a:pt x="3382119" y="1607344"/>
                </a:cubicBezTo>
                <a:close/>
                <a:moveTo>
                  <a:pt x="2262187" y="1607344"/>
                </a:moveTo>
                <a:lnTo>
                  <a:pt x="2269629" y="1607344"/>
                </a:lnTo>
                <a:cubicBezTo>
                  <a:pt x="2269629" y="1607344"/>
                  <a:pt x="2269629" y="1609825"/>
                  <a:pt x="2269629" y="1614786"/>
                </a:cubicBezTo>
                <a:close/>
                <a:moveTo>
                  <a:pt x="6287988" y="1599903"/>
                </a:moveTo>
                <a:lnTo>
                  <a:pt x="6287988" y="1607344"/>
                </a:lnTo>
                <a:lnTo>
                  <a:pt x="6280547" y="1607344"/>
                </a:lnTo>
                <a:cubicBezTo>
                  <a:pt x="6285508" y="1607344"/>
                  <a:pt x="6287988" y="1604864"/>
                  <a:pt x="6287988" y="1599903"/>
                </a:cubicBezTo>
                <a:close/>
                <a:moveTo>
                  <a:pt x="6265664" y="1599903"/>
                </a:moveTo>
                <a:lnTo>
                  <a:pt x="6265664" y="1607344"/>
                </a:lnTo>
                <a:cubicBezTo>
                  <a:pt x="6265664" y="1607344"/>
                  <a:pt x="6263184" y="1607344"/>
                  <a:pt x="6258222" y="1607344"/>
                </a:cubicBezTo>
                <a:close/>
                <a:moveTo>
                  <a:pt x="5834062" y="1599903"/>
                </a:moveTo>
                <a:lnTo>
                  <a:pt x="5841504" y="1599903"/>
                </a:lnTo>
                <a:cubicBezTo>
                  <a:pt x="5841504" y="1604864"/>
                  <a:pt x="5839024" y="1608585"/>
                  <a:pt x="5834062" y="1611065"/>
                </a:cubicBezTo>
                <a:cubicBezTo>
                  <a:pt x="5829101" y="1613545"/>
                  <a:pt x="5824141" y="1614786"/>
                  <a:pt x="5819179" y="1614786"/>
                </a:cubicBezTo>
                <a:cubicBezTo>
                  <a:pt x="5809258" y="1619747"/>
                  <a:pt x="5801817" y="1624708"/>
                  <a:pt x="5796855" y="1629669"/>
                </a:cubicBezTo>
                <a:cubicBezTo>
                  <a:pt x="5791894" y="1634630"/>
                  <a:pt x="5786934" y="1637110"/>
                  <a:pt x="5781972" y="1637110"/>
                </a:cubicBezTo>
                <a:cubicBezTo>
                  <a:pt x="5777011" y="1637110"/>
                  <a:pt x="5762128" y="1644551"/>
                  <a:pt x="5737324" y="1659434"/>
                </a:cubicBezTo>
                <a:lnTo>
                  <a:pt x="5744765" y="1651993"/>
                </a:lnTo>
                <a:cubicBezTo>
                  <a:pt x="5744765" y="1647032"/>
                  <a:pt x="5747245" y="1644551"/>
                  <a:pt x="5752207" y="1644551"/>
                </a:cubicBezTo>
                <a:lnTo>
                  <a:pt x="5759648" y="1629669"/>
                </a:lnTo>
                <a:lnTo>
                  <a:pt x="5774531" y="1629669"/>
                </a:lnTo>
                <a:lnTo>
                  <a:pt x="5781972" y="1622227"/>
                </a:lnTo>
                <a:cubicBezTo>
                  <a:pt x="5786934" y="1622227"/>
                  <a:pt x="5789414" y="1622227"/>
                  <a:pt x="5789414" y="1622227"/>
                </a:cubicBezTo>
                <a:cubicBezTo>
                  <a:pt x="5789414" y="1622227"/>
                  <a:pt x="5791894" y="1622227"/>
                  <a:pt x="5796855" y="1622227"/>
                </a:cubicBezTo>
                <a:cubicBezTo>
                  <a:pt x="5811738" y="1607344"/>
                  <a:pt x="5821660" y="1602383"/>
                  <a:pt x="5826621" y="1607344"/>
                </a:cubicBezTo>
                <a:close/>
                <a:moveTo>
                  <a:pt x="5789414" y="1599903"/>
                </a:moveTo>
                <a:cubicBezTo>
                  <a:pt x="5794375" y="1599903"/>
                  <a:pt x="5795615" y="1602383"/>
                  <a:pt x="5793135" y="1607344"/>
                </a:cubicBezTo>
                <a:cubicBezTo>
                  <a:pt x="5790654" y="1612305"/>
                  <a:pt x="5789414" y="1614786"/>
                  <a:pt x="5789414" y="1614786"/>
                </a:cubicBezTo>
                <a:cubicBezTo>
                  <a:pt x="5784453" y="1614786"/>
                  <a:pt x="5780732" y="1614786"/>
                  <a:pt x="5778252" y="1614786"/>
                </a:cubicBezTo>
                <a:cubicBezTo>
                  <a:pt x="5775772" y="1614786"/>
                  <a:pt x="5774531" y="1614786"/>
                  <a:pt x="5774531" y="1614786"/>
                </a:cubicBezTo>
                <a:lnTo>
                  <a:pt x="5767090" y="1614786"/>
                </a:lnTo>
                <a:cubicBezTo>
                  <a:pt x="5767090" y="1604864"/>
                  <a:pt x="5774531" y="1599903"/>
                  <a:pt x="5789414" y="1599903"/>
                </a:cubicBezTo>
                <a:close/>
                <a:moveTo>
                  <a:pt x="5722441" y="1599903"/>
                </a:moveTo>
                <a:lnTo>
                  <a:pt x="5715000" y="1607344"/>
                </a:lnTo>
                <a:lnTo>
                  <a:pt x="5715000" y="1614786"/>
                </a:lnTo>
                <a:cubicBezTo>
                  <a:pt x="5719961" y="1609825"/>
                  <a:pt x="5722441" y="1604864"/>
                  <a:pt x="5722441" y="1599903"/>
                </a:cubicBezTo>
                <a:close/>
                <a:moveTo>
                  <a:pt x="5603379" y="1599903"/>
                </a:moveTo>
                <a:lnTo>
                  <a:pt x="5581054" y="1607344"/>
                </a:lnTo>
                <a:lnTo>
                  <a:pt x="5588496" y="1607344"/>
                </a:lnTo>
                <a:close/>
                <a:moveTo>
                  <a:pt x="5514082" y="1599903"/>
                </a:moveTo>
                <a:cubicBezTo>
                  <a:pt x="5509120" y="1604864"/>
                  <a:pt x="5506640" y="1607344"/>
                  <a:pt x="5506640" y="1607344"/>
                </a:cubicBezTo>
                <a:lnTo>
                  <a:pt x="5521523" y="1607344"/>
                </a:lnTo>
                <a:cubicBezTo>
                  <a:pt x="5521523" y="1602383"/>
                  <a:pt x="5521523" y="1599903"/>
                  <a:pt x="5521523" y="1599903"/>
                </a:cubicBezTo>
                <a:cubicBezTo>
                  <a:pt x="5521523" y="1599903"/>
                  <a:pt x="5519043" y="1599903"/>
                  <a:pt x="5514082" y="1599903"/>
                </a:cubicBezTo>
                <a:close/>
                <a:moveTo>
                  <a:pt x="3348633" y="1599903"/>
                </a:moveTo>
                <a:lnTo>
                  <a:pt x="3363516" y="1614786"/>
                </a:lnTo>
                <a:cubicBezTo>
                  <a:pt x="3363516" y="1609825"/>
                  <a:pt x="3361035" y="1606104"/>
                  <a:pt x="3356074" y="1603624"/>
                </a:cubicBezTo>
                <a:cubicBezTo>
                  <a:pt x="3351113" y="1601143"/>
                  <a:pt x="3348633" y="1599903"/>
                  <a:pt x="3348633" y="1599903"/>
                </a:cubicBezTo>
                <a:close/>
                <a:moveTo>
                  <a:pt x="2946797" y="1599903"/>
                </a:moveTo>
                <a:cubicBezTo>
                  <a:pt x="2951758" y="1604864"/>
                  <a:pt x="2954238" y="1607344"/>
                  <a:pt x="2954238" y="1607344"/>
                </a:cubicBezTo>
                <a:cubicBezTo>
                  <a:pt x="2954238" y="1607344"/>
                  <a:pt x="2951758" y="1607344"/>
                  <a:pt x="2946797" y="1607344"/>
                </a:cubicBezTo>
                <a:lnTo>
                  <a:pt x="2939355" y="1607344"/>
                </a:lnTo>
                <a:cubicBezTo>
                  <a:pt x="2944316" y="1602383"/>
                  <a:pt x="2946797" y="1599903"/>
                  <a:pt x="2946797" y="1599903"/>
                </a:cubicBezTo>
                <a:close/>
                <a:moveTo>
                  <a:pt x="2284512" y="1599903"/>
                </a:moveTo>
                <a:lnTo>
                  <a:pt x="2284512" y="1607344"/>
                </a:lnTo>
                <a:cubicBezTo>
                  <a:pt x="2284512" y="1607344"/>
                  <a:pt x="2282031" y="1607344"/>
                  <a:pt x="2277070" y="1607344"/>
                </a:cubicBezTo>
                <a:cubicBezTo>
                  <a:pt x="2277070" y="1602383"/>
                  <a:pt x="2279551" y="1599903"/>
                  <a:pt x="2284512" y="1599903"/>
                </a:cubicBezTo>
                <a:close/>
                <a:moveTo>
                  <a:pt x="2224981" y="1599903"/>
                </a:moveTo>
                <a:lnTo>
                  <a:pt x="2232422" y="1599903"/>
                </a:lnTo>
                <a:lnTo>
                  <a:pt x="2232422" y="1607344"/>
                </a:lnTo>
                <a:close/>
                <a:moveTo>
                  <a:pt x="5848945" y="1592462"/>
                </a:moveTo>
                <a:cubicBezTo>
                  <a:pt x="5848945" y="1597423"/>
                  <a:pt x="5847704" y="1599903"/>
                  <a:pt x="5845224" y="1599903"/>
                </a:cubicBezTo>
                <a:cubicBezTo>
                  <a:pt x="5842744" y="1599903"/>
                  <a:pt x="5841504" y="1598663"/>
                  <a:pt x="5841504" y="1596182"/>
                </a:cubicBezTo>
                <a:cubicBezTo>
                  <a:pt x="5841504" y="1593702"/>
                  <a:pt x="5843984" y="1592462"/>
                  <a:pt x="5848945" y="1592462"/>
                </a:cubicBezTo>
                <a:close/>
                <a:moveTo>
                  <a:pt x="4129981" y="1592462"/>
                </a:moveTo>
                <a:lnTo>
                  <a:pt x="4129981" y="1599903"/>
                </a:lnTo>
                <a:cubicBezTo>
                  <a:pt x="4134942" y="1599903"/>
                  <a:pt x="4137422" y="1597423"/>
                  <a:pt x="4137422" y="1592462"/>
                </a:cubicBezTo>
                <a:cubicBezTo>
                  <a:pt x="4132461" y="1592462"/>
                  <a:pt x="4129981" y="1592462"/>
                  <a:pt x="4129981" y="1592462"/>
                </a:cubicBezTo>
                <a:close/>
                <a:moveTo>
                  <a:pt x="3489090" y="1587811"/>
                </a:moveTo>
                <a:cubicBezTo>
                  <a:pt x="3488469" y="1588431"/>
                  <a:pt x="3487539" y="1589981"/>
                  <a:pt x="3486299" y="1592462"/>
                </a:cubicBezTo>
                <a:cubicBezTo>
                  <a:pt x="3483818" y="1597423"/>
                  <a:pt x="3480097" y="1597423"/>
                  <a:pt x="3475137" y="1592462"/>
                </a:cubicBezTo>
                <a:lnTo>
                  <a:pt x="3475137" y="1599903"/>
                </a:lnTo>
                <a:cubicBezTo>
                  <a:pt x="3475137" y="1604864"/>
                  <a:pt x="3475137" y="1607344"/>
                  <a:pt x="3475137" y="1607344"/>
                </a:cubicBezTo>
                <a:lnTo>
                  <a:pt x="3482578" y="1614786"/>
                </a:lnTo>
                <a:cubicBezTo>
                  <a:pt x="3487539" y="1614786"/>
                  <a:pt x="3490019" y="1614786"/>
                  <a:pt x="3490019" y="1614786"/>
                </a:cubicBezTo>
                <a:cubicBezTo>
                  <a:pt x="3490019" y="1609825"/>
                  <a:pt x="3491260" y="1607344"/>
                  <a:pt x="3493740" y="1607344"/>
                </a:cubicBezTo>
                <a:cubicBezTo>
                  <a:pt x="3496221" y="1607344"/>
                  <a:pt x="3498701" y="1607344"/>
                  <a:pt x="3501182" y="1607344"/>
                </a:cubicBezTo>
                <a:cubicBezTo>
                  <a:pt x="3503662" y="1607344"/>
                  <a:pt x="3507383" y="1606104"/>
                  <a:pt x="3512344" y="1603624"/>
                </a:cubicBezTo>
                <a:cubicBezTo>
                  <a:pt x="3517304" y="1601143"/>
                  <a:pt x="3519785" y="1599903"/>
                  <a:pt x="3519785" y="1599903"/>
                </a:cubicBezTo>
                <a:lnTo>
                  <a:pt x="3512344" y="1592462"/>
                </a:lnTo>
                <a:cubicBezTo>
                  <a:pt x="3507383" y="1597423"/>
                  <a:pt x="3502422" y="1598663"/>
                  <a:pt x="3497461" y="1596182"/>
                </a:cubicBezTo>
                <a:cubicBezTo>
                  <a:pt x="3492500" y="1593702"/>
                  <a:pt x="3490019" y="1591221"/>
                  <a:pt x="3490019" y="1588741"/>
                </a:cubicBezTo>
                <a:cubicBezTo>
                  <a:pt x="3490019" y="1587501"/>
                  <a:pt x="3489710" y="1587191"/>
                  <a:pt x="3489090" y="1587811"/>
                </a:cubicBezTo>
                <a:close/>
                <a:moveTo>
                  <a:pt x="6470303" y="1585020"/>
                </a:moveTo>
                <a:cubicBezTo>
                  <a:pt x="6472783" y="1585020"/>
                  <a:pt x="6474023" y="1586260"/>
                  <a:pt x="6474023" y="1588741"/>
                </a:cubicBezTo>
                <a:cubicBezTo>
                  <a:pt x="6474023" y="1591221"/>
                  <a:pt x="6471543" y="1592462"/>
                  <a:pt x="6466582" y="1592462"/>
                </a:cubicBezTo>
                <a:cubicBezTo>
                  <a:pt x="6466582" y="1587501"/>
                  <a:pt x="6467822" y="1585020"/>
                  <a:pt x="6470303" y="1585020"/>
                </a:cubicBezTo>
                <a:close/>
                <a:moveTo>
                  <a:pt x="5930801" y="1585020"/>
                </a:moveTo>
                <a:cubicBezTo>
                  <a:pt x="5935762" y="1585020"/>
                  <a:pt x="5937001" y="1586260"/>
                  <a:pt x="5934521" y="1588741"/>
                </a:cubicBezTo>
                <a:cubicBezTo>
                  <a:pt x="5932041" y="1591221"/>
                  <a:pt x="5929560" y="1591221"/>
                  <a:pt x="5927080" y="1588741"/>
                </a:cubicBezTo>
                <a:cubicBezTo>
                  <a:pt x="5924600" y="1586260"/>
                  <a:pt x="5925839" y="1585020"/>
                  <a:pt x="5930801" y="1585020"/>
                </a:cubicBezTo>
                <a:close/>
                <a:moveTo>
                  <a:pt x="5737324" y="1585020"/>
                </a:moveTo>
                <a:cubicBezTo>
                  <a:pt x="5732363" y="1585020"/>
                  <a:pt x="5729883" y="1586260"/>
                  <a:pt x="5729883" y="1588741"/>
                </a:cubicBezTo>
                <a:cubicBezTo>
                  <a:pt x="5729883" y="1591221"/>
                  <a:pt x="5732363" y="1592462"/>
                  <a:pt x="5737324" y="1592462"/>
                </a:cubicBezTo>
                <a:cubicBezTo>
                  <a:pt x="5742285" y="1587501"/>
                  <a:pt x="5744765" y="1585020"/>
                  <a:pt x="5744765" y="1585020"/>
                </a:cubicBezTo>
                <a:close/>
                <a:moveTo>
                  <a:pt x="3281660" y="1585020"/>
                </a:moveTo>
                <a:cubicBezTo>
                  <a:pt x="3276699" y="1594942"/>
                  <a:pt x="3279179" y="1599903"/>
                  <a:pt x="3289101" y="1599903"/>
                </a:cubicBezTo>
                <a:lnTo>
                  <a:pt x="3296543" y="1607344"/>
                </a:lnTo>
                <a:lnTo>
                  <a:pt x="3296543" y="1599903"/>
                </a:lnTo>
                <a:lnTo>
                  <a:pt x="3303984" y="1592462"/>
                </a:lnTo>
                <a:lnTo>
                  <a:pt x="3296543" y="1585020"/>
                </a:lnTo>
                <a:cubicBezTo>
                  <a:pt x="3291582" y="1585020"/>
                  <a:pt x="3286621" y="1585020"/>
                  <a:pt x="3281660" y="1585020"/>
                </a:cubicBezTo>
                <a:close/>
                <a:moveTo>
                  <a:pt x="3533738" y="1580369"/>
                </a:moveTo>
                <a:cubicBezTo>
                  <a:pt x="3533118" y="1579749"/>
                  <a:pt x="3532188" y="1580059"/>
                  <a:pt x="3530947" y="1581299"/>
                </a:cubicBezTo>
                <a:cubicBezTo>
                  <a:pt x="3528467" y="1583780"/>
                  <a:pt x="3527226" y="1585020"/>
                  <a:pt x="3527226" y="1585020"/>
                </a:cubicBezTo>
                <a:cubicBezTo>
                  <a:pt x="3527226" y="1589981"/>
                  <a:pt x="3527226" y="1592462"/>
                  <a:pt x="3527226" y="1592462"/>
                </a:cubicBezTo>
                <a:cubicBezTo>
                  <a:pt x="3527226" y="1592462"/>
                  <a:pt x="3529707" y="1592462"/>
                  <a:pt x="3534668" y="1592462"/>
                </a:cubicBezTo>
                <a:cubicBezTo>
                  <a:pt x="3534668" y="1592462"/>
                  <a:pt x="3534668" y="1589981"/>
                  <a:pt x="3534668" y="1585020"/>
                </a:cubicBezTo>
                <a:cubicBezTo>
                  <a:pt x="3534668" y="1582540"/>
                  <a:pt x="3534358" y="1580990"/>
                  <a:pt x="3533738" y="1580369"/>
                </a:cubicBezTo>
                <a:close/>
                <a:moveTo>
                  <a:pt x="5953125" y="1577579"/>
                </a:moveTo>
                <a:lnTo>
                  <a:pt x="5960566" y="1585020"/>
                </a:lnTo>
                <a:cubicBezTo>
                  <a:pt x="5960566" y="1585020"/>
                  <a:pt x="5960566" y="1586260"/>
                  <a:pt x="5960566" y="1588741"/>
                </a:cubicBezTo>
                <a:cubicBezTo>
                  <a:pt x="5960566" y="1591221"/>
                  <a:pt x="5958086" y="1594942"/>
                  <a:pt x="5953125" y="1599903"/>
                </a:cubicBezTo>
                <a:cubicBezTo>
                  <a:pt x="5943203" y="1599903"/>
                  <a:pt x="5938242" y="1602383"/>
                  <a:pt x="5938242" y="1607344"/>
                </a:cubicBezTo>
                <a:cubicBezTo>
                  <a:pt x="5948163" y="1607344"/>
                  <a:pt x="5956845" y="1604864"/>
                  <a:pt x="5964287" y="1599903"/>
                </a:cubicBezTo>
                <a:cubicBezTo>
                  <a:pt x="5971728" y="1594942"/>
                  <a:pt x="5975449" y="1589981"/>
                  <a:pt x="5975449" y="1585020"/>
                </a:cubicBezTo>
                <a:lnTo>
                  <a:pt x="5975449" y="1592462"/>
                </a:lnTo>
                <a:cubicBezTo>
                  <a:pt x="5975449" y="1597423"/>
                  <a:pt x="5977929" y="1599903"/>
                  <a:pt x="5982890" y="1599903"/>
                </a:cubicBezTo>
                <a:lnTo>
                  <a:pt x="5990332" y="1599903"/>
                </a:lnTo>
                <a:lnTo>
                  <a:pt x="5997773" y="1599903"/>
                </a:lnTo>
                <a:lnTo>
                  <a:pt x="5982890" y="1607344"/>
                </a:lnTo>
                <a:cubicBezTo>
                  <a:pt x="5972969" y="1607344"/>
                  <a:pt x="5968008" y="1609825"/>
                  <a:pt x="5968008" y="1614786"/>
                </a:cubicBezTo>
                <a:lnTo>
                  <a:pt x="5960566" y="1614786"/>
                </a:lnTo>
                <a:cubicBezTo>
                  <a:pt x="5955605" y="1609825"/>
                  <a:pt x="5951884" y="1608585"/>
                  <a:pt x="5949404" y="1611065"/>
                </a:cubicBezTo>
                <a:cubicBezTo>
                  <a:pt x="5946924" y="1613545"/>
                  <a:pt x="5945683" y="1614786"/>
                  <a:pt x="5945683" y="1614786"/>
                </a:cubicBezTo>
                <a:cubicBezTo>
                  <a:pt x="5945683" y="1619747"/>
                  <a:pt x="5945683" y="1622227"/>
                  <a:pt x="5945683" y="1622227"/>
                </a:cubicBezTo>
                <a:cubicBezTo>
                  <a:pt x="5945683" y="1622227"/>
                  <a:pt x="5943203" y="1622227"/>
                  <a:pt x="5938242" y="1622227"/>
                </a:cubicBezTo>
                <a:lnTo>
                  <a:pt x="5908476" y="1637110"/>
                </a:lnTo>
                <a:cubicBezTo>
                  <a:pt x="5888632" y="1651993"/>
                  <a:pt x="5872510" y="1663155"/>
                  <a:pt x="5860107" y="1670596"/>
                </a:cubicBezTo>
                <a:cubicBezTo>
                  <a:pt x="5847704" y="1678038"/>
                  <a:pt x="5841504" y="1681758"/>
                  <a:pt x="5841504" y="1681758"/>
                </a:cubicBezTo>
                <a:lnTo>
                  <a:pt x="5841504" y="1674317"/>
                </a:lnTo>
                <a:cubicBezTo>
                  <a:pt x="5841504" y="1669356"/>
                  <a:pt x="5846465" y="1664395"/>
                  <a:pt x="5856386" y="1659434"/>
                </a:cubicBezTo>
                <a:lnTo>
                  <a:pt x="5871269" y="1651993"/>
                </a:lnTo>
                <a:cubicBezTo>
                  <a:pt x="5876231" y="1647032"/>
                  <a:pt x="5879951" y="1644551"/>
                  <a:pt x="5882431" y="1644551"/>
                </a:cubicBezTo>
                <a:cubicBezTo>
                  <a:pt x="5884911" y="1644551"/>
                  <a:pt x="5886152" y="1642071"/>
                  <a:pt x="5886152" y="1637110"/>
                </a:cubicBezTo>
                <a:cubicBezTo>
                  <a:pt x="5896074" y="1632149"/>
                  <a:pt x="5903515" y="1624708"/>
                  <a:pt x="5908476" y="1614786"/>
                </a:cubicBezTo>
                <a:lnTo>
                  <a:pt x="5915918" y="1607344"/>
                </a:lnTo>
                <a:cubicBezTo>
                  <a:pt x="5920879" y="1607344"/>
                  <a:pt x="5920879" y="1609825"/>
                  <a:pt x="5915918" y="1614786"/>
                </a:cubicBezTo>
                <a:cubicBezTo>
                  <a:pt x="5915918" y="1619747"/>
                  <a:pt x="5915918" y="1622227"/>
                  <a:pt x="5915918" y="1622227"/>
                </a:cubicBezTo>
                <a:cubicBezTo>
                  <a:pt x="5915918" y="1622227"/>
                  <a:pt x="5918398" y="1622227"/>
                  <a:pt x="5923359" y="1622227"/>
                </a:cubicBezTo>
                <a:cubicBezTo>
                  <a:pt x="5923359" y="1622227"/>
                  <a:pt x="5923359" y="1619747"/>
                  <a:pt x="5923359" y="1614786"/>
                </a:cubicBezTo>
                <a:cubicBezTo>
                  <a:pt x="5923359" y="1609825"/>
                  <a:pt x="5925839" y="1604864"/>
                  <a:pt x="5930801" y="1599903"/>
                </a:cubicBezTo>
                <a:cubicBezTo>
                  <a:pt x="5945683" y="1594942"/>
                  <a:pt x="5953125" y="1591221"/>
                  <a:pt x="5953125" y="1588741"/>
                </a:cubicBezTo>
                <a:cubicBezTo>
                  <a:pt x="5953125" y="1586260"/>
                  <a:pt x="5953125" y="1582540"/>
                  <a:pt x="5953125" y="1577579"/>
                </a:cubicBezTo>
                <a:close/>
                <a:moveTo>
                  <a:pt x="5759648" y="1577579"/>
                </a:moveTo>
                <a:cubicBezTo>
                  <a:pt x="5754687" y="1577579"/>
                  <a:pt x="5752207" y="1580059"/>
                  <a:pt x="5752207" y="1585020"/>
                </a:cubicBezTo>
                <a:lnTo>
                  <a:pt x="5759648" y="1585020"/>
                </a:lnTo>
                <a:close/>
                <a:moveTo>
                  <a:pt x="5633144" y="1577579"/>
                </a:moveTo>
                <a:cubicBezTo>
                  <a:pt x="5633144" y="1582540"/>
                  <a:pt x="5635624" y="1585020"/>
                  <a:pt x="5640586" y="1585020"/>
                </a:cubicBezTo>
                <a:cubicBezTo>
                  <a:pt x="5645547" y="1585020"/>
                  <a:pt x="5648027" y="1583780"/>
                  <a:pt x="5648027" y="1581299"/>
                </a:cubicBezTo>
                <a:cubicBezTo>
                  <a:pt x="5648027" y="1578819"/>
                  <a:pt x="5648027" y="1577579"/>
                  <a:pt x="5648027" y="1577579"/>
                </a:cubicBezTo>
                <a:cubicBezTo>
                  <a:pt x="5648027" y="1577579"/>
                  <a:pt x="5645547" y="1577579"/>
                  <a:pt x="5640586" y="1577579"/>
                </a:cubicBezTo>
                <a:close/>
                <a:moveTo>
                  <a:pt x="3549551" y="1577579"/>
                </a:moveTo>
                <a:cubicBezTo>
                  <a:pt x="3549551" y="1582540"/>
                  <a:pt x="3549551" y="1585020"/>
                  <a:pt x="3549551" y="1585020"/>
                </a:cubicBezTo>
                <a:cubicBezTo>
                  <a:pt x="3549551" y="1585020"/>
                  <a:pt x="3552031" y="1585020"/>
                  <a:pt x="3556992" y="1585020"/>
                </a:cubicBezTo>
                <a:cubicBezTo>
                  <a:pt x="3566914" y="1585020"/>
                  <a:pt x="3571875" y="1585020"/>
                  <a:pt x="3571875" y="1585020"/>
                </a:cubicBezTo>
                <a:lnTo>
                  <a:pt x="3571875" y="1577579"/>
                </a:lnTo>
                <a:close/>
                <a:moveTo>
                  <a:pt x="5994053" y="1570137"/>
                </a:moveTo>
                <a:cubicBezTo>
                  <a:pt x="5996533" y="1570137"/>
                  <a:pt x="5997773" y="1570137"/>
                  <a:pt x="5997773" y="1570137"/>
                </a:cubicBezTo>
                <a:lnTo>
                  <a:pt x="5990332" y="1577579"/>
                </a:lnTo>
                <a:cubicBezTo>
                  <a:pt x="5990332" y="1572618"/>
                  <a:pt x="5991572" y="1570137"/>
                  <a:pt x="5994053" y="1570137"/>
                </a:cubicBezTo>
                <a:close/>
                <a:moveTo>
                  <a:pt x="3214688" y="1570137"/>
                </a:moveTo>
                <a:cubicBezTo>
                  <a:pt x="3219649" y="1575098"/>
                  <a:pt x="3222130" y="1577579"/>
                  <a:pt x="3222130" y="1577579"/>
                </a:cubicBezTo>
                <a:cubicBezTo>
                  <a:pt x="3222130" y="1577579"/>
                  <a:pt x="3222130" y="1575098"/>
                  <a:pt x="3222130" y="1570137"/>
                </a:cubicBezTo>
                <a:cubicBezTo>
                  <a:pt x="3217169" y="1570137"/>
                  <a:pt x="3214688" y="1570137"/>
                  <a:pt x="3214688" y="1570137"/>
                </a:cubicBezTo>
                <a:close/>
                <a:moveTo>
                  <a:pt x="2768204" y="1570137"/>
                </a:moveTo>
                <a:cubicBezTo>
                  <a:pt x="2773165" y="1570137"/>
                  <a:pt x="2775645" y="1570137"/>
                  <a:pt x="2775645" y="1570137"/>
                </a:cubicBezTo>
                <a:cubicBezTo>
                  <a:pt x="2770684" y="1575098"/>
                  <a:pt x="2769444" y="1578819"/>
                  <a:pt x="2771925" y="1581299"/>
                </a:cubicBezTo>
                <a:cubicBezTo>
                  <a:pt x="2774405" y="1583780"/>
                  <a:pt x="2775645" y="1585020"/>
                  <a:pt x="2775645" y="1585020"/>
                </a:cubicBezTo>
                <a:cubicBezTo>
                  <a:pt x="2775645" y="1585020"/>
                  <a:pt x="2775645" y="1586260"/>
                  <a:pt x="2775645" y="1588741"/>
                </a:cubicBezTo>
                <a:cubicBezTo>
                  <a:pt x="2775645" y="1591221"/>
                  <a:pt x="2773165" y="1592462"/>
                  <a:pt x="2768204" y="1592462"/>
                </a:cubicBezTo>
                <a:cubicBezTo>
                  <a:pt x="2768204" y="1587501"/>
                  <a:pt x="2766964" y="1583780"/>
                  <a:pt x="2764483" y="1581299"/>
                </a:cubicBezTo>
                <a:cubicBezTo>
                  <a:pt x="2762002" y="1578819"/>
                  <a:pt x="2763243" y="1575098"/>
                  <a:pt x="2768204" y="1570137"/>
                </a:cubicBezTo>
                <a:close/>
                <a:moveTo>
                  <a:pt x="2277070" y="1570137"/>
                </a:moveTo>
                <a:lnTo>
                  <a:pt x="2277070" y="1577579"/>
                </a:lnTo>
                <a:lnTo>
                  <a:pt x="2269629" y="1577579"/>
                </a:lnTo>
                <a:cubicBezTo>
                  <a:pt x="2274590" y="1572618"/>
                  <a:pt x="2277070" y="1570137"/>
                  <a:pt x="2277070" y="1570137"/>
                </a:cubicBezTo>
                <a:close/>
                <a:moveTo>
                  <a:pt x="5452690" y="1565486"/>
                </a:moveTo>
                <a:cubicBezTo>
                  <a:pt x="5451450" y="1566107"/>
                  <a:pt x="5449590" y="1567657"/>
                  <a:pt x="5447109" y="1570137"/>
                </a:cubicBezTo>
                <a:cubicBezTo>
                  <a:pt x="5447109" y="1570137"/>
                  <a:pt x="5444629" y="1570137"/>
                  <a:pt x="5439668" y="1570137"/>
                </a:cubicBezTo>
                <a:lnTo>
                  <a:pt x="5447109" y="1585020"/>
                </a:lnTo>
                <a:cubicBezTo>
                  <a:pt x="5447109" y="1585020"/>
                  <a:pt x="5448350" y="1582540"/>
                  <a:pt x="5450830" y="1577579"/>
                </a:cubicBezTo>
                <a:cubicBezTo>
                  <a:pt x="5453310" y="1572618"/>
                  <a:pt x="5454551" y="1568897"/>
                  <a:pt x="5454551" y="1566417"/>
                </a:cubicBezTo>
                <a:cubicBezTo>
                  <a:pt x="5454551" y="1565177"/>
                  <a:pt x="5453931" y="1564866"/>
                  <a:pt x="5452690" y="1565486"/>
                </a:cubicBezTo>
                <a:close/>
                <a:moveTo>
                  <a:pt x="3629546" y="1565486"/>
                </a:moveTo>
                <a:cubicBezTo>
                  <a:pt x="3628306" y="1566107"/>
                  <a:pt x="3626446" y="1567657"/>
                  <a:pt x="3623966" y="1570137"/>
                </a:cubicBezTo>
                <a:cubicBezTo>
                  <a:pt x="3614043" y="1575098"/>
                  <a:pt x="3609083" y="1577579"/>
                  <a:pt x="3609083" y="1577579"/>
                </a:cubicBezTo>
                <a:cubicBezTo>
                  <a:pt x="3609083" y="1577579"/>
                  <a:pt x="3610323" y="1578819"/>
                  <a:pt x="3612803" y="1581299"/>
                </a:cubicBezTo>
                <a:cubicBezTo>
                  <a:pt x="3615284" y="1583780"/>
                  <a:pt x="3619005" y="1585020"/>
                  <a:pt x="3623966" y="1585020"/>
                </a:cubicBezTo>
                <a:cubicBezTo>
                  <a:pt x="3628926" y="1585020"/>
                  <a:pt x="3631407" y="1580059"/>
                  <a:pt x="3631407" y="1570137"/>
                </a:cubicBezTo>
                <a:cubicBezTo>
                  <a:pt x="3631407" y="1570137"/>
                  <a:pt x="3631407" y="1568897"/>
                  <a:pt x="3631407" y="1566417"/>
                </a:cubicBezTo>
                <a:cubicBezTo>
                  <a:pt x="3631407" y="1565177"/>
                  <a:pt x="3630786" y="1564866"/>
                  <a:pt x="3629546" y="1565486"/>
                </a:cubicBezTo>
                <a:close/>
                <a:moveTo>
                  <a:pt x="3096555" y="1565486"/>
                </a:moveTo>
                <a:cubicBezTo>
                  <a:pt x="3097175" y="1564866"/>
                  <a:pt x="3098105" y="1565177"/>
                  <a:pt x="3099346" y="1566417"/>
                </a:cubicBezTo>
                <a:cubicBezTo>
                  <a:pt x="3101827" y="1568897"/>
                  <a:pt x="3103066" y="1571378"/>
                  <a:pt x="3103066" y="1573858"/>
                </a:cubicBezTo>
                <a:cubicBezTo>
                  <a:pt x="3103066" y="1576338"/>
                  <a:pt x="3101827" y="1577579"/>
                  <a:pt x="3099346" y="1577579"/>
                </a:cubicBezTo>
                <a:cubicBezTo>
                  <a:pt x="3096865" y="1577579"/>
                  <a:pt x="3095625" y="1575098"/>
                  <a:pt x="3095625" y="1570137"/>
                </a:cubicBezTo>
                <a:cubicBezTo>
                  <a:pt x="3095625" y="1567657"/>
                  <a:pt x="3095935" y="1566107"/>
                  <a:pt x="3096555" y="1565486"/>
                </a:cubicBezTo>
                <a:close/>
                <a:moveTo>
                  <a:pt x="6049863" y="1562696"/>
                </a:moveTo>
                <a:cubicBezTo>
                  <a:pt x="6049863" y="1562696"/>
                  <a:pt x="6051104" y="1562696"/>
                  <a:pt x="6053584" y="1562696"/>
                </a:cubicBezTo>
                <a:cubicBezTo>
                  <a:pt x="6056064" y="1562696"/>
                  <a:pt x="6059785" y="1562696"/>
                  <a:pt x="6064746" y="1562696"/>
                </a:cubicBezTo>
                <a:cubicBezTo>
                  <a:pt x="6064746" y="1567657"/>
                  <a:pt x="6062266" y="1572618"/>
                  <a:pt x="6057304" y="1577579"/>
                </a:cubicBezTo>
                <a:cubicBezTo>
                  <a:pt x="6052343" y="1577579"/>
                  <a:pt x="6049863" y="1577579"/>
                  <a:pt x="6049863" y="1577579"/>
                </a:cubicBezTo>
                <a:cubicBezTo>
                  <a:pt x="6049863" y="1577579"/>
                  <a:pt x="6047383" y="1577579"/>
                  <a:pt x="6042422" y="1577579"/>
                </a:cubicBezTo>
                <a:cubicBezTo>
                  <a:pt x="6042422" y="1577579"/>
                  <a:pt x="6041181" y="1578819"/>
                  <a:pt x="6038701" y="1581299"/>
                </a:cubicBezTo>
                <a:cubicBezTo>
                  <a:pt x="6036221" y="1583780"/>
                  <a:pt x="6032500" y="1585020"/>
                  <a:pt x="6027539" y="1585020"/>
                </a:cubicBezTo>
                <a:cubicBezTo>
                  <a:pt x="6017617" y="1589981"/>
                  <a:pt x="6012656" y="1594942"/>
                  <a:pt x="6012656" y="1599903"/>
                </a:cubicBezTo>
                <a:lnTo>
                  <a:pt x="6005215" y="1599903"/>
                </a:lnTo>
                <a:lnTo>
                  <a:pt x="6012656" y="1585020"/>
                </a:lnTo>
                <a:close/>
                <a:moveTo>
                  <a:pt x="5573613" y="1562696"/>
                </a:moveTo>
                <a:cubicBezTo>
                  <a:pt x="5573613" y="1567657"/>
                  <a:pt x="5573613" y="1572618"/>
                  <a:pt x="5573613" y="1577579"/>
                </a:cubicBezTo>
                <a:lnTo>
                  <a:pt x="5581054" y="1570137"/>
                </a:lnTo>
                <a:cubicBezTo>
                  <a:pt x="5581054" y="1570137"/>
                  <a:pt x="5581054" y="1568897"/>
                  <a:pt x="5581054" y="1566417"/>
                </a:cubicBezTo>
                <a:cubicBezTo>
                  <a:pt x="5581054" y="1563936"/>
                  <a:pt x="5578574" y="1562696"/>
                  <a:pt x="5573613" y="1562696"/>
                </a:cubicBezTo>
                <a:close/>
                <a:moveTo>
                  <a:pt x="2537519" y="1562696"/>
                </a:moveTo>
                <a:cubicBezTo>
                  <a:pt x="2537519" y="1572618"/>
                  <a:pt x="2530078" y="1577579"/>
                  <a:pt x="2515195" y="1577579"/>
                </a:cubicBezTo>
                <a:lnTo>
                  <a:pt x="2515195" y="1570137"/>
                </a:lnTo>
                <a:close/>
                <a:moveTo>
                  <a:pt x="2120801" y="1562696"/>
                </a:moveTo>
                <a:cubicBezTo>
                  <a:pt x="2125762" y="1562696"/>
                  <a:pt x="2128243" y="1562696"/>
                  <a:pt x="2128243" y="1562696"/>
                </a:cubicBezTo>
                <a:lnTo>
                  <a:pt x="2120801" y="1570137"/>
                </a:lnTo>
                <a:cubicBezTo>
                  <a:pt x="2120801" y="1570137"/>
                  <a:pt x="2120801" y="1567657"/>
                  <a:pt x="2120801" y="1562696"/>
                </a:cubicBezTo>
                <a:close/>
                <a:moveTo>
                  <a:pt x="1771055" y="1562696"/>
                </a:moveTo>
                <a:lnTo>
                  <a:pt x="1778496" y="1562696"/>
                </a:lnTo>
                <a:lnTo>
                  <a:pt x="1778496" y="1570137"/>
                </a:lnTo>
                <a:close/>
                <a:moveTo>
                  <a:pt x="6287988" y="1555255"/>
                </a:moveTo>
                <a:lnTo>
                  <a:pt x="6287988" y="1562696"/>
                </a:lnTo>
                <a:cubicBezTo>
                  <a:pt x="6287988" y="1562696"/>
                  <a:pt x="6285508" y="1562696"/>
                  <a:pt x="6280547" y="1562696"/>
                </a:cubicBezTo>
                <a:cubicBezTo>
                  <a:pt x="6280547" y="1557735"/>
                  <a:pt x="6283027" y="1555255"/>
                  <a:pt x="6287988" y="1555255"/>
                </a:cubicBezTo>
                <a:close/>
                <a:moveTo>
                  <a:pt x="6228457" y="1555255"/>
                </a:moveTo>
                <a:lnTo>
                  <a:pt x="6243340" y="1555255"/>
                </a:lnTo>
                <a:cubicBezTo>
                  <a:pt x="6243340" y="1560216"/>
                  <a:pt x="6233418" y="1565176"/>
                  <a:pt x="6213574" y="1570137"/>
                </a:cubicBezTo>
                <a:cubicBezTo>
                  <a:pt x="6208613" y="1570137"/>
                  <a:pt x="6206133" y="1570137"/>
                  <a:pt x="6206133" y="1570137"/>
                </a:cubicBezTo>
                <a:cubicBezTo>
                  <a:pt x="6206133" y="1570137"/>
                  <a:pt x="6206133" y="1567657"/>
                  <a:pt x="6206133" y="1562696"/>
                </a:cubicBezTo>
                <a:cubicBezTo>
                  <a:pt x="6211094" y="1562696"/>
                  <a:pt x="6214815" y="1562696"/>
                  <a:pt x="6217295" y="1562696"/>
                </a:cubicBezTo>
                <a:cubicBezTo>
                  <a:pt x="6219775" y="1562696"/>
                  <a:pt x="6223495" y="1560216"/>
                  <a:pt x="6228457" y="1555255"/>
                </a:cubicBezTo>
                <a:close/>
                <a:moveTo>
                  <a:pt x="6087070" y="1555255"/>
                </a:moveTo>
                <a:cubicBezTo>
                  <a:pt x="6082109" y="1560216"/>
                  <a:pt x="6079629" y="1562696"/>
                  <a:pt x="6079629" y="1562696"/>
                </a:cubicBezTo>
                <a:lnTo>
                  <a:pt x="6072187" y="1562696"/>
                </a:lnTo>
                <a:cubicBezTo>
                  <a:pt x="6072187" y="1562696"/>
                  <a:pt x="6074667" y="1561456"/>
                  <a:pt x="6079629" y="1558975"/>
                </a:cubicBezTo>
                <a:cubicBezTo>
                  <a:pt x="6084590" y="1556495"/>
                  <a:pt x="6087070" y="1555255"/>
                  <a:pt x="6087070" y="1555255"/>
                </a:cubicBezTo>
                <a:close/>
                <a:moveTo>
                  <a:pt x="5744765" y="1555255"/>
                </a:moveTo>
                <a:cubicBezTo>
                  <a:pt x="5734844" y="1560216"/>
                  <a:pt x="5729883" y="1562696"/>
                  <a:pt x="5729883" y="1562696"/>
                </a:cubicBezTo>
                <a:lnTo>
                  <a:pt x="5744765" y="1562696"/>
                </a:lnTo>
                <a:lnTo>
                  <a:pt x="5759648" y="1555255"/>
                </a:lnTo>
                <a:close/>
                <a:moveTo>
                  <a:pt x="5677793" y="1555255"/>
                </a:moveTo>
                <a:cubicBezTo>
                  <a:pt x="5672831" y="1560216"/>
                  <a:pt x="5667871" y="1565176"/>
                  <a:pt x="5662910" y="1570137"/>
                </a:cubicBezTo>
                <a:lnTo>
                  <a:pt x="5677793" y="1570137"/>
                </a:lnTo>
                <a:close/>
                <a:moveTo>
                  <a:pt x="5595937" y="1555255"/>
                </a:moveTo>
                <a:cubicBezTo>
                  <a:pt x="5590976" y="1555255"/>
                  <a:pt x="5588496" y="1556495"/>
                  <a:pt x="5588496" y="1558975"/>
                </a:cubicBezTo>
                <a:cubicBezTo>
                  <a:pt x="5588496" y="1561456"/>
                  <a:pt x="5589736" y="1563936"/>
                  <a:pt x="5592217" y="1566417"/>
                </a:cubicBezTo>
                <a:cubicBezTo>
                  <a:pt x="5594697" y="1568897"/>
                  <a:pt x="5597178" y="1568897"/>
                  <a:pt x="5599658" y="1566417"/>
                </a:cubicBezTo>
                <a:cubicBezTo>
                  <a:pt x="5602138" y="1563936"/>
                  <a:pt x="5603379" y="1562696"/>
                  <a:pt x="5603379" y="1562696"/>
                </a:cubicBezTo>
                <a:close/>
                <a:moveTo>
                  <a:pt x="3603733" y="1550836"/>
                </a:moveTo>
                <a:cubicBezTo>
                  <a:pt x="3602339" y="1551302"/>
                  <a:pt x="3601641" y="1555255"/>
                  <a:pt x="3601641" y="1562696"/>
                </a:cubicBezTo>
                <a:lnTo>
                  <a:pt x="3594199" y="1562696"/>
                </a:lnTo>
                <a:cubicBezTo>
                  <a:pt x="3594199" y="1557735"/>
                  <a:pt x="3591718" y="1557735"/>
                  <a:pt x="3586758" y="1562696"/>
                </a:cubicBezTo>
                <a:lnTo>
                  <a:pt x="3579316" y="1577579"/>
                </a:lnTo>
                <a:cubicBezTo>
                  <a:pt x="3584277" y="1577579"/>
                  <a:pt x="3586758" y="1577579"/>
                  <a:pt x="3586758" y="1577579"/>
                </a:cubicBezTo>
                <a:lnTo>
                  <a:pt x="3579316" y="1585020"/>
                </a:lnTo>
                <a:cubicBezTo>
                  <a:pt x="3579316" y="1585020"/>
                  <a:pt x="3583037" y="1585020"/>
                  <a:pt x="3590478" y="1585020"/>
                </a:cubicBezTo>
                <a:cubicBezTo>
                  <a:pt x="3597920" y="1585020"/>
                  <a:pt x="3602881" y="1581299"/>
                  <a:pt x="3605362" y="1573858"/>
                </a:cubicBezTo>
                <a:cubicBezTo>
                  <a:pt x="3607843" y="1566417"/>
                  <a:pt x="3611563" y="1562696"/>
                  <a:pt x="3616524" y="1562696"/>
                </a:cubicBezTo>
                <a:lnTo>
                  <a:pt x="3616524" y="1555255"/>
                </a:lnTo>
                <a:cubicBezTo>
                  <a:pt x="3611563" y="1555255"/>
                  <a:pt x="3607843" y="1554014"/>
                  <a:pt x="3605362" y="1551534"/>
                </a:cubicBezTo>
                <a:cubicBezTo>
                  <a:pt x="3604741" y="1550914"/>
                  <a:pt x="3604199" y="1550681"/>
                  <a:pt x="3603733" y="1550836"/>
                </a:cubicBezTo>
                <a:close/>
                <a:moveTo>
                  <a:pt x="6094511" y="1547813"/>
                </a:moveTo>
                <a:lnTo>
                  <a:pt x="6101953" y="1547813"/>
                </a:lnTo>
                <a:cubicBezTo>
                  <a:pt x="6101953" y="1547813"/>
                  <a:pt x="6101953" y="1550293"/>
                  <a:pt x="6101953" y="1555255"/>
                </a:cubicBezTo>
                <a:cubicBezTo>
                  <a:pt x="6101953" y="1560216"/>
                  <a:pt x="6099473" y="1562696"/>
                  <a:pt x="6094511" y="1562696"/>
                </a:cubicBezTo>
                <a:cubicBezTo>
                  <a:pt x="6094511" y="1562696"/>
                  <a:pt x="6094511" y="1557735"/>
                  <a:pt x="6094511" y="1547813"/>
                </a:cubicBezTo>
                <a:close/>
                <a:moveTo>
                  <a:pt x="5499199" y="1547813"/>
                </a:moveTo>
                <a:cubicBezTo>
                  <a:pt x="5499199" y="1552774"/>
                  <a:pt x="5501679" y="1554014"/>
                  <a:pt x="5506640" y="1551534"/>
                </a:cubicBezTo>
                <a:cubicBezTo>
                  <a:pt x="5511602" y="1549053"/>
                  <a:pt x="5514082" y="1547813"/>
                  <a:pt x="5514082" y="1547813"/>
                </a:cubicBezTo>
                <a:lnTo>
                  <a:pt x="5506640" y="1547813"/>
                </a:lnTo>
                <a:cubicBezTo>
                  <a:pt x="5501679" y="1547813"/>
                  <a:pt x="5499199" y="1547813"/>
                  <a:pt x="5499199" y="1547813"/>
                </a:cubicBezTo>
                <a:close/>
                <a:moveTo>
                  <a:pt x="5834062" y="1540372"/>
                </a:moveTo>
                <a:lnTo>
                  <a:pt x="5819179" y="1555255"/>
                </a:lnTo>
                <a:lnTo>
                  <a:pt x="5811738" y="1547813"/>
                </a:lnTo>
                <a:cubicBezTo>
                  <a:pt x="5801817" y="1542852"/>
                  <a:pt x="5796855" y="1541612"/>
                  <a:pt x="5796855" y="1544092"/>
                </a:cubicBezTo>
                <a:cubicBezTo>
                  <a:pt x="5796855" y="1546573"/>
                  <a:pt x="5791894" y="1550293"/>
                  <a:pt x="5781972" y="1555255"/>
                </a:cubicBezTo>
                <a:lnTo>
                  <a:pt x="5774531" y="1562696"/>
                </a:lnTo>
                <a:cubicBezTo>
                  <a:pt x="5779492" y="1557735"/>
                  <a:pt x="5784453" y="1557735"/>
                  <a:pt x="5789414" y="1562696"/>
                </a:cubicBezTo>
                <a:lnTo>
                  <a:pt x="5796855" y="1555255"/>
                </a:lnTo>
                <a:cubicBezTo>
                  <a:pt x="5796855" y="1555255"/>
                  <a:pt x="5796855" y="1557735"/>
                  <a:pt x="5796855" y="1562696"/>
                </a:cubicBezTo>
                <a:lnTo>
                  <a:pt x="5796855" y="1570137"/>
                </a:lnTo>
                <a:cubicBezTo>
                  <a:pt x="5801817" y="1565176"/>
                  <a:pt x="5804297" y="1562696"/>
                  <a:pt x="5804297" y="1562696"/>
                </a:cubicBezTo>
                <a:cubicBezTo>
                  <a:pt x="5809258" y="1567657"/>
                  <a:pt x="5814218" y="1568897"/>
                  <a:pt x="5819179" y="1566417"/>
                </a:cubicBezTo>
                <a:cubicBezTo>
                  <a:pt x="5824141" y="1563936"/>
                  <a:pt x="5826621" y="1560216"/>
                  <a:pt x="5826621" y="1555255"/>
                </a:cubicBezTo>
                <a:cubicBezTo>
                  <a:pt x="5826621" y="1550293"/>
                  <a:pt x="5829101" y="1547813"/>
                  <a:pt x="5834062" y="1547813"/>
                </a:cubicBezTo>
                <a:cubicBezTo>
                  <a:pt x="5834062" y="1542852"/>
                  <a:pt x="5834062" y="1540372"/>
                  <a:pt x="5834062" y="1540372"/>
                </a:cubicBezTo>
                <a:close/>
                <a:moveTo>
                  <a:pt x="5767090" y="1540372"/>
                </a:moveTo>
                <a:lnTo>
                  <a:pt x="5767090" y="1547813"/>
                </a:lnTo>
                <a:lnTo>
                  <a:pt x="5774531" y="1547813"/>
                </a:lnTo>
                <a:close/>
                <a:moveTo>
                  <a:pt x="5402461" y="1540372"/>
                </a:moveTo>
                <a:cubicBezTo>
                  <a:pt x="5402461" y="1545333"/>
                  <a:pt x="5404941" y="1547813"/>
                  <a:pt x="5409902" y="1547813"/>
                </a:cubicBezTo>
                <a:lnTo>
                  <a:pt x="5409902" y="1540372"/>
                </a:lnTo>
                <a:close/>
                <a:moveTo>
                  <a:pt x="3579316" y="1540372"/>
                </a:moveTo>
                <a:cubicBezTo>
                  <a:pt x="3574356" y="1545333"/>
                  <a:pt x="3571875" y="1547813"/>
                  <a:pt x="3571875" y="1547813"/>
                </a:cubicBezTo>
                <a:cubicBezTo>
                  <a:pt x="3576836" y="1547813"/>
                  <a:pt x="3581797" y="1547813"/>
                  <a:pt x="3586758" y="1547813"/>
                </a:cubicBezTo>
                <a:cubicBezTo>
                  <a:pt x="3591718" y="1547813"/>
                  <a:pt x="3591718" y="1546573"/>
                  <a:pt x="3586758" y="1544092"/>
                </a:cubicBezTo>
                <a:cubicBezTo>
                  <a:pt x="3581797" y="1541612"/>
                  <a:pt x="3579316" y="1540372"/>
                  <a:pt x="3579316" y="1540372"/>
                </a:cubicBezTo>
                <a:close/>
                <a:moveTo>
                  <a:pt x="6131719" y="1532930"/>
                </a:moveTo>
                <a:cubicBezTo>
                  <a:pt x="6131719" y="1537891"/>
                  <a:pt x="6129238" y="1540372"/>
                  <a:pt x="6124277" y="1540372"/>
                </a:cubicBezTo>
                <a:lnTo>
                  <a:pt x="6116836" y="1540372"/>
                </a:lnTo>
                <a:close/>
                <a:moveTo>
                  <a:pt x="6012656" y="1532930"/>
                </a:moveTo>
                <a:cubicBezTo>
                  <a:pt x="6012656" y="1532930"/>
                  <a:pt x="6012656" y="1534171"/>
                  <a:pt x="6012656" y="1536651"/>
                </a:cubicBezTo>
                <a:cubicBezTo>
                  <a:pt x="6012656" y="1539131"/>
                  <a:pt x="6015136" y="1537891"/>
                  <a:pt x="6020097" y="1532930"/>
                </a:cubicBezTo>
                <a:lnTo>
                  <a:pt x="6020097" y="1540372"/>
                </a:lnTo>
                <a:lnTo>
                  <a:pt x="6012656" y="1547813"/>
                </a:lnTo>
                <a:cubicBezTo>
                  <a:pt x="6012656" y="1547813"/>
                  <a:pt x="6007695" y="1547813"/>
                  <a:pt x="5997773" y="1547813"/>
                </a:cubicBezTo>
                <a:close/>
                <a:moveTo>
                  <a:pt x="3117949" y="1532930"/>
                </a:moveTo>
                <a:lnTo>
                  <a:pt x="3125391" y="1532930"/>
                </a:lnTo>
                <a:lnTo>
                  <a:pt x="3117949" y="1540372"/>
                </a:lnTo>
                <a:close/>
                <a:moveTo>
                  <a:pt x="2336602" y="1532930"/>
                </a:moveTo>
                <a:cubicBezTo>
                  <a:pt x="2341562" y="1532930"/>
                  <a:pt x="2344043" y="1534171"/>
                  <a:pt x="2344043" y="1536651"/>
                </a:cubicBezTo>
                <a:cubicBezTo>
                  <a:pt x="2344043" y="1539131"/>
                  <a:pt x="2341562" y="1540372"/>
                  <a:pt x="2336602" y="1540372"/>
                </a:cubicBezTo>
                <a:cubicBezTo>
                  <a:pt x="2331641" y="1540372"/>
                  <a:pt x="2329160" y="1540372"/>
                  <a:pt x="2329160" y="1540372"/>
                </a:cubicBezTo>
                <a:close/>
                <a:moveTo>
                  <a:pt x="3706750" y="1528279"/>
                </a:moveTo>
                <a:cubicBezTo>
                  <a:pt x="3706131" y="1528899"/>
                  <a:pt x="3705820" y="1530450"/>
                  <a:pt x="3705820" y="1532930"/>
                </a:cubicBezTo>
                <a:cubicBezTo>
                  <a:pt x="3705820" y="1537891"/>
                  <a:pt x="3705820" y="1540372"/>
                  <a:pt x="3705820" y="1540372"/>
                </a:cubicBezTo>
                <a:cubicBezTo>
                  <a:pt x="3710781" y="1540372"/>
                  <a:pt x="3713262" y="1539131"/>
                  <a:pt x="3713262" y="1536651"/>
                </a:cubicBezTo>
                <a:cubicBezTo>
                  <a:pt x="3713262" y="1534171"/>
                  <a:pt x="3712021" y="1531690"/>
                  <a:pt x="3709541" y="1529210"/>
                </a:cubicBezTo>
                <a:cubicBezTo>
                  <a:pt x="3708301" y="1527970"/>
                  <a:pt x="3707371" y="1527659"/>
                  <a:pt x="3706750" y="1528279"/>
                </a:cubicBezTo>
                <a:close/>
                <a:moveTo>
                  <a:pt x="5759648" y="1525489"/>
                </a:moveTo>
                <a:lnTo>
                  <a:pt x="5722441" y="1532930"/>
                </a:lnTo>
                <a:lnTo>
                  <a:pt x="5692676" y="1555255"/>
                </a:lnTo>
                <a:lnTo>
                  <a:pt x="5700117" y="1555255"/>
                </a:lnTo>
                <a:lnTo>
                  <a:pt x="5715000" y="1547813"/>
                </a:lnTo>
                <a:cubicBezTo>
                  <a:pt x="5719961" y="1547813"/>
                  <a:pt x="5722441" y="1549053"/>
                  <a:pt x="5722441" y="1551534"/>
                </a:cubicBezTo>
                <a:cubicBezTo>
                  <a:pt x="5722441" y="1554014"/>
                  <a:pt x="5723682" y="1555255"/>
                  <a:pt x="5726162" y="1555255"/>
                </a:cubicBezTo>
                <a:cubicBezTo>
                  <a:pt x="5728642" y="1555255"/>
                  <a:pt x="5729883" y="1552774"/>
                  <a:pt x="5729883" y="1547813"/>
                </a:cubicBezTo>
                <a:cubicBezTo>
                  <a:pt x="5734844" y="1547813"/>
                  <a:pt x="5737324" y="1545333"/>
                  <a:pt x="5737324" y="1540372"/>
                </a:cubicBezTo>
                <a:cubicBezTo>
                  <a:pt x="5737324" y="1540372"/>
                  <a:pt x="5739804" y="1537891"/>
                  <a:pt x="5744765" y="1532930"/>
                </a:cubicBezTo>
                <a:lnTo>
                  <a:pt x="5752207" y="1532930"/>
                </a:lnTo>
                <a:lnTo>
                  <a:pt x="5759648" y="1532930"/>
                </a:lnTo>
                <a:cubicBezTo>
                  <a:pt x="5764610" y="1532930"/>
                  <a:pt x="5764610" y="1530450"/>
                  <a:pt x="5759648" y="1525489"/>
                </a:cubicBezTo>
                <a:close/>
                <a:moveTo>
                  <a:pt x="5145732" y="1525489"/>
                </a:moveTo>
                <a:cubicBezTo>
                  <a:pt x="5143252" y="1525489"/>
                  <a:pt x="5142012" y="1527969"/>
                  <a:pt x="5142012" y="1532930"/>
                </a:cubicBezTo>
                <a:cubicBezTo>
                  <a:pt x="5146973" y="1532930"/>
                  <a:pt x="5149453" y="1531690"/>
                  <a:pt x="5149453" y="1529210"/>
                </a:cubicBezTo>
                <a:cubicBezTo>
                  <a:pt x="5149453" y="1526729"/>
                  <a:pt x="5148212" y="1525489"/>
                  <a:pt x="5145732" y="1525489"/>
                </a:cubicBezTo>
                <a:close/>
                <a:moveTo>
                  <a:pt x="3117949" y="1525489"/>
                </a:moveTo>
                <a:lnTo>
                  <a:pt x="3125391" y="1525489"/>
                </a:lnTo>
                <a:cubicBezTo>
                  <a:pt x="3120430" y="1530450"/>
                  <a:pt x="3117949" y="1532930"/>
                  <a:pt x="3117949" y="1532930"/>
                </a:cubicBezTo>
                <a:close/>
                <a:moveTo>
                  <a:pt x="6645175" y="1518047"/>
                </a:moveTo>
                <a:lnTo>
                  <a:pt x="6637734" y="1525489"/>
                </a:lnTo>
                <a:cubicBezTo>
                  <a:pt x="6632773" y="1530450"/>
                  <a:pt x="6630293" y="1532930"/>
                  <a:pt x="6630293" y="1532930"/>
                </a:cubicBezTo>
                <a:cubicBezTo>
                  <a:pt x="6625331" y="1532930"/>
                  <a:pt x="6622851" y="1532930"/>
                  <a:pt x="6622851" y="1532930"/>
                </a:cubicBezTo>
                <a:cubicBezTo>
                  <a:pt x="6622851" y="1537891"/>
                  <a:pt x="6619131" y="1542852"/>
                  <a:pt x="6611689" y="1547813"/>
                </a:cubicBezTo>
                <a:cubicBezTo>
                  <a:pt x="6604247" y="1552774"/>
                  <a:pt x="6588124" y="1562696"/>
                  <a:pt x="6563320" y="1577579"/>
                </a:cubicBezTo>
                <a:cubicBezTo>
                  <a:pt x="6558359" y="1577579"/>
                  <a:pt x="6552158" y="1580059"/>
                  <a:pt x="6544717" y="1585020"/>
                </a:cubicBezTo>
                <a:cubicBezTo>
                  <a:pt x="6537275" y="1589981"/>
                  <a:pt x="6533554" y="1591221"/>
                  <a:pt x="6533554" y="1588741"/>
                </a:cubicBezTo>
                <a:cubicBezTo>
                  <a:pt x="6533554" y="1586260"/>
                  <a:pt x="6538516" y="1582540"/>
                  <a:pt x="6548437" y="1577579"/>
                </a:cubicBezTo>
                <a:cubicBezTo>
                  <a:pt x="6558359" y="1572618"/>
                  <a:pt x="6568281" y="1565176"/>
                  <a:pt x="6578203" y="1555255"/>
                </a:cubicBezTo>
                <a:cubicBezTo>
                  <a:pt x="6588124" y="1550293"/>
                  <a:pt x="6596806" y="1545333"/>
                  <a:pt x="6604247" y="1540372"/>
                </a:cubicBezTo>
                <a:cubicBezTo>
                  <a:pt x="6611689" y="1535411"/>
                  <a:pt x="6619131" y="1530450"/>
                  <a:pt x="6626572" y="1525489"/>
                </a:cubicBezTo>
                <a:cubicBezTo>
                  <a:pt x="6634013" y="1520528"/>
                  <a:pt x="6640214" y="1518047"/>
                  <a:pt x="6645175" y="1518047"/>
                </a:cubicBezTo>
                <a:close/>
                <a:moveTo>
                  <a:pt x="6109394" y="1518047"/>
                </a:moveTo>
                <a:lnTo>
                  <a:pt x="6116836" y="1518047"/>
                </a:lnTo>
                <a:cubicBezTo>
                  <a:pt x="6116836" y="1523009"/>
                  <a:pt x="6116836" y="1525489"/>
                  <a:pt x="6116836" y="1525489"/>
                </a:cubicBezTo>
                <a:cubicBezTo>
                  <a:pt x="6116836" y="1525489"/>
                  <a:pt x="6114356" y="1525489"/>
                  <a:pt x="6109394" y="1525489"/>
                </a:cubicBezTo>
                <a:cubicBezTo>
                  <a:pt x="6109394" y="1520528"/>
                  <a:pt x="6109394" y="1518047"/>
                  <a:pt x="6109394" y="1518047"/>
                </a:cubicBezTo>
                <a:close/>
                <a:moveTo>
                  <a:pt x="6057304" y="1518047"/>
                </a:moveTo>
                <a:cubicBezTo>
                  <a:pt x="6052343" y="1523009"/>
                  <a:pt x="6047383" y="1525489"/>
                  <a:pt x="6042422" y="1525489"/>
                </a:cubicBezTo>
                <a:lnTo>
                  <a:pt x="6034980" y="1525489"/>
                </a:lnTo>
                <a:close/>
                <a:moveTo>
                  <a:pt x="5558730" y="1518047"/>
                </a:moveTo>
                <a:lnTo>
                  <a:pt x="5558730" y="1525489"/>
                </a:lnTo>
                <a:cubicBezTo>
                  <a:pt x="5563692" y="1525489"/>
                  <a:pt x="5566172" y="1523009"/>
                  <a:pt x="5566172" y="1518047"/>
                </a:cubicBezTo>
                <a:close/>
                <a:moveTo>
                  <a:pt x="5208984" y="1518047"/>
                </a:moveTo>
                <a:lnTo>
                  <a:pt x="5201543" y="1532930"/>
                </a:lnTo>
                <a:cubicBezTo>
                  <a:pt x="5201543" y="1532930"/>
                  <a:pt x="5204023" y="1530450"/>
                  <a:pt x="5208984" y="1525489"/>
                </a:cubicBezTo>
                <a:cubicBezTo>
                  <a:pt x="5213945" y="1525489"/>
                  <a:pt x="5216426" y="1525489"/>
                  <a:pt x="5216426" y="1525489"/>
                </a:cubicBezTo>
                <a:cubicBezTo>
                  <a:pt x="5216426" y="1520528"/>
                  <a:pt x="5216426" y="1518047"/>
                  <a:pt x="5216426" y="1518047"/>
                </a:cubicBezTo>
                <a:cubicBezTo>
                  <a:pt x="5216426" y="1518047"/>
                  <a:pt x="5213945" y="1518047"/>
                  <a:pt x="5208984" y="1518047"/>
                </a:cubicBezTo>
                <a:close/>
                <a:moveTo>
                  <a:pt x="5022949" y="1518047"/>
                </a:moveTo>
                <a:cubicBezTo>
                  <a:pt x="5017988" y="1523009"/>
                  <a:pt x="5017988" y="1525489"/>
                  <a:pt x="5022949" y="1525489"/>
                </a:cubicBezTo>
                <a:cubicBezTo>
                  <a:pt x="5022949" y="1525489"/>
                  <a:pt x="5025429" y="1523009"/>
                  <a:pt x="5030390" y="1518047"/>
                </a:cubicBezTo>
                <a:cubicBezTo>
                  <a:pt x="5030390" y="1518047"/>
                  <a:pt x="5027910" y="1518047"/>
                  <a:pt x="5022949" y="1518047"/>
                </a:cubicBezTo>
                <a:close/>
                <a:moveTo>
                  <a:pt x="4461124" y="1518047"/>
                </a:moveTo>
                <a:cubicBezTo>
                  <a:pt x="4458643" y="1518047"/>
                  <a:pt x="4457403" y="1519288"/>
                  <a:pt x="4457403" y="1521768"/>
                </a:cubicBezTo>
                <a:cubicBezTo>
                  <a:pt x="4457403" y="1524249"/>
                  <a:pt x="4457403" y="1527969"/>
                  <a:pt x="4457403" y="1532930"/>
                </a:cubicBezTo>
                <a:lnTo>
                  <a:pt x="4464844" y="1525489"/>
                </a:lnTo>
                <a:cubicBezTo>
                  <a:pt x="4464844" y="1520528"/>
                  <a:pt x="4463604" y="1518047"/>
                  <a:pt x="4461124" y="1518047"/>
                </a:cubicBezTo>
                <a:close/>
                <a:moveTo>
                  <a:pt x="3631407" y="1518047"/>
                </a:moveTo>
                <a:cubicBezTo>
                  <a:pt x="3626446" y="1518047"/>
                  <a:pt x="3623966" y="1519288"/>
                  <a:pt x="3623966" y="1521768"/>
                </a:cubicBezTo>
                <a:cubicBezTo>
                  <a:pt x="3623966" y="1524249"/>
                  <a:pt x="3626446" y="1525489"/>
                  <a:pt x="3631407" y="1525489"/>
                </a:cubicBezTo>
                <a:cubicBezTo>
                  <a:pt x="3636368" y="1525489"/>
                  <a:pt x="3638848" y="1524249"/>
                  <a:pt x="3638848" y="1521768"/>
                </a:cubicBezTo>
                <a:cubicBezTo>
                  <a:pt x="3638848" y="1519288"/>
                  <a:pt x="3636368" y="1518047"/>
                  <a:pt x="3631407" y="1518047"/>
                </a:cubicBezTo>
                <a:close/>
                <a:moveTo>
                  <a:pt x="2366367" y="1518047"/>
                </a:moveTo>
                <a:cubicBezTo>
                  <a:pt x="2371328" y="1518047"/>
                  <a:pt x="2373809" y="1518047"/>
                  <a:pt x="2373809" y="1518047"/>
                </a:cubicBezTo>
                <a:lnTo>
                  <a:pt x="2366367" y="1525489"/>
                </a:lnTo>
                <a:close/>
                <a:moveTo>
                  <a:pt x="3005398" y="1512466"/>
                </a:moveTo>
                <a:cubicBezTo>
                  <a:pt x="3006018" y="1512467"/>
                  <a:pt x="3006329" y="1513087"/>
                  <a:pt x="3006329" y="1514327"/>
                </a:cubicBezTo>
                <a:cubicBezTo>
                  <a:pt x="3006329" y="1516807"/>
                  <a:pt x="3006329" y="1519288"/>
                  <a:pt x="3006329" y="1521768"/>
                </a:cubicBezTo>
                <a:cubicBezTo>
                  <a:pt x="3006329" y="1524249"/>
                  <a:pt x="3005089" y="1525489"/>
                  <a:pt x="3002608" y="1525489"/>
                </a:cubicBezTo>
                <a:cubicBezTo>
                  <a:pt x="3000127" y="1525489"/>
                  <a:pt x="2998887" y="1524249"/>
                  <a:pt x="2998887" y="1521768"/>
                </a:cubicBezTo>
                <a:cubicBezTo>
                  <a:pt x="2998887" y="1519288"/>
                  <a:pt x="3000127" y="1516807"/>
                  <a:pt x="3002608" y="1514327"/>
                </a:cubicBezTo>
                <a:cubicBezTo>
                  <a:pt x="3003848" y="1513087"/>
                  <a:pt x="3004778" y="1512467"/>
                  <a:pt x="3005398" y="1512466"/>
                </a:cubicBezTo>
                <a:close/>
                <a:moveTo>
                  <a:pt x="6667499" y="1510606"/>
                </a:moveTo>
                <a:lnTo>
                  <a:pt x="6652617" y="1518047"/>
                </a:lnTo>
                <a:cubicBezTo>
                  <a:pt x="6647655" y="1518047"/>
                  <a:pt x="6647655" y="1516807"/>
                  <a:pt x="6652617" y="1514327"/>
                </a:cubicBezTo>
                <a:cubicBezTo>
                  <a:pt x="6657578" y="1511846"/>
                  <a:pt x="6662538" y="1510606"/>
                  <a:pt x="6667499" y="1510606"/>
                </a:cubicBezTo>
                <a:close/>
                <a:moveTo>
                  <a:pt x="6235898" y="1510606"/>
                </a:moveTo>
                <a:cubicBezTo>
                  <a:pt x="6235898" y="1510606"/>
                  <a:pt x="6235898" y="1513086"/>
                  <a:pt x="6235898" y="1518047"/>
                </a:cubicBezTo>
                <a:cubicBezTo>
                  <a:pt x="6235898" y="1523009"/>
                  <a:pt x="6233418" y="1525489"/>
                  <a:pt x="6228457" y="1525489"/>
                </a:cubicBezTo>
                <a:cubicBezTo>
                  <a:pt x="6223495" y="1525489"/>
                  <a:pt x="6221015" y="1525489"/>
                  <a:pt x="6221015" y="1525489"/>
                </a:cubicBezTo>
                <a:lnTo>
                  <a:pt x="6213574" y="1525489"/>
                </a:lnTo>
                <a:cubicBezTo>
                  <a:pt x="6218535" y="1520528"/>
                  <a:pt x="6222256" y="1518047"/>
                  <a:pt x="6224736" y="1518047"/>
                </a:cubicBezTo>
                <a:cubicBezTo>
                  <a:pt x="6227216" y="1518047"/>
                  <a:pt x="6230937" y="1515567"/>
                  <a:pt x="6235898" y="1510606"/>
                </a:cubicBezTo>
                <a:close/>
                <a:moveTo>
                  <a:pt x="5878711" y="1510606"/>
                </a:moveTo>
                <a:cubicBezTo>
                  <a:pt x="5873749" y="1510606"/>
                  <a:pt x="5871269" y="1513086"/>
                  <a:pt x="5871269" y="1518047"/>
                </a:cubicBezTo>
                <a:lnTo>
                  <a:pt x="5878711" y="1518047"/>
                </a:lnTo>
                <a:lnTo>
                  <a:pt x="5886152" y="1510606"/>
                </a:lnTo>
                <a:close/>
                <a:moveTo>
                  <a:pt x="5781972" y="1510606"/>
                </a:moveTo>
                <a:cubicBezTo>
                  <a:pt x="5786934" y="1510606"/>
                  <a:pt x="5789414" y="1511846"/>
                  <a:pt x="5789414" y="1514327"/>
                </a:cubicBezTo>
                <a:cubicBezTo>
                  <a:pt x="5789414" y="1516807"/>
                  <a:pt x="5789414" y="1518047"/>
                  <a:pt x="5789414" y="1518047"/>
                </a:cubicBezTo>
                <a:lnTo>
                  <a:pt x="5774531" y="1518047"/>
                </a:lnTo>
                <a:cubicBezTo>
                  <a:pt x="5774531" y="1518047"/>
                  <a:pt x="5777011" y="1515567"/>
                  <a:pt x="5781972" y="1510606"/>
                </a:cubicBezTo>
                <a:close/>
                <a:moveTo>
                  <a:pt x="3735586" y="1510606"/>
                </a:moveTo>
                <a:lnTo>
                  <a:pt x="3720703" y="1518047"/>
                </a:lnTo>
                <a:lnTo>
                  <a:pt x="3728144" y="1525489"/>
                </a:lnTo>
                <a:lnTo>
                  <a:pt x="3743027" y="1518047"/>
                </a:lnTo>
                <a:cubicBezTo>
                  <a:pt x="3743027" y="1513086"/>
                  <a:pt x="3740547" y="1510606"/>
                  <a:pt x="3735586" y="1510606"/>
                </a:cubicBezTo>
                <a:close/>
                <a:moveTo>
                  <a:pt x="3653731" y="1510606"/>
                </a:moveTo>
                <a:cubicBezTo>
                  <a:pt x="3653731" y="1510606"/>
                  <a:pt x="3653731" y="1513086"/>
                  <a:pt x="3653731" y="1518047"/>
                </a:cubicBezTo>
                <a:cubicBezTo>
                  <a:pt x="3658691" y="1518047"/>
                  <a:pt x="3661172" y="1518047"/>
                  <a:pt x="3661172" y="1518047"/>
                </a:cubicBezTo>
                <a:close/>
                <a:moveTo>
                  <a:pt x="6418213" y="1503165"/>
                </a:moveTo>
                <a:cubicBezTo>
                  <a:pt x="6420693" y="1503165"/>
                  <a:pt x="6421933" y="1504405"/>
                  <a:pt x="6421933" y="1506885"/>
                </a:cubicBezTo>
                <a:cubicBezTo>
                  <a:pt x="6421933" y="1509366"/>
                  <a:pt x="6419453" y="1510606"/>
                  <a:pt x="6414492" y="1510606"/>
                </a:cubicBezTo>
                <a:cubicBezTo>
                  <a:pt x="6414492" y="1505645"/>
                  <a:pt x="6415733" y="1503165"/>
                  <a:pt x="6418213" y="1503165"/>
                </a:cubicBezTo>
                <a:close/>
                <a:moveTo>
                  <a:pt x="6250781" y="1503165"/>
                </a:moveTo>
                <a:cubicBezTo>
                  <a:pt x="6255742" y="1503165"/>
                  <a:pt x="6258222" y="1505645"/>
                  <a:pt x="6258222" y="1510606"/>
                </a:cubicBezTo>
                <a:lnTo>
                  <a:pt x="6243340" y="1510606"/>
                </a:lnTo>
                <a:close/>
                <a:moveTo>
                  <a:pt x="6154043" y="1503165"/>
                </a:moveTo>
                <a:cubicBezTo>
                  <a:pt x="6163964" y="1503165"/>
                  <a:pt x="6166445" y="1505645"/>
                  <a:pt x="6161484" y="1510606"/>
                </a:cubicBezTo>
                <a:lnTo>
                  <a:pt x="6139160" y="1532930"/>
                </a:lnTo>
                <a:cubicBezTo>
                  <a:pt x="6139160" y="1523009"/>
                  <a:pt x="6144121" y="1513086"/>
                  <a:pt x="6154043" y="1503165"/>
                </a:cubicBezTo>
                <a:close/>
                <a:moveTo>
                  <a:pt x="6079629" y="1503165"/>
                </a:moveTo>
                <a:lnTo>
                  <a:pt x="6079629" y="1510606"/>
                </a:lnTo>
                <a:cubicBezTo>
                  <a:pt x="6079629" y="1510606"/>
                  <a:pt x="6077149" y="1510606"/>
                  <a:pt x="6072187" y="1510606"/>
                </a:cubicBezTo>
                <a:cubicBezTo>
                  <a:pt x="6072187" y="1505645"/>
                  <a:pt x="6074667" y="1503165"/>
                  <a:pt x="6079629" y="1503165"/>
                </a:cubicBezTo>
                <a:close/>
                <a:moveTo>
                  <a:pt x="5194101" y="1503165"/>
                </a:moveTo>
                <a:cubicBezTo>
                  <a:pt x="5194101" y="1508126"/>
                  <a:pt x="5192861" y="1510606"/>
                  <a:pt x="5190381" y="1510606"/>
                </a:cubicBezTo>
                <a:cubicBezTo>
                  <a:pt x="5187901" y="1510606"/>
                  <a:pt x="5186660" y="1510606"/>
                  <a:pt x="5186660" y="1510606"/>
                </a:cubicBezTo>
                <a:cubicBezTo>
                  <a:pt x="5181699" y="1510606"/>
                  <a:pt x="5179219" y="1510606"/>
                  <a:pt x="5179219" y="1510606"/>
                </a:cubicBezTo>
                <a:lnTo>
                  <a:pt x="5179219" y="1518047"/>
                </a:lnTo>
                <a:cubicBezTo>
                  <a:pt x="5184180" y="1518047"/>
                  <a:pt x="5186660" y="1515567"/>
                  <a:pt x="5186660" y="1510606"/>
                </a:cubicBezTo>
                <a:cubicBezTo>
                  <a:pt x="5186660" y="1515567"/>
                  <a:pt x="5187901" y="1518047"/>
                  <a:pt x="5190381" y="1518047"/>
                </a:cubicBezTo>
                <a:cubicBezTo>
                  <a:pt x="5192861" y="1518047"/>
                  <a:pt x="5194101" y="1515567"/>
                  <a:pt x="5194101" y="1510606"/>
                </a:cubicBezTo>
                <a:cubicBezTo>
                  <a:pt x="5194101" y="1505645"/>
                  <a:pt x="5194101" y="1503165"/>
                  <a:pt x="5194101" y="1503165"/>
                </a:cubicBezTo>
                <a:close/>
                <a:moveTo>
                  <a:pt x="4721572" y="1503165"/>
                </a:moveTo>
                <a:cubicBezTo>
                  <a:pt x="4719092" y="1503165"/>
                  <a:pt x="4717852" y="1505645"/>
                  <a:pt x="4717852" y="1510606"/>
                </a:cubicBezTo>
                <a:lnTo>
                  <a:pt x="4732734" y="1503165"/>
                </a:lnTo>
                <a:lnTo>
                  <a:pt x="4725293" y="1503165"/>
                </a:lnTo>
                <a:cubicBezTo>
                  <a:pt x="4725293" y="1503165"/>
                  <a:pt x="4724052" y="1503165"/>
                  <a:pt x="4721572" y="1503165"/>
                </a:cubicBezTo>
                <a:close/>
                <a:moveTo>
                  <a:pt x="3460254" y="1503165"/>
                </a:moveTo>
                <a:cubicBezTo>
                  <a:pt x="3455293" y="1508126"/>
                  <a:pt x="3455293" y="1510606"/>
                  <a:pt x="3460254" y="1510606"/>
                </a:cubicBezTo>
                <a:lnTo>
                  <a:pt x="3467695" y="1510606"/>
                </a:lnTo>
                <a:lnTo>
                  <a:pt x="3475137" y="1503165"/>
                </a:lnTo>
                <a:close/>
                <a:moveTo>
                  <a:pt x="5954055" y="1501304"/>
                </a:moveTo>
                <a:cubicBezTo>
                  <a:pt x="5955915" y="1501304"/>
                  <a:pt x="5958086" y="1501925"/>
                  <a:pt x="5960566" y="1503165"/>
                </a:cubicBezTo>
                <a:cubicBezTo>
                  <a:pt x="5965527" y="1503165"/>
                  <a:pt x="5970488" y="1503165"/>
                  <a:pt x="5975449" y="1503165"/>
                </a:cubicBezTo>
                <a:lnTo>
                  <a:pt x="5982890" y="1510606"/>
                </a:lnTo>
                <a:lnTo>
                  <a:pt x="5945683" y="1518047"/>
                </a:lnTo>
                <a:cubicBezTo>
                  <a:pt x="5945683" y="1506885"/>
                  <a:pt x="5948474" y="1501304"/>
                  <a:pt x="5954055" y="1501304"/>
                </a:cubicBezTo>
                <a:close/>
                <a:moveTo>
                  <a:pt x="5826621" y="1499444"/>
                </a:moveTo>
                <a:cubicBezTo>
                  <a:pt x="5826621" y="1501924"/>
                  <a:pt x="5829101" y="1503165"/>
                  <a:pt x="5834062" y="1503165"/>
                </a:cubicBezTo>
                <a:lnTo>
                  <a:pt x="5826621" y="1503165"/>
                </a:lnTo>
                <a:close/>
                <a:moveTo>
                  <a:pt x="6176367" y="1495723"/>
                </a:moveTo>
                <a:cubicBezTo>
                  <a:pt x="6181328" y="1495723"/>
                  <a:pt x="6183808" y="1498204"/>
                  <a:pt x="6183808" y="1503165"/>
                </a:cubicBezTo>
                <a:lnTo>
                  <a:pt x="6176367" y="1503165"/>
                </a:lnTo>
                <a:close/>
                <a:moveTo>
                  <a:pt x="6154043" y="1495723"/>
                </a:moveTo>
                <a:cubicBezTo>
                  <a:pt x="6154043" y="1495723"/>
                  <a:pt x="6156523" y="1495723"/>
                  <a:pt x="6161484" y="1495723"/>
                </a:cubicBezTo>
                <a:cubicBezTo>
                  <a:pt x="6161484" y="1500684"/>
                  <a:pt x="6159004" y="1503165"/>
                  <a:pt x="6154043" y="1503165"/>
                </a:cubicBezTo>
                <a:close/>
                <a:moveTo>
                  <a:pt x="6094511" y="1495723"/>
                </a:moveTo>
                <a:cubicBezTo>
                  <a:pt x="6094511" y="1495723"/>
                  <a:pt x="6096992" y="1495723"/>
                  <a:pt x="6101953" y="1495723"/>
                </a:cubicBezTo>
                <a:lnTo>
                  <a:pt x="6094511" y="1503165"/>
                </a:lnTo>
                <a:close/>
                <a:moveTo>
                  <a:pt x="6042422" y="1495723"/>
                </a:moveTo>
                <a:lnTo>
                  <a:pt x="6049863" y="1495723"/>
                </a:lnTo>
                <a:lnTo>
                  <a:pt x="6064746" y="1495723"/>
                </a:lnTo>
                <a:cubicBezTo>
                  <a:pt x="6049863" y="1505645"/>
                  <a:pt x="6038701" y="1513086"/>
                  <a:pt x="6031260" y="1518047"/>
                </a:cubicBezTo>
                <a:cubicBezTo>
                  <a:pt x="6023818" y="1523009"/>
                  <a:pt x="6017617" y="1525489"/>
                  <a:pt x="6012656" y="1525489"/>
                </a:cubicBezTo>
                <a:cubicBezTo>
                  <a:pt x="6007695" y="1525489"/>
                  <a:pt x="6005215" y="1525489"/>
                  <a:pt x="6005215" y="1525489"/>
                </a:cubicBezTo>
                <a:cubicBezTo>
                  <a:pt x="6005215" y="1525489"/>
                  <a:pt x="6005215" y="1527969"/>
                  <a:pt x="6005215" y="1532930"/>
                </a:cubicBezTo>
                <a:cubicBezTo>
                  <a:pt x="6005215" y="1532930"/>
                  <a:pt x="6002735" y="1532930"/>
                  <a:pt x="5997773" y="1532930"/>
                </a:cubicBezTo>
                <a:cubicBezTo>
                  <a:pt x="5987852" y="1527969"/>
                  <a:pt x="5975449" y="1535411"/>
                  <a:pt x="5960566" y="1555255"/>
                </a:cubicBezTo>
                <a:cubicBezTo>
                  <a:pt x="5955605" y="1560216"/>
                  <a:pt x="5950645" y="1562696"/>
                  <a:pt x="5945683" y="1562696"/>
                </a:cubicBezTo>
                <a:cubicBezTo>
                  <a:pt x="5940722" y="1562696"/>
                  <a:pt x="5935762" y="1565176"/>
                  <a:pt x="5930801" y="1570137"/>
                </a:cubicBezTo>
                <a:cubicBezTo>
                  <a:pt x="5925839" y="1575098"/>
                  <a:pt x="5923359" y="1577579"/>
                  <a:pt x="5923359" y="1577579"/>
                </a:cubicBezTo>
                <a:cubicBezTo>
                  <a:pt x="5923359" y="1577579"/>
                  <a:pt x="5920879" y="1577579"/>
                  <a:pt x="5915918" y="1577579"/>
                </a:cubicBezTo>
                <a:cubicBezTo>
                  <a:pt x="5915918" y="1582540"/>
                  <a:pt x="5915918" y="1587501"/>
                  <a:pt x="5915918" y="1592462"/>
                </a:cubicBezTo>
                <a:cubicBezTo>
                  <a:pt x="5915918" y="1597423"/>
                  <a:pt x="5913438" y="1602383"/>
                  <a:pt x="5908476" y="1607344"/>
                </a:cubicBezTo>
                <a:lnTo>
                  <a:pt x="5908476" y="1599903"/>
                </a:lnTo>
                <a:lnTo>
                  <a:pt x="5908476" y="1592462"/>
                </a:lnTo>
                <a:lnTo>
                  <a:pt x="5901035" y="1599903"/>
                </a:lnTo>
                <a:lnTo>
                  <a:pt x="5871269" y="1622227"/>
                </a:lnTo>
                <a:cubicBezTo>
                  <a:pt x="5866308" y="1622227"/>
                  <a:pt x="5863828" y="1622227"/>
                  <a:pt x="5863828" y="1622227"/>
                </a:cubicBezTo>
                <a:lnTo>
                  <a:pt x="5848945" y="1629669"/>
                </a:lnTo>
                <a:cubicBezTo>
                  <a:pt x="5839024" y="1634630"/>
                  <a:pt x="5831582" y="1637110"/>
                  <a:pt x="5826621" y="1637110"/>
                </a:cubicBezTo>
                <a:lnTo>
                  <a:pt x="5819179" y="1629669"/>
                </a:lnTo>
                <a:lnTo>
                  <a:pt x="5841504" y="1622227"/>
                </a:lnTo>
                <a:cubicBezTo>
                  <a:pt x="5866308" y="1602383"/>
                  <a:pt x="5878711" y="1592462"/>
                  <a:pt x="5878711" y="1592462"/>
                </a:cubicBezTo>
                <a:cubicBezTo>
                  <a:pt x="5873749" y="1587501"/>
                  <a:pt x="5868789" y="1587501"/>
                  <a:pt x="5863828" y="1592462"/>
                </a:cubicBezTo>
                <a:lnTo>
                  <a:pt x="5856386" y="1592462"/>
                </a:lnTo>
                <a:cubicBezTo>
                  <a:pt x="5856386" y="1587501"/>
                  <a:pt x="5860107" y="1583780"/>
                  <a:pt x="5867549" y="1581299"/>
                </a:cubicBezTo>
                <a:cubicBezTo>
                  <a:pt x="5874990" y="1578819"/>
                  <a:pt x="5879951" y="1578819"/>
                  <a:pt x="5882431" y="1581299"/>
                </a:cubicBezTo>
                <a:cubicBezTo>
                  <a:pt x="5884911" y="1583780"/>
                  <a:pt x="5888632" y="1585020"/>
                  <a:pt x="5893594" y="1585020"/>
                </a:cubicBezTo>
                <a:lnTo>
                  <a:pt x="5901035" y="1577579"/>
                </a:lnTo>
                <a:cubicBezTo>
                  <a:pt x="5896074" y="1577579"/>
                  <a:pt x="5896074" y="1572618"/>
                  <a:pt x="5901035" y="1562696"/>
                </a:cubicBezTo>
                <a:lnTo>
                  <a:pt x="5908476" y="1562696"/>
                </a:lnTo>
                <a:cubicBezTo>
                  <a:pt x="5908476" y="1567657"/>
                  <a:pt x="5909717" y="1570137"/>
                  <a:pt x="5912197" y="1570137"/>
                </a:cubicBezTo>
                <a:cubicBezTo>
                  <a:pt x="5914677" y="1570137"/>
                  <a:pt x="5915918" y="1567657"/>
                  <a:pt x="5915918" y="1562696"/>
                </a:cubicBezTo>
                <a:lnTo>
                  <a:pt x="5930801" y="1547813"/>
                </a:lnTo>
                <a:lnTo>
                  <a:pt x="5945683" y="1547813"/>
                </a:lnTo>
                <a:cubicBezTo>
                  <a:pt x="5945683" y="1552774"/>
                  <a:pt x="5948163" y="1555255"/>
                  <a:pt x="5953125" y="1555255"/>
                </a:cubicBezTo>
                <a:cubicBezTo>
                  <a:pt x="5958086" y="1555255"/>
                  <a:pt x="5960566" y="1552774"/>
                  <a:pt x="5960566" y="1547813"/>
                </a:cubicBezTo>
                <a:cubicBezTo>
                  <a:pt x="5960566" y="1547813"/>
                  <a:pt x="5958086" y="1547813"/>
                  <a:pt x="5953125" y="1547813"/>
                </a:cubicBezTo>
                <a:lnTo>
                  <a:pt x="5953125" y="1532930"/>
                </a:lnTo>
                <a:cubicBezTo>
                  <a:pt x="5963046" y="1527969"/>
                  <a:pt x="5972969" y="1525489"/>
                  <a:pt x="5982890" y="1525489"/>
                </a:cubicBezTo>
                <a:cubicBezTo>
                  <a:pt x="5987852" y="1520528"/>
                  <a:pt x="5992812" y="1516807"/>
                  <a:pt x="5997773" y="1514327"/>
                </a:cubicBezTo>
                <a:cubicBezTo>
                  <a:pt x="6002735" y="1511846"/>
                  <a:pt x="6005215" y="1510606"/>
                  <a:pt x="6005215" y="1510606"/>
                </a:cubicBezTo>
                <a:lnTo>
                  <a:pt x="6027539" y="1503165"/>
                </a:lnTo>
                <a:cubicBezTo>
                  <a:pt x="6027539" y="1513086"/>
                  <a:pt x="6030019" y="1515567"/>
                  <a:pt x="6034980" y="1510606"/>
                </a:cubicBezTo>
                <a:cubicBezTo>
                  <a:pt x="6039942" y="1510606"/>
                  <a:pt x="6042422" y="1509366"/>
                  <a:pt x="6042422" y="1506885"/>
                </a:cubicBezTo>
                <a:cubicBezTo>
                  <a:pt x="6042422" y="1504405"/>
                  <a:pt x="6042422" y="1500684"/>
                  <a:pt x="6042422" y="1495723"/>
                </a:cubicBezTo>
                <a:close/>
                <a:moveTo>
                  <a:pt x="5618261" y="1495723"/>
                </a:moveTo>
                <a:cubicBezTo>
                  <a:pt x="5623223" y="1495723"/>
                  <a:pt x="5625703" y="1495723"/>
                  <a:pt x="5625703" y="1495723"/>
                </a:cubicBezTo>
                <a:lnTo>
                  <a:pt x="5618261" y="1503165"/>
                </a:lnTo>
                <a:cubicBezTo>
                  <a:pt x="5618261" y="1503165"/>
                  <a:pt x="5618261" y="1500684"/>
                  <a:pt x="5618261" y="1495723"/>
                </a:cubicBezTo>
                <a:close/>
                <a:moveTo>
                  <a:pt x="5540127" y="1495723"/>
                </a:moveTo>
                <a:cubicBezTo>
                  <a:pt x="5537647" y="1495723"/>
                  <a:pt x="5536406" y="1498204"/>
                  <a:pt x="5536406" y="1503165"/>
                </a:cubicBezTo>
                <a:cubicBezTo>
                  <a:pt x="5536406" y="1508126"/>
                  <a:pt x="5533926" y="1510606"/>
                  <a:pt x="5528965" y="1510606"/>
                </a:cubicBezTo>
                <a:cubicBezTo>
                  <a:pt x="5528965" y="1510606"/>
                  <a:pt x="5527724" y="1511846"/>
                  <a:pt x="5525244" y="1514327"/>
                </a:cubicBezTo>
                <a:cubicBezTo>
                  <a:pt x="5522764" y="1516807"/>
                  <a:pt x="5521523" y="1520528"/>
                  <a:pt x="5521523" y="1525489"/>
                </a:cubicBezTo>
                <a:cubicBezTo>
                  <a:pt x="5521523" y="1530450"/>
                  <a:pt x="5521523" y="1532930"/>
                  <a:pt x="5521523" y="1532930"/>
                </a:cubicBezTo>
                <a:lnTo>
                  <a:pt x="5528965" y="1540372"/>
                </a:lnTo>
                <a:lnTo>
                  <a:pt x="5536406" y="1532930"/>
                </a:lnTo>
                <a:cubicBezTo>
                  <a:pt x="5536406" y="1532930"/>
                  <a:pt x="5533926" y="1530450"/>
                  <a:pt x="5528965" y="1525489"/>
                </a:cubicBezTo>
                <a:cubicBezTo>
                  <a:pt x="5528965" y="1525489"/>
                  <a:pt x="5528965" y="1524249"/>
                  <a:pt x="5528965" y="1521768"/>
                </a:cubicBezTo>
                <a:cubicBezTo>
                  <a:pt x="5528965" y="1519288"/>
                  <a:pt x="5531445" y="1520528"/>
                  <a:pt x="5536406" y="1525489"/>
                </a:cubicBezTo>
                <a:cubicBezTo>
                  <a:pt x="5541367" y="1525489"/>
                  <a:pt x="5543847" y="1525489"/>
                  <a:pt x="5543847" y="1525489"/>
                </a:cubicBezTo>
                <a:cubicBezTo>
                  <a:pt x="5548809" y="1520528"/>
                  <a:pt x="5548809" y="1518047"/>
                  <a:pt x="5543847" y="1518047"/>
                </a:cubicBezTo>
                <a:lnTo>
                  <a:pt x="5543847" y="1510606"/>
                </a:lnTo>
                <a:lnTo>
                  <a:pt x="5551289" y="1503165"/>
                </a:lnTo>
                <a:cubicBezTo>
                  <a:pt x="5546328" y="1503165"/>
                  <a:pt x="5543847" y="1501924"/>
                  <a:pt x="5543847" y="1499444"/>
                </a:cubicBezTo>
                <a:cubicBezTo>
                  <a:pt x="5543847" y="1496964"/>
                  <a:pt x="5542607" y="1495723"/>
                  <a:pt x="5540127" y="1495723"/>
                </a:cubicBezTo>
                <a:close/>
                <a:moveTo>
                  <a:pt x="5454551" y="1495723"/>
                </a:moveTo>
                <a:cubicBezTo>
                  <a:pt x="5454551" y="1500684"/>
                  <a:pt x="5452070" y="1505645"/>
                  <a:pt x="5447109" y="1510606"/>
                </a:cubicBezTo>
                <a:cubicBezTo>
                  <a:pt x="5452070" y="1510606"/>
                  <a:pt x="5454551" y="1513086"/>
                  <a:pt x="5454551" y="1518047"/>
                </a:cubicBezTo>
                <a:cubicBezTo>
                  <a:pt x="5454551" y="1523009"/>
                  <a:pt x="5457031" y="1523009"/>
                  <a:pt x="5461992" y="1518047"/>
                </a:cubicBezTo>
                <a:lnTo>
                  <a:pt x="5469433" y="1510606"/>
                </a:lnTo>
                <a:cubicBezTo>
                  <a:pt x="5469433" y="1510606"/>
                  <a:pt x="5466953" y="1510606"/>
                  <a:pt x="5461992" y="1510606"/>
                </a:cubicBezTo>
                <a:lnTo>
                  <a:pt x="5454551" y="1510606"/>
                </a:lnTo>
                <a:cubicBezTo>
                  <a:pt x="5459512" y="1505645"/>
                  <a:pt x="5459512" y="1500684"/>
                  <a:pt x="5454551" y="1495723"/>
                </a:cubicBezTo>
                <a:close/>
                <a:moveTo>
                  <a:pt x="5372695" y="1495723"/>
                </a:moveTo>
                <a:lnTo>
                  <a:pt x="5372695" y="1503165"/>
                </a:lnTo>
                <a:lnTo>
                  <a:pt x="5380136" y="1495723"/>
                </a:lnTo>
                <a:close/>
                <a:moveTo>
                  <a:pt x="4390430" y="1495723"/>
                </a:moveTo>
                <a:cubicBezTo>
                  <a:pt x="4390430" y="1500684"/>
                  <a:pt x="4390430" y="1503165"/>
                  <a:pt x="4390430" y="1503165"/>
                </a:cubicBezTo>
                <a:lnTo>
                  <a:pt x="4397871" y="1495723"/>
                </a:lnTo>
                <a:close/>
                <a:moveTo>
                  <a:pt x="3765351" y="1495723"/>
                </a:moveTo>
                <a:cubicBezTo>
                  <a:pt x="3760390" y="1495723"/>
                  <a:pt x="3757910" y="1498204"/>
                  <a:pt x="3757910" y="1503165"/>
                </a:cubicBezTo>
                <a:lnTo>
                  <a:pt x="3757910" y="1518047"/>
                </a:lnTo>
                <a:lnTo>
                  <a:pt x="3780234" y="1518047"/>
                </a:lnTo>
                <a:lnTo>
                  <a:pt x="3780234" y="1525489"/>
                </a:lnTo>
                <a:lnTo>
                  <a:pt x="3795117" y="1540372"/>
                </a:lnTo>
                <a:lnTo>
                  <a:pt x="3795117" y="1532930"/>
                </a:lnTo>
                <a:lnTo>
                  <a:pt x="3795117" y="1525489"/>
                </a:lnTo>
                <a:lnTo>
                  <a:pt x="3780234" y="1510606"/>
                </a:lnTo>
                <a:cubicBezTo>
                  <a:pt x="3775273" y="1500684"/>
                  <a:pt x="3770313" y="1495723"/>
                  <a:pt x="3765351" y="1495723"/>
                </a:cubicBezTo>
                <a:close/>
                <a:moveTo>
                  <a:pt x="3683496" y="1495723"/>
                </a:moveTo>
                <a:cubicBezTo>
                  <a:pt x="3683496" y="1500684"/>
                  <a:pt x="3685976" y="1503165"/>
                  <a:pt x="3690937" y="1503165"/>
                </a:cubicBezTo>
                <a:cubicBezTo>
                  <a:pt x="3695898" y="1503165"/>
                  <a:pt x="3698379" y="1501924"/>
                  <a:pt x="3698379" y="1499444"/>
                </a:cubicBezTo>
                <a:cubicBezTo>
                  <a:pt x="3698379" y="1496964"/>
                  <a:pt x="3695898" y="1495723"/>
                  <a:pt x="3690937" y="1495723"/>
                </a:cubicBezTo>
                <a:close/>
                <a:moveTo>
                  <a:pt x="3527226" y="1495723"/>
                </a:moveTo>
                <a:cubicBezTo>
                  <a:pt x="3522266" y="1495723"/>
                  <a:pt x="3519785" y="1496964"/>
                  <a:pt x="3519785" y="1499444"/>
                </a:cubicBezTo>
                <a:cubicBezTo>
                  <a:pt x="3519785" y="1501924"/>
                  <a:pt x="3521025" y="1503165"/>
                  <a:pt x="3523506" y="1503165"/>
                </a:cubicBezTo>
                <a:cubicBezTo>
                  <a:pt x="3525986" y="1503165"/>
                  <a:pt x="3527226" y="1500684"/>
                  <a:pt x="3527226" y="1495723"/>
                </a:cubicBezTo>
                <a:close/>
                <a:moveTo>
                  <a:pt x="3348633" y="1495723"/>
                </a:moveTo>
                <a:cubicBezTo>
                  <a:pt x="3348633" y="1500684"/>
                  <a:pt x="3351113" y="1503165"/>
                  <a:pt x="3356074" y="1503165"/>
                </a:cubicBezTo>
                <a:cubicBezTo>
                  <a:pt x="3361035" y="1503165"/>
                  <a:pt x="3362276" y="1501924"/>
                  <a:pt x="3359795" y="1499444"/>
                </a:cubicBezTo>
                <a:cubicBezTo>
                  <a:pt x="3357314" y="1496964"/>
                  <a:pt x="3353593" y="1495723"/>
                  <a:pt x="3348633" y="1495723"/>
                </a:cubicBezTo>
                <a:close/>
                <a:moveTo>
                  <a:pt x="3080742" y="1495723"/>
                </a:moveTo>
                <a:cubicBezTo>
                  <a:pt x="3080742" y="1495723"/>
                  <a:pt x="3083223" y="1498204"/>
                  <a:pt x="3088184" y="1503165"/>
                </a:cubicBezTo>
                <a:cubicBezTo>
                  <a:pt x="3088184" y="1503165"/>
                  <a:pt x="3089424" y="1504405"/>
                  <a:pt x="3091904" y="1506885"/>
                </a:cubicBezTo>
                <a:cubicBezTo>
                  <a:pt x="3094385" y="1509366"/>
                  <a:pt x="3095625" y="1510606"/>
                  <a:pt x="3095625" y="1510606"/>
                </a:cubicBezTo>
                <a:lnTo>
                  <a:pt x="3080742" y="1510606"/>
                </a:lnTo>
                <a:close/>
                <a:moveTo>
                  <a:pt x="2358926" y="1495723"/>
                </a:moveTo>
                <a:cubicBezTo>
                  <a:pt x="2358926" y="1505645"/>
                  <a:pt x="2351485" y="1510606"/>
                  <a:pt x="2336602" y="1510606"/>
                </a:cubicBezTo>
                <a:lnTo>
                  <a:pt x="2336602" y="1503165"/>
                </a:lnTo>
                <a:close/>
                <a:moveTo>
                  <a:pt x="1927325" y="1495723"/>
                </a:moveTo>
                <a:cubicBezTo>
                  <a:pt x="1927325" y="1495723"/>
                  <a:pt x="1929805" y="1495723"/>
                  <a:pt x="1934766" y="1495723"/>
                </a:cubicBezTo>
                <a:lnTo>
                  <a:pt x="1927325" y="1503165"/>
                </a:lnTo>
                <a:close/>
                <a:moveTo>
                  <a:pt x="6295429" y="1488282"/>
                </a:moveTo>
                <a:lnTo>
                  <a:pt x="6295429" y="1495723"/>
                </a:lnTo>
                <a:cubicBezTo>
                  <a:pt x="6295429" y="1495723"/>
                  <a:pt x="6292949" y="1495723"/>
                  <a:pt x="6287988" y="1495723"/>
                </a:cubicBezTo>
                <a:cubicBezTo>
                  <a:pt x="6287988" y="1490762"/>
                  <a:pt x="6290468" y="1488282"/>
                  <a:pt x="6295429" y="1488282"/>
                </a:cubicBezTo>
                <a:close/>
                <a:moveTo>
                  <a:pt x="6131719" y="1488282"/>
                </a:moveTo>
                <a:lnTo>
                  <a:pt x="6131719" y="1495723"/>
                </a:lnTo>
                <a:cubicBezTo>
                  <a:pt x="6126757" y="1495723"/>
                  <a:pt x="6124277" y="1495723"/>
                  <a:pt x="6124277" y="1495723"/>
                </a:cubicBezTo>
                <a:cubicBezTo>
                  <a:pt x="6124277" y="1490762"/>
                  <a:pt x="6126757" y="1488282"/>
                  <a:pt x="6131719" y="1488282"/>
                </a:cubicBezTo>
                <a:close/>
                <a:moveTo>
                  <a:pt x="4725293" y="1488282"/>
                </a:moveTo>
                <a:lnTo>
                  <a:pt x="4717852" y="1495723"/>
                </a:lnTo>
                <a:lnTo>
                  <a:pt x="4725293" y="1495723"/>
                </a:lnTo>
                <a:close/>
                <a:moveTo>
                  <a:pt x="3795117" y="1488282"/>
                </a:moveTo>
                <a:cubicBezTo>
                  <a:pt x="3790156" y="1493243"/>
                  <a:pt x="3787676" y="1495723"/>
                  <a:pt x="3787676" y="1495723"/>
                </a:cubicBezTo>
                <a:cubicBezTo>
                  <a:pt x="3787676" y="1500684"/>
                  <a:pt x="3790156" y="1500684"/>
                  <a:pt x="3795117" y="1495723"/>
                </a:cubicBezTo>
                <a:lnTo>
                  <a:pt x="3802559" y="1495723"/>
                </a:lnTo>
                <a:cubicBezTo>
                  <a:pt x="3802559" y="1490762"/>
                  <a:pt x="3800078" y="1488282"/>
                  <a:pt x="3795117" y="1488282"/>
                </a:cubicBezTo>
                <a:close/>
                <a:moveTo>
                  <a:pt x="3765351" y="1488282"/>
                </a:moveTo>
                <a:cubicBezTo>
                  <a:pt x="3765351" y="1493243"/>
                  <a:pt x="3766592" y="1495723"/>
                  <a:pt x="3769072" y="1495723"/>
                </a:cubicBezTo>
                <a:cubicBezTo>
                  <a:pt x="3771553" y="1495723"/>
                  <a:pt x="3772793" y="1494483"/>
                  <a:pt x="3772793" y="1492003"/>
                </a:cubicBezTo>
                <a:cubicBezTo>
                  <a:pt x="3772793" y="1489522"/>
                  <a:pt x="3770313" y="1488282"/>
                  <a:pt x="3765351" y="1488282"/>
                </a:cubicBezTo>
                <a:close/>
                <a:moveTo>
                  <a:pt x="3631407" y="1488282"/>
                </a:moveTo>
                <a:cubicBezTo>
                  <a:pt x="3631407" y="1493243"/>
                  <a:pt x="3632647" y="1495723"/>
                  <a:pt x="3635128" y="1495723"/>
                </a:cubicBezTo>
                <a:cubicBezTo>
                  <a:pt x="3637608" y="1495723"/>
                  <a:pt x="3638848" y="1494483"/>
                  <a:pt x="3638848" y="1492003"/>
                </a:cubicBezTo>
                <a:cubicBezTo>
                  <a:pt x="3638848" y="1489522"/>
                  <a:pt x="3636368" y="1488282"/>
                  <a:pt x="3631407" y="1488282"/>
                </a:cubicBezTo>
                <a:close/>
                <a:moveTo>
                  <a:pt x="3542109" y="1488282"/>
                </a:moveTo>
                <a:cubicBezTo>
                  <a:pt x="3537149" y="1488282"/>
                  <a:pt x="3534668" y="1489522"/>
                  <a:pt x="3534668" y="1492003"/>
                </a:cubicBezTo>
                <a:cubicBezTo>
                  <a:pt x="3534668" y="1494483"/>
                  <a:pt x="3537149" y="1495723"/>
                  <a:pt x="3542109" y="1495723"/>
                </a:cubicBezTo>
                <a:cubicBezTo>
                  <a:pt x="3547070" y="1495723"/>
                  <a:pt x="3549551" y="1494483"/>
                  <a:pt x="3549551" y="1492003"/>
                </a:cubicBezTo>
                <a:cubicBezTo>
                  <a:pt x="3549551" y="1489522"/>
                  <a:pt x="3547070" y="1488282"/>
                  <a:pt x="3542109" y="1488282"/>
                </a:cubicBezTo>
                <a:close/>
                <a:moveTo>
                  <a:pt x="2425898" y="1488282"/>
                </a:moveTo>
                <a:cubicBezTo>
                  <a:pt x="2425898" y="1488282"/>
                  <a:pt x="2427138" y="1488282"/>
                  <a:pt x="2429619" y="1488282"/>
                </a:cubicBezTo>
                <a:cubicBezTo>
                  <a:pt x="2432100" y="1488282"/>
                  <a:pt x="2432100" y="1489522"/>
                  <a:pt x="2429619" y="1492003"/>
                </a:cubicBezTo>
                <a:cubicBezTo>
                  <a:pt x="2427138" y="1494483"/>
                  <a:pt x="2425898" y="1495723"/>
                  <a:pt x="2425898" y="1495723"/>
                </a:cubicBezTo>
                <a:close/>
                <a:moveTo>
                  <a:pt x="5246191" y="1484561"/>
                </a:moveTo>
                <a:lnTo>
                  <a:pt x="5208984" y="1503165"/>
                </a:lnTo>
                <a:lnTo>
                  <a:pt x="5216426" y="1503165"/>
                </a:lnTo>
                <a:cubicBezTo>
                  <a:pt x="5216426" y="1503165"/>
                  <a:pt x="5221387" y="1501924"/>
                  <a:pt x="5231308" y="1499444"/>
                </a:cubicBezTo>
                <a:cubicBezTo>
                  <a:pt x="5241230" y="1496964"/>
                  <a:pt x="5246191" y="1493243"/>
                  <a:pt x="5246191" y="1488282"/>
                </a:cubicBezTo>
                <a:cubicBezTo>
                  <a:pt x="5246191" y="1488282"/>
                  <a:pt x="5246191" y="1487042"/>
                  <a:pt x="5246191" y="1484561"/>
                </a:cubicBezTo>
                <a:close/>
                <a:moveTo>
                  <a:pt x="5469433" y="1480840"/>
                </a:moveTo>
                <a:cubicBezTo>
                  <a:pt x="5464472" y="1480840"/>
                  <a:pt x="5461992" y="1483321"/>
                  <a:pt x="5461992" y="1488282"/>
                </a:cubicBezTo>
                <a:cubicBezTo>
                  <a:pt x="5461992" y="1493243"/>
                  <a:pt x="5464472" y="1495723"/>
                  <a:pt x="5469433" y="1495723"/>
                </a:cubicBezTo>
                <a:lnTo>
                  <a:pt x="5476875" y="1495723"/>
                </a:lnTo>
                <a:cubicBezTo>
                  <a:pt x="5471913" y="1490762"/>
                  <a:pt x="5469433" y="1488282"/>
                  <a:pt x="5469433" y="1488282"/>
                </a:cubicBezTo>
                <a:cubicBezTo>
                  <a:pt x="5469433" y="1488282"/>
                  <a:pt x="5469433" y="1485801"/>
                  <a:pt x="5469433" y="1480840"/>
                </a:cubicBezTo>
                <a:close/>
                <a:moveTo>
                  <a:pt x="3728144" y="1480840"/>
                </a:moveTo>
                <a:lnTo>
                  <a:pt x="3713262" y="1488282"/>
                </a:lnTo>
                <a:cubicBezTo>
                  <a:pt x="3713262" y="1493243"/>
                  <a:pt x="3715742" y="1493243"/>
                  <a:pt x="3720703" y="1488282"/>
                </a:cubicBezTo>
                <a:cubicBezTo>
                  <a:pt x="3725664" y="1483321"/>
                  <a:pt x="3728144" y="1480840"/>
                  <a:pt x="3728144" y="1480840"/>
                </a:cubicBezTo>
                <a:close/>
                <a:moveTo>
                  <a:pt x="5848015" y="1476190"/>
                </a:moveTo>
                <a:cubicBezTo>
                  <a:pt x="5848635" y="1476810"/>
                  <a:pt x="5848945" y="1478360"/>
                  <a:pt x="5848945" y="1480840"/>
                </a:cubicBezTo>
                <a:lnTo>
                  <a:pt x="5841504" y="1480840"/>
                </a:lnTo>
                <a:cubicBezTo>
                  <a:pt x="5841504" y="1480840"/>
                  <a:pt x="5842744" y="1479600"/>
                  <a:pt x="5845224" y="1477120"/>
                </a:cubicBezTo>
                <a:cubicBezTo>
                  <a:pt x="5846464" y="1475880"/>
                  <a:pt x="5847395" y="1475570"/>
                  <a:pt x="5848015" y="1476190"/>
                </a:cubicBezTo>
                <a:close/>
                <a:moveTo>
                  <a:pt x="5819179" y="1473399"/>
                </a:moveTo>
                <a:cubicBezTo>
                  <a:pt x="5819179" y="1478360"/>
                  <a:pt x="5819179" y="1480840"/>
                  <a:pt x="5819179" y="1480840"/>
                </a:cubicBezTo>
                <a:lnTo>
                  <a:pt x="5826621" y="1473399"/>
                </a:lnTo>
                <a:cubicBezTo>
                  <a:pt x="5826621" y="1473399"/>
                  <a:pt x="5824141" y="1473399"/>
                  <a:pt x="5819179" y="1473399"/>
                </a:cubicBezTo>
                <a:close/>
                <a:moveTo>
                  <a:pt x="5737324" y="1473399"/>
                </a:moveTo>
                <a:cubicBezTo>
                  <a:pt x="5732363" y="1473399"/>
                  <a:pt x="5729883" y="1475879"/>
                  <a:pt x="5729883" y="1480840"/>
                </a:cubicBezTo>
                <a:cubicBezTo>
                  <a:pt x="5729883" y="1480840"/>
                  <a:pt x="5729883" y="1482081"/>
                  <a:pt x="5729883" y="1484561"/>
                </a:cubicBezTo>
                <a:cubicBezTo>
                  <a:pt x="5729883" y="1487042"/>
                  <a:pt x="5729883" y="1488282"/>
                  <a:pt x="5729883" y="1488282"/>
                </a:cubicBezTo>
                <a:lnTo>
                  <a:pt x="5729883" y="1495723"/>
                </a:lnTo>
                <a:cubicBezTo>
                  <a:pt x="5724921" y="1495723"/>
                  <a:pt x="5722441" y="1493243"/>
                  <a:pt x="5722441" y="1488282"/>
                </a:cubicBezTo>
                <a:lnTo>
                  <a:pt x="5715000" y="1488282"/>
                </a:lnTo>
                <a:cubicBezTo>
                  <a:pt x="5705078" y="1493243"/>
                  <a:pt x="5702597" y="1495723"/>
                  <a:pt x="5707558" y="1495723"/>
                </a:cubicBezTo>
                <a:cubicBezTo>
                  <a:pt x="5707558" y="1500684"/>
                  <a:pt x="5706318" y="1503165"/>
                  <a:pt x="5703838" y="1503165"/>
                </a:cubicBezTo>
                <a:cubicBezTo>
                  <a:pt x="5701358" y="1503165"/>
                  <a:pt x="5700117" y="1503165"/>
                  <a:pt x="5700117" y="1503165"/>
                </a:cubicBezTo>
                <a:cubicBezTo>
                  <a:pt x="5695156" y="1503165"/>
                  <a:pt x="5692676" y="1504405"/>
                  <a:pt x="5692676" y="1506885"/>
                </a:cubicBezTo>
                <a:cubicBezTo>
                  <a:pt x="5692676" y="1509366"/>
                  <a:pt x="5691435" y="1509366"/>
                  <a:pt x="5688955" y="1506885"/>
                </a:cubicBezTo>
                <a:cubicBezTo>
                  <a:pt x="5686475" y="1504405"/>
                  <a:pt x="5682754" y="1503165"/>
                  <a:pt x="5677793" y="1503165"/>
                </a:cubicBezTo>
                <a:lnTo>
                  <a:pt x="5677793" y="1510606"/>
                </a:lnTo>
                <a:cubicBezTo>
                  <a:pt x="5672831" y="1510606"/>
                  <a:pt x="5669111" y="1510606"/>
                  <a:pt x="5666631" y="1510606"/>
                </a:cubicBezTo>
                <a:cubicBezTo>
                  <a:pt x="5664151" y="1510606"/>
                  <a:pt x="5660430" y="1510606"/>
                  <a:pt x="5655469" y="1510606"/>
                </a:cubicBezTo>
                <a:cubicBezTo>
                  <a:pt x="5650507" y="1510606"/>
                  <a:pt x="5648027" y="1513086"/>
                  <a:pt x="5648027" y="1518047"/>
                </a:cubicBezTo>
                <a:lnTo>
                  <a:pt x="5655469" y="1518047"/>
                </a:lnTo>
                <a:lnTo>
                  <a:pt x="5655469" y="1532930"/>
                </a:lnTo>
                <a:lnTo>
                  <a:pt x="5655469" y="1540372"/>
                </a:lnTo>
                <a:lnTo>
                  <a:pt x="5670351" y="1540372"/>
                </a:lnTo>
                <a:cubicBezTo>
                  <a:pt x="5675313" y="1550293"/>
                  <a:pt x="5677793" y="1550293"/>
                  <a:pt x="5677793" y="1540372"/>
                </a:cubicBezTo>
                <a:cubicBezTo>
                  <a:pt x="5677793" y="1540372"/>
                  <a:pt x="5677793" y="1539131"/>
                  <a:pt x="5677793" y="1536651"/>
                </a:cubicBezTo>
                <a:cubicBezTo>
                  <a:pt x="5677793" y="1534171"/>
                  <a:pt x="5675313" y="1532930"/>
                  <a:pt x="5670351" y="1532930"/>
                </a:cubicBezTo>
                <a:cubicBezTo>
                  <a:pt x="5670351" y="1532930"/>
                  <a:pt x="5669111" y="1531690"/>
                  <a:pt x="5666631" y="1529210"/>
                </a:cubicBezTo>
                <a:cubicBezTo>
                  <a:pt x="5664151" y="1526729"/>
                  <a:pt x="5664151" y="1524249"/>
                  <a:pt x="5666631" y="1521768"/>
                </a:cubicBezTo>
                <a:cubicBezTo>
                  <a:pt x="5669111" y="1519288"/>
                  <a:pt x="5672831" y="1518047"/>
                  <a:pt x="5677793" y="1518047"/>
                </a:cubicBezTo>
                <a:lnTo>
                  <a:pt x="5685234" y="1518047"/>
                </a:lnTo>
                <a:cubicBezTo>
                  <a:pt x="5680273" y="1518047"/>
                  <a:pt x="5677793" y="1520528"/>
                  <a:pt x="5677793" y="1525489"/>
                </a:cubicBezTo>
                <a:cubicBezTo>
                  <a:pt x="5677793" y="1530450"/>
                  <a:pt x="5680273" y="1532930"/>
                  <a:pt x="5685234" y="1532930"/>
                </a:cubicBezTo>
                <a:lnTo>
                  <a:pt x="5692676" y="1532930"/>
                </a:lnTo>
                <a:cubicBezTo>
                  <a:pt x="5692676" y="1527969"/>
                  <a:pt x="5692676" y="1524249"/>
                  <a:pt x="5692676" y="1521768"/>
                </a:cubicBezTo>
                <a:cubicBezTo>
                  <a:pt x="5692676" y="1519288"/>
                  <a:pt x="5695156" y="1518047"/>
                  <a:pt x="5700117" y="1518047"/>
                </a:cubicBezTo>
                <a:lnTo>
                  <a:pt x="5715000" y="1510606"/>
                </a:lnTo>
                <a:lnTo>
                  <a:pt x="5737324" y="1503165"/>
                </a:lnTo>
                <a:lnTo>
                  <a:pt x="5744765" y="1495723"/>
                </a:lnTo>
                <a:cubicBezTo>
                  <a:pt x="5744765" y="1495723"/>
                  <a:pt x="5747245" y="1493243"/>
                  <a:pt x="5752207" y="1488282"/>
                </a:cubicBezTo>
                <a:lnTo>
                  <a:pt x="5744765" y="1488282"/>
                </a:lnTo>
                <a:lnTo>
                  <a:pt x="5737324" y="1480840"/>
                </a:lnTo>
                <a:cubicBezTo>
                  <a:pt x="5742285" y="1475879"/>
                  <a:pt x="5742285" y="1473399"/>
                  <a:pt x="5737324" y="1473399"/>
                </a:cubicBezTo>
                <a:close/>
                <a:moveTo>
                  <a:pt x="3780234" y="1473399"/>
                </a:moveTo>
                <a:cubicBezTo>
                  <a:pt x="3775273" y="1473399"/>
                  <a:pt x="3772793" y="1475879"/>
                  <a:pt x="3772793" y="1480840"/>
                </a:cubicBezTo>
                <a:lnTo>
                  <a:pt x="3780234" y="1480840"/>
                </a:lnTo>
                <a:close/>
                <a:moveTo>
                  <a:pt x="3400724" y="1473399"/>
                </a:moveTo>
                <a:cubicBezTo>
                  <a:pt x="3400724" y="1473399"/>
                  <a:pt x="3403204" y="1473399"/>
                  <a:pt x="3408165" y="1473399"/>
                </a:cubicBezTo>
                <a:cubicBezTo>
                  <a:pt x="3408165" y="1478360"/>
                  <a:pt x="3408165" y="1480840"/>
                  <a:pt x="3408165" y="1480840"/>
                </a:cubicBezTo>
                <a:cubicBezTo>
                  <a:pt x="3403204" y="1480840"/>
                  <a:pt x="3400724" y="1478360"/>
                  <a:pt x="3400724" y="1473399"/>
                </a:cubicBezTo>
                <a:close/>
                <a:moveTo>
                  <a:pt x="4760639" y="1469678"/>
                </a:moveTo>
                <a:cubicBezTo>
                  <a:pt x="4759399" y="1469678"/>
                  <a:pt x="4757539" y="1470919"/>
                  <a:pt x="4755058" y="1473399"/>
                </a:cubicBezTo>
                <a:cubicBezTo>
                  <a:pt x="4755058" y="1478360"/>
                  <a:pt x="4757538" y="1480840"/>
                  <a:pt x="4762500" y="1480840"/>
                </a:cubicBezTo>
                <a:cubicBezTo>
                  <a:pt x="4767461" y="1480840"/>
                  <a:pt x="4767461" y="1478360"/>
                  <a:pt x="4762500" y="1473399"/>
                </a:cubicBezTo>
                <a:cubicBezTo>
                  <a:pt x="4762500" y="1470919"/>
                  <a:pt x="4761880" y="1469678"/>
                  <a:pt x="4760639" y="1469678"/>
                </a:cubicBezTo>
                <a:close/>
                <a:moveTo>
                  <a:pt x="6496347" y="1465958"/>
                </a:moveTo>
                <a:lnTo>
                  <a:pt x="6511230" y="1465958"/>
                </a:lnTo>
                <a:lnTo>
                  <a:pt x="6503789" y="1473399"/>
                </a:lnTo>
                <a:lnTo>
                  <a:pt x="6488906" y="1473399"/>
                </a:lnTo>
                <a:cubicBezTo>
                  <a:pt x="6488906" y="1473399"/>
                  <a:pt x="6491386" y="1470919"/>
                  <a:pt x="6496347" y="1465958"/>
                </a:cubicBezTo>
                <a:close/>
                <a:moveTo>
                  <a:pt x="5930801" y="1465958"/>
                </a:moveTo>
                <a:cubicBezTo>
                  <a:pt x="5930801" y="1465958"/>
                  <a:pt x="5933281" y="1465958"/>
                  <a:pt x="5938242" y="1465958"/>
                </a:cubicBezTo>
                <a:lnTo>
                  <a:pt x="5930801" y="1473399"/>
                </a:lnTo>
                <a:cubicBezTo>
                  <a:pt x="5930801" y="1473399"/>
                  <a:pt x="5930801" y="1470919"/>
                  <a:pt x="5930801" y="1465958"/>
                </a:cubicBezTo>
                <a:close/>
                <a:moveTo>
                  <a:pt x="5770810" y="1465958"/>
                </a:moveTo>
                <a:cubicBezTo>
                  <a:pt x="5768330" y="1465958"/>
                  <a:pt x="5767090" y="1468438"/>
                  <a:pt x="5767090" y="1473399"/>
                </a:cubicBezTo>
                <a:lnTo>
                  <a:pt x="5774531" y="1473399"/>
                </a:lnTo>
                <a:cubicBezTo>
                  <a:pt x="5774531" y="1473399"/>
                  <a:pt x="5774531" y="1470919"/>
                  <a:pt x="5774531" y="1465958"/>
                </a:cubicBezTo>
                <a:cubicBezTo>
                  <a:pt x="5774531" y="1465958"/>
                  <a:pt x="5773290" y="1465958"/>
                  <a:pt x="5770810" y="1465958"/>
                </a:cubicBezTo>
                <a:close/>
                <a:moveTo>
                  <a:pt x="3743027" y="1465958"/>
                </a:moveTo>
                <a:cubicBezTo>
                  <a:pt x="3738066" y="1465958"/>
                  <a:pt x="3735586" y="1468438"/>
                  <a:pt x="3735586" y="1473399"/>
                </a:cubicBezTo>
                <a:lnTo>
                  <a:pt x="3743027" y="1488282"/>
                </a:lnTo>
                <a:cubicBezTo>
                  <a:pt x="3747988" y="1488282"/>
                  <a:pt x="3750469" y="1488282"/>
                  <a:pt x="3750469" y="1488282"/>
                </a:cubicBezTo>
                <a:cubicBezTo>
                  <a:pt x="3745508" y="1483321"/>
                  <a:pt x="3743027" y="1480840"/>
                  <a:pt x="3743027" y="1480840"/>
                </a:cubicBezTo>
                <a:cubicBezTo>
                  <a:pt x="3743027" y="1480840"/>
                  <a:pt x="3743027" y="1478360"/>
                  <a:pt x="3743027" y="1473399"/>
                </a:cubicBezTo>
                <a:close/>
                <a:moveTo>
                  <a:pt x="3579316" y="1465958"/>
                </a:moveTo>
                <a:cubicBezTo>
                  <a:pt x="3579316" y="1470919"/>
                  <a:pt x="3579316" y="1473399"/>
                  <a:pt x="3579316" y="1473399"/>
                </a:cubicBezTo>
                <a:cubicBezTo>
                  <a:pt x="3589238" y="1473399"/>
                  <a:pt x="3591718" y="1485801"/>
                  <a:pt x="3586758" y="1510606"/>
                </a:cubicBezTo>
                <a:lnTo>
                  <a:pt x="3594199" y="1503165"/>
                </a:lnTo>
                <a:lnTo>
                  <a:pt x="3594199" y="1488282"/>
                </a:lnTo>
                <a:cubicBezTo>
                  <a:pt x="3594199" y="1488282"/>
                  <a:pt x="3596680" y="1488282"/>
                  <a:pt x="3601641" y="1488282"/>
                </a:cubicBezTo>
                <a:lnTo>
                  <a:pt x="3609083" y="1480840"/>
                </a:lnTo>
                <a:cubicBezTo>
                  <a:pt x="3609083" y="1470919"/>
                  <a:pt x="3606602" y="1468438"/>
                  <a:pt x="3601641" y="1473399"/>
                </a:cubicBezTo>
                <a:cubicBezTo>
                  <a:pt x="3601641" y="1468438"/>
                  <a:pt x="3596680" y="1465958"/>
                  <a:pt x="3586758" y="1465958"/>
                </a:cubicBezTo>
                <a:close/>
                <a:moveTo>
                  <a:pt x="3865811" y="1460377"/>
                </a:moveTo>
                <a:cubicBezTo>
                  <a:pt x="3863331" y="1461617"/>
                  <a:pt x="3862091" y="1465958"/>
                  <a:pt x="3862091" y="1473399"/>
                </a:cubicBezTo>
                <a:lnTo>
                  <a:pt x="3869531" y="1473399"/>
                </a:lnTo>
                <a:cubicBezTo>
                  <a:pt x="3874492" y="1468438"/>
                  <a:pt x="3876973" y="1465958"/>
                  <a:pt x="3876973" y="1465958"/>
                </a:cubicBezTo>
                <a:cubicBezTo>
                  <a:pt x="3872012" y="1460997"/>
                  <a:pt x="3868291" y="1459137"/>
                  <a:pt x="3865811" y="1460377"/>
                </a:cubicBezTo>
                <a:close/>
                <a:moveTo>
                  <a:pt x="4814590" y="1458516"/>
                </a:moveTo>
                <a:lnTo>
                  <a:pt x="4814590" y="1465958"/>
                </a:lnTo>
                <a:cubicBezTo>
                  <a:pt x="4814590" y="1465958"/>
                  <a:pt x="4817070" y="1463477"/>
                  <a:pt x="4822031" y="1458516"/>
                </a:cubicBezTo>
                <a:close/>
                <a:moveTo>
                  <a:pt x="4427637" y="1458516"/>
                </a:moveTo>
                <a:lnTo>
                  <a:pt x="4427637" y="1465958"/>
                </a:lnTo>
                <a:cubicBezTo>
                  <a:pt x="4422676" y="1465958"/>
                  <a:pt x="4420195" y="1465958"/>
                  <a:pt x="4420195" y="1465958"/>
                </a:cubicBezTo>
                <a:lnTo>
                  <a:pt x="4397871" y="1473399"/>
                </a:lnTo>
                <a:lnTo>
                  <a:pt x="4405313" y="1473399"/>
                </a:lnTo>
                <a:cubicBezTo>
                  <a:pt x="4410274" y="1473399"/>
                  <a:pt x="4413994" y="1473399"/>
                  <a:pt x="4416475" y="1473399"/>
                </a:cubicBezTo>
                <a:cubicBezTo>
                  <a:pt x="4418955" y="1473399"/>
                  <a:pt x="4421436" y="1475879"/>
                  <a:pt x="4423916" y="1480840"/>
                </a:cubicBezTo>
                <a:cubicBezTo>
                  <a:pt x="4426396" y="1485801"/>
                  <a:pt x="4430117" y="1488282"/>
                  <a:pt x="4435078" y="1488282"/>
                </a:cubicBezTo>
                <a:lnTo>
                  <a:pt x="4435078" y="1480840"/>
                </a:lnTo>
                <a:lnTo>
                  <a:pt x="4435078" y="1473399"/>
                </a:lnTo>
                <a:cubicBezTo>
                  <a:pt x="4440039" y="1478360"/>
                  <a:pt x="4442520" y="1479600"/>
                  <a:pt x="4442520" y="1477120"/>
                </a:cubicBezTo>
                <a:cubicBezTo>
                  <a:pt x="4442520" y="1474639"/>
                  <a:pt x="4442520" y="1470919"/>
                  <a:pt x="4442520" y="1465958"/>
                </a:cubicBezTo>
                <a:lnTo>
                  <a:pt x="4435078" y="1458516"/>
                </a:lnTo>
                <a:cubicBezTo>
                  <a:pt x="4435078" y="1463477"/>
                  <a:pt x="4432598" y="1463477"/>
                  <a:pt x="4427637" y="1458516"/>
                </a:cubicBezTo>
                <a:close/>
                <a:moveTo>
                  <a:pt x="3888135" y="1458516"/>
                </a:moveTo>
                <a:cubicBezTo>
                  <a:pt x="3885654" y="1458516"/>
                  <a:pt x="3884414" y="1460997"/>
                  <a:pt x="3884414" y="1465958"/>
                </a:cubicBezTo>
                <a:cubicBezTo>
                  <a:pt x="3889375" y="1465958"/>
                  <a:pt x="3891855" y="1465958"/>
                  <a:pt x="3891855" y="1465958"/>
                </a:cubicBezTo>
                <a:cubicBezTo>
                  <a:pt x="3896816" y="1460997"/>
                  <a:pt x="3898056" y="1458516"/>
                  <a:pt x="3895576" y="1458516"/>
                </a:cubicBezTo>
                <a:cubicBezTo>
                  <a:pt x="3893096" y="1458516"/>
                  <a:pt x="3890615" y="1458516"/>
                  <a:pt x="3888135" y="1458516"/>
                </a:cubicBezTo>
                <a:close/>
                <a:moveTo>
                  <a:pt x="3757910" y="1458516"/>
                </a:moveTo>
                <a:lnTo>
                  <a:pt x="3757910" y="1473399"/>
                </a:lnTo>
                <a:cubicBezTo>
                  <a:pt x="3762871" y="1468438"/>
                  <a:pt x="3767832" y="1465958"/>
                  <a:pt x="3772793" y="1465958"/>
                </a:cubicBezTo>
                <a:cubicBezTo>
                  <a:pt x="3777754" y="1465958"/>
                  <a:pt x="3780234" y="1463477"/>
                  <a:pt x="3780234" y="1458516"/>
                </a:cubicBezTo>
                <a:lnTo>
                  <a:pt x="3765351" y="1458516"/>
                </a:lnTo>
                <a:cubicBezTo>
                  <a:pt x="3765351" y="1463477"/>
                  <a:pt x="3762871" y="1463477"/>
                  <a:pt x="3757910" y="1458516"/>
                </a:cubicBezTo>
                <a:close/>
                <a:moveTo>
                  <a:pt x="5767090" y="1452935"/>
                </a:moveTo>
                <a:cubicBezTo>
                  <a:pt x="5765850" y="1452935"/>
                  <a:pt x="5764609" y="1453555"/>
                  <a:pt x="5763369" y="1454796"/>
                </a:cubicBezTo>
                <a:cubicBezTo>
                  <a:pt x="5760889" y="1457276"/>
                  <a:pt x="5759648" y="1458516"/>
                  <a:pt x="5759648" y="1458516"/>
                </a:cubicBezTo>
                <a:lnTo>
                  <a:pt x="5774531" y="1458516"/>
                </a:lnTo>
                <a:cubicBezTo>
                  <a:pt x="5774531" y="1458516"/>
                  <a:pt x="5773290" y="1457276"/>
                  <a:pt x="5770810" y="1454796"/>
                </a:cubicBezTo>
                <a:cubicBezTo>
                  <a:pt x="5769570" y="1453555"/>
                  <a:pt x="5768330" y="1452935"/>
                  <a:pt x="5767090" y="1452935"/>
                </a:cubicBezTo>
                <a:close/>
                <a:moveTo>
                  <a:pt x="6712148" y="1451075"/>
                </a:moveTo>
                <a:lnTo>
                  <a:pt x="6712148" y="1458516"/>
                </a:lnTo>
                <a:cubicBezTo>
                  <a:pt x="6712148" y="1458516"/>
                  <a:pt x="6709668" y="1458516"/>
                  <a:pt x="6704707" y="1458516"/>
                </a:cubicBezTo>
                <a:cubicBezTo>
                  <a:pt x="6704707" y="1453555"/>
                  <a:pt x="6707187" y="1451075"/>
                  <a:pt x="6712148" y="1451075"/>
                </a:cubicBezTo>
                <a:close/>
                <a:moveTo>
                  <a:pt x="5707558" y="1451075"/>
                </a:moveTo>
                <a:cubicBezTo>
                  <a:pt x="5702597" y="1451075"/>
                  <a:pt x="5700117" y="1453555"/>
                  <a:pt x="5700117" y="1458516"/>
                </a:cubicBezTo>
                <a:cubicBezTo>
                  <a:pt x="5695156" y="1458516"/>
                  <a:pt x="5692676" y="1458516"/>
                  <a:pt x="5692676" y="1458516"/>
                </a:cubicBezTo>
                <a:cubicBezTo>
                  <a:pt x="5692676" y="1458516"/>
                  <a:pt x="5692676" y="1460997"/>
                  <a:pt x="5692676" y="1465958"/>
                </a:cubicBezTo>
                <a:cubicBezTo>
                  <a:pt x="5687714" y="1470919"/>
                  <a:pt x="5687714" y="1473399"/>
                  <a:pt x="5692676" y="1473399"/>
                </a:cubicBezTo>
                <a:cubicBezTo>
                  <a:pt x="5692676" y="1468438"/>
                  <a:pt x="5693916" y="1465958"/>
                  <a:pt x="5696396" y="1465958"/>
                </a:cubicBezTo>
                <a:cubicBezTo>
                  <a:pt x="5698876" y="1465958"/>
                  <a:pt x="5702597" y="1465958"/>
                  <a:pt x="5707558" y="1465958"/>
                </a:cubicBezTo>
                <a:cubicBezTo>
                  <a:pt x="5712520" y="1465958"/>
                  <a:pt x="5715000" y="1465958"/>
                  <a:pt x="5715000" y="1465958"/>
                </a:cubicBezTo>
                <a:close/>
                <a:moveTo>
                  <a:pt x="5313164" y="1451075"/>
                </a:moveTo>
                <a:lnTo>
                  <a:pt x="5313164" y="1458516"/>
                </a:lnTo>
                <a:lnTo>
                  <a:pt x="5305722" y="1458516"/>
                </a:lnTo>
                <a:cubicBezTo>
                  <a:pt x="5305722" y="1453555"/>
                  <a:pt x="5308203" y="1451075"/>
                  <a:pt x="5313164" y="1451075"/>
                </a:cubicBezTo>
                <a:close/>
                <a:moveTo>
                  <a:pt x="4003477" y="1451075"/>
                </a:moveTo>
                <a:cubicBezTo>
                  <a:pt x="4003477" y="1451075"/>
                  <a:pt x="4005957" y="1453555"/>
                  <a:pt x="4010918" y="1458516"/>
                </a:cubicBezTo>
                <a:cubicBezTo>
                  <a:pt x="4015879" y="1463477"/>
                  <a:pt x="4020840" y="1465958"/>
                  <a:pt x="4025801" y="1465958"/>
                </a:cubicBezTo>
                <a:lnTo>
                  <a:pt x="4018359" y="1451075"/>
                </a:lnTo>
                <a:cubicBezTo>
                  <a:pt x="4008438" y="1451075"/>
                  <a:pt x="4003477" y="1451075"/>
                  <a:pt x="4003477" y="1451075"/>
                </a:cubicBezTo>
                <a:close/>
                <a:moveTo>
                  <a:pt x="5266655" y="1447354"/>
                </a:moveTo>
                <a:cubicBezTo>
                  <a:pt x="5265415" y="1447354"/>
                  <a:pt x="5263555" y="1448594"/>
                  <a:pt x="5261074" y="1451075"/>
                </a:cubicBezTo>
                <a:cubicBezTo>
                  <a:pt x="5261074" y="1451075"/>
                  <a:pt x="5259833" y="1452315"/>
                  <a:pt x="5257353" y="1454796"/>
                </a:cubicBezTo>
                <a:cubicBezTo>
                  <a:pt x="5254873" y="1457276"/>
                  <a:pt x="5251152" y="1458516"/>
                  <a:pt x="5246191" y="1458516"/>
                </a:cubicBezTo>
                <a:cubicBezTo>
                  <a:pt x="5246191" y="1458516"/>
                  <a:pt x="5241230" y="1460997"/>
                  <a:pt x="5231308" y="1465958"/>
                </a:cubicBezTo>
                <a:cubicBezTo>
                  <a:pt x="5236270" y="1465958"/>
                  <a:pt x="5241230" y="1465958"/>
                  <a:pt x="5246191" y="1465958"/>
                </a:cubicBezTo>
                <a:cubicBezTo>
                  <a:pt x="5251152" y="1465958"/>
                  <a:pt x="5254873" y="1464717"/>
                  <a:pt x="5257353" y="1462237"/>
                </a:cubicBezTo>
                <a:cubicBezTo>
                  <a:pt x="5259833" y="1459757"/>
                  <a:pt x="5262315" y="1457276"/>
                  <a:pt x="5264795" y="1454796"/>
                </a:cubicBezTo>
                <a:cubicBezTo>
                  <a:pt x="5267275" y="1452315"/>
                  <a:pt x="5268515" y="1451075"/>
                  <a:pt x="5268515" y="1451075"/>
                </a:cubicBezTo>
                <a:cubicBezTo>
                  <a:pt x="5268515" y="1448594"/>
                  <a:pt x="5267895" y="1447354"/>
                  <a:pt x="5266655" y="1447354"/>
                </a:cubicBezTo>
                <a:close/>
                <a:moveTo>
                  <a:pt x="6548437" y="1443633"/>
                </a:moveTo>
                <a:lnTo>
                  <a:pt x="6548437" y="1451075"/>
                </a:lnTo>
                <a:cubicBezTo>
                  <a:pt x="6548437" y="1451075"/>
                  <a:pt x="6545957" y="1451075"/>
                  <a:pt x="6540996" y="1451075"/>
                </a:cubicBezTo>
                <a:cubicBezTo>
                  <a:pt x="6540996" y="1446114"/>
                  <a:pt x="6543476" y="1443633"/>
                  <a:pt x="6548437" y="1443633"/>
                </a:cubicBezTo>
                <a:close/>
                <a:moveTo>
                  <a:pt x="5811738" y="1443633"/>
                </a:moveTo>
                <a:cubicBezTo>
                  <a:pt x="5801817" y="1448594"/>
                  <a:pt x="5796855" y="1452315"/>
                  <a:pt x="5796855" y="1454796"/>
                </a:cubicBezTo>
                <a:cubicBezTo>
                  <a:pt x="5796855" y="1457276"/>
                  <a:pt x="5796855" y="1458516"/>
                  <a:pt x="5796855" y="1458516"/>
                </a:cubicBezTo>
                <a:lnTo>
                  <a:pt x="5796855" y="1465958"/>
                </a:lnTo>
                <a:lnTo>
                  <a:pt x="5804297" y="1458516"/>
                </a:lnTo>
                <a:cubicBezTo>
                  <a:pt x="5809258" y="1458516"/>
                  <a:pt x="5812979" y="1459757"/>
                  <a:pt x="5815459" y="1462237"/>
                </a:cubicBezTo>
                <a:cubicBezTo>
                  <a:pt x="5817939" y="1464717"/>
                  <a:pt x="5820420" y="1463477"/>
                  <a:pt x="5822900" y="1458516"/>
                </a:cubicBezTo>
                <a:cubicBezTo>
                  <a:pt x="5825380" y="1453555"/>
                  <a:pt x="5824141" y="1451075"/>
                  <a:pt x="5819179" y="1451075"/>
                </a:cubicBezTo>
                <a:cubicBezTo>
                  <a:pt x="5814218" y="1451075"/>
                  <a:pt x="5811738" y="1448594"/>
                  <a:pt x="5811738" y="1443633"/>
                </a:cubicBezTo>
                <a:close/>
                <a:moveTo>
                  <a:pt x="5640586" y="1443633"/>
                </a:moveTo>
                <a:cubicBezTo>
                  <a:pt x="5640586" y="1443633"/>
                  <a:pt x="5639345" y="1446114"/>
                  <a:pt x="5636865" y="1451075"/>
                </a:cubicBezTo>
                <a:cubicBezTo>
                  <a:pt x="5634385" y="1456036"/>
                  <a:pt x="5630664" y="1458516"/>
                  <a:pt x="5625703" y="1458516"/>
                </a:cubicBezTo>
                <a:cubicBezTo>
                  <a:pt x="5605859" y="1458516"/>
                  <a:pt x="5590976" y="1468438"/>
                  <a:pt x="5581054" y="1488282"/>
                </a:cubicBezTo>
                <a:lnTo>
                  <a:pt x="5610820" y="1480840"/>
                </a:lnTo>
                <a:lnTo>
                  <a:pt x="5633144" y="1480840"/>
                </a:lnTo>
                <a:lnTo>
                  <a:pt x="5625703" y="1488282"/>
                </a:lnTo>
                <a:cubicBezTo>
                  <a:pt x="5625703" y="1483321"/>
                  <a:pt x="5620742" y="1483321"/>
                  <a:pt x="5610820" y="1488282"/>
                </a:cubicBezTo>
                <a:cubicBezTo>
                  <a:pt x="5605859" y="1493243"/>
                  <a:pt x="5600899" y="1495723"/>
                  <a:pt x="5595937" y="1495723"/>
                </a:cubicBezTo>
                <a:cubicBezTo>
                  <a:pt x="5590976" y="1495723"/>
                  <a:pt x="5588496" y="1495723"/>
                  <a:pt x="5588496" y="1495723"/>
                </a:cubicBezTo>
                <a:cubicBezTo>
                  <a:pt x="5583535" y="1495723"/>
                  <a:pt x="5581054" y="1495723"/>
                  <a:pt x="5581054" y="1495723"/>
                </a:cubicBezTo>
                <a:cubicBezTo>
                  <a:pt x="5581054" y="1495723"/>
                  <a:pt x="5581054" y="1498204"/>
                  <a:pt x="5581054" y="1503165"/>
                </a:cubicBezTo>
                <a:cubicBezTo>
                  <a:pt x="5586016" y="1508126"/>
                  <a:pt x="5593457" y="1508126"/>
                  <a:pt x="5603379" y="1503165"/>
                </a:cubicBezTo>
                <a:cubicBezTo>
                  <a:pt x="5608340" y="1498204"/>
                  <a:pt x="5612061" y="1496964"/>
                  <a:pt x="5614541" y="1499444"/>
                </a:cubicBezTo>
                <a:cubicBezTo>
                  <a:pt x="5617021" y="1501924"/>
                  <a:pt x="5615781" y="1505645"/>
                  <a:pt x="5610820" y="1510606"/>
                </a:cubicBezTo>
                <a:lnTo>
                  <a:pt x="5618261" y="1518047"/>
                </a:lnTo>
                <a:cubicBezTo>
                  <a:pt x="5623223" y="1513086"/>
                  <a:pt x="5626944" y="1509366"/>
                  <a:pt x="5629424" y="1506885"/>
                </a:cubicBezTo>
                <a:cubicBezTo>
                  <a:pt x="5631904" y="1504405"/>
                  <a:pt x="5633144" y="1505645"/>
                  <a:pt x="5633144" y="1510606"/>
                </a:cubicBezTo>
                <a:lnTo>
                  <a:pt x="5640586" y="1510606"/>
                </a:lnTo>
                <a:cubicBezTo>
                  <a:pt x="5640586" y="1505645"/>
                  <a:pt x="5645547" y="1500684"/>
                  <a:pt x="5655469" y="1495723"/>
                </a:cubicBezTo>
                <a:lnTo>
                  <a:pt x="5685234" y="1473399"/>
                </a:lnTo>
                <a:cubicBezTo>
                  <a:pt x="5685234" y="1468438"/>
                  <a:pt x="5685234" y="1465958"/>
                  <a:pt x="5685234" y="1465958"/>
                </a:cubicBezTo>
                <a:lnTo>
                  <a:pt x="5677793" y="1465958"/>
                </a:lnTo>
                <a:cubicBezTo>
                  <a:pt x="5672831" y="1465958"/>
                  <a:pt x="5667871" y="1465958"/>
                  <a:pt x="5662910" y="1465958"/>
                </a:cubicBezTo>
                <a:lnTo>
                  <a:pt x="5662910" y="1473399"/>
                </a:lnTo>
                <a:cubicBezTo>
                  <a:pt x="5667871" y="1473399"/>
                  <a:pt x="5669111" y="1474639"/>
                  <a:pt x="5666631" y="1477120"/>
                </a:cubicBezTo>
                <a:cubicBezTo>
                  <a:pt x="5664151" y="1479600"/>
                  <a:pt x="5659189" y="1479600"/>
                  <a:pt x="5651748" y="1477120"/>
                </a:cubicBezTo>
                <a:cubicBezTo>
                  <a:pt x="5644306" y="1474639"/>
                  <a:pt x="5640586" y="1470919"/>
                  <a:pt x="5640586" y="1465958"/>
                </a:cubicBezTo>
                <a:lnTo>
                  <a:pt x="5640586" y="1458516"/>
                </a:lnTo>
                <a:lnTo>
                  <a:pt x="5648027" y="1451075"/>
                </a:lnTo>
                <a:close/>
                <a:moveTo>
                  <a:pt x="4144863" y="1443633"/>
                </a:moveTo>
                <a:cubicBezTo>
                  <a:pt x="4144863" y="1448594"/>
                  <a:pt x="4147344" y="1451075"/>
                  <a:pt x="4152305" y="1451075"/>
                </a:cubicBezTo>
                <a:cubicBezTo>
                  <a:pt x="4157266" y="1451075"/>
                  <a:pt x="4159746" y="1448594"/>
                  <a:pt x="4159746" y="1443633"/>
                </a:cubicBezTo>
                <a:close/>
                <a:moveTo>
                  <a:pt x="4129981" y="1443633"/>
                </a:moveTo>
                <a:lnTo>
                  <a:pt x="4129981" y="1451075"/>
                </a:lnTo>
                <a:cubicBezTo>
                  <a:pt x="4134942" y="1456036"/>
                  <a:pt x="4137422" y="1456036"/>
                  <a:pt x="4137422" y="1451075"/>
                </a:cubicBezTo>
                <a:cubicBezTo>
                  <a:pt x="4137422" y="1446114"/>
                  <a:pt x="4134942" y="1443633"/>
                  <a:pt x="4129981" y="1443633"/>
                </a:cubicBezTo>
                <a:close/>
                <a:moveTo>
                  <a:pt x="3705820" y="1443633"/>
                </a:moveTo>
                <a:cubicBezTo>
                  <a:pt x="3695898" y="1443633"/>
                  <a:pt x="3693418" y="1446114"/>
                  <a:pt x="3698379" y="1451075"/>
                </a:cubicBezTo>
                <a:cubicBezTo>
                  <a:pt x="3698379" y="1451075"/>
                  <a:pt x="3700859" y="1451075"/>
                  <a:pt x="3705820" y="1451075"/>
                </a:cubicBezTo>
                <a:cubicBezTo>
                  <a:pt x="3710781" y="1446114"/>
                  <a:pt x="3713262" y="1443633"/>
                  <a:pt x="3713262" y="1443633"/>
                </a:cubicBezTo>
                <a:cubicBezTo>
                  <a:pt x="3713262" y="1443633"/>
                  <a:pt x="3710781" y="1443633"/>
                  <a:pt x="3705820" y="1443633"/>
                </a:cubicBezTo>
                <a:close/>
                <a:moveTo>
                  <a:pt x="3512344" y="1443633"/>
                </a:moveTo>
                <a:cubicBezTo>
                  <a:pt x="3507383" y="1443633"/>
                  <a:pt x="3504902" y="1446114"/>
                  <a:pt x="3504902" y="1451075"/>
                </a:cubicBezTo>
                <a:cubicBezTo>
                  <a:pt x="3504902" y="1451075"/>
                  <a:pt x="3503662" y="1452315"/>
                  <a:pt x="3501182" y="1454796"/>
                </a:cubicBezTo>
                <a:cubicBezTo>
                  <a:pt x="3498701" y="1457276"/>
                  <a:pt x="3497461" y="1458516"/>
                  <a:pt x="3497461" y="1458516"/>
                </a:cubicBezTo>
                <a:cubicBezTo>
                  <a:pt x="3482578" y="1458516"/>
                  <a:pt x="3477617" y="1463477"/>
                  <a:pt x="3482578" y="1473399"/>
                </a:cubicBezTo>
                <a:lnTo>
                  <a:pt x="3490019" y="1495723"/>
                </a:lnTo>
                <a:cubicBezTo>
                  <a:pt x="3494980" y="1500684"/>
                  <a:pt x="3499942" y="1503165"/>
                  <a:pt x="3504902" y="1503165"/>
                </a:cubicBezTo>
                <a:cubicBezTo>
                  <a:pt x="3509863" y="1503165"/>
                  <a:pt x="3512344" y="1503165"/>
                  <a:pt x="3512344" y="1503165"/>
                </a:cubicBezTo>
                <a:cubicBezTo>
                  <a:pt x="3512344" y="1488282"/>
                  <a:pt x="3509863" y="1480840"/>
                  <a:pt x="3504902" y="1480840"/>
                </a:cubicBezTo>
                <a:cubicBezTo>
                  <a:pt x="3504902" y="1480840"/>
                  <a:pt x="3504902" y="1483321"/>
                  <a:pt x="3504902" y="1488282"/>
                </a:cubicBezTo>
                <a:cubicBezTo>
                  <a:pt x="3504902" y="1493243"/>
                  <a:pt x="3504902" y="1495723"/>
                  <a:pt x="3504902" y="1495723"/>
                </a:cubicBezTo>
                <a:cubicBezTo>
                  <a:pt x="3499942" y="1495723"/>
                  <a:pt x="3497461" y="1495723"/>
                  <a:pt x="3497461" y="1495723"/>
                </a:cubicBezTo>
                <a:cubicBezTo>
                  <a:pt x="3497461" y="1495723"/>
                  <a:pt x="3497461" y="1493243"/>
                  <a:pt x="3497461" y="1488282"/>
                </a:cubicBezTo>
                <a:cubicBezTo>
                  <a:pt x="3497461" y="1483321"/>
                  <a:pt x="3494980" y="1480840"/>
                  <a:pt x="3490019" y="1480840"/>
                </a:cubicBezTo>
                <a:lnTo>
                  <a:pt x="3497461" y="1473399"/>
                </a:lnTo>
                <a:cubicBezTo>
                  <a:pt x="3497461" y="1468438"/>
                  <a:pt x="3497461" y="1464717"/>
                  <a:pt x="3497461" y="1462237"/>
                </a:cubicBezTo>
                <a:cubicBezTo>
                  <a:pt x="3497461" y="1459757"/>
                  <a:pt x="3502422" y="1458516"/>
                  <a:pt x="3512344" y="1458516"/>
                </a:cubicBezTo>
                <a:lnTo>
                  <a:pt x="3519785" y="1458516"/>
                </a:lnTo>
                <a:lnTo>
                  <a:pt x="3527226" y="1465958"/>
                </a:lnTo>
                <a:lnTo>
                  <a:pt x="3534668" y="1465958"/>
                </a:lnTo>
                <a:cubicBezTo>
                  <a:pt x="3534668" y="1456036"/>
                  <a:pt x="3529707" y="1451075"/>
                  <a:pt x="3519785" y="1451075"/>
                </a:cubicBezTo>
                <a:cubicBezTo>
                  <a:pt x="3519785" y="1451075"/>
                  <a:pt x="3518545" y="1451075"/>
                  <a:pt x="3516064" y="1451075"/>
                </a:cubicBezTo>
                <a:cubicBezTo>
                  <a:pt x="3513584" y="1451075"/>
                  <a:pt x="3512344" y="1448594"/>
                  <a:pt x="3512344" y="1443633"/>
                </a:cubicBezTo>
                <a:close/>
                <a:moveTo>
                  <a:pt x="3423048" y="1443633"/>
                </a:moveTo>
                <a:lnTo>
                  <a:pt x="3430489" y="1443633"/>
                </a:lnTo>
                <a:cubicBezTo>
                  <a:pt x="3425528" y="1448594"/>
                  <a:pt x="3423048" y="1451075"/>
                  <a:pt x="3423048" y="1451075"/>
                </a:cubicBezTo>
                <a:close/>
                <a:moveTo>
                  <a:pt x="2574727" y="1443633"/>
                </a:moveTo>
                <a:lnTo>
                  <a:pt x="2589610" y="1443633"/>
                </a:lnTo>
                <a:cubicBezTo>
                  <a:pt x="2589610" y="1443633"/>
                  <a:pt x="2587129" y="1444874"/>
                  <a:pt x="2582169" y="1447354"/>
                </a:cubicBezTo>
                <a:cubicBezTo>
                  <a:pt x="2577208" y="1449834"/>
                  <a:pt x="2572247" y="1451075"/>
                  <a:pt x="2567286" y="1451075"/>
                </a:cubicBezTo>
                <a:close/>
                <a:moveTo>
                  <a:pt x="5729883" y="1439913"/>
                </a:moveTo>
                <a:cubicBezTo>
                  <a:pt x="5727402" y="1439913"/>
                  <a:pt x="5724922" y="1441153"/>
                  <a:pt x="5722441" y="1443633"/>
                </a:cubicBezTo>
                <a:lnTo>
                  <a:pt x="5737324" y="1451075"/>
                </a:lnTo>
                <a:lnTo>
                  <a:pt x="5737324" y="1443633"/>
                </a:lnTo>
                <a:cubicBezTo>
                  <a:pt x="5734843" y="1441153"/>
                  <a:pt x="5732363" y="1439913"/>
                  <a:pt x="5729883" y="1439913"/>
                </a:cubicBezTo>
                <a:close/>
                <a:moveTo>
                  <a:pt x="6734472" y="1436192"/>
                </a:moveTo>
                <a:lnTo>
                  <a:pt x="6741913" y="1436192"/>
                </a:lnTo>
                <a:lnTo>
                  <a:pt x="6727031" y="1443633"/>
                </a:lnTo>
                <a:cubicBezTo>
                  <a:pt x="6727031" y="1443633"/>
                  <a:pt x="6729511" y="1441153"/>
                  <a:pt x="6734472" y="1436192"/>
                </a:cubicBezTo>
                <a:close/>
                <a:moveTo>
                  <a:pt x="5558730" y="1436192"/>
                </a:moveTo>
                <a:lnTo>
                  <a:pt x="5536406" y="1451075"/>
                </a:lnTo>
                <a:cubicBezTo>
                  <a:pt x="5536406" y="1460997"/>
                  <a:pt x="5538886" y="1463477"/>
                  <a:pt x="5543847" y="1458516"/>
                </a:cubicBezTo>
                <a:lnTo>
                  <a:pt x="5543847" y="1465958"/>
                </a:lnTo>
                <a:cubicBezTo>
                  <a:pt x="5538886" y="1465958"/>
                  <a:pt x="5533926" y="1468438"/>
                  <a:pt x="5528965" y="1473399"/>
                </a:cubicBezTo>
                <a:lnTo>
                  <a:pt x="5521523" y="1465958"/>
                </a:lnTo>
                <a:lnTo>
                  <a:pt x="5514082" y="1465958"/>
                </a:lnTo>
                <a:cubicBezTo>
                  <a:pt x="5504160" y="1470919"/>
                  <a:pt x="5499199" y="1473399"/>
                  <a:pt x="5499199" y="1473399"/>
                </a:cubicBezTo>
                <a:cubicBezTo>
                  <a:pt x="5494238" y="1473399"/>
                  <a:pt x="5491758" y="1475879"/>
                  <a:pt x="5491758" y="1480840"/>
                </a:cubicBezTo>
                <a:lnTo>
                  <a:pt x="5484316" y="1480840"/>
                </a:lnTo>
                <a:lnTo>
                  <a:pt x="5476875" y="1480840"/>
                </a:lnTo>
                <a:lnTo>
                  <a:pt x="5476875" y="1488282"/>
                </a:lnTo>
                <a:cubicBezTo>
                  <a:pt x="5481836" y="1488282"/>
                  <a:pt x="5486796" y="1485801"/>
                  <a:pt x="5491758" y="1480840"/>
                </a:cubicBezTo>
                <a:cubicBezTo>
                  <a:pt x="5491758" y="1485801"/>
                  <a:pt x="5491758" y="1488282"/>
                  <a:pt x="5491758" y="1488282"/>
                </a:cubicBezTo>
                <a:lnTo>
                  <a:pt x="5484316" y="1495723"/>
                </a:lnTo>
                <a:cubicBezTo>
                  <a:pt x="5489277" y="1490762"/>
                  <a:pt x="5496719" y="1488282"/>
                  <a:pt x="5506640" y="1488282"/>
                </a:cubicBezTo>
                <a:cubicBezTo>
                  <a:pt x="5506640" y="1483321"/>
                  <a:pt x="5510361" y="1480840"/>
                  <a:pt x="5517803" y="1480840"/>
                </a:cubicBezTo>
                <a:cubicBezTo>
                  <a:pt x="5525244" y="1480840"/>
                  <a:pt x="5528965" y="1480840"/>
                  <a:pt x="5528965" y="1480840"/>
                </a:cubicBezTo>
                <a:lnTo>
                  <a:pt x="5536406" y="1480840"/>
                </a:lnTo>
                <a:cubicBezTo>
                  <a:pt x="5541367" y="1475879"/>
                  <a:pt x="5545088" y="1473399"/>
                  <a:pt x="5547568" y="1473399"/>
                </a:cubicBezTo>
                <a:cubicBezTo>
                  <a:pt x="5550048" y="1473399"/>
                  <a:pt x="5551289" y="1473399"/>
                  <a:pt x="5551289" y="1473399"/>
                </a:cubicBezTo>
                <a:cubicBezTo>
                  <a:pt x="5556250" y="1473399"/>
                  <a:pt x="5566172" y="1469678"/>
                  <a:pt x="5581054" y="1462237"/>
                </a:cubicBezTo>
                <a:cubicBezTo>
                  <a:pt x="5595937" y="1454796"/>
                  <a:pt x="5603379" y="1451075"/>
                  <a:pt x="5603379" y="1451075"/>
                </a:cubicBezTo>
                <a:lnTo>
                  <a:pt x="5610820" y="1443633"/>
                </a:lnTo>
                <a:lnTo>
                  <a:pt x="5618261" y="1436192"/>
                </a:lnTo>
                <a:cubicBezTo>
                  <a:pt x="5613300" y="1436192"/>
                  <a:pt x="5605859" y="1441153"/>
                  <a:pt x="5595937" y="1451075"/>
                </a:cubicBezTo>
                <a:lnTo>
                  <a:pt x="5581054" y="1451075"/>
                </a:lnTo>
                <a:cubicBezTo>
                  <a:pt x="5576093" y="1451075"/>
                  <a:pt x="5573613" y="1452315"/>
                  <a:pt x="5573613" y="1454796"/>
                </a:cubicBezTo>
                <a:cubicBezTo>
                  <a:pt x="5573613" y="1457276"/>
                  <a:pt x="5571133" y="1458516"/>
                  <a:pt x="5566172" y="1458516"/>
                </a:cubicBezTo>
                <a:cubicBezTo>
                  <a:pt x="5561210" y="1458516"/>
                  <a:pt x="5561210" y="1456036"/>
                  <a:pt x="5566172" y="1451075"/>
                </a:cubicBezTo>
                <a:lnTo>
                  <a:pt x="5566172" y="1443633"/>
                </a:lnTo>
                <a:close/>
                <a:moveTo>
                  <a:pt x="5342929" y="1436192"/>
                </a:moveTo>
                <a:cubicBezTo>
                  <a:pt x="5333008" y="1451075"/>
                  <a:pt x="5323085" y="1456036"/>
                  <a:pt x="5313164" y="1451075"/>
                </a:cubicBezTo>
                <a:cubicBezTo>
                  <a:pt x="5308203" y="1451075"/>
                  <a:pt x="5305722" y="1451075"/>
                  <a:pt x="5305722" y="1451075"/>
                </a:cubicBezTo>
                <a:cubicBezTo>
                  <a:pt x="5300761" y="1456036"/>
                  <a:pt x="5293320" y="1458516"/>
                  <a:pt x="5283398" y="1458516"/>
                </a:cubicBezTo>
                <a:lnTo>
                  <a:pt x="5275957" y="1465958"/>
                </a:lnTo>
                <a:cubicBezTo>
                  <a:pt x="5275957" y="1470919"/>
                  <a:pt x="5274716" y="1473399"/>
                  <a:pt x="5272236" y="1473399"/>
                </a:cubicBezTo>
                <a:cubicBezTo>
                  <a:pt x="5269756" y="1473399"/>
                  <a:pt x="5268515" y="1475879"/>
                  <a:pt x="5268515" y="1480840"/>
                </a:cubicBezTo>
                <a:lnTo>
                  <a:pt x="5283398" y="1473399"/>
                </a:lnTo>
                <a:lnTo>
                  <a:pt x="5290840" y="1465958"/>
                </a:lnTo>
                <a:lnTo>
                  <a:pt x="5313164" y="1465958"/>
                </a:lnTo>
                <a:cubicBezTo>
                  <a:pt x="5313164" y="1465958"/>
                  <a:pt x="5318125" y="1463477"/>
                  <a:pt x="5328047" y="1458516"/>
                </a:cubicBezTo>
                <a:lnTo>
                  <a:pt x="5335488" y="1458516"/>
                </a:lnTo>
                <a:lnTo>
                  <a:pt x="5342929" y="1451075"/>
                </a:lnTo>
                <a:lnTo>
                  <a:pt x="5350371" y="1451075"/>
                </a:lnTo>
                <a:cubicBezTo>
                  <a:pt x="5350371" y="1446114"/>
                  <a:pt x="5352851" y="1442393"/>
                  <a:pt x="5357812" y="1439913"/>
                </a:cubicBezTo>
                <a:cubicBezTo>
                  <a:pt x="5362774" y="1437432"/>
                  <a:pt x="5365254" y="1436192"/>
                  <a:pt x="5365254" y="1436192"/>
                </a:cubicBezTo>
                <a:close/>
                <a:moveTo>
                  <a:pt x="4066729" y="1436192"/>
                </a:moveTo>
                <a:cubicBezTo>
                  <a:pt x="4064249" y="1436192"/>
                  <a:pt x="4063008" y="1437432"/>
                  <a:pt x="4063008" y="1439913"/>
                </a:cubicBezTo>
                <a:cubicBezTo>
                  <a:pt x="4063008" y="1442393"/>
                  <a:pt x="4065489" y="1443633"/>
                  <a:pt x="4070450" y="1443633"/>
                </a:cubicBezTo>
                <a:cubicBezTo>
                  <a:pt x="4070450" y="1438672"/>
                  <a:pt x="4069209" y="1436192"/>
                  <a:pt x="4066729" y="1436192"/>
                </a:cubicBezTo>
                <a:close/>
                <a:moveTo>
                  <a:pt x="3728144" y="1436192"/>
                </a:moveTo>
                <a:lnTo>
                  <a:pt x="3720703" y="1451075"/>
                </a:lnTo>
                <a:cubicBezTo>
                  <a:pt x="3715742" y="1451075"/>
                  <a:pt x="3712021" y="1451075"/>
                  <a:pt x="3709541" y="1451075"/>
                </a:cubicBezTo>
                <a:cubicBezTo>
                  <a:pt x="3707061" y="1451075"/>
                  <a:pt x="3707061" y="1452315"/>
                  <a:pt x="3709541" y="1454796"/>
                </a:cubicBezTo>
                <a:cubicBezTo>
                  <a:pt x="3712021" y="1457276"/>
                  <a:pt x="3719463" y="1456036"/>
                  <a:pt x="3731865" y="1451075"/>
                </a:cubicBezTo>
                <a:cubicBezTo>
                  <a:pt x="3744268" y="1446114"/>
                  <a:pt x="3750469" y="1442393"/>
                  <a:pt x="3750469" y="1439913"/>
                </a:cubicBezTo>
                <a:cubicBezTo>
                  <a:pt x="3750469" y="1437432"/>
                  <a:pt x="3747988" y="1436192"/>
                  <a:pt x="3743027" y="1436192"/>
                </a:cubicBezTo>
                <a:cubicBezTo>
                  <a:pt x="3738066" y="1441153"/>
                  <a:pt x="3735586" y="1442393"/>
                  <a:pt x="3735586" y="1439913"/>
                </a:cubicBezTo>
                <a:cubicBezTo>
                  <a:pt x="3735586" y="1437432"/>
                  <a:pt x="3733105" y="1436192"/>
                  <a:pt x="3728144" y="1436192"/>
                </a:cubicBezTo>
                <a:close/>
                <a:moveTo>
                  <a:pt x="3928132" y="1430611"/>
                </a:moveTo>
                <a:cubicBezTo>
                  <a:pt x="3927512" y="1430611"/>
                  <a:pt x="3926582" y="1431231"/>
                  <a:pt x="3925342" y="1432471"/>
                </a:cubicBezTo>
                <a:cubicBezTo>
                  <a:pt x="3922861" y="1434952"/>
                  <a:pt x="3921621" y="1437432"/>
                  <a:pt x="3921621" y="1439913"/>
                </a:cubicBezTo>
                <a:cubicBezTo>
                  <a:pt x="3921621" y="1442393"/>
                  <a:pt x="3922861" y="1442393"/>
                  <a:pt x="3925342" y="1439913"/>
                </a:cubicBezTo>
                <a:cubicBezTo>
                  <a:pt x="3927822" y="1437432"/>
                  <a:pt x="3929063" y="1434952"/>
                  <a:pt x="3929063" y="1432471"/>
                </a:cubicBezTo>
                <a:cubicBezTo>
                  <a:pt x="3929063" y="1431231"/>
                  <a:pt x="3928752" y="1430611"/>
                  <a:pt x="3928132" y="1430611"/>
                </a:cubicBezTo>
                <a:close/>
                <a:moveTo>
                  <a:pt x="5275957" y="1428751"/>
                </a:moveTo>
                <a:lnTo>
                  <a:pt x="5275957" y="1436192"/>
                </a:lnTo>
                <a:cubicBezTo>
                  <a:pt x="5280918" y="1436192"/>
                  <a:pt x="5283398" y="1433712"/>
                  <a:pt x="5283398" y="1428751"/>
                </a:cubicBezTo>
                <a:cubicBezTo>
                  <a:pt x="5278437" y="1428751"/>
                  <a:pt x="5275957" y="1428751"/>
                  <a:pt x="5275957" y="1428751"/>
                </a:cubicBezTo>
                <a:close/>
                <a:moveTo>
                  <a:pt x="5179219" y="1428751"/>
                </a:moveTo>
                <a:lnTo>
                  <a:pt x="5186660" y="1436192"/>
                </a:lnTo>
                <a:lnTo>
                  <a:pt x="5186660" y="1428751"/>
                </a:lnTo>
                <a:close/>
                <a:moveTo>
                  <a:pt x="5149453" y="1428751"/>
                </a:moveTo>
                <a:cubicBezTo>
                  <a:pt x="5149453" y="1433712"/>
                  <a:pt x="5150694" y="1438672"/>
                  <a:pt x="5153174" y="1443633"/>
                </a:cubicBezTo>
                <a:cubicBezTo>
                  <a:pt x="5155654" y="1448594"/>
                  <a:pt x="5156894" y="1451075"/>
                  <a:pt x="5156894" y="1451075"/>
                </a:cubicBezTo>
                <a:lnTo>
                  <a:pt x="5164336" y="1443633"/>
                </a:lnTo>
                <a:close/>
                <a:moveTo>
                  <a:pt x="3594199" y="1428751"/>
                </a:moveTo>
                <a:lnTo>
                  <a:pt x="3579316" y="1436192"/>
                </a:lnTo>
                <a:lnTo>
                  <a:pt x="3594199" y="1436192"/>
                </a:lnTo>
                <a:cubicBezTo>
                  <a:pt x="3594199" y="1436192"/>
                  <a:pt x="3594199" y="1433712"/>
                  <a:pt x="3594199" y="1428751"/>
                </a:cubicBezTo>
                <a:close/>
                <a:moveTo>
                  <a:pt x="3452812" y="1428751"/>
                </a:moveTo>
                <a:cubicBezTo>
                  <a:pt x="3452812" y="1428751"/>
                  <a:pt x="3452812" y="1431231"/>
                  <a:pt x="3452812" y="1436192"/>
                </a:cubicBezTo>
                <a:cubicBezTo>
                  <a:pt x="3447852" y="1436192"/>
                  <a:pt x="3446611" y="1434952"/>
                  <a:pt x="3449092" y="1432471"/>
                </a:cubicBezTo>
                <a:cubicBezTo>
                  <a:pt x="3451572" y="1429991"/>
                  <a:pt x="3452812" y="1428751"/>
                  <a:pt x="3452812" y="1428751"/>
                </a:cubicBezTo>
                <a:close/>
                <a:moveTo>
                  <a:pt x="2258467" y="1428751"/>
                </a:moveTo>
                <a:cubicBezTo>
                  <a:pt x="2260948" y="1428751"/>
                  <a:pt x="2262187" y="1431231"/>
                  <a:pt x="2262187" y="1436192"/>
                </a:cubicBezTo>
                <a:cubicBezTo>
                  <a:pt x="2262187" y="1441153"/>
                  <a:pt x="2262187" y="1443633"/>
                  <a:pt x="2262187" y="1443633"/>
                </a:cubicBezTo>
                <a:cubicBezTo>
                  <a:pt x="2262187" y="1443633"/>
                  <a:pt x="2260948" y="1442393"/>
                  <a:pt x="2258467" y="1439913"/>
                </a:cubicBezTo>
                <a:cubicBezTo>
                  <a:pt x="2255986" y="1437432"/>
                  <a:pt x="2254746" y="1434952"/>
                  <a:pt x="2254746" y="1432471"/>
                </a:cubicBezTo>
                <a:cubicBezTo>
                  <a:pt x="2254746" y="1429991"/>
                  <a:pt x="2255986" y="1428751"/>
                  <a:pt x="2258467" y="1428751"/>
                </a:cubicBezTo>
                <a:close/>
                <a:moveTo>
                  <a:pt x="6280547" y="1421309"/>
                </a:moveTo>
                <a:cubicBezTo>
                  <a:pt x="6280547" y="1421309"/>
                  <a:pt x="6283027" y="1421309"/>
                  <a:pt x="6287988" y="1421309"/>
                </a:cubicBezTo>
                <a:cubicBezTo>
                  <a:pt x="6287988" y="1421309"/>
                  <a:pt x="6287988" y="1422550"/>
                  <a:pt x="6287988" y="1425030"/>
                </a:cubicBezTo>
                <a:cubicBezTo>
                  <a:pt x="6287988" y="1427510"/>
                  <a:pt x="6287988" y="1428751"/>
                  <a:pt x="6287988" y="1428751"/>
                </a:cubicBezTo>
                <a:cubicBezTo>
                  <a:pt x="6292949" y="1428751"/>
                  <a:pt x="6295429" y="1426270"/>
                  <a:pt x="6295429" y="1421309"/>
                </a:cubicBezTo>
                <a:cubicBezTo>
                  <a:pt x="6295429" y="1421309"/>
                  <a:pt x="6297910" y="1421309"/>
                  <a:pt x="6302871" y="1421309"/>
                </a:cubicBezTo>
                <a:lnTo>
                  <a:pt x="6302871" y="1428751"/>
                </a:lnTo>
                <a:cubicBezTo>
                  <a:pt x="6297910" y="1433712"/>
                  <a:pt x="6295429" y="1433712"/>
                  <a:pt x="6295429" y="1428751"/>
                </a:cubicBezTo>
                <a:cubicBezTo>
                  <a:pt x="6290468" y="1428751"/>
                  <a:pt x="6287988" y="1429991"/>
                  <a:pt x="6287988" y="1432471"/>
                </a:cubicBezTo>
                <a:cubicBezTo>
                  <a:pt x="6287988" y="1434952"/>
                  <a:pt x="6287988" y="1436192"/>
                  <a:pt x="6287988" y="1436192"/>
                </a:cubicBezTo>
                <a:lnTo>
                  <a:pt x="6265664" y="1451075"/>
                </a:lnTo>
                <a:cubicBezTo>
                  <a:pt x="6255742" y="1456036"/>
                  <a:pt x="6249540" y="1459757"/>
                  <a:pt x="6247060" y="1462237"/>
                </a:cubicBezTo>
                <a:cubicBezTo>
                  <a:pt x="6244580" y="1464717"/>
                  <a:pt x="6240860" y="1467198"/>
                  <a:pt x="6235898" y="1469678"/>
                </a:cubicBezTo>
                <a:cubicBezTo>
                  <a:pt x="6230937" y="1472159"/>
                  <a:pt x="6228457" y="1473399"/>
                  <a:pt x="6228457" y="1473399"/>
                </a:cubicBezTo>
                <a:lnTo>
                  <a:pt x="6206133" y="1488282"/>
                </a:lnTo>
                <a:cubicBezTo>
                  <a:pt x="6201171" y="1493243"/>
                  <a:pt x="6198691" y="1493243"/>
                  <a:pt x="6198691" y="1488282"/>
                </a:cubicBezTo>
                <a:lnTo>
                  <a:pt x="6221015" y="1473399"/>
                </a:lnTo>
                <a:lnTo>
                  <a:pt x="6228457" y="1465958"/>
                </a:lnTo>
                <a:lnTo>
                  <a:pt x="6235898" y="1458516"/>
                </a:lnTo>
                <a:lnTo>
                  <a:pt x="6243340" y="1451075"/>
                </a:lnTo>
                <a:cubicBezTo>
                  <a:pt x="6248301" y="1451075"/>
                  <a:pt x="6252022" y="1449834"/>
                  <a:pt x="6254502" y="1447354"/>
                </a:cubicBezTo>
                <a:cubicBezTo>
                  <a:pt x="6256982" y="1444874"/>
                  <a:pt x="6260703" y="1441153"/>
                  <a:pt x="6265664" y="1436192"/>
                </a:cubicBezTo>
                <a:cubicBezTo>
                  <a:pt x="6275585" y="1431231"/>
                  <a:pt x="6280547" y="1426270"/>
                  <a:pt x="6280547" y="1421309"/>
                </a:cubicBezTo>
                <a:close/>
                <a:moveTo>
                  <a:pt x="6228457" y="1421309"/>
                </a:moveTo>
                <a:lnTo>
                  <a:pt x="6235898" y="1428751"/>
                </a:lnTo>
                <a:lnTo>
                  <a:pt x="6228457" y="1428751"/>
                </a:lnTo>
                <a:close/>
                <a:moveTo>
                  <a:pt x="5960566" y="1421309"/>
                </a:moveTo>
                <a:cubicBezTo>
                  <a:pt x="5965527" y="1421309"/>
                  <a:pt x="5968008" y="1422550"/>
                  <a:pt x="5968008" y="1425030"/>
                </a:cubicBezTo>
                <a:cubicBezTo>
                  <a:pt x="5968008" y="1427510"/>
                  <a:pt x="5971728" y="1428751"/>
                  <a:pt x="5979170" y="1428751"/>
                </a:cubicBezTo>
                <a:lnTo>
                  <a:pt x="5982890" y="1428751"/>
                </a:lnTo>
                <a:cubicBezTo>
                  <a:pt x="5982890" y="1433712"/>
                  <a:pt x="5981650" y="1436192"/>
                  <a:pt x="5979170" y="1436192"/>
                </a:cubicBezTo>
                <a:cubicBezTo>
                  <a:pt x="5976690" y="1436192"/>
                  <a:pt x="5972969" y="1438672"/>
                  <a:pt x="5968008" y="1443633"/>
                </a:cubicBezTo>
                <a:cubicBezTo>
                  <a:pt x="5963046" y="1443633"/>
                  <a:pt x="5959326" y="1444874"/>
                  <a:pt x="5956845" y="1447354"/>
                </a:cubicBezTo>
                <a:cubicBezTo>
                  <a:pt x="5954365" y="1449834"/>
                  <a:pt x="5953125" y="1448594"/>
                  <a:pt x="5953125" y="1443633"/>
                </a:cubicBezTo>
                <a:cubicBezTo>
                  <a:pt x="5953125" y="1438672"/>
                  <a:pt x="5955605" y="1436192"/>
                  <a:pt x="5960566" y="1436192"/>
                </a:cubicBezTo>
                <a:lnTo>
                  <a:pt x="5960566" y="1428751"/>
                </a:lnTo>
                <a:lnTo>
                  <a:pt x="5956845" y="1428751"/>
                </a:lnTo>
                <a:cubicBezTo>
                  <a:pt x="5959326" y="1428751"/>
                  <a:pt x="5960566" y="1426270"/>
                  <a:pt x="5960566" y="1421309"/>
                </a:cubicBezTo>
                <a:close/>
                <a:moveTo>
                  <a:pt x="5320605" y="1421309"/>
                </a:moveTo>
                <a:cubicBezTo>
                  <a:pt x="5315644" y="1421309"/>
                  <a:pt x="5315644" y="1423790"/>
                  <a:pt x="5320605" y="1428751"/>
                </a:cubicBezTo>
                <a:cubicBezTo>
                  <a:pt x="5325567" y="1428751"/>
                  <a:pt x="5328047" y="1427510"/>
                  <a:pt x="5328047" y="1425030"/>
                </a:cubicBezTo>
                <a:cubicBezTo>
                  <a:pt x="5328047" y="1422550"/>
                  <a:pt x="5325567" y="1421309"/>
                  <a:pt x="5320605" y="1421309"/>
                </a:cubicBezTo>
                <a:close/>
                <a:moveTo>
                  <a:pt x="3951387" y="1421309"/>
                </a:moveTo>
                <a:lnTo>
                  <a:pt x="3951387" y="1428751"/>
                </a:lnTo>
                <a:cubicBezTo>
                  <a:pt x="3946426" y="1428751"/>
                  <a:pt x="3943945" y="1428751"/>
                  <a:pt x="3943945" y="1428751"/>
                </a:cubicBezTo>
                <a:cubicBezTo>
                  <a:pt x="3943945" y="1428751"/>
                  <a:pt x="3943945" y="1431231"/>
                  <a:pt x="3943945" y="1436192"/>
                </a:cubicBezTo>
                <a:lnTo>
                  <a:pt x="3958828" y="1428751"/>
                </a:lnTo>
                <a:cubicBezTo>
                  <a:pt x="3958828" y="1423790"/>
                  <a:pt x="3958828" y="1421309"/>
                  <a:pt x="3958828" y="1421309"/>
                </a:cubicBezTo>
                <a:close/>
                <a:moveTo>
                  <a:pt x="3854649" y="1421309"/>
                </a:moveTo>
                <a:cubicBezTo>
                  <a:pt x="3849688" y="1426270"/>
                  <a:pt x="3847208" y="1428751"/>
                  <a:pt x="3847208" y="1428751"/>
                </a:cubicBezTo>
                <a:cubicBezTo>
                  <a:pt x="3852169" y="1433712"/>
                  <a:pt x="3854649" y="1433712"/>
                  <a:pt x="3854649" y="1428751"/>
                </a:cubicBezTo>
                <a:cubicBezTo>
                  <a:pt x="3854649" y="1428751"/>
                  <a:pt x="3854649" y="1426270"/>
                  <a:pt x="3854649" y="1421309"/>
                </a:cubicBezTo>
                <a:close/>
                <a:moveTo>
                  <a:pt x="5608960" y="1417588"/>
                </a:moveTo>
                <a:cubicBezTo>
                  <a:pt x="5607720" y="1417588"/>
                  <a:pt x="5605859" y="1418829"/>
                  <a:pt x="5603379" y="1421309"/>
                </a:cubicBezTo>
                <a:cubicBezTo>
                  <a:pt x="5598417" y="1421309"/>
                  <a:pt x="5595937" y="1421309"/>
                  <a:pt x="5595937" y="1421309"/>
                </a:cubicBezTo>
                <a:cubicBezTo>
                  <a:pt x="5595937" y="1421309"/>
                  <a:pt x="5593457" y="1421309"/>
                  <a:pt x="5588496" y="1421309"/>
                </a:cubicBezTo>
                <a:lnTo>
                  <a:pt x="5588496" y="1428751"/>
                </a:lnTo>
                <a:cubicBezTo>
                  <a:pt x="5583535" y="1433712"/>
                  <a:pt x="5581054" y="1436192"/>
                  <a:pt x="5581054" y="1436192"/>
                </a:cubicBezTo>
                <a:cubicBezTo>
                  <a:pt x="5576093" y="1441153"/>
                  <a:pt x="5576093" y="1443633"/>
                  <a:pt x="5581054" y="1443633"/>
                </a:cubicBezTo>
                <a:cubicBezTo>
                  <a:pt x="5586016" y="1443633"/>
                  <a:pt x="5593457" y="1441153"/>
                  <a:pt x="5603379" y="1436192"/>
                </a:cubicBezTo>
                <a:lnTo>
                  <a:pt x="5610820" y="1421309"/>
                </a:lnTo>
                <a:cubicBezTo>
                  <a:pt x="5610820" y="1418829"/>
                  <a:pt x="5610200" y="1417588"/>
                  <a:pt x="5608960" y="1417588"/>
                </a:cubicBezTo>
                <a:close/>
                <a:moveTo>
                  <a:pt x="3593269" y="1416658"/>
                </a:moveTo>
                <a:cubicBezTo>
                  <a:pt x="3591409" y="1417279"/>
                  <a:pt x="3589238" y="1418829"/>
                  <a:pt x="3586758" y="1421309"/>
                </a:cubicBezTo>
                <a:lnTo>
                  <a:pt x="3594199" y="1421309"/>
                </a:lnTo>
                <a:cubicBezTo>
                  <a:pt x="3599160" y="1421309"/>
                  <a:pt x="3600401" y="1420069"/>
                  <a:pt x="3597920" y="1417588"/>
                </a:cubicBezTo>
                <a:cubicBezTo>
                  <a:pt x="3596680" y="1416348"/>
                  <a:pt x="3595130" y="1416038"/>
                  <a:pt x="3593269" y="1416658"/>
                </a:cubicBezTo>
                <a:close/>
                <a:moveTo>
                  <a:pt x="5945683" y="1413868"/>
                </a:moveTo>
                <a:lnTo>
                  <a:pt x="5953125" y="1413868"/>
                </a:lnTo>
                <a:cubicBezTo>
                  <a:pt x="5948163" y="1413868"/>
                  <a:pt x="5945683" y="1416348"/>
                  <a:pt x="5945683" y="1421309"/>
                </a:cubicBezTo>
                <a:lnTo>
                  <a:pt x="5930801" y="1421309"/>
                </a:lnTo>
                <a:cubicBezTo>
                  <a:pt x="5930801" y="1421309"/>
                  <a:pt x="5935762" y="1418829"/>
                  <a:pt x="5945683" y="1413868"/>
                </a:cubicBezTo>
                <a:close/>
                <a:moveTo>
                  <a:pt x="5897314" y="1413868"/>
                </a:moveTo>
                <a:cubicBezTo>
                  <a:pt x="5899794" y="1413868"/>
                  <a:pt x="5901035" y="1416348"/>
                  <a:pt x="5901035" y="1421309"/>
                </a:cubicBezTo>
                <a:cubicBezTo>
                  <a:pt x="5896074" y="1421309"/>
                  <a:pt x="5893594" y="1420069"/>
                  <a:pt x="5893594" y="1417588"/>
                </a:cubicBezTo>
                <a:cubicBezTo>
                  <a:pt x="5893594" y="1415108"/>
                  <a:pt x="5894834" y="1413868"/>
                  <a:pt x="5897314" y="1413868"/>
                </a:cubicBezTo>
                <a:close/>
                <a:moveTo>
                  <a:pt x="5804297" y="1413868"/>
                </a:moveTo>
                <a:cubicBezTo>
                  <a:pt x="5804297" y="1418829"/>
                  <a:pt x="5803056" y="1421309"/>
                  <a:pt x="5800576" y="1421309"/>
                </a:cubicBezTo>
                <a:cubicBezTo>
                  <a:pt x="5798096" y="1421309"/>
                  <a:pt x="5796855" y="1421309"/>
                  <a:pt x="5796855" y="1421309"/>
                </a:cubicBezTo>
                <a:close/>
                <a:moveTo>
                  <a:pt x="5558730" y="1413868"/>
                </a:moveTo>
                <a:lnTo>
                  <a:pt x="5566172" y="1428751"/>
                </a:lnTo>
                <a:cubicBezTo>
                  <a:pt x="5571133" y="1433712"/>
                  <a:pt x="5573613" y="1433712"/>
                  <a:pt x="5573613" y="1428751"/>
                </a:cubicBezTo>
                <a:close/>
                <a:moveTo>
                  <a:pt x="5335488" y="1413868"/>
                </a:moveTo>
                <a:cubicBezTo>
                  <a:pt x="5335488" y="1418829"/>
                  <a:pt x="5335488" y="1421309"/>
                  <a:pt x="5335488" y="1421309"/>
                </a:cubicBezTo>
                <a:cubicBezTo>
                  <a:pt x="5335488" y="1421309"/>
                  <a:pt x="5337968" y="1421309"/>
                  <a:pt x="5342929" y="1421309"/>
                </a:cubicBezTo>
                <a:cubicBezTo>
                  <a:pt x="5342929" y="1421309"/>
                  <a:pt x="5344170" y="1420069"/>
                  <a:pt x="5346650" y="1417588"/>
                </a:cubicBezTo>
                <a:cubicBezTo>
                  <a:pt x="5349130" y="1415108"/>
                  <a:pt x="5347891" y="1413868"/>
                  <a:pt x="5342929" y="1413868"/>
                </a:cubicBezTo>
                <a:close/>
                <a:moveTo>
                  <a:pt x="4204395" y="1413868"/>
                </a:moveTo>
                <a:cubicBezTo>
                  <a:pt x="4204395" y="1418829"/>
                  <a:pt x="4201914" y="1421309"/>
                  <a:pt x="4196953" y="1421309"/>
                </a:cubicBezTo>
                <a:lnTo>
                  <a:pt x="4174629" y="1428751"/>
                </a:lnTo>
                <a:lnTo>
                  <a:pt x="4189512" y="1428751"/>
                </a:lnTo>
                <a:lnTo>
                  <a:pt x="4196953" y="1428751"/>
                </a:lnTo>
                <a:cubicBezTo>
                  <a:pt x="4196953" y="1428751"/>
                  <a:pt x="4199434" y="1427510"/>
                  <a:pt x="4204395" y="1425030"/>
                </a:cubicBezTo>
                <a:cubicBezTo>
                  <a:pt x="4209356" y="1422550"/>
                  <a:pt x="4211836" y="1418829"/>
                  <a:pt x="4211836" y="1413868"/>
                </a:cubicBezTo>
                <a:close/>
                <a:moveTo>
                  <a:pt x="4122539" y="1413868"/>
                </a:moveTo>
                <a:cubicBezTo>
                  <a:pt x="4112617" y="1413868"/>
                  <a:pt x="4107656" y="1418829"/>
                  <a:pt x="4107656" y="1428751"/>
                </a:cubicBezTo>
                <a:lnTo>
                  <a:pt x="4115098" y="1428751"/>
                </a:lnTo>
                <a:lnTo>
                  <a:pt x="4122539" y="1421309"/>
                </a:lnTo>
                <a:cubicBezTo>
                  <a:pt x="4127500" y="1421309"/>
                  <a:pt x="4129981" y="1421309"/>
                  <a:pt x="4129981" y="1421309"/>
                </a:cubicBezTo>
                <a:close/>
                <a:moveTo>
                  <a:pt x="4070450" y="1413868"/>
                </a:moveTo>
                <a:cubicBezTo>
                  <a:pt x="4070450" y="1418829"/>
                  <a:pt x="4071690" y="1421309"/>
                  <a:pt x="4074170" y="1421309"/>
                </a:cubicBezTo>
                <a:cubicBezTo>
                  <a:pt x="4076651" y="1421309"/>
                  <a:pt x="4080371" y="1421309"/>
                  <a:pt x="4085332" y="1421309"/>
                </a:cubicBezTo>
                <a:cubicBezTo>
                  <a:pt x="4085332" y="1416348"/>
                  <a:pt x="4085332" y="1413868"/>
                  <a:pt x="4085332" y="1413868"/>
                </a:cubicBezTo>
                <a:cubicBezTo>
                  <a:pt x="4085332" y="1413868"/>
                  <a:pt x="4082852" y="1413868"/>
                  <a:pt x="4077891" y="1413868"/>
                </a:cubicBezTo>
                <a:close/>
                <a:moveTo>
                  <a:pt x="4018359" y="1413868"/>
                </a:moveTo>
                <a:cubicBezTo>
                  <a:pt x="4013398" y="1413868"/>
                  <a:pt x="4010918" y="1416348"/>
                  <a:pt x="4010918" y="1421309"/>
                </a:cubicBezTo>
                <a:cubicBezTo>
                  <a:pt x="4015879" y="1421309"/>
                  <a:pt x="4018359" y="1421309"/>
                  <a:pt x="4018359" y="1421309"/>
                </a:cubicBezTo>
                <a:close/>
                <a:moveTo>
                  <a:pt x="3898367" y="1409217"/>
                </a:moveTo>
                <a:cubicBezTo>
                  <a:pt x="3897747" y="1408597"/>
                  <a:pt x="3896816" y="1408907"/>
                  <a:pt x="3895576" y="1410147"/>
                </a:cubicBezTo>
                <a:cubicBezTo>
                  <a:pt x="3893096" y="1412627"/>
                  <a:pt x="3894336" y="1413868"/>
                  <a:pt x="3899297" y="1413868"/>
                </a:cubicBezTo>
                <a:cubicBezTo>
                  <a:pt x="3899297" y="1411387"/>
                  <a:pt x="3898987" y="1409837"/>
                  <a:pt x="3898367" y="1409217"/>
                </a:cubicBezTo>
                <a:close/>
                <a:moveTo>
                  <a:pt x="6302871" y="1406426"/>
                </a:moveTo>
                <a:cubicBezTo>
                  <a:pt x="6302871" y="1406426"/>
                  <a:pt x="6305351" y="1406426"/>
                  <a:pt x="6310312" y="1406426"/>
                </a:cubicBezTo>
                <a:lnTo>
                  <a:pt x="6310312" y="1413868"/>
                </a:lnTo>
                <a:close/>
                <a:moveTo>
                  <a:pt x="5811738" y="1406426"/>
                </a:moveTo>
                <a:lnTo>
                  <a:pt x="5819179" y="1406426"/>
                </a:lnTo>
                <a:lnTo>
                  <a:pt x="5811738" y="1413868"/>
                </a:lnTo>
                <a:cubicBezTo>
                  <a:pt x="5811738" y="1408907"/>
                  <a:pt x="5811738" y="1406426"/>
                  <a:pt x="5811738" y="1406426"/>
                </a:cubicBezTo>
                <a:close/>
                <a:moveTo>
                  <a:pt x="5796855" y="1406426"/>
                </a:moveTo>
                <a:cubicBezTo>
                  <a:pt x="5796855" y="1411387"/>
                  <a:pt x="5795615" y="1413868"/>
                  <a:pt x="5793135" y="1413868"/>
                </a:cubicBezTo>
                <a:cubicBezTo>
                  <a:pt x="5790654" y="1413868"/>
                  <a:pt x="5790654" y="1412627"/>
                  <a:pt x="5793135" y="1410147"/>
                </a:cubicBezTo>
                <a:cubicBezTo>
                  <a:pt x="5795615" y="1407667"/>
                  <a:pt x="5796855" y="1406426"/>
                  <a:pt x="5796855" y="1406426"/>
                </a:cubicBezTo>
                <a:close/>
                <a:moveTo>
                  <a:pt x="5722441" y="1406426"/>
                </a:moveTo>
                <a:cubicBezTo>
                  <a:pt x="5727402" y="1411387"/>
                  <a:pt x="5727402" y="1413868"/>
                  <a:pt x="5722441" y="1413868"/>
                </a:cubicBezTo>
                <a:lnTo>
                  <a:pt x="5707558" y="1413868"/>
                </a:lnTo>
                <a:cubicBezTo>
                  <a:pt x="5707558" y="1408907"/>
                  <a:pt x="5712520" y="1406426"/>
                  <a:pt x="5722441" y="1406426"/>
                </a:cubicBezTo>
                <a:close/>
                <a:moveTo>
                  <a:pt x="5357812" y="1406426"/>
                </a:moveTo>
                <a:lnTo>
                  <a:pt x="5365254" y="1413868"/>
                </a:lnTo>
                <a:cubicBezTo>
                  <a:pt x="5370215" y="1408907"/>
                  <a:pt x="5370215" y="1406426"/>
                  <a:pt x="5365254" y="1406426"/>
                </a:cubicBezTo>
                <a:cubicBezTo>
                  <a:pt x="5365254" y="1406426"/>
                  <a:pt x="5362774" y="1406426"/>
                  <a:pt x="5357812" y="1406426"/>
                </a:cubicBezTo>
                <a:close/>
                <a:moveTo>
                  <a:pt x="5246191" y="1406426"/>
                </a:moveTo>
                <a:cubicBezTo>
                  <a:pt x="5246191" y="1411387"/>
                  <a:pt x="5248671" y="1412627"/>
                  <a:pt x="5253633" y="1410147"/>
                </a:cubicBezTo>
                <a:cubicBezTo>
                  <a:pt x="5258594" y="1407667"/>
                  <a:pt x="5261074" y="1406426"/>
                  <a:pt x="5261074" y="1406426"/>
                </a:cubicBezTo>
                <a:close/>
                <a:moveTo>
                  <a:pt x="4955976" y="1406426"/>
                </a:moveTo>
                <a:cubicBezTo>
                  <a:pt x="4951015" y="1411387"/>
                  <a:pt x="4948535" y="1413868"/>
                  <a:pt x="4948535" y="1413868"/>
                </a:cubicBezTo>
                <a:lnTo>
                  <a:pt x="4955976" y="1413868"/>
                </a:lnTo>
                <a:close/>
                <a:moveTo>
                  <a:pt x="4539258" y="1406426"/>
                </a:moveTo>
                <a:lnTo>
                  <a:pt x="4539258" y="1413868"/>
                </a:lnTo>
                <a:cubicBezTo>
                  <a:pt x="4544219" y="1413868"/>
                  <a:pt x="4546699" y="1411387"/>
                  <a:pt x="4546699" y="1406426"/>
                </a:cubicBezTo>
                <a:close/>
                <a:moveTo>
                  <a:pt x="4427637" y="1406426"/>
                </a:moveTo>
                <a:cubicBezTo>
                  <a:pt x="4427637" y="1411387"/>
                  <a:pt x="4428877" y="1413868"/>
                  <a:pt x="4431357" y="1413868"/>
                </a:cubicBezTo>
                <a:cubicBezTo>
                  <a:pt x="4433838" y="1413868"/>
                  <a:pt x="4435078" y="1412627"/>
                  <a:pt x="4435078" y="1410147"/>
                </a:cubicBezTo>
                <a:cubicBezTo>
                  <a:pt x="4435078" y="1407667"/>
                  <a:pt x="4432598" y="1406426"/>
                  <a:pt x="4427637" y="1406426"/>
                </a:cubicBezTo>
                <a:close/>
                <a:moveTo>
                  <a:pt x="4222998" y="1406426"/>
                </a:moveTo>
                <a:cubicBezTo>
                  <a:pt x="4220518" y="1406426"/>
                  <a:pt x="4219277" y="1408907"/>
                  <a:pt x="4219277" y="1413868"/>
                </a:cubicBezTo>
                <a:cubicBezTo>
                  <a:pt x="4214316" y="1418829"/>
                  <a:pt x="4211836" y="1421309"/>
                  <a:pt x="4211836" y="1421309"/>
                </a:cubicBezTo>
                <a:cubicBezTo>
                  <a:pt x="4211836" y="1421309"/>
                  <a:pt x="4214316" y="1421309"/>
                  <a:pt x="4219277" y="1421309"/>
                </a:cubicBezTo>
                <a:cubicBezTo>
                  <a:pt x="4224238" y="1421309"/>
                  <a:pt x="4227959" y="1420069"/>
                  <a:pt x="4230440" y="1417588"/>
                </a:cubicBezTo>
                <a:cubicBezTo>
                  <a:pt x="4232920" y="1415108"/>
                  <a:pt x="4232920" y="1412627"/>
                  <a:pt x="4230440" y="1410147"/>
                </a:cubicBezTo>
                <a:cubicBezTo>
                  <a:pt x="4227959" y="1407667"/>
                  <a:pt x="4225478" y="1406426"/>
                  <a:pt x="4222998" y="1406426"/>
                </a:cubicBezTo>
                <a:close/>
                <a:moveTo>
                  <a:pt x="3988594" y="1406426"/>
                </a:moveTo>
                <a:cubicBezTo>
                  <a:pt x="3983633" y="1411387"/>
                  <a:pt x="3978672" y="1413868"/>
                  <a:pt x="3973711" y="1413868"/>
                </a:cubicBezTo>
                <a:lnTo>
                  <a:pt x="3973711" y="1421309"/>
                </a:lnTo>
                <a:lnTo>
                  <a:pt x="3981152" y="1421309"/>
                </a:lnTo>
                <a:lnTo>
                  <a:pt x="3988594" y="1413868"/>
                </a:lnTo>
                <a:cubicBezTo>
                  <a:pt x="3993555" y="1413868"/>
                  <a:pt x="3996035" y="1411387"/>
                  <a:pt x="3996035" y="1406426"/>
                </a:cubicBezTo>
                <a:close/>
                <a:moveTo>
                  <a:pt x="3281660" y="1406426"/>
                </a:moveTo>
                <a:lnTo>
                  <a:pt x="3289101" y="1413868"/>
                </a:lnTo>
                <a:lnTo>
                  <a:pt x="3289101" y="1421309"/>
                </a:lnTo>
                <a:cubicBezTo>
                  <a:pt x="3279179" y="1411387"/>
                  <a:pt x="3276699" y="1406426"/>
                  <a:pt x="3281660" y="1406426"/>
                </a:cubicBezTo>
                <a:close/>
                <a:moveTo>
                  <a:pt x="6086140" y="1401776"/>
                </a:moveTo>
                <a:cubicBezTo>
                  <a:pt x="6088001" y="1402396"/>
                  <a:pt x="6089551" y="1403946"/>
                  <a:pt x="6090791" y="1406426"/>
                </a:cubicBezTo>
                <a:cubicBezTo>
                  <a:pt x="6093271" y="1411387"/>
                  <a:pt x="6094511" y="1416348"/>
                  <a:pt x="6094511" y="1421309"/>
                </a:cubicBezTo>
                <a:cubicBezTo>
                  <a:pt x="6094511" y="1426270"/>
                  <a:pt x="6093271" y="1428751"/>
                  <a:pt x="6090791" y="1428751"/>
                </a:cubicBezTo>
                <a:cubicBezTo>
                  <a:pt x="6088311" y="1428751"/>
                  <a:pt x="6085829" y="1428751"/>
                  <a:pt x="6083349" y="1428751"/>
                </a:cubicBezTo>
                <a:cubicBezTo>
                  <a:pt x="6080869" y="1428751"/>
                  <a:pt x="6078388" y="1429991"/>
                  <a:pt x="6075908" y="1432471"/>
                </a:cubicBezTo>
                <a:cubicBezTo>
                  <a:pt x="6073428" y="1434952"/>
                  <a:pt x="6069707" y="1436192"/>
                  <a:pt x="6064746" y="1436192"/>
                </a:cubicBezTo>
                <a:lnTo>
                  <a:pt x="6057304" y="1436192"/>
                </a:lnTo>
                <a:lnTo>
                  <a:pt x="6049863" y="1443633"/>
                </a:lnTo>
                <a:lnTo>
                  <a:pt x="6049863" y="1428751"/>
                </a:lnTo>
                <a:cubicBezTo>
                  <a:pt x="6054824" y="1428751"/>
                  <a:pt x="6057304" y="1426270"/>
                  <a:pt x="6057304" y="1421309"/>
                </a:cubicBezTo>
                <a:lnTo>
                  <a:pt x="6072187" y="1421309"/>
                </a:lnTo>
                <a:lnTo>
                  <a:pt x="6079629" y="1413868"/>
                </a:lnTo>
                <a:cubicBezTo>
                  <a:pt x="6074667" y="1408907"/>
                  <a:pt x="6074667" y="1405186"/>
                  <a:pt x="6079629" y="1402706"/>
                </a:cubicBezTo>
                <a:cubicBezTo>
                  <a:pt x="6082109" y="1401466"/>
                  <a:pt x="6084280" y="1401155"/>
                  <a:pt x="6086140" y="1401776"/>
                </a:cubicBezTo>
                <a:close/>
                <a:moveTo>
                  <a:pt x="6771679" y="1398985"/>
                </a:moveTo>
                <a:cubicBezTo>
                  <a:pt x="6776641" y="1398985"/>
                  <a:pt x="6776641" y="1406426"/>
                  <a:pt x="6771679" y="1421309"/>
                </a:cubicBezTo>
                <a:lnTo>
                  <a:pt x="6749355" y="1428751"/>
                </a:lnTo>
                <a:close/>
                <a:moveTo>
                  <a:pt x="6444258" y="1398985"/>
                </a:moveTo>
                <a:lnTo>
                  <a:pt x="6459140" y="1406426"/>
                </a:lnTo>
                <a:cubicBezTo>
                  <a:pt x="6449219" y="1406426"/>
                  <a:pt x="6441777" y="1408907"/>
                  <a:pt x="6436816" y="1413868"/>
                </a:cubicBezTo>
                <a:cubicBezTo>
                  <a:pt x="6431855" y="1418829"/>
                  <a:pt x="6429375" y="1421309"/>
                  <a:pt x="6429375" y="1421309"/>
                </a:cubicBezTo>
                <a:cubicBezTo>
                  <a:pt x="6424413" y="1421309"/>
                  <a:pt x="6419453" y="1421309"/>
                  <a:pt x="6414492" y="1421309"/>
                </a:cubicBezTo>
                <a:cubicBezTo>
                  <a:pt x="6414492" y="1416348"/>
                  <a:pt x="6415733" y="1413868"/>
                  <a:pt x="6418213" y="1413868"/>
                </a:cubicBezTo>
                <a:cubicBezTo>
                  <a:pt x="6420693" y="1413868"/>
                  <a:pt x="6429375" y="1408907"/>
                  <a:pt x="6444258" y="1398985"/>
                </a:cubicBezTo>
                <a:close/>
                <a:moveTo>
                  <a:pt x="4494610" y="1398985"/>
                </a:moveTo>
                <a:lnTo>
                  <a:pt x="4487169" y="1406426"/>
                </a:lnTo>
                <a:cubicBezTo>
                  <a:pt x="4492130" y="1406426"/>
                  <a:pt x="4494610" y="1406426"/>
                  <a:pt x="4494610" y="1406426"/>
                </a:cubicBezTo>
                <a:cubicBezTo>
                  <a:pt x="4494610" y="1401465"/>
                  <a:pt x="4494610" y="1398985"/>
                  <a:pt x="4494610" y="1398985"/>
                </a:cubicBezTo>
                <a:close/>
                <a:moveTo>
                  <a:pt x="3914180" y="1398985"/>
                </a:moveTo>
                <a:cubicBezTo>
                  <a:pt x="3909219" y="1398985"/>
                  <a:pt x="3905498" y="1400225"/>
                  <a:pt x="3903018" y="1402706"/>
                </a:cubicBezTo>
                <a:cubicBezTo>
                  <a:pt x="3900537" y="1405186"/>
                  <a:pt x="3900537" y="1407667"/>
                  <a:pt x="3903018" y="1410147"/>
                </a:cubicBezTo>
                <a:cubicBezTo>
                  <a:pt x="3905498" y="1412627"/>
                  <a:pt x="3909219" y="1411387"/>
                  <a:pt x="3914180" y="1406426"/>
                </a:cubicBezTo>
                <a:cubicBezTo>
                  <a:pt x="3919141" y="1401465"/>
                  <a:pt x="3919141" y="1398985"/>
                  <a:pt x="3914180" y="1398985"/>
                </a:cubicBezTo>
                <a:close/>
                <a:moveTo>
                  <a:pt x="3437930" y="1398985"/>
                </a:moveTo>
                <a:cubicBezTo>
                  <a:pt x="3442891" y="1398985"/>
                  <a:pt x="3445371" y="1398985"/>
                  <a:pt x="3445371" y="1398985"/>
                </a:cubicBezTo>
                <a:cubicBezTo>
                  <a:pt x="3445371" y="1398985"/>
                  <a:pt x="3445371" y="1401465"/>
                  <a:pt x="3445371" y="1406426"/>
                </a:cubicBezTo>
                <a:lnTo>
                  <a:pt x="3437930" y="1406426"/>
                </a:lnTo>
                <a:cubicBezTo>
                  <a:pt x="3432970" y="1406426"/>
                  <a:pt x="3430489" y="1406426"/>
                  <a:pt x="3430489" y="1406426"/>
                </a:cubicBezTo>
                <a:cubicBezTo>
                  <a:pt x="3430489" y="1406426"/>
                  <a:pt x="3432970" y="1403946"/>
                  <a:pt x="3437930" y="1398985"/>
                </a:cubicBezTo>
                <a:close/>
                <a:moveTo>
                  <a:pt x="3147715" y="1398985"/>
                </a:moveTo>
                <a:lnTo>
                  <a:pt x="3155156" y="1398985"/>
                </a:lnTo>
                <a:lnTo>
                  <a:pt x="3147715" y="1413868"/>
                </a:lnTo>
                <a:cubicBezTo>
                  <a:pt x="3142754" y="1418829"/>
                  <a:pt x="3140273" y="1417588"/>
                  <a:pt x="3140273" y="1410147"/>
                </a:cubicBezTo>
                <a:cubicBezTo>
                  <a:pt x="3140273" y="1402706"/>
                  <a:pt x="3142754" y="1398985"/>
                  <a:pt x="3147715" y="1398985"/>
                </a:cubicBezTo>
                <a:close/>
                <a:moveTo>
                  <a:pt x="5830342" y="1391544"/>
                </a:moveTo>
                <a:cubicBezTo>
                  <a:pt x="5837783" y="1391544"/>
                  <a:pt x="5839024" y="1394024"/>
                  <a:pt x="5834062" y="1398985"/>
                </a:cubicBezTo>
                <a:lnTo>
                  <a:pt x="5819179" y="1398985"/>
                </a:lnTo>
                <a:cubicBezTo>
                  <a:pt x="5819179" y="1398985"/>
                  <a:pt x="5816699" y="1398985"/>
                  <a:pt x="5811738" y="1398985"/>
                </a:cubicBezTo>
                <a:cubicBezTo>
                  <a:pt x="5816699" y="1394024"/>
                  <a:pt x="5822900" y="1391544"/>
                  <a:pt x="5830342" y="1391544"/>
                </a:cubicBezTo>
                <a:close/>
                <a:moveTo>
                  <a:pt x="5350371" y="1391544"/>
                </a:moveTo>
                <a:cubicBezTo>
                  <a:pt x="5350371" y="1391544"/>
                  <a:pt x="5350371" y="1394024"/>
                  <a:pt x="5350371" y="1398985"/>
                </a:cubicBezTo>
                <a:cubicBezTo>
                  <a:pt x="5350371" y="1398985"/>
                  <a:pt x="5352851" y="1398985"/>
                  <a:pt x="5357812" y="1398985"/>
                </a:cubicBezTo>
                <a:close/>
                <a:moveTo>
                  <a:pt x="4680645" y="1391544"/>
                </a:moveTo>
                <a:cubicBezTo>
                  <a:pt x="4680645" y="1396505"/>
                  <a:pt x="4680645" y="1398985"/>
                  <a:pt x="4680645" y="1398985"/>
                </a:cubicBezTo>
                <a:cubicBezTo>
                  <a:pt x="4685606" y="1398985"/>
                  <a:pt x="4688086" y="1396505"/>
                  <a:pt x="4688086" y="1391544"/>
                </a:cubicBezTo>
                <a:close/>
                <a:moveTo>
                  <a:pt x="4263926" y="1391544"/>
                </a:moveTo>
                <a:cubicBezTo>
                  <a:pt x="4263926" y="1396505"/>
                  <a:pt x="4263926" y="1398985"/>
                  <a:pt x="4263926" y="1398985"/>
                </a:cubicBezTo>
                <a:cubicBezTo>
                  <a:pt x="4268887" y="1403946"/>
                  <a:pt x="4271368" y="1405186"/>
                  <a:pt x="4271368" y="1402706"/>
                </a:cubicBezTo>
                <a:cubicBezTo>
                  <a:pt x="4271368" y="1400225"/>
                  <a:pt x="4273848" y="1398985"/>
                  <a:pt x="4278809" y="1398985"/>
                </a:cubicBezTo>
                <a:cubicBezTo>
                  <a:pt x="4278809" y="1398985"/>
                  <a:pt x="4278809" y="1396505"/>
                  <a:pt x="4278809" y="1391544"/>
                </a:cubicBezTo>
                <a:cubicBezTo>
                  <a:pt x="4273848" y="1391544"/>
                  <a:pt x="4268887" y="1391544"/>
                  <a:pt x="4263926" y="1391544"/>
                </a:cubicBezTo>
                <a:close/>
                <a:moveTo>
                  <a:pt x="4249044" y="1391544"/>
                </a:moveTo>
                <a:cubicBezTo>
                  <a:pt x="4244082" y="1391544"/>
                  <a:pt x="4240361" y="1392784"/>
                  <a:pt x="4237881" y="1395264"/>
                </a:cubicBezTo>
                <a:cubicBezTo>
                  <a:pt x="4235401" y="1397745"/>
                  <a:pt x="4234160" y="1401465"/>
                  <a:pt x="4234160" y="1406426"/>
                </a:cubicBezTo>
                <a:cubicBezTo>
                  <a:pt x="4234160" y="1411387"/>
                  <a:pt x="4239121" y="1411387"/>
                  <a:pt x="4249044" y="1406426"/>
                </a:cubicBezTo>
                <a:close/>
                <a:moveTo>
                  <a:pt x="4022080" y="1391544"/>
                </a:moveTo>
                <a:cubicBezTo>
                  <a:pt x="4019600" y="1391544"/>
                  <a:pt x="4018359" y="1392784"/>
                  <a:pt x="4018359" y="1395264"/>
                </a:cubicBezTo>
                <a:cubicBezTo>
                  <a:pt x="4018359" y="1397745"/>
                  <a:pt x="4020840" y="1398985"/>
                  <a:pt x="4025801" y="1398985"/>
                </a:cubicBezTo>
                <a:cubicBezTo>
                  <a:pt x="4025801" y="1394024"/>
                  <a:pt x="4024561" y="1391544"/>
                  <a:pt x="4022080" y="1391544"/>
                </a:cubicBezTo>
                <a:close/>
                <a:moveTo>
                  <a:pt x="3958828" y="1391544"/>
                </a:moveTo>
                <a:lnTo>
                  <a:pt x="3958828" y="1398985"/>
                </a:lnTo>
                <a:lnTo>
                  <a:pt x="3966270" y="1398985"/>
                </a:lnTo>
                <a:close/>
                <a:moveTo>
                  <a:pt x="3824883" y="1391544"/>
                </a:moveTo>
                <a:lnTo>
                  <a:pt x="3832325" y="1398985"/>
                </a:lnTo>
                <a:lnTo>
                  <a:pt x="3839766" y="1391544"/>
                </a:lnTo>
                <a:close/>
                <a:moveTo>
                  <a:pt x="5752207" y="1384102"/>
                </a:moveTo>
                <a:cubicBezTo>
                  <a:pt x="5757168" y="1384102"/>
                  <a:pt x="5760889" y="1384102"/>
                  <a:pt x="5763369" y="1384102"/>
                </a:cubicBezTo>
                <a:lnTo>
                  <a:pt x="5759648" y="1391544"/>
                </a:lnTo>
                <a:cubicBezTo>
                  <a:pt x="5754687" y="1396505"/>
                  <a:pt x="5750966" y="1397745"/>
                  <a:pt x="5748486" y="1395264"/>
                </a:cubicBezTo>
                <a:cubicBezTo>
                  <a:pt x="5746006" y="1392784"/>
                  <a:pt x="5744765" y="1394024"/>
                  <a:pt x="5744765" y="1398985"/>
                </a:cubicBezTo>
                <a:lnTo>
                  <a:pt x="5737324" y="1398985"/>
                </a:lnTo>
                <a:cubicBezTo>
                  <a:pt x="5742285" y="1394024"/>
                  <a:pt x="5747245" y="1389063"/>
                  <a:pt x="5752207" y="1384102"/>
                </a:cubicBezTo>
                <a:close/>
                <a:moveTo>
                  <a:pt x="5365254" y="1384102"/>
                </a:moveTo>
                <a:cubicBezTo>
                  <a:pt x="5365254" y="1389063"/>
                  <a:pt x="5365254" y="1394024"/>
                  <a:pt x="5365254" y="1398985"/>
                </a:cubicBezTo>
                <a:lnTo>
                  <a:pt x="5372695" y="1391544"/>
                </a:lnTo>
                <a:close/>
                <a:moveTo>
                  <a:pt x="5290840" y="1384102"/>
                </a:moveTo>
                <a:lnTo>
                  <a:pt x="5283398" y="1391544"/>
                </a:lnTo>
                <a:cubicBezTo>
                  <a:pt x="5278437" y="1396505"/>
                  <a:pt x="5275957" y="1398985"/>
                  <a:pt x="5275957" y="1398985"/>
                </a:cubicBezTo>
                <a:lnTo>
                  <a:pt x="5290840" y="1398985"/>
                </a:lnTo>
                <a:cubicBezTo>
                  <a:pt x="5290840" y="1394024"/>
                  <a:pt x="5290840" y="1391544"/>
                  <a:pt x="5290840" y="1391544"/>
                </a:cubicBezTo>
                <a:cubicBezTo>
                  <a:pt x="5290840" y="1391544"/>
                  <a:pt x="5290840" y="1389063"/>
                  <a:pt x="5290840" y="1384102"/>
                </a:cubicBezTo>
                <a:close/>
                <a:moveTo>
                  <a:pt x="3981152" y="1384102"/>
                </a:moveTo>
                <a:lnTo>
                  <a:pt x="3981152" y="1391544"/>
                </a:lnTo>
                <a:lnTo>
                  <a:pt x="3988594" y="1384102"/>
                </a:lnTo>
                <a:cubicBezTo>
                  <a:pt x="3988594" y="1384102"/>
                  <a:pt x="3986113" y="1384102"/>
                  <a:pt x="3981152" y="1384102"/>
                </a:cubicBezTo>
                <a:close/>
                <a:moveTo>
                  <a:pt x="3214688" y="1384102"/>
                </a:moveTo>
                <a:lnTo>
                  <a:pt x="3222130" y="1384102"/>
                </a:lnTo>
                <a:cubicBezTo>
                  <a:pt x="3222130" y="1384102"/>
                  <a:pt x="3222130" y="1386583"/>
                  <a:pt x="3222130" y="1391544"/>
                </a:cubicBezTo>
                <a:close/>
                <a:moveTo>
                  <a:pt x="4089053" y="1380381"/>
                </a:moveTo>
                <a:cubicBezTo>
                  <a:pt x="4086572" y="1380381"/>
                  <a:pt x="4082851" y="1381622"/>
                  <a:pt x="4077891" y="1384102"/>
                </a:cubicBezTo>
                <a:lnTo>
                  <a:pt x="4063008" y="1391544"/>
                </a:lnTo>
                <a:lnTo>
                  <a:pt x="4070450" y="1398985"/>
                </a:lnTo>
                <a:lnTo>
                  <a:pt x="4077891" y="1391544"/>
                </a:lnTo>
                <a:cubicBezTo>
                  <a:pt x="4082852" y="1386583"/>
                  <a:pt x="4085332" y="1386583"/>
                  <a:pt x="4085332" y="1391544"/>
                </a:cubicBezTo>
                <a:lnTo>
                  <a:pt x="4092773" y="1384102"/>
                </a:lnTo>
                <a:cubicBezTo>
                  <a:pt x="4092773" y="1381622"/>
                  <a:pt x="4091533" y="1380381"/>
                  <a:pt x="4089053" y="1380381"/>
                </a:cubicBezTo>
                <a:close/>
                <a:moveTo>
                  <a:pt x="5886152" y="1376661"/>
                </a:moveTo>
                <a:cubicBezTo>
                  <a:pt x="5886152" y="1376661"/>
                  <a:pt x="5887393" y="1377901"/>
                  <a:pt x="5889873" y="1380381"/>
                </a:cubicBezTo>
                <a:cubicBezTo>
                  <a:pt x="5892353" y="1382862"/>
                  <a:pt x="5892353" y="1385342"/>
                  <a:pt x="5889873" y="1387823"/>
                </a:cubicBezTo>
                <a:cubicBezTo>
                  <a:pt x="5887393" y="1390303"/>
                  <a:pt x="5886152" y="1389063"/>
                  <a:pt x="5886152" y="1384102"/>
                </a:cubicBezTo>
                <a:cubicBezTo>
                  <a:pt x="5886152" y="1379141"/>
                  <a:pt x="5886152" y="1376661"/>
                  <a:pt x="5886152" y="1376661"/>
                </a:cubicBezTo>
                <a:close/>
                <a:moveTo>
                  <a:pt x="5781972" y="1376661"/>
                </a:moveTo>
                <a:cubicBezTo>
                  <a:pt x="5781972" y="1376661"/>
                  <a:pt x="5781972" y="1377901"/>
                  <a:pt x="5781972" y="1380381"/>
                </a:cubicBezTo>
                <a:cubicBezTo>
                  <a:pt x="5781972" y="1382862"/>
                  <a:pt x="5781972" y="1384102"/>
                  <a:pt x="5781972" y="1384102"/>
                </a:cubicBezTo>
                <a:lnTo>
                  <a:pt x="5774531" y="1384102"/>
                </a:lnTo>
                <a:cubicBezTo>
                  <a:pt x="5774531" y="1379141"/>
                  <a:pt x="5777011" y="1376661"/>
                  <a:pt x="5781972" y="1376661"/>
                </a:cubicBezTo>
                <a:close/>
                <a:moveTo>
                  <a:pt x="5767090" y="1376661"/>
                </a:moveTo>
                <a:cubicBezTo>
                  <a:pt x="5767090" y="1379141"/>
                  <a:pt x="5766780" y="1381002"/>
                  <a:pt x="5766159" y="1382242"/>
                </a:cubicBezTo>
                <a:lnTo>
                  <a:pt x="5763369" y="1384102"/>
                </a:lnTo>
                <a:close/>
                <a:moveTo>
                  <a:pt x="5309443" y="1376661"/>
                </a:moveTo>
                <a:cubicBezTo>
                  <a:pt x="5306963" y="1376661"/>
                  <a:pt x="5305722" y="1377901"/>
                  <a:pt x="5305722" y="1380381"/>
                </a:cubicBezTo>
                <a:cubicBezTo>
                  <a:pt x="5305722" y="1382862"/>
                  <a:pt x="5308203" y="1384102"/>
                  <a:pt x="5313164" y="1384102"/>
                </a:cubicBezTo>
                <a:cubicBezTo>
                  <a:pt x="5313164" y="1379141"/>
                  <a:pt x="5311923" y="1376661"/>
                  <a:pt x="5309443" y="1376661"/>
                </a:cubicBezTo>
                <a:close/>
                <a:moveTo>
                  <a:pt x="5231308" y="1376661"/>
                </a:moveTo>
                <a:cubicBezTo>
                  <a:pt x="5226347" y="1376661"/>
                  <a:pt x="5223867" y="1377901"/>
                  <a:pt x="5223867" y="1380381"/>
                </a:cubicBezTo>
                <a:cubicBezTo>
                  <a:pt x="5223867" y="1382862"/>
                  <a:pt x="5226347" y="1384102"/>
                  <a:pt x="5231308" y="1384102"/>
                </a:cubicBezTo>
                <a:cubicBezTo>
                  <a:pt x="5231308" y="1384102"/>
                  <a:pt x="5233788" y="1381622"/>
                  <a:pt x="5238750" y="1376661"/>
                </a:cubicBezTo>
                <a:close/>
                <a:moveTo>
                  <a:pt x="4978301" y="1376661"/>
                </a:moveTo>
                <a:lnTo>
                  <a:pt x="4978301" y="1384102"/>
                </a:lnTo>
                <a:cubicBezTo>
                  <a:pt x="4978301" y="1384102"/>
                  <a:pt x="4980781" y="1384102"/>
                  <a:pt x="4985742" y="1384102"/>
                </a:cubicBezTo>
                <a:close/>
                <a:moveTo>
                  <a:pt x="4487169" y="1376661"/>
                </a:moveTo>
                <a:cubicBezTo>
                  <a:pt x="4487169" y="1376661"/>
                  <a:pt x="4485928" y="1379141"/>
                  <a:pt x="4483448" y="1384102"/>
                </a:cubicBezTo>
                <a:cubicBezTo>
                  <a:pt x="4480967" y="1389063"/>
                  <a:pt x="4480967" y="1392784"/>
                  <a:pt x="4483448" y="1395264"/>
                </a:cubicBezTo>
                <a:cubicBezTo>
                  <a:pt x="4485928" y="1397745"/>
                  <a:pt x="4488409" y="1398985"/>
                  <a:pt x="4490889" y="1398985"/>
                </a:cubicBezTo>
                <a:cubicBezTo>
                  <a:pt x="4493370" y="1398985"/>
                  <a:pt x="4494610" y="1396505"/>
                  <a:pt x="4494610" y="1391544"/>
                </a:cubicBezTo>
                <a:cubicBezTo>
                  <a:pt x="4494610" y="1386583"/>
                  <a:pt x="4494610" y="1384102"/>
                  <a:pt x="4494610" y="1384102"/>
                </a:cubicBezTo>
                <a:lnTo>
                  <a:pt x="4487169" y="1384102"/>
                </a:lnTo>
                <a:close/>
                <a:moveTo>
                  <a:pt x="4167188" y="1376661"/>
                </a:moveTo>
                <a:cubicBezTo>
                  <a:pt x="4167188" y="1376661"/>
                  <a:pt x="4169668" y="1379141"/>
                  <a:pt x="4174629" y="1384102"/>
                </a:cubicBezTo>
                <a:lnTo>
                  <a:pt x="4174629" y="1391544"/>
                </a:lnTo>
                <a:cubicBezTo>
                  <a:pt x="4174629" y="1391544"/>
                  <a:pt x="4174629" y="1392784"/>
                  <a:pt x="4174629" y="1395264"/>
                </a:cubicBezTo>
                <a:cubicBezTo>
                  <a:pt x="4174629" y="1397745"/>
                  <a:pt x="4177109" y="1398985"/>
                  <a:pt x="4182070" y="1398985"/>
                </a:cubicBezTo>
                <a:cubicBezTo>
                  <a:pt x="4187031" y="1398985"/>
                  <a:pt x="4189512" y="1397745"/>
                  <a:pt x="4189512" y="1395264"/>
                </a:cubicBezTo>
                <a:cubicBezTo>
                  <a:pt x="4189512" y="1392784"/>
                  <a:pt x="4191992" y="1391544"/>
                  <a:pt x="4196953" y="1391544"/>
                </a:cubicBezTo>
                <a:cubicBezTo>
                  <a:pt x="4201914" y="1391544"/>
                  <a:pt x="4206875" y="1389063"/>
                  <a:pt x="4211836" y="1384102"/>
                </a:cubicBezTo>
                <a:lnTo>
                  <a:pt x="4204395" y="1384102"/>
                </a:lnTo>
                <a:cubicBezTo>
                  <a:pt x="4194473" y="1384102"/>
                  <a:pt x="4189512" y="1384102"/>
                  <a:pt x="4189512" y="1384102"/>
                </a:cubicBezTo>
                <a:lnTo>
                  <a:pt x="4182070" y="1376661"/>
                </a:lnTo>
                <a:close/>
                <a:moveTo>
                  <a:pt x="3951387" y="1376661"/>
                </a:moveTo>
                <a:lnTo>
                  <a:pt x="3951387" y="1384102"/>
                </a:lnTo>
                <a:lnTo>
                  <a:pt x="3958828" y="1384102"/>
                </a:lnTo>
                <a:cubicBezTo>
                  <a:pt x="3958828" y="1384102"/>
                  <a:pt x="3956348" y="1381622"/>
                  <a:pt x="3951387" y="1376661"/>
                </a:cubicBezTo>
                <a:close/>
                <a:moveTo>
                  <a:pt x="3274219" y="1376661"/>
                </a:moveTo>
                <a:cubicBezTo>
                  <a:pt x="3274219" y="1376661"/>
                  <a:pt x="3274219" y="1379141"/>
                  <a:pt x="3274219" y="1384102"/>
                </a:cubicBezTo>
                <a:cubicBezTo>
                  <a:pt x="3274219" y="1389063"/>
                  <a:pt x="3274219" y="1391544"/>
                  <a:pt x="3274219" y="1391544"/>
                </a:cubicBezTo>
                <a:cubicBezTo>
                  <a:pt x="3274219" y="1391544"/>
                  <a:pt x="3272979" y="1390303"/>
                  <a:pt x="3270498" y="1387823"/>
                </a:cubicBezTo>
                <a:cubicBezTo>
                  <a:pt x="3268017" y="1385342"/>
                  <a:pt x="3266777" y="1384102"/>
                  <a:pt x="3266777" y="1384102"/>
                </a:cubicBezTo>
                <a:cubicBezTo>
                  <a:pt x="3266777" y="1384102"/>
                  <a:pt x="3268017" y="1382862"/>
                  <a:pt x="3270498" y="1380381"/>
                </a:cubicBezTo>
                <a:cubicBezTo>
                  <a:pt x="3272979" y="1377901"/>
                  <a:pt x="3274219" y="1376661"/>
                  <a:pt x="3274219" y="1376661"/>
                </a:cubicBezTo>
                <a:close/>
                <a:moveTo>
                  <a:pt x="6242410" y="1372010"/>
                </a:moveTo>
                <a:cubicBezTo>
                  <a:pt x="6240550" y="1372630"/>
                  <a:pt x="6238379" y="1374180"/>
                  <a:pt x="6235898" y="1376661"/>
                </a:cubicBezTo>
                <a:lnTo>
                  <a:pt x="6243340" y="1376661"/>
                </a:lnTo>
                <a:cubicBezTo>
                  <a:pt x="6248301" y="1376661"/>
                  <a:pt x="6249540" y="1375420"/>
                  <a:pt x="6247060" y="1372940"/>
                </a:cubicBezTo>
                <a:cubicBezTo>
                  <a:pt x="6245820" y="1371700"/>
                  <a:pt x="6244270" y="1371390"/>
                  <a:pt x="6242410" y="1372010"/>
                </a:cubicBezTo>
                <a:close/>
                <a:moveTo>
                  <a:pt x="6347519" y="1369219"/>
                </a:moveTo>
                <a:lnTo>
                  <a:pt x="6340078" y="1384102"/>
                </a:lnTo>
                <a:lnTo>
                  <a:pt x="6325195" y="1391544"/>
                </a:lnTo>
                <a:cubicBezTo>
                  <a:pt x="6325195" y="1391544"/>
                  <a:pt x="6328916" y="1387823"/>
                  <a:pt x="6336357" y="1380381"/>
                </a:cubicBezTo>
                <a:cubicBezTo>
                  <a:pt x="6343799" y="1372940"/>
                  <a:pt x="6347519" y="1369219"/>
                  <a:pt x="6347519" y="1369219"/>
                </a:cubicBezTo>
                <a:close/>
                <a:moveTo>
                  <a:pt x="5953125" y="1369219"/>
                </a:moveTo>
                <a:cubicBezTo>
                  <a:pt x="5953125" y="1369219"/>
                  <a:pt x="5953125" y="1371700"/>
                  <a:pt x="5953125" y="1376661"/>
                </a:cubicBezTo>
                <a:lnTo>
                  <a:pt x="5938242" y="1376661"/>
                </a:lnTo>
                <a:cubicBezTo>
                  <a:pt x="5938242" y="1371700"/>
                  <a:pt x="5943203" y="1369219"/>
                  <a:pt x="5953125" y="1369219"/>
                </a:cubicBezTo>
                <a:close/>
                <a:moveTo>
                  <a:pt x="5908476" y="1369219"/>
                </a:moveTo>
                <a:lnTo>
                  <a:pt x="5915918" y="1376661"/>
                </a:lnTo>
                <a:cubicBezTo>
                  <a:pt x="5920879" y="1376661"/>
                  <a:pt x="5922119" y="1377901"/>
                  <a:pt x="5919638" y="1380381"/>
                </a:cubicBezTo>
                <a:cubicBezTo>
                  <a:pt x="5917158" y="1382862"/>
                  <a:pt x="5915918" y="1385342"/>
                  <a:pt x="5915918" y="1387823"/>
                </a:cubicBezTo>
                <a:cubicBezTo>
                  <a:pt x="5915918" y="1390303"/>
                  <a:pt x="5913438" y="1394024"/>
                  <a:pt x="5908476" y="1398985"/>
                </a:cubicBezTo>
                <a:lnTo>
                  <a:pt x="5915918" y="1406426"/>
                </a:lnTo>
                <a:lnTo>
                  <a:pt x="5908476" y="1413868"/>
                </a:lnTo>
                <a:cubicBezTo>
                  <a:pt x="5908476" y="1413868"/>
                  <a:pt x="5904756" y="1412627"/>
                  <a:pt x="5897314" y="1410147"/>
                </a:cubicBezTo>
                <a:cubicBezTo>
                  <a:pt x="5889873" y="1407667"/>
                  <a:pt x="5886152" y="1406426"/>
                  <a:pt x="5886152" y="1406426"/>
                </a:cubicBezTo>
                <a:cubicBezTo>
                  <a:pt x="5886152" y="1406426"/>
                  <a:pt x="5888632" y="1403946"/>
                  <a:pt x="5893594" y="1398985"/>
                </a:cubicBezTo>
                <a:cubicBezTo>
                  <a:pt x="5898555" y="1394024"/>
                  <a:pt x="5901035" y="1386583"/>
                  <a:pt x="5901035" y="1376661"/>
                </a:cubicBezTo>
                <a:close/>
                <a:moveTo>
                  <a:pt x="5863828" y="1369219"/>
                </a:moveTo>
                <a:cubicBezTo>
                  <a:pt x="5863828" y="1369219"/>
                  <a:pt x="5866308" y="1369219"/>
                  <a:pt x="5871269" y="1369219"/>
                </a:cubicBezTo>
                <a:cubicBezTo>
                  <a:pt x="5876231" y="1369219"/>
                  <a:pt x="5878711" y="1371700"/>
                  <a:pt x="5878711" y="1376661"/>
                </a:cubicBezTo>
                <a:cubicBezTo>
                  <a:pt x="5878711" y="1381622"/>
                  <a:pt x="5878711" y="1385342"/>
                  <a:pt x="5878711" y="1387823"/>
                </a:cubicBezTo>
                <a:cubicBezTo>
                  <a:pt x="5878711" y="1390303"/>
                  <a:pt x="5876231" y="1391544"/>
                  <a:pt x="5871269" y="1391544"/>
                </a:cubicBezTo>
                <a:cubicBezTo>
                  <a:pt x="5866308" y="1391544"/>
                  <a:pt x="5863828" y="1390303"/>
                  <a:pt x="5863828" y="1387823"/>
                </a:cubicBezTo>
                <a:cubicBezTo>
                  <a:pt x="5863828" y="1385342"/>
                  <a:pt x="5863828" y="1381622"/>
                  <a:pt x="5863828" y="1376661"/>
                </a:cubicBezTo>
                <a:cubicBezTo>
                  <a:pt x="5863828" y="1371700"/>
                  <a:pt x="5863828" y="1369219"/>
                  <a:pt x="5863828" y="1369219"/>
                </a:cubicBezTo>
                <a:close/>
                <a:moveTo>
                  <a:pt x="5298281" y="1369219"/>
                </a:moveTo>
                <a:lnTo>
                  <a:pt x="5268515" y="1376661"/>
                </a:lnTo>
                <a:cubicBezTo>
                  <a:pt x="5268515" y="1381622"/>
                  <a:pt x="5270995" y="1381622"/>
                  <a:pt x="5275957" y="1376661"/>
                </a:cubicBezTo>
                <a:cubicBezTo>
                  <a:pt x="5285878" y="1376661"/>
                  <a:pt x="5293320" y="1376661"/>
                  <a:pt x="5298281" y="1376661"/>
                </a:cubicBezTo>
                <a:close/>
                <a:moveTo>
                  <a:pt x="4241602" y="1369219"/>
                </a:moveTo>
                <a:cubicBezTo>
                  <a:pt x="4236641" y="1369219"/>
                  <a:pt x="4231680" y="1371700"/>
                  <a:pt x="4226719" y="1376661"/>
                </a:cubicBezTo>
                <a:cubicBezTo>
                  <a:pt x="4226719" y="1376661"/>
                  <a:pt x="4227959" y="1376661"/>
                  <a:pt x="4230440" y="1376661"/>
                </a:cubicBezTo>
                <a:cubicBezTo>
                  <a:pt x="4232920" y="1376661"/>
                  <a:pt x="4236641" y="1376661"/>
                  <a:pt x="4241602" y="1376661"/>
                </a:cubicBezTo>
                <a:close/>
                <a:moveTo>
                  <a:pt x="4152305" y="1369219"/>
                </a:moveTo>
                <a:cubicBezTo>
                  <a:pt x="4147344" y="1369219"/>
                  <a:pt x="4144863" y="1370460"/>
                  <a:pt x="4144863" y="1372940"/>
                </a:cubicBezTo>
                <a:cubicBezTo>
                  <a:pt x="4144863" y="1375420"/>
                  <a:pt x="4147344" y="1376661"/>
                  <a:pt x="4152305" y="1376661"/>
                </a:cubicBezTo>
                <a:cubicBezTo>
                  <a:pt x="4152305" y="1376661"/>
                  <a:pt x="4153545" y="1381622"/>
                  <a:pt x="4156025" y="1391544"/>
                </a:cubicBezTo>
                <a:cubicBezTo>
                  <a:pt x="4158506" y="1401465"/>
                  <a:pt x="4157266" y="1406426"/>
                  <a:pt x="4152305" y="1406426"/>
                </a:cubicBezTo>
                <a:cubicBezTo>
                  <a:pt x="4147344" y="1406426"/>
                  <a:pt x="4147344" y="1403946"/>
                  <a:pt x="4152305" y="1398985"/>
                </a:cubicBezTo>
                <a:cubicBezTo>
                  <a:pt x="4152305" y="1398985"/>
                  <a:pt x="4152305" y="1396505"/>
                  <a:pt x="4152305" y="1391544"/>
                </a:cubicBezTo>
                <a:lnTo>
                  <a:pt x="4137422" y="1391544"/>
                </a:lnTo>
                <a:cubicBezTo>
                  <a:pt x="4137422" y="1396505"/>
                  <a:pt x="4137422" y="1401465"/>
                  <a:pt x="4137422" y="1406426"/>
                </a:cubicBezTo>
                <a:lnTo>
                  <a:pt x="4152305" y="1406426"/>
                </a:lnTo>
                <a:lnTo>
                  <a:pt x="4159746" y="1406426"/>
                </a:lnTo>
                <a:cubicBezTo>
                  <a:pt x="4164707" y="1401465"/>
                  <a:pt x="4167188" y="1398985"/>
                  <a:pt x="4167188" y="1398985"/>
                </a:cubicBezTo>
                <a:cubicBezTo>
                  <a:pt x="4167188" y="1398985"/>
                  <a:pt x="4165947" y="1397745"/>
                  <a:pt x="4163467" y="1395264"/>
                </a:cubicBezTo>
                <a:cubicBezTo>
                  <a:pt x="4160986" y="1392784"/>
                  <a:pt x="4159746" y="1390303"/>
                  <a:pt x="4159746" y="1387823"/>
                </a:cubicBezTo>
                <a:cubicBezTo>
                  <a:pt x="4159746" y="1385342"/>
                  <a:pt x="4159746" y="1384102"/>
                  <a:pt x="4159746" y="1384102"/>
                </a:cubicBezTo>
                <a:cubicBezTo>
                  <a:pt x="4164707" y="1379141"/>
                  <a:pt x="4164707" y="1375420"/>
                  <a:pt x="4159746" y="1372940"/>
                </a:cubicBezTo>
                <a:cubicBezTo>
                  <a:pt x="4154785" y="1370460"/>
                  <a:pt x="4152305" y="1369219"/>
                  <a:pt x="4152305" y="1369219"/>
                </a:cubicBezTo>
                <a:close/>
                <a:moveTo>
                  <a:pt x="4055567" y="1369219"/>
                </a:moveTo>
                <a:cubicBezTo>
                  <a:pt x="4055567" y="1369219"/>
                  <a:pt x="4053087" y="1371700"/>
                  <a:pt x="4048126" y="1376661"/>
                </a:cubicBezTo>
                <a:lnTo>
                  <a:pt x="4048126" y="1384102"/>
                </a:lnTo>
                <a:cubicBezTo>
                  <a:pt x="4053087" y="1384102"/>
                  <a:pt x="4055567" y="1381622"/>
                  <a:pt x="4055567" y="1376661"/>
                </a:cubicBezTo>
                <a:close/>
                <a:moveTo>
                  <a:pt x="3630476" y="1364568"/>
                </a:moveTo>
                <a:cubicBezTo>
                  <a:pt x="3632336" y="1363948"/>
                  <a:pt x="3633888" y="1364259"/>
                  <a:pt x="3635128" y="1365499"/>
                </a:cubicBezTo>
                <a:lnTo>
                  <a:pt x="3623966" y="1369219"/>
                </a:lnTo>
                <a:cubicBezTo>
                  <a:pt x="3626446" y="1366739"/>
                  <a:pt x="3628616" y="1365189"/>
                  <a:pt x="3630476" y="1364568"/>
                </a:cubicBezTo>
                <a:close/>
                <a:moveTo>
                  <a:pt x="4840635" y="1361778"/>
                </a:moveTo>
                <a:cubicBezTo>
                  <a:pt x="4838154" y="1361778"/>
                  <a:pt x="4836914" y="1364259"/>
                  <a:pt x="4836914" y="1369219"/>
                </a:cubicBezTo>
                <a:lnTo>
                  <a:pt x="4844355" y="1369219"/>
                </a:lnTo>
                <a:lnTo>
                  <a:pt x="4851797" y="1369219"/>
                </a:lnTo>
                <a:cubicBezTo>
                  <a:pt x="4846836" y="1364259"/>
                  <a:pt x="4843115" y="1361778"/>
                  <a:pt x="4840635" y="1361778"/>
                </a:cubicBezTo>
                <a:close/>
                <a:moveTo>
                  <a:pt x="5759648" y="1361778"/>
                </a:moveTo>
                <a:cubicBezTo>
                  <a:pt x="5754687" y="1361778"/>
                  <a:pt x="5752207" y="1363018"/>
                  <a:pt x="5752207" y="1365499"/>
                </a:cubicBezTo>
                <a:cubicBezTo>
                  <a:pt x="5752207" y="1367979"/>
                  <a:pt x="5752207" y="1369219"/>
                  <a:pt x="5752207" y="1369219"/>
                </a:cubicBezTo>
                <a:close/>
                <a:moveTo>
                  <a:pt x="5677793" y="1361778"/>
                </a:moveTo>
                <a:lnTo>
                  <a:pt x="5677793" y="1376661"/>
                </a:lnTo>
                <a:cubicBezTo>
                  <a:pt x="5677793" y="1376661"/>
                  <a:pt x="5680273" y="1374180"/>
                  <a:pt x="5685234" y="1369219"/>
                </a:cubicBezTo>
                <a:close/>
                <a:moveTo>
                  <a:pt x="5447109" y="1361778"/>
                </a:moveTo>
                <a:cubicBezTo>
                  <a:pt x="5447109" y="1361778"/>
                  <a:pt x="5447109" y="1364258"/>
                  <a:pt x="5447109" y="1369219"/>
                </a:cubicBezTo>
                <a:cubicBezTo>
                  <a:pt x="5447109" y="1369219"/>
                  <a:pt x="5449589" y="1369219"/>
                  <a:pt x="5454551" y="1369219"/>
                </a:cubicBezTo>
                <a:cubicBezTo>
                  <a:pt x="5454551" y="1364258"/>
                  <a:pt x="5452070" y="1361778"/>
                  <a:pt x="5447109" y="1361778"/>
                </a:cubicBezTo>
                <a:close/>
                <a:moveTo>
                  <a:pt x="5201543" y="1361778"/>
                </a:moveTo>
                <a:cubicBezTo>
                  <a:pt x="5196581" y="1366739"/>
                  <a:pt x="5194101" y="1369219"/>
                  <a:pt x="5194101" y="1369219"/>
                </a:cubicBezTo>
                <a:lnTo>
                  <a:pt x="5208984" y="1369219"/>
                </a:lnTo>
                <a:close/>
                <a:moveTo>
                  <a:pt x="5134571" y="1361778"/>
                </a:moveTo>
                <a:cubicBezTo>
                  <a:pt x="5129609" y="1366739"/>
                  <a:pt x="5127129" y="1369219"/>
                  <a:pt x="5127129" y="1369219"/>
                </a:cubicBezTo>
                <a:lnTo>
                  <a:pt x="5142012" y="1369219"/>
                </a:lnTo>
                <a:cubicBezTo>
                  <a:pt x="5142012" y="1364258"/>
                  <a:pt x="5142012" y="1361778"/>
                  <a:pt x="5142012" y="1361778"/>
                </a:cubicBezTo>
                <a:cubicBezTo>
                  <a:pt x="5142012" y="1361778"/>
                  <a:pt x="5139532" y="1361778"/>
                  <a:pt x="5134571" y="1361778"/>
                </a:cubicBezTo>
                <a:close/>
                <a:moveTo>
                  <a:pt x="4524375" y="1361778"/>
                </a:moveTo>
                <a:cubicBezTo>
                  <a:pt x="4524375" y="1361778"/>
                  <a:pt x="4524375" y="1364258"/>
                  <a:pt x="4524375" y="1369219"/>
                </a:cubicBezTo>
                <a:cubicBezTo>
                  <a:pt x="4524375" y="1374180"/>
                  <a:pt x="4525615" y="1376661"/>
                  <a:pt x="4528096" y="1376661"/>
                </a:cubicBezTo>
                <a:cubicBezTo>
                  <a:pt x="4530576" y="1376661"/>
                  <a:pt x="4530576" y="1374180"/>
                  <a:pt x="4528096" y="1369219"/>
                </a:cubicBezTo>
                <a:cubicBezTo>
                  <a:pt x="4525615" y="1364258"/>
                  <a:pt x="4524375" y="1361778"/>
                  <a:pt x="4524375" y="1361778"/>
                </a:cubicBezTo>
                <a:close/>
                <a:moveTo>
                  <a:pt x="4077891" y="1361778"/>
                </a:moveTo>
                <a:lnTo>
                  <a:pt x="4063008" y="1376661"/>
                </a:lnTo>
                <a:cubicBezTo>
                  <a:pt x="4063008" y="1381622"/>
                  <a:pt x="4070450" y="1379141"/>
                  <a:pt x="4085332" y="1369219"/>
                </a:cubicBezTo>
                <a:cubicBezTo>
                  <a:pt x="4090293" y="1369219"/>
                  <a:pt x="4095254" y="1369219"/>
                  <a:pt x="4100215" y="1369219"/>
                </a:cubicBezTo>
                <a:cubicBezTo>
                  <a:pt x="4105176" y="1369219"/>
                  <a:pt x="4107656" y="1366739"/>
                  <a:pt x="4107656" y="1361778"/>
                </a:cubicBezTo>
                <a:close/>
                <a:moveTo>
                  <a:pt x="3698379" y="1361778"/>
                </a:moveTo>
                <a:cubicBezTo>
                  <a:pt x="3703340" y="1366739"/>
                  <a:pt x="3703340" y="1369219"/>
                  <a:pt x="3698379" y="1369219"/>
                </a:cubicBezTo>
                <a:cubicBezTo>
                  <a:pt x="3693418" y="1369219"/>
                  <a:pt x="3690937" y="1367979"/>
                  <a:pt x="3690937" y="1365499"/>
                </a:cubicBezTo>
                <a:cubicBezTo>
                  <a:pt x="3690937" y="1363018"/>
                  <a:pt x="3693418" y="1361778"/>
                  <a:pt x="3698379" y="1361778"/>
                </a:cubicBezTo>
                <a:close/>
                <a:moveTo>
                  <a:pt x="2113360" y="1361778"/>
                </a:moveTo>
                <a:lnTo>
                  <a:pt x="2120801" y="1369219"/>
                </a:lnTo>
                <a:lnTo>
                  <a:pt x="2113360" y="1369219"/>
                </a:lnTo>
                <a:cubicBezTo>
                  <a:pt x="2113360" y="1369219"/>
                  <a:pt x="2113360" y="1366739"/>
                  <a:pt x="2113360" y="1361778"/>
                </a:cubicBezTo>
                <a:close/>
                <a:moveTo>
                  <a:pt x="4342061" y="1358057"/>
                </a:moveTo>
                <a:cubicBezTo>
                  <a:pt x="4339580" y="1358057"/>
                  <a:pt x="4335860" y="1359298"/>
                  <a:pt x="4330898" y="1361778"/>
                </a:cubicBezTo>
                <a:cubicBezTo>
                  <a:pt x="4330898" y="1366739"/>
                  <a:pt x="4328418" y="1369219"/>
                  <a:pt x="4323457" y="1369219"/>
                </a:cubicBezTo>
                <a:lnTo>
                  <a:pt x="4323457" y="1376661"/>
                </a:lnTo>
                <a:cubicBezTo>
                  <a:pt x="4328418" y="1376661"/>
                  <a:pt x="4330898" y="1375420"/>
                  <a:pt x="4330898" y="1372940"/>
                </a:cubicBezTo>
                <a:cubicBezTo>
                  <a:pt x="4330898" y="1370460"/>
                  <a:pt x="4333379" y="1369219"/>
                  <a:pt x="4338340" y="1369219"/>
                </a:cubicBezTo>
                <a:lnTo>
                  <a:pt x="4345781" y="1361778"/>
                </a:lnTo>
                <a:cubicBezTo>
                  <a:pt x="4345781" y="1359298"/>
                  <a:pt x="4344541" y="1358057"/>
                  <a:pt x="4342061" y="1358057"/>
                </a:cubicBezTo>
                <a:close/>
                <a:moveTo>
                  <a:pt x="6194970" y="1354337"/>
                </a:moveTo>
                <a:cubicBezTo>
                  <a:pt x="6197451" y="1354337"/>
                  <a:pt x="6198691" y="1354337"/>
                  <a:pt x="6198691" y="1354337"/>
                </a:cubicBezTo>
                <a:lnTo>
                  <a:pt x="6206133" y="1354337"/>
                </a:lnTo>
                <a:cubicBezTo>
                  <a:pt x="6206133" y="1354337"/>
                  <a:pt x="6208613" y="1354337"/>
                  <a:pt x="6213574" y="1354337"/>
                </a:cubicBezTo>
                <a:lnTo>
                  <a:pt x="6206133" y="1361778"/>
                </a:lnTo>
                <a:lnTo>
                  <a:pt x="6191250" y="1369219"/>
                </a:lnTo>
                <a:cubicBezTo>
                  <a:pt x="6186288" y="1369219"/>
                  <a:pt x="6182568" y="1369219"/>
                  <a:pt x="6180088" y="1369219"/>
                </a:cubicBezTo>
                <a:cubicBezTo>
                  <a:pt x="6177608" y="1369219"/>
                  <a:pt x="6176367" y="1371700"/>
                  <a:pt x="6176367" y="1376661"/>
                </a:cubicBezTo>
                <a:lnTo>
                  <a:pt x="6176367" y="1384102"/>
                </a:lnTo>
                <a:cubicBezTo>
                  <a:pt x="6171406" y="1384102"/>
                  <a:pt x="6151563" y="1394024"/>
                  <a:pt x="6116836" y="1413868"/>
                </a:cubicBezTo>
                <a:cubicBezTo>
                  <a:pt x="6111874" y="1418829"/>
                  <a:pt x="6108154" y="1421309"/>
                  <a:pt x="6105674" y="1421309"/>
                </a:cubicBezTo>
                <a:cubicBezTo>
                  <a:pt x="6103194" y="1421309"/>
                  <a:pt x="6101953" y="1418829"/>
                  <a:pt x="6101953" y="1413868"/>
                </a:cubicBezTo>
                <a:cubicBezTo>
                  <a:pt x="6096992" y="1408907"/>
                  <a:pt x="6099473" y="1403946"/>
                  <a:pt x="6109394" y="1398985"/>
                </a:cubicBezTo>
                <a:cubicBezTo>
                  <a:pt x="6119316" y="1394024"/>
                  <a:pt x="6124277" y="1391544"/>
                  <a:pt x="6124277" y="1391544"/>
                </a:cubicBezTo>
                <a:lnTo>
                  <a:pt x="6131719" y="1384102"/>
                </a:lnTo>
                <a:cubicBezTo>
                  <a:pt x="6136680" y="1379141"/>
                  <a:pt x="6141640" y="1376661"/>
                  <a:pt x="6146601" y="1376661"/>
                </a:cubicBezTo>
                <a:lnTo>
                  <a:pt x="6154043" y="1376661"/>
                </a:lnTo>
                <a:lnTo>
                  <a:pt x="6154043" y="1369219"/>
                </a:lnTo>
                <a:cubicBezTo>
                  <a:pt x="6159004" y="1369219"/>
                  <a:pt x="6168926" y="1366739"/>
                  <a:pt x="6183808" y="1361778"/>
                </a:cubicBezTo>
                <a:cubicBezTo>
                  <a:pt x="6188770" y="1356817"/>
                  <a:pt x="6192490" y="1354337"/>
                  <a:pt x="6194970" y="1354337"/>
                </a:cubicBezTo>
                <a:close/>
                <a:moveTo>
                  <a:pt x="6072187" y="1354337"/>
                </a:moveTo>
                <a:lnTo>
                  <a:pt x="6079629" y="1361778"/>
                </a:lnTo>
                <a:lnTo>
                  <a:pt x="6072187" y="1361778"/>
                </a:lnTo>
                <a:close/>
                <a:moveTo>
                  <a:pt x="5968008" y="1354337"/>
                </a:moveTo>
                <a:cubicBezTo>
                  <a:pt x="5977929" y="1354337"/>
                  <a:pt x="5977929" y="1359298"/>
                  <a:pt x="5968008" y="1369219"/>
                </a:cubicBezTo>
                <a:lnTo>
                  <a:pt x="5960566" y="1361778"/>
                </a:lnTo>
                <a:cubicBezTo>
                  <a:pt x="5965527" y="1361778"/>
                  <a:pt x="5968008" y="1359298"/>
                  <a:pt x="5968008" y="1354337"/>
                </a:cubicBezTo>
                <a:close/>
                <a:moveTo>
                  <a:pt x="4755058" y="1354337"/>
                </a:moveTo>
                <a:lnTo>
                  <a:pt x="4769941" y="1361778"/>
                </a:lnTo>
                <a:cubicBezTo>
                  <a:pt x="4769941" y="1356817"/>
                  <a:pt x="4767461" y="1354337"/>
                  <a:pt x="4762500" y="1354337"/>
                </a:cubicBezTo>
                <a:close/>
                <a:moveTo>
                  <a:pt x="4732734" y="1354337"/>
                </a:moveTo>
                <a:cubicBezTo>
                  <a:pt x="4732734" y="1359298"/>
                  <a:pt x="4735214" y="1361778"/>
                  <a:pt x="4740176" y="1361778"/>
                </a:cubicBezTo>
                <a:lnTo>
                  <a:pt x="4740176" y="1354337"/>
                </a:lnTo>
                <a:cubicBezTo>
                  <a:pt x="4740176" y="1354337"/>
                  <a:pt x="4737695" y="1354337"/>
                  <a:pt x="4732734" y="1354337"/>
                </a:cubicBezTo>
                <a:close/>
                <a:moveTo>
                  <a:pt x="3906738" y="1354337"/>
                </a:moveTo>
                <a:lnTo>
                  <a:pt x="3906738" y="1361778"/>
                </a:lnTo>
                <a:cubicBezTo>
                  <a:pt x="3911699" y="1361778"/>
                  <a:pt x="3914180" y="1359298"/>
                  <a:pt x="3914180" y="1354337"/>
                </a:cubicBezTo>
                <a:cubicBezTo>
                  <a:pt x="3909219" y="1354337"/>
                  <a:pt x="3906738" y="1354337"/>
                  <a:pt x="3906738" y="1354337"/>
                </a:cubicBezTo>
                <a:close/>
                <a:moveTo>
                  <a:pt x="3880693" y="1354337"/>
                </a:moveTo>
                <a:cubicBezTo>
                  <a:pt x="3878213" y="1354337"/>
                  <a:pt x="3876973" y="1356817"/>
                  <a:pt x="3876973" y="1361778"/>
                </a:cubicBezTo>
                <a:cubicBezTo>
                  <a:pt x="3881934" y="1361778"/>
                  <a:pt x="3884414" y="1360538"/>
                  <a:pt x="3884414" y="1358057"/>
                </a:cubicBezTo>
                <a:cubicBezTo>
                  <a:pt x="3884414" y="1355577"/>
                  <a:pt x="3883174" y="1354337"/>
                  <a:pt x="3880693" y="1354337"/>
                </a:cubicBezTo>
                <a:close/>
                <a:moveTo>
                  <a:pt x="5941963" y="1346895"/>
                </a:moveTo>
                <a:cubicBezTo>
                  <a:pt x="5944443" y="1346895"/>
                  <a:pt x="5945683" y="1349376"/>
                  <a:pt x="5945683" y="1354337"/>
                </a:cubicBezTo>
                <a:cubicBezTo>
                  <a:pt x="5940722" y="1354337"/>
                  <a:pt x="5938242" y="1353096"/>
                  <a:pt x="5938242" y="1350616"/>
                </a:cubicBezTo>
                <a:cubicBezTo>
                  <a:pt x="5938242" y="1348135"/>
                  <a:pt x="5939483" y="1346895"/>
                  <a:pt x="5941963" y="1346895"/>
                </a:cubicBezTo>
                <a:close/>
                <a:moveTo>
                  <a:pt x="5748486" y="1346895"/>
                </a:moveTo>
                <a:cubicBezTo>
                  <a:pt x="5746006" y="1346895"/>
                  <a:pt x="5742285" y="1349376"/>
                  <a:pt x="5737324" y="1354337"/>
                </a:cubicBezTo>
                <a:lnTo>
                  <a:pt x="5744765" y="1354337"/>
                </a:lnTo>
                <a:cubicBezTo>
                  <a:pt x="5744765" y="1354337"/>
                  <a:pt x="5747245" y="1354337"/>
                  <a:pt x="5752207" y="1354337"/>
                </a:cubicBezTo>
                <a:cubicBezTo>
                  <a:pt x="5752207" y="1354337"/>
                  <a:pt x="5752207" y="1351856"/>
                  <a:pt x="5752207" y="1346895"/>
                </a:cubicBezTo>
                <a:cubicBezTo>
                  <a:pt x="5752207" y="1346895"/>
                  <a:pt x="5750966" y="1346895"/>
                  <a:pt x="5748486" y="1346895"/>
                </a:cubicBezTo>
                <a:close/>
                <a:moveTo>
                  <a:pt x="4881563" y="1346895"/>
                </a:moveTo>
                <a:lnTo>
                  <a:pt x="4874121" y="1361778"/>
                </a:lnTo>
                <a:lnTo>
                  <a:pt x="4881563" y="1361778"/>
                </a:lnTo>
                <a:cubicBezTo>
                  <a:pt x="4881563" y="1351856"/>
                  <a:pt x="4881563" y="1346895"/>
                  <a:pt x="4881563" y="1346895"/>
                </a:cubicBezTo>
                <a:close/>
                <a:moveTo>
                  <a:pt x="4360664" y="1346895"/>
                </a:moveTo>
                <a:cubicBezTo>
                  <a:pt x="4355703" y="1346895"/>
                  <a:pt x="4353223" y="1349376"/>
                  <a:pt x="4353223" y="1354337"/>
                </a:cubicBezTo>
                <a:cubicBezTo>
                  <a:pt x="4358184" y="1354337"/>
                  <a:pt x="4360664" y="1354337"/>
                  <a:pt x="4360664" y="1354337"/>
                </a:cubicBezTo>
                <a:lnTo>
                  <a:pt x="4368106" y="1346895"/>
                </a:lnTo>
                <a:cubicBezTo>
                  <a:pt x="4368106" y="1346895"/>
                  <a:pt x="4365625" y="1346895"/>
                  <a:pt x="4360664" y="1346895"/>
                </a:cubicBezTo>
                <a:close/>
                <a:moveTo>
                  <a:pt x="4241602" y="1346895"/>
                </a:moveTo>
                <a:lnTo>
                  <a:pt x="4234160" y="1354337"/>
                </a:lnTo>
                <a:cubicBezTo>
                  <a:pt x="4239121" y="1354337"/>
                  <a:pt x="4241602" y="1354337"/>
                  <a:pt x="4241602" y="1354337"/>
                </a:cubicBezTo>
                <a:cubicBezTo>
                  <a:pt x="4241602" y="1349376"/>
                  <a:pt x="4241602" y="1346895"/>
                  <a:pt x="4241602" y="1346895"/>
                </a:cubicBezTo>
                <a:close/>
                <a:moveTo>
                  <a:pt x="4122539" y="1346895"/>
                </a:moveTo>
                <a:lnTo>
                  <a:pt x="4122539" y="1354337"/>
                </a:lnTo>
                <a:cubicBezTo>
                  <a:pt x="4132461" y="1354337"/>
                  <a:pt x="4137422" y="1354337"/>
                  <a:pt x="4137422" y="1354337"/>
                </a:cubicBezTo>
                <a:cubicBezTo>
                  <a:pt x="4137422" y="1349376"/>
                  <a:pt x="4132461" y="1346895"/>
                  <a:pt x="4122539" y="1346895"/>
                </a:cubicBezTo>
                <a:close/>
                <a:moveTo>
                  <a:pt x="3936504" y="1346895"/>
                </a:moveTo>
                <a:cubicBezTo>
                  <a:pt x="3936504" y="1351856"/>
                  <a:pt x="3938984" y="1354337"/>
                  <a:pt x="3943945" y="1354337"/>
                </a:cubicBezTo>
                <a:cubicBezTo>
                  <a:pt x="3943945" y="1349376"/>
                  <a:pt x="3943945" y="1346895"/>
                  <a:pt x="3943945" y="1346895"/>
                </a:cubicBezTo>
                <a:close/>
                <a:moveTo>
                  <a:pt x="3728144" y="1346895"/>
                </a:moveTo>
                <a:cubicBezTo>
                  <a:pt x="3733105" y="1346895"/>
                  <a:pt x="3735586" y="1346895"/>
                  <a:pt x="3735586" y="1346895"/>
                </a:cubicBezTo>
                <a:lnTo>
                  <a:pt x="3728144" y="1354337"/>
                </a:lnTo>
                <a:cubicBezTo>
                  <a:pt x="3728144" y="1354337"/>
                  <a:pt x="3728144" y="1351856"/>
                  <a:pt x="3728144" y="1346895"/>
                </a:cubicBezTo>
                <a:close/>
                <a:moveTo>
                  <a:pt x="3713262" y="1346895"/>
                </a:moveTo>
                <a:cubicBezTo>
                  <a:pt x="3713262" y="1346895"/>
                  <a:pt x="3715742" y="1346895"/>
                  <a:pt x="3720703" y="1346895"/>
                </a:cubicBezTo>
                <a:lnTo>
                  <a:pt x="3728144" y="1354337"/>
                </a:lnTo>
                <a:cubicBezTo>
                  <a:pt x="3728144" y="1354337"/>
                  <a:pt x="3725664" y="1354337"/>
                  <a:pt x="3720703" y="1354337"/>
                </a:cubicBezTo>
                <a:lnTo>
                  <a:pt x="3713262" y="1354337"/>
                </a:lnTo>
                <a:cubicBezTo>
                  <a:pt x="3713262" y="1349376"/>
                  <a:pt x="3713262" y="1346895"/>
                  <a:pt x="3713262" y="1346895"/>
                </a:cubicBezTo>
                <a:close/>
                <a:moveTo>
                  <a:pt x="6325195" y="1339454"/>
                </a:moveTo>
                <a:lnTo>
                  <a:pt x="6332636" y="1339454"/>
                </a:lnTo>
                <a:cubicBezTo>
                  <a:pt x="6327675" y="1339454"/>
                  <a:pt x="6325195" y="1341934"/>
                  <a:pt x="6325195" y="1346895"/>
                </a:cubicBezTo>
                <a:cubicBezTo>
                  <a:pt x="6325195" y="1351856"/>
                  <a:pt x="6321474" y="1355577"/>
                  <a:pt x="6314033" y="1358057"/>
                </a:cubicBezTo>
                <a:cubicBezTo>
                  <a:pt x="6306592" y="1360538"/>
                  <a:pt x="6299150" y="1364258"/>
                  <a:pt x="6291709" y="1369219"/>
                </a:cubicBezTo>
                <a:cubicBezTo>
                  <a:pt x="6284267" y="1374180"/>
                  <a:pt x="6276826" y="1377901"/>
                  <a:pt x="6269385" y="1380381"/>
                </a:cubicBezTo>
                <a:cubicBezTo>
                  <a:pt x="6261943" y="1382862"/>
                  <a:pt x="6248301" y="1389063"/>
                  <a:pt x="6228457" y="1398985"/>
                </a:cubicBezTo>
                <a:cubicBezTo>
                  <a:pt x="6203652" y="1413868"/>
                  <a:pt x="6191250" y="1418829"/>
                  <a:pt x="6191250" y="1413868"/>
                </a:cubicBezTo>
                <a:lnTo>
                  <a:pt x="6213574" y="1391544"/>
                </a:lnTo>
                <a:cubicBezTo>
                  <a:pt x="6218535" y="1391544"/>
                  <a:pt x="6222256" y="1390303"/>
                  <a:pt x="6224736" y="1387823"/>
                </a:cubicBezTo>
                <a:cubicBezTo>
                  <a:pt x="6227216" y="1385342"/>
                  <a:pt x="6228457" y="1382862"/>
                  <a:pt x="6228457" y="1380381"/>
                </a:cubicBezTo>
                <a:cubicBezTo>
                  <a:pt x="6228457" y="1377901"/>
                  <a:pt x="6227216" y="1376661"/>
                  <a:pt x="6224736" y="1376661"/>
                </a:cubicBezTo>
                <a:cubicBezTo>
                  <a:pt x="6222256" y="1376661"/>
                  <a:pt x="6221015" y="1379141"/>
                  <a:pt x="6221015" y="1384102"/>
                </a:cubicBezTo>
                <a:cubicBezTo>
                  <a:pt x="6216054" y="1384102"/>
                  <a:pt x="6213574" y="1384102"/>
                  <a:pt x="6213574" y="1384102"/>
                </a:cubicBezTo>
                <a:lnTo>
                  <a:pt x="6235898" y="1369219"/>
                </a:lnTo>
                <a:lnTo>
                  <a:pt x="6258222" y="1361778"/>
                </a:lnTo>
                <a:lnTo>
                  <a:pt x="6280547" y="1361778"/>
                </a:lnTo>
                <a:cubicBezTo>
                  <a:pt x="6290468" y="1356817"/>
                  <a:pt x="6296670" y="1354337"/>
                  <a:pt x="6299150" y="1354337"/>
                </a:cubicBezTo>
                <a:cubicBezTo>
                  <a:pt x="6301630" y="1354337"/>
                  <a:pt x="6305351" y="1351856"/>
                  <a:pt x="6310312" y="1346895"/>
                </a:cubicBezTo>
                <a:close/>
                <a:moveTo>
                  <a:pt x="6243340" y="1339454"/>
                </a:moveTo>
                <a:cubicBezTo>
                  <a:pt x="6243340" y="1339454"/>
                  <a:pt x="6244580" y="1339454"/>
                  <a:pt x="6247060" y="1339454"/>
                </a:cubicBezTo>
                <a:cubicBezTo>
                  <a:pt x="6249540" y="1339454"/>
                  <a:pt x="6250781" y="1339454"/>
                  <a:pt x="6250781" y="1339454"/>
                </a:cubicBezTo>
                <a:cubicBezTo>
                  <a:pt x="6250781" y="1344415"/>
                  <a:pt x="6249540" y="1346895"/>
                  <a:pt x="6247060" y="1346895"/>
                </a:cubicBezTo>
                <a:cubicBezTo>
                  <a:pt x="6244580" y="1346895"/>
                  <a:pt x="6243340" y="1344415"/>
                  <a:pt x="6243340" y="1339454"/>
                </a:cubicBezTo>
                <a:close/>
                <a:moveTo>
                  <a:pt x="6157763" y="1339454"/>
                </a:moveTo>
                <a:cubicBezTo>
                  <a:pt x="6160244" y="1339454"/>
                  <a:pt x="6159004" y="1341934"/>
                  <a:pt x="6154043" y="1346895"/>
                </a:cubicBezTo>
                <a:cubicBezTo>
                  <a:pt x="6149081" y="1351856"/>
                  <a:pt x="6146601" y="1354337"/>
                  <a:pt x="6146601" y="1354337"/>
                </a:cubicBezTo>
                <a:lnTo>
                  <a:pt x="6139160" y="1346895"/>
                </a:lnTo>
                <a:cubicBezTo>
                  <a:pt x="6139160" y="1346895"/>
                  <a:pt x="6141640" y="1345655"/>
                  <a:pt x="6146601" y="1343174"/>
                </a:cubicBezTo>
                <a:cubicBezTo>
                  <a:pt x="6151563" y="1340694"/>
                  <a:pt x="6155283" y="1339454"/>
                  <a:pt x="6157763" y="1339454"/>
                </a:cubicBezTo>
                <a:close/>
                <a:moveTo>
                  <a:pt x="5997773" y="1339454"/>
                </a:moveTo>
                <a:cubicBezTo>
                  <a:pt x="6002735" y="1339454"/>
                  <a:pt x="6005215" y="1341934"/>
                  <a:pt x="6005215" y="1346895"/>
                </a:cubicBezTo>
                <a:lnTo>
                  <a:pt x="5997773" y="1346895"/>
                </a:lnTo>
                <a:cubicBezTo>
                  <a:pt x="5992812" y="1351856"/>
                  <a:pt x="5990332" y="1351856"/>
                  <a:pt x="5990332" y="1346895"/>
                </a:cubicBezTo>
                <a:close/>
                <a:moveTo>
                  <a:pt x="5208984" y="1339454"/>
                </a:moveTo>
                <a:lnTo>
                  <a:pt x="5223867" y="1346895"/>
                </a:lnTo>
                <a:cubicBezTo>
                  <a:pt x="5223867" y="1341934"/>
                  <a:pt x="5221387" y="1339454"/>
                  <a:pt x="5216426" y="1339454"/>
                </a:cubicBezTo>
                <a:cubicBezTo>
                  <a:pt x="5211464" y="1339454"/>
                  <a:pt x="5208984" y="1339454"/>
                  <a:pt x="5208984" y="1339454"/>
                </a:cubicBezTo>
                <a:close/>
                <a:moveTo>
                  <a:pt x="4862959" y="1339454"/>
                </a:moveTo>
                <a:cubicBezTo>
                  <a:pt x="4860479" y="1339454"/>
                  <a:pt x="4859238" y="1341934"/>
                  <a:pt x="4859238" y="1346895"/>
                </a:cubicBezTo>
                <a:cubicBezTo>
                  <a:pt x="4859238" y="1346895"/>
                  <a:pt x="4861718" y="1346895"/>
                  <a:pt x="4866679" y="1346895"/>
                </a:cubicBezTo>
                <a:cubicBezTo>
                  <a:pt x="4866679" y="1341934"/>
                  <a:pt x="4865439" y="1339454"/>
                  <a:pt x="4862959" y="1339454"/>
                </a:cubicBezTo>
                <a:close/>
                <a:moveTo>
                  <a:pt x="4784824" y="1339454"/>
                </a:moveTo>
                <a:cubicBezTo>
                  <a:pt x="4784824" y="1339454"/>
                  <a:pt x="4784824" y="1341934"/>
                  <a:pt x="4784824" y="1346895"/>
                </a:cubicBezTo>
                <a:lnTo>
                  <a:pt x="4777383" y="1354337"/>
                </a:lnTo>
                <a:cubicBezTo>
                  <a:pt x="4777383" y="1359298"/>
                  <a:pt x="4782344" y="1359298"/>
                  <a:pt x="4792265" y="1354337"/>
                </a:cubicBezTo>
                <a:lnTo>
                  <a:pt x="4799707" y="1346895"/>
                </a:lnTo>
                <a:cubicBezTo>
                  <a:pt x="4804668" y="1341934"/>
                  <a:pt x="4805908" y="1339454"/>
                  <a:pt x="4803428" y="1339454"/>
                </a:cubicBezTo>
                <a:cubicBezTo>
                  <a:pt x="4800947" y="1339454"/>
                  <a:pt x="4799707" y="1340694"/>
                  <a:pt x="4799707" y="1343174"/>
                </a:cubicBezTo>
                <a:cubicBezTo>
                  <a:pt x="4799707" y="1345655"/>
                  <a:pt x="4797227" y="1344415"/>
                  <a:pt x="4792265" y="1339454"/>
                </a:cubicBezTo>
                <a:cubicBezTo>
                  <a:pt x="4787304" y="1339454"/>
                  <a:pt x="4784824" y="1339454"/>
                  <a:pt x="4784824" y="1339454"/>
                </a:cubicBezTo>
                <a:close/>
                <a:moveTo>
                  <a:pt x="4673203" y="1339454"/>
                </a:moveTo>
                <a:cubicBezTo>
                  <a:pt x="4678165" y="1344415"/>
                  <a:pt x="4680645" y="1346895"/>
                  <a:pt x="4680645" y="1346895"/>
                </a:cubicBezTo>
                <a:lnTo>
                  <a:pt x="4673203" y="1346895"/>
                </a:lnTo>
                <a:close/>
                <a:moveTo>
                  <a:pt x="5465535" y="1338036"/>
                </a:moveTo>
                <a:lnTo>
                  <a:pt x="5465713" y="1339454"/>
                </a:lnTo>
                <a:cubicBezTo>
                  <a:pt x="5468193" y="1344415"/>
                  <a:pt x="5469433" y="1346895"/>
                  <a:pt x="5469433" y="1346895"/>
                </a:cubicBezTo>
                <a:lnTo>
                  <a:pt x="5461992" y="1346895"/>
                </a:lnTo>
                <a:close/>
                <a:moveTo>
                  <a:pt x="5831244" y="1336410"/>
                </a:moveTo>
                <a:lnTo>
                  <a:pt x="5831272" y="1336663"/>
                </a:lnTo>
                <a:cubicBezTo>
                  <a:pt x="5830651" y="1338524"/>
                  <a:pt x="5829102" y="1339454"/>
                  <a:pt x="5826621" y="1339454"/>
                </a:cubicBezTo>
                <a:lnTo>
                  <a:pt x="5826156" y="1338058"/>
                </a:lnTo>
                <a:lnTo>
                  <a:pt x="5828481" y="1337593"/>
                </a:lnTo>
                <a:close/>
                <a:moveTo>
                  <a:pt x="5968008" y="1332012"/>
                </a:moveTo>
                <a:lnTo>
                  <a:pt x="5975449" y="1332012"/>
                </a:lnTo>
                <a:cubicBezTo>
                  <a:pt x="5975449" y="1341934"/>
                  <a:pt x="5972969" y="1344415"/>
                  <a:pt x="5968008" y="1339454"/>
                </a:cubicBezTo>
                <a:cubicBezTo>
                  <a:pt x="5963046" y="1334493"/>
                  <a:pt x="5963046" y="1332012"/>
                  <a:pt x="5968008" y="1332012"/>
                </a:cubicBezTo>
                <a:close/>
                <a:moveTo>
                  <a:pt x="5737324" y="1332012"/>
                </a:moveTo>
                <a:cubicBezTo>
                  <a:pt x="5737324" y="1336973"/>
                  <a:pt x="5734844" y="1339454"/>
                  <a:pt x="5729883" y="1339454"/>
                </a:cubicBezTo>
                <a:lnTo>
                  <a:pt x="5737324" y="1339454"/>
                </a:lnTo>
                <a:cubicBezTo>
                  <a:pt x="5742285" y="1339454"/>
                  <a:pt x="5742285" y="1336973"/>
                  <a:pt x="5737324" y="1332012"/>
                </a:cubicBezTo>
                <a:close/>
                <a:moveTo>
                  <a:pt x="4836914" y="1332012"/>
                </a:moveTo>
                <a:lnTo>
                  <a:pt x="4844355" y="1332012"/>
                </a:lnTo>
                <a:cubicBezTo>
                  <a:pt x="4839394" y="1336973"/>
                  <a:pt x="4836914" y="1339454"/>
                  <a:pt x="4836914" y="1339454"/>
                </a:cubicBezTo>
                <a:close/>
                <a:moveTo>
                  <a:pt x="4479727" y="1332012"/>
                </a:moveTo>
                <a:cubicBezTo>
                  <a:pt x="4474766" y="1332012"/>
                  <a:pt x="4472286" y="1334493"/>
                  <a:pt x="4472286" y="1339454"/>
                </a:cubicBezTo>
                <a:cubicBezTo>
                  <a:pt x="4482207" y="1339454"/>
                  <a:pt x="4489649" y="1339454"/>
                  <a:pt x="4494610" y="1339454"/>
                </a:cubicBezTo>
                <a:lnTo>
                  <a:pt x="4494610" y="1332012"/>
                </a:lnTo>
                <a:close/>
                <a:moveTo>
                  <a:pt x="4397871" y="1332012"/>
                </a:moveTo>
                <a:lnTo>
                  <a:pt x="4375547" y="1339454"/>
                </a:lnTo>
                <a:lnTo>
                  <a:pt x="4382988" y="1354337"/>
                </a:lnTo>
                <a:cubicBezTo>
                  <a:pt x="4382988" y="1354337"/>
                  <a:pt x="4385469" y="1354337"/>
                  <a:pt x="4390430" y="1354337"/>
                </a:cubicBezTo>
                <a:cubicBezTo>
                  <a:pt x="4390430" y="1354337"/>
                  <a:pt x="4390430" y="1351856"/>
                  <a:pt x="4390430" y="1346895"/>
                </a:cubicBezTo>
                <a:cubicBezTo>
                  <a:pt x="4390430" y="1346895"/>
                  <a:pt x="4390430" y="1345655"/>
                  <a:pt x="4390430" y="1343174"/>
                </a:cubicBezTo>
                <a:cubicBezTo>
                  <a:pt x="4390430" y="1340694"/>
                  <a:pt x="4392910" y="1339454"/>
                  <a:pt x="4397871" y="1339454"/>
                </a:cubicBezTo>
                <a:cubicBezTo>
                  <a:pt x="4397871" y="1339454"/>
                  <a:pt x="4397871" y="1336973"/>
                  <a:pt x="4397871" y="1332012"/>
                </a:cubicBezTo>
                <a:close/>
                <a:moveTo>
                  <a:pt x="3259336" y="1332012"/>
                </a:moveTo>
                <a:cubicBezTo>
                  <a:pt x="3264297" y="1332012"/>
                  <a:pt x="3266777" y="1332012"/>
                  <a:pt x="3266777" y="1332012"/>
                </a:cubicBezTo>
                <a:cubicBezTo>
                  <a:pt x="3266777" y="1332012"/>
                  <a:pt x="3266777" y="1334493"/>
                  <a:pt x="3266777" y="1339454"/>
                </a:cubicBezTo>
                <a:cubicBezTo>
                  <a:pt x="3266777" y="1339454"/>
                  <a:pt x="3264297" y="1339454"/>
                  <a:pt x="3259336" y="1339454"/>
                </a:cubicBezTo>
                <a:cubicBezTo>
                  <a:pt x="3254375" y="1339454"/>
                  <a:pt x="3251894" y="1339454"/>
                  <a:pt x="3251894" y="1339454"/>
                </a:cubicBezTo>
                <a:cubicBezTo>
                  <a:pt x="3251894" y="1339454"/>
                  <a:pt x="3254375" y="1336973"/>
                  <a:pt x="3259336" y="1332012"/>
                </a:cubicBezTo>
                <a:close/>
                <a:moveTo>
                  <a:pt x="2708672" y="1332012"/>
                </a:moveTo>
                <a:lnTo>
                  <a:pt x="2738437" y="1332012"/>
                </a:lnTo>
                <a:cubicBezTo>
                  <a:pt x="2738437" y="1341934"/>
                  <a:pt x="2728515" y="1346895"/>
                  <a:pt x="2708672" y="1346895"/>
                </a:cubicBezTo>
                <a:close/>
                <a:moveTo>
                  <a:pt x="4931792" y="1328292"/>
                </a:moveTo>
                <a:cubicBezTo>
                  <a:pt x="4930552" y="1328292"/>
                  <a:pt x="4928692" y="1329532"/>
                  <a:pt x="4926211" y="1332012"/>
                </a:cubicBezTo>
                <a:cubicBezTo>
                  <a:pt x="4921250" y="1332012"/>
                  <a:pt x="4918770" y="1332012"/>
                  <a:pt x="4918770" y="1332012"/>
                </a:cubicBezTo>
                <a:lnTo>
                  <a:pt x="4903887" y="1332012"/>
                </a:lnTo>
                <a:cubicBezTo>
                  <a:pt x="4903887" y="1336973"/>
                  <a:pt x="4908848" y="1338213"/>
                  <a:pt x="4918770" y="1335733"/>
                </a:cubicBezTo>
                <a:cubicBezTo>
                  <a:pt x="4928691" y="1333253"/>
                  <a:pt x="4933652" y="1332012"/>
                  <a:pt x="4933652" y="1332012"/>
                </a:cubicBezTo>
                <a:cubicBezTo>
                  <a:pt x="4933652" y="1329532"/>
                  <a:pt x="4933032" y="1328292"/>
                  <a:pt x="4931792" y="1328292"/>
                </a:cubicBezTo>
                <a:close/>
                <a:moveTo>
                  <a:pt x="6317754" y="1324571"/>
                </a:moveTo>
                <a:cubicBezTo>
                  <a:pt x="6317754" y="1324571"/>
                  <a:pt x="6315274" y="1327051"/>
                  <a:pt x="6310312" y="1332012"/>
                </a:cubicBezTo>
                <a:cubicBezTo>
                  <a:pt x="6305351" y="1332012"/>
                  <a:pt x="6302871" y="1332012"/>
                  <a:pt x="6302871" y="1332012"/>
                </a:cubicBezTo>
                <a:close/>
                <a:moveTo>
                  <a:pt x="6269385" y="1324571"/>
                </a:moveTo>
                <a:cubicBezTo>
                  <a:pt x="6271865" y="1324571"/>
                  <a:pt x="6275585" y="1324571"/>
                  <a:pt x="6280547" y="1324571"/>
                </a:cubicBezTo>
                <a:lnTo>
                  <a:pt x="6280547" y="1332012"/>
                </a:lnTo>
                <a:cubicBezTo>
                  <a:pt x="6265664" y="1346895"/>
                  <a:pt x="6258222" y="1349376"/>
                  <a:pt x="6258222" y="1339454"/>
                </a:cubicBezTo>
                <a:cubicBezTo>
                  <a:pt x="6258222" y="1334493"/>
                  <a:pt x="6259463" y="1330772"/>
                  <a:pt x="6261943" y="1328292"/>
                </a:cubicBezTo>
                <a:cubicBezTo>
                  <a:pt x="6264423" y="1325811"/>
                  <a:pt x="6266904" y="1324571"/>
                  <a:pt x="6269385" y="1324571"/>
                </a:cubicBezTo>
                <a:close/>
                <a:moveTo>
                  <a:pt x="5915918" y="1324571"/>
                </a:moveTo>
                <a:lnTo>
                  <a:pt x="5893594" y="1346895"/>
                </a:lnTo>
                <a:cubicBezTo>
                  <a:pt x="5893594" y="1346895"/>
                  <a:pt x="5891113" y="1346895"/>
                  <a:pt x="5886152" y="1346895"/>
                </a:cubicBezTo>
                <a:cubicBezTo>
                  <a:pt x="5886152" y="1346895"/>
                  <a:pt x="5887393" y="1345655"/>
                  <a:pt x="5889873" y="1343174"/>
                </a:cubicBezTo>
                <a:cubicBezTo>
                  <a:pt x="5892353" y="1340694"/>
                  <a:pt x="5893594" y="1339454"/>
                  <a:pt x="5893594" y="1339454"/>
                </a:cubicBezTo>
                <a:cubicBezTo>
                  <a:pt x="5893594" y="1334493"/>
                  <a:pt x="5897314" y="1330772"/>
                  <a:pt x="5904756" y="1328292"/>
                </a:cubicBezTo>
                <a:cubicBezTo>
                  <a:pt x="5912197" y="1325811"/>
                  <a:pt x="5915918" y="1324571"/>
                  <a:pt x="5915918" y="1324571"/>
                </a:cubicBezTo>
                <a:close/>
                <a:moveTo>
                  <a:pt x="5886152" y="1324571"/>
                </a:moveTo>
                <a:cubicBezTo>
                  <a:pt x="5886152" y="1334493"/>
                  <a:pt x="5878711" y="1339454"/>
                  <a:pt x="5863828" y="1339454"/>
                </a:cubicBezTo>
                <a:cubicBezTo>
                  <a:pt x="5858867" y="1339454"/>
                  <a:pt x="5853906" y="1340694"/>
                  <a:pt x="5848945" y="1343174"/>
                </a:cubicBezTo>
                <a:cubicBezTo>
                  <a:pt x="5843984" y="1345655"/>
                  <a:pt x="5841504" y="1348135"/>
                  <a:pt x="5841504" y="1350616"/>
                </a:cubicBezTo>
                <a:cubicBezTo>
                  <a:pt x="5841504" y="1353096"/>
                  <a:pt x="5839024" y="1354337"/>
                  <a:pt x="5834062" y="1354337"/>
                </a:cubicBezTo>
                <a:lnTo>
                  <a:pt x="5834062" y="1346895"/>
                </a:lnTo>
                <a:cubicBezTo>
                  <a:pt x="5834062" y="1346895"/>
                  <a:pt x="5837783" y="1344415"/>
                  <a:pt x="5845224" y="1339454"/>
                </a:cubicBezTo>
                <a:cubicBezTo>
                  <a:pt x="5852666" y="1334493"/>
                  <a:pt x="5857627" y="1333253"/>
                  <a:pt x="5860107" y="1335733"/>
                </a:cubicBezTo>
                <a:cubicBezTo>
                  <a:pt x="5862587" y="1338213"/>
                  <a:pt x="5863828" y="1336973"/>
                  <a:pt x="5863828" y="1332012"/>
                </a:cubicBezTo>
                <a:close/>
                <a:moveTo>
                  <a:pt x="5715000" y="1324571"/>
                </a:moveTo>
                <a:cubicBezTo>
                  <a:pt x="5715000" y="1324571"/>
                  <a:pt x="5711279" y="1325811"/>
                  <a:pt x="5703838" y="1328292"/>
                </a:cubicBezTo>
                <a:cubicBezTo>
                  <a:pt x="5696396" y="1330772"/>
                  <a:pt x="5695156" y="1334493"/>
                  <a:pt x="5700117" y="1339454"/>
                </a:cubicBezTo>
                <a:lnTo>
                  <a:pt x="5707558" y="1346895"/>
                </a:lnTo>
                <a:lnTo>
                  <a:pt x="5715000" y="1346895"/>
                </a:lnTo>
                <a:close/>
                <a:moveTo>
                  <a:pt x="5395019" y="1324571"/>
                </a:moveTo>
                <a:cubicBezTo>
                  <a:pt x="5399981" y="1324571"/>
                  <a:pt x="5403701" y="1324571"/>
                  <a:pt x="5406181" y="1324571"/>
                </a:cubicBezTo>
                <a:cubicBezTo>
                  <a:pt x="5408661" y="1324571"/>
                  <a:pt x="5408661" y="1325811"/>
                  <a:pt x="5406181" y="1328292"/>
                </a:cubicBezTo>
                <a:cubicBezTo>
                  <a:pt x="5403701" y="1330772"/>
                  <a:pt x="5399981" y="1332012"/>
                  <a:pt x="5395019" y="1332012"/>
                </a:cubicBezTo>
                <a:close/>
                <a:moveTo>
                  <a:pt x="5290840" y="1324571"/>
                </a:moveTo>
                <a:cubicBezTo>
                  <a:pt x="5290840" y="1324571"/>
                  <a:pt x="5293320" y="1324571"/>
                  <a:pt x="5298281" y="1324571"/>
                </a:cubicBezTo>
                <a:cubicBezTo>
                  <a:pt x="5298281" y="1329532"/>
                  <a:pt x="5298281" y="1334493"/>
                  <a:pt x="5298281" y="1339454"/>
                </a:cubicBezTo>
                <a:cubicBezTo>
                  <a:pt x="5293320" y="1339454"/>
                  <a:pt x="5290840" y="1339454"/>
                  <a:pt x="5290840" y="1339454"/>
                </a:cubicBezTo>
                <a:lnTo>
                  <a:pt x="5283398" y="1339454"/>
                </a:lnTo>
                <a:cubicBezTo>
                  <a:pt x="5278437" y="1339454"/>
                  <a:pt x="5277197" y="1336973"/>
                  <a:pt x="5279678" y="1332012"/>
                </a:cubicBezTo>
                <a:cubicBezTo>
                  <a:pt x="5282158" y="1327051"/>
                  <a:pt x="5285878" y="1324571"/>
                  <a:pt x="5290840" y="1324571"/>
                </a:cubicBezTo>
                <a:close/>
                <a:moveTo>
                  <a:pt x="5115967" y="1324571"/>
                </a:moveTo>
                <a:cubicBezTo>
                  <a:pt x="5113487" y="1324571"/>
                  <a:pt x="5112246" y="1327051"/>
                  <a:pt x="5112246" y="1332012"/>
                </a:cubicBezTo>
                <a:cubicBezTo>
                  <a:pt x="5112246" y="1332012"/>
                  <a:pt x="5114726" y="1332012"/>
                  <a:pt x="5119688" y="1332012"/>
                </a:cubicBezTo>
                <a:lnTo>
                  <a:pt x="5119688" y="1324571"/>
                </a:lnTo>
                <a:cubicBezTo>
                  <a:pt x="5119688" y="1324571"/>
                  <a:pt x="5118447" y="1324571"/>
                  <a:pt x="5115967" y="1324571"/>
                </a:cubicBezTo>
                <a:close/>
                <a:moveTo>
                  <a:pt x="4851797" y="1324571"/>
                </a:moveTo>
                <a:cubicBezTo>
                  <a:pt x="4846835" y="1324571"/>
                  <a:pt x="4840635" y="1325811"/>
                  <a:pt x="4833193" y="1328292"/>
                </a:cubicBezTo>
                <a:cubicBezTo>
                  <a:pt x="4825752" y="1330772"/>
                  <a:pt x="4822031" y="1334493"/>
                  <a:pt x="4822031" y="1339454"/>
                </a:cubicBezTo>
                <a:cubicBezTo>
                  <a:pt x="4822031" y="1344415"/>
                  <a:pt x="4824511" y="1344415"/>
                  <a:pt x="4829472" y="1339454"/>
                </a:cubicBezTo>
                <a:lnTo>
                  <a:pt x="4836914" y="1339454"/>
                </a:lnTo>
                <a:cubicBezTo>
                  <a:pt x="4841875" y="1344415"/>
                  <a:pt x="4844355" y="1345655"/>
                  <a:pt x="4844355" y="1343174"/>
                </a:cubicBezTo>
                <a:cubicBezTo>
                  <a:pt x="4844355" y="1340694"/>
                  <a:pt x="4846835" y="1339454"/>
                  <a:pt x="4851797" y="1339454"/>
                </a:cubicBezTo>
                <a:close/>
                <a:moveTo>
                  <a:pt x="4163467" y="1324571"/>
                </a:moveTo>
                <a:cubicBezTo>
                  <a:pt x="4160986" y="1324571"/>
                  <a:pt x="4159746" y="1325811"/>
                  <a:pt x="4159746" y="1328292"/>
                </a:cubicBezTo>
                <a:cubicBezTo>
                  <a:pt x="4159746" y="1330772"/>
                  <a:pt x="4162227" y="1332012"/>
                  <a:pt x="4167188" y="1332012"/>
                </a:cubicBezTo>
                <a:cubicBezTo>
                  <a:pt x="4167188" y="1327051"/>
                  <a:pt x="4165947" y="1324571"/>
                  <a:pt x="4163467" y="1324571"/>
                </a:cubicBezTo>
                <a:close/>
                <a:moveTo>
                  <a:pt x="4077891" y="1324571"/>
                </a:moveTo>
                <a:lnTo>
                  <a:pt x="4070450" y="1332012"/>
                </a:lnTo>
                <a:cubicBezTo>
                  <a:pt x="4075411" y="1332012"/>
                  <a:pt x="4077891" y="1332012"/>
                  <a:pt x="4077891" y="1332012"/>
                </a:cubicBezTo>
                <a:cubicBezTo>
                  <a:pt x="4077891" y="1327051"/>
                  <a:pt x="4077891" y="1324571"/>
                  <a:pt x="4077891" y="1324571"/>
                </a:cubicBezTo>
                <a:close/>
                <a:moveTo>
                  <a:pt x="3698379" y="1324571"/>
                </a:moveTo>
                <a:lnTo>
                  <a:pt x="3698379" y="1332012"/>
                </a:lnTo>
                <a:cubicBezTo>
                  <a:pt x="3698379" y="1341934"/>
                  <a:pt x="3697139" y="1348135"/>
                  <a:pt x="3694658" y="1350616"/>
                </a:cubicBezTo>
                <a:cubicBezTo>
                  <a:pt x="3692178" y="1353096"/>
                  <a:pt x="3688457" y="1351856"/>
                  <a:pt x="3683496" y="1346895"/>
                </a:cubicBezTo>
                <a:lnTo>
                  <a:pt x="3683496" y="1339454"/>
                </a:lnTo>
                <a:lnTo>
                  <a:pt x="3690937" y="1332012"/>
                </a:lnTo>
                <a:close/>
                <a:moveTo>
                  <a:pt x="5471517" y="1323083"/>
                </a:moveTo>
                <a:lnTo>
                  <a:pt x="5465535" y="1338036"/>
                </a:lnTo>
                <a:lnTo>
                  <a:pt x="5464782" y="1332012"/>
                </a:lnTo>
                <a:cubicBezTo>
                  <a:pt x="5465402" y="1329532"/>
                  <a:pt x="5466953" y="1327052"/>
                  <a:pt x="5469433" y="1324571"/>
                </a:cubicBezTo>
                <a:close/>
                <a:moveTo>
                  <a:pt x="5817087" y="1322245"/>
                </a:moveTo>
                <a:cubicBezTo>
                  <a:pt x="5818482" y="1321315"/>
                  <a:pt x="5819179" y="1324571"/>
                  <a:pt x="5819179" y="1332012"/>
                </a:cubicBezTo>
                <a:cubicBezTo>
                  <a:pt x="5821660" y="1332012"/>
                  <a:pt x="5823520" y="1332632"/>
                  <a:pt x="5824761" y="1333873"/>
                </a:cubicBezTo>
                <a:lnTo>
                  <a:pt x="5826156" y="1338058"/>
                </a:lnTo>
                <a:lnTo>
                  <a:pt x="5819179" y="1339454"/>
                </a:lnTo>
                <a:lnTo>
                  <a:pt x="5804297" y="1339454"/>
                </a:lnTo>
                <a:cubicBezTo>
                  <a:pt x="5804297" y="1344415"/>
                  <a:pt x="5801817" y="1345655"/>
                  <a:pt x="5796855" y="1343174"/>
                </a:cubicBezTo>
                <a:cubicBezTo>
                  <a:pt x="5791894" y="1340694"/>
                  <a:pt x="5789414" y="1341934"/>
                  <a:pt x="5789414" y="1346895"/>
                </a:cubicBezTo>
                <a:lnTo>
                  <a:pt x="5774531" y="1346895"/>
                </a:lnTo>
                <a:cubicBezTo>
                  <a:pt x="5774531" y="1346895"/>
                  <a:pt x="5775772" y="1345655"/>
                  <a:pt x="5778252" y="1343174"/>
                </a:cubicBezTo>
                <a:cubicBezTo>
                  <a:pt x="5780732" y="1340694"/>
                  <a:pt x="5781972" y="1339454"/>
                  <a:pt x="5781972" y="1339454"/>
                </a:cubicBezTo>
                <a:cubicBezTo>
                  <a:pt x="5781972" y="1339454"/>
                  <a:pt x="5783213" y="1339454"/>
                  <a:pt x="5785693" y="1339454"/>
                </a:cubicBezTo>
                <a:cubicBezTo>
                  <a:pt x="5788173" y="1339454"/>
                  <a:pt x="5791894" y="1336973"/>
                  <a:pt x="5796855" y="1332012"/>
                </a:cubicBezTo>
                <a:cubicBezTo>
                  <a:pt x="5801817" y="1327051"/>
                  <a:pt x="5805537" y="1325811"/>
                  <a:pt x="5808017" y="1328292"/>
                </a:cubicBezTo>
                <a:cubicBezTo>
                  <a:pt x="5810497" y="1330772"/>
                  <a:pt x="5812979" y="1329532"/>
                  <a:pt x="5815459" y="1324571"/>
                </a:cubicBezTo>
                <a:cubicBezTo>
                  <a:pt x="5816079" y="1323331"/>
                  <a:pt x="5816621" y="1322556"/>
                  <a:pt x="5817087" y="1322245"/>
                </a:cubicBezTo>
                <a:close/>
                <a:moveTo>
                  <a:pt x="6354961" y="1317130"/>
                </a:moveTo>
                <a:cubicBezTo>
                  <a:pt x="6359922" y="1317130"/>
                  <a:pt x="6362402" y="1317130"/>
                  <a:pt x="6362402" y="1317130"/>
                </a:cubicBezTo>
                <a:cubicBezTo>
                  <a:pt x="6362402" y="1317130"/>
                  <a:pt x="6362402" y="1319610"/>
                  <a:pt x="6362402" y="1324571"/>
                </a:cubicBezTo>
                <a:cubicBezTo>
                  <a:pt x="6362402" y="1324571"/>
                  <a:pt x="6359922" y="1324571"/>
                  <a:pt x="6354961" y="1324571"/>
                </a:cubicBezTo>
                <a:lnTo>
                  <a:pt x="6347519" y="1324571"/>
                </a:lnTo>
                <a:cubicBezTo>
                  <a:pt x="6352481" y="1319610"/>
                  <a:pt x="6354961" y="1317130"/>
                  <a:pt x="6354961" y="1317130"/>
                </a:cubicBezTo>
                <a:close/>
                <a:moveTo>
                  <a:pt x="5380136" y="1317130"/>
                </a:moveTo>
                <a:cubicBezTo>
                  <a:pt x="5385098" y="1317130"/>
                  <a:pt x="5390058" y="1317130"/>
                  <a:pt x="5395019" y="1317130"/>
                </a:cubicBezTo>
                <a:cubicBezTo>
                  <a:pt x="5390058" y="1332012"/>
                  <a:pt x="5387578" y="1341934"/>
                  <a:pt x="5387578" y="1346895"/>
                </a:cubicBezTo>
                <a:cubicBezTo>
                  <a:pt x="5387578" y="1346895"/>
                  <a:pt x="5386337" y="1348135"/>
                  <a:pt x="5383857" y="1350616"/>
                </a:cubicBezTo>
                <a:cubicBezTo>
                  <a:pt x="5381377" y="1353096"/>
                  <a:pt x="5380136" y="1351856"/>
                  <a:pt x="5380136" y="1346895"/>
                </a:cubicBezTo>
                <a:cubicBezTo>
                  <a:pt x="5375175" y="1346895"/>
                  <a:pt x="5372695" y="1349376"/>
                  <a:pt x="5372695" y="1354337"/>
                </a:cubicBezTo>
                <a:lnTo>
                  <a:pt x="5365254" y="1354337"/>
                </a:lnTo>
                <a:cubicBezTo>
                  <a:pt x="5365254" y="1349376"/>
                  <a:pt x="5367734" y="1344415"/>
                  <a:pt x="5372695" y="1339454"/>
                </a:cubicBezTo>
                <a:cubicBezTo>
                  <a:pt x="5377656" y="1334493"/>
                  <a:pt x="5380136" y="1330772"/>
                  <a:pt x="5380136" y="1328292"/>
                </a:cubicBezTo>
                <a:cubicBezTo>
                  <a:pt x="5380136" y="1325811"/>
                  <a:pt x="5377656" y="1324571"/>
                  <a:pt x="5372695" y="1324571"/>
                </a:cubicBezTo>
                <a:close/>
                <a:moveTo>
                  <a:pt x="5253633" y="1317130"/>
                </a:moveTo>
                <a:cubicBezTo>
                  <a:pt x="5253633" y="1317130"/>
                  <a:pt x="5252392" y="1318370"/>
                  <a:pt x="5249912" y="1320850"/>
                </a:cubicBezTo>
                <a:cubicBezTo>
                  <a:pt x="5247432" y="1323331"/>
                  <a:pt x="5246191" y="1324571"/>
                  <a:pt x="5246191" y="1324571"/>
                </a:cubicBezTo>
                <a:cubicBezTo>
                  <a:pt x="5246191" y="1329532"/>
                  <a:pt x="5246191" y="1332012"/>
                  <a:pt x="5246191" y="1332012"/>
                </a:cubicBezTo>
                <a:cubicBezTo>
                  <a:pt x="5241230" y="1332012"/>
                  <a:pt x="5238750" y="1333253"/>
                  <a:pt x="5238750" y="1335733"/>
                </a:cubicBezTo>
                <a:cubicBezTo>
                  <a:pt x="5238750" y="1338213"/>
                  <a:pt x="5241230" y="1338213"/>
                  <a:pt x="5246191" y="1335733"/>
                </a:cubicBezTo>
                <a:cubicBezTo>
                  <a:pt x="5251152" y="1333253"/>
                  <a:pt x="5253633" y="1329532"/>
                  <a:pt x="5253633" y="1324571"/>
                </a:cubicBezTo>
                <a:cubicBezTo>
                  <a:pt x="5253633" y="1324571"/>
                  <a:pt x="5253633" y="1322091"/>
                  <a:pt x="5253633" y="1317130"/>
                </a:cubicBezTo>
                <a:close/>
                <a:moveTo>
                  <a:pt x="5089922" y="1317130"/>
                </a:moveTo>
                <a:cubicBezTo>
                  <a:pt x="5084960" y="1317130"/>
                  <a:pt x="5082480" y="1319610"/>
                  <a:pt x="5082480" y="1324571"/>
                </a:cubicBezTo>
                <a:lnTo>
                  <a:pt x="5089922" y="1324571"/>
                </a:lnTo>
                <a:close/>
                <a:moveTo>
                  <a:pt x="4818310" y="1317130"/>
                </a:moveTo>
                <a:cubicBezTo>
                  <a:pt x="4815830" y="1317130"/>
                  <a:pt x="4814590" y="1319610"/>
                  <a:pt x="4814590" y="1324571"/>
                </a:cubicBezTo>
                <a:cubicBezTo>
                  <a:pt x="4819551" y="1324571"/>
                  <a:pt x="4822031" y="1323331"/>
                  <a:pt x="4822031" y="1320850"/>
                </a:cubicBezTo>
                <a:cubicBezTo>
                  <a:pt x="4822031" y="1318370"/>
                  <a:pt x="4820790" y="1317130"/>
                  <a:pt x="4818310" y="1317130"/>
                </a:cubicBezTo>
                <a:close/>
                <a:moveTo>
                  <a:pt x="4524375" y="1317130"/>
                </a:moveTo>
                <a:cubicBezTo>
                  <a:pt x="4514453" y="1317130"/>
                  <a:pt x="4509492" y="1319610"/>
                  <a:pt x="4509492" y="1324571"/>
                </a:cubicBezTo>
                <a:lnTo>
                  <a:pt x="4524375" y="1324571"/>
                </a:lnTo>
                <a:cubicBezTo>
                  <a:pt x="4524375" y="1324571"/>
                  <a:pt x="4524375" y="1322091"/>
                  <a:pt x="4524375" y="1317130"/>
                </a:cubicBezTo>
                <a:close/>
                <a:moveTo>
                  <a:pt x="4144863" y="1317130"/>
                </a:moveTo>
                <a:cubicBezTo>
                  <a:pt x="4144863" y="1317130"/>
                  <a:pt x="4143623" y="1319610"/>
                  <a:pt x="4141143" y="1324571"/>
                </a:cubicBezTo>
                <a:cubicBezTo>
                  <a:pt x="4138662" y="1329532"/>
                  <a:pt x="4137422" y="1332012"/>
                  <a:pt x="4137422" y="1332012"/>
                </a:cubicBezTo>
                <a:cubicBezTo>
                  <a:pt x="4142383" y="1332012"/>
                  <a:pt x="4144863" y="1329532"/>
                  <a:pt x="4144863" y="1324571"/>
                </a:cubicBezTo>
                <a:cubicBezTo>
                  <a:pt x="4144863" y="1324571"/>
                  <a:pt x="4144863" y="1322091"/>
                  <a:pt x="4144863" y="1317130"/>
                </a:cubicBezTo>
                <a:close/>
                <a:moveTo>
                  <a:pt x="4096494" y="1317130"/>
                </a:moveTo>
                <a:cubicBezTo>
                  <a:pt x="4094014" y="1317130"/>
                  <a:pt x="4094014" y="1319610"/>
                  <a:pt x="4096494" y="1324571"/>
                </a:cubicBezTo>
                <a:cubicBezTo>
                  <a:pt x="4098975" y="1329532"/>
                  <a:pt x="4100215" y="1332012"/>
                  <a:pt x="4100215" y="1332012"/>
                </a:cubicBezTo>
                <a:cubicBezTo>
                  <a:pt x="4100215" y="1332012"/>
                  <a:pt x="4100215" y="1329532"/>
                  <a:pt x="4100215" y="1324571"/>
                </a:cubicBezTo>
                <a:cubicBezTo>
                  <a:pt x="4100215" y="1319610"/>
                  <a:pt x="4098975" y="1317130"/>
                  <a:pt x="4096494" y="1317130"/>
                </a:cubicBezTo>
                <a:close/>
                <a:moveTo>
                  <a:pt x="3720703" y="1317130"/>
                </a:moveTo>
                <a:cubicBezTo>
                  <a:pt x="3720703" y="1322091"/>
                  <a:pt x="3720703" y="1324571"/>
                  <a:pt x="3720703" y="1324571"/>
                </a:cubicBezTo>
                <a:lnTo>
                  <a:pt x="3713262" y="1332012"/>
                </a:lnTo>
                <a:close/>
                <a:moveTo>
                  <a:pt x="6645175" y="1309688"/>
                </a:moveTo>
                <a:lnTo>
                  <a:pt x="6645175" y="1317130"/>
                </a:lnTo>
                <a:cubicBezTo>
                  <a:pt x="6645175" y="1317130"/>
                  <a:pt x="6642695" y="1317130"/>
                  <a:pt x="6637734" y="1317130"/>
                </a:cubicBezTo>
                <a:cubicBezTo>
                  <a:pt x="6637734" y="1312168"/>
                  <a:pt x="6640214" y="1309688"/>
                  <a:pt x="6645175" y="1309688"/>
                </a:cubicBezTo>
                <a:close/>
                <a:moveTo>
                  <a:pt x="6146601" y="1309688"/>
                </a:moveTo>
                <a:lnTo>
                  <a:pt x="6161484" y="1309688"/>
                </a:lnTo>
                <a:cubicBezTo>
                  <a:pt x="6161484" y="1309688"/>
                  <a:pt x="6156523" y="1312168"/>
                  <a:pt x="6146601" y="1317130"/>
                </a:cubicBezTo>
                <a:cubicBezTo>
                  <a:pt x="6136680" y="1322091"/>
                  <a:pt x="6127998" y="1327051"/>
                  <a:pt x="6120556" y="1332012"/>
                </a:cubicBezTo>
                <a:cubicBezTo>
                  <a:pt x="6113115" y="1336973"/>
                  <a:pt x="6108154" y="1339454"/>
                  <a:pt x="6105674" y="1339454"/>
                </a:cubicBezTo>
                <a:cubicBezTo>
                  <a:pt x="6103194" y="1339454"/>
                  <a:pt x="6096992" y="1341934"/>
                  <a:pt x="6087070" y="1346895"/>
                </a:cubicBezTo>
                <a:cubicBezTo>
                  <a:pt x="6082109" y="1346895"/>
                  <a:pt x="6074667" y="1349376"/>
                  <a:pt x="6064746" y="1354337"/>
                </a:cubicBezTo>
                <a:lnTo>
                  <a:pt x="6049863" y="1361778"/>
                </a:lnTo>
                <a:cubicBezTo>
                  <a:pt x="6049863" y="1351856"/>
                  <a:pt x="6057304" y="1346895"/>
                  <a:pt x="6072187" y="1346895"/>
                </a:cubicBezTo>
                <a:cubicBezTo>
                  <a:pt x="6072187" y="1346895"/>
                  <a:pt x="6074667" y="1345655"/>
                  <a:pt x="6079629" y="1343174"/>
                </a:cubicBezTo>
                <a:cubicBezTo>
                  <a:pt x="6084590" y="1340694"/>
                  <a:pt x="6087070" y="1339454"/>
                  <a:pt x="6087070" y="1339454"/>
                </a:cubicBezTo>
                <a:cubicBezTo>
                  <a:pt x="6101953" y="1329532"/>
                  <a:pt x="6119316" y="1322091"/>
                  <a:pt x="6139160" y="1317130"/>
                </a:cubicBezTo>
                <a:close/>
                <a:moveTo>
                  <a:pt x="5834062" y="1309688"/>
                </a:moveTo>
                <a:cubicBezTo>
                  <a:pt x="5839024" y="1309688"/>
                  <a:pt x="5839024" y="1312168"/>
                  <a:pt x="5834062" y="1317130"/>
                </a:cubicBezTo>
                <a:cubicBezTo>
                  <a:pt x="5834062" y="1317130"/>
                  <a:pt x="5836542" y="1319610"/>
                  <a:pt x="5841504" y="1324571"/>
                </a:cubicBezTo>
                <a:cubicBezTo>
                  <a:pt x="5841504" y="1324571"/>
                  <a:pt x="5841504" y="1327051"/>
                  <a:pt x="5841504" y="1332012"/>
                </a:cubicBezTo>
                <a:lnTo>
                  <a:pt x="5831244" y="1336410"/>
                </a:lnTo>
                <a:lnTo>
                  <a:pt x="5830342" y="1328292"/>
                </a:lnTo>
                <a:cubicBezTo>
                  <a:pt x="5827861" y="1320850"/>
                  <a:pt x="5827861" y="1317130"/>
                  <a:pt x="5830342" y="1317130"/>
                </a:cubicBezTo>
                <a:cubicBezTo>
                  <a:pt x="5832822" y="1317130"/>
                  <a:pt x="5834062" y="1314649"/>
                  <a:pt x="5834062" y="1309688"/>
                </a:cubicBezTo>
                <a:close/>
                <a:moveTo>
                  <a:pt x="5577334" y="1309688"/>
                </a:moveTo>
                <a:cubicBezTo>
                  <a:pt x="5574854" y="1309688"/>
                  <a:pt x="5573613" y="1310928"/>
                  <a:pt x="5573613" y="1313409"/>
                </a:cubicBezTo>
                <a:cubicBezTo>
                  <a:pt x="5573613" y="1315889"/>
                  <a:pt x="5573613" y="1319610"/>
                  <a:pt x="5573613" y="1324571"/>
                </a:cubicBezTo>
                <a:cubicBezTo>
                  <a:pt x="5578574" y="1324571"/>
                  <a:pt x="5581054" y="1322091"/>
                  <a:pt x="5581054" y="1317130"/>
                </a:cubicBezTo>
                <a:cubicBezTo>
                  <a:pt x="5581054" y="1317130"/>
                  <a:pt x="5581054" y="1315889"/>
                  <a:pt x="5581054" y="1313409"/>
                </a:cubicBezTo>
                <a:cubicBezTo>
                  <a:pt x="5581054" y="1310928"/>
                  <a:pt x="5579814" y="1309688"/>
                  <a:pt x="5577334" y="1309688"/>
                </a:cubicBezTo>
                <a:close/>
                <a:moveTo>
                  <a:pt x="5476875" y="1309688"/>
                </a:moveTo>
                <a:lnTo>
                  <a:pt x="5484316" y="1317130"/>
                </a:lnTo>
                <a:cubicBezTo>
                  <a:pt x="5484316" y="1322091"/>
                  <a:pt x="5483076" y="1323331"/>
                  <a:pt x="5480595" y="1320850"/>
                </a:cubicBezTo>
                <a:cubicBezTo>
                  <a:pt x="5479355" y="1319610"/>
                  <a:pt x="5477806" y="1319300"/>
                  <a:pt x="5475945" y="1319920"/>
                </a:cubicBezTo>
                <a:lnTo>
                  <a:pt x="5471517" y="1323083"/>
                </a:lnTo>
                <a:close/>
                <a:moveTo>
                  <a:pt x="5439668" y="1309688"/>
                </a:moveTo>
                <a:cubicBezTo>
                  <a:pt x="5439668" y="1309688"/>
                  <a:pt x="5442148" y="1309688"/>
                  <a:pt x="5447109" y="1309688"/>
                </a:cubicBezTo>
                <a:lnTo>
                  <a:pt x="5447109" y="1317130"/>
                </a:lnTo>
                <a:cubicBezTo>
                  <a:pt x="5442148" y="1317130"/>
                  <a:pt x="5438427" y="1317130"/>
                  <a:pt x="5435947" y="1317130"/>
                </a:cubicBezTo>
                <a:cubicBezTo>
                  <a:pt x="5433467" y="1317130"/>
                  <a:pt x="5432226" y="1315889"/>
                  <a:pt x="5432226" y="1313409"/>
                </a:cubicBezTo>
                <a:cubicBezTo>
                  <a:pt x="5432226" y="1310928"/>
                  <a:pt x="5434706" y="1309688"/>
                  <a:pt x="5439668" y="1309688"/>
                </a:cubicBezTo>
                <a:close/>
                <a:moveTo>
                  <a:pt x="5097364" y="1309688"/>
                </a:moveTo>
                <a:cubicBezTo>
                  <a:pt x="5097364" y="1309688"/>
                  <a:pt x="5097364" y="1312168"/>
                  <a:pt x="5097364" y="1317130"/>
                </a:cubicBezTo>
                <a:cubicBezTo>
                  <a:pt x="5097364" y="1322091"/>
                  <a:pt x="5097364" y="1324571"/>
                  <a:pt x="5097364" y="1324571"/>
                </a:cubicBezTo>
                <a:cubicBezTo>
                  <a:pt x="5102325" y="1324571"/>
                  <a:pt x="5103564" y="1322091"/>
                  <a:pt x="5101084" y="1317130"/>
                </a:cubicBezTo>
                <a:cubicBezTo>
                  <a:pt x="5098604" y="1312168"/>
                  <a:pt x="5097364" y="1309688"/>
                  <a:pt x="5097364" y="1309688"/>
                </a:cubicBezTo>
                <a:close/>
                <a:moveTo>
                  <a:pt x="4271368" y="1309688"/>
                </a:moveTo>
                <a:lnTo>
                  <a:pt x="4286251" y="1317130"/>
                </a:lnTo>
                <a:cubicBezTo>
                  <a:pt x="4291211" y="1317130"/>
                  <a:pt x="4296172" y="1317130"/>
                  <a:pt x="4301133" y="1317130"/>
                </a:cubicBezTo>
                <a:lnTo>
                  <a:pt x="4293691" y="1324571"/>
                </a:lnTo>
                <a:cubicBezTo>
                  <a:pt x="4288731" y="1324571"/>
                  <a:pt x="4286251" y="1327051"/>
                  <a:pt x="4286251" y="1332012"/>
                </a:cubicBezTo>
                <a:cubicBezTo>
                  <a:pt x="4291211" y="1332012"/>
                  <a:pt x="4293691" y="1332012"/>
                  <a:pt x="4293691" y="1332012"/>
                </a:cubicBezTo>
                <a:cubicBezTo>
                  <a:pt x="4293691" y="1332012"/>
                  <a:pt x="4293691" y="1334493"/>
                  <a:pt x="4293691" y="1339454"/>
                </a:cubicBezTo>
                <a:cubicBezTo>
                  <a:pt x="4293691" y="1339454"/>
                  <a:pt x="4296172" y="1339454"/>
                  <a:pt x="4301133" y="1339454"/>
                </a:cubicBezTo>
                <a:cubicBezTo>
                  <a:pt x="4306094" y="1339454"/>
                  <a:pt x="4309815" y="1339454"/>
                  <a:pt x="4312295" y="1339454"/>
                </a:cubicBezTo>
                <a:cubicBezTo>
                  <a:pt x="4314775" y="1339454"/>
                  <a:pt x="4316016" y="1334493"/>
                  <a:pt x="4316016" y="1324571"/>
                </a:cubicBezTo>
                <a:cubicBezTo>
                  <a:pt x="4316016" y="1329532"/>
                  <a:pt x="4313535" y="1329532"/>
                  <a:pt x="4308574" y="1324571"/>
                </a:cubicBezTo>
                <a:cubicBezTo>
                  <a:pt x="4303613" y="1319610"/>
                  <a:pt x="4301133" y="1317130"/>
                  <a:pt x="4301133" y="1317130"/>
                </a:cubicBezTo>
                <a:close/>
                <a:moveTo>
                  <a:pt x="3750469" y="1309688"/>
                </a:moveTo>
                <a:cubicBezTo>
                  <a:pt x="3760390" y="1309688"/>
                  <a:pt x="3765351" y="1312168"/>
                  <a:pt x="3765351" y="1317130"/>
                </a:cubicBezTo>
                <a:cubicBezTo>
                  <a:pt x="3765351" y="1322091"/>
                  <a:pt x="3762871" y="1324571"/>
                  <a:pt x="3757910" y="1324571"/>
                </a:cubicBezTo>
                <a:lnTo>
                  <a:pt x="3780234" y="1324571"/>
                </a:lnTo>
                <a:lnTo>
                  <a:pt x="3787676" y="1324571"/>
                </a:lnTo>
                <a:lnTo>
                  <a:pt x="3780234" y="1332012"/>
                </a:lnTo>
                <a:cubicBezTo>
                  <a:pt x="3770313" y="1341934"/>
                  <a:pt x="3757910" y="1344415"/>
                  <a:pt x="3743027" y="1339454"/>
                </a:cubicBezTo>
                <a:cubicBezTo>
                  <a:pt x="3733105" y="1334493"/>
                  <a:pt x="3730625" y="1329532"/>
                  <a:pt x="3735586" y="1324571"/>
                </a:cubicBezTo>
                <a:close/>
                <a:moveTo>
                  <a:pt x="6451699" y="1302247"/>
                </a:moveTo>
                <a:lnTo>
                  <a:pt x="6459140" y="1302247"/>
                </a:lnTo>
                <a:cubicBezTo>
                  <a:pt x="6459140" y="1302247"/>
                  <a:pt x="6457900" y="1303487"/>
                  <a:pt x="6455420" y="1305967"/>
                </a:cubicBezTo>
                <a:cubicBezTo>
                  <a:pt x="6452940" y="1308448"/>
                  <a:pt x="6451699" y="1309688"/>
                  <a:pt x="6451699" y="1309688"/>
                </a:cubicBezTo>
                <a:cubicBezTo>
                  <a:pt x="6446738" y="1309688"/>
                  <a:pt x="6431855" y="1317130"/>
                  <a:pt x="6407051" y="1332012"/>
                </a:cubicBezTo>
                <a:lnTo>
                  <a:pt x="6392168" y="1339454"/>
                </a:lnTo>
                <a:cubicBezTo>
                  <a:pt x="6397129" y="1329532"/>
                  <a:pt x="6416972" y="1317130"/>
                  <a:pt x="6451699" y="1302247"/>
                </a:cubicBezTo>
                <a:close/>
                <a:moveTo>
                  <a:pt x="6392168" y="1302247"/>
                </a:moveTo>
                <a:cubicBezTo>
                  <a:pt x="6392168" y="1302247"/>
                  <a:pt x="6394648" y="1302247"/>
                  <a:pt x="6399609" y="1302247"/>
                </a:cubicBezTo>
                <a:cubicBezTo>
                  <a:pt x="6399609" y="1307208"/>
                  <a:pt x="6397129" y="1309688"/>
                  <a:pt x="6392168" y="1309688"/>
                </a:cubicBezTo>
                <a:close/>
                <a:moveTo>
                  <a:pt x="6354961" y="1302247"/>
                </a:moveTo>
                <a:lnTo>
                  <a:pt x="6347519" y="1317130"/>
                </a:lnTo>
                <a:cubicBezTo>
                  <a:pt x="6332636" y="1327051"/>
                  <a:pt x="6325195" y="1329532"/>
                  <a:pt x="6325195" y="1324571"/>
                </a:cubicBezTo>
                <a:lnTo>
                  <a:pt x="6340078" y="1309688"/>
                </a:lnTo>
                <a:close/>
                <a:moveTo>
                  <a:pt x="5521523" y="1302247"/>
                </a:moveTo>
                <a:lnTo>
                  <a:pt x="5528965" y="1309688"/>
                </a:lnTo>
                <a:cubicBezTo>
                  <a:pt x="5528965" y="1304727"/>
                  <a:pt x="5528965" y="1302247"/>
                  <a:pt x="5528965" y="1302247"/>
                </a:cubicBezTo>
                <a:cubicBezTo>
                  <a:pt x="5528965" y="1302247"/>
                  <a:pt x="5527724" y="1302247"/>
                  <a:pt x="5525244" y="1302247"/>
                </a:cubicBezTo>
                <a:cubicBezTo>
                  <a:pt x="5522764" y="1302247"/>
                  <a:pt x="5521523" y="1302247"/>
                  <a:pt x="5521523" y="1302247"/>
                </a:cubicBezTo>
                <a:close/>
                <a:moveTo>
                  <a:pt x="5201543" y="1302247"/>
                </a:moveTo>
                <a:cubicBezTo>
                  <a:pt x="5196581" y="1302247"/>
                  <a:pt x="5194101" y="1303487"/>
                  <a:pt x="5194101" y="1305967"/>
                </a:cubicBezTo>
                <a:cubicBezTo>
                  <a:pt x="5194101" y="1308448"/>
                  <a:pt x="5195342" y="1309688"/>
                  <a:pt x="5197822" y="1309688"/>
                </a:cubicBezTo>
                <a:cubicBezTo>
                  <a:pt x="5200302" y="1309688"/>
                  <a:pt x="5201543" y="1307208"/>
                  <a:pt x="5201543" y="1302247"/>
                </a:cubicBezTo>
                <a:close/>
                <a:moveTo>
                  <a:pt x="5164336" y="1302247"/>
                </a:moveTo>
                <a:lnTo>
                  <a:pt x="5179219" y="1317130"/>
                </a:lnTo>
                <a:lnTo>
                  <a:pt x="5171777" y="1309688"/>
                </a:lnTo>
                <a:cubicBezTo>
                  <a:pt x="5171777" y="1304727"/>
                  <a:pt x="5169297" y="1302247"/>
                  <a:pt x="5164336" y="1302247"/>
                </a:cubicBezTo>
                <a:close/>
                <a:moveTo>
                  <a:pt x="4985742" y="1302247"/>
                </a:moveTo>
                <a:cubicBezTo>
                  <a:pt x="4985742" y="1302247"/>
                  <a:pt x="4985742" y="1304727"/>
                  <a:pt x="4985742" y="1309688"/>
                </a:cubicBezTo>
                <a:lnTo>
                  <a:pt x="4985742" y="1317130"/>
                </a:lnTo>
                <a:lnTo>
                  <a:pt x="4993183" y="1309688"/>
                </a:lnTo>
                <a:cubicBezTo>
                  <a:pt x="4993183" y="1304727"/>
                  <a:pt x="4990703" y="1302247"/>
                  <a:pt x="4985742" y="1302247"/>
                </a:cubicBezTo>
                <a:close/>
                <a:moveTo>
                  <a:pt x="4159746" y="1302247"/>
                </a:moveTo>
                <a:cubicBezTo>
                  <a:pt x="4154785" y="1307208"/>
                  <a:pt x="4152305" y="1312168"/>
                  <a:pt x="4152305" y="1317130"/>
                </a:cubicBezTo>
                <a:lnTo>
                  <a:pt x="4159746" y="1324571"/>
                </a:lnTo>
                <a:cubicBezTo>
                  <a:pt x="4159746" y="1324571"/>
                  <a:pt x="4159746" y="1319610"/>
                  <a:pt x="4159746" y="1309688"/>
                </a:cubicBezTo>
                <a:close/>
                <a:moveTo>
                  <a:pt x="3955107" y="1302247"/>
                </a:moveTo>
                <a:cubicBezTo>
                  <a:pt x="3952627" y="1302247"/>
                  <a:pt x="3953867" y="1304727"/>
                  <a:pt x="3958828" y="1309688"/>
                </a:cubicBezTo>
                <a:lnTo>
                  <a:pt x="3958828" y="1302247"/>
                </a:lnTo>
                <a:cubicBezTo>
                  <a:pt x="3958828" y="1302247"/>
                  <a:pt x="3957588" y="1302247"/>
                  <a:pt x="3955107" y="1302247"/>
                </a:cubicBezTo>
                <a:close/>
                <a:moveTo>
                  <a:pt x="5639656" y="1297596"/>
                </a:moveTo>
                <a:cubicBezTo>
                  <a:pt x="5642756" y="1298216"/>
                  <a:pt x="5645546" y="1299766"/>
                  <a:pt x="5648027" y="1302247"/>
                </a:cubicBezTo>
                <a:lnTo>
                  <a:pt x="5633144" y="1302247"/>
                </a:lnTo>
                <a:cubicBezTo>
                  <a:pt x="5628183" y="1307208"/>
                  <a:pt x="5624462" y="1309688"/>
                  <a:pt x="5621982" y="1309688"/>
                </a:cubicBezTo>
                <a:cubicBezTo>
                  <a:pt x="5619502" y="1309688"/>
                  <a:pt x="5618261" y="1308448"/>
                  <a:pt x="5618261" y="1305967"/>
                </a:cubicBezTo>
                <a:cubicBezTo>
                  <a:pt x="5618261" y="1303487"/>
                  <a:pt x="5621982" y="1301006"/>
                  <a:pt x="5629424" y="1298526"/>
                </a:cubicBezTo>
                <a:cubicBezTo>
                  <a:pt x="5633144" y="1297286"/>
                  <a:pt x="5636555" y="1296976"/>
                  <a:pt x="5639656" y="1297596"/>
                </a:cubicBezTo>
                <a:close/>
                <a:moveTo>
                  <a:pt x="6667499" y="1294805"/>
                </a:moveTo>
                <a:lnTo>
                  <a:pt x="6667499" y="1302247"/>
                </a:lnTo>
                <a:lnTo>
                  <a:pt x="6660058" y="1302247"/>
                </a:lnTo>
                <a:cubicBezTo>
                  <a:pt x="6665019" y="1297286"/>
                  <a:pt x="6667499" y="1294805"/>
                  <a:pt x="6667499" y="1294805"/>
                </a:cubicBezTo>
                <a:close/>
                <a:moveTo>
                  <a:pt x="6496347" y="1294805"/>
                </a:moveTo>
                <a:cubicBezTo>
                  <a:pt x="6496347" y="1294805"/>
                  <a:pt x="6498828" y="1294805"/>
                  <a:pt x="6503789" y="1294805"/>
                </a:cubicBezTo>
                <a:lnTo>
                  <a:pt x="6503789" y="1302247"/>
                </a:lnTo>
                <a:cubicBezTo>
                  <a:pt x="6498828" y="1302247"/>
                  <a:pt x="6496347" y="1302247"/>
                  <a:pt x="6496347" y="1302247"/>
                </a:cubicBezTo>
                <a:cubicBezTo>
                  <a:pt x="6496347" y="1297286"/>
                  <a:pt x="6496347" y="1294805"/>
                  <a:pt x="6496347" y="1294805"/>
                </a:cubicBezTo>
                <a:close/>
                <a:moveTo>
                  <a:pt x="5860107" y="1294805"/>
                </a:moveTo>
                <a:cubicBezTo>
                  <a:pt x="5862587" y="1294805"/>
                  <a:pt x="5863828" y="1297286"/>
                  <a:pt x="5863828" y="1302247"/>
                </a:cubicBezTo>
                <a:cubicBezTo>
                  <a:pt x="5863828" y="1302247"/>
                  <a:pt x="5861348" y="1302247"/>
                  <a:pt x="5856386" y="1302247"/>
                </a:cubicBezTo>
                <a:cubicBezTo>
                  <a:pt x="5856386" y="1297286"/>
                  <a:pt x="5857627" y="1294805"/>
                  <a:pt x="5860107" y="1294805"/>
                </a:cubicBezTo>
                <a:close/>
                <a:moveTo>
                  <a:pt x="5759648" y="1294805"/>
                </a:moveTo>
                <a:lnTo>
                  <a:pt x="5759648" y="1302247"/>
                </a:lnTo>
                <a:cubicBezTo>
                  <a:pt x="5764610" y="1302247"/>
                  <a:pt x="5767090" y="1302247"/>
                  <a:pt x="5767090" y="1302247"/>
                </a:cubicBezTo>
                <a:cubicBezTo>
                  <a:pt x="5767090" y="1297286"/>
                  <a:pt x="5764610" y="1294805"/>
                  <a:pt x="5759648" y="1294805"/>
                </a:cubicBezTo>
                <a:close/>
                <a:moveTo>
                  <a:pt x="5588496" y="1294805"/>
                </a:moveTo>
                <a:lnTo>
                  <a:pt x="5588496" y="1302247"/>
                </a:lnTo>
                <a:cubicBezTo>
                  <a:pt x="5588496" y="1302247"/>
                  <a:pt x="5590976" y="1299766"/>
                  <a:pt x="5595937" y="1294805"/>
                </a:cubicBezTo>
                <a:cubicBezTo>
                  <a:pt x="5590976" y="1294805"/>
                  <a:pt x="5588496" y="1294805"/>
                  <a:pt x="5588496" y="1294805"/>
                </a:cubicBezTo>
                <a:close/>
                <a:moveTo>
                  <a:pt x="5543847" y="1294805"/>
                </a:moveTo>
                <a:lnTo>
                  <a:pt x="5543847" y="1309688"/>
                </a:lnTo>
                <a:cubicBezTo>
                  <a:pt x="5543847" y="1314649"/>
                  <a:pt x="5547568" y="1317130"/>
                  <a:pt x="5555010" y="1317130"/>
                </a:cubicBezTo>
                <a:cubicBezTo>
                  <a:pt x="5562451" y="1317130"/>
                  <a:pt x="5568652" y="1314649"/>
                  <a:pt x="5573613" y="1309688"/>
                </a:cubicBezTo>
                <a:lnTo>
                  <a:pt x="5573613" y="1302247"/>
                </a:lnTo>
                <a:cubicBezTo>
                  <a:pt x="5568652" y="1302247"/>
                  <a:pt x="5566172" y="1304727"/>
                  <a:pt x="5566172" y="1309688"/>
                </a:cubicBezTo>
                <a:lnTo>
                  <a:pt x="5551289" y="1302247"/>
                </a:lnTo>
                <a:cubicBezTo>
                  <a:pt x="5551289" y="1302247"/>
                  <a:pt x="5548809" y="1299766"/>
                  <a:pt x="5543847" y="1294805"/>
                </a:cubicBezTo>
                <a:close/>
                <a:moveTo>
                  <a:pt x="5302002" y="1294805"/>
                </a:moveTo>
                <a:cubicBezTo>
                  <a:pt x="5299522" y="1294805"/>
                  <a:pt x="5298281" y="1297286"/>
                  <a:pt x="5298281" y="1302247"/>
                </a:cubicBezTo>
                <a:lnTo>
                  <a:pt x="5305722" y="1302247"/>
                </a:lnTo>
                <a:lnTo>
                  <a:pt x="5305722" y="1294805"/>
                </a:lnTo>
                <a:cubicBezTo>
                  <a:pt x="5305722" y="1294805"/>
                  <a:pt x="5304482" y="1294805"/>
                  <a:pt x="5302002" y="1294805"/>
                </a:cubicBezTo>
                <a:close/>
                <a:moveTo>
                  <a:pt x="4665761" y="1294805"/>
                </a:moveTo>
                <a:lnTo>
                  <a:pt x="4665761" y="1309688"/>
                </a:lnTo>
                <a:lnTo>
                  <a:pt x="4673203" y="1302247"/>
                </a:lnTo>
                <a:cubicBezTo>
                  <a:pt x="4673203" y="1297286"/>
                  <a:pt x="4675684" y="1297286"/>
                  <a:pt x="4680645" y="1302247"/>
                </a:cubicBezTo>
                <a:lnTo>
                  <a:pt x="4688086" y="1302247"/>
                </a:lnTo>
                <a:cubicBezTo>
                  <a:pt x="4683125" y="1297286"/>
                  <a:pt x="4675684" y="1294805"/>
                  <a:pt x="4665761" y="1294805"/>
                </a:cubicBezTo>
                <a:close/>
                <a:moveTo>
                  <a:pt x="4464844" y="1294805"/>
                </a:moveTo>
                <a:cubicBezTo>
                  <a:pt x="4459883" y="1299766"/>
                  <a:pt x="4452441" y="1304727"/>
                  <a:pt x="4442520" y="1309688"/>
                </a:cubicBezTo>
                <a:cubicBezTo>
                  <a:pt x="4437559" y="1314649"/>
                  <a:pt x="4433838" y="1318370"/>
                  <a:pt x="4431357" y="1320850"/>
                </a:cubicBezTo>
                <a:cubicBezTo>
                  <a:pt x="4428877" y="1323331"/>
                  <a:pt x="4430117" y="1324571"/>
                  <a:pt x="4435078" y="1324571"/>
                </a:cubicBezTo>
                <a:cubicBezTo>
                  <a:pt x="4435078" y="1329532"/>
                  <a:pt x="4437559" y="1329532"/>
                  <a:pt x="4442520" y="1324571"/>
                </a:cubicBezTo>
                <a:lnTo>
                  <a:pt x="4449961" y="1317130"/>
                </a:lnTo>
                <a:cubicBezTo>
                  <a:pt x="4454923" y="1317130"/>
                  <a:pt x="4458643" y="1315889"/>
                  <a:pt x="4461124" y="1313409"/>
                </a:cubicBezTo>
                <a:cubicBezTo>
                  <a:pt x="4463604" y="1310928"/>
                  <a:pt x="4464844" y="1309688"/>
                  <a:pt x="4464844" y="1309688"/>
                </a:cubicBezTo>
                <a:close/>
                <a:moveTo>
                  <a:pt x="4368106" y="1294805"/>
                </a:moveTo>
                <a:lnTo>
                  <a:pt x="4360664" y="1302247"/>
                </a:lnTo>
                <a:cubicBezTo>
                  <a:pt x="4365625" y="1302247"/>
                  <a:pt x="4368106" y="1302247"/>
                  <a:pt x="4368106" y="1302247"/>
                </a:cubicBezTo>
                <a:cubicBezTo>
                  <a:pt x="4368106" y="1297286"/>
                  <a:pt x="4368106" y="1294805"/>
                  <a:pt x="4368106" y="1294805"/>
                </a:cubicBezTo>
                <a:close/>
                <a:moveTo>
                  <a:pt x="4396011" y="1289225"/>
                </a:moveTo>
                <a:cubicBezTo>
                  <a:pt x="4394771" y="1289224"/>
                  <a:pt x="4392910" y="1289845"/>
                  <a:pt x="4390430" y="1291085"/>
                </a:cubicBezTo>
                <a:cubicBezTo>
                  <a:pt x="4385469" y="1293565"/>
                  <a:pt x="4384229" y="1296046"/>
                  <a:pt x="4386709" y="1298526"/>
                </a:cubicBezTo>
                <a:cubicBezTo>
                  <a:pt x="4389189" y="1301006"/>
                  <a:pt x="4391670" y="1301006"/>
                  <a:pt x="4394150" y="1298526"/>
                </a:cubicBezTo>
                <a:cubicBezTo>
                  <a:pt x="4396631" y="1296046"/>
                  <a:pt x="4397871" y="1293565"/>
                  <a:pt x="4397871" y="1291085"/>
                </a:cubicBezTo>
                <a:cubicBezTo>
                  <a:pt x="4397871" y="1289845"/>
                  <a:pt x="4397252" y="1289224"/>
                  <a:pt x="4396011" y="1289225"/>
                </a:cubicBezTo>
                <a:close/>
                <a:moveTo>
                  <a:pt x="6474023" y="1287364"/>
                </a:moveTo>
                <a:lnTo>
                  <a:pt x="6481465" y="1287364"/>
                </a:lnTo>
                <a:lnTo>
                  <a:pt x="6474023" y="1294805"/>
                </a:lnTo>
                <a:lnTo>
                  <a:pt x="6466582" y="1294805"/>
                </a:lnTo>
                <a:close/>
                <a:moveTo>
                  <a:pt x="6421933" y="1287364"/>
                </a:moveTo>
                <a:cubicBezTo>
                  <a:pt x="6421933" y="1292325"/>
                  <a:pt x="6420693" y="1294805"/>
                  <a:pt x="6418213" y="1294805"/>
                </a:cubicBezTo>
                <a:cubicBezTo>
                  <a:pt x="6415733" y="1294805"/>
                  <a:pt x="6414492" y="1294805"/>
                  <a:pt x="6414492" y="1294805"/>
                </a:cubicBezTo>
                <a:close/>
                <a:moveTo>
                  <a:pt x="5945683" y="1287364"/>
                </a:moveTo>
                <a:lnTo>
                  <a:pt x="5945683" y="1294805"/>
                </a:lnTo>
                <a:cubicBezTo>
                  <a:pt x="5945683" y="1294805"/>
                  <a:pt x="5943203" y="1294805"/>
                  <a:pt x="5938242" y="1294805"/>
                </a:cubicBezTo>
                <a:cubicBezTo>
                  <a:pt x="5943203" y="1289844"/>
                  <a:pt x="5945683" y="1287364"/>
                  <a:pt x="5945683" y="1287364"/>
                </a:cubicBezTo>
                <a:close/>
                <a:moveTo>
                  <a:pt x="5901035" y="1287364"/>
                </a:moveTo>
                <a:cubicBezTo>
                  <a:pt x="5901035" y="1287364"/>
                  <a:pt x="5903515" y="1287364"/>
                  <a:pt x="5908476" y="1287364"/>
                </a:cubicBezTo>
                <a:cubicBezTo>
                  <a:pt x="5913438" y="1287364"/>
                  <a:pt x="5913438" y="1289844"/>
                  <a:pt x="5908476" y="1294805"/>
                </a:cubicBezTo>
                <a:close/>
                <a:moveTo>
                  <a:pt x="4513213" y="1287364"/>
                </a:moveTo>
                <a:cubicBezTo>
                  <a:pt x="4510733" y="1287364"/>
                  <a:pt x="4509492" y="1289844"/>
                  <a:pt x="4509492" y="1294805"/>
                </a:cubicBezTo>
                <a:lnTo>
                  <a:pt x="4524375" y="1287364"/>
                </a:lnTo>
                <a:cubicBezTo>
                  <a:pt x="4519414" y="1287364"/>
                  <a:pt x="4515693" y="1287364"/>
                  <a:pt x="4513213" y="1287364"/>
                </a:cubicBezTo>
                <a:close/>
                <a:moveTo>
                  <a:pt x="3988594" y="1287364"/>
                </a:moveTo>
                <a:cubicBezTo>
                  <a:pt x="3978672" y="1287364"/>
                  <a:pt x="3973711" y="1292325"/>
                  <a:pt x="3973711" y="1302247"/>
                </a:cubicBezTo>
                <a:lnTo>
                  <a:pt x="3981152" y="1302247"/>
                </a:lnTo>
                <a:cubicBezTo>
                  <a:pt x="3981152" y="1297286"/>
                  <a:pt x="3982393" y="1294805"/>
                  <a:pt x="3984873" y="1294805"/>
                </a:cubicBezTo>
                <a:cubicBezTo>
                  <a:pt x="3987353" y="1294805"/>
                  <a:pt x="3988594" y="1297286"/>
                  <a:pt x="3988594" y="1302247"/>
                </a:cubicBezTo>
                <a:lnTo>
                  <a:pt x="3988594" y="1309688"/>
                </a:lnTo>
                <a:lnTo>
                  <a:pt x="3988594" y="1317130"/>
                </a:lnTo>
                <a:lnTo>
                  <a:pt x="4003477" y="1317130"/>
                </a:lnTo>
                <a:lnTo>
                  <a:pt x="4018359" y="1317130"/>
                </a:lnTo>
                <a:cubicBezTo>
                  <a:pt x="4028282" y="1307208"/>
                  <a:pt x="4025801" y="1302247"/>
                  <a:pt x="4010918" y="1302247"/>
                </a:cubicBezTo>
                <a:cubicBezTo>
                  <a:pt x="4005957" y="1302247"/>
                  <a:pt x="4003477" y="1302247"/>
                  <a:pt x="4003477" y="1302247"/>
                </a:cubicBezTo>
                <a:cubicBezTo>
                  <a:pt x="4003477" y="1302247"/>
                  <a:pt x="4003477" y="1304727"/>
                  <a:pt x="4003477" y="1309688"/>
                </a:cubicBezTo>
                <a:cubicBezTo>
                  <a:pt x="4008438" y="1314649"/>
                  <a:pt x="4008438" y="1317130"/>
                  <a:pt x="4003477" y="1317130"/>
                </a:cubicBezTo>
                <a:cubicBezTo>
                  <a:pt x="3998516" y="1317130"/>
                  <a:pt x="3996035" y="1314649"/>
                  <a:pt x="3996035" y="1309688"/>
                </a:cubicBezTo>
                <a:cubicBezTo>
                  <a:pt x="3996035" y="1304727"/>
                  <a:pt x="3996035" y="1299766"/>
                  <a:pt x="3996035" y="1294805"/>
                </a:cubicBezTo>
                <a:close/>
                <a:moveTo>
                  <a:pt x="3817442" y="1287364"/>
                </a:moveTo>
                <a:cubicBezTo>
                  <a:pt x="3817442" y="1287364"/>
                  <a:pt x="3814962" y="1289844"/>
                  <a:pt x="3810000" y="1294805"/>
                </a:cubicBezTo>
                <a:lnTo>
                  <a:pt x="3802559" y="1302247"/>
                </a:lnTo>
                <a:cubicBezTo>
                  <a:pt x="3797597" y="1302247"/>
                  <a:pt x="3797597" y="1299766"/>
                  <a:pt x="3802559" y="1294805"/>
                </a:cubicBezTo>
                <a:close/>
                <a:moveTo>
                  <a:pt x="3735586" y="1287364"/>
                </a:moveTo>
                <a:cubicBezTo>
                  <a:pt x="3735586" y="1287364"/>
                  <a:pt x="3738066" y="1287364"/>
                  <a:pt x="3743027" y="1287364"/>
                </a:cubicBezTo>
                <a:cubicBezTo>
                  <a:pt x="3738066" y="1292325"/>
                  <a:pt x="3735586" y="1294805"/>
                  <a:pt x="3735586" y="1294805"/>
                </a:cubicBezTo>
                <a:close/>
                <a:moveTo>
                  <a:pt x="4278809" y="1283643"/>
                </a:moveTo>
                <a:cubicBezTo>
                  <a:pt x="4273848" y="1283643"/>
                  <a:pt x="4266407" y="1284884"/>
                  <a:pt x="4256485" y="1287364"/>
                </a:cubicBezTo>
                <a:cubicBezTo>
                  <a:pt x="4246563" y="1292325"/>
                  <a:pt x="4244082" y="1299766"/>
                  <a:pt x="4249044" y="1309688"/>
                </a:cubicBezTo>
                <a:cubicBezTo>
                  <a:pt x="4254005" y="1309688"/>
                  <a:pt x="4256485" y="1309688"/>
                  <a:pt x="4256485" y="1309688"/>
                </a:cubicBezTo>
                <a:cubicBezTo>
                  <a:pt x="4256485" y="1309688"/>
                  <a:pt x="4257725" y="1309688"/>
                  <a:pt x="4260206" y="1309688"/>
                </a:cubicBezTo>
                <a:cubicBezTo>
                  <a:pt x="4262686" y="1309688"/>
                  <a:pt x="4263926" y="1308448"/>
                  <a:pt x="4263926" y="1305967"/>
                </a:cubicBezTo>
                <a:cubicBezTo>
                  <a:pt x="4263926" y="1303487"/>
                  <a:pt x="4263926" y="1299766"/>
                  <a:pt x="4263926" y="1294805"/>
                </a:cubicBezTo>
                <a:cubicBezTo>
                  <a:pt x="4268887" y="1294805"/>
                  <a:pt x="4273848" y="1294805"/>
                  <a:pt x="4278809" y="1294805"/>
                </a:cubicBezTo>
                <a:cubicBezTo>
                  <a:pt x="4283770" y="1294805"/>
                  <a:pt x="4286251" y="1292325"/>
                  <a:pt x="4286251" y="1287364"/>
                </a:cubicBezTo>
                <a:cubicBezTo>
                  <a:pt x="4286251" y="1284884"/>
                  <a:pt x="4283770" y="1283643"/>
                  <a:pt x="4278809" y="1283643"/>
                </a:cubicBezTo>
                <a:close/>
                <a:moveTo>
                  <a:pt x="6429375" y="1279922"/>
                </a:moveTo>
                <a:lnTo>
                  <a:pt x="6430437" y="1279922"/>
                </a:lnTo>
                <a:lnTo>
                  <a:pt x="6428445" y="1281318"/>
                </a:lnTo>
                <a:cubicBezTo>
                  <a:pt x="6426584" y="1282868"/>
                  <a:pt x="6424413" y="1284884"/>
                  <a:pt x="6421933" y="1287364"/>
                </a:cubicBezTo>
                <a:cubicBezTo>
                  <a:pt x="6426895" y="1282403"/>
                  <a:pt x="6429375" y="1279922"/>
                  <a:pt x="6429375" y="1279922"/>
                </a:cubicBezTo>
                <a:close/>
                <a:moveTo>
                  <a:pt x="6362402" y="1279922"/>
                </a:moveTo>
                <a:lnTo>
                  <a:pt x="6354961" y="1287364"/>
                </a:lnTo>
                <a:cubicBezTo>
                  <a:pt x="6349999" y="1292325"/>
                  <a:pt x="6345039" y="1294805"/>
                  <a:pt x="6340078" y="1294805"/>
                </a:cubicBezTo>
                <a:cubicBezTo>
                  <a:pt x="6340078" y="1294805"/>
                  <a:pt x="6338837" y="1296046"/>
                  <a:pt x="6336357" y="1298526"/>
                </a:cubicBezTo>
                <a:cubicBezTo>
                  <a:pt x="6333877" y="1301006"/>
                  <a:pt x="6332636" y="1302247"/>
                  <a:pt x="6332636" y="1302247"/>
                </a:cubicBezTo>
                <a:lnTo>
                  <a:pt x="6325195" y="1302247"/>
                </a:lnTo>
                <a:cubicBezTo>
                  <a:pt x="6325195" y="1302247"/>
                  <a:pt x="6330156" y="1298526"/>
                  <a:pt x="6340078" y="1291085"/>
                </a:cubicBezTo>
                <a:cubicBezTo>
                  <a:pt x="6349999" y="1283643"/>
                  <a:pt x="6357441" y="1279922"/>
                  <a:pt x="6362402" y="1279922"/>
                </a:cubicBezTo>
                <a:close/>
                <a:moveTo>
                  <a:pt x="5588496" y="1279922"/>
                </a:moveTo>
                <a:lnTo>
                  <a:pt x="5588496" y="1287364"/>
                </a:lnTo>
                <a:cubicBezTo>
                  <a:pt x="5593457" y="1282403"/>
                  <a:pt x="5595937" y="1279922"/>
                  <a:pt x="5595937" y="1279922"/>
                </a:cubicBezTo>
                <a:close/>
                <a:moveTo>
                  <a:pt x="4792265" y="1279922"/>
                </a:moveTo>
                <a:lnTo>
                  <a:pt x="4784824" y="1294805"/>
                </a:lnTo>
                <a:cubicBezTo>
                  <a:pt x="4779863" y="1294805"/>
                  <a:pt x="4777383" y="1292325"/>
                  <a:pt x="4777383" y="1287364"/>
                </a:cubicBezTo>
                <a:cubicBezTo>
                  <a:pt x="4782344" y="1282403"/>
                  <a:pt x="4787304" y="1279922"/>
                  <a:pt x="4792265" y="1279922"/>
                </a:cubicBezTo>
                <a:close/>
                <a:moveTo>
                  <a:pt x="4561582" y="1279922"/>
                </a:moveTo>
                <a:cubicBezTo>
                  <a:pt x="4556621" y="1279922"/>
                  <a:pt x="4554141" y="1282403"/>
                  <a:pt x="4554141" y="1287364"/>
                </a:cubicBezTo>
                <a:cubicBezTo>
                  <a:pt x="4554141" y="1292325"/>
                  <a:pt x="4554141" y="1294805"/>
                  <a:pt x="4554141" y="1294805"/>
                </a:cubicBezTo>
                <a:lnTo>
                  <a:pt x="4561582" y="1287364"/>
                </a:lnTo>
                <a:close/>
                <a:moveTo>
                  <a:pt x="3497461" y="1279922"/>
                </a:moveTo>
                <a:cubicBezTo>
                  <a:pt x="3502422" y="1279922"/>
                  <a:pt x="3504902" y="1279922"/>
                  <a:pt x="3504902" y="1279922"/>
                </a:cubicBezTo>
                <a:cubicBezTo>
                  <a:pt x="3499942" y="1284884"/>
                  <a:pt x="3497461" y="1287364"/>
                  <a:pt x="3497461" y="1287364"/>
                </a:cubicBezTo>
                <a:cubicBezTo>
                  <a:pt x="3492500" y="1287364"/>
                  <a:pt x="3490019" y="1286124"/>
                  <a:pt x="3490019" y="1283643"/>
                </a:cubicBezTo>
                <a:cubicBezTo>
                  <a:pt x="3490019" y="1281163"/>
                  <a:pt x="3492500" y="1279922"/>
                  <a:pt x="3497461" y="1279922"/>
                </a:cubicBezTo>
                <a:close/>
                <a:moveTo>
                  <a:pt x="6435886" y="1277597"/>
                </a:moveTo>
                <a:cubicBezTo>
                  <a:pt x="6436506" y="1277907"/>
                  <a:pt x="6436816" y="1278682"/>
                  <a:pt x="6436816" y="1279922"/>
                </a:cubicBezTo>
                <a:lnTo>
                  <a:pt x="6430437" y="1279922"/>
                </a:lnTo>
                <a:lnTo>
                  <a:pt x="6433095" y="1278062"/>
                </a:lnTo>
                <a:cubicBezTo>
                  <a:pt x="6434336" y="1277442"/>
                  <a:pt x="6435266" y="1277287"/>
                  <a:pt x="6435886" y="1277597"/>
                </a:cubicBezTo>
                <a:close/>
                <a:moveTo>
                  <a:pt x="5997773" y="1272481"/>
                </a:moveTo>
                <a:lnTo>
                  <a:pt x="6005215" y="1279922"/>
                </a:lnTo>
                <a:lnTo>
                  <a:pt x="5997773" y="1287364"/>
                </a:lnTo>
                <a:cubicBezTo>
                  <a:pt x="5997773" y="1287364"/>
                  <a:pt x="5996533" y="1287364"/>
                  <a:pt x="5994053" y="1287364"/>
                </a:cubicBezTo>
                <a:cubicBezTo>
                  <a:pt x="5991572" y="1287364"/>
                  <a:pt x="5989091" y="1288604"/>
                  <a:pt x="5986611" y="1291085"/>
                </a:cubicBezTo>
                <a:cubicBezTo>
                  <a:pt x="5984131" y="1293565"/>
                  <a:pt x="5980410" y="1294805"/>
                  <a:pt x="5975449" y="1294805"/>
                </a:cubicBezTo>
                <a:cubicBezTo>
                  <a:pt x="5970488" y="1294805"/>
                  <a:pt x="5965527" y="1296046"/>
                  <a:pt x="5960566" y="1298526"/>
                </a:cubicBezTo>
                <a:cubicBezTo>
                  <a:pt x="5955605" y="1301006"/>
                  <a:pt x="5953125" y="1304727"/>
                  <a:pt x="5953125" y="1309688"/>
                </a:cubicBezTo>
                <a:lnTo>
                  <a:pt x="5923359" y="1324571"/>
                </a:lnTo>
                <a:cubicBezTo>
                  <a:pt x="5923359" y="1319610"/>
                  <a:pt x="5925839" y="1317130"/>
                  <a:pt x="5930801" y="1317130"/>
                </a:cubicBezTo>
                <a:lnTo>
                  <a:pt x="5923359" y="1317130"/>
                </a:lnTo>
                <a:cubicBezTo>
                  <a:pt x="5918398" y="1317130"/>
                  <a:pt x="5915918" y="1317130"/>
                  <a:pt x="5915918" y="1317130"/>
                </a:cubicBezTo>
                <a:cubicBezTo>
                  <a:pt x="5915918" y="1307208"/>
                  <a:pt x="5925839" y="1302247"/>
                  <a:pt x="5945683" y="1302247"/>
                </a:cubicBezTo>
                <a:lnTo>
                  <a:pt x="5953125" y="1302247"/>
                </a:lnTo>
                <a:lnTo>
                  <a:pt x="5960566" y="1287364"/>
                </a:lnTo>
                <a:lnTo>
                  <a:pt x="5975449" y="1287364"/>
                </a:lnTo>
                <a:lnTo>
                  <a:pt x="5982890" y="1287364"/>
                </a:lnTo>
                <a:cubicBezTo>
                  <a:pt x="5987852" y="1282403"/>
                  <a:pt x="5987852" y="1279922"/>
                  <a:pt x="5982890" y="1279922"/>
                </a:cubicBezTo>
                <a:close/>
                <a:moveTo>
                  <a:pt x="5971728" y="1272481"/>
                </a:moveTo>
                <a:cubicBezTo>
                  <a:pt x="5974208" y="1272481"/>
                  <a:pt x="5975449" y="1272481"/>
                  <a:pt x="5975449" y="1272481"/>
                </a:cubicBezTo>
                <a:cubicBezTo>
                  <a:pt x="5975449" y="1277442"/>
                  <a:pt x="5972969" y="1279922"/>
                  <a:pt x="5968008" y="1279922"/>
                </a:cubicBezTo>
                <a:cubicBezTo>
                  <a:pt x="5968008" y="1274961"/>
                  <a:pt x="5969248" y="1272481"/>
                  <a:pt x="5971728" y="1272481"/>
                </a:cubicBezTo>
                <a:close/>
                <a:moveTo>
                  <a:pt x="5848945" y="1272481"/>
                </a:moveTo>
                <a:cubicBezTo>
                  <a:pt x="5843984" y="1272481"/>
                  <a:pt x="5841504" y="1274961"/>
                  <a:pt x="5841504" y="1279922"/>
                </a:cubicBezTo>
                <a:cubicBezTo>
                  <a:pt x="5841504" y="1279922"/>
                  <a:pt x="5843984" y="1279922"/>
                  <a:pt x="5848945" y="1279922"/>
                </a:cubicBezTo>
                <a:close/>
                <a:moveTo>
                  <a:pt x="5811738" y="1272481"/>
                </a:moveTo>
                <a:cubicBezTo>
                  <a:pt x="5806777" y="1272481"/>
                  <a:pt x="5804297" y="1274961"/>
                  <a:pt x="5804297" y="1279922"/>
                </a:cubicBezTo>
                <a:lnTo>
                  <a:pt x="5819179" y="1272481"/>
                </a:lnTo>
                <a:close/>
                <a:moveTo>
                  <a:pt x="5253633" y="1272481"/>
                </a:moveTo>
                <a:lnTo>
                  <a:pt x="5261074" y="1279922"/>
                </a:lnTo>
                <a:cubicBezTo>
                  <a:pt x="5261074" y="1279922"/>
                  <a:pt x="5261074" y="1277442"/>
                  <a:pt x="5261074" y="1272481"/>
                </a:cubicBezTo>
                <a:cubicBezTo>
                  <a:pt x="5256113" y="1272481"/>
                  <a:pt x="5253633" y="1272481"/>
                  <a:pt x="5253633" y="1272481"/>
                </a:cubicBezTo>
                <a:close/>
                <a:moveTo>
                  <a:pt x="4382988" y="1272481"/>
                </a:moveTo>
                <a:lnTo>
                  <a:pt x="4375547" y="1279922"/>
                </a:lnTo>
                <a:lnTo>
                  <a:pt x="4382988" y="1279922"/>
                </a:lnTo>
                <a:close/>
                <a:moveTo>
                  <a:pt x="4360664" y="1272481"/>
                </a:moveTo>
                <a:cubicBezTo>
                  <a:pt x="4360664" y="1272481"/>
                  <a:pt x="4358184" y="1273721"/>
                  <a:pt x="4353223" y="1276202"/>
                </a:cubicBezTo>
                <a:cubicBezTo>
                  <a:pt x="4348262" y="1278682"/>
                  <a:pt x="4345781" y="1282403"/>
                  <a:pt x="4345781" y="1287364"/>
                </a:cubicBezTo>
                <a:cubicBezTo>
                  <a:pt x="4345781" y="1292325"/>
                  <a:pt x="4348262" y="1292325"/>
                  <a:pt x="4353223" y="1287364"/>
                </a:cubicBezTo>
                <a:cubicBezTo>
                  <a:pt x="4358184" y="1287364"/>
                  <a:pt x="4361904" y="1286124"/>
                  <a:pt x="4364385" y="1283643"/>
                </a:cubicBezTo>
                <a:cubicBezTo>
                  <a:pt x="4366865" y="1281163"/>
                  <a:pt x="4368106" y="1277442"/>
                  <a:pt x="4368106" y="1272481"/>
                </a:cubicBezTo>
                <a:close/>
                <a:moveTo>
                  <a:pt x="4293691" y="1272481"/>
                </a:moveTo>
                <a:cubicBezTo>
                  <a:pt x="4288731" y="1277442"/>
                  <a:pt x="4288731" y="1281163"/>
                  <a:pt x="4293691" y="1283643"/>
                </a:cubicBezTo>
                <a:cubicBezTo>
                  <a:pt x="4298652" y="1286124"/>
                  <a:pt x="4306094" y="1287364"/>
                  <a:pt x="4316016" y="1287364"/>
                </a:cubicBezTo>
                <a:lnTo>
                  <a:pt x="4316016" y="1279922"/>
                </a:lnTo>
                <a:cubicBezTo>
                  <a:pt x="4316016" y="1279922"/>
                  <a:pt x="4314775" y="1279922"/>
                  <a:pt x="4312295" y="1279922"/>
                </a:cubicBezTo>
                <a:cubicBezTo>
                  <a:pt x="4309815" y="1279922"/>
                  <a:pt x="4308574" y="1277442"/>
                  <a:pt x="4308574" y="1272481"/>
                </a:cubicBezTo>
                <a:cubicBezTo>
                  <a:pt x="4308574" y="1272481"/>
                  <a:pt x="4306094" y="1272481"/>
                  <a:pt x="4301133" y="1272481"/>
                </a:cubicBezTo>
                <a:cubicBezTo>
                  <a:pt x="4296172" y="1272481"/>
                  <a:pt x="4293691" y="1272481"/>
                  <a:pt x="4293691" y="1272481"/>
                </a:cubicBezTo>
                <a:close/>
                <a:moveTo>
                  <a:pt x="4092773" y="1272481"/>
                </a:moveTo>
                <a:cubicBezTo>
                  <a:pt x="4087812" y="1272481"/>
                  <a:pt x="4085332" y="1277442"/>
                  <a:pt x="4085332" y="1287364"/>
                </a:cubicBezTo>
                <a:lnTo>
                  <a:pt x="4085332" y="1294805"/>
                </a:lnTo>
                <a:lnTo>
                  <a:pt x="4092773" y="1287364"/>
                </a:lnTo>
                <a:cubicBezTo>
                  <a:pt x="4102695" y="1277442"/>
                  <a:pt x="4105176" y="1272481"/>
                  <a:pt x="4100215" y="1272481"/>
                </a:cubicBezTo>
                <a:cubicBezTo>
                  <a:pt x="4095254" y="1272481"/>
                  <a:pt x="4092773" y="1272481"/>
                  <a:pt x="4092773" y="1272481"/>
                </a:cubicBezTo>
                <a:close/>
                <a:moveTo>
                  <a:pt x="4018359" y="1272481"/>
                </a:moveTo>
                <a:cubicBezTo>
                  <a:pt x="4018359" y="1277442"/>
                  <a:pt x="4018359" y="1279922"/>
                  <a:pt x="4018359" y="1279922"/>
                </a:cubicBezTo>
                <a:cubicBezTo>
                  <a:pt x="4023320" y="1284884"/>
                  <a:pt x="4025801" y="1284884"/>
                  <a:pt x="4025801" y="1279922"/>
                </a:cubicBezTo>
                <a:cubicBezTo>
                  <a:pt x="4025801" y="1274961"/>
                  <a:pt x="4023320" y="1272481"/>
                  <a:pt x="4018359" y="1272481"/>
                </a:cubicBezTo>
                <a:close/>
                <a:moveTo>
                  <a:pt x="3393282" y="1272481"/>
                </a:moveTo>
                <a:cubicBezTo>
                  <a:pt x="3398243" y="1272481"/>
                  <a:pt x="3400724" y="1274961"/>
                  <a:pt x="3400724" y="1279922"/>
                </a:cubicBezTo>
                <a:cubicBezTo>
                  <a:pt x="3400724" y="1279922"/>
                  <a:pt x="3398243" y="1279922"/>
                  <a:pt x="3393282" y="1279922"/>
                </a:cubicBezTo>
                <a:close/>
                <a:moveTo>
                  <a:pt x="6667499" y="1265040"/>
                </a:moveTo>
                <a:lnTo>
                  <a:pt x="6667499" y="1272481"/>
                </a:lnTo>
                <a:lnTo>
                  <a:pt x="6660058" y="1272481"/>
                </a:lnTo>
                <a:cubicBezTo>
                  <a:pt x="6665019" y="1267520"/>
                  <a:pt x="6667499" y="1265040"/>
                  <a:pt x="6667499" y="1265040"/>
                </a:cubicBezTo>
                <a:close/>
                <a:moveTo>
                  <a:pt x="6399609" y="1265040"/>
                </a:moveTo>
                <a:cubicBezTo>
                  <a:pt x="6399609" y="1270001"/>
                  <a:pt x="6397129" y="1272481"/>
                  <a:pt x="6392168" y="1272481"/>
                </a:cubicBezTo>
                <a:cubicBezTo>
                  <a:pt x="6387206" y="1272481"/>
                  <a:pt x="6382246" y="1274961"/>
                  <a:pt x="6377285" y="1279922"/>
                </a:cubicBezTo>
                <a:lnTo>
                  <a:pt x="6377285" y="1272481"/>
                </a:lnTo>
                <a:close/>
                <a:moveTo>
                  <a:pt x="6354961" y="1265040"/>
                </a:moveTo>
                <a:lnTo>
                  <a:pt x="6347519" y="1272481"/>
                </a:lnTo>
                <a:lnTo>
                  <a:pt x="6332636" y="1272481"/>
                </a:lnTo>
                <a:cubicBezTo>
                  <a:pt x="6332636" y="1272481"/>
                  <a:pt x="6336357" y="1271241"/>
                  <a:pt x="6343799" y="1268760"/>
                </a:cubicBezTo>
                <a:cubicBezTo>
                  <a:pt x="6351240" y="1266280"/>
                  <a:pt x="6354961" y="1265040"/>
                  <a:pt x="6354961" y="1265040"/>
                </a:cubicBezTo>
                <a:close/>
                <a:moveTo>
                  <a:pt x="6012656" y="1265040"/>
                </a:moveTo>
                <a:cubicBezTo>
                  <a:pt x="6022578" y="1265040"/>
                  <a:pt x="6027539" y="1267520"/>
                  <a:pt x="6027539" y="1272481"/>
                </a:cubicBezTo>
                <a:lnTo>
                  <a:pt x="6020097" y="1279922"/>
                </a:lnTo>
                <a:cubicBezTo>
                  <a:pt x="6020097" y="1279922"/>
                  <a:pt x="6020097" y="1278682"/>
                  <a:pt x="6020097" y="1276202"/>
                </a:cubicBezTo>
                <a:cubicBezTo>
                  <a:pt x="6020097" y="1273721"/>
                  <a:pt x="6017617" y="1272481"/>
                  <a:pt x="6012656" y="1272481"/>
                </a:cubicBezTo>
                <a:cubicBezTo>
                  <a:pt x="6012656" y="1272481"/>
                  <a:pt x="6012656" y="1270001"/>
                  <a:pt x="6012656" y="1265040"/>
                </a:cubicBezTo>
                <a:close/>
                <a:moveTo>
                  <a:pt x="5194101" y="1265040"/>
                </a:moveTo>
                <a:cubicBezTo>
                  <a:pt x="5194101" y="1265040"/>
                  <a:pt x="5194101" y="1267520"/>
                  <a:pt x="5194101" y="1272481"/>
                </a:cubicBezTo>
                <a:cubicBezTo>
                  <a:pt x="5199063" y="1272481"/>
                  <a:pt x="5201543" y="1270001"/>
                  <a:pt x="5201543" y="1265040"/>
                </a:cubicBezTo>
                <a:close/>
                <a:moveTo>
                  <a:pt x="5075039" y="1265040"/>
                </a:moveTo>
                <a:lnTo>
                  <a:pt x="5067597" y="1272481"/>
                </a:lnTo>
                <a:cubicBezTo>
                  <a:pt x="5062636" y="1267520"/>
                  <a:pt x="5060156" y="1267520"/>
                  <a:pt x="5060156" y="1272481"/>
                </a:cubicBezTo>
                <a:cubicBezTo>
                  <a:pt x="5065117" y="1277442"/>
                  <a:pt x="5072559" y="1279922"/>
                  <a:pt x="5082480" y="1279922"/>
                </a:cubicBezTo>
                <a:cubicBezTo>
                  <a:pt x="5082480" y="1274961"/>
                  <a:pt x="5082480" y="1272481"/>
                  <a:pt x="5082480" y="1272481"/>
                </a:cubicBezTo>
                <a:close/>
                <a:moveTo>
                  <a:pt x="4226719" y="1265040"/>
                </a:moveTo>
                <a:lnTo>
                  <a:pt x="4234160" y="1272481"/>
                </a:lnTo>
                <a:cubicBezTo>
                  <a:pt x="4234160" y="1277442"/>
                  <a:pt x="4232920" y="1279922"/>
                  <a:pt x="4230440" y="1279922"/>
                </a:cubicBezTo>
                <a:cubicBezTo>
                  <a:pt x="4227959" y="1279922"/>
                  <a:pt x="4226719" y="1277442"/>
                  <a:pt x="4226719" y="1272481"/>
                </a:cubicBezTo>
                <a:cubicBezTo>
                  <a:pt x="4226719" y="1267520"/>
                  <a:pt x="4226719" y="1265040"/>
                  <a:pt x="4226719" y="1265040"/>
                </a:cubicBezTo>
                <a:close/>
                <a:moveTo>
                  <a:pt x="4115098" y="1265040"/>
                </a:moveTo>
                <a:cubicBezTo>
                  <a:pt x="4110137" y="1265040"/>
                  <a:pt x="4107656" y="1267520"/>
                  <a:pt x="4107656" y="1272481"/>
                </a:cubicBezTo>
                <a:cubicBezTo>
                  <a:pt x="4107656" y="1272481"/>
                  <a:pt x="4110137" y="1272481"/>
                  <a:pt x="4115098" y="1272481"/>
                </a:cubicBezTo>
                <a:cubicBezTo>
                  <a:pt x="4120059" y="1272481"/>
                  <a:pt x="4120059" y="1270001"/>
                  <a:pt x="4115098" y="1265040"/>
                </a:cubicBezTo>
                <a:close/>
                <a:moveTo>
                  <a:pt x="3884414" y="1265040"/>
                </a:moveTo>
                <a:lnTo>
                  <a:pt x="3891855" y="1272481"/>
                </a:lnTo>
                <a:cubicBezTo>
                  <a:pt x="3891855" y="1272481"/>
                  <a:pt x="3889375" y="1272481"/>
                  <a:pt x="3884414" y="1272481"/>
                </a:cubicBezTo>
                <a:cubicBezTo>
                  <a:pt x="3884414" y="1267520"/>
                  <a:pt x="3884414" y="1265040"/>
                  <a:pt x="3884414" y="1265040"/>
                </a:cubicBezTo>
                <a:close/>
                <a:moveTo>
                  <a:pt x="5467573" y="1261319"/>
                </a:moveTo>
                <a:cubicBezTo>
                  <a:pt x="5468813" y="1261319"/>
                  <a:pt x="5469433" y="1262559"/>
                  <a:pt x="5469433" y="1265040"/>
                </a:cubicBezTo>
                <a:lnTo>
                  <a:pt x="5461992" y="1265040"/>
                </a:lnTo>
                <a:cubicBezTo>
                  <a:pt x="5464473" y="1262559"/>
                  <a:pt x="5466333" y="1261319"/>
                  <a:pt x="5467573" y="1261319"/>
                </a:cubicBezTo>
                <a:close/>
                <a:moveTo>
                  <a:pt x="3733726" y="1261319"/>
                </a:moveTo>
                <a:cubicBezTo>
                  <a:pt x="3734967" y="1261319"/>
                  <a:pt x="3735586" y="1262559"/>
                  <a:pt x="3735586" y="1265040"/>
                </a:cubicBezTo>
                <a:lnTo>
                  <a:pt x="3728144" y="1272481"/>
                </a:lnTo>
                <a:lnTo>
                  <a:pt x="3728144" y="1265040"/>
                </a:lnTo>
                <a:cubicBezTo>
                  <a:pt x="3730625" y="1262559"/>
                  <a:pt x="3732486" y="1261319"/>
                  <a:pt x="3733726" y="1261319"/>
                </a:cubicBezTo>
                <a:close/>
                <a:moveTo>
                  <a:pt x="6704707" y="1257598"/>
                </a:moveTo>
                <a:lnTo>
                  <a:pt x="6704707" y="1272481"/>
                </a:lnTo>
                <a:lnTo>
                  <a:pt x="6682383" y="1287364"/>
                </a:lnTo>
                <a:cubicBezTo>
                  <a:pt x="6682383" y="1267520"/>
                  <a:pt x="6689823" y="1257598"/>
                  <a:pt x="6704707" y="1257598"/>
                </a:cubicBezTo>
                <a:close/>
                <a:moveTo>
                  <a:pt x="6540996" y="1257598"/>
                </a:moveTo>
                <a:cubicBezTo>
                  <a:pt x="6545957" y="1257598"/>
                  <a:pt x="6543476" y="1262559"/>
                  <a:pt x="6533554" y="1272481"/>
                </a:cubicBezTo>
                <a:lnTo>
                  <a:pt x="6518672" y="1287364"/>
                </a:lnTo>
                <a:cubicBezTo>
                  <a:pt x="6518672" y="1267520"/>
                  <a:pt x="6526113" y="1257598"/>
                  <a:pt x="6540996" y="1257598"/>
                </a:cubicBezTo>
                <a:close/>
                <a:moveTo>
                  <a:pt x="5268515" y="1257598"/>
                </a:moveTo>
                <a:lnTo>
                  <a:pt x="5253633" y="1265040"/>
                </a:lnTo>
                <a:lnTo>
                  <a:pt x="5275957" y="1265040"/>
                </a:lnTo>
                <a:cubicBezTo>
                  <a:pt x="5275957" y="1265040"/>
                  <a:pt x="5273477" y="1262559"/>
                  <a:pt x="5268515" y="1257598"/>
                </a:cubicBezTo>
                <a:close/>
                <a:moveTo>
                  <a:pt x="4762500" y="1257598"/>
                </a:moveTo>
                <a:lnTo>
                  <a:pt x="4755058" y="1265040"/>
                </a:lnTo>
                <a:lnTo>
                  <a:pt x="4762500" y="1265040"/>
                </a:lnTo>
                <a:close/>
                <a:moveTo>
                  <a:pt x="4732734" y="1257598"/>
                </a:moveTo>
                <a:lnTo>
                  <a:pt x="4725293" y="1265040"/>
                </a:lnTo>
                <a:cubicBezTo>
                  <a:pt x="4720332" y="1270001"/>
                  <a:pt x="4722813" y="1272481"/>
                  <a:pt x="4732734" y="1272481"/>
                </a:cubicBezTo>
                <a:lnTo>
                  <a:pt x="4747617" y="1272481"/>
                </a:lnTo>
                <a:lnTo>
                  <a:pt x="4740176" y="1265040"/>
                </a:lnTo>
                <a:cubicBezTo>
                  <a:pt x="4740176" y="1265040"/>
                  <a:pt x="4738935" y="1265040"/>
                  <a:pt x="4736455" y="1265040"/>
                </a:cubicBezTo>
                <a:cubicBezTo>
                  <a:pt x="4733975" y="1265040"/>
                  <a:pt x="4732734" y="1262559"/>
                  <a:pt x="4732734" y="1257598"/>
                </a:cubicBezTo>
                <a:close/>
                <a:moveTo>
                  <a:pt x="4472286" y="1257598"/>
                </a:moveTo>
                <a:cubicBezTo>
                  <a:pt x="4467325" y="1257598"/>
                  <a:pt x="4464844" y="1258839"/>
                  <a:pt x="4464844" y="1261319"/>
                </a:cubicBezTo>
                <a:cubicBezTo>
                  <a:pt x="4464844" y="1263799"/>
                  <a:pt x="4462364" y="1265040"/>
                  <a:pt x="4457403" y="1265040"/>
                </a:cubicBezTo>
                <a:cubicBezTo>
                  <a:pt x="4452441" y="1265040"/>
                  <a:pt x="4447481" y="1267520"/>
                  <a:pt x="4442520" y="1272481"/>
                </a:cubicBezTo>
                <a:cubicBezTo>
                  <a:pt x="4437559" y="1272481"/>
                  <a:pt x="4435078" y="1272481"/>
                  <a:pt x="4435078" y="1272481"/>
                </a:cubicBezTo>
                <a:cubicBezTo>
                  <a:pt x="4435078" y="1272481"/>
                  <a:pt x="4433838" y="1272481"/>
                  <a:pt x="4431357" y="1272481"/>
                </a:cubicBezTo>
                <a:cubicBezTo>
                  <a:pt x="4428877" y="1272481"/>
                  <a:pt x="4426396" y="1273721"/>
                  <a:pt x="4423916" y="1276202"/>
                </a:cubicBezTo>
                <a:cubicBezTo>
                  <a:pt x="4421436" y="1278682"/>
                  <a:pt x="4420195" y="1279922"/>
                  <a:pt x="4420195" y="1279922"/>
                </a:cubicBezTo>
                <a:cubicBezTo>
                  <a:pt x="4415234" y="1284884"/>
                  <a:pt x="4410274" y="1287364"/>
                  <a:pt x="4405313" y="1287364"/>
                </a:cubicBezTo>
                <a:lnTo>
                  <a:pt x="4412754" y="1287364"/>
                </a:lnTo>
                <a:cubicBezTo>
                  <a:pt x="4417715" y="1282403"/>
                  <a:pt x="4422676" y="1282403"/>
                  <a:pt x="4427637" y="1287364"/>
                </a:cubicBezTo>
                <a:cubicBezTo>
                  <a:pt x="4432598" y="1292325"/>
                  <a:pt x="4435078" y="1294805"/>
                  <a:pt x="4435078" y="1294805"/>
                </a:cubicBezTo>
                <a:lnTo>
                  <a:pt x="4442520" y="1287364"/>
                </a:lnTo>
                <a:cubicBezTo>
                  <a:pt x="4447481" y="1287364"/>
                  <a:pt x="4449961" y="1284884"/>
                  <a:pt x="4449961" y="1279922"/>
                </a:cubicBezTo>
                <a:lnTo>
                  <a:pt x="4449961" y="1272481"/>
                </a:lnTo>
                <a:cubicBezTo>
                  <a:pt x="4454923" y="1277442"/>
                  <a:pt x="4461124" y="1278682"/>
                  <a:pt x="4468565" y="1276202"/>
                </a:cubicBezTo>
                <a:cubicBezTo>
                  <a:pt x="4476006" y="1273721"/>
                  <a:pt x="4479727" y="1270001"/>
                  <a:pt x="4479727" y="1265040"/>
                </a:cubicBezTo>
                <a:cubicBezTo>
                  <a:pt x="4479727" y="1260079"/>
                  <a:pt x="4477247" y="1257598"/>
                  <a:pt x="4472286" y="1257598"/>
                </a:cubicBezTo>
                <a:close/>
                <a:moveTo>
                  <a:pt x="4278809" y="1257598"/>
                </a:moveTo>
                <a:lnTo>
                  <a:pt x="4271368" y="1272481"/>
                </a:lnTo>
                <a:lnTo>
                  <a:pt x="4278809" y="1272481"/>
                </a:lnTo>
                <a:cubicBezTo>
                  <a:pt x="4278809" y="1267520"/>
                  <a:pt x="4280049" y="1265040"/>
                  <a:pt x="4282530" y="1265040"/>
                </a:cubicBezTo>
                <a:cubicBezTo>
                  <a:pt x="4285010" y="1265040"/>
                  <a:pt x="4288731" y="1265040"/>
                  <a:pt x="4293691" y="1265040"/>
                </a:cubicBezTo>
                <a:cubicBezTo>
                  <a:pt x="4293691" y="1260079"/>
                  <a:pt x="4296172" y="1257598"/>
                  <a:pt x="4301133" y="1257598"/>
                </a:cubicBezTo>
                <a:close/>
                <a:moveTo>
                  <a:pt x="3177480" y="1257598"/>
                </a:moveTo>
                <a:lnTo>
                  <a:pt x="3184923" y="1272481"/>
                </a:lnTo>
                <a:cubicBezTo>
                  <a:pt x="3184923" y="1277442"/>
                  <a:pt x="3184923" y="1282403"/>
                  <a:pt x="3184923" y="1287364"/>
                </a:cubicBezTo>
                <a:cubicBezTo>
                  <a:pt x="3184923" y="1292325"/>
                  <a:pt x="3184923" y="1294805"/>
                  <a:pt x="3184923" y="1294805"/>
                </a:cubicBezTo>
                <a:lnTo>
                  <a:pt x="3177480" y="1279922"/>
                </a:lnTo>
                <a:cubicBezTo>
                  <a:pt x="3177480" y="1270001"/>
                  <a:pt x="3177480" y="1262559"/>
                  <a:pt x="3177480" y="1257598"/>
                </a:cubicBezTo>
                <a:close/>
                <a:moveTo>
                  <a:pt x="5506640" y="1253878"/>
                </a:moveTo>
                <a:cubicBezTo>
                  <a:pt x="5509120" y="1253878"/>
                  <a:pt x="5511601" y="1255118"/>
                  <a:pt x="5514082" y="1257598"/>
                </a:cubicBezTo>
                <a:lnTo>
                  <a:pt x="5491758" y="1272481"/>
                </a:lnTo>
                <a:cubicBezTo>
                  <a:pt x="5486796" y="1272481"/>
                  <a:pt x="5484316" y="1274961"/>
                  <a:pt x="5484316" y="1279922"/>
                </a:cubicBezTo>
                <a:cubicBezTo>
                  <a:pt x="5484316" y="1284884"/>
                  <a:pt x="5486796" y="1289844"/>
                  <a:pt x="5491758" y="1294805"/>
                </a:cubicBezTo>
                <a:cubicBezTo>
                  <a:pt x="5491758" y="1294805"/>
                  <a:pt x="5490517" y="1296046"/>
                  <a:pt x="5488037" y="1298526"/>
                </a:cubicBezTo>
                <a:cubicBezTo>
                  <a:pt x="5485557" y="1301006"/>
                  <a:pt x="5483076" y="1302247"/>
                  <a:pt x="5480595" y="1302247"/>
                </a:cubicBezTo>
                <a:cubicBezTo>
                  <a:pt x="5478115" y="1302247"/>
                  <a:pt x="5476875" y="1299766"/>
                  <a:pt x="5476875" y="1294805"/>
                </a:cubicBezTo>
                <a:cubicBezTo>
                  <a:pt x="5476875" y="1279922"/>
                  <a:pt x="5473154" y="1276202"/>
                  <a:pt x="5465713" y="1283643"/>
                </a:cubicBezTo>
                <a:cubicBezTo>
                  <a:pt x="5458271" y="1291085"/>
                  <a:pt x="5459512" y="1294805"/>
                  <a:pt x="5469433" y="1294805"/>
                </a:cubicBezTo>
                <a:lnTo>
                  <a:pt x="5469433" y="1302247"/>
                </a:lnTo>
                <a:lnTo>
                  <a:pt x="5461992" y="1317130"/>
                </a:lnTo>
                <a:cubicBezTo>
                  <a:pt x="5457031" y="1312168"/>
                  <a:pt x="5453310" y="1308448"/>
                  <a:pt x="5450830" y="1305967"/>
                </a:cubicBezTo>
                <a:cubicBezTo>
                  <a:pt x="5448350" y="1303487"/>
                  <a:pt x="5447109" y="1302247"/>
                  <a:pt x="5447109" y="1302247"/>
                </a:cubicBezTo>
                <a:cubicBezTo>
                  <a:pt x="5447109" y="1302247"/>
                  <a:pt x="5449589" y="1299766"/>
                  <a:pt x="5454551" y="1294805"/>
                </a:cubicBezTo>
                <a:lnTo>
                  <a:pt x="5447109" y="1294805"/>
                </a:lnTo>
                <a:lnTo>
                  <a:pt x="5447109" y="1302247"/>
                </a:lnTo>
                <a:cubicBezTo>
                  <a:pt x="5442148" y="1297286"/>
                  <a:pt x="5437188" y="1297286"/>
                  <a:pt x="5432226" y="1302247"/>
                </a:cubicBezTo>
                <a:lnTo>
                  <a:pt x="5432226" y="1313409"/>
                </a:lnTo>
                <a:lnTo>
                  <a:pt x="5432226" y="1317130"/>
                </a:lnTo>
                <a:cubicBezTo>
                  <a:pt x="5432226" y="1327051"/>
                  <a:pt x="5429746" y="1332012"/>
                  <a:pt x="5424785" y="1332012"/>
                </a:cubicBezTo>
                <a:lnTo>
                  <a:pt x="5424785" y="1324571"/>
                </a:lnTo>
                <a:lnTo>
                  <a:pt x="5424785" y="1317130"/>
                </a:lnTo>
                <a:cubicBezTo>
                  <a:pt x="5419824" y="1317130"/>
                  <a:pt x="5419824" y="1314649"/>
                  <a:pt x="5424785" y="1309688"/>
                </a:cubicBezTo>
                <a:cubicBezTo>
                  <a:pt x="5424785" y="1304727"/>
                  <a:pt x="5422305" y="1302247"/>
                  <a:pt x="5417344" y="1302247"/>
                </a:cubicBezTo>
                <a:lnTo>
                  <a:pt x="5432226" y="1287364"/>
                </a:lnTo>
                <a:cubicBezTo>
                  <a:pt x="5442148" y="1287364"/>
                  <a:pt x="5464472" y="1277442"/>
                  <a:pt x="5499199" y="1257598"/>
                </a:cubicBezTo>
                <a:cubicBezTo>
                  <a:pt x="5501680" y="1255118"/>
                  <a:pt x="5504160" y="1253878"/>
                  <a:pt x="5506640" y="1253878"/>
                </a:cubicBezTo>
                <a:close/>
                <a:moveTo>
                  <a:pt x="4792265" y="1252947"/>
                </a:moveTo>
                <a:cubicBezTo>
                  <a:pt x="4793505" y="1253568"/>
                  <a:pt x="4794746" y="1255118"/>
                  <a:pt x="4795986" y="1257598"/>
                </a:cubicBezTo>
                <a:cubicBezTo>
                  <a:pt x="4798466" y="1262559"/>
                  <a:pt x="4797227" y="1265040"/>
                  <a:pt x="4792265" y="1265040"/>
                </a:cubicBezTo>
                <a:lnTo>
                  <a:pt x="4784824" y="1265040"/>
                </a:lnTo>
                <a:cubicBezTo>
                  <a:pt x="4784824" y="1260079"/>
                  <a:pt x="4786065" y="1256358"/>
                  <a:pt x="4788545" y="1253878"/>
                </a:cubicBezTo>
                <a:cubicBezTo>
                  <a:pt x="4789785" y="1252638"/>
                  <a:pt x="4791025" y="1252327"/>
                  <a:pt x="4792265" y="1252947"/>
                </a:cubicBezTo>
                <a:close/>
                <a:moveTo>
                  <a:pt x="6459140" y="1250157"/>
                </a:moveTo>
                <a:lnTo>
                  <a:pt x="6451699" y="1265040"/>
                </a:lnTo>
                <a:lnTo>
                  <a:pt x="6436816" y="1272481"/>
                </a:lnTo>
                <a:cubicBezTo>
                  <a:pt x="6436816" y="1262559"/>
                  <a:pt x="6444258" y="1255118"/>
                  <a:pt x="6459140" y="1250157"/>
                </a:cubicBezTo>
                <a:close/>
                <a:moveTo>
                  <a:pt x="5156894" y="1250157"/>
                </a:moveTo>
                <a:cubicBezTo>
                  <a:pt x="5156894" y="1260079"/>
                  <a:pt x="5159374" y="1262559"/>
                  <a:pt x="5164336" y="1257598"/>
                </a:cubicBezTo>
                <a:lnTo>
                  <a:pt x="5171777" y="1250157"/>
                </a:lnTo>
                <a:close/>
                <a:moveTo>
                  <a:pt x="4792265" y="1250157"/>
                </a:moveTo>
                <a:lnTo>
                  <a:pt x="4814590" y="1257598"/>
                </a:lnTo>
                <a:lnTo>
                  <a:pt x="4807148" y="1257598"/>
                </a:lnTo>
                <a:close/>
                <a:moveTo>
                  <a:pt x="4591348" y="1250157"/>
                </a:moveTo>
                <a:lnTo>
                  <a:pt x="4561582" y="1257598"/>
                </a:lnTo>
                <a:lnTo>
                  <a:pt x="4554141" y="1257598"/>
                </a:lnTo>
                <a:cubicBezTo>
                  <a:pt x="4554141" y="1257598"/>
                  <a:pt x="4550420" y="1260079"/>
                  <a:pt x="4542979" y="1265040"/>
                </a:cubicBezTo>
                <a:cubicBezTo>
                  <a:pt x="4535537" y="1270001"/>
                  <a:pt x="4531816" y="1272481"/>
                  <a:pt x="4531816" y="1272481"/>
                </a:cubicBezTo>
                <a:cubicBezTo>
                  <a:pt x="4526855" y="1272481"/>
                  <a:pt x="4524375" y="1272481"/>
                  <a:pt x="4524375" y="1272481"/>
                </a:cubicBezTo>
                <a:cubicBezTo>
                  <a:pt x="4519414" y="1272481"/>
                  <a:pt x="4516934" y="1274961"/>
                  <a:pt x="4516934" y="1279922"/>
                </a:cubicBezTo>
                <a:cubicBezTo>
                  <a:pt x="4511973" y="1279922"/>
                  <a:pt x="4509492" y="1278682"/>
                  <a:pt x="4509492" y="1276202"/>
                </a:cubicBezTo>
                <a:cubicBezTo>
                  <a:pt x="4509492" y="1273721"/>
                  <a:pt x="4507012" y="1274961"/>
                  <a:pt x="4502051" y="1279922"/>
                </a:cubicBezTo>
                <a:lnTo>
                  <a:pt x="4494610" y="1287364"/>
                </a:lnTo>
                <a:cubicBezTo>
                  <a:pt x="4489649" y="1292325"/>
                  <a:pt x="4487169" y="1294805"/>
                  <a:pt x="4487169" y="1294805"/>
                </a:cubicBezTo>
                <a:cubicBezTo>
                  <a:pt x="4497090" y="1304727"/>
                  <a:pt x="4502051" y="1304727"/>
                  <a:pt x="4502051" y="1294805"/>
                </a:cubicBezTo>
                <a:cubicBezTo>
                  <a:pt x="4502051" y="1294805"/>
                  <a:pt x="4499571" y="1294805"/>
                  <a:pt x="4494610" y="1294805"/>
                </a:cubicBezTo>
                <a:cubicBezTo>
                  <a:pt x="4494610" y="1289844"/>
                  <a:pt x="4494610" y="1287364"/>
                  <a:pt x="4494610" y="1287364"/>
                </a:cubicBezTo>
                <a:cubicBezTo>
                  <a:pt x="4494610" y="1287364"/>
                  <a:pt x="4497090" y="1287364"/>
                  <a:pt x="4502051" y="1287364"/>
                </a:cubicBezTo>
                <a:cubicBezTo>
                  <a:pt x="4507012" y="1287364"/>
                  <a:pt x="4511973" y="1286124"/>
                  <a:pt x="4516934" y="1283643"/>
                </a:cubicBezTo>
                <a:cubicBezTo>
                  <a:pt x="4521895" y="1281163"/>
                  <a:pt x="4526855" y="1281163"/>
                  <a:pt x="4531816" y="1283643"/>
                </a:cubicBezTo>
                <a:cubicBezTo>
                  <a:pt x="4536777" y="1286124"/>
                  <a:pt x="4539258" y="1284884"/>
                  <a:pt x="4539258" y="1279922"/>
                </a:cubicBezTo>
                <a:cubicBezTo>
                  <a:pt x="4544219" y="1274961"/>
                  <a:pt x="4549180" y="1272481"/>
                  <a:pt x="4554141" y="1272481"/>
                </a:cubicBezTo>
                <a:lnTo>
                  <a:pt x="4554141" y="1265040"/>
                </a:lnTo>
                <a:lnTo>
                  <a:pt x="4561582" y="1265040"/>
                </a:lnTo>
                <a:cubicBezTo>
                  <a:pt x="4561582" y="1270001"/>
                  <a:pt x="4564062" y="1270001"/>
                  <a:pt x="4569023" y="1265040"/>
                </a:cubicBezTo>
                <a:lnTo>
                  <a:pt x="4591348" y="1257598"/>
                </a:lnTo>
                <a:cubicBezTo>
                  <a:pt x="4591348" y="1257598"/>
                  <a:pt x="4591348" y="1255118"/>
                  <a:pt x="4591348" y="1250157"/>
                </a:cubicBezTo>
                <a:close/>
                <a:moveTo>
                  <a:pt x="4405313" y="1250157"/>
                </a:moveTo>
                <a:lnTo>
                  <a:pt x="4405313" y="1257598"/>
                </a:lnTo>
                <a:cubicBezTo>
                  <a:pt x="4410274" y="1257598"/>
                  <a:pt x="4412754" y="1257598"/>
                  <a:pt x="4412754" y="1257598"/>
                </a:cubicBezTo>
                <a:cubicBezTo>
                  <a:pt x="4412754" y="1252637"/>
                  <a:pt x="4412754" y="1250157"/>
                  <a:pt x="4412754" y="1250157"/>
                </a:cubicBezTo>
                <a:cubicBezTo>
                  <a:pt x="4412754" y="1250157"/>
                  <a:pt x="4410274" y="1250157"/>
                  <a:pt x="4405313" y="1250157"/>
                </a:cubicBezTo>
                <a:close/>
                <a:moveTo>
                  <a:pt x="4345781" y="1250157"/>
                </a:moveTo>
                <a:lnTo>
                  <a:pt x="4345781" y="1257598"/>
                </a:lnTo>
                <a:lnTo>
                  <a:pt x="4353223" y="1257598"/>
                </a:lnTo>
                <a:close/>
                <a:moveTo>
                  <a:pt x="4249044" y="1250157"/>
                </a:moveTo>
                <a:cubicBezTo>
                  <a:pt x="4249044" y="1250157"/>
                  <a:pt x="4244082" y="1252637"/>
                  <a:pt x="4234160" y="1257598"/>
                </a:cubicBezTo>
                <a:cubicBezTo>
                  <a:pt x="4224238" y="1262559"/>
                  <a:pt x="4216797" y="1265040"/>
                  <a:pt x="4211836" y="1265040"/>
                </a:cubicBezTo>
                <a:cubicBezTo>
                  <a:pt x="4191992" y="1270001"/>
                  <a:pt x="4189512" y="1274961"/>
                  <a:pt x="4204395" y="1279922"/>
                </a:cubicBezTo>
                <a:lnTo>
                  <a:pt x="4196953" y="1279922"/>
                </a:lnTo>
                <a:cubicBezTo>
                  <a:pt x="4191992" y="1279922"/>
                  <a:pt x="4189512" y="1279922"/>
                  <a:pt x="4189512" y="1279922"/>
                </a:cubicBezTo>
                <a:cubicBezTo>
                  <a:pt x="4189512" y="1279922"/>
                  <a:pt x="4189512" y="1282403"/>
                  <a:pt x="4189512" y="1287364"/>
                </a:cubicBezTo>
                <a:cubicBezTo>
                  <a:pt x="4189512" y="1292325"/>
                  <a:pt x="4187031" y="1292325"/>
                  <a:pt x="4182070" y="1287364"/>
                </a:cubicBezTo>
                <a:lnTo>
                  <a:pt x="4182070" y="1294805"/>
                </a:lnTo>
                <a:lnTo>
                  <a:pt x="4189512" y="1294805"/>
                </a:lnTo>
                <a:cubicBezTo>
                  <a:pt x="4194473" y="1294805"/>
                  <a:pt x="4198194" y="1296046"/>
                  <a:pt x="4200674" y="1298526"/>
                </a:cubicBezTo>
                <a:cubicBezTo>
                  <a:pt x="4203154" y="1301006"/>
                  <a:pt x="4204395" y="1301006"/>
                  <a:pt x="4204395" y="1298526"/>
                </a:cubicBezTo>
                <a:cubicBezTo>
                  <a:pt x="4204395" y="1296046"/>
                  <a:pt x="4211836" y="1292325"/>
                  <a:pt x="4226719" y="1287364"/>
                </a:cubicBezTo>
                <a:cubicBezTo>
                  <a:pt x="4241602" y="1282403"/>
                  <a:pt x="4250284" y="1281163"/>
                  <a:pt x="4252764" y="1283643"/>
                </a:cubicBezTo>
                <a:cubicBezTo>
                  <a:pt x="4255245" y="1286124"/>
                  <a:pt x="4257725" y="1284884"/>
                  <a:pt x="4260206" y="1279922"/>
                </a:cubicBezTo>
                <a:cubicBezTo>
                  <a:pt x="4262686" y="1274961"/>
                  <a:pt x="4261446" y="1272481"/>
                  <a:pt x="4256485" y="1272481"/>
                </a:cubicBezTo>
                <a:lnTo>
                  <a:pt x="4234160" y="1272481"/>
                </a:lnTo>
                <a:cubicBezTo>
                  <a:pt x="4234160" y="1267520"/>
                  <a:pt x="4236641" y="1265040"/>
                  <a:pt x="4241602" y="1265040"/>
                </a:cubicBezTo>
                <a:cubicBezTo>
                  <a:pt x="4246563" y="1265040"/>
                  <a:pt x="4249044" y="1262559"/>
                  <a:pt x="4249044" y="1257598"/>
                </a:cubicBezTo>
                <a:cubicBezTo>
                  <a:pt x="4249044" y="1252637"/>
                  <a:pt x="4249044" y="1250157"/>
                  <a:pt x="4249044" y="1250157"/>
                </a:cubicBezTo>
                <a:close/>
                <a:moveTo>
                  <a:pt x="4980161" y="1246436"/>
                </a:moveTo>
                <a:cubicBezTo>
                  <a:pt x="4978921" y="1246436"/>
                  <a:pt x="4978301" y="1247676"/>
                  <a:pt x="4978301" y="1250157"/>
                </a:cubicBezTo>
                <a:lnTo>
                  <a:pt x="4970859" y="1250157"/>
                </a:lnTo>
                <a:lnTo>
                  <a:pt x="4963418" y="1272481"/>
                </a:lnTo>
                <a:cubicBezTo>
                  <a:pt x="4968379" y="1272481"/>
                  <a:pt x="4973339" y="1272481"/>
                  <a:pt x="4978301" y="1272481"/>
                </a:cubicBezTo>
                <a:lnTo>
                  <a:pt x="4985742" y="1250157"/>
                </a:lnTo>
                <a:cubicBezTo>
                  <a:pt x="4983261" y="1247676"/>
                  <a:pt x="4981401" y="1246436"/>
                  <a:pt x="4980161" y="1246436"/>
                </a:cubicBezTo>
                <a:close/>
                <a:moveTo>
                  <a:pt x="5014578" y="1244576"/>
                </a:moveTo>
                <a:cubicBezTo>
                  <a:pt x="5012718" y="1244576"/>
                  <a:pt x="5010547" y="1245196"/>
                  <a:pt x="5008066" y="1246436"/>
                </a:cubicBezTo>
                <a:cubicBezTo>
                  <a:pt x="5003105" y="1248917"/>
                  <a:pt x="5000625" y="1252637"/>
                  <a:pt x="5000625" y="1257598"/>
                </a:cubicBezTo>
                <a:lnTo>
                  <a:pt x="5008066" y="1272481"/>
                </a:lnTo>
                <a:lnTo>
                  <a:pt x="5015508" y="1272481"/>
                </a:lnTo>
                <a:cubicBezTo>
                  <a:pt x="5020469" y="1272481"/>
                  <a:pt x="5022949" y="1271241"/>
                  <a:pt x="5022949" y="1268760"/>
                </a:cubicBezTo>
                <a:cubicBezTo>
                  <a:pt x="5022949" y="1266280"/>
                  <a:pt x="5020469" y="1265040"/>
                  <a:pt x="5015508" y="1265040"/>
                </a:cubicBezTo>
                <a:cubicBezTo>
                  <a:pt x="5010546" y="1265040"/>
                  <a:pt x="5008066" y="1262559"/>
                  <a:pt x="5008066" y="1257598"/>
                </a:cubicBezTo>
                <a:lnTo>
                  <a:pt x="5015508" y="1257598"/>
                </a:lnTo>
                <a:cubicBezTo>
                  <a:pt x="5015508" y="1257598"/>
                  <a:pt x="5016748" y="1256358"/>
                  <a:pt x="5019228" y="1253878"/>
                </a:cubicBezTo>
                <a:cubicBezTo>
                  <a:pt x="5021708" y="1251397"/>
                  <a:pt x="5021708" y="1248917"/>
                  <a:pt x="5019228" y="1246436"/>
                </a:cubicBezTo>
                <a:cubicBezTo>
                  <a:pt x="5017988" y="1245196"/>
                  <a:pt x="5016438" y="1244576"/>
                  <a:pt x="5014578" y="1244576"/>
                </a:cubicBezTo>
                <a:close/>
                <a:moveTo>
                  <a:pt x="4150445" y="1244576"/>
                </a:moveTo>
                <a:cubicBezTo>
                  <a:pt x="4149205" y="1244576"/>
                  <a:pt x="4147344" y="1245196"/>
                  <a:pt x="4144863" y="1246436"/>
                </a:cubicBezTo>
                <a:cubicBezTo>
                  <a:pt x="4139902" y="1248917"/>
                  <a:pt x="4134942" y="1252637"/>
                  <a:pt x="4129981" y="1257598"/>
                </a:cubicBezTo>
                <a:lnTo>
                  <a:pt x="4144863" y="1257598"/>
                </a:lnTo>
                <a:cubicBezTo>
                  <a:pt x="4149824" y="1252637"/>
                  <a:pt x="4152305" y="1248917"/>
                  <a:pt x="4152305" y="1246436"/>
                </a:cubicBezTo>
                <a:cubicBezTo>
                  <a:pt x="4152305" y="1245196"/>
                  <a:pt x="4151685" y="1244576"/>
                  <a:pt x="4150445" y="1244576"/>
                </a:cubicBezTo>
                <a:close/>
                <a:moveTo>
                  <a:pt x="6399609" y="1242715"/>
                </a:moveTo>
                <a:cubicBezTo>
                  <a:pt x="6399609" y="1242715"/>
                  <a:pt x="6394648" y="1245196"/>
                  <a:pt x="6384726" y="1250157"/>
                </a:cubicBezTo>
                <a:lnTo>
                  <a:pt x="6362402" y="1257598"/>
                </a:lnTo>
                <a:close/>
                <a:moveTo>
                  <a:pt x="5915918" y="1242715"/>
                </a:moveTo>
                <a:cubicBezTo>
                  <a:pt x="5915918" y="1242715"/>
                  <a:pt x="5915918" y="1245196"/>
                  <a:pt x="5915918" y="1250157"/>
                </a:cubicBezTo>
                <a:cubicBezTo>
                  <a:pt x="5915918" y="1250157"/>
                  <a:pt x="5913438" y="1250157"/>
                  <a:pt x="5908476" y="1250157"/>
                </a:cubicBezTo>
                <a:cubicBezTo>
                  <a:pt x="5908476" y="1255118"/>
                  <a:pt x="5909717" y="1257598"/>
                  <a:pt x="5912197" y="1257598"/>
                </a:cubicBezTo>
                <a:cubicBezTo>
                  <a:pt x="5914677" y="1257598"/>
                  <a:pt x="5917158" y="1256358"/>
                  <a:pt x="5919638" y="1253878"/>
                </a:cubicBezTo>
                <a:cubicBezTo>
                  <a:pt x="5922119" y="1251397"/>
                  <a:pt x="5920879" y="1247676"/>
                  <a:pt x="5915918" y="1242715"/>
                </a:cubicBezTo>
                <a:close/>
                <a:moveTo>
                  <a:pt x="5685234" y="1242715"/>
                </a:moveTo>
                <a:lnTo>
                  <a:pt x="5700117" y="1242715"/>
                </a:lnTo>
                <a:lnTo>
                  <a:pt x="5692676" y="1250157"/>
                </a:lnTo>
                <a:close/>
                <a:moveTo>
                  <a:pt x="5677793" y="1242715"/>
                </a:moveTo>
                <a:cubicBezTo>
                  <a:pt x="5677793" y="1247676"/>
                  <a:pt x="5680273" y="1247676"/>
                  <a:pt x="5685234" y="1242715"/>
                </a:cubicBezTo>
                <a:cubicBezTo>
                  <a:pt x="5685234" y="1242715"/>
                  <a:pt x="5685234" y="1245196"/>
                  <a:pt x="5685234" y="1250157"/>
                </a:cubicBezTo>
                <a:cubicBezTo>
                  <a:pt x="5685234" y="1250157"/>
                  <a:pt x="5687714" y="1250157"/>
                  <a:pt x="5692676" y="1250157"/>
                </a:cubicBezTo>
                <a:lnTo>
                  <a:pt x="5685234" y="1257598"/>
                </a:lnTo>
                <a:lnTo>
                  <a:pt x="5670351" y="1265040"/>
                </a:lnTo>
                <a:lnTo>
                  <a:pt x="5670351" y="1264109"/>
                </a:lnTo>
                <a:cubicBezTo>
                  <a:pt x="5670351" y="1262249"/>
                  <a:pt x="5670351" y="1260079"/>
                  <a:pt x="5670351" y="1257598"/>
                </a:cubicBezTo>
                <a:close/>
                <a:moveTo>
                  <a:pt x="4606231" y="1242715"/>
                </a:moveTo>
                <a:cubicBezTo>
                  <a:pt x="4606231" y="1242715"/>
                  <a:pt x="4606231" y="1245196"/>
                  <a:pt x="4606231" y="1250157"/>
                </a:cubicBezTo>
                <a:cubicBezTo>
                  <a:pt x="4606231" y="1250157"/>
                  <a:pt x="4608711" y="1247676"/>
                  <a:pt x="4613672" y="1242715"/>
                </a:cubicBezTo>
                <a:close/>
                <a:moveTo>
                  <a:pt x="4368106" y="1242715"/>
                </a:moveTo>
                <a:lnTo>
                  <a:pt x="4353223" y="1250157"/>
                </a:lnTo>
                <a:cubicBezTo>
                  <a:pt x="4358184" y="1255118"/>
                  <a:pt x="4361904" y="1255118"/>
                  <a:pt x="4364385" y="1250157"/>
                </a:cubicBezTo>
                <a:cubicBezTo>
                  <a:pt x="4366865" y="1245196"/>
                  <a:pt x="4368106" y="1242715"/>
                  <a:pt x="4368106" y="1242715"/>
                </a:cubicBezTo>
                <a:close/>
                <a:moveTo>
                  <a:pt x="4092773" y="1242715"/>
                </a:moveTo>
                <a:cubicBezTo>
                  <a:pt x="4092773" y="1247676"/>
                  <a:pt x="4090293" y="1250157"/>
                  <a:pt x="4085332" y="1250157"/>
                </a:cubicBezTo>
                <a:lnTo>
                  <a:pt x="4092773" y="1250157"/>
                </a:lnTo>
                <a:cubicBezTo>
                  <a:pt x="4097735" y="1245196"/>
                  <a:pt x="4097735" y="1242715"/>
                  <a:pt x="4092773" y="1242715"/>
                </a:cubicBezTo>
                <a:close/>
                <a:moveTo>
                  <a:pt x="3936504" y="1242715"/>
                </a:moveTo>
                <a:lnTo>
                  <a:pt x="3943945" y="1250157"/>
                </a:lnTo>
                <a:cubicBezTo>
                  <a:pt x="3953867" y="1250157"/>
                  <a:pt x="3958828" y="1248917"/>
                  <a:pt x="3958828" y="1246436"/>
                </a:cubicBezTo>
                <a:cubicBezTo>
                  <a:pt x="3958828" y="1243956"/>
                  <a:pt x="3960069" y="1242715"/>
                  <a:pt x="3962549" y="1242715"/>
                </a:cubicBezTo>
                <a:cubicBezTo>
                  <a:pt x="3965029" y="1242715"/>
                  <a:pt x="3966270" y="1245196"/>
                  <a:pt x="3966270" y="1250157"/>
                </a:cubicBezTo>
                <a:cubicBezTo>
                  <a:pt x="3966270" y="1255118"/>
                  <a:pt x="3965029" y="1258839"/>
                  <a:pt x="3962549" y="1261319"/>
                </a:cubicBezTo>
                <a:cubicBezTo>
                  <a:pt x="3960069" y="1263799"/>
                  <a:pt x="3953867" y="1265040"/>
                  <a:pt x="3943945" y="1265040"/>
                </a:cubicBezTo>
                <a:lnTo>
                  <a:pt x="3906738" y="1279922"/>
                </a:lnTo>
                <a:cubicBezTo>
                  <a:pt x="3901777" y="1274961"/>
                  <a:pt x="3899297" y="1272481"/>
                  <a:pt x="3899297" y="1272481"/>
                </a:cubicBezTo>
                <a:cubicBezTo>
                  <a:pt x="3899297" y="1272481"/>
                  <a:pt x="3899297" y="1267520"/>
                  <a:pt x="3899297" y="1257598"/>
                </a:cubicBezTo>
                <a:cubicBezTo>
                  <a:pt x="3904258" y="1242715"/>
                  <a:pt x="3909219" y="1242715"/>
                  <a:pt x="3914180" y="1257598"/>
                </a:cubicBezTo>
                <a:cubicBezTo>
                  <a:pt x="3919141" y="1257598"/>
                  <a:pt x="3921621" y="1255118"/>
                  <a:pt x="3921621" y="1250157"/>
                </a:cubicBezTo>
                <a:cubicBezTo>
                  <a:pt x="3921621" y="1250157"/>
                  <a:pt x="3922861" y="1248917"/>
                  <a:pt x="3925342" y="1246436"/>
                </a:cubicBezTo>
                <a:cubicBezTo>
                  <a:pt x="3927822" y="1243956"/>
                  <a:pt x="3931543" y="1242715"/>
                  <a:pt x="3936504" y="1242715"/>
                </a:cubicBezTo>
                <a:close/>
                <a:moveTo>
                  <a:pt x="5654073" y="1240855"/>
                </a:moveTo>
                <a:cubicBezTo>
                  <a:pt x="5651283" y="1240855"/>
                  <a:pt x="5644306" y="1246436"/>
                  <a:pt x="5633144" y="1257598"/>
                </a:cubicBezTo>
                <a:cubicBezTo>
                  <a:pt x="5623223" y="1262559"/>
                  <a:pt x="5615781" y="1265040"/>
                  <a:pt x="5610820" y="1265040"/>
                </a:cubicBezTo>
                <a:cubicBezTo>
                  <a:pt x="5600899" y="1265040"/>
                  <a:pt x="5600899" y="1270001"/>
                  <a:pt x="5610820" y="1279922"/>
                </a:cubicBezTo>
                <a:cubicBezTo>
                  <a:pt x="5610820" y="1289844"/>
                  <a:pt x="5615781" y="1289844"/>
                  <a:pt x="5625703" y="1279922"/>
                </a:cubicBezTo>
                <a:lnTo>
                  <a:pt x="5624308" y="1279922"/>
                </a:lnTo>
                <a:cubicBezTo>
                  <a:pt x="5622757" y="1279922"/>
                  <a:pt x="5620742" y="1279922"/>
                  <a:pt x="5618261" y="1279922"/>
                </a:cubicBezTo>
                <a:lnTo>
                  <a:pt x="5618261" y="1272481"/>
                </a:lnTo>
                <a:cubicBezTo>
                  <a:pt x="5618261" y="1267520"/>
                  <a:pt x="5623223" y="1265040"/>
                  <a:pt x="5633144" y="1265040"/>
                </a:cubicBezTo>
                <a:cubicBezTo>
                  <a:pt x="5648027" y="1265040"/>
                  <a:pt x="5655469" y="1257598"/>
                  <a:pt x="5655469" y="1242715"/>
                </a:cubicBezTo>
                <a:cubicBezTo>
                  <a:pt x="5655469" y="1241475"/>
                  <a:pt x="5655003" y="1240855"/>
                  <a:pt x="5654073" y="1240855"/>
                </a:cubicBezTo>
                <a:close/>
                <a:moveTo>
                  <a:pt x="4851797" y="1235274"/>
                </a:moveTo>
                <a:cubicBezTo>
                  <a:pt x="4856758" y="1240235"/>
                  <a:pt x="4859238" y="1242715"/>
                  <a:pt x="4859238" y="1242715"/>
                </a:cubicBezTo>
                <a:cubicBezTo>
                  <a:pt x="4854277" y="1247676"/>
                  <a:pt x="4851797" y="1247676"/>
                  <a:pt x="4851797" y="1242715"/>
                </a:cubicBezTo>
                <a:cubicBezTo>
                  <a:pt x="4851797" y="1242715"/>
                  <a:pt x="4851797" y="1240235"/>
                  <a:pt x="4851797" y="1235274"/>
                </a:cubicBezTo>
                <a:close/>
                <a:moveTo>
                  <a:pt x="4784824" y="1235274"/>
                </a:moveTo>
                <a:lnTo>
                  <a:pt x="4792265" y="1242715"/>
                </a:lnTo>
                <a:cubicBezTo>
                  <a:pt x="4787304" y="1242715"/>
                  <a:pt x="4784824" y="1242715"/>
                  <a:pt x="4784824" y="1242715"/>
                </a:cubicBezTo>
                <a:close/>
                <a:moveTo>
                  <a:pt x="4710410" y="1235274"/>
                </a:moveTo>
                <a:lnTo>
                  <a:pt x="4710410" y="1242715"/>
                </a:lnTo>
                <a:cubicBezTo>
                  <a:pt x="4715372" y="1237754"/>
                  <a:pt x="4716611" y="1235274"/>
                  <a:pt x="4714131" y="1235274"/>
                </a:cubicBezTo>
                <a:cubicBezTo>
                  <a:pt x="4711651" y="1235274"/>
                  <a:pt x="4710410" y="1235274"/>
                  <a:pt x="4710410" y="1235274"/>
                </a:cubicBezTo>
                <a:close/>
                <a:moveTo>
                  <a:pt x="4382988" y="1235274"/>
                </a:moveTo>
                <a:lnTo>
                  <a:pt x="4382988" y="1242715"/>
                </a:lnTo>
                <a:cubicBezTo>
                  <a:pt x="4387949" y="1242715"/>
                  <a:pt x="4391670" y="1242715"/>
                  <a:pt x="4394150" y="1242715"/>
                </a:cubicBezTo>
                <a:cubicBezTo>
                  <a:pt x="4396631" y="1242715"/>
                  <a:pt x="4402832" y="1242715"/>
                  <a:pt x="4412754" y="1242715"/>
                </a:cubicBezTo>
                <a:lnTo>
                  <a:pt x="4405313" y="1235274"/>
                </a:lnTo>
                <a:close/>
                <a:moveTo>
                  <a:pt x="4286251" y="1235274"/>
                </a:moveTo>
                <a:cubicBezTo>
                  <a:pt x="4276329" y="1235274"/>
                  <a:pt x="4273848" y="1237754"/>
                  <a:pt x="4278809" y="1242715"/>
                </a:cubicBezTo>
                <a:cubicBezTo>
                  <a:pt x="4278809" y="1247676"/>
                  <a:pt x="4281290" y="1247676"/>
                  <a:pt x="4286251" y="1242715"/>
                </a:cubicBezTo>
                <a:cubicBezTo>
                  <a:pt x="4291211" y="1237754"/>
                  <a:pt x="4296172" y="1235274"/>
                  <a:pt x="4301133" y="1235274"/>
                </a:cubicBezTo>
                <a:close/>
                <a:moveTo>
                  <a:pt x="4167188" y="1235274"/>
                </a:moveTo>
                <a:cubicBezTo>
                  <a:pt x="4167188" y="1235274"/>
                  <a:pt x="4167188" y="1237754"/>
                  <a:pt x="4167188" y="1242715"/>
                </a:cubicBezTo>
                <a:lnTo>
                  <a:pt x="4174629" y="1250157"/>
                </a:lnTo>
                <a:lnTo>
                  <a:pt x="4182070" y="1250157"/>
                </a:lnTo>
                <a:lnTo>
                  <a:pt x="4182070" y="1235274"/>
                </a:lnTo>
                <a:cubicBezTo>
                  <a:pt x="4177109" y="1240235"/>
                  <a:pt x="4174629" y="1240235"/>
                  <a:pt x="4174629" y="1235274"/>
                </a:cubicBezTo>
                <a:close/>
                <a:moveTo>
                  <a:pt x="5386648" y="1232484"/>
                </a:moveTo>
                <a:cubicBezTo>
                  <a:pt x="5386027" y="1233104"/>
                  <a:pt x="5385097" y="1235274"/>
                  <a:pt x="5383857" y="1238995"/>
                </a:cubicBezTo>
                <a:lnTo>
                  <a:pt x="5382166" y="1242039"/>
                </a:lnTo>
                <a:lnTo>
                  <a:pt x="5385718" y="1240855"/>
                </a:lnTo>
                <a:cubicBezTo>
                  <a:pt x="5386958" y="1239615"/>
                  <a:pt x="5387578" y="1237755"/>
                  <a:pt x="5387578" y="1235274"/>
                </a:cubicBezTo>
                <a:cubicBezTo>
                  <a:pt x="5387578" y="1232794"/>
                  <a:pt x="5387267" y="1231863"/>
                  <a:pt x="5386648" y="1232484"/>
                </a:cubicBezTo>
                <a:close/>
                <a:moveTo>
                  <a:pt x="4511353" y="1230623"/>
                </a:moveTo>
                <a:cubicBezTo>
                  <a:pt x="4512593" y="1231243"/>
                  <a:pt x="4514453" y="1232794"/>
                  <a:pt x="4516934" y="1235274"/>
                </a:cubicBezTo>
                <a:lnTo>
                  <a:pt x="4509492" y="1242715"/>
                </a:lnTo>
                <a:cubicBezTo>
                  <a:pt x="4509492" y="1237754"/>
                  <a:pt x="4509492" y="1234034"/>
                  <a:pt x="4509492" y="1231553"/>
                </a:cubicBezTo>
                <a:cubicBezTo>
                  <a:pt x="4509492" y="1230313"/>
                  <a:pt x="4510112" y="1230003"/>
                  <a:pt x="4511353" y="1230623"/>
                </a:cubicBezTo>
                <a:close/>
                <a:moveTo>
                  <a:pt x="6518672" y="1227833"/>
                </a:moveTo>
                <a:cubicBezTo>
                  <a:pt x="6523633" y="1227833"/>
                  <a:pt x="6526113" y="1227833"/>
                  <a:pt x="6526113" y="1227833"/>
                </a:cubicBezTo>
                <a:cubicBezTo>
                  <a:pt x="6526113" y="1227833"/>
                  <a:pt x="6526113" y="1230313"/>
                  <a:pt x="6526113" y="1235274"/>
                </a:cubicBezTo>
                <a:cubicBezTo>
                  <a:pt x="6526113" y="1235274"/>
                  <a:pt x="6523633" y="1235274"/>
                  <a:pt x="6518672" y="1235274"/>
                </a:cubicBezTo>
                <a:cubicBezTo>
                  <a:pt x="6518672" y="1235274"/>
                  <a:pt x="6518672" y="1232794"/>
                  <a:pt x="6518672" y="1227833"/>
                </a:cubicBezTo>
                <a:close/>
                <a:moveTo>
                  <a:pt x="5826621" y="1227833"/>
                </a:moveTo>
                <a:lnTo>
                  <a:pt x="5834062" y="1227833"/>
                </a:lnTo>
                <a:cubicBezTo>
                  <a:pt x="5839024" y="1232794"/>
                  <a:pt x="5839024" y="1235274"/>
                  <a:pt x="5834062" y="1235274"/>
                </a:cubicBezTo>
                <a:close/>
                <a:moveTo>
                  <a:pt x="5357812" y="1227833"/>
                </a:moveTo>
                <a:cubicBezTo>
                  <a:pt x="5352851" y="1227833"/>
                  <a:pt x="5350371" y="1230313"/>
                  <a:pt x="5350371" y="1235274"/>
                </a:cubicBezTo>
                <a:cubicBezTo>
                  <a:pt x="5355332" y="1235274"/>
                  <a:pt x="5357812" y="1235274"/>
                  <a:pt x="5357812" y="1235274"/>
                </a:cubicBezTo>
                <a:close/>
                <a:moveTo>
                  <a:pt x="5008066" y="1227833"/>
                </a:moveTo>
                <a:cubicBezTo>
                  <a:pt x="4993183" y="1227833"/>
                  <a:pt x="4988222" y="1230313"/>
                  <a:pt x="4993183" y="1235274"/>
                </a:cubicBezTo>
                <a:lnTo>
                  <a:pt x="5008066" y="1235274"/>
                </a:lnTo>
                <a:cubicBezTo>
                  <a:pt x="5008066" y="1230313"/>
                  <a:pt x="5008066" y="1227833"/>
                  <a:pt x="5008066" y="1227833"/>
                </a:cubicBezTo>
                <a:close/>
                <a:moveTo>
                  <a:pt x="3512344" y="1227833"/>
                </a:moveTo>
                <a:lnTo>
                  <a:pt x="3512344" y="1235274"/>
                </a:lnTo>
                <a:lnTo>
                  <a:pt x="3504902" y="1242715"/>
                </a:lnTo>
                <a:close/>
                <a:moveTo>
                  <a:pt x="5664770" y="1223182"/>
                </a:moveTo>
                <a:cubicBezTo>
                  <a:pt x="5666010" y="1222562"/>
                  <a:pt x="5667871" y="1222872"/>
                  <a:pt x="5670351" y="1224112"/>
                </a:cubicBezTo>
                <a:cubicBezTo>
                  <a:pt x="5675313" y="1226592"/>
                  <a:pt x="5680273" y="1227833"/>
                  <a:pt x="5685234" y="1227833"/>
                </a:cubicBezTo>
                <a:cubicBezTo>
                  <a:pt x="5685234" y="1232794"/>
                  <a:pt x="5683994" y="1235274"/>
                  <a:pt x="5681513" y="1235274"/>
                </a:cubicBezTo>
                <a:cubicBezTo>
                  <a:pt x="5679033" y="1235274"/>
                  <a:pt x="5677793" y="1235274"/>
                  <a:pt x="5677793" y="1235274"/>
                </a:cubicBezTo>
                <a:cubicBezTo>
                  <a:pt x="5677793" y="1235274"/>
                  <a:pt x="5675313" y="1235274"/>
                  <a:pt x="5670351" y="1235274"/>
                </a:cubicBezTo>
                <a:cubicBezTo>
                  <a:pt x="5665390" y="1235274"/>
                  <a:pt x="5662910" y="1232794"/>
                  <a:pt x="5662910" y="1227833"/>
                </a:cubicBezTo>
                <a:cubicBezTo>
                  <a:pt x="5662910" y="1225352"/>
                  <a:pt x="5663530" y="1223802"/>
                  <a:pt x="5664770" y="1223182"/>
                </a:cubicBezTo>
                <a:close/>
                <a:moveTo>
                  <a:pt x="6317754" y="1220391"/>
                </a:moveTo>
                <a:lnTo>
                  <a:pt x="6332636" y="1227833"/>
                </a:lnTo>
                <a:cubicBezTo>
                  <a:pt x="6332636" y="1232794"/>
                  <a:pt x="6327675" y="1232794"/>
                  <a:pt x="6317754" y="1227833"/>
                </a:cubicBezTo>
                <a:cubicBezTo>
                  <a:pt x="6312792" y="1227833"/>
                  <a:pt x="6312792" y="1225352"/>
                  <a:pt x="6317754" y="1220391"/>
                </a:cubicBezTo>
                <a:close/>
                <a:moveTo>
                  <a:pt x="6213574" y="1220391"/>
                </a:moveTo>
                <a:cubicBezTo>
                  <a:pt x="6198691" y="1230313"/>
                  <a:pt x="6193730" y="1232794"/>
                  <a:pt x="6198691" y="1227833"/>
                </a:cubicBezTo>
                <a:cubicBezTo>
                  <a:pt x="6198691" y="1227833"/>
                  <a:pt x="6203652" y="1225352"/>
                  <a:pt x="6213574" y="1220391"/>
                </a:cubicBezTo>
                <a:close/>
                <a:moveTo>
                  <a:pt x="6116836" y="1220391"/>
                </a:moveTo>
                <a:cubicBezTo>
                  <a:pt x="6121797" y="1220391"/>
                  <a:pt x="6124277" y="1220391"/>
                  <a:pt x="6124277" y="1220391"/>
                </a:cubicBezTo>
                <a:lnTo>
                  <a:pt x="6116836" y="1227833"/>
                </a:lnTo>
                <a:cubicBezTo>
                  <a:pt x="6116836" y="1227833"/>
                  <a:pt x="6116836" y="1225352"/>
                  <a:pt x="6116836" y="1220391"/>
                </a:cubicBezTo>
                <a:close/>
                <a:moveTo>
                  <a:pt x="5856386" y="1220391"/>
                </a:moveTo>
                <a:cubicBezTo>
                  <a:pt x="5856386" y="1220391"/>
                  <a:pt x="5858867" y="1220391"/>
                  <a:pt x="5863828" y="1220391"/>
                </a:cubicBezTo>
                <a:cubicBezTo>
                  <a:pt x="5863828" y="1220391"/>
                  <a:pt x="5863828" y="1222872"/>
                  <a:pt x="5863828" y="1227833"/>
                </a:cubicBezTo>
                <a:cubicBezTo>
                  <a:pt x="5863828" y="1227833"/>
                  <a:pt x="5861348" y="1227833"/>
                  <a:pt x="5856386" y="1227833"/>
                </a:cubicBezTo>
                <a:cubicBezTo>
                  <a:pt x="5856386" y="1222872"/>
                  <a:pt x="5856386" y="1220391"/>
                  <a:pt x="5856386" y="1220391"/>
                </a:cubicBezTo>
                <a:close/>
                <a:moveTo>
                  <a:pt x="5700117" y="1220391"/>
                </a:moveTo>
                <a:lnTo>
                  <a:pt x="5707558" y="1227833"/>
                </a:lnTo>
                <a:cubicBezTo>
                  <a:pt x="5702597" y="1227833"/>
                  <a:pt x="5700117" y="1227833"/>
                  <a:pt x="5700117" y="1227833"/>
                </a:cubicBezTo>
                <a:cubicBezTo>
                  <a:pt x="5700117" y="1222872"/>
                  <a:pt x="5700117" y="1220391"/>
                  <a:pt x="5700117" y="1220391"/>
                </a:cubicBezTo>
                <a:close/>
                <a:moveTo>
                  <a:pt x="4762500" y="1220391"/>
                </a:moveTo>
                <a:cubicBezTo>
                  <a:pt x="4762500" y="1220391"/>
                  <a:pt x="4760020" y="1222872"/>
                  <a:pt x="4755058" y="1227833"/>
                </a:cubicBezTo>
                <a:cubicBezTo>
                  <a:pt x="4750097" y="1232794"/>
                  <a:pt x="4747617" y="1235274"/>
                  <a:pt x="4747617" y="1235274"/>
                </a:cubicBezTo>
                <a:lnTo>
                  <a:pt x="4740176" y="1235274"/>
                </a:lnTo>
                <a:lnTo>
                  <a:pt x="4740176" y="1242715"/>
                </a:lnTo>
                <a:cubicBezTo>
                  <a:pt x="4745137" y="1247676"/>
                  <a:pt x="4750097" y="1247676"/>
                  <a:pt x="4755058" y="1242715"/>
                </a:cubicBezTo>
                <a:cubicBezTo>
                  <a:pt x="4760020" y="1242715"/>
                  <a:pt x="4762500" y="1242715"/>
                  <a:pt x="4762500" y="1242715"/>
                </a:cubicBezTo>
                <a:lnTo>
                  <a:pt x="4762500" y="1235274"/>
                </a:lnTo>
                <a:lnTo>
                  <a:pt x="4762500" y="1227833"/>
                </a:lnTo>
                <a:close/>
                <a:moveTo>
                  <a:pt x="4435078" y="1220391"/>
                </a:moveTo>
                <a:lnTo>
                  <a:pt x="4420195" y="1227833"/>
                </a:lnTo>
                <a:cubicBezTo>
                  <a:pt x="4420195" y="1227833"/>
                  <a:pt x="4420195" y="1230313"/>
                  <a:pt x="4420195" y="1235274"/>
                </a:cubicBezTo>
                <a:lnTo>
                  <a:pt x="4435078" y="1227833"/>
                </a:lnTo>
                <a:cubicBezTo>
                  <a:pt x="4435078" y="1227833"/>
                  <a:pt x="4435078" y="1225352"/>
                  <a:pt x="4435078" y="1220391"/>
                </a:cubicBezTo>
                <a:close/>
                <a:moveTo>
                  <a:pt x="5149453" y="1215740"/>
                </a:moveTo>
                <a:cubicBezTo>
                  <a:pt x="5146972" y="1216360"/>
                  <a:pt x="5144492" y="1217911"/>
                  <a:pt x="5142012" y="1220391"/>
                </a:cubicBezTo>
                <a:cubicBezTo>
                  <a:pt x="5142012" y="1220391"/>
                  <a:pt x="5139532" y="1220391"/>
                  <a:pt x="5134571" y="1220391"/>
                </a:cubicBezTo>
                <a:cubicBezTo>
                  <a:pt x="5129609" y="1225352"/>
                  <a:pt x="5127129" y="1225352"/>
                  <a:pt x="5127129" y="1220391"/>
                </a:cubicBezTo>
                <a:lnTo>
                  <a:pt x="5119688" y="1227833"/>
                </a:lnTo>
                <a:cubicBezTo>
                  <a:pt x="5114726" y="1232794"/>
                  <a:pt x="5112246" y="1232794"/>
                  <a:pt x="5112246" y="1227833"/>
                </a:cubicBezTo>
                <a:lnTo>
                  <a:pt x="5097364" y="1235274"/>
                </a:lnTo>
                <a:cubicBezTo>
                  <a:pt x="5092402" y="1240235"/>
                  <a:pt x="5084960" y="1242715"/>
                  <a:pt x="5075039" y="1242715"/>
                </a:cubicBezTo>
                <a:cubicBezTo>
                  <a:pt x="5070078" y="1247676"/>
                  <a:pt x="5070078" y="1252637"/>
                  <a:pt x="5075039" y="1257598"/>
                </a:cubicBezTo>
                <a:cubicBezTo>
                  <a:pt x="5075039" y="1257598"/>
                  <a:pt x="5076279" y="1256358"/>
                  <a:pt x="5078760" y="1253878"/>
                </a:cubicBezTo>
                <a:cubicBezTo>
                  <a:pt x="5081240" y="1251397"/>
                  <a:pt x="5086201" y="1250157"/>
                  <a:pt x="5093643" y="1250157"/>
                </a:cubicBezTo>
                <a:cubicBezTo>
                  <a:pt x="5101084" y="1250157"/>
                  <a:pt x="5104805" y="1250157"/>
                  <a:pt x="5104805" y="1250157"/>
                </a:cubicBezTo>
                <a:cubicBezTo>
                  <a:pt x="5104805" y="1255118"/>
                  <a:pt x="5104805" y="1257598"/>
                  <a:pt x="5104805" y="1257598"/>
                </a:cubicBezTo>
                <a:cubicBezTo>
                  <a:pt x="5104805" y="1257598"/>
                  <a:pt x="5107285" y="1257598"/>
                  <a:pt x="5112246" y="1257598"/>
                </a:cubicBezTo>
                <a:lnTo>
                  <a:pt x="5119688" y="1250157"/>
                </a:lnTo>
                <a:lnTo>
                  <a:pt x="5112246" y="1250157"/>
                </a:lnTo>
                <a:cubicBezTo>
                  <a:pt x="5107285" y="1250157"/>
                  <a:pt x="5104805" y="1247676"/>
                  <a:pt x="5104805" y="1242715"/>
                </a:cubicBezTo>
                <a:lnTo>
                  <a:pt x="5097364" y="1242715"/>
                </a:lnTo>
                <a:cubicBezTo>
                  <a:pt x="5097364" y="1237754"/>
                  <a:pt x="5099844" y="1235274"/>
                  <a:pt x="5104805" y="1235274"/>
                </a:cubicBezTo>
                <a:lnTo>
                  <a:pt x="5127129" y="1235274"/>
                </a:lnTo>
                <a:lnTo>
                  <a:pt x="5142012" y="1235274"/>
                </a:lnTo>
                <a:cubicBezTo>
                  <a:pt x="5137051" y="1235274"/>
                  <a:pt x="5134571" y="1236514"/>
                  <a:pt x="5134571" y="1238995"/>
                </a:cubicBezTo>
                <a:cubicBezTo>
                  <a:pt x="5134571" y="1241475"/>
                  <a:pt x="5137051" y="1242715"/>
                  <a:pt x="5142012" y="1242715"/>
                </a:cubicBezTo>
                <a:lnTo>
                  <a:pt x="5149453" y="1235274"/>
                </a:lnTo>
                <a:lnTo>
                  <a:pt x="5156894" y="1227833"/>
                </a:lnTo>
                <a:cubicBezTo>
                  <a:pt x="5161856" y="1222872"/>
                  <a:pt x="5161856" y="1219151"/>
                  <a:pt x="5156894" y="1216671"/>
                </a:cubicBezTo>
                <a:cubicBezTo>
                  <a:pt x="5154414" y="1215430"/>
                  <a:pt x="5151933" y="1215120"/>
                  <a:pt x="5149453" y="1215740"/>
                </a:cubicBezTo>
                <a:close/>
                <a:moveTo>
                  <a:pt x="6816327" y="1212950"/>
                </a:moveTo>
                <a:cubicBezTo>
                  <a:pt x="6821289" y="1212950"/>
                  <a:pt x="6823769" y="1212950"/>
                  <a:pt x="6823769" y="1212950"/>
                </a:cubicBezTo>
                <a:cubicBezTo>
                  <a:pt x="6823769" y="1217911"/>
                  <a:pt x="6823769" y="1220391"/>
                  <a:pt x="6823769" y="1220391"/>
                </a:cubicBezTo>
                <a:close/>
                <a:moveTo>
                  <a:pt x="6496347" y="1212950"/>
                </a:moveTo>
                <a:lnTo>
                  <a:pt x="6496347" y="1220391"/>
                </a:lnTo>
                <a:cubicBezTo>
                  <a:pt x="6491386" y="1225352"/>
                  <a:pt x="6488906" y="1225352"/>
                  <a:pt x="6488906" y="1220391"/>
                </a:cubicBezTo>
                <a:cubicBezTo>
                  <a:pt x="6488906" y="1215430"/>
                  <a:pt x="6491386" y="1212950"/>
                  <a:pt x="6496347" y="1212950"/>
                </a:cubicBezTo>
                <a:close/>
                <a:moveTo>
                  <a:pt x="5521523" y="1212950"/>
                </a:moveTo>
                <a:lnTo>
                  <a:pt x="5521523" y="1220391"/>
                </a:lnTo>
                <a:lnTo>
                  <a:pt x="5514082" y="1220391"/>
                </a:lnTo>
                <a:cubicBezTo>
                  <a:pt x="5514082" y="1220391"/>
                  <a:pt x="5516562" y="1217911"/>
                  <a:pt x="5521523" y="1212950"/>
                </a:cubicBezTo>
                <a:close/>
                <a:moveTo>
                  <a:pt x="5387578" y="1212950"/>
                </a:moveTo>
                <a:lnTo>
                  <a:pt x="5380136" y="1220391"/>
                </a:lnTo>
                <a:lnTo>
                  <a:pt x="5395019" y="1220391"/>
                </a:lnTo>
                <a:close/>
                <a:moveTo>
                  <a:pt x="5060156" y="1212950"/>
                </a:moveTo>
                <a:lnTo>
                  <a:pt x="5067597" y="1212950"/>
                </a:lnTo>
                <a:cubicBezTo>
                  <a:pt x="5067597" y="1217911"/>
                  <a:pt x="5066357" y="1220391"/>
                  <a:pt x="5063877" y="1220391"/>
                </a:cubicBezTo>
                <a:cubicBezTo>
                  <a:pt x="5061397" y="1220391"/>
                  <a:pt x="5060156" y="1217911"/>
                  <a:pt x="5060156" y="1212950"/>
                </a:cubicBezTo>
                <a:close/>
                <a:moveTo>
                  <a:pt x="4892725" y="1212950"/>
                </a:moveTo>
                <a:cubicBezTo>
                  <a:pt x="4890245" y="1212950"/>
                  <a:pt x="4889004" y="1215430"/>
                  <a:pt x="4889004" y="1220391"/>
                </a:cubicBezTo>
                <a:cubicBezTo>
                  <a:pt x="4893965" y="1220391"/>
                  <a:pt x="4901407" y="1217911"/>
                  <a:pt x="4911328" y="1212950"/>
                </a:cubicBezTo>
                <a:cubicBezTo>
                  <a:pt x="4911328" y="1212950"/>
                  <a:pt x="4908848" y="1212950"/>
                  <a:pt x="4903887" y="1212950"/>
                </a:cubicBezTo>
                <a:cubicBezTo>
                  <a:pt x="4898926" y="1212950"/>
                  <a:pt x="4895205" y="1212950"/>
                  <a:pt x="4892725" y="1212950"/>
                </a:cubicBezTo>
                <a:close/>
                <a:moveTo>
                  <a:pt x="4807148" y="1212950"/>
                </a:moveTo>
                <a:cubicBezTo>
                  <a:pt x="4807148" y="1217911"/>
                  <a:pt x="4808389" y="1220391"/>
                  <a:pt x="4810869" y="1220391"/>
                </a:cubicBezTo>
                <a:cubicBezTo>
                  <a:pt x="4813349" y="1220391"/>
                  <a:pt x="4814590" y="1217911"/>
                  <a:pt x="4814590" y="1212950"/>
                </a:cubicBezTo>
                <a:close/>
                <a:moveTo>
                  <a:pt x="4569023" y="1212950"/>
                </a:moveTo>
                <a:cubicBezTo>
                  <a:pt x="4554141" y="1222872"/>
                  <a:pt x="4551660" y="1227833"/>
                  <a:pt x="4561582" y="1227833"/>
                </a:cubicBezTo>
                <a:lnTo>
                  <a:pt x="4561582" y="1235274"/>
                </a:lnTo>
                <a:cubicBezTo>
                  <a:pt x="4556621" y="1235274"/>
                  <a:pt x="4554141" y="1235274"/>
                  <a:pt x="4554141" y="1235274"/>
                </a:cubicBezTo>
                <a:cubicBezTo>
                  <a:pt x="4564062" y="1245196"/>
                  <a:pt x="4571504" y="1245196"/>
                  <a:pt x="4576465" y="1235274"/>
                </a:cubicBezTo>
                <a:cubicBezTo>
                  <a:pt x="4581426" y="1230313"/>
                  <a:pt x="4582666" y="1226592"/>
                  <a:pt x="4580186" y="1224112"/>
                </a:cubicBezTo>
                <a:cubicBezTo>
                  <a:pt x="4577705" y="1221632"/>
                  <a:pt x="4578945" y="1217911"/>
                  <a:pt x="4583906" y="1212950"/>
                </a:cubicBezTo>
                <a:close/>
                <a:moveTo>
                  <a:pt x="6072187" y="1205508"/>
                </a:moveTo>
                <a:lnTo>
                  <a:pt x="6079629" y="1212950"/>
                </a:lnTo>
                <a:cubicBezTo>
                  <a:pt x="6079629" y="1212950"/>
                  <a:pt x="6077149" y="1212950"/>
                  <a:pt x="6072187" y="1212950"/>
                </a:cubicBezTo>
                <a:cubicBezTo>
                  <a:pt x="6072187" y="1207989"/>
                  <a:pt x="6072187" y="1205508"/>
                  <a:pt x="6072187" y="1205508"/>
                </a:cubicBezTo>
                <a:close/>
                <a:moveTo>
                  <a:pt x="6005215" y="1205508"/>
                </a:moveTo>
                <a:cubicBezTo>
                  <a:pt x="6010176" y="1205508"/>
                  <a:pt x="6011415" y="1206749"/>
                  <a:pt x="6008935" y="1209229"/>
                </a:cubicBezTo>
                <a:cubicBezTo>
                  <a:pt x="6006455" y="1211709"/>
                  <a:pt x="6002735" y="1212950"/>
                  <a:pt x="5997773" y="1212950"/>
                </a:cubicBezTo>
                <a:cubicBezTo>
                  <a:pt x="5997773" y="1207989"/>
                  <a:pt x="6000253" y="1205508"/>
                  <a:pt x="6005215" y="1205508"/>
                </a:cubicBezTo>
                <a:close/>
                <a:moveTo>
                  <a:pt x="5022949" y="1205508"/>
                </a:moveTo>
                <a:cubicBezTo>
                  <a:pt x="5022949" y="1205508"/>
                  <a:pt x="5025429" y="1205508"/>
                  <a:pt x="5030390" y="1205508"/>
                </a:cubicBezTo>
                <a:cubicBezTo>
                  <a:pt x="5030390" y="1205508"/>
                  <a:pt x="5030390" y="1206749"/>
                  <a:pt x="5030390" y="1209229"/>
                </a:cubicBezTo>
                <a:cubicBezTo>
                  <a:pt x="5030390" y="1211709"/>
                  <a:pt x="5030390" y="1212950"/>
                  <a:pt x="5030390" y="1212950"/>
                </a:cubicBezTo>
                <a:close/>
                <a:moveTo>
                  <a:pt x="4851797" y="1205508"/>
                </a:moveTo>
                <a:cubicBezTo>
                  <a:pt x="4851797" y="1205508"/>
                  <a:pt x="4851797" y="1210469"/>
                  <a:pt x="4851797" y="1220391"/>
                </a:cubicBezTo>
                <a:lnTo>
                  <a:pt x="4844355" y="1220391"/>
                </a:lnTo>
                <a:lnTo>
                  <a:pt x="4836914" y="1220391"/>
                </a:lnTo>
                <a:cubicBezTo>
                  <a:pt x="4831953" y="1225352"/>
                  <a:pt x="4829472" y="1227833"/>
                  <a:pt x="4829472" y="1227833"/>
                </a:cubicBezTo>
                <a:lnTo>
                  <a:pt x="4822751" y="1228793"/>
                </a:lnTo>
                <a:lnTo>
                  <a:pt x="4827612" y="1235274"/>
                </a:lnTo>
                <a:cubicBezTo>
                  <a:pt x="4828852" y="1237755"/>
                  <a:pt x="4829472" y="1240235"/>
                  <a:pt x="4829472" y="1242715"/>
                </a:cubicBezTo>
                <a:lnTo>
                  <a:pt x="4814590" y="1235274"/>
                </a:lnTo>
                <a:lnTo>
                  <a:pt x="4814949" y="1230593"/>
                </a:lnTo>
                <a:lnTo>
                  <a:pt x="4807148" y="1235274"/>
                </a:lnTo>
                <a:cubicBezTo>
                  <a:pt x="4802187" y="1235274"/>
                  <a:pt x="4799707" y="1235274"/>
                  <a:pt x="4799707" y="1235274"/>
                </a:cubicBezTo>
                <a:cubicBezTo>
                  <a:pt x="4799707" y="1235274"/>
                  <a:pt x="4799707" y="1232794"/>
                  <a:pt x="4799707" y="1227833"/>
                </a:cubicBezTo>
                <a:cubicBezTo>
                  <a:pt x="4794745" y="1227833"/>
                  <a:pt x="4792265" y="1227833"/>
                  <a:pt x="4792265" y="1227833"/>
                </a:cubicBezTo>
                <a:cubicBezTo>
                  <a:pt x="4787304" y="1227833"/>
                  <a:pt x="4784824" y="1225352"/>
                  <a:pt x="4784824" y="1220391"/>
                </a:cubicBezTo>
                <a:cubicBezTo>
                  <a:pt x="4769941" y="1230313"/>
                  <a:pt x="4767461" y="1237754"/>
                  <a:pt x="4777383" y="1242715"/>
                </a:cubicBezTo>
                <a:cubicBezTo>
                  <a:pt x="4777383" y="1247676"/>
                  <a:pt x="4777383" y="1250157"/>
                  <a:pt x="4777383" y="1250157"/>
                </a:cubicBezTo>
                <a:cubicBezTo>
                  <a:pt x="4772421" y="1255118"/>
                  <a:pt x="4772421" y="1260079"/>
                  <a:pt x="4777383" y="1265040"/>
                </a:cubicBezTo>
                <a:cubicBezTo>
                  <a:pt x="4782344" y="1270001"/>
                  <a:pt x="4782344" y="1272481"/>
                  <a:pt x="4777383" y="1272481"/>
                </a:cubicBezTo>
                <a:cubicBezTo>
                  <a:pt x="4772421" y="1272481"/>
                  <a:pt x="4768701" y="1274961"/>
                  <a:pt x="4766220" y="1279922"/>
                </a:cubicBezTo>
                <a:cubicBezTo>
                  <a:pt x="4763740" y="1284884"/>
                  <a:pt x="4760020" y="1287364"/>
                  <a:pt x="4755058" y="1287364"/>
                </a:cubicBezTo>
                <a:cubicBezTo>
                  <a:pt x="4750097" y="1287364"/>
                  <a:pt x="4747617" y="1287364"/>
                  <a:pt x="4747617" y="1287364"/>
                </a:cubicBezTo>
                <a:cubicBezTo>
                  <a:pt x="4747617" y="1287364"/>
                  <a:pt x="4745137" y="1287364"/>
                  <a:pt x="4740176" y="1287364"/>
                </a:cubicBezTo>
                <a:cubicBezTo>
                  <a:pt x="4740176" y="1292325"/>
                  <a:pt x="4740176" y="1294805"/>
                  <a:pt x="4740176" y="1294805"/>
                </a:cubicBezTo>
                <a:lnTo>
                  <a:pt x="4732734" y="1302247"/>
                </a:lnTo>
                <a:cubicBezTo>
                  <a:pt x="4727773" y="1307208"/>
                  <a:pt x="4727773" y="1309688"/>
                  <a:pt x="4732734" y="1309688"/>
                </a:cubicBezTo>
                <a:cubicBezTo>
                  <a:pt x="4737695" y="1309688"/>
                  <a:pt x="4740176" y="1309688"/>
                  <a:pt x="4740176" y="1309688"/>
                </a:cubicBezTo>
                <a:cubicBezTo>
                  <a:pt x="4740176" y="1309688"/>
                  <a:pt x="4740176" y="1312168"/>
                  <a:pt x="4740176" y="1317130"/>
                </a:cubicBezTo>
                <a:cubicBezTo>
                  <a:pt x="4740176" y="1322091"/>
                  <a:pt x="4737695" y="1324571"/>
                  <a:pt x="4732734" y="1324571"/>
                </a:cubicBezTo>
                <a:cubicBezTo>
                  <a:pt x="4727773" y="1324571"/>
                  <a:pt x="4722813" y="1324571"/>
                  <a:pt x="4717852" y="1324571"/>
                </a:cubicBezTo>
                <a:lnTo>
                  <a:pt x="4710410" y="1324571"/>
                </a:lnTo>
                <a:cubicBezTo>
                  <a:pt x="4710410" y="1329532"/>
                  <a:pt x="4707930" y="1330772"/>
                  <a:pt x="4702969" y="1328292"/>
                </a:cubicBezTo>
                <a:cubicBezTo>
                  <a:pt x="4698008" y="1325811"/>
                  <a:pt x="4695528" y="1327051"/>
                  <a:pt x="4695528" y="1332012"/>
                </a:cubicBezTo>
                <a:cubicBezTo>
                  <a:pt x="4695528" y="1327051"/>
                  <a:pt x="4694288" y="1324571"/>
                  <a:pt x="4691807" y="1324571"/>
                </a:cubicBezTo>
                <a:cubicBezTo>
                  <a:pt x="4689327" y="1324571"/>
                  <a:pt x="4688086" y="1324571"/>
                  <a:pt x="4688086" y="1324571"/>
                </a:cubicBezTo>
                <a:lnTo>
                  <a:pt x="4695528" y="1332012"/>
                </a:lnTo>
                <a:cubicBezTo>
                  <a:pt x="4695528" y="1336973"/>
                  <a:pt x="4694288" y="1339454"/>
                  <a:pt x="4691807" y="1339454"/>
                </a:cubicBezTo>
                <a:cubicBezTo>
                  <a:pt x="4689327" y="1339454"/>
                  <a:pt x="4688086" y="1336973"/>
                  <a:pt x="4688086" y="1332012"/>
                </a:cubicBezTo>
                <a:lnTo>
                  <a:pt x="4673203" y="1332012"/>
                </a:lnTo>
                <a:lnTo>
                  <a:pt x="4665761" y="1332012"/>
                </a:lnTo>
                <a:lnTo>
                  <a:pt x="4665761" y="1339454"/>
                </a:lnTo>
                <a:lnTo>
                  <a:pt x="4658320" y="1354337"/>
                </a:lnTo>
                <a:cubicBezTo>
                  <a:pt x="4653359" y="1359298"/>
                  <a:pt x="4650879" y="1356817"/>
                  <a:pt x="4650879" y="1346895"/>
                </a:cubicBezTo>
                <a:cubicBezTo>
                  <a:pt x="4655840" y="1341934"/>
                  <a:pt x="4655840" y="1339454"/>
                  <a:pt x="4650879" y="1339454"/>
                </a:cubicBezTo>
                <a:cubicBezTo>
                  <a:pt x="4645918" y="1339454"/>
                  <a:pt x="4643437" y="1344415"/>
                  <a:pt x="4643437" y="1354337"/>
                </a:cubicBezTo>
                <a:cubicBezTo>
                  <a:pt x="4643437" y="1354337"/>
                  <a:pt x="4643437" y="1356817"/>
                  <a:pt x="4643437" y="1361778"/>
                </a:cubicBezTo>
                <a:cubicBezTo>
                  <a:pt x="4638477" y="1366739"/>
                  <a:pt x="4635996" y="1366739"/>
                  <a:pt x="4635996" y="1361778"/>
                </a:cubicBezTo>
                <a:lnTo>
                  <a:pt x="4628554" y="1361778"/>
                </a:lnTo>
                <a:cubicBezTo>
                  <a:pt x="4623594" y="1361778"/>
                  <a:pt x="4621113" y="1364258"/>
                  <a:pt x="4621113" y="1369219"/>
                </a:cubicBezTo>
                <a:lnTo>
                  <a:pt x="4613672" y="1369219"/>
                </a:lnTo>
                <a:lnTo>
                  <a:pt x="4613672" y="1361778"/>
                </a:lnTo>
                <a:lnTo>
                  <a:pt x="4606231" y="1369219"/>
                </a:lnTo>
                <a:cubicBezTo>
                  <a:pt x="4606231" y="1369219"/>
                  <a:pt x="4604990" y="1370460"/>
                  <a:pt x="4602510" y="1372940"/>
                </a:cubicBezTo>
                <a:cubicBezTo>
                  <a:pt x="4600029" y="1375420"/>
                  <a:pt x="4598789" y="1377901"/>
                  <a:pt x="4598789" y="1380381"/>
                </a:cubicBezTo>
                <a:cubicBezTo>
                  <a:pt x="4598789" y="1382862"/>
                  <a:pt x="4596309" y="1384102"/>
                  <a:pt x="4591348" y="1384102"/>
                </a:cubicBezTo>
                <a:lnTo>
                  <a:pt x="4576465" y="1384102"/>
                </a:lnTo>
                <a:lnTo>
                  <a:pt x="4576465" y="1398985"/>
                </a:lnTo>
                <a:cubicBezTo>
                  <a:pt x="4581426" y="1398985"/>
                  <a:pt x="4586387" y="1398985"/>
                  <a:pt x="4591348" y="1398985"/>
                </a:cubicBezTo>
                <a:lnTo>
                  <a:pt x="4583906" y="1413868"/>
                </a:lnTo>
                <a:lnTo>
                  <a:pt x="4583906" y="1421309"/>
                </a:lnTo>
                <a:lnTo>
                  <a:pt x="4591348" y="1421309"/>
                </a:lnTo>
                <a:lnTo>
                  <a:pt x="4598789" y="1421309"/>
                </a:lnTo>
                <a:lnTo>
                  <a:pt x="4613672" y="1406426"/>
                </a:lnTo>
                <a:lnTo>
                  <a:pt x="4606231" y="1406426"/>
                </a:lnTo>
                <a:lnTo>
                  <a:pt x="4598789" y="1398985"/>
                </a:lnTo>
                <a:cubicBezTo>
                  <a:pt x="4598789" y="1394024"/>
                  <a:pt x="4598789" y="1391544"/>
                  <a:pt x="4598789" y="1391544"/>
                </a:cubicBezTo>
                <a:cubicBezTo>
                  <a:pt x="4613672" y="1391544"/>
                  <a:pt x="4621113" y="1389063"/>
                  <a:pt x="4621113" y="1384102"/>
                </a:cubicBezTo>
                <a:lnTo>
                  <a:pt x="4628554" y="1376661"/>
                </a:lnTo>
                <a:cubicBezTo>
                  <a:pt x="4633516" y="1376661"/>
                  <a:pt x="4633516" y="1374180"/>
                  <a:pt x="4628554" y="1369219"/>
                </a:cubicBezTo>
                <a:lnTo>
                  <a:pt x="4635996" y="1369219"/>
                </a:lnTo>
                <a:cubicBezTo>
                  <a:pt x="4640957" y="1374180"/>
                  <a:pt x="4643437" y="1374180"/>
                  <a:pt x="4643437" y="1369219"/>
                </a:cubicBezTo>
                <a:lnTo>
                  <a:pt x="4650879" y="1384102"/>
                </a:lnTo>
                <a:cubicBezTo>
                  <a:pt x="4650879" y="1389063"/>
                  <a:pt x="4650879" y="1394024"/>
                  <a:pt x="4650879" y="1398985"/>
                </a:cubicBezTo>
                <a:cubicBezTo>
                  <a:pt x="4650879" y="1394024"/>
                  <a:pt x="4645918" y="1394024"/>
                  <a:pt x="4635996" y="1398985"/>
                </a:cubicBezTo>
                <a:cubicBezTo>
                  <a:pt x="4626074" y="1408907"/>
                  <a:pt x="4628554" y="1413868"/>
                  <a:pt x="4643437" y="1413868"/>
                </a:cubicBezTo>
                <a:cubicBezTo>
                  <a:pt x="4653359" y="1418829"/>
                  <a:pt x="4658320" y="1420069"/>
                  <a:pt x="4658320" y="1417588"/>
                </a:cubicBezTo>
                <a:cubicBezTo>
                  <a:pt x="4658320" y="1415108"/>
                  <a:pt x="4660801" y="1413868"/>
                  <a:pt x="4665761" y="1413868"/>
                </a:cubicBezTo>
                <a:lnTo>
                  <a:pt x="4673203" y="1406426"/>
                </a:lnTo>
                <a:lnTo>
                  <a:pt x="4665761" y="1398985"/>
                </a:lnTo>
                <a:cubicBezTo>
                  <a:pt x="4665761" y="1398985"/>
                  <a:pt x="4665761" y="1394024"/>
                  <a:pt x="4665761" y="1384102"/>
                </a:cubicBezTo>
                <a:cubicBezTo>
                  <a:pt x="4665761" y="1379141"/>
                  <a:pt x="4665761" y="1375420"/>
                  <a:pt x="4665761" y="1372940"/>
                </a:cubicBezTo>
                <a:cubicBezTo>
                  <a:pt x="4665761" y="1370460"/>
                  <a:pt x="4663281" y="1369219"/>
                  <a:pt x="4658320" y="1369219"/>
                </a:cubicBezTo>
                <a:cubicBezTo>
                  <a:pt x="4663281" y="1369219"/>
                  <a:pt x="4665761" y="1369219"/>
                  <a:pt x="4665761" y="1369219"/>
                </a:cubicBezTo>
                <a:cubicBezTo>
                  <a:pt x="4665761" y="1369219"/>
                  <a:pt x="4668243" y="1369219"/>
                  <a:pt x="4673203" y="1369219"/>
                </a:cubicBezTo>
                <a:lnTo>
                  <a:pt x="4680645" y="1361778"/>
                </a:lnTo>
                <a:lnTo>
                  <a:pt x="4688086" y="1361778"/>
                </a:lnTo>
                <a:cubicBezTo>
                  <a:pt x="4688086" y="1366739"/>
                  <a:pt x="4688086" y="1369219"/>
                  <a:pt x="4688086" y="1369219"/>
                </a:cubicBezTo>
                <a:cubicBezTo>
                  <a:pt x="4693048" y="1369219"/>
                  <a:pt x="4698008" y="1369219"/>
                  <a:pt x="4702969" y="1369219"/>
                </a:cubicBezTo>
                <a:cubicBezTo>
                  <a:pt x="4702969" y="1369219"/>
                  <a:pt x="4702969" y="1367979"/>
                  <a:pt x="4702969" y="1365499"/>
                </a:cubicBezTo>
                <a:cubicBezTo>
                  <a:pt x="4702969" y="1363018"/>
                  <a:pt x="4705449" y="1361778"/>
                  <a:pt x="4710410" y="1361778"/>
                </a:cubicBezTo>
                <a:lnTo>
                  <a:pt x="4710410" y="1358057"/>
                </a:lnTo>
                <a:cubicBezTo>
                  <a:pt x="4710410" y="1350616"/>
                  <a:pt x="4710410" y="1346895"/>
                  <a:pt x="4710410" y="1346895"/>
                </a:cubicBezTo>
                <a:cubicBezTo>
                  <a:pt x="4710410" y="1341934"/>
                  <a:pt x="4711651" y="1339454"/>
                  <a:pt x="4714131" y="1339454"/>
                </a:cubicBezTo>
                <a:cubicBezTo>
                  <a:pt x="4716611" y="1339454"/>
                  <a:pt x="4717852" y="1339454"/>
                  <a:pt x="4717852" y="1339454"/>
                </a:cubicBezTo>
                <a:lnTo>
                  <a:pt x="4732734" y="1339454"/>
                </a:lnTo>
                <a:cubicBezTo>
                  <a:pt x="4732734" y="1339454"/>
                  <a:pt x="4735214" y="1339454"/>
                  <a:pt x="4740176" y="1339454"/>
                </a:cubicBezTo>
                <a:cubicBezTo>
                  <a:pt x="4740176" y="1344415"/>
                  <a:pt x="4742656" y="1345655"/>
                  <a:pt x="4747617" y="1343174"/>
                </a:cubicBezTo>
                <a:cubicBezTo>
                  <a:pt x="4752578" y="1340694"/>
                  <a:pt x="4755058" y="1339454"/>
                  <a:pt x="4755058" y="1339454"/>
                </a:cubicBezTo>
                <a:lnTo>
                  <a:pt x="4755058" y="1332012"/>
                </a:lnTo>
                <a:cubicBezTo>
                  <a:pt x="4760020" y="1332012"/>
                  <a:pt x="4762500" y="1329532"/>
                  <a:pt x="4762500" y="1324571"/>
                </a:cubicBezTo>
                <a:lnTo>
                  <a:pt x="4769941" y="1317130"/>
                </a:lnTo>
                <a:lnTo>
                  <a:pt x="4777383" y="1317130"/>
                </a:lnTo>
                <a:cubicBezTo>
                  <a:pt x="4777383" y="1312168"/>
                  <a:pt x="4777383" y="1309688"/>
                  <a:pt x="4777383" y="1309688"/>
                </a:cubicBezTo>
                <a:lnTo>
                  <a:pt x="4784824" y="1317130"/>
                </a:lnTo>
                <a:cubicBezTo>
                  <a:pt x="4784824" y="1312168"/>
                  <a:pt x="4786065" y="1309688"/>
                  <a:pt x="4788545" y="1309688"/>
                </a:cubicBezTo>
                <a:cubicBezTo>
                  <a:pt x="4791025" y="1309688"/>
                  <a:pt x="4799707" y="1304727"/>
                  <a:pt x="4814590" y="1294805"/>
                </a:cubicBezTo>
                <a:cubicBezTo>
                  <a:pt x="4844355" y="1279922"/>
                  <a:pt x="4861718" y="1272481"/>
                  <a:pt x="4866679" y="1272481"/>
                </a:cubicBezTo>
                <a:cubicBezTo>
                  <a:pt x="4866679" y="1277442"/>
                  <a:pt x="4859238" y="1282403"/>
                  <a:pt x="4844355" y="1287364"/>
                </a:cubicBezTo>
                <a:cubicBezTo>
                  <a:pt x="4839394" y="1287364"/>
                  <a:pt x="4835673" y="1288604"/>
                  <a:pt x="4833193" y="1291085"/>
                </a:cubicBezTo>
                <a:cubicBezTo>
                  <a:pt x="4830713" y="1293565"/>
                  <a:pt x="4828232" y="1296046"/>
                  <a:pt x="4825752" y="1298526"/>
                </a:cubicBezTo>
                <a:cubicBezTo>
                  <a:pt x="4823272" y="1301006"/>
                  <a:pt x="4820790" y="1302247"/>
                  <a:pt x="4818310" y="1302247"/>
                </a:cubicBezTo>
                <a:cubicBezTo>
                  <a:pt x="4815830" y="1302247"/>
                  <a:pt x="4814590" y="1302247"/>
                  <a:pt x="4814590" y="1302247"/>
                </a:cubicBezTo>
                <a:lnTo>
                  <a:pt x="4807148" y="1309688"/>
                </a:lnTo>
                <a:lnTo>
                  <a:pt x="4814590" y="1309688"/>
                </a:lnTo>
                <a:cubicBezTo>
                  <a:pt x="4814590" y="1309688"/>
                  <a:pt x="4817070" y="1309688"/>
                  <a:pt x="4822031" y="1309688"/>
                </a:cubicBezTo>
                <a:lnTo>
                  <a:pt x="4829472" y="1309688"/>
                </a:lnTo>
                <a:cubicBezTo>
                  <a:pt x="4829472" y="1304727"/>
                  <a:pt x="4829472" y="1302247"/>
                  <a:pt x="4829472" y="1302247"/>
                </a:cubicBezTo>
                <a:cubicBezTo>
                  <a:pt x="4834434" y="1307208"/>
                  <a:pt x="4839394" y="1309688"/>
                  <a:pt x="4844355" y="1309688"/>
                </a:cubicBezTo>
                <a:cubicBezTo>
                  <a:pt x="4849317" y="1309688"/>
                  <a:pt x="4851797" y="1307208"/>
                  <a:pt x="4851797" y="1302247"/>
                </a:cubicBezTo>
                <a:lnTo>
                  <a:pt x="4844355" y="1302247"/>
                </a:lnTo>
                <a:lnTo>
                  <a:pt x="4851797" y="1287364"/>
                </a:lnTo>
                <a:lnTo>
                  <a:pt x="4859238" y="1287364"/>
                </a:lnTo>
                <a:cubicBezTo>
                  <a:pt x="4859238" y="1292325"/>
                  <a:pt x="4859238" y="1294805"/>
                  <a:pt x="4859238" y="1294805"/>
                </a:cubicBezTo>
                <a:cubicBezTo>
                  <a:pt x="4859238" y="1294805"/>
                  <a:pt x="4861718" y="1294805"/>
                  <a:pt x="4866679" y="1294805"/>
                </a:cubicBezTo>
                <a:cubicBezTo>
                  <a:pt x="4876601" y="1299766"/>
                  <a:pt x="4881563" y="1297286"/>
                  <a:pt x="4881563" y="1287364"/>
                </a:cubicBezTo>
                <a:lnTo>
                  <a:pt x="4889004" y="1272481"/>
                </a:lnTo>
                <a:cubicBezTo>
                  <a:pt x="4893965" y="1272481"/>
                  <a:pt x="4897686" y="1270001"/>
                  <a:pt x="4900166" y="1265040"/>
                </a:cubicBezTo>
                <a:cubicBezTo>
                  <a:pt x="4902646" y="1260079"/>
                  <a:pt x="4903887" y="1257598"/>
                  <a:pt x="4903887" y="1257598"/>
                </a:cubicBezTo>
                <a:cubicBezTo>
                  <a:pt x="4903887" y="1252637"/>
                  <a:pt x="4903887" y="1250157"/>
                  <a:pt x="4903887" y="1250157"/>
                </a:cubicBezTo>
                <a:cubicBezTo>
                  <a:pt x="4903887" y="1250157"/>
                  <a:pt x="4905128" y="1248917"/>
                  <a:pt x="4907608" y="1246436"/>
                </a:cubicBezTo>
                <a:cubicBezTo>
                  <a:pt x="4910088" y="1243956"/>
                  <a:pt x="4911328" y="1242715"/>
                  <a:pt x="4911328" y="1242715"/>
                </a:cubicBezTo>
                <a:lnTo>
                  <a:pt x="4889004" y="1250157"/>
                </a:lnTo>
                <a:cubicBezTo>
                  <a:pt x="4874121" y="1255118"/>
                  <a:pt x="4864199" y="1260079"/>
                  <a:pt x="4859238" y="1265040"/>
                </a:cubicBezTo>
                <a:cubicBezTo>
                  <a:pt x="4854277" y="1265040"/>
                  <a:pt x="4849317" y="1266280"/>
                  <a:pt x="4844355" y="1268760"/>
                </a:cubicBezTo>
                <a:cubicBezTo>
                  <a:pt x="4839394" y="1271241"/>
                  <a:pt x="4836914" y="1272481"/>
                  <a:pt x="4836914" y="1272481"/>
                </a:cubicBezTo>
                <a:lnTo>
                  <a:pt x="4814590" y="1279922"/>
                </a:lnTo>
                <a:cubicBezTo>
                  <a:pt x="4809628" y="1284884"/>
                  <a:pt x="4807148" y="1284884"/>
                  <a:pt x="4807148" y="1279922"/>
                </a:cubicBezTo>
                <a:cubicBezTo>
                  <a:pt x="4812110" y="1274961"/>
                  <a:pt x="4815830" y="1272481"/>
                  <a:pt x="4818310" y="1272481"/>
                </a:cubicBezTo>
                <a:cubicBezTo>
                  <a:pt x="4820790" y="1272481"/>
                  <a:pt x="4824511" y="1270001"/>
                  <a:pt x="4829472" y="1265040"/>
                </a:cubicBezTo>
                <a:lnTo>
                  <a:pt x="4836914" y="1257598"/>
                </a:lnTo>
                <a:cubicBezTo>
                  <a:pt x="4836914" y="1257598"/>
                  <a:pt x="4839394" y="1257598"/>
                  <a:pt x="4844355" y="1257598"/>
                </a:cubicBezTo>
                <a:cubicBezTo>
                  <a:pt x="4849317" y="1257598"/>
                  <a:pt x="4854277" y="1255118"/>
                  <a:pt x="4859238" y="1250157"/>
                </a:cubicBezTo>
                <a:cubicBezTo>
                  <a:pt x="4864199" y="1245196"/>
                  <a:pt x="4867920" y="1243956"/>
                  <a:pt x="4870400" y="1246436"/>
                </a:cubicBezTo>
                <a:cubicBezTo>
                  <a:pt x="4872880" y="1248917"/>
                  <a:pt x="4876601" y="1247676"/>
                  <a:pt x="4881563" y="1242715"/>
                </a:cubicBezTo>
                <a:cubicBezTo>
                  <a:pt x="4886524" y="1237754"/>
                  <a:pt x="4889004" y="1235274"/>
                  <a:pt x="4889004" y="1235274"/>
                </a:cubicBezTo>
                <a:cubicBezTo>
                  <a:pt x="4889004" y="1230313"/>
                  <a:pt x="4886524" y="1227833"/>
                  <a:pt x="4881563" y="1227833"/>
                </a:cubicBezTo>
                <a:cubicBezTo>
                  <a:pt x="4876601" y="1232794"/>
                  <a:pt x="4872880" y="1235274"/>
                  <a:pt x="4870400" y="1235274"/>
                </a:cubicBezTo>
                <a:cubicBezTo>
                  <a:pt x="4867920" y="1235274"/>
                  <a:pt x="4866679" y="1234034"/>
                  <a:pt x="4866679" y="1231553"/>
                </a:cubicBezTo>
                <a:cubicBezTo>
                  <a:pt x="4866679" y="1229073"/>
                  <a:pt x="4864199" y="1222872"/>
                  <a:pt x="4859238" y="1212950"/>
                </a:cubicBezTo>
                <a:close/>
                <a:moveTo>
                  <a:pt x="4033243" y="1205508"/>
                </a:moveTo>
                <a:cubicBezTo>
                  <a:pt x="4028282" y="1205508"/>
                  <a:pt x="4025801" y="1207989"/>
                  <a:pt x="4025801" y="1212950"/>
                </a:cubicBezTo>
                <a:cubicBezTo>
                  <a:pt x="4030762" y="1212950"/>
                  <a:pt x="4033243" y="1212950"/>
                  <a:pt x="4033243" y="1212950"/>
                </a:cubicBezTo>
                <a:close/>
                <a:moveTo>
                  <a:pt x="6310312" y="1198067"/>
                </a:moveTo>
                <a:lnTo>
                  <a:pt x="6310312" y="1205508"/>
                </a:lnTo>
                <a:cubicBezTo>
                  <a:pt x="6310312" y="1205508"/>
                  <a:pt x="6307832" y="1205508"/>
                  <a:pt x="6302871" y="1205508"/>
                </a:cubicBezTo>
                <a:cubicBezTo>
                  <a:pt x="6302871" y="1200547"/>
                  <a:pt x="6305351" y="1198067"/>
                  <a:pt x="6310312" y="1198067"/>
                </a:cubicBezTo>
                <a:close/>
                <a:moveTo>
                  <a:pt x="5774531" y="1198067"/>
                </a:moveTo>
                <a:cubicBezTo>
                  <a:pt x="5779492" y="1198067"/>
                  <a:pt x="5781972" y="1198067"/>
                  <a:pt x="5781972" y="1198067"/>
                </a:cubicBezTo>
                <a:cubicBezTo>
                  <a:pt x="5781972" y="1198067"/>
                  <a:pt x="5784453" y="1198067"/>
                  <a:pt x="5789414" y="1198067"/>
                </a:cubicBezTo>
                <a:lnTo>
                  <a:pt x="5781972" y="1205508"/>
                </a:lnTo>
                <a:close/>
                <a:moveTo>
                  <a:pt x="5514082" y="1198067"/>
                </a:moveTo>
                <a:lnTo>
                  <a:pt x="5514082" y="1205508"/>
                </a:lnTo>
                <a:lnTo>
                  <a:pt x="5506640" y="1205508"/>
                </a:lnTo>
                <a:close/>
                <a:moveTo>
                  <a:pt x="5350371" y="1198067"/>
                </a:moveTo>
                <a:lnTo>
                  <a:pt x="5350371" y="1205508"/>
                </a:lnTo>
                <a:lnTo>
                  <a:pt x="5357812" y="1205508"/>
                </a:lnTo>
                <a:cubicBezTo>
                  <a:pt x="5357812" y="1205508"/>
                  <a:pt x="5355332" y="1203028"/>
                  <a:pt x="5350371" y="1198067"/>
                </a:cubicBezTo>
                <a:close/>
                <a:moveTo>
                  <a:pt x="5000625" y="1198067"/>
                </a:moveTo>
                <a:cubicBezTo>
                  <a:pt x="5000625" y="1198067"/>
                  <a:pt x="5003105" y="1198067"/>
                  <a:pt x="5008066" y="1198067"/>
                </a:cubicBezTo>
                <a:cubicBezTo>
                  <a:pt x="5008066" y="1203028"/>
                  <a:pt x="5008066" y="1205508"/>
                  <a:pt x="5008066" y="1205508"/>
                </a:cubicBezTo>
                <a:close/>
                <a:moveTo>
                  <a:pt x="4836914" y="1198067"/>
                </a:moveTo>
                <a:cubicBezTo>
                  <a:pt x="4831953" y="1203028"/>
                  <a:pt x="4829472" y="1205508"/>
                  <a:pt x="4829472" y="1205508"/>
                </a:cubicBezTo>
                <a:lnTo>
                  <a:pt x="4829472" y="1212950"/>
                </a:lnTo>
                <a:cubicBezTo>
                  <a:pt x="4829472" y="1212950"/>
                  <a:pt x="4831953" y="1210469"/>
                  <a:pt x="4836914" y="1205508"/>
                </a:cubicBezTo>
                <a:cubicBezTo>
                  <a:pt x="4841875" y="1205508"/>
                  <a:pt x="4841875" y="1203028"/>
                  <a:pt x="4836914" y="1198067"/>
                </a:cubicBezTo>
                <a:close/>
                <a:moveTo>
                  <a:pt x="4464844" y="1198067"/>
                </a:moveTo>
                <a:cubicBezTo>
                  <a:pt x="4457403" y="1203028"/>
                  <a:pt x="4451821" y="1207369"/>
                  <a:pt x="4448101" y="1211089"/>
                </a:cubicBezTo>
                <a:lnTo>
                  <a:pt x="4446578" y="1212950"/>
                </a:lnTo>
                <a:lnTo>
                  <a:pt x="4448101" y="1212950"/>
                </a:lnTo>
                <a:cubicBezTo>
                  <a:pt x="4449341" y="1212950"/>
                  <a:pt x="4449961" y="1212950"/>
                  <a:pt x="4449961" y="1212950"/>
                </a:cubicBezTo>
                <a:lnTo>
                  <a:pt x="4449961" y="1220391"/>
                </a:lnTo>
                <a:cubicBezTo>
                  <a:pt x="4449961" y="1220391"/>
                  <a:pt x="4448721" y="1219151"/>
                  <a:pt x="4446240" y="1216671"/>
                </a:cubicBezTo>
                <a:lnTo>
                  <a:pt x="4444752" y="1215182"/>
                </a:lnTo>
                <a:lnTo>
                  <a:pt x="4443915" y="1216205"/>
                </a:lnTo>
                <a:cubicBezTo>
                  <a:pt x="4442985" y="1217756"/>
                  <a:pt x="4442520" y="1219151"/>
                  <a:pt x="4442520" y="1220391"/>
                </a:cubicBezTo>
                <a:cubicBezTo>
                  <a:pt x="4442520" y="1225352"/>
                  <a:pt x="4442520" y="1229073"/>
                  <a:pt x="4442520" y="1231553"/>
                </a:cubicBezTo>
                <a:cubicBezTo>
                  <a:pt x="4442520" y="1234034"/>
                  <a:pt x="4440039" y="1235274"/>
                  <a:pt x="4435078" y="1235274"/>
                </a:cubicBezTo>
                <a:cubicBezTo>
                  <a:pt x="4430117" y="1240235"/>
                  <a:pt x="4427637" y="1243956"/>
                  <a:pt x="4427637" y="1246436"/>
                </a:cubicBezTo>
                <a:cubicBezTo>
                  <a:pt x="4427637" y="1248917"/>
                  <a:pt x="4432598" y="1250157"/>
                  <a:pt x="4442520" y="1250157"/>
                </a:cubicBezTo>
                <a:cubicBezTo>
                  <a:pt x="4447481" y="1250157"/>
                  <a:pt x="4452441" y="1250157"/>
                  <a:pt x="4457403" y="1250157"/>
                </a:cubicBezTo>
                <a:cubicBezTo>
                  <a:pt x="4462364" y="1250157"/>
                  <a:pt x="4464844" y="1250157"/>
                  <a:pt x="4464844" y="1250157"/>
                </a:cubicBezTo>
                <a:lnTo>
                  <a:pt x="4464844" y="1242715"/>
                </a:lnTo>
                <a:lnTo>
                  <a:pt x="4464844" y="1235274"/>
                </a:lnTo>
                <a:cubicBezTo>
                  <a:pt x="4469805" y="1240235"/>
                  <a:pt x="4474766" y="1242715"/>
                  <a:pt x="4479727" y="1242715"/>
                </a:cubicBezTo>
                <a:cubicBezTo>
                  <a:pt x="4484688" y="1242715"/>
                  <a:pt x="4487169" y="1245196"/>
                  <a:pt x="4487169" y="1250157"/>
                </a:cubicBezTo>
                <a:lnTo>
                  <a:pt x="4494610" y="1250157"/>
                </a:lnTo>
                <a:cubicBezTo>
                  <a:pt x="4499571" y="1250157"/>
                  <a:pt x="4502051" y="1250157"/>
                  <a:pt x="4502051" y="1250157"/>
                </a:cubicBezTo>
                <a:lnTo>
                  <a:pt x="4509492" y="1250157"/>
                </a:lnTo>
                <a:cubicBezTo>
                  <a:pt x="4509492" y="1255118"/>
                  <a:pt x="4507012" y="1257598"/>
                  <a:pt x="4502051" y="1257598"/>
                </a:cubicBezTo>
                <a:cubicBezTo>
                  <a:pt x="4497090" y="1257598"/>
                  <a:pt x="4494610" y="1260079"/>
                  <a:pt x="4494610" y="1265040"/>
                </a:cubicBezTo>
                <a:cubicBezTo>
                  <a:pt x="4499571" y="1265040"/>
                  <a:pt x="4504532" y="1262559"/>
                  <a:pt x="4509492" y="1257598"/>
                </a:cubicBezTo>
                <a:cubicBezTo>
                  <a:pt x="4509492" y="1257598"/>
                  <a:pt x="4511973" y="1257598"/>
                  <a:pt x="4516934" y="1257598"/>
                </a:cubicBezTo>
                <a:lnTo>
                  <a:pt x="4546699" y="1242715"/>
                </a:lnTo>
                <a:cubicBezTo>
                  <a:pt x="4546699" y="1237754"/>
                  <a:pt x="4544219" y="1235274"/>
                  <a:pt x="4539258" y="1235274"/>
                </a:cubicBezTo>
                <a:cubicBezTo>
                  <a:pt x="4539258" y="1235274"/>
                  <a:pt x="4536777" y="1234034"/>
                  <a:pt x="4531816" y="1231553"/>
                </a:cubicBezTo>
                <a:cubicBezTo>
                  <a:pt x="4526855" y="1229073"/>
                  <a:pt x="4524375" y="1225352"/>
                  <a:pt x="4524375" y="1220391"/>
                </a:cubicBezTo>
                <a:cubicBezTo>
                  <a:pt x="4524375" y="1220391"/>
                  <a:pt x="4526855" y="1220391"/>
                  <a:pt x="4531816" y="1220391"/>
                </a:cubicBezTo>
                <a:lnTo>
                  <a:pt x="4546699" y="1212950"/>
                </a:lnTo>
                <a:lnTo>
                  <a:pt x="4539258" y="1205508"/>
                </a:lnTo>
                <a:cubicBezTo>
                  <a:pt x="4544219" y="1205508"/>
                  <a:pt x="4546699" y="1203028"/>
                  <a:pt x="4546699" y="1198067"/>
                </a:cubicBezTo>
                <a:lnTo>
                  <a:pt x="4524375" y="1205508"/>
                </a:lnTo>
                <a:cubicBezTo>
                  <a:pt x="4519414" y="1210469"/>
                  <a:pt x="4516934" y="1210469"/>
                  <a:pt x="4516934" y="1205508"/>
                </a:cubicBezTo>
                <a:cubicBezTo>
                  <a:pt x="4507012" y="1205508"/>
                  <a:pt x="4503292" y="1209229"/>
                  <a:pt x="4505772" y="1216671"/>
                </a:cubicBezTo>
                <a:cubicBezTo>
                  <a:pt x="4508252" y="1224112"/>
                  <a:pt x="4507012" y="1225352"/>
                  <a:pt x="4502051" y="1220391"/>
                </a:cubicBezTo>
                <a:cubicBezTo>
                  <a:pt x="4502051" y="1220391"/>
                  <a:pt x="4500811" y="1221632"/>
                  <a:pt x="4498331" y="1224112"/>
                </a:cubicBezTo>
                <a:cubicBezTo>
                  <a:pt x="4495850" y="1226592"/>
                  <a:pt x="4494610" y="1227833"/>
                  <a:pt x="4494610" y="1227833"/>
                </a:cubicBezTo>
                <a:lnTo>
                  <a:pt x="4494610" y="1220391"/>
                </a:lnTo>
                <a:lnTo>
                  <a:pt x="4487169" y="1212950"/>
                </a:lnTo>
                <a:lnTo>
                  <a:pt x="4487169" y="1220391"/>
                </a:lnTo>
                <a:lnTo>
                  <a:pt x="4472286" y="1220391"/>
                </a:lnTo>
                <a:cubicBezTo>
                  <a:pt x="4457403" y="1225352"/>
                  <a:pt x="4449961" y="1227833"/>
                  <a:pt x="4449961" y="1227833"/>
                </a:cubicBezTo>
                <a:lnTo>
                  <a:pt x="4457403" y="1220391"/>
                </a:lnTo>
                <a:cubicBezTo>
                  <a:pt x="4457403" y="1220391"/>
                  <a:pt x="4458643" y="1219151"/>
                  <a:pt x="4461124" y="1216671"/>
                </a:cubicBezTo>
                <a:cubicBezTo>
                  <a:pt x="4463604" y="1214190"/>
                  <a:pt x="4464844" y="1211709"/>
                  <a:pt x="4464844" y="1209229"/>
                </a:cubicBezTo>
                <a:cubicBezTo>
                  <a:pt x="4464844" y="1206749"/>
                  <a:pt x="4467325" y="1205508"/>
                  <a:pt x="4472286" y="1205508"/>
                </a:cubicBezTo>
                <a:cubicBezTo>
                  <a:pt x="4477247" y="1200547"/>
                  <a:pt x="4479727" y="1198067"/>
                  <a:pt x="4479727" y="1198067"/>
                </a:cubicBezTo>
                <a:close/>
                <a:moveTo>
                  <a:pt x="4092773" y="1198067"/>
                </a:moveTo>
                <a:cubicBezTo>
                  <a:pt x="4097735" y="1198067"/>
                  <a:pt x="4100215" y="1198067"/>
                  <a:pt x="4100215" y="1198067"/>
                </a:cubicBezTo>
                <a:cubicBezTo>
                  <a:pt x="4100215" y="1207989"/>
                  <a:pt x="4097735" y="1210469"/>
                  <a:pt x="4092773" y="1205508"/>
                </a:cubicBezTo>
                <a:close/>
                <a:moveTo>
                  <a:pt x="3549551" y="1198067"/>
                </a:moveTo>
                <a:cubicBezTo>
                  <a:pt x="3554511" y="1198067"/>
                  <a:pt x="3556992" y="1198067"/>
                  <a:pt x="3556992" y="1198067"/>
                </a:cubicBezTo>
                <a:cubicBezTo>
                  <a:pt x="3556992" y="1198067"/>
                  <a:pt x="3555752" y="1199307"/>
                  <a:pt x="3553271" y="1201788"/>
                </a:cubicBezTo>
                <a:cubicBezTo>
                  <a:pt x="3550791" y="1204268"/>
                  <a:pt x="3549551" y="1205508"/>
                  <a:pt x="3549551" y="1205508"/>
                </a:cubicBezTo>
                <a:close/>
                <a:moveTo>
                  <a:pt x="2998887" y="1198067"/>
                </a:moveTo>
                <a:lnTo>
                  <a:pt x="3006329" y="1198067"/>
                </a:lnTo>
                <a:cubicBezTo>
                  <a:pt x="3006329" y="1203028"/>
                  <a:pt x="3003848" y="1205508"/>
                  <a:pt x="2998887" y="1205508"/>
                </a:cubicBezTo>
                <a:close/>
                <a:moveTo>
                  <a:pt x="6273105" y="1190626"/>
                </a:moveTo>
                <a:cubicBezTo>
                  <a:pt x="6273105" y="1195587"/>
                  <a:pt x="6270625" y="1198067"/>
                  <a:pt x="6265664" y="1198067"/>
                </a:cubicBezTo>
                <a:cubicBezTo>
                  <a:pt x="6260703" y="1198067"/>
                  <a:pt x="6243340" y="1205508"/>
                  <a:pt x="6213574" y="1220391"/>
                </a:cubicBezTo>
                <a:cubicBezTo>
                  <a:pt x="6228457" y="1210469"/>
                  <a:pt x="6238378" y="1203028"/>
                  <a:pt x="6243340" y="1198067"/>
                </a:cubicBezTo>
                <a:close/>
                <a:moveTo>
                  <a:pt x="5521523" y="1190626"/>
                </a:moveTo>
                <a:cubicBezTo>
                  <a:pt x="5521523" y="1190626"/>
                  <a:pt x="5522764" y="1191866"/>
                  <a:pt x="5525244" y="1194346"/>
                </a:cubicBezTo>
                <a:cubicBezTo>
                  <a:pt x="5527724" y="1196827"/>
                  <a:pt x="5528965" y="1198067"/>
                  <a:pt x="5528965" y="1198067"/>
                </a:cubicBezTo>
                <a:lnTo>
                  <a:pt x="5528965" y="1205508"/>
                </a:lnTo>
                <a:cubicBezTo>
                  <a:pt x="5519043" y="1195587"/>
                  <a:pt x="5516562" y="1190626"/>
                  <a:pt x="5521523" y="1190626"/>
                </a:cubicBezTo>
                <a:close/>
                <a:moveTo>
                  <a:pt x="5015508" y="1190626"/>
                </a:moveTo>
                <a:lnTo>
                  <a:pt x="5022949" y="1190626"/>
                </a:lnTo>
                <a:lnTo>
                  <a:pt x="5022949" y="1198067"/>
                </a:lnTo>
                <a:cubicBezTo>
                  <a:pt x="5017988" y="1198067"/>
                  <a:pt x="5015508" y="1195587"/>
                  <a:pt x="5015508" y="1190626"/>
                </a:cubicBezTo>
                <a:close/>
                <a:moveTo>
                  <a:pt x="4955976" y="1190626"/>
                </a:moveTo>
                <a:lnTo>
                  <a:pt x="4963418" y="1190626"/>
                </a:lnTo>
                <a:cubicBezTo>
                  <a:pt x="4968379" y="1195587"/>
                  <a:pt x="4968379" y="1198067"/>
                  <a:pt x="4963418" y="1198067"/>
                </a:cubicBezTo>
                <a:cubicBezTo>
                  <a:pt x="4958456" y="1198067"/>
                  <a:pt x="4955976" y="1195587"/>
                  <a:pt x="4955976" y="1190626"/>
                </a:cubicBezTo>
                <a:close/>
                <a:moveTo>
                  <a:pt x="4717852" y="1190626"/>
                </a:moveTo>
                <a:lnTo>
                  <a:pt x="4710410" y="1198067"/>
                </a:lnTo>
                <a:cubicBezTo>
                  <a:pt x="4710410" y="1198067"/>
                  <a:pt x="4707930" y="1198067"/>
                  <a:pt x="4702969" y="1198067"/>
                </a:cubicBezTo>
                <a:cubicBezTo>
                  <a:pt x="4702969" y="1203028"/>
                  <a:pt x="4701728" y="1206749"/>
                  <a:pt x="4699248" y="1209229"/>
                </a:cubicBezTo>
                <a:cubicBezTo>
                  <a:pt x="4696768" y="1211709"/>
                  <a:pt x="4693048" y="1212950"/>
                  <a:pt x="4688086" y="1212950"/>
                </a:cubicBezTo>
                <a:cubicBezTo>
                  <a:pt x="4678165" y="1203028"/>
                  <a:pt x="4668243" y="1205508"/>
                  <a:pt x="4658320" y="1220391"/>
                </a:cubicBezTo>
                <a:cubicBezTo>
                  <a:pt x="4643437" y="1230313"/>
                  <a:pt x="4635996" y="1230313"/>
                  <a:pt x="4635996" y="1220391"/>
                </a:cubicBezTo>
                <a:cubicBezTo>
                  <a:pt x="4631035" y="1225352"/>
                  <a:pt x="4628554" y="1227833"/>
                  <a:pt x="4628554" y="1227833"/>
                </a:cubicBezTo>
                <a:cubicBezTo>
                  <a:pt x="4618633" y="1227833"/>
                  <a:pt x="4613672" y="1230313"/>
                  <a:pt x="4613672" y="1235274"/>
                </a:cubicBezTo>
                <a:cubicBezTo>
                  <a:pt x="4613672" y="1235274"/>
                  <a:pt x="4616152" y="1235274"/>
                  <a:pt x="4621113" y="1235274"/>
                </a:cubicBezTo>
                <a:cubicBezTo>
                  <a:pt x="4626074" y="1235274"/>
                  <a:pt x="4628554" y="1235274"/>
                  <a:pt x="4628554" y="1235274"/>
                </a:cubicBezTo>
                <a:lnTo>
                  <a:pt x="4635996" y="1242715"/>
                </a:lnTo>
                <a:lnTo>
                  <a:pt x="4643437" y="1235274"/>
                </a:lnTo>
                <a:lnTo>
                  <a:pt x="4658320" y="1227833"/>
                </a:lnTo>
                <a:cubicBezTo>
                  <a:pt x="4658320" y="1227833"/>
                  <a:pt x="4658320" y="1230313"/>
                  <a:pt x="4658320" y="1235274"/>
                </a:cubicBezTo>
                <a:cubicBezTo>
                  <a:pt x="4658320" y="1240235"/>
                  <a:pt x="4660801" y="1242715"/>
                  <a:pt x="4665761" y="1242715"/>
                </a:cubicBezTo>
                <a:cubicBezTo>
                  <a:pt x="4685606" y="1237754"/>
                  <a:pt x="4695528" y="1232794"/>
                  <a:pt x="4695528" y="1227833"/>
                </a:cubicBezTo>
                <a:cubicBezTo>
                  <a:pt x="4695528" y="1222872"/>
                  <a:pt x="4696768" y="1220391"/>
                  <a:pt x="4699248" y="1220391"/>
                </a:cubicBezTo>
                <a:cubicBezTo>
                  <a:pt x="4701728" y="1220391"/>
                  <a:pt x="4702969" y="1220391"/>
                  <a:pt x="4702969" y="1220391"/>
                </a:cubicBezTo>
                <a:cubicBezTo>
                  <a:pt x="4707930" y="1215430"/>
                  <a:pt x="4710410" y="1214190"/>
                  <a:pt x="4710410" y="1216671"/>
                </a:cubicBezTo>
                <a:cubicBezTo>
                  <a:pt x="4710410" y="1219151"/>
                  <a:pt x="4712891" y="1219151"/>
                  <a:pt x="4717852" y="1216671"/>
                </a:cubicBezTo>
                <a:cubicBezTo>
                  <a:pt x="4722813" y="1214190"/>
                  <a:pt x="4725293" y="1212950"/>
                  <a:pt x="4725293" y="1212950"/>
                </a:cubicBezTo>
                <a:lnTo>
                  <a:pt x="4732734" y="1212950"/>
                </a:lnTo>
                <a:cubicBezTo>
                  <a:pt x="4732734" y="1203028"/>
                  <a:pt x="4727773" y="1200547"/>
                  <a:pt x="4717852" y="1205508"/>
                </a:cubicBezTo>
                <a:cubicBezTo>
                  <a:pt x="4717852" y="1205508"/>
                  <a:pt x="4717852" y="1204268"/>
                  <a:pt x="4717852" y="1201788"/>
                </a:cubicBezTo>
                <a:cubicBezTo>
                  <a:pt x="4717852" y="1199307"/>
                  <a:pt x="4717852" y="1195587"/>
                  <a:pt x="4717852" y="1190626"/>
                </a:cubicBezTo>
                <a:close/>
                <a:moveTo>
                  <a:pt x="4583906" y="1190626"/>
                </a:moveTo>
                <a:lnTo>
                  <a:pt x="4591348" y="1205508"/>
                </a:lnTo>
                <a:lnTo>
                  <a:pt x="4606231" y="1212950"/>
                </a:lnTo>
                <a:cubicBezTo>
                  <a:pt x="4611192" y="1212950"/>
                  <a:pt x="4614912" y="1212950"/>
                  <a:pt x="4617392" y="1212950"/>
                </a:cubicBezTo>
                <a:cubicBezTo>
                  <a:pt x="4619873" y="1212950"/>
                  <a:pt x="4621113" y="1212950"/>
                  <a:pt x="4621113" y="1212950"/>
                </a:cubicBezTo>
                <a:lnTo>
                  <a:pt x="4621113" y="1205508"/>
                </a:lnTo>
                <a:cubicBezTo>
                  <a:pt x="4616152" y="1200547"/>
                  <a:pt x="4612432" y="1198067"/>
                  <a:pt x="4609951" y="1198067"/>
                </a:cubicBezTo>
                <a:cubicBezTo>
                  <a:pt x="4607471" y="1198067"/>
                  <a:pt x="4603750" y="1198067"/>
                  <a:pt x="4598789" y="1198067"/>
                </a:cubicBezTo>
                <a:cubicBezTo>
                  <a:pt x="4593828" y="1198067"/>
                  <a:pt x="4591348" y="1196827"/>
                  <a:pt x="4591348" y="1194346"/>
                </a:cubicBezTo>
                <a:cubicBezTo>
                  <a:pt x="4591348" y="1191866"/>
                  <a:pt x="4588867" y="1190626"/>
                  <a:pt x="4583906" y="1190626"/>
                </a:cubicBezTo>
                <a:close/>
                <a:moveTo>
                  <a:pt x="6853535" y="1183184"/>
                </a:moveTo>
                <a:lnTo>
                  <a:pt x="6860976" y="1183184"/>
                </a:lnTo>
                <a:cubicBezTo>
                  <a:pt x="6856015" y="1188145"/>
                  <a:pt x="6853535" y="1190626"/>
                  <a:pt x="6853535" y="1190626"/>
                </a:cubicBezTo>
                <a:close/>
                <a:moveTo>
                  <a:pt x="6392168" y="1183184"/>
                </a:moveTo>
                <a:lnTo>
                  <a:pt x="6369844" y="1205508"/>
                </a:lnTo>
                <a:lnTo>
                  <a:pt x="6377285" y="1190626"/>
                </a:lnTo>
                <a:cubicBezTo>
                  <a:pt x="6387206" y="1185665"/>
                  <a:pt x="6392168" y="1183184"/>
                  <a:pt x="6392168" y="1183184"/>
                </a:cubicBezTo>
                <a:close/>
                <a:moveTo>
                  <a:pt x="6362402" y="1183184"/>
                </a:moveTo>
                <a:cubicBezTo>
                  <a:pt x="6367363" y="1183184"/>
                  <a:pt x="6369844" y="1183184"/>
                  <a:pt x="6369844" y="1183184"/>
                </a:cubicBezTo>
                <a:cubicBezTo>
                  <a:pt x="6369844" y="1183184"/>
                  <a:pt x="6368603" y="1184425"/>
                  <a:pt x="6366123" y="1186905"/>
                </a:cubicBezTo>
                <a:cubicBezTo>
                  <a:pt x="6363643" y="1189385"/>
                  <a:pt x="6362402" y="1190626"/>
                  <a:pt x="6362402" y="1190626"/>
                </a:cubicBezTo>
                <a:close/>
                <a:moveTo>
                  <a:pt x="5834062" y="1183184"/>
                </a:moveTo>
                <a:cubicBezTo>
                  <a:pt x="5839024" y="1183184"/>
                  <a:pt x="5843984" y="1183184"/>
                  <a:pt x="5848945" y="1183184"/>
                </a:cubicBezTo>
                <a:cubicBezTo>
                  <a:pt x="5843984" y="1188145"/>
                  <a:pt x="5840263" y="1190626"/>
                  <a:pt x="5837783" y="1190626"/>
                </a:cubicBezTo>
                <a:cubicBezTo>
                  <a:pt x="5835303" y="1190626"/>
                  <a:pt x="5834062" y="1190626"/>
                  <a:pt x="5834062" y="1190626"/>
                </a:cubicBezTo>
                <a:close/>
                <a:moveTo>
                  <a:pt x="5715000" y="1183184"/>
                </a:moveTo>
                <a:cubicBezTo>
                  <a:pt x="5719961" y="1188145"/>
                  <a:pt x="5722441" y="1190626"/>
                  <a:pt x="5722441" y="1190626"/>
                </a:cubicBezTo>
                <a:lnTo>
                  <a:pt x="5715000" y="1190626"/>
                </a:lnTo>
                <a:close/>
                <a:moveTo>
                  <a:pt x="5633144" y="1183184"/>
                </a:moveTo>
                <a:cubicBezTo>
                  <a:pt x="5633144" y="1188145"/>
                  <a:pt x="5634385" y="1191866"/>
                  <a:pt x="5636865" y="1194346"/>
                </a:cubicBezTo>
                <a:cubicBezTo>
                  <a:pt x="5639345" y="1196827"/>
                  <a:pt x="5635624" y="1200547"/>
                  <a:pt x="5625703" y="1205508"/>
                </a:cubicBezTo>
                <a:cubicBezTo>
                  <a:pt x="5625703" y="1205508"/>
                  <a:pt x="5623223" y="1206749"/>
                  <a:pt x="5618261" y="1209229"/>
                </a:cubicBezTo>
                <a:cubicBezTo>
                  <a:pt x="5613300" y="1211709"/>
                  <a:pt x="5610820" y="1212950"/>
                  <a:pt x="5610820" y="1212950"/>
                </a:cubicBezTo>
                <a:cubicBezTo>
                  <a:pt x="5595937" y="1227833"/>
                  <a:pt x="5590976" y="1230313"/>
                  <a:pt x="5595937" y="1220391"/>
                </a:cubicBezTo>
                <a:lnTo>
                  <a:pt x="5595937" y="1212950"/>
                </a:lnTo>
                <a:lnTo>
                  <a:pt x="5603379" y="1205508"/>
                </a:lnTo>
                <a:lnTo>
                  <a:pt x="5610820" y="1205508"/>
                </a:lnTo>
                <a:cubicBezTo>
                  <a:pt x="5620742" y="1205508"/>
                  <a:pt x="5625703" y="1204268"/>
                  <a:pt x="5625703" y="1201788"/>
                </a:cubicBezTo>
                <a:cubicBezTo>
                  <a:pt x="5625703" y="1199307"/>
                  <a:pt x="5625703" y="1196827"/>
                  <a:pt x="5625703" y="1194346"/>
                </a:cubicBezTo>
                <a:cubicBezTo>
                  <a:pt x="5625703" y="1191866"/>
                  <a:pt x="5625703" y="1189385"/>
                  <a:pt x="5625703" y="1186905"/>
                </a:cubicBezTo>
                <a:cubicBezTo>
                  <a:pt x="5625703" y="1184425"/>
                  <a:pt x="5628183" y="1183184"/>
                  <a:pt x="5633144" y="1183184"/>
                </a:cubicBezTo>
                <a:close/>
                <a:moveTo>
                  <a:pt x="5424785" y="1183184"/>
                </a:moveTo>
                <a:cubicBezTo>
                  <a:pt x="5414863" y="1188145"/>
                  <a:pt x="5404941" y="1190626"/>
                  <a:pt x="5395019" y="1190626"/>
                </a:cubicBezTo>
                <a:lnTo>
                  <a:pt x="5387578" y="1190626"/>
                </a:lnTo>
                <a:cubicBezTo>
                  <a:pt x="5387578" y="1195587"/>
                  <a:pt x="5382617" y="1200547"/>
                  <a:pt x="5372695" y="1205508"/>
                </a:cubicBezTo>
                <a:cubicBezTo>
                  <a:pt x="5362774" y="1210469"/>
                  <a:pt x="5355332" y="1212950"/>
                  <a:pt x="5350371" y="1212950"/>
                </a:cubicBezTo>
                <a:cubicBezTo>
                  <a:pt x="5350371" y="1212950"/>
                  <a:pt x="5347891" y="1214190"/>
                  <a:pt x="5342929" y="1216671"/>
                </a:cubicBezTo>
                <a:cubicBezTo>
                  <a:pt x="5337968" y="1219151"/>
                  <a:pt x="5333008" y="1220391"/>
                  <a:pt x="5328047" y="1220391"/>
                </a:cubicBezTo>
                <a:lnTo>
                  <a:pt x="5320605" y="1235274"/>
                </a:lnTo>
                <a:cubicBezTo>
                  <a:pt x="5320605" y="1235274"/>
                  <a:pt x="5318125" y="1236514"/>
                  <a:pt x="5313164" y="1238995"/>
                </a:cubicBezTo>
                <a:cubicBezTo>
                  <a:pt x="5308203" y="1241475"/>
                  <a:pt x="5303242" y="1242715"/>
                  <a:pt x="5298281" y="1242715"/>
                </a:cubicBezTo>
                <a:cubicBezTo>
                  <a:pt x="5288360" y="1242715"/>
                  <a:pt x="5282158" y="1245196"/>
                  <a:pt x="5279678" y="1250157"/>
                </a:cubicBezTo>
                <a:cubicBezTo>
                  <a:pt x="5277197" y="1255118"/>
                  <a:pt x="5275957" y="1257598"/>
                  <a:pt x="5275957" y="1257598"/>
                </a:cubicBezTo>
                <a:lnTo>
                  <a:pt x="5290840" y="1257598"/>
                </a:lnTo>
                <a:cubicBezTo>
                  <a:pt x="5295801" y="1257598"/>
                  <a:pt x="5295801" y="1255118"/>
                  <a:pt x="5290840" y="1250157"/>
                </a:cubicBezTo>
                <a:lnTo>
                  <a:pt x="5298281" y="1250157"/>
                </a:lnTo>
                <a:cubicBezTo>
                  <a:pt x="5308203" y="1250157"/>
                  <a:pt x="5315644" y="1250157"/>
                  <a:pt x="5320605" y="1250157"/>
                </a:cubicBezTo>
                <a:lnTo>
                  <a:pt x="5328047" y="1242715"/>
                </a:lnTo>
                <a:lnTo>
                  <a:pt x="5342929" y="1227833"/>
                </a:lnTo>
                <a:cubicBezTo>
                  <a:pt x="5347891" y="1227833"/>
                  <a:pt x="5351611" y="1226592"/>
                  <a:pt x="5354092" y="1224112"/>
                </a:cubicBezTo>
                <a:cubicBezTo>
                  <a:pt x="5356572" y="1221632"/>
                  <a:pt x="5357812" y="1220391"/>
                  <a:pt x="5357812" y="1220391"/>
                </a:cubicBezTo>
                <a:cubicBezTo>
                  <a:pt x="5362774" y="1215430"/>
                  <a:pt x="5367734" y="1212950"/>
                  <a:pt x="5372695" y="1212950"/>
                </a:cubicBezTo>
                <a:cubicBezTo>
                  <a:pt x="5372695" y="1212950"/>
                  <a:pt x="5375175" y="1211709"/>
                  <a:pt x="5380136" y="1209229"/>
                </a:cubicBezTo>
                <a:cubicBezTo>
                  <a:pt x="5385098" y="1206749"/>
                  <a:pt x="5390058" y="1205508"/>
                  <a:pt x="5395019" y="1205508"/>
                </a:cubicBezTo>
                <a:lnTo>
                  <a:pt x="5417344" y="1198067"/>
                </a:lnTo>
                <a:cubicBezTo>
                  <a:pt x="5417344" y="1198067"/>
                  <a:pt x="5419824" y="1195587"/>
                  <a:pt x="5424785" y="1190626"/>
                </a:cubicBezTo>
                <a:lnTo>
                  <a:pt x="5439668" y="1183184"/>
                </a:lnTo>
                <a:close/>
                <a:moveTo>
                  <a:pt x="4836914" y="1183184"/>
                </a:moveTo>
                <a:cubicBezTo>
                  <a:pt x="4836914" y="1183184"/>
                  <a:pt x="4831953" y="1184425"/>
                  <a:pt x="4822031" y="1186905"/>
                </a:cubicBezTo>
                <a:cubicBezTo>
                  <a:pt x="4812110" y="1189385"/>
                  <a:pt x="4807148" y="1193106"/>
                  <a:pt x="4807148" y="1198067"/>
                </a:cubicBezTo>
                <a:cubicBezTo>
                  <a:pt x="4802187" y="1193106"/>
                  <a:pt x="4799707" y="1190626"/>
                  <a:pt x="4799707" y="1190626"/>
                </a:cubicBezTo>
                <a:cubicBezTo>
                  <a:pt x="4794745" y="1190626"/>
                  <a:pt x="4792265" y="1191866"/>
                  <a:pt x="4792265" y="1194346"/>
                </a:cubicBezTo>
                <a:cubicBezTo>
                  <a:pt x="4792265" y="1196827"/>
                  <a:pt x="4794745" y="1198067"/>
                  <a:pt x="4799707" y="1198067"/>
                </a:cubicBezTo>
                <a:cubicBezTo>
                  <a:pt x="4804668" y="1198067"/>
                  <a:pt x="4807148" y="1198067"/>
                  <a:pt x="4807148" y="1198067"/>
                </a:cubicBezTo>
                <a:cubicBezTo>
                  <a:pt x="4817070" y="1198067"/>
                  <a:pt x="4824511" y="1198067"/>
                  <a:pt x="4829472" y="1198067"/>
                </a:cubicBezTo>
                <a:close/>
                <a:moveTo>
                  <a:pt x="4740176" y="1183184"/>
                </a:moveTo>
                <a:cubicBezTo>
                  <a:pt x="4735214" y="1188145"/>
                  <a:pt x="4735214" y="1195587"/>
                  <a:pt x="4740176" y="1205508"/>
                </a:cubicBezTo>
                <a:lnTo>
                  <a:pt x="4747617" y="1205508"/>
                </a:lnTo>
                <a:cubicBezTo>
                  <a:pt x="4747617" y="1200547"/>
                  <a:pt x="4755058" y="1198067"/>
                  <a:pt x="4769941" y="1198067"/>
                </a:cubicBezTo>
                <a:cubicBezTo>
                  <a:pt x="4774902" y="1198067"/>
                  <a:pt x="4776142" y="1196827"/>
                  <a:pt x="4773662" y="1194346"/>
                </a:cubicBezTo>
                <a:cubicBezTo>
                  <a:pt x="4771182" y="1191866"/>
                  <a:pt x="4768701" y="1190626"/>
                  <a:pt x="4766220" y="1190626"/>
                </a:cubicBezTo>
                <a:cubicBezTo>
                  <a:pt x="4763740" y="1190626"/>
                  <a:pt x="4761259" y="1189385"/>
                  <a:pt x="4758779" y="1186905"/>
                </a:cubicBezTo>
                <a:cubicBezTo>
                  <a:pt x="4756299" y="1184425"/>
                  <a:pt x="4755058" y="1183184"/>
                  <a:pt x="4755058" y="1183184"/>
                </a:cubicBezTo>
                <a:lnTo>
                  <a:pt x="4747617" y="1183184"/>
                </a:lnTo>
                <a:close/>
                <a:moveTo>
                  <a:pt x="4472286" y="1183184"/>
                </a:moveTo>
                <a:lnTo>
                  <a:pt x="4472286" y="1190626"/>
                </a:lnTo>
                <a:lnTo>
                  <a:pt x="4479727" y="1183184"/>
                </a:lnTo>
                <a:close/>
                <a:moveTo>
                  <a:pt x="6570761" y="1175743"/>
                </a:moveTo>
                <a:lnTo>
                  <a:pt x="6570761" y="1183184"/>
                </a:lnTo>
                <a:cubicBezTo>
                  <a:pt x="6570761" y="1183184"/>
                  <a:pt x="6568281" y="1183184"/>
                  <a:pt x="6563320" y="1183184"/>
                </a:cubicBezTo>
                <a:cubicBezTo>
                  <a:pt x="6563320" y="1178223"/>
                  <a:pt x="6565800" y="1175743"/>
                  <a:pt x="6570761" y="1175743"/>
                </a:cubicBezTo>
                <a:close/>
                <a:moveTo>
                  <a:pt x="5886152" y="1175743"/>
                </a:moveTo>
                <a:cubicBezTo>
                  <a:pt x="5886152" y="1175743"/>
                  <a:pt x="5888632" y="1175743"/>
                  <a:pt x="5893594" y="1175743"/>
                </a:cubicBezTo>
                <a:lnTo>
                  <a:pt x="5878711" y="1190626"/>
                </a:lnTo>
                <a:cubicBezTo>
                  <a:pt x="5868789" y="1195587"/>
                  <a:pt x="5861348" y="1199307"/>
                  <a:pt x="5856386" y="1201788"/>
                </a:cubicBezTo>
                <a:cubicBezTo>
                  <a:pt x="5851425" y="1204268"/>
                  <a:pt x="5848945" y="1207989"/>
                  <a:pt x="5848945" y="1212950"/>
                </a:cubicBezTo>
                <a:cubicBezTo>
                  <a:pt x="5848945" y="1217911"/>
                  <a:pt x="5846465" y="1220391"/>
                  <a:pt x="5841504" y="1220391"/>
                </a:cubicBezTo>
                <a:cubicBezTo>
                  <a:pt x="5841504" y="1215430"/>
                  <a:pt x="5841504" y="1212950"/>
                  <a:pt x="5841504" y="1212950"/>
                </a:cubicBezTo>
                <a:cubicBezTo>
                  <a:pt x="5836542" y="1212950"/>
                  <a:pt x="5834062" y="1214190"/>
                  <a:pt x="5834062" y="1216671"/>
                </a:cubicBezTo>
                <a:cubicBezTo>
                  <a:pt x="5834062" y="1219151"/>
                  <a:pt x="5821660" y="1227833"/>
                  <a:pt x="5796855" y="1242715"/>
                </a:cubicBezTo>
                <a:cubicBezTo>
                  <a:pt x="5786934" y="1247676"/>
                  <a:pt x="5778252" y="1252637"/>
                  <a:pt x="5770810" y="1257598"/>
                </a:cubicBezTo>
                <a:cubicBezTo>
                  <a:pt x="5763369" y="1262559"/>
                  <a:pt x="5757168" y="1265040"/>
                  <a:pt x="5752207" y="1265040"/>
                </a:cubicBezTo>
                <a:cubicBezTo>
                  <a:pt x="5747245" y="1270001"/>
                  <a:pt x="5744765" y="1270001"/>
                  <a:pt x="5744765" y="1265040"/>
                </a:cubicBezTo>
                <a:cubicBezTo>
                  <a:pt x="5739804" y="1255118"/>
                  <a:pt x="5727402" y="1260079"/>
                  <a:pt x="5707558" y="1279922"/>
                </a:cubicBezTo>
                <a:cubicBezTo>
                  <a:pt x="5702597" y="1284884"/>
                  <a:pt x="5700117" y="1287364"/>
                  <a:pt x="5700117" y="1287364"/>
                </a:cubicBezTo>
                <a:lnTo>
                  <a:pt x="5677793" y="1287364"/>
                </a:lnTo>
                <a:cubicBezTo>
                  <a:pt x="5662910" y="1292325"/>
                  <a:pt x="5655469" y="1294805"/>
                  <a:pt x="5655469" y="1294805"/>
                </a:cubicBezTo>
                <a:cubicBezTo>
                  <a:pt x="5655469" y="1289844"/>
                  <a:pt x="5657949" y="1284884"/>
                  <a:pt x="5662910" y="1279922"/>
                </a:cubicBezTo>
                <a:cubicBezTo>
                  <a:pt x="5667871" y="1274961"/>
                  <a:pt x="5670351" y="1271241"/>
                  <a:pt x="5670351" y="1268760"/>
                </a:cubicBezTo>
                <a:lnTo>
                  <a:pt x="5670351" y="1265040"/>
                </a:lnTo>
                <a:lnTo>
                  <a:pt x="5685234" y="1265040"/>
                </a:lnTo>
                <a:lnTo>
                  <a:pt x="5692676" y="1265040"/>
                </a:lnTo>
                <a:lnTo>
                  <a:pt x="5692676" y="1272481"/>
                </a:lnTo>
                <a:cubicBezTo>
                  <a:pt x="5697637" y="1272481"/>
                  <a:pt x="5705078" y="1270001"/>
                  <a:pt x="5715000" y="1265040"/>
                </a:cubicBezTo>
                <a:lnTo>
                  <a:pt x="5752207" y="1250157"/>
                </a:lnTo>
                <a:cubicBezTo>
                  <a:pt x="5757168" y="1250157"/>
                  <a:pt x="5762128" y="1248917"/>
                  <a:pt x="5767090" y="1246436"/>
                </a:cubicBezTo>
                <a:cubicBezTo>
                  <a:pt x="5772051" y="1243956"/>
                  <a:pt x="5774531" y="1242715"/>
                  <a:pt x="5774531" y="1242715"/>
                </a:cubicBezTo>
                <a:cubicBezTo>
                  <a:pt x="5779492" y="1237754"/>
                  <a:pt x="5783213" y="1235274"/>
                  <a:pt x="5785693" y="1235274"/>
                </a:cubicBezTo>
                <a:cubicBezTo>
                  <a:pt x="5788173" y="1235274"/>
                  <a:pt x="5791894" y="1232794"/>
                  <a:pt x="5796855" y="1227833"/>
                </a:cubicBezTo>
                <a:cubicBezTo>
                  <a:pt x="5801817" y="1222872"/>
                  <a:pt x="5806777" y="1219151"/>
                  <a:pt x="5811738" y="1216671"/>
                </a:cubicBezTo>
                <a:cubicBezTo>
                  <a:pt x="5816699" y="1214190"/>
                  <a:pt x="5819179" y="1212950"/>
                  <a:pt x="5819179" y="1212950"/>
                </a:cubicBezTo>
                <a:cubicBezTo>
                  <a:pt x="5824141" y="1212950"/>
                  <a:pt x="5827861" y="1211709"/>
                  <a:pt x="5830342" y="1209229"/>
                </a:cubicBezTo>
                <a:cubicBezTo>
                  <a:pt x="5832822" y="1206749"/>
                  <a:pt x="5842744" y="1200547"/>
                  <a:pt x="5860107" y="1190626"/>
                </a:cubicBezTo>
                <a:cubicBezTo>
                  <a:pt x="5877470" y="1180704"/>
                  <a:pt x="5886152" y="1175743"/>
                  <a:pt x="5886152" y="1175743"/>
                </a:cubicBezTo>
                <a:close/>
                <a:moveTo>
                  <a:pt x="3616524" y="1175743"/>
                </a:moveTo>
                <a:cubicBezTo>
                  <a:pt x="3621485" y="1175743"/>
                  <a:pt x="3623966" y="1175743"/>
                  <a:pt x="3623966" y="1175743"/>
                </a:cubicBezTo>
                <a:lnTo>
                  <a:pt x="3616524" y="1183184"/>
                </a:lnTo>
                <a:cubicBezTo>
                  <a:pt x="3616524" y="1183184"/>
                  <a:pt x="3616524" y="1180704"/>
                  <a:pt x="3616524" y="1175743"/>
                </a:cubicBezTo>
                <a:close/>
                <a:moveTo>
                  <a:pt x="6030329" y="1173417"/>
                </a:moveTo>
                <a:cubicBezTo>
                  <a:pt x="6039631" y="1172487"/>
                  <a:pt x="6046142" y="1175743"/>
                  <a:pt x="6049863" y="1183184"/>
                </a:cubicBezTo>
                <a:cubicBezTo>
                  <a:pt x="6049863" y="1188145"/>
                  <a:pt x="6049863" y="1190626"/>
                  <a:pt x="6049863" y="1190626"/>
                </a:cubicBezTo>
                <a:cubicBezTo>
                  <a:pt x="6049863" y="1190626"/>
                  <a:pt x="6047383" y="1188145"/>
                  <a:pt x="6042422" y="1183184"/>
                </a:cubicBezTo>
                <a:lnTo>
                  <a:pt x="6020097" y="1190626"/>
                </a:lnTo>
                <a:cubicBezTo>
                  <a:pt x="6005215" y="1195587"/>
                  <a:pt x="5997773" y="1199307"/>
                  <a:pt x="5997773" y="1201788"/>
                </a:cubicBezTo>
                <a:cubicBezTo>
                  <a:pt x="5997773" y="1204268"/>
                  <a:pt x="5994053" y="1205508"/>
                  <a:pt x="5986611" y="1205508"/>
                </a:cubicBezTo>
                <a:cubicBezTo>
                  <a:pt x="5979170" y="1205508"/>
                  <a:pt x="5974208" y="1205508"/>
                  <a:pt x="5971728" y="1205508"/>
                </a:cubicBezTo>
                <a:cubicBezTo>
                  <a:pt x="5969248" y="1205508"/>
                  <a:pt x="5965527" y="1203028"/>
                  <a:pt x="5960566" y="1198067"/>
                </a:cubicBezTo>
                <a:cubicBezTo>
                  <a:pt x="5960566" y="1198067"/>
                  <a:pt x="5958086" y="1198067"/>
                  <a:pt x="5953125" y="1198067"/>
                </a:cubicBezTo>
                <a:lnTo>
                  <a:pt x="5968008" y="1190626"/>
                </a:lnTo>
                <a:lnTo>
                  <a:pt x="5982890" y="1183184"/>
                </a:lnTo>
                <a:lnTo>
                  <a:pt x="5997773" y="1183184"/>
                </a:lnTo>
                <a:cubicBezTo>
                  <a:pt x="5997773" y="1183184"/>
                  <a:pt x="6000253" y="1183184"/>
                  <a:pt x="6005215" y="1183184"/>
                </a:cubicBezTo>
                <a:cubicBezTo>
                  <a:pt x="6010176" y="1183184"/>
                  <a:pt x="6012656" y="1181944"/>
                  <a:pt x="6012656" y="1179463"/>
                </a:cubicBezTo>
                <a:cubicBezTo>
                  <a:pt x="6012656" y="1176983"/>
                  <a:pt x="6013897" y="1176983"/>
                  <a:pt x="6016377" y="1179463"/>
                </a:cubicBezTo>
                <a:cubicBezTo>
                  <a:pt x="6018857" y="1181944"/>
                  <a:pt x="6020097" y="1180704"/>
                  <a:pt x="6020097" y="1175743"/>
                </a:cubicBezTo>
                <a:cubicBezTo>
                  <a:pt x="6023818" y="1174502"/>
                  <a:pt x="6027229" y="1173728"/>
                  <a:pt x="6030329" y="1173417"/>
                </a:cubicBezTo>
                <a:close/>
                <a:moveTo>
                  <a:pt x="4429032" y="1173417"/>
                </a:moveTo>
                <a:cubicBezTo>
                  <a:pt x="4428102" y="1172487"/>
                  <a:pt x="4420195" y="1175743"/>
                  <a:pt x="4405313" y="1183184"/>
                </a:cubicBezTo>
                <a:cubicBezTo>
                  <a:pt x="4395391" y="1188145"/>
                  <a:pt x="4390430" y="1188145"/>
                  <a:pt x="4390430" y="1183184"/>
                </a:cubicBezTo>
                <a:lnTo>
                  <a:pt x="4382988" y="1183184"/>
                </a:lnTo>
                <a:lnTo>
                  <a:pt x="4360664" y="1198067"/>
                </a:lnTo>
                <a:cubicBezTo>
                  <a:pt x="4360664" y="1198067"/>
                  <a:pt x="4355703" y="1200547"/>
                  <a:pt x="4345781" y="1205508"/>
                </a:cubicBezTo>
                <a:lnTo>
                  <a:pt x="4323457" y="1212950"/>
                </a:lnTo>
                <a:cubicBezTo>
                  <a:pt x="4313535" y="1212950"/>
                  <a:pt x="4308574" y="1215430"/>
                  <a:pt x="4308574" y="1220391"/>
                </a:cubicBezTo>
                <a:cubicBezTo>
                  <a:pt x="4308574" y="1225352"/>
                  <a:pt x="4309815" y="1229073"/>
                  <a:pt x="4312295" y="1231553"/>
                </a:cubicBezTo>
                <a:cubicBezTo>
                  <a:pt x="4314775" y="1234034"/>
                  <a:pt x="4313535" y="1237754"/>
                  <a:pt x="4308574" y="1242715"/>
                </a:cubicBezTo>
                <a:lnTo>
                  <a:pt x="4316016" y="1257598"/>
                </a:lnTo>
                <a:lnTo>
                  <a:pt x="4323457" y="1257598"/>
                </a:lnTo>
                <a:cubicBezTo>
                  <a:pt x="4323457" y="1257598"/>
                  <a:pt x="4322217" y="1260079"/>
                  <a:pt x="4319736" y="1265040"/>
                </a:cubicBezTo>
                <a:cubicBezTo>
                  <a:pt x="4317256" y="1270001"/>
                  <a:pt x="4318496" y="1272481"/>
                  <a:pt x="4323457" y="1272481"/>
                </a:cubicBezTo>
                <a:cubicBezTo>
                  <a:pt x="4328418" y="1272481"/>
                  <a:pt x="4330898" y="1270001"/>
                  <a:pt x="4330898" y="1265040"/>
                </a:cubicBezTo>
                <a:cubicBezTo>
                  <a:pt x="4335860" y="1265040"/>
                  <a:pt x="4338340" y="1262559"/>
                  <a:pt x="4338340" y="1257598"/>
                </a:cubicBezTo>
                <a:lnTo>
                  <a:pt x="4338340" y="1250157"/>
                </a:lnTo>
                <a:cubicBezTo>
                  <a:pt x="4338340" y="1245196"/>
                  <a:pt x="4338340" y="1242715"/>
                  <a:pt x="4338340" y="1242715"/>
                </a:cubicBezTo>
                <a:cubicBezTo>
                  <a:pt x="4338340" y="1242715"/>
                  <a:pt x="4335860" y="1242715"/>
                  <a:pt x="4330898" y="1242715"/>
                </a:cubicBezTo>
                <a:cubicBezTo>
                  <a:pt x="4325937" y="1242715"/>
                  <a:pt x="4323457" y="1241475"/>
                  <a:pt x="4323457" y="1238995"/>
                </a:cubicBezTo>
                <a:cubicBezTo>
                  <a:pt x="4323457" y="1236514"/>
                  <a:pt x="4324697" y="1232794"/>
                  <a:pt x="4327178" y="1227833"/>
                </a:cubicBezTo>
                <a:cubicBezTo>
                  <a:pt x="4329658" y="1222872"/>
                  <a:pt x="4333379" y="1220391"/>
                  <a:pt x="4338340" y="1220391"/>
                </a:cubicBezTo>
                <a:cubicBezTo>
                  <a:pt x="4343301" y="1220391"/>
                  <a:pt x="4347022" y="1222872"/>
                  <a:pt x="4349502" y="1227833"/>
                </a:cubicBezTo>
                <a:cubicBezTo>
                  <a:pt x="4351982" y="1232794"/>
                  <a:pt x="4355703" y="1232794"/>
                  <a:pt x="4360664" y="1227833"/>
                </a:cubicBezTo>
                <a:cubicBezTo>
                  <a:pt x="4365625" y="1227833"/>
                  <a:pt x="4370586" y="1227833"/>
                  <a:pt x="4375547" y="1227833"/>
                </a:cubicBezTo>
                <a:cubicBezTo>
                  <a:pt x="4380508" y="1227833"/>
                  <a:pt x="4382988" y="1227833"/>
                  <a:pt x="4382988" y="1227833"/>
                </a:cubicBezTo>
                <a:cubicBezTo>
                  <a:pt x="4392910" y="1227833"/>
                  <a:pt x="4395391" y="1222872"/>
                  <a:pt x="4390430" y="1212950"/>
                </a:cubicBezTo>
                <a:lnTo>
                  <a:pt x="4382988" y="1212950"/>
                </a:lnTo>
                <a:lnTo>
                  <a:pt x="4375547" y="1212950"/>
                </a:lnTo>
                <a:lnTo>
                  <a:pt x="4390430" y="1198067"/>
                </a:lnTo>
                <a:cubicBezTo>
                  <a:pt x="4395391" y="1203028"/>
                  <a:pt x="4400352" y="1201788"/>
                  <a:pt x="4405313" y="1194346"/>
                </a:cubicBezTo>
                <a:cubicBezTo>
                  <a:pt x="4410274" y="1186905"/>
                  <a:pt x="4415234" y="1183184"/>
                  <a:pt x="4420195" y="1183184"/>
                </a:cubicBezTo>
                <a:cubicBezTo>
                  <a:pt x="4425156" y="1183184"/>
                  <a:pt x="4427637" y="1183184"/>
                  <a:pt x="4427637" y="1183184"/>
                </a:cubicBezTo>
                <a:cubicBezTo>
                  <a:pt x="4427637" y="1183184"/>
                  <a:pt x="4427637" y="1180704"/>
                  <a:pt x="4427637" y="1175743"/>
                </a:cubicBezTo>
                <a:cubicBezTo>
                  <a:pt x="4428877" y="1174502"/>
                  <a:pt x="4429343" y="1173728"/>
                  <a:pt x="4429032" y="1173417"/>
                </a:cubicBezTo>
                <a:close/>
                <a:moveTo>
                  <a:pt x="4557861" y="1172022"/>
                </a:moveTo>
                <a:cubicBezTo>
                  <a:pt x="4555381" y="1172022"/>
                  <a:pt x="4551660" y="1173262"/>
                  <a:pt x="4546699" y="1175743"/>
                </a:cubicBezTo>
                <a:lnTo>
                  <a:pt x="4554141" y="1183184"/>
                </a:lnTo>
                <a:cubicBezTo>
                  <a:pt x="4554141" y="1183184"/>
                  <a:pt x="4555381" y="1181944"/>
                  <a:pt x="4557861" y="1179463"/>
                </a:cubicBezTo>
                <a:cubicBezTo>
                  <a:pt x="4560342" y="1176983"/>
                  <a:pt x="4561582" y="1175743"/>
                  <a:pt x="4561582" y="1175743"/>
                </a:cubicBezTo>
                <a:cubicBezTo>
                  <a:pt x="4561582" y="1173262"/>
                  <a:pt x="4560342" y="1172022"/>
                  <a:pt x="4557861" y="1172022"/>
                </a:cubicBezTo>
                <a:close/>
                <a:moveTo>
                  <a:pt x="6116836" y="1168301"/>
                </a:moveTo>
                <a:lnTo>
                  <a:pt x="6116836" y="1175743"/>
                </a:lnTo>
                <a:cubicBezTo>
                  <a:pt x="6111874" y="1175743"/>
                  <a:pt x="6109394" y="1175743"/>
                  <a:pt x="6109394" y="1175743"/>
                </a:cubicBezTo>
                <a:cubicBezTo>
                  <a:pt x="6109394" y="1170782"/>
                  <a:pt x="6111874" y="1168301"/>
                  <a:pt x="6116836" y="1168301"/>
                </a:cubicBezTo>
                <a:close/>
                <a:moveTo>
                  <a:pt x="5796855" y="1168301"/>
                </a:moveTo>
                <a:lnTo>
                  <a:pt x="5804297" y="1168301"/>
                </a:lnTo>
                <a:lnTo>
                  <a:pt x="5781972" y="1175743"/>
                </a:lnTo>
                <a:cubicBezTo>
                  <a:pt x="5781972" y="1170782"/>
                  <a:pt x="5786934" y="1168301"/>
                  <a:pt x="5796855" y="1168301"/>
                </a:cubicBezTo>
                <a:close/>
                <a:moveTo>
                  <a:pt x="5774531" y="1168301"/>
                </a:moveTo>
                <a:cubicBezTo>
                  <a:pt x="5769570" y="1173262"/>
                  <a:pt x="5767090" y="1175743"/>
                  <a:pt x="5767090" y="1175743"/>
                </a:cubicBezTo>
                <a:cubicBezTo>
                  <a:pt x="5767090" y="1175743"/>
                  <a:pt x="5767090" y="1178223"/>
                  <a:pt x="5767090" y="1183184"/>
                </a:cubicBezTo>
                <a:cubicBezTo>
                  <a:pt x="5767090" y="1183184"/>
                  <a:pt x="5759648" y="1190626"/>
                  <a:pt x="5744765" y="1205508"/>
                </a:cubicBezTo>
                <a:lnTo>
                  <a:pt x="5722441" y="1212950"/>
                </a:lnTo>
                <a:cubicBezTo>
                  <a:pt x="5722441" y="1207989"/>
                  <a:pt x="5722441" y="1205508"/>
                  <a:pt x="5722441" y="1205508"/>
                </a:cubicBezTo>
                <a:cubicBezTo>
                  <a:pt x="5722441" y="1205508"/>
                  <a:pt x="5722441" y="1203028"/>
                  <a:pt x="5722441" y="1198067"/>
                </a:cubicBezTo>
                <a:cubicBezTo>
                  <a:pt x="5722441" y="1198067"/>
                  <a:pt x="5726162" y="1198067"/>
                  <a:pt x="5733603" y="1198067"/>
                </a:cubicBezTo>
                <a:cubicBezTo>
                  <a:pt x="5741045" y="1198067"/>
                  <a:pt x="5749727" y="1193106"/>
                  <a:pt x="5759648" y="1183184"/>
                </a:cubicBezTo>
                <a:cubicBezTo>
                  <a:pt x="5759648" y="1178223"/>
                  <a:pt x="5762128" y="1174502"/>
                  <a:pt x="5767090" y="1172022"/>
                </a:cubicBezTo>
                <a:cubicBezTo>
                  <a:pt x="5772051" y="1169542"/>
                  <a:pt x="5774531" y="1168301"/>
                  <a:pt x="5774531" y="1168301"/>
                </a:cubicBezTo>
                <a:close/>
                <a:moveTo>
                  <a:pt x="5633144" y="1168301"/>
                </a:moveTo>
                <a:cubicBezTo>
                  <a:pt x="5638106" y="1168301"/>
                  <a:pt x="5640586" y="1169542"/>
                  <a:pt x="5640586" y="1172022"/>
                </a:cubicBezTo>
                <a:cubicBezTo>
                  <a:pt x="5640586" y="1174502"/>
                  <a:pt x="5639345" y="1175743"/>
                  <a:pt x="5636865" y="1175743"/>
                </a:cubicBezTo>
                <a:cubicBezTo>
                  <a:pt x="5634385" y="1175743"/>
                  <a:pt x="5633144" y="1173262"/>
                  <a:pt x="5633144" y="1168301"/>
                </a:cubicBezTo>
                <a:close/>
                <a:moveTo>
                  <a:pt x="5417344" y="1168301"/>
                </a:moveTo>
                <a:lnTo>
                  <a:pt x="5417344" y="1175743"/>
                </a:lnTo>
                <a:lnTo>
                  <a:pt x="5424785" y="1168301"/>
                </a:lnTo>
                <a:cubicBezTo>
                  <a:pt x="5419824" y="1168301"/>
                  <a:pt x="5417344" y="1168301"/>
                  <a:pt x="5417344" y="1168301"/>
                </a:cubicBezTo>
                <a:close/>
                <a:moveTo>
                  <a:pt x="5026670" y="1168301"/>
                </a:moveTo>
                <a:cubicBezTo>
                  <a:pt x="5029150" y="1168301"/>
                  <a:pt x="5032870" y="1168301"/>
                  <a:pt x="5037832" y="1168301"/>
                </a:cubicBezTo>
                <a:cubicBezTo>
                  <a:pt x="5037832" y="1173262"/>
                  <a:pt x="5035352" y="1175743"/>
                  <a:pt x="5030390" y="1175743"/>
                </a:cubicBezTo>
                <a:cubicBezTo>
                  <a:pt x="5025429" y="1175743"/>
                  <a:pt x="5022949" y="1174502"/>
                  <a:pt x="5022949" y="1172022"/>
                </a:cubicBezTo>
                <a:cubicBezTo>
                  <a:pt x="5022949" y="1169542"/>
                  <a:pt x="5024190" y="1168301"/>
                  <a:pt x="5026670" y="1168301"/>
                </a:cubicBezTo>
                <a:close/>
                <a:moveTo>
                  <a:pt x="4174629" y="1168301"/>
                </a:moveTo>
                <a:lnTo>
                  <a:pt x="4182070" y="1175743"/>
                </a:lnTo>
                <a:lnTo>
                  <a:pt x="4174629" y="1175743"/>
                </a:lnTo>
                <a:cubicBezTo>
                  <a:pt x="4174629" y="1170782"/>
                  <a:pt x="4174629" y="1168301"/>
                  <a:pt x="4174629" y="1168301"/>
                </a:cubicBezTo>
                <a:close/>
                <a:moveTo>
                  <a:pt x="4085332" y="1168301"/>
                </a:moveTo>
                <a:lnTo>
                  <a:pt x="4092773" y="1175743"/>
                </a:lnTo>
                <a:cubicBezTo>
                  <a:pt x="4092773" y="1175743"/>
                  <a:pt x="4091533" y="1175743"/>
                  <a:pt x="4089053" y="1175743"/>
                </a:cubicBezTo>
                <a:cubicBezTo>
                  <a:pt x="4086572" y="1175743"/>
                  <a:pt x="4082852" y="1178223"/>
                  <a:pt x="4077891" y="1183184"/>
                </a:cubicBezTo>
                <a:lnTo>
                  <a:pt x="4070450" y="1190626"/>
                </a:lnTo>
                <a:lnTo>
                  <a:pt x="4070450" y="1183184"/>
                </a:lnTo>
                <a:cubicBezTo>
                  <a:pt x="4070450" y="1173262"/>
                  <a:pt x="4075411" y="1168301"/>
                  <a:pt x="4085332" y="1168301"/>
                </a:cubicBezTo>
                <a:close/>
                <a:moveTo>
                  <a:pt x="3966270" y="1168301"/>
                </a:moveTo>
                <a:lnTo>
                  <a:pt x="3973711" y="1175743"/>
                </a:lnTo>
                <a:cubicBezTo>
                  <a:pt x="3973711" y="1175743"/>
                  <a:pt x="3971231" y="1175743"/>
                  <a:pt x="3966270" y="1175743"/>
                </a:cubicBezTo>
                <a:lnTo>
                  <a:pt x="3958828" y="1175743"/>
                </a:lnTo>
                <a:cubicBezTo>
                  <a:pt x="3958828" y="1170782"/>
                  <a:pt x="3961309" y="1168301"/>
                  <a:pt x="3966270" y="1168301"/>
                </a:cubicBezTo>
                <a:close/>
                <a:moveTo>
                  <a:pt x="3653731" y="1168301"/>
                </a:moveTo>
                <a:cubicBezTo>
                  <a:pt x="3653731" y="1173262"/>
                  <a:pt x="3651251" y="1175743"/>
                  <a:pt x="3646290" y="1175743"/>
                </a:cubicBezTo>
                <a:cubicBezTo>
                  <a:pt x="3641329" y="1175743"/>
                  <a:pt x="3636368" y="1175743"/>
                  <a:pt x="3631407" y="1175743"/>
                </a:cubicBezTo>
                <a:close/>
                <a:moveTo>
                  <a:pt x="4497866" y="1165976"/>
                </a:moveTo>
                <a:cubicBezTo>
                  <a:pt x="4496935" y="1166286"/>
                  <a:pt x="4495850" y="1167061"/>
                  <a:pt x="4494610" y="1168301"/>
                </a:cubicBezTo>
                <a:lnTo>
                  <a:pt x="4494610" y="1183184"/>
                </a:lnTo>
                <a:cubicBezTo>
                  <a:pt x="4499571" y="1183184"/>
                  <a:pt x="4499571" y="1185665"/>
                  <a:pt x="4494610" y="1190626"/>
                </a:cubicBezTo>
                <a:lnTo>
                  <a:pt x="4494610" y="1198067"/>
                </a:lnTo>
                <a:lnTo>
                  <a:pt x="4509492" y="1190626"/>
                </a:lnTo>
                <a:cubicBezTo>
                  <a:pt x="4514453" y="1190626"/>
                  <a:pt x="4516934" y="1189385"/>
                  <a:pt x="4516934" y="1186905"/>
                </a:cubicBezTo>
                <a:cubicBezTo>
                  <a:pt x="4516934" y="1184425"/>
                  <a:pt x="4514453" y="1183184"/>
                  <a:pt x="4509492" y="1183184"/>
                </a:cubicBezTo>
                <a:lnTo>
                  <a:pt x="4502051" y="1175743"/>
                </a:lnTo>
                <a:cubicBezTo>
                  <a:pt x="4502051" y="1168302"/>
                  <a:pt x="4500656" y="1165046"/>
                  <a:pt x="4497866" y="1165976"/>
                </a:cubicBezTo>
                <a:close/>
                <a:moveTo>
                  <a:pt x="6094511" y="1160860"/>
                </a:moveTo>
                <a:cubicBezTo>
                  <a:pt x="6094511" y="1160860"/>
                  <a:pt x="6094511" y="1162100"/>
                  <a:pt x="6094511" y="1164581"/>
                </a:cubicBezTo>
                <a:cubicBezTo>
                  <a:pt x="6094511" y="1167061"/>
                  <a:pt x="6092031" y="1168301"/>
                  <a:pt x="6087070" y="1168301"/>
                </a:cubicBezTo>
                <a:lnTo>
                  <a:pt x="6064746" y="1183184"/>
                </a:lnTo>
                <a:close/>
                <a:moveTo>
                  <a:pt x="5182939" y="1160860"/>
                </a:moveTo>
                <a:cubicBezTo>
                  <a:pt x="5180459" y="1160860"/>
                  <a:pt x="5179219" y="1162100"/>
                  <a:pt x="5179219" y="1164581"/>
                </a:cubicBezTo>
                <a:cubicBezTo>
                  <a:pt x="5179219" y="1167061"/>
                  <a:pt x="5181699" y="1168301"/>
                  <a:pt x="5186660" y="1168301"/>
                </a:cubicBezTo>
                <a:cubicBezTo>
                  <a:pt x="5191621" y="1168301"/>
                  <a:pt x="5192861" y="1167061"/>
                  <a:pt x="5190381" y="1164581"/>
                </a:cubicBezTo>
                <a:cubicBezTo>
                  <a:pt x="5187901" y="1162100"/>
                  <a:pt x="5185419" y="1160860"/>
                  <a:pt x="5182939" y="1160860"/>
                </a:cubicBezTo>
                <a:close/>
                <a:moveTo>
                  <a:pt x="5171777" y="1160860"/>
                </a:moveTo>
                <a:lnTo>
                  <a:pt x="5156894" y="1168301"/>
                </a:lnTo>
                <a:lnTo>
                  <a:pt x="5134571" y="1183184"/>
                </a:lnTo>
                <a:cubicBezTo>
                  <a:pt x="5129609" y="1183184"/>
                  <a:pt x="5125889" y="1184425"/>
                  <a:pt x="5123408" y="1186905"/>
                </a:cubicBezTo>
                <a:cubicBezTo>
                  <a:pt x="5120928" y="1189385"/>
                  <a:pt x="5117208" y="1190626"/>
                  <a:pt x="5112246" y="1190626"/>
                </a:cubicBezTo>
                <a:lnTo>
                  <a:pt x="5104805" y="1198067"/>
                </a:lnTo>
                <a:lnTo>
                  <a:pt x="5097364" y="1212950"/>
                </a:lnTo>
                <a:cubicBezTo>
                  <a:pt x="5102325" y="1207989"/>
                  <a:pt x="5107285" y="1205508"/>
                  <a:pt x="5112246" y="1205508"/>
                </a:cubicBezTo>
                <a:lnTo>
                  <a:pt x="5149453" y="1190626"/>
                </a:lnTo>
                <a:cubicBezTo>
                  <a:pt x="5149453" y="1190626"/>
                  <a:pt x="5153174" y="1190626"/>
                  <a:pt x="5160615" y="1190626"/>
                </a:cubicBezTo>
                <a:cubicBezTo>
                  <a:pt x="5168056" y="1190626"/>
                  <a:pt x="5171777" y="1188145"/>
                  <a:pt x="5171777" y="1183184"/>
                </a:cubicBezTo>
                <a:lnTo>
                  <a:pt x="5179219" y="1183184"/>
                </a:lnTo>
                <a:cubicBezTo>
                  <a:pt x="5179219" y="1183184"/>
                  <a:pt x="5181699" y="1183184"/>
                  <a:pt x="5186660" y="1183184"/>
                </a:cubicBezTo>
                <a:lnTo>
                  <a:pt x="5194101" y="1183184"/>
                </a:lnTo>
                <a:cubicBezTo>
                  <a:pt x="5194101" y="1178223"/>
                  <a:pt x="5189140" y="1175743"/>
                  <a:pt x="5179219" y="1175743"/>
                </a:cubicBezTo>
                <a:lnTo>
                  <a:pt x="5171777" y="1168301"/>
                </a:lnTo>
                <a:close/>
                <a:moveTo>
                  <a:pt x="4673203" y="1160860"/>
                </a:moveTo>
                <a:cubicBezTo>
                  <a:pt x="4673203" y="1160860"/>
                  <a:pt x="4670723" y="1163340"/>
                  <a:pt x="4665761" y="1168301"/>
                </a:cubicBezTo>
                <a:lnTo>
                  <a:pt x="4658320" y="1168301"/>
                </a:lnTo>
                <a:lnTo>
                  <a:pt x="4658320" y="1175743"/>
                </a:lnTo>
                <a:lnTo>
                  <a:pt x="4665761" y="1168301"/>
                </a:lnTo>
                <a:cubicBezTo>
                  <a:pt x="4665761" y="1173262"/>
                  <a:pt x="4665761" y="1175743"/>
                  <a:pt x="4665761" y="1175743"/>
                </a:cubicBezTo>
                <a:cubicBezTo>
                  <a:pt x="4665761" y="1175743"/>
                  <a:pt x="4665761" y="1176983"/>
                  <a:pt x="4665761" y="1179463"/>
                </a:cubicBezTo>
                <a:cubicBezTo>
                  <a:pt x="4665761" y="1181944"/>
                  <a:pt x="4663281" y="1183184"/>
                  <a:pt x="4658320" y="1183184"/>
                </a:cubicBezTo>
                <a:cubicBezTo>
                  <a:pt x="4653359" y="1188145"/>
                  <a:pt x="4650879" y="1193106"/>
                  <a:pt x="4650879" y="1198067"/>
                </a:cubicBezTo>
                <a:lnTo>
                  <a:pt x="4658320" y="1190626"/>
                </a:lnTo>
                <a:cubicBezTo>
                  <a:pt x="4663281" y="1190626"/>
                  <a:pt x="4667003" y="1189385"/>
                  <a:pt x="4669483" y="1186905"/>
                </a:cubicBezTo>
                <a:cubicBezTo>
                  <a:pt x="4671963" y="1184425"/>
                  <a:pt x="4673203" y="1183184"/>
                  <a:pt x="4673203" y="1183184"/>
                </a:cubicBezTo>
                <a:lnTo>
                  <a:pt x="4680645" y="1168301"/>
                </a:lnTo>
                <a:cubicBezTo>
                  <a:pt x="4675684" y="1163340"/>
                  <a:pt x="4673203" y="1160860"/>
                  <a:pt x="4673203" y="1160860"/>
                </a:cubicBezTo>
                <a:close/>
                <a:moveTo>
                  <a:pt x="4576465" y="1160860"/>
                </a:moveTo>
                <a:lnTo>
                  <a:pt x="4569023" y="1168301"/>
                </a:lnTo>
                <a:cubicBezTo>
                  <a:pt x="4569023" y="1173262"/>
                  <a:pt x="4573985" y="1175743"/>
                  <a:pt x="4583906" y="1175743"/>
                </a:cubicBezTo>
                <a:lnTo>
                  <a:pt x="4576465" y="1168301"/>
                </a:lnTo>
                <a:cubicBezTo>
                  <a:pt x="4581426" y="1168301"/>
                  <a:pt x="4583906" y="1165821"/>
                  <a:pt x="4583906" y="1160860"/>
                </a:cubicBezTo>
                <a:cubicBezTo>
                  <a:pt x="4578945" y="1160860"/>
                  <a:pt x="4576465" y="1160860"/>
                  <a:pt x="4576465" y="1160860"/>
                </a:cubicBezTo>
                <a:close/>
                <a:moveTo>
                  <a:pt x="4100215" y="1160860"/>
                </a:moveTo>
                <a:cubicBezTo>
                  <a:pt x="4105176" y="1165821"/>
                  <a:pt x="4107656" y="1168301"/>
                  <a:pt x="4107656" y="1168301"/>
                </a:cubicBezTo>
                <a:lnTo>
                  <a:pt x="4092773" y="1168301"/>
                </a:lnTo>
                <a:cubicBezTo>
                  <a:pt x="4092773" y="1163340"/>
                  <a:pt x="4095254" y="1160860"/>
                  <a:pt x="4100215" y="1160860"/>
                </a:cubicBezTo>
                <a:close/>
                <a:moveTo>
                  <a:pt x="6846093" y="1153419"/>
                </a:moveTo>
                <a:lnTo>
                  <a:pt x="6831211" y="1168301"/>
                </a:lnTo>
                <a:cubicBezTo>
                  <a:pt x="6821289" y="1173262"/>
                  <a:pt x="6816327" y="1173262"/>
                  <a:pt x="6816327" y="1168301"/>
                </a:cubicBezTo>
                <a:close/>
                <a:moveTo>
                  <a:pt x="6615409" y="1153419"/>
                </a:moveTo>
                <a:lnTo>
                  <a:pt x="6600527" y="1160860"/>
                </a:lnTo>
                <a:cubicBezTo>
                  <a:pt x="6590605" y="1165821"/>
                  <a:pt x="6585644" y="1168301"/>
                  <a:pt x="6585644" y="1168301"/>
                </a:cubicBezTo>
                <a:close/>
                <a:moveTo>
                  <a:pt x="5759648" y="1153419"/>
                </a:moveTo>
                <a:cubicBezTo>
                  <a:pt x="5759648" y="1153419"/>
                  <a:pt x="5762128" y="1153419"/>
                  <a:pt x="5767090" y="1153419"/>
                </a:cubicBezTo>
                <a:cubicBezTo>
                  <a:pt x="5767090" y="1158380"/>
                  <a:pt x="5767090" y="1160860"/>
                  <a:pt x="5767090" y="1160860"/>
                </a:cubicBezTo>
                <a:close/>
                <a:moveTo>
                  <a:pt x="5722441" y="1153419"/>
                </a:moveTo>
                <a:cubicBezTo>
                  <a:pt x="5727402" y="1153419"/>
                  <a:pt x="5728642" y="1154659"/>
                  <a:pt x="5726162" y="1157139"/>
                </a:cubicBezTo>
                <a:cubicBezTo>
                  <a:pt x="5723682" y="1159620"/>
                  <a:pt x="5721201" y="1160860"/>
                  <a:pt x="5718720" y="1160860"/>
                </a:cubicBezTo>
                <a:cubicBezTo>
                  <a:pt x="5716240" y="1160860"/>
                  <a:pt x="5715000" y="1159620"/>
                  <a:pt x="5715000" y="1157139"/>
                </a:cubicBezTo>
                <a:cubicBezTo>
                  <a:pt x="5715000" y="1154659"/>
                  <a:pt x="5717480" y="1153419"/>
                  <a:pt x="5722441" y="1153419"/>
                </a:cubicBezTo>
                <a:close/>
                <a:moveTo>
                  <a:pt x="5313164" y="1153419"/>
                </a:moveTo>
                <a:cubicBezTo>
                  <a:pt x="5313164" y="1153419"/>
                  <a:pt x="5315644" y="1153419"/>
                  <a:pt x="5320605" y="1153419"/>
                </a:cubicBezTo>
                <a:lnTo>
                  <a:pt x="5320605" y="1160860"/>
                </a:lnTo>
                <a:cubicBezTo>
                  <a:pt x="5315644" y="1165821"/>
                  <a:pt x="5313164" y="1163340"/>
                  <a:pt x="5313164" y="1153419"/>
                </a:cubicBezTo>
                <a:close/>
                <a:moveTo>
                  <a:pt x="4546699" y="1153419"/>
                </a:moveTo>
                <a:lnTo>
                  <a:pt x="4524375" y="1160860"/>
                </a:lnTo>
                <a:lnTo>
                  <a:pt x="4524375" y="1168301"/>
                </a:lnTo>
                <a:cubicBezTo>
                  <a:pt x="4524375" y="1163340"/>
                  <a:pt x="4529336" y="1160860"/>
                  <a:pt x="4539258" y="1160860"/>
                </a:cubicBezTo>
                <a:close/>
                <a:moveTo>
                  <a:pt x="4256485" y="1153419"/>
                </a:moveTo>
                <a:lnTo>
                  <a:pt x="4263926" y="1160860"/>
                </a:lnTo>
                <a:lnTo>
                  <a:pt x="4271368" y="1160860"/>
                </a:lnTo>
                <a:lnTo>
                  <a:pt x="4271368" y="1175743"/>
                </a:lnTo>
                <a:cubicBezTo>
                  <a:pt x="4271368" y="1175743"/>
                  <a:pt x="4268887" y="1178223"/>
                  <a:pt x="4263926" y="1183184"/>
                </a:cubicBezTo>
                <a:cubicBezTo>
                  <a:pt x="4258965" y="1188145"/>
                  <a:pt x="4256485" y="1190626"/>
                  <a:pt x="4256485" y="1190626"/>
                </a:cubicBezTo>
                <a:cubicBezTo>
                  <a:pt x="4251524" y="1190626"/>
                  <a:pt x="4249044" y="1189385"/>
                  <a:pt x="4249044" y="1186905"/>
                </a:cubicBezTo>
                <a:cubicBezTo>
                  <a:pt x="4249044" y="1184425"/>
                  <a:pt x="4246563" y="1183184"/>
                  <a:pt x="4241602" y="1183184"/>
                </a:cubicBezTo>
                <a:cubicBezTo>
                  <a:pt x="4236641" y="1173262"/>
                  <a:pt x="4239121" y="1165821"/>
                  <a:pt x="4249044" y="1160860"/>
                </a:cubicBezTo>
                <a:close/>
                <a:moveTo>
                  <a:pt x="6630293" y="1145977"/>
                </a:moveTo>
                <a:lnTo>
                  <a:pt x="6637734" y="1145977"/>
                </a:lnTo>
                <a:cubicBezTo>
                  <a:pt x="6637734" y="1145977"/>
                  <a:pt x="6635254" y="1148458"/>
                  <a:pt x="6630293" y="1153419"/>
                </a:cubicBezTo>
                <a:lnTo>
                  <a:pt x="6622851" y="1153419"/>
                </a:lnTo>
                <a:cubicBezTo>
                  <a:pt x="6622851" y="1153419"/>
                  <a:pt x="6622851" y="1152178"/>
                  <a:pt x="6622851" y="1149698"/>
                </a:cubicBezTo>
                <a:cubicBezTo>
                  <a:pt x="6622851" y="1147217"/>
                  <a:pt x="6625331" y="1145977"/>
                  <a:pt x="6630293" y="1145977"/>
                </a:cubicBezTo>
                <a:close/>
                <a:moveTo>
                  <a:pt x="6407051" y="1145977"/>
                </a:moveTo>
                <a:lnTo>
                  <a:pt x="6392168" y="1168301"/>
                </a:lnTo>
                <a:lnTo>
                  <a:pt x="6384726" y="1175743"/>
                </a:lnTo>
                <a:cubicBezTo>
                  <a:pt x="6384726" y="1170782"/>
                  <a:pt x="6388447" y="1164581"/>
                  <a:pt x="6395888" y="1157139"/>
                </a:cubicBezTo>
                <a:cubicBezTo>
                  <a:pt x="6403330" y="1149698"/>
                  <a:pt x="6407051" y="1145977"/>
                  <a:pt x="6407051" y="1145977"/>
                </a:cubicBezTo>
                <a:close/>
                <a:moveTo>
                  <a:pt x="5528965" y="1145977"/>
                </a:moveTo>
                <a:cubicBezTo>
                  <a:pt x="5528965" y="1150938"/>
                  <a:pt x="5526485" y="1153419"/>
                  <a:pt x="5521523" y="1153419"/>
                </a:cubicBezTo>
                <a:lnTo>
                  <a:pt x="5528965" y="1160860"/>
                </a:lnTo>
                <a:cubicBezTo>
                  <a:pt x="5533926" y="1160860"/>
                  <a:pt x="5536406" y="1158380"/>
                  <a:pt x="5536406" y="1153419"/>
                </a:cubicBezTo>
                <a:close/>
                <a:moveTo>
                  <a:pt x="5350371" y="1145977"/>
                </a:moveTo>
                <a:cubicBezTo>
                  <a:pt x="5350371" y="1145977"/>
                  <a:pt x="5352851" y="1145977"/>
                  <a:pt x="5357812" y="1145977"/>
                </a:cubicBezTo>
                <a:cubicBezTo>
                  <a:pt x="5357812" y="1150938"/>
                  <a:pt x="5357812" y="1153419"/>
                  <a:pt x="5357812" y="1153419"/>
                </a:cubicBezTo>
                <a:close/>
                <a:moveTo>
                  <a:pt x="4375547" y="1145977"/>
                </a:moveTo>
                <a:lnTo>
                  <a:pt x="4375547" y="1153419"/>
                </a:lnTo>
                <a:lnTo>
                  <a:pt x="4368106" y="1153419"/>
                </a:lnTo>
                <a:cubicBezTo>
                  <a:pt x="4368106" y="1148458"/>
                  <a:pt x="4370586" y="1145977"/>
                  <a:pt x="4375547" y="1145977"/>
                </a:cubicBezTo>
                <a:close/>
                <a:moveTo>
                  <a:pt x="4234160" y="1145977"/>
                </a:moveTo>
                <a:lnTo>
                  <a:pt x="4226719" y="1160860"/>
                </a:lnTo>
                <a:cubicBezTo>
                  <a:pt x="4226719" y="1160860"/>
                  <a:pt x="4226719" y="1159620"/>
                  <a:pt x="4226719" y="1157139"/>
                </a:cubicBezTo>
                <a:cubicBezTo>
                  <a:pt x="4226719" y="1154659"/>
                  <a:pt x="4227959" y="1152178"/>
                  <a:pt x="4230440" y="1149698"/>
                </a:cubicBezTo>
                <a:cubicBezTo>
                  <a:pt x="4232920" y="1147217"/>
                  <a:pt x="4234160" y="1145977"/>
                  <a:pt x="4234160" y="1145977"/>
                </a:cubicBezTo>
                <a:close/>
                <a:moveTo>
                  <a:pt x="4133701" y="1145977"/>
                </a:moveTo>
                <a:cubicBezTo>
                  <a:pt x="4136182" y="1145977"/>
                  <a:pt x="4141143" y="1145977"/>
                  <a:pt x="4148584" y="1145977"/>
                </a:cubicBezTo>
                <a:cubicBezTo>
                  <a:pt x="4156025" y="1145977"/>
                  <a:pt x="4157266" y="1148458"/>
                  <a:pt x="4152305" y="1153419"/>
                </a:cubicBezTo>
                <a:lnTo>
                  <a:pt x="4129981" y="1153419"/>
                </a:lnTo>
                <a:cubicBezTo>
                  <a:pt x="4129981" y="1148458"/>
                  <a:pt x="4131221" y="1145977"/>
                  <a:pt x="4133701" y="1145977"/>
                </a:cubicBezTo>
                <a:close/>
                <a:moveTo>
                  <a:pt x="5080620" y="1142256"/>
                </a:moveTo>
                <a:cubicBezTo>
                  <a:pt x="5081861" y="1142256"/>
                  <a:pt x="5082480" y="1143497"/>
                  <a:pt x="5082480" y="1145977"/>
                </a:cubicBezTo>
                <a:cubicBezTo>
                  <a:pt x="5082480" y="1150938"/>
                  <a:pt x="5084960" y="1153419"/>
                  <a:pt x="5089922" y="1153419"/>
                </a:cubicBezTo>
                <a:lnTo>
                  <a:pt x="5097364" y="1160860"/>
                </a:lnTo>
                <a:cubicBezTo>
                  <a:pt x="5092402" y="1160860"/>
                  <a:pt x="5087442" y="1158380"/>
                  <a:pt x="5082480" y="1153419"/>
                </a:cubicBezTo>
                <a:cubicBezTo>
                  <a:pt x="5077519" y="1148458"/>
                  <a:pt x="5072559" y="1148458"/>
                  <a:pt x="5067597" y="1153419"/>
                </a:cubicBezTo>
                <a:lnTo>
                  <a:pt x="5075039" y="1145977"/>
                </a:lnTo>
                <a:cubicBezTo>
                  <a:pt x="5077519" y="1143497"/>
                  <a:pt x="5079380" y="1142256"/>
                  <a:pt x="5080620" y="1142256"/>
                </a:cubicBezTo>
                <a:close/>
                <a:moveTo>
                  <a:pt x="4620648" y="1141559"/>
                </a:moveTo>
                <a:cubicBezTo>
                  <a:pt x="4620958" y="1141404"/>
                  <a:pt x="4621113" y="1141636"/>
                  <a:pt x="4621113" y="1142256"/>
                </a:cubicBezTo>
                <a:lnTo>
                  <a:pt x="4620369" y="1141884"/>
                </a:lnTo>
                <a:close/>
                <a:moveTo>
                  <a:pt x="6645175" y="1138536"/>
                </a:moveTo>
                <a:lnTo>
                  <a:pt x="6652617" y="1138536"/>
                </a:lnTo>
                <a:cubicBezTo>
                  <a:pt x="6647655" y="1143497"/>
                  <a:pt x="6642695" y="1145977"/>
                  <a:pt x="6637734" y="1145977"/>
                </a:cubicBezTo>
                <a:close/>
                <a:moveTo>
                  <a:pt x="6146601" y="1138536"/>
                </a:moveTo>
                <a:cubicBezTo>
                  <a:pt x="6151563" y="1138536"/>
                  <a:pt x="6154043" y="1138536"/>
                  <a:pt x="6154043" y="1138536"/>
                </a:cubicBezTo>
                <a:cubicBezTo>
                  <a:pt x="6154043" y="1138536"/>
                  <a:pt x="6154043" y="1141016"/>
                  <a:pt x="6154043" y="1145977"/>
                </a:cubicBezTo>
                <a:lnTo>
                  <a:pt x="6139160" y="1153419"/>
                </a:lnTo>
                <a:cubicBezTo>
                  <a:pt x="6134199" y="1153419"/>
                  <a:pt x="6131719" y="1153419"/>
                  <a:pt x="6131719" y="1153419"/>
                </a:cubicBezTo>
                <a:cubicBezTo>
                  <a:pt x="6131719" y="1158380"/>
                  <a:pt x="6127998" y="1160860"/>
                  <a:pt x="6120556" y="1160860"/>
                </a:cubicBezTo>
                <a:cubicBezTo>
                  <a:pt x="6113115" y="1160860"/>
                  <a:pt x="6106914" y="1163340"/>
                  <a:pt x="6101953" y="1168301"/>
                </a:cubicBezTo>
                <a:cubicBezTo>
                  <a:pt x="6101953" y="1158380"/>
                  <a:pt x="6109394" y="1150938"/>
                  <a:pt x="6124277" y="1145977"/>
                </a:cubicBezTo>
                <a:cubicBezTo>
                  <a:pt x="6134199" y="1145977"/>
                  <a:pt x="6140401" y="1144737"/>
                  <a:pt x="6142881" y="1142256"/>
                </a:cubicBezTo>
                <a:cubicBezTo>
                  <a:pt x="6145361" y="1139776"/>
                  <a:pt x="6146601" y="1138536"/>
                  <a:pt x="6146601" y="1138536"/>
                </a:cubicBezTo>
                <a:close/>
                <a:moveTo>
                  <a:pt x="6101953" y="1138536"/>
                </a:moveTo>
                <a:lnTo>
                  <a:pt x="6109394" y="1138536"/>
                </a:lnTo>
                <a:cubicBezTo>
                  <a:pt x="6109394" y="1143497"/>
                  <a:pt x="6106914" y="1145977"/>
                  <a:pt x="6101953" y="1145977"/>
                </a:cubicBezTo>
                <a:lnTo>
                  <a:pt x="6094511" y="1145977"/>
                </a:lnTo>
                <a:cubicBezTo>
                  <a:pt x="6094511" y="1145977"/>
                  <a:pt x="6096992" y="1143497"/>
                  <a:pt x="6101953" y="1138536"/>
                </a:cubicBezTo>
                <a:close/>
                <a:moveTo>
                  <a:pt x="5432226" y="1138536"/>
                </a:moveTo>
                <a:lnTo>
                  <a:pt x="5439668" y="1138536"/>
                </a:lnTo>
                <a:cubicBezTo>
                  <a:pt x="5439668" y="1143497"/>
                  <a:pt x="5439668" y="1145977"/>
                  <a:pt x="5439668" y="1145977"/>
                </a:cubicBezTo>
                <a:close/>
                <a:moveTo>
                  <a:pt x="4249044" y="1138536"/>
                </a:moveTo>
                <a:cubicBezTo>
                  <a:pt x="4254005" y="1138536"/>
                  <a:pt x="4256485" y="1138536"/>
                  <a:pt x="4256485" y="1138536"/>
                </a:cubicBezTo>
                <a:cubicBezTo>
                  <a:pt x="4261446" y="1143497"/>
                  <a:pt x="4261446" y="1145977"/>
                  <a:pt x="4256485" y="1145977"/>
                </a:cubicBezTo>
                <a:cubicBezTo>
                  <a:pt x="4251524" y="1145977"/>
                  <a:pt x="4249044" y="1143497"/>
                  <a:pt x="4249044" y="1138536"/>
                </a:cubicBezTo>
                <a:close/>
                <a:moveTo>
                  <a:pt x="3787676" y="1138536"/>
                </a:moveTo>
                <a:cubicBezTo>
                  <a:pt x="3797597" y="1148458"/>
                  <a:pt x="3795117" y="1153419"/>
                  <a:pt x="3780234" y="1153419"/>
                </a:cubicBezTo>
                <a:lnTo>
                  <a:pt x="3780234" y="1145977"/>
                </a:lnTo>
                <a:cubicBezTo>
                  <a:pt x="3785195" y="1141016"/>
                  <a:pt x="3787676" y="1138536"/>
                  <a:pt x="3787676" y="1138536"/>
                </a:cubicBezTo>
                <a:close/>
                <a:moveTo>
                  <a:pt x="6198691" y="1131094"/>
                </a:moveTo>
                <a:cubicBezTo>
                  <a:pt x="6193730" y="1136055"/>
                  <a:pt x="6188770" y="1141016"/>
                  <a:pt x="6183808" y="1145977"/>
                </a:cubicBezTo>
                <a:cubicBezTo>
                  <a:pt x="6178847" y="1141016"/>
                  <a:pt x="6176367" y="1138536"/>
                  <a:pt x="6176367" y="1138536"/>
                </a:cubicBezTo>
                <a:lnTo>
                  <a:pt x="6183808" y="1138536"/>
                </a:lnTo>
                <a:cubicBezTo>
                  <a:pt x="6183808" y="1143497"/>
                  <a:pt x="6185049" y="1143497"/>
                  <a:pt x="6187529" y="1138536"/>
                </a:cubicBezTo>
                <a:cubicBezTo>
                  <a:pt x="6190009" y="1133575"/>
                  <a:pt x="6193730" y="1131094"/>
                  <a:pt x="6198691" y="1131094"/>
                </a:cubicBezTo>
                <a:close/>
                <a:moveTo>
                  <a:pt x="6124277" y="1131094"/>
                </a:moveTo>
                <a:lnTo>
                  <a:pt x="6124277" y="1138536"/>
                </a:lnTo>
                <a:lnTo>
                  <a:pt x="6116836" y="1138536"/>
                </a:lnTo>
                <a:cubicBezTo>
                  <a:pt x="6116836" y="1133575"/>
                  <a:pt x="6119316" y="1131094"/>
                  <a:pt x="6124277" y="1131094"/>
                </a:cubicBezTo>
                <a:close/>
                <a:moveTo>
                  <a:pt x="5722441" y="1131094"/>
                </a:moveTo>
                <a:lnTo>
                  <a:pt x="5722441" y="1145977"/>
                </a:lnTo>
                <a:lnTo>
                  <a:pt x="5700117" y="1160860"/>
                </a:lnTo>
                <a:cubicBezTo>
                  <a:pt x="5690195" y="1165821"/>
                  <a:pt x="5687714" y="1170782"/>
                  <a:pt x="5692676" y="1175743"/>
                </a:cubicBezTo>
                <a:lnTo>
                  <a:pt x="5685234" y="1175743"/>
                </a:lnTo>
                <a:lnTo>
                  <a:pt x="5677793" y="1175743"/>
                </a:lnTo>
                <a:cubicBezTo>
                  <a:pt x="5672831" y="1180704"/>
                  <a:pt x="5670351" y="1183184"/>
                  <a:pt x="5670351" y="1183184"/>
                </a:cubicBezTo>
                <a:cubicBezTo>
                  <a:pt x="5670351" y="1188145"/>
                  <a:pt x="5669111" y="1190626"/>
                  <a:pt x="5666631" y="1190626"/>
                </a:cubicBezTo>
                <a:cubicBezTo>
                  <a:pt x="5664151" y="1190626"/>
                  <a:pt x="5662910" y="1190626"/>
                  <a:pt x="5662910" y="1190626"/>
                </a:cubicBezTo>
                <a:cubicBezTo>
                  <a:pt x="5657949" y="1195587"/>
                  <a:pt x="5655469" y="1198067"/>
                  <a:pt x="5655469" y="1198067"/>
                </a:cubicBezTo>
                <a:lnTo>
                  <a:pt x="5655469" y="1190626"/>
                </a:lnTo>
                <a:cubicBezTo>
                  <a:pt x="5655469" y="1185665"/>
                  <a:pt x="5657949" y="1180704"/>
                  <a:pt x="5662910" y="1175743"/>
                </a:cubicBezTo>
                <a:cubicBezTo>
                  <a:pt x="5667871" y="1175743"/>
                  <a:pt x="5670351" y="1173262"/>
                  <a:pt x="5670351" y="1168301"/>
                </a:cubicBezTo>
                <a:cubicBezTo>
                  <a:pt x="5670351" y="1163340"/>
                  <a:pt x="5671592" y="1160860"/>
                  <a:pt x="5674072" y="1160860"/>
                </a:cubicBezTo>
                <a:cubicBezTo>
                  <a:pt x="5676552" y="1160860"/>
                  <a:pt x="5677793" y="1163340"/>
                  <a:pt x="5677793" y="1168301"/>
                </a:cubicBezTo>
                <a:lnTo>
                  <a:pt x="5685234" y="1160860"/>
                </a:lnTo>
                <a:cubicBezTo>
                  <a:pt x="5690195" y="1160860"/>
                  <a:pt x="5692676" y="1158380"/>
                  <a:pt x="5692676" y="1153419"/>
                </a:cubicBezTo>
                <a:cubicBezTo>
                  <a:pt x="5697637" y="1158380"/>
                  <a:pt x="5698876" y="1158380"/>
                  <a:pt x="5696396" y="1153419"/>
                </a:cubicBezTo>
                <a:cubicBezTo>
                  <a:pt x="5693916" y="1148458"/>
                  <a:pt x="5697637" y="1145977"/>
                  <a:pt x="5707558" y="1145977"/>
                </a:cubicBezTo>
                <a:cubicBezTo>
                  <a:pt x="5717480" y="1145977"/>
                  <a:pt x="5722441" y="1141016"/>
                  <a:pt x="5722441" y="1131094"/>
                </a:cubicBezTo>
                <a:close/>
                <a:moveTo>
                  <a:pt x="4970859" y="1131094"/>
                </a:moveTo>
                <a:cubicBezTo>
                  <a:pt x="4970859" y="1131094"/>
                  <a:pt x="4970859" y="1133575"/>
                  <a:pt x="4970859" y="1138536"/>
                </a:cubicBezTo>
                <a:lnTo>
                  <a:pt x="4978301" y="1131094"/>
                </a:lnTo>
                <a:close/>
                <a:moveTo>
                  <a:pt x="4911328" y="1131094"/>
                </a:moveTo>
                <a:lnTo>
                  <a:pt x="4918770" y="1145977"/>
                </a:lnTo>
                <a:cubicBezTo>
                  <a:pt x="4923731" y="1145977"/>
                  <a:pt x="4926211" y="1143497"/>
                  <a:pt x="4926211" y="1138536"/>
                </a:cubicBezTo>
                <a:close/>
                <a:moveTo>
                  <a:pt x="4836914" y="1131094"/>
                </a:moveTo>
                <a:cubicBezTo>
                  <a:pt x="4836914" y="1131094"/>
                  <a:pt x="4836914" y="1133575"/>
                  <a:pt x="4836914" y="1138536"/>
                </a:cubicBezTo>
                <a:cubicBezTo>
                  <a:pt x="4836914" y="1148458"/>
                  <a:pt x="4841875" y="1153419"/>
                  <a:pt x="4851797" y="1153419"/>
                </a:cubicBezTo>
                <a:lnTo>
                  <a:pt x="4866679" y="1145977"/>
                </a:lnTo>
                <a:cubicBezTo>
                  <a:pt x="4871641" y="1145977"/>
                  <a:pt x="4874121" y="1144737"/>
                  <a:pt x="4874121" y="1142256"/>
                </a:cubicBezTo>
                <a:cubicBezTo>
                  <a:pt x="4874121" y="1139776"/>
                  <a:pt x="4871641" y="1138536"/>
                  <a:pt x="4866679" y="1138536"/>
                </a:cubicBezTo>
                <a:lnTo>
                  <a:pt x="4851797" y="1138536"/>
                </a:lnTo>
                <a:cubicBezTo>
                  <a:pt x="4851797" y="1143497"/>
                  <a:pt x="4851797" y="1145977"/>
                  <a:pt x="4851797" y="1145977"/>
                </a:cubicBezTo>
                <a:lnTo>
                  <a:pt x="4844355" y="1138536"/>
                </a:lnTo>
                <a:close/>
                <a:moveTo>
                  <a:pt x="4576465" y="1131094"/>
                </a:moveTo>
                <a:cubicBezTo>
                  <a:pt x="4571504" y="1131094"/>
                  <a:pt x="4569023" y="1132335"/>
                  <a:pt x="4569023" y="1134815"/>
                </a:cubicBezTo>
                <a:cubicBezTo>
                  <a:pt x="4569023" y="1137295"/>
                  <a:pt x="4566543" y="1141016"/>
                  <a:pt x="4561582" y="1145977"/>
                </a:cubicBezTo>
                <a:lnTo>
                  <a:pt x="4569023" y="1145977"/>
                </a:lnTo>
                <a:lnTo>
                  <a:pt x="4576465" y="1145977"/>
                </a:lnTo>
                <a:cubicBezTo>
                  <a:pt x="4576465" y="1141016"/>
                  <a:pt x="4578945" y="1138536"/>
                  <a:pt x="4583906" y="1138536"/>
                </a:cubicBezTo>
                <a:close/>
                <a:moveTo>
                  <a:pt x="4055567" y="1131094"/>
                </a:moveTo>
                <a:lnTo>
                  <a:pt x="4055567" y="1145977"/>
                </a:lnTo>
                <a:lnTo>
                  <a:pt x="4048126" y="1145977"/>
                </a:lnTo>
                <a:cubicBezTo>
                  <a:pt x="4048126" y="1136055"/>
                  <a:pt x="4050606" y="1131094"/>
                  <a:pt x="4055567" y="1131094"/>
                </a:cubicBezTo>
                <a:close/>
                <a:moveTo>
                  <a:pt x="6526113" y="1123653"/>
                </a:moveTo>
                <a:lnTo>
                  <a:pt x="6518672" y="1131094"/>
                </a:lnTo>
                <a:cubicBezTo>
                  <a:pt x="6513710" y="1136055"/>
                  <a:pt x="6511230" y="1138536"/>
                  <a:pt x="6511230" y="1138536"/>
                </a:cubicBezTo>
                <a:lnTo>
                  <a:pt x="6511230" y="1131094"/>
                </a:lnTo>
                <a:cubicBezTo>
                  <a:pt x="6516192" y="1126133"/>
                  <a:pt x="6521152" y="1123653"/>
                  <a:pt x="6526113" y="1123653"/>
                </a:cubicBezTo>
                <a:close/>
                <a:moveTo>
                  <a:pt x="6180088" y="1123653"/>
                </a:moveTo>
                <a:cubicBezTo>
                  <a:pt x="6182568" y="1123653"/>
                  <a:pt x="6183808" y="1126133"/>
                  <a:pt x="6183808" y="1131094"/>
                </a:cubicBezTo>
                <a:cubicBezTo>
                  <a:pt x="6178847" y="1131094"/>
                  <a:pt x="6176367" y="1129854"/>
                  <a:pt x="6176367" y="1127374"/>
                </a:cubicBezTo>
                <a:cubicBezTo>
                  <a:pt x="6176367" y="1124893"/>
                  <a:pt x="6177608" y="1123653"/>
                  <a:pt x="6180088" y="1123653"/>
                </a:cubicBezTo>
                <a:close/>
                <a:moveTo>
                  <a:pt x="6101953" y="1123653"/>
                </a:moveTo>
                <a:cubicBezTo>
                  <a:pt x="6106914" y="1123653"/>
                  <a:pt x="6108154" y="1124893"/>
                  <a:pt x="6105674" y="1127374"/>
                </a:cubicBezTo>
                <a:cubicBezTo>
                  <a:pt x="6103194" y="1129854"/>
                  <a:pt x="6096992" y="1133575"/>
                  <a:pt x="6087070" y="1138536"/>
                </a:cubicBezTo>
                <a:lnTo>
                  <a:pt x="6072187" y="1153419"/>
                </a:lnTo>
                <a:lnTo>
                  <a:pt x="6072187" y="1160860"/>
                </a:lnTo>
                <a:lnTo>
                  <a:pt x="6057304" y="1160860"/>
                </a:lnTo>
                <a:lnTo>
                  <a:pt x="6049863" y="1160860"/>
                </a:lnTo>
                <a:lnTo>
                  <a:pt x="6042422" y="1160860"/>
                </a:lnTo>
                <a:cubicBezTo>
                  <a:pt x="6042422" y="1155899"/>
                  <a:pt x="6046142" y="1150938"/>
                  <a:pt x="6053584" y="1145977"/>
                </a:cubicBezTo>
                <a:cubicBezTo>
                  <a:pt x="6061025" y="1141016"/>
                  <a:pt x="6069707" y="1136055"/>
                  <a:pt x="6079629" y="1131094"/>
                </a:cubicBezTo>
                <a:cubicBezTo>
                  <a:pt x="6089550" y="1126133"/>
                  <a:pt x="6096992" y="1123653"/>
                  <a:pt x="6101953" y="1123653"/>
                </a:cubicBezTo>
                <a:close/>
                <a:moveTo>
                  <a:pt x="5781972" y="1123653"/>
                </a:moveTo>
                <a:cubicBezTo>
                  <a:pt x="5786934" y="1123653"/>
                  <a:pt x="5789414" y="1123653"/>
                  <a:pt x="5789414" y="1123653"/>
                </a:cubicBezTo>
                <a:cubicBezTo>
                  <a:pt x="5789414" y="1123653"/>
                  <a:pt x="5786934" y="1126133"/>
                  <a:pt x="5781972" y="1131094"/>
                </a:cubicBezTo>
                <a:cubicBezTo>
                  <a:pt x="5777011" y="1131094"/>
                  <a:pt x="5774531" y="1131094"/>
                  <a:pt x="5774531" y="1131094"/>
                </a:cubicBezTo>
                <a:cubicBezTo>
                  <a:pt x="5774531" y="1131094"/>
                  <a:pt x="5774531" y="1129854"/>
                  <a:pt x="5774531" y="1127374"/>
                </a:cubicBezTo>
                <a:cubicBezTo>
                  <a:pt x="5774531" y="1124893"/>
                  <a:pt x="5777011" y="1123653"/>
                  <a:pt x="5781972" y="1123653"/>
                </a:cubicBezTo>
                <a:close/>
                <a:moveTo>
                  <a:pt x="5752207" y="1123653"/>
                </a:moveTo>
                <a:lnTo>
                  <a:pt x="5752207" y="1131094"/>
                </a:lnTo>
                <a:cubicBezTo>
                  <a:pt x="5747245" y="1131094"/>
                  <a:pt x="5744765" y="1131094"/>
                  <a:pt x="5744765" y="1131094"/>
                </a:cubicBezTo>
                <a:cubicBezTo>
                  <a:pt x="5744765" y="1126133"/>
                  <a:pt x="5747245" y="1123653"/>
                  <a:pt x="5752207" y="1123653"/>
                </a:cubicBezTo>
                <a:close/>
                <a:moveTo>
                  <a:pt x="5030390" y="1123653"/>
                </a:moveTo>
                <a:cubicBezTo>
                  <a:pt x="5025429" y="1123653"/>
                  <a:pt x="5025429" y="1126133"/>
                  <a:pt x="5030390" y="1131094"/>
                </a:cubicBezTo>
                <a:lnTo>
                  <a:pt x="5045273" y="1131094"/>
                </a:lnTo>
                <a:cubicBezTo>
                  <a:pt x="5040312" y="1126133"/>
                  <a:pt x="5035352" y="1123653"/>
                  <a:pt x="5030390" y="1123653"/>
                </a:cubicBezTo>
                <a:close/>
                <a:moveTo>
                  <a:pt x="4777383" y="1123653"/>
                </a:moveTo>
                <a:cubicBezTo>
                  <a:pt x="4782344" y="1123653"/>
                  <a:pt x="4784824" y="1124893"/>
                  <a:pt x="4784824" y="1127374"/>
                </a:cubicBezTo>
                <a:cubicBezTo>
                  <a:pt x="4784824" y="1129854"/>
                  <a:pt x="4783583" y="1131094"/>
                  <a:pt x="4781103" y="1131094"/>
                </a:cubicBezTo>
                <a:cubicBezTo>
                  <a:pt x="4778623" y="1131094"/>
                  <a:pt x="4777383" y="1128614"/>
                  <a:pt x="4777383" y="1123653"/>
                </a:cubicBezTo>
                <a:close/>
                <a:moveTo>
                  <a:pt x="4446240" y="1123653"/>
                </a:moveTo>
                <a:cubicBezTo>
                  <a:pt x="4448721" y="1123653"/>
                  <a:pt x="4449961" y="1126133"/>
                  <a:pt x="4449961" y="1131094"/>
                </a:cubicBezTo>
                <a:cubicBezTo>
                  <a:pt x="4445000" y="1131094"/>
                  <a:pt x="4442520" y="1129854"/>
                  <a:pt x="4442520" y="1127374"/>
                </a:cubicBezTo>
                <a:cubicBezTo>
                  <a:pt x="4442520" y="1124893"/>
                  <a:pt x="4443760" y="1123653"/>
                  <a:pt x="4446240" y="1123653"/>
                </a:cubicBezTo>
                <a:close/>
                <a:moveTo>
                  <a:pt x="4316016" y="1123653"/>
                </a:moveTo>
                <a:lnTo>
                  <a:pt x="4323457" y="1123653"/>
                </a:lnTo>
                <a:lnTo>
                  <a:pt x="4316016" y="1131094"/>
                </a:lnTo>
                <a:close/>
                <a:moveTo>
                  <a:pt x="4182070" y="1123653"/>
                </a:moveTo>
                <a:lnTo>
                  <a:pt x="4189512" y="1131094"/>
                </a:lnTo>
                <a:cubicBezTo>
                  <a:pt x="4189512" y="1136055"/>
                  <a:pt x="4187031" y="1138536"/>
                  <a:pt x="4182070" y="1138536"/>
                </a:cubicBezTo>
                <a:close/>
                <a:moveTo>
                  <a:pt x="3728144" y="1123653"/>
                </a:moveTo>
                <a:cubicBezTo>
                  <a:pt x="3728144" y="1123653"/>
                  <a:pt x="3728144" y="1126133"/>
                  <a:pt x="3728144" y="1131094"/>
                </a:cubicBezTo>
                <a:lnTo>
                  <a:pt x="3713262" y="1131094"/>
                </a:lnTo>
                <a:cubicBezTo>
                  <a:pt x="3713262" y="1131094"/>
                  <a:pt x="3715742" y="1129854"/>
                  <a:pt x="3720703" y="1127374"/>
                </a:cubicBezTo>
                <a:cubicBezTo>
                  <a:pt x="3725664" y="1124893"/>
                  <a:pt x="3728144" y="1123653"/>
                  <a:pt x="3728144" y="1123653"/>
                </a:cubicBezTo>
                <a:close/>
                <a:moveTo>
                  <a:pt x="5971728" y="1119932"/>
                </a:moveTo>
                <a:cubicBezTo>
                  <a:pt x="5974209" y="1119932"/>
                  <a:pt x="5977930" y="1121173"/>
                  <a:pt x="5982890" y="1123653"/>
                </a:cubicBezTo>
                <a:cubicBezTo>
                  <a:pt x="5987852" y="1123653"/>
                  <a:pt x="5990332" y="1126133"/>
                  <a:pt x="5990332" y="1131094"/>
                </a:cubicBezTo>
                <a:lnTo>
                  <a:pt x="5968008" y="1123653"/>
                </a:lnTo>
                <a:cubicBezTo>
                  <a:pt x="5968008" y="1121173"/>
                  <a:pt x="5969248" y="1119932"/>
                  <a:pt x="5971728" y="1119932"/>
                </a:cubicBezTo>
                <a:close/>
                <a:moveTo>
                  <a:pt x="5236889" y="1119932"/>
                </a:moveTo>
                <a:cubicBezTo>
                  <a:pt x="5240610" y="1119932"/>
                  <a:pt x="5243711" y="1121173"/>
                  <a:pt x="5246191" y="1123653"/>
                </a:cubicBezTo>
                <a:cubicBezTo>
                  <a:pt x="5251152" y="1123653"/>
                  <a:pt x="5253633" y="1124893"/>
                  <a:pt x="5253633" y="1127374"/>
                </a:cubicBezTo>
                <a:cubicBezTo>
                  <a:pt x="5253633" y="1129854"/>
                  <a:pt x="5251152" y="1131094"/>
                  <a:pt x="5246191" y="1131094"/>
                </a:cubicBezTo>
                <a:lnTo>
                  <a:pt x="5208984" y="1131094"/>
                </a:lnTo>
                <a:lnTo>
                  <a:pt x="5223867" y="1123653"/>
                </a:lnTo>
                <a:cubicBezTo>
                  <a:pt x="5228828" y="1121173"/>
                  <a:pt x="5233168" y="1119932"/>
                  <a:pt x="5236889" y="1119932"/>
                </a:cubicBezTo>
                <a:close/>
                <a:moveTo>
                  <a:pt x="6771679" y="1116212"/>
                </a:moveTo>
                <a:lnTo>
                  <a:pt x="6771679" y="1123653"/>
                </a:lnTo>
                <a:cubicBezTo>
                  <a:pt x="6771679" y="1123653"/>
                  <a:pt x="6769199" y="1123653"/>
                  <a:pt x="6764238" y="1123653"/>
                </a:cubicBezTo>
                <a:cubicBezTo>
                  <a:pt x="6764238" y="1118692"/>
                  <a:pt x="6766718" y="1116212"/>
                  <a:pt x="6771679" y="1116212"/>
                </a:cubicBezTo>
                <a:close/>
                <a:moveTo>
                  <a:pt x="6161484" y="1116212"/>
                </a:moveTo>
                <a:lnTo>
                  <a:pt x="6168926" y="1116212"/>
                </a:lnTo>
                <a:cubicBezTo>
                  <a:pt x="6163964" y="1116212"/>
                  <a:pt x="6163964" y="1118692"/>
                  <a:pt x="6168926" y="1123653"/>
                </a:cubicBezTo>
                <a:lnTo>
                  <a:pt x="6176367" y="1131094"/>
                </a:lnTo>
                <a:lnTo>
                  <a:pt x="6161484" y="1131094"/>
                </a:lnTo>
                <a:cubicBezTo>
                  <a:pt x="6161484" y="1126133"/>
                  <a:pt x="6159004" y="1123653"/>
                  <a:pt x="6154043" y="1123653"/>
                </a:cubicBezTo>
                <a:close/>
                <a:moveTo>
                  <a:pt x="6124277" y="1116212"/>
                </a:moveTo>
                <a:lnTo>
                  <a:pt x="6139160" y="1116212"/>
                </a:lnTo>
                <a:lnTo>
                  <a:pt x="6131719" y="1123653"/>
                </a:lnTo>
                <a:cubicBezTo>
                  <a:pt x="6126757" y="1118692"/>
                  <a:pt x="6124277" y="1116212"/>
                  <a:pt x="6124277" y="1116212"/>
                </a:cubicBezTo>
                <a:close/>
                <a:moveTo>
                  <a:pt x="6072187" y="1116212"/>
                </a:moveTo>
                <a:lnTo>
                  <a:pt x="6072187" y="1123653"/>
                </a:lnTo>
                <a:lnTo>
                  <a:pt x="6064746" y="1131094"/>
                </a:lnTo>
                <a:cubicBezTo>
                  <a:pt x="6064746" y="1126133"/>
                  <a:pt x="6067226" y="1121173"/>
                  <a:pt x="6072187" y="1116212"/>
                </a:cubicBezTo>
                <a:close/>
                <a:moveTo>
                  <a:pt x="4196953" y="1116212"/>
                </a:moveTo>
                <a:lnTo>
                  <a:pt x="4219277" y="1123653"/>
                </a:lnTo>
                <a:lnTo>
                  <a:pt x="4196953" y="1123653"/>
                </a:lnTo>
                <a:cubicBezTo>
                  <a:pt x="4196953" y="1118692"/>
                  <a:pt x="4196953" y="1116212"/>
                  <a:pt x="4196953" y="1116212"/>
                </a:cubicBezTo>
                <a:close/>
                <a:moveTo>
                  <a:pt x="5570424" y="1110896"/>
                </a:moveTo>
                <a:lnTo>
                  <a:pt x="5570637" y="1111746"/>
                </a:lnTo>
                <a:lnTo>
                  <a:pt x="5569892" y="1112491"/>
                </a:lnTo>
                <a:close/>
                <a:moveTo>
                  <a:pt x="6384726" y="1108770"/>
                </a:moveTo>
                <a:lnTo>
                  <a:pt x="6392168" y="1116212"/>
                </a:lnTo>
                <a:lnTo>
                  <a:pt x="6384726" y="1116212"/>
                </a:lnTo>
                <a:cubicBezTo>
                  <a:pt x="6384726" y="1111251"/>
                  <a:pt x="6384726" y="1108770"/>
                  <a:pt x="6384726" y="1108770"/>
                </a:cubicBezTo>
                <a:close/>
                <a:moveTo>
                  <a:pt x="6235898" y="1108770"/>
                </a:moveTo>
                <a:lnTo>
                  <a:pt x="6243340" y="1116212"/>
                </a:lnTo>
                <a:cubicBezTo>
                  <a:pt x="6243340" y="1116212"/>
                  <a:pt x="6240860" y="1116212"/>
                  <a:pt x="6235898" y="1116212"/>
                </a:cubicBezTo>
                <a:cubicBezTo>
                  <a:pt x="6235898" y="1111251"/>
                  <a:pt x="6235898" y="1108770"/>
                  <a:pt x="6235898" y="1108770"/>
                </a:cubicBezTo>
                <a:close/>
                <a:moveTo>
                  <a:pt x="5796855" y="1108770"/>
                </a:moveTo>
                <a:cubicBezTo>
                  <a:pt x="5796855" y="1108770"/>
                  <a:pt x="5799335" y="1108770"/>
                  <a:pt x="5804297" y="1108770"/>
                </a:cubicBezTo>
                <a:lnTo>
                  <a:pt x="5796855" y="1123653"/>
                </a:lnTo>
                <a:lnTo>
                  <a:pt x="5796855" y="1116212"/>
                </a:lnTo>
                <a:cubicBezTo>
                  <a:pt x="5796855" y="1111251"/>
                  <a:pt x="5796855" y="1108770"/>
                  <a:pt x="5796855" y="1108770"/>
                </a:cubicBezTo>
                <a:close/>
                <a:moveTo>
                  <a:pt x="5752207" y="1108770"/>
                </a:moveTo>
                <a:lnTo>
                  <a:pt x="5752207" y="1116212"/>
                </a:lnTo>
                <a:cubicBezTo>
                  <a:pt x="5747245" y="1116212"/>
                  <a:pt x="5744765" y="1116212"/>
                  <a:pt x="5744765" y="1116212"/>
                </a:cubicBezTo>
                <a:cubicBezTo>
                  <a:pt x="5744765" y="1111251"/>
                  <a:pt x="5747245" y="1108770"/>
                  <a:pt x="5752207" y="1108770"/>
                </a:cubicBezTo>
                <a:close/>
                <a:moveTo>
                  <a:pt x="5573613" y="1108770"/>
                </a:moveTo>
                <a:lnTo>
                  <a:pt x="5581054" y="1108770"/>
                </a:lnTo>
                <a:lnTo>
                  <a:pt x="5588496" y="1116211"/>
                </a:lnTo>
                <a:lnTo>
                  <a:pt x="5588496" y="1116212"/>
                </a:lnTo>
                <a:lnTo>
                  <a:pt x="5588496" y="1116211"/>
                </a:lnTo>
                <a:lnTo>
                  <a:pt x="5595937" y="1123653"/>
                </a:lnTo>
                <a:cubicBezTo>
                  <a:pt x="5586016" y="1128614"/>
                  <a:pt x="5578574" y="1128614"/>
                  <a:pt x="5573613" y="1123653"/>
                </a:cubicBezTo>
                <a:lnTo>
                  <a:pt x="5570637" y="1111746"/>
                </a:lnTo>
                <a:close/>
                <a:moveTo>
                  <a:pt x="5171777" y="1108770"/>
                </a:moveTo>
                <a:lnTo>
                  <a:pt x="5179219" y="1116212"/>
                </a:lnTo>
                <a:cubicBezTo>
                  <a:pt x="5179219" y="1121173"/>
                  <a:pt x="5177978" y="1123653"/>
                  <a:pt x="5175498" y="1123653"/>
                </a:cubicBezTo>
                <a:cubicBezTo>
                  <a:pt x="5173018" y="1123653"/>
                  <a:pt x="5166816" y="1126133"/>
                  <a:pt x="5156894" y="1131094"/>
                </a:cubicBezTo>
                <a:cubicBezTo>
                  <a:pt x="5137051" y="1141016"/>
                  <a:pt x="5122168" y="1145977"/>
                  <a:pt x="5112246" y="1145977"/>
                </a:cubicBezTo>
                <a:cubicBezTo>
                  <a:pt x="5107285" y="1141016"/>
                  <a:pt x="5103564" y="1137295"/>
                  <a:pt x="5101084" y="1134815"/>
                </a:cubicBezTo>
                <a:cubicBezTo>
                  <a:pt x="5098604" y="1132335"/>
                  <a:pt x="5097364" y="1131094"/>
                  <a:pt x="5097364" y="1131094"/>
                </a:cubicBezTo>
                <a:lnTo>
                  <a:pt x="5101084" y="1131094"/>
                </a:lnTo>
                <a:cubicBezTo>
                  <a:pt x="5103564" y="1131094"/>
                  <a:pt x="5107285" y="1131094"/>
                  <a:pt x="5112246" y="1131094"/>
                </a:cubicBezTo>
                <a:cubicBezTo>
                  <a:pt x="5132090" y="1131094"/>
                  <a:pt x="5146973" y="1128614"/>
                  <a:pt x="5156894" y="1123653"/>
                </a:cubicBezTo>
                <a:close/>
                <a:moveTo>
                  <a:pt x="4725293" y="1108770"/>
                </a:moveTo>
                <a:cubicBezTo>
                  <a:pt x="4725293" y="1108770"/>
                  <a:pt x="4726533" y="1108770"/>
                  <a:pt x="4729013" y="1108770"/>
                </a:cubicBezTo>
                <a:cubicBezTo>
                  <a:pt x="4731494" y="1108770"/>
                  <a:pt x="4732734" y="1111251"/>
                  <a:pt x="4732734" y="1116212"/>
                </a:cubicBezTo>
                <a:cubicBezTo>
                  <a:pt x="4732734" y="1116212"/>
                  <a:pt x="4730254" y="1116212"/>
                  <a:pt x="4725293" y="1116212"/>
                </a:cubicBezTo>
                <a:cubicBezTo>
                  <a:pt x="4720332" y="1111251"/>
                  <a:pt x="4720332" y="1108770"/>
                  <a:pt x="4725293" y="1108770"/>
                </a:cubicBezTo>
                <a:close/>
                <a:moveTo>
                  <a:pt x="4461124" y="1108770"/>
                </a:moveTo>
                <a:cubicBezTo>
                  <a:pt x="4463604" y="1108770"/>
                  <a:pt x="4464844" y="1111251"/>
                  <a:pt x="4464844" y="1116212"/>
                </a:cubicBezTo>
                <a:cubicBezTo>
                  <a:pt x="4459883" y="1116212"/>
                  <a:pt x="4457403" y="1114971"/>
                  <a:pt x="4457403" y="1112491"/>
                </a:cubicBezTo>
                <a:cubicBezTo>
                  <a:pt x="4457403" y="1110010"/>
                  <a:pt x="4458643" y="1108770"/>
                  <a:pt x="4461124" y="1108770"/>
                </a:cubicBezTo>
                <a:close/>
                <a:moveTo>
                  <a:pt x="4100215" y="1108770"/>
                </a:moveTo>
                <a:cubicBezTo>
                  <a:pt x="4115098" y="1108770"/>
                  <a:pt x="4117578" y="1111251"/>
                  <a:pt x="4107656" y="1116212"/>
                </a:cubicBezTo>
                <a:cubicBezTo>
                  <a:pt x="4102695" y="1121173"/>
                  <a:pt x="4100215" y="1121173"/>
                  <a:pt x="4100215" y="1116212"/>
                </a:cubicBezTo>
                <a:cubicBezTo>
                  <a:pt x="4100215" y="1111251"/>
                  <a:pt x="4100215" y="1108770"/>
                  <a:pt x="4100215" y="1108770"/>
                </a:cubicBezTo>
                <a:close/>
                <a:moveTo>
                  <a:pt x="5696396" y="1105049"/>
                </a:moveTo>
                <a:cubicBezTo>
                  <a:pt x="5698877" y="1105049"/>
                  <a:pt x="5700117" y="1106290"/>
                  <a:pt x="5700117" y="1108770"/>
                </a:cubicBezTo>
                <a:cubicBezTo>
                  <a:pt x="5695156" y="1113731"/>
                  <a:pt x="5690195" y="1116212"/>
                  <a:pt x="5685234" y="1116212"/>
                </a:cubicBezTo>
                <a:cubicBezTo>
                  <a:pt x="5675313" y="1121173"/>
                  <a:pt x="5670351" y="1123653"/>
                  <a:pt x="5670351" y="1123653"/>
                </a:cubicBezTo>
                <a:cubicBezTo>
                  <a:pt x="5660430" y="1138536"/>
                  <a:pt x="5648027" y="1145977"/>
                  <a:pt x="5633144" y="1145977"/>
                </a:cubicBezTo>
                <a:lnTo>
                  <a:pt x="5633144" y="1138536"/>
                </a:lnTo>
                <a:cubicBezTo>
                  <a:pt x="5638106" y="1133575"/>
                  <a:pt x="5645547" y="1129854"/>
                  <a:pt x="5655469" y="1127374"/>
                </a:cubicBezTo>
                <a:cubicBezTo>
                  <a:pt x="5665390" y="1124893"/>
                  <a:pt x="5675313" y="1118692"/>
                  <a:pt x="5685234" y="1108770"/>
                </a:cubicBezTo>
                <a:cubicBezTo>
                  <a:pt x="5690195" y="1106290"/>
                  <a:pt x="5693916" y="1105049"/>
                  <a:pt x="5696396" y="1105049"/>
                </a:cubicBezTo>
                <a:close/>
                <a:moveTo>
                  <a:pt x="6801445" y="1101329"/>
                </a:moveTo>
                <a:lnTo>
                  <a:pt x="6808886" y="1101329"/>
                </a:lnTo>
                <a:cubicBezTo>
                  <a:pt x="6794003" y="1111251"/>
                  <a:pt x="6786562" y="1113731"/>
                  <a:pt x="6786562" y="1108770"/>
                </a:cubicBezTo>
                <a:cubicBezTo>
                  <a:pt x="6786562" y="1108770"/>
                  <a:pt x="6789042" y="1107530"/>
                  <a:pt x="6794003" y="1105049"/>
                </a:cubicBezTo>
                <a:cubicBezTo>
                  <a:pt x="6798965" y="1102569"/>
                  <a:pt x="6801445" y="1101329"/>
                  <a:pt x="6801445" y="1101329"/>
                </a:cubicBezTo>
                <a:close/>
                <a:moveTo>
                  <a:pt x="6373564" y="1101329"/>
                </a:moveTo>
                <a:cubicBezTo>
                  <a:pt x="6376044" y="1101329"/>
                  <a:pt x="6377285" y="1101329"/>
                  <a:pt x="6377285" y="1101329"/>
                </a:cubicBezTo>
                <a:cubicBezTo>
                  <a:pt x="6372324" y="1101329"/>
                  <a:pt x="6369844" y="1103809"/>
                  <a:pt x="6369844" y="1108770"/>
                </a:cubicBezTo>
                <a:cubicBezTo>
                  <a:pt x="6369844" y="1113731"/>
                  <a:pt x="6367363" y="1116212"/>
                  <a:pt x="6362402" y="1116212"/>
                </a:cubicBezTo>
                <a:lnTo>
                  <a:pt x="6362402" y="1108770"/>
                </a:lnTo>
                <a:cubicBezTo>
                  <a:pt x="6367363" y="1103809"/>
                  <a:pt x="6371084" y="1101329"/>
                  <a:pt x="6373564" y="1101329"/>
                </a:cubicBezTo>
                <a:close/>
                <a:moveTo>
                  <a:pt x="6012656" y="1101329"/>
                </a:moveTo>
                <a:cubicBezTo>
                  <a:pt x="6012656" y="1101329"/>
                  <a:pt x="6015136" y="1101329"/>
                  <a:pt x="6020097" y="1101329"/>
                </a:cubicBezTo>
                <a:cubicBezTo>
                  <a:pt x="6015136" y="1106290"/>
                  <a:pt x="6012656" y="1108770"/>
                  <a:pt x="6012656" y="1108770"/>
                </a:cubicBezTo>
                <a:close/>
                <a:moveTo>
                  <a:pt x="5194101" y="1101329"/>
                </a:moveTo>
                <a:cubicBezTo>
                  <a:pt x="5204023" y="1106290"/>
                  <a:pt x="5204023" y="1108770"/>
                  <a:pt x="5194101" y="1108770"/>
                </a:cubicBezTo>
                <a:cubicBezTo>
                  <a:pt x="5194101" y="1108770"/>
                  <a:pt x="5194101" y="1106290"/>
                  <a:pt x="5194101" y="1101329"/>
                </a:cubicBezTo>
                <a:close/>
                <a:moveTo>
                  <a:pt x="4755058" y="1101329"/>
                </a:moveTo>
                <a:lnTo>
                  <a:pt x="4762500" y="1101329"/>
                </a:lnTo>
                <a:cubicBezTo>
                  <a:pt x="4762500" y="1101329"/>
                  <a:pt x="4761259" y="1102569"/>
                  <a:pt x="4758779" y="1105049"/>
                </a:cubicBezTo>
                <a:cubicBezTo>
                  <a:pt x="4756299" y="1107530"/>
                  <a:pt x="4752578" y="1108770"/>
                  <a:pt x="4747617" y="1108770"/>
                </a:cubicBezTo>
                <a:cubicBezTo>
                  <a:pt x="4752578" y="1103809"/>
                  <a:pt x="4755058" y="1101329"/>
                  <a:pt x="4755058" y="1101329"/>
                </a:cubicBezTo>
                <a:close/>
                <a:moveTo>
                  <a:pt x="4621113" y="1101329"/>
                </a:moveTo>
                <a:cubicBezTo>
                  <a:pt x="4626074" y="1101329"/>
                  <a:pt x="4628554" y="1103809"/>
                  <a:pt x="4628554" y="1108770"/>
                </a:cubicBezTo>
                <a:lnTo>
                  <a:pt x="4613672" y="1108770"/>
                </a:lnTo>
                <a:cubicBezTo>
                  <a:pt x="4613672" y="1103809"/>
                  <a:pt x="4616152" y="1101329"/>
                  <a:pt x="4621113" y="1101329"/>
                </a:cubicBezTo>
                <a:close/>
                <a:moveTo>
                  <a:pt x="3787676" y="1101329"/>
                </a:moveTo>
                <a:cubicBezTo>
                  <a:pt x="3787676" y="1101329"/>
                  <a:pt x="3788916" y="1102569"/>
                  <a:pt x="3791396" y="1105049"/>
                </a:cubicBezTo>
                <a:cubicBezTo>
                  <a:pt x="3793877" y="1107530"/>
                  <a:pt x="3795117" y="1108770"/>
                  <a:pt x="3795117" y="1108770"/>
                </a:cubicBezTo>
                <a:cubicBezTo>
                  <a:pt x="3795117" y="1108770"/>
                  <a:pt x="3792637" y="1108770"/>
                  <a:pt x="3787676" y="1108770"/>
                </a:cubicBezTo>
                <a:cubicBezTo>
                  <a:pt x="3782715" y="1108770"/>
                  <a:pt x="3780234" y="1108770"/>
                  <a:pt x="3780234" y="1108770"/>
                </a:cubicBezTo>
                <a:cubicBezTo>
                  <a:pt x="3780234" y="1103809"/>
                  <a:pt x="3782715" y="1101329"/>
                  <a:pt x="3787676" y="1101329"/>
                </a:cubicBezTo>
                <a:close/>
                <a:moveTo>
                  <a:pt x="5175498" y="1097608"/>
                </a:moveTo>
                <a:cubicBezTo>
                  <a:pt x="5177978" y="1097608"/>
                  <a:pt x="5179219" y="1098848"/>
                  <a:pt x="5179219" y="1101329"/>
                </a:cubicBezTo>
                <a:cubicBezTo>
                  <a:pt x="5179219" y="1101329"/>
                  <a:pt x="5176738" y="1101329"/>
                  <a:pt x="5171777" y="1101329"/>
                </a:cubicBezTo>
                <a:lnTo>
                  <a:pt x="5164336" y="1101329"/>
                </a:lnTo>
                <a:cubicBezTo>
                  <a:pt x="5169296" y="1098848"/>
                  <a:pt x="5173017" y="1097608"/>
                  <a:pt x="5175498" y="1097608"/>
                </a:cubicBezTo>
                <a:close/>
                <a:moveTo>
                  <a:pt x="4726223" y="1096678"/>
                </a:moveTo>
                <a:cubicBezTo>
                  <a:pt x="4726844" y="1096058"/>
                  <a:pt x="4727773" y="1096368"/>
                  <a:pt x="4729013" y="1097608"/>
                </a:cubicBezTo>
                <a:cubicBezTo>
                  <a:pt x="4731494" y="1100088"/>
                  <a:pt x="4732734" y="1101329"/>
                  <a:pt x="4732734" y="1101329"/>
                </a:cubicBezTo>
                <a:cubicBezTo>
                  <a:pt x="4727773" y="1106290"/>
                  <a:pt x="4725293" y="1106290"/>
                  <a:pt x="4725293" y="1101329"/>
                </a:cubicBezTo>
                <a:cubicBezTo>
                  <a:pt x="4725293" y="1098848"/>
                  <a:pt x="4725604" y="1097298"/>
                  <a:pt x="4726223" y="1096678"/>
                </a:cubicBezTo>
                <a:close/>
                <a:moveTo>
                  <a:pt x="6734472" y="1093887"/>
                </a:moveTo>
                <a:lnTo>
                  <a:pt x="6727031" y="1101329"/>
                </a:lnTo>
                <a:lnTo>
                  <a:pt x="6719589" y="1101329"/>
                </a:lnTo>
                <a:cubicBezTo>
                  <a:pt x="6719589" y="1101329"/>
                  <a:pt x="6722069" y="1100088"/>
                  <a:pt x="6727031" y="1097608"/>
                </a:cubicBezTo>
                <a:cubicBezTo>
                  <a:pt x="6731992" y="1095128"/>
                  <a:pt x="6734472" y="1093887"/>
                  <a:pt x="6734472" y="1093887"/>
                </a:cubicBezTo>
                <a:close/>
                <a:moveTo>
                  <a:pt x="5986611" y="1093887"/>
                </a:moveTo>
                <a:cubicBezTo>
                  <a:pt x="5989091" y="1093887"/>
                  <a:pt x="5990332" y="1095128"/>
                  <a:pt x="5990332" y="1097608"/>
                </a:cubicBezTo>
                <a:cubicBezTo>
                  <a:pt x="5990332" y="1100088"/>
                  <a:pt x="5987852" y="1101329"/>
                  <a:pt x="5982890" y="1101329"/>
                </a:cubicBezTo>
                <a:cubicBezTo>
                  <a:pt x="5982890" y="1096368"/>
                  <a:pt x="5984131" y="1093887"/>
                  <a:pt x="5986611" y="1093887"/>
                </a:cubicBezTo>
                <a:close/>
                <a:moveTo>
                  <a:pt x="5834062" y="1093887"/>
                </a:moveTo>
                <a:lnTo>
                  <a:pt x="5826621" y="1108770"/>
                </a:lnTo>
                <a:cubicBezTo>
                  <a:pt x="5821660" y="1108770"/>
                  <a:pt x="5819179" y="1107530"/>
                  <a:pt x="5819179" y="1105049"/>
                </a:cubicBezTo>
                <a:cubicBezTo>
                  <a:pt x="5819179" y="1102569"/>
                  <a:pt x="5820420" y="1100088"/>
                  <a:pt x="5822900" y="1097608"/>
                </a:cubicBezTo>
                <a:cubicBezTo>
                  <a:pt x="5825380" y="1095128"/>
                  <a:pt x="5829101" y="1093887"/>
                  <a:pt x="5834062" y="1093887"/>
                </a:cubicBezTo>
                <a:close/>
                <a:moveTo>
                  <a:pt x="5566172" y="1093887"/>
                </a:moveTo>
                <a:cubicBezTo>
                  <a:pt x="5571133" y="1093887"/>
                  <a:pt x="5573613" y="1096368"/>
                  <a:pt x="5573613" y="1101329"/>
                </a:cubicBezTo>
                <a:lnTo>
                  <a:pt x="5570424" y="1110896"/>
                </a:lnTo>
                <a:close/>
                <a:moveTo>
                  <a:pt x="5212705" y="1093887"/>
                </a:moveTo>
                <a:cubicBezTo>
                  <a:pt x="5215185" y="1093887"/>
                  <a:pt x="5216426" y="1095128"/>
                  <a:pt x="5216426" y="1097608"/>
                </a:cubicBezTo>
                <a:cubicBezTo>
                  <a:pt x="5216426" y="1100088"/>
                  <a:pt x="5213945" y="1101329"/>
                  <a:pt x="5208984" y="1101329"/>
                </a:cubicBezTo>
                <a:cubicBezTo>
                  <a:pt x="5208984" y="1096368"/>
                  <a:pt x="5210225" y="1093887"/>
                  <a:pt x="5212705" y="1093887"/>
                </a:cubicBezTo>
                <a:close/>
                <a:moveTo>
                  <a:pt x="5097364" y="1093887"/>
                </a:moveTo>
                <a:cubicBezTo>
                  <a:pt x="5092402" y="1093887"/>
                  <a:pt x="5089922" y="1096368"/>
                  <a:pt x="5089922" y="1101329"/>
                </a:cubicBezTo>
                <a:cubicBezTo>
                  <a:pt x="5089922" y="1106290"/>
                  <a:pt x="5092402" y="1108770"/>
                  <a:pt x="5097364" y="1108770"/>
                </a:cubicBezTo>
                <a:cubicBezTo>
                  <a:pt x="5102325" y="1108770"/>
                  <a:pt x="5106046" y="1106290"/>
                  <a:pt x="5108526" y="1101329"/>
                </a:cubicBezTo>
                <a:cubicBezTo>
                  <a:pt x="5111006" y="1096368"/>
                  <a:pt x="5111006" y="1093887"/>
                  <a:pt x="5108526" y="1093887"/>
                </a:cubicBezTo>
                <a:cubicBezTo>
                  <a:pt x="5106046" y="1093887"/>
                  <a:pt x="5102325" y="1093887"/>
                  <a:pt x="5097364" y="1093887"/>
                </a:cubicBezTo>
                <a:close/>
                <a:moveTo>
                  <a:pt x="4263926" y="1093887"/>
                </a:moveTo>
                <a:cubicBezTo>
                  <a:pt x="4263926" y="1093887"/>
                  <a:pt x="4266407" y="1096368"/>
                  <a:pt x="4271368" y="1101329"/>
                </a:cubicBezTo>
                <a:cubicBezTo>
                  <a:pt x="4271368" y="1101329"/>
                  <a:pt x="4270127" y="1101329"/>
                  <a:pt x="4267647" y="1101329"/>
                </a:cubicBezTo>
                <a:cubicBezTo>
                  <a:pt x="4265167" y="1101329"/>
                  <a:pt x="4263926" y="1101329"/>
                  <a:pt x="4263926" y="1101329"/>
                </a:cubicBezTo>
                <a:cubicBezTo>
                  <a:pt x="4258965" y="1101329"/>
                  <a:pt x="4258965" y="1098848"/>
                  <a:pt x="4263926" y="1093887"/>
                </a:cubicBezTo>
                <a:close/>
                <a:moveTo>
                  <a:pt x="3921621" y="1093887"/>
                </a:moveTo>
                <a:cubicBezTo>
                  <a:pt x="3921621" y="1093887"/>
                  <a:pt x="3924101" y="1093887"/>
                  <a:pt x="3929063" y="1093887"/>
                </a:cubicBezTo>
                <a:cubicBezTo>
                  <a:pt x="3929063" y="1098848"/>
                  <a:pt x="3926582" y="1101329"/>
                  <a:pt x="3921621" y="1101329"/>
                </a:cubicBezTo>
                <a:close/>
                <a:moveTo>
                  <a:pt x="6831211" y="1086446"/>
                </a:moveTo>
                <a:cubicBezTo>
                  <a:pt x="6831211" y="1086446"/>
                  <a:pt x="6833691" y="1086446"/>
                  <a:pt x="6838652" y="1086446"/>
                </a:cubicBezTo>
                <a:cubicBezTo>
                  <a:pt x="6838652" y="1091407"/>
                  <a:pt x="6836172" y="1093887"/>
                  <a:pt x="6831211" y="1093887"/>
                </a:cubicBezTo>
                <a:close/>
                <a:moveTo>
                  <a:pt x="6749355" y="1086446"/>
                </a:moveTo>
                <a:lnTo>
                  <a:pt x="6749355" y="1093887"/>
                </a:lnTo>
                <a:cubicBezTo>
                  <a:pt x="6749355" y="1093887"/>
                  <a:pt x="6746875" y="1093887"/>
                  <a:pt x="6741913" y="1093887"/>
                </a:cubicBezTo>
                <a:cubicBezTo>
                  <a:pt x="6741913" y="1088926"/>
                  <a:pt x="6744393" y="1086446"/>
                  <a:pt x="6749355" y="1086446"/>
                </a:cubicBezTo>
                <a:close/>
                <a:moveTo>
                  <a:pt x="6369844" y="1086446"/>
                </a:moveTo>
                <a:lnTo>
                  <a:pt x="6362402" y="1093887"/>
                </a:lnTo>
                <a:lnTo>
                  <a:pt x="6347519" y="1093887"/>
                </a:lnTo>
                <a:cubicBezTo>
                  <a:pt x="6347519" y="1093887"/>
                  <a:pt x="6351240" y="1092647"/>
                  <a:pt x="6358681" y="1090167"/>
                </a:cubicBezTo>
                <a:cubicBezTo>
                  <a:pt x="6366123" y="1087686"/>
                  <a:pt x="6369844" y="1086446"/>
                  <a:pt x="6369844" y="1086446"/>
                </a:cubicBezTo>
                <a:close/>
                <a:moveTo>
                  <a:pt x="5923359" y="1086446"/>
                </a:moveTo>
                <a:cubicBezTo>
                  <a:pt x="5923359" y="1086446"/>
                  <a:pt x="5925839" y="1086446"/>
                  <a:pt x="5930801" y="1086446"/>
                </a:cubicBezTo>
                <a:cubicBezTo>
                  <a:pt x="5925839" y="1091407"/>
                  <a:pt x="5923359" y="1093887"/>
                  <a:pt x="5923359" y="1093887"/>
                </a:cubicBezTo>
                <a:close/>
                <a:moveTo>
                  <a:pt x="5796855" y="1086446"/>
                </a:moveTo>
                <a:cubicBezTo>
                  <a:pt x="5796855" y="1086446"/>
                  <a:pt x="5799335" y="1086446"/>
                  <a:pt x="5804297" y="1086446"/>
                </a:cubicBezTo>
                <a:cubicBezTo>
                  <a:pt x="5799335" y="1091407"/>
                  <a:pt x="5796855" y="1093887"/>
                  <a:pt x="5796855" y="1093887"/>
                </a:cubicBezTo>
                <a:close/>
                <a:moveTo>
                  <a:pt x="5357812" y="1086446"/>
                </a:moveTo>
                <a:lnTo>
                  <a:pt x="5365254" y="1086446"/>
                </a:lnTo>
                <a:cubicBezTo>
                  <a:pt x="5365254" y="1086446"/>
                  <a:pt x="5365254" y="1088926"/>
                  <a:pt x="5365254" y="1093887"/>
                </a:cubicBezTo>
                <a:close/>
                <a:moveTo>
                  <a:pt x="5290840" y="1086446"/>
                </a:moveTo>
                <a:lnTo>
                  <a:pt x="5298281" y="1086446"/>
                </a:lnTo>
                <a:cubicBezTo>
                  <a:pt x="5303242" y="1086446"/>
                  <a:pt x="5305722" y="1087686"/>
                  <a:pt x="5305722" y="1090167"/>
                </a:cubicBezTo>
                <a:cubicBezTo>
                  <a:pt x="5305722" y="1092647"/>
                  <a:pt x="5305722" y="1096368"/>
                  <a:pt x="5305722" y="1101329"/>
                </a:cubicBezTo>
                <a:cubicBezTo>
                  <a:pt x="5305722" y="1106290"/>
                  <a:pt x="5303242" y="1108770"/>
                  <a:pt x="5298281" y="1108770"/>
                </a:cubicBezTo>
                <a:lnTo>
                  <a:pt x="5290840" y="1108770"/>
                </a:lnTo>
                <a:cubicBezTo>
                  <a:pt x="5290840" y="1108770"/>
                  <a:pt x="5290840" y="1113731"/>
                  <a:pt x="5290840" y="1123653"/>
                </a:cubicBezTo>
                <a:lnTo>
                  <a:pt x="5283398" y="1131094"/>
                </a:lnTo>
                <a:lnTo>
                  <a:pt x="5283398" y="1123653"/>
                </a:lnTo>
                <a:cubicBezTo>
                  <a:pt x="5283398" y="1113731"/>
                  <a:pt x="5280918" y="1111251"/>
                  <a:pt x="5275957" y="1116212"/>
                </a:cubicBezTo>
                <a:cubicBezTo>
                  <a:pt x="5270995" y="1116212"/>
                  <a:pt x="5270995" y="1118692"/>
                  <a:pt x="5275957" y="1123653"/>
                </a:cubicBezTo>
                <a:lnTo>
                  <a:pt x="5268515" y="1123653"/>
                </a:lnTo>
                <a:cubicBezTo>
                  <a:pt x="5263554" y="1123653"/>
                  <a:pt x="5261074" y="1123653"/>
                  <a:pt x="5261074" y="1123653"/>
                </a:cubicBezTo>
                <a:cubicBezTo>
                  <a:pt x="5261074" y="1123653"/>
                  <a:pt x="5261074" y="1121173"/>
                  <a:pt x="5261074" y="1116212"/>
                </a:cubicBezTo>
                <a:cubicBezTo>
                  <a:pt x="5261074" y="1111251"/>
                  <a:pt x="5262315" y="1107530"/>
                  <a:pt x="5264795" y="1105049"/>
                </a:cubicBezTo>
                <a:cubicBezTo>
                  <a:pt x="5267275" y="1102569"/>
                  <a:pt x="5270995" y="1098848"/>
                  <a:pt x="5275957" y="1093887"/>
                </a:cubicBezTo>
                <a:close/>
                <a:moveTo>
                  <a:pt x="4531816" y="1086446"/>
                </a:moveTo>
                <a:lnTo>
                  <a:pt x="4531816" y="1093887"/>
                </a:lnTo>
                <a:lnTo>
                  <a:pt x="4516934" y="1093887"/>
                </a:lnTo>
                <a:cubicBezTo>
                  <a:pt x="4516934" y="1088926"/>
                  <a:pt x="4521895" y="1086446"/>
                  <a:pt x="4531816" y="1086446"/>
                </a:cubicBezTo>
                <a:close/>
                <a:moveTo>
                  <a:pt x="4472286" y="1086446"/>
                </a:moveTo>
                <a:cubicBezTo>
                  <a:pt x="4477247" y="1086446"/>
                  <a:pt x="4480967" y="1086446"/>
                  <a:pt x="4483448" y="1086446"/>
                </a:cubicBezTo>
                <a:cubicBezTo>
                  <a:pt x="4485928" y="1086446"/>
                  <a:pt x="4487169" y="1086446"/>
                  <a:pt x="4487169" y="1086446"/>
                </a:cubicBezTo>
                <a:lnTo>
                  <a:pt x="4502051" y="1086446"/>
                </a:lnTo>
                <a:cubicBezTo>
                  <a:pt x="4497090" y="1086446"/>
                  <a:pt x="4497090" y="1091407"/>
                  <a:pt x="4502051" y="1101329"/>
                </a:cubicBezTo>
                <a:cubicBezTo>
                  <a:pt x="4502051" y="1101329"/>
                  <a:pt x="4499571" y="1101329"/>
                  <a:pt x="4494610" y="1101329"/>
                </a:cubicBezTo>
                <a:cubicBezTo>
                  <a:pt x="4489649" y="1101329"/>
                  <a:pt x="4487169" y="1103809"/>
                  <a:pt x="4487169" y="1108770"/>
                </a:cubicBezTo>
                <a:lnTo>
                  <a:pt x="4479727" y="1116212"/>
                </a:lnTo>
                <a:cubicBezTo>
                  <a:pt x="4479727" y="1116212"/>
                  <a:pt x="4479727" y="1113731"/>
                  <a:pt x="4479727" y="1108770"/>
                </a:cubicBezTo>
                <a:cubicBezTo>
                  <a:pt x="4479727" y="1103809"/>
                  <a:pt x="4477247" y="1102569"/>
                  <a:pt x="4472286" y="1105049"/>
                </a:cubicBezTo>
                <a:cubicBezTo>
                  <a:pt x="4467325" y="1107530"/>
                  <a:pt x="4463604" y="1106290"/>
                  <a:pt x="4461124" y="1101329"/>
                </a:cubicBezTo>
                <a:cubicBezTo>
                  <a:pt x="4458643" y="1096368"/>
                  <a:pt x="4458643" y="1092647"/>
                  <a:pt x="4461124" y="1090167"/>
                </a:cubicBezTo>
                <a:cubicBezTo>
                  <a:pt x="4463604" y="1087686"/>
                  <a:pt x="4467325" y="1086446"/>
                  <a:pt x="4472286" y="1086446"/>
                </a:cubicBezTo>
                <a:close/>
                <a:moveTo>
                  <a:pt x="4345781" y="1086446"/>
                </a:moveTo>
                <a:lnTo>
                  <a:pt x="4353223" y="1086446"/>
                </a:lnTo>
                <a:lnTo>
                  <a:pt x="4345781" y="1093887"/>
                </a:lnTo>
                <a:close/>
                <a:moveTo>
                  <a:pt x="4987095" y="1084417"/>
                </a:moveTo>
                <a:lnTo>
                  <a:pt x="4987603" y="1086446"/>
                </a:lnTo>
                <a:cubicBezTo>
                  <a:pt x="4986362" y="1086446"/>
                  <a:pt x="4985742" y="1086446"/>
                  <a:pt x="4985742" y="1086446"/>
                </a:cubicBezTo>
                <a:close/>
                <a:moveTo>
                  <a:pt x="6273105" y="1079005"/>
                </a:moveTo>
                <a:cubicBezTo>
                  <a:pt x="6278067" y="1079005"/>
                  <a:pt x="6280547" y="1079005"/>
                  <a:pt x="6280547" y="1079005"/>
                </a:cubicBezTo>
                <a:cubicBezTo>
                  <a:pt x="6275585" y="1083966"/>
                  <a:pt x="6273105" y="1088926"/>
                  <a:pt x="6273105" y="1093887"/>
                </a:cubicBezTo>
                <a:cubicBezTo>
                  <a:pt x="6273105" y="1093887"/>
                  <a:pt x="6270625" y="1093887"/>
                  <a:pt x="6265664" y="1093887"/>
                </a:cubicBezTo>
                <a:lnTo>
                  <a:pt x="6258222" y="1101329"/>
                </a:lnTo>
                <a:lnTo>
                  <a:pt x="6243340" y="1101329"/>
                </a:lnTo>
                <a:cubicBezTo>
                  <a:pt x="6238378" y="1096368"/>
                  <a:pt x="6240860" y="1093887"/>
                  <a:pt x="6250781" y="1093887"/>
                </a:cubicBezTo>
                <a:cubicBezTo>
                  <a:pt x="6255742" y="1093887"/>
                  <a:pt x="6259463" y="1091407"/>
                  <a:pt x="6261943" y="1086446"/>
                </a:cubicBezTo>
                <a:cubicBezTo>
                  <a:pt x="6264423" y="1081485"/>
                  <a:pt x="6268144" y="1079005"/>
                  <a:pt x="6273105" y="1079005"/>
                </a:cubicBezTo>
                <a:close/>
                <a:moveTo>
                  <a:pt x="5863828" y="1079005"/>
                </a:moveTo>
                <a:lnTo>
                  <a:pt x="5871269" y="1079005"/>
                </a:lnTo>
                <a:cubicBezTo>
                  <a:pt x="5871269" y="1083966"/>
                  <a:pt x="5868789" y="1086446"/>
                  <a:pt x="5863828" y="1086446"/>
                </a:cubicBezTo>
                <a:lnTo>
                  <a:pt x="5856386" y="1086446"/>
                </a:lnTo>
                <a:cubicBezTo>
                  <a:pt x="5856386" y="1086446"/>
                  <a:pt x="5857627" y="1085206"/>
                  <a:pt x="5860107" y="1082725"/>
                </a:cubicBezTo>
                <a:cubicBezTo>
                  <a:pt x="5862587" y="1080245"/>
                  <a:pt x="5863828" y="1079005"/>
                  <a:pt x="5863828" y="1079005"/>
                </a:cubicBezTo>
                <a:close/>
                <a:moveTo>
                  <a:pt x="5744765" y="1079005"/>
                </a:moveTo>
                <a:lnTo>
                  <a:pt x="5744765" y="1086446"/>
                </a:lnTo>
                <a:lnTo>
                  <a:pt x="5737324" y="1086446"/>
                </a:lnTo>
                <a:cubicBezTo>
                  <a:pt x="5737324" y="1081485"/>
                  <a:pt x="5739804" y="1079005"/>
                  <a:pt x="5744765" y="1079005"/>
                </a:cubicBezTo>
                <a:close/>
                <a:moveTo>
                  <a:pt x="5640586" y="1079005"/>
                </a:moveTo>
                <a:lnTo>
                  <a:pt x="5655469" y="1079005"/>
                </a:lnTo>
                <a:cubicBezTo>
                  <a:pt x="5655469" y="1083966"/>
                  <a:pt x="5655469" y="1086446"/>
                  <a:pt x="5655469" y="1086446"/>
                </a:cubicBezTo>
                <a:lnTo>
                  <a:pt x="5648027" y="1093887"/>
                </a:lnTo>
                <a:lnTo>
                  <a:pt x="5633144" y="1093887"/>
                </a:lnTo>
                <a:lnTo>
                  <a:pt x="5618261" y="1101329"/>
                </a:lnTo>
                <a:cubicBezTo>
                  <a:pt x="5608340" y="1101329"/>
                  <a:pt x="5600899" y="1103809"/>
                  <a:pt x="5595937" y="1108770"/>
                </a:cubicBezTo>
                <a:lnTo>
                  <a:pt x="5588496" y="1116211"/>
                </a:lnTo>
                <a:lnTo>
                  <a:pt x="5588496" y="1116211"/>
                </a:lnTo>
                <a:lnTo>
                  <a:pt x="5595937" y="1101329"/>
                </a:lnTo>
                <a:cubicBezTo>
                  <a:pt x="5595937" y="1101329"/>
                  <a:pt x="5597178" y="1101329"/>
                  <a:pt x="5599658" y="1101329"/>
                </a:cubicBezTo>
                <a:cubicBezTo>
                  <a:pt x="5602138" y="1101329"/>
                  <a:pt x="5603379" y="1098848"/>
                  <a:pt x="5603379" y="1093887"/>
                </a:cubicBezTo>
                <a:cubicBezTo>
                  <a:pt x="5608340" y="1093887"/>
                  <a:pt x="5612061" y="1093887"/>
                  <a:pt x="5614541" y="1093887"/>
                </a:cubicBezTo>
                <a:cubicBezTo>
                  <a:pt x="5617021" y="1093887"/>
                  <a:pt x="5620742" y="1091407"/>
                  <a:pt x="5625703" y="1086446"/>
                </a:cubicBezTo>
                <a:close/>
                <a:moveTo>
                  <a:pt x="5238750" y="1079005"/>
                </a:moveTo>
                <a:cubicBezTo>
                  <a:pt x="5238750" y="1079005"/>
                  <a:pt x="5239990" y="1079005"/>
                  <a:pt x="5242470" y="1079005"/>
                </a:cubicBezTo>
                <a:cubicBezTo>
                  <a:pt x="5244951" y="1079005"/>
                  <a:pt x="5246191" y="1081485"/>
                  <a:pt x="5246191" y="1086446"/>
                </a:cubicBezTo>
                <a:cubicBezTo>
                  <a:pt x="5246191" y="1086446"/>
                  <a:pt x="5243711" y="1086446"/>
                  <a:pt x="5238750" y="1086446"/>
                </a:cubicBezTo>
                <a:cubicBezTo>
                  <a:pt x="5233788" y="1086446"/>
                  <a:pt x="5231308" y="1086446"/>
                  <a:pt x="5231308" y="1086446"/>
                </a:cubicBezTo>
                <a:cubicBezTo>
                  <a:pt x="5231308" y="1086446"/>
                  <a:pt x="5233788" y="1083966"/>
                  <a:pt x="5238750" y="1079005"/>
                </a:cubicBezTo>
                <a:close/>
                <a:moveTo>
                  <a:pt x="5186660" y="1079005"/>
                </a:moveTo>
                <a:lnTo>
                  <a:pt x="5194101" y="1079005"/>
                </a:lnTo>
                <a:cubicBezTo>
                  <a:pt x="5189140" y="1079005"/>
                  <a:pt x="5186660" y="1080245"/>
                  <a:pt x="5186660" y="1082725"/>
                </a:cubicBezTo>
                <a:close/>
                <a:moveTo>
                  <a:pt x="4985742" y="1079005"/>
                </a:moveTo>
                <a:cubicBezTo>
                  <a:pt x="4988223" y="1079005"/>
                  <a:pt x="4989463" y="1079625"/>
                  <a:pt x="4989463" y="1080865"/>
                </a:cubicBezTo>
                <a:lnTo>
                  <a:pt x="4987095" y="1084417"/>
                </a:lnTo>
                <a:close/>
                <a:moveTo>
                  <a:pt x="4874121" y="1079005"/>
                </a:moveTo>
                <a:cubicBezTo>
                  <a:pt x="4874121" y="1079005"/>
                  <a:pt x="4876601" y="1079005"/>
                  <a:pt x="4881563" y="1079005"/>
                </a:cubicBezTo>
                <a:cubicBezTo>
                  <a:pt x="4881563" y="1083966"/>
                  <a:pt x="4879083" y="1086446"/>
                  <a:pt x="4874121" y="1086446"/>
                </a:cubicBezTo>
                <a:cubicBezTo>
                  <a:pt x="4874121" y="1086446"/>
                  <a:pt x="4874121" y="1083966"/>
                  <a:pt x="4874121" y="1079005"/>
                </a:cubicBezTo>
                <a:close/>
                <a:moveTo>
                  <a:pt x="4435078" y="1079005"/>
                </a:moveTo>
                <a:cubicBezTo>
                  <a:pt x="4440039" y="1079005"/>
                  <a:pt x="4442520" y="1079005"/>
                  <a:pt x="4442520" y="1079005"/>
                </a:cubicBezTo>
                <a:lnTo>
                  <a:pt x="4449961" y="1079005"/>
                </a:lnTo>
                <a:cubicBezTo>
                  <a:pt x="4449961" y="1079005"/>
                  <a:pt x="4451201" y="1080245"/>
                  <a:pt x="4453682" y="1082725"/>
                </a:cubicBezTo>
                <a:cubicBezTo>
                  <a:pt x="4456163" y="1085206"/>
                  <a:pt x="4456163" y="1087686"/>
                  <a:pt x="4453682" y="1090167"/>
                </a:cubicBezTo>
                <a:cubicBezTo>
                  <a:pt x="4451201" y="1092647"/>
                  <a:pt x="4451201" y="1095128"/>
                  <a:pt x="4453682" y="1097608"/>
                </a:cubicBezTo>
                <a:cubicBezTo>
                  <a:pt x="4456163" y="1100088"/>
                  <a:pt x="4457403" y="1103809"/>
                  <a:pt x="4457403" y="1108770"/>
                </a:cubicBezTo>
                <a:cubicBezTo>
                  <a:pt x="4457403" y="1113731"/>
                  <a:pt x="4454923" y="1116212"/>
                  <a:pt x="4449961" y="1116212"/>
                </a:cubicBezTo>
                <a:cubicBezTo>
                  <a:pt x="4440039" y="1116212"/>
                  <a:pt x="4435078" y="1118692"/>
                  <a:pt x="4435078" y="1123653"/>
                </a:cubicBezTo>
                <a:cubicBezTo>
                  <a:pt x="4430117" y="1123653"/>
                  <a:pt x="4427637" y="1123653"/>
                  <a:pt x="4427637" y="1123653"/>
                </a:cubicBezTo>
                <a:lnTo>
                  <a:pt x="4427637" y="1131094"/>
                </a:lnTo>
                <a:cubicBezTo>
                  <a:pt x="4427637" y="1136055"/>
                  <a:pt x="4425156" y="1138536"/>
                  <a:pt x="4420195" y="1138536"/>
                </a:cubicBezTo>
                <a:cubicBezTo>
                  <a:pt x="4415234" y="1138536"/>
                  <a:pt x="4410274" y="1136055"/>
                  <a:pt x="4405313" y="1131094"/>
                </a:cubicBezTo>
                <a:lnTo>
                  <a:pt x="4397871" y="1138536"/>
                </a:lnTo>
                <a:cubicBezTo>
                  <a:pt x="4397871" y="1141016"/>
                  <a:pt x="4397871" y="1143187"/>
                  <a:pt x="4397871" y="1145047"/>
                </a:cubicBezTo>
                <a:lnTo>
                  <a:pt x="4397871" y="1145977"/>
                </a:lnTo>
                <a:cubicBezTo>
                  <a:pt x="4397871" y="1141016"/>
                  <a:pt x="4395391" y="1141016"/>
                  <a:pt x="4390430" y="1145977"/>
                </a:cubicBezTo>
                <a:lnTo>
                  <a:pt x="4390430" y="1138536"/>
                </a:lnTo>
                <a:cubicBezTo>
                  <a:pt x="4390430" y="1138536"/>
                  <a:pt x="4387949" y="1136055"/>
                  <a:pt x="4382988" y="1131094"/>
                </a:cubicBezTo>
                <a:lnTo>
                  <a:pt x="4375547" y="1138536"/>
                </a:lnTo>
                <a:cubicBezTo>
                  <a:pt x="4370586" y="1138536"/>
                  <a:pt x="4368106" y="1138536"/>
                  <a:pt x="4368106" y="1138536"/>
                </a:cubicBezTo>
                <a:cubicBezTo>
                  <a:pt x="4363144" y="1138536"/>
                  <a:pt x="4360664" y="1139776"/>
                  <a:pt x="4360664" y="1142256"/>
                </a:cubicBezTo>
                <a:cubicBezTo>
                  <a:pt x="4360664" y="1144737"/>
                  <a:pt x="4360664" y="1147217"/>
                  <a:pt x="4360664" y="1149698"/>
                </a:cubicBezTo>
                <a:cubicBezTo>
                  <a:pt x="4360664" y="1152178"/>
                  <a:pt x="4360664" y="1155899"/>
                  <a:pt x="4360664" y="1160860"/>
                </a:cubicBezTo>
                <a:lnTo>
                  <a:pt x="4353223" y="1160860"/>
                </a:lnTo>
                <a:cubicBezTo>
                  <a:pt x="4353223" y="1155899"/>
                  <a:pt x="4350742" y="1153419"/>
                  <a:pt x="4345781" y="1153419"/>
                </a:cubicBezTo>
                <a:cubicBezTo>
                  <a:pt x="4340820" y="1153419"/>
                  <a:pt x="4338340" y="1155899"/>
                  <a:pt x="4338340" y="1160860"/>
                </a:cubicBezTo>
                <a:cubicBezTo>
                  <a:pt x="4338340" y="1165821"/>
                  <a:pt x="4337100" y="1170782"/>
                  <a:pt x="4334619" y="1175743"/>
                </a:cubicBezTo>
                <a:cubicBezTo>
                  <a:pt x="4332139" y="1180704"/>
                  <a:pt x="4328418" y="1180704"/>
                  <a:pt x="4323457" y="1175743"/>
                </a:cubicBezTo>
                <a:lnTo>
                  <a:pt x="4316016" y="1183184"/>
                </a:lnTo>
                <a:lnTo>
                  <a:pt x="4301133" y="1175743"/>
                </a:lnTo>
                <a:cubicBezTo>
                  <a:pt x="4301133" y="1175743"/>
                  <a:pt x="4301133" y="1174502"/>
                  <a:pt x="4301133" y="1172022"/>
                </a:cubicBezTo>
                <a:cubicBezTo>
                  <a:pt x="4301133" y="1169542"/>
                  <a:pt x="4298652" y="1163340"/>
                  <a:pt x="4293691" y="1153419"/>
                </a:cubicBezTo>
                <a:lnTo>
                  <a:pt x="4286251" y="1145977"/>
                </a:lnTo>
                <a:lnTo>
                  <a:pt x="4293691" y="1138536"/>
                </a:lnTo>
                <a:lnTo>
                  <a:pt x="4301133" y="1131094"/>
                </a:lnTo>
                <a:cubicBezTo>
                  <a:pt x="4301133" y="1136055"/>
                  <a:pt x="4306094" y="1138536"/>
                  <a:pt x="4316016" y="1138536"/>
                </a:cubicBezTo>
                <a:lnTo>
                  <a:pt x="4338340" y="1138536"/>
                </a:lnTo>
                <a:cubicBezTo>
                  <a:pt x="4338340" y="1133575"/>
                  <a:pt x="4340820" y="1131094"/>
                  <a:pt x="4345781" y="1131094"/>
                </a:cubicBezTo>
                <a:cubicBezTo>
                  <a:pt x="4350742" y="1136055"/>
                  <a:pt x="4350742" y="1138536"/>
                  <a:pt x="4345781" y="1138536"/>
                </a:cubicBezTo>
                <a:lnTo>
                  <a:pt x="4353223" y="1138536"/>
                </a:lnTo>
                <a:cubicBezTo>
                  <a:pt x="4363144" y="1133575"/>
                  <a:pt x="4365625" y="1131094"/>
                  <a:pt x="4360664" y="1131094"/>
                </a:cubicBezTo>
                <a:lnTo>
                  <a:pt x="4368106" y="1123653"/>
                </a:lnTo>
                <a:cubicBezTo>
                  <a:pt x="4368106" y="1123653"/>
                  <a:pt x="4370586" y="1123653"/>
                  <a:pt x="4375547" y="1123653"/>
                </a:cubicBezTo>
                <a:cubicBezTo>
                  <a:pt x="4370586" y="1118692"/>
                  <a:pt x="4370586" y="1114971"/>
                  <a:pt x="4375547" y="1112491"/>
                </a:cubicBezTo>
                <a:cubicBezTo>
                  <a:pt x="4380508" y="1110010"/>
                  <a:pt x="4385469" y="1111251"/>
                  <a:pt x="4390430" y="1116212"/>
                </a:cubicBezTo>
                <a:cubicBezTo>
                  <a:pt x="4395391" y="1116212"/>
                  <a:pt x="4397871" y="1116212"/>
                  <a:pt x="4397871" y="1116212"/>
                </a:cubicBezTo>
                <a:cubicBezTo>
                  <a:pt x="4402832" y="1116212"/>
                  <a:pt x="4405313" y="1118692"/>
                  <a:pt x="4405313" y="1123653"/>
                </a:cubicBezTo>
                <a:cubicBezTo>
                  <a:pt x="4410274" y="1128614"/>
                  <a:pt x="4412754" y="1128614"/>
                  <a:pt x="4412754" y="1123653"/>
                </a:cubicBezTo>
                <a:cubicBezTo>
                  <a:pt x="4412754" y="1118692"/>
                  <a:pt x="4412754" y="1113731"/>
                  <a:pt x="4412754" y="1108770"/>
                </a:cubicBezTo>
                <a:cubicBezTo>
                  <a:pt x="4412754" y="1103809"/>
                  <a:pt x="4410274" y="1101329"/>
                  <a:pt x="4405313" y="1101329"/>
                </a:cubicBezTo>
                <a:lnTo>
                  <a:pt x="4382988" y="1086446"/>
                </a:lnTo>
                <a:cubicBezTo>
                  <a:pt x="4387949" y="1086446"/>
                  <a:pt x="4392910" y="1088926"/>
                  <a:pt x="4397871" y="1093887"/>
                </a:cubicBezTo>
                <a:lnTo>
                  <a:pt x="4420195" y="1086446"/>
                </a:lnTo>
                <a:lnTo>
                  <a:pt x="4427637" y="1093887"/>
                </a:lnTo>
                <a:cubicBezTo>
                  <a:pt x="4432598" y="1093887"/>
                  <a:pt x="4435078" y="1096368"/>
                  <a:pt x="4435078" y="1101329"/>
                </a:cubicBezTo>
                <a:cubicBezTo>
                  <a:pt x="4440039" y="1096368"/>
                  <a:pt x="4441279" y="1091407"/>
                  <a:pt x="4438799" y="1086446"/>
                </a:cubicBezTo>
                <a:cubicBezTo>
                  <a:pt x="4436319" y="1081485"/>
                  <a:pt x="4435078" y="1079005"/>
                  <a:pt x="4435078" y="1079005"/>
                </a:cubicBezTo>
                <a:close/>
                <a:moveTo>
                  <a:pt x="4278809" y="1079005"/>
                </a:moveTo>
                <a:cubicBezTo>
                  <a:pt x="4278809" y="1079005"/>
                  <a:pt x="4280049" y="1080245"/>
                  <a:pt x="4282530" y="1082725"/>
                </a:cubicBezTo>
                <a:cubicBezTo>
                  <a:pt x="4285010" y="1085206"/>
                  <a:pt x="4286251" y="1086446"/>
                  <a:pt x="4286251" y="1086446"/>
                </a:cubicBezTo>
                <a:lnTo>
                  <a:pt x="4293691" y="1086446"/>
                </a:lnTo>
                <a:lnTo>
                  <a:pt x="4293691" y="1093887"/>
                </a:lnTo>
                <a:cubicBezTo>
                  <a:pt x="4293691" y="1093887"/>
                  <a:pt x="4292451" y="1095128"/>
                  <a:pt x="4289971" y="1097608"/>
                </a:cubicBezTo>
                <a:cubicBezTo>
                  <a:pt x="4287491" y="1100088"/>
                  <a:pt x="4286251" y="1101329"/>
                  <a:pt x="4286251" y="1101329"/>
                </a:cubicBezTo>
                <a:lnTo>
                  <a:pt x="4278809" y="1101329"/>
                </a:lnTo>
                <a:cubicBezTo>
                  <a:pt x="4283770" y="1096368"/>
                  <a:pt x="4285010" y="1091407"/>
                  <a:pt x="4282530" y="1086446"/>
                </a:cubicBezTo>
                <a:cubicBezTo>
                  <a:pt x="4280049" y="1081485"/>
                  <a:pt x="4278809" y="1079005"/>
                  <a:pt x="4278809" y="1079005"/>
                </a:cubicBezTo>
                <a:close/>
                <a:moveTo>
                  <a:pt x="6048933" y="1074354"/>
                </a:moveTo>
                <a:cubicBezTo>
                  <a:pt x="6050794" y="1073733"/>
                  <a:pt x="6052344" y="1074044"/>
                  <a:pt x="6053584" y="1075284"/>
                </a:cubicBezTo>
                <a:cubicBezTo>
                  <a:pt x="6056064" y="1077764"/>
                  <a:pt x="6054824" y="1081485"/>
                  <a:pt x="6049863" y="1086446"/>
                </a:cubicBezTo>
                <a:lnTo>
                  <a:pt x="6042422" y="1079005"/>
                </a:lnTo>
                <a:cubicBezTo>
                  <a:pt x="6044902" y="1076524"/>
                  <a:pt x="6047073" y="1074974"/>
                  <a:pt x="6048933" y="1074354"/>
                </a:cubicBezTo>
                <a:close/>
                <a:moveTo>
                  <a:pt x="6280547" y="1071563"/>
                </a:moveTo>
                <a:cubicBezTo>
                  <a:pt x="6280547" y="1071563"/>
                  <a:pt x="6283027" y="1071563"/>
                  <a:pt x="6287988" y="1071563"/>
                </a:cubicBezTo>
                <a:lnTo>
                  <a:pt x="6280547" y="1079005"/>
                </a:lnTo>
                <a:cubicBezTo>
                  <a:pt x="6280547" y="1074043"/>
                  <a:pt x="6280547" y="1071563"/>
                  <a:pt x="6280547" y="1071563"/>
                </a:cubicBezTo>
                <a:close/>
                <a:moveTo>
                  <a:pt x="6079629" y="1071563"/>
                </a:moveTo>
                <a:cubicBezTo>
                  <a:pt x="6079629" y="1071563"/>
                  <a:pt x="6079629" y="1074043"/>
                  <a:pt x="6079629" y="1079005"/>
                </a:cubicBezTo>
                <a:cubicBezTo>
                  <a:pt x="6079629" y="1083966"/>
                  <a:pt x="6078388" y="1086446"/>
                  <a:pt x="6075908" y="1086446"/>
                </a:cubicBezTo>
                <a:cubicBezTo>
                  <a:pt x="6073428" y="1086446"/>
                  <a:pt x="6072187" y="1083966"/>
                  <a:pt x="6072187" y="1079005"/>
                </a:cubicBezTo>
                <a:cubicBezTo>
                  <a:pt x="6072187" y="1074043"/>
                  <a:pt x="6074667" y="1071563"/>
                  <a:pt x="6079629" y="1071563"/>
                </a:cubicBezTo>
                <a:close/>
                <a:moveTo>
                  <a:pt x="5752207" y="1071563"/>
                </a:moveTo>
                <a:lnTo>
                  <a:pt x="5744765" y="1079005"/>
                </a:lnTo>
                <a:lnTo>
                  <a:pt x="5729883" y="1079005"/>
                </a:lnTo>
                <a:close/>
                <a:moveTo>
                  <a:pt x="5201543" y="1071563"/>
                </a:moveTo>
                <a:cubicBezTo>
                  <a:pt x="5201543" y="1071563"/>
                  <a:pt x="5204023" y="1071563"/>
                  <a:pt x="5208984" y="1071563"/>
                </a:cubicBezTo>
                <a:cubicBezTo>
                  <a:pt x="5213945" y="1071563"/>
                  <a:pt x="5216426" y="1074043"/>
                  <a:pt x="5216426" y="1079005"/>
                </a:cubicBezTo>
                <a:cubicBezTo>
                  <a:pt x="5216426" y="1083966"/>
                  <a:pt x="5213945" y="1086446"/>
                  <a:pt x="5208984" y="1086446"/>
                </a:cubicBezTo>
                <a:lnTo>
                  <a:pt x="5201543" y="1079005"/>
                </a:lnTo>
                <a:close/>
                <a:moveTo>
                  <a:pt x="5000625" y="1071563"/>
                </a:moveTo>
                <a:cubicBezTo>
                  <a:pt x="5000625" y="1076524"/>
                  <a:pt x="5000625" y="1079005"/>
                  <a:pt x="5000625" y="1079005"/>
                </a:cubicBezTo>
                <a:lnTo>
                  <a:pt x="4993183" y="1079005"/>
                </a:lnTo>
                <a:cubicBezTo>
                  <a:pt x="4993183" y="1079005"/>
                  <a:pt x="4995663" y="1076524"/>
                  <a:pt x="5000625" y="1071563"/>
                </a:cubicBezTo>
                <a:close/>
                <a:moveTo>
                  <a:pt x="4204395" y="1071563"/>
                </a:moveTo>
                <a:lnTo>
                  <a:pt x="4211836" y="1071563"/>
                </a:lnTo>
                <a:cubicBezTo>
                  <a:pt x="4211836" y="1076524"/>
                  <a:pt x="4209356" y="1079005"/>
                  <a:pt x="4204395" y="1079005"/>
                </a:cubicBezTo>
                <a:cubicBezTo>
                  <a:pt x="4199434" y="1083966"/>
                  <a:pt x="4194473" y="1086446"/>
                  <a:pt x="4189512" y="1086446"/>
                </a:cubicBezTo>
                <a:lnTo>
                  <a:pt x="4182070" y="1079005"/>
                </a:lnTo>
                <a:cubicBezTo>
                  <a:pt x="4182070" y="1074043"/>
                  <a:pt x="4185791" y="1072803"/>
                  <a:pt x="4193232" y="1075284"/>
                </a:cubicBezTo>
                <a:cubicBezTo>
                  <a:pt x="4200674" y="1077764"/>
                  <a:pt x="4204395" y="1076524"/>
                  <a:pt x="4204395" y="1071563"/>
                </a:cubicBezTo>
                <a:close/>
                <a:moveTo>
                  <a:pt x="3810000" y="1071563"/>
                </a:moveTo>
                <a:lnTo>
                  <a:pt x="3810000" y="1079005"/>
                </a:lnTo>
                <a:cubicBezTo>
                  <a:pt x="3805039" y="1083966"/>
                  <a:pt x="3802559" y="1087686"/>
                  <a:pt x="3802559" y="1090167"/>
                </a:cubicBezTo>
                <a:cubicBezTo>
                  <a:pt x="3802559" y="1092647"/>
                  <a:pt x="3800078" y="1091407"/>
                  <a:pt x="3795117" y="1086446"/>
                </a:cubicBezTo>
                <a:cubicBezTo>
                  <a:pt x="3795117" y="1081485"/>
                  <a:pt x="3797597" y="1079005"/>
                  <a:pt x="3802559" y="1079005"/>
                </a:cubicBezTo>
                <a:cubicBezTo>
                  <a:pt x="3807520" y="1074043"/>
                  <a:pt x="3810000" y="1071563"/>
                  <a:pt x="3810000" y="1071563"/>
                </a:cubicBezTo>
                <a:close/>
                <a:moveTo>
                  <a:pt x="5155034" y="1067842"/>
                </a:moveTo>
                <a:cubicBezTo>
                  <a:pt x="5153794" y="1067842"/>
                  <a:pt x="5151934" y="1069083"/>
                  <a:pt x="5149453" y="1071563"/>
                </a:cubicBezTo>
                <a:cubicBezTo>
                  <a:pt x="5134571" y="1076524"/>
                  <a:pt x="5134571" y="1081485"/>
                  <a:pt x="5149453" y="1086446"/>
                </a:cubicBezTo>
                <a:cubicBezTo>
                  <a:pt x="5159374" y="1086446"/>
                  <a:pt x="5161856" y="1081485"/>
                  <a:pt x="5156894" y="1071563"/>
                </a:cubicBezTo>
                <a:cubicBezTo>
                  <a:pt x="5156894" y="1069083"/>
                  <a:pt x="5156274" y="1067842"/>
                  <a:pt x="5155034" y="1067842"/>
                </a:cubicBezTo>
                <a:close/>
                <a:moveTo>
                  <a:pt x="6630293" y="1064122"/>
                </a:moveTo>
                <a:lnTo>
                  <a:pt x="6637734" y="1071563"/>
                </a:lnTo>
                <a:lnTo>
                  <a:pt x="6630293" y="1071563"/>
                </a:lnTo>
                <a:close/>
                <a:moveTo>
                  <a:pt x="6503789" y="1064122"/>
                </a:moveTo>
                <a:cubicBezTo>
                  <a:pt x="6503789" y="1064122"/>
                  <a:pt x="6506269" y="1064122"/>
                  <a:pt x="6511230" y="1064122"/>
                </a:cubicBezTo>
                <a:cubicBezTo>
                  <a:pt x="6516192" y="1069083"/>
                  <a:pt x="6516192" y="1071563"/>
                  <a:pt x="6511230" y="1071563"/>
                </a:cubicBezTo>
                <a:close/>
                <a:moveTo>
                  <a:pt x="6459140" y="1064122"/>
                </a:moveTo>
                <a:lnTo>
                  <a:pt x="6459140" y="1071563"/>
                </a:lnTo>
                <a:cubicBezTo>
                  <a:pt x="6459140" y="1071563"/>
                  <a:pt x="6456660" y="1071563"/>
                  <a:pt x="6451699" y="1071563"/>
                </a:cubicBezTo>
                <a:cubicBezTo>
                  <a:pt x="6451699" y="1066602"/>
                  <a:pt x="6454179" y="1064122"/>
                  <a:pt x="6459140" y="1064122"/>
                </a:cubicBezTo>
                <a:close/>
                <a:moveTo>
                  <a:pt x="6250781" y="1064122"/>
                </a:moveTo>
                <a:lnTo>
                  <a:pt x="6258222" y="1071563"/>
                </a:lnTo>
                <a:lnTo>
                  <a:pt x="6250781" y="1071563"/>
                </a:lnTo>
                <a:cubicBezTo>
                  <a:pt x="6250781" y="1066602"/>
                  <a:pt x="6250781" y="1064122"/>
                  <a:pt x="6250781" y="1064122"/>
                </a:cubicBezTo>
                <a:close/>
                <a:moveTo>
                  <a:pt x="5603379" y="1064122"/>
                </a:moveTo>
                <a:lnTo>
                  <a:pt x="5610820" y="1064122"/>
                </a:lnTo>
                <a:cubicBezTo>
                  <a:pt x="5615781" y="1069083"/>
                  <a:pt x="5615781" y="1071563"/>
                  <a:pt x="5610820" y="1071563"/>
                </a:cubicBezTo>
                <a:cubicBezTo>
                  <a:pt x="5610820" y="1071563"/>
                  <a:pt x="5609579" y="1070323"/>
                  <a:pt x="5607099" y="1067842"/>
                </a:cubicBezTo>
                <a:cubicBezTo>
                  <a:pt x="5604619" y="1065362"/>
                  <a:pt x="5603379" y="1064122"/>
                  <a:pt x="5603379" y="1064122"/>
                </a:cubicBezTo>
                <a:close/>
                <a:moveTo>
                  <a:pt x="5439668" y="1064122"/>
                </a:moveTo>
                <a:cubicBezTo>
                  <a:pt x="5439668" y="1064122"/>
                  <a:pt x="5439668" y="1066602"/>
                  <a:pt x="5439668" y="1071563"/>
                </a:cubicBezTo>
                <a:lnTo>
                  <a:pt x="5432226" y="1071563"/>
                </a:lnTo>
                <a:cubicBezTo>
                  <a:pt x="5432226" y="1071563"/>
                  <a:pt x="5434706" y="1069083"/>
                  <a:pt x="5439668" y="1064122"/>
                </a:cubicBezTo>
                <a:close/>
                <a:moveTo>
                  <a:pt x="4903887" y="1064122"/>
                </a:moveTo>
                <a:cubicBezTo>
                  <a:pt x="4903887" y="1064122"/>
                  <a:pt x="4903887" y="1066602"/>
                  <a:pt x="4903887" y="1071563"/>
                </a:cubicBezTo>
                <a:lnTo>
                  <a:pt x="4896446" y="1071563"/>
                </a:lnTo>
                <a:cubicBezTo>
                  <a:pt x="4896446" y="1071563"/>
                  <a:pt x="4897686" y="1070323"/>
                  <a:pt x="4900166" y="1067842"/>
                </a:cubicBezTo>
                <a:cubicBezTo>
                  <a:pt x="4902646" y="1065362"/>
                  <a:pt x="4903887" y="1064122"/>
                  <a:pt x="4903887" y="1064122"/>
                </a:cubicBezTo>
                <a:close/>
                <a:moveTo>
                  <a:pt x="4777383" y="1064122"/>
                </a:moveTo>
                <a:cubicBezTo>
                  <a:pt x="4772421" y="1069083"/>
                  <a:pt x="4772421" y="1071563"/>
                  <a:pt x="4777383" y="1071563"/>
                </a:cubicBezTo>
                <a:lnTo>
                  <a:pt x="4792265" y="1064122"/>
                </a:lnTo>
                <a:close/>
                <a:moveTo>
                  <a:pt x="4479727" y="1064122"/>
                </a:moveTo>
                <a:cubicBezTo>
                  <a:pt x="4484688" y="1069083"/>
                  <a:pt x="4484688" y="1071563"/>
                  <a:pt x="4479727" y="1071563"/>
                </a:cubicBezTo>
                <a:lnTo>
                  <a:pt x="4464844" y="1079005"/>
                </a:lnTo>
                <a:cubicBezTo>
                  <a:pt x="4464844" y="1079005"/>
                  <a:pt x="4464844" y="1076524"/>
                  <a:pt x="4464844" y="1071563"/>
                </a:cubicBezTo>
                <a:cubicBezTo>
                  <a:pt x="4469805" y="1066602"/>
                  <a:pt x="4474766" y="1064122"/>
                  <a:pt x="4479727" y="1064122"/>
                </a:cubicBezTo>
                <a:close/>
                <a:moveTo>
                  <a:pt x="3876973" y="1064122"/>
                </a:moveTo>
                <a:lnTo>
                  <a:pt x="3884414" y="1064122"/>
                </a:lnTo>
                <a:lnTo>
                  <a:pt x="3869531" y="1079005"/>
                </a:lnTo>
                <a:cubicBezTo>
                  <a:pt x="3869531" y="1079005"/>
                  <a:pt x="3872012" y="1074043"/>
                  <a:pt x="3876973" y="1064122"/>
                </a:cubicBezTo>
                <a:close/>
                <a:moveTo>
                  <a:pt x="6404260" y="1059471"/>
                </a:moveTo>
                <a:cubicBezTo>
                  <a:pt x="6407361" y="1058851"/>
                  <a:pt x="6409531" y="1059161"/>
                  <a:pt x="6410771" y="1060401"/>
                </a:cubicBezTo>
                <a:cubicBezTo>
                  <a:pt x="6413251" y="1062881"/>
                  <a:pt x="6412012" y="1066602"/>
                  <a:pt x="6407051" y="1071563"/>
                </a:cubicBezTo>
                <a:lnTo>
                  <a:pt x="6384726" y="1093887"/>
                </a:lnTo>
                <a:lnTo>
                  <a:pt x="6384726" y="1086446"/>
                </a:lnTo>
                <a:cubicBezTo>
                  <a:pt x="6389688" y="1086446"/>
                  <a:pt x="6393408" y="1083966"/>
                  <a:pt x="6395888" y="1079005"/>
                </a:cubicBezTo>
                <a:cubicBezTo>
                  <a:pt x="6398369" y="1074043"/>
                  <a:pt x="6394648" y="1074043"/>
                  <a:pt x="6384726" y="1079005"/>
                </a:cubicBezTo>
                <a:lnTo>
                  <a:pt x="6392168" y="1064122"/>
                </a:lnTo>
                <a:cubicBezTo>
                  <a:pt x="6397128" y="1061641"/>
                  <a:pt x="6401159" y="1060091"/>
                  <a:pt x="6404260" y="1059471"/>
                </a:cubicBezTo>
                <a:close/>
                <a:moveTo>
                  <a:pt x="6317754" y="1056680"/>
                </a:moveTo>
                <a:cubicBezTo>
                  <a:pt x="6317754" y="1056680"/>
                  <a:pt x="6317754" y="1059161"/>
                  <a:pt x="6317754" y="1064122"/>
                </a:cubicBezTo>
                <a:cubicBezTo>
                  <a:pt x="6317754" y="1069083"/>
                  <a:pt x="6315274" y="1070323"/>
                  <a:pt x="6310312" y="1067842"/>
                </a:cubicBezTo>
                <a:cubicBezTo>
                  <a:pt x="6305351" y="1065362"/>
                  <a:pt x="6305351" y="1062881"/>
                  <a:pt x="6310312" y="1060401"/>
                </a:cubicBezTo>
                <a:cubicBezTo>
                  <a:pt x="6315274" y="1057920"/>
                  <a:pt x="6317754" y="1056680"/>
                  <a:pt x="6317754" y="1056680"/>
                </a:cubicBezTo>
                <a:close/>
                <a:moveTo>
                  <a:pt x="5848945" y="1056680"/>
                </a:moveTo>
                <a:lnTo>
                  <a:pt x="5856386" y="1056680"/>
                </a:lnTo>
                <a:lnTo>
                  <a:pt x="5856386" y="1064122"/>
                </a:lnTo>
                <a:cubicBezTo>
                  <a:pt x="5851425" y="1064122"/>
                  <a:pt x="5848945" y="1061641"/>
                  <a:pt x="5848945" y="1056680"/>
                </a:cubicBezTo>
                <a:close/>
                <a:moveTo>
                  <a:pt x="5800576" y="1056680"/>
                </a:moveTo>
                <a:cubicBezTo>
                  <a:pt x="5803056" y="1056680"/>
                  <a:pt x="5804297" y="1059161"/>
                  <a:pt x="5804297" y="1064122"/>
                </a:cubicBezTo>
                <a:cubicBezTo>
                  <a:pt x="5799335" y="1064122"/>
                  <a:pt x="5796855" y="1062881"/>
                  <a:pt x="5796855" y="1060401"/>
                </a:cubicBezTo>
                <a:cubicBezTo>
                  <a:pt x="5796855" y="1057920"/>
                  <a:pt x="5798096" y="1056680"/>
                  <a:pt x="5800576" y="1056680"/>
                </a:cubicBezTo>
                <a:close/>
                <a:moveTo>
                  <a:pt x="5581054" y="1056680"/>
                </a:moveTo>
                <a:lnTo>
                  <a:pt x="5588496" y="1056680"/>
                </a:lnTo>
                <a:cubicBezTo>
                  <a:pt x="5583535" y="1061641"/>
                  <a:pt x="5581054" y="1064122"/>
                  <a:pt x="5581054" y="1064122"/>
                </a:cubicBezTo>
                <a:close/>
                <a:moveTo>
                  <a:pt x="5311303" y="1052029"/>
                </a:moveTo>
                <a:cubicBezTo>
                  <a:pt x="5313784" y="1051409"/>
                  <a:pt x="5315644" y="1051719"/>
                  <a:pt x="5316885" y="1052959"/>
                </a:cubicBezTo>
                <a:cubicBezTo>
                  <a:pt x="5319365" y="1055440"/>
                  <a:pt x="5318125" y="1057920"/>
                  <a:pt x="5313164" y="1060401"/>
                </a:cubicBezTo>
                <a:cubicBezTo>
                  <a:pt x="5308203" y="1062881"/>
                  <a:pt x="5300761" y="1066602"/>
                  <a:pt x="5290840" y="1071563"/>
                </a:cubicBezTo>
                <a:cubicBezTo>
                  <a:pt x="5275957" y="1081485"/>
                  <a:pt x="5268515" y="1083966"/>
                  <a:pt x="5268515" y="1079005"/>
                </a:cubicBezTo>
                <a:cubicBezTo>
                  <a:pt x="5268515" y="1074043"/>
                  <a:pt x="5272236" y="1070323"/>
                  <a:pt x="5279678" y="1067842"/>
                </a:cubicBezTo>
                <a:cubicBezTo>
                  <a:pt x="5287119" y="1065362"/>
                  <a:pt x="5290840" y="1064122"/>
                  <a:pt x="5290840" y="1064122"/>
                </a:cubicBezTo>
                <a:cubicBezTo>
                  <a:pt x="5290840" y="1064122"/>
                  <a:pt x="5294560" y="1061641"/>
                  <a:pt x="5302002" y="1056680"/>
                </a:cubicBezTo>
                <a:cubicBezTo>
                  <a:pt x="5305722" y="1054200"/>
                  <a:pt x="5308823" y="1052649"/>
                  <a:pt x="5311303" y="1052029"/>
                </a:cubicBezTo>
                <a:close/>
                <a:moveTo>
                  <a:pt x="4676924" y="1049239"/>
                </a:moveTo>
                <a:cubicBezTo>
                  <a:pt x="4679405" y="1049239"/>
                  <a:pt x="4680645" y="1051719"/>
                  <a:pt x="4680645" y="1056680"/>
                </a:cubicBezTo>
                <a:cubicBezTo>
                  <a:pt x="4685606" y="1061641"/>
                  <a:pt x="4688086" y="1061641"/>
                  <a:pt x="4688086" y="1056680"/>
                </a:cubicBezTo>
                <a:cubicBezTo>
                  <a:pt x="4698008" y="1051719"/>
                  <a:pt x="4702969" y="1051719"/>
                  <a:pt x="4702969" y="1056680"/>
                </a:cubicBezTo>
                <a:cubicBezTo>
                  <a:pt x="4702969" y="1061641"/>
                  <a:pt x="4700489" y="1065362"/>
                  <a:pt x="4695528" y="1067842"/>
                </a:cubicBezTo>
                <a:cubicBezTo>
                  <a:pt x="4690567" y="1070323"/>
                  <a:pt x="4686846" y="1069083"/>
                  <a:pt x="4684366" y="1064122"/>
                </a:cubicBezTo>
                <a:cubicBezTo>
                  <a:pt x="4681885" y="1059161"/>
                  <a:pt x="4679405" y="1057920"/>
                  <a:pt x="4676924" y="1060401"/>
                </a:cubicBezTo>
                <a:cubicBezTo>
                  <a:pt x="4674444" y="1062881"/>
                  <a:pt x="4671963" y="1062881"/>
                  <a:pt x="4669483" y="1060401"/>
                </a:cubicBezTo>
                <a:cubicBezTo>
                  <a:pt x="4667003" y="1057920"/>
                  <a:pt x="4665761" y="1056680"/>
                  <a:pt x="4665761" y="1056680"/>
                </a:cubicBezTo>
                <a:cubicBezTo>
                  <a:pt x="4670723" y="1051719"/>
                  <a:pt x="4674444" y="1049239"/>
                  <a:pt x="4676924" y="1049239"/>
                </a:cubicBezTo>
                <a:close/>
                <a:moveTo>
                  <a:pt x="6533554" y="1049239"/>
                </a:moveTo>
                <a:lnTo>
                  <a:pt x="6540996" y="1056680"/>
                </a:lnTo>
                <a:cubicBezTo>
                  <a:pt x="6540996" y="1056680"/>
                  <a:pt x="6538516" y="1056680"/>
                  <a:pt x="6533554" y="1056680"/>
                </a:cubicBezTo>
                <a:cubicBezTo>
                  <a:pt x="6533554" y="1051719"/>
                  <a:pt x="6533554" y="1049239"/>
                  <a:pt x="6533554" y="1049239"/>
                </a:cubicBezTo>
                <a:close/>
                <a:moveTo>
                  <a:pt x="6079629" y="1049239"/>
                </a:moveTo>
                <a:lnTo>
                  <a:pt x="6072187" y="1064122"/>
                </a:lnTo>
                <a:cubicBezTo>
                  <a:pt x="6062266" y="1074043"/>
                  <a:pt x="6057304" y="1076524"/>
                  <a:pt x="6057304" y="1071563"/>
                </a:cubicBezTo>
                <a:cubicBezTo>
                  <a:pt x="6057304" y="1071563"/>
                  <a:pt x="6061025" y="1067842"/>
                  <a:pt x="6068467" y="1060401"/>
                </a:cubicBezTo>
                <a:cubicBezTo>
                  <a:pt x="6075908" y="1052959"/>
                  <a:pt x="6079629" y="1049239"/>
                  <a:pt x="6079629" y="1049239"/>
                </a:cubicBezTo>
                <a:close/>
                <a:moveTo>
                  <a:pt x="5636865" y="1049239"/>
                </a:moveTo>
                <a:cubicBezTo>
                  <a:pt x="5639345" y="1049239"/>
                  <a:pt x="5639345" y="1051719"/>
                  <a:pt x="5636865" y="1056680"/>
                </a:cubicBezTo>
                <a:cubicBezTo>
                  <a:pt x="5634385" y="1061641"/>
                  <a:pt x="5635624" y="1064122"/>
                  <a:pt x="5640586" y="1064122"/>
                </a:cubicBezTo>
                <a:cubicBezTo>
                  <a:pt x="5645547" y="1064122"/>
                  <a:pt x="5648027" y="1061641"/>
                  <a:pt x="5648027" y="1056680"/>
                </a:cubicBezTo>
                <a:cubicBezTo>
                  <a:pt x="5648027" y="1051719"/>
                  <a:pt x="5652988" y="1049239"/>
                  <a:pt x="5662910" y="1049239"/>
                </a:cubicBezTo>
                <a:lnTo>
                  <a:pt x="5670351" y="1056680"/>
                </a:lnTo>
                <a:lnTo>
                  <a:pt x="5670351" y="1064122"/>
                </a:lnTo>
                <a:cubicBezTo>
                  <a:pt x="5675313" y="1064122"/>
                  <a:pt x="5682754" y="1061641"/>
                  <a:pt x="5692676" y="1056680"/>
                </a:cubicBezTo>
                <a:lnTo>
                  <a:pt x="5707558" y="1056680"/>
                </a:lnTo>
                <a:cubicBezTo>
                  <a:pt x="5707558" y="1056680"/>
                  <a:pt x="5708799" y="1056680"/>
                  <a:pt x="5711279" y="1056680"/>
                </a:cubicBezTo>
                <a:cubicBezTo>
                  <a:pt x="5713759" y="1056680"/>
                  <a:pt x="5715000" y="1059161"/>
                  <a:pt x="5715000" y="1064122"/>
                </a:cubicBezTo>
                <a:lnTo>
                  <a:pt x="5700117" y="1064122"/>
                </a:lnTo>
                <a:cubicBezTo>
                  <a:pt x="5695156" y="1064122"/>
                  <a:pt x="5690195" y="1064122"/>
                  <a:pt x="5685234" y="1064122"/>
                </a:cubicBezTo>
                <a:cubicBezTo>
                  <a:pt x="5680273" y="1064122"/>
                  <a:pt x="5677793" y="1066602"/>
                  <a:pt x="5677793" y="1071563"/>
                </a:cubicBezTo>
                <a:cubicBezTo>
                  <a:pt x="5662910" y="1076524"/>
                  <a:pt x="5655469" y="1074043"/>
                  <a:pt x="5655469" y="1064122"/>
                </a:cubicBezTo>
                <a:cubicBezTo>
                  <a:pt x="5655469" y="1069083"/>
                  <a:pt x="5650507" y="1071563"/>
                  <a:pt x="5640586" y="1071563"/>
                </a:cubicBezTo>
                <a:cubicBezTo>
                  <a:pt x="5640586" y="1071563"/>
                  <a:pt x="5638106" y="1072803"/>
                  <a:pt x="5633144" y="1075284"/>
                </a:cubicBezTo>
                <a:cubicBezTo>
                  <a:pt x="5628183" y="1077764"/>
                  <a:pt x="5625703" y="1079005"/>
                  <a:pt x="5625703" y="1079005"/>
                </a:cubicBezTo>
                <a:lnTo>
                  <a:pt x="5625703" y="1071563"/>
                </a:lnTo>
                <a:cubicBezTo>
                  <a:pt x="5625703" y="1071563"/>
                  <a:pt x="5626944" y="1070323"/>
                  <a:pt x="5629424" y="1067842"/>
                </a:cubicBezTo>
                <a:cubicBezTo>
                  <a:pt x="5631904" y="1065362"/>
                  <a:pt x="5633144" y="1061641"/>
                  <a:pt x="5633144" y="1056680"/>
                </a:cubicBezTo>
                <a:cubicBezTo>
                  <a:pt x="5633144" y="1051719"/>
                  <a:pt x="5634385" y="1049239"/>
                  <a:pt x="5636865" y="1049239"/>
                </a:cubicBezTo>
                <a:close/>
                <a:moveTo>
                  <a:pt x="5212705" y="1049239"/>
                </a:moveTo>
                <a:cubicBezTo>
                  <a:pt x="5215185" y="1049239"/>
                  <a:pt x="5216426" y="1049239"/>
                  <a:pt x="5216426" y="1049239"/>
                </a:cubicBezTo>
                <a:cubicBezTo>
                  <a:pt x="5216426" y="1054200"/>
                  <a:pt x="5216426" y="1056680"/>
                  <a:pt x="5216426" y="1056680"/>
                </a:cubicBezTo>
                <a:lnTo>
                  <a:pt x="5208984" y="1056680"/>
                </a:lnTo>
                <a:cubicBezTo>
                  <a:pt x="5208984" y="1051719"/>
                  <a:pt x="5210225" y="1049239"/>
                  <a:pt x="5212705" y="1049239"/>
                </a:cubicBezTo>
                <a:close/>
                <a:moveTo>
                  <a:pt x="5022949" y="1049239"/>
                </a:moveTo>
                <a:cubicBezTo>
                  <a:pt x="5022949" y="1049239"/>
                  <a:pt x="5022949" y="1051719"/>
                  <a:pt x="5022949" y="1056680"/>
                </a:cubicBezTo>
                <a:lnTo>
                  <a:pt x="5030390" y="1049239"/>
                </a:lnTo>
                <a:close/>
                <a:moveTo>
                  <a:pt x="5000625" y="1049239"/>
                </a:moveTo>
                <a:lnTo>
                  <a:pt x="5008066" y="1049239"/>
                </a:lnTo>
                <a:lnTo>
                  <a:pt x="5000625" y="1050066"/>
                </a:lnTo>
                <a:close/>
                <a:moveTo>
                  <a:pt x="4881563" y="1049239"/>
                </a:moveTo>
                <a:cubicBezTo>
                  <a:pt x="4881563" y="1054200"/>
                  <a:pt x="4879083" y="1056680"/>
                  <a:pt x="4874121" y="1056680"/>
                </a:cubicBezTo>
                <a:cubicBezTo>
                  <a:pt x="4869160" y="1056680"/>
                  <a:pt x="4866679" y="1056680"/>
                  <a:pt x="4866679" y="1056680"/>
                </a:cubicBezTo>
                <a:close/>
                <a:moveTo>
                  <a:pt x="4554141" y="1049239"/>
                </a:moveTo>
                <a:cubicBezTo>
                  <a:pt x="4554141" y="1054200"/>
                  <a:pt x="4556621" y="1055440"/>
                  <a:pt x="4561582" y="1052959"/>
                </a:cubicBezTo>
                <a:cubicBezTo>
                  <a:pt x="4566543" y="1050479"/>
                  <a:pt x="4569023" y="1051719"/>
                  <a:pt x="4569023" y="1056680"/>
                </a:cubicBezTo>
                <a:cubicBezTo>
                  <a:pt x="4564062" y="1061641"/>
                  <a:pt x="4561582" y="1064122"/>
                  <a:pt x="4561582" y="1064122"/>
                </a:cubicBezTo>
                <a:cubicBezTo>
                  <a:pt x="4561582" y="1064122"/>
                  <a:pt x="4561582" y="1066602"/>
                  <a:pt x="4561582" y="1071563"/>
                </a:cubicBezTo>
                <a:cubicBezTo>
                  <a:pt x="4561582" y="1071563"/>
                  <a:pt x="4560342" y="1072803"/>
                  <a:pt x="4557861" y="1075284"/>
                </a:cubicBezTo>
                <a:cubicBezTo>
                  <a:pt x="4555381" y="1077764"/>
                  <a:pt x="4554141" y="1079005"/>
                  <a:pt x="4554141" y="1079005"/>
                </a:cubicBezTo>
                <a:lnTo>
                  <a:pt x="4554141" y="1086446"/>
                </a:lnTo>
                <a:cubicBezTo>
                  <a:pt x="4549180" y="1081485"/>
                  <a:pt x="4547940" y="1077764"/>
                  <a:pt x="4550420" y="1075284"/>
                </a:cubicBezTo>
                <a:cubicBezTo>
                  <a:pt x="4552900" y="1072803"/>
                  <a:pt x="4551660" y="1071563"/>
                  <a:pt x="4546699" y="1071563"/>
                </a:cubicBezTo>
                <a:cubicBezTo>
                  <a:pt x="4546699" y="1071563"/>
                  <a:pt x="4544219" y="1071563"/>
                  <a:pt x="4539258" y="1071563"/>
                </a:cubicBezTo>
                <a:lnTo>
                  <a:pt x="4524375" y="1071563"/>
                </a:lnTo>
                <a:lnTo>
                  <a:pt x="4531816" y="1064122"/>
                </a:lnTo>
                <a:cubicBezTo>
                  <a:pt x="4531816" y="1064122"/>
                  <a:pt x="4534297" y="1064122"/>
                  <a:pt x="4539258" y="1064122"/>
                </a:cubicBezTo>
                <a:cubicBezTo>
                  <a:pt x="4544219" y="1064122"/>
                  <a:pt x="4546699" y="1061641"/>
                  <a:pt x="4546699" y="1056680"/>
                </a:cubicBezTo>
                <a:close/>
                <a:moveTo>
                  <a:pt x="4018359" y="1049239"/>
                </a:moveTo>
                <a:lnTo>
                  <a:pt x="4025801" y="1049239"/>
                </a:lnTo>
                <a:cubicBezTo>
                  <a:pt x="4025801" y="1054200"/>
                  <a:pt x="4023320" y="1056680"/>
                  <a:pt x="4018359" y="1056680"/>
                </a:cubicBezTo>
                <a:close/>
                <a:moveTo>
                  <a:pt x="5488502" y="1046913"/>
                </a:moveTo>
                <a:cubicBezTo>
                  <a:pt x="5493153" y="1045983"/>
                  <a:pt x="5499199" y="1049239"/>
                  <a:pt x="5506640" y="1056680"/>
                </a:cubicBezTo>
                <a:lnTo>
                  <a:pt x="5499199" y="1064122"/>
                </a:lnTo>
                <a:cubicBezTo>
                  <a:pt x="5494238" y="1064122"/>
                  <a:pt x="5486796" y="1064122"/>
                  <a:pt x="5476875" y="1064122"/>
                </a:cubicBezTo>
                <a:cubicBezTo>
                  <a:pt x="5476875" y="1059161"/>
                  <a:pt x="5479355" y="1056680"/>
                  <a:pt x="5484316" y="1056680"/>
                </a:cubicBezTo>
                <a:lnTo>
                  <a:pt x="5491758" y="1056680"/>
                </a:lnTo>
                <a:lnTo>
                  <a:pt x="5484316" y="1049239"/>
                </a:lnTo>
                <a:cubicBezTo>
                  <a:pt x="5485557" y="1047999"/>
                  <a:pt x="5486952" y="1047223"/>
                  <a:pt x="5488502" y="1046913"/>
                </a:cubicBezTo>
                <a:close/>
                <a:moveTo>
                  <a:pt x="5034111" y="1043658"/>
                </a:moveTo>
                <a:cubicBezTo>
                  <a:pt x="5031630" y="1044898"/>
                  <a:pt x="5030390" y="1049239"/>
                  <a:pt x="5030390" y="1056680"/>
                </a:cubicBezTo>
                <a:lnTo>
                  <a:pt x="5037832" y="1056680"/>
                </a:lnTo>
                <a:lnTo>
                  <a:pt x="5037832" y="1064122"/>
                </a:lnTo>
                <a:cubicBezTo>
                  <a:pt x="5037832" y="1069083"/>
                  <a:pt x="5039072" y="1071563"/>
                  <a:pt x="5041553" y="1071563"/>
                </a:cubicBezTo>
                <a:cubicBezTo>
                  <a:pt x="5044033" y="1071563"/>
                  <a:pt x="5045273" y="1074043"/>
                  <a:pt x="5045273" y="1079005"/>
                </a:cubicBezTo>
                <a:cubicBezTo>
                  <a:pt x="5045273" y="1083966"/>
                  <a:pt x="5045273" y="1086446"/>
                  <a:pt x="5045273" y="1086446"/>
                </a:cubicBezTo>
                <a:cubicBezTo>
                  <a:pt x="5045273" y="1086446"/>
                  <a:pt x="5042793" y="1086446"/>
                  <a:pt x="5037832" y="1086446"/>
                </a:cubicBezTo>
                <a:cubicBezTo>
                  <a:pt x="5037832" y="1081485"/>
                  <a:pt x="5036591" y="1077764"/>
                  <a:pt x="5034111" y="1075284"/>
                </a:cubicBezTo>
                <a:cubicBezTo>
                  <a:pt x="5031631" y="1072803"/>
                  <a:pt x="5027910" y="1071563"/>
                  <a:pt x="5022949" y="1071563"/>
                </a:cubicBezTo>
                <a:lnTo>
                  <a:pt x="5022949" y="1086446"/>
                </a:lnTo>
                <a:lnTo>
                  <a:pt x="5030390" y="1093887"/>
                </a:lnTo>
                <a:lnTo>
                  <a:pt x="5022949" y="1101329"/>
                </a:lnTo>
                <a:lnTo>
                  <a:pt x="5037832" y="1101329"/>
                </a:lnTo>
                <a:lnTo>
                  <a:pt x="5045273" y="1101329"/>
                </a:lnTo>
                <a:lnTo>
                  <a:pt x="5045273" y="1108770"/>
                </a:lnTo>
                <a:lnTo>
                  <a:pt x="5045273" y="1116212"/>
                </a:lnTo>
                <a:cubicBezTo>
                  <a:pt x="5040312" y="1116212"/>
                  <a:pt x="5040312" y="1118692"/>
                  <a:pt x="5045273" y="1123653"/>
                </a:cubicBezTo>
                <a:lnTo>
                  <a:pt x="5052715" y="1123653"/>
                </a:lnTo>
                <a:cubicBezTo>
                  <a:pt x="5057676" y="1118692"/>
                  <a:pt x="5062636" y="1116212"/>
                  <a:pt x="5067597" y="1116212"/>
                </a:cubicBezTo>
                <a:cubicBezTo>
                  <a:pt x="5072559" y="1111251"/>
                  <a:pt x="5077519" y="1108770"/>
                  <a:pt x="5082480" y="1108770"/>
                </a:cubicBezTo>
                <a:lnTo>
                  <a:pt x="5075039" y="1101329"/>
                </a:lnTo>
                <a:cubicBezTo>
                  <a:pt x="5075039" y="1106290"/>
                  <a:pt x="5075039" y="1108770"/>
                  <a:pt x="5075039" y="1108770"/>
                </a:cubicBezTo>
                <a:cubicBezTo>
                  <a:pt x="5070078" y="1103809"/>
                  <a:pt x="5067597" y="1101329"/>
                  <a:pt x="5067597" y="1101329"/>
                </a:cubicBezTo>
                <a:cubicBezTo>
                  <a:pt x="5067597" y="1101329"/>
                  <a:pt x="5066357" y="1102569"/>
                  <a:pt x="5063877" y="1105049"/>
                </a:cubicBezTo>
                <a:cubicBezTo>
                  <a:pt x="5061397" y="1107530"/>
                  <a:pt x="5060156" y="1108770"/>
                  <a:pt x="5060156" y="1108770"/>
                </a:cubicBezTo>
                <a:cubicBezTo>
                  <a:pt x="5060156" y="1108770"/>
                  <a:pt x="5057676" y="1108770"/>
                  <a:pt x="5052715" y="1108770"/>
                </a:cubicBezTo>
                <a:cubicBezTo>
                  <a:pt x="5042793" y="1108770"/>
                  <a:pt x="5042793" y="1106290"/>
                  <a:pt x="5052715" y="1101329"/>
                </a:cubicBezTo>
                <a:cubicBezTo>
                  <a:pt x="5057676" y="1101329"/>
                  <a:pt x="5060156" y="1098848"/>
                  <a:pt x="5060156" y="1093887"/>
                </a:cubicBezTo>
                <a:lnTo>
                  <a:pt x="5060156" y="1079005"/>
                </a:lnTo>
                <a:cubicBezTo>
                  <a:pt x="5065117" y="1074043"/>
                  <a:pt x="5065117" y="1071563"/>
                  <a:pt x="5060156" y="1071563"/>
                </a:cubicBezTo>
                <a:lnTo>
                  <a:pt x="5045273" y="1056680"/>
                </a:lnTo>
                <a:lnTo>
                  <a:pt x="5045273" y="1049239"/>
                </a:lnTo>
                <a:cubicBezTo>
                  <a:pt x="5040312" y="1044278"/>
                  <a:pt x="5036592" y="1042418"/>
                  <a:pt x="5034111" y="1043658"/>
                </a:cubicBezTo>
                <a:close/>
                <a:moveTo>
                  <a:pt x="6206133" y="1041797"/>
                </a:moveTo>
                <a:cubicBezTo>
                  <a:pt x="6206133" y="1041797"/>
                  <a:pt x="6208613" y="1041797"/>
                  <a:pt x="6213574" y="1041797"/>
                </a:cubicBezTo>
                <a:lnTo>
                  <a:pt x="6206133" y="1049239"/>
                </a:lnTo>
                <a:close/>
                <a:moveTo>
                  <a:pt x="5789414" y="1041797"/>
                </a:moveTo>
                <a:lnTo>
                  <a:pt x="5811738" y="1041797"/>
                </a:lnTo>
                <a:cubicBezTo>
                  <a:pt x="5811738" y="1046758"/>
                  <a:pt x="5804297" y="1051719"/>
                  <a:pt x="5789414" y="1056680"/>
                </a:cubicBezTo>
                <a:cubicBezTo>
                  <a:pt x="5779492" y="1061641"/>
                  <a:pt x="5772051" y="1064122"/>
                  <a:pt x="5767090" y="1064122"/>
                </a:cubicBezTo>
                <a:lnTo>
                  <a:pt x="5774531" y="1056680"/>
                </a:lnTo>
                <a:cubicBezTo>
                  <a:pt x="5779492" y="1051719"/>
                  <a:pt x="5783213" y="1047998"/>
                  <a:pt x="5785693" y="1045518"/>
                </a:cubicBezTo>
                <a:cubicBezTo>
                  <a:pt x="5788173" y="1043038"/>
                  <a:pt x="5789414" y="1041797"/>
                  <a:pt x="5789414" y="1041797"/>
                </a:cubicBezTo>
                <a:close/>
                <a:moveTo>
                  <a:pt x="5290840" y="1041797"/>
                </a:moveTo>
                <a:lnTo>
                  <a:pt x="5290840" y="1056680"/>
                </a:lnTo>
                <a:cubicBezTo>
                  <a:pt x="5285878" y="1056680"/>
                  <a:pt x="5284639" y="1054200"/>
                  <a:pt x="5287119" y="1049239"/>
                </a:cubicBezTo>
                <a:cubicBezTo>
                  <a:pt x="5289599" y="1044278"/>
                  <a:pt x="5290840" y="1041797"/>
                  <a:pt x="5290840" y="1041797"/>
                </a:cubicBezTo>
                <a:close/>
                <a:moveTo>
                  <a:pt x="4401592" y="1041797"/>
                </a:moveTo>
                <a:cubicBezTo>
                  <a:pt x="4404072" y="1041797"/>
                  <a:pt x="4405313" y="1043038"/>
                  <a:pt x="4405313" y="1045518"/>
                </a:cubicBezTo>
                <a:cubicBezTo>
                  <a:pt x="4405313" y="1047998"/>
                  <a:pt x="4402832" y="1049239"/>
                  <a:pt x="4397871" y="1049239"/>
                </a:cubicBezTo>
                <a:cubicBezTo>
                  <a:pt x="4397871" y="1044278"/>
                  <a:pt x="4399111" y="1041797"/>
                  <a:pt x="4401592" y="1041797"/>
                </a:cubicBezTo>
                <a:close/>
                <a:moveTo>
                  <a:pt x="4286251" y="1041797"/>
                </a:moveTo>
                <a:cubicBezTo>
                  <a:pt x="4291211" y="1041797"/>
                  <a:pt x="4293691" y="1044278"/>
                  <a:pt x="4293691" y="1049239"/>
                </a:cubicBezTo>
                <a:lnTo>
                  <a:pt x="4286251" y="1049239"/>
                </a:lnTo>
                <a:close/>
                <a:moveTo>
                  <a:pt x="5715930" y="1039937"/>
                </a:moveTo>
                <a:cubicBezTo>
                  <a:pt x="5717790" y="1039937"/>
                  <a:pt x="5719961" y="1040557"/>
                  <a:pt x="5722441" y="1041797"/>
                </a:cubicBezTo>
                <a:lnTo>
                  <a:pt x="5722441" y="1049239"/>
                </a:lnTo>
                <a:lnTo>
                  <a:pt x="5707558" y="1056680"/>
                </a:lnTo>
                <a:cubicBezTo>
                  <a:pt x="5707558" y="1045518"/>
                  <a:pt x="5710349" y="1039937"/>
                  <a:pt x="5715930" y="1039937"/>
                </a:cubicBezTo>
                <a:close/>
                <a:moveTo>
                  <a:pt x="5251772" y="1034356"/>
                </a:moveTo>
                <a:cubicBezTo>
                  <a:pt x="5255493" y="1034356"/>
                  <a:pt x="5258593" y="1036837"/>
                  <a:pt x="5261074" y="1041797"/>
                </a:cubicBezTo>
                <a:cubicBezTo>
                  <a:pt x="5261074" y="1046758"/>
                  <a:pt x="5258594" y="1049239"/>
                  <a:pt x="5253633" y="1049239"/>
                </a:cubicBezTo>
                <a:cubicBezTo>
                  <a:pt x="5248671" y="1049239"/>
                  <a:pt x="5243711" y="1049239"/>
                  <a:pt x="5238750" y="1049239"/>
                </a:cubicBezTo>
                <a:cubicBezTo>
                  <a:pt x="5233788" y="1049239"/>
                  <a:pt x="5231308" y="1050479"/>
                  <a:pt x="5231308" y="1052959"/>
                </a:cubicBezTo>
                <a:cubicBezTo>
                  <a:pt x="5231308" y="1055440"/>
                  <a:pt x="5231308" y="1057920"/>
                  <a:pt x="5231308" y="1060401"/>
                </a:cubicBezTo>
                <a:cubicBezTo>
                  <a:pt x="5231308" y="1062881"/>
                  <a:pt x="5228828" y="1061641"/>
                  <a:pt x="5223867" y="1056680"/>
                </a:cubicBezTo>
                <a:lnTo>
                  <a:pt x="5231308" y="1049239"/>
                </a:lnTo>
                <a:lnTo>
                  <a:pt x="5238750" y="1041797"/>
                </a:lnTo>
                <a:cubicBezTo>
                  <a:pt x="5243711" y="1036837"/>
                  <a:pt x="5248052" y="1034356"/>
                  <a:pt x="5251772" y="1034356"/>
                </a:cubicBezTo>
                <a:close/>
                <a:moveTo>
                  <a:pt x="6101953" y="1034356"/>
                </a:moveTo>
                <a:cubicBezTo>
                  <a:pt x="6106914" y="1034356"/>
                  <a:pt x="6109394" y="1034356"/>
                  <a:pt x="6109394" y="1034356"/>
                </a:cubicBezTo>
                <a:cubicBezTo>
                  <a:pt x="6114356" y="1034356"/>
                  <a:pt x="6116836" y="1034356"/>
                  <a:pt x="6116836" y="1034356"/>
                </a:cubicBezTo>
                <a:cubicBezTo>
                  <a:pt x="6116836" y="1034356"/>
                  <a:pt x="6114356" y="1036836"/>
                  <a:pt x="6109394" y="1041797"/>
                </a:cubicBezTo>
                <a:close/>
                <a:moveTo>
                  <a:pt x="5826621" y="1034356"/>
                </a:moveTo>
                <a:lnTo>
                  <a:pt x="5834062" y="1034356"/>
                </a:lnTo>
                <a:cubicBezTo>
                  <a:pt x="5829101" y="1039317"/>
                  <a:pt x="5826621" y="1041797"/>
                  <a:pt x="5826621" y="1041797"/>
                </a:cubicBezTo>
                <a:close/>
                <a:moveTo>
                  <a:pt x="5536406" y="1034356"/>
                </a:moveTo>
                <a:lnTo>
                  <a:pt x="5528965" y="1049239"/>
                </a:lnTo>
                <a:cubicBezTo>
                  <a:pt x="5519043" y="1049239"/>
                  <a:pt x="5514082" y="1051719"/>
                  <a:pt x="5514082" y="1056680"/>
                </a:cubicBezTo>
                <a:lnTo>
                  <a:pt x="5506640" y="1049239"/>
                </a:lnTo>
                <a:cubicBezTo>
                  <a:pt x="5506640" y="1049239"/>
                  <a:pt x="5510361" y="1047998"/>
                  <a:pt x="5517803" y="1045518"/>
                </a:cubicBezTo>
                <a:cubicBezTo>
                  <a:pt x="5525244" y="1043038"/>
                  <a:pt x="5528965" y="1041797"/>
                  <a:pt x="5528965" y="1041797"/>
                </a:cubicBezTo>
                <a:cubicBezTo>
                  <a:pt x="5528965" y="1036836"/>
                  <a:pt x="5531445" y="1034356"/>
                  <a:pt x="5536406" y="1034356"/>
                </a:cubicBezTo>
                <a:close/>
                <a:moveTo>
                  <a:pt x="5127129" y="1034356"/>
                </a:moveTo>
                <a:lnTo>
                  <a:pt x="5134571" y="1041797"/>
                </a:lnTo>
                <a:cubicBezTo>
                  <a:pt x="5134571" y="1041797"/>
                  <a:pt x="5137051" y="1039317"/>
                  <a:pt x="5142012" y="1034356"/>
                </a:cubicBezTo>
                <a:cubicBezTo>
                  <a:pt x="5142012" y="1034356"/>
                  <a:pt x="5139532" y="1034356"/>
                  <a:pt x="5134571" y="1034356"/>
                </a:cubicBezTo>
                <a:cubicBezTo>
                  <a:pt x="5129609" y="1034356"/>
                  <a:pt x="5127129" y="1034356"/>
                  <a:pt x="5127129" y="1034356"/>
                </a:cubicBezTo>
                <a:close/>
                <a:moveTo>
                  <a:pt x="5067597" y="1034356"/>
                </a:moveTo>
                <a:cubicBezTo>
                  <a:pt x="5062636" y="1034356"/>
                  <a:pt x="5060156" y="1036836"/>
                  <a:pt x="5060156" y="1041797"/>
                </a:cubicBezTo>
                <a:lnTo>
                  <a:pt x="5060156" y="1049239"/>
                </a:lnTo>
                <a:cubicBezTo>
                  <a:pt x="5065117" y="1049239"/>
                  <a:pt x="5067597" y="1049239"/>
                  <a:pt x="5067597" y="1049239"/>
                </a:cubicBezTo>
                <a:cubicBezTo>
                  <a:pt x="5062636" y="1054200"/>
                  <a:pt x="5061397" y="1057920"/>
                  <a:pt x="5063877" y="1060401"/>
                </a:cubicBezTo>
                <a:cubicBezTo>
                  <a:pt x="5066357" y="1062881"/>
                  <a:pt x="5068838" y="1064122"/>
                  <a:pt x="5071318" y="1064122"/>
                </a:cubicBezTo>
                <a:cubicBezTo>
                  <a:pt x="5073798" y="1064122"/>
                  <a:pt x="5075039" y="1064122"/>
                  <a:pt x="5075039" y="1064122"/>
                </a:cubicBezTo>
                <a:lnTo>
                  <a:pt x="5075039" y="1056680"/>
                </a:lnTo>
                <a:lnTo>
                  <a:pt x="5075039" y="1049239"/>
                </a:lnTo>
                <a:lnTo>
                  <a:pt x="5075039" y="1034356"/>
                </a:lnTo>
                <a:close/>
                <a:moveTo>
                  <a:pt x="4502051" y="1034356"/>
                </a:moveTo>
                <a:lnTo>
                  <a:pt x="4509492" y="1034356"/>
                </a:lnTo>
                <a:cubicBezTo>
                  <a:pt x="4509492" y="1039317"/>
                  <a:pt x="4509492" y="1041797"/>
                  <a:pt x="4509492" y="1041797"/>
                </a:cubicBezTo>
                <a:close/>
                <a:moveTo>
                  <a:pt x="3906738" y="1034356"/>
                </a:moveTo>
                <a:cubicBezTo>
                  <a:pt x="3911699" y="1034356"/>
                  <a:pt x="3914180" y="1036836"/>
                  <a:pt x="3914180" y="1041797"/>
                </a:cubicBezTo>
                <a:cubicBezTo>
                  <a:pt x="3914180" y="1041797"/>
                  <a:pt x="3911699" y="1041797"/>
                  <a:pt x="3906738" y="1041797"/>
                </a:cubicBezTo>
                <a:cubicBezTo>
                  <a:pt x="3906738" y="1041797"/>
                  <a:pt x="3904258" y="1041797"/>
                  <a:pt x="3899297" y="1041797"/>
                </a:cubicBezTo>
                <a:close/>
                <a:moveTo>
                  <a:pt x="4978301" y="1026915"/>
                </a:moveTo>
                <a:cubicBezTo>
                  <a:pt x="4978301" y="1031876"/>
                  <a:pt x="4977060" y="1034356"/>
                  <a:pt x="4974580" y="1034356"/>
                </a:cubicBezTo>
                <a:cubicBezTo>
                  <a:pt x="4972100" y="1034356"/>
                  <a:pt x="4970859" y="1034356"/>
                  <a:pt x="4970859" y="1034356"/>
                </a:cubicBezTo>
                <a:cubicBezTo>
                  <a:pt x="4970859" y="1034356"/>
                  <a:pt x="4968379" y="1034356"/>
                  <a:pt x="4963418" y="1034356"/>
                </a:cubicBezTo>
                <a:close/>
                <a:moveTo>
                  <a:pt x="4874121" y="1026915"/>
                </a:moveTo>
                <a:lnTo>
                  <a:pt x="4881563" y="1026915"/>
                </a:lnTo>
                <a:lnTo>
                  <a:pt x="4881563" y="1034356"/>
                </a:lnTo>
                <a:close/>
                <a:moveTo>
                  <a:pt x="4866679" y="1026915"/>
                </a:moveTo>
                <a:lnTo>
                  <a:pt x="4866679" y="1034356"/>
                </a:lnTo>
                <a:cubicBezTo>
                  <a:pt x="4866679" y="1039317"/>
                  <a:pt x="4864199" y="1041797"/>
                  <a:pt x="4859238" y="1041797"/>
                </a:cubicBezTo>
                <a:lnTo>
                  <a:pt x="4859238" y="1034356"/>
                </a:lnTo>
                <a:cubicBezTo>
                  <a:pt x="4864199" y="1029395"/>
                  <a:pt x="4866679" y="1026915"/>
                  <a:pt x="4866679" y="1026915"/>
                </a:cubicBezTo>
                <a:close/>
                <a:moveTo>
                  <a:pt x="4851797" y="1026915"/>
                </a:moveTo>
                <a:cubicBezTo>
                  <a:pt x="4856758" y="1031876"/>
                  <a:pt x="4857997" y="1034356"/>
                  <a:pt x="4855517" y="1034356"/>
                </a:cubicBezTo>
                <a:cubicBezTo>
                  <a:pt x="4853037" y="1034356"/>
                  <a:pt x="4851797" y="1034356"/>
                  <a:pt x="4851797" y="1034356"/>
                </a:cubicBezTo>
                <a:close/>
                <a:moveTo>
                  <a:pt x="4747617" y="1026915"/>
                </a:moveTo>
                <a:lnTo>
                  <a:pt x="4740176" y="1034356"/>
                </a:lnTo>
                <a:cubicBezTo>
                  <a:pt x="4735214" y="1034356"/>
                  <a:pt x="4730254" y="1036836"/>
                  <a:pt x="4725293" y="1041797"/>
                </a:cubicBezTo>
                <a:lnTo>
                  <a:pt x="4710410" y="1041797"/>
                </a:lnTo>
                <a:cubicBezTo>
                  <a:pt x="4710410" y="1041797"/>
                  <a:pt x="4710410" y="1039317"/>
                  <a:pt x="4710410" y="1034356"/>
                </a:cubicBezTo>
                <a:cubicBezTo>
                  <a:pt x="4725293" y="1029395"/>
                  <a:pt x="4737695" y="1026915"/>
                  <a:pt x="4747617" y="1026915"/>
                </a:cubicBezTo>
                <a:close/>
                <a:moveTo>
                  <a:pt x="4680645" y="1026915"/>
                </a:moveTo>
                <a:lnTo>
                  <a:pt x="4688086" y="1026915"/>
                </a:lnTo>
                <a:lnTo>
                  <a:pt x="4688086" y="1034356"/>
                </a:lnTo>
                <a:cubicBezTo>
                  <a:pt x="4688086" y="1034356"/>
                  <a:pt x="4685606" y="1031876"/>
                  <a:pt x="4680645" y="1026915"/>
                </a:cubicBezTo>
                <a:close/>
                <a:moveTo>
                  <a:pt x="3936504" y="1026915"/>
                </a:moveTo>
                <a:cubicBezTo>
                  <a:pt x="3941465" y="1026915"/>
                  <a:pt x="3941465" y="1029395"/>
                  <a:pt x="3936504" y="1034356"/>
                </a:cubicBezTo>
                <a:cubicBezTo>
                  <a:pt x="3931543" y="1039317"/>
                  <a:pt x="3930303" y="1041797"/>
                  <a:pt x="3932783" y="1041797"/>
                </a:cubicBezTo>
                <a:cubicBezTo>
                  <a:pt x="3935264" y="1041797"/>
                  <a:pt x="3934024" y="1044278"/>
                  <a:pt x="3929063" y="1049239"/>
                </a:cubicBezTo>
                <a:cubicBezTo>
                  <a:pt x="3929063" y="1049239"/>
                  <a:pt x="3926582" y="1049239"/>
                  <a:pt x="3921621" y="1049239"/>
                </a:cubicBezTo>
                <a:cubicBezTo>
                  <a:pt x="3916660" y="1044278"/>
                  <a:pt x="3917900" y="1039317"/>
                  <a:pt x="3925342" y="1034356"/>
                </a:cubicBezTo>
                <a:cubicBezTo>
                  <a:pt x="3932783" y="1029395"/>
                  <a:pt x="3936504" y="1026915"/>
                  <a:pt x="3936504" y="1026915"/>
                </a:cubicBezTo>
                <a:close/>
                <a:moveTo>
                  <a:pt x="6295429" y="1019473"/>
                </a:moveTo>
                <a:lnTo>
                  <a:pt x="6302871" y="1019473"/>
                </a:lnTo>
                <a:cubicBezTo>
                  <a:pt x="6302871" y="1019473"/>
                  <a:pt x="6300391" y="1021954"/>
                  <a:pt x="6295429" y="1026915"/>
                </a:cubicBezTo>
                <a:lnTo>
                  <a:pt x="6280547" y="1026915"/>
                </a:lnTo>
                <a:close/>
                <a:moveTo>
                  <a:pt x="5789414" y="1019473"/>
                </a:moveTo>
                <a:lnTo>
                  <a:pt x="5796855" y="1019473"/>
                </a:lnTo>
                <a:lnTo>
                  <a:pt x="5796855" y="1026915"/>
                </a:lnTo>
                <a:close/>
                <a:moveTo>
                  <a:pt x="5767090" y="1019473"/>
                </a:moveTo>
                <a:lnTo>
                  <a:pt x="5774531" y="1026915"/>
                </a:lnTo>
                <a:lnTo>
                  <a:pt x="5781972" y="1034356"/>
                </a:lnTo>
                <a:cubicBezTo>
                  <a:pt x="5772051" y="1039317"/>
                  <a:pt x="5767090" y="1039317"/>
                  <a:pt x="5767090" y="1034356"/>
                </a:cubicBezTo>
                <a:cubicBezTo>
                  <a:pt x="5767090" y="1029395"/>
                  <a:pt x="5764610" y="1029395"/>
                  <a:pt x="5759648" y="1034356"/>
                </a:cubicBezTo>
                <a:close/>
                <a:moveTo>
                  <a:pt x="5729883" y="1019473"/>
                </a:moveTo>
                <a:cubicBezTo>
                  <a:pt x="5729883" y="1019473"/>
                  <a:pt x="5732363" y="1019473"/>
                  <a:pt x="5737324" y="1019473"/>
                </a:cubicBezTo>
                <a:lnTo>
                  <a:pt x="5737324" y="1026915"/>
                </a:lnTo>
                <a:cubicBezTo>
                  <a:pt x="5732363" y="1026915"/>
                  <a:pt x="5729883" y="1026915"/>
                  <a:pt x="5729883" y="1026915"/>
                </a:cubicBezTo>
                <a:cubicBezTo>
                  <a:pt x="5729883" y="1021954"/>
                  <a:pt x="5729883" y="1019473"/>
                  <a:pt x="5729883" y="1019473"/>
                </a:cubicBezTo>
                <a:close/>
                <a:moveTo>
                  <a:pt x="5424785" y="1019473"/>
                </a:moveTo>
                <a:cubicBezTo>
                  <a:pt x="5424785" y="1019473"/>
                  <a:pt x="5424785" y="1021954"/>
                  <a:pt x="5424785" y="1026915"/>
                </a:cubicBezTo>
                <a:cubicBezTo>
                  <a:pt x="5424785" y="1031876"/>
                  <a:pt x="5422305" y="1036836"/>
                  <a:pt x="5417344" y="1041797"/>
                </a:cubicBezTo>
                <a:cubicBezTo>
                  <a:pt x="5412382" y="1046758"/>
                  <a:pt x="5407422" y="1046758"/>
                  <a:pt x="5402461" y="1041797"/>
                </a:cubicBezTo>
                <a:lnTo>
                  <a:pt x="5395019" y="1041797"/>
                </a:lnTo>
                <a:cubicBezTo>
                  <a:pt x="5395019" y="1046758"/>
                  <a:pt x="5395019" y="1049239"/>
                  <a:pt x="5395019" y="1049239"/>
                </a:cubicBezTo>
                <a:cubicBezTo>
                  <a:pt x="5395019" y="1049239"/>
                  <a:pt x="5395019" y="1051719"/>
                  <a:pt x="5395019" y="1056680"/>
                </a:cubicBezTo>
                <a:cubicBezTo>
                  <a:pt x="5370215" y="1076524"/>
                  <a:pt x="5352851" y="1086446"/>
                  <a:pt x="5342929" y="1086446"/>
                </a:cubicBezTo>
                <a:cubicBezTo>
                  <a:pt x="5337968" y="1086446"/>
                  <a:pt x="5335488" y="1086446"/>
                  <a:pt x="5335488" y="1086446"/>
                </a:cubicBezTo>
                <a:lnTo>
                  <a:pt x="5305722" y="1086446"/>
                </a:lnTo>
                <a:cubicBezTo>
                  <a:pt x="5305722" y="1081485"/>
                  <a:pt x="5313164" y="1076524"/>
                  <a:pt x="5328047" y="1071563"/>
                </a:cubicBezTo>
                <a:cubicBezTo>
                  <a:pt x="5333008" y="1071563"/>
                  <a:pt x="5336729" y="1070323"/>
                  <a:pt x="5339209" y="1067842"/>
                </a:cubicBezTo>
                <a:cubicBezTo>
                  <a:pt x="5341689" y="1065362"/>
                  <a:pt x="5342929" y="1064122"/>
                  <a:pt x="5342929" y="1064122"/>
                </a:cubicBezTo>
                <a:cubicBezTo>
                  <a:pt x="5347891" y="1059161"/>
                  <a:pt x="5352851" y="1056680"/>
                  <a:pt x="5357812" y="1056680"/>
                </a:cubicBezTo>
                <a:cubicBezTo>
                  <a:pt x="5362774" y="1056680"/>
                  <a:pt x="5365254" y="1054200"/>
                  <a:pt x="5365254" y="1049239"/>
                </a:cubicBezTo>
                <a:cubicBezTo>
                  <a:pt x="5365254" y="1049239"/>
                  <a:pt x="5367734" y="1047998"/>
                  <a:pt x="5372695" y="1045518"/>
                </a:cubicBezTo>
                <a:cubicBezTo>
                  <a:pt x="5377656" y="1043038"/>
                  <a:pt x="5382617" y="1041797"/>
                  <a:pt x="5387578" y="1041797"/>
                </a:cubicBezTo>
                <a:cubicBezTo>
                  <a:pt x="5397499" y="1036836"/>
                  <a:pt x="5402461" y="1034356"/>
                  <a:pt x="5402461" y="1034356"/>
                </a:cubicBezTo>
                <a:lnTo>
                  <a:pt x="5409902" y="1034356"/>
                </a:lnTo>
                <a:lnTo>
                  <a:pt x="5417344" y="1026915"/>
                </a:lnTo>
                <a:close/>
                <a:moveTo>
                  <a:pt x="4814590" y="1019473"/>
                </a:moveTo>
                <a:cubicBezTo>
                  <a:pt x="4814590" y="1019473"/>
                  <a:pt x="4817070" y="1019473"/>
                  <a:pt x="4822031" y="1019473"/>
                </a:cubicBezTo>
                <a:cubicBezTo>
                  <a:pt x="4826992" y="1019473"/>
                  <a:pt x="4828232" y="1021954"/>
                  <a:pt x="4825752" y="1026915"/>
                </a:cubicBezTo>
                <a:cubicBezTo>
                  <a:pt x="4823272" y="1031876"/>
                  <a:pt x="4826992" y="1036836"/>
                  <a:pt x="4836914" y="1041797"/>
                </a:cubicBezTo>
                <a:lnTo>
                  <a:pt x="4844355" y="1049239"/>
                </a:lnTo>
                <a:lnTo>
                  <a:pt x="4829472" y="1049239"/>
                </a:lnTo>
                <a:cubicBezTo>
                  <a:pt x="4824511" y="1054200"/>
                  <a:pt x="4822031" y="1057920"/>
                  <a:pt x="4822031" y="1060401"/>
                </a:cubicBezTo>
                <a:cubicBezTo>
                  <a:pt x="4822031" y="1062881"/>
                  <a:pt x="4822031" y="1064122"/>
                  <a:pt x="4822031" y="1064122"/>
                </a:cubicBezTo>
                <a:lnTo>
                  <a:pt x="4829472" y="1064122"/>
                </a:lnTo>
                <a:cubicBezTo>
                  <a:pt x="4829472" y="1069083"/>
                  <a:pt x="4829472" y="1071563"/>
                  <a:pt x="4829472" y="1071563"/>
                </a:cubicBezTo>
                <a:lnTo>
                  <a:pt x="4836914" y="1064122"/>
                </a:lnTo>
                <a:cubicBezTo>
                  <a:pt x="4831953" y="1064122"/>
                  <a:pt x="4831953" y="1062881"/>
                  <a:pt x="4836914" y="1060401"/>
                </a:cubicBezTo>
                <a:cubicBezTo>
                  <a:pt x="4841875" y="1057920"/>
                  <a:pt x="4844355" y="1056680"/>
                  <a:pt x="4844355" y="1056680"/>
                </a:cubicBezTo>
                <a:cubicBezTo>
                  <a:pt x="4849317" y="1061641"/>
                  <a:pt x="4851797" y="1064122"/>
                  <a:pt x="4851797" y="1064122"/>
                </a:cubicBezTo>
                <a:cubicBezTo>
                  <a:pt x="4851797" y="1064122"/>
                  <a:pt x="4854277" y="1061641"/>
                  <a:pt x="4859238" y="1056680"/>
                </a:cubicBezTo>
                <a:lnTo>
                  <a:pt x="4859238" y="1058076"/>
                </a:lnTo>
                <a:cubicBezTo>
                  <a:pt x="4859238" y="1059626"/>
                  <a:pt x="4859238" y="1061641"/>
                  <a:pt x="4859238" y="1064122"/>
                </a:cubicBezTo>
                <a:cubicBezTo>
                  <a:pt x="4859238" y="1064122"/>
                  <a:pt x="4859238" y="1066602"/>
                  <a:pt x="4859238" y="1071563"/>
                </a:cubicBezTo>
                <a:lnTo>
                  <a:pt x="4859238" y="1079005"/>
                </a:lnTo>
                <a:cubicBezTo>
                  <a:pt x="4859238" y="1083966"/>
                  <a:pt x="4859238" y="1086446"/>
                  <a:pt x="4859238" y="1086446"/>
                </a:cubicBezTo>
                <a:cubicBezTo>
                  <a:pt x="4859238" y="1086446"/>
                  <a:pt x="4856758" y="1088926"/>
                  <a:pt x="4851797" y="1093887"/>
                </a:cubicBezTo>
                <a:cubicBezTo>
                  <a:pt x="4836914" y="1093887"/>
                  <a:pt x="4826992" y="1088926"/>
                  <a:pt x="4822031" y="1079005"/>
                </a:cubicBezTo>
                <a:cubicBezTo>
                  <a:pt x="4817070" y="1074043"/>
                  <a:pt x="4814590" y="1069083"/>
                  <a:pt x="4814590" y="1064122"/>
                </a:cubicBezTo>
                <a:cubicBezTo>
                  <a:pt x="4814590" y="1054200"/>
                  <a:pt x="4812110" y="1051719"/>
                  <a:pt x="4807148" y="1056680"/>
                </a:cubicBezTo>
                <a:cubicBezTo>
                  <a:pt x="4802187" y="1056680"/>
                  <a:pt x="4799707" y="1059161"/>
                  <a:pt x="4799707" y="1064122"/>
                </a:cubicBezTo>
                <a:lnTo>
                  <a:pt x="4807148" y="1064122"/>
                </a:lnTo>
                <a:cubicBezTo>
                  <a:pt x="4807148" y="1064122"/>
                  <a:pt x="4804668" y="1066602"/>
                  <a:pt x="4799707" y="1071563"/>
                </a:cubicBezTo>
                <a:lnTo>
                  <a:pt x="4769941" y="1079005"/>
                </a:lnTo>
                <a:lnTo>
                  <a:pt x="4769941" y="1086446"/>
                </a:lnTo>
                <a:cubicBezTo>
                  <a:pt x="4769941" y="1091407"/>
                  <a:pt x="4772421" y="1093887"/>
                  <a:pt x="4777383" y="1093887"/>
                </a:cubicBezTo>
                <a:lnTo>
                  <a:pt x="4777383" y="1086446"/>
                </a:lnTo>
                <a:cubicBezTo>
                  <a:pt x="4782344" y="1086446"/>
                  <a:pt x="4784824" y="1087686"/>
                  <a:pt x="4784824" y="1090167"/>
                </a:cubicBezTo>
                <a:cubicBezTo>
                  <a:pt x="4784824" y="1092647"/>
                  <a:pt x="4782344" y="1095128"/>
                  <a:pt x="4777383" y="1097608"/>
                </a:cubicBezTo>
                <a:cubicBezTo>
                  <a:pt x="4772421" y="1100088"/>
                  <a:pt x="4767461" y="1096368"/>
                  <a:pt x="4762500" y="1086446"/>
                </a:cubicBezTo>
                <a:lnTo>
                  <a:pt x="4740176" y="1086446"/>
                </a:lnTo>
                <a:cubicBezTo>
                  <a:pt x="4740176" y="1091407"/>
                  <a:pt x="4738935" y="1093887"/>
                  <a:pt x="4736455" y="1093887"/>
                </a:cubicBezTo>
                <a:cubicBezTo>
                  <a:pt x="4733975" y="1093887"/>
                  <a:pt x="4732734" y="1091407"/>
                  <a:pt x="4732734" y="1086446"/>
                </a:cubicBezTo>
                <a:cubicBezTo>
                  <a:pt x="4727773" y="1086446"/>
                  <a:pt x="4725293" y="1086446"/>
                  <a:pt x="4725293" y="1086446"/>
                </a:cubicBezTo>
                <a:lnTo>
                  <a:pt x="4717852" y="1093887"/>
                </a:lnTo>
                <a:cubicBezTo>
                  <a:pt x="4717852" y="1098848"/>
                  <a:pt x="4716611" y="1101329"/>
                  <a:pt x="4714131" y="1101329"/>
                </a:cubicBezTo>
                <a:cubicBezTo>
                  <a:pt x="4711651" y="1101329"/>
                  <a:pt x="4710410" y="1103809"/>
                  <a:pt x="4710410" y="1108770"/>
                </a:cubicBezTo>
                <a:cubicBezTo>
                  <a:pt x="4705449" y="1103809"/>
                  <a:pt x="4702969" y="1103809"/>
                  <a:pt x="4702969" y="1108770"/>
                </a:cubicBezTo>
                <a:lnTo>
                  <a:pt x="4695528" y="1116212"/>
                </a:lnTo>
                <a:lnTo>
                  <a:pt x="4695528" y="1108770"/>
                </a:lnTo>
                <a:lnTo>
                  <a:pt x="4695528" y="1101329"/>
                </a:lnTo>
                <a:cubicBezTo>
                  <a:pt x="4690567" y="1101329"/>
                  <a:pt x="4688086" y="1102569"/>
                  <a:pt x="4688086" y="1105049"/>
                </a:cubicBezTo>
                <a:cubicBezTo>
                  <a:pt x="4688086" y="1107530"/>
                  <a:pt x="4685606" y="1108770"/>
                  <a:pt x="4680645" y="1108770"/>
                </a:cubicBezTo>
                <a:cubicBezTo>
                  <a:pt x="4675684" y="1108770"/>
                  <a:pt x="4673203" y="1108770"/>
                  <a:pt x="4673203" y="1108770"/>
                </a:cubicBezTo>
                <a:lnTo>
                  <a:pt x="4665761" y="1116212"/>
                </a:lnTo>
                <a:lnTo>
                  <a:pt x="4658320" y="1116212"/>
                </a:lnTo>
                <a:cubicBezTo>
                  <a:pt x="4658320" y="1111251"/>
                  <a:pt x="4655840" y="1108770"/>
                  <a:pt x="4650879" y="1108770"/>
                </a:cubicBezTo>
                <a:cubicBezTo>
                  <a:pt x="4645918" y="1118692"/>
                  <a:pt x="4638477" y="1123653"/>
                  <a:pt x="4628554" y="1123653"/>
                </a:cubicBezTo>
                <a:cubicBezTo>
                  <a:pt x="4628554" y="1118692"/>
                  <a:pt x="4631035" y="1114971"/>
                  <a:pt x="4635996" y="1112491"/>
                </a:cubicBezTo>
                <a:cubicBezTo>
                  <a:pt x="4640957" y="1110010"/>
                  <a:pt x="4643437" y="1108770"/>
                  <a:pt x="4643437" y="1108770"/>
                </a:cubicBezTo>
                <a:lnTo>
                  <a:pt x="4643437" y="1101329"/>
                </a:lnTo>
                <a:cubicBezTo>
                  <a:pt x="4648399" y="1096368"/>
                  <a:pt x="4653359" y="1091407"/>
                  <a:pt x="4658320" y="1086446"/>
                </a:cubicBezTo>
                <a:cubicBezTo>
                  <a:pt x="4658320" y="1086446"/>
                  <a:pt x="4660801" y="1086446"/>
                  <a:pt x="4665761" y="1086446"/>
                </a:cubicBezTo>
                <a:lnTo>
                  <a:pt x="4673203" y="1086446"/>
                </a:lnTo>
                <a:cubicBezTo>
                  <a:pt x="4673203" y="1086446"/>
                  <a:pt x="4675684" y="1083966"/>
                  <a:pt x="4680645" y="1079005"/>
                </a:cubicBezTo>
                <a:cubicBezTo>
                  <a:pt x="4685606" y="1079005"/>
                  <a:pt x="4688086" y="1079005"/>
                  <a:pt x="4688086" y="1079005"/>
                </a:cubicBezTo>
                <a:lnTo>
                  <a:pt x="4695528" y="1071563"/>
                </a:lnTo>
                <a:cubicBezTo>
                  <a:pt x="4700489" y="1071563"/>
                  <a:pt x="4702969" y="1071563"/>
                  <a:pt x="4702969" y="1071563"/>
                </a:cubicBezTo>
                <a:cubicBezTo>
                  <a:pt x="4712891" y="1066602"/>
                  <a:pt x="4720332" y="1064122"/>
                  <a:pt x="4725293" y="1064122"/>
                </a:cubicBezTo>
                <a:lnTo>
                  <a:pt x="4732734" y="1064122"/>
                </a:lnTo>
                <a:cubicBezTo>
                  <a:pt x="4732734" y="1059161"/>
                  <a:pt x="4733975" y="1056680"/>
                  <a:pt x="4736455" y="1056680"/>
                </a:cubicBezTo>
                <a:cubicBezTo>
                  <a:pt x="4738935" y="1056680"/>
                  <a:pt x="4741416" y="1056680"/>
                  <a:pt x="4743896" y="1056680"/>
                </a:cubicBezTo>
                <a:cubicBezTo>
                  <a:pt x="4746376" y="1056680"/>
                  <a:pt x="4750097" y="1055440"/>
                  <a:pt x="4755058" y="1052959"/>
                </a:cubicBezTo>
                <a:cubicBezTo>
                  <a:pt x="4760020" y="1050479"/>
                  <a:pt x="4762500" y="1046758"/>
                  <a:pt x="4762500" y="1041797"/>
                </a:cubicBezTo>
                <a:lnTo>
                  <a:pt x="4784824" y="1034356"/>
                </a:lnTo>
                <a:close/>
                <a:moveTo>
                  <a:pt x="4338340" y="1019473"/>
                </a:moveTo>
                <a:lnTo>
                  <a:pt x="4345781" y="1019473"/>
                </a:lnTo>
                <a:cubicBezTo>
                  <a:pt x="4345781" y="1024434"/>
                  <a:pt x="4343301" y="1026915"/>
                  <a:pt x="4338340" y="1026915"/>
                </a:cubicBezTo>
                <a:close/>
                <a:moveTo>
                  <a:pt x="4541118" y="1015752"/>
                </a:moveTo>
                <a:cubicBezTo>
                  <a:pt x="4542359" y="1015752"/>
                  <a:pt x="4544219" y="1016993"/>
                  <a:pt x="4546699" y="1019473"/>
                </a:cubicBezTo>
                <a:cubicBezTo>
                  <a:pt x="4546699" y="1034356"/>
                  <a:pt x="4544219" y="1044278"/>
                  <a:pt x="4539258" y="1049239"/>
                </a:cubicBezTo>
                <a:cubicBezTo>
                  <a:pt x="4534297" y="1044278"/>
                  <a:pt x="4533057" y="1040557"/>
                  <a:pt x="4535537" y="1038077"/>
                </a:cubicBezTo>
                <a:cubicBezTo>
                  <a:pt x="4538018" y="1035596"/>
                  <a:pt x="4539258" y="1031876"/>
                  <a:pt x="4539258" y="1026915"/>
                </a:cubicBezTo>
                <a:lnTo>
                  <a:pt x="4539258" y="1019473"/>
                </a:lnTo>
                <a:cubicBezTo>
                  <a:pt x="4539258" y="1016993"/>
                  <a:pt x="4539878" y="1015752"/>
                  <a:pt x="4541118" y="1015752"/>
                </a:cubicBezTo>
                <a:close/>
                <a:moveTo>
                  <a:pt x="5720581" y="1014822"/>
                </a:moveTo>
                <a:cubicBezTo>
                  <a:pt x="5721821" y="1015443"/>
                  <a:pt x="5722441" y="1016993"/>
                  <a:pt x="5722441" y="1019473"/>
                </a:cubicBezTo>
                <a:cubicBezTo>
                  <a:pt x="5717480" y="1019473"/>
                  <a:pt x="5715000" y="1020713"/>
                  <a:pt x="5715000" y="1023194"/>
                </a:cubicBezTo>
                <a:cubicBezTo>
                  <a:pt x="5715000" y="1025674"/>
                  <a:pt x="5715000" y="1026915"/>
                  <a:pt x="5715000" y="1026915"/>
                </a:cubicBezTo>
                <a:cubicBezTo>
                  <a:pt x="5710038" y="1031876"/>
                  <a:pt x="5707558" y="1036836"/>
                  <a:pt x="5707558" y="1041797"/>
                </a:cubicBezTo>
                <a:lnTo>
                  <a:pt x="5677793" y="1049239"/>
                </a:lnTo>
                <a:cubicBezTo>
                  <a:pt x="5677793" y="1044278"/>
                  <a:pt x="5680273" y="1041797"/>
                  <a:pt x="5685234" y="1041797"/>
                </a:cubicBezTo>
                <a:lnTo>
                  <a:pt x="5692676" y="1034356"/>
                </a:lnTo>
                <a:lnTo>
                  <a:pt x="5700117" y="1034356"/>
                </a:lnTo>
                <a:cubicBezTo>
                  <a:pt x="5705078" y="1034356"/>
                  <a:pt x="5707558" y="1031876"/>
                  <a:pt x="5707558" y="1026915"/>
                </a:cubicBezTo>
                <a:cubicBezTo>
                  <a:pt x="5707558" y="1021954"/>
                  <a:pt x="5710038" y="1018233"/>
                  <a:pt x="5715000" y="1015752"/>
                </a:cubicBezTo>
                <a:cubicBezTo>
                  <a:pt x="5717480" y="1014512"/>
                  <a:pt x="5719341" y="1014202"/>
                  <a:pt x="5720581" y="1014822"/>
                </a:cubicBezTo>
                <a:close/>
                <a:moveTo>
                  <a:pt x="4889934" y="1014822"/>
                </a:moveTo>
                <a:cubicBezTo>
                  <a:pt x="4890554" y="1014202"/>
                  <a:pt x="4891485" y="1014512"/>
                  <a:pt x="4892725" y="1015752"/>
                </a:cubicBezTo>
                <a:cubicBezTo>
                  <a:pt x="4895205" y="1018233"/>
                  <a:pt x="4893965" y="1019473"/>
                  <a:pt x="4889004" y="1019473"/>
                </a:cubicBezTo>
                <a:cubicBezTo>
                  <a:pt x="4889004" y="1016993"/>
                  <a:pt x="4889314" y="1015443"/>
                  <a:pt x="4889934" y="1014822"/>
                </a:cubicBezTo>
                <a:close/>
                <a:moveTo>
                  <a:pt x="6388447" y="1012032"/>
                </a:moveTo>
                <a:cubicBezTo>
                  <a:pt x="6390927" y="1012032"/>
                  <a:pt x="6393408" y="1012032"/>
                  <a:pt x="6395888" y="1012032"/>
                </a:cubicBezTo>
                <a:cubicBezTo>
                  <a:pt x="6398369" y="1012032"/>
                  <a:pt x="6400850" y="1012032"/>
                  <a:pt x="6403330" y="1012032"/>
                </a:cubicBezTo>
                <a:cubicBezTo>
                  <a:pt x="6405810" y="1012032"/>
                  <a:pt x="6407051" y="1012032"/>
                  <a:pt x="6407051" y="1012032"/>
                </a:cubicBezTo>
                <a:lnTo>
                  <a:pt x="6407051" y="1019473"/>
                </a:lnTo>
                <a:lnTo>
                  <a:pt x="6399609" y="1019473"/>
                </a:lnTo>
                <a:lnTo>
                  <a:pt x="6392168" y="1019473"/>
                </a:lnTo>
                <a:lnTo>
                  <a:pt x="6384726" y="1026915"/>
                </a:lnTo>
                <a:cubicBezTo>
                  <a:pt x="6379765" y="1026915"/>
                  <a:pt x="6377285" y="1029395"/>
                  <a:pt x="6377285" y="1034356"/>
                </a:cubicBezTo>
                <a:cubicBezTo>
                  <a:pt x="6377285" y="1039317"/>
                  <a:pt x="6376044" y="1043038"/>
                  <a:pt x="6373564" y="1045518"/>
                </a:cubicBezTo>
                <a:cubicBezTo>
                  <a:pt x="6371084" y="1047998"/>
                  <a:pt x="6367363" y="1049239"/>
                  <a:pt x="6362402" y="1049239"/>
                </a:cubicBezTo>
                <a:lnTo>
                  <a:pt x="6347519" y="1056680"/>
                </a:lnTo>
                <a:lnTo>
                  <a:pt x="6340078" y="1049239"/>
                </a:lnTo>
                <a:lnTo>
                  <a:pt x="6347519" y="1041797"/>
                </a:lnTo>
                <a:cubicBezTo>
                  <a:pt x="6357441" y="1036836"/>
                  <a:pt x="6362402" y="1033116"/>
                  <a:pt x="6362402" y="1030635"/>
                </a:cubicBezTo>
                <a:cubicBezTo>
                  <a:pt x="6362402" y="1028155"/>
                  <a:pt x="6364882" y="1026915"/>
                  <a:pt x="6369844" y="1026915"/>
                </a:cubicBezTo>
                <a:cubicBezTo>
                  <a:pt x="6374805" y="1026915"/>
                  <a:pt x="6377285" y="1024434"/>
                  <a:pt x="6377285" y="1019473"/>
                </a:cubicBezTo>
                <a:cubicBezTo>
                  <a:pt x="6377285" y="1019473"/>
                  <a:pt x="6379765" y="1019473"/>
                  <a:pt x="6384726" y="1019473"/>
                </a:cubicBezTo>
                <a:cubicBezTo>
                  <a:pt x="6384726" y="1019473"/>
                  <a:pt x="6384726" y="1018233"/>
                  <a:pt x="6384726" y="1015752"/>
                </a:cubicBezTo>
                <a:cubicBezTo>
                  <a:pt x="6384726" y="1013272"/>
                  <a:pt x="6385967" y="1012032"/>
                  <a:pt x="6388447" y="1012032"/>
                </a:cubicBezTo>
                <a:close/>
                <a:moveTo>
                  <a:pt x="5395019" y="1012032"/>
                </a:moveTo>
                <a:cubicBezTo>
                  <a:pt x="5395019" y="1012032"/>
                  <a:pt x="5396260" y="1014512"/>
                  <a:pt x="5398740" y="1019473"/>
                </a:cubicBezTo>
                <a:cubicBezTo>
                  <a:pt x="5401220" y="1024434"/>
                  <a:pt x="5399981" y="1026915"/>
                  <a:pt x="5395019" y="1026915"/>
                </a:cubicBezTo>
                <a:cubicBezTo>
                  <a:pt x="5395019" y="1026915"/>
                  <a:pt x="5393779" y="1025674"/>
                  <a:pt x="5391299" y="1023194"/>
                </a:cubicBezTo>
                <a:cubicBezTo>
                  <a:pt x="5388819" y="1020713"/>
                  <a:pt x="5387578" y="1018233"/>
                  <a:pt x="5387578" y="1015752"/>
                </a:cubicBezTo>
                <a:cubicBezTo>
                  <a:pt x="5387578" y="1013272"/>
                  <a:pt x="5390058" y="1012032"/>
                  <a:pt x="5395019" y="1012032"/>
                </a:cubicBezTo>
                <a:close/>
                <a:moveTo>
                  <a:pt x="5194101" y="1012032"/>
                </a:moveTo>
                <a:lnTo>
                  <a:pt x="5186660" y="1019473"/>
                </a:lnTo>
                <a:cubicBezTo>
                  <a:pt x="5181699" y="1019473"/>
                  <a:pt x="5177978" y="1021954"/>
                  <a:pt x="5175498" y="1026915"/>
                </a:cubicBezTo>
                <a:cubicBezTo>
                  <a:pt x="5173018" y="1031876"/>
                  <a:pt x="5169297" y="1031876"/>
                  <a:pt x="5164336" y="1026915"/>
                </a:cubicBezTo>
                <a:lnTo>
                  <a:pt x="5164336" y="1034356"/>
                </a:lnTo>
                <a:lnTo>
                  <a:pt x="5164336" y="1041797"/>
                </a:lnTo>
                <a:cubicBezTo>
                  <a:pt x="5169297" y="1041797"/>
                  <a:pt x="5174257" y="1039317"/>
                  <a:pt x="5179219" y="1034356"/>
                </a:cubicBezTo>
                <a:cubicBezTo>
                  <a:pt x="5184180" y="1034356"/>
                  <a:pt x="5189140" y="1031876"/>
                  <a:pt x="5194101" y="1026915"/>
                </a:cubicBezTo>
                <a:cubicBezTo>
                  <a:pt x="5194101" y="1026915"/>
                  <a:pt x="5194101" y="1024434"/>
                  <a:pt x="5194101" y="1019473"/>
                </a:cubicBezTo>
                <a:close/>
                <a:moveTo>
                  <a:pt x="5149453" y="1012032"/>
                </a:moveTo>
                <a:cubicBezTo>
                  <a:pt x="5144492" y="1012032"/>
                  <a:pt x="5142012" y="1014512"/>
                  <a:pt x="5142012" y="1019473"/>
                </a:cubicBezTo>
                <a:cubicBezTo>
                  <a:pt x="5146973" y="1024434"/>
                  <a:pt x="5149453" y="1024434"/>
                  <a:pt x="5149453" y="1019473"/>
                </a:cubicBezTo>
                <a:cubicBezTo>
                  <a:pt x="5149453" y="1014512"/>
                  <a:pt x="5149453" y="1012032"/>
                  <a:pt x="5149453" y="1012032"/>
                </a:cubicBezTo>
                <a:close/>
                <a:moveTo>
                  <a:pt x="4468565" y="1012032"/>
                </a:moveTo>
                <a:cubicBezTo>
                  <a:pt x="4471045" y="1012032"/>
                  <a:pt x="4472286" y="1014512"/>
                  <a:pt x="4472286" y="1019473"/>
                </a:cubicBezTo>
                <a:cubicBezTo>
                  <a:pt x="4472286" y="1019473"/>
                  <a:pt x="4469805" y="1019473"/>
                  <a:pt x="4464844" y="1019473"/>
                </a:cubicBezTo>
                <a:cubicBezTo>
                  <a:pt x="4464844" y="1014512"/>
                  <a:pt x="4466085" y="1012032"/>
                  <a:pt x="4468565" y="1012032"/>
                </a:cubicBezTo>
                <a:close/>
                <a:moveTo>
                  <a:pt x="4115098" y="1012032"/>
                </a:moveTo>
                <a:lnTo>
                  <a:pt x="4107656" y="1019473"/>
                </a:lnTo>
                <a:lnTo>
                  <a:pt x="4100215" y="1019473"/>
                </a:lnTo>
                <a:cubicBezTo>
                  <a:pt x="4100215" y="1014512"/>
                  <a:pt x="4105176" y="1012032"/>
                  <a:pt x="4115098" y="1012032"/>
                </a:cubicBezTo>
                <a:close/>
                <a:moveTo>
                  <a:pt x="4712270" y="1008311"/>
                </a:moveTo>
                <a:cubicBezTo>
                  <a:pt x="4713510" y="1008311"/>
                  <a:pt x="4715371" y="1009551"/>
                  <a:pt x="4717852" y="1012032"/>
                </a:cubicBezTo>
                <a:lnTo>
                  <a:pt x="4717852" y="1019473"/>
                </a:lnTo>
                <a:cubicBezTo>
                  <a:pt x="4712891" y="1024434"/>
                  <a:pt x="4710410" y="1021954"/>
                  <a:pt x="4710410" y="1012032"/>
                </a:cubicBezTo>
                <a:cubicBezTo>
                  <a:pt x="4710410" y="1009551"/>
                  <a:pt x="4711030" y="1008311"/>
                  <a:pt x="4712270" y="1008311"/>
                </a:cubicBezTo>
                <a:close/>
                <a:moveTo>
                  <a:pt x="4676924" y="1008311"/>
                </a:moveTo>
                <a:cubicBezTo>
                  <a:pt x="4679405" y="1008311"/>
                  <a:pt x="4680645" y="1009551"/>
                  <a:pt x="4680645" y="1012032"/>
                </a:cubicBezTo>
                <a:cubicBezTo>
                  <a:pt x="4680645" y="1016993"/>
                  <a:pt x="4678165" y="1019473"/>
                  <a:pt x="4673203" y="1019473"/>
                </a:cubicBezTo>
                <a:cubicBezTo>
                  <a:pt x="4668243" y="1024434"/>
                  <a:pt x="4664521" y="1026915"/>
                  <a:pt x="4662041" y="1026915"/>
                </a:cubicBezTo>
                <a:cubicBezTo>
                  <a:pt x="4659561" y="1026915"/>
                  <a:pt x="4658320" y="1024434"/>
                  <a:pt x="4658320" y="1019473"/>
                </a:cubicBezTo>
                <a:lnTo>
                  <a:pt x="4665761" y="1012032"/>
                </a:lnTo>
                <a:cubicBezTo>
                  <a:pt x="4670723" y="1009551"/>
                  <a:pt x="4674444" y="1008311"/>
                  <a:pt x="4676924" y="1008311"/>
                </a:cubicBezTo>
                <a:close/>
                <a:moveTo>
                  <a:pt x="4604371" y="1008311"/>
                </a:moveTo>
                <a:cubicBezTo>
                  <a:pt x="4605611" y="1008311"/>
                  <a:pt x="4606231" y="1009551"/>
                  <a:pt x="4606231" y="1012032"/>
                </a:cubicBezTo>
                <a:cubicBezTo>
                  <a:pt x="4601269" y="1016993"/>
                  <a:pt x="4598789" y="1019473"/>
                  <a:pt x="4598789" y="1019473"/>
                </a:cubicBezTo>
                <a:lnTo>
                  <a:pt x="4598789" y="1012032"/>
                </a:lnTo>
                <a:cubicBezTo>
                  <a:pt x="4601269" y="1009551"/>
                  <a:pt x="4603131" y="1008311"/>
                  <a:pt x="4604371" y="1008311"/>
                </a:cubicBezTo>
                <a:close/>
                <a:moveTo>
                  <a:pt x="4733664" y="1007381"/>
                </a:moveTo>
                <a:cubicBezTo>
                  <a:pt x="4734285" y="1006761"/>
                  <a:pt x="4735215" y="1007071"/>
                  <a:pt x="4736455" y="1008311"/>
                </a:cubicBezTo>
                <a:cubicBezTo>
                  <a:pt x="4738935" y="1010791"/>
                  <a:pt x="4737695" y="1014512"/>
                  <a:pt x="4732734" y="1019473"/>
                </a:cubicBezTo>
                <a:lnTo>
                  <a:pt x="4732734" y="1012032"/>
                </a:lnTo>
                <a:cubicBezTo>
                  <a:pt x="4732734" y="1009551"/>
                  <a:pt x="4733045" y="1008001"/>
                  <a:pt x="4733664" y="1007381"/>
                </a:cubicBezTo>
                <a:close/>
                <a:moveTo>
                  <a:pt x="6444258" y="1004590"/>
                </a:moveTo>
                <a:lnTo>
                  <a:pt x="6444258" y="1012032"/>
                </a:lnTo>
                <a:lnTo>
                  <a:pt x="6429375" y="1012032"/>
                </a:lnTo>
                <a:cubicBezTo>
                  <a:pt x="6434336" y="1007071"/>
                  <a:pt x="6439296" y="1004590"/>
                  <a:pt x="6444258" y="1004590"/>
                </a:cubicBezTo>
                <a:close/>
                <a:moveTo>
                  <a:pt x="6250781" y="1004590"/>
                </a:moveTo>
                <a:lnTo>
                  <a:pt x="6243340" y="1019473"/>
                </a:lnTo>
                <a:lnTo>
                  <a:pt x="6228457" y="1026915"/>
                </a:lnTo>
                <a:cubicBezTo>
                  <a:pt x="6228457" y="1026915"/>
                  <a:pt x="6230937" y="1023194"/>
                  <a:pt x="6235898" y="1015752"/>
                </a:cubicBezTo>
                <a:cubicBezTo>
                  <a:pt x="6240860" y="1008311"/>
                  <a:pt x="6245820" y="1004590"/>
                  <a:pt x="6250781" y="1004590"/>
                </a:cubicBezTo>
                <a:close/>
                <a:moveTo>
                  <a:pt x="5938242" y="1004590"/>
                </a:moveTo>
                <a:lnTo>
                  <a:pt x="5938242" y="1012032"/>
                </a:lnTo>
                <a:cubicBezTo>
                  <a:pt x="5933281" y="1012032"/>
                  <a:pt x="5930801" y="1012032"/>
                  <a:pt x="5930801" y="1012032"/>
                </a:cubicBezTo>
                <a:cubicBezTo>
                  <a:pt x="5930801" y="1007071"/>
                  <a:pt x="5933281" y="1004590"/>
                  <a:pt x="5938242" y="1004590"/>
                </a:cubicBezTo>
                <a:close/>
                <a:moveTo>
                  <a:pt x="5603379" y="1004590"/>
                </a:moveTo>
                <a:lnTo>
                  <a:pt x="5618261" y="1004590"/>
                </a:lnTo>
                <a:cubicBezTo>
                  <a:pt x="5613300" y="1004590"/>
                  <a:pt x="5609579" y="1005831"/>
                  <a:pt x="5607099" y="1008311"/>
                </a:cubicBezTo>
                <a:cubicBezTo>
                  <a:pt x="5604619" y="1010791"/>
                  <a:pt x="5598417" y="1014512"/>
                  <a:pt x="5588496" y="1019473"/>
                </a:cubicBezTo>
                <a:cubicBezTo>
                  <a:pt x="5583535" y="1019473"/>
                  <a:pt x="5581054" y="1019473"/>
                  <a:pt x="5581054" y="1019473"/>
                </a:cubicBezTo>
                <a:cubicBezTo>
                  <a:pt x="5581054" y="1019473"/>
                  <a:pt x="5581054" y="1016993"/>
                  <a:pt x="5581054" y="1012032"/>
                </a:cubicBezTo>
                <a:cubicBezTo>
                  <a:pt x="5581054" y="1007071"/>
                  <a:pt x="5583535" y="1007071"/>
                  <a:pt x="5588496" y="1012032"/>
                </a:cubicBezTo>
                <a:close/>
                <a:moveTo>
                  <a:pt x="5461992" y="1004590"/>
                </a:moveTo>
                <a:lnTo>
                  <a:pt x="5461992" y="1012032"/>
                </a:lnTo>
                <a:cubicBezTo>
                  <a:pt x="5461992" y="1016993"/>
                  <a:pt x="5460751" y="1018233"/>
                  <a:pt x="5458271" y="1015752"/>
                </a:cubicBezTo>
                <a:cubicBezTo>
                  <a:pt x="5455791" y="1013272"/>
                  <a:pt x="5457031" y="1009551"/>
                  <a:pt x="5461992" y="1004590"/>
                </a:cubicBezTo>
                <a:close/>
                <a:moveTo>
                  <a:pt x="5432226" y="1004590"/>
                </a:moveTo>
                <a:cubicBezTo>
                  <a:pt x="5437188" y="1004590"/>
                  <a:pt x="5439668" y="1004590"/>
                  <a:pt x="5439668" y="1004590"/>
                </a:cubicBezTo>
                <a:lnTo>
                  <a:pt x="5447109" y="1012032"/>
                </a:lnTo>
                <a:cubicBezTo>
                  <a:pt x="5452070" y="1012032"/>
                  <a:pt x="5454551" y="1013272"/>
                  <a:pt x="5454551" y="1015752"/>
                </a:cubicBezTo>
                <a:cubicBezTo>
                  <a:pt x="5454551" y="1018233"/>
                  <a:pt x="5452070" y="1021954"/>
                  <a:pt x="5447109" y="1026915"/>
                </a:cubicBezTo>
                <a:lnTo>
                  <a:pt x="5439668" y="1019473"/>
                </a:lnTo>
                <a:cubicBezTo>
                  <a:pt x="5439668" y="1019473"/>
                  <a:pt x="5437188" y="1016993"/>
                  <a:pt x="5432226" y="1012032"/>
                </a:cubicBezTo>
                <a:close/>
                <a:moveTo>
                  <a:pt x="5201543" y="1004590"/>
                </a:moveTo>
                <a:cubicBezTo>
                  <a:pt x="5196581" y="1009551"/>
                  <a:pt x="5196581" y="1012032"/>
                  <a:pt x="5201543" y="1012032"/>
                </a:cubicBezTo>
                <a:cubicBezTo>
                  <a:pt x="5206504" y="1012032"/>
                  <a:pt x="5208984" y="1010791"/>
                  <a:pt x="5208984" y="1008311"/>
                </a:cubicBezTo>
                <a:cubicBezTo>
                  <a:pt x="5208984" y="1005831"/>
                  <a:pt x="5206504" y="1004590"/>
                  <a:pt x="5201543" y="1004590"/>
                </a:cubicBezTo>
                <a:close/>
                <a:moveTo>
                  <a:pt x="4933652" y="1004590"/>
                </a:moveTo>
                <a:cubicBezTo>
                  <a:pt x="4933652" y="1004590"/>
                  <a:pt x="4936132" y="1004590"/>
                  <a:pt x="4941094" y="1004590"/>
                </a:cubicBezTo>
                <a:lnTo>
                  <a:pt x="4933652" y="1012032"/>
                </a:lnTo>
                <a:cubicBezTo>
                  <a:pt x="4933652" y="1007071"/>
                  <a:pt x="4933652" y="1004590"/>
                  <a:pt x="4933652" y="1004590"/>
                </a:cubicBezTo>
                <a:close/>
                <a:moveTo>
                  <a:pt x="4911328" y="1004590"/>
                </a:moveTo>
                <a:cubicBezTo>
                  <a:pt x="4916290" y="1009551"/>
                  <a:pt x="4920010" y="1010791"/>
                  <a:pt x="4922491" y="1008311"/>
                </a:cubicBezTo>
                <a:cubicBezTo>
                  <a:pt x="4924971" y="1005831"/>
                  <a:pt x="4926211" y="1005831"/>
                  <a:pt x="4926211" y="1008311"/>
                </a:cubicBezTo>
                <a:cubicBezTo>
                  <a:pt x="4926211" y="1010791"/>
                  <a:pt x="4923731" y="1013272"/>
                  <a:pt x="4918770" y="1015752"/>
                </a:cubicBezTo>
                <a:cubicBezTo>
                  <a:pt x="4913808" y="1018233"/>
                  <a:pt x="4908848" y="1021954"/>
                  <a:pt x="4903887" y="1026915"/>
                </a:cubicBezTo>
                <a:lnTo>
                  <a:pt x="4896446" y="1026915"/>
                </a:lnTo>
                <a:cubicBezTo>
                  <a:pt x="4896446" y="1021954"/>
                  <a:pt x="4898926" y="1019473"/>
                  <a:pt x="4903887" y="1019473"/>
                </a:cubicBezTo>
                <a:lnTo>
                  <a:pt x="4911328" y="1012032"/>
                </a:lnTo>
                <a:close/>
                <a:moveTo>
                  <a:pt x="4896446" y="1004590"/>
                </a:moveTo>
                <a:lnTo>
                  <a:pt x="4903887" y="1012032"/>
                </a:lnTo>
                <a:cubicBezTo>
                  <a:pt x="4898926" y="1016993"/>
                  <a:pt x="4896446" y="1016993"/>
                  <a:pt x="4896446" y="1012032"/>
                </a:cubicBezTo>
                <a:cubicBezTo>
                  <a:pt x="4896446" y="1007071"/>
                  <a:pt x="4896446" y="1004590"/>
                  <a:pt x="4896446" y="1004590"/>
                </a:cubicBezTo>
                <a:close/>
                <a:moveTo>
                  <a:pt x="4874121" y="1004590"/>
                </a:moveTo>
                <a:lnTo>
                  <a:pt x="4866679" y="1012032"/>
                </a:lnTo>
                <a:cubicBezTo>
                  <a:pt x="4866679" y="1012032"/>
                  <a:pt x="4864199" y="1014512"/>
                  <a:pt x="4859238" y="1019473"/>
                </a:cubicBezTo>
                <a:cubicBezTo>
                  <a:pt x="4849317" y="1024434"/>
                  <a:pt x="4839394" y="1024434"/>
                  <a:pt x="4829472" y="1019473"/>
                </a:cubicBezTo>
                <a:lnTo>
                  <a:pt x="4836914" y="1012032"/>
                </a:lnTo>
                <a:cubicBezTo>
                  <a:pt x="4846835" y="1012032"/>
                  <a:pt x="4855517" y="1010791"/>
                  <a:pt x="4862959" y="1008311"/>
                </a:cubicBezTo>
                <a:cubicBezTo>
                  <a:pt x="4870400" y="1005831"/>
                  <a:pt x="4874121" y="1004590"/>
                  <a:pt x="4874121" y="1004590"/>
                </a:cubicBezTo>
                <a:close/>
                <a:moveTo>
                  <a:pt x="4769941" y="1004590"/>
                </a:moveTo>
                <a:lnTo>
                  <a:pt x="4784824" y="1004590"/>
                </a:lnTo>
                <a:lnTo>
                  <a:pt x="4792265" y="1012032"/>
                </a:lnTo>
                <a:cubicBezTo>
                  <a:pt x="4787304" y="1012032"/>
                  <a:pt x="4786065" y="1014512"/>
                  <a:pt x="4788545" y="1019473"/>
                </a:cubicBezTo>
                <a:cubicBezTo>
                  <a:pt x="4791025" y="1024434"/>
                  <a:pt x="4791025" y="1026915"/>
                  <a:pt x="4788545" y="1026915"/>
                </a:cubicBezTo>
                <a:cubicBezTo>
                  <a:pt x="4786065" y="1026915"/>
                  <a:pt x="4784824" y="1025674"/>
                  <a:pt x="4784824" y="1023194"/>
                </a:cubicBezTo>
                <a:cubicBezTo>
                  <a:pt x="4784824" y="1020713"/>
                  <a:pt x="4782344" y="1019473"/>
                  <a:pt x="4777383" y="1019473"/>
                </a:cubicBezTo>
                <a:cubicBezTo>
                  <a:pt x="4772421" y="1019473"/>
                  <a:pt x="4769941" y="1014512"/>
                  <a:pt x="4769941" y="1004590"/>
                </a:cubicBezTo>
                <a:close/>
                <a:moveTo>
                  <a:pt x="4755058" y="1004590"/>
                </a:moveTo>
                <a:cubicBezTo>
                  <a:pt x="4755058" y="1009551"/>
                  <a:pt x="4753818" y="1013272"/>
                  <a:pt x="4751338" y="1015752"/>
                </a:cubicBezTo>
                <a:cubicBezTo>
                  <a:pt x="4748858" y="1018233"/>
                  <a:pt x="4747617" y="1016993"/>
                  <a:pt x="4747617" y="1012032"/>
                </a:cubicBezTo>
                <a:cubicBezTo>
                  <a:pt x="4747617" y="1007071"/>
                  <a:pt x="4750097" y="1004590"/>
                  <a:pt x="4755058" y="1004590"/>
                </a:cubicBezTo>
                <a:close/>
                <a:moveTo>
                  <a:pt x="4494610" y="1004590"/>
                </a:moveTo>
                <a:lnTo>
                  <a:pt x="4502051" y="1012032"/>
                </a:lnTo>
                <a:lnTo>
                  <a:pt x="4494610" y="1012032"/>
                </a:lnTo>
                <a:cubicBezTo>
                  <a:pt x="4494610" y="1012032"/>
                  <a:pt x="4494610" y="1009551"/>
                  <a:pt x="4494610" y="1004590"/>
                </a:cubicBezTo>
                <a:close/>
                <a:moveTo>
                  <a:pt x="4010918" y="1004590"/>
                </a:moveTo>
                <a:lnTo>
                  <a:pt x="4018359" y="1012032"/>
                </a:lnTo>
                <a:cubicBezTo>
                  <a:pt x="4023320" y="1012032"/>
                  <a:pt x="4025801" y="1009551"/>
                  <a:pt x="4025801" y="1004590"/>
                </a:cubicBezTo>
                <a:lnTo>
                  <a:pt x="4033243" y="1004590"/>
                </a:lnTo>
                <a:cubicBezTo>
                  <a:pt x="4033243" y="1009551"/>
                  <a:pt x="4030762" y="1013272"/>
                  <a:pt x="4025801" y="1015752"/>
                </a:cubicBezTo>
                <a:cubicBezTo>
                  <a:pt x="4020840" y="1018233"/>
                  <a:pt x="4015879" y="1019473"/>
                  <a:pt x="4010918" y="1019473"/>
                </a:cubicBezTo>
                <a:cubicBezTo>
                  <a:pt x="4005957" y="1019473"/>
                  <a:pt x="4003477" y="1016993"/>
                  <a:pt x="4003477" y="1012032"/>
                </a:cubicBezTo>
                <a:cubicBezTo>
                  <a:pt x="4003477" y="1007071"/>
                  <a:pt x="4005957" y="1004590"/>
                  <a:pt x="4010918" y="1004590"/>
                </a:cubicBezTo>
                <a:close/>
                <a:moveTo>
                  <a:pt x="6332636" y="997149"/>
                </a:moveTo>
                <a:lnTo>
                  <a:pt x="6325195" y="1004590"/>
                </a:lnTo>
                <a:cubicBezTo>
                  <a:pt x="6325195" y="1004590"/>
                  <a:pt x="6322715" y="1007071"/>
                  <a:pt x="6317754" y="1012032"/>
                </a:cubicBezTo>
                <a:cubicBezTo>
                  <a:pt x="6317754" y="1016993"/>
                  <a:pt x="6316513" y="1019473"/>
                  <a:pt x="6314033" y="1019473"/>
                </a:cubicBezTo>
                <a:cubicBezTo>
                  <a:pt x="6311553" y="1019473"/>
                  <a:pt x="6310312" y="1016993"/>
                  <a:pt x="6310312" y="1012032"/>
                </a:cubicBezTo>
                <a:cubicBezTo>
                  <a:pt x="6310312" y="1002110"/>
                  <a:pt x="6317754" y="997149"/>
                  <a:pt x="6332636" y="997149"/>
                </a:cubicBezTo>
                <a:close/>
                <a:moveTo>
                  <a:pt x="5767090" y="997149"/>
                </a:moveTo>
                <a:cubicBezTo>
                  <a:pt x="5767090" y="997149"/>
                  <a:pt x="5768330" y="997149"/>
                  <a:pt x="5770810" y="997149"/>
                </a:cubicBezTo>
                <a:cubicBezTo>
                  <a:pt x="5773290" y="997149"/>
                  <a:pt x="5774531" y="999629"/>
                  <a:pt x="5774531" y="1004590"/>
                </a:cubicBezTo>
                <a:cubicBezTo>
                  <a:pt x="5769570" y="1004590"/>
                  <a:pt x="5764610" y="1004590"/>
                  <a:pt x="5759648" y="1004590"/>
                </a:cubicBezTo>
                <a:close/>
                <a:moveTo>
                  <a:pt x="5171777" y="997149"/>
                </a:moveTo>
                <a:cubicBezTo>
                  <a:pt x="5166816" y="1002110"/>
                  <a:pt x="5164336" y="1004590"/>
                  <a:pt x="5164336" y="1004590"/>
                </a:cubicBezTo>
                <a:lnTo>
                  <a:pt x="5179219" y="1004590"/>
                </a:lnTo>
                <a:close/>
                <a:moveTo>
                  <a:pt x="4926211" y="997149"/>
                </a:moveTo>
                <a:lnTo>
                  <a:pt x="4933652" y="997149"/>
                </a:lnTo>
                <a:lnTo>
                  <a:pt x="4933652" y="1004590"/>
                </a:lnTo>
                <a:cubicBezTo>
                  <a:pt x="4928691" y="1004590"/>
                  <a:pt x="4926211" y="1002110"/>
                  <a:pt x="4926211" y="997149"/>
                </a:cubicBezTo>
                <a:close/>
                <a:moveTo>
                  <a:pt x="5460132" y="991568"/>
                </a:moveTo>
                <a:cubicBezTo>
                  <a:pt x="5462612" y="991568"/>
                  <a:pt x="5464473" y="992188"/>
                  <a:pt x="5465713" y="993428"/>
                </a:cubicBezTo>
                <a:cubicBezTo>
                  <a:pt x="5468193" y="995909"/>
                  <a:pt x="5471913" y="997149"/>
                  <a:pt x="5476875" y="997149"/>
                </a:cubicBezTo>
                <a:cubicBezTo>
                  <a:pt x="5481836" y="997149"/>
                  <a:pt x="5481836" y="999629"/>
                  <a:pt x="5476875" y="1004590"/>
                </a:cubicBezTo>
                <a:cubicBezTo>
                  <a:pt x="5471913" y="1004590"/>
                  <a:pt x="5469433" y="1004590"/>
                  <a:pt x="5469433" y="1004590"/>
                </a:cubicBezTo>
                <a:cubicBezTo>
                  <a:pt x="5469433" y="1004590"/>
                  <a:pt x="5468193" y="1004590"/>
                  <a:pt x="5465713" y="1004590"/>
                </a:cubicBezTo>
                <a:lnTo>
                  <a:pt x="5461992" y="1004590"/>
                </a:lnTo>
                <a:lnTo>
                  <a:pt x="5454551" y="1004590"/>
                </a:lnTo>
                <a:cubicBezTo>
                  <a:pt x="5444629" y="1004590"/>
                  <a:pt x="5439668" y="1003350"/>
                  <a:pt x="5439668" y="1000870"/>
                </a:cubicBezTo>
                <a:cubicBezTo>
                  <a:pt x="5439668" y="998389"/>
                  <a:pt x="5443388" y="995909"/>
                  <a:pt x="5450830" y="993428"/>
                </a:cubicBezTo>
                <a:cubicBezTo>
                  <a:pt x="5454551" y="992188"/>
                  <a:pt x="5457652" y="991568"/>
                  <a:pt x="5460132" y="991568"/>
                </a:cubicBezTo>
                <a:close/>
                <a:moveTo>
                  <a:pt x="5633144" y="989708"/>
                </a:moveTo>
                <a:lnTo>
                  <a:pt x="5640586" y="989708"/>
                </a:lnTo>
                <a:cubicBezTo>
                  <a:pt x="5640586" y="999629"/>
                  <a:pt x="5638106" y="1002110"/>
                  <a:pt x="5633144" y="997149"/>
                </a:cubicBezTo>
                <a:cubicBezTo>
                  <a:pt x="5633144" y="992188"/>
                  <a:pt x="5633144" y="989708"/>
                  <a:pt x="5633144" y="989708"/>
                </a:cubicBezTo>
                <a:close/>
                <a:moveTo>
                  <a:pt x="5104805" y="989708"/>
                </a:moveTo>
                <a:lnTo>
                  <a:pt x="5097364" y="997149"/>
                </a:lnTo>
                <a:cubicBezTo>
                  <a:pt x="5097364" y="1002110"/>
                  <a:pt x="5098604" y="1003350"/>
                  <a:pt x="5101084" y="1000870"/>
                </a:cubicBezTo>
                <a:cubicBezTo>
                  <a:pt x="5103564" y="998389"/>
                  <a:pt x="5104805" y="997149"/>
                  <a:pt x="5104805" y="997149"/>
                </a:cubicBezTo>
                <a:cubicBezTo>
                  <a:pt x="5104805" y="992188"/>
                  <a:pt x="5104805" y="989708"/>
                  <a:pt x="5104805" y="989708"/>
                </a:cubicBezTo>
                <a:close/>
                <a:moveTo>
                  <a:pt x="5037832" y="989708"/>
                </a:moveTo>
                <a:cubicBezTo>
                  <a:pt x="5042793" y="989708"/>
                  <a:pt x="5045273" y="989708"/>
                  <a:pt x="5045273" y="989708"/>
                </a:cubicBezTo>
                <a:cubicBezTo>
                  <a:pt x="5045273" y="989708"/>
                  <a:pt x="5045273" y="992188"/>
                  <a:pt x="5045273" y="997149"/>
                </a:cubicBezTo>
                <a:lnTo>
                  <a:pt x="5037832" y="1004590"/>
                </a:lnTo>
                <a:cubicBezTo>
                  <a:pt x="5037832" y="1004590"/>
                  <a:pt x="5036591" y="1005831"/>
                  <a:pt x="5034111" y="1008311"/>
                </a:cubicBezTo>
                <a:cubicBezTo>
                  <a:pt x="5031631" y="1010791"/>
                  <a:pt x="5027910" y="1012032"/>
                  <a:pt x="5022949" y="1012032"/>
                </a:cubicBezTo>
                <a:cubicBezTo>
                  <a:pt x="5013027" y="1016993"/>
                  <a:pt x="5004345" y="1020713"/>
                  <a:pt x="4996904" y="1023194"/>
                </a:cubicBezTo>
                <a:cubicBezTo>
                  <a:pt x="4989463" y="1025674"/>
                  <a:pt x="4985742" y="1024434"/>
                  <a:pt x="4985742" y="1019473"/>
                </a:cubicBezTo>
                <a:cubicBezTo>
                  <a:pt x="4980781" y="1014512"/>
                  <a:pt x="4978301" y="1010791"/>
                  <a:pt x="4978301" y="1008311"/>
                </a:cubicBezTo>
                <a:cubicBezTo>
                  <a:pt x="4978301" y="1005831"/>
                  <a:pt x="4978301" y="1004590"/>
                  <a:pt x="4978301" y="1004590"/>
                </a:cubicBezTo>
                <a:cubicBezTo>
                  <a:pt x="4978301" y="1004590"/>
                  <a:pt x="4980781" y="1004590"/>
                  <a:pt x="4985742" y="1004590"/>
                </a:cubicBezTo>
                <a:cubicBezTo>
                  <a:pt x="4990703" y="1004590"/>
                  <a:pt x="4991943" y="1003350"/>
                  <a:pt x="4989463" y="1000870"/>
                </a:cubicBezTo>
                <a:cubicBezTo>
                  <a:pt x="4986983" y="998389"/>
                  <a:pt x="4988222" y="995909"/>
                  <a:pt x="4993183" y="993428"/>
                </a:cubicBezTo>
                <a:cubicBezTo>
                  <a:pt x="4998145" y="990948"/>
                  <a:pt x="5000625" y="990948"/>
                  <a:pt x="5000625" y="993428"/>
                </a:cubicBezTo>
                <a:cubicBezTo>
                  <a:pt x="5000625" y="995909"/>
                  <a:pt x="5000625" y="999629"/>
                  <a:pt x="5000625" y="1004590"/>
                </a:cubicBezTo>
                <a:cubicBezTo>
                  <a:pt x="5005586" y="999629"/>
                  <a:pt x="5013027" y="997149"/>
                  <a:pt x="5022949" y="997149"/>
                </a:cubicBezTo>
                <a:cubicBezTo>
                  <a:pt x="5022949" y="997149"/>
                  <a:pt x="5025429" y="997149"/>
                  <a:pt x="5030390" y="997149"/>
                </a:cubicBezTo>
                <a:cubicBezTo>
                  <a:pt x="5035352" y="997149"/>
                  <a:pt x="5037832" y="994669"/>
                  <a:pt x="5037832" y="989708"/>
                </a:cubicBezTo>
                <a:close/>
                <a:moveTo>
                  <a:pt x="4717852" y="989708"/>
                </a:moveTo>
                <a:lnTo>
                  <a:pt x="4717852" y="997149"/>
                </a:lnTo>
                <a:lnTo>
                  <a:pt x="4710410" y="997149"/>
                </a:lnTo>
                <a:cubicBezTo>
                  <a:pt x="4710410" y="992188"/>
                  <a:pt x="4712891" y="989708"/>
                  <a:pt x="4717852" y="989708"/>
                </a:cubicBezTo>
                <a:close/>
                <a:moveTo>
                  <a:pt x="4423916" y="989708"/>
                </a:moveTo>
                <a:cubicBezTo>
                  <a:pt x="4426396" y="989708"/>
                  <a:pt x="4427637" y="992188"/>
                  <a:pt x="4427637" y="997149"/>
                </a:cubicBezTo>
                <a:cubicBezTo>
                  <a:pt x="4422676" y="997149"/>
                  <a:pt x="4420195" y="995909"/>
                  <a:pt x="4420195" y="993428"/>
                </a:cubicBezTo>
                <a:cubicBezTo>
                  <a:pt x="4420195" y="990948"/>
                  <a:pt x="4421436" y="989708"/>
                  <a:pt x="4423916" y="989708"/>
                </a:cubicBezTo>
                <a:close/>
                <a:moveTo>
                  <a:pt x="6353100" y="985057"/>
                </a:moveTo>
                <a:cubicBezTo>
                  <a:pt x="6354340" y="985677"/>
                  <a:pt x="6354961" y="987227"/>
                  <a:pt x="6354961" y="989708"/>
                </a:cubicBezTo>
                <a:cubicBezTo>
                  <a:pt x="6354961" y="989708"/>
                  <a:pt x="6354961" y="992188"/>
                  <a:pt x="6354961" y="997149"/>
                </a:cubicBezTo>
                <a:lnTo>
                  <a:pt x="6340078" y="997149"/>
                </a:lnTo>
                <a:cubicBezTo>
                  <a:pt x="6340078" y="992188"/>
                  <a:pt x="6342558" y="988467"/>
                  <a:pt x="6347519" y="985987"/>
                </a:cubicBezTo>
                <a:cubicBezTo>
                  <a:pt x="6350000" y="984747"/>
                  <a:pt x="6351860" y="984437"/>
                  <a:pt x="6353100" y="985057"/>
                </a:cubicBezTo>
                <a:close/>
                <a:moveTo>
                  <a:pt x="4034172" y="985057"/>
                </a:moveTo>
                <a:cubicBezTo>
                  <a:pt x="4034792" y="984437"/>
                  <a:pt x="4035723" y="984747"/>
                  <a:pt x="4036963" y="985987"/>
                </a:cubicBezTo>
                <a:cubicBezTo>
                  <a:pt x="4039444" y="988467"/>
                  <a:pt x="4040684" y="992188"/>
                  <a:pt x="4040684" y="997149"/>
                </a:cubicBezTo>
                <a:lnTo>
                  <a:pt x="4033243" y="989708"/>
                </a:lnTo>
                <a:cubicBezTo>
                  <a:pt x="4033243" y="987227"/>
                  <a:pt x="4033552" y="985677"/>
                  <a:pt x="4034172" y="985057"/>
                </a:cubicBezTo>
                <a:close/>
                <a:moveTo>
                  <a:pt x="6444258" y="982266"/>
                </a:moveTo>
                <a:cubicBezTo>
                  <a:pt x="6444258" y="987227"/>
                  <a:pt x="6443017" y="990948"/>
                  <a:pt x="6440537" y="993428"/>
                </a:cubicBezTo>
                <a:cubicBezTo>
                  <a:pt x="6438057" y="995909"/>
                  <a:pt x="6435576" y="997149"/>
                  <a:pt x="6433095" y="997149"/>
                </a:cubicBezTo>
                <a:cubicBezTo>
                  <a:pt x="6430615" y="997149"/>
                  <a:pt x="6426895" y="997149"/>
                  <a:pt x="6421933" y="997149"/>
                </a:cubicBezTo>
                <a:lnTo>
                  <a:pt x="6414492" y="997149"/>
                </a:lnTo>
                <a:close/>
                <a:moveTo>
                  <a:pt x="6034980" y="982266"/>
                </a:moveTo>
                <a:lnTo>
                  <a:pt x="6012656" y="997149"/>
                </a:lnTo>
                <a:lnTo>
                  <a:pt x="6020097" y="989708"/>
                </a:lnTo>
                <a:close/>
                <a:moveTo>
                  <a:pt x="4732734" y="982266"/>
                </a:moveTo>
                <a:cubicBezTo>
                  <a:pt x="4737695" y="987227"/>
                  <a:pt x="4742656" y="987227"/>
                  <a:pt x="4747617" y="982266"/>
                </a:cubicBezTo>
                <a:lnTo>
                  <a:pt x="4755058" y="982266"/>
                </a:lnTo>
                <a:cubicBezTo>
                  <a:pt x="4755058" y="987227"/>
                  <a:pt x="4755058" y="989708"/>
                  <a:pt x="4755058" y="989708"/>
                </a:cubicBezTo>
                <a:cubicBezTo>
                  <a:pt x="4750097" y="989708"/>
                  <a:pt x="4747617" y="989708"/>
                  <a:pt x="4747617" y="989708"/>
                </a:cubicBezTo>
                <a:cubicBezTo>
                  <a:pt x="4747617" y="989708"/>
                  <a:pt x="4745137" y="989708"/>
                  <a:pt x="4740176" y="989708"/>
                </a:cubicBezTo>
                <a:cubicBezTo>
                  <a:pt x="4740176" y="994669"/>
                  <a:pt x="4737695" y="995909"/>
                  <a:pt x="4732734" y="993428"/>
                </a:cubicBezTo>
                <a:cubicBezTo>
                  <a:pt x="4727773" y="990948"/>
                  <a:pt x="4725293" y="989708"/>
                  <a:pt x="4725293" y="989708"/>
                </a:cubicBezTo>
                <a:cubicBezTo>
                  <a:pt x="4730254" y="984746"/>
                  <a:pt x="4732734" y="982266"/>
                  <a:pt x="4732734" y="982266"/>
                </a:cubicBezTo>
                <a:close/>
                <a:moveTo>
                  <a:pt x="4159746" y="982266"/>
                </a:moveTo>
                <a:cubicBezTo>
                  <a:pt x="4169668" y="982266"/>
                  <a:pt x="4169668" y="984746"/>
                  <a:pt x="4159746" y="989708"/>
                </a:cubicBezTo>
                <a:cubicBezTo>
                  <a:pt x="4159746" y="994669"/>
                  <a:pt x="4157266" y="994669"/>
                  <a:pt x="4152305" y="989708"/>
                </a:cubicBezTo>
                <a:close/>
                <a:moveTo>
                  <a:pt x="4644368" y="979941"/>
                </a:moveTo>
                <a:cubicBezTo>
                  <a:pt x="4646228" y="980251"/>
                  <a:pt x="4648399" y="981026"/>
                  <a:pt x="4650879" y="982266"/>
                </a:cubicBezTo>
                <a:cubicBezTo>
                  <a:pt x="4660801" y="992188"/>
                  <a:pt x="4658320" y="997149"/>
                  <a:pt x="4643437" y="997149"/>
                </a:cubicBezTo>
                <a:lnTo>
                  <a:pt x="4635996" y="989708"/>
                </a:lnTo>
                <a:cubicBezTo>
                  <a:pt x="4635996" y="982267"/>
                  <a:pt x="4638786" y="979010"/>
                  <a:pt x="4644368" y="979941"/>
                </a:cubicBezTo>
                <a:close/>
                <a:moveTo>
                  <a:pt x="6377285" y="974825"/>
                </a:moveTo>
                <a:lnTo>
                  <a:pt x="6377285" y="982266"/>
                </a:lnTo>
                <a:cubicBezTo>
                  <a:pt x="6372324" y="987227"/>
                  <a:pt x="6367363" y="989708"/>
                  <a:pt x="6362402" y="989708"/>
                </a:cubicBezTo>
                <a:lnTo>
                  <a:pt x="6369844" y="982266"/>
                </a:lnTo>
                <a:cubicBezTo>
                  <a:pt x="6374805" y="977305"/>
                  <a:pt x="6377285" y="974825"/>
                  <a:pt x="6377285" y="974825"/>
                </a:cubicBezTo>
                <a:close/>
                <a:moveTo>
                  <a:pt x="5945683" y="974825"/>
                </a:moveTo>
                <a:cubicBezTo>
                  <a:pt x="5950645" y="974825"/>
                  <a:pt x="5953125" y="974825"/>
                  <a:pt x="5953125" y="974825"/>
                </a:cubicBezTo>
                <a:lnTo>
                  <a:pt x="5953125" y="982266"/>
                </a:lnTo>
                <a:cubicBezTo>
                  <a:pt x="5953125" y="982266"/>
                  <a:pt x="5950645" y="979786"/>
                  <a:pt x="5945683" y="974825"/>
                </a:cubicBezTo>
                <a:close/>
                <a:moveTo>
                  <a:pt x="5819179" y="974825"/>
                </a:moveTo>
                <a:lnTo>
                  <a:pt x="5811738" y="982266"/>
                </a:lnTo>
                <a:lnTo>
                  <a:pt x="5811738" y="989708"/>
                </a:lnTo>
                <a:lnTo>
                  <a:pt x="5804297" y="997149"/>
                </a:lnTo>
                <a:lnTo>
                  <a:pt x="5796855" y="997149"/>
                </a:lnTo>
                <a:cubicBezTo>
                  <a:pt x="5796855" y="1002110"/>
                  <a:pt x="5794375" y="1004590"/>
                  <a:pt x="5789414" y="1004590"/>
                </a:cubicBezTo>
                <a:cubicBezTo>
                  <a:pt x="5784453" y="1004590"/>
                  <a:pt x="5781972" y="1002110"/>
                  <a:pt x="5781972" y="997149"/>
                </a:cubicBezTo>
                <a:cubicBezTo>
                  <a:pt x="5786934" y="997149"/>
                  <a:pt x="5789414" y="995909"/>
                  <a:pt x="5789414" y="993428"/>
                </a:cubicBezTo>
                <a:cubicBezTo>
                  <a:pt x="5789414" y="990948"/>
                  <a:pt x="5799335" y="984746"/>
                  <a:pt x="5819179" y="974825"/>
                </a:cubicBezTo>
                <a:close/>
                <a:moveTo>
                  <a:pt x="5484316" y="974825"/>
                </a:moveTo>
                <a:cubicBezTo>
                  <a:pt x="5489277" y="974825"/>
                  <a:pt x="5491758" y="974825"/>
                  <a:pt x="5491758" y="974825"/>
                </a:cubicBezTo>
                <a:cubicBezTo>
                  <a:pt x="5491758" y="974825"/>
                  <a:pt x="5494238" y="974825"/>
                  <a:pt x="5499199" y="974825"/>
                </a:cubicBezTo>
                <a:cubicBezTo>
                  <a:pt x="5494238" y="979786"/>
                  <a:pt x="5491758" y="982266"/>
                  <a:pt x="5491758" y="982266"/>
                </a:cubicBezTo>
                <a:close/>
                <a:moveTo>
                  <a:pt x="5469433" y="974825"/>
                </a:moveTo>
                <a:lnTo>
                  <a:pt x="5469433" y="982266"/>
                </a:lnTo>
                <a:lnTo>
                  <a:pt x="5461992" y="982266"/>
                </a:lnTo>
                <a:cubicBezTo>
                  <a:pt x="5461992" y="977305"/>
                  <a:pt x="5464472" y="974825"/>
                  <a:pt x="5469433" y="974825"/>
                </a:cubicBezTo>
                <a:close/>
                <a:moveTo>
                  <a:pt x="4107656" y="974825"/>
                </a:moveTo>
                <a:cubicBezTo>
                  <a:pt x="4112617" y="974825"/>
                  <a:pt x="4115098" y="977305"/>
                  <a:pt x="4115098" y="982266"/>
                </a:cubicBezTo>
                <a:lnTo>
                  <a:pt x="4107656" y="982266"/>
                </a:lnTo>
                <a:close/>
                <a:moveTo>
                  <a:pt x="6116836" y="967383"/>
                </a:moveTo>
                <a:cubicBezTo>
                  <a:pt x="6116836" y="967383"/>
                  <a:pt x="6119316" y="967383"/>
                  <a:pt x="6124277" y="967383"/>
                </a:cubicBezTo>
                <a:cubicBezTo>
                  <a:pt x="6119316" y="972345"/>
                  <a:pt x="6116836" y="974825"/>
                  <a:pt x="6116836" y="974825"/>
                </a:cubicBezTo>
                <a:close/>
                <a:moveTo>
                  <a:pt x="5677793" y="967383"/>
                </a:moveTo>
                <a:lnTo>
                  <a:pt x="5692676" y="967383"/>
                </a:lnTo>
                <a:cubicBezTo>
                  <a:pt x="5697637" y="967383"/>
                  <a:pt x="5700117" y="969863"/>
                  <a:pt x="5700117" y="974825"/>
                </a:cubicBezTo>
                <a:lnTo>
                  <a:pt x="5685234" y="982266"/>
                </a:lnTo>
                <a:lnTo>
                  <a:pt x="5677793" y="982266"/>
                </a:lnTo>
                <a:cubicBezTo>
                  <a:pt x="5667871" y="987227"/>
                  <a:pt x="5662910" y="987227"/>
                  <a:pt x="5662910" y="982266"/>
                </a:cubicBezTo>
                <a:lnTo>
                  <a:pt x="5662910" y="974825"/>
                </a:lnTo>
                <a:cubicBezTo>
                  <a:pt x="5662910" y="979786"/>
                  <a:pt x="5664151" y="979786"/>
                  <a:pt x="5666631" y="974825"/>
                </a:cubicBezTo>
                <a:cubicBezTo>
                  <a:pt x="5669111" y="969863"/>
                  <a:pt x="5672831" y="967383"/>
                  <a:pt x="5677793" y="967383"/>
                </a:cubicBezTo>
                <a:close/>
                <a:moveTo>
                  <a:pt x="5432226" y="967383"/>
                </a:moveTo>
                <a:cubicBezTo>
                  <a:pt x="5437188" y="967383"/>
                  <a:pt x="5439668" y="967383"/>
                  <a:pt x="5439668" y="967383"/>
                </a:cubicBezTo>
                <a:lnTo>
                  <a:pt x="5439668" y="974825"/>
                </a:lnTo>
                <a:cubicBezTo>
                  <a:pt x="5434706" y="974825"/>
                  <a:pt x="5432226" y="972345"/>
                  <a:pt x="5432226" y="967383"/>
                </a:cubicBezTo>
                <a:close/>
                <a:moveTo>
                  <a:pt x="4673203" y="967383"/>
                </a:moveTo>
                <a:cubicBezTo>
                  <a:pt x="4678165" y="972345"/>
                  <a:pt x="4680645" y="972345"/>
                  <a:pt x="4680645" y="967383"/>
                </a:cubicBezTo>
                <a:lnTo>
                  <a:pt x="4688086" y="974825"/>
                </a:lnTo>
                <a:lnTo>
                  <a:pt x="4665761" y="982266"/>
                </a:lnTo>
                <a:close/>
                <a:moveTo>
                  <a:pt x="4070450" y="967383"/>
                </a:moveTo>
                <a:cubicBezTo>
                  <a:pt x="4070450" y="972345"/>
                  <a:pt x="4070450" y="974825"/>
                  <a:pt x="4070450" y="974825"/>
                </a:cubicBezTo>
                <a:cubicBezTo>
                  <a:pt x="4070450" y="974825"/>
                  <a:pt x="4070450" y="977305"/>
                  <a:pt x="4070450" y="982266"/>
                </a:cubicBezTo>
                <a:cubicBezTo>
                  <a:pt x="4075411" y="987227"/>
                  <a:pt x="4075411" y="989708"/>
                  <a:pt x="4070450" y="989708"/>
                </a:cubicBezTo>
                <a:lnTo>
                  <a:pt x="4063008" y="974825"/>
                </a:lnTo>
                <a:cubicBezTo>
                  <a:pt x="4063008" y="969863"/>
                  <a:pt x="4065489" y="967383"/>
                  <a:pt x="4070450" y="967383"/>
                </a:cubicBezTo>
                <a:close/>
                <a:moveTo>
                  <a:pt x="4790871" y="965058"/>
                </a:moveTo>
                <a:cubicBezTo>
                  <a:pt x="4795521" y="964128"/>
                  <a:pt x="4795987" y="967384"/>
                  <a:pt x="4792265" y="974825"/>
                </a:cubicBezTo>
                <a:cubicBezTo>
                  <a:pt x="4787304" y="979786"/>
                  <a:pt x="4783583" y="981025"/>
                  <a:pt x="4781103" y="978545"/>
                </a:cubicBezTo>
                <a:cubicBezTo>
                  <a:pt x="4778623" y="976065"/>
                  <a:pt x="4774902" y="977305"/>
                  <a:pt x="4769941" y="982266"/>
                </a:cubicBezTo>
                <a:cubicBezTo>
                  <a:pt x="4764980" y="987227"/>
                  <a:pt x="4762500" y="987227"/>
                  <a:pt x="4762500" y="982266"/>
                </a:cubicBezTo>
                <a:lnTo>
                  <a:pt x="4784824" y="967383"/>
                </a:lnTo>
                <a:cubicBezTo>
                  <a:pt x="4787304" y="966143"/>
                  <a:pt x="4789320" y="965368"/>
                  <a:pt x="4790871" y="965058"/>
                </a:cubicBezTo>
                <a:close/>
                <a:moveTo>
                  <a:pt x="6398679" y="962732"/>
                </a:moveTo>
                <a:cubicBezTo>
                  <a:pt x="6399299" y="963353"/>
                  <a:pt x="6399609" y="964903"/>
                  <a:pt x="6399609" y="967383"/>
                </a:cubicBezTo>
                <a:lnTo>
                  <a:pt x="6392168" y="974825"/>
                </a:lnTo>
                <a:cubicBezTo>
                  <a:pt x="6392168" y="969863"/>
                  <a:pt x="6393408" y="966143"/>
                  <a:pt x="6395888" y="963663"/>
                </a:cubicBezTo>
                <a:cubicBezTo>
                  <a:pt x="6397128" y="962423"/>
                  <a:pt x="6398059" y="962113"/>
                  <a:pt x="6398679" y="962732"/>
                </a:cubicBezTo>
                <a:close/>
                <a:moveTo>
                  <a:pt x="6488906" y="959942"/>
                </a:moveTo>
                <a:lnTo>
                  <a:pt x="6496347" y="959942"/>
                </a:lnTo>
                <a:lnTo>
                  <a:pt x="6496347" y="967383"/>
                </a:lnTo>
                <a:cubicBezTo>
                  <a:pt x="6496347" y="967383"/>
                  <a:pt x="6493867" y="966143"/>
                  <a:pt x="6488906" y="963663"/>
                </a:cubicBezTo>
                <a:cubicBezTo>
                  <a:pt x="6483945" y="961183"/>
                  <a:pt x="6483945" y="959942"/>
                  <a:pt x="6488906" y="959942"/>
                </a:cubicBezTo>
                <a:close/>
                <a:moveTo>
                  <a:pt x="6049863" y="959942"/>
                </a:moveTo>
                <a:cubicBezTo>
                  <a:pt x="6054824" y="964903"/>
                  <a:pt x="6059785" y="964903"/>
                  <a:pt x="6064746" y="959942"/>
                </a:cubicBezTo>
                <a:lnTo>
                  <a:pt x="6079629" y="959942"/>
                </a:lnTo>
                <a:cubicBezTo>
                  <a:pt x="6079629" y="964903"/>
                  <a:pt x="6069707" y="969863"/>
                  <a:pt x="6049863" y="974825"/>
                </a:cubicBezTo>
                <a:lnTo>
                  <a:pt x="6042422" y="974825"/>
                </a:lnTo>
                <a:cubicBezTo>
                  <a:pt x="6047383" y="974825"/>
                  <a:pt x="6049863" y="972345"/>
                  <a:pt x="6049863" y="967383"/>
                </a:cubicBezTo>
                <a:close/>
                <a:moveTo>
                  <a:pt x="5581054" y="959942"/>
                </a:moveTo>
                <a:cubicBezTo>
                  <a:pt x="5581054" y="959942"/>
                  <a:pt x="5581054" y="962422"/>
                  <a:pt x="5581054" y="967383"/>
                </a:cubicBezTo>
                <a:lnTo>
                  <a:pt x="5573613" y="967383"/>
                </a:lnTo>
                <a:cubicBezTo>
                  <a:pt x="5573613" y="962422"/>
                  <a:pt x="5576093" y="959942"/>
                  <a:pt x="5581054" y="959942"/>
                </a:cubicBezTo>
                <a:close/>
                <a:moveTo>
                  <a:pt x="5142012" y="959942"/>
                </a:moveTo>
                <a:lnTo>
                  <a:pt x="5156894" y="959942"/>
                </a:lnTo>
                <a:cubicBezTo>
                  <a:pt x="5151933" y="964903"/>
                  <a:pt x="5146973" y="967383"/>
                  <a:pt x="5142012" y="967383"/>
                </a:cubicBezTo>
                <a:close/>
                <a:moveTo>
                  <a:pt x="4717852" y="959942"/>
                </a:moveTo>
                <a:lnTo>
                  <a:pt x="4725293" y="959942"/>
                </a:lnTo>
                <a:lnTo>
                  <a:pt x="4725293" y="967383"/>
                </a:lnTo>
                <a:close/>
                <a:moveTo>
                  <a:pt x="4502051" y="959942"/>
                </a:moveTo>
                <a:cubicBezTo>
                  <a:pt x="4507012" y="964903"/>
                  <a:pt x="4507012" y="967383"/>
                  <a:pt x="4502051" y="967383"/>
                </a:cubicBezTo>
                <a:cubicBezTo>
                  <a:pt x="4497090" y="967383"/>
                  <a:pt x="4495850" y="966143"/>
                  <a:pt x="4498331" y="963663"/>
                </a:cubicBezTo>
                <a:cubicBezTo>
                  <a:pt x="4500811" y="961183"/>
                  <a:pt x="4502051" y="959942"/>
                  <a:pt x="4502051" y="959942"/>
                </a:cubicBezTo>
                <a:close/>
                <a:moveTo>
                  <a:pt x="4435078" y="959942"/>
                </a:moveTo>
                <a:lnTo>
                  <a:pt x="4435078" y="967383"/>
                </a:lnTo>
                <a:lnTo>
                  <a:pt x="4420195" y="967383"/>
                </a:lnTo>
                <a:cubicBezTo>
                  <a:pt x="4420195" y="967383"/>
                  <a:pt x="4425156" y="964903"/>
                  <a:pt x="4435078" y="959942"/>
                </a:cubicBezTo>
                <a:close/>
                <a:moveTo>
                  <a:pt x="4983882" y="955291"/>
                </a:moveTo>
                <a:cubicBezTo>
                  <a:pt x="4985122" y="954671"/>
                  <a:pt x="4985742" y="954981"/>
                  <a:pt x="4985742" y="956221"/>
                </a:cubicBezTo>
                <a:cubicBezTo>
                  <a:pt x="4985742" y="958701"/>
                  <a:pt x="4988222" y="959942"/>
                  <a:pt x="4993183" y="959942"/>
                </a:cubicBezTo>
                <a:cubicBezTo>
                  <a:pt x="4993183" y="964903"/>
                  <a:pt x="4994424" y="967383"/>
                  <a:pt x="4996904" y="967383"/>
                </a:cubicBezTo>
                <a:cubicBezTo>
                  <a:pt x="4999384" y="967383"/>
                  <a:pt x="5003105" y="967383"/>
                  <a:pt x="5008066" y="967383"/>
                </a:cubicBezTo>
                <a:lnTo>
                  <a:pt x="5015508" y="967383"/>
                </a:lnTo>
                <a:lnTo>
                  <a:pt x="5037832" y="959942"/>
                </a:lnTo>
                <a:cubicBezTo>
                  <a:pt x="5037832" y="959942"/>
                  <a:pt x="5035352" y="962422"/>
                  <a:pt x="5030390" y="967383"/>
                </a:cubicBezTo>
                <a:lnTo>
                  <a:pt x="5030390" y="974825"/>
                </a:lnTo>
                <a:cubicBezTo>
                  <a:pt x="5035352" y="974825"/>
                  <a:pt x="5037832" y="977305"/>
                  <a:pt x="5037832" y="982266"/>
                </a:cubicBezTo>
                <a:cubicBezTo>
                  <a:pt x="5037832" y="987227"/>
                  <a:pt x="5035352" y="989708"/>
                  <a:pt x="5030390" y="989708"/>
                </a:cubicBezTo>
                <a:cubicBezTo>
                  <a:pt x="5025429" y="989708"/>
                  <a:pt x="5022949" y="989708"/>
                  <a:pt x="5022949" y="989708"/>
                </a:cubicBezTo>
                <a:cubicBezTo>
                  <a:pt x="5022949" y="989708"/>
                  <a:pt x="5021708" y="989708"/>
                  <a:pt x="5019228" y="989708"/>
                </a:cubicBezTo>
                <a:cubicBezTo>
                  <a:pt x="5016748" y="989708"/>
                  <a:pt x="5015508" y="987227"/>
                  <a:pt x="5015508" y="982266"/>
                </a:cubicBezTo>
                <a:lnTo>
                  <a:pt x="5008066" y="974825"/>
                </a:lnTo>
                <a:cubicBezTo>
                  <a:pt x="5008066" y="979786"/>
                  <a:pt x="5006826" y="982266"/>
                  <a:pt x="5004345" y="982266"/>
                </a:cubicBezTo>
                <a:cubicBezTo>
                  <a:pt x="5001865" y="982266"/>
                  <a:pt x="4998145" y="982266"/>
                  <a:pt x="4993183" y="982266"/>
                </a:cubicBezTo>
                <a:lnTo>
                  <a:pt x="4985742" y="989708"/>
                </a:lnTo>
                <a:lnTo>
                  <a:pt x="4978301" y="997149"/>
                </a:lnTo>
                <a:cubicBezTo>
                  <a:pt x="4973339" y="997149"/>
                  <a:pt x="4969619" y="998389"/>
                  <a:pt x="4967138" y="1000870"/>
                </a:cubicBezTo>
                <a:cubicBezTo>
                  <a:pt x="4964658" y="1003350"/>
                  <a:pt x="4962177" y="1004590"/>
                  <a:pt x="4959697" y="1004590"/>
                </a:cubicBezTo>
                <a:cubicBezTo>
                  <a:pt x="4957217" y="1004590"/>
                  <a:pt x="4951015" y="1004590"/>
                  <a:pt x="4941094" y="1004590"/>
                </a:cubicBezTo>
                <a:cubicBezTo>
                  <a:pt x="4941094" y="999629"/>
                  <a:pt x="4941094" y="997149"/>
                  <a:pt x="4941094" y="997149"/>
                </a:cubicBezTo>
                <a:lnTo>
                  <a:pt x="4948535" y="997149"/>
                </a:lnTo>
                <a:cubicBezTo>
                  <a:pt x="4948535" y="997149"/>
                  <a:pt x="4948535" y="994669"/>
                  <a:pt x="4948535" y="989708"/>
                </a:cubicBezTo>
                <a:cubicBezTo>
                  <a:pt x="4953496" y="984746"/>
                  <a:pt x="4955976" y="982266"/>
                  <a:pt x="4955976" y="982266"/>
                </a:cubicBezTo>
                <a:lnTo>
                  <a:pt x="4955976" y="989708"/>
                </a:lnTo>
                <a:cubicBezTo>
                  <a:pt x="4955976" y="994669"/>
                  <a:pt x="4957217" y="997149"/>
                  <a:pt x="4959697" y="997149"/>
                </a:cubicBezTo>
                <a:cubicBezTo>
                  <a:pt x="4962177" y="997149"/>
                  <a:pt x="4963418" y="995909"/>
                  <a:pt x="4963418" y="993428"/>
                </a:cubicBezTo>
                <a:cubicBezTo>
                  <a:pt x="4963418" y="990948"/>
                  <a:pt x="4965898" y="987227"/>
                  <a:pt x="4970859" y="982266"/>
                </a:cubicBezTo>
                <a:lnTo>
                  <a:pt x="4978301" y="982266"/>
                </a:lnTo>
                <a:lnTo>
                  <a:pt x="4978301" y="974825"/>
                </a:lnTo>
                <a:cubicBezTo>
                  <a:pt x="4983262" y="974825"/>
                  <a:pt x="4985742" y="972345"/>
                  <a:pt x="4985742" y="967383"/>
                </a:cubicBezTo>
                <a:cubicBezTo>
                  <a:pt x="4985742" y="962422"/>
                  <a:pt x="4983262" y="959942"/>
                  <a:pt x="4978301" y="959942"/>
                </a:cubicBezTo>
                <a:cubicBezTo>
                  <a:pt x="4980781" y="957461"/>
                  <a:pt x="4982642" y="955911"/>
                  <a:pt x="4983882" y="955291"/>
                </a:cubicBezTo>
                <a:close/>
                <a:moveTo>
                  <a:pt x="4958172" y="954696"/>
                </a:moveTo>
                <a:lnTo>
                  <a:pt x="4970859" y="967383"/>
                </a:lnTo>
                <a:cubicBezTo>
                  <a:pt x="4970859" y="967383"/>
                  <a:pt x="4968379" y="964903"/>
                  <a:pt x="4963418" y="959942"/>
                </a:cubicBezTo>
                <a:close/>
                <a:moveTo>
                  <a:pt x="6421933" y="952500"/>
                </a:moveTo>
                <a:cubicBezTo>
                  <a:pt x="6421933" y="957462"/>
                  <a:pt x="6421933" y="959942"/>
                  <a:pt x="6421933" y="959942"/>
                </a:cubicBezTo>
                <a:cubicBezTo>
                  <a:pt x="6421933" y="959942"/>
                  <a:pt x="6419453" y="959942"/>
                  <a:pt x="6414492" y="959942"/>
                </a:cubicBezTo>
                <a:close/>
                <a:moveTo>
                  <a:pt x="6202412" y="952500"/>
                </a:moveTo>
                <a:cubicBezTo>
                  <a:pt x="6204892" y="952500"/>
                  <a:pt x="6206133" y="952500"/>
                  <a:pt x="6206133" y="952500"/>
                </a:cubicBezTo>
                <a:cubicBezTo>
                  <a:pt x="6206133" y="957462"/>
                  <a:pt x="6203652" y="959942"/>
                  <a:pt x="6198691" y="959942"/>
                </a:cubicBezTo>
                <a:cubicBezTo>
                  <a:pt x="6198691" y="954981"/>
                  <a:pt x="6199932" y="952500"/>
                  <a:pt x="6202412" y="952500"/>
                </a:cubicBezTo>
                <a:close/>
                <a:moveTo>
                  <a:pt x="5729883" y="952500"/>
                </a:moveTo>
                <a:lnTo>
                  <a:pt x="5729883" y="959942"/>
                </a:lnTo>
                <a:cubicBezTo>
                  <a:pt x="5724921" y="959942"/>
                  <a:pt x="5722441" y="959942"/>
                  <a:pt x="5722441" y="959942"/>
                </a:cubicBezTo>
                <a:cubicBezTo>
                  <a:pt x="5722441" y="954981"/>
                  <a:pt x="5724921" y="952500"/>
                  <a:pt x="5729883" y="952500"/>
                </a:cubicBezTo>
                <a:close/>
                <a:moveTo>
                  <a:pt x="5328047" y="952500"/>
                </a:moveTo>
                <a:cubicBezTo>
                  <a:pt x="5323085" y="962422"/>
                  <a:pt x="5320605" y="967383"/>
                  <a:pt x="5320605" y="967383"/>
                </a:cubicBezTo>
                <a:lnTo>
                  <a:pt x="5320605" y="959942"/>
                </a:lnTo>
                <a:cubicBezTo>
                  <a:pt x="5320605" y="959942"/>
                  <a:pt x="5321846" y="958701"/>
                  <a:pt x="5324326" y="956221"/>
                </a:cubicBezTo>
                <a:cubicBezTo>
                  <a:pt x="5326806" y="953741"/>
                  <a:pt x="5328047" y="952500"/>
                  <a:pt x="5328047" y="952500"/>
                </a:cubicBezTo>
                <a:close/>
                <a:moveTo>
                  <a:pt x="4955976" y="952500"/>
                </a:moveTo>
                <a:lnTo>
                  <a:pt x="4958172" y="954696"/>
                </a:lnTo>
                <a:lnTo>
                  <a:pt x="4957837" y="954361"/>
                </a:lnTo>
                <a:cubicBezTo>
                  <a:pt x="4956596" y="953121"/>
                  <a:pt x="4955976" y="952500"/>
                  <a:pt x="4955976" y="952500"/>
                </a:cubicBezTo>
                <a:close/>
                <a:moveTo>
                  <a:pt x="4695528" y="952500"/>
                </a:moveTo>
                <a:lnTo>
                  <a:pt x="4702969" y="959942"/>
                </a:lnTo>
                <a:cubicBezTo>
                  <a:pt x="4702969" y="964903"/>
                  <a:pt x="4702969" y="967383"/>
                  <a:pt x="4702969" y="967383"/>
                </a:cubicBezTo>
                <a:lnTo>
                  <a:pt x="4702969" y="989708"/>
                </a:lnTo>
                <a:cubicBezTo>
                  <a:pt x="4702969" y="989708"/>
                  <a:pt x="4701728" y="987227"/>
                  <a:pt x="4699248" y="982266"/>
                </a:cubicBezTo>
                <a:cubicBezTo>
                  <a:pt x="4696768" y="977305"/>
                  <a:pt x="4695528" y="972345"/>
                  <a:pt x="4695528" y="967383"/>
                </a:cubicBezTo>
                <a:close/>
                <a:moveTo>
                  <a:pt x="4159746" y="952500"/>
                </a:moveTo>
                <a:cubicBezTo>
                  <a:pt x="4164707" y="952500"/>
                  <a:pt x="4167188" y="953741"/>
                  <a:pt x="4167188" y="956221"/>
                </a:cubicBezTo>
                <a:cubicBezTo>
                  <a:pt x="4167188" y="958701"/>
                  <a:pt x="4164707" y="959942"/>
                  <a:pt x="4159746" y="959942"/>
                </a:cubicBezTo>
                <a:close/>
                <a:moveTo>
                  <a:pt x="4129981" y="952500"/>
                </a:moveTo>
                <a:lnTo>
                  <a:pt x="4137422" y="959942"/>
                </a:lnTo>
                <a:cubicBezTo>
                  <a:pt x="4137422" y="959942"/>
                  <a:pt x="4134942" y="959942"/>
                  <a:pt x="4129981" y="959942"/>
                </a:cubicBezTo>
                <a:cubicBezTo>
                  <a:pt x="4129981" y="954981"/>
                  <a:pt x="4129981" y="952500"/>
                  <a:pt x="4129981" y="952500"/>
                </a:cubicBezTo>
                <a:close/>
                <a:moveTo>
                  <a:pt x="5310373" y="947850"/>
                </a:moveTo>
                <a:cubicBezTo>
                  <a:pt x="5312234" y="947230"/>
                  <a:pt x="5313164" y="947540"/>
                  <a:pt x="5313164" y="948780"/>
                </a:cubicBezTo>
                <a:cubicBezTo>
                  <a:pt x="5313164" y="951260"/>
                  <a:pt x="5313164" y="954981"/>
                  <a:pt x="5313164" y="959942"/>
                </a:cubicBezTo>
                <a:lnTo>
                  <a:pt x="5290840" y="959942"/>
                </a:lnTo>
                <a:cubicBezTo>
                  <a:pt x="5290840" y="959942"/>
                  <a:pt x="5294560" y="957462"/>
                  <a:pt x="5302002" y="952500"/>
                </a:cubicBezTo>
                <a:cubicBezTo>
                  <a:pt x="5305722" y="950020"/>
                  <a:pt x="5308513" y="948470"/>
                  <a:pt x="5310373" y="947850"/>
                </a:cubicBezTo>
                <a:close/>
                <a:moveTo>
                  <a:pt x="5233169" y="947850"/>
                </a:moveTo>
                <a:cubicBezTo>
                  <a:pt x="5234409" y="948470"/>
                  <a:pt x="5236269" y="950020"/>
                  <a:pt x="5238750" y="952500"/>
                </a:cubicBezTo>
                <a:cubicBezTo>
                  <a:pt x="5238750" y="952500"/>
                  <a:pt x="5236270" y="952500"/>
                  <a:pt x="5231308" y="952500"/>
                </a:cubicBezTo>
                <a:cubicBezTo>
                  <a:pt x="5231308" y="952500"/>
                  <a:pt x="5231308" y="951260"/>
                  <a:pt x="5231308" y="948780"/>
                </a:cubicBezTo>
                <a:cubicBezTo>
                  <a:pt x="5231308" y="947540"/>
                  <a:pt x="5231928" y="947230"/>
                  <a:pt x="5233169" y="947850"/>
                </a:cubicBezTo>
                <a:close/>
                <a:moveTo>
                  <a:pt x="5571753" y="946920"/>
                </a:moveTo>
                <a:cubicBezTo>
                  <a:pt x="5572993" y="946920"/>
                  <a:pt x="5573613" y="947540"/>
                  <a:pt x="5573613" y="948780"/>
                </a:cubicBezTo>
                <a:cubicBezTo>
                  <a:pt x="5573613" y="951260"/>
                  <a:pt x="5572372" y="953741"/>
                  <a:pt x="5569892" y="956221"/>
                </a:cubicBezTo>
                <a:cubicBezTo>
                  <a:pt x="5567412" y="958701"/>
                  <a:pt x="5564931" y="958701"/>
                  <a:pt x="5562451" y="956221"/>
                </a:cubicBezTo>
                <a:cubicBezTo>
                  <a:pt x="5559971" y="953741"/>
                  <a:pt x="5561210" y="951260"/>
                  <a:pt x="5566172" y="948780"/>
                </a:cubicBezTo>
                <a:cubicBezTo>
                  <a:pt x="5568652" y="947540"/>
                  <a:pt x="5570513" y="946920"/>
                  <a:pt x="5571753" y="946920"/>
                </a:cubicBezTo>
                <a:close/>
                <a:moveTo>
                  <a:pt x="6935390" y="945059"/>
                </a:moveTo>
                <a:lnTo>
                  <a:pt x="6927949" y="952500"/>
                </a:lnTo>
                <a:cubicBezTo>
                  <a:pt x="6927949" y="952500"/>
                  <a:pt x="6926708" y="952500"/>
                  <a:pt x="6924228" y="952500"/>
                </a:cubicBezTo>
                <a:cubicBezTo>
                  <a:pt x="6921748" y="952500"/>
                  <a:pt x="6919267" y="954981"/>
                  <a:pt x="6916787" y="959942"/>
                </a:cubicBezTo>
                <a:cubicBezTo>
                  <a:pt x="6914307" y="964903"/>
                  <a:pt x="6893222" y="977305"/>
                  <a:pt x="6853535" y="997149"/>
                </a:cubicBezTo>
                <a:cubicBezTo>
                  <a:pt x="6853535" y="997149"/>
                  <a:pt x="6852294" y="998389"/>
                  <a:pt x="6849814" y="1000870"/>
                </a:cubicBezTo>
                <a:cubicBezTo>
                  <a:pt x="6847334" y="1003350"/>
                  <a:pt x="6843613" y="1007071"/>
                  <a:pt x="6838652" y="1012032"/>
                </a:cubicBezTo>
                <a:cubicBezTo>
                  <a:pt x="6833691" y="1016993"/>
                  <a:pt x="6829970" y="1018233"/>
                  <a:pt x="6827490" y="1015752"/>
                </a:cubicBezTo>
                <a:cubicBezTo>
                  <a:pt x="6825009" y="1013272"/>
                  <a:pt x="6827490" y="1009551"/>
                  <a:pt x="6834931" y="1004590"/>
                </a:cubicBezTo>
                <a:cubicBezTo>
                  <a:pt x="6842373" y="999629"/>
                  <a:pt x="6853535" y="992188"/>
                  <a:pt x="6868417" y="982266"/>
                </a:cubicBezTo>
                <a:cubicBezTo>
                  <a:pt x="6908105" y="957462"/>
                  <a:pt x="6930429" y="945059"/>
                  <a:pt x="6935390" y="945059"/>
                </a:cubicBezTo>
                <a:close/>
                <a:moveTo>
                  <a:pt x="6511230" y="945059"/>
                </a:moveTo>
                <a:cubicBezTo>
                  <a:pt x="6511230" y="945059"/>
                  <a:pt x="6513710" y="945059"/>
                  <a:pt x="6518672" y="945059"/>
                </a:cubicBezTo>
                <a:lnTo>
                  <a:pt x="6518672" y="952500"/>
                </a:lnTo>
                <a:lnTo>
                  <a:pt x="6511230" y="952500"/>
                </a:lnTo>
                <a:cubicBezTo>
                  <a:pt x="6511230" y="947539"/>
                  <a:pt x="6511230" y="945059"/>
                  <a:pt x="6511230" y="945059"/>
                </a:cubicBezTo>
                <a:close/>
                <a:moveTo>
                  <a:pt x="6005215" y="945059"/>
                </a:moveTo>
                <a:cubicBezTo>
                  <a:pt x="6010176" y="950020"/>
                  <a:pt x="6012656" y="952500"/>
                  <a:pt x="6012656" y="952500"/>
                </a:cubicBezTo>
                <a:lnTo>
                  <a:pt x="6005215" y="952500"/>
                </a:lnTo>
                <a:cubicBezTo>
                  <a:pt x="6005215" y="952500"/>
                  <a:pt x="6005215" y="950020"/>
                  <a:pt x="6005215" y="945059"/>
                </a:cubicBezTo>
                <a:close/>
                <a:moveTo>
                  <a:pt x="5744765" y="945059"/>
                </a:moveTo>
                <a:lnTo>
                  <a:pt x="5752207" y="952500"/>
                </a:lnTo>
                <a:cubicBezTo>
                  <a:pt x="5752207" y="952500"/>
                  <a:pt x="5749727" y="952500"/>
                  <a:pt x="5744765" y="952500"/>
                </a:cubicBezTo>
                <a:close/>
                <a:moveTo>
                  <a:pt x="5521523" y="945059"/>
                </a:moveTo>
                <a:lnTo>
                  <a:pt x="5514082" y="959942"/>
                </a:lnTo>
                <a:cubicBezTo>
                  <a:pt x="5514082" y="954981"/>
                  <a:pt x="5511602" y="954981"/>
                  <a:pt x="5506640" y="959942"/>
                </a:cubicBezTo>
                <a:lnTo>
                  <a:pt x="5491758" y="967383"/>
                </a:lnTo>
                <a:cubicBezTo>
                  <a:pt x="5496719" y="957462"/>
                  <a:pt x="5504160" y="952500"/>
                  <a:pt x="5514082" y="952500"/>
                </a:cubicBezTo>
                <a:cubicBezTo>
                  <a:pt x="5514082" y="952500"/>
                  <a:pt x="5515322" y="951260"/>
                  <a:pt x="5517803" y="948780"/>
                </a:cubicBezTo>
                <a:cubicBezTo>
                  <a:pt x="5520283" y="946300"/>
                  <a:pt x="5521523" y="945059"/>
                  <a:pt x="5521523" y="945059"/>
                </a:cubicBezTo>
                <a:close/>
                <a:moveTo>
                  <a:pt x="5461992" y="945059"/>
                </a:moveTo>
                <a:lnTo>
                  <a:pt x="5461992" y="952500"/>
                </a:lnTo>
                <a:cubicBezTo>
                  <a:pt x="5457031" y="957462"/>
                  <a:pt x="5454551" y="957462"/>
                  <a:pt x="5454551" y="952500"/>
                </a:cubicBezTo>
                <a:cubicBezTo>
                  <a:pt x="5454551" y="947539"/>
                  <a:pt x="5457031" y="945059"/>
                  <a:pt x="5461992" y="945059"/>
                </a:cubicBezTo>
                <a:close/>
                <a:moveTo>
                  <a:pt x="5156894" y="945059"/>
                </a:moveTo>
                <a:cubicBezTo>
                  <a:pt x="5161856" y="950020"/>
                  <a:pt x="5161856" y="952500"/>
                  <a:pt x="5156894" y="952500"/>
                </a:cubicBezTo>
                <a:cubicBezTo>
                  <a:pt x="5151933" y="952500"/>
                  <a:pt x="5149453" y="951260"/>
                  <a:pt x="5149453" y="948780"/>
                </a:cubicBezTo>
                <a:cubicBezTo>
                  <a:pt x="5149453" y="946300"/>
                  <a:pt x="5151933" y="945059"/>
                  <a:pt x="5156894" y="945059"/>
                </a:cubicBezTo>
                <a:close/>
                <a:moveTo>
                  <a:pt x="4844355" y="945059"/>
                </a:moveTo>
                <a:cubicBezTo>
                  <a:pt x="4849317" y="945059"/>
                  <a:pt x="4849317" y="947539"/>
                  <a:pt x="4844355" y="952500"/>
                </a:cubicBezTo>
                <a:cubicBezTo>
                  <a:pt x="4844355" y="957462"/>
                  <a:pt x="4843115" y="959942"/>
                  <a:pt x="4840635" y="959942"/>
                </a:cubicBezTo>
                <a:cubicBezTo>
                  <a:pt x="4838154" y="959942"/>
                  <a:pt x="4836914" y="957462"/>
                  <a:pt x="4836914" y="952500"/>
                </a:cubicBezTo>
                <a:cubicBezTo>
                  <a:pt x="4836914" y="947539"/>
                  <a:pt x="4839394" y="945059"/>
                  <a:pt x="4844355" y="945059"/>
                </a:cubicBezTo>
                <a:close/>
                <a:moveTo>
                  <a:pt x="4732734" y="945059"/>
                </a:moveTo>
                <a:cubicBezTo>
                  <a:pt x="4737695" y="945059"/>
                  <a:pt x="4740176" y="946300"/>
                  <a:pt x="4740176" y="948780"/>
                </a:cubicBezTo>
                <a:cubicBezTo>
                  <a:pt x="4740176" y="951260"/>
                  <a:pt x="4738935" y="952500"/>
                  <a:pt x="4736455" y="952500"/>
                </a:cubicBezTo>
                <a:cubicBezTo>
                  <a:pt x="4733975" y="952500"/>
                  <a:pt x="4732734" y="950020"/>
                  <a:pt x="4732734" y="945059"/>
                </a:cubicBezTo>
                <a:close/>
                <a:moveTo>
                  <a:pt x="4263926" y="945059"/>
                </a:moveTo>
                <a:lnTo>
                  <a:pt x="4263926" y="952500"/>
                </a:lnTo>
                <a:cubicBezTo>
                  <a:pt x="4263926" y="957462"/>
                  <a:pt x="4261446" y="959942"/>
                  <a:pt x="4256485" y="959942"/>
                </a:cubicBezTo>
                <a:cubicBezTo>
                  <a:pt x="4251524" y="959942"/>
                  <a:pt x="4247803" y="961183"/>
                  <a:pt x="4245323" y="963663"/>
                </a:cubicBezTo>
                <a:cubicBezTo>
                  <a:pt x="4242842" y="966143"/>
                  <a:pt x="4241602" y="964903"/>
                  <a:pt x="4241602" y="959942"/>
                </a:cubicBezTo>
                <a:cubicBezTo>
                  <a:pt x="4241602" y="954981"/>
                  <a:pt x="4244082" y="952500"/>
                  <a:pt x="4249044" y="952500"/>
                </a:cubicBezTo>
                <a:close/>
                <a:moveTo>
                  <a:pt x="4762500" y="941338"/>
                </a:moveTo>
                <a:cubicBezTo>
                  <a:pt x="4764980" y="941338"/>
                  <a:pt x="4767461" y="942578"/>
                  <a:pt x="4769941" y="945059"/>
                </a:cubicBezTo>
                <a:lnTo>
                  <a:pt x="4769941" y="952500"/>
                </a:lnTo>
                <a:cubicBezTo>
                  <a:pt x="4769941" y="952500"/>
                  <a:pt x="4764980" y="952500"/>
                  <a:pt x="4755058" y="952500"/>
                </a:cubicBezTo>
                <a:cubicBezTo>
                  <a:pt x="4750097" y="952500"/>
                  <a:pt x="4747617" y="952500"/>
                  <a:pt x="4747617" y="952500"/>
                </a:cubicBezTo>
                <a:cubicBezTo>
                  <a:pt x="4747617" y="952500"/>
                  <a:pt x="4750097" y="950020"/>
                  <a:pt x="4755058" y="945059"/>
                </a:cubicBezTo>
                <a:cubicBezTo>
                  <a:pt x="4757539" y="942578"/>
                  <a:pt x="4760020" y="941338"/>
                  <a:pt x="4762500" y="941338"/>
                </a:cubicBezTo>
                <a:close/>
                <a:moveTo>
                  <a:pt x="6529834" y="937618"/>
                </a:moveTo>
                <a:cubicBezTo>
                  <a:pt x="6532314" y="937618"/>
                  <a:pt x="6533554" y="938858"/>
                  <a:pt x="6533554" y="941338"/>
                </a:cubicBezTo>
                <a:cubicBezTo>
                  <a:pt x="6533554" y="943818"/>
                  <a:pt x="6531074" y="945059"/>
                  <a:pt x="6526113" y="945059"/>
                </a:cubicBezTo>
                <a:cubicBezTo>
                  <a:pt x="6526113" y="940098"/>
                  <a:pt x="6527354" y="937618"/>
                  <a:pt x="6529834" y="937618"/>
                </a:cubicBezTo>
                <a:close/>
                <a:moveTo>
                  <a:pt x="5871269" y="937618"/>
                </a:moveTo>
                <a:cubicBezTo>
                  <a:pt x="5871269" y="942579"/>
                  <a:pt x="5873749" y="945059"/>
                  <a:pt x="5878711" y="945059"/>
                </a:cubicBezTo>
                <a:lnTo>
                  <a:pt x="5886152" y="959942"/>
                </a:lnTo>
                <a:cubicBezTo>
                  <a:pt x="5886152" y="959942"/>
                  <a:pt x="5883672" y="959942"/>
                  <a:pt x="5878711" y="959942"/>
                </a:cubicBezTo>
                <a:lnTo>
                  <a:pt x="5871269" y="959942"/>
                </a:lnTo>
                <a:cubicBezTo>
                  <a:pt x="5871269" y="959942"/>
                  <a:pt x="5868789" y="959942"/>
                  <a:pt x="5863828" y="959942"/>
                </a:cubicBezTo>
                <a:lnTo>
                  <a:pt x="5863828" y="945059"/>
                </a:lnTo>
                <a:close/>
                <a:moveTo>
                  <a:pt x="5566172" y="937618"/>
                </a:moveTo>
                <a:cubicBezTo>
                  <a:pt x="5566172" y="937618"/>
                  <a:pt x="5568652" y="937618"/>
                  <a:pt x="5573613" y="937618"/>
                </a:cubicBezTo>
                <a:cubicBezTo>
                  <a:pt x="5578574" y="942579"/>
                  <a:pt x="5578574" y="945059"/>
                  <a:pt x="5573613" y="945059"/>
                </a:cubicBezTo>
                <a:cubicBezTo>
                  <a:pt x="5568652" y="945059"/>
                  <a:pt x="5566172" y="942579"/>
                  <a:pt x="5566172" y="937618"/>
                </a:cubicBezTo>
                <a:close/>
                <a:moveTo>
                  <a:pt x="5499199" y="937618"/>
                </a:moveTo>
                <a:lnTo>
                  <a:pt x="5484316" y="945059"/>
                </a:lnTo>
                <a:cubicBezTo>
                  <a:pt x="5484316" y="945059"/>
                  <a:pt x="5485557" y="943818"/>
                  <a:pt x="5488037" y="941338"/>
                </a:cubicBezTo>
                <a:cubicBezTo>
                  <a:pt x="5490517" y="938858"/>
                  <a:pt x="5494238" y="937618"/>
                  <a:pt x="5499199" y="937618"/>
                </a:cubicBezTo>
                <a:close/>
                <a:moveTo>
                  <a:pt x="5342929" y="937618"/>
                </a:moveTo>
                <a:lnTo>
                  <a:pt x="5357812" y="937618"/>
                </a:lnTo>
                <a:cubicBezTo>
                  <a:pt x="5357812" y="937618"/>
                  <a:pt x="5357812" y="940098"/>
                  <a:pt x="5357812" y="945059"/>
                </a:cubicBezTo>
                <a:cubicBezTo>
                  <a:pt x="5352851" y="945059"/>
                  <a:pt x="5350371" y="945059"/>
                  <a:pt x="5350371" y="945059"/>
                </a:cubicBezTo>
                <a:lnTo>
                  <a:pt x="5328047" y="952500"/>
                </a:lnTo>
                <a:cubicBezTo>
                  <a:pt x="5323085" y="947539"/>
                  <a:pt x="5328047" y="942579"/>
                  <a:pt x="5342929" y="937618"/>
                </a:cubicBezTo>
                <a:close/>
                <a:moveTo>
                  <a:pt x="5119688" y="937618"/>
                </a:moveTo>
                <a:lnTo>
                  <a:pt x="5119688" y="945059"/>
                </a:lnTo>
                <a:lnTo>
                  <a:pt x="5127129" y="959942"/>
                </a:lnTo>
                <a:cubicBezTo>
                  <a:pt x="5132090" y="954981"/>
                  <a:pt x="5134571" y="954981"/>
                  <a:pt x="5134571" y="959942"/>
                </a:cubicBezTo>
                <a:cubicBezTo>
                  <a:pt x="5124649" y="969863"/>
                  <a:pt x="5122168" y="974825"/>
                  <a:pt x="5127129" y="974825"/>
                </a:cubicBezTo>
                <a:cubicBezTo>
                  <a:pt x="5132090" y="979786"/>
                  <a:pt x="5133330" y="983507"/>
                  <a:pt x="5130850" y="985987"/>
                </a:cubicBezTo>
                <a:cubicBezTo>
                  <a:pt x="5128370" y="988467"/>
                  <a:pt x="5129609" y="989708"/>
                  <a:pt x="5134571" y="989708"/>
                </a:cubicBezTo>
                <a:cubicBezTo>
                  <a:pt x="5139532" y="989708"/>
                  <a:pt x="5142012" y="988467"/>
                  <a:pt x="5142012" y="985987"/>
                </a:cubicBezTo>
                <a:cubicBezTo>
                  <a:pt x="5142012" y="983507"/>
                  <a:pt x="5144492" y="982266"/>
                  <a:pt x="5149453" y="982266"/>
                </a:cubicBezTo>
                <a:cubicBezTo>
                  <a:pt x="5149453" y="982266"/>
                  <a:pt x="5151933" y="979786"/>
                  <a:pt x="5156894" y="974825"/>
                </a:cubicBezTo>
                <a:cubicBezTo>
                  <a:pt x="5151933" y="974825"/>
                  <a:pt x="5151933" y="972345"/>
                  <a:pt x="5156894" y="967383"/>
                </a:cubicBezTo>
                <a:lnTo>
                  <a:pt x="5164336" y="967383"/>
                </a:lnTo>
                <a:cubicBezTo>
                  <a:pt x="5164336" y="972345"/>
                  <a:pt x="5164336" y="974825"/>
                  <a:pt x="5164336" y="974825"/>
                </a:cubicBezTo>
                <a:cubicBezTo>
                  <a:pt x="5164336" y="974825"/>
                  <a:pt x="5166816" y="974825"/>
                  <a:pt x="5171777" y="974825"/>
                </a:cubicBezTo>
                <a:cubicBezTo>
                  <a:pt x="5176738" y="974825"/>
                  <a:pt x="5179219" y="972345"/>
                  <a:pt x="5179219" y="967383"/>
                </a:cubicBezTo>
                <a:cubicBezTo>
                  <a:pt x="5184180" y="967383"/>
                  <a:pt x="5189140" y="964903"/>
                  <a:pt x="5194101" y="959942"/>
                </a:cubicBezTo>
                <a:lnTo>
                  <a:pt x="5201543" y="959942"/>
                </a:lnTo>
                <a:cubicBezTo>
                  <a:pt x="5201543" y="969863"/>
                  <a:pt x="5204023" y="972345"/>
                  <a:pt x="5208984" y="967383"/>
                </a:cubicBezTo>
                <a:cubicBezTo>
                  <a:pt x="5208984" y="962422"/>
                  <a:pt x="5208984" y="959942"/>
                  <a:pt x="5208984" y="959942"/>
                </a:cubicBezTo>
                <a:lnTo>
                  <a:pt x="5223867" y="959942"/>
                </a:lnTo>
                <a:cubicBezTo>
                  <a:pt x="5223867" y="964903"/>
                  <a:pt x="5226347" y="967383"/>
                  <a:pt x="5231308" y="967383"/>
                </a:cubicBezTo>
                <a:cubicBezTo>
                  <a:pt x="5236270" y="967383"/>
                  <a:pt x="5239990" y="968624"/>
                  <a:pt x="5242470" y="971104"/>
                </a:cubicBezTo>
                <a:cubicBezTo>
                  <a:pt x="5244951" y="973584"/>
                  <a:pt x="5246191" y="974825"/>
                  <a:pt x="5246191" y="974825"/>
                </a:cubicBezTo>
                <a:lnTo>
                  <a:pt x="5238750" y="959942"/>
                </a:lnTo>
                <a:cubicBezTo>
                  <a:pt x="5238750" y="959942"/>
                  <a:pt x="5238750" y="958701"/>
                  <a:pt x="5238750" y="956221"/>
                </a:cubicBezTo>
                <a:cubicBezTo>
                  <a:pt x="5238750" y="953741"/>
                  <a:pt x="5238750" y="952500"/>
                  <a:pt x="5238750" y="952500"/>
                </a:cubicBezTo>
                <a:cubicBezTo>
                  <a:pt x="5238750" y="952500"/>
                  <a:pt x="5241230" y="950020"/>
                  <a:pt x="5246191" y="945059"/>
                </a:cubicBezTo>
                <a:cubicBezTo>
                  <a:pt x="5246191" y="945059"/>
                  <a:pt x="5248671" y="945059"/>
                  <a:pt x="5253633" y="945059"/>
                </a:cubicBezTo>
                <a:lnTo>
                  <a:pt x="5261074" y="945059"/>
                </a:lnTo>
                <a:cubicBezTo>
                  <a:pt x="5261074" y="940098"/>
                  <a:pt x="5262315" y="937618"/>
                  <a:pt x="5264795" y="937618"/>
                </a:cubicBezTo>
                <a:cubicBezTo>
                  <a:pt x="5267275" y="937618"/>
                  <a:pt x="5270995" y="937618"/>
                  <a:pt x="5275957" y="937618"/>
                </a:cubicBezTo>
                <a:lnTo>
                  <a:pt x="5283398" y="945059"/>
                </a:lnTo>
                <a:cubicBezTo>
                  <a:pt x="5283398" y="950020"/>
                  <a:pt x="5282158" y="952500"/>
                  <a:pt x="5279678" y="952500"/>
                </a:cubicBezTo>
                <a:cubicBezTo>
                  <a:pt x="5277197" y="952500"/>
                  <a:pt x="5278437" y="954981"/>
                  <a:pt x="5283398" y="959942"/>
                </a:cubicBezTo>
                <a:cubicBezTo>
                  <a:pt x="5283398" y="964903"/>
                  <a:pt x="5282158" y="968624"/>
                  <a:pt x="5279678" y="971104"/>
                </a:cubicBezTo>
                <a:cubicBezTo>
                  <a:pt x="5277197" y="973584"/>
                  <a:pt x="5273477" y="974825"/>
                  <a:pt x="5268515" y="974825"/>
                </a:cubicBezTo>
                <a:cubicBezTo>
                  <a:pt x="5263554" y="979786"/>
                  <a:pt x="5258594" y="982266"/>
                  <a:pt x="5253633" y="982266"/>
                </a:cubicBezTo>
                <a:cubicBezTo>
                  <a:pt x="5248671" y="982266"/>
                  <a:pt x="5246191" y="984746"/>
                  <a:pt x="5246191" y="989708"/>
                </a:cubicBezTo>
                <a:cubicBezTo>
                  <a:pt x="5246191" y="989708"/>
                  <a:pt x="5244951" y="990948"/>
                  <a:pt x="5242470" y="993428"/>
                </a:cubicBezTo>
                <a:cubicBezTo>
                  <a:pt x="5239990" y="995909"/>
                  <a:pt x="5236270" y="997149"/>
                  <a:pt x="5231308" y="997149"/>
                </a:cubicBezTo>
                <a:cubicBezTo>
                  <a:pt x="5216426" y="997149"/>
                  <a:pt x="5211464" y="1002110"/>
                  <a:pt x="5216426" y="1012032"/>
                </a:cubicBezTo>
                <a:lnTo>
                  <a:pt x="5216426" y="1019473"/>
                </a:lnTo>
                <a:cubicBezTo>
                  <a:pt x="5211464" y="1019473"/>
                  <a:pt x="5206504" y="1019473"/>
                  <a:pt x="5201543" y="1019473"/>
                </a:cubicBezTo>
                <a:lnTo>
                  <a:pt x="5208984" y="1026915"/>
                </a:lnTo>
                <a:cubicBezTo>
                  <a:pt x="5208984" y="1026915"/>
                  <a:pt x="5213945" y="1024434"/>
                  <a:pt x="5223867" y="1019473"/>
                </a:cubicBezTo>
                <a:cubicBezTo>
                  <a:pt x="5233788" y="1014512"/>
                  <a:pt x="5238750" y="1010791"/>
                  <a:pt x="5238750" y="1008311"/>
                </a:cubicBezTo>
                <a:cubicBezTo>
                  <a:pt x="5238750" y="1005831"/>
                  <a:pt x="5243711" y="1004590"/>
                  <a:pt x="5253633" y="1004590"/>
                </a:cubicBezTo>
                <a:lnTo>
                  <a:pt x="5268515" y="997149"/>
                </a:lnTo>
                <a:cubicBezTo>
                  <a:pt x="5268515" y="992188"/>
                  <a:pt x="5269756" y="989708"/>
                  <a:pt x="5272236" y="989708"/>
                </a:cubicBezTo>
                <a:cubicBezTo>
                  <a:pt x="5274716" y="989708"/>
                  <a:pt x="5278437" y="989708"/>
                  <a:pt x="5283398" y="989708"/>
                </a:cubicBezTo>
                <a:cubicBezTo>
                  <a:pt x="5288360" y="989708"/>
                  <a:pt x="5290840" y="989708"/>
                  <a:pt x="5290840" y="989708"/>
                </a:cubicBezTo>
                <a:cubicBezTo>
                  <a:pt x="5290840" y="984746"/>
                  <a:pt x="5292080" y="982266"/>
                  <a:pt x="5294560" y="982266"/>
                </a:cubicBezTo>
                <a:cubicBezTo>
                  <a:pt x="5297040" y="982266"/>
                  <a:pt x="5300761" y="982266"/>
                  <a:pt x="5305722" y="982266"/>
                </a:cubicBezTo>
                <a:lnTo>
                  <a:pt x="5320605" y="974825"/>
                </a:lnTo>
                <a:cubicBezTo>
                  <a:pt x="5320605" y="974825"/>
                  <a:pt x="5323085" y="974825"/>
                  <a:pt x="5328047" y="974825"/>
                </a:cubicBezTo>
                <a:cubicBezTo>
                  <a:pt x="5328047" y="974825"/>
                  <a:pt x="5330527" y="974825"/>
                  <a:pt x="5335488" y="974825"/>
                </a:cubicBezTo>
                <a:cubicBezTo>
                  <a:pt x="5335488" y="969863"/>
                  <a:pt x="5335488" y="967383"/>
                  <a:pt x="5335488" y="967383"/>
                </a:cubicBezTo>
                <a:cubicBezTo>
                  <a:pt x="5335488" y="967383"/>
                  <a:pt x="5337968" y="967383"/>
                  <a:pt x="5342929" y="967383"/>
                </a:cubicBezTo>
                <a:cubicBezTo>
                  <a:pt x="5342929" y="967383"/>
                  <a:pt x="5342929" y="966143"/>
                  <a:pt x="5342929" y="963663"/>
                </a:cubicBezTo>
                <a:cubicBezTo>
                  <a:pt x="5342929" y="961183"/>
                  <a:pt x="5345410" y="959942"/>
                  <a:pt x="5350371" y="959942"/>
                </a:cubicBezTo>
                <a:cubicBezTo>
                  <a:pt x="5355332" y="959942"/>
                  <a:pt x="5357812" y="959942"/>
                  <a:pt x="5357812" y="959942"/>
                </a:cubicBezTo>
                <a:lnTo>
                  <a:pt x="5372695" y="959942"/>
                </a:lnTo>
                <a:cubicBezTo>
                  <a:pt x="5377656" y="959942"/>
                  <a:pt x="5380136" y="959942"/>
                  <a:pt x="5380136" y="959942"/>
                </a:cubicBezTo>
                <a:cubicBezTo>
                  <a:pt x="5380136" y="959942"/>
                  <a:pt x="5380136" y="962422"/>
                  <a:pt x="5380136" y="967383"/>
                </a:cubicBezTo>
                <a:cubicBezTo>
                  <a:pt x="5380136" y="972345"/>
                  <a:pt x="5378896" y="974825"/>
                  <a:pt x="5376416" y="974825"/>
                </a:cubicBezTo>
                <a:cubicBezTo>
                  <a:pt x="5373936" y="974825"/>
                  <a:pt x="5367734" y="977305"/>
                  <a:pt x="5357812" y="982266"/>
                </a:cubicBezTo>
                <a:cubicBezTo>
                  <a:pt x="5347891" y="987227"/>
                  <a:pt x="5344170" y="992188"/>
                  <a:pt x="5346650" y="997149"/>
                </a:cubicBezTo>
                <a:cubicBezTo>
                  <a:pt x="5349130" y="1002110"/>
                  <a:pt x="5351611" y="1004590"/>
                  <a:pt x="5354092" y="1004590"/>
                </a:cubicBezTo>
                <a:cubicBezTo>
                  <a:pt x="5356572" y="1004590"/>
                  <a:pt x="5362774" y="1002110"/>
                  <a:pt x="5372695" y="997149"/>
                </a:cubicBezTo>
                <a:cubicBezTo>
                  <a:pt x="5377656" y="987227"/>
                  <a:pt x="5382617" y="982266"/>
                  <a:pt x="5387578" y="982266"/>
                </a:cubicBezTo>
                <a:cubicBezTo>
                  <a:pt x="5392539" y="982266"/>
                  <a:pt x="5399981" y="979786"/>
                  <a:pt x="5409902" y="974825"/>
                </a:cubicBezTo>
                <a:lnTo>
                  <a:pt x="5417344" y="982266"/>
                </a:lnTo>
                <a:lnTo>
                  <a:pt x="5402461" y="989708"/>
                </a:lnTo>
                <a:cubicBezTo>
                  <a:pt x="5397499" y="989708"/>
                  <a:pt x="5393779" y="990948"/>
                  <a:pt x="5391299" y="993428"/>
                </a:cubicBezTo>
                <a:cubicBezTo>
                  <a:pt x="5388819" y="995909"/>
                  <a:pt x="5385098" y="997149"/>
                  <a:pt x="5380136" y="997149"/>
                </a:cubicBezTo>
                <a:lnTo>
                  <a:pt x="5365254" y="1012032"/>
                </a:lnTo>
                <a:lnTo>
                  <a:pt x="5357812" y="1019473"/>
                </a:lnTo>
                <a:cubicBezTo>
                  <a:pt x="5352851" y="1019473"/>
                  <a:pt x="5350371" y="1020713"/>
                  <a:pt x="5350371" y="1023194"/>
                </a:cubicBezTo>
                <a:cubicBezTo>
                  <a:pt x="5350371" y="1025674"/>
                  <a:pt x="5346650" y="1026915"/>
                  <a:pt x="5339209" y="1026915"/>
                </a:cubicBezTo>
                <a:cubicBezTo>
                  <a:pt x="5331767" y="1026915"/>
                  <a:pt x="5329287" y="1021954"/>
                  <a:pt x="5331767" y="1012032"/>
                </a:cubicBezTo>
                <a:cubicBezTo>
                  <a:pt x="5334247" y="1002110"/>
                  <a:pt x="5333008" y="994669"/>
                  <a:pt x="5328047" y="989708"/>
                </a:cubicBezTo>
                <a:cubicBezTo>
                  <a:pt x="5323085" y="989708"/>
                  <a:pt x="5319365" y="989708"/>
                  <a:pt x="5316885" y="989708"/>
                </a:cubicBezTo>
                <a:cubicBezTo>
                  <a:pt x="5314404" y="989708"/>
                  <a:pt x="5310684" y="989708"/>
                  <a:pt x="5305722" y="989708"/>
                </a:cubicBezTo>
                <a:cubicBezTo>
                  <a:pt x="5305722" y="994669"/>
                  <a:pt x="5303242" y="997149"/>
                  <a:pt x="5298281" y="997149"/>
                </a:cubicBezTo>
                <a:lnTo>
                  <a:pt x="5275957" y="997149"/>
                </a:lnTo>
                <a:cubicBezTo>
                  <a:pt x="5275957" y="997149"/>
                  <a:pt x="5275957" y="999629"/>
                  <a:pt x="5275957" y="1004590"/>
                </a:cubicBezTo>
                <a:lnTo>
                  <a:pt x="5268515" y="1012032"/>
                </a:lnTo>
                <a:cubicBezTo>
                  <a:pt x="5263554" y="1007071"/>
                  <a:pt x="5261074" y="1007071"/>
                  <a:pt x="5261074" y="1012032"/>
                </a:cubicBezTo>
                <a:lnTo>
                  <a:pt x="5261074" y="1019473"/>
                </a:lnTo>
                <a:cubicBezTo>
                  <a:pt x="5261074" y="1019473"/>
                  <a:pt x="5256113" y="1021954"/>
                  <a:pt x="5246191" y="1026915"/>
                </a:cubicBezTo>
                <a:cubicBezTo>
                  <a:pt x="5246191" y="1026915"/>
                  <a:pt x="5242470" y="1028155"/>
                  <a:pt x="5235029" y="1030635"/>
                </a:cubicBezTo>
                <a:cubicBezTo>
                  <a:pt x="5227588" y="1033116"/>
                  <a:pt x="5221387" y="1036836"/>
                  <a:pt x="5216426" y="1041797"/>
                </a:cubicBezTo>
                <a:cubicBezTo>
                  <a:pt x="5201543" y="1046758"/>
                  <a:pt x="5194101" y="1051719"/>
                  <a:pt x="5194101" y="1056680"/>
                </a:cubicBezTo>
                <a:lnTo>
                  <a:pt x="5194101" y="1071563"/>
                </a:lnTo>
                <a:lnTo>
                  <a:pt x="5186660" y="1064122"/>
                </a:lnTo>
                <a:cubicBezTo>
                  <a:pt x="5181699" y="1064122"/>
                  <a:pt x="5176738" y="1064122"/>
                  <a:pt x="5171777" y="1064122"/>
                </a:cubicBezTo>
                <a:cubicBezTo>
                  <a:pt x="5171777" y="1064122"/>
                  <a:pt x="5171777" y="1066602"/>
                  <a:pt x="5171777" y="1071563"/>
                </a:cubicBezTo>
                <a:cubicBezTo>
                  <a:pt x="5176738" y="1071563"/>
                  <a:pt x="5179219" y="1074043"/>
                  <a:pt x="5179219" y="1079005"/>
                </a:cubicBezTo>
                <a:cubicBezTo>
                  <a:pt x="5179219" y="1083966"/>
                  <a:pt x="5174257" y="1086446"/>
                  <a:pt x="5164336" y="1086446"/>
                </a:cubicBezTo>
                <a:lnTo>
                  <a:pt x="5156894" y="1101329"/>
                </a:lnTo>
                <a:cubicBezTo>
                  <a:pt x="5156894" y="1101329"/>
                  <a:pt x="5154414" y="1103809"/>
                  <a:pt x="5149453" y="1108770"/>
                </a:cubicBezTo>
                <a:cubicBezTo>
                  <a:pt x="5144492" y="1113731"/>
                  <a:pt x="5140771" y="1114971"/>
                  <a:pt x="5138291" y="1112491"/>
                </a:cubicBezTo>
                <a:cubicBezTo>
                  <a:pt x="5135811" y="1110010"/>
                  <a:pt x="5134571" y="1111251"/>
                  <a:pt x="5134571" y="1116212"/>
                </a:cubicBezTo>
                <a:lnTo>
                  <a:pt x="5127129" y="1108770"/>
                </a:lnTo>
                <a:cubicBezTo>
                  <a:pt x="5127129" y="1108770"/>
                  <a:pt x="5129609" y="1108770"/>
                  <a:pt x="5134571" y="1108770"/>
                </a:cubicBezTo>
                <a:lnTo>
                  <a:pt x="5142012" y="1101329"/>
                </a:lnTo>
                <a:lnTo>
                  <a:pt x="5134571" y="1101329"/>
                </a:lnTo>
                <a:cubicBezTo>
                  <a:pt x="5129609" y="1106290"/>
                  <a:pt x="5124649" y="1103809"/>
                  <a:pt x="5119688" y="1093887"/>
                </a:cubicBezTo>
                <a:lnTo>
                  <a:pt x="5112246" y="1101329"/>
                </a:lnTo>
                <a:cubicBezTo>
                  <a:pt x="5107285" y="1111251"/>
                  <a:pt x="5102325" y="1117452"/>
                  <a:pt x="5097364" y="1119932"/>
                </a:cubicBezTo>
                <a:cubicBezTo>
                  <a:pt x="5092402" y="1122413"/>
                  <a:pt x="5089922" y="1124893"/>
                  <a:pt x="5089922" y="1127374"/>
                </a:cubicBezTo>
                <a:cubicBezTo>
                  <a:pt x="5089922" y="1129854"/>
                  <a:pt x="5084960" y="1131094"/>
                  <a:pt x="5075039" y="1131094"/>
                </a:cubicBezTo>
                <a:cubicBezTo>
                  <a:pt x="5070078" y="1131094"/>
                  <a:pt x="5065117" y="1131094"/>
                  <a:pt x="5060156" y="1131094"/>
                </a:cubicBezTo>
                <a:cubicBezTo>
                  <a:pt x="5055195" y="1131094"/>
                  <a:pt x="5052715" y="1131094"/>
                  <a:pt x="5052715" y="1131094"/>
                </a:cubicBezTo>
                <a:cubicBezTo>
                  <a:pt x="5047753" y="1136055"/>
                  <a:pt x="5042793" y="1138536"/>
                  <a:pt x="5037832" y="1138536"/>
                </a:cubicBezTo>
                <a:cubicBezTo>
                  <a:pt x="5032870" y="1138536"/>
                  <a:pt x="5030390" y="1141016"/>
                  <a:pt x="5030390" y="1145977"/>
                </a:cubicBezTo>
                <a:lnTo>
                  <a:pt x="5015508" y="1138536"/>
                </a:lnTo>
                <a:cubicBezTo>
                  <a:pt x="5010546" y="1143497"/>
                  <a:pt x="5006826" y="1145977"/>
                  <a:pt x="5004345" y="1145977"/>
                </a:cubicBezTo>
                <a:cubicBezTo>
                  <a:pt x="5001865" y="1145977"/>
                  <a:pt x="5000625" y="1143497"/>
                  <a:pt x="5000625" y="1138536"/>
                </a:cubicBezTo>
                <a:cubicBezTo>
                  <a:pt x="5000625" y="1128614"/>
                  <a:pt x="4995663" y="1131094"/>
                  <a:pt x="4985742" y="1145977"/>
                </a:cubicBezTo>
                <a:cubicBezTo>
                  <a:pt x="4980781" y="1150938"/>
                  <a:pt x="4977060" y="1152178"/>
                  <a:pt x="4974580" y="1149698"/>
                </a:cubicBezTo>
                <a:cubicBezTo>
                  <a:pt x="4973340" y="1148458"/>
                  <a:pt x="4971170" y="1147528"/>
                  <a:pt x="4968069" y="1146907"/>
                </a:cubicBezTo>
                <a:lnTo>
                  <a:pt x="4963418" y="1146550"/>
                </a:lnTo>
                <a:lnTo>
                  <a:pt x="4955976" y="1145977"/>
                </a:lnTo>
                <a:lnTo>
                  <a:pt x="4948535" y="1153419"/>
                </a:lnTo>
                <a:lnTo>
                  <a:pt x="4963418" y="1160860"/>
                </a:lnTo>
                <a:cubicBezTo>
                  <a:pt x="4963418" y="1160860"/>
                  <a:pt x="4963418" y="1158380"/>
                  <a:pt x="4963418" y="1153419"/>
                </a:cubicBezTo>
                <a:cubicBezTo>
                  <a:pt x="4963418" y="1158380"/>
                  <a:pt x="4965898" y="1160860"/>
                  <a:pt x="4970859" y="1160860"/>
                </a:cubicBezTo>
                <a:cubicBezTo>
                  <a:pt x="4975820" y="1160860"/>
                  <a:pt x="4978301" y="1160860"/>
                  <a:pt x="4978301" y="1160860"/>
                </a:cubicBezTo>
                <a:cubicBezTo>
                  <a:pt x="4983262" y="1155899"/>
                  <a:pt x="4985742" y="1153419"/>
                  <a:pt x="4985742" y="1153419"/>
                </a:cubicBezTo>
                <a:cubicBezTo>
                  <a:pt x="4985742" y="1158380"/>
                  <a:pt x="4988222" y="1160860"/>
                  <a:pt x="4993183" y="1160860"/>
                </a:cubicBezTo>
                <a:cubicBezTo>
                  <a:pt x="4993183" y="1165821"/>
                  <a:pt x="4988222" y="1168301"/>
                  <a:pt x="4978301" y="1168301"/>
                </a:cubicBezTo>
                <a:cubicBezTo>
                  <a:pt x="4978301" y="1168301"/>
                  <a:pt x="4978301" y="1170782"/>
                  <a:pt x="4978301" y="1175743"/>
                </a:cubicBezTo>
                <a:lnTo>
                  <a:pt x="4970859" y="1190626"/>
                </a:lnTo>
                <a:lnTo>
                  <a:pt x="4970859" y="1183184"/>
                </a:lnTo>
                <a:cubicBezTo>
                  <a:pt x="4970859" y="1178223"/>
                  <a:pt x="4969619" y="1175743"/>
                  <a:pt x="4967138" y="1175743"/>
                </a:cubicBezTo>
                <a:cubicBezTo>
                  <a:pt x="4964658" y="1175743"/>
                  <a:pt x="4962177" y="1174502"/>
                  <a:pt x="4959697" y="1172022"/>
                </a:cubicBezTo>
                <a:cubicBezTo>
                  <a:pt x="4957217" y="1169542"/>
                  <a:pt x="4954736" y="1168301"/>
                  <a:pt x="4952256" y="1168301"/>
                </a:cubicBezTo>
                <a:cubicBezTo>
                  <a:pt x="4949776" y="1168301"/>
                  <a:pt x="4948535" y="1170782"/>
                  <a:pt x="4948535" y="1175743"/>
                </a:cubicBezTo>
                <a:cubicBezTo>
                  <a:pt x="4948535" y="1175743"/>
                  <a:pt x="4944814" y="1175743"/>
                  <a:pt x="4937373" y="1175743"/>
                </a:cubicBezTo>
                <a:cubicBezTo>
                  <a:pt x="4929932" y="1175743"/>
                  <a:pt x="4924971" y="1175743"/>
                  <a:pt x="4922491" y="1175743"/>
                </a:cubicBezTo>
                <a:cubicBezTo>
                  <a:pt x="4920010" y="1175743"/>
                  <a:pt x="4921250" y="1178223"/>
                  <a:pt x="4926211" y="1183184"/>
                </a:cubicBezTo>
                <a:cubicBezTo>
                  <a:pt x="4921250" y="1183184"/>
                  <a:pt x="4918770" y="1185665"/>
                  <a:pt x="4918770" y="1190626"/>
                </a:cubicBezTo>
                <a:lnTo>
                  <a:pt x="4911328" y="1198067"/>
                </a:lnTo>
                <a:cubicBezTo>
                  <a:pt x="4901407" y="1198067"/>
                  <a:pt x="4898926" y="1200547"/>
                  <a:pt x="4903887" y="1205508"/>
                </a:cubicBezTo>
                <a:cubicBezTo>
                  <a:pt x="4903887" y="1210469"/>
                  <a:pt x="4911328" y="1210469"/>
                  <a:pt x="4926211" y="1205508"/>
                </a:cubicBezTo>
                <a:cubicBezTo>
                  <a:pt x="4931172" y="1205508"/>
                  <a:pt x="4933652" y="1205508"/>
                  <a:pt x="4933652" y="1205508"/>
                </a:cubicBezTo>
                <a:cubicBezTo>
                  <a:pt x="4933652" y="1205508"/>
                  <a:pt x="4931172" y="1207989"/>
                  <a:pt x="4926211" y="1212950"/>
                </a:cubicBezTo>
                <a:lnTo>
                  <a:pt x="4926211" y="1220391"/>
                </a:lnTo>
                <a:lnTo>
                  <a:pt x="4933652" y="1212950"/>
                </a:lnTo>
                <a:cubicBezTo>
                  <a:pt x="4933652" y="1212950"/>
                  <a:pt x="4937373" y="1214190"/>
                  <a:pt x="4944814" y="1216671"/>
                </a:cubicBezTo>
                <a:cubicBezTo>
                  <a:pt x="4952256" y="1219151"/>
                  <a:pt x="4955976" y="1219151"/>
                  <a:pt x="4955976" y="1216671"/>
                </a:cubicBezTo>
                <a:cubicBezTo>
                  <a:pt x="4955976" y="1214190"/>
                  <a:pt x="4958456" y="1212950"/>
                  <a:pt x="4963418" y="1212950"/>
                </a:cubicBezTo>
                <a:lnTo>
                  <a:pt x="4970859" y="1212950"/>
                </a:lnTo>
                <a:lnTo>
                  <a:pt x="4978301" y="1212950"/>
                </a:lnTo>
                <a:lnTo>
                  <a:pt x="4970859" y="1220391"/>
                </a:lnTo>
                <a:lnTo>
                  <a:pt x="4955976" y="1227833"/>
                </a:lnTo>
                <a:cubicBezTo>
                  <a:pt x="4941094" y="1237754"/>
                  <a:pt x="4933652" y="1240235"/>
                  <a:pt x="4933652" y="1235274"/>
                </a:cubicBezTo>
                <a:cubicBezTo>
                  <a:pt x="4933652" y="1230313"/>
                  <a:pt x="4933652" y="1227833"/>
                  <a:pt x="4933652" y="1227833"/>
                </a:cubicBezTo>
                <a:cubicBezTo>
                  <a:pt x="4928691" y="1227833"/>
                  <a:pt x="4926211" y="1230313"/>
                  <a:pt x="4926211" y="1235274"/>
                </a:cubicBezTo>
                <a:cubicBezTo>
                  <a:pt x="4926211" y="1240235"/>
                  <a:pt x="4923731" y="1242715"/>
                  <a:pt x="4918770" y="1242715"/>
                </a:cubicBezTo>
                <a:cubicBezTo>
                  <a:pt x="4913808" y="1242715"/>
                  <a:pt x="4911328" y="1247676"/>
                  <a:pt x="4911328" y="1257598"/>
                </a:cubicBezTo>
                <a:cubicBezTo>
                  <a:pt x="4911328" y="1257598"/>
                  <a:pt x="4913808" y="1257598"/>
                  <a:pt x="4918770" y="1257598"/>
                </a:cubicBezTo>
                <a:lnTo>
                  <a:pt x="4926211" y="1257598"/>
                </a:lnTo>
                <a:cubicBezTo>
                  <a:pt x="4931172" y="1262559"/>
                  <a:pt x="4934893" y="1263799"/>
                  <a:pt x="4937373" y="1261319"/>
                </a:cubicBezTo>
                <a:cubicBezTo>
                  <a:pt x="4939853" y="1258839"/>
                  <a:pt x="4941094" y="1262559"/>
                  <a:pt x="4941094" y="1272481"/>
                </a:cubicBezTo>
                <a:lnTo>
                  <a:pt x="4948535" y="1272481"/>
                </a:lnTo>
                <a:cubicBezTo>
                  <a:pt x="4948535" y="1272481"/>
                  <a:pt x="4948535" y="1270001"/>
                  <a:pt x="4948535" y="1265040"/>
                </a:cubicBezTo>
                <a:cubicBezTo>
                  <a:pt x="4948535" y="1260079"/>
                  <a:pt x="4946055" y="1257598"/>
                  <a:pt x="4941094" y="1257598"/>
                </a:cubicBezTo>
                <a:cubicBezTo>
                  <a:pt x="4931172" y="1257598"/>
                  <a:pt x="4931172" y="1255118"/>
                  <a:pt x="4941094" y="1250157"/>
                </a:cubicBezTo>
                <a:cubicBezTo>
                  <a:pt x="4946055" y="1245196"/>
                  <a:pt x="4951015" y="1242715"/>
                  <a:pt x="4955976" y="1242715"/>
                </a:cubicBezTo>
                <a:cubicBezTo>
                  <a:pt x="4960938" y="1242715"/>
                  <a:pt x="4964658" y="1240235"/>
                  <a:pt x="4967138" y="1235274"/>
                </a:cubicBezTo>
                <a:cubicBezTo>
                  <a:pt x="4969619" y="1230313"/>
                  <a:pt x="4973339" y="1227833"/>
                  <a:pt x="4978301" y="1227833"/>
                </a:cubicBezTo>
                <a:cubicBezTo>
                  <a:pt x="4978301" y="1227833"/>
                  <a:pt x="4979541" y="1227833"/>
                  <a:pt x="4982021" y="1227833"/>
                </a:cubicBezTo>
                <a:cubicBezTo>
                  <a:pt x="4984501" y="1227833"/>
                  <a:pt x="4985742" y="1225352"/>
                  <a:pt x="4985742" y="1220391"/>
                </a:cubicBezTo>
                <a:lnTo>
                  <a:pt x="5000625" y="1212950"/>
                </a:lnTo>
                <a:cubicBezTo>
                  <a:pt x="5005586" y="1212950"/>
                  <a:pt x="5008066" y="1212950"/>
                  <a:pt x="5008066" y="1212950"/>
                </a:cubicBezTo>
                <a:cubicBezTo>
                  <a:pt x="5008066" y="1212950"/>
                  <a:pt x="5010546" y="1215430"/>
                  <a:pt x="5015508" y="1220391"/>
                </a:cubicBezTo>
                <a:cubicBezTo>
                  <a:pt x="5020469" y="1220391"/>
                  <a:pt x="5026670" y="1220391"/>
                  <a:pt x="5034111" y="1220391"/>
                </a:cubicBezTo>
                <a:cubicBezTo>
                  <a:pt x="5041553" y="1220391"/>
                  <a:pt x="5045273" y="1217911"/>
                  <a:pt x="5045273" y="1212950"/>
                </a:cubicBezTo>
                <a:lnTo>
                  <a:pt x="5045273" y="1227833"/>
                </a:lnTo>
                <a:cubicBezTo>
                  <a:pt x="5045273" y="1232794"/>
                  <a:pt x="5042793" y="1235274"/>
                  <a:pt x="5037832" y="1235274"/>
                </a:cubicBezTo>
                <a:cubicBezTo>
                  <a:pt x="5032870" y="1240235"/>
                  <a:pt x="5030390" y="1242715"/>
                  <a:pt x="5030390" y="1242715"/>
                </a:cubicBezTo>
                <a:lnTo>
                  <a:pt x="5037832" y="1250157"/>
                </a:lnTo>
                <a:cubicBezTo>
                  <a:pt x="5037832" y="1245196"/>
                  <a:pt x="5039072" y="1242715"/>
                  <a:pt x="5041553" y="1242715"/>
                </a:cubicBezTo>
                <a:cubicBezTo>
                  <a:pt x="5044033" y="1242715"/>
                  <a:pt x="5045273" y="1242715"/>
                  <a:pt x="5045273" y="1242715"/>
                </a:cubicBezTo>
                <a:cubicBezTo>
                  <a:pt x="5045273" y="1237754"/>
                  <a:pt x="5050235" y="1235274"/>
                  <a:pt x="5060156" y="1235274"/>
                </a:cubicBezTo>
                <a:cubicBezTo>
                  <a:pt x="5065117" y="1235274"/>
                  <a:pt x="5067597" y="1235274"/>
                  <a:pt x="5067597" y="1235274"/>
                </a:cubicBezTo>
                <a:cubicBezTo>
                  <a:pt x="5067597" y="1235274"/>
                  <a:pt x="5067597" y="1232794"/>
                  <a:pt x="5067597" y="1227833"/>
                </a:cubicBezTo>
                <a:cubicBezTo>
                  <a:pt x="5072559" y="1227833"/>
                  <a:pt x="5075039" y="1227833"/>
                  <a:pt x="5075039" y="1227833"/>
                </a:cubicBezTo>
                <a:cubicBezTo>
                  <a:pt x="5075039" y="1222872"/>
                  <a:pt x="5076279" y="1220391"/>
                  <a:pt x="5078760" y="1220391"/>
                </a:cubicBezTo>
                <a:cubicBezTo>
                  <a:pt x="5081240" y="1220391"/>
                  <a:pt x="5082480" y="1220391"/>
                  <a:pt x="5082480" y="1220391"/>
                </a:cubicBezTo>
                <a:cubicBezTo>
                  <a:pt x="5082480" y="1220391"/>
                  <a:pt x="5083721" y="1217911"/>
                  <a:pt x="5086201" y="1212950"/>
                </a:cubicBezTo>
                <a:cubicBezTo>
                  <a:pt x="5088681" y="1207989"/>
                  <a:pt x="5087442" y="1205508"/>
                  <a:pt x="5082480" y="1205508"/>
                </a:cubicBezTo>
                <a:cubicBezTo>
                  <a:pt x="5082480" y="1205508"/>
                  <a:pt x="5082480" y="1203028"/>
                  <a:pt x="5082480" y="1198067"/>
                </a:cubicBezTo>
                <a:cubicBezTo>
                  <a:pt x="5082480" y="1198067"/>
                  <a:pt x="5083721" y="1198067"/>
                  <a:pt x="5086201" y="1198067"/>
                </a:cubicBezTo>
                <a:cubicBezTo>
                  <a:pt x="5088681" y="1198067"/>
                  <a:pt x="5099844" y="1190626"/>
                  <a:pt x="5119688" y="1175743"/>
                </a:cubicBezTo>
                <a:cubicBezTo>
                  <a:pt x="5129609" y="1170782"/>
                  <a:pt x="5138291" y="1167061"/>
                  <a:pt x="5145732" y="1164581"/>
                </a:cubicBezTo>
                <a:cubicBezTo>
                  <a:pt x="5153174" y="1162100"/>
                  <a:pt x="5156894" y="1160860"/>
                  <a:pt x="5156894" y="1160860"/>
                </a:cubicBezTo>
                <a:lnTo>
                  <a:pt x="5164336" y="1153419"/>
                </a:lnTo>
                <a:lnTo>
                  <a:pt x="5179219" y="1145977"/>
                </a:lnTo>
                <a:cubicBezTo>
                  <a:pt x="5184180" y="1145977"/>
                  <a:pt x="5189140" y="1143497"/>
                  <a:pt x="5194101" y="1138536"/>
                </a:cubicBezTo>
                <a:cubicBezTo>
                  <a:pt x="5199063" y="1133575"/>
                  <a:pt x="5202783" y="1132335"/>
                  <a:pt x="5205263" y="1134815"/>
                </a:cubicBezTo>
                <a:cubicBezTo>
                  <a:pt x="5207744" y="1137295"/>
                  <a:pt x="5211464" y="1138536"/>
                  <a:pt x="5216426" y="1138536"/>
                </a:cubicBezTo>
                <a:lnTo>
                  <a:pt x="5208984" y="1145977"/>
                </a:lnTo>
                <a:cubicBezTo>
                  <a:pt x="5204023" y="1150938"/>
                  <a:pt x="5200302" y="1153419"/>
                  <a:pt x="5197822" y="1153419"/>
                </a:cubicBezTo>
                <a:cubicBezTo>
                  <a:pt x="5195342" y="1153419"/>
                  <a:pt x="5194101" y="1155899"/>
                  <a:pt x="5194101" y="1160860"/>
                </a:cubicBezTo>
                <a:cubicBezTo>
                  <a:pt x="5194101" y="1165821"/>
                  <a:pt x="5196581" y="1165821"/>
                  <a:pt x="5201543" y="1160860"/>
                </a:cubicBezTo>
                <a:cubicBezTo>
                  <a:pt x="5201543" y="1160860"/>
                  <a:pt x="5204023" y="1163340"/>
                  <a:pt x="5208984" y="1168301"/>
                </a:cubicBezTo>
                <a:cubicBezTo>
                  <a:pt x="5213945" y="1163340"/>
                  <a:pt x="5216426" y="1160860"/>
                  <a:pt x="5216426" y="1160860"/>
                </a:cubicBezTo>
                <a:lnTo>
                  <a:pt x="5223867" y="1160860"/>
                </a:lnTo>
                <a:cubicBezTo>
                  <a:pt x="5218906" y="1155899"/>
                  <a:pt x="5218906" y="1153419"/>
                  <a:pt x="5223867" y="1153419"/>
                </a:cubicBezTo>
                <a:lnTo>
                  <a:pt x="5231308" y="1153419"/>
                </a:lnTo>
                <a:cubicBezTo>
                  <a:pt x="5241230" y="1153419"/>
                  <a:pt x="5247432" y="1152178"/>
                  <a:pt x="5249912" y="1149698"/>
                </a:cubicBezTo>
                <a:cubicBezTo>
                  <a:pt x="5252392" y="1147217"/>
                  <a:pt x="5253633" y="1145977"/>
                  <a:pt x="5253633" y="1145977"/>
                </a:cubicBezTo>
                <a:lnTo>
                  <a:pt x="5261074" y="1145977"/>
                </a:lnTo>
                <a:cubicBezTo>
                  <a:pt x="5266035" y="1145977"/>
                  <a:pt x="5268515" y="1145977"/>
                  <a:pt x="5268515" y="1145977"/>
                </a:cubicBezTo>
                <a:cubicBezTo>
                  <a:pt x="5268515" y="1145977"/>
                  <a:pt x="5268515" y="1143497"/>
                  <a:pt x="5268515" y="1138536"/>
                </a:cubicBezTo>
                <a:lnTo>
                  <a:pt x="5275957" y="1131094"/>
                </a:lnTo>
                <a:cubicBezTo>
                  <a:pt x="5275957" y="1131094"/>
                  <a:pt x="5278437" y="1131094"/>
                  <a:pt x="5283398" y="1131094"/>
                </a:cubicBezTo>
                <a:cubicBezTo>
                  <a:pt x="5283398" y="1136055"/>
                  <a:pt x="5283398" y="1138536"/>
                  <a:pt x="5283398" y="1138536"/>
                </a:cubicBezTo>
                <a:cubicBezTo>
                  <a:pt x="5288360" y="1138536"/>
                  <a:pt x="5293320" y="1138536"/>
                  <a:pt x="5298281" y="1138536"/>
                </a:cubicBezTo>
                <a:lnTo>
                  <a:pt x="5298281" y="1131094"/>
                </a:lnTo>
                <a:lnTo>
                  <a:pt x="5298281" y="1123653"/>
                </a:lnTo>
                <a:lnTo>
                  <a:pt x="5305722" y="1123653"/>
                </a:lnTo>
                <a:cubicBezTo>
                  <a:pt x="5305722" y="1123653"/>
                  <a:pt x="5308203" y="1123653"/>
                  <a:pt x="5313164" y="1123653"/>
                </a:cubicBezTo>
                <a:lnTo>
                  <a:pt x="5328047" y="1116212"/>
                </a:lnTo>
                <a:cubicBezTo>
                  <a:pt x="5323085" y="1111251"/>
                  <a:pt x="5323085" y="1107530"/>
                  <a:pt x="5328047" y="1105049"/>
                </a:cubicBezTo>
                <a:cubicBezTo>
                  <a:pt x="5333008" y="1102569"/>
                  <a:pt x="5335488" y="1103809"/>
                  <a:pt x="5335488" y="1108770"/>
                </a:cubicBezTo>
                <a:cubicBezTo>
                  <a:pt x="5335488" y="1113731"/>
                  <a:pt x="5337968" y="1113731"/>
                  <a:pt x="5342929" y="1108770"/>
                </a:cubicBezTo>
                <a:lnTo>
                  <a:pt x="5350371" y="1116212"/>
                </a:lnTo>
                <a:lnTo>
                  <a:pt x="5357812" y="1108770"/>
                </a:lnTo>
                <a:cubicBezTo>
                  <a:pt x="5362774" y="1108770"/>
                  <a:pt x="5365254" y="1106290"/>
                  <a:pt x="5365254" y="1101329"/>
                </a:cubicBezTo>
                <a:cubicBezTo>
                  <a:pt x="5365254" y="1096368"/>
                  <a:pt x="5366494" y="1093887"/>
                  <a:pt x="5368974" y="1093887"/>
                </a:cubicBezTo>
                <a:cubicBezTo>
                  <a:pt x="5371454" y="1093887"/>
                  <a:pt x="5373936" y="1091407"/>
                  <a:pt x="5376416" y="1086446"/>
                </a:cubicBezTo>
                <a:cubicBezTo>
                  <a:pt x="5378896" y="1081485"/>
                  <a:pt x="5385098" y="1079005"/>
                  <a:pt x="5395019" y="1079005"/>
                </a:cubicBezTo>
                <a:lnTo>
                  <a:pt x="5402461" y="1079005"/>
                </a:lnTo>
                <a:cubicBezTo>
                  <a:pt x="5397499" y="1083966"/>
                  <a:pt x="5393779" y="1085206"/>
                  <a:pt x="5391299" y="1082725"/>
                </a:cubicBezTo>
                <a:cubicBezTo>
                  <a:pt x="5388819" y="1080245"/>
                  <a:pt x="5387578" y="1080245"/>
                  <a:pt x="5387578" y="1082725"/>
                </a:cubicBezTo>
                <a:cubicBezTo>
                  <a:pt x="5387578" y="1085206"/>
                  <a:pt x="5386337" y="1088926"/>
                  <a:pt x="5383857" y="1093887"/>
                </a:cubicBezTo>
                <a:cubicBezTo>
                  <a:pt x="5381377" y="1098848"/>
                  <a:pt x="5381377" y="1101329"/>
                  <a:pt x="5383857" y="1101329"/>
                </a:cubicBezTo>
                <a:cubicBezTo>
                  <a:pt x="5386337" y="1101329"/>
                  <a:pt x="5387578" y="1098848"/>
                  <a:pt x="5387578" y="1093887"/>
                </a:cubicBezTo>
                <a:lnTo>
                  <a:pt x="5402461" y="1086446"/>
                </a:lnTo>
                <a:lnTo>
                  <a:pt x="5409902" y="1079005"/>
                </a:lnTo>
                <a:cubicBezTo>
                  <a:pt x="5409902" y="1079005"/>
                  <a:pt x="5411143" y="1079005"/>
                  <a:pt x="5413623" y="1079005"/>
                </a:cubicBezTo>
                <a:cubicBezTo>
                  <a:pt x="5416103" y="1079005"/>
                  <a:pt x="5419824" y="1079005"/>
                  <a:pt x="5424785" y="1079005"/>
                </a:cubicBezTo>
                <a:lnTo>
                  <a:pt x="5432226" y="1079005"/>
                </a:lnTo>
                <a:cubicBezTo>
                  <a:pt x="5432226" y="1074043"/>
                  <a:pt x="5437188" y="1071563"/>
                  <a:pt x="5447109" y="1071563"/>
                </a:cubicBezTo>
                <a:lnTo>
                  <a:pt x="5454551" y="1064122"/>
                </a:lnTo>
                <a:cubicBezTo>
                  <a:pt x="5454551" y="1064122"/>
                  <a:pt x="5457031" y="1065362"/>
                  <a:pt x="5461992" y="1067842"/>
                </a:cubicBezTo>
                <a:cubicBezTo>
                  <a:pt x="5466953" y="1070323"/>
                  <a:pt x="5466953" y="1071563"/>
                  <a:pt x="5461992" y="1071563"/>
                </a:cubicBezTo>
                <a:cubicBezTo>
                  <a:pt x="5457031" y="1071563"/>
                  <a:pt x="5454551" y="1074043"/>
                  <a:pt x="5454551" y="1079005"/>
                </a:cubicBezTo>
                <a:cubicBezTo>
                  <a:pt x="5454551" y="1083966"/>
                  <a:pt x="5449589" y="1086446"/>
                  <a:pt x="5439668" y="1086446"/>
                </a:cubicBezTo>
                <a:cubicBezTo>
                  <a:pt x="5429746" y="1091407"/>
                  <a:pt x="5422305" y="1096368"/>
                  <a:pt x="5417344" y="1101329"/>
                </a:cubicBezTo>
                <a:cubicBezTo>
                  <a:pt x="5412382" y="1106290"/>
                  <a:pt x="5412382" y="1111251"/>
                  <a:pt x="5417344" y="1116212"/>
                </a:cubicBezTo>
                <a:cubicBezTo>
                  <a:pt x="5417344" y="1121173"/>
                  <a:pt x="5417344" y="1123653"/>
                  <a:pt x="5417344" y="1123653"/>
                </a:cubicBezTo>
                <a:lnTo>
                  <a:pt x="5409902" y="1123653"/>
                </a:lnTo>
                <a:cubicBezTo>
                  <a:pt x="5414863" y="1113731"/>
                  <a:pt x="5414863" y="1111251"/>
                  <a:pt x="5409902" y="1116212"/>
                </a:cubicBezTo>
                <a:lnTo>
                  <a:pt x="5402461" y="1108770"/>
                </a:lnTo>
                <a:cubicBezTo>
                  <a:pt x="5407422" y="1103809"/>
                  <a:pt x="5407422" y="1101329"/>
                  <a:pt x="5402461" y="1101329"/>
                </a:cubicBezTo>
                <a:cubicBezTo>
                  <a:pt x="5397499" y="1101329"/>
                  <a:pt x="5393779" y="1102569"/>
                  <a:pt x="5391299" y="1105049"/>
                </a:cubicBezTo>
                <a:cubicBezTo>
                  <a:pt x="5388819" y="1107530"/>
                  <a:pt x="5385098" y="1108770"/>
                  <a:pt x="5380136" y="1108770"/>
                </a:cubicBezTo>
                <a:cubicBezTo>
                  <a:pt x="5375175" y="1113731"/>
                  <a:pt x="5370215" y="1116212"/>
                  <a:pt x="5365254" y="1116212"/>
                </a:cubicBezTo>
                <a:cubicBezTo>
                  <a:pt x="5360292" y="1116212"/>
                  <a:pt x="5357812" y="1118692"/>
                  <a:pt x="5357812" y="1123653"/>
                </a:cubicBezTo>
                <a:lnTo>
                  <a:pt x="5268515" y="1160860"/>
                </a:lnTo>
                <a:cubicBezTo>
                  <a:pt x="5268515" y="1160860"/>
                  <a:pt x="5266035" y="1160860"/>
                  <a:pt x="5261074" y="1160860"/>
                </a:cubicBezTo>
                <a:cubicBezTo>
                  <a:pt x="5261074" y="1165821"/>
                  <a:pt x="5261074" y="1168301"/>
                  <a:pt x="5261074" y="1168301"/>
                </a:cubicBezTo>
                <a:cubicBezTo>
                  <a:pt x="5261074" y="1168301"/>
                  <a:pt x="5258594" y="1170782"/>
                  <a:pt x="5253633" y="1175743"/>
                </a:cubicBezTo>
                <a:cubicBezTo>
                  <a:pt x="5248671" y="1180704"/>
                  <a:pt x="5246191" y="1180704"/>
                  <a:pt x="5246191" y="1175743"/>
                </a:cubicBezTo>
                <a:lnTo>
                  <a:pt x="5238750" y="1175743"/>
                </a:lnTo>
                <a:cubicBezTo>
                  <a:pt x="5233788" y="1180704"/>
                  <a:pt x="5228828" y="1183184"/>
                  <a:pt x="5223867" y="1183184"/>
                </a:cubicBezTo>
                <a:cubicBezTo>
                  <a:pt x="5223867" y="1183184"/>
                  <a:pt x="5222626" y="1183184"/>
                  <a:pt x="5220146" y="1183184"/>
                </a:cubicBezTo>
                <a:cubicBezTo>
                  <a:pt x="5217666" y="1183184"/>
                  <a:pt x="5216426" y="1185665"/>
                  <a:pt x="5216426" y="1190626"/>
                </a:cubicBezTo>
                <a:cubicBezTo>
                  <a:pt x="5216426" y="1190626"/>
                  <a:pt x="5213945" y="1190626"/>
                  <a:pt x="5208984" y="1190626"/>
                </a:cubicBezTo>
                <a:cubicBezTo>
                  <a:pt x="5204023" y="1190626"/>
                  <a:pt x="5196581" y="1193106"/>
                  <a:pt x="5186660" y="1198067"/>
                </a:cubicBezTo>
                <a:cubicBezTo>
                  <a:pt x="5176738" y="1203028"/>
                  <a:pt x="5169297" y="1203028"/>
                  <a:pt x="5164336" y="1198067"/>
                </a:cubicBezTo>
                <a:lnTo>
                  <a:pt x="5164336" y="1212950"/>
                </a:lnTo>
                <a:lnTo>
                  <a:pt x="5171777" y="1227833"/>
                </a:lnTo>
                <a:cubicBezTo>
                  <a:pt x="5171777" y="1227833"/>
                  <a:pt x="5171777" y="1230313"/>
                  <a:pt x="5171777" y="1235274"/>
                </a:cubicBezTo>
                <a:cubicBezTo>
                  <a:pt x="5171777" y="1240235"/>
                  <a:pt x="5174257" y="1240235"/>
                  <a:pt x="5179219" y="1235274"/>
                </a:cubicBezTo>
                <a:cubicBezTo>
                  <a:pt x="5184180" y="1230313"/>
                  <a:pt x="5189140" y="1230313"/>
                  <a:pt x="5194101" y="1235274"/>
                </a:cubicBezTo>
                <a:cubicBezTo>
                  <a:pt x="5199063" y="1245196"/>
                  <a:pt x="5204023" y="1247676"/>
                  <a:pt x="5208984" y="1242715"/>
                </a:cubicBezTo>
                <a:lnTo>
                  <a:pt x="5201543" y="1235274"/>
                </a:lnTo>
                <a:cubicBezTo>
                  <a:pt x="5201543" y="1225352"/>
                  <a:pt x="5199063" y="1217911"/>
                  <a:pt x="5194101" y="1212950"/>
                </a:cubicBezTo>
                <a:cubicBezTo>
                  <a:pt x="5189140" y="1207989"/>
                  <a:pt x="5191621" y="1203028"/>
                  <a:pt x="5201543" y="1198067"/>
                </a:cubicBezTo>
                <a:cubicBezTo>
                  <a:pt x="5206504" y="1198067"/>
                  <a:pt x="5208984" y="1200547"/>
                  <a:pt x="5208984" y="1205508"/>
                </a:cubicBezTo>
                <a:lnTo>
                  <a:pt x="5216426" y="1198067"/>
                </a:lnTo>
                <a:cubicBezTo>
                  <a:pt x="5221387" y="1193106"/>
                  <a:pt x="5226347" y="1190626"/>
                  <a:pt x="5231308" y="1190626"/>
                </a:cubicBezTo>
                <a:lnTo>
                  <a:pt x="5231308" y="1198067"/>
                </a:lnTo>
                <a:lnTo>
                  <a:pt x="5231308" y="1205508"/>
                </a:lnTo>
                <a:cubicBezTo>
                  <a:pt x="5231308" y="1205508"/>
                  <a:pt x="5232549" y="1206749"/>
                  <a:pt x="5235029" y="1209229"/>
                </a:cubicBezTo>
                <a:cubicBezTo>
                  <a:pt x="5237509" y="1211709"/>
                  <a:pt x="5243711" y="1207989"/>
                  <a:pt x="5253633" y="1198067"/>
                </a:cubicBezTo>
                <a:lnTo>
                  <a:pt x="5261074" y="1198067"/>
                </a:lnTo>
                <a:lnTo>
                  <a:pt x="5283398" y="1190626"/>
                </a:lnTo>
                <a:cubicBezTo>
                  <a:pt x="5288360" y="1185665"/>
                  <a:pt x="5290840" y="1181944"/>
                  <a:pt x="5290840" y="1179463"/>
                </a:cubicBezTo>
                <a:cubicBezTo>
                  <a:pt x="5290840" y="1176983"/>
                  <a:pt x="5290840" y="1173262"/>
                  <a:pt x="5290840" y="1168301"/>
                </a:cubicBezTo>
                <a:cubicBezTo>
                  <a:pt x="5295801" y="1168301"/>
                  <a:pt x="5298281" y="1170782"/>
                  <a:pt x="5298281" y="1175743"/>
                </a:cubicBezTo>
                <a:cubicBezTo>
                  <a:pt x="5298281" y="1180704"/>
                  <a:pt x="5297040" y="1184425"/>
                  <a:pt x="5294560" y="1186905"/>
                </a:cubicBezTo>
                <a:cubicBezTo>
                  <a:pt x="5292080" y="1189385"/>
                  <a:pt x="5290840" y="1190626"/>
                  <a:pt x="5290840" y="1190626"/>
                </a:cubicBezTo>
                <a:lnTo>
                  <a:pt x="5298281" y="1190626"/>
                </a:lnTo>
                <a:lnTo>
                  <a:pt x="5313164" y="1183184"/>
                </a:lnTo>
                <a:cubicBezTo>
                  <a:pt x="5328047" y="1183184"/>
                  <a:pt x="5335488" y="1178223"/>
                  <a:pt x="5335488" y="1168301"/>
                </a:cubicBezTo>
                <a:lnTo>
                  <a:pt x="5350371" y="1160860"/>
                </a:lnTo>
                <a:cubicBezTo>
                  <a:pt x="5365254" y="1160860"/>
                  <a:pt x="5372695" y="1155899"/>
                  <a:pt x="5372695" y="1145977"/>
                </a:cubicBezTo>
                <a:lnTo>
                  <a:pt x="5387578" y="1131094"/>
                </a:lnTo>
                <a:lnTo>
                  <a:pt x="5395019" y="1123653"/>
                </a:lnTo>
                <a:lnTo>
                  <a:pt x="5395019" y="1131094"/>
                </a:lnTo>
                <a:lnTo>
                  <a:pt x="5387578" y="1145977"/>
                </a:lnTo>
                <a:cubicBezTo>
                  <a:pt x="5382617" y="1145977"/>
                  <a:pt x="5380136" y="1147217"/>
                  <a:pt x="5380136" y="1149698"/>
                </a:cubicBezTo>
                <a:cubicBezTo>
                  <a:pt x="5380136" y="1152178"/>
                  <a:pt x="5380136" y="1153419"/>
                  <a:pt x="5380136" y="1153419"/>
                </a:cubicBezTo>
                <a:lnTo>
                  <a:pt x="5395019" y="1153419"/>
                </a:lnTo>
                <a:lnTo>
                  <a:pt x="5402461" y="1145977"/>
                </a:lnTo>
                <a:cubicBezTo>
                  <a:pt x="5402461" y="1145977"/>
                  <a:pt x="5404941" y="1145977"/>
                  <a:pt x="5409902" y="1145977"/>
                </a:cubicBezTo>
                <a:cubicBezTo>
                  <a:pt x="5414863" y="1145977"/>
                  <a:pt x="5417344" y="1143497"/>
                  <a:pt x="5417344" y="1138536"/>
                </a:cubicBezTo>
                <a:cubicBezTo>
                  <a:pt x="5417344" y="1133575"/>
                  <a:pt x="5419824" y="1131094"/>
                  <a:pt x="5424785" y="1131094"/>
                </a:cubicBezTo>
                <a:cubicBezTo>
                  <a:pt x="5429746" y="1131094"/>
                  <a:pt x="5432226" y="1132335"/>
                  <a:pt x="5432226" y="1134815"/>
                </a:cubicBezTo>
                <a:cubicBezTo>
                  <a:pt x="5432226" y="1137295"/>
                  <a:pt x="5429746" y="1138536"/>
                  <a:pt x="5424785" y="1138536"/>
                </a:cubicBezTo>
                <a:cubicBezTo>
                  <a:pt x="5424785" y="1143497"/>
                  <a:pt x="5424785" y="1145977"/>
                  <a:pt x="5424785" y="1145977"/>
                </a:cubicBezTo>
                <a:lnTo>
                  <a:pt x="5424785" y="1153419"/>
                </a:lnTo>
                <a:lnTo>
                  <a:pt x="5432226" y="1160860"/>
                </a:lnTo>
                <a:cubicBezTo>
                  <a:pt x="5437188" y="1160860"/>
                  <a:pt x="5442148" y="1158380"/>
                  <a:pt x="5447109" y="1153419"/>
                </a:cubicBezTo>
                <a:lnTo>
                  <a:pt x="5454551" y="1153419"/>
                </a:lnTo>
                <a:lnTo>
                  <a:pt x="5439668" y="1160860"/>
                </a:lnTo>
                <a:lnTo>
                  <a:pt x="5432226" y="1175743"/>
                </a:lnTo>
                <a:cubicBezTo>
                  <a:pt x="5432226" y="1175743"/>
                  <a:pt x="5434706" y="1175743"/>
                  <a:pt x="5439668" y="1175743"/>
                </a:cubicBezTo>
                <a:cubicBezTo>
                  <a:pt x="5444629" y="1170782"/>
                  <a:pt x="5447109" y="1168301"/>
                  <a:pt x="5447109" y="1168301"/>
                </a:cubicBezTo>
                <a:lnTo>
                  <a:pt x="5447109" y="1175743"/>
                </a:lnTo>
                <a:lnTo>
                  <a:pt x="5454551" y="1175743"/>
                </a:lnTo>
                <a:lnTo>
                  <a:pt x="5469433" y="1168301"/>
                </a:lnTo>
                <a:cubicBezTo>
                  <a:pt x="5464472" y="1168301"/>
                  <a:pt x="5461992" y="1168301"/>
                  <a:pt x="5461992" y="1168301"/>
                </a:cubicBezTo>
                <a:cubicBezTo>
                  <a:pt x="5461992" y="1168301"/>
                  <a:pt x="5461992" y="1165821"/>
                  <a:pt x="5461992" y="1160860"/>
                </a:cubicBezTo>
                <a:cubicBezTo>
                  <a:pt x="5461992" y="1155899"/>
                  <a:pt x="5466953" y="1153419"/>
                  <a:pt x="5476875" y="1153419"/>
                </a:cubicBezTo>
                <a:cubicBezTo>
                  <a:pt x="5481836" y="1153419"/>
                  <a:pt x="5484316" y="1150938"/>
                  <a:pt x="5484316" y="1145977"/>
                </a:cubicBezTo>
                <a:cubicBezTo>
                  <a:pt x="5489277" y="1136055"/>
                  <a:pt x="5484316" y="1136055"/>
                  <a:pt x="5469433" y="1145977"/>
                </a:cubicBezTo>
                <a:cubicBezTo>
                  <a:pt x="5464472" y="1145977"/>
                  <a:pt x="5459512" y="1145977"/>
                  <a:pt x="5454551" y="1145977"/>
                </a:cubicBezTo>
                <a:lnTo>
                  <a:pt x="5461992" y="1131094"/>
                </a:lnTo>
                <a:cubicBezTo>
                  <a:pt x="5461992" y="1131094"/>
                  <a:pt x="5463233" y="1131094"/>
                  <a:pt x="5465713" y="1131094"/>
                </a:cubicBezTo>
                <a:cubicBezTo>
                  <a:pt x="5468193" y="1131094"/>
                  <a:pt x="5471913" y="1128614"/>
                  <a:pt x="5476875" y="1123653"/>
                </a:cubicBezTo>
                <a:lnTo>
                  <a:pt x="5461992" y="1123653"/>
                </a:lnTo>
                <a:lnTo>
                  <a:pt x="5447109" y="1123653"/>
                </a:lnTo>
                <a:cubicBezTo>
                  <a:pt x="5442148" y="1123653"/>
                  <a:pt x="5439668" y="1123653"/>
                  <a:pt x="5439668" y="1123653"/>
                </a:cubicBezTo>
                <a:lnTo>
                  <a:pt x="5432226" y="1116212"/>
                </a:lnTo>
                <a:cubicBezTo>
                  <a:pt x="5432226" y="1106290"/>
                  <a:pt x="5434706" y="1102569"/>
                  <a:pt x="5439668" y="1105049"/>
                </a:cubicBezTo>
                <a:cubicBezTo>
                  <a:pt x="5444629" y="1107530"/>
                  <a:pt x="5448350" y="1107530"/>
                  <a:pt x="5450830" y="1105049"/>
                </a:cubicBezTo>
                <a:cubicBezTo>
                  <a:pt x="5453310" y="1102569"/>
                  <a:pt x="5457031" y="1101329"/>
                  <a:pt x="5461992" y="1101329"/>
                </a:cubicBezTo>
                <a:cubicBezTo>
                  <a:pt x="5466953" y="1101329"/>
                  <a:pt x="5469433" y="1103809"/>
                  <a:pt x="5469433" y="1108770"/>
                </a:cubicBezTo>
                <a:cubicBezTo>
                  <a:pt x="5464472" y="1113731"/>
                  <a:pt x="5464472" y="1116212"/>
                  <a:pt x="5469433" y="1116212"/>
                </a:cubicBezTo>
                <a:lnTo>
                  <a:pt x="5476875" y="1108770"/>
                </a:lnTo>
                <a:cubicBezTo>
                  <a:pt x="5471913" y="1108770"/>
                  <a:pt x="5471913" y="1106290"/>
                  <a:pt x="5476875" y="1101329"/>
                </a:cubicBezTo>
                <a:lnTo>
                  <a:pt x="5499199" y="1101329"/>
                </a:lnTo>
                <a:cubicBezTo>
                  <a:pt x="5499199" y="1101329"/>
                  <a:pt x="5497958" y="1102569"/>
                  <a:pt x="5495478" y="1105049"/>
                </a:cubicBezTo>
                <a:cubicBezTo>
                  <a:pt x="5492998" y="1107530"/>
                  <a:pt x="5491758" y="1108770"/>
                  <a:pt x="5491758" y="1108770"/>
                </a:cubicBezTo>
                <a:lnTo>
                  <a:pt x="5506640" y="1108770"/>
                </a:lnTo>
                <a:lnTo>
                  <a:pt x="5499199" y="1101329"/>
                </a:lnTo>
                <a:lnTo>
                  <a:pt x="5506640" y="1101329"/>
                </a:lnTo>
                <a:cubicBezTo>
                  <a:pt x="5511602" y="1106290"/>
                  <a:pt x="5520283" y="1107530"/>
                  <a:pt x="5532685" y="1105049"/>
                </a:cubicBezTo>
                <a:cubicBezTo>
                  <a:pt x="5545088" y="1102569"/>
                  <a:pt x="5553769" y="1103809"/>
                  <a:pt x="5558730" y="1108770"/>
                </a:cubicBezTo>
                <a:lnTo>
                  <a:pt x="5543847" y="1116212"/>
                </a:lnTo>
                <a:cubicBezTo>
                  <a:pt x="5543847" y="1121173"/>
                  <a:pt x="5541367" y="1123653"/>
                  <a:pt x="5536406" y="1123653"/>
                </a:cubicBezTo>
                <a:cubicBezTo>
                  <a:pt x="5531445" y="1123653"/>
                  <a:pt x="5528965" y="1123653"/>
                  <a:pt x="5528965" y="1123653"/>
                </a:cubicBezTo>
                <a:cubicBezTo>
                  <a:pt x="5528965" y="1128614"/>
                  <a:pt x="5531445" y="1129854"/>
                  <a:pt x="5536406" y="1127374"/>
                </a:cubicBezTo>
                <a:cubicBezTo>
                  <a:pt x="5541367" y="1124893"/>
                  <a:pt x="5546328" y="1123653"/>
                  <a:pt x="5551289" y="1123653"/>
                </a:cubicBezTo>
                <a:cubicBezTo>
                  <a:pt x="5551289" y="1123653"/>
                  <a:pt x="5551289" y="1122413"/>
                  <a:pt x="5551289" y="1119932"/>
                </a:cubicBezTo>
                <a:cubicBezTo>
                  <a:pt x="5551289" y="1117452"/>
                  <a:pt x="5553769" y="1116212"/>
                  <a:pt x="5558730" y="1116212"/>
                </a:cubicBezTo>
                <a:lnTo>
                  <a:pt x="5551289" y="1145977"/>
                </a:lnTo>
                <a:cubicBezTo>
                  <a:pt x="5551289" y="1145977"/>
                  <a:pt x="5548809" y="1148458"/>
                  <a:pt x="5543847" y="1153419"/>
                </a:cubicBezTo>
                <a:cubicBezTo>
                  <a:pt x="5548809" y="1158380"/>
                  <a:pt x="5538886" y="1165821"/>
                  <a:pt x="5514082" y="1175743"/>
                </a:cubicBezTo>
                <a:lnTo>
                  <a:pt x="5506640" y="1175743"/>
                </a:lnTo>
                <a:cubicBezTo>
                  <a:pt x="5496719" y="1180704"/>
                  <a:pt x="5491758" y="1180704"/>
                  <a:pt x="5491758" y="1175743"/>
                </a:cubicBezTo>
                <a:lnTo>
                  <a:pt x="5491758" y="1168301"/>
                </a:lnTo>
                <a:cubicBezTo>
                  <a:pt x="5486796" y="1168301"/>
                  <a:pt x="5485557" y="1170782"/>
                  <a:pt x="5488037" y="1175743"/>
                </a:cubicBezTo>
                <a:cubicBezTo>
                  <a:pt x="5490517" y="1180704"/>
                  <a:pt x="5489277" y="1185665"/>
                  <a:pt x="5484316" y="1190626"/>
                </a:cubicBezTo>
                <a:cubicBezTo>
                  <a:pt x="5479355" y="1195587"/>
                  <a:pt x="5474395" y="1198067"/>
                  <a:pt x="5469433" y="1198067"/>
                </a:cubicBezTo>
                <a:cubicBezTo>
                  <a:pt x="5464472" y="1198067"/>
                  <a:pt x="5461992" y="1199307"/>
                  <a:pt x="5461992" y="1201788"/>
                </a:cubicBezTo>
                <a:cubicBezTo>
                  <a:pt x="5461992" y="1204268"/>
                  <a:pt x="5460751" y="1206749"/>
                  <a:pt x="5458271" y="1209229"/>
                </a:cubicBezTo>
                <a:cubicBezTo>
                  <a:pt x="5455791" y="1211709"/>
                  <a:pt x="5452070" y="1212950"/>
                  <a:pt x="5447109" y="1212950"/>
                </a:cubicBezTo>
                <a:cubicBezTo>
                  <a:pt x="5447109" y="1207989"/>
                  <a:pt x="5445869" y="1205508"/>
                  <a:pt x="5443388" y="1205508"/>
                </a:cubicBezTo>
                <a:cubicBezTo>
                  <a:pt x="5440908" y="1205508"/>
                  <a:pt x="5439668" y="1206749"/>
                  <a:pt x="5439668" y="1209229"/>
                </a:cubicBezTo>
                <a:cubicBezTo>
                  <a:pt x="5439668" y="1211709"/>
                  <a:pt x="5438427" y="1212950"/>
                  <a:pt x="5435947" y="1212950"/>
                </a:cubicBezTo>
                <a:cubicBezTo>
                  <a:pt x="5433467" y="1212950"/>
                  <a:pt x="5429746" y="1212950"/>
                  <a:pt x="5424785" y="1212950"/>
                </a:cubicBezTo>
                <a:lnTo>
                  <a:pt x="5417344" y="1220391"/>
                </a:lnTo>
                <a:lnTo>
                  <a:pt x="5424785" y="1220391"/>
                </a:lnTo>
                <a:lnTo>
                  <a:pt x="5439668" y="1220391"/>
                </a:lnTo>
                <a:lnTo>
                  <a:pt x="5424785" y="1227833"/>
                </a:lnTo>
                <a:cubicBezTo>
                  <a:pt x="5424785" y="1227833"/>
                  <a:pt x="5423544" y="1229073"/>
                  <a:pt x="5421064" y="1231553"/>
                </a:cubicBezTo>
                <a:cubicBezTo>
                  <a:pt x="5418584" y="1234034"/>
                  <a:pt x="5417344" y="1235274"/>
                  <a:pt x="5417344" y="1235274"/>
                </a:cubicBezTo>
                <a:cubicBezTo>
                  <a:pt x="5412382" y="1235274"/>
                  <a:pt x="5408661" y="1236514"/>
                  <a:pt x="5406181" y="1238995"/>
                </a:cubicBezTo>
                <a:cubicBezTo>
                  <a:pt x="5403701" y="1241475"/>
                  <a:pt x="5398740" y="1243956"/>
                  <a:pt x="5391299" y="1246436"/>
                </a:cubicBezTo>
                <a:cubicBezTo>
                  <a:pt x="5383857" y="1248917"/>
                  <a:pt x="5380136" y="1252637"/>
                  <a:pt x="5380136" y="1257598"/>
                </a:cubicBezTo>
                <a:lnTo>
                  <a:pt x="5395019" y="1250157"/>
                </a:lnTo>
                <a:cubicBezTo>
                  <a:pt x="5404941" y="1250157"/>
                  <a:pt x="5409902" y="1248917"/>
                  <a:pt x="5409902" y="1246436"/>
                </a:cubicBezTo>
                <a:cubicBezTo>
                  <a:pt x="5409902" y="1243956"/>
                  <a:pt x="5414863" y="1240235"/>
                  <a:pt x="5424785" y="1235274"/>
                </a:cubicBezTo>
                <a:cubicBezTo>
                  <a:pt x="5449589" y="1235274"/>
                  <a:pt x="5461992" y="1230313"/>
                  <a:pt x="5461992" y="1220391"/>
                </a:cubicBezTo>
                <a:lnTo>
                  <a:pt x="5476875" y="1212950"/>
                </a:lnTo>
                <a:cubicBezTo>
                  <a:pt x="5481836" y="1212950"/>
                  <a:pt x="5484316" y="1212950"/>
                  <a:pt x="5484316" y="1212950"/>
                </a:cubicBezTo>
                <a:cubicBezTo>
                  <a:pt x="5484316" y="1212950"/>
                  <a:pt x="5484316" y="1215430"/>
                  <a:pt x="5484316" y="1220391"/>
                </a:cubicBezTo>
                <a:cubicBezTo>
                  <a:pt x="5484316" y="1225352"/>
                  <a:pt x="5484316" y="1227833"/>
                  <a:pt x="5484316" y="1227833"/>
                </a:cubicBezTo>
                <a:cubicBezTo>
                  <a:pt x="5484316" y="1227833"/>
                  <a:pt x="5486796" y="1227833"/>
                  <a:pt x="5491758" y="1227833"/>
                </a:cubicBezTo>
                <a:cubicBezTo>
                  <a:pt x="5491758" y="1227833"/>
                  <a:pt x="5491758" y="1229073"/>
                  <a:pt x="5491758" y="1231553"/>
                </a:cubicBezTo>
                <a:cubicBezTo>
                  <a:pt x="5491758" y="1234034"/>
                  <a:pt x="5489277" y="1235274"/>
                  <a:pt x="5484316" y="1235274"/>
                </a:cubicBezTo>
                <a:cubicBezTo>
                  <a:pt x="5484316" y="1235274"/>
                  <a:pt x="5481836" y="1235274"/>
                  <a:pt x="5476875" y="1235274"/>
                </a:cubicBezTo>
                <a:cubicBezTo>
                  <a:pt x="5471913" y="1235274"/>
                  <a:pt x="5469433" y="1232794"/>
                  <a:pt x="5469433" y="1227833"/>
                </a:cubicBezTo>
                <a:lnTo>
                  <a:pt x="5461992" y="1227833"/>
                </a:lnTo>
                <a:cubicBezTo>
                  <a:pt x="5457031" y="1232794"/>
                  <a:pt x="5457031" y="1235274"/>
                  <a:pt x="5461992" y="1235274"/>
                </a:cubicBezTo>
                <a:cubicBezTo>
                  <a:pt x="5461992" y="1240235"/>
                  <a:pt x="5461992" y="1242715"/>
                  <a:pt x="5461992" y="1242715"/>
                </a:cubicBezTo>
                <a:lnTo>
                  <a:pt x="5454551" y="1250157"/>
                </a:lnTo>
                <a:cubicBezTo>
                  <a:pt x="5459512" y="1250157"/>
                  <a:pt x="5461992" y="1250157"/>
                  <a:pt x="5461992" y="1250157"/>
                </a:cubicBezTo>
                <a:cubicBezTo>
                  <a:pt x="5461992" y="1250157"/>
                  <a:pt x="5459512" y="1252637"/>
                  <a:pt x="5454551" y="1257598"/>
                </a:cubicBezTo>
                <a:lnTo>
                  <a:pt x="5447109" y="1257598"/>
                </a:lnTo>
                <a:lnTo>
                  <a:pt x="5424785" y="1250157"/>
                </a:lnTo>
                <a:cubicBezTo>
                  <a:pt x="5424785" y="1250157"/>
                  <a:pt x="5427265" y="1252637"/>
                  <a:pt x="5432226" y="1257598"/>
                </a:cubicBezTo>
                <a:cubicBezTo>
                  <a:pt x="5437188" y="1262559"/>
                  <a:pt x="5434706" y="1267520"/>
                  <a:pt x="5424785" y="1272481"/>
                </a:cubicBezTo>
                <a:lnTo>
                  <a:pt x="5417344" y="1272481"/>
                </a:lnTo>
                <a:cubicBezTo>
                  <a:pt x="5422305" y="1277442"/>
                  <a:pt x="5423544" y="1281163"/>
                  <a:pt x="5421064" y="1283643"/>
                </a:cubicBezTo>
                <a:cubicBezTo>
                  <a:pt x="5418584" y="1286124"/>
                  <a:pt x="5416103" y="1284884"/>
                  <a:pt x="5413623" y="1279922"/>
                </a:cubicBezTo>
                <a:cubicBezTo>
                  <a:pt x="5411143" y="1274961"/>
                  <a:pt x="5407422" y="1272481"/>
                  <a:pt x="5402461" y="1272481"/>
                </a:cubicBezTo>
                <a:lnTo>
                  <a:pt x="5402461" y="1265040"/>
                </a:lnTo>
                <a:cubicBezTo>
                  <a:pt x="5397499" y="1270001"/>
                  <a:pt x="5392539" y="1270001"/>
                  <a:pt x="5387578" y="1265040"/>
                </a:cubicBezTo>
                <a:lnTo>
                  <a:pt x="5387578" y="1279922"/>
                </a:lnTo>
                <a:cubicBezTo>
                  <a:pt x="5387578" y="1279922"/>
                  <a:pt x="5387578" y="1281163"/>
                  <a:pt x="5387578" y="1283643"/>
                </a:cubicBezTo>
                <a:cubicBezTo>
                  <a:pt x="5387578" y="1286124"/>
                  <a:pt x="5385098" y="1287364"/>
                  <a:pt x="5380136" y="1287364"/>
                </a:cubicBezTo>
                <a:cubicBezTo>
                  <a:pt x="5380136" y="1282403"/>
                  <a:pt x="5378896" y="1279922"/>
                  <a:pt x="5376416" y="1279922"/>
                </a:cubicBezTo>
                <a:cubicBezTo>
                  <a:pt x="5373936" y="1279922"/>
                  <a:pt x="5372695" y="1282403"/>
                  <a:pt x="5372695" y="1287364"/>
                </a:cubicBezTo>
                <a:cubicBezTo>
                  <a:pt x="5367734" y="1292325"/>
                  <a:pt x="5364013" y="1293565"/>
                  <a:pt x="5361533" y="1291085"/>
                </a:cubicBezTo>
                <a:cubicBezTo>
                  <a:pt x="5359053" y="1288604"/>
                  <a:pt x="5356572" y="1287364"/>
                  <a:pt x="5354092" y="1287364"/>
                </a:cubicBezTo>
                <a:cubicBezTo>
                  <a:pt x="5351611" y="1287364"/>
                  <a:pt x="5350371" y="1288604"/>
                  <a:pt x="5350371" y="1291085"/>
                </a:cubicBezTo>
                <a:cubicBezTo>
                  <a:pt x="5350371" y="1293565"/>
                  <a:pt x="5349130" y="1294805"/>
                  <a:pt x="5346650" y="1294805"/>
                </a:cubicBezTo>
                <a:cubicBezTo>
                  <a:pt x="5344170" y="1294805"/>
                  <a:pt x="5340449" y="1296046"/>
                  <a:pt x="5335488" y="1298526"/>
                </a:cubicBezTo>
                <a:cubicBezTo>
                  <a:pt x="5330527" y="1301006"/>
                  <a:pt x="5323085" y="1302247"/>
                  <a:pt x="5313164" y="1302247"/>
                </a:cubicBezTo>
                <a:cubicBezTo>
                  <a:pt x="5308203" y="1307208"/>
                  <a:pt x="5305722" y="1309688"/>
                  <a:pt x="5305722" y="1309688"/>
                </a:cubicBezTo>
                <a:cubicBezTo>
                  <a:pt x="5305722" y="1314649"/>
                  <a:pt x="5309443" y="1315889"/>
                  <a:pt x="5316885" y="1313409"/>
                </a:cubicBezTo>
                <a:cubicBezTo>
                  <a:pt x="5324326" y="1310928"/>
                  <a:pt x="5328047" y="1309688"/>
                  <a:pt x="5328047" y="1309688"/>
                </a:cubicBezTo>
                <a:lnTo>
                  <a:pt x="5320605" y="1324571"/>
                </a:lnTo>
                <a:lnTo>
                  <a:pt x="5313164" y="1324571"/>
                </a:lnTo>
                <a:lnTo>
                  <a:pt x="5305722" y="1324571"/>
                </a:lnTo>
                <a:cubicBezTo>
                  <a:pt x="5305722" y="1319610"/>
                  <a:pt x="5304482" y="1315889"/>
                  <a:pt x="5302002" y="1313409"/>
                </a:cubicBezTo>
                <a:cubicBezTo>
                  <a:pt x="5299522" y="1310928"/>
                  <a:pt x="5297040" y="1310928"/>
                  <a:pt x="5294560" y="1313409"/>
                </a:cubicBezTo>
                <a:cubicBezTo>
                  <a:pt x="5292080" y="1315889"/>
                  <a:pt x="5285878" y="1319610"/>
                  <a:pt x="5275957" y="1324571"/>
                </a:cubicBezTo>
                <a:cubicBezTo>
                  <a:pt x="5270995" y="1329532"/>
                  <a:pt x="5269756" y="1333253"/>
                  <a:pt x="5272236" y="1335733"/>
                </a:cubicBezTo>
                <a:cubicBezTo>
                  <a:pt x="5274716" y="1338213"/>
                  <a:pt x="5275957" y="1340694"/>
                  <a:pt x="5275957" y="1343174"/>
                </a:cubicBezTo>
                <a:cubicBezTo>
                  <a:pt x="5275957" y="1345655"/>
                  <a:pt x="5273477" y="1346895"/>
                  <a:pt x="5268515" y="1346895"/>
                </a:cubicBezTo>
                <a:cubicBezTo>
                  <a:pt x="5263554" y="1351856"/>
                  <a:pt x="5261074" y="1354337"/>
                  <a:pt x="5261074" y="1354337"/>
                </a:cubicBezTo>
                <a:cubicBezTo>
                  <a:pt x="5261074" y="1354337"/>
                  <a:pt x="5258594" y="1354337"/>
                  <a:pt x="5253633" y="1354337"/>
                </a:cubicBezTo>
                <a:cubicBezTo>
                  <a:pt x="5253633" y="1354337"/>
                  <a:pt x="5253633" y="1356817"/>
                  <a:pt x="5253633" y="1361778"/>
                </a:cubicBezTo>
                <a:cubicBezTo>
                  <a:pt x="5258594" y="1366739"/>
                  <a:pt x="5261074" y="1364258"/>
                  <a:pt x="5261074" y="1354337"/>
                </a:cubicBezTo>
                <a:cubicBezTo>
                  <a:pt x="5261074" y="1359298"/>
                  <a:pt x="5263554" y="1359298"/>
                  <a:pt x="5268515" y="1354337"/>
                </a:cubicBezTo>
                <a:lnTo>
                  <a:pt x="5268515" y="1361778"/>
                </a:lnTo>
                <a:lnTo>
                  <a:pt x="5283398" y="1354337"/>
                </a:lnTo>
                <a:cubicBezTo>
                  <a:pt x="5288360" y="1354337"/>
                  <a:pt x="5288360" y="1351856"/>
                  <a:pt x="5283398" y="1346895"/>
                </a:cubicBezTo>
                <a:lnTo>
                  <a:pt x="5290840" y="1339454"/>
                </a:lnTo>
                <a:cubicBezTo>
                  <a:pt x="5290840" y="1344415"/>
                  <a:pt x="5290840" y="1346895"/>
                  <a:pt x="5290840" y="1346895"/>
                </a:cubicBezTo>
                <a:cubicBezTo>
                  <a:pt x="5290840" y="1346895"/>
                  <a:pt x="5292080" y="1346895"/>
                  <a:pt x="5294560" y="1346895"/>
                </a:cubicBezTo>
                <a:cubicBezTo>
                  <a:pt x="5297040" y="1346895"/>
                  <a:pt x="5300761" y="1346895"/>
                  <a:pt x="5305722" y="1346895"/>
                </a:cubicBezTo>
                <a:cubicBezTo>
                  <a:pt x="5310684" y="1346895"/>
                  <a:pt x="5313164" y="1344415"/>
                  <a:pt x="5313164" y="1339454"/>
                </a:cubicBezTo>
                <a:lnTo>
                  <a:pt x="5320605" y="1346895"/>
                </a:lnTo>
                <a:cubicBezTo>
                  <a:pt x="5320605" y="1346895"/>
                  <a:pt x="5320605" y="1344415"/>
                  <a:pt x="5320605" y="1339454"/>
                </a:cubicBezTo>
                <a:cubicBezTo>
                  <a:pt x="5315644" y="1339454"/>
                  <a:pt x="5313164" y="1339454"/>
                  <a:pt x="5313164" y="1339454"/>
                </a:cubicBezTo>
                <a:cubicBezTo>
                  <a:pt x="5313164" y="1334493"/>
                  <a:pt x="5313164" y="1332012"/>
                  <a:pt x="5313164" y="1332012"/>
                </a:cubicBezTo>
                <a:lnTo>
                  <a:pt x="5328047" y="1332012"/>
                </a:lnTo>
                <a:lnTo>
                  <a:pt x="5342929" y="1332012"/>
                </a:lnTo>
                <a:cubicBezTo>
                  <a:pt x="5342929" y="1332012"/>
                  <a:pt x="5344170" y="1330772"/>
                  <a:pt x="5346650" y="1328292"/>
                </a:cubicBezTo>
                <a:cubicBezTo>
                  <a:pt x="5349130" y="1325811"/>
                  <a:pt x="5352851" y="1324571"/>
                  <a:pt x="5357812" y="1324571"/>
                </a:cubicBezTo>
                <a:cubicBezTo>
                  <a:pt x="5362774" y="1324571"/>
                  <a:pt x="5365254" y="1325811"/>
                  <a:pt x="5365254" y="1328292"/>
                </a:cubicBezTo>
                <a:cubicBezTo>
                  <a:pt x="5365254" y="1330772"/>
                  <a:pt x="5365254" y="1332012"/>
                  <a:pt x="5365254" y="1332012"/>
                </a:cubicBezTo>
                <a:cubicBezTo>
                  <a:pt x="5360292" y="1332012"/>
                  <a:pt x="5357812" y="1333253"/>
                  <a:pt x="5357812" y="1335733"/>
                </a:cubicBezTo>
                <a:cubicBezTo>
                  <a:pt x="5357812" y="1338213"/>
                  <a:pt x="5357812" y="1339454"/>
                  <a:pt x="5357812" y="1339454"/>
                </a:cubicBezTo>
                <a:cubicBezTo>
                  <a:pt x="5357812" y="1344415"/>
                  <a:pt x="5357812" y="1346895"/>
                  <a:pt x="5357812" y="1346895"/>
                </a:cubicBezTo>
                <a:cubicBezTo>
                  <a:pt x="5352851" y="1346895"/>
                  <a:pt x="5350371" y="1344415"/>
                  <a:pt x="5350371" y="1339454"/>
                </a:cubicBezTo>
                <a:lnTo>
                  <a:pt x="5342929" y="1339454"/>
                </a:lnTo>
                <a:cubicBezTo>
                  <a:pt x="5342929" y="1344415"/>
                  <a:pt x="5341689" y="1346895"/>
                  <a:pt x="5339209" y="1346895"/>
                </a:cubicBezTo>
                <a:cubicBezTo>
                  <a:pt x="5336729" y="1346895"/>
                  <a:pt x="5335488" y="1346895"/>
                  <a:pt x="5335488" y="1346895"/>
                </a:cubicBezTo>
                <a:cubicBezTo>
                  <a:pt x="5335488" y="1351856"/>
                  <a:pt x="5337968" y="1354337"/>
                  <a:pt x="5342929" y="1354337"/>
                </a:cubicBezTo>
                <a:lnTo>
                  <a:pt x="5335488" y="1361778"/>
                </a:lnTo>
                <a:lnTo>
                  <a:pt x="5328047" y="1361778"/>
                </a:lnTo>
                <a:cubicBezTo>
                  <a:pt x="5328047" y="1356817"/>
                  <a:pt x="5325567" y="1354337"/>
                  <a:pt x="5320605" y="1354337"/>
                </a:cubicBezTo>
                <a:lnTo>
                  <a:pt x="5313164" y="1361778"/>
                </a:lnTo>
                <a:cubicBezTo>
                  <a:pt x="5318125" y="1361778"/>
                  <a:pt x="5320605" y="1364258"/>
                  <a:pt x="5320605" y="1369219"/>
                </a:cubicBezTo>
                <a:lnTo>
                  <a:pt x="5342929" y="1369219"/>
                </a:lnTo>
                <a:cubicBezTo>
                  <a:pt x="5352851" y="1354337"/>
                  <a:pt x="5357812" y="1351856"/>
                  <a:pt x="5357812" y="1361778"/>
                </a:cubicBezTo>
                <a:cubicBezTo>
                  <a:pt x="5352851" y="1361778"/>
                  <a:pt x="5350371" y="1364258"/>
                  <a:pt x="5350371" y="1369219"/>
                </a:cubicBezTo>
                <a:lnTo>
                  <a:pt x="5365254" y="1361778"/>
                </a:lnTo>
                <a:cubicBezTo>
                  <a:pt x="5370215" y="1361778"/>
                  <a:pt x="5375175" y="1361778"/>
                  <a:pt x="5380136" y="1361778"/>
                </a:cubicBezTo>
                <a:cubicBezTo>
                  <a:pt x="5385098" y="1361778"/>
                  <a:pt x="5387578" y="1363018"/>
                  <a:pt x="5387578" y="1365499"/>
                </a:cubicBezTo>
                <a:cubicBezTo>
                  <a:pt x="5387578" y="1367979"/>
                  <a:pt x="5391299" y="1367979"/>
                  <a:pt x="5398740" y="1365499"/>
                </a:cubicBezTo>
                <a:cubicBezTo>
                  <a:pt x="5406181" y="1363018"/>
                  <a:pt x="5409902" y="1359298"/>
                  <a:pt x="5409902" y="1354337"/>
                </a:cubicBezTo>
                <a:cubicBezTo>
                  <a:pt x="5409902" y="1354337"/>
                  <a:pt x="5412382" y="1354337"/>
                  <a:pt x="5417344" y="1354337"/>
                </a:cubicBezTo>
                <a:cubicBezTo>
                  <a:pt x="5417344" y="1359298"/>
                  <a:pt x="5414863" y="1363018"/>
                  <a:pt x="5409902" y="1365499"/>
                </a:cubicBezTo>
                <a:cubicBezTo>
                  <a:pt x="5404941" y="1367979"/>
                  <a:pt x="5399981" y="1369219"/>
                  <a:pt x="5395019" y="1369219"/>
                </a:cubicBezTo>
                <a:cubicBezTo>
                  <a:pt x="5390058" y="1369219"/>
                  <a:pt x="5390058" y="1371700"/>
                  <a:pt x="5395019" y="1376661"/>
                </a:cubicBezTo>
                <a:lnTo>
                  <a:pt x="5387578" y="1376661"/>
                </a:lnTo>
                <a:cubicBezTo>
                  <a:pt x="5382617" y="1376661"/>
                  <a:pt x="5380136" y="1374180"/>
                  <a:pt x="5380136" y="1369219"/>
                </a:cubicBezTo>
                <a:lnTo>
                  <a:pt x="5372695" y="1369219"/>
                </a:lnTo>
                <a:cubicBezTo>
                  <a:pt x="5372695" y="1374180"/>
                  <a:pt x="5373936" y="1376661"/>
                  <a:pt x="5376416" y="1376661"/>
                </a:cubicBezTo>
                <a:cubicBezTo>
                  <a:pt x="5378896" y="1376661"/>
                  <a:pt x="5380136" y="1379141"/>
                  <a:pt x="5380136" y="1384102"/>
                </a:cubicBezTo>
                <a:lnTo>
                  <a:pt x="5387578" y="1391544"/>
                </a:lnTo>
                <a:lnTo>
                  <a:pt x="5402461" y="1391544"/>
                </a:lnTo>
                <a:cubicBezTo>
                  <a:pt x="5402461" y="1391544"/>
                  <a:pt x="5409902" y="1386583"/>
                  <a:pt x="5424785" y="1376661"/>
                </a:cubicBezTo>
                <a:lnTo>
                  <a:pt x="5432226" y="1369219"/>
                </a:lnTo>
                <a:cubicBezTo>
                  <a:pt x="5427265" y="1369219"/>
                  <a:pt x="5423544" y="1370460"/>
                  <a:pt x="5421064" y="1372940"/>
                </a:cubicBezTo>
                <a:cubicBezTo>
                  <a:pt x="5418584" y="1375420"/>
                  <a:pt x="5417344" y="1376661"/>
                  <a:pt x="5417344" y="1376661"/>
                </a:cubicBezTo>
                <a:lnTo>
                  <a:pt x="5409902" y="1376661"/>
                </a:lnTo>
                <a:lnTo>
                  <a:pt x="5424785" y="1369219"/>
                </a:lnTo>
                <a:lnTo>
                  <a:pt x="5424785" y="1361778"/>
                </a:lnTo>
                <a:cubicBezTo>
                  <a:pt x="5424785" y="1361778"/>
                  <a:pt x="5424785" y="1359298"/>
                  <a:pt x="5424785" y="1354337"/>
                </a:cubicBezTo>
                <a:lnTo>
                  <a:pt x="5432226" y="1346895"/>
                </a:lnTo>
                <a:lnTo>
                  <a:pt x="5439668" y="1346895"/>
                </a:lnTo>
                <a:cubicBezTo>
                  <a:pt x="5444629" y="1346895"/>
                  <a:pt x="5448350" y="1344415"/>
                  <a:pt x="5450830" y="1339454"/>
                </a:cubicBezTo>
                <a:cubicBezTo>
                  <a:pt x="5453310" y="1334493"/>
                  <a:pt x="5454551" y="1334493"/>
                  <a:pt x="5454551" y="1339454"/>
                </a:cubicBezTo>
                <a:lnTo>
                  <a:pt x="5454551" y="1354337"/>
                </a:lnTo>
                <a:cubicBezTo>
                  <a:pt x="5449589" y="1354337"/>
                  <a:pt x="5449589" y="1356817"/>
                  <a:pt x="5454551" y="1361778"/>
                </a:cubicBezTo>
                <a:lnTo>
                  <a:pt x="5461992" y="1361778"/>
                </a:lnTo>
                <a:cubicBezTo>
                  <a:pt x="5461992" y="1356817"/>
                  <a:pt x="5464472" y="1354337"/>
                  <a:pt x="5469433" y="1354337"/>
                </a:cubicBezTo>
                <a:cubicBezTo>
                  <a:pt x="5469433" y="1359298"/>
                  <a:pt x="5473154" y="1360538"/>
                  <a:pt x="5480595" y="1358057"/>
                </a:cubicBezTo>
                <a:cubicBezTo>
                  <a:pt x="5488037" y="1355577"/>
                  <a:pt x="5494238" y="1351856"/>
                  <a:pt x="5499199" y="1346895"/>
                </a:cubicBezTo>
                <a:cubicBezTo>
                  <a:pt x="5519043" y="1336973"/>
                  <a:pt x="5526485" y="1334493"/>
                  <a:pt x="5521523" y="1339454"/>
                </a:cubicBezTo>
                <a:cubicBezTo>
                  <a:pt x="5521523" y="1344415"/>
                  <a:pt x="5521523" y="1346895"/>
                  <a:pt x="5521523" y="1346895"/>
                </a:cubicBezTo>
                <a:cubicBezTo>
                  <a:pt x="5526485" y="1346895"/>
                  <a:pt x="5530205" y="1344415"/>
                  <a:pt x="5532685" y="1339454"/>
                </a:cubicBezTo>
                <a:cubicBezTo>
                  <a:pt x="5535165" y="1334493"/>
                  <a:pt x="5537647" y="1330772"/>
                  <a:pt x="5540127" y="1328292"/>
                </a:cubicBezTo>
                <a:cubicBezTo>
                  <a:pt x="5542607" y="1325811"/>
                  <a:pt x="5541367" y="1322091"/>
                  <a:pt x="5536406" y="1317130"/>
                </a:cubicBezTo>
                <a:cubicBezTo>
                  <a:pt x="5531445" y="1317130"/>
                  <a:pt x="5527724" y="1318370"/>
                  <a:pt x="5525244" y="1320850"/>
                </a:cubicBezTo>
                <a:cubicBezTo>
                  <a:pt x="5522764" y="1323331"/>
                  <a:pt x="5521523" y="1324571"/>
                  <a:pt x="5521523" y="1324571"/>
                </a:cubicBezTo>
                <a:cubicBezTo>
                  <a:pt x="5521523" y="1324571"/>
                  <a:pt x="5519043" y="1322091"/>
                  <a:pt x="5514082" y="1317130"/>
                </a:cubicBezTo>
                <a:cubicBezTo>
                  <a:pt x="5509120" y="1317130"/>
                  <a:pt x="5506640" y="1317130"/>
                  <a:pt x="5506640" y="1317130"/>
                </a:cubicBezTo>
                <a:cubicBezTo>
                  <a:pt x="5496719" y="1317130"/>
                  <a:pt x="5496719" y="1319610"/>
                  <a:pt x="5506640" y="1324571"/>
                </a:cubicBezTo>
                <a:lnTo>
                  <a:pt x="5499199" y="1332012"/>
                </a:lnTo>
                <a:lnTo>
                  <a:pt x="5491758" y="1324571"/>
                </a:lnTo>
                <a:lnTo>
                  <a:pt x="5491758" y="1317130"/>
                </a:lnTo>
                <a:lnTo>
                  <a:pt x="5484316" y="1309688"/>
                </a:lnTo>
                <a:cubicBezTo>
                  <a:pt x="5484316" y="1304727"/>
                  <a:pt x="5486796" y="1302247"/>
                  <a:pt x="5491758" y="1302247"/>
                </a:cubicBezTo>
                <a:cubicBezTo>
                  <a:pt x="5496719" y="1307208"/>
                  <a:pt x="5501679" y="1307208"/>
                  <a:pt x="5506640" y="1302247"/>
                </a:cubicBezTo>
                <a:cubicBezTo>
                  <a:pt x="5511602" y="1297286"/>
                  <a:pt x="5516562" y="1294805"/>
                  <a:pt x="5521523" y="1294805"/>
                </a:cubicBezTo>
                <a:lnTo>
                  <a:pt x="5528965" y="1279922"/>
                </a:lnTo>
                <a:cubicBezTo>
                  <a:pt x="5524003" y="1274961"/>
                  <a:pt x="5521523" y="1270001"/>
                  <a:pt x="5521523" y="1265040"/>
                </a:cubicBezTo>
                <a:lnTo>
                  <a:pt x="5536406" y="1265040"/>
                </a:lnTo>
                <a:cubicBezTo>
                  <a:pt x="5536406" y="1260079"/>
                  <a:pt x="5536406" y="1257598"/>
                  <a:pt x="5536406" y="1257598"/>
                </a:cubicBezTo>
                <a:lnTo>
                  <a:pt x="5543847" y="1265040"/>
                </a:lnTo>
                <a:cubicBezTo>
                  <a:pt x="5548809" y="1260079"/>
                  <a:pt x="5553769" y="1257598"/>
                  <a:pt x="5558730" y="1257598"/>
                </a:cubicBezTo>
                <a:cubicBezTo>
                  <a:pt x="5563692" y="1257598"/>
                  <a:pt x="5566172" y="1256358"/>
                  <a:pt x="5566172" y="1253878"/>
                </a:cubicBezTo>
                <a:cubicBezTo>
                  <a:pt x="5566172" y="1251397"/>
                  <a:pt x="5566172" y="1250157"/>
                  <a:pt x="5566172" y="1250157"/>
                </a:cubicBezTo>
                <a:cubicBezTo>
                  <a:pt x="5561210" y="1250157"/>
                  <a:pt x="5557490" y="1248917"/>
                  <a:pt x="5555010" y="1246436"/>
                </a:cubicBezTo>
                <a:cubicBezTo>
                  <a:pt x="5552529" y="1243956"/>
                  <a:pt x="5547568" y="1243956"/>
                  <a:pt x="5540127" y="1246436"/>
                </a:cubicBezTo>
                <a:cubicBezTo>
                  <a:pt x="5532685" y="1248917"/>
                  <a:pt x="5526485" y="1252637"/>
                  <a:pt x="5521523" y="1257598"/>
                </a:cubicBezTo>
                <a:cubicBezTo>
                  <a:pt x="5516562" y="1262559"/>
                  <a:pt x="5514082" y="1262559"/>
                  <a:pt x="5514082" y="1257598"/>
                </a:cubicBezTo>
                <a:cubicBezTo>
                  <a:pt x="5514082" y="1252637"/>
                  <a:pt x="5517803" y="1248917"/>
                  <a:pt x="5525244" y="1246436"/>
                </a:cubicBezTo>
                <a:cubicBezTo>
                  <a:pt x="5532685" y="1243956"/>
                  <a:pt x="5535165" y="1240235"/>
                  <a:pt x="5532685" y="1235274"/>
                </a:cubicBezTo>
                <a:cubicBezTo>
                  <a:pt x="5530205" y="1230313"/>
                  <a:pt x="5528965" y="1230313"/>
                  <a:pt x="5528965" y="1235274"/>
                </a:cubicBezTo>
                <a:lnTo>
                  <a:pt x="5521523" y="1235274"/>
                </a:lnTo>
                <a:lnTo>
                  <a:pt x="5528965" y="1227833"/>
                </a:lnTo>
                <a:cubicBezTo>
                  <a:pt x="5528965" y="1222872"/>
                  <a:pt x="5528965" y="1220391"/>
                  <a:pt x="5528965" y="1220391"/>
                </a:cubicBezTo>
                <a:cubicBezTo>
                  <a:pt x="5528965" y="1220391"/>
                  <a:pt x="5531445" y="1222872"/>
                  <a:pt x="5536406" y="1227833"/>
                </a:cubicBezTo>
                <a:cubicBezTo>
                  <a:pt x="5541367" y="1227833"/>
                  <a:pt x="5543847" y="1227833"/>
                  <a:pt x="5543847" y="1227833"/>
                </a:cubicBezTo>
                <a:cubicBezTo>
                  <a:pt x="5553769" y="1227833"/>
                  <a:pt x="5558730" y="1227833"/>
                  <a:pt x="5558730" y="1227833"/>
                </a:cubicBezTo>
                <a:lnTo>
                  <a:pt x="5573613" y="1227833"/>
                </a:lnTo>
                <a:cubicBezTo>
                  <a:pt x="5573613" y="1232794"/>
                  <a:pt x="5571133" y="1235274"/>
                  <a:pt x="5566172" y="1235274"/>
                </a:cubicBezTo>
                <a:lnTo>
                  <a:pt x="5573613" y="1250157"/>
                </a:lnTo>
                <a:cubicBezTo>
                  <a:pt x="5578574" y="1250157"/>
                  <a:pt x="5581054" y="1251397"/>
                  <a:pt x="5581054" y="1253878"/>
                </a:cubicBezTo>
                <a:cubicBezTo>
                  <a:pt x="5581054" y="1256358"/>
                  <a:pt x="5578574" y="1257598"/>
                  <a:pt x="5573613" y="1257598"/>
                </a:cubicBezTo>
                <a:cubicBezTo>
                  <a:pt x="5573613" y="1262559"/>
                  <a:pt x="5571133" y="1265040"/>
                  <a:pt x="5566172" y="1265040"/>
                </a:cubicBezTo>
                <a:cubicBezTo>
                  <a:pt x="5551289" y="1265040"/>
                  <a:pt x="5548809" y="1267520"/>
                  <a:pt x="5558730" y="1272481"/>
                </a:cubicBezTo>
                <a:lnTo>
                  <a:pt x="5581054" y="1265040"/>
                </a:lnTo>
                <a:cubicBezTo>
                  <a:pt x="5581054" y="1260079"/>
                  <a:pt x="5586016" y="1255118"/>
                  <a:pt x="5595937" y="1250157"/>
                </a:cubicBezTo>
                <a:cubicBezTo>
                  <a:pt x="5605859" y="1250157"/>
                  <a:pt x="5612061" y="1248917"/>
                  <a:pt x="5614541" y="1246436"/>
                </a:cubicBezTo>
                <a:cubicBezTo>
                  <a:pt x="5617021" y="1243956"/>
                  <a:pt x="5618261" y="1242715"/>
                  <a:pt x="5618261" y="1242715"/>
                </a:cubicBezTo>
                <a:lnTo>
                  <a:pt x="5625703" y="1242715"/>
                </a:lnTo>
                <a:cubicBezTo>
                  <a:pt x="5625703" y="1247676"/>
                  <a:pt x="5628183" y="1247676"/>
                  <a:pt x="5633144" y="1242715"/>
                </a:cubicBezTo>
                <a:cubicBezTo>
                  <a:pt x="5633144" y="1237754"/>
                  <a:pt x="5633144" y="1235274"/>
                  <a:pt x="5633144" y="1235274"/>
                </a:cubicBezTo>
                <a:cubicBezTo>
                  <a:pt x="5633144" y="1230313"/>
                  <a:pt x="5633144" y="1227833"/>
                  <a:pt x="5633144" y="1227833"/>
                </a:cubicBezTo>
                <a:cubicBezTo>
                  <a:pt x="5633144" y="1232794"/>
                  <a:pt x="5634385" y="1235274"/>
                  <a:pt x="5636865" y="1235274"/>
                </a:cubicBezTo>
                <a:cubicBezTo>
                  <a:pt x="5639345" y="1235274"/>
                  <a:pt x="5640586" y="1232794"/>
                  <a:pt x="5640586" y="1227833"/>
                </a:cubicBezTo>
                <a:cubicBezTo>
                  <a:pt x="5640586" y="1222872"/>
                  <a:pt x="5641826" y="1221632"/>
                  <a:pt x="5644306" y="1224112"/>
                </a:cubicBezTo>
                <a:cubicBezTo>
                  <a:pt x="5646786" y="1226592"/>
                  <a:pt x="5648027" y="1227833"/>
                  <a:pt x="5648027" y="1227833"/>
                </a:cubicBezTo>
                <a:lnTo>
                  <a:pt x="5655469" y="1227833"/>
                </a:lnTo>
                <a:lnTo>
                  <a:pt x="5662910" y="1235274"/>
                </a:lnTo>
                <a:cubicBezTo>
                  <a:pt x="5657949" y="1245196"/>
                  <a:pt x="5657949" y="1250157"/>
                  <a:pt x="5662910" y="1250157"/>
                </a:cubicBezTo>
                <a:lnTo>
                  <a:pt x="5655469" y="1265040"/>
                </a:lnTo>
                <a:lnTo>
                  <a:pt x="5648027" y="1265040"/>
                </a:lnTo>
                <a:lnTo>
                  <a:pt x="5648027" y="1279922"/>
                </a:lnTo>
                <a:lnTo>
                  <a:pt x="5595937" y="1302247"/>
                </a:lnTo>
                <a:lnTo>
                  <a:pt x="5588496" y="1317130"/>
                </a:lnTo>
                <a:lnTo>
                  <a:pt x="5595937" y="1317130"/>
                </a:lnTo>
                <a:cubicBezTo>
                  <a:pt x="5595937" y="1312168"/>
                  <a:pt x="5595937" y="1309688"/>
                  <a:pt x="5595937" y="1309688"/>
                </a:cubicBezTo>
                <a:cubicBezTo>
                  <a:pt x="5595937" y="1309688"/>
                  <a:pt x="5598417" y="1309688"/>
                  <a:pt x="5603379" y="1309688"/>
                </a:cubicBezTo>
                <a:lnTo>
                  <a:pt x="5603379" y="1317130"/>
                </a:lnTo>
                <a:cubicBezTo>
                  <a:pt x="5598417" y="1317130"/>
                  <a:pt x="5595937" y="1319610"/>
                  <a:pt x="5595937" y="1324571"/>
                </a:cubicBezTo>
                <a:lnTo>
                  <a:pt x="5573613" y="1332012"/>
                </a:lnTo>
                <a:lnTo>
                  <a:pt x="5543847" y="1346895"/>
                </a:lnTo>
                <a:cubicBezTo>
                  <a:pt x="5543847" y="1346895"/>
                  <a:pt x="5542607" y="1348135"/>
                  <a:pt x="5540127" y="1350616"/>
                </a:cubicBezTo>
                <a:cubicBezTo>
                  <a:pt x="5537647" y="1353096"/>
                  <a:pt x="5533926" y="1354337"/>
                  <a:pt x="5528965" y="1354337"/>
                </a:cubicBezTo>
                <a:cubicBezTo>
                  <a:pt x="5528965" y="1354337"/>
                  <a:pt x="5526485" y="1354337"/>
                  <a:pt x="5521523" y="1354337"/>
                </a:cubicBezTo>
                <a:cubicBezTo>
                  <a:pt x="5511602" y="1364258"/>
                  <a:pt x="5501679" y="1369219"/>
                  <a:pt x="5491758" y="1369219"/>
                </a:cubicBezTo>
                <a:lnTo>
                  <a:pt x="5469433" y="1384102"/>
                </a:lnTo>
                <a:cubicBezTo>
                  <a:pt x="5469433" y="1384102"/>
                  <a:pt x="5466953" y="1384102"/>
                  <a:pt x="5461992" y="1384102"/>
                </a:cubicBezTo>
                <a:cubicBezTo>
                  <a:pt x="5457031" y="1384102"/>
                  <a:pt x="5452070" y="1386583"/>
                  <a:pt x="5447109" y="1391544"/>
                </a:cubicBezTo>
                <a:cubicBezTo>
                  <a:pt x="5442148" y="1396505"/>
                  <a:pt x="5438427" y="1398985"/>
                  <a:pt x="5435947" y="1398985"/>
                </a:cubicBezTo>
                <a:cubicBezTo>
                  <a:pt x="5433467" y="1398985"/>
                  <a:pt x="5432226" y="1398985"/>
                  <a:pt x="5432226" y="1398985"/>
                </a:cubicBezTo>
                <a:cubicBezTo>
                  <a:pt x="5427265" y="1398985"/>
                  <a:pt x="5419824" y="1402706"/>
                  <a:pt x="5409902" y="1410147"/>
                </a:cubicBezTo>
                <a:cubicBezTo>
                  <a:pt x="5399981" y="1417588"/>
                  <a:pt x="5395019" y="1421309"/>
                  <a:pt x="5395019" y="1421309"/>
                </a:cubicBezTo>
                <a:lnTo>
                  <a:pt x="5372695" y="1436192"/>
                </a:lnTo>
                <a:lnTo>
                  <a:pt x="5380136" y="1436192"/>
                </a:lnTo>
                <a:cubicBezTo>
                  <a:pt x="5380136" y="1436192"/>
                  <a:pt x="5382617" y="1436192"/>
                  <a:pt x="5387578" y="1436192"/>
                </a:cubicBezTo>
                <a:cubicBezTo>
                  <a:pt x="5392539" y="1436192"/>
                  <a:pt x="5396260" y="1434952"/>
                  <a:pt x="5398740" y="1432471"/>
                </a:cubicBezTo>
                <a:cubicBezTo>
                  <a:pt x="5401220" y="1429991"/>
                  <a:pt x="5404941" y="1428751"/>
                  <a:pt x="5409902" y="1428751"/>
                </a:cubicBezTo>
                <a:lnTo>
                  <a:pt x="5417344" y="1421309"/>
                </a:lnTo>
                <a:lnTo>
                  <a:pt x="5424785" y="1413868"/>
                </a:lnTo>
                <a:cubicBezTo>
                  <a:pt x="5429746" y="1413868"/>
                  <a:pt x="5432226" y="1412627"/>
                  <a:pt x="5432226" y="1410147"/>
                </a:cubicBezTo>
                <a:cubicBezTo>
                  <a:pt x="5432226" y="1407667"/>
                  <a:pt x="5435947" y="1405186"/>
                  <a:pt x="5443388" y="1402706"/>
                </a:cubicBezTo>
                <a:cubicBezTo>
                  <a:pt x="5450830" y="1400225"/>
                  <a:pt x="5457031" y="1398985"/>
                  <a:pt x="5461992" y="1398985"/>
                </a:cubicBezTo>
                <a:lnTo>
                  <a:pt x="5469433" y="1398985"/>
                </a:lnTo>
                <a:cubicBezTo>
                  <a:pt x="5474395" y="1389063"/>
                  <a:pt x="5476875" y="1386583"/>
                  <a:pt x="5476875" y="1391544"/>
                </a:cubicBezTo>
                <a:lnTo>
                  <a:pt x="5484316" y="1384102"/>
                </a:lnTo>
                <a:cubicBezTo>
                  <a:pt x="5484316" y="1379141"/>
                  <a:pt x="5485557" y="1376661"/>
                  <a:pt x="5488037" y="1376661"/>
                </a:cubicBezTo>
                <a:cubicBezTo>
                  <a:pt x="5490517" y="1376661"/>
                  <a:pt x="5496719" y="1376661"/>
                  <a:pt x="5506640" y="1376661"/>
                </a:cubicBezTo>
                <a:cubicBezTo>
                  <a:pt x="5506640" y="1376661"/>
                  <a:pt x="5509120" y="1375420"/>
                  <a:pt x="5514082" y="1372940"/>
                </a:cubicBezTo>
                <a:cubicBezTo>
                  <a:pt x="5519043" y="1370460"/>
                  <a:pt x="5521523" y="1369219"/>
                  <a:pt x="5521523" y="1369219"/>
                </a:cubicBezTo>
                <a:cubicBezTo>
                  <a:pt x="5526485" y="1364258"/>
                  <a:pt x="5531445" y="1364258"/>
                  <a:pt x="5536406" y="1369219"/>
                </a:cubicBezTo>
                <a:cubicBezTo>
                  <a:pt x="5541367" y="1379141"/>
                  <a:pt x="5543847" y="1376661"/>
                  <a:pt x="5543847" y="1361778"/>
                </a:cubicBezTo>
                <a:cubicBezTo>
                  <a:pt x="5543847" y="1356817"/>
                  <a:pt x="5546328" y="1354337"/>
                  <a:pt x="5551289" y="1354337"/>
                </a:cubicBezTo>
                <a:lnTo>
                  <a:pt x="5551289" y="1361778"/>
                </a:lnTo>
                <a:cubicBezTo>
                  <a:pt x="5556250" y="1361778"/>
                  <a:pt x="5558730" y="1359298"/>
                  <a:pt x="5558730" y="1354337"/>
                </a:cubicBezTo>
                <a:cubicBezTo>
                  <a:pt x="5558730" y="1349376"/>
                  <a:pt x="5559971" y="1346895"/>
                  <a:pt x="5562451" y="1346895"/>
                </a:cubicBezTo>
                <a:cubicBezTo>
                  <a:pt x="5564931" y="1346895"/>
                  <a:pt x="5566172" y="1348135"/>
                  <a:pt x="5566172" y="1350616"/>
                </a:cubicBezTo>
                <a:cubicBezTo>
                  <a:pt x="5566172" y="1353096"/>
                  <a:pt x="5568652" y="1355577"/>
                  <a:pt x="5573613" y="1358057"/>
                </a:cubicBezTo>
                <a:cubicBezTo>
                  <a:pt x="5578574" y="1360538"/>
                  <a:pt x="5582295" y="1360538"/>
                  <a:pt x="5584775" y="1358057"/>
                </a:cubicBezTo>
                <a:cubicBezTo>
                  <a:pt x="5587255" y="1355577"/>
                  <a:pt x="5590976" y="1354337"/>
                  <a:pt x="5595937" y="1354337"/>
                </a:cubicBezTo>
                <a:cubicBezTo>
                  <a:pt x="5600899" y="1354337"/>
                  <a:pt x="5603379" y="1351856"/>
                  <a:pt x="5603379" y="1346895"/>
                </a:cubicBezTo>
                <a:cubicBezTo>
                  <a:pt x="5603379" y="1341934"/>
                  <a:pt x="5607099" y="1341934"/>
                  <a:pt x="5614541" y="1346895"/>
                </a:cubicBezTo>
                <a:lnTo>
                  <a:pt x="5618261" y="1346895"/>
                </a:lnTo>
                <a:lnTo>
                  <a:pt x="5625703" y="1346895"/>
                </a:lnTo>
                <a:cubicBezTo>
                  <a:pt x="5625703" y="1341934"/>
                  <a:pt x="5625703" y="1339454"/>
                  <a:pt x="5625703" y="1339454"/>
                </a:cubicBezTo>
                <a:cubicBezTo>
                  <a:pt x="5625703" y="1339454"/>
                  <a:pt x="5624462" y="1340694"/>
                  <a:pt x="5621982" y="1343174"/>
                </a:cubicBezTo>
                <a:cubicBezTo>
                  <a:pt x="5619502" y="1345655"/>
                  <a:pt x="5618261" y="1346895"/>
                  <a:pt x="5618261" y="1346895"/>
                </a:cubicBezTo>
                <a:cubicBezTo>
                  <a:pt x="5618261" y="1346895"/>
                  <a:pt x="5618261" y="1344415"/>
                  <a:pt x="5618261" y="1339454"/>
                </a:cubicBezTo>
                <a:cubicBezTo>
                  <a:pt x="5618261" y="1339454"/>
                  <a:pt x="5623223" y="1336973"/>
                  <a:pt x="5633144" y="1332012"/>
                </a:cubicBezTo>
                <a:cubicBezTo>
                  <a:pt x="5638106" y="1332012"/>
                  <a:pt x="5643066" y="1332012"/>
                  <a:pt x="5648027" y="1332012"/>
                </a:cubicBezTo>
                <a:cubicBezTo>
                  <a:pt x="5652988" y="1332012"/>
                  <a:pt x="5656709" y="1330772"/>
                  <a:pt x="5659189" y="1328292"/>
                </a:cubicBezTo>
                <a:cubicBezTo>
                  <a:pt x="5661669" y="1325811"/>
                  <a:pt x="5662910" y="1324571"/>
                  <a:pt x="5662910" y="1324571"/>
                </a:cubicBezTo>
                <a:cubicBezTo>
                  <a:pt x="5667871" y="1324571"/>
                  <a:pt x="5671592" y="1323331"/>
                  <a:pt x="5674072" y="1320850"/>
                </a:cubicBezTo>
                <a:cubicBezTo>
                  <a:pt x="5676552" y="1318370"/>
                  <a:pt x="5680273" y="1317130"/>
                  <a:pt x="5685234" y="1317130"/>
                </a:cubicBezTo>
                <a:cubicBezTo>
                  <a:pt x="5695156" y="1312168"/>
                  <a:pt x="5702597" y="1309688"/>
                  <a:pt x="5707558" y="1309688"/>
                </a:cubicBezTo>
                <a:cubicBezTo>
                  <a:pt x="5712520" y="1309688"/>
                  <a:pt x="5712520" y="1307208"/>
                  <a:pt x="5707558" y="1302247"/>
                </a:cubicBezTo>
                <a:cubicBezTo>
                  <a:pt x="5712520" y="1302247"/>
                  <a:pt x="5719961" y="1299766"/>
                  <a:pt x="5729883" y="1294805"/>
                </a:cubicBezTo>
                <a:lnTo>
                  <a:pt x="5744765" y="1287364"/>
                </a:lnTo>
                <a:lnTo>
                  <a:pt x="5767090" y="1279922"/>
                </a:lnTo>
                <a:lnTo>
                  <a:pt x="5774531" y="1279922"/>
                </a:lnTo>
                <a:lnTo>
                  <a:pt x="5781972" y="1279922"/>
                </a:lnTo>
                <a:cubicBezTo>
                  <a:pt x="5781972" y="1279922"/>
                  <a:pt x="5781972" y="1277442"/>
                  <a:pt x="5781972" y="1272481"/>
                </a:cubicBezTo>
                <a:lnTo>
                  <a:pt x="5774531" y="1265040"/>
                </a:lnTo>
                <a:lnTo>
                  <a:pt x="5789414" y="1272481"/>
                </a:lnTo>
                <a:lnTo>
                  <a:pt x="5789414" y="1279922"/>
                </a:lnTo>
                <a:lnTo>
                  <a:pt x="5796855" y="1279922"/>
                </a:lnTo>
                <a:cubicBezTo>
                  <a:pt x="5796855" y="1274961"/>
                  <a:pt x="5799335" y="1270001"/>
                  <a:pt x="5804297" y="1265040"/>
                </a:cubicBezTo>
                <a:cubicBezTo>
                  <a:pt x="5809258" y="1260079"/>
                  <a:pt x="5811738" y="1257598"/>
                  <a:pt x="5811738" y="1257598"/>
                </a:cubicBezTo>
                <a:cubicBezTo>
                  <a:pt x="5816699" y="1257598"/>
                  <a:pt x="5819179" y="1255118"/>
                  <a:pt x="5819179" y="1250157"/>
                </a:cubicBezTo>
                <a:cubicBezTo>
                  <a:pt x="5819179" y="1245196"/>
                  <a:pt x="5821660" y="1242715"/>
                  <a:pt x="5826621" y="1242715"/>
                </a:cubicBezTo>
                <a:lnTo>
                  <a:pt x="5834062" y="1250157"/>
                </a:lnTo>
                <a:lnTo>
                  <a:pt x="5886152" y="1220391"/>
                </a:lnTo>
                <a:cubicBezTo>
                  <a:pt x="5891113" y="1225352"/>
                  <a:pt x="5893594" y="1225352"/>
                  <a:pt x="5893594" y="1220391"/>
                </a:cubicBezTo>
                <a:lnTo>
                  <a:pt x="5901035" y="1220391"/>
                </a:lnTo>
                <a:cubicBezTo>
                  <a:pt x="5896074" y="1225352"/>
                  <a:pt x="5896074" y="1227833"/>
                  <a:pt x="5901035" y="1227833"/>
                </a:cubicBezTo>
                <a:lnTo>
                  <a:pt x="5908476" y="1220391"/>
                </a:lnTo>
                <a:lnTo>
                  <a:pt x="5915918" y="1212950"/>
                </a:lnTo>
                <a:cubicBezTo>
                  <a:pt x="5915918" y="1217911"/>
                  <a:pt x="5918398" y="1220391"/>
                  <a:pt x="5923359" y="1220391"/>
                </a:cubicBezTo>
                <a:lnTo>
                  <a:pt x="5923359" y="1212950"/>
                </a:lnTo>
                <a:cubicBezTo>
                  <a:pt x="5918398" y="1212950"/>
                  <a:pt x="5915918" y="1211709"/>
                  <a:pt x="5915918" y="1209229"/>
                </a:cubicBezTo>
                <a:cubicBezTo>
                  <a:pt x="5915918" y="1206749"/>
                  <a:pt x="5918398" y="1205508"/>
                  <a:pt x="5923359" y="1205508"/>
                </a:cubicBezTo>
                <a:cubicBezTo>
                  <a:pt x="5928320" y="1200547"/>
                  <a:pt x="5930801" y="1199307"/>
                  <a:pt x="5930801" y="1201788"/>
                </a:cubicBezTo>
                <a:cubicBezTo>
                  <a:pt x="5930801" y="1204268"/>
                  <a:pt x="5930801" y="1207989"/>
                  <a:pt x="5930801" y="1212950"/>
                </a:cubicBezTo>
                <a:cubicBezTo>
                  <a:pt x="5940722" y="1222872"/>
                  <a:pt x="5945683" y="1227833"/>
                  <a:pt x="5945683" y="1227833"/>
                </a:cubicBezTo>
                <a:lnTo>
                  <a:pt x="5960566" y="1227833"/>
                </a:lnTo>
                <a:cubicBezTo>
                  <a:pt x="5955605" y="1232794"/>
                  <a:pt x="5951884" y="1235274"/>
                  <a:pt x="5949404" y="1235274"/>
                </a:cubicBezTo>
                <a:cubicBezTo>
                  <a:pt x="5946924" y="1235274"/>
                  <a:pt x="5945683" y="1237754"/>
                  <a:pt x="5945683" y="1242715"/>
                </a:cubicBezTo>
                <a:lnTo>
                  <a:pt x="5930801" y="1242715"/>
                </a:lnTo>
                <a:lnTo>
                  <a:pt x="5923359" y="1242715"/>
                </a:lnTo>
                <a:cubicBezTo>
                  <a:pt x="5923359" y="1257598"/>
                  <a:pt x="5915918" y="1265040"/>
                  <a:pt x="5901035" y="1265040"/>
                </a:cubicBezTo>
                <a:cubicBezTo>
                  <a:pt x="5896074" y="1265040"/>
                  <a:pt x="5893594" y="1263799"/>
                  <a:pt x="5893594" y="1261319"/>
                </a:cubicBezTo>
                <a:cubicBezTo>
                  <a:pt x="5893594" y="1258839"/>
                  <a:pt x="5891113" y="1257598"/>
                  <a:pt x="5886152" y="1257598"/>
                </a:cubicBezTo>
                <a:cubicBezTo>
                  <a:pt x="5891113" y="1262559"/>
                  <a:pt x="5893594" y="1265040"/>
                  <a:pt x="5893594" y="1265040"/>
                </a:cubicBezTo>
                <a:lnTo>
                  <a:pt x="5886152" y="1265040"/>
                </a:lnTo>
                <a:lnTo>
                  <a:pt x="5886152" y="1279922"/>
                </a:lnTo>
                <a:lnTo>
                  <a:pt x="5886152" y="1287364"/>
                </a:lnTo>
                <a:cubicBezTo>
                  <a:pt x="5886152" y="1287364"/>
                  <a:pt x="5883672" y="1287364"/>
                  <a:pt x="5878711" y="1287364"/>
                </a:cubicBezTo>
                <a:cubicBezTo>
                  <a:pt x="5858867" y="1287364"/>
                  <a:pt x="5847704" y="1289844"/>
                  <a:pt x="5845224" y="1294805"/>
                </a:cubicBezTo>
                <a:cubicBezTo>
                  <a:pt x="5842744" y="1299766"/>
                  <a:pt x="5839024" y="1299766"/>
                  <a:pt x="5834062" y="1294805"/>
                </a:cubicBezTo>
                <a:cubicBezTo>
                  <a:pt x="5829101" y="1294805"/>
                  <a:pt x="5826621" y="1297286"/>
                  <a:pt x="5826621" y="1302247"/>
                </a:cubicBezTo>
                <a:cubicBezTo>
                  <a:pt x="5821660" y="1302247"/>
                  <a:pt x="5819179" y="1303487"/>
                  <a:pt x="5819179" y="1305967"/>
                </a:cubicBezTo>
                <a:cubicBezTo>
                  <a:pt x="5819179" y="1308448"/>
                  <a:pt x="5817939" y="1309688"/>
                  <a:pt x="5815459" y="1309688"/>
                </a:cubicBezTo>
                <a:cubicBezTo>
                  <a:pt x="5812979" y="1309688"/>
                  <a:pt x="5808017" y="1312168"/>
                  <a:pt x="5800576" y="1317130"/>
                </a:cubicBezTo>
                <a:cubicBezTo>
                  <a:pt x="5793135" y="1322091"/>
                  <a:pt x="5786934" y="1324571"/>
                  <a:pt x="5781972" y="1324571"/>
                </a:cubicBezTo>
                <a:lnTo>
                  <a:pt x="5774531" y="1332012"/>
                </a:lnTo>
                <a:cubicBezTo>
                  <a:pt x="5774531" y="1332012"/>
                  <a:pt x="5772051" y="1333253"/>
                  <a:pt x="5767090" y="1335733"/>
                </a:cubicBezTo>
                <a:cubicBezTo>
                  <a:pt x="5762128" y="1338213"/>
                  <a:pt x="5759648" y="1341934"/>
                  <a:pt x="5759648" y="1346895"/>
                </a:cubicBezTo>
                <a:lnTo>
                  <a:pt x="5774531" y="1354337"/>
                </a:lnTo>
                <a:lnTo>
                  <a:pt x="5767090" y="1369219"/>
                </a:lnTo>
                <a:cubicBezTo>
                  <a:pt x="5762128" y="1374180"/>
                  <a:pt x="5757168" y="1376661"/>
                  <a:pt x="5752207" y="1376661"/>
                </a:cubicBezTo>
                <a:cubicBezTo>
                  <a:pt x="5747245" y="1376661"/>
                  <a:pt x="5744765" y="1376661"/>
                  <a:pt x="5744765" y="1376661"/>
                </a:cubicBezTo>
                <a:cubicBezTo>
                  <a:pt x="5744765" y="1381622"/>
                  <a:pt x="5743525" y="1384102"/>
                  <a:pt x="5741045" y="1384102"/>
                </a:cubicBezTo>
                <a:cubicBezTo>
                  <a:pt x="5738565" y="1384102"/>
                  <a:pt x="5736083" y="1384102"/>
                  <a:pt x="5733603" y="1384102"/>
                </a:cubicBezTo>
                <a:cubicBezTo>
                  <a:pt x="5731123" y="1384102"/>
                  <a:pt x="5727402" y="1384102"/>
                  <a:pt x="5722441" y="1384102"/>
                </a:cubicBezTo>
                <a:cubicBezTo>
                  <a:pt x="5722441" y="1389063"/>
                  <a:pt x="5719961" y="1391544"/>
                  <a:pt x="5715000" y="1391544"/>
                </a:cubicBezTo>
                <a:cubicBezTo>
                  <a:pt x="5710038" y="1391544"/>
                  <a:pt x="5710038" y="1389063"/>
                  <a:pt x="5715000" y="1384102"/>
                </a:cubicBezTo>
                <a:lnTo>
                  <a:pt x="5707558" y="1391544"/>
                </a:lnTo>
                <a:cubicBezTo>
                  <a:pt x="5702597" y="1391544"/>
                  <a:pt x="5698876" y="1392784"/>
                  <a:pt x="5696396" y="1395264"/>
                </a:cubicBezTo>
                <a:cubicBezTo>
                  <a:pt x="5693916" y="1397745"/>
                  <a:pt x="5692676" y="1398985"/>
                  <a:pt x="5692676" y="1398985"/>
                </a:cubicBezTo>
                <a:lnTo>
                  <a:pt x="5685234" y="1406426"/>
                </a:lnTo>
                <a:cubicBezTo>
                  <a:pt x="5685234" y="1406426"/>
                  <a:pt x="5682754" y="1406426"/>
                  <a:pt x="5677793" y="1406426"/>
                </a:cubicBezTo>
                <a:cubicBezTo>
                  <a:pt x="5672831" y="1411387"/>
                  <a:pt x="5670351" y="1415108"/>
                  <a:pt x="5670351" y="1417588"/>
                </a:cubicBezTo>
                <a:cubicBezTo>
                  <a:pt x="5670351" y="1420069"/>
                  <a:pt x="5672831" y="1420069"/>
                  <a:pt x="5677793" y="1417588"/>
                </a:cubicBezTo>
                <a:cubicBezTo>
                  <a:pt x="5682754" y="1415108"/>
                  <a:pt x="5685234" y="1416348"/>
                  <a:pt x="5685234" y="1421309"/>
                </a:cubicBezTo>
                <a:cubicBezTo>
                  <a:pt x="5680273" y="1421309"/>
                  <a:pt x="5675313" y="1425030"/>
                  <a:pt x="5670351" y="1432471"/>
                </a:cubicBezTo>
                <a:cubicBezTo>
                  <a:pt x="5665390" y="1439913"/>
                  <a:pt x="5662910" y="1441153"/>
                  <a:pt x="5662910" y="1436192"/>
                </a:cubicBezTo>
                <a:lnTo>
                  <a:pt x="5655469" y="1443633"/>
                </a:lnTo>
                <a:cubicBezTo>
                  <a:pt x="5655469" y="1453555"/>
                  <a:pt x="5657949" y="1458516"/>
                  <a:pt x="5662910" y="1458516"/>
                </a:cubicBezTo>
                <a:cubicBezTo>
                  <a:pt x="5687714" y="1458516"/>
                  <a:pt x="5702597" y="1451075"/>
                  <a:pt x="5707558" y="1436192"/>
                </a:cubicBezTo>
                <a:cubicBezTo>
                  <a:pt x="5707558" y="1436192"/>
                  <a:pt x="5708799" y="1436192"/>
                  <a:pt x="5711279" y="1436192"/>
                </a:cubicBezTo>
                <a:cubicBezTo>
                  <a:pt x="5713759" y="1436192"/>
                  <a:pt x="5715000" y="1433712"/>
                  <a:pt x="5715000" y="1428751"/>
                </a:cubicBezTo>
                <a:lnTo>
                  <a:pt x="5752207" y="1406426"/>
                </a:lnTo>
                <a:cubicBezTo>
                  <a:pt x="5762128" y="1401465"/>
                  <a:pt x="5770810" y="1397745"/>
                  <a:pt x="5778252" y="1395264"/>
                </a:cubicBezTo>
                <a:cubicBezTo>
                  <a:pt x="5785693" y="1392784"/>
                  <a:pt x="5790654" y="1390303"/>
                  <a:pt x="5793135" y="1387823"/>
                </a:cubicBezTo>
                <a:cubicBezTo>
                  <a:pt x="5795615" y="1385342"/>
                  <a:pt x="5803056" y="1381622"/>
                  <a:pt x="5815459" y="1376661"/>
                </a:cubicBezTo>
                <a:cubicBezTo>
                  <a:pt x="5827861" y="1371700"/>
                  <a:pt x="5840263" y="1365499"/>
                  <a:pt x="5852666" y="1358057"/>
                </a:cubicBezTo>
                <a:cubicBezTo>
                  <a:pt x="5865069" y="1350616"/>
                  <a:pt x="5871269" y="1349376"/>
                  <a:pt x="5871269" y="1354337"/>
                </a:cubicBezTo>
                <a:cubicBezTo>
                  <a:pt x="5871269" y="1359298"/>
                  <a:pt x="5863828" y="1361778"/>
                  <a:pt x="5848945" y="1361778"/>
                </a:cubicBezTo>
                <a:cubicBezTo>
                  <a:pt x="5843984" y="1366739"/>
                  <a:pt x="5841504" y="1370460"/>
                  <a:pt x="5841504" y="1372940"/>
                </a:cubicBezTo>
                <a:cubicBezTo>
                  <a:pt x="5841504" y="1375420"/>
                  <a:pt x="5826621" y="1381622"/>
                  <a:pt x="5796855" y="1391544"/>
                </a:cubicBezTo>
                <a:lnTo>
                  <a:pt x="5737324" y="1428751"/>
                </a:lnTo>
                <a:cubicBezTo>
                  <a:pt x="5737324" y="1428751"/>
                  <a:pt x="5742285" y="1427510"/>
                  <a:pt x="5752207" y="1425030"/>
                </a:cubicBezTo>
                <a:cubicBezTo>
                  <a:pt x="5762128" y="1422550"/>
                  <a:pt x="5767090" y="1421309"/>
                  <a:pt x="5767090" y="1421309"/>
                </a:cubicBezTo>
                <a:lnTo>
                  <a:pt x="5789414" y="1421309"/>
                </a:lnTo>
                <a:cubicBezTo>
                  <a:pt x="5794375" y="1426270"/>
                  <a:pt x="5800576" y="1428751"/>
                  <a:pt x="5808017" y="1428751"/>
                </a:cubicBezTo>
                <a:cubicBezTo>
                  <a:pt x="5815459" y="1428751"/>
                  <a:pt x="5819179" y="1426270"/>
                  <a:pt x="5819179" y="1421309"/>
                </a:cubicBezTo>
                <a:lnTo>
                  <a:pt x="5826621" y="1413868"/>
                </a:lnTo>
                <a:lnTo>
                  <a:pt x="5841504" y="1413868"/>
                </a:lnTo>
                <a:cubicBezTo>
                  <a:pt x="5851425" y="1408907"/>
                  <a:pt x="5858867" y="1406426"/>
                  <a:pt x="5863828" y="1406426"/>
                </a:cubicBezTo>
                <a:cubicBezTo>
                  <a:pt x="5868789" y="1401465"/>
                  <a:pt x="5873749" y="1401465"/>
                  <a:pt x="5878711" y="1406426"/>
                </a:cubicBezTo>
                <a:lnTo>
                  <a:pt x="5878711" y="1421309"/>
                </a:lnTo>
                <a:lnTo>
                  <a:pt x="5878711" y="1428751"/>
                </a:lnTo>
                <a:cubicBezTo>
                  <a:pt x="5878711" y="1428751"/>
                  <a:pt x="5879951" y="1427510"/>
                  <a:pt x="5882431" y="1425030"/>
                </a:cubicBezTo>
                <a:cubicBezTo>
                  <a:pt x="5884911" y="1422550"/>
                  <a:pt x="5886152" y="1421309"/>
                  <a:pt x="5886152" y="1421309"/>
                </a:cubicBezTo>
                <a:lnTo>
                  <a:pt x="5886152" y="1451075"/>
                </a:lnTo>
                <a:lnTo>
                  <a:pt x="5878711" y="1451075"/>
                </a:lnTo>
                <a:lnTo>
                  <a:pt x="5871269" y="1458516"/>
                </a:lnTo>
                <a:cubicBezTo>
                  <a:pt x="5856386" y="1468438"/>
                  <a:pt x="5851425" y="1465958"/>
                  <a:pt x="5856386" y="1451075"/>
                </a:cubicBezTo>
                <a:cubicBezTo>
                  <a:pt x="5856386" y="1446114"/>
                  <a:pt x="5853906" y="1446114"/>
                  <a:pt x="5848945" y="1451075"/>
                </a:cubicBezTo>
                <a:cubicBezTo>
                  <a:pt x="5843984" y="1451075"/>
                  <a:pt x="5841504" y="1451075"/>
                  <a:pt x="5841504" y="1451075"/>
                </a:cubicBezTo>
                <a:cubicBezTo>
                  <a:pt x="5841504" y="1446114"/>
                  <a:pt x="5843984" y="1443633"/>
                  <a:pt x="5848945" y="1443633"/>
                </a:cubicBezTo>
                <a:cubicBezTo>
                  <a:pt x="5843984" y="1438672"/>
                  <a:pt x="5843984" y="1436192"/>
                  <a:pt x="5848945" y="1436192"/>
                </a:cubicBezTo>
                <a:cubicBezTo>
                  <a:pt x="5858867" y="1431231"/>
                  <a:pt x="5863828" y="1431231"/>
                  <a:pt x="5863828" y="1436192"/>
                </a:cubicBezTo>
                <a:cubicBezTo>
                  <a:pt x="5863828" y="1441153"/>
                  <a:pt x="5866308" y="1443633"/>
                  <a:pt x="5871269" y="1443633"/>
                </a:cubicBezTo>
                <a:cubicBezTo>
                  <a:pt x="5876231" y="1443633"/>
                  <a:pt x="5878711" y="1441153"/>
                  <a:pt x="5878711" y="1436192"/>
                </a:cubicBezTo>
                <a:cubicBezTo>
                  <a:pt x="5878711" y="1431231"/>
                  <a:pt x="5876231" y="1429991"/>
                  <a:pt x="5871269" y="1432471"/>
                </a:cubicBezTo>
                <a:cubicBezTo>
                  <a:pt x="5866308" y="1434952"/>
                  <a:pt x="5863828" y="1433712"/>
                  <a:pt x="5863828" y="1428751"/>
                </a:cubicBezTo>
                <a:lnTo>
                  <a:pt x="5841504" y="1436192"/>
                </a:lnTo>
                <a:cubicBezTo>
                  <a:pt x="5831582" y="1441153"/>
                  <a:pt x="5826621" y="1447354"/>
                  <a:pt x="5826621" y="1454796"/>
                </a:cubicBezTo>
                <a:cubicBezTo>
                  <a:pt x="5826621" y="1462237"/>
                  <a:pt x="5829101" y="1465958"/>
                  <a:pt x="5834062" y="1465958"/>
                </a:cubicBezTo>
                <a:lnTo>
                  <a:pt x="5841504" y="1473399"/>
                </a:lnTo>
                <a:lnTo>
                  <a:pt x="5826621" y="1480840"/>
                </a:lnTo>
                <a:cubicBezTo>
                  <a:pt x="5821660" y="1485801"/>
                  <a:pt x="5816699" y="1489522"/>
                  <a:pt x="5811738" y="1492003"/>
                </a:cubicBezTo>
                <a:cubicBezTo>
                  <a:pt x="5806777" y="1494483"/>
                  <a:pt x="5804297" y="1495723"/>
                  <a:pt x="5804297" y="1495723"/>
                </a:cubicBezTo>
                <a:cubicBezTo>
                  <a:pt x="5799335" y="1495723"/>
                  <a:pt x="5794375" y="1496964"/>
                  <a:pt x="5789414" y="1499444"/>
                </a:cubicBezTo>
                <a:cubicBezTo>
                  <a:pt x="5784453" y="1501924"/>
                  <a:pt x="5781972" y="1503165"/>
                  <a:pt x="5781972" y="1503165"/>
                </a:cubicBezTo>
                <a:cubicBezTo>
                  <a:pt x="5781972" y="1503165"/>
                  <a:pt x="5778252" y="1505645"/>
                  <a:pt x="5770810" y="1510606"/>
                </a:cubicBezTo>
                <a:cubicBezTo>
                  <a:pt x="5763369" y="1515567"/>
                  <a:pt x="5759648" y="1519288"/>
                  <a:pt x="5759648" y="1521768"/>
                </a:cubicBezTo>
                <a:cubicBezTo>
                  <a:pt x="5759648" y="1524249"/>
                  <a:pt x="5762128" y="1525489"/>
                  <a:pt x="5767090" y="1525489"/>
                </a:cubicBezTo>
                <a:cubicBezTo>
                  <a:pt x="5767090" y="1530450"/>
                  <a:pt x="5768330" y="1532930"/>
                  <a:pt x="5770810" y="1532930"/>
                </a:cubicBezTo>
                <a:cubicBezTo>
                  <a:pt x="5773290" y="1532930"/>
                  <a:pt x="5777011" y="1535411"/>
                  <a:pt x="5781972" y="1540372"/>
                </a:cubicBezTo>
                <a:lnTo>
                  <a:pt x="5796855" y="1525489"/>
                </a:lnTo>
                <a:cubicBezTo>
                  <a:pt x="5801817" y="1525489"/>
                  <a:pt x="5804297" y="1525489"/>
                  <a:pt x="5804297" y="1525489"/>
                </a:cubicBezTo>
                <a:cubicBezTo>
                  <a:pt x="5804297" y="1525489"/>
                  <a:pt x="5804297" y="1523009"/>
                  <a:pt x="5804297" y="1518047"/>
                </a:cubicBezTo>
                <a:cubicBezTo>
                  <a:pt x="5799335" y="1518047"/>
                  <a:pt x="5796855" y="1518047"/>
                  <a:pt x="5796855" y="1518047"/>
                </a:cubicBezTo>
                <a:lnTo>
                  <a:pt x="5796855" y="1510606"/>
                </a:lnTo>
                <a:lnTo>
                  <a:pt x="5811738" y="1510606"/>
                </a:lnTo>
                <a:cubicBezTo>
                  <a:pt x="5811738" y="1515567"/>
                  <a:pt x="5815459" y="1518047"/>
                  <a:pt x="5822900" y="1518047"/>
                </a:cubicBezTo>
                <a:cubicBezTo>
                  <a:pt x="5830342" y="1518047"/>
                  <a:pt x="5831582" y="1520528"/>
                  <a:pt x="5826621" y="1525489"/>
                </a:cubicBezTo>
                <a:lnTo>
                  <a:pt x="5834062" y="1532930"/>
                </a:lnTo>
                <a:cubicBezTo>
                  <a:pt x="5839024" y="1532930"/>
                  <a:pt x="5841504" y="1531690"/>
                  <a:pt x="5841504" y="1529210"/>
                </a:cubicBezTo>
                <a:cubicBezTo>
                  <a:pt x="5841504" y="1526729"/>
                  <a:pt x="5839024" y="1523009"/>
                  <a:pt x="5834062" y="1518047"/>
                </a:cubicBezTo>
                <a:lnTo>
                  <a:pt x="5841504" y="1510606"/>
                </a:lnTo>
                <a:cubicBezTo>
                  <a:pt x="5846465" y="1510606"/>
                  <a:pt x="5850186" y="1510606"/>
                  <a:pt x="5852666" y="1510606"/>
                </a:cubicBezTo>
                <a:cubicBezTo>
                  <a:pt x="5855146" y="1510606"/>
                  <a:pt x="5856386" y="1508126"/>
                  <a:pt x="5856386" y="1503165"/>
                </a:cubicBezTo>
                <a:lnTo>
                  <a:pt x="5841504" y="1503165"/>
                </a:lnTo>
                <a:lnTo>
                  <a:pt x="5834062" y="1503165"/>
                </a:lnTo>
                <a:cubicBezTo>
                  <a:pt x="5834062" y="1503165"/>
                  <a:pt x="5834062" y="1500684"/>
                  <a:pt x="5834062" y="1495723"/>
                </a:cubicBezTo>
                <a:cubicBezTo>
                  <a:pt x="5839024" y="1495723"/>
                  <a:pt x="5846465" y="1493243"/>
                  <a:pt x="5856386" y="1488282"/>
                </a:cubicBezTo>
                <a:cubicBezTo>
                  <a:pt x="5856386" y="1488282"/>
                  <a:pt x="5857627" y="1487042"/>
                  <a:pt x="5860107" y="1484561"/>
                </a:cubicBezTo>
                <a:cubicBezTo>
                  <a:pt x="5862587" y="1482081"/>
                  <a:pt x="5863828" y="1480840"/>
                  <a:pt x="5863828" y="1480840"/>
                </a:cubicBezTo>
                <a:cubicBezTo>
                  <a:pt x="5863828" y="1480840"/>
                  <a:pt x="5865069" y="1479600"/>
                  <a:pt x="5867549" y="1477120"/>
                </a:cubicBezTo>
                <a:cubicBezTo>
                  <a:pt x="5870029" y="1474639"/>
                  <a:pt x="5871269" y="1475879"/>
                  <a:pt x="5871269" y="1480840"/>
                </a:cubicBezTo>
                <a:lnTo>
                  <a:pt x="5878711" y="1473399"/>
                </a:lnTo>
                <a:lnTo>
                  <a:pt x="5893594" y="1473399"/>
                </a:lnTo>
                <a:cubicBezTo>
                  <a:pt x="5893594" y="1473399"/>
                  <a:pt x="5892353" y="1474639"/>
                  <a:pt x="5889873" y="1477120"/>
                </a:cubicBezTo>
                <a:cubicBezTo>
                  <a:pt x="5887393" y="1479600"/>
                  <a:pt x="5883672" y="1480840"/>
                  <a:pt x="5878711" y="1480840"/>
                </a:cubicBezTo>
                <a:cubicBezTo>
                  <a:pt x="5868789" y="1490762"/>
                  <a:pt x="5866308" y="1498204"/>
                  <a:pt x="5871269" y="1503165"/>
                </a:cubicBezTo>
                <a:cubicBezTo>
                  <a:pt x="5876231" y="1503165"/>
                  <a:pt x="5878711" y="1500684"/>
                  <a:pt x="5878711" y="1495723"/>
                </a:cubicBezTo>
                <a:lnTo>
                  <a:pt x="5886152" y="1495723"/>
                </a:lnTo>
                <a:cubicBezTo>
                  <a:pt x="5886152" y="1500684"/>
                  <a:pt x="5888632" y="1501924"/>
                  <a:pt x="5893594" y="1499444"/>
                </a:cubicBezTo>
                <a:cubicBezTo>
                  <a:pt x="5898555" y="1496964"/>
                  <a:pt x="5898555" y="1493243"/>
                  <a:pt x="5893594" y="1488282"/>
                </a:cubicBezTo>
                <a:cubicBezTo>
                  <a:pt x="5893594" y="1488282"/>
                  <a:pt x="5893594" y="1485801"/>
                  <a:pt x="5893594" y="1480840"/>
                </a:cubicBezTo>
                <a:lnTo>
                  <a:pt x="5901035" y="1488282"/>
                </a:lnTo>
                <a:cubicBezTo>
                  <a:pt x="5901035" y="1493243"/>
                  <a:pt x="5901035" y="1496964"/>
                  <a:pt x="5901035" y="1499444"/>
                </a:cubicBezTo>
                <a:cubicBezTo>
                  <a:pt x="5901035" y="1501924"/>
                  <a:pt x="5901035" y="1503165"/>
                  <a:pt x="5901035" y="1503165"/>
                </a:cubicBezTo>
                <a:cubicBezTo>
                  <a:pt x="5901035" y="1503165"/>
                  <a:pt x="5902276" y="1501924"/>
                  <a:pt x="5904756" y="1499444"/>
                </a:cubicBezTo>
                <a:cubicBezTo>
                  <a:pt x="5907236" y="1496964"/>
                  <a:pt x="5908476" y="1495723"/>
                  <a:pt x="5908476" y="1495723"/>
                </a:cubicBezTo>
                <a:lnTo>
                  <a:pt x="5923359" y="1488282"/>
                </a:lnTo>
                <a:lnTo>
                  <a:pt x="5930801" y="1480840"/>
                </a:lnTo>
                <a:cubicBezTo>
                  <a:pt x="5930801" y="1480840"/>
                  <a:pt x="5933281" y="1480840"/>
                  <a:pt x="5938242" y="1480840"/>
                </a:cubicBezTo>
                <a:cubicBezTo>
                  <a:pt x="5953125" y="1480840"/>
                  <a:pt x="5963046" y="1475879"/>
                  <a:pt x="5968008" y="1465958"/>
                </a:cubicBezTo>
                <a:lnTo>
                  <a:pt x="5982890" y="1458516"/>
                </a:lnTo>
                <a:lnTo>
                  <a:pt x="5990332" y="1458516"/>
                </a:lnTo>
                <a:cubicBezTo>
                  <a:pt x="5990332" y="1463477"/>
                  <a:pt x="5990332" y="1465958"/>
                  <a:pt x="5990332" y="1465958"/>
                </a:cubicBezTo>
                <a:cubicBezTo>
                  <a:pt x="5990332" y="1465958"/>
                  <a:pt x="5992812" y="1465958"/>
                  <a:pt x="5997773" y="1465958"/>
                </a:cubicBezTo>
                <a:cubicBezTo>
                  <a:pt x="6002735" y="1470919"/>
                  <a:pt x="6005215" y="1473399"/>
                  <a:pt x="6005215" y="1473399"/>
                </a:cubicBezTo>
                <a:lnTo>
                  <a:pt x="6005215" y="1465958"/>
                </a:lnTo>
                <a:cubicBezTo>
                  <a:pt x="6000253" y="1456036"/>
                  <a:pt x="6000253" y="1451075"/>
                  <a:pt x="6005215" y="1451075"/>
                </a:cubicBezTo>
                <a:cubicBezTo>
                  <a:pt x="6010176" y="1451075"/>
                  <a:pt x="6013897" y="1449834"/>
                  <a:pt x="6016377" y="1447354"/>
                </a:cubicBezTo>
                <a:cubicBezTo>
                  <a:pt x="6018857" y="1444874"/>
                  <a:pt x="6022578" y="1443633"/>
                  <a:pt x="6027539" y="1443633"/>
                </a:cubicBezTo>
                <a:cubicBezTo>
                  <a:pt x="6032500" y="1443633"/>
                  <a:pt x="6034980" y="1443633"/>
                  <a:pt x="6034980" y="1443633"/>
                </a:cubicBezTo>
                <a:cubicBezTo>
                  <a:pt x="6039942" y="1448594"/>
                  <a:pt x="6039942" y="1451075"/>
                  <a:pt x="6034980" y="1451075"/>
                </a:cubicBezTo>
                <a:cubicBezTo>
                  <a:pt x="6034980" y="1456036"/>
                  <a:pt x="6033740" y="1458516"/>
                  <a:pt x="6031260" y="1458516"/>
                </a:cubicBezTo>
                <a:cubicBezTo>
                  <a:pt x="6028779" y="1458516"/>
                  <a:pt x="6025059" y="1458516"/>
                  <a:pt x="6020097" y="1458516"/>
                </a:cubicBezTo>
                <a:cubicBezTo>
                  <a:pt x="6010176" y="1458516"/>
                  <a:pt x="6007695" y="1463477"/>
                  <a:pt x="6012656" y="1473399"/>
                </a:cubicBezTo>
                <a:cubicBezTo>
                  <a:pt x="6017617" y="1473399"/>
                  <a:pt x="6025059" y="1470919"/>
                  <a:pt x="6034980" y="1465958"/>
                </a:cubicBezTo>
                <a:cubicBezTo>
                  <a:pt x="6044902" y="1460997"/>
                  <a:pt x="6049863" y="1458516"/>
                  <a:pt x="6049863" y="1458516"/>
                </a:cubicBezTo>
                <a:cubicBezTo>
                  <a:pt x="6069707" y="1458516"/>
                  <a:pt x="6079629" y="1453555"/>
                  <a:pt x="6079629" y="1443633"/>
                </a:cubicBezTo>
                <a:lnTo>
                  <a:pt x="6087070" y="1436192"/>
                </a:lnTo>
                <a:cubicBezTo>
                  <a:pt x="6092031" y="1436192"/>
                  <a:pt x="6100712" y="1433712"/>
                  <a:pt x="6113115" y="1428751"/>
                </a:cubicBezTo>
                <a:cubicBezTo>
                  <a:pt x="6125518" y="1423790"/>
                  <a:pt x="6136680" y="1416348"/>
                  <a:pt x="6146601" y="1406426"/>
                </a:cubicBezTo>
                <a:cubicBezTo>
                  <a:pt x="6156523" y="1401465"/>
                  <a:pt x="6163964" y="1398985"/>
                  <a:pt x="6168926" y="1398985"/>
                </a:cubicBezTo>
                <a:cubicBezTo>
                  <a:pt x="6173887" y="1398985"/>
                  <a:pt x="6177608" y="1397745"/>
                  <a:pt x="6180088" y="1395264"/>
                </a:cubicBezTo>
                <a:cubicBezTo>
                  <a:pt x="6182568" y="1392784"/>
                  <a:pt x="6186288" y="1391544"/>
                  <a:pt x="6191250" y="1391544"/>
                </a:cubicBezTo>
                <a:lnTo>
                  <a:pt x="6206133" y="1391544"/>
                </a:lnTo>
                <a:cubicBezTo>
                  <a:pt x="6206133" y="1396505"/>
                  <a:pt x="6203652" y="1398985"/>
                  <a:pt x="6198691" y="1398985"/>
                </a:cubicBezTo>
                <a:lnTo>
                  <a:pt x="6183808" y="1398985"/>
                </a:lnTo>
                <a:cubicBezTo>
                  <a:pt x="6183808" y="1403946"/>
                  <a:pt x="6181328" y="1406426"/>
                  <a:pt x="6176367" y="1406426"/>
                </a:cubicBezTo>
                <a:cubicBezTo>
                  <a:pt x="6171406" y="1406426"/>
                  <a:pt x="6168926" y="1406426"/>
                  <a:pt x="6168926" y="1406426"/>
                </a:cubicBezTo>
                <a:cubicBezTo>
                  <a:pt x="6168926" y="1406426"/>
                  <a:pt x="6151563" y="1416348"/>
                  <a:pt x="6116836" y="1436192"/>
                </a:cubicBezTo>
                <a:cubicBezTo>
                  <a:pt x="6096992" y="1446114"/>
                  <a:pt x="6087070" y="1453555"/>
                  <a:pt x="6087070" y="1458516"/>
                </a:cubicBezTo>
                <a:cubicBezTo>
                  <a:pt x="6072187" y="1478360"/>
                  <a:pt x="6047383" y="1488282"/>
                  <a:pt x="6012656" y="1488282"/>
                </a:cubicBezTo>
                <a:cubicBezTo>
                  <a:pt x="6007695" y="1488282"/>
                  <a:pt x="6005215" y="1490762"/>
                  <a:pt x="6005215" y="1495723"/>
                </a:cubicBezTo>
                <a:lnTo>
                  <a:pt x="5997773" y="1495723"/>
                </a:lnTo>
                <a:cubicBezTo>
                  <a:pt x="6002735" y="1485801"/>
                  <a:pt x="5997773" y="1483321"/>
                  <a:pt x="5982890" y="1488282"/>
                </a:cubicBezTo>
                <a:lnTo>
                  <a:pt x="5968008" y="1488282"/>
                </a:lnTo>
                <a:cubicBezTo>
                  <a:pt x="5968008" y="1488282"/>
                  <a:pt x="5964287" y="1489522"/>
                  <a:pt x="5956845" y="1492003"/>
                </a:cubicBezTo>
                <a:cubicBezTo>
                  <a:pt x="5949404" y="1494483"/>
                  <a:pt x="5945683" y="1498204"/>
                  <a:pt x="5945683" y="1503165"/>
                </a:cubicBezTo>
                <a:lnTo>
                  <a:pt x="5945683" y="1510606"/>
                </a:lnTo>
                <a:cubicBezTo>
                  <a:pt x="5940722" y="1510606"/>
                  <a:pt x="5940722" y="1513086"/>
                  <a:pt x="5945683" y="1518047"/>
                </a:cubicBezTo>
                <a:lnTo>
                  <a:pt x="5945683" y="1525489"/>
                </a:lnTo>
                <a:cubicBezTo>
                  <a:pt x="5940722" y="1525489"/>
                  <a:pt x="5938242" y="1525489"/>
                  <a:pt x="5938242" y="1525489"/>
                </a:cubicBezTo>
                <a:lnTo>
                  <a:pt x="5930801" y="1532930"/>
                </a:lnTo>
                <a:cubicBezTo>
                  <a:pt x="5930801" y="1532930"/>
                  <a:pt x="5929560" y="1534171"/>
                  <a:pt x="5927080" y="1536651"/>
                </a:cubicBezTo>
                <a:cubicBezTo>
                  <a:pt x="5924600" y="1539131"/>
                  <a:pt x="5923359" y="1540372"/>
                  <a:pt x="5923359" y="1540372"/>
                </a:cubicBezTo>
                <a:lnTo>
                  <a:pt x="5886152" y="1562696"/>
                </a:lnTo>
                <a:cubicBezTo>
                  <a:pt x="5886152" y="1557735"/>
                  <a:pt x="5882431" y="1558975"/>
                  <a:pt x="5874990" y="1566417"/>
                </a:cubicBezTo>
                <a:cubicBezTo>
                  <a:pt x="5867549" y="1573858"/>
                  <a:pt x="5863828" y="1575098"/>
                  <a:pt x="5863828" y="1570137"/>
                </a:cubicBezTo>
                <a:lnTo>
                  <a:pt x="5848945" y="1577579"/>
                </a:lnTo>
                <a:cubicBezTo>
                  <a:pt x="5848945" y="1572618"/>
                  <a:pt x="5846465" y="1570137"/>
                  <a:pt x="5841504" y="1570137"/>
                </a:cubicBezTo>
                <a:cubicBezTo>
                  <a:pt x="5841504" y="1570137"/>
                  <a:pt x="5841504" y="1571378"/>
                  <a:pt x="5841504" y="1573858"/>
                </a:cubicBezTo>
                <a:cubicBezTo>
                  <a:pt x="5841504" y="1576338"/>
                  <a:pt x="5839024" y="1577579"/>
                  <a:pt x="5834062" y="1577579"/>
                </a:cubicBezTo>
                <a:cubicBezTo>
                  <a:pt x="5834062" y="1572618"/>
                  <a:pt x="5824141" y="1572618"/>
                  <a:pt x="5804297" y="1577579"/>
                </a:cubicBezTo>
                <a:cubicBezTo>
                  <a:pt x="5779492" y="1592462"/>
                  <a:pt x="5765849" y="1599903"/>
                  <a:pt x="5763369" y="1599903"/>
                </a:cubicBezTo>
                <a:cubicBezTo>
                  <a:pt x="5760889" y="1599903"/>
                  <a:pt x="5758408" y="1602383"/>
                  <a:pt x="5755928" y="1607344"/>
                </a:cubicBezTo>
                <a:cubicBezTo>
                  <a:pt x="5753447" y="1612305"/>
                  <a:pt x="5749727" y="1614786"/>
                  <a:pt x="5744765" y="1614786"/>
                </a:cubicBezTo>
                <a:cubicBezTo>
                  <a:pt x="5744765" y="1619747"/>
                  <a:pt x="5747245" y="1622227"/>
                  <a:pt x="5752207" y="1622227"/>
                </a:cubicBezTo>
                <a:lnTo>
                  <a:pt x="5767090" y="1622227"/>
                </a:lnTo>
                <a:lnTo>
                  <a:pt x="5752207" y="1629669"/>
                </a:lnTo>
                <a:cubicBezTo>
                  <a:pt x="5747245" y="1634630"/>
                  <a:pt x="5742285" y="1637110"/>
                  <a:pt x="5737324" y="1637110"/>
                </a:cubicBezTo>
                <a:cubicBezTo>
                  <a:pt x="5737324" y="1642071"/>
                  <a:pt x="5734844" y="1647032"/>
                  <a:pt x="5729883" y="1651993"/>
                </a:cubicBezTo>
                <a:lnTo>
                  <a:pt x="5722441" y="1651993"/>
                </a:lnTo>
                <a:lnTo>
                  <a:pt x="5707558" y="1659434"/>
                </a:lnTo>
                <a:lnTo>
                  <a:pt x="5692676" y="1666876"/>
                </a:lnTo>
                <a:cubicBezTo>
                  <a:pt x="5692676" y="1661915"/>
                  <a:pt x="5691435" y="1660675"/>
                  <a:pt x="5688955" y="1663155"/>
                </a:cubicBezTo>
                <a:cubicBezTo>
                  <a:pt x="5686475" y="1665635"/>
                  <a:pt x="5685234" y="1669356"/>
                  <a:pt x="5685234" y="1674317"/>
                </a:cubicBezTo>
                <a:lnTo>
                  <a:pt x="5685234" y="1681758"/>
                </a:lnTo>
                <a:lnTo>
                  <a:pt x="5662910" y="1674317"/>
                </a:lnTo>
                <a:cubicBezTo>
                  <a:pt x="5662910" y="1674317"/>
                  <a:pt x="5659189" y="1676797"/>
                  <a:pt x="5651748" y="1681758"/>
                </a:cubicBezTo>
                <a:cubicBezTo>
                  <a:pt x="5644306" y="1686719"/>
                  <a:pt x="5638106" y="1691680"/>
                  <a:pt x="5633144" y="1696641"/>
                </a:cubicBezTo>
                <a:cubicBezTo>
                  <a:pt x="5633144" y="1696641"/>
                  <a:pt x="5630664" y="1696641"/>
                  <a:pt x="5625703" y="1696641"/>
                </a:cubicBezTo>
                <a:lnTo>
                  <a:pt x="5625703" y="1704083"/>
                </a:lnTo>
                <a:lnTo>
                  <a:pt x="5633144" y="1704083"/>
                </a:lnTo>
                <a:lnTo>
                  <a:pt x="5625703" y="1711524"/>
                </a:lnTo>
                <a:cubicBezTo>
                  <a:pt x="5625703" y="1711524"/>
                  <a:pt x="5625703" y="1712764"/>
                  <a:pt x="5625703" y="1715245"/>
                </a:cubicBezTo>
                <a:cubicBezTo>
                  <a:pt x="5625703" y="1717725"/>
                  <a:pt x="5625703" y="1718965"/>
                  <a:pt x="5625703" y="1718965"/>
                </a:cubicBezTo>
                <a:cubicBezTo>
                  <a:pt x="5620742" y="1723926"/>
                  <a:pt x="5620742" y="1726407"/>
                  <a:pt x="5625703" y="1726407"/>
                </a:cubicBezTo>
                <a:lnTo>
                  <a:pt x="5625703" y="1741290"/>
                </a:lnTo>
                <a:lnTo>
                  <a:pt x="5618261" y="1748731"/>
                </a:lnTo>
                <a:cubicBezTo>
                  <a:pt x="5623223" y="1753692"/>
                  <a:pt x="5628183" y="1753692"/>
                  <a:pt x="5633144" y="1748731"/>
                </a:cubicBezTo>
                <a:lnTo>
                  <a:pt x="5633144" y="1726407"/>
                </a:lnTo>
                <a:cubicBezTo>
                  <a:pt x="5633144" y="1726407"/>
                  <a:pt x="5633144" y="1725167"/>
                  <a:pt x="5633144" y="1722686"/>
                </a:cubicBezTo>
                <a:cubicBezTo>
                  <a:pt x="5633144" y="1720206"/>
                  <a:pt x="5635624" y="1720206"/>
                  <a:pt x="5640586" y="1722686"/>
                </a:cubicBezTo>
                <a:cubicBezTo>
                  <a:pt x="5645547" y="1725167"/>
                  <a:pt x="5648027" y="1726407"/>
                  <a:pt x="5648027" y="1726407"/>
                </a:cubicBezTo>
                <a:lnTo>
                  <a:pt x="5662910" y="1718965"/>
                </a:lnTo>
                <a:lnTo>
                  <a:pt x="5670351" y="1718965"/>
                </a:lnTo>
                <a:cubicBezTo>
                  <a:pt x="5665390" y="1714004"/>
                  <a:pt x="5662910" y="1711524"/>
                  <a:pt x="5662910" y="1711524"/>
                </a:cubicBezTo>
                <a:cubicBezTo>
                  <a:pt x="5662910" y="1711524"/>
                  <a:pt x="5665390" y="1709044"/>
                  <a:pt x="5670351" y="1704083"/>
                </a:cubicBezTo>
                <a:cubicBezTo>
                  <a:pt x="5670351" y="1699122"/>
                  <a:pt x="5675313" y="1696641"/>
                  <a:pt x="5685234" y="1696641"/>
                </a:cubicBezTo>
                <a:cubicBezTo>
                  <a:pt x="5690195" y="1696641"/>
                  <a:pt x="5693916" y="1696641"/>
                  <a:pt x="5696396" y="1696641"/>
                </a:cubicBezTo>
                <a:cubicBezTo>
                  <a:pt x="5698876" y="1696641"/>
                  <a:pt x="5700117" y="1696641"/>
                  <a:pt x="5700117" y="1696641"/>
                </a:cubicBezTo>
                <a:lnTo>
                  <a:pt x="5707558" y="1696641"/>
                </a:lnTo>
                <a:cubicBezTo>
                  <a:pt x="5707558" y="1696641"/>
                  <a:pt x="5707558" y="1695401"/>
                  <a:pt x="5707558" y="1692921"/>
                </a:cubicBezTo>
                <a:cubicBezTo>
                  <a:pt x="5707558" y="1690440"/>
                  <a:pt x="5710038" y="1689200"/>
                  <a:pt x="5715000" y="1689200"/>
                </a:cubicBezTo>
                <a:cubicBezTo>
                  <a:pt x="5715000" y="1689200"/>
                  <a:pt x="5716240" y="1687959"/>
                  <a:pt x="5718720" y="1685479"/>
                </a:cubicBezTo>
                <a:cubicBezTo>
                  <a:pt x="5721201" y="1682999"/>
                  <a:pt x="5724921" y="1681758"/>
                  <a:pt x="5729883" y="1681758"/>
                </a:cubicBezTo>
                <a:lnTo>
                  <a:pt x="5737324" y="1674317"/>
                </a:lnTo>
                <a:lnTo>
                  <a:pt x="5752207" y="1666876"/>
                </a:lnTo>
                <a:cubicBezTo>
                  <a:pt x="5752207" y="1656954"/>
                  <a:pt x="5757168" y="1654473"/>
                  <a:pt x="5767090" y="1659434"/>
                </a:cubicBezTo>
                <a:cubicBezTo>
                  <a:pt x="5772051" y="1659434"/>
                  <a:pt x="5777011" y="1656954"/>
                  <a:pt x="5781972" y="1651993"/>
                </a:cubicBezTo>
                <a:cubicBezTo>
                  <a:pt x="5781972" y="1651993"/>
                  <a:pt x="5784453" y="1651993"/>
                  <a:pt x="5789414" y="1651993"/>
                </a:cubicBezTo>
                <a:cubicBezTo>
                  <a:pt x="5794375" y="1651993"/>
                  <a:pt x="5796855" y="1653233"/>
                  <a:pt x="5796855" y="1655713"/>
                </a:cubicBezTo>
                <a:cubicBezTo>
                  <a:pt x="5796855" y="1658194"/>
                  <a:pt x="5796855" y="1659434"/>
                  <a:pt x="5796855" y="1659434"/>
                </a:cubicBezTo>
                <a:lnTo>
                  <a:pt x="5767090" y="1674317"/>
                </a:lnTo>
                <a:cubicBezTo>
                  <a:pt x="5767090" y="1679278"/>
                  <a:pt x="5767090" y="1681758"/>
                  <a:pt x="5767090" y="1681758"/>
                </a:cubicBezTo>
                <a:cubicBezTo>
                  <a:pt x="5762128" y="1681758"/>
                  <a:pt x="5758408" y="1681758"/>
                  <a:pt x="5755928" y="1681758"/>
                </a:cubicBezTo>
                <a:cubicBezTo>
                  <a:pt x="5753447" y="1681758"/>
                  <a:pt x="5752207" y="1684239"/>
                  <a:pt x="5752207" y="1689200"/>
                </a:cubicBezTo>
                <a:lnTo>
                  <a:pt x="5737324" y="1696641"/>
                </a:lnTo>
                <a:lnTo>
                  <a:pt x="5752207" y="1696641"/>
                </a:lnTo>
                <a:cubicBezTo>
                  <a:pt x="5757168" y="1696641"/>
                  <a:pt x="5760889" y="1695401"/>
                  <a:pt x="5763369" y="1692921"/>
                </a:cubicBezTo>
                <a:cubicBezTo>
                  <a:pt x="5765849" y="1690440"/>
                  <a:pt x="5767090" y="1689200"/>
                  <a:pt x="5767090" y="1689200"/>
                </a:cubicBezTo>
                <a:cubicBezTo>
                  <a:pt x="5781972" y="1674317"/>
                  <a:pt x="5791894" y="1671837"/>
                  <a:pt x="5796855" y="1681758"/>
                </a:cubicBezTo>
                <a:cubicBezTo>
                  <a:pt x="5796855" y="1686719"/>
                  <a:pt x="5794375" y="1691680"/>
                  <a:pt x="5789414" y="1696641"/>
                </a:cubicBezTo>
                <a:cubicBezTo>
                  <a:pt x="5784453" y="1696641"/>
                  <a:pt x="5781972" y="1697882"/>
                  <a:pt x="5781972" y="1700362"/>
                </a:cubicBezTo>
                <a:cubicBezTo>
                  <a:pt x="5781972" y="1702842"/>
                  <a:pt x="5781972" y="1704083"/>
                  <a:pt x="5781972" y="1704083"/>
                </a:cubicBezTo>
                <a:cubicBezTo>
                  <a:pt x="5781972" y="1704083"/>
                  <a:pt x="5781972" y="1706563"/>
                  <a:pt x="5781972" y="1711524"/>
                </a:cubicBezTo>
                <a:lnTo>
                  <a:pt x="5789414" y="1711524"/>
                </a:lnTo>
                <a:cubicBezTo>
                  <a:pt x="5794375" y="1706563"/>
                  <a:pt x="5796855" y="1702842"/>
                  <a:pt x="5796855" y="1700362"/>
                </a:cubicBezTo>
                <a:cubicBezTo>
                  <a:pt x="5796855" y="1697882"/>
                  <a:pt x="5799335" y="1699122"/>
                  <a:pt x="5804297" y="1704083"/>
                </a:cubicBezTo>
                <a:cubicBezTo>
                  <a:pt x="5809258" y="1704083"/>
                  <a:pt x="5811738" y="1702842"/>
                  <a:pt x="5811738" y="1700362"/>
                </a:cubicBezTo>
                <a:cubicBezTo>
                  <a:pt x="5811738" y="1697882"/>
                  <a:pt x="5811738" y="1696641"/>
                  <a:pt x="5811738" y="1696641"/>
                </a:cubicBezTo>
                <a:cubicBezTo>
                  <a:pt x="5811738" y="1696641"/>
                  <a:pt x="5814218" y="1694161"/>
                  <a:pt x="5819179" y="1689200"/>
                </a:cubicBezTo>
                <a:lnTo>
                  <a:pt x="5834062" y="1689200"/>
                </a:lnTo>
                <a:cubicBezTo>
                  <a:pt x="5834062" y="1689200"/>
                  <a:pt x="5834062" y="1691680"/>
                  <a:pt x="5834062" y="1696641"/>
                </a:cubicBezTo>
                <a:cubicBezTo>
                  <a:pt x="5834062" y="1701602"/>
                  <a:pt x="5835303" y="1701602"/>
                  <a:pt x="5837783" y="1696641"/>
                </a:cubicBezTo>
                <a:cubicBezTo>
                  <a:pt x="5840263" y="1691680"/>
                  <a:pt x="5843984" y="1689200"/>
                  <a:pt x="5848945" y="1689200"/>
                </a:cubicBezTo>
                <a:cubicBezTo>
                  <a:pt x="5848945" y="1689200"/>
                  <a:pt x="5851425" y="1689200"/>
                  <a:pt x="5856386" y="1689200"/>
                </a:cubicBezTo>
                <a:lnTo>
                  <a:pt x="5863828" y="1681758"/>
                </a:lnTo>
                <a:lnTo>
                  <a:pt x="5878711" y="1674317"/>
                </a:lnTo>
                <a:lnTo>
                  <a:pt x="5893594" y="1674317"/>
                </a:lnTo>
                <a:cubicBezTo>
                  <a:pt x="5893594" y="1674317"/>
                  <a:pt x="5893594" y="1673077"/>
                  <a:pt x="5893594" y="1670596"/>
                </a:cubicBezTo>
                <a:cubicBezTo>
                  <a:pt x="5893594" y="1668116"/>
                  <a:pt x="5896074" y="1666876"/>
                  <a:pt x="5901035" y="1666876"/>
                </a:cubicBezTo>
                <a:cubicBezTo>
                  <a:pt x="5910956" y="1661915"/>
                  <a:pt x="5915918" y="1658194"/>
                  <a:pt x="5915918" y="1655713"/>
                </a:cubicBezTo>
                <a:cubicBezTo>
                  <a:pt x="5915918" y="1653233"/>
                  <a:pt x="5917158" y="1653233"/>
                  <a:pt x="5919638" y="1655713"/>
                </a:cubicBezTo>
                <a:cubicBezTo>
                  <a:pt x="5922119" y="1658194"/>
                  <a:pt x="5927080" y="1656954"/>
                  <a:pt x="5934521" y="1651993"/>
                </a:cubicBezTo>
                <a:cubicBezTo>
                  <a:pt x="5941963" y="1647032"/>
                  <a:pt x="5950645" y="1643311"/>
                  <a:pt x="5960566" y="1640831"/>
                </a:cubicBezTo>
                <a:cubicBezTo>
                  <a:pt x="5970488" y="1638350"/>
                  <a:pt x="5975449" y="1634630"/>
                  <a:pt x="5975449" y="1629669"/>
                </a:cubicBezTo>
                <a:cubicBezTo>
                  <a:pt x="5975449" y="1629669"/>
                  <a:pt x="5977929" y="1629669"/>
                  <a:pt x="5982890" y="1629669"/>
                </a:cubicBezTo>
                <a:cubicBezTo>
                  <a:pt x="5982890" y="1629669"/>
                  <a:pt x="5990332" y="1624708"/>
                  <a:pt x="6005215" y="1614786"/>
                </a:cubicBezTo>
                <a:cubicBezTo>
                  <a:pt x="6034980" y="1604864"/>
                  <a:pt x="6052343" y="1598663"/>
                  <a:pt x="6057304" y="1596182"/>
                </a:cubicBezTo>
                <a:cubicBezTo>
                  <a:pt x="6062266" y="1593702"/>
                  <a:pt x="6064746" y="1592462"/>
                  <a:pt x="6064746" y="1592462"/>
                </a:cubicBezTo>
                <a:cubicBezTo>
                  <a:pt x="6074667" y="1587501"/>
                  <a:pt x="6079629" y="1587501"/>
                  <a:pt x="6079629" y="1592462"/>
                </a:cubicBezTo>
                <a:cubicBezTo>
                  <a:pt x="6079629" y="1587501"/>
                  <a:pt x="6082109" y="1582540"/>
                  <a:pt x="6087070" y="1577579"/>
                </a:cubicBezTo>
                <a:cubicBezTo>
                  <a:pt x="6092031" y="1577579"/>
                  <a:pt x="6095752" y="1576338"/>
                  <a:pt x="6098232" y="1573858"/>
                </a:cubicBezTo>
                <a:cubicBezTo>
                  <a:pt x="6100712" y="1571378"/>
                  <a:pt x="6101953" y="1570137"/>
                  <a:pt x="6101953" y="1570137"/>
                </a:cubicBezTo>
                <a:lnTo>
                  <a:pt x="6116836" y="1562696"/>
                </a:lnTo>
                <a:cubicBezTo>
                  <a:pt x="6116836" y="1562696"/>
                  <a:pt x="6119316" y="1562696"/>
                  <a:pt x="6124277" y="1562696"/>
                </a:cubicBezTo>
                <a:cubicBezTo>
                  <a:pt x="6129238" y="1562696"/>
                  <a:pt x="6132959" y="1561456"/>
                  <a:pt x="6135439" y="1558975"/>
                </a:cubicBezTo>
                <a:cubicBezTo>
                  <a:pt x="6137919" y="1556495"/>
                  <a:pt x="6136680" y="1555255"/>
                  <a:pt x="6131719" y="1555255"/>
                </a:cubicBezTo>
                <a:lnTo>
                  <a:pt x="6183808" y="1532930"/>
                </a:lnTo>
                <a:cubicBezTo>
                  <a:pt x="6193730" y="1532930"/>
                  <a:pt x="6201171" y="1532930"/>
                  <a:pt x="6206133" y="1532930"/>
                </a:cubicBezTo>
                <a:lnTo>
                  <a:pt x="6209853" y="1532930"/>
                </a:lnTo>
                <a:cubicBezTo>
                  <a:pt x="6207373" y="1532930"/>
                  <a:pt x="6206133" y="1535411"/>
                  <a:pt x="6206133" y="1540372"/>
                </a:cubicBezTo>
                <a:cubicBezTo>
                  <a:pt x="6206133" y="1545333"/>
                  <a:pt x="6204892" y="1547813"/>
                  <a:pt x="6202412" y="1547813"/>
                </a:cubicBezTo>
                <a:cubicBezTo>
                  <a:pt x="6199932" y="1547813"/>
                  <a:pt x="6196211" y="1545333"/>
                  <a:pt x="6191250" y="1540372"/>
                </a:cubicBezTo>
                <a:lnTo>
                  <a:pt x="6183808" y="1540372"/>
                </a:lnTo>
                <a:lnTo>
                  <a:pt x="6183808" y="1547813"/>
                </a:lnTo>
                <a:lnTo>
                  <a:pt x="6176367" y="1547813"/>
                </a:lnTo>
                <a:cubicBezTo>
                  <a:pt x="6176367" y="1547813"/>
                  <a:pt x="6173887" y="1547813"/>
                  <a:pt x="6168926" y="1547813"/>
                </a:cubicBezTo>
                <a:lnTo>
                  <a:pt x="6161484" y="1547813"/>
                </a:lnTo>
                <a:cubicBezTo>
                  <a:pt x="6166445" y="1562696"/>
                  <a:pt x="6163964" y="1570137"/>
                  <a:pt x="6154043" y="1570137"/>
                </a:cubicBezTo>
                <a:cubicBezTo>
                  <a:pt x="6149081" y="1570137"/>
                  <a:pt x="6146601" y="1571378"/>
                  <a:pt x="6146601" y="1573858"/>
                </a:cubicBezTo>
                <a:cubicBezTo>
                  <a:pt x="6146601" y="1576338"/>
                  <a:pt x="6144121" y="1577579"/>
                  <a:pt x="6139160" y="1577579"/>
                </a:cubicBezTo>
                <a:lnTo>
                  <a:pt x="6139160" y="1585020"/>
                </a:lnTo>
                <a:lnTo>
                  <a:pt x="6176367" y="1570137"/>
                </a:lnTo>
                <a:lnTo>
                  <a:pt x="6183808" y="1570137"/>
                </a:lnTo>
                <a:lnTo>
                  <a:pt x="6191250" y="1577579"/>
                </a:lnTo>
                <a:cubicBezTo>
                  <a:pt x="6196211" y="1577579"/>
                  <a:pt x="6198691" y="1577579"/>
                  <a:pt x="6198691" y="1577579"/>
                </a:cubicBezTo>
                <a:lnTo>
                  <a:pt x="6191250" y="1585020"/>
                </a:lnTo>
                <a:lnTo>
                  <a:pt x="6176367" y="1585020"/>
                </a:lnTo>
                <a:lnTo>
                  <a:pt x="6168926" y="1585020"/>
                </a:lnTo>
                <a:cubicBezTo>
                  <a:pt x="6163964" y="1589981"/>
                  <a:pt x="6160244" y="1591221"/>
                  <a:pt x="6157763" y="1588741"/>
                </a:cubicBezTo>
                <a:cubicBezTo>
                  <a:pt x="6155283" y="1586260"/>
                  <a:pt x="6151563" y="1587501"/>
                  <a:pt x="6146601" y="1592462"/>
                </a:cubicBezTo>
                <a:cubicBezTo>
                  <a:pt x="6141640" y="1597423"/>
                  <a:pt x="6137919" y="1598663"/>
                  <a:pt x="6135439" y="1596182"/>
                </a:cubicBezTo>
                <a:cubicBezTo>
                  <a:pt x="6132959" y="1593702"/>
                  <a:pt x="6126757" y="1593702"/>
                  <a:pt x="6116836" y="1596182"/>
                </a:cubicBezTo>
                <a:cubicBezTo>
                  <a:pt x="6106914" y="1598663"/>
                  <a:pt x="6101953" y="1598663"/>
                  <a:pt x="6101953" y="1596182"/>
                </a:cubicBezTo>
                <a:cubicBezTo>
                  <a:pt x="6101953" y="1593702"/>
                  <a:pt x="6099473" y="1594942"/>
                  <a:pt x="6094511" y="1599903"/>
                </a:cubicBezTo>
                <a:cubicBezTo>
                  <a:pt x="6089550" y="1599903"/>
                  <a:pt x="6085829" y="1602383"/>
                  <a:pt x="6083349" y="1607344"/>
                </a:cubicBezTo>
                <a:cubicBezTo>
                  <a:pt x="6080869" y="1612305"/>
                  <a:pt x="6079629" y="1616026"/>
                  <a:pt x="6079629" y="1618506"/>
                </a:cubicBezTo>
                <a:cubicBezTo>
                  <a:pt x="6079629" y="1620987"/>
                  <a:pt x="6074667" y="1624708"/>
                  <a:pt x="6064746" y="1629669"/>
                </a:cubicBezTo>
                <a:cubicBezTo>
                  <a:pt x="6059785" y="1629669"/>
                  <a:pt x="6056064" y="1629669"/>
                  <a:pt x="6053584" y="1629669"/>
                </a:cubicBezTo>
                <a:cubicBezTo>
                  <a:pt x="6051104" y="1629669"/>
                  <a:pt x="6048622" y="1629669"/>
                  <a:pt x="6046142" y="1629669"/>
                </a:cubicBezTo>
                <a:cubicBezTo>
                  <a:pt x="6043662" y="1629669"/>
                  <a:pt x="6042422" y="1628428"/>
                  <a:pt x="6042422" y="1625948"/>
                </a:cubicBezTo>
                <a:cubicBezTo>
                  <a:pt x="6042422" y="1623467"/>
                  <a:pt x="6039942" y="1622227"/>
                  <a:pt x="6034980" y="1622227"/>
                </a:cubicBezTo>
                <a:cubicBezTo>
                  <a:pt x="6034980" y="1622227"/>
                  <a:pt x="6034980" y="1619747"/>
                  <a:pt x="6034980" y="1614786"/>
                </a:cubicBezTo>
                <a:lnTo>
                  <a:pt x="6012656" y="1622227"/>
                </a:lnTo>
                <a:cubicBezTo>
                  <a:pt x="6012656" y="1627188"/>
                  <a:pt x="6015136" y="1632149"/>
                  <a:pt x="6020097" y="1637110"/>
                </a:cubicBezTo>
                <a:lnTo>
                  <a:pt x="6020097" y="1644551"/>
                </a:lnTo>
                <a:cubicBezTo>
                  <a:pt x="6020097" y="1644551"/>
                  <a:pt x="6017617" y="1642071"/>
                  <a:pt x="6012656" y="1637110"/>
                </a:cubicBezTo>
                <a:cubicBezTo>
                  <a:pt x="6012656" y="1637110"/>
                  <a:pt x="6011415" y="1637110"/>
                  <a:pt x="6008935" y="1637110"/>
                </a:cubicBezTo>
                <a:cubicBezTo>
                  <a:pt x="6006455" y="1637110"/>
                  <a:pt x="6002735" y="1637110"/>
                  <a:pt x="5997773" y="1637110"/>
                </a:cubicBezTo>
                <a:lnTo>
                  <a:pt x="5982890" y="1644551"/>
                </a:lnTo>
                <a:lnTo>
                  <a:pt x="5975449" y="1651993"/>
                </a:lnTo>
                <a:cubicBezTo>
                  <a:pt x="5975449" y="1651993"/>
                  <a:pt x="5977929" y="1651993"/>
                  <a:pt x="5982890" y="1651993"/>
                </a:cubicBezTo>
                <a:cubicBezTo>
                  <a:pt x="5982890" y="1651993"/>
                  <a:pt x="5982890" y="1649512"/>
                  <a:pt x="5982890" y="1644551"/>
                </a:cubicBezTo>
                <a:cubicBezTo>
                  <a:pt x="5987852" y="1649512"/>
                  <a:pt x="5992812" y="1649512"/>
                  <a:pt x="5997773" y="1644551"/>
                </a:cubicBezTo>
                <a:cubicBezTo>
                  <a:pt x="5997773" y="1644551"/>
                  <a:pt x="5996533" y="1645792"/>
                  <a:pt x="5994053" y="1648272"/>
                </a:cubicBezTo>
                <a:cubicBezTo>
                  <a:pt x="5991572" y="1650752"/>
                  <a:pt x="5990332" y="1651993"/>
                  <a:pt x="5990332" y="1651993"/>
                </a:cubicBezTo>
                <a:cubicBezTo>
                  <a:pt x="5985370" y="1656954"/>
                  <a:pt x="5982890" y="1661915"/>
                  <a:pt x="5982890" y="1666876"/>
                </a:cubicBezTo>
                <a:cubicBezTo>
                  <a:pt x="5982890" y="1666876"/>
                  <a:pt x="5980410" y="1669356"/>
                  <a:pt x="5975449" y="1674317"/>
                </a:cubicBezTo>
                <a:cubicBezTo>
                  <a:pt x="5970488" y="1674317"/>
                  <a:pt x="5968008" y="1676797"/>
                  <a:pt x="5968008" y="1681758"/>
                </a:cubicBezTo>
                <a:cubicBezTo>
                  <a:pt x="5968008" y="1686719"/>
                  <a:pt x="5966767" y="1689200"/>
                  <a:pt x="5964287" y="1689200"/>
                </a:cubicBezTo>
                <a:cubicBezTo>
                  <a:pt x="5961807" y="1689200"/>
                  <a:pt x="5958086" y="1689200"/>
                  <a:pt x="5953125" y="1689200"/>
                </a:cubicBezTo>
                <a:cubicBezTo>
                  <a:pt x="5948163" y="1689200"/>
                  <a:pt x="5945683" y="1689200"/>
                  <a:pt x="5945683" y="1689200"/>
                </a:cubicBezTo>
                <a:cubicBezTo>
                  <a:pt x="5940722" y="1694161"/>
                  <a:pt x="5935762" y="1696641"/>
                  <a:pt x="5930801" y="1696641"/>
                </a:cubicBezTo>
                <a:cubicBezTo>
                  <a:pt x="5925839" y="1696641"/>
                  <a:pt x="5917158" y="1702842"/>
                  <a:pt x="5904756" y="1715245"/>
                </a:cubicBezTo>
                <a:cubicBezTo>
                  <a:pt x="5892353" y="1727647"/>
                  <a:pt x="5884911" y="1732608"/>
                  <a:pt x="5882431" y="1730128"/>
                </a:cubicBezTo>
                <a:cubicBezTo>
                  <a:pt x="5879951" y="1727647"/>
                  <a:pt x="5878711" y="1727647"/>
                  <a:pt x="5878711" y="1730128"/>
                </a:cubicBezTo>
                <a:cubicBezTo>
                  <a:pt x="5878711" y="1732608"/>
                  <a:pt x="5876231" y="1733848"/>
                  <a:pt x="5871269" y="1733848"/>
                </a:cubicBezTo>
                <a:cubicBezTo>
                  <a:pt x="5866308" y="1733848"/>
                  <a:pt x="5863828" y="1733848"/>
                  <a:pt x="5863828" y="1733848"/>
                </a:cubicBezTo>
                <a:cubicBezTo>
                  <a:pt x="5863828" y="1733848"/>
                  <a:pt x="5863828" y="1736329"/>
                  <a:pt x="5863828" y="1741290"/>
                </a:cubicBezTo>
                <a:lnTo>
                  <a:pt x="5856386" y="1741290"/>
                </a:lnTo>
                <a:cubicBezTo>
                  <a:pt x="5856386" y="1746251"/>
                  <a:pt x="5856386" y="1748731"/>
                  <a:pt x="5856386" y="1748731"/>
                </a:cubicBezTo>
                <a:cubicBezTo>
                  <a:pt x="5856386" y="1753692"/>
                  <a:pt x="5853906" y="1756172"/>
                  <a:pt x="5848945" y="1756172"/>
                </a:cubicBezTo>
                <a:cubicBezTo>
                  <a:pt x="5843984" y="1756172"/>
                  <a:pt x="5841504" y="1753692"/>
                  <a:pt x="5841504" y="1748731"/>
                </a:cubicBezTo>
                <a:lnTo>
                  <a:pt x="5841504" y="1741290"/>
                </a:lnTo>
                <a:cubicBezTo>
                  <a:pt x="5841504" y="1736329"/>
                  <a:pt x="5841504" y="1733848"/>
                  <a:pt x="5841504" y="1733848"/>
                </a:cubicBezTo>
                <a:lnTo>
                  <a:pt x="5848945" y="1726407"/>
                </a:lnTo>
                <a:lnTo>
                  <a:pt x="5834062" y="1718965"/>
                </a:lnTo>
                <a:cubicBezTo>
                  <a:pt x="5839024" y="1718965"/>
                  <a:pt x="5843984" y="1718965"/>
                  <a:pt x="5848945" y="1718965"/>
                </a:cubicBezTo>
                <a:cubicBezTo>
                  <a:pt x="5853906" y="1718965"/>
                  <a:pt x="5858867" y="1716485"/>
                  <a:pt x="5863828" y="1711524"/>
                </a:cubicBezTo>
                <a:cubicBezTo>
                  <a:pt x="5868789" y="1706563"/>
                  <a:pt x="5868789" y="1704083"/>
                  <a:pt x="5863828" y="1704083"/>
                </a:cubicBezTo>
                <a:cubicBezTo>
                  <a:pt x="5858867" y="1704083"/>
                  <a:pt x="5853906" y="1704083"/>
                  <a:pt x="5848945" y="1704083"/>
                </a:cubicBezTo>
                <a:cubicBezTo>
                  <a:pt x="5848945" y="1704083"/>
                  <a:pt x="5846465" y="1705323"/>
                  <a:pt x="5841504" y="1707803"/>
                </a:cubicBezTo>
                <a:cubicBezTo>
                  <a:pt x="5836542" y="1710284"/>
                  <a:pt x="5831582" y="1714004"/>
                  <a:pt x="5826621" y="1718965"/>
                </a:cubicBezTo>
                <a:lnTo>
                  <a:pt x="5819179" y="1726407"/>
                </a:lnTo>
                <a:lnTo>
                  <a:pt x="5811738" y="1741290"/>
                </a:lnTo>
                <a:lnTo>
                  <a:pt x="5796855" y="1748731"/>
                </a:lnTo>
                <a:cubicBezTo>
                  <a:pt x="5796855" y="1753692"/>
                  <a:pt x="5795615" y="1754932"/>
                  <a:pt x="5793135" y="1752452"/>
                </a:cubicBezTo>
                <a:cubicBezTo>
                  <a:pt x="5790654" y="1749971"/>
                  <a:pt x="5788173" y="1749971"/>
                  <a:pt x="5785693" y="1752452"/>
                </a:cubicBezTo>
                <a:cubicBezTo>
                  <a:pt x="5783213" y="1754932"/>
                  <a:pt x="5779492" y="1756172"/>
                  <a:pt x="5774531" y="1756172"/>
                </a:cubicBezTo>
                <a:lnTo>
                  <a:pt x="5759648" y="1763614"/>
                </a:lnTo>
                <a:cubicBezTo>
                  <a:pt x="5754687" y="1768575"/>
                  <a:pt x="5752207" y="1771055"/>
                  <a:pt x="5752207" y="1771055"/>
                </a:cubicBezTo>
                <a:cubicBezTo>
                  <a:pt x="5752207" y="1771055"/>
                  <a:pt x="5749727" y="1772296"/>
                  <a:pt x="5744765" y="1774776"/>
                </a:cubicBezTo>
                <a:cubicBezTo>
                  <a:pt x="5739804" y="1777257"/>
                  <a:pt x="5734844" y="1778497"/>
                  <a:pt x="5729883" y="1778497"/>
                </a:cubicBezTo>
                <a:lnTo>
                  <a:pt x="5729883" y="1793380"/>
                </a:lnTo>
                <a:cubicBezTo>
                  <a:pt x="5734844" y="1793380"/>
                  <a:pt x="5737324" y="1793380"/>
                  <a:pt x="5737324" y="1793380"/>
                </a:cubicBezTo>
                <a:cubicBezTo>
                  <a:pt x="5737324" y="1778497"/>
                  <a:pt x="5747245" y="1771055"/>
                  <a:pt x="5767090" y="1771055"/>
                </a:cubicBezTo>
                <a:cubicBezTo>
                  <a:pt x="5767090" y="1771055"/>
                  <a:pt x="5768330" y="1769815"/>
                  <a:pt x="5770810" y="1767335"/>
                </a:cubicBezTo>
                <a:cubicBezTo>
                  <a:pt x="5773290" y="1764855"/>
                  <a:pt x="5777011" y="1763614"/>
                  <a:pt x="5781972" y="1763614"/>
                </a:cubicBezTo>
                <a:cubicBezTo>
                  <a:pt x="5786934" y="1758653"/>
                  <a:pt x="5790654" y="1756172"/>
                  <a:pt x="5793135" y="1756172"/>
                </a:cubicBezTo>
                <a:cubicBezTo>
                  <a:pt x="5795615" y="1756172"/>
                  <a:pt x="5796855" y="1758653"/>
                  <a:pt x="5796855" y="1763614"/>
                </a:cubicBezTo>
                <a:lnTo>
                  <a:pt x="5804297" y="1763614"/>
                </a:lnTo>
                <a:cubicBezTo>
                  <a:pt x="5804297" y="1758653"/>
                  <a:pt x="5805537" y="1754932"/>
                  <a:pt x="5808017" y="1752452"/>
                </a:cubicBezTo>
                <a:cubicBezTo>
                  <a:pt x="5810497" y="1749971"/>
                  <a:pt x="5814218" y="1748731"/>
                  <a:pt x="5819179" y="1748731"/>
                </a:cubicBezTo>
                <a:cubicBezTo>
                  <a:pt x="5824141" y="1748731"/>
                  <a:pt x="5824141" y="1751211"/>
                  <a:pt x="5819179" y="1756172"/>
                </a:cubicBezTo>
                <a:lnTo>
                  <a:pt x="5826621" y="1756172"/>
                </a:lnTo>
                <a:cubicBezTo>
                  <a:pt x="5831582" y="1756172"/>
                  <a:pt x="5834062" y="1756172"/>
                  <a:pt x="5834062" y="1756172"/>
                </a:cubicBezTo>
                <a:cubicBezTo>
                  <a:pt x="5834062" y="1751211"/>
                  <a:pt x="5836542" y="1748731"/>
                  <a:pt x="5841504" y="1748731"/>
                </a:cubicBezTo>
                <a:lnTo>
                  <a:pt x="5819179" y="1771055"/>
                </a:lnTo>
                <a:cubicBezTo>
                  <a:pt x="5819179" y="1771055"/>
                  <a:pt x="5814218" y="1773536"/>
                  <a:pt x="5804297" y="1778497"/>
                </a:cubicBezTo>
                <a:lnTo>
                  <a:pt x="5796855" y="1785938"/>
                </a:lnTo>
                <a:lnTo>
                  <a:pt x="5811738" y="1778497"/>
                </a:lnTo>
                <a:cubicBezTo>
                  <a:pt x="5821660" y="1778497"/>
                  <a:pt x="5826621" y="1777257"/>
                  <a:pt x="5826621" y="1774776"/>
                </a:cubicBezTo>
                <a:cubicBezTo>
                  <a:pt x="5826621" y="1772296"/>
                  <a:pt x="5830342" y="1769815"/>
                  <a:pt x="5837783" y="1767335"/>
                </a:cubicBezTo>
                <a:cubicBezTo>
                  <a:pt x="5845224" y="1764855"/>
                  <a:pt x="5851425" y="1763614"/>
                  <a:pt x="5856386" y="1763614"/>
                </a:cubicBezTo>
                <a:lnTo>
                  <a:pt x="5871269" y="1756172"/>
                </a:lnTo>
                <a:cubicBezTo>
                  <a:pt x="5876231" y="1751211"/>
                  <a:pt x="5881191" y="1748731"/>
                  <a:pt x="5886152" y="1748731"/>
                </a:cubicBezTo>
                <a:cubicBezTo>
                  <a:pt x="5886152" y="1748731"/>
                  <a:pt x="5889873" y="1747491"/>
                  <a:pt x="5897314" y="1745010"/>
                </a:cubicBezTo>
                <a:cubicBezTo>
                  <a:pt x="5904756" y="1742530"/>
                  <a:pt x="5912197" y="1738809"/>
                  <a:pt x="5919638" y="1733848"/>
                </a:cubicBezTo>
                <a:cubicBezTo>
                  <a:pt x="5927080" y="1728887"/>
                  <a:pt x="5934521" y="1725167"/>
                  <a:pt x="5941963" y="1722686"/>
                </a:cubicBezTo>
                <a:cubicBezTo>
                  <a:pt x="5949404" y="1720206"/>
                  <a:pt x="5955605" y="1718965"/>
                  <a:pt x="5960566" y="1718965"/>
                </a:cubicBezTo>
                <a:cubicBezTo>
                  <a:pt x="5970488" y="1714004"/>
                  <a:pt x="5975449" y="1711524"/>
                  <a:pt x="5975449" y="1711524"/>
                </a:cubicBezTo>
                <a:cubicBezTo>
                  <a:pt x="5975449" y="1706563"/>
                  <a:pt x="5975449" y="1704083"/>
                  <a:pt x="5975449" y="1704083"/>
                </a:cubicBezTo>
                <a:cubicBezTo>
                  <a:pt x="5980410" y="1704083"/>
                  <a:pt x="5982890" y="1702842"/>
                  <a:pt x="5982890" y="1700362"/>
                </a:cubicBezTo>
                <a:cubicBezTo>
                  <a:pt x="5982890" y="1697882"/>
                  <a:pt x="5986611" y="1696641"/>
                  <a:pt x="5994053" y="1696641"/>
                </a:cubicBezTo>
                <a:cubicBezTo>
                  <a:pt x="6001494" y="1696641"/>
                  <a:pt x="6005215" y="1696641"/>
                  <a:pt x="6005215" y="1696641"/>
                </a:cubicBezTo>
                <a:lnTo>
                  <a:pt x="6020097" y="1689200"/>
                </a:lnTo>
                <a:lnTo>
                  <a:pt x="6034980" y="1681758"/>
                </a:lnTo>
                <a:lnTo>
                  <a:pt x="6027539" y="1689200"/>
                </a:lnTo>
                <a:cubicBezTo>
                  <a:pt x="6022578" y="1694161"/>
                  <a:pt x="6016377" y="1699122"/>
                  <a:pt x="6008935" y="1704083"/>
                </a:cubicBezTo>
                <a:cubicBezTo>
                  <a:pt x="6001494" y="1709044"/>
                  <a:pt x="5996533" y="1711524"/>
                  <a:pt x="5994053" y="1711524"/>
                </a:cubicBezTo>
                <a:cubicBezTo>
                  <a:pt x="5991572" y="1711524"/>
                  <a:pt x="5985370" y="1714004"/>
                  <a:pt x="5975449" y="1718965"/>
                </a:cubicBezTo>
                <a:lnTo>
                  <a:pt x="5997773" y="1718965"/>
                </a:lnTo>
                <a:lnTo>
                  <a:pt x="6005215" y="1718965"/>
                </a:lnTo>
                <a:cubicBezTo>
                  <a:pt x="6000253" y="1723926"/>
                  <a:pt x="5994053" y="1726407"/>
                  <a:pt x="5986611" y="1726407"/>
                </a:cubicBezTo>
                <a:cubicBezTo>
                  <a:pt x="5979170" y="1726407"/>
                  <a:pt x="5970488" y="1731368"/>
                  <a:pt x="5960566" y="1741290"/>
                </a:cubicBezTo>
                <a:lnTo>
                  <a:pt x="5945683" y="1741290"/>
                </a:lnTo>
                <a:lnTo>
                  <a:pt x="5923359" y="1763614"/>
                </a:lnTo>
                <a:cubicBezTo>
                  <a:pt x="5918398" y="1763614"/>
                  <a:pt x="5915918" y="1764855"/>
                  <a:pt x="5915918" y="1767335"/>
                </a:cubicBezTo>
                <a:cubicBezTo>
                  <a:pt x="5915918" y="1769815"/>
                  <a:pt x="5915918" y="1771055"/>
                  <a:pt x="5915918" y="1771055"/>
                </a:cubicBezTo>
                <a:cubicBezTo>
                  <a:pt x="5915918" y="1771055"/>
                  <a:pt x="5913438" y="1771055"/>
                  <a:pt x="5908476" y="1771055"/>
                </a:cubicBezTo>
                <a:cubicBezTo>
                  <a:pt x="5893594" y="1766095"/>
                  <a:pt x="5886152" y="1768575"/>
                  <a:pt x="5886152" y="1778497"/>
                </a:cubicBezTo>
                <a:cubicBezTo>
                  <a:pt x="5886152" y="1778497"/>
                  <a:pt x="5884911" y="1779737"/>
                  <a:pt x="5882431" y="1782217"/>
                </a:cubicBezTo>
                <a:cubicBezTo>
                  <a:pt x="5879951" y="1784698"/>
                  <a:pt x="5878711" y="1785938"/>
                  <a:pt x="5878711" y="1785938"/>
                </a:cubicBezTo>
                <a:cubicBezTo>
                  <a:pt x="5878711" y="1785938"/>
                  <a:pt x="5877470" y="1788419"/>
                  <a:pt x="5874990" y="1793380"/>
                </a:cubicBezTo>
                <a:cubicBezTo>
                  <a:pt x="5872510" y="1798341"/>
                  <a:pt x="5873749" y="1798341"/>
                  <a:pt x="5878711" y="1793380"/>
                </a:cubicBezTo>
                <a:cubicBezTo>
                  <a:pt x="5883672" y="1793380"/>
                  <a:pt x="5886152" y="1795860"/>
                  <a:pt x="5886152" y="1800821"/>
                </a:cubicBezTo>
                <a:cubicBezTo>
                  <a:pt x="5886152" y="1800821"/>
                  <a:pt x="5883672" y="1800821"/>
                  <a:pt x="5878711" y="1800821"/>
                </a:cubicBezTo>
                <a:cubicBezTo>
                  <a:pt x="5873749" y="1800821"/>
                  <a:pt x="5873749" y="1803302"/>
                  <a:pt x="5878711" y="1808262"/>
                </a:cubicBezTo>
                <a:lnTo>
                  <a:pt x="5871269" y="1808262"/>
                </a:lnTo>
                <a:cubicBezTo>
                  <a:pt x="5871269" y="1803302"/>
                  <a:pt x="5870029" y="1800821"/>
                  <a:pt x="5867549" y="1800821"/>
                </a:cubicBezTo>
                <a:cubicBezTo>
                  <a:pt x="5865069" y="1800821"/>
                  <a:pt x="5863828" y="1803302"/>
                  <a:pt x="5863828" y="1808262"/>
                </a:cubicBezTo>
                <a:cubicBezTo>
                  <a:pt x="5858867" y="1813224"/>
                  <a:pt x="5851425" y="1815704"/>
                  <a:pt x="5841504" y="1815704"/>
                </a:cubicBezTo>
                <a:cubicBezTo>
                  <a:pt x="5831582" y="1820665"/>
                  <a:pt x="5824141" y="1825626"/>
                  <a:pt x="5819179" y="1830587"/>
                </a:cubicBezTo>
                <a:cubicBezTo>
                  <a:pt x="5824141" y="1830587"/>
                  <a:pt x="5829101" y="1830587"/>
                  <a:pt x="5834062" y="1830587"/>
                </a:cubicBezTo>
                <a:cubicBezTo>
                  <a:pt x="5819179" y="1840509"/>
                  <a:pt x="5810497" y="1842989"/>
                  <a:pt x="5808017" y="1838028"/>
                </a:cubicBezTo>
                <a:cubicBezTo>
                  <a:pt x="5805537" y="1833067"/>
                  <a:pt x="5800576" y="1831827"/>
                  <a:pt x="5793135" y="1834307"/>
                </a:cubicBezTo>
                <a:cubicBezTo>
                  <a:pt x="5785693" y="1836788"/>
                  <a:pt x="5781972" y="1838028"/>
                  <a:pt x="5781972" y="1838028"/>
                </a:cubicBezTo>
                <a:lnTo>
                  <a:pt x="5767090" y="1845469"/>
                </a:lnTo>
                <a:lnTo>
                  <a:pt x="5752207" y="1860352"/>
                </a:lnTo>
                <a:cubicBezTo>
                  <a:pt x="5747245" y="1860352"/>
                  <a:pt x="5744765" y="1860352"/>
                  <a:pt x="5744765" y="1860352"/>
                </a:cubicBezTo>
                <a:cubicBezTo>
                  <a:pt x="5744765" y="1865313"/>
                  <a:pt x="5752207" y="1862833"/>
                  <a:pt x="5767090" y="1852911"/>
                </a:cubicBezTo>
                <a:lnTo>
                  <a:pt x="5781972" y="1860352"/>
                </a:lnTo>
                <a:lnTo>
                  <a:pt x="5774531" y="1867794"/>
                </a:lnTo>
                <a:lnTo>
                  <a:pt x="5781972" y="1875235"/>
                </a:lnTo>
                <a:lnTo>
                  <a:pt x="5781972" y="1882676"/>
                </a:lnTo>
                <a:lnTo>
                  <a:pt x="5789414" y="1875235"/>
                </a:lnTo>
                <a:cubicBezTo>
                  <a:pt x="5794375" y="1880196"/>
                  <a:pt x="5798096" y="1881436"/>
                  <a:pt x="5800576" y="1878956"/>
                </a:cubicBezTo>
                <a:cubicBezTo>
                  <a:pt x="5803056" y="1876476"/>
                  <a:pt x="5801817" y="1875235"/>
                  <a:pt x="5796855" y="1875235"/>
                </a:cubicBezTo>
                <a:lnTo>
                  <a:pt x="5796855" y="1867794"/>
                </a:lnTo>
                <a:lnTo>
                  <a:pt x="5804297" y="1860352"/>
                </a:lnTo>
                <a:cubicBezTo>
                  <a:pt x="5804297" y="1860352"/>
                  <a:pt x="5806777" y="1860352"/>
                  <a:pt x="5811738" y="1860352"/>
                </a:cubicBezTo>
                <a:cubicBezTo>
                  <a:pt x="5816699" y="1860352"/>
                  <a:pt x="5819179" y="1862833"/>
                  <a:pt x="5819179" y="1867794"/>
                </a:cubicBezTo>
                <a:lnTo>
                  <a:pt x="5834062" y="1867794"/>
                </a:lnTo>
                <a:lnTo>
                  <a:pt x="5841504" y="1860352"/>
                </a:lnTo>
                <a:cubicBezTo>
                  <a:pt x="5846465" y="1860352"/>
                  <a:pt x="5851425" y="1855391"/>
                  <a:pt x="5856386" y="1845469"/>
                </a:cubicBezTo>
                <a:lnTo>
                  <a:pt x="5886152" y="1845469"/>
                </a:lnTo>
                <a:cubicBezTo>
                  <a:pt x="5881191" y="1850431"/>
                  <a:pt x="5878711" y="1852911"/>
                  <a:pt x="5878711" y="1852911"/>
                </a:cubicBezTo>
                <a:cubicBezTo>
                  <a:pt x="5873749" y="1857872"/>
                  <a:pt x="5871269" y="1860352"/>
                  <a:pt x="5871269" y="1860352"/>
                </a:cubicBezTo>
                <a:lnTo>
                  <a:pt x="5863828" y="1867794"/>
                </a:lnTo>
                <a:lnTo>
                  <a:pt x="5856386" y="1875235"/>
                </a:lnTo>
                <a:cubicBezTo>
                  <a:pt x="5861348" y="1875235"/>
                  <a:pt x="5863828" y="1875235"/>
                  <a:pt x="5863828" y="1875235"/>
                </a:cubicBezTo>
                <a:cubicBezTo>
                  <a:pt x="5863828" y="1875235"/>
                  <a:pt x="5866308" y="1875235"/>
                  <a:pt x="5871269" y="1875235"/>
                </a:cubicBezTo>
                <a:cubicBezTo>
                  <a:pt x="5876231" y="1870274"/>
                  <a:pt x="5881191" y="1866554"/>
                  <a:pt x="5886152" y="1864073"/>
                </a:cubicBezTo>
                <a:cubicBezTo>
                  <a:pt x="5891113" y="1861593"/>
                  <a:pt x="5894834" y="1860352"/>
                  <a:pt x="5897314" y="1860352"/>
                </a:cubicBezTo>
                <a:cubicBezTo>
                  <a:pt x="5899794" y="1860352"/>
                  <a:pt x="5903515" y="1859112"/>
                  <a:pt x="5908476" y="1856631"/>
                </a:cubicBezTo>
                <a:cubicBezTo>
                  <a:pt x="5913438" y="1854151"/>
                  <a:pt x="5915918" y="1852911"/>
                  <a:pt x="5915918" y="1852911"/>
                </a:cubicBezTo>
                <a:cubicBezTo>
                  <a:pt x="5915918" y="1847950"/>
                  <a:pt x="5918398" y="1845469"/>
                  <a:pt x="5923359" y="1845469"/>
                </a:cubicBezTo>
                <a:cubicBezTo>
                  <a:pt x="5928320" y="1845469"/>
                  <a:pt x="5930801" y="1842989"/>
                  <a:pt x="5930801" y="1838028"/>
                </a:cubicBezTo>
                <a:lnTo>
                  <a:pt x="5930801" y="1830587"/>
                </a:lnTo>
                <a:cubicBezTo>
                  <a:pt x="5930801" y="1825626"/>
                  <a:pt x="5930801" y="1823145"/>
                  <a:pt x="5930801" y="1823145"/>
                </a:cubicBezTo>
                <a:lnTo>
                  <a:pt x="5938242" y="1830587"/>
                </a:lnTo>
                <a:lnTo>
                  <a:pt x="5945683" y="1838028"/>
                </a:lnTo>
                <a:cubicBezTo>
                  <a:pt x="5950645" y="1823145"/>
                  <a:pt x="5960566" y="1820665"/>
                  <a:pt x="5975449" y="1830587"/>
                </a:cubicBezTo>
                <a:cubicBezTo>
                  <a:pt x="5980410" y="1825626"/>
                  <a:pt x="5982890" y="1823145"/>
                  <a:pt x="5982890" y="1823145"/>
                </a:cubicBezTo>
                <a:lnTo>
                  <a:pt x="5982890" y="1815704"/>
                </a:lnTo>
                <a:lnTo>
                  <a:pt x="5997773" y="1823145"/>
                </a:lnTo>
                <a:cubicBezTo>
                  <a:pt x="5997773" y="1813224"/>
                  <a:pt x="6002735" y="1808262"/>
                  <a:pt x="6012656" y="1808262"/>
                </a:cubicBezTo>
                <a:cubicBezTo>
                  <a:pt x="6017617" y="1808262"/>
                  <a:pt x="6022578" y="1805782"/>
                  <a:pt x="6027539" y="1800821"/>
                </a:cubicBezTo>
                <a:cubicBezTo>
                  <a:pt x="6032500" y="1795860"/>
                  <a:pt x="6036221" y="1793380"/>
                  <a:pt x="6038701" y="1793380"/>
                </a:cubicBezTo>
                <a:cubicBezTo>
                  <a:pt x="6041181" y="1793380"/>
                  <a:pt x="6043662" y="1793380"/>
                  <a:pt x="6046142" y="1793380"/>
                </a:cubicBezTo>
                <a:cubicBezTo>
                  <a:pt x="6048622" y="1793380"/>
                  <a:pt x="6049863" y="1790899"/>
                  <a:pt x="6049863" y="1785938"/>
                </a:cubicBezTo>
                <a:cubicBezTo>
                  <a:pt x="6049863" y="1780977"/>
                  <a:pt x="6052343" y="1778497"/>
                  <a:pt x="6057304" y="1778497"/>
                </a:cubicBezTo>
                <a:cubicBezTo>
                  <a:pt x="6062266" y="1778497"/>
                  <a:pt x="6068467" y="1774776"/>
                  <a:pt x="6075908" y="1767335"/>
                </a:cubicBezTo>
                <a:cubicBezTo>
                  <a:pt x="6083349" y="1759893"/>
                  <a:pt x="6090791" y="1757413"/>
                  <a:pt x="6098232" y="1759893"/>
                </a:cubicBezTo>
                <a:cubicBezTo>
                  <a:pt x="6105674" y="1762374"/>
                  <a:pt x="6109394" y="1761134"/>
                  <a:pt x="6109394" y="1756172"/>
                </a:cubicBezTo>
                <a:cubicBezTo>
                  <a:pt x="6109394" y="1746251"/>
                  <a:pt x="6119316" y="1741290"/>
                  <a:pt x="6139160" y="1741290"/>
                </a:cubicBezTo>
                <a:cubicBezTo>
                  <a:pt x="6144121" y="1741290"/>
                  <a:pt x="6144121" y="1743770"/>
                  <a:pt x="6139160" y="1748731"/>
                </a:cubicBezTo>
                <a:cubicBezTo>
                  <a:pt x="6139160" y="1753692"/>
                  <a:pt x="6139160" y="1757413"/>
                  <a:pt x="6139160" y="1759893"/>
                </a:cubicBezTo>
                <a:cubicBezTo>
                  <a:pt x="6139160" y="1762374"/>
                  <a:pt x="6139160" y="1763614"/>
                  <a:pt x="6139160" y="1763614"/>
                </a:cubicBezTo>
                <a:cubicBezTo>
                  <a:pt x="6144121" y="1763614"/>
                  <a:pt x="6146601" y="1762374"/>
                  <a:pt x="6146601" y="1759893"/>
                </a:cubicBezTo>
                <a:cubicBezTo>
                  <a:pt x="6146601" y="1757413"/>
                  <a:pt x="6149081" y="1756172"/>
                  <a:pt x="6154043" y="1756172"/>
                </a:cubicBezTo>
                <a:cubicBezTo>
                  <a:pt x="6149081" y="1761134"/>
                  <a:pt x="6144121" y="1766095"/>
                  <a:pt x="6139160" y="1771055"/>
                </a:cubicBezTo>
                <a:cubicBezTo>
                  <a:pt x="6134199" y="1771055"/>
                  <a:pt x="6129238" y="1772296"/>
                  <a:pt x="6124277" y="1774776"/>
                </a:cubicBezTo>
                <a:cubicBezTo>
                  <a:pt x="6119316" y="1777257"/>
                  <a:pt x="6116836" y="1778497"/>
                  <a:pt x="6116836" y="1778497"/>
                </a:cubicBezTo>
                <a:cubicBezTo>
                  <a:pt x="6116836" y="1783458"/>
                  <a:pt x="6114356" y="1783458"/>
                  <a:pt x="6109394" y="1778497"/>
                </a:cubicBezTo>
                <a:cubicBezTo>
                  <a:pt x="6109394" y="1778497"/>
                  <a:pt x="6109394" y="1776017"/>
                  <a:pt x="6109394" y="1771055"/>
                </a:cubicBezTo>
                <a:cubicBezTo>
                  <a:pt x="6109394" y="1771055"/>
                  <a:pt x="6108154" y="1772296"/>
                  <a:pt x="6105674" y="1774776"/>
                </a:cubicBezTo>
                <a:cubicBezTo>
                  <a:pt x="6103194" y="1777257"/>
                  <a:pt x="6101953" y="1778497"/>
                  <a:pt x="6101953" y="1778497"/>
                </a:cubicBezTo>
                <a:lnTo>
                  <a:pt x="6101953" y="1785938"/>
                </a:lnTo>
                <a:lnTo>
                  <a:pt x="6079629" y="1793380"/>
                </a:lnTo>
                <a:cubicBezTo>
                  <a:pt x="6064746" y="1803302"/>
                  <a:pt x="6056064" y="1808262"/>
                  <a:pt x="6053584" y="1808262"/>
                </a:cubicBezTo>
                <a:cubicBezTo>
                  <a:pt x="6051104" y="1808262"/>
                  <a:pt x="6044902" y="1810743"/>
                  <a:pt x="6034980" y="1815704"/>
                </a:cubicBezTo>
                <a:cubicBezTo>
                  <a:pt x="6025059" y="1820665"/>
                  <a:pt x="6020097" y="1820665"/>
                  <a:pt x="6020097" y="1815704"/>
                </a:cubicBezTo>
                <a:lnTo>
                  <a:pt x="6020097" y="1823145"/>
                </a:lnTo>
                <a:cubicBezTo>
                  <a:pt x="6020097" y="1828106"/>
                  <a:pt x="6012656" y="1833067"/>
                  <a:pt x="5997773" y="1838028"/>
                </a:cubicBezTo>
                <a:cubicBezTo>
                  <a:pt x="5992812" y="1838028"/>
                  <a:pt x="5987852" y="1838028"/>
                  <a:pt x="5982890" y="1838028"/>
                </a:cubicBezTo>
                <a:cubicBezTo>
                  <a:pt x="5982890" y="1838028"/>
                  <a:pt x="5981650" y="1839269"/>
                  <a:pt x="5979170" y="1841749"/>
                </a:cubicBezTo>
                <a:cubicBezTo>
                  <a:pt x="5976690" y="1844229"/>
                  <a:pt x="5974208" y="1846710"/>
                  <a:pt x="5971728" y="1849190"/>
                </a:cubicBezTo>
                <a:cubicBezTo>
                  <a:pt x="5969248" y="1851671"/>
                  <a:pt x="5965527" y="1852911"/>
                  <a:pt x="5960566" y="1852911"/>
                </a:cubicBezTo>
                <a:lnTo>
                  <a:pt x="5953125" y="1860352"/>
                </a:lnTo>
                <a:cubicBezTo>
                  <a:pt x="5953125" y="1860352"/>
                  <a:pt x="5950645" y="1862833"/>
                  <a:pt x="5945683" y="1867794"/>
                </a:cubicBezTo>
                <a:cubicBezTo>
                  <a:pt x="5940722" y="1872755"/>
                  <a:pt x="5938242" y="1873995"/>
                  <a:pt x="5938242" y="1871514"/>
                </a:cubicBezTo>
                <a:cubicBezTo>
                  <a:pt x="5938242" y="1869034"/>
                  <a:pt x="5938242" y="1867794"/>
                  <a:pt x="5938242" y="1867794"/>
                </a:cubicBezTo>
                <a:cubicBezTo>
                  <a:pt x="5938242" y="1867794"/>
                  <a:pt x="5938242" y="1865313"/>
                  <a:pt x="5938242" y="1860352"/>
                </a:cubicBezTo>
                <a:cubicBezTo>
                  <a:pt x="5938242" y="1860352"/>
                  <a:pt x="5934521" y="1860352"/>
                  <a:pt x="5927080" y="1860352"/>
                </a:cubicBezTo>
                <a:cubicBezTo>
                  <a:pt x="5919638" y="1860352"/>
                  <a:pt x="5915918" y="1860352"/>
                  <a:pt x="5915918" y="1860352"/>
                </a:cubicBezTo>
                <a:lnTo>
                  <a:pt x="5901035" y="1867794"/>
                </a:lnTo>
                <a:cubicBezTo>
                  <a:pt x="5891113" y="1867794"/>
                  <a:pt x="5886152" y="1870274"/>
                  <a:pt x="5886152" y="1875235"/>
                </a:cubicBezTo>
                <a:cubicBezTo>
                  <a:pt x="5881191" y="1875235"/>
                  <a:pt x="5877470" y="1875235"/>
                  <a:pt x="5874990" y="1875235"/>
                </a:cubicBezTo>
                <a:cubicBezTo>
                  <a:pt x="5872510" y="1875235"/>
                  <a:pt x="5871269" y="1877716"/>
                  <a:pt x="5871269" y="1882676"/>
                </a:cubicBezTo>
                <a:cubicBezTo>
                  <a:pt x="5861348" y="1887638"/>
                  <a:pt x="5856386" y="1890118"/>
                  <a:pt x="5856386" y="1890118"/>
                </a:cubicBezTo>
                <a:lnTo>
                  <a:pt x="5856386" y="1897559"/>
                </a:lnTo>
                <a:lnTo>
                  <a:pt x="5863828" y="1897559"/>
                </a:lnTo>
                <a:cubicBezTo>
                  <a:pt x="5868789" y="1892598"/>
                  <a:pt x="5872510" y="1890118"/>
                  <a:pt x="5874990" y="1890118"/>
                </a:cubicBezTo>
                <a:cubicBezTo>
                  <a:pt x="5877470" y="1890118"/>
                  <a:pt x="5883672" y="1887638"/>
                  <a:pt x="5893594" y="1882676"/>
                </a:cubicBezTo>
                <a:cubicBezTo>
                  <a:pt x="5903515" y="1877716"/>
                  <a:pt x="5909717" y="1875235"/>
                  <a:pt x="5912197" y="1875235"/>
                </a:cubicBezTo>
                <a:cubicBezTo>
                  <a:pt x="5914677" y="1875235"/>
                  <a:pt x="5915918" y="1872755"/>
                  <a:pt x="5915918" y="1867794"/>
                </a:cubicBezTo>
                <a:lnTo>
                  <a:pt x="5938242" y="1867794"/>
                </a:lnTo>
                <a:cubicBezTo>
                  <a:pt x="5938242" y="1882676"/>
                  <a:pt x="5928320" y="1887638"/>
                  <a:pt x="5908476" y="1882676"/>
                </a:cubicBezTo>
                <a:lnTo>
                  <a:pt x="5886152" y="1905001"/>
                </a:lnTo>
                <a:lnTo>
                  <a:pt x="5871269" y="1912442"/>
                </a:lnTo>
                <a:lnTo>
                  <a:pt x="5871269" y="1905001"/>
                </a:lnTo>
                <a:cubicBezTo>
                  <a:pt x="5866308" y="1909962"/>
                  <a:pt x="5863828" y="1914923"/>
                  <a:pt x="5863828" y="1919883"/>
                </a:cubicBezTo>
                <a:cubicBezTo>
                  <a:pt x="5863828" y="1924845"/>
                  <a:pt x="5863828" y="1927325"/>
                  <a:pt x="5863828" y="1927325"/>
                </a:cubicBezTo>
                <a:lnTo>
                  <a:pt x="5863828" y="1934766"/>
                </a:lnTo>
                <a:lnTo>
                  <a:pt x="5871269" y="1927325"/>
                </a:lnTo>
                <a:cubicBezTo>
                  <a:pt x="5876231" y="1927325"/>
                  <a:pt x="5878711" y="1927325"/>
                  <a:pt x="5878711" y="1927325"/>
                </a:cubicBezTo>
                <a:cubicBezTo>
                  <a:pt x="5878711" y="1922364"/>
                  <a:pt x="5886152" y="1917403"/>
                  <a:pt x="5901035" y="1912442"/>
                </a:cubicBezTo>
                <a:cubicBezTo>
                  <a:pt x="5905996" y="1907481"/>
                  <a:pt x="5909717" y="1905001"/>
                  <a:pt x="5912197" y="1905001"/>
                </a:cubicBezTo>
                <a:cubicBezTo>
                  <a:pt x="5914677" y="1905001"/>
                  <a:pt x="5918398" y="1907481"/>
                  <a:pt x="5923359" y="1912442"/>
                </a:cubicBezTo>
                <a:lnTo>
                  <a:pt x="5930801" y="1927325"/>
                </a:lnTo>
                <a:lnTo>
                  <a:pt x="5930801" y="1919883"/>
                </a:lnTo>
                <a:lnTo>
                  <a:pt x="5938242" y="1919883"/>
                </a:lnTo>
                <a:lnTo>
                  <a:pt x="5945683" y="1919883"/>
                </a:lnTo>
                <a:lnTo>
                  <a:pt x="5953125" y="1912442"/>
                </a:lnTo>
                <a:lnTo>
                  <a:pt x="5938242" y="1912442"/>
                </a:lnTo>
                <a:lnTo>
                  <a:pt x="5930801" y="1912442"/>
                </a:lnTo>
                <a:cubicBezTo>
                  <a:pt x="5935762" y="1907481"/>
                  <a:pt x="5935762" y="1905001"/>
                  <a:pt x="5930801" y="1905001"/>
                </a:cubicBezTo>
                <a:lnTo>
                  <a:pt x="5923359" y="1905001"/>
                </a:lnTo>
                <a:cubicBezTo>
                  <a:pt x="5923359" y="1895079"/>
                  <a:pt x="5930801" y="1887638"/>
                  <a:pt x="5945683" y="1882676"/>
                </a:cubicBezTo>
                <a:cubicBezTo>
                  <a:pt x="5945683" y="1882676"/>
                  <a:pt x="5948163" y="1882676"/>
                  <a:pt x="5953125" y="1882676"/>
                </a:cubicBezTo>
                <a:cubicBezTo>
                  <a:pt x="5953125" y="1882676"/>
                  <a:pt x="5953125" y="1881436"/>
                  <a:pt x="5953125" y="1878956"/>
                </a:cubicBezTo>
                <a:cubicBezTo>
                  <a:pt x="5953125" y="1876476"/>
                  <a:pt x="5955605" y="1875235"/>
                  <a:pt x="5960566" y="1875235"/>
                </a:cubicBezTo>
                <a:cubicBezTo>
                  <a:pt x="5965527" y="1870274"/>
                  <a:pt x="5969248" y="1869034"/>
                  <a:pt x="5971728" y="1871514"/>
                </a:cubicBezTo>
                <a:cubicBezTo>
                  <a:pt x="5974208" y="1873995"/>
                  <a:pt x="5976690" y="1875235"/>
                  <a:pt x="5979170" y="1875235"/>
                </a:cubicBezTo>
                <a:cubicBezTo>
                  <a:pt x="5981650" y="1875235"/>
                  <a:pt x="5981650" y="1872755"/>
                  <a:pt x="5979170" y="1867794"/>
                </a:cubicBezTo>
                <a:cubicBezTo>
                  <a:pt x="5976690" y="1862833"/>
                  <a:pt x="5982890" y="1860352"/>
                  <a:pt x="5997773" y="1860352"/>
                </a:cubicBezTo>
                <a:lnTo>
                  <a:pt x="6012656" y="1852911"/>
                </a:lnTo>
                <a:lnTo>
                  <a:pt x="6012656" y="1845469"/>
                </a:lnTo>
                <a:lnTo>
                  <a:pt x="6020097" y="1845469"/>
                </a:lnTo>
                <a:cubicBezTo>
                  <a:pt x="6025059" y="1845469"/>
                  <a:pt x="6027539" y="1845469"/>
                  <a:pt x="6027539" y="1845469"/>
                </a:cubicBezTo>
                <a:lnTo>
                  <a:pt x="6042422" y="1838028"/>
                </a:lnTo>
                <a:cubicBezTo>
                  <a:pt x="6052343" y="1833067"/>
                  <a:pt x="6059785" y="1830587"/>
                  <a:pt x="6064746" y="1830587"/>
                </a:cubicBezTo>
                <a:cubicBezTo>
                  <a:pt x="6064746" y="1830587"/>
                  <a:pt x="6067226" y="1829346"/>
                  <a:pt x="6072187" y="1826866"/>
                </a:cubicBezTo>
                <a:cubicBezTo>
                  <a:pt x="6077149" y="1824386"/>
                  <a:pt x="6079629" y="1820665"/>
                  <a:pt x="6079629" y="1815704"/>
                </a:cubicBezTo>
                <a:cubicBezTo>
                  <a:pt x="6089550" y="1810743"/>
                  <a:pt x="6094511" y="1808262"/>
                  <a:pt x="6094511" y="1808262"/>
                </a:cubicBezTo>
                <a:cubicBezTo>
                  <a:pt x="6089550" y="1803302"/>
                  <a:pt x="6089550" y="1800821"/>
                  <a:pt x="6094511" y="1800821"/>
                </a:cubicBezTo>
                <a:cubicBezTo>
                  <a:pt x="6094511" y="1800821"/>
                  <a:pt x="6095752" y="1802062"/>
                  <a:pt x="6098232" y="1804542"/>
                </a:cubicBezTo>
                <a:cubicBezTo>
                  <a:pt x="6100712" y="1807022"/>
                  <a:pt x="6103194" y="1807022"/>
                  <a:pt x="6105674" y="1804542"/>
                </a:cubicBezTo>
                <a:cubicBezTo>
                  <a:pt x="6108154" y="1802062"/>
                  <a:pt x="6111874" y="1798341"/>
                  <a:pt x="6116836" y="1793380"/>
                </a:cubicBezTo>
                <a:lnTo>
                  <a:pt x="6124277" y="1793380"/>
                </a:lnTo>
                <a:cubicBezTo>
                  <a:pt x="6119316" y="1798341"/>
                  <a:pt x="6119316" y="1800821"/>
                  <a:pt x="6124277" y="1800821"/>
                </a:cubicBezTo>
                <a:cubicBezTo>
                  <a:pt x="6124277" y="1805782"/>
                  <a:pt x="6120556" y="1808262"/>
                  <a:pt x="6113115" y="1808262"/>
                </a:cubicBezTo>
                <a:cubicBezTo>
                  <a:pt x="6105674" y="1808262"/>
                  <a:pt x="6099473" y="1810743"/>
                  <a:pt x="6094511" y="1815704"/>
                </a:cubicBezTo>
                <a:lnTo>
                  <a:pt x="6087070" y="1823145"/>
                </a:lnTo>
                <a:lnTo>
                  <a:pt x="6109394" y="1823145"/>
                </a:lnTo>
                <a:lnTo>
                  <a:pt x="6146601" y="1815704"/>
                </a:lnTo>
                <a:lnTo>
                  <a:pt x="6131719" y="1823145"/>
                </a:lnTo>
                <a:cubicBezTo>
                  <a:pt x="6131719" y="1823145"/>
                  <a:pt x="6130478" y="1823145"/>
                  <a:pt x="6127998" y="1823145"/>
                </a:cubicBezTo>
                <a:cubicBezTo>
                  <a:pt x="6125518" y="1823145"/>
                  <a:pt x="6119316" y="1825626"/>
                  <a:pt x="6109394" y="1830587"/>
                </a:cubicBezTo>
                <a:cubicBezTo>
                  <a:pt x="6089550" y="1840509"/>
                  <a:pt x="6084590" y="1845469"/>
                  <a:pt x="6094511" y="1845469"/>
                </a:cubicBezTo>
                <a:cubicBezTo>
                  <a:pt x="6099473" y="1845469"/>
                  <a:pt x="6103194" y="1844229"/>
                  <a:pt x="6105674" y="1841749"/>
                </a:cubicBezTo>
                <a:cubicBezTo>
                  <a:pt x="6108154" y="1839269"/>
                  <a:pt x="6111874" y="1835548"/>
                  <a:pt x="6116836" y="1830587"/>
                </a:cubicBezTo>
                <a:cubicBezTo>
                  <a:pt x="6121797" y="1830587"/>
                  <a:pt x="6124277" y="1831827"/>
                  <a:pt x="6124277" y="1834307"/>
                </a:cubicBezTo>
                <a:cubicBezTo>
                  <a:pt x="6124277" y="1836788"/>
                  <a:pt x="6124277" y="1838028"/>
                  <a:pt x="6124277" y="1838028"/>
                </a:cubicBezTo>
                <a:cubicBezTo>
                  <a:pt x="6124277" y="1842989"/>
                  <a:pt x="6126757" y="1845469"/>
                  <a:pt x="6131719" y="1845469"/>
                </a:cubicBezTo>
                <a:lnTo>
                  <a:pt x="6116836" y="1867794"/>
                </a:lnTo>
                <a:cubicBezTo>
                  <a:pt x="6116836" y="1872755"/>
                  <a:pt x="6115595" y="1875235"/>
                  <a:pt x="6113115" y="1875235"/>
                </a:cubicBezTo>
                <a:cubicBezTo>
                  <a:pt x="6110635" y="1875235"/>
                  <a:pt x="6109394" y="1872755"/>
                  <a:pt x="6109394" y="1867794"/>
                </a:cubicBezTo>
                <a:cubicBezTo>
                  <a:pt x="6109394" y="1867794"/>
                  <a:pt x="6109394" y="1866554"/>
                  <a:pt x="6109394" y="1864073"/>
                </a:cubicBezTo>
                <a:cubicBezTo>
                  <a:pt x="6109394" y="1861593"/>
                  <a:pt x="6108154" y="1859112"/>
                  <a:pt x="6105674" y="1856631"/>
                </a:cubicBezTo>
                <a:cubicBezTo>
                  <a:pt x="6103194" y="1854151"/>
                  <a:pt x="6101953" y="1852911"/>
                  <a:pt x="6101953" y="1852911"/>
                </a:cubicBezTo>
                <a:cubicBezTo>
                  <a:pt x="6101953" y="1852911"/>
                  <a:pt x="6099473" y="1852911"/>
                  <a:pt x="6094511" y="1852911"/>
                </a:cubicBezTo>
                <a:lnTo>
                  <a:pt x="6079629" y="1852911"/>
                </a:lnTo>
                <a:lnTo>
                  <a:pt x="6072187" y="1845469"/>
                </a:lnTo>
                <a:lnTo>
                  <a:pt x="6057304" y="1852911"/>
                </a:lnTo>
                <a:lnTo>
                  <a:pt x="6049863" y="1860352"/>
                </a:lnTo>
                <a:cubicBezTo>
                  <a:pt x="6044902" y="1865313"/>
                  <a:pt x="6042422" y="1867794"/>
                  <a:pt x="6042422" y="1867794"/>
                </a:cubicBezTo>
                <a:cubicBezTo>
                  <a:pt x="6032500" y="1862833"/>
                  <a:pt x="6020097" y="1867794"/>
                  <a:pt x="6005215" y="1882676"/>
                </a:cubicBezTo>
                <a:lnTo>
                  <a:pt x="5997773" y="1882676"/>
                </a:lnTo>
                <a:cubicBezTo>
                  <a:pt x="5997773" y="1882676"/>
                  <a:pt x="5995293" y="1882676"/>
                  <a:pt x="5990332" y="1882676"/>
                </a:cubicBezTo>
                <a:lnTo>
                  <a:pt x="5982890" y="1897559"/>
                </a:lnTo>
                <a:cubicBezTo>
                  <a:pt x="5982890" y="1907481"/>
                  <a:pt x="5980410" y="1912442"/>
                  <a:pt x="5975449" y="1912442"/>
                </a:cubicBezTo>
                <a:cubicBezTo>
                  <a:pt x="5965527" y="1917403"/>
                  <a:pt x="5959326" y="1919883"/>
                  <a:pt x="5956845" y="1919883"/>
                </a:cubicBezTo>
                <a:cubicBezTo>
                  <a:pt x="5954365" y="1919883"/>
                  <a:pt x="5950645" y="1922364"/>
                  <a:pt x="5945683" y="1927325"/>
                </a:cubicBezTo>
                <a:lnTo>
                  <a:pt x="5938242" y="1934766"/>
                </a:lnTo>
                <a:cubicBezTo>
                  <a:pt x="5928320" y="1934766"/>
                  <a:pt x="5920879" y="1937247"/>
                  <a:pt x="5915918" y="1942208"/>
                </a:cubicBezTo>
                <a:lnTo>
                  <a:pt x="5901035" y="1949649"/>
                </a:lnTo>
                <a:cubicBezTo>
                  <a:pt x="5896074" y="1949649"/>
                  <a:pt x="5893594" y="1950890"/>
                  <a:pt x="5893594" y="1953370"/>
                </a:cubicBezTo>
                <a:cubicBezTo>
                  <a:pt x="5893594" y="1955850"/>
                  <a:pt x="5891113" y="1959571"/>
                  <a:pt x="5886152" y="1964532"/>
                </a:cubicBezTo>
                <a:lnTo>
                  <a:pt x="5871269" y="1971973"/>
                </a:lnTo>
                <a:cubicBezTo>
                  <a:pt x="5871269" y="1971973"/>
                  <a:pt x="5878711" y="1969493"/>
                  <a:pt x="5893594" y="1964532"/>
                </a:cubicBezTo>
                <a:cubicBezTo>
                  <a:pt x="5898555" y="1959571"/>
                  <a:pt x="5903515" y="1955850"/>
                  <a:pt x="5908476" y="1953370"/>
                </a:cubicBezTo>
                <a:cubicBezTo>
                  <a:pt x="5913438" y="1950890"/>
                  <a:pt x="5915918" y="1949649"/>
                  <a:pt x="5915918" y="1949649"/>
                </a:cubicBezTo>
                <a:lnTo>
                  <a:pt x="5930801" y="1949649"/>
                </a:lnTo>
                <a:cubicBezTo>
                  <a:pt x="5930801" y="1954610"/>
                  <a:pt x="5929560" y="1957090"/>
                  <a:pt x="5927080" y="1957090"/>
                </a:cubicBezTo>
                <a:cubicBezTo>
                  <a:pt x="5924600" y="1957090"/>
                  <a:pt x="5920879" y="1959571"/>
                  <a:pt x="5915918" y="1964532"/>
                </a:cubicBezTo>
                <a:lnTo>
                  <a:pt x="5908476" y="1971973"/>
                </a:lnTo>
                <a:cubicBezTo>
                  <a:pt x="5908476" y="1971973"/>
                  <a:pt x="5910956" y="1971973"/>
                  <a:pt x="5915918" y="1971973"/>
                </a:cubicBezTo>
                <a:lnTo>
                  <a:pt x="5930801" y="1964532"/>
                </a:lnTo>
                <a:cubicBezTo>
                  <a:pt x="5935762" y="1959571"/>
                  <a:pt x="5940722" y="1957090"/>
                  <a:pt x="5945683" y="1957090"/>
                </a:cubicBezTo>
                <a:cubicBezTo>
                  <a:pt x="5950645" y="1957090"/>
                  <a:pt x="5953125" y="1954610"/>
                  <a:pt x="5953125" y="1949649"/>
                </a:cubicBezTo>
                <a:lnTo>
                  <a:pt x="5945683" y="1949649"/>
                </a:lnTo>
                <a:lnTo>
                  <a:pt x="5938242" y="1942208"/>
                </a:lnTo>
                <a:cubicBezTo>
                  <a:pt x="5938242" y="1942208"/>
                  <a:pt x="5940722" y="1939728"/>
                  <a:pt x="5945683" y="1934766"/>
                </a:cubicBezTo>
                <a:cubicBezTo>
                  <a:pt x="5950645" y="1929805"/>
                  <a:pt x="5953125" y="1929805"/>
                  <a:pt x="5953125" y="1934766"/>
                </a:cubicBezTo>
                <a:cubicBezTo>
                  <a:pt x="5958086" y="1934766"/>
                  <a:pt x="5961807" y="1933526"/>
                  <a:pt x="5964287" y="1931046"/>
                </a:cubicBezTo>
                <a:cubicBezTo>
                  <a:pt x="5966767" y="1928565"/>
                  <a:pt x="5968008" y="1927325"/>
                  <a:pt x="5968008" y="1927325"/>
                </a:cubicBezTo>
                <a:lnTo>
                  <a:pt x="6020097" y="1897559"/>
                </a:lnTo>
                <a:cubicBezTo>
                  <a:pt x="6025059" y="1897559"/>
                  <a:pt x="6032500" y="1893838"/>
                  <a:pt x="6042422" y="1886397"/>
                </a:cubicBezTo>
                <a:cubicBezTo>
                  <a:pt x="6052343" y="1878956"/>
                  <a:pt x="6057304" y="1875235"/>
                  <a:pt x="6057304" y="1875235"/>
                </a:cubicBezTo>
                <a:lnTo>
                  <a:pt x="6064746" y="1912442"/>
                </a:lnTo>
                <a:cubicBezTo>
                  <a:pt x="6069707" y="1912442"/>
                  <a:pt x="6072187" y="1912442"/>
                  <a:pt x="6072187" y="1912442"/>
                </a:cubicBezTo>
                <a:lnTo>
                  <a:pt x="6072187" y="1919883"/>
                </a:lnTo>
                <a:lnTo>
                  <a:pt x="6057304" y="1919883"/>
                </a:lnTo>
                <a:lnTo>
                  <a:pt x="6034980" y="1927325"/>
                </a:lnTo>
                <a:cubicBezTo>
                  <a:pt x="6025059" y="1947169"/>
                  <a:pt x="6017617" y="1952130"/>
                  <a:pt x="6012656" y="1942208"/>
                </a:cubicBezTo>
                <a:lnTo>
                  <a:pt x="6005215" y="1949649"/>
                </a:lnTo>
                <a:cubicBezTo>
                  <a:pt x="6005215" y="1949649"/>
                  <a:pt x="6000253" y="1952130"/>
                  <a:pt x="5990332" y="1957090"/>
                </a:cubicBezTo>
                <a:cubicBezTo>
                  <a:pt x="5975449" y="1967013"/>
                  <a:pt x="5970488" y="1976935"/>
                  <a:pt x="5975449" y="1986856"/>
                </a:cubicBezTo>
                <a:cubicBezTo>
                  <a:pt x="5980410" y="1986856"/>
                  <a:pt x="5982890" y="1986856"/>
                  <a:pt x="5982890" y="1986856"/>
                </a:cubicBezTo>
                <a:cubicBezTo>
                  <a:pt x="5987852" y="1981895"/>
                  <a:pt x="5990332" y="1979415"/>
                  <a:pt x="5990332" y="1979415"/>
                </a:cubicBezTo>
                <a:cubicBezTo>
                  <a:pt x="5990332" y="1989337"/>
                  <a:pt x="5989091" y="1996778"/>
                  <a:pt x="5986611" y="2001739"/>
                </a:cubicBezTo>
                <a:cubicBezTo>
                  <a:pt x="5984131" y="2006700"/>
                  <a:pt x="5980410" y="2009180"/>
                  <a:pt x="5975449" y="2009180"/>
                </a:cubicBezTo>
                <a:cubicBezTo>
                  <a:pt x="5970488" y="2004220"/>
                  <a:pt x="5966767" y="2002980"/>
                  <a:pt x="5964287" y="2005460"/>
                </a:cubicBezTo>
                <a:cubicBezTo>
                  <a:pt x="5961807" y="2007940"/>
                  <a:pt x="5960566" y="2009180"/>
                  <a:pt x="5960566" y="2009180"/>
                </a:cubicBezTo>
                <a:cubicBezTo>
                  <a:pt x="5955605" y="2014142"/>
                  <a:pt x="5955605" y="2017862"/>
                  <a:pt x="5960566" y="2020342"/>
                </a:cubicBezTo>
                <a:cubicBezTo>
                  <a:pt x="5965527" y="2022823"/>
                  <a:pt x="5970488" y="2021583"/>
                  <a:pt x="5975449" y="2016622"/>
                </a:cubicBezTo>
                <a:cubicBezTo>
                  <a:pt x="5980410" y="2011661"/>
                  <a:pt x="5985370" y="2010421"/>
                  <a:pt x="5990332" y="2012901"/>
                </a:cubicBezTo>
                <a:cubicBezTo>
                  <a:pt x="5995293" y="2015382"/>
                  <a:pt x="6000253" y="2014142"/>
                  <a:pt x="6005215" y="2009180"/>
                </a:cubicBezTo>
                <a:cubicBezTo>
                  <a:pt x="6010176" y="2004220"/>
                  <a:pt x="6013897" y="2001739"/>
                  <a:pt x="6016377" y="2001739"/>
                </a:cubicBezTo>
                <a:cubicBezTo>
                  <a:pt x="6018857" y="2001739"/>
                  <a:pt x="6022578" y="1999259"/>
                  <a:pt x="6027539" y="1994297"/>
                </a:cubicBezTo>
                <a:lnTo>
                  <a:pt x="6042422" y="1994297"/>
                </a:lnTo>
                <a:lnTo>
                  <a:pt x="6042422" y="2001739"/>
                </a:lnTo>
                <a:lnTo>
                  <a:pt x="6042422" y="2009180"/>
                </a:lnTo>
                <a:lnTo>
                  <a:pt x="6042422" y="2020342"/>
                </a:lnTo>
                <a:cubicBezTo>
                  <a:pt x="6042422" y="2017862"/>
                  <a:pt x="6044902" y="2016622"/>
                  <a:pt x="6049863" y="2016622"/>
                </a:cubicBezTo>
                <a:lnTo>
                  <a:pt x="6049863" y="2024063"/>
                </a:lnTo>
                <a:cubicBezTo>
                  <a:pt x="6049863" y="2024063"/>
                  <a:pt x="6047383" y="2024063"/>
                  <a:pt x="6042422" y="2024063"/>
                </a:cubicBezTo>
                <a:lnTo>
                  <a:pt x="6042422" y="2031505"/>
                </a:lnTo>
                <a:cubicBezTo>
                  <a:pt x="6047383" y="2031505"/>
                  <a:pt x="6049863" y="2031505"/>
                  <a:pt x="6049863" y="2031505"/>
                </a:cubicBezTo>
                <a:lnTo>
                  <a:pt x="6064746" y="2024063"/>
                </a:lnTo>
                <a:cubicBezTo>
                  <a:pt x="6064746" y="2019102"/>
                  <a:pt x="6064746" y="2016622"/>
                  <a:pt x="6064746" y="2016622"/>
                </a:cubicBezTo>
                <a:lnTo>
                  <a:pt x="6057304" y="1994297"/>
                </a:lnTo>
                <a:cubicBezTo>
                  <a:pt x="6057304" y="1994297"/>
                  <a:pt x="6058545" y="1994297"/>
                  <a:pt x="6061025" y="1994297"/>
                </a:cubicBezTo>
                <a:cubicBezTo>
                  <a:pt x="6063505" y="1994297"/>
                  <a:pt x="6067226" y="1994297"/>
                  <a:pt x="6072187" y="1994297"/>
                </a:cubicBezTo>
                <a:cubicBezTo>
                  <a:pt x="6082109" y="1989337"/>
                  <a:pt x="6089550" y="1988097"/>
                  <a:pt x="6094511" y="1990577"/>
                </a:cubicBezTo>
                <a:cubicBezTo>
                  <a:pt x="6099473" y="1993057"/>
                  <a:pt x="6099473" y="1995538"/>
                  <a:pt x="6094511" y="1998018"/>
                </a:cubicBezTo>
                <a:cubicBezTo>
                  <a:pt x="6089550" y="2000499"/>
                  <a:pt x="6087070" y="2001739"/>
                  <a:pt x="6087070" y="2001739"/>
                </a:cubicBezTo>
                <a:cubicBezTo>
                  <a:pt x="6082109" y="2001739"/>
                  <a:pt x="6077149" y="2006700"/>
                  <a:pt x="6072187" y="2016622"/>
                </a:cubicBezTo>
                <a:cubicBezTo>
                  <a:pt x="6072187" y="2021583"/>
                  <a:pt x="6073428" y="2022823"/>
                  <a:pt x="6075908" y="2020342"/>
                </a:cubicBezTo>
                <a:cubicBezTo>
                  <a:pt x="6078388" y="2017862"/>
                  <a:pt x="6084590" y="2014142"/>
                  <a:pt x="6094511" y="2009180"/>
                </a:cubicBezTo>
                <a:cubicBezTo>
                  <a:pt x="6104433" y="2009180"/>
                  <a:pt x="6110635" y="2007940"/>
                  <a:pt x="6113115" y="2005460"/>
                </a:cubicBezTo>
                <a:cubicBezTo>
                  <a:pt x="6115595" y="2002980"/>
                  <a:pt x="6116836" y="2001739"/>
                  <a:pt x="6116836" y="2001739"/>
                </a:cubicBezTo>
                <a:cubicBezTo>
                  <a:pt x="6116836" y="1996778"/>
                  <a:pt x="6119316" y="1994297"/>
                  <a:pt x="6124277" y="1994297"/>
                </a:cubicBezTo>
                <a:lnTo>
                  <a:pt x="6161484" y="1971973"/>
                </a:lnTo>
                <a:cubicBezTo>
                  <a:pt x="6171406" y="1971973"/>
                  <a:pt x="6176367" y="1971973"/>
                  <a:pt x="6176367" y="1971973"/>
                </a:cubicBezTo>
                <a:cubicBezTo>
                  <a:pt x="6181328" y="1962052"/>
                  <a:pt x="6183808" y="1962052"/>
                  <a:pt x="6183808" y="1971973"/>
                </a:cubicBezTo>
                <a:cubicBezTo>
                  <a:pt x="6178847" y="1971973"/>
                  <a:pt x="6173887" y="1974454"/>
                  <a:pt x="6168926" y="1979415"/>
                </a:cubicBezTo>
                <a:lnTo>
                  <a:pt x="6124277" y="2009180"/>
                </a:lnTo>
                <a:lnTo>
                  <a:pt x="6124277" y="2016622"/>
                </a:lnTo>
                <a:lnTo>
                  <a:pt x="6131719" y="2016622"/>
                </a:lnTo>
                <a:lnTo>
                  <a:pt x="6146601" y="2009180"/>
                </a:lnTo>
                <a:lnTo>
                  <a:pt x="6139160" y="2016622"/>
                </a:lnTo>
                <a:cubicBezTo>
                  <a:pt x="6129238" y="2021583"/>
                  <a:pt x="6125518" y="2026544"/>
                  <a:pt x="6127998" y="2031505"/>
                </a:cubicBezTo>
                <a:cubicBezTo>
                  <a:pt x="6130478" y="2036466"/>
                  <a:pt x="6129238" y="2038946"/>
                  <a:pt x="6124277" y="2038946"/>
                </a:cubicBezTo>
                <a:cubicBezTo>
                  <a:pt x="6119316" y="2038946"/>
                  <a:pt x="6116836" y="2038946"/>
                  <a:pt x="6116836" y="2038946"/>
                </a:cubicBezTo>
                <a:lnTo>
                  <a:pt x="6124277" y="2031505"/>
                </a:lnTo>
                <a:lnTo>
                  <a:pt x="6109394" y="2031505"/>
                </a:lnTo>
                <a:cubicBezTo>
                  <a:pt x="6099473" y="2036466"/>
                  <a:pt x="6094511" y="2038946"/>
                  <a:pt x="6094511" y="2038946"/>
                </a:cubicBezTo>
                <a:cubicBezTo>
                  <a:pt x="6089550" y="2038946"/>
                  <a:pt x="6087070" y="2038946"/>
                  <a:pt x="6087070" y="2038946"/>
                </a:cubicBezTo>
                <a:cubicBezTo>
                  <a:pt x="6087070" y="2038946"/>
                  <a:pt x="6084590" y="2038946"/>
                  <a:pt x="6079629" y="2038946"/>
                </a:cubicBezTo>
                <a:lnTo>
                  <a:pt x="6079629" y="2046387"/>
                </a:lnTo>
                <a:lnTo>
                  <a:pt x="6087070" y="2046387"/>
                </a:lnTo>
                <a:cubicBezTo>
                  <a:pt x="6087070" y="2051349"/>
                  <a:pt x="6089550" y="2053829"/>
                  <a:pt x="6094511" y="2053829"/>
                </a:cubicBezTo>
                <a:cubicBezTo>
                  <a:pt x="6099473" y="2058790"/>
                  <a:pt x="6101953" y="2061270"/>
                  <a:pt x="6101953" y="2061270"/>
                </a:cubicBezTo>
                <a:cubicBezTo>
                  <a:pt x="6101953" y="2061270"/>
                  <a:pt x="6099473" y="2063751"/>
                  <a:pt x="6094511" y="2068712"/>
                </a:cubicBezTo>
                <a:lnTo>
                  <a:pt x="6101953" y="2068712"/>
                </a:lnTo>
                <a:cubicBezTo>
                  <a:pt x="6101953" y="2068712"/>
                  <a:pt x="6104433" y="2067471"/>
                  <a:pt x="6109394" y="2064991"/>
                </a:cubicBezTo>
                <a:cubicBezTo>
                  <a:pt x="6114356" y="2062510"/>
                  <a:pt x="6116836" y="2061270"/>
                  <a:pt x="6116836" y="2061270"/>
                </a:cubicBezTo>
                <a:lnTo>
                  <a:pt x="6116836" y="2053829"/>
                </a:lnTo>
                <a:cubicBezTo>
                  <a:pt x="6111874" y="2053829"/>
                  <a:pt x="6109394" y="2052589"/>
                  <a:pt x="6109394" y="2050108"/>
                </a:cubicBezTo>
                <a:cubicBezTo>
                  <a:pt x="6109394" y="2047628"/>
                  <a:pt x="6109394" y="2043907"/>
                  <a:pt x="6109394" y="2038946"/>
                </a:cubicBezTo>
                <a:lnTo>
                  <a:pt x="6124277" y="2046387"/>
                </a:lnTo>
                <a:cubicBezTo>
                  <a:pt x="6129238" y="2051349"/>
                  <a:pt x="6131719" y="2053829"/>
                  <a:pt x="6131719" y="2053829"/>
                </a:cubicBezTo>
                <a:lnTo>
                  <a:pt x="6139160" y="2061270"/>
                </a:lnTo>
                <a:cubicBezTo>
                  <a:pt x="6129238" y="2066231"/>
                  <a:pt x="6114356" y="2076153"/>
                  <a:pt x="6094511" y="2091036"/>
                </a:cubicBezTo>
                <a:cubicBezTo>
                  <a:pt x="6084590" y="2095997"/>
                  <a:pt x="6077149" y="2098477"/>
                  <a:pt x="6072187" y="2098477"/>
                </a:cubicBezTo>
                <a:lnTo>
                  <a:pt x="6034980" y="2120801"/>
                </a:lnTo>
                <a:cubicBezTo>
                  <a:pt x="6030019" y="2120801"/>
                  <a:pt x="6027539" y="2123282"/>
                  <a:pt x="6027539" y="2128243"/>
                </a:cubicBezTo>
                <a:lnTo>
                  <a:pt x="6020097" y="2128243"/>
                </a:lnTo>
                <a:cubicBezTo>
                  <a:pt x="6015136" y="2128243"/>
                  <a:pt x="6010176" y="2130723"/>
                  <a:pt x="6005215" y="2135684"/>
                </a:cubicBezTo>
                <a:cubicBezTo>
                  <a:pt x="6005215" y="2135684"/>
                  <a:pt x="6003974" y="2135684"/>
                  <a:pt x="6001494" y="2135684"/>
                </a:cubicBezTo>
                <a:cubicBezTo>
                  <a:pt x="5999014" y="2135684"/>
                  <a:pt x="5997773" y="2135684"/>
                  <a:pt x="5997773" y="2135684"/>
                </a:cubicBezTo>
                <a:lnTo>
                  <a:pt x="5990332" y="2135684"/>
                </a:lnTo>
                <a:cubicBezTo>
                  <a:pt x="5985370" y="2135684"/>
                  <a:pt x="5982890" y="2138165"/>
                  <a:pt x="5982890" y="2143126"/>
                </a:cubicBezTo>
                <a:cubicBezTo>
                  <a:pt x="5982890" y="2153048"/>
                  <a:pt x="6000253" y="2150567"/>
                  <a:pt x="6034980" y="2135684"/>
                </a:cubicBezTo>
                <a:cubicBezTo>
                  <a:pt x="6059785" y="2120801"/>
                  <a:pt x="6072187" y="2115841"/>
                  <a:pt x="6072187" y="2120801"/>
                </a:cubicBezTo>
                <a:lnTo>
                  <a:pt x="6064746" y="2128243"/>
                </a:lnTo>
                <a:cubicBezTo>
                  <a:pt x="6064746" y="2128243"/>
                  <a:pt x="6057304" y="2130723"/>
                  <a:pt x="6042422" y="2135684"/>
                </a:cubicBezTo>
                <a:cubicBezTo>
                  <a:pt x="6012656" y="2150567"/>
                  <a:pt x="5995293" y="2160489"/>
                  <a:pt x="5990332" y="2165450"/>
                </a:cubicBezTo>
                <a:cubicBezTo>
                  <a:pt x="5990332" y="2165450"/>
                  <a:pt x="5987852" y="2166690"/>
                  <a:pt x="5982890" y="2169171"/>
                </a:cubicBezTo>
                <a:cubicBezTo>
                  <a:pt x="5977929" y="2171651"/>
                  <a:pt x="5975449" y="2172891"/>
                  <a:pt x="5975449" y="2172891"/>
                </a:cubicBezTo>
                <a:lnTo>
                  <a:pt x="5960566" y="2180333"/>
                </a:lnTo>
                <a:lnTo>
                  <a:pt x="5945683" y="2187774"/>
                </a:lnTo>
                <a:lnTo>
                  <a:pt x="5960566" y="2172891"/>
                </a:lnTo>
                <a:lnTo>
                  <a:pt x="5960566" y="2165450"/>
                </a:lnTo>
                <a:cubicBezTo>
                  <a:pt x="5955605" y="2165450"/>
                  <a:pt x="5951884" y="2166690"/>
                  <a:pt x="5949404" y="2169171"/>
                </a:cubicBezTo>
                <a:cubicBezTo>
                  <a:pt x="5946924" y="2171651"/>
                  <a:pt x="5944443" y="2172891"/>
                  <a:pt x="5941963" y="2172891"/>
                </a:cubicBezTo>
                <a:cubicBezTo>
                  <a:pt x="5939483" y="2172891"/>
                  <a:pt x="5933281" y="2175372"/>
                  <a:pt x="5923359" y="2180333"/>
                </a:cubicBezTo>
                <a:cubicBezTo>
                  <a:pt x="5893594" y="2200176"/>
                  <a:pt x="5876231" y="2210098"/>
                  <a:pt x="5871269" y="2210098"/>
                </a:cubicBezTo>
                <a:lnTo>
                  <a:pt x="5871269" y="2195215"/>
                </a:lnTo>
                <a:lnTo>
                  <a:pt x="5863828" y="2187774"/>
                </a:lnTo>
                <a:lnTo>
                  <a:pt x="5848945" y="2195215"/>
                </a:lnTo>
                <a:cubicBezTo>
                  <a:pt x="5848945" y="2190255"/>
                  <a:pt x="5851425" y="2186534"/>
                  <a:pt x="5856386" y="2184053"/>
                </a:cubicBezTo>
                <a:cubicBezTo>
                  <a:pt x="5861348" y="2181573"/>
                  <a:pt x="5863828" y="2180333"/>
                  <a:pt x="5863828" y="2180333"/>
                </a:cubicBezTo>
                <a:lnTo>
                  <a:pt x="5886152" y="2165450"/>
                </a:lnTo>
                <a:cubicBezTo>
                  <a:pt x="5896074" y="2155528"/>
                  <a:pt x="5903515" y="2150567"/>
                  <a:pt x="5908476" y="2150567"/>
                </a:cubicBezTo>
                <a:cubicBezTo>
                  <a:pt x="5913438" y="2150567"/>
                  <a:pt x="5915918" y="2149327"/>
                  <a:pt x="5915918" y="2146846"/>
                </a:cubicBezTo>
                <a:cubicBezTo>
                  <a:pt x="5915918" y="2144366"/>
                  <a:pt x="5918398" y="2140645"/>
                  <a:pt x="5923359" y="2135684"/>
                </a:cubicBezTo>
                <a:cubicBezTo>
                  <a:pt x="5928320" y="2135684"/>
                  <a:pt x="5932041" y="2134444"/>
                  <a:pt x="5934521" y="2131963"/>
                </a:cubicBezTo>
                <a:cubicBezTo>
                  <a:pt x="5937001" y="2129483"/>
                  <a:pt x="5938242" y="2128243"/>
                  <a:pt x="5938242" y="2128243"/>
                </a:cubicBezTo>
                <a:lnTo>
                  <a:pt x="5923359" y="2135684"/>
                </a:lnTo>
                <a:cubicBezTo>
                  <a:pt x="5918398" y="2135684"/>
                  <a:pt x="5913438" y="2136924"/>
                  <a:pt x="5908476" y="2139405"/>
                </a:cubicBezTo>
                <a:cubicBezTo>
                  <a:pt x="5903515" y="2141886"/>
                  <a:pt x="5901035" y="2143126"/>
                  <a:pt x="5901035" y="2143126"/>
                </a:cubicBezTo>
                <a:cubicBezTo>
                  <a:pt x="5896074" y="2143126"/>
                  <a:pt x="5893594" y="2145606"/>
                  <a:pt x="5893594" y="2150567"/>
                </a:cubicBezTo>
                <a:lnTo>
                  <a:pt x="5893594" y="2158008"/>
                </a:lnTo>
                <a:lnTo>
                  <a:pt x="5841504" y="2180333"/>
                </a:lnTo>
                <a:lnTo>
                  <a:pt x="5826621" y="2187774"/>
                </a:lnTo>
                <a:cubicBezTo>
                  <a:pt x="5826621" y="2187774"/>
                  <a:pt x="5824141" y="2187774"/>
                  <a:pt x="5819179" y="2187774"/>
                </a:cubicBezTo>
                <a:lnTo>
                  <a:pt x="5834062" y="2195215"/>
                </a:lnTo>
                <a:lnTo>
                  <a:pt x="5841504" y="2195215"/>
                </a:lnTo>
                <a:cubicBezTo>
                  <a:pt x="5836542" y="2195215"/>
                  <a:pt x="5834062" y="2197696"/>
                  <a:pt x="5834062" y="2202657"/>
                </a:cubicBezTo>
                <a:cubicBezTo>
                  <a:pt x="5834062" y="2202657"/>
                  <a:pt x="5831582" y="2205138"/>
                  <a:pt x="5826621" y="2210098"/>
                </a:cubicBezTo>
                <a:lnTo>
                  <a:pt x="5804297" y="2217540"/>
                </a:lnTo>
                <a:lnTo>
                  <a:pt x="5781972" y="2224981"/>
                </a:lnTo>
                <a:cubicBezTo>
                  <a:pt x="5781972" y="2224981"/>
                  <a:pt x="5781972" y="2227462"/>
                  <a:pt x="5781972" y="2232422"/>
                </a:cubicBezTo>
                <a:lnTo>
                  <a:pt x="5796855" y="2232422"/>
                </a:lnTo>
                <a:cubicBezTo>
                  <a:pt x="5801817" y="2227462"/>
                  <a:pt x="5806777" y="2224981"/>
                  <a:pt x="5811738" y="2224981"/>
                </a:cubicBezTo>
                <a:cubicBezTo>
                  <a:pt x="5811738" y="2220020"/>
                  <a:pt x="5816699" y="2216300"/>
                  <a:pt x="5826621" y="2213819"/>
                </a:cubicBezTo>
                <a:cubicBezTo>
                  <a:pt x="5836542" y="2211338"/>
                  <a:pt x="5841504" y="2207618"/>
                  <a:pt x="5841504" y="2202657"/>
                </a:cubicBezTo>
                <a:cubicBezTo>
                  <a:pt x="5841504" y="2202657"/>
                  <a:pt x="5843984" y="2202657"/>
                  <a:pt x="5848945" y="2202657"/>
                </a:cubicBezTo>
                <a:cubicBezTo>
                  <a:pt x="5853906" y="2202657"/>
                  <a:pt x="5856386" y="2200176"/>
                  <a:pt x="5856386" y="2195215"/>
                </a:cubicBezTo>
                <a:lnTo>
                  <a:pt x="5863828" y="2202657"/>
                </a:lnTo>
                <a:lnTo>
                  <a:pt x="5856386" y="2217540"/>
                </a:lnTo>
                <a:lnTo>
                  <a:pt x="5811738" y="2232422"/>
                </a:lnTo>
                <a:cubicBezTo>
                  <a:pt x="5806777" y="2232422"/>
                  <a:pt x="5804297" y="2232422"/>
                  <a:pt x="5804297" y="2232422"/>
                </a:cubicBezTo>
                <a:cubicBezTo>
                  <a:pt x="5804297" y="2237383"/>
                  <a:pt x="5805537" y="2238624"/>
                  <a:pt x="5808017" y="2236143"/>
                </a:cubicBezTo>
                <a:cubicBezTo>
                  <a:pt x="5810497" y="2233663"/>
                  <a:pt x="5811738" y="2234903"/>
                  <a:pt x="5811738" y="2239864"/>
                </a:cubicBezTo>
                <a:cubicBezTo>
                  <a:pt x="5811738" y="2239864"/>
                  <a:pt x="5811738" y="2240484"/>
                  <a:pt x="5811738" y="2241725"/>
                </a:cubicBezTo>
                <a:lnTo>
                  <a:pt x="5811738" y="2243585"/>
                </a:lnTo>
                <a:cubicBezTo>
                  <a:pt x="5811738" y="2243585"/>
                  <a:pt x="5811738" y="2243895"/>
                  <a:pt x="5811738" y="2244515"/>
                </a:cubicBezTo>
                <a:cubicBezTo>
                  <a:pt x="5811738" y="2245135"/>
                  <a:pt x="5811738" y="2246065"/>
                  <a:pt x="5811738" y="2247305"/>
                </a:cubicBezTo>
                <a:cubicBezTo>
                  <a:pt x="5811738" y="2252266"/>
                  <a:pt x="5809258" y="2254747"/>
                  <a:pt x="5804297" y="2254747"/>
                </a:cubicBezTo>
                <a:cubicBezTo>
                  <a:pt x="5804297" y="2249786"/>
                  <a:pt x="5801817" y="2247305"/>
                  <a:pt x="5796855" y="2247305"/>
                </a:cubicBezTo>
                <a:cubicBezTo>
                  <a:pt x="5791894" y="2247305"/>
                  <a:pt x="5789414" y="2251026"/>
                  <a:pt x="5789414" y="2258467"/>
                </a:cubicBezTo>
                <a:cubicBezTo>
                  <a:pt x="5789414" y="2265909"/>
                  <a:pt x="5788173" y="2270870"/>
                  <a:pt x="5785693" y="2273350"/>
                </a:cubicBezTo>
                <a:cubicBezTo>
                  <a:pt x="5783213" y="2275831"/>
                  <a:pt x="5784453" y="2277071"/>
                  <a:pt x="5789414" y="2277071"/>
                </a:cubicBezTo>
                <a:cubicBezTo>
                  <a:pt x="5789414" y="2282032"/>
                  <a:pt x="5786934" y="2284512"/>
                  <a:pt x="5781972" y="2284512"/>
                </a:cubicBezTo>
                <a:lnTo>
                  <a:pt x="5789414" y="2291954"/>
                </a:lnTo>
                <a:cubicBezTo>
                  <a:pt x="5789414" y="2296914"/>
                  <a:pt x="5789414" y="2299395"/>
                  <a:pt x="5789414" y="2299395"/>
                </a:cubicBezTo>
                <a:cubicBezTo>
                  <a:pt x="5789414" y="2299395"/>
                  <a:pt x="5786934" y="2299395"/>
                  <a:pt x="5781972" y="2299395"/>
                </a:cubicBezTo>
                <a:cubicBezTo>
                  <a:pt x="5777011" y="2299395"/>
                  <a:pt x="5774531" y="2301876"/>
                  <a:pt x="5774531" y="2306837"/>
                </a:cubicBezTo>
                <a:lnTo>
                  <a:pt x="5767090" y="2314278"/>
                </a:lnTo>
                <a:cubicBezTo>
                  <a:pt x="5757168" y="2314278"/>
                  <a:pt x="5752207" y="2321719"/>
                  <a:pt x="5752207" y="2336602"/>
                </a:cubicBezTo>
                <a:lnTo>
                  <a:pt x="5759648" y="2344044"/>
                </a:lnTo>
                <a:cubicBezTo>
                  <a:pt x="5759648" y="2344044"/>
                  <a:pt x="5760889" y="2342804"/>
                  <a:pt x="5763369" y="2340323"/>
                </a:cubicBezTo>
                <a:cubicBezTo>
                  <a:pt x="5765849" y="2337842"/>
                  <a:pt x="5769570" y="2336602"/>
                  <a:pt x="5774531" y="2336602"/>
                </a:cubicBezTo>
                <a:lnTo>
                  <a:pt x="5811738" y="2299395"/>
                </a:lnTo>
                <a:lnTo>
                  <a:pt x="5819179" y="2299395"/>
                </a:lnTo>
                <a:cubicBezTo>
                  <a:pt x="5819179" y="2299395"/>
                  <a:pt x="5821660" y="2299395"/>
                  <a:pt x="5826621" y="2299395"/>
                </a:cubicBezTo>
                <a:lnTo>
                  <a:pt x="5819179" y="2314278"/>
                </a:lnTo>
                <a:cubicBezTo>
                  <a:pt x="5814218" y="2314278"/>
                  <a:pt x="5811738" y="2316759"/>
                  <a:pt x="5811738" y="2321719"/>
                </a:cubicBezTo>
                <a:lnTo>
                  <a:pt x="5789414" y="2336602"/>
                </a:lnTo>
                <a:lnTo>
                  <a:pt x="5789414" y="2344044"/>
                </a:lnTo>
                <a:cubicBezTo>
                  <a:pt x="5789414" y="2344044"/>
                  <a:pt x="5791894" y="2344044"/>
                  <a:pt x="5796855" y="2344044"/>
                </a:cubicBezTo>
                <a:cubicBezTo>
                  <a:pt x="5796855" y="2344044"/>
                  <a:pt x="5798096" y="2345284"/>
                  <a:pt x="5800576" y="2347764"/>
                </a:cubicBezTo>
                <a:cubicBezTo>
                  <a:pt x="5803056" y="2350245"/>
                  <a:pt x="5805537" y="2350245"/>
                  <a:pt x="5808017" y="2347764"/>
                </a:cubicBezTo>
                <a:cubicBezTo>
                  <a:pt x="5810497" y="2345284"/>
                  <a:pt x="5811738" y="2345284"/>
                  <a:pt x="5811738" y="2347764"/>
                </a:cubicBezTo>
                <a:cubicBezTo>
                  <a:pt x="5811738" y="2350245"/>
                  <a:pt x="5814218" y="2351485"/>
                  <a:pt x="5819179" y="2351485"/>
                </a:cubicBezTo>
                <a:cubicBezTo>
                  <a:pt x="5819179" y="2346524"/>
                  <a:pt x="5820420" y="2344044"/>
                  <a:pt x="5822900" y="2344044"/>
                </a:cubicBezTo>
                <a:cubicBezTo>
                  <a:pt x="5825380" y="2344044"/>
                  <a:pt x="5826621" y="2341563"/>
                  <a:pt x="5826621" y="2336602"/>
                </a:cubicBezTo>
                <a:lnTo>
                  <a:pt x="5841504" y="2329161"/>
                </a:lnTo>
                <a:cubicBezTo>
                  <a:pt x="5841504" y="2324200"/>
                  <a:pt x="5843984" y="2324200"/>
                  <a:pt x="5848945" y="2329161"/>
                </a:cubicBezTo>
                <a:cubicBezTo>
                  <a:pt x="5848945" y="2324200"/>
                  <a:pt x="5853906" y="2321719"/>
                  <a:pt x="5863828" y="2321719"/>
                </a:cubicBezTo>
                <a:lnTo>
                  <a:pt x="5878711" y="2306837"/>
                </a:lnTo>
                <a:lnTo>
                  <a:pt x="5915918" y="2299395"/>
                </a:lnTo>
                <a:cubicBezTo>
                  <a:pt x="5920879" y="2299395"/>
                  <a:pt x="5924600" y="2299395"/>
                  <a:pt x="5927080" y="2299395"/>
                </a:cubicBezTo>
                <a:cubicBezTo>
                  <a:pt x="5929560" y="2299395"/>
                  <a:pt x="5930801" y="2296914"/>
                  <a:pt x="5930801" y="2291954"/>
                </a:cubicBezTo>
                <a:cubicBezTo>
                  <a:pt x="5930801" y="2286993"/>
                  <a:pt x="5928320" y="2286993"/>
                  <a:pt x="5923359" y="2291954"/>
                </a:cubicBezTo>
                <a:lnTo>
                  <a:pt x="5923359" y="2284512"/>
                </a:lnTo>
                <a:cubicBezTo>
                  <a:pt x="5928320" y="2284512"/>
                  <a:pt x="5933281" y="2284512"/>
                  <a:pt x="5938242" y="2284512"/>
                </a:cubicBezTo>
                <a:cubicBezTo>
                  <a:pt x="5943203" y="2284512"/>
                  <a:pt x="5948163" y="2282032"/>
                  <a:pt x="5953125" y="2277071"/>
                </a:cubicBezTo>
                <a:lnTo>
                  <a:pt x="5953125" y="2269630"/>
                </a:lnTo>
                <a:lnTo>
                  <a:pt x="5960566" y="2262188"/>
                </a:lnTo>
                <a:cubicBezTo>
                  <a:pt x="5960566" y="2257227"/>
                  <a:pt x="5963046" y="2252266"/>
                  <a:pt x="5968008" y="2247305"/>
                </a:cubicBezTo>
                <a:lnTo>
                  <a:pt x="5968008" y="2254747"/>
                </a:lnTo>
                <a:lnTo>
                  <a:pt x="5968008" y="2262188"/>
                </a:lnTo>
                <a:cubicBezTo>
                  <a:pt x="5972969" y="2262188"/>
                  <a:pt x="5979170" y="2260948"/>
                  <a:pt x="5986611" y="2258467"/>
                </a:cubicBezTo>
                <a:cubicBezTo>
                  <a:pt x="5994053" y="2255987"/>
                  <a:pt x="5997773" y="2252266"/>
                  <a:pt x="5997773" y="2247305"/>
                </a:cubicBezTo>
                <a:cubicBezTo>
                  <a:pt x="5997773" y="2247305"/>
                  <a:pt x="6000253" y="2247305"/>
                  <a:pt x="6005215" y="2247305"/>
                </a:cubicBezTo>
                <a:lnTo>
                  <a:pt x="6005215" y="2239864"/>
                </a:lnTo>
                <a:cubicBezTo>
                  <a:pt x="6005215" y="2239864"/>
                  <a:pt x="6007695" y="2239864"/>
                  <a:pt x="6012656" y="2239864"/>
                </a:cubicBezTo>
                <a:cubicBezTo>
                  <a:pt x="6017617" y="2239864"/>
                  <a:pt x="6022578" y="2237383"/>
                  <a:pt x="6027539" y="2232422"/>
                </a:cubicBezTo>
                <a:lnTo>
                  <a:pt x="6034980" y="2224981"/>
                </a:lnTo>
                <a:lnTo>
                  <a:pt x="6042422" y="2232422"/>
                </a:lnTo>
                <a:lnTo>
                  <a:pt x="6049863" y="2232422"/>
                </a:lnTo>
                <a:cubicBezTo>
                  <a:pt x="6064746" y="2227462"/>
                  <a:pt x="6072187" y="2220020"/>
                  <a:pt x="6072187" y="2210098"/>
                </a:cubicBezTo>
                <a:cubicBezTo>
                  <a:pt x="6072187" y="2210098"/>
                  <a:pt x="6069707" y="2207618"/>
                  <a:pt x="6064746" y="2202657"/>
                </a:cubicBezTo>
                <a:cubicBezTo>
                  <a:pt x="6064746" y="2202657"/>
                  <a:pt x="6063505" y="2202657"/>
                  <a:pt x="6061025" y="2202657"/>
                </a:cubicBezTo>
                <a:cubicBezTo>
                  <a:pt x="6058545" y="2202657"/>
                  <a:pt x="6052343" y="2205138"/>
                  <a:pt x="6042422" y="2210098"/>
                </a:cubicBezTo>
                <a:lnTo>
                  <a:pt x="6027539" y="2217540"/>
                </a:lnTo>
                <a:cubicBezTo>
                  <a:pt x="6027539" y="2212579"/>
                  <a:pt x="6027539" y="2210098"/>
                  <a:pt x="6027539" y="2210098"/>
                </a:cubicBezTo>
                <a:lnTo>
                  <a:pt x="6042422" y="2202657"/>
                </a:lnTo>
                <a:cubicBezTo>
                  <a:pt x="6057304" y="2192735"/>
                  <a:pt x="6069707" y="2190255"/>
                  <a:pt x="6079629" y="2195215"/>
                </a:cubicBezTo>
                <a:lnTo>
                  <a:pt x="6094511" y="2195215"/>
                </a:lnTo>
                <a:cubicBezTo>
                  <a:pt x="6089550" y="2190255"/>
                  <a:pt x="6089550" y="2187774"/>
                  <a:pt x="6094511" y="2187774"/>
                </a:cubicBezTo>
                <a:cubicBezTo>
                  <a:pt x="6109394" y="2192735"/>
                  <a:pt x="6121797" y="2190255"/>
                  <a:pt x="6131719" y="2180333"/>
                </a:cubicBezTo>
                <a:cubicBezTo>
                  <a:pt x="6131719" y="2175372"/>
                  <a:pt x="6134199" y="2172891"/>
                  <a:pt x="6139160" y="2172891"/>
                </a:cubicBezTo>
                <a:cubicBezTo>
                  <a:pt x="6144121" y="2172891"/>
                  <a:pt x="6146601" y="2172891"/>
                  <a:pt x="6146601" y="2172891"/>
                </a:cubicBezTo>
                <a:cubicBezTo>
                  <a:pt x="6146601" y="2172891"/>
                  <a:pt x="6149081" y="2170411"/>
                  <a:pt x="6154043" y="2165450"/>
                </a:cubicBezTo>
                <a:lnTo>
                  <a:pt x="6154043" y="2172891"/>
                </a:lnTo>
                <a:cubicBezTo>
                  <a:pt x="6154043" y="2182813"/>
                  <a:pt x="6151563" y="2185293"/>
                  <a:pt x="6146601" y="2180333"/>
                </a:cubicBezTo>
                <a:lnTo>
                  <a:pt x="6124277" y="2195215"/>
                </a:lnTo>
                <a:lnTo>
                  <a:pt x="6124277" y="2202657"/>
                </a:lnTo>
                <a:lnTo>
                  <a:pt x="6101953" y="2210098"/>
                </a:lnTo>
                <a:lnTo>
                  <a:pt x="6094511" y="2210098"/>
                </a:lnTo>
                <a:cubicBezTo>
                  <a:pt x="6094511" y="2205138"/>
                  <a:pt x="6094511" y="2202657"/>
                  <a:pt x="6094511" y="2202657"/>
                </a:cubicBezTo>
                <a:cubicBezTo>
                  <a:pt x="6094511" y="2202657"/>
                  <a:pt x="6093271" y="2203897"/>
                  <a:pt x="6090791" y="2206378"/>
                </a:cubicBezTo>
                <a:cubicBezTo>
                  <a:pt x="6088311" y="2208858"/>
                  <a:pt x="6087070" y="2212579"/>
                  <a:pt x="6087070" y="2217540"/>
                </a:cubicBezTo>
                <a:cubicBezTo>
                  <a:pt x="6092031" y="2237383"/>
                  <a:pt x="6096992" y="2247305"/>
                  <a:pt x="6101953" y="2247305"/>
                </a:cubicBezTo>
                <a:cubicBezTo>
                  <a:pt x="6101953" y="2247305"/>
                  <a:pt x="6109394" y="2242345"/>
                  <a:pt x="6124277" y="2232422"/>
                </a:cubicBezTo>
                <a:cubicBezTo>
                  <a:pt x="6129238" y="2232422"/>
                  <a:pt x="6134199" y="2229942"/>
                  <a:pt x="6139160" y="2224981"/>
                </a:cubicBezTo>
                <a:cubicBezTo>
                  <a:pt x="6144121" y="2220020"/>
                  <a:pt x="6146601" y="2217540"/>
                  <a:pt x="6146601" y="2217540"/>
                </a:cubicBezTo>
                <a:cubicBezTo>
                  <a:pt x="6146601" y="2217540"/>
                  <a:pt x="6166445" y="2207618"/>
                  <a:pt x="6206133" y="2187774"/>
                </a:cubicBezTo>
                <a:lnTo>
                  <a:pt x="6281477" y="2162659"/>
                </a:lnTo>
                <a:lnTo>
                  <a:pt x="6280547" y="2165450"/>
                </a:lnTo>
                <a:cubicBezTo>
                  <a:pt x="6280547" y="2165450"/>
                  <a:pt x="6278067" y="2165450"/>
                  <a:pt x="6273105" y="2165450"/>
                </a:cubicBezTo>
                <a:lnTo>
                  <a:pt x="6258222" y="2180333"/>
                </a:lnTo>
                <a:lnTo>
                  <a:pt x="6250781" y="2180333"/>
                </a:lnTo>
                <a:lnTo>
                  <a:pt x="6243340" y="2187774"/>
                </a:lnTo>
                <a:cubicBezTo>
                  <a:pt x="6238378" y="2192735"/>
                  <a:pt x="6233418" y="2195215"/>
                  <a:pt x="6228457" y="2195215"/>
                </a:cubicBezTo>
                <a:lnTo>
                  <a:pt x="6213574" y="2195215"/>
                </a:lnTo>
                <a:cubicBezTo>
                  <a:pt x="6213574" y="2200176"/>
                  <a:pt x="6211094" y="2202657"/>
                  <a:pt x="6206133" y="2202657"/>
                </a:cubicBezTo>
                <a:cubicBezTo>
                  <a:pt x="6206133" y="2202657"/>
                  <a:pt x="6206133" y="2205138"/>
                  <a:pt x="6206133" y="2210098"/>
                </a:cubicBezTo>
                <a:cubicBezTo>
                  <a:pt x="6206133" y="2215059"/>
                  <a:pt x="6206133" y="2218780"/>
                  <a:pt x="6206133" y="2221260"/>
                </a:cubicBezTo>
                <a:cubicBezTo>
                  <a:pt x="6206133" y="2223741"/>
                  <a:pt x="6202412" y="2226221"/>
                  <a:pt x="6194970" y="2228702"/>
                </a:cubicBezTo>
                <a:cubicBezTo>
                  <a:pt x="6187529" y="2231182"/>
                  <a:pt x="6182568" y="2232422"/>
                  <a:pt x="6180088" y="2232422"/>
                </a:cubicBezTo>
                <a:cubicBezTo>
                  <a:pt x="6177608" y="2232422"/>
                  <a:pt x="6181328" y="2229942"/>
                  <a:pt x="6191250" y="2224981"/>
                </a:cubicBezTo>
                <a:lnTo>
                  <a:pt x="6191250" y="2210098"/>
                </a:lnTo>
                <a:lnTo>
                  <a:pt x="6183808" y="2210098"/>
                </a:lnTo>
                <a:cubicBezTo>
                  <a:pt x="6183808" y="2215059"/>
                  <a:pt x="6181328" y="2217540"/>
                  <a:pt x="6176367" y="2217540"/>
                </a:cubicBezTo>
                <a:cubicBezTo>
                  <a:pt x="6171406" y="2217540"/>
                  <a:pt x="6168926" y="2220020"/>
                  <a:pt x="6168926" y="2224981"/>
                </a:cubicBezTo>
                <a:cubicBezTo>
                  <a:pt x="6168926" y="2229942"/>
                  <a:pt x="6166445" y="2234903"/>
                  <a:pt x="6161484" y="2239864"/>
                </a:cubicBezTo>
                <a:lnTo>
                  <a:pt x="6146601" y="2239864"/>
                </a:lnTo>
                <a:lnTo>
                  <a:pt x="6154043" y="2232422"/>
                </a:lnTo>
                <a:lnTo>
                  <a:pt x="6139160" y="2239864"/>
                </a:lnTo>
                <a:cubicBezTo>
                  <a:pt x="6134199" y="2244825"/>
                  <a:pt x="6130478" y="2246065"/>
                  <a:pt x="6127998" y="2243585"/>
                </a:cubicBezTo>
                <a:cubicBezTo>
                  <a:pt x="6125518" y="2241104"/>
                  <a:pt x="6124277" y="2241104"/>
                  <a:pt x="6124277" y="2243585"/>
                </a:cubicBezTo>
                <a:cubicBezTo>
                  <a:pt x="6124277" y="2246065"/>
                  <a:pt x="6121797" y="2247305"/>
                  <a:pt x="6116836" y="2247305"/>
                </a:cubicBezTo>
                <a:cubicBezTo>
                  <a:pt x="6111874" y="2247305"/>
                  <a:pt x="6109394" y="2249786"/>
                  <a:pt x="6109394" y="2254747"/>
                </a:cubicBezTo>
                <a:cubicBezTo>
                  <a:pt x="6109394" y="2254747"/>
                  <a:pt x="6109394" y="2257227"/>
                  <a:pt x="6109394" y="2262188"/>
                </a:cubicBezTo>
                <a:lnTo>
                  <a:pt x="6116836" y="2262188"/>
                </a:lnTo>
                <a:lnTo>
                  <a:pt x="6116836" y="2269630"/>
                </a:lnTo>
                <a:cubicBezTo>
                  <a:pt x="6101953" y="2269630"/>
                  <a:pt x="6094511" y="2269630"/>
                  <a:pt x="6094511" y="2269630"/>
                </a:cubicBezTo>
                <a:lnTo>
                  <a:pt x="6087070" y="2262188"/>
                </a:lnTo>
                <a:cubicBezTo>
                  <a:pt x="6087070" y="2267149"/>
                  <a:pt x="6087070" y="2269630"/>
                  <a:pt x="6087070" y="2269630"/>
                </a:cubicBezTo>
                <a:lnTo>
                  <a:pt x="6064746" y="2284512"/>
                </a:lnTo>
                <a:lnTo>
                  <a:pt x="6049863" y="2291954"/>
                </a:lnTo>
                <a:cubicBezTo>
                  <a:pt x="6034980" y="2311797"/>
                  <a:pt x="6020097" y="2321719"/>
                  <a:pt x="6005215" y="2321719"/>
                </a:cubicBezTo>
                <a:cubicBezTo>
                  <a:pt x="6005215" y="2321719"/>
                  <a:pt x="6003974" y="2321719"/>
                  <a:pt x="6001494" y="2321719"/>
                </a:cubicBezTo>
                <a:cubicBezTo>
                  <a:pt x="5999014" y="2321719"/>
                  <a:pt x="5995293" y="2324200"/>
                  <a:pt x="5990332" y="2329161"/>
                </a:cubicBezTo>
                <a:cubicBezTo>
                  <a:pt x="5985370" y="2334122"/>
                  <a:pt x="5981650" y="2335362"/>
                  <a:pt x="5979170" y="2332881"/>
                </a:cubicBezTo>
                <a:cubicBezTo>
                  <a:pt x="5976690" y="2330401"/>
                  <a:pt x="5975449" y="2331641"/>
                  <a:pt x="5975449" y="2336602"/>
                </a:cubicBezTo>
                <a:cubicBezTo>
                  <a:pt x="5975449" y="2336602"/>
                  <a:pt x="5972969" y="2337842"/>
                  <a:pt x="5968008" y="2340323"/>
                </a:cubicBezTo>
                <a:cubicBezTo>
                  <a:pt x="5963046" y="2342804"/>
                  <a:pt x="5959326" y="2344044"/>
                  <a:pt x="5956845" y="2344044"/>
                </a:cubicBezTo>
                <a:cubicBezTo>
                  <a:pt x="5954365" y="2344044"/>
                  <a:pt x="5950645" y="2346524"/>
                  <a:pt x="5945683" y="2351485"/>
                </a:cubicBezTo>
                <a:cubicBezTo>
                  <a:pt x="5945683" y="2356446"/>
                  <a:pt x="5943203" y="2358926"/>
                  <a:pt x="5938242" y="2358926"/>
                </a:cubicBezTo>
                <a:cubicBezTo>
                  <a:pt x="5933281" y="2358926"/>
                  <a:pt x="5930801" y="2358926"/>
                  <a:pt x="5930801" y="2358926"/>
                </a:cubicBezTo>
                <a:cubicBezTo>
                  <a:pt x="5930801" y="2368848"/>
                  <a:pt x="5933281" y="2371329"/>
                  <a:pt x="5938242" y="2366368"/>
                </a:cubicBezTo>
                <a:cubicBezTo>
                  <a:pt x="5938242" y="2366368"/>
                  <a:pt x="5940722" y="2366368"/>
                  <a:pt x="5945683" y="2366368"/>
                </a:cubicBezTo>
                <a:lnTo>
                  <a:pt x="5945683" y="2373809"/>
                </a:lnTo>
                <a:cubicBezTo>
                  <a:pt x="5935762" y="2368848"/>
                  <a:pt x="5930801" y="2371329"/>
                  <a:pt x="5930801" y="2381251"/>
                </a:cubicBezTo>
                <a:cubicBezTo>
                  <a:pt x="5930801" y="2381251"/>
                  <a:pt x="5933281" y="2381251"/>
                  <a:pt x="5938242" y="2381251"/>
                </a:cubicBezTo>
                <a:cubicBezTo>
                  <a:pt x="5948163" y="2381251"/>
                  <a:pt x="5958086" y="2380011"/>
                  <a:pt x="5968008" y="2377530"/>
                </a:cubicBezTo>
                <a:cubicBezTo>
                  <a:pt x="5977929" y="2375049"/>
                  <a:pt x="5987852" y="2368848"/>
                  <a:pt x="5997773" y="2358926"/>
                </a:cubicBezTo>
                <a:lnTo>
                  <a:pt x="6012656" y="2358926"/>
                </a:lnTo>
                <a:lnTo>
                  <a:pt x="6005215" y="2373809"/>
                </a:lnTo>
                <a:cubicBezTo>
                  <a:pt x="6005215" y="2378770"/>
                  <a:pt x="6005215" y="2381251"/>
                  <a:pt x="6005215" y="2381251"/>
                </a:cubicBezTo>
                <a:lnTo>
                  <a:pt x="5997773" y="2388692"/>
                </a:lnTo>
                <a:cubicBezTo>
                  <a:pt x="5992812" y="2383731"/>
                  <a:pt x="5990332" y="2383731"/>
                  <a:pt x="5990332" y="2388692"/>
                </a:cubicBezTo>
                <a:cubicBezTo>
                  <a:pt x="5985370" y="2388692"/>
                  <a:pt x="5982890" y="2387452"/>
                  <a:pt x="5982890" y="2384971"/>
                </a:cubicBezTo>
                <a:cubicBezTo>
                  <a:pt x="5982890" y="2382491"/>
                  <a:pt x="5982890" y="2381251"/>
                  <a:pt x="5982890" y="2381251"/>
                </a:cubicBezTo>
                <a:cubicBezTo>
                  <a:pt x="5982890" y="2381251"/>
                  <a:pt x="5981650" y="2381251"/>
                  <a:pt x="5979170" y="2381251"/>
                </a:cubicBezTo>
                <a:cubicBezTo>
                  <a:pt x="5976690" y="2381251"/>
                  <a:pt x="5975449" y="2382491"/>
                  <a:pt x="5975449" y="2384971"/>
                </a:cubicBezTo>
                <a:cubicBezTo>
                  <a:pt x="5975449" y="2387452"/>
                  <a:pt x="5974208" y="2389932"/>
                  <a:pt x="5971728" y="2392413"/>
                </a:cubicBezTo>
                <a:cubicBezTo>
                  <a:pt x="5969248" y="2394893"/>
                  <a:pt x="5965527" y="2396133"/>
                  <a:pt x="5960566" y="2396133"/>
                </a:cubicBezTo>
                <a:cubicBezTo>
                  <a:pt x="5955605" y="2396133"/>
                  <a:pt x="5951884" y="2397373"/>
                  <a:pt x="5949404" y="2399854"/>
                </a:cubicBezTo>
                <a:cubicBezTo>
                  <a:pt x="5946924" y="2402335"/>
                  <a:pt x="5945683" y="2406055"/>
                  <a:pt x="5945683" y="2411016"/>
                </a:cubicBezTo>
                <a:lnTo>
                  <a:pt x="5945683" y="2425899"/>
                </a:lnTo>
                <a:lnTo>
                  <a:pt x="5938242" y="2425899"/>
                </a:lnTo>
                <a:lnTo>
                  <a:pt x="5923359" y="2425899"/>
                </a:lnTo>
                <a:cubicBezTo>
                  <a:pt x="5918398" y="2430860"/>
                  <a:pt x="5915918" y="2430860"/>
                  <a:pt x="5915918" y="2425899"/>
                </a:cubicBezTo>
                <a:lnTo>
                  <a:pt x="5901035" y="2448223"/>
                </a:lnTo>
                <a:lnTo>
                  <a:pt x="5897314" y="2448223"/>
                </a:lnTo>
                <a:cubicBezTo>
                  <a:pt x="5899794" y="2448223"/>
                  <a:pt x="5899794" y="2446983"/>
                  <a:pt x="5897314" y="2444503"/>
                </a:cubicBezTo>
                <a:cubicBezTo>
                  <a:pt x="5894834" y="2442022"/>
                  <a:pt x="5893594" y="2440782"/>
                  <a:pt x="5893594" y="2440782"/>
                </a:cubicBezTo>
                <a:cubicBezTo>
                  <a:pt x="5893594" y="2440782"/>
                  <a:pt x="5893594" y="2443263"/>
                  <a:pt x="5893594" y="2448223"/>
                </a:cubicBezTo>
                <a:lnTo>
                  <a:pt x="5878711" y="2463106"/>
                </a:lnTo>
                <a:cubicBezTo>
                  <a:pt x="5868789" y="2473028"/>
                  <a:pt x="5861348" y="2475508"/>
                  <a:pt x="5856386" y="2470547"/>
                </a:cubicBezTo>
                <a:lnTo>
                  <a:pt x="5856386" y="2463106"/>
                </a:lnTo>
                <a:lnTo>
                  <a:pt x="5863828" y="2455665"/>
                </a:lnTo>
                <a:cubicBezTo>
                  <a:pt x="5858867" y="2455665"/>
                  <a:pt x="5853906" y="2458145"/>
                  <a:pt x="5848945" y="2463106"/>
                </a:cubicBezTo>
                <a:cubicBezTo>
                  <a:pt x="5834062" y="2473028"/>
                  <a:pt x="5826621" y="2475508"/>
                  <a:pt x="5826621" y="2470547"/>
                </a:cubicBezTo>
                <a:lnTo>
                  <a:pt x="5834062" y="2463106"/>
                </a:lnTo>
                <a:lnTo>
                  <a:pt x="5841504" y="2463106"/>
                </a:lnTo>
                <a:cubicBezTo>
                  <a:pt x="5841504" y="2458145"/>
                  <a:pt x="5840263" y="2456905"/>
                  <a:pt x="5837783" y="2459385"/>
                </a:cubicBezTo>
                <a:cubicBezTo>
                  <a:pt x="5835303" y="2461866"/>
                  <a:pt x="5831582" y="2463106"/>
                  <a:pt x="5826621" y="2463106"/>
                </a:cubicBezTo>
                <a:cubicBezTo>
                  <a:pt x="5821660" y="2463106"/>
                  <a:pt x="5819179" y="2465587"/>
                  <a:pt x="5819179" y="2470547"/>
                </a:cubicBezTo>
                <a:lnTo>
                  <a:pt x="5819179" y="2477989"/>
                </a:lnTo>
                <a:cubicBezTo>
                  <a:pt x="5814218" y="2477989"/>
                  <a:pt x="5805537" y="2481710"/>
                  <a:pt x="5793135" y="2489151"/>
                </a:cubicBezTo>
                <a:cubicBezTo>
                  <a:pt x="5780732" y="2496592"/>
                  <a:pt x="5774531" y="2501553"/>
                  <a:pt x="5774531" y="2504034"/>
                </a:cubicBezTo>
                <a:cubicBezTo>
                  <a:pt x="5774531" y="2506514"/>
                  <a:pt x="5773290" y="2506514"/>
                  <a:pt x="5770810" y="2504034"/>
                </a:cubicBezTo>
                <a:cubicBezTo>
                  <a:pt x="5768330" y="2501553"/>
                  <a:pt x="5764610" y="2502794"/>
                  <a:pt x="5759648" y="2507755"/>
                </a:cubicBezTo>
                <a:cubicBezTo>
                  <a:pt x="5754687" y="2512715"/>
                  <a:pt x="5753447" y="2517677"/>
                  <a:pt x="5755928" y="2522637"/>
                </a:cubicBezTo>
                <a:cubicBezTo>
                  <a:pt x="5758408" y="2527598"/>
                  <a:pt x="5757168" y="2530079"/>
                  <a:pt x="5752207" y="2530079"/>
                </a:cubicBezTo>
                <a:lnTo>
                  <a:pt x="5744765" y="2544962"/>
                </a:lnTo>
                <a:cubicBezTo>
                  <a:pt x="5749727" y="2544962"/>
                  <a:pt x="5754687" y="2541241"/>
                  <a:pt x="5759648" y="2533799"/>
                </a:cubicBezTo>
                <a:cubicBezTo>
                  <a:pt x="5764610" y="2526358"/>
                  <a:pt x="5767090" y="2525118"/>
                  <a:pt x="5767090" y="2530079"/>
                </a:cubicBezTo>
                <a:lnTo>
                  <a:pt x="5781972" y="2522637"/>
                </a:lnTo>
                <a:cubicBezTo>
                  <a:pt x="5781972" y="2517677"/>
                  <a:pt x="5784453" y="2515196"/>
                  <a:pt x="5789414" y="2515196"/>
                </a:cubicBezTo>
                <a:lnTo>
                  <a:pt x="5841504" y="2492872"/>
                </a:lnTo>
                <a:cubicBezTo>
                  <a:pt x="5841504" y="2487911"/>
                  <a:pt x="5843984" y="2485430"/>
                  <a:pt x="5848945" y="2485430"/>
                </a:cubicBezTo>
                <a:lnTo>
                  <a:pt x="5863828" y="2477989"/>
                </a:lnTo>
                <a:cubicBezTo>
                  <a:pt x="5878711" y="2463106"/>
                  <a:pt x="5888632" y="2458145"/>
                  <a:pt x="5893594" y="2463106"/>
                </a:cubicBezTo>
                <a:lnTo>
                  <a:pt x="5878711" y="2477989"/>
                </a:lnTo>
                <a:cubicBezTo>
                  <a:pt x="5878711" y="2482950"/>
                  <a:pt x="5876231" y="2486670"/>
                  <a:pt x="5871269" y="2489151"/>
                </a:cubicBezTo>
                <a:cubicBezTo>
                  <a:pt x="5866308" y="2491632"/>
                  <a:pt x="5858867" y="2496592"/>
                  <a:pt x="5848945" y="2504034"/>
                </a:cubicBezTo>
                <a:cubicBezTo>
                  <a:pt x="5839024" y="2511475"/>
                  <a:pt x="5834062" y="2515196"/>
                  <a:pt x="5834062" y="2515196"/>
                </a:cubicBezTo>
                <a:cubicBezTo>
                  <a:pt x="5834062" y="2515196"/>
                  <a:pt x="5832822" y="2516436"/>
                  <a:pt x="5830342" y="2518917"/>
                </a:cubicBezTo>
                <a:cubicBezTo>
                  <a:pt x="5827861" y="2521397"/>
                  <a:pt x="5824141" y="2522637"/>
                  <a:pt x="5819179" y="2522637"/>
                </a:cubicBezTo>
                <a:cubicBezTo>
                  <a:pt x="5814218" y="2522637"/>
                  <a:pt x="5812979" y="2525118"/>
                  <a:pt x="5815459" y="2530079"/>
                </a:cubicBezTo>
                <a:cubicBezTo>
                  <a:pt x="5817939" y="2535039"/>
                  <a:pt x="5816699" y="2538760"/>
                  <a:pt x="5811738" y="2541241"/>
                </a:cubicBezTo>
                <a:cubicBezTo>
                  <a:pt x="5806777" y="2543721"/>
                  <a:pt x="5803056" y="2542481"/>
                  <a:pt x="5800576" y="2537520"/>
                </a:cubicBezTo>
                <a:cubicBezTo>
                  <a:pt x="5798096" y="2532559"/>
                  <a:pt x="5790654" y="2533799"/>
                  <a:pt x="5778252" y="2541241"/>
                </a:cubicBezTo>
                <a:cubicBezTo>
                  <a:pt x="5765849" y="2548682"/>
                  <a:pt x="5754687" y="2554884"/>
                  <a:pt x="5744765" y="2559844"/>
                </a:cubicBezTo>
                <a:cubicBezTo>
                  <a:pt x="5734844" y="2564805"/>
                  <a:pt x="5726162" y="2568526"/>
                  <a:pt x="5718720" y="2571006"/>
                </a:cubicBezTo>
                <a:cubicBezTo>
                  <a:pt x="5711279" y="2573487"/>
                  <a:pt x="5707558" y="2574727"/>
                  <a:pt x="5707558" y="2574727"/>
                </a:cubicBezTo>
                <a:lnTo>
                  <a:pt x="5707558" y="2567286"/>
                </a:lnTo>
                <a:lnTo>
                  <a:pt x="5737324" y="2544962"/>
                </a:lnTo>
                <a:cubicBezTo>
                  <a:pt x="5737324" y="2544962"/>
                  <a:pt x="5734844" y="2544962"/>
                  <a:pt x="5729883" y="2544962"/>
                </a:cubicBezTo>
                <a:cubicBezTo>
                  <a:pt x="5724921" y="2549922"/>
                  <a:pt x="5719961" y="2552403"/>
                  <a:pt x="5715000" y="2552403"/>
                </a:cubicBezTo>
                <a:lnTo>
                  <a:pt x="5700117" y="2559844"/>
                </a:lnTo>
                <a:cubicBezTo>
                  <a:pt x="5695156" y="2559844"/>
                  <a:pt x="5691435" y="2559844"/>
                  <a:pt x="5688955" y="2559844"/>
                </a:cubicBezTo>
                <a:cubicBezTo>
                  <a:pt x="5686475" y="2559844"/>
                  <a:pt x="5685234" y="2562325"/>
                  <a:pt x="5685234" y="2567286"/>
                </a:cubicBezTo>
                <a:lnTo>
                  <a:pt x="5677793" y="2574727"/>
                </a:lnTo>
                <a:cubicBezTo>
                  <a:pt x="5662910" y="2569766"/>
                  <a:pt x="5650507" y="2574727"/>
                  <a:pt x="5640586" y="2589610"/>
                </a:cubicBezTo>
                <a:cubicBezTo>
                  <a:pt x="5640586" y="2594571"/>
                  <a:pt x="5638106" y="2597051"/>
                  <a:pt x="5633144" y="2597051"/>
                </a:cubicBezTo>
                <a:cubicBezTo>
                  <a:pt x="5628183" y="2597051"/>
                  <a:pt x="5621982" y="2600772"/>
                  <a:pt x="5614541" y="2608213"/>
                </a:cubicBezTo>
                <a:cubicBezTo>
                  <a:pt x="5607099" y="2615655"/>
                  <a:pt x="5603379" y="2620616"/>
                  <a:pt x="5603379" y="2623096"/>
                </a:cubicBezTo>
                <a:cubicBezTo>
                  <a:pt x="5603379" y="2625577"/>
                  <a:pt x="5602138" y="2628057"/>
                  <a:pt x="5599658" y="2630538"/>
                </a:cubicBezTo>
                <a:cubicBezTo>
                  <a:pt x="5597178" y="2633018"/>
                  <a:pt x="5595937" y="2636739"/>
                  <a:pt x="5595937" y="2641700"/>
                </a:cubicBezTo>
                <a:cubicBezTo>
                  <a:pt x="5600899" y="2641700"/>
                  <a:pt x="5603379" y="2640460"/>
                  <a:pt x="5603379" y="2637979"/>
                </a:cubicBezTo>
                <a:lnTo>
                  <a:pt x="5603379" y="2641700"/>
                </a:lnTo>
                <a:cubicBezTo>
                  <a:pt x="5608340" y="2641700"/>
                  <a:pt x="5608340" y="2644180"/>
                  <a:pt x="5603379" y="2649141"/>
                </a:cubicBezTo>
                <a:cubicBezTo>
                  <a:pt x="5598417" y="2654102"/>
                  <a:pt x="5593457" y="2656583"/>
                  <a:pt x="5588496" y="2656583"/>
                </a:cubicBezTo>
                <a:cubicBezTo>
                  <a:pt x="5583535" y="2656583"/>
                  <a:pt x="5581054" y="2657823"/>
                  <a:pt x="5581054" y="2660303"/>
                </a:cubicBezTo>
                <a:cubicBezTo>
                  <a:pt x="5581054" y="2662784"/>
                  <a:pt x="5581054" y="2664024"/>
                  <a:pt x="5581054" y="2664024"/>
                </a:cubicBezTo>
                <a:cubicBezTo>
                  <a:pt x="5586016" y="2664024"/>
                  <a:pt x="5588496" y="2664024"/>
                  <a:pt x="5588496" y="2664024"/>
                </a:cubicBezTo>
                <a:cubicBezTo>
                  <a:pt x="5588496" y="2664024"/>
                  <a:pt x="5588496" y="2661543"/>
                  <a:pt x="5588496" y="2656583"/>
                </a:cubicBezTo>
                <a:lnTo>
                  <a:pt x="5595937" y="2664024"/>
                </a:lnTo>
                <a:cubicBezTo>
                  <a:pt x="5595937" y="2668985"/>
                  <a:pt x="5598417" y="2670225"/>
                  <a:pt x="5603379" y="2667745"/>
                </a:cubicBezTo>
                <a:cubicBezTo>
                  <a:pt x="5608340" y="2665264"/>
                  <a:pt x="5610820" y="2664024"/>
                  <a:pt x="5610820" y="2664024"/>
                </a:cubicBezTo>
                <a:cubicBezTo>
                  <a:pt x="5615781" y="2664024"/>
                  <a:pt x="5618261" y="2661543"/>
                  <a:pt x="5618261" y="2656583"/>
                </a:cubicBezTo>
                <a:cubicBezTo>
                  <a:pt x="5618261" y="2651622"/>
                  <a:pt x="5620742" y="2650381"/>
                  <a:pt x="5625703" y="2652862"/>
                </a:cubicBezTo>
                <a:cubicBezTo>
                  <a:pt x="5630664" y="2655343"/>
                  <a:pt x="5631904" y="2654102"/>
                  <a:pt x="5629424" y="2649141"/>
                </a:cubicBezTo>
                <a:cubicBezTo>
                  <a:pt x="5626944" y="2644180"/>
                  <a:pt x="5628183" y="2641700"/>
                  <a:pt x="5633144" y="2641700"/>
                </a:cubicBezTo>
                <a:cubicBezTo>
                  <a:pt x="5633144" y="2646661"/>
                  <a:pt x="5635624" y="2649141"/>
                  <a:pt x="5640586" y="2649141"/>
                </a:cubicBezTo>
                <a:cubicBezTo>
                  <a:pt x="5645547" y="2649141"/>
                  <a:pt x="5646786" y="2646661"/>
                  <a:pt x="5644306" y="2641700"/>
                </a:cubicBezTo>
                <a:cubicBezTo>
                  <a:pt x="5641826" y="2636739"/>
                  <a:pt x="5643066" y="2631778"/>
                  <a:pt x="5648027" y="2626817"/>
                </a:cubicBezTo>
                <a:lnTo>
                  <a:pt x="5655469" y="2634258"/>
                </a:lnTo>
                <a:lnTo>
                  <a:pt x="5662910" y="2634258"/>
                </a:lnTo>
                <a:cubicBezTo>
                  <a:pt x="5672831" y="2634258"/>
                  <a:pt x="5679033" y="2631778"/>
                  <a:pt x="5681513" y="2626817"/>
                </a:cubicBezTo>
                <a:cubicBezTo>
                  <a:pt x="5683994" y="2621856"/>
                  <a:pt x="5687714" y="2619376"/>
                  <a:pt x="5692676" y="2619376"/>
                </a:cubicBezTo>
                <a:cubicBezTo>
                  <a:pt x="5692676" y="2614415"/>
                  <a:pt x="5692676" y="2611934"/>
                  <a:pt x="5692676" y="2611934"/>
                </a:cubicBezTo>
                <a:cubicBezTo>
                  <a:pt x="5692676" y="2611934"/>
                  <a:pt x="5695156" y="2611934"/>
                  <a:pt x="5700117" y="2611934"/>
                </a:cubicBezTo>
                <a:cubicBezTo>
                  <a:pt x="5700117" y="2611934"/>
                  <a:pt x="5700117" y="2610694"/>
                  <a:pt x="5700117" y="2608213"/>
                </a:cubicBezTo>
                <a:cubicBezTo>
                  <a:pt x="5700117" y="2605733"/>
                  <a:pt x="5702597" y="2604493"/>
                  <a:pt x="5707558" y="2604493"/>
                </a:cubicBezTo>
                <a:cubicBezTo>
                  <a:pt x="5712520" y="2604493"/>
                  <a:pt x="5715000" y="2604493"/>
                  <a:pt x="5715000" y="2604493"/>
                </a:cubicBezTo>
                <a:lnTo>
                  <a:pt x="5715000" y="2611934"/>
                </a:lnTo>
                <a:cubicBezTo>
                  <a:pt x="5710038" y="2611934"/>
                  <a:pt x="5707558" y="2614415"/>
                  <a:pt x="5707558" y="2619376"/>
                </a:cubicBezTo>
                <a:cubicBezTo>
                  <a:pt x="5707558" y="2619376"/>
                  <a:pt x="5705078" y="2621856"/>
                  <a:pt x="5700117" y="2626817"/>
                </a:cubicBezTo>
                <a:cubicBezTo>
                  <a:pt x="5695156" y="2631778"/>
                  <a:pt x="5691435" y="2634258"/>
                  <a:pt x="5688955" y="2634258"/>
                </a:cubicBezTo>
                <a:cubicBezTo>
                  <a:pt x="5686475" y="2634258"/>
                  <a:pt x="5685234" y="2634258"/>
                  <a:pt x="5685234" y="2634258"/>
                </a:cubicBezTo>
                <a:cubicBezTo>
                  <a:pt x="5680273" y="2644180"/>
                  <a:pt x="5665390" y="2651622"/>
                  <a:pt x="5640586" y="2656583"/>
                </a:cubicBezTo>
                <a:lnTo>
                  <a:pt x="5633144" y="2664024"/>
                </a:lnTo>
                <a:cubicBezTo>
                  <a:pt x="5638106" y="2664024"/>
                  <a:pt x="5640586" y="2666505"/>
                  <a:pt x="5640586" y="2671465"/>
                </a:cubicBezTo>
                <a:cubicBezTo>
                  <a:pt x="5635624" y="2666505"/>
                  <a:pt x="5633144" y="2666505"/>
                  <a:pt x="5633144" y="2671465"/>
                </a:cubicBezTo>
                <a:lnTo>
                  <a:pt x="5633144" y="2678907"/>
                </a:lnTo>
                <a:lnTo>
                  <a:pt x="5618261" y="2671465"/>
                </a:lnTo>
                <a:cubicBezTo>
                  <a:pt x="5618261" y="2671465"/>
                  <a:pt x="5615781" y="2671465"/>
                  <a:pt x="5610820" y="2671465"/>
                </a:cubicBezTo>
                <a:cubicBezTo>
                  <a:pt x="5605859" y="2671465"/>
                  <a:pt x="5603379" y="2673946"/>
                  <a:pt x="5603379" y="2678907"/>
                </a:cubicBezTo>
                <a:lnTo>
                  <a:pt x="5618261" y="2678907"/>
                </a:lnTo>
                <a:lnTo>
                  <a:pt x="5625703" y="2678907"/>
                </a:lnTo>
                <a:lnTo>
                  <a:pt x="5610820" y="2693790"/>
                </a:lnTo>
                <a:cubicBezTo>
                  <a:pt x="5605859" y="2693790"/>
                  <a:pt x="5604619" y="2695030"/>
                  <a:pt x="5607099" y="2697510"/>
                </a:cubicBezTo>
                <a:cubicBezTo>
                  <a:pt x="5609579" y="2699991"/>
                  <a:pt x="5612061" y="2699991"/>
                  <a:pt x="5614541" y="2697510"/>
                </a:cubicBezTo>
                <a:cubicBezTo>
                  <a:pt x="5617021" y="2695030"/>
                  <a:pt x="5623223" y="2693790"/>
                  <a:pt x="5633144" y="2693790"/>
                </a:cubicBezTo>
                <a:lnTo>
                  <a:pt x="5640586" y="2686348"/>
                </a:lnTo>
                <a:cubicBezTo>
                  <a:pt x="5640586" y="2681388"/>
                  <a:pt x="5640586" y="2678907"/>
                  <a:pt x="5640586" y="2678907"/>
                </a:cubicBezTo>
                <a:cubicBezTo>
                  <a:pt x="5640586" y="2678907"/>
                  <a:pt x="5643066" y="2678907"/>
                  <a:pt x="5648027" y="2678907"/>
                </a:cubicBezTo>
                <a:lnTo>
                  <a:pt x="5662910" y="2678907"/>
                </a:lnTo>
                <a:cubicBezTo>
                  <a:pt x="5662910" y="2683868"/>
                  <a:pt x="5666631" y="2685108"/>
                  <a:pt x="5674072" y="2682628"/>
                </a:cubicBezTo>
                <a:cubicBezTo>
                  <a:pt x="5681513" y="2680147"/>
                  <a:pt x="5682754" y="2678907"/>
                  <a:pt x="5677793" y="2678907"/>
                </a:cubicBezTo>
                <a:lnTo>
                  <a:pt x="5677793" y="2664024"/>
                </a:lnTo>
                <a:cubicBezTo>
                  <a:pt x="5682754" y="2664024"/>
                  <a:pt x="5687714" y="2664024"/>
                  <a:pt x="5692676" y="2664024"/>
                </a:cubicBezTo>
                <a:cubicBezTo>
                  <a:pt x="5692676" y="2673946"/>
                  <a:pt x="5695156" y="2676426"/>
                  <a:pt x="5700117" y="2671465"/>
                </a:cubicBezTo>
                <a:lnTo>
                  <a:pt x="5707558" y="2649141"/>
                </a:lnTo>
                <a:lnTo>
                  <a:pt x="5729883" y="2656583"/>
                </a:lnTo>
                <a:cubicBezTo>
                  <a:pt x="5729883" y="2656583"/>
                  <a:pt x="5729883" y="2655343"/>
                  <a:pt x="5729883" y="2652862"/>
                </a:cubicBezTo>
                <a:cubicBezTo>
                  <a:pt x="5729883" y="2650381"/>
                  <a:pt x="5729883" y="2646661"/>
                  <a:pt x="5729883" y="2641700"/>
                </a:cubicBezTo>
                <a:cubicBezTo>
                  <a:pt x="5729883" y="2641700"/>
                  <a:pt x="5731123" y="2641700"/>
                  <a:pt x="5733603" y="2641700"/>
                </a:cubicBezTo>
                <a:cubicBezTo>
                  <a:pt x="5736083" y="2641700"/>
                  <a:pt x="5737324" y="2640460"/>
                  <a:pt x="5737324" y="2637979"/>
                </a:cubicBezTo>
                <a:cubicBezTo>
                  <a:pt x="5737324" y="2635498"/>
                  <a:pt x="5739804" y="2633018"/>
                  <a:pt x="5744765" y="2630538"/>
                </a:cubicBezTo>
                <a:cubicBezTo>
                  <a:pt x="5749727" y="2628057"/>
                  <a:pt x="5752207" y="2626817"/>
                  <a:pt x="5752207" y="2626817"/>
                </a:cubicBezTo>
                <a:cubicBezTo>
                  <a:pt x="5757168" y="2626817"/>
                  <a:pt x="5759648" y="2626817"/>
                  <a:pt x="5759648" y="2626817"/>
                </a:cubicBezTo>
                <a:cubicBezTo>
                  <a:pt x="5759648" y="2626817"/>
                  <a:pt x="5759648" y="2629298"/>
                  <a:pt x="5759648" y="2634258"/>
                </a:cubicBezTo>
                <a:cubicBezTo>
                  <a:pt x="5759648" y="2639219"/>
                  <a:pt x="5759648" y="2641700"/>
                  <a:pt x="5759648" y="2641700"/>
                </a:cubicBezTo>
                <a:lnTo>
                  <a:pt x="5767090" y="2634258"/>
                </a:lnTo>
                <a:lnTo>
                  <a:pt x="5774531" y="2634258"/>
                </a:lnTo>
                <a:lnTo>
                  <a:pt x="5774531" y="2626817"/>
                </a:lnTo>
                <a:cubicBezTo>
                  <a:pt x="5779492" y="2621856"/>
                  <a:pt x="5781972" y="2616895"/>
                  <a:pt x="5781972" y="2611934"/>
                </a:cubicBezTo>
                <a:lnTo>
                  <a:pt x="5796855" y="2611934"/>
                </a:lnTo>
                <a:cubicBezTo>
                  <a:pt x="5796855" y="2611934"/>
                  <a:pt x="5794375" y="2614415"/>
                  <a:pt x="5789414" y="2619376"/>
                </a:cubicBezTo>
                <a:lnTo>
                  <a:pt x="5789414" y="2634258"/>
                </a:lnTo>
                <a:lnTo>
                  <a:pt x="5804297" y="2626817"/>
                </a:lnTo>
                <a:lnTo>
                  <a:pt x="5819179" y="2611934"/>
                </a:lnTo>
                <a:lnTo>
                  <a:pt x="5811738" y="2597051"/>
                </a:lnTo>
                <a:cubicBezTo>
                  <a:pt x="5816699" y="2597051"/>
                  <a:pt x="5821660" y="2598291"/>
                  <a:pt x="5826621" y="2600772"/>
                </a:cubicBezTo>
                <a:cubicBezTo>
                  <a:pt x="5831582" y="2603253"/>
                  <a:pt x="5835303" y="2604493"/>
                  <a:pt x="5837783" y="2604493"/>
                </a:cubicBezTo>
                <a:cubicBezTo>
                  <a:pt x="5840263" y="2604493"/>
                  <a:pt x="5841504" y="2606973"/>
                  <a:pt x="5841504" y="2611934"/>
                </a:cubicBezTo>
                <a:cubicBezTo>
                  <a:pt x="5841504" y="2616895"/>
                  <a:pt x="5848945" y="2614415"/>
                  <a:pt x="5863828" y="2604493"/>
                </a:cubicBezTo>
                <a:cubicBezTo>
                  <a:pt x="5868789" y="2599532"/>
                  <a:pt x="5868789" y="2597051"/>
                  <a:pt x="5863828" y="2597051"/>
                </a:cubicBezTo>
                <a:lnTo>
                  <a:pt x="5878711" y="2582169"/>
                </a:lnTo>
                <a:cubicBezTo>
                  <a:pt x="5893594" y="2577208"/>
                  <a:pt x="5901035" y="2573487"/>
                  <a:pt x="5901035" y="2571006"/>
                </a:cubicBezTo>
                <a:cubicBezTo>
                  <a:pt x="5901035" y="2568526"/>
                  <a:pt x="5901035" y="2567286"/>
                  <a:pt x="5901035" y="2567286"/>
                </a:cubicBezTo>
                <a:lnTo>
                  <a:pt x="5938242" y="2552403"/>
                </a:lnTo>
                <a:cubicBezTo>
                  <a:pt x="5972969" y="2537520"/>
                  <a:pt x="5982890" y="2530079"/>
                  <a:pt x="5968008" y="2530079"/>
                </a:cubicBezTo>
                <a:lnTo>
                  <a:pt x="5968008" y="2522637"/>
                </a:lnTo>
                <a:lnTo>
                  <a:pt x="5990332" y="2515196"/>
                </a:lnTo>
                <a:lnTo>
                  <a:pt x="6005215" y="2522637"/>
                </a:lnTo>
                <a:lnTo>
                  <a:pt x="6057304" y="2500313"/>
                </a:lnTo>
                <a:cubicBezTo>
                  <a:pt x="6057304" y="2500313"/>
                  <a:pt x="6059785" y="2497832"/>
                  <a:pt x="6064746" y="2492872"/>
                </a:cubicBezTo>
                <a:lnTo>
                  <a:pt x="6072187" y="2492872"/>
                </a:lnTo>
                <a:lnTo>
                  <a:pt x="6064746" y="2507755"/>
                </a:lnTo>
                <a:lnTo>
                  <a:pt x="6049863" y="2507755"/>
                </a:lnTo>
                <a:cubicBezTo>
                  <a:pt x="6044902" y="2507755"/>
                  <a:pt x="6041181" y="2508995"/>
                  <a:pt x="6038701" y="2511475"/>
                </a:cubicBezTo>
                <a:cubicBezTo>
                  <a:pt x="6036221" y="2513956"/>
                  <a:pt x="6034980" y="2515196"/>
                  <a:pt x="6034980" y="2515196"/>
                </a:cubicBezTo>
                <a:cubicBezTo>
                  <a:pt x="6034980" y="2510235"/>
                  <a:pt x="6032500" y="2510235"/>
                  <a:pt x="6027539" y="2515196"/>
                </a:cubicBezTo>
                <a:cubicBezTo>
                  <a:pt x="6027539" y="2520157"/>
                  <a:pt x="6025059" y="2523877"/>
                  <a:pt x="6020097" y="2526358"/>
                </a:cubicBezTo>
                <a:cubicBezTo>
                  <a:pt x="6015136" y="2528839"/>
                  <a:pt x="6012656" y="2530079"/>
                  <a:pt x="6012656" y="2530079"/>
                </a:cubicBezTo>
                <a:lnTo>
                  <a:pt x="6005215" y="2537520"/>
                </a:lnTo>
                <a:cubicBezTo>
                  <a:pt x="6010176" y="2537520"/>
                  <a:pt x="6015136" y="2536280"/>
                  <a:pt x="6020097" y="2533799"/>
                </a:cubicBezTo>
                <a:cubicBezTo>
                  <a:pt x="6025059" y="2531319"/>
                  <a:pt x="6032500" y="2530079"/>
                  <a:pt x="6042422" y="2530079"/>
                </a:cubicBezTo>
                <a:cubicBezTo>
                  <a:pt x="6042422" y="2530079"/>
                  <a:pt x="6044902" y="2527598"/>
                  <a:pt x="6049863" y="2522637"/>
                </a:cubicBezTo>
                <a:lnTo>
                  <a:pt x="6079629" y="2515196"/>
                </a:lnTo>
                <a:cubicBezTo>
                  <a:pt x="6084590" y="2515196"/>
                  <a:pt x="6089550" y="2511475"/>
                  <a:pt x="6094511" y="2504034"/>
                </a:cubicBezTo>
                <a:cubicBezTo>
                  <a:pt x="6099473" y="2496592"/>
                  <a:pt x="6101953" y="2495352"/>
                  <a:pt x="6101953" y="2500313"/>
                </a:cubicBezTo>
                <a:cubicBezTo>
                  <a:pt x="6106914" y="2500313"/>
                  <a:pt x="6109394" y="2499073"/>
                  <a:pt x="6109394" y="2496592"/>
                </a:cubicBezTo>
                <a:cubicBezTo>
                  <a:pt x="6109394" y="2494112"/>
                  <a:pt x="6111874" y="2492872"/>
                  <a:pt x="6116836" y="2492872"/>
                </a:cubicBezTo>
                <a:cubicBezTo>
                  <a:pt x="6116836" y="2492872"/>
                  <a:pt x="6119316" y="2492872"/>
                  <a:pt x="6124277" y="2492872"/>
                </a:cubicBezTo>
                <a:cubicBezTo>
                  <a:pt x="6124277" y="2492872"/>
                  <a:pt x="6126757" y="2490391"/>
                  <a:pt x="6131719" y="2485430"/>
                </a:cubicBezTo>
                <a:lnTo>
                  <a:pt x="6139160" y="2485430"/>
                </a:lnTo>
                <a:cubicBezTo>
                  <a:pt x="6144121" y="2480470"/>
                  <a:pt x="6147842" y="2479229"/>
                  <a:pt x="6150322" y="2481710"/>
                </a:cubicBezTo>
                <a:cubicBezTo>
                  <a:pt x="6152802" y="2484190"/>
                  <a:pt x="6156523" y="2484190"/>
                  <a:pt x="6161484" y="2481710"/>
                </a:cubicBezTo>
                <a:cubicBezTo>
                  <a:pt x="6166445" y="2479229"/>
                  <a:pt x="6168926" y="2475508"/>
                  <a:pt x="6168926" y="2470547"/>
                </a:cubicBezTo>
                <a:cubicBezTo>
                  <a:pt x="6168926" y="2470547"/>
                  <a:pt x="6170166" y="2469307"/>
                  <a:pt x="6172646" y="2466827"/>
                </a:cubicBezTo>
                <a:cubicBezTo>
                  <a:pt x="6175126" y="2464346"/>
                  <a:pt x="6178847" y="2463106"/>
                  <a:pt x="6183808" y="2463106"/>
                </a:cubicBezTo>
                <a:cubicBezTo>
                  <a:pt x="6188770" y="2463106"/>
                  <a:pt x="6192490" y="2463106"/>
                  <a:pt x="6194970" y="2463106"/>
                </a:cubicBezTo>
                <a:cubicBezTo>
                  <a:pt x="6197451" y="2463106"/>
                  <a:pt x="6198691" y="2460625"/>
                  <a:pt x="6198691" y="2455665"/>
                </a:cubicBezTo>
                <a:cubicBezTo>
                  <a:pt x="6198691" y="2455665"/>
                  <a:pt x="6202412" y="2454425"/>
                  <a:pt x="6209853" y="2451944"/>
                </a:cubicBezTo>
                <a:cubicBezTo>
                  <a:pt x="6217295" y="2449463"/>
                  <a:pt x="6221015" y="2448223"/>
                  <a:pt x="6221015" y="2448223"/>
                </a:cubicBezTo>
                <a:cubicBezTo>
                  <a:pt x="6221015" y="2443263"/>
                  <a:pt x="6221015" y="2440782"/>
                  <a:pt x="6221015" y="2440782"/>
                </a:cubicBezTo>
                <a:cubicBezTo>
                  <a:pt x="6221015" y="2440782"/>
                  <a:pt x="6223495" y="2440782"/>
                  <a:pt x="6228457" y="2440782"/>
                </a:cubicBezTo>
                <a:cubicBezTo>
                  <a:pt x="6228457" y="2430860"/>
                  <a:pt x="6240860" y="2425899"/>
                  <a:pt x="6265664" y="2425899"/>
                </a:cubicBezTo>
                <a:cubicBezTo>
                  <a:pt x="6265664" y="2425899"/>
                  <a:pt x="6268144" y="2423418"/>
                  <a:pt x="6273105" y="2418458"/>
                </a:cubicBezTo>
                <a:lnTo>
                  <a:pt x="6287988" y="2411016"/>
                </a:lnTo>
                <a:lnTo>
                  <a:pt x="6302871" y="2403575"/>
                </a:lnTo>
                <a:lnTo>
                  <a:pt x="6325195" y="2388692"/>
                </a:lnTo>
                <a:lnTo>
                  <a:pt x="6332636" y="2388692"/>
                </a:lnTo>
                <a:cubicBezTo>
                  <a:pt x="6332636" y="2383731"/>
                  <a:pt x="6332636" y="2381251"/>
                  <a:pt x="6332636" y="2381251"/>
                </a:cubicBezTo>
                <a:cubicBezTo>
                  <a:pt x="6337598" y="2381251"/>
                  <a:pt x="6341319" y="2380011"/>
                  <a:pt x="6343799" y="2377530"/>
                </a:cubicBezTo>
                <a:cubicBezTo>
                  <a:pt x="6346279" y="2375049"/>
                  <a:pt x="6347519" y="2371329"/>
                  <a:pt x="6347519" y="2366368"/>
                </a:cubicBezTo>
                <a:lnTo>
                  <a:pt x="6362402" y="2373809"/>
                </a:lnTo>
                <a:cubicBezTo>
                  <a:pt x="6357441" y="2378770"/>
                  <a:pt x="6357441" y="2381251"/>
                  <a:pt x="6362402" y="2381251"/>
                </a:cubicBezTo>
                <a:cubicBezTo>
                  <a:pt x="6367363" y="2381251"/>
                  <a:pt x="6369844" y="2381251"/>
                  <a:pt x="6369844" y="2381251"/>
                </a:cubicBezTo>
                <a:lnTo>
                  <a:pt x="6340078" y="2396133"/>
                </a:lnTo>
                <a:lnTo>
                  <a:pt x="6317754" y="2411016"/>
                </a:lnTo>
                <a:cubicBezTo>
                  <a:pt x="6312792" y="2420938"/>
                  <a:pt x="6300391" y="2425899"/>
                  <a:pt x="6280547" y="2425899"/>
                </a:cubicBezTo>
                <a:lnTo>
                  <a:pt x="6273105" y="2425899"/>
                </a:lnTo>
                <a:cubicBezTo>
                  <a:pt x="6273105" y="2430860"/>
                  <a:pt x="6273105" y="2435821"/>
                  <a:pt x="6273105" y="2440782"/>
                </a:cubicBezTo>
                <a:cubicBezTo>
                  <a:pt x="6278067" y="2455665"/>
                  <a:pt x="6268144" y="2460625"/>
                  <a:pt x="6243340" y="2455665"/>
                </a:cubicBezTo>
                <a:cubicBezTo>
                  <a:pt x="6238378" y="2450704"/>
                  <a:pt x="6233418" y="2450704"/>
                  <a:pt x="6228457" y="2455665"/>
                </a:cubicBezTo>
                <a:lnTo>
                  <a:pt x="6221015" y="2463106"/>
                </a:lnTo>
                <a:lnTo>
                  <a:pt x="6176367" y="2492872"/>
                </a:lnTo>
                <a:cubicBezTo>
                  <a:pt x="6176367" y="2492872"/>
                  <a:pt x="6176367" y="2494112"/>
                  <a:pt x="6176367" y="2496592"/>
                </a:cubicBezTo>
                <a:cubicBezTo>
                  <a:pt x="6176367" y="2499073"/>
                  <a:pt x="6173887" y="2500313"/>
                  <a:pt x="6168926" y="2500313"/>
                </a:cubicBezTo>
                <a:cubicBezTo>
                  <a:pt x="6168926" y="2495352"/>
                  <a:pt x="6167685" y="2494112"/>
                  <a:pt x="6165205" y="2496592"/>
                </a:cubicBezTo>
                <a:cubicBezTo>
                  <a:pt x="6162725" y="2499073"/>
                  <a:pt x="6159004" y="2500313"/>
                  <a:pt x="6154043" y="2500313"/>
                </a:cubicBezTo>
                <a:lnTo>
                  <a:pt x="6146601" y="2507755"/>
                </a:lnTo>
                <a:cubicBezTo>
                  <a:pt x="6141640" y="2512715"/>
                  <a:pt x="6137919" y="2515196"/>
                  <a:pt x="6135439" y="2515196"/>
                </a:cubicBezTo>
                <a:cubicBezTo>
                  <a:pt x="6132959" y="2515196"/>
                  <a:pt x="6129238" y="2516436"/>
                  <a:pt x="6124277" y="2518917"/>
                </a:cubicBezTo>
                <a:cubicBezTo>
                  <a:pt x="6119316" y="2521397"/>
                  <a:pt x="6116836" y="2522637"/>
                  <a:pt x="6116836" y="2522637"/>
                </a:cubicBezTo>
                <a:cubicBezTo>
                  <a:pt x="6106914" y="2517677"/>
                  <a:pt x="6101953" y="2520157"/>
                  <a:pt x="6101953" y="2530079"/>
                </a:cubicBezTo>
                <a:cubicBezTo>
                  <a:pt x="6106914" y="2535039"/>
                  <a:pt x="6106914" y="2538760"/>
                  <a:pt x="6101953" y="2541241"/>
                </a:cubicBezTo>
                <a:cubicBezTo>
                  <a:pt x="6096992" y="2543721"/>
                  <a:pt x="6094511" y="2544962"/>
                  <a:pt x="6094511" y="2544962"/>
                </a:cubicBezTo>
                <a:lnTo>
                  <a:pt x="6087070" y="2544962"/>
                </a:lnTo>
                <a:cubicBezTo>
                  <a:pt x="6082109" y="2540001"/>
                  <a:pt x="6075908" y="2538760"/>
                  <a:pt x="6068467" y="2541241"/>
                </a:cubicBezTo>
                <a:cubicBezTo>
                  <a:pt x="6061025" y="2543721"/>
                  <a:pt x="6059785" y="2544962"/>
                  <a:pt x="6064746" y="2544962"/>
                </a:cubicBezTo>
                <a:lnTo>
                  <a:pt x="6057304" y="2552403"/>
                </a:lnTo>
                <a:cubicBezTo>
                  <a:pt x="6052343" y="2547442"/>
                  <a:pt x="6039942" y="2552403"/>
                  <a:pt x="6020097" y="2567286"/>
                </a:cubicBezTo>
                <a:cubicBezTo>
                  <a:pt x="6008935" y="2578448"/>
                  <a:pt x="5999517" y="2586819"/>
                  <a:pt x="5991843" y="2592401"/>
                </a:cubicBezTo>
                <a:lnTo>
                  <a:pt x="5984751" y="2597051"/>
                </a:lnTo>
                <a:lnTo>
                  <a:pt x="5997773" y="2597051"/>
                </a:lnTo>
                <a:lnTo>
                  <a:pt x="5997773" y="2589610"/>
                </a:lnTo>
                <a:lnTo>
                  <a:pt x="6020097" y="2589610"/>
                </a:lnTo>
                <a:cubicBezTo>
                  <a:pt x="6020097" y="2594571"/>
                  <a:pt x="6015136" y="2597051"/>
                  <a:pt x="6005215" y="2597051"/>
                </a:cubicBezTo>
                <a:lnTo>
                  <a:pt x="5997773" y="2604493"/>
                </a:lnTo>
                <a:cubicBezTo>
                  <a:pt x="5997773" y="2604493"/>
                  <a:pt x="5999013" y="2604493"/>
                  <a:pt x="6001494" y="2604493"/>
                </a:cubicBezTo>
                <a:lnTo>
                  <a:pt x="6012656" y="2604493"/>
                </a:lnTo>
                <a:lnTo>
                  <a:pt x="5982890" y="2619376"/>
                </a:lnTo>
                <a:cubicBezTo>
                  <a:pt x="5977929" y="2614415"/>
                  <a:pt x="5975449" y="2616895"/>
                  <a:pt x="5975449" y="2626817"/>
                </a:cubicBezTo>
                <a:lnTo>
                  <a:pt x="5960566" y="2634258"/>
                </a:lnTo>
                <a:cubicBezTo>
                  <a:pt x="5960566" y="2634258"/>
                  <a:pt x="5958086" y="2635498"/>
                  <a:pt x="5953125" y="2637979"/>
                </a:cubicBezTo>
                <a:cubicBezTo>
                  <a:pt x="5948163" y="2640460"/>
                  <a:pt x="5944443" y="2641700"/>
                  <a:pt x="5941963" y="2641700"/>
                </a:cubicBezTo>
                <a:cubicBezTo>
                  <a:pt x="5939483" y="2641700"/>
                  <a:pt x="5938242" y="2642940"/>
                  <a:pt x="5938242" y="2645421"/>
                </a:cubicBezTo>
                <a:cubicBezTo>
                  <a:pt x="5938242" y="2647901"/>
                  <a:pt x="5935762" y="2649141"/>
                  <a:pt x="5930801" y="2649141"/>
                </a:cubicBezTo>
                <a:lnTo>
                  <a:pt x="5915918" y="2656583"/>
                </a:lnTo>
                <a:lnTo>
                  <a:pt x="5908476" y="2664024"/>
                </a:lnTo>
                <a:lnTo>
                  <a:pt x="5901035" y="2671465"/>
                </a:lnTo>
                <a:cubicBezTo>
                  <a:pt x="5896074" y="2676426"/>
                  <a:pt x="5888632" y="2681388"/>
                  <a:pt x="5878711" y="2686348"/>
                </a:cubicBezTo>
                <a:cubicBezTo>
                  <a:pt x="5858867" y="2691309"/>
                  <a:pt x="5845224" y="2696270"/>
                  <a:pt x="5837783" y="2701231"/>
                </a:cubicBezTo>
                <a:cubicBezTo>
                  <a:pt x="5830342" y="2706192"/>
                  <a:pt x="5826621" y="2708672"/>
                  <a:pt x="5826621" y="2708672"/>
                </a:cubicBezTo>
                <a:lnTo>
                  <a:pt x="5819179" y="2716114"/>
                </a:lnTo>
                <a:lnTo>
                  <a:pt x="5804297" y="2730997"/>
                </a:lnTo>
                <a:cubicBezTo>
                  <a:pt x="5804297" y="2730997"/>
                  <a:pt x="5805537" y="2730997"/>
                  <a:pt x="5808017" y="2730997"/>
                </a:cubicBezTo>
                <a:cubicBezTo>
                  <a:pt x="5810497" y="2730997"/>
                  <a:pt x="5814218" y="2730997"/>
                  <a:pt x="5819179" y="2730997"/>
                </a:cubicBezTo>
                <a:cubicBezTo>
                  <a:pt x="5819179" y="2726036"/>
                  <a:pt x="5819179" y="2723555"/>
                  <a:pt x="5819179" y="2723555"/>
                </a:cubicBezTo>
                <a:cubicBezTo>
                  <a:pt x="5829101" y="2723555"/>
                  <a:pt x="5834062" y="2721075"/>
                  <a:pt x="5834062" y="2716114"/>
                </a:cubicBezTo>
                <a:cubicBezTo>
                  <a:pt x="5834062" y="2711153"/>
                  <a:pt x="5839024" y="2708672"/>
                  <a:pt x="5848945" y="2708672"/>
                </a:cubicBezTo>
                <a:lnTo>
                  <a:pt x="5886152" y="2686348"/>
                </a:lnTo>
                <a:cubicBezTo>
                  <a:pt x="5891113" y="2681388"/>
                  <a:pt x="5894834" y="2678907"/>
                  <a:pt x="5897314" y="2678907"/>
                </a:cubicBezTo>
                <a:cubicBezTo>
                  <a:pt x="5899794" y="2678907"/>
                  <a:pt x="5908476" y="2676426"/>
                  <a:pt x="5923359" y="2671465"/>
                </a:cubicBezTo>
                <a:cubicBezTo>
                  <a:pt x="5928320" y="2666505"/>
                  <a:pt x="5933281" y="2664024"/>
                  <a:pt x="5938242" y="2664024"/>
                </a:cubicBezTo>
                <a:cubicBezTo>
                  <a:pt x="5943203" y="2664024"/>
                  <a:pt x="5943203" y="2668985"/>
                  <a:pt x="5938242" y="2678907"/>
                </a:cubicBezTo>
                <a:lnTo>
                  <a:pt x="5923359" y="2678907"/>
                </a:lnTo>
                <a:cubicBezTo>
                  <a:pt x="5923359" y="2683868"/>
                  <a:pt x="5922119" y="2685108"/>
                  <a:pt x="5919638" y="2682628"/>
                </a:cubicBezTo>
                <a:cubicBezTo>
                  <a:pt x="5917158" y="2680147"/>
                  <a:pt x="5913438" y="2681388"/>
                  <a:pt x="5908476" y="2686348"/>
                </a:cubicBezTo>
                <a:cubicBezTo>
                  <a:pt x="5903515" y="2691309"/>
                  <a:pt x="5901035" y="2693790"/>
                  <a:pt x="5901035" y="2693790"/>
                </a:cubicBezTo>
                <a:cubicBezTo>
                  <a:pt x="5896074" y="2693790"/>
                  <a:pt x="5893594" y="2693790"/>
                  <a:pt x="5893594" y="2693790"/>
                </a:cubicBezTo>
                <a:lnTo>
                  <a:pt x="5886152" y="2701231"/>
                </a:lnTo>
                <a:cubicBezTo>
                  <a:pt x="5881191" y="2701231"/>
                  <a:pt x="5877470" y="2703712"/>
                  <a:pt x="5874990" y="2708672"/>
                </a:cubicBezTo>
                <a:cubicBezTo>
                  <a:pt x="5872510" y="2713633"/>
                  <a:pt x="5871269" y="2716114"/>
                  <a:pt x="5871269" y="2716114"/>
                </a:cubicBezTo>
                <a:lnTo>
                  <a:pt x="5856386" y="2723555"/>
                </a:lnTo>
                <a:cubicBezTo>
                  <a:pt x="5836542" y="2728516"/>
                  <a:pt x="5831582" y="2733477"/>
                  <a:pt x="5841504" y="2738438"/>
                </a:cubicBezTo>
                <a:lnTo>
                  <a:pt x="5871269" y="2723555"/>
                </a:lnTo>
                <a:cubicBezTo>
                  <a:pt x="5871269" y="2718595"/>
                  <a:pt x="5876231" y="2716114"/>
                  <a:pt x="5886152" y="2716114"/>
                </a:cubicBezTo>
                <a:lnTo>
                  <a:pt x="5893594" y="2708672"/>
                </a:lnTo>
                <a:cubicBezTo>
                  <a:pt x="5898555" y="2708672"/>
                  <a:pt x="5901035" y="2708672"/>
                  <a:pt x="5901035" y="2708672"/>
                </a:cubicBezTo>
                <a:cubicBezTo>
                  <a:pt x="5905996" y="2708672"/>
                  <a:pt x="5913438" y="2706192"/>
                  <a:pt x="5923359" y="2701231"/>
                </a:cubicBezTo>
                <a:cubicBezTo>
                  <a:pt x="5928320" y="2696270"/>
                  <a:pt x="5930801" y="2693790"/>
                  <a:pt x="5930801" y="2693790"/>
                </a:cubicBezTo>
                <a:cubicBezTo>
                  <a:pt x="5935762" y="2693790"/>
                  <a:pt x="5938242" y="2693790"/>
                  <a:pt x="5938242" y="2693790"/>
                </a:cubicBezTo>
                <a:cubicBezTo>
                  <a:pt x="5938242" y="2693790"/>
                  <a:pt x="5938242" y="2691309"/>
                  <a:pt x="5938242" y="2686348"/>
                </a:cubicBezTo>
                <a:lnTo>
                  <a:pt x="5953125" y="2678907"/>
                </a:lnTo>
                <a:lnTo>
                  <a:pt x="5960566" y="2678907"/>
                </a:lnTo>
                <a:lnTo>
                  <a:pt x="5968008" y="2671465"/>
                </a:lnTo>
                <a:cubicBezTo>
                  <a:pt x="5968008" y="2666505"/>
                  <a:pt x="5970488" y="2665264"/>
                  <a:pt x="5975449" y="2667745"/>
                </a:cubicBezTo>
                <a:cubicBezTo>
                  <a:pt x="5980410" y="2670225"/>
                  <a:pt x="5985370" y="2668985"/>
                  <a:pt x="5990332" y="2664024"/>
                </a:cubicBezTo>
                <a:cubicBezTo>
                  <a:pt x="5995293" y="2659063"/>
                  <a:pt x="6000253" y="2656583"/>
                  <a:pt x="6005215" y="2656583"/>
                </a:cubicBezTo>
                <a:cubicBezTo>
                  <a:pt x="6010176" y="2656583"/>
                  <a:pt x="6015136" y="2654102"/>
                  <a:pt x="6020097" y="2649141"/>
                </a:cubicBezTo>
                <a:cubicBezTo>
                  <a:pt x="6025059" y="2644180"/>
                  <a:pt x="6028779" y="2642940"/>
                  <a:pt x="6031260" y="2645421"/>
                </a:cubicBezTo>
                <a:cubicBezTo>
                  <a:pt x="6033740" y="2647901"/>
                  <a:pt x="6037460" y="2647901"/>
                  <a:pt x="6042422" y="2645421"/>
                </a:cubicBezTo>
                <a:cubicBezTo>
                  <a:pt x="6047383" y="2642940"/>
                  <a:pt x="6049863" y="2640460"/>
                  <a:pt x="6049863" y="2637979"/>
                </a:cubicBezTo>
                <a:cubicBezTo>
                  <a:pt x="6049863" y="2635498"/>
                  <a:pt x="6052343" y="2634258"/>
                  <a:pt x="6057304" y="2634258"/>
                </a:cubicBezTo>
                <a:cubicBezTo>
                  <a:pt x="6062266" y="2634258"/>
                  <a:pt x="6065986" y="2633018"/>
                  <a:pt x="6068467" y="2630538"/>
                </a:cubicBezTo>
                <a:cubicBezTo>
                  <a:pt x="6070947" y="2628057"/>
                  <a:pt x="6072187" y="2629298"/>
                  <a:pt x="6072187" y="2634258"/>
                </a:cubicBezTo>
                <a:lnTo>
                  <a:pt x="6087070" y="2634258"/>
                </a:lnTo>
                <a:lnTo>
                  <a:pt x="6079629" y="2619376"/>
                </a:lnTo>
                <a:cubicBezTo>
                  <a:pt x="6079629" y="2614415"/>
                  <a:pt x="6080869" y="2610694"/>
                  <a:pt x="6083349" y="2608213"/>
                </a:cubicBezTo>
                <a:cubicBezTo>
                  <a:pt x="6085829" y="2605733"/>
                  <a:pt x="6088311" y="2603253"/>
                  <a:pt x="6090791" y="2600772"/>
                </a:cubicBezTo>
                <a:cubicBezTo>
                  <a:pt x="6093271" y="2598291"/>
                  <a:pt x="6092031" y="2594571"/>
                  <a:pt x="6087070" y="2589610"/>
                </a:cubicBezTo>
                <a:cubicBezTo>
                  <a:pt x="6087070" y="2589610"/>
                  <a:pt x="6088311" y="2589610"/>
                  <a:pt x="6090791" y="2589610"/>
                </a:cubicBezTo>
                <a:cubicBezTo>
                  <a:pt x="6093271" y="2589610"/>
                  <a:pt x="6094511" y="2587129"/>
                  <a:pt x="6094511" y="2582169"/>
                </a:cubicBezTo>
                <a:lnTo>
                  <a:pt x="6109394" y="2582169"/>
                </a:lnTo>
                <a:lnTo>
                  <a:pt x="6131719" y="2582169"/>
                </a:lnTo>
                <a:cubicBezTo>
                  <a:pt x="6131719" y="2582169"/>
                  <a:pt x="6134199" y="2582169"/>
                  <a:pt x="6139160" y="2582169"/>
                </a:cubicBezTo>
                <a:lnTo>
                  <a:pt x="6131719" y="2589610"/>
                </a:lnTo>
                <a:lnTo>
                  <a:pt x="6116836" y="2597051"/>
                </a:lnTo>
                <a:cubicBezTo>
                  <a:pt x="6111874" y="2602012"/>
                  <a:pt x="6109394" y="2604493"/>
                  <a:pt x="6109394" y="2604493"/>
                </a:cubicBezTo>
                <a:cubicBezTo>
                  <a:pt x="6099473" y="2609454"/>
                  <a:pt x="6096992" y="2616895"/>
                  <a:pt x="6101953" y="2626817"/>
                </a:cubicBezTo>
                <a:cubicBezTo>
                  <a:pt x="6106914" y="2626817"/>
                  <a:pt x="6109394" y="2626817"/>
                  <a:pt x="6109394" y="2626817"/>
                </a:cubicBezTo>
                <a:cubicBezTo>
                  <a:pt x="6109394" y="2626817"/>
                  <a:pt x="6110635" y="2625577"/>
                  <a:pt x="6113115" y="2623096"/>
                </a:cubicBezTo>
                <a:cubicBezTo>
                  <a:pt x="6115595" y="2620616"/>
                  <a:pt x="6119316" y="2618136"/>
                  <a:pt x="6124277" y="2615655"/>
                </a:cubicBezTo>
                <a:cubicBezTo>
                  <a:pt x="6129238" y="2613174"/>
                  <a:pt x="6134199" y="2610694"/>
                  <a:pt x="6139160" y="2608213"/>
                </a:cubicBezTo>
                <a:cubicBezTo>
                  <a:pt x="6144121" y="2605733"/>
                  <a:pt x="6146601" y="2604493"/>
                  <a:pt x="6146601" y="2604493"/>
                </a:cubicBezTo>
                <a:cubicBezTo>
                  <a:pt x="6146601" y="2604493"/>
                  <a:pt x="6147842" y="2604493"/>
                  <a:pt x="6150322" y="2604493"/>
                </a:cubicBezTo>
                <a:cubicBezTo>
                  <a:pt x="6152802" y="2604493"/>
                  <a:pt x="6154043" y="2602012"/>
                  <a:pt x="6154043" y="2597051"/>
                </a:cubicBezTo>
                <a:cubicBezTo>
                  <a:pt x="6154043" y="2597051"/>
                  <a:pt x="6156523" y="2597051"/>
                  <a:pt x="6161484" y="2597051"/>
                </a:cubicBezTo>
                <a:cubicBezTo>
                  <a:pt x="6166445" y="2606973"/>
                  <a:pt x="6163964" y="2611934"/>
                  <a:pt x="6154043" y="2611934"/>
                </a:cubicBezTo>
                <a:cubicBezTo>
                  <a:pt x="6149081" y="2611934"/>
                  <a:pt x="6145361" y="2613174"/>
                  <a:pt x="6142881" y="2615655"/>
                </a:cubicBezTo>
                <a:cubicBezTo>
                  <a:pt x="6140401" y="2618136"/>
                  <a:pt x="6139160" y="2620616"/>
                  <a:pt x="6139160" y="2623096"/>
                </a:cubicBezTo>
                <a:cubicBezTo>
                  <a:pt x="6139160" y="2625577"/>
                  <a:pt x="6136680" y="2628057"/>
                  <a:pt x="6131719" y="2630538"/>
                </a:cubicBezTo>
                <a:cubicBezTo>
                  <a:pt x="6126757" y="2633018"/>
                  <a:pt x="6121797" y="2634258"/>
                  <a:pt x="6116836" y="2634258"/>
                </a:cubicBezTo>
                <a:lnTo>
                  <a:pt x="6079629" y="2649141"/>
                </a:lnTo>
                <a:lnTo>
                  <a:pt x="6049863" y="2664024"/>
                </a:lnTo>
                <a:lnTo>
                  <a:pt x="6034980" y="2664024"/>
                </a:lnTo>
                <a:lnTo>
                  <a:pt x="6020097" y="2664024"/>
                </a:lnTo>
                <a:cubicBezTo>
                  <a:pt x="6015136" y="2668985"/>
                  <a:pt x="6010176" y="2671465"/>
                  <a:pt x="6005215" y="2671465"/>
                </a:cubicBezTo>
                <a:lnTo>
                  <a:pt x="5975449" y="2686348"/>
                </a:lnTo>
                <a:cubicBezTo>
                  <a:pt x="5960566" y="2691309"/>
                  <a:pt x="5948163" y="2696270"/>
                  <a:pt x="5938242" y="2701231"/>
                </a:cubicBezTo>
                <a:cubicBezTo>
                  <a:pt x="5928320" y="2706192"/>
                  <a:pt x="5920879" y="2711153"/>
                  <a:pt x="5915918" y="2716114"/>
                </a:cubicBezTo>
                <a:cubicBezTo>
                  <a:pt x="5910956" y="2721075"/>
                  <a:pt x="5903515" y="2726036"/>
                  <a:pt x="5893594" y="2730997"/>
                </a:cubicBezTo>
                <a:cubicBezTo>
                  <a:pt x="5888632" y="2730997"/>
                  <a:pt x="5884911" y="2732237"/>
                  <a:pt x="5882431" y="2734717"/>
                </a:cubicBezTo>
                <a:cubicBezTo>
                  <a:pt x="5879951" y="2737198"/>
                  <a:pt x="5878711" y="2738438"/>
                  <a:pt x="5878711" y="2738438"/>
                </a:cubicBezTo>
                <a:cubicBezTo>
                  <a:pt x="5878711" y="2738438"/>
                  <a:pt x="5881191" y="2738438"/>
                  <a:pt x="5886152" y="2738438"/>
                </a:cubicBezTo>
                <a:cubicBezTo>
                  <a:pt x="5881191" y="2743399"/>
                  <a:pt x="5876231" y="2745880"/>
                  <a:pt x="5871269" y="2745880"/>
                </a:cubicBezTo>
                <a:cubicBezTo>
                  <a:pt x="5866308" y="2745880"/>
                  <a:pt x="5858867" y="2745880"/>
                  <a:pt x="5848945" y="2745880"/>
                </a:cubicBezTo>
                <a:lnTo>
                  <a:pt x="5834062" y="2745880"/>
                </a:lnTo>
                <a:cubicBezTo>
                  <a:pt x="5834062" y="2745880"/>
                  <a:pt x="5831582" y="2745880"/>
                  <a:pt x="5826621" y="2745880"/>
                </a:cubicBezTo>
                <a:cubicBezTo>
                  <a:pt x="5821660" y="2745880"/>
                  <a:pt x="5819179" y="2745880"/>
                  <a:pt x="5819179" y="2745880"/>
                </a:cubicBezTo>
                <a:cubicBezTo>
                  <a:pt x="5809258" y="2750840"/>
                  <a:pt x="5801817" y="2753321"/>
                  <a:pt x="5796855" y="2753321"/>
                </a:cubicBezTo>
                <a:lnTo>
                  <a:pt x="5789414" y="2760762"/>
                </a:lnTo>
                <a:cubicBezTo>
                  <a:pt x="5784453" y="2765723"/>
                  <a:pt x="5780732" y="2766964"/>
                  <a:pt x="5778252" y="2764483"/>
                </a:cubicBezTo>
                <a:cubicBezTo>
                  <a:pt x="5775772" y="2762002"/>
                  <a:pt x="5774531" y="2763243"/>
                  <a:pt x="5774531" y="2768204"/>
                </a:cubicBezTo>
                <a:cubicBezTo>
                  <a:pt x="5774531" y="2768204"/>
                  <a:pt x="5773290" y="2769444"/>
                  <a:pt x="5770810" y="2771924"/>
                </a:cubicBezTo>
                <a:cubicBezTo>
                  <a:pt x="5768330" y="2774405"/>
                  <a:pt x="5764610" y="2775645"/>
                  <a:pt x="5759648" y="2775645"/>
                </a:cubicBezTo>
                <a:lnTo>
                  <a:pt x="5759648" y="2783087"/>
                </a:lnTo>
                <a:cubicBezTo>
                  <a:pt x="5764610" y="2783087"/>
                  <a:pt x="5767090" y="2783087"/>
                  <a:pt x="5767090" y="2783087"/>
                </a:cubicBezTo>
                <a:cubicBezTo>
                  <a:pt x="5767090" y="2783087"/>
                  <a:pt x="5769570" y="2783087"/>
                  <a:pt x="5774531" y="2783087"/>
                </a:cubicBezTo>
                <a:cubicBezTo>
                  <a:pt x="5774531" y="2788047"/>
                  <a:pt x="5774531" y="2790528"/>
                  <a:pt x="5774531" y="2790528"/>
                </a:cubicBezTo>
                <a:lnTo>
                  <a:pt x="5759648" y="2805411"/>
                </a:lnTo>
                <a:cubicBezTo>
                  <a:pt x="5754687" y="2805411"/>
                  <a:pt x="5749727" y="2806651"/>
                  <a:pt x="5744765" y="2809131"/>
                </a:cubicBezTo>
                <a:cubicBezTo>
                  <a:pt x="5739804" y="2811612"/>
                  <a:pt x="5737324" y="2815333"/>
                  <a:pt x="5737324" y="2820294"/>
                </a:cubicBezTo>
                <a:cubicBezTo>
                  <a:pt x="5727402" y="2820294"/>
                  <a:pt x="5722441" y="2825254"/>
                  <a:pt x="5722441" y="2835176"/>
                </a:cubicBezTo>
                <a:lnTo>
                  <a:pt x="5715000" y="2850059"/>
                </a:lnTo>
                <a:lnTo>
                  <a:pt x="5707558" y="2842618"/>
                </a:lnTo>
                <a:cubicBezTo>
                  <a:pt x="5702597" y="2837657"/>
                  <a:pt x="5697637" y="2837657"/>
                  <a:pt x="5692676" y="2842618"/>
                </a:cubicBezTo>
                <a:lnTo>
                  <a:pt x="5670351" y="2842618"/>
                </a:lnTo>
                <a:lnTo>
                  <a:pt x="5662910" y="2842618"/>
                </a:lnTo>
                <a:cubicBezTo>
                  <a:pt x="5657949" y="2847579"/>
                  <a:pt x="5654228" y="2848819"/>
                  <a:pt x="5651748" y="2846338"/>
                </a:cubicBezTo>
                <a:cubicBezTo>
                  <a:pt x="5649268" y="2843858"/>
                  <a:pt x="5648027" y="2840137"/>
                  <a:pt x="5648027" y="2835176"/>
                </a:cubicBezTo>
                <a:lnTo>
                  <a:pt x="5640586" y="2835176"/>
                </a:lnTo>
                <a:cubicBezTo>
                  <a:pt x="5640586" y="2840137"/>
                  <a:pt x="5640586" y="2842618"/>
                  <a:pt x="5640586" y="2842618"/>
                </a:cubicBezTo>
                <a:lnTo>
                  <a:pt x="5603379" y="2864942"/>
                </a:lnTo>
                <a:cubicBezTo>
                  <a:pt x="5598417" y="2869903"/>
                  <a:pt x="5593457" y="2874864"/>
                  <a:pt x="5588496" y="2879825"/>
                </a:cubicBezTo>
                <a:cubicBezTo>
                  <a:pt x="5588496" y="2879825"/>
                  <a:pt x="5588496" y="2882305"/>
                  <a:pt x="5588496" y="2887266"/>
                </a:cubicBezTo>
                <a:lnTo>
                  <a:pt x="5595937" y="2887266"/>
                </a:lnTo>
                <a:lnTo>
                  <a:pt x="5595937" y="2894708"/>
                </a:lnTo>
                <a:lnTo>
                  <a:pt x="5588496" y="2894708"/>
                </a:lnTo>
                <a:lnTo>
                  <a:pt x="5573613" y="2887266"/>
                </a:lnTo>
                <a:lnTo>
                  <a:pt x="5558730" y="2887266"/>
                </a:lnTo>
                <a:lnTo>
                  <a:pt x="5551289" y="2902149"/>
                </a:lnTo>
                <a:lnTo>
                  <a:pt x="5558730" y="2909590"/>
                </a:lnTo>
                <a:lnTo>
                  <a:pt x="5573613" y="2917032"/>
                </a:lnTo>
                <a:cubicBezTo>
                  <a:pt x="5578574" y="2917032"/>
                  <a:pt x="5578574" y="2914551"/>
                  <a:pt x="5573613" y="2909590"/>
                </a:cubicBezTo>
                <a:lnTo>
                  <a:pt x="5581054" y="2909590"/>
                </a:lnTo>
                <a:lnTo>
                  <a:pt x="5595937" y="2909590"/>
                </a:lnTo>
                <a:cubicBezTo>
                  <a:pt x="5595937" y="2904630"/>
                  <a:pt x="5598417" y="2902149"/>
                  <a:pt x="5603379" y="2902149"/>
                </a:cubicBezTo>
                <a:lnTo>
                  <a:pt x="5603379" y="2909590"/>
                </a:lnTo>
                <a:cubicBezTo>
                  <a:pt x="5603379" y="2914551"/>
                  <a:pt x="5603379" y="2917032"/>
                  <a:pt x="5603379" y="2917032"/>
                </a:cubicBezTo>
                <a:lnTo>
                  <a:pt x="5595937" y="2924473"/>
                </a:lnTo>
                <a:lnTo>
                  <a:pt x="5588496" y="2924473"/>
                </a:lnTo>
                <a:cubicBezTo>
                  <a:pt x="5583535" y="2929434"/>
                  <a:pt x="5583535" y="2931915"/>
                  <a:pt x="5588496" y="2931915"/>
                </a:cubicBezTo>
                <a:cubicBezTo>
                  <a:pt x="5593457" y="2931915"/>
                  <a:pt x="5597178" y="2930675"/>
                  <a:pt x="5599658" y="2928194"/>
                </a:cubicBezTo>
                <a:cubicBezTo>
                  <a:pt x="5602138" y="2925713"/>
                  <a:pt x="5605859" y="2925713"/>
                  <a:pt x="5610820" y="2928194"/>
                </a:cubicBezTo>
                <a:cubicBezTo>
                  <a:pt x="5615781" y="2930675"/>
                  <a:pt x="5620742" y="2929434"/>
                  <a:pt x="5625703" y="2924473"/>
                </a:cubicBezTo>
                <a:lnTo>
                  <a:pt x="5633144" y="2924473"/>
                </a:lnTo>
                <a:cubicBezTo>
                  <a:pt x="5633144" y="2929434"/>
                  <a:pt x="5630664" y="2934395"/>
                  <a:pt x="5625703" y="2939356"/>
                </a:cubicBezTo>
                <a:lnTo>
                  <a:pt x="5625703" y="2946797"/>
                </a:lnTo>
                <a:cubicBezTo>
                  <a:pt x="5615781" y="2951758"/>
                  <a:pt x="5610820" y="2951758"/>
                  <a:pt x="5610820" y="2946797"/>
                </a:cubicBezTo>
                <a:lnTo>
                  <a:pt x="5603379" y="2954239"/>
                </a:lnTo>
                <a:cubicBezTo>
                  <a:pt x="5603379" y="2964161"/>
                  <a:pt x="5610820" y="2964161"/>
                  <a:pt x="5625703" y="2954239"/>
                </a:cubicBezTo>
                <a:cubicBezTo>
                  <a:pt x="5630664" y="2949278"/>
                  <a:pt x="5633144" y="2949278"/>
                  <a:pt x="5633144" y="2954239"/>
                </a:cubicBezTo>
                <a:lnTo>
                  <a:pt x="5655469" y="2939356"/>
                </a:lnTo>
                <a:cubicBezTo>
                  <a:pt x="5655469" y="2939356"/>
                  <a:pt x="5656709" y="2938116"/>
                  <a:pt x="5659189" y="2935635"/>
                </a:cubicBezTo>
                <a:cubicBezTo>
                  <a:pt x="5661669" y="2933155"/>
                  <a:pt x="5662910" y="2931915"/>
                  <a:pt x="5662910" y="2931915"/>
                </a:cubicBezTo>
                <a:lnTo>
                  <a:pt x="5670351" y="2939356"/>
                </a:lnTo>
                <a:cubicBezTo>
                  <a:pt x="5675313" y="2939356"/>
                  <a:pt x="5679033" y="2940596"/>
                  <a:pt x="5681513" y="2943077"/>
                </a:cubicBezTo>
                <a:cubicBezTo>
                  <a:pt x="5683994" y="2945557"/>
                  <a:pt x="5685234" y="2944317"/>
                  <a:pt x="5685234" y="2939356"/>
                </a:cubicBezTo>
                <a:cubicBezTo>
                  <a:pt x="5685234" y="2934395"/>
                  <a:pt x="5690195" y="2929434"/>
                  <a:pt x="5700117" y="2924473"/>
                </a:cubicBezTo>
                <a:cubicBezTo>
                  <a:pt x="5710038" y="2919513"/>
                  <a:pt x="5717480" y="2914551"/>
                  <a:pt x="5722441" y="2909590"/>
                </a:cubicBezTo>
                <a:cubicBezTo>
                  <a:pt x="5727402" y="2909590"/>
                  <a:pt x="5732363" y="2908350"/>
                  <a:pt x="5737324" y="2905870"/>
                </a:cubicBezTo>
                <a:cubicBezTo>
                  <a:pt x="5742285" y="2903389"/>
                  <a:pt x="5744765" y="2899668"/>
                  <a:pt x="5744765" y="2894708"/>
                </a:cubicBezTo>
                <a:cubicBezTo>
                  <a:pt x="5754687" y="2894708"/>
                  <a:pt x="5762128" y="2892227"/>
                  <a:pt x="5767090" y="2887266"/>
                </a:cubicBezTo>
                <a:cubicBezTo>
                  <a:pt x="5772051" y="2887266"/>
                  <a:pt x="5775772" y="2886026"/>
                  <a:pt x="5778252" y="2883546"/>
                </a:cubicBezTo>
                <a:cubicBezTo>
                  <a:pt x="5780732" y="2881065"/>
                  <a:pt x="5784453" y="2879825"/>
                  <a:pt x="5789414" y="2879825"/>
                </a:cubicBezTo>
                <a:cubicBezTo>
                  <a:pt x="5789414" y="2874864"/>
                  <a:pt x="5790654" y="2873623"/>
                  <a:pt x="5793135" y="2876104"/>
                </a:cubicBezTo>
                <a:cubicBezTo>
                  <a:pt x="5795615" y="2878585"/>
                  <a:pt x="5794375" y="2882305"/>
                  <a:pt x="5789414" y="2887266"/>
                </a:cubicBezTo>
                <a:cubicBezTo>
                  <a:pt x="5789414" y="2887266"/>
                  <a:pt x="5789414" y="2889747"/>
                  <a:pt x="5789414" y="2894708"/>
                </a:cubicBezTo>
                <a:lnTo>
                  <a:pt x="5781972" y="2894708"/>
                </a:lnTo>
                <a:cubicBezTo>
                  <a:pt x="5781972" y="2894708"/>
                  <a:pt x="5779492" y="2895948"/>
                  <a:pt x="5774531" y="2898428"/>
                </a:cubicBezTo>
                <a:cubicBezTo>
                  <a:pt x="5769570" y="2900909"/>
                  <a:pt x="5769570" y="2902149"/>
                  <a:pt x="5774531" y="2902149"/>
                </a:cubicBezTo>
                <a:cubicBezTo>
                  <a:pt x="5774531" y="2907110"/>
                  <a:pt x="5774531" y="2909590"/>
                  <a:pt x="5774531" y="2909590"/>
                </a:cubicBezTo>
                <a:lnTo>
                  <a:pt x="5774531" y="2917032"/>
                </a:lnTo>
                <a:lnTo>
                  <a:pt x="5781972" y="2924473"/>
                </a:lnTo>
                <a:lnTo>
                  <a:pt x="5789414" y="2917032"/>
                </a:lnTo>
                <a:cubicBezTo>
                  <a:pt x="5784453" y="2912071"/>
                  <a:pt x="5784453" y="2908350"/>
                  <a:pt x="5789414" y="2905870"/>
                </a:cubicBezTo>
                <a:cubicBezTo>
                  <a:pt x="5794375" y="2903389"/>
                  <a:pt x="5796855" y="2899668"/>
                  <a:pt x="5796855" y="2894708"/>
                </a:cubicBezTo>
                <a:cubicBezTo>
                  <a:pt x="5796855" y="2889747"/>
                  <a:pt x="5799335" y="2887266"/>
                  <a:pt x="5804297" y="2887266"/>
                </a:cubicBezTo>
                <a:lnTo>
                  <a:pt x="5804297" y="2894708"/>
                </a:lnTo>
                <a:cubicBezTo>
                  <a:pt x="5804297" y="2899668"/>
                  <a:pt x="5804297" y="2903389"/>
                  <a:pt x="5804297" y="2905870"/>
                </a:cubicBezTo>
                <a:cubicBezTo>
                  <a:pt x="5804297" y="2908350"/>
                  <a:pt x="5806777" y="2907110"/>
                  <a:pt x="5811738" y="2902149"/>
                </a:cubicBezTo>
                <a:lnTo>
                  <a:pt x="5819179" y="2894708"/>
                </a:lnTo>
                <a:cubicBezTo>
                  <a:pt x="5819179" y="2894708"/>
                  <a:pt x="5821660" y="2894708"/>
                  <a:pt x="5826621" y="2894708"/>
                </a:cubicBezTo>
                <a:cubicBezTo>
                  <a:pt x="5826621" y="2894708"/>
                  <a:pt x="5832822" y="2892227"/>
                  <a:pt x="5845224" y="2887266"/>
                </a:cubicBezTo>
                <a:cubicBezTo>
                  <a:pt x="5857627" y="2882305"/>
                  <a:pt x="5865069" y="2878585"/>
                  <a:pt x="5867549" y="2876104"/>
                </a:cubicBezTo>
                <a:cubicBezTo>
                  <a:pt x="5870029" y="2873623"/>
                  <a:pt x="5871269" y="2869903"/>
                  <a:pt x="5871269" y="2864942"/>
                </a:cubicBezTo>
                <a:lnTo>
                  <a:pt x="5878711" y="2864942"/>
                </a:lnTo>
                <a:lnTo>
                  <a:pt x="5886152" y="2872383"/>
                </a:lnTo>
                <a:cubicBezTo>
                  <a:pt x="5886152" y="2867423"/>
                  <a:pt x="5887393" y="2866182"/>
                  <a:pt x="5889873" y="2868663"/>
                </a:cubicBezTo>
                <a:cubicBezTo>
                  <a:pt x="5892353" y="2871143"/>
                  <a:pt x="5893594" y="2872383"/>
                  <a:pt x="5893594" y="2872383"/>
                </a:cubicBezTo>
                <a:cubicBezTo>
                  <a:pt x="5898555" y="2872383"/>
                  <a:pt x="5902276" y="2872383"/>
                  <a:pt x="5904756" y="2872383"/>
                </a:cubicBezTo>
                <a:cubicBezTo>
                  <a:pt x="5907236" y="2872383"/>
                  <a:pt x="5908476" y="2874864"/>
                  <a:pt x="5908476" y="2879825"/>
                </a:cubicBezTo>
                <a:cubicBezTo>
                  <a:pt x="5908476" y="2884786"/>
                  <a:pt x="5913438" y="2883546"/>
                  <a:pt x="5923359" y="2876104"/>
                </a:cubicBezTo>
                <a:cubicBezTo>
                  <a:pt x="5933281" y="2868663"/>
                  <a:pt x="5940722" y="2864942"/>
                  <a:pt x="5945683" y="2864942"/>
                </a:cubicBezTo>
                <a:cubicBezTo>
                  <a:pt x="5970488" y="2855020"/>
                  <a:pt x="5985370" y="2847579"/>
                  <a:pt x="5990332" y="2842618"/>
                </a:cubicBezTo>
                <a:cubicBezTo>
                  <a:pt x="5990332" y="2842618"/>
                  <a:pt x="5989091" y="2842618"/>
                  <a:pt x="5986611" y="2842618"/>
                </a:cubicBezTo>
                <a:cubicBezTo>
                  <a:pt x="5984131" y="2842618"/>
                  <a:pt x="5980410" y="2842618"/>
                  <a:pt x="5975449" y="2842618"/>
                </a:cubicBezTo>
                <a:lnTo>
                  <a:pt x="5968008" y="2842618"/>
                </a:lnTo>
                <a:lnTo>
                  <a:pt x="5968008" y="2835176"/>
                </a:lnTo>
                <a:lnTo>
                  <a:pt x="5968008" y="2827735"/>
                </a:lnTo>
                <a:cubicBezTo>
                  <a:pt x="5977929" y="2837657"/>
                  <a:pt x="5982890" y="2837657"/>
                  <a:pt x="5982890" y="2827735"/>
                </a:cubicBezTo>
                <a:lnTo>
                  <a:pt x="5990332" y="2820294"/>
                </a:lnTo>
                <a:lnTo>
                  <a:pt x="5990332" y="2827735"/>
                </a:lnTo>
                <a:cubicBezTo>
                  <a:pt x="5990332" y="2837657"/>
                  <a:pt x="6002735" y="2837657"/>
                  <a:pt x="6027539" y="2827735"/>
                </a:cubicBezTo>
                <a:cubicBezTo>
                  <a:pt x="6032500" y="2822774"/>
                  <a:pt x="6038701" y="2817813"/>
                  <a:pt x="6046142" y="2812852"/>
                </a:cubicBezTo>
                <a:cubicBezTo>
                  <a:pt x="6053584" y="2807891"/>
                  <a:pt x="6059785" y="2805411"/>
                  <a:pt x="6064746" y="2805411"/>
                </a:cubicBezTo>
                <a:cubicBezTo>
                  <a:pt x="6069707" y="2800450"/>
                  <a:pt x="6069707" y="2797969"/>
                  <a:pt x="6064746" y="2797969"/>
                </a:cubicBezTo>
                <a:lnTo>
                  <a:pt x="6072187" y="2797969"/>
                </a:lnTo>
                <a:cubicBezTo>
                  <a:pt x="6077149" y="2797969"/>
                  <a:pt x="6084590" y="2795489"/>
                  <a:pt x="6094511" y="2790528"/>
                </a:cubicBezTo>
                <a:lnTo>
                  <a:pt x="6109394" y="2790528"/>
                </a:lnTo>
                <a:cubicBezTo>
                  <a:pt x="6109394" y="2795489"/>
                  <a:pt x="6106914" y="2797969"/>
                  <a:pt x="6101953" y="2797969"/>
                </a:cubicBezTo>
                <a:lnTo>
                  <a:pt x="6087070" y="2797969"/>
                </a:lnTo>
                <a:cubicBezTo>
                  <a:pt x="6087070" y="2802930"/>
                  <a:pt x="6084590" y="2805411"/>
                  <a:pt x="6079629" y="2805411"/>
                </a:cubicBezTo>
                <a:cubicBezTo>
                  <a:pt x="6074667" y="2805411"/>
                  <a:pt x="6072187" y="2806651"/>
                  <a:pt x="6072187" y="2809131"/>
                </a:cubicBezTo>
                <a:cubicBezTo>
                  <a:pt x="6072187" y="2811612"/>
                  <a:pt x="6068467" y="2814092"/>
                  <a:pt x="6061025" y="2816573"/>
                </a:cubicBezTo>
                <a:cubicBezTo>
                  <a:pt x="6053584" y="2819054"/>
                  <a:pt x="6037460" y="2827735"/>
                  <a:pt x="6012656" y="2842618"/>
                </a:cubicBezTo>
                <a:cubicBezTo>
                  <a:pt x="5997773" y="2852540"/>
                  <a:pt x="5989091" y="2858741"/>
                  <a:pt x="5986611" y="2861221"/>
                </a:cubicBezTo>
                <a:cubicBezTo>
                  <a:pt x="5984131" y="2863702"/>
                  <a:pt x="5972969" y="2868663"/>
                  <a:pt x="5953125" y="2876104"/>
                </a:cubicBezTo>
                <a:cubicBezTo>
                  <a:pt x="5933281" y="2883546"/>
                  <a:pt x="5920879" y="2887266"/>
                  <a:pt x="5915918" y="2887266"/>
                </a:cubicBezTo>
                <a:lnTo>
                  <a:pt x="5901035" y="2887266"/>
                </a:lnTo>
                <a:lnTo>
                  <a:pt x="5886152" y="2887266"/>
                </a:lnTo>
                <a:cubicBezTo>
                  <a:pt x="5876231" y="2892227"/>
                  <a:pt x="5870029" y="2893468"/>
                  <a:pt x="5867549" y="2890987"/>
                </a:cubicBezTo>
                <a:cubicBezTo>
                  <a:pt x="5865069" y="2888506"/>
                  <a:pt x="5860107" y="2889747"/>
                  <a:pt x="5852666" y="2894708"/>
                </a:cubicBezTo>
                <a:cubicBezTo>
                  <a:pt x="5845224" y="2899668"/>
                  <a:pt x="5841504" y="2902149"/>
                  <a:pt x="5841504" y="2902149"/>
                </a:cubicBezTo>
                <a:lnTo>
                  <a:pt x="5826621" y="2917032"/>
                </a:lnTo>
                <a:lnTo>
                  <a:pt x="5826621" y="2924473"/>
                </a:lnTo>
                <a:cubicBezTo>
                  <a:pt x="5836542" y="2919513"/>
                  <a:pt x="5841504" y="2921993"/>
                  <a:pt x="5841504" y="2931915"/>
                </a:cubicBezTo>
                <a:lnTo>
                  <a:pt x="5834062" y="2931915"/>
                </a:lnTo>
                <a:cubicBezTo>
                  <a:pt x="5834062" y="2931915"/>
                  <a:pt x="5831582" y="2934395"/>
                  <a:pt x="5826621" y="2939356"/>
                </a:cubicBezTo>
                <a:cubicBezTo>
                  <a:pt x="5816699" y="2949278"/>
                  <a:pt x="5806777" y="2954239"/>
                  <a:pt x="5796855" y="2954239"/>
                </a:cubicBezTo>
                <a:lnTo>
                  <a:pt x="5796855" y="2939356"/>
                </a:lnTo>
                <a:lnTo>
                  <a:pt x="5781972" y="2939356"/>
                </a:lnTo>
                <a:cubicBezTo>
                  <a:pt x="5777011" y="2944317"/>
                  <a:pt x="5772051" y="2944317"/>
                  <a:pt x="5767090" y="2939356"/>
                </a:cubicBezTo>
                <a:lnTo>
                  <a:pt x="5767090" y="2946797"/>
                </a:lnTo>
                <a:cubicBezTo>
                  <a:pt x="5767090" y="2946797"/>
                  <a:pt x="5763369" y="2948038"/>
                  <a:pt x="5755928" y="2950518"/>
                </a:cubicBezTo>
                <a:cubicBezTo>
                  <a:pt x="5748486" y="2952999"/>
                  <a:pt x="5743525" y="2952999"/>
                  <a:pt x="5741045" y="2950518"/>
                </a:cubicBezTo>
                <a:cubicBezTo>
                  <a:pt x="5738565" y="2948038"/>
                  <a:pt x="5737324" y="2946797"/>
                  <a:pt x="5737324" y="2946797"/>
                </a:cubicBezTo>
                <a:cubicBezTo>
                  <a:pt x="5737324" y="2941837"/>
                  <a:pt x="5734844" y="2941837"/>
                  <a:pt x="5729883" y="2946797"/>
                </a:cubicBezTo>
                <a:cubicBezTo>
                  <a:pt x="5724921" y="2946797"/>
                  <a:pt x="5722441" y="2949278"/>
                  <a:pt x="5722441" y="2954239"/>
                </a:cubicBezTo>
                <a:lnTo>
                  <a:pt x="5715000" y="2954239"/>
                </a:lnTo>
                <a:cubicBezTo>
                  <a:pt x="5715000" y="2949278"/>
                  <a:pt x="5713759" y="2946797"/>
                  <a:pt x="5711279" y="2946797"/>
                </a:cubicBezTo>
                <a:cubicBezTo>
                  <a:pt x="5708799" y="2946797"/>
                  <a:pt x="5707558" y="2946797"/>
                  <a:pt x="5707558" y="2946797"/>
                </a:cubicBezTo>
                <a:cubicBezTo>
                  <a:pt x="5712520" y="2941837"/>
                  <a:pt x="5717480" y="2939356"/>
                  <a:pt x="5722441" y="2939356"/>
                </a:cubicBezTo>
                <a:cubicBezTo>
                  <a:pt x="5727402" y="2939356"/>
                  <a:pt x="5727402" y="2936875"/>
                  <a:pt x="5722441" y="2931915"/>
                </a:cubicBezTo>
                <a:cubicBezTo>
                  <a:pt x="5722441" y="2931915"/>
                  <a:pt x="5715000" y="2934395"/>
                  <a:pt x="5700117" y="2939356"/>
                </a:cubicBezTo>
                <a:cubicBezTo>
                  <a:pt x="5695156" y="2944317"/>
                  <a:pt x="5693916" y="2948038"/>
                  <a:pt x="5696396" y="2950518"/>
                </a:cubicBezTo>
                <a:cubicBezTo>
                  <a:pt x="5698876" y="2952999"/>
                  <a:pt x="5697637" y="2954239"/>
                  <a:pt x="5692676" y="2954239"/>
                </a:cubicBezTo>
                <a:cubicBezTo>
                  <a:pt x="5687714" y="2954239"/>
                  <a:pt x="5685234" y="2956720"/>
                  <a:pt x="5685234" y="2961680"/>
                </a:cubicBezTo>
                <a:cubicBezTo>
                  <a:pt x="5685234" y="2966641"/>
                  <a:pt x="5692676" y="2967882"/>
                  <a:pt x="5707558" y="2965401"/>
                </a:cubicBezTo>
                <a:cubicBezTo>
                  <a:pt x="5722441" y="2962920"/>
                  <a:pt x="5731123" y="2960440"/>
                  <a:pt x="5733603" y="2957960"/>
                </a:cubicBezTo>
                <a:cubicBezTo>
                  <a:pt x="5736083" y="2955479"/>
                  <a:pt x="5738565" y="2954239"/>
                  <a:pt x="5741045" y="2954239"/>
                </a:cubicBezTo>
                <a:cubicBezTo>
                  <a:pt x="5743525" y="2954239"/>
                  <a:pt x="5744765" y="2956720"/>
                  <a:pt x="5744765" y="2961680"/>
                </a:cubicBezTo>
                <a:lnTo>
                  <a:pt x="5715000" y="2976563"/>
                </a:lnTo>
                <a:cubicBezTo>
                  <a:pt x="5710038" y="2976563"/>
                  <a:pt x="5705078" y="2979044"/>
                  <a:pt x="5700117" y="2984005"/>
                </a:cubicBezTo>
                <a:cubicBezTo>
                  <a:pt x="5685234" y="2998887"/>
                  <a:pt x="5675313" y="3001368"/>
                  <a:pt x="5670351" y="2991446"/>
                </a:cubicBezTo>
                <a:cubicBezTo>
                  <a:pt x="5665390" y="2991446"/>
                  <a:pt x="5661669" y="2991446"/>
                  <a:pt x="5659189" y="2991446"/>
                </a:cubicBezTo>
                <a:cubicBezTo>
                  <a:pt x="5656709" y="2991446"/>
                  <a:pt x="5655469" y="2993927"/>
                  <a:pt x="5655469" y="2998887"/>
                </a:cubicBezTo>
                <a:cubicBezTo>
                  <a:pt x="5655469" y="3008809"/>
                  <a:pt x="5652988" y="3013770"/>
                  <a:pt x="5648027" y="3013770"/>
                </a:cubicBezTo>
                <a:cubicBezTo>
                  <a:pt x="5643066" y="3013770"/>
                  <a:pt x="5641826" y="3015010"/>
                  <a:pt x="5644306" y="3017491"/>
                </a:cubicBezTo>
                <a:cubicBezTo>
                  <a:pt x="5646786" y="3019971"/>
                  <a:pt x="5648027" y="3021212"/>
                  <a:pt x="5648027" y="3021212"/>
                </a:cubicBezTo>
                <a:cubicBezTo>
                  <a:pt x="5648027" y="3021212"/>
                  <a:pt x="5650507" y="3021212"/>
                  <a:pt x="5655469" y="3021212"/>
                </a:cubicBezTo>
                <a:cubicBezTo>
                  <a:pt x="5665390" y="3021212"/>
                  <a:pt x="5657949" y="3028653"/>
                  <a:pt x="5633144" y="3043536"/>
                </a:cubicBezTo>
                <a:cubicBezTo>
                  <a:pt x="5603379" y="3058419"/>
                  <a:pt x="5588496" y="3062139"/>
                  <a:pt x="5588496" y="3054698"/>
                </a:cubicBezTo>
                <a:cubicBezTo>
                  <a:pt x="5588496" y="3047256"/>
                  <a:pt x="5595937" y="3043536"/>
                  <a:pt x="5610820" y="3043536"/>
                </a:cubicBezTo>
                <a:lnTo>
                  <a:pt x="5618261" y="3043536"/>
                </a:lnTo>
                <a:cubicBezTo>
                  <a:pt x="5618261" y="3038575"/>
                  <a:pt x="5620742" y="3036094"/>
                  <a:pt x="5625703" y="3036094"/>
                </a:cubicBezTo>
                <a:cubicBezTo>
                  <a:pt x="5630664" y="3036094"/>
                  <a:pt x="5634385" y="3033614"/>
                  <a:pt x="5636865" y="3028653"/>
                </a:cubicBezTo>
                <a:cubicBezTo>
                  <a:pt x="5639345" y="3023692"/>
                  <a:pt x="5638106" y="3022452"/>
                  <a:pt x="5633144" y="3024932"/>
                </a:cubicBezTo>
                <a:cubicBezTo>
                  <a:pt x="5628183" y="3027413"/>
                  <a:pt x="5620742" y="3031134"/>
                  <a:pt x="5610820" y="3036094"/>
                </a:cubicBezTo>
                <a:lnTo>
                  <a:pt x="5551289" y="3065860"/>
                </a:lnTo>
                <a:lnTo>
                  <a:pt x="5558730" y="3065860"/>
                </a:lnTo>
                <a:cubicBezTo>
                  <a:pt x="5563692" y="3065860"/>
                  <a:pt x="5566172" y="3065860"/>
                  <a:pt x="5566172" y="3065860"/>
                </a:cubicBezTo>
                <a:lnTo>
                  <a:pt x="5536406" y="3088184"/>
                </a:lnTo>
                <a:cubicBezTo>
                  <a:pt x="5531445" y="3088184"/>
                  <a:pt x="5528965" y="3088184"/>
                  <a:pt x="5528965" y="3088184"/>
                </a:cubicBezTo>
                <a:lnTo>
                  <a:pt x="5528965" y="3080743"/>
                </a:lnTo>
                <a:cubicBezTo>
                  <a:pt x="5528965" y="3085704"/>
                  <a:pt x="5526485" y="3090665"/>
                  <a:pt x="5521523" y="3095626"/>
                </a:cubicBezTo>
                <a:cubicBezTo>
                  <a:pt x="5516562" y="3100586"/>
                  <a:pt x="5511602" y="3103067"/>
                  <a:pt x="5506640" y="3103067"/>
                </a:cubicBezTo>
                <a:cubicBezTo>
                  <a:pt x="5501679" y="3103067"/>
                  <a:pt x="5497958" y="3103067"/>
                  <a:pt x="5495478" y="3103067"/>
                </a:cubicBezTo>
                <a:cubicBezTo>
                  <a:pt x="5492998" y="3103067"/>
                  <a:pt x="5489277" y="3103067"/>
                  <a:pt x="5484316" y="3103067"/>
                </a:cubicBezTo>
                <a:lnTo>
                  <a:pt x="5409902" y="3140274"/>
                </a:lnTo>
                <a:cubicBezTo>
                  <a:pt x="5399981" y="3145235"/>
                  <a:pt x="5393779" y="3147715"/>
                  <a:pt x="5391299" y="3147715"/>
                </a:cubicBezTo>
                <a:cubicBezTo>
                  <a:pt x="5388819" y="3147715"/>
                  <a:pt x="5387578" y="3150196"/>
                  <a:pt x="5387578" y="3155157"/>
                </a:cubicBezTo>
                <a:cubicBezTo>
                  <a:pt x="5387578" y="3165079"/>
                  <a:pt x="5367734" y="3179962"/>
                  <a:pt x="5328047" y="3199805"/>
                </a:cubicBezTo>
                <a:cubicBezTo>
                  <a:pt x="5318125" y="3204766"/>
                  <a:pt x="5311923" y="3208487"/>
                  <a:pt x="5309443" y="3210967"/>
                </a:cubicBezTo>
                <a:cubicBezTo>
                  <a:pt x="5306963" y="3213448"/>
                  <a:pt x="5304482" y="3214688"/>
                  <a:pt x="5302002" y="3214688"/>
                </a:cubicBezTo>
                <a:cubicBezTo>
                  <a:pt x="5299522" y="3214688"/>
                  <a:pt x="5293320" y="3217169"/>
                  <a:pt x="5283398" y="3222130"/>
                </a:cubicBezTo>
                <a:cubicBezTo>
                  <a:pt x="5273477" y="3227090"/>
                  <a:pt x="5268515" y="3229571"/>
                  <a:pt x="5268515" y="3229571"/>
                </a:cubicBezTo>
                <a:cubicBezTo>
                  <a:pt x="5268515" y="3229571"/>
                  <a:pt x="5264795" y="3229571"/>
                  <a:pt x="5257353" y="3229571"/>
                </a:cubicBezTo>
                <a:lnTo>
                  <a:pt x="5252569" y="3230634"/>
                </a:lnTo>
                <a:lnTo>
                  <a:pt x="5253633" y="3229571"/>
                </a:lnTo>
                <a:lnTo>
                  <a:pt x="5261074" y="3222130"/>
                </a:lnTo>
                <a:lnTo>
                  <a:pt x="5253633" y="3222130"/>
                </a:lnTo>
                <a:cubicBezTo>
                  <a:pt x="5243711" y="3222130"/>
                  <a:pt x="5238750" y="3223370"/>
                  <a:pt x="5238750" y="3225850"/>
                </a:cubicBezTo>
                <a:cubicBezTo>
                  <a:pt x="5238750" y="3228331"/>
                  <a:pt x="5233788" y="3232052"/>
                  <a:pt x="5223867" y="3237012"/>
                </a:cubicBezTo>
                <a:cubicBezTo>
                  <a:pt x="5218906" y="3237012"/>
                  <a:pt x="5213945" y="3238252"/>
                  <a:pt x="5208984" y="3240733"/>
                </a:cubicBezTo>
                <a:cubicBezTo>
                  <a:pt x="5204023" y="3243214"/>
                  <a:pt x="5201543" y="3246934"/>
                  <a:pt x="5201543" y="3251895"/>
                </a:cubicBezTo>
                <a:cubicBezTo>
                  <a:pt x="5196581" y="3251895"/>
                  <a:pt x="5194101" y="3253135"/>
                  <a:pt x="5194101" y="3255616"/>
                </a:cubicBezTo>
                <a:cubicBezTo>
                  <a:pt x="5194101" y="3258096"/>
                  <a:pt x="5189140" y="3259337"/>
                  <a:pt x="5179219" y="3259337"/>
                </a:cubicBezTo>
                <a:cubicBezTo>
                  <a:pt x="5174257" y="3259337"/>
                  <a:pt x="5170536" y="3259337"/>
                  <a:pt x="5168056" y="3259337"/>
                </a:cubicBezTo>
                <a:cubicBezTo>
                  <a:pt x="5165576" y="3259337"/>
                  <a:pt x="5164336" y="3261817"/>
                  <a:pt x="5164336" y="3266778"/>
                </a:cubicBezTo>
                <a:lnTo>
                  <a:pt x="5149453" y="3289102"/>
                </a:lnTo>
                <a:cubicBezTo>
                  <a:pt x="5149453" y="3289102"/>
                  <a:pt x="5149453" y="3286622"/>
                  <a:pt x="5149453" y="3281661"/>
                </a:cubicBezTo>
                <a:lnTo>
                  <a:pt x="5149453" y="3274219"/>
                </a:lnTo>
                <a:cubicBezTo>
                  <a:pt x="5144492" y="3274219"/>
                  <a:pt x="5142012" y="3274219"/>
                  <a:pt x="5142012" y="3274219"/>
                </a:cubicBezTo>
                <a:lnTo>
                  <a:pt x="5142012" y="3281661"/>
                </a:lnTo>
                <a:cubicBezTo>
                  <a:pt x="5146973" y="3281661"/>
                  <a:pt x="5149453" y="3284141"/>
                  <a:pt x="5149453" y="3289102"/>
                </a:cubicBezTo>
                <a:cubicBezTo>
                  <a:pt x="5149453" y="3294063"/>
                  <a:pt x="5148212" y="3297784"/>
                  <a:pt x="5145732" y="3300264"/>
                </a:cubicBezTo>
                <a:cubicBezTo>
                  <a:pt x="5143252" y="3302745"/>
                  <a:pt x="5142012" y="3303985"/>
                  <a:pt x="5142012" y="3303985"/>
                </a:cubicBezTo>
                <a:cubicBezTo>
                  <a:pt x="5132090" y="3308946"/>
                  <a:pt x="5127129" y="3306466"/>
                  <a:pt x="5127129" y="3296544"/>
                </a:cubicBezTo>
                <a:cubicBezTo>
                  <a:pt x="5127129" y="3296544"/>
                  <a:pt x="5120928" y="3297784"/>
                  <a:pt x="5108526" y="3300264"/>
                </a:cubicBezTo>
                <a:cubicBezTo>
                  <a:pt x="5096123" y="3302745"/>
                  <a:pt x="5089922" y="3306466"/>
                  <a:pt x="5089922" y="3311426"/>
                </a:cubicBezTo>
                <a:lnTo>
                  <a:pt x="5082480" y="3311426"/>
                </a:lnTo>
                <a:cubicBezTo>
                  <a:pt x="5077519" y="3306466"/>
                  <a:pt x="5070078" y="3306466"/>
                  <a:pt x="5060156" y="3311426"/>
                </a:cubicBezTo>
                <a:cubicBezTo>
                  <a:pt x="5060156" y="3316387"/>
                  <a:pt x="5057676" y="3320108"/>
                  <a:pt x="5052715" y="3322588"/>
                </a:cubicBezTo>
                <a:cubicBezTo>
                  <a:pt x="5047753" y="3325069"/>
                  <a:pt x="5045273" y="3326309"/>
                  <a:pt x="5045273" y="3326309"/>
                </a:cubicBezTo>
                <a:cubicBezTo>
                  <a:pt x="5050235" y="3326309"/>
                  <a:pt x="5052715" y="3328790"/>
                  <a:pt x="5052715" y="3333751"/>
                </a:cubicBezTo>
                <a:lnTo>
                  <a:pt x="5052715" y="3341192"/>
                </a:lnTo>
                <a:lnTo>
                  <a:pt x="5045273" y="3348633"/>
                </a:lnTo>
                <a:cubicBezTo>
                  <a:pt x="5040312" y="3348633"/>
                  <a:pt x="5036591" y="3349873"/>
                  <a:pt x="5034111" y="3352354"/>
                </a:cubicBezTo>
                <a:cubicBezTo>
                  <a:pt x="5031631" y="3354835"/>
                  <a:pt x="5030390" y="3356075"/>
                  <a:pt x="5030390" y="3356075"/>
                </a:cubicBezTo>
                <a:lnTo>
                  <a:pt x="5037832" y="3341192"/>
                </a:lnTo>
                <a:cubicBezTo>
                  <a:pt x="5037832" y="3341192"/>
                  <a:pt x="5035352" y="3337471"/>
                  <a:pt x="5030390" y="3330030"/>
                </a:cubicBezTo>
                <a:cubicBezTo>
                  <a:pt x="5025429" y="3322588"/>
                  <a:pt x="5022949" y="3321348"/>
                  <a:pt x="5022949" y="3326309"/>
                </a:cubicBezTo>
                <a:cubicBezTo>
                  <a:pt x="5017988" y="3341192"/>
                  <a:pt x="5010546" y="3348633"/>
                  <a:pt x="5000625" y="3348633"/>
                </a:cubicBezTo>
                <a:cubicBezTo>
                  <a:pt x="5000625" y="3348633"/>
                  <a:pt x="4999384" y="3349873"/>
                  <a:pt x="4996904" y="3352354"/>
                </a:cubicBezTo>
                <a:cubicBezTo>
                  <a:pt x="4994424" y="3354835"/>
                  <a:pt x="4990703" y="3356075"/>
                  <a:pt x="4985742" y="3356075"/>
                </a:cubicBezTo>
                <a:lnTo>
                  <a:pt x="4978301" y="3363516"/>
                </a:lnTo>
                <a:lnTo>
                  <a:pt x="4978301" y="3370958"/>
                </a:lnTo>
                <a:lnTo>
                  <a:pt x="4955976" y="3378399"/>
                </a:lnTo>
                <a:cubicBezTo>
                  <a:pt x="4946055" y="3378399"/>
                  <a:pt x="4938613" y="3380880"/>
                  <a:pt x="4933652" y="3385840"/>
                </a:cubicBezTo>
                <a:lnTo>
                  <a:pt x="4926211" y="3400723"/>
                </a:lnTo>
                <a:lnTo>
                  <a:pt x="4933652" y="3393282"/>
                </a:lnTo>
                <a:cubicBezTo>
                  <a:pt x="4938613" y="3393282"/>
                  <a:pt x="4941094" y="3393282"/>
                  <a:pt x="4941094" y="3393282"/>
                </a:cubicBezTo>
                <a:cubicBezTo>
                  <a:pt x="4941094" y="3393282"/>
                  <a:pt x="4941094" y="3392042"/>
                  <a:pt x="4941094" y="3389561"/>
                </a:cubicBezTo>
                <a:cubicBezTo>
                  <a:pt x="4941094" y="3387080"/>
                  <a:pt x="4943574" y="3385840"/>
                  <a:pt x="4948535" y="3385840"/>
                </a:cubicBezTo>
                <a:lnTo>
                  <a:pt x="4955976" y="3393282"/>
                </a:lnTo>
                <a:cubicBezTo>
                  <a:pt x="4955976" y="3393282"/>
                  <a:pt x="4957217" y="3395763"/>
                  <a:pt x="4959697" y="3400723"/>
                </a:cubicBezTo>
                <a:cubicBezTo>
                  <a:pt x="4962177" y="3405684"/>
                  <a:pt x="4965898" y="3405684"/>
                  <a:pt x="4970859" y="3400723"/>
                </a:cubicBezTo>
                <a:lnTo>
                  <a:pt x="4970859" y="3408165"/>
                </a:lnTo>
                <a:cubicBezTo>
                  <a:pt x="4970859" y="3408165"/>
                  <a:pt x="4970859" y="3410645"/>
                  <a:pt x="4970859" y="3415606"/>
                </a:cubicBezTo>
                <a:lnTo>
                  <a:pt x="4948535" y="3415606"/>
                </a:lnTo>
                <a:cubicBezTo>
                  <a:pt x="4943574" y="3420567"/>
                  <a:pt x="4938613" y="3420567"/>
                  <a:pt x="4933652" y="3415606"/>
                </a:cubicBezTo>
                <a:cubicBezTo>
                  <a:pt x="4928691" y="3410645"/>
                  <a:pt x="4923731" y="3410645"/>
                  <a:pt x="4918770" y="3415606"/>
                </a:cubicBezTo>
                <a:cubicBezTo>
                  <a:pt x="4913808" y="3420567"/>
                  <a:pt x="4911328" y="3423047"/>
                  <a:pt x="4911328" y="3423047"/>
                </a:cubicBezTo>
                <a:cubicBezTo>
                  <a:pt x="4911328" y="3423047"/>
                  <a:pt x="4911328" y="3420567"/>
                  <a:pt x="4911328" y="3415606"/>
                </a:cubicBezTo>
                <a:cubicBezTo>
                  <a:pt x="4911328" y="3410645"/>
                  <a:pt x="4911328" y="3408165"/>
                  <a:pt x="4911328" y="3408165"/>
                </a:cubicBezTo>
                <a:cubicBezTo>
                  <a:pt x="4911328" y="3408165"/>
                  <a:pt x="4908848" y="3408165"/>
                  <a:pt x="4903887" y="3408165"/>
                </a:cubicBezTo>
                <a:cubicBezTo>
                  <a:pt x="4903887" y="3408165"/>
                  <a:pt x="4898926" y="3410645"/>
                  <a:pt x="4889004" y="3415606"/>
                </a:cubicBezTo>
                <a:cubicBezTo>
                  <a:pt x="4884043" y="3420567"/>
                  <a:pt x="4880322" y="3423047"/>
                  <a:pt x="4877842" y="3423047"/>
                </a:cubicBezTo>
                <a:cubicBezTo>
                  <a:pt x="4875361" y="3423047"/>
                  <a:pt x="4874121" y="3423047"/>
                  <a:pt x="4874121" y="3423047"/>
                </a:cubicBezTo>
                <a:lnTo>
                  <a:pt x="4874121" y="3430489"/>
                </a:lnTo>
                <a:lnTo>
                  <a:pt x="4866679" y="3437930"/>
                </a:lnTo>
                <a:cubicBezTo>
                  <a:pt x="4866679" y="3437930"/>
                  <a:pt x="4865439" y="3437930"/>
                  <a:pt x="4862959" y="3437930"/>
                </a:cubicBezTo>
                <a:cubicBezTo>
                  <a:pt x="4860479" y="3437930"/>
                  <a:pt x="4859238" y="3437930"/>
                  <a:pt x="4859238" y="3437930"/>
                </a:cubicBezTo>
                <a:cubicBezTo>
                  <a:pt x="4859238" y="3437930"/>
                  <a:pt x="4859238" y="3440411"/>
                  <a:pt x="4859238" y="3445372"/>
                </a:cubicBezTo>
                <a:lnTo>
                  <a:pt x="4822031" y="3467696"/>
                </a:lnTo>
                <a:cubicBezTo>
                  <a:pt x="4817070" y="3467696"/>
                  <a:pt x="4814590" y="3470177"/>
                  <a:pt x="4814590" y="3475137"/>
                </a:cubicBezTo>
                <a:lnTo>
                  <a:pt x="4807148" y="3467696"/>
                </a:lnTo>
                <a:lnTo>
                  <a:pt x="4836914" y="3437930"/>
                </a:lnTo>
                <a:lnTo>
                  <a:pt x="4822031" y="3437930"/>
                </a:lnTo>
                <a:cubicBezTo>
                  <a:pt x="4817070" y="3447852"/>
                  <a:pt x="4812110" y="3452813"/>
                  <a:pt x="4807148" y="3452813"/>
                </a:cubicBezTo>
                <a:lnTo>
                  <a:pt x="4799707" y="3467696"/>
                </a:lnTo>
                <a:lnTo>
                  <a:pt x="4792265" y="3460255"/>
                </a:lnTo>
                <a:cubicBezTo>
                  <a:pt x="4797227" y="3460255"/>
                  <a:pt x="4797227" y="3457774"/>
                  <a:pt x="4792265" y="3452813"/>
                </a:cubicBezTo>
                <a:lnTo>
                  <a:pt x="4777383" y="3467696"/>
                </a:lnTo>
                <a:cubicBezTo>
                  <a:pt x="4777383" y="3472657"/>
                  <a:pt x="4774902" y="3473897"/>
                  <a:pt x="4769941" y="3471417"/>
                </a:cubicBezTo>
                <a:cubicBezTo>
                  <a:pt x="4764980" y="3468936"/>
                  <a:pt x="4762500" y="3470177"/>
                  <a:pt x="4762500" y="3475137"/>
                </a:cubicBezTo>
                <a:cubicBezTo>
                  <a:pt x="4762500" y="3480098"/>
                  <a:pt x="4757538" y="3485059"/>
                  <a:pt x="4747617" y="3490020"/>
                </a:cubicBezTo>
                <a:lnTo>
                  <a:pt x="4747617" y="3504903"/>
                </a:lnTo>
                <a:cubicBezTo>
                  <a:pt x="4752578" y="3504903"/>
                  <a:pt x="4755058" y="3502422"/>
                  <a:pt x="4755058" y="3497462"/>
                </a:cubicBezTo>
                <a:lnTo>
                  <a:pt x="4762500" y="3490020"/>
                </a:lnTo>
                <a:cubicBezTo>
                  <a:pt x="4767461" y="3490020"/>
                  <a:pt x="4771182" y="3490020"/>
                  <a:pt x="4773662" y="3490020"/>
                </a:cubicBezTo>
                <a:cubicBezTo>
                  <a:pt x="4776142" y="3490020"/>
                  <a:pt x="4777383" y="3487539"/>
                  <a:pt x="4777383" y="3482579"/>
                </a:cubicBezTo>
                <a:lnTo>
                  <a:pt x="4784824" y="3490020"/>
                </a:lnTo>
                <a:cubicBezTo>
                  <a:pt x="4779863" y="3494981"/>
                  <a:pt x="4777383" y="3499942"/>
                  <a:pt x="4777383" y="3504903"/>
                </a:cubicBezTo>
                <a:cubicBezTo>
                  <a:pt x="4777383" y="3504903"/>
                  <a:pt x="4774902" y="3506143"/>
                  <a:pt x="4769941" y="3508624"/>
                </a:cubicBezTo>
                <a:cubicBezTo>
                  <a:pt x="4764980" y="3511104"/>
                  <a:pt x="4764980" y="3514825"/>
                  <a:pt x="4769941" y="3519786"/>
                </a:cubicBezTo>
                <a:lnTo>
                  <a:pt x="4777383" y="3519786"/>
                </a:lnTo>
                <a:cubicBezTo>
                  <a:pt x="4777383" y="3519786"/>
                  <a:pt x="4779863" y="3519786"/>
                  <a:pt x="4784824" y="3519786"/>
                </a:cubicBezTo>
                <a:lnTo>
                  <a:pt x="4792265" y="3512344"/>
                </a:lnTo>
                <a:cubicBezTo>
                  <a:pt x="4792265" y="3512344"/>
                  <a:pt x="4793506" y="3512344"/>
                  <a:pt x="4795986" y="3512344"/>
                </a:cubicBezTo>
                <a:cubicBezTo>
                  <a:pt x="4798466" y="3512344"/>
                  <a:pt x="4802187" y="3512344"/>
                  <a:pt x="4807148" y="3512344"/>
                </a:cubicBezTo>
                <a:cubicBezTo>
                  <a:pt x="4809629" y="3512344"/>
                  <a:pt x="4810869" y="3512344"/>
                  <a:pt x="4810869" y="3512344"/>
                </a:cubicBezTo>
                <a:lnTo>
                  <a:pt x="4822031" y="3512344"/>
                </a:lnTo>
                <a:lnTo>
                  <a:pt x="4822031" y="3519786"/>
                </a:lnTo>
                <a:cubicBezTo>
                  <a:pt x="4817070" y="3519786"/>
                  <a:pt x="4812110" y="3522266"/>
                  <a:pt x="4807148" y="3527227"/>
                </a:cubicBezTo>
                <a:cubicBezTo>
                  <a:pt x="4802187" y="3527227"/>
                  <a:pt x="4799707" y="3527227"/>
                  <a:pt x="4799707" y="3527227"/>
                </a:cubicBezTo>
                <a:cubicBezTo>
                  <a:pt x="4794745" y="3522266"/>
                  <a:pt x="4789785" y="3521026"/>
                  <a:pt x="4784824" y="3523506"/>
                </a:cubicBezTo>
                <a:cubicBezTo>
                  <a:pt x="4779863" y="3525987"/>
                  <a:pt x="4777383" y="3532188"/>
                  <a:pt x="4777383" y="3542110"/>
                </a:cubicBezTo>
                <a:lnTo>
                  <a:pt x="4755058" y="3556993"/>
                </a:lnTo>
                <a:cubicBezTo>
                  <a:pt x="4740176" y="3561954"/>
                  <a:pt x="4732734" y="3566915"/>
                  <a:pt x="4732734" y="3571876"/>
                </a:cubicBezTo>
                <a:cubicBezTo>
                  <a:pt x="4732734" y="3571876"/>
                  <a:pt x="4735214" y="3571876"/>
                  <a:pt x="4740176" y="3571876"/>
                </a:cubicBezTo>
                <a:cubicBezTo>
                  <a:pt x="4740176" y="3576836"/>
                  <a:pt x="4742656" y="3579317"/>
                  <a:pt x="4747617" y="3579317"/>
                </a:cubicBezTo>
                <a:cubicBezTo>
                  <a:pt x="4752578" y="3579317"/>
                  <a:pt x="4752578" y="3576836"/>
                  <a:pt x="4747617" y="3571876"/>
                </a:cubicBezTo>
                <a:lnTo>
                  <a:pt x="4755058" y="3564434"/>
                </a:lnTo>
                <a:cubicBezTo>
                  <a:pt x="4755058" y="3569395"/>
                  <a:pt x="4756299" y="3573116"/>
                  <a:pt x="4758779" y="3575596"/>
                </a:cubicBezTo>
                <a:cubicBezTo>
                  <a:pt x="4761259" y="3578077"/>
                  <a:pt x="4763740" y="3576836"/>
                  <a:pt x="4766220" y="3571876"/>
                </a:cubicBezTo>
                <a:cubicBezTo>
                  <a:pt x="4768701" y="3566915"/>
                  <a:pt x="4772421" y="3566915"/>
                  <a:pt x="4777383" y="3571876"/>
                </a:cubicBezTo>
                <a:lnTo>
                  <a:pt x="4784824" y="3579317"/>
                </a:lnTo>
                <a:lnTo>
                  <a:pt x="4784824" y="3571876"/>
                </a:lnTo>
                <a:lnTo>
                  <a:pt x="4784824" y="3564434"/>
                </a:lnTo>
                <a:cubicBezTo>
                  <a:pt x="4779863" y="3564434"/>
                  <a:pt x="4777383" y="3561954"/>
                  <a:pt x="4777383" y="3556993"/>
                </a:cubicBezTo>
                <a:cubicBezTo>
                  <a:pt x="4777383" y="3556993"/>
                  <a:pt x="4777383" y="3554512"/>
                  <a:pt x="4777383" y="3549551"/>
                </a:cubicBezTo>
                <a:cubicBezTo>
                  <a:pt x="4782344" y="3544591"/>
                  <a:pt x="4786065" y="3544591"/>
                  <a:pt x="4788545" y="3549551"/>
                </a:cubicBezTo>
                <a:cubicBezTo>
                  <a:pt x="4791025" y="3554512"/>
                  <a:pt x="4792265" y="3559473"/>
                  <a:pt x="4792265" y="3564434"/>
                </a:cubicBezTo>
                <a:lnTo>
                  <a:pt x="4784824" y="3586758"/>
                </a:lnTo>
                <a:cubicBezTo>
                  <a:pt x="4779863" y="3586758"/>
                  <a:pt x="4777383" y="3586758"/>
                  <a:pt x="4777383" y="3586758"/>
                </a:cubicBezTo>
                <a:lnTo>
                  <a:pt x="4769941" y="3586758"/>
                </a:lnTo>
                <a:cubicBezTo>
                  <a:pt x="4769941" y="3591719"/>
                  <a:pt x="4768701" y="3594200"/>
                  <a:pt x="4766220" y="3594200"/>
                </a:cubicBezTo>
                <a:cubicBezTo>
                  <a:pt x="4763740" y="3594200"/>
                  <a:pt x="4762500" y="3596680"/>
                  <a:pt x="4762500" y="3601641"/>
                </a:cubicBezTo>
                <a:cubicBezTo>
                  <a:pt x="4757538" y="3606602"/>
                  <a:pt x="4755058" y="3609083"/>
                  <a:pt x="4755058" y="3609083"/>
                </a:cubicBezTo>
                <a:cubicBezTo>
                  <a:pt x="4750097" y="3609083"/>
                  <a:pt x="4747617" y="3610323"/>
                  <a:pt x="4747617" y="3612803"/>
                </a:cubicBezTo>
                <a:cubicBezTo>
                  <a:pt x="4747617" y="3615284"/>
                  <a:pt x="4745137" y="3616524"/>
                  <a:pt x="4740176" y="3616524"/>
                </a:cubicBezTo>
                <a:lnTo>
                  <a:pt x="4740176" y="3601641"/>
                </a:lnTo>
                <a:lnTo>
                  <a:pt x="4732734" y="3609083"/>
                </a:lnTo>
                <a:lnTo>
                  <a:pt x="4732734" y="3620245"/>
                </a:lnTo>
                <a:lnTo>
                  <a:pt x="4732734" y="3631407"/>
                </a:lnTo>
                <a:lnTo>
                  <a:pt x="4747617" y="3623965"/>
                </a:lnTo>
                <a:lnTo>
                  <a:pt x="4740176" y="3631407"/>
                </a:lnTo>
                <a:lnTo>
                  <a:pt x="4740176" y="3638848"/>
                </a:lnTo>
                <a:lnTo>
                  <a:pt x="4755058" y="3638848"/>
                </a:lnTo>
                <a:cubicBezTo>
                  <a:pt x="4760020" y="3638848"/>
                  <a:pt x="4762500" y="3638848"/>
                  <a:pt x="4762500" y="3638848"/>
                </a:cubicBezTo>
                <a:lnTo>
                  <a:pt x="4755058" y="3646290"/>
                </a:lnTo>
                <a:cubicBezTo>
                  <a:pt x="4745137" y="3646290"/>
                  <a:pt x="4742656" y="3651250"/>
                  <a:pt x="4747617" y="3661172"/>
                </a:cubicBezTo>
                <a:cubicBezTo>
                  <a:pt x="4752578" y="3671095"/>
                  <a:pt x="4757538" y="3673575"/>
                  <a:pt x="4762500" y="3668614"/>
                </a:cubicBezTo>
                <a:lnTo>
                  <a:pt x="4769941" y="3676055"/>
                </a:lnTo>
                <a:cubicBezTo>
                  <a:pt x="4774902" y="3676055"/>
                  <a:pt x="4777383" y="3678536"/>
                  <a:pt x="4777383" y="3683497"/>
                </a:cubicBezTo>
                <a:cubicBezTo>
                  <a:pt x="4777383" y="3688457"/>
                  <a:pt x="4772421" y="3688457"/>
                  <a:pt x="4762500" y="3683497"/>
                </a:cubicBezTo>
                <a:lnTo>
                  <a:pt x="4755058" y="3690938"/>
                </a:lnTo>
                <a:lnTo>
                  <a:pt x="4747617" y="3698380"/>
                </a:lnTo>
                <a:lnTo>
                  <a:pt x="4740176" y="3698380"/>
                </a:lnTo>
                <a:cubicBezTo>
                  <a:pt x="4735214" y="3693419"/>
                  <a:pt x="4731494" y="3692178"/>
                  <a:pt x="4729013" y="3694659"/>
                </a:cubicBezTo>
                <a:lnTo>
                  <a:pt x="4726781" y="3698380"/>
                </a:lnTo>
                <a:lnTo>
                  <a:pt x="4727153" y="3696519"/>
                </a:lnTo>
                <a:cubicBezTo>
                  <a:pt x="4728393" y="3692798"/>
                  <a:pt x="4730253" y="3688458"/>
                  <a:pt x="4732734" y="3683497"/>
                </a:cubicBezTo>
                <a:lnTo>
                  <a:pt x="4740176" y="3676055"/>
                </a:lnTo>
                <a:lnTo>
                  <a:pt x="4740176" y="3676055"/>
                </a:lnTo>
                <a:lnTo>
                  <a:pt x="4740176" y="3676055"/>
                </a:lnTo>
                <a:lnTo>
                  <a:pt x="4745757" y="3670474"/>
                </a:lnTo>
                <a:cubicBezTo>
                  <a:pt x="4746997" y="3666753"/>
                  <a:pt x="4745137" y="3663653"/>
                  <a:pt x="4740176" y="3661172"/>
                </a:cubicBezTo>
                <a:cubicBezTo>
                  <a:pt x="4740176" y="3661172"/>
                  <a:pt x="4740176" y="3658692"/>
                  <a:pt x="4740176" y="3653731"/>
                </a:cubicBezTo>
                <a:lnTo>
                  <a:pt x="4732734" y="3653731"/>
                </a:lnTo>
                <a:cubicBezTo>
                  <a:pt x="4727773" y="3658692"/>
                  <a:pt x="4725293" y="3658692"/>
                  <a:pt x="4725293" y="3653731"/>
                </a:cubicBezTo>
                <a:lnTo>
                  <a:pt x="4725293" y="3661172"/>
                </a:lnTo>
                <a:cubicBezTo>
                  <a:pt x="4725293" y="3661172"/>
                  <a:pt x="4724052" y="3661172"/>
                  <a:pt x="4721572" y="3661172"/>
                </a:cubicBezTo>
                <a:cubicBezTo>
                  <a:pt x="4719092" y="3661172"/>
                  <a:pt x="4717852" y="3658692"/>
                  <a:pt x="4717852" y="3653731"/>
                </a:cubicBezTo>
                <a:cubicBezTo>
                  <a:pt x="4717852" y="3648770"/>
                  <a:pt x="4717852" y="3646290"/>
                  <a:pt x="4717852" y="3646290"/>
                </a:cubicBezTo>
                <a:cubicBezTo>
                  <a:pt x="4712891" y="3651250"/>
                  <a:pt x="4710410" y="3653731"/>
                  <a:pt x="4710410" y="3653731"/>
                </a:cubicBezTo>
                <a:cubicBezTo>
                  <a:pt x="4705449" y="3658692"/>
                  <a:pt x="4705449" y="3661172"/>
                  <a:pt x="4710410" y="3661172"/>
                </a:cubicBezTo>
                <a:cubicBezTo>
                  <a:pt x="4710410" y="3661172"/>
                  <a:pt x="4712891" y="3661172"/>
                  <a:pt x="4717852" y="3661172"/>
                </a:cubicBezTo>
                <a:cubicBezTo>
                  <a:pt x="4717852" y="3666133"/>
                  <a:pt x="4716611" y="3668614"/>
                  <a:pt x="4714131" y="3668614"/>
                </a:cubicBezTo>
                <a:lnTo>
                  <a:pt x="4725293" y="3668614"/>
                </a:lnTo>
                <a:lnTo>
                  <a:pt x="4740176" y="3676055"/>
                </a:lnTo>
                <a:lnTo>
                  <a:pt x="4740176" y="3676055"/>
                </a:lnTo>
                <a:lnTo>
                  <a:pt x="4732734" y="3676055"/>
                </a:lnTo>
                <a:cubicBezTo>
                  <a:pt x="4732734" y="3676055"/>
                  <a:pt x="4731494" y="3677295"/>
                  <a:pt x="4729013" y="3679776"/>
                </a:cubicBezTo>
                <a:cubicBezTo>
                  <a:pt x="4726533" y="3682257"/>
                  <a:pt x="4722813" y="3683497"/>
                  <a:pt x="4717852" y="3683497"/>
                </a:cubicBezTo>
                <a:cubicBezTo>
                  <a:pt x="4712891" y="3688457"/>
                  <a:pt x="4709170" y="3690938"/>
                  <a:pt x="4706690" y="3690938"/>
                </a:cubicBezTo>
                <a:cubicBezTo>
                  <a:pt x="4704210" y="3690938"/>
                  <a:pt x="4700489" y="3688457"/>
                  <a:pt x="4695528" y="3683497"/>
                </a:cubicBezTo>
                <a:cubicBezTo>
                  <a:pt x="4690567" y="3678536"/>
                  <a:pt x="4688086" y="3678536"/>
                  <a:pt x="4688086" y="3683497"/>
                </a:cubicBezTo>
                <a:lnTo>
                  <a:pt x="4680645" y="3690938"/>
                </a:lnTo>
                <a:lnTo>
                  <a:pt x="4673203" y="3683497"/>
                </a:lnTo>
                <a:cubicBezTo>
                  <a:pt x="4673203" y="3688457"/>
                  <a:pt x="4673203" y="3690938"/>
                  <a:pt x="4673203" y="3690938"/>
                </a:cubicBezTo>
                <a:cubicBezTo>
                  <a:pt x="4673203" y="3695899"/>
                  <a:pt x="4673203" y="3698380"/>
                  <a:pt x="4673203" y="3698380"/>
                </a:cubicBezTo>
                <a:cubicBezTo>
                  <a:pt x="4673203" y="3698380"/>
                  <a:pt x="4670723" y="3698380"/>
                  <a:pt x="4665761" y="3698380"/>
                </a:cubicBezTo>
                <a:cubicBezTo>
                  <a:pt x="4665761" y="3703340"/>
                  <a:pt x="4668243" y="3705821"/>
                  <a:pt x="4673203" y="3705821"/>
                </a:cubicBezTo>
                <a:cubicBezTo>
                  <a:pt x="4673203" y="3705821"/>
                  <a:pt x="4673203" y="3707061"/>
                  <a:pt x="4673203" y="3709542"/>
                </a:cubicBezTo>
                <a:cubicBezTo>
                  <a:pt x="4673203" y="3712022"/>
                  <a:pt x="4674444" y="3713262"/>
                  <a:pt x="4676924" y="3713262"/>
                </a:cubicBezTo>
                <a:cubicBezTo>
                  <a:pt x="4679405" y="3713262"/>
                  <a:pt x="4680645" y="3713262"/>
                  <a:pt x="4680645" y="3713262"/>
                </a:cubicBezTo>
                <a:cubicBezTo>
                  <a:pt x="4680645" y="3713262"/>
                  <a:pt x="4681885" y="3713262"/>
                  <a:pt x="4684366" y="3713262"/>
                </a:cubicBezTo>
                <a:cubicBezTo>
                  <a:pt x="4686846" y="3713262"/>
                  <a:pt x="4688086" y="3710782"/>
                  <a:pt x="4688086" y="3705821"/>
                </a:cubicBezTo>
                <a:cubicBezTo>
                  <a:pt x="4693048" y="3705821"/>
                  <a:pt x="4695528" y="3705821"/>
                  <a:pt x="4695528" y="3705821"/>
                </a:cubicBezTo>
                <a:lnTo>
                  <a:pt x="4702969" y="3705821"/>
                </a:lnTo>
                <a:cubicBezTo>
                  <a:pt x="4707930" y="3700860"/>
                  <a:pt x="4710410" y="3698380"/>
                  <a:pt x="4710410" y="3698380"/>
                </a:cubicBezTo>
                <a:cubicBezTo>
                  <a:pt x="4715372" y="3698380"/>
                  <a:pt x="4717852" y="3698380"/>
                  <a:pt x="4717852" y="3698380"/>
                </a:cubicBezTo>
                <a:cubicBezTo>
                  <a:pt x="4717852" y="3698380"/>
                  <a:pt x="4717852" y="3700860"/>
                  <a:pt x="4717852" y="3705821"/>
                </a:cubicBezTo>
                <a:cubicBezTo>
                  <a:pt x="4717852" y="3715743"/>
                  <a:pt x="4717852" y="3720704"/>
                  <a:pt x="4717852" y="3720704"/>
                </a:cubicBezTo>
                <a:cubicBezTo>
                  <a:pt x="4707930" y="3720704"/>
                  <a:pt x="4700489" y="3720704"/>
                  <a:pt x="4695528" y="3720704"/>
                </a:cubicBezTo>
                <a:cubicBezTo>
                  <a:pt x="4690567" y="3720704"/>
                  <a:pt x="4688086" y="3723184"/>
                  <a:pt x="4688086" y="3728145"/>
                </a:cubicBezTo>
                <a:cubicBezTo>
                  <a:pt x="4683125" y="3738067"/>
                  <a:pt x="4670723" y="3743028"/>
                  <a:pt x="4650879" y="3743028"/>
                </a:cubicBezTo>
                <a:cubicBezTo>
                  <a:pt x="4645918" y="3743028"/>
                  <a:pt x="4643437" y="3743028"/>
                  <a:pt x="4643437" y="3743028"/>
                </a:cubicBezTo>
                <a:cubicBezTo>
                  <a:pt x="4643437" y="3743028"/>
                  <a:pt x="4643437" y="3740547"/>
                  <a:pt x="4643437" y="3735587"/>
                </a:cubicBezTo>
                <a:cubicBezTo>
                  <a:pt x="4643437" y="3730626"/>
                  <a:pt x="4645918" y="3729385"/>
                  <a:pt x="4650879" y="3731866"/>
                </a:cubicBezTo>
                <a:cubicBezTo>
                  <a:pt x="4655840" y="3734346"/>
                  <a:pt x="4660801" y="3733106"/>
                  <a:pt x="4665761" y="3728145"/>
                </a:cubicBezTo>
                <a:cubicBezTo>
                  <a:pt x="4670723" y="3723184"/>
                  <a:pt x="4671963" y="3719464"/>
                  <a:pt x="4669483" y="3716983"/>
                </a:cubicBezTo>
                <a:cubicBezTo>
                  <a:pt x="4667003" y="3714502"/>
                  <a:pt x="4665761" y="3713262"/>
                  <a:pt x="4665761" y="3713262"/>
                </a:cubicBezTo>
                <a:cubicBezTo>
                  <a:pt x="4660801" y="3713262"/>
                  <a:pt x="4658320" y="3710782"/>
                  <a:pt x="4658320" y="3705821"/>
                </a:cubicBezTo>
                <a:lnTo>
                  <a:pt x="4643437" y="3705821"/>
                </a:lnTo>
                <a:cubicBezTo>
                  <a:pt x="4633516" y="3710782"/>
                  <a:pt x="4628554" y="3718223"/>
                  <a:pt x="4628554" y="3728145"/>
                </a:cubicBezTo>
                <a:lnTo>
                  <a:pt x="4613672" y="3728145"/>
                </a:lnTo>
                <a:lnTo>
                  <a:pt x="4606231" y="3720704"/>
                </a:lnTo>
                <a:lnTo>
                  <a:pt x="4591348" y="3743028"/>
                </a:lnTo>
                <a:cubicBezTo>
                  <a:pt x="4591348" y="3743028"/>
                  <a:pt x="4592588" y="3745509"/>
                  <a:pt x="4595068" y="3750469"/>
                </a:cubicBezTo>
                <a:cubicBezTo>
                  <a:pt x="4597549" y="3755430"/>
                  <a:pt x="4601269" y="3756671"/>
                  <a:pt x="4606231" y="3754190"/>
                </a:cubicBezTo>
                <a:cubicBezTo>
                  <a:pt x="4611192" y="3751709"/>
                  <a:pt x="4613672" y="3750469"/>
                  <a:pt x="4613672" y="3750469"/>
                </a:cubicBezTo>
                <a:cubicBezTo>
                  <a:pt x="4613672" y="3755430"/>
                  <a:pt x="4612432" y="3757911"/>
                  <a:pt x="4609951" y="3757911"/>
                </a:cubicBezTo>
                <a:cubicBezTo>
                  <a:pt x="4607471" y="3757911"/>
                  <a:pt x="4604990" y="3757911"/>
                  <a:pt x="4602510" y="3757911"/>
                </a:cubicBezTo>
                <a:cubicBezTo>
                  <a:pt x="4600029" y="3757911"/>
                  <a:pt x="4598789" y="3760391"/>
                  <a:pt x="4598789" y="3765352"/>
                </a:cubicBezTo>
                <a:cubicBezTo>
                  <a:pt x="4598789" y="3765352"/>
                  <a:pt x="4597549" y="3764112"/>
                  <a:pt x="4595068" y="3761631"/>
                </a:cubicBezTo>
                <a:cubicBezTo>
                  <a:pt x="4592588" y="3759151"/>
                  <a:pt x="4586387" y="3760391"/>
                  <a:pt x="4576465" y="3765352"/>
                </a:cubicBezTo>
                <a:lnTo>
                  <a:pt x="4576465" y="3772794"/>
                </a:lnTo>
                <a:lnTo>
                  <a:pt x="4576465" y="3780235"/>
                </a:lnTo>
                <a:lnTo>
                  <a:pt x="4561582" y="3780235"/>
                </a:lnTo>
                <a:cubicBezTo>
                  <a:pt x="4566543" y="3775274"/>
                  <a:pt x="4566543" y="3772794"/>
                  <a:pt x="4561582" y="3772794"/>
                </a:cubicBezTo>
                <a:cubicBezTo>
                  <a:pt x="4561582" y="3777754"/>
                  <a:pt x="4560342" y="3781475"/>
                  <a:pt x="4557861" y="3783956"/>
                </a:cubicBezTo>
                <a:cubicBezTo>
                  <a:pt x="4555381" y="3786436"/>
                  <a:pt x="4554141" y="3787676"/>
                  <a:pt x="4554141" y="3787676"/>
                </a:cubicBezTo>
                <a:lnTo>
                  <a:pt x="4561582" y="3795118"/>
                </a:lnTo>
                <a:cubicBezTo>
                  <a:pt x="4571504" y="3795118"/>
                  <a:pt x="4576465" y="3792637"/>
                  <a:pt x="4576465" y="3787676"/>
                </a:cubicBezTo>
                <a:cubicBezTo>
                  <a:pt x="4581426" y="3787676"/>
                  <a:pt x="4583906" y="3787676"/>
                  <a:pt x="4583906" y="3787676"/>
                </a:cubicBezTo>
                <a:lnTo>
                  <a:pt x="4576465" y="3795118"/>
                </a:lnTo>
                <a:lnTo>
                  <a:pt x="4561582" y="3802559"/>
                </a:lnTo>
                <a:cubicBezTo>
                  <a:pt x="4556621" y="3807520"/>
                  <a:pt x="4550420" y="3810001"/>
                  <a:pt x="4542979" y="3810001"/>
                </a:cubicBezTo>
                <a:cubicBezTo>
                  <a:pt x="4535537" y="3810001"/>
                  <a:pt x="4530576" y="3808761"/>
                  <a:pt x="4528096" y="3806280"/>
                </a:cubicBezTo>
                <a:cubicBezTo>
                  <a:pt x="4525615" y="3803799"/>
                  <a:pt x="4524375" y="3803799"/>
                  <a:pt x="4524375" y="3806280"/>
                </a:cubicBezTo>
                <a:cubicBezTo>
                  <a:pt x="4524375" y="3808761"/>
                  <a:pt x="4521895" y="3810001"/>
                  <a:pt x="4516934" y="3810001"/>
                </a:cubicBezTo>
                <a:cubicBezTo>
                  <a:pt x="4516934" y="3814961"/>
                  <a:pt x="4515693" y="3818682"/>
                  <a:pt x="4513213" y="3821163"/>
                </a:cubicBezTo>
                <a:cubicBezTo>
                  <a:pt x="4510733" y="3823643"/>
                  <a:pt x="4507012" y="3824883"/>
                  <a:pt x="4502051" y="3824883"/>
                </a:cubicBezTo>
                <a:cubicBezTo>
                  <a:pt x="4497090" y="3824883"/>
                  <a:pt x="4492130" y="3826123"/>
                  <a:pt x="4487169" y="3828604"/>
                </a:cubicBezTo>
                <a:cubicBezTo>
                  <a:pt x="4482207" y="3831085"/>
                  <a:pt x="4477247" y="3834805"/>
                  <a:pt x="4472286" y="3839766"/>
                </a:cubicBezTo>
                <a:lnTo>
                  <a:pt x="4464844" y="3854649"/>
                </a:lnTo>
                <a:cubicBezTo>
                  <a:pt x="4459883" y="3854649"/>
                  <a:pt x="4458643" y="3850928"/>
                  <a:pt x="4461124" y="3843487"/>
                </a:cubicBezTo>
                <a:cubicBezTo>
                  <a:pt x="4463604" y="3836046"/>
                  <a:pt x="4462364" y="3833565"/>
                  <a:pt x="4457403" y="3836046"/>
                </a:cubicBezTo>
                <a:cubicBezTo>
                  <a:pt x="4452441" y="3838526"/>
                  <a:pt x="4449961" y="3842247"/>
                  <a:pt x="4449961" y="3847208"/>
                </a:cubicBezTo>
                <a:lnTo>
                  <a:pt x="4442520" y="3847208"/>
                </a:lnTo>
                <a:lnTo>
                  <a:pt x="4435078" y="3862090"/>
                </a:lnTo>
                <a:cubicBezTo>
                  <a:pt x="4430117" y="3867051"/>
                  <a:pt x="4417715" y="3876973"/>
                  <a:pt x="4397871" y="3891856"/>
                </a:cubicBezTo>
                <a:lnTo>
                  <a:pt x="4397871" y="3884415"/>
                </a:lnTo>
                <a:cubicBezTo>
                  <a:pt x="4397871" y="3884415"/>
                  <a:pt x="4395391" y="3884415"/>
                  <a:pt x="4390430" y="3884415"/>
                </a:cubicBezTo>
                <a:lnTo>
                  <a:pt x="4390430" y="3869532"/>
                </a:lnTo>
                <a:cubicBezTo>
                  <a:pt x="4395391" y="3869532"/>
                  <a:pt x="4397871" y="3867051"/>
                  <a:pt x="4397871" y="3862090"/>
                </a:cubicBezTo>
                <a:cubicBezTo>
                  <a:pt x="4397871" y="3857130"/>
                  <a:pt x="4396631" y="3854649"/>
                  <a:pt x="4394150" y="3854649"/>
                </a:cubicBezTo>
                <a:cubicBezTo>
                  <a:pt x="4391670" y="3854649"/>
                  <a:pt x="4390430" y="3857130"/>
                  <a:pt x="4390430" y="3862090"/>
                </a:cubicBezTo>
                <a:lnTo>
                  <a:pt x="4382988" y="3869532"/>
                </a:lnTo>
                <a:lnTo>
                  <a:pt x="4382988" y="3876973"/>
                </a:lnTo>
                <a:cubicBezTo>
                  <a:pt x="4378027" y="3881934"/>
                  <a:pt x="4375547" y="3885655"/>
                  <a:pt x="4375547" y="3888135"/>
                </a:cubicBezTo>
                <a:cubicBezTo>
                  <a:pt x="4375547" y="3890616"/>
                  <a:pt x="4371826" y="3893096"/>
                  <a:pt x="4364385" y="3895577"/>
                </a:cubicBezTo>
                <a:cubicBezTo>
                  <a:pt x="4356943" y="3898057"/>
                  <a:pt x="4353223" y="3898057"/>
                  <a:pt x="4353223" y="3895577"/>
                </a:cubicBezTo>
                <a:cubicBezTo>
                  <a:pt x="4353223" y="3893096"/>
                  <a:pt x="4351982" y="3891856"/>
                  <a:pt x="4349502" y="3891856"/>
                </a:cubicBezTo>
                <a:cubicBezTo>
                  <a:pt x="4347022" y="3891856"/>
                  <a:pt x="4343301" y="3894337"/>
                  <a:pt x="4338340" y="3899297"/>
                </a:cubicBezTo>
                <a:cubicBezTo>
                  <a:pt x="4333379" y="3904258"/>
                  <a:pt x="4330898" y="3906739"/>
                  <a:pt x="4330898" y="3906739"/>
                </a:cubicBezTo>
                <a:lnTo>
                  <a:pt x="4323457" y="3906739"/>
                </a:lnTo>
                <a:lnTo>
                  <a:pt x="4338340" y="3914180"/>
                </a:lnTo>
                <a:cubicBezTo>
                  <a:pt x="4343301" y="3914180"/>
                  <a:pt x="4345781" y="3915420"/>
                  <a:pt x="4345781" y="3917901"/>
                </a:cubicBezTo>
                <a:cubicBezTo>
                  <a:pt x="4345781" y="3920382"/>
                  <a:pt x="4343301" y="3921622"/>
                  <a:pt x="4338340" y="3921622"/>
                </a:cubicBezTo>
                <a:cubicBezTo>
                  <a:pt x="4333379" y="3921622"/>
                  <a:pt x="4329658" y="3922862"/>
                  <a:pt x="4327178" y="3925342"/>
                </a:cubicBezTo>
                <a:cubicBezTo>
                  <a:pt x="4324697" y="3927823"/>
                  <a:pt x="4325937" y="3931544"/>
                  <a:pt x="4330898" y="3936505"/>
                </a:cubicBezTo>
                <a:cubicBezTo>
                  <a:pt x="4325937" y="3936505"/>
                  <a:pt x="4322217" y="3936505"/>
                  <a:pt x="4319736" y="3936505"/>
                </a:cubicBezTo>
                <a:cubicBezTo>
                  <a:pt x="4317256" y="3936505"/>
                  <a:pt x="4316016" y="3937745"/>
                  <a:pt x="4316016" y="3940225"/>
                </a:cubicBezTo>
                <a:cubicBezTo>
                  <a:pt x="4316016" y="3942706"/>
                  <a:pt x="4314775" y="3943946"/>
                  <a:pt x="4312295" y="3943946"/>
                </a:cubicBezTo>
                <a:cubicBezTo>
                  <a:pt x="4309815" y="3943946"/>
                  <a:pt x="4308574" y="3943946"/>
                  <a:pt x="4308574" y="3943946"/>
                </a:cubicBezTo>
                <a:cubicBezTo>
                  <a:pt x="4303613" y="3943946"/>
                  <a:pt x="4301133" y="3945186"/>
                  <a:pt x="4301133" y="3947667"/>
                </a:cubicBezTo>
                <a:cubicBezTo>
                  <a:pt x="4301133" y="3950147"/>
                  <a:pt x="4298652" y="3951387"/>
                  <a:pt x="4293691" y="3951387"/>
                </a:cubicBezTo>
                <a:cubicBezTo>
                  <a:pt x="4293691" y="3951387"/>
                  <a:pt x="4292451" y="3951387"/>
                  <a:pt x="4289971" y="3951387"/>
                </a:cubicBezTo>
                <a:cubicBezTo>
                  <a:pt x="4287491" y="3951387"/>
                  <a:pt x="4283770" y="3953868"/>
                  <a:pt x="4278809" y="3958829"/>
                </a:cubicBezTo>
                <a:cubicBezTo>
                  <a:pt x="4273848" y="3963789"/>
                  <a:pt x="4268887" y="3963789"/>
                  <a:pt x="4263926" y="3958829"/>
                </a:cubicBezTo>
                <a:lnTo>
                  <a:pt x="4256485" y="3966270"/>
                </a:lnTo>
                <a:cubicBezTo>
                  <a:pt x="4256485" y="3966270"/>
                  <a:pt x="4254005" y="3968751"/>
                  <a:pt x="4249044" y="3973712"/>
                </a:cubicBezTo>
                <a:cubicBezTo>
                  <a:pt x="4249044" y="3973712"/>
                  <a:pt x="4247803" y="3974952"/>
                  <a:pt x="4245323" y="3977432"/>
                </a:cubicBezTo>
                <a:cubicBezTo>
                  <a:pt x="4242842" y="3979913"/>
                  <a:pt x="4239121" y="3981153"/>
                  <a:pt x="4234160" y="3981153"/>
                </a:cubicBezTo>
                <a:cubicBezTo>
                  <a:pt x="4229199" y="3981153"/>
                  <a:pt x="4226719" y="3981153"/>
                  <a:pt x="4226719" y="3981153"/>
                </a:cubicBezTo>
                <a:cubicBezTo>
                  <a:pt x="4221758" y="3986114"/>
                  <a:pt x="4218037" y="3989835"/>
                  <a:pt x="4215557" y="3992315"/>
                </a:cubicBezTo>
                <a:cubicBezTo>
                  <a:pt x="4213076" y="3994796"/>
                  <a:pt x="4209356" y="3996036"/>
                  <a:pt x="4204395" y="3996036"/>
                </a:cubicBezTo>
                <a:lnTo>
                  <a:pt x="4189512" y="4003477"/>
                </a:lnTo>
                <a:cubicBezTo>
                  <a:pt x="4189512" y="4003477"/>
                  <a:pt x="4187031" y="4005958"/>
                  <a:pt x="4182070" y="4010919"/>
                </a:cubicBezTo>
                <a:cubicBezTo>
                  <a:pt x="4177109" y="4015880"/>
                  <a:pt x="4169668" y="4018360"/>
                  <a:pt x="4159746" y="4018360"/>
                </a:cubicBezTo>
                <a:lnTo>
                  <a:pt x="4129981" y="4040684"/>
                </a:lnTo>
                <a:lnTo>
                  <a:pt x="4085332" y="4063008"/>
                </a:lnTo>
                <a:cubicBezTo>
                  <a:pt x="4050606" y="4077891"/>
                  <a:pt x="4030762" y="4087813"/>
                  <a:pt x="4025801" y="4092774"/>
                </a:cubicBezTo>
                <a:cubicBezTo>
                  <a:pt x="4025801" y="4097735"/>
                  <a:pt x="4024561" y="4101456"/>
                  <a:pt x="4022080" y="4103936"/>
                </a:cubicBezTo>
                <a:cubicBezTo>
                  <a:pt x="4019600" y="4106417"/>
                  <a:pt x="4015879" y="4107657"/>
                  <a:pt x="4010918" y="4107657"/>
                </a:cubicBezTo>
                <a:cubicBezTo>
                  <a:pt x="4000996" y="4112618"/>
                  <a:pt x="3996035" y="4116339"/>
                  <a:pt x="3996035" y="4118819"/>
                </a:cubicBezTo>
                <a:cubicBezTo>
                  <a:pt x="3996035" y="4121300"/>
                  <a:pt x="3991074" y="4122540"/>
                  <a:pt x="3981152" y="4122540"/>
                </a:cubicBezTo>
                <a:cubicBezTo>
                  <a:pt x="3976191" y="4127501"/>
                  <a:pt x="3969990" y="4131222"/>
                  <a:pt x="3962549" y="4133702"/>
                </a:cubicBezTo>
                <a:cubicBezTo>
                  <a:pt x="3955107" y="4136182"/>
                  <a:pt x="3946426" y="4139903"/>
                  <a:pt x="3936504" y="4144864"/>
                </a:cubicBezTo>
                <a:cubicBezTo>
                  <a:pt x="3921621" y="4154786"/>
                  <a:pt x="3911699" y="4159747"/>
                  <a:pt x="3906738" y="4159747"/>
                </a:cubicBezTo>
                <a:cubicBezTo>
                  <a:pt x="3906738" y="4164708"/>
                  <a:pt x="3903018" y="4168429"/>
                  <a:pt x="3895576" y="4170909"/>
                </a:cubicBezTo>
                <a:cubicBezTo>
                  <a:pt x="3888135" y="4173389"/>
                  <a:pt x="3883174" y="4177110"/>
                  <a:pt x="3880693" y="4182071"/>
                </a:cubicBezTo>
                <a:cubicBezTo>
                  <a:pt x="3878213" y="4187032"/>
                  <a:pt x="3875732" y="4189512"/>
                  <a:pt x="3873252" y="4189512"/>
                </a:cubicBezTo>
                <a:cubicBezTo>
                  <a:pt x="3870772" y="4189512"/>
                  <a:pt x="3868291" y="4190753"/>
                  <a:pt x="3865811" y="4193233"/>
                </a:cubicBezTo>
                <a:cubicBezTo>
                  <a:pt x="3863331" y="4195714"/>
                  <a:pt x="3862091" y="4196954"/>
                  <a:pt x="3862091" y="4196954"/>
                </a:cubicBezTo>
                <a:lnTo>
                  <a:pt x="3884414" y="4196954"/>
                </a:lnTo>
                <a:cubicBezTo>
                  <a:pt x="3889375" y="4191993"/>
                  <a:pt x="3894336" y="4189512"/>
                  <a:pt x="3899297" y="4189512"/>
                </a:cubicBezTo>
                <a:lnTo>
                  <a:pt x="3906738" y="4189512"/>
                </a:lnTo>
                <a:cubicBezTo>
                  <a:pt x="3906738" y="4184552"/>
                  <a:pt x="3906738" y="4182071"/>
                  <a:pt x="3906738" y="4182071"/>
                </a:cubicBezTo>
                <a:lnTo>
                  <a:pt x="3929063" y="4167188"/>
                </a:lnTo>
                <a:cubicBezTo>
                  <a:pt x="3929063" y="4167188"/>
                  <a:pt x="3931543" y="4165948"/>
                  <a:pt x="3936504" y="4163467"/>
                </a:cubicBezTo>
                <a:cubicBezTo>
                  <a:pt x="3941465" y="4160987"/>
                  <a:pt x="3943945" y="4159747"/>
                  <a:pt x="3943945" y="4159747"/>
                </a:cubicBezTo>
                <a:lnTo>
                  <a:pt x="3966270" y="4152305"/>
                </a:lnTo>
                <a:cubicBezTo>
                  <a:pt x="3971231" y="4152305"/>
                  <a:pt x="3973711" y="4152305"/>
                  <a:pt x="3973711" y="4152305"/>
                </a:cubicBezTo>
                <a:cubicBezTo>
                  <a:pt x="3973711" y="4152305"/>
                  <a:pt x="3973711" y="4149825"/>
                  <a:pt x="3973711" y="4144864"/>
                </a:cubicBezTo>
                <a:lnTo>
                  <a:pt x="3988594" y="4144864"/>
                </a:lnTo>
                <a:cubicBezTo>
                  <a:pt x="3988594" y="4144864"/>
                  <a:pt x="3989834" y="4144864"/>
                  <a:pt x="3992315" y="4144864"/>
                </a:cubicBezTo>
                <a:cubicBezTo>
                  <a:pt x="3994795" y="4144864"/>
                  <a:pt x="3998516" y="4142384"/>
                  <a:pt x="4003477" y="4137422"/>
                </a:cubicBezTo>
                <a:lnTo>
                  <a:pt x="4010918" y="4137422"/>
                </a:lnTo>
                <a:cubicBezTo>
                  <a:pt x="4010918" y="4132462"/>
                  <a:pt x="4013398" y="4129981"/>
                  <a:pt x="4018359" y="4129981"/>
                </a:cubicBezTo>
                <a:lnTo>
                  <a:pt x="4025801" y="4129981"/>
                </a:lnTo>
                <a:lnTo>
                  <a:pt x="4033243" y="4129981"/>
                </a:lnTo>
                <a:cubicBezTo>
                  <a:pt x="4033243" y="4125020"/>
                  <a:pt x="4033243" y="4122540"/>
                  <a:pt x="4033243" y="4122540"/>
                </a:cubicBezTo>
                <a:cubicBezTo>
                  <a:pt x="4038204" y="4122540"/>
                  <a:pt x="4041924" y="4122540"/>
                  <a:pt x="4044405" y="4122540"/>
                </a:cubicBezTo>
                <a:cubicBezTo>
                  <a:pt x="4046885" y="4122540"/>
                  <a:pt x="4050606" y="4120060"/>
                  <a:pt x="4055567" y="4115098"/>
                </a:cubicBezTo>
                <a:lnTo>
                  <a:pt x="4063008" y="4115098"/>
                </a:lnTo>
                <a:cubicBezTo>
                  <a:pt x="4058047" y="4115098"/>
                  <a:pt x="4058047" y="4112618"/>
                  <a:pt x="4063008" y="4107657"/>
                </a:cubicBezTo>
                <a:cubicBezTo>
                  <a:pt x="4067969" y="4102696"/>
                  <a:pt x="4071690" y="4101456"/>
                  <a:pt x="4074170" y="4103936"/>
                </a:cubicBezTo>
                <a:cubicBezTo>
                  <a:pt x="4076651" y="4106417"/>
                  <a:pt x="4079131" y="4107657"/>
                  <a:pt x="4081611" y="4107657"/>
                </a:cubicBezTo>
                <a:cubicBezTo>
                  <a:pt x="4084092" y="4107657"/>
                  <a:pt x="4085332" y="4107657"/>
                  <a:pt x="4085332" y="4107657"/>
                </a:cubicBezTo>
                <a:cubicBezTo>
                  <a:pt x="4085332" y="4117579"/>
                  <a:pt x="4072930" y="4125020"/>
                  <a:pt x="4048126" y="4129981"/>
                </a:cubicBezTo>
                <a:cubicBezTo>
                  <a:pt x="4048126" y="4129981"/>
                  <a:pt x="4046885" y="4131222"/>
                  <a:pt x="4044405" y="4133702"/>
                </a:cubicBezTo>
                <a:cubicBezTo>
                  <a:pt x="4041924" y="4136182"/>
                  <a:pt x="4040684" y="4137422"/>
                  <a:pt x="4040684" y="4137422"/>
                </a:cubicBezTo>
                <a:lnTo>
                  <a:pt x="4033243" y="4137422"/>
                </a:lnTo>
                <a:cubicBezTo>
                  <a:pt x="4018359" y="4137422"/>
                  <a:pt x="4015879" y="4142384"/>
                  <a:pt x="4025801" y="4152305"/>
                </a:cubicBezTo>
                <a:cubicBezTo>
                  <a:pt x="4030762" y="4157267"/>
                  <a:pt x="4033243" y="4157267"/>
                  <a:pt x="4033243" y="4152305"/>
                </a:cubicBezTo>
                <a:cubicBezTo>
                  <a:pt x="4033243" y="4147345"/>
                  <a:pt x="4034483" y="4144864"/>
                  <a:pt x="4036963" y="4144864"/>
                </a:cubicBezTo>
                <a:cubicBezTo>
                  <a:pt x="4039444" y="4144864"/>
                  <a:pt x="4043165" y="4146105"/>
                  <a:pt x="4048126" y="4148585"/>
                </a:cubicBezTo>
                <a:cubicBezTo>
                  <a:pt x="4053087" y="4151065"/>
                  <a:pt x="4053087" y="4152305"/>
                  <a:pt x="4048126" y="4152305"/>
                </a:cubicBezTo>
                <a:lnTo>
                  <a:pt x="4040684" y="4159747"/>
                </a:lnTo>
                <a:lnTo>
                  <a:pt x="4040684" y="4167188"/>
                </a:lnTo>
                <a:cubicBezTo>
                  <a:pt x="4045645" y="4167188"/>
                  <a:pt x="4049366" y="4168429"/>
                  <a:pt x="4051846" y="4170909"/>
                </a:cubicBezTo>
                <a:cubicBezTo>
                  <a:pt x="4054327" y="4173389"/>
                  <a:pt x="4055567" y="4172149"/>
                  <a:pt x="4055567" y="4167188"/>
                </a:cubicBezTo>
                <a:cubicBezTo>
                  <a:pt x="4055567" y="4167188"/>
                  <a:pt x="4059288" y="4165948"/>
                  <a:pt x="4066729" y="4163467"/>
                </a:cubicBezTo>
                <a:cubicBezTo>
                  <a:pt x="4074170" y="4160987"/>
                  <a:pt x="4080371" y="4157267"/>
                  <a:pt x="4085332" y="4152305"/>
                </a:cubicBezTo>
                <a:cubicBezTo>
                  <a:pt x="4105176" y="4147345"/>
                  <a:pt x="4117578" y="4142384"/>
                  <a:pt x="4122539" y="4137422"/>
                </a:cubicBezTo>
                <a:cubicBezTo>
                  <a:pt x="4127500" y="4137422"/>
                  <a:pt x="4131221" y="4136182"/>
                  <a:pt x="4133701" y="4133702"/>
                </a:cubicBezTo>
                <a:cubicBezTo>
                  <a:pt x="4136182" y="4131222"/>
                  <a:pt x="4137422" y="4129981"/>
                  <a:pt x="4137422" y="4129981"/>
                </a:cubicBezTo>
                <a:cubicBezTo>
                  <a:pt x="4162227" y="4129981"/>
                  <a:pt x="4174629" y="4125020"/>
                  <a:pt x="4174629" y="4115098"/>
                </a:cubicBezTo>
                <a:lnTo>
                  <a:pt x="4167188" y="4107657"/>
                </a:lnTo>
                <a:cubicBezTo>
                  <a:pt x="4162227" y="4107657"/>
                  <a:pt x="4162227" y="4105177"/>
                  <a:pt x="4167188" y="4100215"/>
                </a:cubicBezTo>
                <a:lnTo>
                  <a:pt x="4174629" y="4100215"/>
                </a:lnTo>
                <a:cubicBezTo>
                  <a:pt x="4174629" y="4105177"/>
                  <a:pt x="4175869" y="4110138"/>
                  <a:pt x="4178350" y="4115098"/>
                </a:cubicBezTo>
                <a:cubicBezTo>
                  <a:pt x="4180830" y="4120060"/>
                  <a:pt x="4183311" y="4121300"/>
                  <a:pt x="4185791" y="4118819"/>
                </a:cubicBezTo>
                <a:cubicBezTo>
                  <a:pt x="4188271" y="4116339"/>
                  <a:pt x="4189512" y="4112618"/>
                  <a:pt x="4189512" y="4107657"/>
                </a:cubicBezTo>
                <a:cubicBezTo>
                  <a:pt x="4189512" y="4102696"/>
                  <a:pt x="4184551" y="4100215"/>
                  <a:pt x="4174629" y="4100215"/>
                </a:cubicBezTo>
                <a:lnTo>
                  <a:pt x="4196953" y="4100215"/>
                </a:lnTo>
                <a:cubicBezTo>
                  <a:pt x="4196953" y="4105177"/>
                  <a:pt x="4199434" y="4105177"/>
                  <a:pt x="4204395" y="4100215"/>
                </a:cubicBezTo>
                <a:lnTo>
                  <a:pt x="4211836" y="4107657"/>
                </a:lnTo>
                <a:cubicBezTo>
                  <a:pt x="4211836" y="4107657"/>
                  <a:pt x="4211836" y="4105177"/>
                  <a:pt x="4211836" y="4100215"/>
                </a:cubicBezTo>
                <a:cubicBezTo>
                  <a:pt x="4211836" y="4100215"/>
                  <a:pt x="4209356" y="4100215"/>
                  <a:pt x="4204395" y="4100215"/>
                </a:cubicBezTo>
                <a:lnTo>
                  <a:pt x="4211836" y="4085333"/>
                </a:lnTo>
                <a:lnTo>
                  <a:pt x="4234160" y="4077891"/>
                </a:lnTo>
                <a:cubicBezTo>
                  <a:pt x="4229199" y="4082853"/>
                  <a:pt x="4226719" y="4090294"/>
                  <a:pt x="4226719" y="4100215"/>
                </a:cubicBezTo>
                <a:lnTo>
                  <a:pt x="4211836" y="4115098"/>
                </a:lnTo>
                <a:cubicBezTo>
                  <a:pt x="4196953" y="4120060"/>
                  <a:pt x="4190752" y="4125020"/>
                  <a:pt x="4193232" y="4129981"/>
                </a:cubicBezTo>
                <a:cubicBezTo>
                  <a:pt x="4195713" y="4134942"/>
                  <a:pt x="4199434" y="4134942"/>
                  <a:pt x="4204395" y="4129981"/>
                </a:cubicBezTo>
                <a:lnTo>
                  <a:pt x="4211836" y="4129981"/>
                </a:lnTo>
                <a:lnTo>
                  <a:pt x="4263926" y="4107657"/>
                </a:lnTo>
                <a:cubicBezTo>
                  <a:pt x="4263926" y="4107657"/>
                  <a:pt x="4266407" y="4106417"/>
                  <a:pt x="4271368" y="4103936"/>
                </a:cubicBezTo>
                <a:cubicBezTo>
                  <a:pt x="4276329" y="4101456"/>
                  <a:pt x="4281290" y="4100215"/>
                  <a:pt x="4286251" y="4100215"/>
                </a:cubicBezTo>
                <a:lnTo>
                  <a:pt x="4271368" y="4107657"/>
                </a:lnTo>
                <a:cubicBezTo>
                  <a:pt x="4261446" y="4112618"/>
                  <a:pt x="4256485" y="4115098"/>
                  <a:pt x="4256485" y="4115098"/>
                </a:cubicBezTo>
                <a:lnTo>
                  <a:pt x="4249044" y="4122540"/>
                </a:lnTo>
                <a:lnTo>
                  <a:pt x="4226719" y="4137422"/>
                </a:lnTo>
                <a:cubicBezTo>
                  <a:pt x="4216797" y="4142384"/>
                  <a:pt x="4206875" y="4144864"/>
                  <a:pt x="4196953" y="4144864"/>
                </a:cubicBezTo>
                <a:lnTo>
                  <a:pt x="4182070" y="4152305"/>
                </a:lnTo>
                <a:lnTo>
                  <a:pt x="4182070" y="4137422"/>
                </a:lnTo>
                <a:cubicBezTo>
                  <a:pt x="4182070" y="4137422"/>
                  <a:pt x="4182070" y="4134942"/>
                  <a:pt x="4182070" y="4129981"/>
                </a:cubicBezTo>
                <a:lnTo>
                  <a:pt x="4167188" y="4129981"/>
                </a:lnTo>
                <a:cubicBezTo>
                  <a:pt x="4162227" y="4134942"/>
                  <a:pt x="4156025" y="4139903"/>
                  <a:pt x="4148584" y="4144864"/>
                </a:cubicBezTo>
                <a:cubicBezTo>
                  <a:pt x="4141143" y="4149825"/>
                  <a:pt x="4134942" y="4149825"/>
                  <a:pt x="4129981" y="4144864"/>
                </a:cubicBezTo>
                <a:cubicBezTo>
                  <a:pt x="4129981" y="4144864"/>
                  <a:pt x="4127500" y="4147345"/>
                  <a:pt x="4122539" y="4152305"/>
                </a:cubicBezTo>
                <a:cubicBezTo>
                  <a:pt x="4122539" y="4157267"/>
                  <a:pt x="4120059" y="4159747"/>
                  <a:pt x="4115098" y="4159747"/>
                </a:cubicBezTo>
                <a:lnTo>
                  <a:pt x="4092773" y="4167188"/>
                </a:lnTo>
                <a:lnTo>
                  <a:pt x="4085332" y="4167188"/>
                </a:lnTo>
                <a:cubicBezTo>
                  <a:pt x="4085332" y="4167188"/>
                  <a:pt x="4082852" y="4169669"/>
                  <a:pt x="4077891" y="4174630"/>
                </a:cubicBezTo>
                <a:cubicBezTo>
                  <a:pt x="4072930" y="4174630"/>
                  <a:pt x="4067969" y="4174630"/>
                  <a:pt x="4063008" y="4174630"/>
                </a:cubicBezTo>
                <a:cubicBezTo>
                  <a:pt x="4058047" y="4179591"/>
                  <a:pt x="4054327" y="4183312"/>
                  <a:pt x="4051846" y="4185792"/>
                </a:cubicBezTo>
                <a:cubicBezTo>
                  <a:pt x="4049366" y="4188272"/>
                  <a:pt x="4045645" y="4189512"/>
                  <a:pt x="4040684" y="4189512"/>
                </a:cubicBezTo>
                <a:cubicBezTo>
                  <a:pt x="4035723" y="4189512"/>
                  <a:pt x="4033243" y="4189512"/>
                  <a:pt x="4033243" y="4189512"/>
                </a:cubicBezTo>
                <a:cubicBezTo>
                  <a:pt x="4028282" y="4194474"/>
                  <a:pt x="4023320" y="4196954"/>
                  <a:pt x="4018359" y="4196954"/>
                </a:cubicBezTo>
                <a:cubicBezTo>
                  <a:pt x="4018359" y="4201915"/>
                  <a:pt x="4017119" y="4204395"/>
                  <a:pt x="4014639" y="4204395"/>
                </a:cubicBezTo>
                <a:cubicBezTo>
                  <a:pt x="4012158" y="4204395"/>
                  <a:pt x="4008438" y="4204395"/>
                  <a:pt x="4003477" y="4204395"/>
                </a:cubicBezTo>
                <a:cubicBezTo>
                  <a:pt x="3998516" y="4204395"/>
                  <a:pt x="3998516" y="4201915"/>
                  <a:pt x="4003477" y="4196954"/>
                </a:cubicBezTo>
                <a:lnTo>
                  <a:pt x="3988594" y="4189512"/>
                </a:lnTo>
                <a:lnTo>
                  <a:pt x="3988594" y="4196954"/>
                </a:lnTo>
                <a:lnTo>
                  <a:pt x="3996035" y="4211837"/>
                </a:lnTo>
                <a:cubicBezTo>
                  <a:pt x="3996035" y="4211837"/>
                  <a:pt x="3993555" y="4211837"/>
                  <a:pt x="3988594" y="4211837"/>
                </a:cubicBezTo>
                <a:cubicBezTo>
                  <a:pt x="3983633" y="4211837"/>
                  <a:pt x="3981152" y="4216798"/>
                  <a:pt x="3981152" y="4226719"/>
                </a:cubicBezTo>
                <a:cubicBezTo>
                  <a:pt x="3981152" y="4226719"/>
                  <a:pt x="3981152" y="4227960"/>
                  <a:pt x="3981152" y="4230440"/>
                </a:cubicBezTo>
                <a:cubicBezTo>
                  <a:pt x="3981152" y="4232921"/>
                  <a:pt x="3983633" y="4234161"/>
                  <a:pt x="3988594" y="4234161"/>
                </a:cubicBezTo>
                <a:lnTo>
                  <a:pt x="3996035" y="4241602"/>
                </a:lnTo>
                <a:lnTo>
                  <a:pt x="4003477" y="4241602"/>
                </a:lnTo>
                <a:cubicBezTo>
                  <a:pt x="4003477" y="4246563"/>
                  <a:pt x="3998516" y="4251524"/>
                  <a:pt x="3988594" y="4256485"/>
                </a:cubicBezTo>
                <a:lnTo>
                  <a:pt x="3981152" y="4263926"/>
                </a:lnTo>
                <a:cubicBezTo>
                  <a:pt x="3986113" y="4268888"/>
                  <a:pt x="3988594" y="4271368"/>
                  <a:pt x="3988594" y="4271368"/>
                </a:cubicBezTo>
                <a:lnTo>
                  <a:pt x="3981152" y="4271368"/>
                </a:lnTo>
                <a:cubicBezTo>
                  <a:pt x="3976191" y="4271368"/>
                  <a:pt x="3971231" y="4271368"/>
                  <a:pt x="3966270" y="4271368"/>
                </a:cubicBezTo>
                <a:cubicBezTo>
                  <a:pt x="3966270" y="4271368"/>
                  <a:pt x="3966270" y="4270128"/>
                  <a:pt x="3966270" y="4267647"/>
                </a:cubicBezTo>
                <a:cubicBezTo>
                  <a:pt x="3966270" y="4265167"/>
                  <a:pt x="3963789" y="4263926"/>
                  <a:pt x="3958828" y="4263926"/>
                </a:cubicBezTo>
                <a:cubicBezTo>
                  <a:pt x="3948906" y="4263926"/>
                  <a:pt x="3946426" y="4266407"/>
                  <a:pt x="3951387" y="4271368"/>
                </a:cubicBezTo>
                <a:cubicBezTo>
                  <a:pt x="3951387" y="4276329"/>
                  <a:pt x="3950146" y="4278809"/>
                  <a:pt x="3947666" y="4278809"/>
                </a:cubicBezTo>
                <a:cubicBezTo>
                  <a:pt x="3945186" y="4278809"/>
                  <a:pt x="3943945" y="4278809"/>
                  <a:pt x="3943945" y="4278809"/>
                </a:cubicBezTo>
                <a:lnTo>
                  <a:pt x="3906738" y="4301133"/>
                </a:lnTo>
                <a:lnTo>
                  <a:pt x="3899297" y="4301133"/>
                </a:lnTo>
                <a:lnTo>
                  <a:pt x="3884414" y="4301133"/>
                </a:lnTo>
                <a:cubicBezTo>
                  <a:pt x="3884414" y="4301133"/>
                  <a:pt x="3883174" y="4299893"/>
                  <a:pt x="3880693" y="4297413"/>
                </a:cubicBezTo>
                <a:cubicBezTo>
                  <a:pt x="3878213" y="4294933"/>
                  <a:pt x="3876973" y="4291212"/>
                  <a:pt x="3876973" y="4286251"/>
                </a:cubicBezTo>
                <a:lnTo>
                  <a:pt x="3869531" y="4278809"/>
                </a:lnTo>
                <a:cubicBezTo>
                  <a:pt x="3869531" y="4283771"/>
                  <a:pt x="3868291" y="4286251"/>
                  <a:pt x="3865811" y="4286251"/>
                </a:cubicBezTo>
                <a:cubicBezTo>
                  <a:pt x="3863331" y="4286251"/>
                  <a:pt x="3862091" y="4288731"/>
                  <a:pt x="3862091" y="4293692"/>
                </a:cubicBezTo>
                <a:cubicBezTo>
                  <a:pt x="3862091" y="4298653"/>
                  <a:pt x="3860850" y="4301133"/>
                  <a:pt x="3858370" y="4301133"/>
                </a:cubicBezTo>
                <a:cubicBezTo>
                  <a:pt x="3855889" y="4301133"/>
                  <a:pt x="3854649" y="4303614"/>
                  <a:pt x="3854649" y="4308575"/>
                </a:cubicBezTo>
                <a:cubicBezTo>
                  <a:pt x="3854649" y="4308575"/>
                  <a:pt x="3857129" y="4308575"/>
                  <a:pt x="3862091" y="4308575"/>
                </a:cubicBezTo>
                <a:cubicBezTo>
                  <a:pt x="3867051" y="4308575"/>
                  <a:pt x="3869531" y="4311055"/>
                  <a:pt x="3869531" y="4316016"/>
                </a:cubicBezTo>
                <a:lnTo>
                  <a:pt x="3862091" y="4316016"/>
                </a:lnTo>
                <a:lnTo>
                  <a:pt x="3847208" y="4323458"/>
                </a:lnTo>
                <a:lnTo>
                  <a:pt x="3839766" y="4316016"/>
                </a:lnTo>
                <a:cubicBezTo>
                  <a:pt x="3839766" y="4311055"/>
                  <a:pt x="3837286" y="4307335"/>
                  <a:pt x="3832325" y="4304854"/>
                </a:cubicBezTo>
                <a:cubicBezTo>
                  <a:pt x="3827364" y="4302374"/>
                  <a:pt x="3819922" y="4301133"/>
                  <a:pt x="3810000" y="4301133"/>
                </a:cubicBezTo>
                <a:cubicBezTo>
                  <a:pt x="3805039" y="4301133"/>
                  <a:pt x="3800698" y="4301133"/>
                  <a:pt x="3796977" y="4301133"/>
                </a:cubicBezTo>
                <a:lnTo>
                  <a:pt x="3795117" y="4301133"/>
                </a:lnTo>
                <a:lnTo>
                  <a:pt x="3802559" y="4308575"/>
                </a:lnTo>
                <a:lnTo>
                  <a:pt x="3795117" y="4316016"/>
                </a:lnTo>
                <a:lnTo>
                  <a:pt x="3787676" y="4330899"/>
                </a:lnTo>
                <a:lnTo>
                  <a:pt x="3780234" y="4338340"/>
                </a:lnTo>
                <a:cubicBezTo>
                  <a:pt x="3780234" y="4343302"/>
                  <a:pt x="3777754" y="4345782"/>
                  <a:pt x="3772793" y="4345782"/>
                </a:cubicBezTo>
                <a:cubicBezTo>
                  <a:pt x="3767832" y="4345782"/>
                  <a:pt x="3765351" y="4345782"/>
                  <a:pt x="3765351" y="4345782"/>
                </a:cubicBezTo>
                <a:cubicBezTo>
                  <a:pt x="3760390" y="4350743"/>
                  <a:pt x="3756670" y="4351983"/>
                  <a:pt x="3754189" y="4349503"/>
                </a:cubicBezTo>
                <a:cubicBezTo>
                  <a:pt x="3751709" y="4347022"/>
                  <a:pt x="3750469" y="4345782"/>
                  <a:pt x="3750469" y="4345782"/>
                </a:cubicBezTo>
                <a:cubicBezTo>
                  <a:pt x="3750469" y="4350743"/>
                  <a:pt x="3747988" y="4354464"/>
                  <a:pt x="3743027" y="4356944"/>
                </a:cubicBezTo>
                <a:cubicBezTo>
                  <a:pt x="3738066" y="4359425"/>
                  <a:pt x="3735586" y="4363145"/>
                  <a:pt x="3735586" y="4368106"/>
                </a:cubicBezTo>
                <a:lnTo>
                  <a:pt x="3743027" y="4375547"/>
                </a:lnTo>
                <a:cubicBezTo>
                  <a:pt x="3738066" y="4380509"/>
                  <a:pt x="3734346" y="4381749"/>
                  <a:pt x="3731865" y="4379268"/>
                </a:cubicBezTo>
                <a:cubicBezTo>
                  <a:pt x="3729385" y="4376788"/>
                  <a:pt x="3728144" y="4374307"/>
                  <a:pt x="3728144" y="4371827"/>
                </a:cubicBezTo>
                <a:cubicBezTo>
                  <a:pt x="3728144" y="4369347"/>
                  <a:pt x="3725664" y="4368106"/>
                  <a:pt x="3720703" y="4368106"/>
                </a:cubicBezTo>
                <a:cubicBezTo>
                  <a:pt x="3720703" y="4368106"/>
                  <a:pt x="3718223" y="4368106"/>
                  <a:pt x="3713262" y="4368106"/>
                </a:cubicBezTo>
                <a:cubicBezTo>
                  <a:pt x="3708301" y="4368106"/>
                  <a:pt x="3705820" y="4370587"/>
                  <a:pt x="3705820" y="4375547"/>
                </a:cubicBezTo>
                <a:lnTo>
                  <a:pt x="3705820" y="4368106"/>
                </a:lnTo>
                <a:cubicBezTo>
                  <a:pt x="3705820" y="4368106"/>
                  <a:pt x="3713262" y="4365626"/>
                  <a:pt x="3728144" y="4360665"/>
                </a:cubicBezTo>
                <a:lnTo>
                  <a:pt x="3713262" y="4353223"/>
                </a:lnTo>
                <a:cubicBezTo>
                  <a:pt x="3703340" y="4353223"/>
                  <a:pt x="3695898" y="4354464"/>
                  <a:pt x="3690937" y="4356944"/>
                </a:cubicBezTo>
                <a:cubicBezTo>
                  <a:pt x="3685976" y="4359425"/>
                  <a:pt x="3683496" y="4364385"/>
                  <a:pt x="3683496" y="4371827"/>
                </a:cubicBezTo>
                <a:cubicBezTo>
                  <a:pt x="3683496" y="4379268"/>
                  <a:pt x="3683496" y="4385470"/>
                  <a:pt x="3683496" y="4390430"/>
                </a:cubicBezTo>
                <a:cubicBezTo>
                  <a:pt x="3683496" y="4385470"/>
                  <a:pt x="3684736" y="4380509"/>
                  <a:pt x="3687217" y="4375547"/>
                </a:cubicBezTo>
                <a:cubicBezTo>
                  <a:pt x="3689697" y="4370587"/>
                  <a:pt x="3693418" y="4370587"/>
                  <a:pt x="3698379" y="4375547"/>
                </a:cubicBezTo>
                <a:lnTo>
                  <a:pt x="3690937" y="4382989"/>
                </a:lnTo>
                <a:cubicBezTo>
                  <a:pt x="3690937" y="4382989"/>
                  <a:pt x="3690937" y="4385470"/>
                  <a:pt x="3690937" y="4390430"/>
                </a:cubicBezTo>
                <a:cubicBezTo>
                  <a:pt x="3695898" y="4390430"/>
                  <a:pt x="3700859" y="4387950"/>
                  <a:pt x="3705820" y="4382989"/>
                </a:cubicBezTo>
                <a:cubicBezTo>
                  <a:pt x="3710781" y="4378028"/>
                  <a:pt x="3715742" y="4378028"/>
                  <a:pt x="3720703" y="4382989"/>
                </a:cubicBezTo>
                <a:lnTo>
                  <a:pt x="3713262" y="4390430"/>
                </a:lnTo>
                <a:cubicBezTo>
                  <a:pt x="3703340" y="4390430"/>
                  <a:pt x="3698379" y="4390430"/>
                  <a:pt x="3698379" y="4390430"/>
                </a:cubicBezTo>
                <a:cubicBezTo>
                  <a:pt x="3698379" y="4395392"/>
                  <a:pt x="3698379" y="4397872"/>
                  <a:pt x="3698379" y="4397872"/>
                </a:cubicBezTo>
                <a:cubicBezTo>
                  <a:pt x="3693418" y="4392911"/>
                  <a:pt x="3690937" y="4392911"/>
                  <a:pt x="3690937" y="4397872"/>
                </a:cubicBezTo>
                <a:lnTo>
                  <a:pt x="3683496" y="4397872"/>
                </a:lnTo>
                <a:cubicBezTo>
                  <a:pt x="3683496" y="4397872"/>
                  <a:pt x="3681016" y="4397872"/>
                  <a:pt x="3676055" y="4397872"/>
                </a:cubicBezTo>
                <a:cubicBezTo>
                  <a:pt x="3676055" y="4392911"/>
                  <a:pt x="3676055" y="4389190"/>
                  <a:pt x="3676055" y="4386710"/>
                </a:cubicBezTo>
                <a:cubicBezTo>
                  <a:pt x="3676055" y="4384230"/>
                  <a:pt x="3676055" y="4382989"/>
                  <a:pt x="3676055" y="4382989"/>
                </a:cubicBezTo>
                <a:cubicBezTo>
                  <a:pt x="3676055" y="4378028"/>
                  <a:pt x="3672334" y="4376788"/>
                  <a:pt x="3664893" y="4379268"/>
                </a:cubicBezTo>
                <a:cubicBezTo>
                  <a:pt x="3657451" y="4381749"/>
                  <a:pt x="3653731" y="4384230"/>
                  <a:pt x="3653731" y="4386710"/>
                </a:cubicBezTo>
                <a:cubicBezTo>
                  <a:pt x="3653731" y="4389190"/>
                  <a:pt x="3650010" y="4390430"/>
                  <a:pt x="3642569" y="4390430"/>
                </a:cubicBezTo>
                <a:cubicBezTo>
                  <a:pt x="3635128" y="4390430"/>
                  <a:pt x="3630167" y="4391671"/>
                  <a:pt x="3627686" y="4394151"/>
                </a:cubicBezTo>
                <a:cubicBezTo>
                  <a:pt x="3625206" y="4396632"/>
                  <a:pt x="3626446" y="4397872"/>
                  <a:pt x="3631407" y="4397872"/>
                </a:cubicBezTo>
                <a:lnTo>
                  <a:pt x="3638848" y="4405313"/>
                </a:lnTo>
                <a:lnTo>
                  <a:pt x="3638848" y="4412755"/>
                </a:lnTo>
                <a:lnTo>
                  <a:pt x="3616524" y="4412755"/>
                </a:lnTo>
                <a:lnTo>
                  <a:pt x="3601641" y="4412755"/>
                </a:lnTo>
                <a:cubicBezTo>
                  <a:pt x="3596680" y="4412755"/>
                  <a:pt x="3595439" y="4416475"/>
                  <a:pt x="3597920" y="4423917"/>
                </a:cubicBezTo>
                <a:cubicBezTo>
                  <a:pt x="3600401" y="4431358"/>
                  <a:pt x="3601641" y="4435079"/>
                  <a:pt x="3601641" y="4435079"/>
                </a:cubicBezTo>
                <a:lnTo>
                  <a:pt x="3601641" y="4442520"/>
                </a:lnTo>
                <a:cubicBezTo>
                  <a:pt x="3591718" y="4442520"/>
                  <a:pt x="3587998" y="4440040"/>
                  <a:pt x="3590478" y="4435079"/>
                </a:cubicBezTo>
                <a:cubicBezTo>
                  <a:pt x="3592959" y="4430118"/>
                  <a:pt x="3591718" y="4427637"/>
                  <a:pt x="3586758" y="4427637"/>
                </a:cubicBezTo>
                <a:lnTo>
                  <a:pt x="3586758" y="4435079"/>
                </a:lnTo>
                <a:cubicBezTo>
                  <a:pt x="3586758" y="4440040"/>
                  <a:pt x="3585518" y="4443761"/>
                  <a:pt x="3583037" y="4446241"/>
                </a:cubicBezTo>
                <a:cubicBezTo>
                  <a:pt x="3580556" y="4448721"/>
                  <a:pt x="3576836" y="4447481"/>
                  <a:pt x="3571875" y="4442520"/>
                </a:cubicBezTo>
                <a:cubicBezTo>
                  <a:pt x="3571875" y="4442520"/>
                  <a:pt x="3569394" y="4442520"/>
                  <a:pt x="3564434" y="4442520"/>
                </a:cubicBezTo>
                <a:cubicBezTo>
                  <a:pt x="3559473" y="4442520"/>
                  <a:pt x="3556992" y="4445001"/>
                  <a:pt x="3556992" y="4449962"/>
                </a:cubicBezTo>
                <a:lnTo>
                  <a:pt x="3556992" y="4457403"/>
                </a:lnTo>
                <a:lnTo>
                  <a:pt x="3549551" y="4457403"/>
                </a:lnTo>
                <a:lnTo>
                  <a:pt x="3549551" y="4442520"/>
                </a:lnTo>
                <a:lnTo>
                  <a:pt x="3542109" y="4442520"/>
                </a:lnTo>
                <a:cubicBezTo>
                  <a:pt x="3537149" y="4447481"/>
                  <a:pt x="3533428" y="4448721"/>
                  <a:pt x="3530947" y="4446241"/>
                </a:cubicBezTo>
                <a:cubicBezTo>
                  <a:pt x="3528467" y="4443761"/>
                  <a:pt x="3524746" y="4442520"/>
                  <a:pt x="3519785" y="4442520"/>
                </a:cubicBezTo>
                <a:lnTo>
                  <a:pt x="3519785" y="4449962"/>
                </a:lnTo>
                <a:cubicBezTo>
                  <a:pt x="3524746" y="4449962"/>
                  <a:pt x="3527226" y="4452442"/>
                  <a:pt x="3527226" y="4457403"/>
                </a:cubicBezTo>
                <a:cubicBezTo>
                  <a:pt x="3522266" y="4462364"/>
                  <a:pt x="3519785" y="4464844"/>
                  <a:pt x="3519785" y="4464844"/>
                </a:cubicBezTo>
                <a:cubicBezTo>
                  <a:pt x="3519785" y="4464844"/>
                  <a:pt x="3519785" y="4462364"/>
                  <a:pt x="3519785" y="4457403"/>
                </a:cubicBezTo>
                <a:cubicBezTo>
                  <a:pt x="3514824" y="4452442"/>
                  <a:pt x="3509863" y="4449962"/>
                  <a:pt x="3504902" y="4449962"/>
                </a:cubicBezTo>
                <a:cubicBezTo>
                  <a:pt x="3504902" y="4454923"/>
                  <a:pt x="3507383" y="4459884"/>
                  <a:pt x="3512344" y="4464844"/>
                </a:cubicBezTo>
                <a:lnTo>
                  <a:pt x="3512344" y="4472286"/>
                </a:lnTo>
                <a:cubicBezTo>
                  <a:pt x="3507383" y="4472286"/>
                  <a:pt x="3503662" y="4471046"/>
                  <a:pt x="3501182" y="4468565"/>
                </a:cubicBezTo>
                <a:cubicBezTo>
                  <a:pt x="3498701" y="4466085"/>
                  <a:pt x="3494980" y="4467325"/>
                  <a:pt x="3490019" y="4472286"/>
                </a:cubicBezTo>
                <a:cubicBezTo>
                  <a:pt x="3490019" y="4467325"/>
                  <a:pt x="3487539" y="4467325"/>
                  <a:pt x="3482578" y="4472286"/>
                </a:cubicBezTo>
                <a:lnTo>
                  <a:pt x="3467695" y="4479727"/>
                </a:lnTo>
                <a:lnTo>
                  <a:pt x="3467695" y="4494610"/>
                </a:lnTo>
                <a:cubicBezTo>
                  <a:pt x="3462735" y="4494610"/>
                  <a:pt x="3459014" y="4494610"/>
                  <a:pt x="3456533" y="4494610"/>
                </a:cubicBezTo>
                <a:cubicBezTo>
                  <a:pt x="3454052" y="4494610"/>
                  <a:pt x="3450332" y="4494610"/>
                  <a:pt x="3445371" y="4494610"/>
                </a:cubicBezTo>
                <a:cubicBezTo>
                  <a:pt x="3445371" y="4499571"/>
                  <a:pt x="3441651" y="4503292"/>
                  <a:pt x="3434210" y="4505772"/>
                </a:cubicBezTo>
                <a:cubicBezTo>
                  <a:pt x="3426768" y="4508253"/>
                  <a:pt x="3423048" y="4514454"/>
                  <a:pt x="3423048" y="4524376"/>
                </a:cubicBezTo>
                <a:cubicBezTo>
                  <a:pt x="3423048" y="4534298"/>
                  <a:pt x="3423048" y="4539258"/>
                  <a:pt x="3423048" y="4539258"/>
                </a:cubicBezTo>
                <a:cubicBezTo>
                  <a:pt x="3408165" y="4539258"/>
                  <a:pt x="3398243" y="4540499"/>
                  <a:pt x="3393282" y="4542979"/>
                </a:cubicBezTo>
                <a:cubicBezTo>
                  <a:pt x="3388320" y="4545460"/>
                  <a:pt x="3385840" y="4547940"/>
                  <a:pt x="3385840" y="4550421"/>
                </a:cubicBezTo>
                <a:cubicBezTo>
                  <a:pt x="3385840" y="4552901"/>
                  <a:pt x="3388320" y="4554141"/>
                  <a:pt x="3393282" y="4554141"/>
                </a:cubicBezTo>
                <a:lnTo>
                  <a:pt x="3408165" y="4554141"/>
                </a:lnTo>
                <a:cubicBezTo>
                  <a:pt x="3418087" y="4554141"/>
                  <a:pt x="3423048" y="4549180"/>
                  <a:pt x="3423048" y="4539258"/>
                </a:cubicBezTo>
                <a:lnTo>
                  <a:pt x="3437930" y="4539258"/>
                </a:lnTo>
                <a:lnTo>
                  <a:pt x="3445371" y="4546700"/>
                </a:lnTo>
                <a:cubicBezTo>
                  <a:pt x="3455293" y="4541739"/>
                  <a:pt x="3460254" y="4539258"/>
                  <a:pt x="3460254" y="4539258"/>
                </a:cubicBezTo>
                <a:lnTo>
                  <a:pt x="3460254" y="4546700"/>
                </a:lnTo>
                <a:lnTo>
                  <a:pt x="3452812" y="4561583"/>
                </a:lnTo>
                <a:cubicBezTo>
                  <a:pt x="3457773" y="4561583"/>
                  <a:pt x="3462735" y="4559103"/>
                  <a:pt x="3467695" y="4554141"/>
                </a:cubicBezTo>
                <a:cubicBezTo>
                  <a:pt x="3472656" y="4549180"/>
                  <a:pt x="3475137" y="4544220"/>
                  <a:pt x="3475137" y="4539258"/>
                </a:cubicBezTo>
                <a:lnTo>
                  <a:pt x="3482578" y="4531817"/>
                </a:lnTo>
                <a:lnTo>
                  <a:pt x="3486299" y="4531817"/>
                </a:lnTo>
                <a:cubicBezTo>
                  <a:pt x="3483818" y="4531817"/>
                  <a:pt x="3482578" y="4534298"/>
                  <a:pt x="3482578" y="4539258"/>
                </a:cubicBezTo>
                <a:cubicBezTo>
                  <a:pt x="3482578" y="4539258"/>
                  <a:pt x="3482578" y="4541739"/>
                  <a:pt x="3482578" y="4546700"/>
                </a:cubicBezTo>
                <a:lnTo>
                  <a:pt x="3490019" y="4546700"/>
                </a:lnTo>
                <a:lnTo>
                  <a:pt x="3497461" y="4531817"/>
                </a:lnTo>
                <a:cubicBezTo>
                  <a:pt x="3492500" y="4526856"/>
                  <a:pt x="3490019" y="4524376"/>
                  <a:pt x="3490019" y="4524376"/>
                </a:cubicBezTo>
                <a:cubicBezTo>
                  <a:pt x="3490019" y="4524376"/>
                  <a:pt x="3498701" y="4524376"/>
                  <a:pt x="3516064" y="4524376"/>
                </a:cubicBezTo>
                <a:cubicBezTo>
                  <a:pt x="3533428" y="4524376"/>
                  <a:pt x="3544590" y="4521896"/>
                  <a:pt x="3549551" y="4516934"/>
                </a:cubicBezTo>
                <a:lnTo>
                  <a:pt x="3556992" y="4516934"/>
                </a:lnTo>
                <a:cubicBezTo>
                  <a:pt x="3556992" y="4521896"/>
                  <a:pt x="3556992" y="4524376"/>
                  <a:pt x="3556992" y="4524376"/>
                </a:cubicBezTo>
                <a:cubicBezTo>
                  <a:pt x="3556992" y="4524376"/>
                  <a:pt x="3556992" y="4526856"/>
                  <a:pt x="3556992" y="4531817"/>
                </a:cubicBezTo>
                <a:cubicBezTo>
                  <a:pt x="3561953" y="4526856"/>
                  <a:pt x="3564434" y="4524376"/>
                  <a:pt x="3564434" y="4524376"/>
                </a:cubicBezTo>
                <a:cubicBezTo>
                  <a:pt x="3564434" y="4519415"/>
                  <a:pt x="3566914" y="4519415"/>
                  <a:pt x="3571875" y="4524376"/>
                </a:cubicBezTo>
                <a:lnTo>
                  <a:pt x="3571875" y="4509493"/>
                </a:lnTo>
                <a:lnTo>
                  <a:pt x="3571875" y="4494610"/>
                </a:lnTo>
                <a:lnTo>
                  <a:pt x="3579316" y="4509493"/>
                </a:lnTo>
                <a:lnTo>
                  <a:pt x="3586758" y="4509493"/>
                </a:lnTo>
                <a:lnTo>
                  <a:pt x="3601641" y="4509493"/>
                </a:lnTo>
                <a:cubicBezTo>
                  <a:pt x="3606602" y="4514454"/>
                  <a:pt x="3604122" y="4519415"/>
                  <a:pt x="3594199" y="4524376"/>
                </a:cubicBezTo>
                <a:lnTo>
                  <a:pt x="3601641" y="4531817"/>
                </a:lnTo>
                <a:lnTo>
                  <a:pt x="3601641" y="4539258"/>
                </a:lnTo>
                <a:cubicBezTo>
                  <a:pt x="3586758" y="4544220"/>
                  <a:pt x="3579316" y="4541739"/>
                  <a:pt x="3579316" y="4531817"/>
                </a:cubicBezTo>
                <a:cubicBezTo>
                  <a:pt x="3574356" y="4546700"/>
                  <a:pt x="3566914" y="4551661"/>
                  <a:pt x="3556992" y="4546700"/>
                </a:cubicBezTo>
                <a:lnTo>
                  <a:pt x="3549551" y="4546700"/>
                </a:lnTo>
                <a:cubicBezTo>
                  <a:pt x="3549551" y="4551661"/>
                  <a:pt x="3547070" y="4556622"/>
                  <a:pt x="3542109" y="4561583"/>
                </a:cubicBezTo>
                <a:lnTo>
                  <a:pt x="3542109" y="4554141"/>
                </a:lnTo>
                <a:cubicBezTo>
                  <a:pt x="3542109" y="4549180"/>
                  <a:pt x="3539629" y="4546700"/>
                  <a:pt x="3534668" y="4546700"/>
                </a:cubicBezTo>
                <a:lnTo>
                  <a:pt x="3527226" y="4554141"/>
                </a:lnTo>
                <a:cubicBezTo>
                  <a:pt x="3527226" y="4554141"/>
                  <a:pt x="3527226" y="4556622"/>
                  <a:pt x="3527226" y="4561583"/>
                </a:cubicBezTo>
                <a:lnTo>
                  <a:pt x="3527226" y="4569024"/>
                </a:lnTo>
                <a:cubicBezTo>
                  <a:pt x="3527226" y="4573985"/>
                  <a:pt x="3525986" y="4576465"/>
                  <a:pt x="3523506" y="4576465"/>
                </a:cubicBezTo>
                <a:cubicBezTo>
                  <a:pt x="3521025" y="4576465"/>
                  <a:pt x="3514824" y="4578946"/>
                  <a:pt x="3504902" y="4583907"/>
                </a:cubicBezTo>
                <a:lnTo>
                  <a:pt x="3490019" y="4583907"/>
                </a:lnTo>
                <a:lnTo>
                  <a:pt x="3482578" y="4583907"/>
                </a:lnTo>
                <a:cubicBezTo>
                  <a:pt x="3477617" y="4583907"/>
                  <a:pt x="3475137" y="4586388"/>
                  <a:pt x="3475137" y="4591348"/>
                </a:cubicBezTo>
                <a:lnTo>
                  <a:pt x="3475137" y="4598790"/>
                </a:lnTo>
                <a:lnTo>
                  <a:pt x="3467695" y="4591348"/>
                </a:lnTo>
                <a:cubicBezTo>
                  <a:pt x="3467695" y="4586388"/>
                  <a:pt x="3465215" y="4582667"/>
                  <a:pt x="3460254" y="4580186"/>
                </a:cubicBezTo>
                <a:cubicBezTo>
                  <a:pt x="3455293" y="4577706"/>
                  <a:pt x="3452812" y="4576465"/>
                  <a:pt x="3452812" y="4576465"/>
                </a:cubicBezTo>
                <a:cubicBezTo>
                  <a:pt x="3452812" y="4581427"/>
                  <a:pt x="3452812" y="4583907"/>
                  <a:pt x="3452812" y="4583907"/>
                </a:cubicBezTo>
                <a:cubicBezTo>
                  <a:pt x="3457773" y="4583907"/>
                  <a:pt x="3460254" y="4585147"/>
                  <a:pt x="3460254" y="4587628"/>
                </a:cubicBezTo>
                <a:cubicBezTo>
                  <a:pt x="3460254" y="4590108"/>
                  <a:pt x="3462735" y="4593829"/>
                  <a:pt x="3467695" y="4598790"/>
                </a:cubicBezTo>
                <a:lnTo>
                  <a:pt x="3475137" y="4606231"/>
                </a:lnTo>
                <a:lnTo>
                  <a:pt x="3460254" y="4621114"/>
                </a:lnTo>
                <a:cubicBezTo>
                  <a:pt x="3450332" y="4631036"/>
                  <a:pt x="3445371" y="4637237"/>
                  <a:pt x="3445371" y="4639717"/>
                </a:cubicBezTo>
                <a:cubicBezTo>
                  <a:pt x="3445371" y="4642198"/>
                  <a:pt x="3437930" y="4650880"/>
                  <a:pt x="3423048" y="4665762"/>
                </a:cubicBezTo>
                <a:cubicBezTo>
                  <a:pt x="3413125" y="4670724"/>
                  <a:pt x="3405684" y="4674444"/>
                  <a:pt x="3400724" y="4676924"/>
                </a:cubicBezTo>
                <a:cubicBezTo>
                  <a:pt x="3395763" y="4679405"/>
                  <a:pt x="3390801" y="4680645"/>
                  <a:pt x="3385840" y="4680645"/>
                </a:cubicBezTo>
                <a:lnTo>
                  <a:pt x="3378398" y="4680645"/>
                </a:lnTo>
                <a:lnTo>
                  <a:pt x="3393282" y="4673204"/>
                </a:lnTo>
                <a:cubicBezTo>
                  <a:pt x="3398243" y="4663282"/>
                  <a:pt x="3406925" y="4653360"/>
                  <a:pt x="3419327" y="4643438"/>
                </a:cubicBezTo>
                <a:cubicBezTo>
                  <a:pt x="3431729" y="4633517"/>
                  <a:pt x="3435450" y="4628555"/>
                  <a:pt x="3430489" y="4628555"/>
                </a:cubicBezTo>
                <a:cubicBezTo>
                  <a:pt x="3425528" y="4628555"/>
                  <a:pt x="3420567" y="4629796"/>
                  <a:pt x="3415606" y="4632276"/>
                </a:cubicBezTo>
                <a:cubicBezTo>
                  <a:pt x="3410645" y="4634757"/>
                  <a:pt x="3404444" y="4632276"/>
                  <a:pt x="3397003" y="4624835"/>
                </a:cubicBezTo>
                <a:cubicBezTo>
                  <a:pt x="3389560" y="4617393"/>
                  <a:pt x="3388320" y="4613672"/>
                  <a:pt x="3393282" y="4613672"/>
                </a:cubicBezTo>
                <a:lnTo>
                  <a:pt x="3408165" y="4606231"/>
                </a:lnTo>
                <a:cubicBezTo>
                  <a:pt x="3423048" y="4606231"/>
                  <a:pt x="3432970" y="4603751"/>
                  <a:pt x="3437930" y="4598790"/>
                </a:cubicBezTo>
                <a:lnTo>
                  <a:pt x="3445371" y="4598790"/>
                </a:lnTo>
                <a:lnTo>
                  <a:pt x="3437930" y="4591348"/>
                </a:lnTo>
                <a:cubicBezTo>
                  <a:pt x="3437930" y="4591348"/>
                  <a:pt x="3440411" y="4588868"/>
                  <a:pt x="3445371" y="4583907"/>
                </a:cubicBezTo>
                <a:lnTo>
                  <a:pt x="3437930" y="4583907"/>
                </a:lnTo>
                <a:cubicBezTo>
                  <a:pt x="3403204" y="4593829"/>
                  <a:pt x="3383359" y="4601270"/>
                  <a:pt x="3378398" y="4606231"/>
                </a:cubicBezTo>
                <a:cubicBezTo>
                  <a:pt x="3378398" y="4606231"/>
                  <a:pt x="3377158" y="4606231"/>
                  <a:pt x="3374678" y="4606231"/>
                </a:cubicBezTo>
                <a:cubicBezTo>
                  <a:pt x="3372197" y="4606231"/>
                  <a:pt x="3368476" y="4606231"/>
                  <a:pt x="3363516" y="4606231"/>
                </a:cubicBezTo>
                <a:cubicBezTo>
                  <a:pt x="3358555" y="4606231"/>
                  <a:pt x="3353593" y="4609952"/>
                  <a:pt x="3348633" y="4617393"/>
                </a:cubicBezTo>
                <a:cubicBezTo>
                  <a:pt x="3343672" y="4624835"/>
                  <a:pt x="3341191" y="4628555"/>
                  <a:pt x="3341191" y="4628555"/>
                </a:cubicBezTo>
                <a:cubicBezTo>
                  <a:pt x="3326309" y="4623595"/>
                  <a:pt x="3318867" y="4623595"/>
                  <a:pt x="3318867" y="4628555"/>
                </a:cubicBezTo>
                <a:lnTo>
                  <a:pt x="3326309" y="4635997"/>
                </a:lnTo>
                <a:cubicBezTo>
                  <a:pt x="3331269" y="4631036"/>
                  <a:pt x="3334990" y="4631036"/>
                  <a:pt x="3337471" y="4635997"/>
                </a:cubicBezTo>
                <a:cubicBezTo>
                  <a:pt x="3339952" y="4640958"/>
                  <a:pt x="3333750" y="4650880"/>
                  <a:pt x="3318867" y="4665762"/>
                </a:cubicBezTo>
                <a:cubicBezTo>
                  <a:pt x="3303984" y="4680645"/>
                  <a:pt x="3291582" y="4690567"/>
                  <a:pt x="3281660" y="4695528"/>
                </a:cubicBezTo>
                <a:lnTo>
                  <a:pt x="3266777" y="4710411"/>
                </a:lnTo>
                <a:lnTo>
                  <a:pt x="3259336" y="4702969"/>
                </a:lnTo>
                <a:cubicBezTo>
                  <a:pt x="3254375" y="4693048"/>
                  <a:pt x="3250654" y="4688087"/>
                  <a:pt x="3248174" y="4688087"/>
                </a:cubicBezTo>
                <a:cubicBezTo>
                  <a:pt x="3245693" y="4688087"/>
                  <a:pt x="3245693" y="4686846"/>
                  <a:pt x="3248174" y="4684366"/>
                </a:cubicBezTo>
                <a:cubicBezTo>
                  <a:pt x="3250654" y="4681886"/>
                  <a:pt x="3253135" y="4680645"/>
                  <a:pt x="3255615" y="4680645"/>
                </a:cubicBezTo>
                <a:cubicBezTo>
                  <a:pt x="3258096" y="4680645"/>
                  <a:pt x="3259336" y="4675684"/>
                  <a:pt x="3259336" y="4665762"/>
                </a:cubicBezTo>
                <a:lnTo>
                  <a:pt x="3251894" y="4650880"/>
                </a:lnTo>
                <a:lnTo>
                  <a:pt x="3244453" y="4658321"/>
                </a:lnTo>
                <a:lnTo>
                  <a:pt x="3222130" y="4673204"/>
                </a:lnTo>
                <a:cubicBezTo>
                  <a:pt x="3222130" y="4673204"/>
                  <a:pt x="3220890" y="4671964"/>
                  <a:pt x="3218409" y="4669483"/>
                </a:cubicBezTo>
                <a:cubicBezTo>
                  <a:pt x="3215928" y="4667003"/>
                  <a:pt x="3214688" y="4663282"/>
                  <a:pt x="3214688" y="4658321"/>
                </a:cubicBezTo>
                <a:cubicBezTo>
                  <a:pt x="3209727" y="4653360"/>
                  <a:pt x="3209727" y="4648399"/>
                  <a:pt x="3214688" y="4643438"/>
                </a:cubicBezTo>
                <a:lnTo>
                  <a:pt x="3222130" y="4621114"/>
                </a:lnTo>
                <a:lnTo>
                  <a:pt x="3222130" y="4613672"/>
                </a:lnTo>
                <a:lnTo>
                  <a:pt x="3214688" y="4621114"/>
                </a:lnTo>
                <a:cubicBezTo>
                  <a:pt x="3209727" y="4621114"/>
                  <a:pt x="3208487" y="4622355"/>
                  <a:pt x="3210967" y="4624835"/>
                </a:cubicBezTo>
                <a:cubicBezTo>
                  <a:pt x="3213448" y="4627315"/>
                  <a:pt x="3212208" y="4631036"/>
                  <a:pt x="3207247" y="4635997"/>
                </a:cubicBezTo>
                <a:lnTo>
                  <a:pt x="3192364" y="4635997"/>
                </a:lnTo>
                <a:lnTo>
                  <a:pt x="3184923" y="4650880"/>
                </a:lnTo>
                <a:cubicBezTo>
                  <a:pt x="3175000" y="4660802"/>
                  <a:pt x="3171279" y="4667003"/>
                  <a:pt x="3173760" y="4669483"/>
                </a:cubicBezTo>
                <a:lnTo>
                  <a:pt x="3179341" y="4670281"/>
                </a:lnTo>
                <a:lnTo>
                  <a:pt x="3155156" y="4680645"/>
                </a:lnTo>
                <a:lnTo>
                  <a:pt x="3155156" y="4695528"/>
                </a:lnTo>
                <a:cubicBezTo>
                  <a:pt x="3155156" y="4705450"/>
                  <a:pt x="3150195" y="4712891"/>
                  <a:pt x="3140273" y="4717852"/>
                </a:cubicBezTo>
                <a:lnTo>
                  <a:pt x="3132832" y="4710411"/>
                </a:lnTo>
                <a:cubicBezTo>
                  <a:pt x="3137793" y="4705450"/>
                  <a:pt x="3136553" y="4702969"/>
                  <a:pt x="3129111" y="4702969"/>
                </a:cubicBezTo>
                <a:cubicBezTo>
                  <a:pt x="3121670" y="4702969"/>
                  <a:pt x="3115468" y="4700489"/>
                  <a:pt x="3110508" y="4695528"/>
                </a:cubicBezTo>
                <a:lnTo>
                  <a:pt x="3095625" y="4688087"/>
                </a:lnTo>
                <a:cubicBezTo>
                  <a:pt x="3095625" y="4688087"/>
                  <a:pt x="3094385" y="4686846"/>
                  <a:pt x="3091904" y="4684366"/>
                </a:cubicBezTo>
                <a:cubicBezTo>
                  <a:pt x="3089424" y="4681886"/>
                  <a:pt x="3085703" y="4678165"/>
                  <a:pt x="3080742" y="4673204"/>
                </a:cubicBezTo>
                <a:cubicBezTo>
                  <a:pt x="3070820" y="4663282"/>
                  <a:pt x="3063379" y="4658321"/>
                  <a:pt x="3058418" y="4658321"/>
                </a:cubicBezTo>
                <a:lnTo>
                  <a:pt x="3036094" y="4650880"/>
                </a:lnTo>
                <a:cubicBezTo>
                  <a:pt x="3026172" y="4640958"/>
                  <a:pt x="3021211" y="4635997"/>
                  <a:pt x="3021211" y="4635997"/>
                </a:cubicBezTo>
                <a:lnTo>
                  <a:pt x="3006329" y="4650880"/>
                </a:lnTo>
                <a:lnTo>
                  <a:pt x="2991446" y="4665762"/>
                </a:lnTo>
                <a:lnTo>
                  <a:pt x="2998887" y="4650880"/>
                </a:lnTo>
                <a:cubicBezTo>
                  <a:pt x="2998887" y="4645919"/>
                  <a:pt x="2998887" y="4643438"/>
                  <a:pt x="2998887" y="4643438"/>
                </a:cubicBezTo>
                <a:cubicBezTo>
                  <a:pt x="2998887" y="4638477"/>
                  <a:pt x="2998887" y="4635997"/>
                  <a:pt x="2998887" y="4635997"/>
                </a:cubicBezTo>
                <a:cubicBezTo>
                  <a:pt x="3003848" y="4635997"/>
                  <a:pt x="3006329" y="4634757"/>
                  <a:pt x="3006329" y="4632276"/>
                </a:cubicBezTo>
                <a:cubicBezTo>
                  <a:pt x="3006329" y="4629796"/>
                  <a:pt x="3006329" y="4628555"/>
                  <a:pt x="3006329" y="4628555"/>
                </a:cubicBezTo>
                <a:lnTo>
                  <a:pt x="2998887" y="4628555"/>
                </a:lnTo>
                <a:cubicBezTo>
                  <a:pt x="2993927" y="4638477"/>
                  <a:pt x="2990206" y="4643438"/>
                  <a:pt x="2987725" y="4643438"/>
                </a:cubicBezTo>
                <a:cubicBezTo>
                  <a:pt x="2985245" y="4643438"/>
                  <a:pt x="2984005" y="4645919"/>
                  <a:pt x="2984005" y="4650880"/>
                </a:cubicBezTo>
                <a:cubicBezTo>
                  <a:pt x="2974083" y="4665762"/>
                  <a:pt x="2966640" y="4673204"/>
                  <a:pt x="2961680" y="4673204"/>
                </a:cubicBezTo>
                <a:cubicBezTo>
                  <a:pt x="2956719" y="4673204"/>
                  <a:pt x="2956719" y="4671964"/>
                  <a:pt x="2961680" y="4669483"/>
                </a:cubicBezTo>
                <a:cubicBezTo>
                  <a:pt x="2966640" y="4667003"/>
                  <a:pt x="2967882" y="4664522"/>
                  <a:pt x="2965400" y="4662042"/>
                </a:cubicBezTo>
                <a:cubicBezTo>
                  <a:pt x="2962920" y="4659562"/>
                  <a:pt x="2959199" y="4658321"/>
                  <a:pt x="2954238" y="4658321"/>
                </a:cubicBezTo>
                <a:cubicBezTo>
                  <a:pt x="2954238" y="4658321"/>
                  <a:pt x="2952998" y="4658321"/>
                  <a:pt x="2950518" y="4658321"/>
                </a:cubicBezTo>
                <a:cubicBezTo>
                  <a:pt x="2948037" y="4658321"/>
                  <a:pt x="2944316" y="4660802"/>
                  <a:pt x="2939355" y="4665762"/>
                </a:cubicBezTo>
                <a:cubicBezTo>
                  <a:pt x="2939355" y="4675684"/>
                  <a:pt x="2935635" y="4680645"/>
                  <a:pt x="2928193" y="4680645"/>
                </a:cubicBezTo>
                <a:cubicBezTo>
                  <a:pt x="2920752" y="4680645"/>
                  <a:pt x="2914551" y="4681886"/>
                  <a:pt x="2909590" y="4684366"/>
                </a:cubicBezTo>
                <a:cubicBezTo>
                  <a:pt x="2904629" y="4686846"/>
                  <a:pt x="2900909" y="4686846"/>
                  <a:pt x="2898428" y="4684366"/>
                </a:cubicBezTo>
                <a:cubicBezTo>
                  <a:pt x="2895947" y="4681886"/>
                  <a:pt x="2890986" y="4683126"/>
                  <a:pt x="2883545" y="4688087"/>
                </a:cubicBezTo>
                <a:cubicBezTo>
                  <a:pt x="2876103" y="4693048"/>
                  <a:pt x="2872383" y="4693048"/>
                  <a:pt x="2872383" y="4688087"/>
                </a:cubicBezTo>
                <a:cubicBezTo>
                  <a:pt x="2872383" y="4683126"/>
                  <a:pt x="2869902" y="4683126"/>
                  <a:pt x="2864941" y="4688087"/>
                </a:cubicBezTo>
                <a:cubicBezTo>
                  <a:pt x="2859981" y="4693048"/>
                  <a:pt x="2857500" y="4695528"/>
                  <a:pt x="2857500" y="4695528"/>
                </a:cubicBezTo>
                <a:lnTo>
                  <a:pt x="2857500" y="4702969"/>
                </a:lnTo>
                <a:cubicBezTo>
                  <a:pt x="2857500" y="4698009"/>
                  <a:pt x="2856260" y="4695528"/>
                  <a:pt x="2853779" y="4695528"/>
                </a:cubicBezTo>
                <a:cubicBezTo>
                  <a:pt x="2851299" y="4695528"/>
                  <a:pt x="2850059" y="4693048"/>
                  <a:pt x="2850059" y="4688087"/>
                </a:cubicBezTo>
                <a:lnTo>
                  <a:pt x="2850059" y="4702969"/>
                </a:lnTo>
                <a:lnTo>
                  <a:pt x="2857500" y="4710411"/>
                </a:lnTo>
                <a:lnTo>
                  <a:pt x="2842617" y="4725294"/>
                </a:lnTo>
                <a:cubicBezTo>
                  <a:pt x="2832695" y="4735216"/>
                  <a:pt x="2827734" y="4740176"/>
                  <a:pt x="2827734" y="4740176"/>
                </a:cubicBezTo>
                <a:cubicBezTo>
                  <a:pt x="2827734" y="4750098"/>
                  <a:pt x="2817812" y="4762501"/>
                  <a:pt x="2797969" y="4777383"/>
                </a:cubicBezTo>
                <a:cubicBezTo>
                  <a:pt x="2788047" y="4782345"/>
                  <a:pt x="2780606" y="4784825"/>
                  <a:pt x="2775645" y="4784825"/>
                </a:cubicBezTo>
                <a:lnTo>
                  <a:pt x="2760763" y="4784825"/>
                </a:lnTo>
                <a:lnTo>
                  <a:pt x="2775645" y="4777383"/>
                </a:lnTo>
                <a:cubicBezTo>
                  <a:pt x="2785567" y="4767462"/>
                  <a:pt x="2796729" y="4757540"/>
                  <a:pt x="2809131" y="4747618"/>
                </a:cubicBezTo>
                <a:cubicBezTo>
                  <a:pt x="2821533" y="4737696"/>
                  <a:pt x="2824014" y="4732735"/>
                  <a:pt x="2816572" y="4732735"/>
                </a:cubicBezTo>
                <a:cubicBezTo>
                  <a:pt x="2809131" y="4732735"/>
                  <a:pt x="2802930" y="4732735"/>
                  <a:pt x="2797969" y="4732735"/>
                </a:cubicBezTo>
                <a:cubicBezTo>
                  <a:pt x="2797969" y="4737696"/>
                  <a:pt x="2796729" y="4738936"/>
                  <a:pt x="2794249" y="4736456"/>
                </a:cubicBezTo>
                <a:cubicBezTo>
                  <a:pt x="2791768" y="4733976"/>
                  <a:pt x="2788047" y="4732735"/>
                  <a:pt x="2783087" y="4732735"/>
                </a:cubicBezTo>
                <a:cubicBezTo>
                  <a:pt x="2778126" y="4722813"/>
                  <a:pt x="2775645" y="4717852"/>
                  <a:pt x="2775645" y="4717852"/>
                </a:cubicBezTo>
                <a:cubicBezTo>
                  <a:pt x="2775645" y="4717852"/>
                  <a:pt x="2778126" y="4717852"/>
                  <a:pt x="2783087" y="4717852"/>
                </a:cubicBezTo>
                <a:cubicBezTo>
                  <a:pt x="2788047" y="4717852"/>
                  <a:pt x="2793009" y="4715372"/>
                  <a:pt x="2797969" y="4710411"/>
                </a:cubicBezTo>
                <a:cubicBezTo>
                  <a:pt x="2807891" y="4710411"/>
                  <a:pt x="2815332" y="4707931"/>
                  <a:pt x="2820293" y="4702969"/>
                </a:cubicBezTo>
                <a:lnTo>
                  <a:pt x="2827734" y="4702969"/>
                </a:lnTo>
                <a:cubicBezTo>
                  <a:pt x="2822774" y="4702969"/>
                  <a:pt x="2820293" y="4700489"/>
                  <a:pt x="2820293" y="4695528"/>
                </a:cubicBezTo>
                <a:cubicBezTo>
                  <a:pt x="2820293" y="4695528"/>
                  <a:pt x="2822774" y="4693048"/>
                  <a:pt x="2827734" y="4688087"/>
                </a:cubicBezTo>
                <a:lnTo>
                  <a:pt x="2820293" y="4688087"/>
                </a:lnTo>
                <a:cubicBezTo>
                  <a:pt x="2785567" y="4698009"/>
                  <a:pt x="2765723" y="4705450"/>
                  <a:pt x="2760763" y="4710411"/>
                </a:cubicBezTo>
                <a:lnTo>
                  <a:pt x="2753320" y="4710411"/>
                </a:lnTo>
                <a:cubicBezTo>
                  <a:pt x="2748360" y="4710411"/>
                  <a:pt x="2743398" y="4714131"/>
                  <a:pt x="2738437" y="4721573"/>
                </a:cubicBezTo>
                <a:cubicBezTo>
                  <a:pt x="2733477" y="4729014"/>
                  <a:pt x="2728515" y="4732735"/>
                  <a:pt x="2723555" y="4732735"/>
                </a:cubicBezTo>
                <a:cubicBezTo>
                  <a:pt x="2713633" y="4727774"/>
                  <a:pt x="2708672" y="4727774"/>
                  <a:pt x="2708672" y="4732735"/>
                </a:cubicBezTo>
                <a:cubicBezTo>
                  <a:pt x="2708672" y="4737696"/>
                  <a:pt x="2708672" y="4740176"/>
                  <a:pt x="2708672" y="4740176"/>
                </a:cubicBezTo>
                <a:cubicBezTo>
                  <a:pt x="2713633" y="4735216"/>
                  <a:pt x="2718594" y="4735216"/>
                  <a:pt x="2723555" y="4740176"/>
                </a:cubicBezTo>
                <a:lnTo>
                  <a:pt x="2714625" y="4752083"/>
                </a:lnTo>
                <a:lnTo>
                  <a:pt x="2716113" y="4747618"/>
                </a:lnTo>
                <a:cubicBezTo>
                  <a:pt x="2711152" y="4747618"/>
                  <a:pt x="2708672" y="4747618"/>
                  <a:pt x="2708672" y="4747618"/>
                </a:cubicBezTo>
                <a:lnTo>
                  <a:pt x="2708672" y="4755059"/>
                </a:lnTo>
                <a:lnTo>
                  <a:pt x="2713633" y="4753406"/>
                </a:lnTo>
                <a:lnTo>
                  <a:pt x="2701230" y="4769942"/>
                </a:lnTo>
                <a:lnTo>
                  <a:pt x="2678906" y="4792266"/>
                </a:lnTo>
                <a:cubicBezTo>
                  <a:pt x="2678906" y="4792266"/>
                  <a:pt x="2673945" y="4797228"/>
                  <a:pt x="2664023" y="4807149"/>
                </a:cubicBezTo>
                <a:lnTo>
                  <a:pt x="2649141" y="4814590"/>
                </a:lnTo>
                <a:lnTo>
                  <a:pt x="2649141" y="4807149"/>
                </a:lnTo>
                <a:cubicBezTo>
                  <a:pt x="2644180" y="4797228"/>
                  <a:pt x="2639218" y="4792266"/>
                  <a:pt x="2634258" y="4792266"/>
                </a:cubicBezTo>
                <a:cubicBezTo>
                  <a:pt x="2634258" y="4787305"/>
                  <a:pt x="2635498" y="4784825"/>
                  <a:pt x="2637978" y="4784825"/>
                </a:cubicBezTo>
                <a:cubicBezTo>
                  <a:pt x="2640459" y="4784825"/>
                  <a:pt x="2641699" y="4779864"/>
                  <a:pt x="2641699" y="4769942"/>
                </a:cubicBezTo>
                <a:lnTo>
                  <a:pt x="2634258" y="4755059"/>
                </a:lnTo>
                <a:cubicBezTo>
                  <a:pt x="2634258" y="4755059"/>
                  <a:pt x="2634258" y="4757540"/>
                  <a:pt x="2634258" y="4762501"/>
                </a:cubicBezTo>
                <a:cubicBezTo>
                  <a:pt x="2629297" y="4762501"/>
                  <a:pt x="2624336" y="4764981"/>
                  <a:pt x="2619375" y="4769942"/>
                </a:cubicBezTo>
                <a:cubicBezTo>
                  <a:pt x="2614414" y="4774903"/>
                  <a:pt x="2609453" y="4777383"/>
                  <a:pt x="2604492" y="4777383"/>
                </a:cubicBezTo>
                <a:cubicBezTo>
                  <a:pt x="2604492" y="4772423"/>
                  <a:pt x="2602011" y="4769942"/>
                  <a:pt x="2597051" y="4769942"/>
                </a:cubicBezTo>
                <a:cubicBezTo>
                  <a:pt x="2597051" y="4760021"/>
                  <a:pt x="2597051" y="4752579"/>
                  <a:pt x="2597051" y="4747618"/>
                </a:cubicBezTo>
                <a:cubicBezTo>
                  <a:pt x="2602011" y="4747618"/>
                  <a:pt x="2604492" y="4745138"/>
                  <a:pt x="2604492" y="4740176"/>
                </a:cubicBezTo>
                <a:cubicBezTo>
                  <a:pt x="2604492" y="4735216"/>
                  <a:pt x="2604492" y="4730255"/>
                  <a:pt x="2604492" y="4725294"/>
                </a:cubicBezTo>
                <a:lnTo>
                  <a:pt x="2604492" y="4717852"/>
                </a:lnTo>
                <a:cubicBezTo>
                  <a:pt x="2604492" y="4722813"/>
                  <a:pt x="2602011" y="4725294"/>
                  <a:pt x="2597051" y="4725294"/>
                </a:cubicBezTo>
                <a:cubicBezTo>
                  <a:pt x="2597051" y="4730255"/>
                  <a:pt x="2597051" y="4735216"/>
                  <a:pt x="2597051" y="4740176"/>
                </a:cubicBezTo>
                <a:lnTo>
                  <a:pt x="2582169" y="4740176"/>
                </a:lnTo>
                <a:lnTo>
                  <a:pt x="2567286" y="4755059"/>
                </a:lnTo>
                <a:cubicBezTo>
                  <a:pt x="2562325" y="4764981"/>
                  <a:pt x="2559844" y="4771183"/>
                  <a:pt x="2559844" y="4773663"/>
                </a:cubicBezTo>
                <a:cubicBezTo>
                  <a:pt x="2559844" y="4776143"/>
                  <a:pt x="2564805" y="4774903"/>
                  <a:pt x="2574727" y="4769942"/>
                </a:cubicBezTo>
                <a:cubicBezTo>
                  <a:pt x="2584649" y="4764981"/>
                  <a:pt x="2589610" y="4763741"/>
                  <a:pt x="2589610" y="4766221"/>
                </a:cubicBezTo>
                <a:cubicBezTo>
                  <a:pt x="2589610" y="4768702"/>
                  <a:pt x="2582169" y="4772423"/>
                  <a:pt x="2567286" y="4777383"/>
                </a:cubicBezTo>
                <a:cubicBezTo>
                  <a:pt x="2552403" y="4782345"/>
                  <a:pt x="2544962" y="4784825"/>
                  <a:pt x="2544962" y="4784825"/>
                </a:cubicBezTo>
                <a:lnTo>
                  <a:pt x="2537519" y="4799708"/>
                </a:lnTo>
                <a:cubicBezTo>
                  <a:pt x="2537519" y="4809630"/>
                  <a:pt x="2535039" y="4817071"/>
                  <a:pt x="2530078" y="4822032"/>
                </a:cubicBezTo>
                <a:lnTo>
                  <a:pt x="2522637" y="4814590"/>
                </a:lnTo>
                <a:cubicBezTo>
                  <a:pt x="2517676" y="4809630"/>
                  <a:pt x="2515195" y="4807149"/>
                  <a:pt x="2515195" y="4807149"/>
                </a:cubicBezTo>
                <a:cubicBezTo>
                  <a:pt x="2510235" y="4807149"/>
                  <a:pt x="2506514" y="4807149"/>
                  <a:pt x="2504033" y="4807149"/>
                </a:cubicBezTo>
                <a:cubicBezTo>
                  <a:pt x="2501552" y="4807149"/>
                  <a:pt x="2497832" y="4804669"/>
                  <a:pt x="2492871" y="4799708"/>
                </a:cubicBezTo>
                <a:cubicBezTo>
                  <a:pt x="2487910" y="4794747"/>
                  <a:pt x="2484190" y="4792266"/>
                  <a:pt x="2481709" y="4792266"/>
                </a:cubicBezTo>
                <a:cubicBezTo>
                  <a:pt x="2479228" y="4792266"/>
                  <a:pt x="2473027" y="4787305"/>
                  <a:pt x="2463105" y="4777383"/>
                </a:cubicBezTo>
                <a:lnTo>
                  <a:pt x="2440781" y="4762501"/>
                </a:lnTo>
                <a:cubicBezTo>
                  <a:pt x="2435820" y="4762501"/>
                  <a:pt x="2429619" y="4758780"/>
                  <a:pt x="2422178" y="4751338"/>
                </a:cubicBezTo>
                <a:cubicBezTo>
                  <a:pt x="2414736" y="4743897"/>
                  <a:pt x="2409776" y="4740176"/>
                  <a:pt x="2407295" y="4740176"/>
                </a:cubicBezTo>
                <a:cubicBezTo>
                  <a:pt x="2404814" y="4740176"/>
                  <a:pt x="2398613" y="4745138"/>
                  <a:pt x="2388691" y="4755059"/>
                </a:cubicBezTo>
                <a:cubicBezTo>
                  <a:pt x="2388691" y="4755059"/>
                  <a:pt x="2386211" y="4757540"/>
                  <a:pt x="2381250" y="4762501"/>
                </a:cubicBezTo>
                <a:cubicBezTo>
                  <a:pt x="2376289" y="4762501"/>
                  <a:pt x="2376289" y="4760021"/>
                  <a:pt x="2381250" y="4755059"/>
                </a:cubicBezTo>
                <a:lnTo>
                  <a:pt x="2388691" y="4740176"/>
                </a:lnTo>
                <a:cubicBezTo>
                  <a:pt x="2388691" y="4740176"/>
                  <a:pt x="2391172" y="4737696"/>
                  <a:pt x="2396133" y="4732735"/>
                </a:cubicBezTo>
                <a:cubicBezTo>
                  <a:pt x="2401093" y="4732735"/>
                  <a:pt x="2403574" y="4730255"/>
                  <a:pt x="2403574" y="4725294"/>
                </a:cubicBezTo>
                <a:cubicBezTo>
                  <a:pt x="2403574" y="4720333"/>
                  <a:pt x="2401093" y="4717852"/>
                  <a:pt x="2396133" y="4717852"/>
                </a:cubicBezTo>
                <a:cubicBezTo>
                  <a:pt x="2396133" y="4717852"/>
                  <a:pt x="2394893" y="4719093"/>
                  <a:pt x="2392412" y="4721573"/>
                </a:cubicBezTo>
                <a:cubicBezTo>
                  <a:pt x="2389931" y="4724054"/>
                  <a:pt x="2387451" y="4726534"/>
                  <a:pt x="2384971" y="4729014"/>
                </a:cubicBezTo>
                <a:cubicBezTo>
                  <a:pt x="2382490" y="4731495"/>
                  <a:pt x="2380010" y="4732735"/>
                  <a:pt x="2377529" y="4732735"/>
                </a:cubicBezTo>
                <a:cubicBezTo>
                  <a:pt x="2375049" y="4732735"/>
                  <a:pt x="2372569" y="4736456"/>
                  <a:pt x="2370088" y="4743897"/>
                </a:cubicBezTo>
                <a:cubicBezTo>
                  <a:pt x="2367607" y="4751338"/>
                  <a:pt x="2366367" y="4757540"/>
                  <a:pt x="2366367" y="4762501"/>
                </a:cubicBezTo>
                <a:cubicBezTo>
                  <a:pt x="2366367" y="4767462"/>
                  <a:pt x="2363887" y="4772423"/>
                  <a:pt x="2358926" y="4777383"/>
                </a:cubicBezTo>
                <a:cubicBezTo>
                  <a:pt x="2353965" y="4782345"/>
                  <a:pt x="2350245" y="4783585"/>
                  <a:pt x="2347764" y="4781104"/>
                </a:cubicBezTo>
                <a:cubicBezTo>
                  <a:pt x="2345283" y="4778624"/>
                  <a:pt x="2346524" y="4774903"/>
                  <a:pt x="2351485" y="4769942"/>
                </a:cubicBezTo>
                <a:lnTo>
                  <a:pt x="2344043" y="4755059"/>
                </a:lnTo>
                <a:cubicBezTo>
                  <a:pt x="2339082" y="4750098"/>
                  <a:pt x="2334121" y="4747618"/>
                  <a:pt x="2329160" y="4747618"/>
                </a:cubicBezTo>
                <a:lnTo>
                  <a:pt x="2321719" y="4769942"/>
                </a:lnTo>
                <a:cubicBezTo>
                  <a:pt x="2321719" y="4774903"/>
                  <a:pt x="2319238" y="4778624"/>
                  <a:pt x="2314278" y="4781104"/>
                </a:cubicBezTo>
                <a:cubicBezTo>
                  <a:pt x="2309317" y="4783585"/>
                  <a:pt x="2301876" y="4779864"/>
                  <a:pt x="2291953" y="4769942"/>
                </a:cubicBezTo>
                <a:lnTo>
                  <a:pt x="2262187" y="4755059"/>
                </a:lnTo>
                <a:lnTo>
                  <a:pt x="2254746" y="4762501"/>
                </a:lnTo>
                <a:cubicBezTo>
                  <a:pt x="2244824" y="4757540"/>
                  <a:pt x="2236143" y="4751338"/>
                  <a:pt x="2228701" y="4743897"/>
                </a:cubicBezTo>
                <a:cubicBezTo>
                  <a:pt x="2221260" y="4736456"/>
                  <a:pt x="2215059" y="4727774"/>
                  <a:pt x="2210098" y="4717852"/>
                </a:cubicBezTo>
                <a:cubicBezTo>
                  <a:pt x="2205137" y="4702969"/>
                  <a:pt x="2200176" y="4693048"/>
                  <a:pt x="2195215" y="4688087"/>
                </a:cubicBezTo>
                <a:lnTo>
                  <a:pt x="2187774" y="4680645"/>
                </a:lnTo>
                <a:cubicBezTo>
                  <a:pt x="2187774" y="4675684"/>
                  <a:pt x="2187774" y="4673204"/>
                  <a:pt x="2187774" y="4673204"/>
                </a:cubicBezTo>
                <a:lnTo>
                  <a:pt x="2180332" y="4665762"/>
                </a:lnTo>
                <a:lnTo>
                  <a:pt x="2172891" y="4665762"/>
                </a:lnTo>
                <a:cubicBezTo>
                  <a:pt x="2167930" y="4665762"/>
                  <a:pt x="2161729" y="4663282"/>
                  <a:pt x="2154287" y="4658321"/>
                </a:cubicBezTo>
                <a:cubicBezTo>
                  <a:pt x="2146846" y="4653360"/>
                  <a:pt x="2141885" y="4653360"/>
                  <a:pt x="2139405" y="4658321"/>
                </a:cubicBezTo>
                <a:cubicBezTo>
                  <a:pt x="2136924" y="4663282"/>
                  <a:pt x="2135684" y="4670724"/>
                  <a:pt x="2135684" y="4680645"/>
                </a:cubicBezTo>
                <a:lnTo>
                  <a:pt x="2128243" y="4695528"/>
                </a:lnTo>
                <a:cubicBezTo>
                  <a:pt x="2128243" y="4695528"/>
                  <a:pt x="2127002" y="4695528"/>
                  <a:pt x="2124522" y="4695528"/>
                </a:cubicBezTo>
                <a:cubicBezTo>
                  <a:pt x="2122041" y="4695528"/>
                  <a:pt x="2118320" y="4695528"/>
                  <a:pt x="2113360" y="4695528"/>
                </a:cubicBezTo>
                <a:lnTo>
                  <a:pt x="2091035" y="4710411"/>
                </a:lnTo>
                <a:cubicBezTo>
                  <a:pt x="2086075" y="4710411"/>
                  <a:pt x="2083594" y="4710411"/>
                  <a:pt x="2083594" y="4710411"/>
                </a:cubicBezTo>
                <a:cubicBezTo>
                  <a:pt x="2083594" y="4710411"/>
                  <a:pt x="2083594" y="4712891"/>
                  <a:pt x="2083594" y="4717852"/>
                </a:cubicBezTo>
                <a:cubicBezTo>
                  <a:pt x="2083594" y="4722813"/>
                  <a:pt x="2083594" y="4725294"/>
                  <a:pt x="2083594" y="4725294"/>
                </a:cubicBezTo>
                <a:cubicBezTo>
                  <a:pt x="2083594" y="4725294"/>
                  <a:pt x="2082354" y="4725294"/>
                  <a:pt x="2079873" y="4725294"/>
                </a:cubicBezTo>
                <a:cubicBezTo>
                  <a:pt x="2077393" y="4725294"/>
                  <a:pt x="2074912" y="4726534"/>
                  <a:pt x="2072432" y="4729014"/>
                </a:cubicBezTo>
                <a:cubicBezTo>
                  <a:pt x="2069951" y="4731495"/>
                  <a:pt x="2066231" y="4735216"/>
                  <a:pt x="2061270" y="4740176"/>
                </a:cubicBezTo>
                <a:cubicBezTo>
                  <a:pt x="2046387" y="4760021"/>
                  <a:pt x="2035225" y="4769942"/>
                  <a:pt x="2027784" y="4769942"/>
                </a:cubicBezTo>
                <a:cubicBezTo>
                  <a:pt x="2020342" y="4769942"/>
                  <a:pt x="2019102" y="4752579"/>
                  <a:pt x="2024063" y="4717852"/>
                </a:cubicBezTo>
                <a:lnTo>
                  <a:pt x="2024063" y="4688087"/>
                </a:lnTo>
                <a:lnTo>
                  <a:pt x="2009180" y="4680645"/>
                </a:lnTo>
                <a:cubicBezTo>
                  <a:pt x="1999258" y="4670724"/>
                  <a:pt x="1994297" y="4664522"/>
                  <a:pt x="1994297" y="4662042"/>
                </a:cubicBezTo>
                <a:cubicBezTo>
                  <a:pt x="1994297" y="4659562"/>
                  <a:pt x="1991817" y="4659562"/>
                  <a:pt x="1986856" y="4662042"/>
                </a:cubicBezTo>
                <a:cubicBezTo>
                  <a:pt x="1981895" y="4664522"/>
                  <a:pt x="1980655" y="4663282"/>
                  <a:pt x="1983135" y="4658321"/>
                </a:cubicBezTo>
                <a:cubicBezTo>
                  <a:pt x="1985616" y="4653360"/>
                  <a:pt x="1984375" y="4648399"/>
                  <a:pt x="1979414" y="4643438"/>
                </a:cubicBezTo>
                <a:lnTo>
                  <a:pt x="1964532" y="4650880"/>
                </a:lnTo>
                <a:cubicBezTo>
                  <a:pt x="1964532" y="4645919"/>
                  <a:pt x="1962051" y="4645919"/>
                  <a:pt x="1957090" y="4650880"/>
                </a:cubicBezTo>
                <a:cubicBezTo>
                  <a:pt x="1952129" y="4650880"/>
                  <a:pt x="1949649" y="4650880"/>
                  <a:pt x="1949649" y="4650880"/>
                </a:cubicBezTo>
                <a:lnTo>
                  <a:pt x="1934766" y="4665762"/>
                </a:lnTo>
                <a:lnTo>
                  <a:pt x="1934766" y="4673204"/>
                </a:lnTo>
                <a:cubicBezTo>
                  <a:pt x="1929805" y="4673204"/>
                  <a:pt x="1927325" y="4673204"/>
                  <a:pt x="1927325" y="4673204"/>
                </a:cubicBezTo>
                <a:cubicBezTo>
                  <a:pt x="1927325" y="4673204"/>
                  <a:pt x="1924844" y="4675684"/>
                  <a:pt x="1919883" y="4680645"/>
                </a:cubicBezTo>
                <a:cubicBezTo>
                  <a:pt x="1919883" y="4685606"/>
                  <a:pt x="1914922" y="4688087"/>
                  <a:pt x="1905000" y="4688087"/>
                </a:cubicBezTo>
                <a:lnTo>
                  <a:pt x="1890118" y="4688087"/>
                </a:lnTo>
                <a:lnTo>
                  <a:pt x="1905000" y="4695528"/>
                </a:lnTo>
                <a:cubicBezTo>
                  <a:pt x="1914922" y="4705450"/>
                  <a:pt x="1912442" y="4712891"/>
                  <a:pt x="1897559" y="4717852"/>
                </a:cubicBezTo>
                <a:lnTo>
                  <a:pt x="1875235" y="4732735"/>
                </a:lnTo>
                <a:lnTo>
                  <a:pt x="1867793" y="4740176"/>
                </a:lnTo>
                <a:lnTo>
                  <a:pt x="1860352" y="4747618"/>
                </a:lnTo>
                <a:cubicBezTo>
                  <a:pt x="1855391" y="4752579"/>
                  <a:pt x="1855391" y="4757540"/>
                  <a:pt x="1860352" y="4762501"/>
                </a:cubicBezTo>
                <a:lnTo>
                  <a:pt x="1852910" y="4769942"/>
                </a:lnTo>
                <a:cubicBezTo>
                  <a:pt x="1847949" y="4769942"/>
                  <a:pt x="1845469" y="4772423"/>
                  <a:pt x="1845469" y="4777383"/>
                </a:cubicBezTo>
                <a:cubicBezTo>
                  <a:pt x="1845469" y="4782345"/>
                  <a:pt x="1844229" y="4786065"/>
                  <a:pt x="1841748" y="4788546"/>
                </a:cubicBezTo>
                <a:cubicBezTo>
                  <a:pt x="1839267" y="4791026"/>
                  <a:pt x="1835547" y="4789786"/>
                  <a:pt x="1830586" y="4784825"/>
                </a:cubicBezTo>
                <a:lnTo>
                  <a:pt x="1823145" y="4792266"/>
                </a:lnTo>
                <a:cubicBezTo>
                  <a:pt x="1828105" y="4802188"/>
                  <a:pt x="1829346" y="4808390"/>
                  <a:pt x="1826865" y="4810870"/>
                </a:cubicBezTo>
                <a:cubicBezTo>
                  <a:pt x="1824385" y="4813350"/>
                  <a:pt x="1819424" y="4813350"/>
                  <a:pt x="1811983" y="4810870"/>
                </a:cubicBezTo>
                <a:cubicBezTo>
                  <a:pt x="1804541" y="4808390"/>
                  <a:pt x="1800821" y="4805909"/>
                  <a:pt x="1800821" y="4803428"/>
                </a:cubicBezTo>
                <a:cubicBezTo>
                  <a:pt x="1800821" y="4800948"/>
                  <a:pt x="1798340" y="4799708"/>
                  <a:pt x="1793379" y="4799708"/>
                </a:cubicBezTo>
                <a:lnTo>
                  <a:pt x="1793379" y="4792266"/>
                </a:lnTo>
                <a:cubicBezTo>
                  <a:pt x="1793379" y="4787305"/>
                  <a:pt x="1792139" y="4781104"/>
                  <a:pt x="1789658" y="4773663"/>
                </a:cubicBezTo>
                <a:cubicBezTo>
                  <a:pt x="1787178" y="4766221"/>
                  <a:pt x="1784698" y="4763741"/>
                  <a:pt x="1782217" y="4766221"/>
                </a:cubicBezTo>
                <a:cubicBezTo>
                  <a:pt x="1779737" y="4768702"/>
                  <a:pt x="1778496" y="4772423"/>
                  <a:pt x="1778496" y="4777383"/>
                </a:cubicBezTo>
                <a:lnTo>
                  <a:pt x="1771055" y="4784825"/>
                </a:lnTo>
                <a:cubicBezTo>
                  <a:pt x="1771055" y="4784825"/>
                  <a:pt x="1771055" y="4782345"/>
                  <a:pt x="1771055" y="4777383"/>
                </a:cubicBezTo>
                <a:cubicBezTo>
                  <a:pt x="1771055" y="4772423"/>
                  <a:pt x="1768574" y="4767462"/>
                  <a:pt x="1763614" y="4762501"/>
                </a:cubicBezTo>
                <a:cubicBezTo>
                  <a:pt x="1758653" y="4757540"/>
                  <a:pt x="1753692" y="4755059"/>
                  <a:pt x="1748731" y="4755059"/>
                </a:cubicBezTo>
                <a:cubicBezTo>
                  <a:pt x="1743770" y="4755059"/>
                  <a:pt x="1741289" y="4752579"/>
                  <a:pt x="1741289" y="4747618"/>
                </a:cubicBezTo>
                <a:cubicBezTo>
                  <a:pt x="1741289" y="4742657"/>
                  <a:pt x="1738809" y="4742657"/>
                  <a:pt x="1733848" y="4747618"/>
                </a:cubicBezTo>
                <a:lnTo>
                  <a:pt x="1718965" y="4747618"/>
                </a:lnTo>
                <a:cubicBezTo>
                  <a:pt x="1718965" y="4742657"/>
                  <a:pt x="1718965" y="4740176"/>
                  <a:pt x="1718965" y="4740176"/>
                </a:cubicBezTo>
                <a:cubicBezTo>
                  <a:pt x="1733848" y="4740176"/>
                  <a:pt x="1741289" y="4732735"/>
                  <a:pt x="1741289" y="4717852"/>
                </a:cubicBezTo>
                <a:cubicBezTo>
                  <a:pt x="1736328" y="4717852"/>
                  <a:pt x="1733848" y="4717852"/>
                  <a:pt x="1733848" y="4717852"/>
                </a:cubicBezTo>
                <a:cubicBezTo>
                  <a:pt x="1733848" y="4717852"/>
                  <a:pt x="1731367" y="4714131"/>
                  <a:pt x="1726407" y="4706690"/>
                </a:cubicBezTo>
                <a:cubicBezTo>
                  <a:pt x="1723926" y="4702969"/>
                  <a:pt x="1722066" y="4699249"/>
                  <a:pt x="1720825" y="4695528"/>
                </a:cubicBezTo>
                <a:lnTo>
                  <a:pt x="1719585" y="4688087"/>
                </a:lnTo>
                <a:lnTo>
                  <a:pt x="1718965" y="4684366"/>
                </a:lnTo>
                <a:cubicBezTo>
                  <a:pt x="1718965" y="4676924"/>
                  <a:pt x="1723926" y="4673204"/>
                  <a:pt x="1733848" y="4673204"/>
                </a:cubicBezTo>
                <a:lnTo>
                  <a:pt x="1741289" y="4658321"/>
                </a:lnTo>
                <a:lnTo>
                  <a:pt x="1748731" y="4643438"/>
                </a:lnTo>
                <a:lnTo>
                  <a:pt x="1741289" y="4635997"/>
                </a:lnTo>
                <a:cubicBezTo>
                  <a:pt x="1736328" y="4640958"/>
                  <a:pt x="1733848" y="4640958"/>
                  <a:pt x="1733848" y="4635997"/>
                </a:cubicBezTo>
                <a:lnTo>
                  <a:pt x="1726407" y="4635997"/>
                </a:lnTo>
                <a:cubicBezTo>
                  <a:pt x="1726407" y="4640958"/>
                  <a:pt x="1723926" y="4643438"/>
                  <a:pt x="1718965" y="4643438"/>
                </a:cubicBezTo>
                <a:lnTo>
                  <a:pt x="1726407" y="4643438"/>
                </a:lnTo>
                <a:cubicBezTo>
                  <a:pt x="1726407" y="4648399"/>
                  <a:pt x="1726407" y="4652120"/>
                  <a:pt x="1726407" y="4654600"/>
                </a:cubicBezTo>
                <a:cubicBezTo>
                  <a:pt x="1726407" y="4657081"/>
                  <a:pt x="1726407" y="4658321"/>
                  <a:pt x="1726407" y="4658321"/>
                </a:cubicBezTo>
                <a:lnTo>
                  <a:pt x="1726407" y="4665762"/>
                </a:lnTo>
                <a:lnTo>
                  <a:pt x="1718965" y="4658321"/>
                </a:lnTo>
                <a:cubicBezTo>
                  <a:pt x="1718965" y="4658321"/>
                  <a:pt x="1716485" y="4658321"/>
                  <a:pt x="1711524" y="4658321"/>
                </a:cubicBezTo>
                <a:lnTo>
                  <a:pt x="1704082" y="4665762"/>
                </a:lnTo>
                <a:lnTo>
                  <a:pt x="1689199" y="4695528"/>
                </a:lnTo>
                <a:cubicBezTo>
                  <a:pt x="1684238" y="4690567"/>
                  <a:pt x="1681758" y="4686846"/>
                  <a:pt x="1681758" y="4684366"/>
                </a:cubicBezTo>
                <a:cubicBezTo>
                  <a:pt x="1681758" y="4681886"/>
                  <a:pt x="1679278" y="4680645"/>
                  <a:pt x="1674317" y="4680645"/>
                </a:cubicBezTo>
                <a:cubicBezTo>
                  <a:pt x="1669356" y="4680645"/>
                  <a:pt x="1665635" y="4680645"/>
                  <a:pt x="1663155" y="4680645"/>
                </a:cubicBezTo>
                <a:cubicBezTo>
                  <a:pt x="1660674" y="4680645"/>
                  <a:pt x="1659434" y="4678165"/>
                  <a:pt x="1659434" y="4673204"/>
                </a:cubicBezTo>
                <a:lnTo>
                  <a:pt x="1651992" y="4673204"/>
                </a:lnTo>
                <a:cubicBezTo>
                  <a:pt x="1647031" y="4683126"/>
                  <a:pt x="1640830" y="4688087"/>
                  <a:pt x="1633389" y="4688087"/>
                </a:cubicBezTo>
                <a:cubicBezTo>
                  <a:pt x="1625947" y="4688087"/>
                  <a:pt x="1622227" y="4685606"/>
                  <a:pt x="1622227" y="4680645"/>
                </a:cubicBezTo>
                <a:lnTo>
                  <a:pt x="1614785" y="4673204"/>
                </a:lnTo>
                <a:cubicBezTo>
                  <a:pt x="1609824" y="4673204"/>
                  <a:pt x="1607344" y="4670724"/>
                  <a:pt x="1607344" y="4665762"/>
                </a:cubicBezTo>
                <a:cubicBezTo>
                  <a:pt x="1607344" y="4660802"/>
                  <a:pt x="1604864" y="4658321"/>
                  <a:pt x="1599902" y="4658321"/>
                </a:cubicBezTo>
                <a:cubicBezTo>
                  <a:pt x="1599902" y="4658321"/>
                  <a:pt x="1598662" y="4658321"/>
                  <a:pt x="1596182" y="4658321"/>
                </a:cubicBezTo>
                <a:cubicBezTo>
                  <a:pt x="1593702" y="4658321"/>
                  <a:pt x="1589981" y="4658321"/>
                  <a:pt x="1585020" y="4658321"/>
                </a:cubicBezTo>
                <a:cubicBezTo>
                  <a:pt x="1575098" y="4658321"/>
                  <a:pt x="1567657" y="4663282"/>
                  <a:pt x="1562696" y="4673204"/>
                </a:cubicBezTo>
                <a:lnTo>
                  <a:pt x="1547813" y="4680645"/>
                </a:lnTo>
                <a:lnTo>
                  <a:pt x="1540371" y="4673204"/>
                </a:lnTo>
                <a:cubicBezTo>
                  <a:pt x="1540371" y="4663282"/>
                  <a:pt x="1537891" y="4658321"/>
                  <a:pt x="1532930" y="4658321"/>
                </a:cubicBezTo>
                <a:cubicBezTo>
                  <a:pt x="1527969" y="4658321"/>
                  <a:pt x="1526729" y="4657081"/>
                  <a:pt x="1529209" y="4654600"/>
                </a:cubicBezTo>
                <a:cubicBezTo>
                  <a:pt x="1531690" y="4652120"/>
                  <a:pt x="1534170" y="4650880"/>
                  <a:pt x="1536651" y="4650880"/>
                </a:cubicBezTo>
                <a:cubicBezTo>
                  <a:pt x="1539131" y="4650880"/>
                  <a:pt x="1540371" y="4645919"/>
                  <a:pt x="1540371" y="4635997"/>
                </a:cubicBezTo>
                <a:lnTo>
                  <a:pt x="1532930" y="4621114"/>
                </a:lnTo>
                <a:lnTo>
                  <a:pt x="1525489" y="4628555"/>
                </a:lnTo>
                <a:cubicBezTo>
                  <a:pt x="1525489" y="4628555"/>
                  <a:pt x="1521768" y="4631036"/>
                  <a:pt x="1514326" y="4635997"/>
                </a:cubicBezTo>
                <a:cubicBezTo>
                  <a:pt x="1506885" y="4640958"/>
                  <a:pt x="1503164" y="4643438"/>
                  <a:pt x="1503164" y="4643438"/>
                </a:cubicBezTo>
                <a:cubicBezTo>
                  <a:pt x="1503164" y="4643438"/>
                  <a:pt x="1501924" y="4639717"/>
                  <a:pt x="1499444" y="4632276"/>
                </a:cubicBezTo>
                <a:cubicBezTo>
                  <a:pt x="1496963" y="4624835"/>
                  <a:pt x="1495723" y="4618634"/>
                  <a:pt x="1495723" y="4613672"/>
                </a:cubicBezTo>
                <a:lnTo>
                  <a:pt x="1503164" y="4591348"/>
                </a:lnTo>
                <a:lnTo>
                  <a:pt x="1503164" y="4583907"/>
                </a:lnTo>
                <a:cubicBezTo>
                  <a:pt x="1503164" y="4583907"/>
                  <a:pt x="1500684" y="4586388"/>
                  <a:pt x="1495723" y="4591348"/>
                </a:cubicBezTo>
                <a:cubicBezTo>
                  <a:pt x="1490762" y="4591348"/>
                  <a:pt x="1489522" y="4592589"/>
                  <a:pt x="1492002" y="4595069"/>
                </a:cubicBezTo>
                <a:cubicBezTo>
                  <a:pt x="1494483" y="4597550"/>
                  <a:pt x="1494483" y="4600030"/>
                  <a:pt x="1492002" y="4602510"/>
                </a:cubicBezTo>
                <a:cubicBezTo>
                  <a:pt x="1489522" y="4604991"/>
                  <a:pt x="1485801" y="4606231"/>
                  <a:pt x="1480840" y="4606231"/>
                </a:cubicBezTo>
                <a:cubicBezTo>
                  <a:pt x="1460996" y="4611192"/>
                  <a:pt x="1453555" y="4618634"/>
                  <a:pt x="1458516" y="4628555"/>
                </a:cubicBezTo>
                <a:cubicBezTo>
                  <a:pt x="1463477" y="4628555"/>
                  <a:pt x="1463477" y="4631036"/>
                  <a:pt x="1458516" y="4635997"/>
                </a:cubicBezTo>
                <a:cubicBezTo>
                  <a:pt x="1458516" y="4635997"/>
                  <a:pt x="1458516" y="4638477"/>
                  <a:pt x="1458516" y="4643438"/>
                </a:cubicBezTo>
                <a:lnTo>
                  <a:pt x="1473399" y="4635997"/>
                </a:lnTo>
                <a:cubicBezTo>
                  <a:pt x="1483320" y="4631036"/>
                  <a:pt x="1488282" y="4629796"/>
                  <a:pt x="1488282" y="4632276"/>
                </a:cubicBezTo>
                <a:cubicBezTo>
                  <a:pt x="1488282" y="4634757"/>
                  <a:pt x="1480840" y="4638477"/>
                  <a:pt x="1465957" y="4643438"/>
                </a:cubicBezTo>
                <a:cubicBezTo>
                  <a:pt x="1451074" y="4648399"/>
                  <a:pt x="1441153" y="4650880"/>
                  <a:pt x="1436192" y="4650880"/>
                </a:cubicBezTo>
                <a:cubicBezTo>
                  <a:pt x="1431231" y="4650880"/>
                  <a:pt x="1429990" y="4655841"/>
                  <a:pt x="1432471" y="4665762"/>
                </a:cubicBezTo>
                <a:cubicBezTo>
                  <a:pt x="1434951" y="4675684"/>
                  <a:pt x="1433711" y="4680645"/>
                  <a:pt x="1428750" y="4680645"/>
                </a:cubicBezTo>
                <a:lnTo>
                  <a:pt x="1413867" y="4680645"/>
                </a:lnTo>
                <a:cubicBezTo>
                  <a:pt x="1418828" y="4675684"/>
                  <a:pt x="1418828" y="4673204"/>
                  <a:pt x="1413867" y="4673204"/>
                </a:cubicBezTo>
                <a:cubicBezTo>
                  <a:pt x="1394024" y="4673204"/>
                  <a:pt x="1384102" y="4668243"/>
                  <a:pt x="1384102" y="4658321"/>
                </a:cubicBezTo>
                <a:lnTo>
                  <a:pt x="1376660" y="4658321"/>
                </a:lnTo>
                <a:cubicBezTo>
                  <a:pt x="1371699" y="4658321"/>
                  <a:pt x="1366739" y="4653360"/>
                  <a:pt x="1361778" y="4643438"/>
                </a:cubicBezTo>
                <a:cubicBezTo>
                  <a:pt x="1356817" y="4638477"/>
                  <a:pt x="1351856" y="4635997"/>
                  <a:pt x="1346895" y="4635997"/>
                </a:cubicBezTo>
                <a:cubicBezTo>
                  <a:pt x="1341934" y="4635997"/>
                  <a:pt x="1336973" y="4638477"/>
                  <a:pt x="1332012" y="4643438"/>
                </a:cubicBezTo>
                <a:cubicBezTo>
                  <a:pt x="1332012" y="4648399"/>
                  <a:pt x="1332012" y="4650880"/>
                  <a:pt x="1332012" y="4650880"/>
                </a:cubicBezTo>
                <a:cubicBezTo>
                  <a:pt x="1332012" y="4650880"/>
                  <a:pt x="1334492" y="4650880"/>
                  <a:pt x="1339453" y="4650880"/>
                </a:cubicBezTo>
                <a:lnTo>
                  <a:pt x="1332012" y="4665762"/>
                </a:lnTo>
                <a:lnTo>
                  <a:pt x="1324571" y="4673204"/>
                </a:lnTo>
                <a:lnTo>
                  <a:pt x="1324571" y="4665762"/>
                </a:lnTo>
                <a:cubicBezTo>
                  <a:pt x="1319610" y="4670724"/>
                  <a:pt x="1314649" y="4668243"/>
                  <a:pt x="1309688" y="4658321"/>
                </a:cubicBezTo>
                <a:lnTo>
                  <a:pt x="1294805" y="4643438"/>
                </a:lnTo>
                <a:cubicBezTo>
                  <a:pt x="1289844" y="4643438"/>
                  <a:pt x="1287364" y="4638477"/>
                  <a:pt x="1287364" y="4628555"/>
                </a:cubicBezTo>
                <a:lnTo>
                  <a:pt x="1287364" y="4621114"/>
                </a:lnTo>
                <a:lnTo>
                  <a:pt x="1279922" y="4628555"/>
                </a:lnTo>
                <a:cubicBezTo>
                  <a:pt x="1274961" y="4633517"/>
                  <a:pt x="1271240" y="4635997"/>
                  <a:pt x="1268760" y="4635997"/>
                </a:cubicBezTo>
                <a:cubicBezTo>
                  <a:pt x="1266280" y="4635997"/>
                  <a:pt x="1262559" y="4638477"/>
                  <a:pt x="1257598" y="4643438"/>
                </a:cubicBezTo>
                <a:cubicBezTo>
                  <a:pt x="1252637" y="4643438"/>
                  <a:pt x="1248916" y="4644679"/>
                  <a:pt x="1246436" y="4647159"/>
                </a:cubicBezTo>
                <a:cubicBezTo>
                  <a:pt x="1243955" y="4649639"/>
                  <a:pt x="1242715" y="4648399"/>
                  <a:pt x="1242715" y="4643438"/>
                </a:cubicBezTo>
                <a:lnTo>
                  <a:pt x="1242715" y="4628555"/>
                </a:lnTo>
                <a:cubicBezTo>
                  <a:pt x="1242715" y="4633517"/>
                  <a:pt x="1240235" y="4635997"/>
                  <a:pt x="1235274" y="4635997"/>
                </a:cubicBezTo>
                <a:cubicBezTo>
                  <a:pt x="1235274" y="4635997"/>
                  <a:pt x="1235274" y="4637237"/>
                  <a:pt x="1235274" y="4639717"/>
                </a:cubicBezTo>
                <a:cubicBezTo>
                  <a:pt x="1235274" y="4642198"/>
                  <a:pt x="1235274" y="4645919"/>
                  <a:pt x="1235274" y="4650880"/>
                </a:cubicBezTo>
                <a:cubicBezTo>
                  <a:pt x="1235274" y="4655841"/>
                  <a:pt x="1236514" y="4659562"/>
                  <a:pt x="1238994" y="4662042"/>
                </a:cubicBezTo>
                <a:cubicBezTo>
                  <a:pt x="1241475" y="4664522"/>
                  <a:pt x="1243955" y="4664522"/>
                  <a:pt x="1246436" y="4662042"/>
                </a:cubicBezTo>
                <a:cubicBezTo>
                  <a:pt x="1248916" y="4659562"/>
                  <a:pt x="1252637" y="4660802"/>
                  <a:pt x="1257598" y="4665762"/>
                </a:cubicBezTo>
                <a:cubicBezTo>
                  <a:pt x="1262559" y="4670724"/>
                  <a:pt x="1265039" y="4678165"/>
                  <a:pt x="1265039" y="4688087"/>
                </a:cubicBezTo>
                <a:cubicBezTo>
                  <a:pt x="1265039" y="4698009"/>
                  <a:pt x="1265039" y="4702969"/>
                  <a:pt x="1265039" y="4702969"/>
                </a:cubicBezTo>
                <a:cubicBezTo>
                  <a:pt x="1260078" y="4702969"/>
                  <a:pt x="1253877" y="4701729"/>
                  <a:pt x="1246436" y="4699249"/>
                </a:cubicBezTo>
                <a:cubicBezTo>
                  <a:pt x="1238994" y="4696769"/>
                  <a:pt x="1235274" y="4693048"/>
                  <a:pt x="1235274" y="4688087"/>
                </a:cubicBezTo>
                <a:lnTo>
                  <a:pt x="1227832" y="4680645"/>
                </a:lnTo>
                <a:cubicBezTo>
                  <a:pt x="1227832" y="4680645"/>
                  <a:pt x="1225352" y="4680645"/>
                  <a:pt x="1220391" y="4680645"/>
                </a:cubicBezTo>
                <a:lnTo>
                  <a:pt x="1220391" y="4665762"/>
                </a:lnTo>
                <a:cubicBezTo>
                  <a:pt x="1225352" y="4655841"/>
                  <a:pt x="1227832" y="4647159"/>
                  <a:pt x="1227832" y="4639717"/>
                </a:cubicBezTo>
                <a:cubicBezTo>
                  <a:pt x="1227832" y="4632276"/>
                  <a:pt x="1230313" y="4628555"/>
                  <a:pt x="1235274" y="4628555"/>
                </a:cubicBezTo>
                <a:lnTo>
                  <a:pt x="1227832" y="4628555"/>
                </a:lnTo>
                <a:cubicBezTo>
                  <a:pt x="1222871" y="4628555"/>
                  <a:pt x="1220391" y="4631036"/>
                  <a:pt x="1220391" y="4635997"/>
                </a:cubicBezTo>
                <a:cubicBezTo>
                  <a:pt x="1220391" y="4640958"/>
                  <a:pt x="1212949" y="4648399"/>
                  <a:pt x="1198066" y="4658321"/>
                </a:cubicBezTo>
                <a:cubicBezTo>
                  <a:pt x="1183184" y="4668243"/>
                  <a:pt x="1175742" y="4670724"/>
                  <a:pt x="1175742" y="4665762"/>
                </a:cubicBezTo>
                <a:cubicBezTo>
                  <a:pt x="1175742" y="4660802"/>
                  <a:pt x="1172022" y="4657081"/>
                  <a:pt x="1164580" y="4654600"/>
                </a:cubicBezTo>
                <a:cubicBezTo>
                  <a:pt x="1157139" y="4652120"/>
                  <a:pt x="1153418" y="4648399"/>
                  <a:pt x="1153418" y="4643438"/>
                </a:cubicBezTo>
                <a:lnTo>
                  <a:pt x="1138535" y="4635997"/>
                </a:lnTo>
                <a:cubicBezTo>
                  <a:pt x="1138535" y="4635997"/>
                  <a:pt x="1137295" y="4634757"/>
                  <a:pt x="1134815" y="4632276"/>
                </a:cubicBezTo>
                <a:cubicBezTo>
                  <a:pt x="1132334" y="4629796"/>
                  <a:pt x="1128614" y="4628555"/>
                  <a:pt x="1123653" y="4628555"/>
                </a:cubicBezTo>
                <a:cubicBezTo>
                  <a:pt x="1118692" y="4618634"/>
                  <a:pt x="1113731" y="4613672"/>
                  <a:pt x="1108770" y="4613672"/>
                </a:cubicBezTo>
                <a:lnTo>
                  <a:pt x="1108770" y="4621114"/>
                </a:lnTo>
                <a:lnTo>
                  <a:pt x="1116211" y="4628555"/>
                </a:lnTo>
                <a:lnTo>
                  <a:pt x="1108770" y="4635997"/>
                </a:lnTo>
                <a:cubicBezTo>
                  <a:pt x="1103809" y="4640958"/>
                  <a:pt x="1101328" y="4645919"/>
                  <a:pt x="1101328" y="4650880"/>
                </a:cubicBezTo>
                <a:lnTo>
                  <a:pt x="1093887" y="4658321"/>
                </a:lnTo>
                <a:cubicBezTo>
                  <a:pt x="1088926" y="4658321"/>
                  <a:pt x="1086446" y="4658321"/>
                  <a:pt x="1086446" y="4658321"/>
                </a:cubicBezTo>
                <a:cubicBezTo>
                  <a:pt x="1086446" y="4658321"/>
                  <a:pt x="1086446" y="4655841"/>
                  <a:pt x="1086446" y="4650880"/>
                </a:cubicBezTo>
                <a:lnTo>
                  <a:pt x="1079004" y="4643438"/>
                </a:lnTo>
                <a:lnTo>
                  <a:pt x="1071563" y="4643438"/>
                </a:lnTo>
                <a:lnTo>
                  <a:pt x="1064121" y="4643438"/>
                </a:lnTo>
                <a:cubicBezTo>
                  <a:pt x="1064121" y="4638477"/>
                  <a:pt x="1059160" y="4634757"/>
                  <a:pt x="1049239" y="4632276"/>
                </a:cubicBezTo>
                <a:cubicBezTo>
                  <a:pt x="1039317" y="4629796"/>
                  <a:pt x="1034356" y="4631036"/>
                  <a:pt x="1034356" y="4635997"/>
                </a:cubicBezTo>
                <a:cubicBezTo>
                  <a:pt x="1034356" y="4640958"/>
                  <a:pt x="1034356" y="4645919"/>
                  <a:pt x="1034356" y="4650880"/>
                </a:cubicBezTo>
                <a:lnTo>
                  <a:pt x="1026914" y="4650880"/>
                </a:lnTo>
                <a:cubicBezTo>
                  <a:pt x="1026914" y="4655841"/>
                  <a:pt x="1026914" y="4662042"/>
                  <a:pt x="1026914" y="4669483"/>
                </a:cubicBezTo>
                <a:cubicBezTo>
                  <a:pt x="1026914" y="4676924"/>
                  <a:pt x="1025674" y="4681886"/>
                  <a:pt x="1023193" y="4684366"/>
                </a:cubicBezTo>
                <a:cubicBezTo>
                  <a:pt x="1020713" y="4686846"/>
                  <a:pt x="1015752" y="4685606"/>
                  <a:pt x="1008311" y="4680645"/>
                </a:cubicBezTo>
                <a:cubicBezTo>
                  <a:pt x="1000869" y="4675684"/>
                  <a:pt x="994668" y="4670724"/>
                  <a:pt x="989707" y="4665762"/>
                </a:cubicBezTo>
                <a:lnTo>
                  <a:pt x="982266" y="4658321"/>
                </a:lnTo>
                <a:lnTo>
                  <a:pt x="982266" y="4628555"/>
                </a:lnTo>
                <a:cubicBezTo>
                  <a:pt x="982266" y="4623595"/>
                  <a:pt x="983506" y="4619874"/>
                  <a:pt x="985986" y="4617393"/>
                </a:cubicBezTo>
                <a:cubicBezTo>
                  <a:pt x="988467" y="4614913"/>
                  <a:pt x="987227" y="4611192"/>
                  <a:pt x="982266" y="4606231"/>
                </a:cubicBezTo>
                <a:lnTo>
                  <a:pt x="982266" y="4613672"/>
                </a:lnTo>
                <a:cubicBezTo>
                  <a:pt x="977305" y="4623595"/>
                  <a:pt x="969863" y="4628555"/>
                  <a:pt x="959942" y="4628555"/>
                </a:cubicBezTo>
                <a:lnTo>
                  <a:pt x="952500" y="4628555"/>
                </a:lnTo>
                <a:lnTo>
                  <a:pt x="930176" y="4635997"/>
                </a:lnTo>
                <a:cubicBezTo>
                  <a:pt x="930176" y="4631036"/>
                  <a:pt x="927695" y="4629796"/>
                  <a:pt x="922735" y="4632276"/>
                </a:cubicBezTo>
                <a:cubicBezTo>
                  <a:pt x="917774" y="4634757"/>
                  <a:pt x="915293" y="4631036"/>
                  <a:pt x="915293" y="4621114"/>
                </a:cubicBezTo>
                <a:cubicBezTo>
                  <a:pt x="915293" y="4611192"/>
                  <a:pt x="911572" y="4604991"/>
                  <a:pt x="904131" y="4602510"/>
                </a:cubicBezTo>
                <a:cubicBezTo>
                  <a:pt x="896690" y="4600030"/>
                  <a:pt x="889248" y="4595069"/>
                  <a:pt x="881807" y="4587628"/>
                </a:cubicBezTo>
                <a:cubicBezTo>
                  <a:pt x="874365" y="4580186"/>
                  <a:pt x="868164" y="4571505"/>
                  <a:pt x="863203" y="4561583"/>
                </a:cubicBezTo>
                <a:cubicBezTo>
                  <a:pt x="863203" y="4546700"/>
                  <a:pt x="858242" y="4544220"/>
                  <a:pt x="848321" y="4554141"/>
                </a:cubicBezTo>
                <a:cubicBezTo>
                  <a:pt x="848321" y="4559103"/>
                  <a:pt x="847080" y="4562823"/>
                  <a:pt x="844600" y="4565303"/>
                </a:cubicBezTo>
                <a:cubicBezTo>
                  <a:pt x="842119" y="4567784"/>
                  <a:pt x="838399" y="4569024"/>
                  <a:pt x="833438" y="4569024"/>
                </a:cubicBezTo>
                <a:lnTo>
                  <a:pt x="818555" y="4583907"/>
                </a:lnTo>
                <a:cubicBezTo>
                  <a:pt x="818555" y="4588868"/>
                  <a:pt x="816074" y="4591348"/>
                  <a:pt x="811113" y="4591348"/>
                </a:cubicBezTo>
                <a:cubicBezTo>
                  <a:pt x="806152" y="4591348"/>
                  <a:pt x="801192" y="4593829"/>
                  <a:pt x="796231" y="4598790"/>
                </a:cubicBezTo>
                <a:cubicBezTo>
                  <a:pt x="786309" y="4608712"/>
                  <a:pt x="781348" y="4606231"/>
                  <a:pt x="781348" y="4591348"/>
                </a:cubicBezTo>
                <a:lnTo>
                  <a:pt x="781348" y="4583907"/>
                </a:lnTo>
                <a:lnTo>
                  <a:pt x="773906" y="4598790"/>
                </a:lnTo>
                <a:cubicBezTo>
                  <a:pt x="768945" y="4603751"/>
                  <a:pt x="766465" y="4606231"/>
                  <a:pt x="766465" y="4606231"/>
                </a:cubicBezTo>
                <a:cubicBezTo>
                  <a:pt x="751582" y="4606231"/>
                  <a:pt x="746621" y="4613672"/>
                  <a:pt x="751582" y="4628555"/>
                </a:cubicBezTo>
                <a:lnTo>
                  <a:pt x="751582" y="4635997"/>
                </a:lnTo>
                <a:cubicBezTo>
                  <a:pt x="751582" y="4635997"/>
                  <a:pt x="750342" y="4635997"/>
                  <a:pt x="747861" y="4635997"/>
                </a:cubicBezTo>
                <a:cubicBezTo>
                  <a:pt x="745381" y="4635997"/>
                  <a:pt x="744141" y="4638477"/>
                  <a:pt x="744141" y="4643438"/>
                </a:cubicBezTo>
                <a:cubicBezTo>
                  <a:pt x="744141" y="4648399"/>
                  <a:pt x="741660" y="4652120"/>
                  <a:pt x="736699" y="4654600"/>
                </a:cubicBezTo>
                <a:cubicBezTo>
                  <a:pt x="731739" y="4657081"/>
                  <a:pt x="726778" y="4655841"/>
                  <a:pt x="721817" y="4650880"/>
                </a:cubicBezTo>
                <a:lnTo>
                  <a:pt x="721817" y="4658321"/>
                </a:lnTo>
                <a:cubicBezTo>
                  <a:pt x="721817" y="4668243"/>
                  <a:pt x="720576" y="4674444"/>
                  <a:pt x="718096" y="4676924"/>
                </a:cubicBezTo>
                <a:cubicBezTo>
                  <a:pt x="715615" y="4679405"/>
                  <a:pt x="711895" y="4679405"/>
                  <a:pt x="706934" y="4676924"/>
                </a:cubicBezTo>
                <a:cubicBezTo>
                  <a:pt x="701973" y="4674444"/>
                  <a:pt x="699492" y="4671964"/>
                  <a:pt x="699492" y="4669483"/>
                </a:cubicBezTo>
                <a:cubicBezTo>
                  <a:pt x="699492" y="4667003"/>
                  <a:pt x="697012" y="4665762"/>
                  <a:pt x="692051" y="4665762"/>
                </a:cubicBezTo>
                <a:lnTo>
                  <a:pt x="692051" y="4658321"/>
                </a:lnTo>
                <a:cubicBezTo>
                  <a:pt x="692051" y="4653360"/>
                  <a:pt x="690811" y="4647159"/>
                  <a:pt x="688330" y="4639717"/>
                </a:cubicBezTo>
                <a:cubicBezTo>
                  <a:pt x="685850" y="4632276"/>
                  <a:pt x="682129" y="4629796"/>
                  <a:pt x="677168" y="4632276"/>
                </a:cubicBezTo>
                <a:cubicBezTo>
                  <a:pt x="672207" y="4634757"/>
                  <a:pt x="669727" y="4638477"/>
                  <a:pt x="669727" y="4643438"/>
                </a:cubicBezTo>
                <a:cubicBezTo>
                  <a:pt x="664766" y="4633517"/>
                  <a:pt x="657324" y="4626075"/>
                  <a:pt x="647403" y="4621114"/>
                </a:cubicBezTo>
                <a:lnTo>
                  <a:pt x="639961" y="4613672"/>
                </a:lnTo>
                <a:cubicBezTo>
                  <a:pt x="635000" y="4608712"/>
                  <a:pt x="632520" y="4608712"/>
                  <a:pt x="632520" y="4613672"/>
                </a:cubicBezTo>
                <a:lnTo>
                  <a:pt x="625078" y="4598790"/>
                </a:lnTo>
                <a:lnTo>
                  <a:pt x="632520" y="4583907"/>
                </a:lnTo>
                <a:cubicBezTo>
                  <a:pt x="627559" y="4583907"/>
                  <a:pt x="622598" y="4580186"/>
                  <a:pt x="617637" y="4572745"/>
                </a:cubicBezTo>
                <a:cubicBezTo>
                  <a:pt x="612676" y="4565303"/>
                  <a:pt x="612676" y="4556622"/>
                  <a:pt x="617637" y="4546700"/>
                </a:cubicBezTo>
                <a:cubicBezTo>
                  <a:pt x="617637" y="4536778"/>
                  <a:pt x="617637" y="4531817"/>
                  <a:pt x="617637" y="4531817"/>
                </a:cubicBezTo>
                <a:cubicBezTo>
                  <a:pt x="617637" y="4531817"/>
                  <a:pt x="617637" y="4529337"/>
                  <a:pt x="617637" y="4524376"/>
                </a:cubicBezTo>
                <a:cubicBezTo>
                  <a:pt x="607715" y="4519415"/>
                  <a:pt x="602754" y="4519415"/>
                  <a:pt x="602754" y="4524376"/>
                </a:cubicBezTo>
                <a:cubicBezTo>
                  <a:pt x="602754" y="4529337"/>
                  <a:pt x="602754" y="4534298"/>
                  <a:pt x="602754" y="4539258"/>
                </a:cubicBezTo>
                <a:cubicBezTo>
                  <a:pt x="602754" y="4544220"/>
                  <a:pt x="600274" y="4546700"/>
                  <a:pt x="595313" y="4546700"/>
                </a:cubicBezTo>
                <a:cubicBezTo>
                  <a:pt x="595313" y="4551661"/>
                  <a:pt x="595313" y="4554141"/>
                  <a:pt x="595313" y="4554141"/>
                </a:cubicBezTo>
                <a:lnTo>
                  <a:pt x="595313" y="4569024"/>
                </a:lnTo>
                <a:cubicBezTo>
                  <a:pt x="595313" y="4573985"/>
                  <a:pt x="595313" y="4577706"/>
                  <a:pt x="595313" y="4580186"/>
                </a:cubicBezTo>
                <a:cubicBezTo>
                  <a:pt x="595313" y="4582667"/>
                  <a:pt x="594072" y="4587628"/>
                  <a:pt x="591592" y="4595069"/>
                </a:cubicBezTo>
                <a:cubicBezTo>
                  <a:pt x="589111" y="4602510"/>
                  <a:pt x="582910" y="4609952"/>
                  <a:pt x="572988" y="4617393"/>
                </a:cubicBezTo>
                <a:cubicBezTo>
                  <a:pt x="563066" y="4624835"/>
                  <a:pt x="553145" y="4628555"/>
                  <a:pt x="543223" y="4628555"/>
                </a:cubicBezTo>
                <a:cubicBezTo>
                  <a:pt x="538262" y="4628555"/>
                  <a:pt x="534541" y="4631036"/>
                  <a:pt x="532061" y="4635997"/>
                </a:cubicBezTo>
                <a:cubicBezTo>
                  <a:pt x="529580" y="4640958"/>
                  <a:pt x="528340" y="4640958"/>
                  <a:pt x="528340" y="4635997"/>
                </a:cubicBezTo>
                <a:lnTo>
                  <a:pt x="520899" y="4643438"/>
                </a:lnTo>
                <a:cubicBezTo>
                  <a:pt x="520899" y="4648399"/>
                  <a:pt x="519658" y="4650880"/>
                  <a:pt x="517178" y="4650880"/>
                </a:cubicBezTo>
                <a:cubicBezTo>
                  <a:pt x="514697" y="4650880"/>
                  <a:pt x="513457" y="4650880"/>
                  <a:pt x="513457" y="4650880"/>
                </a:cubicBezTo>
                <a:cubicBezTo>
                  <a:pt x="513457" y="4650880"/>
                  <a:pt x="513457" y="4647159"/>
                  <a:pt x="513457" y="4639717"/>
                </a:cubicBezTo>
                <a:cubicBezTo>
                  <a:pt x="513457" y="4632276"/>
                  <a:pt x="515938" y="4628555"/>
                  <a:pt x="520899" y="4628555"/>
                </a:cubicBezTo>
                <a:lnTo>
                  <a:pt x="520899" y="4613672"/>
                </a:lnTo>
                <a:lnTo>
                  <a:pt x="522759" y="4613672"/>
                </a:lnTo>
                <a:cubicBezTo>
                  <a:pt x="523999" y="4613672"/>
                  <a:pt x="525860" y="4613672"/>
                  <a:pt x="528340" y="4613672"/>
                </a:cubicBezTo>
                <a:cubicBezTo>
                  <a:pt x="528340" y="4613672"/>
                  <a:pt x="529580" y="4613672"/>
                  <a:pt x="532061" y="4613672"/>
                </a:cubicBezTo>
                <a:cubicBezTo>
                  <a:pt x="534541" y="4613672"/>
                  <a:pt x="535781" y="4611192"/>
                  <a:pt x="535781" y="4606231"/>
                </a:cubicBezTo>
                <a:lnTo>
                  <a:pt x="528340" y="4606231"/>
                </a:lnTo>
                <a:cubicBezTo>
                  <a:pt x="528340" y="4606231"/>
                  <a:pt x="527410" y="4607161"/>
                  <a:pt x="525550" y="4609022"/>
                </a:cubicBezTo>
                <a:lnTo>
                  <a:pt x="520899" y="4613672"/>
                </a:lnTo>
                <a:lnTo>
                  <a:pt x="517178" y="4617393"/>
                </a:lnTo>
                <a:cubicBezTo>
                  <a:pt x="509736" y="4624835"/>
                  <a:pt x="506016" y="4628555"/>
                  <a:pt x="506016" y="4628555"/>
                </a:cubicBezTo>
                <a:lnTo>
                  <a:pt x="491133" y="4635997"/>
                </a:lnTo>
                <a:cubicBezTo>
                  <a:pt x="486172" y="4635997"/>
                  <a:pt x="483692" y="4638477"/>
                  <a:pt x="483692" y="4643438"/>
                </a:cubicBezTo>
                <a:cubicBezTo>
                  <a:pt x="483692" y="4648399"/>
                  <a:pt x="486172" y="4650880"/>
                  <a:pt x="491133" y="4650880"/>
                </a:cubicBezTo>
                <a:cubicBezTo>
                  <a:pt x="486172" y="4650880"/>
                  <a:pt x="483692" y="4652120"/>
                  <a:pt x="483692" y="4654600"/>
                </a:cubicBezTo>
                <a:cubicBezTo>
                  <a:pt x="483692" y="4657081"/>
                  <a:pt x="481211" y="4658321"/>
                  <a:pt x="476250" y="4658321"/>
                </a:cubicBezTo>
                <a:cubicBezTo>
                  <a:pt x="471289" y="4658321"/>
                  <a:pt x="468809" y="4660802"/>
                  <a:pt x="468809" y="4665762"/>
                </a:cubicBezTo>
                <a:cubicBezTo>
                  <a:pt x="468809" y="4665762"/>
                  <a:pt x="466328" y="4665762"/>
                  <a:pt x="461367" y="4665762"/>
                </a:cubicBezTo>
                <a:cubicBezTo>
                  <a:pt x="456406" y="4665762"/>
                  <a:pt x="453926" y="4663282"/>
                  <a:pt x="453926" y="4658321"/>
                </a:cubicBezTo>
                <a:cubicBezTo>
                  <a:pt x="434082" y="4663282"/>
                  <a:pt x="424160" y="4658321"/>
                  <a:pt x="424160" y="4643438"/>
                </a:cubicBezTo>
                <a:cubicBezTo>
                  <a:pt x="424160" y="4638477"/>
                  <a:pt x="424160" y="4635997"/>
                  <a:pt x="424160" y="4635997"/>
                </a:cubicBezTo>
                <a:cubicBezTo>
                  <a:pt x="419199" y="4635997"/>
                  <a:pt x="416719" y="4635997"/>
                  <a:pt x="416719" y="4635997"/>
                </a:cubicBezTo>
                <a:cubicBezTo>
                  <a:pt x="416719" y="4635997"/>
                  <a:pt x="416719" y="4633517"/>
                  <a:pt x="416719" y="4628555"/>
                </a:cubicBezTo>
                <a:cubicBezTo>
                  <a:pt x="416719" y="4623595"/>
                  <a:pt x="419199" y="4621114"/>
                  <a:pt x="424160" y="4621114"/>
                </a:cubicBezTo>
                <a:cubicBezTo>
                  <a:pt x="424160" y="4606231"/>
                  <a:pt x="419199" y="4601270"/>
                  <a:pt x="409278" y="4606231"/>
                </a:cubicBezTo>
                <a:lnTo>
                  <a:pt x="394395" y="4598790"/>
                </a:lnTo>
                <a:cubicBezTo>
                  <a:pt x="394395" y="4593829"/>
                  <a:pt x="391914" y="4593829"/>
                  <a:pt x="386953" y="4598790"/>
                </a:cubicBezTo>
                <a:cubicBezTo>
                  <a:pt x="381992" y="4598790"/>
                  <a:pt x="377031" y="4593829"/>
                  <a:pt x="372071" y="4583907"/>
                </a:cubicBezTo>
                <a:lnTo>
                  <a:pt x="379512" y="4576465"/>
                </a:lnTo>
                <a:cubicBezTo>
                  <a:pt x="379512" y="4571505"/>
                  <a:pt x="381992" y="4566544"/>
                  <a:pt x="386953" y="4561583"/>
                </a:cubicBezTo>
                <a:lnTo>
                  <a:pt x="379512" y="4561583"/>
                </a:lnTo>
                <a:cubicBezTo>
                  <a:pt x="384473" y="4551661"/>
                  <a:pt x="384473" y="4549180"/>
                  <a:pt x="379512" y="4554141"/>
                </a:cubicBezTo>
                <a:cubicBezTo>
                  <a:pt x="374551" y="4559103"/>
                  <a:pt x="372071" y="4559103"/>
                  <a:pt x="372071" y="4554141"/>
                </a:cubicBezTo>
                <a:lnTo>
                  <a:pt x="364629" y="4554141"/>
                </a:lnTo>
                <a:cubicBezTo>
                  <a:pt x="364629" y="4554141"/>
                  <a:pt x="362148" y="4554141"/>
                  <a:pt x="357187" y="4554141"/>
                </a:cubicBezTo>
                <a:lnTo>
                  <a:pt x="357187" y="4539258"/>
                </a:lnTo>
                <a:lnTo>
                  <a:pt x="364629" y="4539258"/>
                </a:lnTo>
                <a:cubicBezTo>
                  <a:pt x="369590" y="4544220"/>
                  <a:pt x="372071" y="4544220"/>
                  <a:pt x="372071" y="4539258"/>
                </a:cubicBezTo>
                <a:cubicBezTo>
                  <a:pt x="372071" y="4539258"/>
                  <a:pt x="372071" y="4534298"/>
                  <a:pt x="372071" y="4524376"/>
                </a:cubicBezTo>
                <a:lnTo>
                  <a:pt x="364629" y="4516934"/>
                </a:lnTo>
                <a:lnTo>
                  <a:pt x="349746" y="4531817"/>
                </a:lnTo>
                <a:cubicBezTo>
                  <a:pt x="349746" y="4531817"/>
                  <a:pt x="349746" y="4536778"/>
                  <a:pt x="349746" y="4546700"/>
                </a:cubicBezTo>
                <a:cubicBezTo>
                  <a:pt x="349746" y="4551661"/>
                  <a:pt x="349746" y="4555382"/>
                  <a:pt x="349746" y="4557862"/>
                </a:cubicBezTo>
                <a:cubicBezTo>
                  <a:pt x="349746" y="4560343"/>
                  <a:pt x="349746" y="4561583"/>
                  <a:pt x="349746" y="4561583"/>
                </a:cubicBezTo>
                <a:cubicBezTo>
                  <a:pt x="344785" y="4561583"/>
                  <a:pt x="342305" y="4559103"/>
                  <a:pt x="342305" y="4554141"/>
                </a:cubicBezTo>
                <a:cubicBezTo>
                  <a:pt x="342305" y="4549180"/>
                  <a:pt x="342305" y="4542979"/>
                  <a:pt x="342305" y="4535538"/>
                </a:cubicBezTo>
                <a:cubicBezTo>
                  <a:pt x="342305" y="4528096"/>
                  <a:pt x="338584" y="4524376"/>
                  <a:pt x="331143" y="4524376"/>
                </a:cubicBezTo>
                <a:cubicBezTo>
                  <a:pt x="323701" y="4524376"/>
                  <a:pt x="317500" y="4523136"/>
                  <a:pt x="312539" y="4520655"/>
                </a:cubicBezTo>
                <a:cubicBezTo>
                  <a:pt x="307578" y="4518175"/>
                  <a:pt x="307578" y="4514454"/>
                  <a:pt x="312539" y="4509493"/>
                </a:cubicBezTo>
                <a:cubicBezTo>
                  <a:pt x="312539" y="4509493"/>
                  <a:pt x="311299" y="4508253"/>
                  <a:pt x="308819" y="4505772"/>
                </a:cubicBezTo>
                <a:cubicBezTo>
                  <a:pt x="306338" y="4503292"/>
                  <a:pt x="305098" y="4502051"/>
                  <a:pt x="305098" y="4502051"/>
                </a:cubicBezTo>
                <a:cubicBezTo>
                  <a:pt x="300137" y="4497091"/>
                  <a:pt x="300137" y="4492130"/>
                  <a:pt x="305098" y="4487169"/>
                </a:cubicBezTo>
                <a:cubicBezTo>
                  <a:pt x="305098" y="4487169"/>
                  <a:pt x="305098" y="4484688"/>
                  <a:pt x="305098" y="4479727"/>
                </a:cubicBezTo>
                <a:cubicBezTo>
                  <a:pt x="305098" y="4474766"/>
                  <a:pt x="305098" y="4472286"/>
                  <a:pt x="305098" y="4472286"/>
                </a:cubicBezTo>
                <a:lnTo>
                  <a:pt x="319981" y="4457403"/>
                </a:lnTo>
                <a:lnTo>
                  <a:pt x="327422" y="4457403"/>
                </a:lnTo>
                <a:lnTo>
                  <a:pt x="334863" y="4457403"/>
                </a:lnTo>
                <a:cubicBezTo>
                  <a:pt x="339824" y="4467325"/>
                  <a:pt x="342305" y="4469806"/>
                  <a:pt x="342305" y="4464844"/>
                </a:cubicBezTo>
                <a:lnTo>
                  <a:pt x="349746" y="4449962"/>
                </a:lnTo>
                <a:cubicBezTo>
                  <a:pt x="354707" y="4440040"/>
                  <a:pt x="357187" y="4435079"/>
                  <a:pt x="357187" y="4435079"/>
                </a:cubicBezTo>
                <a:lnTo>
                  <a:pt x="364629" y="4427637"/>
                </a:lnTo>
                <a:cubicBezTo>
                  <a:pt x="364629" y="4427637"/>
                  <a:pt x="364629" y="4425157"/>
                  <a:pt x="364629" y="4420196"/>
                </a:cubicBezTo>
                <a:cubicBezTo>
                  <a:pt x="364629" y="4415235"/>
                  <a:pt x="365869" y="4412755"/>
                  <a:pt x="368350" y="4412755"/>
                </a:cubicBezTo>
                <a:cubicBezTo>
                  <a:pt x="370830" y="4412755"/>
                  <a:pt x="374551" y="4415235"/>
                  <a:pt x="379512" y="4420196"/>
                </a:cubicBezTo>
                <a:lnTo>
                  <a:pt x="386953" y="4420196"/>
                </a:lnTo>
                <a:lnTo>
                  <a:pt x="394395" y="4427637"/>
                </a:lnTo>
                <a:cubicBezTo>
                  <a:pt x="399356" y="4427637"/>
                  <a:pt x="401836" y="4427637"/>
                  <a:pt x="401836" y="4427637"/>
                </a:cubicBezTo>
                <a:cubicBezTo>
                  <a:pt x="401836" y="4427637"/>
                  <a:pt x="401836" y="4425157"/>
                  <a:pt x="401836" y="4420196"/>
                </a:cubicBezTo>
                <a:cubicBezTo>
                  <a:pt x="401836" y="4415235"/>
                  <a:pt x="404317" y="4410274"/>
                  <a:pt x="409278" y="4405313"/>
                </a:cubicBezTo>
                <a:cubicBezTo>
                  <a:pt x="409278" y="4400352"/>
                  <a:pt x="409278" y="4397872"/>
                  <a:pt x="409278" y="4397872"/>
                </a:cubicBezTo>
                <a:cubicBezTo>
                  <a:pt x="414238" y="4397872"/>
                  <a:pt x="416719" y="4397872"/>
                  <a:pt x="416719" y="4397872"/>
                </a:cubicBezTo>
                <a:cubicBezTo>
                  <a:pt x="416719" y="4397872"/>
                  <a:pt x="416719" y="4395392"/>
                  <a:pt x="416719" y="4390430"/>
                </a:cubicBezTo>
                <a:lnTo>
                  <a:pt x="401836" y="4390430"/>
                </a:lnTo>
                <a:cubicBezTo>
                  <a:pt x="401836" y="4395392"/>
                  <a:pt x="400596" y="4397872"/>
                  <a:pt x="398115" y="4397872"/>
                </a:cubicBezTo>
                <a:cubicBezTo>
                  <a:pt x="395635" y="4397872"/>
                  <a:pt x="394395" y="4397872"/>
                  <a:pt x="394395" y="4397872"/>
                </a:cubicBezTo>
                <a:cubicBezTo>
                  <a:pt x="389434" y="4397872"/>
                  <a:pt x="388194" y="4395392"/>
                  <a:pt x="390674" y="4390430"/>
                </a:cubicBezTo>
                <a:cubicBezTo>
                  <a:pt x="393154" y="4385470"/>
                  <a:pt x="394395" y="4382989"/>
                  <a:pt x="394395" y="4382989"/>
                </a:cubicBezTo>
                <a:cubicBezTo>
                  <a:pt x="394395" y="4378028"/>
                  <a:pt x="395635" y="4375547"/>
                  <a:pt x="398115" y="4375547"/>
                </a:cubicBezTo>
                <a:cubicBezTo>
                  <a:pt x="400596" y="4375547"/>
                  <a:pt x="401836" y="4375547"/>
                  <a:pt x="401836" y="4375547"/>
                </a:cubicBezTo>
                <a:lnTo>
                  <a:pt x="394395" y="4360665"/>
                </a:lnTo>
                <a:cubicBezTo>
                  <a:pt x="379512" y="4355704"/>
                  <a:pt x="372071" y="4355704"/>
                  <a:pt x="372071" y="4360665"/>
                </a:cubicBezTo>
                <a:lnTo>
                  <a:pt x="379512" y="4375547"/>
                </a:lnTo>
                <a:lnTo>
                  <a:pt x="372071" y="4390430"/>
                </a:lnTo>
                <a:cubicBezTo>
                  <a:pt x="367110" y="4395392"/>
                  <a:pt x="363389" y="4397872"/>
                  <a:pt x="360908" y="4397872"/>
                </a:cubicBezTo>
                <a:cubicBezTo>
                  <a:pt x="358428" y="4397872"/>
                  <a:pt x="357187" y="4401592"/>
                  <a:pt x="357187" y="4409034"/>
                </a:cubicBezTo>
                <a:cubicBezTo>
                  <a:pt x="357187" y="4416475"/>
                  <a:pt x="353467" y="4420196"/>
                  <a:pt x="346025" y="4420196"/>
                </a:cubicBezTo>
                <a:cubicBezTo>
                  <a:pt x="338584" y="4420196"/>
                  <a:pt x="337344" y="4427637"/>
                  <a:pt x="342305" y="4442520"/>
                </a:cubicBezTo>
                <a:lnTo>
                  <a:pt x="334863" y="4449962"/>
                </a:lnTo>
                <a:cubicBezTo>
                  <a:pt x="334863" y="4445001"/>
                  <a:pt x="332383" y="4443761"/>
                  <a:pt x="327422" y="4446241"/>
                </a:cubicBezTo>
                <a:cubicBezTo>
                  <a:pt x="322461" y="4448721"/>
                  <a:pt x="319981" y="4449962"/>
                  <a:pt x="319981" y="4449962"/>
                </a:cubicBezTo>
                <a:lnTo>
                  <a:pt x="327422" y="4442520"/>
                </a:lnTo>
                <a:cubicBezTo>
                  <a:pt x="327422" y="4442520"/>
                  <a:pt x="327422" y="4437559"/>
                  <a:pt x="327422" y="4427637"/>
                </a:cubicBezTo>
                <a:lnTo>
                  <a:pt x="319981" y="4435079"/>
                </a:lnTo>
                <a:cubicBezTo>
                  <a:pt x="315020" y="4435079"/>
                  <a:pt x="315020" y="4430118"/>
                  <a:pt x="319981" y="4420196"/>
                </a:cubicBezTo>
                <a:lnTo>
                  <a:pt x="312539" y="4412755"/>
                </a:lnTo>
                <a:cubicBezTo>
                  <a:pt x="312539" y="4412755"/>
                  <a:pt x="312539" y="4415235"/>
                  <a:pt x="312539" y="4420196"/>
                </a:cubicBezTo>
                <a:cubicBezTo>
                  <a:pt x="312539" y="4425157"/>
                  <a:pt x="312539" y="4427637"/>
                  <a:pt x="312539" y="4427637"/>
                </a:cubicBezTo>
                <a:cubicBezTo>
                  <a:pt x="312539" y="4432599"/>
                  <a:pt x="311299" y="4436319"/>
                  <a:pt x="308819" y="4438799"/>
                </a:cubicBezTo>
                <a:cubicBezTo>
                  <a:pt x="306338" y="4441280"/>
                  <a:pt x="305098" y="4440040"/>
                  <a:pt x="305098" y="4435079"/>
                </a:cubicBezTo>
                <a:cubicBezTo>
                  <a:pt x="300137" y="4435079"/>
                  <a:pt x="298897" y="4433839"/>
                  <a:pt x="301377" y="4431358"/>
                </a:cubicBezTo>
                <a:cubicBezTo>
                  <a:pt x="303858" y="4428878"/>
                  <a:pt x="302617" y="4427637"/>
                  <a:pt x="297656" y="4427637"/>
                </a:cubicBezTo>
                <a:cubicBezTo>
                  <a:pt x="292695" y="4427637"/>
                  <a:pt x="290215" y="4427637"/>
                  <a:pt x="290215" y="4427637"/>
                </a:cubicBezTo>
                <a:cubicBezTo>
                  <a:pt x="290215" y="4427637"/>
                  <a:pt x="290215" y="4425157"/>
                  <a:pt x="290215" y="4420196"/>
                </a:cubicBezTo>
                <a:cubicBezTo>
                  <a:pt x="290215" y="4415235"/>
                  <a:pt x="290215" y="4412755"/>
                  <a:pt x="290215" y="4412755"/>
                </a:cubicBezTo>
                <a:cubicBezTo>
                  <a:pt x="285254" y="4412755"/>
                  <a:pt x="282773" y="4410274"/>
                  <a:pt x="282773" y="4405313"/>
                </a:cubicBezTo>
                <a:cubicBezTo>
                  <a:pt x="282773" y="4400352"/>
                  <a:pt x="280293" y="4395392"/>
                  <a:pt x="275332" y="4390430"/>
                </a:cubicBezTo>
                <a:lnTo>
                  <a:pt x="267891" y="4375547"/>
                </a:lnTo>
                <a:cubicBezTo>
                  <a:pt x="267891" y="4365626"/>
                  <a:pt x="265410" y="4365626"/>
                  <a:pt x="260449" y="4375547"/>
                </a:cubicBezTo>
                <a:lnTo>
                  <a:pt x="253008" y="4375547"/>
                </a:lnTo>
                <a:lnTo>
                  <a:pt x="223242" y="4360665"/>
                </a:lnTo>
                <a:lnTo>
                  <a:pt x="223242" y="4353223"/>
                </a:lnTo>
                <a:cubicBezTo>
                  <a:pt x="223242" y="4353223"/>
                  <a:pt x="223242" y="4351983"/>
                  <a:pt x="223242" y="4349503"/>
                </a:cubicBezTo>
                <a:cubicBezTo>
                  <a:pt x="223242" y="4347022"/>
                  <a:pt x="223242" y="4343302"/>
                  <a:pt x="223242" y="4338340"/>
                </a:cubicBezTo>
                <a:cubicBezTo>
                  <a:pt x="223242" y="4333380"/>
                  <a:pt x="222002" y="4330899"/>
                  <a:pt x="219522" y="4330899"/>
                </a:cubicBezTo>
                <a:cubicBezTo>
                  <a:pt x="217041" y="4330899"/>
                  <a:pt x="215801" y="4330899"/>
                  <a:pt x="215801" y="4330899"/>
                </a:cubicBezTo>
                <a:cubicBezTo>
                  <a:pt x="210840" y="4330899"/>
                  <a:pt x="208360" y="4328419"/>
                  <a:pt x="208360" y="4323458"/>
                </a:cubicBezTo>
                <a:lnTo>
                  <a:pt x="200918" y="4316016"/>
                </a:lnTo>
                <a:lnTo>
                  <a:pt x="200918" y="4308575"/>
                </a:lnTo>
                <a:cubicBezTo>
                  <a:pt x="200918" y="4303614"/>
                  <a:pt x="200918" y="4298653"/>
                  <a:pt x="200918" y="4293692"/>
                </a:cubicBezTo>
                <a:lnTo>
                  <a:pt x="208360" y="4301133"/>
                </a:lnTo>
                <a:lnTo>
                  <a:pt x="215801" y="4293692"/>
                </a:lnTo>
                <a:lnTo>
                  <a:pt x="223242" y="4278809"/>
                </a:lnTo>
                <a:cubicBezTo>
                  <a:pt x="228203" y="4278809"/>
                  <a:pt x="230684" y="4276329"/>
                  <a:pt x="230684" y="4271368"/>
                </a:cubicBezTo>
                <a:cubicBezTo>
                  <a:pt x="225723" y="4271368"/>
                  <a:pt x="223242" y="4267647"/>
                  <a:pt x="223242" y="4260206"/>
                </a:cubicBezTo>
                <a:cubicBezTo>
                  <a:pt x="223242" y="4252764"/>
                  <a:pt x="223242" y="4247804"/>
                  <a:pt x="223242" y="4245323"/>
                </a:cubicBezTo>
                <a:cubicBezTo>
                  <a:pt x="223242" y="4242843"/>
                  <a:pt x="224483" y="4241602"/>
                  <a:pt x="226963" y="4241602"/>
                </a:cubicBezTo>
                <a:cubicBezTo>
                  <a:pt x="229444" y="4241602"/>
                  <a:pt x="230684" y="4244083"/>
                  <a:pt x="230684" y="4249044"/>
                </a:cubicBezTo>
                <a:cubicBezTo>
                  <a:pt x="235645" y="4249044"/>
                  <a:pt x="238125" y="4249044"/>
                  <a:pt x="238125" y="4249044"/>
                </a:cubicBezTo>
                <a:lnTo>
                  <a:pt x="238125" y="4241602"/>
                </a:lnTo>
                <a:cubicBezTo>
                  <a:pt x="233164" y="4236641"/>
                  <a:pt x="233164" y="4231681"/>
                  <a:pt x="238125" y="4226719"/>
                </a:cubicBezTo>
                <a:lnTo>
                  <a:pt x="245567" y="4219278"/>
                </a:lnTo>
                <a:lnTo>
                  <a:pt x="245567" y="4204395"/>
                </a:lnTo>
                <a:cubicBezTo>
                  <a:pt x="245567" y="4204395"/>
                  <a:pt x="245567" y="4200674"/>
                  <a:pt x="245567" y="4193233"/>
                </a:cubicBezTo>
                <a:cubicBezTo>
                  <a:pt x="245567" y="4185792"/>
                  <a:pt x="248047" y="4179591"/>
                  <a:pt x="253008" y="4174630"/>
                </a:cubicBezTo>
                <a:lnTo>
                  <a:pt x="253008" y="4182071"/>
                </a:lnTo>
                <a:cubicBezTo>
                  <a:pt x="253008" y="4182071"/>
                  <a:pt x="253008" y="4184552"/>
                  <a:pt x="253008" y="4189512"/>
                </a:cubicBezTo>
                <a:cubicBezTo>
                  <a:pt x="253008" y="4194474"/>
                  <a:pt x="253008" y="4196954"/>
                  <a:pt x="253008" y="4196954"/>
                </a:cubicBezTo>
                <a:lnTo>
                  <a:pt x="260449" y="4189512"/>
                </a:lnTo>
                <a:cubicBezTo>
                  <a:pt x="260449" y="4184552"/>
                  <a:pt x="265410" y="4184552"/>
                  <a:pt x="275332" y="4189512"/>
                </a:cubicBezTo>
                <a:cubicBezTo>
                  <a:pt x="280293" y="4194474"/>
                  <a:pt x="282773" y="4196954"/>
                  <a:pt x="282773" y="4196954"/>
                </a:cubicBezTo>
                <a:cubicBezTo>
                  <a:pt x="282773" y="4196954"/>
                  <a:pt x="285254" y="4194474"/>
                  <a:pt x="290215" y="4189512"/>
                </a:cubicBezTo>
                <a:lnTo>
                  <a:pt x="297656" y="4167188"/>
                </a:lnTo>
                <a:lnTo>
                  <a:pt x="297656" y="4152305"/>
                </a:lnTo>
                <a:lnTo>
                  <a:pt x="305098" y="4115098"/>
                </a:lnTo>
                <a:cubicBezTo>
                  <a:pt x="305098" y="4110138"/>
                  <a:pt x="305098" y="4106417"/>
                  <a:pt x="305098" y="4103936"/>
                </a:cubicBezTo>
                <a:cubicBezTo>
                  <a:pt x="305098" y="4101456"/>
                  <a:pt x="307578" y="4100215"/>
                  <a:pt x="312539" y="4100215"/>
                </a:cubicBezTo>
                <a:cubicBezTo>
                  <a:pt x="317500" y="4100215"/>
                  <a:pt x="319981" y="4100215"/>
                  <a:pt x="319981" y="4100215"/>
                </a:cubicBezTo>
                <a:cubicBezTo>
                  <a:pt x="319981" y="4095255"/>
                  <a:pt x="321221" y="4092774"/>
                  <a:pt x="323701" y="4092774"/>
                </a:cubicBezTo>
                <a:cubicBezTo>
                  <a:pt x="326182" y="4092774"/>
                  <a:pt x="329903" y="4095255"/>
                  <a:pt x="334863" y="4100215"/>
                </a:cubicBezTo>
                <a:cubicBezTo>
                  <a:pt x="349746" y="4100215"/>
                  <a:pt x="354707" y="4095255"/>
                  <a:pt x="349746" y="4085333"/>
                </a:cubicBezTo>
                <a:cubicBezTo>
                  <a:pt x="349746" y="4080372"/>
                  <a:pt x="347266" y="4077891"/>
                  <a:pt x="342305" y="4077891"/>
                </a:cubicBezTo>
                <a:lnTo>
                  <a:pt x="327422" y="4077891"/>
                </a:lnTo>
                <a:lnTo>
                  <a:pt x="319981" y="4077891"/>
                </a:lnTo>
                <a:cubicBezTo>
                  <a:pt x="319981" y="4077891"/>
                  <a:pt x="315020" y="4082853"/>
                  <a:pt x="305098" y="4092774"/>
                </a:cubicBezTo>
                <a:lnTo>
                  <a:pt x="290215" y="4100215"/>
                </a:lnTo>
                <a:cubicBezTo>
                  <a:pt x="295176" y="4095255"/>
                  <a:pt x="296416" y="4092774"/>
                  <a:pt x="293936" y="4092774"/>
                </a:cubicBezTo>
                <a:cubicBezTo>
                  <a:pt x="291455" y="4092774"/>
                  <a:pt x="290215" y="4092774"/>
                  <a:pt x="290215" y="4092774"/>
                </a:cubicBezTo>
                <a:cubicBezTo>
                  <a:pt x="285254" y="4092774"/>
                  <a:pt x="282773" y="4090294"/>
                  <a:pt x="282773" y="4085333"/>
                </a:cubicBezTo>
                <a:cubicBezTo>
                  <a:pt x="282773" y="4080372"/>
                  <a:pt x="282773" y="4075411"/>
                  <a:pt x="282773" y="4070450"/>
                </a:cubicBezTo>
                <a:cubicBezTo>
                  <a:pt x="277812" y="4070450"/>
                  <a:pt x="275332" y="4067970"/>
                  <a:pt x="275332" y="4063008"/>
                </a:cubicBezTo>
                <a:lnTo>
                  <a:pt x="282773" y="4048126"/>
                </a:lnTo>
                <a:cubicBezTo>
                  <a:pt x="287735" y="4048126"/>
                  <a:pt x="290215" y="4048126"/>
                  <a:pt x="290215" y="4048126"/>
                </a:cubicBezTo>
                <a:cubicBezTo>
                  <a:pt x="305098" y="4048126"/>
                  <a:pt x="307578" y="4053087"/>
                  <a:pt x="297656" y="4063008"/>
                </a:cubicBezTo>
                <a:cubicBezTo>
                  <a:pt x="292695" y="4067970"/>
                  <a:pt x="292695" y="4070450"/>
                  <a:pt x="297656" y="4070450"/>
                </a:cubicBezTo>
                <a:lnTo>
                  <a:pt x="305098" y="4070450"/>
                </a:lnTo>
                <a:cubicBezTo>
                  <a:pt x="310059" y="4060528"/>
                  <a:pt x="317500" y="4055567"/>
                  <a:pt x="327422" y="4055567"/>
                </a:cubicBezTo>
                <a:cubicBezTo>
                  <a:pt x="337344" y="4055567"/>
                  <a:pt x="342305" y="4059288"/>
                  <a:pt x="342305" y="4066729"/>
                </a:cubicBezTo>
                <a:cubicBezTo>
                  <a:pt x="342305" y="4074171"/>
                  <a:pt x="343545" y="4076651"/>
                  <a:pt x="346025" y="4074171"/>
                </a:cubicBezTo>
                <a:cubicBezTo>
                  <a:pt x="348506" y="4071690"/>
                  <a:pt x="352227" y="4070450"/>
                  <a:pt x="357187" y="4070450"/>
                </a:cubicBezTo>
                <a:lnTo>
                  <a:pt x="357187" y="4040684"/>
                </a:lnTo>
                <a:cubicBezTo>
                  <a:pt x="352227" y="4040684"/>
                  <a:pt x="349746" y="4040684"/>
                  <a:pt x="349746" y="4040684"/>
                </a:cubicBezTo>
                <a:cubicBezTo>
                  <a:pt x="349746" y="4040684"/>
                  <a:pt x="347266" y="4040684"/>
                  <a:pt x="342305" y="4040684"/>
                </a:cubicBezTo>
                <a:cubicBezTo>
                  <a:pt x="342305" y="4040684"/>
                  <a:pt x="339824" y="4038204"/>
                  <a:pt x="334863" y="4033243"/>
                </a:cubicBezTo>
                <a:cubicBezTo>
                  <a:pt x="334863" y="4038204"/>
                  <a:pt x="332383" y="4039444"/>
                  <a:pt x="327422" y="4036963"/>
                </a:cubicBezTo>
                <a:cubicBezTo>
                  <a:pt x="322461" y="4034483"/>
                  <a:pt x="321221" y="4035723"/>
                  <a:pt x="323701" y="4040684"/>
                </a:cubicBezTo>
                <a:cubicBezTo>
                  <a:pt x="326182" y="4045646"/>
                  <a:pt x="326182" y="4048126"/>
                  <a:pt x="323701" y="4048126"/>
                </a:cubicBezTo>
                <a:cubicBezTo>
                  <a:pt x="321221" y="4048126"/>
                  <a:pt x="317500" y="4044405"/>
                  <a:pt x="312539" y="4036963"/>
                </a:cubicBezTo>
                <a:cubicBezTo>
                  <a:pt x="307578" y="4029522"/>
                  <a:pt x="305098" y="4023321"/>
                  <a:pt x="305098" y="4018360"/>
                </a:cubicBezTo>
                <a:cubicBezTo>
                  <a:pt x="300137" y="4018360"/>
                  <a:pt x="297656" y="4018360"/>
                  <a:pt x="297656" y="4018360"/>
                </a:cubicBezTo>
                <a:cubicBezTo>
                  <a:pt x="297656" y="4018360"/>
                  <a:pt x="295176" y="4018360"/>
                  <a:pt x="290215" y="4018360"/>
                </a:cubicBezTo>
                <a:lnTo>
                  <a:pt x="290215" y="4025801"/>
                </a:lnTo>
                <a:lnTo>
                  <a:pt x="275332" y="4040684"/>
                </a:lnTo>
                <a:lnTo>
                  <a:pt x="275332" y="4033243"/>
                </a:lnTo>
                <a:lnTo>
                  <a:pt x="275332" y="4010919"/>
                </a:lnTo>
                <a:cubicBezTo>
                  <a:pt x="260449" y="3996036"/>
                  <a:pt x="262930" y="3988594"/>
                  <a:pt x="282773" y="3988594"/>
                </a:cubicBezTo>
                <a:lnTo>
                  <a:pt x="282773" y="3996036"/>
                </a:lnTo>
                <a:cubicBezTo>
                  <a:pt x="287735" y="3996036"/>
                  <a:pt x="290215" y="3996036"/>
                  <a:pt x="290215" y="3996036"/>
                </a:cubicBezTo>
                <a:cubicBezTo>
                  <a:pt x="290215" y="3996036"/>
                  <a:pt x="292695" y="3993556"/>
                  <a:pt x="297656" y="3988594"/>
                </a:cubicBezTo>
                <a:lnTo>
                  <a:pt x="312539" y="3988594"/>
                </a:lnTo>
                <a:lnTo>
                  <a:pt x="312539" y="3996036"/>
                </a:lnTo>
                <a:lnTo>
                  <a:pt x="319981" y="3996036"/>
                </a:lnTo>
                <a:cubicBezTo>
                  <a:pt x="324942" y="3991075"/>
                  <a:pt x="326182" y="3987354"/>
                  <a:pt x="323701" y="3984874"/>
                </a:cubicBezTo>
                <a:cubicBezTo>
                  <a:pt x="321221" y="3982394"/>
                  <a:pt x="319981" y="3978673"/>
                  <a:pt x="319981" y="3973712"/>
                </a:cubicBezTo>
                <a:lnTo>
                  <a:pt x="327422" y="3981153"/>
                </a:lnTo>
                <a:lnTo>
                  <a:pt x="334863" y="3981153"/>
                </a:lnTo>
                <a:lnTo>
                  <a:pt x="342305" y="3981153"/>
                </a:lnTo>
                <a:lnTo>
                  <a:pt x="349746" y="3973712"/>
                </a:lnTo>
                <a:cubicBezTo>
                  <a:pt x="349746" y="3973712"/>
                  <a:pt x="350986" y="3974952"/>
                  <a:pt x="353467" y="3977432"/>
                </a:cubicBezTo>
                <a:cubicBezTo>
                  <a:pt x="355947" y="3979913"/>
                  <a:pt x="357187" y="3983634"/>
                  <a:pt x="357187" y="3988594"/>
                </a:cubicBezTo>
                <a:cubicBezTo>
                  <a:pt x="357187" y="3993556"/>
                  <a:pt x="359668" y="3993556"/>
                  <a:pt x="364629" y="3988594"/>
                </a:cubicBezTo>
                <a:cubicBezTo>
                  <a:pt x="369590" y="3983634"/>
                  <a:pt x="372071" y="3978673"/>
                  <a:pt x="372071" y="3973712"/>
                </a:cubicBezTo>
                <a:lnTo>
                  <a:pt x="394395" y="3973712"/>
                </a:lnTo>
                <a:cubicBezTo>
                  <a:pt x="404317" y="3963789"/>
                  <a:pt x="401836" y="3953868"/>
                  <a:pt x="386953" y="3943946"/>
                </a:cubicBezTo>
                <a:lnTo>
                  <a:pt x="379512" y="3943946"/>
                </a:lnTo>
                <a:cubicBezTo>
                  <a:pt x="374551" y="3948907"/>
                  <a:pt x="374551" y="3951387"/>
                  <a:pt x="379512" y="3951387"/>
                </a:cubicBezTo>
                <a:lnTo>
                  <a:pt x="364629" y="3951387"/>
                </a:lnTo>
                <a:cubicBezTo>
                  <a:pt x="359668" y="3946427"/>
                  <a:pt x="355947" y="3945186"/>
                  <a:pt x="353467" y="3947667"/>
                </a:cubicBezTo>
                <a:cubicBezTo>
                  <a:pt x="350986" y="3950147"/>
                  <a:pt x="349746" y="3948907"/>
                  <a:pt x="349746" y="3943946"/>
                </a:cubicBezTo>
                <a:lnTo>
                  <a:pt x="342305" y="3943946"/>
                </a:lnTo>
                <a:cubicBezTo>
                  <a:pt x="342305" y="3943946"/>
                  <a:pt x="339824" y="3941465"/>
                  <a:pt x="334863" y="3936505"/>
                </a:cubicBezTo>
                <a:cubicBezTo>
                  <a:pt x="329903" y="3931544"/>
                  <a:pt x="324942" y="3926582"/>
                  <a:pt x="319981" y="3921622"/>
                </a:cubicBezTo>
                <a:lnTo>
                  <a:pt x="312539" y="3914180"/>
                </a:lnTo>
                <a:cubicBezTo>
                  <a:pt x="307578" y="3914180"/>
                  <a:pt x="302617" y="3914180"/>
                  <a:pt x="297656" y="3914180"/>
                </a:cubicBezTo>
                <a:cubicBezTo>
                  <a:pt x="302617" y="3909220"/>
                  <a:pt x="303858" y="3905499"/>
                  <a:pt x="301377" y="3903018"/>
                </a:cubicBezTo>
                <a:cubicBezTo>
                  <a:pt x="298897" y="3900538"/>
                  <a:pt x="297656" y="3899297"/>
                  <a:pt x="297656" y="3899297"/>
                </a:cubicBezTo>
                <a:lnTo>
                  <a:pt x="297656" y="3884415"/>
                </a:lnTo>
                <a:cubicBezTo>
                  <a:pt x="292695" y="3879454"/>
                  <a:pt x="285254" y="3872013"/>
                  <a:pt x="275332" y="3862090"/>
                </a:cubicBezTo>
                <a:lnTo>
                  <a:pt x="260449" y="3854649"/>
                </a:lnTo>
                <a:lnTo>
                  <a:pt x="267891" y="3862090"/>
                </a:lnTo>
                <a:cubicBezTo>
                  <a:pt x="267891" y="3872013"/>
                  <a:pt x="265410" y="3876973"/>
                  <a:pt x="260449" y="3876973"/>
                </a:cubicBezTo>
                <a:lnTo>
                  <a:pt x="260449" y="3884415"/>
                </a:lnTo>
                <a:cubicBezTo>
                  <a:pt x="255488" y="3884415"/>
                  <a:pt x="253008" y="3883175"/>
                  <a:pt x="253008" y="3880694"/>
                </a:cubicBezTo>
                <a:cubicBezTo>
                  <a:pt x="253008" y="3878213"/>
                  <a:pt x="250528" y="3876973"/>
                  <a:pt x="245567" y="3876973"/>
                </a:cubicBezTo>
                <a:lnTo>
                  <a:pt x="238125" y="3876973"/>
                </a:lnTo>
                <a:cubicBezTo>
                  <a:pt x="238125" y="3876973"/>
                  <a:pt x="235645" y="3876973"/>
                  <a:pt x="230684" y="3876973"/>
                </a:cubicBezTo>
                <a:cubicBezTo>
                  <a:pt x="225723" y="3876973"/>
                  <a:pt x="223242" y="3874493"/>
                  <a:pt x="223242" y="3869532"/>
                </a:cubicBezTo>
                <a:cubicBezTo>
                  <a:pt x="223242" y="3864571"/>
                  <a:pt x="223242" y="3859610"/>
                  <a:pt x="223242" y="3854649"/>
                </a:cubicBezTo>
                <a:lnTo>
                  <a:pt x="200918" y="3847208"/>
                </a:lnTo>
                <a:cubicBezTo>
                  <a:pt x="200918" y="3847208"/>
                  <a:pt x="203399" y="3849688"/>
                  <a:pt x="208360" y="3854649"/>
                </a:cubicBezTo>
                <a:lnTo>
                  <a:pt x="208360" y="3891856"/>
                </a:lnTo>
                <a:cubicBezTo>
                  <a:pt x="203399" y="3891856"/>
                  <a:pt x="200918" y="3894337"/>
                  <a:pt x="200918" y="3899297"/>
                </a:cubicBezTo>
                <a:cubicBezTo>
                  <a:pt x="195957" y="3899297"/>
                  <a:pt x="193477" y="3899297"/>
                  <a:pt x="193477" y="3899297"/>
                </a:cubicBezTo>
                <a:cubicBezTo>
                  <a:pt x="188516" y="3899297"/>
                  <a:pt x="188516" y="3896817"/>
                  <a:pt x="193477" y="3891856"/>
                </a:cubicBezTo>
                <a:lnTo>
                  <a:pt x="171153" y="3891856"/>
                </a:lnTo>
                <a:cubicBezTo>
                  <a:pt x="161231" y="3891856"/>
                  <a:pt x="153789" y="3890616"/>
                  <a:pt x="148828" y="3888135"/>
                </a:cubicBezTo>
                <a:cubicBezTo>
                  <a:pt x="143867" y="3885655"/>
                  <a:pt x="142627" y="3880694"/>
                  <a:pt x="145107" y="3873253"/>
                </a:cubicBezTo>
                <a:cubicBezTo>
                  <a:pt x="147588" y="3865811"/>
                  <a:pt x="153789" y="3862090"/>
                  <a:pt x="163711" y="3862090"/>
                </a:cubicBezTo>
                <a:lnTo>
                  <a:pt x="186035" y="3854649"/>
                </a:lnTo>
                <a:cubicBezTo>
                  <a:pt x="190996" y="3849688"/>
                  <a:pt x="193477" y="3844727"/>
                  <a:pt x="193477" y="3839766"/>
                </a:cubicBezTo>
                <a:cubicBezTo>
                  <a:pt x="193477" y="3834805"/>
                  <a:pt x="190996" y="3829844"/>
                  <a:pt x="186035" y="3824883"/>
                </a:cubicBezTo>
                <a:cubicBezTo>
                  <a:pt x="181074" y="3819923"/>
                  <a:pt x="179834" y="3816202"/>
                  <a:pt x="182315" y="3813721"/>
                </a:cubicBezTo>
                <a:cubicBezTo>
                  <a:pt x="184795" y="3811241"/>
                  <a:pt x="184795" y="3810001"/>
                  <a:pt x="182315" y="3810001"/>
                </a:cubicBezTo>
                <a:cubicBezTo>
                  <a:pt x="179834" y="3810001"/>
                  <a:pt x="178594" y="3805040"/>
                  <a:pt x="178594" y="3795118"/>
                </a:cubicBezTo>
                <a:cubicBezTo>
                  <a:pt x="173633" y="3795118"/>
                  <a:pt x="171153" y="3793878"/>
                  <a:pt x="171153" y="3791397"/>
                </a:cubicBezTo>
                <a:cubicBezTo>
                  <a:pt x="171153" y="3788916"/>
                  <a:pt x="171153" y="3787676"/>
                  <a:pt x="171153" y="3787676"/>
                </a:cubicBezTo>
                <a:cubicBezTo>
                  <a:pt x="166192" y="3787676"/>
                  <a:pt x="163711" y="3785196"/>
                  <a:pt x="163711" y="3780235"/>
                </a:cubicBezTo>
                <a:lnTo>
                  <a:pt x="156270" y="3772794"/>
                </a:lnTo>
                <a:cubicBezTo>
                  <a:pt x="151309" y="3772794"/>
                  <a:pt x="148828" y="3770313"/>
                  <a:pt x="148828" y="3765352"/>
                </a:cubicBezTo>
                <a:cubicBezTo>
                  <a:pt x="148828" y="3765352"/>
                  <a:pt x="147588" y="3762872"/>
                  <a:pt x="145107" y="3757911"/>
                </a:cubicBezTo>
                <a:cubicBezTo>
                  <a:pt x="142627" y="3752950"/>
                  <a:pt x="138906" y="3747989"/>
                  <a:pt x="133945" y="3743028"/>
                </a:cubicBezTo>
                <a:cubicBezTo>
                  <a:pt x="128984" y="3733106"/>
                  <a:pt x="126504" y="3725664"/>
                  <a:pt x="126504" y="3720704"/>
                </a:cubicBezTo>
                <a:lnTo>
                  <a:pt x="126504" y="3713262"/>
                </a:lnTo>
                <a:cubicBezTo>
                  <a:pt x="126504" y="3713262"/>
                  <a:pt x="125264" y="3713262"/>
                  <a:pt x="122783" y="3713262"/>
                </a:cubicBezTo>
                <a:cubicBezTo>
                  <a:pt x="120303" y="3713262"/>
                  <a:pt x="119062" y="3710782"/>
                  <a:pt x="119062" y="3705821"/>
                </a:cubicBezTo>
                <a:cubicBezTo>
                  <a:pt x="119062" y="3705821"/>
                  <a:pt x="121543" y="3705821"/>
                  <a:pt x="126504" y="3705821"/>
                </a:cubicBezTo>
                <a:cubicBezTo>
                  <a:pt x="126504" y="3705821"/>
                  <a:pt x="126504" y="3703340"/>
                  <a:pt x="126504" y="3698380"/>
                </a:cubicBezTo>
                <a:cubicBezTo>
                  <a:pt x="126504" y="3693419"/>
                  <a:pt x="126504" y="3685977"/>
                  <a:pt x="126504" y="3676055"/>
                </a:cubicBezTo>
                <a:cubicBezTo>
                  <a:pt x="131465" y="3661172"/>
                  <a:pt x="136426" y="3651250"/>
                  <a:pt x="141387" y="3646290"/>
                </a:cubicBezTo>
                <a:cubicBezTo>
                  <a:pt x="146348" y="3641329"/>
                  <a:pt x="148828" y="3636368"/>
                  <a:pt x="148828" y="3631407"/>
                </a:cubicBezTo>
                <a:cubicBezTo>
                  <a:pt x="158750" y="3626446"/>
                  <a:pt x="166192" y="3614043"/>
                  <a:pt x="171153" y="3594200"/>
                </a:cubicBezTo>
                <a:cubicBezTo>
                  <a:pt x="171153" y="3589239"/>
                  <a:pt x="171153" y="3586758"/>
                  <a:pt x="171153" y="3586758"/>
                </a:cubicBezTo>
                <a:lnTo>
                  <a:pt x="171153" y="3542110"/>
                </a:lnTo>
                <a:cubicBezTo>
                  <a:pt x="166192" y="3542110"/>
                  <a:pt x="164951" y="3537149"/>
                  <a:pt x="167432" y="3527227"/>
                </a:cubicBezTo>
                <a:cubicBezTo>
                  <a:pt x="169912" y="3517305"/>
                  <a:pt x="169912" y="3511104"/>
                  <a:pt x="167432" y="3508624"/>
                </a:cubicBezTo>
                <a:cubicBezTo>
                  <a:pt x="164951" y="3506143"/>
                  <a:pt x="163711" y="3502422"/>
                  <a:pt x="163711" y="3497462"/>
                </a:cubicBezTo>
                <a:cubicBezTo>
                  <a:pt x="163711" y="3482579"/>
                  <a:pt x="162471" y="3472657"/>
                  <a:pt x="159990" y="3467696"/>
                </a:cubicBezTo>
                <a:cubicBezTo>
                  <a:pt x="157510" y="3462735"/>
                  <a:pt x="155029" y="3460255"/>
                  <a:pt x="152549" y="3460255"/>
                </a:cubicBezTo>
                <a:cubicBezTo>
                  <a:pt x="150068" y="3460255"/>
                  <a:pt x="151309" y="3455294"/>
                  <a:pt x="156270" y="3445372"/>
                </a:cubicBezTo>
                <a:cubicBezTo>
                  <a:pt x="156270" y="3445372"/>
                  <a:pt x="156270" y="3442891"/>
                  <a:pt x="156270" y="3437930"/>
                </a:cubicBezTo>
                <a:cubicBezTo>
                  <a:pt x="156270" y="3432970"/>
                  <a:pt x="153789" y="3430489"/>
                  <a:pt x="148828" y="3430489"/>
                </a:cubicBezTo>
                <a:lnTo>
                  <a:pt x="148828" y="3408165"/>
                </a:lnTo>
                <a:cubicBezTo>
                  <a:pt x="153789" y="3408165"/>
                  <a:pt x="157510" y="3401963"/>
                  <a:pt x="159990" y="3389561"/>
                </a:cubicBezTo>
                <a:cubicBezTo>
                  <a:pt x="162471" y="3377159"/>
                  <a:pt x="167432" y="3368477"/>
                  <a:pt x="174873" y="3363516"/>
                </a:cubicBezTo>
                <a:cubicBezTo>
                  <a:pt x="182315" y="3358555"/>
                  <a:pt x="183555" y="3349873"/>
                  <a:pt x="178594" y="3337471"/>
                </a:cubicBezTo>
                <a:cubicBezTo>
                  <a:pt x="173633" y="3325069"/>
                  <a:pt x="172393" y="3315147"/>
                  <a:pt x="174873" y="3307706"/>
                </a:cubicBezTo>
                <a:cubicBezTo>
                  <a:pt x="177354" y="3300264"/>
                  <a:pt x="178594" y="3299024"/>
                  <a:pt x="178594" y="3303985"/>
                </a:cubicBezTo>
                <a:cubicBezTo>
                  <a:pt x="178594" y="3308946"/>
                  <a:pt x="181074" y="3316387"/>
                  <a:pt x="186035" y="3326309"/>
                </a:cubicBezTo>
                <a:lnTo>
                  <a:pt x="193477" y="3333751"/>
                </a:lnTo>
                <a:lnTo>
                  <a:pt x="200918" y="3326309"/>
                </a:lnTo>
                <a:lnTo>
                  <a:pt x="200918" y="3333751"/>
                </a:lnTo>
                <a:lnTo>
                  <a:pt x="208360" y="3341192"/>
                </a:lnTo>
                <a:cubicBezTo>
                  <a:pt x="208360" y="3336231"/>
                  <a:pt x="208360" y="3333751"/>
                  <a:pt x="208360" y="3333751"/>
                </a:cubicBezTo>
                <a:lnTo>
                  <a:pt x="215801" y="3333751"/>
                </a:lnTo>
                <a:cubicBezTo>
                  <a:pt x="215801" y="3328790"/>
                  <a:pt x="218281" y="3328790"/>
                  <a:pt x="223242" y="3333751"/>
                </a:cubicBezTo>
                <a:cubicBezTo>
                  <a:pt x="233164" y="3338711"/>
                  <a:pt x="240606" y="3328790"/>
                  <a:pt x="245567" y="3303985"/>
                </a:cubicBezTo>
                <a:cubicBezTo>
                  <a:pt x="245567" y="3299024"/>
                  <a:pt x="245567" y="3294063"/>
                  <a:pt x="245567" y="3289102"/>
                </a:cubicBezTo>
                <a:lnTo>
                  <a:pt x="245567" y="3274219"/>
                </a:lnTo>
                <a:lnTo>
                  <a:pt x="260449" y="3281661"/>
                </a:lnTo>
                <a:lnTo>
                  <a:pt x="267891" y="3289102"/>
                </a:lnTo>
                <a:lnTo>
                  <a:pt x="275332" y="3296544"/>
                </a:lnTo>
                <a:cubicBezTo>
                  <a:pt x="275332" y="3301504"/>
                  <a:pt x="272852" y="3302745"/>
                  <a:pt x="267891" y="3300264"/>
                </a:cubicBezTo>
                <a:cubicBezTo>
                  <a:pt x="262930" y="3297784"/>
                  <a:pt x="260449" y="3299024"/>
                  <a:pt x="260449" y="3303985"/>
                </a:cubicBezTo>
                <a:lnTo>
                  <a:pt x="275332" y="3303985"/>
                </a:lnTo>
                <a:cubicBezTo>
                  <a:pt x="280293" y="3303985"/>
                  <a:pt x="282773" y="3300264"/>
                  <a:pt x="282773" y="3292823"/>
                </a:cubicBezTo>
                <a:cubicBezTo>
                  <a:pt x="282773" y="3285381"/>
                  <a:pt x="285254" y="3284141"/>
                  <a:pt x="290215" y="3289102"/>
                </a:cubicBezTo>
                <a:lnTo>
                  <a:pt x="282773" y="3274219"/>
                </a:lnTo>
                <a:cubicBezTo>
                  <a:pt x="277812" y="3274219"/>
                  <a:pt x="275332" y="3271739"/>
                  <a:pt x="275332" y="3266778"/>
                </a:cubicBezTo>
                <a:lnTo>
                  <a:pt x="282773" y="3251895"/>
                </a:lnTo>
                <a:lnTo>
                  <a:pt x="290215" y="3244454"/>
                </a:lnTo>
                <a:cubicBezTo>
                  <a:pt x="290215" y="3244454"/>
                  <a:pt x="290215" y="3241973"/>
                  <a:pt x="290215" y="3237012"/>
                </a:cubicBezTo>
                <a:lnTo>
                  <a:pt x="297656" y="3244454"/>
                </a:lnTo>
                <a:cubicBezTo>
                  <a:pt x="297656" y="3254376"/>
                  <a:pt x="295176" y="3259337"/>
                  <a:pt x="290215" y="3259337"/>
                </a:cubicBezTo>
                <a:lnTo>
                  <a:pt x="297656" y="3266778"/>
                </a:lnTo>
                <a:cubicBezTo>
                  <a:pt x="297656" y="3271739"/>
                  <a:pt x="300137" y="3271739"/>
                  <a:pt x="305098" y="3266778"/>
                </a:cubicBezTo>
                <a:cubicBezTo>
                  <a:pt x="310059" y="3261817"/>
                  <a:pt x="310059" y="3256856"/>
                  <a:pt x="305098" y="3251895"/>
                </a:cubicBezTo>
                <a:lnTo>
                  <a:pt x="312539" y="3237012"/>
                </a:lnTo>
                <a:cubicBezTo>
                  <a:pt x="317500" y="3237012"/>
                  <a:pt x="317500" y="3234532"/>
                  <a:pt x="312539" y="3229571"/>
                </a:cubicBezTo>
                <a:cubicBezTo>
                  <a:pt x="312539" y="3224610"/>
                  <a:pt x="313780" y="3222130"/>
                  <a:pt x="316260" y="3222130"/>
                </a:cubicBezTo>
                <a:cubicBezTo>
                  <a:pt x="318740" y="3222130"/>
                  <a:pt x="319981" y="3212207"/>
                  <a:pt x="319981" y="3192364"/>
                </a:cubicBezTo>
                <a:lnTo>
                  <a:pt x="327422" y="3170040"/>
                </a:lnTo>
                <a:cubicBezTo>
                  <a:pt x="327422" y="3170040"/>
                  <a:pt x="327422" y="3177481"/>
                  <a:pt x="327422" y="3192364"/>
                </a:cubicBezTo>
                <a:lnTo>
                  <a:pt x="334863" y="3199805"/>
                </a:lnTo>
                <a:lnTo>
                  <a:pt x="334863" y="3192364"/>
                </a:lnTo>
                <a:cubicBezTo>
                  <a:pt x="329903" y="3192364"/>
                  <a:pt x="329903" y="3167559"/>
                  <a:pt x="334863" y="3117950"/>
                </a:cubicBezTo>
                <a:lnTo>
                  <a:pt x="334863" y="3110508"/>
                </a:lnTo>
                <a:lnTo>
                  <a:pt x="349746" y="3103067"/>
                </a:lnTo>
                <a:cubicBezTo>
                  <a:pt x="349746" y="3103067"/>
                  <a:pt x="349746" y="3100586"/>
                  <a:pt x="349746" y="3095626"/>
                </a:cubicBezTo>
                <a:cubicBezTo>
                  <a:pt x="349746" y="3095626"/>
                  <a:pt x="352227" y="3093145"/>
                  <a:pt x="357187" y="3088184"/>
                </a:cubicBezTo>
                <a:cubicBezTo>
                  <a:pt x="362148" y="3083223"/>
                  <a:pt x="367110" y="3078262"/>
                  <a:pt x="372071" y="3073301"/>
                </a:cubicBezTo>
                <a:cubicBezTo>
                  <a:pt x="377031" y="3063379"/>
                  <a:pt x="380752" y="3054698"/>
                  <a:pt x="383233" y="3047256"/>
                </a:cubicBezTo>
                <a:cubicBezTo>
                  <a:pt x="385713" y="3039815"/>
                  <a:pt x="388194" y="3031134"/>
                  <a:pt x="390674" y="3021212"/>
                </a:cubicBezTo>
                <a:cubicBezTo>
                  <a:pt x="393154" y="3011289"/>
                  <a:pt x="391914" y="2998887"/>
                  <a:pt x="386953" y="2984005"/>
                </a:cubicBezTo>
                <a:cubicBezTo>
                  <a:pt x="386953" y="2964161"/>
                  <a:pt x="381992" y="2939356"/>
                  <a:pt x="372071" y="2909590"/>
                </a:cubicBezTo>
                <a:cubicBezTo>
                  <a:pt x="367110" y="2879825"/>
                  <a:pt x="367110" y="2859981"/>
                  <a:pt x="372071" y="2850059"/>
                </a:cubicBezTo>
                <a:cubicBezTo>
                  <a:pt x="372071" y="2845098"/>
                  <a:pt x="373311" y="2837657"/>
                  <a:pt x="375791" y="2827735"/>
                </a:cubicBezTo>
                <a:cubicBezTo>
                  <a:pt x="378272" y="2817813"/>
                  <a:pt x="381992" y="2812852"/>
                  <a:pt x="386953" y="2812852"/>
                </a:cubicBezTo>
                <a:cubicBezTo>
                  <a:pt x="391914" y="2812852"/>
                  <a:pt x="394395" y="2811612"/>
                  <a:pt x="394395" y="2809131"/>
                </a:cubicBezTo>
                <a:cubicBezTo>
                  <a:pt x="394395" y="2806651"/>
                  <a:pt x="394395" y="2802930"/>
                  <a:pt x="394395" y="2797969"/>
                </a:cubicBezTo>
                <a:lnTo>
                  <a:pt x="401836" y="2790528"/>
                </a:lnTo>
                <a:lnTo>
                  <a:pt x="409278" y="2790528"/>
                </a:lnTo>
                <a:cubicBezTo>
                  <a:pt x="414238" y="2785567"/>
                  <a:pt x="416719" y="2785567"/>
                  <a:pt x="416719" y="2790528"/>
                </a:cubicBezTo>
                <a:lnTo>
                  <a:pt x="431602" y="2790528"/>
                </a:lnTo>
                <a:cubicBezTo>
                  <a:pt x="431602" y="2785567"/>
                  <a:pt x="434082" y="2785567"/>
                  <a:pt x="439043" y="2790528"/>
                </a:cubicBezTo>
                <a:cubicBezTo>
                  <a:pt x="444004" y="2790528"/>
                  <a:pt x="446485" y="2788047"/>
                  <a:pt x="446485" y="2783087"/>
                </a:cubicBezTo>
                <a:cubicBezTo>
                  <a:pt x="451445" y="2773164"/>
                  <a:pt x="453926" y="2763243"/>
                  <a:pt x="453926" y="2753321"/>
                </a:cubicBezTo>
                <a:lnTo>
                  <a:pt x="461367" y="2745880"/>
                </a:lnTo>
                <a:lnTo>
                  <a:pt x="468809" y="2753321"/>
                </a:lnTo>
                <a:cubicBezTo>
                  <a:pt x="478731" y="2768204"/>
                  <a:pt x="488653" y="2770684"/>
                  <a:pt x="498574" y="2760762"/>
                </a:cubicBezTo>
                <a:lnTo>
                  <a:pt x="498574" y="2753321"/>
                </a:lnTo>
                <a:lnTo>
                  <a:pt x="513457" y="2753321"/>
                </a:lnTo>
                <a:cubicBezTo>
                  <a:pt x="513457" y="2748360"/>
                  <a:pt x="513457" y="2744639"/>
                  <a:pt x="513457" y="2742159"/>
                </a:cubicBezTo>
                <a:cubicBezTo>
                  <a:pt x="513457" y="2739678"/>
                  <a:pt x="513457" y="2738438"/>
                  <a:pt x="513457" y="2738438"/>
                </a:cubicBezTo>
                <a:lnTo>
                  <a:pt x="520899" y="2738438"/>
                </a:lnTo>
                <a:cubicBezTo>
                  <a:pt x="520899" y="2743399"/>
                  <a:pt x="523379" y="2743399"/>
                  <a:pt x="528340" y="2738438"/>
                </a:cubicBezTo>
                <a:lnTo>
                  <a:pt x="528340" y="2701231"/>
                </a:lnTo>
                <a:lnTo>
                  <a:pt x="535781" y="2716114"/>
                </a:lnTo>
                <a:lnTo>
                  <a:pt x="543223" y="2723555"/>
                </a:lnTo>
                <a:lnTo>
                  <a:pt x="550664" y="2708672"/>
                </a:lnTo>
                <a:cubicBezTo>
                  <a:pt x="550664" y="2718595"/>
                  <a:pt x="551904" y="2723555"/>
                  <a:pt x="554385" y="2723555"/>
                </a:cubicBezTo>
                <a:cubicBezTo>
                  <a:pt x="556865" y="2723555"/>
                  <a:pt x="558105" y="2724795"/>
                  <a:pt x="558105" y="2727276"/>
                </a:cubicBezTo>
                <a:cubicBezTo>
                  <a:pt x="558105" y="2729757"/>
                  <a:pt x="561826" y="2734717"/>
                  <a:pt x="569268" y="2742159"/>
                </a:cubicBezTo>
                <a:cubicBezTo>
                  <a:pt x="576709" y="2749600"/>
                  <a:pt x="580430" y="2755802"/>
                  <a:pt x="580430" y="2760762"/>
                </a:cubicBezTo>
                <a:lnTo>
                  <a:pt x="587871" y="2753321"/>
                </a:lnTo>
                <a:lnTo>
                  <a:pt x="587871" y="2738438"/>
                </a:lnTo>
                <a:lnTo>
                  <a:pt x="587871" y="2730997"/>
                </a:lnTo>
                <a:lnTo>
                  <a:pt x="595313" y="2723555"/>
                </a:lnTo>
                <a:cubicBezTo>
                  <a:pt x="595313" y="2723555"/>
                  <a:pt x="595313" y="2722315"/>
                  <a:pt x="595313" y="2719835"/>
                </a:cubicBezTo>
                <a:cubicBezTo>
                  <a:pt x="595313" y="2717354"/>
                  <a:pt x="597793" y="2716114"/>
                  <a:pt x="602754" y="2716114"/>
                </a:cubicBezTo>
                <a:lnTo>
                  <a:pt x="602754" y="2708672"/>
                </a:lnTo>
                <a:cubicBezTo>
                  <a:pt x="602754" y="2703712"/>
                  <a:pt x="602754" y="2701231"/>
                  <a:pt x="602754" y="2701231"/>
                </a:cubicBezTo>
                <a:cubicBezTo>
                  <a:pt x="592832" y="2711153"/>
                  <a:pt x="587871" y="2721075"/>
                  <a:pt x="587871" y="2730997"/>
                </a:cubicBezTo>
                <a:lnTo>
                  <a:pt x="587871" y="2671465"/>
                </a:lnTo>
                <a:lnTo>
                  <a:pt x="595313" y="2678907"/>
                </a:lnTo>
                <a:lnTo>
                  <a:pt x="602754" y="2686348"/>
                </a:lnTo>
                <a:cubicBezTo>
                  <a:pt x="602754" y="2676426"/>
                  <a:pt x="605235" y="2668985"/>
                  <a:pt x="610196" y="2664024"/>
                </a:cubicBezTo>
                <a:cubicBezTo>
                  <a:pt x="615156" y="2659063"/>
                  <a:pt x="617637" y="2657823"/>
                  <a:pt x="617637" y="2660303"/>
                </a:cubicBezTo>
                <a:cubicBezTo>
                  <a:pt x="617637" y="2662784"/>
                  <a:pt x="617637" y="2666505"/>
                  <a:pt x="617637" y="2671465"/>
                </a:cubicBezTo>
                <a:lnTo>
                  <a:pt x="625078" y="2664024"/>
                </a:lnTo>
                <a:cubicBezTo>
                  <a:pt x="630039" y="2649141"/>
                  <a:pt x="628799" y="2637979"/>
                  <a:pt x="621358" y="2630538"/>
                </a:cubicBezTo>
                <a:cubicBezTo>
                  <a:pt x="613916" y="2623096"/>
                  <a:pt x="610196" y="2618136"/>
                  <a:pt x="610196" y="2615655"/>
                </a:cubicBezTo>
                <a:cubicBezTo>
                  <a:pt x="610196" y="2613174"/>
                  <a:pt x="611436" y="2609454"/>
                  <a:pt x="613916" y="2604493"/>
                </a:cubicBezTo>
                <a:cubicBezTo>
                  <a:pt x="616397" y="2599532"/>
                  <a:pt x="617637" y="2597051"/>
                  <a:pt x="617637" y="2597051"/>
                </a:cubicBezTo>
                <a:lnTo>
                  <a:pt x="625078" y="2597051"/>
                </a:lnTo>
                <a:lnTo>
                  <a:pt x="625078" y="2611934"/>
                </a:lnTo>
                <a:cubicBezTo>
                  <a:pt x="625078" y="2606973"/>
                  <a:pt x="626318" y="2599532"/>
                  <a:pt x="628799" y="2589610"/>
                </a:cubicBezTo>
                <a:cubicBezTo>
                  <a:pt x="631279" y="2579688"/>
                  <a:pt x="632520" y="2569766"/>
                  <a:pt x="632520" y="2559844"/>
                </a:cubicBezTo>
                <a:lnTo>
                  <a:pt x="632520" y="2552403"/>
                </a:lnTo>
                <a:cubicBezTo>
                  <a:pt x="637481" y="2552403"/>
                  <a:pt x="639961" y="2562325"/>
                  <a:pt x="639961" y="2582169"/>
                </a:cubicBezTo>
                <a:cubicBezTo>
                  <a:pt x="639961" y="2592091"/>
                  <a:pt x="639961" y="2597051"/>
                  <a:pt x="639961" y="2597051"/>
                </a:cubicBezTo>
                <a:cubicBezTo>
                  <a:pt x="644922" y="2597051"/>
                  <a:pt x="647403" y="2597051"/>
                  <a:pt x="647403" y="2597051"/>
                </a:cubicBezTo>
                <a:cubicBezTo>
                  <a:pt x="647403" y="2597051"/>
                  <a:pt x="647403" y="2599532"/>
                  <a:pt x="647403" y="2604493"/>
                </a:cubicBezTo>
                <a:lnTo>
                  <a:pt x="647403" y="2626817"/>
                </a:lnTo>
                <a:cubicBezTo>
                  <a:pt x="647403" y="2631778"/>
                  <a:pt x="649883" y="2634258"/>
                  <a:pt x="654844" y="2634258"/>
                </a:cubicBezTo>
                <a:cubicBezTo>
                  <a:pt x="654844" y="2639219"/>
                  <a:pt x="654844" y="2644180"/>
                  <a:pt x="654844" y="2649141"/>
                </a:cubicBezTo>
                <a:lnTo>
                  <a:pt x="662285" y="2656583"/>
                </a:lnTo>
                <a:cubicBezTo>
                  <a:pt x="662285" y="2656583"/>
                  <a:pt x="662285" y="2657823"/>
                  <a:pt x="662285" y="2660303"/>
                </a:cubicBezTo>
                <a:cubicBezTo>
                  <a:pt x="662285" y="2662784"/>
                  <a:pt x="664766" y="2666505"/>
                  <a:pt x="669727" y="2671465"/>
                </a:cubicBezTo>
                <a:cubicBezTo>
                  <a:pt x="674688" y="2676426"/>
                  <a:pt x="677168" y="2676426"/>
                  <a:pt x="677168" y="2671465"/>
                </a:cubicBezTo>
                <a:lnTo>
                  <a:pt x="684610" y="2664024"/>
                </a:lnTo>
                <a:lnTo>
                  <a:pt x="692051" y="2671465"/>
                </a:lnTo>
                <a:cubicBezTo>
                  <a:pt x="697012" y="2666505"/>
                  <a:pt x="699492" y="2655343"/>
                  <a:pt x="699492" y="2637979"/>
                </a:cubicBezTo>
                <a:cubicBezTo>
                  <a:pt x="699492" y="2620616"/>
                  <a:pt x="701973" y="2604493"/>
                  <a:pt x="706934" y="2589610"/>
                </a:cubicBezTo>
                <a:cubicBezTo>
                  <a:pt x="706934" y="2584649"/>
                  <a:pt x="706934" y="2580929"/>
                  <a:pt x="706934" y="2578448"/>
                </a:cubicBezTo>
                <a:cubicBezTo>
                  <a:pt x="706934" y="2575967"/>
                  <a:pt x="706934" y="2569766"/>
                  <a:pt x="706934" y="2559844"/>
                </a:cubicBezTo>
                <a:cubicBezTo>
                  <a:pt x="701973" y="2554884"/>
                  <a:pt x="701973" y="2549922"/>
                  <a:pt x="706934" y="2544962"/>
                </a:cubicBezTo>
                <a:lnTo>
                  <a:pt x="699492" y="2537520"/>
                </a:lnTo>
                <a:cubicBezTo>
                  <a:pt x="699492" y="2527598"/>
                  <a:pt x="704453" y="2527598"/>
                  <a:pt x="714375" y="2537520"/>
                </a:cubicBezTo>
                <a:cubicBezTo>
                  <a:pt x="719336" y="2547442"/>
                  <a:pt x="721817" y="2557364"/>
                  <a:pt x="721817" y="2567286"/>
                </a:cubicBezTo>
                <a:lnTo>
                  <a:pt x="721817" y="2589610"/>
                </a:lnTo>
                <a:lnTo>
                  <a:pt x="729258" y="2574727"/>
                </a:lnTo>
                <a:cubicBezTo>
                  <a:pt x="729258" y="2564805"/>
                  <a:pt x="731739" y="2564805"/>
                  <a:pt x="736699" y="2574727"/>
                </a:cubicBezTo>
                <a:lnTo>
                  <a:pt x="736699" y="2589610"/>
                </a:lnTo>
                <a:cubicBezTo>
                  <a:pt x="736699" y="2604493"/>
                  <a:pt x="739180" y="2616895"/>
                  <a:pt x="744141" y="2626817"/>
                </a:cubicBezTo>
                <a:lnTo>
                  <a:pt x="751582" y="2626817"/>
                </a:lnTo>
                <a:lnTo>
                  <a:pt x="766465" y="2626817"/>
                </a:lnTo>
                <a:lnTo>
                  <a:pt x="766465" y="2604493"/>
                </a:lnTo>
                <a:cubicBezTo>
                  <a:pt x="766465" y="2584649"/>
                  <a:pt x="761504" y="2564805"/>
                  <a:pt x="751582" y="2544962"/>
                </a:cubicBezTo>
                <a:cubicBezTo>
                  <a:pt x="751582" y="2544962"/>
                  <a:pt x="751582" y="2542481"/>
                  <a:pt x="751582" y="2537520"/>
                </a:cubicBezTo>
                <a:cubicBezTo>
                  <a:pt x="751582" y="2532559"/>
                  <a:pt x="751582" y="2528839"/>
                  <a:pt x="751582" y="2526358"/>
                </a:cubicBezTo>
                <a:cubicBezTo>
                  <a:pt x="751582" y="2523877"/>
                  <a:pt x="749102" y="2520157"/>
                  <a:pt x="744141" y="2515196"/>
                </a:cubicBezTo>
                <a:lnTo>
                  <a:pt x="736699" y="2515196"/>
                </a:lnTo>
                <a:lnTo>
                  <a:pt x="744141" y="2507755"/>
                </a:lnTo>
                <a:cubicBezTo>
                  <a:pt x="749102" y="2502794"/>
                  <a:pt x="750342" y="2500313"/>
                  <a:pt x="747861" y="2500313"/>
                </a:cubicBezTo>
                <a:cubicBezTo>
                  <a:pt x="745381" y="2500313"/>
                  <a:pt x="741660" y="2495352"/>
                  <a:pt x="736699" y="2485430"/>
                </a:cubicBezTo>
                <a:lnTo>
                  <a:pt x="736699" y="2477989"/>
                </a:lnTo>
                <a:cubicBezTo>
                  <a:pt x="741660" y="2482950"/>
                  <a:pt x="745381" y="2484190"/>
                  <a:pt x="747861" y="2481710"/>
                </a:cubicBezTo>
                <a:cubicBezTo>
                  <a:pt x="750342" y="2479229"/>
                  <a:pt x="754063" y="2473028"/>
                  <a:pt x="759024" y="2463106"/>
                </a:cubicBezTo>
                <a:cubicBezTo>
                  <a:pt x="759024" y="2458145"/>
                  <a:pt x="762744" y="2451944"/>
                  <a:pt x="770186" y="2444503"/>
                </a:cubicBezTo>
                <a:cubicBezTo>
                  <a:pt x="777627" y="2437061"/>
                  <a:pt x="778867" y="2430860"/>
                  <a:pt x="773906" y="2425899"/>
                </a:cubicBezTo>
                <a:lnTo>
                  <a:pt x="773906" y="2418458"/>
                </a:lnTo>
                <a:lnTo>
                  <a:pt x="788789" y="2418458"/>
                </a:lnTo>
                <a:cubicBezTo>
                  <a:pt x="793750" y="2418458"/>
                  <a:pt x="796231" y="2419698"/>
                  <a:pt x="796231" y="2422178"/>
                </a:cubicBezTo>
                <a:cubicBezTo>
                  <a:pt x="796231" y="2424659"/>
                  <a:pt x="798711" y="2425899"/>
                  <a:pt x="803672" y="2425899"/>
                </a:cubicBezTo>
                <a:cubicBezTo>
                  <a:pt x="808633" y="2425899"/>
                  <a:pt x="811113" y="2424659"/>
                  <a:pt x="811113" y="2422178"/>
                </a:cubicBezTo>
                <a:cubicBezTo>
                  <a:pt x="811113" y="2419698"/>
                  <a:pt x="812354" y="2419698"/>
                  <a:pt x="814834" y="2422178"/>
                </a:cubicBezTo>
                <a:cubicBezTo>
                  <a:pt x="817315" y="2424659"/>
                  <a:pt x="821035" y="2420938"/>
                  <a:pt x="825996" y="2411016"/>
                </a:cubicBezTo>
                <a:cubicBezTo>
                  <a:pt x="830957" y="2401094"/>
                  <a:pt x="833438" y="2391173"/>
                  <a:pt x="833438" y="2381251"/>
                </a:cubicBezTo>
                <a:lnTo>
                  <a:pt x="840879" y="2373809"/>
                </a:lnTo>
                <a:lnTo>
                  <a:pt x="848321" y="2381251"/>
                </a:lnTo>
                <a:cubicBezTo>
                  <a:pt x="858242" y="2396133"/>
                  <a:pt x="868164" y="2398614"/>
                  <a:pt x="878086" y="2388692"/>
                </a:cubicBezTo>
                <a:lnTo>
                  <a:pt x="892969" y="2388692"/>
                </a:lnTo>
                <a:cubicBezTo>
                  <a:pt x="892969" y="2383731"/>
                  <a:pt x="892969" y="2380011"/>
                  <a:pt x="892969" y="2377530"/>
                </a:cubicBezTo>
                <a:cubicBezTo>
                  <a:pt x="892969" y="2375049"/>
                  <a:pt x="892969" y="2371329"/>
                  <a:pt x="892969" y="2366368"/>
                </a:cubicBezTo>
                <a:lnTo>
                  <a:pt x="900410" y="2366368"/>
                </a:lnTo>
                <a:cubicBezTo>
                  <a:pt x="900410" y="2371329"/>
                  <a:pt x="901651" y="2373809"/>
                  <a:pt x="904131" y="2373809"/>
                </a:cubicBezTo>
                <a:cubicBezTo>
                  <a:pt x="906611" y="2373809"/>
                  <a:pt x="907852" y="2373809"/>
                  <a:pt x="907852" y="2373809"/>
                </a:cubicBezTo>
                <a:cubicBezTo>
                  <a:pt x="907852" y="2368848"/>
                  <a:pt x="907852" y="2361407"/>
                  <a:pt x="907852" y="2351485"/>
                </a:cubicBezTo>
                <a:cubicBezTo>
                  <a:pt x="907852" y="2341563"/>
                  <a:pt x="907852" y="2336602"/>
                  <a:pt x="907852" y="2336602"/>
                </a:cubicBezTo>
                <a:cubicBezTo>
                  <a:pt x="917774" y="2341563"/>
                  <a:pt x="922735" y="2349004"/>
                  <a:pt x="922735" y="2358926"/>
                </a:cubicBezTo>
                <a:lnTo>
                  <a:pt x="930176" y="2344044"/>
                </a:lnTo>
                <a:lnTo>
                  <a:pt x="930176" y="2336602"/>
                </a:lnTo>
                <a:cubicBezTo>
                  <a:pt x="930176" y="2336602"/>
                  <a:pt x="931416" y="2337842"/>
                  <a:pt x="933897" y="2340323"/>
                </a:cubicBezTo>
                <a:cubicBezTo>
                  <a:pt x="936377" y="2342804"/>
                  <a:pt x="937617" y="2346524"/>
                  <a:pt x="937617" y="2351485"/>
                </a:cubicBezTo>
                <a:cubicBezTo>
                  <a:pt x="942578" y="2351485"/>
                  <a:pt x="942578" y="2353966"/>
                  <a:pt x="937617" y="2358926"/>
                </a:cubicBezTo>
                <a:cubicBezTo>
                  <a:pt x="937617" y="2358926"/>
                  <a:pt x="938858" y="2360166"/>
                  <a:pt x="941338" y="2362647"/>
                </a:cubicBezTo>
                <a:cubicBezTo>
                  <a:pt x="943819" y="2365128"/>
                  <a:pt x="945059" y="2368848"/>
                  <a:pt x="945059" y="2373809"/>
                </a:cubicBezTo>
                <a:cubicBezTo>
                  <a:pt x="954981" y="2383731"/>
                  <a:pt x="959942" y="2388692"/>
                  <a:pt x="959942" y="2388692"/>
                </a:cubicBezTo>
                <a:lnTo>
                  <a:pt x="967383" y="2388692"/>
                </a:lnTo>
                <a:lnTo>
                  <a:pt x="967383" y="2373809"/>
                </a:lnTo>
                <a:lnTo>
                  <a:pt x="959942" y="2358926"/>
                </a:lnTo>
                <a:cubicBezTo>
                  <a:pt x="959942" y="2349004"/>
                  <a:pt x="954981" y="2341563"/>
                  <a:pt x="945059" y="2336602"/>
                </a:cubicBezTo>
                <a:cubicBezTo>
                  <a:pt x="940098" y="2331641"/>
                  <a:pt x="937617" y="2329161"/>
                  <a:pt x="937617" y="2329161"/>
                </a:cubicBezTo>
                <a:cubicBezTo>
                  <a:pt x="937617" y="2329161"/>
                  <a:pt x="937617" y="2326680"/>
                  <a:pt x="937617" y="2321719"/>
                </a:cubicBezTo>
                <a:cubicBezTo>
                  <a:pt x="937617" y="2316759"/>
                  <a:pt x="940098" y="2316759"/>
                  <a:pt x="945059" y="2321719"/>
                </a:cubicBezTo>
                <a:cubicBezTo>
                  <a:pt x="945059" y="2316759"/>
                  <a:pt x="946299" y="2314278"/>
                  <a:pt x="948779" y="2314278"/>
                </a:cubicBezTo>
                <a:cubicBezTo>
                  <a:pt x="951260" y="2314278"/>
                  <a:pt x="952500" y="2304356"/>
                  <a:pt x="952500" y="2284512"/>
                </a:cubicBezTo>
                <a:cubicBezTo>
                  <a:pt x="957461" y="2259707"/>
                  <a:pt x="962422" y="2259707"/>
                  <a:pt x="967383" y="2284512"/>
                </a:cubicBezTo>
                <a:cubicBezTo>
                  <a:pt x="972344" y="2294434"/>
                  <a:pt x="977305" y="2299395"/>
                  <a:pt x="982266" y="2299395"/>
                </a:cubicBezTo>
                <a:lnTo>
                  <a:pt x="989707" y="2299395"/>
                </a:lnTo>
                <a:cubicBezTo>
                  <a:pt x="989707" y="2299395"/>
                  <a:pt x="989707" y="2296914"/>
                  <a:pt x="989707" y="2291954"/>
                </a:cubicBezTo>
                <a:cubicBezTo>
                  <a:pt x="994668" y="2291954"/>
                  <a:pt x="997148" y="2296914"/>
                  <a:pt x="997148" y="2306837"/>
                </a:cubicBezTo>
                <a:lnTo>
                  <a:pt x="1012032" y="2291954"/>
                </a:lnTo>
                <a:cubicBezTo>
                  <a:pt x="1012032" y="2282032"/>
                  <a:pt x="1010791" y="2275831"/>
                  <a:pt x="1008311" y="2273350"/>
                </a:cubicBezTo>
                <a:cubicBezTo>
                  <a:pt x="1005830" y="2270870"/>
                  <a:pt x="1002110" y="2265909"/>
                  <a:pt x="997148" y="2258467"/>
                </a:cubicBezTo>
                <a:cubicBezTo>
                  <a:pt x="992188" y="2251026"/>
                  <a:pt x="989707" y="2246065"/>
                  <a:pt x="989707" y="2243585"/>
                </a:cubicBezTo>
                <a:cubicBezTo>
                  <a:pt x="989707" y="2241104"/>
                  <a:pt x="989707" y="2239864"/>
                  <a:pt x="989707" y="2239864"/>
                </a:cubicBezTo>
                <a:cubicBezTo>
                  <a:pt x="994668" y="2229942"/>
                  <a:pt x="998389" y="2224981"/>
                  <a:pt x="1000869" y="2224981"/>
                </a:cubicBezTo>
                <a:cubicBezTo>
                  <a:pt x="1003350" y="2224981"/>
                  <a:pt x="1003350" y="2226221"/>
                  <a:pt x="1000869" y="2228702"/>
                </a:cubicBezTo>
                <a:cubicBezTo>
                  <a:pt x="998389" y="2231182"/>
                  <a:pt x="999629" y="2234903"/>
                  <a:pt x="1004590" y="2239864"/>
                </a:cubicBezTo>
                <a:cubicBezTo>
                  <a:pt x="1004590" y="2234903"/>
                  <a:pt x="1007070" y="2232422"/>
                  <a:pt x="1012032" y="2232422"/>
                </a:cubicBezTo>
                <a:cubicBezTo>
                  <a:pt x="1012032" y="2227462"/>
                  <a:pt x="1010791" y="2223741"/>
                  <a:pt x="1008311" y="2221260"/>
                </a:cubicBezTo>
                <a:cubicBezTo>
                  <a:pt x="1005830" y="2218780"/>
                  <a:pt x="1004590" y="2217540"/>
                  <a:pt x="1004590" y="2217540"/>
                </a:cubicBezTo>
                <a:cubicBezTo>
                  <a:pt x="999629" y="2212579"/>
                  <a:pt x="997148" y="2207618"/>
                  <a:pt x="997148" y="2202657"/>
                </a:cubicBezTo>
                <a:cubicBezTo>
                  <a:pt x="997148" y="2197696"/>
                  <a:pt x="997148" y="2195215"/>
                  <a:pt x="997148" y="2195215"/>
                </a:cubicBezTo>
                <a:lnTo>
                  <a:pt x="1004590" y="2195215"/>
                </a:lnTo>
                <a:cubicBezTo>
                  <a:pt x="999629" y="2195215"/>
                  <a:pt x="999629" y="2193975"/>
                  <a:pt x="1004590" y="2191495"/>
                </a:cubicBezTo>
                <a:cubicBezTo>
                  <a:pt x="1009551" y="2189014"/>
                  <a:pt x="1012032" y="2177852"/>
                  <a:pt x="1012032" y="2158008"/>
                </a:cubicBezTo>
                <a:lnTo>
                  <a:pt x="1012032" y="2135684"/>
                </a:lnTo>
                <a:lnTo>
                  <a:pt x="1019473" y="2150567"/>
                </a:lnTo>
                <a:lnTo>
                  <a:pt x="1026914" y="2158008"/>
                </a:lnTo>
                <a:lnTo>
                  <a:pt x="1019473" y="2217540"/>
                </a:lnTo>
                <a:cubicBezTo>
                  <a:pt x="1019473" y="2222500"/>
                  <a:pt x="1019473" y="2227462"/>
                  <a:pt x="1019473" y="2232422"/>
                </a:cubicBezTo>
                <a:cubicBezTo>
                  <a:pt x="1024434" y="2227462"/>
                  <a:pt x="1029395" y="2224981"/>
                  <a:pt x="1034356" y="2224981"/>
                </a:cubicBezTo>
                <a:lnTo>
                  <a:pt x="1026914" y="2232422"/>
                </a:lnTo>
                <a:cubicBezTo>
                  <a:pt x="1021953" y="2237383"/>
                  <a:pt x="1021953" y="2239864"/>
                  <a:pt x="1026914" y="2239864"/>
                </a:cubicBezTo>
                <a:lnTo>
                  <a:pt x="1034356" y="2247305"/>
                </a:lnTo>
                <a:cubicBezTo>
                  <a:pt x="1034356" y="2252266"/>
                  <a:pt x="1033115" y="2254747"/>
                  <a:pt x="1030635" y="2254747"/>
                </a:cubicBezTo>
                <a:cubicBezTo>
                  <a:pt x="1028155" y="2254747"/>
                  <a:pt x="1026914" y="2255987"/>
                  <a:pt x="1026914" y="2258467"/>
                </a:cubicBezTo>
                <a:cubicBezTo>
                  <a:pt x="1026914" y="2260948"/>
                  <a:pt x="1029395" y="2262188"/>
                  <a:pt x="1034356" y="2262188"/>
                </a:cubicBezTo>
                <a:cubicBezTo>
                  <a:pt x="1044277" y="2262188"/>
                  <a:pt x="1046758" y="2272110"/>
                  <a:pt x="1041797" y="2291954"/>
                </a:cubicBezTo>
                <a:cubicBezTo>
                  <a:pt x="1041797" y="2296914"/>
                  <a:pt x="1043037" y="2298155"/>
                  <a:pt x="1045518" y="2295674"/>
                </a:cubicBezTo>
                <a:cubicBezTo>
                  <a:pt x="1047998" y="2293194"/>
                  <a:pt x="1050479" y="2294434"/>
                  <a:pt x="1052959" y="2299395"/>
                </a:cubicBezTo>
                <a:cubicBezTo>
                  <a:pt x="1055440" y="2304356"/>
                  <a:pt x="1056680" y="2304356"/>
                  <a:pt x="1056680" y="2299395"/>
                </a:cubicBezTo>
                <a:lnTo>
                  <a:pt x="1056680" y="2306837"/>
                </a:lnTo>
                <a:cubicBezTo>
                  <a:pt x="1056680" y="2316759"/>
                  <a:pt x="1057920" y="2321719"/>
                  <a:pt x="1060401" y="2321719"/>
                </a:cubicBezTo>
                <a:cubicBezTo>
                  <a:pt x="1062881" y="2321719"/>
                  <a:pt x="1064121" y="2317999"/>
                  <a:pt x="1064121" y="2310557"/>
                </a:cubicBezTo>
                <a:cubicBezTo>
                  <a:pt x="1064121" y="2303116"/>
                  <a:pt x="1066602" y="2299395"/>
                  <a:pt x="1071563" y="2299395"/>
                </a:cubicBezTo>
                <a:lnTo>
                  <a:pt x="1079004" y="2314278"/>
                </a:lnTo>
                <a:cubicBezTo>
                  <a:pt x="1074043" y="2314278"/>
                  <a:pt x="1071563" y="2314278"/>
                  <a:pt x="1071563" y="2314278"/>
                </a:cubicBezTo>
                <a:cubicBezTo>
                  <a:pt x="1071563" y="2314278"/>
                  <a:pt x="1074043" y="2316759"/>
                  <a:pt x="1079004" y="2321719"/>
                </a:cubicBezTo>
                <a:cubicBezTo>
                  <a:pt x="1079004" y="2326680"/>
                  <a:pt x="1080245" y="2327921"/>
                  <a:pt x="1082725" y="2325440"/>
                </a:cubicBezTo>
                <a:cubicBezTo>
                  <a:pt x="1085205" y="2322959"/>
                  <a:pt x="1086446" y="2316759"/>
                  <a:pt x="1086446" y="2306837"/>
                </a:cubicBezTo>
                <a:cubicBezTo>
                  <a:pt x="1086446" y="2296914"/>
                  <a:pt x="1086446" y="2286993"/>
                  <a:pt x="1086446" y="2277071"/>
                </a:cubicBezTo>
                <a:cubicBezTo>
                  <a:pt x="1086446" y="2267149"/>
                  <a:pt x="1086446" y="2262188"/>
                  <a:pt x="1086446" y="2262188"/>
                </a:cubicBezTo>
                <a:cubicBezTo>
                  <a:pt x="1076524" y="2257227"/>
                  <a:pt x="1075283" y="2246065"/>
                  <a:pt x="1082725" y="2228702"/>
                </a:cubicBezTo>
                <a:cubicBezTo>
                  <a:pt x="1090166" y="2211338"/>
                  <a:pt x="1091407" y="2200176"/>
                  <a:pt x="1086446" y="2195215"/>
                </a:cubicBezTo>
                <a:lnTo>
                  <a:pt x="1086446" y="2180333"/>
                </a:lnTo>
                <a:cubicBezTo>
                  <a:pt x="1086446" y="2180333"/>
                  <a:pt x="1086446" y="2177852"/>
                  <a:pt x="1086446" y="2172891"/>
                </a:cubicBezTo>
                <a:cubicBezTo>
                  <a:pt x="1086446" y="2172891"/>
                  <a:pt x="1085205" y="2172891"/>
                  <a:pt x="1082725" y="2172891"/>
                </a:cubicBezTo>
                <a:cubicBezTo>
                  <a:pt x="1080245" y="2172891"/>
                  <a:pt x="1079004" y="2170411"/>
                  <a:pt x="1079004" y="2165450"/>
                </a:cubicBezTo>
                <a:lnTo>
                  <a:pt x="1086446" y="2165450"/>
                </a:lnTo>
                <a:cubicBezTo>
                  <a:pt x="1096367" y="2175372"/>
                  <a:pt x="1101328" y="2190255"/>
                  <a:pt x="1101328" y="2210098"/>
                </a:cubicBezTo>
                <a:lnTo>
                  <a:pt x="1101328" y="2217540"/>
                </a:lnTo>
                <a:lnTo>
                  <a:pt x="1116211" y="2224981"/>
                </a:lnTo>
                <a:cubicBezTo>
                  <a:pt x="1116211" y="2234903"/>
                  <a:pt x="1117452" y="2243585"/>
                  <a:pt x="1119932" y="2251026"/>
                </a:cubicBezTo>
                <a:cubicBezTo>
                  <a:pt x="1122412" y="2258467"/>
                  <a:pt x="1123653" y="2264669"/>
                  <a:pt x="1123653" y="2269630"/>
                </a:cubicBezTo>
                <a:cubicBezTo>
                  <a:pt x="1123653" y="2274590"/>
                  <a:pt x="1126133" y="2277071"/>
                  <a:pt x="1131094" y="2277071"/>
                </a:cubicBezTo>
                <a:lnTo>
                  <a:pt x="1138535" y="2284512"/>
                </a:lnTo>
                <a:lnTo>
                  <a:pt x="1138535" y="2277071"/>
                </a:lnTo>
                <a:cubicBezTo>
                  <a:pt x="1143496" y="2277071"/>
                  <a:pt x="1147217" y="2274590"/>
                  <a:pt x="1149698" y="2269630"/>
                </a:cubicBezTo>
                <a:cubicBezTo>
                  <a:pt x="1152178" y="2264669"/>
                  <a:pt x="1153418" y="2264669"/>
                  <a:pt x="1153418" y="2269630"/>
                </a:cubicBezTo>
                <a:lnTo>
                  <a:pt x="1153418" y="2254747"/>
                </a:lnTo>
                <a:lnTo>
                  <a:pt x="1145977" y="2217540"/>
                </a:lnTo>
                <a:lnTo>
                  <a:pt x="1153418" y="2232422"/>
                </a:lnTo>
                <a:cubicBezTo>
                  <a:pt x="1153418" y="2232422"/>
                  <a:pt x="1154659" y="2234903"/>
                  <a:pt x="1157139" y="2239864"/>
                </a:cubicBezTo>
                <a:cubicBezTo>
                  <a:pt x="1159619" y="2244825"/>
                  <a:pt x="1160859" y="2247305"/>
                  <a:pt x="1160859" y="2247305"/>
                </a:cubicBezTo>
                <a:lnTo>
                  <a:pt x="1160859" y="2239864"/>
                </a:lnTo>
                <a:cubicBezTo>
                  <a:pt x="1160859" y="2234903"/>
                  <a:pt x="1163340" y="2232422"/>
                  <a:pt x="1168301" y="2232422"/>
                </a:cubicBezTo>
                <a:cubicBezTo>
                  <a:pt x="1168301" y="2232422"/>
                  <a:pt x="1168301" y="2234903"/>
                  <a:pt x="1168301" y="2239864"/>
                </a:cubicBezTo>
                <a:cubicBezTo>
                  <a:pt x="1168301" y="2244825"/>
                  <a:pt x="1170781" y="2247305"/>
                  <a:pt x="1175742" y="2247305"/>
                </a:cubicBezTo>
                <a:cubicBezTo>
                  <a:pt x="1175742" y="2242345"/>
                  <a:pt x="1178223" y="2239864"/>
                  <a:pt x="1183184" y="2239864"/>
                </a:cubicBezTo>
                <a:lnTo>
                  <a:pt x="1183184" y="2232422"/>
                </a:lnTo>
                <a:lnTo>
                  <a:pt x="1175742" y="2224981"/>
                </a:lnTo>
                <a:lnTo>
                  <a:pt x="1190625" y="2232422"/>
                </a:lnTo>
                <a:cubicBezTo>
                  <a:pt x="1195586" y="2237383"/>
                  <a:pt x="1200547" y="2237383"/>
                  <a:pt x="1205508" y="2232422"/>
                </a:cubicBezTo>
                <a:cubicBezTo>
                  <a:pt x="1215430" y="2227462"/>
                  <a:pt x="1220391" y="2217540"/>
                  <a:pt x="1220391" y="2202657"/>
                </a:cubicBezTo>
                <a:cubicBezTo>
                  <a:pt x="1215430" y="2197696"/>
                  <a:pt x="1214190" y="2193975"/>
                  <a:pt x="1216670" y="2191495"/>
                </a:cubicBezTo>
                <a:cubicBezTo>
                  <a:pt x="1219151" y="2189014"/>
                  <a:pt x="1222871" y="2185293"/>
                  <a:pt x="1227832" y="2180333"/>
                </a:cubicBezTo>
                <a:lnTo>
                  <a:pt x="1235274" y="2172891"/>
                </a:lnTo>
                <a:cubicBezTo>
                  <a:pt x="1235274" y="2177852"/>
                  <a:pt x="1235274" y="2182813"/>
                  <a:pt x="1235274" y="2187774"/>
                </a:cubicBezTo>
                <a:lnTo>
                  <a:pt x="1242715" y="2180333"/>
                </a:lnTo>
                <a:lnTo>
                  <a:pt x="1250157" y="2120801"/>
                </a:lnTo>
                <a:cubicBezTo>
                  <a:pt x="1250157" y="2125762"/>
                  <a:pt x="1250157" y="2129483"/>
                  <a:pt x="1250157" y="2131963"/>
                </a:cubicBezTo>
                <a:cubicBezTo>
                  <a:pt x="1250157" y="2134444"/>
                  <a:pt x="1250157" y="2138165"/>
                  <a:pt x="1250157" y="2143126"/>
                </a:cubicBezTo>
                <a:cubicBezTo>
                  <a:pt x="1255118" y="2148086"/>
                  <a:pt x="1260078" y="2149327"/>
                  <a:pt x="1265039" y="2146846"/>
                </a:cubicBezTo>
                <a:cubicBezTo>
                  <a:pt x="1270000" y="2144366"/>
                  <a:pt x="1270000" y="2148086"/>
                  <a:pt x="1265039" y="2158008"/>
                </a:cubicBezTo>
                <a:lnTo>
                  <a:pt x="1272481" y="2165450"/>
                </a:lnTo>
                <a:lnTo>
                  <a:pt x="1279922" y="2172891"/>
                </a:lnTo>
                <a:lnTo>
                  <a:pt x="1279922" y="2165450"/>
                </a:lnTo>
                <a:cubicBezTo>
                  <a:pt x="1279922" y="2160489"/>
                  <a:pt x="1281162" y="2158008"/>
                  <a:pt x="1283643" y="2158008"/>
                </a:cubicBezTo>
                <a:cubicBezTo>
                  <a:pt x="1286123" y="2158008"/>
                  <a:pt x="1287364" y="2158008"/>
                  <a:pt x="1287364" y="2158008"/>
                </a:cubicBezTo>
                <a:cubicBezTo>
                  <a:pt x="1287364" y="2158008"/>
                  <a:pt x="1288604" y="2156768"/>
                  <a:pt x="1291084" y="2154288"/>
                </a:cubicBezTo>
                <a:cubicBezTo>
                  <a:pt x="1293565" y="2151807"/>
                  <a:pt x="1294805" y="2150567"/>
                  <a:pt x="1294805" y="2150567"/>
                </a:cubicBezTo>
                <a:lnTo>
                  <a:pt x="1302246" y="2150567"/>
                </a:lnTo>
                <a:cubicBezTo>
                  <a:pt x="1302246" y="2155528"/>
                  <a:pt x="1303487" y="2156768"/>
                  <a:pt x="1305967" y="2154288"/>
                </a:cubicBezTo>
                <a:cubicBezTo>
                  <a:pt x="1308447" y="2151807"/>
                  <a:pt x="1309688" y="2148086"/>
                  <a:pt x="1309688" y="2143126"/>
                </a:cubicBezTo>
                <a:cubicBezTo>
                  <a:pt x="1309688" y="2128243"/>
                  <a:pt x="1309688" y="2117081"/>
                  <a:pt x="1309688" y="2109639"/>
                </a:cubicBezTo>
                <a:lnTo>
                  <a:pt x="1309688" y="2105919"/>
                </a:lnTo>
                <a:cubicBezTo>
                  <a:pt x="1309688" y="2110879"/>
                  <a:pt x="1310928" y="2114600"/>
                  <a:pt x="1313408" y="2117081"/>
                </a:cubicBezTo>
                <a:cubicBezTo>
                  <a:pt x="1315889" y="2119561"/>
                  <a:pt x="1317129" y="2123282"/>
                  <a:pt x="1317129" y="2128243"/>
                </a:cubicBezTo>
                <a:lnTo>
                  <a:pt x="1317129" y="2113360"/>
                </a:lnTo>
                <a:lnTo>
                  <a:pt x="1324571" y="2105919"/>
                </a:lnTo>
                <a:cubicBezTo>
                  <a:pt x="1324571" y="2105919"/>
                  <a:pt x="1324571" y="2108399"/>
                  <a:pt x="1324571" y="2113360"/>
                </a:cubicBezTo>
                <a:lnTo>
                  <a:pt x="1324571" y="2120801"/>
                </a:lnTo>
                <a:lnTo>
                  <a:pt x="1332012" y="2128243"/>
                </a:lnTo>
                <a:lnTo>
                  <a:pt x="1346895" y="2128243"/>
                </a:lnTo>
                <a:cubicBezTo>
                  <a:pt x="1346895" y="2123282"/>
                  <a:pt x="1348135" y="2120801"/>
                  <a:pt x="1350616" y="2120801"/>
                </a:cubicBezTo>
                <a:cubicBezTo>
                  <a:pt x="1353096" y="2120801"/>
                  <a:pt x="1354336" y="2123282"/>
                  <a:pt x="1354336" y="2128243"/>
                </a:cubicBezTo>
                <a:lnTo>
                  <a:pt x="1354336" y="2143126"/>
                </a:lnTo>
                <a:lnTo>
                  <a:pt x="1361778" y="2128243"/>
                </a:lnTo>
                <a:lnTo>
                  <a:pt x="1369219" y="2113360"/>
                </a:lnTo>
                <a:cubicBezTo>
                  <a:pt x="1369219" y="2118321"/>
                  <a:pt x="1369219" y="2120801"/>
                  <a:pt x="1369219" y="2120801"/>
                </a:cubicBezTo>
                <a:cubicBezTo>
                  <a:pt x="1369219" y="2120801"/>
                  <a:pt x="1371699" y="2120801"/>
                  <a:pt x="1376660" y="2120801"/>
                </a:cubicBezTo>
                <a:cubicBezTo>
                  <a:pt x="1381621" y="2110879"/>
                  <a:pt x="1381621" y="2100958"/>
                  <a:pt x="1376660" y="2091036"/>
                </a:cubicBezTo>
                <a:cubicBezTo>
                  <a:pt x="1366739" y="2086075"/>
                  <a:pt x="1366739" y="2076153"/>
                  <a:pt x="1376660" y="2061270"/>
                </a:cubicBezTo>
                <a:lnTo>
                  <a:pt x="1376660" y="2053829"/>
                </a:lnTo>
                <a:cubicBezTo>
                  <a:pt x="1371699" y="2058790"/>
                  <a:pt x="1369219" y="2060030"/>
                  <a:pt x="1369219" y="2057549"/>
                </a:cubicBezTo>
                <a:cubicBezTo>
                  <a:pt x="1369219" y="2055069"/>
                  <a:pt x="1370459" y="2052589"/>
                  <a:pt x="1372940" y="2050108"/>
                </a:cubicBezTo>
                <a:cubicBezTo>
                  <a:pt x="1375420" y="2047628"/>
                  <a:pt x="1379141" y="2048868"/>
                  <a:pt x="1384102" y="2053829"/>
                </a:cubicBezTo>
                <a:lnTo>
                  <a:pt x="1384102" y="2016622"/>
                </a:lnTo>
                <a:lnTo>
                  <a:pt x="1384102" y="1986856"/>
                </a:lnTo>
                <a:cubicBezTo>
                  <a:pt x="1384102" y="1986856"/>
                  <a:pt x="1385342" y="1988097"/>
                  <a:pt x="1387823" y="1990577"/>
                </a:cubicBezTo>
                <a:cubicBezTo>
                  <a:pt x="1390303" y="1993057"/>
                  <a:pt x="1391543" y="1995538"/>
                  <a:pt x="1391543" y="1998018"/>
                </a:cubicBezTo>
                <a:cubicBezTo>
                  <a:pt x="1391543" y="2000499"/>
                  <a:pt x="1390303" y="2002980"/>
                  <a:pt x="1387823" y="2005460"/>
                </a:cubicBezTo>
                <a:cubicBezTo>
                  <a:pt x="1385342" y="2007940"/>
                  <a:pt x="1385342" y="2009180"/>
                  <a:pt x="1387823" y="2009180"/>
                </a:cubicBezTo>
                <a:cubicBezTo>
                  <a:pt x="1390303" y="2009180"/>
                  <a:pt x="1391543" y="2006700"/>
                  <a:pt x="1391543" y="2001739"/>
                </a:cubicBezTo>
                <a:lnTo>
                  <a:pt x="1398984" y="2016622"/>
                </a:lnTo>
                <a:cubicBezTo>
                  <a:pt x="1398984" y="2026544"/>
                  <a:pt x="1401465" y="2033985"/>
                  <a:pt x="1406426" y="2038946"/>
                </a:cubicBezTo>
                <a:lnTo>
                  <a:pt x="1406426" y="2031505"/>
                </a:lnTo>
                <a:lnTo>
                  <a:pt x="1413867" y="2024063"/>
                </a:lnTo>
                <a:cubicBezTo>
                  <a:pt x="1413867" y="2033985"/>
                  <a:pt x="1413867" y="2038946"/>
                  <a:pt x="1413867" y="2038946"/>
                </a:cubicBezTo>
                <a:cubicBezTo>
                  <a:pt x="1413867" y="2038946"/>
                  <a:pt x="1413867" y="2041427"/>
                  <a:pt x="1413867" y="2046387"/>
                </a:cubicBezTo>
                <a:cubicBezTo>
                  <a:pt x="1413867" y="2051349"/>
                  <a:pt x="1413867" y="2053829"/>
                  <a:pt x="1413867" y="2053829"/>
                </a:cubicBezTo>
                <a:cubicBezTo>
                  <a:pt x="1418828" y="2053829"/>
                  <a:pt x="1421309" y="2053829"/>
                  <a:pt x="1421309" y="2053829"/>
                </a:cubicBezTo>
                <a:lnTo>
                  <a:pt x="1421309" y="2046387"/>
                </a:lnTo>
                <a:lnTo>
                  <a:pt x="1428750" y="2046387"/>
                </a:lnTo>
                <a:cubicBezTo>
                  <a:pt x="1428750" y="2051349"/>
                  <a:pt x="1429990" y="2060030"/>
                  <a:pt x="1432471" y="2072432"/>
                </a:cubicBezTo>
                <a:cubicBezTo>
                  <a:pt x="1434951" y="2084834"/>
                  <a:pt x="1436192" y="2095997"/>
                  <a:pt x="1436192" y="2105919"/>
                </a:cubicBezTo>
                <a:lnTo>
                  <a:pt x="1443633" y="2113360"/>
                </a:lnTo>
                <a:lnTo>
                  <a:pt x="1443633" y="2120801"/>
                </a:lnTo>
                <a:lnTo>
                  <a:pt x="1451074" y="2135684"/>
                </a:lnTo>
                <a:lnTo>
                  <a:pt x="1458516" y="2150567"/>
                </a:lnTo>
                <a:cubicBezTo>
                  <a:pt x="1458516" y="2150567"/>
                  <a:pt x="1458516" y="2153048"/>
                  <a:pt x="1458516" y="2158008"/>
                </a:cubicBezTo>
                <a:cubicBezTo>
                  <a:pt x="1458516" y="2162969"/>
                  <a:pt x="1459756" y="2165450"/>
                  <a:pt x="1462237" y="2165450"/>
                </a:cubicBezTo>
                <a:cubicBezTo>
                  <a:pt x="1464717" y="2165450"/>
                  <a:pt x="1465957" y="2165450"/>
                  <a:pt x="1465957" y="2165450"/>
                </a:cubicBezTo>
                <a:cubicBezTo>
                  <a:pt x="1465957" y="2165450"/>
                  <a:pt x="1465957" y="2167930"/>
                  <a:pt x="1465957" y="2172891"/>
                </a:cubicBezTo>
                <a:lnTo>
                  <a:pt x="1473399" y="2180333"/>
                </a:lnTo>
                <a:cubicBezTo>
                  <a:pt x="1473399" y="2175372"/>
                  <a:pt x="1473399" y="2171651"/>
                  <a:pt x="1473399" y="2169171"/>
                </a:cubicBezTo>
                <a:cubicBezTo>
                  <a:pt x="1473399" y="2166690"/>
                  <a:pt x="1475879" y="2167930"/>
                  <a:pt x="1480840" y="2172891"/>
                </a:cubicBezTo>
                <a:lnTo>
                  <a:pt x="1488282" y="2180333"/>
                </a:lnTo>
                <a:lnTo>
                  <a:pt x="1495723" y="2187774"/>
                </a:lnTo>
                <a:cubicBezTo>
                  <a:pt x="1495723" y="2182813"/>
                  <a:pt x="1494483" y="2177852"/>
                  <a:pt x="1492002" y="2172891"/>
                </a:cubicBezTo>
                <a:cubicBezTo>
                  <a:pt x="1489522" y="2167930"/>
                  <a:pt x="1487041" y="2164210"/>
                  <a:pt x="1484561" y="2161729"/>
                </a:cubicBezTo>
                <a:cubicBezTo>
                  <a:pt x="1482080" y="2159248"/>
                  <a:pt x="1479600" y="2150567"/>
                  <a:pt x="1477119" y="2135684"/>
                </a:cubicBezTo>
                <a:cubicBezTo>
                  <a:pt x="1474639" y="2120801"/>
                  <a:pt x="1470918" y="2110879"/>
                  <a:pt x="1465957" y="2105919"/>
                </a:cubicBezTo>
                <a:cubicBezTo>
                  <a:pt x="1465957" y="2100958"/>
                  <a:pt x="1464717" y="2097237"/>
                  <a:pt x="1462237" y="2094756"/>
                </a:cubicBezTo>
                <a:cubicBezTo>
                  <a:pt x="1459756" y="2092276"/>
                  <a:pt x="1458516" y="2088555"/>
                  <a:pt x="1458516" y="2083594"/>
                </a:cubicBezTo>
                <a:lnTo>
                  <a:pt x="1465957" y="2046387"/>
                </a:lnTo>
                <a:lnTo>
                  <a:pt x="1458516" y="2038946"/>
                </a:lnTo>
                <a:cubicBezTo>
                  <a:pt x="1463477" y="2038946"/>
                  <a:pt x="1465957" y="2038946"/>
                  <a:pt x="1465957" y="2038946"/>
                </a:cubicBezTo>
                <a:lnTo>
                  <a:pt x="1465957" y="2031505"/>
                </a:lnTo>
                <a:cubicBezTo>
                  <a:pt x="1460996" y="2026544"/>
                  <a:pt x="1458516" y="2021583"/>
                  <a:pt x="1458516" y="2016622"/>
                </a:cubicBezTo>
                <a:lnTo>
                  <a:pt x="1458516" y="2001739"/>
                </a:lnTo>
                <a:lnTo>
                  <a:pt x="1458516" y="1994297"/>
                </a:lnTo>
                <a:cubicBezTo>
                  <a:pt x="1463477" y="1994297"/>
                  <a:pt x="1465957" y="1993057"/>
                  <a:pt x="1465957" y="1990577"/>
                </a:cubicBezTo>
                <a:cubicBezTo>
                  <a:pt x="1465957" y="1988097"/>
                  <a:pt x="1465957" y="1986856"/>
                  <a:pt x="1465957" y="1986856"/>
                </a:cubicBezTo>
                <a:lnTo>
                  <a:pt x="1473399" y="1964532"/>
                </a:lnTo>
                <a:cubicBezTo>
                  <a:pt x="1473399" y="1959571"/>
                  <a:pt x="1473399" y="1953370"/>
                  <a:pt x="1473399" y="1945928"/>
                </a:cubicBezTo>
                <a:lnTo>
                  <a:pt x="1473399" y="1942208"/>
                </a:lnTo>
                <a:lnTo>
                  <a:pt x="1480840" y="1964532"/>
                </a:lnTo>
                <a:cubicBezTo>
                  <a:pt x="1480840" y="1984376"/>
                  <a:pt x="1480840" y="2000499"/>
                  <a:pt x="1480840" y="2012901"/>
                </a:cubicBezTo>
                <a:cubicBezTo>
                  <a:pt x="1480840" y="2025304"/>
                  <a:pt x="1482080" y="2031505"/>
                  <a:pt x="1484561" y="2031505"/>
                </a:cubicBezTo>
                <a:cubicBezTo>
                  <a:pt x="1487041" y="2031505"/>
                  <a:pt x="1488282" y="2029024"/>
                  <a:pt x="1488282" y="2024063"/>
                </a:cubicBezTo>
                <a:lnTo>
                  <a:pt x="1488282" y="2031505"/>
                </a:lnTo>
                <a:cubicBezTo>
                  <a:pt x="1493243" y="2071192"/>
                  <a:pt x="1500684" y="2098477"/>
                  <a:pt x="1510606" y="2113360"/>
                </a:cubicBezTo>
                <a:cubicBezTo>
                  <a:pt x="1515567" y="2113360"/>
                  <a:pt x="1519287" y="2112120"/>
                  <a:pt x="1521768" y="2109639"/>
                </a:cubicBezTo>
                <a:cubicBezTo>
                  <a:pt x="1524248" y="2107159"/>
                  <a:pt x="1525489" y="2108399"/>
                  <a:pt x="1525489" y="2113360"/>
                </a:cubicBezTo>
                <a:cubicBezTo>
                  <a:pt x="1525489" y="2118321"/>
                  <a:pt x="1527969" y="2118321"/>
                  <a:pt x="1532930" y="2113360"/>
                </a:cubicBezTo>
                <a:cubicBezTo>
                  <a:pt x="1537891" y="2108399"/>
                  <a:pt x="1540371" y="2105919"/>
                  <a:pt x="1540371" y="2105919"/>
                </a:cubicBezTo>
                <a:cubicBezTo>
                  <a:pt x="1540371" y="2105919"/>
                  <a:pt x="1540371" y="2108399"/>
                  <a:pt x="1540371" y="2113360"/>
                </a:cubicBezTo>
                <a:cubicBezTo>
                  <a:pt x="1540371" y="2118321"/>
                  <a:pt x="1542852" y="2125762"/>
                  <a:pt x="1547813" y="2135684"/>
                </a:cubicBezTo>
                <a:lnTo>
                  <a:pt x="1547813" y="2128243"/>
                </a:lnTo>
                <a:cubicBezTo>
                  <a:pt x="1547813" y="2123282"/>
                  <a:pt x="1547813" y="2117081"/>
                  <a:pt x="1547813" y="2109639"/>
                </a:cubicBezTo>
                <a:cubicBezTo>
                  <a:pt x="1547813" y="2102198"/>
                  <a:pt x="1547813" y="2098477"/>
                  <a:pt x="1547813" y="2098477"/>
                </a:cubicBezTo>
                <a:lnTo>
                  <a:pt x="1547813" y="2091036"/>
                </a:lnTo>
                <a:lnTo>
                  <a:pt x="1562696" y="2105919"/>
                </a:lnTo>
                <a:cubicBezTo>
                  <a:pt x="1567657" y="2105919"/>
                  <a:pt x="1570137" y="2103438"/>
                  <a:pt x="1570137" y="2098477"/>
                </a:cubicBezTo>
                <a:cubicBezTo>
                  <a:pt x="1575098" y="2093516"/>
                  <a:pt x="1577578" y="2093516"/>
                  <a:pt x="1577578" y="2098477"/>
                </a:cubicBezTo>
                <a:lnTo>
                  <a:pt x="1592461" y="2113360"/>
                </a:lnTo>
                <a:lnTo>
                  <a:pt x="1607344" y="2150567"/>
                </a:lnTo>
                <a:cubicBezTo>
                  <a:pt x="1612305" y="2150567"/>
                  <a:pt x="1614785" y="2145606"/>
                  <a:pt x="1614785" y="2135684"/>
                </a:cubicBezTo>
                <a:lnTo>
                  <a:pt x="1622227" y="2143126"/>
                </a:lnTo>
                <a:cubicBezTo>
                  <a:pt x="1622227" y="2148086"/>
                  <a:pt x="1624707" y="2154288"/>
                  <a:pt x="1629668" y="2161729"/>
                </a:cubicBezTo>
                <a:cubicBezTo>
                  <a:pt x="1634629" y="2169171"/>
                  <a:pt x="1639590" y="2170411"/>
                  <a:pt x="1644551" y="2165450"/>
                </a:cubicBezTo>
                <a:lnTo>
                  <a:pt x="1644551" y="2172891"/>
                </a:lnTo>
                <a:cubicBezTo>
                  <a:pt x="1639590" y="2177852"/>
                  <a:pt x="1638350" y="2181573"/>
                  <a:pt x="1640830" y="2184053"/>
                </a:cubicBezTo>
                <a:cubicBezTo>
                  <a:pt x="1643311" y="2186534"/>
                  <a:pt x="1644551" y="2190255"/>
                  <a:pt x="1644551" y="2195215"/>
                </a:cubicBezTo>
                <a:cubicBezTo>
                  <a:pt x="1644551" y="2205138"/>
                  <a:pt x="1645791" y="2211338"/>
                  <a:pt x="1648272" y="2213819"/>
                </a:cubicBezTo>
                <a:cubicBezTo>
                  <a:pt x="1650752" y="2216300"/>
                  <a:pt x="1651992" y="2217540"/>
                  <a:pt x="1651992" y="2217540"/>
                </a:cubicBezTo>
                <a:cubicBezTo>
                  <a:pt x="1666875" y="2222500"/>
                  <a:pt x="1671836" y="2217540"/>
                  <a:pt x="1666875" y="2202657"/>
                </a:cubicBezTo>
                <a:cubicBezTo>
                  <a:pt x="1666875" y="2192735"/>
                  <a:pt x="1666875" y="2182813"/>
                  <a:pt x="1666875" y="2172891"/>
                </a:cubicBezTo>
                <a:cubicBezTo>
                  <a:pt x="1671836" y="2172891"/>
                  <a:pt x="1674317" y="2171651"/>
                  <a:pt x="1674317" y="2169171"/>
                </a:cubicBezTo>
                <a:cubicBezTo>
                  <a:pt x="1674317" y="2166690"/>
                  <a:pt x="1671836" y="2162969"/>
                  <a:pt x="1666875" y="2158008"/>
                </a:cubicBezTo>
                <a:cubicBezTo>
                  <a:pt x="1661914" y="2158008"/>
                  <a:pt x="1659434" y="2158008"/>
                  <a:pt x="1659434" y="2158008"/>
                </a:cubicBezTo>
                <a:lnTo>
                  <a:pt x="1659434" y="2150567"/>
                </a:lnTo>
                <a:cubicBezTo>
                  <a:pt x="1664395" y="2140645"/>
                  <a:pt x="1669356" y="2135684"/>
                  <a:pt x="1674317" y="2135684"/>
                </a:cubicBezTo>
                <a:lnTo>
                  <a:pt x="1666875" y="2068712"/>
                </a:lnTo>
                <a:lnTo>
                  <a:pt x="1674317" y="2061270"/>
                </a:lnTo>
                <a:lnTo>
                  <a:pt x="1681758" y="2098477"/>
                </a:lnTo>
                <a:cubicBezTo>
                  <a:pt x="1681758" y="2118321"/>
                  <a:pt x="1681758" y="2135684"/>
                  <a:pt x="1681758" y="2150567"/>
                </a:cubicBezTo>
                <a:cubicBezTo>
                  <a:pt x="1686719" y="2155528"/>
                  <a:pt x="1686719" y="2160489"/>
                  <a:pt x="1681758" y="2165450"/>
                </a:cubicBezTo>
                <a:lnTo>
                  <a:pt x="1681758" y="2172891"/>
                </a:lnTo>
                <a:lnTo>
                  <a:pt x="1689199" y="2187774"/>
                </a:lnTo>
                <a:lnTo>
                  <a:pt x="1696641" y="2195215"/>
                </a:lnTo>
                <a:cubicBezTo>
                  <a:pt x="1696641" y="2195215"/>
                  <a:pt x="1696641" y="2197696"/>
                  <a:pt x="1696641" y="2202657"/>
                </a:cubicBezTo>
                <a:lnTo>
                  <a:pt x="1696641" y="2217540"/>
                </a:lnTo>
                <a:cubicBezTo>
                  <a:pt x="1701602" y="2217540"/>
                  <a:pt x="1702842" y="2213819"/>
                  <a:pt x="1700362" y="2206378"/>
                </a:cubicBezTo>
                <a:cubicBezTo>
                  <a:pt x="1697881" y="2198936"/>
                  <a:pt x="1696641" y="2192735"/>
                  <a:pt x="1696641" y="2187774"/>
                </a:cubicBezTo>
                <a:cubicBezTo>
                  <a:pt x="1696641" y="2182813"/>
                  <a:pt x="1697881" y="2179093"/>
                  <a:pt x="1700362" y="2176612"/>
                </a:cubicBezTo>
                <a:cubicBezTo>
                  <a:pt x="1702842" y="2174131"/>
                  <a:pt x="1704082" y="2172891"/>
                  <a:pt x="1704082" y="2172891"/>
                </a:cubicBezTo>
                <a:lnTo>
                  <a:pt x="1711524" y="2172891"/>
                </a:lnTo>
                <a:lnTo>
                  <a:pt x="1718965" y="2172891"/>
                </a:lnTo>
                <a:lnTo>
                  <a:pt x="1733848" y="2165450"/>
                </a:lnTo>
                <a:cubicBezTo>
                  <a:pt x="1733848" y="2175372"/>
                  <a:pt x="1733848" y="2182813"/>
                  <a:pt x="1733848" y="2187774"/>
                </a:cubicBezTo>
                <a:cubicBezTo>
                  <a:pt x="1733848" y="2192735"/>
                  <a:pt x="1737569" y="2195215"/>
                  <a:pt x="1745010" y="2195215"/>
                </a:cubicBezTo>
                <a:cubicBezTo>
                  <a:pt x="1752451" y="2195215"/>
                  <a:pt x="1756172" y="2196455"/>
                  <a:pt x="1756172" y="2198936"/>
                </a:cubicBezTo>
                <a:cubicBezTo>
                  <a:pt x="1756172" y="2201417"/>
                  <a:pt x="1757412" y="2202657"/>
                  <a:pt x="1759893" y="2202657"/>
                </a:cubicBezTo>
                <a:cubicBezTo>
                  <a:pt x="1762373" y="2202657"/>
                  <a:pt x="1763614" y="2200176"/>
                  <a:pt x="1763614" y="2195215"/>
                </a:cubicBezTo>
                <a:cubicBezTo>
                  <a:pt x="1763614" y="2190255"/>
                  <a:pt x="1764854" y="2187774"/>
                  <a:pt x="1767334" y="2187774"/>
                </a:cubicBezTo>
                <a:cubicBezTo>
                  <a:pt x="1769815" y="2187774"/>
                  <a:pt x="1771055" y="2182813"/>
                  <a:pt x="1771055" y="2172891"/>
                </a:cubicBezTo>
                <a:cubicBezTo>
                  <a:pt x="1766094" y="2172891"/>
                  <a:pt x="1763614" y="2170411"/>
                  <a:pt x="1763614" y="2165450"/>
                </a:cubicBezTo>
                <a:cubicBezTo>
                  <a:pt x="1768574" y="2160489"/>
                  <a:pt x="1771055" y="2154288"/>
                  <a:pt x="1771055" y="2146846"/>
                </a:cubicBezTo>
                <a:cubicBezTo>
                  <a:pt x="1771055" y="2139405"/>
                  <a:pt x="1771055" y="2128243"/>
                  <a:pt x="1771055" y="2113360"/>
                </a:cubicBezTo>
                <a:cubicBezTo>
                  <a:pt x="1771055" y="2103438"/>
                  <a:pt x="1768574" y="2098477"/>
                  <a:pt x="1763614" y="2098477"/>
                </a:cubicBezTo>
                <a:cubicBezTo>
                  <a:pt x="1763614" y="2093516"/>
                  <a:pt x="1761133" y="2088555"/>
                  <a:pt x="1756172" y="2083594"/>
                </a:cubicBezTo>
                <a:cubicBezTo>
                  <a:pt x="1751211" y="2078634"/>
                  <a:pt x="1748731" y="2073672"/>
                  <a:pt x="1748731" y="2068712"/>
                </a:cubicBezTo>
                <a:lnTo>
                  <a:pt x="1763614" y="2076153"/>
                </a:lnTo>
                <a:lnTo>
                  <a:pt x="1778496" y="2083594"/>
                </a:lnTo>
                <a:cubicBezTo>
                  <a:pt x="1778496" y="2078634"/>
                  <a:pt x="1776016" y="2076153"/>
                  <a:pt x="1771055" y="2076153"/>
                </a:cubicBezTo>
                <a:cubicBezTo>
                  <a:pt x="1766094" y="2076153"/>
                  <a:pt x="1763614" y="2074913"/>
                  <a:pt x="1763614" y="2072432"/>
                </a:cubicBezTo>
                <a:cubicBezTo>
                  <a:pt x="1763614" y="2069952"/>
                  <a:pt x="1766094" y="2066231"/>
                  <a:pt x="1771055" y="2061270"/>
                </a:cubicBezTo>
                <a:lnTo>
                  <a:pt x="1771055" y="2053829"/>
                </a:lnTo>
                <a:cubicBezTo>
                  <a:pt x="1771055" y="2053829"/>
                  <a:pt x="1769815" y="2050108"/>
                  <a:pt x="1767334" y="2042667"/>
                </a:cubicBezTo>
                <a:cubicBezTo>
                  <a:pt x="1764854" y="2035225"/>
                  <a:pt x="1766094" y="2031505"/>
                  <a:pt x="1771055" y="2031505"/>
                </a:cubicBezTo>
                <a:cubicBezTo>
                  <a:pt x="1771055" y="2036466"/>
                  <a:pt x="1773535" y="2038946"/>
                  <a:pt x="1778496" y="2038946"/>
                </a:cubicBezTo>
                <a:lnTo>
                  <a:pt x="1778496" y="2046387"/>
                </a:lnTo>
                <a:cubicBezTo>
                  <a:pt x="1778496" y="2046387"/>
                  <a:pt x="1778496" y="2053829"/>
                  <a:pt x="1778496" y="2068712"/>
                </a:cubicBezTo>
                <a:cubicBezTo>
                  <a:pt x="1778496" y="2083594"/>
                  <a:pt x="1780977" y="2094756"/>
                  <a:pt x="1785938" y="2102198"/>
                </a:cubicBezTo>
                <a:cubicBezTo>
                  <a:pt x="1790899" y="2109639"/>
                  <a:pt x="1790899" y="2115841"/>
                  <a:pt x="1785938" y="2120801"/>
                </a:cubicBezTo>
                <a:lnTo>
                  <a:pt x="1785938" y="2128243"/>
                </a:lnTo>
                <a:lnTo>
                  <a:pt x="1793379" y="2128243"/>
                </a:lnTo>
                <a:cubicBezTo>
                  <a:pt x="1793379" y="2138165"/>
                  <a:pt x="1793379" y="2145606"/>
                  <a:pt x="1793379" y="2150567"/>
                </a:cubicBezTo>
                <a:cubicBezTo>
                  <a:pt x="1798340" y="2160489"/>
                  <a:pt x="1800821" y="2162969"/>
                  <a:pt x="1800821" y="2158008"/>
                </a:cubicBezTo>
                <a:lnTo>
                  <a:pt x="1800821" y="2135684"/>
                </a:lnTo>
                <a:lnTo>
                  <a:pt x="1800821" y="2113360"/>
                </a:lnTo>
                <a:cubicBezTo>
                  <a:pt x="1800821" y="2118321"/>
                  <a:pt x="1802061" y="2124522"/>
                  <a:pt x="1804541" y="2131963"/>
                </a:cubicBezTo>
                <a:cubicBezTo>
                  <a:pt x="1807022" y="2139405"/>
                  <a:pt x="1808262" y="2140645"/>
                  <a:pt x="1808262" y="2135684"/>
                </a:cubicBezTo>
                <a:lnTo>
                  <a:pt x="1815703" y="2128243"/>
                </a:lnTo>
                <a:cubicBezTo>
                  <a:pt x="1815703" y="2133204"/>
                  <a:pt x="1814463" y="2135684"/>
                  <a:pt x="1811983" y="2135684"/>
                </a:cubicBezTo>
                <a:cubicBezTo>
                  <a:pt x="1809502" y="2135684"/>
                  <a:pt x="1808262" y="2138165"/>
                  <a:pt x="1808262" y="2143126"/>
                </a:cubicBezTo>
                <a:cubicBezTo>
                  <a:pt x="1808262" y="2143126"/>
                  <a:pt x="1808262" y="2145606"/>
                  <a:pt x="1808262" y="2150567"/>
                </a:cubicBezTo>
                <a:cubicBezTo>
                  <a:pt x="1808262" y="2145606"/>
                  <a:pt x="1811983" y="2145606"/>
                  <a:pt x="1819424" y="2150567"/>
                </a:cubicBezTo>
                <a:cubicBezTo>
                  <a:pt x="1826865" y="2155528"/>
                  <a:pt x="1833066" y="2156768"/>
                  <a:pt x="1838027" y="2154288"/>
                </a:cubicBezTo>
                <a:cubicBezTo>
                  <a:pt x="1842988" y="2151807"/>
                  <a:pt x="1847949" y="2150567"/>
                  <a:pt x="1852910" y="2150567"/>
                </a:cubicBezTo>
                <a:cubicBezTo>
                  <a:pt x="1857871" y="2150567"/>
                  <a:pt x="1860352" y="2148086"/>
                  <a:pt x="1860352" y="2143126"/>
                </a:cubicBezTo>
                <a:cubicBezTo>
                  <a:pt x="1860352" y="2138165"/>
                  <a:pt x="1861592" y="2135684"/>
                  <a:pt x="1864073" y="2135684"/>
                </a:cubicBezTo>
                <a:cubicBezTo>
                  <a:pt x="1866553" y="2135684"/>
                  <a:pt x="1870274" y="2135684"/>
                  <a:pt x="1875235" y="2135684"/>
                </a:cubicBezTo>
                <a:lnTo>
                  <a:pt x="1882676" y="2128243"/>
                </a:lnTo>
                <a:cubicBezTo>
                  <a:pt x="1882676" y="2128243"/>
                  <a:pt x="1885157" y="2128243"/>
                  <a:pt x="1890118" y="2128243"/>
                </a:cubicBezTo>
                <a:cubicBezTo>
                  <a:pt x="1895078" y="2128243"/>
                  <a:pt x="1897559" y="2129483"/>
                  <a:pt x="1897559" y="2131963"/>
                </a:cubicBezTo>
                <a:cubicBezTo>
                  <a:pt x="1897559" y="2134444"/>
                  <a:pt x="1900039" y="2135684"/>
                  <a:pt x="1905000" y="2135684"/>
                </a:cubicBezTo>
                <a:lnTo>
                  <a:pt x="1905000" y="2128243"/>
                </a:lnTo>
                <a:cubicBezTo>
                  <a:pt x="1900039" y="2128243"/>
                  <a:pt x="1900039" y="2125762"/>
                  <a:pt x="1905000" y="2120801"/>
                </a:cubicBezTo>
                <a:cubicBezTo>
                  <a:pt x="1905000" y="2115841"/>
                  <a:pt x="1906241" y="2113360"/>
                  <a:pt x="1908721" y="2113360"/>
                </a:cubicBezTo>
                <a:cubicBezTo>
                  <a:pt x="1911201" y="2113360"/>
                  <a:pt x="1912442" y="2113360"/>
                  <a:pt x="1912442" y="2113360"/>
                </a:cubicBezTo>
                <a:lnTo>
                  <a:pt x="1927325" y="2113360"/>
                </a:lnTo>
                <a:lnTo>
                  <a:pt x="1934766" y="2105919"/>
                </a:lnTo>
                <a:lnTo>
                  <a:pt x="1942207" y="2098477"/>
                </a:lnTo>
                <a:cubicBezTo>
                  <a:pt x="1942207" y="2098477"/>
                  <a:pt x="1943448" y="2098477"/>
                  <a:pt x="1945928" y="2098477"/>
                </a:cubicBezTo>
                <a:cubicBezTo>
                  <a:pt x="1948408" y="2098477"/>
                  <a:pt x="1952129" y="2095997"/>
                  <a:pt x="1957090" y="2091036"/>
                </a:cubicBezTo>
                <a:cubicBezTo>
                  <a:pt x="1962051" y="2086075"/>
                  <a:pt x="1965772" y="2083594"/>
                  <a:pt x="1968252" y="2083594"/>
                </a:cubicBezTo>
                <a:cubicBezTo>
                  <a:pt x="1970733" y="2083594"/>
                  <a:pt x="1971973" y="2086075"/>
                  <a:pt x="1971973" y="2091036"/>
                </a:cubicBezTo>
                <a:cubicBezTo>
                  <a:pt x="1976934" y="2091036"/>
                  <a:pt x="1985616" y="2089796"/>
                  <a:pt x="1998018" y="2087315"/>
                </a:cubicBezTo>
                <a:cubicBezTo>
                  <a:pt x="2010420" y="2084834"/>
                  <a:pt x="2019102" y="2086075"/>
                  <a:pt x="2024063" y="2091036"/>
                </a:cubicBezTo>
                <a:lnTo>
                  <a:pt x="2031504" y="2091036"/>
                </a:lnTo>
                <a:cubicBezTo>
                  <a:pt x="2026543" y="2086075"/>
                  <a:pt x="2024063" y="2083594"/>
                  <a:pt x="2024063" y="2083594"/>
                </a:cubicBezTo>
                <a:cubicBezTo>
                  <a:pt x="2024063" y="2083594"/>
                  <a:pt x="2026543" y="2081114"/>
                  <a:pt x="2031504" y="2076153"/>
                </a:cubicBezTo>
                <a:cubicBezTo>
                  <a:pt x="2036465" y="2076153"/>
                  <a:pt x="2040185" y="2077393"/>
                  <a:pt x="2042666" y="2079874"/>
                </a:cubicBezTo>
                <a:cubicBezTo>
                  <a:pt x="2045147" y="2082354"/>
                  <a:pt x="2043906" y="2086075"/>
                  <a:pt x="2038945" y="2091036"/>
                </a:cubicBezTo>
                <a:lnTo>
                  <a:pt x="2046387" y="2083594"/>
                </a:lnTo>
                <a:cubicBezTo>
                  <a:pt x="2056309" y="2078634"/>
                  <a:pt x="2061270" y="2071192"/>
                  <a:pt x="2061270" y="2061270"/>
                </a:cubicBezTo>
                <a:lnTo>
                  <a:pt x="2068711" y="2046387"/>
                </a:lnTo>
                <a:lnTo>
                  <a:pt x="2091035" y="2024063"/>
                </a:lnTo>
                <a:cubicBezTo>
                  <a:pt x="2091035" y="2024063"/>
                  <a:pt x="2091035" y="2021583"/>
                  <a:pt x="2091035" y="2016622"/>
                </a:cubicBezTo>
                <a:cubicBezTo>
                  <a:pt x="2091035" y="2011661"/>
                  <a:pt x="2092276" y="2007940"/>
                  <a:pt x="2094756" y="2005460"/>
                </a:cubicBezTo>
                <a:cubicBezTo>
                  <a:pt x="2097237" y="2002980"/>
                  <a:pt x="2098477" y="2004220"/>
                  <a:pt x="2098477" y="2009180"/>
                </a:cubicBezTo>
                <a:cubicBezTo>
                  <a:pt x="2103438" y="2009180"/>
                  <a:pt x="2108399" y="2006700"/>
                  <a:pt x="2113360" y="2001739"/>
                </a:cubicBezTo>
                <a:lnTo>
                  <a:pt x="2120801" y="2016622"/>
                </a:lnTo>
                <a:cubicBezTo>
                  <a:pt x="2130723" y="2021583"/>
                  <a:pt x="2135684" y="2026544"/>
                  <a:pt x="2135684" y="2031505"/>
                </a:cubicBezTo>
                <a:cubicBezTo>
                  <a:pt x="2140645" y="2026544"/>
                  <a:pt x="2143125" y="2024063"/>
                  <a:pt x="2143125" y="2024063"/>
                </a:cubicBezTo>
                <a:lnTo>
                  <a:pt x="2150567" y="2016622"/>
                </a:lnTo>
                <a:cubicBezTo>
                  <a:pt x="2150567" y="2011661"/>
                  <a:pt x="2151807" y="2007940"/>
                  <a:pt x="2154287" y="2005460"/>
                </a:cubicBezTo>
                <a:cubicBezTo>
                  <a:pt x="2156768" y="2002980"/>
                  <a:pt x="2160489" y="2001739"/>
                  <a:pt x="2165450" y="2001739"/>
                </a:cubicBezTo>
                <a:cubicBezTo>
                  <a:pt x="2165450" y="2001739"/>
                  <a:pt x="2167930" y="1999259"/>
                  <a:pt x="2172891" y="1994297"/>
                </a:cubicBezTo>
                <a:cubicBezTo>
                  <a:pt x="2177852" y="1989337"/>
                  <a:pt x="2180332" y="1981895"/>
                  <a:pt x="2180332" y="1971973"/>
                </a:cubicBezTo>
                <a:cubicBezTo>
                  <a:pt x="2180332" y="1962052"/>
                  <a:pt x="2181573" y="1957090"/>
                  <a:pt x="2184053" y="1957090"/>
                </a:cubicBezTo>
                <a:cubicBezTo>
                  <a:pt x="2186534" y="1957090"/>
                  <a:pt x="2187774" y="1959571"/>
                  <a:pt x="2187774" y="1964532"/>
                </a:cubicBezTo>
                <a:cubicBezTo>
                  <a:pt x="2187774" y="1969493"/>
                  <a:pt x="2187774" y="1973214"/>
                  <a:pt x="2187774" y="1975694"/>
                </a:cubicBezTo>
                <a:cubicBezTo>
                  <a:pt x="2187774" y="1978175"/>
                  <a:pt x="2187774" y="1979415"/>
                  <a:pt x="2187774" y="1979415"/>
                </a:cubicBezTo>
                <a:cubicBezTo>
                  <a:pt x="2192735" y="1979415"/>
                  <a:pt x="2195215" y="1976935"/>
                  <a:pt x="2195215" y="1971973"/>
                </a:cubicBezTo>
                <a:cubicBezTo>
                  <a:pt x="2195215" y="1967013"/>
                  <a:pt x="2195215" y="1959571"/>
                  <a:pt x="2195215" y="1949649"/>
                </a:cubicBezTo>
                <a:cubicBezTo>
                  <a:pt x="2195215" y="1939728"/>
                  <a:pt x="2195215" y="1934766"/>
                  <a:pt x="2195215" y="1934766"/>
                </a:cubicBezTo>
                <a:cubicBezTo>
                  <a:pt x="2200176" y="1939728"/>
                  <a:pt x="2205137" y="1942208"/>
                  <a:pt x="2210098" y="1942208"/>
                </a:cubicBezTo>
                <a:cubicBezTo>
                  <a:pt x="2215059" y="1942208"/>
                  <a:pt x="2217539" y="1947169"/>
                  <a:pt x="2217539" y="1957090"/>
                </a:cubicBezTo>
                <a:lnTo>
                  <a:pt x="2224981" y="1964532"/>
                </a:lnTo>
                <a:cubicBezTo>
                  <a:pt x="2224981" y="1959571"/>
                  <a:pt x="2224981" y="1957090"/>
                  <a:pt x="2224981" y="1957090"/>
                </a:cubicBezTo>
                <a:cubicBezTo>
                  <a:pt x="2224981" y="1952130"/>
                  <a:pt x="2224981" y="1949649"/>
                  <a:pt x="2224981" y="1949649"/>
                </a:cubicBezTo>
                <a:lnTo>
                  <a:pt x="2232422" y="1949649"/>
                </a:lnTo>
                <a:lnTo>
                  <a:pt x="2247305" y="1971973"/>
                </a:lnTo>
                <a:lnTo>
                  <a:pt x="2254746" y="1971973"/>
                </a:lnTo>
                <a:cubicBezTo>
                  <a:pt x="2259707" y="1971973"/>
                  <a:pt x="2264668" y="1969493"/>
                  <a:pt x="2269629" y="1964532"/>
                </a:cubicBezTo>
                <a:cubicBezTo>
                  <a:pt x="2274590" y="1959571"/>
                  <a:pt x="2277070" y="1959571"/>
                  <a:pt x="2277070" y="1964532"/>
                </a:cubicBezTo>
                <a:lnTo>
                  <a:pt x="2284512" y="1949649"/>
                </a:lnTo>
                <a:lnTo>
                  <a:pt x="2291953" y="1942208"/>
                </a:lnTo>
                <a:lnTo>
                  <a:pt x="2299395" y="1942208"/>
                </a:lnTo>
                <a:lnTo>
                  <a:pt x="2306836" y="1934766"/>
                </a:lnTo>
                <a:cubicBezTo>
                  <a:pt x="2306836" y="1939728"/>
                  <a:pt x="2308076" y="1940968"/>
                  <a:pt x="2310557" y="1938487"/>
                </a:cubicBezTo>
                <a:cubicBezTo>
                  <a:pt x="2313037" y="1936007"/>
                  <a:pt x="2314278" y="1936007"/>
                  <a:pt x="2314278" y="1938487"/>
                </a:cubicBezTo>
                <a:cubicBezTo>
                  <a:pt x="2314278" y="1940968"/>
                  <a:pt x="2316758" y="1942208"/>
                  <a:pt x="2321719" y="1942208"/>
                </a:cubicBezTo>
                <a:cubicBezTo>
                  <a:pt x="2321719" y="1942208"/>
                  <a:pt x="2324200" y="1942208"/>
                  <a:pt x="2329160" y="1942208"/>
                </a:cubicBezTo>
                <a:cubicBezTo>
                  <a:pt x="2329160" y="1937247"/>
                  <a:pt x="2329160" y="1934766"/>
                  <a:pt x="2329160" y="1934766"/>
                </a:cubicBezTo>
                <a:cubicBezTo>
                  <a:pt x="2334121" y="1934766"/>
                  <a:pt x="2331641" y="1924845"/>
                  <a:pt x="2321719" y="1905001"/>
                </a:cubicBezTo>
                <a:lnTo>
                  <a:pt x="2321719" y="1897559"/>
                </a:lnTo>
                <a:cubicBezTo>
                  <a:pt x="2321719" y="1897559"/>
                  <a:pt x="2322959" y="1897559"/>
                  <a:pt x="2325440" y="1897559"/>
                </a:cubicBezTo>
                <a:cubicBezTo>
                  <a:pt x="2327920" y="1897559"/>
                  <a:pt x="2329160" y="1900040"/>
                  <a:pt x="2329160" y="1905001"/>
                </a:cubicBezTo>
                <a:cubicBezTo>
                  <a:pt x="2329160" y="1909962"/>
                  <a:pt x="2331641" y="1914923"/>
                  <a:pt x="2336602" y="1919883"/>
                </a:cubicBezTo>
                <a:cubicBezTo>
                  <a:pt x="2341562" y="1924845"/>
                  <a:pt x="2349004" y="1927325"/>
                  <a:pt x="2358926" y="1927325"/>
                </a:cubicBezTo>
                <a:cubicBezTo>
                  <a:pt x="2358926" y="1922364"/>
                  <a:pt x="2360166" y="1919883"/>
                  <a:pt x="2362647" y="1919883"/>
                </a:cubicBezTo>
                <a:cubicBezTo>
                  <a:pt x="2365127" y="1919883"/>
                  <a:pt x="2366367" y="1917403"/>
                  <a:pt x="2366367" y="1912442"/>
                </a:cubicBezTo>
                <a:lnTo>
                  <a:pt x="2373809" y="1905001"/>
                </a:lnTo>
                <a:cubicBezTo>
                  <a:pt x="2378770" y="1905001"/>
                  <a:pt x="2381250" y="1902521"/>
                  <a:pt x="2381250" y="1897559"/>
                </a:cubicBezTo>
                <a:cubicBezTo>
                  <a:pt x="2381250" y="1892598"/>
                  <a:pt x="2381250" y="1890118"/>
                  <a:pt x="2381250" y="1890118"/>
                </a:cubicBezTo>
                <a:cubicBezTo>
                  <a:pt x="2381250" y="1890118"/>
                  <a:pt x="2383731" y="1890118"/>
                  <a:pt x="2388691" y="1890118"/>
                </a:cubicBezTo>
                <a:cubicBezTo>
                  <a:pt x="2403574" y="1890118"/>
                  <a:pt x="2406055" y="1897559"/>
                  <a:pt x="2396133" y="1912442"/>
                </a:cubicBezTo>
                <a:cubicBezTo>
                  <a:pt x="2396133" y="1917403"/>
                  <a:pt x="2398613" y="1918643"/>
                  <a:pt x="2403574" y="1916163"/>
                </a:cubicBezTo>
                <a:cubicBezTo>
                  <a:pt x="2408535" y="1913683"/>
                  <a:pt x="2411016" y="1911202"/>
                  <a:pt x="2411016" y="1908721"/>
                </a:cubicBezTo>
                <a:cubicBezTo>
                  <a:pt x="2411016" y="1906241"/>
                  <a:pt x="2413496" y="1905001"/>
                  <a:pt x="2418457" y="1905001"/>
                </a:cubicBezTo>
                <a:cubicBezTo>
                  <a:pt x="2423418" y="1900040"/>
                  <a:pt x="2423418" y="1897559"/>
                  <a:pt x="2418457" y="1897559"/>
                </a:cubicBezTo>
                <a:cubicBezTo>
                  <a:pt x="2423418" y="1892598"/>
                  <a:pt x="2428379" y="1887638"/>
                  <a:pt x="2433340" y="1882676"/>
                </a:cubicBezTo>
                <a:lnTo>
                  <a:pt x="2440781" y="1875235"/>
                </a:lnTo>
                <a:cubicBezTo>
                  <a:pt x="2440781" y="1870274"/>
                  <a:pt x="2443262" y="1867794"/>
                  <a:pt x="2448223" y="1867794"/>
                </a:cubicBezTo>
                <a:cubicBezTo>
                  <a:pt x="2453183" y="1867794"/>
                  <a:pt x="2458145" y="1865313"/>
                  <a:pt x="2463105" y="1860352"/>
                </a:cubicBezTo>
                <a:cubicBezTo>
                  <a:pt x="2468066" y="1860352"/>
                  <a:pt x="2470547" y="1859112"/>
                  <a:pt x="2470547" y="1856631"/>
                </a:cubicBezTo>
                <a:cubicBezTo>
                  <a:pt x="2470547" y="1854151"/>
                  <a:pt x="2468066" y="1847950"/>
                  <a:pt x="2463105" y="1838028"/>
                </a:cubicBezTo>
                <a:lnTo>
                  <a:pt x="2448223" y="1823145"/>
                </a:lnTo>
                <a:cubicBezTo>
                  <a:pt x="2448223" y="1813224"/>
                  <a:pt x="2453183" y="1808262"/>
                  <a:pt x="2463105" y="1808262"/>
                </a:cubicBezTo>
                <a:cubicBezTo>
                  <a:pt x="2463105" y="1808262"/>
                  <a:pt x="2463105" y="1809503"/>
                  <a:pt x="2463105" y="1811983"/>
                </a:cubicBezTo>
                <a:cubicBezTo>
                  <a:pt x="2463105" y="1814464"/>
                  <a:pt x="2463105" y="1818184"/>
                  <a:pt x="2463105" y="1823145"/>
                </a:cubicBezTo>
                <a:lnTo>
                  <a:pt x="2470547" y="1815704"/>
                </a:lnTo>
                <a:cubicBezTo>
                  <a:pt x="2470547" y="1810743"/>
                  <a:pt x="2469307" y="1807022"/>
                  <a:pt x="2466826" y="1804542"/>
                </a:cubicBezTo>
                <a:cubicBezTo>
                  <a:pt x="2464346" y="1802062"/>
                  <a:pt x="2465586" y="1794620"/>
                  <a:pt x="2470547" y="1782217"/>
                </a:cubicBezTo>
                <a:cubicBezTo>
                  <a:pt x="2475508" y="1769815"/>
                  <a:pt x="2477988" y="1763614"/>
                  <a:pt x="2477988" y="1763614"/>
                </a:cubicBezTo>
                <a:cubicBezTo>
                  <a:pt x="2477988" y="1768575"/>
                  <a:pt x="2477988" y="1771055"/>
                  <a:pt x="2477988" y="1771055"/>
                </a:cubicBezTo>
                <a:cubicBezTo>
                  <a:pt x="2477988" y="1780977"/>
                  <a:pt x="2479228" y="1785938"/>
                  <a:pt x="2481709" y="1785938"/>
                </a:cubicBezTo>
                <a:cubicBezTo>
                  <a:pt x="2484190" y="1785938"/>
                  <a:pt x="2482949" y="1793380"/>
                  <a:pt x="2477988" y="1808262"/>
                </a:cubicBezTo>
                <a:lnTo>
                  <a:pt x="2485430" y="1808262"/>
                </a:lnTo>
                <a:cubicBezTo>
                  <a:pt x="2490390" y="1803302"/>
                  <a:pt x="2492871" y="1803302"/>
                  <a:pt x="2492871" y="1808262"/>
                </a:cubicBezTo>
                <a:cubicBezTo>
                  <a:pt x="2487910" y="1808262"/>
                  <a:pt x="2485430" y="1810743"/>
                  <a:pt x="2485430" y="1815704"/>
                </a:cubicBezTo>
                <a:cubicBezTo>
                  <a:pt x="2490390" y="1815704"/>
                  <a:pt x="2494111" y="1821905"/>
                  <a:pt x="2496592" y="1834307"/>
                </a:cubicBezTo>
                <a:cubicBezTo>
                  <a:pt x="2499072" y="1846710"/>
                  <a:pt x="2502793" y="1852911"/>
                  <a:pt x="2507754" y="1852911"/>
                </a:cubicBezTo>
                <a:lnTo>
                  <a:pt x="2507754" y="1830587"/>
                </a:lnTo>
                <a:lnTo>
                  <a:pt x="2507754" y="1815704"/>
                </a:lnTo>
                <a:cubicBezTo>
                  <a:pt x="2512715" y="1820665"/>
                  <a:pt x="2515195" y="1830587"/>
                  <a:pt x="2515195" y="1845469"/>
                </a:cubicBezTo>
                <a:cubicBezTo>
                  <a:pt x="2515195" y="1860352"/>
                  <a:pt x="2520156" y="1862833"/>
                  <a:pt x="2530078" y="1852911"/>
                </a:cubicBezTo>
                <a:cubicBezTo>
                  <a:pt x="2530078" y="1847950"/>
                  <a:pt x="2532559" y="1845469"/>
                  <a:pt x="2537519" y="1845469"/>
                </a:cubicBezTo>
                <a:lnTo>
                  <a:pt x="2544962" y="1838028"/>
                </a:lnTo>
                <a:cubicBezTo>
                  <a:pt x="2540000" y="1833067"/>
                  <a:pt x="2540000" y="1823145"/>
                  <a:pt x="2544962" y="1808262"/>
                </a:cubicBezTo>
                <a:cubicBezTo>
                  <a:pt x="2549922" y="1793380"/>
                  <a:pt x="2552403" y="1783458"/>
                  <a:pt x="2552403" y="1778497"/>
                </a:cubicBezTo>
                <a:lnTo>
                  <a:pt x="2544962" y="1733848"/>
                </a:lnTo>
                <a:lnTo>
                  <a:pt x="2552403" y="1756172"/>
                </a:lnTo>
                <a:cubicBezTo>
                  <a:pt x="2557364" y="1766095"/>
                  <a:pt x="2562325" y="1771055"/>
                  <a:pt x="2567286" y="1771055"/>
                </a:cubicBezTo>
                <a:cubicBezTo>
                  <a:pt x="2572247" y="1771055"/>
                  <a:pt x="2574727" y="1773536"/>
                  <a:pt x="2574727" y="1778497"/>
                </a:cubicBezTo>
                <a:lnTo>
                  <a:pt x="2574727" y="1771055"/>
                </a:lnTo>
                <a:cubicBezTo>
                  <a:pt x="2574727" y="1766095"/>
                  <a:pt x="2577208" y="1763614"/>
                  <a:pt x="2582169" y="1763614"/>
                </a:cubicBezTo>
                <a:cubicBezTo>
                  <a:pt x="2582169" y="1768575"/>
                  <a:pt x="2582169" y="1771055"/>
                  <a:pt x="2582169" y="1771055"/>
                </a:cubicBezTo>
                <a:cubicBezTo>
                  <a:pt x="2582169" y="1776017"/>
                  <a:pt x="2582169" y="1778497"/>
                  <a:pt x="2582169" y="1778497"/>
                </a:cubicBezTo>
                <a:cubicBezTo>
                  <a:pt x="2587129" y="1778497"/>
                  <a:pt x="2589610" y="1776017"/>
                  <a:pt x="2589610" y="1771055"/>
                </a:cubicBezTo>
                <a:cubicBezTo>
                  <a:pt x="2589610" y="1766095"/>
                  <a:pt x="2590850" y="1763614"/>
                  <a:pt x="2593330" y="1763614"/>
                </a:cubicBezTo>
                <a:cubicBezTo>
                  <a:pt x="2595811" y="1763614"/>
                  <a:pt x="2597051" y="1766095"/>
                  <a:pt x="2597051" y="1771055"/>
                </a:cubicBezTo>
                <a:cubicBezTo>
                  <a:pt x="2597051" y="1776017"/>
                  <a:pt x="2597051" y="1779737"/>
                  <a:pt x="2597051" y="1782217"/>
                </a:cubicBezTo>
                <a:cubicBezTo>
                  <a:pt x="2597051" y="1784698"/>
                  <a:pt x="2597051" y="1788419"/>
                  <a:pt x="2597051" y="1793380"/>
                </a:cubicBezTo>
                <a:lnTo>
                  <a:pt x="2604492" y="1785938"/>
                </a:lnTo>
                <a:cubicBezTo>
                  <a:pt x="2604492" y="1776017"/>
                  <a:pt x="2605732" y="1771055"/>
                  <a:pt x="2608213" y="1771055"/>
                </a:cubicBezTo>
                <a:cubicBezTo>
                  <a:pt x="2610693" y="1771055"/>
                  <a:pt x="2611934" y="1776017"/>
                  <a:pt x="2611934" y="1785938"/>
                </a:cubicBezTo>
                <a:cubicBezTo>
                  <a:pt x="2611934" y="1790899"/>
                  <a:pt x="2611934" y="1794620"/>
                  <a:pt x="2611934" y="1797100"/>
                </a:cubicBezTo>
                <a:cubicBezTo>
                  <a:pt x="2611934" y="1799581"/>
                  <a:pt x="2614414" y="1800821"/>
                  <a:pt x="2619375" y="1800821"/>
                </a:cubicBezTo>
                <a:cubicBezTo>
                  <a:pt x="2624336" y="1800821"/>
                  <a:pt x="2626816" y="1798341"/>
                  <a:pt x="2626816" y="1793380"/>
                </a:cubicBezTo>
                <a:lnTo>
                  <a:pt x="2634258" y="1793380"/>
                </a:lnTo>
                <a:cubicBezTo>
                  <a:pt x="2634258" y="1798341"/>
                  <a:pt x="2636738" y="1800821"/>
                  <a:pt x="2641699" y="1800821"/>
                </a:cubicBezTo>
                <a:cubicBezTo>
                  <a:pt x="2651621" y="1800821"/>
                  <a:pt x="2651621" y="1793380"/>
                  <a:pt x="2641699" y="1778497"/>
                </a:cubicBezTo>
                <a:lnTo>
                  <a:pt x="2641699" y="1748731"/>
                </a:lnTo>
                <a:cubicBezTo>
                  <a:pt x="2641699" y="1748731"/>
                  <a:pt x="2644180" y="1748731"/>
                  <a:pt x="2649141" y="1748731"/>
                </a:cubicBezTo>
                <a:lnTo>
                  <a:pt x="2656582" y="1756172"/>
                </a:lnTo>
                <a:cubicBezTo>
                  <a:pt x="2661543" y="1761134"/>
                  <a:pt x="2661543" y="1763614"/>
                  <a:pt x="2656582" y="1763614"/>
                </a:cubicBezTo>
                <a:cubicBezTo>
                  <a:pt x="2651621" y="1763614"/>
                  <a:pt x="2649141" y="1763614"/>
                  <a:pt x="2649141" y="1763614"/>
                </a:cubicBezTo>
                <a:cubicBezTo>
                  <a:pt x="2649141" y="1763614"/>
                  <a:pt x="2649141" y="1766095"/>
                  <a:pt x="2649141" y="1771055"/>
                </a:cubicBezTo>
                <a:lnTo>
                  <a:pt x="2656582" y="1778497"/>
                </a:lnTo>
                <a:lnTo>
                  <a:pt x="2664023" y="1785938"/>
                </a:lnTo>
                <a:lnTo>
                  <a:pt x="2678906" y="1785938"/>
                </a:lnTo>
                <a:cubicBezTo>
                  <a:pt x="2678906" y="1790899"/>
                  <a:pt x="2678906" y="1793380"/>
                  <a:pt x="2678906" y="1793380"/>
                </a:cubicBezTo>
                <a:lnTo>
                  <a:pt x="2678906" y="1808262"/>
                </a:lnTo>
                <a:cubicBezTo>
                  <a:pt x="2678906" y="1808262"/>
                  <a:pt x="2681387" y="1807022"/>
                  <a:pt x="2686348" y="1804542"/>
                </a:cubicBezTo>
                <a:cubicBezTo>
                  <a:pt x="2691308" y="1802062"/>
                  <a:pt x="2693789" y="1798341"/>
                  <a:pt x="2693789" y="1793380"/>
                </a:cubicBezTo>
                <a:lnTo>
                  <a:pt x="2708672" y="1763614"/>
                </a:lnTo>
                <a:lnTo>
                  <a:pt x="2738437" y="1748731"/>
                </a:lnTo>
                <a:cubicBezTo>
                  <a:pt x="2748360" y="1748731"/>
                  <a:pt x="2753320" y="1747491"/>
                  <a:pt x="2753320" y="1745010"/>
                </a:cubicBezTo>
                <a:cubicBezTo>
                  <a:pt x="2753320" y="1742530"/>
                  <a:pt x="2755802" y="1741290"/>
                  <a:pt x="2760763" y="1741290"/>
                </a:cubicBezTo>
                <a:lnTo>
                  <a:pt x="2775645" y="1733848"/>
                </a:lnTo>
                <a:cubicBezTo>
                  <a:pt x="2780606" y="1733848"/>
                  <a:pt x="2785567" y="1735089"/>
                  <a:pt x="2790528" y="1737569"/>
                </a:cubicBezTo>
                <a:cubicBezTo>
                  <a:pt x="2795489" y="1740049"/>
                  <a:pt x="2800450" y="1738809"/>
                  <a:pt x="2805410" y="1733848"/>
                </a:cubicBezTo>
                <a:cubicBezTo>
                  <a:pt x="2810371" y="1728887"/>
                  <a:pt x="2814092" y="1726407"/>
                  <a:pt x="2816572" y="1726407"/>
                </a:cubicBezTo>
                <a:cubicBezTo>
                  <a:pt x="2819053" y="1726407"/>
                  <a:pt x="2820293" y="1726407"/>
                  <a:pt x="2820293" y="1726407"/>
                </a:cubicBezTo>
                <a:cubicBezTo>
                  <a:pt x="2820293" y="1721446"/>
                  <a:pt x="2820293" y="1717725"/>
                  <a:pt x="2820293" y="1715245"/>
                </a:cubicBezTo>
                <a:cubicBezTo>
                  <a:pt x="2820293" y="1712764"/>
                  <a:pt x="2822774" y="1711524"/>
                  <a:pt x="2827734" y="1711524"/>
                </a:cubicBezTo>
                <a:cubicBezTo>
                  <a:pt x="2827734" y="1706563"/>
                  <a:pt x="2828974" y="1704083"/>
                  <a:pt x="2831455" y="1704083"/>
                </a:cubicBezTo>
                <a:cubicBezTo>
                  <a:pt x="2833936" y="1704083"/>
                  <a:pt x="2836416" y="1705323"/>
                  <a:pt x="2838896" y="1707803"/>
                </a:cubicBezTo>
                <a:cubicBezTo>
                  <a:pt x="2841377" y="1710284"/>
                  <a:pt x="2843857" y="1710284"/>
                  <a:pt x="2846338" y="1707803"/>
                </a:cubicBezTo>
                <a:cubicBezTo>
                  <a:pt x="2848818" y="1705323"/>
                  <a:pt x="2855019" y="1704083"/>
                  <a:pt x="2864941" y="1704083"/>
                </a:cubicBezTo>
                <a:cubicBezTo>
                  <a:pt x="2874863" y="1699122"/>
                  <a:pt x="2882305" y="1696641"/>
                  <a:pt x="2887266" y="1696641"/>
                </a:cubicBezTo>
                <a:lnTo>
                  <a:pt x="2894707" y="1704083"/>
                </a:lnTo>
                <a:lnTo>
                  <a:pt x="2894707" y="1689200"/>
                </a:lnTo>
                <a:lnTo>
                  <a:pt x="2924473" y="1674317"/>
                </a:lnTo>
                <a:cubicBezTo>
                  <a:pt x="2924473" y="1674317"/>
                  <a:pt x="2926953" y="1674317"/>
                  <a:pt x="2931914" y="1674317"/>
                </a:cubicBezTo>
                <a:cubicBezTo>
                  <a:pt x="2936875" y="1674317"/>
                  <a:pt x="2941836" y="1671837"/>
                  <a:pt x="2946797" y="1666876"/>
                </a:cubicBezTo>
                <a:cubicBezTo>
                  <a:pt x="2951758" y="1661915"/>
                  <a:pt x="2951758" y="1658194"/>
                  <a:pt x="2946797" y="1655713"/>
                </a:cubicBezTo>
                <a:cubicBezTo>
                  <a:pt x="2941836" y="1653233"/>
                  <a:pt x="2939355" y="1649512"/>
                  <a:pt x="2939355" y="1644551"/>
                </a:cubicBezTo>
                <a:lnTo>
                  <a:pt x="2954238" y="1637110"/>
                </a:lnTo>
                <a:cubicBezTo>
                  <a:pt x="2954238" y="1637110"/>
                  <a:pt x="2956719" y="1639590"/>
                  <a:pt x="2961680" y="1644551"/>
                </a:cubicBezTo>
                <a:lnTo>
                  <a:pt x="2961680" y="1651993"/>
                </a:lnTo>
                <a:lnTo>
                  <a:pt x="2969122" y="1659434"/>
                </a:lnTo>
                <a:cubicBezTo>
                  <a:pt x="2974083" y="1659434"/>
                  <a:pt x="2976563" y="1659434"/>
                  <a:pt x="2976563" y="1659434"/>
                </a:cubicBezTo>
                <a:cubicBezTo>
                  <a:pt x="2976563" y="1654473"/>
                  <a:pt x="2979044" y="1651993"/>
                  <a:pt x="2984005" y="1651993"/>
                </a:cubicBezTo>
                <a:lnTo>
                  <a:pt x="2991446" y="1651993"/>
                </a:lnTo>
                <a:cubicBezTo>
                  <a:pt x="2996407" y="1647032"/>
                  <a:pt x="3001368" y="1644551"/>
                  <a:pt x="3006329" y="1644551"/>
                </a:cubicBezTo>
                <a:cubicBezTo>
                  <a:pt x="3011290" y="1644551"/>
                  <a:pt x="3013770" y="1649512"/>
                  <a:pt x="3013770" y="1659434"/>
                </a:cubicBezTo>
                <a:cubicBezTo>
                  <a:pt x="3018731" y="1654473"/>
                  <a:pt x="3022451" y="1651993"/>
                  <a:pt x="3024932" y="1651993"/>
                </a:cubicBezTo>
                <a:cubicBezTo>
                  <a:pt x="3027412" y="1651993"/>
                  <a:pt x="3028652" y="1655713"/>
                  <a:pt x="3028652" y="1663155"/>
                </a:cubicBezTo>
                <a:cubicBezTo>
                  <a:pt x="3028652" y="1670596"/>
                  <a:pt x="3031133" y="1674317"/>
                  <a:pt x="3036094" y="1674317"/>
                </a:cubicBezTo>
                <a:cubicBezTo>
                  <a:pt x="3041054" y="1674317"/>
                  <a:pt x="3043535" y="1671837"/>
                  <a:pt x="3043535" y="1666876"/>
                </a:cubicBezTo>
                <a:lnTo>
                  <a:pt x="3050976" y="1651993"/>
                </a:lnTo>
                <a:cubicBezTo>
                  <a:pt x="3050976" y="1656954"/>
                  <a:pt x="3052217" y="1658194"/>
                  <a:pt x="3054697" y="1655713"/>
                </a:cubicBezTo>
                <a:cubicBezTo>
                  <a:pt x="3057178" y="1653233"/>
                  <a:pt x="3058418" y="1651993"/>
                  <a:pt x="3058418" y="1651993"/>
                </a:cubicBezTo>
                <a:cubicBezTo>
                  <a:pt x="3063379" y="1651993"/>
                  <a:pt x="3070820" y="1649512"/>
                  <a:pt x="3080742" y="1644551"/>
                </a:cubicBezTo>
                <a:cubicBezTo>
                  <a:pt x="3090664" y="1644551"/>
                  <a:pt x="3096865" y="1643311"/>
                  <a:pt x="3099346" y="1640831"/>
                </a:cubicBezTo>
                <a:cubicBezTo>
                  <a:pt x="3101827" y="1638350"/>
                  <a:pt x="3101827" y="1635870"/>
                  <a:pt x="3099346" y="1633389"/>
                </a:cubicBezTo>
                <a:cubicBezTo>
                  <a:pt x="3096865" y="1630909"/>
                  <a:pt x="3093144" y="1629669"/>
                  <a:pt x="3088184" y="1629669"/>
                </a:cubicBezTo>
                <a:cubicBezTo>
                  <a:pt x="3083223" y="1629669"/>
                  <a:pt x="3079502" y="1629669"/>
                  <a:pt x="3077021" y="1629669"/>
                </a:cubicBezTo>
                <a:cubicBezTo>
                  <a:pt x="3074541" y="1629669"/>
                  <a:pt x="3073301" y="1624708"/>
                  <a:pt x="3073301" y="1614786"/>
                </a:cubicBezTo>
                <a:lnTo>
                  <a:pt x="3073301" y="1607344"/>
                </a:lnTo>
                <a:cubicBezTo>
                  <a:pt x="3073301" y="1607344"/>
                  <a:pt x="3075781" y="1606104"/>
                  <a:pt x="3080742" y="1603624"/>
                </a:cubicBezTo>
                <a:cubicBezTo>
                  <a:pt x="3085703" y="1601143"/>
                  <a:pt x="3088184" y="1597423"/>
                  <a:pt x="3088184" y="1592462"/>
                </a:cubicBezTo>
                <a:lnTo>
                  <a:pt x="3117949" y="1577579"/>
                </a:lnTo>
                <a:cubicBezTo>
                  <a:pt x="3137793" y="1577579"/>
                  <a:pt x="3147715" y="1575098"/>
                  <a:pt x="3147715" y="1570137"/>
                </a:cubicBezTo>
                <a:cubicBezTo>
                  <a:pt x="3162598" y="1555255"/>
                  <a:pt x="3175000" y="1550293"/>
                  <a:pt x="3184923" y="1555255"/>
                </a:cubicBezTo>
                <a:lnTo>
                  <a:pt x="3199805" y="1547813"/>
                </a:lnTo>
                <a:cubicBezTo>
                  <a:pt x="3204766" y="1542852"/>
                  <a:pt x="3210967" y="1540372"/>
                  <a:pt x="3218409" y="1540372"/>
                </a:cubicBezTo>
                <a:cubicBezTo>
                  <a:pt x="3225850" y="1540372"/>
                  <a:pt x="3234531" y="1537891"/>
                  <a:pt x="3244453" y="1532930"/>
                </a:cubicBezTo>
                <a:cubicBezTo>
                  <a:pt x="3254375" y="1532930"/>
                  <a:pt x="3261817" y="1532930"/>
                  <a:pt x="3266777" y="1532930"/>
                </a:cubicBezTo>
                <a:cubicBezTo>
                  <a:pt x="3266777" y="1537891"/>
                  <a:pt x="3270498" y="1540372"/>
                  <a:pt x="3277939" y="1540372"/>
                </a:cubicBezTo>
                <a:cubicBezTo>
                  <a:pt x="3285381" y="1540372"/>
                  <a:pt x="3289101" y="1542852"/>
                  <a:pt x="3289101" y="1547813"/>
                </a:cubicBezTo>
                <a:lnTo>
                  <a:pt x="3296543" y="1547813"/>
                </a:lnTo>
                <a:lnTo>
                  <a:pt x="3303984" y="1547813"/>
                </a:lnTo>
                <a:lnTo>
                  <a:pt x="3326309" y="1547813"/>
                </a:lnTo>
                <a:cubicBezTo>
                  <a:pt x="3331269" y="1547813"/>
                  <a:pt x="3336231" y="1546573"/>
                  <a:pt x="3341191" y="1544092"/>
                </a:cubicBezTo>
                <a:cubicBezTo>
                  <a:pt x="3346152" y="1541612"/>
                  <a:pt x="3348633" y="1540372"/>
                  <a:pt x="3348633" y="1540372"/>
                </a:cubicBezTo>
                <a:cubicBezTo>
                  <a:pt x="3353593" y="1540372"/>
                  <a:pt x="3357314" y="1540372"/>
                  <a:pt x="3359795" y="1540372"/>
                </a:cubicBezTo>
                <a:cubicBezTo>
                  <a:pt x="3362276" y="1540372"/>
                  <a:pt x="3363516" y="1537891"/>
                  <a:pt x="3363516" y="1532930"/>
                </a:cubicBezTo>
                <a:cubicBezTo>
                  <a:pt x="3358555" y="1527969"/>
                  <a:pt x="3358555" y="1525489"/>
                  <a:pt x="3363516" y="1525489"/>
                </a:cubicBezTo>
                <a:lnTo>
                  <a:pt x="3352353" y="1525489"/>
                </a:lnTo>
                <a:cubicBezTo>
                  <a:pt x="3344912" y="1530450"/>
                  <a:pt x="3336231" y="1531690"/>
                  <a:pt x="3326309" y="1529210"/>
                </a:cubicBezTo>
                <a:cubicBezTo>
                  <a:pt x="3316386" y="1526729"/>
                  <a:pt x="3307705" y="1526729"/>
                  <a:pt x="3300264" y="1529210"/>
                </a:cubicBezTo>
                <a:cubicBezTo>
                  <a:pt x="3292822" y="1531690"/>
                  <a:pt x="3289101" y="1530450"/>
                  <a:pt x="3289101" y="1525489"/>
                </a:cubicBezTo>
                <a:cubicBezTo>
                  <a:pt x="3289101" y="1515567"/>
                  <a:pt x="3296543" y="1510606"/>
                  <a:pt x="3311426" y="1510606"/>
                </a:cubicBezTo>
                <a:cubicBezTo>
                  <a:pt x="3311426" y="1505645"/>
                  <a:pt x="3313906" y="1503165"/>
                  <a:pt x="3318867" y="1503165"/>
                </a:cubicBezTo>
                <a:lnTo>
                  <a:pt x="3326309" y="1473399"/>
                </a:lnTo>
                <a:cubicBezTo>
                  <a:pt x="3326309" y="1443633"/>
                  <a:pt x="3326309" y="1429991"/>
                  <a:pt x="3326309" y="1432471"/>
                </a:cubicBezTo>
                <a:cubicBezTo>
                  <a:pt x="3326309" y="1434952"/>
                  <a:pt x="3327549" y="1438672"/>
                  <a:pt x="3330029" y="1443633"/>
                </a:cubicBezTo>
                <a:cubicBezTo>
                  <a:pt x="3332510" y="1448594"/>
                  <a:pt x="3333750" y="1453555"/>
                  <a:pt x="3333750" y="1458516"/>
                </a:cubicBezTo>
                <a:cubicBezTo>
                  <a:pt x="3333750" y="1463477"/>
                  <a:pt x="3333750" y="1469678"/>
                  <a:pt x="3333750" y="1477120"/>
                </a:cubicBezTo>
                <a:lnTo>
                  <a:pt x="3333750" y="1480840"/>
                </a:lnTo>
                <a:lnTo>
                  <a:pt x="3341191" y="1480840"/>
                </a:lnTo>
                <a:cubicBezTo>
                  <a:pt x="3341191" y="1485801"/>
                  <a:pt x="3346152" y="1488282"/>
                  <a:pt x="3356074" y="1488282"/>
                </a:cubicBezTo>
                <a:cubicBezTo>
                  <a:pt x="3365996" y="1488282"/>
                  <a:pt x="3370957" y="1488282"/>
                  <a:pt x="3370957" y="1488282"/>
                </a:cubicBezTo>
                <a:cubicBezTo>
                  <a:pt x="3370957" y="1498204"/>
                  <a:pt x="3375918" y="1500684"/>
                  <a:pt x="3385840" y="1495723"/>
                </a:cubicBezTo>
                <a:lnTo>
                  <a:pt x="3393282" y="1495723"/>
                </a:lnTo>
                <a:cubicBezTo>
                  <a:pt x="3393282" y="1495723"/>
                  <a:pt x="3395763" y="1495723"/>
                  <a:pt x="3400724" y="1495723"/>
                </a:cubicBezTo>
                <a:cubicBezTo>
                  <a:pt x="3405684" y="1495723"/>
                  <a:pt x="3408165" y="1496964"/>
                  <a:pt x="3408165" y="1499444"/>
                </a:cubicBezTo>
                <a:cubicBezTo>
                  <a:pt x="3408165" y="1501924"/>
                  <a:pt x="3410645" y="1503165"/>
                  <a:pt x="3415606" y="1503165"/>
                </a:cubicBezTo>
                <a:cubicBezTo>
                  <a:pt x="3430489" y="1503165"/>
                  <a:pt x="3437930" y="1500684"/>
                  <a:pt x="3437930" y="1495723"/>
                </a:cubicBezTo>
                <a:cubicBezTo>
                  <a:pt x="3437930" y="1495723"/>
                  <a:pt x="3440411" y="1495723"/>
                  <a:pt x="3445371" y="1495723"/>
                </a:cubicBezTo>
                <a:lnTo>
                  <a:pt x="3445371" y="1503165"/>
                </a:lnTo>
                <a:cubicBezTo>
                  <a:pt x="3445371" y="1503165"/>
                  <a:pt x="3445371" y="1505645"/>
                  <a:pt x="3445371" y="1510606"/>
                </a:cubicBezTo>
                <a:cubicBezTo>
                  <a:pt x="3455293" y="1510606"/>
                  <a:pt x="3457773" y="1503165"/>
                  <a:pt x="3452812" y="1488282"/>
                </a:cubicBezTo>
                <a:cubicBezTo>
                  <a:pt x="3447852" y="1483321"/>
                  <a:pt x="3442891" y="1480840"/>
                  <a:pt x="3437930" y="1480840"/>
                </a:cubicBezTo>
                <a:cubicBezTo>
                  <a:pt x="3432970" y="1480840"/>
                  <a:pt x="3430489" y="1480840"/>
                  <a:pt x="3430489" y="1480840"/>
                </a:cubicBezTo>
                <a:cubicBezTo>
                  <a:pt x="3430489" y="1470919"/>
                  <a:pt x="3435450" y="1463477"/>
                  <a:pt x="3445371" y="1458516"/>
                </a:cubicBezTo>
                <a:lnTo>
                  <a:pt x="3460254" y="1436192"/>
                </a:lnTo>
                <a:lnTo>
                  <a:pt x="3467695" y="1436192"/>
                </a:lnTo>
                <a:cubicBezTo>
                  <a:pt x="3472656" y="1436192"/>
                  <a:pt x="3475137" y="1436192"/>
                  <a:pt x="3475137" y="1436192"/>
                </a:cubicBezTo>
                <a:lnTo>
                  <a:pt x="3482578" y="1436192"/>
                </a:lnTo>
                <a:cubicBezTo>
                  <a:pt x="3487539" y="1436192"/>
                  <a:pt x="3492500" y="1436192"/>
                  <a:pt x="3497461" y="1436192"/>
                </a:cubicBezTo>
                <a:cubicBezTo>
                  <a:pt x="3497461" y="1436192"/>
                  <a:pt x="3499942" y="1433712"/>
                  <a:pt x="3504902" y="1428751"/>
                </a:cubicBezTo>
                <a:cubicBezTo>
                  <a:pt x="3509863" y="1433712"/>
                  <a:pt x="3512344" y="1433712"/>
                  <a:pt x="3512344" y="1428751"/>
                </a:cubicBezTo>
                <a:cubicBezTo>
                  <a:pt x="3507383" y="1428751"/>
                  <a:pt x="3504902" y="1426270"/>
                  <a:pt x="3504902" y="1421309"/>
                </a:cubicBezTo>
                <a:cubicBezTo>
                  <a:pt x="3504902" y="1421309"/>
                  <a:pt x="3504902" y="1418829"/>
                  <a:pt x="3504902" y="1413868"/>
                </a:cubicBezTo>
                <a:lnTo>
                  <a:pt x="3527226" y="1406426"/>
                </a:lnTo>
                <a:cubicBezTo>
                  <a:pt x="3527226" y="1401465"/>
                  <a:pt x="3530947" y="1398985"/>
                  <a:pt x="3538389" y="1398985"/>
                </a:cubicBezTo>
                <a:cubicBezTo>
                  <a:pt x="3545830" y="1398985"/>
                  <a:pt x="3550791" y="1397745"/>
                  <a:pt x="3553271" y="1395264"/>
                </a:cubicBezTo>
                <a:cubicBezTo>
                  <a:pt x="3555752" y="1392784"/>
                  <a:pt x="3559473" y="1391544"/>
                  <a:pt x="3564434" y="1391544"/>
                </a:cubicBezTo>
                <a:cubicBezTo>
                  <a:pt x="3579316" y="1391544"/>
                  <a:pt x="3586758" y="1389063"/>
                  <a:pt x="3586758" y="1384102"/>
                </a:cubicBezTo>
                <a:cubicBezTo>
                  <a:pt x="3591718" y="1384102"/>
                  <a:pt x="3594199" y="1386583"/>
                  <a:pt x="3594199" y="1391544"/>
                </a:cubicBezTo>
                <a:lnTo>
                  <a:pt x="3601641" y="1391544"/>
                </a:lnTo>
                <a:lnTo>
                  <a:pt x="3616524" y="1421309"/>
                </a:lnTo>
                <a:cubicBezTo>
                  <a:pt x="3621485" y="1421309"/>
                  <a:pt x="3623966" y="1420069"/>
                  <a:pt x="3623966" y="1417588"/>
                </a:cubicBezTo>
                <a:cubicBezTo>
                  <a:pt x="3623966" y="1415108"/>
                  <a:pt x="3621485" y="1411387"/>
                  <a:pt x="3616524" y="1406426"/>
                </a:cubicBezTo>
                <a:cubicBezTo>
                  <a:pt x="3611563" y="1406426"/>
                  <a:pt x="3611563" y="1401465"/>
                  <a:pt x="3616524" y="1391544"/>
                </a:cubicBezTo>
                <a:lnTo>
                  <a:pt x="3623966" y="1384102"/>
                </a:lnTo>
                <a:cubicBezTo>
                  <a:pt x="3619005" y="1389063"/>
                  <a:pt x="3616524" y="1389063"/>
                  <a:pt x="3616524" y="1384102"/>
                </a:cubicBezTo>
                <a:cubicBezTo>
                  <a:pt x="3616524" y="1379141"/>
                  <a:pt x="3616524" y="1376661"/>
                  <a:pt x="3616524" y="1376661"/>
                </a:cubicBezTo>
                <a:cubicBezTo>
                  <a:pt x="3621485" y="1381622"/>
                  <a:pt x="3623966" y="1381622"/>
                  <a:pt x="3623966" y="1376661"/>
                </a:cubicBezTo>
                <a:cubicBezTo>
                  <a:pt x="3623966" y="1376661"/>
                  <a:pt x="3628926" y="1376661"/>
                  <a:pt x="3638848" y="1376661"/>
                </a:cubicBezTo>
                <a:cubicBezTo>
                  <a:pt x="3643809" y="1376661"/>
                  <a:pt x="3646290" y="1376661"/>
                  <a:pt x="3646290" y="1376661"/>
                </a:cubicBezTo>
                <a:cubicBezTo>
                  <a:pt x="3646290" y="1376661"/>
                  <a:pt x="3645049" y="1375420"/>
                  <a:pt x="3642569" y="1372940"/>
                </a:cubicBezTo>
                <a:lnTo>
                  <a:pt x="3635128" y="1365499"/>
                </a:lnTo>
                <a:lnTo>
                  <a:pt x="3646290" y="1361778"/>
                </a:lnTo>
                <a:cubicBezTo>
                  <a:pt x="3646290" y="1366739"/>
                  <a:pt x="3648770" y="1369219"/>
                  <a:pt x="3653731" y="1369219"/>
                </a:cubicBezTo>
                <a:cubicBezTo>
                  <a:pt x="3648770" y="1374180"/>
                  <a:pt x="3647530" y="1377901"/>
                  <a:pt x="3650010" y="1380381"/>
                </a:cubicBezTo>
                <a:cubicBezTo>
                  <a:pt x="3652491" y="1382862"/>
                  <a:pt x="3656211" y="1382862"/>
                  <a:pt x="3661172" y="1380381"/>
                </a:cubicBezTo>
                <a:cubicBezTo>
                  <a:pt x="3666133" y="1377901"/>
                  <a:pt x="3668613" y="1379141"/>
                  <a:pt x="3668613" y="1384102"/>
                </a:cubicBezTo>
                <a:lnTo>
                  <a:pt x="3668613" y="1398985"/>
                </a:lnTo>
                <a:cubicBezTo>
                  <a:pt x="3673574" y="1398985"/>
                  <a:pt x="3673574" y="1401465"/>
                  <a:pt x="3668613" y="1406426"/>
                </a:cubicBezTo>
                <a:cubicBezTo>
                  <a:pt x="3663652" y="1411387"/>
                  <a:pt x="3663652" y="1412627"/>
                  <a:pt x="3668613" y="1410147"/>
                </a:cubicBezTo>
                <a:cubicBezTo>
                  <a:pt x="3673574" y="1407667"/>
                  <a:pt x="3676055" y="1403946"/>
                  <a:pt x="3676055" y="1398985"/>
                </a:cubicBezTo>
                <a:cubicBezTo>
                  <a:pt x="3676055" y="1394024"/>
                  <a:pt x="3678535" y="1391544"/>
                  <a:pt x="3683496" y="1391544"/>
                </a:cubicBezTo>
                <a:cubicBezTo>
                  <a:pt x="3688457" y="1391544"/>
                  <a:pt x="3690937" y="1391544"/>
                  <a:pt x="3690937" y="1391544"/>
                </a:cubicBezTo>
                <a:cubicBezTo>
                  <a:pt x="3690937" y="1391544"/>
                  <a:pt x="3692178" y="1390303"/>
                  <a:pt x="3694658" y="1387823"/>
                </a:cubicBezTo>
                <a:cubicBezTo>
                  <a:pt x="3697139" y="1385342"/>
                  <a:pt x="3700859" y="1384102"/>
                  <a:pt x="3705820" y="1384102"/>
                </a:cubicBezTo>
                <a:cubicBezTo>
                  <a:pt x="3715742" y="1379141"/>
                  <a:pt x="3720703" y="1379141"/>
                  <a:pt x="3720703" y="1384102"/>
                </a:cubicBezTo>
                <a:cubicBezTo>
                  <a:pt x="3725664" y="1384102"/>
                  <a:pt x="3728144" y="1384102"/>
                  <a:pt x="3728144" y="1384102"/>
                </a:cubicBezTo>
                <a:cubicBezTo>
                  <a:pt x="3738066" y="1384102"/>
                  <a:pt x="3743027" y="1384102"/>
                  <a:pt x="3743027" y="1384102"/>
                </a:cubicBezTo>
                <a:lnTo>
                  <a:pt x="3743027" y="1376661"/>
                </a:lnTo>
                <a:cubicBezTo>
                  <a:pt x="3752949" y="1376661"/>
                  <a:pt x="3757910" y="1374180"/>
                  <a:pt x="3757910" y="1369219"/>
                </a:cubicBezTo>
                <a:cubicBezTo>
                  <a:pt x="3757910" y="1359298"/>
                  <a:pt x="3765351" y="1351856"/>
                  <a:pt x="3780234" y="1346895"/>
                </a:cubicBezTo>
                <a:cubicBezTo>
                  <a:pt x="3795117" y="1346895"/>
                  <a:pt x="3802559" y="1344415"/>
                  <a:pt x="3802559" y="1339454"/>
                </a:cubicBezTo>
                <a:cubicBezTo>
                  <a:pt x="3807520" y="1344415"/>
                  <a:pt x="3814962" y="1346895"/>
                  <a:pt x="3824883" y="1346895"/>
                </a:cubicBezTo>
                <a:cubicBezTo>
                  <a:pt x="3834805" y="1346895"/>
                  <a:pt x="3839766" y="1349376"/>
                  <a:pt x="3839766" y="1354337"/>
                </a:cubicBezTo>
                <a:cubicBezTo>
                  <a:pt x="3839766" y="1354337"/>
                  <a:pt x="3841007" y="1349376"/>
                  <a:pt x="3843487" y="1339454"/>
                </a:cubicBezTo>
                <a:cubicBezTo>
                  <a:pt x="3845967" y="1329532"/>
                  <a:pt x="3847208" y="1322091"/>
                  <a:pt x="3847208" y="1317130"/>
                </a:cubicBezTo>
                <a:cubicBezTo>
                  <a:pt x="3847208" y="1317130"/>
                  <a:pt x="3844727" y="1317130"/>
                  <a:pt x="3839766" y="1317130"/>
                </a:cubicBezTo>
                <a:cubicBezTo>
                  <a:pt x="3834805" y="1312168"/>
                  <a:pt x="3827364" y="1312168"/>
                  <a:pt x="3817442" y="1317130"/>
                </a:cubicBezTo>
                <a:lnTo>
                  <a:pt x="3810000" y="1309688"/>
                </a:lnTo>
                <a:cubicBezTo>
                  <a:pt x="3819922" y="1299766"/>
                  <a:pt x="3824883" y="1293565"/>
                  <a:pt x="3824883" y="1291085"/>
                </a:cubicBezTo>
                <a:cubicBezTo>
                  <a:pt x="3824883" y="1288604"/>
                  <a:pt x="3827364" y="1288604"/>
                  <a:pt x="3832325" y="1291085"/>
                </a:cubicBezTo>
                <a:cubicBezTo>
                  <a:pt x="3837286" y="1293565"/>
                  <a:pt x="3839766" y="1292325"/>
                  <a:pt x="3839766" y="1287364"/>
                </a:cubicBezTo>
                <a:cubicBezTo>
                  <a:pt x="3839766" y="1287364"/>
                  <a:pt x="3839766" y="1286124"/>
                  <a:pt x="3839766" y="1283643"/>
                </a:cubicBezTo>
                <a:cubicBezTo>
                  <a:pt x="3839766" y="1281163"/>
                  <a:pt x="3842247" y="1279922"/>
                  <a:pt x="3847208" y="1279922"/>
                </a:cubicBezTo>
                <a:cubicBezTo>
                  <a:pt x="3852169" y="1274961"/>
                  <a:pt x="3854649" y="1274961"/>
                  <a:pt x="3854649" y="1279922"/>
                </a:cubicBezTo>
                <a:cubicBezTo>
                  <a:pt x="3854649" y="1284884"/>
                  <a:pt x="3855889" y="1287364"/>
                  <a:pt x="3858370" y="1287364"/>
                </a:cubicBezTo>
                <a:cubicBezTo>
                  <a:pt x="3860850" y="1287364"/>
                  <a:pt x="3862091" y="1284884"/>
                  <a:pt x="3862091" y="1279922"/>
                </a:cubicBezTo>
                <a:lnTo>
                  <a:pt x="3862091" y="1287364"/>
                </a:lnTo>
                <a:cubicBezTo>
                  <a:pt x="3867051" y="1292325"/>
                  <a:pt x="3869531" y="1296046"/>
                  <a:pt x="3869531" y="1298526"/>
                </a:cubicBezTo>
                <a:cubicBezTo>
                  <a:pt x="3869531" y="1301006"/>
                  <a:pt x="3867051" y="1302247"/>
                  <a:pt x="3862091" y="1302247"/>
                </a:cubicBezTo>
                <a:cubicBezTo>
                  <a:pt x="3862091" y="1307208"/>
                  <a:pt x="3863331" y="1309688"/>
                  <a:pt x="3865811" y="1309688"/>
                </a:cubicBezTo>
                <a:cubicBezTo>
                  <a:pt x="3868291" y="1309688"/>
                  <a:pt x="3874492" y="1309688"/>
                  <a:pt x="3884414" y="1309688"/>
                </a:cubicBezTo>
                <a:lnTo>
                  <a:pt x="3891855" y="1302247"/>
                </a:lnTo>
                <a:cubicBezTo>
                  <a:pt x="3891855" y="1302247"/>
                  <a:pt x="3894336" y="1301006"/>
                  <a:pt x="3899297" y="1298526"/>
                </a:cubicBezTo>
                <a:cubicBezTo>
                  <a:pt x="3904258" y="1296046"/>
                  <a:pt x="3906738" y="1296046"/>
                  <a:pt x="3906738" y="1298526"/>
                </a:cubicBezTo>
                <a:cubicBezTo>
                  <a:pt x="3906738" y="1301006"/>
                  <a:pt x="3910459" y="1303487"/>
                  <a:pt x="3917900" y="1305967"/>
                </a:cubicBezTo>
                <a:cubicBezTo>
                  <a:pt x="3925342" y="1308448"/>
                  <a:pt x="3931543" y="1307208"/>
                  <a:pt x="3936504" y="1302247"/>
                </a:cubicBezTo>
                <a:cubicBezTo>
                  <a:pt x="3941465" y="1297286"/>
                  <a:pt x="3942705" y="1293565"/>
                  <a:pt x="3940225" y="1291085"/>
                </a:cubicBezTo>
                <a:cubicBezTo>
                  <a:pt x="3937744" y="1288604"/>
                  <a:pt x="3938984" y="1284884"/>
                  <a:pt x="3943945" y="1279922"/>
                </a:cubicBezTo>
                <a:cubicBezTo>
                  <a:pt x="3948906" y="1274961"/>
                  <a:pt x="3952627" y="1273721"/>
                  <a:pt x="3955107" y="1276202"/>
                </a:cubicBezTo>
                <a:cubicBezTo>
                  <a:pt x="3957588" y="1278682"/>
                  <a:pt x="3958828" y="1279922"/>
                  <a:pt x="3958828" y="1279922"/>
                </a:cubicBezTo>
                <a:lnTo>
                  <a:pt x="3966270" y="1279922"/>
                </a:lnTo>
                <a:cubicBezTo>
                  <a:pt x="3971231" y="1274961"/>
                  <a:pt x="3973711" y="1274961"/>
                  <a:pt x="3973711" y="1279922"/>
                </a:cubicBezTo>
                <a:lnTo>
                  <a:pt x="3988594" y="1265040"/>
                </a:lnTo>
                <a:cubicBezTo>
                  <a:pt x="3988594" y="1260079"/>
                  <a:pt x="3991074" y="1257598"/>
                  <a:pt x="3996035" y="1257598"/>
                </a:cubicBezTo>
                <a:cubicBezTo>
                  <a:pt x="4000996" y="1252637"/>
                  <a:pt x="4003477" y="1250157"/>
                  <a:pt x="4003477" y="1250157"/>
                </a:cubicBezTo>
                <a:cubicBezTo>
                  <a:pt x="4003477" y="1250157"/>
                  <a:pt x="4003477" y="1247676"/>
                  <a:pt x="4003477" y="1242715"/>
                </a:cubicBezTo>
                <a:cubicBezTo>
                  <a:pt x="4003477" y="1232794"/>
                  <a:pt x="4003477" y="1225352"/>
                  <a:pt x="4003477" y="1220391"/>
                </a:cubicBezTo>
                <a:cubicBezTo>
                  <a:pt x="4003477" y="1220391"/>
                  <a:pt x="4004717" y="1219151"/>
                  <a:pt x="4007197" y="1216671"/>
                </a:cubicBezTo>
                <a:cubicBezTo>
                  <a:pt x="4009678" y="1214190"/>
                  <a:pt x="4010918" y="1211709"/>
                  <a:pt x="4010918" y="1209229"/>
                </a:cubicBezTo>
                <a:cubicBezTo>
                  <a:pt x="4010918" y="1206749"/>
                  <a:pt x="4010918" y="1205508"/>
                  <a:pt x="4010918" y="1205508"/>
                </a:cubicBezTo>
                <a:cubicBezTo>
                  <a:pt x="4010918" y="1205508"/>
                  <a:pt x="4013398" y="1203028"/>
                  <a:pt x="4018359" y="1198067"/>
                </a:cubicBezTo>
                <a:cubicBezTo>
                  <a:pt x="4028282" y="1198067"/>
                  <a:pt x="4034483" y="1196827"/>
                  <a:pt x="4036963" y="1194346"/>
                </a:cubicBezTo>
                <a:cubicBezTo>
                  <a:pt x="4039444" y="1191866"/>
                  <a:pt x="4041924" y="1190626"/>
                  <a:pt x="4044405" y="1190626"/>
                </a:cubicBezTo>
                <a:cubicBezTo>
                  <a:pt x="4046885" y="1190626"/>
                  <a:pt x="4048126" y="1189385"/>
                  <a:pt x="4048126" y="1186905"/>
                </a:cubicBezTo>
                <a:cubicBezTo>
                  <a:pt x="4048126" y="1184425"/>
                  <a:pt x="4050606" y="1183184"/>
                  <a:pt x="4055567" y="1183184"/>
                </a:cubicBezTo>
                <a:lnTo>
                  <a:pt x="4055567" y="1198067"/>
                </a:lnTo>
                <a:lnTo>
                  <a:pt x="4040684" y="1205508"/>
                </a:lnTo>
                <a:lnTo>
                  <a:pt x="4040684" y="1212950"/>
                </a:lnTo>
                <a:cubicBezTo>
                  <a:pt x="4040684" y="1212950"/>
                  <a:pt x="4041924" y="1212950"/>
                  <a:pt x="4044405" y="1212950"/>
                </a:cubicBezTo>
                <a:cubicBezTo>
                  <a:pt x="4046885" y="1212950"/>
                  <a:pt x="4048126" y="1215430"/>
                  <a:pt x="4048126" y="1220391"/>
                </a:cubicBezTo>
                <a:cubicBezTo>
                  <a:pt x="4048126" y="1225352"/>
                  <a:pt x="4050606" y="1227833"/>
                  <a:pt x="4055567" y="1227833"/>
                </a:cubicBezTo>
                <a:lnTo>
                  <a:pt x="4070450" y="1227833"/>
                </a:lnTo>
                <a:lnTo>
                  <a:pt x="4070450" y="1235274"/>
                </a:lnTo>
                <a:lnTo>
                  <a:pt x="4077891" y="1235274"/>
                </a:lnTo>
                <a:cubicBezTo>
                  <a:pt x="4077891" y="1230313"/>
                  <a:pt x="4075411" y="1227833"/>
                  <a:pt x="4070450" y="1227833"/>
                </a:cubicBezTo>
                <a:lnTo>
                  <a:pt x="4070450" y="1212950"/>
                </a:lnTo>
                <a:cubicBezTo>
                  <a:pt x="4075411" y="1212950"/>
                  <a:pt x="4077891" y="1212950"/>
                  <a:pt x="4077891" y="1212950"/>
                </a:cubicBezTo>
                <a:cubicBezTo>
                  <a:pt x="4082852" y="1212950"/>
                  <a:pt x="4085332" y="1217911"/>
                  <a:pt x="4085332" y="1227833"/>
                </a:cubicBezTo>
                <a:cubicBezTo>
                  <a:pt x="4085332" y="1222872"/>
                  <a:pt x="4090293" y="1220391"/>
                  <a:pt x="4100215" y="1220391"/>
                </a:cubicBezTo>
                <a:cubicBezTo>
                  <a:pt x="4100215" y="1225352"/>
                  <a:pt x="4102695" y="1222872"/>
                  <a:pt x="4107656" y="1212950"/>
                </a:cubicBezTo>
                <a:lnTo>
                  <a:pt x="4129981" y="1205508"/>
                </a:lnTo>
                <a:lnTo>
                  <a:pt x="4137422" y="1205508"/>
                </a:lnTo>
                <a:lnTo>
                  <a:pt x="4137422" y="1198067"/>
                </a:lnTo>
                <a:lnTo>
                  <a:pt x="4144863" y="1198067"/>
                </a:lnTo>
                <a:lnTo>
                  <a:pt x="4144863" y="1205508"/>
                </a:lnTo>
                <a:cubicBezTo>
                  <a:pt x="4149824" y="1210469"/>
                  <a:pt x="4153545" y="1210469"/>
                  <a:pt x="4156025" y="1205508"/>
                </a:cubicBezTo>
                <a:cubicBezTo>
                  <a:pt x="4158506" y="1200547"/>
                  <a:pt x="4159746" y="1196827"/>
                  <a:pt x="4159746" y="1194346"/>
                </a:cubicBezTo>
                <a:cubicBezTo>
                  <a:pt x="4159746" y="1191866"/>
                  <a:pt x="4157266" y="1188145"/>
                  <a:pt x="4152305" y="1183184"/>
                </a:cubicBezTo>
                <a:cubicBezTo>
                  <a:pt x="4152305" y="1183184"/>
                  <a:pt x="4154785" y="1183184"/>
                  <a:pt x="4159746" y="1183184"/>
                </a:cubicBezTo>
                <a:cubicBezTo>
                  <a:pt x="4164707" y="1188145"/>
                  <a:pt x="4174629" y="1190626"/>
                  <a:pt x="4189512" y="1190626"/>
                </a:cubicBezTo>
                <a:cubicBezTo>
                  <a:pt x="4204395" y="1190626"/>
                  <a:pt x="4211836" y="1190626"/>
                  <a:pt x="4211836" y="1190626"/>
                </a:cubicBezTo>
                <a:cubicBezTo>
                  <a:pt x="4221758" y="1190626"/>
                  <a:pt x="4224238" y="1193106"/>
                  <a:pt x="4219277" y="1198067"/>
                </a:cubicBezTo>
                <a:cubicBezTo>
                  <a:pt x="4214316" y="1203028"/>
                  <a:pt x="4211836" y="1205508"/>
                  <a:pt x="4211836" y="1205508"/>
                </a:cubicBezTo>
                <a:cubicBezTo>
                  <a:pt x="4216797" y="1205508"/>
                  <a:pt x="4219277" y="1205508"/>
                  <a:pt x="4219277" y="1205508"/>
                </a:cubicBezTo>
                <a:cubicBezTo>
                  <a:pt x="4219277" y="1200547"/>
                  <a:pt x="4221758" y="1198067"/>
                  <a:pt x="4226719" y="1198067"/>
                </a:cubicBezTo>
                <a:lnTo>
                  <a:pt x="4226719" y="1205508"/>
                </a:lnTo>
                <a:cubicBezTo>
                  <a:pt x="4231680" y="1205508"/>
                  <a:pt x="4234160" y="1205508"/>
                  <a:pt x="4234160" y="1205508"/>
                </a:cubicBezTo>
                <a:lnTo>
                  <a:pt x="4249044" y="1198067"/>
                </a:lnTo>
                <a:cubicBezTo>
                  <a:pt x="4254005" y="1193106"/>
                  <a:pt x="4257725" y="1190626"/>
                  <a:pt x="4260206" y="1190626"/>
                </a:cubicBezTo>
                <a:cubicBezTo>
                  <a:pt x="4262686" y="1190626"/>
                  <a:pt x="4266407" y="1190626"/>
                  <a:pt x="4271368" y="1190626"/>
                </a:cubicBezTo>
                <a:lnTo>
                  <a:pt x="4278809" y="1183184"/>
                </a:lnTo>
                <a:cubicBezTo>
                  <a:pt x="4283770" y="1178223"/>
                  <a:pt x="4286251" y="1178223"/>
                  <a:pt x="4286251" y="1183184"/>
                </a:cubicBezTo>
                <a:lnTo>
                  <a:pt x="4293691" y="1183184"/>
                </a:lnTo>
                <a:cubicBezTo>
                  <a:pt x="4293691" y="1180704"/>
                  <a:pt x="4293691" y="1178689"/>
                  <a:pt x="4293691" y="1177138"/>
                </a:cubicBezTo>
                <a:lnTo>
                  <a:pt x="4293691" y="1175743"/>
                </a:lnTo>
                <a:lnTo>
                  <a:pt x="4301133" y="1190626"/>
                </a:lnTo>
                <a:cubicBezTo>
                  <a:pt x="4296172" y="1195587"/>
                  <a:pt x="4291211" y="1198067"/>
                  <a:pt x="4286251" y="1198067"/>
                </a:cubicBezTo>
                <a:lnTo>
                  <a:pt x="4278809" y="1205508"/>
                </a:lnTo>
                <a:cubicBezTo>
                  <a:pt x="4273848" y="1200547"/>
                  <a:pt x="4268887" y="1198067"/>
                  <a:pt x="4263926" y="1198067"/>
                </a:cubicBezTo>
                <a:cubicBezTo>
                  <a:pt x="4258965" y="1203028"/>
                  <a:pt x="4256485" y="1205508"/>
                  <a:pt x="4256485" y="1205508"/>
                </a:cubicBezTo>
                <a:cubicBezTo>
                  <a:pt x="4256485" y="1205508"/>
                  <a:pt x="4258965" y="1205508"/>
                  <a:pt x="4263926" y="1205508"/>
                </a:cubicBezTo>
                <a:lnTo>
                  <a:pt x="4263926" y="1212950"/>
                </a:lnTo>
                <a:cubicBezTo>
                  <a:pt x="4249044" y="1212950"/>
                  <a:pt x="4237881" y="1212950"/>
                  <a:pt x="4230440" y="1212950"/>
                </a:cubicBezTo>
                <a:cubicBezTo>
                  <a:pt x="4222998" y="1212950"/>
                  <a:pt x="4219277" y="1215430"/>
                  <a:pt x="4219277" y="1220391"/>
                </a:cubicBezTo>
                <a:cubicBezTo>
                  <a:pt x="4214316" y="1220391"/>
                  <a:pt x="4209356" y="1217911"/>
                  <a:pt x="4204395" y="1212950"/>
                </a:cubicBezTo>
                <a:lnTo>
                  <a:pt x="4196953" y="1227833"/>
                </a:lnTo>
                <a:cubicBezTo>
                  <a:pt x="4191992" y="1232794"/>
                  <a:pt x="4189512" y="1235274"/>
                  <a:pt x="4189512" y="1235274"/>
                </a:cubicBezTo>
                <a:cubicBezTo>
                  <a:pt x="4189512" y="1235274"/>
                  <a:pt x="4191992" y="1235274"/>
                  <a:pt x="4196953" y="1235274"/>
                </a:cubicBezTo>
                <a:cubicBezTo>
                  <a:pt x="4201914" y="1235274"/>
                  <a:pt x="4204395" y="1237754"/>
                  <a:pt x="4204395" y="1242715"/>
                </a:cubicBezTo>
                <a:lnTo>
                  <a:pt x="4211836" y="1235274"/>
                </a:lnTo>
                <a:cubicBezTo>
                  <a:pt x="4216797" y="1230313"/>
                  <a:pt x="4224238" y="1227833"/>
                  <a:pt x="4234160" y="1227833"/>
                </a:cubicBezTo>
                <a:lnTo>
                  <a:pt x="4241602" y="1220391"/>
                </a:lnTo>
                <a:lnTo>
                  <a:pt x="4249044" y="1227833"/>
                </a:lnTo>
                <a:cubicBezTo>
                  <a:pt x="4254005" y="1227833"/>
                  <a:pt x="4256485" y="1225352"/>
                  <a:pt x="4256485" y="1220391"/>
                </a:cubicBezTo>
                <a:cubicBezTo>
                  <a:pt x="4261446" y="1220391"/>
                  <a:pt x="4265167" y="1219151"/>
                  <a:pt x="4267647" y="1216671"/>
                </a:cubicBezTo>
                <a:cubicBezTo>
                  <a:pt x="4270127" y="1214190"/>
                  <a:pt x="4271368" y="1212950"/>
                  <a:pt x="4271368" y="1212950"/>
                </a:cubicBezTo>
                <a:lnTo>
                  <a:pt x="4278809" y="1212950"/>
                </a:lnTo>
                <a:cubicBezTo>
                  <a:pt x="4283770" y="1212950"/>
                  <a:pt x="4287491" y="1212950"/>
                  <a:pt x="4289971" y="1212950"/>
                </a:cubicBezTo>
                <a:cubicBezTo>
                  <a:pt x="4292451" y="1212950"/>
                  <a:pt x="4293691" y="1210469"/>
                  <a:pt x="4293691" y="1205508"/>
                </a:cubicBezTo>
                <a:lnTo>
                  <a:pt x="4301133" y="1198067"/>
                </a:lnTo>
                <a:cubicBezTo>
                  <a:pt x="4306094" y="1193106"/>
                  <a:pt x="4308574" y="1193106"/>
                  <a:pt x="4308574" y="1198067"/>
                </a:cubicBezTo>
                <a:cubicBezTo>
                  <a:pt x="4313535" y="1188145"/>
                  <a:pt x="4318496" y="1185665"/>
                  <a:pt x="4323457" y="1190626"/>
                </a:cubicBezTo>
                <a:cubicBezTo>
                  <a:pt x="4328418" y="1190626"/>
                  <a:pt x="4332139" y="1189385"/>
                  <a:pt x="4334619" y="1186905"/>
                </a:cubicBezTo>
                <a:cubicBezTo>
                  <a:pt x="4337100" y="1184425"/>
                  <a:pt x="4340820" y="1183184"/>
                  <a:pt x="4345781" y="1183184"/>
                </a:cubicBezTo>
                <a:cubicBezTo>
                  <a:pt x="4350742" y="1183184"/>
                  <a:pt x="4355703" y="1181944"/>
                  <a:pt x="4360664" y="1179463"/>
                </a:cubicBezTo>
                <a:cubicBezTo>
                  <a:pt x="4365625" y="1176983"/>
                  <a:pt x="4368106" y="1173262"/>
                  <a:pt x="4368106" y="1168301"/>
                </a:cubicBezTo>
                <a:cubicBezTo>
                  <a:pt x="4368106" y="1173262"/>
                  <a:pt x="4369346" y="1175743"/>
                  <a:pt x="4371826" y="1175743"/>
                </a:cubicBezTo>
                <a:cubicBezTo>
                  <a:pt x="4374307" y="1175743"/>
                  <a:pt x="4378027" y="1173262"/>
                  <a:pt x="4382988" y="1168301"/>
                </a:cubicBezTo>
                <a:cubicBezTo>
                  <a:pt x="4387949" y="1168301"/>
                  <a:pt x="4399111" y="1164581"/>
                  <a:pt x="4416475" y="1157139"/>
                </a:cubicBezTo>
                <a:cubicBezTo>
                  <a:pt x="4433838" y="1149698"/>
                  <a:pt x="4445000" y="1144737"/>
                  <a:pt x="4449961" y="1142256"/>
                </a:cubicBezTo>
                <a:cubicBezTo>
                  <a:pt x="4454923" y="1139776"/>
                  <a:pt x="4459883" y="1138536"/>
                  <a:pt x="4464844" y="1138536"/>
                </a:cubicBezTo>
                <a:cubicBezTo>
                  <a:pt x="4464844" y="1138536"/>
                  <a:pt x="4467325" y="1138536"/>
                  <a:pt x="4472286" y="1138536"/>
                </a:cubicBezTo>
                <a:cubicBezTo>
                  <a:pt x="4472286" y="1138536"/>
                  <a:pt x="4474766" y="1138536"/>
                  <a:pt x="4479727" y="1138536"/>
                </a:cubicBezTo>
                <a:cubicBezTo>
                  <a:pt x="4479727" y="1133575"/>
                  <a:pt x="4497090" y="1123653"/>
                  <a:pt x="4531816" y="1108770"/>
                </a:cubicBezTo>
                <a:cubicBezTo>
                  <a:pt x="4546699" y="1103809"/>
                  <a:pt x="4554141" y="1098848"/>
                  <a:pt x="4554141" y="1093887"/>
                </a:cubicBezTo>
                <a:cubicBezTo>
                  <a:pt x="4554141" y="1093887"/>
                  <a:pt x="4555381" y="1093887"/>
                  <a:pt x="4557861" y="1093887"/>
                </a:cubicBezTo>
                <a:cubicBezTo>
                  <a:pt x="4560342" y="1093887"/>
                  <a:pt x="4564062" y="1093887"/>
                  <a:pt x="4569023" y="1093887"/>
                </a:cubicBezTo>
                <a:cubicBezTo>
                  <a:pt x="4583906" y="1093887"/>
                  <a:pt x="4591348" y="1086446"/>
                  <a:pt x="4591348" y="1071563"/>
                </a:cubicBezTo>
                <a:lnTo>
                  <a:pt x="4598789" y="1056680"/>
                </a:lnTo>
                <a:cubicBezTo>
                  <a:pt x="4598789" y="1061641"/>
                  <a:pt x="4598789" y="1065362"/>
                  <a:pt x="4598789" y="1067842"/>
                </a:cubicBezTo>
                <a:cubicBezTo>
                  <a:pt x="4598789" y="1070323"/>
                  <a:pt x="4598789" y="1071563"/>
                  <a:pt x="4598789" y="1071563"/>
                </a:cubicBezTo>
                <a:lnTo>
                  <a:pt x="4598789" y="1079005"/>
                </a:lnTo>
                <a:cubicBezTo>
                  <a:pt x="4603750" y="1079005"/>
                  <a:pt x="4606231" y="1076524"/>
                  <a:pt x="4606231" y="1071563"/>
                </a:cubicBezTo>
                <a:cubicBezTo>
                  <a:pt x="4606231" y="1061641"/>
                  <a:pt x="4609951" y="1056680"/>
                  <a:pt x="4617392" y="1056680"/>
                </a:cubicBezTo>
                <a:cubicBezTo>
                  <a:pt x="4624834" y="1056680"/>
                  <a:pt x="4628554" y="1059161"/>
                  <a:pt x="4628554" y="1064122"/>
                </a:cubicBezTo>
                <a:cubicBezTo>
                  <a:pt x="4633516" y="1069083"/>
                  <a:pt x="4638477" y="1069083"/>
                  <a:pt x="4643437" y="1064122"/>
                </a:cubicBezTo>
                <a:cubicBezTo>
                  <a:pt x="4648399" y="1059161"/>
                  <a:pt x="4650879" y="1054200"/>
                  <a:pt x="4650879" y="1049239"/>
                </a:cubicBezTo>
                <a:cubicBezTo>
                  <a:pt x="4645918" y="1034356"/>
                  <a:pt x="4638477" y="1031876"/>
                  <a:pt x="4628554" y="1041797"/>
                </a:cubicBezTo>
                <a:cubicBezTo>
                  <a:pt x="4623594" y="1041797"/>
                  <a:pt x="4619873" y="1043038"/>
                  <a:pt x="4617392" y="1045518"/>
                </a:cubicBezTo>
                <a:cubicBezTo>
                  <a:pt x="4614912" y="1047998"/>
                  <a:pt x="4608711" y="1049239"/>
                  <a:pt x="4598789" y="1049239"/>
                </a:cubicBezTo>
                <a:cubicBezTo>
                  <a:pt x="4598789" y="1049239"/>
                  <a:pt x="4596309" y="1049239"/>
                  <a:pt x="4591348" y="1049239"/>
                </a:cubicBezTo>
                <a:cubicBezTo>
                  <a:pt x="4586387" y="1049239"/>
                  <a:pt x="4583906" y="1050479"/>
                  <a:pt x="4583906" y="1052959"/>
                </a:cubicBezTo>
                <a:cubicBezTo>
                  <a:pt x="4583906" y="1055440"/>
                  <a:pt x="4582666" y="1056680"/>
                  <a:pt x="4580186" y="1056680"/>
                </a:cubicBezTo>
                <a:cubicBezTo>
                  <a:pt x="4577705" y="1056680"/>
                  <a:pt x="4576465" y="1055440"/>
                  <a:pt x="4576465" y="1052959"/>
                </a:cubicBezTo>
                <a:cubicBezTo>
                  <a:pt x="4576465" y="1050479"/>
                  <a:pt x="4577705" y="1047998"/>
                  <a:pt x="4580186" y="1045518"/>
                </a:cubicBezTo>
                <a:cubicBezTo>
                  <a:pt x="4582666" y="1043038"/>
                  <a:pt x="4586387" y="1041797"/>
                  <a:pt x="4591348" y="1041797"/>
                </a:cubicBezTo>
                <a:cubicBezTo>
                  <a:pt x="4596309" y="1041797"/>
                  <a:pt x="4602510" y="1040557"/>
                  <a:pt x="4609951" y="1038077"/>
                </a:cubicBezTo>
                <a:cubicBezTo>
                  <a:pt x="4617392" y="1035596"/>
                  <a:pt x="4623594" y="1031876"/>
                  <a:pt x="4628554" y="1026915"/>
                </a:cubicBezTo>
                <a:cubicBezTo>
                  <a:pt x="4638477" y="1021954"/>
                  <a:pt x="4643437" y="1021954"/>
                  <a:pt x="4643437" y="1026915"/>
                </a:cubicBezTo>
                <a:cubicBezTo>
                  <a:pt x="4653359" y="1036836"/>
                  <a:pt x="4658320" y="1045518"/>
                  <a:pt x="4658320" y="1052959"/>
                </a:cubicBezTo>
                <a:cubicBezTo>
                  <a:pt x="4658320" y="1060401"/>
                  <a:pt x="4655840" y="1066602"/>
                  <a:pt x="4650879" y="1071563"/>
                </a:cubicBezTo>
                <a:cubicBezTo>
                  <a:pt x="4645918" y="1071563"/>
                  <a:pt x="4642197" y="1072803"/>
                  <a:pt x="4639717" y="1075284"/>
                </a:cubicBezTo>
                <a:cubicBezTo>
                  <a:pt x="4637236" y="1077764"/>
                  <a:pt x="4633516" y="1081485"/>
                  <a:pt x="4628554" y="1086446"/>
                </a:cubicBezTo>
                <a:cubicBezTo>
                  <a:pt x="4623594" y="1091407"/>
                  <a:pt x="4619873" y="1093887"/>
                  <a:pt x="4617392" y="1093887"/>
                </a:cubicBezTo>
                <a:cubicBezTo>
                  <a:pt x="4614912" y="1093887"/>
                  <a:pt x="4611192" y="1093887"/>
                  <a:pt x="4606231" y="1093887"/>
                </a:cubicBezTo>
                <a:lnTo>
                  <a:pt x="4598789" y="1093887"/>
                </a:lnTo>
                <a:cubicBezTo>
                  <a:pt x="4598789" y="1093887"/>
                  <a:pt x="4598789" y="1096368"/>
                  <a:pt x="4598789" y="1101329"/>
                </a:cubicBezTo>
                <a:cubicBezTo>
                  <a:pt x="4598789" y="1106290"/>
                  <a:pt x="4593828" y="1108770"/>
                  <a:pt x="4583906" y="1108770"/>
                </a:cubicBezTo>
                <a:cubicBezTo>
                  <a:pt x="4583906" y="1108770"/>
                  <a:pt x="4582666" y="1108770"/>
                  <a:pt x="4580186" y="1108770"/>
                </a:cubicBezTo>
                <a:cubicBezTo>
                  <a:pt x="4577705" y="1108770"/>
                  <a:pt x="4575225" y="1110010"/>
                  <a:pt x="4572744" y="1112491"/>
                </a:cubicBezTo>
                <a:cubicBezTo>
                  <a:pt x="4570264" y="1114971"/>
                  <a:pt x="4569023" y="1116212"/>
                  <a:pt x="4569023" y="1116212"/>
                </a:cubicBezTo>
                <a:cubicBezTo>
                  <a:pt x="4569023" y="1116212"/>
                  <a:pt x="4566543" y="1116212"/>
                  <a:pt x="4561582" y="1116212"/>
                </a:cubicBezTo>
                <a:cubicBezTo>
                  <a:pt x="4561582" y="1116212"/>
                  <a:pt x="4560342" y="1117452"/>
                  <a:pt x="4557861" y="1119932"/>
                </a:cubicBezTo>
                <a:cubicBezTo>
                  <a:pt x="4555381" y="1122413"/>
                  <a:pt x="4551660" y="1123653"/>
                  <a:pt x="4546699" y="1123653"/>
                </a:cubicBezTo>
                <a:cubicBezTo>
                  <a:pt x="4541738" y="1123653"/>
                  <a:pt x="4538018" y="1124893"/>
                  <a:pt x="4535537" y="1127374"/>
                </a:cubicBezTo>
                <a:cubicBezTo>
                  <a:pt x="4533057" y="1129854"/>
                  <a:pt x="4526855" y="1132335"/>
                  <a:pt x="4516934" y="1134815"/>
                </a:cubicBezTo>
                <a:cubicBezTo>
                  <a:pt x="4507012" y="1137295"/>
                  <a:pt x="4502051" y="1139776"/>
                  <a:pt x="4502051" y="1142256"/>
                </a:cubicBezTo>
                <a:cubicBezTo>
                  <a:pt x="4502051" y="1144737"/>
                  <a:pt x="4499571" y="1145977"/>
                  <a:pt x="4494610" y="1145977"/>
                </a:cubicBezTo>
                <a:cubicBezTo>
                  <a:pt x="4489649" y="1145977"/>
                  <a:pt x="4487169" y="1145977"/>
                  <a:pt x="4487169" y="1145977"/>
                </a:cubicBezTo>
                <a:cubicBezTo>
                  <a:pt x="4487169" y="1145977"/>
                  <a:pt x="4480967" y="1148458"/>
                  <a:pt x="4468565" y="1153419"/>
                </a:cubicBezTo>
                <a:cubicBezTo>
                  <a:pt x="4456163" y="1158380"/>
                  <a:pt x="4449961" y="1160860"/>
                  <a:pt x="4449961" y="1160860"/>
                </a:cubicBezTo>
                <a:lnTo>
                  <a:pt x="4442520" y="1175743"/>
                </a:lnTo>
                <a:lnTo>
                  <a:pt x="4442520" y="1190626"/>
                </a:lnTo>
                <a:cubicBezTo>
                  <a:pt x="4452441" y="1195587"/>
                  <a:pt x="4459883" y="1193106"/>
                  <a:pt x="4464844" y="1183184"/>
                </a:cubicBezTo>
                <a:cubicBezTo>
                  <a:pt x="4464844" y="1178223"/>
                  <a:pt x="4467325" y="1175743"/>
                  <a:pt x="4472286" y="1175743"/>
                </a:cubicBezTo>
                <a:cubicBezTo>
                  <a:pt x="4477247" y="1175743"/>
                  <a:pt x="4479727" y="1174502"/>
                  <a:pt x="4479727" y="1172022"/>
                </a:cubicBezTo>
                <a:cubicBezTo>
                  <a:pt x="4479727" y="1169542"/>
                  <a:pt x="4479727" y="1165821"/>
                  <a:pt x="4479727" y="1160860"/>
                </a:cubicBezTo>
                <a:cubicBezTo>
                  <a:pt x="4479727" y="1155899"/>
                  <a:pt x="4482207" y="1153419"/>
                  <a:pt x="4487169" y="1153419"/>
                </a:cubicBezTo>
                <a:cubicBezTo>
                  <a:pt x="4492130" y="1153419"/>
                  <a:pt x="4495850" y="1152178"/>
                  <a:pt x="4498331" y="1149698"/>
                </a:cubicBezTo>
                <a:cubicBezTo>
                  <a:pt x="4500811" y="1147217"/>
                  <a:pt x="4504532" y="1145977"/>
                  <a:pt x="4509492" y="1145977"/>
                </a:cubicBezTo>
                <a:lnTo>
                  <a:pt x="4546699" y="1131094"/>
                </a:lnTo>
                <a:lnTo>
                  <a:pt x="4576465" y="1123653"/>
                </a:lnTo>
                <a:cubicBezTo>
                  <a:pt x="4581426" y="1128614"/>
                  <a:pt x="4587627" y="1128614"/>
                  <a:pt x="4595068" y="1123653"/>
                </a:cubicBezTo>
                <a:cubicBezTo>
                  <a:pt x="4602510" y="1118692"/>
                  <a:pt x="4606231" y="1116212"/>
                  <a:pt x="4606231" y="1116212"/>
                </a:cubicBezTo>
                <a:lnTo>
                  <a:pt x="4613672" y="1116212"/>
                </a:lnTo>
                <a:cubicBezTo>
                  <a:pt x="4618633" y="1126133"/>
                  <a:pt x="4618633" y="1131094"/>
                  <a:pt x="4613672" y="1131094"/>
                </a:cubicBezTo>
                <a:cubicBezTo>
                  <a:pt x="4608711" y="1136055"/>
                  <a:pt x="4606231" y="1138536"/>
                  <a:pt x="4606231" y="1138536"/>
                </a:cubicBezTo>
                <a:cubicBezTo>
                  <a:pt x="4606231" y="1138536"/>
                  <a:pt x="4608711" y="1138536"/>
                  <a:pt x="4613672" y="1138536"/>
                </a:cubicBezTo>
                <a:lnTo>
                  <a:pt x="4620369" y="1141884"/>
                </a:lnTo>
                <a:lnTo>
                  <a:pt x="4619253" y="1143187"/>
                </a:lnTo>
                <a:cubicBezTo>
                  <a:pt x="4618013" y="1145047"/>
                  <a:pt x="4616152" y="1148458"/>
                  <a:pt x="4613672" y="1153419"/>
                </a:cubicBezTo>
                <a:lnTo>
                  <a:pt x="4598789" y="1138536"/>
                </a:lnTo>
                <a:lnTo>
                  <a:pt x="4591348" y="1145977"/>
                </a:lnTo>
                <a:cubicBezTo>
                  <a:pt x="4591348" y="1155899"/>
                  <a:pt x="4591348" y="1162100"/>
                  <a:pt x="4591348" y="1164581"/>
                </a:cubicBezTo>
                <a:cubicBezTo>
                  <a:pt x="4591348" y="1167061"/>
                  <a:pt x="4593828" y="1165821"/>
                  <a:pt x="4598789" y="1160860"/>
                </a:cubicBezTo>
                <a:cubicBezTo>
                  <a:pt x="4603750" y="1160860"/>
                  <a:pt x="4608711" y="1158380"/>
                  <a:pt x="4613672" y="1153419"/>
                </a:cubicBezTo>
                <a:cubicBezTo>
                  <a:pt x="4618633" y="1148458"/>
                  <a:pt x="4621113" y="1144737"/>
                  <a:pt x="4621113" y="1142256"/>
                </a:cubicBezTo>
                <a:lnTo>
                  <a:pt x="4628554" y="1145977"/>
                </a:lnTo>
                <a:cubicBezTo>
                  <a:pt x="4633516" y="1145977"/>
                  <a:pt x="4635996" y="1143497"/>
                  <a:pt x="4635996" y="1138536"/>
                </a:cubicBezTo>
                <a:cubicBezTo>
                  <a:pt x="4635996" y="1133575"/>
                  <a:pt x="4638477" y="1131094"/>
                  <a:pt x="4643437" y="1131094"/>
                </a:cubicBezTo>
                <a:cubicBezTo>
                  <a:pt x="4648399" y="1131094"/>
                  <a:pt x="4650879" y="1133575"/>
                  <a:pt x="4650879" y="1138536"/>
                </a:cubicBezTo>
                <a:cubicBezTo>
                  <a:pt x="4665761" y="1133575"/>
                  <a:pt x="4675684" y="1133575"/>
                  <a:pt x="4680645" y="1138536"/>
                </a:cubicBezTo>
                <a:cubicBezTo>
                  <a:pt x="4680645" y="1138536"/>
                  <a:pt x="4680645" y="1139776"/>
                  <a:pt x="4680645" y="1142256"/>
                </a:cubicBezTo>
                <a:cubicBezTo>
                  <a:pt x="4680645" y="1144737"/>
                  <a:pt x="4683125" y="1148458"/>
                  <a:pt x="4688086" y="1153419"/>
                </a:cubicBezTo>
                <a:lnTo>
                  <a:pt x="4688086" y="1160860"/>
                </a:lnTo>
                <a:lnTo>
                  <a:pt x="4688086" y="1168301"/>
                </a:lnTo>
                <a:lnTo>
                  <a:pt x="4710410" y="1160860"/>
                </a:lnTo>
                <a:cubicBezTo>
                  <a:pt x="4710410" y="1160860"/>
                  <a:pt x="4710410" y="1158380"/>
                  <a:pt x="4710410" y="1153419"/>
                </a:cubicBezTo>
                <a:lnTo>
                  <a:pt x="4702969" y="1153419"/>
                </a:lnTo>
                <a:cubicBezTo>
                  <a:pt x="4698008" y="1153419"/>
                  <a:pt x="4693048" y="1150938"/>
                  <a:pt x="4688086" y="1145977"/>
                </a:cubicBezTo>
                <a:cubicBezTo>
                  <a:pt x="4693048" y="1145977"/>
                  <a:pt x="4695528" y="1145977"/>
                  <a:pt x="4695528" y="1145977"/>
                </a:cubicBezTo>
                <a:cubicBezTo>
                  <a:pt x="4700489" y="1145977"/>
                  <a:pt x="4704210" y="1144737"/>
                  <a:pt x="4706690" y="1142256"/>
                </a:cubicBezTo>
                <a:cubicBezTo>
                  <a:pt x="4709170" y="1139776"/>
                  <a:pt x="4710410" y="1138536"/>
                  <a:pt x="4710410" y="1138536"/>
                </a:cubicBezTo>
                <a:lnTo>
                  <a:pt x="4702969" y="1131094"/>
                </a:lnTo>
                <a:lnTo>
                  <a:pt x="4702969" y="1123653"/>
                </a:lnTo>
                <a:cubicBezTo>
                  <a:pt x="4707930" y="1118692"/>
                  <a:pt x="4711651" y="1116212"/>
                  <a:pt x="4714131" y="1116212"/>
                </a:cubicBezTo>
                <a:cubicBezTo>
                  <a:pt x="4716611" y="1116212"/>
                  <a:pt x="4715372" y="1118692"/>
                  <a:pt x="4710410" y="1123653"/>
                </a:cubicBezTo>
                <a:cubicBezTo>
                  <a:pt x="4710410" y="1128614"/>
                  <a:pt x="4712891" y="1132335"/>
                  <a:pt x="4717852" y="1134815"/>
                </a:cubicBezTo>
                <a:cubicBezTo>
                  <a:pt x="4722813" y="1137295"/>
                  <a:pt x="4722813" y="1143497"/>
                  <a:pt x="4717852" y="1153419"/>
                </a:cubicBezTo>
                <a:lnTo>
                  <a:pt x="4717852" y="1168301"/>
                </a:lnTo>
                <a:cubicBezTo>
                  <a:pt x="4722813" y="1163340"/>
                  <a:pt x="4730254" y="1160860"/>
                  <a:pt x="4740176" y="1160860"/>
                </a:cubicBezTo>
                <a:cubicBezTo>
                  <a:pt x="4745137" y="1160860"/>
                  <a:pt x="4747617" y="1160860"/>
                  <a:pt x="4747617" y="1160860"/>
                </a:cubicBezTo>
                <a:cubicBezTo>
                  <a:pt x="4747617" y="1160860"/>
                  <a:pt x="4750097" y="1158380"/>
                  <a:pt x="4755058" y="1153419"/>
                </a:cubicBezTo>
                <a:cubicBezTo>
                  <a:pt x="4755058" y="1153419"/>
                  <a:pt x="4757538" y="1153419"/>
                  <a:pt x="4762500" y="1153419"/>
                </a:cubicBezTo>
                <a:lnTo>
                  <a:pt x="4762500" y="1145977"/>
                </a:lnTo>
                <a:cubicBezTo>
                  <a:pt x="4762500" y="1141016"/>
                  <a:pt x="4763740" y="1138536"/>
                  <a:pt x="4766220" y="1138536"/>
                </a:cubicBezTo>
                <a:cubicBezTo>
                  <a:pt x="4768701" y="1138536"/>
                  <a:pt x="4769941" y="1141016"/>
                  <a:pt x="4769941" y="1145977"/>
                </a:cubicBezTo>
                <a:cubicBezTo>
                  <a:pt x="4769941" y="1150938"/>
                  <a:pt x="4772421" y="1150938"/>
                  <a:pt x="4777383" y="1145977"/>
                </a:cubicBezTo>
                <a:cubicBezTo>
                  <a:pt x="4777383" y="1145977"/>
                  <a:pt x="4779863" y="1145977"/>
                  <a:pt x="4784824" y="1145977"/>
                </a:cubicBezTo>
                <a:lnTo>
                  <a:pt x="4792265" y="1138536"/>
                </a:lnTo>
                <a:cubicBezTo>
                  <a:pt x="4792265" y="1123653"/>
                  <a:pt x="4797227" y="1121173"/>
                  <a:pt x="4807148" y="1131094"/>
                </a:cubicBezTo>
                <a:lnTo>
                  <a:pt x="4807148" y="1153419"/>
                </a:lnTo>
                <a:lnTo>
                  <a:pt x="4799707" y="1153419"/>
                </a:lnTo>
                <a:cubicBezTo>
                  <a:pt x="4799707" y="1158380"/>
                  <a:pt x="4799707" y="1160860"/>
                  <a:pt x="4799707" y="1160860"/>
                </a:cubicBezTo>
                <a:cubicBezTo>
                  <a:pt x="4799707" y="1160860"/>
                  <a:pt x="4797227" y="1160860"/>
                  <a:pt x="4792265" y="1160860"/>
                </a:cubicBezTo>
                <a:cubicBezTo>
                  <a:pt x="4792265" y="1155899"/>
                  <a:pt x="4789785" y="1154659"/>
                  <a:pt x="4784824" y="1157139"/>
                </a:cubicBezTo>
                <a:cubicBezTo>
                  <a:pt x="4779863" y="1159620"/>
                  <a:pt x="4776142" y="1162100"/>
                  <a:pt x="4773662" y="1164581"/>
                </a:cubicBezTo>
                <a:cubicBezTo>
                  <a:pt x="4771182" y="1167061"/>
                  <a:pt x="4771182" y="1168301"/>
                  <a:pt x="4773662" y="1168301"/>
                </a:cubicBezTo>
                <a:cubicBezTo>
                  <a:pt x="4776142" y="1168301"/>
                  <a:pt x="4777383" y="1173262"/>
                  <a:pt x="4777383" y="1183184"/>
                </a:cubicBezTo>
                <a:cubicBezTo>
                  <a:pt x="4777383" y="1183184"/>
                  <a:pt x="4777383" y="1184425"/>
                  <a:pt x="4777383" y="1186905"/>
                </a:cubicBezTo>
                <a:cubicBezTo>
                  <a:pt x="4777383" y="1189385"/>
                  <a:pt x="4779863" y="1190626"/>
                  <a:pt x="4784824" y="1190626"/>
                </a:cubicBezTo>
                <a:cubicBezTo>
                  <a:pt x="4789785" y="1190626"/>
                  <a:pt x="4789785" y="1188145"/>
                  <a:pt x="4784824" y="1183184"/>
                </a:cubicBezTo>
                <a:lnTo>
                  <a:pt x="4799707" y="1183184"/>
                </a:lnTo>
                <a:lnTo>
                  <a:pt x="4792265" y="1175743"/>
                </a:lnTo>
                <a:cubicBezTo>
                  <a:pt x="4792265" y="1170782"/>
                  <a:pt x="4792265" y="1168301"/>
                  <a:pt x="4792265" y="1168301"/>
                </a:cubicBezTo>
                <a:lnTo>
                  <a:pt x="4799707" y="1168301"/>
                </a:lnTo>
                <a:lnTo>
                  <a:pt x="4822031" y="1168301"/>
                </a:lnTo>
                <a:cubicBezTo>
                  <a:pt x="4826992" y="1163340"/>
                  <a:pt x="4829472" y="1160860"/>
                  <a:pt x="4829472" y="1160860"/>
                </a:cubicBezTo>
                <a:cubicBezTo>
                  <a:pt x="4829472" y="1160860"/>
                  <a:pt x="4826992" y="1158380"/>
                  <a:pt x="4822031" y="1153419"/>
                </a:cubicBezTo>
                <a:lnTo>
                  <a:pt x="4822031" y="1145977"/>
                </a:lnTo>
                <a:lnTo>
                  <a:pt x="4822031" y="1138536"/>
                </a:lnTo>
                <a:lnTo>
                  <a:pt x="4822031" y="1131094"/>
                </a:lnTo>
                <a:cubicBezTo>
                  <a:pt x="4826992" y="1136055"/>
                  <a:pt x="4829472" y="1136055"/>
                  <a:pt x="4829472" y="1131094"/>
                </a:cubicBezTo>
                <a:cubicBezTo>
                  <a:pt x="4829472" y="1126133"/>
                  <a:pt x="4829472" y="1123653"/>
                  <a:pt x="4829472" y="1123653"/>
                </a:cubicBezTo>
                <a:lnTo>
                  <a:pt x="4836914" y="1116212"/>
                </a:lnTo>
                <a:lnTo>
                  <a:pt x="4851797" y="1101329"/>
                </a:lnTo>
                <a:cubicBezTo>
                  <a:pt x="4856758" y="1101329"/>
                  <a:pt x="4860479" y="1101329"/>
                  <a:pt x="4862959" y="1101329"/>
                </a:cubicBezTo>
                <a:cubicBezTo>
                  <a:pt x="4865439" y="1101329"/>
                  <a:pt x="4866679" y="1101329"/>
                  <a:pt x="4866679" y="1101329"/>
                </a:cubicBezTo>
                <a:cubicBezTo>
                  <a:pt x="4866679" y="1096368"/>
                  <a:pt x="4869160" y="1093887"/>
                  <a:pt x="4874121" y="1093887"/>
                </a:cubicBezTo>
                <a:cubicBezTo>
                  <a:pt x="4879083" y="1093887"/>
                  <a:pt x="4881563" y="1093887"/>
                  <a:pt x="4881563" y="1093887"/>
                </a:cubicBezTo>
                <a:cubicBezTo>
                  <a:pt x="4886524" y="1093887"/>
                  <a:pt x="4890245" y="1093887"/>
                  <a:pt x="4892725" y="1093887"/>
                </a:cubicBezTo>
                <a:cubicBezTo>
                  <a:pt x="4895205" y="1093887"/>
                  <a:pt x="4896446" y="1093887"/>
                  <a:pt x="4896446" y="1093887"/>
                </a:cubicBezTo>
                <a:cubicBezTo>
                  <a:pt x="4901407" y="1098848"/>
                  <a:pt x="4903887" y="1103809"/>
                  <a:pt x="4903887" y="1108770"/>
                </a:cubicBezTo>
                <a:cubicBezTo>
                  <a:pt x="4903887" y="1113731"/>
                  <a:pt x="4903887" y="1116212"/>
                  <a:pt x="4903887" y="1116212"/>
                </a:cubicBezTo>
                <a:cubicBezTo>
                  <a:pt x="4903887" y="1116212"/>
                  <a:pt x="4906367" y="1116212"/>
                  <a:pt x="4911328" y="1116212"/>
                </a:cubicBezTo>
                <a:cubicBezTo>
                  <a:pt x="4911328" y="1111251"/>
                  <a:pt x="4911328" y="1108770"/>
                  <a:pt x="4911328" y="1108770"/>
                </a:cubicBezTo>
                <a:lnTo>
                  <a:pt x="4918770" y="1108770"/>
                </a:lnTo>
                <a:cubicBezTo>
                  <a:pt x="4918770" y="1113731"/>
                  <a:pt x="4921250" y="1113731"/>
                  <a:pt x="4926211" y="1108770"/>
                </a:cubicBezTo>
                <a:lnTo>
                  <a:pt x="4918770" y="1093887"/>
                </a:lnTo>
                <a:lnTo>
                  <a:pt x="4911328" y="1093887"/>
                </a:lnTo>
                <a:lnTo>
                  <a:pt x="4933652" y="1086446"/>
                </a:lnTo>
                <a:cubicBezTo>
                  <a:pt x="4933652" y="1086446"/>
                  <a:pt x="4933652" y="1081485"/>
                  <a:pt x="4933652" y="1071563"/>
                </a:cubicBezTo>
                <a:lnTo>
                  <a:pt x="4926211" y="1064122"/>
                </a:lnTo>
                <a:cubicBezTo>
                  <a:pt x="4921250" y="1064122"/>
                  <a:pt x="4913808" y="1061641"/>
                  <a:pt x="4903887" y="1056680"/>
                </a:cubicBezTo>
                <a:cubicBezTo>
                  <a:pt x="4898926" y="1056680"/>
                  <a:pt x="4895205" y="1055440"/>
                  <a:pt x="4892725" y="1052959"/>
                </a:cubicBezTo>
                <a:cubicBezTo>
                  <a:pt x="4890245" y="1050479"/>
                  <a:pt x="4889004" y="1049239"/>
                  <a:pt x="4889004" y="1049239"/>
                </a:cubicBezTo>
                <a:cubicBezTo>
                  <a:pt x="4884043" y="1049239"/>
                  <a:pt x="4881563" y="1049239"/>
                  <a:pt x="4881563" y="1049239"/>
                </a:cubicBezTo>
                <a:lnTo>
                  <a:pt x="4889004" y="1041797"/>
                </a:lnTo>
                <a:cubicBezTo>
                  <a:pt x="4898926" y="1036836"/>
                  <a:pt x="4908848" y="1031876"/>
                  <a:pt x="4918770" y="1026915"/>
                </a:cubicBezTo>
                <a:lnTo>
                  <a:pt x="4963418" y="1012032"/>
                </a:lnTo>
                <a:cubicBezTo>
                  <a:pt x="4958456" y="1016993"/>
                  <a:pt x="4957217" y="1020713"/>
                  <a:pt x="4959697" y="1023194"/>
                </a:cubicBezTo>
                <a:cubicBezTo>
                  <a:pt x="4962177" y="1025674"/>
                  <a:pt x="4960938" y="1028155"/>
                  <a:pt x="4955976" y="1030635"/>
                </a:cubicBezTo>
                <a:cubicBezTo>
                  <a:pt x="4951015" y="1033116"/>
                  <a:pt x="4947294" y="1036836"/>
                  <a:pt x="4944814" y="1041797"/>
                </a:cubicBezTo>
                <a:cubicBezTo>
                  <a:pt x="4942334" y="1046758"/>
                  <a:pt x="4943574" y="1054200"/>
                  <a:pt x="4948535" y="1064122"/>
                </a:cubicBezTo>
                <a:lnTo>
                  <a:pt x="4955976" y="1064122"/>
                </a:lnTo>
                <a:cubicBezTo>
                  <a:pt x="4955976" y="1064122"/>
                  <a:pt x="4958456" y="1064122"/>
                  <a:pt x="4963418" y="1064122"/>
                </a:cubicBezTo>
                <a:cubicBezTo>
                  <a:pt x="4968379" y="1064122"/>
                  <a:pt x="4972100" y="1062881"/>
                  <a:pt x="4974580" y="1060401"/>
                </a:cubicBezTo>
                <a:cubicBezTo>
                  <a:pt x="4977060" y="1057920"/>
                  <a:pt x="4982021" y="1055440"/>
                  <a:pt x="4989463" y="1052959"/>
                </a:cubicBezTo>
                <a:cubicBezTo>
                  <a:pt x="4993183" y="1051719"/>
                  <a:pt x="4996594" y="1050789"/>
                  <a:pt x="4999695" y="1050169"/>
                </a:cubicBezTo>
                <a:lnTo>
                  <a:pt x="5000625" y="1050066"/>
                </a:lnTo>
                <a:lnTo>
                  <a:pt x="5000625" y="1051099"/>
                </a:lnTo>
                <a:cubicBezTo>
                  <a:pt x="5000625" y="1052339"/>
                  <a:pt x="5000625" y="1054200"/>
                  <a:pt x="5000625" y="1056680"/>
                </a:cubicBezTo>
                <a:lnTo>
                  <a:pt x="5000625" y="1064122"/>
                </a:lnTo>
                <a:cubicBezTo>
                  <a:pt x="5000625" y="1064122"/>
                  <a:pt x="4998145" y="1066602"/>
                  <a:pt x="4993183" y="1071563"/>
                </a:cubicBezTo>
                <a:lnTo>
                  <a:pt x="4985742" y="1071563"/>
                </a:lnTo>
                <a:cubicBezTo>
                  <a:pt x="4990703" y="1071563"/>
                  <a:pt x="4991943" y="1070323"/>
                  <a:pt x="4989463" y="1067842"/>
                </a:cubicBezTo>
                <a:cubicBezTo>
                  <a:pt x="4986983" y="1065362"/>
                  <a:pt x="4983262" y="1064122"/>
                  <a:pt x="4978301" y="1064122"/>
                </a:cubicBezTo>
                <a:cubicBezTo>
                  <a:pt x="4973339" y="1069083"/>
                  <a:pt x="4970859" y="1072803"/>
                  <a:pt x="4970859" y="1075284"/>
                </a:cubicBezTo>
                <a:cubicBezTo>
                  <a:pt x="4970859" y="1077764"/>
                  <a:pt x="4968379" y="1079005"/>
                  <a:pt x="4963418" y="1079005"/>
                </a:cubicBezTo>
                <a:cubicBezTo>
                  <a:pt x="4958456" y="1079005"/>
                  <a:pt x="4955976" y="1079005"/>
                  <a:pt x="4955976" y="1079005"/>
                </a:cubicBezTo>
                <a:lnTo>
                  <a:pt x="4948535" y="1086446"/>
                </a:lnTo>
                <a:cubicBezTo>
                  <a:pt x="4943574" y="1086446"/>
                  <a:pt x="4939853" y="1087686"/>
                  <a:pt x="4937373" y="1090167"/>
                </a:cubicBezTo>
                <a:cubicBezTo>
                  <a:pt x="4934893" y="1092647"/>
                  <a:pt x="4933652" y="1096368"/>
                  <a:pt x="4933652" y="1101329"/>
                </a:cubicBezTo>
                <a:lnTo>
                  <a:pt x="4941094" y="1108770"/>
                </a:lnTo>
                <a:cubicBezTo>
                  <a:pt x="4946055" y="1113731"/>
                  <a:pt x="4949776" y="1116212"/>
                  <a:pt x="4952256" y="1116212"/>
                </a:cubicBezTo>
                <a:cubicBezTo>
                  <a:pt x="4954736" y="1116212"/>
                  <a:pt x="4954736" y="1117452"/>
                  <a:pt x="4952256" y="1119932"/>
                </a:cubicBezTo>
                <a:cubicBezTo>
                  <a:pt x="4949776" y="1122413"/>
                  <a:pt x="4948535" y="1126133"/>
                  <a:pt x="4948535" y="1131094"/>
                </a:cubicBezTo>
                <a:lnTo>
                  <a:pt x="4941094" y="1138536"/>
                </a:lnTo>
                <a:cubicBezTo>
                  <a:pt x="4946055" y="1138536"/>
                  <a:pt x="4948535" y="1138536"/>
                  <a:pt x="4948535" y="1138536"/>
                </a:cubicBezTo>
                <a:cubicBezTo>
                  <a:pt x="4948535" y="1138536"/>
                  <a:pt x="4951015" y="1136055"/>
                  <a:pt x="4955976" y="1131094"/>
                </a:cubicBezTo>
                <a:lnTo>
                  <a:pt x="4963418" y="1116212"/>
                </a:lnTo>
                <a:lnTo>
                  <a:pt x="4963418" y="1086446"/>
                </a:lnTo>
                <a:cubicBezTo>
                  <a:pt x="4968379" y="1081485"/>
                  <a:pt x="4970859" y="1081485"/>
                  <a:pt x="4970859" y="1086446"/>
                </a:cubicBezTo>
                <a:cubicBezTo>
                  <a:pt x="4970859" y="1091407"/>
                  <a:pt x="4972100" y="1095128"/>
                  <a:pt x="4974580" y="1097608"/>
                </a:cubicBezTo>
                <a:cubicBezTo>
                  <a:pt x="4977060" y="1100088"/>
                  <a:pt x="4978301" y="1101329"/>
                  <a:pt x="4978301" y="1101329"/>
                </a:cubicBezTo>
                <a:lnTo>
                  <a:pt x="4985742" y="1116212"/>
                </a:lnTo>
                <a:cubicBezTo>
                  <a:pt x="4980781" y="1116212"/>
                  <a:pt x="4978301" y="1116212"/>
                  <a:pt x="4978301" y="1116212"/>
                </a:cubicBezTo>
                <a:lnTo>
                  <a:pt x="5000625" y="1123653"/>
                </a:lnTo>
                <a:cubicBezTo>
                  <a:pt x="5000625" y="1118692"/>
                  <a:pt x="4998145" y="1113731"/>
                  <a:pt x="4993183" y="1108770"/>
                </a:cubicBezTo>
                <a:lnTo>
                  <a:pt x="4987603" y="1086446"/>
                </a:lnTo>
                <a:lnTo>
                  <a:pt x="4993183" y="1086446"/>
                </a:lnTo>
                <a:cubicBezTo>
                  <a:pt x="4998145" y="1086446"/>
                  <a:pt x="5000625" y="1087686"/>
                  <a:pt x="5000625" y="1090167"/>
                </a:cubicBezTo>
                <a:cubicBezTo>
                  <a:pt x="5000625" y="1092647"/>
                  <a:pt x="5003105" y="1093887"/>
                  <a:pt x="5008066" y="1093887"/>
                </a:cubicBezTo>
                <a:cubicBezTo>
                  <a:pt x="5013027" y="1093887"/>
                  <a:pt x="5015508" y="1092647"/>
                  <a:pt x="5015508" y="1090167"/>
                </a:cubicBezTo>
                <a:cubicBezTo>
                  <a:pt x="5015508" y="1087686"/>
                  <a:pt x="5015508" y="1083966"/>
                  <a:pt x="5015508" y="1079005"/>
                </a:cubicBezTo>
                <a:cubicBezTo>
                  <a:pt x="5010546" y="1074043"/>
                  <a:pt x="5008066" y="1069083"/>
                  <a:pt x="5008066" y="1064122"/>
                </a:cubicBezTo>
                <a:cubicBezTo>
                  <a:pt x="5008066" y="1059161"/>
                  <a:pt x="5010546" y="1056680"/>
                  <a:pt x="5015508" y="1056680"/>
                </a:cubicBezTo>
                <a:cubicBezTo>
                  <a:pt x="5015508" y="1051719"/>
                  <a:pt x="5015508" y="1049239"/>
                  <a:pt x="5015508" y="1049239"/>
                </a:cubicBezTo>
                <a:lnTo>
                  <a:pt x="5022949" y="1041797"/>
                </a:lnTo>
                <a:cubicBezTo>
                  <a:pt x="5022949" y="1036836"/>
                  <a:pt x="5022949" y="1034356"/>
                  <a:pt x="5022949" y="1034356"/>
                </a:cubicBezTo>
                <a:cubicBezTo>
                  <a:pt x="5022949" y="1034356"/>
                  <a:pt x="5022949" y="1031876"/>
                  <a:pt x="5022949" y="1026915"/>
                </a:cubicBezTo>
                <a:cubicBezTo>
                  <a:pt x="5022949" y="1021954"/>
                  <a:pt x="5025429" y="1020713"/>
                  <a:pt x="5030390" y="1023194"/>
                </a:cubicBezTo>
                <a:cubicBezTo>
                  <a:pt x="5035352" y="1025674"/>
                  <a:pt x="5037832" y="1026915"/>
                  <a:pt x="5037832" y="1026915"/>
                </a:cubicBezTo>
                <a:cubicBezTo>
                  <a:pt x="5037832" y="1031876"/>
                  <a:pt x="5037832" y="1034356"/>
                  <a:pt x="5037832" y="1034356"/>
                </a:cubicBezTo>
                <a:cubicBezTo>
                  <a:pt x="5037832" y="1034356"/>
                  <a:pt x="5040312" y="1034356"/>
                  <a:pt x="5045273" y="1034356"/>
                </a:cubicBezTo>
                <a:cubicBezTo>
                  <a:pt x="5050235" y="1029395"/>
                  <a:pt x="5052715" y="1026915"/>
                  <a:pt x="5052715" y="1026915"/>
                </a:cubicBezTo>
                <a:cubicBezTo>
                  <a:pt x="5052715" y="1026915"/>
                  <a:pt x="5055195" y="1026915"/>
                  <a:pt x="5060156" y="1026915"/>
                </a:cubicBezTo>
                <a:cubicBezTo>
                  <a:pt x="5065117" y="1026915"/>
                  <a:pt x="5067597" y="1024434"/>
                  <a:pt x="5067597" y="1019473"/>
                </a:cubicBezTo>
                <a:cubicBezTo>
                  <a:pt x="5067597" y="1014512"/>
                  <a:pt x="5070078" y="1012032"/>
                  <a:pt x="5075039" y="1012032"/>
                </a:cubicBezTo>
                <a:lnTo>
                  <a:pt x="5082480" y="1004590"/>
                </a:lnTo>
                <a:cubicBezTo>
                  <a:pt x="5092402" y="999629"/>
                  <a:pt x="5089922" y="992188"/>
                  <a:pt x="5075039" y="982266"/>
                </a:cubicBezTo>
                <a:lnTo>
                  <a:pt x="5075039" y="974825"/>
                </a:lnTo>
                <a:cubicBezTo>
                  <a:pt x="5080000" y="974825"/>
                  <a:pt x="5084960" y="972345"/>
                  <a:pt x="5089922" y="967383"/>
                </a:cubicBezTo>
                <a:cubicBezTo>
                  <a:pt x="5094883" y="962422"/>
                  <a:pt x="5099844" y="959942"/>
                  <a:pt x="5104805" y="959942"/>
                </a:cubicBezTo>
                <a:cubicBezTo>
                  <a:pt x="5109766" y="959942"/>
                  <a:pt x="5112246" y="957462"/>
                  <a:pt x="5112246" y="952500"/>
                </a:cubicBezTo>
                <a:cubicBezTo>
                  <a:pt x="5112246" y="947539"/>
                  <a:pt x="5114726" y="942579"/>
                  <a:pt x="5119688" y="937618"/>
                </a:cubicBezTo>
                <a:close/>
                <a:moveTo>
                  <a:pt x="4993183" y="937618"/>
                </a:moveTo>
                <a:lnTo>
                  <a:pt x="5000625" y="937618"/>
                </a:lnTo>
                <a:cubicBezTo>
                  <a:pt x="5000625" y="942579"/>
                  <a:pt x="5001865" y="945059"/>
                  <a:pt x="5004345" y="945059"/>
                </a:cubicBezTo>
                <a:lnTo>
                  <a:pt x="5000625" y="945059"/>
                </a:lnTo>
                <a:cubicBezTo>
                  <a:pt x="5000625" y="945059"/>
                  <a:pt x="4998145" y="942579"/>
                  <a:pt x="4993183" y="937618"/>
                </a:cubicBezTo>
                <a:close/>
                <a:moveTo>
                  <a:pt x="4159746" y="937618"/>
                </a:moveTo>
                <a:lnTo>
                  <a:pt x="4167188" y="937618"/>
                </a:lnTo>
                <a:cubicBezTo>
                  <a:pt x="4167188" y="942579"/>
                  <a:pt x="4167188" y="945059"/>
                  <a:pt x="4167188" y="945059"/>
                </a:cubicBezTo>
                <a:close/>
                <a:moveTo>
                  <a:pt x="6704707" y="930176"/>
                </a:moveTo>
                <a:lnTo>
                  <a:pt x="6712148" y="930176"/>
                </a:lnTo>
                <a:cubicBezTo>
                  <a:pt x="6717109" y="930176"/>
                  <a:pt x="6719589" y="930176"/>
                  <a:pt x="6719589" y="930176"/>
                </a:cubicBezTo>
                <a:cubicBezTo>
                  <a:pt x="6719589" y="930176"/>
                  <a:pt x="6718349" y="931417"/>
                  <a:pt x="6715869" y="933897"/>
                </a:cubicBezTo>
                <a:cubicBezTo>
                  <a:pt x="6713389" y="936377"/>
                  <a:pt x="6712148" y="937618"/>
                  <a:pt x="6712148" y="937618"/>
                </a:cubicBezTo>
                <a:cubicBezTo>
                  <a:pt x="6707187" y="937618"/>
                  <a:pt x="6704707" y="935138"/>
                  <a:pt x="6704707" y="930176"/>
                </a:cubicBezTo>
                <a:close/>
                <a:moveTo>
                  <a:pt x="6399609" y="930176"/>
                </a:moveTo>
                <a:lnTo>
                  <a:pt x="6407051" y="937618"/>
                </a:lnTo>
                <a:lnTo>
                  <a:pt x="6399609" y="937618"/>
                </a:lnTo>
                <a:cubicBezTo>
                  <a:pt x="6399609" y="932656"/>
                  <a:pt x="6399609" y="930176"/>
                  <a:pt x="6399609" y="930176"/>
                </a:cubicBezTo>
                <a:close/>
                <a:moveTo>
                  <a:pt x="5767090" y="930176"/>
                </a:moveTo>
                <a:cubicBezTo>
                  <a:pt x="5767090" y="930176"/>
                  <a:pt x="5769570" y="930176"/>
                  <a:pt x="5774531" y="930176"/>
                </a:cubicBezTo>
                <a:cubicBezTo>
                  <a:pt x="5779492" y="935138"/>
                  <a:pt x="5779492" y="937618"/>
                  <a:pt x="5774531" y="937618"/>
                </a:cubicBezTo>
                <a:close/>
                <a:moveTo>
                  <a:pt x="5514082" y="930176"/>
                </a:moveTo>
                <a:cubicBezTo>
                  <a:pt x="5519043" y="930176"/>
                  <a:pt x="5520283" y="931417"/>
                  <a:pt x="5517803" y="933897"/>
                </a:cubicBezTo>
                <a:cubicBezTo>
                  <a:pt x="5515322" y="936377"/>
                  <a:pt x="5512841" y="937618"/>
                  <a:pt x="5510361" y="937618"/>
                </a:cubicBezTo>
                <a:cubicBezTo>
                  <a:pt x="5507881" y="937618"/>
                  <a:pt x="5504160" y="937618"/>
                  <a:pt x="5499199" y="937618"/>
                </a:cubicBezTo>
                <a:cubicBezTo>
                  <a:pt x="5504160" y="937618"/>
                  <a:pt x="5507881" y="936377"/>
                  <a:pt x="5510361" y="933897"/>
                </a:cubicBezTo>
                <a:cubicBezTo>
                  <a:pt x="5512841" y="931417"/>
                  <a:pt x="5514082" y="930176"/>
                  <a:pt x="5514082" y="930176"/>
                </a:cubicBezTo>
                <a:close/>
                <a:moveTo>
                  <a:pt x="5208984" y="930176"/>
                </a:moveTo>
                <a:lnTo>
                  <a:pt x="5216426" y="930176"/>
                </a:lnTo>
                <a:cubicBezTo>
                  <a:pt x="5216426" y="935138"/>
                  <a:pt x="5206504" y="940098"/>
                  <a:pt x="5186660" y="945059"/>
                </a:cubicBezTo>
                <a:cubicBezTo>
                  <a:pt x="5186660" y="945059"/>
                  <a:pt x="5186660" y="947539"/>
                  <a:pt x="5186660" y="952500"/>
                </a:cubicBezTo>
                <a:cubicBezTo>
                  <a:pt x="5171777" y="957462"/>
                  <a:pt x="5164336" y="957462"/>
                  <a:pt x="5164336" y="952500"/>
                </a:cubicBezTo>
                <a:cubicBezTo>
                  <a:pt x="5164336" y="937618"/>
                  <a:pt x="5174257" y="932656"/>
                  <a:pt x="5194101" y="937618"/>
                </a:cubicBezTo>
                <a:cubicBezTo>
                  <a:pt x="5199063" y="937618"/>
                  <a:pt x="5204023" y="935138"/>
                  <a:pt x="5208984" y="930176"/>
                </a:cubicBezTo>
                <a:close/>
                <a:moveTo>
                  <a:pt x="4769941" y="930176"/>
                </a:moveTo>
                <a:lnTo>
                  <a:pt x="4799707" y="937618"/>
                </a:lnTo>
                <a:lnTo>
                  <a:pt x="4792265" y="937618"/>
                </a:lnTo>
                <a:cubicBezTo>
                  <a:pt x="4792265" y="937618"/>
                  <a:pt x="4789785" y="937618"/>
                  <a:pt x="4784824" y="937618"/>
                </a:cubicBezTo>
                <a:close/>
                <a:moveTo>
                  <a:pt x="6542856" y="926456"/>
                </a:moveTo>
                <a:cubicBezTo>
                  <a:pt x="6544096" y="926456"/>
                  <a:pt x="6545957" y="927696"/>
                  <a:pt x="6548437" y="930176"/>
                </a:cubicBezTo>
                <a:cubicBezTo>
                  <a:pt x="6553399" y="935138"/>
                  <a:pt x="6550917" y="937618"/>
                  <a:pt x="6540996" y="937618"/>
                </a:cubicBezTo>
                <a:cubicBezTo>
                  <a:pt x="6540996" y="937618"/>
                  <a:pt x="6540996" y="935138"/>
                  <a:pt x="6540996" y="930176"/>
                </a:cubicBezTo>
                <a:cubicBezTo>
                  <a:pt x="6540996" y="927696"/>
                  <a:pt x="6541616" y="926456"/>
                  <a:pt x="6542856" y="926456"/>
                </a:cubicBezTo>
                <a:close/>
                <a:moveTo>
                  <a:pt x="4872261" y="926456"/>
                </a:moveTo>
                <a:cubicBezTo>
                  <a:pt x="4873501" y="926456"/>
                  <a:pt x="4874121" y="927696"/>
                  <a:pt x="4874121" y="930176"/>
                </a:cubicBezTo>
                <a:cubicBezTo>
                  <a:pt x="4874121" y="930176"/>
                  <a:pt x="4874121" y="932656"/>
                  <a:pt x="4874121" y="937618"/>
                </a:cubicBezTo>
                <a:lnTo>
                  <a:pt x="4866679" y="930176"/>
                </a:lnTo>
                <a:cubicBezTo>
                  <a:pt x="4869160" y="927696"/>
                  <a:pt x="4871020" y="926456"/>
                  <a:pt x="4872261" y="926456"/>
                </a:cubicBezTo>
                <a:close/>
                <a:moveTo>
                  <a:pt x="5968008" y="922735"/>
                </a:moveTo>
                <a:cubicBezTo>
                  <a:pt x="5968008" y="922735"/>
                  <a:pt x="5970488" y="922735"/>
                  <a:pt x="5975449" y="922735"/>
                </a:cubicBezTo>
                <a:cubicBezTo>
                  <a:pt x="5970488" y="927696"/>
                  <a:pt x="5968008" y="930176"/>
                  <a:pt x="5968008" y="930176"/>
                </a:cubicBezTo>
                <a:close/>
                <a:moveTo>
                  <a:pt x="5640586" y="922735"/>
                </a:moveTo>
                <a:cubicBezTo>
                  <a:pt x="5640586" y="922735"/>
                  <a:pt x="5643066" y="922735"/>
                  <a:pt x="5648027" y="922735"/>
                </a:cubicBezTo>
                <a:cubicBezTo>
                  <a:pt x="5648027" y="927696"/>
                  <a:pt x="5648027" y="930176"/>
                  <a:pt x="5648027" y="930176"/>
                </a:cubicBezTo>
                <a:close/>
                <a:moveTo>
                  <a:pt x="4963418" y="922735"/>
                </a:moveTo>
                <a:lnTo>
                  <a:pt x="4978301" y="930176"/>
                </a:lnTo>
                <a:cubicBezTo>
                  <a:pt x="4973339" y="935138"/>
                  <a:pt x="4973339" y="937618"/>
                  <a:pt x="4978301" y="937618"/>
                </a:cubicBezTo>
                <a:cubicBezTo>
                  <a:pt x="4978301" y="937618"/>
                  <a:pt x="4978301" y="940098"/>
                  <a:pt x="4978301" y="945059"/>
                </a:cubicBezTo>
                <a:cubicBezTo>
                  <a:pt x="4973339" y="950020"/>
                  <a:pt x="4970859" y="950020"/>
                  <a:pt x="4970859" y="945059"/>
                </a:cubicBezTo>
                <a:cubicBezTo>
                  <a:pt x="4970859" y="940098"/>
                  <a:pt x="4968379" y="938858"/>
                  <a:pt x="4963418" y="941338"/>
                </a:cubicBezTo>
                <a:cubicBezTo>
                  <a:pt x="4958456" y="943818"/>
                  <a:pt x="4955976" y="942579"/>
                  <a:pt x="4955976" y="937618"/>
                </a:cubicBezTo>
                <a:cubicBezTo>
                  <a:pt x="4955976" y="942579"/>
                  <a:pt x="4954736" y="945059"/>
                  <a:pt x="4952256" y="945059"/>
                </a:cubicBezTo>
                <a:cubicBezTo>
                  <a:pt x="4949776" y="945059"/>
                  <a:pt x="4946055" y="945059"/>
                  <a:pt x="4941094" y="945059"/>
                </a:cubicBezTo>
                <a:cubicBezTo>
                  <a:pt x="4936132" y="950020"/>
                  <a:pt x="4933652" y="953741"/>
                  <a:pt x="4933652" y="956221"/>
                </a:cubicBezTo>
                <a:cubicBezTo>
                  <a:pt x="4933652" y="958701"/>
                  <a:pt x="4931172" y="959942"/>
                  <a:pt x="4926211" y="959942"/>
                </a:cubicBezTo>
                <a:lnTo>
                  <a:pt x="4911328" y="959942"/>
                </a:lnTo>
                <a:lnTo>
                  <a:pt x="4874121" y="974825"/>
                </a:lnTo>
                <a:cubicBezTo>
                  <a:pt x="4869160" y="974825"/>
                  <a:pt x="4866679" y="974825"/>
                  <a:pt x="4866679" y="974825"/>
                </a:cubicBezTo>
                <a:lnTo>
                  <a:pt x="4822031" y="989708"/>
                </a:lnTo>
                <a:cubicBezTo>
                  <a:pt x="4812110" y="989708"/>
                  <a:pt x="4812110" y="994669"/>
                  <a:pt x="4822031" y="1004590"/>
                </a:cubicBezTo>
                <a:lnTo>
                  <a:pt x="4814590" y="1012032"/>
                </a:lnTo>
                <a:lnTo>
                  <a:pt x="4807148" y="982266"/>
                </a:lnTo>
                <a:lnTo>
                  <a:pt x="4822031" y="982266"/>
                </a:lnTo>
                <a:cubicBezTo>
                  <a:pt x="4826992" y="977305"/>
                  <a:pt x="4830713" y="974825"/>
                  <a:pt x="4833193" y="974825"/>
                </a:cubicBezTo>
                <a:cubicBezTo>
                  <a:pt x="4835673" y="974825"/>
                  <a:pt x="4839394" y="974825"/>
                  <a:pt x="4844355" y="974825"/>
                </a:cubicBezTo>
                <a:cubicBezTo>
                  <a:pt x="4844355" y="969863"/>
                  <a:pt x="4848076" y="968624"/>
                  <a:pt x="4855517" y="971104"/>
                </a:cubicBezTo>
                <a:cubicBezTo>
                  <a:pt x="4862959" y="973584"/>
                  <a:pt x="4866679" y="972345"/>
                  <a:pt x="4866679" y="967383"/>
                </a:cubicBezTo>
                <a:cubicBezTo>
                  <a:pt x="4866679" y="962422"/>
                  <a:pt x="4869160" y="958701"/>
                  <a:pt x="4874121" y="956221"/>
                </a:cubicBezTo>
                <a:cubicBezTo>
                  <a:pt x="4879083" y="953741"/>
                  <a:pt x="4884043" y="952500"/>
                  <a:pt x="4889004" y="952500"/>
                </a:cubicBezTo>
                <a:cubicBezTo>
                  <a:pt x="4893965" y="957462"/>
                  <a:pt x="4911328" y="950020"/>
                  <a:pt x="4941094" y="930176"/>
                </a:cubicBezTo>
                <a:cubicBezTo>
                  <a:pt x="4941094" y="930176"/>
                  <a:pt x="4943574" y="930176"/>
                  <a:pt x="4948535" y="930176"/>
                </a:cubicBezTo>
                <a:cubicBezTo>
                  <a:pt x="4953496" y="930176"/>
                  <a:pt x="4958456" y="927696"/>
                  <a:pt x="4963418" y="922735"/>
                </a:cubicBezTo>
                <a:close/>
                <a:moveTo>
                  <a:pt x="4338340" y="922735"/>
                </a:moveTo>
                <a:lnTo>
                  <a:pt x="4345781" y="922735"/>
                </a:lnTo>
                <a:lnTo>
                  <a:pt x="4345781" y="930176"/>
                </a:lnTo>
                <a:cubicBezTo>
                  <a:pt x="4345781" y="930176"/>
                  <a:pt x="4343301" y="927696"/>
                  <a:pt x="4338340" y="922735"/>
                </a:cubicBezTo>
                <a:close/>
                <a:moveTo>
                  <a:pt x="4245323" y="922735"/>
                </a:moveTo>
                <a:cubicBezTo>
                  <a:pt x="4247803" y="922735"/>
                  <a:pt x="4249044" y="925215"/>
                  <a:pt x="4249044" y="930176"/>
                </a:cubicBezTo>
                <a:cubicBezTo>
                  <a:pt x="4244082" y="930176"/>
                  <a:pt x="4241602" y="928936"/>
                  <a:pt x="4241602" y="926456"/>
                </a:cubicBezTo>
                <a:cubicBezTo>
                  <a:pt x="4241602" y="923975"/>
                  <a:pt x="4242842" y="922735"/>
                  <a:pt x="4245323" y="922735"/>
                </a:cubicBezTo>
                <a:close/>
                <a:moveTo>
                  <a:pt x="6228457" y="915293"/>
                </a:moveTo>
                <a:lnTo>
                  <a:pt x="6235898" y="922735"/>
                </a:lnTo>
                <a:cubicBezTo>
                  <a:pt x="6230937" y="922735"/>
                  <a:pt x="6228457" y="922735"/>
                  <a:pt x="6228457" y="922735"/>
                </a:cubicBezTo>
                <a:cubicBezTo>
                  <a:pt x="6223495" y="922735"/>
                  <a:pt x="6218535" y="923975"/>
                  <a:pt x="6213574" y="926456"/>
                </a:cubicBezTo>
                <a:cubicBezTo>
                  <a:pt x="6208613" y="928936"/>
                  <a:pt x="6206133" y="928936"/>
                  <a:pt x="6206133" y="926456"/>
                </a:cubicBezTo>
                <a:cubicBezTo>
                  <a:pt x="6206133" y="923975"/>
                  <a:pt x="6209853" y="921494"/>
                  <a:pt x="6217295" y="919014"/>
                </a:cubicBezTo>
                <a:cubicBezTo>
                  <a:pt x="6224736" y="916534"/>
                  <a:pt x="6228457" y="915293"/>
                  <a:pt x="6228457" y="915293"/>
                </a:cubicBezTo>
                <a:close/>
                <a:moveTo>
                  <a:pt x="5387578" y="915293"/>
                </a:moveTo>
                <a:lnTo>
                  <a:pt x="5395019" y="922735"/>
                </a:lnTo>
                <a:lnTo>
                  <a:pt x="5387578" y="922735"/>
                </a:lnTo>
                <a:cubicBezTo>
                  <a:pt x="5382617" y="922735"/>
                  <a:pt x="5380136" y="921494"/>
                  <a:pt x="5380136" y="919014"/>
                </a:cubicBezTo>
                <a:cubicBezTo>
                  <a:pt x="5380136" y="916534"/>
                  <a:pt x="5382617" y="915293"/>
                  <a:pt x="5387578" y="915293"/>
                </a:cubicBezTo>
                <a:close/>
                <a:moveTo>
                  <a:pt x="4996904" y="915293"/>
                </a:moveTo>
                <a:cubicBezTo>
                  <a:pt x="5004345" y="915293"/>
                  <a:pt x="5008066" y="915293"/>
                  <a:pt x="5008066" y="915293"/>
                </a:cubicBezTo>
                <a:lnTo>
                  <a:pt x="5000625" y="922735"/>
                </a:lnTo>
                <a:cubicBezTo>
                  <a:pt x="4995663" y="917774"/>
                  <a:pt x="4993183" y="917774"/>
                  <a:pt x="4993183" y="922735"/>
                </a:cubicBezTo>
                <a:lnTo>
                  <a:pt x="4985742" y="922735"/>
                </a:lnTo>
                <a:cubicBezTo>
                  <a:pt x="4985742" y="917774"/>
                  <a:pt x="4989463" y="915293"/>
                  <a:pt x="4996904" y="915293"/>
                </a:cubicBezTo>
                <a:close/>
                <a:moveTo>
                  <a:pt x="4829472" y="915293"/>
                </a:moveTo>
                <a:cubicBezTo>
                  <a:pt x="4829472" y="915293"/>
                  <a:pt x="4831953" y="915293"/>
                  <a:pt x="4836914" y="915293"/>
                </a:cubicBezTo>
                <a:cubicBezTo>
                  <a:pt x="4836914" y="915293"/>
                  <a:pt x="4834434" y="917774"/>
                  <a:pt x="4829472" y="922735"/>
                </a:cubicBezTo>
                <a:close/>
                <a:moveTo>
                  <a:pt x="4717852" y="915293"/>
                </a:moveTo>
                <a:cubicBezTo>
                  <a:pt x="4717852" y="915293"/>
                  <a:pt x="4720332" y="915293"/>
                  <a:pt x="4725293" y="915293"/>
                </a:cubicBezTo>
                <a:cubicBezTo>
                  <a:pt x="4730254" y="915293"/>
                  <a:pt x="4732734" y="916534"/>
                  <a:pt x="4732734" y="919014"/>
                </a:cubicBezTo>
                <a:cubicBezTo>
                  <a:pt x="4732734" y="921494"/>
                  <a:pt x="4730254" y="922735"/>
                  <a:pt x="4725293" y="922735"/>
                </a:cubicBezTo>
                <a:close/>
                <a:moveTo>
                  <a:pt x="5826621" y="907852"/>
                </a:moveTo>
                <a:lnTo>
                  <a:pt x="5834062" y="907852"/>
                </a:lnTo>
                <a:lnTo>
                  <a:pt x="5811738" y="922735"/>
                </a:lnTo>
                <a:lnTo>
                  <a:pt x="5796855" y="922735"/>
                </a:lnTo>
                <a:cubicBezTo>
                  <a:pt x="5801817" y="922735"/>
                  <a:pt x="5805537" y="921494"/>
                  <a:pt x="5808017" y="919014"/>
                </a:cubicBezTo>
                <a:cubicBezTo>
                  <a:pt x="5810497" y="916534"/>
                  <a:pt x="5816699" y="912813"/>
                  <a:pt x="5826621" y="907852"/>
                </a:cubicBezTo>
                <a:close/>
                <a:moveTo>
                  <a:pt x="5335488" y="907852"/>
                </a:moveTo>
                <a:cubicBezTo>
                  <a:pt x="5345410" y="907852"/>
                  <a:pt x="5351611" y="909093"/>
                  <a:pt x="5354092" y="911573"/>
                </a:cubicBezTo>
                <a:cubicBezTo>
                  <a:pt x="5356572" y="914053"/>
                  <a:pt x="5355332" y="917774"/>
                  <a:pt x="5350371" y="922735"/>
                </a:cubicBezTo>
                <a:lnTo>
                  <a:pt x="5333628" y="928316"/>
                </a:lnTo>
                <a:lnTo>
                  <a:pt x="5335488" y="922735"/>
                </a:lnTo>
                <a:cubicBezTo>
                  <a:pt x="5335488" y="917774"/>
                  <a:pt x="5335488" y="915293"/>
                  <a:pt x="5335488" y="915293"/>
                </a:cubicBezTo>
                <a:lnTo>
                  <a:pt x="5328047" y="922735"/>
                </a:lnTo>
                <a:cubicBezTo>
                  <a:pt x="5328047" y="927696"/>
                  <a:pt x="5328047" y="930176"/>
                  <a:pt x="5328047" y="930176"/>
                </a:cubicBezTo>
                <a:lnTo>
                  <a:pt x="5320605" y="930176"/>
                </a:lnTo>
                <a:close/>
                <a:moveTo>
                  <a:pt x="5290840" y="907852"/>
                </a:moveTo>
                <a:lnTo>
                  <a:pt x="5290840" y="915293"/>
                </a:lnTo>
                <a:lnTo>
                  <a:pt x="5283398" y="915293"/>
                </a:lnTo>
                <a:cubicBezTo>
                  <a:pt x="5283398" y="910332"/>
                  <a:pt x="5285878" y="907852"/>
                  <a:pt x="5290840" y="907852"/>
                </a:cubicBezTo>
                <a:close/>
                <a:moveTo>
                  <a:pt x="5268515" y="907852"/>
                </a:moveTo>
                <a:lnTo>
                  <a:pt x="5268515" y="915293"/>
                </a:lnTo>
                <a:lnTo>
                  <a:pt x="5261074" y="922735"/>
                </a:lnTo>
                <a:cubicBezTo>
                  <a:pt x="5261074" y="917774"/>
                  <a:pt x="5263554" y="912813"/>
                  <a:pt x="5268515" y="907852"/>
                </a:cubicBezTo>
                <a:close/>
                <a:moveTo>
                  <a:pt x="5244331" y="905527"/>
                </a:moveTo>
                <a:cubicBezTo>
                  <a:pt x="5245571" y="905836"/>
                  <a:pt x="5246191" y="906612"/>
                  <a:pt x="5246191" y="907852"/>
                </a:cubicBezTo>
                <a:lnTo>
                  <a:pt x="5246191" y="915293"/>
                </a:lnTo>
                <a:cubicBezTo>
                  <a:pt x="5246191" y="910332"/>
                  <a:pt x="5243711" y="909093"/>
                  <a:pt x="5238750" y="911573"/>
                </a:cubicBezTo>
                <a:cubicBezTo>
                  <a:pt x="5233788" y="914053"/>
                  <a:pt x="5231308" y="915293"/>
                  <a:pt x="5231308" y="915293"/>
                </a:cubicBezTo>
                <a:lnTo>
                  <a:pt x="5238750" y="915293"/>
                </a:lnTo>
                <a:lnTo>
                  <a:pt x="5238750" y="922735"/>
                </a:lnTo>
                <a:cubicBezTo>
                  <a:pt x="5233788" y="927696"/>
                  <a:pt x="5231308" y="930176"/>
                  <a:pt x="5231308" y="930176"/>
                </a:cubicBezTo>
                <a:cubicBezTo>
                  <a:pt x="5226347" y="930176"/>
                  <a:pt x="5226347" y="927696"/>
                  <a:pt x="5231308" y="922735"/>
                </a:cubicBezTo>
                <a:lnTo>
                  <a:pt x="5208984" y="930176"/>
                </a:lnTo>
                <a:cubicBezTo>
                  <a:pt x="5194101" y="935138"/>
                  <a:pt x="5186660" y="935138"/>
                  <a:pt x="5186660" y="930176"/>
                </a:cubicBezTo>
                <a:cubicBezTo>
                  <a:pt x="5186660" y="930176"/>
                  <a:pt x="5196581" y="925215"/>
                  <a:pt x="5216426" y="915293"/>
                </a:cubicBezTo>
                <a:cubicBezTo>
                  <a:pt x="5231308" y="907853"/>
                  <a:pt x="5240610" y="904596"/>
                  <a:pt x="5244331" y="905527"/>
                </a:cubicBezTo>
                <a:close/>
                <a:moveTo>
                  <a:pt x="5982890" y="900411"/>
                </a:moveTo>
                <a:lnTo>
                  <a:pt x="6012656" y="900411"/>
                </a:lnTo>
                <a:cubicBezTo>
                  <a:pt x="6012656" y="910332"/>
                  <a:pt x="6005215" y="915293"/>
                  <a:pt x="5990332" y="915293"/>
                </a:cubicBezTo>
                <a:lnTo>
                  <a:pt x="5990332" y="907852"/>
                </a:lnTo>
                <a:close/>
                <a:moveTo>
                  <a:pt x="5848945" y="900411"/>
                </a:moveTo>
                <a:lnTo>
                  <a:pt x="5856386" y="900411"/>
                </a:lnTo>
                <a:lnTo>
                  <a:pt x="5856386" y="907852"/>
                </a:lnTo>
                <a:cubicBezTo>
                  <a:pt x="5856386" y="912813"/>
                  <a:pt x="5853906" y="912813"/>
                  <a:pt x="5848945" y="907852"/>
                </a:cubicBezTo>
                <a:cubicBezTo>
                  <a:pt x="5848945" y="907852"/>
                  <a:pt x="5848945" y="905372"/>
                  <a:pt x="5848945" y="900411"/>
                </a:cubicBezTo>
                <a:close/>
                <a:moveTo>
                  <a:pt x="5662910" y="900411"/>
                </a:moveTo>
                <a:lnTo>
                  <a:pt x="5670351" y="900411"/>
                </a:lnTo>
                <a:cubicBezTo>
                  <a:pt x="5670351" y="905372"/>
                  <a:pt x="5670351" y="907852"/>
                  <a:pt x="5670351" y="907852"/>
                </a:cubicBezTo>
                <a:close/>
                <a:moveTo>
                  <a:pt x="5030390" y="900411"/>
                </a:moveTo>
                <a:cubicBezTo>
                  <a:pt x="5030390" y="915293"/>
                  <a:pt x="5027910" y="917774"/>
                  <a:pt x="5022949" y="907852"/>
                </a:cubicBezTo>
                <a:close/>
                <a:moveTo>
                  <a:pt x="4844355" y="900411"/>
                </a:moveTo>
                <a:cubicBezTo>
                  <a:pt x="4844355" y="900411"/>
                  <a:pt x="4846835" y="900411"/>
                  <a:pt x="4851797" y="900411"/>
                </a:cubicBezTo>
                <a:cubicBezTo>
                  <a:pt x="4851797" y="900411"/>
                  <a:pt x="4851797" y="902891"/>
                  <a:pt x="4851797" y="907852"/>
                </a:cubicBezTo>
                <a:cubicBezTo>
                  <a:pt x="4846835" y="907852"/>
                  <a:pt x="4844355" y="907852"/>
                  <a:pt x="4844355" y="907852"/>
                </a:cubicBezTo>
                <a:cubicBezTo>
                  <a:pt x="4844355" y="902891"/>
                  <a:pt x="4844355" y="900411"/>
                  <a:pt x="4844355" y="900411"/>
                </a:cubicBezTo>
                <a:close/>
                <a:moveTo>
                  <a:pt x="5638725" y="895760"/>
                </a:moveTo>
                <a:cubicBezTo>
                  <a:pt x="5639966" y="896380"/>
                  <a:pt x="5640586" y="897930"/>
                  <a:pt x="5640586" y="900411"/>
                </a:cubicBezTo>
                <a:lnTo>
                  <a:pt x="5648027" y="900411"/>
                </a:lnTo>
                <a:cubicBezTo>
                  <a:pt x="5648027" y="910332"/>
                  <a:pt x="5643066" y="915293"/>
                  <a:pt x="5633144" y="915293"/>
                </a:cubicBezTo>
                <a:lnTo>
                  <a:pt x="5610820" y="930176"/>
                </a:lnTo>
                <a:lnTo>
                  <a:pt x="5625703" y="930176"/>
                </a:lnTo>
                <a:cubicBezTo>
                  <a:pt x="5630664" y="930176"/>
                  <a:pt x="5633144" y="930176"/>
                  <a:pt x="5633144" y="930176"/>
                </a:cubicBezTo>
                <a:cubicBezTo>
                  <a:pt x="5633144" y="935138"/>
                  <a:pt x="5629424" y="938858"/>
                  <a:pt x="5621982" y="941338"/>
                </a:cubicBezTo>
                <a:cubicBezTo>
                  <a:pt x="5614541" y="943818"/>
                  <a:pt x="5608340" y="945059"/>
                  <a:pt x="5603379" y="945059"/>
                </a:cubicBezTo>
                <a:cubicBezTo>
                  <a:pt x="5603379" y="945059"/>
                  <a:pt x="5602138" y="945059"/>
                  <a:pt x="5599658" y="945059"/>
                </a:cubicBezTo>
                <a:cubicBezTo>
                  <a:pt x="5597178" y="945059"/>
                  <a:pt x="5593457" y="945059"/>
                  <a:pt x="5588496" y="945059"/>
                </a:cubicBezTo>
                <a:lnTo>
                  <a:pt x="5581054" y="945059"/>
                </a:lnTo>
                <a:lnTo>
                  <a:pt x="5588496" y="937618"/>
                </a:lnTo>
                <a:cubicBezTo>
                  <a:pt x="5593457" y="937618"/>
                  <a:pt x="5595937" y="937618"/>
                  <a:pt x="5595937" y="937618"/>
                </a:cubicBezTo>
                <a:cubicBezTo>
                  <a:pt x="5595937" y="937618"/>
                  <a:pt x="5595937" y="935138"/>
                  <a:pt x="5595937" y="930176"/>
                </a:cubicBezTo>
                <a:lnTo>
                  <a:pt x="5603379" y="922735"/>
                </a:lnTo>
                <a:lnTo>
                  <a:pt x="5625703" y="907852"/>
                </a:lnTo>
                <a:cubicBezTo>
                  <a:pt x="5630664" y="912813"/>
                  <a:pt x="5631904" y="912813"/>
                  <a:pt x="5629424" y="907852"/>
                </a:cubicBezTo>
                <a:cubicBezTo>
                  <a:pt x="5626944" y="902891"/>
                  <a:pt x="5628183" y="899170"/>
                  <a:pt x="5633144" y="896690"/>
                </a:cubicBezTo>
                <a:cubicBezTo>
                  <a:pt x="5635625" y="895450"/>
                  <a:pt x="5637485" y="895140"/>
                  <a:pt x="5638725" y="895760"/>
                </a:cubicBezTo>
                <a:close/>
                <a:moveTo>
                  <a:pt x="5600588" y="895760"/>
                </a:moveTo>
                <a:cubicBezTo>
                  <a:pt x="5602448" y="896380"/>
                  <a:pt x="5603379" y="897930"/>
                  <a:pt x="5603379" y="900411"/>
                </a:cubicBezTo>
                <a:lnTo>
                  <a:pt x="5588496" y="907852"/>
                </a:lnTo>
                <a:cubicBezTo>
                  <a:pt x="5588496" y="907852"/>
                  <a:pt x="5587255" y="909093"/>
                  <a:pt x="5584775" y="911573"/>
                </a:cubicBezTo>
                <a:cubicBezTo>
                  <a:pt x="5582295" y="914053"/>
                  <a:pt x="5578574" y="915293"/>
                  <a:pt x="5573613" y="915293"/>
                </a:cubicBezTo>
                <a:cubicBezTo>
                  <a:pt x="5563692" y="915293"/>
                  <a:pt x="5558730" y="912813"/>
                  <a:pt x="5558730" y="907852"/>
                </a:cubicBezTo>
                <a:cubicBezTo>
                  <a:pt x="5558730" y="902891"/>
                  <a:pt x="5561210" y="902891"/>
                  <a:pt x="5566172" y="907852"/>
                </a:cubicBezTo>
                <a:cubicBezTo>
                  <a:pt x="5566172" y="907852"/>
                  <a:pt x="5568652" y="907852"/>
                  <a:pt x="5573613" y="907852"/>
                </a:cubicBezTo>
                <a:cubicBezTo>
                  <a:pt x="5578574" y="902891"/>
                  <a:pt x="5584775" y="899170"/>
                  <a:pt x="5592217" y="896690"/>
                </a:cubicBezTo>
                <a:cubicBezTo>
                  <a:pt x="5595937" y="895450"/>
                  <a:pt x="5598728" y="895140"/>
                  <a:pt x="5600588" y="895760"/>
                </a:cubicBezTo>
                <a:close/>
                <a:moveTo>
                  <a:pt x="6280547" y="892969"/>
                </a:moveTo>
                <a:lnTo>
                  <a:pt x="6273105" y="900411"/>
                </a:lnTo>
                <a:cubicBezTo>
                  <a:pt x="6273105" y="900411"/>
                  <a:pt x="6270625" y="901651"/>
                  <a:pt x="6265664" y="904131"/>
                </a:cubicBezTo>
                <a:cubicBezTo>
                  <a:pt x="6260703" y="906611"/>
                  <a:pt x="6258222" y="905372"/>
                  <a:pt x="6258222" y="900411"/>
                </a:cubicBezTo>
                <a:cubicBezTo>
                  <a:pt x="6258222" y="900411"/>
                  <a:pt x="6260703" y="900411"/>
                  <a:pt x="6265664" y="900411"/>
                </a:cubicBezTo>
                <a:cubicBezTo>
                  <a:pt x="6270625" y="900411"/>
                  <a:pt x="6273105" y="899170"/>
                  <a:pt x="6273105" y="896690"/>
                </a:cubicBezTo>
                <a:cubicBezTo>
                  <a:pt x="6273105" y="894210"/>
                  <a:pt x="6275585" y="892969"/>
                  <a:pt x="6280547" y="892969"/>
                </a:cubicBezTo>
                <a:close/>
                <a:moveTo>
                  <a:pt x="5290840" y="892969"/>
                </a:moveTo>
                <a:lnTo>
                  <a:pt x="5290840" y="900411"/>
                </a:lnTo>
                <a:lnTo>
                  <a:pt x="5283398" y="900411"/>
                </a:lnTo>
                <a:cubicBezTo>
                  <a:pt x="5283398" y="895449"/>
                  <a:pt x="5285878" y="892969"/>
                  <a:pt x="5290840" y="892969"/>
                </a:cubicBezTo>
                <a:close/>
                <a:moveTo>
                  <a:pt x="5220146" y="892969"/>
                </a:moveTo>
                <a:cubicBezTo>
                  <a:pt x="5222626" y="892969"/>
                  <a:pt x="5225108" y="894210"/>
                  <a:pt x="5227588" y="896690"/>
                </a:cubicBezTo>
                <a:cubicBezTo>
                  <a:pt x="5230068" y="899170"/>
                  <a:pt x="5228828" y="900411"/>
                  <a:pt x="5223867" y="900411"/>
                </a:cubicBezTo>
                <a:cubicBezTo>
                  <a:pt x="5218906" y="900411"/>
                  <a:pt x="5216426" y="900411"/>
                  <a:pt x="5216426" y="900411"/>
                </a:cubicBezTo>
                <a:cubicBezTo>
                  <a:pt x="5216426" y="895449"/>
                  <a:pt x="5217666" y="892969"/>
                  <a:pt x="5220146" y="892969"/>
                </a:cubicBezTo>
                <a:close/>
                <a:moveTo>
                  <a:pt x="5104805" y="892969"/>
                </a:moveTo>
                <a:lnTo>
                  <a:pt x="5112246" y="900411"/>
                </a:lnTo>
                <a:lnTo>
                  <a:pt x="5112246" y="915293"/>
                </a:lnTo>
                <a:cubicBezTo>
                  <a:pt x="5107285" y="920255"/>
                  <a:pt x="5106046" y="923975"/>
                  <a:pt x="5108526" y="926456"/>
                </a:cubicBezTo>
                <a:cubicBezTo>
                  <a:pt x="5111006" y="928936"/>
                  <a:pt x="5112246" y="932656"/>
                  <a:pt x="5112246" y="937618"/>
                </a:cubicBezTo>
                <a:lnTo>
                  <a:pt x="5104805" y="930176"/>
                </a:lnTo>
                <a:cubicBezTo>
                  <a:pt x="5104805" y="925215"/>
                  <a:pt x="5099844" y="922735"/>
                  <a:pt x="5089922" y="922735"/>
                </a:cubicBezTo>
                <a:cubicBezTo>
                  <a:pt x="5084960" y="922735"/>
                  <a:pt x="5081240" y="923975"/>
                  <a:pt x="5078760" y="926456"/>
                </a:cubicBezTo>
                <a:cubicBezTo>
                  <a:pt x="5076279" y="928936"/>
                  <a:pt x="5072559" y="930176"/>
                  <a:pt x="5067597" y="930176"/>
                </a:cubicBezTo>
                <a:cubicBezTo>
                  <a:pt x="5067597" y="935138"/>
                  <a:pt x="5070078" y="937618"/>
                  <a:pt x="5075039" y="937618"/>
                </a:cubicBezTo>
                <a:cubicBezTo>
                  <a:pt x="5080000" y="937618"/>
                  <a:pt x="5082480" y="937618"/>
                  <a:pt x="5082480" y="937618"/>
                </a:cubicBezTo>
                <a:cubicBezTo>
                  <a:pt x="5082480" y="942579"/>
                  <a:pt x="5081240" y="945059"/>
                  <a:pt x="5078760" y="945059"/>
                </a:cubicBezTo>
                <a:cubicBezTo>
                  <a:pt x="5076279" y="945059"/>
                  <a:pt x="5073798" y="945059"/>
                  <a:pt x="5071318" y="945059"/>
                </a:cubicBezTo>
                <a:cubicBezTo>
                  <a:pt x="5068838" y="945059"/>
                  <a:pt x="5065117" y="945059"/>
                  <a:pt x="5060156" y="945059"/>
                </a:cubicBezTo>
                <a:cubicBezTo>
                  <a:pt x="5060156" y="950020"/>
                  <a:pt x="5057676" y="952500"/>
                  <a:pt x="5052715" y="952500"/>
                </a:cubicBezTo>
                <a:cubicBezTo>
                  <a:pt x="5047753" y="952500"/>
                  <a:pt x="5045273" y="950020"/>
                  <a:pt x="5045273" y="945059"/>
                </a:cubicBezTo>
                <a:cubicBezTo>
                  <a:pt x="5045273" y="940098"/>
                  <a:pt x="5041553" y="938858"/>
                  <a:pt x="5034111" y="941338"/>
                </a:cubicBezTo>
                <a:cubicBezTo>
                  <a:pt x="5026670" y="943818"/>
                  <a:pt x="5022949" y="942579"/>
                  <a:pt x="5022949" y="937618"/>
                </a:cubicBezTo>
                <a:cubicBezTo>
                  <a:pt x="5027910" y="932656"/>
                  <a:pt x="5032870" y="927696"/>
                  <a:pt x="5037832" y="922735"/>
                </a:cubicBezTo>
                <a:cubicBezTo>
                  <a:pt x="5037832" y="927696"/>
                  <a:pt x="5039072" y="928936"/>
                  <a:pt x="5041553" y="926456"/>
                </a:cubicBezTo>
                <a:cubicBezTo>
                  <a:pt x="5044033" y="923975"/>
                  <a:pt x="5048994" y="920255"/>
                  <a:pt x="5056435" y="915293"/>
                </a:cubicBezTo>
                <a:cubicBezTo>
                  <a:pt x="5063877" y="910332"/>
                  <a:pt x="5072559" y="905372"/>
                  <a:pt x="5082480" y="900411"/>
                </a:cubicBezTo>
                <a:close/>
                <a:moveTo>
                  <a:pt x="5037832" y="892969"/>
                </a:moveTo>
                <a:cubicBezTo>
                  <a:pt x="5042793" y="892969"/>
                  <a:pt x="5045273" y="895449"/>
                  <a:pt x="5045273" y="900411"/>
                </a:cubicBezTo>
                <a:cubicBezTo>
                  <a:pt x="5040312" y="895449"/>
                  <a:pt x="5035352" y="895449"/>
                  <a:pt x="5030390" y="900411"/>
                </a:cubicBezTo>
                <a:cubicBezTo>
                  <a:pt x="5030390" y="895449"/>
                  <a:pt x="5032870" y="892969"/>
                  <a:pt x="5037832" y="892969"/>
                </a:cubicBezTo>
                <a:close/>
                <a:moveTo>
                  <a:pt x="4970859" y="892969"/>
                </a:moveTo>
                <a:lnTo>
                  <a:pt x="4970859" y="900411"/>
                </a:lnTo>
                <a:lnTo>
                  <a:pt x="4970859" y="907852"/>
                </a:lnTo>
                <a:cubicBezTo>
                  <a:pt x="4965898" y="907852"/>
                  <a:pt x="4963418" y="905372"/>
                  <a:pt x="4963418" y="900411"/>
                </a:cubicBezTo>
                <a:cubicBezTo>
                  <a:pt x="4963418" y="895449"/>
                  <a:pt x="4965898" y="892969"/>
                  <a:pt x="4970859" y="892969"/>
                </a:cubicBezTo>
                <a:close/>
                <a:moveTo>
                  <a:pt x="4862959" y="892969"/>
                </a:moveTo>
                <a:cubicBezTo>
                  <a:pt x="4865439" y="892969"/>
                  <a:pt x="4866679" y="895449"/>
                  <a:pt x="4866679" y="900411"/>
                </a:cubicBezTo>
                <a:lnTo>
                  <a:pt x="4859238" y="907852"/>
                </a:lnTo>
                <a:lnTo>
                  <a:pt x="4859238" y="900411"/>
                </a:lnTo>
                <a:cubicBezTo>
                  <a:pt x="4859238" y="895449"/>
                  <a:pt x="4860479" y="892969"/>
                  <a:pt x="4862959" y="892969"/>
                </a:cubicBezTo>
                <a:close/>
                <a:moveTo>
                  <a:pt x="4256485" y="892969"/>
                </a:moveTo>
                <a:lnTo>
                  <a:pt x="4256485" y="900411"/>
                </a:lnTo>
                <a:lnTo>
                  <a:pt x="4241602" y="907852"/>
                </a:lnTo>
                <a:cubicBezTo>
                  <a:pt x="4246563" y="902891"/>
                  <a:pt x="4249044" y="900411"/>
                  <a:pt x="4249044" y="900411"/>
                </a:cubicBezTo>
                <a:close/>
                <a:moveTo>
                  <a:pt x="4322527" y="889249"/>
                </a:moveTo>
                <a:cubicBezTo>
                  <a:pt x="4323147" y="889249"/>
                  <a:pt x="4323457" y="890489"/>
                  <a:pt x="4323457" y="892969"/>
                </a:cubicBezTo>
                <a:cubicBezTo>
                  <a:pt x="4328418" y="897931"/>
                  <a:pt x="4328418" y="900411"/>
                  <a:pt x="4323457" y="900411"/>
                </a:cubicBezTo>
                <a:cubicBezTo>
                  <a:pt x="4318496" y="900411"/>
                  <a:pt x="4317256" y="897931"/>
                  <a:pt x="4319736" y="892969"/>
                </a:cubicBezTo>
                <a:cubicBezTo>
                  <a:pt x="4320976" y="890489"/>
                  <a:pt x="4321907" y="889249"/>
                  <a:pt x="4322527" y="889249"/>
                </a:cubicBezTo>
                <a:close/>
                <a:moveTo>
                  <a:pt x="5126199" y="888318"/>
                </a:moveTo>
                <a:cubicBezTo>
                  <a:pt x="5128059" y="888939"/>
                  <a:pt x="5129610" y="890489"/>
                  <a:pt x="5130850" y="892969"/>
                </a:cubicBezTo>
                <a:cubicBezTo>
                  <a:pt x="5133330" y="897931"/>
                  <a:pt x="5137051" y="900411"/>
                  <a:pt x="5142012" y="900411"/>
                </a:cubicBezTo>
                <a:lnTo>
                  <a:pt x="5142012" y="907852"/>
                </a:lnTo>
                <a:cubicBezTo>
                  <a:pt x="5132090" y="907852"/>
                  <a:pt x="5124649" y="905372"/>
                  <a:pt x="5119688" y="900411"/>
                </a:cubicBezTo>
                <a:cubicBezTo>
                  <a:pt x="5114726" y="895449"/>
                  <a:pt x="5114726" y="891729"/>
                  <a:pt x="5119688" y="889249"/>
                </a:cubicBezTo>
                <a:cubicBezTo>
                  <a:pt x="5122168" y="888008"/>
                  <a:pt x="5124339" y="887699"/>
                  <a:pt x="5126199" y="888318"/>
                </a:cubicBezTo>
                <a:close/>
                <a:moveTo>
                  <a:pt x="4875052" y="887389"/>
                </a:moveTo>
                <a:cubicBezTo>
                  <a:pt x="4875671" y="887389"/>
                  <a:pt x="4876602" y="888008"/>
                  <a:pt x="4877842" y="889249"/>
                </a:cubicBezTo>
                <a:cubicBezTo>
                  <a:pt x="4880322" y="891729"/>
                  <a:pt x="4881563" y="894210"/>
                  <a:pt x="4881563" y="896690"/>
                </a:cubicBezTo>
                <a:cubicBezTo>
                  <a:pt x="4881563" y="899170"/>
                  <a:pt x="4879083" y="902891"/>
                  <a:pt x="4874121" y="907852"/>
                </a:cubicBezTo>
                <a:cubicBezTo>
                  <a:pt x="4869160" y="912813"/>
                  <a:pt x="4867920" y="911573"/>
                  <a:pt x="4870400" y="904131"/>
                </a:cubicBezTo>
                <a:cubicBezTo>
                  <a:pt x="4872880" y="896690"/>
                  <a:pt x="4874121" y="891729"/>
                  <a:pt x="4874121" y="889249"/>
                </a:cubicBezTo>
                <a:cubicBezTo>
                  <a:pt x="4874121" y="888008"/>
                  <a:pt x="4874431" y="887389"/>
                  <a:pt x="4875052" y="887389"/>
                </a:cubicBezTo>
                <a:close/>
                <a:moveTo>
                  <a:pt x="5625703" y="885528"/>
                </a:moveTo>
                <a:cubicBezTo>
                  <a:pt x="5625703" y="890489"/>
                  <a:pt x="5625703" y="892969"/>
                  <a:pt x="5625703" y="892969"/>
                </a:cubicBezTo>
                <a:lnTo>
                  <a:pt x="5618261" y="892969"/>
                </a:lnTo>
                <a:cubicBezTo>
                  <a:pt x="5618261" y="888008"/>
                  <a:pt x="5620742" y="885528"/>
                  <a:pt x="5625703" y="885528"/>
                </a:cubicBezTo>
                <a:close/>
                <a:moveTo>
                  <a:pt x="5551289" y="885528"/>
                </a:moveTo>
                <a:lnTo>
                  <a:pt x="5551289" y="892969"/>
                </a:lnTo>
                <a:cubicBezTo>
                  <a:pt x="5546328" y="892969"/>
                  <a:pt x="5533926" y="897931"/>
                  <a:pt x="5514082" y="907852"/>
                </a:cubicBezTo>
                <a:cubicBezTo>
                  <a:pt x="5494238" y="917774"/>
                  <a:pt x="5481836" y="923975"/>
                  <a:pt x="5476875" y="926456"/>
                </a:cubicBezTo>
                <a:cubicBezTo>
                  <a:pt x="5471913" y="928936"/>
                  <a:pt x="5469433" y="930176"/>
                  <a:pt x="5469433" y="930176"/>
                </a:cubicBezTo>
                <a:lnTo>
                  <a:pt x="5461992" y="930176"/>
                </a:lnTo>
                <a:cubicBezTo>
                  <a:pt x="5461992" y="930176"/>
                  <a:pt x="5459512" y="932656"/>
                  <a:pt x="5454551" y="937618"/>
                </a:cubicBezTo>
                <a:cubicBezTo>
                  <a:pt x="5449589" y="942579"/>
                  <a:pt x="5444629" y="945059"/>
                  <a:pt x="5439668" y="945059"/>
                </a:cubicBezTo>
                <a:lnTo>
                  <a:pt x="5432226" y="945059"/>
                </a:lnTo>
                <a:cubicBezTo>
                  <a:pt x="5427265" y="950020"/>
                  <a:pt x="5419824" y="952500"/>
                  <a:pt x="5409902" y="952500"/>
                </a:cubicBezTo>
                <a:lnTo>
                  <a:pt x="5387578" y="959942"/>
                </a:lnTo>
                <a:lnTo>
                  <a:pt x="5387578" y="945059"/>
                </a:lnTo>
                <a:lnTo>
                  <a:pt x="5395019" y="937618"/>
                </a:lnTo>
                <a:cubicBezTo>
                  <a:pt x="5395019" y="942579"/>
                  <a:pt x="5397499" y="945059"/>
                  <a:pt x="5402461" y="945059"/>
                </a:cubicBezTo>
                <a:cubicBezTo>
                  <a:pt x="5417344" y="935138"/>
                  <a:pt x="5429746" y="930176"/>
                  <a:pt x="5439668" y="930176"/>
                </a:cubicBezTo>
                <a:cubicBezTo>
                  <a:pt x="5444629" y="930176"/>
                  <a:pt x="5450830" y="927696"/>
                  <a:pt x="5458271" y="922735"/>
                </a:cubicBezTo>
                <a:cubicBezTo>
                  <a:pt x="5465713" y="917774"/>
                  <a:pt x="5470674" y="915293"/>
                  <a:pt x="5473154" y="915293"/>
                </a:cubicBezTo>
                <a:cubicBezTo>
                  <a:pt x="5475634" y="915293"/>
                  <a:pt x="5480595" y="912813"/>
                  <a:pt x="5488037" y="907852"/>
                </a:cubicBezTo>
                <a:cubicBezTo>
                  <a:pt x="5495478" y="902891"/>
                  <a:pt x="5499199" y="900411"/>
                  <a:pt x="5499199" y="900411"/>
                </a:cubicBezTo>
                <a:cubicBezTo>
                  <a:pt x="5499199" y="900411"/>
                  <a:pt x="5501679" y="900411"/>
                  <a:pt x="5506640" y="900411"/>
                </a:cubicBezTo>
                <a:cubicBezTo>
                  <a:pt x="5511602" y="900411"/>
                  <a:pt x="5515322" y="899170"/>
                  <a:pt x="5517803" y="896690"/>
                </a:cubicBezTo>
                <a:cubicBezTo>
                  <a:pt x="5520283" y="894210"/>
                  <a:pt x="5522764" y="892969"/>
                  <a:pt x="5525244" y="892969"/>
                </a:cubicBezTo>
                <a:cubicBezTo>
                  <a:pt x="5527724" y="892969"/>
                  <a:pt x="5531445" y="892969"/>
                  <a:pt x="5536406" y="892969"/>
                </a:cubicBezTo>
                <a:cubicBezTo>
                  <a:pt x="5541367" y="892969"/>
                  <a:pt x="5543847" y="891729"/>
                  <a:pt x="5543847" y="889249"/>
                </a:cubicBezTo>
                <a:cubicBezTo>
                  <a:pt x="5543847" y="886768"/>
                  <a:pt x="5546328" y="885528"/>
                  <a:pt x="5551289" y="885528"/>
                </a:cubicBezTo>
                <a:close/>
                <a:moveTo>
                  <a:pt x="5194101" y="885528"/>
                </a:moveTo>
                <a:cubicBezTo>
                  <a:pt x="5199063" y="890489"/>
                  <a:pt x="5201543" y="892969"/>
                  <a:pt x="5201543" y="892969"/>
                </a:cubicBezTo>
                <a:cubicBezTo>
                  <a:pt x="5201543" y="892969"/>
                  <a:pt x="5199063" y="892969"/>
                  <a:pt x="5194101" y="892969"/>
                </a:cubicBezTo>
                <a:close/>
                <a:moveTo>
                  <a:pt x="5053645" y="880877"/>
                </a:moveTo>
                <a:cubicBezTo>
                  <a:pt x="5055505" y="881497"/>
                  <a:pt x="5057675" y="883047"/>
                  <a:pt x="5060156" y="885528"/>
                </a:cubicBezTo>
                <a:lnTo>
                  <a:pt x="5067597" y="900411"/>
                </a:lnTo>
                <a:lnTo>
                  <a:pt x="5060156" y="900411"/>
                </a:lnTo>
                <a:cubicBezTo>
                  <a:pt x="5055195" y="900411"/>
                  <a:pt x="5051474" y="897931"/>
                  <a:pt x="5048994" y="892969"/>
                </a:cubicBezTo>
                <a:cubicBezTo>
                  <a:pt x="5046514" y="888008"/>
                  <a:pt x="5046514" y="884287"/>
                  <a:pt x="5048994" y="881807"/>
                </a:cubicBezTo>
                <a:cubicBezTo>
                  <a:pt x="5050234" y="880567"/>
                  <a:pt x="5051784" y="880257"/>
                  <a:pt x="5053645" y="880877"/>
                </a:cubicBezTo>
                <a:close/>
                <a:moveTo>
                  <a:pt x="5636865" y="878086"/>
                </a:moveTo>
                <a:cubicBezTo>
                  <a:pt x="5639345" y="878086"/>
                  <a:pt x="5640586" y="879327"/>
                  <a:pt x="5640586" y="881807"/>
                </a:cubicBezTo>
                <a:cubicBezTo>
                  <a:pt x="5640586" y="884287"/>
                  <a:pt x="5638106" y="885528"/>
                  <a:pt x="5633144" y="885528"/>
                </a:cubicBezTo>
                <a:cubicBezTo>
                  <a:pt x="5633144" y="880566"/>
                  <a:pt x="5634385" y="878086"/>
                  <a:pt x="5636865" y="878086"/>
                </a:cubicBezTo>
                <a:close/>
                <a:moveTo>
                  <a:pt x="5566172" y="878086"/>
                </a:moveTo>
                <a:cubicBezTo>
                  <a:pt x="5566172" y="883048"/>
                  <a:pt x="5566172" y="885528"/>
                  <a:pt x="5566172" y="885528"/>
                </a:cubicBezTo>
                <a:lnTo>
                  <a:pt x="5558730" y="885528"/>
                </a:lnTo>
                <a:close/>
                <a:moveTo>
                  <a:pt x="5335488" y="878086"/>
                </a:moveTo>
                <a:lnTo>
                  <a:pt x="5342929" y="885528"/>
                </a:lnTo>
                <a:lnTo>
                  <a:pt x="5335488" y="885528"/>
                </a:lnTo>
                <a:lnTo>
                  <a:pt x="5328047" y="885528"/>
                </a:lnTo>
                <a:cubicBezTo>
                  <a:pt x="5328047" y="880566"/>
                  <a:pt x="5330527" y="878086"/>
                  <a:pt x="5335488" y="878086"/>
                </a:cubicBezTo>
                <a:close/>
                <a:moveTo>
                  <a:pt x="5142012" y="878086"/>
                </a:moveTo>
                <a:cubicBezTo>
                  <a:pt x="5142012" y="878086"/>
                  <a:pt x="5143252" y="878086"/>
                  <a:pt x="5145732" y="878086"/>
                </a:cubicBezTo>
                <a:cubicBezTo>
                  <a:pt x="5148212" y="878086"/>
                  <a:pt x="5149453" y="880566"/>
                  <a:pt x="5149453" y="885528"/>
                </a:cubicBezTo>
                <a:cubicBezTo>
                  <a:pt x="5149453" y="890489"/>
                  <a:pt x="5146973" y="892969"/>
                  <a:pt x="5142012" y="892969"/>
                </a:cubicBezTo>
                <a:cubicBezTo>
                  <a:pt x="5137051" y="892969"/>
                  <a:pt x="5134571" y="892969"/>
                  <a:pt x="5134571" y="892969"/>
                </a:cubicBezTo>
                <a:close/>
                <a:moveTo>
                  <a:pt x="6034980" y="870645"/>
                </a:moveTo>
                <a:lnTo>
                  <a:pt x="6027539" y="885528"/>
                </a:lnTo>
                <a:lnTo>
                  <a:pt x="6012656" y="892969"/>
                </a:lnTo>
                <a:cubicBezTo>
                  <a:pt x="6012656" y="892969"/>
                  <a:pt x="6016377" y="889249"/>
                  <a:pt x="6023818" y="881807"/>
                </a:cubicBezTo>
                <a:cubicBezTo>
                  <a:pt x="6031260" y="874366"/>
                  <a:pt x="6034980" y="870645"/>
                  <a:pt x="6034980" y="870645"/>
                </a:cubicBezTo>
                <a:close/>
                <a:moveTo>
                  <a:pt x="5685234" y="870645"/>
                </a:moveTo>
                <a:lnTo>
                  <a:pt x="5692676" y="870645"/>
                </a:lnTo>
                <a:lnTo>
                  <a:pt x="5692676" y="878086"/>
                </a:lnTo>
                <a:cubicBezTo>
                  <a:pt x="5692676" y="878086"/>
                  <a:pt x="5690195" y="875606"/>
                  <a:pt x="5685234" y="870645"/>
                </a:cubicBezTo>
                <a:close/>
                <a:moveTo>
                  <a:pt x="5651748" y="870645"/>
                </a:moveTo>
                <a:cubicBezTo>
                  <a:pt x="5654228" y="870645"/>
                  <a:pt x="5655469" y="873125"/>
                  <a:pt x="5655469" y="878086"/>
                </a:cubicBezTo>
                <a:cubicBezTo>
                  <a:pt x="5650507" y="878086"/>
                  <a:pt x="5648027" y="876846"/>
                  <a:pt x="5648027" y="874366"/>
                </a:cubicBezTo>
                <a:cubicBezTo>
                  <a:pt x="5648027" y="871886"/>
                  <a:pt x="5649268" y="870645"/>
                  <a:pt x="5651748" y="870645"/>
                </a:cubicBezTo>
                <a:close/>
                <a:moveTo>
                  <a:pt x="4479727" y="870645"/>
                </a:moveTo>
                <a:cubicBezTo>
                  <a:pt x="4484688" y="870645"/>
                  <a:pt x="4487169" y="871886"/>
                  <a:pt x="4487169" y="874366"/>
                </a:cubicBezTo>
                <a:cubicBezTo>
                  <a:pt x="4487169" y="876846"/>
                  <a:pt x="4485928" y="878086"/>
                  <a:pt x="4483448" y="878086"/>
                </a:cubicBezTo>
                <a:cubicBezTo>
                  <a:pt x="4480967" y="878086"/>
                  <a:pt x="4479727" y="875606"/>
                  <a:pt x="4479727" y="870645"/>
                </a:cubicBezTo>
                <a:close/>
                <a:moveTo>
                  <a:pt x="4301133" y="870645"/>
                </a:moveTo>
                <a:cubicBezTo>
                  <a:pt x="4311055" y="870645"/>
                  <a:pt x="4313535" y="873125"/>
                  <a:pt x="4308574" y="878086"/>
                </a:cubicBezTo>
                <a:cubicBezTo>
                  <a:pt x="4308574" y="883048"/>
                  <a:pt x="4307334" y="885528"/>
                  <a:pt x="4304854" y="885528"/>
                </a:cubicBezTo>
                <a:cubicBezTo>
                  <a:pt x="4302373" y="885528"/>
                  <a:pt x="4301133" y="883048"/>
                  <a:pt x="4301133" y="878086"/>
                </a:cubicBezTo>
                <a:close/>
                <a:moveTo>
                  <a:pt x="5285259" y="866924"/>
                </a:moveTo>
                <a:cubicBezTo>
                  <a:pt x="5286499" y="866924"/>
                  <a:pt x="5288359" y="868164"/>
                  <a:pt x="5290840" y="870645"/>
                </a:cubicBezTo>
                <a:cubicBezTo>
                  <a:pt x="5285878" y="870645"/>
                  <a:pt x="5283398" y="870645"/>
                  <a:pt x="5283398" y="870645"/>
                </a:cubicBezTo>
                <a:cubicBezTo>
                  <a:pt x="5283398" y="868164"/>
                  <a:pt x="5284019" y="866924"/>
                  <a:pt x="5285259" y="866924"/>
                </a:cubicBezTo>
                <a:close/>
                <a:moveTo>
                  <a:pt x="5484316" y="863204"/>
                </a:moveTo>
                <a:cubicBezTo>
                  <a:pt x="5489277" y="868165"/>
                  <a:pt x="5491758" y="870645"/>
                  <a:pt x="5491758" y="870645"/>
                </a:cubicBezTo>
                <a:cubicBezTo>
                  <a:pt x="5491758" y="865684"/>
                  <a:pt x="5491758" y="863204"/>
                  <a:pt x="5491758" y="863204"/>
                </a:cubicBezTo>
                <a:close/>
                <a:moveTo>
                  <a:pt x="5268515" y="863204"/>
                </a:moveTo>
                <a:lnTo>
                  <a:pt x="5268515" y="878086"/>
                </a:lnTo>
                <a:cubicBezTo>
                  <a:pt x="5263554" y="878086"/>
                  <a:pt x="5261074" y="878086"/>
                  <a:pt x="5261074" y="878086"/>
                </a:cubicBezTo>
                <a:cubicBezTo>
                  <a:pt x="5261074" y="868165"/>
                  <a:pt x="5263554" y="863204"/>
                  <a:pt x="5268515" y="863204"/>
                </a:cubicBezTo>
                <a:close/>
                <a:moveTo>
                  <a:pt x="5179219" y="863204"/>
                </a:moveTo>
                <a:cubicBezTo>
                  <a:pt x="5179219" y="863204"/>
                  <a:pt x="5180459" y="863204"/>
                  <a:pt x="5182939" y="863204"/>
                </a:cubicBezTo>
                <a:cubicBezTo>
                  <a:pt x="5185419" y="863204"/>
                  <a:pt x="5186660" y="865684"/>
                  <a:pt x="5186660" y="870645"/>
                </a:cubicBezTo>
                <a:cubicBezTo>
                  <a:pt x="5186660" y="875606"/>
                  <a:pt x="5182939" y="878086"/>
                  <a:pt x="5175498" y="878086"/>
                </a:cubicBezTo>
                <a:cubicBezTo>
                  <a:pt x="5168056" y="878086"/>
                  <a:pt x="5164336" y="878086"/>
                  <a:pt x="5164336" y="878086"/>
                </a:cubicBezTo>
                <a:close/>
                <a:moveTo>
                  <a:pt x="4980161" y="859483"/>
                </a:moveTo>
                <a:cubicBezTo>
                  <a:pt x="4981401" y="859483"/>
                  <a:pt x="4983261" y="860723"/>
                  <a:pt x="4985742" y="863204"/>
                </a:cubicBezTo>
                <a:lnTo>
                  <a:pt x="4978301" y="863204"/>
                </a:lnTo>
                <a:cubicBezTo>
                  <a:pt x="4978301" y="860723"/>
                  <a:pt x="4978921" y="859483"/>
                  <a:pt x="4980161" y="859483"/>
                </a:cubicBezTo>
                <a:close/>
                <a:moveTo>
                  <a:pt x="5564311" y="858553"/>
                </a:moveTo>
                <a:cubicBezTo>
                  <a:pt x="5565552" y="857933"/>
                  <a:pt x="5566172" y="858243"/>
                  <a:pt x="5566172" y="859483"/>
                </a:cubicBezTo>
                <a:cubicBezTo>
                  <a:pt x="5566172" y="861963"/>
                  <a:pt x="5563692" y="863204"/>
                  <a:pt x="5558730" y="863204"/>
                </a:cubicBezTo>
                <a:cubicBezTo>
                  <a:pt x="5561211" y="860723"/>
                  <a:pt x="5563071" y="859173"/>
                  <a:pt x="5564311" y="858553"/>
                </a:cubicBezTo>
                <a:close/>
                <a:moveTo>
                  <a:pt x="5941963" y="855762"/>
                </a:moveTo>
                <a:cubicBezTo>
                  <a:pt x="5944443" y="855762"/>
                  <a:pt x="5945683" y="858242"/>
                  <a:pt x="5945683" y="863204"/>
                </a:cubicBezTo>
                <a:cubicBezTo>
                  <a:pt x="5945683" y="868165"/>
                  <a:pt x="5944443" y="869404"/>
                  <a:pt x="5941963" y="866924"/>
                </a:cubicBezTo>
                <a:cubicBezTo>
                  <a:pt x="5939483" y="864444"/>
                  <a:pt x="5938242" y="861963"/>
                  <a:pt x="5938242" y="859483"/>
                </a:cubicBezTo>
                <a:cubicBezTo>
                  <a:pt x="5938242" y="857003"/>
                  <a:pt x="5939483" y="855762"/>
                  <a:pt x="5941963" y="855762"/>
                </a:cubicBezTo>
                <a:close/>
                <a:moveTo>
                  <a:pt x="5413623" y="855762"/>
                </a:moveTo>
                <a:cubicBezTo>
                  <a:pt x="5416103" y="855762"/>
                  <a:pt x="5417344" y="858242"/>
                  <a:pt x="5417344" y="863204"/>
                </a:cubicBezTo>
                <a:lnTo>
                  <a:pt x="5409902" y="870645"/>
                </a:lnTo>
                <a:lnTo>
                  <a:pt x="5409902" y="863204"/>
                </a:lnTo>
                <a:cubicBezTo>
                  <a:pt x="5409902" y="858242"/>
                  <a:pt x="5411143" y="855762"/>
                  <a:pt x="5413623" y="855762"/>
                </a:cubicBezTo>
                <a:close/>
                <a:moveTo>
                  <a:pt x="5328047" y="855762"/>
                </a:moveTo>
                <a:cubicBezTo>
                  <a:pt x="5337968" y="855762"/>
                  <a:pt x="5335488" y="863204"/>
                  <a:pt x="5320605" y="878086"/>
                </a:cubicBezTo>
                <a:lnTo>
                  <a:pt x="5305722" y="885528"/>
                </a:lnTo>
                <a:cubicBezTo>
                  <a:pt x="5305722" y="880566"/>
                  <a:pt x="5308203" y="876846"/>
                  <a:pt x="5313164" y="874366"/>
                </a:cubicBezTo>
                <a:cubicBezTo>
                  <a:pt x="5318125" y="871886"/>
                  <a:pt x="5320605" y="868165"/>
                  <a:pt x="5320605" y="863204"/>
                </a:cubicBezTo>
                <a:cubicBezTo>
                  <a:pt x="5320605" y="863204"/>
                  <a:pt x="5320605" y="861963"/>
                  <a:pt x="5320605" y="859483"/>
                </a:cubicBezTo>
                <a:cubicBezTo>
                  <a:pt x="5320605" y="857003"/>
                  <a:pt x="5323085" y="855762"/>
                  <a:pt x="5328047" y="855762"/>
                </a:cubicBezTo>
                <a:close/>
                <a:moveTo>
                  <a:pt x="5156894" y="855762"/>
                </a:moveTo>
                <a:cubicBezTo>
                  <a:pt x="5156894" y="855762"/>
                  <a:pt x="5156894" y="858242"/>
                  <a:pt x="5156894" y="863204"/>
                </a:cubicBezTo>
                <a:cubicBezTo>
                  <a:pt x="5151933" y="863204"/>
                  <a:pt x="5148212" y="863204"/>
                  <a:pt x="5145732" y="863204"/>
                </a:cubicBezTo>
                <a:cubicBezTo>
                  <a:pt x="5143252" y="863204"/>
                  <a:pt x="5144492" y="861963"/>
                  <a:pt x="5149453" y="859483"/>
                </a:cubicBezTo>
                <a:cubicBezTo>
                  <a:pt x="5154414" y="857003"/>
                  <a:pt x="5156894" y="855762"/>
                  <a:pt x="5156894" y="855762"/>
                </a:cubicBezTo>
                <a:close/>
                <a:moveTo>
                  <a:pt x="5204333" y="851344"/>
                </a:moveTo>
                <a:cubicBezTo>
                  <a:pt x="5206194" y="851810"/>
                  <a:pt x="5205264" y="855763"/>
                  <a:pt x="5201543" y="863204"/>
                </a:cubicBezTo>
                <a:lnTo>
                  <a:pt x="5186660" y="863204"/>
                </a:lnTo>
                <a:cubicBezTo>
                  <a:pt x="5191621" y="858242"/>
                  <a:pt x="5196581" y="854522"/>
                  <a:pt x="5201543" y="852041"/>
                </a:cubicBezTo>
                <a:cubicBezTo>
                  <a:pt x="5202783" y="851422"/>
                  <a:pt x="5203714" y="851189"/>
                  <a:pt x="5204333" y="851344"/>
                </a:cubicBezTo>
                <a:close/>
                <a:moveTo>
                  <a:pt x="5439668" y="848321"/>
                </a:moveTo>
                <a:lnTo>
                  <a:pt x="5447109" y="848321"/>
                </a:lnTo>
                <a:cubicBezTo>
                  <a:pt x="5447109" y="853282"/>
                  <a:pt x="5444629" y="855762"/>
                  <a:pt x="5439668" y="855762"/>
                </a:cubicBezTo>
                <a:cubicBezTo>
                  <a:pt x="5439668" y="850801"/>
                  <a:pt x="5439668" y="848321"/>
                  <a:pt x="5439668" y="848321"/>
                </a:cubicBezTo>
                <a:close/>
                <a:moveTo>
                  <a:pt x="4937373" y="848321"/>
                </a:moveTo>
                <a:cubicBezTo>
                  <a:pt x="4939853" y="848321"/>
                  <a:pt x="4941094" y="850801"/>
                  <a:pt x="4941094" y="855762"/>
                </a:cubicBezTo>
                <a:lnTo>
                  <a:pt x="4933652" y="863204"/>
                </a:lnTo>
                <a:cubicBezTo>
                  <a:pt x="4933652" y="873125"/>
                  <a:pt x="4931172" y="875606"/>
                  <a:pt x="4926211" y="870645"/>
                </a:cubicBezTo>
                <a:cubicBezTo>
                  <a:pt x="4926211" y="865684"/>
                  <a:pt x="4927452" y="860724"/>
                  <a:pt x="4929932" y="855762"/>
                </a:cubicBezTo>
                <a:cubicBezTo>
                  <a:pt x="4932412" y="850801"/>
                  <a:pt x="4934893" y="848321"/>
                  <a:pt x="4937373" y="848321"/>
                </a:cubicBezTo>
                <a:close/>
                <a:moveTo>
                  <a:pt x="6384726" y="840879"/>
                </a:moveTo>
                <a:lnTo>
                  <a:pt x="6377285" y="848321"/>
                </a:lnTo>
                <a:lnTo>
                  <a:pt x="6369844" y="855762"/>
                </a:lnTo>
                <a:cubicBezTo>
                  <a:pt x="6364882" y="855762"/>
                  <a:pt x="6362402" y="854522"/>
                  <a:pt x="6362402" y="852041"/>
                </a:cubicBezTo>
                <a:cubicBezTo>
                  <a:pt x="6362402" y="849561"/>
                  <a:pt x="6362402" y="848321"/>
                  <a:pt x="6362402" y="848321"/>
                </a:cubicBezTo>
                <a:close/>
                <a:moveTo>
                  <a:pt x="5655469" y="840879"/>
                </a:moveTo>
                <a:cubicBezTo>
                  <a:pt x="5655469" y="845841"/>
                  <a:pt x="5649268" y="852041"/>
                  <a:pt x="5636865" y="859483"/>
                </a:cubicBezTo>
                <a:cubicBezTo>
                  <a:pt x="5624462" y="866924"/>
                  <a:pt x="5615781" y="870645"/>
                  <a:pt x="5610820" y="870645"/>
                </a:cubicBezTo>
                <a:cubicBezTo>
                  <a:pt x="5610820" y="870645"/>
                  <a:pt x="5609579" y="870645"/>
                  <a:pt x="5607099" y="870645"/>
                </a:cubicBezTo>
                <a:cubicBezTo>
                  <a:pt x="5604619" y="870645"/>
                  <a:pt x="5600899" y="870645"/>
                  <a:pt x="5595937" y="870645"/>
                </a:cubicBezTo>
                <a:cubicBezTo>
                  <a:pt x="5590976" y="875606"/>
                  <a:pt x="5583535" y="878086"/>
                  <a:pt x="5573613" y="878086"/>
                </a:cubicBezTo>
                <a:lnTo>
                  <a:pt x="5581054" y="870645"/>
                </a:lnTo>
                <a:cubicBezTo>
                  <a:pt x="5586016" y="870645"/>
                  <a:pt x="5590976" y="869404"/>
                  <a:pt x="5595937" y="866924"/>
                </a:cubicBezTo>
                <a:cubicBezTo>
                  <a:pt x="5600899" y="864444"/>
                  <a:pt x="5603379" y="863204"/>
                  <a:pt x="5603379" y="863204"/>
                </a:cubicBezTo>
                <a:cubicBezTo>
                  <a:pt x="5603379" y="863204"/>
                  <a:pt x="5607099" y="861963"/>
                  <a:pt x="5614541" y="859483"/>
                </a:cubicBezTo>
                <a:cubicBezTo>
                  <a:pt x="5621982" y="857003"/>
                  <a:pt x="5628183" y="853282"/>
                  <a:pt x="5633144" y="848321"/>
                </a:cubicBezTo>
                <a:close/>
                <a:moveTo>
                  <a:pt x="5603379" y="840879"/>
                </a:moveTo>
                <a:cubicBezTo>
                  <a:pt x="5608340" y="840879"/>
                  <a:pt x="5610820" y="840879"/>
                  <a:pt x="5610820" y="840879"/>
                </a:cubicBezTo>
                <a:cubicBezTo>
                  <a:pt x="5610820" y="840879"/>
                  <a:pt x="5610820" y="842120"/>
                  <a:pt x="5610820" y="844600"/>
                </a:cubicBezTo>
                <a:cubicBezTo>
                  <a:pt x="5610820" y="847080"/>
                  <a:pt x="5608340" y="848321"/>
                  <a:pt x="5603379" y="848321"/>
                </a:cubicBezTo>
                <a:cubicBezTo>
                  <a:pt x="5598417" y="848321"/>
                  <a:pt x="5595937" y="848321"/>
                  <a:pt x="5595937" y="848321"/>
                </a:cubicBezTo>
                <a:close/>
                <a:moveTo>
                  <a:pt x="5417344" y="840879"/>
                </a:moveTo>
                <a:lnTo>
                  <a:pt x="5417344" y="848321"/>
                </a:lnTo>
                <a:lnTo>
                  <a:pt x="5409902" y="848321"/>
                </a:lnTo>
                <a:cubicBezTo>
                  <a:pt x="5409902" y="848321"/>
                  <a:pt x="5412382" y="845841"/>
                  <a:pt x="5417344" y="840879"/>
                </a:cubicBezTo>
                <a:close/>
                <a:moveTo>
                  <a:pt x="4978301" y="840879"/>
                </a:moveTo>
                <a:cubicBezTo>
                  <a:pt x="4978301" y="840879"/>
                  <a:pt x="4980781" y="840879"/>
                  <a:pt x="4985742" y="840879"/>
                </a:cubicBezTo>
                <a:lnTo>
                  <a:pt x="4993183" y="840879"/>
                </a:lnTo>
                <a:cubicBezTo>
                  <a:pt x="4993183" y="845841"/>
                  <a:pt x="4990703" y="848321"/>
                  <a:pt x="4985742" y="848321"/>
                </a:cubicBezTo>
                <a:cubicBezTo>
                  <a:pt x="4980781" y="848321"/>
                  <a:pt x="4978301" y="845841"/>
                  <a:pt x="4978301" y="840879"/>
                </a:cubicBezTo>
                <a:close/>
                <a:moveTo>
                  <a:pt x="4963418" y="840879"/>
                </a:moveTo>
                <a:lnTo>
                  <a:pt x="4970859" y="840879"/>
                </a:lnTo>
                <a:cubicBezTo>
                  <a:pt x="4965898" y="845841"/>
                  <a:pt x="4963418" y="848321"/>
                  <a:pt x="4963418" y="848321"/>
                </a:cubicBezTo>
                <a:close/>
                <a:moveTo>
                  <a:pt x="5558730" y="833438"/>
                </a:moveTo>
                <a:cubicBezTo>
                  <a:pt x="5563692" y="833438"/>
                  <a:pt x="5566172" y="833438"/>
                  <a:pt x="5566172" y="833438"/>
                </a:cubicBezTo>
                <a:lnTo>
                  <a:pt x="5573613" y="833438"/>
                </a:lnTo>
                <a:cubicBezTo>
                  <a:pt x="5568652" y="833438"/>
                  <a:pt x="5566172" y="835918"/>
                  <a:pt x="5566172" y="840879"/>
                </a:cubicBezTo>
                <a:lnTo>
                  <a:pt x="5536406" y="848321"/>
                </a:lnTo>
                <a:cubicBezTo>
                  <a:pt x="5536406" y="838399"/>
                  <a:pt x="5543847" y="833438"/>
                  <a:pt x="5558730" y="833438"/>
                </a:cubicBezTo>
                <a:close/>
                <a:moveTo>
                  <a:pt x="5402461" y="833438"/>
                </a:moveTo>
                <a:lnTo>
                  <a:pt x="5409902" y="833438"/>
                </a:lnTo>
                <a:cubicBezTo>
                  <a:pt x="5409902" y="838399"/>
                  <a:pt x="5409902" y="840879"/>
                  <a:pt x="5409902" y="840879"/>
                </a:cubicBezTo>
                <a:close/>
                <a:moveTo>
                  <a:pt x="5194101" y="833438"/>
                </a:moveTo>
                <a:lnTo>
                  <a:pt x="5194101" y="840879"/>
                </a:lnTo>
                <a:lnTo>
                  <a:pt x="5186660" y="840879"/>
                </a:lnTo>
                <a:cubicBezTo>
                  <a:pt x="5186660" y="835918"/>
                  <a:pt x="5189140" y="833438"/>
                  <a:pt x="5194101" y="833438"/>
                </a:cubicBezTo>
                <a:close/>
                <a:moveTo>
                  <a:pt x="4554141" y="833438"/>
                </a:moveTo>
                <a:cubicBezTo>
                  <a:pt x="4559102" y="833438"/>
                  <a:pt x="4561582" y="833438"/>
                  <a:pt x="4561582" y="833438"/>
                </a:cubicBezTo>
                <a:cubicBezTo>
                  <a:pt x="4566543" y="838399"/>
                  <a:pt x="4564062" y="840879"/>
                  <a:pt x="4554141" y="840879"/>
                </a:cubicBezTo>
                <a:cubicBezTo>
                  <a:pt x="4554141" y="840879"/>
                  <a:pt x="4554141" y="838399"/>
                  <a:pt x="4554141" y="833438"/>
                </a:cubicBezTo>
                <a:close/>
                <a:moveTo>
                  <a:pt x="4405313" y="833438"/>
                </a:moveTo>
                <a:lnTo>
                  <a:pt x="4412754" y="840879"/>
                </a:lnTo>
                <a:cubicBezTo>
                  <a:pt x="4412754" y="845841"/>
                  <a:pt x="4407793" y="848321"/>
                  <a:pt x="4397871" y="848321"/>
                </a:cubicBezTo>
                <a:lnTo>
                  <a:pt x="4382988" y="848321"/>
                </a:lnTo>
                <a:cubicBezTo>
                  <a:pt x="4382988" y="843359"/>
                  <a:pt x="4382988" y="839639"/>
                  <a:pt x="4382988" y="837159"/>
                </a:cubicBezTo>
                <a:cubicBezTo>
                  <a:pt x="4382988" y="834679"/>
                  <a:pt x="4386709" y="834679"/>
                  <a:pt x="4394150" y="837159"/>
                </a:cubicBezTo>
                <a:cubicBezTo>
                  <a:pt x="4401592" y="839639"/>
                  <a:pt x="4405313" y="838399"/>
                  <a:pt x="4405313" y="833438"/>
                </a:cubicBezTo>
                <a:close/>
                <a:moveTo>
                  <a:pt x="5493618" y="829717"/>
                </a:moveTo>
                <a:cubicBezTo>
                  <a:pt x="5494858" y="829717"/>
                  <a:pt x="5496718" y="830957"/>
                  <a:pt x="5499199" y="833438"/>
                </a:cubicBezTo>
                <a:lnTo>
                  <a:pt x="5499199" y="840879"/>
                </a:lnTo>
                <a:cubicBezTo>
                  <a:pt x="5494238" y="840879"/>
                  <a:pt x="5491758" y="840879"/>
                  <a:pt x="5491758" y="840879"/>
                </a:cubicBezTo>
                <a:lnTo>
                  <a:pt x="5454551" y="863204"/>
                </a:lnTo>
                <a:cubicBezTo>
                  <a:pt x="5449589" y="868165"/>
                  <a:pt x="5444629" y="871886"/>
                  <a:pt x="5439668" y="874366"/>
                </a:cubicBezTo>
                <a:cubicBezTo>
                  <a:pt x="5434706" y="876846"/>
                  <a:pt x="5432226" y="878086"/>
                  <a:pt x="5432226" y="878086"/>
                </a:cubicBezTo>
                <a:cubicBezTo>
                  <a:pt x="5432226" y="883048"/>
                  <a:pt x="5429746" y="885528"/>
                  <a:pt x="5424785" y="885528"/>
                </a:cubicBezTo>
                <a:lnTo>
                  <a:pt x="5439668" y="885528"/>
                </a:lnTo>
                <a:cubicBezTo>
                  <a:pt x="5459512" y="860724"/>
                  <a:pt x="5479355" y="850801"/>
                  <a:pt x="5499199" y="855762"/>
                </a:cubicBezTo>
                <a:cubicBezTo>
                  <a:pt x="5504160" y="855762"/>
                  <a:pt x="5504160" y="853282"/>
                  <a:pt x="5499199" y="848321"/>
                </a:cubicBezTo>
                <a:cubicBezTo>
                  <a:pt x="5499199" y="843359"/>
                  <a:pt x="5499199" y="840879"/>
                  <a:pt x="5499199" y="840879"/>
                </a:cubicBezTo>
                <a:cubicBezTo>
                  <a:pt x="5504160" y="840879"/>
                  <a:pt x="5506640" y="843359"/>
                  <a:pt x="5506640" y="848321"/>
                </a:cubicBezTo>
                <a:cubicBezTo>
                  <a:pt x="5506640" y="853282"/>
                  <a:pt x="5509120" y="854522"/>
                  <a:pt x="5514082" y="852041"/>
                </a:cubicBezTo>
                <a:cubicBezTo>
                  <a:pt x="5519043" y="849561"/>
                  <a:pt x="5524003" y="848321"/>
                  <a:pt x="5528965" y="848321"/>
                </a:cubicBezTo>
                <a:cubicBezTo>
                  <a:pt x="5533926" y="848321"/>
                  <a:pt x="5536406" y="850801"/>
                  <a:pt x="5536406" y="855762"/>
                </a:cubicBezTo>
                <a:cubicBezTo>
                  <a:pt x="5531445" y="855762"/>
                  <a:pt x="5528965" y="855762"/>
                  <a:pt x="5528965" y="855762"/>
                </a:cubicBezTo>
                <a:cubicBezTo>
                  <a:pt x="5509120" y="865684"/>
                  <a:pt x="5499199" y="873125"/>
                  <a:pt x="5499199" y="878086"/>
                </a:cubicBezTo>
                <a:cubicBezTo>
                  <a:pt x="5499199" y="883048"/>
                  <a:pt x="5499199" y="885528"/>
                  <a:pt x="5499199" y="885528"/>
                </a:cubicBezTo>
                <a:cubicBezTo>
                  <a:pt x="5494238" y="880566"/>
                  <a:pt x="5490517" y="878086"/>
                  <a:pt x="5488037" y="878086"/>
                </a:cubicBezTo>
                <a:cubicBezTo>
                  <a:pt x="5485557" y="878086"/>
                  <a:pt x="5481836" y="878086"/>
                  <a:pt x="5476875" y="878086"/>
                </a:cubicBezTo>
                <a:cubicBezTo>
                  <a:pt x="5466953" y="878086"/>
                  <a:pt x="5460751" y="879327"/>
                  <a:pt x="5458271" y="881807"/>
                </a:cubicBezTo>
                <a:cubicBezTo>
                  <a:pt x="5455791" y="884287"/>
                  <a:pt x="5452070" y="888008"/>
                  <a:pt x="5447109" y="892969"/>
                </a:cubicBezTo>
                <a:lnTo>
                  <a:pt x="5432226" y="900411"/>
                </a:lnTo>
                <a:lnTo>
                  <a:pt x="5417344" y="907852"/>
                </a:lnTo>
                <a:lnTo>
                  <a:pt x="5417344" y="915293"/>
                </a:lnTo>
                <a:lnTo>
                  <a:pt x="5402461" y="922735"/>
                </a:lnTo>
                <a:cubicBezTo>
                  <a:pt x="5402461" y="917774"/>
                  <a:pt x="5402461" y="915293"/>
                  <a:pt x="5402461" y="915293"/>
                </a:cubicBezTo>
                <a:cubicBezTo>
                  <a:pt x="5407422" y="915293"/>
                  <a:pt x="5409902" y="915293"/>
                  <a:pt x="5409902" y="915293"/>
                </a:cubicBezTo>
                <a:cubicBezTo>
                  <a:pt x="5404941" y="910332"/>
                  <a:pt x="5399981" y="909093"/>
                  <a:pt x="5395019" y="911573"/>
                </a:cubicBezTo>
                <a:cubicBezTo>
                  <a:pt x="5390058" y="914053"/>
                  <a:pt x="5385098" y="912813"/>
                  <a:pt x="5380136" y="907852"/>
                </a:cubicBezTo>
                <a:cubicBezTo>
                  <a:pt x="5375175" y="902891"/>
                  <a:pt x="5370215" y="900411"/>
                  <a:pt x="5365254" y="900411"/>
                </a:cubicBezTo>
                <a:lnTo>
                  <a:pt x="5372695" y="892969"/>
                </a:lnTo>
                <a:lnTo>
                  <a:pt x="5372695" y="885528"/>
                </a:lnTo>
                <a:lnTo>
                  <a:pt x="5380136" y="878086"/>
                </a:lnTo>
                <a:cubicBezTo>
                  <a:pt x="5380136" y="883048"/>
                  <a:pt x="5382617" y="885528"/>
                  <a:pt x="5387578" y="885528"/>
                </a:cubicBezTo>
                <a:cubicBezTo>
                  <a:pt x="5392539" y="885528"/>
                  <a:pt x="5397499" y="885528"/>
                  <a:pt x="5402461" y="885528"/>
                </a:cubicBezTo>
                <a:cubicBezTo>
                  <a:pt x="5402461" y="885528"/>
                  <a:pt x="5404941" y="884287"/>
                  <a:pt x="5409902" y="881807"/>
                </a:cubicBezTo>
                <a:cubicBezTo>
                  <a:pt x="5414863" y="879327"/>
                  <a:pt x="5417344" y="878086"/>
                  <a:pt x="5417344" y="878086"/>
                </a:cubicBezTo>
                <a:lnTo>
                  <a:pt x="5439668" y="863204"/>
                </a:lnTo>
                <a:cubicBezTo>
                  <a:pt x="5444629" y="858242"/>
                  <a:pt x="5449589" y="855762"/>
                  <a:pt x="5454551" y="855762"/>
                </a:cubicBezTo>
                <a:lnTo>
                  <a:pt x="5469433" y="840879"/>
                </a:lnTo>
                <a:cubicBezTo>
                  <a:pt x="5464472" y="840879"/>
                  <a:pt x="5464472" y="838399"/>
                  <a:pt x="5469433" y="833438"/>
                </a:cubicBezTo>
                <a:cubicBezTo>
                  <a:pt x="5474395" y="833438"/>
                  <a:pt x="5476875" y="833438"/>
                  <a:pt x="5476875" y="833438"/>
                </a:cubicBezTo>
                <a:cubicBezTo>
                  <a:pt x="5476875" y="838399"/>
                  <a:pt x="5479355" y="839639"/>
                  <a:pt x="5484316" y="837159"/>
                </a:cubicBezTo>
                <a:cubicBezTo>
                  <a:pt x="5489277" y="834679"/>
                  <a:pt x="5491758" y="833438"/>
                  <a:pt x="5491758" y="833438"/>
                </a:cubicBezTo>
                <a:cubicBezTo>
                  <a:pt x="5491758" y="830957"/>
                  <a:pt x="5492378" y="829717"/>
                  <a:pt x="5493618" y="829717"/>
                </a:cubicBezTo>
                <a:close/>
                <a:moveTo>
                  <a:pt x="5261751" y="828702"/>
                </a:moveTo>
                <a:lnTo>
                  <a:pt x="5261074" y="833438"/>
                </a:lnTo>
                <a:lnTo>
                  <a:pt x="5253633" y="840879"/>
                </a:lnTo>
                <a:close/>
                <a:moveTo>
                  <a:pt x="6414492" y="818555"/>
                </a:moveTo>
                <a:lnTo>
                  <a:pt x="6429375" y="818555"/>
                </a:lnTo>
                <a:cubicBezTo>
                  <a:pt x="6414492" y="828477"/>
                  <a:pt x="6404570" y="833438"/>
                  <a:pt x="6399609" y="833438"/>
                </a:cubicBezTo>
                <a:cubicBezTo>
                  <a:pt x="6399609" y="828477"/>
                  <a:pt x="6402089" y="825997"/>
                  <a:pt x="6407051" y="825997"/>
                </a:cubicBezTo>
                <a:cubicBezTo>
                  <a:pt x="6407051" y="825997"/>
                  <a:pt x="6408291" y="824756"/>
                  <a:pt x="6410771" y="822276"/>
                </a:cubicBezTo>
                <a:cubicBezTo>
                  <a:pt x="6413251" y="819796"/>
                  <a:pt x="6414492" y="818555"/>
                  <a:pt x="6414492" y="818555"/>
                </a:cubicBezTo>
                <a:close/>
                <a:moveTo>
                  <a:pt x="5856386" y="818555"/>
                </a:moveTo>
                <a:lnTo>
                  <a:pt x="5863828" y="825997"/>
                </a:lnTo>
                <a:lnTo>
                  <a:pt x="5856386" y="825997"/>
                </a:lnTo>
                <a:cubicBezTo>
                  <a:pt x="5851425" y="825997"/>
                  <a:pt x="5848945" y="825997"/>
                  <a:pt x="5848945" y="825997"/>
                </a:cubicBezTo>
                <a:cubicBezTo>
                  <a:pt x="5848945" y="825997"/>
                  <a:pt x="5851425" y="823516"/>
                  <a:pt x="5856386" y="818555"/>
                </a:cubicBezTo>
                <a:close/>
                <a:moveTo>
                  <a:pt x="5514082" y="818555"/>
                </a:moveTo>
                <a:lnTo>
                  <a:pt x="5521523" y="825997"/>
                </a:lnTo>
                <a:cubicBezTo>
                  <a:pt x="5521523" y="825997"/>
                  <a:pt x="5519043" y="825997"/>
                  <a:pt x="5514082" y="825997"/>
                </a:cubicBezTo>
                <a:close/>
                <a:moveTo>
                  <a:pt x="5268515" y="818555"/>
                </a:moveTo>
                <a:lnTo>
                  <a:pt x="5261751" y="828702"/>
                </a:lnTo>
                <a:lnTo>
                  <a:pt x="5262004" y="826927"/>
                </a:lnTo>
                <a:cubicBezTo>
                  <a:pt x="5262624" y="825066"/>
                  <a:pt x="5263555" y="823516"/>
                  <a:pt x="5264795" y="822276"/>
                </a:cubicBezTo>
                <a:cubicBezTo>
                  <a:pt x="5267275" y="819796"/>
                  <a:pt x="5268515" y="818555"/>
                  <a:pt x="5268515" y="818555"/>
                </a:cubicBezTo>
                <a:close/>
                <a:moveTo>
                  <a:pt x="5223867" y="818555"/>
                </a:moveTo>
                <a:lnTo>
                  <a:pt x="5223867" y="825997"/>
                </a:lnTo>
                <a:cubicBezTo>
                  <a:pt x="5223867" y="825997"/>
                  <a:pt x="5222626" y="827237"/>
                  <a:pt x="5220146" y="829717"/>
                </a:cubicBezTo>
                <a:cubicBezTo>
                  <a:pt x="5217666" y="832197"/>
                  <a:pt x="5216426" y="833438"/>
                  <a:pt x="5216426" y="833438"/>
                </a:cubicBezTo>
                <a:cubicBezTo>
                  <a:pt x="5216426" y="833438"/>
                  <a:pt x="5213945" y="833438"/>
                  <a:pt x="5208984" y="833438"/>
                </a:cubicBezTo>
                <a:cubicBezTo>
                  <a:pt x="5204023" y="838399"/>
                  <a:pt x="5201543" y="838399"/>
                  <a:pt x="5201543" y="833438"/>
                </a:cubicBezTo>
                <a:cubicBezTo>
                  <a:pt x="5196581" y="828477"/>
                  <a:pt x="5199063" y="825997"/>
                  <a:pt x="5208984" y="825997"/>
                </a:cubicBezTo>
                <a:cubicBezTo>
                  <a:pt x="5213945" y="825997"/>
                  <a:pt x="5218906" y="823516"/>
                  <a:pt x="5223867" y="818555"/>
                </a:cubicBezTo>
                <a:close/>
                <a:moveTo>
                  <a:pt x="5067597" y="818555"/>
                </a:moveTo>
                <a:lnTo>
                  <a:pt x="5067597" y="825997"/>
                </a:lnTo>
                <a:lnTo>
                  <a:pt x="5060156" y="833438"/>
                </a:lnTo>
                <a:cubicBezTo>
                  <a:pt x="5060156" y="828477"/>
                  <a:pt x="5062636" y="823516"/>
                  <a:pt x="5067597" y="818555"/>
                </a:cubicBezTo>
                <a:close/>
                <a:moveTo>
                  <a:pt x="5000625" y="818555"/>
                </a:moveTo>
                <a:lnTo>
                  <a:pt x="5000625" y="825997"/>
                </a:lnTo>
                <a:cubicBezTo>
                  <a:pt x="4995663" y="830958"/>
                  <a:pt x="4990703" y="833438"/>
                  <a:pt x="4985742" y="833438"/>
                </a:cubicBezTo>
                <a:lnTo>
                  <a:pt x="4985742" y="825997"/>
                </a:lnTo>
                <a:cubicBezTo>
                  <a:pt x="4990703" y="825997"/>
                  <a:pt x="4995663" y="823516"/>
                  <a:pt x="5000625" y="818555"/>
                </a:cubicBezTo>
                <a:close/>
                <a:moveTo>
                  <a:pt x="5716860" y="814834"/>
                </a:moveTo>
                <a:cubicBezTo>
                  <a:pt x="5720581" y="814834"/>
                  <a:pt x="5722441" y="816075"/>
                  <a:pt x="5722441" y="818555"/>
                </a:cubicBezTo>
                <a:lnTo>
                  <a:pt x="5677793" y="840879"/>
                </a:lnTo>
                <a:lnTo>
                  <a:pt x="5662910" y="840879"/>
                </a:lnTo>
                <a:lnTo>
                  <a:pt x="5670351" y="833438"/>
                </a:lnTo>
                <a:cubicBezTo>
                  <a:pt x="5675313" y="828477"/>
                  <a:pt x="5685234" y="823516"/>
                  <a:pt x="5700117" y="818555"/>
                </a:cubicBezTo>
                <a:cubicBezTo>
                  <a:pt x="5707558" y="816075"/>
                  <a:pt x="5713139" y="814834"/>
                  <a:pt x="5716860" y="814834"/>
                </a:cubicBezTo>
                <a:close/>
                <a:moveTo>
                  <a:pt x="5594077" y="814834"/>
                </a:moveTo>
                <a:cubicBezTo>
                  <a:pt x="5595317" y="814834"/>
                  <a:pt x="5595937" y="816075"/>
                  <a:pt x="5595937" y="818555"/>
                </a:cubicBezTo>
                <a:cubicBezTo>
                  <a:pt x="5600899" y="823516"/>
                  <a:pt x="5598417" y="825997"/>
                  <a:pt x="5588496" y="825997"/>
                </a:cubicBezTo>
                <a:lnTo>
                  <a:pt x="5573613" y="818555"/>
                </a:lnTo>
                <a:lnTo>
                  <a:pt x="5588496" y="818555"/>
                </a:lnTo>
                <a:cubicBezTo>
                  <a:pt x="5590977" y="816075"/>
                  <a:pt x="5592837" y="814834"/>
                  <a:pt x="5594077" y="814834"/>
                </a:cubicBezTo>
                <a:close/>
                <a:moveTo>
                  <a:pt x="5242470" y="814834"/>
                </a:moveTo>
                <a:cubicBezTo>
                  <a:pt x="5244951" y="814834"/>
                  <a:pt x="5248672" y="816075"/>
                  <a:pt x="5253633" y="818555"/>
                </a:cubicBezTo>
                <a:lnTo>
                  <a:pt x="5246191" y="825997"/>
                </a:lnTo>
                <a:cubicBezTo>
                  <a:pt x="5241230" y="825997"/>
                  <a:pt x="5238750" y="823516"/>
                  <a:pt x="5238750" y="818555"/>
                </a:cubicBezTo>
                <a:cubicBezTo>
                  <a:pt x="5238750" y="816075"/>
                  <a:pt x="5239990" y="814834"/>
                  <a:pt x="5242470" y="814834"/>
                </a:cubicBezTo>
                <a:close/>
                <a:moveTo>
                  <a:pt x="5834062" y="811114"/>
                </a:moveTo>
                <a:lnTo>
                  <a:pt x="5841504" y="818555"/>
                </a:lnTo>
                <a:cubicBezTo>
                  <a:pt x="5841504" y="828477"/>
                  <a:pt x="5839024" y="830958"/>
                  <a:pt x="5834062" y="825997"/>
                </a:cubicBezTo>
                <a:cubicBezTo>
                  <a:pt x="5829101" y="821035"/>
                  <a:pt x="5827861" y="817315"/>
                  <a:pt x="5830342" y="814834"/>
                </a:cubicBezTo>
                <a:cubicBezTo>
                  <a:pt x="5832822" y="812354"/>
                  <a:pt x="5834062" y="811114"/>
                  <a:pt x="5834062" y="811114"/>
                </a:cubicBezTo>
                <a:close/>
                <a:moveTo>
                  <a:pt x="5603379" y="811114"/>
                </a:moveTo>
                <a:cubicBezTo>
                  <a:pt x="5608340" y="816075"/>
                  <a:pt x="5610820" y="818555"/>
                  <a:pt x="5610820" y="818555"/>
                </a:cubicBezTo>
                <a:lnTo>
                  <a:pt x="5603379" y="818555"/>
                </a:lnTo>
                <a:cubicBezTo>
                  <a:pt x="5603379" y="818555"/>
                  <a:pt x="5603379" y="816075"/>
                  <a:pt x="5603379" y="811114"/>
                </a:cubicBezTo>
                <a:close/>
                <a:moveTo>
                  <a:pt x="5313164" y="811114"/>
                </a:moveTo>
                <a:lnTo>
                  <a:pt x="5320605" y="818555"/>
                </a:lnTo>
                <a:lnTo>
                  <a:pt x="5305722" y="818555"/>
                </a:lnTo>
                <a:cubicBezTo>
                  <a:pt x="5305722" y="818555"/>
                  <a:pt x="5308203" y="816075"/>
                  <a:pt x="5313164" y="811114"/>
                </a:cubicBezTo>
                <a:close/>
                <a:moveTo>
                  <a:pt x="5817319" y="807393"/>
                </a:moveTo>
                <a:cubicBezTo>
                  <a:pt x="5818560" y="807393"/>
                  <a:pt x="5819179" y="808633"/>
                  <a:pt x="5819179" y="811114"/>
                </a:cubicBezTo>
                <a:cubicBezTo>
                  <a:pt x="5819179" y="811114"/>
                  <a:pt x="5819179" y="813594"/>
                  <a:pt x="5819179" y="818555"/>
                </a:cubicBezTo>
                <a:lnTo>
                  <a:pt x="5796855" y="811114"/>
                </a:lnTo>
                <a:cubicBezTo>
                  <a:pt x="5801817" y="811114"/>
                  <a:pt x="5804297" y="811114"/>
                  <a:pt x="5804297" y="811114"/>
                </a:cubicBezTo>
                <a:cubicBezTo>
                  <a:pt x="5804297" y="811114"/>
                  <a:pt x="5806777" y="811114"/>
                  <a:pt x="5811738" y="811114"/>
                </a:cubicBezTo>
                <a:cubicBezTo>
                  <a:pt x="5814219" y="808633"/>
                  <a:pt x="5816079" y="807393"/>
                  <a:pt x="5817319" y="807393"/>
                </a:cubicBezTo>
                <a:close/>
                <a:moveTo>
                  <a:pt x="5997773" y="803672"/>
                </a:moveTo>
                <a:lnTo>
                  <a:pt x="6005215" y="803672"/>
                </a:lnTo>
                <a:lnTo>
                  <a:pt x="5997773" y="811114"/>
                </a:lnTo>
                <a:cubicBezTo>
                  <a:pt x="5997773" y="811114"/>
                  <a:pt x="5997773" y="808634"/>
                  <a:pt x="5997773" y="803672"/>
                </a:cubicBezTo>
                <a:close/>
                <a:moveTo>
                  <a:pt x="4963418" y="803672"/>
                </a:moveTo>
                <a:cubicBezTo>
                  <a:pt x="4963418" y="808634"/>
                  <a:pt x="4963418" y="811114"/>
                  <a:pt x="4963418" y="811114"/>
                </a:cubicBezTo>
                <a:lnTo>
                  <a:pt x="4955976" y="811114"/>
                </a:lnTo>
                <a:close/>
                <a:moveTo>
                  <a:pt x="6459140" y="796231"/>
                </a:moveTo>
                <a:lnTo>
                  <a:pt x="6474023" y="796231"/>
                </a:lnTo>
                <a:cubicBezTo>
                  <a:pt x="6474023" y="796231"/>
                  <a:pt x="6471543" y="798711"/>
                  <a:pt x="6466582" y="803672"/>
                </a:cubicBezTo>
                <a:lnTo>
                  <a:pt x="6429375" y="818555"/>
                </a:lnTo>
                <a:cubicBezTo>
                  <a:pt x="6429375" y="813594"/>
                  <a:pt x="6431855" y="811114"/>
                  <a:pt x="6436816" y="811114"/>
                </a:cubicBezTo>
                <a:cubicBezTo>
                  <a:pt x="6441777" y="806152"/>
                  <a:pt x="6445498" y="802432"/>
                  <a:pt x="6447978" y="799952"/>
                </a:cubicBezTo>
                <a:cubicBezTo>
                  <a:pt x="6450458" y="797472"/>
                  <a:pt x="6454179" y="796231"/>
                  <a:pt x="6459140" y="796231"/>
                </a:cubicBezTo>
                <a:close/>
                <a:moveTo>
                  <a:pt x="6213574" y="796231"/>
                </a:moveTo>
                <a:lnTo>
                  <a:pt x="6206133" y="803672"/>
                </a:lnTo>
                <a:lnTo>
                  <a:pt x="6198691" y="803672"/>
                </a:lnTo>
                <a:cubicBezTo>
                  <a:pt x="6198691" y="798711"/>
                  <a:pt x="6203652" y="796231"/>
                  <a:pt x="6213574" y="796231"/>
                </a:cubicBezTo>
                <a:close/>
                <a:moveTo>
                  <a:pt x="6168926" y="796231"/>
                </a:moveTo>
                <a:cubicBezTo>
                  <a:pt x="6173887" y="796231"/>
                  <a:pt x="6176367" y="798711"/>
                  <a:pt x="6176367" y="803672"/>
                </a:cubicBezTo>
                <a:cubicBezTo>
                  <a:pt x="6176367" y="808634"/>
                  <a:pt x="6171406" y="808634"/>
                  <a:pt x="6161484" y="803672"/>
                </a:cubicBezTo>
                <a:cubicBezTo>
                  <a:pt x="6161484" y="803672"/>
                  <a:pt x="6162725" y="802432"/>
                  <a:pt x="6165205" y="799952"/>
                </a:cubicBezTo>
                <a:cubicBezTo>
                  <a:pt x="6167685" y="797472"/>
                  <a:pt x="6168926" y="796231"/>
                  <a:pt x="6168926" y="796231"/>
                </a:cubicBezTo>
                <a:close/>
                <a:moveTo>
                  <a:pt x="5633144" y="796231"/>
                </a:moveTo>
                <a:lnTo>
                  <a:pt x="5633144" y="803672"/>
                </a:lnTo>
                <a:lnTo>
                  <a:pt x="5625703" y="803672"/>
                </a:lnTo>
                <a:close/>
                <a:moveTo>
                  <a:pt x="5595937" y="796231"/>
                </a:moveTo>
                <a:lnTo>
                  <a:pt x="5595937" y="803672"/>
                </a:lnTo>
                <a:lnTo>
                  <a:pt x="5588496" y="803672"/>
                </a:lnTo>
                <a:cubicBezTo>
                  <a:pt x="5588496" y="798711"/>
                  <a:pt x="5590976" y="796231"/>
                  <a:pt x="5595937" y="796231"/>
                </a:cubicBezTo>
                <a:close/>
                <a:moveTo>
                  <a:pt x="5558730" y="796231"/>
                </a:moveTo>
                <a:cubicBezTo>
                  <a:pt x="5563692" y="796231"/>
                  <a:pt x="5566172" y="796231"/>
                  <a:pt x="5566172" y="796231"/>
                </a:cubicBezTo>
                <a:lnTo>
                  <a:pt x="5551289" y="803672"/>
                </a:lnTo>
                <a:cubicBezTo>
                  <a:pt x="5551289" y="798711"/>
                  <a:pt x="5553769" y="796231"/>
                  <a:pt x="5558730" y="796231"/>
                </a:cubicBezTo>
                <a:close/>
                <a:moveTo>
                  <a:pt x="5402461" y="796231"/>
                </a:moveTo>
                <a:lnTo>
                  <a:pt x="5408041" y="796231"/>
                </a:lnTo>
                <a:lnTo>
                  <a:pt x="5401996" y="801812"/>
                </a:lnTo>
                <a:cubicBezTo>
                  <a:pt x="5399825" y="804293"/>
                  <a:pt x="5397499" y="807393"/>
                  <a:pt x="5395019" y="811114"/>
                </a:cubicBezTo>
                <a:cubicBezTo>
                  <a:pt x="5390058" y="816075"/>
                  <a:pt x="5382617" y="818555"/>
                  <a:pt x="5372695" y="818555"/>
                </a:cubicBezTo>
                <a:cubicBezTo>
                  <a:pt x="5372695" y="818555"/>
                  <a:pt x="5370215" y="819796"/>
                  <a:pt x="5365254" y="822276"/>
                </a:cubicBezTo>
                <a:cubicBezTo>
                  <a:pt x="5360292" y="824756"/>
                  <a:pt x="5356572" y="827237"/>
                  <a:pt x="5354092" y="829717"/>
                </a:cubicBezTo>
                <a:cubicBezTo>
                  <a:pt x="5351611" y="832197"/>
                  <a:pt x="5347891" y="833438"/>
                  <a:pt x="5342929" y="833438"/>
                </a:cubicBezTo>
                <a:cubicBezTo>
                  <a:pt x="5337968" y="833438"/>
                  <a:pt x="5335488" y="833438"/>
                  <a:pt x="5335488" y="833438"/>
                </a:cubicBezTo>
                <a:cubicBezTo>
                  <a:pt x="5335488" y="833438"/>
                  <a:pt x="5331767" y="835918"/>
                  <a:pt x="5324326" y="840879"/>
                </a:cubicBezTo>
                <a:cubicBezTo>
                  <a:pt x="5316885" y="845841"/>
                  <a:pt x="5310684" y="848321"/>
                  <a:pt x="5305722" y="848321"/>
                </a:cubicBezTo>
                <a:cubicBezTo>
                  <a:pt x="5305722" y="848321"/>
                  <a:pt x="5300761" y="850801"/>
                  <a:pt x="5290840" y="855762"/>
                </a:cubicBezTo>
                <a:cubicBezTo>
                  <a:pt x="5280918" y="860724"/>
                  <a:pt x="5275957" y="860724"/>
                  <a:pt x="5275957" y="855762"/>
                </a:cubicBezTo>
                <a:cubicBezTo>
                  <a:pt x="5285878" y="845841"/>
                  <a:pt x="5315644" y="830958"/>
                  <a:pt x="5365254" y="811114"/>
                </a:cubicBezTo>
                <a:cubicBezTo>
                  <a:pt x="5370215" y="811114"/>
                  <a:pt x="5372695" y="808634"/>
                  <a:pt x="5372695" y="803672"/>
                </a:cubicBezTo>
                <a:cubicBezTo>
                  <a:pt x="5372695" y="808634"/>
                  <a:pt x="5377656" y="808634"/>
                  <a:pt x="5387578" y="803672"/>
                </a:cubicBezTo>
                <a:close/>
                <a:moveTo>
                  <a:pt x="5104805" y="796231"/>
                </a:moveTo>
                <a:lnTo>
                  <a:pt x="5112246" y="803672"/>
                </a:lnTo>
                <a:cubicBezTo>
                  <a:pt x="5107285" y="803672"/>
                  <a:pt x="5104805" y="803672"/>
                  <a:pt x="5104805" y="803672"/>
                </a:cubicBezTo>
                <a:cubicBezTo>
                  <a:pt x="5099844" y="803672"/>
                  <a:pt x="5097364" y="803672"/>
                  <a:pt x="5097364" y="803672"/>
                </a:cubicBezTo>
                <a:cubicBezTo>
                  <a:pt x="5097364" y="803672"/>
                  <a:pt x="5098604" y="802432"/>
                  <a:pt x="5101084" y="799952"/>
                </a:cubicBezTo>
                <a:cubicBezTo>
                  <a:pt x="5103564" y="797472"/>
                  <a:pt x="5104805" y="796231"/>
                  <a:pt x="5104805" y="796231"/>
                </a:cubicBezTo>
                <a:close/>
                <a:moveTo>
                  <a:pt x="5063877" y="796231"/>
                </a:moveTo>
                <a:cubicBezTo>
                  <a:pt x="5066357" y="796231"/>
                  <a:pt x="5067597" y="798711"/>
                  <a:pt x="5067597" y="803672"/>
                </a:cubicBezTo>
                <a:cubicBezTo>
                  <a:pt x="5062636" y="803672"/>
                  <a:pt x="5060156" y="803672"/>
                  <a:pt x="5060156" y="803672"/>
                </a:cubicBezTo>
                <a:cubicBezTo>
                  <a:pt x="5060156" y="798711"/>
                  <a:pt x="5061397" y="796231"/>
                  <a:pt x="5063877" y="796231"/>
                </a:cubicBezTo>
                <a:close/>
                <a:moveTo>
                  <a:pt x="5410497" y="795338"/>
                </a:moveTo>
                <a:lnTo>
                  <a:pt x="5409902" y="796231"/>
                </a:lnTo>
                <a:cubicBezTo>
                  <a:pt x="5409902" y="796231"/>
                  <a:pt x="5409282" y="796231"/>
                  <a:pt x="5408042" y="796231"/>
                </a:cubicBezTo>
                <a:close/>
                <a:moveTo>
                  <a:pt x="5417344" y="788790"/>
                </a:moveTo>
                <a:cubicBezTo>
                  <a:pt x="5419824" y="788790"/>
                  <a:pt x="5422304" y="791270"/>
                  <a:pt x="5424785" y="796231"/>
                </a:cubicBezTo>
                <a:lnTo>
                  <a:pt x="5417344" y="796231"/>
                </a:lnTo>
                <a:cubicBezTo>
                  <a:pt x="5416103" y="794991"/>
                  <a:pt x="5414708" y="794371"/>
                  <a:pt x="5413158" y="794371"/>
                </a:cubicBezTo>
                <a:lnTo>
                  <a:pt x="5410497" y="795338"/>
                </a:lnTo>
                <a:lnTo>
                  <a:pt x="5413623" y="790650"/>
                </a:lnTo>
                <a:cubicBezTo>
                  <a:pt x="5414863" y="789410"/>
                  <a:pt x="5416103" y="788790"/>
                  <a:pt x="5417344" y="788790"/>
                </a:cubicBezTo>
                <a:close/>
                <a:moveTo>
                  <a:pt x="6526113" y="788790"/>
                </a:moveTo>
                <a:lnTo>
                  <a:pt x="6526113" y="796231"/>
                </a:lnTo>
                <a:lnTo>
                  <a:pt x="6518672" y="796231"/>
                </a:lnTo>
                <a:cubicBezTo>
                  <a:pt x="6518672" y="791270"/>
                  <a:pt x="6521152" y="788790"/>
                  <a:pt x="6526113" y="788790"/>
                </a:cubicBezTo>
                <a:close/>
                <a:moveTo>
                  <a:pt x="5424785" y="788790"/>
                </a:moveTo>
                <a:lnTo>
                  <a:pt x="5432226" y="788790"/>
                </a:lnTo>
                <a:cubicBezTo>
                  <a:pt x="5432226" y="793751"/>
                  <a:pt x="5432226" y="796231"/>
                  <a:pt x="5432226" y="796231"/>
                </a:cubicBezTo>
                <a:close/>
                <a:moveTo>
                  <a:pt x="5342929" y="788790"/>
                </a:moveTo>
                <a:cubicBezTo>
                  <a:pt x="5347891" y="788790"/>
                  <a:pt x="5350371" y="788790"/>
                  <a:pt x="5350371" y="788790"/>
                </a:cubicBezTo>
                <a:cubicBezTo>
                  <a:pt x="5350371" y="788790"/>
                  <a:pt x="5350371" y="791270"/>
                  <a:pt x="5350371" y="796231"/>
                </a:cubicBezTo>
                <a:cubicBezTo>
                  <a:pt x="5350371" y="801192"/>
                  <a:pt x="5349130" y="802432"/>
                  <a:pt x="5346650" y="799952"/>
                </a:cubicBezTo>
                <a:cubicBezTo>
                  <a:pt x="5344170" y="797472"/>
                  <a:pt x="5342929" y="793751"/>
                  <a:pt x="5342929" y="788790"/>
                </a:cubicBezTo>
                <a:close/>
                <a:moveTo>
                  <a:pt x="5030390" y="788790"/>
                </a:moveTo>
                <a:cubicBezTo>
                  <a:pt x="5035352" y="788790"/>
                  <a:pt x="5032870" y="793751"/>
                  <a:pt x="5022949" y="803672"/>
                </a:cubicBezTo>
                <a:lnTo>
                  <a:pt x="5008066" y="818555"/>
                </a:lnTo>
                <a:close/>
                <a:moveTo>
                  <a:pt x="4545770" y="783209"/>
                </a:moveTo>
                <a:cubicBezTo>
                  <a:pt x="4546389" y="783209"/>
                  <a:pt x="4546699" y="783829"/>
                  <a:pt x="4546699" y="785069"/>
                </a:cubicBezTo>
                <a:cubicBezTo>
                  <a:pt x="4546699" y="787549"/>
                  <a:pt x="4544219" y="788790"/>
                  <a:pt x="4539258" y="788790"/>
                </a:cubicBezTo>
                <a:cubicBezTo>
                  <a:pt x="4539258" y="788790"/>
                  <a:pt x="4540498" y="787549"/>
                  <a:pt x="4542979" y="785069"/>
                </a:cubicBezTo>
                <a:cubicBezTo>
                  <a:pt x="4544219" y="783829"/>
                  <a:pt x="4545149" y="783209"/>
                  <a:pt x="4545770" y="783209"/>
                </a:cubicBezTo>
                <a:close/>
                <a:moveTo>
                  <a:pt x="6481465" y="781348"/>
                </a:moveTo>
                <a:cubicBezTo>
                  <a:pt x="6481465" y="781348"/>
                  <a:pt x="6483945" y="781348"/>
                  <a:pt x="6488906" y="781348"/>
                </a:cubicBezTo>
                <a:cubicBezTo>
                  <a:pt x="6493867" y="781348"/>
                  <a:pt x="6496347" y="781348"/>
                  <a:pt x="6496347" y="781348"/>
                </a:cubicBezTo>
                <a:lnTo>
                  <a:pt x="6488906" y="788790"/>
                </a:lnTo>
                <a:cubicBezTo>
                  <a:pt x="6488906" y="788790"/>
                  <a:pt x="6487665" y="788790"/>
                  <a:pt x="6485185" y="788790"/>
                </a:cubicBezTo>
                <a:cubicBezTo>
                  <a:pt x="6482705" y="788790"/>
                  <a:pt x="6481465" y="786309"/>
                  <a:pt x="6481465" y="781348"/>
                </a:cubicBezTo>
                <a:close/>
                <a:moveTo>
                  <a:pt x="5700117" y="781348"/>
                </a:moveTo>
                <a:cubicBezTo>
                  <a:pt x="5700117" y="786309"/>
                  <a:pt x="5697637" y="788790"/>
                  <a:pt x="5692676" y="788790"/>
                </a:cubicBezTo>
                <a:lnTo>
                  <a:pt x="5677793" y="796231"/>
                </a:lnTo>
                <a:close/>
                <a:moveTo>
                  <a:pt x="5648027" y="781348"/>
                </a:moveTo>
                <a:lnTo>
                  <a:pt x="5648027" y="788790"/>
                </a:lnTo>
                <a:cubicBezTo>
                  <a:pt x="5648027" y="793751"/>
                  <a:pt x="5645547" y="796231"/>
                  <a:pt x="5640586" y="796231"/>
                </a:cubicBezTo>
                <a:lnTo>
                  <a:pt x="5640586" y="788790"/>
                </a:lnTo>
                <a:close/>
                <a:moveTo>
                  <a:pt x="5113176" y="776697"/>
                </a:moveTo>
                <a:cubicBezTo>
                  <a:pt x="5113796" y="776078"/>
                  <a:pt x="5114727" y="776387"/>
                  <a:pt x="5115967" y="777627"/>
                </a:cubicBezTo>
                <a:cubicBezTo>
                  <a:pt x="5118447" y="780108"/>
                  <a:pt x="5117208" y="781348"/>
                  <a:pt x="5112246" y="781348"/>
                </a:cubicBezTo>
                <a:cubicBezTo>
                  <a:pt x="5112246" y="778867"/>
                  <a:pt x="5112556" y="777318"/>
                  <a:pt x="5113176" y="776697"/>
                </a:cubicBezTo>
                <a:close/>
                <a:moveTo>
                  <a:pt x="5893594" y="773907"/>
                </a:moveTo>
                <a:lnTo>
                  <a:pt x="5901035" y="773907"/>
                </a:lnTo>
                <a:lnTo>
                  <a:pt x="5878711" y="788790"/>
                </a:lnTo>
                <a:cubicBezTo>
                  <a:pt x="5873749" y="788790"/>
                  <a:pt x="5868789" y="791270"/>
                  <a:pt x="5863828" y="796231"/>
                </a:cubicBezTo>
                <a:lnTo>
                  <a:pt x="5856386" y="796231"/>
                </a:lnTo>
                <a:cubicBezTo>
                  <a:pt x="5851425" y="796231"/>
                  <a:pt x="5851425" y="793751"/>
                  <a:pt x="5856386" y="788790"/>
                </a:cubicBezTo>
                <a:cubicBezTo>
                  <a:pt x="5861348" y="783828"/>
                  <a:pt x="5866308" y="781348"/>
                  <a:pt x="5871269" y="781348"/>
                </a:cubicBezTo>
                <a:cubicBezTo>
                  <a:pt x="5876231" y="781348"/>
                  <a:pt x="5883672" y="778868"/>
                  <a:pt x="5893594" y="773907"/>
                </a:cubicBezTo>
                <a:close/>
                <a:moveTo>
                  <a:pt x="5722441" y="773907"/>
                </a:moveTo>
                <a:cubicBezTo>
                  <a:pt x="5722441" y="778868"/>
                  <a:pt x="5722441" y="781348"/>
                  <a:pt x="5722441" y="781348"/>
                </a:cubicBezTo>
                <a:cubicBezTo>
                  <a:pt x="5722441" y="781348"/>
                  <a:pt x="5719961" y="781348"/>
                  <a:pt x="5715000" y="781348"/>
                </a:cubicBezTo>
                <a:cubicBezTo>
                  <a:pt x="5710038" y="786309"/>
                  <a:pt x="5707558" y="786309"/>
                  <a:pt x="5707558" y="781348"/>
                </a:cubicBezTo>
                <a:close/>
                <a:moveTo>
                  <a:pt x="5655469" y="773907"/>
                </a:moveTo>
                <a:cubicBezTo>
                  <a:pt x="5660430" y="773907"/>
                  <a:pt x="5662910" y="773907"/>
                  <a:pt x="5662910" y="773907"/>
                </a:cubicBezTo>
                <a:lnTo>
                  <a:pt x="5662910" y="781348"/>
                </a:lnTo>
                <a:cubicBezTo>
                  <a:pt x="5662910" y="781348"/>
                  <a:pt x="5660430" y="778868"/>
                  <a:pt x="5655469" y="773907"/>
                </a:cubicBezTo>
                <a:close/>
                <a:moveTo>
                  <a:pt x="5320605" y="773907"/>
                </a:moveTo>
                <a:lnTo>
                  <a:pt x="5320605" y="781348"/>
                </a:lnTo>
                <a:cubicBezTo>
                  <a:pt x="5320605" y="786309"/>
                  <a:pt x="5319365" y="788790"/>
                  <a:pt x="5316885" y="788790"/>
                </a:cubicBezTo>
                <a:cubicBezTo>
                  <a:pt x="5314404" y="788790"/>
                  <a:pt x="5310684" y="786309"/>
                  <a:pt x="5305722" y="781348"/>
                </a:cubicBezTo>
                <a:cubicBezTo>
                  <a:pt x="5305722" y="781348"/>
                  <a:pt x="5306963" y="781348"/>
                  <a:pt x="5309443" y="781348"/>
                </a:cubicBezTo>
                <a:cubicBezTo>
                  <a:pt x="5311923" y="781348"/>
                  <a:pt x="5315644" y="778868"/>
                  <a:pt x="5320605" y="773907"/>
                </a:cubicBezTo>
                <a:close/>
                <a:moveTo>
                  <a:pt x="5104805" y="773907"/>
                </a:moveTo>
                <a:cubicBezTo>
                  <a:pt x="5104805" y="778868"/>
                  <a:pt x="5102325" y="781348"/>
                  <a:pt x="5097364" y="781348"/>
                </a:cubicBezTo>
                <a:cubicBezTo>
                  <a:pt x="5092402" y="786309"/>
                  <a:pt x="5089922" y="786309"/>
                  <a:pt x="5089922" y="781348"/>
                </a:cubicBezTo>
                <a:close/>
                <a:moveTo>
                  <a:pt x="5625703" y="766465"/>
                </a:moveTo>
                <a:cubicBezTo>
                  <a:pt x="5625703" y="776387"/>
                  <a:pt x="5623223" y="783828"/>
                  <a:pt x="5618261" y="788790"/>
                </a:cubicBezTo>
                <a:cubicBezTo>
                  <a:pt x="5618261" y="788790"/>
                  <a:pt x="5618261" y="783828"/>
                  <a:pt x="5618261" y="773907"/>
                </a:cubicBezTo>
                <a:close/>
                <a:moveTo>
                  <a:pt x="5194101" y="766465"/>
                </a:moveTo>
                <a:cubicBezTo>
                  <a:pt x="5199063" y="766465"/>
                  <a:pt x="5201543" y="766465"/>
                  <a:pt x="5201543" y="766465"/>
                </a:cubicBezTo>
                <a:cubicBezTo>
                  <a:pt x="5201543" y="766465"/>
                  <a:pt x="5201543" y="768945"/>
                  <a:pt x="5201543" y="773907"/>
                </a:cubicBezTo>
                <a:cubicBezTo>
                  <a:pt x="5201543" y="773907"/>
                  <a:pt x="5199063" y="773907"/>
                  <a:pt x="5194101" y="773907"/>
                </a:cubicBezTo>
                <a:cubicBezTo>
                  <a:pt x="5194101" y="768945"/>
                  <a:pt x="5194101" y="766465"/>
                  <a:pt x="5194101" y="766465"/>
                </a:cubicBezTo>
                <a:close/>
                <a:moveTo>
                  <a:pt x="6191250" y="759024"/>
                </a:moveTo>
                <a:cubicBezTo>
                  <a:pt x="6191250" y="759024"/>
                  <a:pt x="6191250" y="761504"/>
                  <a:pt x="6191250" y="766465"/>
                </a:cubicBezTo>
                <a:cubicBezTo>
                  <a:pt x="6191250" y="771427"/>
                  <a:pt x="6190009" y="772666"/>
                  <a:pt x="6187529" y="770186"/>
                </a:cubicBezTo>
                <a:cubicBezTo>
                  <a:pt x="6185049" y="767706"/>
                  <a:pt x="6186288" y="763985"/>
                  <a:pt x="6191250" y="759024"/>
                </a:cubicBezTo>
                <a:close/>
                <a:moveTo>
                  <a:pt x="5752207" y="759024"/>
                </a:moveTo>
                <a:cubicBezTo>
                  <a:pt x="5757168" y="759024"/>
                  <a:pt x="5759648" y="760265"/>
                  <a:pt x="5759648" y="762745"/>
                </a:cubicBezTo>
                <a:cubicBezTo>
                  <a:pt x="5759648" y="765225"/>
                  <a:pt x="5758408" y="766465"/>
                  <a:pt x="5755928" y="766465"/>
                </a:cubicBezTo>
                <a:cubicBezTo>
                  <a:pt x="5753447" y="766465"/>
                  <a:pt x="5752207" y="763985"/>
                  <a:pt x="5752207" y="759024"/>
                </a:cubicBezTo>
                <a:close/>
                <a:moveTo>
                  <a:pt x="5640586" y="759024"/>
                </a:moveTo>
                <a:cubicBezTo>
                  <a:pt x="5640586" y="759024"/>
                  <a:pt x="5643066" y="759024"/>
                  <a:pt x="5648027" y="759024"/>
                </a:cubicBezTo>
                <a:cubicBezTo>
                  <a:pt x="5648027" y="759024"/>
                  <a:pt x="5648027" y="760265"/>
                  <a:pt x="5648027" y="762745"/>
                </a:cubicBezTo>
                <a:cubicBezTo>
                  <a:pt x="5648027" y="765225"/>
                  <a:pt x="5646786" y="766465"/>
                  <a:pt x="5644306" y="766465"/>
                </a:cubicBezTo>
                <a:cubicBezTo>
                  <a:pt x="5641826" y="766465"/>
                  <a:pt x="5640586" y="763985"/>
                  <a:pt x="5640586" y="759024"/>
                </a:cubicBezTo>
                <a:close/>
                <a:moveTo>
                  <a:pt x="5476875" y="759024"/>
                </a:moveTo>
                <a:cubicBezTo>
                  <a:pt x="5481836" y="759024"/>
                  <a:pt x="5484316" y="759024"/>
                  <a:pt x="5484316" y="759024"/>
                </a:cubicBezTo>
                <a:lnTo>
                  <a:pt x="5484316" y="766465"/>
                </a:lnTo>
                <a:cubicBezTo>
                  <a:pt x="5479355" y="766465"/>
                  <a:pt x="5476875" y="763985"/>
                  <a:pt x="5476875" y="759024"/>
                </a:cubicBezTo>
                <a:close/>
                <a:moveTo>
                  <a:pt x="5350371" y="759024"/>
                </a:moveTo>
                <a:lnTo>
                  <a:pt x="5342929" y="773907"/>
                </a:lnTo>
                <a:lnTo>
                  <a:pt x="5335488" y="773907"/>
                </a:lnTo>
                <a:cubicBezTo>
                  <a:pt x="5335488" y="773907"/>
                  <a:pt x="5336729" y="772666"/>
                  <a:pt x="5339209" y="770186"/>
                </a:cubicBezTo>
                <a:cubicBezTo>
                  <a:pt x="5341689" y="767706"/>
                  <a:pt x="5342929" y="766465"/>
                  <a:pt x="5342929" y="766465"/>
                </a:cubicBezTo>
                <a:cubicBezTo>
                  <a:pt x="5342929" y="766465"/>
                  <a:pt x="5345410" y="763985"/>
                  <a:pt x="5350371" y="759024"/>
                </a:cubicBezTo>
                <a:close/>
                <a:moveTo>
                  <a:pt x="5138291" y="759024"/>
                </a:moveTo>
                <a:cubicBezTo>
                  <a:pt x="5140771" y="759024"/>
                  <a:pt x="5142012" y="759024"/>
                  <a:pt x="5142012" y="759024"/>
                </a:cubicBezTo>
                <a:cubicBezTo>
                  <a:pt x="5142012" y="759024"/>
                  <a:pt x="5142012" y="761504"/>
                  <a:pt x="5142012" y="766465"/>
                </a:cubicBezTo>
                <a:lnTo>
                  <a:pt x="5134571" y="766465"/>
                </a:lnTo>
                <a:cubicBezTo>
                  <a:pt x="5134571" y="761504"/>
                  <a:pt x="5135811" y="759024"/>
                  <a:pt x="5138291" y="759024"/>
                </a:cubicBezTo>
                <a:close/>
                <a:moveTo>
                  <a:pt x="4622044" y="753443"/>
                </a:moveTo>
                <a:cubicBezTo>
                  <a:pt x="4622664" y="753443"/>
                  <a:pt x="4623594" y="754063"/>
                  <a:pt x="4624834" y="755303"/>
                </a:cubicBezTo>
                <a:cubicBezTo>
                  <a:pt x="4627314" y="757783"/>
                  <a:pt x="4628554" y="759024"/>
                  <a:pt x="4628554" y="759024"/>
                </a:cubicBezTo>
                <a:cubicBezTo>
                  <a:pt x="4623594" y="759024"/>
                  <a:pt x="4621113" y="757783"/>
                  <a:pt x="4621113" y="755303"/>
                </a:cubicBezTo>
                <a:cubicBezTo>
                  <a:pt x="4621113" y="754063"/>
                  <a:pt x="4621423" y="753443"/>
                  <a:pt x="4622044" y="753443"/>
                </a:cubicBezTo>
                <a:close/>
                <a:moveTo>
                  <a:pt x="6563320" y="751583"/>
                </a:moveTo>
                <a:cubicBezTo>
                  <a:pt x="6568281" y="751583"/>
                  <a:pt x="6565800" y="759024"/>
                  <a:pt x="6555879" y="773907"/>
                </a:cubicBezTo>
                <a:lnTo>
                  <a:pt x="6540996" y="781348"/>
                </a:lnTo>
                <a:cubicBezTo>
                  <a:pt x="6540996" y="781348"/>
                  <a:pt x="6544717" y="776387"/>
                  <a:pt x="6552158" y="766465"/>
                </a:cubicBezTo>
                <a:cubicBezTo>
                  <a:pt x="6559599" y="756544"/>
                  <a:pt x="6563320" y="751583"/>
                  <a:pt x="6563320" y="751583"/>
                </a:cubicBezTo>
                <a:close/>
                <a:moveTo>
                  <a:pt x="5867549" y="751583"/>
                </a:moveTo>
                <a:cubicBezTo>
                  <a:pt x="5870029" y="751583"/>
                  <a:pt x="5870029" y="752823"/>
                  <a:pt x="5867549" y="755303"/>
                </a:cubicBezTo>
                <a:cubicBezTo>
                  <a:pt x="5865069" y="757783"/>
                  <a:pt x="5862587" y="759024"/>
                  <a:pt x="5860107" y="759024"/>
                </a:cubicBezTo>
                <a:cubicBezTo>
                  <a:pt x="5857627" y="759024"/>
                  <a:pt x="5857627" y="757783"/>
                  <a:pt x="5860107" y="755303"/>
                </a:cubicBezTo>
                <a:cubicBezTo>
                  <a:pt x="5862587" y="752823"/>
                  <a:pt x="5865069" y="751583"/>
                  <a:pt x="5867549" y="751583"/>
                </a:cubicBezTo>
                <a:close/>
                <a:moveTo>
                  <a:pt x="5700117" y="751583"/>
                </a:moveTo>
                <a:lnTo>
                  <a:pt x="5707558" y="759024"/>
                </a:lnTo>
                <a:lnTo>
                  <a:pt x="5692676" y="759024"/>
                </a:lnTo>
                <a:close/>
                <a:moveTo>
                  <a:pt x="6392168" y="744141"/>
                </a:moveTo>
                <a:lnTo>
                  <a:pt x="6392168" y="751583"/>
                </a:lnTo>
                <a:lnTo>
                  <a:pt x="6384726" y="751583"/>
                </a:lnTo>
                <a:cubicBezTo>
                  <a:pt x="6384726" y="746621"/>
                  <a:pt x="6387206" y="744141"/>
                  <a:pt x="6392168" y="744141"/>
                </a:cubicBezTo>
                <a:close/>
                <a:moveTo>
                  <a:pt x="5662910" y="744141"/>
                </a:moveTo>
                <a:lnTo>
                  <a:pt x="5670351" y="744141"/>
                </a:lnTo>
                <a:cubicBezTo>
                  <a:pt x="5670351" y="744141"/>
                  <a:pt x="5667871" y="745382"/>
                  <a:pt x="5662910" y="747862"/>
                </a:cubicBezTo>
                <a:cubicBezTo>
                  <a:pt x="5657949" y="750342"/>
                  <a:pt x="5657949" y="749102"/>
                  <a:pt x="5662910" y="744141"/>
                </a:cubicBezTo>
                <a:close/>
                <a:moveTo>
                  <a:pt x="5223867" y="736700"/>
                </a:moveTo>
                <a:cubicBezTo>
                  <a:pt x="5223867" y="736700"/>
                  <a:pt x="5223867" y="739180"/>
                  <a:pt x="5223867" y="744141"/>
                </a:cubicBezTo>
                <a:lnTo>
                  <a:pt x="5216426" y="744141"/>
                </a:lnTo>
                <a:cubicBezTo>
                  <a:pt x="5216426" y="744141"/>
                  <a:pt x="5218906" y="741661"/>
                  <a:pt x="5223867" y="736700"/>
                </a:cubicBezTo>
                <a:close/>
                <a:moveTo>
                  <a:pt x="5723371" y="732049"/>
                </a:moveTo>
                <a:cubicBezTo>
                  <a:pt x="5725232" y="732669"/>
                  <a:pt x="5727402" y="734219"/>
                  <a:pt x="5729883" y="736700"/>
                </a:cubicBezTo>
                <a:lnTo>
                  <a:pt x="5729883" y="744141"/>
                </a:lnTo>
                <a:cubicBezTo>
                  <a:pt x="5724921" y="744141"/>
                  <a:pt x="5722441" y="746621"/>
                  <a:pt x="5722441" y="751583"/>
                </a:cubicBezTo>
                <a:lnTo>
                  <a:pt x="5715000" y="744141"/>
                </a:lnTo>
                <a:cubicBezTo>
                  <a:pt x="5715000" y="739180"/>
                  <a:pt x="5716240" y="735459"/>
                  <a:pt x="5718720" y="732979"/>
                </a:cubicBezTo>
                <a:cubicBezTo>
                  <a:pt x="5719961" y="731739"/>
                  <a:pt x="5721510" y="731429"/>
                  <a:pt x="5723371" y="732049"/>
                </a:cubicBezTo>
                <a:close/>
                <a:moveTo>
                  <a:pt x="5625703" y="729258"/>
                </a:moveTo>
                <a:lnTo>
                  <a:pt x="5610820" y="751583"/>
                </a:lnTo>
                <a:cubicBezTo>
                  <a:pt x="5605859" y="751583"/>
                  <a:pt x="5595937" y="756544"/>
                  <a:pt x="5581054" y="766465"/>
                </a:cubicBezTo>
                <a:lnTo>
                  <a:pt x="5551289" y="773907"/>
                </a:lnTo>
                <a:cubicBezTo>
                  <a:pt x="5556250" y="768945"/>
                  <a:pt x="5559971" y="765225"/>
                  <a:pt x="5562451" y="762745"/>
                </a:cubicBezTo>
                <a:cubicBezTo>
                  <a:pt x="5564931" y="760265"/>
                  <a:pt x="5568652" y="759024"/>
                  <a:pt x="5573613" y="759024"/>
                </a:cubicBezTo>
                <a:cubicBezTo>
                  <a:pt x="5578574" y="759024"/>
                  <a:pt x="5582295" y="757783"/>
                  <a:pt x="5584775" y="755303"/>
                </a:cubicBezTo>
                <a:cubicBezTo>
                  <a:pt x="5587255" y="752823"/>
                  <a:pt x="5588496" y="751583"/>
                  <a:pt x="5588496" y="751583"/>
                </a:cubicBezTo>
                <a:cubicBezTo>
                  <a:pt x="5588496" y="751583"/>
                  <a:pt x="5594697" y="747862"/>
                  <a:pt x="5607099" y="740420"/>
                </a:cubicBezTo>
                <a:cubicBezTo>
                  <a:pt x="5619502" y="732979"/>
                  <a:pt x="5625703" y="729258"/>
                  <a:pt x="5625703" y="729258"/>
                </a:cubicBezTo>
                <a:close/>
                <a:moveTo>
                  <a:pt x="5409902" y="729258"/>
                </a:moveTo>
                <a:lnTo>
                  <a:pt x="5417344" y="729258"/>
                </a:lnTo>
                <a:cubicBezTo>
                  <a:pt x="5417344" y="734220"/>
                  <a:pt x="5416103" y="736700"/>
                  <a:pt x="5413623" y="736700"/>
                </a:cubicBezTo>
                <a:cubicBezTo>
                  <a:pt x="5411143" y="736700"/>
                  <a:pt x="5409902" y="736700"/>
                  <a:pt x="5409902" y="736700"/>
                </a:cubicBezTo>
                <a:cubicBezTo>
                  <a:pt x="5409902" y="736700"/>
                  <a:pt x="5409902" y="734220"/>
                  <a:pt x="5409902" y="729258"/>
                </a:cubicBezTo>
                <a:close/>
                <a:moveTo>
                  <a:pt x="5253633" y="729258"/>
                </a:moveTo>
                <a:lnTo>
                  <a:pt x="5261074" y="729258"/>
                </a:lnTo>
                <a:cubicBezTo>
                  <a:pt x="5256113" y="734220"/>
                  <a:pt x="5253633" y="736700"/>
                  <a:pt x="5253633" y="736700"/>
                </a:cubicBezTo>
                <a:close/>
                <a:moveTo>
                  <a:pt x="4684366" y="729258"/>
                </a:moveTo>
                <a:cubicBezTo>
                  <a:pt x="4686846" y="729258"/>
                  <a:pt x="4688086" y="730499"/>
                  <a:pt x="4688086" y="732979"/>
                </a:cubicBezTo>
                <a:cubicBezTo>
                  <a:pt x="4688086" y="735459"/>
                  <a:pt x="4685606" y="736700"/>
                  <a:pt x="4680645" y="736700"/>
                </a:cubicBezTo>
                <a:cubicBezTo>
                  <a:pt x="4680645" y="731738"/>
                  <a:pt x="4681885" y="729258"/>
                  <a:pt x="4684366" y="729258"/>
                </a:cubicBezTo>
                <a:close/>
                <a:moveTo>
                  <a:pt x="6250781" y="721817"/>
                </a:moveTo>
                <a:lnTo>
                  <a:pt x="6243340" y="736700"/>
                </a:lnTo>
                <a:cubicBezTo>
                  <a:pt x="6228457" y="746621"/>
                  <a:pt x="6221015" y="749102"/>
                  <a:pt x="6221015" y="744141"/>
                </a:cubicBezTo>
                <a:cubicBezTo>
                  <a:pt x="6221015" y="744141"/>
                  <a:pt x="6223495" y="741661"/>
                  <a:pt x="6228457" y="736700"/>
                </a:cubicBezTo>
                <a:cubicBezTo>
                  <a:pt x="6233418" y="731738"/>
                  <a:pt x="6238378" y="729258"/>
                  <a:pt x="6243340" y="729258"/>
                </a:cubicBezTo>
                <a:close/>
                <a:moveTo>
                  <a:pt x="5834062" y="721817"/>
                </a:moveTo>
                <a:lnTo>
                  <a:pt x="5834062" y="729258"/>
                </a:lnTo>
                <a:cubicBezTo>
                  <a:pt x="5834062" y="729258"/>
                  <a:pt x="5831582" y="729258"/>
                  <a:pt x="5826621" y="729258"/>
                </a:cubicBezTo>
                <a:cubicBezTo>
                  <a:pt x="5831582" y="724297"/>
                  <a:pt x="5834062" y="721817"/>
                  <a:pt x="5834062" y="721817"/>
                </a:cubicBezTo>
                <a:close/>
                <a:moveTo>
                  <a:pt x="5633144" y="721817"/>
                </a:moveTo>
                <a:cubicBezTo>
                  <a:pt x="5638106" y="721817"/>
                  <a:pt x="5640586" y="724297"/>
                  <a:pt x="5640586" y="729258"/>
                </a:cubicBezTo>
                <a:cubicBezTo>
                  <a:pt x="5640586" y="729258"/>
                  <a:pt x="5638106" y="729258"/>
                  <a:pt x="5633144" y="729258"/>
                </a:cubicBezTo>
                <a:close/>
                <a:moveTo>
                  <a:pt x="5558730" y="721817"/>
                </a:moveTo>
                <a:cubicBezTo>
                  <a:pt x="5558730" y="721817"/>
                  <a:pt x="5558730" y="724297"/>
                  <a:pt x="5558730" y="729258"/>
                </a:cubicBezTo>
                <a:lnTo>
                  <a:pt x="5551289" y="729258"/>
                </a:lnTo>
                <a:close/>
                <a:moveTo>
                  <a:pt x="5298281" y="721817"/>
                </a:moveTo>
                <a:cubicBezTo>
                  <a:pt x="5298281" y="726778"/>
                  <a:pt x="5298281" y="729258"/>
                  <a:pt x="5298281" y="729258"/>
                </a:cubicBezTo>
                <a:lnTo>
                  <a:pt x="5290840" y="729258"/>
                </a:lnTo>
                <a:cubicBezTo>
                  <a:pt x="5290840" y="729258"/>
                  <a:pt x="5292080" y="728018"/>
                  <a:pt x="5294560" y="725538"/>
                </a:cubicBezTo>
                <a:cubicBezTo>
                  <a:pt x="5297040" y="723058"/>
                  <a:pt x="5298281" y="721817"/>
                  <a:pt x="5298281" y="721817"/>
                </a:cubicBezTo>
                <a:close/>
                <a:moveTo>
                  <a:pt x="5149453" y="721817"/>
                </a:moveTo>
                <a:lnTo>
                  <a:pt x="5156894" y="729258"/>
                </a:lnTo>
                <a:cubicBezTo>
                  <a:pt x="5151933" y="729258"/>
                  <a:pt x="5149453" y="729258"/>
                  <a:pt x="5149453" y="729258"/>
                </a:cubicBezTo>
                <a:cubicBezTo>
                  <a:pt x="5149453" y="724297"/>
                  <a:pt x="5149453" y="721817"/>
                  <a:pt x="5149453" y="721817"/>
                </a:cubicBezTo>
                <a:close/>
                <a:moveTo>
                  <a:pt x="4702969" y="721817"/>
                </a:moveTo>
                <a:cubicBezTo>
                  <a:pt x="4707930" y="721817"/>
                  <a:pt x="4710410" y="721817"/>
                  <a:pt x="4710410" y="721817"/>
                </a:cubicBezTo>
                <a:cubicBezTo>
                  <a:pt x="4710410" y="721817"/>
                  <a:pt x="4710410" y="724297"/>
                  <a:pt x="4710410" y="729258"/>
                </a:cubicBezTo>
                <a:lnTo>
                  <a:pt x="4702969" y="729258"/>
                </a:lnTo>
                <a:cubicBezTo>
                  <a:pt x="4698008" y="729258"/>
                  <a:pt x="4695528" y="729258"/>
                  <a:pt x="4695528" y="729258"/>
                </a:cubicBezTo>
                <a:cubicBezTo>
                  <a:pt x="4695528" y="729258"/>
                  <a:pt x="4698008" y="726778"/>
                  <a:pt x="4702969" y="721817"/>
                </a:cubicBezTo>
                <a:close/>
                <a:moveTo>
                  <a:pt x="5934521" y="718096"/>
                </a:moveTo>
                <a:cubicBezTo>
                  <a:pt x="5937002" y="718096"/>
                  <a:pt x="5938242" y="719336"/>
                  <a:pt x="5938242" y="721817"/>
                </a:cubicBezTo>
                <a:lnTo>
                  <a:pt x="5923359" y="729258"/>
                </a:lnTo>
                <a:lnTo>
                  <a:pt x="5923359" y="721817"/>
                </a:lnTo>
                <a:cubicBezTo>
                  <a:pt x="5928320" y="719336"/>
                  <a:pt x="5932041" y="718096"/>
                  <a:pt x="5934521" y="718096"/>
                </a:cubicBezTo>
                <a:close/>
                <a:moveTo>
                  <a:pt x="6080558" y="717166"/>
                </a:moveTo>
                <a:cubicBezTo>
                  <a:pt x="6082419" y="717786"/>
                  <a:pt x="6084589" y="719336"/>
                  <a:pt x="6087070" y="721817"/>
                </a:cubicBezTo>
                <a:lnTo>
                  <a:pt x="6079629" y="721817"/>
                </a:lnTo>
                <a:lnTo>
                  <a:pt x="6072187" y="721817"/>
                </a:lnTo>
                <a:cubicBezTo>
                  <a:pt x="6072187" y="721817"/>
                  <a:pt x="6073428" y="720576"/>
                  <a:pt x="6075908" y="718096"/>
                </a:cubicBezTo>
                <a:cubicBezTo>
                  <a:pt x="6077148" y="716856"/>
                  <a:pt x="6078698" y="716546"/>
                  <a:pt x="6080558" y="717166"/>
                </a:cubicBezTo>
                <a:close/>
                <a:moveTo>
                  <a:pt x="5854526" y="716236"/>
                </a:moveTo>
                <a:cubicBezTo>
                  <a:pt x="5855767" y="716236"/>
                  <a:pt x="5856386" y="716856"/>
                  <a:pt x="5856386" y="718096"/>
                </a:cubicBezTo>
                <a:cubicBezTo>
                  <a:pt x="5856386" y="720576"/>
                  <a:pt x="5853906" y="721817"/>
                  <a:pt x="5848945" y="721817"/>
                </a:cubicBezTo>
                <a:lnTo>
                  <a:pt x="5841504" y="729258"/>
                </a:lnTo>
                <a:cubicBezTo>
                  <a:pt x="5841504" y="724297"/>
                  <a:pt x="5843984" y="720576"/>
                  <a:pt x="5848945" y="718096"/>
                </a:cubicBezTo>
                <a:cubicBezTo>
                  <a:pt x="5851426" y="716856"/>
                  <a:pt x="5853286" y="716236"/>
                  <a:pt x="5854526" y="716236"/>
                </a:cubicBezTo>
                <a:close/>
                <a:moveTo>
                  <a:pt x="5819179" y="714375"/>
                </a:moveTo>
                <a:cubicBezTo>
                  <a:pt x="5819179" y="714375"/>
                  <a:pt x="5821660" y="714375"/>
                  <a:pt x="5826621" y="714375"/>
                </a:cubicBezTo>
                <a:cubicBezTo>
                  <a:pt x="5821660" y="719337"/>
                  <a:pt x="5819179" y="721817"/>
                  <a:pt x="5819179" y="721817"/>
                </a:cubicBezTo>
                <a:close/>
                <a:moveTo>
                  <a:pt x="5778252" y="714375"/>
                </a:moveTo>
                <a:cubicBezTo>
                  <a:pt x="5780732" y="714375"/>
                  <a:pt x="5781972" y="714375"/>
                  <a:pt x="5781972" y="714375"/>
                </a:cubicBezTo>
                <a:lnTo>
                  <a:pt x="5789414" y="714375"/>
                </a:lnTo>
                <a:cubicBezTo>
                  <a:pt x="5789414" y="714375"/>
                  <a:pt x="5786934" y="715616"/>
                  <a:pt x="5781972" y="718096"/>
                </a:cubicBezTo>
                <a:cubicBezTo>
                  <a:pt x="5777011" y="720576"/>
                  <a:pt x="5774531" y="720576"/>
                  <a:pt x="5774531" y="718096"/>
                </a:cubicBezTo>
                <a:cubicBezTo>
                  <a:pt x="5774531" y="715616"/>
                  <a:pt x="5775772" y="714375"/>
                  <a:pt x="5778252" y="714375"/>
                </a:cubicBezTo>
                <a:close/>
                <a:moveTo>
                  <a:pt x="5759648" y="714375"/>
                </a:moveTo>
                <a:lnTo>
                  <a:pt x="5752207" y="729258"/>
                </a:lnTo>
                <a:lnTo>
                  <a:pt x="5737324" y="736700"/>
                </a:lnTo>
                <a:cubicBezTo>
                  <a:pt x="5737324" y="721817"/>
                  <a:pt x="5744765" y="714375"/>
                  <a:pt x="5759648" y="714375"/>
                </a:cubicBezTo>
                <a:close/>
                <a:moveTo>
                  <a:pt x="5715000" y="714375"/>
                </a:moveTo>
                <a:cubicBezTo>
                  <a:pt x="5715000" y="714375"/>
                  <a:pt x="5717480" y="714375"/>
                  <a:pt x="5722441" y="714375"/>
                </a:cubicBezTo>
                <a:cubicBezTo>
                  <a:pt x="5727402" y="714375"/>
                  <a:pt x="5729883" y="714375"/>
                  <a:pt x="5729883" y="714375"/>
                </a:cubicBezTo>
                <a:cubicBezTo>
                  <a:pt x="5729883" y="714375"/>
                  <a:pt x="5729883" y="715616"/>
                  <a:pt x="5729883" y="718096"/>
                </a:cubicBezTo>
                <a:cubicBezTo>
                  <a:pt x="5729883" y="720576"/>
                  <a:pt x="5727402" y="721817"/>
                  <a:pt x="5722441" y="721817"/>
                </a:cubicBezTo>
                <a:cubicBezTo>
                  <a:pt x="5717480" y="721817"/>
                  <a:pt x="5715000" y="719337"/>
                  <a:pt x="5715000" y="714375"/>
                </a:cubicBezTo>
                <a:close/>
                <a:moveTo>
                  <a:pt x="5283398" y="714375"/>
                </a:moveTo>
                <a:cubicBezTo>
                  <a:pt x="5283398" y="714375"/>
                  <a:pt x="5283398" y="716856"/>
                  <a:pt x="5283398" y="721817"/>
                </a:cubicBezTo>
                <a:lnTo>
                  <a:pt x="5275957" y="721817"/>
                </a:lnTo>
                <a:cubicBezTo>
                  <a:pt x="5275957" y="721817"/>
                  <a:pt x="5277197" y="720576"/>
                  <a:pt x="5279678" y="718096"/>
                </a:cubicBezTo>
                <a:cubicBezTo>
                  <a:pt x="5282158" y="715616"/>
                  <a:pt x="5283398" y="714375"/>
                  <a:pt x="5283398" y="714375"/>
                </a:cubicBezTo>
                <a:close/>
                <a:moveTo>
                  <a:pt x="6426584" y="710655"/>
                </a:moveTo>
                <a:cubicBezTo>
                  <a:pt x="6427204" y="710655"/>
                  <a:pt x="6426894" y="711895"/>
                  <a:pt x="6425654" y="714375"/>
                </a:cubicBezTo>
                <a:cubicBezTo>
                  <a:pt x="6423174" y="719337"/>
                  <a:pt x="6421933" y="724297"/>
                  <a:pt x="6421933" y="729258"/>
                </a:cubicBezTo>
                <a:lnTo>
                  <a:pt x="6407051" y="736700"/>
                </a:lnTo>
                <a:cubicBezTo>
                  <a:pt x="6407051" y="726778"/>
                  <a:pt x="6412012" y="719337"/>
                  <a:pt x="6421933" y="714375"/>
                </a:cubicBezTo>
                <a:cubicBezTo>
                  <a:pt x="6424414" y="711895"/>
                  <a:pt x="6425964" y="710655"/>
                  <a:pt x="6426584" y="710655"/>
                </a:cubicBezTo>
                <a:close/>
                <a:moveTo>
                  <a:pt x="5664770" y="710655"/>
                </a:moveTo>
                <a:cubicBezTo>
                  <a:pt x="5666010" y="710655"/>
                  <a:pt x="5667871" y="711895"/>
                  <a:pt x="5670351" y="714375"/>
                </a:cubicBezTo>
                <a:lnTo>
                  <a:pt x="5662910" y="714375"/>
                </a:lnTo>
                <a:cubicBezTo>
                  <a:pt x="5662910" y="711895"/>
                  <a:pt x="5663530" y="710655"/>
                  <a:pt x="5664770" y="710655"/>
                </a:cubicBezTo>
                <a:close/>
                <a:moveTo>
                  <a:pt x="6101953" y="706934"/>
                </a:moveTo>
                <a:cubicBezTo>
                  <a:pt x="6101953" y="706934"/>
                  <a:pt x="6103194" y="708175"/>
                  <a:pt x="6105674" y="710655"/>
                </a:cubicBezTo>
                <a:cubicBezTo>
                  <a:pt x="6108154" y="713135"/>
                  <a:pt x="6109394" y="714375"/>
                  <a:pt x="6109394" y="714375"/>
                </a:cubicBezTo>
                <a:cubicBezTo>
                  <a:pt x="6109394" y="714375"/>
                  <a:pt x="6106914" y="714375"/>
                  <a:pt x="6101953" y="714375"/>
                </a:cubicBezTo>
                <a:cubicBezTo>
                  <a:pt x="6096992" y="714375"/>
                  <a:pt x="6094511" y="714375"/>
                  <a:pt x="6094511" y="714375"/>
                </a:cubicBezTo>
                <a:cubicBezTo>
                  <a:pt x="6094511" y="709414"/>
                  <a:pt x="6096992" y="706934"/>
                  <a:pt x="6101953" y="706934"/>
                </a:cubicBezTo>
                <a:close/>
                <a:moveTo>
                  <a:pt x="5506640" y="706934"/>
                </a:moveTo>
                <a:lnTo>
                  <a:pt x="5506640" y="714375"/>
                </a:lnTo>
                <a:lnTo>
                  <a:pt x="5499199" y="714375"/>
                </a:lnTo>
                <a:cubicBezTo>
                  <a:pt x="5499199" y="709414"/>
                  <a:pt x="5501679" y="706934"/>
                  <a:pt x="5506640" y="706934"/>
                </a:cubicBezTo>
                <a:close/>
                <a:moveTo>
                  <a:pt x="5320605" y="706934"/>
                </a:moveTo>
                <a:cubicBezTo>
                  <a:pt x="5320605" y="711895"/>
                  <a:pt x="5320605" y="714375"/>
                  <a:pt x="5320605" y="714375"/>
                </a:cubicBezTo>
                <a:lnTo>
                  <a:pt x="5313164" y="714375"/>
                </a:lnTo>
                <a:close/>
                <a:moveTo>
                  <a:pt x="5841504" y="692051"/>
                </a:moveTo>
                <a:lnTo>
                  <a:pt x="5856386" y="692051"/>
                </a:lnTo>
                <a:lnTo>
                  <a:pt x="5856386" y="699493"/>
                </a:lnTo>
                <a:lnTo>
                  <a:pt x="5841504" y="699493"/>
                </a:lnTo>
                <a:cubicBezTo>
                  <a:pt x="5841504" y="699493"/>
                  <a:pt x="5839024" y="699493"/>
                  <a:pt x="5834062" y="699493"/>
                </a:cubicBezTo>
                <a:close/>
                <a:moveTo>
                  <a:pt x="6020097" y="684610"/>
                </a:moveTo>
                <a:lnTo>
                  <a:pt x="6034980" y="684610"/>
                </a:lnTo>
                <a:cubicBezTo>
                  <a:pt x="6034980" y="684610"/>
                  <a:pt x="6025059" y="689571"/>
                  <a:pt x="6005215" y="699493"/>
                </a:cubicBezTo>
                <a:cubicBezTo>
                  <a:pt x="5970488" y="714375"/>
                  <a:pt x="5953125" y="719337"/>
                  <a:pt x="5953125" y="714375"/>
                </a:cubicBezTo>
                <a:lnTo>
                  <a:pt x="5975449" y="699493"/>
                </a:lnTo>
                <a:cubicBezTo>
                  <a:pt x="5980410" y="699493"/>
                  <a:pt x="5995293" y="694531"/>
                  <a:pt x="6020097" y="684610"/>
                </a:cubicBezTo>
                <a:close/>
                <a:moveTo>
                  <a:pt x="5927080" y="684610"/>
                </a:moveTo>
                <a:cubicBezTo>
                  <a:pt x="5929560" y="684610"/>
                  <a:pt x="5930801" y="685850"/>
                  <a:pt x="5930801" y="688331"/>
                </a:cubicBezTo>
                <a:cubicBezTo>
                  <a:pt x="5930801" y="690811"/>
                  <a:pt x="5928320" y="692051"/>
                  <a:pt x="5923359" y="692051"/>
                </a:cubicBezTo>
                <a:cubicBezTo>
                  <a:pt x="5923359" y="687090"/>
                  <a:pt x="5924600" y="684610"/>
                  <a:pt x="5927080" y="684610"/>
                </a:cubicBezTo>
                <a:close/>
                <a:moveTo>
                  <a:pt x="4795986" y="677168"/>
                </a:moveTo>
                <a:cubicBezTo>
                  <a:pt x="4798466" y="677168"/>
                  <a:pt x="4799707" y="679649"/>
                  <a:pt x="4799707" y="684610"/>
                </a:cubicBezTo>
                <a:cubicBezTo>
                  <a:pt x="4794745" y="684610"/>
                  <a:pt x="4792265" y="683369"/>
                  <a:pt x="4792265" y="680889"/>
                </a:cubicBezTo>
                <a:cubicBezTo>
                  <a:pt x="4792265" y="678409"/>
                  <a:pt x="4793506" y="677168"/>
                  <a:pt x="4795986" y="677168"/>
                </a:cubicBezTo>
                <a:close/>
                <a:moveTo>
                  <a:pt x="5800576" y="669727"/>
                </a:moveTo>
                <a:cubicBezTo>
                  <a:pt x="5803056" y="669727"/>
                  <a:pt x="5804297" y="670968"/>
                  <a:pt x="5804297" y="673448"/>
                </a:cubicBezTo>
                <a:cubicBezTo>
                  <a:pt x="5804297" y="675928"/>
                  <a:pt x="5804297" y="677168"/>
                  <a:pt x="5804297" y="677168"/>
                </a:cubicBezTo>
                <a:lnTo>
                  <a:pt x="5796855" y="677168"/>
                </a:lnTo>
                <a:cubicBezTo>
                  <a:pt x="5796855" y="672207"/>
                  <a:pt x="5798096" y="669727"/>
                  <a:pt x="5800576" y="669727"/>
                </a:cubicBezTo>
                <a:close/>
                <a:moveTo>
                  <a:pt x="5342929" y="669727"/>
                </a:moveTo>
                <a:cubicBezTo>
                  <a:pt x="5342929" y="674688"/>
                  <a:pt x="5339209" y="679649"/>
                  <a:pt x="5331767" y="684610"/>
                </a:cubicBezTo>
                <a:cubicBezTo>
                  <a:pt x="5324326" y="689571"/>
                  <a:pt x="5320605" y="692051"/>
                  <a:pt x="5320605" y="692051"/>
                </a:cubicBezTo>
                <a:cubicBezTo>
                  <a:pt x="5320605" y="692051"/>
                  <a:pt x="5319365" y="693292"/>
                  <a:pt x="5316885" y="695772"/>
                </a:cubicBezTo>
                <a:cubicBezTo>
                  <a:pt x="5314404" y="698252"/>
                  <a:pt x="5313164" y="699493"/>
                  <a:pt x="5313164" y="699493"/>
                </a:cubicBezTo>
                <a:lnTo>
                  <a:pt x="5298281" y="706934"/>
                </a:lnTo>
                <a:cubicBezTo>
                  <a:pt x="5298281" y="701973"/>
                  <a:pt x="5302002" y="695772"/>
                  <a:pt x="5309443" y="688331"/>
                </a:cubicBezTo>
                <a:cubicBezTo>
                  <a:pt x="5316885" y="680889"/>
                  <a:pt x="5320605" y="677168"/>
                  <a:pt x="5320605" y="677168"/>
                </a:cubicBezTo>
                <a:lnTo>
                  <a:pt x="5320605" y="684610"/>
                </a:lnTo>
                <a:lnTo>
                  <a:pt x="5328047" y="677168"/>
                </a:lnTo>
                <a:close/>
                <a:moveTo>
                  <a:pt x="5886152" y="662286"/>
                </a:moveTo>
                <a:cubicBezTo>
                  <a:pt x="5886152" y="662286"/>
                  <a:pt x="5886152" y="663526"/>
                  <a:pt x="5886152" y="666006"/>
                </a:cubicBezTo>
                <a:cubicBezTo>
                  <a:pt x="5886152" y="668486"/>
                  <a:pt x="5886152" y="672207"/>
                  <a:pt x="5886152" y="677168"/>
                </a:cubicBezTo>
                <a:lnTo>
                  <a:pt x="5863828" y="684610"/>
                </a:lnTo>
                <a:cubicBezTo>
                  <a:pt x="5863828" y="684610"/>
                  <a:pt x="5867549" y="680889"/>
                  <a:pt x="5874990" y="673448"/>
                </a:cubicBezTo>
                <a:cubicBezTo>
                  <a:pt x="5882431" y="666006"/>
                  <a:pt x="5886152" y="662286"/>
                  <a:pt x="5886152" y="662286"/>
                </a:cubicBezTo>
                <a:close/>
                <a:moveTo>
                  <a:pt x="5834062" y="654844"/>
                </a:moveTo>
                <a:lnTo>
                  <a:pt x="5834062" y="662286"/>
                </a:lnTo>
                <a:lnTo>
                  <a:pt x="5826621" y="662286"/>
                </a:lnTo>
                <a:cubicBezTo>
                  <a:pt x="5826621" y="657324"/>
                  <a:pt x="5829101" y="654844"/>
                  <a:pt x="5834062" y="654844"/>
                </a:cubicBezTo>
                <a:close/>
                <a:moveTo>
                  <a:pt x="6176367" y="647403"/>
                </a:moveTo>
                <a:cubicBezTo>
                  <a:pt x="6181328" y="647403"/>
                  <a:pt x="6183808" y="647403"/>
                  <a:pt x="6183808" y="647403"/>
                </a:cubicBezTo>
                <a:lnTo>
                  <a:pt x="6183808" y="654844"/>
                </a:lnTo>
                <a:cubicBezTo>
                  <a:pt x="6188770" y="654844"/>
                  <a:pt x="6191250" y="657324"/>
                  <a:pt x="6191250" y="662286"/>
                </a:cubicBezTo>
                <a:cubicBezTo>
                  <a:pt x="6191250" y="667247"/>
                  <a:pt x="6183808" y="669727"/>
                  <a:pt x="6168926" y="669727"/>
                </a:cubicBezTo>
                <a:cubicBezTo>
                  <a:pt x="6159004" y="664766"/>
                  <a:pt x="6154043" y="664766"/>
                  <a:pt x="6154043" y="669727"/>
                </a:cubicBezTo>
                <a:cubicBezTo>
                  <a:pt x="6149081" y="674688"/>
                  <a:pt x="6141640" y="678409"/>
                  <a:pt x="6131719" y="680889"/>
                </a:cubicBezTo>
                <a:cubicBezTo>
                  <a:pt x="6121797" y="683369"/>
                  <a:pt x="6114356" y="684610"/>
                  <a:pt x="6109394" y="684610"/>
                </a:cubicBezTo>
                <a:lnTo>
                  <a:pt x="6124277" y="669727"/>
                </a:lnTo>
                <a:cubicBezTo>
                  <a:pt x="6124277" y="669727"/>
                  <a:pt x="6126757" y="669727"/>
                  <a:pt x="6131719" y="669727"/>
                </a:cubicBezTo>
                <a:close/>
                <a:moveTo>
                  <a:pt x="5940102" y="643682"/>
                </a:moveTo>
                <a:cubicBezTo>
                  <a:pt x="5941342" y="643682"/>
                  <a:pt x="5943203" y="644922"/>
                  <a:pt x="5945683" y="647403"/>
                </a:cubicBezTo>
                <a:cubicBezTo>
                  <a:pt x="5940722" y="657324"/>
                  <a:pt x="5938242" y="657324"/>
                  <a:pt x="5938242" y="647403"/>
                </a:cubicBezTo>
                <a:cubicBezTo>
                  <a:pt x="5938242" y="644922"/>
                  <a:pt x="5938862" y="643682"/>
                  <a:pt x="5940102" y="643682"/>
                </a:cubicBezTo>
                <a:close/>
                <a:moveTo>
                  <a:pt x="6206133" y="639961"/>
                </a:moveTo>
                <a:lnTo>
                  <a:pt x="6213574" y="639961"/>
                </a:lnTo>
                <a:lnTo>
                  <a:pt x="6213574" y="647403"/>
                </a:lnTo>
                <a:cubicBezTo>
                  <a:pt x="6213574" y="647403"/>
                  <a:pt x="6212333" y="647403"/>
                  <a:pt x="6209853" y="647403"/>
                </a:cubicBezTo>
                <a:cubicBezTo>
                  <a:pt x="6207373" y="647403"/>
                  <a:pt x="6206133" y="644923"/>
                  <a:pt x="6206133" y="639961"/>
                </a:cubicBezTo>
                <a:close/>
                <a:moveTo>
                  <a:pt x="5335488" y="639961"/>
                </a:moveTo>
                <a:lnTo>
                  <a:pt x="5335488" y="654844"/>
                </a:lnTo>
                <a:lnTo>
                  <a:pt x="5328047" y="654844"/>
                </a:lnTo>
                <a:cubicBezTo>
                  <a:pt x="5328047" y="654844"/>
                  <a:pt x="5329287" y="652364"/>
                  <a:pt x="5331767" y="647403"/>
                </a:cubicBezTo>
                <a:cubicBezTo>
                  <a:pt x="5334247" y="642441"/>
                  <a:pt x="5335488" y="639961"/>
                  <a:pt x="5335488" y="639961"/>
                </a:cubicBezTo>
                <a:close/>
                <a:moveTo>
                  <a:pt x="6221015" y="625079"/>
                </a:moveTo>
                <a:cubicBezTo>
                  <a:pt x="6225977" y="625079"/>
                  <a:pt x="6228457" y="626319"/>
                  <a:pt x="6228457" y="628799"/>
                </a:cubicBezTo>
                <a:cubicBezTo>
                  <a:pt x="6228457" y="631279"/>
                  <a:pt x="6225977" y="632520"/>
                  <a:pt x="6221015" y="632520"/>
                </a:cubicBezTo>
                <a:cubicBezTo>
                  <a:pt x="6221015" y="632520"/>
                  <a:pt x="6218535" y="632520"/>
                  <a:pt x="6213574" y="632520"/>
                </a:cubicBezTo>
                <a:cubicBezTo>
                  <a:pt x="6213574" y="632520"/>
                  <a:pt x="6216054" y="630040"/>
                  <a:pt x="6221015" y="625079"/>
                </a:cubicBezTo>
                <a:close/>
                <a:moveTo>
                  <a:pt x="5867084" y="622753"/>
                </a:moveTo>
                <a:cubicBezTo>
                  <a:pt x="5869874" y="621823"/>
                  <a:pt x="5871269" y="625079"/>
                  <a:pt x="5871269" y="632520"/>
                </a:cubicBezTo>
                <a:lnTo>
                  <a:pt x="5841504" y="647403"/>
                </a:lnTo>
                <a:cubicBezTo>
                  <a:pt x="5841504" y="637481"/>
                  <a:pt x="5848945" y="630040"/>
                  <a:pt x="5863828" y="625079"/>
                </a:cubicBezTo>
                <a:cubicBezTo>
                  <a:pt x="5865068" y="623839"/>
                  <a:pt x="5866153" y="623063"/>
                  <a:pt x="5867084" y="622753"/>
                </a:cubicBezTo>
                <a:close/>
                <a:moveTo>
                  <a:pt x="5558730" y="617637"/>
                </a:moveTo>
                <a:cubicBezTo>
                  <a:pt x="5558730" y="622599"/>
                  <a:pt x="5557490" y="625079"/>
                  <a:pt x="5555010" y="625079"/>
                </a:cubicBezTo>
                <a:cubicBezTo>
                  <a:pt x="5552529" y="625079"/>
                  <a:pt x="5551289" y="623838"/>
                  <a:pt x="5551289" y="621358"/>
                </a:cubicBezTo>
                <a:cubicBezTo>
                  <a:pt x="5551289" y="618878"/>
                  <a:pt x="5553769" y="617637"/>
                  <a:pt x="5558730" y="617637"/>
                </a:cubicBezTo>
                <a:close/>
                <a:moveTo>
                  <a:pt x="5387578" y="617637"/>
                </a:moveTo>
                <a:cubicBezTo>
                  <a:pt x="5397499" y="617637"/>
                  <a:pt x="5397499" y="620117"/>
                  <a:pt x="5387578" y="625079"/>
                </a:cubicBezTo>
                <a:cubicBezTo>
                  <a:pt x="5387578" y="630040"/>
                  <a:pt x="5386337" y="630040"/>
                  <a:pt x="5383857" y="625079"/>
                </a:cubicBezTo>
                <a:cubicBezTo>
                  <a:pt x="5381377" y="620117"/>
                  <a:pt x="5382617" y="617637"/>
                  <a:pt x="5387578" y="617637"/>
                </a:cubicBezTo>
                <a:close/>
                <a:moveTo>
                  <a:pt x="6535208" y="617362"/>
                </a:moveTo>
                <a:lnTo>
                  <a:pt x="6534485" y="618567"/>
                </a:lnTo>
                <a:cubicBezTo>
                  <a:pt x="6533865" y="620428"/>
                  <a:pt x="6533554" y="622598"/>
                  <a:pt x="6533554" y="625079"/>
                </a:cubicBezTo>
                <a:lnTo>
                  <a:pt x="6533554" y="617637"/>
                </a:lnTo>
                <a:close/>
                <a:moveTo>
                  <a:pt x="6263803" y="613916"/>
                </a:moveTo>
                <a:cubicBezTo>
                  <a:pt x="6265044" y="613916"/>
                  <a:pt x="6265664" y="615157"/>
                  <a:pt x="6265664" y="617637"/>
                </a:cubicBezTo>
                <a:cubicBezTo>
                  <a:pt x="6265664" y="617637"/>
                  <a:pt x="6264423" y="617637"/>
                  <a:pt x="6261943" y="617637"/>
                </a:cubicBezTo>
                <a:cubicBezTo>
                  <a:pt x="6259463" y="617637"/>
                  <a:pt x="6258222" y="620117"/>
                  <a:pt x="6258222" y="625079"/>
                </a:cubicBezTo>
                <a:cubicBezTo>
                  <a:pt x="6253261" y="625079"/>
                  <a:pt x="6250781" y="623838"/>
                  <a:pt x="6250781" y="621358"/>
                </a:cubicBezTo>
                <a:cubicBezTo>
                  <a:pt x="6250781" y="618878"/>
                  <a:pt x="6250781" y="617637"/>
                  <a:pt x="6250781" y="617637"/>
                </a:cubicBezTo>
                <a:cubicBezTo>
                  <a:pt x="6250781" y="617637"/>
                  <a:pt x="6253261" y="617637"/>
                  <a:pt x="6258222" y="617637"/>
                </a:cubicBezTo>
                <a:cubicBezTo>
                  <a:pt x="6260703" y="615157"/>
                  <a:pt x="6262563" y="613916"/>
                  <a:pt x="6263803" y="613916"/>
                </a:cubicBezTo>
                <a:close/>
                <a:moveTo>
                  <a:pt x="6540066" y="612057"/>
                </a:moveTo>
                <a:cubicBezTo>
                  <a:pt x="6540685" y="612057"/>
                  <a:pt x="6540996" y="612676"/>
                  <a:pt x="6540996" y="613916"/>
                </a:cubicBezTo>
                <a:cubicBezTo>
                  <a:pt x="6540996" y="615157"/>
                  <a:pt x="6540376" y="616087"/>
                  <a:pt x="6539136" y="616707"/>
                </a:cubicBezTo>
                <a:lnTo>
                  <a:pt x="6535208" y="617362"/>
                </a:lnTo>
                <a:lnTo>
                  <a:pt x="6537275" y="613916"/>
                </a:lnTo>
                <a:cubicBezTo>
                  <a:pt x="6538515" y="612676"/>
                  <a:pt x="6539445" y="612057"/>
                  <a:pt x="6540066" y="612057"/>
                </a:cubicBezTo>
                <a:close/>
                <a:moveTo>
                  <a:pt x="6273105" y="602754"/>
                </a:moveTo>
                <a:cubicBezTo>
                  <a:pt x="6273105" y="602754"/>
                  <a:pt x="6275585" y="602754"/>
                  <a:pt x="6280547" y="602754"/>
                </a:cubicBezTo>
                <a:lnTo>
                  <a:pt x="6273105" y="610196"/>
                </a:lnTo>
                <a:cubicBezTo>
                  <a:pt x="6273105" y="610196"/>
                  <a:pt x="6273105" y="608955"/>
                  <a:pt x="6273105" y="606475"/>
                </a:cubicBezTo>
                <a:cubicBezTo>
                  <a:pt x="6273105" y="603995"/>
                  <a:pt x="6273105" y="602754"/>
                  <a:pt x="6273105" y="602754"/>
                </a:cubicBezTo>
                <a:close/>
                <a:moveTo>
                  <a:pt x="5871269" y="602754"/>
                </a:moveTo>
                <a:cubicBezTo>
                  <a:pt x="5876231" y="602754"/>
                  <a:pt x="5878711" y="602754"/>
                  <a:pt x="5878711" y="602754"/>
                </a:cubicBezTo>
                <a:lnTo>
                  <a:pt x="5871269" y="610196"/>
                </a:lnTo>
                <a:cubicBezTo>
                  <a:pt x="5871269" y="610196"/>
                  <a:pt x="5871269" y="607716"/>
                  <a:pt x="5871269" y="602754"/>
                </a:cubicBezTo>
                <a:close/>
                <a:moveTo>
                  <a:pt x="6384726" y="587872"/>
                </a:moveTo>
                <a:lnTo>
                  <a:pt x="6377285" y="595313"/>
                </a:lnTo>
                <a:cubicBezTo>
                  <a:pt x="6377285" y="595313"/>
                  <a:pt x="6374805" y="596554"/>
                  <a:pt x="6369844" y="599034"/>
                </a:cubicBezTo>
                <a:cubicBezTo>
                  <a:pt x="6364882" y="601514"/>
                  <a:pt x="6362402" y="602754"/>
                  <a:pt x="6362402" y="602754"/>
                </a:cubicBezTo>
                <a:lnTo>
                  <a:pt x="6369844" y="595313"/>
                </a:lnTo>
                <a:cubicBezTo>
                  <a:pt x="6369844" y="595313"/>
                  <a:pt x="6371084" y="594072"/>
                  <a:pt x="6373564" y="591592"/>
                </a:cubicBezTo>
                <a:cubicBezTo>
                  <a:pt x="6376044" y="589112"/>
                  <a:pt x="6379765" y="587872"/>
                  <a:pt x="6384726" y="587872"/>
                </a:cubicBezTo>
                <a:close/>
                <a:moveTo>
                  <a:pt x="6064746" y="587872"/>
                </a:moveTo>
                <a:cubicBezTo>
                  <a:pt x="6069707" y="587872"/>
                  <a:pt x="6072187" y="587872"/>
                  <a:pt x="6072187" y="587872"/>
                </a:cubicBezTo>
                <a:cubicBezTo>
                  <a:pt x="6072187" y="587872"/>
                  <a:pt x="6069707" y="590352"/>
                  <a:pt x="6064746" y="595313"/>
                </a:cubicBezTo>
                <a:close/>
                <a:moveTo>
                  <a:pt x="6578203" y="580430"/>
                </a:moveTo>
                <a:cubicBezTo>
                  <a:pt x="6578203" y="582911"/>
                  <a:pt x="6577583" y="584771"/>
                  <a:pt x="6576343" y="586011"/>
                </a:cubicBezTo>
                <a:lnTo>
                  <a:pt x="6570761" y="587872"/>
                </a:lnTo>
                <a:close/>
                <a:moveTo>
                  <a:pt x="5484316" y="580430"/>
                </a:moveTo>
                <a:lnTo>
                  <a:pt x="5491758" y="587872"/>
                </a:lnTo>
                <a:cubicBezTo>
                  <a:pt x="5491758" y="587872"/>
                  <a:pt x="5489277" y="589112"/>
                  <a:pt x="5484316" y="591592"/>
                </a:cubicBezTo>
                <a:cubicBezTo>
                  <a:pt x="5479355" y="594072"/>
                  <a:pt x="5474395" y="595313"/>
                  <a:pt x="5469433" y="595313"/>
                </a:cubicBezTo>
                <a:cubicBezTo>
                  <a:pt x="5469433" y="590352"/>
                  <a:pt x="5471913" y="587872"/>
                  <a:pt x="5476875" y="587872"/>
                </a:cubicBezTo>
                <a:close/>
                <a:moveTo>
                  <a:pt x="6429375" y="565547"/>
                </a:moveTo>
                <a:lnTo>
                  <a:pt x="6444258" y="565547"/>
                </a:lnTo>
                <a:lnTo>
                  <a:pt x="6414492" y="580430"/>
                </a:lnTo>
                <a:cubicBezTo>
                  <a:pt x="6409531" y="580430"/>
                  <a:pt x="6407051" y="582910"/>
                  <a:pt x="6407051" y="587872"/>
                </a:cubicBezTo>
                <a:cubicBezTo>
                  <a:pt x="6407051" y="587872"/>
                  <a:pt x="6404570" y="587872"/>
                  <a:pt x="6399609" y="587872"/>
                </a:cubicBezTo>
                <a:cubicBezTo>
                  <a:pt x="6394648" y="587872"/>
                  <a:pt x="6392168" y="587872"/>
                  <a:pt x="6392168" y="587872"/>
                </a:cubicBezTo>
                <a:cubicBezTo>
                  <a:pt x="6392168" y="587872"/>
                  <a:pt x="6394648" y="585391"/>
                  <a:pt x="6399609" y="580430"/>
                </a:cubicBezTo>
                <a:cubicBezTo>
                  <a:pt x="6404570" y="575469"/>
                  <a:pt x="6408291" y="572989"/>
                  <a:pt x="6410771" y="572989"/>
                </a:cubicBezTo>
                <a:cubicBezTo>
                  <a:pt x="6413251" y="572989"/>
                  <a:pt x="6419453" y="570509"/>
                  <a:pt x="6429375" y="565547"/>
                </a:cubicBezTo>
                <a:close/>
                <a:moveTo>
                  <a:pt x="6459140" y="550665"/>
                </a:moveTo>
                <a:cubicBezTo>
                  <a:pt x="6464102" y="550665"/>
                  <a:pt x="6466582" y="551905"/>
                  <a:pt x="6466582" y="554385"/>
                </a:cubicBezTo>
                <a:cubicBezTo>
                  <a:pt x="6466582" y="556865"/>
                  <a:pt x="6464102" y="558106"/>
                  <a:pt x="6459140" y="558106"/>
                </a:cubicBezTo>
                <a:cubicBezTo>
                  <a:pt x="6454179" y="558106"/>
                  <a:pt x="6451699" y="558106"/>
                  <a:pt x="6451699" y="558106"/>
                </a:cubicBezTo>
                <a:close/>
                <a:moveTo>
                  <a:pt x="5566172" y="550665"/>
                </a:moveTo>
                <a:cubicBezTo>
                  <a:pt x="5571133" y="550665"/>
                  <a:pt x="5573613" y="553145"/>
                  <a:pt x="5573613" y="558106"/>
                </a:cubicBezTo>
                <a:cubicBezTo>
                  <a:pt x="5568652" y="558106"/>
                  <a:pt x="5566172" y="558106"/>
                  <a:pt x="5566172" y="558106"/>
                </a:cubicBezTo>
                <a:close/>
                <a:moveTo>
                  <a:pt x="5521523" y="535782"/>
                </a:moveTo>
                <a:lnTo>
                  <a:pt x="5528965" y="543223"/>
                </a:lnTo>
                <a:cubicBezTo>
                  <a:pt x="5524003" y="543223"/>
                  <a:pt x="5521523" y="543223"/>
                  <a:pt x="5521523" y="543223"/>
                </a:cubicBezTo>
                <a:cubicBezTo>
                  <a:pt x="5521523" y="538262"/>
                  <a:pt x="5521523" y="535782"/>
                  <a:pt x="5521523" y="535782"/>
                </a:cubicBezTo>
                <a:close/>
                <a:moveTo>
                  <a:pt x="5625703" y="528340"/>
                </a:moveTo>
                <a:lnTo>
                  <a:pt x="5625703" y="535782"/>
                </a:lnTo>
                <a:lnTo>
                  <a:pt x="5618261" y="535782"/>
                </a:lnTo>
                <a:close/>
                <a:moveTo>
                  <a:pt x="5551289" y="520899"/>
                </a:moveTo>
                <a:lnTo>
                  <a:pt x="5551289" y="528340"/>
                </a:lnTo>
                <a:cubicBezTo>
                  <a:pt x="5551289" y="528340"/>
                  <a:pt x="5548809" y="528340"/>
                  <a:pt x="5543847" y="528340"/>
                </a:cubicBezTo>
                <a:cubicBezTo>
                  <a:pt x="5543847" y="523379"/>
                  <a:pt x="5546328" y="520899"/>
                  <a:pt x="5551289" y="520899"/>
                </a:cubicBezTo>
                <a:close/>
                <a:moveTo>
                  <a:pt x="6198691" y="513458"/>
                </a:moveTo>
                <a:lnTo>
                  <a:pt x="6206133" y="513458"/>
                </a:lnTo>
                <a:lnTo>
                  <a:pt x="6198691" y="520899"/>
                </a:lnTo>
                <a:close/>
                <a:moveTo>
                  <a:pt x="6667499" y="506016"/>
                </a:moveTo>
                <a:lnTo>
                  <a:pt x="6652617" y="513458"/>
                </a:lnTo>
                <a:lnTo>
                  <a:pt x="6637734" y="520899"/>
                </a:lnTo>
                <a:cubicBezTo>
                  <a:pt x="6637734" y="515938"/>
                  <a:pt x="6641455" y="512217"/>
                  <a:pt x="6648896" y="509737"/>
                </a:cubicBezTo>
                <a:cubicBezTo>
                  <a:pt x="6656337" y="507257"/>
                  <a:pt x="6662538" y="506016"/>
                  <a:pt x="6667499" y="506016"/>
                </a:cubicBezTo>
                <a:close/>
                <a:moveTo>
                  <a:pt x="5703838" y="498575"/>
                </a:moveTo>
                <a:cubicBezTo>
                  <a:pt x="5706318" y="498575"/>
                  <a:pt x="5707558" y="501055"/>
                  <a:pt x="5707558" y="506016"/>
                </a:cubicBezTo>
                <a:cubicBezTo>
                  <a:pt x="5702597" y="506016"/>
                  <a:pt x="5700117" y="504775"/>
                  <a:pt x="5700117" y="502295"/>
                </a:cubicBezTo>
                <a:cubicBezTo>
                  <a:pt x="5700117" y="499815"/>
                  <a:pt x="5701358" y="498575"/>
                  <a:pt x="5703838" y="498575"/>
                </a:cubicBezTo>
                <a:close/>
                <a:moveTo>
                  <a:pt x="6704707" y="483692"/>
                </a:moveTo>
                <a:lnTo>
                  <a:pt x="6697265" y="491133"/>
                </a:lnTo>
                <a:lnTo>
                  <a:pt x="6667499" y="498575"/>
                </a:lnTo>
                <a:close/>
                <a:moveTo>
                  <a:pt x="5588496" y="483692"/>
                </a:moveTo>
                <a:lnTo>
                  <a:pt x="5581054" y="506016"/>
                </a:lnTo>
                <a:lnTo>
                  <a:pt x="5566172" y="513458"/>
                </a:lnTo>
                <a:close/>
                <a:moveTo>
                  <a:pt x="6823769" y="476250"/>
                </a:moveTo>
                <a:cubicBezTo>
                  <a:pt x="6828731" y="476250"/>
                  <a:pt x="6831211" y="476250"/>
                  <a:pt x="6831211" y="476250"/>
                </a:cubicBezTo>
                <a:lnTo>
                  <a:pt x="6834931" y="476250"/>
                </a:lnTo>
                <a:cubicBezTo>
                  <a:pt x="6832451" y="476250"/>
                  <a:pt x="6831211" y="478731"/>
                  <a:pt x="6831211" y="483692"/>
                </a:cubicBezTo>
                <a:cubicBezTo>
                  <a:pt x="6826249" y="483692"/>
                  <a:pt x="6823769" y="481212"/>
                  <a:pt x="6823769" y="476250"/>
                </a:cubicBezTo>
                <a:close/>
                <a:moveTo>
                  <a:pt x="6235898" y="476250"/>
                </a:moveTo>
                <a:lnTo>
                  <a:pt x="6228457" y="498575"/>
                </a:lnTo>
                <a:cubicBezTo>
                  <a:pt x="6223495" y="503536"/>
                  <a:pt x="6221015" y="506016"/>
                  <a:pt x="6221015" y="506016"/>
                </a:cubicBezTo>
                <a:close/>
                <a:moveTo>
                  <a:pt x="6630293" y="468809"/>
                </a:moveTo>
                <a:lnTo>
                  <a:pt x="6637734" y="468809"/>
                </a:lnTo>
                <a:cubicBezTo>
                  <a:pt x="6637734" y="468809"/>
                  <a:pt x="6637734" y="471289"/>
                  <a:pt x="6637734" y="476250"/>
                </a:cubicBezTo>
                <a:cubicBezTo>
                  <a:pt x="6632773" y="476250"/>
                  <a:pt x="6630293" y="473770"/>
                  <a:pt x="6630293" y="468809"/>
                </a:cubicBezTo>
                <a:close/>
                <a:moveTo>
                  <a:pt x="5781972" y="468809"/>
                </a:moveTo>
                <a:cubicBezTo>
                  <a:pt x="5781972" y="468809"/>
                  <a:pt x="5784453" y="468809"/>
                  <a:pt x="5789414" y="468809"/>
                </a:cubicBezTo>
                <a:cubicBezTo>
                  <a:pt x="5794375" y="473770"/>
                  <a:pt x="5791894" y="476250"/>
                  <a:pt x="5781972" y="476250"/>
                </a:cubicBezTo>
                <a:cubicBezTo>
                  <a:pt x="5777011" y="476250"/>
                  <a:pt x="5777011" y="473770"/>
                  <a:pt x="5781972" y="468809"/>
                </a:cubicBezTo>
                <a:close/>
                <a:moveTo>
                  <a:pt x="5342929" y="468809"/>
                </a:moveTo>
                <a:lnTo>
                  <a:pt x="5350371" y="476250"/>
                </a:lnTo>
                <a:cubicBezTo>
                  <a:pt x="5345410" y="476250"/>
                  <a:pt x="5342929" y="476250"/>
                  <a:pt x="5342929" y="476250"/>
                </a:cubicBezTo>
                <a:cubicBezTo>
                  <a:pt x="5342929" y="471289"/>
                  <a:pt x="5342929" y="468809"/>
                  <a:pt x="5342929" y="468809"/>
                </a:cubicBezTo>
                <a:close/>
                <a:moveTo>
                  <a:pt x="5372695" y="453926"/>
                </a:moveTo>
                <a:lnTo>
                  <a:pt x="5372695" y="461368"/>
                </a:lnTo>
                <a:cubicBezTo>
                  <a:pt x="5372695" y="461368"/>
                  <a:pt x="5370215" y="461368"/>
                  <a:pt x="5365254" y="461368"/>
                </a:cubicBezTo>
                <a:cubicBezTo>
                  <a:pt x="5365254" y="456406"/>
                  <a:pt x="5367734" y="453926"/>
                  <a:pt x="5372695" y="453926"/>
                </a:cubicBezTo>
                <a:close/>
                <a:moveTo>
                  <a:pt x="5573613" y="416719"/>
                </a:moveTo>
                <a:cubicBezTo>
                  <a:pt x="5573613" y="416719"/>
                  <a:pt x="5576093" y="416719"/>
                  <a:pt x="5581054" y="416719"/>
                </a:cubicBezTo>
                <a:cubicBezTo>
                  <a:pt x="5581054" y="421681"/>
                  <a:pt x="5581054" y="424161"/>
                  <a:pt x="5581054" y="424161"/>
                </a:cubicBezTo>
                <a:close/>
                <a:moveTo>
                  <a:pt x="5409902" y="416719"/>
                </a:moveTo>
                <a:cubicBezTo>
                  <a:pt x="5414863" y="416719"/>
                  <a:pt x="5412382" y="424161"/>
                  <a:pt x="5402461" y="439043"/>
                </a:cubicBezTo>
                <a:lnTo>
                  <a:pt x="5387578" y="446485"/>
                </a:lnTo>
                <a:cubicBezTo>
                  <a:pt x="5387578" y="446485"/>
                  <a:pt x="5391299" y="441524"/>
                  <a:pt x="5398740" y="431602"/>
                </a:cubicBezTo>
                <a:cubicBezTo>
                  <a:pt x="5406181" y="421681"/>
                  <a:pt x="5409902" y="416719"/>
                  <a:pt x="5409902" y="416719"/>
                </a:cubicBezTo>
                <a:close/>
                <a:moveTo>
                  <a:pt x="5603379" y="401836"/>
                </a:moveTo>
                <a:cubicBezTo>
                  <a:pt x="5603379" y="401836"/>
                  <a:pt x="5605859" y="401836"/>
                  <a:pt x="5610820" y="401836"/>
                </a:cubicBezTo>
                <a:lnTo>
                  <a:pt x="5603379" y="409278"/>
                </a:lnTo>
                <a:close/>
                <a:moveTo>
                  <a:pt x="5648027" y="364629"/>
                </a:moveTo>
                <a:lnTo>
                  <a:pt x="5640586" y="379512"/>
                </a:lnTo>
                <a:lnTo>
                  <a:pt x="5618261" y="394395"/>
                </a:lnTo>
                <a:close/>
                <a:moveTo>
                  <a:pt x="5722441" y="305098"/>
                </a:moveTo>
                <a:lnTo>
                  <a:pt x="5729883" y="305098"/>
                </a:lnTo>
                <a:cubicBezTo>
                  <a:pt x="5729883" y="305098"/>
                  <a:pt x="5727402" y="307578"/>
                  <a:pt x="5722441" y="312540"/>
                </a:cubicBezTo>
                <a:close/>
                <a:moveTo>
                  <a:pt x="5759648" y="282774"/>
                </a:moveTo>
                <a:lnTo>
                  <a:pt x="5744765" y="297657"/>
                </a:lnTo>
                <a:cubicBezTo>
                  <a:pt x="5744765" y="292695"/>
                  <a:pt x="5747245" y="288975"/>
                  <a:pt x="5752207" y="286495"/>
                </a:cubicBezTo>
                <a:cubicBezTo>
                  <a:pt x="5757168" y="284015"/>
                  <a:pt x="5759648" y="282774"/>
                  <a:pt x="5759648" y="282774"/>
                </a:cubicBezTo>
                <a:close/>
                <a:moveTo>
                  <a:pt x="5789414" y="253008"/>
                </a:moveTo>
                <a:lnTo>
                  <a:pt x="5781972" y="275333"/>
                </a:lnTo>
                <a:lnTo>
                  <a:pt x="5767090" y="275333"/>
                </a:lnTo>
                <a:cubicBezTo>
                  <a:pt x="5767090" y="260450"/>
                  <a:pt x="5774531" y="253008"/>
                  <a:pt x="5789414" y="253008"/>
                </a:cubicBezTo>
                <a:close/>
                <a:moveTo>
                  <a:pt x="6801445" y="52090"/>
                </a:moveTo>
                <a:cubicBezTo>
                  <a:pt x="6801445" y="52090"/>
                  <a:pt x="6803925" y="52090"/>
                  <a:pt x="6808886" y="52090"/>
                </a:cubicBezTo>
                <a:cubicBezTo>
                  <a:pt x="6808886" y="57052"/>
                  <a:pt x="6806406" y="59532"/>
                  <a:pt x="6801445" y="59532"/>
                </a:cubicBezTo>
                <a:close/>
                <a:moveTo>
                  <a:pt x="6823769" y="37208"/>
                </a:moveTo>
                <a:lnTo>
                  <a:pt x="6831211" y="37208"/>
                </a:lnTo>
                <a:cubicBezTo>
                  <a:pt x="6831211" y="42169"/>
                  <a:pt x="6831211" y="44649"/>
                  <a:pt x="6831211" y="44649"/>
                </a:cubicBezTo>
                <a:close/>
                <a:moveTo>
                  <a:pt x="6868417" y="0"/>
                </a:moveTo>
                <a:lnTo>
                  <a:pt x="6868417" y="14883"/>
                </a:lnTo>
                <a:lnTo>
                  <a:pt x="6846093" y="22325"/>
                </a:lnTo>
                <a:close/>
              </a:path>
            </a:pathLst>
          </a:custGeom>
          <a:solidFill>
            <a:srgbClr val="232C2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60000"/>
              <a:buFont typeface="Arial"/>
              <a:buNone/>
            </a:pPr>
            <a:endParaRPr sz="60000" b="0" i="0" u="none" strike="noStrike" cap="none">
              <a:solidFill>
                <a:schemeClr val="dk1"/>
              </a:solidFill>
              <a:latin typeface="Arial"/>
              <a:ea typeface="Arial"/>
              <a:cs typeface="Arial"/>
              <a:sym typeface="Arial"/>
            </a:endParaRPr>
          </a:p>
        </p:txBody>
      </p:sp>
      <p:sp>
        <p:nvSpPr>
          <p:cNvPr id="528" name="Google Shape;528;p167"/>
          <p:cNvSpPr txBox="1">
            <a:spLocks noGrp="1"/>
          </p:cNvSpPr>
          <p:nvPr>
            <p:ph type="body" idx="1"/>
          </p:nvPr>
        </p:nvSpPr>
        <p:spPr>
          <a:xfrm>
            <a:off x="9383486" y="913266"/>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29" name="Google Shape;529;p167"/>
          <p:cNvSpPr txBox="1">
            <a:spLocks noGrp="1"/>
          </p:cNvSpPr>
          <p:nvPr>
            <p:ph type="title"/>
          </p:nvPr>
        </p:nvSpPr>
        <p:spPr>
          <a:xfrm>
            <a:off x="754743" y="3024947"/>
            <a:ext cx="6769213" cy="4235518"/>
          </a:xfrm>
          <a:prstGeom prst="rect">
            <a:avLst/>
          </a:prstGeom>
          <a:noFill/>
          <a:ln>
            <a:noFill/>
          </a:ln>
        </p:spPr>
        <p:txBody>
          <a:bodyPr spcFirstLastPara="1" wrap="square" lIns="91425" tIns="45700" rIns="91425" bIns="45700" anchor="ctr" anchorCtr="0">
            <a:noAutofit/>
          </a:bodyPr>
          <a:lstStyle>
            <a:lvl1pPr lvl="0" algn="l">
              <a:lnSpc>
                <a:spcPct val="80000"/>
              </a:lnSpc>
              <a:spcBef>
                <a:spcPts val="0"/>
              </a:spcBef>
              <a:spcAft>
                <a:spcPts val="0"/>
              </a:spcAft>
              <a:buClr>
                <a:schemeClr val="lt1"/>
              </a:buClr>
              <a:buSzPts val="9600"/>
              <a:buFont typeface="Bebas Neue"/>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0" name="Google Shape;530;p167"/>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1" name="Google Shape;531;p167"/>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32" name="Google Shape;532;p167"/>
          <p:cNvSpPr txBox="1">
            <a:spLocks noGrp="1"/>
          </p:cNvSpPr>
          <p:nvPr>
            <p:ph type="body" idx="2"/>
          </p:nvPr>
        </p:nvSpPr>
        <p:spPr>
          <a:xfrm>
            <a:off x="7808683" y="720953"/>
            <a:ext cx="1172880"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33" name="Google Shape;533;p167"/>
          <p:cNvSpPr txBox="1">
            <a:spLocks noGrp="1"/>
          </p:cNvSpPr>
          <p:nvPr>
            <p:ph type="body" idx="3"/>
          </p:nvPr>
        </p:nvSpPr>
        <p:spPr>
          <a:xfrm>
            <a:off x="9383486" y="1566524"/>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34" name="Google Shape;534;p167"/>
          <p:cNvSpPr txBox="1">
            <a:spLocks noGrp="1"/>
          </p:cNvSpPr>
          <p:nvPr>
            <p:ph type="body" idx="4"/>
          </p:nvPr>
        </p:nvSpPr>
        <p:spPr>
          <a:xfrm>
            <a:off x="9383486" y="2327397"/>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35" name="Google Shape;535;p167"/>
          <p:cNvSpPr txBox="1">
            <a:spLocks noGrp="1"/>
          </p:cNvSpPr>
          <p:nvPr>
            <p:ph type="body" idx="5"/>
          </p:nvPr>
        </p:nvSpPr>
        <p:spPr>
          <a:xfrm>
            <a:off x="7808683" y="2135084"/>
            <a:ext cx="1172880"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36" name="Google Shape;536;p167"/>
          <p:cNvSpPr txBox="1">
            <a:spLocks noGrp="1"/>
          </p:cNvSpPr>
          <p:nvPr>
            <p:ph type="body" idx="6"/>
          </p:nvPr>
        </p:nvSpPr>
        <p:spPr>
          <a:xfrm>
            <a:off x="9383486" y="2980655"/>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37" name="Google Shape;537;p167"/>
          <p:cNvSpPr txBox="1">
            <a:spLocks noGrp="1"/>
          </p:cNvSpPr>
          <p:nvPr>
            <p:ph type="body" idx="7"/>
          </p:nvPr>
        </p:nvSpPr>
        <p:spPr>
          <a:xfrm>
            <a:off x="9383486" y="3741528"/>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38" name="Google Shape;538;p167"/>
          <p:cNvSpPr txBox="1">
            <a:spLocks noGrp="1"/>
          </p:cNvSpPr>
          <p:nvPr>
            <p:ph type="body" idx="8"/>
          </p:nvPr>
        </p:nvSpPr>
        <p:spPr>
          <a:xfrm>
            <a:off x="7808683" y="3549215"/>
            <a:ext cx="1172880"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39" name="Google Shape;539;p167"/>
          <p:cNvSpPr txBox="1">
            <a:spLocks noGrp="1"/>
          </p:cNvSpPr>
          <p:nvPr>
            <p:ph type="body" idx="9"/>
          </p:nvPr>
        </p:nvSpPr>
        <p:spPr>
          <a:xfrm>
            <a:off x="9383486" y="4394786"/>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0" name="Google Shape;540;p167"/>
          <p:cNvSpPr txBox="1">
            <a:spLocks noGrp="1"/>
          </p:cNvSpPr>
          <p:nvPr>
            <p:ph type="body" idx="13"/>
          </p:nvPr>
        </p:nvSpPr>
        <p:spPr>
          <a:xfrm>
            <a:off x="9383486" y="5155659"/>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1" name="Google Shape;541;p167"/>
          <p:cNvSpPr txBox="1">
            <a:spLocks noGrp="1"/>
          </p:cNvSpPr>
          <p:nvPr>
            <p:ph type="body" idx="14"/>
          </p:nvPr>
        </p:nvSpPr>
        <p:spPr>
          <a:xfrm>
            <a:off x="7808683" y="4963346"/>
            <a:ext cx="1172880"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2" name="Google Shape;542;p167"/>
          <p:cNvSpPr txBox="1">
            <a:spLocks noGrp="1"/>
          </p:cNvSpPr>
          <p:nvPr>
            <p:ph type="body" idx="15"/>
          </p:nvPr>
        </p:nvSpPr>
        <p:spPr>
          <a:xfrm>
            <a:off x="9383486" y="5808917"/>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3" name="Google Shape;543;p167"/>
          <p:cNvSpPr txBox="1">
            <a:spLocks noGrp="1"/>
          </p:cNvSpPr>
          <p:nvPr>
            <p:ph type="body" idx="16"/>
          </p:nvPr>
        </p:nvSpPr>
        <p:spPr>
          <a:xfrm>
            <a:off x="9383486" y="6569790"/>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4" name="Google Shape;544;p167"/>
          <p:cNvSpPr txBox="1">
            <a:spLocks noGrp="1"/>
          </p:cNvSpPr>
          <p:nvPr>
            <p:ph type="body" idx="17"/>
          </p:nvPr>
        </p:nvSpPr>
        <p:spPr>
          <a:xfrm>
            <a:off x="7808683" y="6377477"/>
            <a:ext cx="1172880"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5" name="Google Shape;545;p167"/>
          <p:cNvSpPr txBox="1">
            <a:spLocks noGrp="1"/>
          </p:cNvSpPr>
          <p:nvPr>
            <p:ph type="body" idx="18"/>
          </p:nvPr>
        </p:nvSpPr>
        <p:spPr>
          <a:xfrm>
            <a:off x="9383486" y="7223048"/>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6" name="Google Shape;546;p167"/>
          <p:cNvSpPr txBox="1">
            <a:spLocks noGrp="1"/>
          </p:cNvSpPr>
          <p:nvPr>
            <p:ph type="body" idx="19"/>
          </p:nvPr>
        </p:nvSpPr>
        <p:spPr>
          <a:xfrm>
            <a:off x="9383486" y="7983921"/>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7" name="Google Shape;547;p167"/>
          <p:cNvSpPr txBox="1">
            <a:spLocks noGrp="1"/>
          </p:cNvSpPr>
          <p:nvPr>
            <p:ph type="body" idx="20"/>
          </p:nvPr>
        </p:nvSpPr>
        <p:spPr>
          <a:xfrm>
            <a:off x="7808683" y="7791608"/>
            <a:ext cx="1172880"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8" name="Google Shape;548;p167"/>
          <p:cNvSpPr txBox="1">
            <a:spLocks noGrp="1"/>
          </p:cNvSpPr>
          <p:nvPr>
            <p:ph type="body" idx="21"/>
          </p:nvPr>
        </p:nvSpPr>
        <p:spPr>
          <a:xfrm>
            <a:off x="9383486" y="8637179"/>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26"/>
                                        </p:tgtEl>
                                        <p:attrNameLst>
                                          <p:attrName>style.visibility</p:attrName>
                                        </p:attrNameLst>
                                      </p:cBhvr>
                                      <p:to>
                                        <p:strVal val="visible"/>
                                      </p:to>
                                    </p:set>
                                    <p:animEffect transition="in" filter="fade">
                                      <p:cBhvr>
                                        <p:cTn id="7" dur="500"/>
                                        <p:tgtEl>
                                          <p:spTgt spid="526"/>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529"/>
                                        </p:tgtEl>
                                        <p:attrNameLst>
                                          <p:attrName>style.visibility</p:attrName>
                                        </p:attrNameLst>
                                      </p:cBhvr>
                                      <p:to>
                                        <p:strVal val="visible"/>
                                      </p:to>
                                    </p:set>
                                    <p:anim calcmode="lin" valueType="num">
                                      <p:cBhvr additive="base">
                                        <p:cTn id="11" dur="500"/>
                                        <p:tgtEl>
                                          <p:spTgt spid="529"/>
                                        </p:tgtEl>
                                        <p:attrNameLst>
                                          <p:attrName>ppt_x</p:attrName>
                                        </p:attrNameLst>
                                      </p:cBhvr>
                                      <p:tavLst>
                                        <p:tav tm="0">
                                          <p:val>
                                            <p:strVal val="#ppt_x-1"/>
                                          </p:val>
                                        </p:tav>
                                        <p:tav tm="100000">
                                          <p:val>
                                            <p:strVal val="#ppt_x"/>
                                          </p:val>
                                        </p:tav>
                                      </p:tavLst>
                                    </p:anim>
                                  </p:childTnLst>
                                </p:cTn>
                              </p:par>
                              <p:par>
                                <p:cTn id="12" presetID="10" presetClass="entr" presetSubtype="0" fill="hold" nodeType="withEffect">
                                  <p:stCondLst>
                                    <p:cond delay="0"/>
                                  </p:stCondLst>
                                  <p:childTnLst>
                                    <p:set>
                                      <p:cBhvr>
                                        <p:cTn id="13" dur="1" fill="hold">
                                          <p:stCondLst>
                                            <p:cond delay="0"/>
                                          </p:stCondLst>
                                        </p:cTn>
                                        <p:tgtEl>
                                          <p:spTgt spid="527"/>
                                        </p:tgtEl>
                                        <p:attrNameLst>
                                          <p:attrName>style.visibility</p:attrName>
                                        </p:attrNameLst>
                                      </p:cBhvr>
                                      <p:to>
                                        <p:strVal val="visible"/>
                                      </p:to>
                                    </p:set>
                                    <p:animEffect transition="in" filter="fade">
                                      <p:cBhvr>
                                        <p:cTn id="14" dur="500"/>
                                        <p:tgtEl>
                                          <p:spTgt spid="527"/>
                                        </p:tgtEl>
                                      </p:cBhvr>
                                    </p:animEffect>
                                  </p:childTnLst>
                                </p:cTn>
                              </p:par>
                            </p:childTnLst>
                          </p:cTn>
                        </p:par>
                        <p:par>
                          <p:cTn id="15" fill="hold">
                            <p:stCondLst>
                              <p:cond delay="1000"/>
                            </p:stCondLst>
                            <p:childTnLst>
                              <p:par>
                                <p:cTn id="16" presetID="2" presetClass="entr" presetSubtype="1" fill="hold" nodeType="afterEffect">
                                  <p:stCondLst>
                                    <p:cond delay="0"/>
                                  </p:stCondLst>
                                  <p:childTnLst>
                                    <p:set>
                                      <p:cBhvr>
                                        <p:cTn id="17" dur="1" fill="hold">
                                          <p:stCondLst>
                                            <p:cond delay="0"/>
                                          </p:stCondLst>
                                        </p:cTn>
                                        <p:tgtEl>
                                          <p:spTgt spid="532"/>
                                        </p:tgtEl>
                                        <p:attrNameLst>
                                          <p:attrName>style.visibility</p:attrName>
                                        </p:attrNameLst>
                                      </p:cBhvr>
                                      <p:to>
                                        <p:strVal val="visible"/>
                                      </p:to>
                                    </p:set>
                                    <p:anim calcmode="lin" valueType="num">
                                      <p:cBhvr additive="base">
                                        <p:cTn id="18" dur="750"/>
                                        <p:tgtEl>
                                          <p:spTgt spid="532"/>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100"/>
                                  </p:stCondLst>
                                  <p:childTnLst>
                                    <p:set>
                                      <p:cBhvr>
                                        <p:cTn id="20" dur="1" fill="hold">
                                          <p:stCondLst>
                                            <p:cond delay="0"/>
                                          </p:stCondLst>
                                        </p:cTn>
                                        <p:tgtEl>
                                          <p:spTgt spid="528"/>
                                        </p:tgtEl>
                                        <p:attrNameLst>
                                          <p:attrName>style.visibility</p:attrName>
                                        </p:attrNameLst>
                                      </p:cBhvr>
                                      <p:to>
                                        <p:strVal val="visible"/>
                                      </p:to>
                                    </p:set>
                                    <p:anim calcmode="lin" valueType="num">
                                      <p:cBhvr additive="base">
                                        <p:cTn id="21" dur="750"/>
                                        <p:tgtEl>
                                          <p:spTgt spid="528"/>
                                        </p:tgtEl>
                                        <p:attrNameLst>
                                          <p:attrName>ppt_y</p:attrName>
                                        </p:attrNameLst>
                                      </p:cBhvr>
                                      <p:tavLst>
                                        <p:tav tm="0">
                                          <p:val>
                                            <p:strVal val="#ppt_y+1"/>
                                          </p:val>
                                        </p:tav>
                                        <p:tav tm="100000">
                                          <p:val>
                                            <p:strVal val="#ppt_y"/>
                                          </p:val>
                                        </p:tav>
                                      </p:tavLst>
                                    </p:anim>
                                  </p:childTnLst>
                                </p:cTn>
                              </p:par>
                              <p:par>
                                <p:cTn id="22" presetID="2" presetClass="entr" presetSubtype="4" fill="hold" nodeType="withEffect">
                                  <p:stCondLst>
                                    <p:cond delay="100"/>
                                  </p:stCondLst>
                                  <p:childTnLst>
                                    <p:set>
                                      <p:cBhvr>
                                        <p:cTn id="23" dur="1" fill="hold">
                                          <p:stCondLst>
                                            <p:cond delay="0"/>
                                          </p:stCondLst>
                                        </p:cTn>
                                        <p:tgtEl>
                                          <p:spTgt spid="533"/>
                                        </p:tgtEl>
                                        <p:attrNameLst>
                                          <p:attrName>style.visibility</p:attrName>
                                        </p:attrNameLst>
                                      </p:cBhvr>
                                      <p:to>
                                        <p:strVal val="visible"/>
                                      </p:to>
                                    </p:set>
                                    <p:anim calcmode="lin" valueType="num">
                                      <p:cBhvr additive="base">
                                        <p:cTn id="24" dur="750"/>
                                        <p:tgtEl>
                                          <p:spTgt spid="533"/>
                                        </p:tgtEl>
                                        <p:attrNameLst>
                                          <p:attrName>ppt_y</p:attrName>
                                        </p:attrNameLst>
                                      </p:cBhvr>
                                      <p:tavLst>
                                        <p:tav tm="0">
                                          <p:val>
                                            <p:strVal val="#ppt_y+1"/>
                                          </p:val>
                                        </p:tav>
                                        <p:tav tm="100000">
                                          <p:val>
                                            <p:strVal val="#ppt_y"/>
                                          </p:val>
                                        </p:tav>
                                      </p:tavLst>
                                    </p:anim>
                                  </p:childTnLst>
                                </p:cTn>
                              </p:par>
                            </p:childTnLst>
                          </p:cTn>
                        </p:par>
                        <p:par>
                          <p:cTn id="25" fill="hold">
                            <p:stCondLst>
                              <p:cond delay="1750"/>
                            </p:stCondLst>
                            <p:childTnLst>
                              <p:par>
                                <p:cTn id="26" presetID="2" presetClass="entr" presetSubtype="1" fill="hold" nodeType="afterEffect">
                                  <p:stCondLst>
                                    <p:cond delay="0"/>
                                  </p:stCondLst>
                                  <p:childTnLst>
                                    <p:set>
                                      <p:cBhvr>
                                        <p:cTn id="27" dur="1" fill="hold">
                                          <p:stCondLst>
                                            <p:cond delay="0"/>
                                          </p:stCondLst>
                                        </p:cTn>
                                        <p:tgtEl>
                                          <p:spTgt spid="535"/>
                                        </p:tgtEl>
                                        <p:attrNameLst>
                                          <p:attrName>style.visibility</p:attrName>
                                        </p:attrNameLst>
                                      </p:cBhvr>
                                      <p:to>
                                        <p:strVal val="visible"/>
                                      </p:to>
                                    </p:set>
                                    <p:anim calcmode="lin" valueType="num">
                                      <p:cBhvr additive="base">
                                        <p:cTn id="28" dur="750"/>
                                        <p:tgtEl>
                                          <p:spTgt spid="535"/>
                                        </p:tgtEl>
                                        <p:attrNameLst>
                                          <p:attrName>ppt_y</p:attrName>
                                        </p:attrNameLst>
                                      </p:cBhvr>
                                      <p:tavLst>
                                        <p:tav tm="0">
                                          <p:val>
                                            <p:strVal val="#ppt_y-1"/>
                                          </p:val>
                                        </p:tav>
                                        <p:tav tm="100000">
                                          <p:val>
                                            <p:strVal val="#ppt_y"/>
                                          </p:val>
                                        </p:tav>
                                      </p:tavLst>
                                    </p:anim>
                                  </p:childTnLst>
                                </p:cTn>
                              </p:par>
                              <p:par>
                                <p:cTn id="29" presetID="2" presetClass="entr" presetSubtype="4" fill="hold" nodeType="withEffect">
                                  <p:stCondLst>
                                    <p:cond delay="100"/>
                                  </p:stCondLst>
                                  <p:childTnLst>
                                    <p:set>
                                      <p:cBhvr>
                                        <p:cTn id="30" dur="1" fill="hold">
                                          <p:stCondLst>
                                            <p:cond delay="0"/>
                                          </p:stCondLst>
                                        </p:cTn>
                                        <p:tgtEl>
                                          <p:spTgt spid="534"/>
                                        </p:tgtEl>
                                        <p:attrNameLst>
                                          <p:attrName>style.visibility</p:attrName>
                                        </p:attrNameLst>
                                      </p:cBhvr>
                                      <p:to>
                                        <p:strVal val="visible"/>
                                      </p:to>
                                    </p:set>
                                    <p:anim calcmode="lin" valueType="num">
                                      <p:cBhvr additive="base">
                                        <p:cTn id="31" dur="750"/>
                                        <p:tgtEl>
                                          <p:spTgt spid="534"/>
                                        </p:tgtEl>
                                        <p:attrNameLst>
                                          <p:attrName>ppt_y</p:attrName>
                                        </p:attrNameLst>
                                      </p:cBhvr>
                                      <p:tavLst>
                                        <p:tav tm="0">
                                          <p:val>
                                            <p:strVal val="#ppt_y+1"/>
                                          </p:val>
                                        </p:tav>
                                        <p:tav tm="100000">
                                          <p:val>
                                            <p:strVal val="#ppt_y"/>
                                          </p:val>
                                        </p:tav>
                                      </p:tavLst>
                                    </p:anim>
                                  </p:childTnLst>
                                </p:cTn>
                              </p:par>
                              <p:par>
                                <p:cTn id="32" presetID="2" presetClass="entr" presetSubtype="4" fill="hold" nodeType="withEffect">
                                  <p:stCondLst>
                                    <p:cond delay="100"/>
                                  </p:stCondLst>
                                  <p:childTnLst>
                                    <p:set>
                                      <p:cBhvr>
                                        <p:cTn id="33" dur="1" fill="hold">
                                          <p:stCondLst>
                                            <p:cond delay="0"/>
                                          </p:stCondLst>
                                        </p:cTn>
                                        <p:tgtEl>
                                          <p:spTgt spid="536"/>
                                        </p:tgtEl>
                                        <p:attrNameLst>
                                          <p:attrName>style.visibility</p:attrName>
                                        </p:attrNameLst>
                                      </p:cBhvr>
                                      <p:to>
                                        <p:strVal val="visible"/>
                                      </p:to>
                                    </p:set>
                                    <p:anim calcmode="lin" valueType="num">
                                      <p:cBhvr additive="base">
                                        <p:cTn id="34" dur="750"/>
                                        <p:tgtEl>
                                          <p:spTgt spid="536"/>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2" presetClass="entr" presetSubtype="1" fill="hold" nodeType="afterEffect">
                                  <p:stCondLst>
                                    <p:cond delay="0"/>
                                  </p:stCondLst>
                                  <p:childTnLst>
                                    <p:set>
                                      <p:cBhvr>
                                        <p:cTn id="37" dur="1" fill="hold">
                                          <p:stCondLst>
                                            <p:cond delay="0"/>
                                          </p:stCondLst>
                                        </p:cTn>
                                        <p:tgtEl>
                                          <p:spTgt spid="538"/>
                                        </p:tgtEl>
                                        <p:attrNameLst>
                                          <p:attrName>style.visibility</p:attrName>
                                        </p:attrNameLst>
                                      </p:cBhvr>
                                      <p:to>
                                        <p:strVal val="visible"/>
                                      </p:to>
                                    </p:set>
                                    <p:anim calcmode="lin" valueType="num">
                                      <p:cBhvr additive="base">
                                        <p:cTn id="38" dur="750"/>
                                        <p:tgtEl>
                                          <p:spTgt spid="538"/>
                                        </p:tgtEl>
                                        <p:attrNameLst>
                                          <p:attrName>ppt_y</p:attrName>
                                        </p:attrNameLst>
                                      </p:cBhvr>
                                      <p:tavLst>
                                        <p:tav tm="0">
                                          <p:val>
                                            <p:strVal val="#ppt_y-1"/>
                                          </p:val>
                                        </p:tav>
                                        <p:tav tm="100000">
                                          <p:val>
                                            <p:strVal val="#ppt_y"/>
                                          </p:val>
                                        </p:tav>
                                      </p:tavLst>
                                    </p:anim>
                                  </p:childTnLst>
                                </p:cTn>
                              </p:par>
                              <p:par>
                                <p:cTn id="39" presetID="2" presetClass="entr" presetSubtype="4" fill="hold" nodeType="withEffect">
                                  <p:stCondLst>
                                    <p:cond delay="100"/>
                                  </p:stCondLst>
                                  <p:childTnLst>
                                    <p:set>
                                      <p:cBhvr>
                                        <p:cTn id="40" dur="1" fill="hold">
                                          <p:stCondLst>
                                            <p:cond delay="0"/>
                                          </p:stCondLst>
                                        </p:cTn>
                                        <p:tgtEl>
                                          <p:spTgt spid="537"/>
                                        </p:tgtEl>
                                        <p:attrNameLst>
                                          <p:attrName>style.visibility</p:attrName>
                                        </p:attrNameLst>
                                      </p:cBhvr>
                                      <p:to>
                                        <p:strVal val="visible"/>
                                      </p:to>
                                    </p:set>
                                    <p:anim calcmode="lin" valueType="num">
                                      <p:cBhvr additive="base">
                                        <p:cTn id="41" dur="750"/>
                                        <p:tgtEl>
                                          <p:spTgt spid="537"/>
                                        </p:tgtEl>
                                        <p:attrNameLst>
                                          <p:attrName>ppt_y</p:attrName>
                                        </p:attrNameLst>
                                      </p:cBhvr>
                                      <p:tavLst>
                                        <p:tav tm="0">
                                          <p:val>
                                            <p:strVal val="#ppt_y+1"/>
                                          </p:val>
                                        </p:tav>
                                        <p:tav tm="100000">
                                          <p:val>
                                            <p:strVal val="#ppt_y"/>
                                          </p:val>
                                        </p:tav>
                                      </p:tavLst>
                                    </p:anim>
                                  </p:childTnLst>
                                </p:cTn>
                              </p:par>
                              <p:par>
                                <p:cTn id="42" presetID="2" presetClass="entr" presetSubtype="4" fill="hold" nodeType="withEffect">
                                  <p:stCondLst>
                                    <p:cond delay="100"/>
                                  </p:stCondLst>
                                  <p:childTnLst>
                                    <p:set>
                                      <p:cBhvr>
                                        <p:cTn id="43" dur="1" fill="hold">
                                          <p:stCondLst>
                                            <p:cond delay="0"/>
                                          </p:stCondLst>
                                        </p:cTn>
                                        <p:tgtEl>
                                          <p:spTgt spid="539"/>
                                        </p:tgtEl>
                                        <p:attrNameLst>
                                          <p:attrName>style.visibility</p:attrName>
                                        </p:attrNameLst>
                                      </p:cBhvr>
                                      <p:to>
                                        <p:strVal val="visible"/>
                                      </p:to>
                                    </p:set>
                                    <p:anim calcmode="lin" valueType="num">
                                      <p:cBhvr additive="base">
                                        <p:cTn id="44" dur="750"/>
                                        <p:tgtEl>
                                          <p:spTgt spid="539"/>
                                        </p:tgtEl>
                                        <p:attrNameLst>
                                          <p:attrName>ppt_y</p:attrName>
                                        </p:attrNameLst>
                                      </p:cBhvr>
                                      <p:tavLst>
                                        <p:tav tm="0">
                                          <p:val>
                                            <p:strVal val="#ppt_y+1"/>
                                          </p:val>
                                        </p:tav>
                                        <p:tav tm="100000">
                                          <p:val>
                                            <p:strVal val="#ppt_y"/>
                                          </p:val>
                                        </p:tav>
                                      </p:tavLst>
                                    </p:anim>
                                  </p:childTnLst>
                                </p:cTn>
                              </p:par>
                            </p:childTnLst>
                          </p:cTn>
                        </p:par>
                        <p:par>
                          <p:cTn id="45" fill="hold">
                            <p:stCondLst>
                              <p:cond delay="3250"/>
                            </p:stCondLst>
                            <p:childTnLst>
                              <p:par>
                                <p:cTn id="46" presetID="2" presetClass="entr" presetSubtype="1" fill="hold" nodeType="afterEffect">
                                  <p:stCondLst>
                                    <p:cond delay="0"/>
                                  </p:stCondLst>
                                  <p:childTnLst>
                                    <p:set>
                                      <p:cBhvr>
                                        <p:cTn id="47" dur="1" fill="hold">
                                          <p:stCondLst>
                                            <p:cond delay="0"/>
                                          </p:stCondLst>
                                        </p:cTn>
                                        <p:tgtEl>
                                          <p:spTgt spid="541"/>
                                        </p:tgtEl>
                                        <p:attrNameLst>
                                          <p:attrName>style.visibility</p:attrName>
                                        </p:attrNameLst>
                                      </p:cBhvr>
                                      <p:to>
                                        <p:strVal val="visible"/>
                                      </p:to>
                                    </p:set>
                                    <p:anim calcmode="lin" valueType="num">
                                      <p:cBhvr additive="base">
                                        <p:cTn id="48" dur="750"/>
                                        <p:tgtEl>
                                          <p:spTgt spid="541"/>
                                        </p:tgtEl>
                                        <p:attrNameLst>
                                          <p:attrName>ppt_y</p:attrName>
                                        </p:attrNameLst>
                                      </p:cBhvr>
                                      <p:tavLst>
                                        <p:tav tm="0">
                                          <p:val>
                                            <p:strVal val="#ppt_y-1"/>
                                          </p:val>
                                        </p:tav>
                                        <p:tav tm="100000">
                                          <p:val>
                                            <p:strVal val="#ppt_y"/>
                                          </p:val>
                                        </p:tav>
                                      </p:tavLst>
                                    </p:anim>
                                  </p:childTnLst>
                                </p:cTn>
                              </p:par>
                              <p:par>
                                <p:cTn id="49" presetID="2" presetClass="entr" presetSubtype="4" fill="hold" nodeType="withEffect">
                                  <p:stCondLst>
                                    <p:cond delay="100"/>
                                  </p:stCondLst>
                                  <p:childTnLst>
                                    <p:set>
                                      <p:cBhvr>
                                        <p:cTn id="50" dur="1" fill="hold">
                                          <p:stCondLst>
                                            <p:cond delay="0"/>
                                          </p:stCondLst>
                                        </p:cTn>
                                        <p:tgtEl>
                                          <p:spTgt spid="540"/>
                                        </p:tgtEl>
                                        <p:attrNameLst>
                                          <p:attrName>style.visibility</p:attrName>
                                        </p:attrNameLst>
                                      </p:cBhvr>
                                      <p:to>
                                        <p:strVal val="visible"/>
                                      </p:to>
                                    </p:set>
                                    <p:anim calcmode="lin" valueType="num">
                                      <p:cBhvr additive="base">
                                        <p:cTn id="51" dur="750"/>
                                        <p:tgtEl>
                                          <p:spTgt spid="540"/>
                                        </p:tgtEl>
                                        <p:attrNameLst>
                                          <p:attrName>ppt_y</p:attrName>
                                        </p:attrNameLst>
                                      </p:cBhvr>
                                      <p:tavLst>
                                        <p:tav tm="0">
                                          <p:val>
                                            <p:strVal val="#ppt_y+1"/>
                                          </p:val>
                                        </p:tav>
                                        <p:tav tm="100000">
                                          <p:val>
                                            <p:strVal val="#ppt_y"/>
                                          </p:val>
                                        </p:tav>
                                      </p:tavLst>
                                    </p:anim>
                                  </p:childTnLst>
                                </p:cTn>
                              </p:par>
                              <p:par>
                                <p:cTn id="52" presetID="2" presetClass="entr" presetSubtype="4" fill="hold" nodeType="withEffect">
                                  <p:stCondLst>
                                    <p:cond delay="100"/>
                                  </p:stCondLst>
                                  <p:childTnLst>
                                    <p:set>
                                      <p:cBhvr>
                                        <p:cTn id="53" dur="1" fill="hold">
                                          <p:stCondLst>
                                            <p:cond delay="0"/>
                                          </p:stCondLst>
                                        </p:cTn>
                                        <p:tgtEl>
                                          <p:spTgt spid="542"/>
                                        </p:tgtEl>
                                        <p:attrNameLst>
                                          <p:attrName>style.visibility</p:attrName>
                                        </p:attrNameLst>
                                      </p:cBhvr>
                                      <p:to>
                                        <p:strVal val="visible"/>
                                      </p:to>
                                    </p:set>
                                    <p:anim calcmode="lin" valueType="num">
                                      <p:cBhvr additive="base">
                                        <p:cTn id="54" dur="750"/>
                                        <p:tgtEl>
                                          <p:spTgt spid="542"/>
                                        </p:tgtEl>
                                        <p:attrNameLst>
                                          <p:attrName>ppt_y</p:attrName>
                                        </p:attrNameLst>
                                      </p:cBhvr>
                                      <p:tavLst>
                                        <p:tav tm="0">
                                          <p:val>
                                            <p:strVal val="#ppt_y+1"/>
                                          </p:val>
                                        </p:tav>
                                        <p:tav tm="100000">
                                          <p:val>
                                            <p:strVal val="#ppt_y"/>
                                          </p:val>
                                        </p:tav>
                                      </p:tavLst>
                                    </p:anim>
                                  </p:childTnLst>
                                </p:cTn>
                              </p:par>
                            </p:childTnLst>
                          </p:cTn>
                        </p:par>
                        <p:par>
                          <p:cTn id="55" fill="hold">
                            <p:stCondLst>
                              <p:cond delay="4000"/>
                            </p:stCondLst>
                            <p:childTnLst>
                              <p:par>
                                <p:cTn id="56" presetID="2" presetClass="entr" presetSubtype="1" fill="hold" nodeType="afterEffect">
                                  <p:stCondLst>
                                    <p:cond delay="0"/>
                                  </p:stCondLst>
                                  <p:childTnLst>
                                    <p:set>
                                      <p:cBhvr>
                                        <p:cTn id="57" dur="1" fill="hold">
                                          <p:stCondLst>
                                            <p:cond delay="0"/>
                                          </p:stCondLst>
                                        </p:cTn>
                                        <p:tgtEl>
                                          <p:spTgt spid="544"/>
                                        </p:tgtEl>
                                        <p:attrNameLst>
                                          <p:attrName>style.visibility</p:attrName>
                                        </p:attrNameLst>
                                      </p:cBhvr>
                                      <p:to>
                                        <p:strVal val="visible"/>
                                      </p:to>
                                    </p:set>
                                    <p:anim calcmode="lin" valueType="num">
                                      <p:cBhvr additive="base">
                                        <p:cTn id="58" dur="750"/>
                                        <p:tgtEl>
                                          <p:spTgt spid="544"/>
                                        </p:tgtEl>
                                        <p:attrNameLst>
                                          <p:attrName>ppt_y</p:attrName>
                                        </p:attrNameLst>
                                      </p:cBhvr>
                                      <p:tavLst>
                                        <p:tav tm="0">
                                          <p:val>
                                            <p:strVal val="#ppt_y-1"/>
                                          </p:val>
                                        </p:tav>
                                        <p:tav tm="100000">
                                          <p:val>
                                            <p:strVal val="#ppt_y"/>
                                          </p:val>
                                        </p:tav>
                                      </p:tavLst>
                                    </p:anim>
                                  </p:childTnLst>
                                </p:cTn>
                              </p:par>
                              <p:par>
                                <p:cTn id="59" presetID="2" presetClass="entr" presetSubtype="4" fill="hold" nodeType="withEffect">
                                  <p:stCondLst>
                                    <p:cond delay="100"/>
                                  </p:stCondLst>
                                  <p:childTnLst>
                                    <p:set>
                                      <p:cBhvr>
                                        <p:cTn id="60" dur="1" fill="hold">
                                          <p:stCondLst>
                                            <p:cond delay="0"/>
                                          </p:stCondLst>
                                        </p:cTn>
                                        <p:tgtEl>
                                          <p:spTgt spid="543"/>
                                        </p:tgtEl>
                                        <p:attrNameLst>
                                          <p:attrName>style.visibility</p:attrName>
                                        </p:attrNameLst>
                                      </p:cBhvr>
                                      <p:to>
                                        <p:strVal val="visible"/>
                                      </p:to>
                                    </p:set>
                                    <p:anim calcmode="lin" valueType="num">
                                      <p:cBhvr additive="base">
                                        <p:cTn id="61" dur="750"/>
                                        <p:tgtEl>
                                          <p:spTgt spid="543"/>
                                        </p:tgtEl>
                                        <p:attrNameLst>
                                          <p:attrName>ppt_y</p:attrName>
                                        </p:attrNameLst>
                                      </p:cBhvr>
                                      <p:tavLst>
                                        <p:tav tm="0">
                                          <p:val>
                                            <p:strVal val="#ppt_y+1"/>
                                          </p:val>
                                        </p:tav>
                                        <p:tav tm="100000">
                                          <p:val>
                                            <p:strVal val="#ppt_y"/>
                                          </p:val>
                                        </p:tav>
                                      </p:tavLst>
                                    </p:anim>
                                  </p:childTnLst>
                                </p:cTn>
                              </p:par>
                              <p:par>
                                <p:cTn id="62" presetID="2" presetClass="entr" presetSubtype="4" fill="hold" nodeType="withEffect">
                                  <p:stCondLst>
                                    <p:cond delay="100"/>
                                  </p:stCondLst>
                                  <p:childTnLst>
                                    <p:set>
                                      <p:cBhvr>
                                        <p:cTn id="63" dur="1" fill="hold">
                                          <p:stCondLst>
                                            <p:cond delay="0"/>
                                          </p:stCondLst>
                                        </p:cTn>
                                        <p:tgtEl>
                                          <p:spTgt spid="545"/>
                                        </p:tgtEl>
                                        <p:attrNameLst>
                                          <p:attrName>style.visibility</p:attrName>
                                        </p:attrNameLst>
                                      </p:cBhvr>
                                      <p:to>
                                        <p:strVal val="visible"/>
                                      </p:to>
                                    </p:set>
                                    <p:anim calcmode="lin" valueType="num">
                                      <p:cBhvr additive="base">
                                        <p:cTn id="64" dur="750"/>
                                        <p:tgtEl>
                                          <p:spTgt spid="545"/>
                                        </p:tgtEl>
                                        <p:attrNameLst>
                                          <p:attrName>ppt_y</p:attrName>
                                        </p:attrNameLst>
                                      </p:cBhvr>
                                      <p:tavLst>
                                        <p:tav tm="0">
                                          <p:val>
                                            <p:strVal val="#ppt_y+1"/>
                                          </p:val>
                                        </p:tav>
                                        <p:tav tm="100000">
                                          <p:val>
                                            <p:strVal val="#ppt_y"/>
                                          </p:val>
                                        </p:tav>
                                      </p:tavLst>
                                    </p:anim>
                                  </p:childTnLst>
                                </p:cTn>
                              </p:par>
                            </p:childTnLst>
                          </p:cTn>
                        </p:par>
                        <p:par>
                          <p:cTn id="65" fill="hold">
                            <p:stCondLst>
                              <p:cond delay="4750"/>
                            </p:stCondLst>
                            <p:childTnLst>
                              <p:par>
                                <p:cTn id="66" presetID="2" presetClass="entr" presetSubtype="1" fill="hold" nodeType="afterEffect">
                                  <p:stCondLst>
                                    <p:cond delay="0"/>
                                  </p:stCondLst>
                                  <p:childTnLst>
                                    <p:set>
                                      <p:cBhvr>
                                        <p:cTn id="67" dur="1" fill="hold">
                                          <p:stCondLst>
                                            <p:cond delay="0"/>
                                          </p:stCondLst>
                                        </p:cTn>
                                        <p:tgtEl>
                                          <p:spTgt spid="547"/>
                                        </p:tgtEl>
                                        <p:attrNameLst>
                                          <p:attrName>style.visibility</p:attrName>
                                        </p:attrNameLst>
                                      </p:cBhvr>
                                      <p:to>
                                        <p:strVal val="visible"/>
                                      </p:to>
                                    </p:set>
                                    <p:anim calcmode="lin" valueType="num">
                                      <p:cBhvr additive="base">
                                        <p:cTn id="68" dur="750"/>
                                        <p:tgtEl>
                                          <p:spTgt spid="547"/>
                                        </p:tgtEl>
                                        <p:attrNameLst>
                                          <p:attrName>ppt_y</p:attrName>
                                        </p:attrNameLst>
                                      </p:cBhvr>
                                      <p:tavLst>
                                        <p:tav tm="0">
                                          <p:val>
                                            <p:strVal val="#ppt_y-1"/>
                                          </p:val>
                                        </p:tav>
                                        <p:tav tm="100000">
                                          <p:val>
                                            <p:strVal val="#ppt_y"/>
                                          </p:val>
                                        </p:tav>
                                      </p:tavLst>
                                    </p:anim>
                                  </p:childTnLst>
                                </p:cTn>
                              </p:par>
                              <p:par>
                                <p:cTn id="69" presetID="2" presetClass="entr" presetSubtype="4" fill="hold" nodeType="withEffect">
                                  <p:stCondLst>
                                    <p:cond delay="100"/>
                                  </p:stCondLst>
                                  <p:childTnLst>
                                    <p:set>
                                      <p:cBhvr>
                                        <p:cTn id="70" dur="1" fill="hold">
                                          <p:stCondLst>
                                            <p:cond delay="0"/>
                                          </p:stCondLst>
                                        </p:cTn>
                                        <p:tgtEl>
                                          <p:spTgt spid="546"/>
                                        </p:tgtEl>
                                        <p:attrNameLst>
                                          <p:attrName>style.visibility</p:attrName>
                                        </p:attrNameLst>
                                      </p:cBhvr>
                                      <p:to>
                                        <p:strVal val="visible"/>
                                      </p:to>
                                    </p:set>
                                    <p:anim calcmode="lin" valueType="num">
                                      <p:cBhvr additive="base">
                                        <p:cTn id="71" dur="750"/>
                                        <p:tgtEl>
                                          <p:spTgt spid="546"/>
                                        </p:tgtEl>
                                        <p:attrNameLst>
                                          <p:attrName>ppt_y</p:attrName>
                                        </p:attrNameLst>
                                      </p:cBhvr>
                                      <p:tavLst>
                                        <p:tav tm="0">
                                          <p:val>
                                            <p:strVal val="#ppt_y+1"/>
                                          </p:val>
                                        </p:tav>
                                        <p:tav tm="100000">
                                          <p:val>
                                            <p:strVal val="#ppt_y"/>
                                          </p:val>
                                        </p:tav>
                                      </p:tavLst>
                                    </p:anim>
                                  </p:childTnLst>
                                </p:cTn>
                              </p:par>
                              <p:par>
                                <p:cTn id="72" presetID="2" presetClass="entr" presetSubtype="4" fill="hold" nodeType="withEffect">
                                  <p:stCondLst>
                                    <p:cond delay="100"/>
                                  </p:stCondLst>
                                  <p:childTnLst>
                                    <p:set>
                                      <p:cBhvr>
                                        <p:cTn id="73" dur="1" fill="hold">
                                          <p:stCondLst>
                                            <p:cond delay="0"/>
                                          </p:stCondLst>
                                        </p:cTn>
                                        <p:tgtEl>
                                          <p:spTgt spid="548"/>
                                        </p:tgtEl>
                                        <p:attrNameLst>
                                          <p:attrName>style.visibility</p:attrName>
                                        </p:attrNameLst>
                                      </p:cBhvr>
                                      <p:to>
                                        <p:strVal val="visible"/>
                                      </p:to>
                                    </p:set>
                                    <p:anim calcmode="lin" valueType="num">
                                      <p:cBhvr additive="base">
                                        <p:cTn id="74" dur="750"/>
                                        <p:tgtEl>
                                          <p:spTgt spid="5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Right big image and texts">
  <p:cSld name="Right big image and texts">
    <p:spTree>
      <p:nvGrpSpPr>
        <p:cNvPr id="1" name="Shape 28"/>
        <p:cNvGrpSpPr/>
        <p:nvPr/>
      </p:nvGrpSpPr>
      <p:grpSpPr>
        <a:xfrm>
          <a:off x="0" y="0"/>
          <a:ext cx="0" cy="0"/>
          <a:chOff x="0" y="0"/>
          <a:chExt cx="0" cy="0"/>
        </a:xfrm>
      </p:grpSpPr>
      <p:sp>
        <p:nvSpPr>
          <p:cNvPr id="29" name="Google Shape;29;p126"/>
          <p:cNvSpPr>
            <a:spLocks noGrp="1"/>
          </p:cNvSpPr>
          <p:nvPr>
            <p:ph type="pic" idx="2"/>
          </p:nvPr>
        </p:nvSpPr>
        <p:spPr>
          <a:xfrm>
            <a:off x="7015163" y="356809"/>
            <a:ext cx="10887076" cy="9571794"/>
          </a:xfrm>
          <a:prstGeom prst="rect">
            <a:avLst/>
          </a:prstGeom>
          <a:solidFill>
            <a:srgbClr val="A4B2B9"/>
          </a:solidFill>
          <a:ln>
            <a:noFill/>
          </a:ln>
        </p:spPr>
      </p:sp>
      <p:sp>
        <p:nvSpPr>
          <p:cNvPr id="30" name="Google Shape;30;p126"/>
          <p:cNvSpPr txBox="1">
            <a:spLocks noGrp="1"/>
          </p:cNvSpPr>
          <p:nvPr>
            <p:ph type="title"/>
          </p:nvPr>
        </p:nvSpPr>
        <p:spPr>
          <a:xfrm>
            <a:off x="729923" y="722308"/>
            <a:ext cx="8171190" cy="3792538"/>
          </a:xfrm>
          <a:prstGeom prst="rect">
            <a:avLst/>
          </a:prstGeom>
          <a:noFill/>
          <a:ln>
            <a:noFill/>
          </a:ln>
        </p:spPr>
        <p:txBody>
          <a:bodyPr spcFirstLastPara="1" wrap="square" lIns="91425" tIns="45700" rIns="91425" bIns="45700" anchor="t"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26"/>
          <p:cNvSpPr txBox="1">
            <a:spLocks noGrp="1"/>
          </p:cNvSpPr>
          <p:nvPr>
            <p:ph type="body" idx="1"/>
          </p:nvPr>
        </p:nvSpPr>
        <p:spPr>
          <a:xfrm>
            <a:off x="739803" y="6709865"/>
            <a:ext cx="5889598" cy="3061575"/>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200"/>
              </a:spcBef>
              <a:spcAft>
                <a:spcPts val="0"/>
              </a:spcAft>
              <a:buClr>
                <a:schemeClr val="dk2"/>
              </a:buClr>
              <a:buSzPts val="1800"/>
              <a:buFont typeface="Noto Sans Symbols"/>
              <a:buChar char="■"/>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2" name="Google Shape;32;p126"/>
          <p:cNvSpPr txBox="1">
            <a:spLocks noGrp="1"/>
          </p:cNvSpPr>
          <p:nvPr>
            <p:ph type="body" idx="3"/>
          </p:nvPr>
        </p:nvSpPr>
        <p:spPr>
          <a:xfrm>
            <a:off x="729923" y="4943475"/>
            <a:ext cx="5899478" cy="1759340"/>
          </a:xfrm>
          <a:prstGeom prst="rect">
            <a:avLst/>
          </a:prstGeom>
          <a:noFill/>
          <a:ln>
            <a:noFill/>
          </a:ln>
        </p:spPr>
        <p:txBody>
          <a:bodyPr spcFirstLastPara="1" wrap="square" lIns="91425" tIns="45700" rIns="91425" bIns="45700" anchor="b" anchorCtr="0">
            <a:normAutofit/>
          </a:bodyPr>
          <a:lstStyle>
            <a:lvl1pPr marL="457200" lvl="0" indent="-228600" algn="l">
              <a:lnSpc>
                <a:spcPct val="80000"/>
              </a:lnSpc>
              <a:spcBef>
                <a:spcPts val="0"/>
              </a:spcBef>
              <a:spcAft>
                <a:spcPts val="0"/>
              </a:spcAft>
              <a:buClr>
                <a:srgbClr val="85989F"/>
              </a:buClr>
              <a:buSzPts val="4400"/>
              <a:buFont typeface="Bebas Neue"/>
              <a:buNone/>
              <a:defRPr sz="4400" b="1">
                <a:solidFill>
                  <a:srgbClr val="85989F"/>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2" presetClass="entr" presetSubtype="1" fill="hold" nodeType="afterEffect">
                                  <p:stCondLst>
                                    <p:cond delay="25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750"/>
                                        <p:tgtEl>
                                          <p:spTgt spid="30"/>
                                        </p:tgtEl>
                                        <p:attrNameLst>
                                          <p:attrName>ppt_y</p:attrName>
                                        </p:attrNameLst>
                                      </p:cBhvr>
                                      <p:tavLst>
                                        <p:tav tm="0">
                                          <p:val>
                                            <p:strVal val="#ppt_y-1"/>
                                          </p:val>
                                        </p:tav>
                                        <p:tav tm="100000">
                                          <p:val>
                                            <p:strVal val="#ppt_y"/>
                                          </p:val>
                                        </p:tav>
                                      </p:tavLst>
                                    </p:anim>
                                  </p:childTnLst>
                                </p:cTn>
                              </p:par>
                            </p:childTnLst>
                          </p:cTn>
                        </p:par>
                        <p:par>
                          <p:cTn id="12" fill="hold">
                            <p:stCondLst>
                              <p:cond delay="1250"/>
                            </p:stCondLst>
                            <p:childTnLst>
                              <p:par>
                                <p:cTn id="13" presetID="2" presetClass="entr" presetSubtype="4" fill="hold" nodeType="afterEffect">
                                  <p:stCondLst>
                                    <p:cond delay="0"/>
                                  </p:stCondLst>
                                  <p:childTnLst>
                                    <p:set>
                                      <p:cBhvr>
                                        <p:cTn id="14" dur="1" fill="hold">
                                          <p:stCondLst>
                                            <p:cond delay="0"/>
                                          </p:stCondLst>
                                        </p:cTn>
                                        <p:tgtEl>
                                          <p:spTgt spid="32">
                                            <p:txEl>
                                              <p:pRg st="0" end="0"/>
                                            </p:txEl>
                                          </p:spTgt>
                                        </p:tgtEl>
                                        <p:attrNameLst>
                                          <p:attrName>style.visibility</p:attrName>
                                        </p:attrNameLst>
                                      </p:cBhvr>
                                      <p:to>
                                        <p:strVal val="visible"/>
                                      </p:to>
                                    </p:set>
                                    <p:anim calcmode="lin" valueType="num">
                                      <p:cBhvr additive="base">
                                        <p:cTn id="15" dur="750"/>
                                        <p:tgtEl>
                                          <p:spTgt spid="32">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4" fill="hold" nodeType="afterEffect">
                                  <p:stCondLst>
                                    <p:cond delay="0"/>
                                  </p:stCondLst>
                                  <p:childTnLst>
                                    <p:set>
                                      <p:cBhvr>
                                        <p:cTn id="18" dur="1" fill="hold">
                                          <p:stCondLst>
                                            <p:cond delay="0"/>
                                          </p:stCondLst>
                                        </p:cTn>
                                        <p:tgtEl>
                                          <p:spTgt spid="32">
                                            <p:txEl>
                                              <p:pRg st="1" end="1"/>
                                            </p:txEl>
                                          </p:spTgt>
                                        </p:tgtEl>
                                        <p:attrNameLst>
                                          <p:attrName>style.visibility</p:attrName>
                                        </p:attrNameLst>
                                      </p:cBhvr>
                                      <p:to>
                                        <p:strVal val="visible"/>
                                      </p:to>
                                    </p:set>
                                    <p:anim calcmode="lin" valueType="num">
                                      <p:cBhvr additive="base">
                                        <p:cTn id="19" dur="750"/>
                                        <p:tgtEl>
                                          <p:spTgt spid="32">
                                            <p:txEl>
                                              <p:pRg st="1" end="1"/>
                                            </p:txEl>
                                          </p:spTgt>
                                        </p:tgtEl>
                                        <p:attrNameLst>
                                          <p:attrName>ppt_y</p:attrName>
                                        </p:attrNameLst>
                                      </p:cBhvr>
                                      <p:tavLst>
                                        <p:tav tm="0">
                                          <p:val>
                                            <p:strVal val="#ppt_y+1"/>
                                          </p:val>
                                        </p:tav>
                                        <p:tav tm="100000">
                                          <p:val>
                                            <p:strVal val="#ppt_y"/>
                                          </p:val>
                                        </p:tav>
                                      </p:tavLst>
                                    </p:anim>
                                  </p:childTnLst>
                                </p:cTn>
                              </p:par>
                            </p:childTnLst>
                          </p:cTn>
                        </p:par>
                        <p:par>
                          <p:cTn id="20" fill="hold">
                            <p:stCondLst>
                              <p:cond delay="2750"/>
                            </p:stCondLst>
                            <p:childTnLst>
                              <p:par>
                                <p:cTn id="21" presetID="2" presetClass="entr" presetSubtype="4" fill="hold" nodeType="afterEffect">
                                  <p:stCondLst>
                                    <p:cond delay="0"/>
                                  </p:stCondLst>
                                  <p:childTnLst>
                                    <p:set>
                                      <p:cBhvr>
                                        <p:cTn id="22" dur="1" fill="hold">
                                          <p:stCondLst>
                                            <p:cond delay="0"/>
                                          </p:stCondLst>
                                        </p:cTn>
                                        <p:tgtEl>
                                          <p:spTgt spid="32">
                                            <p:txEl>
                                              <p:pRg st="2" end="2"/>
                                            </p:txEl>
                                          </p:spTgt>
                                        </p:tgtEl>
                                        <p:attrNameLst>
                                          <p:attrName>style.visibility</p:attrName>
                                        </p:attrNameLst>
                                      </p:cBhvr>
                                      <p:to>
                                        <p:strVal val="visible"/>
                                      </p:to>
                                    </p:set>
                                    <p:anim calcmode="lin" valueType="num">
                                      <p:cBhvr additive="base">
                                        <p:cTn id="23" dur="750"/>
                                        <p:tgtEl>
                                          <p:spTgt spid="32">
                                            <p:txEl>
                                              <p:pRg st="2" end="2"/>
                                            </p:txEl>
                                          </p:spTgt>
                                        </p:tgtEl>
                                        <p:attrNameLst>
                                          <p:attrName>ppt_y</p:attrName>
                                        </p:attrNameLst>
                                      </p:cBhvr>
                                      <p:tavLst>
                                        <p:tav tm="0">
                                          <p:val>
                                            <p:strVal val="#ppt_y+1"/>
                                          </p:val>
                                        </p:tav>
                                        <p:tav tm="100000">
                                          <p:val>
                                            <p:strVal val="#ppt_y"/>
                                          </p:val>
                                        </p:tav>
                                      </p:tavLst>
                                    </p:anim>
                                  </p:childTnLst>
                                </p:cTn>
                              </p:par>
                            </p:childTnLst>
                          </p:cTn>
                        </p:par>
                        <p:par>
                          <p:cTn id="24" fill="hold">
                            <p:stCondLst>
                              <p:cond delay="3500"/>
                            </p:stCondLst>
                            <p:childTnLst>
                              <p:par>
                                <p:cTn id="25" presetID="2" presetClass="entr" presetSubtype="4" fill="hold" nodeType="afterEffect">
                                  <p:stCondLst>
                                    <p:cond delay="0"/>
                                  </p:stCondLst>
                                  <p:childTnLst>
                                    <p:set>
                                      <p:cBhvr>
                                        <p:cTn id="26" dur="1" fill="hold">
                                          <p:stCondLst>
                                            <p:cond delay="0"/>
                                          </p:stCondLst>
                                        </p:cTn>
                                        <p:tgtEl>
                                          <p:spTgt spid="32">
                                            <p:txEl>
                                              <p:pRg st="3" end="3"/>
                                            </p:txEl>
                                          </p:spTgt>
                                        </p:tgtEl>
                                        <p:attrNameLst>
                                          <p:attrName>style.visibility</p:attrName>
                                        </p:attrNameLst>
                                      </p:cBhvr>
                                      <p:to>
                                        <p:strVal val="visible"/>
                                      </p:to>
                                    </p:set>
                                    <p:anim calcmode="lin" valueType="num">
                                      <p:cBhvr additive="base">
                                        <p:cTn id="27" dur="750"/>
                                        <p:tgtEl>
                                          <p:spTgt spid="32">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4250"/>
                            </p:stCondLst>
                            <p:childTnLst>
                              <p:par>
                                <p:cTn id="29" presetID="2" presetClass="entr" presetSubtype="4" fill="hold" nodeType="afterEffect">
                                  <p:stCondLst>
                                    <p:cond delay="0"/>
                                  </p:stCondLst>
                                  <p:childTnLst>
                                    <p:set>
                                      <p:cBhvr>
                                        <p:cTn id="30" dur="1" fill="hold">
                                          <p:stCondLst>
                                            <p:cond delay="0"/>
                                          </p:stCondLst>
                                        </p:cTn>
                                        <p:tgtEl>
                                          <p:spTgt spid="32">
                                            <p:txEl>
                                              <p:pRg st="4" end="4"/>
                                            </p:txEl>
                                          </p:spTgt>
                                        </p:tgtEl>
                                        <p:attrNameLst>
                                          <p:attrName>style.visibility</p:attrName>
                                        </p:attrNameLst>
                                      </p:cBhvr>
                                      <p:to>
                                        <p:strVal val="visible"/>
                                      </p:to>
                                    </p:set>
                                    <p:anim calcmode="lin" valueType="num">
                                      <p:cBhvr additive="base">
                                        <p:cTn id="31" dur="750"/>
                                        <p:tgtEl>
                                          <p:spTgt spid="32">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5000"/>
                            </p:stCondLst>
                            <p:childTnLst>
                              <p:par>
                                <p:cTn id="33" presetID="2" presetClass="entr" presetSubtype="4" fill="hold" nodeType="afterEffect">
                                  <p:stCondLst>
                                    <p:cond delay="0"/>
                                  </p:stCondLst>
                                  <p:childTnLst>
                                    <p:set>
                                      <p:cBhvr>
                                        <p:cTn id="34" dur="1" fill="hold">
                                          <p:stCondLst>
                                            <p:cond delay="0"/>
                                          </p:stCondLst>
                                        </p:cTn>
                                        <p:tgtEl>
                                          <p:spTgt spid="32">
                                            <p:txEl>
                                              <p:pRg st="5" end="5"/>
                                            </p:txEl>
                                          </p:spTgt>
                                        </p:tgtEl>
                                        <p:attrNameLst>
                                          <p:attrName>style.visibility</p:attrName>
                                        </p:attrNameLst>
                                      </p:cBhvr>
                                      <p:to>
                                        <p:strVal val="visible"/>
                                      </p:to>
                                    </p:set>
                                    <p:anim calcmode="lin" valueType="num">
                                      <p:cBhvr additive="base">
                                        <p:cTn id="35" dur="750"/>
                                        <p:tgtEl>
                                          <p:spTgt spid="32">
                                            <p:txEl>
                                              <p:pRg st="5" end="5"/>
                                            </p:txEl>
                                          </p:spTgt>
                                        </p:tgtEl>
                                        <p:attrNameLst>
                                          <p:attrName>ppt_y</p:attrName>
                                        </p:attrNameLst>
                                      </p:cBhvr>
                                      <p:tavLst>
                                        <p:tav tm="0">
                                          <p:val>
                                            <p:strVal val="#ppt_y+1"/>
                                          </p:val>
                                        </p:tav>
                                        <p:tav tm="100000">
                                          <p:val>
                                            <p:strVal val="#ppt_y"/>
                                          </p:val>
                                        </p:tav>
                                      </p:tavLst>
                                    </p:anim>
                                  </p:childTnLst>
                                </p:cTn>
                              </p:par>
                            </p:childTnLst>
                          </p:cTn>
                        </p:par>
                        <p:par>
                          <p:cTn id="36" fill="hold">
                            <p:stCondLst>
                              <p:cond delay="5750"/>
                            </p:stCondLst>
                            <p:childTnLst>
                              <p:par>
                                <p:cTn id="37" presetID="2" presetClass="entr" presetSubtype="4" fill="hold" nodeType="afterEffect">
                                  <p:stCondLst>
                                    <p:cond delay="0"/>
                                  </p:stCondLst>
                                  <p:childTnLst>
                                    <p:set>
                                      <p:cBhvr>
                                        <p:cTn id="38" dur="1" fill="hold">
                                          <p:stCondLst>
                                            <p:cond delay="0"/>
                                          </p:stCondLst>
                                        </p:cTn>
                                        <p:tgtEl>
                                          <p:spTgt spid="32">
                                            <p:txEl>
                                              <p:pRg st="6" end="6"/>
                                            </p:txEl>
                                          </p:spTgt>
                                        </p:tgtEl>
                                        <p:attrNameLst>
                                          <p:attrName>style.visibility</p:attrName>
                                        </p:attrNameLst>
                                      </p:cBhvr>
                                      <p:to>
                                        <p:strVal val="visible"/>
                                      </p:to>
                                    </p:set>
                                    <p:anim calcmode="lin" valueType="num">
                                      <p:cBhvr additive="base">
                                        <p:cTn id="39" dur="750"/>
                                        <p:tgtEl>
                                          <p:spTgt spid="32">
                                            <p:txEl>
                                              <p:pRg st="6" end="6"/>
                                            </p:txEl>
                                          </p:spTgt>
                                        </p:tgtEl>
                                        <p:attrNameLst>
                                          <p:attrName>ppt_y</p:attrName>
                                        </p:attrNameLst>
                                      </p:cBhvr>
                                      <p:tavLst>
                                        <p:tav tm="0">
                                          <p:val>
                                            <p:strVal val="#ppt_y+1"/>
                                          </p:val>
                                        </p:tav>
                                        <p:tav tm="100000">
                                          <p:val>
                                            <p:strVal val="#ppt_y"/>
                                          </p:val>
                                        </p:tav>
                                      </p:tavLst>
                                    </p:anim>
                                  </p:childTnLst>
                                </p:cTn>
                              </p:par>
                            </p:childTnLst>
                          </p:cTn>
                        </p:par>
                        <p:par>
                          <p:cTn id="40" fill="hold">
                            <p:stCondLst>
                              <p:cond delay="6500"/>
                            </p:stCondLst>
                            <p:childTnLst>
                              <p:par>
                                <p:cTn id="41" presetID="2" presetClass="entr" presetSubtype="4" fill="hold" nodeType="afterEffect">
                                  <p:stCondLst>
                                    <p:cond delay="0"/>
                                  </p:stCondLst>
                                  <p:childTnLst>
                                    <p:set>
                                      <p:cBhvr>
                                        <p:cTn id="42" dur="1" fill="hold">
                                          <p:stCondLst>
                                            <p:cond delay="0"/>
                                          </p:stCondLst>
                                        </p:cTn>
                                        <p:tgtEl>
                                          <p:spTgt spid="32">
                                            <p:txEl>
                                              <p:pRg st="7" end="7"/>
                                            </p:txEl>
                                          </p:spTgt>
                                        </p:tgtEl>
                                        <p:attrNameLst>
                                          <p:attrName>style.visibility</p:attrName>
                                        </p:attrNameLst>
                                      </p:cBhvr>
                                      <p:to>
                                        <p:strVal val="visible"/>
                                      </p:to>
                                    </p:set>
                                    <p:anim calcmode="lin" valueType="num">
                                      <p:cBhvr additive="base">
                                        <p:cTn id="43" dur="750"/>
                                        <p:tgtEl>
                                          <p:spTgt spid="32">
                                            <p:txEl>
                                              <p:pRg st="7" end="7"/>
                                            </p:txEl>
                                          </p:spTgt>
                                        </p:tgtEl>
                                        <p:attrNameLst>
                                          <p:attrName>ppt_y</p:attrName>
                                        </p:attrNameLst>
                                      </p:cBhvr>
                                      <p:tavLst>
                                        <p:tav tm="0">
                                          <p:val>
                                            <p:strVal val="#ppt_y+1"/>
                                          </p:val>
                                        </p:tav>
                                        <p:tav tm="100000">
                                          <p:val>
                                            <p:strVal val="#ppt_y"/>
                                          </p:val>
                                        </p:tav>
                                      </p:tavLst>
                                    </p:anim>
                                  </p:childTnLst>
                                </p:cTn>
                              </p:par>
                            </p:childTnLst>
                          </p:cTn>
                        </p:par>
                        <p:par>
                          <p:cTn id="44" fill="hold">
                            <p:stCondLst>
                              <p:cond delay="7250"/>
                            </p:stCondLst>
                            <p:childTnLst>
                              <p:par>
                                <p:cTn id="45" presetID="2" presetClass="entr" presetSubtype="4" fill="hold" nodeType="afterEffect">
                                  <p:stCondLst>
                                    <p:cond delay="0"/>
                                  </p:stCondLst>
                                  <p:childTnLst>
                                    <p:set>
                                      <p:cBhvr>
                                        <p:cTn id="46" dur="1" fill="hold">
                                          <p:stCondLst>
                                            <p:cond delay="0"/>
                                          </p:stCondLst>
                                        </p:cTn>
                                        <p:tgtEl>
                                          <p:spTgt spid="32">
                                            <p:txEl>
                                              <p:pRg st="8" end="8"/>
                                            </p:txEl>
                                          </p:spTgt>
                                        </p:tgtEl>
                                        <p:attrNameLst>
                                          <p:attrName>style.visibility</p:attrName>
                                        </p:attrNameLst>
                                      </p:cBhvr>
                                      <p:to>
                                        <p:strVal val="visible"/>
                                      </p:to>
                                    </p:set>
                                    <p:anim calcmode="lin" valueType="num">
                                      <p:cBhvr additive="base">
                                        <p:cTn id="47" dur="750"/>
                                        <p:tgtEl>
                                          <p:spTgt spid="32">
                                            <p:txEl>
                                              <p:pRg st="8" end="8"/>
                                            </p:txEl>
                                          </p:spTgt>
                                        </p:tgtEl>
                                        <p:attrNameLst>
                                          <p:attrName>ppt_y</p:attrName>
                                        </p:attrNameLst>
                                      </p:cBhvr>
                                      <p:tavLst>
                                        <p:tav tm="0">
                                          <p:val>
                                            <p:strVal val="#ppt_y+1"/>
                                          </p:val>
                                        </p:tav>
                                        <p:tav tm="100000">
                                          <p:val>
                                            <p:strVal val="#ppt_y"/>
                                          </p:val>
                                        </p:tav>
                                      </p:tavLst>
                                    </p:anim>
                                  </p:childTnLst>
                                </p:cTn>
                              </p:par>
                            </p:childTnLst>
                          </p:cTn>
                        </p:par>
                        <p:par>
                          <p:cTn id="48" fill="hold">
                            <p:stCondLst>
                              <p:cond delay="8000"/>
                            </p:stCondLst>
                            <p:childTnLst>
                              <p:par>
                                <p:cTn id="49" presetID="10" presetClass="entr" presetSubtype="0" fill="hold" nodeType="afterEffect">
                                  <p:stCondLst>
                                    <p:cond delay="0"/>
                                  </p:stCondLst>
                                  <p:childTnLst>
                                    <p:set>
                                      <p:cBhvr>
                                        <p:cTn id="50" dur="1" fill="hold">
                                          <p:stCondLst>
                                            <p:cond delay="0"/>
                                          </p:stCondLst>
                                        </p:cTn>
                                        <p:tgtEl>
                                          <p:spTgt spid="31">
                                            <p:txEl>
                                              <p:pRg st="0" end="0"/>
                                            </p:txEl>
                                          </p:spTgt>
                                        </p:tgtEl>
                                        <p:attrNameLst>
                                          <p:attrName>style.visibility</p:attrName>
                                        </p:attrNameLst>
                                      </p:cBhvr>
                                      <p:to>
                                        <p:strVal val="visible"/>
                                      </p:to>
                                    </p:set>
                                    <p:animEffect transition="in" filter="fade">
                                      <p:cBhvr>
                                        <p:cTn id="51" dur="500"/>
                                        <p:tgtEl>
                                          <p:spTgt spid="31">
                                            <p:txEl>
                                              <p:pRg st="0" end="0"/>
                                            </p:txEl>
                                          </p:spTgt>
                                        </p:tgtEl>
                                      </p:cBhvr>
                                    </p:animEffect>
                                  </p:childTnLst>
                                </p:cTn>
                              </p:par>
                            </p:childTnLst>
                          </p:cTn>
                        </p:par>
                        <p:par>
                          <p:cTn id="52" fill="hold">
                            <p:stCondLst>
                              <p:cond delay="8500"/>
                            </p:stCondLst>
                            <p:childTnLst>
                              <p:par>
                                <p:cTn id="53" presetID="10" presetClass="entr" presetSubtype="0" fill="hold" nodeType="afterEffect">
                                  <p:stCondLst>
                                    <p:cond delay="0"/>
                                  </p:stCondLst>
                                  <p:childTnLst>
                                    <p:set>
                                      <p:cBhvr>
                                        <p:cTn id="54" dur="1" fill="hold">
                                          <p:stCondLst>
                                            <p:cond delay="0"/>
                                          </p:stCondLst>
                                        </p:cTn>
                                        <p:tgtEl>
                                          <p:spTgt spid="31">
                                            <p:txEl>
                                              <p:pRg st="1" end="1"/>
                                            </p:txEl>
                                          </p:spTgt>
                                        </p:tgtEl>
                                        <p:attrNameLst>
                                          <p:attrName>style.visibility</p:attrName>
                                        </p:attrNameLst>
                                      </p:cBhvr>
                                      <p:to>
                                        <p:strVal val="visible"/>
                                      </p:to>
                                    </p:set>
                                    <p:animEffect transition="in" filter="fade">
                                      <p:cBhvr>
                                        <p:cTn id="55" dur="500"/>
                                        <p:tgtEl>
                                          <p:spTgt spid="31">
                                            <p:txEl>
                                              <p:pRg st="1" end="1"/>
                                            </p:txEl>
                                          </p:spTgt>
                                        </p:tgtEl>
                                      </p:cBhvr>
                                    </p:animEffect>
                                  </p:childTnLst>
                                </p:cTn>
                              </p:par>
                            </p:childTnLst>
                          </p:cTn>
                        </p:par>
                        <p:par>
                          <p:cTn id="56" fill="hold">
                            <p:stCondLst>
                              <p:cond delay="9000"/>
                            </p:stCondLst>
                            <p:childTnLst>
                              <p:par>
                                <p:cTn id="57" presetID="10" presetClass="entr" presetSubtype="0" fill="hold" nodeType="afterEffect">
                                  <p:stCondLst>
                                    <p:cond delay="0"/>
                                  </p:stCondLst>
                                  <p:childTnLst>
                                    <p:set>
                                      <p:cBhvr>
                                        <p:cTn id="58" dur="1" fill="hold">
                                          <p:stCondLst>
                                            <p:cond delay="0"/>
                                          </p:stCondLst>
                                        </p:cTn>
                                        <p:tgtEl>
                                          <p:spTgt spid="31">
                                            <p:txEl>
                                              <p:pRg st="2" end="2"/>
                                            </p:txEl>
                                          </p:spTgt>
                                        </p:tgtEl>
                                        <p:attrNameLst>
                                          <p:attrName>style.visibility</p:attrName>
                                        </p:attrNameLst>
                                      </p:cBhvr>
                                      <p:to>
                                        <p:strVal val="visible"/>
                                      </p:to>
                                    </p:set>
                                    <p:animEffect transition="in" filter="fade">
                                      <p:cBhvr>
                                        <p:cTn id="59" dur="500"/>
                                        <p:tgtEl>
                                          <p:spTgt spid="31">
                                            <p:txEl>
                                              <p:pRg st="2" end="2"/>
                                            </p:txEl>
                                          </p:spTgt>
                                        </p:tgtEl>
                                      </p:cBhvr>
                                    </p:animEffect>
                                  </p:childTnLst>
                                </p:cTn>
                              </p:par>
                            </p:childTnLst>
                          </p:cTn>
                        </p:par>
                        <p:par>
                          <p:cTn id="60" fill="hold">
                            <p:stCondLst>
                              <p:cond delay="9500"/>
                            </p:stCondLst>
                            <p:childTnLst>
                              <p:par>
                                <p:cTn id="61" presetID="10" presetClass="entr" presetSubtype="0" fill="hold" nodeType="afterEffect">
                                  <p:stCondLst>
                                    <p:cond delay="0"/>
                                  </p:stCondLst>
                                  <p:childTnLst>
                                    <p:set>
                                      <p:cBhvr>
                                        <p:cTn id="62" dur="1" fill="hold">
                                          <p:stCondLst>
                                            <p:cond delay="0"/>
                                          </p:stCondLst>
                                        </p:cTn>
                                        <p:tgtEl>
                                          <p:spTgt spid="31">
                                            <p:txEl>
                                              <p:pRg st="3" end="3"/>
                                            </p:txEl>
                                          </p:spTgt>
                                        </p:tgtEl>
                                        <p:attrNameLst>
                                          <p:attrName>style.visibility</p:attrName>
                                        </p:attrNameLst>
                                      </p:cBhvr>
                                      <p:to>
                                        <p:strVal val="visible"/>
                                      </p:to>
                                    </p:set>
                                    <p:animEffect transition="in" filter="fade">
                                      <p:cBhvr>
                                        <p:cTn id="63" dur="500"/>
                                        <p:tgtEl>
                                          <p:spTgt spid="31">
                                            <p:txEl>
                                              <p:pRg st="3" end="3"/>
                                            </p:txEl>
                                          </p:spTgt>
                                        </p:tgtEl>
                                      </p:cBhvr>
                                    </p:animEffect>
                                  </p:childTnLst>
                                </p:cTn>
                              </p:par>
                            </p:childTnLst>
                          </p:cTn>
                        </p:par>
                        <p:par>
                          <p:cTn id="64" fill="hold">
                            <p:stCondLst>
                              <p:cond delay="10000"/>
                            </p:stCondLst>
                            <p:childTnLst>
                              <p:par>
                                <p:cTn id="65" presetID="10" presetClass="entr" presetSubtype="0" fill="hold" nodeType="afterEffect">
                                  <p:stCondLst>
                                    <p:cond delay="0"/>
                                  </p:stCondLst>
                                  <p:childTnLst>
                                    <p:set>
                                      <p:cBhvr>
                                        <p:cTn id="66" dur="1" fill="hold">
                                          <p:stCondLst>
                                            <p:cond delay="0"/>
                                          </p:stCondLst>
                                        </p:cTn>
                                        <p:tgtEl>
                                          <p:spTgt spid="31">
                                            <p:txEl>
                                              <p:pRg st="4" end="4"/>
                                            </p:txEl>
                                          </p:spTgt>
                                        </p:tgtEl>
                                        <p:attrNameLst>
                                          <p:attrName>style.visibility</p:attrName>
                                        </p:attrNameLst>
                                      </p:cBhvr>
                                      <p:to>
                                        <p:strVal val="visible"/>
                                      </p:to>
                                    </p:set>
                                    <p:animEffect transition="in" filter="fade">
                                      <p:cBhvr>
                                        <p:cTn id="67" dur="500"/>
                                        <p:tgtEl>
                                          <p:spTgt spid="31">
                                            <p:txEl>
                                              <p:pRg st="4" end="4"/>
                                            </p:txEl>
                                          </p:spTgt>
                                        </p:tgtEl>
                                      </p:cBhvr>
                                    </p:animEffect>
                                  </p:childTnLst>
                                </p:cTn>
                              </p:par>
                            </p:childTnLst>
                          </p:cTn>
                        </p:par>
                        <p:par>
                          <p:cTn id="68" fill="hold">
                            <p:stCondLst>
                              <p:cond delay="10500"/>
                            </p:stCondLst>
                            <p:childTnLst>
                              <p:par>
                                <p:cTn id="69" presetID="10" presetClass="entr" presetSubtype="0" fill="hold" nodeType="afterEffect">
                                  <p:stCondLst>
                                    <p:cond delay="0"/>
                                  </p:stCondLst>
                                  <p:childTnLst>
                                    <p:set>
                                      <p:cBhvr>
                                        <p:cTn id="70" dur="1" fill="hold">
                                          <p:stCondLst>
                                            <p:cond delay="0"/>
                                          </p:stCondLst>
                                        </p:cTn>
                                        <p:tgtEl>
                                          <p:spTgt spid="31">
                                            <p:txEl>
                                              <p:pRg st="5" end="5"/>
                                            </p:txEl>
                                          </p:spTgt>
                                        </p:tgtEl>
                                        <p:attrNameLst>
                                          <p:attrName>style.visibility</p:attrName>
                                        </p:attrNameLst>
                                      </p:cBhvr>
                                      <p:to>
                                        <p:strVal val="visible"/>
                                      </p:to>
                                    </p:set>
                                    <p:animEffect transition="in" filter="fade">
                                      <p:cBhvr>
                                        <p:cTn id="71" dur="500"/>
                                        <p:tgtEl>
                                          <p:spTgt spid="31">
                                            <p:txEl>
                                              <p:pRg st="5" end="5"/>
                                            </p:txEl>
                                          </p:spTgt>
                                        </p:tgtEl>
                                      </p:cBhvr>
                                    </p:animEffect>
                                  </p:childTnLst>
                                </p:cTn>
                              </p:par>
                            </p:childTnLst>
                          </p:cTn>
                        </p:par>
                        <p:par>
                          <p:cTn id="72" fill="hold">
                            <p:stCondLst>
                              <p:cond delay="11000"/>
                            </p:stCondLst>
                            <p:childTnLst>
                              <p:par>
                                <p:cTn id="73" presetID="10" presetClass="entr" presetSubtype="0" fill="hold" nodeType="afterEffect">
                                  <p:stCondLst>
                                    <p:cond delay="0"/>
                                  </p:stCondLst>
                                  <p:childTnLst>
                                    <p:set>
                                      <p:cBhvr>
                                        <p:cTn id="74" dur="1" fill="hold">
                                          <p:stCondLst>
                                            <p:cond delay="0"/>
                                          </p:stCondLst>
                                        </p:cTn>
                                        <p:tgtEl>
                                          <p:spTgt spid="31">
                                            <p:txEl>
                                              <p:pRg st="6" end="6"/>
                                            </p:txEl>
                                          </p:spTgt>
                                        </p:tgtEl>
                                        <p:attrNameLst>
                                          <p:attrName>style.visibility</p:attrName>
                                        </p:attrNameLst>
                                      </p:cBhvr>
                                      <p:to>
                                        <p:strVal val="visible"/>
                                      </p:to>
                                    </p:set>
                                    <p:animEffect transition="in" filter="fade">
                                      <p:cBhvr>
                                        <p:cTn id="75" dur="500"/>
                                        <p:tgtEl>
                                          <p:spTgt spid="31">
                                            <p:txEl>
                                              <p:pRg st="6" end="6"/>
                                            </p:txEl>
                                          </p:spTgt>
                                        </p:tgtEl>
                                      </p:cBhvr>
                                    </p:animEffect>
                                  </p:childTnLst>
                                </p:cTn>
                              </p:par>
                            </p:childTnLst>
                          </p:cTn>
                        </p:par>
                        <p:par>
                          <p:cTn id="76" fill="hold">
                            <p:stCondLst>
                              <p:cond delay="11500"/>
                            </p:stCondLst>
                            <p:childTnLst>
                              <p:par>
                                <p:cTn id="77" presetID="10" presetClass="entr" presetSubtype="0" fill="hold" nodeType="afterEffect">
                                  <p:stCondLst>
                                    <p:cond delay="0"/>
                                  </p:stCondLst>
                                  <p:childTnLst>
                                    <p:set>
                                      <p:cBhvr>
                                        <p:cTn id="78" dur="1" fill="hold">
                                          <p:stCondLst>
                                            <p:cond delay="0"/>
                                          </p:stCondLst>
                                        </p:cTn>
                                        <p:tgtEl>
                                          <p:spTgt spid="31">
                                            <p:txEl>
                                              <p:pRg st="7" end="7"/>
                                            </p:txEl>
                                          </p:spTgt>
                                        </p:tgtEl>
                                        <p:attrNameLst>
                                          <p:attrName>style.visibility</p:attrName>
                                        </p:attrNameLst>
                                      </p:cBhvr>
                                      <p:to>
                                        <p:strVal val="visible"/>
                                      </p:to>
                                    </p:set>
                                    <p:animEffect transition="in" filter="fade">
                                      <p:cBhvr>
                                        <p:cTn id="79" dur="500"/>
                                        <p:tgtEl>
                                          <p:spTgt spid="31">
                                            <p:txEl>
                                              <p:pRg st="7" end="7"/>
                                            </p:txEl>
                                          </p:spTgt>
                                        </p:tgtEl>
                                      </p:cBhvr>
                                    </p:animEffect>
                                  </p:childTnLst>
                                </p:cTn>
                              </p:par>
                            </p:childTnLst>
                          </p:cTn>
                        </p:par>
                        <p:par>
                          <p:cTn id="80" fill="hold">
                            <p:stCondLst>
                              <p:cond delay="12000"/>
                            </p:stCondLst>
                            <p:childTnLst>
                              <p:par>
                                <p:cTn id="81" presetID="10" presetClass="entr" presetSubtype="0" fill="hold" nodeType="afterEffect">
                                  <p:stCondLst>
                                    <p:cond delay="0"/>
                                  </p:stCondLst>
                                  <p:childTnLst>
                                    <p:set>
                                      <p:cBhvr>
                                        <p:cTn id="82" dur="1" fill="hold">
                                          <p:stCondLst>
                                            <p:cond delay="0"/>
                                          </p:stCondLst>
                                        </p:cTn>
                                        <p:tgtEl>
                                          <p:spTgt spid="31">
                                            <p:txEl>
                                              <p:pRg st="8" end="8"/>
                                            </p:txEl>
                                          </p:spTgt>
                                        </p:tgtEl>
                                        <p:attrNameLst>
                                          <p:attrName>style.visibility</p:attrName>
                                        </p:attrNameLst>
                                      </p:cBhvr>
                                      <p:to>
                                        <p:strVal val="visible"/>
                                      </p:to>
                                    </p:set>
                                    <p:animEffect transition="in" filter="fade">
                                      <p:cBhvr>
                                        <p:cTn id="83" dur="500"/>
                                        <p:tgtEl>
                                          <p:spTgt spid="3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Wide image and texts 1">
  <p:cSld name="Wide image and texts 1">
    <p:spTree>
      <p:nvGrpSpPr>
        <p:cNvPr id="1" name="Shape 549"/>
        <p:cNvGrpSpPr/>
        <p:nvPr/>
      </p:nvGrpSpPr>
      <p:grpSpPr>
        <a:xfrm>
          <a:off x="0" y="0"/>
          <a:ext cx="0" cy="0"/>
          <a:chOff x="0" y="0"/>
          <a:chExt cx="0" cy="0"/>
        </a:xfrm>
      </p:grpSpPr>
      <p:sp>
        <p:nvSpPr>
          <p:cNvPr id="550" name="Google Shape;550;p168"/>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1" name="Google Shape;551;p168"/>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52" name="Google Shape;552;p168"/>
          <p:cNvSpPr>
            <a:spLocks noGrp="1"/>
          </p:cNvSpPr>
          <p:nvPr>
            <p:ph type="pic" idx="2"/>
          </p:nvPr>
        </p:nvSpPr>
        <p:spPr>
          <a:xfrm>
            <a:off x="0" y="0"/>
            <a:ext cx="18288001" cy="5141913"/>
          </a:xfrm>
          <a:prstGeom prst="rect">
            <a:avLst/>
          </a:prstGeom>
          <a:solidFill>
            <a:srgbClr val="A4B2B9"/>
          </a:solidFill>
          <a:ln>
            <a:noFill/>
          </a:ln>
        </p:spPr>
      </p:sp>
      <p:sp>
        <p:nvSpPr>
          <p:cNvPr id="553" name="Google Shape;553;p168"/>
          <p:cNvSpPr txBox="1">
            <a:spLocks noGrp="1"/>
          </p:cNvSpPr>
          <p:nvPr>
            <p:ph type="title"/>
          </p:nvPr>
        </p:nvSpPr>
        <p:spPr>
          <a:xfrm>
            <a:off x="2411837" y="5141913"/>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4" name="Google Shape;554;p168"/>
          <p:cNvSpPr txBox="1">
            <a:spLocks noGrp="1"/>
          </p:cNvSpPr>
          <p:nvPr>
            <p:ph type="body" idx="1"/>
          </p:nvPr>
        </p:nvSpPr>
        <p:spPr>
          <a:xfrm>
            <a:off x="1427213" y="7569152"/>
            <a:ext cx="4770388" cy="1731110"/>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55" name="Google Shape;555;p168"/>
          <p:cNvSpPr txBox="1">
            <a:spLocks noGrp="1"/>
          </p:cNvSpPr>
          <p:nvPr>
            <p:ph type="body" idx="3"/>
          </p:nvPr>
        </p:nvSpPr>
        <p:spPr>
          <a:xfrm>
            <a:off x="1427213" y="6873023"/>
            <a:ext cx="4770388" cy="759629"/>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56" name="Google Shape;556;p168"/>
          <p:cNvSpPr txBox="1">
            <a:spLocks noGrp="1"/>
          </p:cNvSpPr>
          <p:nvPr>
            <p:ph type="body" idx="4"/>
          </p:nvPr>
        </p:nvSpPr>
        <p:spPr>
          <a:xfrm>
            <a:off x="6758806" y="7569152"/>
            <a:ext cx="4770388" cy="1731110"/>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57" name="Google Shape;557;p168"/>
          <p:cNvSpPr txBox="1">
            <a:spLocks noGrp="1"/>
          </p:cNvSpPr>
          <p:nvPr>
            <p:ph type="body" idx="5"/>
          </p:nvPr>
        </p:nvSpPr>
        <p:spPr>
          <a:xfrm>
            <a:off x="6758806" y="6873023"/>
            <a:ext cx="4770388" cy="759629"/>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58" name="Google Shape;558;p168"/>
          <p:cNvSpPr txBox="1">
            <a:spLocks noGrp="1"/>
          </p:cNvSpPr>
          <p:nvPr>
            <p:ph type="body" idx="6"/>
          </p:nvPr>
        </p:nvSpPr>
        <p:spPr>
          <a:xfrm>
            <a:off x="12095250" y="7569152"/>
            <a:ext cx="4770388" cy="1731110"/>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59" name="Google Shape;559;p168"/>
          <p:cNvSpPr txBox="1">
            <a:spLocks noGrp="1"/>
          </p:cNvSpPr>
          <p:nvPr>
            <p:ph type="body" idx="7"/>
          </p:nvPr>
        </p:nvSpPr>
        <p:spPr>
          <a:xfrm>
            <a:off x="12095250" y="6873023"/>
            <a:ext cx="4770388" cy="759629"/>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53"/>
                                        </p:tgtEl>
                                        <p:attrNameLst>
                                          <p:attrName>style.visibility</p:attrName>
                                        </p:attrNameLst>
                                      </p:cBhvr>
                                      <p:to>
                                        <p:strVal val="visible"/>
                                      </p:to>
                                    </p:set>
                                    <p:anim calcmode="lin" valueType="num">
                                      <p:cBhvr additive="base">
                                        <p:cTn id="7" dur="750"/>
                                        <p:tgtEl>
                                          <p:spTgt spid="553"/>
                                        </p:tgtEl>
                                        <p:attrNameLst>
                                          <p:attrName>ppt_y</p:attrName>
                                        </p:attrNameLst>
                                      </p:cBhvr>
                                      <p:tavLst>
                                        <p:tav tm="0">
                                          <p:val>
                                            <p:strVal val="#ppt_y+1"/>
                                          </p:val>
                                        </p:tav>
                                        <p:tav tm="100000">
                                          <p:val>
                                            <p:strVal val="#ppt_y"/>
                                          </p:val>
                                        </p:tav>
                                      </p:tavLst>
                                    </p:anim>
                                  </p:childTnLst>
                                </p:cTn>
                              </p:par>
                            </p:childTnLst>
                          </p:cTn>
                        </p:par>
                        <p:par>
                          <p:cTn id="8" fill="hold">
                            <p:stCondLst>
                              <p:cond delay="750"/>
                            </p:stCondLst>
                            <p:childTnLst>
                              <p:par>
                                <p:cTn id="9" presetID="2" presetClass="entr" presetSubtype="4" fill="hold" nodeType="afterEffect">
                                  <p:stCondLst>
                                    <p:cond delay="0"/>
                                  </p:stCondLst>
                                  <p:childTnLst>
                                    <p:set>
                                      <p:cBhvr>
                                        <p:cTn id="10" dur="1" fill="hold">
                                          <p:stCondLst>
                                            <p:cond delay="0"/>
                                          </p:stCondLst>
                                        </p:cTn>
                                        <p:tgtEl>
                                          <p:spTgt spid="555">
                                            <p:txEl>
                                              <p:pRg st="0" end="0"/>
                                            </p:txEl>
                                          </p:spTgt>
                                        </p:tgtEl>
                                        <p:attrNameLst>
                                          <p:attrName>style.visibility</p:attrName>
                                        </p:attrNameLst>
                                      </p:cBhvr>
                                      <p:to>
                                        <p:strVal val="visible"/>
                                      </p:to>
                                    </p:set>
                                    <p:anim calcmode="lin" valueType="num">
                                      <p:cBhvr additive="base">
                                        <p:cTn id="11" dur="750"/>
                                        <p:tgtEl>
                                          <p:spTgt spid="555">
                                            <p:txEl>
                                              <p:pRg st="0" end="0"/>
                                            </p:txEl>
                                          </p:spTgt>
                                        </p:tgtEl>
                                        <p:attrNameLst>
                                          <p:attrName>ppt_y</p:attrName>
                                        </p:attrNameLst>
                                      </p:cBhvr>
                                      <p:tavLst>
                                        <p:tav tm="0">
                                          <p:val>
                                            <p:strVal val="#ppt_y+1"/>
                                          </p:val>
                                        </p:tav>
                                        <p:tav tm="100000">
                                          <p:val>
                                            <p:strVal val="#ppt_y"/>
                                          </p:val>
                                        </p:tav>
                                      </p:tavLst>
                                    </p:anim>
                                  </p:childTnLst>
                                </p:cTn>
                              </p:par>
                            </p:childTnLst>
                          </p:cTn>
                        </p:par>
                        <p:par>
                          <p:cTn id="12" fill="hold">
                            <p:stCondLst>
                              <p:cond delay="1500"/>
                            </p:stCondLst>
                            <p:childTnLst>
                              <p:par>
                                <p:cTn id="13" presetID="2" presetClass="entr" presetSubtype="4" fill="hold" nodeType="afterEffect">
                                  <p:stCondLst>
                                    <p:cond delay="0"/>
                                  </p:stCondLst>
                                  <p:childTnLst>
                                    <p:set>
                                      <p:cBhvr>
                                        <p:cTn id="14" dur="1" fill="hold">
                                          <p:stCondLst>
                                            <p:cond delay="0"/>
                                          </p:stCondLst>
                                        </p:cTn>
                                        <p:tgtEl>
                                          <p:spTgt spid="555">
                                            <p:txEl>
                                              <p:pRg st="1" end="1"/>
                                            </p:txEl>
                                          </p:spTgt>
                                        </p:tgtEl>
                                        <p:attrNameLst>
                                          <p:attrName>style.visibility</p:attrName>
                                        </p:attrNameLst>
                                      </p:cBhvr>
                                      <p:to>
                                        <p:strVal val="visible"/>
                                      </p:to>
                                    </p:set>
                                    <p:anim calcmode="lin" valueType="num">
                                      <p:cBhvr additive="base">
                                        <p:cTn id="15" dur="750"/>
                                        <p:tgtEl>
                                          <p:spTgt spid="555">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250"/>
                            </p:stCondLst>
                            <p:childTnLst>
                              <p:par>
                                <p:cTn id="17" presetID="2" presetClass="entr" presetSubtype="4" fill="hold" nodeType="afterEffect">
                                  <p:stCondLst>
                                    <p:cond delay="0"/>
                                  </p:stCondLst>
                                  <p:childTnLst>
                                    <p:set>
                                      <p:cBhvr>
                                        <p:cTn id="18" dur="1" fill="hold">
                                          <p:stCondLst>
                                            <p:cond delay="0"/>
                                          </p:stCondLst>
                                        </p:cTn>
                                        <p:tgtEl>
                                          <p:spTgt spid="555">
                                            <p:txEl>
                                              <p:pRg st="2" end="2"/>
                                            </p:txEl>
                                          </p:spTgt>
                                        </p:tgtEl>
                                        <p:attrNameLst>
                                          <p:attrName>style.visibility</p:attrName>
                                        </p:attrNameLst>
                                      </p:cBhvr>
                                      <p:to>
                                        <p:strVal val="visible"/>
                                      </p:to>
                                    </p:set>
                                    <p:anim calcmode="lin" valueType="num">
                                      <p:cBhvr additive="base">
                                        <p:cTn id="19" dur="750"/>
                                        <p:tgtEl>
                                          <p:spTgt spid="555">
                                            <p:txEl>
                                              <p:pRg st="2" end="2"/>
                                            </p:txEl>
                                          </p:spTgt>
                                        </p:tgtEl>
                                        <p:attrNameLst>
                                          <p:attrName>ppt_y</p:attrName>
                                        </p:attrNameLst>
                                      </p:cBhvr>
                                      <p:tavLst>
                                        <p:tav tm="0">
                                          <p:val>
                                            <p:strVal val="#ppt_y+1"/>
                                          </p:val>
                                        </p:tav>
                                        <p:tav tm="100000">
                                          <p:val>
                                            <p:strVal val="#ppt_y"/>
                                          </p:val>
                                        </p:tav>
                                      </p:tavLst>
                                    </p:anim>
                                  </p:childTnLst>
                                </p:cTn>
                              </p:par>
                            </p:childTnLst>
                          </p:cTn>
                        </p:par>
                        <p:par>
                          <p:cTn id="20" fill="hold">
                            <p:stCondLst>
                              <p:cond delay="3000"/>
                            </p:stCondLst>
                            <p:childTnLst>
                              <p:par>
                                <p:cTn id="21" presetID="2" presetClass="entr" presetSubtype="4" fill="hold" nodeType="afterEffect">
                                  <p:stCondLst>
                                    <p:cond delay="0"/>
                                  </p:stCondLst>
                                  <p:childTnLst>
                                    <p:set>
                                      <p:cBhvr>
                                        <p:cTn id="22" dur="1" fill="hold">
                                          <p:stCondLst>
                                            <p:cond delay="0"/>
                                          </p:stCondLst>
                                        </p:cTn>
                                        <p:tgtEl>
                                          <p:spTgt spid="555">
                                            <p:txEl>
                                              <p:pRg st="3" end="3"/>
                                            </p:txEl>
                                          </p:spTgt>
                                        </p:tgtEl>
                                        <p:attrNameLst>
                                          <p:attrName>style.visibility</p:attrName>
                                        </p:attrNameLst>
                                      </p:cBhvr>
                                      <p:to>
                                        <p:strVal val="visible"/>
                                      </p:to>
                                    </p:set>
                                    <p:anim calcmode="lin" valueType="num">
                                      <p:cBhvr additive="base">
                                        <p:cTn id="23" dur="750"/>
                                        <p:tgtEl>
                                          <p:spTgt spid="555">
                                            <p:txEl>
                                              <p:pRg st="3" end="3"/>
                                            </p:txEl>
                                          </p:spTgt>
                                        </p:tgtEl>
                                        <p:attrNameLst>
                                          <p:attrName>ppt_y</p:attrName>
                                        </p:attrNameLst>
                                      </p:cBhvr>
                                      <p:tavLst>
                                        <p:tav tm="0">
                                          <p:val>
                                            <p:strVal val="#ppt_y+1"/>
                                          </p:val>
                                        </p:tav>
                                        <p:tav tm="100000">
                                          <p:val>
                                            <p:strVal val="#ppt_y"/>
                                          </p:val>
                                        </p:tav>
                                      </p:tavLst>
                                    </p:anim>
                                  </p:childTnLst>
                                </p:cTn>
                              </p:par>
                            </p:childTnLst>
                          </p:cTn>
                        </p:par>
                        <p:par>
                          <p:cTn id="24" fill="hold">
                            <p:stCondLst>
                              <p:cond delay="3750"/>
                            </p:stCondLst>
                            <p:childTnLst>
                              <p:par>
                                <p:cTn id="25" presetID="2" presetClass="entr" presetSubtype="4" fill="hold" nodeType="afterEffect">
                                  <p:stCondLst>
                                    <p:cond delay="0"/>
                                  </p:stCondLst>
                                  <p:childTnLst>
                                    <p:set>
                                      <p:cBhvr>
                                        <p:cTn id="26" dur="1" fill="hold">
                                          <p:stCondLst>
                                            <p:cond delay="0"/>
                                          </p:stCondLst>
                                        </p:cTn>
                                        <p:tgtEl>
                                          <p:spTgt spid="555">
                                            <p:txEl>
                                              <p:pRg st="4" end="4"/>
                                            </p:txEl>
                                          </p:spTgt>
                                        </p:tgtEl>
                                        <p:attrNameLst>
                                          <p:attrName>style.visibility</p:attrName>
                                        </p:attrNameLst>
                                      </p:cBhvr>
                                      <p:to>
                                        <p:strVal val="visible"/>
                                      </p:to>
                                    </p:set>
                                    <p:anim calcmode="lin" valueType="num">
                                      <p:cBhvr additive="base">
                                        <p:cTn id="27" dur="750"/>
                                        <p:tgtEl>
                                          <p:spTgt spid="555">
                                            <p:txEl>
                                              <p:pRg st="4" end="4"/>
                                            </p:txEl>
                                          </p:spTgt>
                                        </p:tgtEl>
                                        <p:attrNameLst>
                                          <p:attrName>ppt_y</p:attrName>
                                        </p:attrNameLst>
                                      </p:cBhvr>
                                      <p:tavLst>
                                        <p:tav tm="0">
                                          <p:val>
                                            <p:strVal val="#ppt_y+1"/>
                                          </p:val>
                                        </p:tav>
                                        <p:tav tm="100000">
                                          <p:val>
                                            <p:strVal val="#ppt_y"/>
                                          </p:val>
                                        </p:tav>
                                      </p:tavLst>
                                    </p:anim>
                                  </p:childTnLst>
                                </p:cTn>
                              </p:par>
                            </p:childTnLst>
                          </p:cTn>
                        </p:par>
                        <p:par>
                          <p:cTn id="28" fill="hold">
                            <p:stCondLst>
                              <p:cond delay="4500"/>
                            </p:stCondLst>
                            <p:childTnLst>
                              <p:par>
                                <p:cTn id="29" presetID="2" presetClass="entr" presetSubtype="4" fill="hold" nodeType="afterEffect">
                                  <p:stCondLst>
                                    <p:cond delay="0"/>
                                  </p:stCondLst>
                                  <p:childTnLst>
                                    <p:set>
                                      <p:cBhvr>
                                        <p:cTn id="30" dur="1" fill="hold">
                                          <p:stCondLst>
                                            <p:cond delay="0"/>
                                          </p:stCondLst>
                                        </p:cTn>
                                        <p:tgtEl>
                                          <p:spTgt spid="555">
                                            <p:txEl>
                                              <p:pRg st="5" end="5"/>
                                            </p:txEl>
                                          </p:spTgt>
                                        </p:tgtEl>
                                        <p:attrNameLst>
                                          <p:attrName>style.visibility</p:attrName>
                                        </p:attrNameLst>
                                      </p:cBhvr>
                                      <p:to>
                                        <p:strVal val="visible"/>
                                      </p:to>
                                    </p:set>
                                    <p:anim calcmode="lin" valueType="num">
                                      <p:cBhvr additive="base">
                                        <p:cTn id="31" dur="750"/>
                                        <p:tgtEl>
                                          <p:spTgt spid="555">
                                            <p:txEl>
                                              <p:pRg st="5" end="5"/>
                                            </p:txEl>
                                          </p:spTgt>
                                        </p:tgtEl>
                                        <p:attrNameLst>
                                          <p:attrName>ppt_y</p:attrName>
                                        </p:attrNameLst>
                                      </p:cBhvr>
                                      <p:tavLst>
                                        <p:tav tm="0">
                                          <p:val>
                                            <p:strVal val="#ppt_y+1"/>
                                          </p:val>
                                        </p:tav>
                                        <p:tav tm="100000">
                                          <p:val>
                                            <p:strVal val="#ppt_y"/>
                                          </p:val>
                                        </p:tav>
                                      </p:tavLst>
                                    </p:anim>
                                  </p:childTnLst>
                                </p:cTn>
                              </p:par>
                            </p:childTnLst>
                          </p:cTn>
                        </p:par>
                        <p:par>
                          <p:cTn id="32" fill="hold">
                            <p:stCondLst>
                              <p:cond delay="5250"/>
                            </p:stCondLst>
                            <p:childTnLst>
                              <p:par>
                                <p:cTn id="33" presetID="2" presetClass="entr" presetSubtype="4" fill="hold" nodeType="afterEffect">
                                  <p:stCondLst>
                                    <p:cond delay="0"/>
                                  </p:stCondLst>
                                  <p:childTnLst>
                                    <p:set>
                                      <p:cBhvr>
                                        <p:cTn id="34" dur="1" fill="hold">
                                          <p:stCondLst>
                                            <p:cond delay="0"/>
                                          </p:stCondLst>
                                        </p:cTn>
                                        <p:tgtEl>
                                          <p:spTgt spid="555">
                                            <p:txEl>
                                              <p:pRg st="6" end="6"/>
                                            </p:txEl>
                                          </p:spTgt>
                                        </p:tgtEl>
                                        <p:attrNameLst>
                                          <p:attrName>style.visibility</p:attrName>
                                        </p:attrNameLst>
                                      </p:cBhvr>
                                      <p:to>
                                        <p:strVal val="visible"/>
                                      </p:to>
                                    </p:set>
                                    <p:anim calcmode="lin" valueType="num">
                                      <p:cBhvr additive="base">
                                        <p:cTn id="35" dur="750"/>
                                        <p:tgtEl>
                                          <p:spTgt spid="555">
                                            <p:txEl>
                                              <p:pRg st="6" end="6"/>
                                            </p:txEl>
                                          </p:spTgt>
                                        </p:tgtEl>
                                        <p:attrNameLst>
                                          <p:attrName>ppt_y</p:attrName>
                                        </p:attrNameLst>
                                      </p:cBhvr>
                                      <p:tavLst>
                                        <p:tav tm="0">
                                          <p:val>
                                            <p:strVal val="#ppt_y+1"/>
                                          </p:val>
                                        </p:tav>
                                        <p:tav tm="100000">
                                          <p:val>
                                            <p:strVal val="#ppt_y"/>
                                          </p:val>
                                        </p:tav>
                                      </p:tavLst>
                                    </p:anim>
                                  </p:childTnLst>
                                </p:cTn>
                              </p:par>
                            </p:childTnLst>
                          </p:cTn>
                        </p:par>
                        <p:par>
                          <p:cTn id="36" fill="hold">
                            <p:stCondLst>
                              <p:cond delay="6000"/>
                            </p:stCondLst>
                            <p:childTnLst>
                              <p:par>
                                <p:cTn id="37" presetID="2" presetClass="entr" presetSubtype="4" fill="hold" nodeType="afterEffect">
                                  <p:stCondLst>
                                    <p:cond delay="0"/>
                                  </p:stCondLst>
                                  <p:childTnLst>
                                    <p:set>
                                      <p:cBhvr>
                                        <p:cTn id="38" dur="1" fill="hold">
                                          <p:stCondLst>
                                            <p:cond delay="0"/>
                                          </p:stCondLst>
                                        </p:cTn>
                                        <p:tgtEl>
                                          <p:spTgt spid="555">
                                            <p:txEl>
                                              <p:pRg st="7" end="7"/>
                                            </p:txEl>
                                          </p:spTgt>
                                        </p:tgtEl>
                                        <p:attrNameLst>
                                          <p:attrName>style.visibility</p:attrName>
                                        </p:attrNameLst>
                                      </p:cBhvr>
                                      <p:to>
                                        <p:strVal val="visible"/>
                                      </p:to>
                                    </p:set>
                                    <p:anim calcmode="lin" valueType="num">
                                      <p:cBhvr additive="base">
                                        <p:cTn id="39" dur="750"/>
                                        <p:tgtEl>
                                          <p:spTgt spid="555">
                                            <p:txEl>
                                              <p:pRg st="7" end="7"/>
                                            </p:txEl>
                                          </p:spTgt>
                                        </p:tgtEl>
                                        <p:attrNameLst>
                                          <p:attrName>ppt_y</p:attrName>
                                        </p:attrNameLst>
                                      </p:cBhvr>
                                      <p:tavLst>
                                        <p:tav tm="0">
                                          <p:val>
                                            <p:strVal val="#ppt_y+1"/>
                                          </p:val>
                                        </p:tav>
                                        <p:tav tm="100000">
                                          <p:val>
                                            <p:strVal val="#ppt_y"/>
                                          </p:val>
                                        </p:tav>
                                      </p:tavLst>
                                    </p:anim>
                                  </p:childTnLst>
                                </p:cTn>
                              </p:par>
                            </p:childTnLst>
                          </p:cTn>
                        </p:par>
                        <p:par>
                          <p:cTn id="40" fill="hold">
                            <p:stCondLst>
                              <p:cond delay="6750"/>
                            </p:stCondLst>
                            <p:childTnLst>
                              <p:par>
                                <p:cTn id="41" presetID="2" presetClass="entr" presetSubtype="4" fill="hold" nodeType="afterEffect">
                                  <p:stCondLst>
                                    <p:cond delay="0"/>
                                  </p:stCondLst>
                                  <p:childTnLst>
                                    <p:set>
                                      <p:cBhvr>
                                        <p:cTn id="42" dur="1" fill="hold">
                                          <p:stCondLst>
                                            <p:cond delay="0"/>
                                          </p:stCondLst>
                                        </p:cTn>
                                        <p:tgtEl>
                                          <p:spTgt spid="555">
                                            <p:txEl>
                                              <p:pRg st="8" end="8"/>
                                            </p:txEl>
                                          </p:spTgt>
                                        </p:tgtEl>
                                        <p:attrNameLst>
                                          <p:attrName>style.visibility</p:attrName>
                                        </p:attrNameLst>
                                      </p:cBhvr>
                                      <p:to>
                                        <p:strVal val="visible"/>
                                      </p:to>
                                    </p:set>
                                    <p:anim calcmode="lin" valueType="num">
                                      <p:cBhvr additive="base">
                                        <p:cTn id="43" dur="750"/>
                                        <p:tgtEl>
                                          <p:spTgt spid="555">
                                            <p:txEl>
                                              <p:pRg st="8" end="8"/>
                                            </p:txEl>
                                          </p:spTgt>
                                        </p:tgtEl>
                                        <p:attrNameLst>
                                          <p:attrName>ppt_y</p:attrName>
                                        </p:attrNameLst>
                                      </p:cBhvr>
                                      <p:tavLst>
                                        <p:tav tm="0">
                                          <p:val>
                                            <p:strVal val="#ppt_y+1"/>
                                          </p:val>
                                        </p:tav>
                                        <p:tav tm="100000">
                                          <p:val>
                                            <p:strVal val="#ppt_y"/>
                                          </p:val>
                                        </p:tav>
                                      </p:tavLst>
                                    </p:anim>
                                  </p:childTnLst>
                                </p:cTn>
                              </p:par>
                            </p:childTnLst>
                          </p:cTn>
                        </p:par>
                        <p:par>
                          <p:cTn id="44" fill="hold">
                            <p:stCondLst>
                              <p:cond delay="7500"/>
                            </p:stCondLst>
                            <p:childTnLst>
                              <p:par>
                                <p:cTn id="45" presetID="10" presetClass="entr" presetSubtype="0" fill="hold" nodeType="afterEffect">
                                  <p:stCondLst>
                                    <p:cond delay="0"/>
                                  </p:stCondLst>
                                  <p:childTnLst>
                                    <p:set>
                                      <p:cBhvr>
                                        <p:cTn id="46" dur="1" fill="hold">
                                          <p:stCondLst>
                                            <p:cond delay="0"/>
                                          </p:stCondLst>
                                        </p:cTn>
                                        <p:tgtEl>
                                          <p:spTgt spid="554"/>
                                        </p:tgtEl>
                                        <p:attrNameLst>
                                          <p:attrName>style.visibility</p:attrName>
                                        </p:attrNameLst>
                                      </p:cBhvr>
                                      <p:to>
                                        <p:strVal val="visible"/>
                                      </p:to>
                                    </p:set>
                                    <p:animEffect transition="in" filter="fade">
                                      <p:cBhvr>
                                        <p:cTn id="47" dur="500"/>
                                        <p:tgtEl>
                                          <p:spTgt spid="554"/>
                                        </p:tgtEl>
                                      </p:cBhvr>
                                    </p:animEffect>
                                  </p:childTnLst>
                                </p:cTn>
                              </p:par>
                            </p:childTnLst>
                          </p:cTn>
                        </p:par>
                        <p:par>
                          <p:cTn id="48" fill="hold">
                            <p:stCondLst>
                              <p:cond delay="8000"/>
                            </p:stCondLst>
                            <p:childTnLst>
                              <p:par>
                                <p:cTn id="49" presetID="2" presetClass="entr" presetSubtype="4" fill="hold" nodeType="afterEffect">
                                  <p:stCondLst>
                                    <p:cond delay="0"/>
                                  </p:stCondLst>
                                  <p:childTnLst>
                                    <p:set>
                                      <p:cBhvr>
                                        <p:cTn id="50" dur="1" fill="hold">
                                          <p:stCondLst>
                                            <p:cond delay="0"/>
                                          </p:stCondLst>
                                        </p:cTn>
                                        <p:tgtEl>
                                          <p:spTgt spid="557">
                                            <p:txEl>
                                              <p:pRg st="0" end="0"/>
                                            </p:txEl>
                                          </p:spTgt>
                                        </p:tgtEl>
                                        <p:attrNameLst>
                                          <p:attrName>style.visibility</p:attrName>
                                        </p:attrNameLst>
                                      </p:cBhvr>
                                      <p:to>
                                        <p:strVal val="visible"/>
                                      </p:to>
                                    </p:set>
                                    <p:anim calcmode="lin" valueType="num">
                                      <p:cBhvr additive="base">
                                        <p:cTn id="51" dur="750"/>
                                        <p:tgtEl>
                                          <p:spTgt spid="557">
                                            <p:txEl>
                                              <p:pRg st="0" end="0"/>
                                            </p:txEl>
                                          </p:spTgt>
                                        </p:tgtEl>
                                        <p:attrNameLst>
                                          <p:attrName>ppt_y</p:attrName>
                                        </p:attrNameLst>
                                      </p:cBhvr>
                                      <p:tavLst>
                                        <p:tav tm="0">
                                          <p:val>
                                            <p:strVal val="#ppt_y+1"/>
                                          </p:val>
                                        </p:tav>
                                        <p:tav tm="100000">
                                          <p:val>
                                            <p:strVal val="#ppt_y"/>
                                          </p:val>
                                        </p:tav>
                                      </p:tavLst>
                                    </p:anim>
                                  </p:childTnLst>
                                </p:cTn>
                              </p:par>
                            </p:childTnLst>
                          </p:cTn>
                        </p:par>
                        <p:par>
                          <p:cTn id="52" fill="hold">
                            <p:stCondLst>
                              <p:cond delay="8750"/>
                            </p:stCondLst>
                            <p:childTnLst>
                              <p:par>
                                <p:cTn id="53" presetID="2" presetClass="entr" presetSubtype="4" fill="hold" nodeType="afterEffect">
                                  <p:stCondLst>
                                    <p:cond delay="0"/>
                                  </p:stCondLst>
                                  <p:childTnLst>
                                    <p:set>
                                      <p:cBhvr>
                                        <p:cTn id="54" dur="1" fill="hold">
                                          <p:stCondLst>
                                            <p:cond delay="0"/>
                                          </p:stCondLst>
                                        </p:cTn>
                                        <p:tgtEl>
                                          <p:spTgt spid="557">
                                            <p:txEl>
                                              <p:pRg st="1" end="1"/>
                                            </p:txEl>
                                          </p:spTgt>
                                        </p:tgtEl>
                                        <p:attrNameLst>
                                          <p:attrName>style.visibility</p:attrName>
                                        </p:attrNameLst>
                                      </p:cBhvr>
                                      <p:to>
                                        <p:strVal val="visible"/>
                                      </p:to>
                                    </p:set>
                                    <p:anim calcmode="lin" valueType="num">
                                      <p:cBhvr additive="base">
                                        <p:cTn id="55" dur="750"/>
                                        <p:tgtEl>
                                          <p:spTgt spid="557">
                                            <p:txEl>
                                              <p:pRg st="1" end="1"/>
                                            </p:txEl>
                                          </p:spTgt>
                                        </p:tgtEl>
                                        <p:attrNameLst>
                                          <p:attrName>ppt_y</p:attrName>
                                        </p:attrNameLst>
                                      </p:cBhvr>
                                      <p:tavLst>
                                        <p:tav tm="0">
                                          <p:val>
                                            <p:strVal val="#ppt_y+1"/>
                                          </p:val>
                                        </p:tav>
                                        <p:tav tm="100000">
                                          <p:val>
                                            <p:strVal val="#ppt_y"/>
                                          </p:val>
                                        </p:tav>
                                      </p:tavLst>
                                    </p:anim>
                                  </p:childTnLst>
                                </p:cTn>
                              </p:par>
                            </p:childTnLst>
                          </p:cTn>
                        </p:par>
                        <p:par>
                          <p:cTn id="56" fill="hold">
                            <p:stCondLst>
                              <p:cond delay="9500"/>
                            </p:stCondLst>
                            <p:childTnLst>
                              <p:par>
                                <p:cTn id="57" presetID="2" presetClass="entr" presetSubtype="4" fill="hold" nodeType="afterEffect">
                                  <p:stCondLst>
                                    <p:cond delay="0"/>
                                  </p:stCondLst>
                                  <p:childTnLst>
                                    <p:set>
                                      <p:cBhvr>
                                        <p:cTn id="58" dur="1" fill="hold">
                                          <p:stCondLst>
                                            <p:cond delay="0"/>
                                          </p:stCondLst>
                                        </p:cTn>
                                        <p:tgtEl>
                                          <p:spTgt spid="557">
                                            <p:txEl>
                                              <p:pRg st="2" end="2"/>
                                            </p:txEl>
                                          </p:spTgt>
                                        </p:tgtEl>
                                        <p:attrNameLst>
                                          <p:attrName>style.visibility</p:attrName>
                                        </p:attrNameLst>
                                      </p:cBhvr>
                                      <p:to>
                                        <p:strVal val="visible"/>
                                      </p:to>
                                    </p:set>
                                    <p:anim calcmode="lin" valueType="num">
                                      <p:cBhvr additive="base">
                                        <p:cTn id="59" dur="750"/>
                                        <p:tgtEl>
                                          <p:spTgt spid="557">
                                            <p:txEl>
                                              <p:pRg st="2" end="2"/>
                                            </p:txEl>
                                          </p:spTgt>
                                        </p:tgtEl>
                                        <p:attrNameLst>
                                          <p:attrName>ppt_y</p:attrName>
                                        </p:attrNameLst>
                                      </p:cBhvr>
                                      <p:tavLst>
                                        <p:tav tm="0">
                                          <p:val>
                                            <p:strVal val="#ppt_y+1"/>
                                          </p:val>
                                        </p:tav>
                                        <p:tav tm="100000">
                                          <p:val>
                                            <p:strVal val="#ppt_y"/>
                                          </p:val>
                                        </p:tav>
                                      </p:tavLst>
                                    </p:anim>
                                  </p:childTnLst>
                                </p:cTn>
                              </p:par>
                            </p:childTnLst>
                          </p:cTn>
                        </p:par>
                        <p:par>
                          <p:cTn id="60" fill="hold">
                            <p:stCondLst>
                              <p:cond delay="10250"/>
                            </p:stCondLst>
                            <p:childTnLst>
                              <p:par>
                                <p:cTn id="61" presetID="2" presetClass="entr" presetSubtype="4" fill="hold" nodeType="afterEffect">
                                  <p:stCondLst>
                                    <p:cond delay="0"/>
                                  </p:stCondLst>
                                  <p:childTnLst>
                                    <p:set>
                                      <p:cBhvr>
                                        <p:cTn id="62" dur="1" fill="hold">
                                          <p:stCondLst>
                                            <p:cond delay="0"/>
                                          </p:stCondLst>
                                        </p:cTn>
                                        <p:tgtEl>
                                          <p:spTgt spid="557">
                                            <p:txEl>
                                              <p:pRg st="3" end="3"/>
                                            </p:txEl>
                                          </p:spTgt>
                                        </p:tgtEl>
                                        <p:attrNameLst>
                                          <p:attrName>style.visibility</p:attrName>
                                        </p:attrNameLst>
                                      </p:cBhvr>
                                      <p:to>
                                        <p:strVal val="visible"/>
                                      </p:to>
                                    </p:set>
                                    <p:anim calcmode="lin" valueType="num">
                                      <p:cBhvr additive="base">
                                        <p:cTn id="63" dur="750"/>
                                        <p:tgtEl>
                                          <p:spTgt spid="557">
                                            <p:txEl>
                                              <p:pRg st="3" end="3"/>
                                            </p:txEl>
                                          </p:spTgt>
                                        </p:tgtEl>
                                        <p:attrNameLst>
                                          <p:attrName>ppt_y</p:attrName>
                                        </p:attrNameLst>
                                      </p:cBhvr>
                                      <p:tavLst>
                                        <p:tav tm="0">
                                          <p:val>
                                            <p:strVal val="#ppt_y+1"/>
                                          </p:val>
                                        </p:tav>
                                        <p:tav tm="100000">
                                          <p:val>
                                            <p:strVal val="#ppt_y"/>
                                          </p:val>
                                        </p:tav>
                                      </p:tavLst>
                                    </p:anim>
                                  </p:childTnLst>
                                </p:cTn>
                              </p:par>
                            </p:childTnLst>
                          </p:cTn>
                        </p:par>
                        <p:par>
                          <p:cTn id="64" fill="hold">
                            <p:stCondLst>
                              <p:cond delay="11000"/>
                            </p:stCondLst>
                            <p:childTnLst>
                              <p:par>
                                <p:cTn id="65" presetID="2" presetClass="entr" presetSubtype="4" fill="hold" nodeType="afterEffect">
                                  <p:stCondLst>
                                    <p:cond delay="0"/>
                                  </p:stCondLst>
                                  <p:childTnLst>
                                    <p:set>
                                      <p:cBhvr>
                                        <p:cTn id="66" dur="1" fill="hold">
                                          <p:stCondLst>
                                            <p:cond delay="0"/>
                                          </p:stCondLst>
                                        </p:cTn>
                                        <p:tgtEl>
                                          <p:spTgt spid="557">
                                            <p:txEl>
                                              <p:pRg st="4" end="4"/>
                                            </p:txEl>
                                          </p:spTgt>
                                        </p:tgtEl>
                                        <p:attrNameLst>
                                          <p:attrName>style.visibility</p:attrName>
                                        </p:attrNameLst>
                                      </p:cBhvr>
                                      <p:to>
                                        <p:strVal val="visible"/>
                                      </p:to>
                                    </p:set>
                                    <p:anim calcmode="lin" valueType="num">
                                      <p:cBhvr additive="base">
                                        <p:cTn id="67" dur="750"/>
                                        <p:tgtEl>
                                          <p:spTgt spid="557">
                                            <p:txEl>
                                              <p:pRg st="4" end="4"/>
                                            </p:txEl>
                                          </p:spTgt>
                                        </p:tgtEl>
                                        <p:attrNameLst>
                                          <p:attrName>ppt_y</p:attrName>
                                        </p:attrNameLst>
                                      </p:cBhvr>
                                      <p:tavLst>
                                        <p:tav tm="0">
                                          <p:val>
                                            <p:strVal val="#ppt_y+1"/>
                                          </p:val>
                                        </p:tav>
                                        <p:tav tm="100000">
                                          <p:val>
                                            <p:strVal val="#ppt_y"/>
                                          </p:val>
                                        </p:tav>
                                      </p:tavLst>
                                    </p:anim>
                                  </p:childTnLst>
                                </p:cTn>
                              </p:par>
                            </p:childTnLst>
                          </p:cTn>
                        </p:par>
                        <p:par>
                          <p:cTn id="68" fill="hold">
                            <p:stCondLst>
                              <p:cond delay="11750"/>
                            </p:stCondLst>
                            <p:childTnLst>
                              <p:par>
                                <p:cTn id="69" presetID="2" presetClass="entr" presetSubtype="4" fill="hold" nodeType="afterEffect">
                                  <p:stCondLst>
                                    <p:cond delay="0"/>
                                  </p:stCondLst>
                                  <p:childTnLst>
                                    <p:set>
                                      <p:cBhvr>
                                        <p:cTn id="70" dur="1" fill="hold">
                                          <p:stCondLst>
                                            <p:cond delay="0"/>
                                          </p:stCondLst>
                                        </p:cTn>
                                        <p:tgtEl>
                                          <p:spTgt spid="557">
                                            <p:txEl>
                                              <p:pRg st="5" end="5"/>
                                            </p:txEl>
                                          </p:spTgt>
                                        </p:tgtEl>
                                        <p:attrNameLst>
                                          <p:attrName>style.visibility</p:attrName>
                                        </p:attrNameLst>
                                      </p:cBhvr>
                                      <p:to>
                                        <p:strVal val="visible"/>
                                      </p:to>
                                    </p:set>
                                    <p:anim calcmode="lin" valueType="num">
                                      <p:cBhvr additive="base">
                                        <p:cTn id="71" dur="750"/>
                                        <p:tgtEl>
                                          <p:spTgt spid="557">
                                            <p:txEl>
                                              <p:pRg st="5" end="5"/>
                                            </p:txEl>
                                          </p:spTgt>
                                        </p:tgtEl>
                                        <p:attrNameLst>
                                          <p:attrName>ppt_y</p:attrName>
                                        </p:attrNameLst>
                                      </p:cBhvr>
                                      <p:tavLst>
                                        <p:tav tm="0">
                                          <p:val>
                                            <p:strVal val="#ppt_y+1"/>
                                          </p:val>
                                        </p:tav>
                                        <p:tav tm="100000">
                                          <p:val>
                                            <p:strVal val="#ppt_y"/>
                                          </p:val>
                                        </p:tav>
                                      </p:tavLst>
                                    </p:anim>
                                  </p:childTnLst>
                                </p:cTn>
                              </p:par>
                            </p:childTnLst>
                          </p:cTn>
                        </p:par>
                        <p:par>
                          <p:cTn id="72" fill="hold">
                            <p:stCondLst>
                              <p:cond delay="12500"/>
                            </p:stCondLst>
                            <p:childTnLst>
                              <p:par>
                                <p:cTn id="73" presetID="2" presetClass="entr" presetSubtype="4" fill="hold" nodeType="afterEffect">
                                  <p:stCondLst>
                                    <p:cond delay="0"/>
                                  </p:stCondLst>
                                  <p:childTnLst>
                                    <p:set>
                                      <p:cBhvr>
                                        <p:cTn id="74" dur="1" fill="hold">
                                          <p:stCondLst>
                                            <p:cond delay="0"/>
                                          </p:stCondLst>
                                        </p:cTn>
                                        <p:tgtEl>
                                          <p:spTgt spid="557">
                                            <p:txEl>
                                              <p:pRg st="6" end="6"/>
                                            </p:txEl>
                                          </p:spTgt>
                                        </p:tgtEl>
                                        <p:attrNameLst>
                                          <p:attrName>style.visibility</p:attrName>
                                        </p:attrNameLst>
                                      </p:cBhvr>
                                      <p:to>
                                        <p:strVal val="visible"/>
                                      </p:to>
                                    </p:set>
                                    <p:anim calcmode="lin" valueType="num">
                                      <p:cBhvr additive="base">
                                        <p:cTn id="75" dur="750"/>
                                        <p:tgtEl>
                                          <p:spTgt spid="557">
                                            <p:txEl>
                                              <p:pRg st="6" end="6"/>
                                            </p:txEl>
                                          </p:spTgt>
                                        </p:tgtEl>
                                        <p:attrNameLst>
                                          <p:attrName>ppt_y</p:attrName>
                                        </p:attrNameLst>
                                      </p:cBhvr>
                                      <p:tavLst>
                                        <p:tav tm="0">
                                          <p:val>
                                            <p:strVal val="#ppt_y+1"/>
                                          </p:val>
                                        </p:tav>
                                        <p:tav tm="100000">
                                          <p:val>
                                            <p:strVal val="#ppt_y"/>
                                          </p:val>
                                        </p:tav>
                                      </p:tavLst>
                                    </p:anim>
                                  </p:childTnLst>
                                </p:cTn>
                              </p:par>
                            </p:childTnLst>
                          </p:cTn>
                        </p:par>
                        <p:par>
                          <p:cTn id="76" fill="hold">
                            <p:stCondLst>
                              <p:cond delay="13250"/>
                            </p:stCondLst>
                            <p:childTnLst>
                              <p:par>
                                <p:cTn id="77" presetID="2" presetClass="entr" presetSubtype="4" fill="hold" nodeType="afterEffect">
                                  <p:stCondLst>
                                    <p:cond delay="0"/>
                                  </p:stCondLst>
                                  <p:childTnLst>
                                    <p:set>
                                      <p:cBhvr>
                                        <p:cTn id="78" dur="1" fill="hold">
                                          <p:stCondLst>
                                            <p:cond delay="0"/>
                                          </p:stCondLst>
                                        </p:cTn>
                                        <p:tgtEl>
                                          <p:spTgt spid="557">
                                            <p:txEl>
                                              <p:pRg st="7" end="7"/>
                                            </p:txEl>
                                          </p:spTgt>
                                        </p:tgtEl>
                                        <p:attrNameLst>
                                          <p:attrName>style.visibility</p:attrName>
                                        </p:attrNameLst>
                                      </p:cBhvr>
                                      <p:to>
                                        <p:strVal val="visible"/>
                                      </p:to>
                                    </p:set>
                                    <p:anim calcmode="lin" valueType="num">
                                      <p:cBhvr additive="base">
                                        <p:cTn id="79" dur="750"/>
                                        <p:tgtEl>
                                          <p:spTgt spid="557">
                                            <p:txEl>
                                              <p:pRg st="7" end="7"/>
                                            </p:txEl>
                                          </p:spTgt>
                                        </p:tgtEl>
                                        <p:attrNameLst>
                                          <p:attrName>ppt_y</p:attrName>
                                        </p:attrNameLst>
                                      </p:cBhvr>
                                      <p:tavLst>
                                        <p:tav tm="0">
                                          <p:val>
                                            <p:strVal val="#ppt_y+1"/>
                                          </p:val>
                                        </p:tav>
                                        <p:tav tm="100000">
                                          <p:val>
                                            <p:strVal val="#ppt_y"/>
                                          </p:val>
                                        </p:tav>
                                      </p:tavLst>
                                    </p:anim>
                                  </p:childTnLst>
                                </p:cTn>
                              </p:par>
                            </p:childTnLst>
                          </p:cTn>
                        </p:par>
                        <p:par>
                          <p:cTn id="80" fill="hold">
                            <p:stCondLst>
                              <p:cond delay="14000"/>
                            </p:stCondLst>
                            <p:childTnLst>
                              <p:par>
                                <p:cTn id="81" presetID="2" presetClass="entr" presetSubtype="4" fill="hold" nodeType="afterEffect">
                                  <p:stCondLst>
                                    <p:cond delay="0"/>
                                  </p:stCondLst>
                                  <p:childTnLst>
                                    <p:set>
                                      <p:cBhvr>
                                        <p:cTn id="82" dur="1" fill="hold">
                                          <p:stCondLst>
                                            <p:cond delay="0"/>
                                          </p:stCondLst>
                                        </p:cTn>
                                        <p:tgtEl>
                                          <p:spTgt spid="557">
                                            <p:txEl>
                                              <p:pRg st="8" end="8"/>
                                            </p:txEl>
                                          </p:spTgt>
                                        </p:tgtEl>
                                        <p:attrNameLst>
                                          <p:attrName>style.visibility</p:attrName>
                                        </p:attrNameLst>
                                      </p:cBhvr>
                                      <p:to>
                                        <p:strVal val="visible"/>
                                      </p:to>
                                    </p:set>
                                    <p:anim calcmode="lin" valueType="num">
                                      <p:cBhvr additive="base">
                                        <p:cTn id="83" dur="750"/>
                                        <p:tgtEl>
                                          <p:spTgt spid="557">
                                            <p:txEl>
                                              <p:pRg st="8" end="8"/>
                                            </p:txEl>
                                          </p:spTgt>
                                        </p:tgtEl>
                                        <p:attrNameLst>
                                          <p:attrName>ppt_y</p:attrName>
                                        </p:attrNameLst>
                                      </p:cBhvr>
                                      <p:tavLst>
                                        <p:tav tm="0">
                                          <p:val>
                                            <p:strVal val="#ppt_y+1"/>
                                          </p:val>
                                        </p:tav>
                                        <p:tav tm="100000">
                                          <p:val>
                                            <p:strVal val="#ppt_y"/>
                                          </p:val>
                                        </p:tav>
                                      </p:tavLst>
                                    </p:anim>
                                  </p:childTnLst>
                                </p:cTn>
                              </p:par>
                            </p:childTnLst>
                          </p:cTn>
                        </p:par>
                        <p:par>
                          <p:cTn id="84" fill="hold">
                            <p:stCondLst>
                              <p:cond delay="14750"/>
                            </p:stCondLst>
                            <p:childTnLst>
                              <p:par>
                                <p:cTn id="85" presetID="10" presetClass="entr" presetSubtype="0" fill="hold" nodeType="afterEffect">
                                  <p:stCondLst>
                                    <p:cond delay="0"/>
                                  </p:stCondLst>
                                  <p:childTnLst>
                                    <p:set>
                                      <p:cBhvr>
                                        <p:cTn id="86" dur="1" fill="hold">
                                          <p:stCondLst>
                                            <p:cond delay="0"/>
                                          </p:stCondLst>
                                        </p:cTn>
                                        <p:tgtEl>
                                          <p:spTgt spid="556"/>
                                        </p:tgtEl>
                                        <p:attrNameLst>
                                          <p:attrName>style.visibility</p:attrName>
                                        </p:attrNameLst>
                                      </p:cBhvr>
                                      <p:to>
                                        <p:strVal val="visible"/>
                                      </p:to>
                                    </p:set>
                                    <p:animEffect transition="in" filter="fade">
                                      <p:cBhvr>
                                        <p:cTn id="87" dur="500"/>
                                        <p:tgtEl>
                                          <p:spTgt spid="556"/>
                                        </p:tgtEl>
                                      </p:cBhvr>
                                    </p:animEffect>
                                  </p:childTnLst>
                                </p:cTn>
                              </p:par>
                            </p:childTnLst>
                          </p:cTn>
                        </p:par>
                        <p:par>
                          <p:cTn id="88" fill="hold">
                            <p:stCondLst>
                              <p:cond delay="15250"/>
                            </p:stCondLst>
                            <p:childTnLst>
                              <p:par>
                                <p:cTn id="89" presetID="2" presetClass="entr" presetSubtype="4" fill="hold" nodeType="afterEffect">
                                  <p:stCondLst>
                                    <p:cond delay="0"/>
                                  </p:stCondLst>
                                  <p:childTnLst>
                                    <p:set>
                                      <p:cBhvr>
                                        <p:cTn id="90" dur="1" fill="hold">
                                          <p:stCondLst>
                                            <p:cond delay="0"/>
                                          </p:stCondLst>
                                        </p:cTn>
                                        <p:tgtEl>
                                          <p:spTgt spid="559">
                                            <p:txEl>
                                              <p:pRg st="0" end="0"/>
                                            </p:txEl>
                                          </p:spTgt>
                                        </p:tgtEl>
                                        <p:attrNameLst>
                                          <p:attrName>style.visibility</p:attrName>
                                        </p:attrNameLst>
                                      </p:cBhvr>
                                      <p:to>
                                        <p:strVal val="visible"/>
                                      </p:to>
                                    </p:set>
                                    <p:anim calcmode="lin" valueType="num">
                                      <p:cBhvr additive="base">
                                        <p:cTn id="91" dur="750"/>
                                        <p:tgtEl>
                                          <p:spTgt spid="559">
                                            <p:txEl>
                                              <p:pRg st="0" end="0"/>
                                            </p:txEl>
                                          </p:spTgt>
                                        </p:tgtEl>
                                        <p:attrNameLst>
                                          <p:attrName>ppt_y</p:attrName>
                                        </p:attrNameLst>
                                      </p:cBhvr>
                                      <p:tavLst>
                                        <p:tav tm="0">
                                          <p:val>
                                            <p:strVal val="#ppt_y+1"/>
                                          </p:val>
                                        </p:tav>
                                        <p:tav tm="100000">
                                          <p:val>
                                            <p:strVal val="#ppt_y"/>
                                          </p:val>
                                        </p:tav>
                                      </p:tavLst>
                                    </p:anim>
                                  </p:childTnLst>
                                </p:cTn>
                              </p:par>
                            </p:childTnLst>
                          </p:cTn>
                        </p:par>
                        <p:par>
                          <p:cTn id="92" fill="hold">
                            <p:stCondLst>
                              <p:cond delay="16000"/>
                            </p:stCondLst>
                            <p:childTnLst>
                              <p:par>
                                <p:cTn id="93" presetID="2" presetClass="entr" presetSubtype="4" fill="hold" nodeType="afterEffect">
                                  <p:stCondLst>
                                    <p:cond delay="0"/>
                                  </p:stCondLst>
                                  <p:childTnLst>
                                    <p:set>
                                      <p:cBhvr>
                                        <p:cTn id="94" dur="1" fill="hold">
                                          <p:stCondLst>
                                            <p:cond delay="0"/>
                                          </p:stCondLst>
                                        </p:cTn>
                                        <p:tgtEl>
                                          <p:spTgt spid="559">
                                            <p:txEl>
                                              <p:pRg st="1" end="1"/>
                                            </p:txEl>
                                          </p:spTgt>
                                        </p:tgtEl>
                                        <p:attrNameLst>
                                          <p:attrName>style.visibility</p:attrName>
                                        </p:attrNameLst>
                                      </p:cBhvr>
                                      <p:to>
                                        <p:strVal val="visible"/>
                                      </p:to>
                                    </p:set>
                                    <p:anim calcmode="lin" valueType="num">
                                      <p:cBhvr additive="base">
                                        <p:cTn id="95" dur="750"/>
                                        <p:tgtEl>
                                          <p:spTgt spid="559">
                                            <p:txEl>
                                              <p:pRg st="1" end="1"/>
                                            </p:txEl>
                                          </p:spTgt>
                                        </p:tgtEl>
                                        <p:attrNameLst>
                                          <p:attrName>ppt_y</p:attrName>
                                        </p:attrNameLst>
                                      </p:cBhvr>
                                      <p:tavLst>
                                        <p:tav tm="0">
                                          <p:val>
                                            <p:strVal val="#ppt_y+1"/>
                                          </p:val>
                                        </p:tav>
                                        <p:tav tm="100000">
                                          <p:val>
                                            <p:strVal val="#ppt_y"/>
                                          </p:val>
                                        </p:tav>
                                      </p:tavLst>
                                    </p:anim>
                                  </p:childTnLst>
                                </p:cTn>
                              </p:par>
                            </p:childTnLst>
                          </p:cTn>
                        </p:par>
                        <p:par>
                          <p:cTn id="96" fill="hold">
                            <p:stCondLst>
                              <p:cond delay="16750"/>
                            </p:stCondLst>
                            <p:childTnLst>
                              <p:par>
                                <p:cTn id="97" presetID="2" presetClass="entr" presetSubtype="4" fill="hold" nodeType="afterEffect">
                                  <p:stCondLst>
                                    <p:cond delay="0"/>
                                  </p:stCondLst>
                                  <p:childTnLst>
                                    <p:set>
                                      <p:cBhvr>
                                        <p:cTn id="98" dur="1" fill="hold">
                                          <p:stCondLst>
                                            <p:cond delay="0"/>
                                          </p:stCondLst>
                                        </p:cTn>
                                        <p:tgtEl>
                                          <p:spTgt spid="559">
                                            <p:txEl>
                                              <p:pRg st="2" end="2"/>
                                            </p:txEl>
                                          </p:spTgt>
                                        </p:tgtEl>
                                        <p:attrNameLst>
                                          <p:attrName>style.visibility</p:attrName>
                                        </p:attrNameLst>
                                      </p:cBhvr>
                                      <p:to>
                                        <p:strVal val="visible"/>
                                      </p:to>
                                    </p:set>
                                    <p:anim calcmode="lin" valueType="num">
                                      <p:cBhvr additive="base">
                                        <p:cTn id="99" dur="750"/>
                                        <p:tgtEl>
                                          <p:spTgt spid="559">
                                            <p:txEl>
                                              <p:pRg st="2" end="2"/>
                                            </p:txEl>
                                          </p:spTgt>
                                        </p:tgtEl>
                                        <p:attrNameLst>
                                          <p:attrName>ppt_y</p:attrName>
                                        </p:attrNameLst>
                                      </p:cBhvr>
                                      <p:tavLst>
                                        <p:tav tm="0">
                                          <p:val>
                                            <p:strVal val="#ppt_y+1"/>
                                          </p:val>
                                        </p:tav>
                                        <p:tav tm="100000">
                                          <p:val>
                                            <p:strVal val="#ppt_y"/>
                                          </p:val>
                                        </p:tav>
                                      </p:tavLst>
                                    </p:anim>
                                  </p:childTnLst>
                                </p:cTn>
                              </p:par>
                            </p:childTnLst>
                          </p:cTn>
                        </p:par>
                        <p:par>
                          <p:cTn id="100" fill="hold">
                            <p:stCondLst>
                              <p:cond delay="17500"/>
                            </p:stCondLst>
                            <p:childTnLst>
                              <p:par>
                                <p:cTn id="101" presetID="2" presetClass="entr" presetSubtype="4" fill="hold" nodeType="afterEffect">
                                  <p:stCondLst>
                                    <p:cond delay="0"/>
                                  </p:stCondLst>
                                  <p:childTnLst>
                                    <p:set>
                                      <p:cBhvr>
                                        <p:cTn id="102" dur="1" fill="hold">
                                          <p:stCondLst>
                                            <p:cond delay="0"/>
                                          </p:stCondLst>
                                        </p:cTn>
                                        <p:tgtEl>
                                          <p:spTgt spid="559">
                                            <p:txEl>
                                              <p:pRg st="3" end="3"/>
                                            </p:txEl>
                                          </p:spTgt>
                                        </p:tgtEl>
                                        <p:attrNameLst>
                                          <p:attrName>style.visibility</p:attrName>
                                        </p:attrNameLst>
                                      </p:cBhvr>
                                      <p:to>
                                        <p:strVal val="visible"/>
                                      </p:to>
                                    </p:set>
                                    <p:anim calcmode="lin" valueType="num">
                                      <p:cBhvr additive="base">
                                        <p:cTn id="103" dur="750"/>
                                        <p:tgtEl>
                                          <p:spTgt spid="559">
                                            <p:txEl>
                                              <p:pRg st="3" end="3"/>
                                            </p:txEl>
                                          </p:spTgt>
                                        </p:tgtEl>
                                        <p:attrNameLst>
                                          <p:attrName>ppt_y</p:attrName>
                                        </p:attrNameLst>
                                      </p:cBhvr>
                                      <p:tavLst>
                                        <p:tav tm="0">
                                          <p:val>
                                            <p:strVal val="#ppt_y+1"/>
                                          </p:val>
                                        </p:tav>
                                        <p:tav tm="100000">
                                          <p:val>
                                            <p:strVal val="#ppt_y"/>
                                          </p:val>
                                        </p:tav>
                                      </p:tavLst>
                                    </p:anim>
                                  </p:childTnLst>
                                </p:cTn>
                              </p:par>
                            </p:childTnLst>
                          </p:cTn>
                        </p:par>
                        <p:par>
                          <p:cTn id="104" fill="hold">
                            <p:stCondLst>
                              <p:cond delay="18250"/>
                            </p:stCondLst>
                            <p:childTnLst>
                              <p:par>
                                <p:cTn id="105" presetID="2" presetClass="entr" presetSubtype="4" fill="hold" nodeType="afterEffect">
                                  <p:stCondLst>
                                    <p:cond delay="0"/>
                                  </p:stCondLst>
                                  <p:childTnLst>
                                    <p:set>
                                      <p:cBhvr>
                                        <p:cTn id="106" dur="1" fill="hold">
                                          <p:stCondLst>
                                            <p:cond delay="0"/>
                                          </p:stCondLst>
                                        </p:cTn>
                                        <p:tgtEl>
                                          <p:spTgt spid="559">
                                            <p:txEl>
                                              <p:pRg st="4" end="4"/>
                                            </p:txEl>
                                          </p:spTgt>
                                        </p:tgtEl>
                                        <p:attrNameLst>
                                          <p:attrName>style.visibility</p:attrName>
                                        </p:attrNameLst>
                                      </p:cBhvr>
                                      <p:to>
                                        <p:strVal val="visible"/>
                                      </p:to>
                                    </p:set>
                                    <p:anim calcmode="lin" valueType="num">
                                      <p:cBhvr additive="base">
                                        <p:cTn id="107" dur="750"/>
                                        <p:tgtEl>
                                          <p:spTgt spid="559">
                                            <p:txEl>
                                              <p:pRg st="4" end="4"/>
                                            </p:txEl>
                                          </p:spTgt>
                                        </p:tgtEl>
                                        <p:attrNameLst>
                                          <p:attrName>ppt_y</p:attrName>
                                        </p:attrNameLst>
                                      </p:cBhvr>
                                      <p:tavLst>
                                        <p:tav tm="0">
                                          <p:val>
                                            <p:strVal val="#ppt_y+1"/>
                                          </p:val>
                                        </p:tav>
                                        <p:tav tm="100000">
                                          <p:val>
                                            <p:strVal val="#ppt_y"/>
                                          </p:val>
                                        </p:tav>
                                      </p:tavLst>
                                    </p:anim>
                                  </p:childTnLst>
                                </p:cTn>
                              </p:par>
                            </p:childTnLst>
                          </p:cTn>
                        </p:par>
                        <p:par>
                          <p:cTn id="108" fill="hold">
                            <p:stCondLst>
                              <p:cond delay="19000"/>
                            </p:stCondLst>
                            <p:childTnLst>
                              <p:par>
                                <p:cTn id="109" presetID="2" presetClass="entr" presetSubtype="4" fill="hold" nodeType="afterEffect">
                                  <p:stCondLst>
                                    <p:cond delay="0"/>
                                  </p:stCondLst>
                                  <p:childTnLst>
                                    <p:set>
                                      <p:cBhvr>
                                        <p:cTn id="110" dur="1" fill="hold">
                                          <p:stCondLst>
                                            <p:cond delay="0"/>
                                          </p:stCondLst>
                                        </p:cTn>
                                        <p:tgtEl>
                                          <p:spTgt spid="559">
                                            <p:txEl>
                                              <p:pRg st="5" end="5"/>
                                            </p:txEl>
                                          </p:spTgt>
                                        </p:tgtEl>
                                        <p:attrNameLst>
                                          <p:attrName>style.visibility</p:attrName>
                                        </p:attrNameLst>
                                      </p:cBhvr>
                                      <p:to>
                                        <p:strVal val="visible"/>
                                      </p:to>
                                    </p:set>
                                    <p:anim calcmode="lin" valueType="num">
                                      <p:cBhvr additive="base">
                                        <p:cTn id="111" dur="750"/>
                                        <p:tgtEl>
                                          <p:spTgt spid="559">
                                            <p:txEl>
                                              <p:pRg st="5" end="5"/>
                                            </p:txEl>
                                          </p:spTgt>
                                        </p:tgtEl>
                                        <p:attrNameLst>
                                          <p:attrName>ppt_y</p:attrName>
                                        </p:attrNameLst>
                                      </p:cBhvr>
                                      <p:tavLst>
                                        <p:tav tm="0">
                                          <p:val>
                                            <p:strVal val="#ppt_y+1"/>
                                          </p:val>
                                        </p:tav>
                                        <p:tav tm="100000">
                                          <p:val>
                                            <p:strVal val="#ppt_y"/>
                                          </p:val>
                                        </p:tav>
                                      </p:tavLst>
                                    </p:anim>
                                  </p:childTnLst>
                                </p:cTn>
                              </p:par>
                            </p:childTnLst>
                          </p:cTn>
                        </p:par>
                        <p:par>
                          <p:cTn id="112" fill="hold">
                            <p:stCondLst>
                              <p:cond delay="19750"/>
                            </p:stCondLst>
                            <p:childTnLst>
                              <p:par>
                                <p:cTn id="113" presetID="2" presetClass="entr" presetSubtype="4" fill="hold" nodeType="afterEffect">
                                  <p:stCondLst>
                                    <p:cond delay="0"/>
                                  </p:stCondLst>
                                  <p:childTnLst>
                                    <p:set>
                                      <p:cBhvr>
                                        <p:cTn id="114" dur="1" fill="hold">
                                          <p:stCondLst>
                                            <p:cond delay="0"/>
                                          </p:stCondLst>
                                        </p:cTn>
                                        <p:tgtEl>
                                          <p:spTgt spid="559">
                                            <p:txEl>
                                              <p:pRg st="6" end="6"/>
                                            </p:txEl>
                                          </p:spTgt>
                                        </p:tgtEl>
                                        <p:attrNameLst>
                                          <p:attrName>style.visibility</p:attrName>
                                        </p:attrNameLst>
                                      </p:cBhvr>
                                      <p:to>
                                        <p:strVal val="visible"/>
                                      </p:to>
                                    </p:set>
                                    <p:anim calcmode="lin" valueType="num">
                                      <p:cBhvr additive="base">
                                        <p:cTn id="115" dur="750"/>
                                        <p:tgtEl>
                                          <p:spTgt spid="559">
                                            <p:txEl>
                                              <p:pRg st="6" end="6"/>
                                            </p:txEl>
                                          </p:spTgt>
                                        </p:tgtEl>
                                        <p:attrNameLst>
                                          <p:attrName>ppt_y</p:attrName>
                                        </p:attrNameLst>
                                      </p:cBhvr>
                                      <p:tavLst>
                                        <p:tav tm="0">
                                          <p:val>
                                            <p:strVal val="#ppt_y+1"/>
                                          </p:val>
                                        </p:tav>
                                        <p:tav tm="100000">
                                          <p:val>
                                            <p:strVal val="#ppt_y"/>
                                          </p:val>
                                        </p:tav>
                                      </p:tavLst>
                                    </p:anim>
                                  </p:childTnLst>
                                </p:cTn>
                              </p:par>
                            </p:childTnLst>
                          </p:cTn>
                        </p:par>
                        <p:par>
                          <p:cTn id="116" fill="hold">
                            <p:stCondLst>
                              <p:cond delay="20500"/>
                            </p:stCondLst>
                            <p:childTnLst>
                              <p:par>
                                <p:cTn id="117" presetID="2" presetClass="entr" presetSubtype="4" fill="hold" nodeType="afterEffect">
                                  <p:stCondLst>
                                    <p:cond delay="0"/>
                                  </p:stCondLst>
                                  <p:childTnLst>
                                    <p:set>
                                      <p:cBhvr>
                                        <p:cTn id="118" dur="1" fill="hold">
                                          <p:stCondLst>
                                            <p:cond delay="0"/>
                                          </p:stCondLst>
                                        </p:cTn>
                                        <p:tgtEl>
                                          <p:spTgt spid="559">
                                            <p:txEl>
                                              <p:pRg st="7" end="7"/>
                                            </p:txEl>
                                          </p:spTgt>
                                        </p:tgtEl>
                                        <p:attrNameLst>
                                          <p:attrName>style.visibility</p:attrName>
                                        </p:attrNameLst>
                                      </p:cBhvr>
                                      <p:to>
                                        <p:strVal val="visible"/>
                                      </p:to>
                                    </p:set>
                                    <p:anim calcmode="lin" valueType="num">
                                      <p:cBhvr additive="base">
                                        <p:cTn id="119" dur="750"/>
                                        <p:tgtEl>
                                          <p:spTgt spid="559">
                                            <p:txEl>
                                              <p:pRg st="7" end="7"/>
                                            </p:txEl>
                                          </p:spTgt>
                                        </p:tgtEl>
                                        <p:attrNameLst>
                                          <p:attrName>ppt_y</p:attrName>
                                        </p:attrNameLst>
                                      </p:cBhvr>
                                      <p:tavLst>
                                        <p:tav tm="0">
                                          <p:val>
                                            <p:strVal val="#ppt_y+1"/>
                                          </p:val>
                                        </p:tav>
                                        <p:tav tm="100000">
                                          <p:val>
                                            <p:strVal val="#ppt_y"/>
                                          </p:val>
                                        </p:tav>
                                      </p:tavLst>
                                    </p:anim>
                                  </p:childTnLst>
                                </p:cTn>
                              </p:par>
                            </p:childTnLst>
                          </p:cTn>
                        </p:par>
                        <p:par>
                          <p:cTn id="120" fill="hold">
                            <p:stCondLst>
                              <p:cond delay="21250"/>
                            </p:stCondLst>
                            <p:childTnLst>
                              <p:par>
                                <p:cTn id="121" presetID="2" presetClass="entr" presetSubtype="4" fill="hold" nodeType="afterEffect">
                                  <p:stCondLst>
                                    <p:cond delay="0"/>
                                  </p:stCondLst>
                                  <p:childTnLst>
                                    <p:set>
                                      <p:cBhvr>
                                        <p:cTn id="122" dur="1" fill="hold">
                                          <p:stCondLst>
                                            <p:cond delay="0"/>
                                          </p:stCondLst>
                                        </p:cTn>
                                        <p:tgtEl>
                                          <p:spTgt spid="559">
                                            <p:txEl>
                                              <p:pRg st="8" end="8"/>
                                            </p:txEl>
                                          </p:spTgt>
                                        </p:tgtEl>
                                        <p:attrNameLst>
                                          <p:attrName>style.visibility</p:attrName>
                                        </p:attrNameLst>
                                      </p:cBhvr>
                                      <p:to>
                                        <p:strVal val="visible"/>
                                      </p:to>
                                    </p:set>
                                    <p:anim calcmode="lin" valueType="num">
                                      <p:cBhvr additive="base">
                                        <p:cTn id="123" dur="750"/>
                                        <p:tgtEl>
                                          <p:spTgt spid="559">
                                            <p:txEl>
                                              <p:pRg st="8" end="8"/>
                                            </p:txEl>
                                          </p:spTgt>
                                        </p:tgtEl>
                                        <p:attrNameLst>
                                          <p:attrName>ppt_y</p:attrName>
                                        </p:attrNameLst>
                                      </p:cBhvr>
                                      <p:tavLst>
                                        <p:tav tm="0">
                                          <p:val>
                                            <p:strVal val="#ppt_y+1"/>
                                          </p:val>
                                        </p:tav>
                                        <p:tav tm="100000">
                                          <p:val>
                                            <p:strVal val="#ppt_y"/>
                                          </p:val>
                                        </p:tav>
                                      </p:tavLst>
                                    </p:anim>
                                  </p:childTnLst>
                                </p:cTn>
                              </p:par>
                            </p:childTnLst>
                          </p:cTn>
                        </p:par>
                        <p:par>
                          <p:cTn id="124" fill="hold">
                            <p:stCondLst>
                              <p:cond delay="22000"/>
                            </p:stCondLst>
                            <p:childTnLst>
                              <p:par>
                                <p:cTn id="125" presetID="10" presetClass="entr" presetSubtype="0" fill="hold" nodeType="afterEffect">
                                  <p:stCondLst>
                                    <p:cond delay="0"/>
                                  </p:stCondLst>
                                  <p:childTnLst>
                                    <p:set>
                                      <p:cBhvr>
                                        <p:cTn id="126" dur="1" fill="hold">
                                          <p:stCondLst>
                                            <p:cond delay="0"/>
                                          </p:stCondLst>
                                        </p:cTn>
                                        <p:tgtEl>
                                          <p:spTgt spid="558"/>
                                        </p:tgtEl>
                                        <p:attrNameLst>
                                          <p:attrName>style.visibility</p:attrName>
                                        </p:attrNameLst>
                                      </p:cBhvr>
                                      <p:to>
                                        <p:strVal val="visible"/>
                                      </p:to>
                                    </p:set>
                                    <p:animEffect transition="in" filter="fade">
                                      <p:cBhvr>
                                        <p:cTn id="127" dur="500"/>
                                        <p:tgtEl>
                                          <p:spTgt spid="5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Left image and texts 2">
  <p:cSld name="Left image and texts 2">
    <p:spTree>
      <p:nvGrpSpPr>
        <p:cNvPr id="1" name="Shape 560"/>
        <p:cNvGrpSpPr/>
        <p:nvPr/>
      </p:nvGrpSpPr>
      <p:grpSpPr>
        <a:xfrm>
          <a:off x="0" y="0"/>
          <a:ext cx="0" cy="0"/>
          <a:chOff x="0" y="0"/>
          <a:chExt cx="0" cy="0"/>
        </a:xfrm>
      </p:grpSpPr>
      <p:sp>
        <p:nvSpPr>
          <p:cNvPr id="561" name="Google Shape;561;p169"/>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2" name="Google Shape;562;p169"/>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63" name="Google Shape;563;p169"/>
          <p:cNvSpPr>
            <a:spLocks noGrp="1"/>
          </p:cNvSpPr>
          <p:nvPr>
            <p:ph type="pic" idx="2"/>
          </p:nvPr>
        </p:nvSpPr>
        <p:spPr>
          <a:xfrm>
            <a:off x="2" y="0"/>
            <a:ext cx="6749142" cy="10285413"/>
          </a:xfrm>
          <a:prstGeom prst="rect">
            <a:avLst/>
          </a:prstGeom>
          <a:solidFill>
            <a:srgbClr val="A4B2B9"/>
          </a:solidFill>
          <a:ln>
            <a:noFill/>
          </a:ln>
        </p:spPr>
      </p:sp>
      <p:sp>
        <p:nvSpPr>
          <p:cNvPr id="564" name="Google Shape;564;p169"/>
          <p:cNvSpPr txBox="1">
            <a:spLocks noGrp="1"/>
          </p:cNvSpPr>
          <p:nvPr>
            <p:ph type="title"/>
          </p:nvPr>
        </p:nvSpPr>
        <p:spPr>
          <a:xfrm>
            <a:off x="7242175" y="2772230"/>
            <a:ext cx="10043709" cy="4107596"/>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565" name="Google Shape;565;p169"/>
          <p:cNvCxnSpPr/>
          <p:nvPr/>
        </p:nvCxnSpPr>
        <p:spPr>
          <a:xfrm>
            <a:off x="8053160" y="6886874"/>
            <a:ext cx="2482850" cy="0"/>
          </a:xfrm>
          <a:prstGeom prst="straightConnector1">
            <a:avLst/>
          </a:prstGeom>
          <a:noFill/>
          <a:ln w="12700" cap="flat" cmpd="sng">
            <a:solidFill>
              <a:schemeClr val="dk2"/>
            </a:solidFill>
            <a:prstDash val="solid"/>
            <a:miter lim="800000"/>
            <a:headEnd type="none" w="sm" len="sm"/>
            <a:tailEnd type="none" w="sm" len="sm"/>
          </a:ln>
        </p:spPr>
      </p:cxnSp>
      <p:sp>
        <p:nvSpPr>
          <p:cNvPr id="566" name="Google Shape;566;p169"/>
          <p:cNvSpPr txBox="1">
            <a:spLocks noGrp="1"/>
          </p:cNvSpPr>
          <p:nvPr>
            <p:ph type="body" idx="1"/>
          </p:nvPr>
        </p:nvSpPr>
        <p:spPr>
          <a:xfrm>
            <a:off x="7964260" y="7070619"/>
            <a:ext cx="9321624" cy="213143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63"/>
                                        </p:tgtEl>
                                        <p:attrNameLst>
                                          <p:attrName>style.visibility</p:attrName>
                                        </p:attrNameLst>
                                      </p:cBhvr>
                                      <p:to>
                                        <p:strVal val="visible"/>
                                      </p:to>
                                    </p:set>
                                    <p:animEffect transition="in" filter="fade">
                                      <p:cBhvr>
                                        <p:cTn id="7" dur="500"/>
                                        <p:tgtEl>
                                          <p:spTgt spid="563"/>
                                        </p:tgtEl>
                                      </p:cBhvr>
                                    </p:animEffect>
                                  </p:childTnLst>
                                </p:cTn>
                              </p:par>
                            </p:childTnLst>
                          </p:cTn>
                        </p:par>
                        <p:par>
                          <p:cTn id="8" fill="hold">
                            <p:stCondLst>
                              <p:cond delay="500"/>
                            </p:stCondLst>
                            <p:childTnLst>
                              <p:par>
                                <p:cTn id="9" presetID="2" presetClass="entr" presetSubtype="4" fill="hold" nodeType="afterEffect">
                                  <p:stCondLst>
                                    <p:cond delay="250"/>
                                  </p:stCondLst>
                                  <p:childTnLst>
                                    <p:set>
                                      <p:cBhvr>
                                        <p:cTn id="10" dur="1" fill="hold">
                                          <p:stCondLst>
                                            <p:cond delay="0"/>
                                          </p:stCondLst>
                                        </p:cTn>
                                        <p:tgtEl>
                                          <p:spTgt spid="564"/>
                                        </p:tgtEl>
                                        <p:attrNameLst>
                                          <p:attrName>style.visibility</p:attrName>
                                        </p:attrNameLst>
                                      </p:cBhvr>
                                      <p:to>
                                        <p:strVal val="visible"/>
                                      </p:to>
                                    </p:set>
                                    <p:anim calcmode="lin" valueType="num">
                                      <p:cBhvr additive="base">
                                        <p:cTn id="11" dur="750"/>
                                        <p:tgtEl>
                                          <p:spTgt spid="564"/>
                                        </p:tgtEl>
                                        <p:attrNameLst>
                                          <p:attrName>ppt_y</p:attrName>
                                        </p:attrNameLst>
                                      </p:cBhvr>
                                      <p:tavLst>
                                        <p:tav tm="0">
                                          <p:val>
                                            <p:strVal val="#ppt_y+1"/>
                                          </p:val>
                                        </p:tav>
                                        <p:tav tm="100000">
                                          <p:val>
                                            <p:strVal val="#ppt_y"/>
                                          </p:val>
                                        </p:tav>
                                      </p:tavLst>
                                    </p:anim>
                                  </p:childTnLst>
                                </p:cTn>
                              </p:par>
                            </p:childTnLst>
                          </p:cTn>
                        </p:par>
                        <p:par>
                          <p:cTn id="12" fill="hold">
                            <p:stCondLst>
                              <p:cond delay="1250"/>
                            </p:stCondLst>
                            <p:childTnLst>
                              <p:par>
                                <p:cTn id="13" presetID="2" presetClass="entr" presetSubtype="4" fill="hold" nodeType="afterEffect">
                                  <p:stCondLst>
                                    <p:cond delay="0"/>
                                  </p:stCondLst>
                                  <p:childTnLst>
                                    <p:set>
                                      <p:cBhvr>
                                        <p:cTn id="14" dur="1" fill="hold">
                                          <p:stCondLst>
                                            <p:cond delay="0"/>
                                          </p:stCondLst>
                                        </p:cTn>
                                        <p:tgtEl>
                                          <p:spTgt spid="565"/>
                                        </p:tgtEl>
                                        <p:attrNameLst>
                                          <p:attrName>style.visibility</p:attrName>
                                        </p:attrNameLst>
                                      </p:cBhvr>
                                      <p:to>
                                        <p:strVal val="visible"/>
                                      </p:to>
                                    </p:set>
                                    <p:anim calcmode="lin" valueType="num">
                                      <p:cBhvr additive="base">
                                        <p:cTn id="15" dur="750"/>
                                        <p:tgtEl>
                                          <p:spTgt spid="565"/>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566"/>
                                        </p:tgtEl>
                                        <p:attrNameLst>
                                          <p:attrName>style.visibility</p:attrName>
                                        </p:attrNameLst>
                                      </p:cBhvr>
                                      <p:to>
                                        <p:strVal val="visible"/>
                                      </p:to>
                                    </p:set>
                                    <p:animEffect transition="in" filter="fade">
                                      <p:cBhvr>
                                        <p:cTn id="19" dur="500"/>
                                        <p:tgtEl>
                                          <p:spTgt spid="5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3 images and captions 1">
  <p:cSld name="3 images and captions 1">
    <p:spTree>
      <p:nvGrpSpPr>
        <p:cNvPr id="1" name="Shape 567"/>
        <p:cNvGrpSpPr/>
        <p:nvPr/>
      </p:nvGrpSpPr>
      <p:grpSpPr>
        <a:xfrm>
          <a:off x="0" y="0"/>
          <a:ext cx="0" cy="0"/>
          <a:chOff x="0" y="0"/>
          <a:chExt cx="0" cy="0"/>
        </a:xfrm>
      </p:grpSpPr>
      <p:sp>
        <p:nvSpPr>
          <p:cNvPr id="568" name="Google Shape;568;p170"/>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9" name="Google Shape;569;p170"/>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70" name="Google Shape;570;p170"/>
          <p:cNvSpPr>
            <a:spLocks noGrp="1"/>
          </p:cNvSpPr>
          <p:nvPr>
            <p:ph type="pic" idx="2"/>
          </p:nvPr>
        </p:nvSpPr>
        <p:spPr>
          <a:xfrm>
            <a:off x="1427213" y="3091191"/>
            <a:ext cx="4770388" cy="2854681"/>
          </a:xfrm>
          <a:prstGeom prst="rect">
            <a:avLst/>
          </a:prstGeom>
          <a:solidFill>
            <a:srgbClr val="A4B2B9"/>
          </a:solidFill>
          <a:ln>
            <a:noFill/>
          </a:ln>
        </p:spPr>
      </p:sp>
      <p:sp>
        <p:nvSpPr>
          <p:cNvPr id="571" name="Google Shape;571;p170"/>
          <p:cNvSpPr>
            <a:spLocks noGrp="1"/>
          </p:cNvSpPr>
          <p:nvPr>
            <p:ph type="pic" idx="3"/>
          </p:nvPr>
        </p:nvSpPr>
        <p:spPr>
          <a:xfrm>
            <a:off x="12108227" y="3091191"/>
            <a:ext cx="4770388" cy="2854681"/>
          </a:xfrm>
          <a:prstGeom prst="rect">
            <a:avLst/>
          </a:prstGeom>
          <a:solidFill>
            <a:srgbClr val="A4B2B9"/>
          </a:solidFill>
          <a:ln>
            <a:noFill/>
          </a:ln>
        </p:spPr>
      </p:sp>
      <p:sp>
        <p:nvSpPr>
          <p:cNvPr id="572" name="Google Shape;572;p170"/>
          <p:cNvSpPr txBox="1">
            <a:spLocks noGrp="1"/>
          </p:cNvSpPr>
          <p:nvPr>
            <p:ph type="body" idx="1"/>
          </p:nvPr>
        </p:nvSpPr>
        <p:spPr>
          <a:xfrm>
            <a:off x="1313189" y="6830934"/>
            <a:ext cx="4884411"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73" name="Google Shape;573;p170"/>
          <p:cNvSpPr txBox="1">
            <a:spLocks noGrp="1"/>
          </p:cNvSpPr>
          <p:nvPr>
            <p:ph type="body" idx="4"/>
          </p:nvPr>
        </p:nvSpPr>
        <p:spPr>
          <a:xfrm>
            <a:off x="1313189" y="6134805"/>
            <a:ext cx="488441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3600"/>
              <a:buFont typeface="Bebas Neue"/>
              <a:buNone/>
              <a:defRPr sz="3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74" name="Google Shape;574;p170"/>
          <p:cNvSpPr txBox="1">
            <a:spLocks noGrp="1"/>
          </p:cNvSpPr>
          <p:nvPr>
            <p:ph type="body" idx="5"/>
          </p:nvPr>
        </p:nvSpPr>
        <p:spPr>
          <a:xfrm>
            <a:off x="6644782" y="6830934"/>
            <a:ext cx="4884411"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75" name="Google Shape;575;p170"/>
          <p:cNvSpPr txBox="1">
            <a:spLocks noGrp="1"/>
          </p:cNvSpPr>
          <p:nvPr>
            <p:ph type="body" idx="6"/>
          </p:nvPr>
        </p:nvSpPr>
        <p:spPr>
          <a:xfrm>
            <a:off x="6644782" y="6134805"/>
            <a:ext cx="488441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3600"/>
              <a:buFont typeface="Bebas Neue"/>
              <a:buNone/>
              <a:defRPr sz="3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76" name="Google Shape;576;p170"/>
          <p:cNvSpPr txBox="1">
            <a:spLocks noGrp="1"/>
          </p:cNvSpPr>
          <p:nvPr>
            <p:ph type="body" idx="7"/>
          </p:nvPr>
        </p:nvSpPr>
        <p:spPr>
          <a:xfrm>
            <a:off x="11981226" y="6830934"/>
            <a:ext cx="4884411"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77" name="Google Shape;577;p170"/>
          <p:cNvSpPr txBox="1">
            <a:spLocks noGrp="1"/>
          </p:cNvSpPr>
          <p:nvPr>
            <p:ph type="body" idx="8"/>
          </p:nvPr>
        </p:nvSpPr>
        <p:spPr>
          <a:xfrm>
            <a:off x="11981226" y="6134805"/>
            <a:ext cx="488441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3600"/>
              <a:buFont typeface="Bebas Neue"/>
              <a:buNone/>
              <a:defRPr sz="3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78" name="Google Shape;578;p170"/>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9" name="Google Shape;579;p170"/>
          <p:cNvSpPr>
            <a:spLocks noGrp="1"/>
          </p:cNvSpPr>
          <p:nvPr>
            <p:ph type="pic" idx="9"/>
          </p:nvPr>
        </p:nvSpPr>
        <p:spPr>
          <a:xfrm>
            <a:off x="6758806" y="3091191"/>
            <a:ext cx="4770388" cy="2854681"/>
          </a:xfrm>
          <a:prstGeom prst="rect">
            <a:avLst/>
          </a:prstGeom>
          <a:solidFill>
            <a:srgbClr val="A4B2B9"/>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78"/>
                                        </p:tgtEl>
                                        <p:attrNameLst>
                                          <p:attrName>style.visibility</p:attrName>
                                        </p:attrNameLst>
                                      </p:cBhvr>
                                      <p:to>
                                        <p:strVal val="visible"/>
                                      </p:to>
                                    </p:set>
                                    <p:anim calcmode="lin" valueType="num">
                                      <p:cBhvr additive="base">
                                        <p:cTn id="7" dur="750"/>
                                        <p:tgtEl>
                                          <p:spTgt spid="578"/>
                                        </p:tgtEl>
                                        <p:attrNameLst>
                                          <p:attrName>ppt_y</p:attrName>
                                        </p:attrNameLst>
                                      </p:cBhvr>
                                      <p:tavLst>
                                        <p:tav tm="0">
                                          <p:val>
                                            <p:strVal val="#ppt_y-1"/>
                                          </p:val>
                                        </p:tav>
                                        <p:tav tm="100000">
                                          <p:val>
                                            <p:strVal val="#ppt_y"/>
                                          </p:val>
                                        </p:tav>
                                      </p:tavLst>
                                    </p:anim>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570"/>
                                        </p:tgtEl>
                                        <p:attrNameLst>
                                          <p:attrName>style.visibility</p:attrName>
                                        </p:attrNameLst>
                                      </p:cBhvr>
                                      <p:to>
                                        <p:strVal val="visible"/>
                                      </p:to>
                                    </p:set>
                                    <p:animEffect transition="in" filter="fade">
                                      <p:cBhvr>
                                        <p:cTn id="11" dur="500"/>
                                        <p:tgtEl>
                                          <p:spTgt spid="570"/>
                                        </p:tgtEl>
                                      </p:cBhvr>
                                    </p:animEffect>
                                  </p:childTnLst>
                                </p:cTn>
                              </p:par>
                            </p:childTnLst>
                          </p:cTn>
                        </p:par>
                        <p:par>
                          <p:cTn id="12" fill="hold">
                            <p:stCondLst>
                              <p:cond delay="1250"/>
                            </p:stCondLst>
                            <p:childTnLst>
                              <p:par>
                                <p:cTn id="13" presetID="2" presetClass="entr" presetSubtype="4" fill="hold" nodeType="afterEffect">
                                  <p:stCondLst>
                                    <p:cond delay="0"/>
                                  </p:stCondLst>
                                  <p:childTnLst>
                                    <p:set>
                                      <p:cBhvr>
                                        <p:cTn id="14" dur="1" fill="hold">
                                          <p:stCondLst>
                                            <p:cond delay="0"/>
                                          </p:stCondLst>
                                        </p:cTn>
                                        <p:tgtEl>
                                          <p:spTgt spid="573">
                                            <p:txEl>
                                              <p:pRg st="0" end="0"/>
                                            </p:txEl>
                                          </p:spTgt>
                                        </p:tgtEl>
                                        <p:attrNameLst>
                                          <p:attrName>style.visibility</p:attrName>
                                        </p:attrNameLst>
                                      </p:cBhvr>
                                      <p:to>
                                        <p:strVal val="visible"/>
                                      </p:to>
                                    </p:set>
                                    <p:anim calcmode="lin" valueType="num">
                                      <p:cBhvr additive="base">
                                        <p:cTn id="15" dur="750"/>
                                        <p:tgtEl>
                                          <p:spTgt spid="57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4" fill="hold" nodeType="afterEffect">
                                  <p:stCondLst>
                                    <p:cond delay="0"/>
                                  </p:stCondLst>
                                  <p:childTnLst>
                                    <p:set>
                                      <p:cBhvr>
                                        <p:cTn id="18" dur="1" fill="hold">
                                          <p:stCondLst>
                                            <p:cond delay="0"/>
                                          </p:stCondLst>
                                        </p:cTn>
                                        <p:tgtEl>
                                          <p:spTgt spid="573">
                                            <p:txEl>
                                              <p:pRg st="1" end="1"/>
                                            </p:txEl>
                                          </p:spTgt>
                                        </p:tgtEl>
                                        <p:attrNameLst>
                                          <p:attrName>style.visibility</p:attrName>
                                        </p:attrNameLst>
                                      </p:cBhvr>
                                      <p:to>
                                        <p:strVal val="visible"/>
                                      </p:to>
                                    </p:set>
                                    <p:anim calcmode="lin" valueType="num">
                                      <p:cBhvr additive="base">
                                        <p:cTn id="19" dur="750"/>
                                        <p:tgtEl>
                                          <p:spTgt spid="573">
                                            <p:txEl>
                                              <p:pRg st="1" end="1"/>
                                            </p:txEl>
                                          </p:spTgt>
                                        </p:tgtEl>
                                        <p:attrNameLst>
                                          <p:attrName>ppt_y</p:attrName>
                                        </p:attrNameLst>
                                      </p:cBhvr>
                                      <p:tavLst>
                                        <p:tav tm="0">
                                          <p:val>
                                            <p:strVal val="#ppt_y+1"/>
                                          </p:val>
                                        </p:tav>
                                        <p:tav tm="100000">
                                          <p:val>
                                            <p:strVal val="#ppt_y"/>
                                          </p:val>
                                        </p:tav>
                                      </p:tavLst>
                                    </p:anim>
                                  </p:childTnLst>
                                </p:cTn>
                              </p:par>
                            </p:childTnLst>
                          </p:cTn>
                        </p:par>
                        <p:par>
                          <p:cTn id="20" fill="hold">
                            <p:stCondLst>
                              <p:cond delay="2750"/>
                            </p:stCondLst>
                            <p:childTnLst>
                              <p:par>
                                <p:cTn id="21" presetID="2" presetClass="entr" presetSubtype="4" fill="hold" nodeType="afterEffect">
                                  <p:stCondLst>
                                    <p:cond delay="0"/>
                                  </p:stCondLst>
                                  <p:childTnLst>
                                    <p:set>
                                      <p:cBhvr>
                                        <p:cTn id="22" dur="1" fill="hold">
                                          <p:stCondLst>
                                            <p:cond delay="0"/>
                                          </p:stCondLst>
                                        </p:cTn>
                                        <p:tgtEl>
                                          <p:spTgt spid="573">
                                            <p:txEl>
                                              <p:pRg st="2" end="2"/>
                                            </p:txEl>
                                          </p:spTgt>
                                        </p:tgtEl>
                                        <p:attrNameLst>
                                          <p:attrName>style.visibility</p:attrName>
                                        </p:attrNameLst>
                                      </p:cBhvr>
                                      <p:to>
                                        <p:strVal val="visible"/>
                                      </p:to>
                                    </p:set>
                                    <p:anim calcmode="lin" valueType="num">
                                      <p:cBhvr additive="base">
                                        <p:cTn id="23" dur="750"/>
                                        <p:tgtEl>
                                          <p:spTgt spid="573">
                                            <p:txEl>
                                              <p:pRg st="2" end="2"/>
                                            </p:txEl>
                                          </p:spTgt>
                                        </p:tgtEl>
                                        <p:attrNameLst>
                                          <p:attrName>ppt_y</p:attrName>
                                        </p:attrNameLst>
                                      </p:cBhvr>
                                      <p:tavLst>
                                        <p:tav tm="0">
                                          <p:val>
                                            <p:strVal val="#ppt_y+1"/>
                                          </p:val>
                                        </p:tav>
                                        <p:tav tm="100000">
                                          <p:val>
                                            <p:strVal val="#ppt_y"/>
                                          </p:val>
                                        </p:tav>
                                      </p:tavLst>
                                    </p:anim>
                                  </p:childTnLst>
                                </p:cTn>
                              </p:par>
                            </p:childTnLst>
                          </p:cTn>
                        </p:par>
                        <p:par>
                          <p:cTn id="24" fill="hold">
                            <p:stCondLst>
                              <p:cond delay="3500"/>
                            </p:stCondLst>
                            <p:childTnLst>
                              <p:par>
                                <p:cTn id="25" presetID="2" presetClass="entr" presetSubtype="4" fill="hold" nodeType="afterEffect">
                                  <p:stCondLst>
                                    <p:cond delay="0"/>
                                  </p:stCondLst>
                                  <p:childTnLst>
                                    <p:set>
                                      <p:cBhvr>
                                        <p:cTn id="26" dur="1" fill="hold">
                                          <p:stCondLst>
                                            <p:cond delay="0"/>
                                          </p:stCondLst>
                                        </p:cTn>
                                        <p:tgtEl>
                                          <p:spTgt spid="573">
                                            <p:txEl>
                                              <p:pRg st="3" end="3"/>
                                            </p:txEl>
                                          </p:spTgt>
                                        </p:tgtEl>
                                        <p:attrNameLst>
                                          <p:attrName>style.visibility</p:attrName>
                                        </p:attrNameLst>
                                      </p:cBhvr>
                                      <p:to>
                                        <p:strVal val="visible"/>
                                      </p:to>
                                    </p:set>
                                    <p:anim calcmode="lin" valueType="num">
                                      <p:cBhvr additive="base">
                                        <p:cTn id="27" dur="750"/>
                                        <p:tgtEl>
                                          <p:spTgt spid="573">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4250"/>
                            </p:stCondLst>
                            <p:childTnLst>
                              <p:par>
                                <p:cTn id="29" presetID="2" presetClass="entr" presetSubtype="4" fill="hold" nodeType="afterEffect">
                                  <p:stCondLst>
                                    <p:cond delay="0"/>
                                  </p:stCondLst>
                                  <p:childTnLst>
                                    <p:set>
                                      <p:cBhvr>
                                        <p:cTn id="30" dur="1" fill="hold">
                                          <p:stCondLst>
                                            <p:cond delay="0"/>
                                          </p:stCondLst>
                                        </p:cTn>
                                        <p:tgtEl>
                                          <p:spTgt spid="573">
                                            <p:txEl>
                                              <p:pRg st="4" end="4"/>
                                            </p:txEl>
                                          </p:spTgt>
                                        </p:tgtEl>
                                        <p:attrNameLst>
                                          <p:attrName>style.visibility</p:attrName>
                                        </p:attrNameLst>
                                      </p:cBhvr>
                                      <p:to>
                                        <p:strVal val="visible"/>
                                      </p:to>
                                    </p:set>
                                    <p:anim calcmode="lin" valueType="num">
                                      <p:cBhvr additive="base">
                                        <p:cTn id="31" dur="750"/>
                                        <p:tgtEl>
                                          <p:spTgt spid="573">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5000"/>
                            </p:stCondLst>
                            <p:childTnLst>
                              <p:par>
                                <p:cTn id="33" presetID="2" presetClass="entr" presetSubtype="4" fill="hold" nodeType="afterEffect">
                                  <p:stCondLst>
                                    <p:cond delay="0"/>
                                  </p:stCondLst>
                                  <p:childTnLst>
                                    <p:set>
                                      <p:cBhvr>
                                        <p:cTn id="34" dur="1" fill="hold">
                                          <p:stCondLst>
                                            <p:cond delay="0"/>
                                          </p:stCondLst>
                                        </p:cTn>
                                        <p:tgtEl>
                                          <p:spTgt spid="573">
                                            <p:txEl>
                                              <p:pRg st="5" end="5"/>
                                            </p:txEl>
                                          </p:spTgt>
                                        </p:tgtEl>
                                        <p:attrNameLst>
                                          <p:attrName>style.visibility</p:attrName>
                                        </p:attrNameLst>
                                      </p:cBhvr>
                                      <p:to>
                                        <p:strVal val="visible"/>
                                      </p:to>
                                    </p:set>
                                    <p:anim calcmode="lin" valueType="num">
                                      <p:cBhvr additive="base">
                                        <p:cTn id="35" dur="750"/>
                                        <p:tgtEl>
                                          <p:spTgt spid="573">
                                            <p:txEl>
                                              <p:pRg st="5" end="5"/>
                                            </p:txEl>
                                          </p:spTgt>
                                        </p:tgtEl>
                                        <p:attrNameLst>
                                          <p:attrName>ppt_y</p:attrName>
                                        </p:attrNameLst>
                                      </p:cBhvr>
                                      <p:tavLst>
                                        <p:tav tm="0">
                                          <p:val>
                                            <p:strVal val="#ppt_y+1"/>
                                          </p:val>
                                        </p:tav>
                                        <p:tav tm="100000">
                                          <p:val>
                                            <p:strVal val="#ppt_y"/>
                                          </p:val>
                                        </p:tav>
                                      </p:tavLst>
                                    </p:anim>
                                  </p:childTnLst>
                                </p:cTn>
                              </p:par>
                            </p:childTnLst>
                          </p:cTn>
                        </p:par>
                        <p:par>
                          <p:cTn id="36" fill="hold">
                            <p:stCondLst>
                              <p:cond delay="5750"/>
                            </p:stCondLst>
                            <p:childTnLst>
                              <p:par>
                                <p:cTn id="37" presetID="2" presetClass="entr" presetSubtype="4" fill="hold" nodeType="afterEffect">
                                  <p:stCondLst>
                                    <p:cond delay="0"/>
                                  </p:stCondLst>
                                  <p:childTnLst>
                                    <p:set>
                                      <p:cBhvr>
                                        <p:cTn id="38" dur="1" fill="hold">
                                          <p:stCondLst>
                                            <p:cond delay="0"/>
                                          </p:stCondLst>
                                        </p:cTn>
                                        <p:tgtEl>
                                          <p:spTgt spid="573">
                                            <p:txEl>
                                              <p:pRg st="6" end="6"/>
                                            </p:txEl>
                                          </p:spTgt>
                                        </p:tgtEl>
                                        <p:attrNameLst>
                                          <p:attrName>style.visibility</p:attrName>
                                        </p:attrNameLst>
                                      </p:cBhvr>
                                      <p:to>
                                        <p:strVal val="visible"/>
                                      </p:to>
                                    </p:set>
                                    <p:anim calcmode="lin" valueType="num">
                                      <p:cBhvr additive="base">
                                        <p:cTn id="39" dur="750"/>
                                        <p:tgtEl>
                                          <p:spTgt spid="573">
                                            <p:txEl>
                                              <p:pRg st="6" end="6"/>
                                            </p:txEl>
                                          </p:spTgt>
                                        </p:tgtEl>
                                        <p:attrNameLst>
                                          <p:attrName>ppt_y</p:attrName>
                                        </p:attrNameLst>
                                      </p:cBhvr>
                                      <p:tavLst>
                                        <p:tav tm="0">
                                          <p:val>
                                            <p:strVal val="#ppt_y+1"/>
                                          </p:val>
                                        </p:tav>
                                        <p:tav tm="100000">
                                          <p:val>
                                            <p:strVal val="#ppt_y"/>
                                          </p:val>
                                        </p:tav>
                                      </p:tavLst>
                                    </p:anim>
                                  </p:childTnLst>
                                </p:cTn>
                              </p:par>
                            </p:childTnLst>
                          </p:cTn>
                        </p:par>
                        <p:par>
                          <p:cTn id="40" fill="hold">
                            <p:stCondLst>
                              <p:cond delay="6500"/>
                            </p:stCondLst>
                            <p:childTnLst>
                              <p:par>
                                <p:cTn id="41" presetID="2" presetClass="entr" presetSubtype="4" fill="hold" nodeType="afterEffect">
                                  <p:stCondLst>
                                    <p:cond delay="0"/>
                                  </p:stCondLst>
                                  <p:childTnLst>
                                    <p:set>
                                      <p:cBhvr>
                                        <p:cTn id="42" dur="1" fill="hold">
                                          <p:stCondLst>
                                            <p:cond delay="0"/>
                                          </p:stCondLst>
                                        </p:cTn>
                                        <p:tgtEl>
                                          <p:spTgt spid="573">
                                            <p:txEl>
                                              <p:pRg st="7" end="7"/>
                                            </p:txEl>
                                          </p:spTgt>
                                        </p:tgtEl>
                                        <p:attrNameLst>
                                          <p:attrName>style.visibility</p:attrName>
                                        </p:attrNameLst>
                                      </p:cBhvr>
                                      <p:to>
                                        <p:strVal val="visible"/>
                                      </p:to>
                                    </p:set>
                                    <p:anim calcmode="lin" valueType="num">
                                      <p:cBhvr additive="base">
                                        <p:cTn id="43" dur="750"/>
                                        <p:tgtEl>
                                          <p:spTgt spid="573">
                                            <p:txEl>
                                              <p:pRg st="7" end="7"/>
                                            </p:txEl>
                                          </p:spTgt>
                                        </p:tgtEl>
                                        <p:attrNameLst>
                                          <p:attrName>ppt_y</p:attrName>
                                        </p:attrNameLst>
                                      </p:cBhvr>
                                      <p:tavLst>
                                        <p:tav tm="0">
                                          <p:val>
                                            <p:strVal val="#ppt_y+1"/>
                                          </p:val>
                                        </p:tav>
                                        <p:tav tm="100000">
                                          <p:val>
                                            <p:strVal val="#ppt_y"/>
                                          </p:val>
                                        </p:tav>
                                      </p:tavLst>
                                    </p:anim>
                                  </p:childTnLst>
                                </p:cTn>
                              </p:par>
                            </p:childTnLst>
                          </p:cTn>
                        </p:par>
                        <p:par>
                          <p:cTn id="44" fill="hold">
                            <p:stCondLst>
                              <p:cond delay="7250"/>
                            </p:stCondLst>
                            <p:childTnLst>
                              <p:par>
                                <p:cTn id="45" presetID="2" presetClass="entr" presetSubtype="4" fill="hold" nodeType="afterEffect">
                                  <p:stCondLst>
                                    <p:cond delay="0"/>
                                  </p:stCondLst>
                                  <p:childTnLst>
                                    <p:set>
                                      <p:cBhvr>
                                        <p:cTn id="46" dur="1" fill="hold">
                                          <p:stCondLst>
                                            <p:cond delay="0"/>
                                          </p:stCondLst>
                                        </p:cTn>
                                        <p:tgtEl>
                                          <p:spTgt spid="573">
                                            <p:txEl>
                                              <p:pRg st="8" end="8"/>
                                            </p:txEl>
                                          </p:spTgt>
                                        </p:tgtEl>
                                        <p:attrNameLst>
                                          <p:attrName>style.visibility</p:attrName>
                                        </p:attrNameLst>
                                      </p:cBhvr>
                                      <p:to>
                                        <p:strVal val="visible"/>
                                      </p:to>
                                    </p:set>
                                    <p:anim calcmode="lin" valueType="num">
                                      <p:cBhvr additive="base">
                                        <p:cTn id="47" dur="750"/>
                                        <p:tgtEl>
                                          <p:spTgt spid="573">
                                            <p:txEl>
                                              <p:pRg st="8" end="8"/>
                                            </p:txEl>
                                          </p:spTgt>
                                        </p:tgtEl>
                                        <p:attrNameLst>
                                          <p:attrName>ppt_y</p:attrName>
                                        </p:attrNameLst>
                                      </p:cBhvr>
                                      <p:tavLst>
                                        <p:tav tm="0">
                                          <p:val>
                                            <p:strVal val="#ppt_y+1"/>
                                          </p:val>
                                        </p:tav>
                                        <p:tav tm="100000">
                                          <p:val>
                                            <p:strVal val="#ppt_y"/>
                                          </p:val>
                                        </p:tav>
                                      </p:tavLst>
                                    </p:anim>
                                  </p:childTnLst>
                                </p:cTn>
                              </p:par>
                            </p:childTnLst>
                          </p:cTn>
                        </p:par>
                        <p:par>
                          <p:cTn id="48" fill="hold">
                            <p:stCondLst>
                              <p:cond delay="8000"/>
                            </p:stCondLst>
                            <p:childTnLst>
                              <p:par>
                                <p:cTn id="49" presetID="10" presetClass="entr" presetSubtype="0" fill="hold" nodeType="afterEffect">
                                  <p:stCondLst>
                                    <p:cond delay="0"/>
                                  </p:stCondLst>
                                  <p:childTnLst>
                                    <p:set>
                                      <p:cBhvr>
                                        <p:cTn id="50" dur="1" fill="hold">
                                          <p:stCondLst>
                                            <p:cond delay="0"/>
                                          </p:stCondLst>
                                        </p:cTn>
                                        <p:tgtEl>
                                          <p:spTgt spid="572"/>
                                        </p:tgtEl>
                                        <p:attrNameLst>
                                          <p:attrName>style.visibility</p:attrName>
                                        </p:attrNameLst>
                                      </p:cBhvr>
                                      <p:to>
                                        <p:strVal val="visible"/>
                                      </p:to>
                                    </p:set>
                                    <p:animEffect transition="in" filter="fade">
                                      <p:cBhvr>
                                        <p:cTn id="51" dur="500"/>
                                        <p:tgtEl>
                                          <p:spTgt spid="572"/>
                                        </p:tgtEl>
                                      </p:cBhvr>
                                    </p:animEffect>
                                  </p:childTnLst>
                                </p:cTn>
                              </p:par>
                            </p:childTnLst>
                          </p:cTn>
                        </p:par>
                        <p:par>
                          <p:cTn id="52" fill="hold">
                            <p:stCondLst>
                              <p:cond delay="8500"/>
                            </p:stCondLst>
                            <p:childTnLst>
                              <p:par>
                                <p:cTn id="53" presetID="10" presetClass="entr" presetSubtype="0" fill="hold" nodeType="afterEffect">
                                  <p:stCondLst>
                                    <p:cond delay="0"/>
                                  </p:stCondLst>
                                  <p:childTnLst>
                                    <p:set>
                                      <p:cBhvr>
                                        <p:cTn id="54" dur="1" fill="hold">
                                          <p:stCondLst>
                                            <p:cond delay="0"/>
                                          </p:stCondLst>
                                        </p:cTn>
                                        <p:tgtEl>
                                          <p:spTgt spid="579"/>
                                        </p:tgtEl>
                                        <p:attrNameLst>
                                          <p:attrName>style.visibility</p:attrName>
                                        </p:attrNameLst>
                                      </p:cBhvr>
                                      <p:to>
                                        <p:strVal val="visible"/>
                                      </p:to>
                                    </p:set>
                                    <p:animEffect transition="in" filter="fade">
                                      <p:cBhvr>
                                        <p:cTn id="55" dur="500"/>
                                        <p:tgtEl>
                                          <p:spTgt spid="579"/>
                                        </p:tgtEl>
                                      </p:cBhvr>
                                    </p:animEffect>
                                  </p:childTnLst>
                                </p:cTn>
                              </p:par>
                            </p:childTnLst>
                          </p:cTn>
                        </p:par>
                        <p:par>
                          <p:cTn id="56" fill="hold">
                            <p:stCondLst>
                              <p:cond delay="9000"/>
                            </p:stCondLst>
                            <p:childTnLst>
                              <p:par>
                                <p:cTn id="57" presetID="2" presetClass="entr" presetSubtype="4" fill="hold" nodeType="afterEffect">
                                  <p:stCondLst>
                                    <p:cond delay="0"/>
                                  </p:stCondLst>
                                  <p:childTnLst>
                                    <p:set>
                                      <p:cBhvr>
                                        <p:cTn id="58" dur="1" fill="hold">
                                          <p:stCondLst>
                                            <p:cond delay="0"/>
                                          </p:stCondLst>
                                        </p:cTn>
                                        <p:tgtEl>
                                          <p:spTgt spid="575">
                                            <p:txEl>
                                              <p:pRg st="0" end="0"/>
                                            </p:txEl>
                                          </p:spTgt>
                                        </p:tgtEl>
                                        <p:attrNameLst>
                                          <p:attrName>style.visibility</p:attrName>
                                        </p:attrNameLst>
                                      </p:cBhvr>
                                      <p:to>
                                        <p:strVal val="visible"/>
                                      </p:to>
                                    </p:set>
                                    <p:anim calcmode="lin" valueType="num">
                                      <p:cBhvr additive="base">
                                        <p:cTn id="59" dur="750"/>
                                        <p:tgtEl>
                                          <p:spTgt spid="575">
                                            <p:txEl>
                                              <p:pRg st="0" end="0"/>
                                            </p:txEl>
                                          </p:spTgt>
                                        </p:tgtEl>
                                        <p:attrNameLst>
                                          <p:attrName>ppt_y</p:attrName>
                                        </p:attrNameLst>
                                      </p:cBhvr>
                                      <p:tavLst>
                                        <p:tav tm="0">
                                          <p:val>
                                            <p:strVal val="#ppt_y+1"/>
                                          </p:val>
                                        </p:tav>
                                        <p:tav tm="100000">
                                          <p:val>
                                            <p:strVal val="#ppt_y"/>
                                          </p:val>
                                        </p:tav>
                                      </p:tavLst>
                                    </p:anim>
                                  </p:childTnLst>
                                </p:cTn>
                              </p:par>
                            </p:childTnLst>
                          </p:cTn>
                        </p:par>
                        <p:par>
                          <p:cTn id="60" fill="hold">
                            <p:stCondLst>
                              <p:cond delay="9750"/>
                            </p:stCondLst>
                            <p:childTnLst>
                              <p:par>
                                <p:cTn id="61" presetID="2" presetClass="entr" presetSubtype="4" fill="hold" nodeType="afterEffect">
                                  <p:stCondLst>
                                    <p:cond delay="0"/>
                                  </p:stCondLst>
                                  <p:childTnLst>
                                    <p:set>
                                      <p:cBhvr>
                                        <p:cTn id="62" dur="1" fill="hold">
                                          <p:stCondLst>
                                            <p:cond delay="0"/>
                                          </p:stCondLst>
                                        </p:cTn>
                                        <p:tgtEl>
                                          <p:spTgt spid="575">
                                            <p:txEl>
                                              <p:pRg st="1" end="1"/>
                                            </p:txEl>
                                          </p:spTgt>
                                        </p:tgtEl>
                                        <p:attrNameLst>
                                          <p:attrName>style.visibility</p:attrName>
                                        </p:attrNameLst>
                                      </p:cBhvr>
                                      <p:to>
                                        <p:strVal val="visible"/>
                                      </p:to>
                                    </p:set>
                                    <p:anim calcmode="lin" valueType="num">
                                      <p:cBhvr additive="base">
                                        <p:cTn id="63" dur="750"/>
                                        <p:tgtEl>
                                          <p:spTgt spid="575">
                                            <p:txEl>
                                              <p:pRg st="1" end="1"/>
                                            </p:txEl>
                                          </p:spTgt>
                                        </p:tgtEl>
                                        <p:attrNameLst>
                                          <p:attrName>ppt_y</p:attrName>
                                        </p:attrNameLst>
                                      </p:cBhvr>
                                      <p:tavLst>
                                        <p:tav tm="0">
                                          <p:val>
                                            <p:strVal val="#ppt_y+1"/>
                                          </p:val>
                                        </p:tav>
                                        <p:tav tm="100000">
                                          <p:val>
                                            <p:strVal val="#ppt_y"/>
                                          </p:val>
                                        </p:tav>
                                      </p:tavLst>
                                    </p:anim>
                                  </p:childTnLst>
                                </p:cTn>
                              </p:par>
                            </p:childTnLst>
                          </p:cTn>
                        </p:par>
                        <p:par>
                          <p:cTn id="64" fill="hold">
                            <p:stCondLst>
                              <p:cond delay="10500"/>
                            </p:stCondLst>
                            <p:childTnLst>
                              <p:par>
                                <p:cTn id="65" presetID="2" presetClass="entr" presetSubtype="4" fill="hold" nodeType="afterEffect">
                                  <p:stCondLst>
                                    <p:cond delay="0"/>
                                  </p:stCondLst>
                                  <p:childTnLst>
                                    <p:set>
                                      <p:cBhvr>
                                        <p:cTn id="66" dur="1" fill="hold">
                                          <p:stCondLst>
                                            <p:cond delay="0"/>
                                          </p:stCondLst>
                                        </p:cTn>
                                        <p:tgtEl>
                                          <p:spTgt spid="575">
                                            <p:txEl>
                                              <p:pRg st="2" end="2"/>
                                            </p:txEl>
                                          </p:spTgt>
                                        </p:tgtEl>
                                        <p:attrNameLst>
                                          <p:attrName>style.visibility</p:attrName>
                                        </p:attrNameLst>
                                      </p:cBhvr>
                                      <p:to>
                                        <p:strVal val="visible"/>
                                      </p:to>
                                    </p:set>
                                    <p:anim calcmode="lin" valueType="num">
                                      <p:cBhvr additive="base">
                                        <p:cTn id="67" dur="750"/>
                                        <p:tgtEl>
                                          <p:spTgt spid="575">
                                            <p:txEl>
                                              <p:pRg st="2" end="2"/>
                                            </p:txEl>
                                          </p:spTgt>
                                        </p:tgtEl>
                                        <p:attrNameLst>
                                          <p:attrName>ppt_y</p:attrName>
                                        </p:attrNameLst>
                                      </p:cBhvr>
                                      <p:tavLst>
                                        <p:tav tm="0">
                                          <p:val>
                                            <p:strVal val="#ppt_y+1"/>
                                          </p:val>
                                        </p:tav>
                                        <p:tav tm="100000">
                                          <p:val>
                                            <p:strVal val="#ppt_y"/>
                                          </p:val>
                                        </p:tav>
                                      </p:tavLst>
                                    </p:anim>
                                  </p:childTnLst>
                                </p:cTn>
                              </p:par>
                            </p:childTnLst>
                          </p:cTn>
                        </p:par>
                        <p:par>
                          <p:cTn id="68" fill="hold">
                            <p:stCondLst>
                              <p:cond delay="11250"/>
                            </p:stCondLst>
                            <p:childTnLst>
                              <p:par>
                                <p:cTn id="69" presetID="2" presetClass="entr" presetSubtype="4" fill="hold" nodeType="afterEffect">
                                  <p:stCondLst>
                                    <p:cond delay="0"/>
                                  </p:stCondLst>
                                  <p:childTnLst>
                                    <p:set>
                                      <p:cBhvr>
                                        <p:cTn id="70" dur="1" fill="hold">
                                          <p:stCondLst>
                                            <p:cond delay="0"/>
                                          </p:stCondLst>
                                        </p:cTn>
                                        <p:tgtEl>
                                          <p:spTgt spid="575">
                                            <p:txEl>
                                              <p:pRg st="3" end="3"/>
                                            </p:txEl>
                                          </p:spTgt>
                                        </p:tgtEl>
                                        <p:attrNameLst>
                                          <p:attrName>style.visibility</p:attrName>
                                        </p:attrNameLst>
                                      </p:cBhvr>
                                      <p:to>
                                        <p:strVal val="visible"/>
                                      </p:to>
                                    </p:set>
                                    <p:anim calcmode="lin" valueType="num">
                                      <p:cBhvr additive="base">
                                        <p:cTn id="71" dur="750"/>
                                        <p:tgtEl>
                                          <p:spTgt spid="575">
                                            <p:txEl>
                                              <p:pRg st="3" end="3"/>
                                            </p:txEl>
                                          </p:spTgt>
                                        </p:tgtEl>
                                        <p:attrNameLst>
                                          <p:attrName>ppt_y</p:attrName>
                                        </p:attrNameLst>
                                      </p:cBhvr>
                                      <p:tavLst>
                                        <p:tav tm="0">
                                          <p:val>
                                            <p:strVal val="#ppt_y+1"/>
                                          </p:val>
                                        </p:tav>
                                        <p:tav tm="100000">
                                          <p:val>
                                            <p:strVal val="#ppt_y"/>
                                          </p:val>
                                        </p:tav>
                                      </p:tavLst>
                                    </p:anim>
                                  </p:childTnLst>
                                </p:cTn>
                              </p:par>
                            </p:childTnLst>
                          </p:cTn>
                        </p:par>
                        <p:par>
                          <p:cTn id="72" fill="hold">
                            <p:stCondLst>
                              <p:cond delay="12000"/>
                            </p:stCondLst>
                            <p:childTnLst>
                              <p:par>
                                <p:cTn id="73" presetID="2" presetClass="entr" presetSubtype="4" fill="hold" nodeType="afterEffect">
                                  <p:stCondLst>
                                    <p:cond delay="0"/>
                                  </p:stCondLst>
                                  <p:childTnLst>
                                    <p:set>
                                      <p:cBhvr>
                                        <p:cTn id="74" dur="1" fill="hold">
                                          <p:stCondLst>
                                            <p:cond delay="0"/>
                                          </p:stCondLst>
                                        </p:cTn>
                                        <p:tgtEl>
                                          <p:spTgt spid="575">
                                            <p:txEl>
                                              <p:pRg st="4" end="4"/>
                                            </p:txEl>
                                          </p:spTgt>
                                        </p:tgtEl>
                                        <p:attrNameLst>
                                          <p:attrName>style.visibility</p:attrName>
                                        </p:attrNameLst>
                                      </p:cBhvr>
                                      <p:to>
                                        <p:strVal val="visible"/>
                                      </p:to>
                                    </p:set>
                                    <p:anim calcmode="lin" valueType="num">
                                      <p:cBhvr additive="base">
                                        <p:cTn id="75" dur="750"/>
                                        <p:tgtEl>
                                          <p:spTgt spid="575">
                                            <p:txEl>
                                              <p:pRg st="4" end="4"/>
                                            </p:txEl>
                                          </p:spTgt>
                                        </p:tgtEl>
                                        <p:attrNameLst>
                                          <p:attrName>ppt_y</p:attrName>
                                        </p:attrNameLst>
                                      </p:cBhvr>
                                      <p:tavLst>
                                        <p:tav tm="0">
                                          <p:val>
                                            <p:strVal val="#ppt_y+1"/>
                                          </p:val>
                                        </p:tav>
                                        <p:tav tm="100000">
                                          <p:val>
                                            <p:strVal val="#ppt_y"/>
                                          </p:val>
                                        </p:tav>
                                      </p:tavLst>
                                    </p:anim>
                                  </p:childTnLst>
                                </p:cTn>
                              </p:par>
                            </p:childTnLst>
                          </p:cTn>
                        </p:par>
                        <p:par>
                          <p:cTn id="76" fill="hold">
                            <p:stCondLst>
                              <p:cond delay="12750"/>
                            </p:stCondLst>
                            <p:childTnLst>
                              <p:par>
                                <p:cTn id="77" presetID="2" presetClass="entr" presetSubtype="4" fill="hold" nodeType="afterEffect">
                                  <p:stCondLst>
                                    <p:cond delay="0"/>
                                  </p:stCondLst>
                                  <p:childTnLst>
                                    <p:set>
                                      <p:cBhvr>
                                        <p:cTn id="78" dur="1" fill="hold">
                                          <p:stCondLst>
                                            <p:cond delay="0"/>
                                          </p:stCondLst>
                                        </p:cTn>
                                        <p:tgtEl>
                                          <p:spTgt spid="575">
                                            <p:txEl>
                                              <p:pRg st="5" end="5"/>
                                            </p:txEl>
                                          </p:spTgt>
                                        </p:tgtEl>
                                        <p:attrNameLst>
                                          <p:attrName>style.visibility</p:attrName>
                                        </p:attrNameLst>
                                      </p:cBhvr>
                                      <p:to>
                                        <p:strVal val="visible"/>
                                      </p:to>
                                    </p:set>
                                    <p:anim calcmode="lin" valueType="num">
                                      <p:cBhvr additive="base">
                                        <p:cTn id="79" dur="750"/>
                                        <p:tgtEl>
                                          <p:spTgt spid="575">
                                            <p:txEl>
                                              <p:pRg st="5" end="5"/>
                                            </p:txEl>
                                          </p:spTgt>
                                        </p:tgtEl>
                                        <p:attrNameLst>
                                          <p:attrName>ppt_y</p:attrName>
                                        </p:attrNameLst>
                                      </p:cBhvr>
                                      <p:tavLst>
                                        <p:tav tm="0">
                                          <p:val>
                                            <p:strVal val="#ppt_y+1"/>
                                          </p:val>
                                        </p:tav>
                                        <p:tav tm="100000">
                                          <p:val>
                                            <p:strVal val="#ppt_y"/>
                                          </p:val>
                                        </p:tav>
                                      </p:tavLst>
                                    </p:anim>
                                  </p:childTnLst>
                                </p:cTn>
                              </p:par>
                            </p:childTnLst>
                          </p:cTn>
                        </p:par>
                        <p:par>
                          <p:cTn id="80" fill="hold">
                            <p:stCondLst>
                              <p:cond delay="13500"/>
                            </p:stCondLst>
                            <p:childTnLst>
                              <p:par>
                                <p:cTn id="81" presetID="2" presetClass="entr" presetSubtype="4" fill="hold" nodeType="afterEffect">
                                  <p:stCondLst>
                                    <p:cond delay="0"/>
                                  </p:stCondLst>
                                  <p:childTnLst>
                                    <p:set>
                                      <p:cBhvr>
                                        <p:cTn id="82" dur="1" fill="hold">
                                          <p:stCondLst>
                                            <p:cond delay="0"/>
                                          </p:stCondLst>
                                        </p:cTn>
                                        <p:tgtEl>
                                          <p:spTgt spid="575">
                                            <p:txEl>
                                              <p:pRg st="6" end="6"/>
                                            </p:txEl>
                                          </p:spTgt>
                                        </p:tgtEl>
                                        <p:attrNameLst>
                                          <p:attrName>style.visibility</p:attrName>
                                        </p:attrNameLst>
                                      </p:cBhvr>
                                      <p:to>
                                        <p:strVal val="visible"/>
                                      </p:to>
                                    </p:set>
                                    <p:anim calcmode="lin" valueType="num">
                                      <p:cBhvr additive="base">
                                        <p:cTn id="83" dur="750"/>
                                        <p:tgtEl>
                                          <p:spTgt spid="575">
                                            <p:txEl>
                                              <p:pRg st="6" end="6"/>
                                            </p:txEl>
                                          </p:spTgt>
                                        </p:tgtEl>
                                        <p:attrNameLst>
                                          <p:attrName>ppt_y</p:attrName>
                                        </p:attrNameLst>
                                      </p:cBhvr>
                                      <p:tavLst>
                                        <p:tav tm="0">
                                          <p:val>
                                            <p:strVal val="#ppt_y+1"/>
                                          </p:val>
                                        </p:tav>
                                        <p:tav tm="100000">
                                          <p:val>
                                            <p:strVal val="#ppt_y"/>
                                          </p:val>
                                        </p:tav>
                                      </p:tavLst>
                                    </p:anim>
                                  </p:childTnLst>
                                </p:cTn>
                              </p:par>
                            </p:childTnLst>
                          </p:cTn>
                        </p:par>
                        <p:par>
                          <p:cTn id="84" fill="hold">
                            <p:stCondLst>
                              <p:cond delay="14250"/>
                            </p:stCondLst>
                            <p:childTnLst>
                              <p:par>
                                <p:cTn id="85" presetID="2" presetClass="entr" presetSubtype="4" fill="hold" nodeType="afterEffect">
                                  <p:stCondLst>
                                    <p:cond delay="0"/>
                                  </p:stCondLst>
                                  <p:childTnLst>
                                    <p:set>
                                      <p:cBhvr>
                                        <p:cTn id="86" dur="1" fill="hold">
                                          <p:stCondLst>
                                            <p:cond delay="0"/>
                                          </p:stCondLst>
                                        </p:cTn>
                                        <p:tgtEl>
                                          <p:spTgt spid="575">
                                            <p:txEl>
                                              <p:pRg st="7" end="7"/>
                                            </p:txEl>
                                          </p:spTgt>
                                        </p:tgtEl>
                                        <p:attrNameLst>
                                          <p:attrName>style.visibility</p:attrName>
                                        </p:attrNameLst>
                                      </p:cBhvr>
                                      <p:to>
                                        <p:strVal val="visible"/>
                                      </p:to>
                                    </p:set>
                                    <p:anim calcmode="lin" valueType="num">
                                      <p:cBhvr additive="base">
                                        <p:cTn id="87" dur="750"/>
                                        <p:tgtEl>
                                          <p:spTgt spid="575">
                                            <p:txEl>
                                              <p:pRg st="7" end="7"/>
                                            </p:txEl>
                                          </p:spTgt>
                                        </p:tgtEl>
                                        <p:attrNameLst>
                                          <p:attrName>ppt_y</p:attrName>
                                        </p:attrNameLst>
                                      </p:cBhvr>
                                      <p:tavLst>
                                        <p:tav tm="0">
                                          <p:val>
                                            <p:strVal val="#ppt_y+1"/>
                                          </p:val>
                                        </p:tav>
                                        <p:tav tm="100000">
                                          <p:val>
                                            <p:strVal val="#ppt_y"/>
                                          </p:val>
                                        </p:tav>
                                      </p:tavLst>
                                    </p:anim>
                                  </p:childTnLst>
                                </p:cTn>
                              </p:par>
                            </p:childTnLst>
                          </p:cTn>
                        </p:par>
                        <p:par>
                          <p:cTn id="88" fill="hold">
                            <p:stCondLst>
                              <p:cond delay="15000"/>
                            </p:stCondLst>
                            <p:childTnLst>
                              <p:par>
                                <p:cTn id="89" presetID="2" presetClass="entr" presetSubtype="4" fill="hold" nodeType="afterEffect">
                                  <p:stCondLst>
                                    <p:cond delay="0"/>
                                  </p:stCondLst>
                                  <p:childTnLst>
                                    <p:set>
                                      <p:cBhvr>
                                        <p:cTn id="90" dur="1" fill="hold">
                                          <p:stCondLst>
                                            <p:cond delay="0"/>
                                          </p:stCondLst>
                                        </p:cTn>
                                        <p:tgtEl>
                                          <p:spTgt spid="575">
                                            <p:txEl>
                                              <p:pRg st="8" end="8"/>
                                            </p:txEl>
                                          </p:spTgt>
                                        </p:tgtEl>
                                        <p:attrNameLst>
                                          <p:attrName>style.visibility</p:attrName>
                                        </p:attrNameLst>
                                      </p:cBhvr>
                                      <p:to>
                                        <p:strVal val="visible"/>
                                      </p:to>
                                    </p:set>
                                    <p:anim calcmode="lin" valueType="num">
                                      <p:cBhvr additive="base">
                                        <p:cTn id="91" dur="750"/>
                                        <p:tgtEl>
                                          <p:spTgt spid="575">
                                            <p:txEl>
                                              <p:pRg st="8" end="8"/>
                                            </p:txEl>
                                          </p:spTgt>
                                        </p:tgtEl>
                                        <p:attrNameLst>
                                          <p:attrName>ppt_y</p:attrName>
                                        </p:attrNameLst>
                                      </p:cBhvr>
                                      <p:tavLst>
                                        <p:tav tm="0">
                                          <p:val>
                                            <p:strVal val="#ppt_y+1"/>
                                          </p:val>
                                        </p:tav>
                                        <p:tav tm="100000">
                                          <p:val>
                                            <p:strVal val="#ppt_y"/>
                                          </p:val>
                                        </p:tav>
                                      </p:tavLst>
                                    </p:anim>
                                  </p:childTnLst>
                                </p:cTn>
                              </p:par>
                            </p:childTnLst>
                          </p:cTn>
                        </p:par>
                        <p:par>
                          <p:cTn id="92" fill="hold">
                            <p:stCondLst>
                              <p:cond delay="15750"/>
                            </p:stCondLst>
                            <p:childTnLst>
                              <p:par>
                                <p:cTn id="93" presetID="10" presetClass="entr" presetSubtype="0" fill="hold" nodeType="afterEffect">
                                  <p:stCondLst>
                                    <p:cond delay="0"/>
                                  </p:stCondLst>
                                  <p:childTnLst>
                                    <p:set>
                                      <p:cBhvr>
                                        <p:cTn id="94" dur="1" fill="hold">
                                          <p:stCondLst>
                                            <p:cond delay="0"/>
                                          </p:stCondLst>
                                        </p:cTn>
                                        <p:tgtEl>
                                          <p:spTgt spid="574"/>
                                        </p:tgtEl>
                                        <p:attrNameLst>
                                          <p:attrName>style.visibility</p:attrName>
                                        </p:attrNameLst>
                                      </p:cBhvr>
                                      <p:to>
                                        <p:strVal val="visible"/>
                                      </p:to>
                                    </p:set>
                                    <p:animEffect transition="in" filter="fade">
                                      <p:cBhvr>
                                        <p:cTn id="95" dur="500"/>
                                        <p:tgtEl>
                                          <p:spTgt spid="574"/>
                                        </p:tgtEl>
                                      </p:cBhvr>
                                    </p:animEffect>
                                  </p:childTnLst>
                                </p:cTn>
                              </p:par>
                            </p:childTnLst>
                          </p:cTn>
                        </p:par>
                        <p:par>
                          <p:cTn id="96" fill="hold">
                            <p:stCondLst>
                              <p:cond delay="16250"/>
                            </p:stCondLst>
                            <p:childTnLst>
                              <p:par>
                                <p:cTn id="97" presetID="10" presetClass="entr" presetSubtype="0" fill="hold" nodeType="afterEffect">
                                  <p:stCondLst>
                                    <p:cond delay="0"/>
                                  </p:stCondLst>
                                  <p:childTnLst>
                                    <p:set>
                                      <p:cBhvr>
                                        <p:cTn id="98" dur="1" fill="hold">
                                          <p:stCondLst>
                                            <p:cond delay="0"/>
                                          </p:stCondLst>
                                        </p:cTn>
                                        <p:tgtEl>
                                          <p:spTgt spid="571"/>
                                        </p:tgtEl>
                                        <p:attrNameLst>
                                          <p:attrName>style.visibility</p:attrName>
                                        </p:attrNameLst>
                                      </p:cBhvr>
                                      <p:to>
                                        <p:strVal val="visible"/>
                                      </p:to>
                                    </p:set>
                                    <p:animEffect transition="in" filter="fade">
                                      <p:cBhvr>
                                        <p:cTn id="99" dur="500"/>
                                        <p:tgtEl>
                                          <p:spTgt spid="571"/>
                                        </p:tgtEl>
                                      </p:cBhvr>
                                    </p:animEffect>
                                  </p:childTnLst>
                                </p:cTn>
                              </p:par>
                            </p:childTnLst>
                          </p:cTn>
                        </p:par>
                        <p:par>
                          <p:cTn id="100" fill="hold">
                            <p:stCondLst>
                              <p:cond delay="16750"/>
                            </p:stCondLst>
                            <p:childTnLst>
                              <p:par>
                                <p:cTn id="101" presetID="2" presetClass="entr" presetSubtype="4" fill="hold" nodeType="afterEffect">
                                  <p:stCondLst>
                                    <p:cond delay="0"/>
                                  </p:stCondLst>
                                  <p:childTnLst>
                                    <p:set>
                                      <p:cBhvr>
                                        <p:cTn id="102" dur="1" fill="hold">
                                          <p:stCondLst>
                                            <p:cond delay="0"/>
                                          </p:stCondLst>
                                        </p:cTn>
                                        <p:tgtEl>
                                          <p:spTgt spid="577">
                                            <p:txEl>
                                              <p:pRg st="0" end="0"/>
                                            </p:txEl>
                                          </p:spTgt>
                                        </p:tgtEl>
                                        <p:attrNameLst>
                                          <p:attrName>style.visibility</p:attrName>
                                        </p:attrNameLst>
                                      </p:cBhvr>
                                      <p:to>
                                        <p:strVal val="visible"/>
                                      </p:to>
                                    </p:set>
                                    <p:anim calcmode="lin" valueType="num">
                                      <p:cBhvr additive="base">
                                        <p:cTn id="103" dur="750"/>
                                        <p:tgtEl>
                                          <p:spTgt spid="577">
                                            <p:txEl>
                                              <p:pRg st="0" end="0"/>
                                            </p:txEl>
                                          </p:spTgt>
                                        </p:tgtEl>
                                        <p:attrNameLst>
                                          <p:attrName>ppt_y</p:attrName>
                                        </p:attrNameLst>
                                      </p:cBhvr>
                                      <p:tavLst>
                                        <p:tav tm="0">
                                          <p:val>
                                            <p:strVal val="#ppt_y+1"/>
                                          </p:val>
                                        </p:tav>
                                        <p:tav tm="100000">
                                          <p:val>
                                            <p:strVal val="#ppt_y"/>
                                          </p:val>
                                        </p:tav>
                                      </p:tavLst>
                                    </p:anim>
                                  </p:childTnLst>
                                </p:cTn>
                              </p:par>
                            </p:childTnLst>
                          </p:cTn>
                        </p:par>
                        <p:par>
                          <p:cTn id="104" fill="hold">
                            <p:stCondLst>
                              <p:cond delay="17500"/>
                            </p:stCondLst>
                            <p:childTnLst>
                              <p:par>
                                <p:cTn id="105" presetID="2" presetClass="entr" presetSubtype="4" fill="hold" nodeType="afterEffect">
                                  <p:stCondLst>
                                    <p:cond delay="0"/>
                                  </p:stCondLst>
                                  <p:childTnLst>
                                    <p:set>
                                      <p:cBhvr>
                                        <p:cTn id="106" dur="1" fill="hold">
                                          <p:stCondLst>
                                            <p:cond delay="0"/>
                                          </p:stCondLst>
                                        </p:cTn>
                                        <p:tgtEl>
                                          <p:spTgt spid="577">
                                            <p:txEl>
                                              <p:pRg st="1" end="1"/>
                                            </p:txEl>
                                          </p:spTgt>
                                        </p:tgtEl>
                                        <p:attrNameLst>
                                          <p:attrName>style.visibility</p:attrName>
                                        </p:attrNameLst>
                                      </p:cBhvr>
                                      <p:to>
                                        <p:strVal val="visible"/>
                                      </p:to>
                                    </p:set>
                                    <p:anim calcmode="lin" valueType="num">
                                      <p:cBhvr additive="base">
                                        <p:cTn id="107" dur="750"/>
                                        <p:tgtEl>
                                          <p:spTgt spid="577">
                                            <p:txEl>
                                              <p:pRg st="1" end="1"/>
                                            </p:txEl>
                                          </p:spTgt>
                                        </p:tgtEl>
                                        <p:attrNameLst>
                                          <p:attrName>ppt_y</p:attrName>
                                        </p:attrNameLst>
                                      </p:cBhvr>
                                      <p:tavLst>
                                        <p:tav tm="0">
                                          <p:val>
                                            <p:strVal val="#ppt_y+1"/>
                                          </p:val>
                                        </p:tav>
                                        <p:tav tm="100000">
                                          <p:val>
                                            <p:strVal val="#ppt_y"/>
                                          </p:val>
                                        </p:tav>
                                      </p:tavLst>
                                    </p:anim>
                                  </p:childTnLst>
                                </p:cTn>
                              </p:par>
                            </p:childTnLst>
                          </p:cTn>
                        </p:par>
                        <p:par>
                          <p:cTn id="108" fill="hold">
                            <p:stCondLst>
                              <p:cond delay="18250"/>
                            </p:stCondLst>
                            <p:childTnLst>
                              <p:par>
                                <p:cTn id="109" presetID="2" presetClass="entr" presetSubtype="4" fill="hold" nodeType="afterEffect">
                                  <p:stCondLst>
                                    <p:cond delay="0"/>
                                  </p:stCondLst>
                                  <p:childTnLst>
                                    <p:set>
                                      <p:cBhvr>
                                        <p:cTn id="110" dur="1" fill="hold">
                                          <p:stCondLst>
                                            <p:cond delay="0"/>
                                          </p:stCondLst>
                                        </p:cTn>
                                        <p:tgtEl>
                                          <p:spTgt spid="577">
                                            <p:txEl>
                                              <p:pRg st="2" end="2"/>
                                            </p:txEl>
                                          </p:spTgt>
                                        </p:tgtEl>
                                        <p:attrNameLst>
                                          <p:attrName>style.visibility</p:attrName>
                                        </p:attrNameLst>
                                      </p:cBhvr>
                                      <p:to>
                                        <p:strVal val="visible"/>
                                      </p:to>
                                    </p:set>
                                    <p:anim calcmode="lin" valueType="num">
                                      <p:cBhvr additive="base">
                                        <p:cTn id="111" dur="750"/>
                                        <p:tgtEl>
                                          <p:spTgt spid="577">
                                            <p:txEl>
                                              <p:pRg st="2" end="2"/>
                                            </p:txEl>
                                          </p:spTgt>
                                        </p:tgtEl>
                                        <p:attrNameLst>
                                          <p:attrName>ppt_y</p:attrName>
                                        </p:attrNameLst>
                                      </p:cBhvr>
                                      <p:tavLst>
                                        <p:tav tm="0">
                                          <p:val>
                                            <p:strVal val="#ppt_y+1"/>
                                          </p:val>
                                        </p:tav>
                                        <p:tav tm="100000">
                                          <p:val>
                                            <p:strVal val="#ppt_y"/>
                                          </p:val>
                                        </p:tav>
                                      </p:tavLst>
                                    </p:anim>
                                  </p:childTnLst>
                                </p:cTn>
                              </p:par>
                            </p:childTnLst>
                          </p:cTn>
                        </p:par>
                        <p:par>
                          <p:cTn id="112" fill="hold">
                            <p:stCondLst>
                              <p:cond delay="19000"/>
                            </p:stCondLst>
                            <p:childTnLst>
                              <p:par>
                                <p:cTn id="113" presetID="2" presetClass="entr" presetSubtype="4" fill="hold" nodeType="afterEffect">
                                  <p:stCondLst>
                                    <p:cond delay="0"/>
                                  </p:stCondLst>
                                  <p:childTnLst>
                                    <p:set>
                                      <p:cBhvr>
                                        <p:cTn id="114" dur="1" fill="hold">
                                          <p:stCondLst>
                                            <p:cond delay="0"/>
                                          </p:stCondLst>
                                        </p:cTn>
                                        <p:tgtEl>
                                          <p:spTgt spid="577">
                                            <p:txEl>
                                              <p:pRg st="3" end="3"/>
                                            </p:txEl>
                                          </p:spTgt>
                                        </p:tgtEl>
                                        <p:attrNameLst>
                                          <p:attrName>style.visibility</p:attrName>
                                        </p:attrNameLst>
                                      </p:cBhvr>
                                      <p:to>
                                        <p:strVal val="visible"/>
                                      </p:to>
                                    </p:set>
                                    <p:anim calcmode="lin" valueType="num">
                                      <p:cBhvr additive="base">
                                        <p:cTn id="115" dur="750"/>
                                        <p:tgtEl>
                                          <p:spTgt spid="577">
                                            <p:txEl>
                                              <p:pRg st="3" end="3"/>
                                            </p:txEl>
                                          </p:spTgt>
                                        </p:tgtEl>
                                        <p:attrNameLst>
                                          <p:attrName>ppt_y</p:attrName>
                                        </p:attrNameLst>
                                      </p:cBhvr>
                                      <p:tavLst>
                                        <p:tav tm="0">
                                          <p:val>
                                            <p:strVal val="#ppt_y+1"/>
                                          </p:val>
                                        </p:tav>
                                        <p:tav tm="100000">
                                          <p:val>
                                            <p:strVal val="#ppt_y"/>
                                          </p:val>
                                        </p:tav>
                                      </p:tavLst>
                                    </p:anim>
                                  </p:childTnLst>
                                </p:cTn>
                              </p:par>
                            </p:childTnLst>
                          </p:cTn>
                        </p:par>
                        <p:par>
                          <p:cTn id="116" fill="hold">
                            <p:stCondLst>
                              <p:cond delay="19750"/>
                            </p:stCondLst>
                            <p:childTnLst>
                              <p:par>
                                <p:cTn id="117" presetID="2" presetClass="entr" presetSubtype="4" fill="hold" nodeType="afterEffect">
                                  <p:stCondLst>
                                    <p:cond delay="0"/>
                                  </p:stCondLst>
                                  <p:childTnLst>
                                    <p:set>
                                      <p:cBhvr>
                                        <p:cTn id="118" dur="1" fill="hold">
                                          <p:stCondLst>
                                            <p:cond delay="0"/>
                                          </p:stCondLst>
                                        </p:cTn>
                                        <p:tgtEl>
                                          <p:spTgt spid="577">
                                            <p:txEl>
                                              <p:pRg st="4" end="4"/>
                                            </p:txEl>
                                          </p:spTgt>
                                        </p:tgtEl>
                                        <p:attrNameLst>
                                          <p:attrName>style.visibility</p:attrName>
                                        </p:attrNameLst>
                                      </p:cBhvr>
                                      <p:to>
                                        <p:strVal val="visible"/>
                                      </p:to>
                                    </p:set>
                                    <p:anim calcmode="lin" valueType="num">
                                      <p:cBhvr additive="base">
                                        <p:cTn id="119" dur="750"/>
                                        <p:tgtEl>
                                          <p:spTgt spid="577">
                                            <p:txEl>
                                              <p:pRg st="4" end="4"/>
                                            </p:txEl>
                                          </p:spTgt>
                                        </p:tgtEl>
                                        <p:attrNameLst>
                                          <p:attrName>ppt_y</p:attrName>
                                        </p:attrNameLst>
                                      </p:cBhvr>
                                      <p:tavLst>
                                        <p:tav tm="0">
                                          <p:val>
                                            <p:strVal val="#ppt_y+1"/>
                                          </p:val>
                                        </p:tav>
                                        <p:tav tm="100000">
                                          <p:val>
                                            <p:strVal val="#ppt_y"/>
                                          </p:val>
                                        </p:tav>
                                      </p:tavLst>
                                    </p:anim>
                                  </p:childTnLst>
                                </p:cTn>
                              </p:par>
                            </p:childTnLst>
                          </p:cTn>
                        </p:par>
                        <p:par>
                          <p:cTn id="120" fill="hold">
                            <p:stCondLst>
                              <p:cond delay="20500"/>
                            </p:stCondLst>
                            <p:childTnLst>
                              <p:par>
                                <p:cTn id="121" presetID="2" presetClass="entr" presetSubtype="4" fill="hold" nodeType="afterEffect">
                                  <p:stCondLst>
                                    <p:cond delay="0"/>
                                  </p:stCondLst>
                                  <p:childTnLst>
                                    <p:set>
                                      <p:cBhvr>
                                        <p:cTn id="122" dur="1" fill="hold">
                                          <p:stCondLst>
                                            <p:cond delay="0"/>
                                          </p:stCondLst>
                                        </p:cTn>
                                        <p:tgtEl>
                                          <p:spTgt spid="577">
                                            <p:txEl>
                                              <p:pRg st="5" end="5"/>
                                            </p:txEl>
                                          </p:spTgt>
                                        </p:tgtEl>
                                        <p:attrNameLst>
                                          <p:attrName>style.visibility</p:attrName>
                                        </p:attrNameLst>
                                      </p:cBhvr>
                                      <p:to>
                                        <p:strVal val="visible"/>
                                      </p:to>
                                    </p:set>
                                    <p:anim calcmode="lin" valueType="num">
                                      <p:cBhvr additive="base">
                                        <p:cTn id="123" dur="750"/>
                                        <p:tgtEl>
                                          <p:spTgt spid="577">
                                            <p:txEl>
                                              <p:pRg st="5" end="5"/>
                                            </p:txEl>
                                          </p:spTgt>
                                        </p:tgtEl>
                                        <p:attrNameLst>
                                          <p:attrName>ppt_y</p:attrName>
                                        </p:attrNameLst>
                                      </p:cBhvr>
                                      <p:tavLst>
                                        <p:tav tm="0">
                                          <p:val>
                                            <p:strVal val="#ppt_y+1"/>
                                          </p:val>
                                        </p:tav>
                                        <p:tav tm="100000">
                                          <p:val>
                                            <p:strVal val="#ppt_y"/>
                                          </p:val>
                                        </p:tav>
                                      </p:tavLst>
                                    </p:anim>
                                  </p:childTnLst>
                                </p:cTn>
                              </p:par>
                            </p:childTnLst>
                          </p:cTn>
                        </p:par>
                        <p:par>
                          <p:cTn id="124" fill="hold">
                            <p:stCondLst>
                              <p:cond delay="21250"/>
                            </p:stCondLst>
                            <p:childTnLst>
                              <p:par>
                                <p:cTn id="125" presetID="2" presetClass="entr" presetSubtype="4" fill="hold" nodeType="afterEffect">
                                  <p:stCondLst>
                                    <p:cond delay="0"/>
                                  </p:stCondLst>
                                  <p:childTnLst>
                                    <p:set>
                                      <p:cBhvr>
                                        <p:cTn id="126" dur="1" fill="hold">
                                          <p:stCondLst>
                                            <p:cond delay="0"/>
                                          </p:stCondLst>
                                        </p:cTn>
                                        <p:tgtEl>
                                          <p:spTgt spid="577">
                                            <p:txEl>
                                              <p:pRg st="6" end="6"/>
                                            </p:txEl>
                                          </p:spTgt>
                                        </p:tgtEl>
                                        <p:attrNameLst>
                                          <p:attrName>style.visibility</p:attrName>
                                        </p:attrNameLst>
                                      </p:cBhvr>
                                      <p:to>
                                        <p:strVal val="visible"/>
                                      </p:to>
                                    </p:set>
                                    <p:anim calcmode="lin" valueType="num">
                                      <p:cBhvr additive="base">
                                        <p:cTn id="127" dur="750"/>
                                        <p:tgtEl>
                                          <p:spTgt spid="577">
                                            <p:txEl>
                                              <p:pRg st="6" end="6"/>
                                            </p:txEl>
                                          </p:spTgt>
                                        </p:tgtEl>
                                        <p:attrNameLst>
                                          <p:attrName>ppt_y</p:attrName>
                                        </p:attrNameLst>
                                      </p:cBhvr>
                                      <p:tavLst>
                                        <p:tav tm="0">
                                          <p:val>
                                            <p:strVal val="#ppt_y+1"/>
                                          </p:val>
                                        </p:tav>
                                        <p:tav tm="100000">
                                          <p:val>
                                            <p:strVal val="#ppt_y"/>
                                          </p:val>
                                        </p:tav>
                                      </p:tavLst>
                                    </p:anim>
                                  </p:childTnLst>
                                </p:cTn>
                              </p:par>
                            </p:childTnLst>
                          </p:cTn>
                        </p:par>
                        <p:par>
                          <p:cTn id="128" fill="hold">
                            <p:stCondLst>
                              <p:cond delay="22000"/>
                            </p:stCondLst>
                            <p:childTnLst>
                              <p:par>
                                <p:cTn id="129" presetID="2" presetClass="entr" presetSubtype="4" fill="hold" nodeType="afterEffect">
                                  <p:stCondLst>
                                    <p:cond delay="0"/>
                                  </p:stCondLst>
                                  <p:childTnLst>
                                    <p:set>
                                      <p:cBhvr>
                                        <p:cTn id="130" dur="1" fill="hold">
                                          <p:stCondLst>
                                            <p:cond delay="0"/>
                                          </p:stCondLst>
                                        </p:cTn>
                                        <p:tgtEl>
                                          <p:spTgt spid="577">
                                            <p:txEl>
                                              <p:pRg st="7" end="7"/>
                                            </p:txEl>
                                          </p:spTgt>
                                        </p:tgtEl>
                                        <p:attrNameLst>
                                          <p:attrName>style.visibility</p:attrName>
                                        </p:attrNameLst>
                                      </p:cBhvr>
                                      <p:to>
                                        <p:strVal val="visible"/>
                                      </p:to>
                                    </p:set>
                                    <p:anim calcmode="lin" valueType="num">
                                      <p:cBhvr additive="base">
                                        <p:cTn id="131" dur="750"/>
                                        <p:tgtEl>
                                          <p:spTgt spid="577">
                                            <p:txEl>
                                              <p:pRg st="7" end="7"/>
                                            </p:txEl>
                                          </p:spTgt>
                                        </p:tgtEl>
                                        <p:attrNameLst>
                                          <p:attrName>ppt_y</p:attrName>
                                        </p:attrNameLst>
                                      </p:cBhvr>
                                      <p:tavLst>
                                        <p:tav tm="0">
                                          <p:val>
                                            <p:strVal val="#ppt_y+1"/>
                                          </p:val>
                                        </p:tav>
                                        <p:tav tm="100000">
                                          <p:val>
                                            <p:strVal val="#ppt_y"/>
                                          </p:val>
                                        </p:tav>
                                      </p:tavLst>
                                    </p:anim>
                                  </p:childTnLst>
                                </p:cTn>
                              </p:par>
                            </p:childTnLst>
                          </p:cTn>
                        </p:par>
                        <p:par>
                          <p:cTn id="132" fill="hold">
                            <p:stCondLst>
                              <p:cond delay="22750"/>
                            </p:stCondLst>
                            <p:childTnLst>
                              <p:par>
                                <p:cTn id="133" presetID="2" presetClass="entr" presetSubtype="4" fill="hold" nodeType="afterEffect">
                                  <p:stCondLst>
                                    <p:cond delay="0"/>
                                  </p:stCondLst>
                                  <p:childTnLst>
                                    <p:set>
                                      <p:cBhvr>
                                        <p:cTn id="134" dur="1" fill="hold">
                                          <p:stCondLst>
                                            <p:cond delay="0"/>
                                          </p:stCondLst>
                                        </p:cTn>
                                        <p:tgtEl>
                                          <p:spTgt spid="577">
                                            <p:txEl>
                                              <p:pRg st="8" end="8"/>
                                            </p:txEl>
                                          </p:spTgt>
                                        </p:tgtEl>
                                        <p:attrNameLst>
                                          <p:attrName>style.visibility</p:attrName>
                                        </p:attrNameLst>
                                      </p:cBhvr>
                                      <p:to>
                                        <p:strVal val="visible"/>
                                      </p:to>
                                    </p:set>
                                    <p:anim calcmode="lin" valueType="num">
                                      <p:cBhvr additive="base">
                                        <p:cTn id="135" dur="750"/>
                                        <p:tgtEl>
                                          <p:spTgt spid="577">
                                            <p:txEl>
                                              <p:pRg st="8" end="8"/>
                                            </p:txEl>
                                          </p:spTgt>
                                        </p:tgtEl>
                                        <p:attrNameLst>
                                          <p:attrName>ppt_y</p:attrName>
                                        </p:attrNameLst>
                                      </p:cBhvr>
                                      <p:tavLst>
                                        <p:tav tm="0">
                                          <p:val>
                                            <p:strVal val="#ppt_y+1"/>
                                          </p:val>
                                        </p:tav>
                                        <p:tav tm="100000">
                                          <p:val>
                                            <p:strVal val="#ppt_y"/>
                                          </p:val>
                                        </p:tav>
                                      </p:tavLst>
                                    </p:anim>
                                  </p:childTnLst>
                                </p:cTn>
                              </p:par>
                            </p:childTnLst>
                          </p:cTn>
                        </p:par>
                        <p:par>
                          <p:cTn id="136" fill="hold">
                            <p:stCondLst>
                              <p:cond delay="23500"/>
                            </p:stCondLst>
                            <p:childTnLst>
                              <p:par>
                                <p:cTn id="137" presetID="10" presetClass="entr" presetSubtype="0" fill="hold" nodeType="afterEffect">
                                  <p:stCondLst>
                                    <p:cond delay="0"/>
                                  </p:stCondLst>
                                  <p:childTnLst>
                                    <p:set>
                                      <p:cBhvr>
                                        <p:cTn id="138" dur="1" fill="hold">
                                          <p:stCondLst>
                                            <p:cond delay="0"/>
                                          </p:stCondLst>
                                        </p:cTn>
                                        <p:tgtEl>
                                          <p:spTgt spid="576"/>
                                        </p:tgtEl>
                                        <p:attrNameLst>
                                          <p:attrName>style.visibility</p:attrName>
                                        </p:attrNameLst>
                                      </p:cBhvr>
                                      <p:to>
                                        <p:strVal val="visible"/>
                                      </p:to>
                                    </p:set>
                                    <p:animEffect transition="in" filter="fade">
                                      <p:cBhvr>
                                        <p:cTn id="139" dur="500"/>
                                        <p:tgtEl>
                                          <p:spTgt spid="5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4 images and captions">
  <p:cSld name="4 images and captions">
    <p:spTree>
      <p:nvGrpSpPr>
        <p:cNvPr id="1" name="Shape 580"/>
        <p:cNvGrpSpPr/>
        <p:nvPr/>
      </p:nvGrpSpPr>
      <p:grpSpPr>
        <a:xfrm>
          <a:off x="0" y="0"/>
          <a:ext cx="0" cy="0"/>
          <a:chOff x="0" y="0"/>
          <a:chExt cx="0" cy="0"/>
        </a:xfrm>
      </p:grpSpPr>
      <p:sp>
        <p:nvSpPr>
          <p:cNvPr id="581" name="Google Shape;581;p171"/>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2" name="Google Shape;582;p171"/>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83" name="Google Shape;583;p171"/>
          <p:cNvSpPr>
            <a:spLocks noGrp="1"/>
          </p:cNvSpPr>
          <p:nvPr>
            <p:ph type="pic" idx="2"/>
          </p:nvPr>
        </p:nvSpPr>
        <p:spPr>
          <a:xfrm>
            <a:off x="1099409" y="2902153"/>
            <a:ext cx="3748636" cy="3232757"/>
          </a:xfrm>
          <a:prstGeom prst="rect">
            <a:avLst/>
          </a:prstGeom>
          <a:solidFill>
            <a:srgbClr val="A4B2B9"/>
          </a:solidFill>
          <a:ln>
            <a:noFill/>
          </a:ln>
        </p:spPr>
      </p:sp>
      <p:sp>
        <p:nvSpPr>
          <p:cNvPr id="584" name="Google Shape;584;p171"/>
          <p:cNvSpPr txBox="1">
            <a:spLocks noGrp="1"/>
          </p:cNvSpPr>
          <p:nvPr>
            <p:ph type="body" idx="1"/>
          </p:nvPr>
        </p:nvSpPr>
        <p:spPr>
          <a:xfrm>
            <a:off x="977024" y="6905672"/>
            <a:ext cx="3871021"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85" name="Google Shape;585;p171"/>
          <p:cNvSpPr txBox="1">
            <a:spLocks noGrp="1"/>
          </p:cNvSpPr>
          <p:nvPr>
            <p:ph type="body" idx="3"/>
          </p:nvPr>
        </p:nvSpPr>
        <p:spPr>
          <a:xfrm>
            <a:off x="977024" y="6209543"/>
            <a:ext cx="387102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3600"/>
              <a:buFont typeface="Bebas Neue"/>
              <a:buNone/>
              <a:defRPr sz="3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86" name="Google Shape;586;p171"/>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7" name="Google Shape;587;p171"/>
          <p:cNvSpPr>
            <a:spLocks noGrp="1"/>
          </p:cNvSpPr>
          <p:nvPr>
            <p:ph type="pic" idx="4"/>
          </p:nvPr>
        </p:nvSpPr>
        <p:spPr>
          <a:xfrm>
            <a:off x="5257341" y="2902153"/>
            <a:ext cx="3748636" cy="3232757"/>
          </a:xfrm>
          <a:prstGeom prst="rect">
            <a:avLst/>
          </a:prstGeom>
          <a:solidFill>
            <a:srgbClr val="A4B2B9"/>
          </a:solidFill>
          <a:ln>
            <a:noFill/>
          </a:ln>
        </p:spPr>
      </p:sp>
      <p:sp>
        <p:nvSpPr>
          <p:cNvPr id="588" name="Google Shape;588;p171"/>
          <p:cNvSpPr txBox="1">
            <a:spLocks noGrp="1"/>
          </p:cNvSpPr>
          <p:nvPr>
            <p:ph type="body" idx="5"/>
          </p:nvPr>
        </p:nvSpPr>
        <p:spPr>
          <a:xfrm>
            <a:off x="5134956" y="6905672"/>
            <a:ext cx="3871021"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89" name="Google Shape;589;p171"/>
          <p:cNvSpPr txBox="1">
            <a:spLocks noGrp="1"/>
          </p:cNvSpPr>
          <p:nvPr>
            <p:ph type="body" idx="6"/>
          </p:nvPr>
        </p:nvSpPr>
        <p:spPr>
          <a:xfrm>
            <a:off x="5134956" y="6209543"/>
            <a:ext cx="387102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3600"/>
              <a:buFont typeface="Bebas Neue"/>
              <a:buNone/>
              <a:defRPr sz="3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90" name="Google Shape;590;p171"/>
          <p:cNvSpPr>
            <a:spLocks noGrp="1"/>
          </p:cNvSpPr>
          <p:nvPr>
            <p:ph type="pic" idx="7"/>
          </p:nvPr>
        </p:nvSpPr>
        <p:spPr>
          <a:xfrm>
            <a:off x="9415273" y="2902153"/>
            <a:ext cx="3748636" cy="3232757"/>
          </a:xfrm>
          <a:prstGeom prst="rect">
            <a:avLst/>
          </a:prstGeom>
          <a:solidFill>
            <a:srgbClr val="A4B2B9"/>
          </a:solidFill>
          <a:ln>
            <a:noFill/>
          </a:ln>
        </p:spPr>
      </p:sp>
      <p:sp>
        <p:nvSpPr>
          <p:cNvPr id="591" name="Google Shape;591;p171"/>
          <p:cNvSpPr txBox="1">
            <a:spLocks noGrp="1"/>
          </p:cNvSpPr>
          <p:nvPr>
            <p:ph type="body" idx="8"/>
          </p:nvPr>
        </p:nvSpPr>
        <p:spPr>
          <a:xfrm>
            <a:off x="9292888" y="6905672"/>
            <a:ext cx="3871021"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92" name="Google Shape;592;p171"/>
          <p:cNvSpPr txBox="1">
            <a:spLocks noGrp="1"/>
          </p:cNvSpPr>
          <p:nvPr>
            <p:ph type="body" idx="9"/>
          </p:nvPr>
        </p:nvSpPr>
        <p:spPr>
          <a:xfrm>
            <a:off x="9292888" y="6209543"/>
            <a:ext cx="387102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3600"/>
              <a:buFont typeface="Bebas Neue"/>
              <a:buNone/>
              <a:defRPr sz="3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93" name="Google Shape;593;p171"/>
          <p:cNvSpPr>
            <a:spLocks noGrp="1"/>
          </p:cNvSpPr>
          <p:nvPr>
            <p:ph type="pic" idx="13"/>
          </p:nvPr>
        </p:nvSpPr>
        <p:spPr>
          <a:xfrm>
            <a:off x="13573205" y="2902153"/>
            <a:ext cx="3748636" cy="3232757"/>
          </a:xfrm>
          <a:prstGeom prst="rect">
            <a:avLst/>
          </a:prstGeom>
          <a:solidFill>
            <a:srgbClr val="A4B2B9"/>
          </a:solidFill>
          <a:ln>
            <a:noFill/>
          </a:ln>
        </p:spPr>
      </p:sp>
      <p:sp>
        <p:nvSpPr>
          <p:cNvPr id="594" name="Google Shape;594;p171"/>
          <p:cNvSpPr txBox="1">
            <a:spLocks noGrp="1"/>
          </p:cNvSpPr>
          <p:nvPr>
            <p:ph type="body" idx="14"/>
          </p:nvPr>
        </p:nvSpPr>
        <p:spPr>
          <a:xfrm>
            <a:off x="13450820" y="6905672"/>
            <a:ext cx="3871021"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95" name="Google Shape;595;p171"/>
          <p:cNvSpPr txBox="1">
            <a:spLocks noGrp="1"/>
          </p:cNvSpPr>
          <p:nvPr>
            <p:ph type="body" idx="15"/>
          </p:nvPr>
        </p:nvSpPr>
        <p:spPr>
          <a:xfrm>
            <a:off x="13450820" y="6209543"/>
            <a:ext cx="387102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3600"/>
              <a:buFont typeface="Bebas Neue"/>
              <a:buNone/>
              <a:defRPr sz="3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86"/>
                                        </p:tgtEl>
                                        <p:attrNameLst>
                                          <p:attrName>style.visibility</p:attrName>
                                        </p:attrNameLst>
                                      </p:cBhvr>
                                      <p:to>
                                        <p:strVal val="visible"/>
                                      </p:to>
                                    </p:set>
                                    <p:anim calcmode="lin" valueType="num">
                                      <p:cBhvr additive="base">
                                        <p:cTn id="7" dur="750"/>
                                        <p:tgtEl>
                                          <p:spTgt spid="586"/>
                                        </p:tgtEl>
                                        <p:attrNameLst>
                                          <p:attrName>ppt_y</p:attrName>
                                        </p:attrNameLst>
                                      </p:cBhvr>
                                      <p:tavLst>
                                        <p:tav tm="0">
                                          <p:val>
                                            <p:strVal val="#ppt_y-1"/>
                                          </p:val>
                                        </p:tav>
                                        <p:tav tm="100000">
                                          <p:val>
                                            <p:strVal val="#ppt_y"/>
                                          </p:val>
                                        </p:tav>
                                      </p:tavLst>
                                    </p:anim>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583"/>
                                        </p:tgtEl>
                                        <p:attrNameLst>
                                          <p:attrName>style.visibility</p:attrName>
                                        </p:attrNameLst>
                                      </p:cBhvr>
                                      <p:to>
                                        <p:strVal val="visible"/>
                                      </p:to>
                                    </p:set>
                                    <p:animEffect transition="in" filter="fade">
                                      <p:cBhvr>
                                        <p:cTn id="11" dur="500"/>
                                        <p:tgtEl>
                                          <p:spTgt spid="583"/>
                                        </p:tgtEl>
                                      </p:cBhvr>
                                    </p:animEffect>
                                  </p:childTnLst>
                                </p:cTn>
                              </p:par>
                            </p:childTnLst>
                          </p:cTn>
                        </p:par>
                        <p:par>
                          <p:cTn id="12" fill="hold">
                            <p:stCondLst>
                              <p:cond delay="1250"/>
                            </p:stCondLst>
                            <p:childTnLst>
                              <p:par>
                                <p:cTn id="13" presetID="2" presetClass="entr" presetSubtype="4" fill="hold" nodeType="afterEffect">
                                  <p:stCondLst>
                                    <p:cond delay="0"/>
                                  </p:stCondLst>
                                  <p:childTnLst>
                                    <p:set>
                                      <p:cBhvr>
                                        <p:cTn id="14" dur="1" fill="hold">
                                          <p:stCondLst>
                                            <p:cond delay="0"/>
                                          </p:stCondLst>
                                        </p:cTn>
                                        <p:tgtEl>
                                          <p:spTgt spid="585">
                                            <p:txEl>
                                              <p:pRg st="0" end="0"/>
                                            </p:txEl>
                                          </p:spTgt>
                                        </p:tgtEl>
                                        <p:attrNameLst>
                                          <p:attrName>style.visibility</p:attrName>
                                        </p:attrNameLst>
                                      </p:cBhvr>
                                      <p:to>
                                        <p:strVal val="visible"/>
                                      </p:to>
                                    </p:set>
                                    <p:anim calcmode="lin" valueType="num">
                                      <p:cBhvr additive="base">
                                        <p:cTn id="15" dur="750"/>
                                        <p:tgtEl>
                                          <p:spTgt spid="585">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4" fill="hold" nodeType="afterEffect">
                                  <p:stCondLst>
                                    <p:cond delay="0"/>
                                  </p:stCondLst>
                                  <p:childTnLst>
                                    <p:set>
                                      <p:cBhvr>
                                        <p:cTn id="18" dur="1" fill="hold">
                                          <p:stCondLst>
                                            <p:cond delay="0"/>
                                          </p:stCondLst>
                                        </p:cTn>
                                        <p:tgtEl>
                                          <p:spTgt spid="585">
                                            <p:txEl>
                                              <p:pRg st="1" end="1"/>
                                            </p:txEl>
                                          </p:spTgt>
                                        </p:tgtEl>
                                        <p:attrNameLst>
                                          <p:attrName>style.visibility</p:attrName>
                                        </p:attrNameLst>
                                      </p:cBhvr>
                                      <p:to>
                                        <p:strVal val="visible"/>
                                      </p:to>
                                    </p:set>
                                    <p:anim calcmode="lin" valueType="num">
                                      <p:cBhvr additive="base">
                                        <p:cTn id="19" dur="750"/>
                                        <p:tgtEl>
                                          <p:spTgt spid="585">
                                            <p:txEl>
                                              <p:pRg st="1" end="1"/>
                                            </p:txEl>
                                          </p:spTgt>
                                        </p:tgtEl>
                                        <p:attrNameLst>
                                          <p:attrName>ppt_y</p:attrName>
                                        </p:attrNameLst>
                                      </p:cBhvr>
                                      <p:tavLst>
                                        <p:tav tm="0">
                                          <p:val>
                                            <p:strVal val="#ppt_y+1"/>
                                          </p:val>
                                        </p:tav>
                                        <p:tav tm="100000">
                                          <p:val>
                                            <p:strVal val="#ppt_y"/>
                                          </p:val>
                                        </p:tav>
                                      </p:tavLst>
                                    </p:anim>
                                  </p:childTnLst>
                                </p:cTn>
                              </p:par>
                            </p:childTnLst>
                          </p:cTn>
                        </p:par>
                        <p:par>
                          <p:cTn id="20" fill="hold">
                            <p:stCondLst>
                              <p:cond delay="2750"/>
                            </p:stCondLst>
                            <p:childTnLst>
                              <p:par>
                                <p:cTn id="21" presetID="2" presetClass="entr" presetSubtype="4" fill="hold" nodeType="afterEffect">
                                  <p:stCondLst>
                                    <p:cond delay="0"/>
                                  </p:stCondLst>
                                  <p:childTnLst>
                                    <p:set>
                                      <p:cBhvr>
                                        <p:cTn id="22" dur="1" fill="hold">
                                          <p:stCondLst>
                                            <p:cond delay="0"/>
                                          </p:stCondLst>
                                        </p:cTn>
                                        <p:tgtEl>
                                          <p:spTgt spid="585">
                                            <p:txEl>
                                              <p:pRg st="2" end="2"/>
                                            </p:txEl>
                                          </p:spTgt>
                                        </p:tgtEl>
                                        <p:attrNameLst>
                                          <p:attrName>style.visibility</p:attrName>
                                        </p:attrNameLst>
                                      </p:cBhvr>
                                      <p:to>
                                        <p:strVal val="visible"/>
                                      </p:to>
                                    </p:set>
                                    <p:anim calcmode="lin" valueType="num">
                                      <p:cBhvr additive="base">
                                        <p:cTn id="23" dur="750"/>
                                        <p:tgtEl>
                                          <p:spTgt spid="585">
                                            <p:txEl>
                                              <p:pRg st="2" end="2"/>
                                            </p:txEl>
                                          </p:spTgt>
                                        </p:tgtEl>
                                        <p:attrNameLst>
                                          <p:attrName>ppt_y</p:attrName>
                                        </p:attrNameLst>
                                      </p:cBhvr>
                                      <p:tavLst>
                                        <p:tav tm="0">
                                          <p:val>
                                            <p:strVal val="#ppt_y+1"/>
                                          </p:val>
                                        </p:tav>
                                        <p:tav tm="100000">
                                          <p:val>
                                            <p:strVal val="#ppt_y"/>
                                          </p:val>
                                        </p:tav>
                                      </p:tavLst>
                                    </p:anim>
                                  </p:childTnLst>
                                </p:cTn>
                              </p:par>
                            </p:childTnLst>
                          </p:cTn>
                        </p:par>
                        <p:par>
                          <p:cTn id="24" fill="hold">
                            <p:stCondLst>
                              <p:cond delay="3500"/>
                            </p:stCondLst>
                            <p:childTnLst>
                              <p:par>
                                <p:cTn id="25" presetID="2" presetClass="entr" presetSubtype="4" fill="hold" nodeType="afterEffect">
                                  <p:stCondLst>
                                    <p:cond delay="0"/>
                                  </p:stCondLst>
                                  <p:childTnLst>
                                    <p:set>
                                      <p:cBhvr>
                                        <p:cTn id="26" dur="1" fill="hold">
                                          <p:stCondLst>
                                            <p:cond delay="0"/>
                                          </p:stCondLst>
                                        </p:cTn>
                                        <p:tgtEl>
                                          <p:spTgt spid="585">
                                            <p:txEl>
                                              <p:pRg st="3" end="3"/>
                                            </p:txEl>
                                          </p:spTgt>
                                        </p:tgtEl>
                                        <p:attrNameLst>
                                          <p:attrName>style.visibility</p:attrName>
                                        </p:attrNameLst>
                                      </p:cBhvr>
                                      <p:to>
                                        <p:strVal val="visible"/>
                                      </p:to>
                                    </p:set>
                                    <p:anim calcmode="lin" valueType="num">
                                      <p:cBhvr additive="base">
                                        <p:cTn id="27" dur="750"/>
                                        <p:tgtEl>
                                          <p:spTgt spid="585">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4250"/>
                            </p:stCondLst>
                            <p:childTnLst>
                              <p:par>
                                <p:cTn id="29" presetID="2" presetClass="entr" presetSubtype="4" fill="hold" nodeType="afterEffect">
                                  <p:stCondLst>
                                    <p:cond delay="0"/>
                                  </p:stCondLst>
                                  <p:childTnLst>
                                    <p:set>
                                      <p:cBhvr>
                                        <p:cTn id="30" dur="1" fill="hold">
                                          <p:stCondLst>
                                            <p:cond delay="0"/>
                                          </p:stCondLst>
                                        </p:cTn>
                                        <p:tgtEl>
                                          <p:spTgt spid="585">
                                            <p:txEl>
                                              <p:pRg st="4" end="4"/>
                                            </p:txEl>
                                          </p:spTgt>
                                        </p:tgtEl>
                                        <p:attrNameLst>
                                          <p:attrName>style.visibility</p:attrName>
                                        </p:attrNameLst>
                                      </p:cBhvr>
                                      <p:to>
                                        <p:strVal val="visible"/>
                                      </p:to>
                                    </p:set>
                                    <p:anim calcmode="lin" valueType="num">
                                      <p:cBhvr additive="base">
                                        <p:cTn id="31" dur="750"/>
                                        <p:tgtEl>
                                          <p:spTgt spid="585">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5000"/>
                            </p:stCondLst>
                            <p:childTnLst>
                              <p:par>
                                <p:cTn id="33" presetID="2" presetClass="entr" presetSubtype="4" fill="hold" nodeType="afterEffect">
                                  <p:stCondLst>
                                    <p:cond delay="0"/>
                                  </p:stCondLst>
                                  <p:childTnLst>
                                    <p:set>
                                      <p:cBhvr>
                                        <p:cTn id="34" dur="1" fill="hold">
                                          <p:stCondLst>
                                            <p:cond delay="0"/>
                                          </p:stCondLst>
                                        </p:cTn>
                                        <p:tgtEl>
                                          <p:spTgt spid="585">
                                            <p:txEl>
                                              <p:pRg st="5" end="5"/>
                                            </p:txEl>
                                          </p:spTgt>
                                        </p:tgtEl>
                                        <p:attrNameLst>
                                          <p:attrName>style.visibility</p:attrName>
                                        </p:attrNameLst>
                                      </p:cBhvr>
                                      <p:to>
                                        <p:strVal val="visible"/>
                                      </p:to>
                                    </p:set>
                                    <p:anim calcmode="lin" valueType="num">
                                      <p:cBhvr additive="base">
                                        <p:cTn id="35" dur="750"/>
                                        <p:tgtEl>
                                          <p:spTgt spid="585">
                                            <p:txEl>
                                              <p:pRg st="5" end="5"/>
                                            </p:txEl>
                                          </p:spTgt>
                                        </p:tgtEl>
                                        <p:attrNameLst>
                                          <p:attrName>ppt_y</p:attrName>
                                        </p:attrNameLst>
                                      </p:cBhvr>
                                      <p:tavLst>
                                        <p:tav tm="0">
                                          <p:val>
                                            <p:strVal val="#ppt_y+1"/>
                                          </p:val>
                                        </p:tav>
                                        <p:tav tm="100000">
                                          <p:val>
                                            <p:strVal val="#ppt_y"/>
                                          </p:val>
                                        </p:tav>
                                      </p:tavLst>
                                    </p:anim>
                                  </p:childTnLst>
                                </p:cTn>
                              </p:par>
                            </p:childTnLst>
                          </p:cTn>
                        </p:par>
                        <p:par>
                          <p:cTn id="36" fill="hold">
                            <p:stCondLst>
                              <p:cond delay="5750"/>
                            </p:stCondLst>
                            <p:childTnLst>
                              <p:par>
                                <p:cTn id="37" presetID="2" presetClass="entr" presetSubtype="4" fill="hold" nodeType="afterEffect">
                                  <p:stCondLst>
                                    <p:cond delay="0"/>
                                  </p:stCondLst>
                                  <p:childTnLst>
                                    <p:set>
                                      <p:cBhvr>
                                        <p:cTn id="38" dur="1" fill="hold">
                                          <p:stCondLst>
                                            <p:cond delay="0"/>
                                          </p:stCondLst>
                                        </p:cTn>
                                        <p:tgtEl>
                                          <p:spTgt spid="585">
                                            <p:txEl>
                                              <p:pRg st="6" end="6"/>
                                            </p:txEl>
                                          </p:spTgt>
                                        </p:tgtEl>
                                        <p:attrNameLst>
                                          <p:attrName>style.visibility</p:attrName>
                                        </p:attrNameLst>
                                      </p:cBhvr>
                                      <p:to>
                                        <p:strVal val="visible"/>
                                      </p:to>
                                    </p:set>
                                    <p:anim calcmode="lin" valueType="num">
                                      <p:cBhvr additive="base">
                                        <p:cTn id="39" dur="750"/>
                                        <p:tgtEl>
                                          <p:spTgt spid="585">
                                            <p:txEl>
                                              <p:pRg st="6" end="6"/>
                                            </p:txEl>
                                          </p:spTgt>
                                        </p:tgtEl>
                                        <p:attrNameLst>
                                          <p:attrName>ppt_y</p:attrName>
                                        </p:attrNameLst>
                                      </p:cBhvr>
                                      <p:tavLst>
                                        <p:tav tm="0">
                                          <p:val>
                                            <p:strVal val="#ppt_y+1"/>
                                          </p:val>
                                        </p:tav>
                                        <p:tav tm="100000">
                                          <p:val>
                                            <p:strVal val="#ppt_y"/>
                                          </p:val>
                                        </p:tav>
                                      </p:tavLst>
                                    </p:anim>
                                  </p:childTnLst>
                                </p:cTn>
                              </p:par>
                            </p:childTnLst>
                          </p:cTn>
                        </p:par>
                        <p:par>
                          <p:cTn id="40" fill="hold">
                            <p:stCondLst>
                              <p:cond delay="6500"/>
                            </p:stCondLst>
                            <p:childTnLst>
                              <p:par>
                                <p:cTn id="41" presetID="2" presetClass="entr" presetSubtype="4" fill="hold" nodeType="afterEffect">
                                  <p:stCondLst>
                                    <p:cond delay="0"/>
                                  </p:stCondLst>
                                  <p:childTnLst>
                                    <p:set>
                                      <p:cBhvr>
                                        <p:cTn id="42" dur="1" fill="hold">
                                          <p:stCondLst>
                                            <p:cond delay="0"/>
                                          </p:stCondLst>
                                        </p:cTn>
                                        <p:tgtEl>
                                          <p:spTgt spid="585">
                                            <p:txEl>
                                              <p:pRg st="7" end="7"/>
                                            </p:txEl>
                                          </p:spTgt>
                                        </p:tgtEl>
                                        <p:attrNameLst>
                                          <p:attrName>style.visibility</p:attrName>
                                        </p:attrNameLst>
                                      </p:cBhvr>
                                      <p:to>
                                        <p:strVal val="visible"/>
                                      </p:to>
                                    </p:set>
                                    <p:anim calcmode="lin" valueType="num">
                                      <p:cBhvr additive="base">
                                        <p:cTn id="43" dur="750"/>
                                        <p:tgtEl>
                                          <p:spTgt spid="585">
                                            <p:txEl>
                                              <p:pRg st="7" end="7"/>
                                            </p:txEl>
                                          </p:spTgt>
                                        </p:tgtEl>
                                        <p:attrNameLst>
                                          <p:attrName>ppt_y</p:attrName>
                                        </p:attrNameLst>
                                      </p:cBhvr>
                                      <p:tavLst>
                                        <p:tav tm="0">
                                          <p:val>
                                            <p:strVal val="#ppt_y+1"/>
                                          </p:val>
                                        </p:tav>
                                        <p:tav tm="100000">
                                          <p:val>
                                            <p:strVal val="#ppt_y"/>
                                          </p:val>
                                        </p:tav>
                                      </p:tavLst>
                                    </p:anim>
                                  </p:childTnLst>
                                </p:cTn>
                              </p:par>
                            </p:childTnLst>
                          </p:cTn>
                        </p:par>
                        <p:par>
                          <p:cTn id="44" fill="hold">
                            <p:stCondLst>
                              <p:cond delay="7250"/>
                            </p:stCondLst>
                            <p:childTnLst>
                              <p:par>
                                <p:cTn id="45" presetID="2" presetClass="entr" presetSubtype="4" fill="hold" nodeType="afterEffect">
                                  <p:stCondLst>
                                    <p:cond delay="0"/>
                                  </p:stCondLst>
                                  <p:childTnLst>
                                    <p:set>
                                      <p:cBhvr>
                                        <p:cTn id="46" dur="1" fill="hold">
                                          <p:stCondLst>
                                            <p:cond delay="0"/>
                                          </p:stCondLst>
                                        </p:cTn>
                                        <p:tgtEl>
                                          <p:spTgt spid="585">
                                            <p:txEl>
                                              <p:pRg st="8" end="8"/>
                                            </p:txEl>
                                          </p:spTgt>
                                        </p:tgtEl>
                                        <p:attrNameLst>
                                          <p:attrName>style.visibility</p:attrName>
                                        </p:attrNameLst>
                                      </p:cBhvr>
                                      <p:to>
                                        <p:strVal val="visible"/>
                                      </p:to>
                                    </p:set>
                                    <p:anim calcmode="lin" valueType="num">
                                      <p:cBhvr additive="base">
                                        <p:cTn id="47" dur="750"/>
                                        <p:tgtEl>
                                          <p:spTgt spid="585">
                                            <p:txEl>
                                              <p:pRg st="8" end="8"/>
                                            </p:txEl>
                                          </p:spTgt>
                                        </p:tgtEl>
                                        <p:attrNameLst>
                                          <p:attrName>ppt_y</p:attrName>
                                        </p:attrNameLst>
                                      </p:cBhvr>
                                      <p:tavLst>
                                        <p:tav tm="0">
                                          <p:val>
                                            <p:strVal val="#ppt_y+1"/>
                                          </p:val>
                                        </p:tav>
                                        <p:tav tm="100000">
                                          <p:val>
                                            <p:strVal val="#ppt_y"/>
                                          </p:val>
                                        </p:tav>
                                      </p:tavLst>
                                    </p:anim>
                                  </p:childTnLst>
                                </p:cTn>
                              </p:par>
                            </p:childTnLst>
                          </p:cTn>
                        </p:par>
                        <p:par>
                          <p:cTn id="48" fill="hold">
                            <p:stCondLst>
                              <p:cond delay="8000"/>
                            </p:stCondLst>
                            <p:childTnLst>
                              <p:par>
                                <p:cTn id="49" presetID="10" presetClass="entr" presetSubtype="0" fill="hold" nodeType="afterEffect">
                                  <p:stCondLst>
                                    <p:cond delay="0"/>
                                  </p:stCondLst>
                                  <p:childTnLst>
                                    <p:set>
                                      <p:cBhvr>
                                        <p:cTn id="50" dur="1" fill="hold">
                                          <p:stCondLst>
                                            <p:cond delay="0"/>
                                          </p:stCondLst>
                                        </p:cTn>
                                        <p:tgtEl>
                                          <p:spTgt spid="584"/>
                                        </p:tgtEl>
                                        <p:attrNameLst>
                                          <p:attrName>style.visibility</p:attrName>
                                        </p:attrNameLst>
                                      </p:cBhvr>
                                      <p:to>
                                        <p:strVal val="visible"/>
                                      </p:to>
                                    </p:set>
                                    <p:animEffect transition="in" filter="fade">
                                      <p:cBhvr>
                                        <p:cTn id="51" dur="500"/>
                                        <p:tgtEl>
                                          <p:spTgt spid="584"/>
                                        </p:tgtEl>
                                      </p:cBhvr>
                                    </p:animEffect>
                                  </p:childTnLst>
                                </p:cTn>
                              </p:par>
                            </p:childTnLst>
                          </p:cTn>
                        </p:par>
                        <p:par>
                          <p:cTn id="52" fill="hold">
                            <p:stCondLst>
                              <p:cond delay="8500"/>
                            </p:stCondLst>
                            <p:childTnLst>
                              <p:par>
                                <p:cTn id="53" presetID="10" presetClass="entr" presetSubtype="0" fill="hold" nodeType="afterEffect">
                                  <p:stCondLst>
                                    <p:cond delay="0"/>
                                  </p:stCondLst>
                                  <p:childTnLst>
                                    <p:set>
                                      <p:cBhvr>
                                        <p:cTn id="54" dur="1" fill="hold">
                                          <p:stCondLst>
                                            <p:cond delay="0"/>
                                          </p:stCondLst>
                                        </p:cTn>
                                        <p:tgtEl>
                                          <p:spTgt spid="587"/>
                                        </p:tgtEl>
                                        <p:attrNameLst>
                                          <p:attrName>style.visibility</p:attrName>
                                        </p:attrNameLst>
                                      </p:cBhvr>
                                      <p:to>
                                        <p:strVal val="visible"/>
                                      </p:to>
                                    </p:set>
                                    <p:animEffect transition="in" filter="fade">
                                      <p:cBhvr>
                                        <p:cTn id="55" dur="500"/>
                                        <p:tgtEl>
                                          <p:spTgt spid="587"/>
                                        </p:tgtEl>
                                      </p:cBhvr>
                                    </p:animEffect>
                                  </p:childTnLst>
                                </p:cTn>
                              </p:par>
                            </p:childTnLst>
                          </p:cTn>
                        </p:par>
                        <p:par>
                          <p:cTn id="56" fill="hold">
                            <p:stCondLst>
                              <p:cond delay="9000"/>
                            </p:stCondLst>
                            <p:childTnLst>
                              <p:par>
                                <p:cTn id="57" presetID="2" presetClass="entr" presetSubtype="4" fill="hold" nodeType="afterEffect">
                                  <p:stCondLst>
                                    <p:cond delay="0"/>
                                  </p:stCondLst>
                                  <p:childTnLst>
                                    <p:set>
                                      <p:cBhvr>
                                        <p:cTn id="58" dur="1" fill="hold">
                                          <p:stCondLst>
                                            <p:cond delay="0"/>
                                          </p:stCondLst>
                                        </p:cTn>
                                        <p:tgtEl>
                                          <p:spTgt spid="589">
                                            <p:txEl>
                                              <p:pRg st="0" end="0"/>
                                            </p:txEl>
                                          </p:spTgt>
                                        </p:tgtEl>
                                        <p:attrNameLst>
                                          <p:attrName>style.visibility</p:attrName>
                                        </p:attrNameLst>
                                      </p:cBhvr>
                                      <p:to>
                                        <p:strVal val="visible"/>
                                      </p:to>
                                    </p:set>
                                    <p:anim calcmode="lin" valueType="num">
                                      <p:cBhvr additive="base">
                                        <p:cTn id="59" dur="750"/>
                                        <p:tgtEl>
                                          <p:spTgt spid="589">
                                            <p:txEl>
                                              <p:pRg st="0" end="0"/>
                                            </p:txEl>
                                          </p:spTgt>
                                        </p:tgtEl>
                                        <p:attrNameLst>
                                          <p:attrName>ppt_y</p:attrName>
                                        </p:attrNameLst>
                                      </p:cBhvr>
                                      <p:tavLst>
                                        <p:tav tm="0">
                                          <p:val>
                                            <p:strVal val="#ppt_y+1"/>
                                          </p:val>
                                        </p:tav>
                                        <p:tav tm="100000">
                                          <p:val>
                                            <p:strVal val="#ppt_y"/>
                                          </p:val>
                                        </p:tav>
                                      </p:tavLst>
                                    </p:anim>
                                  </p:childTnLst>
                                </p:cTn>
                              </p:par>
                            </p:childTnLst>
                          </p:cTn>
                        </p:par>
                        <p:par>
                          <p:cTn id="60" fill="hold">
                            <p:stCondLst>
                              <p:cond delay="9750"/>
                            </p:stCondLst>
                            <p:childTnLst>
                              <p:par>
                                <p:cTn id="61" presetID="2" presetClass="entr" presetSubtype="4" fill="hold" nodeType="afterEffect">
                                  <p:stCondLst>
                                    <p:cond delay="0"/>
                                  </p:stCondLst>
                                  <p:childTnLst>
                                    <p:set>
                                      <p:cBhvr>
                                        <p:cTn id="62" dur="1" fill="hold">
                                          <p:stCondLst>
                                            <p:cond delay="0"/>
                                          </p:stCondLst>
                                        </p:cTn>
                                        <p:tgtEl>
                                          <p:spTgt spid="589">
                                            <p:txEl>
                                              <p:pRg st="1" end="1"/>
                                            </p:txEl>
                                          </p:spTgt>
                                        </p:tgtEl>
                                        <p:attrNameLst>
                                          <p:attrName>style.visibility</p:attrName>
                                        </p:attrNameLst>
                                      </p:cBhvr>
                                      <p:to>
                                        <p:strVal val="visible"/>
                                      </p:to>
                                    </p:set>
                                    <p:anim calcmode="lin" valueType="num">
                                      <p:cBhvr additive="base">
                                        <p:cTn id="63" dur="750"/>
                                        <p:tgtEl>
                                          <p:spTgt spid="589">
                                            <p:txEl>
                                              <p:pRg st="1" end="1"/>
                                            </p:txEl>
                                          </p:spTgt>
                                        </p:tgtEl>
                                        <p:attrNameLst>
                                          <p:attrName>ppt_y</p:attrName>
                                        </p:attrNameLst>
                                      </p:cBhvr>
                                      <p:tavLst>
                                        <p:tav tm="0">
                                          <p:val>
                                            <p:strVal val="#ppt_y+1"/>
                                          </p:val>
                                        </p:tav>
                                        <p:tav tm="100000">
                                          <p:val>
                                            <p:strVal val="#ppt_y"/>
                                          </p:val>
                                        </p:tav>
                                      </p:tavLst>
                                    </p:anim>
                                  </p:childTnLst>
                                </p:cTn>
                              </p:par>
                            </p:childTnLst>
                          </p:cTn>
                        </p:par>
                        <p:par>
                          <p:cTn id="64" fill="hold">
                            <p:stCondLst>
                              <p:cond delay="10500"/>
                            </p:stCondLst>
                            <p:childTnLst>
                              <p:par>
                                <p:cTn id="65" presetID="2" presetClass="entr" presetSubtype="4" fill="hold" nodeType="afterEffect">
                                  <p:stCondLst>
                                    <p:cond delay="0"/>
                                  </p:stCondLst>
                                  <p:childTnLst>
                                    <p:set>
                                      <p:cBhvr>
                                        <p:cTn id="66" dur="1" fill="hold">
                                          <p:stCondLst>
                                            <p:cond delay="0"/>
                                          </p:stCondLst>
                                        </p:cTn>
                                        <p:tgtEl>
                                          <p:spTgt spid="589">
                                            <p:txEl>
                                              <p:pRg st="2" end="2"/>
                                            </p:txEl>
                                          </p:spTgt>
                                        </p:tgtEl>
                                        <p:attrNameLst>
                                          <p:attrName>style.visibility</p:attrName>
                                        </p:attrNameLst>
                                      </p:cBhvr>
                                      <p:to>
                                        <p:strVal val="visible"/>
                                      </p:to>
                                    </p:set>
                                    <p:anim calcmode="lin" valueType="num">
                                      <p:cBhvr additive="base">
                                        <p:cTn id="67" dur="750"/>
                                        <p:tgtEl>
                                          <p:spTgt spid="589">
                                            <p:txEl>
                                              <p:pRg st="2" end="2"/>
                                            </p:txEl>
                                          </p:spTgt>
                                        </p:tgtEl>
                                        <p:attrNameLst>
                                          <p:attrName>ppt_y</p:attrName>
                                        </p:attrNameLst>
                                      </p:cBhvr>
                                      <p:tavLst>
                                        <p:tav tm="0">
                                          <p:val>
                                            <p:strVal val="#ppt_y+1"/>
                                          </p:val>
                                        </p:tav>
                                        <p:tav tm="100000">
                                          <p:val>
                                            <p:strVal val="#ppt_y"/>
                                          </p:val>
                                        </p:tav>
                                      </p:tavLst>
                                    </p:anim>
                                  </p:childTnLst>
                                </p:cTn>
                              </p:par>
                            </p:childTnLst>
                          </p:cTn>
                        </p:par>
                        <p:par>
                          <p:cTn id="68" fill="hold">
                            <p:stCondLst>
                              <p:cond delay="11250"/>
                            </p:stCondLst>
                            <p:childTnLst>
                              <p:par>
                                <p:cTn id="69" presetID="2" presetClass="entr" presetSubtype="4" fill="hold" nodeType="afterEffect">
                                  <p:stCondLst>
                                    <p:cond delay="0"/>
                                  </p:stCondLst>
                                  <p:childTnLst>
                                    <p:set>
                                      <p:cBhvr>
                                        <p:cTn id="70" dur="1" fill="hold">
                                          <p:stCondLst>
                                            <p:cond delay="0"/>
                                          </p:stCondLst>
                                        </p:cTn>
                                        <p:tgtEl>
                                          <p:spTgt spid="589">
                                            <p:txEl>
                                              <p:pRg st="3" end="3"/>
                                            </p:txEl>
                                          </p:spTgt>
                                        </p:tgtEl>
                                        <p:attrNameLst>
                                          <p:attrName>style.visibility</p:attrName>
                                        </p:attrNameLst>
                                      </p:cBhvr>
                                      <p:to>
                                        <p:strVal val="visible"/>
                                      </p:to>
                                    </p:set>
                                    <p:anim calcmode="lin" valueType="num">
                                      <p:cBhvr additive="base">
                                        <p:cTn id="71" dur="750"/>
                                        <p:tgtEl>
                                          <p:spTgt spid="589">
                                            <p:txEl>
                                              <p:pRg st="3" end="3"/>
                                            </p:txEl>
                                          </p:spTgt>
                                        </p:tgtEl>
                                        <p:attrNameLst>
                                          <p:attrName>ppt_y</p:attrName>
                                        </p:attrNameLst>
                                      </p:cBhvr>
                                      <p:tavLst>
                                        <p:tav tm="0">
                                          <p:val>
                                            <p:strVal val="#ppt_y+1"/>
                                          </p:val>
                                        </p:tav>
                                        <p:tav tm="100000">
                                          <p:val>
                                            <p:strVal val="#ppt_y"/>
                                          </p:val>
                                        </p:tav>
                                      </p:tavLst>
                                    </p:anim>
                                  </p:childTnLst>
                                </p:cTn>
                              </p:par>
                            </p:childTnLst>
                          </p:cTn>
                        </p:par>
                        <p:par>
                          <p:cTn id="72" fill="hold">
                            <p:stCondLst>
                              <p:cond delay="12000"/>
                            </p:stCondLst>
                            <p:childTnLst>
                              <p:par>
                                <p:cTn id="73" presetID="2" presetClass="entr" presetSubtype="4" fill="hold" nodeType="afterEffect">
                                  <p:stCondLst>
                                    <p:cond delay="0"/>
                                  </p:stCondLst>
                                  <p:childTnLst>
                                    <p:set>
                                      <p:cBhvr>
                                        <p:cTn id="74" dur="1" fill="hold">
                                          <p:stCondLst>
                                            <p:cond delay="0"/>
                                          </p:stCondLst>
                                        </p:cTn>
                                        <p:tgtEl>
                                          <p:spTgt spid="589">
                                            <p:txEl>
                                              <p:pRg st="4" end="4"/>
                                            </p:txEl>
                                          </p:spTgt>
                                        </p:tgtEl>
                                        <p:attrNameLst>
                                          <p:attrName>style.visibility</p:attrName>
                                        </p:attrNameLst>
                                      </p:cBhvr>
                                      <p:to>
                                        <p:strVal val="visible"/>
                                      </p:to>
                                    </p:set>
                                    <p:anim calcmode="lin" valueType="num">
                                      <p:cBhvr additive="base">
                                        <p:cTn id="75" dur="750"/>
                                        <p:tgtEl>
                                          <p:spTgt spid="589">
                                            <p:txEl>
                                              <p:pRg st="4" end="4"/>
                                            </p:txEl>
                                          </p:spTgt>
                                        </p:tgtEl>
                                        <p:attrNameLst>
                                          <p:attrName>ppt_y</p:attrName>
                                        </p:attrNameLst>
                                      </p:cBhvr>
                                      <p:tavLst>
                                        <p:tav tm="0">
                                          <p:val>
                                            <p:strVal val="#ppt_y+1"/>
                                          </p:val>
                                        </p:tav>
                                        <p:tav tm="100000">
                                          <p:val>
                                            <p:strVal val="#ppt_y"/>
                                          </p:val>
                                        </p:tav>
                                      </p:tavLst>
                                    </p:anim>
                                  </p:childTnLst>
                                </p:cTn>
                              </p:par>
                            </p:childTnLst>
                          </p:cTn>
                        </p:par>
                        <p:par>
                          <p:cTn id="76" fill="hold">
                            <p:stCondLst>
                              <p:cond delay="12750"/>
                            </p:stCondLst>
                            <p:childTnLst>
                              <p:par>
                                <p:cTn id="77" presetID="2" presetClass="entr" presetSubtype="4" fill="hold" nodeType="afterEffect">
                                  <p:stCondLst>
                                    <p:cond delay="0"/>
                                  </p:stCondLst>
                                  <p:childTnLst>
                                    <p:set>
                                      <p:cBhvr>
                                        <p:cTn id="78" dur="1" fill="hold">
                                          <p:stCondLst>
                                            <p:cond delay="0"/>
                                          </p:stCondLst>
                                        </p:cTn>
                                        <p:tgtEl>
                                          <p:spTgt spid="589">
                                            <p:txEl>
                                              <p:pRg st="5" end="5"/>
                                            </p:txEl>
                                          </p:spTgt>
                                        </p:tgtEl>
                                        <p:attrNameLst>
                                          <p:attrName>style.visibility</p:attrName>
                                        </p:attrNameLst>
                                      </p:cBhvr>
                                      <p:to>
                                        <p:strVal val="visible"/>
                                      </p:to>
                                    </p:set>
                                    <p:anim calcmode="lin" valueType="num">
                                      <p:cBhvr additive="base">
                                        <p:cTn id="79" dur="750"/>
                                        <p:tgtEl>
                                          <p:spTgt spid="589">
                                            <p:txEl>
                                              <p:pRg st="5" end="5"/>
                                            </p:txEl>
                                          </p:spTgt>
                                        </p:tgtEl>
                                        <p:attrNameLst>
                                          <p:attrName>ppt_y</p:attrName>
                                        </p:attrNameLst>
                                      </p:cBhvr>
                                      <p:tavLst>
                                        <p:tav tm="0">
                                          <p:val>
                                            <p:strVal val="#ppt_y+1"/>
                                          </p:val>
                                        </p:tav>
                                        <p:tav tm="100000">
                                          <p:val>
                                            <p:strVal val="#ppt_y"/>
                                          </p:val>
                                        </p:tav>
                                      </p:tavLst>
                                    </p:anim>
                                  </p:childTnLst>
                                </p:cTn>
                              </p:par>
                            </p:childTnLst>
                          </p:cTn>
                        </p:par>
                        <p:par>
                          <p:cTn id="80" fill="hold">
                            <p:stCondLst>
                              <p:cond delay="13500"/>
                            </p:stCondLst>
                            <p:childTnLst>
                              <p:par>
                                <p:cTn id="81" presetID="2" presetClass="entr" presetSubtype="4" fill="hold" nodeType="afterEffect">
                                  <p:stCondLst>
                                    <p:cond delay="0"/>
                                  </p:stCondLst>
                                  <p:childTnLst>
                                    <p:set>
                                      <p:cBhvr>
                                        <p:cTn id="82" dur="1" fill="hold">
                                          <p:stCondLst>
                                            <p:cond delay="0"/>
                                          </p:stCondLst>
                                        </p:cTn>
                                        <p:tgtEl>
                                          <p:spTgt spid="589">
                                            <p:txEl>
                                              <p:pRg st="6" end="6"/>
                                            </p:txEl>
                                          </p:spTgt>
                                        </p:tgtEl>
                                        <p:attrNameLst>
                                          <p:attrName>style.visibility</p:attrName>
                                        </p:attrNameLst>
                                      </p:cBhvr>
                                      <p:to>
                                        <p:strVal val="visible"/>
                                      </p:to>
                                    </p:set>
                                    <p:anim calcmode="lin" valueType="num">
                                      <p:cBhvr additive="base">
                                        <p:cTn id="83" dur="750"/>
                                        <p:tgtEl>
                                          <p:spTgt spid="589">
                                            <p:txEl>
                                              <p:pRg st="6" end="6"/>
                                            </p:txEl>
                                          </p:spTgt>
                                        </p:tgtEl>
                                        <p:attrNameLst>
                                          <p:attrName>ppt_y</p:attrName>
                                        </p:attrNameLst>
                                      </p:cBhvr>
                                      <p:tavLst>
                                        <p:tav tm="0">
                                          <p:val>
                                            <p:strVal val="#ppt_y+1"/>
                                          </p:val>
                                        </p:tav>
                                        <p:tav tm="100000">
                                          <p:val>
                                            <p:strVal val="#ppt_y"/>
                                          </p:val>
                                        </p:tav>
                                      </p:tavLst>
                                    </p:anim>
                                  </p:childTnLst>
                                </p:cTn>
                              </p:par>
                            </p:childTnLst>
                          </p:cTn>
                        </p:par>
                        <p:par>
                          <p:cTn id="84" fill="hold">
                            <p:stCondLst>
                              <p:cond delay="14250"/>
                            </p:stCondLst>
                            <p:childTnLst>
                              <p:par>
                                <p:cTn id="85" presetID="2" presetClass="entr" presetSubtype="4" fill="hold" nodeType="afterEffect">
                                  <p:stCondLst>
                                    <p:cond delay="0"/>
                                  </p:stCondLst>
                                  <p:childTnLst>
                                    <p:set>
                                      <p:cBhvr>
                                        <p:cTn id="86" dur="1" fill="hold">
                                          <p:stCondLst>
                                            <p:cond delay="0"/>
                                          </p:stCondLst>
                                        </p:cTn>
                                        <p:tgtEl>
                                          <p:spTgt spid="589">
                                            <p:txEl>
                                              <p:pRg st="7" end="7"/>
                                            </p:txEl>
                                          </p:spTgt>
                                        </p:tgtEl>
                                        <p:attrNameLst>
                                          <p:attrName>style.visibility</p:attrName>
                                        </p:attrNameLst>
                                      </p:cBhvr>
                                      <p:to>
                                        <p:strVal val="visible"/>
                                      </p:to>
                                    </p:set>
                                    <p:anim calcmode="lin" valueType="num">
                                      <p:cBhvr additive="base">
                                        <p:cTn id="87" dur="750"/>
                                        <p:tgtEl>
                                          <p:spTgt spid="589">
                                            <p:txEl>
                                              <p:pRg st="7" end="7"/>
                                            </p:txEl>
                                          </p:spTgt>
                                        </p:tgtEl>
                                        <p:attrNameLst>
                                          <p:attrName>ppt_y</p:attrName>
                                        </p:attrNameLst>
                                      </p:cBhvr>
                                      <p:tavLst>
                                        <p:tav tm="0">
                                          <p:val>
                                            <p:strVal val="#ppt_y+1"/>
                                          </p:val>
                                        </p:tav>
                                        <p:tav tm="100000">
                                          <p:val>
                                            <p:strVal val="#ppt_y"/>
                                          </p:val>
                                        </p:tav>
                                      </p:tavLst>
                                    </p:anim>
                                  </p:childTnLst>
                                </p:cTn>
                              </p:par>
                            </p:childTnLst>
                          </p:cTn>
                        </p:par>
                        <p:par>
                          <p:cTn id="88" fill="hold">
                            <p:stCondLst>
                              <p:cond delay="15000"/>
                            </p:stCondLst>
                            <p:childTnLst>
                              <p:par>
                                <p:cTn id="89" presetID="2" presetClass="entr" presetSubtype="4" fill="hold" nodeType="afterEffect">
                                  <p:stCondLst>
                                    <p:cond delay="0"/>
                                  </p:stCondLst>
                                  <p:childTnLst>
                                    <p:set>
                                      <p:cBhvr>
                                        <p:cTn id="90" dur="1" fill="hold">
                                          <p:stCondLst>
                                            <p:cond delay="0"/>
                                          </p:stCondLst>
                                        </p:cTn>
                                        <p:tgtEl>
                                          <p:spTgt spid="589">
                                            <p:txEl>
                                              <p:pRg st="8" end="8"/>
                                            </p:txEl>
                                          </p:spTgt>
                                        </p:tgtEl>
                                        <p:attrNameLst>
                                          <p:attrName>style.visibility</p:attrName>
                                        </p:attrNameLst>
                                      </p:cBhvr>
                                      <p:to>
                                        <p:strVal val="visible"/>
                                      </p:to>
                                    </p:set>
                                    <p:anim calcmode="lin" valueType="num">
                                      <p:cBhvr additive="base">
                                        <p:cTn id="91" dur="750"/>
                                        <p:tgtEl>
                                          <p:spTgt spid="589">
                                            <p:txEl>
                                              <p:pRg st="8" end="8"/>
                                            </p:txEl>
                                          </p:spTgt>
                                        </p:tgtEl>
                                        <p:attrNameLst>
                                          <p:attrName>ppt_y</p:attrName>
                                        </p:attrNameLst>
                                      </p:cBhvr>
                                      <p:tavLst>
                                        <p:tav tm="0">
                                          <p:val>
                                            <p:strVal val="#ppt_y+1"/>
                                          </p:val>
                                        </p:tav>
                                        <p:tav tm="100000">
                                          <p:val>
                                            <p:strVal val="#ppt_y"/>
                                          </p:val>
                                        </p:tav>
                                      </p:tavLst>
                                    </p:anim>
                                  </p:childTnLst>
                                </p:cTn>
                              </p:par>
                            </p:childTnLst>
                          </p:cTn>
                        </p:par>
                        <p:par>
                          <p:cTn id="92" fill="hold">
                            <p:stCondLst>
                              <p:cond delay="15750"/>
                            </p:stCondLst>
                            <p:childTnLst>
                              <p:par>
                                <p:cTn id="93" presetID="10" presetClass="entr" presetSubtype="0" fill="hold" nodeType="afterEffect">
                                  <p:stCondLst>
                                    <p:cond delay="0"/>
                                  </p:stCondLst>
                                  <p:childTnLst>
                                    <p:set>
                                      <p:cBhvr>
                                        <p:cTn id="94" dur="1" fill="hold">
                                          <p:stCondLst>
                                            <p:cond delay="0"/>
                                          </p:stCondLst>
                                        </p:cTn>
                                        <p:tgtEl>
                                          <p:spTgt spid="588"/>
                                        </p:tgtEl>
                                        <p:attrNameLst>
                                          <p:attrName>style.visibility</p:attrName>
                                        </p:attrNameLst>
                                      </p:cBhvr>
                                      <p:to>
                                        <p:strVal val="visible"/>
                                      </p:to>
                                    </p:set>
                                    <p:animEffect transition="in" filter="fade">
                                      <p:cBhvr>
                                        <p:cTn id="95" dur="500"/>
                                        <p:tgtEl>
                                          <p:spTgt spid="588"/>
                                        </p:tgtEl>
                                      </p:cBhvr>
                                    </p:animEffect>
                                  </p:childTnLst>
                                </p:cTn>
                              </p:par>
                            </p:childTnLst>
                          </p:cTn>
                        </p:par>
                        <p:par>
                          <p:cTn id="96" fill="hold">
                            <p:stCondLst>
                              <p:cond delay="16250"/>
                            </p:stCondLst>
                            <p:childTnLst>
                              <p:par>
                                <p:cTn id="97" presetID="10" presetClass="entr" presetSubtype="0" fill="hold" nodeType="afterEffect">
                                  <p:stCondLst>
                                    <p:cond delay="0"/>
                                  </p:stCondLst>
                                  <p:childTnLst>
                                    <p:set>
                                      <p:cBhvr>
                                        <p:cTn id="98" dur="1" fill="hold">
                                          <p:stCondLst>
                                            <p:cond delay="0"/>
                                          </p:stCondLst>
                                        </p:cTn>
                                        <p:tgtEl>
                                          <p:spTgt spid="590"/>
                                        </p:tgtEl>
                                        <p:attrNameLst>
                                          <p:attrName>style.visibility</p:attrName>
                                        </p:attrNameLst>
                                      </p:cBhvr>
                                      <p:to>
                                        <p:strVal val="visible"/>
                                      </p:to>
                                    </p:set>
                                    <p:animEffect transition="in" filter="fade">
                                      <p:cBhvr>
                                        <p:cTn id="99" dur="500"/>
                                        <p:tgtEl>
                                          <p:spTgt spid="590"/>
                                        </p:tgtEl>
                                      </p:cBhvr>
                                    </p:animEffect>
                                  </p:childTnLst>
                                </p:cTn>
                              </p:par>
                            </p:childTnLst>
                          </p:cTn>
                        </p:par>
                        <p:par>
                          <p:cTn id="100" fill="hold">
                            <p:stCondLst>
                              <p:cond delay="16750"/>
                            </p:stCondLst>
                            <p:childTnLst>
                              <p:par>
                                <p:cTn id="101" presetID="2" presetClass="entr" presetSubtype="4" fill="hold" nodeType="afterEffect">
                                  <p:stCondLst>
                                    <p:cond delay="0"/>
                                  </p:stCondLst>
                                  <p:childTnLst>
                                    <p:set>
                                      <p:cBhvr>
                                        <p:cTn id="102" dur="1" fill="hold">
                                          <p:stCondLst>
                                            <p:cond delay="0"/>
                                          </p:stCondLst>
                                        </p:cTn>
                                        <p:tgtEl>
                                          <p:spTgt spid="592">
                                            <p:txEl>
                                              <p:pRg st="0" end="0"/>
                                            </p:txEl>
                                          </p:spTgt>
                                        </p:tgtEl>
                                        <p:attrNameLst>
                                          <p:attrName>style.visibility</p:attrName>
                                        </p:attrNameLst>
                                      </p:cBhvr>
                                      <p:to>
                                        <p:strVal val="visible"/>
                                      </p:to>
                                    </p:set>
                                    <p:anim calcmode="lin" valueType="num">
                                      <p:cBhvr additive="base">
                                        <p:cTn id="103" dur="750"/>
                                        <p:tgtEl>
                                          <p:spTgt spid="592">
                                            <p:txEl>
                                              <p:pRg st="0" end="0"/>
                                            </p:txEl>
                                          </p:spTgt>
                                        </p:tgtEl>
                                        <p:attrNameLst>
                                          <p:attrName>ppt_y</p:attrName>
                                        </p:attrNameLst>
                                      </p:cBhvr>
                                      <p:tavLst>
                                        <p:tav tm="0">
                                          <p:val>
                                            <p:strVal val="#ppt_y+1"/>
                                          </p:val>
                                        </p:tav>
                                        <p:tav tm="100000">
                                          <p:val>
                                            <p:strVal val="#ppt_y"/>
                                          </p:val>
                                        </p:tav>
                                      </p:tavLst>
                                    </p:anim>
                                  </p:childTnLst>
                                </p:cTn>
                              </p:par>
                            </p:childTnLst>
                          </p:cTn>
                        </p:par>
                        <p:par>
                          <p:cTn id="104" fill="hold">
                            <p:stCondLst>
                              <p:cond delay="17500"/>
                            </p:stCondLst>
                            <p:childTnLst>
                              <p:par>
                                <p:cTn id="105" presetID="2" presetClass="entr" presetSubtype="4" fill="hold" nodeType="afterEffect">
                                  <p:stCondLst>
                                    <p:cond delay="0"/>
                                  </p:stCondLst>
                                  <p:childTnLst>
                                    <p:set>
                                      <p:cBhvr>
                                        <p:cTn id="106" dur="1" fill="hold">
                                          <p:stCondLst>
                                            <p:cond delay="0"/>
                                          </p:stCondLst>
                                        </p:cTn>
                                        <p:tgtEl>
                                          <p:spTgt spid="592">
                                            <p:txEl>
                                              <p:pRg st="1" end="1"/>
                                            </p:txEl>
                                          </p:spTgt>
                                        </p:tgtEl>
                                        <p:attrNameLst>
                                          <p:attrName>style.visibility</p:attrName>
                                        </p:attrNameLst>
                                      </p:cBhvr>
                                      <p:to>
                                        <p:strVal val="visible"/>
                                      </p:to>
                                    </p:set>
                                    <p:anim calcmode="lin" valueType="num">
                                      <p:cBhvr additive="base">
                                        <p:cTn id="107" dur="750"/>
                                        <p:tgtEl>
                                          <p:spTgt spid="592">
                                            <p:txEl>
                                              <p:pRg st="1" end="1"/>
                                            </p:txEl>
                                          </p:spTgt>
                                        </p:tgtEl>
                                        <p:attrNameLst>
                                          <p:attrName>ppt_y</p:attrName>
                                        </p:attrNameLst>
                                      </p:cBhvr>
                                      <p:tavLst>
                                        <p:tav tm="0">
                                          <p:val>
                                            <p:strVal val="#ppt_y+1"/>
                                          </p:val>
                                        </p:tav>
                                        <p:tav tm="100000">
                                          <p:val>
                                            <p:strVal val="#ppt_y"/>
                                          </p:val>
                                        </p:tav>
                                      </p:tavLst>
                                    </p:anim>
                                  </p:childTnLst>
                                </p:cTn>
                              </p:par>
                            </p:childTnLst>
                          </p:cTn>
                        </p:par>
                        <p:par>
                          <p:cTn id="108" fill="hold">
                            <p:stCondLst>
                              <p:cond delay="18250"/>
                            </p:stCondLst>
                            <p:childTnLst>
                              <p:par>
                                <p:cTn id="109" presetID="2" presetClass="entr" presetSubtype="4" fill="hold" nodeType="afterEffect">
                                  <p:stCondLst>
                                    <p:cond delay="0"/>
                                  </p:stCondLst>
                                  <p:childTnLst>
                                    <p:set>
                                      <p:cBhvr>
                                        <p:cTn id="110" dur="1" fill="hold">
                                          <p:stCondLst>
                                            <p:cond delay="0"/>
                                          </p:stCondLst>
                                        </p:cTn>
                                        <p:tgtEl>
                                          <p:spTgt spid="592">
                                            <p:txEl>
                                              <p:pRg st="2" end="2"/>
                                            </p:txEl>
                                          </p:spTgt>
                                        </p:tgtEl>
                                        <p:attrNameLst>
                                          <p:attrName>style.visibility</p:attrName>
                                        </p:attrNameLst>
                                      </p:cBhvr>
                                      <p:to>
                                        <p:strVal val="visible"/>
                                      </p:to>
                                    </p:set>
                                    <p:anim calcmode="lin" valueType="num">
                                      <p:cBhvr additive="base">
                                        <p:cTn id="111" dur="750"/>
                                        <p:tgtEl>
                                          <p:spTgt spid="592">
                                            <p:txEl>
                                              <p:pRg st="2" end="2"/>
                                            </p:txEl>
                                          </p:spTgt>
                                        </p:tgtEl>
                                        <p:attrNameLst>
                                          <p:attrName>ppt_y</p:attrName>
                                        </p:attrNameLst>
                                      </p:cBhvr>
                                      <p:tavLst>
                                        <p:tav tm="0">
                                          <p:val>
                                            <p:strVal val="#ppt_y+1"/>
                                          </p:val>
                                        </p:tav>
                                        <p:tav tm="100000">
                                          <p:val>
                                            <p:strVal val="#ppt_y"/>
                                          </p:val>
                                        </p:tav>
                                      </p:tavLst>
                                    </p:anim>
                                  </p:childTnLst>
                                </p:cTn>
                              </p:par>
                            </p:childTnLst>
                          </p:cTn>
                        </p:par>
                        <p:par>
                          <p:cTn id="112" fill="hold">
                            <p:stCondLst>
                              <p:cond delay="19000"/>
                            </p:stCondLst>
                            <p:childTnLst>
                              <p:par>
                                <p:cTn id="113" presetID="2" presetClass="entr" presetSubtype="4" fill="hold" nodeType="afterEffect">
                                  <p:stCondLst>
                                    <p:cond delay="0"/>
                                  </p:stCondLst>
                                  <p:childTnLst>
                                    <p:set>
                                      <p:cBhvr>
                                        <p:cTn id="114" dur="1" fill="hold">
                                          <p:stCondLst>
                                            <p:cond delay="0"/>
                                          </p:stCondLst>
                                        </p:cTn>
                                        <p:tgtEl>
                                          <p:spTgt spid="592">
                                            <p:txEl>
                                              <p:pRg st="3" end="3"/>
                                            </p:txEl>
                                          </p:spTgt>
                                        </p:tgtEl>
                                        <p:attrNameLst>
                                          <p:attrName>style.visibility</p:attrName>
                                        </p:attrNameLst>
                                      </p:cBhvr>
                                      <p:to>
                                        <p:strVal val="visible"/>
                                      </p:to>
                                    </p:set>
                                    <p:anim calcmode="lin" valueType="num">
                                      <p:cBhvr additive="base">
                                        <p:cTn id="115" dur="750"/>
                                        <p:tgtEl>
                                          <p:spTgt spid="592">
                                            <p:txEl>
                                              <p:pRg st="3" end="3"/>
                                            </p:txEl>
                                          </p:spTgt>
                                        </p:tgtEl>
                                        <p:attrNameLst>
                                          <p:attrName>ppt_y</p:attrName>
                                        </p:attrNameLst>
                                      </p:cBhvr>
                                      <p:tavLst>
                                        <p:tav tm="0">
                                          <p:val>
                                            <p:strVal val="#ppt_y+1"/>
                                          </p:val>
                                        </p:tav>
                                        <p:tav tm="100000">
                                          <p:val>
                                            <p:strVal val="#ppt_y"/>
                                          </p:val>
                                        </p:tav>
                                      </p:tavLst>
                                    </p:anim>
                                  </p:childTnLst>
                                </p:cTn>
                              </p:par>
                            </p:childTnLst>
                          </p:cTn>
                        </p:par>
                        <p:par>
                          <p:cTn id="116" fill="hold">
                            <p:stCondLst>
                              <p:cond delay="19750"/>
                            </p:stCondLst>
                            <p:childTnLst>
                              <p:par>
                                <p:cTn id="117" presetID="2" presetClass="entr" presetSubtype="4" fill="hold" nodeType="afterEffect">
                                  <p:stCondLst>
                                    <p:cond delay="0"/>
                                  </p:stCondLst>
                                  <p:childTnLst>
                                    <p:set>
                                      <p:cBhvr>
                                        <p:cTn id="118" dur="1" fill="hold">
                                          <p:stCondLst>
                                            <p:cond delay="0"/>
                                          </p:stCondLst>
                                        </p:cTn>
                                        <p:tgtEl>
                                          <p:spTgt spid="592">
                                            <p:txEl>
                                              <p:pRg st="4" end="4"/>
                                            </p:txEl>
                                          </p:spTgt>
                                        </p:tgtEl>
                                        <p:attrNameLst>
                                          <p:attrName>style.visibility</p:attrName>
                                        </p:attrNameLst>
                                      </p:cBhvr>
                                      <p:to>
                                        <p:strVal val="visible"/>
                                      </p:to>
                                    </p:set>
                                    <p:anim calcmode="lin" valueType="num">
                                      <p:cBhvr additive="base">
                                        <p:cTn id="119" dur="750"/>
                                        <p:tgtEl>
                                          <p:spTgt spid="592">
                                            <p:txEl>
                                              <p:pRg st="4" end="4"/>
                                            </p:txEl>
                                          </p:spTgt>
                                        </p:tgtEl>
                                        <p:attrNameLst>
                                          <p:attrName>ppt_y</p:attrName>
                                        </p:attrNameLst>
                                      </p:cBhvr>
                                      <p:tavLst>
                                        <p:tav tm="0">
                                          <p:val>
                                            <p:strVal val="#ppt_y+1"/>
                                          </p:val>
                                        </p:tav>
                                        <p:tav tm="100000">
                                          <p:val>
                                            <p:strVal val="#ppt_y"/>
                                          </p:val>
                                        </p:tav>
                                      </p:tavLst>
                                    </p:anim>
                                  </p:childTnLst>
                                </p:cTn>
                              </p:par>
                            </p:childTnLst>
                          </p:cTn>
                        </p:par>
                        <p:par>
                          <p:cTn id="120" fill="hold">
                            <p:stCondLst>
                              <p:cond delay="20500"/>
                            </p:stCondLst>
                            <p:childTnLst>
                              <p:par>
                                <p:cTn id="121" presetID="2" presetClass="entr" presetSubtype="4" fill="hold" nodeType="afterEffect">
                                  <p:stCondLst>
                                    <p:cond delay="0"/>
                                  </p:stCondLst>
                                  <p:childTnLst>
                                    <p:set>
                                      <p:cBhvr>
                                        <p:cTn id="122" dur="1" fill="hold">
                                          <p:stCondLst>
                                            <p:cond delay="0"/>
                                          </p:stCondLst>
                                        </p:cTn>
                                        <p:tgtEl>
                                          <p:spTgt spid="592">
                                            <p:txEl>
                                              <p:pRg st="5" end="5"/>
                                            </p:txEl>
                                          </p:spTgt>
                                        </p:tgtEl>
                                        <p:attrNameLst>
                                          <p:attrName>style.visibility</p:attrName>
                                        </p:attrNameLst>
                                      </p:cBhvr>
                                      <p:to>
                                        <p:strVal val="visible"/>
                                      </p:to>
                                    </p:set>
                                    <p:anim calcmode="lin" valueType="num">
                                      <p:cBhvr additive="base">
                                        <p:cTn id="123" dur="750"/>
                                        <p:tgtEl>
                                          <p:spTgt spid="592">
                                            <p:txEl>
                                              <p:pRg st="5" end="5"/>
                                            </p:txEl>
                                          </p:spTgt>
                                        </p:tgtEl>
                                        <p:attrNameLst>
                                          <p:attrName>ppt_y</p:attrName>
                                        </p:attrNameLst>
                                      </p:cBhvr>
                                      <p:tavLst>
                                        <p:tav tm="0">
                                          <p:val>
                                            <p:strVal val="#ppt_y+1"/>
                                          </p:val>
                                        </p:tav>
                                        <p:tav tm="100000">
                                          <p:val>
                                            <p:strVal val="#ppt_y"/>
                                          </p:val>
                                        </p:tav>
                                      </p:tavLst>
                                    </p:anim>
                                  </p:childTnLst>
                                </p:cTn>
                              </p:par>
                            </p:childTnLst>
                          </p:cTn>
                        </p:par>
                        <p:par>
                          <p:cTn id="124" fill="hold">
                            <p:stCondLst>
                              <p:cond delay="21250"/>
                            </p:stCondLst>
                            <p:childTnLst>
                              <p:par>
                                <p:cTn id="125" presetID="2" presetClass="entr" presetSubtype="4" fill="hold" nodeType="afterEffect">
                                  <p:stCondLst>
                                    <p:cond delay="0"/>
                                  </p:stCondLst>
                                  <p:childTnLst>
                                    <p:set>
                                      <p:cBhvr>
                                        <p:cTn id="126" dur="1" fill="hold">
                                          <p:stCondLst>
                                            <p:cond delay="0"/>
                                          </p:stCondLst>
                                        </p:cTn>
                                        <p:tgtEl>
                                          <p:spTgt spid="592">
                                            <p:txEl>
                                              <p:pRg st="6" end="6"/>
                                            </p:txEl>
                                          </p:spTgt>
                                        </p:tgtEl>
                                        <p:attrNameLst>
                                          <p:attrName>style.visibility</p:attrName>
                                        </p:attrNameLst>
                                      </p:cBhvr>
                                      <p:to>
                                        <p:strVal val="visible"/>
                                      </p:to>
                                    </p:set>
                                    <p:anim calcmode="lin" valueType="num">
                                      <p:cBhvr additive="base">
                                        <p:cTn id="127" dur="750"/>
                                        <p:tgtEl>
                                          <p:spTgt spid="592">
                                            <p:txEl>
                                              <p:pRg st="6" end="6"/>
                                            </p:txEl>
                                          </p:spTgt>
                                        </p:tgtEl>
                                        <p:attrNameLst>
                                          <p:attrName>ppt_y</p:attrName>
                                        </p:attrNameLst>
                                      </p:cBhvr>
                                      <p:tavLst>
                                        <p:tav tm="0">
                                          <p:val>
                                            <p:strVal val="#ppt_y+1"/>
                                          </p:val>
                                        </p:tav>
                                        <p:tav tm="100000">
                                          <p:val>
                                            <p:strVal val="#ppt_y"/>
                                          </p:val>
                                        </p:tav>
                                      </p:tavLst>
                                    </p:anim>
                                  </p:childTnLst>
                                </p:cTn>
                              </p:par>
                            </p:childTnLst>
                          </p:cTn>
                        </p:par>
                        <p:par>
                          <p:cTn id="128" fill="hold">
                            <p:stCondLst>
                              <p:cond delay="22000"/>
                            </p:stCondLst>
                            <p:childTnLst>
                              <p:par>
                                <p:cTn id="129" presetID="2" presetClass="entr" presetSubtype="4" fill="hold" nodeType="afterEffect">
                                  <p:stCondLst>
                                    <p:cond delay="0"/>
                                  </p:stCondLst>
                                  <p:childTnLst>
                                    <p:set>
                                      <p:cBhvr>
                                        <p:cTn id="130" dur="1" fill="hold">
                                          <p:stCondLst>
                                            <p:cond delay="0"/>
                                          </p:stCondLst>
                                        </p:cTn>
                                        <p:tgtEl>
                                          <p:spTgt spid="592">
                                            <p:txEl>
                                              <p:pRg st="7" end="7"/>
                                            </p:txEl>
                                          </p:spTgt>
                                        </p:tgtEl>
                                        <p:attrNameLst>
                                          <p:attrName>style.visibility</p:attrName>
                                        </p:attrNameLst>
                                      </p:cBhvr>
                                      <p:to>
                                        <p:strVal val="visible"/>
                                      </p:to>
                                    </p:set>
                                    <p:anim calcmode="lin" valueType="num">
                                      <p:cBhvr additive="base">
                                        <p:cTn id="131" dur="750"/>
                                        <p:tgtEl>
                                          <p:spTgt spid="592">
                                            <p:txEl>
                                              <p:pRg st="7" end="7"/>
                                            </p:txEl>
                                          </p:spTgt>
                                        </p:tgtEl>
                                        <p:attrNameLst>
                                          <p:attrName>ppt_y</p:attrName>
                                        </p:attrNameLst>
                                      </p:cBhvr>
                                      <p:tavLst>
                                        <p:tav tm="0">
                                          <p:val>
                                            <p:strVal val="#ppt_y+1"/>
                                          </p:val>
                                        </p:tav>
                                        <p:tav tm="100000">
                                          <p:val>
                                            <p:strVal val="#ppt_y"/>
                                          </p:val>
                                        </p:tav>
                                      </p:tavLst>
                                    </p:anim>
                                  </p:childTnLst>
                                </p:cTn>
                              </p:par>
                            </p:childTnLst>
                          </p:cTn>
                        </p:par>
                        <p:par>
                          <p:cTn id="132" fill="hold">
                            <p:stCondLst>
                              <p:cond delay="22750"/>
                            </p:stCondLst>
                            <p:childTnLst>
                              <p:par>
                                <p:cTn id="133" presetID="2" presetClass="entr" presetSubtype="4" fill="hold" nodeType="afterEffect">
                                  <p:stCondLst>
                                    <p:cond delay="0"/>
                                  </p:stCondLst>
                                  <p:childTnLst>
                                    <p:set>
                                      <p:cBhvr>
                                        <p:cTn id="134" dur="1" fill="hold">
                                          <p:stCondLst>
                                            <p:cond delay="0"/>
                                          </p:stCondLst>
                                        </p:cTn>
                                        <p:tgtEl>
                                          <p:spTgt spid="592">
                                            <p:txEl>
                                              <p:pRg st="8" end="8"/>
                                            </p:txEl>
                                          </p:spTgt>
                                        </p:tgtEl>
                                        <p:attrNameLst>
                                          <p:attrName>style.visibility</p:attrName>
                                        </p:attrNameLst>
                                      </p:cBhvr>
                                      <p:to>
                                        <p:strVal val="visible"/>
                                      </p:to>
                                    </p:set>
                                    <p:anim calcmode="lin" valueType="num">
                                      <p:cBhvr additive="base">
                                        <p:cTn id="135" dur="750"/>
                                        <p:tgtEl>
                                          <p:spTgt spid="592">
                                            <p:txEl>
                                              <p:pRg st="8" end="8"/>
                                            </p:txEl>
                                          </p:spTgt>
                                        </p:tgtEl>
                                        <p:attrNameLst>
                                          <p:attrName>ppt_y</p:attrName>
                                        </p:attrNameLst>
                                      </p:cBhvr>
                                      <p:tavLst>
                                        <p:tav tm="0">
                                          <p:val>
                                            <p:strVal val="#ppt_y+1"/>
                                          </p:val>
                                        </p:tav>
                                        <p:tav tm="100000">
                                          <p:val>
                                            <p:strVal val="#ppt_y"/>
                                          </p:val>
                                        </p:tav>
                                      </p:tavLst>
                                    </p:anim>
                                  </p:childTnLst>
                                </p:cTn>
                              </p:par>
                            </p:childTnLst>
                          </p:cTn>
                        </p:par>
                        <p:par>
                          <p:cTn id="136" fill="hold">
                            <p:stCondLst>
                              <p:cond delay="23500"/>
                            </p:stCondLst>
                            <p:childTnLst>
                              <p:par>
                                <p:cTn id="137" presetID="10" presetClass="entr" presetSubtype="0" fill="hold" nodeType="afterEffect">
                                  <p:stCondLst>
                                    <p:cond delay="0"/>
                                  </p:stCondLst>
                                  <p:childTnLst>
                                    <p:set>
                                      <p:cBhvr>
                                        <p:cTn id="138" dur="1" fill="hold">
                                          <p:stCondLst>
                                            <p:cond delay="0"/>
                                          </p:stCondLst>
                                        </p:cTn>
                                        <p:tgtEl>
                                          <p:spTgt spid="591"/>
                                        </p:tgtEl>
                                        <p:attrNameLst>
                                          <p:attrName>style.visibility</p:attrName>
                                        </p:attrNameLst>
                                      </p:cBhvr>
                                      <p:to>
                                        <p:strVal val="visible"/>
                                      </p:to>
                                    </p:set>
                                    <p:animEffect transition="in" filter="fade">
                                      <p:cBhvr>
                                        <p:cTn id="139" dur="500"/>
                                        <p:tgtEl>
                                          <p:spTgt spid="591"/>
                                        </p:tgtEl>
                                      </p:cBhvr>
                                    </p:animEffect>
                                  </p:childTnLst>
                                </p:cTn>
                              </p:par>
                            </p:childTnLst>
                          </p:cTn>
                        </p:par>
                        <p:par>
                          <p:cTn id="140" fill="hold">
                            <p:stCondLst>
                              <p:cond delay="24000"/>
                            </p:stCondLst>
                            <p:childTnLst>
                              <p:par>
                                <p:cTn id="141" presetID="10" presetClass="entr" presetSubtype="0" fill="hold" nodeType="afterEffect">
                                  <p:stCondLst>
                                    <p:cond delay="0"/>
                                  </p:stCondLst>
                                  <p:childTnLst>
                                    <p:set>
                                      <p:cBhvr>
                                        <p:cTn id="142" dur="1" fill="hold">
                                          <p:stCondLst>
                                            <p:cond delay="0"/>
                                          </p:stCondLst>
                                        </p:cTn>
                                        <p:tgtEl>
                                          <p:spTgt spid="593"/>
                                        </p:tgtEl>
                                        <p:attrNameLst>
                                          <p:attrName>style.visibility</p:attrName>
                                        </p:attrNameLst>
                                      </p:cBhvr>
                                      <p:to>
                                        <p:strVal val="visible"/>
                                      </p:to>
                                    </p:set>
                                    <p:animEffect transition="in" filter="fade">
                                      <p:cBhvr>
                                        <p:cTn id="143" dur="500"/>
                                        <p:tgtEl>
                                          <p:spTgt spid="593"/>
                                        </p:tgtEl>
                                      </p:cBhvr>
                                    </p:animEffect>
                                  </p:childTnLst>
                                </p:cTn>
                              </p:par>
                            </p:childTnLst>
                          </p:cTn>
                        </p:par>
                        <p:par>
                          <p:cTn id="144" fill="hold">
                            <p:stCondLst>
                              <p:cond delay="24500"/>
                            </p:stCondLst>
                            <p:childTnLst>
                              <p:par>
                                <p:cTn id="145" presetID="2" presetClass="entr" presetSubtype="4" fill="hold" nodeType="afterEffect">
                                  <p:stCondLst>
                                    <p:cond delay="0"/>
                                  </p:stCondLst>
                                  <p:childTnLst>
                                    <p:set>
                                      <p:cBhvr>
                                        <p:cTn id="146" dur="1" fill="hold">
                                          <p:stCondLst>
                                            <p:cond delay="0"/>
                                          </p:stCondLst>
                                        </p:cTn>
                                        <p:tgtEl>
                                          <p:spTgt spid="595">
                                            <p:txEl>
                                              <p:pRg st="0" end="0"/>
                                            </p:txEl>
                                          </p:spTgt>
                                        </p:tgtEl>
                                        <p:attrNameLst>
                                          <p:attrName>style.visibility</p:attrName>
                                        </p:attrNameLst>
                                      </p:cBhvr>
                                      <p:to>
                                        <p:strVal val="visible"/>
                                      </p:to>
                                    </p:set>
                                    <p:anim calcmode="lin" valueType="num">
                                      <p:cBhvr additive="base">
                                        <p:cTn id="147" dur="750"/>
                                        <p:tgtEl>
                                          <p:spTgt spid="595">
                                            <p:txEl>
                                              <p:pRg st="0" end="0"/>
                                            </p:txEl>
                                          </p:spTgt>
                                        </p:tgtEl>
                                        <p:attrNameLst>
                                          <p:attrName>ppt_y</p:attrName>
                                        </p:attrNameLst>
                                      </p:cBhvr>
                                      <p:tavLst>
                                        <p:tav tm="0">
                                          <p:val>
                                            <p:strVal val="#ppt_y+1"/>
                                          </p:val>
                                        </p:tav>
                                        <p:tav tm="100000">
                                          <p:val>
                                            <p:strVal val="#ppt_y"/>
                                          </p:val>
                                        </p:tav>
                                      </p:tavLst>
                                    </p:anim>
                                  </p:childTnLst>
                                </p:cTn>
                              </p:par>
                            </p:childTnLst>
                          </p:cTn>
                        </p:par>
                        <p:par>
                          <p:cTn id="148" fill="hold">
                            <p:stCondLst>
                              <p:cond delay="25250"/>
                            </p:stCondLst>
                            <p:childTnLst>
                              <p:par>
                                <p:cTn id="149" presetID="2" presetClass="entr" presetSubtype="4" fill="hold" nodeType="afterEffect">
                                  <p:stCondLst>
                                    <p:cond delay="0"/>
                                  </p:stCondLst>
                                  <p:childTnLst>
                                    <p:set>
                                      <p:cBhvr>
                                        <p:cTn id="150" dur="1" fill="hold">
                                          <p:stCondLst>
                                            <p:cond delay="0"/>
                                          </p:stCondLst>
                                        </p:cTn>
                                        <p:tgtEl>
                                          <p:spTgt spid="595">
                                            <p:txEl>
                                              <p:pRg st="1" end="1"/>
                                            </p:txEl>
                                          </p:spTgt>
                                        </p:tgtEl>
                                        <p:attrNameLst>
                                          <p:attrName>style.visibility</p:attrName>
                                        </p:attrNameLst>
                                      </p:cBhvr>
                                      <p:to>
                                        <p:strVal val="visible"/>
                                      </p:to>
                                    </p:set>
                                    <p:anim calcmode="lin" valueType="num">
                                      <p:cBhvr additive="base">
                                        <p:cTn id="151" dur="750"/>
                                        <p:tgtEl>
                                          <p:spTgt spid="595">
                                            <p:txEl>
                                              <p:pRg st="1" end="1"/>
                                            </p:txEl>
                                          </p:spTgt>
                                        </p:tgtEl>
                                        <p:attrNameLst>
                                          <p:attrName>ppt_y</p:attrName>
                                        </p:attrNameLst>
                                      </p:cBhvr>
                                      <p:tavLst>
                                        <p:tav tm="0">
                                          <p:val>
                                            <p:strVal val="#ppt_y+1"/>
                                          </p:val>
                                        </p:tav>
                                        <p:tav tm="100000">
                                          <p:val>
                                            <p:strVal val="#ppt_y"/>
                                          </p:val>
                                        </p:tav>
                                      </p:tavLst>
                                    </p:anim>
                                  </p:childTnLst>
                                </p:cTn>
                              </p:par>
                            </p:childTnLst>
                          </p:cTn>
                        </p:par>
                        <p:par>
                          <p:cTn id="152" fill="hold">
                            <p:stCondLst>
                              <p:cond delay="26000"/>
                            </p:stCondLst>
                            <p:childTnLst>
                              <p:par>
                                <p:cTn id="153" presetID="2" presetClass="entr" presetSubtype="4" fill="hold" nodeType="afterEffect">
                                  <p:stCondLst>
                                    <p:cond delay="0"/>
                                  </p:stCondLst>
                                  <p:childTnLst>
                                    <p:set>
                                      <p:cBhvr>
                                        <p:cTn id="154" dur="1" fill="hold">
                                          <p:stCondLst>
                                            <p:cond delay="0"/>
                                          </p:stCondLst>
                                        </p:cTn>
                                        <p:tgtEl>
                                          <p:spTgt spid="595">
                                            <p:txEl>
                                              <p:pRg st="2" end="2"/>
                                            </p:txEl>
                                          </p:spTgt>
                                        </p:tgtEl>
                                        <p:attrNameLst>
                                          <p:attrName>style.visibility</p:attrName>
                                        </p:attrNameLst>
                                      </p:cBhvr>
                                      <p:to>
                                        <p:strVal val="visible"/>
                                      </p:to>
                                    </p:set>
                                    <p:anim calcmode="lin" valueType="num">
                                      <p:cBhvr additive="base">
                                        <p:cTn id="155" dur="750"/>
                                        <p:tgtEl>
                                          <p:spTgt spid="595">
                                            <p:txEl>
                                              <p:pRg st="2" end="2"/>
                                            </p:txEl>
                                          </p:spTgt>
                                        </p:tgtEl>
                                        <p:attrNameLst>
                                          <p:attrName>ppt_y</p:attrName>
                                        </p:attrNameLst>
                                      </p:cBhvr>
                                      <p:tavLst>
                                        <p:tav tm="0">
                                          <p:val>
                                            <p:strVal val="#ppt_y+1"/>
                                          </p:val>
                                        </p:tav>
                                        <p:tav tm="100000">
                                          <p:val>
                                            <p:strVal val="#ppt_y"/>
                                          </p:val>
                                        </p:tav>
                                      </p:tavLst>
                                    </p:anim>
                                  </p:childTnLst>
                                </p:cTn>
                              </p:par>
                            </p:childTnLst>
                          </p:cTn>
                        </p:par>
                        <p:par>
                          <p:cTn id="156" fill="hold">
                            <p:stCondLst>
                              <p:cond delay="26750"/>
                            </p:stCondLst>
                            <p:childTnLst>
                              <p:par>
                                <p:cTn id="157" presetID="2" presetClass="entr" presetSubtype="4" fill="hold" nodeType="afterEffect">
                                  <p:stCondLst>
                                    <p:cond delay="0"/>
                                  </p:stCondLst>
                                  <p:childTnLst>
                                    <p:set>
                                      <p:cBhvr>
                                        <p:cTn id="158" dur="1" fill="hold">
                                          <p:stCondLst>
                                            <p:cond delay="0"/>
                                          </p:stCondLst>
                                        </p:cTn>
                                        <p:tgtEl>
                                          <p:spTgt spid="595">
                                            <p:txEl>
                                              <p:pRg st="3" end="3"/>
                                            </p:txEl>
                                          </p:spTgt>
                                        </p:tgtEl>
                                        <p:attrNameLst>
                                          <p:attrName>style.visibility</p:attrName>
                                        </p:attrNameLst>
                                      </p:cBhvr>
                                      <p:to>
                                        <p:strVal val="visible"/>
                                      </p:to>
                                    </p:set>
                                    <p:anim calcmode="lin" valueType="num">
                                      <p:cBhvr additive="base">
                                        <p:cTn id="159" dur="750"/>
                                        <p:tgtEl>
                                          <p:spTgt spid="595">
                                            <p:txEl>
                                              <p:pRg st="3" end="3"/>
                                            </p:txEl>
                                          </p:spTgt>
                                        </p:tgtEl>
                                        <p:attrNameLst>
                                          <p:attrName>ppt_y</p:attrName>
                                        </p:attrNameLst>
                                      </p:cBhvr>
                                      <p:tavLst>
                                        <p:tav tm="0">
                                          <p:val>
                                            <p:strVal val="#ppt_y+1"/>
                                          </p:val>
                                        </p:tav>
                                        <p:tav tm="100000">
                                          <p:val>
                                            <p:strVal val="#ppt_y"/>
                                          </p:val>
                                        </p:tav>
                                      </p:tavLst>
                                    </p:anim>
                                  </p:childTnLst>
                                </p:cTn>
                              </p:par>
                            </p:childTnLst>
                          </p:cTn>
                        </p:par>
                        <p:par>
                          <p:cTn id="160" fill="hold">
                            <p:stCondLst>
                              <p:cond delay="27500"/>
                            </p:stCondLst>
                            <p:childTnLst>
                              <p:par>
                                <p:cTn id="161" presetID="2" presetClass="entr" presetSubtype="4" fill="hold" nodeType="afterEffect">
                                  <p:stCondLst>
                                    <p:cond delay="0"/>
                                  </p:stCondLst>
                                  <p:childTnLst>
                                    <p:set>
                                      <p:cBhvr>
                                        <p:cTn id="162" dur="1" fill="hold">
                                          <p:stCondLst>
                                            <p:cond delay="0"/>
                                          </p:stCondLst>
                                        </p:cTn>
                                        <p:tgtEl>
                                          <p:spTgt spid="595">
                                            <p:txEl>
                                              <p:pRg st="4" end="4"/>
                                            </p:txEl>
                                          </p:spTgt>
                                        </p:tgtEl>
                                        <p:attrNameLst>
                                          <p:attrName>style.visibility</p:attrName>
                                        </p:attrNameLst>
                                      </p:cBhvr>
                                      <p:to>
                                        <p:strVal val="visible"/>
                                      </p:to>
                                    </p:set>
                                    <p:anim calcmode="lin" valueType="num">
                                      <p:cBhvr additive="base">
                                        <p:cTn id="163" dur="750"/>
                                        <p:tgtEl>
                                          <p:spTgt spid="595">
                                            <p:txEl>
                                              <p:pRg st="4" end="4"/>
                                            </p:txEl>
                                          </p:spTgt>
                                        </p:tgtEl>
                                        <p:attrNameLst>
                                          <p:attrName>ppt_y</p:attrName>
                                        </p:attrNameLst>
                                      </p:cBhvr>
                                      <p:tavLst>
                                        <p:tav tm="0">
                                          <p:val>
                                            <p:strVal val="#ppt_y+1"/>
                                          </p:val>
                                        </p:tav>
                                        <p:tav tm="100000">
                                          <p:val>
                                            <p:strVal val="#ppt_y"/>
                                          </p:val>
                                        </p:tav>
                                      </p:tavLst>
                                    </p:anim>
                                  </p:childTnLst>
                                </p:cTn>
                              </p:par>
                            </p:childTnLst>
                          </p:cTn>
                        </p:par>
                        <p:par>
                          <p:cTn id="164" fill="hold">
                            <p:stCondLst>
                              <p:cond delay="28250"/>
                            </p:stCondLst>
                            <p:childTnLst>
                              <p:par>
                                <p:cTn id="165" presetID="2" presetClass="entr" presetSubtype="4" fill="hold" nodeType="afterEffect">
                                  <p:stCondLst>
                                    <p:cond delay="0"/>
                                  </p:stCondLst>
                                  <p:childTnLst>
                                    <p:set>
                                      <p:cBhvr>
                                        <p:cTn id="166" dur="1" fill="hold">
                                          <p:stCondLst>
                                            <p:cond delay="0"/>
                                          </p:stCondLst>
                                        </p:cTn>
                                        <p:tgtEl>
                                          <p:spTgt spid="595">
                                            <p:txEl>
                                              <p:pRg st="5" end="5"/>
                                            </p:txEl>
                                          </p:spTgt>
                                        </p:tgtEl>
                                        <p:attrNameLst>
                                          <p:attrName>style.visibility</p:attrName>
                                        </p:attrNameLst>
                                      </p:cBhvr>
                                      <p:to>
                                        <p:strVal val="visible"/>
                                      </p:to>
                                    </p:set>
                                    <p:anim calcmode="lin" valueType="num">
                                      <p:cBhvr additive="base">
                                        <p:cTn id="167" dur="750"/>
                                        <p:tgtEl>
                                          <p:spTgt spid="595">
                                            <p:txEl>
                                              <p:pRg st="5" end="5"/>
                                            </p:txEl>
                                          </p:spTgt>
                                        </p:tgtEl>
                                        <p:attrNameLst>
                                          <p:attrName>ppt_y</p:attrName>
                                        </p:attrNameLst>
                                      </p:cBhvr>
                                      <p:tavLst>
                                        <p:tav tm="0">
                                          <p:val>
                                            <p:strVal val="#ppt_y+1"/>
                                          </p:val>
                                        </p:tav>
                                        <p:tav tm="100000">
                                          <p:val>
                                            <p:strVal val="#ppt_y"/>
                                          </p:val>
                                        </p:tav>
                                      </p:tavLst>
                                    </p:anim>
                                  </p:childTnLst>
                                </p:cTn>
                              </p:par>
                            </p:childTnLst>
                          </p:cTn>
                        </p:par>
                        <p:par>
                          <p:cTn id="168" fill="hold">
                            <p:stCondLst>
                              <p:cond delay="29000"/>
                            </p:stCondLst>
                            <p:childTnLst>
                              <p:par>
                                <p:cTn id="169" presetID="2" presetClass="entr" presetSubtype="4" fill="hold" nodeType="afterEffect">
                                  <p:stCondLst>
                                    <p:cond delay="0"/>
                                  </p:stCondLst>
                                  <p:childTnLst>
                                    <p:set>
                                      <p:cBhvr>
                                        <p:cTn id="170" dur="1" fill="hold">
                                          <p:stCondLst>
                                            <p:cond delay="0"/>
                                          </p:stCondLst>
                                        </p:cTn>
                                        <p:tgtEl>
                                          <p:spTgt spid="595">
                                            <p:txEl>
                                              <p:pRg st="6" end="6"/>
                                            </p:txEl>
                                          </p:spTgt>
                                        </p:tgtEl>
                                        <p:attrNameLst>
                                          <p:attrName>style.visibility</p:attrName>
                                        </p:attrNameLst>
                                      </p:cBhvr>
                                      <p:to>
                                        <p:strVal val="visible"/>
                                      </p:to>
                                    </p:set>
                                    <p:anim calcmode="lin" valueType="num">
                                      <p:cBhvr additive="base">
                                        <p:cTn id="171" dur="750"/>
                                        <p:tgtEl>
                                          <p:spTgt spid="595">
                                            <p:txEl>
                                              <p:pRg st="6" end="6"/>
                                            </p:txEl>
                                          </p:spTgt>
                                        </p:tgtEl>
                                        <p:attrNameLst>
                                          <p:attrName>ppt_y</p:attrName>
                                        </p:attrNameLst>
                                      </p:cBhvr>
                                      <p:tavLst>
                                        <p:tav tm="0">
                                          <p:val>
                                            <p:strVal val="#ppt_y+1"/>
                                          </p:val>
                                        </p:tav>
                                        <p:tav tm="100000">
                                          <p:val>
                                            <p:strVal val="#ppt_y"/>
                                          </p:val>
                                        </p:tav>
                                      </p:tavLst>
                                    </p:anim>
                                  </p:childTnLst>
                                </p:cTn>
                              </p:par>
                            </p:childTnLst>
                          </p:cTn>
                        </p:par>
                        <p:par>
                          <p:cTn id="172" fill="hold">
                            <p:stCondLst>
                              <p:cond delay="29750"/>
                            </p:stCondLst>
                            <p:childTnLst>
                              <p:par>
                                <p:cTn id="173" presetID="2" presetClass="entr" presetSubtype="4" fill="hold" nodeType="afterEffect">
                                  <p:stCondLst>
                                    <p:cond delay="0"/>
                                  </p:stCondLst>
                                  <p:childTnLst>
                                    <p:set>
                                      <p:cBhvr>
                                        <p:cTn id="174" dur="1" fill="hold">
                                          <p:stCondLst>
                                            <p:cond delay="0"/>
                                          </p:stCondLst>
                                        </p:cTn>
                                        <p:tgtEl>
                                          <p:spTgt spid="595">
                                            <p:txEl>
                                              <p:pRg st="7" end="7"/>
                                            </p:txEl>
                                          </p:spTgt>
                                        </p:tgtEl>
                                        <p:attrNameLst>
                                          <p:attrName>style.visibility</p:attrName>
                                        </p:attrNameLst>
                                      </p:cBhvr>
                                      <p:to>
                                        <p:strVal val="visible"/>
                                      </p:to>
                                    </p:set>
                                    <p:anim calcmode="lin" valueType="num">
                                      <p:cBhvr additive="base">
                                        <p:cTn id="175" dur="750"/>
                                        <p:tgtEl>
                                          <p:spTgt spid="595">
                                            <p:txEl>
                                              <p:pRg st="7" end="7"/>
                                            </p:txEl>
                                          </p:spTgt>
                                        </p:tgtEl>
                                        <p:attrNameLst>
                                          <p:attrName>ppt_y</p:attrName>
                                        </p:attrNameLst>
                                      </p:cBhvr>
                                      <p:tavLst>
                                        <p:tav tm="0">
                                          <p:val>
                                            <p:strVal val="#ppt_y+1"/>
                                          </p:val>
                                        </p:tav>
                                        <p:tav tm="100000">
                                          <p:val>
                                            <p:strVal val="#ppt_y"/>
                                          </p:val>
                                        </p:tav>
                                      </p:tavLst>
                                    </p:anim>
                                  </p:childTnLst>
                                </p:cTn>
                              </p:par>
                            </p:childTnLst>
                          </p:cTn>
                        </p:par>
                        <p:par>
                          <p:cTn id="176" fill="hold">
                            <p:stCondLst>
                              <p:cond delay="30500"/>
                            </p:stCondLst>
                            <p:childTnLst>
                              <p:par>
                                <p:cTn id="177" presetID="2" presetClass="entr" presetSubtype="4" fill="hold" nodeType="afterEffect">
                                  <p:stCondLst>
                                    <p:cond delay="0"/>
                                  </p:stCondLst>
                                  <p:childTnLst>
                                    <p:set>
                                      <p:cBhvr>
                                        <p:cTn id="178" dur="1" fill="hold">
                                          <p:stCondLst>
                                            <p:cond delay="0"/>
                                          </p:stCondLst>
                                        </p:cTn>
                                        <p:tgtEl>
                                          <p:spTgt spid="595">
                                            <p:txEl>
                                              <p:pRg st="8" end="8"/>
                                            </p:txEl>
                                          </p:spTgt>
                                        </p:tgtEl>
                                        <p:attrNameLst>
                                          <p:attrName>style.visibility</p:attrName>
                                        </p:attrNameLst>
                                      </p:cBhvr>
                                      <p:to>
                                        <p:strVal val="visible"/>
                                      </p:to>
                                    </p:set>
                                    <p:anim calcmode="lin" valueType="num">
                                      <p:cBhvr additive="base">
                                        <p:cTn id="179" dur="750"/>
                                        <p:tgtEl>
                                          <p:spTgt spid="595">
                                            <p:txEl>
                                              <p:pRg st="8" end="8"/>
                                            </p:txEl>
                                          </p:spTgt>
                                        </p:tgtEl>
                                        <p:attrNameLst>
                                          <p:attrName>ppt_y</p:attrName>
                                        </p:attrNameLst>
                                      </p:cBhvr>
                                      <p:tavLst>
                                        <p:tav tm="0">
                                          <p:val>
                                            <p:strVal val="#ppt_y+1"/>
                                          </p:val>
                                        </p:tav>
                                        <p:tav tm="100000">
                                          <p:val>
                                            <p:strVal val="#ppt_y"/>
                                          </p:val>
                                        </p:tav>
                                      </p:tavLst>
                                    </p:anim>
                                  </p:childTnLst>
                                </p:cTn>
                              </p:par>
                            </p:childTnLst>
                          </p:cTn>
                        </p:par>
                        <p:par>
                          <p:cTn id="180" fill="hold">
                            <p:stCondLst>
                              <p:cond delay="31250"/>
                            </p:stCondLst>
                            <p:childTnLst>
                              <p:par>
                                <p:cTn id="181" presetID="10" presetClass="entr" presetSubtype="0" fill="hold" nodeType="afterEffect">
                                  <p:stCondLst>
                                    <p:cond delay="0"/>
                                  </p:stCondLst>
                                  <p:childTnLst>
                                    <p:set>
                                      <p:cBhvr>
                                        <p:cTn id="182" dur="1" fill="hold">
                                          <p:stCondLst>
                                            <p:cond delay="0"/>
                                          </p:stCondLst>
                                        </p:cTn>
                                        <p:tgtEl>
                                          <p:spTgt spid="594"/>
                                        </p:tgtEl>
                                        <p:attrNameLst>
                                          <p:attrName>style.visibility</p:attrName>
                                        </p:attrNameLst>
                                      </p:cBhvr>
                                      <p:to>
                                        <p:strVal val="visible"/>
                                      </p:to>
                                    </p:set>
                                    <p:animEffect transition="in" filter="fade">
                                      <p:cBhvr>
                                        <p:cTn id="183" dur="500"/>
                                        <p:tgtEl>
                                          <p:spTgt spid="5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Image and 4 columns">
  <p:cSld name="Image and 4 columns">
    <p:spTree>
      <p:nvGrpSpPr>
        <p:cNvPr id="1" name="Shape 596"/>
        <p:cNvGrpSpPr/>
        <p:nvPr/>
      </p:nvGrpSpPr>
      <p:grpSpPr>
        <a:xfrm>
          <a:off x="0" y="0"/>
          <a:ext cx="0" cy="0"/>
          <a:chOff x="0" y="0"/>
          <a:chExt cx="0" cy="0"/>
        </a:xfrm>
      </p:grpSpPr>
      <p:sp>
        <p:nvSpPr>
          <p:cNvPr id="597" name="Google Shape;597;p172"/>
          <p:cNvSpPr/>
          <p:nvPr/>
        </p:nvSpPr>
        <p:spPr>
          <a:xfrm>
            <a:off x="0" y="2276039"/>
            <a:ext cx="18288000" cy="7098929"/>
          </a:xfrm>
          <a:custGeom>
            <a:avLst/>
            <a:gdLst/>
            <a:ahLst/>
            <a:cxnLst/>
            <a:rect l="l" t="t" r="r" b="b"/>
            <a:pathLst>
              <a:path w="18288000" h="7098929" extrusionOk="0">
                <a:moveTo>
                  <a:pt x="3902805" y="7060824"/>
                </a:moveTo>
                <a:cubicBezTo>
                  <a:pt x="3913376" y="7064490"/>
                  <a:pt x="3929419" y="7065647"/>
                  <a:pt x="3950934" y="7064298"/>
                </a:cubicBezTo>
                <a:cubicBezTo>
                  <a:pt x="3972446" y="7062947"/>
                  <a:pt x="3992545" y="7063309"/>
                  <a:pt x="4011232" y="7065383"/>
                </a:cubicBezTo>
                <a:cubicBezTo>
                  <a:pt x="4029916" y="7067455"/>
                  <a:pt x="4044544" y="7070325"/>
                  <a:pt x="4055114" y="7073989"/>
                </a:cubicBezTo>
                <a:cubicBezTo>
                  <a:pt x="4071345" y="7070807"/>
                  <a:pt x="4098144" y="7071289"/>
                  <a:pt x="4135513" y="7075436"/>
                </a:cubicBezTo>
                <a:cubicBezTo>
                  <a:pt x="4146083" y="7079100"/>
                  <a:pt x="4160096" y="7080654"/>
                  <a:pt x="4177554" y="7080100"/>
                </a:cubicBezTo>
                <a:cubicBezTo>
                  <a:pt x="4195012" y="7079547"/>
                  <a:pt x="4203739" y="7079269"/>
                  <a:pt x="4203739" y="7079269"/>
                </a:cubicBezTo>
                <a:cubicBezTo>
                  <a:pt x="4222423" y="7081343"/>
                  <a:pt x="4245780" y="7083934"/>
                  <a:pt x="4273808" y="7087046"/>
                </a:cubicBezTo>
                <a:cubicBezTo>
                  <a:pt x="4301834" y="7090154"/>
                  <a:pt x="4315848" y="7091710"/>
                  <a:pt x="4315848" y="7091710"/>
                </a:cubicBezTo>
                <a:cubicBezTo>
                  <a:pt x="4318304" y="7096964"/>
                  <a:pt x="4306134" y="7099350"/>
                  <a:pt x="4279333" y="7098869"/>
                </a:cubicBezTo>
                <a:cubicBezTo>
                  <a:pt x="4212708" y="7088984"/>
                  <a:pt x="4167226" y="7086429"/>
                  <a:pt x="4142882" y="7091201"/>
                </a:cubicBezTo>
                <a:cubicBezTo>
                  <a:pt x="4142882" y="7091201"/>
                  <a:pt x="4133539" y="7090164"/>
                  <a:pt x="4114852" y="7088092"/>
                </a:cubicBezTo>
                <a:lnTo>
                  <a:pt x="4018601" y="7081147"/>
                </a:lnTo>
                <a:cubicBezTo>
                  <a:pt x="3973116" y="7078590"/>
                  <a:pt x="3950377" y="7077315"/>
                  <a:pt x="3950377" y="7077315"/>
                </a:cubicBezTo>
                <a:cubicBezTo>
                  <a:pt x="3942261" y="7078904"/>
                  <a:pt x="3935560" y="7078785"/>
                  <a:pt x="3930275" y="7076953"/>
                </a:cubicBezTo>
                <a:cubicBezTo>
                  <a:pt x="3924991" y="7075119"/>
                  <a:pt x="3918291" y="7074999"/>
                  <a:pt x="3910175" y="7076591"/>
                </a:cubicBezTo>
                <a:close/>
                <a:moveTo>
                  <a:pt x="7033186" y="7049443"/>
                </a:moveTo>
                <a:lnTo>
                  <a:pt x="7061213" y="7052553"/>
                </a:lnTo>
                <a:cubicBezTo>
                  <a:pt x="7044987" y="7055735"/>
                  <a:pt x="7031585" y="7055494"/>
                  <a:pt x="7021018" y="7051830"/>
                </a:cubicBezTo>
                <a:close/>
                <a:moveTo>
                  <a:pt x="5277332" y="7045189"/>
                </a:moveTo>
                <a:cubicBezTo>
                  <a:pt x="5294789" y="7044634"/>
                  <a:pt x="5304744" y="7046984"/>
                  <a:pt x="5307200" y="7052240"/>
                </a:cubicBezTo>
                <a:cubicBezTo>
                  <a:pt x="5288515" y="7050166"/>
                  <a:pt x="5277147" y="7049527"/>
                  <a:pt x="5273089" y="7050323"/>
                </a:cubicBezTo>
                <a:cubicBezTo>
                  <a:pt x="5269030" y="7051117"/>
                  <a:pt x="5264361" y="7050601"/>
                  <a:pt x="5259074" y="7048768"/>
                </a:cubicBezTo>
                <a:cubicBezTo>
                  <a:pt x="5253789" y="7046935"/>
                  <a:pt x="5251147" y="7046020"/>
                  <a:pt x="5251147" y="7046020"/>
                </a:cubicBezTo>
                <a:cubicBezTo>
                  <a:pt x="5251147" y="7046020"/>
                  <a:pt x="5259874" y="7045742"/>
                  <a:pt x="5277332" y="7045189"/>
                </a:cubicBezTo>
                <a:close/>
                <a:moveTo>
                  <a:pt x="3656087" y="7044660"/>
                </a:moveTo>
                <a:cubicBezTo>
                  <a:pt x="3673542" y="7044105"/>
                  <a:pt x="3691616" y="7044864"/>
                  <a:pt x="3710298" y="7046937"/>
                </a:cubicBezTo>
                <a:cubicBezTo>
                  <a:pt x="3780125" y="7044722"/>
                  <a:pt x="3816270" y="7046241"/>
                  <a:pt x="3818725" y="7051496"/>
                </a:cubicBezTo>
                <a:cubicBezTo>
                  <a:pt x="3818725" y="7051496"/>
                  <a:pt x="3821367" y="7052411"/>
                  <a:pt x="3826655" y="7054243"/>
                </a:cubicBezTo>
                <a:cubicBezTo>
                  <a:pt x="3831939" y="7056077"/>
                  <a:pt x="3839865" y="7058824"/>
                  <a:pt x="3850438" y="7062487"/>
                </a:cubicBezTo>
                <a:cubicBezTo>
                  <a:pt x="3877234" y="7062970"/>
                  <a:pt x="3890636" y="7063212"/>
                  <a:pt x="3890636" y="7063212"/>
                </a:cubicBezTo>
                <a:cubicBezTo>
                  <a:pt x="3874407" y="7066393"/>
                  <a:pt x="3856951" y="7066948"/>
                  <a:pt x="3838263" y="7064873"/>
                </a:cubicBezTo>
                <a:cubicBezTo>
                  <a:pt x="3819580" y="7062800"/>
                  <a:pt x="3794809" y="7061921"/>
                  <a:pt x="3763956" y="7062233"/>
                </a:cubicBezTo>
                <a:cubicBezTo>
                  <a:pt x="3733097" y="7062546"/>
                  <a:pt x="3710354" y="7061267"/>
                  <a:pt x="3695727" y="7058399"/>
                </a:cubicBezTo>
                <a:cubicBezTo>
                  <a:pt x="3681099" y="7055531"/>
                  <a:pt x="3669726" y="7054891"/>
                  <a:pt x="3661613" y="7056483"/>
                </a:cubicBezTo>
                <a:cubicBezTo>
                  <a:pt x="3653500" y="7058073"/>
                  <a:pt x="3640098" y="7057832"/>
                  <a:pt x="3621414" y="7055760"/>
                </a:cubicBezTo>
                <a:cubicBezTo>
                  <a:pt x="3621414" y="7055760"/>
                  <a:pt x="3616743" y="7055242"/>
                  <a:pt x="3607402" y="7054205"/>
                </a:cubicBezTo>
                <a:cubicBezTo>
                  <a:pt x="3598058" y="7053167"/>
                  <a:pt x="3589331" y="7053444"/>
                  <a:pt x="3581215" y="7055034"/>
                </a:cubicBezTo>
                <a:cubicBezTo>
                  <a:pt x="3573101" y="7056626"/>
                  <a:pt x="3563757" y="7055590"/>
                  <a:pt x="3553187" y="7051927"/>
                </a:cubicBezTo>
                <a:lnTo>
                  <a:pt x="3617732" y="7047876"/>
                </a:lnTo>
                <a:cubicBezTo>
                  <a:pt x="3625843" y="7046286"/>
                  <a:pt x="3638630" y="7045213"/>
                  <a:pt x="3656087" y="7044660"/>
                </a:cubicBezTo>
                <a:close/>
                <a:moveTo>
                  <a:pt x="5675636" y="7044544"/>
                </a:moveTo>
                <a:cubicBezTo>
                  <a:pt x="5703665" y="7047652"/>
                  <a:pt x="5717678" y="7049209"/>
                  <a:pt x="5717678" y="7049209"/>
                </a:cubicBezTo>
                <a:lnTo>
                  <a:pt x="5640966" y="7055642"/>
                </a:lnTo>
                <a:cubicBezTo>
                  <a:pt x="5619819" y="7048315"/>
                  <a:pt x="5609253" y="7044651"/>
                  <a:pt x="5609253" y="7044651"/>
                </a:cubicBezTo>
                <a:cubicBezTo>
                  <a:pt x="5625481" y="7041469"/>
                  <a:pt x="5647609" y="7041432"/>
                  <a:pt x="5675636" y="7044544"/>
                </a:cubicBezTo>
                <a:close/>
                <a:moveTo>
                  <a:pt x="6933246" y="7034618"/>
                </a:moveTo>
                <a:cubicBezTo>
                  <a:pt x="6943818" y="7038282"/>
                  <a:pt x="6950334" y="7042740"/>
                  <a:pt x="6952790" y="7047995"/>
                </a:cubicBezTo>
                <a:lnTo>
                  <a:pt x="6928446" y="7052769"/>
                </a:lnTo>
                <a:cubicBezTo>
                  <a:pt x="6920334" y="7054358"/>
                  <a:pt x="6915046" y="7052528"/>
                  <a:pt x="6912592" y="7047271"/>
                </a:cubicBezTo>
                <a:close/>
                <a:moveTo>
                  <a:pt x="7943023" y="7034560"/>
                </a:moveTo>
                <a:lnTo>
                  <a:pt x="7971051" y="7037669"/>
                </a:lnTo>
                <a:cubicBezTo>
                  <a:pt x="7962936" y="7039260"/>
                  <a:pt x="7956237" y="7039139"/>
                  <a:pt x="7950951" y="7037307"/>
                </a:cubicBezTo>
                <a:cubicBezTo>
                  <a:pt x="7945665" y="7035475"/>
                  <a:pt x="7943023" y="7034560"/>
                  <a:pt x="7943023" y="7034560"/>
                </a:cubicBezTo>
                <a:close/>
                <a:moveTo>
                  <a:pt x="7846767" y="7027615"/>
                </a:moveTo>
                <a:lnTo>
                  <a:pt x="7943023" y="7034560"/>
                </a:lnTo>
                <a:cubicBezTo>
                  <a:pt x="7940197" y="7037983"/>
                  <a:pt x="7929745" y="7039316"/>
                  <a:pt x="7911674" y="7038554"/>
                </a:cubicBezTo>
                <a:cubicBezTo>
                  <a:pt x="7893602" y="7037795"/>
                  <a:pt x="7867912" y="7034944"/>
                  <a:pt x="7834598" y="7030001"/>
                </a:cubicBezTo>
                <a:close/>
                <a:moveTo>
                  <a:pt x="8974376" y="7023817"/>
                </a:moveTo>
                <a:cubicBezTo>
                  <a:pt x="8992448" y="7024577"/>
                  <a:pt x="9006768" y="7026789"/>
                  <a:pt x="9017339" y="7030453"/>
                </a:cubicBezTo>
                <a:lnTo>
                  <a:pt x="8940626" y="7036888"/>
                </a:lnTo>
                <a:cubicBezTo>
                  <a:pt x="8930054" y="7033223"/>
                  <a:pt x="8919486" y="7029559"/>
                  <a:pt x="8908911" y="7025894"/>
                </a:cubicBezTo>
                <a:cubicBezTo>
                  <a:pt x="8934483" y="7023750"/>
                  <a:pt x="8956304" y="7023057"/>
                  <a:pt x="8974376" y="7023817"/>
                </a:cubicBezTo>
                <a:close/>
                <a:moveTo>
                  <a:pt x="1817268" y="7005041"/>
                </a:moveTo>
                <a:lnTo>
                  <a:pt x="1845294" y="7008150"/>
                </a:lnTo>
                <a:lnTo>
                  <a:pt x="1861149" y="7013647"/>
                </a:lnTo>
                <a:cubicBezTo>
                  <a:pt x="1853033" y="7015237"/>
                  <a:pt x="1844922" y="7016829"/>
                  <a:pt x="1836806" y="7018419"/>
                </a:cubicBezTo>
                <a:lnTo>
                  <a:pt x="1820951" y="7012923"/>
                </a:lnTo>
                <a:cubicBezTo>
                  <a:pt x="1818496" y="7007668"/>
                  <a:pt x="1817268" y="7005041"/>
                  <a:pt x="1817268" y="7005041"/>
                </a:cubicBezTo>
                <a:close/>
                <a:moveTo>
                  <a:pt x="6307041" y="7002500"/>
                </a:moveTo>
                <a:cubicBezTo>
                  <a:pt x="6307041" y="7002500"/>
                  <a:pt x="6308268" y="7005129"/>
                  <a:pt x="6310724" y="7010383"/>
                </a:cubicBezTo>
                <a:lnTo>
                  <a:pt x="6298552" y="7012770"/>
                </a:lnTo>
                <a:lnTo>
                  <a:pt x="6294868" y="7004887"/>
                </a:lnTo>
                <a:cubicBezTo>
                  <a:pt x="6302981" y="7003297"/>
                  <a:pt x="6307041" y="7002500"/>
                  <a:pt x="6307041" y="7002500"/>
                </a:cubicBezTo>
                <a:close/>
                <a:moveTo>
                  <a:pt x="1708839" y="7000483"/>
                </a:moveTo>
                <a:lnTo>
                  <a:pt x="1748482" y="7014224"/>
                </a:lnTo>
                <a:lnTo>
                  <a:pt x="1734467" y="7012668"/>
                </a:lnTo>
                <a:cubicBezTo>
                  <a:pt x="1730411" y="7013464"/>
                  <a:pt x="1719038" y="7012826"/>
                  <a:pt x="1700353" y="7010753"/>
                </a:cubicBezTo>
                <a:cubicBezTo>
                  <a:pt x="1681669" y="7008678"/>
                  <a:pt x="1672326" y="7007641"/>
                  <a:pt x="1672326" y="7007641"/>
                </a:cubicBezTo>
                <a:close/>
                <a:moveTo>
                  <a:pt x="5060037" y="6999591"/>
                </a:moveTo>
                <a:cubicBezTo>
                  <a:pt x="5062064" y="6999194"/>
                  <a:pt x="5065413" y="6999254"/>
                  <a:pt x="5070086" y="6999772"/>
                </a:cubicBezTo>
                <a:cubicBezTo>
                  <a:pt x="5079428" y="7000809"/>
                  <a:pt x="5084097" y="7001326"/>
                  <a:pt x="5084097" y="7001326"/>
                </a:cubicBezTo>
                <a:lnTo>
                  <a:pt x="5059755" y="7006100"/>
                </a:lnTo>
                <a:cubicBezTo>
                  <a:pt x="5059755" y="7006100"/>
                  <a:pt x="5059142" y="7004786"/>
                  <a:pt x="5057913" y="7002158"/>
                </a:cubicBezTo>
                <a:cubicBezTo>
                  <a:pt x="5057299" y="7000844"/>
                  <a:pt x="5058006" y="6999988"/>
                  <a:pt x="5060037" y="6999591"/>
                </a:cubicBezTo>
                <a:close/>
                <a:moveTo>
                  <a:pt x="3523712" y="6988867"/>
                </a:moveTo>
                <a:lnTo>
                  <a:pt x="3527396" y="6996749"/>
                </a:lnTo>
                <a:cubicBezTo>
                  <a:pt x="3546081" y="6998822"/>
                  <a:pt x="3560708" y="7001690"/>
                  <a:pt x="3571280" y="7005354"/>
                </a:cubicBezTo>
                <a:cubicBezTo>
                  <a:pt x="3581851" y="7009020"/>
                  <a:pt x="3600536" y="7011093"/>
                  <a:pt x="3627334" y="7011575"/>
                </a:cubicBezTo>
                <a:cubicBezTo>
                  <a:pt x="3654130" y="7012056"/>
                  <a:pt x="3670791" y="7014529"/>
                  <a:pt x="3677304" y="7018986"/>
                </a:cubicBezTo>
                <a:cubicBezTo>
                  <a:pt x="3683817" y="7023447"/>
                  <a:pt x="3689102" y="7025279"/>
                  <a:pt x="3693161" y="7024484"/>
                </a:cubicBezTo>
                <a:cubicBezTo>
                  <a:pt x="3697216" y="7023689"/>
                  <a:pt x="3705945" y="7023412"/>
                  <a:pt x="3719344" y="7023652"/>
                </a:cubicBezTo>
                <a:cubicBezTo>
                  <a:pt x="3732744" y="7023894"/>
                  <a:pt x="3739446" y="7024014"/>
                  <a:pt x="3739446" y="7024014"/>
                </a:cubicBezTo>
                <a:lnTo>
                  <a:pt x="3743130" y="7031897"/>
                </a:lnTo>
                <a:cubicBezTo>
                  <a:pt x="3743130" y="7031897"/>
                  <a:pt x="3733786" y="7030860"/>
                  <a:pt x="3715102" y="7028787"/>
                </a:cubicBezTo>
                <a:cubicBezTo>
                  <a:pt x="3706986" y="7030378"/>
                  <a:pt x="3694201" y="7031451"/>
                  <a:pt x="3676745" y="7032003"/>
                </a:cubicBezTo>
                <a:cubicBezTo>
                  <a:pt x="3659288" y="7032558"/>
                  <a:pt x="3649945" y="7031522"/>
                  <a:pt x="3648719" y="7028895"/>
                </a:cubicBezTo>
                <a:cubicBezTo>
                  <a:pt x="3647489" y="7026267"/>
                  <a:pt x="3642816" y="7025748"/>
                  <a:pt x="3634704" y="7027339"/>
                </a:cubicBezTo>
                <a:cubicBezTo>
                  <a:pt x="3626588" y="7028930"/>
                  <a:pt x="3619888" y="7028811"/>
                  <a:pt x="3614604" y="7026978"/>
                </a:cubicBezTo>
                <a:cubicBezTo>
                  <a:pt x="3609320" y="7025146"/>
                  <a:pt x="3606677" y="7024229"/>
                  <a:pt x="3606677" y="7024229"/>
                </a:cubicBezTo>
                <a:lnTo>
                  <a:pt x="3562793" y="7015624"/>
                </a:lnTo>
                <a:lnTo>
                  <a:pt x="3546937" y="7010127"/>
                </a:lnTo>
                <a:cubicBezTo>
                  <a:pt x="3528249" y="7008054"/>
                  <a:pt x="3519524" y="7008330"/>
                  <a:pt x="3520752" y="7010959"/>
                </a:cubicBezTo>
                <a:cubicBezTo>
                  <a:pt x="3521981" y="7013586"/>
                  <a:pt x="3516510" y="7016093"/>
                  <a:pt x="3504334" y="7018479"/>
                </a:cubicBezTo>
                <a:cubicBezTo>
                  <a:pt x="3492166" y="7020864"/>
                  <a:pt x="3486078" y="7022059"/>
                  <a:pt x="3486078" y="7022059"/>
                </a:cubicBezTo>
                <a:cubicBezTo>
                  <a:pt x="3459278" y="7021577"/>
                  <a:pt x="3436539" y="7020297"/>
                  <a:pt x="3417852" y="7018225"/>
                </a:cubicBezTo>
                <a:cubicBezTo>
                  <a:pt x="3396711" y="7010897"/>
                  <a:pt x="3382084" y="7008028"/>
                  <a:pt x="3373970" y="7009618"/>
                </a:cubicBezTo>
                <a:lnTo>
                  <a:pt x="3345943" y="7006509"/>
                </a:lnTo>
                <a:cubicBezTo>
                  <a:pt x="3337829" y="7008099"/>
                  <a:pt x="3329712" y="7009691"/>
                  <a:pt x="3321600" y="7011282"/>
                </a:cubicBezTo>
                <a:lnTo>
                  <a:pt x="3325284" y="7019164"/>
                </a:lnTo>
                <a:cubicBezTo>
                  <a:pt x="3306598" y="7017090"/>
                  <a:pt x="3292587" y="7015535"/>
                  <a:pt x="3283241" y="7014499"/>
                </a:cubicBezTo>
                <a:cubicBezTo>
                  <a:pt x="3273898" y="7013463"/>
                  <a:pt x="3268616" y="7011629"/>
                  <a:pt x="3267386" y="7009003"/>
                </a:cubicBezTo>
                <a:cubicBezTo>
                  <a:pt x="3266158" y="7006375"/>
                  <a:pt x="3256816" y="7005339"/>
                  <a:pt x="3239359" y="7005893"/>
                </a:cubicBezTo>
                <a:cubicBezTo>
                  <a:pt x="3221902" y="7006448"/>
                  <a:pt x="3196945" y="7009905"/>
                  <a:pt x="3164486" y="7016269"/>
                </a:cubicBezTo>
                <a:cubicBezTo>
                  <a:pt x="3164486" y="7016269"/>
                  <a:pt x="3163873" y="7014955"/>
                  <a:pt x="3162646" y="7012328"/>
                </a:cubicBezTo>
                <a:cubicBezTo>
                  <a:pt x="3161417" y="7009699"/>
                  <a:pt x="3164861" y="7007590"/>
                  <a:pt x="3172975" y="7006001"/>
                </a:cubicBezTo>
                <a:lnTo>
                  <a:pt x="3157119" y="7000504"/>
                </a:lnTo>
                <a:cubicBezTo>
                  <a:pt x="3173345" y="6997322"/>
                  <a:pt x="3185520" y="6994937"/>
                  <a:pt x="3193634" y="6993345"/>
                </a:cubicBezTo>
                <a:cubicBezTo>
                  <a:pt x="3201748" y="6991755"/>
                  <a:pt x="3211091" y="6992791"/>
                  <a:pt x="3221660" y="6996456"/>
                </a:cubicBezTo>
                <a:cubicBezTo>
                  <a:pt x="3229773" y="6994864"/>
                  <a:pt x="3236472" y="6994985"/>
                  <a:pt x="3241760" y="6996818"/>
                </a:cubicBezTo>
                <a:cubicBezTo>
                  <a:pt x="3247045" y="6998649"/>
                  <a:pt x="3251718" y="6999167"/>
                  <a:pt x="3255773" y="6998373"/>
                </a:cubicBezTo>
                <a:cubicBezTo>
                  <a:pt x="3259831" y="6997577"/>
                  <a:pt x="3263889" y="6996782"/>
                  <a:pt x="3267945" y="6995987"/>
                </a:cubicBezTo>
                <a:cubicBezTo>
                  <a:pt x="3272004" y="6995191"/>
                  <a:pt x="3279319" y="6996624"/>
                  <a:pt x="3289889" y="7000289"/>
                </a:cubicBezTo>
                <a:cubicBezTo>
                  <a:pt x="3308574" y="7002361"/>
                  <a:pt x="3330700" y="7002325"/>
                  <a:pt x="3356270" y="7000182"/>
                </a:cubicBezTo>
                <a:cubicBezTo>
                  <a:pt x="3381841" y="6998038"/>
                  <a:pt x="3398683" y="6996168"/>
                  <a:pt x="3406800" y="6994578"/>
                </a:cubicBezTo>
                <a:lnTo>
                  <a:pt x="3471343" y="6990528"/>
                </a:lnTo>
                <a:close/>
                <a:moveTo>
                  <a:pt x="5237526" y="6988455"/>
                </a:moveTo>
                <a:cubicBezTo>
                  <a:pt x="5245639" y="6986866"/>
                  <a:pt x="5250926" y="6988697"/>
                  <a:pt x="5253382" y="6993952"/>
                </a:cubicBezTo>
                <a:lnTo>
                  <a:pt x="5241210" y="6996339"/>
                </a:lnTo>
                <a:cubicBezTo>
                  <a:pt x="5230639" y="6992674"/>
                  <a:pt x="5225352" y="6990841"/>
                  <a:pt x="5225352" y="6990841"/>
                </a:cubicBezTo>
                <a:cubicBezTo>
                  <a:pt x="5225352" y="6990841"/>
                  <a:pt x="5229410" y="6990048"/>
                  <a:pt x="5237526" y="6988455"/>
                </a:cubicBezTo>
                <a:close/>
                <a:moveTo>
                  <a:pt x="1463961" y="6988259"/>
                </a:moveTo>
                <a:lnTo>
                  <a:pt x="1504161" y="6988982"/>
                </a:lnTo>
                <a:lnTo>
                  <a:pt x="1560216" y="6995203"/>
                </a:lnTo>
                <a:cubicBezTo>
                  <a:pt x="1568332" y="6993611"/>
                  <a:pt x="1573003" y="6994130"/>
                  <a:pt x="1574229" y="6996757"/>
                </a:cubicBezTo>
                <a:cubicBezTo>
                  <a:pt x="1575459" y="6999386"/>
                  <a:pt x="1578100" y="7000301"/>
                  <a:pt x="1582159" y="6999506"/>
                </a:cubicBezTo>
                <a:cubicBezTo>
                  <a:pt x="1586215" y="6998710"/>
                  <a:pt x="1593528" y="7000146"/>
                  <a:pt x="1604100" y="7003808"/>
                </a:cubicBezTo>
                <a:cubicBezTo>
                  <a:pt x="1622786" y="7005880"/>
                  <a:pt x="1632127" y="7006917"/>
                  <a:pt x="1632127" y="7006917"/>
                </a:cubicBezTo>
                <a:lnTo>
                  <a:pt x="1619956" y="7009305"/>
                </a:lnTo>
                <a:cubicBezTo>
                  <a:pt x="1619956" y="7009305"/>
                  <a:pt x="1606558" y="7009062"/>
                  <a:pt x="1579758" y="7008580"/>
                </a:cubicBezTo>
                <a:cubicBezTo>
                  <a:pt x="1552959" y="7008099"/>
                  <a:pt x="1530214" y="7006820"/>
                  <a:pt x="1511534" y="7004747"/>
                </a:cubicBezTo>
                <a:lnTo>
                  <a:pt x="1483504" y="7001636"/>
                </a:lnTo>
                <a:cubicBezTo>
                  <a:pt x="1483504" y="7001636"/>
                  <a:pt x="1478220" y="6999806"/>
                  <a:pt x="1467648" y="6996142"/>
                </a:cubicBezTo>
                <a:close/>
                <a:moveTo>
                  <a:pt x="4147351" y="6987066"/>
                </a:moveTo>
                <a:cubicBezTo>
                  <a:pt x="4155467" y="6985476"/>
                  <a:pt x="4160138" y="6985994"/>
                  <a:pt x="4161364" y="6988623"/>
                </a:cubicBezTo>
                <a:cubicBezTo>
                  <a:pt x="4162594" y="6991251"/>
                  <a:pt x="4159151" y="6993359"/>
                  <a:pt x="4151038" y="6994950"/>
                </a:cubicBezTo>
                <a:close/>
                <a:moveTo>
                  <a:pt x="2578478" y="6984876"/>
                </a:moveTo>
                <a:lnTo>
                  <a:pt x="2573675" y="7003026"/>
                </a:lnTo>
                <a:cubicBezTo>
                  <a:pt x="2573675" y="7003026"/>
                  <a:pt x="2568391" y="7001195"/>
                  <a:pt x="2557819" y="6997530"/>
                </a:cubicBezTo>
                <a:lnTo>
                  <a:pt x="2477422" y="6996083"/>
                </a:lnTo>
                <a:cubicBezTo>
                  <a:pt x="2480248" y="6992659"/>
                  <a:pt x="2483188" y="6990650"/>
                  <a:pt x="2486231" y="6990054"/>
                </a:cubicBezTo>
                <a:cubicBezTo>
                  <a:pt x="2489272" y="6989459"/>
                  <a:pt x="2492421" y="6990274"/>
                  <a:pt x="2495677" y="6992504"/>
                </a:cubicBezTo>
                <a:cubicBezTo>
                  <a:pt x="2502191" y="6996964"/>
                  <a:pt x="2506866" y="6997482"/>
                  <a:pt x="2509694" y="6994058"/>
                </a:cubicBezTo>
                <a:cubicBezTo>
                  <a:pt x="2512521" y="6990635"/>
                  <a:pt x="2516577" y="6989841"/>
                  <a:pt x="2521865" y="6991673"/>
                </a:cubicBezTo>
                <a:cubicBezTo>
                  <a:pt x="2527149" y="6993505"/>
                  <a:pt x="2533849" y="6993625"/>
                  <a:pt x="2541965" y="6992035"/>
                </a:cubicBezTo>
                <a:cubicBezTo>
                  <a:pt x="2568765" y="6992516"/>
                  <a:pt x="2580933" y="6990130"/>
                  <a:pt x="2578478" y="6984876"/>
                </a:cubicBezTo>
                <a:close/>
                <a:moveTo>
                  <a:pt x="1142371" y="6982468"/>
                </a:moveTo>
                <a:cubicBezTo>
                  <a:pt x="1142371" y="6982468"/>
                  <a:pt x="1149686" y="6983904"/>
                  <a:pt x="1164311" y="6986772"/>
                </a:cubicBezTo>
                <a:cubicBezTo>
                  <a:pt x="1178941" y="6989640"/>
                  <a:pt x="1191541" y="6992908"/>
                  <a:pt x="1202109" y="6996571"/>
                </a:cubicBezTo>
                <a:lnTo>
                  <a:pt x="1230140" y="6999682"/>
                </a:lnTo>
                <a:cubicBezTo>
                  <a:pt x="1213908" y="7002864"/>
                  <a:pt x="1205795" y="7004453"/>
                  <a:pt x="1205795" y="7004453"/>
                </a:cubicBezTo>
                <a:close/>
                <a:moveTo>
                  <a:pt x="5895558" y="6982066"/>
                </a:moveTo>
                <a:cubicBezTo>
                  <a:pt x="5902257" y="6982186"/>
                  <a:pt x="5904192" y="6983958"/>
                  <a:pt x="5901364" y="6987380"/>
                </a:cubicBezTo>
                <a:cubicBezTo>
                  <a:pt x="5903821" y="6992636"/>
                  <a:pt x="5900991" y="6996060"/>
                  <a:pt x="5892879" y="6997649"/>
                </a:cubicBezTo>
                <a:lnTo>
                  <a:pt x="5872219" y="7010305"/>
                </a:lnTo>
                <a:cubicBezTo>
                  <a:pt x="5853536" y="7008232"/>
                  <a:pt x="5834850" y="7006157"/>
                  <a:pt x="5816166" y="7004084"/>
                </a:cubicBezTo>
                <a:cubicBezTo>
                  <a:pt x="5789368" y="7003602"/>
                  <a:pt x="5774738" y="7000733"/>
                  <a:pt x="5772282" y="6995480"/>
                </a:cubicBezTo>
                <a:cubicBezTo>
                  <a:pt x="5769825" y="6990224"/>
                  <a:pt x="5764541" y="6988391"/>
                  <a:pt x="5756427" y="6989982"/>
                </a:cubicBezTo>
                <a:lnTo>
                  <a:pt x="5740570" y="6984487"/>
                </a:lnTo>
                <a:lnTo>
                  <a:pt x="5820968" y="6985932"/>
                </a:lnTo>
                <a:cubicBezTo>
                  <a:pt x="5837197" y="6982753"/>
                  <a:pt x="5850595" y="6982993"/>
                  <a:pt x="5861168" y="6986657"/>
                </a:cubicBezTo>
                <a:cubicBezTo>
                  <a:pt x="5877396" y="6983475"/>
                  <a:pt x="5888859" y="6981945"/>
                  <a:pt x="5895558" y="6982066"/>
                </a:cubicBezTo>
                <a:close/>
                <a:moveTo>
                  <a:pt x="4264263" y="6981356"/>
                </a:moveTo>
                <a:cubicBezTo>
                  <a:pt x="4272379" y="6979766"/>
                  <a:pt x="4279693" y="6981201"/>
                  <a:pt x="4286206" y="6985659"/>
                </a:cubicBezTo>
                <a:cubicBezTo>
                  <a:pt x="4292719" y="6990117"/>
                  <a:pt x="4293948" y="6992746"/>
                  <a:pt x="4289890" y="6993541"/>
                </a:cubicBezTo>
                <a:cubicBezTo>
                  <a:pt x="4285832" y="6994336"/>
                  <a:pt x="4279747" y="6995531"/>
                  <a:pt x="4271632" y="6997121"/>
                </a:cubicBezTo>
                <a:lnTo>
                  <a:pt x="4255778" y="6991625"/>
                </a:lnTo>
                <a:cubicBezTo>
                  <a:pt x="4247662" y="6993215"/>
                  <a:pt x="4250490" y="6989793"/>
                  <a:pt x="4264263" y="6981356"/>
                </a:cubicBezTo>
                <a:close/>
                <a:moveTo>
                  <a:pt x="2815985" y="6981336"/>
                </a:moveTo>
                <a:lnTo>
                  <a:pt x="2884215" y="6985168"/>
                </a:lnTo>
                <a:cubicBezTo>
                  <a:pt x="2876097" y="6986759"/>
                  <a:pt x="2875299" y="6989785"/>
                  <a:pt x="2881814" y="6994245"/>
                </a:cubicBezTo>
                <a:cubicBezTo>
                  <a:pt x="2888327" y="6998704"/>
                  <a:pt x="2895641" y="7000139"/>
                  <a:pt x="2903754" y="6998548"/>
                </a:cubicBezTo>
                <a:cubicBezTo>
                  <a:pt x="2903754" y="6998548"/>
                  <a:pt x="2906396" y="6999464"/>
                  <a:pt x="2911684" y="7001294"/>
                </a:cubicBezTo>
                <a:cubicBezTo>
                  <a:pt x="2916966" y="7003130"/>
                  <a:pt x="2927724" y="7002454"/>
                  <a:pt x="2943951" y="6999272"/>
                </a:cubicBezTo>
                <a:lnTo>
                  <a:pt x="3036521" y="6998333"/>
                </a:lnTo>
                <a:lnTo>
                  <a:pt x="3068233" y="7009324"/>
                </a:lnTo>
                <a:cubicBezTo>
                  <a:pt x="3060120" y="7010915"/>
                  <a:pt x="3056063" y="7011711"/>
                  <a:pt x="3056063" y="7011711"/>
                </a:cubicBezTo>
                <a:cubicBezTo>
                  <a:pt x="3056063" y="7011711"/>
                  <a:pt x="3049977" y="7012904"/>
                  <a:pt x="3037806" y="7015290"/>
                </a:cubicBezTo>
                <a:cubicBezTo>
                  <a:pt x="3025635" y="7017676"/>
                  <a:pt x="3016292" y="7016640"/>
                  <a:pt x="3009781" y="7012181"/>
                </a:cubicBezTo>
                <a:cubicBezTo>
                  <a:pt x="3003267" y="7007720"/>
                  <a:pt x="3000007" y="7005491"/>
                  <a:pt x="3000007" y="7005491"/>
                </a:cubicBezTo>
                <a:cubicBezTo>
                  <a:pt x="2991891" y="7007081"/>
                  <a:pt x="2985806" y="7008275"/>
                  <a:pt x="2981749" y="7009069"/>
                </a:cubicBezTo>
                <a:cubicBezTo>
                  <a:pt x="2977692" y="7009865"/>
                  <a:pt x="2971608" y="7011059"/>
                  <a:pt x="2963492" y="7012649"/>
                </a:cubicBezTo>
                <a:cubicBezTo>
                  <a:pt x="2944809" y="7010577"/>
                  <a:pt x="2935466" y="7009540"/>
                  <a:pt x="2935466" y="7009540"/>
                </a:cubicBezTo>
                <a:cubicBezTo>
                  <a:pt x="2927352" y="7011130"/>
                  <a:pt x="2923295" y="7011926"/>
                  <a:pt x="2923295" y="7011926"/>
                </a:cubicBezTo>
                <a:cubicBezTo>
                  <a:pt x="2920837" y="7006672"/>
                  <a:pt x="2911497" y="7005635"/>
                  <a:pt x="2895271" y="7008816"/>
                </a:cubicBezTo>
                <a:cubicBezTo>
                  <a:pt x="2879039" y="7011998"/>
                  <a:pt x="2865639" y="7011757"/>
                  <a:pt x="2855069" y="7008092"/>
                </a:cubicBezTo>
                <a:lnTo>
                  <a:pt x="2827040" y="7004983"/>
                </a:lnTo>
                <a:cubicBezTo>
                  <a:pt x="2818929" y="7006573"/>
                  <a:pt x="2814256" y="7006056"/>
                  <a:pt x="2813027" y="7003429"/>
                </a:cubicBezTo>
                <a:cubicBezTo>
                  <a:pt x="2811800" y="7000799"/>
                  <a:pt x="2803069" y="7001076"/>
                  <a:pt x="2786841" y="7004258"/>
                </a:cubicBezTo>
                <a:cubicBezTo>
                  <a:pt x="2770611" y="7007440"/>
                  <a:pt x="2761272" y="7006404"/>
                  <a:pt x="2758815" y="7001150"/>
                </a:cubicBezTo>
                <a:cubicBezTo>
                  <a:pt x="2758815" y="7001150"/>
                  <a:pt x="2762872" y="7000353"/>
                  <a:pt x="2770986" y="6998763"/>
                </a:cubicBezTo>
                <a:cubicBezTo>
                  <a:pt x="2795329" y="6993990"/>
                  <a:pt x="2806270" y="6988976"/>
                  <a:pt x="2803816" y="6983721"/>
                </a:cubicBezTo>
                <a:close/>
                <a:moveTo>
                  <a:pt x="6416582" y="6981025"/>
                </a:moveTo>
                <a:cubicBezTo>
                  <a:pt x="6424696" y="6979434"/>
                  <a:pt x="6429982" y="6981265"/>
                  <a:pt x="6432439" y="6986519"/>
                </a:cubicBezTo>
                <a:lnTo>
                  <a:pt x="6420267" y="6988907"/>
                </a:lnTo>
                <a:close/>
                <a:moveTo>
                  <a:pt x="6110847" y="6980731"/>
                </a:moveTo>
                <a:cubicBezTo>
                  <a:pt x="6129531" y="6982804"/>
                  <a:pt x="6139489" y="6985155"/>
                  <a:pt x="6140716" y="6987782"/>
                </a:cubicBezTo>
                <a:cubicBezTo>
                  <a:pt x="6141946" y="6990410"/>
                  <a:pt x="6142561" y="6991724"/>
                  <a:pt x="6142561" y="6991724"/>
                </a:cubicBezTo>
                <a:cubicBezTo>
                  <a:pt x="6142561" y="6991724"/>
                  <a:pt x="6137273" y="6989891"/>
                  <a:pt x="6126703" y="6986227"/>
                </a:cubicBezTo>
                <a:cubicBezTo>
                  <a:pt x="6118589" y="6987819"/>
                  <a:pt x="6109247" y="6986782"/>
                  <a:pt x="6098675" y="6983118"/>
                </a:cubicBezTo>
                <a:close/>
                <a:moveTo>
                  <a:pt x="6336185" y="6979577"/>
                </a:moveTo>
                <a:cubicBezTo>
                  <a:pt x="6338641" y="6984832"/>
                  <a:pt x="6339869" y="6987460"/>
                  <a:pt x="6339869" y="6987460"/>
                </a:cubicBezTo>
                <a:cubicBezTo>
                  <a:pt x="6331756" y="6989051"/>
                  <a:pt x="6327697" y="6989846"/>
                  <a:pt x="6327697" y="6989846"/>
                </a:cubicBezTo>
                <a:close/>
                <a:moveTo>
                  <a:pt x="2522422" y="6978656"/>
                </a:moveTo>
                <a:cubicBezTo>
                  <a:pt x="2532993" y="6982320"/>
                  <a:pt x="2534222" y="6984948"/>
                  <a:pt x="2526108" y="6986538"/>
                </a:cubicBezTo>
                <a:cubicBezTo>
                  <a:pt x="2517994" y="6988128"/>
                  <a:pt x="2508651" y="6987093"/>
                  <a:pt x="2498081" y="6983427"/>
                </a:cubicBezTo>
                <a:close/>
                <a:moveTo>
                  <a:pt x="1778186" y="6978284"/>
                </a:moveTo>
                <a:cubicBezTo>
                  <a:pt x="1786299" y="6976694"/>
                  <a:pt x="1791584" y="6978525"/>
                  <a:pt x="1794039" y="6983779"/>
                </a:cubicBezTo>
                <a:cubicBezTo>
                  <a:pt x="1794039" y="6983779"/>
                  <a:pt x="1789983" y="6984575"/>
                  <a:pt x="1781870" y="6986166"/>
                </a:cubicBezTo>
                <a:cubicBezTo>
                  <a:pt x="1781870" y="6986166"/>
                  <a:pt x="1779227" y="6985250"/>
                  <a:pt x="1773940" y="6983418"/>
                </a:cubicBezTo>
                <a:cubicBezTo>
                  <a:pt x="1768654" y="6981586"/>
                  <a:pt x="1770069" y="6979875"/>
                  <a:pt x="1778186" y="6978284"/>
                </a:cubicBezTo>
                <a:close/>
                <a:moveTo>
                  <a:pt x="5431151" y="6976311"/>
                </a:moveTo>
                <a:lnTo>
                  <a:pt x="5422663" y="6986579"/>
                </a:lnTo>
                <a:cubicBezTo>
                  <a:pt x="5398321" y="6991351"/>
                  <a:pt x="5386148" y="6993738"/>
                  <a:pt x="5386148" y="6993738"/>
                </a:cubicBezTo>
                <a:cubicBezTo>
                  <a:pt x="5391805" y="6986893"/>
                  <a:pt x="5390579" y="6984264"/>
                  <a:pt x="5382466" y="6985856"/>
                </a:cubicBezTo>
                <a:lnTo>
                  <a:pt x="5378780" y="6977973"/>
                </a:lnTo>
                <a:cubicBezTo>
                  <a:pt x="5395009" y="6974792"/>
                  <a:pt x="5412464" y="6974237"/>
                  <a:pt x="5431151" y="6976311"/>
                </a:cubicBezTo>
                <a:close/>
                <a:moveTo>
                  <a:pt x="2667362" y="6976054"/>
                </a:moveTo>
                <a:lnTo>
                  <a:pt x="2683219" y="6981550"/>
                </a:lnTo>
                <a:cubicBezTo>
                  <a:pt x="2675103" y="6983140"/>
                  <a:pt x="2672275" y="6986564"/>
                  <a:pt x="2674733" y="6991820"/>
                </a:cubicBezTo>
                <a:lnTo>
                  <a:pt x="2662562" y="6994205"/>
                </a:lnTo>
                <a:cubicBezTo>
                  <a:pt x="2654447" y="6995796"/>
                  <a:pt x="2645103" y="6994759"/>
                  <a:pt x="2634533" y="6991095"/>
                </a:cubicBezTo>
                <a:cubicBezTo>
                  <a:pt x="2615848" y="6989023"/>
                  <a:pt x="2605892" y="6986671"/>
                  <a:pt x="2604662" y="6984044"/>
                </a:cubicBezTo>
                <a:cubicBezTo>
                  <a:pt x="2603434" y="6981418"/>
                  <a:pt x="2604849" y="6979707"/>
                  <a:pt x="2608905" y="6978910"/>
                </a:cubicBezTo>
                <a:cubicBezTo>
                  <a:pt x="2612967" y="6978114"/>
                  <a:pt x="2617634" y="6978633"/>
                  <a:pt x="2622922" y="6980465"/>
                </a:cubicBezTo>
                <a:cubicBezTo>
                  <a:pt x="2628207" y="6982297"/>
                  <a:pt x="2634906" y="6982417"/>
                  <a:pt x="2643020" y="6980828"/>
                </a:cubicBezTo>
                <a:close/>
                <a:moveTo>
                  <a:pt x="4952449" y="6975508"/>
                </a:moveTo>
                <a:lnTo>
                  <a:pt x="4956134" y="6983390"/>
                </a:lnTo>
                <a:cubicBezTo>
                  <a:pt x="4937447" y="6981317"/>
                  <a:pt x="4928105" y="6980280"/>
                  <a:pt x="4928105" y="6980280"/>
                </a:cubicBezTo>
                <a:close/>
                <a:moveTo>
                  <a:pt x="6227759" y="6975019"/>
                </a:moveTo>
                <a:lnTo>
                  <a:pt x="6283815" y="6981241"/>
                </a:lnTo>
                <a:lnTo>
                  <a:pt x="6287499" y="6989123"/>
                </a:lnTo>
                <a:cubicBezTo>
                  <a:pt x="6279385" y="6990711"/>
                  <a:pt x="6270655" y="6990989"/>
                  <a:pt x="6261315" y="6989952"/>
                </a:cubicBezTo>
                <a:cubicBezTo>
                  <a:pt x="6251970" y="6988916"/>
                  <a:pt x="6247299" y="6988399"/>
                  <a:pt x="6247299" y="6988399"/>
                </a:cubicBezTo>
                <a:cubicBezTo>
                  <a:pt x="6236730" y="6984735"/>
                  <a:pt x="6223328" y="6984492"/>
                  <a:pt x="6207100" y="6987674"/>
                </a:cubicBezTo>
                <a:lnTo>
                  <a:pt x="6203416" y="6979793"/>
                </a:lnTo>
                <a:cubicBezTo>
                  <a:pt x="6211529" y="6978201"/>
                  <a:pt x="6219644" y="6976611"/>
                  <a:pt x="6227759" y="6975019"/>
                </a:cubicBezTo>
                <a:close/>
                <a:moveTo>
                  <a:pt x="5708856" y="6973494"/>
                </a:moveTo>
                <a:cubicBezTo>
                  <a:pt x="5708856" y="6973494"/>
                  <a:pt x="5714143" y="6975326"/>
                  <a:pt x="5724715" y="6978989"/>
                </a:cubicBezTo>
                <a:lnTo>
                  <a:pt x="5700370" y="6983762"/>
                </a:lnTo>
                <a:cubicBezTo>
                  <a:pt x="5700370" y="6983762"/>
                  <a:pt x="5703201" y="6980339"/>
                  <a:pt x="5708856" y="6973494"/>
                </a:cubicBezTo>
                <a:close/>
                <a:moveTo>
                  <a:pt x="5322726" y="6971752"/>
                </a:moveTo>
                <a:lnTo>
                  <a:pt x="5342264" y="6985131"/>
                </a:lnTo>
                <a:cubicBezTo>
                  <a:pt x="5334153" y="6986723"/>
                  <a:pt x="5315468" y="6984648"/>
                  <a:pt x="5286210" y="6978910"/>
                </a:cubicBezTo>
                <a:lnTo>
                  <a:pt x="5258184" y="6975801"/>
                </a:lnTo>
                <a:close/>
                <a:moveTo>
                  <a:pt x="985827" y="6967837"/>
                </a:moveTo>
                <a:lnTo>
                  <a:pt x="990062" y="6969305"/>
                </a:lnTo>
                <a:cubicBezTo>
                  <a:pt x="990062" y="6969305"/>
                  <a:pt x="988743" y="6968847"/>
                  <a:pt x="986099" y="6967932"/>
                </a:cubicBezTo>
                <a:close/>
                <a:moveTo>
                  <a:pt x="4729985" y="6966821"/>
                </a:moveTo>
                <a:cubicBezTo>
                  <a:pt x="4738398" y="6967054"/>
                  <a:pt x="4749611" y="6967948"/>
                  <a:pt x="4763626" y="6969503"/>
                </a:cubicBezTo>
                <a:cubicBezTo>
                  <a:pt x="4774196" y="6973167"/>
                  <a:pt x="4783539" y="6974205"/>
                  <a:pt x="4791653" y="6972613"/>
                </a:cubicBezTo>
                <a:cubicBezTo>
                  <a:pt x="4794481" y="6969191"/>
                  <a:pt x="4796909" y="6967281"/>
                  <a:pt x="4798937" y="6966883"/>
                </a:cubicBezTo>
                <a:cubicBezTo>
                  <a:pt x="4800967" y="6966485"/>
                  <a:pt x="4802595" y="6967600"/>
                  <a:pt x="4803823" y="6970227"/>
                </a:cubicBezTo>
                <a:cubicBezTo>
                  <a:pt x="4803823" y="6970227"/>
                  <a:pt x="4811136" y="6971662"/>
                  <a:pt x="4825764" y="6974530"/>
                </a:cubicBezTo>
                <a:cubicBezTo>
                  <a:pt x="4840394" y="6977399"/>
                  <a:pt x="4856436" y="6978555"/>
                  <a:pt x="4873892" y="6978002"/>
                </a:cubicBezTo>
                <a:cubicBezTo>
                  <a:pt x="4891348" y="6977449"/>
                  <a:pt x="4904135" y="6976375"/>
                  <a:pt x="4912248" y="6974784"/>
                </a:cubicBezTo>
                <a:lnTo>
                  <a:pt x="4915934" y="6982667"/>
                </a:lnTo>
                <a:cubicBezTo>
                  <a:pt x="4915934" y="6982667"/>
                  <a:pt x="4896446" y="6983618"/>
                  <a:pt x="4857478" y="6985523"/>
                </a:cubicBezTo>
                <a:cubicBezTo>
                  <a:pt x="4837993" y="6986474"/>
                  <a:pt x="4821550" y="6986830"/>
                  <a:pt x="4808151" y="6986588"/>
                </a:cubicBezTo>
                <a:cubicBezTo>
                  <a:pt x="4794750" y="6986347"/>
                  <a:pt x="4784393" y="6985509"/>
                  <a:pt x="4777079" y="6984075"/>
                </a:cubicBezTo>
                <a:cubicBezTo>
                  <a:pt x="4762453" y="6981206"/>
                  <a:pt x="4749854" y="6977940"/>
                  <a:pt x="4739283" y="6974276"/>
                </a:cubicBezTo>
                <a:lnTo>
                  <a:pt x="4711254" y="6971166"/>
                </a:lnTo>
                <a:cubicBezTo>
                  <a:pt x="4710640" y="6969853"/>
                  <a:pt x="4711272" y="6968830"/>
                  <a:pt x="4713145" y="6968105"/>
                </a:cubicBezTo>
                <a:cubicBezTo>
                  <a:pt x="4715959" y="6967016"/>
                  <a:pt x="4721572" y="6966588"/>
                  <a:pt x="4729985" y="6966821"/>
                </a:cubicBezTo>
                <a:close/>
                <a:moveTo>
                  <a:pt x="2144780" y="6966646"/>
                </a:moveTo>
                <a:cubicBezTo>
                  <a:pt x="2155347" y="6970310"/>
                  <a:pt x="2164689" y="6971347"/>
                  <a:pt x="2172805" y="6969756"/>
                </a:cubicBezTo>
                <a:cubicBezTo>
                  <a:pt x="2180919" y="6968166"/>
                  <a:pt x="2184976" y="6967369"/>
                  <a:pt x="2184976" y="6967369"/>
                </a:cubicBezTo>
                <a:cubicBezTo>
                  <a:pt x="2193090" y="6965779"/>
                  <a:pt x="2202431" y="6966816"/>
                  <a:pt x="2213003" y="6970480"/>
                </a:cubicBezTo>
                <a:cubicBezTo>
                  <a:pt x="2223573" y="6974145"/>
                  <a:pt x="2230888" y="6975579"/>
                  <a:pt x="2234945" y="6974782"/>
                </a:cubicBezTo>
                <a:cubicBezTo>
                  <a:pt x="2239003" y="6973987"/>
                  <a:pt x="2254431" y="6973832"/>
                  <a:pt x="2281229" y="6974314"/>
                </a:cubicBezTo>
                <a:cubicBezTo>
                  <a:pt x="2308028" y="6974795"/>
                  <a:pt x="2352285" y="6974724"/>
                  <a:pt x="2413998" y="6974099"/>
                </a:cubicBezTo>
                <a:lnTo>
                  <a:pt x="2442025" y="6977208"/>
                </a:lnTo>
                <a:cubicBezTo>
                  <a:pt x="2433912" y="6978799"/>
                  <a:pt x="2423770" y="6980788"/>
                  <a:pt x="2411599" y="6983173"/>
                </a:cubicBezTo>
                <a:cubicBezTo>
                  <a:pt x="2399427" y="6985561"/>
                  <a:pt x="2388053" y="6984920"/>
                  <a:pt x="2377485" y="6981257"/>
                </a:cubicBezTo>
                <a:lnTo>
                  <a:pt x="2325111" y="6982920"/>
                </a:lnTo>
                <a:lnTo>
                  <a:pt x="2232546" y="6983858"/>
                </a:lnTo>
                <a:cubicBezTo>
                  <a:pt x="2216317" y="6987040"/>
                  <a:pt x="2208202" y="6988630"/>
                  <a:pt x="2208202" y="6988630"/>
                </a:cubicBezTo>
                <a:lnTo>
                  <a:pt x="2164319" y="6980025"/>
                </a:lnTo>
                <a:cubicBezTo>
                  <a:pt x="2159405" y="6969513"/>
                  <a:pt x="2136661" y="6968237"/>
                  <a:pt x="2096089" y="6976192"/>
                </a:cubicBezTo>
                <a:cubicBezTo>
                  <a:pt x="2079865" y="6979374"/>
                  <a:pt x="2070521" y="6978337"/>
                  <a:pt x="2068068" y="6973079"/>
                </a:cubicBezTo>
                <a:lnTo>
                  <a:pt x="2080235" y="6970694"/>
                </a:lnTo>
                <a:cubicBezTo>
                  <a:pt x="2090804" y="6974358"/>
                  <a:pt x="2099534" y="6974083"/>
                  <a:pt x="2106420" y="6969863"/>
                </a:cubicBezTo>
                <a:cubicBezTo>
                  <a:pt x="2113305" y="6965644"/>
                  <a:pt x="2126089" y="6964573"/>
                  <a:pt x="2144780" y="6966646"/>
                </a:cubicBezTo>
                <a:close/>
                <a:moveTo>
                  <a:pt x="978968" y="6965460"/>
                </a:moveTo>
                <a:lnTo>
                  <a:pt x="982135" y="6966557"/>
                </a:lnTo>
                <a:lnTo>
                  <a:pt x="985827" y="6967837"/>
                </a:lnTo>
                <a:close/>
                <a:moveTo>
                  <a:pt x="2860989" y="6963907"/>
                </a:moveTo>
                <a:lnTo>
                  <a:pt x="2864673" y="6971791"/>
                </a:lnTo>
                <a:lnTo>
                  <a:pt x="2848816" y="6966294"/>
                </a:lnTo>
                <a:close/>
                <a:moveTo>
                  <a:pt x="974207" y="6963809"/>
                </a:moveTo>
                <a:cubicBezTo>
                  <a:pt x="974207" y="6963809"/>
                  <a:pt x="974866" y="6964038"/>
                  <a:pt x="976189" y="6964496"/>
                </a:cubicBezTo>
                <a:lnTo>
                  <a:pt x="978968" y="6965460"/>
                </a:lnTo>
                <a:close/>
                <a:moveTo>
                  <a:pt x="5371411" y="6962206"/>
                </a:moveTo>
                <a:lnTo>
                  <a:pt x="5375098" y="6970089"/>
                </a:lnTo>
                <a:lnTo>
                  <a:pt x="5359239" y="6964594"/>
                </a:lnTo>
                <a:close/>
                <a:moveTo>
                  <a:pt x="4602199" y="6960816"/>
                </a:moveTo>
                <a:cubicBezTo>
                  <a:pt x="4610426" y="6962430"/>
                  <a:pt x="4615922" y="6966193"/>
                  <a:pt x="4618684" y="6972106"/>
                </a:cubicBezTo>
                <a:cubicBezTo>
                  <a:pt x="4618684" y="6972106"/>
                  <a:pt x="4622743" y="6971308"/>
                  <a:pt x="4630857" y="6969719"/>
                </a:cubicBezTo>
                <a:lnTo>
                  <a:pt x="4643027" y="6967332"/>
                </a:lnTo>
                <a:lnTo>
                  <a:pt x="4662568" y="6980711"/>
                </a:lnTo>
                <a:cubicBezTo>
                  <a:pt x="4662568" y="6980711"/>
                  <a:pt x="4658512" y="6981506"/>
                  <a:pt x="4650397" y="6983097"/>
                </a:cubicBezTo>
                <a:cubicBezTo>
                  <a:pt x="4642285" y="6984688"/>
                  <a:pt x="4634169" y="6986279"/>
                  <a:pt x="4626055" y="6987870"/>
                </a:cubicBezTo>
                <a:cubicBezTo>
                  <a:pt x="4599254" y="6987386"/>
                  <a:pt x="4587084" y="6989773"/>
                  <a:pt x="4589541" y="6995028"/>
                </a:cubicBezTo>
                <a:lnTo>
                  <a:pt x="4568880" y="7007684"/>
                </a:lnTo>
                <a:cubicBezTo>
                  <a:pt x="4558310" y="7004020"/>
                  <a:pt x="4553027" y="7002188"/>
                  <a:pt x="4553027" y="7002188"/>
                </a:cubicBezTo>
                <a:cubicBezTo>
                  <a:pt x="4534341" y="7000114"/>
                  <a:pt x="4519714" y="6997245"/>
                  <a:pt x="4509142" y="6993580"/>
                </a:cubicBezTo>
                <a:cubicBezTo>
                  <a:pt x="4504229" y="6983071"/>
                  <a:pt x="4524516" y="6979094"/>
                  <a:pt x="4570000" y="6981650"/>
                </a:cubicBezTo>
                <a:lnTo>
                  <a:pt x="4550458" y="6968270"/>
                </a:lnTo>
                <a:lnTo>
                  <a:pt x="4538286" y="6970657"/>
                </a:lnTo>
                <a:cubicBezTo>
                  <a:pt x="4549845" y="6966957"/>
                  <a:pt x="4560189" y="6964213"/>
                  <a:pt x="4569317" y="6962423"/>
                </a:cubicBezTo>
                <a:cubicBezTo>
                  <a:pt x="4583010" y="6959738"/>
                  <a:pt x="4593971" y="6959203"/>
                  <a:pt x="4602199" y="6960816"/>
                </a:cubicBezTo>
                <a:close/>
                <a:moveTo>
                  <a:pt x="2008325" y="6958978"/>
                </a:moveTo>
                <a:lnTo>
                  <a:pt x="2003526" y="6977128"/>
                </a:lnTo>
                <a:cubicBezTo>
                  <a:pt x="1984837" y="6975057"/>
                  <a:pt x="1971435" y="6974816"/>
                  <a:pt x="1963323" y="6976407"/>
                </a:cubicBezTo>
                <a:cubicBezTo>
                  <a:pt x="1952754" y="6972741"/>
                  <a:pt x="1949495" y="6970512"/>
                  <a:pt x="1953553" y="6969716"/>
                </a:cubicBezTo>
                <a:cubicBezTo>
                  <a:pt x="1957610" y="6968922"/>
                  <a:pt x="1958409" y="6965895"/>
                  <a:pt x="1955956" y="6960641"/>
                </a:cubicBezTo>
                <a:cubicBezTo>
                  <a:pt x="1964069" y="6959050"/>
                  <a:pt x="1981525" y="6958496"/>
                  <a:pt x="2008325" y="6958978"/>
                </a:cubicBezTo>
                <a:close/>
                <a:moveTo>
                  <a:pt x="769528" y="6952308"/>
                </a:moveTo>
                <a:lnTo>
                  <a:pt x="809726" y="6953032"/>
                </a:lnTo>
                <a:cubicBezTo>
                  <a:pt x="871438" y="6952407"/>
                  <a:pt x="923437" y="6959422"/>
                  <a:pt x="965720" y="6974077"/>
                </a:cubicBezTo>
                <a:cubicBezTo>
                  <a:pt x="976288" y="6977742"/>
                  <a:pt x="994976" y="6979816"/>
                  <a:pt x="1021773" y="6980299"/>
                </a:cubicBezTo>
                <a:cubicBezTo>
                  <a:pt x="1029888" y="6978707"/>
                  <a:pt x="1038616" y="6978430"/>
                  <a:pt x="1047960" y="6979466"/>
                </a:cubicBezTo>
                <a:cubicBezTo>
                  <a:pt x="1057301" y="6980502"/>
                  <a:pt x="1066029" y="6980225"/>
                  <a:pt x="1074144" y="6978635"/>
                </a:cubicBezTo>
                <a:cubicBezTo>
                  <a:pt x="1095287" y="6985964"/>
                  <a:pt x="1105855" y="6989628"/>
                  <a:pt x="1105855" y="6989628"/>
                </a:cubicBezTo>
                <a:cubicBezTo>
                  <a:pt x="1119629" y="6981191"/>
                  <a:pt x="1128973" y="6982228"/>
                  <a:pt x="1133885" y="6992738"/>
                </a:cubicBezTo>
                <a:lnTo>
                  <a:pt x="1137568" y="7000620"/>
                </a:lnTo>
                <a:cubicBezTo>
                  <a:pt x="1118886" y="6998547"/>
                  <a:pt x="1096141" y="6997268"/>
                  <a:pt x="1069342" y="6996786"/>
                </a:cubicBezTo>
                <a:cubicBezTo>
                  <a:pt x="1031972" y="6992638"/>
                  <a:pt x="1001302" y="6988613"/>
                  <a:pt x="977333" y="6984708"/>
                </a:cubicBezTo>
                <a:cubicBezTo>
                  <a:pt x="953361" y="6980804"/>
                  <a:pt x="937320" y="6979645"/>
                  <a:pt x="929206" y="6981236"/>
                </a:cubicBezTo>
                <a:cubicBezTo>
                  <a:pt x="921090" y="6982827"/>
                  <a:pt x="884948" y="6981309"/>
                  <a:pt x="820779" y="6976679"/>
                </a:cubicBezTo>
                <a:cubicBezTo>
                  <a:pt x="818324" y="6971423"/>
                  <a:pt x="813038" y="6969592"/>
                  <a:pt x="804926" y="6971184"/>
                </a:cubicBezTo>
                <a:cubicBezTo>
                  <a:pt x="796808" y="6972775"/>
                  <a:pt x="788694" y="6974365"/>
                  <a:pt x="780581" y="6975955"/>
                </a:cubicBezTo>
                <a:cubicBezTo>
                  <a:pt x="772469" y="6977546"/>
                  <a:pt x="765154" y="6976112"/>
                  <a:pt x="758638" y="6971651"/>
                </a:cubicBezTo>
                <a:cubicBezTo>
                  <a:pt x="752126" y="6967193"/>
                  <a:pt x="750284" y="6963253"/>
                  <a:pt x="753112" y="6959828"/>
                </a:cubicBezTo>
                <a:cubicBezTo>
                  <a:pt x="755941" y="6956405"/>
                  <a:pt x="761412" y="6953900"/>
                  <a:pt x="769528" y="6952308"/>
                </a:cubicBezTo>
                <a:close/>
                <a:moveTo>
                  <a:pt x="1473566" y="6951957"/>
                </a:moveTo>
                <a:cubicBezTo>
                  <a:pt x="1481681" y="6950366"/>
                  <a:pt x="1495080" y="6950606"/>
                  <a:pt x="1513764" y="6952680"/>
                </a:cubicBezTo>
                <a:cubicBezTo>
                  <a:pt x="1524337" y="6956345"/>
                  <a:pt x="1532266" y="6959093"/>
                  <a:pt x="1537548" y="6960923"/>
                </a:cubicBezTo>
                <a:cubicBezTo>
                  <a:pt x="1542835" y="6962757"/>
                  <a:pt x="1545477" y="6963673"/>
                  <a:pt x="1545477" y="6963673"/>
                </a:cubicBezTo>
                <a:lnTo>
                  <a:pt x="1508962" y="6970831"/>
                </a:lnTo>
                <a:cubicBezTo>
                  <a:pt x="1500849" y="6972422"/>
                  <a:pt x="1492120" y="6972700"/>
                  <a:pt x="1482780" y="6971663"/>
                </a:cubicBezTo>
                <a:cubicBezTo>
                  <a:pt x="1473436" y="6970627"/>
                  <a:pt x="1468151" y="6968795"/>
                  <a:pt x="1466921" y="6966167"/>
                </a:cubicBezTo>
                <a:cubicBezTo>
                  <a:pt x="1465696" y="6963538"/>
                  <a:pt x="1465081" y="6962225"/>
                  <a:pt x="1465081" y="6962225"/>
                </a:cubicBezTo>
                <a:close/>
                <a:moveTo>
                  <a:pt x="1652619" y="6951272"/>
                </a:moveTo>
                <a:cubicBezTo>
                  <a:pt x="1660733" y="6949681"/>
                  <a:pt x="1672106" y="6950320"/>
                  <a:pt x="1686732" y="6953189"/>
                </a:cubicBezTo>
                <a:cubicBezTo>
                  <a:pt x="1697304" y="6956854"/>
                  <a:pt x="1706643" y="6957889"/>
                  <a:pt x="1714761" y="6956299"/>
                </a:cubicBezTo>
                <a:lnTo>
                  <a:pt x="1867068" y="6969461"/>
                </a:lnTo>
                <a:cubicBezTo>
                  <a:pt x="1834611" y="6975825"/>
                  <a:pt x="1850468" y="6981322"/>
                  <a:pt x="1914638" y="6985952"/>
                </a:cubicBezTo>
                <a:cubicBezTo>
                  <a:pt x="1949553" y="6984843"/>
                  <a:pt x="1968236" y="6986917"/>
                  <a:pt x="1970694" y="6992170"/>
                </a:cubicBezTo>
                <a:cubicBezTo>
                  <a:pt x="1978805" y="6990580"/>
                  <a:pt x="1986920" y="6988989"/>
                  <a:pt x="1995032" y="6987398"/>
                </a:cubicBezTo>
                <a:cubicBezTo>
                  <a:pt x="2003150" y="6985807"/>
                  <a:pt x="2007209" y="6985011"/>
                  <a:pt x="2007209" y="6985011"/>
                </a:cubicBezTo>
                <a:cubicBezTo>
                  <a:pt x="2007209" y="6985011"/>
                  <a:pt x="2004376" y="6988435"/>
                  <a:pt x="1998719" y="6995282"/>
                </a:cubicBezTo>
                <a:cubicBezTo>
                  <a:pt x="1982492" y="6998462"/>
                  <a:pt x="1969092" y="6998221"/>
                  <a:pt x="1958519" y="6994558"/>
                </a:cubicBezTo>
                <a:lnTo>
                  <a:pt x="1930490" y="6991448"/>
                </a:lnTo>
                <a:cubicBezTo>
                  <a:pt x="1914266" y="6994629"/>
                  <a:pt x="1901479" y="6995702"/>
                  <a:pt x="1892137" y="6994665"/>
                </a:cubicBezTo>
                <a:cubicBezTo>
                  <a:pt x="1882794" y="6993628"/>
                  <a:pt x="1868782" y="6992073"/>
                  <a:pt x="1850096" y="6989999"/>
                </a:cubicBezTo>
                <a:cubicBezTo>
                  <a:pt x="1831410" y="6987926"/>
                  <a:pt x="1816783" y="6985056"/>
                  <a:pt x="1806213" y="6981393"/>
                </a:cubicBezTo>
                <a:cubicBezTo>
                  <a:pt x="1795640" y="6977731"/>
                  <a:pt x="1783042" y="6974463"/>
                  <a:pt x="1768415" y="6971594"/>
                </a:cubicBezTo>
                <a:cubicBezTo>
                  <a:pt x="1753786" y="6968726"/>
                  <a:pt x="1742415" y="6968087"/>
                  <a:pt x="1734303" y="6969677"/>
                </a:cubicBezTo>
                <a:cubicBezTo>
                  <a:pt x="1726186" y="6971269"/>
                  <a:pt x="1712789" y="6971026"/>
                  <a:pt x="1694103" y="6968953"/>
                </a:cubicBezTo>
                <a:lnTo>
                  <a:pt x="1650217" y="6960349"/>
                </a:lnTo>
                <a:cubicBezTo>
                  <a:pt x="1642101" y="6961939"/>
                  <a:pt x="1638047" y="6962733"/>
                  <a:pt x="1638047" y="6962733"/>
                </a:cubicBezTo>
                <a:cubicBezTo>
                  <a:pt x="1639648" y="6956684"/>
                  <a:pt x="1644507" y="6952863"/>
                  <a:pt x="1652619" y="6951272"/>
                </a:cubicBezTo>
                <a:close/>
                <a:moveTo>
                  <a:pt x="3372519" y="6949669"/>
                </a:moveTo>
                <a:lnTo>
                  <a:pt x="3376203" y="6957552"/>
                </a:lnTo>
                <a:cubicBezTo>
                  <a:pt x="3376203" y="6957552"/>
                  <a:pt x="3370918" y="6955719"/>
                  <a:pt x="3360350" y="6952054"/>
                </a:cubicBezTo>
                <a:cubicBezTo>
                  <a:pt x="3360350" y="6952054"/>
                  <a:pt x="3364403" y="6951259"/>
                  <a:pt x="3372519" y="6949669"/>
                </a:cubicBezTo>
                <a:close/>
                <a:moveTo>
                  <a:pt x="6148480" y="6947540"/>
                </a:moveTo>
                <a:cubicBezTo>
                  <a:pt x="6148480" y="6947540"/>
                  <a:pt x="6151120" y="6948454"/>
                  <a:pt x="6156405" y="6950287"/>
                </a:cubicBezTo>
                <a:cubicBezTo>
                  <a:pt x="6161693" y="6952118"/>
                  <a:pt x="6168391" y="6952240"/>
                  <a:pt x="6176505" y="6950649"/>
                </a:cubicBezTo>
                <a:lnTo>
                  <a:pt x="6164335" y="6953035"/>
                </a:lnTo>
                <a:cubicBezTo>
                  <a:pt x="6156221" y="6954625"/>
                  <a:pt x="6152165" y="6955421"/>
                  <a:pt x="6152165" y="6955421"/>
                </a:cubicBezTo>
                <a:close/>
                <a:moveTo>
                  <a:pt x="5722147" y="6945074"/>
                </a:moveTo>
                <a:lnTo>
                  <a:pt x="5725832" y="6952956"/>
                </a:lnTo>
                <a:lnTo>
                  <a:pt x="5738003" y="6950571"/>
                </a:lnTo>
                <a:cubicBezTo>
                  <a:pt x="5738003" y="6950571"/>
                  <a:pt x="5732719" y="6948738"/>
                  <a:pt x="5722147" y="6945074"/>
                </a:cubicBezTo>
                <a:close/>
                <a:moveTo>
                  <a:pt x="1296916" y="6943566"/>
                </a:moveTo>
                <a:cubicBezTo>
                  <a:pt x="1307488" y="6947229"/>
                  <a:pt x="1316826" y="6948267"/>
                  <a:pt x="1324942" y="6946676"/>
                </a:cubicBezTo>
                <a:lnTo>
                  <a:pt x="1328626" y="6954559"/>
                </a:lnTo>
                <a:cubicBezTo>
                  <a:pt x="1309944" y="6952483"/>
                  <a:pt x="1298569" y="6951846"/>
                  <a:pt x="1294514" y="6952641"/>
                </a:cubicBezTo>
                <a:cubicBezTo>
                  <a:pt x="1290458" y="6953437"/>
                  <a:pt x="1283144" y="6952002"/>
                  <a:pt x="1272574" y="6948338"/>
                </a:cubicBezTo>
                <a:close/>
                <a:moveTo>
                  <a:pt x="1216516" y="6942119"/>
                </a:moveTo>
                <a:cubicBezTo>
                  <a:pt x="1218971" y="6947374"/>
                  <a:pt x="1216145" y="6950795"/>
                  <a:pt x="1208031" y="6952387"/>
                </a:cubicBezTo>
                <a:lnTo>
                  <a:pt x="1204347" y="6944504"/>
                </a:lnTo>
                <a:close/>
                <a:moveTo>
                  <a:pt x="3767139" y="6941143"/>
                </a:moveTo>
                <a:lnTo>
                  <a:pt x="3770824" y="6949024"/>
                </a:lnTo>
                <a:cubicBezTo>
                  <a:pt x="3773279" y="6954279"/>
                  <a:pt x="3771865" y="6955990"/>
                  <a:pt x="3766581" y="6954158"/>
                </a:cubicBezTo>
                <a:cubicBezTo>
                  <a:pt x="3761295" y="6952326"/>
                  <a:pt x="3758037" y="6950097"/>
                  <a:pt x="3756808" y="6947469"/>
                </a:cubicBezTo>
                <a:cubicBezTo>
                  <a:pt x="3755580" y="6944842"/>
                  <a:pt x="3759025" y="6942734"/>
                  <a:pt x="3767139" y="6941143"/>
                </a:cubicBezTo>
                <a:close/>
                <a:moveTo>
                  <a:pt x="4032674" y="6940712"/>
                </a:moveTo>
                <a:cubicBezTo>
                  <a:pt x="4040790" y="6939120"/>
                  <a:pt x="4046074" y="6940953"/>
                  <a:pt x="4048530" y="6946208"/>
                </a:cubicBezTo>
                <a:cubicBezTo>
                  <a:pt x="4048530" y="6946208"/>
                  <a:pt x="4044473" y="6947002"/>
                  <a:pt x="4036361" y="6948594"/>
                </a:cubicBezTo>
                <a:cubicBezTo>
                  <a:pt x="4028245" y="6950185"/>
                  <a:pt x="4024187" y="6950980"/>
                  <a:pt x="4024187" y="6950980"/>
                </a:cubicBezTo>
                <a:cubicBezTo>
                  <a:pt x="4024187" y="6950980"/>
                  <a:pt x="4027016" y="6947558"/>
                  <a:pt x="4032674" y="6940712"/>
                </a:cubicBezTo>
                <a:close/>
                <a:moveTo>
                  <a:pt x="4217814" y="6938835"/>
                </a:moveTo>
                <a:cubicBezTo>
                  <a:pt x="4234043" y="6935653"/>
                  <a:pt x="4247440" y="6935893"/>
                  <a:pt x="4258013" y="6939558"/>
                </a:cubicBezTo>
                <a:lnTo>
                  <a:pt x="4245839" y="6941943"/>
                </a:lnTo>
                <a:cubicBezTo>
                  <a:pt x="4250753" y="6952454"/>
                  <a:pt x="4239810" y="6957467"/>
                  <a:pt x="4213010" y="6956983"/>
                </a:cubicBezTo>
                <a:cubicBezTo>
                  <a:pt x="4194327" y="6954912"/>
                  <a:pt x="4184982" y="6953875"/>
                  <a:pt x="4184982" y="6953875"/>
                </a:cubicBezTo>
                <a:cubicBezTo>
                  <a:pt x="4166298" y="6951801"/>
                  <a:pt x="4152285" y="6950248"/>
                  <a:pt x="4142941" y="6949210"/>
                </a:cubicBezTo>
                <a:cubicBezTo>
                  <a:pt x="4133601" y="6948172"/>
                  <a:pt x="4128929" y="6947655"/>
                  <a:pt x="4128929" y="6947655"/>
                </a:cubicBezTo>
                <a:cubicBezTo>
                  <a:pt x="4128315" y="6946342"/>
                  <a:pt x="4128947" y="6945322"/>
                  <a:pt x="4130820" y="6944595"/>
                </a:cubicBezTo>
                <a:cubicBezTo>
                  <a:pt x="4136446" y="6942417"/>
                  <a:pt x="4153272" y="6942882"/>
                  <a:pt x="4181299" y="6945994"/>
                </a:cubicBezTo>
                <a:cubicBezTo>
                  <a:pt x="4199984" y="6948065"/>
                  <a:pt x="4212156" y="6945680"/>
                  <a:pt x="4217814" y="6938835"/>
                </a:cubicBezTo>
                <a:close/>
                <a:moveTo>
                  <a:pt x="4270185" y="6937171"/>
                </a:moveTo>
                <a:cubicBezTo>
                  <a:pt x="4278297" y="6935580"/>
                  <a:pt x="4283583" y="6937412"/>
                  <a:pt x="4286040" y="6942667"/>
                </a:cubicBezTo>
                <a:lnTo>
                  <a:pt x="4273870" y="6945054"/>
                </a:lnTo>
                <a:close/>
                <a:moveTo>
                  <a:pt x="3618514" y="6935860"/>
                </a:moveTo>
                <a:lnTo>
                  <a:pt x="3594174" y="6940633"/>
                </a:lnTo>
                <a:cubicBezTo>
                  <a:pt x="3575486" y="6938560"/>
                  <a:pt x="3562089" y="6938319"/>
                  <a:pt x="3553973" y="6939911"/>
                </a:cubicBezTo>
                <a:lnTo>
                  <a:pt x="3501604" y="6941572"/>
                </a:lnTo>
                <a:close/>
                <a:moveTo>
                  <a:pt x="3884053" y="6935429"/>
                </a:moveTo>
                <a:cubicBezTo>
                  <a:pt x="3886509" y="6940685"/>
                  <a:pt x="3883678" y="6944108"/>
                  <a:pt x="3875567" y="6945699"/>
                </a:cubicBezTo>
                <a:lnTo>
                  <a:pt x="3871878" y="6937817"/>
                </a:lnTo>
                <a:cubicBezTo>
                  <a:pt x="3871878" y="6937817"/>
                  <a:pt x="3875939" y="6937020"/>
                  <a:pt x="3884053" y="6935429"/>
                </a:cubicBezTo>
                <a:close/>
                <a:moveTo>
                  <a:pt x="12867857" y="6935410"/>
                </a:moveTo>
                <a:cubicBezTo>
                  <a:pt x="12878427" y="6939075"/>
                  <a:pt x="12894470" y="6940232"/>
                  <a:pt x="12915985" y="6938883"/>
                </a:cubicBezTo>
                <a:cubicBezTo>
                  <a:pt x="12937498" y="6937532"/>
                  <a:pt x="12957597" y="6937896"/>
                  <a:pt x="12976282" y="6939968"/>
                </a:cubicBezTo>
                <a:cubicBezTo>
                  <a:pt x="12994968" y="6942040"/>
                  <a:pt x="13009596" y="6944910"/>
                  <a:pt x="13020166" y="6948575"/>
                </a:cubicBezTo>
                <a:cubicBezTo>
                  <a:pt x="13036396" y="6945393"/>
                  <a:pt x="13063193" y="6945874"/>
                  <a:pt x="13100565" y="6950020"/>
                </a:cubicBezTo>
                <a:cubicBezTo>
                  <a:pt x="13111134" y="6953684"/>
                  <a:pt x="13125148" y="6955240"/>
                  <a:pt x="13142607" y="6954685"/>
                </a:cubicBezTo>
                <a:cubicBezTo>
                  <a:pt x="13160063" y="6954130"/>
                  <a:pt x="13168789" y="6953854"/>
                  <a:pt x="13168789" y="6953854"/>
                </a:cubicBezTo>
                <a:cubicBezTo>
                  <a:pt x="13187475" y="6955928"/>
                  <a:pt x="13210831" y="6958520"/>
                  <a:pt x="13238859" y="6961630"/>
                </a:cubicBezTo>
                <a:cubicBezTo>
                  <a:pt x="13266886" y="6964740"/>
                  <a:pt x="13280899" y="6966295"/>
                  <a:pt x="13280899" y="6966295"/>
                </a:cubicBezTo>
                <a:cubicBezTo>
                  <a:pt x="13283357" y="6971549"/>
                  <a:pt x="13271183" y="6973935"/>
                  <a:pt x="13244386" y="6973455"/>
                </a:cubicBezTo>
                <a:cubicBezTo>
                  <a:pt x="13177760" y="6963569"/>
                  <a:pt x="13132275" y="6961014"/>
                  <a:pt x="13107932" y="6965785"/>
                </a:cubicBezTo>
                <a:cubicBezTo>
                  <a:pt x="13107932" y="6965785"/>
                  <a:pt x="13098589" y="6964748"/>
                  <a:pt x="13079904" y="6962677"/>
                </a:cubicBezTo>
                <a:lnTo>
                  <a:pt x="12983652" y="6955732"/>
                </a:lnTo>
                <a:cubicBezTo>
                  <a:pt x="12938165" y="6953175"/>
                  <a:pt x="12915425" y="6951898"/>
                  <a:pt x="12915425" y="6951898"/>
                </a:cubicBezTo>
                <a:cubicBezTo>
                  <a:pt x="12907312" y="6953490"/>
                  <a:pt x="12900612" y="6953369"/>
                  <a:pt x="12895325" y="6951537"/>
                </a:cubicBezTo>
                <a:cubicBezTo>
                  <a:pt x="12890040" y="6949704"/>
                  <a:pt x="12883339" y="6949584"/>
                  <a:pt x="12875226" y="6951175"/>
                </a:cubicBezTo>
                <a:close/>
                <a:moveTo>
                  <a:pt x="3711084" y="6934922"/>
                </a:moveTo>
                <a:lnTo>
                  <a:pt x="3739110" y="6938032"/>
                </a:lnTo>
                <a:cubicBezTo>
                  <a:pt x="3739110" y="6938032"/>
                  <a:pt x="3737084" y="6938428"/>
                  <a:pt x="3733025" y="6939224"/>
                </a:cubicBezTo>
                <a:cubicBezTo>
                  <a:pt x="3728971" y="6940019"/>
                  <a:pt x="3722883" y="6941214"/>
                  <a:pt x="3714770" y="6942803"/>
                </a:cubicBezTo>
                <a:close/>
                <a:moveTo>
                  <a:pt x="3405350" y="6934627"/>
                </a:moveTo>
                <a:cubicBezTo>
                  <a:pt x="3413462" y="6933038"/>
                  <a:pt x="3422805" y="6934076"/>
                  <a:pt x="3433378" y="6937738"/>
                </a:cubicBezTo>
                <a:lnTo>
                  <a:pt x="3421206" y="6940124"/>
                </a:lnTo>
                <a:close/>
                <a:moveTo>
                  <a:pt x="5863401" y="6934590"/>
                </a:moveTo>
                <a:cubicBezTo>
                  <a:pt x="5892657" y="6940328"/>
                  <a:pt x="5920685" y="6943438"/>
                  <a:pt x="5947481" y="6943920"/>
                </a:cubicBezTo>
                <a:lnTo>
                  <a:pt x="6003537" y="6950142"/>
                </a:lnTo>
                <a:lnTo>
                  <a:pt x="6043736" y="6950863"/>
                </a:lnTo>
                <a:cubicBezTo>
                  <a:pt x="6100539" y="6939728"/>
                  <a:pt x="6131395" y="6939415"/>
                  <a:pt x="6136306" y="6949925"/>
                </a:cubicBezTo>
                <a:cubicBezTo>
                  <a:pt x="6138765" y="6955180"/>
                  <a:pt x="6105077" y="6958917"/>
                  <a:pt x="6035251" y="6961132"/>
                </a:cubicBezTo>
                <a:cubicBezTo>
                  <a:pt x="5866342" y="6959828"/>
                  <a:pt x="5769716" y="6961562"/>
                  <a:pt x="5745372" y="6966335"/>
                </a:cubicBezTo>
                <a:cubicBezTo>
                  <a:pt x="5729144" y="6969517"/>
                  <a:pt x="5716358" y="6970589"/>
                  <a:pt x="5707016" y="6969552"/>
                </a:cubicBezTo>
                <a:cubicBezTo>
                  <a:pt x="5697673" y="6968516"/>
                  <a:pt x="5691773" y="6965370"/>
                  <a:pt x="5689317" y="6960116"/>
                </a:cubicBezTo>
                <a:cubicBezTo>
                  <a:pt x="5681204" y="6961705"/>
                  <a:pt x="5677145" y="6962501"/>
                  <a:pt x="5677145" y="6962501"/>
                </a:cubicBezTo>
                <a:cubicBezTo>
                  <a:pt x="5669031" y="6964093"/>
                  <a:pt x="5663747" y="6962261"/>
                  <a:pt x="5661291" y="6957005"/>
                </a:cubicBezTo>
                <a:lnTo>
                  <a:pt x="5673463" y="6954619"/>
                </a:lnTo>
                <a:cubicBezTo>
                  <a:pt x="5681577" y="6953029"/>
                  <a:pt x="5688462" y="6948809"/>
                  <a:pt x="5694119" y="6941963"/>
                </a:cubicBezTo>
                <a:cubicBezTo>
                  <a:pt x="5701619" y="6939060"/>
                  <a:pt x="5708376" y="6936929"/>
                  <a:pt x="5714384" y="6935572"/>
                </a:cubicBezTo>
                <a:cubicBezTo>
                  <a:pt x="5732409" y="6931500"/>
                  <a:pt x="5743726" y="6934390"/>
                  <a:pt x="5748331" y="6944244"/>
                </a:cubicBezTo>
                <a:cubicBezTo>
                  <a:pt x="5754474" y="6957380"/>
                  <a:pt x="5768486" y="6958935"/>
                  <a:pt x="5790373" y="6948909"/>
                </a:cubicBezTo>
                <a:cubicBezTo>
                  <a:pt x="5796032" y="6942063"/>
                  <a:pt x="5820372" y="6937290"/>
                  <a:pt x="5863401" y="6934590"/>
                </a:cubicBezTo>
                <a:close/>
                <a:moveTo>
                  <a:pt x="7786699" y="6927530"/>
                </a:moveTo>
                <a:lnTo>
                  <a:pt x="7802554" y="6933027"/>
                </a:lnTo>
                <a:cubicBezTo>
                  <a:pt x="7794440" y="6934618"/>
                  <a:pt x="7789767" y="6934099"/>
                  <a:pt x="7788539" y="6931472"/>
                </a:cubicBezTo>
                <a:cubicBezTo>
                  <a:pt x="7787313" y="6928845"/>
                  <a:pt x="7786699" y="6927530"/>
                  <a:pt x="7786699" y="6927530"/>
                </a:cubicBezTo>
                <a:close/>
                <a:moveTo>
                  <a:pt x="8185001" y="6926886"/>
                </a:moveTo>
                <a:cubicBezTo>
                  <a:pt x="8203684" y="6928960"/>
                  <a:pt x="8213027" y="6929995"/>
                  <a:pt x="8213027" y="6929995"/>
                </a:cubicBezTo>
                <a:lnTo>
                  <a:pt x="8200856" y="6932381"/>
                </a:lnTo>
                <a:lnTo>
                  <a:pt x="8176515" y="6937154"/>
                </a:lnTo>
                <a:lnTo>
                  <a:pt x="8172831" y="6929272"/>
                </a:lnTo>
                <a:close/>
                <a:moveTo>
                  <a:pt x="7400565" y="6925789"/>
                </a:moveTo>
                <a:cubicBezTo>
                  <a:pt x="7403022" y="6931043"/>
                  <a:pt x="7402220" y="6934071"/>
                  <a:pt x="7398163" y="6934865"/>
                </a:cubicBezTo>
                <a:cubicBezTo>
                  <a:pt x="7394107" y="6935660"/>
                  <a:pt x="7390850" y="6933430"/>
                  <a:pt x="7388394" y="6928176"/>
                </a:cubicBezTo>
                <a:close/>
                <a:moveTo>
                  <a:pt x="4596578" y="6924810"/>
                </a:moveTo>
                <a:cubicBezTo>
                  <a:pt x="4607147" y="6928473"/>
                  <a:pt x="4616491" y="6929510"/>
                  <a:pt x="4624604" y="6927921"/>
                </a:cubicBezTo>
                <a:cubicBezTo>
                  <a:pt x="4670091" y="6930475"/>
                  <a:pt x="4698117" y="6933586"/>
                  <a:pt x="4708687" y="6937250"/>
                </a:cubicBezTo>
                <a:lnTo>
                  <a:pt x="4696516" y="6939636"/>
                </a:lnTo>
                <a:lnTo>
                  <a:pt x="4684345" y="6942022"/>
                </a:lnTo>
                <a:lnTo>
                  <a:pt x="4748887" y="6937974"/>
                </a:lnTo>
                <a:cubicBezTo>
                  <a:pt x="4762659" y="6929537"/>
                  <a:pt x="4806911" y="6929466"/>
                  <a:pt x="4881655" y="6937758"/>
                </a:cubicBezTo>
                <a:cubicBezTo>
                  <a:pt x="4889770" y="6936168"/>
                  <a:pt x="4900525" y="6935493"/>
                  <a:pt x="4913926" y="6935733"/>
                </a:cubicBezTo>
                <a:cubicBezTo>
                  <a:pt x="4927325" y="6935976"/>
                  <a:pt x="4934025" y="6936096"/>
                  <a:pt x="4934025" y="6936096"/>
                </a:cubicBezTo>
                <a:cubicBezTo>
                  <a:pt x="5001395" y="6928624"/>
                  <a:pt x="5050937" y="6930385"/>
                  <a:pt x="5082650" y="6941377"/>
                </a:cubicBezTo>
                <a:cubicBezTo>
                  <a:pt x="5090763" y="6939786"/>
                  <a:pt x="5103547" y="6938714"/>
                  <a:pt x="5121005" y="6938160"/>
                </a:cubicBezTo>
                <a:cubicBezTo>
                  <a:pt x="5138464" y="6937605"/>
                  <a:pt x="5145962" y="6934701"/>
                  <a:pt x="5143506" y="6929446"/>
                </a:cubicBezTo>
                <a:lnTo>
                  <a:pt x="5199560" y="6935667"/>
                </a:lnTo>
                <a:lnTo>
                  <a:pt x="5187391" y="6938053"/>
                </a:lnTo>
                <a:lnTo>
                  <a:pt x="5178904" y="6948320"/>
                </a:lnTo>
                <a:cubicBezTo>
                  <a:pt x="5195130" y="6945139"/>
                  <a:pt x="5207303" y="6942752"/>
                  <a:pt x="5215418" y="6941162"/>
                </a:cubicBezTo>
                <a:cubicBezTo>
                  <a:pt x="5223532" y="6939571"/>
                  <a:pt x="5228203" y="6940089"/>
                  <a:pt x="5229432" y="6942717"/>
                </a:cubicBezTo>
                <a:cubicBezTo>
                  <a:pt x="5230661" y="6945345"/>
                  <a:pt x="5240000" y="6946380"/>
                  <a:pt x="5257457" y="6945827"/>
                </a:cubicBezTo>
                <a:cubicBezTo>
                  <a:pt x="5274914" y="6945272"/>
                  <a:pt x="5283644" y="6944995"/>
                  <a:pt x="5283644" y="6944995"/>
                </a:cubicBezTo>
                <a:lnTo>
                  <a:pt x="5323843" y="6945719"/>
                </a:lnTo>
                <a:cubicBezTo>
                  <a:pt x="5344984" y="6953048"/>
                  <a:pt x="5363668" y="6955121"/>
                  <a:pt x="5379898" y="6951939"/>
                </a:cubicBezTo>
                <a:cubicBezTo>
                  <a:pt x="5422926" y="6949240"/>
                  <a:pt x="5453782" y="6948928"/>
                  <a:pt x="5472467" y="6950999"/>
                </a:cubicBezTo>
                <a:cubicBezTo>
                  <a:pt x="5483037" y="6954664"/>
                  <a:pt x="5496436" y="6954906"/>
                  <a:pt x="5512666" y="6951725"/>
                </a:cubicBezTo>
                <a:cubicBezTo>
                  <a:pt x="5528893" y="6948543"/>
                  <a:pt x="5536394" y="6945638"/>
                  <a:pt x="5535165" y="6943010"/>
                </a:cubicBezTo>
                <a:cubicBezTo>
                  <a:pt x="5533936" y="6940382"/>
                  <a:pt x="5537381" y="6938273"/>
                  <a:pt x="5545495" y="6936683"/>
                </a:cubicBezTo>
                <a:cubicBezTo>
                  <a:pt x="5553608" y="6935093"/>
                  <a:pt x="5559695" y="6933898"/>
                  <a:pt x="5563752" y="6933104"/>
                </a:cubicBezTo>
                <a:cubicBezTo>
                  <a:pt x="5567811" y="6932308"/>
                  <a:pt x="5569837" y="6931911"/>
                  <a:pt x="5569837" y="6931911"/>
                </a:cubicBezTo>
                <a:cubicBezTo>
                  <a:pt x="5577953" y="6930320"/>
                  <a:pt x="5583240" y="6932152"/>
                  <a:pt x="5585694" y="6937407"/>
                </a:cubicBezTo>
                <a:cubicBezTo>
                  <a:pt x="5588151" y="6942661"/>
                  <a:pt x="5592022" y="6946206"/>
                  <a:pt x="5597305" y="6948037"/>
                </a:cubicBezTo>
                <a:cubicBezTo>
                  <a:pt x="5602592" y="6949870"/>
                  <a:pt x="5609294" y="6949989"/>
                  <a:pt x="5617405" y="6948399"/>
                </a:cubicBezTo>
                <a:cubicBezTo>
                  <a:pt x="5625521" y="6946807"/>
                  <a:pt x="5634862" y="6947844"/>
                  <a:pt x="5645433" y="6951508"/>
                </a:cubicBezTo>
                <a:lnTo>
                  <a:pt x="5649119" y="6959393"/>
                </a:lnTo>
                <a:cubicBezTo>
                  <a:pt x="5638548" y="6955728"/>
                  <a:pt x="5621091" y="6956281"/>
                  <a:pt x="5596749" y="6961053"/>
                </a:cubicBezTo>
                <a:cubicBezTo>
                  <a:pt x="5569949" y="6960572"/>
                  <a:pt x="5543149" y="6960089"/>
                  <a:pt x="5516351" y="6959607"/>
                </a:cubicBezTo>
                <a:cubicBezTo>
                  <a:pt x="5508237" y="6961197"/>
                  <a:pt x="5494836" y="6960957"/>
                  <a:pt x="5476152" y="6958882"/>
                </a:cubicBezTo>
                <a:cubicBezTo>
                  <a:pt x="5457467" y="6956809"/>
                  <a:pt x="5441423" y="6955653"/>
                  <a:pt x="5428024" y="6955411"/>
                </a:cubicBezTo>
                <a:cubicBezTo>
                  <a:pt x="5414625" y="6955170"/>
                  <a:pt x="5399197" y="6955326"/>
                  <a:pt x="5381739" y="6955881"/>
                </a:cubicBezTo>
                <a:cubicBezTo>
                  <a:pt x="5364283" y="6956434"/>
                  <a:pt x="5347442" y="6958302"/>
                  <a:pt x="5331211" y="6961484"/>
                </a:cubicBezTo>
                <a:lnTo>
                  <a:pt x="5238643" y="6962423"/>
                </a:lnTo>
                <a:cubicBezTo>
                  <a:pt x="5222412" y="6965605"/>
                  <a:pt x="5211472" y="6970618"/>
                  <a:pt x="5205813" y="6977464"/>
                </a:cubicBezTo>
                <a:cubicBezTo>
                  <a:pt x="5197699" y="6979056"/>
                  <a:pt x="5184297" y="6978814"/>
                  <a:pt x="5165613" y="6976740"/>
                </a:cubicBezTo>
                <a:cubicBezTo>
                  <a:pt x="5149384" y="6979922"/>
                  <a:pt x="5138629" y="6980596"/>
                  <a:pt x="5133343" y="6978764"/>
                </a:cubicBezTo>
                <a:cubicBezTo>
                  <a:pt x="5128058" y="6976933"/>
                  <a:pt x="5125415" y="6976017"/>
                  <a:pt x="5125415" y="6976017"/>
                </a:cubicBezTo>
                <a:lnTo>
                  <a:pt x="5109559" y="6970521"/>
                </a:lnTo>
                <a:lnTo>
                  <a:pt x="5081532" y="6967411"/>
                </a:lnTo>
                <a:lnTo>
                  <a:pt x="5041333" y="6966688"/>
                </a:lnTo>
                <a:cubicBezTo>
                  <a:pt x="5043789" y="6971942"/>
                  <a:pt x="5049076" y="6973773"/>
                  <a:pt x="5057188" y="6972182"/>
                </a:cubicBezTo>
                <a:cubicBezTo>
                  <a:pt x="5057188" y="6972182"/>
                  <a:pt x="5059830" y="6973099"/>
                  <a:pt x="5065117" y="6974931"/>
                </a:cubicBezTo>
                <a:cubicBezTo>
                  <a:pt x="5070402" y="6976762"/>
                  <a:pt x="5077103" y="6976883"/>
                  <a:pt x="5085214" y="6975293"/>
                </a:cubicBezTo>
                <a:cubicBezTo>
                  <a:pt x="5093329" y="6973703"/>
                  <a:pt x="5098616" y="6975534"/>
                  <a:pt x="5101072" y="6980789"/>
                </a:cubicBezTo>
                <a:cubicBezTo>
                  <a:pt x="5103528" y="6986044"/>
                  <a:pt x="5104758" y="6988671"/>
                  <a:pt x="5104758" y="6988671"/>
                </a:cubicBezTo>
                <a:lnTo>
                  <a:pt x="5080414" y="6993444"/>
                </a:lnTo>
                <a:lnTo>
                  <a:pt x="5004818" y="6973847"/>
                </a:lnTo>
                <a:lnTo>
                  <a:pt x="4960934" y="6965239"/>
                </a:lnTo>
                <a:cubicBezTo>
                  <a:pt x="4960934" y="6965239"/>
                  <a:pt x="4956878" y="6966034"/>
                  <a:pt x="4948764" y="6967625"/>
                </a:cubicBezTo>
                <a:cubicBezTo>
                  <a:pt x="4940650" y="6969216"/>
                  <a:pt x="4935363" y="6967384"/>
                  <a:pt x="4932907" y="6962128"/>
                </a:cubicBezTo>
                <a:lnTo>
                  <a:pt x="4920737" y="6964515"/>
                </a:lnTo>
                <a:cubicBezTo>
                  <a:pt x="4910165" y="6960852"/>
                  <a:pt x="4884780" y="6958657"/>
                  <a:pt x="4844581" y="6957933"/>
                </a:cubicBezTo>
                <a:cubicBezTo>
                  <a:pt x="4804382" y="6957210"/>
                  <a:pt x="4772112" y="6959235"/>
                  <a:pt x="4747769" y="6964007"/>
                </a:cubicBezTo>
                <a:cubicBezTo>
                  <a:pt x="4737200" y="6960343"/>
                  <a:pt x="4718514" y="6958268"/>
                  <a:pt x="4691714" y="6957786"/>
                </a:cubicBezTo>
                <a:cubicBezTo>
                  <a:pt x="4664912" y="6957304"/>
                  <a:pt x="4638115" y="6956822"/>
                  <a:pt x="4611315" y="6956340"/>
                </a:cubicBezTo>
                <a:cubicBezTo>
                  <a:pt x="4496004" y="6956001"/>
                  <a:pt x="4434291" y="6956626"/>
                  <a:pt x="4426179" y="6958217"/>
                </a:cubicBezTo>
                <a:lnTo>
                  <a:pt x="4467494" y="6932908"/>
                </a:lnTo>
                <a:lnTo>
                  <a:pt x="4471177" y="6940789"/>
                </a:lnTo>
                <a:cubicBezTo>
                  <a:pt x="4463066" y="6942381"/>
                  <a:pt x="4461650" y="6944091"/>
                  <a:pt x="4466937" y="6945925"/>
                </a:cubicBezTo>
                <a:cubicBezTo>
                  <a:pt x="4472219" y="6947756"/>
                  <a:pt x="4478921" y="6947877"/>
                  <a:pt x="4487034" y="6946285"/>
                </a:cubicBezTo>
                <a:cubicBezTo>
                  <a:pt x="4497606" y="6949950"/>
                  <a:pt x="4506948" y="6950988"/>
                  <a:pt x="4515062" y="6949396"/>
                </a:cubicBezTo>
                <a:cubicBezTo>
                  <a:pt x="4523175" y="6947806"/>
                  <a:pt x="4526006" y="6944382"/>
                  <a:pt x="4523549" y="6939126"/>
                </a:cubicBezTo>
                <a:lnTo>
                  <a:pt x="4535718" y="6936741"/>
                </a:lnTo>
                <a:cubicBezTo>
                  <a:pt x="4538176" y="6941996"/>
                  <a:pt x="4546290" y="6940405"/>
                  <a:pt x="4560064" y="6931968"/>
                </a:cubicBezTo>
                <a:close/>
                <a:moveTo>
                  <a:pt x="15998236" y="6924028"/>
                </a:moveTo>
                <a:lnTo>
                  <a:pt x="16026265" y="6927137"/>
                </a:lnTo>
                <a:cubicBezTo>
                  <a:pt x="16010037" y="6930319"/>
                  <a:pt x="15996637" y="6930079"/>
                  <a:pt x="15986065" y="6926415"/>
                </a:cubicBezTo>
                <a:close/>
                <a:moveTo>
                  <a:pt x="1068450" y="6923821"/>
                </a:moveTo>
                <a:cubicBezTo>
                  <a:pt x="1081853" y="6924062"/>
                  <a:pt x="1089781" y="6926810"/>
                  <a:pt x="1092237" y="6932064"/>
                </a:cubicBezTo>
                <a:lnTo>
                  <a:pt x="1111778" y="6945442"/>
                </a:lnTo>
                <a:lnTo>
                  <a:pt x="1127630" y="6950940"/>
                </a:lnTo>
                <a:lnTo>
                  <a:pt x="1115462" y="6953325"/>
                </a:lnTo>
                <a:cubicBezTo>
                  <a:pt x="1096776" y="6951252"/>
                  <a:pt x="1078091" y="6949179"/>
                  <a:pt x="1059404" y="6947107"/>
                </a:cubicBezTo>
                <a:cubicBezTo>
                  <a:pt x="1030149" y="6941369"/>
                  <a:pt x="1022408" y="6934280"/>
                  <a:pt x="1036180" y="6925845"/>
                </a:cubicBezTo>
                <a:cubicBezTo>
                  <a:pt x="1044297" y="6924253"/>
                  <a:pt x="1055053" y="6923578"/>
                  <a:pt x="1068450" y="6923821"/>
                </a:cubicBezTo>
                <a:close/>
                <a:moveTo>
                  <a:pt x="14242382" y="6919774"/>
                </a:moveTo>
                <a:cubicBezTo>
                  <a:pt x="14259841" y="6919219"/>
                  <a:pt x="14269795" y="6921569"/>
                  <a:pt x="14272250" y="6926824"/>
                </a:cubicBezTo>
                <a:cubicBezTo>
                  <a:pt x="14253565" y="6924751"/>
                  <a:pt x="14242195" y="6924111"/>
                  <a:pt x="14238138" y="6924908"/>
                </a:cubicBezTo>
                <a:cubicBezTo>
                  <a:pt x="14234081" y="6925703"/>
                  <a:pt x="14229409" y="6925186"/>
                  <a:pt x="14224123" y="6923353"/>
                </a:cubicBezTo>
                <a:cubicBezTo>
                  <a:pt x="14218838" y="6921519"/>
                  <a:pt x="14216197" y="6920605"/>
                  <a:pt x="14216197" y="6920605"/>
                </a:cubicBezTo>
                <a:cubicBezTo>
                  <a:pt x="14216197" y="6920605"/>
                  <a:pt x="14224926" y="6920327"/>
                  <a:pt x="14242382" y="6919774"/>
                </a:cubicBezTo>
                <a:close/>
                <a:moveTo>
                  <a:pt x="2122670" y="6919352"/>
                </a:moveTo>
                <a:lnTo>
                  <a:pt x="2114182" y="6929620"/>
                </a:lnTo>
                <a:cubicBezTo>
                  <a:pt x="2111726" y="6924365"/>
                  <a:pt x="2110497" y="6921738"/>
                  <a:pt x="2110497" y="6921738"/>
                </a:cubicBezTo>
                <a:cubicBezTo>
                  <a:pt x="2118613" y="6920147"/>
                  <a:pt x="2122670" y="6919352"/>
                  <a:pt x="2122670" y="6919352"/>
                </a:cubicBezTo>
                <a:close/>
                <a:moveTo>
                  <a:pt x="12621137" y="6919244"/>
                </a:moveTo>
                <a:cubicBezTo>
                  <a:pt x="12638593" y="6918691"/>
                  <a:pt x="12656664" y="6919449"/>
                  <a:pt x="12675350" y="6921522"/>
                </a:cubicBezTo>
                <a:cubicBezTo>
                  <a:pt x="12745176" y="6919306"/>
                  <a:pt x="12781317" y="6920824"/>
                  <a:pt x="12783773" y="6926081"/>
                </a:cubicBezTo>
                <a:cubicBezTo>
                  <a:pt x="12783773" y="6926081"/>
                  <a:pt x="12786417" y="6926996"/>
                  <a:pt x="12791702" y="6928828"/>
                </a:cubicBezTo>
                <a:cubicBezTo>
                  <a:pt x="12796989" y="6930660"/>
                  <a:pt x="12804916" y="6933408"/>
                  <a:pt x="12815487" y="6937073"/>
                </a:cubicBezTo>
                <a:cubicBezTo>
                  <a:pt x="12842285" y="6937555"/>
                  <a:pt x="12855685" y="6937796"/>
                  <a:pt x="12855685" y="6937796"/>
                </a:cubicBezTo>
                <a:cubicBezTo>
                  <a:pt x="12839458" y="6940978"/>
                  <a:pt x="12821999" y="6941532"/>
                  <a:pt x="12803315" y="6939459"/>
                </a:cubicBezTo>
                <a:cubicBezTo>
                  <a:pt x="12784630" y="6937385"/>
                  <a:pt x="12759860" y="6936506"/>
                  <a:pt x="12729006" y="6936818"/>
                </a:cubicBezTo>
                <a:cubicBezTo>
                  <a:pt x="12698147" y="6937130"/>
                  <a:pt x="12675404" y="6935853"/>
                  <a:pt x="12660776" y="6932984"/>
                </a:cubicBezTo>
                <a:cubicBezTo>
                  <a:pt x="12646149" y="6930116"/>
                  <a:pt x="12634777" y="6929477"/>
                  <a:pt x="12626664" y="6931068"/>
                </a:cubicBezTo>
                <a:cubicBezTo>
                  <a:pt x="12618548" y="6932659"/>
                  <a:pt x="12605150" y="6932417"/>
                  <a:pt x="12586464" y="6930343"/>
                </a:cubicBezTo>
                <a:cubicBezTo>
                  <a:pt x="12586464" y="6930343"/>
                  <a:pt x="12581793" y="6929827"/>
                  <a:pt x="12572450" y="6928788"/>
                </a:cubicBezTo>
                <a:cubicBezTo>
                  <a:pt x="12563108" y="6927751"/>
                  <a:pt x="12554378" y="6928029"/>
                  <a:pt x="12546267" y="6929620"/>
                </a:cubicBezTo>
                <a:cubicBezTo>
                  <a:pt x="12538153" y="6931210"/>
                  <a:pt x="12528808" y="6930174"/>
                  <a:pt x="12518240" y="6926510"/>
                </a:cubicBezTo>
                <a:lnTo>
                  <a:pt x="12582782" y="6922461"/>
                </a:lnTo>
                <a:cubicBezTo>
                  <a:pt x="12590896" y="6920871"/>
                  <a:pt x="12603679" y="6919799"/>
                  <a:pt x="12621137" y="6919244"/>
                </a:cubicBezTo>
                <a:close/>
                <a:moveTo>
                  <a:pt x="14640686" y="6919128"/>
                </a:moveTo>
                <a:cubicBezTo>
                  <a:pt x="14668715" y="6922238"/>
                  <a:pt x="14682728" y="6923793"/>
                  <a:pt x="14682728" y="6923793"/>
                </a:cubicBezTo>
                <a:lnTo>
                  <a:pt x="14606015" y="6930227"/>
                </a:lnTo>
                <a:cubicBezTo>
                  <a:pt x="14584872" y="6922899"/>
                  <a:pt x="14574302" y="6919236"/>
                  <a:pt x="14574302" y="6919236"/>
                </a:cubicBezTo>
                <a:cubicBezTo>
                  <a:pt x="14590531" y="6916054"/>
                  <a:pt x="14612660" y="6916016"/>
                  <a:pt x="14640686" y="6919128"/>
                </a:cubicBezTo>
                <a:close/>
                <a:moveTo>
                  <a:pt x="7485359" y="6917098"/>
                </a:moveTo>
                <a:cubicBezTo>
                  <a:pt x="7493772" y="6917331"/>
                  <a:pt x="7500421" y="6919120"/>
                  <a:pt x="7505306" y="6922465"/>
                </a:cubicBezTo>
                <a:cubicBezTo>
                  <a:pt x="7489077" y="6925646"/>
                  <a:pt x="7476904" y="6928031"/>
                  <a:pt x="7468788" y="6929623"/>
                </a:cubicBezTo>
                <a:cubicBezTo>
                  <a:pt x="7450108" y="6927550"/>
                  <a:pt x="7436707" y="6927309"/>
                  <a:pt x="7428593" y="6928899"/>
                </a:cubicBezTo>
                <a:cubicBezTo>
                  <a:pt x="7438121" y="6925598"/>
                  <a:pt x="7446867" y="6922986"/>
                  <a:pt x="7454825" y="6921067"/>
                </a:cubicBezTo>
                <a:cubicBezTo>
                  <a:pt x="7466767" y="6918188"/>
                  <a:pt x="7476944" y="6916865"/>
                  <a:pt x="7485359" y="6917098"/>
                </a:cubicBezTo>
                <a:close/>
                <a:moveTo>
                  <a:pt x="7907853" y="6916685"/>
                </a:moveTo>
                <a:cubicBezTo>
                  <a:pt x="7948050" y="6917409"/>
                  <a:pt x="7973437" y="6919603"/>
                  <a:pt x="7984007" y="6923267"/>
                </a:cubicBezTo>
                <a:cubicBezTo>
                  <a:pt x="7994578" y="6926930"/>
                  <a:pt x="8003917" y="6927967"/>
                  <a:pt x="8012033" y="6926377"/>
                </a:cubicBezTo>
                <a:cubicBezTo>
                  <a:pt x="8012033" y="6926377"/>
                  <a:pt x="8016090" y="6925582"/>
                  <a:pt x="8024206" y="6923990"/>
                </a:cubicBezTo>
                <a:cubicBezTo>
                  <a:pt x="8032320" y="6922400"/>
                  <a:pt x="8037607" y="6924232"/>
                  <a:pt x="8040060" y="6929488"/>
                </a:cubicBezTo>
                <a:cubicBezTo>
                  <a:pt x="8056290" y="6926306"/>
                  <a:pt x="8071718" y="6926149"/>
                  <a:pt x="8086345" y="6929018"/>
                </a:cubicBezTo>
                <a:cubicBezTo>
                  <a:pt x="8100975" y="6931885"/>
                  <a:pt x="8108289" y="6933320"/>
                  <a:pt x="8108289" y="6933320"/>
                </a:cubicBezTo>
                <a:cubicBezTo>
                  <a:pt x="8100172" y="6934912"/>
                  <a:pt x="8082717" y="6935465"/>
                  <a:pt x="8055919" y="6934982"/>
                </a:cubicBezTo>
                <a:cubicBezTo>
                  <a:pt x="8029120" y="6934500"/>
                  <a:pt x="8009019" y="6934138"/>
                  <a:pt x="7995619" y="6933898"/>
                </a:cubicBezTo>
                <a:cubicBezTo>
                  <a:pt x="7982217" y="6933657"/>
                  <a:pt x="7971459" y="6934331"/>
                  <a:pt x="7963347" y="6935922"/>
                </a:cubicBezTo>
                <a:cubicBezTo>
                  <a:pt x="7955234" y="6937512"/>
                  <a:pt x="7951179" y="6938308"/>
                  <a:pt x="7951179" y="6938308"/>
                </a:cubicBezTo>
                <a:lnTo>
                  <a:pt x="7935324" y="6932811"/>
                </a:lnTo>
                <a:lnTo>
                  <a:pt x="7907293" y="6929701"/>
                </a:lnTo>
                <a:cubicBezTo>
                  <a:pt x="7904838" y="6924447"/>
                  <a:pt x="7883323" y="6925796"/>
                  <a:pt x="7842753" y="6933751"/>
                </a:cubicBezTo>
                <a:lnTo>
                  <a:pt x="7798869" y="6925144"/>
                </a:lnTo>
                <a:cubicBezTo>
                  <a:pt x="7806985" y="6923554"/>
                  <a:pt x="7815712" y="6923275"/>
                  <a:pt x="7825056" y="6924313"/>
                </a:cubicBezTo>
                <a:cubicBezTo>
                  <a:pt x="7834396" y="6925349"/>
                  <a:pt x="7840482" y="6924156"/>
                  <a:pt x="7843312" y="6920734"/>
                </a:cubicBezTo>
                <a:cubicBezTo>
                  <a:pt x="7846138" y="6917311"/>
                  <a:pt x="7867657" y="6915960"/>
                  <a:pt x="7907853" y="6916685"/>
                </a:cubicBezTo>
                <a:close/>
                <a:moveTo>
                  <a:pt x="15898301" y="6909203"/>
                </a:moveTo>
                <a:cubicBezTo>
                  <a:pt x="15908870" y="6912866"/>
                  <a:pt x="15915383" y="6917325"/>
                  <a:pt x="15917841" y="6922581"/>
                </a:cubicBezTo>
                <a:lnTo>
                  <a:pt x="15893497" y="6927352"/>
                </a:lnTo>
                <a:cubicBezTo>
                  <a:pt x="15885383" y="6928944"/>
                  <a:pt x="15880098" y="6927111"/>
                  <a:pt x="15877642" y="6921859"/>
                </a:cubicBezTo>
                <a:close/>
                <a:moveTo>
                  <a:pt x="16908076" y="6909145"/>
                </a:moveTo>
                <a:lnTo>
                  <a:pt x="16936104" y="6912254"/>
                </a:lnTo>
                <a:cubicBezTo>
                  <a:pt x="16927988" y="6913845"/>
                  <a:pt x="16921288" y="6913724"/>
                  <a:pt x="16916004" y="6911892"/>
                </a:cubicBezTo>
                <a:cubicBezTo>
                  <a:pt x="16910720" y="6910060"/>
                  <a:pt x="16908076" y="6909145"/>
                  <a:pt x="16908076" y="6909145"/>
                </a:cubicBezTo>
                <a:close/>
                <a:moveTo>
                  <a:pt x="16811820" y="6902200"/>
                </a:moveTo>
                <a:lnTo>
                  <a:pt x="16908076" y="6909145"/>
                </a:lnTo>
                <a:cubicBezTo>
                  <a:pt x="16905244" y="6912568"/>
                  <a:pt x="16894796" y="6913899"/>
                  <a:pt x="16876728" y="6913140"/>
                </a:cubicBezTo>
                <a:cubicBezTo>
                  <a:pt x="16858652" y="6912380"/>
                  <a:pt x="16832964" y="6909529"/>
                  <a:pt x="16799652" y="6904586"/>
                </a:cubicBezTo>
                <a:close/>
                <a:moveTo>
                  <a:pt x="17939428" y="6898402"/>
                </a:moveTo>
                <a:cubicBezTo>
                  <a:pt x="17957500" y="6899162"/>
                  <a:pt x="17971820" y="6901373"/>
                  <a:pt x="17982392" y="6905037"/>
                </a:cubicBezTo>
                <a:lnTo>
                  <a:pt x="17905680" y="6911473"/>
                </a:lnTo>
                <a:cubicBezTo>
                  <a:pt x="17895104" y="6907809"/>
                  <a:pt x="17884536" y="6904144"/>
                  <a:pt x="17873968" y="6900479"/>
                </a:cubicBezTo>
                <a:cubicBezTo>
                  <a:pt x="17899536" y="6898335"/>
                  <a:pt x="17921356" y="6897643"/>
                  <a:pt x="17939428" y="6898402"/>
                </a:cubicBezTo>
                <a:close/>
                <a:moveTo>
                  <a:pt x="7341943" y="6885654"/>
                </a:moveTo>
                <a:cubicBezTo>
                  <a:pt x="7350058" y="6884062"/>
                  <a:pt x="7355343" y="6885895"/>
                  <a:pt x="7357798" y="6891150"/>
                </a:cubicBezTo>
                <a:cubicBezTo>
                  <a:pt x="7357798" y="6891150"/>
                  <a:pt x="7356384" y="6892861"/>
                  <a:pt x="7353556" y="6896283"/>
                </a:cubicBezTo>
                <a:cubicBezTo>
                  <a:pt x="7350727" y="6899708"/>
                  <a:pt x="7344028" y="6899587"/>
                  <a:pt x="7333456" y="6895921"/>
                </a:cubicBezTo>
                <a:close/>
                <a:moveTo>
                  <a:pt x="6424737" y="6884772"/>
                </a:moveTo>
                <a:lnTo>
                  <a:pt x="6440591" y="6890270"/>
                </a:lnTo>
                <a:lnTo>
                  <a:pt x="6416248" y="6895042"/>
                </a:lnTo>
                <a:lnTo>
                  <a:pt x="6412564" y="6887159"/>
                </a:lnTo>
                <a:cubicBezTo>
                  <a:pt x="6420680" y="6885568"/>
                  <a:pt x="6424737" y="6884772"/>
                  <a:pt x="6424737" y="6884772"/>
                </a:cubicBezTo>
                <a:close/>
                <a:moveTo>
                  <a:pt x="8075906" y="6884352"/>
                </a:moveTo>
                <a:lnTo>
                  <a:pt x="8089863" y="6893908"/>
                </a:lnTo>
                <a:cubicBezTo>
                  <a:pt x="8089863" y="6893908"/>
                  <a:pt x="8084579" y="6892076"/>
                  <a:pt x="8074009" y="6888413"/>
                </a:cubicBezTo>
                <a:close/>
                <a:moveTo>
                  <a:pt x="8070323" y="6880530"/>
                </a:moveTo>
                <a:cubicBezTo>
                  <a:pt x="8074381" y="6879735"/>
                  <a:pt x="8076715" y="6879994"/>
                  <a:pt x="8077332" y="6881307"/>
                </a:cubicBezTo>
                <a:lnTo>
                  <a:pt x="8075906" y="6884352"/>
                </a:lnTo>
                <a:close/>
                <a:moveTo>
                  <a:pt x="10782317" y="6879626"/>
                </a:moveTo>
                <a:lnTo>
                  <a:pt x="10810343" y="6882735"/>
                </a:lnTo>
                <a:lnTo>
                  <a:pt x="10826200" y="6888231"/>
                </a:lnTo>
                <a:cubicBezTo>
                  <a:pt x="10818085" y="6889823"/>
                  <a:pt x="10809970" y="6891413"/>
                  <a:pt x="10801856" y="6893005"/>
                </a:cubicBezTo>
                <a:lnTo>
                  <a:pt x="10786000" y="6887509"/>
                </a:lnTo>
                <a:cubicBezTo>
                  <a:pt x="10783543" y="6882252"/>
                  <a:pt x="10782317" y="6879626"/>
                  <a:pt x="10782317" y="6879626"/>
                </a:cubicBezTo>
                <a:close/>
                <a:moveTo>
                  <a:pt x="5399108" y="6879335"/>
                </a:moveTo>
                <a:lnTo>
                  <a:pt x="5390619" y="6889603"/>
                </a:lnTo>
                <a:cubicBezTo>
                  <a:pt x="5391848" y="6892231"/>
                  <a:pt x="5393477" y="6893345"/>
                  <a:pt x="5395504" y="6892948"/>
                </a:cubicBezTo>
                <a:cubicBezTo>
                  <a:pt x="5397533" y="6892551"/>
                  <a:pt x="5399964" y="6890640"/>
                  <a:pt x="5402791" y="6887217"/>
                </a:cubicBezTo>
                <a:close/>
                <a:moveTo>
                  <a:pt x="3870430" y="6877867"/>
                </a:moveTo>
                <a:cubicBezTo>
                  <a:pt x="3870430" y="6877867"/>
                  <a:pt x="3866373" y="6878664"/>
                  <a:pt x="3858262" y="6880254"/>
                </a:cubicBezTo>
                <a:lnTo>
                  <a:pt x="3855995" y="6879469"/>
                </a:lnTo>
                <a:close/>
                <a:moveTo>
                  <a:pt x="15272092" y="6877085"/>
                </a:moveTo>
                <a:cubicBezTo>
                  <a:pt x="15272092" y="6877085"/>
                  <a:pt x="15273319" y="6879714"/>
                  <a:pt x="15275775" y="6884967"/>
                </a:cubicBezTo>
                <a:lnTo>
                  <a:pt x="15263604" y="6887354"/>
                </a:lnTo>
                <a:lnTo>
                  <a:pt x="15259918" y="6879474"/>
                </a:lnTo>
                <a:cubicBezTo>
                  <a:pt x="15268033" y="6877881"/>
                  <a:pt x="15272092" y="6877085"/>
                  <a:pt x="15272092" y="6877085"/>
                </a:cubicBezTo>
                <a:close/>
                <a:moveTo>
                  <a:pt x="8002096" y="6876695"/>
                </a:moveTo>
                <a:lnTo>
                  <a:pt x="7993611" y="6886965"/>
                </a:lnTo>
                <a:cubicBezTo>
                  <a:pt x="7985495" y="6888556"/>
                  <a:pt x="7980023" y="6891061"/>
                  <a:pt x="7977198" y="6894485"/>
                </a:cubicBezTo>
                <a:cubicBezTo>
                  <a:pt x="7974366" y="6897907"/>
                  <a:pt x="7972952" y="6899620"/>
                  <a:pt x="7972952" y="6899620"/>
                </a:cubicBezTo>
                <a:cubicBezTo>
                  <a:pt x="7962382" y="6895957"/>
                  <a:pt x="7958325" y="6896751"/>
                  <a:pt x="7960781" y="6902007"/>
                </a:cubicBezTo>
                <a:lnTo>
                  <a:pt x="7932756" y="6898896"/>
                </a:lnTo>
                <a:cubicBezTo>
                  <a:pt x="7922183" y="6895232"/>
                  <a:pt x="7916897" y="6893400"/>
                  <a:pt x="7916897" y="6893400"/>
                </a:cubicBezTo>
                <a:lnTo>
                  <a:pt x="7885186" y="6882408"/>
                </a:lnTo>
                <a:lnTo>
                  <a:pt x="7929071" y="6891014"/>
                </a:lnTo>
                <a:cubicBezTo>
                  <a:pt x="7950210" y="6898342"/>
                  <a:pt x="7958325" y="6896751"/>
                  <a:pt x="7953410" y="6886242"/>
                </a:cubicBezTo>
                <a:cubicBezTo>
                  <a:pt x="7953410" y="6886242"/>
                  <a:pt x="7959499" y="6885048"/>
                  <a:pt x="7971670" y="6882662"/>
                </a:cubicBezTo>
                <a:cubicBezTo>
                  <a:pt x="7983841" y="6880275"/>
                  <a:pt x="7993983" y="6878287"/>
                  <a:pt x="8002096" y="6876695"/>
                </a:cubicBezTo>
                <a:close/>
                <a:moveTo>
                  <a:pt x="7257859" y="6876325"/>
                </a:moveTo>
                <a:lnTo>
                  <a:pt x="7188516" y="6898525"/>
                </a:lnTo>
                <a:cubicBezTo>
                  <a:pt x="7177942" y="6894859"/>
                  <a:pt x="7168599" y="6893823"/>
                  <a:pt x="7160489" y="6895414"/>
                </a:cubicBezTo>
                <a:lnTo>
                  <a:pt x="7128778" y="6884421"/>
                </a:lnTo>
                <a:lnTo>
                  <a:pt x="7140945" y="6882035"/>
                </a:lnTo>
                <a:cubicBezTo>
                  <a:pt x="7159635" y="6884108"/>
                  <a:pt x="7168976" y="6885145"/>
                  <a:pt x="7168976" y="6885145"/>
                </a:cubicBezTo>
                <a:lnTo>
                  <a:pt x="7209176" y="6885870"/>
                </a:lnTo>
                <a:cubicBezTo>
                  <a:pt x="7217290" y="6884278"/>
                  <a:pt x="7225405" y="6882688"/>
                  <a:pt x="7233517" y="6881096"/>
                </a:cubicBezTo>
                <a:cubicBezTo>
                  <a:pt x="7241632" y="6879506"/>
                  <a:pt x="7249746" y="6877915"/>
                  <a:pt x="7257859" y="6876325"/>
                </a:cubicBezTo>
                <a:close/>
                <a:moveTo>
                  <a:pt x="5475681" y="6876155"/>
                </a:moveTo>
                <a:cubicBezTo>
                  <a:pt x="5474357" y="6875697"/>
                  <a:pt x="5472992" y="6876324"/>
                  <a:pt x="5471575" y="6878034"/>
                </a:cubicBezTo>
                <a:cubicBezTo>
                  <a:pt x="5468745" y="6881457"/>
                  <a:pt x="5472002" y="6883687"/>
                  <a:pt x="5481346" y="6884723"/>
                </a:cubicBezTo>
                <a:cubicBezTo>
                  <a:pt x="5490687" y="6885761"/>
                  <a:pt x="5495361" y="6886279"/>
                  <a:pt x="5495361" y="6886279"/>
                </a:cubicBezTo>
                <a:cubicBezTo>
                  <a:pt x="5492903" y="6881024"/>
                  <a:pt x="5487619" y="6879193"/>
                  <a:pt x="5479503" y="6880783"/>
                </a:cubicBezTo>
                <a:cubicBezTo>
                  <a:pt x="5478274" y="6878156"/>
                  <a:pt x="5477001" y="6876611"/>
                  <a:pt x="5475681" y="6876155"/>
                </a:cubicBezTo>
                <a:close/>
                <a:moveTo>
                  <a:pt x="6034919" y="6875149"/>
                </a:moveTo>
                <a:lnTo>
                  <a:pt x="6038604" y="6883032"/>
                </a:lnTo>
                <a:lnTo>
                  <a:pt x="6022747" y="6877535"/>
                </a:lnTo>
                <a:close/>
                <a:moveTo>
                  <a:pt x="10673887" y="6875067"/>
                </a:moveTo>
                <a:lnTo>
                  <a:pt x="10713530" y="6888810"/>
                </a:lnTo>
                <a:lnTo>
                  <a:pt x="10699515" y="6887254"/>
                </a:lnTo>
                <a:cubicBezTo>
                  <a:pt x="10695460" y="6888049"/>
                  <a:pt x="10684092" y="6887410"/>
                  <a:pt x="10665404" y="6885338"/>
                </a:cubicBezTo>
                <a:cubicBezTo>
                  <a:pt x="10646721" y="6883264"/>
                  <a:pt x="10637376" y="6882227"/>
                  <a:pt x="10637376" y="6882227"/>
                </a:cubicBezTo>
                <a:close/>
                <a:moveTo>
                  <a:pt x="14025087" y="6874175"/>
                </a:moveTo>
                <a:cubicBezTo>
                  <a:pt x="14027115" y="6873779"/>
                  <a:pt x="14030464" y="6873838"/>
                  <a:pt x="14035136" y="6874358"/>
                </a:cubicBezTo>
                <a:cubicBezTo>
                  <a:pt x="14044480" y="6875393"/>
                  <a:pt x="14049148" y="6875911"/>
                  <a:pt x="14049148" y="6875911"/>
                </a:cubicBezTo>
                <a:lnTo>
                  <a:pt x="14024806" y="6880684"/>
                </a:lnTo>
                <a:cubicBezTo>
                  <a:pt x="14024806" y="6880684"/>
                  <a:pt x="14024192" y="6879371"/>
                  <a:pt x="14022962" y="6876743"/>
                </a:cubicBezTo>
                <a:cubicBezTo>
                  <a:pt x="14022349" y="6875429"/>
                  <a:pt x="14023058" y="6874572"/>
                  <a:pt x="14025087" y="6874175"/>
                </a:cubicBezTo>
                <a:close/>
                <a:moveTo>
                  <a:pt x="4293078" y="6872450"/>
                </a:moveTo>
                <a:cubicBezTo>
                  <a:pt x="4295531" y="6877703"/>
                  <a:pt x="4296762" y="6880333"/>
                  <a:pt x="4296762" y="6880333"/>
                </a:cubicBezTo>
                <a:lnTo>
                  <a:pt x="4308934" y="6877946"/>
                </a:lnTo>
                <a:close/>
                <a:moveTo>
                  <a:pt x="2631635" y="6871197"/>
                </a:moveTo>
                <a:cubicBezTo>
                  <a:pt x="2623520" y="6872788"/>
                  <a:pt x="2620078" y="6874897"/>
                  <a:pt x="2621304" y="6877524"/>
                </a:cubicBezTo>
                <a:cubicBezTo>
                  <a:pt x="2622531" y="6880152"/>
                  <a:pt x="2627204" y="6880670"/>
                  <a:pt x="2635318" y="6879079"/>
                </a:cubicBezTo>
                <a:cubicBezTo>
                  <a:pt x="2643431" y="6877489"/>
                  <a:pt x="2651548" y="6875897"/>
                  <a:pt x="2659661" y="6874306"/>
                </a:cubicBezTo>
                <a:close/>
                <a:moveTo>
                  <a:pt x="6059259" y="6870376"/>
                </a:moveTo>
                <a:lnTo>
                  <a:pt x="6075117" y="6875873"/>
                </a:lnTo>
                <a:cubicBezTo>
                  <a:pt x="6067003" y="6877465"/>
                  <a:pt x="6062947" y="6878259"/>
                  <a:pt x="6062947" y="6878259"/>
                </a:cubicBezTo>
                <a:cubicBezTo>
                  <a:pt x="6060488" y="6873004"/>
                  <a:pt x="6059259" y="6870376"/>
                  <a:pt x="6059259" y="6870376"/>
                </a:cubicBezTo>
                <a:close/>
                <a:moveTo>
                  <a:pt x="12488760" y="6863451"/>
                </a:moveTo>
                <a:lnTo>
                  <a:pt x="12492447" y="6871334"/>
                </a:lnTo>
                <a:cubicBezTo>
                  <a:pt x="12511132" y="6873408"/>
                  <a:pt x="12525759" y="6876276"/>
                  <a:pt x="12536328" y="6879940"/>
                </a:cubicBezTo>
                <a:cubicBezTo>
                  <a:pt x="12546901" y="6883605"/>
                  <a:pt x="12565585" y="6885677"/>
                  <a:pt x="12592386" y="6886159"/>
                </a:cubicBezTo>
                <a:cubicBezTo>
                  <a:pt x="12619183" y="6886642"/>
                  <a:pt x="12635840" y="6889113"/>
                  <a:pt x="12642355" y="6893572"/>
                </a:cubicBezTo>
                <a:cubicBezTo>
                  <a:pt x="12648866" y="6898032"/>
                  <a:pt x="12654152" y="6899864"/>
                  <a:pt x="12658209" y="6899070"/>
                </a:cubicBezTo>
                <a:cubicBezTo>
                  <a:pt x="12662268" y="6898274"/>
                  <a:pt x="12670993" y="6897997"/>
                  <a:pt x="12684393" y="6898237"/>
                </a:cubicBezTo>
                <a:cubicBezTo>
                  <a:pt x="12697793" y="6898480"/>
                  <a:pt x="12704494" y="6898599"/>
                  <a:pt x="12704494" y="6898599"/>
                </a:cubicBezTo>
                <a:lnTo>
                  <a:pt x="12708180" y="6906483"/>
                </a:lnTo>
                <a:cubicBezTo>
                  <a:pt x="12708180" y="6906483"/>
                  <a:pt x="12698836" y="6905444"/>
                  <a:pt x="12680151" y="6903371"/>
                </a:cubicBezTo>
                <a:cubicBezTo>
                  <a:pt x="12672038" y="6904962"/>
                  <a:pt x="12659252" y="6906035"/>
                  <a:pt x="12641794" y="6906589"/>
                </a:cubicBezTo>
                <a:cubicBezTo>
                  <a:pt x="12624337" y="6907143"/>
                  <a:pt x="12614995" y="6906107"/>
                  <a:pt x="12613766" y="6903479"/>
                </a:cubicBezTo>
                <a:cubicBezTo>
                  <a:pt x="12612539" y="6900850"/>
                  <a:pt x="12607866" y="6900333"/>
                  <a:pt x="12599754" y="6901924"/>
                </a:cubicBezTo>
                <a:cubicBezTo>
                  <a:pt x="12591639" y="6903515"/>
                  <a:pt x="12584940" y="6903395"/>
                  <a:pt x="12579654" y="6901564"/>
                </a:cubicBezTo>
                <a:cubicBezTo>
                  <a:pt x="12574369" y="6899730"/>
                  <a:pt x="12571726" y="6898815"/>
                  <a:pt x="12571726" y="6898815"/>
                </a:cubicBezTo>
                <a:lnTo>
                  <a:pt x="12527843" y="6890208"/>
                </a:lnTo>
                <a:lnTo>
                  <a:pt x="12511985" y="6884713"/>
                </a:lnTo>
                <a:cubicBezTo>
                  <a:pt x="12493302" y="6882639"/>
                  <a:pt x="12484574" y="6882916"/>
                  <a:pt x="12485800" y="6885544"/>
                </a:cubicBezTo>
                <a:cubicBezTo>
                  <a:pt x="12487030" y="6888170"/>
                  <a:pt x="12481559" y="6890678"/>
                  <a:pt x="12469387" y="6893064"/>
                </a:cubicBezTo>
                <a:cubicBezTo>
                  <a:pt x="12457216" y="6895450"/>
                  <a:pt x="12451130" y="6896643"/>
                  <a:pt x="12451130" y="6896643"/>
                </a:cubicBezTo>
                <a:cubicBezTo>
                  <a:pt x="12424330" y="6896161"/>
                  <a:pt x="12401589" y="6894883"/>
                  <a:pt x="12382903" y="6892810"/>
                </a:cubicBezTo>
                <a:cubicBezTo>
                  <a:pt x="12361762" y="6885482"/>
                  <a:pt x="12347134" y="6882613"/>
                  <a:pt x="12339018" y="6884204"/>
                </a:cubicBezTo>
                <a:lnTo>
                  <a:pt x="12310993" y="6881094"/>
                </a:lnTo>
                <a:cubicBezTo>
                  <a:pt x="12302879" y="6882686"/>
                  <a:pt x="12294763" y="6884275"/>
                  <a:pt x="12286648" y="6885867"/>
                </a:cubicBezTo>
                <a:lnTo>
                  <a:pt x="12290334" y="6893749"/>
                </a:lnTo>
                <a:cubicBezTo>
                  <a:pt x="12271646" y="6891675"/>
                  <a:pt x="12257636" y="6890121"/>
                  <a:pt x="12248292" y="6889084"/>
                </a:cubicBezTo>
                <a:cubicBezTo>
                  <a:pt x="12238949" y="6888046"/>
                  <a:pt x="12233666" y="6886214"/>
                  <a:pt x="12232438" y="6883587"/>
                </a:cubicBezTo>
                <a:cubicBezTo>
                  <a:pt x="12231208" y="6880960"/>
                  <a:pt x="12221867" y="6879924"/>
                  <a:pt x="12204410" y="6880477"/>
                </a:cubicBezTo>
                <a:cubicBezTo>
                  <a:pt x="12186952" y="6881030"/>
                  <a:pt x="12161996" y="6884491"/>
                  <a:pt x="12129538" y="6890854"/>
                </a:cubicBezTo>
                <a:cubicBezTo>
                  <a:pt x="12129538" y="6890854"/>
                  <a:pt x="12128923" y="6889540"/>
                  <a:pt x="12127696" y="6886913"/>
                </a:cubicBezTo>
                <a:cubicBezTo>
                  <a:pt x="12126467" y="6884285"/>
                  <a:pt x="12129910" y="6882176"/>
                  <a:pt x="12138027" y="6880586"/>
                </a:cubicBezTo>
                <a:lnTo>
                  <a:pt x="12122167" y="6875089"/>
                </a:lnTo>
                <a:cubicBezTo>
                  <a:pt x="12138396" y="6871907"/>
                  <a:pt x="12150568" y="6869521"/>
                  <a:pt x="12158684" y="6867931"/>
                </a:cubicBezTo>
                <a:cubicBezTo>
                  <a:pt x="12166798" y="6866339"/>
                  <a:pt x="12176141" y="6867376"/>
                  <a:pt x="12186708" y="6871040"/>
                </a:cubicBezTo>
                <a:cubicBezTo>
                  <a:pt x="12194825" y="6869450"/>
                  <a:pt x="12201523" y="6869569"/>
                  <a:pt x="12206809" y="6871401"/>
                </a:cubicBezTo>
                <a:cubicBezTo>
                  <a:pt x="12212095" y="6873232"/>
                  <a:pt x="12216767" y="6873753"/>
                  <a:pt x="12220825" y="6872957"/>
                </a:cubicBezTo>
                <a:cubicBezTo>
                  <a:pt x="12224881" y="6872161"/>
                  <a:pt x="12228939" y="6871367"/>
                  <a:pt x="12232995" y="6870571"/>
                </a:cubicBezTo>
                <a:cubicBezTo>
                  <a:pt x="12237053" y="6869775"/>
                  <a:pt x="12244367" y="6871208"/>
                  <a:pt x="12254938" y="6874873"/>
                </a:cubicBezTo>
                <a:cubicBezTo>
                  <a:pt x="12273623" y="6876947"/>
                  <a:pt x="12295749" y="6876910"/>
                  <a:pt x="12321321" y="6874766"/>
                </a:cubicBezTo>
                <a:cubicBezTo>
                  <a:pt x="12346893" y="6872621"/>
                  <a:pt x="12363735" y="6870754"/>
                  <a:pt x="12371848" y="6869163"/>
                </a:cubicBezTo>
                <a:lnTo>
                  <a:pt x="12436390" y="6865114"/>
                </a:lnTo>
                <a:close/>
                <a:moveTo>
                  <a:pt x="14202575" y="6863041"/>
                </a:moveTo>
                <a:cubicBezTo>
                  <a:pt x="14210689" y="6861451"/>
                  <a:pt x="14215976" y="6863282"/>
                  <a:pt x="14218432" y="6868538"/>
                </a:cubicBezTo>
                <a:lnTo>
                  <a:pt x="14206260" y="6870924"/>
                </a:lnTo>
                <a:cubicBezTo>
                  <a:pt x="14195690" y="6867260"/>
                  <a:pt x="14190405" y="6865427"/>
                  <a:pt x="14190405" y="6865427"/>
                </a:cubicBezTo>
                <a:cubicBezTo>
                  <a:pt x="14190405" y="6865427"/>
                  <a:pt x="14194462" y="6864632"/>
                  <a:pt x="14202575" y="6863041"/>
                </a:cubicBezTo>
                <a:close/>
                <a:moveTo>
                  <a:pt x="10429012" y="6862843"/>
                </a:moveTo>
                <a:lnTo>
                  <a:pt x="10469211" y="6863569"/>
                </a:lnTo>
                <a:lnTo>
                  <a:pt x="10525270" y="6869788"/>
                </a:lnTo>
                <a:cubicBezTo>
                  <a:pt x="10533383" y="6868197"/>
                  <a:pt x="10538049" y="6868716"/>
                  <a:pt x="10539279" y="6871343"/>
                </a:cubicBezTo>
                <a:cubicBezTo>
                  <a:pt x="10540509" y="6873970"/>
                  <a:pt x="10543152" y="6874887"/>
                  <a:pt x="10547209" y="6874092"/>
                </a:cubicBezTo>
                <a:cubicBezTo>
                  <a:pt x="10551261" y="6873295"/>
                  <a:pt x="10558580" y="6874729"/>
                  <a:pt x="10569148" y="6878392"/>
                </a:cubicBezTo>
                <a:cubicBezTo>
                  <a:pt x="10587834" y="6880465"/>
                  <a:pt x="10597177" y="6881503"/>
                  <a:pt x="10597177" y="6881503"/>
                </a:cubicBezTo>
                <a:lnTo>
                  <a:pt x="10585005" y="6883890"/>
                </a:lnTo>
                <a:cubicBezTo>
                  <a:pt x="10585005" y="6883890"/>
                  <a:pt x="10571602" y="6883648"/>
                  <a:pt x="10544809" y="6883167"/>
                </a:cubicBezTo>
                <a:cubicBezTo>
                  <a:pt x="10518012" y="6882685"/>
                  <a:pt x="10495265" y="6881406"/>
                  <a:pt x="10476582" y="6879333"/>
                </a:cubicBezTo>
                <a:lnTo>
                  <a:pt x="10448552" y="6876222"/>
                </a:lnTo>
                <a:cubicBezTo>
                  <a:pt x="10448552" y="6876222"/>
                  <a:pt x="10443269" y="6874390"/>
                  <a:pt x="10432699" y="6870727"/>
                </a:cubicBezTo>
                <a:close/>
                <a:moveTo>
                  <a:pt x="13112402" y="6861652"/>
                </a:moveTo>
                <a:cubicBezTo>
                  <a:pt x="13120517" y="6860060"/>
                  <a:pt x="13125187" y="6860580"/>
                  <a:pt x="13126415" y="6863207"/>
                </a:cubicBezTo>
                <a:cubicBezTo>
                  <a:pt x="13127645" y="6865835"/>
                  <a:pt x="13124201" y="6867943"/>
                  <a:pt x="13116089" y="6869535"/>
                </a:cubicBezTo>
                <a:close/>
                <a:moveTo>
                  <a:pt x="7290690" y="6861282"/>
                </a:moveTo>
                <a:lnTo>
                  <a:pt x="7282202" y="6871551"/>
                </a:lnTo>
                <a:lnTo>
                  <a:pt x="7266346" y="6866055"/>
                </a:lnTo>
                <a:close/>
                <a:moveTo>
                  <a:pt x="6852186" y="6861204"/>
                </a:moveTo>
                <a:cubicBezTo>
                  <a:pt x="6846528" y="6868050"/>
                  <a:pt x="6850212" y="6875932"/>
                  <a:pt x="6863241" y="6884851"/>
                </a:cubicBezTo>
                <a:lnTo>
                  <a:pt x="6891268" y="6887962"/>
                </a:lnTo>
                <a:cubicBezTo>
                  <a:pt x="6893725" y="6893217"/>
                  <a:pt x="6897783" y="6892421"/>
                  <a:pt x="6903441" y="6885575"/>
                </a:cubicBezTo>
                <a:cubicBezTo>
                  <a:pt x="6909097" y="6878730"/>
                  <a:pt x="6917211" y="6877138"/>
                  <a:pt x="6927783" y="6880802"/>
                </a:cubicBezTo>
                <a:cubicBezTo>
                  <a:pt x="6930239" y="6886058"/>
                  <a:pt x="6933495" y="6888287"/>
                  <a:pt x="6937551" y="6887492"/>
                </a:cubicBezTo>
                <a:cubicBezTo>
                  <a:pt x="6941611" y="6886696"/>
                  <a:pt x="6943639" y="6886299"/>
                  <a:pt x="6943639" y="6886299"/>
                </a:cubicBezTo>
                <a:cubicBezTo>
                  <a:pt x="6943639" y="6886299"/>
                  <a:pt x="6947696" y="6885503"/>
                  <a:pt x="6955807" y="6883913"/>
                </a:cubicBezTo>
                <a:cubicBezTo>
                  <a:pt x="7009409" y="6884878"/>
                  <a:pt x="7044322" y="6883769"/>
                  <a:pt x="7060552" y="6880588"/>
                </a:cubicBezTo>
                <a:cubicBezTo>
                  <a:pt x="7068666" y="6878997"/>
                  <a:pt x="7073337" y="6879514"/>
                  <a:pt x="7074566" y="6882143"/>
                </a:cubicBezTo>
                <a:cubicBezTo>
                  <a:pt x="7075792" y="6884771"/>
                  <a:pt x="7072965" y="6888194"/>
                  <a:pt x="7066079" y="6892411"/>
                </a:cubicBezTo>
                <a:cubicBezTo>
                  <a:pt x="7059189" y="6896630"/>
                  <a:pt x="7047021" y="6899016"/>
                  <a:pt x="7029562" y="6899570"/>
                </a:cubicBezTo>
                <a:cubicBezTo>
                  <a:pt x="7012107" y="6900124"/>
                  <a:pt x="6994649" y="6900680"/>
                  <a:pt x="6977193" y="6901233"/>
                </a:cubicBezTo>
                <a:cubicBezTo>
                  <a:pt x="6959737" y="6901785"/>
                  <a:pt x="6945723" y="6900233"/>
                  <a:pt x="6935152" y="6896569"/>
                </a:cubicBezTo>
                <a:lnTo>
                  <a:pt x="6882781" y="6898231"/>
                </a:lnTo>
                <a:lnTo>
                  <a:pt x="6854753" y="6895121"/>
                </a:lnTo>
                <a:cubicBezTo>
                  <a:pt x="6844183" y="6891457"/>
                  <a:pt x="6830785" y="6891215"/>
                  <a:pt x="6814555" y="6894397"/>
                </a:cubicBezTo>
                <a:cubicBezTo>
                  <a:pt x="6790211" y="6899169"/>
                  <a:pt x="6771339" y="6901435"/>
                  <a:pt x="6757943" y="6901193"/>
                </a:cubicBezTo>
                <a:cubicBezTo>
                  <a:pt x="6744542" y="6900952"/>
                  <a:pt x="6725056" y="6901903"/>
                  <a:pt x="6699484" y="6904048"/>
                </a:cubicBezTo>
                <a:cubicBezTo>
                  <a:pt x="6673913" y="6906194"/>
                  <a:pt x="6655844" y="6905434"/>
                  <a:pt x="6645272" y="6901770"/>
                </a:cubicBezTo>
                <a:cubicBezTo>
                  <a:pt x="6637156" y="6903361"/>
                  <a:pt x="6626400" y="6904036"/>
                  <a:pt x="6613001" y="6903795"/>
                </a:cubicBezTo>
                <a:cubicBezTo>
                  <a:pt x="6599603" y="6903553"/>
                  <a:pt x="6592902" y="6903432"/>
                  <a:pt x="6592902" y="6903432"/>
                </a:cubicBezTo>
                <a:lnTo>
                  <a:pt x="6496647" y="6896490"/>
                </a:lnTo>
                <a:cubicBezTo>
                  <a:pt x="6504763" y="6894899"/>
                  <a:pt x="6503534" y="6892271"/>
                  <a:pt x="6492963" y="6888607"/>
                </a:cubicBezTo>
                <a:lnTo>
                  <a:pt x="6505135" y="6886220"/>
                </a:lnTo>
                <a:lnTo>
                  <a:pt x="6517307" y="6883833"/>
                </a:lnTo>
                <a:lnTo>
                  <a:pt x="6513623" y="6875952"/>
                </a:lnTo>
                <a:lnTo>
                  <a:pt x="6525791" y="6873565"/>
                </a:lnTo>
                <a:cubicBezTo>
                  <a:pt x="6536363" y="6877230"/>
                  <a:pt x="6541650" y="6879062"/>
                  <a:pt x="6541650" y="6879062"/>
                </a:cubicBezTo>
                <a:cubicBezTo>
                  <a:pt x="6547310" y="6872217"/>
                  <a:pt x="6556836" y="6868913"/>
                  <a:pt x="6570234" y="6869156"/>
                </a:cubicBezTo>
                <a:cubicBezTo>
                  <a:pt x="6583635" y="6869397"/>
                  <a:pt x="6601092" y="6868842"/>
                  <a:pt x="6622605" y="6867492"/>
                </a:cubicBezTo>
                <a:cubicBezTo>
                  <a:pt x="6644120" y="6866143"/>
                  <a:pt x="6660163" y="6867300"/>
                  <a:pt x="6670734" y="6870964"/>
                </a:cubicBezTo>
                <a:cubicBezTo>
                  <a:pt x="6662619" y="6872555"/>
                  <a:pt x="6658562" y="6873352"/>
                  <a:pt x="6658562" y="6873352"/>
                </a:cubicBezTo>
                <a:cubicBezTo>
                  <a:pt x="6661018" y="6878606"/>
                  <a:pt x="6662246" y="6881234"/>
                  <a:pt x="6662246" y="6881234"/>
                </a:cubicBezTo>
                <a:lnTo>
                  <a:pt x="6670734" y="6870964"/>
                </a:lnTo>
                <a:cubicBezTo>
                  <a:pt x="6697531" y="6871447"/>
                  <a:pt x="6714989" y="6870894"/>
                  <a:pt x="6723103" y="6869302"/>
                </a:cubicBezTo>
                <a:lnTo>
                  <a:pt x="6799817" y="6862866"/>
                </a:lnTo>
                <a:close/>
                <a:moveTo>
                  <a:pt x="6984954" y="6860990"/>
                </a:moveTo>
                <a:cubicBezTo>
                  <a:pt x="6984954" y="6860990"/>
                  <a:pt x="6986184" y="6863617"/>
                  <a:pt x="6988640" y="6868872"/>
                </a:cubicBezTo>
                <a:cubicBezTo>
                  <a:pt x="6988640" y="6868872"/>
                  <a:pt x="6978497" y="6870860"/>
                  <a:pt x="6958209" y="6874838"/>
                </a:cubicBezTo>
                <a:cubicBezTo>
                  <a:pt x="6937925" y="6878814"/>
                  <a:pt x="6924526" y="6878573"/>
                  <a:pt x="6918011" y="6874115"/>
                </a:cubicBezTo>
                <a:cubicBezTo>
                  <a:pt x="6911498" y="6869654"/>
                  <a:pt x="6904186" y="6868219"/>
                  <a:pt x="6896071" y="6869810"/>
                </a:cubicBezTo>
                <a:lnTo>
                  <a:pt x="6892385" y="6861928"/>
                </a:lnTo>
                <a:lnTo>
                  <a:pt x="6960612" y="6865762"/>
                </a:lnTo>
                <a:cubicBezTo>
                  <a:pt x="6968725" y="6864172"/>
                  <a:pt x="6972784" y="6863377"/>
                  <a:pt x="6972784" y="6863377"/>
                </a:cubicBezTo>
                <a:cubicBezTo>
                  <a:pt x="6972784" y="6863377"/>
                  <a:pt x="6976840" y="6862580"/>
                  <a:pt x="6984954" y="6860990"/>
                </a:cubicBezTo>
                <a:close/>
                <a:moveTo>
                  <a:pt x="11543528" y="6859462"/>
                </a:moveTo>
                <a:lnTo>
                  <a:pt x="11538726" y="6877611"/>
                </a:lnTo>
                <a:cubicBezTo>
                  <a:pt x="11538726" y="6877611"/>
                  <a:pt x="11533441" y="6875780"/>
                  <a:pt x="11522870" y="6872114"/>
                </a:cubicBezTo>
                <a:lnTo>
                  <a:pt x="11442471" y="6870669"/>
                </a:lnTo>
                <a:cubicBezTo>
                  <a:pt x="11445300" y="6867245"/>
                  <a:pt x="11448238" y="6865235"/>
                  <a:pt x="11451279" y="6864639"/>
                </a:cubicBezTo>
                <a:cubicBezTo>
                  <a:pt x="11454321" y="6864044"/>
                  <a:pt x="11457472" y="6864859"/>
                  <a:pt x="11460730" y="6867089"/>
                </a:cubicBezTo>
                <a:cubicBezTo>
                  <a:pt x="11467244" y="6871547"/>
                  <a:pt x="11471914" y="6872067"/>
                  <a:pt x="11474743" y="6868643"/>
                </a:cubicBezTo>
                <a:cubicBezTo>
                  <a:pt x="11477573" y="6865220"/>
                  <a:pt x="11481628" y="6864424"/>
                  <a:pt x="11486916" y="6866257"/>
                </a:cubicBezTo>
                <a:cubicBezTo>
                  <a:pt x="11492200" y="6868089"/>
                  <a:pt x="11498899" y="6868211"/>
                  <a:pt x="11507013" y="6866619"/>
                </a:cubicBezTo>
                <a:cubicBezTo>
                  <a:pt x="11533813" y="6867100"/>
                  <a:pt x="11545984" y="6864716"/>
                  <a:pt x="11543528" y="6859462"/>
                </a:cubicBezTo>
                <a:close/>
                <a:moveTo>
                  <a:pt x="7129895" y="6858388"/>
                </a:moveTo>
                <a:lnTo>
                  <a:pt x="7149433" y="6871766"/>
                </a:lnTo>
                <a:cubicBezTo>
                  <a:pt x="7149433" y="6871766"/>
                  <a:pt x="7142737" y="6871647"/>
                  <a:pt x="7129335" y="6871404"/>
                </a:cubicBezTo>
                <a:cubicBezTo>
                  <a:pt x="7115936" y="6871163"/>
                  <a:pt x="7102534" y="6870922"/>
                  <a:pt x="7089137" y="6870680"/>
                </a:cubicBezTo>
                <a:cubicBezTo>
                  <a:pt x="7075738" y="6870439"/>
                  <a:pt x="7062338" y="6870199"/>
                  <a:pt x="7048937" y="6869956"/>
                </a:cubicBezTo>
                <a:cubicBezTo>
                  <a:pt x="7035537" y="6869716"/>
                  <a:pt x="7028840" y="6869595"/>
                  <a:pt x="7028840" y="6869595"/>
                </a:cubicBezTo>
                <a:close/>
                <a:moveTo>
                  <a:pt x="6212690" y="6857507"/>
                </a:moveTo>
                <a:cubicBezTo>
                  <a:pt x="6220804" y="6855916"/>
                  <a:pt x="6226088" y="6857749"/>
                  <a:pt x="6228543" y="6863003"/>
                </a:cubicBezTo>
                <a:lnTo>
                  <a:pt x="6216374" y="6865390"/>
                </a:lnTo>
                <a:cubicBezTo>
                  <a:pt x="6213915" y="6860136"/>
                  <a:pt x="6212690" y="6857507"/>
                  <a:pt x="6212690" y="6857507"/>
                </a:cubicBezTo>
                <a:close/>
                <a:moveTo>
                  <a:pt x="10107424" y="6857054"/>
                </a:moveTo>
                <a:cubicBezTo>
                  <a:pt x="10107424" y="6857054"/>
                  <a:pt x="10114739" y="6858489"/>
                  <a:pt x="10129364" y="6861357"/>
                </a:cubicBezTo>
                <a:cubicBezTo>
                  <a:pt x="10143991" y="6864225"/>
                  <a:pt x="10156592" y="6867493"/>
                  <a:pt x="10167162" y="6871155"/>
                </a:cubicBezTo>
                <a:lnTo>
                  <a:pt x="10195188" y="6874266"/>
                </a:lnTo>
                <a:cubicBezTo>
                  <a:pt x="10178961" y="6877448"/>
                  <a:pt x="10170846" y="6879038"/>
                  <a:pt x="10170846" y="6879038"/>
                </a:cubicBezTo>
                <a:close/>
                <a:moveTo>
                  <a:pt x="14860610" y="6856651"/>
                </a:moveTo>
                <a:cubicBezTo>
                  <a:pt x="14867309" y="6856772"/>
                  <a:pt x="14869244" y="6858543"/>
                  <a:pt x="14866415" y="6861966"/>
                </a:cubicBezTo>
                <a:cubicBezTo>
                  <a:pt x="14868873" y="6867220"/>
                  <a:pt x="14866044" y="6870644"/>
                  <a:pt x="14857931" y="6872236"/>
                </a:cubicBezTo>
                <a:lnTo>
                  <a:pt x="14837272" y="6884890"/>
                </a:lnTo>
                <a:cubicBezTo>
                  <a:pt x="14818587" y="6882815"/>
                  <a:pt x="14799899" y="6880743"/>
                  <a:pt x="14781217" y="6878670"/>
                </a:cubicBezTo>
                <a:cubicBezTo>
                  <a:pt x="14754418" y="6878188"/>
                  <a:pt x="14739789" y="6875317"/>
                  <a:pt x="14737332" y="6870064"/>
                </a:cubicBezTo>
                <a:cubicBezTo>
                  <a:pt x="14734876" y="6864809"/>
                  <a:pt x="14729590" y="6862976"/>
                  <a:pt x="14721478" y="6864568"/>
                </a:cubicBezTo>
                <a:lnTo>
                  <a:pt x="14705621" y="6859071"/>
                </a:lnTo>
                <a:lnTo>
                  <a:pt x="14786019" y="6860518"/>
                </a:lnTo>
                <a:cubicBezTo>
                  <a:pt x="14802250" y="6857338"/>
                  <a:pt x="14815646" y="6857578"/>
                  <a:pt x="14826215" y="6861242"/>
                </a:cubicBezTo>
                <a:cubicBezTo>
                  <a:pt x="14842446" y="6858061"/>
                  <a:pt x="14853910" y="6856530"/>
                  <a:pt x="14860610" y="6856651"/>
                </a:cubicBezTo>
                <a:close/>
                <a:moveTo>
                  <a:pt x="13229313" y="6855941"/>
                </a:moveTo>
                <a:cubicBezTo>
                  <a:pt x="13237428" y="6854350"/>
                  <a:pt x="13244743" y="6855785"/>
                  <a:pt x="13251258" y="6860243"/>
                </a:cubicBezTo>
                <a:cubicBezTo>
                  <a:pt x="13257771" y="6864702"/>
                  <a:pt x="13258999" y="6867330"/>
                  <a:pt x="13254942" y="6868127"/>
                </a:cubicBezTo>
                <a:cubicBezTo>
                  <a:pt x="13250883" y="6868922"/>
                  <a:pt x="13244798" y="6870115"/>
                  <a:pt x="13236683" y="6871707"/>
                </a:cubicBezTo>
                <a:lnTo>
                  <a:pt x="13220827" y="6866209"/>
                </a:lnTo>
                <a:cubicBezTo>
                  <a:pt x="13212713" y="6867800"/>
                  <a:pt x="13215543" y="6864378"/>
                  <a:pt x="13229313" y="6855941"/>
                </a:cubicBezTo>
                <a:close/>
                <a:moveTo>
                  <a:pt x="11781037" y="6855921"/>
                </a:moveTo>
                <a:lnTo>
                  <a:pt x="11849263" y="6859753"/>
                </a:lnTo>
                <a:cubicBezTo>
                  <a:pt x="11841150" y="6861344"/>
                  <a:pt x="11840347" y="6864371"/>
                  <a:pt x="11846861" y="6868829"/>
                </a:cubicBezTo>
                <a:cubicBezTo>
                  <a:pt x="11853376" y="6873289"/>
                  <a:pt x="11860689" y="6874724"/>
                  <a:pt x="11868805" y="6873133"/>
                </a:cubicBezTo>
                <a:cubicBezTo>
                  <a:pt x="11868805" y="6873133"/>
                  <a:pt x="11871447" y="6874049"/>
                  <a:pt x="11876734" y="6875880"/>
                </a:cubicBezTo>
                <a:cubicBezTo>
                  <a:pt x="11882018" y="6877714"/>
                  <a:pt x="11892774" y="6877039"/>
                  <a:pt x="11909004" y="6873857"/>
                </a:cubicBezTo>
                <a:lnTo>
                  <a:pt x="12001572" y="6872916"/>
                </a:lnTo>
                <a:lnTo>
                  <a:pt x="12033285" y="6883910"/>
                </a:lnTo>
                <a:cubicBezTo>
                  <a:pt x="12025171" y="6885501"/>
                  <a:pt x="12021113" y="6886296"/>
                  <a:pt x="12021113" y="6886296"/>
                </a:cubicBezTo>
                <a:cubicBezTo>
                  <a:pt x="12021113" y="6886296"/>
                  <a:pt x="12015029" y="6887489"/>
                  <a:pt x="12002856" y="6889875"/>
                </a:cubicBezTo>
                <a:cubicBezTo>
                  <a:pt x="11990684" y="6892262"/>
                  <a:pt x="11981342" y="6891225"/>
                  <a:pt x="11974829" y="6886766"/>
                </a:cubicBezTo>
                <a:cubicBezTo>
                  <a:pt x="11968315" y="6882306"/>
                  <a:pt x="11965058" y="6880075"/>
                  <a:pt x="11965058" y="6880075"/>
                </a:cubicBezTo>
                <a:cubicBezTo>
                  <a:pt x="11956944" y="6881667"/>
                  <a:pt x="11950857" y="6882859"/>
                  <a:pt x="11946802" y="6883654"/>
                </a:cubicBezTo>
                <a:cubicBezTo>
                  <a:pt x="11942743" y="6884451"/>
                  <a:pt x="11936658" y="6885643"/>
                  <a:pt x="11928542" y="6887236"/>
                </a:cubicBezTo>
                <a:cubicBezTo>
                  <a:pt x="11909859" y="6885161"/>
                  <a:pt x="11900518" y="6884124"/>
                  <a:pt x="11900518" y="6884124"/>
                </a:cubicBezTo>
                <a:cubicBezTo>
                  <a:pt x="11892402" y="6885715"/>
                  <a:pt x="11888345" y="6886513"/>
                  <a:pt x="11888345" y="6886513"/>
                </a:cubicBezTo>
                <a:cubicBezTo>
                  <a:pt x="11885888" y="6881257"/>
                  <a:pt x="11876548" y="6880219"/>
                  <a:pt x="11860318" y="6883401"/>
                </a:cubicBezTo>
                <a:cubicBezTo>
                  <a:pt x="11844090" y="6886583"/>
                  <a:pt x="11830688" y="6886343"/>
                  <a:pt x="11820119" y="6882677"/>
                </a:cubicBezTo>
                <a:lnTo>
                  <a:pt x="11792090" y="6879567"/>
                </a:lnTo>
                <a:cubicBezTo>
                  <a:pt x="11783976" y="6881158"/>
                  <a:pt x="11779306" y="6880641"/>
                  <a:pt x="11778077" y="6878012"/>
                </a:cubicBezTo>
                <a:cubicBezTo>
                  <a:pt x="11776848" y="6875384"/>
                  <a:pt x="11768120" y="6875662"/>
                  <a:pt x="11751891" y="6878844"/>
                </a:cubicBezTo>
                <a:cubicBezTo>
                  <a:pt x="11735663" y="6882026"/>
                  <a:pt x="11726320" y="6880989"/>
                  <a:pt x="11723863" y="6875734"/>
                </a:cubicBezTo>
                <a:cubicBezTo>
                  <a:pt x="11723863" y="6875734"/>
                  <a:pt x="11727921" y="6874940"/>
                  <a:pt x="11736038" y="6873348"/>
                </a:cubicBezTo>
                <a:cubicBezTo>
                  <a:pt x="11760379" y="6868575"/>
                  <a:pt x="11771321" y="6863561"/>
                  <a:pt x="11768866" y="6858307"/>
                </a:cubicBezTo>
                <a:close/>
                <a:moveTo>
                  <a:pt x="15381631" y="6855610"/>
                </a:moveTo>
                <a:cubicBezTo>
                  <a:pt x="15389746" y="6854019"/>
                  <a:pt x="15395034" y="6855850"/>
                  <a:pt x="15397490" y="6861105"/>
                </a:cubicBezTo>
                <a:lnTo>
                  <a:pt x="15385317" y="6863491"/>
                </a:lnTo>
                <a:close/>
                <a:moveTo>
                  <a:pt x="15075898" y="6855315"/>
                </a:moveTo>
                <a:cubicBezTo>
                  <a:pt x="15094583" y="6857388"/>
                  <a:pt x="15104541" y="6859740"/>
                  <a:pt x="15105768" y="6862367"/>
                </a:cubicBezTo>
                <a:cubicBezTo>
                  <a:pt x="15106995" y="6864994"/>
                  <a:pt x="15107611" y="6866308"/>
                  <a:pt x="15107611" y="6866308"/>
                </a:cubicBezTo>
                <a:cubicBezTo>
                  <a:pt x="15107611" y="6866308"/>
                  <a:pt x="15102324" y="6864476"/>
                  <a:pt x="15091754" y="6860813"/>
                </a:cubicBezTo>
                <a:cubicBezTo>
                  <a:pt x="15083641" y="6862403"/>
                  <a:pt x="15074299" y="6861366"/>
                  <a:pt x="15063727" y="6857702"/>
                </a:cubicBezTo>
                <a:close/>
                <a:moveTo>
                  <a:pt x="7194437" y="6854338"/>
                </a:moveTo>
                <a:lnTo>
                  <a:pt x="7177463" y="6874876"/>
                </a:lnTo>
                <a:lnTo>
                  <a:pt x="7173778" y="6866995"/>
                </a:lnTo>
                <a:cubicBezTo>
                  <a:pt x="7179436" y="6860149"/>
                  <a:pt x="7184295" y="6856327"/>
                  <a:pt x="7188350" y="6855533"/>
                </a:cubicBezTo>
                <a:cubicBezTo>
                  <a:pt x="7192406" y="6854737"/>
                  <a:pt x="7194437" y="6854338"/>
                  <a:pt x="7194437" y="6854338"/>
                </a:cubicBezTo>
                <a:close/>
                <a:moveTo>
                  <a:pt x="15301237" y="6854161"/>
                </a:moveTo>
                <a:cubicBezTo>
                  <a:pt x="15303693" y="6859417"/>
                  <a:pt x="15304921" y="6862045"/>
                  <a:pt x="15304921" y="6862045"/>
                </a:cubicBezTo>
                <a:cubicBezTo>
                  <a:pt x="15296807" y="6863635"/>
                  <a:pt x="15292750" y="6864430"/>
                  <a:pt x="15292750" y="6864430"/>
                </a:cubicBezTo>
                <a:close/>
                <a:moveTo>
                  <a:pt x="11487474" y="6853240"/>
                </a:moveTo>
                <a:cubicBezTo>
                  <a:pt x="11498043" y="6856905"/>
                  <a:pt x="11499270" y="6859532"/>
                  <a:pt x="11491158" y="6861124"/>
                </a:cubicBezTo>
                <a:cubicBezTo>
                  <a:pt x="11483045" y="6862713"/>
                  <a:pt x="11473699" y="6861678"/>
                  <a:pt x="11463131" y="6858013"/>
                </a:cubicBezTo>
                <a:close/>
                <a:moveTo>
                  <a:pt x="10743233" y="6852870"/>
                </a:moveTo>
                <a:cubicBezTo>
                  <a:pt x="10751347" y="6851278"/>
                  <a:pt x="10756639" y="6853111"/>
                  <a:pt x="10759091" y="6858364"/>
                </a:cubicBezTo>
                <a:cubicBezTo>
                  <a:pt x="10759091" y="6858364"/>
                  <a:pt x="10755034" y="6859161"/>
                  <a:pt x="10746921" y="6860751"/>
                </a:cubicBezTo>
                <a:cubicBezTo>
                  <a:pt x="10746921" y="6860751"/>
                  <a:pt x="10744281" y="6859836"/>
                  <a:pt x="10738991" y="6858004"/>
                </a:cubicBezTo>
                <a:cubicBezTo>
                  <a:pt x="10733707" y="6856170"/>
                  <a:pt x="10735117" y="6854460"/>
                  <a:pt x="10743233" y="6852870"/>
                </a:cubicBezTo>
                <a:close/>
                <a:moveTo>
                  <a:pt x="7339374" y="6851737"/>
                </a:moveTo>
                <a:lnTo>
                  <a:pt x="7367403" y="6854848"/>
                </a:lnTo>
                <a:lnTo>
                  <a:pt x="7371087" y="6862731"/>
                </a:lnTo>
                <a:lnTo>
                  <a:pt x="7346744" y="6867503"/>
                </a:lnTo>
                <a:lnTo>
                  <a:pt x="7334573" y="6869889"/>
                </a:lnTo>
                <a:cubicBezTo>
                  <a:pt x="7334573" y="6869889"/>
                  <a:pt x="7337400" y="6866467"/>
                  <a:pt x="7343057" y="6859621"/>
                </a:cubicBezTo>
                <a:cubicBezTo>
                  <a:pt x="7340603" y="6854365"/>
                  <a:pt x="7339374" y="6851737"/>
                  <a:pt x="7339374" y="6851737"/>
                </a:cubicBezTo>
                <a:close/>
                <a:moveTo>
                  <a:pt x="14396202" y="6850895"/>
                </a:moveTo>
                <a:lnTo>
                  <a:pt x="14387715" y="6861164"/>
                </a:lnTo>
                <a:cubicBezTo>
                  <a:pt x="14363370" y="6865936"/>
                  <a:pt x="14351200" y="6868322"/>
                  <a:pt x="14351200" y="6868322"/>
                </a:cubicBezTo>
                <a:cubicBezTo>
                  <a:pt x="14356857" y="6861476"/>
                  <a:pt x="14355629" y="6858851"/>
                  <a:pt x="14347516" y="6860440"/>
                </a:cubicBezTo>
                <a:lnTo>
                  <a:pt x="14343832" y="6852557"/>
                </a:lnTo>
                <a:cubicBezTo>
                  <a:pt x="14360061" y="6849377"/>
                  <a:pt x="14377514" y="6848822"/>
                  <a:pt x="14396202" y="6850895"/>
                </a:cubicBezTo>
                <a:close/>
                <a:moveTo>
                  <a:pt x="11632413" y="6850640"/>
                </a:moveTo>
                <a:lnTo>
                  <a:pt x="11648271" y="6856135"/>
                </a:lnTo>
                <a:cubicBezTo>
                  <a:pt x="11640153" y="6857727"/>
                  <a:pt x="11637326" y="6861149"/>
                  <a:pt x="11639783" y="6866404"/>
                </a:cubicBezTo>
                <a:lnTo>
                  <a:pt x="11627610" y="6868790"/>
                </a:lnTo>
                <a:cubicBezTo>
                  <a:pt x="11619497" y="6870381"/>
                  <a:pt x="11610154" y="6869344"/>
                  <a:pt x="11599583" y="6865680"/>
                </a:cubicBezTo>
                <a:cubicBezTo>
                  <a:pt x="11580899" y="6863607"/>
                  <a:pt x="11570943" y="6861257"/>
                  <a:pt x="11569713" y="6858629"/>
                </a:cubicBezTo>
                <a:cubicBezTo>
                  <a:pt x="11568485" y="6856002"/>
                  <a:pt x="11569899" y="6854291"/>
                  <a:pt x="11573956" y="6853495"/>
                </a:cubicBezTo>
                <a:cubicBezTo>
                  <a:pt x="11578015" y="6852701"/>
                  <a:pt x="11582685" y="6853217"/>
                  <a:pt x="11587971" y="6855049"/>
                </a:cubicBezTo>
                <a:cubicBezTo>
                  <a:pt x="11593257" y="6856882"/>
                  <a:pt x="11599956" y="6857003"/>
                  <a:pt x="11608070" y="6855411"/>
                </a:cubicBezTo>
                <a:close/>
                <a:moveTo>
                  <a:pt x="13917498" y="6850093"/>
                </a:moveTo>
                <a:lnTo>
                  <a:pt x="13921185" y="6857975"/>
                </a:lnTo>
                <a:cubicBezTo>
                  <a:pt x="13902499" y="6855902"/>
                  <a:pt x="13893156" y="6854864"/>
                  <a:pt x="13893156" y="6854864"/>
                </a:cubicBezTo>
                <a:close/>
                <a:moveTo>
                  <a:pt x="15192811" y="6849605"/>
                </a:moveTo>
                <a:lnTo>
                  <a:pt x="15248866" y="6855824"/>
                </a:lnTo>
                <a:lnTo>
                  <a:pt x="15252549" y="6863706"/>
                </a:lnTo>
                <a:cubicBezTo>
                  <a:pt x="15244436" y="6865297"/>
                  <a:pt x="15235707" y="6865575"/>
                  <a:pt x="15226366" y="6864538"/>
                </a:cubicBezTo>
                <a:cubicBezTo>
                  <a:pt x="15217021" y="6863502"/>
                  <a:pt x="15212352" y="6862983"/>
                  <a:pt x="15212352" y="6862983"/>
                </a:cubicBezTo>
                <a:cubicBezTo>
                  <a:pt x="15201780" y="6859318"/>
                  <a:pt x="15188380" y="6859078"/>
                  <a:pt x="15172153" y="6862260"/>
                </a:cubicBezTo>
                <a:lnTo>
                  <a:pt x="15168467" y="6854377"/>
                </a:lnTo>
                <a:cubicBezTo>
                  <a:pt x="15176583" y="6852786"/>
                  <a:pt x="15184696" y="6851196"/>
                  <a:pt x="15192811" y="6849605"/>
                </a:cubicBezTo>
                <a:close/>
                <a:moveTo>
                  <a:pt x="14673908" y="6848077"/>
                </a:moveTo>
                <a:cubicBezTo>
                  <a:pt x="14673908" y="6848077"/>
                  <a:pt x="14679194" y="6849910"/>
                  <a:pt x="14689763" y="6853574"/>
                </a:cubicBezTo>
                <a:lnTo>
                  <a:pt x="14665422" y="6858347"/>
                </a:lnTo>
                <a:cubicBezTo>
                  <a:pt x="14665422" y="6858347"/>
                  <a:pt x="14668251" y="6854924"/>
                  <a:pt x="14673908" y="6848077"/>
                </a:cubicBezTo>
                <a:close/>
                <a:moveTo>
                  <a:pt x="3936092" y="6847786"/>
                </a:moveTo>
                <a:lnTo>
                  <a:pt x="3964116" y="6850894"/>
                </a:lnTo>
                <a:lnTo>
                  <a:pt x="3923917" y="6850171"/>
                </a:lnTo>
                <a:cubicBezTo>
                  <a:pt x="3932033" y="6848581"/>
                  <a:pt x="3936092" y="6847786"/>
                  <a:pt x="3936092" y="6847786"/>
                </a:cubicBezTo>
                <a:close/>
                <a:moveTo>
                  <a:pt x="14287776" y="6846337"/>
                </a:moveTo>
                <a:lnTo>
                  <a:pt x="14307315" y="6859716"/>
                </a:lnTo>
                <a:cubicBezTo>
                  <a:pt x="14299203" y="6861307"/>
                  <a:pt x="14280516" y="6859233"/>
                  <a:pt x="14251261" y="6853496"/>
                </a:cubicBezTo>
                <a:lnTo>
                  <a:pt x="14223234" y="6850386"/>
                </a:lnTo>
                <a:close/>
                <a:moveTo>
                  <a:pt x="4213796" y="6844968"/>
                </a:moveTo>
                <a:lnTo>
                  <a:pt x="4217481" y="6852851"/>
                </a:lnTo>
                <a:cubicBezTo>
                  <a:pt x="4201254" y="6856033"/>
                  <a:pt x="4191910" y="6854996"/>
                  <a:pt x="4189454" y="6849741"/>
                </a:cubicBezTo>
                <a:close/>
                <a:moveTo>
                  <a:pt x="5794843" y="6844774"/>
                </a:moveTo>
                <a:lnTo>
                  <a:pt x="5838728" y="6853381"/>
                </a:lnTo>
                <a:cubicBezTo>
                  <a:pt x="5822500" y="6856562"/>
                  <a:pt x="5810327" y="6858948"/>
                  <a:pt x="5802212" y="6860538"/>
                </a:cubicBezTo>
                <a:close/>
                <a:moveTo>
                  <a:pt x="9948599" y="6841635"/>
                </a:moveTo>
                <a:lnTo>
                  <a:pt x="9951146" y="6842516"/>
                </a:lnTo>
                <a:cubicBezTo>
                  <a:pt x="9953790" y="6843433"/>
                  <a:pt x="9955114" y="6843890"/>
                  <a:pt x="9955114" y="6843890"/>
                </a:cubicBezTo>
                <a:close/>
                <a:moveTo>
                  <a:pt x="13695035" y="6841407"/>
                </a:moveTo>
                <a:cubicBezTo>
                  <a:pt x="13703448" y="6841639"/>
                  <a:pt x="13714662" y="6842533"/>
                  <a:pt x="13728676" y="6844087"/>
                </a:cubicBezTo>
                <a:cubicBezTo>
                  <a:pt x="13739247" y="6847753"/>
                  <a:pt x="13748590" y="6848789"/>
                  <a:pt x="13756704" y="6847199"/>
                </a:cubicBezTo>
                <a:cubicBezTo>
                  <a:pt x="13759531" y="6843777"/>
                  <a:pt x="13761959" y="6841866"/>
                  <a:pt x="13763988" y="6841467"/>
                </a:cubicBezTo>
                <a:cubicBezTo>
                  <a:pt x="13766017" y="6841069"/>
                  <a:pt x="13767646" y="6842183"/>
                  <a:pt x="13768875" y="6844811"/>
                </a:cubicBezTo>
                <a:cubicBezTo>
                  <a:pt x="13768875" y="6844811"/>
                  <a:pt x="13776187" y="6846246"/>
                  <a:pt x="13790817" y="6849115"/>
                </a:cubicBezTo>
                <a:cubicBezTo>
                  <a:pt x="13805444" y="6851983"/>
                  <a:pt x="13821487" y="6853140"/>
                  <a:pt x="13838942" y="6852587"/>
                </a:cubicBezTo>
                <a:cubicBezTo>
                  <a:pt x="13856401" y="6852033"/>
                  <a:pt x="13869186" y="6850959"/>
                  <a:pt x="13877299" y="6849371"/>
                </a:cubicBezTo>
                <a:lnTo>
                  <a:pt x="13880984" y="6857252"/>
                </a:lnTo>
                <a:cubicBezTo>
                  <a:pt x="13880984" y="6857252"/>
                  <a:pt x="13861498" y="6858204"/>
                  <a:pt x="13822529" y="6860107"/>
                </a:cubicBezTo>
                <a:cubicBezTo>
                  <a:pt x="13803043" y="6861060"/>
                  <a:pt x="13786601" y="6861416"/>
                  <a:pt x="13773201" y="6861174"/>
                </a:cubicBezTo>
                <a:cubicBezTo>
                  <a:pt x="13759801" y="6860932"/>
                  <a:pt x="13749445" y="6860094"/>
                  <a:pt x="13742130" y="6858660"/>
                </a:cubicBezTo>
                <a:cubicBezTo>
                  <a:pt x="13727502" y="6855790"/>
                  <a:pt x="13714901" y="6852524"/>
                  <a:pt x="13704332" y="6848861"/>
                </a:cubicBezTo>
                <a:lnTo>
                  <a:pt x="13676305" y="6845751"/>
                </a:lnTo>
                <a:cubicBezTo>
                  <a:pt x="13675690" y="6844438"/>
                  <a:pt x="13676322" y="6843416"/>
                  <a:pt x="13678197" y="6842690"/>
                </a:cubicBezTo>
                <a:cubicBezTo>
                  <a:pt x="13681010" y="6841602"/>
                  <a:pt x="13686622" y="6841174"/>
                  <a:pt x="13695035" y="6841407"/>
                </a:cubicBezTo>
                <a:close/>
                <a:moveTo>
                  <a:pt x="11109825" y="6841231"/>
                </a:moveTo>
                <a:cubicBezTo>
                  <a:pt x="11120398" y="6844894"/>
                  <a:pt x="11129741" y="6845931"/>
                  <a:pt x="11137853" y="6844342"/>
                </a:cubicBezTo>
                <a:cubicBezTo>
                  <a:pt x="11145968" y="6842750"/>
                  <a:pt x="11150024" y="6841955"/>
                  <a:pt x="11150024" y="6841955"/>
                </a:cubicBezTo>
                <a:cubicBezTo>
                  <a:pt x="11158140" y="6840364"/>
                  <a:pt x="11167482" y="6841401"/>
                  <a:pt x="11178054" y="6845065"/>
                </a:cubicBezTo>
                <a:cubicBezTo>
                  <a:pt x="11188624" y="6848729"/>
                  <a:pt x="11195939" y="6850163"/>
                  <a:pt x="11199994" y="6849367"/>
                </a:cubicBezTo>
                <a:cubicBezTo>
                  <a:pt x="11204052" y="6848572"/>
                  <a:pt x="11219481" y="6848416"/>
                  <a:pt x="11246278" y="6848898"/>
                </a:cubicBezTo>
                <a:cubicBezTo>
                  <a:pt x="11273078" y="6849380"/>
                  <a:pt x="11317336" y="6849309"/>
                  <a:pt x="11379048" y="6848684"/>
                </a:cubicBezTo>
                <a:lnTo>
                  <a:pt x="11407075" y="6851794"/>
                </a:lnTo>
                <a:cubicBezTo>
                  <a:pt x="11398961" y="6853383"/>
                  <a:pt x="11388818" y="6855372"/>
                  <a:pt x="11376649" y="6857759"/>
                </a:cubicBezTo>
                <a:cubicBezTo>
                  <a:pt x="11364475" y="6860144"/>
                  <a:pt x="11353105" y="6859506"/>
                  <a:pt x="11342533" y="6855843"/>
                </a:cubicBezTo>
                <a:lnTo>
                  <a:pt x="11290162" y="6857505"/>
                </a:lnTo>
                <a:lnTo>
                  <a:pt x="11197594" y="6858442"/>
                </a:lnTo>
                <a:cubicBezTo>
                  <a:pt x="11181366" y="6861624"/>
                  <a:pt x="11173250" y="6863216"/>
                  <a:pt x="11173250" y="6863216"/>
                </a:cubicBezTo>
                <a:lnTo>
                  <a:pt x="11129369" y="6854610"/>
                </a:lnTo>
                <a:cubicBezTo>
                  <a:pt x="11124456" y="6844099"/>
                  <a:pt x="11101711" y="6842823"/>
                  <a:pt x="11061137" y="6850777"/>
                </a:cubicBezTo>
                <a:cubicBezTo>
                  <a:pt x="11044916" y="6853958"/>
                  <a:pt x="11035571" y="6852921"/>
                  <a:pt x="11033116" y="6847666"/>
                </a:cubicBezTo>
                <a:lnTo>
                  <a:pt x="11045283" y="6845280"/>
                </a:lnTo>
                <a:cubicBezTo>
                  <a:pt x="11055858" y="6848944"/>
                  <a:pt x="11064580" y="6848667"/>
                  <a:pt x="11071471" y="6844448"/>
                </a:cubicBezTo>
                <a:cubicBezTo>
                  <a:pt x="11078356" y="6840230"/>
                  <a:pt x="11091142" y="6839158"/>
                  <a:pt x="11109825" y="6841231"/>
                </a:cubicBezTo>
                <a:close/>
                <a:moveTo>
                  <a:pt x="9944018" y="6840044"/>
                </a:moveTo>
                <a:lnTo>
                  <a:pt x="9947183" y="6841142"/>
                </a:lnTo>
                <a:lnTo>
                  <a:pt x="9948599" y="6841635"/>
                </a:lnTo>
                <a:close/>
                <a:moveTo>
                  <a:pt x="4942180" y="6839845"/>
                </a:moveTo>
                <a:cubicBezTo>
                  <a:pt x="4944635" y="6845100"/>
                  <a:pt x="4945864" y="6847727"/>
                  <a:pt x="4945864" y="6847727"/>
                </a:cubicBezTo>
                <a:cubicBezTo>
                  <a:pt x="4945864" y="6847727"/>
                  <a:pt x="4943836" y="6848124"/>
                  <a:pt x="4939779" y="6848919"/>
                </a:cubicBezTo>
                <a:cubicBezTo>
                  <a:pt x="4935722" y="6849716"/>
                  <a:pt x="4933080" y="6848799"/>
                  <a:pt x="4931849" y="6846171"/>
                </a:cubicBezTo>
                <a:cubicBezTo>
                  <a:pt x="4930624" y="6843545"/>
                  <a:pt x="4934066" y="6841435"/>
                  <a:pt x="4942180" y="6839845"/>
                </a:cubicBezTo>
                <a:close/>
                <a:moveTo>
                  <a:pt x="3560287" y="6839716"/>
                </a:moveTo>
                <a:cubicBezTo>
                  <a:pt x="3555615" y="6839199"/>
                  <a:pt x="3552418" y="6839466"/>
                  <a:pt x="3550698" y="6840521"/>
                </a:cubicBezTo>
                <a:cubicBezTo>
                  <a:pt x="3548976" y="6841575"/>
                  <a:pt x="3548730" y="6843416"/>
                  <a:pt x="3549958" y="6846043"/>
                </a:cubicBezTo>
                <a:cubicBezTo>
                  <a:pt x="3544300" y="6852889"/>
                  <a:pt x="3545527" y="6855517"/>
                  <a:pt x="3553643" y="6853927"/>
                </a:cubicBezTo>
                <a:lnTo>
                  <a:pt x="3577985" y="6849154"/>
                </a:lnTo>
                <a:cubicBezTo>
                  <a:pt x="3575526" y="6843900"/>
                  <a:pt x="3569630" y="6840753"/>
                  <a:pt x="3560287" y="6839716"/>
                </a:cubicBezTo>
                <a:close/>
                <a:moveTo>
                  <a:pt x="11826039" y="6838492"/>
                </a:moveTo>
                <a:lnTo>
                  <a:pt x="11829721" y="6846375"/>
                </a:lnTo>
                <a:lnTo>
                  <a:pt x="11813868" y="6840880"/>
                </a:lnTo>
                <a:close/>
                <a:moveTo>
                  <a:pt x="9939255" y="6838394"/>
                </a:moveTo>
                <a:lnTo>
                  <a:pt x="9944018" y="6840044"/>
                </a:lnTo>
                <a:lnTo>
                  <a:pt x="9941238" y="6839081"/>
                </a:lnTo>
                <a:cubicBezTo>
                  <a:pt x="9939916" y="6838623"/>
                  <a:pt x="9939255" y="6838394"/>
                  <a:pt x="9939255" y="6838394"/>
                </a:cubicBezTo>
                <a:close/>
                <a:moveTo>
                  <a:pt x="5565822" y="6838045"/>
                </a:moveTo>
                <a:lnTo>
                  <a:pt x="5557336" y="6848315"/>
                </a:lnTo>
                <a:lnTo>
                  <a:pt x="5553649" y="6840431"/>
                </a:lnTo>
                <a:cubicBezTo>
                  <a:pt x="5553649" y="6840431"/>
                  <a:pt x="5557708" y="6839635"/>
                  <a:pt x="5565822" y="6838045"/>
                </a:cubicBezTo>
                <a:close/>
                <a:moveTo>
                  <a:pt x="6229662" y="6836969"/>
                </a:moveTo>
                <a:lnTo>
                  <a:pt x="6221175" y="6847238"/>
                </a:lnTo>
                <a:cubicBezTo>
                  <a:pt x="6213061" y="6848830"/>
                  <a:pt x="6208391" y="6848312"/>
                  <a:pt x="6207161" y="6845684"/>
                </a:cubicBezTo>
                <a:cubicBezTo>
                  <a:pt x="6205935" y="6843056"/>
                  <a:pt x="6209375" y="6840946"/>
                  <a:pt x="6217490" y="6839355"/>
                </a:cubicBezTo>
                <a:close/>
                <a:moveTo>
                  <a:pt x="14336461" y="6836792"/>
                </a:moveTo>
                <a:lnTo>
                  <a:pt x="14340147" y="6844676"/>
                </a:lnTo>
                <a:lnTo>
                  <a:pt x="14324289" y="6839179"/>
                </a:lnTo>
                <a:close/>
                <a:moveTo>
                  <a:pt x="13567247" y="6835401"/>
                </a:moveTo>
                <a:cubicBezTo>
                  <a:pt x="13575475" y="6837014"/>
                  <a:pt x="13580971" y="6840777"/>
                  <a:pt x="13583734" y="6846689"/>
                </a:cubicBezTo>
                <a:cubicBezTo>
                  <a:pt x="13583734" y="6846689"/>
                  <a:pt x="13587793" y="6845894"/>
                  <a:pt x="13595906" y="6844303"/>
                </a:cubicBezTo>
                <a:lnTo>
                  <a:pt x="13608079" y="6841918"/>
                </a:lnTo>
                <a:lnTo>
                  <a:pt x="13627620" y="6855296"/>
                </a:lnTo>
                <a:cubicBezTo>
                  <a:pt x="13627620" y="6855296"/>
                  <a:pt x="13623562" y="6856092"/>
                  <a:pt x="13615446" y="6857682"/>
                </a:cubicBezTo>
                <a:cubicBezTo>
                  <a:pt x="13607336" y="6859272"/>
                  <a:pt x="13599218" y="6860864"/>
                  <a:pt x="13591105" y="6862456"/>
                </a:cubicBezTo>
                <a:cubicBezTo>
                  <a:pt x="13564307" y="6861971"/>
                  <a:pt x="13552133" y="6864358"/>
                  <a:pt x="13554589" y="6869614"/>
                </a:cubicBezTo>
                <a:lnTo>
                  <a:pt x="13533932" y="6882268"/>
                </a:lnTo>
                <a:cubicBezTo>
                  <a:pt x="13523362" y="6878603"/>
                  <a:pt x="13518076" y="6876771"/>
                  <a:pt x="13518076" y="6876771"/>
                </a:cubicBezTo>
                <a:cubicBezTo>
                  <a:pt x="13499392" y="6874698"/>
                  <a:pt x="13484765" y="6871829"/>
                  <a:pt x="13474194" y="6868166"/>
                </a:cubicBezTo>
                <a:cubicBezTo>
                  <a:pt x="13469280" y="6857655"/>
                  <a:pt x="13489566" y="6853678"/>
                  <a:pt x="13535051" y="6856234"/>
                </a:cubicBezTo>
                <a:lnTo>
                  <a:pt x="13515509" y="6842856"/>
                </a:lnTo>
                <a:lnTo>
                  <a:pt x="13503339" y="6845242"/>
                </a:lnTo>
                <a:cubicBezTo>
                  <a:pt x="13514893" y="6841542"/>
                  <a:pt x="13525240" y="6838797"/>
                  <a:pt x="13534368" y="6837008"/>
                </a:cubicBezTo>
                <a:cubicBezTo>
                  <a:pt x="13548060" y="6834323"/>
                  <a:pt x="13559019" y="6833787"/>
                  <a:pt x="13567247" y="6835401"/>
                </a:cubicBezTo>
                <a:close/>
                <a:moveTo>
                  <a:pt x="2162536" y="6834093"/>
                </a:moveTo>
                <a:lnTo>
                  <a:pt x="2166220" y="6841975"/>
                </a:lnTo>
                <a:lnTo>
                  <a:pt x="2182076" y="6847472"/>
                </a:lnTo>
                <a:close/>
                <a:moveTo>
                  <a:pt x="6068866" y="6834075"/>
                </a:moveTo>
                <a:lnTo>
                  <a:pt x="6088407" y="6847454"/>
                </a:lnTo>
                <a:cubicBezTo>
                  <a:pt x="6085579" y="6850876"/>
                  <a:pt x="6082135" y="6852985"/>
                  <a:pt x="6078078" y="6853780"/>
                </a:cubicBezTo>
                <a:cubicBezTo>
                  <a:pt x="6074020" y="6854577"/>
                  <a:pt x="6069349" y="6854058"/>
                  <a:pt x="6064065" y="6852227"/>
                </a:cubicBezTo>
                <a:cubicBezTo>
                  <a:pt x="6034808" y="6846488"/>
                  <a:pt x="6036406" y="6840439"/>
                  <a:pt x="6068866" y="6834075"/>
                </a:cubicBezTo>
                <a:close/>
                <a:moveTo>
                  <a:pt x="7782680" y="6833666"/>
                </a:moveTo>
                <a:cubicBezTo>
                  <a:pt x="7766454" y="6836847"/>
                  <a:pt x="7758338" y="6838438"/>
                  <a:pt x="7758338" y="6838438"/>
                </a:cubicBezTo>
                <a:cubicBezTo>
                  <a:pt x="7739654" y="6836364"/>
                  <a:pt x="7722196" y="6836918"/>
                  <a:pt x="7705967" y="6840100"/>
                </a:cubicBezTo>
                <a:cubicBezTo>
                  <a:pt x="7697851" y="6841691"/>
                  <a:pt x="7689126" y="6841968"/>
                  <a:pt x="7679783" y="6840933"/>
                </a:cubicBezTo>
                <a:cubicBezTo>
                  <a:pt x="7670439" y="6839895"/>
                  <a:pt x="7665768" y="6839377"/>
                  <a:pt x="7665768" y="6839377"/>
                </a:cubicBezTo>
                <a:lnTo>
                  <a:pt x="7677940" y="6836991"/>
                </a:lnTo>
                <a:close/>
                <a:moveTo>
                  <a:pt x="5895898" y="6833566"/>
                </a:moveTo>
                <a:lnTo>
                  <a:pt x="5911756" y="6839064"/>
                </a:lnTo>
                <a:lnTo>
                  <a:pt x="5915440" y="6846945"/>
                </a:lnTo>
                <a:lnTo>
                  <a:pt x="5943467" y="6850055"/>
                </a:lnTo>
                <a:cubicBezTo>
                  <a:pt x="5945923" y="6855309"/>
                  <a:pt x="5949180" y="6857540"/>
                  <a:pt x="5953237" y="6856744"/>
                </a:cubicBezTo>
                <a:cubicBezTo>
                  <a:pt x="5957295" y="6855950"/>
                  <a:pt x="5959322" y="6855553"/>
                  <a:pt x="5959322" y="6855553"/>
                </a:cubicBezTo>
                <a:cubicBezTo>
                  <a:pt x="5959322" y="6855553"/>
                  <a:pt x="5961966" y="6856466"/>
                  <a:pt x="5967252" y="6858299"/>
                </a:cubicBezTo>
                <a:cubicBezTo>
                  <a:pt x="5972536" y="6860132"/>
                  <a:pt x="5975180" y="6861047"/>
                  <a:pt x="5975180" y="6861047"/>
                </a:cubicBezTo>
                <a:lnTo>
                  <a:pt x="5938665" y="6868206"/>
                </a:lnTo>
                <a:lnTo>
                  <a:pt x="5930180" y="6878475"/>
                </a:lnTo>
                <a:cubicBezTo>
                  <a:pt x="5932634" y="6883729"/>
                  <a:pt x="5933863" y="6886358"/>
                  <a:pt x="5933863" y="6886358"/>
                </a:cubicBezTo>
                <a:lnTo>
                  <a:pt x="5949719" y="6891854"/>
                </a:lnTo>
                <a:cubicBezTo>
                  <a:pt x="5957833" y="6890262"/>
                  <a:pt x="5971234" y="6890505"/>
                  <a:pt x="5989918" y="6892578"/>
                </a:cubicBezTo>
                <a:lnTo>
                  <a:pt x="6038604" y="6883032"/>
                </a:lnTo>
                <a:lnTo>
                  <a:pt x="6042288" y="6890914"/>
                </a:lnTo>
                <a:lnTo>
                  <a:pt x="6058144" y="6896411"/>
                </a:lnTo>
                <a:lnTo>
                  <a:pt x="6080979" y="6891115"/>
                </a:lnTo>
                <a:lnTo>
                  <a:pt x="6066633" y="6886141"/>
                </a:lnTo>
                <a:lnTo>
                  <a:pt x="6090974" y="6881370"/>
                </a:lnTo>
                <a:lnTo>
                  <a:pt x="6083383" y="6890557"/>
                </a:lnTo>
                <a:lnTo>
                  <a:pt x="6088111" y="6889458"/>
                </a:lnTo>
                <a:cubicBezTo>
                  <a:pt x="6095920" y="6887212"/>
                  <a:pt x="6101546" y="6885034"/>
                  <a:pt x="6104988" y="6882924"/>
                </a:cubicBezTo>
                <a:cubicBezTo>
                  <a:pt x="6111873" y="6878706"/>
                  <a:pt x="6120604" y="6878429"/>
                  <a:pt x="6131173" y="6882094"/>
                </a:cubicBezTo>
                <a:cubicBezTo>
                  <a:pt x="6141745" y="6885757"/>
                  <a:pt x="6151088" y="6886795"/>
                  <a:pt x="6159200" y="6885204"/>
                </a:cubicBezTo>
                <a:lnTo>
                  <a:pt x="6203084" y="6893810"/>
                </a:lnTo>
                <a:lnTo>
                  <a:pt x="6243283" y="6894533"/>
                </a:lnTo>
                <a:cubicBezTo>
                  <a:pt x="6267626" y="6889760"/>
                  <a:pt x="6288528" y="6887097"/>
                  <a:pt x="6305981" y="6886544"/>
                </a:cubicBezTo>
                <a:cubicBezTo>
                  <a:pt x="6323438" y="6885989"/>
                  <a:pt x="6336226" y="6884917"/>
                  <a:pt x="6344340" y="6883326"/>
                </a:cubicBezTo>
                <a:cubicBezTo>
                  <a:pt x="6354910" y="6886990"/>
                  <a:pt x="6357368" y="6892244"/>
                  <a:pt x="6351709" y="6899090"/>
                </a:cubicBezTo>
                <a:cubicBezTo>
                  <a:pt x="6351709" y="6899090"/>
                  <a:pt x="6347037" y="6898572"/>
                  <a:pt x="6337694" y="6897535"/>
                </a:cubicBezTo>
                <a:cubicBezTo>
                  <a:pt x="6328352" y="6896498"/>
                  <a:pt x="6319624" y="6896775"/>
                  <a:pt x="6311509" y="6898367"/>
                </a:cubicBezTo>
                <a:lnTo>
                  <a:pt x="6259139" y="6900030"/>
                </a:lnTo>
                <a:cubicBezTo>
                  <a:pt x="6237997" y="6892701"/>
                  <a:pt x="6199027" y="6894605"/>
                  <a:pt x="6142227" y="6905741"/>
                </a:cubicBezTo>
                <a:cubicBezTo>
                  <a:pt x="6134112" y="6907332"/>
                  <a:pt x="6125385" y="6907610"/>
                  <a:pt x="6116041" y="6906571"/>
                </a:cubicBezTo>
                <a:cubicBezTo>
                  <a:pt x="6106698" y="6905534"/>
                  <a:pt x="6102029" y="6905016"/>
                  <a:pt x="6102029" y="6905016"/>
                </a:cubicBezTo>
                <a:cubicBezTo>
                  <a:pt x="6102029" y="6905016"/>
                  <a:pt x="6082545" y="6905969"/>
                  <a:pt x="6043572" y="6907873"/>
                </a:cubicBezTo>
                <a:cubicBezTo>
                  <a:pt x="6004601" y="6909775"/>
                  <a:pt x="5965631" y="6911680"/>
                  <a:pt x="5926662" y="6913583"/>
                </a:cubicBezTo>
                <a:cubicBezTo>
                  <a:pt x="5907176" y="6914535"/>
                  <a:pt x="5891241" y="6914791"/>
                  <a:pt x="5878855" y="6914351"/>
                </a:cubicBezTo>
                <a:cubicBezTo>
                  <a:pt x="5866469" y="6913911"/>
                  <a:pt x="5857632" y="6912774"/>
                  <a:pt x="5852346" y="6910943"/>
                </a:cubicBezTo>
                <a:cubicBezTo>
                  <a:pt x="5825548" y="6910461"/>
                  <a:pt x="5808092" y="6911014"/>
                  <a:pt x="5799977" y="6912606"/>
                </a:cubicBezTo>
                <a:cubicBezTo>
                  <a:pt x="5791862" y="6914196"/>
                  <a:pt x="5782521" y="6913159"/>
                  <a:pt x="5771951" y="6909496"/>
                </a:cubicBezTo>
                <a:lnTo>
                  <a:pt x="5731750" y="6908772"/>
                </a:lnTo>
                <a:cubicBezTo>
                  <a:pt x="5723636" y="6910363"/>
                  <a:pt x="5712879" y="6911037"/>
                  <a:pt x="5699480" y="6910796"/>
                </a:cubicBezTo>
                <a:cubicBezTo>
                  <a:pt x="5686078" y="6910555"/>
                  <a:pt x="5670653" y="6910713"/>
                  <a:pt x="5653195" y="6911265"/>
                </a:cubicBezTo>
                <a:cubicBezTo>
                  <a:pt x="5635739" y="6911820"/>
                  <a:pt x="5615639" y="6911458"/>
                  <a:pt x="5592899" y="6910180"/>
                </a:cubicBezTo>
                <a:cubicBezTo>
                  <a:pt x="5570155" y="6908902"/>
                  <a:pt x="5552084" y="6908144"/>
                  <a:pt x="5538683" y="6907901"/>
                </a:cubicBezTo>
                <a:cubicBezTo>
                  <a:pt x="5525284" y="6907660"/>
                  <a:pt x="5513915" y="6907022"/>
                  <a:pt x="5504571" y="6905984"/>
                </a:cubicBezTo>
                <a:cubicBezTo>
                  <a:pt x="5495229" y="6904947"/>
                  <a:pt x="5485885" y="6903912"/>
                  <a:pt x="5476545" y="6902874"/>
                </a:cubicBezTo>
                <a:cubicBezTo>
                  <a:pt x="5467202" y="6901838"/>
                  <a:pt x="5454418" y="6902909"/>
                  <a:pt x="5438186" y="6906092"/>
                </a:cubicBezTo>
                <a:cubicBezTo>
                  <a:pt x="5411388" y="6905610"/>
                  <a:pt x="5393319" y="6904851"/>
                  <a:pt x="5383975" y="6903813"/>
                </a:cubicBezTo>
                <a:cubicBezTo>
                  <a:pt x="5374634" y="6902777"/>
                  <a:pt x="5365903" y="6903054"/>
                  <a:pt x="5357791" y="6904646"/>
                </a:cubicBezTo>
                <a:cubicBezTo>
                  <a:pt x="5322876" y="6905754"/>
                  <a:pt x="5292634" y="6907380"/>
                  <a:pt x="5267063" y="6909525"/>
                </a:cubicBezTo>
                <a:cubicBezTo>
                  <a:pt x="5241493" y="6911670"/>
                  <a:pt x="5223421" y="6910910"/>
                  <a:pt x="5212850" y="6907245"/>
                </a:cubicBezTo>
                <a:cubicBezTo>
                  <a:pt x="5199824" y="6898325"/>
                  <a:pt x="5167737" y="6896013"/>
                  <a:pt x="5116596" y="6900302"/>
                </a:cubicBezTo>
                <a:cubicBezTo>
                  <a:pt x="5108482" y="6901893"/>
                  <a:pt x="5103195" y="6900060"/>
                  <a:pt x="5100740" y="6894806"/>
                </a:cubicBezTo>
                <a:cubicBezTo>
                  <a:pt x="5092626" y="6896396"/>
                  <a:pt x="5083897" y="6896675"/>
                  <a:pt x="5074555" y="6895637"/>
                </a:cubicBezTo>
                <a:cubicBezTo>
                  <a:pt x="5065214" y="6894601"/>
                  <a:pt x="5056482" y="6894877"/>
                  <a:pt x="5048370" y="6896469"/>
                </a:cubicBezTo>
                <a:cubicBezTo>
                  <a:pt x="5013456" y="6897578"/>
                  <a:pt x="4978543" y="6898684"/>
                  <a:pt x="4943626" y="6899794"/>
                </a:cubicBezTo>
                <a:cubicBezTo>
                  <a:pt x="4908717" y="6900903"/>
                  <a:pt x="4871158" y="6901093"/>
                  <a:pt x="4830960" y="6900372"/>
                </a:cubicBezTo>
                <a:cubicBezTo>
                  <a:pt x="4790760" y="6899649"/>
                  <a:pt x="4761319" y="6898249"/>
                  <a:pt x="4742635" y="6896175"/>
                </a:cubicBezTo>
                <a:cubicBezTo>
                  <a:pt x="4723948" y="6894102"/>
                  <a:pt x="4710550" y="6893862"/>
                  <a:pt x="4702436" y="6895452"/>
                </a:cubicBezTo>
                <a:lnTo>
                  <a:pt x="4650063" y="6897114"/>
                </a:lnTo>
                <a:cubicBezTo>
                  <a:pt x="4623266" y="6896632"/>
                  <a:pt x="4605811" y="6897186"/>
                  <a:pt x="4597695" y="6898777"/>
                </a:cubicBezTo>
                <a:cubicBezTo>
                  <a:pt x="4589581" y="6900367"/>
                  <a:pt x="4562781" y="6899885"/>
                  <a:pt x="4517296" y="6897330"/>
                </a:cubicBezTo>
                <a:cubicBezTo>
                  <a:pt x="4501068" y="6900511"/>
                  <a:pt x="4483613" y="6901065"/>
                  <a:pt x="4464927" y="6898991"/>
                </a:cubicBezTo>
                <a:cubicBezTo>
                  <a:pt x="4446242" y="6896918"/>
                  <a:pt x="4432842" y="6896677"/>
                  <a:pt x="4424728" y="6898268"/>
                </a:cubicBezTo>
                <a:cubicBezTo>
                  <a:pt x="4397929" y="6897786"/>
                  <a:pt x="4375187" y="6896507"/>
                  <a:pt x="4356501" y="6894434"/>
                </a:cubicBezTo>
                <a:cubicBezTo>
                  <a:pt x="4337814" y="6892362"/>
                  <a:pt x="4308988" y="6892277"/>
                  <a:pt x="4270017" y="6894180"/>
                </a:cubicBezTo>
                <a:cubicBezTo>
                  <a:pt x="4231047" y="6896084"/>
                  <a:pt x="4196932" y="6894167"/>
                  <a:pt x="4167680" y="6888429"/>
                </a:cubicBezTo>
                <a:lnTo>
                  <a:pt x="4127478" y="6887705"/>
                </a:lnTo>
                <a:lnTo>
                  <a:pt x="4123795" y="6879823"/>
                </a:lnTo>
                <a:cubicBezTo>
                  <a:pt x="4121340" y="6874567"/>
                  <a:pt x="4103883" y="6875123"/>
                  <a:pt x="4071424" y="6881487"/>
                </a:cubicBezTo>
                <a:cubicBezTo>
                  <a:pt x="4063311" y="6883077"/>
                  <a:pt x="4055197" y="6884669"/>
                  <a:pt x="4047081" y="6886259"/>
                </a:cubicBezTo>
                <a:cubicBezTo>
                  <a:pt x="4038967" y="6887851"/>
                  <a:pt x="4026797" y="6890236"/>
                  <a:pt x="4010568" y="6893418"/>
                </a:cubicBezTo>
                <a:cubicBezTo>
                  <a:pt x="3983768" y="6892934"/>
                  <a:pt x="3965696" y="6892175"/>
                  <a:pt x="3956353" y="6891139"/>
                </a:cubicBezTo>
                <a:cubicBezTo>
                  <a:pt x="3947015" y="6890101"/>
                  <a:pt x="3941111" y="6886956"/>
                  <a:pt x="3938656" y="6881700"/>
                </a:cubicBezTo>
                <a:lnTo>
                  <a:pt x="3931288" y="6865936"/>
                </a:lnTo>
                <a:lnTo>
                  <a:pt x="3955631" y="6861164"/>
                </a:lnTo>
                <a:cubicBezTo>
                  <a:pt x="3974314" y="6863236"/>
                  <a:pt x="3988327" y="6864791"/>
                  <a:pt x="3997670" y="6865828"/>
                </a:cubicBezTo>
                <a:cubicBezTo>
                  <a:pt x="4007015" y="6866865"/>
                  <a:pt x="4015742" y="6866587"/>
                  <a:pt x="4023857" y="6864998"/>
                </a:cubicBezTo>
                <a:cubicBezTo>
                  <a:pt x="4040084" y="6861816"/>
                  <a:pt x="4058772" y="6863888"/>
                  <a:pt x="4079911" y="6871217"/>
                </a:cubicBezTo>
                <a:lnTo>
                  <a:pt x="4092083" y="6868831"/>
                </a:lnTo>
                <a:cubicBezTo>
                  <a:pt x="4097740" y="6861985"/>
                  <a:pt x="4119255" y="6860635"/>
                  <a:pt x="4156624" y="6864783"/>
                </a:cubicBezTo>
                <a:cubicBezTo>
                  <a:pt x="4175310" y="6866855"/>
                  <a:pt x="4200079" y="6867737"/>
                  <a:pt x="4230937" y="6867423"/>
                </a:cubicBezTo>
                <a:cubicBezTo>
                  <a:pt x="4261792" y="6867109"/>
                  <a:pt x="4277223" y="6866954"/>
                  <a:pt x="4277223" y="6866954"/>
                </a:cubicBezTo>
                <a:lnTo>
                  <a:pt x="4329591" y="6865290"/>
                </a:lnTo>
                <a:lnTo>
                  <a:pt x="4341764" y="6862905"/>
                </a:lnTo>
                <a:lnTo>
                  <a:pt x="4353935" y="6860517"/>
                </a:lnTo>
                <a:cubicBezTo>
                  <a:pt x="4362049" y="6858928"/>
                  <a:pt x="4366104" y="6858132"/>
                  <a:pt x="4366104" y="6858132"/>
                </a:cubicBezTo>
                <a:lnTo>
                  <a:pt x="4394135" y="6861242"/>
                </a:lnTo>
                <a:lnTo>
                  <a:pt x="4462359" y="6865077"/>
                </a:lnTo>
                <a:cubicBezTo>
                  <a:pt x="4464816" y="6870330"/>
                  <a:pt x="4470102" y="6872162"/>
                  <a:pt x="4478216" y="6870573"/>
                </a:cubicBezTo>
                <a:cubicBezTo>
                  <a:pt x="4480674" y="6875827"/>
                  <a:pt x="4483929" y="6878057"/>
                  <a:pt x="4487988" y="6877262"/>
                </a:cubicBezTo>
                <a:cubicBezTo>
                  <a:pt x="4492044" y="6876465"/>
                  <a:pt x="4492844" y="6873441"/>
                  <a:pt x="4490388" y="6868186"/>
                </a:cubicBezTo>
                <a:cubicBezTo>
                  <a:pt x="4490388" y="6868186"/>
                  <a:pt x="4498501" y="6866596"/>
                  <a:pt x="4514731" y="6863414"/>
                </a:cubicBezTo>
                <a:cubicBezTo>
                  <a:pt x="4517187" y="6868668"/>
                  <a:pt x="4519831" y="6869585"/>
                  <a:pt x="4522657" y="6866160"/>
                </a:cubicBezTo>
                <a:cubicBezTo>
                  <a:pt x="4525486" y="6862739"/>
                  <a:pt x="4529542" y="6861943"/>
                  <a:pt x="4534830" y="6863775"/>
                </a:cubicBezTo>
                <a:cubicBezTo>
                  <a:pt x="4540115" y="6865608"/>
                  <a:pt x="4546815" y="6865728"/>
                  <a:pt x="4554928" y="6864136"/>
                </a:cubicBezTo>
                <a:cubicBezTo>
                  <a:pt x="4565500" y="6867801"/>
                  <a:pt x="4578898" y="6868042"/>
                  <a:pt x="4595128" y="6864861"/>
                </a:cubicBezTo>
                <a:cubicBezTo>
                  <a:pt x="4654384" y="6858979"/>
                  <a:pt x="4698640" y="6858909"/>
                  <a:pt x="4727895" y="6864645"/>
                </a:cubicBezTo>
                <a:cubicBezTo>
                  <a:pt x="4738465" y="6868310"/>
                  <a:pt x="4749836" y="6868948"/>
                  <a:pt x="4762010" y="6866563"/>
                </a:cubicBezTo>
                <a:cubicBezTo>
                  <a:pt x="4774180" y="6864176"/>
                  <a:pt x="4788381" y="6861392"/>
                  <a:pt x="4804610" y="6858210"/>
                </a:cubicBezTo>
                <a:cubicBezTo>
                  <a:pt x="4815181" y="6861874"/>
                  <a:pt x="4819850" y="6862394"/>
                  <a:pt x="4818621" y="6859767"/>
                </a:cubicBezTo>
                <a:cubicBezTo>
                  <a:pt x="4817395" y="6857137"/>
                  <a:pt x="4820839" y="6855029"/>
                  <a:pt x="4828953" y="6853437"/>
                </a:cubicBezTo>
                <a:cubicBezTo>
                  <a:pt x="4826497" y="6848183"/>
                  <a:pt x="4829323" y="6844761"/>
                  <a:pt x="4837438" y="6843171"/>
                </a:cubicBezTo>
                <a:cubicBezTo>
                  <a:pt x="4845553" y="6841579"/>
                  <a:pt x="4852251" y="6841699"/>
                  <a:pt x="4857539" y="6843533"/>
                </a:cubicBezTo>
                <a:cubicBezTo>
                  <a:pt x="4862823" y="6845363"/>
                  <a:pt x="4874809" y="6847316"/>
                  <a:pt x="4893494" y="6849389"/>
                </a:cubicBezTo>
                <a:lnTo>
                  <a:pt x="4909351" y="6854885"/>
                </a:lnTo>
                <a:cubicBezTo>
                  <a:pt x="4901235" y="6856476"/>
                  <a:pt x="4895151" y="6857668"/>
                  <a:pt x="4891093" y="6858465"/>
                </a:cubicBezTo>
                <a:cubicBezTo>
                  <a:pt x="4887034" y="6859261"/>
                  <a:pt x="4885007" y="6859659"/>
                  <a:pt x="4885007" y="6859659"/>
                </a:cubicBezTo>
                <a:lnTo>
                  <a:pt x="4888691" y="6867541"/>
                </a:lnTo>
                <a:cubicBezTo>
                  <a:pt x="4888691" y="6867541"/>
                  <a:pt x="4892749" y="6866745"/>
                  <a:pt x="4900865" y="6865153"/>
                </a:cubicBezTo>
                <a:cubicBezTo>
                  <a:pt x="4908977" y="6863563"/>
                  <a:pt x="4913034" y="6862768"/>
                  <a:pt x="4913034" y="6862768"/>
                </a:cubicBezTo>
                <a:cubicBezTo>
                  <a:pt x="4929263" y="6859586"/>
                  <a:pt x="4938606" y="6860623"/>
                  <a:pt x="4941064" y="6865878"/>
                </a:cubicBezTo>
                <a:cubicBezTo>
                  <a:pt x="4970320" y="6871616"/>
                  <a:pt x="4993059" y="6872894"/>
                  <a:pt x="5009289" y="6869712"/>
                </a:cubicBezTo>
                <a:cubicBezTo>
                  <a:pt x="5014948" y="6862865"/>
                  <a:pt x="5037687" y="6864144"/>
                  <a:pt x="5077514" y="6873545"/>
                </a:cubicBezTo>
                <a:cubicBezTo>
                  <a:pt x="5077514" y="6873545"/>
                  <a:pt x="5081573" y="6872749"/>
                  <a:pt x="5089685" y="6871157"/>
                </a:cubicBezTo>
                <a:cubicBezTo>
                  <a:pt x="5097801" y="6869567"/>
                  <a:pt x="5103086" y="6871400"/>
                  <a:pt x="5105544" y="6876655"/>
                </a:cubicBezTo>
                <a:lnTo>
                  <a:pt x="5117713" y="6874269"/>
                </a:lnTo>
                <a:cubicBezTo>
                  <a:pt x="5117713" y="6874269"/>
                  <a:pt x="5129887" y="6871882"/>
                  <a:pt x="5154227" y="6867110"/>
                </a:cubicBezTo>
                <a:cubicBezTo>
                  <a:pt x="5178570" y="6862339"/>
                  <a:pt x="5204141" y="6860195"/>
                  <a:pt x="5230942" y="6860675"/>
                </a:cubicBezTo>
                <a:lnTo>
                  <a:pt x="5267457" y="6853516"/>
                </a:lnTo>
                <a:cubicBezTo>
                  <a:pt x="5286140" y="6855589"/>
                  <a:pt x="5295483" y="6856627"/>
                  <a:pt x="5295483" y="6856627"/>
                </a:cubicBezTo>
                <a:cubicBezTo>
                  <a:pt x="5303598" y="6855035"/>
                  <a:pt x="5310297" y="6855157"/>
                  <a:pt x="5315581" y="6856988"/>
                </a:cubicBezTo>
                <a:cubicBezTo>
                  <a:pt x="5320869" y="6858821"/>
                  <a:pt x="5327567" y="6858940"/>
                  <a:pt x="5335683" y="6857350"/>
                </a:cubicBezTo>
                <a:lnTo>
                  <a:pt x="5356340" y="6844695"/>
                </a:lnTo>
                <a:cubicBezTo>
                  <a:pt x="5345768" y="6841031"/>
                  <a:pt x="5336427" y="6839994"/>
                  <a:pt x="5328312" y="6841586"/>
                </a:cubicBezTo>
                <a:cubicBezTo>
                  <a:pt x="5325856" y="6836331"/>
                  <a:pt x="5333970" y="6834741"/>
                  <a:pt x="5352655" y="6836812"/>
                </a:cubicBezTo>
                <a:cubicBezTo>
                  <a:pt x="5371341" y="6838886"/>
                  <a:pt x="5384739" y="6839127"/>
                  <a:pt x="5392855" y="6837537"/>
                </a:cubicBezTo>
                <a:cubicBezTo>
                  <a:pt x="5384739" y="6839127"/>
                  <a:pt x="5380684" y="6839923"/>
                  <a:pt x="5380684" y="6839923"/>
                </a:cubicBezTo>
                <a:cubicBezTo>
                  <a:pt x="5375025" y="6846768"/>
                  <a:pt x="5372197" y="6850192"/>
                  <a:pt x="5372197" y="6850192"/>
                </a:cubicBezTo>
                <a:cubicBezTo>
                  <a:pt x="5372197" y="6850192"/>
                  <a:pt x="5377483" y="6852024"/>
                  <a:pt x="5388052" y="6855688"/>
                </a:cubicBezTo>
                <a:lnTo>
                  <a:pt x="5403909" y="6861184"/>
                </a:lnTo>
                <a:lnTo>
                  <a:pt x="5419764" y="6866680"/>
                </a:lnTo>
                <a:cubicBezTo>
                  <a:pt x="5422220" y="6871934"/>
                  <a:pt x="5435621" y="6872177"/>
                  <a:pt x="5459963" y="6867404"/>
                </a:cubicBezTo>
                <a:cubicBezTo>
                  <a:pt x="5484305" y="6862632"/>
                  <a:pt x="5504592" y="6858655"/>
                  <a:pt x="5520821" y="6855473"/>
                </a:cubicBezTo>
                <a:cubicBezTo>
                  <a:pt x="5537050" y="6852291"/>
                  <a:pt x="5551863" y="6850820"/>
                  <a:pt x="5565261" y="6851061"/>
                </a:cubicBezTo>
                <a:cubicBezTo>
                  <a:pt x="5578662" y="6851303"/>
                  <a:pt x="5586591" y="6854052"/>
                  <a:pt x="5589047" y="6859307"/>
                </a:cubicBezTo>
                <a:cubicBezTo>
                  <a:pt x="5597161" y="6857716"/>
                  <a:pt x="5609331" y="6855330"/>
                  <a:pt x="5625561" y="6852148"/>
                </a:cubicBezTo>
                <a:lnTo>
                  <a:pt x="5609706" y="6846651"/>
                </a:lnTo>
                <a:cubicBezTo>
                  <a:pt x="5609706" y="6846651"/>
                  <a:pt x="5613761" y="6845856"/>
                  <a:pt x="5621877" y="6844265"/>
                </a:cubicBezTo>
                <a:cubicBezTo>
                  <a:pt x="5629991" y="6842674"/>
                  <a:pt x="5634048" y="6841878"/>
                  <a:pt x="5634048" y="6841878"/>
                </a:cubicBezTo>
                <a:cubicBezTo>
                  <a:pt x="5631592" y="6836624"/>
                  <a:pt x="5633005" y="6834913"/>
                  <a:pt x="5638291" y="6836745"/>
                </a:cubicBezTo>
                <a:cubicBezTo>
                  <a:pt x="5643577" y="6838576"/>
                  <a:pt x="5650275" y="6838698"/>
                  <a:pt x="5658391" y="6837107"/>
                </a:cubicBezTo>
                <a:cubicBezTo>
                  <a:pt x="5677074" y="6839180"/>
                  <a:pt x="5691702" y="6842050"/>
                  <a:pt x="5702274" y="6845714"/>
                </a:cubicBezTo>
                <a:cubicBezTo>
                  <a:pt x="5710386" y="6844123"/>
                  <a:pt x="5718501" y="6842532"/>
                  <a:pt x="5726616" y="6840941"/>
                </a:cubicBezTo>
                <a:cubicBezTo>
                  <a:pt x="5734731" y="6839349"/>
                  <a:pt x="5742844" y="6837759"/>
                  <a:pt x="5750960" y="6836168"/>
                </a:cubicBezTo>
                <a:lnTo>
                  <a:pt x="5778987" y="6839276"/>
                </a:lnTo>
                <a:cubicBezTo>
                  <a:pt x="5778987" y="6839276"/>
                  <a:pt x="5771488" y="6842181"/>
                  <a:pt x="5756484" y="6847991"/>
                </a:cubicBezTo>
                <a:cubicBezTo>
                  <a:pt x="5741485" y="6853801"/>
                  <a:pt x="5728703" y="6854873"/>
                  <a:pt x="5718129" y="6851207"/>
                </a:cubicBezTo>
                <a:cubicBezTo>
                  <a:pt x="5699445" y="6849136"/>
                  <a:pt x="5681989" y="6849689"/>
                  <a:pt x="5665760" y="6852871"/>
                </a:cubicBezTo>
                <a:lnTo>
                  <a:pt x="5632929" y="6867911"/>
                </a:lnTo>
                <a:cubicBezTo>
                  <a:pt x="5619157" y="6876349"/>
                  <a:pt x="5611044" y="6877940"/>
                  <a:pt x="5608586" y="6872685"/>
                </a:cubicBezTo>
                <a:cubicBezTo>
                  <a:pt x="5606132" y="6867432"/>
                  <a:pt x="5600845" y="6865598"/>
                  <a:pt x="5592732" y="6867189"/>
                </a:cubicBezTo>
                <a:cubicBezTo>
                  <a:pt x="5595188" y="6872443"/>
                  <a:pt x="5606985" y="6878735"/>
                  <a:pt x="5628130" y="6886064"/>
                </a:cubicBezTo>
                <a:lnTo>
                  <a:pt x="5656156" y="6889174"/>
                </a:lnTo>
                <a:lnTo>
                  <a:pt x="5704841" y="6879628"/>
                </a:lnTo>
                <a:cubicBezTo>
                  <a:pt x="5702383" y="6874373"/>
                  <a:pt x="5701157" y="6871745"/>
                  <a:pt x="5701157" y="6871745"/>
                </a:cubicBezTo>
                <a:cubicBezTo>
                  <a:pt x="5717384" y="6868564"/>
                  <a:pt x="5745413" y="6871675"/>
                  <a:pt x="5785240" y="6881075"/>
                </a:cubicBezTo>
                <a:cubicBezTo>
                  <a:pt x="5812038" y="6881558"/>
                  <a:pt x="5824823" y="6880486"/>
                  <a:pt x="5823597" y="6877858"/>
                </a:cubicBezTo>
                <a:cubicBezTo>
                  <a:pt x="5822368" y="6875231"/>
                  <a:pt x="5829868" y="6872326"/>
                  <a:pt x="5846095" y="6869144"/>
                </a:cubicBezTo>
                <a:cubicBezTo>
                  <a:pt x="5862323" y="6865962"/>
                  <a:pt x="5879782" y="6865409"/>
                  <a:pt x="5898465" y="6867482"/>
                </a:cubicBezTo>
                <a:cubicBezTo>
                  <a:pt x="5906581" y="6865891"/>
                  <a:pt x="5914694" y="6864301"/>
                  <a:pt x="5922810" y="6862711"/>
                </a:cubicBezTo>
                <a:lnTo>
                  <a:pt x="5878926" y="6854104"/>
                </a:lnTo>
                <a:cubicBezTo>
                  <a:pt x="5854584" y="6858877"/>
                  <a:pt x="5845856" y="6859154"/>
                  <a:pt x="5852741" y="6854934"/>
                </a:cubicBezTo>
                <a:cubicBezTo>
                  <a:pt x="5859627" y="6850717"/>
                  <a:pt x="5867743" y="6849126"/>
                  <a:pt x="5877085" y="6850163"/>
                </a:cubicBezTo>
                <a:cubicBezTo>
                  <a:pt x="5886426" y="6851200"/>
                  <a:pt x="5889869" y="6849089"/>
                  <a:pt x="5887412" y="6843835"/>
                </a:cubicBezTo>
                <a:cubicBezTo>
                  <a:pt x="5884957" y="6838580"/>
                  <a:pt x="5887785" y="6835158"/>
                  <a:pt x="5895898" y="6833566"/>
                </a:cubicBezTo>
                <a:close/>
                <a:moveTo>
                  <a:pt x="10973371" y="6833565"/>
                </a:moveTo>
                <a:lnTo>
                  <a:pt x="10968571" y="6851715"/>
                </a:lnTo>
                <a:cubicBezTo>
                  <a:pt x="10949887" y="6849641"/>
                  <a:pt x="10936483" y="6849402"/>
                  <a:pt x="10928372" y="6850993"/>
                </a:cubicBezTo>
                <a:cubicBezTo>
                  <a:pt x="10917797" y="6847327"/>
                  <a:pt x="10914548" y="6845099"/>
                  <a:pt x="10918606" y="6844303"/>
                </a:cubicBezTo>
                <a:cubicBezTo>
                  <a:pt x="10922659" y="6843507"/>
                  <a:pt x="10923462" y="6840481"/>
                  <a:pt x="10921005" y="6835226"/>
                </a:cubicBezTo>
                <a:cubicBezTo>
                  <a:pt x="10929117" y="6833635"/>
                  <a:pt x="10946570" y="6833082"/>
                  <a:pt x="10973371" y="6833565"/>
                </a:cubicBezTo>
                <a:close/>
                <a:moveTo>
                  <a:pt x="3400710" y="6831952"/>
                </a:moveTo>
                <a:lnTo>
                  <a:pt x="3428735" y="6835068"/>
                </a:lnTo>
                <a:lnTo>
                  <a:pt x="3404387" y="6839835"/>
                </a:lnTo>
                <a:close/>
                <a:moveTo>
                  <a:pt x="5867874" y="6830456"/>
                </a:moveTo>
                <a:lnTo>
                  <a:pt x="5871556" y="6838340"/>
                </a:lnTo>
                <a:cubicBezTo>
                  <a:pt x="5863445" y="6839929"/>
                  <a:pt x="5859386" y="6840725"/>
                  <a:pt x="5859386" y="6840725"/>
                </a:cubicBezTo>
                <a:cubicBezTo>
                  <a:pt x="5859386" y="6840725"/>
                  <a:pt x="5858770" y="6839412"/>
                  <a:pt x="5857541" y="6836783"/>
                </a:cubicBezTo>
                <a:cubicBezTo>
                  <a:pt x="5856313" y="6834156"/>
                  <a:pt x="5859758" y="6832048"/>
                  <a:pt x="5867874" y="6830456"/>
                </a:cubicBezTo>
                <a:close/>
                <a:moveTo>
                  <a:pt x="5123634" y="6830085"/>
                </a:moveTo>
                <a:cubicBezTo>
                  <a:pt x="5115520" y="6831674"/>
                  <a:pt x="5111464" y="6832471"/>
                  <a:pt x="5111464" y="6832471"/>
                </a:cubicBezTo>
                <a:cubicBezTo>
                  <a:pt x="5103348" y="6834061"/>
                  <a:pt x="5099289" y="6834856"/>
                  <a:pt x="5099289" y="6834856"/>
                </a:cubicBezTo>
                <a:cubicBezTo>
                  <a:pt x="5105804" y="6839317"/>
                  <a:pt x="5111398" y="6841807"/>
                  <a:pt x="5116068" y="6842323"/>
                </a:cubicBezTo>
                <a:cubicBezTo>
                  <a:pt x="5120739" y="6842843"/>
                  <a:pt x="5124490" y="6841390"/>
                  <a:pt x="5127318" y="6837966"/>
                </a:cubicBezTo>
                <a:close/>
                <a:moveTo>
                  <a:pt x="3818598" y="6829516"/>
                </a:moveTo>
                <a:lnTo>
                  <a:pt x="3811809" y="6837732"/>
                </a:lnTo>
                <a:cubicBezTo>
                  <a:pt x="3806152" y="6844577"/>
                  <a:pt x="3807380" y="6847204"/>
                  <a:pt x="3815494" y="6845613"/>
                </a:cubicBezTo>
                <a:cubicBezTo>
                  <a:pt x="3823605" y="6844022"/>
                  <a:pt x="3828278" y="6844542"/>
                  <a:pt x="3829507" y="6847169"/>
                </a:cubicBezTo>
                <a:cubicBezTo>
                  <a:pt x="3830736" y="6849797"/>
                  <a:pt x="3827289" y="6851906"/>
                  <a:pt x="3819180" y="6853496"/>
                </a:cubicBezTo>
                <a:cubicBezTo>
                  <a:pt x="3811064" y="6855087"/>
                  <a:pt x="3802951" y="6856678"/>
                  <a:pt x="3794835" y="6858270"/>
                </a:cubicBezTo>
                <a:cubicBezTo>
                  <a:pt x="3786720" y="6859860"/>
                  <a:pt x="3782850" y="6856316"/>
                  <a:pt x="3783222" y="6847639"/>
                </a:cubicBezTo>
                <a:cubicBezTo>
                  <a:pt x="3783595" y="6838961"/>
                  <a:pt x="3783781" y="6834622"/>
                  <a:pt x="3783781" y="6834622"/>
                </a:cubicBezTo>
                <a:cubicBezTo>
                  <a:pt x="3783781" y="6834622"/>
                  <a:pt x="3787839" y="6833826"/>
                  <a:pt x="3795953" y="6832235"/>
                </a:cubicBezTo>
                <a:cubicBezTo>
                  <a:pt x="3800010" y="6831440"/>
                  <a:pt x="3805744" y="6830674"/>
                  <a:pt x="3813147" y="6829939"/>
                </a:cubicBezTo>
                <a:close/>
                <a:moveTo>
                  <a:pt x="8112757" y="6829185"/>
                </a:moveTo>
                <a:lnTo>
                  <a:pt x="8152957" y="6829910"/>
                </a:lnTo>
                <a:cubicBezTo>
                  <a:pt x="8150127" y="6833334"/>
                  <a:pt x="8146684" y="6835443"/>
                  <a:pt x="8142628" y="6836238"/>
                </a:cubicBezTo>
                <a:cubicBezTo>
                  <a:pt x="8138571" y="6837033"/>
                  <a:pt x="8133900" y="6836514"/>
                  <a:pt x="8128616" y="6834682"/>
                </a:cubicBezTo>
                <a:close/>
                <a:moveTo>
                  <a:pt x="6292362" y="6828979"/>
                </a:moveTo>
                <a:cubicBezTo>
                  <a:pt x="6293589" y="6831607"/>
                  <a:pt x="6298262" y="6832126"/>
                  <a:pt x="6306374" y="6830534"/>
                </a:cubicBezTo>
                <a:lnTo>
                  <a:pt x="6257691" y="6840079"/>
                </a:lnTo>
                <a:lnTo>
                  <a:pt x="6266174" y="6829811"/>
                </a:lnTo>
                <a:cubicBezTo>
                  <a:pt x="6282406" y="6826629"/>
                  <a:pt x="6291133" y="6826352"/>
                  <a:pt x="6292362" y="6828979"/>
                </a:cubicBezTo>
                <a:close/>
                <a:moveTo>
                  <a:pt x="7807025" y="6828893"/>
                </a:moveTo>
                <a:cubicBezTo>
                  <a:pt x="7823251" y="6825712"/>
                  <a:pt x="7836652" y="6825953"/>
                  <a:pt x="7847222" y="6829618"/>
                </a:cubicBezTo>
                <a:cubicBezTo>
                  <a:pt x="7830996" y="6832798"/>
                  <a:pt x="7818824" y="6835184"/>
                  <a:pt x="7810708" y="6836776"/>
                </a:cubicBezTo>
                <a:lnTo>
                  <a:pt x="7794853" y="6831280"/>
                </a:lnTo>
                <a:close/>
                <a:moveTo>
                  <a:pt x="5441541" y="6827991"/>
                </a:moveTo>
                <a:cubicBezTo>
                  <a:pt x="5449655" y="6826401"/>
                  <a:pt x="5454939" y="6828233"/>
                  <a:pt x="5457396" y="6833487"/>
                </a:cubicBezTo>
                <a:cubicBezTo>
                  <a:pt x="5457396" y="6833487"/>
                  <a:pt x="5453338" y="6834284"/>
                  <a:pt x="5445224" y="6835875"/>
                </a:cubicBezTo>
                <a:cubicBezTo>
                  <a:pt x="5437111" y="6837465"/>
                  <a:pt x="5433052" y="6838261"/>
                  <a:pt x="5433052" y="6838261"/>
                </a:cubicBezTo>
                <a:cubicBezTo>
                  <a:pt x="5438711" y="6831415"/>
                  <a:pt x="5441541" y="6827991"/>
                  <a:pt x="5441541" y="6827991"/>
                </a:cubicBezTo>
                <a:close/>
                <a:moveTo>
                  <a:pt x="8032361" y="6827740"/>
                </a:moveTo>
                <a:cubicBezTo>
                  <a:pt x="8048588" y="6824559"/>
                  <a:pt x="8057934" y="6825595"/>
                  <a:pt x="8060388" y="6830848"/>
                </a:cubicBezTo>
                <a:cubicBezTo>
                  <a:pt x="8044158" y="6834031"/>
                  <a:pt x="8030760" y="6833789"/>
                  <a:pt x="8020191" y="6830126"/>
                </a:cubicBezTo>
                <a:close/>
                <a:moveTo>
                  <a:pt x="3820296" y="6827463"/>
                </a:moveTo>
                <a:lnTo>
                  <a:pt x="3821162" y="6829317"/>
                </a:lnTo>
                <a:lnTo>
                  <a:pt x="3818598" y="6829516"/>
                </a:lnTo>
                <a:close/>
                <a:moveTo>
                  <a:pt x="9734580" y="6826893"/>
                </a:moveTo>
                <a:lnTo>
                  <a:pt x="9774776" y="6827618"/>
                </a:lnTo>
                <a:cubicBezTo>
                  <a:pt x="9836491" y="6826992"/>
                  <a:pt x="9888485" y="6834007"/>
                  <a:pt x="9930768" y="6848663"/>
                </a:cubicBezTo>
                <a:cubicBezTo>
                  <a:pt x="9941341" y="6852327"/>
                  <a:pt x="9960026" y="6854401"/>
                  <a:pt x="9986825" y="6854882"/>
                </a:cubicBezTo>
                <a:cubicBezTo>
                  <a:pt x="9994937" y="6853293"/>
                  <a:pt x="10003669" y="6853015"/>
                  <a:pt x="10013009" y="6854052"/>
                </a:cubicBezTo>
                <a:cubicBezTo>
                  <a:pt x="10022352" y="6855088"/>
                  <a:pt x="10031077" y="6854811"/>
                  <a:pt x="10039193" y="6853219"/>
                </a:cubicBezTo>
                <a:cubicBezTo>
                  <a:pt x="10060339" y="6860550"/>
                  <a:pt x="10070909" y="6864213"/>
                  <a:pt x="10070909" y="6864213"/>
                </a:cubicBezTo>
                <a:cubicBezTo>
                  <a:pt x="10084681" y="6855777"/>
                  <a:pt x="10094021" y="6856813"/>
                  <a:pt x="10098937" y="6867324"/>
                </a:cubicBezTo>
                <a:lnTo>
                  <a:pt x="10102619" y="6875205"/>
                </a:lnTo>
                <a:cubicBezTo>
                  <a:pt x="10083935" y="6873132"/>
                  <a:pt x="10061190" y="6871854"/>
                  <a:pt x="10034393" y="6871372"/>
                </a:cubicBezTo>
                <a:cubicBezTo>
                  <a:pt x="9997023" y="6867225"/>
                  <a:pt x="9966351" y="6863199"/>
                  <a:pt x="9942379" y="6859293"/>
                </a:cubicBezTo>
                <a:cubicBezTo>
                  <a:pt x="9918411" y="6855389"/>
                  <a:pt x="9902369" y="6854231"/>
                  <a:pt x="9894256" y="6855821"/>
                </a:cubicBezTo>
                <a:cubicBezTo>
                  <a:pt x="9886143" y="6857412"/>
                  <a:pt x="9849996" y="6855893"/>
                  <a:pt x="9785831" y="6851264"/>
                </a:cubicBezTo>
                <a:cubicBezTo>
                  <a:pt x="9783370" y="6846010"/>
                  <a:pt x="9778088" y="6844178"/>
                  <a:pt x="9769975" y="6845770"/>
                </a:cubicBezTo>
                <a:cubicBezTo>
                  <a:pt x="9761861" y="6847361"/>
                  <a:pt x="9753746" y="6848952"/>
                  <a:pt x="9745632" y="6850541"/>
                </a:cubicBezTo>
                <a:cubicBezTo>
                  <a:pt x="9737518" y="6852132"/>
                  <a:pt x="9730203" y="6850697"/>
                  <a:pt x="9723693" y="6846238"/>
                </a:cubicBezTo>
                <a:cubicBezTo>
                  <a:pt x="9717177" y="6841777"/>
                  <a:pt x="9715330" y="6837838"/>
                  <a:pt x="9718161" y="6834414"/>
                </a:cubicBezTo>
                <a:cubicBezTo>
                  <a:pt x="9720990" y="6830991"/>
                  <a:pt x="9726461" y="6828484"/>
                  <a:pt x="9734580" y="6826893"/>
                </a:cubicBezTo>
                <a:close/>
                <a:moveTo>
                  <a:pt x="6809422" y="6826564"/>
                </a:moveTo>
                <a:lnTo>
                  <a:pt x="6837448" y="6829675"/>
                </a:lnTo>
                <a:lnTo>
                  <a:pt x="6788762" y="6839219"/>
                </a:lnTo>
                <a:lnTo>
                  <a:pt x="6772907" y="6833724"/>
                </a:lnTo>
                <a:close/>
                <a:moveTo>
                  <a:pt x="10438616" y="6826543"/>
                </a:moveTo>
                <a:cubicBezTo>
                  <a:pt x="10446732" y="6824952"/>
                  <a:pt x="10460130" y="6825191"/>
                  <a:pt x="10478813" y="6827264"/>
                </a:cubicBezTo>
                <a:cubicBezTo>
                  <a:pt x="10489382" y="6830930"/>
                  <a:pt x="10497314" y="6833678"/>
                  <a:pt x="10502601" y="6835510"/>
                </a:cubicBezTo>
                <a:cubicBezTo>
                  <a:pt x="10507886" y="6837343"/>
                  <a:pt x="10510528" y="6838259"/>
                  <a:pt x="10510528" y="6838259"/>
                </a:cubicBezTo>
                <a:lnTo>
                  <a:pt x="10474015" y="6845417"/>
                </a:lnTo>
                <a:cubicBezTo>
                  <a:pt x="10465899" y="6847006"/>
                  <a:pt x="10457172" y="6847285"/>
                  <a:pt x="10447829" y="6846247"/>
                </a:cubicBezTo>
                <a:cubicBezTo>
                  <a:pt x="10438487" y="6845213"/>
                  <a:pt x="10433202" y="6843381"/>
                  <a:pt x="10431972" y="6840752"/>
                </a:cubicBezTo>
                <a:cubicBezTo>
                  <a:pt x="10430746" y="6838124"/>
                  <a:pt x="10430132" y="6836810"/>
                  <a:pt x="10430132" y="6836810"/>
                </a:cubicBezTo>
                <a:close/>
                <a:moveTo>
                  <a:pt x="10617673" y="6825856"/>
                </a:moveTo>
                <a:cubicBezTo>
                  <a:pt x="10625786" y="6824266"/>
                  <a:pt x="10637154" y="6824905"/>
                  <a:pt x="10651782" y="6827775"/>
                </a:cubicBezTo>
                <a:cubicBezTo>
                  <a:pt x="10662354" y="6831439"/>
                  <a:pt x="10671695" y="6832475"/>
                  <a:pt x="10679809" y="6830884"/>
                </a:cubicBezTo>
                <a:lnTo>
                  <a:pt x="10832119" y="6844047"/>
                </a:lnTo>
                <a:cubicBezTo>
                  <a:pt x="10799663" y="6850411"/>
                  <a:pt x="10815519" y="6855907"/>
                  <a:pt x="10879690" y="6860536"/>
                </a:cubicBezTo>
                <a:cubicBezTo>
                  <a:pt x="10914601" y="6859427"/>
                  <a:pt x="10933286" y="6861502"/>
                  <a:pt x="10935744" y="6866756"/>
                </a:cubicBezTo>
                <a:cubicBezTo>
                  <a:pt x="10943856" y="6865165"/>
                  <a:pt x="10951969" y="6863574"/>
                  <a:pt x="10960083" y="6861984"/>
                </a:cubicBezTo>
                <a:cubicBezTo>
                  <a:pt x="10968199" y="6860392"/>
                  <a:pt x="10972255" y="6859596"/>
                  <a:pt x="10972255" y="6859596"/>
                </a:cubicBezTo>
                <a:cubicBezTo>
                  <a:pt x="10972255" y="6859596"/>
                  <a:pt x="10969429" y="6863022"/>
                  <a:pt x="10963770" y="6869867"/>
                </a:cubicBezTo>
                <a:cubicBezTo>
                  <a:pt x="10947540" y="6873047"/>
                  <a:pt x="10934142" y="6872806"/>
                  <a:pt x="10923572" y="6869142"/>
                </a:cubicBezTo>
                <a:lnTo>
                  <a:pt x="10895542" y="6866033"/>
                </a:lnTo>
                <a:cubicBezTo>
                  <a:pt x="10879316" y="6869214"/>
                  <a:pt x="10866527" y="6870288"/>
                  <a:pt x="10857183" y="6869250"/>
                </a:cubicBezTo>
                <a:cubicBezTo>
                  <a:pt x="10847846" y="6868214"/>
                  <a:pt x="10833832" y="6866657"/>
                  <a:pt x="10815149" y="6864586"/>
                </a:cubicBezTo>
                <a:cubicBezTo>
                  <a:pt x="10796461" y="6862512"/>
                  <a:pt x="10781835" y="6859642"/>
                  <a:pt x="10771263" y="6855979"/>
                </a:cubicBezTo>
                <a:cubicBezTo>
                  <a:pt x="10760692" y="6852314"/>
                  <a:pt x="10748093" y="6849048"/>
                  <a:pt x="10733467" y="6846179"/>
                </a:cubicBezTo>
                <a:cubicBezTo>
                  <a:pt x="10718836" y="6843311"/>
                  <a:pt x="10707463" y="6842673"/>
                  <a:pt x="10699348" y="6844263"/>
                </a:cubicBezTo>
                <a:cubicBezTo>
                  <a:pt x="10691235" y="6845855"/>
                  <a:pt x="10677836" y="6845612"/>
                  <a:pt x="10659148" y="6843540"/>
                </a:cubicBezTo>
                <a:lnTo>
                  <a:pt x="10615267" y="6834934"/>
                </a:lnTo>
                <a:cubicBezTo>
                  <a:pt x="10607152" y="6836526"/>
                  <a:pt x="10603098" y="6837318"/>
                  <a:pt x="10603098" y="6837318"/>
                </a:cubicBezTo>
                <a:cubicBezTo>
                  <a:pt x="10604699" y="6831269"/>
                  <a:pt x="10609556" y="6827448"/>
                  <a:pt x="10617673" y="6825856"/>
                </a:cubicBezTo>
                <a:close/>
                <a:moveTo>
                  <a:pt x="6117552" y="6824531"/>
                </a:moveTo>
                <a:lnTo>
                  <a:pt x="6121236" y="6832412"/>
                </a:lnTo>
                <a:lnTo>
                  <a:pt x="6133408" y="6830025"/>
                </a:lnTo>
                <a:lnTo>
                  <a:pt x="6137092" y="6837908"/>
                </a:lnTo>
                <a:cubicBezTo>
                  <a:pt x="6120866" y="6841091"/>
                  <a:pt x="6108692" y="6843478"/>
                  <a:pt x="6100579" y="6845068"/>
                </a:cubicBezTo>
                <a:cubicBezTo>
                  <a:pt x="6087552" y="6836149"/>
                  <a:pt x="6093212" y="6829302"/>
                  <a:pt x="6117552" y="6824531"/>
                </a:cubicBezTo>
                <a:close/>
                <a:moveTo>
                  <a:pt x="12337571" y="6824253"/>
                </a:moveTo>
                <a:lnTo>
                  <a:pt x="12341255" y="6832138"/>
                </a:lnTo>
                <a:cubicBezTo>
                  <a:pt x="12341255" y="6832138"/>
                  <a:pt x="12335970" y="6830304"/>
                  <a:pt x="12325400" y="6826640"/>
                </a:cubicBezTo>
                <a:cubicBezTo>
                  <a:pt x="12325400" y="6826640"/>
                  <a:pt x="12329455" y="6825845"/>
                  <a:pt x="12337571" y="6824253"/>
                </a:cubicBezTo>
                <a:close/>
                <a:moveTo>
                  <a:pt x="4848326" y="6823825"/>
                </a:moveTo>
                <a:cubicBezTo>
                  <a:pt x="4852383" y="6823030"/>
                  <a:pt x="4855642" y="6825260"/>
                  <a:pt x="4858097" y="6830514"/>
                </a:cubicBezTo>
                <a:lnTo>
                  <a:pt x="4845925" y="6832900"/>
                </a:lnTo>
                <a:lnTo>
                  <a:pt x="4830070" y="6827404"/>
                </a:lnTo>
                <a:lnTo>
                  <a:pt x="4842241" y="6825018"/>
                </a:lnTo>
                <a:cubicBezTo>
                  <a:pt x="4842241" y="6825018"/>
                  <a:pt x="4844268" y="6824620"/>
                  <a:pt x="4848326" y="6823825"/>
                </a:cubicBezTo>
                <a:close/>
                <a:moveTo>
                  <a:pt x="7485432" y="6823103"/>
                </a:moveTo>
                <a:lnTo>
                  <a:pt x="7513459" y="6826213"/>
                </a:lnTo>
                <a:cubicBezTo>
                  <a:pt x="7513459" y="6826213"/>
                  <a:pt x="7512046" y="6827924"/>
                  <a:pt x="7509216" y="6831347"/>
                </a:cubicBezTo>
                <a:cubicBezTo>
                  <a:pt x="7506386" y="6834770"/>
                  <a:pt x="7502330" y="6835566"/>
                  <a:pt x="7497046" y="6833733"/>
                </a:cubicBezTo>
                <a:cubicBezTo>
                  <a:pt x="7491761" y="6831901"/>
                  <a:pt x="7485060" y="6831781"/>
                  <a:pt x="7476945" y="6833371"/>
                </a:cubicBezTo>
                <a:lnTo>
                  <a:pt x="7461089" y="6827875"/>
                </a:lnTo>
                <a:close/>
                <a:moveTo>
                  <a:pt x="2702096" y="6822964"/>
                </a:moveTo>
                <a:cubicBezTo>
                  <a:pt x="2704552" y="6828219"/>
                  <a:pt x="2703751" y="6831244"/>
                  <a:pt x="2699694" y="6832038"/>
                </a:cubicBezTo>
                <a:cubicBezTo>
                  <a:pt x="2695638" y="6832835"/>
                  <a:pt x="2690967" y="6832315"/>
                  <a:pt x="2685680" y="6830485"/>
                </a:cubicBezTo>
                <a:cubicBezTo>
                  <a:pt x="2680395" y="6828652"/>
                  <a:pt x="2681810" y="6826940"/>
                  <a:pt x="2689922" y="6825350"/>
                </a:cubicBezTo>
                <a:close/>
                <a:moveTo>
                  <a:pt x="8455008" y="6822321"/>
                </a:moveTo>
                <a:lnTo>
                  <a:pt x="8458693" y="6830203"/>
                </a:lnTo>
                <a:cubicBezTo>
                  <a:pt x="8450579" y="6831795"/>
                  <a:pt x="8446520" y="6832591"/>
                  <a:pt x="8446520" y="6832591"/>
                </a:cubicBezTo>
                <a:cubicBezTo>
                  <a:pt x="8444066" y="6827334"/>
                  <a:pt x="8446892" y="6823911"/>
                  <a:pt x="8455008" y="6822321"/>
                </a:cubicBezTo>
                <a:close/>
                <a:moveTo>
                  <a:pt x="15113530" y="6822123"/>
                </a:moveTo>
                <a:cubicBezTo>
                  <a:pt x="15113530" y="6822123"/>
                  <a:pt x="15116173" y="6823041"/>
                  <a:pt x="15121458" y="6824873"/>
                </a:cubicBezTo>
                <a:cubicBezTo>
                  <a:pt x="15126743" y="6826703"/>
                  <a:pt x="15133442" y="6826825"/>
                  <a:pt x="15141557" y="6825234"/>
                </a:cubicBezTo>
                <a:lnTo>
                  <a:pt x="15129385" y="6827619"/>
                </a:lnTo>
                <a:cubicBezTo>
                  <a:pt x="15121273" y="6829211"/>
                  <a:pt x="15117215" y="6830006"/>
                  <a:pt x="15117215" y="6830006"/>
                </a:cubicBezTo>
                <a:close/>
                <a:moveTo>
                  <a:pt x="14687199" y="6819660"/>
                </a:moveTo>
                <a:lnTo>
                  <a:pt x="14690883" y="6827541"/>
                </a:lnTo>
                <a:lnTo>
                  <a:pt x="14703053" y="6825155"/>
                </a:lnTo>
                <a:cubicBezTo>
                  <a:pt x="14703053" y="6825155"/>
                  <a:pt x="14697768" y="6823322"/>
                  <a:pt x="14687199" y="6819660"/>
                </a:cubicBezTo>
                <a:close/>
                <a:moveTo>
                  <a:pt x="5264888" y="6819601"/>
                </a:moveTo>
                <a:cubicBezTo>
                  <a:pt x="5256775" y="6821193"/>
                  <a:pt x="5253330" y="6823302"/>
                  <a:pt x="5254561" y="6825929"/>
                </a:cubicBezTo>
                <a:cubicBezTo>
                  <a:pt x="5255788" y="6828556"/>
                  <a:pt x="5258430" y="6829472"/>
                  <a:pt x="5262487" y="6828676"/>
                </a:cubicBezTo>
                <a:cubicBezTo>
                  <a:pt x="5266543" y="6827881"/>
                  <a:pt x="5267344" y="6824856"/>
                  <a:pt x="5264888" y="6819601"/>
                </a:cubicBezTo>
                <a:close/>
                <a:moveTo>
                  <a:pt x="3776413" y="6818857"/>
                </a:moveTo>
                <a:cubicBezTo>
                  <a:pt x="3778869" y="6824112"/>
                  <a:pt x="3776039" y="6827534"/>
                  <a:pt x="3767922" y="6829125"/>
                </a:cubicBezTo>
                <a:cubicBezTo>
                  <a:pt x="3759810" y="6830716"/>
                  <a:pt x="3755754" y="6831512"/>
                  <a:pt x="3755754" y="6831512"/>
                </a:cubicBezTo>
                <a:cubicBezTo>
                  <a:pt x="3755754" y="6831512"/>
                  <a:pt x="3757165" y="6829800"/>
                  <a:pt x="3759997" y="6826378"/>
                </a:cubicBezTo>
                <a:cubicBezTo>
                  <a:pt x="3762825" y="6822953"/>
                  <a:pt x="3764237" y="6821244"/>
                  <a:pt x="3764237" y="6821244"/>
                </a:cubicBezTo>
                <a:close/>
                <a:moveTo>
                  <a:pt x="10261965" y="6818151"/>
                </a:moveTo>
                <a:cubicBezTo>
                  <a:pt x="10272536" y="6821814"/>
                  <a:pt x="10281881" y="6822852"/>
                  <a:pt x="10289993" y="6821261"/>
                </a:cubicBezTo>
                <a:lnTo>
                  <a:pt x="10293677" y="6829143"/>
                </a:lnTo>
                <a:cubicBezTo>
                  <a:pt x="10274994" y="6827069"/>
                  <a:pt x="10263620" y="6826432"/>
                  <a:pt x="10259566" y="6827225"/>
                </a:cubicBezTo>
                <a:cubicBezTo>
                  <a:pt x="10255508" y="6828022"/>
                  <a:pt x="10248196" y="6826588"/>
                  <a:pt x="10237621" y="6822924"/>
                </a:cubicBezTo>
                <a:close/>
                <a:moveTo>
                  <a:pt x="7336807" y="6817823"/>
                </a:moveTo>
                <a:cubicBezTo>
                  <a:pt x="7336807" y="6817823"/>
                  <a:pt x="7338037" y="6820449"/>
                  <a:pt x="7340493" y="6825704"/>
                </a:cubicBezTo>
                <a:lnTo>
                  <a:pt x="7316148" y="6830477"/>
                </a:lnTo>
                <a:close/>
                <a:moveTo>
                  <a:pt x="10181567" y="6816702"/>
                </a:moveTo>
                <a:cubicBezTo>
                  <a:pt x="10184021" y="6821959"/>
                  <a:pt x="10181193" y="6825381"/>
                  <a:pt x="10173081" y="6826972"/>
                </a:cubicBezTo>
                <a:lnTo>
                  <a:pt x="10169395" y="6819089"/>
                </a:lnTo>
                <a:close/>
                <a:moveTo>
                  <a:pt x="12732190" y="6815727"/>
                </a:moveTo>
                <a:lnTo>
                  <a:pt x="12735875" y="6823609"/>
                </a:lnTo>
                <a:cubicBezTo>
                  <a:pt x="12738330" y="6828864"/>
                  <a:pt x="12736918" y="6830576"/>
                  <a:pt x="12731630" y="6828744"/>
                </a:cubicBezTo>
                <a:cubicBezTo>
                  <a:pt x="12726346" y="6826912"/>
                  <a:pt x="12723089" y="6824682"/>
                  <a:pt x="12721861" y="6822054"/>
                </a:cubicBezTo>
                <a:cubicBezTo>
                  <a:pt x="12720631" y="6819427"/>
                  <a:pt x="12724074" y="6817318"/>
                  <a:pt x="12732190" y="6815727"/>
                </a:cubicBezTo>
                <a:close/>
                <a:moveTo>
                  <a:pt x="12997726" y="6815296"/>
                </a:moveTo>
                <a:cubicBezTo>
                  <a:pt x="13005842" y="6813705"/>
                  <a:pt x="13011126" y="6815539"/>
                  <a:pt x="13013582" y="6820792"/>
                </a:cubicBezTo>
                <a:cubicBezTo>
                  <a:pt x="13013582" y="6820792"/>
                  <a:pt x="13009524" y="6821587"/>
                  <a:pt x="13001410" y="6823177"/>
                </a:cubicBezTo>
                <a:cubicBezTo>
                  <a:pt x="12993297" y="6824768"/>
                  <a:pt x="12989239" y="6825565"/>
                  <a:pt x="12989239" y="6825565"/>
                </a:cubicBezTo>
                <a:cubicBezTo>
                  <a:pt x="12989239" y="6825565"/>
                  <a:pt x="12992068" y="6822142"/>
                  <a:pt x="12997726" y="6815296"/>
                </a:cubicBezTo>
                <a:close/>
                <a:moveTo>
                  <a:pt x="5384873" y="6813524"/>
                </a:moveTo>
                <a:lnTo>
                  <a:pt x="5388552" y="6821406"/>
                </a:lnTo>
                <a:lnTo>
                  <a:pt x="5372702" y="6815904"/>
                </a:lnTo>
                <a:close/>
                <a:moveTo>
                  <a:pt x="7095615" y="6813480"/>
                </a:moveTo>
                <a:lnTo>
                  <a:pt x="7123642" y="6816589"/>
                </a:lnTo>
                <a:cubicBezTo>
                  <a:pt x="7115529" y="6818181"/>
                  <a:pt x="7111470" y="6818977"/>
                  <a:pt x="7111470" y="6818977"/>
                </a:cubicBezTo>
                <a:cubicBezTo>
                  <a:pt x="7095242" y="6822158"/>
                  <a:pt x="7092414" y="6825580"/>
                  <a:pt x="7102986" y="6829244"/>
                </a:cubicBezTo>
                <a:cubicBezTo>
                  <a:pt x="7113555" y="6832908"/>
                  <a:pt x="7114785" y="6835538"/>
                  <a:pt x="7106671" y="6837126"/>
                </a:cubicBezTo>
                <a:cubicBezTo>
                  <a:pt x="7098555" y="6838718"/>
                  <a:pt x="7093881" y="6838199"/>
                  <a:pt x="7092656" y="6835572"/>
                </a:cubicBezTo>
                <a:cubicBezTo>
                  <a:pt x="7091428" y="6832944"/>
                  <a:pt x="7090813" y="6831631"/>
                  <a:pt x="7090813" y="6831631"/>
                </a:cubicBezTo>
                <a:lnTo>
                  <a:pt x="7087127" y="6823749"/>
                </a:lnTo>
                <a:close/>
                <a:moveTo>
                  <a:pt x="13182864" y="6813419"/>
                </a:moveTo>
                <a:cubicBezTo>
                  <a:pt x="13199094" y="6810237"/>
                  <a:pt x="13212492" y="6810479"/>
                  <a:pt x="13223063" y="6814143"/>
                </a:cubicBezTo>
                <a:lnTo>
                  <a:pt x="13210891" y="6816529"/>
                </a:lnTo>
                <a:cubicBezTo>
                  <a:pt x="13215803" y="6827038"/>
                  <a:pt x="13204861" y="6832052"/>
                  <a:pt x="13178062" y="6831570"/>
                </a:cubicBezTo>
                <a:cubicBezTo>
                  <a:pt x="13159376" y="6829496"/>
                  <a:pt x="13150033" y="6828459"/>
                  <a:pt x="13150033" y="6828459"/>
                </a:cubicBezTo>
                <a:cubicBezTo>
                  <a:pt x="13131350" y="6826388"/>
                  <a:pt x="13117336" y="6824832"/>
                  <a:pt x="13107994" y="6823795"/>
                </a:cubicBezTo>
                <a:cubicBezTo>
                  <a:pt x="13098653" y="6822756"/>
                  <a:pt x="13093980" y="6822240"/>
                  <a:pt x="13093980" y="6822240"/>
                </a:cubicBezTo>
                <a:cubicBezTo>
                  <a:pt x="13093365" y="6820927"/>
                  <a:pt x="13093995" y="6819907"/>
                  <a:pt x="13095871" y="6819180"/>
                </a:cubicBezTo>
                <a:cubicBezTo>
                  <a:pt x="13101497" y="6817001"/>
                  <a:pt x="13118322" y="6817466"/>
                  <a:pt x="13146349" y="6820577"/>
                </a:cubicBezTo>
                <a:cubicBezTo>
                  <a:pt x="13165034" y="6822649"/>
                  <a:pt x="13177206" y="6820265"/>
                  <a:pt x="13182864" y="6813419"/>
                </a:cubicBezTo>
                <a:close/>
                <a:moveTo>
                  <a:pt x="1833577" y="6812538"/>
                </a:moveTo>
                <a:lnTo>
                  <a:pt x="1825089" y="6822806"/>
                </a:lnTo>
                <a:cubicBezTo>
                  <a:pt x="1825089" y="6822806"/>
                  <a:pt x="1823859" y="6820178"/>
                  <a:pt x="1821404" y="6814924"/>
                </a:cubicBezTo>
                <a:cubicBezTo>
                  <a:pt x="1829519" y="6813333"/>
                  <a:pt x="1833577" y="6812538"/>
                  <a:pt x="1833577" y="6812538"/>
                </a:cubicBezTo>
                <a:close/>
                <a:moveTo>
                  <a:pt x="13235233" y="6811755"/>
                </a:moveTo>
                <a:cubicBezTo>
                  <a:pt x="13243348" y="6810166"/>
                  <a:pt x="13248634" y="6811998"/>
                  <a:pt x="13251091" y="6817251"/>
                </a:cubicBezTo>
                <a:lnTo>
                  <a:pt x="13238918" y="6819638"/>
                </a:lnTo>
                <a:close/>
                <a:moveTo>
                  <a:pt x="2759910" y="6811628"/>
                </a:moveTo>
                <a:cubicBezTo>
                  <a:pt x="2765994" y="6810435"/>
                  <a:pt x="2772296" y="6812069"/>
                  <a:pt x="2778811" y="6816529"/>
                </a:cubicBezTo>
                <a:lnTo>
                  <a:pt x="2766636" y="6818915"/>
                </a:lnTo>
                <a:cubicBezTo>
                  <a:pt x="2758524" y="6820506"/>
                  <a:pt x="2754465" y="6821301"/>
                  <a:pt x="2754465" y="6821301"/>
                </a:cubicBezTo>
                <a:cubicBezTo>
                  <a:pt x="2756923" y="6826555"/>
                  <a:pt x="2754091" y="6829979"/>
                  <a:pt x="2745977" y="6831570"/>
                </a:cubicBezTo>
                <a:lnTo>
                  <a:pt x="2742295" y="6823687"/>
                </a:lnTo>
                <a:cubicBezTo>
                  <a:pt x="2747952" y="6816843"/>
                  <a:pt x="2753825" y="6812823"/>
                  <a:pt x="2759910" y="6811628"/>
                </a:cubicBezTo>
                <a:close/>
                <a:moveTo>
                  <a:pt x="2589983" y="6810522"/>
                </a:moveTo>
                <a:lnTo>
                  <a:pt x="2593670" y="6818405"/>
                </a:lnTo>
                <a:lnTo>
                  <a:pt x="2581500" y="6820793"/>
                </a:lnTo>
                <a:cubicBezTo>
                  <a:pt x="2579042" y="6815537"/>
                  <a:pt x="2581872" y="6812114"/>
                  <a:pt x="2589983" y="6810522"/>
                </a:cubicBezTo>
                <a:close/>
                <a:moveTo>
                  <a:pt x="12583565" y="6810446"/>
                </a:moveTo>
                <a:lnTo>
                  <a:pt x="12559224" y="6815218"/>
                </a:lnTo>
                <a:cubicBezTo>
                  <a:pt x="12540538" y="6813144"/>
                  <a:pt x="12527137" y="6812905"/>
                  <a:pt x="12519022" y="6814494"/>
                </a:cubicBezTo>
                <a:lnTo>
                  <a:pt x="12466653" y="6816157"/>
                </a:lnTo>
                <a:close/>
                <a:moveTo>
                  <a:pt x="1712977" y="6810367"/>
                </a:moveTo>
                <a:lnTo>
                  <a:pt x="1728836" y="6815862"/>
                </a:lnTo>
                <a:lnTo>
                  <a:pt x="1716663" y="6818250"/>
                </a:lnTo>
                <a:cubicBezTo>
                  <a:pt x="1716663" y="6818250"/>
                  <a:pt x="1714019" y="6817333"/>
                  <a:pt x="1708735" y="6815500"/>
                </a:cubicBezTo>
                <a:cubicBezTo>
                  <a:pt x="1703450" y="6813668"/>
                  <a:pt x="1700807" y="6812753"/>
                  <a:pt x="1700807" y="6812753"/>
                </a:cubicBezTo>
                <a:close/>
                <a:moveTo>
                  <a:pt x="12849104" y="6810014"/>
                </a:moveTo>
                <a:cubicBezTo>
                  <a:pt x="12851558" y="6815269"/>
                  <a:pt x="12848728" y="6818694"/>
                  <a:pt x="12840615" y="6820285"/>
                </a:cubicBezTo>
                <a:lnTo>
                  <a:pt x="12836929" y="6812401"/>
                </a:lnTo>
                <a:cubicBezTo>
                  <a:pt x="12836929" y="6812401"/>
                  <a:pt x="12840987" y="6811605"/>
                  <a:pt x="12849104" y="6810014"/>
                </a:cubicBezTo>
                <a:close/>
                <a:moveTo>
                  <a:pt x="12676134" y="6809507"/>
                </a:moveTo>
                <a:lnTo>
                  <a:pt x="12704163" y="6812617"/>
                </a:lnTo>
                <a:cubicBezTo>
                  <a:pt x="12704163" y="6812617"/>
                  <a:pt x="12702134" y="6813014"/>
                  <a:pt x="12698075" y="6813810"/>
                </a:cubicBezTo>
                <a:cubicBezTo>
                  <a:pt x="12694020" y="6814605"/>
                  <a:pt x="12687933" y="6815799"/>
                  <a:pt x="12679818" y="6817389"/>
                </a:cubicBezTo>
                <a:close/>
                <a:moveTo>
                  <a:pt x="12370400" y="6809214"/>
                </a:moveTo>
                <a:cubicBezTo>
                  <a:pt x="12378513" y="6807622"/>
                  <a:pt x="12387858" y="6808659"/>
                  <a:pt x="12398428" y="6812323"/>
                </a:cubicBezTo>
                <a:lnTo>
                  <a:pt x="12386254" y="6814708"/>
                </a:lnTo>
                <a:close/>
                <a:moveTo>
                  <a:pt x="14828453" y="6809176"/>
                </a:moveTo>
                <a:cubicBezTo>
                  <a:pt x="14857710" y="6814913"/>
                  <a:pt x="14885737" y="6818023"/>
                  <a:pt x="14912534" y="6818506"/>
                </a:cubicBezTo>
                <a:lnTo>
                  <a:pt x="14968592" y="6824726"/>
                </a:lnTo>
                <a:lnTo>
                  <a:pt x="15008789" y="6825448"/>
                </a:lnTo>
                <a:cubicBezTo>
                  <a:pt x="15065591" y="6814314"/>
                  <a:pt x="15096446" y="6814000"/>
                  <a:pt x="15101360" y="6824511"/>
                </a:cubicBezTo>
                <a:cubicBezTo>
                  <a:pt x="15103814" y="6829765"/>
                  <a:pt x="15070130" y="6833502"/>
                  <a:pt x="15000303" y="6835717"/>
                </a:cubicBezTo>
                <a:cubicBezTo>
                  <a:pt x="14831394" y="6834414"/>
                  <a:pt x="14734766" y="6836147"/>
                  <a:pt x="14710423" y="6840920"/>
                </a:cubicBezTo>
                <a:cubicBezTo>
                  <a:pt x="14694195" y="6844102"/>
                  <a:pt x="14681410" y="6845174"/>
                  <a:pt x="14672068" y="6844138"/>
                </a:cubicBezTo>
                <a:cubicBezTo>
                  <a:pt x="14662723" y="6843101"/>
                  <a:pt x="14656824" y="6839957"/>
                  <a:pt x="14654368" y="6834700"/>
                </a:cubicBezTo>
                <a:cubicBezTo>
                  <a:pt x="14646254" y="6836290"/>
                  <a:pt x="14642197" y="6837087"/>
                  <a:pt x="14642197" y="6837087"/>
                </a:cubicBezTo>
                <a:cubicBezTo>
                  <a:pt x="14634081" y="6838677"/>
                  <a:pt x="14628799" y="6836845"/>
                  <a:pt x="14626341" y="6831590"/>
                </a:cubicBezTo>
                <a:lnTo>
                  <a:pt x="14638513" y="6829205"/>
                </a:lnTo>
                <a:cubicBezTo>
                  <a:pt x="14646627" y="6827613"/>
                  <a:pt x="14653512" y="6823394"/>
                  <a:pt x="14659170" y="6816549"/>
                </a:cubicBezTo>
                <a:cubicBezTo>
                  <a:pt x="14666671" y="6813644"/>
                  <a:pt x="14673426" y="6811514"/>
                  <a:pt x="14679433" y="6810156"/>
                </a:cubicBezTo>
                <a:cubicBezTo>
                  <a:pt x="14697461" y="6806085"/>
                  <a:pt x="14708778" y="6808976"/>
                  <a:pt x="14713383" y="6818829"/>
                </a:cubicBezTo>
                <a:cubicBezTo>
                  <a:pt x="14719525" y="6831966"/>
                  <a:pt x="14733536" y="6833518"/>
                  <a:pt x="14755425" y="6823492"/>
                </a:cubicBezTo>
                <a:cubicBezTo>
                  <a:pt x="14761083" y="6816648"/>
                  <a:pt x="14785423" y="6811876"/>
                  <a:pt x="14828453" y="6809176"/>
                </a:cubicBezTo>
                <a:close/>
                <a:moveTo>
                  <a:pt x="3652131" y="6808803"/>
                </a:moveTo>
                <a:cubicBezTo>
                  <a:pt x="3660245" y="6807213"/>
                  <a:pt x="3664917" y="6807730"/>
                  <a:pt x="3666144" y="6810357"/>
                </a:cubicBezTo>
                <a:cubicBezTo>
                  <a:pt x="3667375" y="6812985"/>
                  <a:pt x="3663930" y="6815095"/>
                  <a:pt x="3655815" y="6816686"/>
                </a:cubicBezTo>
                <a:close/>
                <a:moveTo>
                  <a:pt x="1765349" y="6808704"/>
                </a:moveTo>
                <a:lnTo>
                  <a:pt x="1781203" y="6814201"/>
                </a:lnTo>
                <a:lnTo>
                  <a:pt x="1753176" y="6811091"/>
                </a:lnTo>
                <a:close/>
                <a:moveTo>
                  <a:pt x="3744699" y="6807864"/>
                </a:moveTo>
                <a:lnTo>
                  <a:pt x="3760553" y="6813360"/>
                </a:lnTo>
                <a:cubicBezTo>
                  <a:pt x="3752442" y="6814951"/>
                  <a:pt x="3748385" y="6815745"/>
                  <a:pt x="3748385" y="6815745"/>
                </a:cubicBezTo>
                <a:lnTo>
                  <a:pt x="3736213" y="6818132"/>
                </a:lnTo>
                <a:close/>
                <a:moveTo>
                  <a:pt x="8182102" y="6806987"/>
                </a:moveTo>
                <a:lnTo>
                  <a:pt x="8197958" y="6812481"/>
                </a:lnTo>
                <a:cubicBezTo>
                  <a:pt x="8197958" y="6812481"/>
                  <a:pt x="8193901" y="6813277"/>
                  <a:pt x="8185788" y="6814869"/>
                </a:cubicBezTo>
                <a:cubicBezTo>
                  <a:pt x="8183331" y="6809614"/>
                  <a:pt x="8182102" y="6806987"/>
                  <a:pt x="8182102" y="6806987"/>
                </a:cubicBezTo>
                <a:close/>
                <a:moveTo>
                  <a:pt x="3113130" y="6806916"/>
                </a:moveTo>
                <a:cubicBezTo>
                  <a:pt x="3134645" y="6805566"/>
                  <a:pt x="3146630" y="6807519"/>
                  <a:pt x="3149086" y="6812774"/>
                </a:cubicBezTo>
                <a:cubicBezTo>
                  <a:pt x="3167771" y="6814847"/>
                  <a:pt x="3169000" y="6817474"/>
                  <a:pt x="3152772" y="6820655"/>
                </a:cubicBezTo>
                <a:lnTo>
                  <a:pt x="3133083" y="6832717"/>
                </a:lnTo>
                <a:lnTo>
                  <a:pt x="3159517" y="6827542"/>
                </a:lnTo>
                <a:lnTo>
                  <a:pt x="3191224" y="6838542"/>
                </a:lnTo>
                <a:lnTo>
                  <a:pt x="3123000" y="6834690"/>
                </a:lnTo>
                <a:lnTo>
                  <a:pt x="3131939" y="6832941"/>
                </a:lnTo>
                <a:lnTo>
                  <a:pt x="3128428" y="6825428"/>
                </a:lnTo>
                <a:lnTo>
                  <a:pt x="3112573" y="6819932"/>
                </a:lnTo>
                <a:lnTo>
                  <a:pt x="3080857" y="6808940"/>
                </a:lnTo>
                <a:cubicBezTo>
                  <a:pt x="3080857" y="6808940"/>
                  <a:pt x="3091615" y="6808266"/>
                  <a:pt x="3113130" y="6806916"/>
                </a:cubicBezTo>
                <a:close/>
                <a:moveTo>
                  <a:pt x="3531532" y="6806631"/>
                </a:moveTo>
                <a:cubicBezTo>
                  <a:pt x="3539645" y="6805041"/>
                  <a:pt x="3553048" y="6805282"/>
                  <a:pt x="3571730" y="6807355"/>
                </a:cubicBezTo>
                <a:cubicBezTo>
                  <a:pt x="3571730" y="6807355"/>
                  <a:pt x="3576401" y="6807874"/>
                  <a:pt x="3585745" y="6808912"/>
                </a:cubicBezTo>
                <a:cubicBezTo>
                  <a:pt x="3595087" y="6809948"/>
                  <a:pt x="3601789" y="6810068"/>
                  <a:pt x="3605846" y="6809274"/>
                </a:cubicBezTo>
                <a:cubicBezTo>
                  <a:pt x="3609902" y="6808477"/>
                  <a:pt x="3613959" y="6807682"/>
                  <a:pt x="3618018" y="6806887"/>
                </a:cubicBezTo>
                <a:cubicBezTo>
                  <a:pt x="3622072" y="6806092"/>
                  <a:pt x="3625332" y="6808321"/>
                  <a:pt x="3627787" y="6813575"/>
                </a:cubicBezTo>
                <a:lnTo>
                  <a:pt x="3615615" y="6815961"/>
                </a:lnTo>
                <a:cubicBezTo>
                  <a:pt x="3615615" y="6815961"/>
                  <a:pt x="3610946" y="6815443"/>
                  <a:pt x="3601602" y="6814406"/>
                </a:cubicBezTo>
                <a:cubicBezTo>
                  <a:pt x="3592258" y="6813370"/>
                  <a:pt x="3579472" y="6814443"/>
                  <a:pt x="3563245" y="6817624"/>
                </a:cubicBezTo>
                <a:cubicBezTo>
                  <a:pt x="3536446" y="6817141"/>
                  <a:pt x="3512290" y="6817575"/>
                  <a:pt x="3490776" y="6818925"/>
                </a:cubicBezTo>
                <a:cubicBezTo>
                  <a:pt x="3469262" y="6820274"/>
                  <a:pt x="3453219" y="6819117"/>
                  <a:pt x="3442649" y="6815453"/>
                </a:cubicBezTo>
                <a:lnTo>
                  <a:pt x="3466992" y="6810681"/>
                </a:lnTo>
                <a:cubicBezTo>
                  <a:pt x="3483221" y="6807500"/>
                  <a:pt x="3496005" y="6806427"/>
                  <a:pt x="3505348" y="6807463"/>
                </a:cubicBezTo>
                <a:cubicBezTo>
                  <a:pt x="3514691" y="6808500"/>
                  <a:pt x="3523420" y="6808223"/>
                  <a:pt x="3531532" y="6806631"/>
                </a:cubicBezTo>
                <a:close/>
                <a:moveTo>
                  <a:pt x="4806846" y="6806144"/>
                </a:moveTo>
                <a:lnTo>
                  <a:pt x="4810529" y="6814027"/>
                </a:lnTo>
                <a:cubicBezTo>
                  <a:pt x="4810529" y="6814027"/>
                  <a:pt x="4811758" y="6816653"/>
                  <a:pt x="4814214" y="6821909"/>
                </a:cubicBezTo>
                <a:lnTo>
                  <a:pt x="4802041" y="6824295"/>
                </a:lnTo>
                <a:cubicBezTo>
                  <a:pt x="4791472" y="6820630"/>
                  <a:pt x="4790243" y="6818003"/>
                  <a:pt x="4798357" y="6816413"/>
                </a:cubicBezTo>
                <a:cubicBezTo>
                  <a:pt x="4806471" y="6814821"/>
                  <a:pt x="4805245" y="6812195"/>
                  <a:pt x="4794673" y="6808531"/>
                </a:cubicBezTo>
                <a:close/>
                <a:moveTo>
                  <a:pt x="7397665" y="6805891"/>
                </a:moveTo>
                <a:cubicBezTo>
                  <a:pt x="7405779" y="6804301"/>
                  <a:pt x="7407009" y="6806927"/>
                  <a:pt x="7401351" y="6813773"/>
                </a:cubicBezTo>
                <a:cubicBezTo>
                  <a:pt x="7401351" y="6813773"/>
                  <a:pt x="7401964" y="6815087"/>
                  <a:pt x="7403193" y="6817715"/>
                </a:cubicBezTo>
                <a:cubicBezTo>
                  <a:pt x="7404422" y="6820342"/>
                  <a:pt x="7409092" y="6820861"/>
                  <a:pt x="7417206" y="6819270"/>
                </a:cubicBezTo>
                <a:lnTo>
                  <a:pt x="7420890" y="6827152"/>
                </a:lnTo>
                <a:lnTo>
                  <a:pt x="7335691" y="6843855"/>
                </a:lnTo>
                <a:lnTo>
                  <a:pt x="7323519" y="6846242"/>
                </a:lnTo>
                <a:cubicBezTo>
                  <a:pt x="7323519" y="6846242"/>
                  <a:pt x="7322904" y="6844928"/>
                  <a:pt x="7321676" y="6842301"/>
                </a:cubicBezTo>
                <a:cubicBezTo>
                  <a:pt x="7320449" y="6839674"/>
                  <a:pt x="7315779" y="6839154"/>
                  <a:pt x="7307664" y="6840746"/>
                </a:cubicBezTo>
                <a:cubicBezTo>
                  <a:pt x="7299551" y="6842336"/>
                  <a:pt x="7295490" y="6843133"/>
                  <a:pt x="7295490" y="6843133"/>
                </a:cubicBezTo>
                <a:cubicBezTo>
                  <a:pt x="7295490" y="6843133"/>
                  <a:pt x="7293464" y="6843531"/>
                  <a:pt x="7289408" y="6844325"/>
                </a:cubicBezTo>
                <a:cubicBezTo>
                  <a:pt x="7285348" y="6845121"/>
                  <a:pt x="7278034" y="6843686"/>
                  <a:pt x="7267463" y="6840022"/>
                </a:cubicBezTo>
                <a:cubicBezTo>
                  <a:pt x="7283692" y="6836841"/>
                  <a:pt x="7305209" y="6835491"/>
                  <a:pt x="7332007" y="6835973"/>
                </a:cubicBezTo>
                <a:cubicBezTo>
                  <a:pt x="7372579" y="6828019"/>
                  <a:pt x="7391635" y="6821414"/>
                  <a:pt x="7389179" y="6816159"/>
                </a:cubicBezTo>
                <a:cubicBezTo>
                  <a:pt x="7386723" y="6810903"/>
                  <a:pt x="7389552" y="6807482"/>
                  <a:pt x="7397665" y="6805891"/>
                </a:cubicBezTo>
                <a:close/>
                <a:moveTo>
                  <a:pt x="2219104" y="6805132"/>
                </a:moveTo>
                <a:lnTo>
                  <a:pt x="2234954" y="6810634"/>
                </a:lnTo>
                <a:cubicBezTo>
                  <a:pt x="2234954" y="6810634"/>
                  <a:pt x="2230897" y="6811429"/>
                  <a:pt x="2222783" y="6813018"/>
                </a:cubicBezTo>
                <a:close/>
                <a:moveTo>
                  <a:pt x="3012631" y="6805107"/>
                </a:moveTo>
                <a:cubicBezTo>
                  <a:pt x="3041889" y="6810843"/>
                  <a:pt x="3056515" y="6813711"/>
                  <a:pt x="3056515" y="6813711"/>
                </a:cubicBezTo>
                <a:cubicBezTo>
                  <a:pt x="3058975" y="6818968"/>
                  <a:pt x="3055531" y="6821075"/>
                  <a:pt x="3046189" y="6820040"/>
                </a:cubicBezTo>
                <a:cubicBezTo>
                  <a:pt x="3036845" y="6819003"/>
                  <a:pt x="3025476" y="6818364"/>
                  <a:pt x="3012072" y="6818123"/>
                </a:cubicBezTo>
                <a:lnTo>
                  <a:pt x="2981707" y="6821136"/>
                </a:lnTo>
                <a:lnTo>
                  <a:pt x="2996885" y="6820658"/>
                </a:lnTo>
                <a:cubicBezTo>
                  <a:pt x="3014344" y="6820110"/>
                  <a:pt x="3024295" y="6822464"/>
                  <a:pt x="3026751" y="6827718"/>
                </a:cubicBezTo>
                <a:cubicBezTo>
                  <a:pt x="3026751" y="6827718"/>
                  <a:pt x="3030808" y="6826924"/>
                  <a:pt x="3038926" y="6825335"/>
                </a:cubicBezTo>
                <a:cubicBezTo>
                  <a:pt x="3047037" y="6823747"/>
                  <a:pt x="3055153" y="6822160"/>
                  <a:pt x="3063269" y="6820571"/>
                </a:cubicBezTo>
                <a:cubicBezTo>
                  <a:pt x="3081954" y="6822649"/>
                  <a:pt x="3095355" y="6822894"/>
                  <a:pt x="3103468" y="6821305"/>
                </a:cubicBezTo>
                <a:cubicBezTo>
                  <a:pt x="3097806" y="6828148"/>
                  <a:pt x="3094972" y="6831572"/>
                  <a:pt x="3094972" y="6831572"/>
                </a:cubicBezTo>
                <a:lnTo>
                  <a:pt x="3082802" y="6833954"/>
                </a:lnTo>
                <a:cubicBezTo>
                  <a:pt x="3056003" y="6833463"/>
                  <a:pt x="3034486" y="6834807"/>
                  <a:pt x="3018257" y="6837985"/>
                </a:cubicBezTo>
                <a:cubicBezTo>
                  <a:pt x="2999574" y="6835907"/>
                  <a:pt x="2990233" y="6834867"/>
                  <a:pt x="2990233" y="6834867"/>
                </a:cubicBezTo>
                <a:lnTo>
                  <a:pt x="2974379" y="6829368"/>
                </a:lnTo>
                <a:cubicBezTo>
                  <a:pt x="2966265" y="6830956"/>
                  <a:pt x="2951450" y="6832422"/>
                  <a:pt x="2929934" y="6833765"/>
                </a:cubicBezTo>
                <a:cubicBezTo>
                  <a:pt x="2908420" y="6835108"/>
                  <a:pt x="2888322" y="6834741"/>
                  <a:pt x="2869636" y="6832662"/>
                </a:cubicBezTo>
                <a:cubicBezTo>
                  <a:pt x="2850954" y="6830583"/>
                  <a:pt x="2843024" y="6827832"/>
                  <a:pt x="2845858" y="6824411"/>
                </a:cubicBezTo>
                <a:cubicBezTo>
                  <a:pt x="2848690" y="6820989"/>
                  <a:pt x="2859448" y="6820317"/>
                  <a:pt x="2878131" y="6822396"/>
                </a:cubicBezTo>
                <a:cubicBezTo>
                  <a:pt x="2886247" y="6820807"/>
                  <a:pt x="2895588" y="6821846"/>
                  <a:pt x="2906156" y="6825514"/>
                </a:cubicBezTo>
                <a:cubicBezTo>
                  <a:pt x="2916721" y="6829181"/>
                  <a:pt x="2920781" y="6828387"/>
                  <a:pt x="2918327" y="6823131"/>
                </a:cubicBezTo>
                <a:lnTo>
                  <a:pt x="2925263" y="6822913"/>
                </a:lnTo>
                <a:lnTo>
                  <a:pt x="2899406" y="6818699"/>
                </a:lnTo>
                <a:close/>
                <a:moveTo>
                  <a:pt x="7317268" y="6804444"/>
                </a:moveTo>
                <a:cubicBezTo>
                  <a:pt x="7325383" y="6802852"/>
                  <a:pt x="7334724" y="6803889"/>
                  <a:pt x="7345294" y="6807552"/>
                </a:cubicBezTo>
                <a:lnTo>
                  <a:pt x="7333125" y="6809939"/>
                </a:lnTo>
                <a:lnTo>
                  <a:pt x="7308780" y="6814711"/>
                </a:lnTo>
                <a:cubicBezTo>
                  <a:pt x="7306323" y="6809458"/>
                  <a:pt x="7309153" y="6806034"/>
                  <a:pt x="7317268" y="6804444"/>
                </a:cubicBezTo>
                <a:close/>
                <a:moveTo>
                  <a:pt x="6573028" y="6804071"/>
                </a:moveTo>
                <a:lnTo>
                  <a:pt x="6560856" y="6806458"/>
                </a:lnTo>
                <a:lnTo>
                  <a:pt x="6564540" y="6814340"/>
                </a:lnTo>
                <a:cubicBezTo>
                  <a:pt x="6564540" y="6814340"/>
                  <a:pt x="6567371" y="6810916"/>
                  <a:pt x="6573028" y="6804071"/>
                </a:cubicBezTo>
                <a:close/>
                <a:moveTo>
                  <a:pt x="5171036" y="6803582"/>
                </a:moveTo>
                <a:cubicBezTo>
                  <a:pt x="5166979" y="6804376"/>
                  <a:pt x="5160892" y="6805570"/>
                  <a:pt x="5152779" y="6807161"/>
                </a:cubicBezTo>
                <a:lnTo>
                  <a:pt x="5168635" y="6812657"/>
                </a:lnTo>
                <a:lnTo>
                  <a:pt x="5180805" y="6810270"/>
                </a:lnTo>
                <a:cubicBezTo>
                  <a:pt x="5178349" y="6805016"/>
                  <a:pt x="5175093" y="6802787"/>
                  <a:pt x="5171036" y="6803582"/>
                </a:cubicBezTo>
                <a:close/>
                <a:moveTo>
                  <a:pt x="16751751" y="6802114"/>
                </a:moveTo>
                <a:lnTo>
                  <a:pt x="16767605" y="6807612"/>
                </a:lnTo>
                <a:cubicBezTo>
                  <a:pt x="16759491" y="6809202"/>
                  <a:pt x="16754817" y="6808685"/>
                  <a:pt x="16753593" y="6806059"/>
                </a:cubicBezTo>
                <a:cubicBezTo>
                  <a:pt x="16752363" y="6803428"/>
                  <a:pt x="16751751" y="6802114"/>
                  <a:pt x="16751751" y="6802114"/>
                </a:cubicBezTo>
                <a:close/>
                <a:moveTo>
                  <a:pt x="17150056" y="6801469"/>
                </a:moveTo>
                <a:cubicBezTo>
                  <a:pt x="17168736" y="6803545"/>
                  <a:pt x="17178080" y="6804580"/>
                  <a:pt x="17178080" y="6804580"/>
                </a:cubicBezTo>
                <a:lnTo>
                  <a:pt x="17165908" y="6806966"/>
                </a:lnTo>
                <a:lnTo>
                  <a:pt x="17141568" y="6811739"/>
                </a:lnTo>
                <a:lnTo>
                  <a:pt x="17137884" y="6803857"/>
                </a:lnTo>
                <a:close/>
                <a:moveTo>
                  <a:pt x="3342708" y="6800627"/>
                </a:moveTo>
                <a:cubicBezTo>
                  <a:pt x="3342708" y="6800627"/>
                  <a:pt x="3338653" y="6801422"/>
                  <a:pt x="3330540" y="6803014"/>
                </a:cubicBezTo>
                <a:cubicBezTo>
                  <a:pt x="3337052" y="6807472"/>
                  <a:pt x="3341322" y="6809503"/>
                  <a:pt x="3343351" y="6809105"/>
                </a:cubicBezTo>
                <a:cubicBezTo>
                  <a:pt x="3345383" y="6808708"/>
                  <a:pt x="3345168" y="6805882"/>
                  <a:pt x="3342708" y="6800627"/>
                </a:cubicBezTo>
                <a:close/>
                <a:moveTo>
                  <a:pt x="16365617" y="6800374"/>
                </a:moveTo>
                <a:cubicBezTo>
                  <a:pt x="16368073" y="6805630"/>
                  <a:pt x="16367273" y="6808654"/>
                  <a:pt x="16363215" y="6809450"/>
                </a:cubicBezTo>
                <a:cubicBezTo>
                  <a:pt x="16359159" y="6810246"/>
                  <a:pt x="16355901" y="6808015"/>
                  <a:pt x="16353445" y="6802762"/>
                </a:cubicBezTo>
                <a:close/>
                <a:moveTo>
                  <a:pt x="6609405" y="6800167"/>
                </a:moveTo>
                <a:cubicBezTo>
                  <a:pt x="6608081" y="6799708"/>
                  <a:pt x="6606714" y="6800337"/>
                  <a:pt x="6605301" y="6802047"/>
                </a:cubicBezTo>
                <a:cubicBezTo>
                  <a:pt x="6602472" y="6805470"/>
                  <a:pt x="6605114" y="6806386"/>
                  <a:pt x="6613227" y="6804794"/>
                </a:cubicBezTo>
                <a:cubicBezTo>
                  <a:pt x="6612000" y="6802168"/>
                  <a:pt x="6610723" y="6800625"/>
                  <a:pt x="6609405" y="6800167"/>
                </a:cubicBezTo>
                <a:close/>
                <a:moveTo>
                  <a:pt x="5893332" y="6799651"/>
                </a:moveTo>
                <a:lnTo>
                  <a:pt x="5897016" y="6807532"/>
                </a:lnTo>
                <a:lnTo>
                  <a:pt x="5909189" y="6805146"/>
                </a:lnTo>
                <a:cubicBezTo>
                  <a:pt x="5898617" y="6801483"/>
                  <a:pt x="5893332" y="6799651"/>
                  <a:pt x="5893332" y="6799651"/>
                </a:cubicBezTo>
                <a:close/>
                <a:moveTo>
                  <a:pt x="2558272" y="6799532"/>
                </a:moveTo>
                <a:cubicBezTo>
                  <a:pt x="2560728" y="6804787"/>
                  <a:pt x="2559930" y="6807811"/>
                  <a:pt x="2555871" y="6808607"/>
                </a:cubicBezTo>
                <a:cubicBezTo>
                  <a:pt x="2551815" y="6809401"/>
                  <a:pt x="2549172" y="6808486"/>
                  <a:pt x="2547943" y="6805858"/>
                </a:cubicBezTo>
                <a:cubicBezTo>
                  <a:pt x="2546716" y="6803231"/>
                  <a:pt x="2550159" y="6801122"/>
                  <a:pt x="2558272" y="6799532"/>
                </a:cubicBezTo>
                <a:close/>
                <a:moveTo>
                  <a:pt x="13561628" y="6799394"/>
                </a:moveTo>
                <a:cubicBezTo>
                  <a:pt x="13572199" y="6803058"/>
                  <a:pt x="13581543" y="6804095"/>
                  <a:pt x="13589655" y="6802504"/>
                </a:cubicBezTo>
                <a:cubicBezTo>
                  <a:pt x="13635139" y="6805061"/>
                  <a:pt x="13663167" y="6808170"/>
                  <a:pt x="13673739" y="6811834"/>
                </a:cubicBezTo>
                <a:lnTo>
                  <a:pt x="13661565" y="6814221"/>
                </a:lnTo>
                <a:lnTo>
                  <a:pt x="13649396" y="6816607"/>
                </a:lnTo>
                <a:lnTo>
                  <a:pt x="13713939" y="6812557"/>
                </a:lnTo>
                <a:cubicBezTo>
                  <a:pt x="13727710" y="6804122"/>
                  <a:pt x="13771964" y="6804051"/>
                  <a:pt x="13846706" y="6812344"/>
                </a:cubicBezTo>
                <a:cubicBezTo>
                  <a:pt x="13854819" y="6810753"/>
                  <a:pt x="13865575" y="6810077"/>
                  <a:pt x="13878976" y="6810318"/>
                </a:cubicBezTo>
                <a:cubicBezTo>
                  <a:pt x="13892376" y="6810561"/>
                  <a:pt x="13899076" y="6810680"/>
                  <a:pt x="13899076" y="6810680"/>
                </a:cubicBezTo>
                <a:cubicBezTo>
                  <a:pt x="13966446" y="6803210"/>
                  <a:pt x="14015989" y="6804969"/>
                  <a:pt x="14047701" y="6815962"/>
                </a:cubicBezTo>
                <a:cubicBezTo>
                  <a:pt x="14055813" y="6814371"/>
                  <a:pt x="14068600" y="6813300"/>
                  <a:pt x="14086057" y="6812744"/>
                </a:cubicBezTo>
                <a:cubicBezTo>
                  <a:pt x="14103512" y="6812190"/>
                  <a:pt x="14111012" y="6809285"/>
                  <a:pt x="14108556" y="6804032"/>
                </a:cubicBezTo>
                <a:lnTo>
                  <a:pt x="14164613" y="6810252"/>
                </a:lnTo>
                <a:lnTo>
                  <a:pt x="14152440" y="6812638"/>
                </a:lnTo>
                <a:lnTo>
                  <a:pt x="14143953" y="6822908"/>
                </a:lnTo>
                <a:cubicBezTo>
                  <a:pt x="14160182" y="6819724"/>
                  <a:pt x="14172355" y="6817337"/>
                  <a:pt x="14180468" y="6815747"/>
                </a:cubicBezTo>
                <a:cubicBezTo>
                  <a:pt x="14188581" y="6814156"/>
                  <a:pt x="14193255" y="6814674"/>
                  <a:pt x="14194483" y="6817303"/>
                </a:cubicBezTo>
                <a:cubicBezTo>
                  <a:pt x="14195711" y="6819929"/>
                  <a:pt x="14205052" y="6820966"/>
                  <a:pt x="14222508" y="6820411"/>
                </a:cubicBezTo>
                <a:cubicBezTo>
                  <a:pt x="14239965" y="6819858"/>
                  <a:pt x="14248692" y="6819582"/>
                  <a:pt x="14248692" y="6819582"/>
                </a:cubicBezTo>
                <a:lnTo>
                  <a:pt x="14288892" y="6820304"/>
                </a:lnTo>
                <a:cubicBezTo>
                  <a:pt x="14310033" y="6827633"/>
                  <a:pt x="14328720" y="6829706"/>
                  <a:pt x="14344947" y="6826524"/>
                </a:cubicBezTo>
                <a:cubicBezTo>
                  <a:pt x="14387976" y="6823824"/>
                  <a:pt x="14418831" y="6823511"/>
                  <a:pt x="14437519" y="6825585"/>
                </a:cubicBezTo>
                <a:cubicBezTo>
                  <a:pt x="14448089" y="6829249"/>
                  <a:pt x="14461489" y="6829490"/>
                  <a:pt x="14477716" y="6826308"/>
                </a:cubicBezTo>
                <a:cubicBezTo>
                  <a:pt x="14493945" y="6823127"/>
                  <a:pt x="14501445" y="6820222"/>
                  <a:pt x="14500216" y="6817594"/>
                </a:cubicBezTo>
                <a:cubicBezTo>
                  <a:pt x="14498988" y="6814968"/>
                  <a:pt x="14502433" y="6812860"/>
                  <a:pt x="14510545" y="6811268"/>
                </a:cubicBezTo>
                <a:cubicBezTo>
                  <a:pt x="14518661" y="6809677"/>
                  <a:pt x="14524746" y="6808484"/>
                  <a:pt x="14528802" y="6807689"/>
                </a:cubicBezTo>
                <a:cubicBezTo>
                  <a:pt x="14532859" y="6806893"/>
                  <a:pt x="14534889" y="6806496"/>
                  <a:pt x="14534889" y="6806496"/>
                </a:cubicBezTo>
                <a:cubicBezTo>
                  <a:pt x="14543002" y="6804905"/>
                  <a:pt x="14548289" y="6806737"/>
                  <a:pt x="14550744" y="6811991"/>
                </a:cubicBezTo>
                <a:cubicBezTo>
                  <a:pt x="14553202" y="6817246"/>
                  <a:pt x="14557073" y="6820790"/>
                  <a:pt x="14562357" y="6822621"/>
                </a:cubicBezTo>
                <a:cubicBezTo>
                  <a:pt x="14567645" y="6824455"/>
                  <a:pt x="14574344" y="6824575"/>
                  <a:pt x="14582455" y="6822983"/>
                </a:cubicBezTo>
                <a:cubicBezTo>
                  <a:pt x="14590571" y="6821393"/>
                  <a:pt x="14599915" y="6822430"/>
                  <a:pt x="14610484" y="6826094"/>
                </a:cubicBezTo>
                <a:lnTo>
                  <a:pt x="14614169" y="6833977"/>
                </a:lnTo>
                <a:cubicBezTo>
                  <a:pt x="14603597" y="6830313"/>
                  <a:pt x="14586141" y="6830866"/>
                  <a:pt x="14561800" y="6835638"/>
                </a:cubicBezTo>
                <a:cubicBezTo>
                  <a:pt x="14535000" y="6835157"/>
                  <a:pt x="14508201" y="6834673"/>
                  <a:pt x="14481402" y="6834191"/>
                </a:cubicBezTo>
                <a:cubicBezTo>
                  <a:pt x="14473287" y="6835783"/>
                  <a:pt x="14459887" y="6835541"/>
                  <a:pt x="14441203" y="6833467"/>
                </a:cubicBezTo>
                <a:cubicBezTo>
                  <a:pt x="14422518" y="6831393"/>
                  <a:pt x="14406474" y="6830238"/>
                  <a:pt x="14393074" y="6829995"/>
                </a:cubicBezTo>
                <a:cubicBezTo>
                  <a:pt x="14379676" y="6829755"/>
                  <a:pt x="14364249" y="6829911"/>
                  <a:pt x="14346792" y="6830465"/>
                </a:cubicBezTo>
                <a:cubicBezTo>
                  <a:pt x="14329335" y="6831020"/>
                  <a:pt x="14312489" y="6832888"/>
                  <a:pt x="14296262" y="6836068"/>
                </a:cubicBezTo>
                <a:lnTo>
                  <a:pt x="14203695" y="6837008"/>
                </a:lnTo>
                <a:cubicBezTo>
                  <a:pt x="14187463" y="6840190"/>
                  <a:pt x="14176521" y="6845203"/>
                  <a:pt x="14170864" y="6852049"/>
                </a:cubicBezTo>
                <a:cubicBezTo>
                  <a:pt x="14162751" y="6853640"/>
                  <a:pt x="14149350" y="6853399"/>
                  <a:pt x="14130665" y="6851325"/>
                </a:cubicBezTo>
                <a:cubicBezTo>
                  <a:pt x="14114435" y="6854506"/>
                  <a:pt x="14103679" y="6855181"/>
                  <a:pt x="14098395" y="6853349"/>
                </a:cubicBezTo>
                <a:cubicBezTo>
                  <a:pt x="14093110" y="6851518"/>
                  <a:pt x="14090466" y="6850603"/>
                  <a:pt x="14090466" y="6850603"/>
                </a:cubicBezTo>
                <a:lnTo>
                  <a:pt x="14074609" y="6845105"/>
                </a:lnTo>
                <a:lnTo>
                  <a:pt x="14046582" y="6841996"/>
                </a:lnTo>
                <a:lnTo>
                  <a:pt x="14006382" y="6841273"/>
                </a:lnTo>
                <a:cubicBezTo>
                  <a:pt x="14008839" y="6846526"/>
                  <a:pt x="14014126" y="6848358"/>
                  <a:pt x="14022239" y="6846767"/>
                </a:cubicBezTo>
                <a:cubicBezTo>
                  <a:pt x="14022239" y="6846767"/>
                  <a:pt x="14024882" y="6847683"/>
                  <a:pt x="14030169" y="6849517"/>
                </a:cubicBezTo>
                <a:cubicBezTo>
                  <a:pt x="14035453" y="6851348"/>
                  <a:pt x="14042153" y="6851468"/>
                  <a:pt x="14050266" y="6849878"/>
                </a:cubicBezTo>
                <a:cubicBezTo>
                  <a:pt x="14058380" y="6848288"/>
                  <a:pt x="14063665" y="6850119"/>
                  <a:pt x="14066123" y="6855374"/>
                </a:cubicBezTo>
                <a:cubicBezTo>
                  <a:pt x="14068579" y="6860629"/>
                  <a:pt x="14069808" y="6863256"/>
                  <a:pt x="14069808" y="6863256"/>
                </a:cubicBezTo>
                <a:lnTo>
                  <a:pt x="14045464" y="6868029"/>
                </a:lnTo>
                <a:lnTo>
                  <a:pt x="13969869" y="6848431"/>
                </a:lnTo>
                <a:lnTo>
                  <a:pt x="13925987" y="6839825"/>
                </a:lnTo>
                <a:cubicBezTo>
                  <a:pt x="13925987" y="6839825"/>
                  <a:pt x="13921927" y="6840619"/>
                  <a:pt x="13913815" y="6842211"/>
                </a:cubicBezTo>
                <a:cubicBezTo>
                  <a:pt x="13905702" y="6843801"/>
                  <a:pt x="13900414" y="6841969"/>
                  <a:pt x="13897958" y="6836714"/>
                </a:cubicBezTo>
                <a:lnTo>
                  <a:pt x="13885786" y="6839100"/>
                </a:lnTo>
                <a:cubicBezTo>
                  <a:pt x="13875217" y="6835437"/>
                  <a:pt x="13849829" y="6833241"/>
                  <a:pt x="13809632" y="6832520"/>
                </a:cubicBezTo>
                <a:cubicBezTo>
                  <a:pt x="13769434" y="6831795"/>
                  <a:pt x="13737162" y="6833821"/>
                  <a:pt x="13712820" y="6838593"/>
                </a:cubicBezTo>
                <a:cubicBezTo>
                  <a:pt x="13702248" y="6834928"/>
                  <a:pt x="13683565" y="6832854"/>
                  <a:pt x="13656763" y="6832372"/>
                </a:cubicBezTo>
                <a:cubicBezTo>
                  <a:pt x="13629964" y="6831889"/>
                  <a:pt x="13603164" y="6831407"/>
                  <a:pt x="13576367" y="6830924"/>
                </a:cubicBezTo>
                <a:cubicBezTo>
                  <a:pt x="13461056" y="6830586"/>
                  <a:pt x="13399342" y="6831211"/>
                  <a:pt x="13391228" y="6832802"/>
                </a:cubicBezTo>
                <a:lnTo>
                  <a:pt x="13432545" y="6807492"/>
                </a:lnTo>
                <a:lnTo>
                  <a:pt x="13436228" y="6815375"/>
                </a:lnTo>
                <a:cubicBezTo>
                  <a:pt x="13428117" y="6816966"/>
                  <a:pt x="13426701" y="6818677"/>
                  <a:pt x="13431985" y="6820510"/>
                </a:cubicBezTo>
                <a:cubicBezTo>
                  <a:pt x="13437271" y="6822341"/>
                  <a:pt x="13443971" y="6822463"/>
                  <a:pt x="13452086" y="6820871"/>
                </a:cubicBezTo>
                <a:cubicBezTo>
                  <a:pt x="13462656" y="6824535"/>
                  <a:pt x="13471998" y="6825572"/>
                  <a:pt x="13480114" y="6823982"/>
                </a:cubicBezTo>
                <a:cubicBezTo>
                  <a:pt x="13488227" y="6822390"/>
                  <a:pt x="13491056" y="6818968"/>
                  <a:pt x="13488600" y="6813711"/>
                </a:cubicBezTo>
                <a:lnTo>
                  <a:pt x="13500770" y="6811326"/>
                </a:lnTo>
                <a:cubicBezTo>
                  <a:pt x="13503226" y="6816581"/>
                  <a:pt x="13511341" y="6814989"/>
                  <a:pt x="13525114" y="6806552"/>
                </a:cubicBezTo>
                <a:close/>
                <a:moveTo>
                  <a:pt x="10033498" y="6798406"/>
                </a:moveTo>
                <a:cubicBezTo>
                  <a:pt x="10046898" y="6798647"/>
                  <a:pt x="10054830" y="6801395"/>
                  <a:pt x="10057289" y="6806651"/>
                </a:cubicBezTo>
                <a:lnTo>
                  <a:pt x="10076826" y="6820029"/>
                </a:lnTo>
                <a:lnTo>
                  <a:pt x="10092683" y="6825525"/>
                </a:lnTo>
                <a:lnTo>
                  <a:pt x="10080511" y="6827911"/>
                </a:lnTo>
                <a:cubicBezTo>
                  <a:pt x="10061828" y="6825836"/>
                  <a:pt x="10043139" y="6823765"/>
                  <a:pt x="10024456" y="6821691"/>
                </a:cubicBezTo>
                <a:cubicBezTo>
                  <a:pt x="9995201" y="6815954"/>
                  <a:pt x="9987461" y="6808866"/>
                  <a:pt x="10001229" y="6800430"/>
                </a:cubicBezTo>
                <a:cubicBezTo>
                  <a:pt x="10009343" y="6798841"/>
                  <a:pt x="10020101" y="6798166"/>
                  <a:pt x="10033498" y="6798406"/>
                </a:cubicBezTo>
                <a:close/>
                <a:moveTo>
                  <a:pt x="4457226" y="6797244"/>
                </a:moveTo>
                <a:cubicBezTo>
                  <a:pt x="4523849" y="6807129"/>
                  <a:pt x="4559994" y="6808647"/>
                  <a:pt x="4565651" y="6801800"/>
                </a:cubicBezTo>
                <a:lnTo>
                  <a:pt x="4609533" y="6810407"/>
                </a:lnTo>
                <a:cubicBezTo>
                  <a:pt x="4611990" y="6815662"/>
                  <a:pt x="4621333" y="6816699"/>
                  <a:pt x="4637561" y="6813518"/>
                </a:cubicBezTo>
                <a:cubicBezTo>
                  <a:pt x="4653791" y="6810336"/>
                  <a:pt x="4666577" y="6809264"/>
                  <a:pt x="4675920" y="6810300"/>
                </a:cubicBezTo>
                <a:cubicBezTo>
                  <a:pt x="4685261" y="6811338"/>
                  <a:pt x="4696019" y="6810662"/>
                  <a:pt x="4708190" y="6808275"/>
                </a:cubicBezTo>
                <a:cubicBezTo>
                  <a:pt x="4720359" y="6805889"/>
                  <a:pt x="4727060" y="6806010"/>
                  <a:pt x="4728288" y="6808638"/>
                </a:cubicBezTo>
                <a:cubicBezTo>
                  <a:pt x="4729516" y="6811264"/>
                  <a:pt x="4734187" y="6811782"/>
                  <a:pt x="4742302" y="6810193"/>
                </a:cubicBezTo>
                <a:cubicBezTo>
                  <a:pt x="4774758" y="6803828"/>
                  <a:pt x="4785330" y="6807492"/>
                  <a:pt x="4774013" y="6821184"/>
                </a:cubicBezTo>
                <a:lnTo>
                  <a:pt x="4749672" y="6825958"/>
                </a:lnTo>
                <a:cubicBezTo>
                  <a:pt x="4747216" y="6820702"/>
                  <a:pt x="4739102" y="6822293"/>
                  <a:pt x="4725329" y="6830728"/>
                </a:cubicBezTo>
                <a:cubicBezTo>
                  <a:pt x="4725329" y="6830728"/>
                  <a:pt x="4722687" y="6829814"/>
                  <a:pt x="4717402" y="6827981"/>
                </a:cubicBezTo>
                <a:cubicBezTo>
                  <a:pt x="4712114" y="6826150"/>
                  <a:pt x="4707444" y="6825631"/>
                  <a:pt x="4703388" y="6826426"/>
                </a:cubicBezTo>
                <a:cubicBezTo>
                  <a:pt x="4699328" y="6827222"/>
                  <a:pt x="4695273" y="6828018"/>
                  <a:pt x="4691215" y="6828813"/>
                </a:cubicBezTo>
                <a:cubicBezTo>
                  <a:pt x="4687160" y="6829608"/>
                  <a:pt x="4681073" y="6830801"/>
                  <a:pt x="4672959" y="6832392"/>
                </a:cubicBezTo>
                <a:cubicBezTo>
                  <a:pt x="4672959" y="6832392"/>
                  <a:pt x="4671729" y="6829765"/>
                  <a:pt x="4669274" y="6824510"/>
                </a:cubicBezTo>
                <a:cubicBezTo>
                  <a:pt x="4666819" y="6819256"/>
                  <a:pt x="4661534" y="6817423"/>
                  <a:pt x="4653419" y="6819013"/>
                </a:cubicBezTo>
                <a:cubicBezTo>
                  <a:pt x="4647760" y="6825859"/>
                  <a:pt x="4648989" y="6828486"/>
                  <a:pt x="4657103" y="6826896"/>
                </a:cubicBezTo>
                <a:lnTo>
                  <a:pt x="4632760" y="6831668"/>
                </a:lnTo>
                <a:cubicBezTo>
                  <a:pt x="4630304" y="6826414"/>
                  <a:pt x="4622989" y="6824979"/>
                  <a:pt x="4610819" y="6827365"/>
                </a:cubicBezTo>
                <a:cubicBezTo>
                  <a:pt x="4598645" y="6829752"/>
                  <a:pt x="4591947" y="6829630"/>
                  <a:pt x="4590719" y="6827002"/>
                </a:cubicBezTo>
                <a:cubicBezTo>
                  <a:pt x="4589490" y="6824377"/>
                  <a:pt x="4584817" y="6823858"/>
                  <a:pt x="4576704" y="6825450"/>
                </a:cubicBezTo>
                <a:lnTo>
                  <a:pt x="4548675" y="6822338"/>
                </a:lnTo>
                <a:lnTo>
                  <a:pt x="4524335" y="6827112"/>
                </a:lnTo>
                <a:cubicBezTo>
                  <a:pt x="4524335" y="6827112"/>
                  <a:pt x="4518248" y="6828304"/>
                  <a:pt x="4506079" y="6830690"/>
                </a:cubicBezTo>
                <a:cubicBezTo>
                  <a:pt x="4493906" y="6833076"/>
                  <a:pt x="4481121" y="6834150"/>
                  <a:pt x="4467721" y="6833907"/>
                </a:cubicBezTo>
                <a:cubicBezTo>
                  <a:pt x="4454322" y="6833667"/>
                  <a:pt x="4447008" y="6832233"/>
                  <a:pt x="4445778" y="6829605"/>
                </a:cubicBezTo>
                <a:cubicBezTo>
                  <a:pt x="4444549" y="6826976"/>
                  <a:pt x="4437853" y="6826857"/>
                  <a:pt x="4425678" y="6829243"/>
                </a:cubicBezTo>
                <a:cubicBezTo>
                  <a:pt x="4413508" y="6831630"/>
                  <a:pt x="4393410" y="6831268"/>
                  <a:pt x="4365382" y="6828156"/>
                </a:cubicBezTo>
                <a:cubicBezTo>
                  <a:pt x="4337353" y="6825049"/>
                  <a:pt x="4313198" y="6825481"/>
                  <a:pt x="4292910" y="6829458"/>
                </a:cubicBezTo>
                <a:cubicBezTo>
                  <a:pt x="4272626" y="6833435"/>
                  <a:pt x="4261256" y="6832794"/>
                  <a:pt x="4258798" y="6827541"/>
                </a:cubicBezTo>
                <a:cubicBezTo>
                  <a:pt x="4258798" y="6827541"/>
                  <a:pt x="4254741" y="6828337"/>
                  <a:pt x="4246625" y="6829927"/>
                </a:cubicBezTo>
                <a:cubicBezTo>
                  <a:pt x="4238513" y="6831519"/>
                  <a:pt x="4234456" y="6832314"/>
                  <a:pt x="4234456" y="6832314"/>
                </a:cubicBezTo>
                <a:cubicBezTo>
                  <a:pt x="4218226" y="6835496"/>
                  <a:pt x="4204825" y="6835253"/>
                  <a:pt x="4194256" y="6831589"/>
                </a:cubicBezTo>
                <a:cubicBezTo>
                  <a:pt x="4186142" y="6833181"/>
                  <a:pt x="4177412" y="6833459"/>
                  <a:pt x="4168071" y="6832422"/>
                </a:cubicBezTo>
                <a:cubicBezTo>
                  <a:pt x="4158727" y="6831384"/>
                  <a:pt x="4150000" y="6831663"/>
                  <a:pt x="4141884" y="6833253"/>
                </a:cubicBezTo>
                <a:cubicBezTo>
                  <a:pt x="4133773" y="6834845"/>
                  <a:pt x="4123015" y="6835520"/>
                  <a:pt x="4109613" y="6835277"/>
                </a:cubicBezTo>
                <a:cubicBezTo>
                  <a:pt x="4096215" y="6835038"/>
                  <a:pt x="4084229" y="6833083"/>
                  <a:pt x="4073660" y="6829420"/>
                </a:cubicBezTo>
                <a:cubicBezTo>
                  <a:pt x="4054974" y="6827345"/>
                  <a:pt x="4035489" y="6828298"/>
                  <a:pt x="4015203" y="6832276"/>
                </a:cubicBezTo>
                <a:cubicBezTo>
                  <a:pt x="3994917" y="6836251"/>
                  <a:pt x="3984775" y="6838241"/>
                  <a:pt x="3984775" y="6838241"/>
                </a:cubicBezTo>
                <a:cubicBezTo>
                  <a:pt x="3974205" y="6834577"/>
                  <a:pt x="3968921" y="6832744"/>
                  <a:pt x="3968921" y="6832744"/>
                </a:cubicBezTo>
                <a:cubicBezTo>
                  <a:pt x="3960805" y="6834334"/>
                  <a:pt x="3956746" y="6835130"/>
                  <a:pt x="3956746" y="6835130"/>
                </a:cubicBezTo>
                <a:cubicBezTo>
                  <a:pt x="3956746" y="6835130"/>
                  <a:pt x="3952691" y="6835924"/>
                  <a:pt x="3944576" y="6837515"/>
                </a:cubicBezTo>
                <a:cubicBezTo>
                  <a:pt x="3936462" y="6839106"/>
                  <a:pt x="3929764" y="6838986"/>
                  <a:pt x="3924476" y="6837154"/>
                </a:cubicBezTo>
                <a:cubicBezTo>
                  <a:pt x="3919191" y="6835323"/>
                  <a:pt x="3913909" y="6833490"/>
                  <a:pt x="3908621" y="6831658"/>
                </a:cubicBezTo>
                <a:cubicBezTo>
                  <a:pt x="3903335" y="6829826"/>
                  <a:pt x="3896635" y="6829706"/>
                  <a:pt x="3888520" y="6831296"/>
                </a:cubicBezTo>
                <a:lnTo>
                  <a:pt x="3867863" y="6843952"/>
                </a:lnTo>
                <a:cubicBezTo>
                  <a:pt x="3849179" y="6841878"/>
                  <a:pt x="3835780" y="6841637"/>
                  <a:pt x="3827664" y="6843228"/>
                </a:cubicBezTo>
                <a:lnTo>
                  <a:pt x="3821162" y="6829317"/>
                </a:lnTo>
                <a:lnTo>
                  <a:pt x="3840395" y="6827823"/>
                </a:lnTo>
                <a:cubicBezTo>
                  <a:pt x="3861907" y="6826475"/>
                  <a:pt x="3874694" y="6825402"/>
                  <a:pt x="3878750" y="6824607"/>
                </a:cubicBezTo>
                <a:cubicBezTo>
                  <a:pt x="3882807" y="6823811"/>
                  <a:pt x="3889509" y="6823932"/>
                  <a:pt x="3898852" y="6824969"/>
                </a:cubicBezTo>
                <a:cubicBezTo>
                  <a:pt x="3908189" y="6826006"/>
                  <a:pt x="3920978" y="6824932"/>
                  <a:pt x="3937207" y="6821750"/>
                </a:cubicBezTo>
                <a:cubicBezTo>
                  <a:pt x="3988348" y="6817462"/>
                  <a:pt x="4036663" y="6816595"/>
                  <a:pt x="4082146" y="6819151"/>
                </a:cubicBezTo>
                <a:lnTo>
                  <a:pt x="4146686" y="6815101"/>
                </a:lnTo>
                <a:lnTo>
                  <a:pt x="4223400" y="6808667"/>
                </a:lnTo>
                <a:lnTo>
                  <a:pt x="4235573" y="6806282"/>
                </a:lnTo>
                <a:cubicBezTo>
                  <a:pt x="4243688" y="6804690"/>
                  <a:pt x="4248974" y="6806521"/>
                  <a:pt x="4251430" y="6811776"/>
                </a:cubicBezTo>
                <a:cubicBezTo>
                  <a:pt x="4280683" y="6817515"/>
                  <a:pt x="4327767" y="6814021"/>
                  <a:pt x="4392684" y="6801292"/>
                </a:cubicBezTo>
                <a:close/>
                <a:moveTo>
                  <a:pt x="1826206" y="6796772"/>
                </a:moveTo>
                <a:lnTo>
                  <a:pt x="1854234" y="6799883"/>
                </a:lnTo>
                <a:lnTo>
                  <a:pt x="1842060" y="6802269"/>
                </a:lnTo>
                <a:cubicBezTo>
                  <a:pt x="1839605" y="6797014"/>
                  <a:pt x="1835549" y="6797809"/>
                  <a:pt x="1829892" y="6804655"/>
                </a:cubicBezTo>
                <a:close/>
                <a:moveTo>
                  <a:pt x="2134943" y="6795882"/>
                </a:moveTo>
                <a:lnTo>
                  <a:pt x="2130781" y="6800913"/>
                </a:lnTo>
                <a:cubicBezTo>
                  <a:pt x="2127949" y="6804335"/>
                  <a:pt x="2126533" y="6806047"/>
                  <a:pt x="2126533" y="6806047"/>
                </a:cubicBezTo>
                <a:cubicBezTo>
                  <a:pt x="2118417" y="6807635"/>
                  <a:pt x="2113134" y="6805802"/>
                  <a:pt x="2110680" y="6800546"/>
                </a:cubicBezTo>
                <a:lnTo>
                  <a:pt x="2122854" y="6798165"/>
                </a:lnTo>
                <a:lnTo>
                  <a:pt x="2131892" y="6796395"/>
                </a:lnTo>
                <a:close/>
                <a:moveTo>
                  <a:pt x="11087721" y="6793937"/>
                </a:moveTo>
                <a:lnTo>
                  <a:pt x="11079235" y="6804206"/>
                </a:lnTo>
                <a:cubicBezTo>
                  <a:pt x="11076777" y="6798949"/>
                  <a:pt x="11075549" y="6796322"/>
                  <a:pt x="11075549" y="6796322"/>
                </a:cubicBezTo>
                <a:cubicBezTo>
                  <a:pt x="11083662" y="6794731"/>
                  <a:pt x="11087721" y="6793937"/>
                  <a:pt x="11087721" y="6793937"/>
                </a:cubicBezTo>
                <a:close/>
                <a:moveTo>
                  <a:pt x="16450409" y="6791683"/>
                </a:moveTo>
                <a:cubicBezTo>
                  <a:pt x="16458821" y="6791915"/>
                  <a:pt x="16465471" y="6793704"/>
                  <a:pt x="16470355" y="6797048"/>
                </a:cubicBezTo>
                <a:cubicBezTo>
                  <a:pt x="16454129" y="6800230"/>
                  <a:pt x="16441957" y="6802617"/>
                  <a:pt x="16433843" y="6804207"/>
                </a:cubicBezTo>
                <a:cubicBezTo>
                  <a:pt x="16415159" y="6802136"/>
                  <a:pt x="16401757" y="6801894"/>
                  <a:pt x="16393643" y="6803486"/>
                </a:cubicBezTo>
                <a:cubicBezTo>
                  <a:pt x="16403173" y="6800182"/>
                  <a:pt x="16411917" y="6797571"/>
                  <a:pt x="16419877" y="6795651"/>
                </a:cubicBezTo>
                <a:cubicBezTo>
                  <a:pt x="16431819" y="6792772"/>
                  <a:pt x="16441995" y="6791450"/>
                  <a:pt x="16450409" y="6791683"/>
                </a:cubicBezTo>
                <a:close/>
                <a:moveTo>
                  <a:pt x="16872904" y="6791269"/>
                </a:moveTo>
                <a:cubicBezTo>
                  <a:pt x="16913104" y="6791993"/>
                  <a:pt x="16938488" y="6794188"/>
                  <a:pt x="16949060" y="6797852"/>
                </a:cubicBezTo>
                <a:cubicBezTo>
                  <a:pt x="16959628" y="6801515"/>
                  <a:pt x="16968968" y="6802553"/>
                  <a:pt x="16977084" y="6800960"/>
                </a:cubicBezTo>
                <a:cubicBezTo>
                  <a:pt x="16977084" y="6800960"/>
                  <a:pt x="16981144" y="6800166"/>
                  <a:pt x="16989260" y="6798576"/>
                </a:cubicBezTo>
                <a:cubicBezTo>
                  <a:pt x="16997372" y="6796984"/>
                  <a:pt x="17002656" y="6798816"/>
                  <a:pt x="17005112" y="6804073"/>
                </a:cubicBezTo>
                <a:cubicBezTo>
                  <a:pt x="17021344" y="6800892"/>
                  <a:pt x="17036768" y="6800734"/>
                  <a:pt x="17051396" y="6803603"/>
                </a:cubicBezTo>
                <a:cubicBezTo>
                  <a:pt x="17066028" y="6806471"/>
                  <a:pt x="17073340" y="6807906"/>
                  <a:pt x="17073340" y="6807906"/>
                </a:cubicBezTo>
                <a:cubicBezTo>
                  <a:pt x="17065224" y="6809496"/>
                  <a:pt x="17047768" y="6810050"/>
                  <a:pt x="17020972" y="6809568"/>
                </a:cubicBezTo>
                <a:cubicBezTo>
                  <a:pt x="16994172" y="6809085"/>
                  <a:pt x="16974072" y="6808723"/>
                  <a:pt x="16960672" y="6808481"/>
                </a:cubicBezTo>
                <a:cubicBezTo>
                  <a:pt x="16947272" y="6808242"/>
                  <a:pt x="16936512" y="6808916"/>
                  <a:pt x="16928400" y="6810506"/>
                </a:cubicBezTo>
                <a:cubicBezTo>
                  <a:pt x="16920288" y="6812098"/>
                  <a:pt x="16916232" y="6812892"/>
                  <a:pt x="16916232" y="6812892"/>
                </a:cubicBezTo>
                <a:lnTo>
                  <a:pt x="16900372" y="6807398"/>
                </a:lnTo>
                <a:lnTo>
                  <a:pt x="16872344" y="6804286"/>
                </a:lnTo>
                <a:cubicBezTo>
                  <a:pt x="16869888" y="6799033"/>
                  <a:pt x="16848376" y="6800381"/>
                  <a:pt x="16807800" y="6808336"/>
                </a:cubicBezTo>
                <a:lnTo>
                  <a:pt x="16763921" y="6799730"/>
                </a:lnTo>
                <a:cubicBezTo>
                  <a:pt x="16772035" y="6798138"/>
                  <a:pt x="16780764" y="6797860"/>
                  <a:pt x="16790104" y="6798897"/>
                </a:cubicBezTo>
                <a:cubicBezTo>
                  <a:pt x="16799448" y="6799933"/>
                  <a:pt x="16805532" y="6798742"/>
                  <a:pt x="16808360" y="6795318"/>
                </a:cubicBezTo>
                <a:cubicBezTo>
                  <a:pt x="16811192" y="6791895"/>
                  <a:pt x="16832708" y="6790548"/>
                  <a:pt x="16872904" y="6791269"/>
                </a:cubicBezTo>
                <a:close/>
                <a:moveTo>
                  <a:pt x="7217329" y="6789616"/>
                </a:moveTo>
                <a:lnTo>
                  <a:pt x="7273385" y="6795837"/>
                </a:lnTo>
                <a:lnTo>
                  <a:pt x="7249041" y="6800610"/>
                </a:lnTo>
                <a:lnTo>
                  <a:pt x="7236870" y="6802996"/>
                </a:lnTo>
                <a:lnTo>
                  <a:pt x="7240553" y="6810879"/>
                </a:lnTo>
                <a:lnTo>
                  <a:pt x="7221013" y="6797499"/>
                </a:lnTo>
                <a:cubicBezTo>
                  <a:pt x="7218559" y="6792245"/>
                  <a:pt x="7217329" y="6789616"/>
                  <a:pt x="7217329" y="6789616"/>
                </a:cubicBezTo>
                <a:close/>
                <a:moveTo>
                  <a:pt x="7482865" y="6789188"/>
                </a:moveTo>
                <a:cubicBezTo>
                  <a:pt x="7490981" y="6787597"/>
                  <a:pt x="7497681" y="6787717"/>
                  <a:pt x="7502966" y="6789549"/>
                </a:cubicBezTo>
                <a:cubicBezTo>
                  <a:pt x="7508250" y="6791381"/>
                  <a:pt x="7510890" y="6792297"/>
                  <a:pt x="7510890" y="6792297"/>
                </a:cubicBezTo>
                <a:lnTo>
                  <a:pt x="7486548" y="6797070"/>
                </a:lnTo>
                <a:lnTo>
                  <a:pt x="7470695" y="6791574"/>
                </a:lnTo>
                <a:close/>
                <a:moveTo>
                  <a:pt x="8054135" y="6789051"/>
                </a:moveTo>
                <a:lnTo>
                  <a:pt x="8057821" y="6796932"/>
                </a:lnTo>
                <a:cubicBezTo>
                  <a:pt x="8057821" y="6796932"/>
                  <a:pt x="8053765" y="6797727"/>
                  <a:pt x="8045650" y="6799319"/>
                </a:cubicBezTo>
                <a:close/>
                <a:moveTo>
                  <a:pt x="7535235" y="6787524"/>
                </a:moveTo>
                <a:lnTo>
                  <a:pt x="7563262" y="6790635"/>
                </a:lnTo>
                <a:cubicBezTo>
                  <a:pt x="7555149" y="6792227"/>
                  <a:pt x="7542979" y="6794612"/>
                  <a:pt x="7526749" y="6797793"/>
                </a:cubicBezTo>
                <a:close/>
                <a:moveTo>
                  <a:pt x="2751899" y="6787385"/>
                </a:moveTo>
                <a:lnTo>
                  <a:pt x="2739729" y="6789772"/>
                </a:lnTo>
                <a:cubicBezTo>
                  <a:pt x="2750299" y="6793436"/>
                  <a:pt x="2755581" y="6795267"/>
                  <a:pt x="2755581" y="6795267"/>
                </a:cubicBezTo>
                <a:close/>
                <a:moveTo>
                  <a:pt x="2100232" y="6786074"/>
                </a:moveTo>
                <a:lnTo>
                  <a:pt x="2115164" y="6789600"/>
                </a:lnTo>
                <a:cubicBezTo>
                  <a:pt x="2119834" y="6790118"/>
                  <a:pt x="2124200" y="6789979"/>
                  <a:pt x="2128257" y="6789184"/>
                </a:cubicBezTo>
                <a:close/>
                <a:moveTo>
                  <a:pt x="7680175" y="6784922"/>
                </a:moveTo>
                <a:lnTo>
                  <a:pt x="7683860" y="6792805"/>
                </a:lnTo>
                <a:cubicBezTo>
                  <a:pt x="7675744" y="6794397"/>
                  <a:pt x="7666403" y="6793360"/>
                  <a:pt x="7655832" y="6789695"/>
                </a:cubicBezTo>
                <a:close/>
                <a:moveTo>
                  <a:pt x="5598806" y="6784253"/>
                </a:moveTo>
                <a:cubicBezTo>
                  <a:pt x="5601850" y="6783656"/>
                  <a:pt x="5607027" y="6784075"/>
                  <a:pt x="5614340" y="6785508"/>
                </a:cubicBezTo>
                <a:cubicBezTo>
                  <a:pt x="5628969" y="6788377"/>
                  <a:pt x="5636284" y="6789812"/>
                  <a:pt x="5636284" y="6789812"/>
                </a:cubicBezTo>
                <a:lnTo>
                  <a:pt x="5611939" y="6794586"/>
                </a:lnTo>
                <a:lnTo>
                  <a:pt x="5596084" y="6789088"/>
                </a:lnTo>
                <a:cubicBezTo>
                  <a:pt x="5594855" y="6786461"/>
                  <a:pt x="5595765" y="6784850"/>
                  <a:pt x="5598806" y="6784253"/>
                </a:cubicBezTo>
                <a:close/>
                <a:moveTo>
                  <a:pt x="1849957" y="6782752"/>
                </a:moveTo>
                <a:lnTo>
                  <a:pt x="1877982" y="6785869"/>
                </a:lnTo>
                <a:lnTo>
                  <a:pt x="1865813" y="6788251"/>
                </a:lnTo>
                <a:cubicBezTo>
                  <a:pt x="1857697" y="6789841"/>
                  <a:pt x="1849577" y="6791430"/>
                  <a:pt x="1841465" y="6793017"/>
                </a:cubicBezTo>
                <a:close/>
                <a:moveTo>
                  <a:pt x="1763476" y="6782473"/>
                </a:moveTo>
                <a:cubicBezTo>
                  <a:pt x="1767532" y="6781680"/>
                  <a:pt x="1772205" y="6782198"/>
                  <a:pt x="1777488" y="6784031"/>
                </a:cubicBezTo>
                <a:cubicBezTo>
                  <a:pt x="1782772" y="6785866"/>
                  <a:pt x="1781356" y="6787577"/>
                  <a:pt x="1773240" y="6789164"/>
                </a:cubicBezTo>
                <a:lnTo>
                  <a:pt x="1757387" y="6783664"/>
                </a:lnTo>
                <a:cubicBezTo>
                  <a:pt x="1757387" y="6783664"/>
                  <a:pt x="1759417" y="6783268"/>
                  <a:pt x="1763476" y="6782473"/>
                </a:cubicBezTo>
                <a:close/>
                <a:moveTo>
                  <a:pt x="7386613" y="6782244"/>
                </a:moveTo>
                <a:cubicBezTo>
                  <a:pt x="7394727" y="6780653"/>
                  <a:pt x="7399397" y="6781171"/>
                  <a:pt x="7400625" y="6783798"/>
                </a:cubicBezTo>
                <a:cubicBezTo>
                  <a:pt x="7401855" y="6786427"/>
                  <a:pt x="7398411" y="6788536"/>
                  <a:pt x="7390297" y="6790125"/>
                </a:cubicBezTo>
                <a:cubicBezTo>
                  <a:pt x="7390297" y="6790125"/>
                  <a:pt x="7387655" y="6789210"/>
                  <a:pt x="7382368" y="6787377"/>
                </a:cubicBezTo>
                <a:cubicBezTo>
                  <a:pt x="7377084" y="6785546"/>
                  <a:pt x="7374442" y="6784630"/>
                  <a:pt x="7374442" y="6784630"/>
                </a:cubicBezTo>
                <a:cubicBezTo>
                  <a:pt x="7374442" y="6784630"/>
                  <a:pt x="7378497" y="6783835"/>
                  <a:pt x="7386613" y="6782244"/>
                </a:cubicBezTo>
                <a:close/>
                <a:moveTo>
                  <a:pt x="6728853" y="6782125"/>
                </a:moveTo>
                <a:cubicBezTo>
                  <a:pt x="6716685" y="6784513"/>
                  <a:pt x="6711214" y="6787019"/>
                  <a:pt x="6712441" y="6789646"/>
                </a:cubicBezTo>
                <a:cubicBezTo>
                  <a:pt x="6713671" y="6792273"/>
                  <a:pt x="6714282" y="6793587"/>
                  <a:pt x="6714282" y="6793587"/>
                </a:cubicBezTo>
                <a:cubicBezTo>
                  <a:pt x="6715512" y="6796215"/>
                  <a:pt x="6721507" y="6797192"/>
                  <a:pt x="6732263" y="6796517"/>
                </a:cubicBezTo>
                <a:cubicBezTo>
                  <a:pt x="6743020" y="6795841"/>
                  <a:pt x="6758541" y="6793516"/>
                  <a:pt x="6778825" y="6789538"/>
                </a:cubicBezTo>
                <a:lnTo>
                  <a:pt x="6803169" y="6784767"/>
                </a:lnTo>
                <a:cubicBezTo>
                  <a:pt x="6803169" y="6784767"/>
                  <a:pt x="6794441" y="6785044"/>
                  <a:pt x="6776985" y="6785597"/>
                </a:cubicBezTo>
                <a:cubicBezTo>
                  <a:pt x="6759525" y="6786151"/>
                  <a:pt x="6750183" y="6785115"/>
                  <a:pt x="6748956" y="6782488"/>
                </a:cubicBezTo>
                <a:cubicBezTo>
                  <a:pt x="6747725" y="6779859"/>
                  <a:pt x="6741029" y="6779739"/>
                  <a:pt x="6728853" y="6782125"/>
                </a:cubicBezTo>
                <a:close/>
                <a:moveTo>
                  <a:pt x="5107612" y="6781596"/>
                </a:moveTo>
                <a:cubicBezTo>
                  <a:pt x="5103555" y="6782392"/>
                  <a:pt x="5102755" y="6785418"/>
                  <a:pt x="5105209" y="6790672"/>
                </a:cubicBezTo>
                <a:cubicBezTo>
                  <a:pt x="5105209" y="6790672"/>
                  <a:pt x="5109268" y="6789877"/>
                  <a:pt x="5117380" y="6788288"/>
                </a:cubicBezTo>
                <a:cubicBezTo>
                  <a:pt x="5114925" y="6783032"/>
                  <a:pt x="5111667" y="6780801"/>
                  <a:pt x="5107612" y="6781596"/>
                </a:cubicBezTo>
                <a:close/>
                <a:moveTo>
                  <a:pt x="7877484" y="6780660"/>
                </a:moveTo>
                <a:cubicBezTo>
                  <a:pt x="7896167" y="6782733"/>
                  <a:pt x="7909567" y="6782974"/>
                  <a:pt x="7917683" y="6781383"/>
                </a:cubicBezTo>
                <a:lnTo>
                  <a:pt x="7844655" y="6795700"/>
                </a:lnTo>
                <a:lnTo>
                  <a:pt x="7828799" y="6790204"/>
                </a:lnTo>
                <a:cubicBezTo>
                  <a:pt x="7828799" y="6790204"/>
                  <a:pt x="7834886" y="6789012"/>
                  <a:pt x="7847057" y="6786625"/>
                </a:cubicBezTo>
                <a:cubicBezTo>
                  <a:pt x="7859229" y="6784239"/>
                  <a:pt x="7869370" y="6782251"/>
                  <a:pt x="7877484" y="6780660"/>
                </a:cubicBezTo>
                <a:close/>
                <a:moveTo>
                  <a:pt x="1207366" y="6780420"/>
                </a:moveTo>
                <a:cubicBezTo>
                  <a:pt x="1209822" y="6785675"/>
                  <a:pt x="1211052" y="6788303"/>
                  <a:pt x="1211052" y="6788303"/>
                </a:cubicBezTo>
                <a:lnTo>
                  <a:pt x="1223223" y="6785918"/>
                </a:lnTo>
                <a:close/>
                <a:moveTo>
                  <a:pt x="1167167" y="6779697"/>
                </a:moveTo>
                <a:lnTo>
                  <a:pt x="1158680" y="6789965"/>
                </a:lnTo>
                <a:cubicBezTo>
                  <a:pt x="1166795" y="6788375"/>
                  <a:pt x="1173495" y="6788495"/>
                  <a:pt x="1178781" y="6790327"/>
                </a:cubicBezTo>
                <a:cubicBezTo>
                  <a:pt x="1184066" y="6792159"/>
                  <a:pt x="1185478" y="6790449"/>
                  <a:pt x="1183022" y="6785194"/>
                </a:cubicBezTo>
                <a:close/>
                <a:moveTo>
                  <a:pt x="1259734" y="6778760"/>
                </a:moveTo>
                <a:cubicBezTo>
                  <a:pt x="1251624" y="6780350"/>
                  <a:pt x="1252851" y="6782978"/>
                  <a:pt x="1263420" y="6786641"/>
                </a:cubicBezTo>
                <a:cubicBezTo>
                  <a:pt x="1273993" y="6790304"/>
                  <a:pt x="1283950" y="6792655"/>
                  <a:pt x="1293292" y="6793692"/>
                </a:cubicBezTo>
                <a:cubicBezTo>
                  <a:pt x="1302635" y="6794728"/>
                  <a:pt x="1311364" y="6794452"/>
                  <a:pt x="1319476" y="6792861"/>
                </a:cubicBezTo>
                <a:lnTo>
                  <a:pt x="1315792" y="6784978"/>
                </a:lnTo>
                <a:cubicBezTo>
                  <a:pt x="1307676" y="6786568"/>
                  <a:pt x="1298335" y="6785533"/>
                  <a:pt x="1287765" y="6781868"/>
                </a:cubicBezTo>
                <a:cubicBezTo>
                  <a:pt x="1277194" y="6778205"/>
                  <a:pt x="1267850" y="6777168"/>
                  <a:pt x="1259734" y="6778760"/>
                </a:cubicBezTo>
                <a:close/>
                <a:moveTo>
                  <a:pt x="5431603" y="6778310"/>
                </a:moveTo>
                <a:lnTo>
                  <a:pt x="5419434" y="6780697"/>
                </a:lnTo>
                <a:lnTo>
                  <a:pt x="5435288" y="6786193"/>
                </a:lnTo>
                <a:cubicBezTo>
                  <a:pt x="5443402" y="6784603"/>
                  <a:pt x="5442173" y="6781975"/>
                  <a:pt x="5431603" y="6778310"/>
                </a:cubicBezTo>
                <a:close/>
                <a:moveTo>
                  <a:pt x="3955299" y="6775180"/>
                </a:moveTo>
                <a:cubicBezTo>
                  <a:pt x="3955299" y="6775180"/>
                  <a:pt x="3956525" y="6777809"/>
                  <a:pt x="3958983" y="6783064"/>
                </a:cubicBezTo>
                <a:cubicBezTo>
                  <a:pt x="3958983" y="6783064"/>
                  <a:pt x="3963040" y="6782267"/>
                  <a:pt x="3971152" y="6780677"/>
                </a:cubicBezTo>
                <a:close/>
                <a:moveTo>
                  <a:pt x="6465722" y="6773480"/>
                </a:moveTo>
                <a:cubicBezTo>
                  <a:pt x="6465722" y="6773480"/>
                  <a:pt x="6461666" y="6774276"/>
                  <a:pt x="6453550" y="6775866"/>
                </a:cubicBezTo>
                <a:lnTo>
                  <a:pt x="6469405" y="6781363"/>
                </a:lnTo>
                <a:lnTo>
                  <a:pt x="6481577" y="6778976"/>
                </a:lnTo>
                <a:cubicBezTo>
                  <a:pt x="6471007" y="6775313"/>
                  <a:pt x="6465722" y="6773480"/>
                  <a:pt x="6465722" y="6773480"/>
                </a:cubicBezTo>
                <a:close/>
                <a:moveTo>
                  <a:pt x="1592914" y="6772840"/>
                </a:moveTo>
                <a:cubicBezTo>
                  <a:pt x="1609146" y="6769662"/>
                  <a:pt x="1622547" y="6769908"/>
                  <a:pt x="1633113" y="6773576"/>
                </a:cubicBezTo>
                <a:lnTo>
                  <a:pt x="1636792" y="6781458"/>
                </a:lnTo>
                <a:cubicBezTo>
                  <a:pt x="1624620" y="6783842"/>
                  <a:pt x="1614879" y="6784313"/>
                  <a:pt x="1607564" y="6782878"/>
                </a:cubicBezTo>
                <a:cubicBezTo>
                  <a:pt x="1600250" y="6781442"/>
                  <a:pt x="1595365" y="6778096"/>
                  <a:pt x="1592914" y="6772840"/>
                </a:cubicBezTo>
                <a:close/>
                <a:moveTo>
                  <a:pt x="2571561" y="6771111"/>
                </a:moveTo>
                <a:lnTo>
                  <a:pt x="2563076" y="6781382"/>
                </a:lnTo>
                <a:cubicBezTo>
                  <a:pt x="2563076" y="6781382"/>
                  <a:pt x="2567131" y="6780585"/>
                  <a:pt x="2575249" y="6778993"/>
                </a:cubicBezTo>
                <a:cubicBezTo>
                  <a:pt x="2583361" y="6777403"/>
                  <a:pt x="2587420" y="6776608"/>
                  <a:pt x="2587420" y="6776608"/>
                </a:cubicBezTo>
                <a:cubicBezTo>
                  <a:pt x="2584964" y="6771353"/>
                  <a:pt x="2579676" y="6769520"/>
                  <a:pt x="2571561" y="6771111"/>
                </a:cubicBezTo>
                <a:close/>
                <a:moveTo>
                  <a:pt x="7857802" y="6770535"/>
                </a:moveTo>
                <a:cubicBezTo>
                  <a:pt x="7859125" y="6770993"/>
                  <a:pt x="7860400" y="6772535"/>
                  <a:pt x="7861629" y="6775163"/>
                </a:cubicBezTo>
                <a:cubicBezTo>
                  <a:pt x="7853513" y="6776754"/>
                  <a:pt x="7849455" y="6777549"/>
                  <a:pt x="7849455" y="6777549"/>
                </a:cubicBezTo>
                <a:cubicBezTo>
                  <a:pt x="7849455" y="6777549"/>
                  <a:pt x="7850871" y="6775838"/>
                  <a:pt x="7853703" y="6772416"/>
                </a:cubicBezTo>
                <a:cubicBezTo>
                  <a:pt x="7855115" y="6770703"/>
                  <a:pt x="7856483" y="6770077"/>
                  <a:pt x="7857802" y="6770535"/>
                </a:cubicBezTo>
                <a:close/>
                <a:moveTo>
                  <a:pt x="4550913" y="6770273"/>
                </a:moveTo>
                <a:cubicBezTo>
                  <a:pt x="4567140" y="6767091"/>
                  <a:pt x="4576483" y="6768127"/>
                  <a:pt x="4578937" y="6773381"/>
                </a:cubicBezTo>
                <a:cubicBezTo>
                  <a:pt x="4578937" y="6773381"/>
                  <a:pt x="4582998" y="6772585"/>
                  <a:pt x="4591110" y="6770996"/>
                </a:cubicBezTo>
                <a:cubicBezTo>
                  <a:pt x="4599225" y="6769405"/>
                  <a:pt x="4604512" y="6771236"/>
                  <a:pt x="4606967" y="6776493"/>
                </a:cubicBezTo>
                <a:cubicBezTo>
                  <a:pt x="4609422" y="6781747"/>
                  <a:pt x="4628108" y="6783821"/>
                  <a:pt x="4663023" y="6782712"/>
                </a:cubicBezTo>
                <a:cubicBezTo>
                  <a:pt x="4687365" y="6777939"/>
                  <a:pt x="4718221" y="6777626"/>
                  <a:pt x="4755591" y="6781773"/>
                </a:cubicBezTo>
                <a:cubicBezTo>
                  <a:pt x="4763707" y="6780182"/>
                  <a:pt x="4772434" y="6779905"/>
                  <a:pt x="4781777" y="6780942"/>
                </a:cubicBezTo>
                <a:cubicBezTo>
                  <a:pt x="4791120" y="6781979"/>
                  <a:pt x="4799850" y="6781701"/>
                  <a:pt x="4807963" y="6780111"/>
                </a:cubicBezTo>
                <a:lnTo>
                  <a:pt x="4904216" y="6787054"/>
                </a:lnTo>
                <a:lnTo>
                  <a:pt x="4879872" y="6791826"/>
                </a:lnTo>
                <a:cubicBezTo>
                  <a:pt x="4863645" y="6795008"/>
                  <a:pt x="4842130" y="6796357"/>
                  <a:pt x="4815330" y="6795875"/>
                </a:cubicBezTo>
                <a:lnTo>
                  <a:pt x="4747104" y="6792041"/>
                </a:lnTo>
                <a:cubicBezTo>
                  <a:pt x="4744649" y="6786788"/>
                  <a:pt x="4737947" y="6786666"/>
                  <a:pt x="4727006" y="6791679"/>
                </a:cubicBezTo>
                <a:cubicBezTo>
                  <a:pt x="4716061" y="6796695"/>
                  <a:pt x="4705919" y="6798683"/>
                  <a:pt x="4696576" y="6797646"/>
                </a:cubicBezTo>
                <a:cubicBezTo>
                  <a:pt x="4687233" y="6796607"/>
                  <a:pt x="4671191" y="6795452"/>
                  <a:pt x="4648451" y="6794173"/>
                </a:cubicBezTo>
                <a:cubicBezTo>
                  <a:pt x="4625707" y="6792895"/>
                  <a:pt x="4614336" y="6792256"/>
                  <a:pt x="4614336" y="6792256"/>
                </a:cubicBezTo>
                <a:cubicBezTo>
                  <a:pt x="4606223" y="6793848"/>
                  <a:pt x="4600136" y="6795039"/>
                  <a:pt x="4596080" y="6795836"/>
                </a:cubicBezTo>
                <a:cubicBezTo>
                  <a:pt x="4592021" y="6796631"/>
                  <a:pt x="4584707" y="6795198"/>
                  <a:pt x="4574139" y="6791533"/>
                </a:cubicBezTo>
                <a:cubicBezTo>
                  <a:pt x="4552996" y="6784205"/>
                  <a:pt x="4545255" y="6777117"/>
                  <a:pt x="4550913" y="6770273"/>
                </a:cubicBezTo>
                <a:close/>
                <a:moveTo>
                  <a:pt x="5122185" y="6770134"/>
                </a:moveTo>
                <a:lnTo>
                  <a:pt x="5125869" y="6778017"/>
                </a:lnTo>
                <a:cubicBezTo>
                  <a:pt x="5128326" y="6783273"/>
                  <a:pt x="5133610" y="6785106"/>
                  <a:pt x="5141724" y="6783514"/>
                </a:cubicBezTo>
                <a:cubicBezTo>
                  <a:pt x="5141724" y="6783514"/>
                  <a:pt x="5140496" y="6780887"/>
                  <a:pt x="5138040" y="6775631"/>
                </a:cubicBezTo>
                <a:cubicBezTo>
                  <a:pt x="5127468" y="6771968"/>
                  <a:pt x="5122185" y="6770134"/>
                  <a:pt x="5122185" y="6770134"/>
                </a:cubicBezTo>
                <a:close/>
                <a:moveTo>
                  <a:pt x="2929666" y="6769743"/>
                </a:moveTo>
                <a:lnTo>
                  <a:pt x="2917496" y="6772129"/>
                </a:lnTo>
                <a:cubicBezTo>
                  <a:pt x="2917496" y="6772129"/>
                  <a:pt x="2922783" y="6773962"/>
                  <a:pt x="2933352" y="6777624"/>
                </a:cubicBezTo>
                <a:cubicBezTo>
                  <a:pt x="2941468" y="6776033"/>
                  <a:pt x="2944908" y="6773925"/>
                  <a:pt x="2943679" y="6771298"/>
                </a:cubicBezTo>
                <a:cubicBezTo>
                  <a:pt x="2942450" y="6768671"/>
                  <a:pt x="2937782" y="6768152"/>
                  <a:pt x="2929666" y="6769743"/>
                </a:cubicBezTo>
                <a:close/>
                <a:moveTo>
                  <a:pt x="12607414" y="6766746"/>
                </a:moveTo>
                <a:cubicBezTo>
                  <a:pt x="12617987" y="6770409"/>
                  <a:pt x="12634031" y="6771565"/>
                  <a:pt x="12655543" y="6770218"/>
                </a:cubicBezTo>
                <a:cubicBezTo>
                  <a:pt x="12677057" y="6768868"/>
                  <a:pt x="12697158" y="6769231"/>
                  <a:pt x="12715841" y="6771303"/>
                </a:cubicBezTo>
                <a:cubicBezTo>
                  <a:pt x="12734529" y="6773374"/>
                  <a:pt x="12749155" y="6776246"/>
                  <a:pt x="12759723" y="6779908"/>
                </a:cubicBezTo>
                <a:cubicBezTo>
                  <a:pt x="12775954" y="6776726"/>
                  <a:pt x="12802752" y="6777209"/>
                  <a:pt x="12840124" y="6781356"/>
                </a:cubicBezTo>
                <a:cubicBezTo>
                  <a:pt x="12850695" y="6785021"/>
                  <a:pt x="12864708" y="6786575"/>
                  <a:pt x="12882168" y="6786021"/>
                </a:cubicBezTo>
                <a:cubicBezTo>
                  <a:pt x="12899624" y="6785466"/>
                  <a:pt x="12908350" y="6785190"/>
                  <a:pt x="12908350" y="6785190"/>
                </a:cubicBezTo>
                <a:cubicBezTo>
                  <a:pt x="12927036" y="6787263"/>
                  <a:pt x="12950392" y="6789856"/>
                  <a:pt x="12978416" y="6792965"/>
                </a:cubicBezTo>
                <a:cubicBezTo>
                  <a:pt x="13006446" y="6796074"/>
                  <a:pt x="13020460" y="6797630"/>
                  <a:pt x="13020460" y="6797630"/>
                </a:cubicBezTo>
                <a:cubicBezTo>
                  <a:pt x="13022916" y="6802884"/>
                  <a:pt x="13010744" y="6805269"/>
                  <a:pt x="12983947" y="6804788"/>
                </a:cubicBezTo>
                <a:cubicBezTo>
                  <a:pt x="12917321" y="6794904"/>
                  <a:pt x="12871836" y="6792348"/>
                  <a:pt x="12847493" y="6797120"/>
                </a:cubicBezTo>
                <a:cubicBezTo>
                  <a:pt x="12847493" y="6797120"/>
                  <a:pt x="12838150" y="6796083"/>
                  <a:pt x="12819466" y="6794011"/>
                </a:cubicBezTo>
                <a:lnTo>
                  <a:pt x="12723211" y="6787066"/>
                </a:lnTo>
                <a:cubicBezTo>
                  <a:pt x="12677729" y="6784512"/>
                  <a:pt x="12654987" y="6783233"/>
                  <a:pt x="12654987" y="6783233"/>
                </a:cubicBezTo>
                <a:cubicBezTo>
                  <a:pt x="12646871" y="6784826"/>
                  <a:pt x="12640169" y="6784704"/>
                  <a:pt x="12634886" y="6782872"/>
                </a:cubicBezTo>
                <a:cubicBezTo>
                  <a:pt x="12629600" y="6781039"/>
                  <a:pt x="12622900" y="6780919"/>
                  <a:pt x="12614786" y="6782510"/>
                </a:cubicBezTo>
                <a:close/>
                <a:moveTo>
                  <a:pt x="841889" y="6766025"/>
                </a:moveTo>
                <a:cubicBezTo>
                  <a:pt x="841889" y="6766025"/>
                  <a:pt x="837835" y="6766820"/>
                  <a:pt x="829721" y="6768411"/>
                </a:cubicBezTo>
                <a:cubicBezTo>
                  <a:pt x="821607" y="6770001"/>
                  <a:pt x="813491" y="6771593"/>
                  <a:pt x="805377" y="6773183"/>
                </a:cubicBezTo>
                <a:cubicBezTo>
                  <a:pt x="797262" y="6774774"/>
                  <a:pt x="787922" y="6773738"/>
                  <a:pt x="777350" y="6770075"/>
                </a:cubicBezTo>
                <a:cubicBezTo>
                  <a:pt x="761122" y="6773256"/>
                  <a:pt x="754236" y="6777474"/>
                  <a:pt x="756691" y="6782729"/>
                </a:cubicBezTo>
                <a:cubicBezTo>
                  <a:pt x="763204" y="6787188"/>
                  <a:pt x="774172" y="6789340"/>
                  <a:pt x="789603" y="6789184"/>
                </a:cubicBezTo>
                <a:cubicBezTo>
                  <a:pt x="805032" y="6789028"/>
                  <a:pt x="824917" y="6786563"/>
                  <a:pt x="849260" y="6781790"/>
                </a:cubicBezTo>
                <a:cubicBezTo>
                  <a:pt x="857376" y="6780199"/>
                  <a:pt x="863461" y="6779007"/>
                  <a:pt x="867518" y="6778210"/>
                </a:cubicBezTo>
                <a:cubicBezTo>
                  <a:pt x="871577" y="6777416"/>
                  <a:pt x="874831" y="6779644"/>
                  <a:pt x="877288" y="6784899"/>
                </a:cubicBezTo>
                <a:lnTo>
                  <a:pt x="901629" y="6780128"/>
                </a:lnTo>
                <a:cubicBezTo>
                  <a:pt x="899177" y="6774874"/>
                  <a:pt x="897945" y="6772246"/>
                  <a:pt x="897945" y="6772246"/>
                </a:cubicBezTo>
                <a:cubicBezTo>
                  <a:pt x="895492" y="6766991"/>
                  <a:pt x="888177" y="6765557"/>
                  <a:pt x="876007" y="6767943"/>
                </a:cubicBezTo>
                <a:cubicBezTo>
                  <a:pt x="863832" y="6770329"/>
                  <a:pt x="852464" y="6769689"/>
                  <a:pt x="841889" y="6766025"/>
                </a:cubicBezTo>
                <a:close/>
                <a:moveTo>
                  <a:pt x="1372966" y="6765164"/>
                </a:moveTo>
                <a:lnTo>
                  <a:pt x="1360791" y="6767551"/>
                </a:lnTo>
                <a:lnTo>
                  <a:pt x="1324276" y="6774710"/>
                </a:lnTo>
                <a:cubicBezTo>
                  <a:pt x="1314937" y="6773674"/>
                  <a:pt x="1308236" y="6773553"/>
                  <a:pt x="1304179" y="6774348"/>
                </a:cubicBezTo>
                <a:cubicBezTo>
                  <a:pt x="1300120" y="6775144"/>
                  <a:pt x="1298708" y="6776856"/>
                  <a:pt x="1299934" y="6779484"/>
                </a:cubicBezTo>
                <a:cubicBezTo>
                  <a:pt x="1299934" y="6779484"/>
                  <a:pt x="1303992" y="6778687"/>
                  <a:pt x="1312107" y="6777096"/>
                </a:cubicBezTo>
                <a:cubicBezTo>
                  <a:pt x="1328333" y="6773914"/>
                  <a:pt x="1337063" y="6773636"/>
                  <a:pt x="1338291" y="6776265"/>
                </a:cubicBezTo>
                <a:cubicBezTo>
                  <a:pt x="1339519" y="6778892"/>
                  <a:pt x="1346221" y="6779012"/>
                  <a:pt x="1358390" y="6776626"/>
                </a:cubicBezTo>
                <a:cubicBezTo>
                  <a:pt x="1370563" y="6774239"/>
                  <a:pt x="1375422" y="6770419"/>
                  <a:pt x="1372966" y="6765164"/>
                </a:cubicBezTo>
                <a:close/>
                <a:moveTo>
                  <a:pt x="4096552" y="6764697"/>
                </a:moveTo>
                <a:cubicBezTo>
                  <a:pt x="4088437" y="6766287"/>
                  <a:pt x="4084996" y="6768397"/>
                  <a:pt x="4086223" y="6771024"/>
                </a:cubicBezTo>
                <a:cubicBezTo>
                  <a:pt x="4087452" y="6773653"/>
                  <a:pt x="4088066" y="6774965"/>
                  <a:pt x="4088066" y="6774965"/>
                </a:cubicBezTo>
                <a:cubicBezTo>
                  <a:pt x="4088066" y="6774965"/>
                  <a:pt x="4092125" y="6774170"/>
                  <a:pt x="4100236" y="6772581"/>
                </a:cubicBezTo>
                <a:cubicBezTo>
                  <a:pt x="4108352" y="6770989"/>
                  <a:pt x="4111794" y="6768880"/>
                  <a:pt x="4110566" y="6766252"/>
                </a:cubicBezTo>
                <a:cubicBezTo>
                  <a:pt x="4109338" y="6763623"/>
                  <a:pt x="4104665" y="6763106"/>
                  <a:pt x="4096552" y="6764697"/>
                </a:cubicBezTo>
                <a:close/>
                <a:moveTo>
                  <a:pt x="1598301" y="6764011"/>
                </a:moveTo>
                <a:lnTo>
                  <a:pt x="1555703" y="6772363"/>
                </a:lnTo>
                <a:cubicBezTo>
                  <a:pt x="1559758" y="6771568"/>
                  <a:pt x="1567071" y="6773003"/>
                  <a:pt x="1577646" y="6776667"/>
                </a:cubicBezTo>
                <a:cubicBezTo>
                  <a:pt x="1585758" y="6775076"/>
                  <a:pt x="1589815" y="6774280"/>
                  <a:pt x="1589815" y="6774280"/>
                </a:cubicBezTo>
                <a:lnTo>
                  <a:pt x="1532642" y="6794093"/>
                </a:lnTo>
                <a:cubicBezTo>
                  <a:pt x="1497731" y="6795201"/>
                  <a:pt x="1477816" y="6790502"/>
                  <a:pt x="1472903" y="6779991"/>
                </a:cubicBezTo>
                <a:lnTo>
                  <a:pt x="1460513" y="6772574"/>
                </a:lnTo>
                <a:lnTo>
                  <a:pt x="1460148" y="6773017"/>
                </a:lnTo>
                <a:cubicBezTo>
                  <a:pt x="1452030" y="6774607"/>
                  <a:pt x="1446750" y="6772773"/>
                  <a:pt x="1444294" y="6767517"/>
                </a:cubicBezTo>
                <a:lnTo>
                  <a:pt x="1446121" y="6766399"/>
                </a:lnTo>
                <a:lnTo>
                  <a:pt x="1422641" y="6769026"/>
                </a:lnTo>
                <a:lnTo>
                  <a:pt x="1419950" y="6772284"/>
                </a:lnTo>
                <a:lnTo>
                  <a:pt x="1413510" y="6770048"/>
                </a:lnTo>
                <a:lnTo>
                  <a:pt x="1401613" y="6771380"/>
                </a:lnTo>
                <a:cubicBezTo>
                  <a:pt x="1388227" y="6774721"/>
                  <a:pt x="1373019" y="6779494"/>
                  <a:pt x="1355991" y="6785702"/>
                </a:cubicBezTo>
                <a:lnTo>
                  <a:pt x="1347501" y="6795971"/>
                </a:lnTo>
                <a:lnTo>
                  <a:pt x="1375533" y="6799081"/>
                </a:lnTo>
                <a:cubicBezTo>
                  <a:pt x="1394216" y="6801153"/>
                  <a:pt x="1407614" y="6801396"/>
                  <a:pt x="1415729" y="6799804"/>
                </a:cubicBezTo>
                <a:lnTo>
                  <a:pt x="1443759" y="6802915"/>
                </a:lnTo>
                <a:cubicBezTo>
                  <a:pt x="1443759" y="6802915"/>
                  <a:pt x="1461214" y="6802359"/>
                  <a:pt x="1496129" y="6801252"/>
                </a:cubicBezTo>
                <a:lnTo>
                  <a:pt x="1527840" y="6812245"/>
                </a:lnTo>
                <a:lnTo>
                  <a:pt x="1540012" y="6809858"/>
                </a:lnTo>
                <a:cubicBezTo>
                  <a:pt x="1561898" y="6799831"/>
                  <a:pt x="1584639" y="6801108"/>
                  <a:pt x="1608239" y="6813693"/>
                </a:cubicBezTo>
                <a:cubicBezTo>
                  <a:pt x="1600123" y="6815283"/>
                  <a:pt x="1596068" y="6816079"/>
                  <a:pt x="1596068" y="6816079"/>
                </a:cubicBezTo>
                <a:cubicBezTo>
                  <a:pt x="1571726" y="6820851"/>
                  <a:pt x="1572951" y="6823478"/>
                  <a:pt x="1599753" y="6823960"/>
                </a:cubicBezTo>
                <a:lnTo>
                  <a:pt x="1639949" y="6824683"/>
                </a:lnTo>
                <a:lnTo>
                  <a:pt x="1692321" y="6823022"/>
                </a:lnTo>
                <a:cubicBezTo>
                  <a:pt x="1700435" y="6821432"/>
                  <a:pt x="1708548" y="6819840"/>
                  <a:pt x="1716663" y="6818250"/>
                </a:cubicBezTo>
                <a:cubicBezTo>
                  <a:pt x="1719120" y="6823504"/>
                  <a:pt x="1724405" y="6825335"/>
                  <a:pt x="1732520" y="6823746"/>
                </a:cubicBezTo>
                <a:cubicBezTo>
                  <a:pt x="1740632" y="6822155"/>
                  <a:pt x="1748747" y="6820565"/>
                  <a:pt x="1756863" y="6818973"/>
                </a:cubicBezTo>
                <a:cubicBezTo>
                  <a:pt x="1767432" y="6822637"/>
                  <a:pt x="1776775" y="6823674"/>
                  <a:pt x="1784889" y="6822084"/>
                </a:cubicBezTo>
                <a:lnTo>
                  <a:pt x="1812917" y="6825192"/>
                </a:lnTo>
                <a:lnTo>
                  <a:pt x="1825089" y="6822806"/>
                </a:lnTo>
                <a:lnTo>
                  <a:pt x="1837260" y="6820421"/>
                </a:lnTo>
                <a:lnTo>
                  <a:pt x="1816601" y="6833074"/>
                </a:lnTo>
                <a:lnTo>
                  <a:pt x="1804429" y="6835461"/>
                </a:lnTo>
                <a:cubicBezTo>
                  <a:pt x="1801973" y="6830206"/>
                  <a:pt x="1796690" y="6828375"/>
                  <a:pt x="1788574" y="6829966"/>
                </a:cubicBezTo>
                <a:cubicBezTo>
                  <a:pt x="1780461" y="6831555"/>
                  <a:pt x="1771117" y="6830518"/>
                  <a:pt x="1760547" y="6826856"/>
                </a:cubicBezTo>
                <a:cubicBezTo>
                  <a:pt x="1760547" y="6826856"/>
                  <a:pt x="1761773" y="6829483"/>
                  <a:pt x="1764231" y="6834738"/>
                </a:cubicBezTo>
                <a:cubicBezTo>
                  <a:pt x="1766687" y="6839993"/>
                  <a:pt x="1762631" y="6840788"/>
                  <a:pt x="1752060" y="6837124"/>
                </a:cubicBezTo>
                <a:lnTo>
                  <a:pt x="1755745" y="6845006"/>
                </a:lnTo>
                <a:cubicBezTo>
                  <a:pt x="1763857" y="6843414"/>
                  <a:pt x="1769330" y="6840909"/>
                  <a:pt x="1772158" y="6837486"/>
                </a:cubicBezTo>
                <a:cubicBezTo>
                  <a:pt x="1774985" y="6834063"/>
                  <a:pt x="1779661" y="6834582"/>
                  <a:pt x="1786173" y="6839041"/>
                </a:cubicBezTo>
                <a:cubicBezTo>
                  <a:pt x="1792687" y="6843499"/>
                  <a:pt x="1804056" y="6844139"/>
                  <a:pt x="1820288" y="6840957"/>
                </a:cubicBezTo>
                <a:cubicBezTo>
                  <a:pt x="1836514" y="6837776"/>
                  <a:pt x="1845244" y="6837500"/>
                  <a:pt x="1846470" y="6840126"/>
                </a:cubicBezTo>
                <a:cubicBezTo>
                  <a:pt x="1847698" y="6842754"/>
                  <a:pt x="1851143" y="6840645"/>
                  <a:pt x="1856801" y="6833799"/>
                </a:cubicBezTo>
                <a:lnTo>
                  <a:pt x="1884829" y="6836908"/>
                </a:lnTo>
                <a:cubicBezTo>
                  <a:pt x="1892942" y="6835319"/>
                  <a:pt x="1909172" y="6832137"/>
                  <a:pt x="1933512" y="6827363"/>
                </a:cubicBezTo>
                <a:lnTo>
                  <a:pt x="1942001" y="6817096"/>
                </a:lnTo>
                <a:cubicBezTo>
                  <a:pt x="1933885" y="6818685"/>
                  <a:pt x="1920489" y="6818444"/>
                  <a:pt x="1901801" y="6816372"/>
                </a:cubicBezTo>
                <a:lnTo>
                  <a:pt x="1873773" y="6813261"/>
                </a:lnTo>
                <a:lnTo>
                  <a:pt x="1885948" y="6810876"/>
                </a:lnTo>
                <a:lnTo>
                  <a:pt x="1926145" y="6811599"/>
                </a:lnTo>
                <a:lnTo>
                  <a:pt x="1950487" y="6806826"/>
                </a:lnTo>
                <a:cubicBezTo>
                  <a:pt x="1939915" y="6803164"/>
                  <a:pt x="1934631" y="6801331"/>
                  <a:pt x="1934631" y="6801331"/>
                </a:cubicBezTo>
                <a:lnTo>
                  <a:pt x="1922460" y="6803716"/>
                </a:lnTo>
                <a:cubicBezTo>
                  <a:pt x="1906231" y="6806898"/>
                  <a:pt x="1896275" y="6804548"/>
                  <a:pt x="1892589" y="6796665"/>
                </a:cubicBezTo>
                <a:lnTo>
                  <a:pt x="1894895" y="6791737"/>
                </a:lnTo>
                <a:lnTo>
                  <a:pt x="1893836" y="6791369"/>
                </a:lnTo>
                <a:lnTo>
                  <a:pt x="1895191" y="6791104"/>
                </a:lnTo>
                <a:lnTo>
                  <a:pt x="1899235" y="6782456"/>
                </a:lnTo>
                <a:lnTo>
                  <a:pt x="1895549" y="6774574"/>
                </a:lnTo>
                <a:lnTo>
                  <a:pt x="1867525" y="6771463"/>
                </a:lnTo>
                <a:cubicBezTo>
                  <a:pt x="1851293" y="6774644"/>
                  <a:pt x="1835863" y="6774800"/>
                  <a:pt x="1821238" y="6771933"/>
                </a:cubicBezTo>
                <a:cubicBezTo>
                  <a:pt x="1806608" y="6769065"/>
                  <a:pt x="1792408" y="6771848"/>
                  <a:pt x="1778640" y="6780285"/>
                </a:cubicBezTo>
                <a:lnTo>
                  <a:pt x="1750610" y="6777175"/>
                </a:lnTo>
                <a:cubicBezTo>
                  <a:pt x="1748154" y="6771920"/>
                  <a:pt x="1742872" y="6770088"/>
                  <a:pt x="1734754" y="6771678"/>
                </a:cubicBezTo>
                <a:lnTo>
                  <a:pt x="1738438" y="6779560"/>
                </a:lnTo>
                <a:cubicBezTo>
                  <a:pt x="1730324" y="6781152"/>
                  <a:pt x="1722210" y="6782741"/>
                  <a:pt x="1714096" y="6784333"/>
                </a:cubicBezTo>
                <a:lnTo>
                  <a:pt x="1710411" y="6776452"/>
                </a:lnTo>
                <a:lnTo>
                  <a:pt x="1706727" y="6768567"/>
                </a:lnTo>
                <a:cubicBezTo>
                  <a:pt x="1701067" y="6775414"/>
                  <a:pt x="1692956" y="6777004"/>
                  <a:pt x="1682384" y="6773341"/>
                </a:cubicBezTo>
                <a:lnTo>
                  <a:pt x="1674801" y="6774827"/>
                </a:lnTo>
                <a:lnTo>
                  <a:pt x="1689164" y="6779811"/>
                </a:lnTo>
                <a:cubicBezTo>
                  <a:pt x="1689164" y="6779811"/>
                  <a:pt x="1685108" y="6780607"/>
                  <a:pt x="1676994" y="6782194"/>
                </a:cubicBezTo>
                <a:lnTo>
                  <a:pt x="1673657" y="6775052"/>
                </a:lnTo>
                <a:lnTo>
                  <a:pt x="1658041" y="6778113"/>
                </a:lnTo>
                <a:lnTo>
                  <a:pt x="1661727" y="6785997"/>
                </a:lnTo>
                <a:lnTo>
                  <a:pt x="1645872" y="6780499"/>
                </a:lnTo>
                <a:cubicBezTo>
                  <a:pt x="1653982" y="6778908"/>
                  <a:pt x="1652755" y="6776281"/>
                  <a:pt x="1642187" y="6772617"/>
                </a:cubicBezTo>
                <a:lnTo>
                  <a:pt x="1614159" y="6769508"/>
                </a:lnTo>
                <a:cubicBezTo>
                  <a:pt x="1614159" y="6769508"/>
                  <a:pt x="1608873" y="6767674"/>
                  <a:pt x="1598301" y="6764011"/>
                </a:cubicBezTo>
                <a:close/>
                <a:moveTo>
                  <a:pt x="1253995" y="6763174"/>
                </a:moveTo>
                <a:lnTo>
                  <a:pt x="1252124" y="6763292"/>
                </a:lnTo>
                <a:lnTo>
                  <a:pt x="1243879" y="6773262"/>
                </a:lnTo>
                <a:cubicBezTo>
                  <a:pt x="1251995" y="6771672"/>
                  <a:pt x="1256052" y="6770876"/>
                  <a:pt x="1256052" y="6770876"/>
                </a:cubicBezTo>
                <a:lnTo>
                  <a:pt x="1280396" y="6766104"/>
                </a:lnTo>
                <a:close/>
                <a:moveTo>
                  <a:pt x="8188022" y="6762802"/>
                </a:moveTo>
                <a:lnTo>
                  <a:pt x="8167362" y="6775457"/>
                </a:lnTo>
                <a:cubicBezTo>
                  <a:pt x="8183591" y="6772275"/>
                  <a:pt x="8191706" y="6770684"/>
                  <a:pt x="8191706" y="6770684"/>
                </a:cubicBezTo>
                <a:lnTo>
                  <a:pt x="8219733" y="6773794"/>
                </a:lnTo>
                <a:cubicBezTo>
                  <a:pt x="8222190" y="6779049"/>
                  <a:pt x="8221388" y="6782074"/>
                  <a:pt x="8217331" y="6782870"/>
                </a:cubicBezTo>
                <a:lnTo>
                  <a:pt x="8235591" y="6779291"/>
                </a:lnTo>
                <a:lnTo>
                  <a:pt x="8228220" y="6763527"/>
                </a:lnTo>
                <a:lnTo>
                  <a:pt x="8216048" y="6765911"/>
                </a:lnTo>
                <a:close/>
                <a:moveTo>
                  <a:pt x="7138050" y="6762136"/>
                </a:moveTo>
                <a:cubicBezTo>
                  <a:pt x="7138050" y="6762136"/>
                  <a:pt x="7136020" y="6762533"/>
                  <a:pt x="7131963" y="6763330"/>
                </a:cubicBezTo>
                <a:cubicBezTo>
                  <a:pt x="7127907" y="6764125"/>
                  <a:pt x="7123050" y="6767946"/>
                  <a:pt x="7117390" y="6774792"/>
                </a:cubicBezTo>
                <a:lnTo>
                  <a:pt x="7129561" y="6772405"/>
                </a:lnTo>
                <a:cubicBezTo>
                  <a:pt x="7145790" y="6769223"/>
                  <a:pt x="7153906" y="6767634"/>
                  <a:pt x="7153906" y="6767634"/>
                </a:cubicBezTo>
                <a:cubicBezTo>
                  <a:pt x="7153906" y="6767634"/>
                  <a:pt x="7148619" y="6765800"/>
                  <a:pt x="7138050" y="6762136"/>
                </a:cubicBezTo>
                <a:close/>
                <a:moveTo>
                  <a:pt x="9728870" y="6761884"/>
                </a:moveTo>
                <a:lnTo>
                  <a:pt x="9732556" y="6769766"/>
                </a:lnTo>
                <a:lnTo>
                  <a:pt x="9704523" y="6766656"/>
                </a:lnTo>
                <a:close/>
                <a:moveTo>
                  <a:pt x="15847298" y="6761547"/>
                </a:moveTo>
                <a:lnTo>
                  <a:pt x="15856320" y="6762546"/>
                </a:lnTo>
                <a:cubicBezTo>
                  <a:pt x="15857548" y="6765174"/>
                  <a:pt x="15859175" y="6766289"/>
                  <a:pt x="15861205" y="6765891"/>
                </a:cubicBezTo>
                <a:lnTo>
                  <a:pt x="15865430" y="6762570"/>
                </a:lnTo>
                <a:close/>
                <a:moveTo>
                  <a:pt x="16306995" y="6760239"/>
                </a:moveTo>
                <a:cubicBezTo>
                  <a:pt x="16315109" y="6758648"/>
                  <a:pt x="16320395" y="6760481"/>
                  <a:pt x="16322849" y="6765735"/>
                </a:cubicBezTo>
                <a:cubicBezTo>
                  <a:pt x="16322849" y="6765735"/>
                  <a:pt x="16321435" y="6767445"/>
                  <a:pt x="16318607" y="6770869"/>
                </a:cubicBezTo>
                <a:cubicBezTo>
                  <a:pt x="16315779" y="6774293"/>
                  <a:pt x="16309077" y="6774170"/>
                  <a:pt x="16298507" y="6770506"/>
                </a:cubicBezTo>
                <a:close/>
                <a:moveTo>
                  <a:pt x="14366894" y="6759774"/>
                </a:moveTo>
                <a:lnTo>
                  <a:pt x="14358753" y="6760457"/>
                </a:lnTo>
                <a:lnTo>
                  <a:pt x="14355669" y="6764188"/>
                </a:lnTo>
                <a:cubicBezTo>
                  <a:pt x="14356898" y="6766816"/>
                  <a:pt x="14358527" y="6767931"/>
                  <a:pt x="14360555" y="6767534"/>
                </a:cubicBezTo>
                <a:cubicBezTo>
                  <a:pt x="14362586" y="6767135"/>
                  <a:pt x="14365012" y="6765226"/>
                  <a:pt x="14367842" y="6761802"/>
                </a:cubicBezTo>
                <a:close/>
                <a:moveTo>
                  <a:pt x="1795609" y="6759747"/>
                </a:moveTo>
                <a:cubicBezTo>
                  <a:pt x="1795609" y="6759747"/>
                  <a:pt x="1791552" y="6760544"/>
                  <a:pt x="1783440" y="6762134"/>
                </a:cubicBezTo>
                <a:lnTo>
                  <a:pt x="1787124" y="6770015"/>
                </a:lnTo>
                <a:close/>
                <a:moveTo>
                  <a:pt x="15389789" y="6759357"/>
                </a:moveTo>
                <a:lnTo>
                  <a:pt x="15405645" y="6764854"/>
                </a:lnTo>
                <a:lnTo>
                  <a:pt x="15381302" y="6769627"/>
                </a:lnTo>
                <a:lnTo>
                  <a:pt x="15377618" y="6761744"/>
                </a:lnTo>
                <a:cubicBezTo>
                  <a:pt x="15385732" y="6760154"/>
                  <a:pt x="15389789" y="6759357"/>
                  <a:pt x="15389789" y="6759357"/>
                </a:cubicBezTo>
                <a:close/>
                <a:moveTo>
                  <a:pt x="2814121" y="6759142"/>
                </a:moveTo>
                <a:lnTo>
                  <a:pt x="2805384" y="6759689"/>
                </a:lnTo>
                <a:lnTo>
                  <a:pt x="2813255" y="6762416"/>
                </a:lnTo>
                <a:close/>
                <a:moveTo>
                  <a:pt x="17040960" y="6758936"/>
                </a:moveTo>
                <a:lnTo>
                  <a:pt x="17054916" y="6768493"/>
                </a:lnTo>
                <a:cubicBezTo>
                  <a:pt x="17054916" y="6768493"/>
                  <a:pt x="17049632" y="6766662"/>
                  <a:pt x="17039060" y="6762998"/>
                </a:cubicBezTo>
                <a:close/>
                <a:moveTo>
                  <a:pt x="2869926" y="6755639"/>
                </a:moveTo>
                <a:lnTo>
                  <a:pt x="2816869" y="6758970"/>
                </a:lnTo>
                <a:lnTo>
                  <a:pt x="2824347" y="6764094"/>
                </a:lnTo>
                <a:lnTo>
                  <a:pt x="2820351" y="6764877"/>
                </a:lnTo>
                <a:lnTo>
                  <a:pt x="2821243" y="6765184"/>
                </a:lnTo>
                <a:cubicBezTo>
                  <a:pt x="2821243" y="6765184"/>
                  <a:pt x="2822471" y="6767813"/>
                  <a:pt x="2824928" y="6773067"/>
                </a:cubicBezTo>
                <a:cubicBezTo>
                  <a:pt x="2824928" y="6773067"/>
                  <a:pt x="2828982" y="6772272"/>
                  <a:pt x="2837098" y="6770682"/>
                </a:cubicBezTo>
                <a:lnTo>
                  <a:pt x="2828611" y="6780950"/>
                </a:lnTo>
                <a:lnTo>
                  <a:pt x="2816441" y="6783336"/>
                </a:lnTo>
                <a:cubicBezTo>
                  <a:pt x="2827010" y="6787002"/>
                  <a:pt x="2844468" y="6786447"/>
                  <a:pt x="2868808" y="6781675"/>
                </a:cubicBezTo>
                <a:cubicBezTo>
                  <a:pt x="2858241" y="6778010"/>
                  <a:pt x="2852953" y="6776177"/>
                  <a:pt x="2852953" y="6776177"/>
                </a:cubicBezTo>
                <a:cubicBezTo>
                  <a:pt x="2850500" y="6770922"/>
                  <a:pt x="2849269" y="6768296"/>
                  <a:pt x="2849269" y="6768296"/>
                </a:cubicBezTo>
                <a:lnTo>
                  <a:pt x="2897955" y="6758751"/>
                </a:lnTo>
                <a:cubicBezTo>
                  <a:pt x="2916641" y="6760824"/>
                  <a:pt x="2934096" y="6760270"/>
                  <a:pt x="2950327" y="6757087"/>
                </a:cubicBezTo>
                <a:cubicBezTo>
                  <a:pt x="2931642" y="6755014"/>
                  <a:pt x="2918241" y="6754773"/>
                  <a:pt x="2910126" y="6756363"/>
                </a:cubicBezTo>
                <a:cubicBezTo>
                  <a:pt x="2902012" y="6757955"/>
                  <a:pt x="2888614" y="6757714"/>
                  <a:pt x="2869926" y="6755639"/>
                </a:cubicBezTo>
                <a:close/>
                <a:moveTo>
                  <a:pt x="17035376" y="6755115"/>
                </a:moveTo>
                <a:cubicBezTo>
                  <a:pt x="17039432" y="6754319"/>
                  <a:pt x="17041768" y="6754578"/>
                  <a:pt x="17042380" y="6755892"/>
                </a:cubicBezTo>
                <a:lnTo>
                  <a:pt x="17040960" y="6758936"/>
                </a:lnTo>
                <a:close/>
                <a:moveTo>
                  <a:pt x="10777454" y="6753751"/>
                </a:moveTo>
                <a:lnTo>
                  <a:pt x="10809164" y="6764750"/>
                </a:lnTo>
                <a:lnTo>
                  <a:pt x="10740936" y="6760899"/>
                </a:lnTo>
                <a:cubicBezTo>
                  <a:pt x="10738487" y="6755643"/>
                  <a:pt x="10750657" y="6753260"/>
                  <a:pt x="10777454" y="6753751"/>
                </a:cubicBezTo>
                <a:close/>
                <a:moveTo>
                  <a:pt x="9817748" y="6753063"/>
                </a:moveTo>
                <a:lnTo>
                  <a:pt x="9821436" y="6760945"/>
                </a:lnTo>
                <a:cubicBezTo>
                  <a:pt x="9813321" y="6762536"/>
                  <a:pt x="9805207" y="6764126"/>
                  <a:pt x="9797095" y="6765718"/>
                </a:cubicBezTo>
                <a:cubicBezTo>
                  <a:pt x="9786522" y="6762053"/>
                  <a:pt x="9777182" y="6761018"/>
                  <a:pt x="9769068" y="6762608"/>
                </a:cubicBezTo>
                <a:close/>
                <a:moveTo>
                  <a:pt x="12835480" y="6752453"/>
                </a:moveTo>
                <a:cubicBezTo>
                  <a:pt x="12835480" y="6752453"/>
                  <a:pt x="12831424" y="6753248"/>
                  <a:pt x="12823311" y="6754840"/>
                </a:cubicBezTo>
                <a:lnTo>
                  <a:pt x="12821045" y="6754054"/>
                </a:lnTo>
                <a:close/>
                <a:moveTo>
                  <a:pt x="16967152" y="6751281"/>
                </a:moveTo>
                <a:lnTo>
                  <a:pt x="16958664" y="6761549"/>
                </a:lnTo>
                <a:cubicBezTo>
                  <a:pt x="16950548" y="6763140"/>
                  <a:pt x="16945076" y="6765646"/>
                  <a:pt x="16942248" y="6769070"/>
                </a:cubicBezTo>
                <a:cubicBezTo>
                  <a:pt x="16939420" y="6772491"/>
                  <a:pt x="16938004" y="6774205"/>
                  <a:pt x="16938004" y="6774205"/>
                </a:cubicBezTo>
                <a:cubicBezTo>
                  <a:pt x="16927436" y="6770541"/>
                  <a:pt x="16923376" y="6771336"/>
                  <a:pt x="16925832" y="6776592"/>
                </a:cubicBezTo>
                <a:lnTo>
                  <a:pt x="16897808" y="6773481"/>
                </a:lnTo>
                <a:cubicBezTo>
                  <a:pt x="16887232" y="6769817"/>
                  <a:pt x="16881948" y="6767985"/>
                  <a:pt x="16881948" y="6767985"/>
                </a:cubicBezTo>
                <a:lnTo>
                  <a:pt x="16850236" y="6756992"/>
                </a:lnTo>
                <a:lnTo>
                  <a:pt x="16894124" y="6765599"/>
                </a:lnTo>
                <a:cubicBezTo>
                  <a:pt x="16915260" y="6772927"/>
                  <a:pt x="16923376" y="6771336"/>
                  <a:pt x="16918464" y="6760826"/>
                </a:cubicBezTo>
                <a:cubicBezTo>
                  <a:pt x="16918464" y="6760826"/>
                  <a:pt x="16924552" y="6759632"/>
                  <a:pt x="16936720" y="6757247"/>
                </a:cubicBezTo>
                <a:cubicBezTo>
                  <a:pt x="16948896" y="6754860"/>
                  <a:pt x="16959036" y="6752871"/>
                  <a:pt x="16967152" y="6751281"/>
                </a:cubicBezTo>
                <a:close/>
                <a:moveTo>
                  <a:pt x="4209781" y="6751104"/>
                </a:moveTo>
                <a:lnTo>
                  <a:pt x="4213466" y="6758985"/>
                </a:lnTo>
                <a:lnTo>
                  <a:pt x="4225638" y="6756600"/>
                </a:lnTo>
                <a:close/>
                <a:moveTo>
                  <a:pt x="16222911" y="6750908"/>
                </a:moveTo>
                <a:lnTo>
                  <a:pt x="16153567" y="6773108"/>
                </a:lnTo>
                <a:cubicBezTo>
                  <a:pt x="16142997" y="6769443"/>
                  <a:pt x="16133653" y="6768408"/>
                  <a:pt x="16125539" y="6769998"/>
                </a:cubicBezTo>
                <a:lnTo>
                  <a:pt x="16093830" y="6759006"/>
                </a:lnTo>
                <a:lnTo>
                  <a:pt x="16105999" y="6756620"/>
                </a:lnTo>
                <a:cubicBezTo>
                  <a:pt x="16124686" y="6758694"/>
                  <a:pt x="16134027" y="6759729"/>
                  <a:pt x="16134027" y="6759729"/>
                </a:cubicBezTo>
                <a:lnTo>
                  <a:pt x="16174227" y="6760454"/>
                </a:lnTo>
                <a:cubicBezTo>
                  <a:pt x="16182341" y="6758864"/>
                  <a:pt x="16190453" y="6757272"/>
                  <a:pt x="16198571" y="6755683"/>
                </a:cubicBezTo>
                <a:cubicBezTo>
                  <a:pt x="16206683" y="6754090"/>
                  <a:pt x="16214799" y="6752500"/>
                  <a:pt x="16222911" y="6750908"/>
                </a:cubicBezTo>
                <a:close/>
                <a:moveTo>
                  <a:pt x="14440731" y="6750739"/>
                </a:moveTo>
                <a:cubicBezTo>
                  <a:pt x="14439409" y="6750280"/>
                  <a:pt x="14438042" y="6750908"/>
                  <a:pt x="14436625" y="6752619"/>
                </a:cubicBezTo>
                <a:cubicBezTo>
                  <a:pt x="14433797" y="6756043"/>
                  <a:pt x="14437054" y="6758273"/>
                  <a:pt x="14446396" y="6759309"/>
                </a:cubicBezTo>
                <a:cubicBezTo>
                  <a:pt x="14455740" y="6760346"/>
                  <a:pt x="14460408" y="6760864"/>
                  <a:pt x="14460408" y="6760864"/>
                </a:cubicBezTo>
                <a:cubicBezTo>
                  <a:pt x="14457952" y="6755608"/>
                  <a:pt x="14452670" y="6753777"/>
                  <a:pt x="14444554" y="6755369"/>
                </a:cubicBezTo>
                <a:cubicBezTo>
                  <a:pt x="14443328" y="6752740"/>
                  <a:pt x="14442051" y="6751198"/>
                  <a:pt x="14440731" y="6750739"/>
                </a:cubicBezTo>
                <a:close/>
                <a:moveTo>
                  <a:pt x="2017262" y="6750711"/>
                </a:moveTo>
                <a:cubicBezTo>
                  <a:pt x="2009150" y="6752302"/>
                  <a:pt x="2005708" y="6754410"/>
                  <a:pt x="2006939" y="6757037"/>
                </a:cubicBezTo>
                <a:cubicBezTo>
                  <a:pt x="2008162" y="6759666"/>
                  <a:pt x="2012835" y="6760185"/>
                  <a:pt x="2020947" y="6758593"/>
                </a:cubicBezTo>
                <a:cubicBezTo>
                  <a:pt x="2029064" y="6757003"/>
                  <a:pt x="2033121" y="6756208"/>
                  <a:pt x="2033121" y="6756208"/>
                </a:cubicBezTo>
                <a:close/>
                <a:moveTo>
                  <a:pt x="3292575" y="6750223"/>
                </a:moveTo>
                <a:lnTo>
                  <a:pt x="3256060" y="6757382"/>
                </a:lnTo>
                <a:cubicBezTo>
                  <a:pt x="3266632" y="6761046"/>
                  <a:pt x="3273946" y="6762480"/>
                  <a:pt x="3278003" y="6761685"/>
                </a:cubicBezTo>
                <a:cubicBezTo>
                  <a:pt x="3282059" y="6760889"/>
                  <a:pt x="3288145" y="6759695"/>
                  <a:pt x="3296257" y="6758106"/>
                </a:cubicBezTo>
                <a:lnTo>
                  <a:pt x="3308433" y="6755719"/>
                </a:lnTo>
                <a:cubicBezTo>
                  <a:pt x="3308433" y="6755719"/>
                  <a:pt x="3303146" y="6753887"/>
                  <a:pt x="3292575" y="6750223"/>
                </a:cubicBezTo>
                <a:close/>
                <a:moveTo>
                  <a:pt x="3558110" y="6749794"/>
                </a:moveTo>
                <a:cubicBezTo>
                  <a:pt x="3523198" y="6750901"/>
                  <a:pt x="3497629" y="6753046"/>
                  <a:pt x="3481398" y="6756227"/>
                </a:cubicBezTo>
                <a:cubicBezTo>
                  <a:pt x="3473285" y="6757819"/>
                  <a:pt x="3455827" y="6758373"/>
                  <a:pt x="3429026" y="6757891"/>
                </a:cubicBezTo>
                <a:cubicBezTo>
                  <a:pt x="3402230" y="6757407"/>
                  <a:pt x="3380713" y="6758757"/>
                  <a:pt x="3364486" y="6761938"/>
                </a:cubicBezTo>
                <a:cubicBezTo>
                  <a:pt x="3356375" y="6763529"/>
                  <a:pt x="3352314" y="6764324"/>
                  <a:pt x="3352314" y="6764324"/>
                </a:cubicBezTo>
                <a:cubicBezTo>
                  <a:pt x="3352314" y="6764324"/>
                  <a:pt x="3356987" y="6764843"/>
                  <a:pt x="3366328" y="6765880"/>
                </a:cubicBezTo>
                <a:cubicBezTo>
                  <a:pt x="3375670" y="6766917"/>
                  <a:pt x="3384400" y="6766640"/>
                  <a:pt x="3392513" y="6765049"/>
                </a:cubicBezTo>
                <a:cubicBezTo>
                  <a:pt x="3419314" y="6765530"/>
                  <a:pt x="3432713" y="6765772"/>
                  <a:pt x="3432713" y="6765772"/>
                </a:cubicBezTo>
                <a:cubicBezTo>
                  <a:pt x="3440828" y="6764181"/>
                  <a:pt x="3447525" y="6764302"/>
                  <a:pt x="3452810" y="6766135"/>
                </a:cubicBezTo>
                <a:cubicBezTo>
                  <a:pt x="3458097" y="6767968"/>
                  <a:pt x="3464799" y="6768087"/>
                  <a:pt x="3472912" y="6766496"/>
                </a:cubicBezTo>
                <a:cubicBezTo>
                  <a:pt x="3481025" y="6764906"/>
                  <a:pt x="3490369" y="6765941"/>
                  <a:pt x="3500939" y="6769606"/>
                </a:cubicBezTo>
                <a:cubicBezTo>
                  <a:pt x="3509052" y="6768015"/>
                  <a:pt x="3515139" y="6766822"/>
                  <a:pt x="3519196" y="6766026"/>
                </a:cubicBezTo>
                <a:cubicBezTo>
                  <a:pt x="3523255" y="6765231"/>
                  <a:pt x="3530569" y="6766666"/>
                  <a:pt x="3541137" y="6770329"/>
                </a:cubicBezTo>
                <a:cubicBezTo>
                  <a:pt x="3557367" y="6767147"/>
                  <a:pt x="3569537" y="6764761"/>
                  <a:pt x="3577653" y="6763171"/>
                </a:cubicBezTo>
                <a:lnTo>
                  <a:pt x="3614165" y="6756013"/>
                </a:lnTo>
                <a:cubicBezTo>
                  <a:pt x="3614165" y="6756013"/>
                  <a:pt x="3607467" y="6755892"/>
                  <a:pt x="3594067" y="6755652"/>
                </a:cubicBezTo>
                <a:cubicBezTo>
                  <a:pt x="3580666" y="6755409"/>
                  <a:pt x="3568683" y="6753456"/>
                  <a:pt x="3558110" y="6749794"/>
                </a:cubicBezTo>
                <a:close/>
                <a:moveTo>
                  <a:pt x="14999969" y="6749734"/>
                </a:moveTo>
                <a:lnTo>
                  <a:pt x="15003656" y="6757617"/>
                </a:lnTo>
                <a:lnTo>
                  <a:pt x="14987798" y="6752120"/>
                </a:lnTo>
                <a:close/>
                <a:moveTo>
                  <a:pt x="1896667" y="6748540"/>
                </a:moveTo>
                <a:lnTo>
                  <a:pt x="1844299" y="6750202"/>
                </a:lnTo>
                <a:lnTo>
                  <a:pt x="1860154" y="6755698"/>
                </a:lnTo>
                <a:cubicBezTo>
                  <a:pt x="1878839" y="6757772"/>
                  <a:pt x="1891009" y="6755385"/>
                  <a:pt x="1896667" y="6748540"/>
                </a:cubicBezTo>
                <a:close/>
                <a:moveTo>
                  <a:pt x="15626805" y="6747309"/>
                </a:moveTo>
                <a:lnTo>
                  <a:pt x="15623611" y="6747936"/>
                </a:lnTo>
                <a:lnTo>
                  <a:pt x="15624095" y="6748970"/>
                </a:lnTo>
                <a:close/>
                <a:moveTo>
                  <a:pt x="13258128" y="6747033"/>
                </a:moveTo>
                <a:cubicBezTo>
                  <a:pt x="13260583" y="6752289"/>
                  <a:pt x="13261812" y="6754918"/>
                  <a:pt x="13261812" y="6754918"/>
                </a:cubicBezTo>
                <a:lnTo>
                  <a:pt x="13273984" y="6752531"/>
                </a:lnTo>
                <a:close/>
                <a:moveTo>
                  <a:pt x="10681211" y="6746777"/>
                </a:moveTo>
                <a:cubicBezTo>
                  <a:pt x="10699896" y="6748858"/>
                  <a:pt x="10713294" y="6749102"/>
                  <a:pt x="10721406" y="6747514"/>
                </a:cubicBezTo>
                <a:cubicBezTo>
                  <a:pt x="10715748" y="6754357"/>
                  <a:pt x="10712910" y="6757781"/>
                  <a:pt x="10712910" y="6757781"/>
                </a:cubicBezTo>
                <a:lnTo>
                  <a:pt x="10700744" y="6760164"/>
                </a:lnTo>
                <a:cubicBezTo>
                  <a:pt x="10673942" y="6759673"/>
                  <a:pt x="10652428" y="6761018"/>
                  <a:pt x="10636197" y="6764194"/>
                </a:cubicBezTo>
                <a:cubicBezTo>
                  <a:pt x="10617511" y="6762115"/>
                  <a:pt x="10608171" y="6761076"/>
                  <a:pt x="10608171" y="6761076"/>
                </a:cubicBezTo>
                <a:lnTo>
                  <a:pt x="10592320" y="6755574"/>
                </a:lnTo>
                <a:cubicBezTo>
                  <a:pt x="10584202" y="6757164"/>
                  <a:pt x="10569389" y="6758630"/>
                  <a:pt x="10547875" y="6759971"/>
                </a:cubicBezTo>
                <a:cubicBezTo>
                  <a:pt x="10526360" y="6761315"/>
                  <a:pt x="10506259" y="6760948"/>
                  <a:pt x="10487577" y="6758871"/>
                </a:cubicBezTo>
                <a:cubicBezTo>
                  <a:pt x="10468891" y="6756792"/>
                  <a:pt x="10460967" y="6754041"/>
                  <a:pt x="10463797" y="6750620"/>
                </a:cubicBezTo>
                <a:cubicBezTo>
                  <a:pt x="10466630" y="6747198"/>
                  <a:pt x="10477388" y="6746527"/>
                  <a:pt x="10496069" y="6748604"/>
                </a:cubicBezTo>
                <a:cubicBezTo>
                  <a:pt x="10504185" y="6747017"/>
                  <a:pt x="10513527" y="6748055"/>
                  <a:pt x="10524097" y="6751722"/>
                </a:cubicBezTo>
                <a:cubicBezTo>
                  <a:pt x="10534666" y="6755389"/>
                  <a:pt x="10538721" y="6754595"/>
                  <a:pt x="10536267" y="6749340"/>
                </a:cubicBezTo>
                <a:cubicBezTo>
                  <a:pt x="10536267" y="6749340"/>
                  <a:pt x="10544997" y="6749065"/>
                  <a:pt x="10562454" y="6748515"/>
                </a:cubicBezTo>
                <a:cubicBezTo>
                  <a:pt x="10579912" y="6747966"/>
                  <a:pt x="10597366" y="6747418"/>
                  <a:pt x="10614826" y="6746866"/>
                </a:cubicBezTo>
                <a:cubicBezTo>
                  <a:pt x="10632284" y="6746319"/>
                  <a:pt x="10642239" y="6748672"/>
                  <a:pt x="10644690" y="6753928"/>
                </a:cubicBezTo>
                <a:cubicBezTo>
                  <a:pt x="10644690" y="6753928"/>
                  <a:pt x="10648749" y="6753133"/>
                  <a:pt x="10656864" y="6751545"/>
                </a:cubicBezTo>
                <a:cubicBezTo>
                  <a:pt x="10664977" y="6749955"/>
                  <a:pt x="10673097" y="6748366"/>
                  <a:pt x="10681211" y="6746777"/>
                </a:cubicBezTo>
                <a:close/>
                <a:moveTo>
                  <a:pt x="2520311" y="6746740"/>
                </a:moveTo>
                <a:lnTo>
                  <a:pt x="2508136" y="6749127"/>
                </a:lnTo>
                <a:cubicBezTo>
                  <a:pt x="2508136" y="6749127"/>
                  <a:pt x="2510781" y="6750043"/>
                  <a:pt x="2516065" y="6751876"/>
                </a:cubicBezTo>
                <a:cubicBezTo>
                  <a:pt x="2521353" y="6753706"/>
                  <a:pt x="2523379" y="6753309"/>
                  <a:pt x="2522151" y="6750683"/>
                </a:cubicBezTo>
                <a:cubicBezTo>
                  <a:pt x="2520923" y="6748054"/>
                  <a:pt x="2520311" y="6746740"/>
                  <a:pt x="2520311" y="6746740"/>
                </a:cubicBezTo>
                <a:close/>
                <a:moveTo>
                  <a:pt x="11596685" y="6745782"/>
                </a:moveTo>
                <a:cubicBezTo>
                  <a:pt x="11588569" y="6747372"/>
                  <a:pt x="11585127" y="6749482"/>
                  <a:pt x="11586355" y="6752109"/>
                </a:cubicBezTo>
                <a:cubicBezTo>
                  <a:pt x="11587583" y="6754738"/>
                  <a:pt x="11592253" y="6755255"/>
                  <a:pt x="11600369" y="6753664"/>
                </a:cubicBezTo>
                <a:cubicBezTo>
                  <a:pt x="11608483" y="6752073"/>
                  <a:pt x="11616598" y="6750483"/>
                  <a:pt x="11624712" y="6748891"/>
                </a:cubicBezTo>
                <a:close/>
                <a:moveTo>
                  <a:pt x="2572678" y="6745077"/>
                </a:moveTo>
                <a:cubicBezTo>
                  <a:pt x="2564566" y="6746668"/>
                  <a:pt x="2561120" y="6748778"/>
                  <a:pt x="2562350" y="6751405"/>
                </a:cubicBezTo>
                <a:cubicBezTo>
                  <a:pt x="2563578" y="6754034"/>
                  <a:pt x="2568251" y="6754551"/>
                  <a:pt x="2576365" y="6752962"/>
                </a:cubicBezTo>
                <a:close/>
                <a:moveTo>
                  <a:pt x="15024313" y="6744961"/>
                </a:moveTo>
                <a:lnTo>
                  <a:pt x="15040169" y="6750459"/>
                </a:lnTo>
                <a:cubicBezTo>
                  <a:pt x="15032054" y="6752049"/>
                  <a:pt x="15027997" y="6752845"/>
                  <a:pt x="15027997" y="6752845"/>
                </a:cubicBezTo>
                <a:cubicBezTo>
                  <a:pt x="15025543" y="6747591"/>
                  <a:pt x="15024313" y="6744961"/>
                  <a:pt x="15024313" y="6744961"/>
                </a:cubicBezTo>
                <a:close/>
                <a:moveTo>
                  <a:pt x="2771833" y="6744756"/>
                </a:moveTo>
                <a:cubicBezTo>
                  <a:pt x="2762490" y="6743719"/>
                  <a:pt x="2753762" y="6743996"/>
                  <a:pt x="2745646" y="6745587"/>
                </a:cubicBezTo>
                <a:cubicBezTo>
                  <a:pt x="2737532" y="6747178"/>
                  <a:pt x="2726775" y="6747853"/>
                  <a:pt x="2713377" y="6747611"/>
                </a:cubicBezTo>
                <a:cubicBezTo>
                  <a:pt x="2699976" y="6747370"/>
                  <a:pt x="2689220" y="6748044"/>
                  <a:pt x="2681106" y="6749634"/>
                </a:cubicBezTo>
                <a:lnTo>
                  <a:pt x="2595903" y="6766339"/>
                </a:lnTo>
                <a:lnTo>
                  <a:pt x="2651959" y="6772559"/>
                </a:lnTo>
                <a:lnTo>
                  <a:pt x="2732356" y="6774008"/>
                </a:lnTo>
                <a:cubicBezTo>
                  <a:pt x="2756701" y="6769234"/>
                  <a:pt x="2776987" y="6765258"/>
                  <a:pt x="2793214" y="6762076"/>
                </a:cubicBezTo>
                <a:cubicBezTo>
                  <a:pt x="2790760" y="6756821"/>
                  <a:pt x="2785472" y="6754989"/>
                  <a:pt x="2777359" y="6756580"/>
                </a:cubicBezTo>
                <a:cubicBezTo>
                  <a:pt x="2783017" y="6749734"/>
                  <a:pt x="2781174" y="6745793"/>
                  <a:pt x="2771833" y="6744756"/>
                </a:cubicBezTo>
                <a:close/>
                <a:moveTo>
                  <a:pt x="2180463" y="6744532"/>
                </a:moveTo>
                <a:cubicBezTo>
                  <a:pt x="2184518" y="6743735"/>
                  <a:pt x="2187776" y="6745964"/>
                  <a:pt x="2190235" y="6751219"/>
                </a:cubicBezTo>
                <a:lnTo>
                  <a:pt x="2174376" y="6745724"/>
                </a:lnTo>
                <a:close/>
                <a:moveTo>
                  <a:pt x="2365365" y="6744495"/>
                </a:moveTo>
                <a:lnTo>
                  <a:pt x="2368454" y="6746612"/>
                </a:lnTo>
                <a:lnTo>
                  <a:pt x="2387540" y="6746957"/>
                </a:lnTo>
                <a:close/>
                <a:moveTo>
                  <a:pt x="8019858" y="6744143"/>
                </a:moveTo>
                <a:lnTo>
                  <a:pt x="7983342" y="6751301"/>
                </a:lnTo>
                <a:cubicBezTo>
                  <a:pt x="7975226" y="6752893"/>
                  <a:pt x="7967116" y="6754483"/>
                  <a:pt x="7959002" y="6756073"/>
                </a:cubicBezTo>
                <a:cubicBezTo>
                  <a:pt x="7950884" y="6757665"/>
                  <a:pt x="7942774" y="6759255"/>
                  <a:pt x="7934658" y="6760846"/>
                </a:cubicBezTo>
                <a:cubicBezTo>
                  <a:pt x="7934658" y="6760846"/>
                  <a:pt x="7934044" y="6759534"/>
                  <a:pt x="7932813" y="6756905"/>
                </a:cubicBezTo>
                <a:cubicBezTo>
                  <a:pt x="7931588" y="6754278"/>
                  <a:pt x="7926917" y="6753758"/>
                  <a:pt x="7918801" y="6755350"/>
                </a:cubicBezTo>
                <a:lnTo>
                  <a:pt x="7915117" y="6747467"/>
                </a:lnTo>
                <a:cubicBezTo>
                  <a:pt x="7915117" y="6747467"/>
                  <a:pt x="7932574" y="6746913"/>
                  <a:pt x="7967486" y="6745805"/>
                </a:cubicBezTo>
                <a:close/>
                <a:moveTo>
                  <a:pt x="1921007" y="6743766"/>
                </a:moveTo>
                <a:cubicBezTo>
                  <a:pt x="1912896" y="6745358"/>
                  <a:pt x="1909452" y="6747467"/>
                  <a:pt x="1910679" y="6750096"/>
                </a:cubicBezTo>
                <a:cubicBezTo>
                  <a:pt x="1911909" y="6752721"/>
                  <a:pt x="1916580" y="6753242"/>
                  <a:pt x="1924692" y="6751650"/>
                </a:cubicBezTo>
                <a:cubicBezTo>
                  <a:pt x="1943379" y="6753723"/>
                  <a:pt x="1951492" y="6752131"/>
                  <a:pt x="1949038" y="6746878"/>
                </a:cubicBezTo>
                <a:close/>
                <a:moveTo>
                  <a:pt x="2452083" y="6742908"/>
                </a:moveTo>
                <a:cubicBezTo>
                  <a:pt x="2438309" y="6751344"/>
                  <a:pt x="2430197" y="6752935"/>
                  <a:pt x="2427740" y="6747681"/>
                </a:cubicBezTo>
                <a:cubicBezTo>
                  <a:pt x="2427740" y="6747681"/>
                  <a:pt x="2425709" y="6748078"/>
                  <a:pt x="2421655" y="6748873"/>
                </a:cubicBezTo>
                <a:cubicBezTo>
                  <a:pt x="2417597" y="6749668"/>
                  <a:pt x="2411510" y="6750860"/>
                  <a:pt x="2403398" y="6752452"/>
                </a:cubicBezTo>
                <a:lnTo>
                  <a:pt x="2391227" y="6754839"/>
                </a:lnTo>
                <a:cubicBezTo>
                  <a:pt x="2401797" y="6758503"/>
                  <a:pt x="2415197" y="6758742"/>
                  <a:pt x="2431424" y="6755561"/>
                </a:cubicBezTo>
                <a:cubicBezTo>
                  <a:pt x="2447654" y="6752379"/>
                  <a:pt x="2461054" y="6752621"/>
                  <a:pt x="2471624" y="6756285"/>
                </a:cubicBezTo>
                <a:lnTo>
                  <a:pt x="2499650" y="6759395"/>
                </a:lnTo>
                <a:cubicBezTo>
                  <a:pt x="2484169" y="6745221"/>
                  <a:pt x="2468312" y="6739725"/>
                  <a:pt x="2452083" y="6742908"/>
                </a:cubicBezTo>
                <a:close/>
                <a:moveTo>
                  <a:pt x="781589" y="6742373"/>
                </a:moveTo>
                <a:lnTo>
                  <a:pt x="769416" y="6744756"/>
                </a:lnTo>
                <a:cubicBezTo>
                  <a:pt x="753186" y="6747933"/>
                  <a:pt x="732896" y="6751905"/>
                  <a:pt x="708550" y="6756669"/>
                </a:cubicBezTo>
                <a:lnTo>
                  <a:pt x="692697" y="6751168"/>
                </a:lnTo>
                <a:cubicBezTo>
                  <a:pt x="700813" y="6749581"/>
                  <a:pt x="712986" y="6747196"/>
                  <a:pt x="729213" y="6744020"/>
                </a:cubicBezTo>
                <a:close/>
                <a:moveTo>
                  <a:pt x="8603300" y="6741620"/>
                </a:moveTo>
                <a:cubicBezTo>
                  <a:pt x="8595185" y="6743210"/>
                  <a:pt x="8596410" y="6745839"/>
                  <a:pt x="8606982" y="6749502"/>
                </a:cubicBezTo>
                <a:lnTo>
                  <a:pt x="8699554" y="6748564"/>
                </a:lnTo>
                <a:cubicBezTo>
                  <a:pt x="8734466" y="6747455"/>
                  <a:pt x="8749094" y="6750324"/>
                  <a:pt x="8743436" y="6757169"/>
                </a:cubicBezTo>
                <a:lnTo>
                  <a:pt x="8755609" y="6754782"/>
                </a:lnTo>
                <a:cubicBezTo>
                  <a:pt x="8753151" y="6749529"/>
                  <a:pt x="8763294" y="6747539"/>
                  <a:pt x="8786037" y="6748819"/>
                </a:cubicBezTo>
                <a:cubicBezTo>
                  <a:pt x="8808781" y="6750095"/>
                  <a:pt x="8820150" y="6750734"/>
                  <a:pt x="8820150" y="6750734"/>
                </a:cubicBezTo>
                <a:lnTo>
                  <a:pt x="8747121" y="6765051"/>
                </a:lnTo>
                <a:cubicBezTo>
                  <a:pt x="8736547" y="6761389"/>
                  <a:pt x="8725179" y="6760749"/>
                  <a:pt x="8713009" y="6763135"/>
                </a:cubicBezTo>
                <a:cubicBezTo>
                  <a:pt x="8700836" y="6765521"/>
                  <a:pt x="8691923" y="6770137"/>
                  <a:pt x="8686265" y="6776982"/>
                </a:cubicBezTo>
                <a:cubicBezTo>
                  <a:pt x="8678152" y="6778573"/>
                  <a:pt x="8670037" y="6780164"/>
                  <a:pt x="8661923" y="6781754"/>
                </a:cubicBezTo>
                <a:cubicBezTo>
                  <a:pt x="8645693" y="6784937"/>
                  <a:pt x="8638192" y="6787842"/>
                  <a:pt x="8639423" y="6790470"/>
                </a:cubicBezTo>
                <a:cubicBezTo>
                  <a:pt x="8640650" y="6793097"/>
                  <a:pt x="8637207" y="6795205"/>
                  <a:pt x="8629089" y="6796797"/>
                </a:cubicBezTo>
                <a:lnTo>
                  <a:pt x="8613233" y="6791300"/>
                </a:lnTo>
                <a:cubicBezTo>
                  <a:pt x="8610778" y="6786046"/>
                  <a:pt x="8605495" y="6784213"/>
                  <a:pt x="8597378" y="6785805"/>
                </a:cubicBezTo>
                <a:lnTo>
                  <a:pt x="8593697" y="6777922"/>
                </a:lnTo>
                <a:cubicBezTo>
                  <a:pt x="8585578" y="6779513"/>
                  <a:pt x="8580296" y="6777680"/>
                  <a:pt x="8577838" y="6772426"/>
                </a:cubicBezTo>
                <a:cubicBezTo>
                  <a:pt x="8577838" y="6772426"/>
                  <a:pt x="8573781" y="6773222"/>
                  <a:pt x="8565665" y="6774811"/>
                </a:cubicBezTo>
                <a:lnTo>
                  <a:pt x="8533956" y="6763819"/>
                </a:lnTo>
                <a:lnTo>
                  <a:pt x="8518100" y="6758323"/>
                </a:lnTo>
                <a:lnTo>
                  <a:pt x="8546127" y="6761433"/>
                </a:lnTo>
                <a:lnTo>
                  <a:pt x="8582642" y="6754273"/>
                </a:lnTo>
                <a:cubicBezTo>
                  <a:pt x="8563958" y="6752202"/>
                  <a:pt x="8566783" y="6748778"/>
                  <a:pt x="8591125" y="6744007"/>
                </a:cubicBezTo>
                <a:close/>
                <a:moveTo>
                  <a:pt x="588522" y="6741446"/>
                </a:moveTo>
                <a:cubicBezTo>
                  <a:pt x="601920" y="6741692"/>
                  <a:pt x="609233" y="6743128"/>
                  <a:pt x="610459" y="6745757"/>
                </a:cubicBezTo>
                <a:lnTo>
                  <a:pt x="581483" y="6755022"/>
                </a:lnTo>
                <a:lnTo>
                  <a:pt x="584840" y="6756186"/>
                </a:lnTo>
                <a:lnTo>
                  <a:pt x="572669" y="6758572"/>
                </a:lnTo>
                <a:lnTo>
                  <a:pt x="567240" y="6756690"/>
                </a:lnTo>
                <a:lnTo>
                  <a:pt x="535584" y="6756112"/>
                </a:lnTo>
                <a:cubicBezTo>
                  <a:pt x="543700" y="6754522"/>
                  <a:pt x="549785" y="6753333"/>
                  <a:pt x="553844" y="6752538"/>
                </a:cubicBezTo>
                <a:cubicBezTo>
                  <a:pt x="557901" y="6751743"/>
                  <a:pt x="558700" y="6748719"/>
                  <a:pt x="556251" y="6743464"/>
                </a:cubicBezTo>
                <a:cubicBezTo>
                  <a:pt x="564367" y="6741875"/>
                  <a:pt x="575122" y="6741202"/>
                  <a:pt x="588522" y="6741446"/>
                </a:cubicBezTo>
                <a:close/>
                <a:moveTo>
                  <a:pt x="1627446" y="6741087"/>
                </a:moveTo>
                <a:cubicBezTo>
                  <a:pt x="1629902" y="6746343"/>
                  <a:pt x="1634790" y="6749687"/>
                  <a:pt x="1642104" y="6751121"/>
                </a:cubicBezTo>
                <a:cubicBezTo>
                  <a:pt x="1649416" y="6752556"/>
                  <a:pt x="1659159" y="6752079"/>
                  <a:pt x="1671330" y="6749695"/>
                </a:cubicBezTo>
                <a:lnTo>
                  <a:pt x="1683501" y="6747307"/>
                </a:lnTo>
                <a:cubicBezTo>
                  <a:pt x="1672931" y="6743643"/>
                  <a:pt x="1663586" y="6742607"/>
                  <a:pt x="1655475" y="6744198"/>
                </a:cubicBezTo>
                <a:close/>
                <a:moveTo>
                  <a:pt x="8038115" y="6740564"/>
                </a:moveTo>
                <a:cubicBezTo>
                  <a:pt x="8042169" y="6739768"/>
                  <a:pt x="8041372" y="6742793"/>
                  <a:pt x="8035714" y="6749638"/>
                </a:cubicBezTo>
                <a:cubicBezTo>
                  <a:pt x="8032886" y="6753061"/>
                  <a:pt x="8030458" y="6754971"/>
                  <a:pt x="8028427" y="6755370"/>
                </a:cubicBezTo>
                <a:cubicBezTo>
                  <a:pt x="8026397" y="6755768"/>
                  <a:pt x="8024770" y="6754652"/>
                  <a:pt x="8023540" y="6752025"/>
                </a:cubicBezTo>
                <a:cubicBezTo>
                  <a:pt x="8021086" y="6746769"/>
                  <a:pt x="8021886" y="6743746"/>
                  <a:pt x="8025943" y="6742949"/>
                </a:cubicBezTo>
                <a:cubicBezTo>
                  <a:pt x="8029999" y="6742154"/>
                  <a:pt x="8034058" y="6741358"/>
                  <a:pt x="8038115" y="6740564"/>
                </a:cubicBezTo>
                <a:close/>
                <a:moveTo>
                  <a:pt x="16647637" y="6740480"/>
                </a:moveTo>
                <a:lnTo>
                  <a:pt x="16675663" y="6743589"/>
                </a:lnTo>
                <a:cubicBezTo>
                  <a:pt x="16667549" y="6745180"/>
                  <a:pt x="16660849" y="6745061"/>
                  <a:pt x="16655561" y="6743226"/>
                </a:cubicBezTo>
                <a:cubicBezTo>
                  <a:pt x="16650279" y="6741396"/>
                  <a:pt x="16647637" y="6740480"/>
                  <a:pt x="16647637" y="6740480"/>
                </a:cubicBezTo>
                <a:close/>
                <a:moveTo>
                  <a:pt x="18097724" y="6739731"/>
                </a:moveTo>
                <a:lnTo>
                  <a:pt x="18101404" y="6747613"/>
                </a:lnTo>
                <a:lnTo>
                  <a:pt x="18085552" y="6742114"/>
                </a:lnTo>
                <a:close/>
                <a:moveTo>
                  <a:pt x="2343657" y="6738350"/>
                </a:moveTo>
                <a:cubicBezTo>
                  <a:pt x="2343657" y="6738350"/>
                  <a:pt x="2339601" y="6739145"/>
                  <a:pt x="2331487" y="6740736"/>
                </a:cubicBezTo>
                <a:lnTo>
                  <a:pt x="2321639" y="6740183"/>
                </a:lnTo>
                <a:lnTo>
                  <a:pt x="2322433" y="6741889"/>
                </a:lnTo>
                <a:cubicBezTo>
                  <a:pt x="2322433" y="6741889"/>
                  <a:pt x="2324465" y="6741492"/>
                  <a:pt x="2328524" y="6740698"/>
                </a:cubicBezTo>
                <a:lnTo>
                  <a:pt x="2345194" y="6741639"/>
                </a:lnTo>
                <a:close/>
                <a:moveTo>
                  <a:pt x="7877321" y="6737667"/>
                </a:moveTo>
                <a:cubicBezTo>
                  <a:pt x="7881376" y="6736873"/>
                  <a:pt x="7886662" y="6738704"/>
                  <a:pt x="7893176" y="6743163"/>
                </a:cubicBezTo>
                <a:cubicBezTo>
                  <a:pt x="7899686" y="6747623"/>
                  <a:pt x="7894832" y="6751444"/>
                  <a:pt x="7878604" y="6754626"/>
                </a:cubicBezTo>
                <a:lnTo>
                  <a:pt x="7850575" y="6751516"/>
                </a:lnTo>
                <a:lnTo>
                  <a:pt x="7862746" y="6749129"/>
                </a:lnTo>
                <a:lnTo>
                  <a:pt x="7874919" y="6746744"/>
                </a:lnTo>
                <a:cubicBezTo>
                  <a:pt x="7872462" y="6741490"/>
                  <a:pt x="7873262" y="6738463"/>
                  <a:pt x="7877321" y="6737667"/>
                </a:cubicBezTo>
                <a:close/>
                <a:moveTo>
                  <a:pt x="8056370" y="6736985"/>
                </a:moveTo>
                <a:cubicBezTo>
                  <a:pt x="8064486" y="6735393"/>
                  <a:pt x="8069157" y="6735912"/>
                  <a:pt x="8070383" y="6738539"/>
                </a:cubicBezTo>
                <a:cubicBezTo>
                  <a:pt x="8071613" y="6741165"/>
                  <a:pt x="8068170" y="6743275"/>
                  <a:pt x="8060057" y="6744866"/>
                </a:cubicBezTo>
                <a:cubicBezTo>
                  <a:pt x="8057599" y="6739611"/>
                  <a:pt x="8056370" y="6736985"/>
                  <a:pt x="8056370" y="6736985"/>
                </a:cubicBezTo>
                <a:close/>
                <a:moveTo>
                  <a:pt x="16255739" y="6735867"/>
                </a:moveTo>
                <a:lnTo>
                  <a:pt x="16247253" y="6746137"/>
                </a:lnTo>
                <a:lnTo>
                  <a:pt x="16231397" y="6740640"/>
                </a:lnTo>
                <a:close/>
                <a:moveTo>
                  <a:pt x="15817236" y="6735788"/>
                </a:moveTo>
                <a:cubicBezTo>
                  <a:pt x="15811579" y="6742634"/>
                  <a:pt x="15815263" y="6750517"/>
                  <a:pt x="15828291" y="6759436"/>
                </a:cubicBezTo>
                <a:lnTo>
                  <a:pt x="15837884" y="6760501"/>
                </a:lnTo>
                <a:lnTo>
                  <a:pt x="15872369" y="6753751"/>
                </a:lnTo>
                <a:lnTo>
                  <a:pt x="15882772" y="6757361"/>
                </a:lnTo>
                <a:lnTo>
                  <a:pt x="15892833" y="6755388"/>
                </a:lnTo>
                <a:cubicBezTo>
                  <a:pt x="15895291" y="6760642"/>
                  <a:pt x="15898547" y="6762873"/>
                  <a:pt x="15902602" y="6762077"/>
                </a:cubicBezTo>
                <a:cubicBezTo>
                  <a:pt x="15906663" y="6761282"/>
                  <a:pt x="15908690" y="6760883"/>
                  <a:pt x="15908690" y="6760883"/>
                </a:cubicBezTo>
                <a:cubicBezTo>
                  <a:pt x="15908690" y="6760883"/>
                  <a:pt x="15912747" y="6760088"/>
                  <a:pt x="15920861" y="6758498"/>
                </a:cubicBezTo>
                <a:cubicBezTo>
                  <a:pt x="15974460" y="6759462"/>
                  <a:pt x="16009374" y="6758354"/>
                  <a:pt x="16025604" y="6755173"/>
                </a:cubicBezTo>
                <a:cubicBezTo>
                  <a:pt x="16033716" y="6753581"/>
                  <a:pt x="16038388" y="6754100"/>
                  <a:pt x="16039613" y="6756727"/>
                </a:cubicBezTo>
                <a:cubicBezTo>
                  <a:pt x="16040844" y="6759356"/>
                  <a:pt x="16038015" y="6762778"/>
                  <a:pt x="16031130" y="6766996"/>
                </a:cubicBezTo>
                <a:cubicBezTo>
                  <a:pt x="16024243" y="6771215"/>
                  <a:pt x="16012071" y="6773601"/>
                  <a:pt x="15994613" y="6774156"/>
                </a:cubicBezTo>
                <a:cubicBezTo>
                  <a:pt x="15977158" y="6774709"/>
                  <a:pt x="15959700" y="6775265"/>
                  <a:pt x="15942245" y="6775817"/>
                </a:cubicBezTo>
                <a:cubicBezTo>
                  <a:pt x="15924788" y="6776371"/>
                  <a:pt x="15910775" y="6774816"/>
                  <a:pt x="15900201" y="6771152"/>
                </a:cubicBezTo>
                <a:lnTo>
                  <a:pt x="15847833" y="6772814"/>
                </a:lnTo>
                <a:lnTo>
                  <a:pt x="15819805" y="6769704"/>
                </a:lnTo>
                <a:cubicBezTo>
                  <a:pt x="15809235" y="6766041"/>
                  <a:pt x="15795837" y="6765799"/>
                  <a:pt x="15779607" y="6768981"/>
                </a:cubicBezTo>
                <a:cubicBezTo>
                  <a:pt x="15755263" y="6773755"/>
                  <a:pt x="15736391" y="6776020"/>
                  <a:pt x="15722993" y="6775779"/>
                </a:cubicBezTo>
                <a:cubicBezTo>
                  <a:pt x="15709593" y="6775536"/>
                  <a:pt x="15690108" y="6776488"/>
                  <a:pt x="15664535" y="6778633"/>
                </a:cubicBezTo>
                <a:cubicBezTo>
                  <a:pt x="15638964" y="6780779"/>
                  <a:pt x="15620896" y="6780019"/>
                  <a:pt x="15610324" y="6776355"/>
                </a:cubicBezTo>
                <a:cubicBezTo>
                  <a:pt x="15602210" y="6777946"/>
                  <a:pt x="15591452" y="6778621"/>
                  <a:pt x="15578052" y="6778381"/>
                </a:cubicBezTo>
                <a:cubicBezTo>
                  <a:pt x="15564654" y="6778138"/>
                  <a:pt x="15557954" y="6778018"/>
                  <a:pt x="15557954" y="6778018"/>
                </a:cubicBezTo>
                <a:lnTo>
                  <a:pt x="15461699" y="6771074"/>
                </a:lnTo>
                <a:cubicBezTo>
                  <a:pt x="15469815" y="6769484"/>
                  <a:pt x="15468584" y="6766855"/>
                  <a:pt x="15458015" y="6763191"/>
                </a:cubicBezTo>
                <a:lnTo>
                  <a:pt x="15470184" y="6760805"/>
                </a:lnTo>
                <a:lnTo>
                  <a:pt x="15482357" y="6758419"/>
                </a:lnTo>
                <a:lnTo>
                  <a:pt x="15478673" y="6750537"/>
                </a:lnTo>
                <a:lnTo>
                  <a:pt x="15490844" y="6748151"/>
                </a:lnTo>
                <a:cubicBezTo>
                  <a:pt x="15501415" y="6751814"/>
                  <a:pt x="15506701" y="6753646"/>
                  <a:pt x="15506701" y="6753646"/>
                </a:cubicBezTo>
                <a:cubicBezTo>
                  <a:pt x="15512358" y="6746801"/>
                  <a:pt x="15521886" y="6743498"/>
                  <a:pt x="15535286" y="6743741"/>
                </a:cubicBezTo>
                <a:cubicBezTo>
                  <a:pt x="15548686" y="6743980"/>
                  <a:pt x="15566141" y="6743426"/>
                  <a:pt x="15587656" y="6742077"/>
                </a:cubicBezTo>
                <a:lnTo>
                  <a:pt x="15630322" y="6745155"/>
                </a:lnTo>
                <a:lnTo>
                  <a:pt x="15637860" y="6740537"/>
                </a:lnTo>
                <a:lnTo>
                  <a:pt x="15644764" y="6745264"/>
                </a:lnTo>
                <a:lnTo>
                  <a:pt x="15688154" y="6743887"/>
                </a:lnTo>
                <a:lnTo>
                  <a:pt x="15764869" y="6737451"/>
                </a:lnTo>
                <a:close/>
                <a:moveTo>
                  <a:pt x="15950007" y="6735574"/>
                </a:moveTo>
                <a:cubicBezTo>
                  <a:pt x="15950007" y="6735574"/>
                  <a:pt x="15951235" y="6738200"/>
                  <a:pt x="15953691" y="6743455"/>
                </a:cubicBezTo>
                <a:cubicBezTo>
                  <a:pt x="15953691" y="6743455"/>
                  <a:pt x="15943547" y="6745446"/>
                  <a:pt x="15923262" y="6749422"/>
                </a:cubicBezTo>
                <a:cubicBezTo>
                  <a:pt x="15902977" y="6753398"/>
                  <a:pt x="15889575" y="6753158"/>
                  <a:pt x="15883064" y="6748698"/>
                </a:cubicBezTo>
                <a:cubicBezTo>
                  <a:pt x="15876549" y="6744239"/>
                  <a:pt x="15869235" y="6742804"/>
                  <a:pt x="15861123" y="6744395"/>
                </a:cubicBezTo>
                <a:lnTo>
                  <a:pt x="15857436" y="6736513"/>
                </a:lnTo>
                <a:lnTo>
                  <a:pt x="15925663" y="6740348"/>
                </a:lnTo>
                <a:cubicBezTo>
                  <a:pt x="15933779" y="6738755"/>
                  <a:pt x="15937834" y="6737962"/>
                  <a:pt x="15937834" y="6737962"/>
                </a:cubicBezTo>
                <a:cubicBezTo>
                  <a:pt x="15937834" y="6737962"/>
                  <a:pt x="15941891" y="6737166"/>
                  <a:pt x="15950007" y="6735574"/>
                </a:cubicBezTo>
                <a:close/>
                <a:moveTo>
                  <a:pt x="7497271" y="6734734"/>
                </a:moveTo>
                <a:lnTo>
                  <a:pt x="7485101" y="6737120"/>
                </a:lnTo>
                <a:cubicBezTo>
                  <a:pt x="7487556" y="6742376"/>
                  <a:pt x="7496899" y="6743412"/>
                  <a:pt x="7513128" y="6740230"/>
                </a:cubicBezTo>
                <a:close/>
                <a:moveTo>
                  <a:pt x="8134923" y="6734489"/>
                </a:moveTo>
                <a:cubicBezTo>
                  <a:pt x="8138982" y="6733695"/>
                  <a:pt x="8143655" y="6734214"/>
                  <a:pt x="8148940" y="6736043"/>
                </a:cubicBezTo>
                <a:lnTo>
                  <a:pt x="8136769" y="6738429"/>
                </a:lnTo>
                <a:lnTo>
                  <a:pt x="8124597" y="6740817"/>
                </a:lnTo>
                <a:cubicBezTo>
                  <a:pt x="8127426" y="6737394"/>
                  <a:pt x="8130871" y="6735285"/>
                  <a:pt x="8134923" y="6734489"/>
                </a:cubicBezTo>
                <a:close/>
                <a:moveTo>
                  <a:pt x="8161112" y="6733659"/>
                </a:moveTo>
                <a:cubicBezTo>
                  <a:pt x="8171682" y="6737323"/>
                  <a:pt x="8176969" y="6739154"/>
                  <a:pt x="8176969" y="6739154"/>
                </a:cubicBezTo>
                <a:cubicBezTo>
                  <a:pt x="8176969" y="6739154"/>
                  <a:pt x="8177582" y="6740468"/>
                  <a:pt x="8178809" y="6743096"/>
                </a:cubicBezTo>
                <a:cubicBezTo>
                  <a:pt x="8180037" y="6745725"/>
                  <a:pt x="8184710" y="6746241"/>
                  <a:pt x="8192824" y="6744651"/>
                </a:cubicBezTo>
                <a:cubicBezTo>
                  <a:pt x="8200939" y="6743059"/>
                  <a:pt x="8206224" y="6744892"/>
                  <a:pt x="8208680" y="6750148"/>
                </a:cubicBezTo>
                <a:cubicBezTo>
                  <a:pt x="8219251" y="6753810"/>
                  <a:pt x="8246047" y="6754294"/>
                  <a:pt x="8289076" y="6751595"/>
                </a:cubicBezTo>
                <a:lnTo>
                  <a:pt x="8304933" y="6757090"/>
                </a:lnTo>
                <a:lnTo>
                  <a:pt x="8329278" y="6752319"/>
                </a:lnTo>
                <a:cubicBezTo>
                  <a:pt x="8345504" y="6749138"/>
                  <a:pt x="8367019" y="6747788"/>
                  <a:pt x="8393818" y="6748270"/>
                </a:cubicBezTo>
                <a:cubicBezTo>
                  <a:pt x="8420619" y="6748751"/>
                  <a:pt x="8442130" y="6747404"/>
                  <a:pt x="8458357" y="6744222"/>
                </a:cubicBezTo>
                <a:cubicBezTo>
                  <a:pt x="8468931" y="6747884"/>
                  <a:pt x="8478271" y="6748922"/>
                  <a:pt x="8486387" y="6747331"/>
                </a:cubicBezTo>
                <a:cubicBezTo>
                  <a:pt x="8486387" y="6747331"/>
                  <a:pt x="8490443" y="6746536"/>
                  <a:pt x="8498559" y="6744945"/>
                </a:cubicBezTo>
                <a:cubicBezTo>
                  <a:pt x="8506669" y="6743354"/>
                  <a:pt x="8516016" y="6744391"/>
                  <a:pt x="8526586" y="6748054"/>
                </a:cubicBezTo>
                <a:lnTo>
                  <a:pt x="8542442" y="6753551"/>
                </a:lnTo>
                <a:lnTo>
                  <a:pt x="8530272" y="6755936"/>
                </a:lnTo>
                <a:lnTo>
                  <a:pt x="8518100" y="6758323"/>
                </a:lnTo>
                <a:lnTo>
                  <a:pt x="8505927" y="6760710"/>
                </a:lnTo>
                <a:cubicBezTo>
                  <a:pt x="8516499" y="6764374"/>
                  <a:pt x="8520370" y="6767917"/>
                  <a:pt x="8517541" y="6771340"/>
                </a:cubicBezTo>
                <a:cubicBezTo>
                  <a:pt x="8514713" y="6774763"/>
                  <a:pt x="8511270" y="6776872"/>
                  <a:pt x="8507211" y="6777668"/>
                </a:cubicBezTo>
                <a:cubicBezTo>
                  <a:pt x="8503154" y="6778464"/>
                  <a:pt x="8499897" y="6776232"/>
                  <a:pt x="8497438" y="6770978"/>
                </a:cubicBezTo>
                <a:lnTo>
                  <a:pt x="8457245" y="6770254"/>
                </a:lnTo>
                <a:lnTo>
                  <a:pt x="8376845" y="6768807"/>
                </a:lnTo>
                <a:lnTo>
                  <a:pt x="8312303" y="6772858"/>
                </a:lnTo>
                <a:cubicBezTo>
                  <a:pt x="8312303" y="6772858"/>
                  <a:pt x="8309045" y="6770626"/>
                  <a:pt x="8302532" y="6766166"/>
                </a:cubicBezTo>
                <a:cubicBezTo>
                  <a:pt x="8296017" y="6761707"/>
                  <a:pt x="8292148" y="6758164"/>
                  <a:pt x="8290921" y="6755535"/>
                </a:cubicBezTo>
                <a:cubicBezTo>
                  <a:pt x="8289692" y="6752908"/>
                  <a:pt x="8285022" y="6752389"/>
                  <a:pt x="8276904" y="6753982"/>
                </a:cubicBezTo>
                <a:cubicBezTo>
                  <a:pt x="8268790" y="6755571"/>
                  <a:pt x="8267990" y="6758598"/>
                  <a:pt x="8274506" y="6763056"/>
                </a:cubicBezTo>
                <a:cubicBezTo>
                  <a:pt x="8281018" y="6767516"/>
                  <a:pt x="8278804" y="6772252"/>
                  <a:pt x="8267861" y="6777266"/>
                </a:cubicBezTo>
                <a:cubicBezTo>
                  <a:pt x="8256918" y="6782281"/>
                  <a:pt x="8251446" y="6784787"/>
                  <a:pt x="8251446" y="6784787"/>
                </a:cubicBezTo>
                <a:cubicBezTo>
                  <a:pt x="8243332" y="6786377"/>
                  <a:pt x="8240503" y="6789800"/>
                  <a:pt x="8242959" y="6795055"/>
                </a:cubicBezTo>
                <a:cubicBezTo>
                  <a:pt x="8237300" y="6801902"/>
                  <a:pt x="8229189" y="6803493"/>
                  <a:pt x="8218615" y="6799829"/>
                </a:cubicBezTo>
                <a:cubicBezTo>
                  <a:pt x="8210503" y="6801419"/>
                  <a:pt x="8206444" y="6802215"/>
                  <a:pt x="8206444" y="6802215"/>
                </a:cubicBezTo>
                <a:cubicBezTo>
                  <a:pt x="8206444" y="6802215"/>
                  <a:pt x="8203802" y="6801299"/>
                  <a:pt x="8198517" y="6799467"/>
                </a:cubicBezTo>
                <a:cubicBezTo>
                  <a:pt x="8193234" y="6797633"/>
                  <a:pt x="8190588" y="6796718"/>
                  <a:pt x="8190588" y="6796718"/>
                </a:cubicBezTo>
                <a:cubicBezTo>
                  <a:pt x="8188133" y="6791463"/>
                  <a:pt x="8184874" y="6789234"/>
                  <a:pt x="8180818" y="6790029"/>
                </a:cubicBezTo>
                <a:cubicBezTo>
                  <a:pt x="8176762" y="6790823"/>
                  <a:pt x="8174733" y="6791221"/>
                  <a:pt x="8174733" y="6791221"/>
                </a:cubicBezTo>
                <a:lnTo>
                  <a:pt x="8158876" y="6785725"/>
                </a:lnTo>
                <a:cubicBezTo>
                  <a:pt x="8156418" y="6780470"/>
                  <a:pt x="8153964" y="6775217"/>
                  <a:pt x="8151506" y="6769961"/>
                </a:cubicBezTo>
                <a:cubicBezTo>
                  <a:pt x="8146594" y="6759450"/>
                  <a:pt x="8131968" y="6756581"/>
                  <a:pt x="8107625" y="6761355"/>
                </a:cubicBezTo>
                <a:cubicBezTo>
                  <a:pt x="8099511" y="6762945"/>
                  <a:pt x="8090168" y="6761909"/>
                  <a:pt x="8079595" y="6758245"/>
                </a:cubicBezTo>
                <a:lnTo>
                  <a:pt x="8085683" y="6757052"/>
                </a:lnTo>
                <a:cubicBezTo>
                  <a:pt x="8089737" y="6756257"/>
                  <a:pt x="8091769" y="6755858"/>
                  <a:pt x="8091769" y="6755858"/>
                </a:cubicBezTo>
                <a:cubicBezTo>
                  <a:pt x="8099884" y="6754267"/>
                  <a:pt x="8116110" y="6751086"/>
                  <a:pt x="8140451" y="6746314"/>
                </a:cubicBezTo>
                <a:close/>
                <a:moveTo>
                  <a:pt x="7722609" y="6733579"/>
                </a:moveTo>
                <a:cubicBezTo>
                  <a:pt x="7725065" y="6738835"/>
                  <a:pt x="7726292" y="6741462"/>
                  <a:pt x="7726292" y="6741462"/>
                </a:cubicBezTo>
                <a:cubicBezTo>
                  <a:pt x="7734408" y="6739872"/>
                  <a:pt x="7737850" y="6737764"/>
                  <a:pt x="7736623" y="6735135"/>
                </a:cubicBezTo>
                <a:cubicBezTo>
                  <a:pt x="7735392" y="6732507"/>
                  <a:pt x="7730724" y="6731990"/>
                  <a:pt x="7722609" y="6733579"/>
                </a:cubicBezTo>
                <a:close/>
                <a:moveTo>
                  <a:pt x="16551381" y="6733536"/>
                </a:moveTo>
                <a:lnTo>
                  <a:pt x="16647637" y="6740480"/>
                </a:lnTo>
                <a:cubicBezTo>
                  <a:pt x="16644805" y="6743902"/>
                  <a:pt x="16634355" y="6745234"/>
                  <a:pt x="16616285" y="6744475"/>
                </a:cubicBezTo>
                <a:cubicBezTo>
                  <a:pt x="16598215" y="6743715"/>
                  <a:pt x="16572523" y="6740864"/>
                  <a:pt x="16539209" y="6735922"/>
                </a:cubicBezTo>
                <a:close/>
                <a:moveTo>
                  <a:pt x="16094945" y="6732973"/>
                </a:moveTo>
                <a:lnTo>
                  <a:pt x="16114486" y="6746352"/>
                </a:lnTo>
                <a:cubicBezTo>
                  <a:pt x="16114486" y="6746352"/>
                  <a:pt x="16107787" y="6746232"/>
                  <a:pt x="16094386" y="6745990"/>
                </a:cubicBezTo>
                <a:cubicBezTo>
                  <a:pt x="16080986" y="6745747"/>
                  <a:pt x="16067585" y="6745508"/>
                  <a:pt x="16054187" y="6745265"/>
                </a:cubicBezTo>
                <a:cubicBezTo>
                  <a:pt x="16040789" y="6745024"/>
                  <a:pt x="16027390" y="6744785"/>
                  <a:pt x="16013990" y="6744543"/>
                </a:cubicBezTo>
                <a:cubicBezTo>
                  <a:pt x="16000589" y="6744301"/>
                  <a:pt x="15993890" y="6744179"/>
                  <a:pt x="15993890" y="6744179"/>
                </a:cubicBezTo>
                <a:close/>
                <a:moveTo>
                  <a:pt x="2174932" y="6732706"/>
                </a:moveTo>
                <a:cubicBezTo>
                  <a:pt x="2153417" y="6734056"/>
                  <a:pt x="2134549" y="6736322"/>
                  <a:pt x="2118320" y="6739503"/>
                </a:cubicBezTo>
                <a:cubicBezTo>
                  <a:pt x="2102093" y="6742685"/>
                  <a:pt x="2085863" y="6745867"/>
                  <a:pt x="2069636" y="6749047"/>
                </a:cubicBezTo>
                <a:cubicBezTo>
                  <a:pt x="2075292" y="6742203"/>
                  <a:pt x="2074066" y="6739574"/>
                  <a:pt x="2065950" y="6741165"/>
                </a:cubicBezTo>
                <a:cubicBezTo>
                  <a:pt x="2057836" y="6742756"/>
                  <a:pt x="2049720" y="6744347"/>
                  <a:pt x="2041605" y="6745938"/>
                </a:cubicBezTo>
                <a:lnTo>
                  <a:pt x="2045292" y="6753821"/>
                </a:lnTo>
                <a:lnTo>
                  <a:pt x="2057462" y="6751435"/>
                </a:lnTo>
                <a:lnTo>
                  <a:pt x="2125690" y="6755269"/>
                </a:lnTo>
                <a:cubicBezTo>
                  <a:pt x="2133806" y="6753678"/>
                  <a:pt x="2139089" y="6755511"/>
                  <a:pt x="2141544" y="6760765"/>
                </a:cubicBezTo>
                <a:cubicBezTo>
                  <a:pt x="2141544" y="6760765"/>
                  <a:pt x="2143575" y="6760367"/>
                  <a:pt x="2147632" y="6759572"/>
                </a:cubicBezTo>
                <a:cubicBezTo>
                  <a:pt x="2151687" y="6758776"/>
                  <a:pt x="2157775" y="6757583"/>
                  <a:pt x="2165889" y="6755993"/>
                </a:cubicBezTo>
                <a:cubicBezTo>
                  <a:pt x="2174003" y="6754401"/>
                  <a:pt x="2178058" y="6753606"/>
                  <a:pt x="2178058" y="6753606"/>
                </a:cubicBezTo>
                <a:cubicBezTo>
                  <a:pt x="2178058" y="6753606"/>
                  <a:pt x="2179287" y="6756234"/>
                  <a:pt x="2181743" y="6761489"/>
                </a:cubicBezTo>
                <a:cubicBezTo>
                  <a:pt x="2184202" y="6766743"/>
                  <a:pt x="2196373" y="6764356"/>
                  <a:pt x="2218259" y="6754329"/>
                </a:cubicBezTo>
                <a:cubicBezTo>
                  <a:pt x="2226372" y="6752738"/>
                  <a:pt x="2234488" y="6751148"/>
                  <a:pt x="2242600" y="6749557"/>
                </a:cubicBezTo>
                <a:cubicBezTo>
                  <a:pt x="2234488" y="6751148"/>
                  <a:pt x="2235717" y="6753776"/>
                  <a:pt x="2246284" y="6757439"/>
                </a:cubicBezTo>
                <a:lnTo>
                  <a:pt x="2270629" y="6752667"/>
                </a:lnTo>
                <a:lnTo>
                  <a:pt x="2282801" y="6750281"/>
                </a:lnTo>
                <a:lnTo>
                  <a:pt x="2286484" y="6758163"/>
                </a:lnTo>
                <a:lnTo>
                  <a:pt x="2318196" y="6769155"/>
                </a:lnTo>
                <a:lnTo>
                  <a:pt x="2358396" y="6769879"/>
                </a:lnTo>
                <a:lnTo>
                  <a:pt x="2309710" y="6779423"/>
                </a:lnTo>
                <a:lnTo>
                  <a:pt x="2245168" y="6783472"/>
                </a:lnTo>
                <a:cubicBezTo>
                  <a:pt x="2245168" y="6783472"/>
                  <a:pt x="2243941" y="6780844"/>
                  <a:pt x="2241484" y="6775591"/>
                </a:cubicBezTo>
                <a:cubicBezTo>
                  <a:pt x="2233370" y="6777181"/>
                  <a:pt x="2229312" y="6777977"/>
                  <a:pt x="2229312" y="6777977"/>
                </a:cubicBezTo>
                <a:cubicBezTo>
                  <a:pt x="2231768" y="6783232"/>
                  <a:pt x="2230356" y="6784944"/>
                  <a:pt x="2225071" y="6783111"/>
                </a:cubicBezTo>
                <a:cubicBezTo>
                  <a:pt x="2219786" y="6781279"/>
                  <a:pt x="2213082" y="6781159"/>
                  <a:pt x="2204971" y="6782751"/>
                </a:cubicBezTo>
                <a:cubicBezTo>
                  <a:pt x="2194401" y="6779086"/>
                  <a:pt x="2188312" y="6780278"/>
                  <a:pt x="2186714" y="6786330"/>
                </a:cubicBezTo>
                <a:cubicBezTo>
                  <a:pt x="2185110" y="6792379"/>
                  <a:pt x="2174971" y="6794366"/>
                  <a:pt x="2156284" y="6792295"/>
                </a:cubicBezTo>
                <a:lnTo>
                  <a:pt x="2134943" y="6795882"/>
                </a:lnTo>
                <a:lnTo>
                  <a:pt x="2135027" y="6795781"/>
                </a:lnTo>
                <a:lnTo>
                  <a:pt x="2131892" y="6796395"/>
                </a:lnTo>
                <a:lnTo>
                  <a:pt x="2117788" y="6798766"/>
                </a:lnTo>
                <a:cubicBezTo>
                  <a:pt x="2108352" y="6799898"/>
                  <a:pt x="2102313" y="6800007"/>
                  <a:pt x="2099671" y="6799090"/>
                </a:cubicBezTo>
                <a:cubicBezTo>
                  <a:pt x="2094386" y="6797258"/>
                  <a:pt x="2091743" y="6796342"/>
                  <a:pt x="2091743" y="6796342"/>
                </a:cubicBezTo>
                <a:cubicBezTo>
                  <a:pt x="2090516" y="6793715"/>
                  <a:pt x="2090607" y="6791546"/>
                  <a:pt x="2092020" y="6789834"/>
                </a:cubicBezTo>
                <a:lnTo>
                  <a:pt x="2100230" y="6786074"/>
                </a:lnTo>
                <a:lnTo>
                  <a:pt x="2072201" y="6782964"/>
                </a:lnTo>
                <a:cubicBezTo>
                  <a:pt x="2072201" y="6782964"/>
                  <a:pt x="2069372" y="6786387"/>
                  <a:pt x="2063717" y="6793233"/>
                </a:cubicBezTo>
                <a:lnTo>
                  <a:pt x="2062134" y="6795146"/>
                </a:lnTo>
                <a:lnTo>
                  <a:pt x="2068640" y="6795869"/>
                </a:lnTo>
                <a:cubicBezTo>
                  <a:pt x="2069868" y="6798498"/>
                  <a:pt x="2066425" y="6800605"/>
                  <a:pt x="2058307" y="6802193"/>
                </a:cubicBezTo>
                <a:lnTo>
                  <a:pt x="2055926" y="6802660"/>
                </a:lnTo>
                <a:lnTo>
                  <a:pt x="2055228" y="6803502"/>
                </a:lnTo>
                <a:lnTo>
                  <a:pt x="2053929" y="6803051"/>
                </a:lnTo>
                <a:lnTo>
                  <a:pt x="2046137" y="6804577"/>
                </a:lnTo>
                <a:lnTo>
                  <a:pt x="2048854" y="6801291"/>
                </a:lnTo>
                <a:lnTo>
                  <a:pt x="2039371" y="6798005"/>
                </a:lnTo>
                <a:lnTo>
                  <a:pt x="1994371" y="6815432"/>
                </a:lnTo>
                <a:cubicBezTo>
                  <a:pt x="1994371" y="6815432"/>
                  <a:pt x="1990314" y="6816229"/>
                  <a:pt x="1982200" y="6817818"/>
                </a:cubicBezTo>
                <a:cubicBezTo>
                  <a:pt x="1974082" y="6819410"/>
                  <a:pt x="1970027" y="6820206"/>
                  <a:pt x="1970027" y="6820206"/>
                </a:cubicBezTo>
                <a:cubicBezTo>
                  <a:pt x="1974942" y="6830715"/>
                  <a:pt x="1985514" y="6834378"/>
                  <a:pt x="2001739" y="6831196"/>
                </a:cubicBezTo>
                <a:lnTo>
                  <a:pt x="2017595" y="6836693"/>
                </a:lnTo>
                <a:lnTo>
                  <a:pt x="2069965" y="6835031"/>
                </a:lnTo>
                <a:cubicBezTo>
                  <a:pt x="2094310" y="6830259"/>
                  <a:pt x="2111765" y="6829704"/>
                  <a:pt x="2122335" y="6833368"/>
                </a:cubicBezTo>
                <a:cubicBezTo>
                  <a:pt x="2132906" y="6837034"/>
                  <a:pt x="2141636" y="6836757"/>
                  <a:pt x="2148521" y="6832538"/>
                </a:cubicBezTo>
                <a:cubicBezTo>
                  <a:pt x="2155408" y="6828319"/>
                  <a:pt x="2155593" y="6823981"/>
                  <a:pt x="2149080" y="6819520"/>
                </a:cubicBezTo>
                <a:cubicBezTo>
                  <a:pt x="2142568" y="6815063"/>
                  <a:pt x="2136481" y="6816254"/>
                  <a:pt x="2130823" y="6823099"/>
                </a:cubicBezTo>
                <a:lnTo>
                  <a:pt x="2127139" y="6815217"/>
                </a:lnTo>
                <a:cubicBezTo>
                  <a:pt x="2132799" y="6808372"/>
                  <a:pt x="2137656" y="6804552"/>
                  <a:pt x="2141713" y="6803756"/>
                </a:cubicBezTo>
                <a:cubicBezTo>
                  <a:pt x="2145767" y="6802961"/>
                  <a:pt x="2149027" y="6805191"/>
                  <a:pt x="2151482" y="6810445"/>
                </a:cubicBezTo>
                <a:cubicBezTo>
                  <a:pt x="2159597" y="6808854"/>
                  <a:pt x="2164269" y="6809371"/>
                  <a:pt x="2165496" y="6812000"/>
                </a:cubicBezTo>
                <a:cubicBezTo>
                  <a:pt x="2166725" y="6814627"/>
                  <a:pt x="2171393" y="6815147"/>
                  <a:pt x="2179509" y="6813555"/>
                </a:cubicBezTo>
                <a:cubicBezTo>
                  <a:pt x="2187627" y="6811964"/>
                  <a:pt x="2194323" y="6812084"/>
                  <a:pt x="2199610" y="6813917"/>
                </a:cubicBezTo>
                <a:cubicBezTo>
                  <a:pt x="2204892" y="6815748"/>
                  <a:pt x="2213621" y="6815472"/>
                  <a:pt x="2225794" y="6813086"/>
                </a:cubicBezTo>
                <a:cubicBezTo>
                  <a:pt x="2237967" y="6810700"/>
                  <a:pt x="2244051" y="6809507"/>
                  <a:pt x="2244051" y="6809507"/>
                </a:cubicBezTo>
                <a:lnTo>
                  <a:pt x="2235562" y="6819775"/>
                </a:lnTo>
                <a:cubicBezTo>
                  <a:pt x="2200650" y="6820884"/>
                  <a:pt x="2183193" y="6821438"/>
                  <a:pt x="2183193" y="6821438"/>
                </a:cubicBezTo>
                <a:cubicBezTo>
                  <a:pt x="2185649" y="6826692"/>
                  <a:pt x="2204337" y="6828765"/>
                  <a:pt x="2239249" y="6827658"/>
                </a:cubicBezTo>
                <a:cubicBezTo>
                  <a:pt x="2274164" y="6826549"/>
                  <a:pt x="2299731" y="6824403"/>
                  <a:pt x="2315963" y="6821221"/>
                </a:cubicBezTo>
                <a:lnTo>
                  <a:pt x="2324450" y="6810954"/>
                </a:lnTo>
                <a:cubicBezTo>
                  <a:pt x="2330107" y="6804108"/>
                  <a:pt x="2332323" y="6799372"/>
                  <a:pt x="2331094" y="6796743"/>
                </a:cubicBezTo>
                <a:cubicBezTo>
                  <a:pt x="2329865" y="6794115"/>
                  <a:pt x="2333308" y="6792007"/>
                  <a:pt x="2341423" y="6790417"/>
                </a:cubicBezTo>
                <a:cubicBezTo>
                  <a:pt x="2349538" y="6788825"/>
                  <a:pt x="2352366" y="6785403"/>
                  <a:pt x="2349911" y="6780147"/>
                </a:cubicBezTo>
                <a:cubicBezTo>
                  <a:pt x="2361226" y="6766455"/>
                  <a:pt x="2366882" y="6759610"/>
                  <a:pt x="2366882" y="6759610"/>
                </a:cubicBezTo>
                <a:cubicBezTo>
                  <a:pt x="2364426" y="6754355"/>
                  <a:pt x="2355084" y="6753320"/>
                  <a:pt x="2338856" y="6756502"/>
                </a:cubicBezTo>
                <a:lnTo>
                  <a:pt x="2337023" y="6752579"/>
                </a:lnTo>
                <a:lnTo>
                  <a:pt x="2313945" y="6752156"/>
                </a:lnTo>
                <a:lnTo>
                  <a:pt x="2277044" y="6744906"/>
                </a:lnTo>
                <a:lnTo>
                  <a:pt x="2270629" y="6752667"/>
                </a:lnTo>
                <a:lnTo>
                  <a:pt x="2266944" y="6744785"/>
                </a:lnTo>
                <a:lnTo>
                  <a:pt x="2251088" y="6739289"/>
                </a:lnTo>
                <a:cubicBezTo>
                  <a:pt x="2251088" y="6739289"/>
                  <a:pt x="2248445" y="6738372"/>
                  <a:pt x="2243159" y="6736540"/>
                </a:cubicBezTo>
                <a:cubicBezTo>
                  <a:pt x="2237877" y="6734707"/>
                  <a:pt x="2231177" y="6734588"/>
                  <a:pt x="2223059" y="6736179"/>
                </a:cubicBezTo>
                <a:cubicBezTo>
                  <a:pt x="2212490" y="6732515"/>
                  <a:pt x="2196448" y="6731356"/>
                  <a:pt x="2174932" y="6732706"/>
                </a:cubicBezTo>
                <a:close/>
                <a:moveTo>
                  <a:pt x="1716331" y="6732267"/>
                </a:moveTo>
                <a:lnTo>
                  <a:pt x="1704159" y="6734653"/>
                </a:lnTo>
                <a:cubicBezTo>
                  <a:pt x="1698502" y="6741498"/>
                  <a:pt x="1699729" y="6744126"/>
                  <a:pt x="1707845" y="6742534"/>
                </a:cubicBezTo>
                <a:close/>
                <a:moveTo>
                  <a:pt x="15177740" y="6732092"/>
                </a:moveTo>
                <a:cubicBezTo>
                  <a:pt x="15185853" y="6730500"/>
                  <a:pt x="15191138" y="6732333"/>
                  <a:pt x="15193596" y="6737588"/>
                </a:cubicBezTo>
                <a:lnTo>
                  <a:pt x="15181424" y="6739975"/>
                </a:lnTo>
                <a:cubicBezTo>
                  <a:pt x="15178968" y="6734720"/>
                  <a:pt x="15177740" y="6732092"/>
                  <a:pt x="15177740" y="6732092"/>
                </a:cubicBezTo>
                <a:close/>
                <a:moveTo>
                  <a:pt x="9837045" y="6731343"/>
                </a:moveTo>
                <a:lnTo>
                  <a:pt x="9852892" y="6736844"/>
                </a:lnTo>
                <a:cubicBezTo>
                  <a:pt x="9852892" y="6736844"/>
                  <a:pt x="9848836" y="6737636"/>
                  <a:pt x="9840719" y="6739225"/>
                </a:cubicBezTo>
                <a:close/>
                <a:moveTo>
                  <a:pt x="17678988" y="6729737"/>
                </a:moveTo>
                <a:cubicBezTo>
                  <a:pt x="17697060" y="6730496"/>
                  <a:pt x="17711380" y="6732708"/>
                  <a:pt x="17721952" y="6736371"/>
                </a:cubicBezTo>
                <a:lnTo>
                  <a:pt x="17645240" y="6742807"/>
                </a:lnTo>
                <a:cubicBezTo>
                  <a:pt x="17634668" y="6739144"/>
                  <a:pt x="17624096" y="6735479"/>
                  <a:pt x="17613524" y="6731815"/>
                </a:cubicBezTo>
                <a:cubicBezTo>
                  <a:pt x="17639096" y="6729670"/>
                  <a:pt x="17660916" y="6728978"/>
                  <a:pt x="17678988" y="6729737"/>
                </a:cubicBezTo>
                <a:close/>
                <a:moveTo>
                  <a:pt x="1821074" y="6728942"/>
                </a:moveTo>
                <a:cubicBezTo>
                  <a:pt x="1812959" y="6730532"/>
                  <a:pt x="1808900" y="6731328"/>
                  <a:pt x="1808900" y="6731328"/>
                </a:cubicBezTo>
                <a:cubicBezTo>
                  <a:pt x="1808900" y="6731328"/>
                  <a:pt x="1804843" y="6732124"/>
                  <a:pt x="1796729" y="6733714"/>
                </a:cubicBezTo>
                <a:lnTo>
                  <a:pt x="1812584" y="6739210"/>
                </a:lnTo>
                <a:close/>
                <a:moveTo>
                  <a:pt x="16159487" y="6728924"/>
                </a:moveTo>
                <a:lnTo>
                  <a:pt x="16142513" y="6749461"/>
                </a:lnTo>
                <a:lnTo>
                  <a:pt x="16138829" y="6741578"/>
                </a:lnTo>
                <a:cubicBezTo>
                  <a:pt x="16144485" y="6734733"/>
                  <a:pt x="16149345" y="6730911"/>
                  <a:pt x="16153399" y="6730117"/>
                </a:cubicBezTo>
                <a:cubicBezTo>
                  <a:pt x="16157459" y="6729322"/>
                  <a:pt x="16159487" y="6728924"/>
                  <a:pt x="16159487" y="6728924"/>
                </a:cubicBezTo>
                <a:close/>
                <a:moveTo>
                  <a:pt x="17893052" y="6728171"/>
                </a:moveTo>
                <a:cubicBezTo>
                  <a:pt x="17901168" y="6726584"/>
                  <a:pt x="17906452" y="6728416"/>
                  <a:pt x="17908908" y="6733673"/>
                </a:cubicBezTo>
                <a:lnTo>
                  <a:pt x="17912588" y="6741555"/>
                </a:lnTo>
                <a:cubicBezTo>
                  <a:pt x="17912588" y="6741555"/>
                  <a:pt x="17907300" y="6739723"/>
                  <a:pt x="17896732" y="6736056"/>
                </a:cubicBezTo>
                <a:close/>
                <a:moveTo>
                  <a:pt x="7773135" y="6727976"/>
                </a:moveTo>
                <a:lnTo>
                  <a:pt x="7787153" y="6729531"/>
                </a:lnTo>
                <a:cubicBezTo>
                  <a:pt x="7783091" y="6730328"/>
                  <a:pt x="7779898" y="6730595"/>
                  <a:pt x="7777564" y="6730336"/>
                </a:cubicBezTo>
                <a:close/>
                <a:moveTo>
                  <a:pt x="1317244" y="6727686"/>
                </a:moveTo>
                <a:cubicBezTo>
                  <a:pt x="1316537" y="6728542"/>
                  <a:pt x="1316800" y="6730284"/>
                  <a:pt x="1318026" y="6732912"/>
                </a:cubicBezTo>
                <a:cubicBezTo>
                  <a:pt x="1318026" y="6732912"/>
                  <a:pt x="1320056" y="6732514"/>
                  <a:pt x="1324111" y="6731718"/>
                </a:cubicBezTo>
                <a:cubicBezTo>
                  <a:pt x="1328168" y="6730924"/>
                  <a:pt x="1330200" y="6730526"/>
                  <a:pt x="1330200" y="6730526"/>
                </a:cubicBezTo>
                <a:cubicBezTo>
                  <a:pt x="1330200" y="6730526"/>
                  <a:pt x="1327554" y="6729609"/>
                  <a:pt x="1322270" y="6727776"/>
                </a:cubicBezTo>
                <a:cubicBezTo>
                  <a:pt x="1319629" y="6726860"/>
                  <a:pt x="1317952" y="6726831"/>
                  <a:pt x="1317244" y="6727686"/>
                </a:cubicBezTo>
                <a:close/>
                <a:moveTo>
                  <a:pt x="1740676" y="6727494"/>
                </a:moveTo>
                <a:lnTo>
                  <a:pt x="1728503" y="6729881"/>
                </a:lnTo>
                <a:cubicBezTo>
                  <a:pt x="1739074" y="6733544"/>
                  <a:pt x="1748417" y="6734581"/>
                  <a:pt x="1756531" y="6732990"/>
                </a:cubicBezTo>
                <a:close/>
                <a:moveTo>
                  <a:pt x="9074632" y="6726656"/>
                </a:moveTo>
                <a:cubicBezTo>
                  <a:pt x="9082747" y="6725067"/>
                  <a:pt x="9088030" y="6726899"/>
                  <a:pt x="9090488" y="6732154"/>
                </a:cubicBezTo>
                <a:lnTo>
                  <a:pt x="9114828" y="6727381"/>
                </a:lnTo>
                <a:cubicBezTo>
                  <a:pt x="9122947" y="6725788"/>
                  <a:pt x="9128231" y="6727623"/>
                  <a:pt x="9130685" y="6732877"/>
                </a:cubicBezTo>
                <a:lnTo>
                  <a:pt x="9118517" y="6735262"/>
                </a:lnTo>
                <a:lnTo>
                  <a:pt x="9041803" y="6741697"/>
                </a:lnTo>
                <a:lnTo>
                  <a:pt x="9057657" y="6747193"/>
                </a:lnTo>
                <a:lnTo>
                  <a:pt x="9045484" y="6749581"/>
                </a:lnTo>
                <a:lnTo>
                  <a:pt x="9061343" y="6755077"/>
                </a:lnTo>
                <a:cubicBezTo>
                  <a:pt x="9085688" y="6750303"/>
                  <a:pt x="9097240" y="6746605"/>
                  <a:pt x="9096013" y="6743978"/>
                </a:cubicBezTo>
                <a:cubicBezTo>
                  <a:pt x="9094786" y="6741350"/>
                  <a:pt x="9096200" y="6739639"/>
                  <a:pt x="9100257" y="6738841"/>
                </a:cubicBezTo>
                <a:cubicBezTo>
                  <a:pt x="9104315" y="6738047"/>
                  <a:pt x="9103516" y="6741073"/>
                  <a:pt x="9097856" y="6747919"/>
                </a:cubicBezTo>
                <a:lnTo>
                  <a:pt x="9113716" y="6753414"/>
                </a:lnTo>
                <a:lnTo>
                  <a:pt x="9065028" y="6762959"/>
                </a:lnTo>
                <a:cubicBezTo>
                  <a:pt x="9032571" y="6769322"/>
                  <a:pt x="9011057" y="6770672"/>
                  <a:pt x="9000485" y="6767008"/>
                </a:cubicBezTo>
                <a:cubicBezTo>
                  <a:pt x="9000485" y="6767008"/>
                  <a:pt x="8999256" y="6764381"/>
                  <a:pt x="8996801" y="6759126"/>
                </a:cubicBezTo>
                <a:lnTo>
                  <a:pt x="9005290" y="6748857"/>
                </a:lnTo>
                <a:cubicBezTo>
                  <a:pt x="9005290" y="6748857"/>
                  <a:pt x="9003261" y="6749255"/>
                  <a:pt x="8999205" y="6750049"/>
                </a:cubicBezTo>
                <a:cubicBezTo>
                  <a:pt x="8995145" y="6750847"/>
                  <a:pt x="8989060" y="6752038"/>
                  <a:pt x="8980948" y="6753628"/>
                </a:cubicBezTo>
                <a:lnTo>
                  <a:pt x="8968774" y="6756016"/>
                </a:lnTo>
                <a:lnTo>
                  <a:pt x="8972456" y="6763898"/>
                </a:lnTo>
                <a:lnTo>
                  <a:pt x="8956601" y="6758401"/>
                </a:lnTo>
                <a:cubicBezTo>
                  <a:pt x="8951691" y="6747892"/>
                  <a:pt x="8946405" y="6746061"/>
                  <a:pt x="8940748" y="6752907"/>
                </a:cubicBezTo>
                <a:lnTo>
                  <a:pt x="8920091" y="6765560"/>
                </a:lnTo>
                <a:lnTo>
                  <a:pt x="8904232" y="6760065"/>
                </a:lnTo>
                <a:lnTo>
                  <a:pt x="8867717" y="6767224"/>
                </a:lnTo>
                <a:cubicBezTo>
                  <a:pt x="8867717" y="6767224"/>
                  <a:pt x="8865686" y="6767621"/>
                  <a:pt x="8861632" y="6768417"/>
                </a:cubicBezTo>
                <a:cubicBezTo>
                  <a:pt x="8857575" y="6769213"/>
                  <a:pt x="8851493" y="6770405"/>
                  <a:pt x="8843375" y="6771997"/>
                </a:cubicBezTo>
                <a:cubicBezTo>
                  <a:pt x="8827148" y="6775179"/>
                  <a:pt x="8820263" y="6779394"/>
                  <a:pt x="8822716" y="6784651"/>
                </a:cubicBezTo>
                <a:lnTo>
                  <a:pt x="8834888" y="6782264"/>
                </a:lnTo>
                <a:cubicBezTo>
                  <a:pt x="8843002" y="6780674"/>
                  <a:pt x="8843618" y="6781987"/>
                  <a:pt x="8836733" y="6786205"/>
                </a:cubicBezTo>
                <a:cubicBezTo>
                  <a:pt x="8829845" y="6790423"/>
                  <a:pt x="8819703" y="6792412"/>
                  <a:pt x="8806302" y="6792171"/>
                </a:cubicBezTo>
                <a:cubicBezTo>
                  <a:pt x="8792905" y="6791931"/>
                  <a:pt x="8772804" y="6791569"/>
                  <a:pt x="8746003" y="6791087"/>
                </a:cubicBezTo>
                <a:cubicBezTo>
                  <a:pt x="8719204" y="6790604"/>
                  <a:pt x="8704576" y="6787734"/>
                  <a:pt x="8702120" y="6782479"/>
                </a:cubicBezTo>
                <a:lnTo>
                  <a:pt x="8742317" y="6783203"/>
                </a:lnTo>
                <a:cubicBezTo>
                  <a:pt x="8752888" y="6786867"/>
                  <a:pt x="8759590" y="6786987"/>
                  <a:pt x="8762416" y="6783566"/>
                </a:cubicBezTo>
                <a:cubicBezTo>
                  <a:pt x="8765245" y="6780142"/>
                  <a:pt x="8771949" y="6780262"/>
                  <a:pt x="8782518" y="6783927"/>
                </a:cubicBezTo>
                <a:cubicBezTo>
                  <a:pt x="8788178" y="6777081"/>
                  <a:pt x="8791002" y="6773657"/>
                  <a:pt x="8791002" y="6773657"/>
                </a:cubicBezTo>
                <a:cubicBezTo>
                  <a:pt x="8791002" y="6773657"/>
                  <a:pt x="8795059" y="6772863"/>
                  <a:pt x="8803177" y="6771272"/>
                </a:cubicBezTo>
                <a:cubicBezTo>
                  <a:pt x="8811290" y="6769681"/>
                  <a:pt x="8815348" y="6768885"/>
                  <a:pt x="8815348" y="6768885"/>
                </a:cubicBezTo>
                <a:cubicBezTo>
                  <a:pt x="8831574" y="6765705"/>
                  <a:pt x="8839077" y="6762799"/>
                  <a:pt x="8837846" y="6760172"/>
                </a:cubicBezTo>
                <a:cubicBezTo>
                  <a:pt x="8836617" y="6757546"/>
                  <a:pt x="8836806" y="6753206"/>
                  <a:pt x="8838407" y="6747154"/>
                </a:cubicBezTo>
                <a:cubicBezTo>
                  <a:pt x="8840008" y="6741104"/>
                  <a:pt x="8844865" y="6737285"/>
                  <a:pt x="8852980" y="6735693"/>
                </a:cubicBezTo>
                <a:cubicBezTo>
                  <a:pt x="8861095" y="6734103"/>
                  <a:pt x="8874495" y="6734343"/>
                  <a:pt x="8893178" y="6736416"/>
                </a:cubicBezTo>
                <a:cubicBezTo>
                  <a:pt x="8901294" y="6734826"/>
                  <a:pt x="8907378" y="6733633"/>
                  <a:pt x="8911433" y="6732837"/>
                </a:cubicBezTo>
                <a:cubicBezTo>
                  <a:pt x="8915491" y="6732042"/>
                  <a:pt x="8917520" y="6731645"/>
                  <a:pt x="8917520" y="6731645"/>
                </a:cubicBezTo>
                <a:lnTo>
                  <a:pt x="8921207" y="6739528"/>
                </a:lnTo>
                <a:lnTo>
                  <a:pt x="8933377" y="6737140"/>
                </a:lnTo>
                <a:cubicBezTo>
                  <a:pt x="8933377" y="6737140"/>
                  <a:pt x="8939462" y="6735948"/>
                  <a:pt x="8951635" y="6733561"/>
                </a:cubicBezTo>
                <a:cubicBezTo>
                  <a:pt x="8963805" y="6731175"/>
                  <a:pt x="8973946" y="6729188"/>
                  <a:pt x="8982064" y="6727596"/>
                </a:cubicBezTo>
                <a:lnTo>
                  <a:pt x="9038119" y="6733816"/>
                </a:lnTo>
                <a:close/>
                <a:moveTo>
                  <a:pt x="16304425" y="6726322"/>
                </a:moveTo>
                <a:lnTo>
                  <a:pt x="16332455" y="6729434"/>
                </a:lnTo>
                <a:lnTo>
                  <a:pt x="16336139" y="6737316"/>
                </a:lnTo>
                <a:lnTo>
                  <a:pt x="16311795" y="6742086"/>
                </a:lnTo>
                <a:lnTo>
                  <a:pt x="16299623" y="6744474"/>
                </a:lnTo>
                <a:cubicBezTo>
                  <a:pt x="16299623" y="6744474"/>
                  <a:pt x="16302453" y="6741051"/>
                  <a:pt x="16308109" y="6734206"/>
                </a:cubicBezTo>
                <a:cubicBezTo>
                  <a:pt x="16305655" y="6728950"/>
                  <a:pt x="16304425" y="6726322"/>
                  <a:pt x="16304425" y="6726322"/>
                </a:cubicBezTo>
                <a:close/>
                <a:moveTo>
                  <a:pt x="1354541" y="6725752"/>
                </a:moveTo>
                <a:cubicBezTo>
                  <a:pt x="1354541" y="6725752"/>
                  <a:pt x="1355771" y="6728381"/>
                  <a:pt x="1358225" y="6733634"/>
                </a:cubicBezTo>
                <a:cubicBezTo>
                  <a:pt x="1366336" y="6732044"/>
                  <a:pt x="1369784" y="6729936"/>
                  <a:pt x="1368555" y="6727309"/>
                </a:cubicBezTo>
                <a:cubicBezTo>
                  <a:pt x="1367328" y="6724679"/>
                  <a:pt x="1362654" y="6724163"/>
                  <a:pt x="1354541" y="6725752"/>
                </a:cubicBezTo>
                <a:close/>
                <a:moveTo>
                  <a:pt x="7768714" y="6725617"/>
                </a:moveTo>
                <a:cubicBezTo>
                  <a:pt x="7771048" y="6725876"/>
                  <a:pt x="7772523" y="6726662"/>
                  <a:pt x="7773135" y="6727976"/>
                </a:cubicBezTo>
                <a:lnTo>
                  <a:pt x="7759123" y="6726421"/>
                </a:lnTo>
                <a:close/>
                <a:moveTo>
                  <a:pt x="42165" y="6723640"/>
                </a:moveTo>
                <a:cubicBezTo>
                  <a:pt x="39333" y="6727063"/>
                  <a:pt x="36901" y="6728973"/>
                  <a:pt x="34873" y="6729369"/>
                </a:cubicBezTo>
                <a:cubicBezTo>
                  <a:pt x="32844" y="6729768"/>
                  <a:pt x="31218" y="6728651"/>
                  <a:pt x="29990" y="6726025"/>
                </a:cubicBezTo>
                <a:close/>
                <a:moveTo>
                  <a:pt x="12901138" y="6722370"/>
                </a:moveTo>
                <a:lnTo>
                  <a:pt x="12929167" y="6725480"/>
                </a:lnTo>
                <a:lnTo>
                  <a:pt x="12888968" y="6724757"/>
                </a:lnTo>
                <a:cubicBezTo>
                  <a:pt x="12897083" y="6723165"/>
                  <a:pt x="12901138" y="6722370"/>
                  <a:pt x="12901138" y="6722370"/>
                </a:cubicBezTo>
                <a:close/>
                <a:moveTo>
                  <a:pt x="10172087" y="6722316"/>
                </a:moveTo>
                <a:cubicBezTo>
                  <a:pt x="10174120" y="6721918"/>
                  <a:pt x="10175749" y="6723032"/>
                  <a:pt x="10176974" y="6725661"/>
                </a:cubicBezTo>
                <a:lnTo>
                  <a:pt x="10164803" y="6728047"/>
                </a:lnTo>
                <a:cubicBezTo>
                  <a:pt x="10167634" y="6724623"/>
                  <a:pt x="10170059" y="6722713"/>
                  <a:pt x="10172087" y="6722316"/>
                </a:cubicBezTo>
                <a:close/>
                <a:moveTo>
                  <a:pt x="7956431" y="6722157"/>
                </a:moveTo>
                <a:cubicBezTo>
                  <a:pt x="7956431" y="6722157"/>
                  <a:pt x="7957047" y="6723471"/>
                  <a:pt x="7958275" y="6726099"/>
                </a:cubicBezTo>
                <a:cubicBezTo>
                  <a:pt x="7959504" y="6728726"/>
                  <a:pt x="7960118" y="6730039"/>
                  <a:pt x="7960118" y="6730039"/>
                </a:cubicBezTo>
                <a:lnTo>
                  <a:pt x="7944264" y="6724544"/>
                </a:lnTo>
                <a:cubicBezTo>
                  <a:pt x="7944264" y="6724544"/>
                  <a:pt x="7948319" y="6723748"/>
                  <a:pt x="7956431" y="6722157"/>
                </a:cubicBezTo>
                <a:close/>
                <a:moveTo>
                  <a:pt x="9752966" y="6721990"/>
                </a:moveTo>
                <a:cubicBezTo>
                  <a:pt x="9752966" y="6721990"/>
                  <a:pt x="9751552" y="6723700"/>
                  <a:pt x="9748718" y="6727121"/>
                </a:cubicBezTo>
                <a:cubicBezTo>
                  <a:pt x="9745885" y="6730545"/>
                  <a:pt x="9744472" y="6732255"/>
                  <a:pt x="9744472" y="6732255"/>
                </a:cubicBezTo>
                <a:cubicBezTo>
                  <a:pt x="9736359" y="6733843"/>
                  <a:pt x="9731071" y="6732012"/>
                  <a:pt x="9728621" y="6726755"/>
                </a:cubicBezTo>
                <a:lnTo>
                  <a:pt x="9740795" y="6724372"/>
                </a:lnTo>
                <a:cubicBezTo>
                  <a:pt x="9748906" y="6722783"/>
                  <a:pt x="9752966" y="6721990"/>
                  <a:pt x="9752966" y="6721990"/>
                </a:cubicBezTo>
                <a:close/>
                <a:moveTo>
                  <a:pt x="1857587" y="6721784"/>
                </a:moveTo>
                <a:lnTo>
                  <a:pt x="1849101" y="6732050"/>
                </a:lnTo>
                <a:lnTo>
                  <a:pt x="1836928" y="6734438"/>
                </a:lnTo>
                <a:lnTo>
                  <a:pt x="1864956" y="6737547"/>
                </a:lnTo>
                <a:cubicBezTo>
                  <a:pt x="1881185" y="6734365"/>
                  <a:pt x="1889912" y="6734088"/>
                  <a:pt x="1891142" y="6736717"/>
                </a:cubicBezTo>
                <a:cubicBezTo>
                  <a:pt x="1892371" y="6739343"/>
                  <a:pt x="1894396" y="6738947"/>
                  <a:pt x="1897225" y="6735523"/>
                </a:cubicBezTo>
                <a:cubicBezTo>
                  <a:pt x="1900054" y="6732099"/>
                  <a:pt x="1898826" y="6729473"/>
                  <a:pt x="1893541" y="6727641"/>
                </a:cubicBezTo>
                <a:cubicBezTo>
                  <a:pt x="1888256" y="6725809"/>
                  <a:pt x="1881557" y="6725688"/>
                  <a:pt x="1873441" y="6727279"/>
                </a:cubicBezTo>
                <a:cubicBezTo>
                  <a:pt x="1865328" y="6728869"/>
                  <a:pt x="1860041" y="6727037"/>
                  <a:pt x="1857587" y="6721784"/>
                </a:cubicBezTo>
                <a:close/>
                <a:moveTo>
                  <a:pt x="9672570" y="6720520"/>
                </a:moveTo>
                <a:cubicBezTo>
                  <a:pt x="9680684" y="6718930"/>
                  <a:pt x="9685356" y="6719449"/>
                  <a:pt x="9686583" y="6722078"/>
                </a:cubicBezTo>
                <a:cubicBezTo>
                  <a:pt x="9687810" y="6724705"/>
                  <a:pt x="9684365" y="6726813"/>
                  <a:pt x="9676249" y="6728402"/>
                </a:cubicBezTo>
                <a:cubicBezTo>
                  <a:pt x="9668133" y="6729989"/>
                  <a:pt x="9664078" y="6730784"/>
                  <a:pt x="9664078" y="6730784"/>
                </a:cubicBezTo>
                <a:close/>
                <a:moveTo>
                  <a:pt x="8407108" y="6719849"/>
                </a:moveTo>
                <a:cubicBezTo>
                  <a:pt x="8398990" y="6721442"/>
                  <a:pt x="8390876" y="6723031"/>
                  <a:pt x="8382760" y="6724623"/>
                </a:cubicBezTo>
                <a:cubicBezTo>
                  <a:pt x="8374649" y="6726212"/>
                  <a:pt x="8365308" y="6725175"/>
                  <a:pt x="8354734" y="6721513"/>
                </a:cubicBezTo>
                <a:close/>
                <a:moveTo>
                  <a:pt x="1604220" y="6719827"/>
                </a:moveTo>
                <a:lnTo>
                  <a:pt x="1579879" y="6724598"/>
                </a:lnTo>
                <a:cubicBezTo>
                  <a:pt x="1582335" y="6729854"/>
                  <a:pt x="1587621" y="6731685"/>
                  <a:pt x="1595733" y="6730094"/>
                </a:cubicBezTo>
                <a:cubicBezTo>
                  <a:pt x="1603849" y="6728503"/>
                  <a:pt x="1606680" y="6725081"/>
                  <a:pt x="1604220" y="6719827"/>
                </a:cubicBezTo>
                <a:close/>
                <a:moveTo>
                  <a:pt x="13178849" y="6719553"/>
                </a:moveTo>
                <a:lnTo>
                  <a:pt x="13182532" y="6727437"/>
                </a:lnTo>
                <a:cubicBezTo>
                  <a:pt x="13166302" y="6730619"/>
                  <a:pt x="13156961" y="6729582"/>
                  <a:pt x="13154504" y="6724326"/>
                </a:cubicBezTo>
                <a:close/>
                <a:moveTo>
                  <a:pt x="14759896" y="6719359"/>
                </a:moveTo>
                <a:lnTo>
                  <a:pt x="14767247" y="6720802"/>
                </a:lnTo>
                <a:lnTo>
                  <a:pt x="14767481" y="6720521"/>
                </a:lnTo>
                <a:cubicBezTo>
                  <a:pt x="14775597" y="6718931"/>
                  <a:pt x="14780266" y="6719450"/>
                  <a:pt x="14781491" y="6722078"/>
                </a:cubicBezTo>
                <a:lnTo>
                  <a:pt x="14779615" y="6723227"/>
                </a:lnTo>
                <a:lnTo>
                  <a:pt x="14803777" y="6727966"/>
                </a:lnTo>
                <a:cubicBezTo>
                  <a:pt x="14787551" y="6731146"/>
                  <a:pt x="14775378" y="6733532"/>
                  <a:pt x="14767262" y="6735124"/>
                </a:cubicBezTo>
                <a:lnTo>
                  <a:pt x="14764713" y="6729666"/>
                </a:lnTo>
                <a:lnTo>
                  <a:pt x="14758988" y="6730786"/>
                </a:lnTo>
                <a:lnTo>
                  <a:pt x="14762980" y="6725960"/>
                </a:lnTo>
                <a:close/>
                <a:moveTo>
                  <a:pt x="66510" y="6718876"/>
                </a:moveTo>
                <a:cubicBezTo>
                  <a:pt x="68963" y="6724131"/>
                  <a:pt x="74245" y="6725962"/>
                  <a:pt x="82363" y="6724376"/>
                </a:cubicBezTo>
                <a:lnTo>
                  <a:pt x="70186" y="6726757"/>
                </a:lnTo>
                <a:close/>
                <a:moveTo>
                  <a:pt x="7675039" y="6717091"/>
                </a:moveTo>
                <a:lnTo>
                  <a:pt x="7690898" y="6722588"/>
                </a:lnTo>
                <a:cubicBezTo>
                  <a:pt x="7709581" y="6724661"/>
                  <a:pt x="7722981" y="6724902"/>
                  <a:pt x="7731096" y="6723311"/>
                </a:cubicBezTo>
                <a:lnTo>
                  <a:pt x="7759123" y="6726421"/>
                </a:lnTo>
                <a:cubicBezTo>
                  <a:pt x="7759123" y="6726421"/>
                  <a:pt x="7760351" y="6729049"/>
                  <a:pt x="7762809" y="6734304"/>
                </a:cubicBezTo>
                <a:cubicBezTo>
                  <a:pt x="7765264" y="6739560"/>
                  <a:pt x="7766494" y="6742186"/>
                  <a:pt x="7766494" y="6742186"/>
                </a:cubicBezTo>
                <a:cubicBezTo>
                  <a:pt x="7766494" y="6742186"/>
                  <a:pt x="7770549" y="6741391"/>
                  <a:pt x="7778665" y="6739798"/>
                </a:cubicBezTo>
                <a:lnTo>
                  <a:pt x="7794521" y="6745296"/>
                </a:lnTo>
                <a:lnTo>
                  <a:pt x="7822544" y="6748408"/>
                </a:lnTo>
                <a:lnTo>
                  <a:pt x="7846891" y="6743634"/>
                </a:lnTo>
                <a:lnTo>
                  <a:pt x="7826231" y="6756288"/>
                </a:lnTo>
                <a:cubicBezTo>
                  <a:pt x="7807548" y="6754216"/>
                  <a:pt x="7794148" y="6753974"/>
                  <a:pt x="7786032" y="6755566"/>
                </a:cubicBezTo>
                <a:cubicBezTo>
                  <a:pt x="7786032" y="6755566"/>
                  <a:pt x="7784803" y="6752937"/>
                  <a:pt x="7782347" y="6747684"/>
                </a:cubicBezTo>
                <a:lnTo>
                  <a:pt x="7770177" y="6750069"/>
                </a:lnTo>
                <a:cubicBezTo>
                  <a:pt x="7772635" y="6755323"/>
                  <a:pt x="7765135" y="6758228"/>
                  <a:pt x="7747676" y="6758782"/>
                </a:cubicBezTo>
                <a:cubicBezTo>
                  <a:pt x="7730223" y="6759337"/>
                  <a:pt x="7718850" y="6758698"/>
                  <a:pt x="7713566" y="6756864"/>
                </a:cubicBezTo>
                <a:cubicBezTo>
                  <a:pt x="7708279" y="6755035"/>
                  <a:pt x="7697521" y="6755708"/>
                  <a:pt x="7681294" y="6758890"/>
                </a:cubicBezTo>
                <a:cubicBezTo>
                  <a:pt x="7665064" y="6762072"/>
                  <a:pt x="7656946" y="6763662"/>
                  <a:pt x="7656946" y="6763662"/>
                </a:cubicBezTo>
                <a:lnTo>
                  <a:pt x="7698266" y="6738353"/>
                </a:lnTo>
                <a:lnTo>
                  <a:pt x="7706752" y="6728084"/>
                </a:lnTo>
                <a:lnTo>
                  <a:pt x="7678725" y="6724975"/>
                </a:lnTo>
                <a:lnTo>
                  <a:pt x="7666553" y="6727361"/>
                </a:lnTo>
                <a:close/>
                <a:moveTo>
                  <a:pt x="384417" y="6716872"/>
                </a:moveTo>
                <a:cubicBezTo>
                  <a:pt x="386872" y="6722126"/>
                  <a:pt x="384041" y="6725549"/>
                  <a:pt x="375923" y="6727137"/>
                </a:cubicBezTo>
                <a:cubicBezTo>
                  <a:pt x="367809" y="6728726"/>
                  <a:pt x="366583" y="6726097"/>
                  <a:pt x="372244" y="6719254"/>
                </a:cubicBezTo>
                <a:close/>
                <a:moveTo>
                  <a:pt x="12251548" y="6716048"/>
                </a:moveTo>
                <a:cubicBezTo>
                  <a:pt x="12232863" y="6713974"/>
                  <a:pt x="12224132" y="6714251"/>
                  <a:pt x="12225363" y="6716878"/>
                </a:cubicBezTo>
                <a:cubicBezTo>
                  <a:pt x="12226590" y="6719506"/>
                  <a:pt x="12221118" y="6722012"/>
                  <a:pt x="12208947" y="6724399"/>
                </a:cubicBezTo>
                <a:cubicBezTo>
                  <a:pt x="12196777" y="6726785"/>
                  <a:pt x="12190687" y="6727977"/>
                  <a:pt x="12190687" y="6727977"/>
                </a:cubicBezTo>
                <a:lnTo>
                  <a:pt x="12148211" y="6725590"/>
                </a:lnTo>
                <a:lnTo>
                  <a:pt x="12152658" y="6727131"/>
                </a:lnTo>
                <a:cubicBezTo>
                  <a:pt x="12157944" y="6728964"/>
                  <a:pt x="12164643" y="6729084"/>
                  <a:pt x="12172758" y="6727494"/>
                </a:cubicBezTo>
                <a:cubicBezTo>
                  <a:pt x="12175213" y="6732749"/>
                  <a:pt x="12189843" y="6735618"/>
                  <a:pt x="12216640" y="6736100"/>
                </a:cubicBezTo>
                <a:lnTo>
                  <a:pt x="12256839" y="6736823"/>
                </a:lnTo>
                <a:cubicBezTo>
                  <a:pt x="12259296" y="6742079"/>
                  <a:pt x="12266610" y="6743513"/>
                  <a:pt x="12278783" y="6741127"/>
                </a:cubicBezTo>
                <a:cubicBezTo>
                  <a:pt x="12290952" y="6738741"/>
                  <a:pt x="12299681" y="6738463"/>
                  <a:pt x="12304967" y="6740296"/>
                </a:cubicBezTo>
                <a:cubicBezTo>
                  <a:pt x="12307610" y="6741211"/>
                  <a:pt x="12313955" y="6741760"/>
                  <a:pt x="12324005" y="6741941"/>
                </a:cubicBezTo>
                <a:cubicBezTo>
                  <a:pt x="12334055" y="6742122"/>
                  <a:pt x="12347807" y="6741935"/>
                  <a:pt x="12365265" y="6741381"/>
                </a:cubicBezTo>
                <a:lnTo>
                  <a:pt x="12384061" y="6737696"/>
                </a:lnTo>
                <a:lnTo>
                  <a:pt x="12381355" y="6737924"/>
                </a:lnTo>
                <a:cubicBezTo>
                  <a:pt x="12363900" y="6738478"/>
                  <a:pt x="12354556" y="6737443"/>
                  <a:pt x="12353329" y="6734814"/>
                </a:cubicBezTo>
                <a:cubicBezTo>
                  <a:pt x="12352100" y="6732186"/>
                  <a:pt x="12347425" y="6731669"/>
                  <a:pt x="12339316" y="6733258"/>
                </a:cubicBezTo>
                <a:cubicBezTo>
                  <a:pt x="12331200" y="6734849"/>
                  <a:pt x="12324501" y="6734729"/>
                  <a:pt x="12319216" y="6732899"/>
                </a:cubicBezTo>
                <a:cubicBezTo>
                  <a:pt x="12313930" y="6731064"/>
                  <a:pt x="12311285" y="6730149"/>
                  <a:pt x="12311285" y="6730149"/>
                </a:cubicBezTo>
                <a:lnTo>
                  <a:pt x="12267403" y="6721543"/>
                </a:lnTo>
                <a:close/>
                <a:moveTo>
                  <a:pt x="3865014" y="6715439"/>
                </a:moveTo>
                <a:lnTo>
                  <a:pt x="3861280" y="6716171"/>
                </a:lnTo>
                <a:lnTo>
                  <a:pt x="3889306" y="6719280"/>
                </a:lnTo>
                <a:lnTo>
                  <a:pt x="3890165" y="6718237"/>
                </a:lnTo>
                <a:close/>
                <a:moveTo>
                  <a:pt x="9523951" y="6715195"/>
                </a:moveTo>
                <a:lnTo>
                  <a:pt x="9527631" y="6723079"/>
                </a:lnTo>
                <a:cubicBezTo>
                  <a:pt x="9525177" y="6717823"/>
                  <a:pt x="9519890" y="6715989"/>
                  <a:pt x="9511776" y="6717577"/>
                </a:cubicBezTo>
                <a:close/>
                <a:moveTo>
                  <a:pt x="483076" y="6714767"/>
                </a:moveTo>
                <a:cubicBezTo>
                  <a:pt x="487133" y="6713974"/>
                  <a:pt x="490387" y="6716204"/>
                  <a:pt x="492842" y="6721460"/>
                </a:cubicBezTo>
                <a:cubicBezTo>
                  <a:pt x="484724" y="6723048"/>
                  <a:pt x="480054" y="6722528"/>
                  <a:pt x="478829" y="6719900"/>
                </a:cubicBezTo>
                <a:cubicBezTo>
                  <a:pt x="477601" y="6717273"/>
                  <a:pt x="479017" y="6715562"/>
                  <a:pt x="483076" y="6714767"/>
                </a:cubicBezTo>
                <a:close/>
                <a:moveTo>
                  <a:pt x="2405893" y="6714755"/>
                </a:moveTo>
                <a:lnTo>
                  <a:pt x="2413001" y="6716149"/>
                </a:lnTo>
                <a:lnTo>
                  <a:pt x="2419981" y="6716275"/>
                </a:lnTo>
                <a:lnTo>
                  <a:pt x="2416141" y="6714943"/>
                </a:lnTo>
                <a:close/>
                <a:moveTo>
                  <a:pt x="13907232" y="6714431"/>
                </a:moveTo>
                <a:cubicBezTo>
                  <a:pt x="13909685" y="6719684"/>
                  <a:pt x="13910914" y="6722313"/>
                  <a:pt x="13910914" y="6722313"/>
                </a:cubicBezTo>
                <a:cubicBezTo>
                  <a:pt x="13910914" y="6722313"/>
                  <a:pt x="13908887" y="6722710"/>
                  <a:pt x="13904830" y="6723504"/>
                </a:cubicBezTo>
                <a:cubicBezTo>
                  <a:pt x="13900771" y="6724300"/>
                  <a:pt x="13898130" y="6723385"/>
                  <a:pt x="13896900" y="6720756"/>
                </a:cubicBezTo>
                <a:cubicBezTo>
                  <a:pt x="13895674" y="6718129"/>
                  <a:pt x="13899117" y="6716021"/>
                  <a:pt x="13907232" y="6714431"/>
                </a:cubicBezTo>
                <a:close/>
                <a:moveTo>
                  <a:pt x="12525335" y="6714301"/>
                </a:moveTo>
                <a:cubicBezTo>
                  <a:pt x="12520665" y="6713782"/>
                  <a:pt x="12517467" y="6714051"/>
                  <a:pt x="12515746" y="6715105"/>
                </a:cubicBezTo>
                <a:cubicBezTo>
                  <a:pt x="12514026" y="6716161"/>
                  <a:pt x="12513780" y="6718001"/>
                  <a:pt x="12515006" y="6720630"/>
                </a:cubicBezTo>
                <a:cubicBezTo>
                  <a:pt x="12509350" y="6727475"/>
                  <a:pt x="12510577" y="6730101"/>
                  <a:pt x="12518692" y="6728512"/>
                </a:cubicBezTo>
                <a:lnTo>
                  <a:pt x="12543033" y="6723738"/>
                </a:lnTo>
                <a:cubicBezTo>
                  <a:pt x="12540577" y="6718485"/>
                  <a:pt x="12534678" y="6715339"/>
                  <a:pt x="12525335" y="6714301"/>
                </a:cubicBezTo>
                <a:close/>
                <a:moveTo>
                  <a:pt x="18129012" y="6714248"/>
                </a:moveTo>
                <a:cubicBezTo>
                  <a:pt x="18139768" y="6713577"/>
                  <a:pt x="18156516" y="6713883"/>
                  <a:pt x="18179256" y="6715167"/>
                </a:cubicBezTo>
                <a:lnTo>
                  <a:pt x="18198788" y="6728551"/>
                </a:lnTo>
                <a:cubicBezTo>
                  <a:pt x="18173216" y="6730690"/>
                  <a:pt x="18153424" y="6730979"/>
                  <a:pt x="18139412" y="6729420"/>
                </a:cubicBezTo>
                <a:cubicBezTo>
                  <a:pt x="18125400" y="6727860"/>
                  <a:pt x="18117168" y="6724452"/>
                  <a:pt x="18114712" y="6719199"/>
                </a:cubicBezTo>
                <a:cubicBezTo>
                  <a:pt x="18113488" y="6716570"/>
                  <a:pt x="18118252" y="6714920"/>
                  <a:pt x="18129012" y="6714248"/>
                </a:cubicBezTo>
                <a:close/>
                <a:moveTo>
                  <a:pt x="13034099" y="6714247"/>
                </a:moveTo>
                <a:cubicBezTo>
                  <a:pt x="13044857" y="6713575"/>
                  <a:pt x="13061606" y="6713882"/>
                  <a:pt x="13084347" y="6715166"/>
                </a:cubicBezTo>
                <a:lnTo>
                  <a:pt x="13103878" y="6728550"/>
                </a:lnTo>
                <a:cubicBezTo>
                  <a:pt x="13078306" y="6730688"/>
                  <a:pt x="13058513" y="6730977"/>
                  <a:pt x="13044499" y="6729418"/>
                </a:cubicBezTo>
                <a:cubicBezTo>
                  <a:pt x="13030486" y="6727860"/>
                  <a:pt x="13022255" y="6724451"/>
                  <a:pt x="13019802" y="6719198"/>
                </a:cubicBezTo>
                <a:cubicBezTo>
                  <a:pt x="13018576" y="6716569"/>
                  <a:pt x="13023341" y="6714919"/>
                  <a:pt x="13034099" y="6714247"/>
                </a:cubicBezTo>
                <a:close/>
                <a:moveTo>
                  <a:pt x="581731" y="6712662"/>
                </a:moveTo>
                <a:lnTo>
                  <a:pt x="573238" y="6722931"/>
                </a:lnTo>
                <a:lnTo>
                  <a:pt x="557386" y="6717429"/>
                </a:lnTo>
                <a:cubicBezTo>
                  <a:pt x="557386" y="6717429"/>
                  <a:pt x="559414" y="6717032"/>
                  <a:pt x="563471" y="6716237"/>
                </a:cubicBezTo>
                <a:cubicBezTo>
                  <a:pt x="567528" y="6715443"/>
                  <a:pt x="573615" y="6714252"/>
                  <a:pt x="581731" y="6712662"/>
                </a:cubicBezTo>
                <a:close/>
                <a:moveTo>
                  <a:pt x="14530870" y="6712629"/>
                </a:moveTo>
                <a:lnTo>
                  <a:pt x="14522387" y="6722899"/>
                </a:lnTo>
                <a:lnTo>
                  <a:pt x="14518700" y="6715016"/>
                </a:lnTo>
                <a:cubicBezTo>
                  <a:pt x="14518700" y="6715016"/>
                  <a:pt x="14522759" y="6714221"/>
                  <a:pt x="14530870" y="6712629"/>
                </a:cubicBezTo>
                <a:close/>
                <a:moveTo>
                  <a:pt x="12050552" y="6712428"/>
                </a:moveTo>
                <a:cubicBezTo>
                  <a:pt x="12042438" y="6714020"/>
                  <a:pt x="12034323" y="6715610"/>
                  <a:pt x="12026209" y="6717202"/>
                </a:cubicBezTo>
                <a:lnTo>
                  <a:pt x="12028996" y="6723163"/>
                </a:lnTo>
                <a:lnTo>
                  <a:pt x="12039989" y="6727709"/>
                </a:lnTo>
                <a:cubicBezTo>
                  <a:pt x="12050559" y="6731373"/>
                  <a:pt x="12065187" y="6734243"/>
                  <a:pt x="12083871" y="6736315"/>
                </a:cubicBezTo>
                <a:cubicBezTo>
                  <a:pt x="12102557" y="6738389"/>
                  <a:pt x="12113315" y="6737715"/>
                  <a:pt x="12116143" y="6734289"/>
                </a:cubicBezTo>
                <a:lnTo>
                  <a:pt x="12142219" y="6725254"/>
                </a:lnTo>
                <a:lnTo>
                  <a:pt x="12122463" y="6724144"/>
                </a:lnTo>
                <a:cubicBezTo>
                  <a:pt x="12101319" y="6716817"/>
                  <a:pt x="12086695" y="6713946"/>
                  <a:pt x="12078580" y="6715538"/>
                </a:cubicBezTo>
                <a:close/>
                <a:moveTo>
                  <a:pt x="15194713" y="6711554"/>
                </a:moveTo>
                <a:lnTo>
                  <a:pt x="15186226" y="6721824"/>
                </a:lnTo>
                <a:cubicBezTo>
                  <a:pt x="15178112" y="6723414"/>
                  <a:pt x="15173441" y="6722896"/>
                  <a:pt x="15172213" y="6720269"/>
                </a:cubicBezTo>
                <a:cubicBezTo>
                  <a:pt x="15170985" y="6717641"/>
                  <a:pt x="15174428" y="6715531"/>
                  <a:pt x="15182540" y="6713940"/>
                </a:cubicBezTo>
                <a:close/>
                <a:moveTo>
                  <a:pt x="3796197" y="6711520"/>
                </a:moveTo>
                <a:lnTo>
                  <a:pt x="3791534" y="6712432"/>
                </a:lnTo>
                <a:lnTo>
                  <a:pt x="3793052" y="6712337"/>
                </a:lnTo>
                <a:lnTo>
                  <a:pt x="3796424" y="6711676"/>
                </a:lnTo>
                <a:close/>
                <a:moveTo>
                  <a:pt x="2881781" y="6710292"/>
                </a:moveTo>
                <a:lnTo>
                  <a:pt x="2878989" y="6710379"/>
                </a:lnTo>
                <a:lnTo>
                  <a:pt x="2876124" y="6710408"/>
                </a:lnTo>
                <a:lnTo>
                  <a:pt x="2875846" y="6711455"/>
                </a:lnTo>
                <a:close/>
                <a:moveTo>
                  <a:pt x="8588560" y="6710089"/>
                </a:moveTo>
                <a:cubicBezTo>
                  <a:pt x="8596675" y="6708499"/>
                  <a:pt x="8601346" y="6709016"/>
                  <a:pt x="8602574" y="6711645"/>
                </a:cubicBezTo>
                <a:cubicBezTo>
                  <a:pt x="8603802" y="6714273"/>
                  <a:pt x="8602385" y="6715985"/>
                  <a:pt x="8598330" y="6716780"/>
                </a:cubicBezTo>
                <a:cubicBezTo>
                  <a:pt x="8594273" y="6717574"/>
                  <a:pt x="8591015" y="6715345"/>
                  <a:pt x="8588560" y="6710089"/>
                </a:cubicBezTo>
                <a:close/>
                <a:moveTo>
                  <a:pt x="4070758" y="6709520"/>
                </a:moveTo>
                <a:lnTo>
                  <a:pt x="4058588" y="6711905"/>
                </a:lnTo>
                <a:cubicBezTo>
                  <a:pt x="4061046" y="6717161"/>
                  <a:pt x="4066330" y="6718993"/>
                  <a:pt x="4074442" y="6717403"/>
                </a:cubicBezTo>
                <a:close/>
                <a:moveTo>
                  <a:pt x="9467901" y="6708959"/>
                </a:moveTo>
                <a:lnTo>
                  <a:pt x="9495922" y="6712079"/>
                </a:lnTo>
                <a:lnTo>
                  <a:pt x="9483749" y="6714460"/>
                </a:lnTo>
                <a:cubicBezTo>
                  <a:pt x="9475634" y="6716050"/>
                  <a:pt x="9467521" y="6717637"/>
                  <a:pt x="9459405" y="6719226"/>
                </a:cubicBezTo>
                <a:close/>
                <a:moveTo>
                  <a:pt x="14476327" y="6708682"/>
                </a:moveTo>
                <a:cubicBezTo>
                  <a:pt x="14480382" y="6707890"/>
                  <a:pt x="14485055" y="6708408"/>
                  <a:pt x="14490337" y="6710243"/>
                </a:cubicBezTo>
                <a:cubicBezTo>
                  <a:pt x="14495622" y="6712076"/>
                  <a:pt x="14494206" y="6713786"/>
                  <a:pt x="14486091" y="6715374"/>
                </a:cubicBezTo>
                <a:lnTo>
                  <a:pt x="14470238" y="6709874"/>
                </a:lnTo>
                <a:cubicBezTo>
                  <a:pt x="14470238" y="6709874"/>
                  <a:pt x="14472268" y="6709478"/>
                  <a:pt x="14476327" y="6708682"/>
                </a:cubicBezTo>
                <a:close/>
                <a:moveTo>
                  <a:pt x="9381416" y="6708681"/>
                </a:moveTo>
                <a:cubicBezTo>
                  <a:pt x="9385470" y="6707888"/>
                  <a:pt x="9390144" y="6708406"/>
                  <a:pt x="9395429" y="6710240"/>
                </a:cubicBezTo>
                <a:cubicBezTo>
                  <a:pt x="9400716" y="6712074"/>
                  <a:pt x="9399294" y="6713785"/>
                  <a:pt x="9391181" y="6715373"/>
                </a:cubicBezTo>
                <a:lnTo>
                  <a:pt x="9375329" y="6709874"/>
                </a:lnTo>
                <a:cubicBezTo>
                  <a:pt x="9375329" y="6709874"/>
                  <a:pt x="9377354" y="6709476"/>
                  <a:pt x="9381416" y="6708681"/>
                </a:cubicBezTo>
                <a:close/>
                <a:moveTo>
                  <a:pt x="11127588" y="6708677"/>
                </a:moveTo>
                <a:lnTo>
                  <a:pt x="11131271" y="6716560"/>
                </a:lnTo>
                <a:lnTo>
                  <a:pt x="11147125" y="6722056"/>
                </a:lnTo>
                <a:close/>
                <a:moveTo>
                  <a:pt x="15011651" y="6708420"/>
                </a:moveTo>
                <a:lnTo>
                  <a:pt x="15014989" y="6715560"/>
                </a:lnTo>
                <a:lnTo>
                  <a:pt x="15033917" y="6708660"/>
                </a:lnTo>
                <a:lnTo>
                  <a:pt x="15053459" y="6722039"/>
                </a:lnTo>
                <a:cubicBezTo>
                  <a:pt x="15050630" y="6725461"/>
                  <a:pt x="15047187" y="6727571"/>
                  <a:pt x="15043129" y="6728365"/>
                </a:cubicBezTo>
                <a:cubicBezTo>
                  <a:pt x="15039072" y="6729161"/>
                  <a:pt x="15034400" y="6728643"/>
                  <a:pt x="15029115" y="6726812"/>
                </a:cubicBezTo>
                <a:cubicBezTo>
                  <a:pt x="15014488" y="6723943"/>
                  <a:pt x="15007574" y="6720996"/>
                  <a:pt x="15008373" y="6717970"/>
                </a:cubicBezTo>
                <a:lnTo>
                  <a:pt x="15010177" y="6717314"/>
                </a:lnTo>
                <a:lnTo>
                  <a:pt x="15003163" y="6718689"/>
                </a:lnTo>
                <a:lnTo>
                  <a:pt x="14999480" y="6710807"/>
                </a:lnTo>
                <a:cubicBezTo>
                  <a:pt x="15007593" y="6709216"/>
                  <a:pt x="15011651" y="6708420"/>
                  <a:pt x="15011651" y="6708420"/>
                </a:cubicBezTo>
                <a:close/>
                <a:moveTo>
                  <a:pt x="3990519" y="6708405"/>
                </a:moveTo>
                <a:lnTo>
                  <a:pt x="3961235" y="6709327"/>
                </a:lnTo>
                <a:lnTo>
                  <a:pt x="3940538" y="6710618"/>
                </a:lnTo>
                <a:lnTo>
                  <a:pt x="3953848" y="6715231"/>
                </a:lnTo>
                <a:cubicBezTo>
                  <a:pt x="3961962" y="6713641"/>
                  <a:pt x="3968047" y="6712448"/>
                  <a:pt x="3972104" y="6711652"/>
                </a:cubicBezTo>
                <a:cubicBezTo>
                  <a:pt x="3976163" y="6710857"/>
                  <a:pt x="3983476" y="6712291"/>
                  <a:pt x="3994047" y="6715955"/>
                </a:cubicBezTo>
                <a:close/>
                <a:moveTo>
                  <a:pt x="16747731" y="6708251"/>
                </a:moveTo>
                <a:cubicBezTo>
                  <a:pt x="16731505" y="6711433"/>
                  <a:pt x="16723389" y="6713023"/>
                  <a:pt x="16723389" y="6713023"/>
                </a:cubicBezTo>
                <a:cubicBezTo>
                  <a:pt x="16704707" y="6710950"/>
                  <a:pt x="16687247" y="6711504"/>
                  <a:pt x="16671019" y="6714685"/>
                </a:cubicBezTo>
                <a:cubicBezTo>
                  <a:pt x="16662901" y="6716275"/>
                  <a:pt x="16654177" y="6716553"/>
                  <a:pt x="16644833" y="6715517"/>
                </a:cubicBezTo>
                <a:cubicBezTo>
                  <a:pt x="16635491" y="6714479"/>
                  <a:pt x="16630817" y="6713961"/>
                  <a:pt x="16630817" y="6713961"/>
                </a:cubicBezTo>
                <a:lnTo>
                  <a:pt x="16642993" y="6711574"/>
                </a:lnTo>
                <a:close/>
                <a:moveTo>
                  <a:pt x="14860949" y="6708152"/>
                </a:moveTo>
                <a:lnTo>
                  <a:pt x="14876805" y="6713648"/>
                </a:lnTo>
                <a:lnTo>
                  <a:pt x="14880492" y="6721531"/>
                </a:lnTo>
                <a:lnTo>
                  <a:pt x="14908519" y="6724639"/>
                </a:lnTo>
                <a:cubicBezTo>
                  <a:pt x="14910975" y="6729894"/>
                  <a:pt x="14914231" y="6732125"/>
                  <a:pt x="14918288" y="6731330"/>
                </a:cubicBezTo>
                <a:cubicBezTo>
                  <a:pt x="14922345" y="6730534"/>
                  <a:pt x="14924376" y="6730136"/>
                  <a:pt x="14924376" y="6730136"/>
                </a:cubicBezTo>
                <a:cubicBezTo>
                  <a:pt x="14924376" y="6730136"/>
                  <a:pt x="14927018" y="6731052"/>
                  <a:pt x="14932302" y="6732884"/>
                </a:cubicBezTo>
                <a:lnTo>
                  <a:pt x="14932744" y="6733036"/>
                </a:lnTo>
                <a:lnTo>
                  <a:pt x="14931953" y="6731345"/>
                </a:lnTo>
                <a:lnTo>
                  <a:pt x="14947804" y="6736844"/>
                </a:lnTo>
                <a:cubicBezTo>
                  <a:pt x="14947804" y="6736844"/>
                  <a:pt x="14943746" y="6737637"/>
                  <a:pt x="14935635" y="6739227"/>
                </a:cubicBezTo>
                <a:lnTo>
                  <a:pt x="14934481" y="6736760"/>
                </a:lnTo>
                <a:lnTo>
                  <a:pt x="14903717" y="6742792"/>
                </a:lnTo>
                <a:lnTo>
                  <a:pt x="14895230" y="6753060"/>
                </a:lnTo>
                <a:cubicBezTo>
                  <a:pt x="14897686" y="6758314"/>
                  <a:pt x="14898914" y="6760942"/>
                  <a:pt x="14898914" y="6760942"/>
                </a:cubicBezTo>
                <a:lnTo>
                  <a:pt x="14914769" y="6766437"/>
                </a:lnTo>
                <a:cubicBezTo>
                  <a:pt x="14922884" y="6764848"/>
                  <a:pt x="14936285" y="6765087"/>
                  <a:pt x="14954969" y="6767162"/>
                </a:cubicBezTo>
                <a:lnTo>
                  <a:pt x="15003656" y="6757617"/>
                </a:lnTo>
                <a:lnTo>
                  <a:pt x="15007340" y="6765499"/>
                </a:lnTo>
                <a:lnTo>
                  <a:pt x="15023197" y="6770996"/>
                </a:lnTo>
                <a:lnTo>
                  <a:pt x="15046028" y="6765699"/>
                </a:lnTo>
                <a:lnTo>
                  <a:pt x="15031681" y="6760726"/>
                </a:lnTo>
                <a:lnTo>
                  <a:pt x="15056026" y="6755954"/>
                </a:lnTo>
                <a:lnTo>
                  <a:pt x="15048435" y="6765143"/>
                </a:lnTo>
                <a:lnTo>
                  <a:pt x="15053163" y="6764044"/>
                </a:lnTo>
                <a:cubicBezTo>
                  <a:pt x="15060972" y="6761798"/>
                  <a:pt x="15066596" y="6759620"/>
                  <a:pt x="15070039" y="6757509"/>
                </a:cubicBezTo>
                <a:cubicBezTo>
                  <a:pt x="15076924" y="6753290"/>
                  <a:pt x="15085651" y="6753014"/>
                  <a:pt x="15096225" y="6756680"/>
                </a:cubicBezTo>
                <a:cubicBezTo>
                  <a:pt x="15106795" y="6760342"/>
                  <a:pt x="15116138" y="6761378"/>
                  <a:pt x="15124252" y="6759789"/>
                </a:cubicBezTo>
                <a:lnTo>
                  <a:pt x="15168136" y="6768395"/>
                </a:lnTo>
                <a:lnTo>
                  <a:pt x="15208335" y="6769119"/>
                </a:lnTo>
                <a:cubicBezTo>
                  <a:pt x="15232677" y="6764345"/>
                  <a:pt x="15253579" y="6761682"/>
                  <a:pt x="15271033" y="6761129"/>
                </a:cubicBezTo>
                <a:cubicBezTo>
                  <a:pt x="15288492" y="6760574"/>
                  <a:pt x="15301277" y="6759500"/>
                  <a:pt x="15309390" y="6757911"/>
                </a:cubicBezTo>
                <a:cubicBezTo>
                  <a:pt x="15319962" y="6761574"/>
                  <a:pt x="15322418" y="6766830"/>
                  <a:pt x="15316761" y="6773675"/>
                </a:cubicBezTo>
                <a:cubicBezTo>
                  <a:pt x="15316761" y="6773675"/>
                  <a:pt x="15312088" y="6773157"/>
                  <a:pt x="15302746" y="6772120"/>
                </a:cubicBezTo>
                <a:cubicBezTo>
                  <a:pt x="15293402" y="6771083"/>
                  <a:pt x="15284675" y="6771361"/>
                  <a:pt x="15276559" y="6772951"/>
                </a:cubicBezTo>
                <a:lnTo>
                  <a:pt x="15224191" y="6774613"/>
                </a:lnTo>
                <a:cubicBezTo>
                  <a:pt x="15203050" y="6767287"/>
                  <a:pt x="15164079" y="6769189"/>
                  <a:pt x="15107277" y="6780326"/>
                </a:cubicBezTo>
                <a:cubicBezTo>
                  <a:pt x="15099164" y="6781916"/>
                  <a:pt x="15090437" y="6782194"/>
                  <a:pt x="15081093" y="6781156"/>
                </a:cubicBezTo>
                <a:cubicBezTo>
                  <a:pt x="15071749" y="6780119"/>
                  <a:pt x="15067081" y="6779601"/>
                  <a:pt x="15067081" y="6779601"/>
                </a:cubicBezTo>
                <a:cubicBezTo>
                  <a:pt x="15067081" y="6779601"/>
                  <a:pt x="15047595" y="6780553"/>
                  <a:pt x="15008623" y="6782458"/>
                </a:cubicBezTo>
                <a:cubicBezTo>
                  <a:pt x="14969650" y="6784361"/>
                  <a:pt x="14930681" y="6786264"/>
                  <a:pt x="14891711" y="6788169"/>
                </a:cubicBezTo>
                <a:cubicBezTo>
                  <a:pt x="14872226" y="6789120"/>
                  <a:pt x="14856290" y="6789376"/>
                  <a:pt x="14843904" y="6788936"/>
                </a:cubicBezTo>
                <a:cubicBezTo>
                  <a:pt x="14831519" y="6788495"/>
                  <a:pt x="14822683" y="6787359"/>
                  <a:pt x="14817398" y="6785527"/>
                </a:cubicBezTo>
                <a:cubicBezTo>
                  <a:pt x="14790599" y="6785046"/>
                  <a:pt x="14773143" y="6785600"/>
                  <a:pt x="14765027" y="6787190"/>
                </a:cubicBezTo>
                <a:cubicBezTo>
                  <a:pt x="14756913" y="6788782"/>
                  <a:pt x="14747572" y="6787744"/>
                  <a:pt x="14737002" y="6784083"/>
                </a:cubicBezTo>
                <a:lnTo>
                  <a:pt x="14696801" y="6783357"/>
                </a:lnTo>
                <a:cubicBezTo>
                  <a:pt x="14688687" y="6784947"/>
                  <a:pt x="14677931" y="6785622"/>
                  <a:pt x="14664531" y="6785380"/>
                </a:cubicBezTo>
                <a:cubicBezTo>
                  <a:pt x="14651130" y="6785140"/>
                  <a:pt x="14635703" y="6785297"/>
                  <a:pt x="14618246" y="6785851"/>
                </a:cubicBezTo>
                <a:cubicBezTo>
                  <a:pt x="14600789" y="6786403"/>
                  <a:pt x="14580691" y="6786042"/>
                  <a:pt x="14557950" y="6784765"/>
                </a:cubicBezTo>
                <a:cubicBezTo>
                  <a:pt x="14535205" y="6783487"/>
                  <a:pt x="14517133" y="6782728"/>
                  <a:pt x="14503735" y="6782487"/>
                </a:cubicBezTo>
                <a:cubicBezTo>
                  <a:pt x="14490335" y="6782245"/>
                  <a:pt x="14478965" y="6781606"/>
                  <a:pt x="14469620" y="6780568"/>
                </a:cubicBezTo>
                <a:cubicBezTo>
                  <a:pt x="14460280" y="6779532"/>
                  <a:pt x="14450936" y="6778497"/>
                  <a:pt x="14441594" y="6777459"/>
                </a:cubicBezTo>
                <a:cubicBezTo>
                  <a:pt x="14432252" y="6776422"/>
                  <a:pt x="14419469" y="6777494"/>
                  <a:pt x="14403237" y="6780676"/>
                </a:cubicBezTo>
                <a:cubicBezTo>
                  <a:pt x="14376440" y="6780195"/>
                  <a:pt x="14358369" y="6779435"/>
                  <a:pt x="14349027" y="6778398"/>
                </a:cubicBezTo>
                <a:cubicBezTo>
                  <a:pt x="14339682" y="6777363"/>
                  <a:pt x="14330954" y="6777640"/>
                  <a:pt x="14322840" y="6779230"/>
                </a:cubicBezTo>
                <a:cubicBezTo>
                  <a:pt x="14287926" y="6780338"/>
                  <a:pt x="14257686" y="6781964"/>
                  <a:pt x="14232113" y="6784109"/>
                </a:cubicBezTo>
                <a:cubicBezTo>
                  <a:pt x="14206542" y="6786254"/>
                  <a:pt x="14188469" y="6785495"/>
                  <a:pt x="14177902" y="6781831"/>
                </a:cubicBezTo>
                <a:cubicBezTo>
                  <a:pt x="14164874" y="6772911"/>
                  <a:pt x="14132788" y="6770599"/>
                  <a:pt x="14081647" y="6774887"/>
                </a:cubicBezTo>
                <a:cubicBezTo>
                  <a:pt x="14073533" y="6776478"/>
                  <a:pt x="14068246" y="6774645"/>
                  <a:pt x="14065790" y="6769390"/>
                </a:cubicBezTo>
                <a:cubicBezTo>
                  <a:pt x="14057678" y="6770982"/>
                  <a:pt x="14048947" y="6771260"/>
                  <a:pt x="14039605" y="6770223"/>
                </a:cubicBezTo>
                <a:cubicBezTo>
                  <a:pt x="14030263" y="6769186"/>
                  <a:pt x="14021534" y="6769463"/>
                  <a:pt x="14013421" y="6771053"/>
                </a:cubicBezTo>
                <a:cubicBezTo>
                  <a:pt x="13978508" y="6772162"/>
                  <a:pt x="13943593" y="6773271"/>
                  <a:pt x="13908679" y="6774378"/>
                </a:cubicBezTo>
                <a:cubicBezTo>
                  <a:pt x="13873767" y="6775488"/>
                  <a:pt x="13836209" y="6775679"/>
                  <a:pt x="13796010" y="6774956"/>
                </a:cubicBezTo>
                <a:cubicBezTo>
                  <a:pt x="13755812" y="6774233"/>
                  <a:pt x="13726370" y="6772833"/>
                  <a:pt x="13707685" y="6770758"/>
                </a:cubicBezTo>
                <a:cubicBezTo>
                  <a:pt x="13688999" y="6768688"/>
                  <a:pt x="13675599" y="6768445"/>
                  <a:pt x="13667485" y="6770036"/>
                </a:cubicBezTo>
                <a:lnTo>
                  <a:pt x="13615115" y="6771700"/>
                </a:lnTo>
                <a:cubicBezTo>
                  <a:pt x="13588317" y="6771217"/>
                  <a:pt x="13570860" y="6771771"/>
                  <a:pt x="13562746" y="6773362"/>
                </a:cubicBezTo>
                <a:cubicBezTo>
                  <a:pt x="13554632" y="6774951"/>
                  <a:pt x="13527832" y="6774468"/>
                  <a:pt x="13482347" y="6771913"/>
                </a:cubicBezTo>
                <a:cubicBezTo>
                  <a:pt x="13466120" y="6775095"/>
                  <a:pt x="13448663" y="6775649"/>
                  <a:pt x="13429978" y="6773576"/>
                </a:cubicBezTo>
                <a:cubicBezTo>
                  <a:pt x="13411293" y="6771504"/>
                  <a:pt x="13397892" y="6771262"/>
                  <a:pt x="13389780" y="6772854"/>
                </a:cubicBezTo>
                <a:cubicBezTo>
                  <a:pt x="13362980" y="6772371"/>
                  <a:pt x="13340238" y="6771093"/>
                  <a:pt x="13321553" y="6769019"/>
                </a:cubicBezTo>
                <a:cubicBezTo>
                  <a:pt x="13302866" y="6766946"/>
                  <a:pt x="13274039" y="6766861"/>
                  <a:pt x="13235067" y="6768765"/>
                </a:cubicBezTo>
                <a:cubicBezTo>
                  <a:pt x="13196096" y="6770669"/>
                  <a:pt x="13161986" y="6768753"/>
                  <a:pt x="13132729" y="6763015"/>
                </a:cubicBezTo>
                <a:lnTo>
                  <a:pt x="13092530" y="6762290"/>
                </a:lnTo>
                <a:lnTo>
                  <a:pt x="13088845" y="6754407"/>
                </a:lnTo>
                <a:cubicBezTo>
                  <a:pt x="13086391" y="6749153"/>
                  <a:pt x="13068933" y="6749708"/>
                  <a:pt x="13036474" y="6756072"/>
                </a:cubicBezTo>
                <a:cubicBezTo>
                  <a:pt x="13028362" y="6757663"/>
                  <a:pt x="13020246" y="6759254"/>
                  <a:pt x="13012132" y="6760845"/>
                </a:cubicBezTo>
                <a:cubicBezTo>
                  <a:pt x="13004018" y="6762433"/>
                  <a:pt x="12991846" y="6764820"/>
                  <a:pt x="12975619" y="6768002"/>
                </a:cubicBezTo>
                <a:cubicBezTo>
                  <a:pt x="12948819" y="6767519"/>
                  <a:pt x="12930748" y="6766760"/>
                  <a:pt x="12921405" y="6765723"/>
                </a:cubicBezTo>
                <a:cubicBezTo>
                  <a:pt x="12912064" y="6764686"/>
                  <a:pt x="12906165" y="6761540"/>
                  <a:pt x="12903707" y="6756284"/>
                </a:cubicBezTo>
                <a:lnTo>
                  <a:pt x="12896338" y="6740521"/>
                </a:lnTo>
                <a:lnTo>
                  <a:pt x="12920682" y="6735749"/>
                </a:lnTo>
                <a:cubicBezTo>
                  <a:pt x="12939366" y="6737821"/>
                  <a:pt x="12953380" y="6739377"/>
                  <a:pt x="12962722" y="6740414"/>
                </a:cubicBezTo>
                <a:cubicBezTo>
                  <a:pt x="12972065" y="6741451"/>
                  <a:pt x="12980794" y="6741173"/>
                  <a:pt x="12988906" y="6739582"/>
                </a:cubicBezTo>
                <a:lnTo>
                  <a:pt x="12998265" y="6740620"/>
                </a:lnTo>
                <a:lnTo>
                  <a:pt x="13002814" y="6739730"/>
                </a:lnTo>
                <a:lnTo>
                  <a:pt x="13003502" y="6741202"/>
                </a:lnTo>
                <a:lnTo>
                  <a:pt x="13044963" y="6745802"/>
                </a:lnTo>
                <a:lnTo>
                  <a:pt x="13057134" y="6743416"/>
                </a:lnTo>
                <a:cubicBezTo>
                  <a:pt x="13062790" y="6736570"/>
                  <a:pt x="13084304" y="6735220"/>
                  <a:pt x="13121675" y="6739367"/>
                </a:cubicBezTo>
                <a:cubicBezTo>
                  <a:pt x="13140361" y="6741440"/>
                  <a:pt x="13165131" y="6742321"/>
                  <a:pt x="13195989" y="6742006"/>
                </a:cubicBezTo>
                <a:cubicBezTo>
                  <a:pt x="13226844" y="6741694"/>
                  <a:pt x="13242274" y="6741538"/>
                  <a:pt x="13242274" y="6741538"/>
                </a:cubicBezTo>
                <a:lnTo>
                  <a:pt x="13294641" y="6739875"/>
                </a:lnTo>
                <a:lnTo>
                  <a:pt x="13306815" y="6737489"/>
                </a:lnTo>
                <a:lnTo>
                  <a:pt x="13318985" y="6735103"/>
                </a:lnTo>
                <a:cubicBezTo>
                  <a:pt x="13327099" y="6733511"/>
                  <a:pt x="13331156" y="6732717"/>
                  <a:pt x="13331156" y="6732717"/>
                </a:cubicBezTo>
                <a:lnTo>
                  <a:pt x="13359182" y="6735828"/>
                </a:lnTo>
                <a:lnTo>
                  <a:pt x="13427411" y="6739661"/>
                </a:lnTo>
                <a:cubicBezTo>
                  <a:pt x="13429866" y="6744916"/>
                  <a:pt x="13435153" y="6746748"/>
                  <a:pt x="13443267" y="6745156"/>
                </a:cubicBezTo>
                <a:cubicBezTo>
                  <a:pt x="13445722" y="6750411"/>
                  <a:pt x="13448980" y="6752641"/>
                  <a:pt x="13453039" y="6751846"/>
                </a:cubicBezTo>
                <a:cubicBezTo>
                  <a:pt x="13457094" y="6751051"/>
                  <a:pt x="13457894" y="6748025"/>
                  <a:pt x="13455436" y="6742772"/>
                </a:cubicBezTo>
                <a:cubicBezTo>
                  <a:pt x="13455436" y="6742772"/>
                  <a:pt x="13463552" y="6741180"/>
                  <a:pt x="13479782" y="6737999"/>
                </a:cubicBezTo>
                <a:cubicBezTo>
                  <a:pt x="13482238" y="6743254"/>
                  <a:pt x="13484881" y="6744171"/>
                  <a:pt x="13487708" y="6740746"/>
                </a:cubicBezTo>
                <a:cubicBezTo>
                  <a:pt x="13490538" y="6737323"/>
                  <a:pt x="13494593" y="6736527"/>
                  <a:pt x="13499880" y="6738359"/>
                </a:cubicBezTo>
                <a:cubicBezTo>
                  <a:pt x="13505166" y="6740192"/>
                  <a:pt x="13511864" y="6740313"/>
                  <a:pt x="13519978" y="6738722"/>
                </a:cubicBezTo>
                <a:cubicBezTo>
                  <a:pt x="13530550" y="6742386"/>
                  <a:pt x="13543949" y="6742628"/>
                  <a:pt x="13560177" y="6739446"/>
                </a:cubicBezTo>
                <a:cubicBezTo>
                  <a:pt x="13619435" y="6733564"/>
                  <a:pt x="13663691" y="6733494"/>
                  <a:pt x="13692945" y="6739231"/>
                </a:cubicBezTo>
                <a:cubicBezTo>
                  <a:pt x="13703517" y="6742895"/>
                  <a:pt x="13714888" y="6743533"/>
                  <a:pt x="13727059" y="6741147"/>
                </a:cubicBezTo>
                <a:cubicBezTo>
                  <a:pt x="13739230" y="6738761"/>
                  <a:pt x="13753431" y="6735977"/>
                  <a:pt x="13769660" y="6732795"/>
                </a:cubicBezTo>
                <a:cubicBezTo>
                  <a:pt x="13780229" y="6736459"/>
                  <a:pt x="13784902" y="6736979"/>
                  <a:pt x="13783673" y="6734350"/>
                </a:cubicBezTo>
                <a:cubicBezTo>
                  <a:pt x="13782446" y="6731721"/>
                  <a:pt x="13785888" y="6729614"/>
                  <a:pt x="13794003" y="6728023"/>
                </a:cubicBezTo>
                <a:cubicBezTo>
                  <a:pt x="13791548" y="6722767"/>
                  <a:pt x="13794374" y="6719346"/>
                  <a:pt x="13802490" y="6717754"/>
                </a:cubicBezTo>
                <a:cubicBezTo>
                  <a:pt x="13810604" y="6716164"/>
                  <a:pt x="13817301" y="6716285"/>
                  <a:pt x="13822589" y="6718117"/>
                </a:cubicBezTo>
                <a:cubicBezTo>
                  <a:pt x="13827874" y="6719947"/>
                  <a:pt x="13839861" y="6721901"/>
                  <a:pt x="13858545" y="6723975"/>
                </a:cubicBezTo>
                <a:lnTo>
                  <a:pt x="13874399" y="6729470"/>
                </a:lnTo>
                <a:cubicBezTo>
                  <a:pt x="13866286" y="6731061"/>
                  <a:pt x="13860201" y="6732254"/>
                  <a:pt x="13856142" y="6733049"/>
                </a:cubicBezTo>
                <a:cubicBezTo>
                  <a:pt x="13852085" y="6733845"/>
                  <a:pt x="13850057" y="6734243"/>
                  <a:pt x="13850057" y="6734243"/>
                </a:cubicBezTo>
                <a:lnTo>
                  <a:pt x="13853741" y="6742125"/>
                </a:lnTo>
                <a:cubicBezTo>
                  <a:pt x="13853741" y="6742125"/>
                  <a:pt x="13857800" y="6741328"/>
                  <a:pt x="13865915" y="6739739"/>
                </a:cubicBezTo>
                <a:cubicBezTo>
                  <a:pt x="13874026" y="6738147"/>
                  <a:pt x="13878085" y="6737353"/>
                  <a:pt x="13878085" y="6737353"/>
                </a:cubicBezTo>
                <a:cubicBezTo>
                  <a:pt x="13894315" y="6734171"/>
                  <a:pt x="13903657" y="6735208"/>
                  <a:pt x="13906111" y="6740463"/>
                </a:cubicBezTo>
                <a:cubicBezTo>
                  <a:pt x="13935368" y="6746202"/>
                  <a:pt x="13958112" y="6747478"/>
                  <a:pt x="13974339" y="6744296"/>
                </a:cubicBezTo>
                <a:cubicBezTo>
                  <a:pt x="13979996" y="6737450"/>
                  <a:pt x="14002738" y="6738729"/>
                  <a:pt x="14042565" y="6748130"/>
                </a:cubicBezTo>
                <a:cubicBezTo>
                  <a:pt x="14042565" y="6748130"/>
                  <a:pt x="14046624" y="6747333"/>
                  <a:pt x="14054737" y="6745743"/>
                </a:cubicBezTo>
                <a:cubicBezTo>
                  <a:pt x="14062849" y="6744152"/>
                  <a:pt x="14068138" y="6745984"/>
                  <a:pt x="14070592" y="6751240"/>
                </a:cubicBezTo>
                <a:lnTo>
                  <a:pt x="14082765" y="6748855"/>
                </a:lnTo>
                <a:cubicBezTo>
                  <a:pt x="14082765" y="6748855"/>
                  <a:pt x="14094937" y="6746467"/>
                  <a:pt x="14119279" y="6741695"/>
                </a:cubicBezTo>
                <a:cubicBezTo>
                  <a:pt x="14143620" y="6736923"/>
                  <a:pt x="14169191" y="6734778"/>
                  <a:pt x="14195991" y="6735259"/>
                </a:cubicBezTo>
                <a:lnTo>
                  <a:pt x="14232506" y="6728101"/>
                </a:lnTo>
                <a:cubicBezTo>
                  <a:pt x="14251192" y="6730175"/>
                  <a:pt x="14260534" y="6731212"/>
                  <a:pt x="14260534" y="6731212"/>
                </a:cubicBezTo>
                <a:cubicBezTo>
                  <a:pt x="14268650" y="6729621"/>
                  <a:pt x="14275347" y="6729741"/>
                  <a:pt x="14280633" y="6731572"/>
                </a:cubicBezTo>
                <a:cubicBezTo>
                  <a:pt x="14285921" y="6733405"/>
                  <a:pt x="14292618" y="6733526"/>
                  <a:pt x="14300732" y="6731934"/>
                </a:cubicBezTo>
                <a:lnTo>
                  <a:pt x="14321392" y="6719281"/>
                </a:lnTo>
                <a:cubicBezTo>
                  <a:pt x="14310820" y="6715616"/>
                  <a:pt x="14301479" y="6714579"/>
                  <a:pt x="14293363" y="6716170"/>
                </a:cubicBezTo>
                <a:cubicBezTo>
                  <a:pt x="14290907" y="6710916"/>
                  <a:pt x="14299022" y="6709325"/>
                  <a:pt x="14317707" y="6711397"/>
                </a:cubicBezTo>
                <a:cubicBezTo>
                  <a:pt x="14336391" y="6713470"/>
                  <a:pt x="14349791" y="6713713"/>
                  <a:pt x="14357905" y="6712122"/>
                </a:cubicBezTo>
                <a:cubicBezTo>
                  <a:pt x="14349791" y="6713713"/>
                  <a:pt x="14345733" y="6714507"/>
                  <a:pt x="14345733" y="6714507"/>
                </a:cubicBezTo>
                <a:cubicBezTo>
                  <a:pt x="14340075" y="6721353"/>
                  <a:pt x="14337245" y="6724777"/>
                  <a:pt x="14337245" y="6724777"/>
                </a:cubicBezTo>
                <a:cubicBezTo>
                  <a:pt x="14337245" y="6724777"/>
                  <a:pt x="14342534" y="6726608"/>
                  <a:pt x="14353105" y="6730273"/>
                </a:cubicBezTo>
                <a:lnTo>
                  <a:pt x="14368958" y="6735768"/>
                </a:lnTo>
                <a:lnTo>
                  <a:pt x="14384816" y="6741264"/>
                </a:lnTo>
                <a:cubicBezTo>
                  <a:pt x="14387271" y="6746520"/>
                  <a:pt x="14400671" y="6746762"/>
                  <a:pt x="14425015" y="6741989"/>
                </a:cubicBezTo>
                <a:cubicBezTo>
                  <a:pt x="14449356" y="6737217"/>
                  <a:pt x="14469642" y="6733240"/>
                  <a:pt x="14485871" y="6730058"/>
                </a:cubicBezTo>
                <a:cubicBezTo>
                  <a:pt x="14502100" y="6726876"/>
                  <a:pt x="14516915" y="6725406"/>
                  <a:pt x="14530313" y="6725646"/>
                </a:cubicBezTo>
                <a:cubicBezTo>
                  <a:pt x="14543712" y="6725888"/>
                  <a:pt x="14551642" y="6728636"/>
                  <a:pt x="14554100" y="6733891"/>
                </a:cubicBezTo>
                <a:cubicBezTo>
                  <a:pt x="14562212" y="6732300"/>
                  <a:pt x="14574383" y="6729916"/>
                  <a:pt x="14590613" y="6726734"/>
                </a:cubicBezTo>
                <a:lnTo>
                  <a:pt x="14574756" y="6721238"/>
                </a:lnTo>
                <a:cubicBezTo>
                  <a:pt x="14574756" y="6721238"/>
                  <a:pt x="14578813" y="6720441"/>
                  <a:pt x="14586928" y="6718850"/>
                </a:cubicBezTo>
                <a:cubicBezTo>
                  <a:pt x="14595041" y="6717259"/>
                  <a:pt x="14599097" y="6716463"/>
                  <a:pt x="14599097" y="6716463"/>
                </a:cubicBezTo>
                <a:cubicBezTo>
                  <a:pt x="14596642" y="6711209"/>
                  <a:pt x="14598057" y="6709498"/>
                  <a:pt x="14603341" y="6711329"/>
                </a:cubicBezTo>
                <a:cubicBezTo>
                  <a:pt x="14608629" y="6713160"/>
                  <a:pt x="14615328" y="6713282"/>
                  <a:pt x="14623441" y="6711693"/>
                </a:cubicBezTo>
                <a:cubicBezTo>
                  <a:pt x="14642126" y="6713765"/>
                  <a:pt x="14656753" y="6716634"/>
                  <a:pt x="14667324" y="6720298"/>
                </a:cubicBezTo>
                <a:cubicBezTo>
                  <a:pt x="14675438" y="6718708"/>
                  <a:pt x="14683554" y="6717116"/>
                  <a:pt x="14691667" y="6715526"/>
                </a:cubicBezTo>
                <a:cubicBezTo>
                  <a:pt x="14699781" y="6713934"/>
                  <a:pt x="14707896" y="6712343"/>
                  <a:pt x="14716011" y="6710752"/>
                </a:cubicBezTo>
                <a:lnTo>
                  <a:pt x="14744038" y="6713862"/>
                </a:lnTo>
                <a:cubicBezTo>
                  <a:pt x="14744038" y="6713862"/>
                  <a:pt x="14736535" y="6716766"/>
                  <a:pt x="14721538" y="6722576"/>
                </a:cubicBezTo>
                <a:cubicBezTo>
                  <a:pt x="14706537" y="6728386"/>
                  <a:pt x="14693751" y="6729457"/>
                  <a:pt x="14683181" y="6725793"/>
                </a:cubicBezTo>
                <a:cubicBezTo>
                  <a:pt x="14664497" y="6723721"/>
                  <a:pt x="14647039" y="6724275"/>
                  <a:pt x="14630812" y="6727457"/>
                </a:cubicBezTo>
                <a:lnTo>
                  <a:pt x="14597980" y="6742497"/>
                </a:lnTo>
                <a:cubicBezTo>
                  <a:pt x="14584208" y="6750934"/>
                  <a:pt x="14576095" y="6752524"/>
                  <a:pt x="14573638" y="6747269"/>
                </a:cubicBezTo>
                <a:cubicBezTo>
                  <a:pt x="14571182" y="6742016"/>
                  <a:pt x="14565895" y="6740183"/>
                  <a:pt x="14557784" y="6741774"/>
                </a:cubicBezTo>
                <a:cubicBezTo>
                  <a:pt x="14560238" y="6747029"/>
                  <a:pt x="14572036" y="6753320"/>
                  <a:pt x="14593179" y="6760648"/>
                </a:cubicBezTo>
                <a:lnTo>
                  <a:pt x="14621205" y="6763759"/>
                </a:lnTo>
                <a:lnTo>
                  <a:pt x="14669892" y="6754214"/>
                </a:lnTo>
                <a:cubicBezTo>
                  <a:pt x="14667435" y="6748959"/>
                  <a:pt x="14666207" y="6746332"/>
                  <a:pt x="14666207" y="6746332"/>
                </a:cubicBezTo>
                <a:cubicBezTo>
                  <a:pt x="14682438" y="6743149"/>
                  <a:pt x="14710464" y="6746259"/>
                  <a:pt x="14750290" y="6755660"/>
                </a:cubicBezTo>
                <a:cubicBezTo>
                  <a:pt x="14777089" y="6756143"/>
                  <a:pt x="14789875" y="6755072"/>
                  <a:pt x="14788647" y="6752443"/>
                </a:cubicBezTo>
                <a:cubicBezTo>
                  <a:pt x="14787419" y="6749815"/>
                  <a:pt x="14794918" y="6746911"/>
                  <a:pt x="14811146" y="6743730"/>
                </a:cubicBezTo>
                <a:cubicBezTo>
                  <a:pt x="14827375" y="6740547"/>
                  <a:pt x="14844833" y="6739993"/>
                  <a:pt x="14863517" y="6742067"/>
                </a:cubicBezTo>
                <a:cubicBezTo>
                  <a:pt x="14871631" y="6740477"/>
                  <a:pt x="14879747" y="6738885"/>
                  <a:pt x="14887860" y="6737295"/>
                </a:cubicBezTo>
                <a:lnTo>
                  <a:pt x="14843977" y="6728688"/>
                </a:lnTo>
                <a:lnTo>
                  <a:pt x="14842290" y="6728743"/>
                </a:lnTo>
                <a:lnTo>
                  <a:pt x="14839384" y="6732257"/>
                </a:lnTo>
                <a:lnTo>
                  <a:pt x="14830348" y="6729121"/>
                </a:lnTo>
                <a:lnTo>
                  <a:pt x="14817790" y="6729520"/>
                </a:lnTo>
                <a:lnTo>
                  <a:pt x="14826549" y="6727803"/>
                </a:lnTo>
                <a:lnTo>
                  <a:pt x="14823531" y="6726756"/>
                </a:lnTo>
                <a:lnTo>
                  <a:pt x="14835704" y="6724373"/>
                </a:lnTo>
                <a:lnTo>
                  <a:pt x="14846053" y="6722347"/>
                </a:lnTo>
                <a:lnTo>
                  <a:pt x="14852463" y="6718419"/>
                </a:lnTo>
                <a:cubicBezTo>
                  <a:pt x="14850008" y="6713167"/>
                  <a:pt x="14852836" y="6709742"/>
                  <a:pt x="14860949" y="6708152"/>
                </a:cubicBezTo>
                <a:close/>
                <a:moveTo>
                  <a:pt x="13764647" y="6705510"/>
                </a:moveTo>
                <a:cubicBezTo>
                  <a:pt x="13766674" y="6705112"/>
                  <a:pt x="13770025" y="6705173"/>
                  <a:pt x="13774698" y="6705691"/>
                </a:cubicBezTo>
                <a:cubicBezTo>
                  <a:pt x="13784038" y="6706728"/>
                  <a:pt x="13788709" y="6707247"/>
                  <a:pt x="13788709" y="6707247"/>
                </a:cubicBezTo>
                <a:lnTo>
                  <a:pt x="13764367" y="6712018"/>
                </a:lnTo>
                <a:cubicBezTo>
                  <a:pt x="13764367" y="6712018"/>
                  <a:pt x="13763751" y="6710706"/>
                  <a:pt x="13762525" y="6708077"/>
                </a:cubicBezTo>
                <a:cubicBezTo>
                  <a:pt x="13761911" y="6706764"/>
                  <a:pt x="13762620" y="6705909"/>
                  <a:pt x="13764647" y="6705510"/>
                </a:cubicBezTo>
                <a:close/>
                <a:moveTo>
                  <a:pt x="11857479" y="6705085"/>
                </a:moveTo>
                <a:cubicBezTo>
                  <a:pt x="11861536" y="6704291"/>
                  <a:pt x="11864179" y="6705208"/>
                  <a:pt x="11865405" y="6707836"/>
                </a:cubicBezTo>
                <a:cubicBezTo>
                  <a:pt x="11866019" y="6709150"/>
                  <a:pt x="11865159" y="6709678"/>
                  <a:pt x="11862822" y="6709416"/>
                </a:cubicBezTo>
                <a:cubicBezTo>
                  <a:pt x="11860486" y="6709158"/>
                  <a:pt x="11856676" y="6708110"/>
                  <a:pt x="11851392" y="6706278"/>
                </a:cubicBezTo>
                <a:cubicBezTo>
                  <a:pt x="11851392" y="6706278"/>
                  <a:pt x="11853423" y="6705880"/>
                  <a:pt x="11857479" y="6705085"/>
                </a:cubicBezTo>
                <a:close/>
                <a:moveTo>
                  <a:pt x="14832925" y="6705042"/>
                </a:moveTo>
                <a:lnTo>
                  <a:pt x="14836608" y="6712923"/>
                </a:lnTo>
                <a:cubicBezTo>
                  <a:pt x="14828494" y="6714515"/>
                  <a:pt x="14824436" y="6715309"/>
                  <a:pt x="14824436" y="6715309"/>
                </a:cubicBezTo>
                <a:cubicBezTo>
                  <a:pt x="14824436" y="6715309"/>
                  <a:pt x="14823822" y="6713996"/>
                  <a:pt x="14822593" y="6711368"/>
                </a:cubicBezTo>
                <a:cubicBezTo>
                  <a:pt x="14821366" y="6708743"/>
                  <a:pt x="14824809" y="6706632"/>
                  <a:pt x="14832925" y="6705042"/>
                </a:cubicBezTo>
                <a:close/>
                <a:moveTo>
                  <a:pt x="14088684" y="6704668"/>
                </a:moveTo>
                <a:cubicBezTo>
                  <a:pt x="14080569" y="6706260"/>
                  <a:pt x="14076512" y="6707055"/>
                  <a:pt x="14076512" y="6707055"/>
                </a:cubicBezTo>
                <a:cubicBezTo>
                  <a:pt x="14068400" y="6708647"/>
                  <a:pt x="14064341" y="6709443"/>
                  <a:pt x="14064341" y="6709443"/>
                </a:cubicBezTo>
                <a:cubicBezTo>
                  <a:pt x="14070854" y="6713901"/>
                  <a:pt x="14076449" y="6716390"/>
                  <a:pt x="14081119" y="6716909"/>
                </a:cubicBezTo>
                <a:cubicBezTo>
                  <a:pt x="14085790" y="6717427"/>
                  <a:pt x="14089539" y="6715975"/>
                  <a:pt x="14092370" y="6712550"/>
                </a:cubicBezTo>
                <a:close/>
                <a:moveTo>
                  <a:pt x="12783649" y="6704103"/>
                </a:moveTo>
                <a:lnTo>
                  <a:pt x="12776859" y="6712316"/>
                </a:lnTo>
                <a:cubicBezTo>
                  <a:pt x="12771201" y="6719162"/>
                  <a:pt x="12772430" y="6721789"/>
                  <a:pt x="12780543" y="6720197"/>
                </a:cubicBezTo>
                <a:cubicBezTo>
                  <a:pt x="12788655" y="6718608"/>
                  <a:pt x="12793328" y="6719126"/>
                  <a:pt x="12794557" y="6721754"/>
                </a:cubicBezTo>
                <a:cubicBezTo>
                  <a:pt x="12795785" y="6724382"/>
                  <a:pt x="12792342" y="6726490"/>
                  <a:pt x="12784228" y="6728082"/>
                </a:cubicBezTo>
                <a:cubicBezTo>
                  <a:pt x="12776113" y="6729672"/>
                  <a:pt x="12768000" y="6731264"/>
                  <a:pt x="12759886" y="6732854"/>
                </a:cubicBezTo>
                <a:cubicBezTo>
                  <a:pt x="12751770" y="6734444"/>
                  <a:pt x="12747901" y="6730901"/>
                  <a:pt x="12748272" y="6722222"/>
                </a:cubicBezTo>
                <a:cubicBezTo>
                  <a:pt x="12748644" y="6713545"/>
                  <a:pt x="12748831" y="6709208"/>
                  <a:pt x="12748831" y="6709208"/>
                </a:cubicBezTo>
                <a:cubicBezTo>
                  <a:pt x="12748831" y="6709208"/>
                  <a:pt x="12752890" y="6708411"/>
                  <a:pt x="12761001" y="6706820"/>
                </a:cubicBezTo>
                <a:cubicBezTo>
                  <a:pt x="12765060" y="6706026"/>
                  <a:pt x="12770792" y="6705259"/>
                  <a:pt x="12778199" y="6704525"/>
                </a:cubicBezTo>
                <a:close/>
                <a:moveTo>
                  <a:pt x="17077812" y="6703771"/>
                </a:moveTo>
                <a:lnTo>
                  <a:pt x="17118008" y="6704495"/>
                </a:lnTo>
                <a:cubicBezTo>
                  <a:pt x="17115180" y="6707918"/>
                  <a:pt x="17111736" y="6710027"/>
                  <a:pt x="17107680" y="6710823"/>
                </a:cubicBezTo>
                <a:cubicBezTo>
                  <a:pt x="17103624" y="6711618"/>
                  <a:pt x="17098952" y="6711100"/>
                  <a:pt x="17093664" y="6709268"/>
                </a:cubicBezTo>
                <a:close/>
                <a:moveTo>
                  <a:pt x="15257414" y="6703564"/>
                </a:moveTo>
                <a:cubicBezTo>
                  <a:pt x="15258640" y="6706193"/>
                  <a:pt x="15263312" y="6706710"/>
                  <a:pt x="15271426" y="6705120"/>
                </a:cubicBezTo>
                <a:lnTo>
                  <a:pt x="15222743" y="6714665"/>
                </a:lnTo>
                <a:lnTo>
                  <a:pt x="15231229" y="6704396"/>
                </a:lnTo>
                <a:cubicBezTo>
                  <a:pt x="15247454" y="6701214"/>
                  <a:pt x="15256186" y="6700936"/>
                  <a:pt x="15257414" y="6703564"/>
                </a:cubicBezTo>
                <a:close/>
                <a:moveTo>
                  <a:pt x="16772075" y="6703478"/>
                </a:moveTo>
                <a:cubicBezTo>
                  <a:pt x="16788300" y="6700297"/>
                  <a:pt x="16801700" y="6700538"/>
                  <a:pt x="16812272" y="6704202"/>
                </a:cubicBezTo>
                <a:cubicBezTo>
                  <a:pt x="16796044" y="6707382"/>
                  <a:pt x="16783876" y="6709769"/>
                  <a:pt x="16775761" y="6711360"/>
                </a:cubicBezTo>
                <a:lnTo>
                  <a:pt x="16759903" y="6705864"/>
                </a:lnTo>
                <a:close/>
                <a:moveTo>
                  <a:pt x="6472758" y="6703262"/>
                </a:moveTo>
                <a:cubicBezTo>
                  <a:pt x="6472758" y="6703262"/>
                  <a:pt x="6468701" y="6704057"/>
                  <a:pt x="6460588" y="6705648"/>
                </a:cubicBezTo>
                <a:lnTo>
                  <a:pt x="6464271" y="6713530"/>
                </a:lnTo>
                <a:close/>
                <a:moveTo>
                  <a:pt x="14406592" y="6702576"/>
                </a:moveTo>
                <a:cubicBezTo>
                  <a:pt x="14414703" y="6700986"/>
                  <a:pt x="14419990" y="6702817"/>
                  <a:pt x="14422446" y="6708073"/>
                </a:cubicBezTo>
                <a:cubicBezTo>
                  <a:pt x="14422446" y="6708073"/>
                  <a:pt x="14418389" y="6708869"/>
                  <a:pt x="14410275" y="6710460"/>
                </a:cubicBezTo>
                <a:cubicBezTo>
                  <a:pt x="14402161" y="6712049"/>
                  <a:pt x="14398102" y="6712846"/>
                  <a:pt x="14398102" y="6712846"/>
                </a:cubicBezTo>
                <a:cubicBezTo>
                  <a:pt x="14403761" y="6705999"/>
                  <a:pt x="14406592" y="6702576"/>
                  <a:pt x="14406592" y="6702576"/>
                </a:cubicBezTo>
                <a:close/>
                <a:moveTo>
                  <a:pt x="16997412" y="6702323"/>
                </a:moveTo>
                <a:cubicBezTo>
                  <a:pt x="17013640" y="6699143"/>
                  <a:pt x="17022984" y="6700179"/>
                  <a:pt x="17025440" y="6705434"/>
                </a:cubicBezTo>
                <a:cubicBezTo>
                  <a:pt x="17009212" y="6708616"/>
                  <a:pt x="16995812" y="6708373"/>
                  <a:pt x="16985240" y="6704710"/>
                </a:cubicBezTo>
                <a:close/>
                <a:moveTo>
                  <a:pt x="9023377" y="6702287"/>
                </a:moveTo>
                <a:lnTo>
                  <a:pt x="8950349" y="6716602"/>
                </a:lnTo>
                <a:lnTo>
                  <a:pt x="8930811" y="6703225"/>
                </a:lnTo>
                <a:cubicBezTo>
                  <a:pt x="8941375" y="6706889"/>
                  <a:pt x="8959449" y="6707649"/>
                  <a:pt x="8985019" y="6705503"/>
                </a:cubicBezTo>
                <a:cubicBezTo>
                  <a:pt x="9010593" y="6703360"/>
                  <a:pt x="9023377" y="6702287"/>
                  <a:pt x="9023377" y="6702287"/>
                </a:cubicBezTo>
                <a:close/>
                <a:moveTo>
                  <a:pt x="7835026" y="6702263"/>
                </a:moveTo>
                <a:cubicBezTo>
                  <a:pt x="7843439" y="6702496"/>
                  <a:pt x="7854653" y="6703390"/>
                  <a:pt x="7868666" y="6704945"/>
                </a:cubicBezTo>
                <a:cubicBezTo>
                  <a:pt x="7914150" y="6707501"/>
                  <a:pt x="7940949" y="6707983"/>
                  <a:pt x="7949063" y="6706393"/>
                </a:cubicBezTo>
                <a:cubicBezTo>
                  <a:pt x="7957176" y="6704801"/>
                  <a:pt x="7962462" y="6706635"/>
                  <a:pt x="7964920" y="6711890"/>
                </a:cubicBezTo>
                <a:cubicBezTo>
                  <a:pt x="7956806" y="6713481"/>
                  <a:pt x="7948692" y="6715071"/>
                  <a:pt x="7940578" y="6716662"/>
                </a:cubicBezTo>
                <a:cubicBezTo>
                  <a:pt x="7932462" y="6718252"/>
                  <a:pt x="7921702" y="6718930"/>
                  <a:pt x="7908307" y="6718686"/>
                </a:cubicBezTo>
                <a:cubicBezTo>
                  <a:pt x="7894907" y="6718444"/>
                  <a:pt x="7878865" y="6717288"/>
                  <a:pt x="7860178" y="6715214"/>
                </a:cubicBezTo>
                <a:cubicBezTo>
                  <a:pt x="7830920" y="6709477"/>
                  <a:pt x="7816296" y="6706608"/>
                  <a:pt x="7816296" y="6706608"/>
                </a:cubicBezTo>
                <a:cubicBezTo>
                  <a:pt x="7815684" y="6705295"/>
                  <a:pt x="7816311" y="6704273"/>
                  <a:pt x="7818187" y="6703548"/>
                </a:cubicBezTo>
                <a:cubicBezTo>
                  <a:pt x="7821000" y="6702459"/>
                  <a:pt x="7826613" y="6702030"/>
                  <a:pt x="7835026" y="6702263"/>
                </a:cubicBezTo>
                <a:close/>
                <a:moveTo>
                  <a:pt x="11999891" y="6702184"/>
                </a:moveTo>
                <a:lnTo>
                  <a:pt x="11996569" y="6706203"/>
                </a:lnTo>
                <a:lnTo>
                  <a:pt x="12060881" y="6706101"/>
                </a:lnTo>
                <a:lnTo>
                  <a:pt x="12066182" y="6705514"/>
                </a:lnTo>
                <a:close/>
                <a:moveTo>
                  <a:pt x="12785346" y="6702048"/>
                </a:moveTo>
                <a:lnTo>
                  <a:pt x="12786212" y="6703903"/>
                </a:lnTo>
                <a:lnTo>
                  <a:pt x="12783649" y="6704103"/>
                </a:lnTo>
                <a:close/>
                <a:moveTo>
                  <a:pt x="2662146" y="6701203"/>
                </a:moveTo>
                <a:lnTo>
                  <a:pt x="2658774" y="6701863"/>
                </a:lnTo>
                <a:lnTo>
                  <a:pt x="2658999" y="6702340"/>
                </a:lnTo>
                <a:lnTo>
                  <a:pt x="2678740" y="6702140"/>
                </a:lnTo>
                <a:close/>
                <a:moveTo>
                  <a:pt x="15774473" y="6701148"/>
                </a:moveTo>
                <a:lnTo>
                  <a:pt x="15802500" y="6704261"/>
                </a:lnTo>
                <a:lnTo>
                  <a:pt x="15753814" y="6713805"/>
                </a:lnTo>
                <a:lnTo>
                  <a:pt x="15737958" y="6708308"/>
                </a:lnTo>
                <a:close/>
                <a:moveTo>
                  <a:pt x="14386162" y="6700520"/>
                </a:moveTo>
                <a:cubicBezTo>
                  <a:pt x="14394279" y="6698931"/>
                  <a:pt x="14399562" y="6700767"/>
                  <a:pt x="14402017" y="6706022"/>
                </a:cubicBezTo>
                <a:cubicBezTo>
                  <a:pt x="14402017" y="6706022"/>
                  <a:pt x="14397955" y="6706814"/>
                  <a:pt x="14389841" y="6708403"/>
                </a:cubicBezTo>
                <a:close/>
                <a:moveTo>
                  <a:pt x="9291252" y="6700518"/>
                </a:moveTo>
                <a:cubicBezTo>
                  <a:pt x="9299367" y="6698930"/>
                  <a:pt x="9304650" y="6700766"/>
                  <a:pt x="9307103" y="6706020"/>
                </a:cubicBezTo>
                <a:cubicBezTo>
                  <a:pt x="9307103" y="6706020"/>
                  <a:pt x="9303046" y="6706813"/>
                  <a:pt x="9294932" y="6708402"/>
                </a:cubicBezTo>
                <a:close/>
                <a:moveTo>
                  <a:pt x="15082604" y="6699115"/>
                </a:moveTo>
                <a:lnTo>
                  <a:pt x="15086288" y="6706998"/>
                </a:lnTo>
                <a:lnTo>
                  <a:pt x="15098459" y="6704611"/>
                </a:lnTo>
                <a:lnTo>
                  <a:pt x="15102145" y="6712494"/>
                </a:lnTo>
                <a:cubicBezTo>
                  <a:pt x="15085916" y="6715676"/>
                  <a:pt x="15073744" y="6718062"/>
                  <a:pt x="15065630" y="6719653"/>
                </a:cubicBezTo>
                <a:cubicBezTo>
                  <a:pt x="15052604" y="6710733"/>
                  <a:pt x="15058261" y="6703887"/>
                  <a:pt x="15082604" y="6699115"/>
                </a:cubicBezTo>
                <a:close/>
                <a:moveTo>
                  <a:pt x="14305765" y="6699048"/>
                </a:moveTo>
                <a:cubicBezTo>
                  <a:pt x="14321996" y="6695872"/>
                  <a:pt x="14335398" y="6696117"/>
                  <a:pt x="14345965" y="6699786"/>
                </a:cubicBezTo>
                <a:lnTo>
                  <a:pt x="14349642" y="6707669"/>
                </a:lnTo>
                <a:cubicBezTo>
                  <a:pt x="14337469" y="6710051"/>
                  <a:pt x="14327726" y="6710525"/>
                  <a:pt x="14320414" y="6709088"/>
                </a:cubicBezTo>
                <a:cubicBezTo>
                  <a:pt x="14313101" y="6707650"/>
                  <a:pt x="14308219" y="6704306"/>
                  <a:pt x="14305765" y="6699048"/>
                </a:cubicBezTo>
                <a:close/>
                <a:moveTo>
                  <a:pt x="9210850" y="6699048"/>
                </a:moveTo>
                <a:cubicBezTo>
                  <a:pt x="9227087" y="6695871"/>
                  <a:pt x="9240485" y="6696117"/>
                  <a:pt x="9251055" y="6699785"/>
                </a:cubicBezTo>
                <a:lnTo>
                  <a:pt x="9254736" y="6707667"/>
                </a:lnTo>
                <a:cubicBezTo>
                  <a:pt x="9242561" y="6710049"/>
                  <a:pt x="9232818" y="6710523"/>
                  <a:pt x="9225505" y="6709085"/>
                </a:cubicBezTo>
                <a:cubicBezTo>
                  <a:pt x="9218190" y="6707649"/>
                  <a:pt x="9213306" y="6704304"/>
                  <a:pt x="9210850" y="6699048"/>
                </a:cubicBezTo>
                <a:close/>
                <a:moveTo>
                  <a:pt x="2103046" y="6698796"/>
                </a:moveTo>
                <a:cubicBezTo>
                  <a:pt x="2105499" y="6704052"/>
                  <a:pt x="2104696" y="6707077"/>
                  <a:pt x="2100642" y="6707872"/>
                </a:cubicBezTo>
                <a:cubicBezTo>
                  <a:pt x="2096582" y="6708666"/>
                  <a:pt x="2093329" y="6706436"/>
                  <a:pt x="2090876" y="6701179"/>
                </a:cubicBezTo>
                <a:cubicBezTo>
                  <a:pt x="2098991" y="6699591"/>
                  <a:pt x="2103046" y="6698796"/>
                  <a:pt x="2103046" y="6698796"/>
                </a:cubicBezTo>
                <a:close/>
                <a:moveTo>
                  <a:pt x="13813376" y="6698410"/>
                </a:moveTo>
                <a:cubicBezTo>
                  <a:pt x="13817435" y="6697615"/>
                  <a:pt x="13820690" y="6699845"/>
                  <a:pt x="13823148" y="6705100"/>
                </a:cubicBezTo>
                <a:lnTo>
                  <a:pt x="13810975" y="6707485"/>
                </a:lnTo>
                <a:lnTo>
                  <a:pt x="13795120" y="6701989"/>
                </a:lnTo>
                <a:lnTo>
                  <a:pt x="13807291" y="6699604"/>
                </a:lnTo>
                <a:cubicBezTo>
                  <a:pt x="13807291" y="6699604"/>
                  <a:pt x="13809319" y="6699206"/>
                  <a:pt x="13813376" y="6698410"/>
                </a:cubicBezTo>
                <a:close/>
                <a:moveTo>
                  <a:pt x="9170658" y="6698314"/>
                </a:moveTo>
                <a:lnTo>
                  <a:pt x="9186508" y="6703815"/>
                </a:lnTo>
                <a:lnTo>
                  <a:pt x="9149988" y="6710962"/>
                </a:lnTo>
                <a:close/>
                <a:moveTo>
                  <a:pt x="16450485" y="6697688"/>
                </a:moveTo>
                <a:lnTo>
                  <a:pt x="16478511" y="6700799"/>
                </a:lnTo>
                <a:cubicBezTo>
                  <a:pt x="16478511" y="6700799"/>
                  <a:pt x="16477097" y="6702510"/>
                  <a:pt x="16474267" y="6705932"/>
                </a:cubicBezTo>
                <a:cubicBezTo>
                  <a:pt x="16471439" y="6709355"/>
                  <a:pt x="16467383" y="6710152"/>
                  <a:pt x="16462097" y="6708319"/>
                </a:cubicBezTo>
                <a:cubicBezTo>
                  <a:pt x="16456811" y="6706487"/>
                  <a:pt x="16450111" y="6706367"/>
                  <a:pt x="16441997" y="6707956"/>
                </a:cubicBezTo>
                <a:lnTo>
                  <a:pt x="16426141" y="6702460"/>
                </a:lnTo>
                <a:close/>
                <a:moveTo>
                  <a:pt x="5317512" y="6697651"/>
                </a:moveTo>
                <a:lnTo>
                  <a:pt x="5315433" y="6698060"/>
                </a:lnTo>
                <a:lnTo>
                  <a:pt x="5317722" y="6698099"/>
                </a:lnTo>
                <a:close/>
                <a:moveTo>
                  <a:pt x="10635097" y="6697368"/>
                </a:moveTo>
                <a:lnTo>
                  <a:pt x="10616944" y="6698890"/>
                </a:lnTo>
                <a:lnTo>
                  <a:pt x="10641739" y="6698102"/>
                </a:lnTo>
                <a:close/>
                <a:moveTo>
                  <a:pt x="17420060" y="6696907"/>
                </a:moveTo>
                <a:lnTo>
                  <a:pt x="17423744" y="6704789"/>
                </a:lnTo>
                <a:cubicBezTo>
                  <a:pt x="17415632" y="6706380"/>
                  <a:pt x="17411572" y="6707174"/>
                  <a:pt x="17411572" y="6707174"/>
                </a:cubicBezTo>
                <a:cubicBezTo>
                  <a:pt x="17409116" y="6701921"/>
                  <a:pt x="17411944" y="6698496"/>
                  <a:pt x="17420060" y="6696907"/>
                </a:cubicBezTo>
                <a:close/>
                <a:moveTo>
                  <a:pt x="11587383" y="6696535"/>
                </a:moveTo>
                <a:lnTo>
                  <a:pt x="11586422" y="6700164"/>
                </a:lnTo>
                <a:lnTo>
                  <a:pt x="11595194" y="6701885"/>
                </a:lnTo>
                <a:close/>
                <a:moveTo>
                  <a:pt x="6030571" y="6695301"/>
                </a:moveTo>
                <a:cubicBezTo>
                  <a:pt x="6022456" y="6696893"/>
                  <a:pt x="6019627" y="6700316"/>
                  <a:pt x="6022083" y="6705570"/>
                </a:cubicBezTo>
                <a:lnTo>
                  <a:pt x="6046426" y="6700798"/>
                </a:lnTo>
                <a:close/>
                <a:moveTo>
                  <a:pt x="9142632" y="6695196"/>
                </a:moveTo>
                <a:lnTo>
                  <a:pt x="9134138" y="6705462"/>
                </a:lnTo>
                <a:cubicBezTo>
                  <a:pt x="9134138" y="6705462"/>
                  <a:pt x="9128853" y="6703629"/>
                  <a:pt x="9118286" y="6699962"/>
                </a:cubicBezTo>
                <a:close/>
                <a:moveTo>
                  <a:pt x="10548497" y="6694703"/>
                </a:moveTo>
                <a:lnTo>
                  <a:pt x="10543783" y="6696213"/>
                </a:lnTo>
                <a:cubicBezTo>
                  <a:pt x="10544395" y="6697527"/>
                  <a:pt x="10551400" y="6698304"/>
                  <a:pt x="10564801" y="6698545"/>
                </a:cubicBezTo>
                <a:lnTo>
                  <a:pt x="10581000" y="6698837"/>
                </a:lnTo>
                <a:lnTo>
                  <a:pt x="10554706" y="6695920"/>
                </a:lnTo>
                <a:close/>
                <a:moveTo>
                  <a:pt x="14229939" y="6694186"/>
                </a:moveTo>
                <a:lnTo>
                  <a:pt x="14223940" y="6697859"/>
                </a:lnTo>
                <a:lnTo>
                  <a:pt x="14229241" y="6696820"/>
                </a:lnTo>
                <a:close/>
                <a:moveTo>
                  <a:pt x="2457793" y="6693885"/>
                </a:moveTo>
                <a:cubicBezTo>
                  <a:pt x="2454749" y="6694481"/>
                  <a:pt x="2451813" y="6696490"/>
                  <a:pt x="2448982" y="6699912"/>
                </a:cubicBezTo>
                <a:lnTo>
                  <a:pt x="2452657" y="6707794"/>
                </a:lnTo>
                <a:cubicBezTo>
                  <a:pt x="2460775" y="6706206"/>
                  <a:pt x="2465447" y="6706727"/>
                  <a:pt x="2466672" y="6709354"/>
                </a:cubicBezTo>
                <a:cubicBezTo>
                  <a:pt x="2467898" y="6711981"/>
                  <a:pt x="2464455" y="6714089"/>
                  <a:pt x="2456341" y="6715679"/>
                </a:cubicBezTo>
                <a:lnTo>
                  <a:pt x="2450484" y="6716825"/>
                </a:lnTo>
                <a:lnTo>
                  <a:pt x="2453200" y="6716874"/>
                </a:lnTo>
                <a:lnTo>
                  <a:pt x="2477545" y="6712100"/>
                </a:lnTo>
                <a:cubicBezTo>
                  <a:pt x="2496229" y="6714175"/>
                  <a:pt x="2506985" y="6713499"/>
                  <a:pt x="2509813" y="6710077"/>
                </a:cubicBezTo>
                <a:lnTo>
                  <a:pt x="2533511" y="6709324"/>
                </a:lnTo>
                <a:lnTo>
                  <a:pt x="2533059" y="6709264"/>
                </a:lnTo>
                <a:cubicBezTo>
                  <a:pt x="2541172" y="6707676"/>
                  <a:pt x="2549288" y="6706087"/>
                  <a:pt x="2557402" y="6704499"/>
                </a:cubicBezTo>
                <a:cubicBezTo>
                  <a:pt x="2557402" y="6704499"/>
                  <a:pt x="2562686" y="6706333"/>
                  <a:pt x="2573256" y="6710001"/>
                </a:cubicBezTo>
                <a:lnTo>
                  <a:pt x="2572098" y="6710774"/>
                </a:lnTo>
                <a:lnTo>
                  <a:pt x="2594455" y="6706390"/>
                </a:lnTo>
                <a:cubicBezTo>
                  <a:pt x="2605025" y="6710053"/>
                  <a:pt x="2610309" y="6711886"/>
                  <a:pt x="2610309" y="6711886"/>
                </a:cubicBezTo>
                <a:cubicBezTo>
                  <a:pt x="2615969" y="6705040"/>
                  <a:pt x="2622854" y="6700823"/>
                  <a:pt x="2630970" y="6699232"/>
                </a:cubicBezTo>
                <a:lnTo>
                  <a:pt x="2630745" y="6698747"/>
                </a:lnTo>
                <a:lnTo>
                  <a:pt x="2609774" y="6702851"/>
                </a:lnTo>
                <a:cubicBezTo>
                  <a:pt x="2601662" y="6704440"/>
                  <a:pt x="2588257" y="6704195"/>
                  <a:pt x="2569577" y="6702117"/>
                </a:cubicBezTo>
                <a:cubicBezTo>
                  <a:pt x="2524093" y="6699548"/>
                  <a:pt x="2497294" y="6699058"/>
                  <a:pt x="2489180" y="6700644"/>
                </a:cubicBezTo>
                <a:cubicBezTo>
                  <a:pt x="2481062" y="6702235"/>
                  <a:pt x="2482290" y="6704863"/>
                  <a:pt x="2492860" y="6708531"/>
                </a:cubicBezTo>
                <a:lnTo>
                  <a:pt x="2480684" y="6710913"/>
                </a:lnTo>
                <a:lnTo>
                  <a:pt x="2477005" y="6703029"/>
                </a:lnTo>
                <a:cubicBezTo>
                  <a:pt x="2477005" y="6703029"/>
                  <a:pt x="2473751" y="6700799"/>
                  <a:pt x="2467241" y="6696337"/>
                </a:cubicBezTo>
                <a:cubicBezTo>
                  <a:pt x="2463985" y="6694106"/>
                  <a:pt x="2460835" y="6693289"/>
                  <a:pt x="2457793" y="6693885"/>
                </a:cubicBezTo>
                <a:close/>
                <a:moveTo>
                  <a:pt x="12741462" y="6693441"/>
                </a:moveTo>
                <a:cubicBezTo>
                  <a:pt x="12743918" y="6698697"/>
                  <a:pt x="12741088" y="6702119"/>
                  <a:pt x="12732975" y="6703710"/>
                </a:cubicBezTo>
                <a:cubicBezTo>
                  <a:pt x="12724861" y="6705301"/>
                  <a:pt x="12720804" y="6706097"/>
                  <a:pt x="12720804" y="6706097"/>
                </a:cubicBezTo>
                <a:cubicBezTo>
                  <a:pt x="12720804" y="6706097"/>
                  <a:pt x="12722217" y="6704385"/>
                  <a:pt x="12725047" y="6700963"/>
                </a:cubicBezTo>
                <a:cubicBezTo>
                  <a:pt x="12727876" y="6697539"/>
                  <a:pt x="12729288" y="6695828"/>
                  <a:pt x="12729288" y="6695828"/>
                </a:cubicBezTo>
                <a:close/>
                <a:moveTo>
                  <a:pt x="5471472" y="6693053"/>
                </a:moveTo>
                <a:lnTo>
                  <a:pt x="5475154" y="6700934"/>
                </a:lnTo>
                <a:lnTo>
                  <a:pt x="5478186" y="6700340"/>
                </a:lnTo>
                <a:lnTo>
                  <a:pt x="5474814" y="6693112"/>
                </a:lnTo>
                <a:close/>
                <a:moveTo>
                  <a:pt x="16301859" y="6692407"/>
                </a:moveTo>
                <a:cubicBezTo>
                  <a:pt x="16301859" y="6692407"/>
                  <a:pt x="16303087" y="6695034"/>
                  <a:pt x="16305543" y="6700290"/>
                </a:cubicBezTo>
                <a:lnTo>
                  <a:pt x="16281201" y="6705061"/>
                </a:lnTo>
                <a:close/>
                <a:moveTo>
                  <a:pt x="785323" y="6691067"/>
                </a:moveTo>
                <a:lnTo>
                  <a:pt x="780701" y="6691973"/>
                </a:lnTo>
                <a:cubicBezTo>
                  <a:pt x="783158" y="6697228"/>
                  <a:pt x="788444" y="6699061"/>
                  <a:pt x="796558" y="6697471"/>
                </a:cubicBezTo>
                <a:lnTo>
                  <a:pt x="794105" y="6692223"/>
                </a:lnTo>
                <a:close/>
                <a:moveTo>
                  <a:pt x="752673" y="6688864"/>
                </a:moveTo>
                <a:lnTo>
                  <a:pt x="756355" y="6696746"/>
                </a:lnTo>
                <a:cubicBezTo>
                  <a:pt x="764471" y="6695155"/>
                  <a:pt x="768532" y="6694359"/>
                  <a:pt x="768532" y="6694359"/>
                </a:cubicBezTo>
                <a:cubicBezTo>
                  <a:pt x="766073" y="6689104"/>
                  <a:pt x="760789" y="6687273"/>
                  <a:pt x="752673" y="6688864"/>
                </a:cubicBezTo>
                <a:close/>
                <a:moveTo>
                  <a:pt x="5406402" y="6688855"/>
                </a:moveTo>
                <a:lnTo>
                  <a:pt x="5391503" y="6691084"/>
                </a:lnTo>
                <a:lnTo>
                  <a:pt x="5391073" y="6691605"/>
                </a:lnTo>
                <a:lnTo>
                  <a:pt x="5410614" y="6704985"/>
                </a:lnTo>
                <a:cubicBezTo>
                  <a:pt x="5443070" y="6698621"/>
                  <a:pt x="5459299" y="6695440"/>
                  <a:pt x="5459299" y="6695440"/>
                </a:cubicBezTo>
                <a:cubicBezTo>
                  <a:pt x="5456843" y="6690184"/>
                  <a:pt x="5447500" y="6689147"/>
                  <a:pt x="5431270" y="6692329"/>
                </a:cubicBezTo>
                <a:lnTo>
                  <a:pt x="5430279" y="6690205"/>
                </a:lnTo>
                <a:close/>
                <a:moveTo>
                  <a:pt x="5801550" y="6688572"/>
                </a:moveTo>
                <a:cubicBezTo>
                  <a:pt x="5787775" y="6697009"/>
                  <a:pt x="5790233" y="6702266"/>
                  <a:pt x="5808919" y="6704336"/>
                </a:cubicBezTo>
                <a:cubicBezTo>
                  <a:pt x="5817032" y="6702747"/>
                  <a:pt x="5821088" y="6701952"/>
                  <a:pt x="5821088" y="6701952"/>
                </a:cubicBezTo>
                <a:cubicBezTo>
                  <a:pt x="5818632" y="6696697"/>
                  <a:pt x="5817404" y="6694069"/>
                  <a:pt x="5817404" y="6694069"/>
                </a:cubicBezTo>
                <a:close/>
                <a:moveTo>
                  <a:pt x="16864880" y="6688527"/>
                </a:moveTo>
                <a:lnTo>
                  <a:pt x="16892908" y="6691645"/>
                </a:lnTo>
                <a:lnTo>
                  <a:pt x="16840536" y="6693293"/>
                </a:lnTo>
                <a:close/>
                <a:moveTo>
                  <a:pt x="11769972" y="6688527"/>
                </a:moveTo>
                <a:lnTo>
                  <a:pt x="11797996" y="6691643"/>
                </a:lnTo>
                <a:lnTo>
                  <a:pt x="11745624" y="6693291"/>
                </a:lnTo>
                <a:close/>
                <a:moveTo>
                  <a:pt x="16060668" y="6688063"/>
                </a:moveTo>
                <a:lnTo>
                  <a:pt x="16088692" y="6691175"/>
                </a:lnTo>
                <a:cubicBezTo>
                  <a:pt x="16080579" y="6692764"/>
                  <a:pt x="16076523" y="6693561"/>
                  <a:pt x="16076523" y="6693561"/>
                </a:cubicBezTo>
                <a:cubicBezTo>
                  <a:pt x="16060293" y="6696743"/>
                  <a:pt x="16057465" y="6700165"/>
                  <a:pt x="16068035" y="6703828"/>
                </a:cubicBezTo>
                <a:cubicBezTo>
                  <a:pt x="16078606" y="6707493"/>
                  <a:pt x="16079835" y="6710120"/>
                  <a:pt x="16071721" y="6711712"/>
                </a:cubicBezTo>
                <a:cubicBezTo>
                  <a:pt x="16063607" y="6713303"/>
                  <a:pt x="16058933" y="6712785"/>
                  <a:pt x="16057706" y="6710157"/>
                </a:cubicBezTo>
                <a:cubicBezTo>
                  <a:pt x="16056477" y="6707529"/>
                  <a:pt x="16055864" y="6706216"/>
                  <a:pt x="16055864" y="6706216"/>
                </a:cubicBezTo>
                <a:lnTo>
                  <a:pt x="16052179" y="6698334"/>
                </a:lnTo>
                <a:close/>
                <a:moveTo>
                  <a:pt x="5894119" y="6687634"/>
                </a:moveTo>
                <a:cubicBezTo>
                  <a:pt x="5876659" y="6688189"/>
                  <a:pt x="5862862" y="6689460"/>
                  <a:pt x="5852719" y="6691448"/>
                </a:cubicBezTo>
                <a:cubicBezTo>
                  <a:pt x="5842577" y="6693436"/>
                  <a:pt x="5836091" y="6696142"/>
                  <a:pt x="5833259" y="6699565"/>
                </a:cubicBezTo>
                <a:cubicBezTo>
                  <a:pt x="5833259" y="6699565"/>
                  <a:pt x="5844633" y="6700205"/>
                  <a:pt x="5867373" y="6701482"/>
                </a:cubicBezTo>
                <a:cubicBezTo>
                  <a:pt x="5890116" y="6702760"/>
                  <a:pt x="5914269" y="6702326"/>
                  <a:pt x="5939845" y="6700182"/>
                </a:cubicBezTo>
                <a:cubicBezTo>
                  <a:pt x="5965415" y="6698036"/>
                  <a:pt x="5980228" y="6696566"/>
                  <a:pt x="5984285" y="6695769"/>
                </a:cubicBezTo>
                <a:cubicBezTo>
                  <a:pt x="5988342" y="6694975"/>
                  <a:pt x="5987728" y="6693661"/>
                  <a:pt x="5982445" y="6691830"/>
                </a:cubicBezTo>
                <a:cubicBezTo>
                  <a:pt x="5977158" y="6689997"/>
                  <a:pt x="5970460" y="6689877"/>
                  <a:pt x="5962345" y="6691468"/>
                </a:cubicBezTo>
                <a:cubicBezTo>
                  <a:pt x="5954229" y="6693059"/>
                  <a:pt x="5950173" y="6693853"/>
                  <a:pt x="5950173" y="6693853"/>
                </a:cubicBezTo>
                <a:cubicBezTo>
                  <a:pt x="5947715" y="6688599"/>
                  <a:pt x="5929030" y="6686526"/>
                  <a:pt x="5894119" y="6687634"/>
                </a:cubicBezTo>
                <a:close/>
                <a:moveTo>
                  <a:pt x="11082093" y="6687177"/>
                </a:moveTo>
                <a:lnTo>
                  <a:pt x="11029724" y="6688838"/>
                </a:lnTo>
                <a:lnTo>
                  <a:pt x="10960657" y="6689539"/>
                </a:lnTo>
                <a:lnTo>
                  <a:pt x="10959421" y="6690018"/>
                </a:lnTo>
                <a:cubicBezTo>
                  <a:pt x="10959421" y="6690018"/>
                  <a:pt x="10955362" y="6690814"/>
                  <a:pt x="10947249" y="6692403"/>
                </a:cubicBezTo>
                <a:cubicBezTo>
                  <a:pt x="10939135" y="6693995"/>
                  <a:pt x="10935079" y="6694790"/>
                  <a:pt x="10935079" y="6694790"/>
                </a:cubicBezTo>
                <a:cubicBezTo>
                  <a:pt x="10939990" y="6705300"/>
                  <a:pt x="10950565" y="6708965"/>
                  <a:pt x="10966790" y="6705782"/>
                </a:cubicBezTo>
                <a:lnTo>
                  <a:pt x="10982647" y="6711280"/>
                </a:lnTo>
                <a:lnTo>
                  <a:pt x="11035018" y="6709615"/>
                </a:lnTo>
                <a:cubicBezTo>
                  <a:pt x="11059358" y="6704844"/>
                  <a:pt x="11076815" y="6704291"/>
                  <a:pt x="11087386" y="6707954"/>
                </a:cubicBezTo>
                <a:cubicBezTo>
                  <a:pt x="11097960" y="6711618"/>
                  <a:pt x="11106686" y="6711342"/>
                  <a:pt x="11113574" y="6707123"/>
                </a:cubicBezTo>
                <a:cubicBezTo>
                  <a:pt x="11120460" y="6702903"/>
                  <a:pt x="11120644" y="6698566"/>
                  <a:pt x="11114131" y="6694106"/>
                </a:cubicBezTo>
                <a:cubicBezTo>
                  <a:pt x="11107616" y="6689646"/>
                  <a:pt x="11101534" y="6690840"/>
                  <a:pt x="11095871" y="6697688"/>
                </a:cubicBezTo>
                <a:lnTo>
                  <a:pt x="11092187" y="6689802"/>
                </a:lnTo>
                <a:lnTo>
                  <a:pt x="11094632" y="6687882"/>
                </a:lnTo>
                <a:close/>
                <a:moveTo>
                  <a:pt x="10798624" y="6687123"/>
                </a:moveTo>
                <a:lnTo>
                  <a:pt x="10790139" y="6697393"/>
                </a:lnTo>
                <a:cubicBezTo>
                  <a:pt x="10790139" y="6697393"/>
                  <a:pt x="10788912" y="6694765"/>
                  <a:pt x="10786453" y="6689509"/>
                </a:cubicBezTo>
                <a:cubicBezTo>
                  <a:pt x="10794566" y="6687919"/>
                  <a:pt x="10798624" y="6687123"/>
                  <a:pt x="10798624" y="6687123"/>
                </a:cubicBezTo>
                <a:close/>
                <a:moveTo>
                  <a:pt x="15121193" y="6686944"/>
                </a:moveTo>
                <a:cubicBezTo>
                  <a:pt x="15129309" y="6685353"/>
                  <a:pt x="15134594" y="6687186"/>
                  <a:pt x="15137050" y="6692441"/>
                </a:cubicBezTo>
                <a:lnTo>
                  <a:pt x="15124879" y="6694826"/>
                </a:lnTo>
                <a:close/>
                <a:moveTo>
                  <a:pt x="14815458" y="6686652"/>
                </a:moveTo>
                <a:cubicBezTo>
                  <a:pt x="14834145" y="6688723"/>
                  <a:pt x="14844100" y="6691075"/>
                  <a:pt x="14845328" y="6693702"/>
                </a:cubicBezTo>
                <a:cubicBezTo>
                  <a:pt x="14846558" y="6696330"/>
                  <a:pt x="14847173" y="6697643"/>
                  <a:pt x="14847173" y="6697643"/>
                </a:cubicBezTo>
                <a:cubicBezTo>
                  <a:pt x="14847173" y="6697643"/>
                  <a:pt x="14841886" y="6695810"/>
                  <a:pt x="14831316" y="6692147"/>
                </a:cubicBezTo>
                <a:cubicBezTo>
                  <a:pt x="14823200" y="6693737"/>
                  <a:pt x="14813859" y="6692700"/>
                  <a:pt x="14803289" y="6689036"/>
                </a:cubicBezTo>
                <a:close/>
                <a:moveTo>
                  <a:pt x="9784544" y="6686562"/>
                </a:moveTo>
                <a:lnTo>
                  <a:pt x="9810468" y="6695547"/>
                </a:lnTo>
                <a:lnTo>
                  <a:pt x="9822061" y="6691835"/>
                </a:lnTo>
                <a:lnTo>
                  <a:pt x="9788852" y="6687182"/>
                </a:lnTo>
                <a:close/>
                <a:moveTo>
                  <a:pt x="7700501" y="6686286"/>
                </a:moveTo>
                <a:lnTo>
                  <a:pt x="7692015" y="6696554"/>
                </a:lnTo>
                <a:lnTo>
                  <a:pt x="7688328" y="6688672"/>
                </a:lnTo>
                <a:cubicBezTo>
                  <a:pt x="7688328" y="6688672"/>
                  <a:pt x="7692387" y="6687877"/>
                  <a:pt x="7700501" y="6686286"/>
                </a:cubicBezTo>
                <a:close/>
                <a:moveTo>
                  <a:pt x="15040797" y="6685497"/>
                </a:moveTo>
                <a:cubicBezTo>
                  <a:pt x="15043255" y="6690751"/>
                  <a:pt x="15044480" y="6693378"/>
                  <a:pt x="15044480" y="6693378"/>
                </a:cubicBezTo>
                <a:cubicBezTo>
                  <a:pt x="15036367" y="6694970"/>
                  <a:pt x="15032311" y="6695767"/>
                  <a:pt x="15032311" y="6695767"/>
                </a:cubicBezTo>
                <a:close/>
                <a:moveTo>
                  <a:pt x="9018355" y="6685107"/>
                </a:moveTo>
                <a:cubicBezTo>
                  <a:pt x="9037040" y="6687186"/>
                  <a:pt x="9046382" y="6688226"/>
                  <a:pt x="9046382" y="6688226"/>
                </a:cubicBezTo>
                <a:lnTo>
                  <a:pt x="9037890" y="6698491"/>
                </a:lnTo>
                <a:lnTo>
                  <a:pt x="9022038" y="6692989"/>
                </a:lnTo>
                <a:lnTo>
                  <a:pt x="8994009" y="6689873"/>
                </a:lnTo>
                <a:close/>
                <a:moveTo>
                  <a:pt x="2349052" y="6685058"/>
                </a:moveTo>
                <a:lnTo>
                  <a:pt x="2328385" y="6697706"/>
                </a:lnTo>
                <a:cubicBezTo>
                  <a:pt x="2338955" y="6701372"/>
                  <a:pt x="2340182" y="6704000"/>
                  <a:pt x="2332066" y="6705588"/>
                </a:cubicBezTo>
                <a:cubicBezTo>
                  <a:pt x="2321497" y="6701922"/>
                  <a:pt x="2316213" y="6700089"/>
                  <a:pt x="2316213" y="6700089"/>
                </a:cubicBezTo>
                <a:cubicBezTo>
                  <a:pt x="2313759" y="6694833"/>
                  <a:pt x="2300359" y="6694589"/>
                  <a:pt x="2276011" y="6699353"/>
                </a:cubicBezTo>
                <a:lnTo>
                  <a:pt x="2259226" y="6709628"/>
                </a:lnTo>
                <a:lnTo>
                  <a:pt x="2324675" y="6711954"/>
                </a:lnTo>
                <a:cubicBezTo>
                  <a:pt x="2346191" y="6710605"/>
                  <a:pt x="2361619" y="6710448"/>
                  <a:pt x="2370959" y="6711485"/>
                </a:cubicBezTo>
                <a:cubicBezTo>
                  <a:pt x="2380301" y="6712522"/>
                  <a:pt x="2387003" y="6712642"/>
                  <a:pt x="2391061" y="6711846"/>
                </a:cubicBezTo>
                <a:lnTo>
                  <a:pt x="2393607" y="6712346"/>
                </a:lnTo>
                <a:lnTo>
                  <a:pt x="2384437" y="6703941"/>
                </a:lnTo>
                <a:cubicBezTo>
                  <a:pt x="2376323" y="6705531"/>
                  <a:pt x="2371037" y="6703698"/>
                  <a:pt x="2368585" y="6698442"/>
                </a:cubicBezTo>
                <a:close/>
                <a:moveTo>
                  <a:pt x="10678028" y="6684951"/>
                </a:moveTo>
                <a:lnTo>
                  <a:pt x="10693882" y="6690448"/>
                </a:lnTo>
                <a:lnTo>
                  <a:pt x="10681714" y="6692835"/>
                </a:lnTo>
                <a:cubicBezTo>
                  <a:pt x="10681714" y="6692835"/>
                  <a:pt x="10679068" y="6691919"/>
                  <a:pt x="10673785" y="6690086"/>
                </a:cubicBezTo>
                <a:cubicBezTo>
                  <a:pt x="10668501" y="6688255"/>
                  <a:pt x="10665860" y="6687337"/>
                  <a:pt x="10665860" y="6687337"/>
                </a:cubicBezTo>
                <a:close/>
                <a:moveTo>
                  <a:pt x="8762647" y="6684566"/>
                </a:moveTo>
                <a:lnTo>
                  <a:pt x="8766329" y="6692448"/>
                </a:lnTo>
                <a:cubicBezTo>
                  <a:pt x="8758215" y="6694038"/>
                  <a:pt x="8748874" y="6693001"/>
                  <a:pt x="8738297" y="6689338"/>
                </a:cubicBezTo>
                <a:cubicBezTo>
                  <a:pt x="8746420" y="6687747"/>
                  <a:pt x="8754531" y="6686156"/>
                  <a:pt x="8762647" y="6684566"/>
                </a:cubicBezTo>
                <a:close/>
                <a:moveTo>
                  <a:pt x="13900101" y="6683815"/>
                </a:moveTo>
                <a:lnTo>
                  <a:pt x="13891610" y="6694080"/>
                </a:lnTo>
                <a:cubicBezTo>
                  <a:pt x="13883492" y="6695669"/>
                  <a:pt x="13874153" y="6694630"/>
                  <a:pt x="13863584" y="6690964"/>
                </a:cubicBezTo>
                <a:cubicBezTo>
                  <a:pt x="13871699" y="6689376"/>
                  <a:pt x="13877786" y="6688183"/>
                  <a:pt x="13881843" y="6687389"/>
                </a:cubicBezTo>
                <a:cubicBezTo>
                  <a:pt x="13885900" y="6686596"/>
                  <a:pt x="13891987" y="6685404"/>
                  <a:pt x="13900101" y="6683815"/>
                </a:cubicBezTo>
                <a:close/>
                <a:moveTo>
                  <a:pt x="8805193" y="6683814"/>
                </a:moveTo>
                <a:lnTo>
                  <a:pt x="8796701" y="6694079"/>
                </a:lnTo>
                <a:cubicBezTo>
                  <a:pt x="8788583" y="6695669"/>
                  <a:pt x="8779242" y="6694630"/>
                  <a:pt x="8768674" y="6690963"/>
                </a:cubicBezTo>
                <a:cubicBezTo>
                  <a:pt x="8776790" y="6689375"/>
                  <a:pt x="8782875" y="6688181"/>
                  <a:pt x="8786934" y="6687389"/>
                </a:cubicBezTo>
                <a:cubicBezTo>
                  <a:pt x="8790989" y="6686596"/>
                  <a:pt x="8797074" y="6685403"/>
                  <a:pt x="8805193" y="6683814"/>
                </a:cubicBezTo>
                <a:close/>
                <a:moveTo>
                  <a:pt x="12617178" y="6683387"/>
                </a:moveTo>
                <a:cubicBezTo>
                  <a:pt x="12625295" y="6681797"/>
                  <a:pt x="12629965" y="6682315"/>
                  <a:pt x="12631194" y="6684943"/>
                </a:cubicBezTo>
                <a:cubicBezTo>
                  <a:pt x="12632425" y="6687570"/>
                  <a:pt x="12628979" y="6689680"/>
                  <a:pt x="12620863" y="6691271"/>
                </a:cubicBezTo>
                <a:close/>
                <a:moveTo>
                  <a:pt x="10730401" y="6683288"/>
                </a:moveTo>
                <a:lnTo>
                  <a:pt x="10746254" y="6688786"/>
                </a:lnTo>
                <a:lnTo>
                  <a:pt x="10718227" y="6685676"/>
                </a:lnTo>
                <a:close/>
                <a:moveTo>
                  <a:pt x="12709751" y="6682449"/>
                </a:moveTo>
                <a:lnTo>
                  <a:pt x="12725604" y="6687945"/>
                </a:lnTo>
                <a:cubicBezTo>
                  <a:pt x="12717492" y="6689535"/>
                  <a:pt x="12713433" y="6690332"/>
                  <a:pt x="12713433" y="6690332"/>
                </a:cubicBezTo>
                <a:lnTo>
                  <a:pt x="12701264" y="6692718"/>
                </a:lnTo>
                <a:close/>
                <a:moveTo>
                  <a:pt x="5745493" y="6682353"/>
                </a:moveTo>
                <a:lnTo>
                  <a:pt x="5712664" y="6697393"/>
                </a:lnTo>
                <a:cubicBezTo>
                  <a:pt x="5713893" y="6700021"/>
                  <a:pt x="5718565" y="6700541"/>
                  <a:pt x="5726676" y="6698950"/>
                </a:cubicBezTo>
                <a:cubicBezTo>
                  <a:pt x="5734792" y="6697359"/>
                  <a:pt x="5746348" y="6693657"/>
                  <a:pt x="5761349" y="6687848"/>
                </a:cubicBezTo>
                <a:close/>
                <a:moveTo>
                  <a:pt x="13717747" y="6681922"/>
                </a:moveTo>
                <a:lnTo>
                  <a:pt x="13691611" y="6683192"/>
                </a:lnTo>
                <a:lnTo>
                  <a:pt x="13693341" y="6683222"/>
                </a:lnTo>
                <a:cubicBezTo>
                  <a:pt x="13694567" y="6685850"/>
                  <a:pt x="13699239" y="6686367"/>
                  <a:pt x="13707353" y="6684776"/>
                </a:cubicBezTo>
                <a:lnTo>
                  <a:pt x="13724588" y="6683696"/>
                </a:lnTo>
                <a:close/>
                <a:moveTo>
                  <a:pt x="16503097" y="6681912"/>
                </a:moveTo>
                <a:lnTo>
                  <a:pt x="16506777" y="6689794"/>
                </a:lnTo>
                <a:cubicBezTo>
                  <a:pt x="16488091" y="6687716"/>
                  <a:pt x="16478751" y="6686678"/>
                  <a:pt x="16478751" y="6686678"/>
                </a:cubicBezTo>
                <a:cubicBezTo>
                  <a:pt x="16478751" y="6686678"/>
                  <a:pt x="16486863" y="6685089"/>
                  <a:pt x="16503097" y="6681912"/>
                </a:cubicBezTo>
                <a:close/>
                <a:moveTo>
                  <a:pt x="17147156" y="6681571"/>
                </a:moveTo>
                <a:lnTo>
                  <a:pt x="17163008" y="6687067"/>
                </a:lnTo>
                <a:cubicBezTo>
                  <a:pt x="17163008" y="6687067"/>
                  <a:pt x="17158952" y="6687863"/>
                  <a:pt x="17150840" y="6689453"/>
                </a:cubicBezTo>
                <a:cubicBezTo>
                  <a:pt x="17148380" y="6684200"/>
                  <a:pt x="17147156" y="6681571"/>
                  <a:pt x="17147156" y="6681571"/>
                </a:cubicBezTo>
                <a:close/>
                <a:moveTo>
                  <a:pt x="12496584" y="6681217"/>
                </a:moveTo>
                <a:cubicBezTo>
                  <a:pt x="12504698" y="6679625"/>
                  <a:pt x="12518098" y="6679868"/>
                  <a:pt x="12536784" y="6681940"/>
                </a:cubicBezTo>
                <a:cubicBezTo>
                  <a:pt x="12536784" y="6681940"/>
                  <a:pt x="12541452" y="6682459"/>
                  <a:pt x="12550795" y="6683496"/>
                </a:cubicBezTo>
                <a:cubicBezTo>
                  <a:pt x="12560140" y="6684532"/>
                  <a:pt x="12566839" y="6684652"/>
                  <a:pt x="12570894" y="6683858"/>
                </a:cubicBezTo>
                <a:cubicBezTo>
                  <a:pt x="12574953" y="6683063"/>
                  <a:pt x="12579010" y="6682267"/>
                  <a:pt x="12583069" y="6681471"/>
                </a:cubicBezTo>
                <a:cubicBezTo>
                  <a:pt x="12587123" y="6680676"/>
                  <a:pt x="12590379" y="6682904"/>
                  <a:pt x="12592837" y="6688161"/>
                </a:cubicBezTo>
                <a:lnTo>
                  <a:pt x="12580665" y="6690547"/>
                </a:lnTo>
                <a:cubicBezTo>
                  <a:pt x="12580665" y="6690547"/>
                  <a:pt x="12575993" y="6690027"/>
                  <a:pt x="12566653" y="6688992"/>
                </a:cubicBezTo>
                <a:cubicBezTo>
                  <a:pt x="12557311" y="6687955"/>
                  <a:pt x="12544525" y="6689029"/>
                  <a:pt x="12528295" y="6692211"/>
                </a:cubicBezTo>
                <a:cubicBezTo>
                  <a:pt x="12501498" y="6691726"/>
                  <a:pt x="12477340" y="6692160"/>
                  <a:pt x="12455826" y="6693509"/>
                </a:cubicBezTo>
                <a:cubicBezTo>
                  <a:pt x="12434313" y="6694858"/>
                  <a:pt x="12418269" y="6693702"/>
                  <a:pt x="12407700" y="6690039"/>
                </a:cubicBezTo>
                <a:lnTo>
                  <a:pt x="12432043" y="6685265"/>
                </a:lnTo>
                <a:cubicBezTo>
                  <a:pt x="12448272" y="6682083"/>
                  <a:pt x="12461057" y="6681011"/>
                  <a:pt x="12470399" y="6682047"/>
                </a:cubicBezTo>
                <a:cubicBezTo>
                  <a:pt x="12479741" y="6683085"/>
                  <a:pt x="12488468" y="6682807"/>
                  <a:pt x="12496584" y="6681217"/>
                </a:cubicBezTo>
                <a:close/>
                <a:moveTo>
                  <a:pt x="16462899" y="6681178"/>
                </a:moveTo>
                <a:lnTo>
                  <a:pt x="16466577" y="6689061"/>
                </a:lnTo>
                <a:cubicBezTo>
                  <a:pt x="16458463" y="6690650"/>
                  <a:pt x="16454405" y="6691443"/>
                  <a:pt x="16454405" y="6691443"/>
                </a:cubicBezTo>
                <a:close/>
                <a:moveTo>
                  <a:pt x="9082899" y="6681077"/>
                </a:moveTo>
                <a:cubicBezTo>
                  <a:pt x="9085358" y="6686332"/>
                  <a:pt x="9085164" y="6690670"/>
                  <a:pt x="9082336" y="6694094"/>
                </a:cubicBezTo>
                <a:cubicBezTo>
                  <a:pt x="9079504" y="6697515"/>
                  <a:pt x="9078086" y="6699227"/>
                  <a:pt x="9078086" y="6699227"/>
                </a:cubicBezTo>
                <a:cubicBezTo>
                  <a:pt x="9069965" y="6700815"/>
                  <a:pt x="9064689" y="6698982"/>
                  <a:pt x="9062236" y="6693726"/>
                </a:cubicBezTo>
                <a:cubicBezTo>
                  <a:pt x="9067895" y="6686882"/>
                  <a:pt x="9074786" y="6682665"/>
                  <a:pt x="9082899" y="6681077"/>
                </a:cubicBezTo>
                <a:close/>
                <a:moveTo>
                  <a:pt x="16362717" y="6680476"/>
                </a:moveTo>
                <a:cubicBezTo>
                  <a:pt x="16370831" y="6678884"/>
                  <a:pt x="16372059" y="6681512"/>
                  <a:pt x="16366401" y="6688359"/>
                </a:cubicBezTo>
                <a:cubicBezTo>
                  <a:pt x="16366401" y="6688359"/>
                  <a:pt x="16367015" y="6689671"/>
                  <a:pt x="16368245" y="6692299"/>
                </a:cubicBezTo>
                <a:cubicBezTo>
                  <a:pt x="16369471" y="6694927"/>
                  <a:pt x="16374145" y="6695446"/>
                  <a:pt x="16382255" y="6693854"/>
                </a:cubicBezTo>
                <a:lnTo>
                  <a:pt x="16385943" y="6701735"/>
                </a:lnTo>
                <a:lnTo>
                  <a:pt x="16300741" y="6718440"/>
                </a:lnTo>
                <a:lnTo>
                  <a:pt x="16288571" y="6720826"/>
                </a:lnTo>
                <a:cubicBezTo>
                  <a:pt x="16288571" y="6720826"/>
                  <a:pt x="16287957" y="6719514"/>
                  <a:pt x="16286729" y="6716886"/>
                </a:cubicBezTo>
                <a:cubicBezTo>
                  <a:pt x="16285499" y="6714258"/>
                  <a:pt x="16280831" y="6713740"/>
                  <a:pt x="16272715" y="6715330"/>
                </a:cubicBezTo>
                <a:cubicBezTo>
                  <a:pt x="16264601" y="6716922"/>
                  <a:pt x="16260545" y="6717717"/>
                  <a:pt x="16260545" y="6717717"/>
                </a:cubicBezTo>
                <a:cubicBezTo>
                  <a:pt x="16260545" y="6717717"/>
                  <a:pt x="16258515" y="6718114"/>
                  <a:pt x="16254457" y="6718909"/>
                </a:cubicBezTo>
                <a:cubicBezTo>
                  <a:pt x="16250399" y="6719704"/>
                  <a:pt x="16243085" y="6718270"/>
                  <a:pt x="16232513" y="6714606"/>
                </a:cubicBezTo>
                <a:cubicBezTo>
                  <a:pt x="16248743" y="6711424"/>
                  <a:pt x="16270257" y="6710077"/>
                  <a:pt x="16297057" y="6710559"/>
                </a:cubicBezTo>
                <a:cubicBezTo>
                  <a:pt x="16337629" y="6702603"/>
                  <a:pt x="16356687" y="6695999"/>
                  <a:pt x="16354231" y="6690744"/>
                </a:cubicBezTo>
                <a:cubicBezTo>
                  <a:pt x="16351773" y="6685489"/>
                  <a:pt x="16354601" y="6682065"/>
                  <a:pt x="16362717" y="6680476"/>
                </a:cubicBezTo>
                <a:close/>
                <a:moveTo>
                  <a:pt x="1894697" y="6679353"/>
                </a:moveTo>
                <a:cubicBezTo>
                  <a:pt x="1894697" y="6679353"/>
                  <a:pt x="1892668" y="6679752"/>
                  <a:pt x="1888610" y="6680546"/>
                </a:cubicBezTo>
                <a:cubicBezTo>
                  <a:pt x="1884552" y="6681341"/>
                  <a:pt x="1881109" y="6683448"/>
                  <a:pt x="1878276" y="6686869"/>
                </a:cubicBezTo>
                <a:lnTo>
                  <a:pt x="1870164" y="6691835"/>
                </a:lnTo>
                <a:lnTo>
                  <a:pt x="1870875" y="6693362"/>
                </a:lnTo>
                <a:cubicBezTo>
                  <a:pt x="1870875" y="6693362"/>
                  <a:pt x="1866816" y="6694158"/>
                  <a:pt x="1858703" y="6695748"/>
                </a:cubicBezTo>
                <a:lnTo>
                  <a:pt x="1857326" y="6695271"/>
                </a:lnTo>
                <a:lnTo>
                  <a:pt x="1837996" y="6699055"/>
                </a:lnTo>
                <a:lnTo>
                  <a:pt x="1840447" y="6699327"/>
                </a:lnTo>
                <a:cubicBezTo>
                  <a:pt x="1855074" y="6702196"/>
                  <a:pt x="1867672" y="6705464"/>
                  <a:pt x="1878246" y="6709128"/>
                </a:cubicBezTo>
                <a:lnTo>
                  <a:pt x="1906270" y="6712239"/>
                </a:lnTo>
                <a:cubicBezTo>
                  <a:pt x="1908727" y="6717492"/>
                  <a:pt x="1918684" y="6719844"/>
                  <a:pt x="1936142" y="6719290"/>
                </a:cubicBezTo>
                <a:lnTo>
                  <a:pt x="2007569" y="6709389"/>
                </a:lnTo>
                <a:lnTo>
                  <a:pt x="2008070" y="6708784"/>
                </a:lnTo>
                <a:lnTo>
                  <a:pt x="2008719" y="6709230"/>
                </a:lnTo>
                <a:lnTo>
                  <a:pt x="2011012" y="6708912"/>
                </a:lnTo>
                <a:lnTo>
                  <a:pt x="1995153" y="6703418"/>
                </a:lnTo>
                <a:lnTo>
                  <a:pt x="2007330" y="6701030"/>
                </a:lnTo>
                <a:lnTo>
                  <a:pt x="2035357" y="6704138"/>
                </a:lnTo>
                <a:lnTo>
                  <a:pt x="2056284" y="6707148"/>
                </a:lnTo>
                <a:lnTo>
                  <a:pt x="2075021" y="6695679"/>
                </a:lnTo>
                <a:lnTo>
                  <a:pt x="2066529" y="6705945"/>
                </a:lnTo>
                <a:lnTo>
                  <a:pt x="2058644" y="6707488"/>
                </a:lnTo>
                <a:lnTo>
                  <a:pt x="2092332" y="6712332"/>
                </a:lnTo>
                <a:cubicBezTo>
                  <a:pt x="2110403" y="6713090"/>
                  <a:pt x="2127553" y="6711880"/>
                  <a:pt x="2143782" y="6708699"/>
                </a:cubicBezTo>
                <a:cubicBezTo>
                  <a:pt x="2160010" y="6705517"/>
                  <a:pt x="2168736" y="6705239"/>
                  <a:pt x="2169965" y="6707866"/>
                </a:cubicBezTo>
                <a:lnTo>
                  <a:pt x="2187162" y="6708176"/>
                </a:lnTo>
                <a:lnTo>
                  <a:pt x="2187124" y="6708151"/>
                </a:lnTo>
                <a:lnTo>
                  <a:pt x="2183445" y="6700266"/>
                </a:lnTo>
                <a:cubicBezTo>
                  <a:pt x="2172875" y="6696599"/>
                  <a:pt x="2168816" y="6697393"/>
                  <a:pt x="2171272" y="6702649"/>
                </a:cubicBezTo>
                <a:lnTo>
                  <a:pt x="2118900" y="6704297"/>
                </a:lnTo>
                <a:cubicBezTo>
                  <a:pt x="2127016" y="6702709"/>
                  <a:pt x="2133103" y="6701517"/>
                  <a:pt x="2137158" y="6700722"/>
                </a:cubicBezTo>
                <a:cubicBezTo>
                  <a:pt x="2141217" y="6699928"/>
                  <a:pt x="2143245" y="6699532"/>
                  <a:pt x="2143245" y="6699532"/>
                </a:cubicBezTo>
                <a:cubicBezTo>
                  <a:pt x="2153815" y="6703198"/>
                  <a:pt x="2157874" y="6702404"/>
                  <a:pt x="2155420" y="6697148"/>
                </a:cubicBezTo>
                <a:cubicBezTo>
                  <a:pt x="2152967" y="6691893"/>
                  <a:pt x="2151739" y="6689265"/>
                  <a:pt x="2151739" y="6689265"/>
                </a:cubicBezTo>
                <a:cubicBezTo>
                  <a:pt x="2143626" y="6690854"/>
                  <a:pt x="2130223" y="6690608"/>
                  <a:pt x="2111539" y="6688529"/>
                </a:cubicBezTo>
                <a:cubicBezTo>
                  <a:pt x="2039260" y="6685470"/>
                  <a:pt x="2004344" y="6686568"/>
                  <a:pt x="2006798" y="6691824"/>
                </a:cubicBezTo>
                <a:cubicBezTo>
                  <a:pt x="2006798" y="6691824"/>
                  <a:pt x="2011469" y="6692345"/>
                  <a:pt x="2020810" y="6693384"/>
                </a:cubicBezTo>
                <a:cubicBezTo>
                  <a:pt x="2030151" y="6694425"/>
                  <a:pt x="2034825" y="6694943"/>
                  <a:pt x="2034825" y="6694943"/>
                </a:cubicBezTo>
                <a:lnTo>
                  <a:pt x="2010477" y="6699708"/>
                </a:lnTo>
                <a:cubicBezTo>
                  <a:pt x="2002360" y="6701298"/>
                  <a:pt x="1995663" y="6701175"/>
                  <a:pt x="1990377" y="6699341"/>
                </a:cubicBezTo>
                <a:cubicBezTo>
                  <a:pt x="1985093" y="6697509"/>
                  <a:pt x="1982452" y="6696590"/>
                  <a:pt x="1982452" y="6696590"/>
                </a:cubicBezTo>
                <a:cubicBezTo>
                  <a:pt x="1979999" y="6691334"/>
                  <a:pt x="1976131" y="6687791"/>
                  <a:pt x="1970847" y="6685958"/>
                </a:cubicBezTo>
                <a:cubicBezTo>
                  <a:pt x="1965564" y="6684123"/>
                  <a:pt x="1964148" y="6685834"/>
                  <a:pt x="1966601" y="6691091"/>
                </a:cubicBezTo>
                <a:cubicBezTo>
                  <a:pt x="1958485" y="6692678"/>
                  <a:pt x="1954426" y="6693473"/>
                  <a:pt x="1954426" y="6693473"/>
                </a:cubicBezTo>
                <a:cubicBezTo>
                  <a:pt x="1954426" y="6693473"/>
                  <a:pt x="1949755" y="6692953"/>
                  <a:pt x="1940414" y="6691914"/>
                </a:cubicBezTo>
                <a:cubicBezTo>
                  <a:pt x="1931072" y="6690876"/>
                  <a:pt x="1923761" y="6689437"/>
                  <a:pt x="1918477" y="6687605"/>
                </a:cubicBezTo>
                <a:cubicBezTo>
                  <a:pt x="1913192" y="6685772"/>
                  <a:pt x="1910550" y="6684854"/>
                  <a:pt x="1910550" y="6684854"/>
                </a:cubicBezTo>
                <a:cubicBezTo>
                  <a:pt x="1902434" y="6686443"/>
                  <a:pt x="1897151" y="6684610"/>
                  <a:pt x="1894697" y="6679353"/>
                </a:cubicBezTo>
                <a:close/>
                <a:moveTo>
                  <a:pt x="16282317" y="6679028"/>
                </a:moveTo>
                <a:cubicBezTo>
                  <a:pt x="16290435" y="6677437"/>
                  <a:pt x="16299775" y="6678474"/>
                  <a:pt x="16310345" y="6682138"/>
                </a:cubicBezTo>
                <a:lnTo>
                  <a:pt x="16298175" y="6684523"/>
                </a:lnTo>
                <a:lnTo>
                  <a:pt x="16273831" y="6689297"/>
                </a:lnTo>
                <a:cubicBezTo>
                  <a:pt x="16271377" y="6684042"/>
                  <a:pt x="16274205" y="6680620"/>
                  <a:pt x="16282317" y="6679028"/>
                </a:cubicBezTo>
                <a:close/>
                <a:moveTo>
                  <a:pt x="15538080" y="6678655"/>
                </a:moveTo>
                <a:lnTo>
                  <a:pt x="15525908" y="6681042"/>
                </a:lnTo>
                <a:lnTo>
                  <a:pt x="15527317" y="6684054"/>
                </a:lnTo>
                <a:lnTo>
                  <a:pt x="15527435" y="6683611"/>
                </a:lnTo>
                <a:lnTo>
                  <a:pt x="15531617" y="6686477"/>
                </a:lnTo>
                <a:close/>
                <a:moveTo>
                  <a:pt x="14136086" y="6678166"/>
                </a:moveTo>
                <a:cubicBezTo>
                  <a:pt x="14132029" y="6678961"/>
                  <a:pt x="14125944" y="6680156"/>
                  <a:pt x="14117829" y="6681746"/>
                </a:cubicBezTo>
                <a:lnTo>
                  <a:pt x="14120615" y="6682711"/>
                </a:lnTo>
                <a:lnTo>
                  <a:pt x="14135761" y="6682230"/>
                </a:lnTo>
                <a:lnTo>
                  <a:pt x="14132080" y="6686684"/>
                </a:lnTo>
                <a:lnTo>
                  <a:pt x="14133686" y="6687241"/>
                </a:lnTo>
                <a:lnTo>
                  <a:pt x="14145858" y="6684855"/>
                </a:lnTo>
                <a:cubicBezTo>
                  <a:pt x="14143402" y="6679601"/>
                  <a:pt x="14140143" y="6677369"/>
                  <a:pt x="14136086" y="6678166"/>
                </a:cubicBezTo>
                <a:close/>
                <a:moveTo>
                  <a:pt x="18281460" y="6677955"/>
                </a:moveTo>
                <a:cubicBezTo>
                  <a:pt x="18283908" y="6683212"/>
                  <a:pt x="18281080" y="6686633"/>
                  <a:pt x="18272960" y="6688222"/>
                </a:cubicBezTo>
                <a:lnTo>
                  <a:pt x="18257108" y="6682721"/>
                </a:lnTo>
                <a:cubicBezTo>
                  <a:pt x="18265228" y="6681133"/>
                  <a:pt x="18269280" y="6680338"/>
                  <a:pt x="18269280" y="6680338"/>
                </a:cubicBezTo>
                <a:cubicBezTo>
                  <a:pt x="18269280" y="6680338"/>
                  <a:pt x="18273340" y="6679543"/>
                  <a:pt x="18281460" y="6677955"/>
                </a:cubicBezTo>
                <a:close/>
                <a:moveTo>
                  <a:pt x="1292234" y="6677733"/>
                </a:moveTo>
                <a:lnTo>
                  <a:pt x="1284641" y="6686921"/>
                </a:lnTo>
                <a:lnTo>
                  <a:pt x="1286905" y="6686478"/>
                </a:lnTo>
                <a:lnTo>
                  <a:pt x="1286011" y="6687559"/>
                </a:lnTo>
                <a:lnTo>
                  <a:pt x="1295918" y="6685618"/>
                </a:lnTo>
                <a:close/>
                <a:moveTo>
                  <a:pt x="8881912" y="6677400"/>
                </a:moveTo>
                <a:cubicBezTo>
                  <a:pt x="8900595" y="6679479"/>
                  <a:pt x="8920693" y="6679847"/>
                  <a:pt x="8942204" y="6678504"/>
                </a:cubicBezTo>
                <a:cubicBezTo>
                  <a:pt x="8963722" y="6677161"/>
                  <a:pt x="8975095" y="6677803"/>
                  <a:pt x="8976321" y="6680430"/>
                </a:cubicBezTo>
                <a:cubicBezTo>
                  <a:pt x="8977547" y="6683058"/>
                  <a:pt x="8978160" y="6684372"/>
                  <a:pt x="8978160" y="6684372"/>
                </a:cubicBezTo>
                <a:cubicBezTo>
                  <a:pt x="8967215" y="6689382"/>
                  <a:pt x="8957683" y="6692681"/>
                  <a:pt x="8949565" y="6694271"/>
                </a:cubicBezTo>
                <a:cubicBezTo>
                  <a:pt x="8941451" y="6695858"/>
                  <a:pt x="8934750" y="6695738"/>
                  <a:pt x="8929470" y="6693904"/>
                </a:cubicBezTo>
                <a:cubicBezTo>
                  <a:pt x="8918900" y="6690236"/>
                  <a:pt x="8906915" y="6688281"/>
                  <a:pt x="8893515" y="6688035"/>
                </a:cubicBezTo>
                <a:cubicBezTo>
                  <a:pt x="8880115" y="6687790"/>
                  <a:pt x="8869361" y="6688461"/>
                  <a:pt x="8861244" y="6690050"/>
                </a:cubicBezTo>
                <a:lnTo>
                  <a:pt x="8833219" y="6686933"/>
                </a:lnTo>
                <a:cubicBezTo>
                  <a:pt x="8833219" y="6686933"/>
                  <a:pt x="8837273" y="6686138"/>
                  <a:pt x="8845390" y="6684549"/>
                </a:cubicBezTo>
                <a:close/>
                <a:moveTo>
                  <a:pt x="6035373" y="6677151"/>
                </a:moveTo>
                <a:lnTo>
                  <a:pt x="6039057" y="6685033"/>
                </a:lnTo>
                <a:lnTo>
                  <a:pt x="6051228" y="6682645"/>
                </a:lnTo>
                <a:cubicBezTo>
                  <a:pt x="6048772" y="6677392"/>
                  <a:pt x="6043484" y="6675561"/>
                  <a:pt x="6035373" y="6677151"/>
                </a:cubicBezTo>
                <a:close/>
                <a:moveTo>
                  <a:pt x="10464657" y="6677044"/>
                </a:moveTo>
                <a:lnTo>
                  <a:pt x="10492888" y="6686829"/>
                </a:lnTo>
                <a:lnTo>
                  <a:pt x="10502037" y="6685035"/>
                </a:lnTo>
                <a:lnTo>
                  <a:pt x="10473022" y="6677514"/>
                </a:lnTo>
                <a:close/>
                <a:moveTo>
                  <a:pt x="1313618" y="6676545"/>
                </a:moveTo>
                <a:lnTo>
                  <a:pt x="1308091" y="6683231"/>
                </a:lnTo>
                <a:lnTo>
                  <a:pt x="1336120" y="6686342"/>
                </a:lnTo>
                <a:lnTo>
                  <a:pt x="1364146" y="6689450"/>
                </a:lnTo>
                <a:lnTo>
                  <a:pt x="1339804" y="6694224"/>
                </a:lnTo>
                <a:lnTo>
                  <a:pt x="1367831" y="6697333"/>
                </a:lnTo>
                <a:lnTo>
                  <a:pt x="1364146" y="6689450"/>
                </a:lnTo>
                <a:cubicBezTo>
                  <a:pt x="1364146" y="6689450"/>
                  <a:pt x="1367588" y="6687341"/>
                  <a:pt x="1374473" y="6683123"/>
                </a:cubicBezTo>
                <a:cubicBezTo>
                  <a:pt x="1381361" y="6678905"/>
                  <a:pt x="1386031" y="6679424"/>
                  <a:pt x="1388488" y="6684678"/>
                </a:cubicBezTo>
                <a:lnTo>
                  <a:pt x="1404345" y="6690174"/>
                </a:lnTo>
                <a:lnTo>
                  <a:pt x="1432371" y="6693284"/>
                </a:lnTo>
                <a:lnTo>
                  <a:pt x="1476252" y="6701891"/>
                </a:lnTo>
                <a:cubicBezTo>
                  <a:pt x="1476252" y="6701891"/>
                  <a:pt x="1487627" y="6702531"/>
                  <a:pt x="1510368" y="6703808"/>
                </a:cubicBezTo>
                <a:cubicBezTo>
                  <a:pt x="1533111" y="6705085"/>
                  <a:pt x="1553823" y="6706761"/>
                  <a:pt x="1572507" y="6708833"/>
                </a:cubicBezTo>
                <a:cubicBezTo>
                  <a:pt x="1580623" y="6707242"/>
                  <a:pt x="1591993" y="6707882"/>
                  <a:pt x="1606624" y="6710750"/>
                </a:cubicBezTo>
                <a:cubicBezTo>
                  <a:pt x="1621248" y="6713619"/>
                  <a:pt x="1624509" y="6715849"/>
                  <a:pt x="1616394" y="6717440"/>
                </a:cubicBezTo>
                <a:cubicBezTo>
                  <a:pt x="1618850" y="6722695"/>
                  <a:pt x="1622106" y="6724924"/>
                  <a:pt x="1626163" y="6724129"/>
                </a:cubicBezTo>
                <a:cubicBezTo>
                  <a:pt x="1630222" y="6723334"/>
                  <a:pt x="1632247" y="6722936"/>
                  <a:pt x="1632247" y="6722936"/>
                </a:cubicBezTo>
                <a:cubicBezTo>
                  <a:pt x="1640364" y="6721345"/>
                  <a:pt x="1639134" y="6718718"/>
                  <a:pt x="1628562" y="6715053"/>
                </a:cubicBezTo>
                <a:lnTo>
                  <a:pt x="1640734" y="6712668"/>
                </a:lnTo>
                <a:cubicBezTo>
                  <a:pt x="1640734" y="6712668"/>
                  <a:pt x="1656163" y="6712512"/>
                  <a:pt x="1687018" y="6712198"/>
                </a:cubicBezTo>
                <a:cubicBezTo>
                  <a:pt x="1717874" y="6711885"/>
                  <a:pt x="1736133" y="6708305"/>
                  <a:pt x="1741791" y="6701460"/>
                </a:cubicBezTo>
                <a:cubicBezTo>
                  <a:pt x="1741791" y="6701460"/>
                  <a:pt x="1746464" y="6701979"/>
                  <a:pt x="1755803" y="6703015"/>
                </a:cubicBezTo>
                <a:cubicBezTo>
                  <a:pt x="1765147" y="6704052"/>
                  <a:pt x="1771233" y="6702860"/>
                  <a:pt x="1774061" y="6699436"/>
                </a:cubicBezTo>
                <a:cubicBezTo>
                  <a:pt x="1776892" y="6696014"/>
                  <a:pt x="1782977" y="6694821"/>
                  <a:pt x="1792318" y="6695857"/>
                </a:cubicBezTo>
                <a:cubicBezTo>
                  <a:pt x="1801662" y="6696893"/>
                  <a:pt x="1808364" y="6697013"/>
                  <a:pt x="1812418" y="6696218"/>
                </a:cubicBezTo>
                <a:lnTo>
                  <a:pt x="1836328" y="6698872"/>
                </a:lnTo>
                <a:lnTo>
                  <a:pt x="1807645" y="6692091"/>
                </a:lnTo>
                <a:cubicBezTo>
                  <a:pt x="1798302" y="6691052"/>
                  <a:pt x="1793632" y="6690532"/>
                  <a:pt x="1793632" y="6690532"/>
                </a:cubicBezTo>
                <a:lnTo>
                  <a:pt x="1755916" y="6689844"/>
                </a:lnTo>
                <a:lnTo>
                  <a:pt x="1764292" y="6692746"/>
                </a:lnTo>
                <a:cubicBezTo>
                  <a:pt x="1765520" y="6695373"/>
                  <a:pt x="1763489" y="6695772"/>
                  <a:pt x="1758207" y="6693940"/>
                </a:cubicBezTo>
                <a:cubicBezTo>
                  <a:pt x="1752919" y="6692107"/>
                  <a:pt x="1736878" y="6690949"/>
                  <a:pt x="1710078" y="6690468"/>
                </a:cubicBezTo>
                <a:lnTo>
                  <a:pt x="1686112" y="6685769"/>
                </a:lnTo>
                <a:lnTo>
                  <a:pt x="1685212" y="6685945"/>
                </a:lnTo>
                <a:lnTo>
                  <a:pt x="1673039" y="6688328"/>
                </a:lnTo>
                <a:cubicBezTo>
                  <a:pt x="1673039" y="6688328"/>
                  <a:pt x="1659639" y="6688082"/>
                  <a:pt x="1632840" y="6687593"/>
                </a:cubicBezTo>
                <a:lnTo>
                  <a:pt x="1628022" y="6687505"/>
                </a:lnTo>
                <a:lnTo>
                  <a:pt x="1629681" y="6689020"/>
                </a:lnTo>
                <a:lnTo>
                  <a:pt x="1617511" y="6691407"/>
                </a:lnTo>
                <a:lnTo>
                  <a:pt x="1589484" y="6688295"/>
                </a:lnTo>
                <a:cubicBezTo>
                  <a:pt x="1594395" y="6698808"/>
                  <a:pt x="1568824" y="6700952"/>
                  <a:pt x="1512767" y="6694733"/>
                </a:cubicBezTo>
                <a:cubicBezTo>
                  <a:pt x="1494085" y="6692658"/>
                  <a:pt x="1482714" y="6692020"/>
                  <a:pt x="1478657" y="6692815"/>
                </a:cubicBezTo>
                <a:cubicBezTo>
                  <a:pt x="1474600" y="6693612"/>
                  <a:pt x="1467286" y="6692176"/>
                  <a:pt x="1456714" y="6688512"/>
                </a:cubicBezTo>
                <a:lnTo>
                  <a:pt x="1468886" y="6686125"/>
                </a:lnTo>
                <a:cubicBezTo>
                  <a:pt x="1466428" y="6680871"/>
                  <a:pt x="1461146" y="6679039"/>
                  <a:pt x="1453028" y="6680629"/>
                </a:cubicBezTo>
                <a:lnTo>
                  <a:pt x="1450230" y="6680320"/>
                </a:lnTo>
                <a:lnTo>
                  <a:pt x="1431849" y="6683918"/>
                </a:lnTo>
                <a:lnTo>
                  <a:pt x="1422419" y="6680646"/>
                </a:lnTo>
                <a:lnTo>
                  <a:pt x="1416515" y="6687787"/>
                </a:lnTo>
                <a:cubicBezTo>
                  <a:pt x="1408403" y="6689379"/>
                  <a:pt x="1404345" y="6690174"/>
                  <a:pt x="1404345" y="6690174"/>
                </a:cubicBezTo>
                <a:cubicBezTo>
                  <a:pt x="1401888" y="6684921"/>
                  <a:pt x="1400661" y="6682291"/>
                  <a:pt x="1400661" y="6682291"/>
                </a:cubicBezTo>
                <a:cubicBezTo>
                  <a:pt x="1400661" y="6682291"/>
                  <a:pt x="1404718" y="6681496"/>
                  <a:pt x="1412828" y="6679905"/>
                </a:cubicBezTo>
                <a:lnTo>
                  <a:pt x="1417595" y="6678973"/>
                </a:lnTo>
                <a:lnTo>
                  <a:pt x="1415994" y="6678417"/>
                </a:lnTo>
                <a:close/>
                <a:moveTo>
                  <a:pt x="17762552" y="6676283"/>
                </a:moveTo>
                <a:cubicBezTo>
                  <a:pt x="17765012" y="6681540"/>
                  <a:pt x="17764208" y="6684564"/>
                  <a:pt x="17760148" y="6685358"/>
                </a:cubicBezTo>
                <a:cubicBezTo>
                  <a:pt x="17756092" y="6686153"/>
                  <a:pt x="17753452" y="6685234"/>
                  <a:pt x="17752224" y="6682606"/>
                </a:cubicBezTo>
                <a:cubicBezTo>
                  <a:pt x="17751000" y="6679980"/>
                  <a:pt x="17754440" y="6677872"/>
                  <a:pt x="17762552" y="6676283"/>
                </a:cubicBezTo>
                <a:close/>
                <a:moveTo>
                  <a:pt x="12667643" y="6676282"/>
                </a:moveTo>
                <a:lnTo>
                  <a:pt x="12666907" y="6679059"/>
                </a:lnTo>
                <a:lnTo>
                  <a:pt x="12675324" y="6678355"/>
                </a:lnTo>
                <a:cubicBezTo>
                  <a:pt x="12684665" y="6679393"/>
                  <a:pt x="12689337" y="6679913"/>
                  <a:pt x="12689337" y="6679913"/>
                </a:cubicBezTo>
                <a:lnTo>
                  <a:pt x="12680843" y="6690179"/>
                </a:lnTo>
                <a:cubicBezTo>
                  <a:pt x="12680843" y="6690179"/>
                  <a:pt x="12676170" y="6689659"/>
                  <a:pt x="12666829" y="6688620"/>
                </a:cubicBezTo>
                <a:cubicBezTo>
                  <a:pt x="12657486" y="6687582"/>
                  <a:pt x="12648758" y="6687855"/>
                  <a:pt x="12640642" y="6689446"/>
                </a:cubicBezTo>
                <a:lnTo>
                  <a:pt x="12636962" y="6681560"/>
                </a:lnTo>
                <a:lnTo>
                  <a:pt x="12662509" y="6679426"/>
                </a:lnTo>
                <a:close/>
                <a:moveTo>
                  <a:pt x="13351012" y="6675563"/>
                </a:moveTo>
                <a:lnTo>
                  <a:pt x="13352568" y="6676627"/>
                </a:lnTo>
                <a:lnTo>
                  <a:pt x="13353633" y="6676473"/>
                </a:lnTo>
                <a:lnTo>
                  <a:pt x="13351587" y="6675762"/>
                </a:lnTo>
                <a:close/>
                <a:moveTo>
                  <a:pt x="12307761" y="6675212"/>
                </a:moveTo>
                <a:cubicBezTo>
                  <a:pt x="12307761" y="6675212"/>
                  <a:pt x="12303703" y="6676008"/>
                  <a:pt x="12295588" y="6677598"/>
                </a:cubicBezTo>
                <a:cubicBezTo>
                  <a:pt x="12302103" y="6682058"/>
                  <a:pt x="12306372" y="6684090"/>
                  <a:pt x="12308403" y="6683692"/>
                </a:cubicBezTo>
                <a:cubicBezTo>
                  <a:pt x="12310431" y="6683294"/>
                  <a:pt x="12310217" y="6680466"/>
                  <a:pt x="12307761" y="6675212"/>
                </a:cubicBezTo>
                <a:close/>
                <a:moveTo>
                  <a:pt x="8455577" y="6674815"/>
                </a:moveTo>
                <a:lnTo>
                  <a:pt x="8459262" y="6682700"/>
                </a:lnTo>
                <a:cubicBezTo>
                  <a:pt x="8459262" y="6682700"/>
                  <a:pt x="8455201" y="6683494"/>
                  <a:pt x="8447085" y="6685082"/>
                </a:cubicBezTo>
                <a:close/>
                <a:moveTo>
                  <a:pt x="15574455" y="6674752"/>
                </a:moveTo>
                <a:cubicBezTo>
                  <a:pt x="15573130" y="6674293"/>
                  <a:pt x="15571765" y="6674921"/>
                  <a:pt x="15570350" y="6676633"/>
                </a:cubicBezTo>
                <a:cubicBezTo>
                  <a:pt x="15567522" y="6680055"/>
                  <a:pt x="15570164" y="6680970"/>
                  <a:pt x="15578280" y="6679379"/>
                </a:cubicBezTo>
                <a:cubicBezTo>
                  <a:pt x="15577051" y="6676752"/>
                  <a:pt x="15575776" y="6675209"/>
                  <a:pt x="15574455" y="6674752"/>
                </a:cubicBezTo>
                <a:close/>
                <a:moveTo>
                  <a:pt x="14858383" y="6674235"/>
                </a:moveTo>
                <a:lnTo>
                  <a:pt x="14862069" y="6682117"/>
                </a:lnTo>
                <a:lnTo>
                  <a:pt x="14874241" y="6679732"/>
                </a:lnTo>
                <a:cubicBezTo>
                  <a:pt x="14863669" y="6676067"/>
                  <a:pt x="14858383" y="6674235"/>
                  <a:pt x="14858383" y="6674235"/>
                </a:cubicBezTo>
                <a:close/>
                <a:moveTo>
                  <a:pt x="1244019" y="6674233"/>
                </a:moveTo>
                <a:lnTo>
                  <a:pt x="1252036" y="6677012"/>
                </a:lnTo>
                <a:cubicBezTo>
                  <a:pt x="1254490" y="6682266"/>
                  <a:pt x="1242323" y="6684652"/>
                  <a:pt x="1215522" y="6684170"/>
                </a:cubicBezTo>
                <a:lnTo>
                  <a:pt x="1162120" y="6674799"/>
                </a:lnTo>
                <a:lnTo>
                  <a:pt x="1148071" y="6675675"/>
                </a:lnTo>
                <a:lnTo>
                  <a:pt x="1135124" y="6682722"/>
                </a:lnTo>
                <a:lnTo>
                  <a:pt x="1150978" y="6688219"/>
                </a:lnTo>
                <a:cubicBezTo>
                  <a:pt x="1180232" y="6693955"/>
                  <a:pt x="1203591" y="6696547"/>
                  <a:pt x="1221048" y="6695994"/>
                </a:cubicBezTo>
                <a:lnTo>
                  <a:pt x="1227655" y="6693877"/>
                </a:lnTo>
                <a:lnTo>
                  <a:pt x="1210190" y="6692891"/>
                </a:lnTo>
                <a:lnTo>
                  <a:pt x="1222363" y="6690508"/>
                </a:lnTo>
                <a:lnTo>
                  <a:pt x="1246709" y="6685742"/>
                </a:lnTo>
                <a:lnTo>
                  <a:pt x="1249760" y="6686802"/>
                </a:lnTo>
                <a:lnTo>
                  <a:pt x="1255719" y="6684894"/>
                </a:lnTo>
                <a:cubicBezTo>
                  <a:pt x="1255719" y="6684894"/>
                  <a:pt x="1258362" y="6685809"/>
                  <a:pt x="1263650" y="6687641"/>
                </a:cubicBezTo>
                <a:lnTo>
                  <a:pt x="1279504" y="6687927"/>
                </a:lnTo>
                <a:lnTo>
                  <a:pt x="1280820" y="6687670"/>
                </a:lnTo>
                <a:lnTo>
                  <a:pt x="1282718" y="6687298"/>
                </a:lnTo>
                <a:lnTo>
                  <a:pt x="1267439" y="6676837"/>
                </a:lnTo>
                <a:lnTo>
                  <a:pt x="1255202" y="6675477"/>
                </a:lnTo>
                <a:close/>
                <a:moveTo>
                  <a:pt x="11523323" y="6674116"/>
                </a:moveTo>
                <a:cubicBezTo>
                  <a:pt x="11525779" y="6679370"/>
                  <a:pt x="11524979" y="6682396"/>
                  <a:pt x="11520921" y="6683193"/>
                </a:cubicBezTo>
                <a:cubicBezTo>
                  <a:pt x="11516863" y="6683987"/>
                  <a:pt x="11514223" y="6683070"/>
                  <a:pt x="11512995" y="6680443"/>
                </a:cubicBezTo>
                <a:cubicBezTo>
                  <a:pt x="11511767" y="6677817"/>
                  <a:pt x="11515208" y="6675708"/>
                  <a:pt x="11523323" y="6674116"/>
                </a:cubicBezTo>
                <a:close/>
                <a:moveTo>
                  <a:pt x="8680918" y="6673725"/>
                </a:moveTo>
                <a:cubicBezTo>
                  <a:pt x="8683371" y="6678981"/>
                  <a:pt x="8688656" y="6680815"/>
                  <a:pt x="8696769" y="6679228"/>
                </a:cubicBezTo>
                <a:lnTo>
                  <a:pt x="8708945" y="6676845"/>
                </a:lnTo>
                <a:cubicBezTo>
                  <a:pt x="8710172" y="6679472"/>
                  <a:pt x="8708911" y="6681512"/>
                  <a:pt x="8705156" y="6682963"/>
                </a:cubicBezTo>
                <a:cubicBezTo>
                  <a:pt x="8701404" y="6684414"/>
                  <a:pt x="8695166" y="6685276"/>
                  <a:pt x="8686436" y="6685551"/>
                </a:cubicBezTo>
                <a:cubicBezTo>
                  <a:pt x="8668982" y="6686100"/>
                  <a:pt x="8663083" y="6682952"/>
                  <a:pt x="8668745" y="6676108"/>
                </a:cubicBezTo>
                <a:close/>
                <a:moveTo>
                  <a:pt x="10802226" y="6673509"/>
                </a:moveTo>
                <a:lnTo>
                  <a:pt x="10798842" y="6676170"/>
                </a:lnTo>
                <a:lnTo>
                  <a:pt x="10805789" y="6675950"/>
                </a:lnTo>
                <a:close/>
                <a:moveTo>
                  <a:pt x="9688066" y="6672936"/>
                </a:moveTo>
                <a:lnTo>
                  <a:pt x="9694672" y="6675225"/>
                </a:lnTo>
                <a:cubicBezTo>
                  <a:pt x="9694672" y="6675225"/>
                  <a:pt x="9693353" y="6674767"/>
                  <a:pt x="9690707" y="6673852"/>
                </a:cubicBezTo>
                <a:close/>
                <a:moveTo>
                  <a:pt x="4927346" y="6672931"/>
                </a:moveTo>
                <a:cubicBezTo>
                  <a:pt x="4914560" y="6674000"/>
                  <a:pt x="4905336" y="6677956"/>
                  <a:pt x="4899674" y="6684800"/>
                </a:cubicBezTo>
                <a:cubicBezTo>
                  <a:pt x="4899674" y="6684800"/>
                  <a:pt x="4897033" y="6683885"/>
                  <a:pt x="4891747" y="6682051"/>
                </a:cubicBezTo>
                <a:cubicBezTo>
                  <a:pt x="4886465" y="6680217"/>
                  <a:pt x="4883823" y="6679298"/>
                  <a:pt x="4883823" y="6679298"/>
                </a:cubicBezTo>
                <a:cubicBezTo>
                  <a:pt x="4873253" y="6675631"/>
                  <a:pt x="4859855" y="6675388"/>
                  <a:pt x="4843621" y="6678565"/>
                </a:cubicBezTo>
                <a:lnTo>
                  <a:pt x="4815302" y="6675413"/>
                </a:lnTo>
                <a:lnTo>
                  <a:pt x="4812432" y="6675977"/>
                </a:lnTo>
                <a:lnTo>
                  <a:pt x="4808688" y="6674677"/>
                </a:lnTo>
                <a:lnTo>
                  <a:pt x="4801585" y="6673888"/>
                </a:lnTo>
                <a:lnTo>
                  <a:pt x="4797824" y="6673148"/>
                </a:lnTo>
                <a:lnTo>
                  <a:pt x="4800260" y="6678363"/>
                </a:lnTo>
                <a:cubicBezTo>
                  <a:pt x="4800260" y="6678363"/>
                  <a:pt x="4801488" y="6680990"/>
                  <a:pt x="4803944" y="6686245"/>
                </a:cubicBezTo>
                <a:cubicBezTo>
                  <a:pt x="4795831" y="6687836"/>
                  <a:pt x="4782432" y="6687594"/>
                  <a:pt x="4763747" y="6685522"/>
                </a:cubicBezTo>
                <a:lnTo>
                  <a:pt x="4718124" y="6682230"/>
                </a:lnTo>
                <a:lnTo>
                  <a:pt x="4674335" y="6685891"/>
                </a:lnTo>
                <a:lnTo>
                  <a:pt x="4633918" y="6681394"/>
                </a:lnTo>
                <a:lnTo>
                  <a:pt x="4629136" y="6681796"/>
                </a:lnTo>
                <a:cubicBezTo>
                  <a:pt x="4619792" y="6680759"/>
                  <a:pt x="4611064" y="6681036"/>
                  <a:pt x="4602950" y="6682626"/>
                </a:cubicBezTo>
                <a:lnTo>
                  <a:pt x="4578606" y="6687399"/>
                </a:lnTo>
                <a:lnTo>
                  <a:pt x="4527020" y="6684500"/>
                </a:lnTo>
                <a:lnTo>
                  <a:pt x="4507438" y="6684142"/>
                </a:lnTo>
                <a:lnTo>
                  <a:pt x="4498211" y="6685951"/>
                </a:lnTo>
                <a:lnTo>
                  <a:pt x="4497276" y="6683956"/>
                </a:lnTo>
                <a:lnTo>
                  <a:pt x="4487357" y="6683775"/>
                </a:lnTo>
                <a:cubicBezTo>
                  <a:pt x="4478016" y="6682735"/>
                  <a:pt x="4465229" y="6683805"/>
                  <a:pt x="4449000" y="6686980"/>
                </a:cubicBezTo>
                <a:lnTo>
                  <a:pt x="4443258" y="6687037"/>
                </a:lnTo>
                <a:lnTo>
                  <a:pt x="4370049" y="6696020"/>
                </a:lnTo>
                <a:lnTo>
                  <a:pt x="4338294" y="6693354"/>
                </a:lnTo>
                <a:lnTo>
                  <a:pt x="4319908" y="6695043"/>
                </a:lnTo>
                <a:cubicBezTo>
                  <a:pt x="4301224" y="6692965"/>
                  <a:pt x="4283154" y="6692198"/>
                  <a:pt x="4265699" y="6692748"/>
                </a:cubicBezTo>
                <a:cubicBezTo>
                  <a:pt x="4248242" y="6693298"/>
                  <a:pt x="4235454" y="6694366"/>
                  <a:pt x="4227338" y="6695955"/>
                </a:cubicBezTo>
                <a:cubicBezTo>
                  <a:pt x="4219226" y="6697542"/>
                  <a:pt x="4211109" y="6699133"/>
                  <a:pt x="4202993" y="6700721"/>
                </a:cubicBezTo>
                <a:lnTo>
                  <a:pt x="4150622" y="6702369"/>
                </a:lnTo>
                <a:lnTo>
                  <a:pt x="4110424" y="6701632"/>
                </a:lnTo>
                <a:cubicBezTo>
                  <a:pt x="4102308" y="6703222"/>
                  <a:pt x="4089522" y="6704292"/>
                  <a:pt x="4072065" y="6704839"/>
                </a:cubicBezTo>
                <a:lnTo>
                  <a:pt x="4065245" y="6705170"/>
                </a:lnTo>
                <a:lnTo>
                  <a:pt x="4082931" y="6707134"/>
                </a:lnTo>
                <a:cubicBezTo>
                  <a:pt x="4085389" y="6712389"/>
                  <a:pt x="4086615" y="6715017"/>
                  <a:pt x="4086615" y="6715017"/>
                </a:cubicBezTo>
                <a:lnTo>
                  <a:pt x="4098788" y="6712630"/>
                </a:lnTo>
                <a:cubicBezTo>
                  <a:pt x="4096331" y="6707376"/>
                  <a:pt x="4097131" y="6704349"/>
                  <a:pt x="4101188" y="6703554"/>
                </a:cubicBezTo>
                <a:cubicBezTo>
                  <a:pt x="4105247" y="6702758"/>
                  <a:pt x="4106475" y="6705387"/>
                  <a:pt x="4104874" y="6711438"/>
                </a:cubicBezTo>
                <a:cubicBezTo>
                  <a:pt x="4103272" y="6717487"/>
                  <a:pt x="4106530" y="6719717"/>
                  <a:pt x="4114644" y="6718126"/>
                </a:cubicBezTo>
                <a:lnTo>
                  <a:pt x="4138984" y="6713354"/>
                </a:lnTo>
                <a:lnTo>
                  <a:pt x="4142668" y="6721237"/>
                </a:lnTo>
                <a:lnTo>
                  <a:pt x="4170697" y="6724347"/>
                </a:lnTo>
                <a:cubicBezTo>
                  <a:pt x="4173154" y="6729602"/>
                  <a:pt x="4182498" y="6730638"/>
                  <a:pt x="4198725" y="6727456"/>
                </a:cubicBezTo>
                <a:lnTo>
                  <a:pt x="4207214" y="6717187"/>
                </a:lnTo>
                <a:lnTo>
                  <a:pt x="4219385" y="6714802"/>
                </a:lnTo>
                <a:cubicBezTo>
                  <a:pt x="4227499" y="6713210"/>
                  <a:pt x="4233583" y="6712017"/>
                  <a:pt x="4237641" y="6711222"/>
                </a:cubicBezTo>
                <a:cubicBezTo>
                  <a:pt x="4241700" y="6710426"/>
                  <a:pt x="4246555" y="6706606"/>
                  <a:pt x="4252214" y="6699761"/>
                </a:cubicBezTo>
                <a:lnTo>
                  <a:pt x="4268071" y="6705256"/>
                </a:lnTo>
                <a:cubicBezTo>
                  <a:pt x="4268071" y="6705256"/>
                  <a:pt x="4264014" y="6706051"/>
                  <a:pt x="4255898" y="6707643"/>
                </a:cubicBezTo>
                <a:cubicBezTo>
                  <a:pt x="4247784" y="6709233"/>
                  <a:pt x="4249013" y="6711862"/>
                  <a:pt x="4259585" y="6715525"/>
                </a:cubicBezTo>
                <a:lnTo>
                  <a:pt x="4283927" y="6710751"/>
                </a:lnTo>
                <a:lnTo>
                  <a:pt x="4296098" y="6708366"/>
                </a:lnTo>
                <a:cubicBezTo>
                  <a:pt x="4298554" y="6713621"/>
                  <a:pt x="4307896" y="6714658"/>
                  <a:pt x="4324126" y="6711476"/>
                </a:cubicBezTo>
                <a:cubicBezTo>
                  <a:pt x="4350924" y="6711960"/>
                  <a:pt x="4359040" y="6710367"/>
                  <a:pt x="4348468" y="6706704"/>
                </a:cubicBezTo>
                <a:lnTo>
                  <a:pt x="4360640" y="6704318"/>
                </a:lnTo>
                <a:cubicBezTo>
                  <a:pt x="4360640" y="6704318"/>
                  <a:pt x="4362667" y="6703920"/>
                  <a:pt x="4366724" y="6703124"/>
                </a:cubicBezTo>
                <a:cubicBezTo>
                  <a:pt x="4370783" y="6702329"/>
                  <a:pt x="4376867" y="6701136"/>
                  <a:pt x="4384981" y="6699544"/>
                </a:cubicBezTo>
                <a:cubicBezTo>
                  <a:pt x="4393097" y="6697954"/>
                  <a:pt x="4397767" y="6698472"/>
                  <a:pt x="4398997" y="6701101"/>
                </a:cubicBezTo>
                <a:cubicBezTo>
                  <a:pt x="4400225" y="6703727"/>
                  <a:pt x="4398810" y="6705438"/>
                  <a:pt x="4394754" y="6706233"/>
                </a:cubicBezTo>
                <a:cubicBezTo>
                  <a:pt x="4390695" y="6707030"/>
                  <a:pt x="4384610" y="6708223"/>
                  <a:pt x="4376495" y="6709813"/>
                </a:cubicBezTo>
                <a:lnTo>
                  <a:pt x="4392352" y="6715310"/>
                </a:lnTo>
                <a:cubicBezTo>
                  <a:pt x="4419151" y="6715791"/>
                  <a:pt x="4437222" y="6716552"/>
                  <a:pt x="4446565" y="6717589"/>
                </a:cubicBezTo>
                <a:cubicBezTo>
                  <a:pt x="4455907" y="6718625"/>
                  <a:pt x="4469305" y="6718867"/>
                  <a:pt x="4486762" y="6718312"/>
                </a:cubicBezTo>
                <a:cubicBezTo>
                  <a:pt x="4504221" y="6717759"/>
                  <a:pt x="4523707" y="6716807"/>
                  <a:pt x="4545218" y="6715457"/>
                </a:cubicBezTo>
                <a:cubicBezTo>
                  <a:pt x="4566734" y="6714107"/>
                  <a:pt x="4581548" y="6712636"/>
                  <a:pt x="4589659" y="6711046"/>
                </a:cubicBezTo>
                <a:cubicBezTo>
                  <a:pt x="4627030" y="6715193"/>
                  <a:pt x="4663975" y="6713686"/>
                  <a:pt x="4700487" y="6706528"/>
                </a:cubicBezTo>
                <a:cubicBezTo>
                  <a:pt x="4737003" y="6699369"/>
                  <a:pt x="4761772" y="6700249"/>
                  <a:pt x="4774799" y="6709168"/>
                </a:cubicBezTo>
                <a:lnTo>
                  <a:pt x="4814998" y="6709892"/>
                </a:lnTo>
                <a:lnTo>
                  <a:pt x="4855198" y="6710616"/>
                </a:lnTo>
                <a:cubicBezTo>
                  <a:pt x="4873884" y="6712688"/>
                  <a:pt x="4895398" y="6711339"/>
                  <a:pt x="4919740" y="6706566"/>
                </a:cubicBezTo>
                <a:cubicBezTo>
                  <a:pt x="4927854" y="6704975"/>
                  <a:pt x="4933140" y="6706808"/>
                  <a:pt x="4935595" y="6712064"/>
                </a:cubicBezTo>
                <a:cubicBezTo>
                  <a:pt x="4943711" y="6710472"/>
                  <a:pt x="4965223" y="6709124"/>
                  <a:pt x="5000137" y="6708014"/>
                </a:cubicBezTo>
                <a:cubicBezTo>
                  <a:pt x="5008253" y="6706424"/>
                  <a:pt x="5019008" y="6705749"/>
                  <a:pt x="5032408" y="6705991"/>
                </a:cubicBezTo>
                <a:cubicBezTo>
                  <a:pt x="5045809" y="6706231"/>
                  <a:pt x="5052509" y="6706352"/>
                  <a:pt x="5052509" y="6706352"/>
                </a:cubicBezTo>
                <a:lnTo>
                  <a:pt x="5080536" y="6709462"/>
                </a:lnTo>
                <a:cubicBezTo>
                  <a:pt x="5091105" y="6713127"/>
                  <a:pt x="5100448" y="6714162"/>
                  <a:pt x="5108562" y="6712572"/>
                </a:cubicBezTo>
                <a:lnTo>
                  <a:pt x="5149543" y="6701387"/>
                </a:lnTo>
                <a:lnTo>
                  <a:pt x="5132372" y="6699478"/>
                </a:lnTo>
                <a:cubicBezTo>
                  <a:pt x="5126707" y="6706324"/>
                  <a:pt x="5122652" y="6707116"/>
                  <a:pt x="5120199" y="6701861"/>
                </a:cubicBezTo>
                <a:cubicBezTo>
                  <a:pt x="5120199" y="6701861"/>
                  <a:pt x="5121615" y="6700150"/>
                  <a:pt x="5124443" y="6696727"/>
                </a:cubicBezTo>
                <a:cubicBezTo>
                  <a:pt x="5127277" y="6693305"/>
                  <a:pt x="5124633" y="6692388"/>
                  <a:pt x="5116521" y="6693977"/>
                </a:cubicBezTo>
                <a:cubicBezTo>
                  <a:pt x="5108404" y="6695564"/>
                  <a:pt x="5104345" y="6696358"/>
                  <a:pt x="5104345" y="6696358"/>
                </a:cubicBezTo>
                <a:cubicBezTo>
                  <a:pt x="5104345" y="6696358"/>
                  <a:pt x="5101703" y="6695443"/>
                  <a:pt x="5096420" y="6693609"/>
                </a:cubicBezTo>
                <a:cubicBezTo>
                  <a:pt x="5091134" y="6691775"/>
                  <a:pt x="5086466" y="6691256"/>
                  <a:pt x="5082408" y="6692050"/>
                </a:cubicBezTo>
                <a:cubicBezTo>
                  <a:pt x="5078350" y="6692843"/>
                  <a:pt x="5072262" y="6694037"/>
                  <a:pt x="5064146" y="6695625"/>
                </a:cubicBezTo>
                <a:cubicBezTo>
                  <a:pt x="5061695" y="6690370"/>
                  <a:pt x="5057022" y="6689850"/>
                  <a:pt x="5050135" y="6694065"/>
                </a:cubicBezTo>
                <a:cubicBezTo>
                  <a:pt x="5043246" y="6698282"/>
                  <a:pt x="5038574" y="6697763"/>
                  <a:pt x="5036122" y="6692507"/>
                </a:cubicBezTo>
                <a:lnTo>
                  <a:pt x="5011776" y="6697273"/>
                </a:lnTo>
                <a:lnTo>
                  <a:pt x="4980071" y="6686271"/>
                </a:lnTo>
                <a:lnTo>
                  <a:pt x="4977273" y="6680273"/>
                </a:lnTo>
                <a:lnTo>
                  <a:pt x="4969675" y="6677640"/>
                </a:lnTo>
                <a:close/>
                <a:moveTo>
                  <a:pt x="6630986" y="6672242"/>
                </a:moveTo>
                <a:lnTo>
                  <a:pt x="6618817" y="6674627"/>
                </a:lnTo>
                <a:lnTo>
                  <a:pt x="6646843" y="6677738"/>
                </a:lnTo>
                <a:cubicBezTo>
                  <a:pt x="6638730" y="6679329"/>
                  <a:pt x="6634670" y="6680125"/>
                  <a:pt x="6634670" y="6680125"/>
                </a:cubicBezTo>
                <a:cubicBezTo>
                  <a:pt x="6634670" y="6680125"/>
                  <a:pt x="6630614" y="6680919"/>
                  <a:pt x="6622501" y="6682510"/>
                </a:cubicBezTo>
                <a:lnTo>
                  <a:pt x="6638354" y="6688007"/>
                </a:lnTo>
                <a:cubicBezTo>
                  <a:pt x="6654585" y="6684825"/>
                  <a:pt x="6661472" y="6680607"/>
                  <a:pt x="6659016" y="6675351"/>
                </a:cubicBezTo>
                <a:close/>
                <a:moveTo>
                  <a:pt x="8733290" y="6672078"/>
                </a:moveTo>
                <a:cubicBezTo>
                  <a:pt x="8743860" y="6675745"/>
                  <a:pt x="8745083" y="6678372"/>
                  <a:pt x="8736969" y="6679962"/>
                </a:cubicBezTo>
                <a:cubicBezTo>
                  <a:pt x="8728853" y="6681550"/>
                  <a:pt x="8724183" y="6681030"/>
                  <a:pt x="8722957" y="6678403"/>
                </a:cubicBezTo>
                <a:cubicBezTo>
                  <a:pt x="8721732" y="6675775"/>
                  <a:pt x="8721115" y="6674461"/>
                  <a:pt x="8721115" y="6674461"/>
                </a:cubicBezTo>
                <a:close/>
                <a:moveTo>
                  <a:pt x="9674897" y="6670799"/>
                </a:moveTo>
                <a:lnTo>
                  <a:pt x="9630627" y="6670871"/>
                </a:lnTo>
                <a:lnTo>
                  <a:pt x="9670327" y="6679997"/>
                </a:lnTo>
                <a:cubicBezTo>
                  <a:pt x="9680902" y="6683662"/>
                  <a:pt x="9699579" y="6685735"/>
                  <a:pt x="9726384" y="6686217"/>
                </a:cubicBezTo>
                <a:cubicBezTo>
                  <a:pt x="9734498" y="6684628"/>
                  <a:pt x="9743228" y="6684349"/>
                  <a:pt x="9752565" y="6685387"/>
                </a:cubicBezTo>
                <a:lnTo>
                  <a:pt x="9772059" y="6684766"/>
                </a:lnTo>
                <a:lnTo>
                  <a:pt x="9686875" y="6672522"/>
                </a:lnTo>
                <a:lnTo>
                  <a:pt x="9688066" y="6672936"/>
                </a:lnTo>
                <a:lnTo>
                  <a:pt x="9686870" y="6672522"/>
                </a:lnTo>
                <a:close/>
                <a:moveTo>
                  <a:pt x="5314554" y="6670036"/>
                </a:moveTo>
                <a:lnTo>
                  <a:pt x="5281687" y="6678465"/>
                </a:lnTo>
                <a:lnTo>
                  <a:pt x="5282127" y="6678767"/>
                </a:lnTo>
                <a:lnTo>
                  <a:pt x="5269955" y="6681151"/>
                </a:lnTo>
                <a:lnTo>
                  <a:pt x="5269861" y="6680950"/>
                </a:lnTo>
                <a:lnTo>
                  <a:pt x="5260706" y="6682745"/>
                </a:lnTo>
                <a:cubicBezTo>
                  <a:pt x="5256647" y="6683540"/>
                  <a:pt x="5254621" y="6683937"/>
                  <a:pt x="5254621" y="6683937"/>
                </a:cubicBezTo>
                <a:cubicBezTo>
                  <a:pt x="5248107" y="6679477"/>
                  <a:pt x="5238457" y="6677782"/>
                  <a:pt x="5225671" y="6678857"/>
                </a:cubicBezTo>
                <a:lnTo>
                  <a:pt x="5190719" y="6687284"/>
                </a:lnTo>
                <a:lnTo>
                  <a:pt x="5192596" y="6687493"/>
                </a:lnTo>
                <a:lnTo>
                  <a:pt x="5214423" y="6683214"/>
                </a:lnTo>
                <a:lnTo>
                  <a:pt x="5216656" y="6687993"/>
                </a:lnTo>
                <a:lnTo>
                  <a:pt x="5233435" y="6688299"/>
                </a:lnTo>
                <a:cubicBezTo>
                  <a:pt x="5246457" y="6697221"/>
                  <a:pt x="5252965" y="6701682"/>
                  <a:pt x="5252965" y="6701682"/>
                </a:cubicBezTo>
                <a:lnTo>
                  <a:pt x="5212768" y="6700948"/>
                </a:lnTo>
                <a:cubicBezTo>
                  <a:pt x="5212768" y="6700948"/>
                  <a:pt x="5210738" y="6701345"/>
                  <a:pt x="5206680" y="6702140"/>
                </a:cubicBezTo>
                <a:lnTo>
                  <a:pt x="5189046" y="6701142"/>
                </a:lnTo>
                <a:lnTo>
                  <a:pt x="5225474" y="6706861"/>
                </a:lnTo>
                <a:cubicBezTo>
                  <a:pt x="5236045" y="6710526"/>
                  <a:pt x="5243358" y="6711959"/>
                  <a:pt x="5247417" y="6711163"/>
                </a:cubicBezTo>
                <a:cubicBezTo>
                  <a:pt x="5251476" y="6710367"/>
                  <a:pt x="5257560" y="6709176"/>
                  <a:pt x="5265673" y="6707584"/>
                </a:cubicBezTo>
                <a:cubicBezTo>
                  <a:pt x="5279446" y="6699148"/>
                  <a:pt x="5288974" y="6695846"/>
                  <a:pt x="5294261" y="6697677"/>
                </a:cubicBezTo>
                <a:lnTo>
                  <a:pt x="5302105" y="6697819"/>
                </a:lnTo>
                <a:lnTo>
                  <a:pt x="5285806" y="6686652"/>
                </a:lnTo>
                <a:cubicBezTo>
                  <a:pt x="5291469" y="6679807"/>
                  <a:pt x="5299585" y="6678218"/>
                  <a:pt x="5310152" y="6681886"/>
                </a:cubicBezTo>
                <a:lnTo>
                  <a:pt x="5326003" y="6687385"/>
                </a:lnTo>
                <a:cubicBezTo>
                  <a:pt x="5326003" y="6687385"/>
                  <a:pt x="5327229" y="6690012"/>
                  <a:pt x="5329682" y="6695270"/>
                </a:cubicBezTo>
                <a:lnTo>
                  <a:pt x="5338943" y="6698482"/>
                </a:lnTo>
                <a:lnTo>
                  <a:pt x="5354558" y="6698763"/>
                </a:lnTo>
                <a:lnTo>
                  <a:pt x="5352634" y="6694644"/>
                </a:lnTo>
                <a:lnTo>
                  <a:pt x="5341858" y="6692886"/>
                </a:lnTo>
                <a:lnTo>
                  <a:pt x="5350977" y="6691100"/>
                </a:lnTo>
                <a:lnTo>
                  <a:pt x="5350873" y="6690880"/>
                </a:lnTo>
                <a:lnTo>
                  <a:pt x="5338490" y="6682405"/>
                </a:lnTo>
                <a:lnTo>
                  <a:pt x="5330251" y="6682253"/>
                </a:lnTo>
                <a:lnTo>
                  <a:pt x="5319148" y="6672080"/>
                </a:lnTo>
                <a:lnTo>
                  <a:pt x="5318501" y="6671792"/>
                </a:lnTo>
                <a:lnTo>
                  <a:pt x="5310152" y="6681886"/>
                </a:lnTo>
                <a:lnTo>
                  <a:pt x="5306473" y="6674001"/>
                </a:lnTo>
                <a:lnTo>
                  <a:pt x="5318276" y="6671690"/>
                </a:lnTo>
                <a:close/>
                <a:moveTo>
                  <a:pt x="6775927" y="6669641"/>
                </a:moveTo>
                <a:lnTo>
                  <a:pt x="6767439" y="6679908"/>
                </a:lnTo>
                <a:lnTo>
                  <a:pt x="6763753" y="6672026"/>
                </a:lnTo>
                <a:cubicBezTo>
                  <a:pt x="6771868" y="6670436"/>
                  <a:pt x="6775927" y="6669641"/>
                  <a:pt x="6775927" y="6669641"/>
                </a:cubicBezTo>
                <a:close/>
                <a:moveTo>
                  <a:pt x="8399530" y="6668582"/>
                </a:moveTo>
                <a:lnTo>
                  <a:pt x="8387354" y="6670964"/>
                </a:lnTo>
                <a:cubicBezTo>
                  <a:pt x="8371128" y="6674139"/>
                  <a:pt x="8350836" y="6678113"/>
                  <a:pt x="8326491" y="6682878"/>
                </a:cubicBezTo>
                <a:lnTo>
                  <a:pt x="8310640" y="6677377"/>
                </a:lnTo>
                <a:cubicBezTo>
                  <a:pt x="8318753" y="6675788"/>
                  <a:pt x="8330925" y="6673406"/>
                  <a:pt x="8347158" y="6670228"/>
                </a:cubicBezTo>
                <a:close/>
                <a:moveTo>
                  <a:pt x="16045063" y="6668325"/>
                </a:moveTo>
                <a:lnTo>
                  <a:pt x="16048742" y="6676208"/>
                </a:lnTo>
                <a:cubicBezTo>
                  <a:pt x="16048742" y="6676208"/>
                  <a:pt x="16044682" y="6677003"/>
                  <a:pt x="16036566" y="6678593"/>
                </a:cubicBezTo>
                <a:cubicBezTo>
                  <a:pt x="16036566" y="6678593"/>
                  <a:pt x="16039400" y="6675169"/>
                  <a:pt x="16045063" y="6668325"/>
                </a:cubicBezTo>
                <a:close/>
                <a:moveTo>
                  <a:pt x="8206463" y="6667655"/>
                </a:moveTo>
                <a:cubicBezTo>
                  <a:pt x="8219863" y="6667901"/>
                  <a:pt x="8227174" y="6669337"/>
                  <a:pt x="8228402" y="6671966"/>
                </a:cubicBezTo>
                <a:cubicBezTo>
                  <a:pt x="8229629" y="6674592"/>
                  <a:pt x="8218068" y="6678289"/>
                  <a:pt x="8193723" y="6683054"/>
                </a:cubicBezTo>
                <a:cubicBezTo>
                  <a:pt x="8175039" y="6680975"/>
                  <a:pt x="8161640" y="6680732"/>
                  <a:pt x="8153527" y="6682321"/>
                </a:cubicBezTo>
                <a:cubicBezTo>
                  <a:pt x="8161640" y="6680732"/>
                  <a:pt x="8167730" y="6679539"/>
                  <a:pt x="8171785" y="6678746"/>
                </a:cubicBezTo>
                <a:cubicBezTo>
                  <a:pt x="8175844" y="6677951"/>
                  <a:pt x="8176646" y="6674927"/>
                  <a:pt x="8174193" y="6669670"/>
                </a:cubicBezTo>
                <a:cubicBezTo>
                  <a:pt x="8182309" y="6668082"/>
                  <a:pt x="8193064" y="6667412"/>
                  <a:pt x="8206463" y="6667655"/>
                </a:cubicBezTo>
                <a:close/>
                <a:moveTo>
                  <a:pt x="6574933" y="6666021"/>
                </a:moveTo>
                <a:cubicBezTo>
                  <a:pt x="6569273" y="6672866"/>
                  <a:pt x="6566444" y="6676291"/>
                  <a:pt x="6566444" y="6676291"/>
                </a:cubicBezTo>
                <a:cubicBezTo>
                  <a:pt x="6568901" y="6681545"/>
                  <a:pt x="6570129" y="6684172"/>
                  <a:pt x="6570129" y="6684172"/>
                </a:cubicBezTo>
                <a:cubicBezTo>
                  <a:pt x="6570129" y="6684172"/>
                  <a:pt x="6574187" y="6683376"/>
                  <a:pt x="6582303" y="6681785"/>
                </a:cubicBezTo>
                <a:cubicBezTo>
                  <a:pt x="6590415" y="6680195"/>
                  <a:pt x="6593246" y="6676773"/>
                  <a:pt x="6590788" y="6671517"/>
                </a:cubicBezTo>
                <a:cubicBezTo>
                  <a:pt x="6590788" y="6671517"/>
                  <a:pt x="6590175" y="6670204"/>
                  <a:pt x="6588945" y="6667577"/>
                </a:cubicBezTo>
                <a:cubicBezTo>
                  <a:pt x="6587717" y="6664949"/>
                  <a:pt x="6583047" y="6664431"/>
                  <a:pt x="6574933" y="6666021"/>
                </a:cubicBezTo>
                <a:close/>
                <a:moveTo>
                  <a:pt x="10712933" y="6664898"/>
                </a:moveTo>
                <a:lnTo>
                  <a:pt x="10709637" y="6677361"/>
                </a:lnTo>
                <a:lnTo>
                  <a:pt x="10716317" y="6679681"/>
                </a:lnTo>
                <a:lnTo>
                  <a:pt x="10708622" y="6681187"/>
                </a:lnTo>
                <a:lnTo>
                  <a:pt x="10708130" y="6683051"/>
                </a:lnTo>
                <a:cubicBezTo>
                  <a:pt x="10689449" y="6680975"/>
                  <a:pt x="10676046" y="6680736"/>
                  <a:pt x="10667934" y="6682326"/>
                </a:cubicBezTo>
                <a:cubicBezTo>
                  <a:pt x="10657363" y="6678662"/>
                  <a:pt x="10654107" y="6676433"/>
                  <a:pt x="10658162" y="6675636"/>
                </a:cubicBezTo>
                <a:cubicBezTo>
                  <a:pt x="10662220" y="6674841"/>
                  <a:pt x="10663019" y="6671815"/>
                  <a:pt x="10660563" y="6666562"/>
                </a:cubicBezTo>
                <a:cubicBezTo>
                  <a:pt x="10668679" y="6664972"/>
                  <a:pt x="10686131" y="6664415"/>
                  <a:pt x="10712933" y="6664898"/>
                </a:cubicBezTo>
                <a:close/>
                <a:moveTo>
                  <a:pt x="13537516" y="6664587"/>
                </a:moveTo>
                <a:lnTo>
                  <a:pt x="13453090" y="6669881"/>
                </a:lnTo>
                <a:lnTo>
                  <a:pt x="13494439" y="6668582"/>
                </a:lnTo>
                <a:lnTo>
                  <a:pt x="13482265" y="6670965"/>
                </a:lnTo>
                <a:lnTo>
                  <a:pt x="13460574" y="6675211"/>
                </a:lnTo>
                <a:lnTo>
                  <a:pt x="13468236" y="6675423"/>
                </a:lnTo>
                <a:cubicBezTo>
                  <a:pt x="13478805" y="6679088"/>
                  <a:pt x="13488149" y="6680125"/>
                  <a:pt x="13496265" y="6678534"/>
                </a:cubicBezTo>
                <a:cubicBezTo>
                  <a:pt x="13501922" y="6671688"/>
                  <a:pt x="13505979" y="6670893"/>
                  <a:pt x="13508434" y="6676147"/>
                </a:cubicBezTo>
                <a:lnTo>
                  <a:pt x="13517944" y="6678012"/>
                </a:lnTo>
                <a:lnTo>
                  <a:pt x="13530702" y="6676386"/>
                </a:lnTo>
                <a:lnTo>
                  <a:pt x="13546611" y="6679507"/>
                </a:lnTo>
                <a:lnTo>
                  <a:pt x="13550490" y="6674817"/>
                </a:lnTo>
                <a:lnTo>
                  <a:pt x="13553287" y="6680816"/>
                </a:lnTo>
                <a:lnTo>
                  <a:pt x="13563659" y="6682851"/>
                </a:lnTo>
                <a:lnTo>
                  <a:pt x="13578503" y="6683922"/>
                </a:lnTo>
                <a:cubicBezTo>
                  <a:pt x="13595959" y="6683368"/>
                  <a:pt x="13608744" y="6682295"/>
                  <a:pt x="13616860" y="6680705"/>
                </a:cubicBezTo>
                <a:lnTo>
                  <a:pt x="13619648" y="6686672"/>
                </a:lnTo>
                <a:lnTo>
                  <a:pt x="13638267" y="6685111"/>
                </a:lnTo>
                <a:lnTo>
                  <a:pt x="13657060" y="6681428"/>
                </a:lnTo>
                <a:lnTo>
                  <a:pt x="13658172" y="6683806"/>
                </a:lnTo>
                <a:lnTo>
                  <a:pt x="13673200" y="6682864"/>
                </a:lnTo>
                <a:lnTo>
                  <a:pt x="13638813" y="6679038"/>
                </a:lnTo>
                <a:cubicBezTo>
                  <a:pt x="13633528" y="6677205"/>
                  <a:pt x="13624799" y="6677478"/>
                  <a:pt x="13612626" y="6679862"/>
                </a:cubicBezTo>
                <a:cubicBezTo>
                  <a:pt x="13600452" y="6682245"/>
                  <a:pt x="13593754" y="6682122"/>
                  <a:pt x="13592528" y="6679493"/>
                </a:cubicBezTo>
                <a:cubicBezTo>
                  <a:pt x="13591302" y="6676866"/>
                  <a:pt x="13598805" y="6673964"/>
                  <a:pt x="13615034" y="6670787"/>
                </a:cubicBezTo>
                <a:cubicBezTo>
                  <a:pt x="13631264" y="6667610"/>
                  <a:pt x="13640605" y="6668648"/>
                  <a:pt x="13643059" y="6673904"/>
                </a:cubicBezTo>
                <a:cubicBezTo>
                  <a:pt x="13659289" y="6670728"/>
                  <a:pt x="13672688" y="6670971"/>
                  <a:pt x="13683257" y="6674641"/>
                </a:cubicBezTo>
                <a:lnTo>
                  <a:pt x="13683276" y="6674638"/>
                </a:lnTo>
                <a:lnTo>
                  <a:pt x="13666317" y="6671311"/>
                </a:lnTo>
                <a:lnTo>
                  <a:pt x="13661627" y="6672231"/>
                </a:lnTo>
                <a:lnTo>
                  <a:pt x="13660502" y="6672150"/>
                </a:lnTo>
                <a:lnTo>
                  <a:pt x="13653373" y="6673546"/>
                </a:lnTo>
                <a:lnTo>
                  <a:pt x="13646414" y="6671133"/>
                </a:lnTo>
                <a:lnTo>
                  <a:pt x="13628411" y="6669834"/>
                </a:lnTo>
                <a:lnTo>
                  <a:pt x="13625348" y="6670435"/>
                </a:lnTo>
                <a:lnTo>
                  <a:pt x="13591901" y="6667545"/>
                </a:lnTo>
                <a:lnTo>
                  <a:pt x="13579388" y="6666842"/>
                </a:lnTo>
                <a:cubicBezTo>
                  <a:pt x="13571272" y="6668432"/>
                  <a:pt x="13565186" y="6669625"/>
                  <a:pt x="13561130" y="6670421"/>
                </a:cubicBezTo>
                <a:cubicBezTo>
                  <a:pt x="13557073" y="6671215"/>
                  <a:pt x="13549758" y="6669782"/>
                  <a:pt x="13539188" y="6666117"/>
                </a:cubicBezTo>
                <a:close/>
                <a:moveTo>
                  <a:pt x="8669991" y="6664007"/>
                </a:moveTo>
                <a:cubicBezTo>
                  <a:pt x="8672021" y="6663610"/>
                  <a:pt x="8673650" y="6664725"/>
                  <a:pt x="8674878" y="6667353"/>
                </a:cubicBezTo>
                <a:lnTo>
                  <a:pt x="8662708" y="6669739"/>
                </a:lnTo>
                <a:lnTo>
                  <a:pt x="8663106" y="6669424"/>
                </a:lnTo>
                <a:lnTo>
                  <a:pt x="8644398" y="6680875"/>
                </a:lnTo>
                <a:cubicBezTo>
                  <a:pt x="8628168" y="6684052"/>
                  <a:pt x="8608683" y="6684997"/>
                  <a:pt x="8585940" y="6683713"/>
                </a:cubicBezTo>
                <a:cubicBezTo>
                  <a:pt x="8563199" y="6682428"/>
                  <a:pt x="8549188" y="6680870"/>
                  <a:pt x="8543902" y="6679037"/>
                </a:cubicBezTo>
                <a:cubicBezTo>
                  <a:pt x="8538619" y="6677204"/>
                  <a:pt x="8529890" y="6677478"/>
                  <a:pt x="8517717" y="6679860"/>
                </a:cubicBezTo>
                <a:cubicBezTo>
                  <a:pt x="8505539" y="6682243"/>
                  <a:pt x="8498845" y="6682122"/>
                  <a:pt x="8497619" y="6679492"/>
                </a:cubicBezTo>
                <a:cubicBezTo>
                  <a:pt x="8496394" y="6676865"/>
                  <a:pt x="8503892" y="6673964"/>
                  <a:pt x="8520122" y="6670786"/>
                </a:cubicBezTo>
                <a:cubicBezTo>
                  <a:pt x="8536355" y="6667609"/>
                  <a:pt x="8545694" y="6668647"/>
                  <a:pt x="8548149" y="6673903"/>
                </a:cubicBezTo>
                <a:cubicBezTo>
                  <a:pt x="8564380" y="6670727"/>
                  <a:pt x="8577780" y="6670971"/>
                  <a:pt x="8588344" y="6674640"/>
                </a:cubicBezTo>
                <a:cubicBezTo>
                  <a:pt x="8598919" y="6678306"/>
                  <a:pt x="8607032" y="6676718"/>
                  <a:pt x="8612694" y="6669874"/>
                </a:cubicBezTo>
                <a:cubicBezTo>
                  <a:pt x="8628925" y="6666697"/>
                  <a:pt x="8641404" y="6664972"/>
                  <a:pt x="8650134" y="6664696"/>
                </a:cubicBezTo>
                <a:lnTo>
                  <a:pt x="8664731" y="6668147"/>
                </a:lnTo>
                <a:close/>
                <a:moveTo>
                  <a:pt x="16447915" y="6663773"/>
                </a:moveTo>
                <a:cubicBezTo>
                  <a:pt x="16456031" y="6662183"/>
                  <a:pt x="16462733" y="6662301"/>
                  <a:pt x="16468015" y="6664132"/>
                </a:cubicBezTo>
                <a:cubicBezTo>
                  <a:pt x="16473299" y="6665966"/>
                  <a:pt x="16475943" y="6666882"/>
                  <a:pt x="16475943" y="6666882"/>
                </a:cubicBezTo>
                <a:lnTo>
                  <a:pt x="16451599" y="6671654"/>
                </a:lnTo>
                <a:lnTo>
                  <a:pt x="16435745" y="6666157"/>
                </a:lnTo>
                <a:close/>
                <a:moveTo>
                  <a:pt x="17019188" y="6663636"/>
                </a:moveTo>
                <a:lnTo>
                  <a:pt x="17022872" y="6671517"/>
                </a:lnTo>
                <a:cubicBezTo>
                  <a:pt x="17022872" y="6671517"/>
                  <a:pt x="17018816" y="6672314"/>
                  <a:pt x="17010704" y="6673903"/>
                </a:cubicBezTo>
                <a:close/>
                <a:moveTo>
                  <a:pt x="14081633" y="6662324"/>
                </a:moveTo>
                <a:lnTo>
                  <a:pt x="14070717" y="6663533"/>
                </a:lnTo>
                <a:lnTo>
                  <a:pt x="14070261" y="6665257"/>
                </a:lnTo>
                <a:cubicBezTo>
                  <a:pt x="14070261" y="6665257"/>
                  <a:pt x="14074320" y="6664462"/>
                  <a:pt x="14082431" y="6662871"/>
                </a:cubicBezTo>
                <a:close/>
                <a:moveTo>
                  <a:pt x="7516479" y="6662130"/>
                </a:moveTo>
                <a:lnTo>
                  <a:pt x="7520163" y="6670012"/>
                </a:lnTo>
                <a:lnTo>
                  <a:pt x="7544506" y="6665239"/>
                </a:lnTo>
                <a:cubicBezTo>
                  <a:pt x="7542050" y="6659985"/>
                  <a:pt x="7532708" y="6658948"/>
                  <a:pt x="7516479" y="6662130"/>
                </a:cubicBezTo>
                <a:close/>
                <a:moveTo>
                  <a:pt x="16500287" y="6662109"/>
                </a:moveTo>
                <a:lnTo>
                  <a:pt x="16528315" y="6665220"/>
                </a:lnTo>
                <a:cubicBezTo>
                  <a:pt x="16520201" y="6666811"/>
                  <a:pt x="16508031" y="6669197"/>
                  <a:pt x="16491801" y="6672379"/>
                </a:cubicBezTo>
                <a:close/>
                <a:moveTo>
                  <a:pt x="11716948" y="6661969"/>
                </a:moveTo>
                <a:lnTo>
                  <a:pt x="11704779" y="6664357"/>
                </a:lnTo>
                <a:cubicBezTo>
                  <a:pt x="11715349" y="6668022"/>
                  <a:pt x="11720633" y="6669851"/>
                  <a:pt x="11720633" y="6669851"/>
                </a:cubicBezTo>
                <a:close/>
                <a:moveTo>
                  <a:pt x="7588950" y="6660829"/>
                </a:moveTo>
                <a:cubicBezTo>
                  <a:pt x="7584893" y="6661624"/>
                  <a:pt x="7583477" y="6663336"/>
                  <a:pt x="7584705" y="6665964"/>
                </a:cubicBezTo>
                <a:cubicBezTo>
                  <a:pt x="7584705" y="6665964"/>
                  <a:pt x="7588760" y="6665169"/>
                  <a:pt x="7596877" y="6663577"/>
                </a:cubicBezTo>
                <a:lnTo>
                  <a:pt x="7609050" y="6661190"/>
                </a:lnTo>
                <a:cubicBezTo>
                  <a:pt x="7599708" y="6660154"/>
                  <a:pt x="7593007" y="6660033"/>
                  <a:pt x="7588950" y="6660829"/>
                </a:cubicBezTo>
                <a:close/>
                <a:moveTo>
                  <a:pt x="7283214" y="6660535"/>
                </a:moveTo>
                <a:cubicBezTo>
                  <a:pt x="7279160" y="6661332"/>
                  <a:pt x="7277743" y="6663042"/>
                  <a:pt x="7278972" y="6665671"/>
                </a:cubicBezTo>
                <a:cubicBezTo>
                  <a:pt x="7278972" y="6665671"/>
                  <a:pt x="7283642" y="6666187"/>
                  <a:pt x="7292987" y="6667225"/>
                </a:cubicBezTo>
                <a:cubicBezTo>
                  <a:pt x="7302327" y="6668262"/>
                  <a:pt x="7311055" y="6667985"/>
                  <a:pt x="7319171" y="6666394"/>
                </a:cubicBezTo>
                <a:lnTo>
                  <a:pt x="7303312" y="6660897"/>
                </a:lnTo>
                <a:lnTo>
                  <a:pt x="7296605" y="6660777"/>
                </a:lnTo>
                <a:lnTo>
                  <a:pt x="7293506" y="6661382"/>
                </a:lnTo>
                <a:lnTo>
                  <a:pt x="7291493" y="6660684"/>
                </a:lnTo>
                <a:close/>
                <a:moveTo>
                  <a:pt x="16645227" y="6659508"/>
                </a:moveTo>
                <a:lnTo>
                  <a:pt x="16648911" y="6667390"/>
                </a:lnTo>
                <a:cubicBezTo>
                  <a:pt x="16640795" y="6668981"/>
                  <a:pt x="16631455" y="6667944"/>
                  <a:pt x="16620883" y="6664279"/>
                </a:cubicBezTo>
                <a:close/>
                <a:moveTo>
                  <a:pt x="11171811" y="6659351"/>
                </a:moveTo>
                <a:lnTo>
                  <a:pt x="11187661" y="6664850"/>
                </a:lnTo>
                <a:cubicBezTo>
                  <a:pt x="11179546" y="6666439"/>
                  <a:pt x="11175492" y="6667234"/>
                  <a:pt x="11175492" y="6667234"/>
                </a:cubicBezTo>
                <a:close/>
                <a:moveTo>
                  <a:pt x="7581021" y="6658080"/>
                </a:moveTo>
                <a:cubicBezTo>
                  <a:pt x="7572908" y="6659671"/>
                  <a:pt x="7568850" y="6660467"/>
                  <a:pt x="7568850" y="6660467"/>
                </a:cubicBezTo>
                <a:cubicBezTo>
                  <a:pt x="7571306" y="6665722"/>
                  <a:pt x="7572535" y="6668350"/>
                  <a:pt x="7572535" y="6668350"/>
                </a:cubicBezTo>
                <a:close/>
                <a:moveTo>
                  <a:pt x="16186325" y="6657881"/>
                </a:moveTo>
                <a:lnTo>
                  <a:pt x="16189649" y="6665008"/>
                </a:lnTo>
                <a:lnTo>
                  <a:pt x="16238435" y="6670422"/>
                </a:lnTo>
                <a:lnTo>
                  <a:pt x="16214091" y="6675194"/>
                </a:lnTo>
                <a:lnTo>
                  <a:pt x="16201921" y="6677581"/>
                </a:lnTo>
                <a:lnTo>
                  <a:pt x="16205607" y="6685463"/>
                </a:lnTo>
                <a:lnTo>
                  <a:pt x="16186065" y="6672085"/>
                </a:lnTo>
                <a:cubicBezTo>
                  <a:pt x="16183609" y="6666830"/>
                  <a:pt x="16182381" y="6664202"/>
                  <a:pt x="16182381" y="6664202"/>
                </a:cubicBezTo>
                <a:lnTo>
                  <a:pt x="16186967" y="6664711"/>
                </a:lnTo>
                <a:lnTo>
                  <a:pt x="16182077" y="6663016"/>
                </a:lnTo>
                <a:cubicBezTo>
                  <a:pt x="16176793" y="6661180"/>
                  <a:pt x="16174153" y="6660264"/>
                  <a:pt x="16174153" y="6660264"/>
                </a:cubicBezTo>
                <a:close/>
                <a:moveTo>
                  <a:pt x="7235086" y="6657064"/>
                </a:moveTo>
                <a:cubicBezTo>
                  <a:pt x="7235086" y="6657064"/>
                  <a:pt x="7233060" y="6657461"/>
                  <a:pt x="7229003" y="6658256"/>
                </a:cubicBezTo>
                <a:cubicBezTo>
                  <a:pt x="7224947" y="6659052"/>
                  <a:pt x="7224146" y="6662077"/>
                  <a:pt x="7226602" y="6667333"/>
                </a:cubicBezTo>
                <a:lnTo>
                  <a:pt x="7165746" y="6679263"/>
                </a:lnTo>
                <a:lnTo>
                  <a:pt x="7121858" y="6670657"/>
                </a:lnTo>
                <a:cubicBezTo>
                  <a:pt x="7105632" y="6673838"/>
                  <a:pt x="7095490" y="6675828"/>
                  <a:pt x="7091433" y="6676623"/>
                </a:cubicBezTo>
                <a:cubicBezTo>
                  <a:pt x="7087376" y="6677419"/>
                  <a:pt x="7085345" y="6677816"/>
                  <a:pt x="7085345" y="6677816"/>
                </a:cubicBezTo>
                <a:lnTo>
                  <a:pt x="7113375" y="6680926"/>
                </a:lnTo>
                <a:cubicBezTo>
                  <a:pt x="7121487" y="6679335"/>
                  <a:pt x="7127575" y="6678142"/>
                  <a:pt x="7131630" y="6677347"/>
                </a:cubicBezTo>
                <a:cubicBezTo>
                  <a:pt x="7135689" y="6676551"/>
                  <a:pt x="7138945" y="6678781"/>
                  <a:pt x="7141402" y="6684036"/>
                </a:cubicBezTo>
                <a:lnTo>
                  <a:pt x="7165746" y="6679263"/>
                </a:lnTo>
                <a:cubicBezTo>
                  <a:pt x="7168202" y="6684517"/>
                  <a:pt x="7194999" y="6685001"/>
                  <a:pt x="7246141" y="6680711"/>
                </a:cubicBezTo>
                <a:cubicBezTo>
                  <a:pt x="7246141" y="6680711"/>
                  <a:pt x="7250199" y="6679916"/>
                  <a:pt x="7258312" y="6678324"/>
                </a:cubicBezTo>
                <a:cubicBezTo>
                  <a:pt x="7266430" y="6676734"/>
                  <a:pt x="7271099" y="6677251"/>
                  <a:pt x="7272327" y="6679879"/>
                </a:cubicBezTo>
                <a:cubicBezTo>
                  <a:pt x="7273556" y="6682507"/>
                  <a:pt x="7276198" y="6683423"/>
                  <a:pt x="7280257" y="6682629"/>
                </a:cubicBezTo>
                <a:cubicBezTo>
                  <a:pt x="7284314" y="6681832"/>
                  <a:pt x="7290399" y="6680639"/>
                  <a:pt x="7298513" y="6679049"/>
                </a:cubicBezTo>
                <a:cubicBezTo>
                  <a:pt x="7325313" y="6679532"/>
                  <a:pt x="7356169" y="6679219"/>
                  <a:pt x="7391081" y="6678109"/>
                </a:cubicBezTo>
                <a:cubicBezTo>
                  <a:pt x="7444681" y="6679075"/>
                  <a:pt x="7470252" y="6676930"/>
                  <a:pt x="7467794" y="6671675"/>
                </a:cubicBezTo>
                <a:cubicBezTo>
                  <a:pt x="7465339" y="6666419"/>
                  <a:pt x="7462083" y="6664191"/>
                  <a:pt x="7458024" y="6664985"/>
                </a:cubicBezTo>
                <a:cubicBezTo>
                  <a:pt x="7453970" y="6665781"/>
                  <a:pt x="7451322" y="6664865"/>
                  <a:pt x="7450095" y="6662237"/>
                </a:cubicBezTo>
                <a:cubicBezTo>
                  <a:pt x="7448869" y="6659609"/>
                  <a:pt x="7445426" y="6661719"/>
                  <a:pt x="7439767" y="6668564"/>
                </a:cubicBezTo>
                <a:lnTo>
                  <a:pt x="7427595" y="6670951"/>
                </a:lnTo>
                <a:lnTo>
                  <a:pt x="7411737" y="6665454"/>
                </a:lnTo>
                <a:cubicBezTo>
                  <a:pt x="7406083" y="6672300"/>
                  <a:pt x="7398583" y="6675205"/>
                  <a:pt x="7389239" y="6674168"/>
                </a:cubicBezTo>
                <a:cubicBezTo>
                  <a:pt x="7379897" y="6673131"/>
                  <a:pt x="7371169" y="6673409"/>
                  <a:pt x="7363053" y="6675001"/>
                </a:cubicBezTo>
                <a:cubicBezTo>
                  <a:pt x="7320027" y="6677700"/>
                  <a:pt x="7287942" y="6675384"/>
                  <a:pt x="7266801" y="6668055"/>
                </a:cubicBezTo>
                <a:lnTo>
                  <a:pt x="7263117" y="6660174"/>
                </a:lnTo>
                <a:lnTo>
                  <a:pt x="7250945" y="6662561"/>
                </a:lnTo>
                <a:cubicBezTo>
                  <a:pt x="7261515" y="6666223"/>
                  <a:pt x="7266801" y="6668055"/>
                  <a:pt x="7266801" y="6668055"/>
                </a:cubicBezTo>
                <a:cubicBezTo>
                  <a:pt x="7258686" y="6669646"/>
                  <a:pt x="7245285" y="6669404"/>
                  <a:pt x="7226602" y="6667333"/>
                </a:cubicBezTo>
                <a:cubicBezTo>
                  <a:pt x="7234717" y="6665741"/>
                  <a:pt x="7238772" y="6664947"/>
                  <a:pt x="7238772" y="6664947"/>
                </a:cubicBezTo>
                <a:close/>
                <a:moveTo>
                  <a:pt x="9799399" y="6656952"/>
                </a:moveTo>
                <a:lnTo>
                  <a:pt x="9799961" y="6658153"/>
                </a:lnTo>
                <a:lnTo>
                  <a:pt x="9804808" y="6657552"/>
                </a:lnTo>
                <a:close/>
                <a:moveTo>
                  <a:pt x="16351663" y="6656828"/>
                </a:moveTo>
                <a:cubicBezTo>
                  <a:pt x="16359777" y="6655238"/>
                  <a:pt x="16364447" y="6655756"/>
                  <a:pt x="16365677" y="6658383"/>
                </a:cubicBezTo>
                <a:cubicBezTo>
                  <a:pt x="16366903" y="6661011"/>
                  <a:pt x="16363463" y="6663120"/>
                  <a:pt x="16355347" y="6664711"/>
                </a:cubicBezTo>
                <a:cubicBezTo>
                  <a:pt x="16355347" y="6664711"/>
                  <a:pt x="16352705" y="6663795"/>
                  <a:pt x="16347417" y="6661962"/>
                </a:cubicBezTo>
                <a:cubicBezTo>
                  <a:pt x="16342135" y="6660131"/>
                  <a:pt x="16339493" y="6659215"/>
                  <a:pt x="16339493" y="6659215"/>
                </a:cubicBezTo>
                <a:cubicBezTo>
                  <a:pt x="16339493" y="6659215"/>
                  <a:pt x="16343551" y="6658419"/>
                  <a:pt x="16351663" y="6656828"/>
                </a:cubicBezTo>
                <a:close/>
                <a:moveTo>
                  <a:pt x="15693908" y="6656710"/>
                </a:moveTo>
                <a:cubicBezTo>
                  <a:pt x="15681736" y="6659097"/>
                  <a:pt x="15676264" y="6661603"/>
                  <a:pt x="15677493" y="6664231"/>
                </a:cubicBezTo>
                <a:cubicBezTo>
                  <a:pt x="15678723" y="6666859"/>
                  <a:pt x="15679335" y="6668173"/>
                  <a:pt x="15679335" y="6668173"/>
                </a:cubicBezTo>
                <a:cubicBezTo>
                  <a:pt x="15680563" y="6670801"/>
                  <a:pt x="15686556" y="6671776"/>
                  <a:pt x="15697312" y="6671101"/>
                </a:cubicBezTo>
                <a:cubicBezTo>
                  <a:pt x="15708070" y="6670426"/>
                  <a:pt x="15723592" y="6668101"/>
                  <a:pt x="15743877" y="6664123"/>
                </a:cubicBezTo>
                <a:lnTo>
                  <a:pt x="15768220" y="6659351"/>
                </a:lnTo>
                <a:cubicBezTo>
                  <a:pt x="15768220" y="6659351"/>
                  <a:pt x="15759490" y="6659628"/>
                  <a:pt x="15742035" y="6660183"/>
                </a:cubicBezTo>
                <a:cubicBezTo>
                  <a:pt x="15724577" y="6660737"/>
                  <a:pt x="15715234" y="6659701"/>
                  <a:pt x="15714006" y="6657072"/>
                </a:cubicBezTo>
                <a:cubicBezTo>
                  <a:pt x="15712778" y="6654444"/>
                  <a:pt x="15706079" y="6654324"/>
                  <a:pt x="15693908" y="6656710"/>
                </a:cubicBezTo>
                <a:close/>
                <a:moveTo>
                  <a:pt x="14072663" y="6656182"/>
                </a:moveTo>
                <a:lnTo>
                  <a:pt x="14072570" y="6656534"/>
                </a:lnTo>
                <a:lnTo>
                  <a:pt x="14073292" y="6656614"/>
                </a:lnTo>
                <a:close/>
                <a:moveTo>
                  <a:pt x="7898930" y="6655988"/>
                </a:moveTo>
                <a:cubicBezTo>
                  <a:pt x="7898930" y="6655988"/>
                  <a:pt x="7894871" y="6656784"/>
                  <a:pt x="7886757" y="6658374"/>
                </a:cubicBezTo>
                <a:lnTo>
                  <a:pt x="7890444" y="6666257"/>
                </a:lnTo>
                <a:cubicBezTo>
                  <a:pt x="7898557" y="6664667"/>
                  <a:pt x="7901998" y="6662557"/>
                  <a:pt x="7900770" y="6659928"/>
                </a:cubicBezTo>
                <a:cubicBezTo>
                  <a:pt x="7899543" y="6657301"/>
                  <a:pt x="7898930" y="6655988"/>
                  <a:pt x="7898930" y="6655988"/>
                </a:cubicBezTo>
                <a:close/>
                <a:moveTo>
                  <a:pt x="16842536" y="6655245"/>
                </a:moveTo>
                <a:cubicBezTo>
                  <a:pt x="16861220" y="6657318"/>
                  <a:pt x="16874620" y="6657558"/>
                  <a:pt x="16882736" y="6655968"/>
                </a:cubicBezTo>
                <a:lnTo>
                  <a:pt x="16809704" y="6670285"/>
                </a:lnTo>
                <a:lnTo>
                  <a:pt x="16793852" y="6664788"/>
                </a:lnTo>
                <a:cubicBezTo>
                  <a:pt x="16793852" y="6664788"/>
                  <a:pt x="16799936" y="6663597"/>
                  <a:pt x="16812108" y="6661210"/>
                </a:cubicBezTo>
                <a:cubicBezTo>
                  <a:pt x="16824276" y="6658823"/>
                  <a:pt x="16834420" y="6656836"/>
                  <a:pt x="16842536" y="6655245"/>
                </a:cubicBezTo>
                <a:close/>
                <a:moveTo>
                  <a:pt x="18177852" y="6655218"/>
                </a:moveTo>
                <a:cubicBezTo>
                  <a:pt x="18180300" y="6660476"/>
                  <a:pt x="18185584" y="6662308"/>
                  <a:pt x="18193700" y="6660719"/>
                </a:cubicBezTo>
                <a:lnTo>
                  <a:pt x="18181528" y="6663103"/>
                </a:lnTo>
                <a:cubicBezTo>
                  <a:pt x="18179076" y="6657845"/>
                  <a:pt x="18177852" y="6655218"/>
                  <a:pt x="18177852" y="6655218"/>
                </a:cubicBezTo>
                <a:close/>
                <a:moveTo>
                  <a:pt x="10172420" y="6655007"/>
                </a:moveTo>
                <a:lnTo>
                  <a:pt x="10175354" y="6661293"/>
                </a:lnTo>
                <a:lnTo>
                  <a:pt x="10178178" y="6657877"/>
                </a:lnTo>
                <a:lnTo>
                  <a:pt x="10180834" y="6657925"/>
                </a:lnTo>
                <a:close/>
                <a:moveTo>
                  <a:pt x="12935123" y="6654888"/>
                </a:moveTo>
                <a:lnTo>
                  <a:pt x="12932880" y="6655914"/>
                </a:lnTo>
                <a:lnTo>
                  <a:pt x="12936204" y="6655262"/>
                </a:lnTo>
                <a:close/>
                <a:moveTo>
                  <a:pt x="14387674" y="6654657"/>
                </a:moveTo>
                <a:lnTo>
                  <a:pt x="14384482" y="6655282"/>
                </a:lnTo>
                <a:lnTo>
                  <a:pt x="14385868" y="6655762"/>
                </a:lnTo>
                <a:close/>
                <a:moveTo>
                  <a:pt x="10132218" y="6654282"/>
                </a:moveTo>
                <a:lnTo>
                  <a:pt x="10123732" y="6664551"/>
                </a:lnTo>
                <a:cubicBezTo>
                  <a:pt x="10131846" y="6662961"/>
                  <a:pt x="10138542" y="6663081"/>
                  <a:pt x="10143829" y="6664914"/>
                </a:cubicBezTo>
                <a:cubicBezTo>
                  <a:pt x="10149114" y="6666745"/>
                  <a:pt x="10150529" y="6665033"/>
                  <a:pt x="10148071" y="6659780"/>
                </a:cubicBezTo>
                <a:close/>
                <a:moveTo>
                  <a:pt x="6549809" y="6653441"/>
                </a:moveTo>
                <a:lnTo>
                  <a:pt x="6519404" y="6653741"/>
                </a:lnTo>
                <a:lnTo>
                  <a:pt x="6464152" y="6656424"/>
                </a:lnTo>
                <a:lnTo>
                  <a:pt x="6466505" y="6661464"/>
                </a:lnTo>
                <a:cubicBezTo>
                  <a:pt x="6466505" y="6661464"/>
                  <a:pt x="6471179" y="6661982"/>
                  <a:pt x="6480522" y="6663019"/>
                </a:cubicBezTo>
                <a:cubicBezTo>
                  <a:pt x="6489863" y="6664056"/>
                  <a:pt x="6494535" y="6664575"/>
                  <a:pt x="6494535" y="6664575"/>
                </a:cubicBezTo>
                <a:cubicBezTo>
                  <a:pt x="6510762" y="6661393"/>
                  <a:pt x="6521520" y="6660718"/>
                  <a:pt x="6526806" y="6662549"/>
                </a:cubicBezTo>
                <a:cubicBezTo>
                  <a:pt x="6532091" y="6664383"/>
                  <a:pt x="6539590" y="6661478"/>
                  <a:pt x="6549307" y="6653836"/>
                </a:cubicBezTo>
                <a:close/>
                <a:moveTo>
                  <a:pt x="10224787" y="6653344"/>
                </a:moveTo>
                <a:cubicBezTo>
                  <a:pt x="10216672" y="6654934"/>
                  <a:pt x="10217899" y="6657562"/>
                  <a:pt x="10228475" y="6661226"/>
                </a:cubicBezTo>
                <a:cubicBezTo>
                  <a:pt x="10239044" y="6664891"/>
                  <a:pt x="10248999" y="6667241"/>
                  <a:pt x="10258341" y="6668278"/>
                </a:cubicBezTo>
                <a:cubicBezTo>
                  <a:pt x="10267683" y="6669314"/>
                  <a:pt x="10276412" y="6669037"/>
                  <a:pt x="10284527" y="6667446"/>
                </a:cubicBezTo>
                <a:lnTo>
                  <a:pt x="10280841" y="6659562"/>
                </a:lnTo>
                <a:cubicBezTo>
                  <a:pt x="10272729" y="6661155"/>
                  <a:pt x="10263386" y="6660118"/>
                  <a:pt x="10252816" y="6656454"/>
                </a:cubicBezTo>
                <a:cubicBezTo>
                  <a:pt x="10242243" y="6652791"/>
                  <a:pt x="10232900" y="6651755"/>
                  <a:pt x="10224787" y="6653344"/>
                </a:cubicBezTo>
                <a:close/>
                <a:moveTo>
                  <a:pt x="6861129" y="6652936"/>
                </a:moveTo>
                <a:lnTo>
                  <a:pt x="6836781" y="6657710"/>
                </a:lnTo>
                <a:cubicBezTo>
                  <a:pt x="6807528" y="6651973"/>
                  <a:pt x="6790071" y="6652526"/>
                  <a:pt x="6784414" y="6659371"/>
                </a:cubicBezTo>
                <a:lnTo>
                  <a:pt x="6775927" y="6669641"/>
                </a:lnTo>
                <a:cubicBezTo>
                  <a:pt x="6773471" y="6664386"/>
                  <a:pt x="6772241" y="6661757"/>
                  <a:pt x="6772241" y="6661757"/>
                </a:cubicBezTo>
                <a:lnTo>
                  <a:pt x="6747900" y="6666531"/>
                </a:lnTo>
                <a:cubicBezTo>
                  <a:pt x="6731669" y="6669711"/>
                  <a:pt x="6723557" y="6671302"/>
                  <a:pt x="6723557" y="6671302"/>
                </a:cubicBezTo>
                <a:lnTo>
                  <a:pt x="6727240" y="6679184"/>
                </a:lnTo>
                <a:cubicBezTo>
                  <a:pt x="6754038" y="6679668"/>
                  <a:pt x="6772110" y="6680427"/>
                  <a:pt x="6781454" y="6681464"/>
                </a:cubicBezTo>
                <a:cubicBezTo>
                  <a:pt x="6790796" y="6682501"/>
                  <a:pt x="6796082" y="6684333"/>
                  <a:pt x="6797310" y="6686960"/>
                </a:cubicBezTo>
                <a:cubicBezTo>
                  <a:pt x="6798538" y="6689589"/>
                  <a:pt x="6806465" y="6692335"/>
                  <a:pt x="6821094" y="6695204"/>
                </a:cubicBezTo>
                <a:cubicBezTo>
                  <a:pt x="6835720" y="6698072"/>
                  <a:pt x="6847093" y="6698712"/>
                  <a:pt x="6855203" y="6697120"/>
                </a:cubicBezTo>
                <a:lnTo>
                  <a:pt x="6851522" y="6689237"/>
                </a:lnTo>
                <a:lnTo>
                  <a:pt x="6860008" y="6678971"/>
                </a:lnTo>
                <a:cubicBezTo>
                  <a:pt x="6870580" y="6682635"/>
                  <a:pt x="6879922" y="6683671"/>
                  <a:pt x="6888038" y="6682080"/>
                </a:cubicBezTo>
                <a:cubicBezTo>
                  <a:pt x="6896151" y="6680489"/>
                  <a:pt x="6900824" y="6681007"/>
                  <a:pt x="6902050" y="6683635"/>
                </a:cubicBezTo>
                <a:cubicBezTo>
                  <a:pt x="6903280" y="6686263"/>
                  <a:pt x="6905922" y="6687178"/>
                  <a:pt x="6909977" y="6686383"/>
                </a:cubicBezTo>
                <a:cubicBezTo>
                  <a:pt x="6914036" y="6685588"/>
                  <a:pt x="6920121" y="6684396"/>
                  <a:pt x="6928236" y="6682804"/>
                </a:cubicBezTo>
                <a:cubicBezTo>
                  <a:pt x="6946918" y="6684876"/>
                  <a:pt x="6962963" y="6686033"/>
                  <a:pt x="6976361" y="6686276"/>
                </a:cubicBezTo>
                <a:lnTo>
                  <a:pt x="6983756" y="6688838"/>
                </a:lnTo>
                <a:lnTo>
                  <a:pt x="7035829" y="6685588"/>
                </a:lnTo>
                <a:lnTo>
                  <a:pt x="7032975" y="6679478"/>
                </a:lnTo>
                <a:lnTo>
                  <a:pt x="6976922" y="6673259"/>
                </a:lnTo>
                <a:cubicBezTo>
                  <a:pt x="6966350" y="6669595"/>
                  <a:pt x="6952952" y="6669354"/>
                  <a:pt x="6936723" y="6672535"/>
                </a:cubicBezTo>
                <a:lnTo>
                  <a:pt x="6896524" y="6671811"/>
                </a:lnTo>
                <a:lnTo>
                  <a:pt x="6868496" y="6668701"/>
                </a:lnTo>
                <a:cubicBezTo>
                  <a:pt x="6860381" y="6670291"/>
                  <a:pt x="6852268" y="6671883"/>
                  <a:pt x="6844154" y="6673473"/>
                </a:cubicBezTo>
                <a:lnTo>
                  <a:pt x="6840467" y="6665592"/>
                </a:lnTo>
                <a:close/>
                <a:moveTo>
                  <a:pt x="11530974" y="6652519"/>
                </a:moveTo>
                <a:lnTo>
                  <a:pt x="11528126" y="6655964"/>
                </a:lnTo>
                <a:lnTo>
                  <a:pt x="11539011" y="6653831"/>
                </a:lnTo>
                <a:close/>
                <a:moveTo>
                  <a:pt x="6930553" y="6652233"/>
                </a:moveTo>
                <a:cubicBezTo>
                  <a:pt x="6928526" y="6652630"/>
                  <a:pt x="6928123" y="6654142"/>
                  <a:pt x="6929353" y="6656769"/>
                </a:cubicBezTo>
                <a:cubicBezTo>
                  <a:pt x="6930582" y="6659396"/>
                  <a:pt x="6932209" y="6660512"/>
                  <a:pt x="6934236" y="6660115"/>
                </a:cubicBezTo>
                <a:cubicBezTo>
                  <a:pt x="6936268" y="6659718"/>
                  <a:pt x="6938694" y="6657806"/>
                  <a:pt x="6941525" y="6654384"/>
                </a:cubicBezTo>
                <a:cubicBezTo>
                  <a:pt x="6936240" y="6652551"/>
                  <a:pt x="6932583" y="6651834"/>
                  <a:pt x="6930553" y="6652233"/>
                </a:cubicBezTo>
                <a:close/>
                <a:moveTo>
                  <a:pt x="9238782" y="6651452"/>
                </a:moveTo>
                <a:lnTo>
                  <a:pt x="9214436" y="6656225"/>
                </a:lnTo>
                <a:cubicBezTo>
                  <a:pt x="9192920" y="6657574"/>
                  <a:pt x="9173128" y="6657869"/>
                  <a:pt x="9155062" y="6657108"/>
                </a:cubicBezTo>
                <a:lnTo>
                  <a:pt x="9134040" y="6654777"/>
                </a:lnTo>
                <a:lnTo>
                  <a:pt x="9154277" y="6651883"/>
                </a:lnTo>
                <a:cubicBezTo>
                  <a:pt x="9176497" y="6649680"/>
                  <a:pt x="9204667" y="6649534"/>
                  <a:pt x="9238782" y="6651452"/>
                </a:cubicBezTo>
                <a:close/>
                <a:moveTo>
                  <a:pt x="11819510" y="6651285"/>
                </a:moveTo>
                <a:lnTo>
                  <a:pt x="11796580" y="6652007"/>
                </a:lnTo>
                <a:lnTo>
                  <a:pt x="11793662" y="6655535"/>
                </a:lnTo>
                <a:lnTo>
                  <a:pt x="11781490" y="6657922"/>
                </a:lnTo>
                <a:cubicBezTo>
                  <a:pt x="11792061" y="6661585"/>
                  <a:pt x="11809516" y="6661032"/>
                  <a:pt x="11833862" y="6656259"/>
                </a:cubicBezTo>
                <a:close/>
                <a:moveTo>
                  <a:pt x="6597962" y="6651268"/>
                </a:moveTo>
                <a:lnTo>
                  <a:pt x="6590826" y="6651715"/>
                </a:lnTo>
                <a:lnTo>
                  <a:pt x="6595592" y="6653368"/>
                </a:lnTo>
                <a:lnTo>
                  <a:pt x="6603274" y="6651861"/>
                </a:lnTo>
                <a:close/>
                <a:moveTo>
                  <a:pt x="11514240" y="6650082"/>
                </a:moveTo>
                <a:lnTo>
                  <a:pt x="11500099" y="6652855"/>
                </a:lnTo>
                <a:cubicBezTo>
                  <a:pt x="11502554" y="6658109"/>
                  <a:pt x="11501754" y="6661136"/>
                  <a:pt x="11497696" y="6661931"/>
                </a:cubicBezTo>
                <a:cubicBezTo>
                  <a:pt x="11493640" y="6662725"/>
                  <a:pt x="11483500" y="6664715"/>
                  <a:pt x="11467270" y="6667896"/>
                </a:cubicBezTo>
                <a:cubicBezTo>
                  <a:pt x="11459154" y="6669486"/>
                  <a:pt x="11451040" y="6671078"/>
                  <a:pt x="11442924" y="6672668"/>
                </a:cubicBezTo>
                <a:cubicBezTo>
                  <a:pt x="11451040" y="6671078"/>
                  <a:pt x="11456325" y="6672911"/>
                  <a:pt x="11458781" y="6678165"/>
                </a:cubicBezTo>
                <a:lnTo>
                  <a:pt x="11474640" y="6683662"/>
                </a:lnTo>
                <a:cubicBezTo>
                  <a:pt x="11482753" y="6682071"/>
                  <a:pt x="11488437" y="6682390"/>
                  <a:pt x="11491694" y="6684619"/>
                </a:cubicBezTo>
                <a:lnTo>
                  <a:pt x="11494018" y="6696242"/>
                </a:lnTo>
                <a:lnTo>
                  <a:pt x="11508427" y="6689643"/>
                </a:lnTo>
                <a:lnTo>
                  <a:pt x="11517005" y="6687958"/>
                </a:lnTo>
                <a:lnTo>
                  <a:pt x="11522447" y="6684630"/>
                </a:lnTo>
                <a:lnTo>
                  <a:pt x="11520212" y="6687331"/>
                </a:lnTo>
                <a:lnTo>
                  <a:pt x="11520596" y="6687255"/>
                </a:lnTo>
                <a:lnTo>
                  <a:pt x="11551813" y="6689008"/>
                </a:lnTo>
                <a:lnTo>
                  <a:pt x="11555036" y="6685108"/>
                </a:lnTo>
                <a:lnTo>
                  <a:pt x="11556994" y="6689299"/>
                </a:lnTo>
                <a:lnTo>
                  <a:pt x="11578590" y="6690513"/>
                </a:lnTo>
                <a:lnTo>
                  <a:pt x="11580903" y="6681789"/>
                </a:lnTo>
                <a:lnTo>
                  <a:pt x="11590058" y="6683588"/>
                </a:lnTo>
                <a:lnTo>
                  <a:pt x="11591549" y="6677950"/>
                </a:lnTo>
                <a:cubicBezTo>
                  <a:pt x="11580979" y="6674286"/>
                  <a:pt x="11572251" y="6674562"/>
                  <a:pt x="11565366" y="6678781"/>
                </a:cubicBezTo>
                <a:cubicBezTo>
                  <a:pt x="11558476" y="6682999"/>
                  <a:pt x="11549137" y="6681963"/>
                  <a:pt x="11537338" y="6675672"/>
                </a:cubicBezTo>
                <a:cubicBezTo>
                  <a:pt x="11525538" y="6669380"/>
                  <a:pt x="11518410" y="6663607"/>
                  <a:pt x="11515953" y="6658352"/>
                </a:cubicBezTo>
                <a:lnTo>
                  <a:pt x="11521985" y="6651053"/>
                </a:lnTo>
                <a:lnTo>
                  <a:pt x="11519901" y="6650711"/>
                </a:lnTo>
                <a:close/>
                <a:moveTo>
                  <a:pt x="6284970" y="6649728"/>
                </a:moveTo>
                <a:cubicBezTo>
                  <a:pt x="6282941" y="6650127"/>
                  <a:pt x="6280515" y="6652037"/>
                  <a:pt x="6277685" y="6655459"/>
                </a:cubicBezTo>
                <a:lnTo>
                  <a:pt x="6289853" y="6653074"/>
                </a:lnTo>
                <a:cubicBezTo>
                  <a:pt x="6288627" y="6650446"/>
                  <a:pt x="6286998" y="6649332"/>
                  <a:pt x="6284970" y="6649728"/>
                </a:cubicBezTo>
                <a:close/>
                <a:moveTo>
                  <a:pt x="11891116" y="6649685"/>
                </a:moveTo>
                <a:lnTo>
                  <a:pt x="11898404" y="6652209"/>
                </a:lnTo>
                <a:lnTo>
                  <a:pt x="11902194" y="6649888"/>
                </a:lnTo>
                <a:close/>
                <a:moveTo>
                  <a:pt x="17284992" y="6649313"/>
                </a:moveTo>
                <a:lnTo>
                  <a:pt x="17300844" y="6654813"/>
                </a:lnTo>
                <a:cubicBezTo>
                  <a:pt x="17292724" y="6656401"/>
                  <a:pt x="17288668" y="6657196"/>
                  <a:pt x="17288668" y="6657196"/>
                </a:cubicBezTo>
                <a:close/>
                <a:moveTo>
                  <a:pt x="6408497" y="6648876"/>
                </a:moveTo>
                <a:lnTo>
                  <a:pt x="6394594" y="6649748"/>
                </a:lnTo>
                <a:lnTo>
                  <a:pt x="6370253" y="6654520"/>
                </a:lnTo>
                <a:cubicBezTo>
                  <a:pt x="6372708" y="6659776"/>
                  <a:pt x="6365825" y="6663994"/>
                  <a:pt x="6349596" y="6667176"/>
                </a:cubicBezTo>
                <a:cubicBezTo>
                  <a:pt x="6333366" y="6670358"/>
                  <a:pt x="6321196" y="6672744"/>
                  <a:pt x="6313082" y="6674334"/>
                </a:cubicBezTo>
                <a:cubicBezTo>
                  <a:pt x="6294395" y="6672262"/>
                  <a:pt x="6275710" y="6670186"/>
                  <a:pt x="6257024" y="6668115"/>
                </a:cubicBezTo>
                <a:cubicBezTo>
                  <a:pt x="6248911" y="6669705"/>
                  <a:pt x="6238155" y="6670379"/>
                  <a:pt x="6224757" y="6670139"/>
                </a:cubicBezTo>
                <a:cubicBezTo>
                  <a:pt x="6211354" y="6669896"/>
                  <a:pt x="6200597" y="6670571"/>
                  <a:pt x="6192484" y="6672163"/>
                </a:cubicBezTo>
                <a:lnTo>
                  <a:pt x="6127942" y="6676212"/>
                </a:lnTo>
                <a:cubicBezTo>
                  <a:pt x="6127942" y="6676212"/>
                  <a:pt x="6122658" y="6674378"/>
                  <a:pt x="6112086" y="6670715"/>
                </a:cubicBezTo>
                <a:lnTo>
                  <a:pt x="6103597" y="6680985"/>
                </a:lnTo>
                <a:lnTo>
                  <a:pt x="6127942" y="6676212"/>
                </a:lnTo>
                <a:cubicBezTo>
                  <a:pt x="6130399" y="6681466"/>
                  <a:pt x="6139741" y="6682503"/>
                  <a:pt x="6155970" y="6679321"/>
                </a:cubicBezTo>
                <a:lnTo>
                  <a:pt x="6196169" y="6680046"/>
                </a:lnTo>
                <a:cubicBezTo>
                  <a:pt x="6198624" y="6685299"/>
                  <a:pt x="6210609" y="6687253"/>
                  <a:pt x="6232125" y="6685903"/>
                </a:cubicBezTo>
                <a:cubicBezTo>
                  <a:pt x="6253637" y="6684554"/>
                  <a:pt x="6272508" y="6682288"/>
                  <a:pt x="6288735" y="6679107"/>
                </a:cubicBezTo>
                <a:cubicBezTo>
                  <a:pt x="6288735" y="6679107"/>
                  <a:pt x="6293409" y="6679625"/>
                  <a:pt x="6302750" y="6680661"/>
                </a:cubicBezTo>
                <a:cubicBezTo>
                  <a:pt x="6312094" y="6681698"/>
                  <a:pt x="6316766" y="6682216"/>
                  <a:pt x="6316766" y="6682216"/>
                </a:cubicBezTo>
                <a:lnTo>
                  <a:pt x="6332621" y="6687713"/>
                </a:lnTo>
                <a:lnTo>
                  <a:pt x="6308278" y="6692484"/>
                </a:lnTo>
                <a:cubicBezTo>
                  <a:pt x="6297709" y="6688821"/>
                  <a:pt x="6287750" y="6686471"/>
                  <a:pt x="6278410" y="6685434"/>
                </a:cubicBezTo>
                <a:cubicBezTo>
                  <a:pt x="6269065" y="6684399"/>
                  <a:pt x="6265625" y="6686507"/>
                  <a:pt x="6268077" y="6691761"/>
                </a:cubicBezTo>
                <a:lnTo>
                  <a:pt x="6255909" y="6694147"/>
                </a:lnTo>
                <a:cubicBezTo>
                  <a:pt x="6253453" y="6688892"/>
                  <a:pt x="6248166" y="6687061"/>
                  <a:pt x="6240050" y="6688652"/>
                </a:cubicBezTo>
                <a:cubicBezTo>
                  <a:pt x="6218166" y="6698678"/>
                  <a:pt x="6192597" y="6700823"/>
                  <a:pt x="6163340" y="6695086"/>
                </a:cubicBezTo>
                <a:cubicBezTo>
                  <a:pt x="6163340" y="6695086"/>
                  <a:pt x="6159280" y="6695882"/>
                  <a:pt x="6151167" y="6697473"/>
                </a:cubicBezTo>
                <a:lnTo>
                  <a:pt x="6138995" y="6699859"/>
                </a:lnTo>
                <a:lnTo>
                  <a:pt x="6095114" y="6691253"/>
                </a:lnTo>
                <a:lnTo>
                  <a:pt x="6102482" y="6707017"/>
                </a:lnTo>
                <a:cubicBezTo>
                  <a:pt x="6118711" y="6703836"/>
                  <a:pt x="6127439" y="6703559"/>
                  <a:pt x="6128668" y="6706187"/>
                </a:cubicBezTo>
                <a:cubicBezTo>
                  <a:pt x="6129895" y="6708814"/>
                  <a:pt x="6137208" y="6710249"/>
                  <a:pt x="6150609" y="6710489"/>
                </a:cubicBezTo>
                <a:cubicBezTo>
                  <a:pt x="6164006" y="6710730"/>
                  <a:pt x="6174765" y="6710055"/>
                  <a:pt x="6182879" y="6708465"/>
                </a:cubicBezTo>
                <a:cubicBezTo>
                  <a:pt x="6190994" y="6706873"/>
                  <a:pt x="6197692" y="6706995"/>
                  <a:pt x="6202976" y="6708828"/>
                </a:cubicBezTo>
                <a:cubicBezTo>
                  <a:pt x="6208263" y="6710659"/>
                  <a:pt x="6210905" y="6711573"/>
                  <a:pt x="6210905" y="6711573"/>
                </a:cubicBezTo>
                <a:cubicBezTo>
                  <a:pt x="6229590" y="6713648"/>
                  <a:pt x="6238935" y="6714685"/>
                  <a:pt x="6238935" y="6714685"/>
                </a:cubicBezTo>
                <a:cubicBezTo>
                  <a:pt x="6247048" y="6713095"/>
                  <a:pt x="6251107" y="6712298"/>
                  <a:pt x="6251107" y="6712298"/>
                </a:cubicBezTo>
                <a:lnTo>
                  <a:pt x="6315647" y="6708251"/>
                </a:lnTo>
                <a:cubicBezTo>
                  <a:pt x="6313191" y="6702994"/>
                  <a:pt x="6313993" y="6699971"/>
                  <a:pt x="6318048" y="6699175"/>
                </a:cubicBezTo>
                <a:cubicBezTo>
                  <a:pt x="6322105" y="6698379"/>
                  <a:pt x="6325363" y="6700608"/>
                  <a:pt x="6327818" y="6705863"/>
                </a:cubicBezTo>
                <a:cubicBezTo>
                  <a:pt x="6330275" y="6711119"/>
                  <a:pt x="6337187" y="6714066"/>
                  <a:pt x="6348561" y="6714704"/>
                </a:cubicBezTo>
                <a:cubicBezTo>
                  <a:pt x="6359932" y="6715343"/>
                  <a:pt x="6375759" y="6713675"/>
                  <a:pt x="6396045" y="6709697"/>
                </a:cubicBezTo>
                <a:lnTo>
                  <a:pt x="6420388" y="6704926"/>
                </a:lnTo>
                <a:lnTo>
                  <a:pt x="6404532" y="6699430"/>
                </a:lnTo>
                <a:lnTo>
                  <a:pt x="6413018" y="6689161"/>
                </a:lnTo>
                <a:lnTo>
                  <a:pt x="6419043" y="6689829"/>
                </a:lnTo>
                <a:lnTo>
                  <a:pt x="6427541" y="6684628"/>
                </a:lnTo>
                <a:lnTo>
                  <a:pt x="6422884" y="6690255"/>
                </a:lnTo>
                <a:lnTo>
                  <a:pt x="6455061" y="6693825"/>
                </a:lnTo>
                <a:lnTo>
                  <a:pt x="6483773" y="6690165"/>
                </a:lnTo>
                <a:lnTo>
                  <a:pt x="6485996" y="6681788"/>
                </a:lnTo>
                <a:cubicBezTo>
                  <a:pt x="6490054" y="6680995"/>
                  <a:pt x="6497367" y="6682433"/>
                  <a:pt x="6507937" y="6686099"/>
                </a:cubicBezTo>
                <a:lnTo>
                  <a:pt x="6520107" y="6683716"/>
                </a:lnTo>
                <a:lnTo>
                  <a:pt x="6523164" y="6684777"/>
                </a:lnTo>
                <a:lnTo>
                  <a:pt x="6554275" y="6678676"/>
                </a:lnTo>
                <a:cubicBezTo>
                  <a:pt x="6554275" y="6678676"/>
                  <a:pt x="6551633" y="6677759"/>
                  <a:pt x="6546345" y="6675929"/>
                </a:cubicBezTo>
                <a:cubicBezTo>
                  <a:pt x="6541062" y="6674096"/>
                  <a:pt x="6534361" y="6673977"/>
                  <a:pt x="6526247" y="6675567"/>
                </a:cubicBezTo>
                <a:lnTo>
                  <a:pt x="6510391" y="6670071"/>
                </a:lnTo>
                <a:lnTo>
                  <a:pt x="6473876" y="6677228"/>
                </a:lnTo>
                <a:cubicBezTo>
                  <a:pt x="6470673" y="6689330"/>
                  <a:pt x="6461333" y="6688292"/>
                  <a:pt x="6445849" y="6674119"/>
                </a:cubicBezTo>
                <a:lnTo>
                  <a:pt x="6417822" y="6671009"/>
                </a:lnTo>
                <a:cubicBezTo>
                  <a:pt x="6420279" y="6676263"/>
                  <a:pt x="6420092" y="6680602"/>
                  <a:pt x="6417261" y="6684026"/>
                </a:cubicBezTo>
                <a:cubicBezTo>
                  <a:pt x="6414434" y="6687448"/>
                  <a:pt x="6411789" y="6686532"/>
                  <a:pt x="6409333" y="6681278"/>
                </a:cubicBezTo>
                <a:cubicBezTo>
                  <a:pt x="6406877" y="6676023"/>
                  <a:pt x="6405648" y="6673394"/>
                  <a:pt x="6405648" y="6673394"/>
                </a:cubicBezTo>
                <a:lnTo>
                  <a:pt x="6389795" y="6667899"/>
                </a:lnTo>
                <a:cubicBezTo>
                  <a:pt x="6381679" y="6669489"/>
                  <a:pt x="6380450" y="6666861"/>
                  <a:pt x="6386109" y="6660018"/>
                </a:cubicBezTo>
                <a:lnTo>
                  <a:pt x="6410452" y="6655245"/>
                </a:lnTo>
                <a:cubicBezTo>
                  <a:pt x="6411681" y="6657872"/>
                  <a:pt x="6416657" y="6659047"/>
                  <a:pt x="6425387" y="6658770"/>
                </a:cubicBezTo>
                <a:lnTo>
                  <a:pt x="6451872" y="6655100"/>
                </a:lnTo>
                <a:lnTo>
                  <a:pt x="6424994" y="6650710"/>
                </a:lnTo>
                <a:close/>
                <a:moveTo>
                  <a:pt x="9077985" y="6648556"/>
                </a:moveTo>
                <a:cubicBezTo>
                  <a:pt x="9086100" y="6646965"/>
                  <a:pt x="9092799" y="6647086"/>
                  <a:pt x="9098082" y="6648918"/>
                </a:cubicBezTo>
                <a:cubicBezTo>
                  <a:pt x="9100724" y="6649835"/>
                  <a:pt x="9105045" y="6650780"/>
                  <a:pt x="9111038" y="6651757"/>
                </a:cubicBezTo>
                <a:lnTo>
                  <a:pt x="9134040" y="6654776"/>
                </a:lnTo>
                <a:lnTo>
                  <a:pt x="9106014" y="6651666"/>
                </a:lnTo>
                <a:lnTo>
                  <a:pt x="9081669" y="6656439"/>
                </a:lnTo>
                <a:close/>
                <a:moveTo>
                  <a:pt x="15430775" y="6648066"/>
                </a:moveTo>
                <a:cubicBezTo>
                  <a:pt x="15430775" y="6648066"/>
                  <a:pt x="15426717" y="6648860"/>
                  <a:pt x="15418600" y="6650452"/>
                </a:cubicBezTo>
                <a:lnTo>
                  <a:pt x="15434457" y="6655948"/>
                </a:lnTo>
                <a:lnTo>
                  <a:pt x="15446628" y="6653560"/>
                </a:lnTo>
                <a:cubicBezTo>
                  <a:pt x="15436056" y="6649897"/>
                  <a:pt x="15430775" y="6648066"/>
                  <a:pt x="15430775" y="6648066"/>
                </a:cubicBezTo>
                <a:close/>
                <a:moveTo>
                  <a:pt x="6101033" y="6647068"/>
                </a:moveTo>
                <a:cubicBezTo>
                  <a:pt x="6101033" y="6647068"/>
                  <a:pt x="6106317" y="6648902"/>
                  <a:pt x="6116887" y="6652565"/>
                </a:cubicBezTo>
                <a:cubicBezTo>
                  <a:pt x="6125003" y="6650974"/>
                  <a:pt x="6124389" y="6649661"/>
                  <a:pt x="6115046" y="6648623"/>
                </a:cubicBezTo>
                <a:cubicBezTo>
                  <a:pt x="6105704" y="6647586"/>
                  <a:pt x="6101033" y="6647068"/>
                  <a:pt x="6101033" y="6647068"/>
                </a:cubicBezTo>
                <a:close/>
                <a:moveTo>
                  <a:pt x="12022949" y="6646885"/>
                </a:moveTo>
                <a:cubicBezTo>
                  <a:pt x="12014832" y="6648473"/>
                  <a:pt x="12000019" y="6649938"/>
                  <a:pt x="11978503" y="6651283"/>
                </a:cubicBezTo>
                <a:lnTo>
                  <a:pt x="11977663" y="6651223"/>
                </a:lnTo>
                <a:lnTo>
                  <a:pt x="11982485" y="6661540"/>
                </a:lnTo>
                <a:cubicBezTo>
                  <a:pt x="11974371" y="6663130"/>
                  <a:pt x="11970312" y="6663925"/>
                  <a:pt x="11970312" y="6663925"/>
                </a:cubicBezTo>
                <a:cubicBezTo>
                  <a:pt x="11970312" y="6663925"/>
                  <a:pt x="11969085" y="6661298"/>
                  <a:pt x="11966627" y="6656043"/>
                </a:cubicBezTo>
                <a:cubicBezTo>
                  <a:pt x="11964172" y="6650789"/>
                  <a:pt x="11958886" y="6648958"/>
                  <a:pt x="11950774" y="6650547"/>
                </a:cubicBezTo>
                <a:cubicBezTo>
                  <a:pt x="11942657" y="6652140"/>
                  <a:pt x="11939828" y="6655562"/>
                  <a:pt x="11942286" y="6660817"/>
                </a:cubicBezTo>
                <a:lnTo>
                  <a:pt x="11921628" y="6673470"/>
                </a:lnTo>
                <a:lnTo>
                  <a:pt x="11909457" y="6675856"/>
                </a:lnTo>
                <a:cubicBezTo>
                  <a:pt x="11909457" y="6675856"/>
                  <a:pt x="11904785" y="6675339"/>
                  <a:pt x="11895441" y="6674303"/>
                </a:cubicBezTo>
                <a:cubicBezTo>
                  <a:pt x="11886100" y="6673266"/>
                  <a:pt x="11877372" y="6673542"/>
                  <a:pt x="11869258" y="6675133"/>
                </a:cubicBezTo>
                <a:cubicBezTo>
                  <a:pt x="11858687" y="6671469"/>
                  <a:pt x="11845287" y="6671230"/>
                  <a:pt x="11829060" y="6674412"/>
                </a:cubicBezTo>
                <a:cubicBezTo>
                  <a:pt x="11812830" y="6677592"/>
                  <a:pt x="11799429" y="6677350"/>
                  <a:pt x="11788858" y="6673686"/>
                </a:cubicBezTo>
                <a:cubicBezTo>
                  <a:pt x="11788858" y="6673686"/>
                  <a:pt x="11784803" y="6674481"/>
                  <a:pt x="11776688" y="6676073"/>
                </a:cubicBezTo>
                <a:cubicBezTo>
                  <a:pt x="11768574" y="6677662"/>
                  <a:pt x="11759230" y="6676625"/>
                  <a:pt x="11748661" y="6672963"/>
                </a:cubicBezTo>
                <a:cubicBezTo>
                  <a:pt x="11732433" y="6676144"/>
                  <a:pt x="11721675" y="6676819"/>
                  <a:pt x="11716389" y="6674986"/>
                </a:cubicBezTo>
                <a:cubicBezTo>
                  <a:pt x="11711103" y="6673155"/>
                  <a:pt x="11696291" y="6674624"/>
                  <a:pt x="11671948" y="6679397"/>
                </a:cubicBezTo>
                <a:cubicBezTo>
                  <a:pt x="11671948" y="6679397"/>
                  <a:pt x="11667889" y="6680192"/>
                  <a:pt x="11659775" y="6681783"/>
                </a:cubicBezTo>
                <a:cubicBezTo>
                  <a:pt x="11651662" y="6683374"/>
                  <a:pt x="11646375" y="6681543"/>
                  <a:pt x="11643919" y="6676288"/>
                </a:cubicBezTo>
                <a:lnTo>
                  <a:pt x="11625727" y="6687434"/>
                </a:lnTo>
                <a:lnTo>
                  <a:pt x="11630869" y="6689217"/>
                </a:lnTo>
                <a:lnTo>
                  <a:pt x="11618694" y="6691600"/>
                </a:lnTo>
                <a:lnTo>
                  <a:pt x="11611845" y="6692941"/>
                </a:lnTo>
                <a:lnTo>
                  <a:pt x="11614776" y="6699212"/>
                </a:lnTo>
                <a:lnTo>
                  <a:pt x="11609972" y="6705024"/>
                </a:lnTo>
                <a:lnTo>
                  <a:pt x="11616293" y="6707215"/>
                </a:lnTo>
                <a:cubicBezTo>
                  <a:pt x="11621578" y="6709048"/>
                  <a:pt x="11632335" y="6708373"/>
                  <a:pt x="11648563" y="6705192"/>
                </a:cubicBezTo>
                <a:lnTo>
                  <a:pt x="11651559" y="6705161"/>
                </a:lnTo>
                <a:lnTo>
                  <a:pt x="11650730" y="6705070"/>
                </a:lnTo>
                <a:cubicBezTo>
                  <a:pt x="11645446" y="6703236"/>
                  <a:pt x="11646860" y="6701526"/>
                  <a:pt x="11654974" y="6699934"/>
                </a:cubicBezTo>
                <a:lnTo>
                  <a:pt x="11667145" y="6697548"/>
                </a:lnTo>
                <a:lnTo>
                  <a:pt x="11665168" y="6705023"/>
                </a:lnTo>
                <a:lnTo>
                  <a:pt x="11710284" y="6704565"/>
                </a:lnTo>
                <a:lnTo>
                  <a:pt x="11707344" y="6698271"/>
                </a:lnTo>
                <a:cubicBezTo>
                  <a:pt x="11713000" y="6691428"/>
                  <a:pt x="11718873" y="6687407"/>
                  <a:pt x="11724960" y="6686214"/>
                </a:cubicBezTo>
                <a:cubicBezTo>
                  <a:pt x="11731046" y="6685021"/>
                  <a:pt x="11737345" y="6686655"/>
                  <a:pt x="11743860" y="6691114"/>
                </a:cubicBezTo>
                <a:lnTo>
                  <a:pt x="11731688" y="6693501"/>
                </a:lnTo>
                <a:cubicBezTo>
                  <a:pt x="11723576" y="6695090"/>
                  <a:pt x="11719516" y="6695886"/>
                  <a:pt x="11719516" y="6695886"/>
                </a:cubicBezTo>
                <a:lnTo>
                  <a:pt x="11712360" y="6704544"/>
                </a:lnTo>
                <a:lnTo>
                  <a:pt x="11741134" y="6704251"/>
                </a:lnTo>
                <a:lnTo>
                  <a:pt x="11772845" y="6715245"/>
                </a:lnTo>
                <a:cubicBezTo>
                  <a:pt x="11764730" y="6716835"/>
                  <a:pt x="11760673" y="6717631"/>
                  <a:pt x="11760673" y="6717631"/>
                </a:cubicBezTo>
                <a:cubicBezTo>
                  <a:pt x="11760673" y="6717631"/>
                  <a:pt x="11754588" y="6718824"/>
                  <a:pt x="11742416" y="6721210"/>
                </a:cubicBezTo>
                <a:cubicBezTo>
                  <a:pt x="11730243" y="6723596"/>
                  <a:pt x="11720903" y="6722561"/>
                  <a:pt x="11714389" y="6718099"/>
                </a:cubicBezTo>
                <a:cubicBezTo>
                  <a:pt x="11707873" y="6713641"/>
                  <a:pt x="11704619" y="6711412"/>
                  <a:pt x="11704619" y="6711412"/>
                </a:cubicBezTo>
                <a:cubicBezTo>
                  <a:pt x="11696505" y="6713003"/>
                  <a:pt x="11690418" y="6714194"/>
                  <a:pt x="11686362" y="6714991"/>
                </a:cubicBezTo>
                <a:cubicBezTo>
                  <a:pt x="11682305" y="6715786"/>
                  <a:pt x="11676219" y="6716978"/>
                  <a:pt x="11668103" y="6718570"/>
                </a:cubicBezTo>
                <a:cubicBezTo>
                  <a:pt x="11649418" y="6716497"/>
                  <a:pt x="11640077" y="6715460"/>
                  <a:pt x="11640077" y="6715460"/>
                </a:cubicBezTo>
                <a:cubicBezTo>
                  <a:pt x="11631965" y="6717050"/>
                  <a:pt x="11627905" y="6717846"/>
                  <a:pt x="11627905" y="6717846"/>
                </a:cubicBezTo>
                <a:cubicBezTo>
                  <a:pt x="11625450" y="6712591"/>
                  <a:pt x="11616107" y="6711555"/>
                  <a:pt x="11599879" y="6714737"/>
                </a:cubicBezTo>
                <a:cubicBezTo>
                  <a:pt x="11583651" y="6717917"/>
                  <a:pt x="11570250" y="6717676"/>
                  <a:pt x="11559680" y="6714013"/>
                </a:cubicBezTo>
                <a:lnTo>
                  <a:pt x="11531651" y="6710903"/>
                </a:lnTo>
                <a:cubicBezTo>
                  <a:pt x="11523536" y="6712493"/>
                  <a:pt x="11518867" y="6711976"/>
                  <a:pt x="11517639" y="6709347"/>
                </a:cubicBezTo>
                <a:cubicBezTo>
                  <a:pt x="11516409" y="6706719"/>
                  <a:pt x="11507679" y="6706997"/>
                  <a:pt x="11491452" y="6710180"/>
                </a:cubicBezTo>
                <a:cubicBezTo>
                  <a:pt x="11475222" y="6713361"/>
                  <a:pt x="11465881" y="6712324"/>
                  <a:pt x="11463424" y="6707069"/>
                </a:cubicBezTo>
                <a:cubicBezTo>
                  <a:pt x="11463424" y="6707069"/>
                  <a:pt x="11467484" y="6706273"/>
                  <a:pt x="11475598" y="6704683"/>
                </a:cubicBezTo>
                <a:lnTo>
                  <a:pt x="11490859" y="6697690"/>
                </a:lnTo>
                <a:lnTo>
                  <a:pt x="11433320" y="6708969"/>
                </a:lnTo>
                <a:cubicBezTo>
                  <a:pt x="11425209" y="6710561"/>
                  <a:pt x="11407750" y="6711116"/>
                  <a:pt x="11380949" y="6710633"/>
                </a:cubicBezTo>
                <a:lnTo>
                  <a:pt x="11368779" y="6713019"/>
                </a:lnTo>
                <a:cubicBezTo>
                  <a:pt x="11385008" y="6709837"/>
                  <a:pt x="11391892" y="6705618"/>
                  <a:pt x="11389438" y="6700365"/>
                </a:cubicBezTo>
                <a:lnTo>
                  <a:pt x="11379904" y="6697060"/>
                </a:lnTo>
                <a:lnTo>
                  <a:pt x="11379342" y="6697739"/>
                </a:lnTo>
                <a:lnTo>
                  <a:pt x="11367172" y="6700125"/>
                </a:lnTo>
                <a:lnTo>
                  <a:pt x="11354144" y="6698679"/>
                </a:lnTo>
                <a:lnTo>
                  <a:pt x="11324897" y="6704413"/>
                </a:lnTo>
                <a:lnTo>
                  <a:pt x="11300554" y="6709185"/>
                </a:lnTo>
                <a:lnTo>
                  <a:pt x="11276209" y="6713959"/>
                </a:lnTo>
                <a:cubicBezTo>
                  <a:pt x="11278666" y="6719214"/>
                  <a:pt x="11283952" y="6721045"/>
                  <a:pt x="11292066" y="6719454"/>
                </a:cubicBezTo>
                <a:cubicBezTo>
                  <a:pt x="11300179" y="6717865"/>
                  <a:pt x="11305466" y="6719695"/>
                  <a:pt x="11307921" y="6724951"/>
                </a:cubicBezTo>
                <a:cubicBezTo>
                  <a:pt x="11316037" y="6723359"/>
                  <a:pt x="11328822" y="6722287"/>
                  <a:pt x="11346278" y="6721733"/>
                </a:cubicBezTo>
                <a:cubicBezTo>
                  <a:pt x="11363735" y="6721179"/>
                  <a:pt x="11372464" y="6720902"/>
                  <a:pt x="11372464" y="6720902"/>
                </a:cubicBezTo>
                <a:lnTo>
                  <a:pt x="11384636" y="6718515"/>
                </a:lnTo>
                <a:cubicBezTo>
                  <a:pt x="11384636" y="6718515"/>
                  <a:pt x="11385247" y="6719830"/>
                  <a:pt x="11386477" y="6722456"/>
                </a:cubicBezTo>
                <a:cubicBezTo>
                  <a:pt x="11387705" y="6725085"/>
                  <a:pt x="11392378" y="6725602"/>
                  <a:pt x="11400492" y="6724012"/>
                </a:cubicBezTo>
                <a:lnTo>
                  <a:pt x="11412662" y="6721626"/>
                </a:lnTo>
                <a:cubicBezTo>
                  <a:pt x="11423235" y="6725290"/>
                  <a:pt x="11432575" y="6726326"/>
                  <a:pt x="11440691" y="6724736"/>
                </a:cubicBezTo>
                <a:lnTo>
                  <a:pt x="11477204" y="6717576"/>
                </a:lnTo>
                <a:cubicBezTo>
                  <a:pt x="11487776" y="6721241"/>
                  <a:pt x="11501174" y="6721482"/>
                  <a:pt x="11517404" y="6718300"/>
                </a:cubicBezTo>
                <a:lnTo>
                  <a:pt x="11533260" y="6723797"/>
                </a:lnTo>
                <a:lnTo>
                  <a:pt x="11585632" y="6722134"/>
                </a:lnTo>
                <a:cubicBezTo>
                  <a:pt x="11601859" y="6718954"/>
                  <a:pt x="11620544" y="6721027"/>
                  <a:pt x="11641685" y="6728354"/>
                </a:cubicBezTo>
                <a:cubicBezTo>
                  <a:pt x="11660371" y="6730427"/>
                  <a:pt x="11668484" y="6728837"/>
                  <a:pt x="11666026" y="6723582"/>
                </a:cubicBezTo>
                <a:cubicBezTo>
                  <a:pt x="11674143" y="6721990"/>
                  <a:pt x="11704999" y="6721677"/>
                  <a:pt x="11758597" y="6722643"/>
                </a:cubicBezTo>
                <a:cubicBezTo>
                  <a:pt x="11777285" y="6724717"/>
                  <a:pt x="11786627" y="6725753"/>
                  <a:pt x="11786627" y="6725753"/>
                </a:cubicBezTo>
                <a:lnTo>
                  <a:pt x="11826823" y="6726477"/>
                </a:lnTo>
                <a:cubicBezTo>
                  <a:pt x="11834939" y="6724886"/>
                  <a:pt x="11841638" y="6725006"/>
                  <a:pt x="11846923" y="6726839"/>
                </a:cubicBezTo>
                <a:cubicBezTo>
                  <a:pt x="11852208" y="6728670"/>
                  <a:pt x="11858909" y="6728792"/>
                  <a:pt x="11867022" y="6727201"/>
                </a:cubicBezTo>
                <a:cubicBezTo>
                  <a:pt x="11875138" y="6725610"/>
                  <a:pt x="11879191" y="6724813"/>
                  <a:pt x="11879191" y="6724813"/>
                </a:cubicBezTo>
                <a:lnTo>
                  <a:pt x="11907222" y="6727925"/>
                </a:lnTo>
                <a:cubicBezTo>
                  <a:pt x="11923452" y="6724743"/>
                  <a:pt x="11936851" y="6724983"/>
                  <a:pt x="11947419" y="6728647"/>
                </a:cubicBezTo>
                <a:cubicBezTo>
                  <a:pt x="11957991" y="6732312"/>
                  <a:pt x="11971390" y="6732554"/>
                  <a:pt x="11987619" y="6729372"/>
                </a:cubicBezTo>
                <a:lnTo>
                  <a:pt x="12004238" y="6722236"/>
                </a:lnTo>
                <a:lnTo>
                  <a:pt x="11987853" y="6720419"/>
                </a:lnTo>
                <a:cubicBezTo>
                  <a:pt x="11978510" y="6719381"/>
                  <a:pt x="11973224" y="6717549"/>
                  <a:pt x="11971998" y="6714922"/>
                </a:cubicBezTo>
                <a:cubicBezTo>
                  <a:pt x="11970770" y="6712294"/>
                  <a:pt x="11961426" y="6711258"/>
                  <a:pt x="11943969" y="6711812"/>
                </a:cubicBezTo>
                <a:cubicBezTo>
                  <a:pt x="11926512" y="6712366"/>
                  <a:pt x="11901555" y="6715827"/>
                  <a:pt x="11869099" y="6722189"/>
                </a:cubicBezTo>
                <a:cubicBezTo>
                  <a:pt x="11869099" y="6722189"/>
                  <a:pt x="11868485" y="6720873"/>
                  <a:pt x="11867256" y="6718247"/>
                </a:cubicBezTo>
                <a:cubicBezTo>
                  <a:pt x="11866028" y="6715620"/>
                  <a:pt x="11869473" y="6713511"/>
                  <a:pt x="11877585" y="6711919"/>
                </a:cubicBezTo>
                <a:lnTo>
                  <a:pt x="11861730" y="6706424"/>
                </a:lnTo>
                <a:cubicBezTo>
                  <a:pt x="11877957" y="6703242"/>
                  <a:pt x="11890129" y="6700856"/>
                  <a:pt x="11898244" y="6699264"/>
                </a:cubicBezTo>
                <a:cubicBezTo>
                  <a:pt x="11906359" y="6697674"/>
                  <a:pt x="11915702" y="6698710"/>
                  <a:pt x="11926271" y="6702374"/>
                </a:cubicBezTo>
                <a:cubicBezTo>
                  <a:pt x="11934385" y="6700784"/>
                  <a:pt x="11941082" y="6700905"/>
                  <a:pt x="11946372" y="6702736"/>
                </a:cubicBezTo>
                <a:cubicBezTo>
                  <a:pt x="11951655" y="6704568"/>
                  <a:pt x="11956328" y="6705087"/>
                  <a:pt x="11960386" y="6704292"/>
                </a:cubicBezTo>
                <a:cubicBezTo>
                  <a:pt x="11964442" y="6703496"/>
                  <a:pt x="11968497" y="6702702"/>
                  <a:pt x="11972556" y="6701906"/>
                </a:cubicBezTo>
                <a:lnTo>
                  <a:pt x="11989632" y="6705254"/>
                </a:lnTo>
                <a:lnTo>
                  <a:pt x="11988736" y="6703338"/>
                </a:lnTo>
                <a:lnTo>
                  <a:pt x="11995695" y="6701973"/>
                </a:lnTo>
                <a:lnTo>
                  <a:pt x="11968310" y="6700599"/>
                </a:lnTo>
                <a:lnTo>
                  <a:pt x="11972872" y="6699705"/>
                </a:lnTo>
                <a:cubicBezTo>
                  <a:pt x="11977944" y="6698711"/>
                  <a:pt x="11984540" y="6697422"/>
                  <a:pt x="11992654" y="6695832"/>
                </a:cubicBezTo>
                <a:lnTo>
                  <a:pt x="12001594" y="6694084"/>
                </a:lnTo>
                <a:lnTo>
                  <a:pt x="11977125" y="6692707"/>
                </a:lnTo>
                <a:cubicBezTo>
                  <a:pt x="11963724" y="6692467"/>
                  <a:pt x="11948910" y="6693937"/>
                  <a:pt x="11932680" y="6697119"/>
                </a:cubicBezTo>
                <a:cubicBezTo>
                  <a:pt x="11924567" y="6698709"/>
                  <a:pt x="11913810" y="6699383"/>
                  <a:pt x="11900411" y="6699143"/>
                </a:cubicBezTo>
                <a:cubicBezTo>
                  <a:pt x="11887012" y="6698900"/>
                  <a:pt x="11875026" y="6696948"/>
                  <a:pt x="11864454" y="6693285"/>
                </a:cubicBezTo>
                <a:lnTo>
                  <a:pt x="11977683" y="6679690"/>
                </a:lnTo>
                <a:cubicBezTo>
                  <a:pt x="12006939" y="6685428"/>
                  <a:pt x="12021567" y="6688296"/>
                  <a:pt x="12021567" y="6688296"/>
                </a:cubicBezTo>
                <a:lnTo>
                  <a:pt x="12017065" y="6691055"/>
                </a:lnTo>
                <a:lnTo>
                  <a:pt x="12041346" y="6686301"/>
                </a:lnTo>
                <a:cubicBezTo>
                  <a:pt x="12041346" y="6686301"/>
                  <a:pt x="12043989" y="6687219"/>
                  <a:pt x="12049272" y="6689052"/>
                </a:cubicBezTo>
                <a:lnTo>
                  <a:pt x="12062554" y="6689295"/>
                </a:lnTo>
                <a:lnTo>
                  <a:pt x="12045908" y="6683525"/>
                </a:lnTo>
                <a:cubicBezTo>
                  <a:pt x="12045908" y="6683525"/>
                  <a:pt x="12056664" y="6682850"/>
                  <a:pt x="12078180" y="6681500"/>
                </a:cubicBezTo>
                <a:lnTo>
                  <a:pt x="12110878" y="6686828"/>
                </a:lnTo>
                <a:lnTo>
                  <a:pt x="12133918" y="6685389"/>
                </a:lnTo>
                <a:lnTo>
                  <a:pt x="12157645" y="6683406"/>
                </a:lnTo>
                <a:lnTo>
                  <a:pt x="12150650" y="6680200"/>
                </a:lnTo>
                <a:cubicBezTo>
                  <a:pt x="12148193" y="6674946"/>
                  <a:pt x="12146965" y="6672317"/>
                  <a:pt x="12146965" y="6672317"/>
                </a:cubicBezTo>
                <a:cubicBezTo>
                  <a:pt x="12144507" y="6667063"/>
                  <a:pt x="12141251" y="6664832"/>
                  <a:pt x="12137194" y="6665628"/>
                </a:cubicBezTo>
                <a:cubicBezTo>
                  <a:pt x="12133137" y="6666424"/>
                  <a:pt x="12127051" y="6667616"/>
                  <a:pt x="12118937" y="6669208"/>
                </a:cubicBezTo>
                <a:cubicBezTo>
                  <a:pt x="12110825" y="6670797"/>
                  <a:pt x="12103509" y="6669363"/>
                  <a:pt x="12096994" y="6664904"/>
                </a:cubicBezTo>
                <a:cubicBezTo>
                  <a:pt x="12090481" y="6660445"/>
                  <a:pt x="12070996" y="6661396"/>
                  <a:pt x="12038541" y="6667758"/>
                </a:cubicBezTo>
                <a:lnTo>
                  <a:pt x="11986172" y="6669422"/>
                </a:lnTo>
                <a:lnTo>
                  <a:pt x="11994658" y="6659153"/>
                </a:lnTo>
                <a:cubicBezTo>
                  <a:pt x="12013342" y="6661226"/>
                  <a:pt x="12026127" y="6660154"/>
                  <a:pt x="12033013" y="6655935"/>
                </a:cubicBezTo>
                <a:lnTo>
                  <a:pt x="12045637" y="6651048"/>
                </a:lnTo>
                <a:lnTo>
                  <a:pt x="12044887" y="6651194"/>
                </a:lnTo>
                <a:cubicBezTo>
                  <a:pt x="12040830" y="6651988"/>
                  <a:pt x="12036160" y="6651468"/>
                  <a:pt x="12030877" y="6649635"/>
                </a:cubicBezTo>
                <a:cubicBezTo>
                  <a:pt x="12025591" y="6647801"/>
                  <a:pt x="12022949" y="6646885"/>
                  <a:pt x="12022949" y="6646885"/>
                </a:cubicBezTo>
                <a:close/>
                <a:moveTo>
                  <a:pt x="6001986" y="6646588"/>
                </a:moveTo>
                <a:cubicBezTo>
                  <a:pt x="5999604" y="6647413"/>
                  <a:pt x="5997706" y="6648681"/>
                  <a:pt x="5996290" y="6650393"/>
                </a:cubicBezTo>
                <a:cubicBezTo>
                  <a:pt x="5990632" y="6657238"/>
                  <a:pt x="5992472" y="6661180"/>
                  <a:pt x="6001818" y="6662217"/>
                </a:cubicBezTo>
                <a:cubicBezTo>
                  <a:pt x="6011159" y="6663253"/>
                  <a:pt x="6014603" y="6661145"/>
                  <a:pt x="6012148" y="6655889"/>
                </a:cubicBezTo>
                <a:cubicBezTo>
                  <a:pt x="6012148" y="6655889"/>
                  <a:pt x="6014177" y="6655492"/>
                  <a:pt x="6018233" y="6654697"/>
                </a:cubicBezTo>
                <a:cubicBezTo>
                  <a:pt x="6022292" y="6653901"/>
                  <a:pt x="6025546" y="6656131"/>
                  <a:pt x="6028003" y="6661385"/>
                </a:cubicBezTo>
                <a:cubicBezTo>
                  <a:pt x="6044232" y="6658204"/>
                  <a:pt x="6052348" y="6656614"/>
                  <a:pt x="6052348" y="6656614"/>
                </a:cubicBezTo>
                <a:cubicBezTo>
                  <a:pt x="6052348" y="6656614"/>
                  <a:pt x="6047061" y="6654781"/>
                  <a:pt x="6036490" y="6651117"/>
                </a:cubicBezTo>
                <a:cubicBezTo>
                  <a:pt x="6020635" y="6645619"/>
                  <a:pt x="6009133" y="6644111"/>
                  <a:pt x="6001986" y="6646588"/>
                </a:cubicBezTo>
                <a:close/>
                <a:moveTo>
                  <a:pt x="9741489" y="6645216"/>
                </a:moveTo>
                <a:lnTo>
                  <a:pt x="9721742" y="6657314"/>
                </a:lnTo>
                <a:cubicBezTo>
                  <a:pt x="9728253" y="6661775"/>
                  <a:pt x="9739225" y="6663924"/>
                  <a:pt x="9754655" y="6663769"/>
                </a:cubicBezTo>
                <a:lnTo>
                  <a:pt x="9790449" y="6659332"/>
                </a:lnTo>
                <a:lnTo>
                  <a:pt x="9785708" y="6656087"/>
                </a:lnTo>
                <a:cubicBezTo>
                  <a:pt x="9777592" y="6657679"/>
                  <a:pt x="9768253" y="6656642"/>
                  <a:pt x="9757681" y="6652977"/>
                </a:cubicBezTo>
                <a:lnTo>
                  <a:pt x="9756483" y="6650415"/>
                </a:lnTo>
                <a:close/>
                <a:moveTo>
                  <a:pt x="16822856" y="6645120"/>
                </a:moveTo>
                <a:cubicBezTo>
                  <a:pt x="16824180" y="6645579"/>
                  <a:pt x="16825452" y="6647121"/>
                  <a:pt x="16826680" y="6649749"/>
                </a:cubicBezTo>
                <a:cubicBezTo>
                  <a:pt x="16818564" y="6651340"/>
                  <a:pt x="16814508" y="6652135"/>
                  <a:pt x="16814508" y="6652135"/>
                </a:cubicBezTo>
                <a:cubicBezTo>
                  <a:pt x="16814508" y="6652135"/>
                  <a:pt x="16815924" y="6650424"/>
                  <a:pt x="16818752" y="6647000"/>
                </a:cubicBezTo>
                <a:cubicBezTo>
                  <a:pt x="16820168" y="6645289"/>
                  <a:pt x="16821532" y="6644661"/>
                  <a:pt x="16822856" y="6645120"/>
                </a:cubicBezTo>
                <a:close/>
                <a:moveTo>
                  <a:pt x="14612221" y="6645052"/>
                </a:moveTo>
                <a:lnTo>
                  <a:pt x="14611040" y="6645284"/>
                </a:lnTo>
                <a:lnTo>
                  <a:pt x="14644646" y="6649014"/>
                </a:lnTo>
                <a:lnTo>
                  <a:pt x="14646335" y="6646970"/>
                </a:lnTo>
                <a:cubicBezTo>
                  <a:pt x="14638220" y="6648560"/>
                  <a:pt x="14633548" y="6648042"/>
                  <a:pt x="14632321" y="6645415"/>
                </a:cubicBezTo>
                <a:cubicBezTo>
                  <a:pt x="14631090" y="6642788"/>
                  <a:pt x="14624394" y="6642666"/>
                  <a:pt x="14612221" y="6645052"/>
                </a:cubicBezTo>
                <a:close/>
                <a:moveTo>
                  <a:pt x="11323130" y="6644849"/>
                </a:moveTo>
                <a:lnTo>
                  <a:pt x="11321402" y="6644865"/>
                </a:lnTo>
                <a:lnTo>
                  <a:pt x="11315808" y="6645962"/>
                </a:lnTo>
                <a:lnTo>
                  <a:pt x="11318908" y="6647037"/>
                </a:lnTo>
                <a:lnTo>
                  <a:pt x="11306735" y="6649419"/>
                </a:lnTo>
                <a:lnTo>
                  <a:pt x="11303643" y="6648347"/>
                </a:lnTo>
                <a:lnTo>
                  <a:pt x="11274762" y="6654007"/>
                </a:lnTo>
                <a:lnTo>
                  <a:pt x="11210219" y="6658058"/>
                </a:lnTo>
                <a:cubicBezTo>
                  <a:pt x="11210219" y="6658058"/>
                  <a:pt x="11208991" y="6655430"/>
                  <a:pt x="11206536" y="6650175"/>
                </a:cubicBezTo>
                <a:cubicBezTo>
                  <a:pt x="11198419" y="6651766"/>
                  <a:pt x="11194361" y="6652563"/>
                  <a:pt x="11194361" y="6652563"/>
                </a:cubicBezTo>
                <a:cubicBezTo>
                  <a:pt x="11196818" y="6657816"/>
                  <a:pt x="11195403" y="6659528"/>
                  <a:pt x="11190119" y="6657695"/>
                </a:cubicBezTo>
                <a:cubicBezTo>
                  <a:pt x="11184834" y="6655864"/>
                  <a:pt x="11178135" y="6655745"/>
                  <a:pt x="11170020" y="6657334"/>
                </a:cubicBezTo>
                <a:cubicBezTo>
                  <a:pt x="11159448" y="6653670"/>
                  <a:pt x="11153364" y="6654863"/>
                  <a:pt x="11151764" y="6660914"/>
                </a:cubicBezTo>
                <a:cubicBezTo>
                  <a:pt x="11150162" y="6666962"/>
                  <a:pt x="11140020" y="6668952"/>
                  <a:pt x="11121334" y="6666879"/>
                </a:cubicBezTo>
                <a:cubicBezTo>
                  <a:pt x="11088874" y="6673243"/>
                  <a:pt x="11070006" y="6675509"/>
                  <a:pt x="11064721" y="6673676"/>
                </a:cubicBezTo>
                <a:cubicBezTo>
                  <a:pt x="11059434" y="6671845"/>
                  <a:pt x="11056797" y="6670929"/>
                  <a:pt x="11056797" y="6670929"/>
                </a:cubicBezTo>
                <a:cubicBezTo>
                  <a:pt x="11055564" y="6668302"/>
                  <a:pt x="11055658" y="6666132"/>
                  <a:pt x="11057070" y="6664420"/>
                </a:cubicBezTo>
                <a:lnTo>
                  <a:pt x="11065279" y="6660659"/>
                </a:lnTo>
                <a:lnTo>
                  <a:pt x="11080216" y="6664187"/>
                </a:lnTo>
                <a:lnTo>
                  <a:pt x="11089674" y="6663885"/>
                </a:lnTo>
                <a:lnTo>
                  <a:pt x="11087484" y="6663123"/>
                </a:lnTo>
                <a:lnTo>
                  <a:pt x="11065279" y="6660659"/>
                </a:lnTo>
                <a:lnTo>
                  <a:pt x="11037253" y="6657549"/>
                </a:lnTo>
                <a:cubicBezTo>
                  <a:pt x="11037253" y="6657549"/>
                  <a:pt x="11034420" y="6660974"/>
                  <a:pt x="11028765" y="6667818"/>
                </a:cubicBezTo>
                <a:cubicBezTo>
                  <a:pt x="11023105" y="6674664"/>
                  <a:pt x="11020280" y="6678087"/>
                  <a:pt x="11020280" y="6678087"/>
                </a:cubicBezTo>
                <a:lnTo>
                  <a:pt x="11004422" y="6672591"/>
                </a:lnTo>
                <a:lnTo>
                  <a:pt x="10984661" y="6680244"/>
                </a:lnTo>
                <a:lnTo>
                  <a:pt x="10985841" y="6680233"/>
                </a:lnTo>
                <a:lnTo>
                  <a:pt x="11104602" y="6680040"/>
                </a:lnTo>
                <a:lnTo>
                  <a:pt x="11106763" y="6678341"/>
                </a:lnTo>
                <a:lnTo>
                  <a:pt x="11109230" y="6680034"/>
                </a:lnTo>
                <a:lnTo>
                  <a:pt x="11118607" y="6680019"/>
                </a:lnTo>
                <a:lnTo>
                  <a:pt x="11146637" y="6683128"/>
                </a:lnTo>
                <a:lnTo>
                  <a:pt x="11129560" y="6686475"/>
                </a:lnTo>
                <a:lnTo>
                  <a:pt x="11130545" y="6686584"/>
                </a:lnTo>
                <a:cubicBezTo>
                  <a:pt x="11131773" y="6689213"/>
                  <a:pt x="11136445" y="6689731"/>
                  <a:pt x="11144561" y="6688141"/>
                </a:cubicBezTo>
                <a:cubicBezTo>
                  <a:pt x="11152675" y="6686549"/>
                  <a:pt x="11159374" y="6686670"/>
                  <a:pt x="11164659" y="6688503"/>
                </a:cubicBezTo>
                <a:cubicBezTo>
                  <a:pt x="11169945" y="6690334"/>
                  <a:pt x="11178673" y="6690057"/>
                  <a:pt x="11190842" y="6687670"/>
                </a:cubicBezTo>
                <a:cubicBezTo>
                  <a:pt x="11203014" y="6685284"/>
                  <a:pt x="11209101" y="6684091"/>
                  <a:pt x="11209101" y="6684091"/>
                </a:cubicBezTo>
                <a:lnTo>
                  <a:pt x="11205157" y="6688865"/>
                </a:lnTo>
                <a:lnTo>
                  <a:pt x="11227033" y="6684576"/>
                </a:lnTo>
                <a:cubicBezTo>
                  <a:pt x="11237603" y="6688240"/>
                  <a:pt x="11238833" y="6690866"/>
                  <a:pt x="11230717" y="6692457"/>
                </a:cubicBezTo>
                <a:lnTo>
                  <a:pt x="11204584" y="6689558"/>
                </a:lnTo>
                <a:lnTo>
                  <a:pt x="11200616" y="6694360"/>
                </a:lnTo>
                <a:cubicBezTo>
                  <a:pt x="11165700" y="6695468"/>
                  <a:pt x="11148243" y="6696023"/>
                  <a:pt x="11148243" y="6696023"/>
                </a:cubicBezTo>
                <a:lnTo>
                  <a:pt x="11184837" y="6700083"/>
                </a:lnTo>
                <a:lnTo>
                  <a:pt x="11190841" y="6695974"/>
                </a:lnTo>
                <a:cubicBezTo>
                  <a:pt x="11193882" y="6695378"/>
                  <a:pt x="11197035" y="6696194"/>
                  <a:pt x="11200289" y="6698422"/>
                </a:cubicBezTo>
                <a:cubicBezTo>
                  <a:pt x="11206802" y="6702882"/>
                  <a:pt x="11211476" y="6703402"/>
                  <a:pt x="11214304" y="6699978"/>
                </a:cubicBezTo>
                <a:cubicBezTo>
                  <a:pt x="11217133" y="6696555"/>
                  <a:pt x="11221190" y="6695760"/>
                  <a:pt x="11226475" y="6697592"/>
                </a:cubicBezTo>
                <a:cubicBezTo>
                  <a:pt x="11231759" y="6699425"/>
                  <a:pt x="11238460" y="6699546"/>
                  <a:pt x="11246576" y="6697954"/>
                </a:cubicBezTo>
                <a:cubicBezTo>
                  <a:pt x="11273374" y="6698435"/>
                  <a:pt x="11285545" y="6696050"/>
                  <a:pt x="11283089" y="6690796"/>
                </a:cubicBezTo>
                <a:lnTo>
                  <a:pt x="11282114" y="6694471"/>
                </a:lnTo>
                <a:lnTo>
                  <a:pt x="11289500" y="6685539"/>
                </a:lnTo>
                <a:cubicBezTo>
                  <a:pt x="11295157" y="6678693"/>
                  <a:pt x="11297371" y="6673957"/>
                  <a:pt x="11296144" y="6671329"/>
                </a:cubicBezTo>
                <a:cubicBezTo>
                  <a:pt x="11294913" y="6668701"/>
                  <a:pt x="11298358" y="6666593"/>
                  <a:pt x="11306473" y="6665001"/>
                </a:cubicBezTo>
                <a:cubicBezTo>
                  <a:pt x="11314587" y="6663411"/>
                  <a:pt x="11317414" y="6659987"/>
                  <a:pt x="11314962" y="6654732"/>
                </a:cubicBezTo>
                <a:close/>
                <a:moveTo>
                  <a:pt x="14087236" y="6644720"/>
                </a:moveTo>
                <a:lnTo>
                  <a:pt x="14090919" y="6652602"/>
                </a:lnTo>
                <a:lnTo>
                  <a:pt x="14105469" y="6657647"/>
                </a:lnTo>
                <a:lnTo>
                  <a:pt x="14106557" y="6657634"/>
                </a:lnTo>
                <a:lnTo>
                  <a:pt x="14103090" y="6650216"/>
                </a:lnTo>
                <a:cubicBezTo>
                  <a:pt x="14092520" y="6646553"/>
                  <a:pt x="14087236" y="6644720"/>
                  <a:pt x="14087236" y="6644720"/>
                </a:cubicBezTo>
                <a:close/>
                <a:moveTo>
                  <a:pt x="9275295" y="6644293"/>
                </a:moveTo>
                <a:lnTo>
                  <a:pt x="9291152" y="6649789"/>
                </a:lnTo>
                <a:lnTo>
                  <a:pt x="9315492" y="6645017"/>
                </a:lnTo>
                <a:cubicBezTo>
                  <a:pt x="9323608" y="6643427"/>
                  <a:pt x="9328893" y="6645258"/>
                  <a:pt x="9331351" y="6650511"/>
                </a:cubicBezTo>
                <a:cubicBezTo>
                  <a:pt x="9331351" y="6650511"/>
                  <a:pt x="9327292" y="6651307"/>
                  <a:pt x="9319176" y="6652898"/>
                </a:cubicBezTo>
                <a:lnTo>
                  <a:pt x="9278977" y="6652175"/>
                </a:lnTo>
                <a:lnTo>
                  <a:pt x="9263123" y="6646679"/>
                </a:lnTo>
                <a:close/>
                <a:moveTo>
                  <a:pt x="6073007" y="6643959"/>
                </a:moveTo>
                <a:cubicBezTo>
                  <a:pt x="6064891" y="6645549"/>
                  <a:pt x="6059418" y="6648055"/>
                  <a:pt x="6056591" y="6651479"/>
                </a:cubicBezTo>
                <a:cubicBezTo>
                  <a:pt x="6053760" y="6654900"/>
                  <a:pt x="6056402" y="6655817"/>
                  <a:pt x="6064518" y="6654226"/>
                </a:cubicBezTo>
                <a:cubicBezTo>
                  <a:pt x="6075085" y="6657890"/>
                  <a:pt x="6079145" y="6657096"/>
                  <a:pt x="6076688" y="6651841"/>
                </a:cubicBezTo>
                <a:cubicBezTo>
                  <a:pt x="6076688" y="6651841"/>
                  <a:pt x="6075462" y="6649213"/>
                  <a:pt x="6073007" y="6643959"/>
                </a:cubicBezTo>
                <a:close/>
                <a:moveTo>
                  <a:pt x="14511725" y="6643243"/>
                </a:moveTo>
                <a:cubicBezTo>
                  <a:pt x="14502382" y="6642206"/>
                  <a:pt x="14498938" y="6644316"/>
                  <a:pt x="14501394" y="6649571"/>
                </a:cubicBezTo>
                <a:lnTo>
                  <a:pt x="14503108" y="6653235"/>
                </a:lnTo>
                <a:lnTo>
                  <a:pt x="14538768" y="6646243"/>
                </a:lnTo>
                <a:close/>
                <a:moveTo>
                  <a:pt x="8002359" y="6643081"/>
                </a:moveTo>
                <a:cubicBezTo>
                  <a:pt x="8004815" y="6648334"/>
                  <a:pt x="8001983" y="6651758"/>
                  <a:pt x="7993867" y="6653346"/>
                </a:cubicBezTo>
                <a:cubicBezTo>
                  <a:pt x="7985754" y="6654936"/>
                  <a:pt x="7984524" y="6652307"/>
                  <a:pt x="7990188" y="6645464"/>
                </a:cubicBezTo>
                <a:close/>
                <a:moveTo>
                  <a:pt x="8889160" y="6642553"/>
                </a:moveTo>
                <a:cubicBezTo>
                  <a:pt x="8891616" y="6647808"/>
                  <a:pt x="8884730" y="6652024"/>
                  <a:pt x="8868504" y="6655206"/>
                </a:cubicBezTo>
                <a:lnTo>
                  <a:pt x="8856329" y="6657593"/>
                </a:lnTo>
                <a:cubicBezTo>
                  <a:pt x="8853876" y="6652339"/>
                  <a:pt x="8856701" y="6648915"/>
                  <a:pt x="8864819" y="6647324"/>
                </a:cubicBezTo>
                <a:cubicBezTo>
                  <a:pt x="8872931" y="6645734"/>
                  <a:pt x="8879016" y="6644541"/>
                  <a:pt x="8883075" y="6643745"/>
                </a:cubicBezTo>
                <a:cubicBezTo>
                  <a:pt x="8887132" y="6642950"/>
                  <a:pt x="8889160" y="6642553"/>
                  <a:pt x="8889160" y="6642553"/>
                </a:cubicBezTo>
                <a:close/>
                <a:moveTo>
                  <a:pt x="4149212" y="6642420"/>
                </a:moveTo>
                <a:lnTo>
                  <a:pt x="4133810" y="6645433"/>
                </a:lnTo>
                <a:lnTo>
                  <a:pt x="4133852" y="6645522"/>
                </a:lnTo>
                <a:cubicBezTo>
                  <a:pt x="4144423" y="6649186"/>
                  <a:pt x="4153765" y="6650222"/>
                  <a:pt x="4161878" y="6648632"/>
                </a:cubicBezTo>
                <a:lnTo>
                  <a:pt x="4171555" y="6646735"/>
                </a:lnTo>
                <a:lnTo>
                  <a:pt x="4171152" y="6646728"/>
                </a:lnTo>
                <a:cubicBezTo>
                  <a:pt x="4158979" y="6649110"/>
                  <a:pt x="4151665" y="6647674"/>
                  <a:pt x="4149212" y="6642420"/>
                </a:cubicBezTo>
                <a:close/>
                <a:moveTo>
                  <a:pt x="8583426" y="6642258"/>
                </a:moveTo>
                <a:cubicBezTo>
                  <a:pt x="8585880" y="6647513"/>
                  <a:pt x="8589141" y="6649743"/>
                  <a:pt x="8593196" y="6648946"/>
                </a:cubicBezTo>
                <a:cubicBezTo>
                  <a:pt x="8597255" y="6648151"/>
                  <a:pt x="8599283" y="6647754"/>
                  <a:pt x="8599283" y="6647754"/>
                </a:cubicBezTo>
                <a:cubicBezTo>
                  <a:pt x="8601739" y="6653010"/>
                  <a:pt x="8600939" y="6656034"/>
                  <a:pt x="8596882" y="6656830"/>
                </a:cubicBezTo>
                <a:cubicBezTo>
                  <a:pt x="8592826" y="6657626"/>
                  <a:pt x="8590795" y="6658024"/>
                  <a:pt x="8590795" y="6658024"/>
                </a:cubicBezTo>
                <a:lnTo>
                  <a:pt x="8587109" y="6650141"/>
                </a:lnTo>
                <a:close/>
                <a:moveTo>
                  <a:pt x="6208150" y="6641535"/>
                </a:moveTo>
                <a:cubicBezTo>
                  <a:pt x="6208150" y="6641535"/>
                  <a:pt x="6213435" y="6643369"/>
                  <a:pt x="6224004" y="6647036"/>
                </a:cubicBezTo>
                <a:lnTo>
                  <a:pt x="6211831" y="6649418"/>
                </a:lnTo>
                <a:lnTo>
                  <a:pt x="6195974" y="6643918"/>
                </a:lnTo>
                <a:close/>
                <a:moveTo>
                  <a:pt x="8101016" y="6640975"/>
                </a:moveTo>
                <a:cubicBezTo>
                  <a:pt x="8105072" y="6640182"/>
                  <a:pt x="8108328" y="6642413"/>
                  <a:pt x="8110782" y="6647669"/>
                </a:cubicBezTo>
                <a:cubicBezTo>
                  <a:pt x="8102667" y="6649256"/>
                  <a:pt x="8097997" y="6648737"/>
                  <a:pt x="8096769" y="6646109"/>
                </a:cubicBezTo>
                <a:cubicBezTo>
                  <a:pt x="8095542" y="6643483"/>
                  <a:pt x="8096959" y="6641768"/>
                  <a:pt x="8101016" y="6640975"/>
                </a:cubicBezTo>
                <a:close/>
                <a:moveTo>
                  <a:pt x="11275222" y="6640960"/>
                </a:moveTo>
                <a:lnTo>
                  <a:pt x="11283247" y="6643740"/>
                </a:lnTo>
                <a:lnTo>
                  <a:pt x="11291078" y="6643881"/>
                </a:lnTo>
                <a:lnTo>
                  <a:pt x="11294851" y="6643143"/>
                </a:lnTo>
                <a:close/>
                <a:moveTo>
                  <a:pt x="9806942" y="6640610"/>
                </a:moveTo>
                <a:lnTo>
                  <a:pt x="9802076" y="6641563"/>
                </a:lnTo>
                <a:lnTo>
                  <a:pt x="9807104" y="6645006"/>
                </a:lnTo>
                <a:lnTo>
                  <a:pt x="9806367" y="6643432"/>
                </a:lnTo>
                <a:lnTo>
                  <a:pt x="9822220" y="6648929"/>
                </a:lnTo>
                <a:lnTo>
                  <a:pt x="9814923" y="6650360"/>
                </a:lnTo>
                <a:lnTo>
                  <a:pt x="9816387" y="6651363"/>
                </a:lnTo>
                <a:lnTo>
                  <a:pt x="9824874" y="6654304"/>
                </a:lnTo>
                <a:lnTo>
                  <a:pt x="9832567" y="6652796"/>
                </a:lnTo>
                <a:lnTo>
                  <a:pt x="9840856" y="6658470"/>
                </a:lnTo>
                <a:lnTo>
                  <a:pt x="9845109" y="6658942"/>
                </a:lnTo>
                <a:lnTo>
                  <a:pt x="9852623" y="6657467"/>
                </a:lnTo>
                <a:lnTo>
                  <a:pt x="9840445" y="6653244"/>
                </a:lnTo>
                <a:lnTo>
                  <a:pt x="9814839" y="6641054"/>
                </a:lnTo>
                <a:close/>
                <a:moveTo>
                  <a:pt x="10414602" y="6640601"/>
                </a:moveTo>
                <a:cubicBezTo>
                  <a:pt x="10402721" y="6639165"/>
                  <a:pt x="10386738" y="6640953"/>
                  <a:pt x="10366656" y="6645966"/>
                </a:cubicBezTo>
                <a:cubicBezTo>
                  <a:pt x="10353278" y="6649306"/>
                  <a:pt x="10338072" y="6654081"/>
                  <a:pt x="10321039" y="6660287"/>
                </a:cubicBezTo>
                <a:lnTo>
                  <a:pt x="10312554" y="6670557"/>
                </a:lnTo>
                <a:lnTo>
                  <a:pt x="10340581" y="6673666"/>
                </a:lnTo>
                <a:cubicBezTo>
                  <a:pt x="10359266" y="6675738"/>
                  <a:pt x="10372664" y="6675981"/>
                  <a:pt x="10380777" y="6674391"/>
                </a:cubicBezTo>
                <a:lnTo>
                  <a:pt x="10408808" y="6677499"/>
                </a:lnTo>
                <a:lnTo>
                  <a:pt x="10449690" y="6676203"/>
                </a:lnTo>
                <a:lnTo>
                  <a:pt x="10438910" y="6675597"/>
                </a:lnTo>
                <a:cubicBezTo>
                  <a:pt x="10430796" y="6677188"/>
                  <a:pt x="10417396" y="6676946"/>
                  <a:pt x="10398712" y="6674874"/>
                </a:cubicBezTo>
                <a:lnTo>
                  <a:pt x="10354830" y="6666267"/>
                </a:lnTo>
                <a:cubicBezTo>
                  <a:pt x="10346714" y="6667859"/>
                  <a:pt x="10342658" y="6668654"/>
                  <a:pt x="10342658" y="6668654"/>
                </a:cubicBezTo>
                <a:cubicBezTo>
                  <a:pt x="10344257" y="6662603"/>
                  <a:pt x="10349115" y="6658782"/>
                  <a:pt x="10357230" y="6657190"/>
                </a:cubicBezTo>
                <a:cubicBezTo>
                  <a:pt x="10365341" y="6655601"/>
                  <a:pt x="10376717" y="6656240"/>
                  <a:pt x="10391343" y="6659109"/>
                </a:cubicBezTo>
                <a:cubicBezTo>
                  <a:pt x="10401913" y="6662773"/>
                  <a:pt x="10411257" y="6663809"/>
                  <a:pt x="10419372" y="6662219"/>
                </a:cubicBezTo>
                <a:lnTo>
                  <a:pt x="10455525" y="6665342"/>
                </a:lnTo>
                <a:lnTo>
                  <a:pt x="10437948" y="6654577"/>
                </a:lnTo>
                <a:cubicBezTo>
                  <a:pt x="10434266" y="6646695"/>
                  <a:pt x="10426484" y="6642036"/>
                  <a:pt x="10414602" y="6640601"/>
                </a:cubicBezTo>
                <a:close/>
                <a:moveTo>
                  <a:pt x="10338017" y="6639749"/>
                </a:moveTo>
                <a:lnTo>
                  <a:pt x="10325839" y="6642137"/>
                </a:lnTo>
                <a:lnTo>
                  <a:pt x="10289326" y="6649297"/>
                </a:lnTo>
                <a:cubicBezTo>
                  <a:pt x="10279989" y="6648260"/>
                  <a:pt x="10273286" y="6648139"/>
                  <a:pt x="10269228" y="6648933"/>
                </a:cubicBezTo>
                <a:cubicBezTo>
                  <a:pt x="10265170" y="6649729"/>
                  <a:pt x="10263757" y="6651441"/>
                  <a:pt x="10264986" y="6654067"/>
                </a:cubicBezTo>
                <a:cubicBezTo>
                  <a:pt x="10264986" y="6654067"/>
                  <a:pt x="10269040" y="6653272"/>
                  <a:pt x="10277157" y="6651681"/>
                </a:cubicBezTo>
                <a:cubicBezTo>
                  <a:pt x="10293383" y="6648499"/>
                  <a:pt x="10302114" y="6648222"/>
                  <a:pt x="10303341" y="6650850"/>
                </a:cubicBezTo>
                <a:cubicBezTo>
                  <a:pt x="10304572" y="6653477"/>
                  <a:pt x="10311271" y="6653598"/>
                  <a:pt x="10323438" y="6651212"/>
                </a:cubicBezTo>
                <a:cubicBezTo>
                  <a:pt x="10335609" y="6648825"/>
                  <a:pt x="10340475" y="6645005"/>
                  <a:pt x="10338017" y="6639749"/>
                </a:cubicBezTo>
                <a:close/>
                <a:moveTo>
                  <a:pt x="10749868" y="6639673"/>
                </a:moveTo>
                <a:lnTo>
                  <a:pt x="10752176" y="6644602"/>
                </a:lnTo>
                <a:lnTo>
                  <a:pt x="10755886" y="6640109"/>
                </a:lnTo>
                <a:close/>
                <a:moveTo>
                  <a:pt x="5965357" y="6639670"/>
                </a:moveTo>
                <a:lnTo>
                  <a:pt x="5931251" y="6646346"/>
                </a:lnTo>
                <a:lnTo>
                  <a:pt x="5878050" y="6645373"/>
                </a:lnTo>
                <a:lnTo>
                  <a:pt x="5875696" y="6648222"/>
                </a:lnTo>
                <a:lnTo>
                  <a:pt x="5879378" y="6656107"/>
                </a:lnTo>
                <a:cubicBezTo>
                  <a:pt x="5879378" y="6656107"/>
                  <a:pt x="5881408" y="6655708"/>
                  <a:pt x="5885464" y="6654912"/>
                </a:cubicBezTo>
                <a:cubicBezTo>
                  <a:pt x="5889520" y="6654116"/>
                  <a:pt x="5895605" y="6652925"/>
                  <a:pt x="5903722" y="6651333"/>
                </a:cubicBezTo>
                <a:cubicBezTo>
                  <a:pt x="5906177" y="6656587"/>
                  <a:pt x="5914104" y="6659335"/>
                  <a:pt x="5927505" y="6659577"/>
                </a:cubicBezTo>
                <a:cubicBezTo>
                  <a:pt x="5940907" y="6659817"/>
                  <a:pt x="5951661" y="6659143"/>
                  <a:pt x="5959775" y="6657551"/>
                </a:cubicBezTo>
                <a:cubicBezTo>
                  <a:pt x="5967890" y="6655961"/>
                  <a:pt x="5973977" y="6654767"/>
                  <a:pt x="5978032" y="6653972"/>
                </a:cubicBezTo>
                <a:cubicBezTo>
                  <a:pt x="5982091" y="6653178"/>
                  <a:pt x="5982891" y="6650151"/>
                  <a:pt x="5980436" y="6644897"/>
                </a:cubicBezTo>
                <a:close/>
                <a:moveTo>
                  <a:pt x="13805842" y="6639654"/>
                </a:moveTo>
                <a:cubicBezTo>
                  <a:pt x="13797728" y="6641245"/>
                  <a:pt x="13786972" y="6641920"/>
                  <a:pt x="13773573" y="6641679"/>
                </a:cubicBezTo>
                <a:lnTo>
                  <a:pt x="13757776" y="6642671"/>
                </a:lnTo>
                <a:lnTo>
                  <a:pt x="13787261" y="6647297"/>
                </a:lnTo>
                <a:cubicBezTo>
                  <a:pt x="13795372" y="6645706"/>
                  <a:pt x="13808159" y="6644634"/>
                  <a:pt x="13825615" y="6644079"/>
                </a:cubicBezTo>
                <a:lnTo>
                  <a:pt x="13835656" y="6640190"/>
                </a:lnTo>
                <a:close/>
                <a:moveTo>
                  <a:pt x="7076117" y="6639622"/>
                </a:moveTo>
                <a:lnTo>
                  <a:pt x="7066376" y="6643388"/>
                </a:lnTo>
                <a:lnTo>
                  <a:pt x="7070608" y="6646286"/>
                </a:lnTo>
                <a:close/>
                <a:moveTo>
                  <a:pt x="14815619" y="6639597"/>
                </a:moveTo>
                <a:lnTo>
                  <a:pt x="14766931" y="6649141"/>
                </a:lnTo>
                <a:lnTo>
                  <a:pt x="14762100" y="6654988"/>
                </a:lnTo>
                <a:lnTo>
                  <a:pt x="14814092" y="6648198"/>
                </a:lnTo>
                <a:cubicBezTo>
                  <a:pt x="14829519" y="6648040"/>
                  <a:pt x="14838462" y="6650590"/>
                  <a:pt x="14840920" y="6655845"/>
                </a:cubicBezTo>
                <a:lnTo>
                  <a:pt x="14821476" y="6661441"/>
                </a:lnTo>
                <a:lnTo>
                  <a:pt x="14826670" y="6663244"/>
                </a:lnTo>
                <a:cubicBezTo>
                  <a:pt x="14834787" y="6661653"/>
                  <a:pt x="14842898" y="6660062"/>
                  <a:pt x="14851014" y="6658470"/>
                </a:cubicBezTo>
                <a:lnTo>
                  <a:pt x="14855063" y="6657678"/>
                </a:lnTo>
                <a:lnTo>
                  <a:pt x="14853090" y="6653458"/>
                </a:lnTo>
                <a:cubicBezTo>
                  <a:pt x="14853090" y="6653458"/>
                  <a:pt x="14855732" y="6654375"/>
                  <a:pt x="14861019" y="6656207"/>
                </a:cubicBezTo>
                <a:lnTo>
                  <a:pt x="14862434" y="6656232"/>
                </a:lnTo>
                <a:lnTo>
                  <a:pt x="14887527" y="6651313"/>
                </a:lnTo>
                <a:lnTo>
                  <a:pt x="14859501" y="6648202"/>
                </a:lnTo>
                <a:cubicBezTo>
                  <a:pt x="14840817" y="6646131"/>
                  <a:pt x="14827416" y="6645888"/>
                  <a:pt x="14819301" y="6647479"/>
                </a:cubicBezTo>
                <a:close/>
                <a:moveTo>
                  <a:pt x="13061602" y="6639282"/>
                </a:moveTo>
                <a:cubicBezTo>
                  <a:pt x="13053489" y="6640871"/>
                  <a:pt x="13050047" y="6642982"/>
                  <a:pt x="13051274" y="6645610"/>
                </a:cubicBezTo>
                <a:cubicBezTo>
                  <a:pt x="13052503" y="6648238"/>
                  <a:pt x="13053118" y="6649551"/>
                  <a:pt x="13053118" y="6649551"/>
                </a:cubicBezTo>
                <a:cubicBezTo>
                  <a:pt x="13053118" y="6649551"/>
                  <a:pt x="13057175" y="6648755"/>
                  <a:pt x="13065287" y="6647165"/>
                </a:cubicBezTo>
                <a:cubicBezTo>
                  <a:pt x="13073403" y="6645574"/>
                  <a:pt x="13076845" y="6643465"/>
                  <a:pt x="13075617" y="6640837"/>
                </a:cubicBezTo>
                <a:cubicBezTo>
                  <a:pt x="13074389" y="6638209"/>
                  <a:pt x="13069716" y="6637692"/>
                  <a:pt x="13061602" y="6639282"/>
                </a:cubicBezTo>
                <a:close/>
                <a:moveTo>
                  <a:pt x="8993900" y="6639226"/>
                </a:moveTo>
                <a:lnTo>
                  <a:pt x="9021928" y="6642336"/>
                </a:lnTo>
                <a:cubicBezTo>
                  <a:pt x="9021928" y="6642336"/>
                  <a:pt x="9027214" y="6644168"/>
                  <a:pt x="9037786" y="6647832"/>
                </a:cubicBezTo>
                <a:lnTo>
                  <a:pt x="9025615" y="6650219"/>
                </a:lnTo>
                <a:lnTo>
                  <a:pt x="9013443" y="6652605"/>
                </a:lnTo>
                <a:cubicBezTo>
                  <a:pt x="9005329" y="6654195"/>
                  <a:pt x="8997216" y="6655785"/>
                  <a:pt x="8989100" y="6657377"/>
                </a:cubicBezTo>
                <a:cubicBezTo>
                  <a:pt x="8980986" y="6658968"/>
                  <a:pt x="8976927" y="6659763"/>
                  <a:pt x="8976927" y="6659763"/>
                </a:cubicBezTo>
                <a:lnTo>
                  <a:pt x="8968442" y="6670034"/>
                </a:lnTo>
                <a:lnTo>
                  <a:pt x="8952585" y="6664536"/>
                </a:lnTo>
                <a:cubicBezTo>
                  <a:pt x="8952585" y="6664536"/>
                  <a:pt x="8956642" y="6663741"/>
                  <a:pt x="8964759" y="6662150"/>
                </a:cubicBezTo>
                <a:cubicBezTo>
                  <a:pt x="8972873" y="6660559"/>
                  <a:pt x="8979758" y="6656341"/>
                  <a:pt x="8985413" y="6649496"/>
                </a:cubicBezTo>
                <a:cubicBezTo>
                  <a:pt x="8991073" y="6642649"/>
                  <a:pt x="8993900" y="6639226"/>
                  <a:pt x="8993900" y="6639226"/>
                </a:cubicBezTo>
                <a:close/>
                <a:moveTo>
                  <a:pt x="10563350" y="6638596"/>
                </a:moveTo>
                <a:lnTo>
                  <a:pt x="10520751" y="6646948"/>
                </a:lnTo>
                <a:cubicBezTo>
                  <a:pt x="10524808" y="6646153"/>
                  <a:pt x="10532123" y="6647588"/>
                  <a:pt x="10542696" y="6651253"/>
                </a:cubicBezTo>
                <a:cubicBezTo>
                  <a:pt x="10550804" y="6649662"/>
                  <a:pt x="10554865" y="6648864"/>
                  <a:pt x="10554865" y="6648864"/>
                </a:cubicBezTo>
                <a:lnTo>
                  <a:pt x="10497692" y="6668678"/>
                </a:lnTo>
                <a:lnTo>
                  <a:pt x="10482924" y="6667711"/>
                </a:lnTo>
                <a:lnTo>
                  <a:pt x="10571678" y="6675382"/>
                </a:lnTo>
                <a:lnTo>
                  <a:pt x="10559431" y="6684132"/>
                </a:lnTo>
                <a:lnTo>
                  <a:pt x="10560416" y="6684428"/>
                </a:lnTo>
                <a:lnTo>
                  <a:pt x="10619245" y="6691871"/>
                </a:lnTo>
                <a:lnTo>
                  <a:pt x="10662276" y="6696645"/>
                </a:lnTo>
                <a:lnTo>
                  <a:pt x="10681714" y="6692835"/>
                </a:lnTo>
                <a:lnTo>
                  <a:pt x="10689083" y="6695388"/>
                </a:lnTo>
                <a:lnTo>
                  <a:pt x="10699641" y="6693318"/>
                </a:lnTo>
                <a:cubicBezTo>
                  <a:pt x="10707759" y="6691728"/>
                  <a:pt x="10711816" y="6690932"/>
                  <a:pt x="10711816" y="6690932"/>
                </a:cubicBezTo>
                <a:lnTo>
                  <a:pt x="10707270" y="6696430"/>
                </a:lnTo>
                <a:lnTo>
                  <a:pt x="10721913" y="6693558"/>
                </a:lnTo>
                <a:cubicBezTo>
                  <a:pt x="10732484" y="6697222"/>
                  <a:pt x="10741824" y="6698260"/>
                  <a:pt x="10749941" y="6696668"/>
                </a:cubicBezTo>
                <a:lnTo>
                  <a:pt x="10777969" y="6699778"/>
                </a:lnTo>
                <a:lnTo>
                  <a:pt x="10790139" y="6697393"/>
                </a:lnTo>
                <a:lnTo>
                  <a:pt x="10802311" y="6695006"/>
                </a:lnTo>
                <a:lnTo>
                  <a:pt x="10781654" y="6707660"/>
                </a:lnTo>
                <a:lnTo>
                  <a:pt x="10769481" y="6710046"/>
                </a:lnTo>
                <a:cubicBezTo>
                  <a:pt x="10767025" y="6704792"/>
                  <a:pt x="10761738" y="6702961"/>
                  <a:pt x="10753622" y="6704550"/>
                </a:cubicBezTo>
                <a:cubicBezTo>
                  <a:pt x="10745510" y="6706141"/>
                  <a:pt x="10736172" y="6705105"/>
                  <a:pt x="10725599" y="6701442"/>
                </a:cubicBezTo>
                <a:cubicBezTo>
                  <a:pt x="10725599" y="6701442"/>
                  <a:pt x="10726825" y="6704067"/>
                  <a:pt x="10729281" y="6709323"/>
                </a:cubicBezTo>
                <a:cubicBezTo>
                  <a:pt x="10731733" y="6714578"/>
                  <a:pt x="10727680" y="6715373"/>
                  <a:pt x="10717112" y="6711709"/>
                </a:cubicBezTo>
                <a:lnTo>
                  <a:pt x="10720794" y="6719591"/>
                </a:lnTo>
                <a:cubicBezTo>
                  <a:pt x="10728907" y="6718000"/>
                  <a:pt x="10734377" y="6715494"/>
                  <a:pt x="10737211" y="6712071"/>
                </a:cubicBezTo>
                <a:cubicBezTo>
                  <a:pt x="10740037" y="6708648"/>
                  <a:pt x="10744709" y="6709166"/>
                  <a:pt x="10751223" y="6713627"/>
                </a:cubicBezTo>
                <a:cubicBezTo>
                  <a:pt x="10757739" y="6718084"/>
                  <a:pt x="10769105" y="6718724"/>
                  <a:pt x="10785339" y="6715544"/>
                </a:cubicBezTo>
                <a:cubicBezTo>
                  <a:pt x="10801565" y="6712362"/>
                  <a:pt x="10810293" y="6712084"/>
                  <a:pt x="10811518" y="6714711"/>
                </a:cubicBezTo>
                <a:cubicBezTo>
                  <a:pt x="10812751" y="6717339"/>
                  <a:pt x="10816196" y="6715230"/>
                  <a:pt x="10821851" y="6708383"/>
                </a:cubicBezTo>
                <a:lnTo>
                  <a:pt x="10849880" y="6711494"/>
                </a:lnTo>
                <a:cubicBezTo>
                  <a:pt x="10857991" y="6709903"/>
                  <a:pt x="10874220" y="6706721"/>
                  <a:pt x="10898566" y="6701948"/>
                </a:cubicBezTo>
                <a:lnTo>
                  <a:pt x="10905813" y="6693177"/>
                </a:lnTo>
                <a:lnTo>
                  <a:pt x="10897280" y="6691504"/>
                </a:lnTo>
                <a:lnTo>
                  <a:pt x="10866849" y="6690957"/>
                </a:lnTo>
                <a:lnTo>
                  <a:pt x="10838823" y="6687847"/>
                </a:lnTo>
                <a:lnTo>
                  <a:pt x="10851001" y="6685460"/>
                </a:lnTo>
                <a:lnTo>
                  <a:pt x="10868533" y="6685775"/>
                </a:lnTo>
                <a:lnTo>
                  <a:pt x="10848186" y="6677103"/>
                </a:lnTo>
                <a:cubicBezTo>
                  <a:pt x="10836815" y="6676464"/>
                  <a:pt x="10820983" y="6678135"/>
                  <a:pt x="10800699" y="6682111"/>
                </a:cubicBezTo>
                <a:cubicBezTo>
                  <a:pt x="10784470" y="6685293"/>
                  <a:pt x="10775131" y="6684254"/>
                  <a:pt x="10772669" y="6679002"/>
                </a:cubicBezTo>
                <a:lnTo>
                  <a:pt x="10784845" y="6676614"/>
                </a:lnTo>
                <a:lnTo>
                  <a:pt x="10793583" y="6676336"/>
                </a:lnTo>
                <a:lnTo>
                  <a:pt x="10791258" y="6671358"/>
                </a:lnTo>
                <a:lnTo>
                  <a:pt x="10819282" y="6674467"/>
                </a:lnTo>
                <a:lnTo>
                  <a:pt x="10813727" y="6675557"/>
                </a:lnTo>
                <a:lnTo>
                  <a:pt x="10849386" y="6672567"/>
                </a:lnTo>
                <a:lnTo>
                  <a:pt x="10875469" y="6675460"/>
                </a:lnTo>
                <a:lnTo>
                  <a:pt x="10857640" y="6671252"/>
                </a:lnTo>
                <a:cubicBezTo>
                  <a:pt x="10853955" y="6663367"/>
                  <a:pt x="10856170" y="6658633"/>
                  <a:pt x="10864283" y="6657040"/>
                </a:cubicBezTo>
                <a:lnTo>
                  <a:pt x="10860625" y="6649210"/>
                </a:lnTo>
                <a:lnTo>
                  <a:pt x="10836212" y="6651910"/>
                </a:lnTo>
                <a:lnTo>
                  <a:pt x="10825361" y="6646122"/>
                </a:lnTo>
                <a:lnTo>
                  <a:pt x="10786290" y="6646519"/>
                </a:lnTo>
                <a:cubicBezTo>
                  <a:pt x="10771658" y="6643650"/>
                  <a:pt x="10757462" y="6646434"/>
                  <a:pt x="10743691" y="6654870"/>
                </a:cubicBezTo>
                <a:lnTo>
                  <a:pt x="10715663" y="6651760"/>
                </a:lnTo>
                <a:cubicBezTo>
                  <a:pt x="10713207" y="6646504"/>
                  <a:pt x="10707920" y="6644672"/>
                  <a:pt x="10699807" y="6646265"/>
                </a:cubicBezTo>
                <a:lnTo>
                  <a:pt x="10703491" y="6654146"/>
                </a:lnTo>
                <a:cubicBezTo>
                  <a:pt x="10695370" y="6655736"/>
                  <a:pt x="10687262" y="6657327"/>
                  <a:pt x="10679146" y="6658917"/>
                </a:cubicBezTo>
                <a:lnTo>
                  <a:pt x="10675459" y="6651037"/>
                </a:lnTo>
                <a:lnTo>
                  <a:pt x="10671777" y="6643153"/>
                </a:lnTo>
                <a:cubicBezTo>
                  <a:pt x="10666113" y="6649999"/>
                  <a:pt x="10658006" y="6651590"/>
                  <a:pt x="10647435" y="6647926"/>
                </a:cubicBezTo>
                <a:lnTo>
                  <a:pt x="10623093" y="6652698"/>
                </a:lnTo>
                <a:lnTo>
                  <a:pt x="10626777" y="6660581"/>
                </a:lnTo>
                <a:lnTo>
                  <a:pt x="10610919" y="6655084"/>
                </a:lnTo>
                <a:cubicBezTo>
                  <a:pt x="10619036" y="6653494"/>
                  <a:pt x="10617807" y="6650866"/>
                  <a:pt x="10607235" y="6647201"/>
                </a:cubicBezTo>
                <a:lnTo>
                  <a:pt x="10579209" y="6644093"/>
                </a:lnTo>
                <a:cubicBezTo>
                  <a:pt x="10579209" y="6644093"/>
                  <a:pt x="10573919" y="6642261"/>
                  <a:pt x="10563350" y="6638596"/>
                </a:cubicBezTo>
                <a:close/>
                <a:moveTo>
                  <a:pt x="8515200" y="6638424"/>
                </a:moveTo>
                <a:cubicBezTo>
                  <a:pt x="8523316" y="6636834"/>
                  <a:pt x="8524543" y="6639462"/>
                  <a:pt x="8518885" y="6646308"/>
                </a:cubicBezTo>
                <a:cubicBezTo>
                  <a:pt x="8518885" y="6646308"/>
                  <a:pt x="8522940" y="6645512"/>
                  <a:pt x="8531057" y="6643919"/>
                </a:cubicBezTo>
                <a:cubicBezTo>
                  <a:pt x="8539171" y="6642331"/>
                  <a:pt x="8544455" y="6644162"/>
                  <a:pt x="8546909" y="6649417"/>
                </a:cubicBezTo>
                <a:lnTo>
                  <a:pt x="8522569" y="6654189"/>
                </a:lnTo>
                <a:lnTo>
                  <a:pt x="8501912" y="6666843"/>
                </a:lnTo>
                <a:lnTo>
                  <a:pt x="8489739" y="6669230"/>
                </a:lnTo>
                <a:lnTo>
                  <a:pt x="8458029" y="6658238"/>
                </a:lnTo>
                <a:cubicBezTo>
                  <a:pt x="8455570" y="6652983"/>
                  <a:pt x="8449672" y="6649836"/>
                  <a:pt x="8440331" y="6648800"/>
                </a:cubicBezTo>
                <a:cubicBezTo>
                  <a:pt x="8430986" y="6647765"/>
                  <a:pt x="8426313" y="6647245"/>
                  <a:pt x="8426313" y="6647245"/>
                </a:cubicBezTo>
                <a:lnTo>
                  <a:pt x="8450658" y="6642474"/>
                </a:lnTo>
                <a:lnTo>
                  <a:pt x="8470201" y="6655852"/>
                </a:lnTo>
                <a:cubicBezTo>
                  <a:pt x="8470201" y="6655852"/>
                  <a:pt x="8472225" y="6655454"/>
                  <a:pt x="8476282" y="6654660"/>
                </a:cubicBezTo>
                <a:cubicBezTo>
                  <a:pt x="8480341" y="6653864"/>
                  <a:pt x="8486428" y="6652671"/>
                  <a:pt x="8494542" y="6651080"/>
                </a:cubicBezTo>
                <a:cubicBezTo>
                  <a:pt x="8502657" y="6649488"/>
                  <a:pt x="8506714" y="6648693"/>
                  <a:pt x="8506714" y="6648693"/>
                </a:cubicBezTo>
                <a:cubicBezTo>
                  <a:pt x="8506714" y="6648693"/>
                  <a:pt x="8505484" y="6646064"/>
                  <a:pt x="8503028" y="6640811"/>
                </a:cubicBezTo>
                <a:cubicBezTo>
                  <a:pt x="8503028" y="6640811"/>
                  <a:pt x="8507086" y="6640016"/>
                  <a:pt x="8515200" y="6638424"/>
                </a:cubicBezTo>
                <a:close/>
                <a:moveTo>
                  <a:pt x="12197341" y="6637966"/>
                </a:moveTo>
                <a:lnTo>
                  <a:pt x="12172138" y="6639191"/>
                </a:lnTo>
                <a:lnTo>
                  <a:pt x="12166417" y="6641404"/>
                </a:lnTo>
                <a:lnTo>
                  <a:pt x="12172423" y="6641510"/>
                </a:lnTo>
                <a:cubicBezTo>
                  <a:pt x="12174881" y="6646766"/>
                  <a:pt x="12184224" y="6647803"/>
                  <a:pt x="12200453" y="6644622"/>
                </a:cubicBezTo>
                <a:close/>
                <a:moveTo>
                  <a:pt x="12377377" y="6637733"/>
                </a:moveTo>
                <a:lnTo>
                  <a:pt x="12371802" y="6639890"/>
                </a:lnTo>
                <a:lnTo>
                  <a:pt x="12397763" y="6640358"/>
                </a:lnTo>
                <a:cubicBezTo>
                  <a:pt x="12405877" y="6638766"/>
                  <a:pt x="12412578" y="6638886"/>
                  <a:pt x="12417862" y="6640719"/>
                </a:cubicBezTo>
                <a:cubicBezTo>
                  <a:pt x="12423149" y="6642554"/>
                  <a:pt x="12429849" y="6642672"/>
                  <a:pt x="12437962" y="6641082"/>
                </a:cubicBezTo>
                <a:cubicBezTo>
                  <a:pt x="12446074" y="6639491"/>
                  <a:pt x="12455419" y="6640528"/>
                  <a:pt x="12465987" y="6644191"/>
                </a:cubicBezTo>
                <a:cubicBezTo>
                  <a:pt x="12474103" y="6642600"/>
                  <a:pt x="12480189" y="6641406"/>
                  <a:pt x="12484245" y="6640612"/>
                </a:cubicBezTo>
                <a:cubicBezTo>
                  <a:pt x="12488304" y="6639817"/>
                  <a:pt x="12495619" y="6641252"/>
                  <a:pt x="12506187" y="6644915"/>
                </a:cubicBezTo>
                <a:lnTo>
                  <a:pt x="12528702" y="6640500"/>
                </a:lnTo>
                <a:lnTo>
                  <a:pt x="12457772" y="6639203"/>
                </a:lnTo>
                <a:lnTo>
                  <a:pt x="12417576" y="6638468"/>
                </a:lnTo>
                <a:close/>
                <a:moveTo>
                  <a:pt x="7282511" y="6637732"/>
                </a:moveTo>
                <a:lnTo>
                  <a:pt x="7280091" y="6639637"/>
                </a:lnTo>
                <a:lnTo>
                  <a:pt x="7295479" y="6644971"/>
                </a:lnTo>
                <a:lnTo>
                  <a:pt x="7298323" y="6643233"/>
                </a:lnTo>
                <a:lnTo>
                  <a:pt x="7300961" y="6644149"/>
                </a:lnTo>
                <a:lnTo>
                  <a:pt x="7320286" y="6640360"/>
                </a:lnTo>
                <a:lnTo>
                  <a:pt x="7320373" y="6638425"/>
                </a:lnTo>
                <a:close/>
                <a:moveTo>
                  <a:pt x="10217416" y="6637580"/>
                </a:moveTo>
                <a:lnTo>
                  <a:pt x="10208929" y="6647848"/>
                </a:lnTo>
                <a:cubicBezTo>
                  <a:pt x="10217043" y="6646256"/>
                  <a:pt x="10221101" y="6645461"/>
                  <a:pt x="10221101" y="6645461"/>
                </a:cubicBezTo>
                <a:lnTo>
                  <a:pt x="10245444" y="6640689"/>
                </a:lnTo>
                <a:close/>
                <a:moveTo>
                  <a:pt x="7700134" y="6637554"/>
                </a:moveTo>
                <a:lnTo>
                  <a:pt x="7669905" y="6649260"/>
                </a:lnTo>
                <a:lnTo>
                  <a:pt x="7686161" y="6648745"/>
                </a:lnTo>
                <a:lnTo>
                  <a:pt x="7684453" y="6645083"/>
                </a:lnTo>
                <a:lnTo>
                  <a:pt x="7694265" y="6648487"/>
                </a:lnTo>
                <a:lnTo>
                  <a:pt x="7696092" y="6648429"/>
                </a:lnTo>
                <a:lnTo>
                  <a:pt x="7716626" y="6641854"/>
                </a:lnTo>
                <a:lnTo>
                  <a:pt x="7708799" y="6640319"/>
                </a:lnTo>
                <a:cubicBezTo>
                  <a:pt x="7708799" y="6640319"/>
                  <a:pt x="7706158" y="6639400"/>
                  <a:pt x="7700873" y="6637566"/>
                </a:cubicBezTo>
                <a:close/>
                <a:moveTo>
                  <a:pt x="17153072" y="6637388"/>
                </a:moveTo>
                <a:lnTo>
                  <a:pt x="17132416" y="6650042"/>
                </a:lnTo>
                <a:cubicBezTo>
                  <a:pt x="17148644" y="6646860"/>
                  <a:pt x="17156760" y="6645269"/>
                  <a:pt x="17156760" y="6645269"/>
                </a:cubicBezTo>
                <a:lnTo>
                  <a:pt x="17184788" y="6648380"/>
                </a:lnTo>
                <a:cubicBezTo>
                  <a:pt x="17187240" y="6653635"/>
                  <a:pt x="17186440" y="6656659"/>
                  <a:pt x="17182384" y="6657455"/>
                </a:cubicBezTo>
                <a:lnTo>
                  <a:pt x="17200640" y="6653874"/>
                </a:lnTo>
                <a:lnTo>
                  <a:pt x="17193272" y="6638110"/>
                </a:lnTo>
                <a:lnTo>
                  <a:pt x="17181100" y="6640496"/>
                </a:lnTo>
                <a:close/>
                <a:moveTo>
                  <a:pt x="18182660" y="6637068"/>
                </a:moveTo>
                <a:cubicBezTo>
                  <a:pt x="18185116" y="6642324"/>
                  <a:pt x="18186340" y="6644952"/>
                  <a:pt x="18186340" y="6644952"/>
                </a:cubicBezTo>
                <a:cubicBezTo>
                  <a:pt x="18186340" y="6644952"/>
                  <a:pt x="18182284" y="6645745"/>
                  <a:pt x="18174168" y="6647334"/>
                </a:cubicBezTo>
                <a:cubicBezTo>
                  <a:pt x="18171716" y="6642079"/>
                  <a:pt x="18174548" y="6638657"/>
                  <a:pt x="18182660" y="6637068"/>
                </a:cubicBezTo>
                <a:close/>
                <a:moveTo>
                  <a:pt x="6242287" y="6636584"/>
                </a:moveTo>
                <a:cubicBezTo>
                  <a:pt x="6234172" y="6638176"/>
                  <a:pt x="6221388" y="6639247"/>
                  <a:pt x="6203930" y="6639802"/>
                </a:cubicBezTo>
                <a:cubicBezTo>
                  <a:pt x="6195203" y="6640078"/>
                  <a:pt x="6187793" y="6640814"/>
                  <a:pt x="6181709" y="6642007"/>
                </a:cubicBezTo>
                <a:cubicBezTo>
                  <a:pt x="6175625" y="6643201"/>
                  <a:pt x="6170860" y="6644851"/>
                  <a:pt x="6167417" y="6646960"/>
                </a:cubicBezTo>
                <a:cubicBezTo>
                  <a:pt x="6160532" y="6651179"/>
                  <a:pt x="6157087" y="6653289"/>
                  <a:pt x="6157087" y="6653289"/>
                </a:cubicBezTo>
                <a:cubicBezTo>
                  <a:pt x="6157087" y="6653289"/>
                  <a:pt x="6162374" y="6655120"/>
                  <a:pt x="6172942" y="6658784"/>
                </a:cubicBezTo>
                <a:cubicBezTo>
                  <a:pt x="6191627" y="6660858"/>
                  <a:pt x="6200970" y="6661895"/>
                  <a:pt x="6200970" y="6661895"/>
                </a:cubicBezTo>
                <a:cubicBezTo>
                  <a:pt x="6200970" y="6661895"/>
                  <a:pt x="6203800" y="6658471"/>
                  <a:pt x="6209457" y="6651625"/>
                </a:cubicBezTo>
                <a:cubicBezTo>
                  <a:pt x="6217571" y="6650033"/>
                  <a:pt x="6221627" y="6649239"/>
                  <a:pt x="6221627" y="6649239"/>
                </a:cubicBezTo>
                <a:close/>
                <a:moveTo>
                  <a:pt x="7132471" y="6636507"/>
                </a:moveTo>
                <a:lnTo>
                  <a:pt x="7120320" y="6637098"/>
                </a:lnTo>
                <a:lnTo>
                  <a:pt x="7135149" y="6642237"/>
                </a:lnTo>
                <a:close/>
                <a:moveTo>
                  <a:pt x="13925196" y="6635615"/>
                </a:moveTo>
                <a:lnTo>
                  <a:pt x="13876675" y="6638535"/>
                </a:lnTo>
                <a:lnTo>
                  <a:pt x="13904174" y="6641586"/>
                </a:lnTo>
                <a:lnTo>
                  <a:pt x="13892001" y="6643972"/>
                </a:lnTo>
                <a:lnTo>
                  <a:pt x="13883515" y="6654241"/>
                </a:lnTo>
                <a:cubicBezTo>
                  <a:pt x="13899744" y="6651058"/>
                  <a:pt x="13911914" y="6648672"/>
                  <a:pt x="13920028" y="6647082"/>
                </a:cubicBezTo>
                <a:cubicBezTo>
                  <a:pt x="13928143" y="6645491"/>
                  <a:pt x="13932814" y="6646009"/>
                  <a:pt x="13934042" y="6648636"/>
                </a:cubicBezTo>
                <a:lnTo>
                  <a:pt x="13959142" y="6651421"/>
                </a:lnTo>
                <a:lnTo>
                  <a:pt x="13960552" y="6643742"/>
                </a:lnTo>
                <a:cubicBezTo>
                  <a:pt x="13956068" y="6638885"/>
                  <a:pt x="13944281" y="6636175"/>
                  <a:pt x="13925196" y="6635615"/>
                </a:cubicBezTo>
                <a:close/>
                <a:moveTo>
                  <a:pt x="12348235" y="6635352"/>
                </a:moveTo>
                <a:lnTo>
                  <a:pt x="12329536" y="6636523"/>
                </a:lnTo>
                <a:cubicBezTo>
                  <a:pt x="12321423" y="6638114"/>
                  <a:pt x="12317366" y="6638910"/>
                  <a:pt x="12317366" y="6638910"/>
                </a:cubicBezTo>
                <a:cubicBezTo>
                  <a:pt x="12317366" y="6638910"/>
                  <a:pt x="12322036" y="6639427"/>
                  <a:pt x="12331379" y="6640465"/>
                </a:cubicBezTo>
                <a:lnTo>
                  <a:pt x="12353176" y="6639774"/>
                </a:lnTo>
                <a:lnTo>
                  <a:pt x="12351192" y="6638556"/>
                </a:lnTo>
                <a:close/>
                <a:moveTo>
                  <a:pt x="9626013" y="6634993"/>
                </a:moveTo>
                <a:cubicBezTo>
                  <a:pt x="9630066" y="6634198"/>
                  <a:pt x="9633324" y="6636429"/>
                  <a:pt x="9635777" y="6641684"/>
                </a:cubicBezTo>
                <a:cubicBezTo>
                  <a:pt x="9627662" y="6643273"/>
                  <a:pt x="9622992" y="6642753"/>
                  <a:pt x="9621764" y="6640125"/>
                </a:cubicBezTo>
                <a:cubicBezTo>
                  <a:pt x="9620537" y="6637499"/>
                  <a:pt x="9621953" y="6635785"/>
                  <a:pt x="9626013" y="6634993"/>
                </a:cubicBezTo>
                <a:close/>
                <a:moveTo>
                  <a:pt x="4286966" y="6632662"/>
                </a:moveTo>
                <a:lnTo>
                  <a:pt x="4282539" y="6632802"/>
                </a:lnTo>
                <a:lnTo>
                  <a:pt x="4284388" y="6633166"/>
                </a:lnTo>
                <a:close/>
                <a:moveTo>
                  <a:pt x="7249561" y="6631269"/>
                </a:moveTo>
                <a:cubicBezTo>
                  <a:pt x="7246920" y="6630351"/>
                  <a:pt x="7243878" y="6630948"/>
                  <a:pt x="7240432" y="6633055"/>
                </a:cubicBezTo>
                <a:lnTo>
                  <a:pt x="7238772" y="6633381"/>
                </a:lnTo>
                <a:lnTo>
                  <a:pt x="7247820" y="6641660"/>
                </a:lnTo>
                <a:cubicBezTo>
                  <a:pt x="7253105" y="6643492"/>
                  <a:pt x="7255132" y="6643095"/>
                  <a:pt x="7253903" y="6640467"/>
                </a:cubicBezTo>
                <a:lnTo>
                  <a:pt x="7249646" y="6631363"/>
                </a:lnTo>
                <a:close/>
                <a:moveTo>
                  <a:pt x="8869621" y="6629173"/>
                </a:moveTo>
                <a:cubicBezTo>
                  <a:pt x="8872077" y="6634429"/>
                  <a:pt x="8871275" y="6637452"/>
                  <a:pt x="8867220" y="6638248"/>
                </a:cubicBezTo>
                <a:cubicBezTo>
                  <a:pt x="8863162" y="6639044"/>
                  <a:pt x="8859903" y="6636814"/>
                  <a:pt x="8857452" y="6631560"/>
                </a:cubicBezTo>
                <a:close/>
                <a:moveTo>
                  <a:pt x="7554112" y="6628938"/>
                </a:moveTo>
                <a:cubicBezTo>
                  <a:pt x="7545997" y="6630529"/>
                  <a:pt x="7541942" y="6631323"/>
                  <a:pt x="7541942" y="6631323"/>
                </a:cubicBezTo>
                <a:lnTo>
                  <a:pt x="7522609" y="6633242"/>
                </a:lnTo>
                <a:lnTo>
                  <a:pt x="7519976" y="6634259"/>
                </a:lnTo>
                <a:cubicBezTo>
                  <a:pt x="7514319" y="6641104"/>
                  <a:pt x="7502146" y="6643486"/>
                  <a:pt x="7483462" y="6641409"/>
                </a:cubicBezTo>
                <a:lnTo>
                  <a:pt x="7478004" y="6637669"/>
                </a:lnTo>
                <a:lnTo>
                  <a:pt x="7453054" y="6640144"/>
                </a:lnTo>
                <a:lnTo>
                  <a:pt x="7440885" y="6642530"/>
                </a:lnTo>
                <a:cubicBezTo>
                  <a:pt x="7440885" y="6642530"/>
                  <a:pt x="7443529" y="6643447"/>
                  <a:pt x="7448814" y="6645279"/>
                </a:cubicBezTo>
                <a:cubicBezTo>
                  <a:pt x="7454099" y="6647112"/>
                  <a:pt x="7460798" y="6647232"/>
                  <a:pt x="7468912" y="6645641"/>
                </a:cubicBezTo>
                <a:cubicBezTo>
                  <a:pt x="7477028" y="6644050"/>
                  <a:pt x="7485142" y="6642460"/>
                  <a:pt x="7493254" y="6640868"/>
                </a:cubicBezTo>
                <a:cubicBezTo>
                  <a:pt x="7501370" y="6639278"/>
                  <a:pt x="7506654" y="6641111"/>
                  <a:pt x="7509111" y="6646365"/>
                </a:cubicBezTo>
                <a:cubicBezTo>
                  <a:pt x="7516856" y="6653453"/>
                  <a:pt x="7526410" y="6657315"/>
                  <a:pt x="7537780" y="6657955"/>
                </a:cubicBezTo>
                <a:cubicBezTo>
                  <a:pt x="7549150" y="6658593"/>
                  <a:pt x="7562335" y="6656008"/>
                  <a:pt x="7577337" y="6650198"/>
                </a:cubicBezTo>
                <a:lnTo>
                  <a:pt x="7589509" y="6647812"/>
                </a:lnTo>
                <a:cubicBezTo>
                  <a:pt x="7597622" y="6646221"/>
                  <a:pt x="7611024" y="6646463"/>
                  <a:pt x="7629708" y="6648535"/>
                </a:cubicBezTo>
                <a:cubicBezTo>
                  <a:pt x="7629708" y="6648535"/>
                  <a:pt x="7633763" y="6647740"/>
                  <a:pt x="7641877" y="6646149"/>
                </a:cubicBezTo>
                <a:cubicBezTo>
                  <a:pt x="7649994" y="6644558"/>
                  <a:pt x="7654049" y="6643763"/>
                  <a:pt x="7654049" y="6643763"/>
                </a:cubicBezTo>
                <a:lnTo>
                  <a:pt x="7650368" y="6635882"/>
                </a:lnTo>
                <a:cubicBezTo>
                  <a:pt x="7650368" y="6635882"/>
                  <a:pt x="7646310" y="6636677"/>
                  <a:pt x="7638194" y="6638268"/>
                </a:cubicBezTo>
                <a:cubicBezTo>
                  <a:pt x="7621966" y="6641448"/>
                  <a:pt x="7604508" y="6642003"/>
                  <a:pt x="7585826" y="6639930"/>
                </a:cubicBezTo>
                <a:cubicBezTo>
                  <a:pt x="7567138" y="6637856"/>
                  <a:pt x="7556569" y="6634193"/>
                  <a:pt x="7554112" y="6628938"/>
                </a:cubicBezTo>
                <a:close/>
                <a:moveTo>
                  <a:pt x="4311621" y="6627879"/>
                </a:moveTo>
                <a:lnTo>
                  <a:pt x="4302735" y="6629622"/>
                </a:lnTo>
                <a:lnTo>
                  <a:pt x="4314315" y="6633641"/>
                </a:lnTo>
                <a:close/>
                <a:moveTo>
                  <a:pt x="12542025" y="6627451"/>
                </a:moveTo>
                <a:lnTo>
                  <a:pt x="12538739" y="6627656"/>
                </a:lnTo>
                <a:lnTo>
                  <a:pt x="12538259" y="6638626"/>
                </a:lnTo>
                <a:lnTo>
                  <a:pt x="12542704" y="6637756"/>
                </a:lnTo>
                <a:lnTo>
                  <a:pt x="12566290" y="6633130"/>
                </a:lnTo>
                <a:lnTo>
                  <a:pt x="12562144" y="6630292"/>
                </a:lnTo>
                <a:lnTo>
                  <a:pt x="12559117" y="6630236"/>
                </a:lnTo>
                <a:close/>
                <a:moveTo>
                  <a:pt x="9534957" y="6627246"/>
                </a:moveTo>
                <a:cubicBezTo>
                  <a:pt x="9536988" y="6626850"/>
                  <a:pt x="9539317" y="6627109"/>
                  <a:pt x="9541968" y="6628025"/>
                </a:cubicBezTo>
                <a:cubicBezTo>
                  <a:pt x="9547252" y="6629857"/>
                  <a:pt x="9549892" y="6630771"/>
                  <a:pt x="9549892" y="6630771"/>
                </a:cubicBezTo>
                <a:lnTo>
                  <a:pt x="9537719" y="6633159"/>
                </a:lnTo>
                <a:cubicBezTo>
                  <a:pt x="9529607" y="6634749"/>
                  <a:pt x="9526965" y="6633834"/>
                  <a:pt x="9529792" y="6630410"/>
                </a:cubicBezTo>
                <a:cubicBezTo>
                  <a:pt x="9531210" y="6628699"/>
                  <a:pt x="9532931" y="6627644"/>
                  <a:pt x="9534957" y="6627246"/>
                </a:cubicBezTo>
                <a:close/>
                <a:moveTo>
                  <a:pt x="13480565" y="6625982"/>
                </a:moveTo>
                <a:cubicBezTo>
                  <a:pt x="13472452" y="6627573"/>
                  <a:pt x="13466365" y="6628766"/>
                  <a:pt x="13462309" y="6629562"/>
                </a:cubicBezTo>
                <a:cubicBezTo>
                  <a:pt x="13458253" y="6630357"/>
                  <a:pt x="13454195" y="6631153"/>
                  <a:pt x="13450137" y="6631947"/>
                </a:cubicBezTo>
                <a:cubicBezTo>
                  <a:pt x="13446081" y="6632744"/>
                  <a:pt x="13442023" y="6633539"/>
                  <a:pt x="13437966" y="6634334"/>
                </a:cubicBezTo>
                <a:cubicBezTo>
                  <a:pt x="13433910" y="6635129"/>
                  <a:pt x="13430652" y="6632899"/>
                  <a:pt x="13428196" y="6627644"/>
                </a:cubicBezTo>
                <a:cubicBezTo>
                  <a:pt x="13420082" y="6629236"/>
                  <a:pt x="13406682" y="6628992"/>
                  <a:pt x="13387997" y="6626921"/>
                </a:cubicBezTo>
                <a:cubicBezTo>
                  <a:pt x="13379883" y="6628511"/>
                  <a:pt x="13371768" y="6630103"/>
                  <a:pt x="13363654" y="6631693"/>
                </a:cubicBezTo>
                <a:cubicBezTo>
                  <a:pt x="13355540" y="6633284"/>
                  <a:pt x="13346196" y="6632247"/>
                  <a:pt x="13335627" y="6628584"/>
                </a:cubicBezTo>
                <a:lnTo>
                  <a:pt x="13330890" y="6629511"/>
                </a:lnTo>
                <a:lnTo>
                  <a:pt x="13337436" y="6631211"/>
                </a:lnTo>
                <a:cubicBezTo>
                  <a:pt x="13345552" y="6629622"/>
                  <a:pt x="13350222" y="6630142"/>
                  <a:pt x="13351447" y="6632769"/>
                </a:cubicBezTo>
                <a:lnTo>
                  <a:pt x="13353189" y="6636499"/>
                </a:lnTo>
                <a:lnTo>
                  <a:pt x="13381995" y="6639695"/>
                </a:lnTo>
                <a:lnTo>
                  <a:pt x="13393488" y="6637446"/>
                </a:lnTo>
                <a:cubicBezTo>
                  <a:pt x="13391033" y="6632191"/>
                  <a:pt x="13391836" y="6629165"/>
                  <a:pt x="13395894" y="6628371"/>
                </a:cubicBezTo>
                <a:cubicBezTo>
                  <a:pt x="13399951" y="6627578"/>
                  <a:pt x="13402595" y="6628494"/>
                  <a:pt x="13403817" y="6631122"/>
                </a:cubicBezTo>
                <a:lnTo>
                  <a:pt x="13398925" y="6641574"/>
                </a:lnTo>
                <a:lnTo>
                  <a:pt x="13413301" y="6643170"/>
                </a:lnTo>
                <a:lnTo>
                  <a:pt x="13401125" y="6645556"/>
                </a:lnTo>
                <a:lnTo>
                  <a:pt x="13390563" y="6647625"/>
                </a:lnTo>
                <a:lnTo>
                  <a:pt x="13391090" y="6647807"/>
                </a:lnTo>
                <a:lnTo>
                  <a:pt x="13453497" y="6643892"/>
                </a:lnTo>
                <a:cubicBezTo>
                  <a:pt x="13467269" y="6635458"/>
                  <a:pt x="13511526" y="6635385"/>
                  <a:pt x="13586263" y="6643679"/>
                </a:cubicBezTo>
                <a:cubicBezTo>
                  <a:pt x="13594381" y="6642088"/>
                  <a:pt x="13605136" y="6641414"/>
                  <a:pt x="13618536" y="6641653"/>
                </a:cubicBezTo>
                <a:cubicBezTo>
                  <a:pt x="13631936" y="6641895"/>
                  <a:pt x="13638635" y="6642015"/>
                  <a:pt x="13638635" y="6642015"/>
                </a:cubicBezTo>
                <a:lnTo>
                  <a:pt x="13657545" y="6641091"/>
                </a:lnTo>
                <a:lnTo>
                  <a:pt x="13652975" y="6639506"/>
                </a:lnTo>
                <a:cubicBezTo>
                  <a:pt x="13647687" y="6637676"/>
                  <a:pt x="13645045" y="6636760"/>
                  <a:pt x="13645045" y="6636760"/>
                </a:cubicBezTo>
                <a:cubicBezTo>
                  <a:pt x="13636931" y="6638350"/>
                  <a:pt x="13630233" y="6638229"/>
                  <a:pt x="13624947" y="6636398"/>
                </a:cubicBezTo>
                <a:cubicBezTo>
                  <a:pt x="13619663" y="6634565"/>
                  <a:pt x="13612963" y="6634444"/>
                  <a:pt x="13604847" y="6636034"/>
                </a:cubicBezTo>
                <a:cubicBezTo>
                  <a:pt x="13596733" y="6637626"/>
                  <a:pt x="13581303" y="6637782"/>
                  <a:pt x="13558563" y="6636505"/>
                </a:cubicBezTo>
                <a:cubicBezTo>
                  <a:pt x="13535821" y="6635227"/>
                  <a:pt x="13509822" y="6631721"/>
                  <a:pt x="13480565" y="6625982"/>
                </a:cubicBezTo>
                <a:close/>
                <a:moveTo>
                  <a:pt x="9720987" y="6625005"/>
                </a:moveTo>
                <a:cubicBezTo>
                  <a:pt x="9723441" y="6630261"/>
                  <a:pt x="9722642" y="6633287"/>
                  <a:pt x="9718579" y="6634078"/>
                </a:cubicBezTo>
                <a:cubicBezTo>
                  <a:pt x="9714524" y="6634874"/>
                  <a:pt x="9711270" y="6632643"/>
                  <a:pt x="9708815" y="6627388"/>
                </a:cubicBezTo>
                <a:cubicBezTo>
                  <a:pt x="9716930" y="6625799"/>
                  <a:pt x="9720987" y="6625005"/>
                  <a:pt x="9720987" y="6625005"/>
                </a:cubicBezTo>
                <a:close/>
                <a:moveTo>
                  <a:pt x="18014132" y="6623462"/>
                </a:moveTo>
                <a:lnTo>
                  <a:pt x="18010540" y="6624164"/>
                </a:lnTo>
                <a:lnTo>
                  <a:pt x="18026396" y="6629662"/>
                </a:lnTo>
                <a:lnTo>
                  <a:pt x="18032204" y="6627803"/>
                </a:lnTo>
                <a:lnTo>
                  <a:pt x="18030360" y="6623861"/>
                </a:lnTo>
                <a:cubicBezTo>
                  <a:pt x="18030360" y="6623861"/>
                  <a:pt x="18026304" y="6624655"/>
                  <a:pt x="18018188" y="6626243"/>
                </a:cubicBezTo>
                <a:close/>
                <a:moveTo>
                  <a:pt x="8663741" y="6622209"/>
                </a:moveTo>
                <a:cubicBezTo>
                  <a:pt x="8665770" y="6621811"/>
                  <a:pt x="8667395" y="6622927"/>
                  <a:pt x="8668625" y="6625554"/>
                </a:cubicBezTo>
                <a:cubicBezTo>
                  <a:pt x="8668625" y="6625554"/>
                  <a:pt x="8664568" y="6626350"/>
                  <a:pt x="8656457" y="6627941"/>
                </a:cubicBezTo>
                <a:cubicBezTo>
                  <a:pt x="8659281" y="6624517"/>
                  <a:pt x="8661715" y="6622607"/>
                  <a:pt x="8663741" y="6622209"/>
                </a:cubicBezTo>
                <a:close/>
                <a:moveTo>
                  <a:pt x="9692963" y="6621887"/>
                </a:moveTo>
                <a:lnTo>
                  <a:pt x="9684470" y="6632153"/>
                </a:lnTo>
                <a:cubicBezTo>
                  <a:pt x="9676354" y="6633741"/>
                  <a:pt x="9672294" y="6634536"/>
                  <a:pt x="9672294" y="6634536"/>
                </a:cubicBezTo>
                <a:cubicBezTo>
                  <a:pt x="9669840" y="6629281"/>
                  <a:pt x="9676731" y="6625064"/>
                  <a:pt x="9692963" y="6621887"/>
                </a:cubicBezTo>
                <a:close/>
                <a:moveTo>
                  <a:pt x="9103445" y="6617751"/>
                </a:moveTo>
                <a:lnTo>
                  <a:pt x="9066932" y="6624909"/>
                </a:lnTo>
                <a:lnTo>
                  <a:pt x="9038902" y="6621798"/>
                </a:lnTo>
                <a:close/>
                <a:moveTo>
                  <a:pt x="17568352" y="6616204"/>
                </a:moveTo>
                <a:cubicBezTo>
                  <a:pt x="17560240" y="6617796"/>
                  <a:pt x="17561468" y="6620424"/>
                  <a:pt x="17572036" y="6624086"/>
                </a:cubicBezTo>
                <a:lnTo>
                  <a:pt x="17664604" y="6623147"/>
                </a:lnTo>
                <a:cubicBezTo>
                  <a:pt x="17699520" y="6622039"/>
                  <a:pt x="17714148" y="6624908"/>
                  <a:pt x="17708488" y="6631753"/>
                </a:cubicBezTo>
                <a:lnTo>
                  <a:pt x="17720660" y="6629368"/>
                </a:lnTo>
                <a:cubicBezTo>
                  <a:pt x="17718204" y="6624113"/>
                  <a:pt x="17728348" y="6622124"/>
                  <a:pt x="17751088" y="6623403"/>
                </a:cubicBezTo>
                <a:cubicBezTo>
                  <a:pt x="17773832" y="6624680"/>
                  <a:pt x="17785200" y="6625319"/>
                  <a:pt x="17785200" y="6625319"/>
                </a:cubicBezTo>
                <a:lnTo>
                  <a:pt x="17712172" y="6639637"/>
                </a:lnTo>
                <a:cubicBezTo>
                  <a:pt x="17701604" y="6635974"/>
                  <a:pt x="17690232" y="6635332"/>
                  <a:pt x="17678060" y="6637720"/>
                </a:cubicBezTo>
                <a:cubicBezTo>
                  <a:pt x="17665892" y="6640106"/>
                  <a:pt x="17656976" y="6644722"/>
                  <a:pt x="17651316" y="6651567"/>
                </a:cubicBezTo>
                <a:cubicBezTo>
                  <a:pt x="17643204" y="6653158"/>
                  <a:pt x="17635088" y="6654749"/>
                  <a:pt x="17626976" y="6656340"/>
                </a:cubicBezTo>
                <a:cubicBezTo>
                  <a:pt x="17610744" y="6659521"/>
                  <a:pt x="17603244" y="6662426"/>
                  <a:pt x="17604472" y="6665053"/>
                </a:cubicBezTo>
                <a:cubicBezTo>
                  <a:pt x="17605700" y="6667683"/>
                  <a:pt x="17602260" y="6669791"/>
                  <a:pt x="17594144" y="6671381"/>
                </a:cubicBezTo>
                <a:lnTo>
                  <a:pt x="17578288" y="6665885"/>
                </a:lnTo>
                <a:cubicBezTo>
                  <a:pt x="17575832" y="6660630"/>
                  <a:pt x="17570548" y="6658798"/>
                  <a:pt x="17562432" y="6660389"/>
                </a:cubicBezTo>
                <a:lnTo>
                  <a:pt x="17558748" y="6652506"/>
                </a:lnTo>
                <a:cubicBezTo>
                  <a:pt x="17550636" y="6654098"/>
                  <a:pt x="17545348" y="6652265"/>
                  <a:pt x="17542892" y="6647011"/>
                </a:cubicBezTo>
                <a:cubicBezTo>
                  <a:pt x="17542892" y="6647011"/>
                  <a:pt x="17538836" y="6647804"/>
                  <a:pt x="17530720" y="6649397"/>
                </a:cubicBezTo>
                <a:lnTo>
                  <a:pt x="17499008" y="6638405"/>
                </a:lnTo>
                <a:lnTo>
                  <a:pt x="17483152" y="6632907"/>
                </a:lnTo>
                <a:lnTo>
                  <a:pt x="17511180" y="6636018"/>
                </a:lnTo>
                <a:lnTo>
                  <a:pt x="17547692" y="6628860"/>
                </a:lnTo>
                <a:cubicBezTo>
                  <a:pt x="17529008" y="6626786"/>
                  <a:pt x="17531836" y="6623363"/>
                  <a:pt x="17556180" y="6618591"/>
                </a:cubicBezTo>
                <a:close/>
                <a:moveTo>
                  <a:pt x="8716030" y="6611811"/>
                </a:moveTo>
                <a:lnTo>
                  <a:pt x="8715468" y="6612068"/>
                </a:lnTo>
                <a:lnTo>
                  <a:pt x="8715789" y="6612103"/>
                </a:lnTo>
                <a:close/>
                <a:moveTo>
                  <a:pt x="9139958" y="6610592"/>
                </a:moveTo>
                <a:lnTo>
                  <a:pt x="9131472" y="6620861"/>
                </a:lnTo>
                <a:lnTo>
                  <a:pt x="9115613" y="6615367"/>
                </a:lnTo>
                <a:cubicBezTo>
                  <a:pt x="9123732" y="6613774"/>
                  <a:pt x="9127787" y="6612979"/>
                  <a:pt x="9127787" y="6612979"/>
                </a:cubicBezTo>
                <a:cubicBezTo>
                  <a:pt x="9127787" y="6612979"/>
                  <a:pt x="9131842" y="6612183"/>
                  <a:pt x="9139958" y="6610592"/>
                </a:cubicBezTo>
                <a:close/>
                <a:moveTo>
                  <a:pt x="8624534" y="6609507"/>
                </a:moveTo>
                <a:lnTo>
                  <a:pt x="8611287" y="6609924"/>
                </a:lnTo>
                <a:lnTo>
                  <a:pt x="8595124" y="6610432"/>
                </a:lnTo>
                <a:lnTo>
                  <a:pt x="8596717" y="6613838"/>
                </a:lnTo>
                <a:lnTo>
                  <a:pt x="8612569" y="6619335"/>
                </a:lnTo>
                <a:cubicBezTo>
                  <a:pt x="8620688" y="6617744"/>
                  <a:pt x="8624127" y="6615635"/>
                  <a:pt x="8622901" y="6613006"/>
                </a:cubicBezTo>
                <a:close/>
                <a:moveTo>
                  <a:pt x="8848341" y="6598925"/>
                </a:moveTo>
                <a:lnTo>
                  <a:pt x="8830535" y="6602416"/>
                </a:lnTo>
                <a:lnTo>
                  <a:pt x="8821571" y="6599308"/>
                </a:lnTo>
                <a:lnTo>
                  <a:pt x="8792747" y="6600214"/>
                </a:lnTo>
                <a:lnTo>
                  <a:pt x="8789738" y="6600403"/>
                </a:lnTo>
                <a:lnTo>
                  <a:pt x="8790341" y="6601692"/>
                </a:lnTo>
                <a:lnTo>
                  <a:pt x="8765996" y="6606464"/>
                </a:lnTo>
                <a:lnTo>
                  <a:pt x="8774324" y="6601365"/>
                </a:lnTo>
                <a:lnTo>
                  <a:pt x="8760472" y="6602231"/>
                </a:lnTo>
                <a:lnTo>
                  <a:pt x="8735872" y="6603767"/>
                </a:lnTo>
                <a:lnTo>
                  <a:pt x="8731886" y="6604548"/>
                </a:lnTo>
                <a:lnTo>
                  <a:pt x="8723550" y="6608367"/>
                </a:lnTo>
                <a:lnTo>
                  <a:pt x="8725549" y="6612642"/>
                </a:lnTo>
                <a:lnTo>
                  <a:pt x="8723775" y="6612990"/>
                </a:lnTo>
                <a:lnTo>
                  <a:pt x="8729485" y="6613623"/>
                </a:lnTo>
                <a:cubicBezTo>
                  <a:pt x="8729485" y="6613623"/>
                  <a:pt x="8732126" y="6614539"/>
                  <a:pt x="8737410" y="6616373"/>
                </a:cubicBezTo>
                <a:cubicBezTo>
                  <a:pt x="8742697" y="6618203"/>
                  <a:pt x="8745339" y="6619119"/>
                  <a:pt x="8745339" y="6619119"/>
                </a:cubicBezTo>
                <a:cubicBezTo>
                  <a:pt x="8747798" y="6624374"/>
                  <a:pt x="8751855" y="6623580"/>
                  <a:pt x="8757512" y="6616733"/>
                </a:cubicBezTo>
                <a:cubicBezTo>
                  <a:pt x="8765623" y="6615142"/>
                  <a:pt x="8772325" y="6615262"/>
                  <a:pt x="8777612" y="6617095"/>
                </a:cubicBezTo>
                <a:cubicBezTo>
                  <a:pt x="8782896" y="6618927"/>
                  <a:pt x="8785537" y="6619843"/>
                  <a:pt x="8785537" y="6619843"/>
                </a:cubicBezTo>
                <a:cubicBezTo>
                  <a:pt x="8785537" y="6619843"/>
                  <a:pt x="8790821" y="6621674"/>
                  <a:pt x="8801395" y="6625339"/>
                </a:cubicBezTo>
                <a:lnTo>
                  <a:pt x="8797707" y="6617457"/>
                </a:lnTo>
                <a:lnTo>
                  <a:pt x="8809884" y="6615071"/>
                </a:lnTo>
                <a:cubicBezTo>
                  <a:pt x="8817997" y="6613479"/>
                  <a:pt x="8826111" y="6611890"/>
                  <a:pt x="8834222" y="6610298"/>
                </a:cubicBezTo>
                <a:cubicBezTo>
                  <a:pt x="8834222" y="6610298"/>
                  <a:pt x="8838894" y="6610817"/>
                  <a:pt x="8848239" y="6611853"/>
                </a:cubicBezTo>
                <a:cubicBezTo>
                  <a:pt x="8857581" y="6612889"/>
                  <a:pt x="8866307" y="6612612"/>
                  <a:pt x="8874424" y="6611022"/>
                </a:cubicBezTo>
                <a:cubicBezTo>
                  <a:pt x="8914988" y="6603069"/>
                  <a:pt x="8940566" y="6600923"/>
                  <a:pt x="8951136" y="6604588"/>
                </a:cubicBezTo>
                <a:lnTo>
                  <a:pt x="8958024" y="6603238"/>
                </a:lnTo>
                <a:lnTo>
                  <a:pt x="8913340" y="6602419"/>
                </a:lnTo>
                <a:cubicBezTo>
                  <a:pt x="8905227" y="6604008"/>
                  <a:pt x="8896497" y="6604283"/>
                  <a:pt x="8887153" y="6603244"/>
                </a:cubicBezTo>
                <a:cubicBezTo>
                  <a:pt x="8877817" y="6602205"/>
                  <a:pt x="8873141" y="6601685"/>
                  <a:pt x="8873141" y="6601685"/>
                </a:cubicBezTo>
                <a:close/>
                <a:moveTo>
                  <a:pt x="5081320" y="6597444"/>
                </a:moveTo>
                <a:cubicBezTo>
                  <a:pt x="5081320" y="6597444"/>
                  <a:pt x="5078492" y="6600869"/>
                  <a:pt x="5072836" y="6607715"/>
                </a:cubicBezTo>
                <a:cubicBezTo>
                  <a:pt x="5072836" y="6607715"/>
                  <a:pt x="5075475" y="6608631"/>
                  <a:pt x="5080761" y="6610463"/>
                </a:cubicBezTo>
                <a:lnTo>
                  <a:pt x="5081916" y="6610862"/>
                </a:lnTo>
                <a:lnTo>
                  <a:pt x="5114597" y="6608131"/>
                </a:lnTo>
                <a:lnTo>
                  <a:pt x="5116953" y="6607670"/>
                </a:lnTo>
                <a:lnTo>
                  <a:pt x="5122521" y="6605121"/>
                </a:lnTo>
                <a:lnTo>
                  <a:pt x="5109349" y="6600556"/>
                </a:lnTo>
                <a:lnTo>
                  <a:pt x="5097176" y="6602942"/>
                </a:lnTo>
                <a:close/>
                <a:moveTo>
                  <a:pt x="17910904" y="6595623"/>
                </a:moveTo>
                <a:cubicBezTo>
                  <a:pt x="17919016" y="6594033"/>
                  <a:pt x="17924300" y="6595868"/>
                  <a:pt x="17926752" y="6601123"/>
                </a:cubicBezTo>
                <a:cubicBezTo>
                  <a:pt x="17918640" y="6602712"/>
                  <a:pt x="17914580" y="6603506"/>
                  <a:pt x="17914580" y="6603506"/>
                </a:cubicBezTo>
                <a:close/>
                <a:moveTo>
                  <a:pt x="17927888" y="6575091"/>
                </a:moveTo>
                <a:lnTo>
                  <a:pt x="17910792" y="6578437"/>
                </a:lnTo>
                <a:lnTo>
                  <a:pt x="17929824" y="6579238"/>
                </a:lnTo>
                <a:close/>
                <a:moveTo>
                  <a:pt x="18052732" y="6572164"/>
                </a:moveTo>
                <a:cubicBezTo>
                  <a:pt x="18039332" y="6571918"/>
                  <a:pt x="18028572" y="6572591"/>
                  <a:pt x="18020460" y="6574178"/>
                </a:cubicBezTo>
                <a:cubicBezTo>
                  <a:pt x="18020460" y="6574178"/>
                  <a:pt x="18016404" y="6574972"/>
                  <a:pt x="18008284" y="6576562"/>
                </a:cubicBezTo>
                <a:cubicBezTo>
                  <a:pt x="17993660" y="6573687"/>
                  <a:pt x="17980968" y="6572587"/>
                  <a:pt x="17970212" y="6573258"/>
                </a:cubicBezTo>
                <a:lnTo>
                  <a:pt x="17946156" y="6579924"/>
                </a:lnTo>
                <a:lnTo>
                  <a:pt x="17950076" y="6580088"/>
                </a:lnTo>
                <a:cubicBezTo>
                  <a:pt x="17975648" y="6577942"/>
                  <a:pt x="17988432" y="6576870"/>
                  <a:pt x="17988432" y="6576870"/>
                </a:cubicBezTo>
                <a:lnTo>
                  <a:pt x="17915404" y="6591188"/>
                </a:lnTo>
                <a:lnTo>
                  <a:pt x="17897940" y="6579234"/>
                </a:lnTo>
                <a:lnTo>
                  <a:pt x="17875516" y="6576739"/>
                </a:lnTo>
                <a:lnTo>
                  <a:pt x="17851172" y="6581504"/>
                </a:lnTo>
                <a:cubicBezTo>
                  <a:pt x="17851172" y="6581504"/>
                  <a:pt x="17843056" y="6583093"/>
                  <a:pt x="17826824" y="6586269"/>
                </a:cubicBezTo>
                <a:cubicBezTo>
                  <a:pt x="17818712" y="6587859"/>
                  <a:pt x="17809980" y="6588132"/>
                  <a:pt x="17800644" y="6587093"/>
                </a:cubicBezTo>
                <a:cubicBezTo>
                  <a:pt x="17791300" y="6586055"/>
                  <a:pt x="17786628" y="6585534"/>
                  <a:pt x="17786628" y="6585534"/>
                </a:cubicBezTo>
                <a:lnTo>
                  <a:pt x="17802484" y="6591034"/>
                </a:lnTo>
                <a:cubicBezTo>
                  <a:pt x="17831732" y="6596782"/>
                  <a:pt x="17851640" y="6601487"/>
                  <a:pt x="17862208" y="6605154"/>
                </a:cubicBezTo>
                <a:lnTo>
                  <a:pt x="17871544" y="6608391"/>
                </a:lnTo>
                <a:lnTo>
                  <a:pt x="17876488" y="6607422"/>
                </a:lnTo>
                <a:cubicBezTo>
                  <a:pt x="17880544" y="6606627"/>
                  <a:pt x="17882572" y="6606229"/>
                  <a:pt x="17882572" y="6606229"/>
                </a:cubicBezTo>
                <a:lnTo>
                  <a:pt x="17885004" y="6611426"/>
                </a:lnTo>
                <a:lnTo>
                  <a:pt x="17894544" y="6612489"/>
                </a:lnTo>
                <a:lnTo>
                  <a:pt x="17898432" y="6611727"/>
                </a:lnTo>
                <a:cubicBezTo>
                  <a:pt x="17898432" y="6611727"/>
                  <a:pt x="17904516" y="6610533"/>
                  <a:pt x="17916688" y="6608147"/>
                </a:cubicBezTo>
                <a:cubicBezTo>
                  <a:pt x="17928856" y="6605761"/>
                  <a:pt x="17939000" y="6603772"/>
                  <a:pt x="17947116" y="6602182"/>
                </a:cubicBezTo>
                <a:lnTo>
                  <a:pt x="17982208" y="6606075"/>
                </a:lnTo>
                <a:lnTo>
                  <a:pt x="17979128" y="6599476"/>
                </a:lnTo>
                <a:cubicBezTo>
                  <a:pt x="17979128" y="6599476"/>
                  <a:pt x="17981156" y="6599079"/>
                  <a:pt x="17985212" y="6598284"/>
                </a:cubicBezTo>
                <a:cubicBezTo>
                  <a:pt x="17989272" y="6597491"/>
                  <a:pt x="17992524" y="6599721"/>
                  <a:pt x="17994980" y="6604977"/>
                </a:cubicBezTo>
                <a:lnTo>
                  <a:pt x="17986776" y="6606581"/>
                </a:lnTo>
                <a:lnTo>
                  <a:pt x="18003172" y="6608401"/>
                </a:lnTo>
                <a:lnTo>
                  <a:pt x="18021472" y="6604812"/>
                </a:lnTo>
                <a:lnTo>
                  <a:pt x="18019324" y="6600210"/>
                </a:lnTo>
                <a:lnTo>
                  <a:pt x="18031496" y="6597828"/>
                </a:lnTo>
                <a:lnTo>
                  <a:pt x="18026540" y="6603819"/>
                </a:lnTo>
                <a:lnTo>
                  <a:pt x="18036008" y="6601962"/>
                </a:lnTo>
                <a:lnTo>
                  <a:pt x="18031496" y="6597828"/>
                </a:lnTo>
                <a:cubicBezTo>
                  <a:pt x="18031496" y="6597828"/>
                  <a:pt x="18039612" y="6596240"/>
                  <a:pt x="18055844" y="6593064"/>
                </a:cubicBezTo>
                <a:cubicBezTo>
                  <a:pt x="18058296" y="6598318"/>
                  <a:pt x="18059524" y="6600948"/>
                  <a:pt x="18059524" y="6600948"/>
                </a:cubicBezTo>
                <a:lnTo>
                  <a:pt x="18061668" y="6605537"/>
                </a:lnTo>
                <a:lnTo>
                  <a:pt x="18079884" y="6601965"/>
                </a:lnTo>
                <a:cubicBezTo>
                  <a:pt x="18088000" y="6600374"/>
                  <a:pt x="18093284" y="6602207"/>
                  <a:pt x="18095740" y="6607461"/>
                </a:cubicBezTo>
                <a:lnTo>
                  <a:pt x="18083568" y="6609848"/>
                </a:lnTo>
                <a:lnTo>
                  <a:pt x="18038856" y="6613599"/>
                </a:lnTo>
                <a:lnTo>
                  <a:pt x="18042532" y="6621478"/>
                </a:lnTo>
                <a:lnTo>
                  <a:pt x="18047056" y="6623049"/>
                </a:lnTo>
                <a:lnTo>
                  <a:pt x="18057816" y="6619601"/>
                </a:lnTo>
                <a:lnTo>
                  <a:pt x="18054708" y="6619096"/>
                </a:lnTo>
                <a:lnTo>
                  <a:pt x="18061768" y="6617715"/>
                </a:lnTo>
                <a:lnTo>
                  <a:pt x="18065312" y="6613427"/>
                </a:lnTo>
                <a:lnTo>
                  <a:pt x="18064308" y="6617217"/>
                </a:lnTo>
                <a:lnTo>
                  <a:pt x="18091228" y="6611947"/>
                </a:lnTo>
                <a:cubicBezTo>
                  <a:pt x="18099344" y="6610359"/>
                  <a:pt x="18103400" y="6609566"/>
                  <a:pt x="18103400" y="6609566"/>
                </a:cubicBezTo>
                <a:lnTo>
                  <a:pt x="18099724" y="6601681"/>
                </a:lnTo>
                <a:lnTo>
                  <a:pt x="18111892" y="6599299"/>
                </a:lnTo>
                <a:lnTo>
                  <a:pt x="18127744" y="6604800"/>
                </a:lnTo>
                <a:cubicBezTo>
                  <a:pt x="18138316" y="6608467"/>
                  <a:pt x="18146432" y="6606877"/>
                  <a:pt x="18152092" y="6600033"/>
                </a:cubicBezTo>
                <a:cubicBezTo>
                  <a:pt x="18154544" y="6605290"/>
                  <a:pt x="18159832" y="6607124"/>
                  <a:pt x="18167944" y="6605534"/>
                </a:cubicBezTo>
                <a:cubicBezTo>
                  <a:pt x="18176060" y="6603946"/>
                  <a:pt x="18179508" y="6601838"/>
                  <a:pt x="18178280" y="6599208"/>
                </a:cubicBezTo>
                <a:cubicBezTo>
                  <a:pt x="18177052" y="6596581"/>
                  <a:pt x="18180496" y="6594473"/>
                  <a:pt x="18188608" y="6592885"/>
                </a:cubicBezTo>
                <a:lnTo>
                  <a:pt x="18200788" y="6590502"/>
                </a:lnTo>
                <a:cubicBezTo>
                  <a:pt x="18195884" y="6579990"/>
                  <a:pt x="18166628" y="6574245"/>
                  <a:pt x="18113028" y="6573266"/>
                </a:cubicBezTo>
                <a:cubicBezTo>
                  <a:pt x="18086228" y="6572777"/>
                  <a:pt x="18066132" y="6572408"/>
                  <a:pt x="18052732" y="6572164"/>
                </a:cubicBezTo>
                <a:close/>
                <a:moveTo>
                  <a:pt x="16862064" y="6568628"/>
                </a:moveTo>
                <a:lnTo>
                  <a:pt x="16837720" y="6573393"/>
                </a:lnTo>
                <a:lnTo>
                  <a:pt x="16847024" y="6579771"/>
                </a:lnTo>
                <a:lnTo>
                  <a:pt x="16848920" y="6579804"/>
                </a:lnTo>
                <a:lnTo>
                  <a:pt x="16853572" y="6578893"/>
                </a:lnTo>
                <a:lnTo>
                  <a:pt x="16864228" y="6580080"/>
                </a:lnTo>
                <a:lnTo>
                  <a:pt x="16889176" y="6580528"/>
                </a:lnTo>
                <a:lnTo>
                  <a:pt x="16893772" y="6579631"/>
                </a:lnTo>
                <a:cubicBezTo>
                  <a:pt x="16901884" y="6578041"/>
                  <a:pt x="16905332" y="6575932"/>
                  <a:pt x="16904104" y="6573304"/>
                </a:cubicBezTo>
                <a:cubicBezTo>
                  <a:pt x="16902876" y="6570678"/>
                  <a:pt x="16896172" y="6570554"/>
                  <a:pt x="16884004" y="6572937"/>
                </a:cubicBezTo>
                <a:cubicBezTo>
                  <a:pt x="16871828" y="6575320"/>
                  <a:pt x="16864516" y="6573883"/>
                  <a:pt x="16862064" y="6568628"/>
                </a:cubicBezTo>
                <a:close/>
                <a:moveTo>
                  <a:pt x="16893232" y="6553923"/>
                </a:moveTo>
                <a:lnTo>
                  <a:pt x="16870560" y="6558362"/>
                </a:lnTo>
                <a:cubicBezTo>
                  <a:pt x="16873012" y="6563618"/>
                  <a:pt x="16876264" y="6565849"/>
                  <a:pt x="16880320" y="6565054"/>
                </a:cubicBezTo>
                <a:cubicBezTo>
                  <a:pt x="16884380" y="6564259"/>
                  <a:pt x="16888440" y="6563464"/>
                  <a:pt x="16892496" y="6562671"/>
                </a:cubicBezTo>
                <a:cubicBezTo>
                  <a:pt x="16896556" y="6561876"/>
                  <a:pt x="16902640" y="6560686"/>
                  <a:pt x="16910756" y="6559097"/>
                </a:cubicBezTo>
                <a:lnTo>
                  <a:pt x="16913728" y="6558515"/>
                </a:lnTo>
                <a:lnTo>
                  <a:pt x="16903060" y="6557331"/>
                </a:lnTo>
                <a:close/>
                <a:moveTo>
                  <a:pt x="16926944" y="6551577"/>
                </a:moveTo>
                <a:lnTo>
                  <a:pt x="16927404" y="6552557"/>
                </a:lnTo>
                <a:lnTo>
                  <a:pt x="16928808" y="6555564"/>
                </a:lnTo>
                <a:lnTo>
                  <a:pt x="16947276" y="6551949"/>
                </a:lnTo>
                <a:close/>
                <a:moveTo>
                  <a:pt x="17263344" y="6546004"/>
                </a:moveTo>
                <a:cubicBezTo>
                  <a:pt x="17256456" y="6550218"/>
                  <a:pt x="17247724" y="6550493"/>
                  <a:pt x="17237156" y="6546827"/>
                </a:cubicBezTo>
                <a:lnTo>
                  <a:pt x="17224984" y="6549210"/>
                </a:lnTo>
                <a:lnTo>
                  <a:pt x="17228664" y="6557094"/>
                </a:lnTo>
                <a:cubicBezTo>
                  <a:pt x="17228664" y="6557094"/>
                  <a:pt x="17236780" y="6555504"/>
                  <a:pt x="17253012" y="6552327"/>
                </a:cubicBezTo>
                <a:cubicBezTo>
                  <a:pt x="17261124" y="6550740"/>
                  <a:pt x="17267212" y="6549548"/>
                  <a:pt x="17271272" y="6548753"/>
                </a:cubicBezTo>
                <a:cubicBezTo>
                  <a:pt x="17275328" y="6547960"/>
                  <a:pt x="17277356" y="6547562"/>
                  <a:pt x="17277356" y="6547562"/>
                </a:cubicBezTo>
                <a:cubicBezTo>
                  <a:pt x="17274904" y="6542307"/>
                  <a:pt x="17270232" y="6541788"/>
                  <a:pt x="17263344" y="6546004"/>
                </a:cubicBezTo>
                <a:close/>
                <a:moveTo>
                  <a:pt x="17023992" y="6545535"/>
                </a:moveTo>
                <a:cubicBezTo>
                  <a:pt x="16991532" y="6551889"/>
                  <a:pt x="16975300" y="6555065"/>
                  <a:pt x="16975300" y="6555065"/>
                </a:cubicBezTo>
                <a:cubicBezTo>
                  <a:pt x="16985872" y="6558734"/>
                  <a:pt x="16993180" y="6560169"/>
                  <a:pt x="16997236" y="6559376"/>
                </a:cubicBezTo>
                <a:cubicBezTo>
                  <a:pt x="17001296" y="6558582"/>
                  <a:pt x="17007384" y="6557391"/>
                  <a:pt x="17015496" y="6555801"/>
                </a:cubicBezTo>
                <a:lnTo>
                  <a:pt x="17031352" y="6561302"/>
                </a:lnTo>
                <a:cubicBezTo>
                  <a:pt x="17039468" y="6559712"/>
                  <a:pt x="17043524" y="6558919"/>
                  <a:pt x="17043524" y="6558919"/>
                </a:cubicBezTo>
                <a:cubicBezTo>
                  <a:pt x="17043524" y="6558919"/>
                  <a:pt x="17052256" y="6558646"/>
                  <a:pt x="17069712" y="6558094"/>
                </a:cubicBezTo>
                <a:cubicBezTo>
                  <a:pt x="17087168" y="6557546"/>
                  <a:pt x="17099956" y="6556477"/>
                  <a:pt x="17108068" y="6554890"/>
                </a:cubicBezTo>
                <a:cubicBezTo>
                  <a:pt x="17105620" y="6549633"/>
                  <a:pt x="17077592" y="6546514"/>
                  <a:pt x="17023992" y="6545535"/>
                </a:cubicBezTo>
                <a:close/>
                <a:moveTo>
                  <a:pt x="17156760" y="6545357"/>
                </a:moveTo>
                <a:cubicBezTo>
                  <a:pt x="17156760" y="6545357"/>
                  <a:pt x="17154732" y="6545755"/>
                  <a:pt x="17150676" y="6546549"/>
                </a:cubicBezTo>
                <a:cubicBezTo>
                  <a:pt x="17146616" y="6547343"/>
                  <a:pt x="17145812" y="6550369"/>
                  <a:pt x="17148264" y="6555625"/>
                </a:cubicBezTo>
                <a:cubicBezTo>
                  <a:pt x="17153928" y="6548780"/>
                  <a:pt x="17156760" y="6545357"/>
                  <a:pt x="17156760" y="6545357"/>
                </a:cubicBezTo>
                <a:close/>
                <a:moveTo>
                  <a:pt x="17168932" y="6542975"/>
                </a:moveTo>
                <a:lnTo>
                  <a:pt x="17172616" y="6550859"/>
                </a:lnTo>
                <a:cubicBezTo>
                  <a:pt x="17172616" y="6550859"/>
                  <a:pt x="17176668" y="6550064"/>
                  <a:pt x="17184788" y="6548475"/>
                </a:cubicBezTo>
                <a:close/>
                <a:moveTo>
                  <a:pt x="17406444" y="6539503"/>
                </a:moveTo>
                <a:cubicBezTo>
                  <a:pt x="17390212" y="6542680"/>
                  <a:pt x="17368700" y="6544023"/>
                  <a:pt x="17341900" y="6543532"/>
                </a:cubicBezTo>
                <a:cubicBezTo>
                  <a:pt x="17315100" y="6543042"/>
                  <a:pt x="17301704" y="6542797"/>
                  <a:pt x="17301704" y="6542797"/>
                </a:cubicBezTo>
                <a:lnTo>
                  <a:pt x="17293208" y="6553063"/>
                </a:lnTo>
                <a:cubicBezTo>
                  <a:pt x="17301324" y="6551474"/>
                  <a:pt x="17307408" y="6550284"/>
                  <a:pt x="17311468" y="6549488"/>
                </a:cubicBezTo>
                <a:cubicBezTo>
                  <a:pt x="17315524" y="6548694"/>
                  <a:pt x="17321616" y="6547504"/>
                  <a:pt x="17329728" y="6545915"/>
                </a:cubicBezTo>
                <a:lnTo>
                  <a:pt x="17345580" y="6551415"/>
                </a:lnTo>
                <a:cubicBezTo>
                  <a:pt x="17345580" y="6551415"/>
                  <a:pt x="17353696" y="6549827"/>
                  <a:pt x="17369924" y="6546651"/>
                </a:cubicBezTo>
                <a:cubicBezTo>
                  <a:pt x="17369924" y="6546651"/>
                  <a:pt x="17372568" y="6547566"/>
                  <a:pt x="17377852" y="6549400"/>
                </a:cubicBezTo>
                <a:cubicBezTo>
                  <a:pt x="17383136" y="6551234"/>
                  <a:pt x="17389836" y="6551357"/>
                  <a:pt x="17397952" y="6549767"/>
                </a:cubicBezTo>
                <a:cubicBezTo>
                  <a:pt x="17397952" y="6549767"/>
                  <a:pt x="17399980" y="6549370"/>
                  <a:pt x="17404040" y="6548577"/>
                </a:cubicBezTo>
                <a:cubicBezTo>
                  <a:pt x="17408096" y="6547782"/>
                  <a:pt x="17413380" y="6549616"/>
                  <a:pt x="17419892" y="6554077"/>
                </a:cubicBezTo>
                <a:cubicBezTo>
                  <a:pt x="17426400" y="6558537"/>
                  <a:pt x="17433712" y="6559976"/>
                  <a:pt x="17441832" y="6558387"/>
                </a:cubicBezTo>
                <a:cubicBezTo>
                  <a:pt x="17439376" y="6553130"/>
                  <a:pt x="17442208" y="6549708"/>
                  <a:pt x="17450324" y="6548118"/>
                </a:cubicBezTo>
                <a:lnTo>
                  <a:pt x="17434472" y="6542619"/>
                </a:lnTo>
                <a:cubicBezTo>
                  <a:pt x="17434472" y="6542619"/>
                  <a:pt x="17430416" y="6543414"/>
                  <a:pt x="17422300" y="6545003"/>
                </a:cubicBezTo>
                <a:cubicBezTo>
                  <a:pt x="17414184" y="6546589"/>
                  <a:pt x="17408900" y="6544757"/>
                  <a:pt x="17406444" y="6539503"/>
                </a:cubicBezTo>
                <a:close/>
                <a:moveTo>
                  <a:pt x="17511188" y="6536206"/>
                </a:moveTo>
                <a:lnTo>
                  <a:pt x="17486844" y="6540971"/>
                </a:lnTo>
                <a:cubicBezTo>
                  <a:pt x="17489296" y="6546228"/>
                  <a:pt x="17498636" y="6547266"/>
                  <a:pt x="17514868" y="6544089"/>
                </a:cubicBezTo>
                <a:cubicBezTo>
                  <a:pt x="17520532" y="6537245"/>
                  <a:pt x="17519304" y="6534617"/>
                  <a:pt x="17511188" y="6536206"/>
                </a:cubicBezTo>
                <a:close/>
                <a:moveTo>
                  <a:pt x="17909492" y="6535673"/>
                </a:moveTo>
                <a:cubicBezTo>
                  <a:pt x="17909492" y="6535673"/>
                  <a:pt x="17910716" y="6538301"/>
                  <a:pt x="17913172" y="6543558"/>
                </a:cubicBezTo>
                <a:lnTo>
                  <a:pt x="17924204" y="6541397"/>
                </a:lnTo>
                <a:lnTo>
                  <a:pt x="17917640" y="6539122"/>
                </a:lnTo>
                <a:lnTo>
                  <a:pt x="17918784" y="6538896"/>
                </a:lnTo>
                <a:close/>
                <a:moveTo>
                  <a:pt x="18026408" y="6529996"/>
                </a:moveTo>
                <a:cubicBezTo>
                  <a:pt x="18028864" y="6535252"/>
                  <a:pt x="18034144" y="6537084"/>
                  <a:pt x="18042260" y="6535494"/>
                </a:cubicBezTo>
                <a:lnTo>
                  <a:pt x="18054436" y="6533113"/>
                </a:lnTo>
                <a:close/>
                <a:moveTo>
                  <a:pt x="17430580" y="6527238"/>
                </a:moveTo>
                <a:lnTo>
                  <a:pt x="17433000" y="6528896"/>
                </a:lnTo>
                <a:lnTo>
                  <a:pt x="17436652" y="6530163"/>
                </a:lnTo>
                <a:lnTo>
                  <a:pt x="17441340" y="6529244"/>
                </a:lnTo>
                <a:lnTo>
                  <a:pt x="17443972" y="6528728"/>
                </a:lnTo>
                <a:close/>
                <a:moveTo>
                  <a:pt x="17877788" y="6524671"/>
                </a:moveTo>
                <a:lnTo>
                  <a:pt x="17881468" y="6532555"/>
                </a:lnTo>
                <a:lnTo>
                  <a:pt x="17893640" y="6530173"/>
                </a:lnTo>
                <a:cubicBezTo>
                  <a:pt x="17893640" y="6530173"/>
                  <a:pt x="17891000" y="6529255"/>
                  <a:pt x="17885712" y="6527423"/>
                </a:cubicBezTo>
                <a:cubicBezTo>
                  <a:pt x="17880432" y="6525590"/>
                  <a:pt x="17877788" y="6524671"/>
                  <a:pt x="17877788" y="6524671"/>
                </a:cubicBezTo>
                <a:close/>
                <a:moveTo>
                  <a:pt x="17829664" y="6521186"/>
                </a:moveTo>
                <a:cubicBezTo>
                  <a:pt x="17818720" y="6526197"/>
                  <a:pt x="17807956" y="6526868"/>
                  <a:pt x="17797392" y="6523203"/>
                </a:cubicBezTo>
                <a:cubicBezTo>
                  <a:pt x="17786824" y="6519533"/>
                  <a:pt x="17780124" y="6519412"/>
                  <a:pt x="17777292" y="6522835"/>
                </a:cubicBezTo>
                <a:cubicBezTo>
                  <a:pt x="17774464" y="6526257"/>
                  <a:pt x="17773044" y="6527967"/>
                  <a:pt x="17773044" y="6527967"/>
                </a:cubicBezTo>
                <a:cubicBezTo>
                  <a:pt x="17775500" y="6533223"/>
                  <a:pt x="17781396" y="6536371"/>
                  <a:pt x="17790740" y="6537410"/>
                </a:cubicBezTo>
                <a:cubicBezTo>
                  <a:pt x="17800080" y="6538448"/>
                  <a:pt x="17812864" y="6537381"/>
                  <a:pt x="17829096" y="6534203"/>
                </a:cubicBezTo>
                <a:cubicBezTo>
                  <a:pt x="17837212" y="6532614"/>
                  <a:pt x="17842684" y="6530110"/>
                  <a:pt x="17845516" y="6526687"/>
                </a:cubicBezTo>
                <a:cubicBezTo>
                  <a:pt x="17848348" y="6523265"/>
                  <a:pt x="17849764" y="6521555"/>
                  <a:pt x="17849764" y="6521555"/>
                </a:cubicBezTo>
                <a:lnTo>
                  <a:pt x="17847084" y="6521506"/>
                </a:lnTo>
                <a:lnTo>
                  <a:pt x="17833556" y="6529790"/>
                </a:lnTo>
                <a:lnTo>
                  <a:pt x="17821384" y="6532177"/>
                </a:lnTo>
                <a:cubicBezTo>
                  <a:pt x="17818928" y="6526924"/>
                  <a:pt x="17821756" y="6523500"/>
                  <a:pt x="17829872" y="6521908"/>
                </a:cubicBezTo>
                <a:lnTo>
                  <a:pt x="17833224" y="6521251"/>
                </a:lnTo>
                <a:close/>
                <a:moveTo>
                  <a:pt x="17282680" y="6478424"/>
                </a:moveTo>
                <a:lnTo>
                  <a:pt x="17280896" y="6479515"/>
                </a:lnTo>
                <a:lnTo>
                  <a:pt x="17286508" y="6479751"/>
                </a:lnTo>
                <a:close/>
                <a:moveTo>
                  <a:pt x="17714240" y="6475741"/>
                </a:moveTo>
                <a:lnTo>
                  <a:pt x="17709268" y="6476716"/>
                </a:lnTo>
                <a:lnTo>
                  <a:pt x="17710768" y="6479932"/>
                </a:lnTo>
                <a:close/>
                <a:moveTo>
                  <a:pt x="17586112" y="6470442"/>
                </a:moveTo>
                <a:lnTo>
                  <a:pt x="17576780" y="6472270"/>
                </a:lnTo>
                <a:lnTo>
                  <a:pt x="17592204" y="6472552"/>
                </a:lnTo>
                <a:close/>
                <a:moveTo>
                  <a:pt x="17415712" y="6470042"/>
                </a:moveTo>
                <a:lnTo>
                  <a:pt x="17410796" y="6472588"/>
                </a:lnTo>
                <a:lnTo>
                  <a:pt x="17408536" y="6475317"/>
                </a:lnTo>
                <a:lnTo>
                  <a:pt x="17409460" y="6475261"/>
                </a:lnTo>
                <a:lnTo>
                  <a:pt x="17420596" y="6473077"/>
                </a:lnTo>
                <a:lnTo>
                  <a:pt x="17421456" y="6472036"/>
                </a:lnTo>
                <a:close/>
                <a:moveTo>
                  <a:pt x="17528604" y="6459665"/>
                </a:moveTo>
                <a:cubicBezTo>
                  <a:pt x="17527376" y="6457037"/>
                  <a:pt x="17523936" y="6459144"/>
                  <a:pt x="17518272" y="6465990"/>
                </a:cubicBezTo>
                <a:lnTo>
                  <a:pt x="17520476" y="6470704"/>
                </a:lnTo>
                <a:lnTo>
                  <a:pt x="17523736" y="6470066"/>
                </a:lnTo>
                <a:close/>
                <a:moveTo>
                  <a:pt x="157000" y="4920205"/>
                </a:moveTo>
                <a:cubicBezTo>
                  <a:pt x="146433" y="4916538"/>
                  <a:pt x="142374" y="4917332"/>
                  <a:pt x="144829" y="4922588"/>
                </a:cubicBezTo>
                <a:cubicBezTo>
                  <a:pt x="144829" y="4922588"/>
                  <a:pt x="146054" y="4925216"/>
                  <a:pt x="148507" y="4930471"/>
                </a:cubicBezTo>
                <a:cubicBezTo>
                  <a:pt x="156621" y="4928882"/>
                  <a:pt x="162094" y="4926376"/>
                  <a:pt x="164925" y="4922955"/>
                </a:cubicBezTo>
                <a:cubicBezTo>
                  <a:pt x="167759" y="4919533"/>
                  <a:pt x="165117" y="4918616"/>
                  <a:pt x="157000" y="4920205"/>
                </a:cubicBezTo>
                <a:close/>
                <a:moveTo>
                  <a:pt x="169286" y="4917799"/>
                </a:moveTo>
                <a:lnTo>
                  <a:pt x="169174" y="4917823"/>
                </a:lnTo>
                <a:lnTo>
                  <a:pt x="169412" y="4917906"/>
                </a:lnTo>
                <a:close/>
                <a:moveTo>
                  <a:pt x="184380" y="4876843"/>
                </a:moveTo>
                <a:lnTo>
                  <a:pt x="184369" y="4876848"/>
                </a:lnTo>
                <a:lnTo>
                  <a:pt x="184377" y="4876851"/>
                </a:lnTo>
                <a:close/>
                <a:moveTo>
                  <a:pt x="17590" y="4752218"/>
                </a:moveTo>
                <a:lnTo>
                  <a:pt x="15412" y="4763781"/>
                </a:lnTo>
                <a:cubicBezTo>
                  <a:pt x="8739" y="4767165"/>
                  <a:pt x="8379" y="4769091"/>
                  <a:pt x="14326" y="4769561"/>
                </a:cubicBezTo>
                <a:cubicBezTo>
                  <a:pt x="17304" y="4769795"/>
                  <a:pt x="19299" y="4769220"/>
                  <a:pt x="20314" y="4767835"/>
                </a:cubicBezTo>
                <a:cubicBezTo>
                  <a:pt x="21328" y="4766445"/>
                  <a:pt x="21367" y="4764250"/>
                  <a:pt x="20421" y="4761242"/>
                </a:cubicBezTo>
                <a:cubicBezTo>
                  <a:pt x="18534" y="4755227"/>
                  <a:pt x="17590" y="4752218"/>
                  <a:pt x="17590" y="4752218"/>
                </a:cubicBezTo>
                <a:close/>
                <a:moveTo>
                  <a:pt x="505675" y="4661662"/>
                </a:moveTo>
                <a:lnTo>
                  <a:pt x="477811" y="4665332"/>
                </a:lnTo>
                <a:lnTo>
                  <a:pt x="478059" y="4665536"/>
                </a:lnTo>
                <a:lnTo>
                  <a:pt x="489940" y="4665753"/>
                </a:lnTo>
                <a:lnTo>
                  <a:pt x="498683" y="4665207"/>
                </a:lnTo>
                <a:close/>
                <a:moveTo>
                  <a:pt x="13649" y="4628709"/>
                </a:moveTo>
                <a:cubicBezTo>
                  <a:pt x="6969" y="4632094"/>
                  <a:pt x="3633" y="4633786"/>
                  <a:pt x="3633" y="4633786"/>
                </a:cubicBezTo>
                <a:lnTo>
                  <a:pt x="11471" y="4640271"/>
                </a:lnTo>
                <a:cubicBezTo>
                  <a:pt x="18148" y="4636887"/>
                  <a:pt x="18875" y="4633033"/>
                  <a:pt x="13649" y="4628709"/>
                </a:cubicBezTo>
                <a:close/>
                <a:moveTo>
                  <a:pt x="610641" y="4626275"/>
                </a:moveTo>
                <a:lnTo>
                  <a:pt x="611479" y="4628944"/>
                </a:lnTo>
                <a:lnTo>
                  <a:pt x="616529" y="4626383"/>
                </a:lnTo>
                <a:close/>
                <a:moveTo>
                  <a:pt x="66550" y="4612350"/>
                </a:moveTo>
                <a:lnTo>
                  <a:pt x="68682" y="4619157"/>
                </a:lnTo>
                <a:lnTo>
                  <a:pt x="69559" y="4618987"/>
                </a:lnTo>
                <a:lnTo>
                  <a:pt x="70424" y="4620843"/>
                </a:lnTo>
                <a:lnTo>
                  <a:pt x="79393" y="4616296"/>
                </a:lnTo>
                <a:cubicBezTo>
                  <a:pt x="74169" y="4611974"/>
                  <a:pt x="69886" y="4610658"/>
                  <a:pt x="66550" y="4612350"/>
                </a:cubicBezTo>
                <a:close/>
                <a:moveTo>
                  <a:pt x="715103" y="4607786"/>
                </a:moveTo>
                <a:lnTo>
                  <a:pt x="709775" y="4615060"/>
                </a:lnTo>
                <a:lnTo>
                  <a:pt x="716080" y="4615175"/>
                </a:lnTo>
                <a:lnTo>
                  <a:pt x="722944" y="4614273"/>
                </a:lnTo>
                <a:cubicBezTo>
                  <a:pt x="722944" y="4614273"/>
                  <a:pt x="720328" y="4612110"/>
                  <a:pt x="715103" y="4607786"/>
                </a:cubicBezTo>
                <a:close/>
                <a:moveTo>
                  <a:pt x="57397" y="4564695"/>
                </a:moveTo>
                <a:cubicBezTo>
                  <a:pt x="54060" y="4566388"/>
                  <a:pt x="55000" y="4569396"/>
                  <a:pt x="60224" y="4573718"/>
                </a:cubicBezTo>
                <a:cubicBezTo>
                  <a:pt x="60224" y="4573718"/>
                  <a:pt x="63561" y="4572027"/>
                  <a:pt x="70240" y="4568642"/>
                </a:cubicBezTo>
                <a:cubicBezTo>
                  <a:pt x="65016" y="4564320"/>
                  <a:pt x="60733" y="4563005"/>
                  <a:pt x="57397" y="4564695"/>
                </a:cubicBezTo>
                <a:close/>
                <a:moveTo>
                  <a:pt x="809577" y="4538976"/>
                </a:moveTo>
                <a:cubicBezTo>
                  <a:pt x="809577" y="4538976"/>
                  <a:pt x="810881" y="4540057"/>
                  <a:pt x="813495" y="4542218"/>
                </a:cubicBezTo>
                <a:cubicBezTo>
                  <a:pt x="816110" y="4544380"/>
                  <a:pt x="820750" y="4543769"/>
                  <a:pt x="827430" y="4540383"/>
                </a:cubicBezTo>
                <a:cubicBezTo>
                  <a:pt x="815526" y="4539446"/>
                  <a:pt x="809577" y="4538976"/>
                  <a:pt x="809577" y="4538976"/>
                </a:cubicBezTo>
                <a:close/>
                <a:moveTo>
                  <a:pt x="974599" y="4528529"/>
                </a:moveTo>
                <a:lnTo>
                  <a:pt x="964584" y="4533605"/>
                </a:lnTo>
                <a:cubicBezTo>
                  <a:pt x="964584" y="4533605"/>
                  <a:pt x="970536" y="4534076"/>
                  <a:pt x="982439" y="4535014"/>
                </a:cubicBezTo>
                <a:close/>
                <a:moveTo>
                  <a:pt x="871401" y="4523321"/>
                </a:moveTo>
                <a:cubicBezTo>
                  <a:pt x="868789" y="4521157"/>
                  <a:pt x="864146" y="4521771"/>
                  <a:pt x="857469" y="4525154"/>
                </a:cubicBezTo>
                <a:lnTo>
                  <a:pt x="845280" y="4541792"/>
                </a:lnTo>
                <a:cubicBezTo>
                  <a:pt x="851957" y="4538409"/>
                  <a:pt x="855296" y="4536715"/>
                  <a:pt x="855296" y="4536715"/>
                </a:cubicBezTo>
                <a:cubicBezTo>
                  <a:pt x="855296" y="4536715"/>
                  <a:pt x="858630" y="4535023"/>
                  <a:pt x="865308" y="4531639"/>
                </a:cubicBezTo>
                <a:cubicBezTo>
                  <a:pt x="871985" y="4528254"/>
                  <a:pt x="874017" y="4525482"/>
                  <a:pt x="871401" y="4523321"/>
                </a:cubicBezTo>
                <a:close/>
                <a:moveTo>
                  <a:pt x="460368" y="4517291"/>
                </a:moveTo>
                <a:cubicBezTo>
                  <a:pt x="448464" y="4516353"/>
                  <a:pt x="443822" y="4516963"/>
                  <a:pt x="446434" y="4519125"/>
                </a:cubicBezTo>
                <a:cubicBezTo>
                  <a:pt x="449046" y="4521286"/>
                  <a:pt x="452968" y="4524529"/>
                  <a:pt x="458192" y="4528851"/>
                </a:cubicBezTo>
                <a:close/>
                <a:moveTo>
                  <a:pt x="146862" y="4498422"/>
                </a:moveTo>
                <a:cubicBezTo>
                  <a:pt x="146862" y="4498422"/>
                  <a:pt x="149476" y="4500583"/>
                  <a:pt x="154700" y="4504907"/>
                </a:cubicBezTo>
                <a:cubicBezTo>
                  <a:pt x="161375" y="4501522"/>
                  <a:pt x="164712" y="4499830"/>
                  <a:pt x="164712" y="4499830"/>
                </a:cubicBezTo>
                <a:cubicBezTo>
                  <a:pt x="164712" y="4499830"/>
                  <a:pt x="158763" y="4499361"/>
                  <a:pt x="146862" y="4498422"/>
                </a:cubicBezTo>
                <a:close/>
                <a:moveTo>
                  <a:pt x="248392" y="4488787"/>
                </a:moveTo>
                <a:lnTo>
                  <a:pt x="248313" y="4488826"/>
                </a:lnTo>
                <a:lnTo>
                  <a:pt x="246135" y="4500389"/>
                </a:lnTo>
                <a:cubicBezTo>
                  <a:pt x="248752" y="4502551"/>
                  <a:pt x="251306" y="4502997"/>
                  <a:pt x="253812" y="4501727"/>
                </a:cubicBezTo>
                <a:cubicBezTo>
                  <a:pt x="256315" y="4500458"/>
                  <a:pt x="258765" y="4497474"/>
                  <a:pt x="261160" y="4492774"/>
                </a:cubicBezTo>
                <a:lnTo>
                  <a:pt x="262615" y="4489909"/>
                </a:lnTo>
                <a:close/>
                <a:moveTo>
                  <a:pt x="1370820" y="4468859"/>
                </a:moveTo>
                <a:cubicBezTo>
                  <a:pt x="1368208" y="4466697"/>
                  <a:pt x="1363564" y="4467308"/>
                  <a:pt x="1356887" y="4470692"/>
                </a:cubicBezTo>
                <a:cubicBezTo>
                  <a:pt x="1356887" y="4470692"/>
                  <a:pt x="1360805" y="4473935"/>
                  <a:pt x="1368645" y="4480419"/>
                </a:cubicBezTo>
                <a:lnTo>
                  <a:pt x="1372563" y="4483662"/>
                </a:lnTo>
                <a:cubicBezTo>
                  <a:pt x="1374013" y="4475955"/>
                  <a:pt x="1373432" y="4471020"/>
                  <a:pt x="1370820" y="4468859"/>
                </a:cubicBezTo>
                <a:close/>
                <a:moveTo>
                  <a:pt x="1488377" y="4445866"/>
                </a:moveTo>
                <a:cubicBezTo>
                  <a:pt x="1488377" y="4445866"/>
                  <a:pt x="1485040" y="4447558"/>
                  <a:pt x="1478364" y="4450943"/>
                </a:cubicBezTo>
                <a:cubicBezTo>
                  <a:pt x="1480978" y="4453104"/>
                  <a:pt x="1483117" y="4453762"/>
                  <a:pt x="1484787" y="4452916"/>
                </a:cubicBezTo>
                <a:cubicBezTo>
                  <a:pt x="1486454" y="4452071"/>
                  <a:pt x="1487653" y="4449720"/>
                  <a:pt x="1488377" y="4445866"/>
                </a:cubicBezTo>
                <a:close/>
                <a:moveTo>
                  <a:pt x="131139" y="3083293"/>
                </a:moveTo>
                <a:lnTo>
                  <a:pt x="121125" y="3088371"/>
                </a:lnTo>
                <a:cubicBezTo>
                  <a:pt x="121125" y="3088371"/>
                  <a:pt x="127076" y="3088841"/>
                  <a:pt x="138980" y="3089778"/>
                </a:cubicBezTo>
                <a:close/>
                <a:moveTo>
                  <a:pt x="27945" y="3078085"/>
                </a:moveTo>
                <a:cubicBezTo>
                  <a:pt x="25331" y="3075923"/>
                  <a:pt x="20686" y="3076534"/>
                  <a:pt x="14013" y="3079920"/>
                </a:cubicBezTo>
                <a:lnTo>
                  <a:pt x="1821" y="3096557"/>
                </a:lnTo>
                <a:cubicBezTo>
                  <a:pt x="8497" y="3093173"/>
                  <a:pt x="11835" y="3091479"/>
                  <a:pt x="11835" y="3091479"/>
                </a:cubicBezTo>
                <a:cubicBezTo>
                  <a:pt x="11835" y="3091479"/>
                  <a:pt x="15174" y="3089787"/>
                  <a:pt x="21849" y="3086404"/>
                </a:cubicBezTo>
                <a:cubicBezTo>
                  <a:pt x="28525" y="3083019"/>
                  <a:pt x="30557" y="3080247"/>
                  <a:pt x="27945" y="3078085"/>
                </a:cubicBezTo>
                <a:close/>
                <a:moveTo>
                  <a:pt x="527360" y="3023623"/>
                </a:moveTo>
                <a:cubicBezTo>
                  <a:pt x="524747" y="3021461"/>
                  <a:pt x="520103" y="3022073"/>
                  <a:pt x="513426" y="3025458"/>
                </a:cubicBezTo>
                <a:cubicBezTo>
                  <a:pt x="513426" y="3025458"/>
                  <a:pt x="517345" y="3028700"/>
                  <a:pt x="525185" y="3035184"/>
                </a:cubicBezTo>
                <a:lnTo>
                  <a:pt x="529105" y="3038427"/>
                </a:lnTo>
                <a:cubicBezTo>
                  <a:pt x="530555" y="3030719"/>
                  <a:pt x="529974" y="3025784"/>
                  <a:pt x="527360" y="3023623"/>
                </a:cubicBezTo>
                <a:close/>
                <a:moveTo>
                  <a:pt x="644917" y="3000631"/>
                </a:moveTo>
                <a:cubicBezTo>
                  <a:pt x="644917" y="3000631"/>
                  <a:pt x="641578" y="3002324"/>
                  <a:pt x="634907" y="3005707"/>
                </a:cubicBezTo>
                <a:cubicBezTo>
                  <a:pt x="637518" y="3007869"/>
                  <a:pt x="639660" y="3008527"/>
                  <a:pt x="641328" y="3007682"/>
                </a:cubicBezTo>
                <a:cubicBezTo>
                  <a:pt x="642994" y="3006834"/>
                  <a:pt x="644193" y="3004485"/>
                  <a:pt x="644917" y="3000631"/>
                </a:cubicBezTo>
                <a:close/>
                <a:moveTo>
                  <a:pt x="615739" y="2963129"/>
                </a:moveTo>
                <a:cubicBezTo>
                  <a:pt x="615739" y="2963129"/>
                  <a:pt x="615376" y="2965056"/>
                  <a:pt x="614650" y="2968910"/>
                </a:cubicBezTo>
                <a:cubicBezTo>
                  <a:pt x="613925" y="2972765"/>
                  <a:pt x="615232" y="2973845"/>
                  <a:pt x="618570" y="2972153"/>
                </a:cubicBezTo>
                <a:cubicBezTo>
                  <a:pt x="621907" y="2970462"/>
                  <a:pt x="620963" y="2967453"/>
                  <a:pt x="615739" y="2963129"/>
                </a:cubicBezTo>
                <a:close/>
                <a:moveTo>
                  <a:pt x="172372" y="2382558"/>
                </a:moveTo>
                <a:lnTo>
                  <a:pt x="162358" y="2387634"/>
                </a:lnTo>
                <a:cubicBezTo>
                  <a:pt x="174260" y="2388574"/>
                  <a:pt x="180211" y="2389043"/>
                  <a:pt x="180211" y="2389043"/>
                </a:cubicBezTo>
                <a:close/>
                <a:moveTo>
                  <a:pt x="258803" y="2380577"/>
                </a:moveTo>
                <a:cubicBezTo>
                  <a:pt x="255464" y="2382269"/>
                  <a:pt x="253796" y="2383115"/>
                  <a:pt x="253796" y="2383115"/>
                </a:cubicBezTo>
                <a:lnTo>
                  <a:pt x="261632" y="2389601"/>
                </a:lnTo>
                <a:lnTo>
                  <a:pt x="271648" y="2384525"/>
                </a:lnTo>
                <a:cubicBezTo>
                  <a:pt x="266422" y="2380200"/>
                  <a:pt x="262141" y="2378886"/>
                  <a:pt x="258803" y="2380577"/>
                </a:cubicBezTo>
                <a:close/>
                <a:moveTo>
                  <a:pt x="47406" y="2372697"/>
                </a:moveTo>
                <a:lnTo>
                  <a:pt x="55242" y="2379185"/>
                </a:lnTo>
                <a:lnTo>
                  <a:pt x="65256" y="2374108"/>
                </a:lnTo>
                <a:cubicBezTo>
                  <a:pt x="53354" y="2373169"/>
                  <a:pt x="47406" y="2372697"/>
                  <a:pt x="47406" y="2372697"/>
                </a:cubicBezTo>
                <a:close/>
                <a:moveTo>
                  <a:pt x="555972" y="2365890"/>
                </a:moveTo>
                <a:lnTo>
                  <a:pt x="545960" y="2370967"/>
                </a:lnTo>
                <a:cubicBezTo>
                  <a:pt x="545960" y="2370967"/>
                  <a:pt x="551911" y="2371437"/>
                  <a:pt x="563813" y="2372376"/>
                </a:cubicBezTo>
                <a:close/>
                <a:moveTo>
                  <a:pt x="259755" y="2354252"/>
                </a:moveTo>
                <a:lnTo>
                  <a:pt x="252844" y="2355607"/>
                </a:lnTo>
                <a:lnTo>
                  <a:pt x="258145" y="2359993"/>
                </a:lnTo>
                <a:cubicBezTo>
                  <a:pt x="258145" y="2359993"/>
                  <a:pt x="261483" y="2358300"/>
                  <a:pt x="268158" y="2354917"/>
                </a:cubicBezTo>
                <a:close/>
                <a:moveTo>
                  <a:pt x="87706" y="2352361"/>
                </a:moveTo>
                <a:lnTo>
                  <a:pt x="87461" y="2352393"/>
                </a:lnTo>
                <a:lnTo>
                  <a:pt x="87888" y="2352745"/>
                </a:lnTo>
                <a:close/>
                <a:moveTo>
                  <a:pt x="232454" y="2352099"/>
                </a:moveTo>
                <a:cubicBezTo>
                  <a:pt x="232454" y="2352099"/>
                  <a:pt x="229115" y="2353791"/>
                  <a:pt x="222442" y="2357176"/>
                </a:cubicBezTo>
                <a:cubicBezTo>
                  <a:pt x="215762" y="2360560"/>
                  <a:pt x="209810" y="2360091"/>
                  <a:pt x="204587" y="2355768"/>
                </a:cubicBezTo>
                <a:lnTo>
                  <a:pt x="176721" y="2359435"/>
                </a:lnTo>
                <a:lnTo>
                  <a:pt x="194574" y="2360844"/>
                </a:lnTo>
                <a:lnTo>
                  <a:pt x="240290" y="2358584"/>
                </a:lnTo>
                <a:lnTo>
                  <a:pt x="239783" y="2358163"/>
                </a:lnTo>
                <a:lnTo>
                  <a:pt x="236825" y="2358742"/>
                </a:lnTo>
                <a:lnTo>
                  <a:pt x="238309" y="2356946"/>
                </a:lnTo>
                <a:close/>
                <a:moveTo>
                  <a:pt x="115328" y="2348725"/>
                </a:moveTo>
                <a:lnTo>
                  <a:pt x="89248" y="2352157"/>
                </a:lnTo>
                <a:lnTo>
                  <a:pt x="88405" y="2353175"/>
                </a:lnTo>
                <a:lnTo>
                  <a:pt x="95300" y="2358878"/>
                </a:lnTo>
                <a:cubicBezTo>
                  <a:pt x="101975" y="2355494"/>
                  <a:pt x="106982" y="2352955"/>
                  <a:pt x="110320" y="2351262"/>
                </a:cubicBezTo>
                <a:cubicBezTo>
                  <a:pt x="113655" y="2349572"/>
                  <a:pt x="115328" y="2348725"/>
                  <a:pt x="115328" y="2348725"/>
                </a:cubicBezTo>
                <a:close/>
                <a:moveTo>
                  <a:pt x="335424" y="2310357"/>
                </a:moveTo>
                <a:cubicBezTo>
                  <a:pt x="332083" y="2312049"/>
                  <a:pt x="333029" y="2315058"/>
                  <a:pt x="338256" y="2319380"/>
                </a:cubicBezTo>
                <a:cubicBezTo>
                  <a:pt x="338256" y="2319380"/>
                  <a:pt x="339924" y="2318535"/>
                  <a:pt x="343263" y="2316842"/>
                </a:cubicBezTo>
                <a:cubicBezTo>
                  <a:pt x="346599" y="2315151"/>
                  <a:pt x="348269" y="2314305"/>
                  <a:pt x="348269" y="2314305"/>
                </a:cubicBezTo>
                <a:cubicBezTo>
                  <a:pt x="343041" y="2309981"/>
                  <a:pt x="338761" y="2308665"/>
                  <a:pt x="335424" y="2310357"/>
                </a:cubicBezTo>
                <a:close/>
                <a:moveTo>
                  <a:pt x="164286" y="2208857"/>
                </a:moveTo>
                <a:cubicBezTo>
                  <a:pt x="160947" y="2210549"/>
                  <a:pt x="160583" y="2212475"/>
                  <a:pt x="163199" y="2214637"/>
                </a:cubicBezTo>
                <a:cubicBezTo>
                  <a:pt x="165809" y="2216799"/>
                  <a:pt x="170454" y="2216189"/>
                  <a:pt x="177131" y="2212804"/>
                </a:cubicBezTo>
                <a:cubicBezTo>
                  <a:pt x="171903" y="2208479"/>
                  <a:pt x="167620" y="2207164"/>
                  <a:pt x="164286" y="2208857"/>
                </a:cubicBezTo>
                <a:close/>
                <a:moveTo>
                  <a:pt x="10570091" y="346017"/>
                </a:moveTo>
                <a:cubicBezTo>
                  <a:pt x="10565417" y="345497"/>
                  <a:pt x="10562224" y="345766"/>
                  <a:pt x="10560505" y="346820"/>
                </a:cubicBezTo>
                <a:lnTo>
                  <a:pt x="10560392" y="347629"/>
                </a:lnTo>
                <a:lnTo>
                  <a:pt x="10574335" y="347490"/>
                </a:lnTo>
                <a:close/>
                <a:moveTo>
                  <a:pt x="11006753" y="342280"/>
                </a:moveTo>
                <a:lnTo>
                  <a:pt x="11003010" y="343011"/>
                </a:lnTo>
                <a:lnTo>
                  <a:pt x="11006321" y="342804"/>
                </a:lnTo>
                <a:close/>
                <a:moveTo>
                  <a:pt x="17914388" y="340926"/>
                </a:moveTo>
                <a:cubicBezTo>
                  <a:pt x="17906272" y="342515"/>
                  <a:pt x="17902212" y="343308"/>
                  <a:pt x="17902212" y="343308"/>
                </a:cubicBezTo>
                <a:cubicBezTo>
                  <a:pt x="17912784" y="346976"/>
                  <a:pt x="17918064" y="348810"/>
                  <a:pt x="17918064" y="348810"/>
                </a:cubicBezTo>
                <a:cubicBezTo>
                  <a:pt x="17926184" y="347222"/>
                  <a:pt x="17924956" y="344594"/>
                  <a:pt x="17914388" y="340926"/>
                </a:cubicBezTo>
                <a:close/>
                <a:moveTo>
                  <a:pt x="18134844" y="336490"/>
                </a:moveTo>
                <a:cubicBezTo>
                  <a:pt x="18132816" y="336887"/>
                  <a:pt x="18130384" y="338796"/>
                  <a:pt x="18127552" y="342219"/>
                </a:cubicBezTo>
                <a:lnTo>
                  <a:pt x="18139724" y="339836"/>
                </a:lnTo>
                <a:cubicBezTo>
                  <a:pt x="18138500" y="337208"/>
                  <a:pt x="18136872" y="336094"/>
                  <a:pt x="18134844" y="336490"/>
                </a:cubicBezTo>
                <a:close/>
                <a:moveTo>
                  <a:pt x="18095848" y="331218"/>
                </a:moveTo>
                <a:cubicBezTo>
                  <a:pt x="18087728" y="332806"/>
                  <a:pt x="18083672" y="333601"/>
                  <a:pt x="18083672" y="333601"/>
                </a:cubicBezTo>
                <a:lnTo>
                  <a:pt x="18087352" y="341485"/>
                </a:lnTo>
                <a:close/>
                <a:moveTo>
                  <a:pt x="18188420" y="330305"/>
                </a:moveTo>
                <a:lnTo>
                  <a:pt x="18164068" y="335072"/>
                </a:lnTo>
                <a:cubicBezTo>
                  <a:pt x="18155952" y="336662"/>
                  <a:pt x="18151896" y="337454"/>
                  <a:pt x="18151896" y="337454"/>
                </a:cubicBezTo>
                <a:cubicBezTo>
                  <a:pt x="18151896" y="337454"/>
                  <a:pt x="18157180" y="339288"/>
                  <a:pt x="18167748" y="342954"/>
                </a:cubicBezTo>
                <a:cubicBezTo>
                  <a:pt x="18175864" y="341366"/>
                  <a:pt x="18182752" y="337150"/>
                  <a:pt x="18188420" y="330305"/>
                </a:cubicBezTo>
                <a:close/>
                <a:moveTo>
                  <a:pt x="18270172" y="322233"/>
                </a:moveTo>
                <a:cubicBezTo>
                  <a:pt x="18264804" y="321402"/>
                  <a:pt x="18257668" y="322126"/>
                  <a:pt x="18248768" y="324406"/>
                </a:cubicBezTo>
                <a:cubicBezTo>
                  <a:pt x="18242836" y="325927"/>
                  <a:pt x="18236116" y="328137"/>
                  <a:pt x="18228616" y="331040"/>
                </a:cubicBezTo>
                <a:lnTo>
                  <a:pt x="18256640" y="334158"/>
                </a:lnTo>
                <a:lnTo>
                  <a:pt x="18280988" y="329392"/>
                </a:lnTo>
                <a:cubicBezTo>
                  <a:pt x="18279148" y="325451"/>
                  <a:pt x="18275540" y="323064"/>
                  <a:pt x="18270172" y="322233"/>
                </a:cubicBezTo>
                <a:close/>
                <a:moveTo>
                  <a:pt x="10417086" y="302835"/>
                </a:moveTo>
                <a:lnTo>
                  <a:pt x="10404916" y="305218"/>
                </a:lnTo>
                <a:lnTo>
                  <a:pt x="10432940" y="308336"/>
                </a:lnTo>
                <a:cubicBezTo>
                  <a:pt x="10430486" y="303081"/>
                  <a:pt x="10425201" y="301247"/>
                  <a:pt x="10417086" y="302835"/>
                </a:cubicBezTo>
                <a:close/>
                <a:moveTo>
                  <a:pt x="9978584" y="302633"/>
                </a:moveTo>
                <a:lnTo>
                  <a:pt x="9966410" y="305016"/>
                </a:lnTo>
                <a:cubicBezTo>
                  <a:pt x="9966410" y="305016"/>
                  <a:pt x="9969054" y="305932"/>
                  <a:pt x="9974339" y="307767"/>
                </a:cubicBezTo>
                <a:cubicBezTo>
                  <a:pt x="9979623" y="309598"/>
                  <a:pt x="9982262" y="310519"/>
                  <a:pt x="9982262" y="310519"/>
                </a:cubicBezTo>
                <a:close/>
                <a:moveTo>
                  <a:pt x="9817792" y="299693"/>
                </a:moveTo>
                <a:lnTo>
                  <a:pt x="9805617" y="302076"/>
                </a:lnTo>
                <a:lnTo>
                  <a:pt x="9833643" y="305194"/>
                </a:lnTo>
                <a:cubicBezTo>
                  <a:pt x="9831187" y="299938"/>
                  <a:pt x="9825910" y="298106"/>
                  <a:pt x="9817792" y="299693"/>
                </a:cubicBezTo>
                <a:close/>
                <a:moveTo>
                  <a:pt x="18213900" y="299507"/>
                </a:moveTo>
                <a:cubicBezTo>
                  <a:pt x="18205780" y="301093"/>
                  <a:pt x="18201724" y="301889"/>
                  <a:pt x="18201724" y="301889"/>
                </a:cubicBezTo>
                <a:lnTo>
                  <a:pt x="18217580" y="307389"/>
                </a:lnTo>
                <a:cubicBezTo>
                  <a:pt x="18217580" y="307389"/>
                  <a:pt x="18216348" y="304762"/>
                  <a:pt x="18213900" y="299507"/>
                </a:cubicBezTo>
                <a:close/>
                <a:moveTo>
                  <a:pt x="10069315" y="297780"/>
                </a:moveTo>
                <a:cubicBezTo>
                  <a:pt x="10059973" y="296741"/>
                  <a:pt x="10047188" y="297809"/>
                  <a:pt x="10030958" y="300986"/>
                </a:cubicBezTo>
                <a:cubicBezTo>
                  <a:pt x="10022843" y="302574"/>
                  <a:pt x="10017366" y="305080"/>
                  <a:pt x="10014537" y="308502"/>
                </a:cubicBezTo>
                <a:cubicBezTo>
                  <a:pt x="10011705" y="311923"/>
                  <a:pt x="10010290" y="313634"/>
                  <a:pt x="10010290" y="313634"/>
                </a:cubicBezTo>
                <a:cubicBezTo>
                  <a:pt x="10012740" y="318890"/>
                  <a:pt x="10019440" y="319013"/>
                  <a:pt x="10030387" y="314003"/>
                </a:cubicBezTo>
                <a:cubicBezTo>
                  <a:pt x="10041337" y="308990"/>
                  <a:pt x="10052093" y="308320"/>
                  <a:pt x="10062662" y="311987"/>
                </a:cubicBezTo>
                <a:cubicBezTo>
                  <a:pt x="10073229" y="315655"/>
                  <a:pt x="10079928" y="315777"/>
                  <a:pt x="10082761" y="312354"/>
                </a:cubicBezTo>
                <a:cubicBezTo>
                  <a:pt x="10085590" y="308933"/>
                  <a:pt x="10087006" y="307223"/>
                  <a:pt x="10087006" y="307223"/>
                </a:cubicBezTo>
                <a:cubicBezTo>
                  <a:pt x="10084553" y="301967"/>
                  <a:pt x="10078656" y="298820"/>
                  <a:pt x="10069315" y="297780"/>
                </a:cubicBezTo>
                <a:close/>
                <a:moveTo>
                  <a:pt x="5180168" y="297687"/>
                </a:moveTo>
                <a:lnTo>
                  <a:pt x="5180208" y="297714"/>
                </a:lnTo>
                <a:lnTo>
                  <a:pt x="5180252" y="297687"/>
                </a:lnTo>
                <a:close/>
                <a:moveTo>
                  <a:pt x="18053104" y="296565"/>
                </a:moveTo>
                <a:lnTo>
                  <a:pt x="18028760" y="301332"/>
                </a:lnTo>
                <a:lnTo>
                  <a:pt x="18044608" y="306833"/>
                </a:lnTo>
                <a:lnTo>
                  <a:pt x="18081132" y="299684"/>
                </a:lnTo>
                <a:cubicBezTo>
                  <a:pt x="18081132" y="299684"/>
                  <a:pt x="18076460" y="299164"/>
                  <a:pt x="18067116" y="298123"/>
                </a:cubicBezTo>
                <a:cubicBezTo>
                  <a:pt x="18057776" y="297086"/>
                  <a:pt x="18053104" y="296565"/>
                  <a:pt x="18053104" y="296565"/>
                </a:cubicBezTo>
                <a:close/>
                <a:moveTo>
                  <a:pt x="6433831" y="293954"/>
                </a:moveTo>
                <a:lnTo>
                  <a:pt x="6425337" y="304221"/>
                </a:lnTo>
                <a:lnTo>
                  <a:pt x="6421658" y="296337"/>
                </a:lnTo>
                <a:close/>
                <a:moveTo>
                  <a:pt x="81906" y="291853"/>
                </a:moveTo>
                <a:lnTo>
                  <a:pt x="77791" y="292567"/>
                </a:lnTo>
                <a:lnTo>
                  <a:pt x="85300" y="297712"/>
                </a:lnTo>
                <a:lnTo>
                  <a:pt x="92565" y="293266"/>
                </a:lnTo>
                <a:close/>
                <a:moveTo>
                  <a:pt x="9946880" y="291633"/>
                </a:moveTo>
                <a:lnTo>
                  <a:pt x="9934706" y="294017"/>
                </a:lnTo>
                <a:cubicBezTo>
                  <a:pt x="9945276" y="297683"/>
                  <a:pt x="9950562" y="299515"/>
                  <a:pt x="9950562" y="299515"/>
                </a:cubicBezTo>
                <a:cubicBezTo>
                  <a:pt x="9950562" y="299515"/>
                  <a:pt x="9949334" y="296887"/>
                  <a:pt x="9946880" y="291633"/>
                </a:cubicBezTo>
                <a:close/>
                <a:moveTo>
                  <a:pt x="10345184" y="291100"/>
                </a:moveTo>
                <a:cubicBezTo>
                  <a:pt x="10339523" y="297943"/>
                  <a:pt x="10340751" y="300572"/>
                  <a:pt x="10348864" y="298984"/>
                </a:cubicBezTo>
                <a:lnTo>
                  <a:pt x="10373210" y="294217"/>
                </a:lnTo>
                <a:cubicBezTo>
                  <a:pt x="10370757" y="288961"/>
                  <a:pt x="10361415" y="287922"/>
                  <a:pt x="10345184" y="291100"/>
                </a:cubicBezTo>
                <a:close/>
                <a:moveTo>
                  <a:pt x="1435983" y="287090"/>
                </a:moveTo>
                <a:lnTo>
                  <a:pt x="1423701" y="289222"/>
                </a:lnTo>
                <a:cubicBezTo>
                  <a:pt x="1434084" y="293103"/>
                  <a:pt x="1439275" y="295045"/>
                  <a:pt x="1439275" y="295045"/>
                </a:cubicBezTo>
                <a:cubicBezTo>
                  <a:pt x="1439275" y="295045"/>
                  <a:pt x="1443368" y="294333"/>
                  <a:pt x="1451558" y="292913"/>
                </a:cubicBezTo>
                <a:close/>
                <a:moveTo>
                  <a:pt x="6250849" y="286028"/>
                </a:moveTo>
                <a:lnTo>
                  <a:pt x="6319074" y="289880"/>
                </a:lnTo>
                <a:lnTo>
                  <a:pt x="6306901" y="292264"/>
                </a:lnTo>
                <a:lnTo>
                  <a:pt x="6282555" y="297029"/>
                </a:lnTo>
                <a:cubicBezTo>
                  <a:pt x="6280102" y="291773"/>
                  <a:pt x="6274817" y="289939"/>
                  <a:pt x="6266701" y="291527"/>
                </a:cubicBezTo>
                <a:cubicBezTo>
                  <a:pt x="6258588" y="293116"/>
                  <a:pt x="6252500" y="294307"/>
                  <a:pt x="6248443" y="295101"/>
                </a:cubicBezTo>
                <a:cubicBezTo>
                  <a:pt x="6244382" y="295897"/>
                  <a:pt x="6242356" y="296294"/>
                  <a:pt x="6242356" y="296294"/>
                </a:cubicBezTo>
                <a:cubicBezTo>
                  <a:pt x="6239903" y="291037"/>
                  <a:pt x="6242733" y="287616"/>
                  <a:pt x="6250849" y="286028"/>
                </a:cubicBezTo>
                <a:close/>
                <a:moveTo>
                  <a:pt x="10687440" y="284331"/>
                </a:moveTo>
                <a:cubicBezTo>
                  <a:pt x="10687440" y="284331"/>
                  <a:pt x="10683381" y="285125"/>
                  <a:pt x="10675268" y="286713"/>
                </a:cubicBezTo>
                <a:lnTo>
                  <a:pt x="10691119" y="292213"/>
                </a:lnTo>
                <a:close/>
                <a:moveTo>
                  <a:pt x="2255365" y="284327"/>
                </a:moveTo>
                <a:lnTo>
                  <a:pt x="2255066" y="285281"/>
                </a:lnTo>
                <a:lnTo>
                  <a:pt x="2258283" y="285340"/>
                </a:lnTo>
                <a:close/>
                <a:moveTo>
                  <a:pt x="6615290" y="284245"/>
                </a:moveTo>
                <a:cubicBezTo>
                  <a:pt x="6617745" y="289501"/>
                  <a:pt x="6618971" y="292128"/>
                  <a:pt x="6618971" y="292128"/>
                </a:cubicBezTo>
                <a:cubicBezTo>
                  <a:pt x="6610855" y="293718"/>
                  <a:pt x="6606798" y="294512"/>
                  <a:pt x="6606798" y="294512"/>
                </a:cubicBezTo>
                <a:close/>
                <a:moveTo>
                  <a:pt x="18218712" y="281357"/>
                </a:moveTo>
                <a:lnTo>
                  <a:pt x="18250416" y="292357"/>
                </a:lnTo>
                <a:lnTo>
                  <a:pt x="18246740" y="284475"/>
                </a:lnTo>
                <a:cubicBezTo>
                  <a:pt x="18238624" y="286063"/>
                  <a:pt x="18233952" y="285545"/>
                  <a:pt x="18232724" y="282916"/>
                </a:cubicBezTo>
                <a:cubicBezTo>
                  <a:pt x="18231500" y="280289"/>
                  <a:pt x="18226828" y="279767"/>
                  <a:pt x="18218712" y="281357"/>
                </a:cubicBezTo>
                <a:close/>
                <a:moveTo>
                  <a:pt x="788007" y="280165"/>
                </a:moveTo>
                <a:lnTo>
                  <a:pt x="775723" y="282297"/>
                </a:lnTo>
                <a:cubicBezTo>
                  <a:pt x="759344" y="285138"/>
                  <a:pt x="751156" y="286559"/>
                  <a:pt x="751156" y="286559"/>
                </a:cubicBezTo>
                <a:cubicBezTo>
                  <a:pt x="751156" y="286559"/>
                  <a:pt x="756347" y="288502"/>
                  <a:pt x="766732" y="292384"/>
                </a:cubicBezTo>
                <a:cubicBezTo>
                  <a:pt x="766732" y="292384"/>
                  <a:pt x="768781" y="292029"/>
                  <a:pt x="772872" y="291317"/>
                </a:cubicBezTo>
                <a:cubicBezTo>
                  <a:pt x="776967" y="290608"/>
                  <a:pt x="782013" y="286889"/>
                  <a:pt x="788007" y="280165"/>
                </a:cubicBezTo>
                <a:close/>
                <a:moveTo>
                  <a:pt x="10711785" y="279566"/>
                </a:moveTo>
                <a:cubicBezTo>
                  <a:pt x="10706122" y="286409"/>
                  <a:pt x="10703292" y="289831"/>
                  <a:pt x="10703292" y="289831"/>
                </a:cubicBezTo>
                <a:cubicBezTo>
                  <a:pt x="10703292" y="289831"/>
                  <a:pt x="10705322" y="289434"/>
                  <a:pt x="10709376" y="288640"/>
                </a:cubicBezTo>
                <a:cubicBezTo>
                  <a:pt x="10713431" y="287845"/>
                  <a:pt x="10714239" y="284821"/>
                  <a:pt x="10711785" y="279566"/>
                </a:cubicBezTo>
                <a:close/>
                <a:moveTo>
                  <a:pt x="2419793" y="278370"/>
                </a:moveTo>
                <a:lnTo>
                  <a:pt x="2416080" y="278524"/>
                </a:lnTo>
                <a:lnTo>
                  <a:pt x="2419068" y="279182"/>
                </a:lnTo>
                <a:close/>
                <a:moveTo>
                  <a:pt x="10631387" y="278096"/>
                </a:moveTo>
                <a:cubicBezTo>
                  <a:pt x="10631387" y="278096"/>
                  <a:pt x="10623272" y="279683"/>
                  <a:pt x="10607041" y="282861"/>
                </a:cubicBezTo>
                <a:cubicBezTo>
                  <a:pt x="10598928" y="284449"/>
                  <a:pt x="10592841" y="285640"/>
                  <a:pt x="10588782" y="286435"/>
                </a:cubicBezTo>
                <a:cubicBezTo>
                  <a:pt x="10584726" y="287229"/>
                  <a:pt x="10582695" y="287628"/>
                  <a:pt x="10582695" y="287628"/>
                </a:cubicBezTo>
                <a:cubicBezTo>
                  <a:pt x="10585149" y="292881"/>
                  <a:pt x="10589820" y="293401"/>
                  <a:pt x="10596708" y="289187"/>
                </a:cubicBezTo>
                <a:cubicBezTo>
                  <a:pt x="10603599" y="284969"/>
                  <a:pt x="10612324" y="284694"/>
                  <a:pt x="10622895" y="288362"/>
                </a:cubicBezTo>
                <a:lnTo>
                  <a:pt x="10635069" y="285979"/>
                </a:lnTo>
                <a:close/>
                <a:moveTo>
                  <a:pt x="10418225" y="276802"/>
                </a:moveTo>
                <a:cubicBezTo>
                  <a:pt x="10420672" y="282060"/>
                  <a:pt x="10417845" y="285481"/>
                  <a:pt x="10409731" y="287068"/>
                </a:cubicBezTo>
                <a:lnTo>
                  <a:pt x="10425584" y="292569"/>
                </a:lnTo>
                <a:cubicBezTo>
                  <a:pt x="10425584" y="292569"/>
                  <a:pt x="10429637" y="291776"/>
                  <a:pt x="10437755" y="290187"/>
                </a:cubicBezTo>
                <a:cubicBezTo>
                  <a:pt x="10445871" y="288598"/>
                  <a:pt x="10451156" y="290432"/>
                  <a:pt x="10453607" y="295686"/>
                </a:cubicBezTo>
                <a:cubicBezTo>
                  <a:pt x="10469840" y="292509"/>
                  <a:pt x="10491352" y="291168"/>
                  <a:pt x="10518154" y="291657"/>
                </a:cubicBezTo>
                <a:cubicBezTo>
                  <a:pt x="10544950" y="292147"/>
                  <a:pt x="10558350" y="292393"/>
                  <a:pt x="10558350" y="292393"/>
                </a:cubicBezTo>
                <a:lnTo>
                  <a:pt x="10566844" y="282125"/>
                </a:lnTo>
                <a:cubicBezTo>
                  <a:pt x="10558733" y="283714"/>
                  <a:pt x="10552641" y="284906"/>
                  <a:pt x="10548587" y="285700"/>
                </a:cubicBezTo>
                <a:cubicBezTo>
                  <a:pt x="10544527" y="286494"/>
                  <a:pt x="10538437" y="287685"/>
                  <a:pt x="10530321" y="289275"/>
                </a:cubicBezTo>
                <a:lnTo>
                  <a:pt x="10514469" y="283774"/>
                </a:lnTo>
                <a:cubicBezTo>
                  <a:pt x="10514469" y="283774"/>
                  <a:pt x="10506358" y="285363"/>
                  <a:pt x="10490124" y="288540"/>
                </a:cubicBezTo>
                <a:cubicBezTo>
                  <a:pt x="10490124" y="288540"/>
                  <a:pt x="10487485" y="287621"/>
                  <a:pt x="10482200" y="285790"/>
                </a:cubicBezTo>
                <a:cubicBezTo>
                  <a:pt x="10476916" y="283955"/>
                  <a:pt x="10470218" y="283834"/>
                  <a:pt x="10462102" y="285421"/>
                </a:cubicBezTo>
                <a:cubicBezTo>
                  <a:pt x="10462102" y="285421"/>
                  <a:pt x="10460072" y="285818"/>
                  <a:pt x="10456015" y="286612"/>
                </a:cubicBezTo>
                <a:cubicBezTo>
                  <a:pt x="10451956" y="287405"/>
                  <a:pt x="10446671" y="285574"/>
                  <a:pt x="10440162" y="281113"/>
                </a:cubicBezTo>
                <a:cubicBezTo>
                  <a:pt x="10433653" y="276651"/>
                  <a:pt x="10426338" y="275215"/>
                  <a:pt x="10418225" y="276802"/>
                </a:cubicBezTo>
                <a:close/>
                <a:moveTo>
                  <a:pt x="2167873" y="276501"/>
                </a:moveTo>
                <a:lnTo>
                  <a:pt x="2155698" y="278885"/>
                </a:lnTo>
                <a:lnTo>
                  <a:pt x="2149037" y="280187"/>
                </a:lnTo>
                <a:lnTo>
                  <a:pt x="2149862" y="280754"/>
                </a:lnTo>
                <a:lnTo>
                  <a:pt x="2177609" y="279879"/>
                </a:lnTo>
                <a:close/>
                <a:moveTo>
                  <a:pt x="333710" y="274898"/>
                </a:moveTo>
                <a:cubicBezTo>
                  <a:pt x="337767" y="274104"/>
                  <a:pt x="341023" y="276335"/>
                  <a:pt x="343476" y="281591"/>
                </a:cubicBezTo>
                <a:cubicBezTo>
                  <a:pt x="335362" y="283179"/>
                  <a:pt x="331307" y="283973"/>
                  <a:pt x="331307" y="283973"/>
                </a:cubicBezTo>
                <a:cubicBezTo>
                  <a:pt x="328850" y="278719"/>
                  <a:pt x="329653" y="275693"/>
                  <a:pt x="333710" y="274898"/>
                </a:cubicBezTo>
                <a:close/>
                <a:moveTo>
                  <a:pt x="10828699" y="273888"/>
                </a:moveTo>
                <a:cubicBezTo>
                  <a:pt x="10820588" y="275477"/>
                  <a:pt x="10816524" y="276270"/>
                  <a:pt x="10816524" y="276270"/>
                </a:cubicBezTo>
                <a:cubicBezTo>
                  <a:pt x="10816524" y="276270"/>
                  <a:pt x="10807799" y="276545"/>
                  <a:pt x="10790339" y="277094"/>
                </a:cubicBezTo>
                <a:cubicBezTo>
                  <a:pt x="10772884" y="277644"/>
                  <a:pt x="10760098" y="278713"/>
                  <a:pt x="10751981" y="280301"/>
                </a:cubicBezTo>
                <a:cubicBezTo>
                  <a:pt x="10754433" y="285556"/>
                  <a:pt x="10782460" y="288675"/>
                  <a:pt x="10836060" y="289654"/>
                </a:cubicBezTo>
                <a:cubicBezTo>
                  <a:pt x="10868521" y="283301"/>
                  <a:pt x="10884748" y="280123"/>
                  <a:pt x="10884748" y="280123"/>
                </a:cubicBezTo>
                <a:cubicBezTo>
                  <a:pt x="10874186" y="276456"/>
                  <a:pt x="10866870" y="275018"/>
                  <a:pt x="10862814" y="275814"/>
                </a:cubicBezTo>
                <a:cubicBezTo>
                  <a:pt x="10858755" y="276607"/>
                  <a:pt x="10852667" y="277800"/>
                  <a:pt x="10844553" y="279388"/>
                </a:cubicBezTo>
                <a:close/>
                <a:moveTo>
                  <a:pt x="2138963" y="273285"/>
                </a:moveTo>
                <a:lnTo>
                  <a:pt x="2140195" y="274128"/>
                </a:lnTo>
                <a:lnTo>
                  <a:pt x="2139847" y="273382"/>
                </a:lnTo>
                <a:close/>
                <a:moveTo>
                  <a:pt x="4430837" y="270444"/>
                </a:moveTo>
                <a:lnTo>
                  <a:pt x="4431398" y="270995"/>
                </a:lnTo>
                <a:lnTo>
                  <a:pt x="4435560" y="271071"/>
                </a:lnTo>
                <a:close/>
                <a:moveTo>
                  <a:pt x="10979726" y="270136"/>
                </a:moveTo>
                <a:cubicBezTo>
                  <a:pt x="10975668" y="270929"/>
                  <a:pt x="10971612" y="271724"/>
                  <a:pt x="10967556" y="272517"/>
                </a:cubicBezTo>
                <a:cubicBezTo>
                  <a:pt x="10963498" y="273311"/>
                  <a:pt x="10957409" y="274504"/>
                  <a:pt x="10949295" y="276093"/>
                </a:cubicBezTo>
                <a:cubicBezTo>
                  <a:pt x="10941177" y="277681"/>
                  <a:pt x="10937127" y="278474"/>
                  <a:pt x="10937127" y="278474"/>
                </a:cubicBezTo>
                <a:lnTo>
                  <a:pt x="10912778" y="283240"/>
                </a:lnTo>
                <a:cubicBezTo>
                  <a:pt x="10912778" y="283240"/>
                  <a:pt x="10926173" y="283486"/>
                  <a:pt x="10952974" y="283975"/>
                </a:cubicBezTo>
                <a:cubicBezTo>
                  <a:pt x="10977321" y="279209"/>
                  <a:pt x="10989492" y="276827"/>
                  <a:pt x="10989492" y="276827"/>
                </a:cubicBezTo>
                <a:cubicBezTo>
                  <a:pt x="10987037" y="271572"/>
                  <a:pt x="10983787" y="269342"/>
                  <a:pt x="10979726" y="270136"/>
                </a:cubicBezTo>
                <a:close/>
                <a:moveTo>
                  <a:pt x="5271713" y="269474"/>
                </a:moveTo>
                <a:lnTo>
                  <a:pt x="5248374" y="273525"/>
                </a:lnTo>
                <a:lnTo>
                  <a:pt x="5265665" y="275817"/>
                </a:lnTo>
                <a:lnTo>
                  <a:pt x="5273914" y="270767"/>
                </a:lnTo>
                <a:close/>
                <a:moveTo>
                  <a:pt x="1174016" y="266471"/>
                </a:moveTo>
                <a:cubicBezTo>
                  <a:pt x="1163230" y="266922"/>
                  <a:pt x="1147602" y="268923"/>
                  <a:pt x="1127130" y="272475"/>
                </a:cubicBezTo>
                <a:lnTo>
                  <a:pt x="1102562" y="276740"/>
                </a:lnTo>
                <a:cubicBezTo>
                  <a:pt x="1102562" y="276740"/>
                  <a:pt x="1111300" y="276643"/>
                  <a:pt x="1128776" y="276452"/>
                </a:cubicBezTo>
                <a:cubicBezTo>
                  <a:pt x="1146251" y="276263"/>
                  <a:pt x="1155538" y="277493"/>
                  <a:pt x="1156635" y="280145"/>
                </a:cubicBezTo>
                <a:cubicBezTo>
                  <a:pt x="1157732" y="282798"/>
                  <a:pt x="1164420" y="283058"/>
                  <a:pt x="1176706" y="280925"/>
                </a:cubicBezTo>
                <a:cubicBezTo>
                  <a:pt x="1188989" y="278793"/>
                  <a:pt x="1194581" y="276403"/>
                  <a:pt x="1193484" y="273750"/>
                </a:cubicBezTo>
                <a:cubicBezTo>
                  <a:pt x="1192387" y="271098"/>
                  <a:pt x="1191839" y="269772"/>
                  <a:pt x="1191839" y="269772"/>
                </a:cubicBezTo>
                <a:cubicBezTo>
                  <a:pt x="1190741" y="267121"/>
                  <a:pt x="1184801" y="266020"/>
                  <a:pt x="1174016" y="266471"/>
                </a:cubicBezTo>
                <a:close/>
                <a:moveTo>
                  <a:pt x="4507829" y="265609"/>
                </a:moveTo>
                <a:cubicBezTo>
                  <a:pt x="4499640" y="267030"/>
                  <a:pt x="4489404" y="268807"/>
                  <a:pt x="4477121" y="270938"/>
                </a:cubicBezTo>
                <a:lnTo>
                  <a:pt x="4472472" y="271746"/>
                </a:lnTo>
                <a:lnTo>
                  <a:pt x="4477303" y="271834"/>
                </a:lnTo>
                <a:cubicBezTo>
                  <a:pt x="4493535" y="268657"/>
                  <a:pt x="4504293" y="267985"/>
                  <a:pt x="4509577" y="269818"/>
                </a:cubicBezTo>
                <a:cubicBezTo>
                  <a:pt x="4514859" y="271653"/>
                  <a:pt x="4525618" y="270980"/>
                  <a:pt x="4541847" y="267804"/>
                </a:cubicBezTo>
                <a:cubicBezTo>
                  <a:pt x="4558079" y="264626"/>
                  <a:pt x="4569449" y="265269"/>
                  <a:pt x="4575960" y="269730"/>
                </a:cubicBezTo>
                <a:cubicBezTo>
                  <a:pt x="4582471" y="274192"/>
                  <a:pt x="4589784" y="275628"/>
                  <a:pt x="4597900" y="274039"/>
                </a:cubicBezTo>
                <a:lnTo>
                  <a:pt x="4630862" y="273002"/>
                </a:lnTo>
                <a:lnTo>
                  <a:pt x="4615974" y="272423"/>
                </a:lnTo>
                <a:cubicBezTo>
                  <a:pt x="4613779" y="267121"/>
                  <a:pt x="4606540" y="265533"/>
                  <a:pt x="4594255" y="267666"/>
                </a:cubicBezTo>
                <a:cubicBezTo>
                  <a:pt x="4581973" y="269796"/>
                  <a:pt x="4573235" y="269892"/>
                  <a:pt x="4568042" y="267950"/>
                </a:cubicBezTo>
                <a:cubicBezTo>
                  <a:pt x="4562852" y="266010"/>
                  <a:pt x="4542780" y="265229"/>
                  <a:pt x="4507829" y="265609"/>
                </a:cubicBezTo>
                <a:close/>
                <a:moveTo>
                  <a:pt x="2644626" y="264932"/>
                </a:moveTo>
                <a:lnTo>
                  <a:pt x="2643365" y="268933"/>
                </a:lnTo>
                <a:lnTo>
                  <a:pt x="2650301" y="269059"/>
                </a:lnTo>
                <a:lnTo>
                  <a:pt x="2652416" y="267845"/>
                </a:lnTo>
                <a:cubicBezTo>
                  <a:pt x="2651317" y="265193"/>
                  <a:pt x="2648723" y="264222"/>
                  <a:pt x="2644626" y="264932"/>
                </a:cubicBezTo>
                <a:close/>
                <a:moveTo>
                  <a:pt x="1790236" y="264385"/>
                </a:moveTo>
                <a:lnTo>
                  <a:pt x="1761290" y="270050"/>
                </a:lnTo>
                <a:lnTo>
                  <a:pt x="1771814" y="271445"/>
                </a:lnTo>
                <a:lnTo>
                  <a:pt x="1793929" y="272306"/>
                </a:lnTo>
                <a:lnTo>
                  <a:pt x="1793914" y="272268"/>
                </a:lnTo>
                <a:cubicBezTo>
                  <a:pt x="1793914" y="272268"/>
                  <a:pt x="1792689" y="269640"/>
                  <a:pt x="1790236" y="264385"/>
                </a:cubicBezTo>
                <a:close/>
                <a:moveTo>
                  <a:pt x="56455" y="262165"/>
                </a:moveTo>
                <a:cubicBezTo>
                  <a:pt x="56455" y="262165"/>
                  <a:pt x="54957" y="263845"/>
                  <a:pt x="51959" y="267208"/>
                </a:cubicBezTo>
                <a:cubicBezTo>
                  <a:pt x="50461" y="268889"/>
                  <a:pt x="49064" y="269488"/>
                  <a:pt x="47764" y="269001"/>
                </a:cubicBezTo>
                <a:cubicBezTo>
                  <a:pt x="46468" y="268516"/>
                  <a:pt x="45270" y="266947"/>
                  <a:pt x="44173" y="264294"/>
                </a:cubicBezTo>
                <a:cubicBezTo>
                  <a:pt x="52361" y="262874"/>
                  <a:pt x="56455" y="262165"/>
                  <a:pt x="56455" y="262165"/>
                </a:cubicBezTo>
                <a:close/>
                <a:moveTo>
                  <a:pt x="7036421" y="261312"/>
                </a:moveTo>
                <a:cubicBezTo>
                  <a:pt x="7044536" y="259723"/>
                  <a:pt x="7049208" y="260243"/>
                  <a:pt x="7050433" y="262871"/>
                </a:cubicBezTo>
                <a:cubicBezTo>
                  <a:pt x="7051660" y="265497"/>
                  <a:pt x="7050246" y="267211"/>
                  <a:pt x="7046187" y="268005"/>
                </a:cubicBezTo>
                <a:cubicBezTo>
                  <a:pt x="7042130" y="268798"/>
                  <a:pt x="7038872" y="266566"/>
                  <a:pt x="7036421" y="261312"/>
                </a:cubicBezTo>
                <a:close/>
                <a:moveTo>
                  <a:pt x="1293400" y="260676"/>
                </a:moveTo>
                <a:cubicBezTo>
                  <a:pt x="1294496" y="263326"/>
                  <a:pt x="1295693" y="264895"/>
                  <a:pt x="1296994" y="265379"/>
                </a:cubicBezTo>
                <a:cubicBezTo>
                  <a:pt x="1298291" y="265867"/>
                  <a:pt x="1299689" y="265267"/>
                  <a:pt x="1301187" y="263588"/>
                </a:cubicBezTo>
                <a:cubicBezTo>
                  <a:pt x="1304184" y="260225"/>
                  <a:pt x="1301589" y="259254"/>
                  <a:pt x="1293400" y="260676"/>
                </a:cubicBezTo>
                <a:close/>
                <a:moveTo>
                  <a:pt x="6956023" y="259841"/>
                </a:moveTo>
                <a:lnTo>
                  <a:pt x="6971878" y="265342"/>
                </a:lnTo>
                <a:cubicBezTo>
                  <a:pt x="6971878" y="265342"/>
                  <a:pt x="6969847" y="265740"/>
                  <a:pt x="6965789" y="266535"/>
                </a:cubicBezTo>
                <a:cubicBezTo>
                  <a:pt x="6961734" y="267327"/>
                  <a:pt x="6955647" y="268520"/>
                  <a:pt x="6947531" y="270108"/>
                </a:cubicBezTo>
                <a:close/>
                <a:moveTo>
                  <a:pt x="8935371" y="259561"/>
                </a:moveTo>
                <a:lnTo>
                  <a:pt x="8951226" y="265061"/>
                </a:lnTo>
                <a:lnTo>
                  <a:pt x="8939053" y="267443"/>
                </a:lnTo>
                <a:cubicBezTo>
                  <a:pt x="8939053" y="267443"/>
                  <a:pt x="8933766" y="265609"/>
                  <a:pt x="8923199" y="261944"/>
                </a:cubicBezTo>
                <a:close/>
                <a:moveTo>
                  <a:pt x="516003" y="259154"/>
                </a:moveTo>
                <a:cubicBezTo>
                  <a:pt x="516003" y="259154"/>
                  <a:pt x="518599" y="260126"/>
                  <a:pt x="523792" y="262069"/>
                </a:cubicBezTo>
                <a:cubicBezTo>
                  <a:pt x="528983" y="264009"/>
                  <a:pt x="531577" y="264979"/>
                  <a:pt x="531577" y="264979"/>
                </a:cubicBezTo>
                <a:cubicBezTo>
                  <a:pt x="531577" y="264979"/>
                  <a:pt x="527485" y="265689"/>
                  <a:pt x="519294" y="267110"/>
                </a:cubicBezTo>
                <a:cubicBezTo>
                  <a:pt x="511106" y="268532"/>
                  <a:pt x="506466" y="267916"/>
                  <a:pt x="505366" y="265266"/>
                </a:cubicBezTo>
                <a:cubicBezTo>
                  <a:pt x="504269" y="262612"/>
                  <a:pt x="507815" y="260576"/>
                  <a:pt x="516003" y="259154"/>
                </a:cubicBezTo>
                <a:close/>
                <a:moveTo>
                  <a:pt x="17688772" y="256035"/>
                </a:moveTo>
                <a:lnTo>
                  <a:pt x="17692456" y="263917"/>
                </a:lnTo>
                <a:lnTo>
                  <a:pt x="17680280" y="266300"/>
                </a:lnTo>
                <a:close/>
                <a:moveTo>
                  <a:pt x="7459071" y="256013"/>
                </a:moveTo>
                <a:lnTo>
                  <a:pt x="7462751" y="263896"/>
                </a:lnTo>
                <a:cubicBezTo>
                  <a:pt x="7460299" y="258640"/>
                  <a:pt x="7455014" y="256807"/>
                  <a:pt x="7446899" y="258395"/>
                </a:cubicBezTo>
                <a:close/>
                <a:moveTo>
                  <a:pt x="2364163" y="256012"/>
                </a:moveTo>
                <a:lnTo>
                  <a:pt x="2367842" y="263896"/>
                </a:lnTo>
                <a:cubicBezTo>
                  <a:pt x="2365389" y="258640"/>
                  <a:pt x="2360105" y="256805"/>
                  <a:pt x="2351989" y="258395"/>
                </a:cubicBezTo>
                <a:close/>
                <a:moveTo>
                  <a:pt x="7153335" y="255632"/>
                </a:moveTo>
                <a:cubicBezTo>
                  <a:pt x="7161453" y="254044"/>
                  <a:pt x="7162678" y="256673"/>
                  <a:pt x="7157014" y="263517"/>
                </a:cubicBezTo>
                <a:lnTo>
                  <a:pt x="7144842" y="265900"/>
                </a:lnTo>
                <a:cubicBezTo>
                  <a:pt x="7142391" y="260644"/>
                  <a:pt x="7145222" y="257221"/>
                  <a:pt x="7153335" y="255632"/>
                </a:cubicBezTo>
                <a:close/>
                <a:moveTo>
                  <a:pt x="2058427" y="255632"/>
                </a:moveTo>
                <a:lnTo>
                  <a:pt x="2061796" y="262850"/>
                </a:lnTo>
                <a:lnTo>
                  <a:pt x="2067944" y="261647"/>
                </a:lnTo>
                <a:cubicBezTo>
                  <a:pt x="2070397" y="266902"/>
                  <a:pt x="2067566" y="270323"/>
                  <a:pt x="2059451" y="271911"/>
                </a:cubicBezTo>
                <a:lnTo>
                  <a:pt x="2056084" y="264695"/>
                </a:lnTo>
                <a:lnTo>
                  <a:pt x="2049934" y="265898"/>
                </a:lnTo>
                <a:cubicBezTo>
                  <a:pt x="2047482" y="260643"/>
                  <a:pt x="2050311" y="257221"/>
                  <a:pt x="2058427" y="255632"/>
                </a:cubicBezTo>
                <a:close/>
                <a:moveTo>
                  <a:pt x="2791650" y="254341"/>
                </a:moveTo>
                <a:cubicBezTo>
                  <a:pt x="2787006" y="253726"/>
                  <a:pt x="2783187" y="255100"/>
                  <a:pt x="2780188" y="258462"/>
                </a:cubicBezTo>
                <a:lnTo>
                  <a:pt x="2783318" y="266026"/>
                </a:lnTo>
                <a:lnTo>
                  <a:pt x="2786706" y="264715"/>
                </a:lnTo>
                <a:lnTo>
                  <a:pt x="2788155" y="265605"/>
                </a:lnTo>
                <a:lnTo>
                  <a:pt x="2795762" y="264285"/>
                </a:lnTo>
                <a:cubicBezTo>
                  <a:pt x="2803951" y="262864"/>
                  <a:pt x="2808047" y="262154"/>
                  <a:pt x="2808047" y="262154"/>
                </a:cubicBezTo>
                <a:cubicBezTo>
                  <a:pt x="2801759" y="257561"/>
                  <a:pt x="2796293" y="254957"/>
                  <a:pt x="2791650" y="254341"/>
                </a:cubicBezTo>
                <a:close/>
                <a:moveTo>
                  <a:pt x="7494387" y="253401"/>
                </a:moveTo>
                <a:cubicBezTo>
                  <a:pt x="7496414" y="253004"/>
                  <a:pt x="7498045" y="254120"/>
                  <a:pt x="7499270" y="256746"/>
                </a:cubicBezTo>
                <a:lnTo>
                  <a:pt x="7487097" y="259131"/>
                </a:lnTo>
                <a:cubicBezTo>
                  <a:pt x="7489929" y="255709"/>
                  <a:pt x="7492358" y="253799"/>
                  <a:pt x="7494387" y="253401"/>
                </a:cubicBezTo>
                <a:close/>
                <a:moveTo>
                  <a:pt x="2399479" y="253401"/>
                </a:moveTo>
                <a:cubicBezTo>
                  <a:pt x="2401505" y="253004"/>
                  <a:pt x="2403134" y="254118"/>
                  <a:pt x="2404361" y="256746"/>
                </a:cubicBezTo>
                <a:lnTo>
                  <a:pt x="2392188" y="259130"/>
                </a:lnTo>
                <a:cubicBezTo>
                  <a:pt x="2395019" y="255707"/>
                  <a:pt x="2397451" y="253797"/>
                  <a:pt x="2399479" y="253401"/>
                </a:cubicBezTo>
                <a:close/>
                <a:moveTo>
                  <a:pt x="10978456" y="253177"/>
                </a:moveTo>
                <a:cubicBezTo>
                  <a:pt x="10978456" y="253177"/>
                  <a:pt x="10974396" y="253971"/>
                  <a:pt x="10966284" y="255560"/>
                </a:cubicBezTo>
                <a:cubicBezTo>
                  <a:pt x="10958170" y="257149"/>
                  <a:pt x="10954724" y="259258"/>
                  <a:pt x="10955950" y="261884"/>
                </a:cubicBezTo>
                <a:cubicBezTo>
                  <a:pt x="10957175" y="264512"/>
                  <a:pt x="10963874" y="264635"/>
                  <a:pt x="10976049" y="262251"/>
                </a:cubicBezTo>
                <a:cubicBezTo>
                  <a:pt x="10988222" y="259869"/>
                  <a:pt x="10995534" y="261306"/>
                  <a:pt x="10997988" y="266562"/>
                </a:cubicBezTo>
                <a:lnTo>
                  <a:pt x="11022336" y="261797"/>
                </a:lnTo>
                <a:cubicBezTo>
                  <a:pt x="11019881" y="256540"/>
                  <a:pt x="11016626" y="254310"/>
                  <a:pt x="11012568" y="255104"/>
                </a:cubicBezTo>
                <a:cubicBezTo>
                  <a:pt x="11008513" y="255898"/>
                  <a:pt x="11006483" y="256296"/>
                  <a:pt x="11006483" y="256296"/>
                </a:cubicBezTo>
                <a:close/>
                <a:moveTo>
                  <a:pt x="1342534" y="252150"/>
                </a:moveTo>
                <a:cubicBezTo>
                  <a:pt x="1342534" y="252150"/>
                  <a:pt x="1339535" y="255510"/>
                  <a:pt x="1333541" y="262235"/>
                </a:cubicBezTo>
                <a:lnTo>
                  <a:pt x="1345824" y="260103"/>
                </a:lnTo>
                <a:close/>
                <a:moveTo>
                  <a:pt x="2474626" y="251802"/>
                </a:moveTo>
                <a:cubicBezTo>
                  <a:pt x="2468631" y="258526"/>
                  <a:pt x="2465632" y="261888"/>
                  <a:pt x="2465632" y="261888"/>
                </a:cubicBezTo>
                <a:cubicBezTo>
                  <a:pt x="2457444" y="263309"/>
                  <a:pt x="2452253" y="261369"/>
                  <a:pt x="2450059" y="256066"/>
                </a:cubicBezTo>
                <a:cubicBezTo>
                  <a:pt x="2450059" y="256066"/>
                  <a:pt x="2454153" y="255355"/>
                  <a:pt x="2462340" y="253934"/>
                </a:cubicBezTo>
                <a:cubicBezTo>
                  <a:pt x="2470530" y="252513"/>
                  <a:pt x="2474626" y="251802"/>
                  <a:pt x="2474626" y="251802"/>
                </a:cubicBezTo>
                <a:close/>
                <a:moveTo>
                  <a:pt x="2968173" y="251420"/>
                </a:moveTo>
                <a:cubicBezTo>
                  <a:pt x="2972269" y="250708"/>
                  <a:pt x="2974864" y="251679"/>
                  <a:pt x="2975961" y="254331"/>
                </a:cubicBezTo>
                <a:cubicBezTo>
                  <a:pt x="2977058" y="256983"/>
                  <a:pt x="2973513" y="259020"/>
                  <a:pt x="2965325" y="260438"/>
                </a:cubicBezTo>
                <a:cubicBezTo>
                  <a:pt x="2963130" y="255137"/>
                  <a:pt x="2962033" y="252485"/>
                  <a:pt x="2962033" y="252485"/>
                </a:cubicBezTo>
                <a:cubicBezTo>
                  <a:pt x="2962033" y="252485"/>
                  <a:pt x="2964082" y="252129"/>
                  <a:pt x="2968173" y="251420"/>
                </a:cubicBezTo>
                <a:close/>
                <a:moveTo>
                  <a:pt x="222725" y="250364"/>
                </a:moveTo>
                <a:cubicBezTo>
                  <a:pt x="230916" y="248944"/>
                  <a:pt x="240201" y="250175"/>
                  <a:pt x="250585" y="254056"/>
                </a:cubicBezTo>
                <a:lnTo>
                  <a:pt x="226017" y="258320"/>
                </a:lnTo>
                <a:close/>
                <a:moveTo>
                  <a:pt x="420147" y="250212"/>
                </a:moveTo>
                <a:lnTo>
                  <a:pt x="435720" y="256035"/>
                </a:lnTo>
                <a:lnTo>
                  <a:pt x="423438" y="258165"/>
                </a:lnTo>
                <a:cubicBezTo>
                  <a:pt x="415246" y="259587"/>
                  <a:pt x="408556" y="259328"/>
                  <a:pt x="403367" y="257387"/>
                </a:cubicBezTo>
                <a:cubicBezTo>
                  <a:pt x="398173" y="255446"/>
                  <a:pt x="395578" y="254476"/>
                  <a:pt x="395578" y="254476"/>
                </a:cubicBezTo>
                <a:close/>
                <a:moveTo>
                  <a:pt x="17326988" y="249418"/>
                </a:moveTo>
                <a:lnTo>
                  <a:pt x="17314812" y="251802"/>
                </a:lnTo>
                <a:cubicBezTo>
                  <a:pt x="17314812" y="251802"/>
                  <a:pt x="17317460" y="252718"/>
                  <a:pt x="17322740" y="254552"/>
                </a:cubicBezTo>
                <a:cubicBezTo>
                  <a:pt x="17328028" y="256385"/>
                  <a:pt x="17330668" y="257301"/>
                  <a:pt x="17330668" y="257301"/>
                </a:cubicBezTo>
                <a:close/>
                <a:moveTo>
                  <a:pt x="380002" y="248651"/>
                </a:moveTo>
                <a:lnTo>
                  <a:pt x="371011" y="258738"/>
                </a:lnTo>
                <a:lnTo>
                  <a:pt x="343151" y="255045"/>
                </a:lnTo>
                <a:cubicBezTo>
                  <a:pt x="351341" y="253624"/>
                  <a:pt x="363624" y="251492"/>
                  <a:pt x="380002" y="248651"/>
                </a:cubicBezTo>
                <a:close/>
                <a:moveTo>
                  <a:pt x="7720929" y="247775"/>
                </a:moveTo>
                <a:lnTo>
                  <a:pt x="7752636" y="258775"/>
                </a:lnTo>
                <a:cubicBezTo>
                  <a:pt x="7752636" y="258775"/>
                  <a:pt x="7748577" y="259570"/>
                  <a:pt x="7740461" y="261158"/>
                </a:cubicBezTo>
                <a:lnTo>
                  <a:pt x="7724609" y="255658"/>
                </a:lnTo>
                <a:cubicBezTo>
                  <a:pt x="7718948" y="262502"/>
                  <a:pt x="7713474" y="265008"/>
                  <a:pt x="7708190" y="263174"/>
                </a:cubicBezTo>
                <a:cubicBezTo>
                  <a:pt x="7702905" y="261341"/>
                  <a:pt x="7701679" y="258713"/>
                  <a:pt x="7704508" y="255291"/>
                </a:cubicBezTo>
                <a:cubicBezTo>
                  <a:pt x="7707339" y="251868"/>
                  <a:pt x="7712813" y="249362"/>
                  <a:pt x="7720929" y="247775"/>
                </a:cubicBezTo>
                <a:close/>
                <a:moveTo>
                  <a:pt x="7853698" y="247597"/>
                </a:moveTo>
                <a:lnTo>
                  <a:pt x="7869549" y="253097"/>
                </a:lnTo>
                <a:lnTo>
                  <a:pt x="7848882" y="265746"/>
                </a:lnTo>
                <a:lnTo>
                  <a:pt x="7833029" y="260246"/>
                </a:lnTo>
                <a:lnTo>
                  <a:pt x="7817179" y="254745"/>
                </a:lnTo>
                <a:lnTo>
                  <a:pt x="7801328" y="249244"/>
                </a:lnTo>
                <a:cubicBezTo>
                  <a:pt x="7811895" y="252913"/>
                  <a:pt x="7821234" y="253950"/>
                  <a:pt x="7829350" y="252362"/>
                </a:cubicBezTo>
                <a:cubicBezTo>
                  <a:pt x="7829350" y="252362"/>
                  <a:pt x="7833409" y="251567"/>
                  <a:pt x="7841523" y="249980"/>
                </a:cubicBezTo>
                <a:cubicBezTo>
                  <a:pt x="7849641" y="248391"/>
                  <a:pt x="7853698" y="247597"/>
                  <a:pt x="7853698" y="247597"/>
                </a:cubicBezTo>
                <a:close/>
                <a:moveTo>
                  <a:pt x="4098619" y="247095"/>
                </a:moveTo>
                <a:cubicBezTo>
                  <a:pt x="4093429" y="245154"/>
                  <a:pt x="4087835" y="247545"/>
                  <a:pt x="4081841" y="254270"/>
                </a:cubicBezTo>
                <a:lnTo>
                  <a:pt x="4072970" y="255809"/>
                </a:lnTo>
                <a:lnTo>
                  <a:pt x="4127162" y="255736"/>
                </a:lnTo>
                <a:lnTo>
                  <a:pt x="4120338" y="251851"/>
                </a:lnTo>
                <a:cubicBezTo>
                  <a:pt x="4111051" y="250622"/>
                  <a:pt x="4103813" y="249035"/>
                  <a:pt x="4098619" y="247095"/>
                </a:cubicBezTo>
                <a:close/>
                <a:moveTo>
                  <a:pt x="2060586" y="245880"/>
                </a:moveTo>
                <a:cubicBezTo>
                  <a:pt x="2063040" y="251136"/>
                  <a:pt x="2064266" y="253764"/>
                  <a:pt x="2064266" y="253764"/>
                </a:cubicBezTo>
                <a:cubicBezTo>
                  <a:pt x="2061811" y="248505"/>
                  <a:pt x="2056528" y="246674"/>
                  <a:pt x="2048413" y="248262"/>
                </a:cubicBezTo>
                <a:close/>
                <a:moveTo>
                  <a:pt x="62158" y="244124"/>
                </a:moveTo>
                <a:lnTo>
                  <a:pt x="77733" y="249946"/>
                </a:lnTo>
                <a:cubicBezTo>
                  <a:pt x="77733" y="249946"/>
                  <a:pt x="71590" y="251011"/>
                  <a:pt x="59307" y="253143"/>
                </a:cubicBezTo>
                <a:cubicBezTo>
                  <a:pt x="47023" y="255276"/>
                  <a:pt x="36787" y="257051"/>
                  <a:pt x="28595" y="258472"/>
                </a:cubicBezTo>
                <a:lnTo>
                  <a:pt x="0" y="257361"/>
                </a:lnTo>
                <a:lnTo>
                  <a:pt x="0" y="254909"/>
                </a:lnTo>
                <a:close/>
                <a:moveTo>
                  <a:pt x="666698" y="241532"/>
                </a:moveTo>
                <a:lnTo>
                  <a:pt x="685565" y="255311"/>
                </a:lnTo>
                <a:cubicBezTo>
                  <a:pt x="687759" y="260614"/>
                  <a:pt x="688856" y="263267"/>
                  <a:pt x="688856" y="263267"/>
                </a:cubicBezTo>
                <a:lnTo>
                  <a:pt x="633140" y="255882"/>
                </a:lnTo>
                <a:lnTo>
                  <a:pt x="657707" y="251619"/>
                </a:lnTo>
                <a:lnTo>
                  <a:pt x="669989" y="249489"/>
                </a:lnTo>
                <a:close/>
                <a:moveTo>
                  <a:pt x="1427524" y="240775"/>
                </a:moveTo>
                <a:lnTo>
                  <a:pt x="1413210" y="242755"/>
                </a:lnTo>
                <a:lnTo>
                  <a:pt x="1407244" y="249446"/>
                </a:lnTo>
                <a:close/>
                <a:moveTo>
                  <a:pt x="2048637" y="240462"/>
                </a:moveTo>
                <a:cubicBezTo>
                  <a:pt x="2048637" y="240462"/>
                  <a:pt x="2049185" y="241786"/>
                  <a:pt x="2050282" y="244439"/>
                </a:cubicBezTo>
                <a:cubicBezTo>
                  <a:pt x="2051379" y="247090"/>
                  <a:pt x="2047832" y="249126"/>
                  <a:pt x="2039642" y="250546"/>
                </a:cubicBezTo>
                <a:lnTo>
                  <a:pt x="2036352" y="242593"/>
                </a:lnTo>
                <a:cubicBezTo>
                  <a:pt x="2044542" y="241172"/>
                  <a:pt x="2048637" y="240462"/>
                  <a:pt x="2048637" y="240462"/>
                </a:cubicBezTo>
                <a:close/>
                <a:moveTo>
                  <a:pt x="8846803" y="240252"/>
                </a:moveTo>
                <a:cubicBezTo>
                  <a:pt x="8849255" y="245508"/>
                  <a:pt x="8846428" y="248929"/>
                  <a:pt x="8838310" y="250518"/>
                </a:cubicBezTo>
                <a:cubicBezTo>
                  <a:pt x="8838310" y="250518"/>
                  <a:pt x="8837084" y="247890"/>
                  <a:pt x="8834632" y="242635"/>
                </a:cubicBezTo>
                <a:close/>
                <a:moveTo>
                  <a:pt x="2350907" y="239165"/>
                </a:moveTo>
                <a:lnTo>
                  <a:pt x="2354199" y="247120"/>
                </a:lnTo>
                <a:cubicBezTo>
                  <a:pt x="2354199" y="247120"/>
                  <a:pt x="2350104" y="247831"/>
                  <a:pt x="2341917" y="249252"/>
                </a:cubicBezTo>
                <a:close/>
                <a:moveTo>
                  <a:pt x="598698" y="236280"/>
                </a:moveTo>
                <a:cubicBezTo>
                  <a:pt x="600892" y="241582"/>
                  <a:pt x="597897" y="244944"/>
                  <a:pt x="589706" y="246366"/>
                </a:cubicBezTo>
                <a:cubicBezTo>
                  <a:pt x="581516" y="247788"/>
                  <a:pt x="572230" y="246556"/>
                  <a:pt x="561848" y="242675"/>
                </a:cubicBezTo>
                <a:lnTo>
                  <a:pt x="574133" y="240542"/>
                </a:lnTo>
                <a:close/>
                <a:moveTo>
                  <a:pt x="3612418" y="233412"/>
                </a:moveTo>
                <a:lnTo>
                  <a:pt x="3600135" y="235544"/>
                </a:lnTo>
                <a:lnTo>
                  <a:pt x="3615709" y="241368"/>
                </a:lnTo>
                <a:cubicBezTo>
                  <a:pt x="3613516" y="236066"/>
                  <a:pt x="3612418" y="233412"/>
                  <a:pt x="3612418" y="233412"/>
                </a:cubicBezTo>
                <a:close/>
                <a:moveTo>
                  <a:pt x="1650505" y="232812"/>
                </a:moveTo>
                <a:lnTo>
                  <a:pt x="1641514" y="242899"/>
                </a:lnTo>
                <a:cubicBezTo>
                  <a:pt x="1625136" y="245741"/>
                  <a:pt x="1616398" y="245837"/>
                  <a:pt x="1615300" y="243184"/>
                </a:cubicBezTo>
                <a:cubicBezTo>
                  <a:pt x="1614203" y="240532"/>
                  <a:pt x="1609560" y="239916"/>
                  <a:pt x="1601371" y="241338"/>
                </a:cubicBezTo>
                <a:close/>
                <a:moveTo>
                  <a:pt x="9945469" y="231683"/>
                </a:moveTo>
                <a:lnTo>
                  <a:pt x="9949148" y="239568"/>
                </a:lnTo>
                <a:cubicBezTo>
                  <a:pt x="9941034" y="241155"/>
                  <a:pt x="9935752" y="239321"/>
                  <a:pt x="9933297" y="234066"/>
                </a:cubicBezTo>
                <a:cubicBezTo>
                  <a:pt x="9941415" y="232478"/>
                  <a:pt x="9945469" y="231683"/>
                  <a:pt x="9945469" y="231683"/>
                </a:cubicBezTo>
                <a:close/>
                <a:moveTo>
                  <a:pt x="1787690" y="230468"/>
                </a:moveTo>
                <a:lnTo>
                  <a:pt x="1795601" y="233212"/>
                </a:lnTo>
                <a:lnTo>
                  <a:pt x="1807782" y="231098"/>
                </a:lnTo>
                <a:lnTo>
                  <a:pt x="1803467" y="235942"/>
                </a:lnTo>
                <a:lnTo>
                  <a:pt x="1803542" y="235968"/>
                </a:lnTo>
                <a:lnTo>
                  <a:pt x="1803418" y="235992"/>
                </a:lnTo>
                <a:lnTo>
                  <a:pt x="1789799" y="251270"/>
                </a:lnTo>
                <a:lnTo>
                  <a:pt x="1786507" y="243317"/>
                </a:lnTo>
                <a:lnTo>
                  <a:pt x="1774224" y="245448"/>
                </a:lnTo>
                <a:lnTo>
                  <a:pt x="1770933" y="237494"/>
                </a:lnTo>
                <a:lnTo>
                  <a:pt x="1789467" y="234277"/>
                </a:lnTo>
                <a:close/>
                <a:moveTo>
                  <a:pt x="5796316" y="229598"/>
                </a:moveTo>
                <a:cubicBezTo>
                  <a:pt x="5798510" y="234901"/>
                  <a:pt x="5799608" y="237554"/>
                  <a:pt x="5799608" y="237554"/>
                </a:cubicBezTo>
                <a:cubicBezTo>
                  <a:pt x="5791419" y="238975"/>
                  <a:pt x="5787324" y="239686"/>
                  <a:pt x="5787324" y="239686"/>
                </a:cubicBezTo>
                <a:close/>
                <a:moveTo>
                  <a:pt x="6410234" y="229016"/>
                </a:moveTo>
                <a:cubicBezTo>
                  <a:pt x="6418349" y="227430"/>
                  <a:pt x="6423020" y="227948"/>
                  <a:pt x="6424245" y="230576"/>
                </a:cubicBezTo>
                <a:cubicBezTo>
                  <a:pt x="6425470" y="233204"/>
                  <a:pt x="6426085" y="234518"/>
                  <a:pt x="6426085" y="234518"/>
                </a:cubicBezTo>
                <a:lnTo>
                  <a:pt x="6413913" y="236901"/>
                </a:lnTo>
                <a:cubicBezTo>
                  <a:pt x="6403343" y="233235"/>
                  <a:pt x="6402118" y="230607"/>
                  <a:pt x="6410234" y="229016"/>
                </a:cubicBezTo>
                <a:close/>
                <a:moveTo>
                  <a:pt x="9877248" y="227830"/>
                </a:moveTo>
                <a:cubicBezTo>
                  <a:pt x="9879702" y="233086"/>
                  <a:pt x="9880927" y="235712"/>
                  <a:pt x="9880927" y="235712"/>
                </a:cubicBezTo>
                <a:cubicBezTo>
                  <a:pt x="9880927" y="235712"/>
                  <a:pt x="9878893" y="236110"/>
                  <a:pt x="9874837" y="236905"/>
                </a:cubicBezTo>
                <a:cubicBezTo>
                  <a:pt x="9870785" y="237698"/>
                  <a:pt x="9867527" y="235468"/>
                  <a:pt x="9865076" y="230212"/>
                </a:cubicBezTo>
                <a:close/>
                <a:moveTo>
                  <a:pt x="9837046" y="227093"/>
                </a:moveTo>
                <a:lnTo>
                  <a:pt x="9840728" y="234979"/>
                </a:lnTo>
                <a:lnTo>
                  <a:pt x="9828555" y="237361"/>
                </a:lnTo>
                <a:close/>
                <a:moveTo>
                  <a:pt x="4443056" y="226916"/>
                </a:moveTo>
                <a:lnTo>
                  <a:pt x="4446736" y="234799"/>
                </a:lnTo>
                <a:lnTo>
                  <a:pt x="4430884" y="229300"/>
                </a:lnTo>
                <a:cubicBezTo>
                  <a:pt x="4438997" y="227711"/>
                  <a:pt x="4443056" y="226916"/>
                  <a:pt x="4443056" y="226916"/>
                </a:cubicBezTo>
                <a:close/>
                <a:moveTo>
                  <a:pt x="9796852" y="226359"/>
                </a:moveTo>
                <a:cubicBezTo>
                  <a:pt x="9813082" y="223182"/>
                  <a:pt x="9823650" y="226850"/>
                  <a:pt x="9828555" y="237361"/>
                </a:cubicBezTo>
                <a:cubicBezTo>
                  <a:pt x="9828555" y="237361"/>
                  <a:pt x="9820437" y="238949"/>
                  <a:pt x="9804207" y="242127"/>
                </a:cubicBezTo>
                <a:cubicBezTo>
                  <a:pt x="9801759" y="236870"/>
                  <a:pt x="9800530" y="234244"/>
                  <a:pt x="9800530" y="234244"/>
                </a:cubicBezTo>
                <a:cubicBezTo>
                  <a:pt x="9798078" y="228987"/>
                  <a:pt x="9796852" y="226359"/>
                  <a:pt x="9796852" y="226359"/>
                </a:cubicBezTo>
                <a:close/>
                <a:moveTo>
                  <a:pt x="6820713" y="226102"/>
                </a:moveTo>
                <a:lnTo>
                  <a:pt x="6836565" y="231603"/>
                </a:lnTo>
                <a:lnTo>
                  <a:pt x="6834999" y="231910"/>
                </a:lnTo>
                <a:lnTo>
                  <a:pt x="6851415" y="234085"/>
                </a:lnTo>
                <a:cubicBezTo>
                  <a:pt x="6880372" y="240429"/>
                  <a:pt x="6887757" y="247674"/>
                  <a:pt x="6873574" y="255820"/>
                </a:cubicBezTo>
                <a:cubicBezTo>
                  <a:pt x="6865384" y="257240"/>
                  <a:pt x="6854600" y="257690"/>
                  <a:pt x="6841220" y="257172"/>
                </a:cubicBezTo>
                <a:cubicBezTo>
                  <a:pt x="6827837" y="256649"/>
                  <a:pt x="6820048" y="253738"/>
                  <a:pt x="6817856" y="248435"/>
                </a:cubicBezTo>
                <a:lnTo>
                  <a:pt x="6803631" y="238049"/>
                </a:lnTo>
                <a:lnTo>
                  <a:pt x="6800043" y="238752"/>
                </a:lnTo>
                <a:lnTo>
                  <a:pt x="6747673" y="240398"/>
                </a:lnTo>
                <a:lnTo>
                  <a:pt x="6759847" y="238016"/>
                </a:lnTo>
                <a:lnTo>
                  <a:pt x="6791435" y="231833"/>
                </a:lnTo>
                <a:lnTo>
                  <a:pt x="6783415" y="228833"/>
                </a:lnTo>
                <a:lnTo>
                  <a:pt x="6795697" y="226701"/>
                </a:lnTo>
                <a:lnTo>
                  <a:pt x="6808785" y="228435"/>
                </a:lnTo>
                <a:close/>
                <a:moveTo>
                  <a:pt x="1725803" y="226100"/>
                </a:moveTo>
                <a:lnTo>
                  <a:pt x="1741655" y="231603"/>
                </a:lnTo>
                <a:cubicBezTo>
                  <a:pt x="1733539" y="233190"/>
                  <a:pt x="1721368" y="235573"/>
                  <a:pt x="1705136" y="238750"/>
                </a:cubicBezTo>
                <a:lnTo>
                  <a:pt x="1652764" y="240397"/>
                </a:lnTo>
                <a:lnTo>
                  <a:pt x="1664937" y="238014"/>
                </a:lnTo>
                <a:lnTo>
                  <a:pt x="1679572" y="235149"/>
                </a:lnTo>
                <a:lnTo>
                  <a:pt x="1687356" y="226417"/>
                </a:lnTo>
                <a:cubicBezTo>
                  <a:pt x="1695546" y="224997"/>
                  <a:pt x="1700188" y="225611"/>
                  <a:pt x="1701285" y="228263"/>
                </a:cubicBezTo>
                <a:lnTo>
                  <a:pt x="1694323" y="232263"/>
                </a:lnTo>
                <a:close/>
                <a:moveTo>
                  <a:pt x="9491115" y="225980"/>
                </a:moveTo>
                <a:lnTo>
                  <a:pt x="9482623" y="236245"/>
                </a:lnTo>
                <a:cubicBezTo>
                  <a:pt x="9493193" y="239912"/>
                  <a:pt x="9498475" y="241745"/>
                  <a:pt x="9498475" y="241745"/>
                </a:cubicBezTo>
                <a:cubicBezTo>
                  <a:pt x="9506593" y="240157"/>
                  <a:pt x="9509421" y="236737"/>
                  <a:pt x="9506967" y="231479"/>
                </a:cubicBezTo>
                <a:cubicBezTo>
                  <a:pt x="9506967" y="231479"/>
                  <a:pt x="9504936" y="231877"/>
                  <a:pt x="9500876" y="232673"/>
                </a:cubicBezTo>
                <a:cubicBezTo>
                  <a:pt x="9496821" y="233465"/>
                  <a:pt x="9493568" y="231234"/>
                  <a:pt x="9491115" y="225980"/>
                </a:cubicBezTo>
                <a:close/>
                <a:moveTo>
                  <a:pt x="6953479" y="225925"/>
                </a:moveTo>
                <a:cubicBezTo>
                  <a:pt x="6972164" y="228003"/>
                  <a:pt x="6985564" y="228247"/>
                  <a:pt x="6993676" y="226660"/>
                </a:cubicBezTo>
                <a:cubicBezTo>
                  <a:pt x="6985564" y="228247"/>
                  <a:pt x="6979476" y="229440"/>
                  <a:pt x="6975419" y="230234"/>
                </a:cubicBezTo>
                <a:cubicBezTo>
                  <a:pt x="6971361" y="231028"/>
                  <a:pt x="6970557" y="234052"/>
                  <a:pt x="6973012" y="239309"/>
                </a:cubicBezTo>
                <a:cubicBezTo>
                  <a:pt x="6964896" y="240897"/>
                  <a:pt x="6954138" y="241569"/>
                  <a:pt x="6940740" y="241324"/>
                </a:cubicBezTo>
                <a:cubicBezTo>
                  <a:pt x="6927339" y="241078"/>
                  <a:pt x="6920029" y="239642"/>
                  <a:pt x="6918801" y="237014"/>
                </a:cubicBezTo>
                <a:cubicBezTo>
                  <a:pt x="6917575" y="234386"/>
                  <a:pt x="6929134" y="230691"/>
                  <a:pt x="6953479" y="225925"/>
                </a:cubicBezTo>
                <a:close/>
                <a:moveTo>
                  <a:pt x="6703131" y="225713"/>
                </a:moveTo>
                <a:lnTo>
                  <a:pt x="6706421" y="233666"/>
                </a:lnTo>
                <a:lnTo>
                  <a:pt x="6694138" y="235799"/>
                </a:lnTo>
                <a:cubicBezTo>
                  <a:pt x="6691944" y="230495"/>
                  <a:pt x="6694941" y="227135"/>
                  <a:pt x="6703131" y="225713"/>
                </a:cubicBezTo>
                <a:close/>
                <a:moveTo>
                  <a:pt x="17102788" y="224474"/>
                </a:moveTo>
                <a:cubicBezTo>
                  <a:pt x="17110900" y="222887"/>
                  <a:pt x="17115572" y="223406"/>
                  <a:pt x="17116796" y="226033"/>
                </a:cubicBezTo>
                <a:cubicBezTo>
                  <a:pt x="17118024" y="228663"/>
                  <a:pt x="17110524" y="231564"/>
                  <a:pt x="17094292" y="234741"/>
                </a:cubicBezTo>
                <a:cubicBezTo>
                  <a:pt x="17086176" y="236331"/>
                  <a:pt x="17081504" y="235811"/>
                  <a:pt x="17080280" y="233181"/>
                </a:cubicBezTo>
                <a:cubicBezTo>
                  <a:pt x="17079056" y="230554"/>
                  <a:pt x="17082496" y="228446"/>
                  <a:pt x="17090612" y="226857"/>
                </a:cubicBezTo>
                <a:cubicBezTo>
                  <a:pt x="17090612" y="226857"/>
                  <a:pt x="17094672" y="226064"/>
                  <a:pt x="17102788" y="224474"/>
                </a:cubicBezTo>
                <a:close/>
                <a:moveTo>
                  <a:pt x="6700117" y="223897"/>
                </a:moveTo>
                <a:lnTo>
                  <a:pt x="6691622" y="234164"/>
                </a:lnTo>
                <a:lnTo>
                  <a:pt x="6687943" y="226281"/>
                </a:lnTo>
                <a:cubicBezTo>
                  <a:pt x="6687943" y="226281"/>
                  <a:pt x="6692002" y="225486"/>
                  <a:pt x="6700117" y="223897"/>
                </a:cubicBezTo>
                <a:close/>
                <a:moveTo>
                  <a:pt x="1605207" y="223896"/>
                </a:moveTo>
                <a:lnTo>
                  <a:pt x="1596714" y="234162"/>
                </a:lnTo>
                <a:lnTo>
                  <a:pt x="1593035" y="226278"/>
                </a:lnTo>
                <a:cubicBezTo>
                  <a:pt x="1593035" y="226278"/>
                  <a:pt x="1597091" y="225484"/>
                  <a:pt x="1605207" y="223896"/>
                </a:cubicBezTo>
                <a:close/>
                <a:moveTo>
                  <a:pt x="6460766" y="223426"/>
                </a:moveTo>
                <a:cubicBezTo>
                  <a:pt x="6478222" y="222880"/>
                  <a:pt x="6484120" y="226026"/>
                  <a:pt x="6478457" y="232872"/>
                </a:cubicBezTo>
                <a:lnTo>
                  <a:pt x="6466285" y="235253"/>
                </a:lnTo>
                <a:cubicBezTo>
                  <a:pt x="6463833" y="229998"/>
                  <a:pt x="6458546" y="228163"/>
                  <a:pt x="6450433" y="229752"/>
                </a:cubicBezTo>
                <a:lnTo>
                  <a:pt x="6438258" y="232136"/>
                </a:lnTo>
                <a:cubicBezTo>
                  <a:pt x="6437034" y="229508"/>
                  <a:pt x="6438294" y="227467"/>
                  <a:pt x="6442046" y="226017"/>
                </a:cubicBezTo>
                <a:cubicBezTo>
                  <a:pt x="6445798" y="224565"/>
                  <a:pt x="6452038" y="223703"/>
                  <a:pt x="6460766" y="223426"/>
                </a:cubicBezTo>
                <a:close/>
                <a:moveTo>
                  <a:pt x="1830705" y="222859"/>
                </a:moveTo>
                <a:cubicBezTo>
                  <a:pt x="1834800" y="222148"/>
                  <a:pt x="1839442" y="222763"/>
                  <a:pt x="1844632" y="224704"/>
                </a:cubicBezTo>
                <a:lnTo>
                  <a:pt x="1842638" y="231018"/>
                </a:lnTo>
                <a:lnTo>
                  <a:pt x="1858572" y="225924"/>
                </a:lnTo>
                <a:cubicBezTo>
                  <a:pt x="1877255" y="228003"/>
                  <a:pt x="1890655" y="228247"/>
                  <a:pt x="1898769" y="226658"/>
                </a:cubicBezTo>
                <a:cubicBezTo>
                  <a:pt x="1890655" y="228247"/>
                  <a:pt x="1884567" y="229438"/>
                  <a:pt x="1880510" y="230234"/>
                </a:cubicBezTo>
                <a:cubicBezTo>
                  <a:pt x="1876452" y="231028"/>
                  <a:pt x="1875649" y="234051"/>
                  <a:pt x="1878102" y="239307"/>
                </a:cubicBezTo>
                <a:cubicBezTo>
                  <a:pt x="1869988" y="240896"/>
                  <a:pt x="1859230" y="241567"/>
                  <a:pt x="1845830" y="241322"/>
                </a:cubicBezTo>
                <a:lnTo>
                  <a:pt x="1839760" y="240130"/>
                </a:lnTo>
                <a:lnTo>
                  <a:pt x="1838933" y="242745"/>
                </a:lnTo>
                <a:lnTo>
                  <a:pt x="1833731" y="238946"/>
                </a:lnTo>
                <a:lnTo>
                  <a:pt x="1823893" y="237012"/>
                </a:lnTo>
                <a:lnTo>
                  <a:pt x="1828892" y="235413"/>
                </a:lnTo>
                <a:lnTo>
                  <a:pt x="1820068" y="228966"/>
                </a:lnTo>
                <a:cubicBezTo>
                  <a:pt x="1823066" y="225605"/>
                  <a:pt x="1826611" y="223569"/>
                  <a:pt x="1830705" y="222859"/>
                </a:cubicBezTo>
                <a:close/>
                <a:moveTo>
                  <a:pt x="2106763" y="221847"/>
                </a:moveTo>
                <a:lnTo>
                  <a:pt x="2113344" y="237757"/>
                </a:lnTo>
                <a:lnTo>
                  <a:pt x="2069913" y="228242"/>
                </a:lnTo>
                <a:cubicBezTo>
                  <a:pt x="2086289" y="225400"/>
                  <a:pt x="2098574" y="223268"/>
                  <a:pt x="2106763" y="221847"/>
                </a:cubicBezTo>
                <a:close/>
                <a:moveTo>
                  <a:pt x="6582705" y="221030"/>
                </a:moveTo>
                <a:cubicBezTo>
                  <a:pt x="6601274" y="223492"/>
                  <a:pt x="6612610" y="224368"/>
                  <a:pt x="6616702" y="223658"/>
                </a:cubicBezTo>
                <a:cubicBezTo>
                  <a:pt x="6620795" y="222947"/>
                  <a:pt x="6628035" y="224532"/>
                  <a:pt x="6638420" y="228415"/>
                </a:cubicBezTo>
                <a:lnTo>
                  <a:pt x="6633900" y="229199"/>
                </a:lnTo>
                <a:lnTo>
                  <a:pt x="6649583" y="229487"/>
                </a:lnTo>
                <a:cubicBezTo>
                  <a:pt x="6650810" y="232115"/>
                  <a:pt x="6643309" y="235017"/>
                  <a:pt x="6627079" y="238193"/>
                </a:cubicBezTo>
                <a:cubicBezTo>
                  <a:pt x="6610848" y="241371"/>
                  <a:pt x="6601507" y="240332"/>
                  <a:pt x="6599053" y="235075"/>
                </a:cubicBezTo>
                <a:cubicBezTo>
                  <a:pt x="6582821" y="238253"/>
                  <a:pt x="6569425" y="238007"/>
                  <a:pt x="6558855" y="234341"/>
                </a:cubicBezTo>
                <a:cubicBezTo>
                  <a:pt x="6548284" y="230673"/>
                  <a:pt x="6540171" y="232263"/>
                  <a:pt x="6534507" y="239105"/>
                </a:cubicBezTo>
                <a:cubicBezTo>
                  <a:pt x="6518278" y="242283"/>
                  <a:pt x="6505799" y="244009"/>
                  <a:pt x="6497070" y="244282"/>
                </a:cubicBezTo>
                <a:cubicBezTo>
                  <a:pt x="6488341" y="244558"/>
                  <a:pt x="6483362" y="243383"/>
                  <a:pt x="6482136" y="240755"/>
                </a:cubicBezTo>
                <a:cubicBezTo>
                  <a:pt x="6479685" y="235498"/>
                  <a:pt x="6486573" y="231284"/>
                  <a:pt x="6502803" y="228105"/>
                </a:cubicBezTo>
                <a:cubicBezTo>
                  <a:pt x="6519035" y="224928"/>
                  <a:pt x="6538522" y="223981"/>
                  <a:pt x="6561262" y="225266"/>
                </a:cubicBezTo>
                <a:lnTo>
                  <a:pt x="6585576" y="227971"/>
                </a:lnTo>
                <a:close/>
                <a:moveTo>
                  <a:pt x="592116" y="220370"/>
                </a:moveTo>
                <a:lnTo>
                  <a:pt x="570839" y="232588"/>
                </a:lnTo>
                <a:cubicBezTo>
                  <a:pt x="570839" y="232588"/>
                  <a:pt x="569741" y="229937"/>
                  <a:pt x="567546" y="224634"/>
                </a:cubicBezTo>
                <a:close/>
                <a:moveTo>
                  <a:pt x="2803872" y="220246"/>
                </a:moveTo>
                <a:lnTo>
                  <a:pt x="2791590" y="222378"/>
                </a:lnTo>
                <a:cubicBezTo>
                  <a:pt x="2791590" y="222378"/>
                  <a:pt x="2779305" y="224510"/>
                  <a:pt x="2754740" y="228771"/>
                </a:cubicBezTo>
                <a:cubicBezTo>
                  <a:pt x="2730172" y="233036"/>
                  <a:pt x="2704507" y="234647"/>
                  <a:pt x="2677745" y="233607"/>
                </a:cubicBezTo>
                <a:lnTo>
                  <a:pt x="2640896" y="240002"/>
                </a:lnTo>
                <a:cubicBezTo>
                  <a:pt x="2622323" y="237541"/>
                  <a:pt x="2613037" y="236310"/>
                  <a:pt x="2613037" y="236310"/>
                </a:cubicBezTo>
                <a:cubicBezTo>
                  <a:pt x="2604848" y="237731"/>
                  <a:pt x="2598157" y="237471"/>
                  <a:pt x="2592965" y="235530"/>
                </a:cubicBezTo>
                <a:cubicBezTo>
                  <a:pt x="2587775" y="233589"/>
                  <a:pt x="2581083" y="233328"/>
                  <a:pt x="2572894" y="234749"/>
                </a:cubicBezTo>
                <a:lnTo>
                  <a:pt x="2551618" y="246967"/>
                </a:lnTo>
                <a:cubicBezTo>
                  <a:pt x="2562001" y="250850"/>
                  <a:pt x="2571288" y="252081"/>
                  <a:pt x="2579477" y="250661"/>
                </a:cubicBezTo>
                <a:cubicBezTo>
                  <a:pt x="2581671" y="255962"/>
                  <a:pt x="2573481" y="257383"/>
                  <a:pt x="2554911" y="254923"/>
                </a:cubicBezTo>
                <a:cubicBezTo>
                  <a:pt x="2536338" y="252461"/>
                  <a:pt x="2522957" y="251941"/>
                  <a:pt x="2514767" y="253361"/>
                </a:cubicBezTo>
                <a:cubicBezTo>
                  <a:pt x="2522957" y="251941"/>
                  <a:pt x="2527052" y="251230"/>
                  <a:pt x="2527052" y="251230"/>
                </a:cubicBezTo>
                <a:cubicBezTo>
                  <a:pt x="2533046" y="244507"/>
                  <a:pt x="2536044" y="241144"/>
                  <a:pt x="2536044" y="241144"/>
                </a:cubicBezTo>
                <a:cubicBezTo>
                  <a:pt x="2536044" y="241144"/>
                  <a:pt x="2530850" y="239203"/>
                  <a:pt x="2520469" y="235321"/>
                </a:cubicBezTo>
                <a:lnTo>
                  <a:pt x="2504893" y="229498"/>
                </a:lnTo>
                <a:lnTo>
                  <a:pt x="2501327" y="228163"/>
                </a:lnTo>
                <a:lnTo>
                  <a:pt x="2484693" y="229553"/>
                </a:lnTo>
                <a:lnTo>
                  <a:pt x="2479558" y="232699"/>
                </a:lnTo>
                <a:lnTo>
                  <a:pt x="2480293" y="229923"/>
                </a:lnTo>
                <a:lnTo>
                  <a:pt x="2471880" y="230626"/>
                </a:lnTo>
                <a:cubicBezTo>
                  <a:pt x="2462539" y="229586"/>
                  <a:pt x="2457866" y="229066"/>
                  <a:pt x="2457866" y="229066"/>
                </a:cubicBezTo>
                <a:lnTo>
                  <a:pt x="2463168" y="222657"/>
                </a:lnTo>
                <a:lnTo>
                  <a:pt x="2449175" y="222113"/>
                </a:lnTo>
                <a:cubicBezTo>
                  <a:pt x="2424610" y="226376"/>
                  <a:pt x="2404135" y="229929"/>
                  <a:pt x="2387758" y="232770"/>
                </a:cubicBezTo>
                <a:cubicBezTo>
                  <a:pt x="2371379" y="235612"/>
                  <a:pt x="2356501" y="236774"/>
                  <a:pt x="2343119" y="236255"/>
                </a:cubicBezTo>
                <a:cubicBezTo>
                  <a:pt x="2329739" y="235734"/>
                  <a:pt x="2321951" y="232823"/>
                  <a:pt x="2319757" y="227518"/>
                </a:cubicBezTo>
                <a:cubicBezTo>
                  <a:pt x="2311569" y="228940"/>
                  <a:pt x="2299285" y="231070"/>
                  <a:pt x="2282907" y="233914"/>
                </a:cubicBezTo>
                <a:lnTo>
                  <a:pt x="2298480" y="239737"/>
                </a:lnTo>
                <a:cubicBezTo>
                  <a:pt x="2298480" y="239737"/>
                  <a:pt x="2294387" y="240447"/>
                  <a:pt x="2286199" y="241868"/>
                </a:cubicBezTo>
                <a:cubicBezTo>
                  <a:pt x="2278009" y="243289"/>
                  <a:pt x="2273915" y="244000"/>
                  <a:pt x="2273915" y="244000"/>
                </a:cubicBezTo>
                <a:cubicBezTo>
                  <a:pt x="2276108" y="249303"/>
                  <a:pt x="2274612" y="250985"/>
                  <a:pt x="2269419" y="249043"/>
                </a:cubicBezTo>
                <a:cubicBezTo>
                  <a:pt x="2264224" y="247102"/>
                  <a:pt x="2257536" y="246842"/>
                  <a:pt x="2249348" y="248263"/>
                </a:cubicBezTo>
                <a:cubicBezTo>
                  <a:pt x="2230776" y="245801"/>
                  <a:pt x="2216297" y="242630"/>
                  <a:pt x="2205914" y="238747"/>
                </a:cubicBezTo>
                <a:cubicBezTo>
                  <a:pt x="2197724" y="240168"/>
                  <a:pt x="2189535" y="241589"/>
                  <a:pt x="2181346" y="243011"/>
                </a:cubicBezTo>
                <a:lnTo>
                  <a:pt x="2158797" y="246923"/>
                </a:lnTo>
                <a:lnTo>
                  <a:pt x="2169007" y="250468"/>
                </a:lnTo>
                <a:lnTo>
                  <a:pt x="2184862" y="255968"/>
                </a:lnTo>
                <a:lnTo>
                  <a:pt x="2200713" y="261468"/>
                </a:lnTo>
                <a:lnTo>
                  <a:pt x="2188540" y="263851"/>
                </a:lnTo>
                <a:lnTo>
                  <a:pt x="2196131" y="266485"/>
                </a:lnTo>
                <a:lnTo>
                  <a:pt x="2211293" y="267657"/>
                </a:lnTo>
                <a:cubicBezTo>
                  <a:pt x="2216483" y="269597"/>
                  <a:pt x="2227269" y="269147"/>
                  <a:pt x="2243644" y="266304"/>
                </a:cubicBezTo>
                <a:lnTo>
                  <a:pt x="2255897" y="270885"/>
                </a:lnTo>
                <a:lnTo>
                  <a:pt x="2303300" y="267927"/>
                </a:lnTo>
                <a:cubicBezTo>
                  <a:pt x="2303300" y="267927"/>
                  <a:pt x="2309383" y="266734"/>
                  <a:pt x="2321558" y="264352"/>
                </a:cubicBezTo>
                <a:lnTo>
                  <a:pt x="2343277" y="268618"/>
                </a:lnTo>
                <a:lnTo>
                  <a:pt x="2388641" y="266723"/>
                </a:lnTo>
                <a:cubicBezTo>
                  <a:pt x="2396830" y="265302"/>
                  <a:pt x="2409661" y="264496"/>
                  <a:pt x="2427136" y="264306"/>
                </a:cubicBezTo>
                <a:cubicBezTo>
                  <a:pt x="2444612" y="264114"/>
                  <a:pt x="2458543" y="265960"/>
                  <a:pt x="2468923" y="269844"/>
                </a:cubicBezTo>
                <a:lnTo>
                  <a:pt x="2484500" y="275667"/>
                </a:lnTo>
                <a:lnTo>
                  <a:pt x="2467141" y="278680"/>
                </a:lnTo>
                <a:lnTo>
                  <a:pt x="2495795" y="281867"/>
                </a:lnTo>
                <a:cubicBezTo>
                  <a:pt x="2495795" y="281867"/>
                  <a:pt x="2491738" y="282662"/>
                  <a:pt x="2483622" y="284250"/>
                </a:cubicBezTo>
                <a:lnTo>
                  <a:pt x="2492256" y="290167"/>
                </a:lnTo>
                <a:lnTo>
                  <a:pt x="2493140" y="290264"/>
                </a:lnTo>
                <a:lnTo>
                  <a:pt x="2493592" y="290177"/>
                </a:lnTo>
                <a:lnTo>
                  <a:pt x="2495795" y="281867"/>
                </a:lnTo>
                <a:cubicBezTo>
                  <a:pt x="2495795" y="281867"/>
                  <a:pt x="2500467" y="282388"/>
                  <a:pt x="2509808" y="283426"/>
                </a:cubicBezTo>
                <a:cubicBezTo>
                  <a:pt x="2519152" y="284466"/>
                  <a:pt x="2526653" y="281564"/>
                  <a:pt x="2532315" y="274717"/>
                </a:cubicBezTo>
                <a:cubicBezTo>
                  <a:pt x="2537980" y="267875"/>
                  <a:pt x="2550149" y="265492"/>
                  <a:pt x="2568834" y="267571"/>
                </a:cubicBezTo>
                <a:lnTo>
                  <a:pt x="2581078" y="275960"/>
                </a:lnTo>
                <a:lnTo>
                  <a:pt x="2589351" y="274524"/>
                </a:lnTo>
                <a:cubicBezTo>
                  <a:pt x="2587157" y="269221"/>
                  <a:pt x="2588107" y="266216"/>
                  <a:pt x="2592203" y="265505"/>
                </a:cubicBezTo>
                <a:cubicBezTo>
                  <a:pt x="2596296" y="264795"/>
                  <a:pt x="2597795" y="263112"/>
                  <a:pt x="2596698" y="260462"/>
                </a:cubicBezTo>
                <a:lnTo>
                  <a:pt x="2610164" y="256493"/>
                </a:lnTo>
                <a:lnTo>
                  <a:pt x="2609600" y="255288"/>
                </a:lnTo>
                <a:cubicBezTo>
                  <a:pt x="2612430" y="251866"/>
                  <a:pt x="2617903" y="249362"/>
                  <a:pt x="2626021" y="247773"/>
                </a:cubicBezTo>
                <a:lnTo>
                  <a:pt x="2632428" y="249997"/>
                </a:lnTo>
                <a:lnTo>
                  <a:pt x="2662612" y="244760"/>
                </a:lnTo>
                <a:cubicBezTo>
                  <a:pt x="2674897" y="242628"/>
                  <a:pt x="2681038" y="241563"/>
                  <a:pt x="2681038" y="241563"/>
                </a:cubicBezTo>
                <a:cubicBezTo>
                  <a:pt x="2718183" y="246485"/>
                  <a:pt x="2744945" y="247525"/>
                  <a:pt x="2761322" y="244683"/>
                </a:cubicBezTo>
                <a:cubicBezTo>
                  <a:pt x="2761322" y="244683"/>
                  <a:pt x="2770608" y="245915"/>
                  <a:pt x="2789178" y="248375"/>
                </a:cubicBezTo>
                <a:cubicBezTo>
                  <a:pt x="2789178" y="248375"/>
                  <a:pt x="2793824" y="248990"/>
                  <a:pt x="2803111" y="250221"/>
                </a:cubicBezTo>
                <a:cubicBezTo>
                  <a:pt x="2812397" y="251453"/>
                  <a:pt x="2817039" y="252068"/>
                  <a:pt x="2817039" y="252068"/>
                </a:cubicBezTo>
                <a:lnTo>
                  <a:pt x="2841605" y="247804"/>
                </a:lnTo>
                <a:lnTo>
                  <a:pt x="2869465" y="251496"/>
                </a:lnTo>
                <a:lnTo>
                  <a:pt x="2941660" y="254303"/>
                </a:lnTo>
                <a:lnTo>
                  <a:pt x="2941272" y="254167"/>
                </a:lnTo>
                <a:cubicBezTo>
                  <a:pt x="2949388" y="252579"/>
                  <a:pt x="2953444" y="251785"/>
                  <a:pt x="2953444" y="251785"/>
                </a:cubicBezTo>
                <a:lnTo>
                  <a:pt x="2957123" y="259668"/>
                </a:lnTo>
                <a:lnTo>
                  <a:pt x="2944961" y="255448"/>
                </a:lnTo>
                <a:lnTo>
                  <a:pt x="2937465" y="256748"/>
                </a:lnTo>
                <a:lnTo>
                  <a:pt x="2912898" y="261011"/>
                </a:lnTo>
                <a:lnTo>
                  <a:pt x="2940757" y="264702"/>
                </a:lnTo>
                <a:cubicBezTo>
                  <a:pt x="2951140" y="268584"/>
                  <a:pt x="2960427" y="269816"/>
                  <a:pt x="2968616" y="268395"/>
                </a:cubicBezTo>
                <a:lnTo>
                  <a:pt x="2976101" y="269389"/>
                </a:lnTo>
                <a:lnTo>
                  <a:pt x="2997570" y="261082"/>
                </a:lnTo>
                <a:cubicBezTo>
                  <a:pt x="3001628" y="260287"/>
                  <a:pt x="3008328" y="260409"/>
                  <a:pt x="3017671" y="261450"/>
                </a:cubicBezTo>
                <a:lnTo>
                  <a:pt x="3051899" y="258587"/>
                </a:lnTo>
                <a:lnTo>
                  <a:pt x="3050105" y="258517"/>
                </a:lnTo>
                <a:cubicBezTo>
                  <a:pt x="3044912" y="256577"/>
                  <a:pt x="3033030" y="254375"/>
                  <a:pt x="3014458" y="251913"/>
                </a:cubicBezTo>
                <a:lnTo>
                  <a:pt x="2998883" y="246090"/>
                </a:lnTo>
                <a:cubicBezTo>
                  <a:pt x="3007073" y="244669"/>
                  <a:pt x="3013213" y="243604"/>
                  <a:pt x="3017309" y="242893"/>
                </a:cubicBezTo>
                <a:cubicBezTo>
                  <a:pt x="3021403" y="242183"/>
                  <a:pt x="3023450" y="241826"/>
                  <a:pt x="3023450" y="241826"/>
                </a:cubicBezTo>
                <a:lnTo>
                  <a:pt x="3020159" y="233873"/>
                </a:lnTo>
                <a:cubicBezTo>
                  <a:pt x="3020159" y="233873"/>
                  <a:pt x="3016065" y="234583"/>
                  <a:pt x="3007876" y="236004"/>
                </a:cubicBezTo>
                <a:cubicBezTo>
                  <a:pt x="2999688" y="237425"/>
                  <a:pt x="2995592" y="238136"/>
                  <a:pt x="2995592" y="238136"/>
                </a:cubicBezTo>
                <a:cubicBezTo>
                  <a:pt x="2979213" y="240978"/>
                  <a:pt x="2969927" y="239746"/>
                  <a:pt x="2967732" y="234443"/>
                </a:cubicBezTo>
                <a:cubicBezTo>
                  <a:pt x="2938776" y="228099"/>
                  <a:pt x="2916110" y="226349"/>
                  <a:pt x="2899732" y="229190"/>
                </a:cubicBezTo>
                <a:cubicBezTo>
                  <a:pt x="2893738" y="235915"/>
                  <a:pt x="2871072" y="234164"/>
                  <a:pt x="2831731" y="223939"/>
                </a:cubicBezTo>
                <a:cubicBezTo>
                  <a:pt x="2831731" y="223939"/>
                  <a:pt x="2827637" y="224650"/>
                  <a:pt x="2819449" y="226071"/>
                </a:cubicBezTo>
                <a:cubicBezTo>
                  <a:pt x="2811261" y="227492"/>
                  <a:pt x="2806066" y="225550"/>
                  <a:pt x="2803872" y="220246"/>
                </a:cubicBezTo>
                <a:close/>
                <a:moveTo>
                  <a:pt x="3735336" y="219186"/>
                </a:moveTo>
                <a:cubicBezTo>
                  <a:pt x="3754021" y="221264"/>
                  <a:pt x="3763361" y="222304"/>
                  <a:pt x="3763361" y="222304"/>
                </a:cubicBezTo>
                <a:cubicBezTo>
                  <a:pt x="3763361" y="222304"/>
                  <a:pt x="3755248" y="223891"/>
                  <a:pt x="3739016" y="227069"/>
                </a:cubicBezTo>
                <a:close/>
                <a:moveTo>
                  <a:pt x="7561270" y="218801"/>
                </a:moveTo>
                <a:cubicBezTo>
                  <a:pt x="7561270" y="218801"/>
                  <a:pt x="7565943" y="219321"/>
                  <a:pt x="7575283" y="220361"/>
                </a:cubicBezTo>
                <a:cubicBezTo>
                  <a:pt x="7584626" y="221399"/>
                  <a:pt x="7593354" y="221124"/>
                  <a:pt x="7601468" y="219535"/>
                </a:cubicBezTo>
                <a:lnTo>
                  <a:pt x="7605149" y="227419"/>
                </a:lnTo>
                <a:cubicBezTo>
                  <a:pt x="7588917" y="230597"/>
                  <a:pt x="7576131" y="231666"/>
                  <a:pt x="7566788" y="230627"/>
                </a:cubicBezTo>
                <a:cubicBezTo>
                  <a:pt x="7557449" y="229586"/>
                  <a:pt x="7552775" y="229066"/>
                  <a:pt x="7552775" y="229066"/>
                </a:cubicBezTo>
                <a:close/>
                <a:moveTo>
                  <a:pt x="801817" y="218085"/>
                </a:moveTo>
                <a:cubicBezTo>
                  <a:pt x="810006" y="216663"/>
                  <a:pt x="814652" y="217280"/>
                  <a:pt x="815749" y="219931"/>
                </a:cubicBezTo>
                <a:cubicBezTo>
                  <a:pt x="816847" y="222584"/>
                  <a:pt x="817395" y="223910"/>
                  <a:pt x="817395" y="223910"/>
                </a:cubicBezTo>
                <a:lnTo>
                  <a:pt x="820686" y="231863"/>
                </a:lnTo>
                <a:lnTo>
                  <a:pt x="811693" y="241951"/>
                </a:lnTo>
                <a:lnTo>
                  <a:pt x="783834" y="238258"/>
                </a:lnTo>
                <a:cubicBezTo>
                  <a:pt x="792023" y="236837"/>
                  <a:pt x="796119" y="236126"/>
                  <a:pt x="796119" y="236126"/>
                </a:cubicBezTo>
                <a:cubicBezTo>
                  <a:pt x="812495" y="233285"/>
                  <a:pt x="815493" y="229923"/>
                  <a:pt x="805108" y="226040"/>
                </a:cubicBezTo>
                <a:cubicBezTo>
                  <a:pt x="794726" y="222159"/>
                  <a:pt x="793629" y="219506"/>
                  <a:pt x="801817" y="218085"/>
                </a:cubicBezTo>
                <a:close/>
                <a:moveTo>
                  <a:pt x="3787708" y="217537"/>
                </a:moveTo>
                <a:lnTo>
                  <a:pt x="3779217" y="227804"/>
                </a:lnTo>
                <a:lnTo>
                  <a:pt x="3775536" y="219918"/>
                </a:lnTo>
                <a:cubicBezTo>
                  <a:pt x="3783649" y="218332"/>
                  <a:pt x="3787708" y="217537"/>
                  <a:pt x="3787708" y="217537"/>
                </a:cubicBezTo>
                <a:close/>
                <a:moveTo>
                  <a:pt x="6932724" y="217416"/>
                </a:moveTo>
                <a:lnTo>
                  <a:pt x="6935452" y="218435"/>
                </a:lnTo>
                <a:cubicBezTo>
                  <a:pt x="6936754" y="218922"/>
                  <a:pt x="6937399" y="219164"/>
                  <a:pt x="6937399" y="219164"/>
                </a:cubicBezTo>
                <a:close/>
                <a:moveTo>
                  <a:pt x="4717084" y="216295"/>
                </a:moveTo>
                <a:cubicBezTo>
                  <a:pt x="4719539" y="221551"/>
                  <a:pt x="4718736" y="224576"/>
                  <a:pt x="4714679" y="225369"/>
                </a:cubicBezTo>
                <a:cubicBezTo>
                  <a:pt x="4710620" y="226164"/>
                  <a:pt x="4707366" y="223934"/>
                  <a:pt x="4704912" y="218679"/>
                </a:cubicBezTo>
                <a:cubicBezTo>
                  <a:pt x="4704912" y="218679"/>
                  <a:pt x="4708971" y="217883"/>
                  <a:pt x="4717084" y="216295"/>
                </a:cubicBezTo>
                <a:close/>
                <a:moveTo>
                  <a:pt x="6350504" y="214899"/>
                </a:moveTo>
                <a:cubicBezTo>
                  <a:pt x="6358618" y="213310"/>
                  <a:pt x="6367959" y="214349"/>
                  <a:pt x="6378529" y="218017"/>
                </a:cubicBezTo>
                <a:cubicBezTo>
                  <a:pt x="6370413" y="219604"/>
                  <a:pt x="6364327" y="220796"/>
                  <a:pt x="6360267" y="221590"/>
                </a:cubicBezTo>
                <a:cubicBezTo>
                  <a:pt x="6356211" y="222385"/>
                  <a:pt x="6350126" y="223576"/>
                  <a:pt x="6342009" y="225165"/>
                </a:cubicBezTo>
                <a:close/>
                <a:moveTo>
                  <a:pt x="1255596" y="214898"/>
                </a:moveTo>
                <a:cubicBezTo>
                  <a:pt x="1263708" y="213308"/>
                  <a:pt x="1273051" y="214347"/>
                  <a:pt x="1283619" y="218014"/>
                </a:cubicBezTo>
                <a:cubicBezTo>
                  <a:pt x="1275503" y="219604"/>
                  <a:pt x="1269416" y="220795"/>
                  <a:pt x="1265359" y="221590"/>
                </a:cubicBezTo>
                <a:cubicBezTo>
                  <a:pt x="1261302" y="222384"/>
                  <a:pt x="1255216" y="223576"/>
                  <a:pt x="1247101" y="225163"/>
                </a:cubicBezTo>
                <a:close/>
                <a:moveTo>
                  <a:pt x="6197634" y="214708"/>
                </a:moveTo>
                <a:cubicBezTo>
                  <a:pt x="6205751" y="213122"/>
                  <a:pt x="6212453" y="213241"/>
                  <a:pt x="6217735" y="215077"/>
                </a:cubicBezTo>
                <a:cubicBezTo>
                  <a:pt x="6228303" y="218745"/>
                  <a:pt x="6240288" y="220700"/>
                  <a:pt x="6253687" y="220944"/>
                </a:cubicBezTo>
                <a:cubicBezTo>
                  <a:pt x="6267087" y="221190"/>
                  <a:pt x="6277843" y="220517"/>
                  <a:pt x="6285957" y="218929"/>
                </a:cubicBezTo>
                <a:lnTo>
                  <a:pt x="6313984" y="222048"/>
                </a:lnTo>
                <a:cubicBezTo>
                  <a:pt x="6313984" y="222048"/>
                  <a:pt x="6309927" y="222843"/>
                  <a:pt x="6301811" y="224430"/>
                </a:cubicBezTo>
                <a:lnTo>
                  <a:pt x="6265292" y="231579"/>
                </a:lnTo>
                <a:cubicBezTo>
                  <a:pt x="6246611" y="229500"/>
                  <a:pt x="6226510" y="229132"/>
                  <a:pt x="6204995" y="230476"/>
                </a:cubicBezTo>
                <a:cubicBezTo>
                  <a:pt x="6183481" y="231818"/>
                  <a:pt x="6172107" y="231176"/>
                  <a:pt x="6170884" y="228550"/>
                </a:cubicBezTo>
                <a:cubicBezTo>
                  <a:pt x="6169656" y="225922"/>
                  <a:pt x="6169044" y="224607"/>
                  <a:pt x="6169044" y="224607"/>
                </a:cubicBezTo>
                <a:cubicBezTo>
                  <a:pt x="6179988" y="219596"/>
                  <a:pt x="6189519" y="216297"/>
                  <a:pt x="6197634" y="214708"/>
                </a:cubicBezTo>
                <a:close/>
                <a:moveTo>
                  <a:pt x="411476" y="213348"/>
                </a:moveTo>
                <a:cubicBezTo>
                  <a:pt x="416668" y="215290"/>
                  <a:pt x="423357" y="215548"/>
                  <a:pt x="431546" y="214127"/>
                </a:cubicBezTo>
                <a:lnTo>
                  <a:pt x="447123" y="219952"/>
                </a:lnTo>
                <a:lnTo>
                  <a:pt x="422556" y="224216"/>
                </a:lnTo>
                <a:lnTo>
                  <a:pt x="394696" y="220523"/>
                </a:lnTo>
                <a:cubicBezTo>
                  <a:pt x="394696" y="220523"/>
                  <a:pt x="396195" y="218842"/>
                  <a:pt x="399192" y="215480"/>
                </a:cubicBezTo>
                <a:cubicBezTo>
                  <a:pt x="402189" y="212117"/>
                  <a:pt x="406285" y="211406"/>
                  <a:pt x="411476" y="213348"/>
                </a:cubicBezTo>
                <a:close/>
                <a:moveTo>
                  <a:pt x="6921825" y="213341"/>
                </a:moveTo>
                <a:cubicBezTo>
                  <a:pt x="6921825" y="213341"/>
                  <a:pt x="6923121" y="213826"/>
                  <a:pt x="6925720" y="214796"/>
                </a:cubicBezTo>
                <a:lnTo>
                  <a:pt x="6932724" y="217416"/>
                </a:lnTo>
                <a:lnTo>
                  <a:pt x="6929613" y="216253"/>
                </a:lnTo>
                <a:cubicBezTo>
                  <a:pt x="6924421" y="214312"/>
                  <a:pt x="6921825" y="213341"/>
                  <a:pt x="6921825" y="213341"/>
                </a:cubicBezTo>
                <a:close/>
                <a:moveTo>
                  <a:pt x="8647758" y="212615"/>
                </a:moveTo>
                <a:cubicBezTo>
                  <a:pt x="8655877" y="211026"/>
                  <a:pt x="8660543" y="211545"/>
                  <a:pt x="8661774" y="214173"/>
                </a:cubicBezTo>
                <a:cubicBezTo>
                  <a:pt x="8662999" y="216801"/>
                  <a:pt x="8663610" y="218115"/>
                  <a:pt x="8663610" y="218115"/>
                </a:cubicBezTo>
                <a:cubicBezTo>
                  <a:pt x="8666066" y="223371"/>
                  <a:pt x="8665261" y="226396"/>
                  <a:pt x="8661207" y="227189"/>
                </a:cubicBezTo>
                <a:cubicBezTo>
                  <a:pt x="8657148" y="227985"/>
                  <a:pt x="8649836" y="226548"/>
                  <a:pt x="8639264" y="222880"/>
                </a:cubicBezTo>
                <a:lnTo>
                  <a:pt x="8627093" y="225264"/>
                </a:lnTo>
                <a:cubicBezTo>
                  <a:pt x="8618976" y="226853"/>
                  <a:pt x="8613695" y="225019"/>
                  <a:pt x="8611241" y="219765"/>
                </a:cubicBezTo>
                <a:lnTo>
                  <a:pt x="8623416" y="217380"/>
                </a:lnTo>
                <a:cubicBezTo>
                  <a:pt x="8631527" y="215793"/>
                  <a:pt x="8639642" y="214204"/>
                  <a:pt x="8647758" y="212615"/>
                </a:cubicBezTo>
                <a:close/>
                <a:moveTo>
                  <a:pt x="13868787" y="212235"/>
                </a:moveTo>
                <a:lnTo>
                  <a:pt x="13937011" y="216089"/>
                </a:lnTo>
                <a:lnTo>
                  <a:pt x="13924838" y="218472"/>
                </a:lnTo>
                <a:lnTo>
                  <a:pt x="13900493" y="223237"/>
                </a:lnTo>
                <a:cubicBezTo>
                  <a:pt x="13898040" y="217980"/>
                  <a:pt x="13892758" y="216146"/>
                  <a:pt x="13884641" y="217736"/>
                </a:cubicBezTo>
                <a:cubicBezTo>
                  <a:pt x="13876527" y="219323"/>
                  <a:pt x="13870439" y="220516"/>
                  <a:pt x="13866382" y="221311"/>
                </a:cubicBezTo>
                <a:cubicBezTo>
                  <a:pt x="13862321" y="222105"/>
                  <a:pt x="13860295" y="222501"/>
                  <a:pt x="13860295" y="222501"/>
                </a:cubicBezTo>
                <a:cubicBezTo>
                  <a:pt x="13857840" y="217245"/>
                  <a:pt x="13860673" y="213824"/>
                  <a:pt x="13868787" y="212235"/>
                </a:cubicBezTo>
                <a:close/>
                <a:moveTo>
                  <a:pt x="8740328" y="211703"/>
                </a:moveTo>
                <a:lnTo>
                  <a:pt x="8719661" y="224351"/>
                </a:lnTo>
                <a:lnTo>
                  <a:pt x="8728157" y="214084"/>
                </a:lnTo>
                <a:cubicBezTo>
                  <a:pt x="8736272" y="212497"/>
                  <a:pt x="8740328" y="211703"/>
                  <a:pt x="8740328" y="211703"/>
                </a:cubicBezTo>
                <a:close/>
                <a:moveTo>
                  <a:pt x="6109312" y="210489"/>
                </a:moveTo>
                <a:lnTo>
                  <a:pt x="6125165" y="215990"/>
                </a:lnTo>
                <a:lnTo>
                  <a:pt x="6153191" y="219108"/>
                </a:lnTo>
                <a:lnTo>
                  <a:pt x="6128845" y="223872"/>
                </a:lnTo>
                <a:cubicBezTo>
                  <a:pt x="6110162" y="221794"/>
                  <a:pt x="6100821" y="220755"/>
                  <a:pt x="6100821" y="220755"/>
                </a:cubicBezTo>
                <a:close/>
                <a:moveTo>
                  <a:pt x="1014402" y="210487"/>
                </a:moveTo>
                <a:lnTo>
                  <a:pt x="1030256" y="215988"/>
                </a:lnTo>
                <a:lnTo>
                  <a:pt x="1058282" y="219106"/>
                </a:lnTo>
                <a:lnTo>
                  <a:pt x="1033934" y="223870"/>
                </a:lnTo>
                <a:cubicBezTo>
                  <a:pt x="1015252" y="221791"/>
                  <a:pt x="1005913" y="220755"/>
                  <a:pt x="1005913" y="220755"/>
                </a:cubicBezTo>
                <a:close/>
                <a:moveTo>
                  <a:pt x="6069113" y="209753"/>
                </a:moveTo>
                <a:cubicBezTo>
                  <a:pt x="6077231" y="208164"/>
                  <a:pt x="6082513" y="209997"/>
                  <a:pt x="6084967" y="215254"/>
                </a:cubicBezTo>
                <a:cubicBezTo>
                  <a:pt x="6079304" y="222099"/>
                  <a:pt x="6072415" y="226315"/>
                  <a:pt x="6064298" y="227904"/>
                </a:cubicBezTo>
                <a:cubicBezTo>
                  <a:pt x="6061847" y="222648"/>
                  <a:pt x="6062037" y="218308"/>
                  <a:pt x="6064868" y="214886"/>
                </a:cubicBezTo>
                <a:cubicBezTo>
                  <a:pt x="6067697" y="211464"/>
                  <a:pt x="6069113" y="209753"/>
                  <a:pt x="6069113" y="209753"/>
                </a:cubicBezTo>
                <a:close/>
                <a:moveTo>
                  <a:pt x="974205" y="209753"/>
                </a:moveTo>
                <a:cubicBezTo>
                  <a:pt x="982321" y="208164"/>
                  <a:pt x="987603" y="209996"/>
                  <a:pt x="990057" y="215252"/>
                </a:cubicBezTo>
                <a:cubicBezTo>
                  <a:pt x="984394" y="222097"/>
                  <a:pt x="977506" y="226314"/>
                  <a:pt x="969389" y="227902"/>
                </a:cubicBezTo>
                <a:cubicBezTo>
                  <a:pt x="966937" y="222648"/>
                  <a:pt x="967126" y="218307"/>
                  <a:pt x="969959" y="214884"/>
                </a:cubicBezTo>
                <a:cubicBezTo>
                  <a:pt x="972788" y="211462"/>
                  <a:pt x="974205" y="209753"/>
                  <a:pt x="974205" y="209753"/>
                </a:cubicBezTo>
                <a:close/>
                <a:moveTo>
                  <a:pt x="1693058" y="208376"/>
                </a:moveTo>
                <a:cubicBezTo>
                  <a:pt x="1695252" y="213678"/>
                  <a:pt x="1696349" y="216332"/>
                  <a:pt x="1696349" y="216332"/>
                </a:cubicBezTo>
                <a:cubicBezTo>
                  <a:pt x="1688160" y="217752"/>
                  <a:pt x="1682967" y="215810"/>
                  <a:pt x="1680773" y="210506"/>
                </a:cubicBezTo>
                <a:close/>
                <a:moveTo>
                  <a:pt x="17200168" y="205411"/>
                </a:moveTo>
                <a:lnTo>
                  <a:pt x="17231876" y="216414"/>
                </a:lnTo>
                <a:cubicBezTo>
                  <a:pt x="17229044" y="219835"/>
                  <a:pt x="17225292" y="221287"/>
                  <a:pt x="17220620" y="220768"/>
                </a:cubicBezTo>
                <a:cubicBezTo>
                  <a:pt x="17215948" y="220248"/>
                  <a:pt x="17210360" y="217758"/>
                  <a:pt x="17203848" y="213297"/>
                </a:cubicBezTo>
                <a:cubicBezTo>
                  <a:pt x="17203848" y="213297"/>
                  <a:pt x="17202620" y="210667"/>
                  <a:pt x="17200168" y="205411"/>
                </a:cubicBezTo>
                <a:close/>
                <a:moveTo>
                  <a:pt x="585531" y="204459"/>
                </a:moveTo>
                <a:cubicBezTo>
                  <a:pt x="585531" y="204459"/>
                  <a:pt x="586080" y="205785"/>
                  <a:pt x="587177" y="208438"/>
                </a:cubicBezTo>
                <a:cubicBezTo>
                  <a:pt x="588276" y="211088"/>
                  <a:pt x="592918" y="211705"/>
                  <a:pt x="601107" y="210283"/>
                </a:cubicBezTo>
                <a:cubicBezTo>
                  <a:pt x="609297" y="208862"/>
                  <a:pt x="613391" y="208152"/>
                  <a:pt x="613391" y="208152"/>
                </a:cubicBezTo>
                <a:cubicBezTo>
                  <a:pt x="613391" y="208152"/>
                  <a:pt x="615439" y="207797"/>
                  <a:pt x="619531" y="207085"/>
                </a:cubicBezTo>
                <a:cubicBezTo>
                  <a:pt x="623629" y="206375"/>
                  <a:pt x="630865" y="207960"/>
                  <a:pt x="641249" y="211843"/>
                </a:cubicBezTo>
                <a:cubicBezTo>
                  <a:pt x="624873" y="214685"/>
                  <a:pt x="603301" y="215586"/>
                  <a:pt x="576542" y="214546"/>
                </a:cubicBezTo>
                <a:cubicBezTo>
                  <a:pt x="535594" y="221650"/>
                  <a:pt x="516219" y="227855"/>
                  <a:pt x="518412" y="233159"/>
                </a:cubicBezTo>
                <a:cubicBezTo>
                  <a:pt x="520609" y="238462"/>
                  <a:pt x="517609" y="241824"/>
                  <a:pt x="509423" y="243245"/>
                </a:cubicBezTo>
                <a:cubicBezTo>
                  <a:pt x="501231" y="244667"/>
                  <a:pt x="500134" y="242015"/>
                  <a:pt x="506130" y="235291"/>
                </a:cubicBezTo>
                <a:cubicBezTo>
                  <a:pt x="506130" y="235291"/>
                  <a:pt x="505582" y="233965"/>
                  <a:pt x="504485" y="231313"/>
                </a:cubicBezTo>
                <a:cubicBezTo>
                  <a:pt x="503387" y="228661"/>
                  <a:pt x="498745" y="228045"/>
                  <a:pt x="490559" y="229467"/>
                </a:cubicBezTo>
                <a:lnTo>
                  <a:pt x="487265" y="221511"/>
                </a:lnTo>
                <a:lnTo>
                  <a:pt x="573251" y="206591"/>
                </a:lnTo>
                <a:close/>
                <a:moveTo>
                  <a:pt x="98125" y="203777"/>
                </a:moveTo>
                <a:lnTo>
                  <a:pt x="113703" y="209600"/>
                </a:lnTo>
                <a:lnTo>
                  <a:pt x="101416" y="211732"/>
                </a:lnTo>
                <a:cubicBezTo>
                  <a:pt x="85039" y="214574"/>
                  <a:pt x="71658" y="214054"/>
                  <a:pt x="61276" y="210172"/>
                </a:cubicBezTo>
                <a:cubicBezTo>
                  <a:pt x="77652" y="207329"/>
                  <a:pt x="89937" y="205198"/>
                  <a:pt x="98125" y="203777"/>
                </a:cubicBezTo>
                <a:close/>
                <a:moveTo>
                  <a:pt x="6013064" y="203517"/>
                </a:moveTo>
                <a:cubicBezTo>
                  <a:pt x="6013064" y="203517"/>
                  <a:pt x="6018347" y="205350"/>
                  <a:pt x="6028917" y="209016"/>
                </a:cubicBezTo>
                <a:lnTo>
                  <a:pt x="6004572" y="213783"/>
                </a:lnTo>
                <a:close/>
                <a:moveTo>
                  <a:pt x="918153" y="203515"/>
                </a:moveTo>
                <a:cubicBezTo>
                  <a:pt x="918153" y="203515"/>
                  <a:pt x="923439" y="205350"/>
                  <a:pt x="934008" y="209016"/>
                </a:cubicBezTo>
                <a:lnTo>
                  <a:pt x="909660" y="213783"/>
                </a:lnTo>
                <a:close/>
                <a:moveTo>
                  <a:pt x="2414738" y="202509"/>
                </a:moveTo>
                <a:cubicBezTo>
                  <a:pt x="2416932" y="207813"/>
                  <a:pt x="2422121" y="209755"/>
                  <a:pt x="2430310" y="208334"/>
                </a:cubicBezTo>
                <a:cubicBezTo>
                  <a:pt x="2431408" y="210986"/>
                  <a:pt x="2432605" y="212555"/>
                  <a:pt x="2433902" y="213040"/>
                </a:cubicBezTo>
                <a:cubicBezTo>
                  <a:pt x="2435201" y="213526"/>
                  <a:pt x="2436597" y="212927"/>
                  <a:pt x="2438097" y="211247"/>
                </a:cubicBezTo>
                <a:cubicBezTo>
                  <a:pt x="2441096" y="207884"/>
                  <a:pt x="2437952" y="205588"/>
                  <a:pt x="2428664" y="204358"/>
                </a:cubicBezTo>
                <a:cubicBezTo>
                  <a:pt x="2419378" y="203125"/>
                  <a:pt x="2414738" y="202509"/>
                  <a:pt x="2414738" y="202509"/>
                </a:cubicBezTo>
                <a:close/>
                <a:moveTo>
                  <a:pt x="229190" y="202348"/>
                </a:moveTo>
                <a:cubicBezTo>
                  <a:pt x="238479" y="203580"/>
                  <a:pt x="243117" y="204195"/>
                  <a:pt x="243117" y="204195"/>
                </a:cubicBezTo>
                <a:lnTo>
                  <a:pt x="230837" y="206326"/>
                </a:lnTo>
                <a:lnTo>
                  <a:pt x="125985" y="207469"/>
                </a:lnTo>
                <a:cubicBezTo>
                  <a:pt x="142362" y="204626"/>
                  <a:pt x="150552" y="203205"/>
                  <a:pt x="150552" y="203205"/>
                </a:cubicBezTo>
                <a:cubicBezTo>
                  <a:pt x="169123" y="205666"/>
                  <a:pt x="186601" y="205476"/>
                  <a:pt x="202977" y="202634"/>
                </a:cubicBezTo>
                <a:cubicBezTo>
                  <a:pt x="211167" y="201214"/>
                  <a:pt x="219904" y="201118"/>
                  <a:pt x="229190" y="202348"/>
                </a:cubicBezTo>
                <a:close/>
                <a:moveTo>
                  <a:pt x="8151369" y="202235"/>
                </a:moveTo>
                <a:cubicBezTo>
                  <a:pt x="8182226" y="201931"/>
                  <a:pt x="8223038" y="203980"/>
                  <a:pt x="8273804" y="208383"/>
                </a:cubicBezTo>
                <a:lnTo>
                  <a:pt x="8269239" y="209275"/>
                </a:lnTo>
                <a:cubicBezTo>
                  <a:pt x="8264167" y="210267"/>
                  <a:pt x="8257572" y="211559"/>
                  <a:pt x="8249456" y="213149"/>
                </a:cubicBezTo>
                <a:cubicBezTo>
                  <a:pt x="8225111" y="217913"/>
                  <a:pt x="8208881" y="221090"/>
                  <a:pt x="8200766" y="222679"/>
                </a:cubicBezTo>
                <a:cubicBezTo>
                  <a:pt x="8200766" y="222679"/>
                  <a:pt x="8198118" y="221762"/>
                  <a:pt x="8192839" y="219928"/>
                </a:cubicBezTo>
                <a:cubicBezTo>
                  <a:pt x="8187555" y="218094"/>
                  <a:pt x="8180856" y="217973"/>
                  <a:pt x="8172741" y="219562"/>
                </a:cubicBezTo>
                <a:cubicBezTo>
                  <a:pt x="8156509" y="222737"/>
                  <a:pt x="8134993" y="224081"/>
                  <a:pt x="8108195" y="223590"/>
                </a:cubicBezTo>
                <a:cubicBezTo>
                  <a:pt x="8091964" y="226768"/>
                  <a:pt x="8079178" y="227837"/>
                  <a:pt x="8069835" y="226799"/>
                </a:cubicBezTo>
                <a:cubicBezTo>
                  <a:pt x="8060492" y="225758"/>
                  <a:pt x="8055822" y="225239"/>
                  <a:pt x="8055822" y="225239"/>
                </a:cubicBezTo>
                <a:lnTo>
                  <a:pt x="8024117" y="214238"/>
                </a:lnTo>
                <a:lnTo>
                  <a:pt x="8052143" y="217355"/>
                </a:lnTo>
                <a:lnTo>
                  <a:pt x="8088662" y="210207"/>
                </a:lnTo>
                <a:cubicBezTo>
                  <a:pt x="8099609" y="205197"/>
                  <a:pt x="8120512" y="202539"/>
                  <a:pt x="8151369" y="202235"/>
                </a:cubicBezTo>
                <a:close/>
                <a:moveTo>
                  <a:pt x="13046561" y="201110"/>
                </a:moveTo>
                <a:cubicBezTo>
                  <a:pt x="13050619" y="200313"/>
                  <a:pt x="13053873" y="202545"/>
                  <a:pt x="13056325" y="207801"/>
                </a:cubicBezTo>
                <a:cubicBezTo>
                  <a:pt x="13048212" y="209389"/>
                  <a:pt x="13044155" y="210182"/>
                  <a:pt x="13044155" y="210182"/>
                </a:cubicBezTo>
                <a:cubicBezTo>
                  <a:pt x="13041702" y="204928"/>
                  <a:pt x="13042503" y="201903"/>
                  <a:pt x="13046561" y="201110"/>
                </a:cubicBezTo>
                <a:close/>
                <a:moveTo>
                  <a:pt x="17091748" y="200823"/>
                </a:moveTo>
                <a:lnTo>
                  <a:pt x="17172144" y="202296"/>
                </a:lnTo>
                <a:lnTo>
                  <a:pt x="17135628" y="209443"/>
                </a:lnTo>
                <a:cubicBezTo>
                  <a:pt x="17108828" y="208954"/>
                  <a:pt x="17094200" y="206080"/>
                  <a:pt x="17091748" y="200823"/>
                </a:cubicBezTo>
                <a:close/>
                <a:moveTo>
                  <a:pt x="6429481" y="200726"/>
                </a:moveTo>
                <a:cubicBezTo>
                  <a:pt x="6438767" y="201956"/>
                  <a:pt x="6443957" y="203897"/>
                  <a:pt x="6445055" y="206548"/>
                </a:cubicBezTo>
                <a:cubicBezTo>
                  <a:pt x="6446153" y="209201"/>
                  <a:pt x="6446701" y="210526"/>
                  <a:pt x="6446701" y="210526"/>
                </a:cubicBezTo>
                <a:lnTo>
                  <a:pt x="6437710" y="220613"/>
                </a:lnTo>
                <a:cubicBezTo>
                  <a:pt x="6429520" y="222035"/>
                  <a:pt x="6416141" y="221513"/>
                  <a:pt x="6397568" y="219053"/>
                </a:cubicBezTo>
                <a:cubicBezTo>
                  <a:pt x="6387184" y="215171"/>
                  <a:pt x="6379394" y="212259"/>
                  <a:pt x="6374205" y="210317"/>
                </a:cubicBezTo>
                <a:cubicBezTo>
                  <a:pt x="6369011" y="208376"/>
                  <a:pt x="6366416" y="207405"/>
                  <a:pt x="6366416" y="207405"/>
                </a:cubicBezTo>
                <a:lnTo>
                  <a:pt x="6403270" y="201010"/>
                </a:lnTo>
                <a:cubicBezTo>
                  <a:pt x="6411457" y="199589"/>
                  <a:pt x="6420194" y="199494"/>
                  <a:pt x="6429481" y="200726"/>
                </a:cubicBezTo>
                <a:close/>
                <a:moveTo>
                  <a:pt x="5852270" y="200576"/>
                </a:moveTo>
                <a:lnTo>
                  <a:pt x="5855949" y="208460"/>
                </a:lnTo>
                <a:cubicBezTo>
                  <a:pt x="5847834" y="210049"/>
                  <a:pt x="5842550" y="208216"/>
                  <a:pt x="5840099" y="202958"/>
                </a:cubicBezTo>
                <a:cubicBezTo>
                  <a:pt x="5840099" y="202958"/>
                  <a:pt x="5844157" y="202166"/>
                  <a:pt x="5852270" y="200576"/>
                </a:cubicBezTo>
                <a:close/>
                <a:moveTo>
                  <a:pt x="757359" y="200576"/>
                </a:moveTo>
                <a:lnTo>
                  <a:pt x="761039" y="208460"/>
                </a:lnTo>
                <a:cubicBezTo>
                  <a:pt x="752926" y="210049"/>
                  <a:pt x="747641" y="208214"/>
                  <a:pt x="745191" y="202958"/>
                </a:cubicBezTo>
                <a:cubicBezTo>
                  <a:pt x="745191" y="202958"/>
                  <a:pt x="749248" y="202164"/>
                  <a:pt x="757359" y="200576"/>
                </a:cubicBezTo>
                <a:close/>
                <a:moveTo>
                  <a:pt x="826790" y="199892"/>
                </a:moveTo>
                <a:cubicBezTo>
                  <a:pt x="834103" y="201328"/>
                  <a:pt x="838986" y="204673"/>
                  <a:pt x="841438" y="209929"/>
                </a:cubicBezTo>
                <a:cubicBezTo>
                  <a:pt x="825206" y="213107"/>
                  <a:pt x="811806" y="212862"/>
                  <a:pt x="801240" y="209194"/>
                </a:cubicBezTo>
                <a:lnTo>
                  <a:pt x="797562" y="201312"/>
                </a:lnTo>
                <a:cubicBezTo>
                  <a:pt x="809733" y="198929"/>
                  <a:pt x="819476" y="198456"/>
                  <a:pt x="826790" y="199892"/>
                </a:cubicBezTo>
                <a:close/>
                <a:moveTo>
                  <a:pt x="8379286" y="199565"/>
                </a:moveTo>
                <a:cubicBezTo>
                  <a:pt x="8381623" y="199824"/>
                  <a:pt x="8385431" y="200870"/>
                  <a:pt x="8390714" y="202704"/>
                </a:cubicBezTo>
                <a:cubicBezTo>
                  <a:pt x="8390714" y="202704"/>
                  <a:pt x="8388687" y="203101"/>
                  <a:pt x="8384631" y="203895"/>
                </a:cubicBezTo>
                <a:cubicBezTo>
                  <a:pt x="8380574" y="204690"/>
                  <a:pt x="8377929" y="203773"/>
                  <a:pt x="8376702" y="201145"/>
                </a:cubicBezTo>
                <a:cubicBezTo>
                  <a:pt x="8376092" y="199831"/>
                  <a:pt x="8376950" y="199305"/>
                  <a:pt x="8379286" y="199565"/>
                </a:cubicBezTo>
                <a:close/>
                <a:moveTo>
                  <a:pt x="3284382" y="199563"/>
                </a:moveTo>
                <a:cubicBezTo>
                  <a:pt x="3286717" y="199821"/>
                  <a:pt x="3290526" y="200870"/>
                  <a:pt x="3295810" y="202702"/>
                </a:cubicBezTo>
                <a:cubicBezTo>
                  <a:pt x="3295810" y="202702"/>
                  <a:pt x="3293783" y="203101"/>
                  <a:pt x="3289724" y="203893"/>
                </a:cubicBezTo>
                <a:cubicBezTo>
                  <a:pt x="3285667" y="204688"/>
                  <a:pt x="3283024" y="203772"/>
                  <a:pt x="3281797" y="201144"/>
                </a:cubicBezTo>
                <a:cubicBezTo>
                  <a:pt x="3281183" y="199828"/>
                  <a:pt x="3282044" y="199303"/>
                  <a:pt x="3284382" y="199563"/>
                </a:cubicBezTo>
                <a:close/>
                <a:moveTo>
                  <a:pt x="17011348" y="199355"/>
                </a:moveTo>
                <a:cubicBezTo>
                  <a:pt x="17011348" y="199355"/>
                  <a:pt x="17012576" y="201983"/>
                  <a:pt x="17015032" y="207239"/>
                </a:cubicBezTo>
                <a:cubicBezTo>
                  <a:pt x="17006912" y="208828"/>
                  <a:pt x="17001628" y="206994"/>
                  <a:pt x="16999176" y="201736"/>
                </a:cubicBezTo>
                <a:close/>
                <a:moveTo>
                  <a:pt x="1847044" y="198706"/>
                </a:moveTo>
                <a:cubicBezTo>
                  <a:pt x="1849237" y="204010"/>
                  <a:pt x="1850335" y="206662"/>
                  <a:pt x="1850335" y="206662"/>
                </a:cubicBezTo>
                <a:lnTo>
                  <a:pt x="1834761" y="200838"/>
                </a:lnTo>
                <a:cubicBezTo>
                  <a:pt x="1842949" y="199417"/>
                  <a:pt x="1847044" y="198706"/>
                  <a:pt x="1847044" y="198706"/>
                </a:cubicBezTo>
                <a:close/>
                <a:moveTo>
                  <a:pt x="5997213" y="198017"/>
                </a:moveTo>
                <a:lnTo>
                  <a:pt x="5976545" y="210665"/>
                </a:lnTo>
                <a:lnTo>
                  <a:pt x="5960693" y="205164"/>
                </a:lnTo>
                <a:close/>
                <a:moveTo>
                  <a:pt x="902304" y="198016"/>
                </a:moveTo>
                <a:lnTo>
                  <a:pt x="881634" y="210665"/>
                </a:lnTo>
                <a:lnTo>
                  <a:pt x="865784" y="205164"/>
                </a:lnTo>
                <a:close/>
                <a:moveTo>
                  <a:pt x="2514870" y="197924"/>
                </a:moveTo>
                <a:cubicBezTo>
                  <a:pt x="2512823" y="198280"/>
                  <a:pt x="2510300" y="200139"/>
                  <a:pt x="2507302" y="203501"/>
                </a:cubicBezTo>
                <a:lnTo>
                  <a:pt x="2510595" y="211455"/>
                </a:lnTo>
                <a:lnTo>
                  <a:pt x="2519587" y="201369"/>
                </a:lnTo>
                <a:cubicBezTo>
                  <a:pt x="2518490" y="198717"/>
                  <a:pt x="2516918" y="197569"/>
                  <a:pt x="2514870" y="197924"/>
                </a:cubicBezTo>
                <a:close/>
                <a:moveTo>
                  <a:pt x="16850556" y="196415"/>
                </a:moveTo>
                <a:cubicBezTo>
                  <a:pt x="16858676" y="194827"/>
                  <a:pt x="16863956" y="196658"/>
                  <a:pt x="16866408" y="201914"/>
                </a:cubicBezTo>
                <a:lnTo>
                  <a:pt x="16854236" y="204298"/>
                </a:lnTo>
                <a:cubicBezTo>
                  <a:pt x="16854236" y="204298"/>
                  <a:pt x="16853012" y="201670"/>
                  <a:pt x="16850556" y="196415"/>
                </a:cubicBezTo>
                <a:close/>
                <a:moveTo>
                  <a:pt x="12579642" y="195176"/>
                </a:moveTo>
                <a:cubicBezTo>
                  <a:pt x="12586792" y="192700"/>
                  <a:pt x="12598291" y="194213"/>
                  <a:pt x="12614142" y="199715"/>
                </a:cubicBezTo>
                <a:cubicBezTo>
                  <a:pt x="12606030" y="201302"/>
                  <a:pt x="12597912" y="202892"/>
                  <a:pt x="12589797" y="204480"/>
                </a:cubicBezTo>
                <a:cubicBezTo>
                  <a:pt x="12589797" y="204480"/>
                  <a:pt x="12584512" y="202646"/>
                  <a:pt x="12573946" y="198980"/>
                </a:cubicBezTo>
                <a:cubicBezTo>
                  <a:pt x="12575361" y="197268"/>
                  <a:pt x="12577260" y="196001"/>
                  <a:pt x="12579642" y="195176"/>
                </a:cubicBezTo>
                <a:close/>
                <a:moveTo>
                  <a:pt x="5756020" y="193607"/>
                </a:moveTo>
                <a:lnTo>
                  <a:pt x="5771873" y="199106"/>
                </a:lnTo>
                <a:cubicBezTo>
                  <a:pt x="5771873" y="199106"/>
                  <a:pt x="5769845" y="199504"/>
                  <a:pt x="5765786" y="200298"/>
                </a:cubicBezTo>
                <a:cubicBezTo>
                  <a:pt x="5761730" y="201093"/>
                  <a:pt x="5757058" y="200572"/>
                  <a:pt x="5751775" y="198740"/>
                </a:cubicBezTo>
                <a:cubicBezTo>
                  <a:pt x="5746489" y="196905"/>
                  <a:pt x="5747908" y="195195"/>
                  <a:pt x="5756020" y="193607"/>
                </a:cubicBezTo>
                <a:close/>
                <a:moveTo>
                  <a:pt x="661109" y="193605"/>
                </a:moveTo>
                <a:lnTo>
                  <a:pt x="676964" y="199105"/>
                </a:lnTo>
                <a:cubicBezTo>
                  <a:pt x="676964" y="199105"/>
                  <a:pt x="674936" y="199502"/>
                  <a:pt x="670875" y="200296"/>
                </a:cubicBezTo>
                <a:cubicBezTo>
                  <a:pt x="666820" y="201091"/>
                  <a:pt x="662146" y="200572"/>
                  <a:pt x="656866" y="198739"/>
                </a:cubicBezTo>
                <a:cubicBezTo>
                  <a:pt x="651580" y="196905"/>
                  <a:pt x="652998" y="195193"/>
                  <a:pt x="661109" y="193605"/>
                </a:cubicBezTo>
                <a:close/>
                <a:moveTo>
                  <a:pt x="13129367" y="193503"/>
                </a:moveTo>
                <a:cubicBezTo>
                  <a:pt x="13137480" y="191916"/>
                  <a:pt x="13142151" y="192435"/>
                  <a:pt x="13143376" y="195063"/>
                </a:cubicBezTo>
                <a:cubicBezTo>
                  <a:pt x="13144604" y="197691"/>
                  <a:pt x="13143187" y="199403"/>
                  <a:pt x="13139130" y="200197"/>
                </a:cubicBezTo>
                <a:cubicBezTo>
                  <a:pt x="13135071" y="200991"/>
                  <a:pt x="13131819" y="198759"/>
                  <a:pt x="13129367" y="193503"/>
                </a:cubicBezTo>
                <a:close/>
                <a:moveTo>
                  <a:pt x="4490491" y="191883"/>
                </a:moveTo>
                <a:lnTo>
                  <a:pt x="4506064" y="197708"/>
                </a:lnTo>
                <a:cubicBezTo>
                  <a:pt x="4497877" y="199128"/>
                  <a:pt x="4488589" y="197896"/>
                  <a:pt x="4478208" y="194015"/>
                </a:cubicBezTo>
                <a:close/>
                <a:moveTo>
                  <a:pt x="16874900" y="191649"/>
                </a:moveTo>
                <a:lnTo>
                  <a:pt x="16930952" y="197885"/>
                </a:lnTo>
                <a:cubicBezTo>
                  <a:pt x="16922836" y="199473"/>
                  <a:pt x="16906604" y="202651"/>
                  <a:pt x="16882264" y="207417"/>
                </a:cubicBezTo>
                <a:cubicBezTo>
                  <a:pt x="16871692" y="203750"/>
                  <a:pt x="16869240" y="198494"/>
                  <a:pt x="16874900" y="191649"/>
                </a:cubicBezTo>
                <a:close/>
                <a:moveTo>
                  <a:pt x="5687798" y="189754"/>
                </a:moveTo>
                <a:lnTo>
                  <a:pt x="5679304" y="200021"/>
                </a:lnTo>
                <a:lnTo>
                  <a:pt x="5651278" y="196901"/>
                </a:lnTo>
                <a:lnTo>
                  <a:pt x="5663452" y="194518"/>
                </a:lnTo>
                <a:cubicBezTo>
                  <a:pt x="5671566" y="192931"/>
                  <a:pt x="5679682" y="191342"/>
                  <a:pt x="5687798" y="189754"/>
                </a:cubicBezTo>
                <a:close/>
                <a:moveTo>
                  <a:pt x="9685886" y="187856"/>
                </a:moveTo>
                <a:cubicBezTo>
                  <a:pt x="9688339" y="193109"/>
                  <a:pt x="9685504" y="196532"/>
                  <a:pt x="9677390" y="198121"/>
                </a:cubicBezTo>
                <a:cubicBezTo>
                  <a:pt x="9674939" y="192864"/>
                  <a:pt x="9673713" y="190238"/>
                  <a:pt x="9673713" y="190238"/>
                </a:cubicBezTo>
                <a:cubicBezTo>
                  <a:pt x="9673713" y="190238"/>
                  <a:pt x="9677764" y="189444"/>
                  <a:pt x="9685886" y="187856"/>
                </a:cubicBezTo>
                <a:close/>
                <a:moveTo>
                  <a:pt x="4317638" y="187772"/>
                </a:moveTo>
                <a:cubicBezTo>
                  <a:pt x="4336210" y="190234"/>
                  <a:pt x="4349592" y="190755"/>
                  <a:pt x="4357782" y="189334"/>
                </a:cubicBezTo>
                <a:lnTo>
                  <a:pt x="4410207" y="188761"/>
                </a:lnTo>
                <a:lnTo>
                  <a:pt x="4293072" y="192037"/>
                </a:lnTo>
                <a:close/>
                <a:moveTo>
                  <a:pt x="14654361" y="187519"/>
                </a:moveTo>
                <a:cubicBezTo>
                  <a:pt x="14662477" y="185932"/>
                  <a:pt x="14667146" y="186451"/>
                  <a:pt x="14668374" y="189079"/>
                </a:cubicBezTo>
                <a:cubicBezTo>
                  <a:pt x="14669600" y="191707"/>
                  <a:pt x="14668185" y="193419"/>
                  <a:pt x="14664126" y="194213"/>
                </a:cubicBezTo>
                <a:cubicBezTo>
                  <a:pt x="14660069" y="195007"/>
                  <a:pt x="14656813" y="192775"/>
                  <a:pt x="14654361" y="187519"/>
                </a:cubicBezTo>
                <a:close/>
                <a:moveTo>
                  <a:pt x="14573964" y="186049"/>
                </a:moveTo>
                <a:lnTo>
                  <a:pt x="14589815" y="191551"/>
                </a:lnTo>
                <a:cubicBezTo>
                  <a:pt x="14589815" y="191551"/>
                  <a:pt x="14587786" y="191947"/>
                  <a:pt x="14583728" y="192742"/>
                </a:cubicBezTo>
                <a:cubicBezTo>
                  <a:pt x="14579674" y="193534"/>
                  <a:pt x="14573586" y="194727"/>
                  <a:pt x="14565471" y="196316"/>
                </a:cubicBezTo>
                <a:close/>
                <a:moveTo>
                  <a:pt x="5619573" y="185901"/>
                </a:moveTo>
                <a:cubicBezTo>
                  <a:pt x="5622025" y="191155"/>
                  <a:pt x="5627309" y="192989"/>
                  <a:pt x="5635425" y="191401"/>
                </a:cubicBezTo>
                <a:lnTo>
                  <a:pt x="5623251" y="193783"/>
                </a:lnTo>
                <a:close/>
                <a:moveTo>
                  <a:pt x="524664" y="185899"/>
                </a:moveTo>
                <a:cubicBezTo>
                  <a:pt x="527116" y="191154"/>
                  <a:pt x="532401" y="192988"/>
                  <a:pt x="540516" y="191401"/>
                </a:cubicBezTo>
                <a:lnTo>
                  <a:pt x="528344" y="193783"/>
                </a:lnTo>
                <a:close/>
                <a:moveTo>
                  <a:pt x="16553317" y="185768"/>
                </a:moveTo>
                <a:lnTo>
                  <a:pt x="16569167" y="191269"/>
                </a:lnTo>
                <a:lnTo>
                  <a:pt x="16556997" y="193652"/>
                </a:lnTo>
                <a:cubicBezTo>
                  <a:pt x="16556997" y="193652"/>
                  <a:pt x="16551709" y="191818"/>
                  <a:pt x="16541143" y="188152"/>
                </a:cubicBezTo>
                <a:close/>
                <a:moveTo>
                  <a:pt x="5909278" y="184417"/>
                </a:moveTo>
                <a:cubicBezTo>
                  <a:pt x="5927851" y="186878"/>
                  <a:pt x="5941231" y="187398"/>
                  <a:pt x="5949419" y="185978"/>
                </a:cubicBezTo>
                <a:cubicBezTo>
                  <a:pt x="5959805" y="189859"/>
                  <a:pt x="5962949" y="192157"/>
                  <a:pt x="5958854" y="192866"/>
                </a:cubicBezTo>
                <a:cubicBezTo>
                  <a:pt x="5954760" y="193578"/>
                  <a:pt x="5953808" y="196585"/>
                  <a:pt x="5956002" y="201889"/>
                </a:cubicBezTo>
                <a:lnTo>
                  <a:pt x="5925101" y="202226"/>
                </a:lnTo>
                <a:lnTo>
                  <a:pt x="5936348" y="209932"/>
                </a:lnTo>
                <a:cubicBezTo>
                  <a:pt x="5920116" y="213109"/>
                  <a:pt x="5906715" y="212862"/>
                  <a:pt x="5896150" y="209195"/>
                </a:cubicBezTo>
                <a:lnTo>
                  <a:pt x="5892471" y="201312"/>
                </a:lnTo>
                <a:lnTo>
                  <a:pt x="5904117" y="200747"/>
                </a:lnTo>
                <a:close/>
                <a:moveTo>
                  <a:pt x="952072" y="183485"/>
                </a:moveTo>
                <a:cubicBezTo>
                  <a:pt x="972544" y="179933"/>
                  <a:pt x="985927" y="180455"/>
                  <a:pt x="992214" y="185047"/>
                </a:cubicBezTo>
                <a:cubicBezTo>
                  <a:pt x="998503" y="189639"/>
                  <a:pt x="1005742" y="191225"/>
                  <a:pt x="1013932" y="189804"/>
                </a:cubicBezTo>
                <a:lnTo>
                  <a:pt x="1017222" y="197759"/>
                </a:lnTo>
                <a:lnTo>
                  <a:pt x="949219" y="192507"/>
                </a:lnTo>
                <a:cubicBezTo>
                  <a:pt x="941031" y="193928"/>
                  <a:pt x="936939" y="194638"/>
                  <a:pt x="936939" y="194638"/>
                </a:cubicBezTo>
                <a:cubicBezTo>
                  <a:pt x="936939" y="194638"/>
                  <a:pt x="932843" y="195347"/>
                  <a:pt x="924654" y="196771"/>
                </a:cubicBezTo>
                <a:cubicBezTo>
                  <a:pt x="924654" y="196771"/>
                  <a:pt x="923557" y="194117"/>
                  <a:pt x="921363" y="188814"/>
                </a:cubicBezTo>
                <a:cubicBezTo>
                  <a:pt x="921363" y="188814"/>
                  <a:pt x="931599" y="187038"/>
                  <a:pt x="952072" y="183485"/>
                </a:cubicBezTo>
                <a:close/>
                <a:moveTo>
                  <a:pt x="4197213" y="183093"/>
                </a:moveTo>
                <a:lnTo>
                  <a:pt x="4200503" y="191048"/>
                </a:lnTo>
                <a:lnTo>
                  <a:pt x="4172645" y="187355"/>
                </a:lnTo>
                <a:cubicBezTo>
                  <a:pt x="4172645" y="187355"/>
                  <a:pt x="4174691" y="187001"/>
                  <a:pt x="4178787" y="186291"/>
                </a:cubicBezTo>
                <a:cubicBezTo>
                  <a:pt x="4182880" y="185580"/>
                  <a:pt x="4189023" y="184513"/>
                  <a:pt x="4197213" y="183093"/>
                </a:cubicBezTo>
                <a:close/>
                <a:moveTo>
                  <a:pt x="760795" y="182572"/>
                </a:moveTo>
                <a:cubicBezTo>
                  <a:pt x="760795" y="182572"/>
                  <a:pt x="767485" y="182833"/>
                  <a:pt x="780866" y="183352"/>
                </a:cubicBezTo>
                <a:cubicBezTo>
                  <a:pt x="794246" y="183874"/>
                  <a:pt x="807627" y="184393"/>
                  <a:pt x="821009" y="184914"/>
                </a:cubicBezTo>
                <a:cubicBezTo>
                  <a:pt x="834388" y="185434"/>
                  <a:pt x="847770" y="185953"/>
                  <a:pt x="861149" y="186474"/>
                </a:cubicBezTo>
                <a:cubicBezTo>
                  <a:pt x="874531" y="186995"/>
                  <a:pt x="881220" y="187256"/>
                  <a:pt x="881220" y="187256"/>
                </a:cubicBezTo>
                <a:lnTo>
                  <a:pt x="779662" y="196351"/>
                </a:lnTo>
                <a:close/>
                <a:moveTo>
                  <a:pt x="15077012" y="182222"/>
                </a:moveTo>
                <a:lnTo>
                  <a:pt x="15080692" y="190105"/>
                </a:lnTo>
                <a:cubicBezTo>
                  <a:pt x="15078238" y="184849"/>
                  <a:pt x="15072954" y="183015"/>
                  <a:pt x="15064837" y="184605"/>
                </a:cubicBezTo>
                <a:close/>
                <a:moveTo>
                  <a:pt x="14771277" y="181841"/>
                </a:moveTo>
                <a:cubicBezTo>
                  <a:pt x="14779393" y="180253"/>
                  <a:pt x="14780620" y="182881"/>
                  <a:pt x="14774956" y="189725"/>
                </a:cubicBezTo>
                <a:lnTo>
                  <a:pt x="14762783" y="192107"/>
                </a:lnTo>
                <a:cubicBezTo>
                  <a:pt x="14760330" y="186853"/>
                  <a:pt x="14763163" y="183431"/>
                  <a:pt x="14771277" y="181841"/>
                </a:cubicBezTo>
                <a:close/>
                <a:moveTo>
                  <a:pt x="575658" y="180595"/>
                </a:moveTo>
                <a:cubicBezTo>
                  <a:pt x="575658" y="180595"/>
                  <a:pt x="572661" y="183955"/>
                  <a:pt x="566667" y="190681"/>
                </a:cubicBezTo>
                <a:lnTo>
                  <a:pt x="568275" y="194568"/>
                </a:lnTo>
                <a:lnTo>
                  <a:pt x="568542" y="194517"/>
                </a:lnTo>
                <a:cubicBezTo>
                  <a:pt x="576656" y="192929"/>
                  <a:pt x="584774" y="191340"/>
                  <a:pt x="592890" y="189752"/>
                </a:cubicBezTo>
                <a:lnTo>
                  <a:pt x="584395" y="200018"/>
                </a:lnTo>
                <a:lnTo>
                  <a:pt x="569861" y="198402"/>
                </a:lnTo>
                <a:lnTo>
                  <a:pt x="569958" y="198637"/>
                </a:lnTo>
                <a:lnTo>
                  <a:pt x="559425" y="197240"/>
                </a:lnTo>
                <a:lnTo>
                  <a:pt x="556367" y="196901"/>
                </a:lnTo>
                <a:lnTo>
                  <a:pt x="556566" y="196861"/>
                </a:lnTo>
                <a:lnTo>
                  <a:pt x="542100" y="194943"/>
                </a:lnTo>
                <a:lnTo>
                  <a:pt x="538809" y="186990"/>
                </a:lnTo>
                <a:lnTo>
                  <a:pt x="563376" y="182725"/>
                </a:lnTo>
                <a:close/>
                <a:moveTo>
                  <a:pt x="628085" y="180023"/>
                </a:moveTo>
                <a:lnTo>
                  <a:pt x="643661" y="185848"/>
                </a:lnTo>
                <a:lnTo>
                  <a:pt x="619092" y="190110"/>
                </a:lnTo>
                <a:close/>
                <a:moveTo>
                  <a:pt x="6131265" y="180002"/>
                </a:moveTo>
                <a:cubicBezTo>
                  <a:pt x="6131265" y="180002"/>
                  <a:pt x="6133860" y="180972"/>
                  <a:pt x="6139053" y="182912"/>
                </a:cubicBezTo>
                <a:cubicBezTo>
                  <a:pt x="6144243" y="184854"/>
                  <a:pt x="6142743" y="186536"/>
                  <a:pt x="6134555" y="187957"/>
                </a:cubicBezTo>
                <a:cubicBezTo>
                  <a:pt x="6126366" y="189377"/>
                  <a:pt x="6121175" y="187435"/>
                  <a:pt x="6118982" y="182133"/>
                </a:cubicBezTo>
                <a:cubicBezTo>
                  <a:pt x="6118982" y="182133"/>
                  <a:pt x="6123077" y="181423"/>
                  <a:pt x="6131265" y="180002"/>
                </a:cubicBezTo>
                <a:close/>
                <a:moveTo>
                  <a:pt x="15112329" y="179610"/>
                </a:moveTo>
                <a:cubicBezTo>
                  <a:pt x="15114357" y="179214"/>
                  <a:pt x="15115984" y="180329"/>
                  <a:pt x="15117209" y="182956"/>
                </a:cubicBezTo>
                <a:lnTo>
                  <a:pt x="15105040" y="185339"/>
                </a:lnTo>
                <a:cubicBezTo>
                  <a:pt x="15107869" y="181917"/>
                  <a:pt x="15110302" y="180006"/>
                  <a:pt x="15112329" y="179610"/>
                </a:cubicBezTo>
                <a:close/>
                <a:moveTo>
                  <a:pt x="6775951" y="178972"/>
                </a:moveTo>
                <a:cubicBezTo>
                  <a:pt x="6794523" y="181432"/>
                  <a:pt x="6817190" y="183184"/>
                  <a:pt x="6843951" y="184223"/>
                </a:cubicBezTo>
                <a:cubicBezTo>
                  <a:pt x="6881097" y="189146"/>
                  <a:pt x="6911548" y="193809"/>
                  <a:pt x="6935313" y="198212"/>
                </a:cubicBezTo>
                <a:cubicBezTo>
                  <a:pt x="6959078" y="202613"/>
                  <a:pt x="6975054" y="204105"/>
                  <a:pt x="6983243" y="202684"/>
                </a:cubicBezTo>
                <a:cubicBezTo>
                  <a:pt x="6991433" y="201263"/>
                  <a:pt x="7027478" y="203532"/>
                  <a:pt x="7091386" y="209496"/>
                </a:cubicBezTo>
                <a:cubicBezTo>
                  <a:pt x="7093581" y="214800"/>
                  <a:pt x="7098771" y="216741"/>
                  <a:pt x="7106961" y="215318"/>
                </a:cubicBezTo>
                <a:cubicBezTo>
                  <a:pt x="7115151" y="213897"/>
                  <a:pt x="7123338" y="212478"/>
                  <a:pt x="7131530" y="211055"/>
                </a:cubicBezTo>
                <a:cubicBezTo>
                  <a:pt x="7139719" y="209635"/>
                  <a:pt x="7146956" y="211221"/>
                  <a:pt x="7153246" y="215814"/>
                </a:cubicBezTo>
                <a:cubicBezTo>
                  <a:pt x="7159534" y="220408"/>
                  <a:pt x="7161180" y="224384"/>
                  <a:pt x="7158182" y="227747"/>
                </a:cubicBezTo>
                <a:cubicBezTo>
                  <a:pt x="7155182" y="231109"/>
                  <a:pt x="7149593" y="233500"/>
                  <a:pt x="7141402" y="234921"/>
                </a:cubicBezTo>
                <a:lnTo>
                  <a:pt x="7101259" y="233361"/>
                </a:lnTo>
                <a:cubicBezTo>
                  <a:pt x="7039549" y="232701"/>
                  <a:pt x="6987925" y="224607"/>
                  <a:pt x="6946392" y="209079"/>
                </a:cubicBezTo>
                <a:cubicBezTo>
                  <a:pt x="6936008" y="205196"/>
                  <a:pt x="6917437" y="202733"/>
                  <a:pt x="6890674" y="201694"/>
                </a:cubicBezTo>
                <a:cubicBezTo>
                  <a:pt x="6882488" y="203116"/>
                  <a:pt x="6873749" y="203211"/>
                  <a:pt x="6864463" y="201978"/>
                </a:cubicBezTo>
                <a:cubicBezTo>
                  <a:pt x="6855177" y="200749"/>
                  <a:pt x="6846439" y="200844"/>
                  <a:pt x="6838250" y="202266"/>
                </a:cubicBezTo>
                <a:cubicBezTo>
                  <a:pt x="6817484" y="194501"/>
                  <a:pt x="6807101" y="190618"/>
                  <a:pt x="6807101" y="190618"/>
                </a:cubicBezTo>
                <a:cubicBezTo>
                  <a:pt x="6792917" y="198763"/>
                  <a:pt x="6783630" y="197531"/>
                  <a:pt x="6779242" y="186926"/>
                </a:cubicBezTo>
                <a:close/>
                <a:moveTo>
                  <a:pt x="732937" y="178882"/>
                </a:moveTo>
                <a:lnTo>
                  <a:pt x="736226" y="186836"/>
                </a:lnTo>
                <a:cubicBezTo>
                  <a:pt x="730234" y="193561"/>
                  <a:pt x="725188" y="197278"/>
                  <a:pt x="721093" y="197988"/>
                </a:cubicBezTo>
                <a:cubicBezTo>
                  <a:pt x="716997" y="198699"/>
                  <a:pt x="714952" y="199054"/>
                  <a:pt x="714952" y="199054"/>
                </a:cubicBezTo>
                <a:close/>
                <a:moveTo>
                  <a:pt x="5483126" y="178193"/>
                </a:moveTo>
                <a:lnTo>
                  <a:pt x="5474633" y="188461"/>
                </a:lnTo>
                <a:cubicBezTo>
                  <a:pt x="5466517" y="190050"/>
                  <a:pt x="5461847" y="189529"/>
                  <a:pt x="5460619" y="186902"/>
                </a:cubicBezTo>
                <a:cubicBezTo>
                  <a:pt x="5459394" y="184275"/>
                  <a:pt x="5462838" y="182166"/>
                  <a:pt x="5470953" y="180577"/>
                </a:cubicBezTo>
                <a:cubicBezTo>
                  <a:pt x="5479069" y="178989"/>
                  <a:pt x="5483126" y="178193"/>
                  <a:pt x="5483126" y="178193"/>
                </a:cubicBezTo>
                <a:close/>
                <a:moveTo>
                  <a:pt x="388216" y="178193"/>
                </a:moveTo>
                <a:lnTo>
                  <a:pt x="379723" y="188461"/>
                </a:lnTo>
                <a:cubicBezTo>
                  <a:pt x="371609" y="190047"/>
                  <a:pt x="366935" y="189528"/>
                  <a:pt x="365710" y="186902"/>
                </a:cubicBezTo>
                <a:cubicBezTo>
                  <a:pt x="364485" y="184273"/>
                  <a:pt x="367927" y="182166"/>
                  <a:pt x="376040" y="180576"/>
                </a:cubicBezTo>
                <a:cubicBezTo>
                  <a:pt x="384159" y="178988"/>
                  <a:pt x="388216" y="178193"/>
                  <a:pt x="388216" y="178193"/>
                </a:cubicBezTo>
                <a:close/>
                <a:moveTo>
                  <a:pt x="10571384" y="177993"/>
                </a:moveTo>
                <a:lnTo>
                  <a:pt x="10575063" y="185874"/>
                </a:lnTo>
                <a:lnTo>
                  <a:pt x="10559211" y="180375"/>
                </a:lnTo>
                <a:cubicBezTo>
                  <a:pt x="10567328" y="178786"/>
                  <a:pt x="10571384" y="177993"/>
                  <a:pt x="10571384" y="177993"/>
                </a:cubicBezTo>
                <a:close/>
                <a:moveTo>
                  <a:pt x="4036643" y="176851"/>
                </a:moveTo>
                <a:lnTo>
                  <a:pt x="4039934" y="184806"/>
                </a:lnTo>
                <a:cubicBezTo>
                  <a:pt x="4039934" y="184806"/>
                  <a:pt x="4035840" y="185516"/>
                  <a:pt x="4027650" y="186937"/>
                </a:cubicBezTo>
                <a:cubicBezTo>
                  <a:pt x="4025455" y="181635"/>
                  <a:pt x="4028453" y="178272"/>
                  <a:pt x="4036643" y="176851"/>
                </a:cubicBezTo>
                <a:close/>
                <a:moveTo>
                  <a:pt x="5402729" y="176725"/>
                </a:moveTo>
                <a:cubicBezTo>
                  <a:pt x="5410844" y="175135"/>
                  <a:pt x="5416127" y="176968"/>
                  <a:pt x="5418581" y="182225"/>
                </a:cubicBezTo>
                <a:lnTo>
                  <a:pt x="5406408" y="184607"/>
                </a:lnTo>
                <a:cubicBezTo>
                  <a:pt x="5398291" y="186196"/>
                  <a:pt x="5394234" y="186990"/>
                  <a:pt x="5394234" y="186990"/>
                </a:cubicBezTo>
                <a:cubicBezTo>
                  <a:pt x="5394234" y="186990"/>
                  <a:pt x="5395651" y="185279"/>
                  <a:pt x="5398482" y="181857"/>
                </a:cubicBezTo>
                <a:cubicBezTo>
                  <a:pt x="5401314" y="178436"/>
                  <a:pt x="5402729" y="176725"/>
                  <a:pt x="5402729" y="176725"/>
                </a:cubicBezTo>
                <a:close/>
                <a:moveTo>
                  <a:pt x="307819" y="176723"/>
                </a:moveTo>
                <a:cubicBezTo>
                  <a:pt x="315934" y="175134"/>
                  <a:pt x="321217" y="176968"/>
                  <a:pt x="323672" y="182224"/>
                </a:cubicBezTo>
                <a:lnTo>
                  <a:pt x="311501" y="184605"/>
                </a:lnTo>
                <a:cubicBezTo>
                  <a:pt x="303383" y="186195"/>
                  <a:pt x="299324" y="186990"/>
                  <a:pt x="299324" y="186990"/>
                </a:cubicBezTo>
                <a:cubicBezTo>
                  <a:pt x="299324" y="186990"/>
                  <a:pt x="300742" y="185279"/>
                  <a:pt x="303571" y="181856"/>
                </a:cubicBezTo>
                <a:cubicBezTo>
                  <a:pt x="306405" y="178434"/>
                  <a:pt x="307819" y="176723"/>
                  <a:pt x="307819" y="176723"/>
                </a:cubicBezTo>
                <a:close/>
                <a:moveTo>
                  <a:pt x="4536333" y="175401"/>
                </a:moveTo>
                <a:cubicBezTo>
                  <a:pt x="4536333" y="175401"/>
                  <a:pt x="4541525" y="177343"/>
                  <a:pt x="4551907" y="181226"/>
                </a:cubicBezTo>
                <a:cubicBezTo>
                  <a:pt x="4551907" y="181226"/>
                  <a:pt x="4547814" y="181936"/>
                  <a:pt x="4539625" y="183357"/>
                </a:cubicBezTo>
                <a:close/>
                <a:moveTo>
                  <a:pt x="1494756" y="174578"/>
                </a:moveTo>
                <a:lnTo>
                  <a:pt x="1498046" y="182533"/>
                </a:lnTo>
                <a:cubicBezTo>
                  <a:pt x="1489855" y="183953"/>
                  <a:pt x="1485763" y="184664"/>
                  <a:pt x="1485763" y="184664"/>
                </a:cubicBezTo>
                <a:lnTo>
                  <a:pt x="1470190" y="178839"/>
                </a:lnTo>
                <a:close/>
                <a:moveTo>
                  <a:pt x="15338871" y="173983"/>
                </a:moveTo>
                <a:lnTo>
                  <a:pt x="15370573" y="184984"/>
                </a:lnTo>
                <a:cubicBezTo>
                  <a:pt x="15370573" y="184984"/>
                  <a:pt x="15366519" y="185779"/>
                  <a:pt x="15358403" y="187367"/>
                </a:cubicBezTo>
                <a:lnTo>
                  <a:pt x="15342550" y="181867"/>
                </a:lnTo>
                <a:cubicBezTo>
                  <a:pt x="15336885" y="188710"/>
                  <a:pt x="15331414" y="191215"/>
                  <a:pt x="15326129" y="189382"/>
                </a:cubicBezTo>
                <a:cubicBezTo>
                  <a:pt x="15320844" y="187550"/>
                  <a:pt x="15319616" y="184920"/>
                  <a:pt x="15322450" y="181498"/>
                </a:cubicBezTo>
                <a:cubicBezTo>
                  <a:pt x="15325279" y="178077"/>
                  <a:pt x="15330755" y="175571"/>
                  <a:pt x="15338871" y="173983"/>
                </a:cubicBezTo>
                <a:close/>
                <a:moveTo>
                  <a:pt x="15471639" y="173805"/>
                </a:moveTo>
                <a:lnTo>
                  <a:pt x="15487488" y="179306"/>
                </a:lnTo>
                <a:lnTo>
                  <a:pt x="15466823" y="191956"/>
                </a:lnTo>
                <a:lnTo>
                  <a:pt x="15450970" y="186453"/>
                </a:lnTo>
                <a:lnTo>
                  <a:pt x="15435116" y="180953"/>
                </a:lnTo>
                <a:lnTo>
                  <a:pt x="15419266" y="175454"/>
                </a:lnTo>
                <a:cubicBezTo>
                  <a:pt x="15429833" y="179120"/>
                  <a:pt x="15439175" y="180159"/>
                  <a:pt x="15447293" y="178571"/>
                </a:cubicBezTo>
                <a:cubicBezTo>
                  <a:pt x="15447293" y="178571"/>
                  <a:pt x="15451350" y="177776"/>
                  <a:pt x="15459464" y="176187"/>
                </a:cubicBezTo>
                <a:cubicBezTo>
                  <a:pt x="15467580" y="174599"/>
                  <a:pt x="15471639" y="173805"/>
                  <a:pt x="15471639" y="173805"/>
                </a:cubicBezTo>
                <a:close/>
                <a:moveTo>
                  <a:pt x="6707948" y="173718"/>
                </a:moveTo>
                <a:lnTo>
                  <a:pt x="6770249" y="197013"/>
                </a:lnTo>
                <a:cubicBezTo>
                  <a:pt x="6770249" y="197013"/>
                  <a:pt x="6763009" y="195427"/>
                  <a:pt x="6748533" y="192255"/>
                </a:cubicBezTo>
                <a:cubicBezTo>
                  <a:pt x="6734054" y="189083"/>
                  <a:pt x="6721624" y="185555"/>
                  <a:pt x="6711241" y="181675"/>
                </a:cubicBezTo>
                <a:lnTo>
                  <a:pt x="6683382" y="177982"/>
                </a:lnTo>
                <a:cubicBezTo>
                  <a:pt x="6699760" y="175140"/>
                  <a:pt x="6707948" y="173718"/>
                  <a:pt x="6707948" y="173718"/>
                </a:cubicBezTo>
                <a:close/>
                <a:moveTo>
                  <a:pt x="9678526" y="172087"/>
                </a:moveTo>
                <a:cubicBezTo>
                  <a:pt x="9680978" y="177344"/>
                  <a:pt x="9682203" y="179973"/>
                  <a:pt x="9682203" y="179973"/>
                </a:cubicBezTo>
                <a:cubicBezTo>
                  <a:pt x="9679750" y="174715"/>
                  <a:pt x="9674470" y="172881"/>
                  <a:pt x="9666351" y="174471"/>
                </a:cubicBezTo>
                <a:close/>
                <a:moveTo>
                  <a:pt x="5048308" y="171821"/>
                </a:moveTo>
                <a:lnTo>
                  <a:pt x="5063883" y="177646"/>
                </a:lnTo>
                <a:lnTo>
                  <a:pt x="5051600" y="179778"/>
                </a:lnTo>
                <a:close/>
                <a:moveTo>
                  <a:pt x="9771095" y="171175"/>
                </a:moveTo>
                <a:cubicBezTo>
                  <a:pt x="9781663" y="174841"/>
                  <a:pt x="9786946" y="176675"/>
                  <a:pt x="9786946" y="176675"/>
                </a:cubicBezTo>
                <a:lnTo>
                  <a:pt x="9802798" y="182176"/>
                </a:lnTo>
                <a:lnTo>
                  <a:pt x="9818654" y="187676"/>
                </a:lnTo>
                <a:lnTo>
                  <a:pt x="9806479" y="190060"/>
                </a:lnTo>
                <a:lnTo>
                  <a:pt x="9822331" y="195560"/>
                </a:lnTo>
                <a:lnTo>
                  <a:pt x="9829686" y="211329"/>
                </a:lnTo>
                <a:cubicBezTo>
                  <a:pt x="9829686" y="211329"/>
                  <a:pt x="9833746" y="210535"/>
                  <a:pt x="9841862" y="208945"/>
                </a:cubicBezTo>
                <a:cubicBezTo>
                  <a:pt x="9852432" y="212611"/>
                  <a:pt x="9858943" y="217073"/>
                  <a:pt x="9861394" y="222328"/>
                </a:cubicBezTo>
                <a:cubicBezTo>
                  <a:pt x="9858563" y="225750"/>
                  <a:pt x="9855120" y="227858"/>
                  <a:pt x="9851062" y="228652"/>
                </a:cubicBezTo>
                <a:cubicBezTo>
                  <a:pt x="9847004" y="229447"/>
                  <a:pt x="9842332" y="228927"/>
                  <a:pt x="9837046" y="227093"/>
                </a:cubicBezTo>
                <a:lnTo>
                  <a:pt x="9821195" y="221594"/>
                </a:lnTo>
                <a:cubicBezTo>
                  <a:pt x="9821195" y="221594"/>
                  <a:pt x="9819970" y="218966"/>
                  <a:pt x="9817518" y="213711"/>
                </a:cubicBezTo>
                <a:cubicBezTo>
                  <a:pt x="9815065" y="208453"/>
                  <a:pt x="9809780" y="206622"/>
                  <a:pt x="9801662" y="208209"/>
                </a:cubicBezTo>
                <a:cubicBezTo>
                  <a:pt x="9799210" y="202954"/>
                  <a:pt x="9793929" y="201120"/>
                  <a:pt x="9785810" y="202710"/>
                </a:cubicBezTo>
                <a:lnTo>
                  <a:pt x="9773639" y="205092"/>
                </a:lnTo>
                <a:lnTo>
                  <a:pt x="9761467" y="207475"/>
                </a:lnTo>
                <a:cubicBezTo>
                  <a:pt x="9761467" y="207475"/>
                  <a:pt x="9760242" y="204847"/>
                  <a:pt x="9757786" y="199591"/>
                </a:cubicBezTo>
                <a:cubicBezTo>
                  <a:pt x="9749671" y="201180"/>
                  <a:pt x="9740329" y="200140"/>
                  <a:pt x="9729759" y="196474"/>
                </a:cubicBezTo>
                <a:lnTo>
                  <a:pt x="9754107" y="191707"/>
                </a:lnTo>
                <a:lnTo>
                  <a:pt x="9766280" y="189325"/>
                </a:lnTo>
                <a:cubicBezTo>
                  <a:pt x="9766280" y="189325"/>
                  <a:pt x="9770339" y="188531"/>
                  <a:pt x="9778452" y="186942"/>
                </a:cubicBezTo>
                <a:cubicBezTo>
                  <a:pt x="9776000" y="181686"/>
                  <a:pt x="9770715" y="179853"/>
                  <a:pt x="9762598" y="181442"/>
                </a:cubicBezTo>
                <a:lnTo>
                  <a:pt x="9706552" y="175206"/>
                </a:lnTo>
                <a:close/>
                <a:moveTo>
                  <a:pt x="11883213" y="170717"/>
                </a:moveTo>
                <a:cubicBezTo>
                  <a:pt x="11883213" y="170717"/>
                  <a:pt x="11884441" y="173344"/>
                  <a:pt x="11886892" y="178599"/>
                </a:cubicBezTo>
                <a:cubicBezTo>
                  <a:pt x="11878778" y="180189"/>
                  <a:pt x="11874110" y="179669"/>
                  <a:pt x="11872880" y="177040"/>
                </a:cubicBezTo>
                <a:cubicBezTo>
                  <a:pt x="11871654" y="174412"/>
                  <a:pt x="11875097" y="172305"/>
                  <a:pt x="11883213" y="170717"/>
                </a:cubicBezTo>
                <a:close/>
                <a:moveTo>
                  <a:pt x="4145990" y="170664"/>
                </a:moveTo>
                <a:cubicBezTo>
                  <a:pt x="4151183" y="172605"/>
                  <a:pt x="4154327" y="174901"/>
                  <a:pt x="4155424" y="177555"/>
                </a:cubicBezTo>
                <a:cubicBezTo>
                  <a:pt x="4156522" y="180205"/>
                  <a:pt x="4152975" y="182241"/>
                  <a:pt x="4144786" y="183663"/>
                </a:cubicBezTo>
                <a:lnTo>
                  <a:pt x="4141495" y="175709"/>
                </a:lnTo>
                <a:cubicBezTo>
                  <a:pt x="4139301" y="170405"/>
                  <a:pt x="4140799" y="168724"/>
                  <a:pt x="4145990" y="170664"/>
                </a:cubicBezTo>
                <a:close/>
                <a:moveTo>
                  <a:pt x="5306480" y="169753"/>
                </a:moveTo>
                <a:lnTo>
                  <a:pt x="5310157" y="177637"/>
                </a:lnTo>
                <a:lnTo>
                  <a:pt x="5294307" y="172135"/>
                </a:lnTo>
                <a:cubicBezTo>
                  <a:pt x="5294307" y="172135"/>
                  <a:pt x="5298365" y="171341"/>
                  <a:pt x="5306480" y="169753"/>
                </a:cubicBezTo>
                <a:close/>
                <a:moveTo>
                  <a:pt x="211569" y="169751"/>
                </a:moveTo>
                <a:lnTo>
                  <a:pt x="215249" y="177637"/>
                </a:lnTo>
                <a:lnTo>
                  <a:pt x="199396" y="172134"/>
                </a:lnTo>
                <a:cubicBezTo>
                  <a:pt x="199396" y="172134"/>
                  <a:pt x="203455" y="171341"/>
                  <a:pt x="211569" y="169751"/>
                </a:cubicBezTo>
                <a:close/>
                <a:moveTo>
                  <a:pt x="11670049" y="169423"/>
                </a:moveTo>
                <a:cubicBezTo>
                  <a:pt x="11670049" y="169423"/>
                  <a:pt x="11672690" y="170340"/>
                  <a:pt x="11677974" y="172174"/>
                </a:cubicBezTo>
                <a:cubicBezTo>
                  <a:pt x="11683258" y="174007"/>
                  <a:pt x="11685900" y="174925"/>
                  <a:pt x="11685900" y="174925"/>
                </a:cubicBezTo>
                <a:lnTo>
                  <a:pt x="11673729" y="177307"/>
                </a:lnTo>
                <a:close/>
                <a:moveTo>
                  <a:pt x="3638514" y="169202"/>
                </a:moveTo>
                <a:lnTo>
                  <a:pt x="3641805" y="177156"/>
                </a:lnTo>
                <a:cubicBezTo>
                  <a:pt x="3633616" y="178578"/>
                  <a:pt x="3628423" y="176636"/>
                  <a:pt x="3626228" y="171334"/>
                </a:cubicBezTo>
                <a:close/>
                <a:moveTo>
                  <a:pt x="5705276" y="168660"/>
                </a:moveTo>
                <a:lnTo>
                  <a:pt x="5748709" y="178175"/>
                </a:lnTo>
                <a:cubicBezTo>
                  <a:pt x="5753098" y="188783"/>
                  <a:pt x="5775765" y="190533"/>
                  <a:pt x="5816711" y="183428"/>
                </a:cubicBezTo>
                <a:cubicBezTo>
                  <a:pt x="5833088" y="180586"/>
                  <a:pt x="5842375" y="181817"/>
                  <a:pt x="5844568" y="187121"/>
                </a:cubicBezTo>
                <a:lnTo>
                  <a:pt x="5832285" y="189251"/>
                </a:lnTo>
                <a:cubicBezTo>
                  <a:pt x="5821902" y="185370"/>
                  <a:pt x="5813164" y="185463"/>
                  <a:pt x="5806074" y="189538"/>
                </a:cubicBezTo>
                <a:cubicBezTo>
                  <a:pt x="5798982" y="193611"/>
                  <a:pt x="5786148" y="194416"/>
                  <a:pt x="5767576" y="191954"/>
                </a:cubicBezTo>
                <a:cubicBezTo>
                  <a:pt x="5757192" y="188073"/>
                  <a:pt x="5747906" y="186841"/>
                  <a:pt x="5739717" y="188262"/>
                </a:cubicBezTo>
                <a:cubicBezTo>
                  <a:pt x="5731527" y="189682"/>
                  <a:pt x="5727434" y="190394"/>
                  <a:pt x="5727434" y="190394"/>
                </a:cubicBezTo>
                <a:cubicBezTo>
                  <a:pt x="5719245" y="191815"/>
                  <a:pt x="5709959" y="190584"/>
                  <a:pt x="5699575" y="186702"/>
                </a:cubicBezTo>
                <a:cubicBezTo>
                  <a:pt x="5689192" y="182821"/>
                  <a:pt x="5681953" y="181234"/>
                  <a:pt x="5677859" y="181943"/>
                </a:cubicBezTo>
                <a:cubicBezTo>
                  <a:pt x="5673763" y="182655"/>
                  <a:pt x="5658337" y="182489"/>
                  <a:pt x="5631575" y="181450"/>
                </a:cubicBezTo>
                <a:cubicBezTo>
                  <a:pt x="5604813" y="180410"/>
                  <a:pt x="5560575" y="179561"/>
                  <a:pt x="5498863" y="178899"/>
                </a:cubicBezTo>
                <a:lnTo>
                  <a:pt x="5471006" y="175208"/>
                </a:lnTo>
                <a:cubicBezTo>
                  <a:pt x="5479196" y="173788"/>
                  <a:pt x="5489430" y="172010"/>
                  <a:pt x="5501714" y="169880"/>
                </a:cubicBezTo>
                <a:cubicBezTo>
                  <a:pt x="5513999" y="167748"/>
                  <a:pt x="5525331" y="168624"/>
                  <a:pt x="5535715" y="172504"/>
                </a:cubicBezTo>
                <a:lnTo>
                  <a:pt x="5588142" y="171934"/>
                </a:lnTo>
                <a:lnTo>
                  <a:pt x="5680709" y="172924"/>
                </a:lnTo>
                <a:cubicBezTo>
                  <a:pt x="5697087" y="170081"/>
                  <a:pt x="5705276" y="168660"/>
                  <a:pt x="5705276" y="168660"/>
                </a:cubicBezTo>
                <a:close/>
                <a:moveTo>
                  <a:pt x="3888357" y="168478"/>
                </a:moveTo>
                <a:cubicBezTo>
                  <a:pt x="3888357" y="168478"/>
                  <a:pt x="3885360" y="171839"/>
                  <a:pt x="3879365" y="178564"/>
                </a:cubicBezTo>
                <a:cubicBezTo>
                  <a:pt x="3871177" y="179986"/>
                  <a:pt x="3865987" y="178044"/>
                  <a:pt x="3863791" y="172742"/>
                </a:cubicBezTo>
                <a:cubicBezTo>
                  <a:pt x="3863791" y="172742"/>
                  <a:pt x="3867887" y="172031"/>
                  <a:pt x="3876076" y="170610"/>
                </a:cubicBezTo>
                <a:cubicBezTo>
                  <a:pt x="3884263" y="169189"/>
                  <a:pt x="3888357" y="168478"/>
                  <a:pt x="3888357" y="168478"/>
                </a:cubicBezTo>
                <a:close/>
                <a:moveTo>
                  <a:pt x="11589651" y="167955"/>
                </a:moveTo>
                <a:lnTo>
                  <a:pt x="11593328" y="175837"/>
                </a:lnTo>
                <a:lnTo>
                  <a:pt x="11577480" y="170336"/>
                </a:lnTo>
                <a:cubicBezTo>
                  <a:pt x="11585593" y="168747"/>
                  <a:pt x="11589651" y="167955"/>
                  <a:pt x="11589651" y="167955"/>
                </a:cubicBezTo>
                <a:close/>
                <a:moveTo>
                  <a:pt x="5914977" y="166375"/>
                </a:moveTo>
                <a:cubicBezTo>
                  <a:pt x="5931356" y="163533"/>
                  <a:pt x="5944739" y="164055"/>
                  <a:pt x="5955122" y="167936"/>
                </a:cubicBezTo>
                <a:lnTo>
                  <a:pt x="5982981" y="171628"/>
                </a:lnTo>
                <a:cubicBezTo>
                  <a:pt x="5999358" y="168786"/>
                  <a:pt x="6012191" y="167980"/>
                  <a:pt x="6021477" y="169211"/>
                </a:cubicBezTo>
                <a:cubicBezTo>
                  <a:pt x="6030761" y="170442"/>
                  <a:pt x="6044691" y="172288"/>
                  <a:pt x="6063264" y="174748"/>
                </a:cubicBezTo>
                <a:cubicBezTo>
                  <a:pt x="6081836" y="177210"/>
                  <a:pt x="6096315" y="180382"/>
                  <a:pt x="6106698" y="184265"/>
                </a:cubicBezTo>
                <a:cubicBezTo>
                  <a:pt x="6117079" y="188146"/>
                  <a:pt x="6129511" y="191674"/>
                  <a:pt x="6143991" y="194847"/>
                </a:cubicBezTo>
                <a:cubicBezTo>
                  <a:pt x="6158467" y="198017"/>
                  <a:pt x="6169799" y="198894"/>
                  <a:pt x="6177990" y="197472"/>
                </a:cubicBezTo>
                <a:cubicBezTo>
                  <a:pt x="6186181" y="196050"/>
                  <a:pt x="6199560" y="196571"/>
                  <a:pt x="6218134" y="199031"/>
                </a:cubicBezTo>
                <a:lnTo>
                  <a:pt x="6261566" y="208548"/>
                </a:lnTo>
                <a:cubicBezTo>
                  <a:pt x="6269755" y="207127"/>
                  <a:pt x="6273850" y="206415"/>
                  <a:pt x="6273850" y="206415"/>
                </a:cubicBezTo>
                <a:cubicBezTo>
                  <a:pt x="6271950" y="212430"/>
                  <a:pt x="6266904" y="216149"/>
                  <a:pt x="6258714" y="217569"/>
                </a:cubicBezTo>
                <a:cubicBezTo>
                  <a:pt x="6250527" y="218991"/>
                  <a:pt x="6239192" y="218114"/>
                  <a:pt x="6224716" y="214942"/>
                </a:cubicBezTo>
                <a:cubicBezTo>
                  <a:pt x="6214332" y="211059"/>
                  <a:pt x="6205046" y="209830"/>
                  <a:pt x="6196857" y="211250"/>
                </a:cubicBezTo>
                <a:lnTo>
                  <a:pt x="6045279" y="194922"/>
                </a:lnTo>
                <a:cubicBezTo>
                  <a:pt x="6078036" y="189239"/>
                  <a:pt x="6062462" y="183415"/>
                  <a:pt x="5998555" y="177451"/>
                </a:cubicBezTo>
                <a:cubicBezTo>
                  <a:pt x="5963603" y="177834"/>
                  <a:pt x="5945031" y="175370"/>
                  <a:pt x="5942837" y="170069"/>
                </a:cubicBezTo>
                <a:cubicBezTo>
                  <a:pt x="5934649" y="171489"/>
                  <a:pt x="5926461" y="172910"/>
                  <a:pt x="5918272" y="174332"/>
                </a:cubicBezTo>
                <a:cubicBezTo>
                  <a:pt x="5910083" y="175752"/>
                  <a:pt x="5905987" y="176463"/>
                  <a:pt x="5905987" y="176463"/>
                </a:cubicBezTo>
                <a:cubicBezTo>
                  <a:pt x="5905987" y="176463"/>
                  <a:pt x="5908984" y="173099"/>
                  <a:pt x="5914977" y="166375"/>
                </a:cubicBezTo>
                <a:close/>
                <a:moveTo>
                  <a:pt x="5387431" y="164132"/>
                </a:moveTo>
                <a:cubicBezTo>
                  <a:pt x="5395618" y="162711"/>
                  <a:pt x="5404907" y="163942"/>
                  <a:pt x="5415288" y="167825"/>
                </a:cubicBezTo>
                <a:lnTo>
                  <a:pt x="5390722" y="172087"/>
                </a:lnTo>
                <a:cubicBezTo>
                  <a:pt x="5380339" y="168204"/>
                  <a:pt x="5379242" y="165553"/>
                  <a:pt x="5387431" y="164132"/>
                </a:cubicBezTo>
                <a:close/>
                <a:moveTo>
                  <a:pt x="2140708" y="161366"/>
                </a:moveTo>
                <a:lnTo>
                  <a:pt x="2156559" y="166866"/>
                </a:lnTo>
                <a:lnTo>
                  <a:pt x="2144387" y="169249"/>
                </a:lnTo>
                <a:close/>
                <a:moveTo>
                  <a:pt x="6294245" y="160246"/>
                </a:moveTo>
                <a:cubicBezTo>
                  <a:pt x="6294245" y="160246"/>
                  <a:pt x="6307625" y="160766"/>
                  <a:pt x="6334387" y="161807"/>
                </a:cubicBezTo>
                <a:cubicBezTo>
                  <a:pt x="6361146" y="162846"/>
                  <a:pt x="6383815" y="164598"/>
                  <a:pt x="6402386" y="167058"/>
                </a:cubicBezTo>
                <a:lnTo>
                  <a:pt x="6430245" y="170751"/>
                </a:lnTo>
                <a:cubicBezTo>
                  <a:pt x="6430245" y="170751"/>
                  <a:pt x="6435437" y="172691"/>
                  <a:pt x="6445820" y="176574"/>
                </a:cubicBezTo>
                <a:lnTo>
                  <a:pt x="6449112" y="184531"/>
                </a:lnTo>
                <a:lnTo>
                  <a:pt x="6408969" y="182968"/>
                </a:lnTo>
                <a:lnTo>
                  <a:pt x="6353251" y="175586"/>
                </a:lnTo>
                <a:cubicBezTo>
                  <a:pt x="6345064" y="177005"/>
                  <a:pt x="6340417" y="176391"/>
                  <a:pt x="6339322" y="173740"/>
                </a:cubicBezTo>
                <a:cubicBezTo>
                  <a:pt x="6338224" y="171087"/>
                  <a:pt x="6335629" y="170116"/>
                  <a:pt x="6331535" y="170828"/>
                </a:cubicBezTo>
                <a:cubicBezTo>
                  <a:pt x="6327442" y="171538"/>
                  <a:pt x="6320201" y="169950"/>
                  <a:pt x="6309819" y="166070"/>
                </a:cubicBezTo>
                <a:cubicBezTo>
                  <a:pt x="6291246" y="163610"/>
                  <a:pt x="6281960" y="162377"/>
                  <a:pt x="6281960" y="162377"/>
                </a:cubicBezTo>
                <a:close/>
                <a:moveTo>
                  <a:pt x="3699931" y="158545"/>
                </a:moveTo>
                <a:cubicBezTo>
                  <a:pt x="3718504" y="161004"/>
                  <a:pt x="3727790" y="162236"/>
                  <a:pt x="3727790" y="162236"/>
                </a:cubicBezTo>
                <a:cubicBezTo>
                  <a:pt x="3746363" y="164697"/>
                  <a:pt x="3760291" y="166542"/>
                  <a:pt x="3769577" y="167772"/>
                </a:cubicBezTo>
                <a:cubicBezTo>
                  <a:pt x="3778863" y="169005"/>
                  <a:pt x="3783506" y="169621"/>
                  <a:pt x="3783506" y="169621"/>
                </a:cubicBezTo>
                <a:cubicBezTo>
                  <a:pt x="3784054" y="170945"/>
                  <a:pt x="3783374" y="171951"/>
                  <a:pt x="3781465" y="172638"/>
                </a:cubicBezTo>
                <a:cubicBezTo>
                  <a:pt x="3775733" y="174699"/>
                  <a:pt x="3758939" y="173883"/>
                  <a:pt x="3731083" y="170190"/>
                </a:cubicBezTo>
                <a:cubicBezTo>
                  <a:pt x="3712508" y="167730"/>
                  <a:pt x="3700224" y="169862"/>
                  <a:pt x="3694229" y="176585"/>
                </a:cubicBezTo>
                <a:cubicBezTo>
                  <a:pt x="3677850" y="179428"/>
                  <a:pt x="3664471" y="178907"/>
                  <a:pt x="3654088" y="175026"/>
                </a:cubicBezTo>
                <a:lnTo>
                  <a:pt x="3666371" y="172893"/>
                </a:lnTo>
                <a:cubicBezTo>
                  <a:pt x="3661983" y="162286"/>
                  <a:pt x="3673169" y="157503"/>
                  <a:pt x="3699931" y="158545"/>
                </a:cubicBezTo>
                <a:close/>
                <a:moveTo>
                  <a:pt x="934410" y="156708"/>
                </a:moveTo>
                <a:cubicBezTo>
                  <a:pt x="951885" y="156519"/>
                  <a:pt x="965814" y="158365"/>
                  <a:pt x="976199" y="162247"/>
                </a:cubicBezTo>
                <a:lnTo>
                  <a:pt x="1028624" y="161676"/>
                </a:lnTo>
                <a:lnTo>
                  <a:pt x="1056482" y="165366"/>
                </a:lnTo>
                <a:cubicBezTo>
                  <a:pt x="1066866" y="169249"/>
                  <a:pt x="1080246" y="169770"/>
                  <a:pt x="1096625" y="166929"/>
                </a:cubicBezTo>
                <a:cubicBezTo>
                  <a:pt x="1121193" y="162664"/>
                  <a:pt x="1140164" y="160794"/>
                  <a:pt x="1153546" y="161313"/>
                </a:cubicBezTo>
                <a:cubicBezTo>
                  <a:pt x="1166927" y="161834"/>
                  <a:pt x="1186451" y="161288"/>
                  <a:pt x="1212116" y="159677"/>
                </a:cubicBezTo>
                <a:cubicBezTo>
                  <a:pt x="1237780" y="158065"/>
                  <a:pt x="1255803" y="159202"/>
                  <a:pt x="1266186" y="163084"/>
                </a:cubicBezTo>
                <a:cubicBezTo>
                  <a:pt x="1274376" y="161663"/>
                  <a:pt x="1285160" y="161212"/>
                  <a:pt x="1298540" y="161731"/>
                </a:cubicBezTo>
                <a:cubicBezTo>
                  <a:pt x="1311920" y="162251"/>
                  <a:pt x="1318611" y="162512"/>
                  <a:pt x="1318611" y="162512"/>
                </a:cubicBezTo>
                <a:lnTo>
                  <a:pt x="1414471" y="171456"/>
                </a:lnTo>
                <a:cubicBezTo>
                  <a:pt x="1406281" y="172876"/>
                  <a:pt x="1407379" y="175529"/>
                  <a:pt x="1417763" y="179411"/>
                </a:cubicBezTo>
                <a:lnTo>
                  <a:pt x="1405480" y="181544"/>
                </a:lnTo>
                <a:lnTo>
                  <a:pt x="1393195" y="183674"/>
                </a:lnTo>
                <a:lnTo>
                  <a:pt x="1396486" y="191628"/>
                </a:lnTo>
                <a:lnTo>
                  <a:pt x="1384204" y="193760"/>
                </a:lnTo>
                <a:cubicBezTo>
                  <a:pt x="1373820" y="189877"/>
                  <a:pt x="1368629" y="187938"/>
                  <a:pt x="1368629" y="187938"/>
                </a:cubicBezTo>
                <a:cubicBezTo>
                  <a:pt x="1362631" y="194661"/>
                  <a:pt x="1352946" y="197765"/>
                  <a:pt x="1339565" y="197243"/>
                </a:cubicBezTo>
                <a:cubicBezTo>
                  <a:pt x="1326184" y="196724"/>
                  <a:pt x="1308710" y="196915"/>
                  <a:pt x="1287139" y="197816"/>
                </a:cubicBezTo>
                <a:cubicBezTo>
                  <a:pt x="1265569" y="198716"/>
                  <a:pt x="1249592" y="197225"/>
                  <a:pt x="1239209" y="193344"/>
                </a:cubicBezTo>
                <a:cubicBezTo>
                  <a:pt x="1247398" y="191923"/>
                  <a:pt x="1251495" y="191212"/>
                  <a:pt x="1251495" y="191212"/>
                </a:cubicBezTo>
                <a:cubicBezTo>
                  <a:pt x="1249300" y="185908"/>
                  <a:pt x="1248202" y="183254"/>
                  <a:pt x="1248202" y="183254"/>
                </a:cubicBezTo>
                <a:lnTo>
                  <a:pt x="1239209" y="193344"/>
                </a:lnTo>
                <a:cubicBezTo>
                  <a:pt x="1212447" y="192302"/>
                  <a:pt x="1194974" y="192492"/>
                  <a:pt x="1186784" y="193913"/>
                </a:cubicBezTo>
                <a:lnTo>
                  <a:pt x="1109791" y="198749"/>
                </a:lnTo>
                <a:lnTo>
                  <a:pt x="1057367" y="199319"/>
                </a:lnTo>
                <a:cubicBezTo>
                  <a:pt x="1063358" y="192595"/>
                  <a:pt x="1060070" y="184640"/>
                  <a:pt x="1047491" y="175454"/>
                </a:cubicBezTo>
                <a:lnTo>
                  <a:pt x="1019632" y="171761"/>
                </a:lnTo>
                <a:cubicBezTo>
                  <a:pt x="1017438" y="166459"/>
                  <a:pt x="1013344" y="167169"/>
                  <a:pt x="1007348" y="173893"/>
                </a:cubicBezTo>
                <a:cubicBezTo>
                  <a:pt x="1001353" y="180619"/>
                  <a:pt x="993166" y="182039"/>
                  <a:pt x="982782" y="178156"/>
                </a:cubicBezTo>
                <a:cubicBezTo>
                  <a:pt x="980589" y="172853"/>
                  <a:pt x="977442" y="170559"/>
                  <a:pt x="973349" y="171268"/>
                </a:cubicBezTo>
                <a:cubicBezTo>
                  <a:pt x="969253" y="171979"/>
                  <a:pt x="967207" y="172334"/>
                  <a:pt x="967207" y="172334"/>
                </a:cubicBezTo>
                <a:cubicBezTo>
                  <a:pt x="967207" y="172334"/>
                  <a:pt x="963113" y="173045"/>
                  <a:pt x="954921" y="174466"/>
                </a:cubicBezTo>
                <a:cubicBezTo>
                  <a:pt x="901399" y="172386"/>
                  <a:pt x="866450" y="172765"/>
                  <a:pt x="850072" y="175608"/>
                </a:cubicBezTo>
                <a:cubicBezTo>
                  <a:pt x="841881" y="177029"/>
                  <a:pt x="837238" y="176414"/>
                  <a:pt x="836142" y="173761"/>
                </a:cubicBezTo>
                <a:cubicBezTo>
                  <a:pt x="835044" y="171109"/>
                  <a:pt x="838042" y="167748"/>
                  <a:pt x="845133" y="163675"/>
                </a:cubicBezTo>
                <a:cubicBezTo>
                  <a:pt x="852224" y="159602"/>
                  <a:pt x="864511" y="157470"/>
                  <a:pt x="881986" y="157280"/>
                </a:cubicBezTo>
                <a:cubicBezTo>
                  <a:pt x="899460" y="157090"/>
                  <a:pt x="916938" y="156898"/>
                  <a:pt x="934410" y="156708"/>
                </a:cubicBezTo>
                <a:close/>
                <a:moveTo>
                  <a:pt x="9405630" y="156677"/>
                </a:moveTo>
                <a:cubicBezTo>
                  <a:pt x="9405630" y="156677"/>
                  <a:pt x="9408271" y="157593"/>
                  <a:pt x="9413556" y="159426"/>
                </a:cubicBezTo>
                <a:cubicBezTo>
                  <a:pt x="9418838" y="161259"/>
                  <a:pt x="9421482" y="162176"/>
                  <a:pt x="9421482" y="162176"/>
                </a:cubicBezTo>
                <a:lnTo>
                  <a:pt x="9409310" y="164560"/>
                </a:lnTo>
                <a:cubicBezTo>
                  <a:pt x="9409310" y="164560"/>
                  <a:pt x="9408081" y="161932"/>
                  <a:pt x="9405630" y="156677"/>
                </a:cubicBezTo>
                <a:close/>
                <a:moveTo>
                  <a:pt x="11823485" y="156597"/>
                </a:moveTo>
                <a:cubicBezTo>
                  <a:pt x="11823485" y="156597"/>
                  <a:pt x="11820652" y="160019"/>
                  <a:pt x="11814991" y="166864"/>
                </a:cubicBezTo>
                <a:lnTo>
                  <a:pt x="11811311" y="158979"/>
                </a:lnTo>
                <a:cubicBezTo>
                  <a:pt x="11811311" y="158979"/>
                  <a:pt x="11815370" y="158186"/>
                  <a:pt x="11823485" y="156597"/>
                </a:cubicBezTo>
                <a:close/>
                <a:moveTo>
                  <a:pt x="14028175" y="155225"/>
                </a:moveTo>
                <a:cubicBezTo>
                  <a:pt x="14036287" y="153638"/>
                  <a:pt x="14040957" y="154157"/>
                  <a:pt x="14042187" y="156785"/>
                </a:cubicBezTo>
                <a:cubicBezTo>
                  <a:pt x="14043413" y="159413"/>
                  <a:pt x="14044026" y="160726"/>
                  <a:pt x="14044026" y="160726"/>
                </a:cubicBezTo>
                <a:lnTo>
                  <a:pt x="14031851" y="163110"/>
                </a:lnTo>
                <a:cubicBezTo>
                  <a:pt x="14021285" y="159442"/>
                  <a:pt x="14020057" y="156816"/>
                  <a:pt x="14028175" y="155225"/>
                </a:cubicBezTo>
                <a:close/>
                <a:moveTo>
                  <a:pt x="723062" y="155016"/>
                </a:moveTo>
                <a:cubicBezTo>
                  <a:pt x="733446" y="158898"/>
                  <a:pt x="742732" y="160129"/>
                  <a:pt x="750920" y="158708"/>
                </a:cubicBezTo>
                <a:lnTo>
                  <a:pt x="782069" y="170355"/>
                </a:lnTo>
                <a:lnTo>
                  <a:pt x="769786" y="172487"/>
                </a:lnTo>
                <a:cubicBezTo>
                  <a:pt x="751214" y="170025"/>
                  <a:pt x="741928" y="168795"/>
                  <a:pt x="741928" y="168795"/>
                </a:cubicBezTo>
                <a:lnTo>
                  <a:pt x="701786" y="167234"/>
                </a:lnTo>
                <a:cubicBezTo>
                  <a:pt x="693598" y="168655"/>
                  <a:pt x="685407" y="170077"/>
                  <a:pt x="677219" y="171498"/>
                </a:cubicBezTo>
                <a:cubicBezTo>
                  <a:pt x="669029" y="172919"/>
                  <a:pt x="660840" y="174339"/>
                  <a:pt x="652650" y="175760"/>
                </a:cubicBezTo>
                <a:close/>
                <a:moveTo>
                  <a:pt x="557996" y="153818"/>
                </a:moveTo>
                <a:cubicBezTo>
                  <a:pt x="560995" y="150455"/>
                  <a:pt x="567683" y="150716"/>
                  <a:pt x="578068" y="154599"/>
                </a:cubicBezTo>
                <a:lnTo>
                  <a:pt x="569074" y="164684"/>
                </a:lnTo>
                <a:cubicBezTo>
                  <a:pt x="560886" y="166105"/>
                  <a:pt x="555697" y="164163"/>
                  <a:pt x="553501" y="158861"/>
                </a:cubicBezTo>
                <a:cubicBezTo>
                  <a:pt x="553501" y="158861"/>
                  <a:pt x="555001" y="157181"/>
                  <a:pt x="557996" y="153818"/>
                </a:cubicBezTo>
                <a:close/>
                <a:moveTo>
                  <a:pt x="5251428" y="153628"/>
                </a:moveTo>
                <a:cubicBezTo>
                  <a:pt x="5259617" y="152207"/>
                  <a:pt x="5268903" y="153438"/>
                  <a:pt x="5279286" y="157321"/>
                </a:cubicBezTo>
                <a:cubicBezTo>
                  <a:pt x="5297858" y="159780"/>
                  <a:pt x="5307693" y="162337"/>
                  <a:pt x="5308792" y="164989"/>
                </a:cubicBezTo>
                <a:cubicBezTo>
                  <a:pt x="5309887" y="167640"/>
                  <a:pt x="5308391" y="169322"/>
                  <a:pt x="5304295" y="170031"/>
                </a:cubicBezTo>
                <a:cubicBezTo>
                  <a:pt x="5300202" y="170743"/>
                  <a:pt x="5295557" y="170127"/>
                  <a:pt x="5290367" y="168188"/>
                </a:cubicBezTo>
                <a:cubicBezTo>
                  <a:pt x="5285172" y="166245"/>
                  <a:pt x="5278484" y="165984"/>
                  <a:pt x="5270294" y="167405"/>
                </a:cubicBezTo>
                <a:lnTo>
                  <a:pt x="5245727" y="171669"/>
                </a:lnTo>
                <a:lnTo>
                  <a:pt x="5230152" y="165846"/>
                </a:lnTo>
                <a:cubicBezTo>
                  <a:pt x="5238342" y="164425"/>
                  <a:pt x="5241338" y="161062"/>
                  <a:pt x="5239144" y="155758"/>
                </a:cubicBezTo>
                <a:close/>
                <a:moveTo>
                  <a:pt x="12060996" y="153124"/>
                </a:moveTo>
                <a:lnTo>
                  <a:pt x="12064675" y="161007"/>
                </a:lnTo>
                <a:lnTo>
                  <a:pt x="12048823" y="155507"/>
                </a:lnTo>
                <a:cubicBezTo>
                  <a:pt x="12056935" y="153919"/>
                  <a:pt x="12060996" y="153124"/>
                  <a:pt x="12060996" y="153124"/>
                </a:cubicBezTo>
                <a:close/>
                <a:moveTo>
                  <a:pt x="6166030" y="152654"/>
                </a:moveTo>
                <a:lnTo>
                  <a:pt x="6179959" y="154500"/>
                </a:lnTo>
                <a:cubicBezTo>
                  <a:pt x="6184053" y="153788"/>
                  <a:pt x="6195385" y="154665"/>
                  <a:pt x="6213957" y="157126"/>
                </a:cubicBezTo>
                <a:cubicBezTo>
                  <a:pt x="6232531" y="159586"/>
                  <a:pt x="6241817" y="160817"/>
                  <a:pt x="6241817" y="160817"/>
                </a:cubicBezTo>
                <a:lnTo>
                  <a:pt x="6204967" y="167212"/>
                </a:lnTo>
                <a:close/>
                <a:moveTo>
                  <a:pt x="14438654" y="152309"/>
                </a:moveTo>
                <a:lnTo>
                  <a:pt x="14454504" y="157812"/>
                </a:lnTo>
                <a:cubicBezTo>
                  <a:pt x="14446388" y="159401"/>
                  <a:pt x="14434214" y="161782"/>
                  <a:pt x="14417984" y="164960"/>
                </a:cubicBezTo>
                <a:lnTo>
                  <a:pt x="14365612" y="166607"/>
                </a:lnTo>
                <a:lnTo>
                  <a:pt x="14377784" y="164223"/>
                </a:lnTo>
                <a:cubicBezTo>
                  <a:pt x="14394016" y="161046"/>
                  <a:pt x="14414305" y="157076"/>
                  <a:pt x="14438654" y="152309"/>
                </a:cubicBezTo>
                <a:close/>
                <a:moveTo>
                  <a:pt x="14571421" y="152134"/>
                </a:moveTo>
                <a:cubicBezTo>
                  <a:pt x="14590105" y="154211"/>
                  <a:pt x="14603500" y="154457"/>
                  <a:pt x="14611618" y="152867"/>
                </a:cubicBezTo>
                <a:cubicBezTo>
                  <a:pt x="14603500" y="154457"/>
                  <a:pt x="14597414" y="155647"/>
                  <a:pt x="14593359" y="156442"/>
                </a:cubicBezTo>
                <a:cubicBezTo>
                  <a:pt x="14589300" y="157235"/>
                  <a:pt x="14588497" y="160261"/>
                  <a:pt x="14590949" y="165516"/>
                </a:cubicBezTo>
                <a:cubicBezTo>
                  <a:pt x="14582835" y="167104"/>
                  <a:pt x="14572077" y="167778"/>
                  <a:pt x="14558679" y="167533"/>
                </a:cubicBezTo>
                <a:cubicBezTo>
                  <a:pt x="14545280" y="167286"/>
                  <a:pt x="14537967" y="165851"/>
                  <a:pt x="14536740" y="163222"/>
                </a:cubicBezTo>
                <a:cubicBezTo>
                  <a:pt x="14535512" y="160595"/>
                  <a:pt x="14547074" y="156900"/>
                  <a:pt x="14571421" y="152134"/>
                </a:cubicBezTo>
                <a:close/>
                <a:moveTo>
                  <a:pt x="14179201" y="151474"/>
                </a:moveTo>
                <a:cubicBezTo>
                  <a:pt x="14201945" y="152758"/>
                  <a:pt x="14215957" y="154317"/>
                  <a:pt x="14221239" y="156150"/>
                </a:cubicBezTo>
                <a:cubicBezTo>
                  <a:pt x="14226525" y="157983"/>
                  <a:pt x="14235251" y="157709"/>
                  <a:pt x="14247423" y="155327"/>
                </a:cubicBezTo>
                <a:cubicBezTo>
                  <a:pt x="14259600" y="152944"/>
                  <a:pt x="14266296" y="153066"/>
                  <a:pt x="14267524" y="155696"/>
                </a:cubicBezTo>
                <a:cubicBezTo>
                  <a:pt x="14268751" y="158322"/>
                  <a:pt x="14261247" y="161224"/>
                  <a:pt x="14245019" y="164401"/>
                </a:cubicBezTo>
                <a:cubicBezTo>
                  <a:pt x="14228789" y="167577"/>
                  <a:pt x="14219446" y="166541"/>
                  <a:pt x="14216992" y="161284"/>
                </a:cubicBezTo>
                <a:cubicBezTo>
                  <a:pt x="14200762" y="164462"/>
                  <a:pt x="14187361" y="164217"/>
                  <a:pt x="14176796" y="160548"/>
                </a:cubicBezTo>
                <a:cubicBezTo>
                  <a:pt x="14166225" y="156882"/>
                  <a:pt x="14158110" y="158470"/>
                  <a:pt x="14152447" y="165315"/>
                </a:cubicBezTo>
                <a:cubicBezTo>
                  <a:pt x="14136217" y="168491"/>
                  <a:pt x="14123738" y="170217"/>
                  <a:pt x="14115010" y="170492"/>
                </a:cubicBezTo>
                <a:cubicBezTo>
                  <a:pt x="14106282" y="170767"/>
                  <a:pt x="14101302" y="169590"/>
                  <a:pt x="14100075" y="166964"/>
                </a:cubicBezTo>
                <a:cubicBezTo>
                  <a:pt x="14097624" y="161706"/>
                  <a:pt x="14104514" y="157491"/>
                  <a:pt x="14120743" y="154314"/>
                </a:cubicBezTo>
                <a:cubicBezTo>
                  <a:pt x="14136975" y="151137"/>
                  <a:pt x="14156459" y="150190"/>
                  <a:pt x="14179201" y="151474"/>
                </a:cubicBezTo>
                <a:close/>
                <a:moveTo>
                  <a:pt x="12777209" y="150587"/>
                </a:moveTo>
                <a:cubicBezTo>
                  <a:pt x="12785323" y="149001"/>
                  <a:pt x="12790607" y="150834"/>
                  <a:pt x="12793058" y="156088"/>
                </a:cubicBezTo>
                <a:lnTo>
                  <a:pt x="12833257" y="156825"/>
                </a:lnTo>
                <a:cubicBezTo>
                  <a:pt x="12851940" y="158903"/>
                  <a:pt x="12866567" y="161777"/>
                  <a:pt x="12877136" y="165443"/>
                </a:cubicBezTo>
                <a:cubicBezTo>
                  <a:pt x="12887704" y="169110"/>
                  <a:pt x="12903559" y="174611"/>
                  <a:pt x="12924693" y="181945"/>
                </a:cubicBezTo>
                <a:cubicBezTo>
                  <a:pt x="12935260" y="185613"/>
                  <a:pt x="12943798" y="189676"/>
                  <a:pt x="12950312" y="194138"/>
                </a:cubicBezTo>
                <a:cubicBezTo>
                  <a:pt x="12956824" y="198600"/>
                  <a:pt x="12960078" y="200831"/>
                  <a:pt x="12960078" y="200831"/>
                </a:cubicBezTo>
                <a:lnTo>
                  <a:pt x="12963757" y="208712"/>
                </a:lnTo>
                <a:cubicBezTo>
                  <a:pt x="12974325" y="212381"/>
                  <a:pt x="12978384" y="211586"/>
                  <a:pt x="12975929" y="206328"/>
                </a:cubicBezTo>
                <a:lnTo>
                  <a:pt x="13028304" y="204683"/>
                </a:lnTo>
                <a:cubicBezTo>
                  <a:pt x="13020186" y="206271"/>
                  <a:pt x="13014099" y="207462"/>
                  <a:pt x="13010043" y="208256"/>
                </a:cubicBezTo>
                <a:cubicBezTo>
                  <a:pt x="13005984" y="209052"/>
                  <a:pt x="13003956" y="209448"/>
                  <a:pt x="13003956" y="209448"/>
                </a:cubicBezTo>
                <a:cubicBezTo>
                  <a:pt x="12993387" y="205782"/>
                  <a:pt x="12989328" y="206575"/>
                  <a:pt x="12991782" y="211831"/>
                </a:cubicBezTo>
                <a:cubicBezTo>
                  <a:pt x="12994236" y="217087"/>
                  <a:pt x="12995462" y="219713"/>
                  <a:pt x="12995462" y="219713"/>
                </a:cubicBezTo>
                <a:cubicBezTo>
                  <a:pt x="13003575" y="218125"/>
                  <a:pt x="13016977" y="218371"/>
                  <a:pt x="13035661" y="220450"/>
                </a:cubicBezTo>
                <a:lnTo>
                  <a:pt x="13069550" y="221070"/>
                </a:lnTo>
                <a:lnTo>
                  <a:pt x="13071183" y="211250"/>
                </a:lnTo>
                <a:lnTo>
                  <a:pt x="13083012" y="194503"/>
                </a:lnTo>
                <a:cubicBezTo>
                  <a:pt x="13083012" y="194503"/>
                  <a:pt x="13086310" y="192779"/>
                  <a:pt x="13092914" y="189337"/>
                </a:cubicBezTo>
                <a:cubicBezTo>
                  <a:pt x="13091632" y="197057"/>
                  <a:pt x="13093651" y="203053"/>
                  <a:pt x="13098967" y="207329"/>
                </a:cubicBezTo>
                <a:cubicBezTo>
                  <a:pt x="13092365" y="210773"/>
                  <a:pt x="13090395" y="213565"/>
                  <a:pt x="13093054" y="215704"/>
                </a:cubicBezTo>
                <a:lnTo>
                  <a:pt x="13100432" y="221634"/>
                </a:lnTo>
                <a:lnTo>
                  <a:pt x="13116058" y="221920"/>
                </a:lnTo>
                <a:cubicBezTo>
                  <a:pt x="13133513" y="221371"/>
                  <a:pt x="13141629" y="219782"/>
                  <a:pt x="13140403" y="217155"/>
                </a:cubicBezTo>
                <a:cubicBezTo>
                  <a:pt x="13140403" y="217155"/>
                  <a:pt x="13135730" y="216635"/>
                  <a:pt x="13126390" y="215596"/>
                </a:cubicBezTo>
                <a:cubicBezTo>
                  <a:pt x="13117048" y="214554"/>
                  <a:pt x="13112377" y="214036"/>
                  <a:pt x="13112377" y="214036"/>
                </a:cubicBezTo>
                <a:lnTo>
                  <a:pt x="13136724" y="209270"/>
                </a:lnTo>
                <a:cubicBezTo>
                  <a:pt x="13144839" y="207683"/>
                  <a:pt x="13151537" y="207804"/>
                  <a:pt x="13156823" y="209639"/>
                </a:cubicBezTo>
                <a:cubicBezTo>
                  <a:pt x="13162110" y="211470"/>
                  <a:pt x="13164750" y="212389"/>
                  <a:pt x="13164750" y="212389"/>
                </a:cubicBezTo>
                <a:cubicBezTo>
                  <a:pt x="13167200" y="217645"/>
                  <a:pt x="13171069" y="221188"/>
                  <a:pt x="13176355" y="223022"/>
                </a:cubicBezTo>
                <a:cubicBezTo>
                  <a:pt x="13181641" y="224855"/>
                  <a:pt x="13183053" y="223144"/>
                  <a:pt x="13180603" y="217890"/>
                </a:cubicBezTo>
                <a:cubicBezTo>
                  <a:pt x="13188716" y="216301"/>
                  <a:pt x="13192775" y="215507"/>
                  <a:pt x="13192775" y="215507"/>
                </a:cubicBezTo>
                <a:cubicBezTo>
                  <a:pt x="13192775" y="215507"/>
                  <a:pt x="13197447" y="216025"/>
                  <a:pt x="13206788" y="217065"/>
                </a:cubicBezTo>
                <a:cubicBezTo>
                  <a:pt x="13216127" y="218103"/>
                  <a:pt x="13223442" y="219541"/>
                  <a:pt x="13228723" y="221375"/>
                </a:cubicBezTo>
                <a:cubicBezTo>
                  <a:pt x="13234011" y="223208"/>
                  <a:pt x="13236651" y="224125"/>
                  <a:pt x="13236651" y="224125"/>
                </a:cubicBezTo>
                <a:cubicBezTo>
                  <a:pt x="13244769" y="222536"/>
                  <a:pt x="13250052" y="224370"/>
                  <a:pt x="13252503" y="229626"/>
                </a:cubicBezTo>
                <a:cubicBezTo>
                  <a:pt x="13252503" y="229626"/>
                  <a:pt x="13254533" y="229228"/>
                  <a:pt x="13258590" y="228435"/>
                </a:cubicBezTo>
                <a:cubicBezTo>
                  <a:pt x="13262649" y="227640"/>
                  <a:pt x="13266094" y="225531"/>
                  <a:pt x="13268925" y="222109"/>
                </a:cubicBezTo>
                <a:cubicBezTo>
                  <a:pt x="13271756" y="218687"/>
                  <a:pt x="13275200" y="216580"/>
                  <a:pt x="13279259" y="215785"/>
                </a:cubicBezTo>
                <a:cubicBezTo>
                  <a:pt x="13283313" y="214990"/>
                  <a:pt x="13293460" y="213005"/>
                  <a:pt x="13309689" y="209828"/>
                </a:cubicBezTo>
                <a:cubicBezTo>
                  <a:pt x="13320260" y="213496"/>
                  <a:pt x="13330212" y="215847"/>
                  <a:pt x="13339553" y="216890"/>
                </a:cubicBezTo>
                <a:cubicBezTo>
                  <a:pt x="13348894" y="217928"/>
                  <a:pt x="13353568" y="218448"/>
                  <a:pt x="13353568" y="218448"/>
                </a:cubicBezTo>
                <a:cubicBezTo>
                  <a:pt x="13353568" y="218448"/>
                  <a:pt x="13366968" y="218690"/>
                  <a:pt x="13393767" y="219181"/>
                </a:cubicBezTo>
                <a:lnTo>
                  <a:pt x="13433964" y="219916"/>
                </a:lnTo>
                <a:cubicBezTo>
                  <a:pt x="13436417" y="225170"/>
                  <a:pt x="13441704" y="227007"/>
                  <a:pt x="13449816" y="225417"/>
                </a:cubicBezTo>
                <a:cubicBezTo>
                  <a:pt x="13457931" y="223830"/>
                  <a:pt x="13461990" y="223034"/>
                  <a:pt x="13461990" y="223034"/>
                </a:cubicBezTo>
                <a:lnTo>
                  <a:pt x="13474161" y="220652"/>
                </a:lnTo>
                <a:cubicBezTo>
                  <a:pt x="13474161" y="220652"/>
                  <a:pt x="13487561" y="220897"/>
                  <a:pt x="13514359" y="221387"/>
                </a:cubicBezTo>
                <a:cubicBezTo>
                  <a:pt x="13514359" y="221387"/>
                  <a:pt x="13521062" y="221510"/>
                  <a:pt x="13534463" y="221756"/>
                </a:cubicBezTo>
                <a:cubicBezTo>
                  <a:pt x="13547860" y="221999"/>
                  <a:pt x="13559842" y="223955"/>
                  <a:pt x="13570411" y="227623"/>
                </a:cubicBezTo>
                <a:cubicBezTo>
                  <a:pt x="13578528" y="226033"/>
                  <a:pt x="13595984" y="225486"/>
                  <a:pt x="13622785" y="225974"/>
                </a:cubicBezTo>
                <a:cubicBezTo>
                  <a:pt x="13649582" y="226465"/>
                  <a:pt x="13667041" y="225918"/>
                  <a:pt x="13675154" y="224327"/>
                </a:cubicBezTo>
                <a:cubicBezTo>
                  <a:pt x="13677610" y="229584"/>
                  <a:pt x="13680867" y="231813"/>
                  <a:pt x="13684923" y="231019"/>
                </a:cubicBezTo>
                <a:cubicBezTo>
                  <a:pt x="13688978" y="230226"/>
                  <a:pt x="13699125" y="228238"/>
                  <a:pt x="13715353" y="225062"/>
                </a:cubicBezTo>
                <a:cubicBezTo>
                  <a:pt x="13723469" y="223474"/>
                  <a:pt x="13728755" y="225307"/>
                  <a:pt x="13731206" y="230563"/>
                </a:cubicBezTo>
                <a:cubicBezTo>
                  <a:pt x="13760460" y="236307"/>
                  <a:pt x="13800655" y="237043"/>
                  <a:pt x="13851801" y="232768"/>
                </a:cubicBezTo>
                <a:cubicBezTo>
                  <a:pt x="13859915" y="231180"/>
                  <a:pt x="13868643" y="230905"/>
                  <a:pt x="13877987" y="231944"/>
                </a:cubicBezTo>
                <a:cubicBezTo>
                  <a:pt x="13887327" y="232984"/>
                  <a:pt x="13892000" y="233503"/>
                  <a:pt x="13892000" y="233503"/>
                </a:cubicBezTo>
                <a:cubicBezTo>
                  <a:pt x="13902570" y="237169"/>
                  <a:pt x="13911909" y="238210"/>
                  <a:pt x="13920026" y="236622"/>
                </a:cubicBezTo>
                <a:lnTo>
                  <a:pt x="13972399" y="234973"/>
                </a:lnTo>
                <a:cubicBezTo>
                  <a:pt x="13980512" y="233385"/>
                  <a:pt x="13991270" y="232712"/>
                  <a:pt x="14004672" y="232957"/>
                </a:cubicBezTo>
                <a:cubicBezTo>
                  <a:pt x="14018066" y="233202"/>
                  <a:pt x="14028826" y="232530"/>
                  <a:pt x="14036942" y="230943"/>
                </a:cubicBezTo>
                <a:cubicBezTo>
                  <a:pt x="14045055" y="229354"/>
                  <a:pt x="14053785" y="229080"/>
                  <a:pt x="14063128" y="230120"/>
                </a:cubicBezTo>
                <a:cubicBezTo>
                  <a:pt x="14072470" y="231159"/>
                  <a:pt x="14081198" y="230883"/>
                  <a:pt x="14089314" y="229296"/>
                </a:cubicBezTo>
                <a:cubicBezTo>
                  <a:pt x="14097427" y="227707"/>
                  <a:pt x="14101484" y="226913"/>
                  <a:pt x="14101484" y="226913"/>
                </a:cubicBezTo>
                <a:cubicBezTo>
                  <a:pt x="14109600" y="225324"/>
                  <a:pt x="14127057" y="224774"/>
                  <a:pt x="14153859" y="225264"/>
                </a:cubicBezTo>
                <a:cubicBezTo>
                  <a:pt x="14180658" y="225754"/>
                  <a:pt x="14198114" y="225206"/>
                  <a:pt x="14206230" y="223617"/>
                </a:cubicBezTo>
                <a:cubicBezTo>
                  <a:pt x="14216797" y="227284"/>
                  <a:pt x="14238311" y="225941"/>
                  <a:pt x="14270773" y="219587"/>
                </a:cubicBezTo>
                <a:cubicBezTo>
                  <a:pt x="14330032" y="213721"/>
                  <a:pt x="14370232" y="214459"/>
                  <a:pt x="14391368" y="221790"/>
                </a:cubicBezTo>
                <a:lnTo>
                  <a:pt x="14415714" y="217025"/>
                </a:lnTo>
                <a:cubicBezTo>
                  <a:pt x="14440059" y="212261"/>
                  <a:pt x="14453460" y="212506"/>
                  <a:pt x="14455914" y="217762"/>
                </a:cubicBezTo>
                <a:lnTo>
                  <a:pt x="14532630" y="211348"/>
                </a:lnTo>
                <a:lnTo>
                  <a:pt x="14560657" y="214466"/>
                </a:lnTo>
                <a:lnTo>
                  <a:pt x="14581321" y="201817"/>
                </a:lnTo>
                <a:lnTo>
                  <a:pt x="14621522" y="202551"/>
                </a:lnTo>
                <a:lnTo>
                  <a:pt x="14681252" y="216671"/>
                </a:lnTo>
                <a:cubicBezTo>
                  <a:pt x="14681252" y="216671"/>
                  <a:pt x="14685308" y="215876"/>
                  <a:pt x="14693425" y="214288"/>
                </a:cubicBezTo>
                <a:lnTo>
                  <a:pt x="14729944" y="207139"/>
                </a:lnTo>
                <a:cubicBezTo>
                  <a:pt x="14735607" y="200295"/>
                  <a:pt x="14739663" y="199501"/>
                  <a:pt x="14742117" y="204757"/>
                </a:cubicBezTo>
                <a:lnTo>
                  <a:pt x="14766462" y="199992"/>
                </a:lnTo>
                <a:cubicBezTo>
                  <a:pt x="14782694" y="196814"/>
                  <a:pt x="14797509" y="195347"/>
                  <a:pt x="14810909" y="195592"/>
                </a:cubicBezTo>
                <a:cubicBezTo>
                  <a:pt x="14824309" y="195839"/>
                  <a:pt x="14835065" y="195167"/>
                  <a:pt x="14843179" y="193578"/>
                </a:cubicBezTo>
                <a:lnTo>
                  <a:pt x="14862714" y="206963"/>
                </a:lnTo>
                <a:lnTo>
                  <a:pt x="14915084" y="205314"/>
                </a:lnTo>
                <a:cubicBezTo>
                  <a:pt x="14923201" y="203725"/>
                  <a:pt x="14931314" y="202137"/>
                  <a:pt x="14939430" y="200547"/>
                </a:cubicBezTo>
                <a:cubicBezTo>
                  <a:pt x="14941882" y="205805"/>
                  <a:pt x="14945751" y="209348"/>
                  <a:pt x="14951037" y="211182"/>
                </a:cubicBezTo>
                <a:cubicBezTo>
                  <a:pt x="14956319" y="213016"/>
                  <a:pt x="14963020" y="213138"/>
                  <a:pt x="14971134" y="211549"/>
                </a:cubicBezTo>
                <a:lnTo>
                  <a:pt x="14955281" y="206051"/>
                </a:lnTo>
                <a:cubicBezTo>
                  <a:pt x="14952830" y="200794"/>
                  <a:pt x="14951602" y="198165"/>
                  <a:pt x="14951602" y="198165"/>
                </a:cubicBezTo>
                <a:lnTo>
                  <a:pt x="15016147" y="194136"/>
                </a:lnTo>
                <a:cubicBezTo>
                  <a:pt x="15016147" y="194136"/>
                  <a:pt x="15022233" y="192945"/>
                  <a:pt x="15034407" y="190562"/>
                </a:cubicBezTo>
                <a:cubicBezTo>
                  <a:pt x="15046580" y="188179"/>
                  <a:pt x="15053893" y="189614"/>
                  <a:pt x="15056347" y="194870"/>
                </a:cubicBezTo>
                <a:cubicBezTo>
                  <a:pt x="15056347" y="194870"/>
                  <a:pt x="15058989" y="195788"/>
                  <a:pt x="15064273" y="197621"/>
                </a:cubicBezTo>
                <a:cubicBezTo>
                  <a:pt x="15069555" y="199454"/>
                  <a:pt x="15076256" y="199576"/>
                  <a:pt x="15084370" y="197988"/>
                </a:cubicBezTo>
                <a:cubicBezTo>
                  <a:pt x="15092488" y="196400"/>
                  <a:pt x="15101828" y="197438"/>
                  <a:pt x="15112399" y="201105"/>
                </a:cubicBezTo>
                <a:cubicBezTo>
                  <a:pt x="15133533" y="208440"/>
                  <a:pt x="15146934" y="208684"/>
                  <a:pt x="15152594" y="201840"/>
                </a:cubicBezTo>
                <a:lnTo>
                  <a:pt x="15208646" y="208077"/>
                </a:lnTo>
                <a:cubicBezTo>
                  <a:pt x="15208646" y="208077"/>
                  <a:pt x="15204588" y="208869"/>
                  <a:pt x="15196472" y="210459"/>
                </a:cubicBezTo>
                <a:cubicBezTo>
                  <a:pt x="15198927" y="215717"/>
                  <a:pt x="15202179" y="217947"/>
                  <a:pt x="15206239" y="217151"/>
                </a:cubicBezTo>
                <a:cubicBezTo>
                  <a:pt x="15210295" y="216357"/>
                  <a:pt x="15211098" y="213334"/>
                  <a:pt x="15208646" y="208077"/>
                </a:cubicBezTo>
                <a:cubicBezTo>
                  <a:pt x="15208646" y="208077"/>
                  <a:pt x="15213317" y="208597"/>
                  <a:pt x="15222659" y="209635"/>
                </a:cubicBezTo>
                <a:cubicBezTo>
                  <a:pt x="15232001" y="210676"/>
                  <a:pt x="15239503" y="207774"/>
                  <a:pt x="15245165" y="200929"/>
                </a:cubicBezTo>
                <a:cubicBezTo>
                  <a:pt x="15250830" y="194084"/>
                  <a:pt x="15263001" y="191701"/>
                  <a:pt x="15281684" y="193780"/>
                </a:cubicBezTo>
                <a:lnTo>
                  <a:pt x="15301216" y="207164"/>
                </a:lnTo>
                <a:cubicBezTo>
                  <a:pt x="15293100" y="208753"/>
                  <a:pt x="15288430" y="208234"/>
                  <a:pt x="15287201" y="205604"/>
                </a:cubicBezTo>
                <a:lnTo>
                  <a:pt x="15289043" y="209545"/>
                </a:lnTo>
                <a:cubicBezTo>
                  <a:pt x="15307727" y="211626"/>
                  <a:pt x="15318485" y="210954"/>
                  <a:pt x="15321315" y="207532"/>
                </a:cubicBezTo>
                <a:cubicBezTo>
                  <a:pt x="15324147" y="204111"/>
                  <a:pt x="15324336" y="199769"/>
                  <a:pt x="15321880" y="194515"/>
                </a:cubicBezTo>
                <a:lnTo>
                  <a:pt x="15402279" y="195984"/>
                </a:lnTo>
                <a:lnTo>
                  <a:pt x="15442475" y="196720"/>
                </a:lnTo>
                <a:lnTo>
                  <a:pt x="15482677" y="197456"/>
                </a:lnTo>
                <a:cubicBezTo>
                  <a:pt x="15496454" y="189023"/>
                  <a:pt x="15505181" y="188748"/>
                  <a:pt x="15508860" y="196631"/>
                </a:cubicBezTo>
                <a:cubicBezTo>
                  <a:pt x="15512541" y="204515"/>
                  <a:pt x="15517824" y="206349"/>
                  <a:pt x="15524712" y="202132"/>
                </a:cubicBezTo>
                <a:cubicBezTo>
                  <a:pt x="15531604" y="197916"/>
                  <a:pt x="15539718" y="196328"/>
                  <a:pt x="15549062" y="197365"/>
                </a:cubicBezTo>
                <a:cubicBezTo>
                  <a:pt x="15558403" y="198405"/>
                  <a:pt x="15567133" y="198131"/>
                  <a:pt x="15575244" y="196542"/>
                </a:cubicBezTo>
                <a:cubicBezTo>
                  <a:pt x="15583362" y="194955"/>
                  <a:pt x="15601431" y="195719"/>
                  <a:pt x="15629454" y="198836"/>
                </a:cubicBezTo>
                <a:cubicBezTo>
                  <a:pt x="15657484" y="201956"/>
                  <a:pt x="15676968" y="201008"/>
                  <a:pt x="15687913" y="195996"/>
                </a:cubicBezTo>
                <a:cubicBezTo>
                  <a:pt x="15698863" y="190987"/>
                  <a:pt x="15706362" y="188086"/>
                  <a:pt x="15710420" y="187291"/>
                </a:cubicBezTo>
                <a:cubicBezTo>
                  <a:pt x="15714478" y="186496"/>
                  <a:pt x="15721178" y="186619"/>
                  <a:pt x="15730519" y="187658"/>
                </a:cubicBezTo>
                <a:cubicBezTo>
                  <a:pt x="15739862" y="188697"/>
                  <a:pt x="15752647" y="187628"/>
                  <a:pt x="15768880" y="184451"/>
                </a:cubicBezTo>
                <a:cubicBezTo>
                  <a:pt x="15768880" y="184451"/>
                  <a:pt x="15771521" y="185370"/>
                  <a:pt x="15776805" y="187202"/>
                </a:cubicBezTo>
                <a:cubicBezTo>
                  <a:pt x="15782088" y="189036"/>
                  <a:pt x="15786760" y="189555"/>
                  <a:pt x="15790815" y="188761"/>
                </a:cubicBezTo>
                <a:cubicBezTo>
                  <a:pt x="15794876" y="187967"/>
                  <a:pt x="15798933" y="187173"/>
                  <a:pt x="15802990" y="186379"/>
                </a:cubicBezTo>
                <a:cubicBezTo>
                  <a:pt x="15807047" y="185584"/>
                  <a:pt x="15811106" y="184790"/>
                  <a:pt x="15815163" y="183995"/>
                </a:cubicBezTo>
                <a:cubicBezTo>
                  <a:pt x="15819222" y="183200"/>
                  <a:pt x="15823893" y="183720"/>
                  <a:pt x="15829177" y="185554"/>
                </a:cubicBezTo>
                <a:cubicBezTo>
                  <a:pt x="15834457" y="187389"/>
                  <a:pt x="15837102" y="188305"/>
                  <a:pt x="15837102" y="188305"/>
                </a:cubicBezTo>
                <a:cubicBezTo>
                  <a:pt x="15845218" y="186716"/>
                  <a:pt x="15860033" y="185250"/>
                  <a:pt x="15881547" y="183906"/>
                </a:cubicBezTo>
                <a:cubicBezTo>
                  <a:pt x="15903062" y="182562"/>
                  <a:pt x="15919102" y="183725"/>
                  <a:pt x="15929672" y="187391"/>
                </a:cubicBezTo>
                <a:cubicBezTo>
                  <a:pt x="15937790" y="185803"/>
                  <a:pt x="15941845" y="185009"/>
                  <a:pt x="15941845" y="185009"/>
                </a:cubicBezTo>
                <a:lnTo>
                  <a:pt x="15982043" y="185744"/>
                </a:lnTo>
                <a:cubicBezTo>
                  <a:pt x="16000728" y="187822"/>
                  <a:pt x="16018185" y="187272"/>
                  <a:pt x="16034415" y="184098"/>
                </a:cubicBezTo>
                <a:cubicBezTo>
                  <a:pt x="16066876" y="177743"/>
                  <a:pt x="16101790" y="176644"/>
                  <a:pt x="16139159" y="180802"/>
                </a:cubicBezTo>
                <a:cubicBezTo>
                  <a:pt x="16157837" y="182881"/>
                  <a:pt x="16167183" y="183918"/>
                  <a:pt x="16167183" y="183918"/>
                </a:cubicBezTo>
                <a:cubicBezTo>
                  <a:pt x="16175299" y="182330"/>
                  <a:pt x="16186057" y="181659"/>
                  <a:pt x="16199455" y="181902"/>
                </a:cubicBezTo>
                <a:cubicBezTo>
                  <a:pt x="16212855" y="182149"/>
                  <a:pt x="16228285" y="181996"/>
                  <a:pt x="16245739" y="181447"/>
                </a:cubicBezTo>
                <a:cubicBezTo>
                  <a:pt x="16263195" y="180900"/>
                  <a:pt x="16282683" y="179950"/>
                  <a:pt x="16304201" y="178606"/>
                </a:cubicBezTo>
                <a:cubicBezTo>
                  <a:pt x="16325713" y="177265"/>
                  <a:pt x="16337697" y="179220"/>
                  <a:pt x="16340151" y="184476"/>
                </a:cubicBezTo>
                <a:lnTo>
                  <a:pt x="16368175" y="187594"/>
                </a:lnTo>
                <a:cubicBezTo>
                  <a:pt x="16368175" y="187594"/>
                  <a:pt x="16368789" y="188907"/>
                  <a:pt x="16370017" y="191536"/>
                </a:cubicBezTo>
                <a:cubicBezTo>
                  <a:pt x="16371243" y="194163"/>
                  <a:pt x="16379969" y="193889"/>
                  <a:pt x="16396201" y="190712"/>
                </a:cubicBezTo>
                <a:cubicBezTo>
                  <a:pt x="16404317" y="189122"/>
                  <a:pt x="16413657" y="190164"/>
                  <a:pt x="16424229" y="193829"/>
                </a:cubicBezTo>
                <a:lnTo>
                  <a:pt x="16440079" y="199331"/>
                </a:lnTo>
                <a:lnTo>
                  <a:pt x="16455931" y="204830"/>
                </a:lnTo>
                <a:cubicBezTo>
                  <a:pt x="16455931" y="204830"/>
                  <a:pt x="16459987" y="204039"/>
                  <a:pt x="16468107" y="202449"/>
                </a:cubicBezTo>
                <a:cubicBezTo>
                  <a:pt x="16476221" y="200860"/>
                  <a:pt x="16480277" y="200066"/>
                  <a:pt x="16480277" y="200066"/>
                </a:cubicBezTo>
                <a:cubicBezTo>
                  <a:pt x="16483489" y="187965"/>
                  <a:pt x="16496889" y="188210"/>
                  <a:pt x="16520475" y="200800"/>
                </a:cubicBezTo>
                <a:cubicBezTo>
                  <a:pt x="16531045" y="204468"/>
                  <a:pt x="16540387" y="205507"/>
                  <a:pt x="16548501" y="203919"/>
                </a:cubicBezTo>
                <a:cubicBezTo>
                  <a:pt x="16556617" y="202329"/>
                  <a:pt x="16565345" y="202055"/>
                  <a:pt x="16574687" y="203093"/>
                </a:cubicBezTo>
                <a:cubicBezTo>
                  <a:pt x="16584027" y="204134"/>
                  <a:pt x="16592755" y="203860"/>
                  <a:pt x="16600873" y="202270"/>
                </a:cubicBezTo>
                <a:cubicBezTo>
                  <a:pt x="16630123" y="208017"/>
                  <a:pt x="16648807" y="210095"/>
                  <a:pt x="16656921" y="208506"/>
                </a:cubicBezTo>
                <a:cubicBezTo>
                  <a:pt x="16667493" y="212171"/>
                  <a:pt x="16677447" y="214525"/>
                  <a:pt x="16686789" y="215565"/>
                </a:cubicBezTo>
                <a:cubicBezTo>
                  <a:pt x="16696131" y="216604"/>
                  <a:pt x="16700801" y="217123"/>
                  <a:pt x="16700801" y="217123"/>
                </a:cubicBezTo>
                <a:cubicBezTo>
                  <a:pt x="16711369" y="220792"/>
                  <a:pt x="16720711" y="221831"/>
                  <a:pt x="16728829" y="220244"/>
                </a:cubicBezTo>
                <a:cubicBezTo>
                  <a:pt x="16777520" y="210712"/>
                  <a:pt x="16804320" y="211201"/>
                  <a:pt x="16809220" y="221713"/>
                </a:cubicBezTo>
                <a:cubicBezTo>
                  <a:pt x="16809220" y="221713"/>
                  <a:pt x="16817340" y="220125"/>
                  <a:pt x="16833568" y="216948"/>
                </a:cubicBezTo>
                <a:cubicBezTo>
                  <a:pt x="16833568" y="216948"/>
                  <a:pt x="16836212" y="217864"/>
                  <a:pt x="16841496" y="219697"/>
                </a:cubicBezTo>
                <a:cubicBezTo>
                  <a:pt x="16846780" y="221532"/>
                  <a:pt x="16853480" y="221652"/>
                  <a:pt x="16861592" y="220066"/>
                </a:cubicBezTo>
                <a:cubicBezTo>
                  <a:pt x="16872164" y="223732"/>
                  <a:pt x="16881504" y="224771"/>
                  <a:pt x="16889620" y="223182"/>
                </a:cubicBezTo>
                <a:cubicBezTo>
                  <a:pt x="16897736" y="221594"/>
                  <a:pt x="16904436" y="221715"/>
                  <a:pt x="16909716" y="223551"/>
                </a:cubicBezTo>
                <a:cubicBezTo>
                  <a:pt x="16915004" y="225385"/>
                  <a:pt x="16921700" y="225506"/>
                  <a:pt x="16929820" y="223918"/>
                </a:cubicBezTo>
                <a:cubicBezTo>
                  <a:pt x="16937936" y="222329"/>
                  <a:pt x="16941992" y="221534"/>
                  <a:pt x="16941992" y="221534"/>
                </a:cubicBezTo>
                <a:cubicBezTo>
                  <a:pt x="16936332" y="228380"/>
                  <a:pt x="16940196" y="231923"/>
                  <a:pt x="16953596" y="232169"/>
                </a:cubicBezTo>
                <a:cubicBezTo>
                  <a:pt x="16966996" y="232414"/>
                  <a:pt x="16977752" y="231743"/>
                  <a:pt x="16985872" y="230155"/>
                </a:cubicBezTo>
                <a:lnTo>
                  <a:pt x="16998044" y="227771"/>
                </a:lnTo>
                <a:lnTo>
                  <a:pt x="16989548" y="238037"/>
                </a:lnTo>
                <a:cubicBezTo>
                  <a:pt x="16997664" y="236448"/>
                  <a:pt x="17026492" y="236542"/>
                  <a:pt x="17076032" y="238317"/>
                </a:cubicBezTo>
                <a:cubicBezTo>
                  <a:pt x="17125576" y="240091"/>
                  <a:pt x="17145060" y="239143"/>
                  <a:pt x="17134492" y="235477"/>
                </a:cubicBezTo>
                <a:lnTo>
                  <a:pt x="17142984" y="225210"/>
                </a:lnTo>
                <a:cubicBezTo>
                  <a:pt x="17161672" y="227288"/>
                  <a:pt x="17175680" y="228847"/>
                  <a:pt x="17185024" y="229887"/>
                </a:cubicBezTo>
                <a:cubicBezTo>
                  <a:pt x="17194364" y="230926"/>
                  <a:pt x="17200264" y="234076"/>
                  <a:pt x="17202716" y="239329"/>
                </a:cubicBezTo>
                <a:lnTo>
                  <a:pt x="17218564" y="244831"/>
                </a:lnTo>
                <a:lnTo>
                  <a:pt x="17214884" y="236946"/>
                </a:lnTo>
                <a:lnTo>
                  <a:pt x="17242912" y="240065"/>
                </a:lnTo>
                <a:lnTo>
                  <a:pt x="17270940" y="243182"/>
                </a:lnTo>
                <a:lnTo>
                  <a:pt x="17323308" y="241534"/>
                </a:lnTo>
                <a:cubicBezTo>
                  <a:pt x="17341996" y="243613"/>
                  <a:pt x="17354592" y="246883"/>
                  <a:pt x="17361100" y="251344"/>
                </a:cubicBezTo>
                <a:cubicBezTo>
                  <a:pt x="17367608" y="255807"/>
                  <a:pt x="17378984" y="256448"/>
                  <a:pt x="17395212" y="253270"/>
                </a:cubicBezTo>
                <a:cubicBezTo>
                  <a:pt x="17411444" y="250093"/>
                  <a:pt x="17424844" y="250341"/>
                  <a:pt x="17435412" y="254007"/>
                </a:cubicBezTo>
                <a:lnTo>
                  <a:pt x="17439092" y="261888"/>
                </a:lnTo>
                <a:lnTo>
                  <a:pt x="17451264" y="259506"/>
                </a:lnTo>
                <a:lnTo>
                  <a:pt x="17515808" y="255477"/>
                </a:lnTo>
                <a:cubicBezTo>
                  <a:pt x="17523920" y="253888"/>
                  <a:pt x="17532652" y="253615"/>
                  <a:pt x="17541996" y="254651"/>
                </a:cubicBezTo>
                <a:cubicBezTo>
                  <a:pt x="17551336" y="255691"/>
                  <a:pt x="17556004" y="256212"/>
                  <a:pt x="17556004" y="256212"/>
                </a:cubicBezTo>
                <a:cubicBezTo>
                  <a:pt x="17588468" y="249858"/>
                  <a:pt x="17599036" y="253524"/>
                  <a:pt x="17587708" y="267213"/>
                </a:cubicBezTo>
                <a:cubicBezTo>
                  <a:pt x="17585256" y="261957"/>
                  <a:pt x="17579976" y="260123"/>
                  <a:pt x="17571860" y="261712"/>
                </a:cubicBezTo>
                <a:lnTo>
                  <a:pt x="17575540" y="269596"/>
                </a:lnTo>
                <a:cubicBezTo>
                  <a:pt x="17586108" y="273263"/>
                  <a:pt x="17590164" y="272468"/>
                  <a:pt x="17587708" y="267213"/>
                </a:cubicBezTo>
                <a:cubicBezTo>
                  <a:pt x="17590164" y="272468"/>
                  <a:pt x="17591388" y="275097"/>
                  <a:pt x="17591388" y="275097"/>
                </a:cubicBezTo>
                <a:cubicBezTo>
                  <a:pt x="17591388" y="275097"/>
                  <a:pt x="17596676" y="276930"/>
                  <a:pt x="17607240" y="280598"/>
                </a:cubicBezTo>
                <a:cubicBezTo>
                  <a:pt x="17612148" y="291109"/>
                  <a:pt x="17619272" y="296883"/>
                  <a:pt x="17628612" y="297921"/>
                </a:cubicBezTo>
                <a:cubicBezTo>
                  <a:pt x="17637956" y="298963"/>
                  <a:pt x="17646684" y="298688"/>
                  <a:pt x="17654800" y="297098"/>
                </a:cubicBezTo>
                <a:lnTo>
                  <a:pt x="17679148" y="292333"/>
                </a:lnTo>
                <a:lnTo>
                  <a:pt x="17651120" y="289216"/>
                </a:lnTo>
                <a:cubicBezTo>
                  <a:pt x="17634888" y="292393"/>
                  <a:pt x="17625548" y="291354"/>
                  <a:pt x="17623096" y="286097"/>
                </a:cubicBezTo>
                <a:cubicBezTo>
                  <a:pt x="17623096" y="286097"/>
                  <a:pt x="17622480" y="284784"/>
                  <a:pt x="17621252" y="282156"/>
                </a:cubicBezTo>
                <a:cubicBezTo>
                  <a:pt x="17620028" y="279528"/>
                  <a:pt x="17614132" y="276381"/>
                  <a:pt x="17603564" y="272713"/>
                </a:cubicBezTo>
                <a:lnTo>
                  <a:pt x="17615736" y="270330"/>
                </a:lnTo>
                <a:cubicBezTo>
                  <a:pt x="17642536" y="270820"/>
                  <a:pt x="17651876" y="271861"/>
                  <a:pt x="17643760" y="273448"/>
                </a:cubicBezTo>
                <a:lnTo>
                  <a:pt x="17673912" y="274000"/>
                </a:lnTo>
                <a:lnTo>
                  <a:pt x="17680280" y="266300"/>
                </a:lnTo>
                <a:cubicBezTo>
                  <a:pt x="17688396" y="264711"/>
                  <a:pt x="17693676" y="266546"/>
                  <a:pt x="17696136" y="271799"/>
                </a:cubicBezTo>
                <a:lnTo>
                  <a:pt x="17683960" y="274182"/>
                </a:lnTo>
                <a:cubicBezTo>
                  <a:pt x="17694524" y="277849"/>
                  <a:pt x="17703868" y="278891"/>
                  <a:pt x="17711988" y="277302"/>
                </a:cubicBezTo>
                <a:lnTo>
                  <a:pt x="17724160" y="274919"/>
                </a:lnTo>
                <a:cubicBezTo>
                  <a:pt x="17724160" y="274919"/>
                  <a:pt x="17722932" y="272291"/>
                  <a:pt x="17720480" y="267035"/>
                </a:cubicBezTo>
                <a:lnTo>
                  <a:pt x="17736332" y="272537"/>
                </a:lnTo>
                <a:lnTo>
                  <a:pt x="17776528" y="273271"/>
                </a:lnTo>
                <a:cubicBezTo>
                  <a:pt x="17784648" y="271681"/>
                  <a:pt x="17791344" y="271804"/>
                  <a:pt x="17796632" y="273639"/>
                </a:cubicBezTo>
                <a:cubicBezTo>
                  <a:pt x="17801912" y="275472"/>
                  <a:pt x="17817956" y="276634"/>
                  <a:pt x="17844756" y="277124"/>
                </a:cubicBezTo>
                <a:cubicBezTo>
                  <a:pt x="17932040" y="274378"/>
                  <a:pt x="18014252" y="272626"/>
                  <a:pt x="18091392" y="271863"/>
                </a:cubicBezTo>
                <a:lnTo>
                  <a:pt x="18288000" y="272498"/>
                </a:lnTo>
                <a:lnTo>
                  <a:pt x="18288000" y="293605"/>
                </a:lnTo>
                <a:lnTo>
                  <a:pt x="18278444" y="295476"/>
                </a:lnTo>
                <a:cubicBezTo>
                  <a:pt x="18270328" y="297065"/>
                  <a:pt x="18266268" y="297860"/>
                  <a:pt x="18266268" y="297860"/>
                </a:cubicBezTo>
                <a:lnTo>
                  <a:pt x="18226072" y="297123"/>
                </a:lnTo>
                <a:cubicBezTo>
                  <a:pt x="18226072" y="297123"/>
                  <a:pt x="18226684" y="298436"/>
                  <a:pt x="18227908" y="301066"/>
                </a:cubicBezTo>
                <a:cubicBezTo>
                  <a:pt x="18229136" y="303694"/>
                  <a:pt x="18233808" y="304214"/>
                  <a:pt x="18241924" y="302624"/>
                </a:cubicBezTo>
                <a:cubicBezTo>
                  <a:pt x="18250040" y="301037"/>
                  <a:pt x="18256740" y="301158"/>
                  <a:pt x="18262024" y="302992"/>
                </a:cubicBezTo>
                <a:cubicBezTo>
                  <a:pt x="18267308" y="304825"/>
                  <a:pt x="18269948" y="305742"/>
                  <a:pt x="18269948" y="305742"/>
                </a:cubicBezTo>
                <a:cubicBezTo>
                  <a:pt x="18269948" y="305742"/>
                  <a:pt x="18271980" y="305343"/>
                  <a:pt x="18276036" y="304551"/>
                </a:cubicBezTo>
                <a:lnTo>
                  <a:pt x="18288000" y="302210"/>
                </a:lnTo>
                <a:lnTo>
                  <a:pt x="18288000" y="6675469"/>
                </a:lnTo>
                <a:lnTo>
                  <a:pt x="18253432" y="6674838"/>
                </a:lnTo>
                <a:lnTo>
                  <a:pt x="18249752" y="6666956"/>
                </a:lnTo>
                <a:cubicBezTo>
                  <a:pt x="18255416" y="6660109"/>
                  <a:pt x="18243620" y="6653816"/>
                  <a:pt x="18214368" y="6648068"/>
                </a:cubicBezTo>
                <a:cubicBezTo>
                  <a:pt x="18201348" y="6639147"/>
                  <a:pt x="18193612" y="6632057"/>
                  <a:pt x="18191156" y="6626802"/>
                </a:cubicBezTo>
                <a:cubicBezTo>
                  <a:pt x="18188704" y="6621545"/>
                  <a:pt x="18187480" y="6618919"/>
                  <a:pt x="18187480" y="6618919"/>
                </a:cubicBezTo>
                <a:cubicBezTo>
                  <a:pt x="18179360" y="6620507"/>
                  <a:pt x="18167992" y="6619865"/>
                  <a:pt x="18153364" y="6616992"/>
                </a:cubicBezTo>
                <a:cubicBezTo>
                  <a:pt x="18138740" y="6614119"/>
                  <a:pt x="18127372" y="6613477"/>
                  <a:pt x="18119252" y="6615065"/>
                </a:cubicBezTo>
                <a:cubicBezTo>
                  <a:pt x="18098964" y="6619036"/>
                  <a:pt x="18083440" y="6621359"/>
                  <a:pt x="18072684" y="6622031"/>
                </a:cubicBezTo>
                <a:lnTo>
                  <a:pt x="18063432" y="6620520"/>
                </a:lnTo>
                <a:lnTo>
                  <a:pt x="18062908" y="6622502"/>
                </a:lnTo>
                <a:lnTo>
                  <a:pt x="18078768" y="6627999"/>
                </a:lnTo>
                <a:lnTo>
                  <a:pt x="18067624" y="6630183"/>
                </a:lnTo>
                <a:lnTo>
                  <a:pt x="18074240" y="6632480"/>
                </a:lnTo>
                <a:lnTo>
                  <a:pt x="18086412" y="6630097"/>
                </a:lnTo>
                <a:lnTo>
                  <a:pt x="18098588" y="6627712"/>
                </a:lnTo>
                <a:cubicBezTo>
                  <a:pt x="18098588" y="6627712"/>
                  <a:pt x="18099812" y="6630342"/>
                  <a:pt x="18102264" y="6635599"/>
                </a:cubicBezTo>
                <a:cubicBezTo>
                  <a:pt x="18110380" y="6634010"/>
                  <a:pt x="18119724" y="6635048"/>
                  <a:pt x="18130288" y="6638716"/>
                </a:cubicBezTo>
                <a:lnTo>
                  <a:pt x="18105944" y="6643482"/>
                </a:lnTo>
                <a:lnTo>
                  <a:pt x="18093772" y="6645863"/>
                </a:lnTo>
                <a:cubicBezTo>
                  <a:pt x="18093772" y="6645863"/>
                  <a:pt x="18089712" y="6646659"/>
                  <a:pt x="18081600" y="6648247"/>
                </a:cubicBezTo>
                <a:cubicBezTo>
                  <a:pt x="18084048" y="6653503"/>
                  <a:pt x="18089336" y="6655337"/>
                  <a:pt x="18097452" y="6653748"/>
                </a:cubicBezTo>
                <a:lnTo>
                  <a:pt x="18153504" y="6659983"/>
                </a:lnTo>
                <a:lnTo>
                  <a:pt x="18088960" y="6664014"/>
                </a:lnTo>
                <a:cubicBezTo>
                  <a:pt x="18078388" y="6660347"/>
                  <a:pt x="18073108" y="6658515"/>
                  <a:pt x="18073108" y="6658515"/>
                </a:cubicBezTo>
                <a:lnTo>
                  <a:pt x="18057252" y="6653013"/>
                </a:lnTo>
                <a:lnTo>
                  <a:pt x="18041404" y="6647512"/>
                </a:lnTo>
                <a:lnTo>
                  <a:pt x="18053576" y="6645130"/>
                </a:lnTo>
                <a:lnTo>
                  <a:pt x="18037724" y="6639628"/>
                </a:lnTo>
                <a:lnTo>
                  <a:pt x="18036192" y="6636345"/>
                </a:lnTo>
                <a:lnTo>
                  <a:pt x="18030080" y="6637543"/>
                </a:lnTo>
                <a:cubicBezTo>
                  <a:pt x="17997620" y="6643907"/>
                  <a:pt x="17976112" y="6645255"/>
                  <a:pt x="17965540" y="6641593"/>
                </a:cubicBezTo>
                <a:cubicBezTo>
                  <a:pt x="17965540" y="6641593"/>
                  <a:pt x="17964312" y="6638967"/>
                  <a:pt x="17961852" y="6633709"/>
                </a:cubicBezTo>
                <a:lnTo>
                  <a:pt x="17970340" y="6623442"/>
                </a:lnTo>
                <a:cubicBezTo>
                  <a:pt x="17970340" y="6623442"/>
                  <a:pt x="17968312" y="6623839"/>
                  <a:pt x="17964256" y="6624635"/>
                </a:cubicBezTo>
                <a:lnTo>
                  <a:pt x="17961772" y="6625122"/>
                </a:lnTo>
                <a:lnTo>
                  <a:pt x="17965820" y="6627892"/>
                </a:lnTo>
                <a:lnTo>
                  <a:pt x="17949192" y="6627588"/>
                </a:lnTo>
                <a:lnTo>
                  <a:pt x="17946000" y="6628213"/>
                </a:lnTo>
                <a:lnTo>
                  <a:pt x="17933824" y="6630600"/>
                </a:lnTo>
                <a:lnTo>
                  <a:pt x="17937512" y="6638483"/>
                </a:lnTo>
                <a:lnTo>
                  <a:pt x="17921652" y="6632986"/>
                </a:lnTo>
                <a:lnTo>
                  <a:pt x="17917740" y="6628248"/>
                </a:lnTo>
                <a:lnTo>
                  <a:pt x="17905680" y="6627565"/>
                </a:lnTo>
                <a:lnTo>
                  <a:pt x="17885140" y="6640145"/>
                </a:lnTo>
                <a:lnTo>
                  <a:pt x="17869284" y="6634650"/>
                </a:lnTo>
                <a:lnTo>
                  <a:pt x="17832772" y="6641808"/>
                </a:lnTo>
                <a:cubicBezTo>
                  <a:pt x="17832772" y="6641808"/>
                  <a:pt x="17830744" y="6642206"/>
                  <a:pt x="17826684" y="6643003"/>
                </a:cubicBezTo>
                <a:cubicBezTo>
                  <a:pt x="17822628" y="6643797"/>
                  <a:pt x="17816544" y="6644990"/>
                  <a:pt x="17808428" y="6646581"/>
                </a:cubicBezTo>
                <a:cubicBezTo>
                  <a:pt x="17792200" y="6649762"/>
                  <a:pt x="17785312" y="6653979"/>
                  <a:pt x="17787768" y="6659234"/>
                </a:cubicBezTo>
                <a:lnTo>
                  <a:pt x="17799940" y="6656849"/>
                </a:lnTo>
                <a:cubicBezTo>
                  <a:pt x="17808056" y="6655257"/>
                  <a:pt x="17808668" y="6656572"/>
                  <a:pt x="17801784" y="6660791"/>
                </a:cubicBezTo>
                <a:cubicBezTo>
                  <a:pt x="17794896" y="6665009"/>
                  <a:pt x="17784756" y="6666996"/>
                  <a:pt x="17771356" y="6666757"/>
                </a:cubicBezTo>
                <a:cubicBezTo>
                  <a:pt x="17757956" y="6666515"/>
                  <a:pt x="17737856" y="6666153"/>
                  <a:pt x="17711056" y="6665671"/>
                </a:cubicBezTo>
                <a:cubicBezTo>
                  <a:pt x="17684256" y="6665188"/>
                  <a:pt x="17669628" y="6662317"/>
                  <a:pt x="17667172" y="6657065"/>
                </a:cubicBezTo>
                <a:lnTo>
                  <a:pt x="17707372" y="6657788"/>
                </a:lnTo>
                <a:cubicBezTo>
                  <a:pt x="17717940" y="6661452"/>
                  <a:pt x="17724644" y="6661572"/>
                  <a:pt x="17727472" y="6658150"/>
                </a:cubicBezTo>
                <a:cubicBezTo>
                  <a:pt x="17730300" y="6654727"/>
                  <a:pt x="17737000" y="6654847"/>
                  <a:pt x="17747572" y="6658513"/>
                </a:cubicBezTo>
                <a:cubicBezTo>
                  <a:pt x="17753228" y="6651665"/>
                  <a:pt x="17756060" y="6648243"/>
                  <a:pt x="17756060" y="6648243"/>
                </a:cubicBezTo>
                <a:cubicBezTo>
                  <a:pt x="17756060" y="6648243"/>
                  <a:pt x="17760116" y="6647447"/>
                  <a:pt x="17768228" y="6645857"/>
                </a:cubicBezTo>
                <a:cubicBezTo>
                  <a:pt x="17776344" y="6644265"/>
                  <a:pt x="17780404" y="6643470"/>
                  <a:pt x="17780404" y="6643470"/>
                </a:cubicBezTo>
                <a:cubicBezTo>
                  <a:pt x="17796628" y="6640288"/>
                  <a:pt x="17804128" y="6637385"/>
                  <a:pt x="17802900" y="6634756"/>
                </a:cubicBezTo>
                <a:cubicBezTo>
                  <a:pt x="17801672" y="6632128"/>
                  <a:pt x="17801860" y="6627789"/>
                  <a:pt x="17803460" y="6621740"/>
                </a:cubicBezTo>
                <a:lnTo>
                  <a:pt x="17806320" y="6619489"/>
                </a:lnTo>
                <a:lnTo>
                  <a:pt x="17795260" y="6618259"/>
                </a:lnTo>
                <a:cubicBezTo>
                  <a:pt x="17791200" y="6619053"/>
                  <a:pt x="17785116" y="6620245"/>
                  <a:pt x="17777000" y="6621834"/>
                </a:cubicBezTo>
                <a:cubicBezTo>
                  <a:pt x="17774544" y="6616578"/>
                  <a:pt x="17769876" y="6616058"/>
                  <a:pt x="17762988" y="6620274"/>
                </a:cubicBezTo>
                <a:cubicBezTo>
                  <a:pt x="17756096" y="6624491"/>
                  <a:pt x="17751424" y="6623972"/>
                  <a:pt x="17748972" y="6618717"/>
                </a:cubicBezTo>
                <a:lnTo>
                  <a:pt x="17724628" y="6623481"/>
                </a:lnTo>
                <a:lnTo>
                  <a:pt x="17692920" y="6612479"/>
                </a:lnTo>
                <a:cubicBezTo>
                  <a:pt x="17701040" y="6610892"/>
                  <a:pt x="17699812" y="6608263"/>
                  <a:pt x="17689244" y="6604596"/>
                </a:cubicBezTo>
                <a:cubicBezTo>
                  <a:pt x="17649420" y="6595183"/>
                  <a:pt x="17623848" y="6597323"/>
                  <a:pt x="17612524" y="6611010"/>
                </a:cubicBezTo>
                <a:cubicBezTo>
                  <a:pt x="17612524" y="6611010"/>
                  <a:pt x="17609884" y="6610093"/>
                  <a:pt x="17604600" y="6608259"/>
                </a:cubicBezTo>
                <a:cubicBezTo>
                  <a:pt x="17599316" y="6606427"/>
                  <a:pt x="17596676" y="6605510"/>
                  <a:pt x="17596676" y="6605510"/>
                </a:cubicBezTo>
                <a:cubicBezTo>
                  <a:pt x="17586104" y="6601842"/>
                  <a:pt x="17572708" y="6601597"/>
                  <a:pt x="17556476" y="6604775"/>
                </a:cubicBezTo>
                <a:cubicBezTo>
                  <a:pt x="17540248" y="6607951"/>
                  <a:pt x="17526232" y="6606391"/>
                  <a:pt x="17514436" y="6600098"/>
                </a:cubicBezTo>
                <a:cubicBezTo>
                  <a:pt x="17502644" y="6593804"/>
                  <a:pt x="17495332" y="6592366"/>
                  <a:pt x="17492500" y="6595789"/>
                </a:cubicBezTo>
                <a:cubicBezTo>
                  <a:pt x="17489664" y="6599210"/>
                  <a:pt x="17480136" y="6602510"/>
                  <a:pt x="17463904" y="6605687"/>
                </a:cubicBezTo>
                <a:lnTo>
                  <a:pt x="17387188" y="6612100"/>
                </a:lnTo>
                <a:cubicBezTo>
                  <a:pt x="17352272" y="6613199"/>
                  <a:pt x="17333588" y="6611121"/>
                  <a:pt x="17331140" y="6605865"/>
                </a:cubicBezTo>
                <a:cubicBezTo>
                  <a:pt x="17331140" y="6605865"/>
                  <a:pt x="17327080" y="6606658"/>
                  <a:pt x="17318964" y="6608248"/>
                </a:cubicBezTo>
                <a:cubicBezTo>
                  <a:pt x="17310848" y="6609836"/>
                  <a:pt x="17301508" y="6608798"/>
                  <a:pt x="17290940" y="6605129"/>
                </a:cubicBezTo>
                <a:cubicBezTo>
                  <a:pt x="17274708" y="6608306"/>
                  <a:pt x="17257864" y="6610170"/>
                  <a:pt x="17240408" y="6610720"/>
                </a:cubicBezTo>
                <a:cubicBezTo>
                  <a:pt x="17222948" y="6611268"/>
                  <a:pt x="17209552" y="6611023"/>
                  <a:pt x="17200208" y="6609984"/>
                </a:cubicBezTo>
                <a:cubicBezTo>
                  <a:pt x="17190868" y="6608945"/>
                  <a:pt x="17178080" y="6610014"/>
                  <a:pt x="17161848" y="6613191"/>
                </a:cubicBezTo>
                <a:lnTo>
                  <a:pt x="17141024" y="6613396"/>
                </a:lnTo>
                <a:lnTo>
                  <a:pt x="17142020" y="6613739"/>
                </a:lnTo>
                <a:cubicBezTo>
                  <a:pt x="17142020" y="6613739"/>
                  <a:pt x="17142632" y="6615054"/>
                  <a:pt x="17143860" y="6617682"/>
                </a:cubicBezTo>
                <a:cubicBezTo>
                  <a:pt x="17145092" y="6620308"/>
                  <a:pt x="17149764" y="6620827"/>
                  <a:pt x="17157876" y="6619235"/>
                </a:cubicBezTo>
                <a:cubicBezTo>
                  <a:pt x="17165988" y="6617645"/>
                  <a:pt x="17171276" y="6619479"/>
                  <a:pt x="17173732" y="6624733"/>
                </a:cubicBezTo>
                <a:cubicBezTo>
                  <a:pt x="17184304" y="6628396"/>
                  <a:pt x="17211104" y="6628879"/>
                  <a:pt x="17254128" y="6626179"/>
                </a:cubicBezTo>
                <a:lnTo>
                  <a:pt x="17269984" y="6631676"/>
                </a:lnTo>
                <a:lnTo>
                  <a:pt x="17294332" y="6626902"/>
                </a:lnTo>
                <a:cubicBezTo>
                  <a:pt x="17310556" y="6623722"/>
                  <a:pt x="17332072" y="6622372"/>
                  <a:pt x="17358872" y="6622855"/>
                </a:cubicBezTo>
                <a:cubicBezTo>
                  <a:pt x="17385672" y="6623337"/>
                  <a:pt x="17407184" y="6621988"/>
                  <a:pt x="17423412" y="6618806"/>
                </a:cubicBezTo>
                <a:cubicBezTo>
                  <a:pt x="17433984" y="6622469"/>
                  <a:pt x="17443324" y="6623506"/>
                  <a:pt x="17451440" y="6621915"/>
                </a:cubicBezTo>
                <a:cubicBezTo>
                  <a:pt x="17451440" y="6621915"/>
                  <a:pt x="17455496" y="6621120"/>
                  <a:pt x="17463612" y="6619529"/>
                </a:cubicBezTo>
                <a:cubicBezTo>
                  <a:pt x="17471724" y="6617940"/>
                  <a:pt x="17481068" y="6618977"/>
                  <a:pt x="17491640" y="6622640"/>
                </a:cubicBezTo>
                <a:lnTo>
                  <a:pt x="17507492" y="6628137"/>
                </a:lnTo>
                <a:lnTo>
                  <a:pt x="17495324" y="6630522"/>
                </a:lnTo>
                <a:lnTo>
                  <a:pt x="17483152" y="6632907"/>
                </a:lnTo>
                <a:lnTo>
                  <a:pt x="17470980" y="6635294"/>
                </a:lnTo>
                <a:cubicBezTo>
                  <a:pt x="17481552" y="6638958"/>
                  <a:pt x="17485424" y="6642502"/>
                  <a:pt x="17482596" y="6645924"/>
                </a:cubicBezTo>
                <a:cubicBezTo>
                  <a:pt x="17479764" y="6649348"/>
                  <a:pt x="17476324" y="6651458"/>
                  <a:pt x="17472264" y="6652253"/>
                </a:cubicBezTo>
                <a:cubicBezTo>
                  <a:pt x="17468208" y="6653047"/>
                  <a:pt x="17464952" y="6650817"/>
                  <a:pt x="17462492" y="6645562"/>
                </a:cubicBezTo>
                <a:lnTo>
                  <a:pt x="17422296" y="6644839"/>
                </a:lnTo>
                <a:lnTo>
                  <a:pt x="17341896" y="6643392"/>
                </a:lnTo>
                <a:lnTo>
                  <a:pt x="17277352" y="6647440"/>
                </a:lnTo>
                <a:cubicBezTo>
                  <a:pt x="17277352" y="6647440"/>
                  <a:pt x="17274096" y="6645211"/>
                  <a:pt x="17267584" y="6640750"/>
                </a:cubicBezTo>
                <a:cubicBezTo>
                  <a:pt x="17261072" y="6636292"/>
                  <a:pt x="17257200" y="6632749"/>
                  <a:pt x="17255972" y="6630120"/>
                </a:cubicBezTo>
                <a:cubicBezTo>
                  <a:pt x="17254744" y="6627493"/>
                  <a:pt x="17250072" y="6626974"/>
                  <a:pt x="17241960" y="6628565"/>
                </a:cubicBezTo>
                <a:cubicBezTo>
                  <a:pt x="17233840" y="6630156"/>
                  <a:pt x="17233044" y="6633181"/>
                  <a:pt x="17239560" y="6637642"/>
                </a:cubicBezTo>
                <a:cubicBezTo>
                  <a:pt x="17246068" y="6642101"/>
                  <a:pt x="17243856" y="6646836"/>
                  <a:pt x="17232912" y="6651850"/>
                </a:cubicBezTo>
                <a:cubicBezTo>
                  <a:pt x="17221968" y="6656866"/>
                  <a:pt x="17216500" y="6659372"/>
                  <a:pt x="17216500" y="6659372"/>
                </a:cubicBezTo>
                <a:cubicBezTo>
                  <a:pt x="17208384" y="6660962"/>
                  <a:pt x="17205556" y="6664385"/>
                  <a:pt x="17208008" y="6669641"/>
                </a:cubicBezTo>
                <a:cubicBezTo>
                  <a:pt x="17202352" y="6676487"/>
                  <a:pt x="17194240" y="6678076"/>
                  <a:pt x="17183668" y="6674413"/>
                </a:cubicBezTo>
                <a:cubicBezTo>
                  <a:pt x="17175556" y="6676003"/>
                  <a:pt x="17171496" y="6676799"/>
                  <a:pt x="17171496" y="6676799"/>
                </a:cubicBezTo>
                <a:cubicBezTo>
                  <a:pt x="17171496" y="6676799"/>
                  <a:pt x="17168856" y="6675882"/>
                  <a:pt x="17163568" y="6674051"/>
                </a:cubicBezTo>
                <a:cubicBezTo>
                  <a:pt x="17158284" y="6672218"/>
                  <a:pt x="17155644" y="6671302"/>
                  <a:pt x="17155644" y="6671302"/>
                </a:cubicBezTo>
                <a:cubicBezTo>
                  <a:pt x="17153184" y="6666048"/>
                  <a:pt x="17149924" y="6663818"/>
                  <a:pt x="17145868" y="6664613"/>
                </a:cubicBezTo>
                <a:cubicBezTo>
                  <a:pt x="17141816" y="6665408"/>
                  <a:pt x="17139784" y="6665807"/>
                  <a:pt x="17139784" y="6665807"/>
                </a:cubicBezTo>
                <a:lnTo>
                  <a:pt x="17123928" y="6660311"/>
                </a:lnTo>
                <a:cubicBezTo>
                  <a:pt x="17121472" y="6655055"/>
                  <a:pt x="17119016" y="6649800"/>
                  <a:pt x="17116560" y="6644546"/>
                </a:cubicBezTo>
                <a:cubicBezTo>
                  <a:pt x="17111648" y="6634036"/>
                  <a:pt x="17097020" y="6631167"/>
                  <a:pt x="17072676" y="6635939"/>
                </a:cubicBezTo>
                <a:cubicBezTo>
                  <a:pt x="17064560" y="6637531"/>
                  <a:pt x="17055220" y="6636494"/>
                  <a:pt x="17044644" y="6632830"/>
                </a:cubicBezTo>
                <a:lnTo>
                  <a:pt x="17050736" y="6631636"/>
                </a:lnTo>
                <a:cubicBezTo>
                  <a:pt x="17054792" y="6630841"/>
                  <a:pt x="17056820" y="6630443"/>
                  <a:pt x="17056820" y="6630443"/>
                </a:cubicBezTo>
                <a:cubicBezTo>
                  <a:pt x="17064932" y="6628852"/>
                  <a:pt x="17081160" y="6625670"/>
                  <a:pt x="17105508" y="6620899"/>
                </a:cubicBezTo>
                <a:lnTo>
                  <a:pt x="17117372" y="6613628"/>
                </a:lnTo>
                <a:lnTo>
                  <a:pt x="17115564" y="6613646"/>
                </a:lnTo>
                <a:cubicBezTo>
                  <a:pt x="17092824" y="6612362"/>
                  <a:pt x="17065220" y="6614897"/>
                  <a:pt x="17032760" y="6621251"/>
                </a:cubicBezTo>
                <a:lnTo>
                  <a:pt x="17001900" y="6619946"/>
                </a:lnTo>
                <a:lnTo>
                  <a:pt x="17000764" y="6624224"/>
                </a:lnTo>
                <a:cubicBezTo>
                  <a:pt x="16997936" y="6627646"/>
                  <a:pt x="16995508" y="6629557"/>
                  <a:pt x="16993480" y="6629954"/>
                </a:cubicBezTo>
                <a:cubicBezTo>
                  <a:pt x="16991452" y="6630351"/>
                  <a:pt x="16989824" y="6629238"/>
                  <a:pt x="16988596" y="6626609"/>
                </a:cubicBezTo>
                <a:lnTo>
                  <a:pt x="16990484" y="6619463"/>
                </a:lnTo>
                <a:lnTo>
                  <a:pt x="16982816" y="6619138"/>
                </a:lnTo>
                <a:lnTo>
                  <a:pt x="16948396" y="6625887"/>
                </a:lnTo>
                <a:cubicBezTo>
                  <a:pt x="16940280" y="6627477"/>
                  <a:pt x="16932168" y="6629068"/>
                  <a:pt x="16924052" y="6630658"/>
                </a:cubicBezTo>
                <a:lnTo>
                  <a:pt x="16904620" y="6634469"/>
                </a:lnTo>
                <a:lnTo>
                  <a:pt x="16917644" y="6635915"/>
                </a:lnTo>
                <a:lnTo>
                  <a:pt x="16905468" y="6638301"/>
                </a:lnTo>
                <a:lnTo>
                  <a:pt x="16881128" y="6643074"/>
                </a:lnTo>
                <a:lnTo>
                  <a:pt x="16877444" y="6635191"/>
                </a:lnTo>
                <a:lnTo>
                  <a:pt x="16889616" y="6632805"/>
                </a:lnTo>
                <a:lnTo>
                  <a:pt x="16898964" y="6633842"/>
                </a:lnTo>
                <a:lnTo>
                  <a:pt x="16897864" y="6631490"/>
                </a:lnTo>
                <a:cubicBezTo>
                  <a:pt x="16896640" y="6628862"/>
                  <a:pt x="16891968" y="6628344"/>
                  <a:pt x="16883852" y="6629935"/>
                </a:cubicBezTo>
                <a:lnTo>
                  <a:pt x="16882932" y="6627966"/>
                </a:lnTo>
                <a:lnTo>
                  <a:pt x="16863476" y="6628578"/>
                </a:lnTo>
                <a:lnTo>
                  <a:pt x="16844892" y="6628238"/>
                </a:lnTo>
                <a:lnTo>
                  <a:pt x="16843656" y="6629211"/>
                </a:lnTo>
                <a:lnTo>
                  <a:pt x="16832900" y="6628019"/>
                </a:lnTo>
                <a:lnTo>
                  <a:pt x="16823276" y="6627842"/>
                </a:lnTo>
                <a:lnTo>
                  <a:pt x="16791960" y="6630461"/>
                </a:lnTo>
                <a:lnTo>
                  <a:pt x="16791284" y="6630874"/>
                </a:lnTo>
                <a:lnTo>
                  <a:pt x="16787772" y="6630809"/>
                </a:lnTo>
                <a:lnTo>
                  <a:pt x="16784916" y="6631049"/>
                </a:lnTo>
                <a:lnTo>
                  <a:pt x="16738595" y="6633298"/>
                </a:lnTo>
                <a:lnTo>
                  <a:pt x="16744675" y="6635407"/>
                </a:lnTo>
                <a:cubicBezTo>
                  <a:pt x="16760903" y="6632225"/>
                  <a:pt x="16776331" y="6632067"/>
                  <a:pt x="16790956" y="6634936"/>
                </a:cubicBezTo>
                <a:cubicBezTo>
                  <a:pt x="16805588" y="6637805"/>
                  <a:pt x="16812900" y="6639239"/>
                  <a:pt x="16812900" y="6639239"/>
                </a:cubicBezTo>
                <a:cubicBezTo>
                  <a:pt x="16804784" y="6640831"/>
                  <a:pt x="16787328" y="6641385"/>
                  <a:pt x="16760531" y="6640902"/>
                </a:cubicBezTo>
                <a:cubicBezTo>
                  <a:pt x="16733731" y="6640420"/>
                  <a:pt x="16713633" y="6640057"/>
                  <a:pt x="16700233" y="6639817"/>
                </a:cubicBezTo>
                <a:cubicBezTo>
                  <a:pt x="16686835" y="6639577"/>
                  <a:pt x="16676077" y="6640251"/>
                  <a:pt x="16667961" y="6641842"/>
                </a:cubicBezTo>
                <a:cubicBezTo>
                  <a:pt x="16659847" y="6643433"/>
                  <a:pt x="16655789" y="6644226"/>
                  <a:pt x="16655789" y="6644226"/>
                </a:cubicBezTo>
                <a:lnTo>
                  <a:pt x="16640637" y="6638974"/>
                </a:lnTo>
                <a:lnTo>
                  <a:pt x="16633321" y="6647818"/>
                </a:lnTo>
                <a:cubicBezTo>
                  <a:pt x="16630867" y="6642563"/>
                  <a:pt x="16625583" y="6640728"/>
                  <a:pt x="16617469" y="6642316"/>
                </a:cubicBezTo>
                <a:cubicBezTo>
                  <a:pt x="16617469" y="6642316"/>
                  <a:pt x="16613411" y="6643110"/>
                  <a:pt x="16605295" y="6644699"/>
                </a:cubicBezTo>
                <a:cubicBezTo>
                  <a:pt x="16597181" y="6646288"/>
                  <a:pt x="16587839" y="6645249"/>
                  <a:pt x="16577271" y="6641583"/>
                </a:cubicBezTo>
                <a:cubicBezTo>
                  <a:pt x="16558587" y="6639504"/>
                  <a:pt x="16541129" y="6640052"/>
                  <a:pt x="16524897" y="6643228"/>
                </a:cubicBezTo>
                <a:cubicBezTo>
                  <a:pt x="16524897" y="6643228"/>
                  <a:pt x="16522871" y="6643627"/>
                  <a:pt x="16518811" y="6644421"/>
                </a:cubicBezTo>
                <a:cubicBezTo>
                  <a:pt x="16514753" y="6645216"/>
                  <a:pt x="16511497" y="6642985"/>
                  <a:pt x="16509047" y="6637729"/>
                </a:cubicBezTo>
                <a:lnTo>
                  <a:pt x="16505599" y="6638404"/>
                </a:lnTo>
                <a:lnTo>
                  <a:pt x="16507165" y="6638948"/>
                </a:lnTo>
                <a:lnTo>
                  <a:pt x="16504397" y="6638639"/>
                </a:lnTo>
                <a:lnTo>
                  <a:pt x="16496873" y="6640112"/>
                </a:lnTo>
                <a:lnTo>
                  <a:pt x="16484701" y="6642495"/>
                </a:lnTo>
                <a:lnTo>
                  <a:pt x="16472525" y="6644878"/>
                </a:lnTo>
                <a:lnTo>
                  <a:pt x="16464493" y="6644730"/>
                </a:lnTo>
                <a:lnTo>
                  <a:pt x="16462489" y="6652310"/>
                </a:lnTo>
                <a:cubicBezTo>
                  <a:pt x="16458433" y="6653105"/>
                  <a:pt x="16451119" y="6651672"/>
                  <a:pt x="16440547" y="6648008"/>
                </a:cubicBezTo>
                <a:cubicBezTo>
                  <a:pt x="16432433" y="6649598"/>
                  <a:pt x="16428375" y="6650394"/>
                  <a:pt x="16428375" y="6650394"/>
                </a:cubicBezTo>
                <a:lnTo>
                  <a:pt x="16416205" y="6652779"/>
                </a:lnTo>
                <a:cubicBezTo>
                  <a:pt x="16408091" y="6654370"/>
                  <a:pt x="16404833" y="6652140"/>
                  <a:pt x="16406435" y="6646091"/>
                </a:cubicBezTo>
                <a:lnTo>
                  <a:pt x="16405895" y="6644938"/>
                </a:lnTo>
                <a:lnTo>
                  <a:pt x="16401109" y="6644407"/>
                </a:lnTo>
                <a:lnTo>
                  <a:pt x="16400349" y="6647283"/>
                </a:lnTo>
                <a:lnTo>
                  <a:pt x="16387763" y="6642922"/>
                </a:lnTo>
                <a:lnTo>
                  <a:pt x="16371933" y="6641161"/>
                </a:lnTo>
                <a:lnTo>
                  <a:pt x="16360149" y="6646560"/>
                </a:lnTo>
                <a:lnTo>
                  <a:pt x="16358679" y="6646848"/>
                </a:lnTo>
                <a:lnTo>
                  <a:pt x="16355611" y="6650555"/>
                </a:lnTo>
                <a:cubicBezTo>
                  <a:pt x="16347499" y="6652144"/>
                  <a:pt x="16343437" y="6652937"/>
                  <a:pt x="16343437" y="6652937"/>
                </a:cubicBezTo>
                <a:lnTo>
                  <a:pt x="16327585" y="6647438"/>
                </a:lnTo>
                <a:lnTo>
                  <a:pt x="16306581" y="6648458"/>
                </a:lnTo>
                <a:lnTo>
                  <a:pt x="16295609" y="6650608"/>
                </a:lnTo>
                <a:cubicBezTo>
                  <a:pt x="16287493" y="6652200"/>
                  <a:pt x="16281409" y="6653392"/>
                  <a:pt x="16277351" y="6654188"/>
                </a:cubicBezTo>
                <a:cubicBezTo>
                  <a:pt x="16273295" y="6654983"/>
                  <a:pt x="16276551" y="6657213"/>
                  <a:pt x="16287121" y="6660877"/>
                </a:cubicBezTo>
                <a:lnTo>
                  <a:pt x="16278635" y="6671147"/>
                </a:lnTo>
                <a:lnTo>
                  <a:pt x="16272361" y="6666851"/>
                </a:lnTo>
                <a:lnTo>
                  <a:pt x="16270399" y="6667235"/>
                </a:lnTo>
                <a:lnTo>
                  <a:pt x="16269215" y="6664697"/>
                </a:lnTo>
                <a:lnTo>
                  <a:pt x="16268865" y="6664456"/>
                </a:lnTo>
                <a:cubicBezTo>
                  <a:pt x="16264805" y="6665251"/>
                  <a:pt x="16261549" y="6663022"/>
                  <a:pt x="16259093" y="6657768"/>
                </a:cubicBezTo>
                <a:cubicBezTo>
                  <a:pt x="16259093" y="6657768"/>
                  <a:pt x="16253809" y="6655934"/>
                  <a:pt x="16243237" y="6652270"/>
                </a:cubicBezTo>
                <a:lnTo>
                  <a:pt x="16243873" y="6651504"/>
                </a:lnTo>
                <a:lnTo>
                  <a:pt x="16210671" y="6653116"/>
                </a:lnTo>
                <a:lnTo>
                  <a:pt x="16150743" y="6653195"/>
                </a:lnTo>
                <a:lnTo>
                  <a:pt x="16138496" y="6655597"/>
                </a:lnTo>
                <a:lnTo>
                  <a:pt x="16114156" y="6660369"/>
                </a:lnTo>
                <a:cubicBezTo>
                  <a:pt x="16130382" y="6657187"/>
                  <a:pt x="16139109" y="6656910"/>
                  <a:pt x="16140337" y="6659537"/>
                </a:cubicBezTo>
                <a:cubicBezTo>
                  <a:pt x="16141567" y="6662165"/>
                  <a:pt x="16146239" y="6662682"/>
                  <a:pt x="16154353" y="6661092"/>
                </a:cubicBezTo>
                <a:lnTo>
                  <a:pt x="16145865" y="6671360"/>
                </a:lnTo>
                <a:lnTo>
                  <a:pt x="16093496" y="6673024"/>
                </a:lnTo>
                <a:lnTo>
                  <a:pt x="16089812" y="6665142"/>
                </a:lnTo>
                <a:lnTo>
                  <a:pt x="16080435" y="6658722"/>
                </a:lnTo>
                <a:lnTo>
                  <a:pt x="16081580" y="6661176"/>
                </a:lnTo>
                <a:cubicBezTo>
                  <a:pt x="16073466" y="6662766"/>
                  <a:pt x="16065396" y="6663270"/>
                  <a:pt x="16057377" y="6662689"/>
                </a:cubicBezTo>
                <a:lnTo>
                  <a:pt x="16044087" y="6659914"/>
                </a:lnTo>
                <a:lnTo>
                  <a:pt x="16033457" y="6657691"/>
                </a:lnTo>
                <a:lnTo>
                  <a:pt x="16015849" y="6653826"/>
                </a:lnTo>
                <a:lnTo>
                  <a:pt x="16005729" y="6655811"/>
                </a:lnTo>
                <a:lnTo>
                  <a:pt x="15985071" y="6668467"/>
                </a:lnTo>
                <a:lnTo>
                  <a:pt x="15997242" y="6666080"/>
                </a:lnTo>
                <a:cubicBezTo>
                  <a:pt x="16005356" y="6664488"/>
                  <a:pt x="16014701" y="6665526"/>
                  <a:pt x="16025270" y="6669189"/>
                </a:cubicBezTo>
                <a:lnTo>
                  <a:pt x="16028955" y="6677072"/>
                </a:lnTo>
                <a:cubicBezTo>
                  <a:pt x="16018383" y="6673408"/>
                  <a:pt x="16004983" y="6673166"/>
                  <a:pt x="15988755" y="6676349"/>
                </a:cubicBezTo>
                <a:cubicBezTo>
                  <a:pt x="15964413" y="6681121"/>
                  <a:pt x="15950212" y="6683905"/>
                  <a:pt x="15946157" y="6684700"/>
                </a:cubicBezTo>
                <a:cubicBezTo>
                  <a:pt x="15942098" y="6685495"/>
                  <a:pt x="15938841" y="6683264"/>
                  <a:pt x="15936385" y="6678010"/>
                </a:cubicBezTo>
                <a:cubicBezTo>
                  <a:pt x="15933929" y="6672757"/>
                  <a:pt x="15936758" y="6669333"/>
                  <a:pt x="15944871" y="6667742"/>
                </a:cubicBezTo>
                <a:cubicBezTo>
                  <a:pt x="15952985" y="6666151"/>
                  <a:pt x="15955817" y="6662728"/>
                  <a:pt x="15953358" y="6657472"/>
                </a:cubicBezTo>
                <a:lnTo>
                  <a:pt x="15965530" y="6655088"/>
                </a:lnTo>
                <a:cubicBezTo>
                  <a:pt x="15965530" y="6655088"/>
                  <a:pt x="15967557" y="6654690"/>
                  <a:pt x="15971615" y="6653893"/>
                </a:cubicBezTo>
                <a:cubicBezTo>
                  <a:pt x="15975672" y="6653099"/>
                  <a:pt x="15977086" y="6651388"/>
                  <a:pt x="15975860" y="6648760"/>
                </a:cubicBezTo>
                <a:lnTo>
                  <a:pt x="15967749" y="6647859"/>
                </a:lnTo>
                <a:lnTo>
                  <a:pt x="15946527" y="6650207"/>
                </a:lnTo>
                <a:lnTo>
                  <a:pt x="15937503" y="6651977"/>
                </a:lnTo>
                <a:cubicBezTo>
                  <a:pt x="15929387" y="6653569"/>
                  <a:pt x="15920661" y="6653846"/>
                  <a:pt x="15911318" y="6652810"/>
                </a:cubicBezTo>
                <a:cubicBezTo>
                  <a:pt x="15901972" y="6651771"/>
                  <a:pt x="15897303" y="6651253"/>
                  <a:pt x="15897303" y="6651253"/>
                </a:cubicBezTo>
                <a:cubicBezTo>
                  <a:pt x="15870503" y="6650771"/>
                  <a:pt x="15848991" y="6652121"/>
                  <a:pt x="15832762" y="6655303"/>
                </a:cubicBezTo>
                <a:lnTo>
                  <a:pt x="15820592" y="6657689"/>
                </a:lnTo>
                <a:lnTo>
                  <a:pt x="15864475" y="6666295"/>
                </a:lnTo>
                <a:cubicBezTo>
                  <a:pt x="15926187" y="6665670"/>
                  <a:pt x="15928643" y="6670924"/>
                  <a:pt x="15871843" y="6682059"/>
                </a:cubicBezTo>
                <a:cubicBezTo>
                  <a:pt x="15839385" y="6688423"/>
                  <a:pt x="15820513" y="6690688"/>
                  <a:pt x="15815231" y="6688856"/>
                </a:cubicBezTo>
                <a:cubicBezTo>
                  <a:pt x="15809944" y="6687024"/>
                  <a:pt x="15803243" y="6686905"/>
                  <a:pt x="15795131" y="6688496"/>
                </a:cubicBezTo>
                <a:cubicBezTo>
                  <a:pt x="15787015" y="6690085"/>
                  <a:pt x="15778902" y="6691677"/>
                  <a:pt x="15770789" y="6693267"/>
                </a:cubicBezTo>
                <a:cubicBezTo>
                  <a:pt x="15768331" y="6688012"/>
                  <a:pt x="15763045" y="6686180"/>
                  <a:pt x="15754929" y="6687771"/>
                </a:cubicBezTo>
                <a:cubicBezTo>
                  <a:pt x="15744360" y="6684107"/>
                  <a:pt x="15739075" y="6682274"/>
                  <a:pt x="15739075" y="6682274"/>
                </a:cubicBezTo>
                <a:lnTo>
                  <a:pt x="15662361" y="6688711"/>
                </a:lnTo>
                <a:cubicBezTo>
                  <a:pt x="15664817" y="6693964"/>
                  <a:pt x="15675389" y="6697628"/>
                  <a:pt x="15694074" y="6699702"/>
                </a:cubicBezTo>
                <a:lnTo>
                  <a:pt x="15709931" y="6705197"/>
                </a:lnTo>
                <a:cubicBezTo>
                  <a:pt x="15699360" y="6701533"/>
                  <a:pt x="15695301" y="6702329"/>
                  <a:pt x="15697758" y="6707585"/>
                </a:cubicBezTo>
                <a:cubicBezTo>
                  <a:pt x="15689642" y="6709177"/>
                  <a:pt x="15685588" y="6709971"/>
                  <a:pt x="15685588" y="6709971"/>
                </a:cubicBezTo>
                <a:lnTo>
                  <a:pt x="15657559" y="6706860"/>
                </a:lnTo>
                <a:lnTo>
                  <a:pt x="15621046" y="6714018"/>
                </a:lnTo>
                <a:cubicBezTo>
                  <a:pt x="15618588" y="6708765"/>
                  <a:pt x="15617359" y="6706137"/>
                  <a:pt x="15617359" y="6706137"/>
                </a:cubicBezTo>
                <a:cubicBezTo>
                  <a:pt x="15609248" y="6707728"/>
                  <a:pt x="15603961" y="6705896"/>
                  <a:pt x="15601504" y="6700641"/>
                </a:cubicBezTo>
                <a:lnTo>
                  <a:pt x="15641702" y="6701364"/>
                </a:lnTo>
                <a:cubicBezTo>
                  <a:pt x="15652276" y="6705028"/>
                  <a:pt x="15656330" y="6704234"/>
                  <a:pt x="15653875" y="6698978"/>
                </a:cubicBezTo>
                <a:cubicBezTo>
                  <a:pt x="15659534" y="6692132"/>
                  <a:pt x="15644906" y="6689263"/>
                  <a:pt x="15609993" y="6690373"/>
                </a:cubicBezTo>
                <a:cubicBezTo>
                  <a:pt x="15593762" y="6693554"/>
                  <a:pt x="15582822" y="6698567"/>
                  <a:pt x="15577163" y="6705414"/>
                </a:cubicBezTo>
                <a:lnTo>
                  <a:pt x="15564991" y="6707799"/>
                </a:lnTo>
                <a:lnTo>
                  <a:pt x="15540647" y="6712573"/>
                </a:lnTo>
                <a:cubicBezTo>
                  <a:pt x="15532533" y="6714163"/>
                  <a:pt x="15527863" y="6713645"/>
                  <a:pt x="15526634" y="6711016"/>
                </a:cubicBezTo>
                <a:cubicBezTo>
                  <a:pt x="15525405" y="6708388"/>
                  <a:pt x="15526820" y="6706678"/>
                  <a:pt x="15530878" y="6705882"/>
                </a:cubicBezTo>
                <a:cubicBezTo>
                  <a:pt x="15534932" y="6705087"/>
                  <a:pt x="15541022" y="6703895"/>
                  <a:pt x="15549133" y="6702303"/>
                </a:cubicBezTo>
                <a:cubicBezTo>
                  <a:pt x="15557247" y="6700713"/>
                  <a:pt x="15561305" y="6699917"/>
                  <a:pt x="15561305" y="6699917"/>
                </a:cubicBezTo>
                <a:cubicBezTo>
                  <a:pt x="15558849" y="6694661"/>
                  <a:pt x="15552949" y="6691517"/>
                  <a:pt x="15543607" y="6690480"/>
                </a:cubicBezTo>
                <a:lnTo>
                  <a:pt x="15530812" y="6691553"/>
                </a:lnTo>
                <a:lnTo>
                  <a:pt x="15525027" y="6692684"/>
                </a:lnTo>
                <a:lnTo>
                  <a:pt x="15525202" y="6692023"/>
                </a:lnTo>
                <a:lnTo>
                  <a:pt x="15505252" y="6693698"/>
                </a:lnTo>
                <a:lnTo>
                  <a:pt x="15456566" y="6703242"/>
                </a:lnTo>
                <a:cubicBezTo>
                  <a:pt x="15464680" y="6701650"/>
                  <a:pt x="15467508" y="6698229"/>
                  <a:pt x="15465050" y="6692974"/>
                </a:cubicBezTo>
                <a:lnTo>
                  <a:pt x="15432221" y="6708014"/>
                </a:lnTo>
                <a:lnTo>
                  <a:pt x="15428537" y="6700132"/>
                </a:lnTo>
                <a:cubicBezTo>
                  <a:pt x="15420421" y="6701723"/>
                  <a:pt x="15410280" y="6703711"/>
                  <a:pt x="15398107" y="6706097"/>
                </a:cubicBezTo>
                <a:cubicBezTo>
                  <a:pt x="15385937" y="6708484"/>
                  <a:pt x="15378621" y="6707050"/>
                  <a:pt x="15376167" y="6701796"/>
                </a:cubicBezTo>
                <a:cubicBezTo>
                  <a:pt x="15371253" y="6691285"/>
                  <a:pt x="15391541" y="6687307"/>
                  <a:pt x="15437024" y="6689864"/>
                </a:cubicBezTo>
                <a:cubicBezTo>
                  <a:pt x="15480053" y="6687165"/>
                  <a:pt x="15508454" y="6681597"/>
                  <a:pt x="15522224" y="6673161"/>
                </a:cubicBezTo>
                <a:cubicBezTo>
                  <a:pt x="15538453" y="6669979"/>
                  <a:pt x="15537224" y="6667351"/>
                  <a:pt x="15518540" y="6665278"/>
                </a:cubicBezTo>
                <a:cubicBezTo>
                  <a:pt x="15510424" y="6666869"/>
                  <a:pt x="15500896" y="6670171"/>
                  <a:pt x="15489955" y="6675184"/>
                </a:cubicBezTo>
                <a:cubicBezTo>
                  <a:pt x="15479009" y="6680199"/>
                  <a:pt x="15468868" y="6682187"/>
                  <a:pt x="15459526" y="6681151"/>
                </a:cubicBezTo>
                <a:cubicBezTo>
                  <a:pt x="15450180" y="6680114"/>
                  <a:pt x="15445512" y="6679595"/>
                  <a:pt x="15445512" y="6679595"/>
                </a:cubicBezTo>
                <a:cubicBezTo>
                  <a:pt x="15434940" y="6675930"/>
                  <a:pt x="15421540" y="6675689"/>
                  <a:pt x="15405313" y="6678871"/>
                </a:cubicBezTo>
                <a:cubicBezTo>
                  <a:pt x="15386629" y="6676798"/>
                  <a:pt x="15371998" y="6673929"/>
                  <a:pt x="15361427" y="6670264"/>
                </a:cubicBezTo>
                <a:cubicBezTo>
                  <a:pt x="15358972" y="6665011"/>
                  <a:pt x="15353688" y="6663179"/>
                  <a:pt x="15345573" y="6664770"/>
                </a:cubicBezTo>
                <a:lnTo>
                  <a:pt x="15333400" y="6667156"/>
                </a:lnTo>
                <a:cubicBezTo>
                  <a:pt x="15317172" y="6670338"/>
                  <a:pt x="15306417" y="6671013"/>
                  <a:pt x="15301128" y="6669180"/>
                </a:cubicBezTo>
                <a:cubicBezTo>
                  <a:pt x="15295847" y="6667347"/>
                  <a:pt x="15289146" y="6667226"/>
                  <a:pt x="15281032" y="6668818"/>
                </a:cubicBezTo>
                <a:cubicBezTo>
                  <a:pt x="15272916" y="6670408"/>
                  <a:pt x="15264803" y="6672000"/>
                  <a:pt x="15256688" y="6673589"/>
                </a:cubicBezTo>
                <a:cubicBezTo>
                  <a:pt x="15248574" y="6675181"/>
                  <a:pt x="15235174" y="6674939"/>
                  <a:pt x="15216490" y="6672867"/>
                </a:cubicBezTo>
                <a:cubicBezTo>
                  <a:pt x="15216490" y="6672867"/>
                  <a:pt x="15212433" y="6673661"/>
                  <a:pt x="15204317" y="6675253"/>
                </a:cubicBezTo>
                <a:cubicBezTo>
                  <a:pt x="15196205" y="6676845"/>
                  <a:pt x="15192146" y="6677639"/>
                  <a:pt x="15192146" y="6677639"/>
                </a:cubicBezTo>
                <a:cubicBezTo>
                  <a:pt x="15181575" y="6673974"/>
                  <a:pt x="15172232" y="6672938"/>
                  <a:pt x="15164120" y="6674529"/>
                </a:cubicBezTo>
                <a:cubicBezTo>
                  <a:pt x="15166574" y="6679784"/>
                  <a:pt x="15165159" y="6681496"/>
                  <a:pt x="15159876" y="6679664"/>
                </a:cubicBezTo>
                <a:cubicBezTo>
                  <a:pt x="15154591" y="6677831"/>
                  <a:pt x="15151946" y="6676915"/>
                  <a:pt x="15151946" y="6676915"/>
                </a:cubicBezTo>
                <a:cubicBezTo>
                  <a:pt x="15143833" y="6678505"/>
                  <a:pt x="15139776" y="6679302"/>
                  <a:pt x="15139776" y="6679302"/>
                </a:cubicBezTo>
                <a:cubicBezTo>
                  <a:pt x="15123548" y="6682481"/>
                  <a:pt x="15114819" y="6682760"/>
                  <a:pt x="15113591" y="6680133"/>
                </a:cubicBezTo>
                <a:cubicBezTo>
                  <a:pt x="15112363" y="6677505"/>
                  <a:pt x="15107690" y="6676987"/>
                  <a:pt x="15099576" y="6678578"/>
                </a:cubicBezTo>
                <a:lnTo>
                  <a:pt x="15089440" y="6678396"/>
                </a:lnTo>
                <a:lnTo>
                  <a:pt x="15095018" y="6682217"/>
                </a:lnTo>
                <a:lnTo>
                  <a:pt x="15082843" y="6684600"/>
                </a:lnTo>
                <a:cubicBezTo>
                  <a:pt x="15074728" y="6686188"/>
                  <a:pt x="15069445" y="6684355"/>
                  <a:pt x="15066992" y="6679099"/>
                </a:cubicBezTo>
                <a:lnTo>
                  <a:pt x="15026792" y="6678364"/>
                </a:lnTo>
                <a:lnTo>
                  <a:pt x="15020647" y="6677156"/>
                </a:lnTo>
                <a:lnTo>
                  <a:pt x="15019180" y="6677130"/>
                </a:lnTo>
                <a:cubicBezTo>
                  <a:pt x="15011065" y="6678722"/>
                  <a:pt x="14996864" y="6681504"/>
                  <a:pt x="14976579" y="6685483"/>
                </a:cubicBezTo>
                <a:lnTo>
                  <a:pt x="14975396" y="6685714"/>
                </a:lnTo>
                <a:lnTo>
                  <a:pt x="14988425" y="6687160"/>
                </a:lnTo>
                <a:lnTo>
                  <a:pt x="14992109" y="6695042"/>
                </a:lnTo>
                <a:cubicBezTo>
                  <a:pt x="14983995" y="6696633"/>
                  <a:pt x="14975268" y="6696910"/>
                  <a:pt x="14965927" y="6695873"/>
                </a:cubicBezTo>
                <a:cubicBezTo>
                  <a:pt x="14956580" y="6694836"/>
                  <a:pt x="14951912" y="6694319"/>
                  <a:pt x="14951912" y="6694319"/>
                </a:cubicBezTo>
                <a:cubicBezTo>
                  <a:pt x="14941342" y="6690654"/>
                  <a:pt x="14927942" y="6690411"/>
                  <a:pt x="14911712" y="6693594"/>
                </a:cubicBezTo>
                <a:lnTo>
                  <a:pt x="14911638" y="6693431"/>
                </a:lnTo>
                <a:lnTo>
                  <a:pt x="14893780" y="6693111"/>
                </a:lnTo>
                <a:cubicBezTo>
                  <a:pt x="14893780" y="6693111"/>
                  <a:pt x="14889109" y="6692592"/>
                  <a:pt x="14879767" y="6691555"/>
                </a:cubicBezTo>
                <a:cubicBezTo>
                  <a:pt x="14870423" y="6690518"/>
                  <a:pt x="14865753" y="6690000"/>
                  <a:pt x="14865753" y="6690000"/>
                </a:cubicBezTo>
                <a:lnTo>
                  <a:pt x="14837724" y="6686890"/>
                </a:lnTo>
                <a:cubicBezTo>
                  <a:pt x="14829612" y="6688481"/>
                  <a:pt x="14824939" y="6687962"/>
                  <a:pt x="14823710" y="6685336"/>
                </a:cubicBezTo>
                <a:cubicBezTo>
                  <a:pt x="14822485" y="6682708"/>
                  <a:pt x="14821870" y="6681396"/>
                  <a:pt x="14821870" y="6681396"/>
                </a:cubicBezTo>
                <a:cubicBezTo>
                  <a:pt x="14821870" y="6681396"/>
                  <a:pt x="14816584" y="6679564"/>
                  <a:pt x="14806013" y="6675898"/>
                </a:cubicBezTo>
                <a:lnTo>
                  <a:pt x="14777984" y="6672787"/>
                </a:lnTo>
                <a:lnTo>
                  <a:pt x="14788860" y="6664234"/>
                </a:lnTo>
                <a:lnTo>
                  <a:pt x="14748500" y="6666555"/>
                </a:lnTo>
                <a:lnTo>
                  <a:pt x="14749957" y="6669677"/>
                </a:lnTo>
                <a:cubicBezTo>
                  <a:pt x="14752415" y="6674933"/>
                  <a:pt x="14748356" y="6675729"/>
                  <a:pt x="14737787" y="6672065"/>
                </a:cubicBezTo>
                <a:lnTo>
                  <a:pt x="14697587" y="6671341"/>
                </a:lnTo>
                <a:cubicBezTo>
                  <a:pt x="14689473" y="6672932"/>
                  <a:pt x="14686645" y="6676355"/>
                  <a:pt x="14689101" y="6681609"/>
                </a:cubicBezTo>
                <a:cubicBezTo>
                  <a:pt x="14691558" y="6686863"/>
                  <a:pt x="14700899" y="6687900"/>
                  <a:pt x="14717128" y="6684718"/>
                </a:cubicBezTo>
                <a:cubicBezTo>
                  <a:pt x="14725241" y="6683130"/>
                  <a:pt x="14734585" y="6684165"/>
                  <a:pt x="14745155" y="6687829"/>
                </a:cubicBezTo>
                <a:cubicBezTo>
                  <a:pt x="14745155" y="6687829"/>
                  <a:pt x="14743127" y="6688227"/>
                  <a:pt x="14739072" y="6689021"/>
                </a:cubicBezTo>
                <a:cubicBezTo>
                  <a:pt x="14735013" y="6689818"/>
                  <a:pt x="14732985" y="6690215"/>
                  <a:pt x="14732985" y="6690215"/>
                </a:cubicBezTo>
                <a:cubicBezTo>
                  <a:pt x="14724871" y="6691806"/>
                  <a:pt x="14712084" y="6692879"/>
                  <a:pt x="14694627" y="6693432"/>
                </a:cubicBezTo>
                <a:cubicBezTo>
                  <a:pt x="14677172" y="6693986"/>
                  <a:pt x="14665799" y="6693349"/>
                  <a:pt x="14660515" y="6691517"/>
                </a:cubicBezTo>
                <a:cubicBezTo>
                  <a:pt x="14655229" y="6689684"/>
                  <a:pt x="14644472" y="6690358"/>
                  <a:pt x="14628245" y="6693539"/>
                </a:cubicBezTo>
                <a:lnTo>
                  <a:pt x="14612386" y="6688044"/>
                </a:lnTo>
                <a:cubicBezTo>
                  <a:pt x="14628616" y="6684863"/>
                  <a:pt x="14630217" y="6678812"/>
                  <a:pt x="14617190" y="6669893"/>
                </a:cubicBezTo>
                <a:lnTo>
                  <a:pt x="14617889" y="6667250"/>
                </a:lnTo>
                <a:lnTo>
                  <a:pt x="14586529" y="6667300"/>
                </a:lnTo>
                <a:lnTo>
                  <a:pt x="14576991" y="6669171"/>
                </a:lnTo>
                <a:lnTo>
                  <a:pt x="14571665" y="6667324"/>
                </a:lnTo>
                <a:lnTo>
                  <a:pt x="14549573" y="6667360"/>
                </a:lnTo>
                <a:lnTo>
                  <a:pt x="14552649" y="6673942"/>
                </a:lnTo>
                <a:lnTo>
                  <a:pt x="14512447" y="6673218"/>
                </a:lnTo>
                <a:lnTo>
                  <a:pt x="14486209" y="6670306"/>
                </a:lnTo>
                <a:lnTo>
                  <a:pt x="14460932" y="6671666"/>
                </a:lnTo>
                <a:lnTo>
                  <a:pt x="14460079" y="6674880"/>
                </a:lnTo>
                <a:lnTo>
                  <a:pt x="14451591" y="6685149"/>
                </a:lnTo>
                <a:lnTo>
                  <a:pt x="14516132" y="6681102"/>
                </a:lnTo>
                <a:cubicBezTo>
                  <a:pt x="14537273" y="6688428"/>
                  <a:pt x="14547845" y="6692092"/>
                  <a:pt x="14547845" y="6692092"/>
                </a:cubicBezTo>
                <a:lnTo>
                  <a:pt x="14545855" y="6692218"/>
                </a:lnTo>
                <a:lnTo>
                  <a:pt x="14565777" y="6692577"/>
                </a:lnTo>
                <a:cubicBezTo>
                  <a:pt x="14598236" y="6686213"/>
                  <a:pt x="14611636" y="6686457"/>
                  <a:pt x="14605976" y="6693302"/>
                </a:cubicBezTo>
                <a:cubicBezTo>
                  <a:pt x="14608432" y="6698555"/>
                  <a:pt x="14605606" y="6701979"/>
                  <a:pt x="14597491" y="6703570"/>
                </a:cubicBezTo>
                <a:lnTo>
                  <a:pt x="14584709" y="6711397"/>
                </a:lnTo>
                <a:lnTo>
                  <a:pt x="14590835" y="6712080"/>
                </a:lnTo>
                <a:lnTo>
                  <a:pt x="14580200" y="6714161"/>
                </a:lnTo>
                <a:lnTo>
                  <a:pt x="14576832" y="6716224"/>
                </a:lnTo>
                <a:lnTo>
                  <a:pt x="14572253" y="6715717"/>
                </a:lnTo>
                <a:lnTo>
                  <a:pt x="14554316" y="6719226"/>
                </a:lnTo>
                <a:lnTo>
                  <a:pt x="14558485" y="6714188"/>
                </a:lnTo>
                <a:lnTo>
                  <a:pt x="14520778" y="6710003"/>
                </a:lnTo>
                <a:cubicBezTo>
                  <a:pt x="14493979" y="6709523"/>
                  <a:pt x="14479348" y="6706652"/>
                  <a:pt x="14476895" y="6701398"/>
                </a:cubicBezTo>
                <a:lnTo>
                  <a:pt x="14465932" y="6697597"/>
                </a:lnTo>
                <a:lnTo>
                  <a:pt x="14444948" y="6699358"/>
                </a:lnTo>
                <a:cubicBezTo>
                  <a:pt x="14427493" y="6699915"/>
                  <a:pt x="14413476" y="6698359"/>
                  <a:pt x="14402906" y="6694693"/>
                </a:cubicBezTo>
                <a:lnTo>
                  <a:pt x="14387049" y="6689199"/>
                </a:lnTo>
                <a:lnTo>
                  <a:pt x="14408925" y="6684909"/>
                </a:lnTo>
                <a:lnTo>
                  <a:pt x="14410216" y="6683348"/>
                </a:lnTo>
                <a:lnTo>
                  <a:pt x="14399781" y="6673796"/>
                </a:lnTo>
                <a:lnTo>
                  <a:pt x="14402441" y="6670574"/>
                </a:lnTo>
                <a:lnTo>
                  <a:pt x="14400243" y="6669401"/>
                </a:lnTo>
                <a:lnTo>
                  <a:pt x="14379680" y="6673434"/>
                </a:lnTo>
                <a:cubicBezTo>
                  <a:pt x="14371568" y="6675023"/>
                  <a:pt x="14364866" y="6674903"/>
                  <a:pt x="14359581" y="6673071"/>
                </a:cubicBezTo>
                <a:cubicBezTo>
                  <a:pt x="14354297" y="6671238"/>
                  <a:pt x="14351652" y="6670323"/>
                  <a:pt x="14351652" y="6670323"/>
                </a:cubicBezTo>
                <a:lnTo>
                  <a:pt x="14363824" y="6667937"/>
                </a:lnTo>
                <a:lnTo>
                  <a:pt x="14353240" y="6664269"/>
                </a:lnTo>
                <a:lnTo>
                  <a:pt x="14353730" y="6665312"/>
                </a:lnTo>
                <a:lnTo>
                  <a:pt x="14342712" y="6665660"/>
                </a:lnTo>
                <a:lnTo>
                  <a:pt x="14327311" y="6675097"/>
                </a:lnTo>
                <a:cubicBezTo>
                  <a:pt x="14327311" y="6675097"/>
                  <a:pt x="14323252" y="6675892"/>
                  <a:pt x="14315139" y="6677482"/>
                </a:cubicBezTo>
                <a:cubicBezTo>
                  <a:pt x="14304570" y="6673818"/>
                  <a:pt x="14300512" y="6674614"/>
                  <a:pt x="14302969" y="6679868"/>
                </a:cubicBezTo>
                <a:lnTo>
                  <a:pt x="14318823" y="6685365"/>
                </a:lnTo>
                <a:lnTo>
                  <a:pt x="14334680" y="6690860"/>
                </a:lnTo>
                <a:lnTo>
                  <a:pt x="14294480" y="6690137"/>
                </a:lnTo>
                <a:lnTo>
                  <a:pt x="14282310" y="6692524"/>
                </a:lnTo>
                <a:cubicBezTo>
                  <a:pt x="14284766" y="6697779"/>
                  <a:pt x="14283966" y="6700803"/>
                  <a:pt x="14279908" y="6701598"/>
                </a:cubicBezTo>
                <a:lnTo>
                  <a:pt x="14278822" y="6702914"/>
                </a:lnTo>
                <a:lnTo>
                  <a:pt x="14281418" y="6703816"/>
                </a:lnTo>
                <a:lnTo>
                  <a:pt x="14277432" y="6704595"/>
                </a:lnTo>
                <a:lnTo>
                  <a:pt x="14275665" y="6706733"/>
                </a:lnTo>
                <a:cubicBezTo>
                  <a:pt x="14276894" y="6709360"/>
                  <a:pt x="14265336" y="6713061"/>
                  <a:pt x="14240993" y="6717832"/>
                </a:cubicBezTo>
                <a:cubicBezTo>
                  <a:pt x="14232880" y="6719423"/>
                  <a:pt x="14222735" y="6721413"/>
                  <a:pt x="14210565" y="6723799"/>
                </a:cubicBezTo>
                <a:cubicBezTo>
                  <a:pt x="14198392" y="6726184"/>
                  <a:pt x="14192308" y="6727378"/>
                  <a:pt x="14192308" y="6727378"/>
                </a:cubicBezTo>
                <a:cubicBezTo>
                  <a:pt x="14154937" y="6723231"/>
                  <a:pt x="14128138" y="6722748"/>
                  <a:pt x="14111909" y="6725929"/>
                </a:cubicBezTo>
                <a:cubicBezTo>
                  <a:pt x="14111909" y="6725929"/>
                  <a:pt x="14102567" y="6724892"/>
                  <a:pt x="14083882" y="6722821"/>
                </a:cubicBezTo>
                <a:cubicBezTo>
                  <a:pt x="14083882" y="6722821"/>
                  <a:pt x="14079211" y="6722302"/>
                  <a:pt x="14069868" y="6721265"/>
                </a:cubicBezTo>
                <a:cubicBezTo>
                  <a:pt x="14060526" y="6720228"/>
                  <a:pt x="14055854" y="6719711"/>
                  <a:pt x="14055854" y="6719711"/>
                </a:cubicBezTo>
                <a:lnTo>
                  <a:pt x="14031512" y="6724482"/>
                </a:lnTo>
                <a:lnTo>
                  <a:pt x="14003484" y="6721373"/>
                </a:lnTo>
                <a:cubicBezTo>
                  <a:pt x="13979140" y="6726146"/>
                  <a:pt x="13952340" y="6725664"/>
                  <a:pt x="13923087" y="6719925"/>
                </a:cubicBezTo>
                <a:lnTo>
                  <a:pt x="13935257" y="6717539"/>
                </a:lnTo>
                <a:lnTo>
                  <a:pt x="13959602" y="6712767"/>
                </a:lnTo>
                <a:lnTo>
                  <a:pt x="13931573" y="6709657"/>
                </a:lnTo>
                <a:cubicBezTo>
                  <a:pt x="13921001" y="6705994"/>
                  <a:pt x="13911659" y="6704956"/>
                  <a:pt x="13903545" y="6706547"/>
                </a:cubicBezTo>
                <a:lnTo>
                  <a:pt x="13847490" y="6700326"/>
                </a:lnTo>
                <a:cubicBezTo>
                  <a:pt x="13847490" y="6700326"/>
                  <a:pt x="13858247" y="6699651"/>
                  <a:pt x="13879761" y="6698303"/>
                </a:cubicBezTo>
                <a:cubicBezTo>
                  <a:pt x="13901274" y="6696954"/>
                  <a:pt x="13914861" y="6692855"/>
                  <a:pt x="13920518" y="6686008"/>
                </a:cubicBezTo>
                <a:lnTo>
                  <a:pt x="13947174" y="6668303"/>
                </a:lnTo>
                <a:lnTo>
                  <a:pt x="13943253" y="6668342"/>
                </a:lnTo>
                <a:cubicBezTo>
                  <a:pt x="13927024" y="6671524"/>
                  <a:pt x="13916081" y="6676539"/>
                  <a:pt x="13910424" y="6683385"/>
                </a:cubicBezTo>
                <a:cubicBezTo>
                  <a:pt x="13902311" y="6684975"/>
                  <a:pt x="13888911" y="6684733"/>
                  <a:pt x="13870224" y="6682659"/>
                </a:cubicBezTo>
                <a:cubicBezTo>
                  <a:pt x="13853996" y="6685841"/>
                  <a:pt x="13843240" y="6686516"/>
                  <a:pt x="13837954" y="6684684"/>
                </a:cubicBezTo>
                <a:cubicBezTo>
                  <a:pt x="13832670" y="6682853"/>
                  <a:pt x="13830028" y="6681936"/>
                  <a:pt x="13830028" y="6681936"/>
                </a:cubicBezTo>
                <a:lnTo>
                  <a:pt x="13820765" y="6678727"/>
                </a:lnTo>
                <a:lnTo>
                  <a:pt x="13817866" y="6678403"/>
                </a:lnTo>
                <a:lnTo>
                  <a:pt x="13817487" y="6677590"/>
                </a:lnTo>
                <a:lnTo>
                  <a:pt x="13814169" y="6676440"/>
                </a:lnTo>
                <a:lnTo>
                  <a:pt x="13786144" y="6673330"/>
                </a:lnTo>
                <a:lnTo>
                  <a:pt x="13752620" y="6672727"/>
                </a:lnTo>
                <a:lnTo>
                  <a:pt x="13750332" y="6674127"/>
                </a:lnTo>
                <a:lnTo>
                  <a:pt x="13761800" y="6678103"/>
                </a:lnTo>
                <a:cubicBezTo>
                  <a:pt x="13761800" y="6678103"/>
                  <a:pt x="13764442" y="6679018"/>
                  <a:pt x="13769729" y="6680852"/>
                </a:cubicBezTo>
                <a:lnTo>
                  <a:pt x="13771140" y="6680877"/>
                </a:lnTo>
                <a:lnTo>
                  <a:pt x="13771894" y="6680729"/>
                </a:lnTo>
                <a:lnTo>
                  <a:pt x="13771972" y="6680891"/>
                </a:lnTo>
                <a:lnTo>
                  <a:pt x="13772638" y="6680904"/>
                </a:lnTo>
                <a:lnTo>
                  <a:pt x="13763656" y="6676109"/>
                </a:lnTo>
                <a:lnTo>
                  <a:pt x="13775828" y="6673726"/>
                </a:lnTo>
                <a:cubicBezTo>
                  <a:pt x="13778280" y="6678981"/>
                  <a:pt x="13783565" y="6680816"/>
                  <a:pt x="13791683" y="6679228"/>
                </a:cubicBezTo>
                <a:lnTo>
                  <a:pt x="13803854" y="6676846"/>
                </a:lnTo>
                <a:cubicBezTo>
                  <a:pt x="13805079" y="6679473"/>
                  <a:pt x="13803817" y="6681512"/>
                  <a:pt x="13800067" y="6682964"/>
                </a:cubicBezTo>
                <a:lnTo>
                  <a:pt x="13796358" y="6683476"/>
                </a:lnTo>
                <a:lnTo>
                  <a:pt x="13805682" y="6686710"/>
                </a:lnTo>
                <a:cubicBezTo>
                  <a:pt x="13808140" y="6691965"/>
                  <a:pt x="13809369" y="6694591"/>
                  <a:pt x="13809369" y="6694591"/>
                </a:cubicBezTo>
                <a:lnTo>
                  <a:pt x="13785024" y="6699364"/>
                </a:lnTo>
                <a:lnTo>
                  <a:pt x="13776241" y="6697087"/>
                </a:lnTo>
                <a:lnTo>
                  <a:pt x="13767092" y="6698879"/>
                </a:lnTo>
                <a:lnTo>
                  <a:pt x="13764876" y="6694141"/>
                </a:lnTo>
                <a:lnTo>
                  <a:pt x="13739419" y="6687540"/>
                </a:lnTo>
                <a:lnTo>
                  <a:pt x="13739064" y="6695769"/>
                </a:lnTo>
                <a:lnTo>
                  <a:pt x="13714722" y="6700542"/>
                </a:lnTo>
                <a:cubicBezTo>
                  <a:pt x="13712266" y="6695287"/>
                  <a:pt x="13704152" y="6696878"/>
                  <a:pt x="13690381" y="6705314"/>
                </a:cubicBezTo>
                <a:cubicBezTo>
                  <a:pt x="13690381" y="6705314"/>
                  <a:pt x="13687737" y="6704398"/>
                  <a:pt x="13682450" y="6702566"/>
                </a:cubicBezTo>
                <a:cubicBezTo>
                  <a:pt x="13677165" y="6700735"/>
                  <a:pt x="13672494" y="6700216"/>
                  <a:pt x="13668438" y="6701012"/>
                </a:cubicBezTo>
                <a:cubicBezTo>
                  <a:pt x="13664380" y="6701807"/>
                  <a:pt x="13660325" y="6702602"/>
                  <a:pt x="13656266" y="6703398"/>
                </a:cubicBezTo>
                <a:cubicBezTo>
                  <a:pt x="13652209" y="6704194"/>
                  <a:pt x="13646123" y="6705386"/>
                  <a:pt x="13638010" y="6706977"/>
                </a:cubicBezTo>
                <a:cubicBezTo>
                  <a:pt x="13638010" y="6706977"/>
                  <a:pt x="13636781" y="6704349"/>
                  <a:pt x="13634323" y="6699095"/>
                </a:cubicBezTo>
                <a:cubicBezTo>
                  <a:pt x="13631867" y="6693841"/>
                  <a:pt x="13626584" y="6692008"/>
                  <a:pt x="13618470" y="6693599"/>
                </a:cubicBezTo>
                <a:cubicBezTo>
                  <a:pt x="13612811" y="6700444"/>
                  <a:pt x="13614040" y="6703071"/>
                  <a:pt x="13622153" y="6701480"/>
                </a:cubicBezTo>
                <a:lnTo>
                  <a:pt x="13597810" y="6706252"/>
                </a:lnTo>
                <a:cubicBezTo>
                  <a:pt x="13595354" y="6701000"/>
                  <a:pt x="13588040" y="6699565"/>
                  <a:pt x="13575868" y="6701951"/>
                </a:cubicBezTo>
                <a:cubicBezTo>
                  <a:pt x="13563696" y="6704336"/>
                  <a:pt x="13556997" y="6704216"/>
                  <a:pt x="13555770" y="6701587"/>
                </a:cubicBezTo>
                <a:cubicBezTo>
                  <a:pt x="13554542" y="6698960"/>
                  <a:pt x="13549870" y="6698445"/>
                  <a:pt x="13541756" y="6700033"/>
                </a:cubicBezTo>
                <a:lnTo>
                  <a:pt x="13513727" y="6696924"/>
                </a:lnTo>
                <a:lnTo>
                  <a:pt x="13489385" y="6701696"/>
                </a:lnTo>
                <a:cubicBezTo>
                  <a:pt x="13489385" y="6701696"/>
                  <a:pt x="13483299" y="6702889"/>
                  <a:pt x="13471129" y="6705275"/>
                </a:cubicBezTo>
                <a:cubicBezTo>
                  <a:pt x="13458955" y="6707661"/>
                  <a:pt x="13446173" y="6708734"/>
                  <a:pt x="13432771" y="6708492"/>
                </a:cubicBezTo>
                <a:cubicBezTo>
                  <a:pt x="13419372" y="6708252"/>
                  <a:pt x="13412056" y="6706818"/>
                  <a:pt x="13410828" y="6704189"/>
                </a:cubicBezTo>
                <a:cubicBezTo>
                  <a:pt x="13409600" y="6701562"/>
                  <a:pt x="13402902" y="6701442"/>
                  <a:pt x="13390729" y="6703827"/>
                </a:cubicBezTo>
                <a:cubicBezTo>
                  <a:pt x="13378558" y="6706213"/>
                  <a:pt x="13358460" y="6705852"/>
                  <a:pt x="13330432" y="6702741"/>
                </a:cubicBezTo>
                <a:lnTo>
                  <a:pt x="13290036" y="6703466"/>
                </a:lnTo>
                <a:lnTo>
                  <a:pt x="13273495" y="6713602"/>
                </a:lnTo>
                <a:cubicBezTo>
                  <a:pt x="13262924" y="6709938"/>
                  <a:pt x="13257637" y="6708106"/>
                  <a:pt x="13257637" y="6708106"/>
                </a:cubicBezTo>
                <a:lnTo>
                  <a:pt x="13228464" y="6702386"/>
                </a:lnTo>
                <a:lnTo>
                  <a:pt x="13223849" y="6702125"/>
                </a:lnTo>
                <a:cubicBezTo>
                  <a:pt x="13223849" y="6702125"/>
                  <a:pt x="13219791" y="6702921"/>
                  <a:pt x="13211677" y="6704513"/>
                </a:cubicBezTo>
                <a:cubicBezTo>
                  <a:pt x="13203562" y="6706103"/>
                  <a:pt x="13199506" y="6706899"/>
                  <a:pt x="13199506" y="6706899"/>
                </a:cubicBezTo>
                <a:cubicBezTo>
                  <a:pt x="13183278" y="6710081"/>
                  <a:pt x="13169876" y="6709839"/>
                  <a:pt x="13159308" y="6706175"/>
                </a:cubicBezTo>
                <a:cubicBezTo>
                  <a:pt x="13151193" y="6707765"/>
                  <a:pt x="13142461" y="6708042"/>
                  <a:pt x="13133122" y="6707006"/>
                </a:cubicBezTo>
                <a:cubicBezTo>
                  <a:pt x="13123779" y="6705969"/>
                  <a:pt x="13115051" y="6706247"/>
                  <a:pt x="13106936" y="6707839"/>
                </a:cubicBezTo>
                <a:cubicBezTo>
                  <a:pt x="13098823" y="6709428"/>
                  <a:pt x="13088065" y="6710103"/>
                  <a:pt x="13074664" y="6709861"/>
                </a:cubicBezTo>
                <a:cubicBezTo>
                  <a:pt x="13061266" y="6709621"/>
                  <a:pt x="13049281" y="6707668"/>
                  <a:pt x="13038710" y="6704004"/>
                </a:cubicBezTo>
                <a:cubicBezTo>
                  <a:pt x="13020025" y="6701930"/>
                  <a:pt x="13000540" y="6702882"/>
                  <a:pt x="12980256" y="6706859"/>
                </a:cubicBezTo>
                <a:cubicBezTo>
                  <a:pt x="12959968" y="6710836"/>
                  <a:pt x="12949826" y="6712825"/>
                  <a:pt x="12949826" y="6712825"/>
                </a:cubicBezTo>
                <a:cubicBezTo>
                  <a:pt x="12939254" y="6709161"/>
                  <a:pt x="12933970" y="6707329"/>
                  <a:pt x="12933970" y="6707329"/>
                </a:cubicBezTo>
                <a:cubicBezTo>
                  <a:pt x="12925856" y="6708919"/>
                  <a:pt x="12921798" y="6709715"/>
                  <a:pt x="12921798" y="6709715"/>
                </a:cubicBezTo>
                <a:cubicBezTo>
                  <a:pt x="12921798" y="6709715"/>
                  <a:pt x="12917740" y="6710510"/>
                  <a:pt x="12909626" y="6712100"/>
                </a:cubicBezTo>
                <a:cubicBezTo>
                  <a:pt x="12901513" y="6713691"/>
                  <a:pt x="12894814" y="6713572"/>
                  <a:pt x="12889527" y="6711739"/>
                </a:cubicBezTo>
                <a:cubicBezTo>
                  <a:pt x="12884242" y="6709907"/>
                  <a:pt x="12878956" y="6708075"/>
                  <a:pt x="12873670" y="6706243"/>
                </a:cubicBezTo>
                <a:cubicBezTo>
                  <a:pt x="12868386" y="6704412"/>
                  <a:pt x="12861686" y="6704291"/>
                  <a:pt x="12853572" y="6705881"/>
                </a:cubicBezTo>
                <a:lnTo>
                  <a:pt x="12832912" y="6718536"/>
                </a:lnTo>
                <a:cubicBezTo>
                  <a:pt x="12814226" y="6716464"/>
                  <a:pt x="12800829" y="6716222"/>
                  <a:pt x="12792714" y="6717813"/>
                </a:cubicBezTo>
                <a:lnTo>
                  <a:pt x="12786212" y="6703903"/>
                </a:lnTo>
                <a:lnTo>
                  <a:pt x="12805443" y="6702410"/>
                </a:lnTo>
                <a:cubicBezTo>
                  <a:pt x="12826958" y="6701060"/>
                  <a:pt x="12839745" y="6699988"/>
                  <a:pt x="12843800" y="6699191"/>
                </a:cubicBezTo>
                <a:lnTo>
                  <a:pt x="12854958" y="6699394"/>
                </a:lnTo>
                <a:lnTo>
                  <a:pt x="12851964" y="6692987"/>
                </a:lnTo>
                <a:cubicBezTo>
                  <a:pt x="12860077" y="6691395"/>
                  <a:pt x="12864748" y="6691915"/>
                  <a:pt x="12865975" y="6694542"/>
                </a:cubicBezTo>
                <a:lnTo>
                  <a:pt x="12857970" y="6699448"/>
                </a:lnTo>
                <a:lnTo>
                  <a:pt x="12863900" y="6699553"/>
                </a:lnTo>
                <a:cubicBezTo>
                  <a:pt x="12873243" y="6700590"/>
                  <a:pt x="12886029" y="6699518"/>
                  <a:pt x="12902257" y="6696336"/>
                </a:cubicBezTo>
                <a:lnTo>
                  <a:pt x="12962276" y="6695260"/>
                </a:lnTo>
                <a:lnTo>
                  <a:pt x="12968876" y="6687275"/>
                </a:lnTo>
                <a:cubicBezTo>
                  <a:pt x="12976989" y="6685685"/>
                  <a:pt x="12984304" y="6687119"/>
                  <a:pt x="12990817" y="6691578"/>
                </a:cubicBezTo>
                <a:lnTo>
                  <a:pt x="12992286" y="6694721"/>
                </a:lnTo>
                <a:lnTo>
                  <a:pt x="13047196" y="6693735"/>
                </a:lnTo>
                <a:lnTo>
                  <a:pt x="13111738" y="6689686"/>
                </a:lnTo>
                <a:lnTo>
                  <a:pt x="13168546" y="6684922"/>
                </a:lnTo>
                <a:lnTo>
                  <a:pt x="13162200" y="6682720"/>
                </a:lnTo>
                <a:cubicBezTo>
                  <a:pt x="13170314" y="6681132"/>
                  <a:pt x="13174372" y="6680337"/>
                  <a:pt x="13174372" y="6680337"/>
                </a:cubicBezTo>
                <a:cubicBezTo>
                  <a:pt x="13174372" y="6680337"/>
                  <a:pt x="13178431" y="6679542"/>
                  <a:pt x="13186545" y="6677954"/>
                </a:cubicBezTo>
                <a:lnTo>
                  <a:pt x="13181693" y="6683819"/>
                </a:lnTo>
                <a:lnTo>
                  <a:pt x="13188455" y="6683252"/>
                </a:lnTo>
                <a:lnTo>
                  <a:pt x="13200623" y="6680866"/>
                </a:lnTo>
                <a:cubicBezTo>
                  <a:pt x="13208737" y="6679275"/>
                  <a:pt x="13214023" y="6681106"/>
                  <a:pt x="13216480" y="6686361"/>
                </a:cubicBezTo>
                <a:lnTo>
                  <a:pt x="13264775" y="6687781"/>
                </a:lnTo>
                <a:lnTo>
                  <a:pt x="13274610" y="6687568"/>
                </a:lnTo>
                <a:lnTo>
                  <a:pt x="13267453" y="6682668"/>
                </a:lnTo>
                <a:lnTo>
                  <a:pt x="13248432" y="6682321"/>
                </a:lnTo>
                <a:lnTo>
                  <a:pt x="13262828" y="6679503"/>
                </a:lnTo>
                <a:lnTo>
                  <a:pt x="13255066" y="6674191"/>
                </a:lnTo>
                <a:lnTo>
                  <a:pt x="13242900" y="6676577"/>
                </a:lnTo>
                <a:cubicBezTo>
                  <a:pt x="13254457" y="6672877"/>
                  <a:pt x="13264798" y="6670132"/>
                  <a:pt x="13273929" y="6668343"/>
                </a:cubicBezTo>
                <a:cubicBezTo>
                  <a:pt x="13287621" y="6665657"/>
                  <a:pt x="13298579" y="6665123"/>
                  <a:pt x="13306808" y="6666736"/>
                </a:cubicBezTo>
                <a:lnTo>
                  <a:pt x="13310883" y="6669524"/>
                </a:lnTo>
                <a:lnTo>
                  <a:pt x="13323312" y="6671966"/>
                </a:lnTo>
                <a:lnTo>
                  <a:pt x="13317270" y="6673898"/>
                </a:lnTo>
                <a:lnTo>
                  <a:pt x="13323297" y="6678024"/>
                </a:lnTo>
                <a:cubicBezTo>
                  <a:pt x="13323297" y="6678024"/>
                  <a:pt x="13327351" y="6677229"/>
                  <a:pt x="13335469" y="6675637"/>
                </a:cubicBezTo>
                <a:lnTo>
                  <a:pt x="13345540" y="6673664"/>
                </a:lnTo>
                <a:lnTo>
                  <a:pt x="13343661" y="6673011"/>
                </a:lnTo>
                <a:lnTo>
                  <a:pt x="13355831" y="6670628"/>
                </a:lnTo>
                <a:lnTo>
                  <a:pt x="13358268" y="6675845"/>
                </a:lnTo>
                <a:lnTo>
                  <a:pt x="13422276" y="6671828"/>
                </a:lnTo>
                <a:lnTo>
                  <a:pt x="13429689" y="6672652"/>
                </a:lnTo>
                <a:lnTo>
                  <a:pt x="13442068" y="6670229"/>
                </a:lnTo>
                <a:lnTo>
                  <a:pt x="13452224" y="6669909"/>
                </a:lnTo>
                <a:lnTo>
                  <a:pt x="13411325" y="6665371"/>
                </a:lnTo>
                <a:lnTo>
                  <a:pt x="13394250" y="6668720"/>
                </a:lnTo>
                <a:lnTo>
                  <a:pt x="13386675" y="6663533"/>
                </a:lnTo>
                <a:lnTo>
                  <a:pt x="13315926" y="6662260"/>
                </a:lnTo>
                <a:lnTo>
                  <a:pt x="13309334" y="6662269"/>
                </a:lnTo>
                <a:lnTo>
                  <a:pt x="13267510" y="6666408"/>
                </a:lnTo>
                <a:cubicBezTo>
                  <a:pt x="13245996" y="6667752"/>
                  <a:pt x="13231181" y="6669217"/>
                  <a:pt x="13223063" y="6670806"/>
                </a:cubicBezTo>
                <a:cubicBezTo>
                  <a:pt x="13214950" y="6672395"/>
                  <a:pt x="13206834" y="6673983"/>
                  <a:pt x="13198718" y="6675571"/>
                </a:cubicBezTo>
                <a:lnTo>
                  <a:pt x="13158519" y="6674837"/>
                </a:lnTo>
                <a:lnTo>
                  <a:pt x="13154839" y="6666955"/>
                </a:lnTo>
                <a:lnTo>
                  <a:pt x="13148508" y="6663575"/>
                </a:lnTo>
                <a:lnTo>
                  <a:pt x="13130789" y="6664137"/>
                </a:lnTo>
                <a:lnTo>
                  <a:pt x="13139529" y="6658781"/>
                </a:lnTo>
                <a:lnTo>
                  <a:pt x="13134751" y="6656231"/>
                </a:lnTo>
                <a:lnTo>
                  <a:pt x="13129272" y="6656131"/>
                </a:lnTo>
                <a:cubicBezTo>
                  <a:pt x="13126442" y="6659556"/>
                  <a:pt x="13123000" y="6661664"/>
                  <a:pt x="13118942" y="6662460"/>
                </a:cubicBezTo>
                <a:cubicBezTo>
                  <a:pt x="13114885" y="6663254"/>
                  <a:pt x="13111628" y="6661026"/>
                  <a:pt x="13109171" y="6655769"/>
                </a:cubicBezTo>
                <a:lnTo>
                  <a:pt x="13093315" y="6650274"/>
                </a:lnTo>
                <a:cubicBezTo>
                  <a:pt x="13093315" y="6650274"/>
                  <a:pt x="13094543" y="6652902"/>
                  <a:pt x="13097000" y="6658156"/>
                </a:cubicBezTo>
                <a:lnTo>
                  <a:pt x="13091879" y="6658320"/>
                </a:lnTo>
                <a:lnTo>
                  <a:pt x="13098789" y="6660718"/>
                </a:lnTo>
                <a:lnTo>
                  <a:pt x="13086616" y="6663101"/>
                </a:lnTo>
                <a:lnTo>
                  <a:pt x="13084496" y="6658554"/>
                </a:lnTo>
                <a:lnTo>
                  <a:pt x="13054355" y="6659510"/>
                </a:lnTo>
                <a:lnTo>
                  <a:pt x="13058592" y="6659982"/>
                </a:lnTo>
                <a:lnTo>
                  <a:pt x="12994046" y="6664014"/>
                </a:lnTo>
                <a:lnTo>
                  <a:pt x="12988740" y="6662171"/>
                </a:lnTo>
                <a:lnTo>
                  <a:pt x="12980090" y="6663868"/>
                </a:lnTo>
                <a:lnTo>
                  <a:pt x="12964232" y="6658372"/>
                </a:lnTo>
                <a:lnTo>
                  <a:pt x="12969135" y="6655369"/>
                </a:lnTo>
                <a:lnTo>
                  <a:pt x="12962342" y="6653011"/>
                </a:lnTo>
                <a:lnTo>
                  <a:pt x="12957402" y="6651297"/>
                </a:lnTo>
                <a:lnTo>
                  <a:pt x="12924953" y="6659619"/>
                </a:lnTo>
                <a:lnTo>
                  <a:pt x="12924873" y="6659584"/>
                </a:lnTo>
                <a:lnTo>
                  <a:pt x="12917621" y="6662905"/>
                </a:lnTo>
                <a:cubicBezTo>
                  <a:pt x="12898937" y="6660832"/>
                  <a:pt x="12889594" y="6659796"/>
                  <a:pt x="12889594" y="6659796"/>
                </a:cubicBezTo>
                <a:cubicBezTo>
                  <a:pt x="12870909" y="6657722"/>
                  <a:pt x="12856897" y="6656167"/>
                  <a:pt x="12847553" y="6655131"/>
                </a:cubicBezTo>
                <a:cubicBezTo>
                  <a:pt x="12838211" y="6654091"/>
                  <a:pt x="12833541" y="6653575"/>
                  <a:pt x="12833541" y="6653575"/>
                </a:cubicBezTo>
                <a:cubicBezTo>
                  <a:pt x="12832927" y="6652260"/>
                  <a:pt x="12833557" y="6651240"/>
                  <a:pt x="12835431" y="6650515"/>
                </a:cubicBezTo>
                <a:cubicBezTo>
                  <a:pt x="12841058" y="6648338"/>
                  <a:pt x="12857883" y="6648801"/>
                  <a:pt x="12885910" y="6651912"/>
                </a:cubicBezTo>
                <a:lnTo>
                  <a:pt x="12893178" y="6650487"/>
                </a:lnTo>
                <a:lnTo>
                  <a:pt x="12880151" y="6649042"/>
                </a:lnTo>
                <a:lnTo>
                  <a:pt x="12852122" y="6645931"/>
                </a:lnTo>
                <a:lnTo>
                  <a:pt x="12864294" y="6643546"/>
                </a:lnTo>
                <a:lnTo>
                  <a:pt x="12892481" y="6638020"/>
                </a:lnTo>
                <a:lnTo>
                  <a:pt x="12843906" y="6641052"/>
                </a:lnTo>
                <a:cubicBezTo>
                  <a:pt x="12843906" y="6641052"/>
                  <a:pt x="12837820" y="6642246"/>
                  <a:pt x="12825646" y="6644628"/>
                </a:cubicBezTo>
                <a:cubicBezTo>
                  <a:pt x="12813473" y="6647010"/>
                  <a:pt x="12806159" y="6645575"/>
                  <a:pt x="12803708" y="6640320"/>
                </a:cubicBezTo>
                <a:cubicBezTo>
                  <a:pt x="12803708" y="6640320"/>
                  <a:pt x="12801064" y="6639401"/>
                  <a:pt x="12795780" y="6637568"/>
                </a:cubicBezTo>
                <a:lnTo>
                  <a:pt x="12795059" y="6637555"/>
                </a:lnTo>
                <a:lnTo>
                  <a:pt x="12796066" y="6639712"/>
                </a:lnTo>
                <a:lnTo>
                  <a:pt x="12811925" y="6645209"/>
                </a:lnTo>
                <a:cubicBezTo>
                  <a:pt x="12803809" y="6646798"/>
                  <a:pt x="12799752" y="6647594"/>
                  <a:pt x="12799752" y="6647594"/>
                </a:cubicBezTo>
                <a:lnTo>
                  <a:pt x="12791345" y="6649242"/>
                </a:lnTo>
                <a:lnTo>
                  <a:pt x="12795215" y="6650585"/>
                </a:lnTo>
                <a:lnTo>
                  <a:pt x="12783039" y="6652967"/>
                </a:lnTo>
                <a:lnTo>
                  <a:pt x="12782143" y="6651046"/>
                </a:lnTo>
                <a:lnTo>
                  <a:pt x="12714551" y="6664298"/>
                </a:lnTo>
                <a:cubicBezTo>
                  <a:pt x="12714551" y="6664298"/>
                  <a:pt x="12701153" y="6664057"/>
                  <a:pt x="12674354" y="6663576"/>
                </a:cubicBezTo>
                <a:cubicBezTo>
                  <a:pt x="12658124" y="6666757"/>
                  <a:pt x="12643312" y="6668226"/>
                  <a:pt x="12629909" y="6667985"/>
                </a:cubicBezTo>
                <a:cubicBezTo>
                  <a:pt x="12616509" y="6667742"/>
                  <a:pt x="12607781" y="6668022"/>
                  <a:pt x="12603727" y="6668814"/>
                </a:cubicBezTo>
                <a:cubicBezTo>
                  <a:pt x="12599668" y="6669611"/>
                  <a:pt x="12588912" y="6670286"/>
                  <a:pt x="12571457" y="6670840"/>
                </a:cubicBezTo>
                <a:cubicBezTo>
                  <a:pt x="12553998" y="6671395"/>
                  <a:pt x="12537154" y="6673262"/>
                  <a:pt x="12520925" y="6676443"/>
                </a:cubicBezTo>
                <a:cubicBezTo>
                  <a:pt x="12486013" y="6677552"/>
                  <a:pt x="12463270" y="6676274"/>
                  <a:pt x="12452699" y="6672610"/>
                </a:cubicBezTo>
                <a:cubicBezTo>
                  <a:pt x="12442130" y="6668945"/>
                  <a:pt x="12430759" y="6668309"/>
                  <a:pt x="12418588" y="6670694"/>
                </a:cubicBezTo>
                <a:cubicBezTo>
                  <a:pt x="12406415" y="6673081"/>
                  <a:pt x="12392216" y="6675865"/>
                  <a:pt x="12375987" y="6679045"/>
                </a:cubicBezTo>
                <a:cubicBezTo>
                  <a:pt x="12338618" y="6674900"/>
                  <a:pt x="12322387" y="6678081"/>
                  <a:pt x="12327299" y="6688591"/>
                </a:cubicBezTo>
                <a:cubicBezTo>
                  <a:pt x="12319188" y="6690180"/>
                  <a:pt x="12307815" y="6689542"/>
                  <a:pt x="12293189" y="6686673"/>
                </a:cubicBezTo>
                <a:cubicBezTo>
                  <a:pt x="12278561" y="6683806"/>
                  <a:pt x="12271860" y="6683683"/>
                  <a:pt x="12273089" y="6686312"/>
                </a:cubicBezTo>
                <a:cubicBezTo>
                  <a:pt x="12274318" y="6688939"/>
                  <a:pt x="12267616" y="6688819"/>
                  <a:pt x="12252990" y="6685950"/>
                </a:cubicBezTo>
                <a:cubicBezTo>
                  <a:pt x="12238360" y="6683081"/>
                  <a:pt x="12228217" y="6685071"/>
                  <a:pt x="12222559" y="6691916"/>
                </a:cubicBezTo>
                <a:lnTo>
                  <a:pt x="12211264" y="6692409"/>
                </a:lnTo>
                <a:lnTo>
                  <a:pt x="12217992" y="6694742"/>
                </a:lnTo>
                <a:lnTo>
                  <a:pt x="12201016" y="6692855"/>
                </a:lnTo>
                <a:lnTo>
                  <a:pt x="12180242" y="6693760"/>
                </a:lnTo>
                <a:lnTo>
                  <a:pt x="12179889" y="6693597"/>
                </a:lnTo>
                <a:lnTo>
                  <a:pt x="12160318" y="6697429"/>
                </a:lnTo>
                <a:lnTo>
                  <a:pt x="12175949" y="6696449"/>
                </a:lnTo>
                <a:lnTo>
                  <a:pt x="12228322" y="6694787"/>
                </a:lnTo>
                <a:lnTo>
                  <a:pt x="12232004" y="6702669"/>
                </a:lnTo>
                <a:cubicBezTo>
                  <a:pt x="12250691" y="6704742"/>
                  <a:pt x="12265318" y="6707611"/>
                  <a:pt x="12275888" y="6711276"/>
                </a:cubicBezTo>
                <a:cubicBezTo>
                  <a:pt x="12286461" y="6714939"/>
                  <a:pt x="12305144" y="6717013"/>
                  <a:pt x="12331946" y="6717495"/>
                </a:cubicBezTo>
                <a:cubicBezTo>
                  <a:pt x="12358743" y="6717978"/>
                  <a:pt x="12375400" y="6720449"/>
                  <a:pt x="12381914" y="6724908"/>
                </a:cubicBezTo>
                <a:cubicBezTo>
                  <a:pt x="12388429" y="6729365"/>
                  <a:pt x="12393712" y="6731200"/>
                  <a:pt x="12397772" y="6730403"/>
                </a:cubicBezTo>
                <a:cubicBezTo>
                  <a:pt x="12401830" y="6729608"/>
                  <a:pt x="12410556" y="6729332"/>
                  <a:pt x="12423956" y="6729572"/>
                </a:cubicBezTo>
                <a:lnTo>
                  <a:pt x="12436349" y="6729794"/>
                </a:lnTo>
                <a:lnTo>
                  <a:pt x="12418753" y="6713685"/>
                </a:lnTo>
                <a:lnTo>
                  <a:pt x="12402898" y="6708188"/>
                </a:lnTo>
                <a:cubicBezTo>
                  <a:pt x="12411009" y="6706597"/>
                  <a:pt x="12429881" y="6704332"/>
                  <a:pt x="12459510" y="6701393"/>
                </a:cubicBezTo>
                <a:cubicBezTo>
                  <a:pt x="12489138" y="6698452"/>
                  <a:pt x="12509237" y="6698813"/>
                  <a:pt x="12519809" y="6702477"/>
                </a:cubicBezTo>
                <a:lnTo>
                  <a:pt x="12531980" y="6700092"/>
                </a:lnTo>
                <a:cubicBezTo>
                  <a:pt x="12548208" y="6696910"/>
                  <a:pt x="12567695" y="6695959"/>
                  <a:pt x="12590437" y="6697235"/>
                </a:cubicBezTo>
                <a:cubicBezTo>
                  <a:pt x="12613178" y="6698513"/>
                  <a:pt x="12628606" y="6698359"/>
                  <a:pt x="12636723" y="6696768"/>
                </a:cubicBezTo>
                <a:lnTo>
                  <a:pt x="12664748" y="6699877"/>
                </a:lnTo>
                <a:cubicBezTo>
                  <a:pt x="12689092" y="6695103"/>
                  <a:pt x="12702493" y="6695346"/>
                  <a:pt x="12704948" y="6700601"/>
                </a:cubicBezTo>
                <a:cubicBezTo>
                  <a:pt x="12696834" y="6702192"/>
                  <a:pt x="12684664" y="6704577"/>
                  <a:pt x="12668434" y="6707759"/>
                </a:cubicBezTo>
                <a:cubicBezTo>
                  <a:pt x="12652204" y="6710941"/>
                  <a:pt x="12642864" y="6709904"/>
                  <a:pt x="12640406" y="6704648"/>
                </a:cubicBezTo>
                <a:lnTo>
                  <a:pt x="12591719" y="6714193"/>
                </a:lnTo>
                <a:cubicBezTo>
                  <a:pt x="12577947" y="6722630"/>
                  <a:pt x="12571061" y="6726849"/>
                  <a:pt x="12571061" y="6726849"/>
                </a:cubicBezTo>
                <a:cubicBezTo>
                  <a:pt x="12592203" y="6734177"/>
                  <a:pt x="12639287" y="6730682"/>
                  <a:pt x="12712318" y="6716365"/>
                </a:cubicBezTo>
                <a:cubicBezTo>
                  <a:pt x="12720430" y="6714775"/>
                  <a:pt x="12725717" y="6716606"/>
                  <a:pt x="12728173" y="6721861"/>
                </a:cubicBezTo>
                <a:cubicBezTo>
                  <a:pt x="12735543" y="6737628"/>
                  <a:pt x="12743896" y="6746026"/>
                  <a:pt x="12753239" y="6747063"/>
                </a:cubicBezTo>
                <a:cubicBezTo>
                  <a:pt x="12762583" y="6748101"/>
                  <a:pt x="12769897" y="6749535"/>
                  <a:pt x="12775182" y="6751366"/>
                </a:cubicBezTo>
                <a:cubicBezTo>
                  <a:pt x="12780468" y="6753199"/>
                  <a:pt x="12785940" y="6750691"/>
                  <a:pt x="12791599" y="6743846"/>
                </a:cubicBezTo>
                <a:lnTo>
                  <a:pt x="12812478" y="6739752"/>
                </a:lnTo>
                <a:lnTo>
                  <a:pt x="12801822" y="6736054"/>
                </a:lnTo>
                <a:lnTo>
                  <a:pt x="12798144" y="6728169"/>
                </a:lnTo>
                <a:cubicBezTo>
                  <a:pt x="12806257" y="6726583"/>
                  <a:pt x="12811546" y="6728415"/>
                  <a:pt x="12813997" y="6733672"/>
                </a:cubicBezTo>
                <a:lnTo>
                  <a:pt x="12817675" y="6741555"/>
                </a:lnTo>
                <a:lnTo>
                  <a:pt x="12814734" y="6740534"/>
                </a:lnTo>
                <a:lnTo>
                  <a:pt x="12807452" y="6749342"/>
                </a:lnTo>
                <a:cubicBezTo>
                  <a:pt x="12812738" y="6751176"/>
                  <a:pt x="12816703" y="6752549"/>
                  <a:pt x="12819345" y="6753463"/>
                </a:cubicBezTo>
                <a:lnTo>
                  <a:pt x="12821045" y="6754054"/>
                </a:lnTo>
                <a:lnTo>
                  <a:pt x="12734424" y="6763659"/>
                </a:lnTo>
                <a:cubicBezTo>
                  <a:pt x="12723853" y="6759995"/>
                  <a:pt x="12706398" y="6760550"/>
                  <a:pt x="12682053" y="6765322"/>
                </a:cubicBezTo>
                <a:cubicBezTo>
                  <a:pt x="12673940" y="6766914"/>
                  <a:pt x="12661155" y="6767986"/>
                  <a:pt x="12643696" y="6768540"/>
                </a:cubicBezTo>
                <a:cubicBezTo>
                  <a:pt x="12626241" y="6769093"/>
                  <a:pt x="12612226" y="6767538"/>
                  <a:pt x="12601657" y="6763874"/>
                </a:cubicBezTo>
                <a:lnTo>
                  <a:pt x="12551116" y="6767044"/>
                </a:lnTo>
                <a:lnTo>
                  <a:pt x="12555049" y="6768408"/>
                </a:lnTo>
                <a:cubicBezTo>
                  <a:pt x="12581844" y="6768890"/>
                  <a:pt x="12595244" y="6769130"/>
                  <a:pt x="12595244" y="6769130"/>
                </a:cubicBezTo>
                <a:cubicBezTo>
                  <a:pt x="12579015" y="6772313"/>
                  <a:pt x="12561561" y="6772867"/>
                  <a:pt x="12542874" y="6770795"/>
                </a:cubicBezTo>
                <a:lnTo>
                  <a:pt x="12525601" y="6770180"/>
                </a:lnTo>
                <a:lnTo>
                  <a:pt x="12524942" y="6770309"/>
                </a:lnTo>
                <a:lnTo>
                  <a:pt x="12522912" y="6770083"/>
                </a:lnTo>
                <a:lnTo>
                  <a:pt x="12468564" y="6768152"/>
                </a:lnTo>
                <a:lnTo>
                  <a:pt x="12458539" y="6767589"/>
                </a:lnTo>
                <a:lnTo>
                  <a:pt x="12404348" y="6768138"/>
                </a:lnTo>
                <a:lnTo>
                  <a:pt x="12336120" y="6764304"/>
                </a:lnTo>
                <a:cubicBezTo>
                  <a:pt x="12328005" y="6765894"/>
                  <a:pt x="12321921" y="6767088"/>
                  <a:pt x="12317863" y="6767884"/>
                </a:cubicBezTo>
                <a:cubicBezTo>
                  <a:pt x="12313805" y="6768679"/>
                  <a:pt x="12307719" y="6769872"/>
                  <a:pt x="12299606" y="6771463"/>
                </a:cubicBezTo>
                <a:cubicBezTo>
                  <a:pt x="12283378" y="6774644"/>
                  <a:pt x="12265215" y="6776054"/>
                  <a:pt x="12245115" y="6775693"/>
                </a:cubicBezTo>
                <a:cubicBezTo>
                  <a:pt x="12225016" y="6775331"/>
                  <a:pt x="12202982" y="6773198"/>
                  <a:pt x="12179010" y="6769292"/>
                </a:cubicBezTo>
                <a:cubicBezTo>
                  <a:pt x="12179010" y="6769292"/>
                  <a:pt x="12172924" y="6770485"/>
                  <a:pt x="12160752" y="6772871"/>
                </a:cubicBezTo>
                <a:cubicBezTo>
                  <a:pt x="12148581" y="6775257"/>
                  <a:pt x="12141264" y="6773824"/>
                  <a:pt x="12138810" y="6768569"/>
                </a:cubicBezTo>
                <a:cubicBezTo>
                  <a:pt x="12136353" y="6763314"/>
                  <a:pt x="12131069" y="6761480"/>
                  <a:pt x="12122953" y="6763071"/>
                </a:cubicBezTo>
                <a:lnTo>
                  <a:pt x="12110782" y="6765459"/>
                </a:lnTo>
                <a:cubicBezTo>
                  <a:pt x="12108327" y="6760204"/>
                  <a:pt x="12092898" y="6760361"/>
                  <a:pt x="12064499" y="6765928"/>
                </a:cubicBezTo>
                <a:cubicBezTo>
                  <a:pt x="12036096" y="6771496"/>
                  <a:pt x="12021898" y="6774279"/>
                  <a:pt x="12021898" y="6774279"/>
                </a:cubicBezTo>
                <a:lnTo>
                  <a:pt x="11949988" y="6762563"/>
                </a:lnTo>
                <a:cubicBezTo>
                  <a:pt x="11949988" y="6762563"/>
                  <a:pt x="11934560" y="6762721"/>
                  <a:pt x="11903703" y="6763034"/>
                </a:cubicBezTo>
                <a:cubicBezTo>
                  <a:pt x="11872846" y="6763346"/>
                  <a:pt x="11849303" y="6765094"/>
                  <a:pt x="11833076" y="6768276"/>
                </a:cubicBezTo>
                <a:cubicBezTo>
                  <a:pt x="11623594" y="6774926"/>
                  <a:pt x="11504226" y="6775383"/>
                  <a:pt x="11474970" y="6769644"/>
                </a:cubicBezTo>
                <a:lnTo>
                  <a:pt x="11418914" y="6763425"/>
                </a:lnTo>
                <a:cubicBezTo>
                  <a:pt x="11392115" y="6762942"/>
                  <a:pt x="11374660" y="6763495"/>
                  <a:pt x="11366543" y="6765087"/>
                </a:cubicBezTo>
                <a:cubicBezTo>
                  <a:pt x="11364087" y="6759832"/>
                  <a:pt x="11360832" y="6757602"/>
                  <a:pt x="11356773" y="6758397"/>
                </a:cubicBezTo>
                <a:cubicBezTo>
                  <a:pt x="11352717" y="6759192"/>
                  <a:pt x="11346631" y="6760386"/>
                  <a:pt x="11338516" y="6761976"/>
                </a:cubicBezTo>
                <a:cubicBezTo>
                  <a:pt x="11322287" y="6765158"/>
                  <a:pt x="11249206" y="6765147"/>
                  <a:pt x="11119264" y="6761937"/>
                </a:cubicBezTo>
                <a:lnTo>
                  <a:pt x="11034719" y="6759948"/>
                </a:lnTo>
                <a:lnTo>
                  <a:pt x="11046677" y="6761277"/>
                </a:lnTo>
                <a:lnTo>
                  <a:pt x="11022334" y="6766043"/>
                </a:lnTo>
                <a:lnTo>
                  <a:pt x="11019317" y="6759584"/>
                </a:lnTo>
                <a:lnTo>
                  <a:pt x="10884159" y="6756403"/>
                </a:lnTo>
                <a:cubicBezTo>
                  <a:pt x="10881701" y="6751148"/>
                  <a:pt x="10873777" y="6748399"/>
                  <a:pt x="10860375" y="6748159"/>
                </a:cubicBezTo>
                <a:cubicBezTo>
                  <a:pt x="10846973" y="6747917"/>
                  <a:pt x="10836215" y="6748593"/>
                  <a:pt x="10828104" y="6750181"/>
                </a:cubicBezTo>
                <a:cubicBezTo>
                  <a:pt x="10729022" y="6746662"/>
                  <a:pt x="10670134" y="6743866"/>
                  <a:pt x="10651450" y="6741791"/>
                </a:cubicBezTo>
                <a:cubicBezTo>
                  <a:pt x="10640875" y="6738129"/>
                  <a:pt x="10632152" y="6738404"/>
                  <a:pt x="10625263" y="6742623"/>
                </a:cubicBezTo>
                <a:cubicBezTo>
                  <a:pt x="10618377" y="6746842"/>
                  <a:pt x="10614322" y="6747637"/>
                  <a:pt x="10613092" y="6745009"/>
                </a:cubicBezTo>
                <a:cubicBezTo>
                  <a:pt x="10611865" y="6742381"/>
                  <a:pt x="10607198" y="6741864"/>
                  <a:pt x="10599080" y="6743454"/>
                </a:cubicBezTo>
                <a:cubicBezTo>
                  <a:pt x="10590967" y="6745045"/>
                  <a:pt x="10556852" y="6743128"/>
                  <a:pt x="10496742" y="6737704"/>
                </a:cubicBezTo>
                <a:lnTo>
                  <a:pt x="10392700" y="6732369"/>
                </a:lnTo>
                <a:lnTo>
                  <a:pt x="10393827" y="6734775"/>
                </a:lnTo>
                <a:lnTo>
                  <a:pt x="10385868" y="6732018"/>
                </a:lnTo>
                <a:lnTo>
                  <a:pt x="10340184" y="6729674"/>
                </a:lnTo>
                <a:lnTo>
                  <a:pt x="10333708" y="6729352"/>
                </a:lnTo>
                <a:lnTo>
                  <a:pt x="10325599" y="6730940"/>
                </a:lnTo>
                <a:lnTo>
                  <a:pt x="10318877" y="6728611"/>
                </a:lnTo>
                <a:lnTo>
                  <a:pt x="10267571" y="6726048"/>
                </a:lnTo>
                <a:lnTo>
                  <a:pt x="10271387" y="6728662"/>
                </a:lnTo>
                <a:lnTo>
                  <a:pt x="10249951" y="6725170"/>
                </a:lnTo>
                <a:lnTo>
                  <a:pt x="10217750" y="6723562"/>
                </a:lnTo>
                <a:cubicBezTo>
                  <a:pt x="10180383" y="6719415"/>
                  <a:pt x="10157640" y="6718137"/>
                  <a:pt x="10149524" y="6719729"/>
                </a:cubicBezTo>
                <a:cubicBezTo>
                  <a:pt x="10149524" y="6719729"/>
                  <a:pt x="10144848" y="6719211"/>
                  <a:pt x="10135508" y="6718173"/>
                </a:cubicBezTo>
                <a:cubicBezTo>
                  <a:pt x="10126167" y="6717137"/>
                  <a:pt x="10113381" y="6718210"/>
                  <a:pt x="10097153" y="6721391"/>
                </a:cubicBezTo>
                <a:cubicBezTo>
                  <a:pt x="10067898" y="6715654"/>
                  <a:pt x="10049209" y="6713580"/>
                  <a:pt x="10041099" y="6715171"/>
                </a:cubicBezTo>
                <a:cubicBezTo>
                  <a:pt x="10032980" y="6716762"/>
                  <a:pt x="10027694" y="6714930"/>
                  <a:pt x="10025244" y="6709674"/>
                </a:cubicBezTo>
                <a:cubicBezTo>
                  <a:pt x="10025244" y="6709674"/>
                  <a:pt x="10023212" y="6710074"/>
                  <a:pt x="10019156" y="6710866"/>
                </a:cubicBezTo>
                <a:cubicBezTo>
                  <a:pt x="10015096" y="6711663"/>
                  <a:pt x="10007782" y="6710230"/>
                  <a:pt x="9997214" y="6706564"/>
                </a:cubicBezTo>
                <a:lnTo>
                  <a:pt x="9933011" y="6705409"/>
                </a:lnTo>
                <a:lnTo>
                  <a:pt x="9934750" y="6705601"/>
                </a:lnTo>
                <a:cubicBezTo>
                  <a:pt x="9918522" y="6708783"/>
                  <a:pt x="9910406" y="6710375"/>
                  <a:pt x="9910406" y="6710375"/>
                </a:cubicBezTo>
                <a:lnTo>
                  <a:pt x="9880589" y="6700041"/>
                </a:lnTo>
                <a:lnTo>
                  <a:pt x="9831751" y="6693194"/>
                </a:lnTo>
                <a:lnTo>
                  <a:pt x="9838494" y="6698658"/>
                </a:lnTo>
                <a:lnTo>
                  <a:pt x="9842179" y="6706540"/>
                </a:lnTo>
                <a:cubicBezTo>
                  <a:pt x="9823494" y="6704466"/>
                  <a:pt x="9800751" y="6703189"/>
                  <a:pt x="9773952" y="6702706"/>
                </a:cubicBezTo>
                <a:cubicBezTo>
                  <a:pt x="9736581" y="6698560"/>
                  <a:pt x="9705913" y="6694535"/>
                  <a:pt x="9681943" y="6690628"/>
                </a:cubicBezTo>
                <a:cubicBezTo>
                  <a:pt x="9657970" y="6686723"/>
                  <a:pt x="9641930" y="6685566"/>
                  <a:pt x="9633814" y="6687156"/>
                </a:cubicBezTo>
                <a:cubicBezTo>
                  <a:pt x="9625702" y="6688748"/>
                  <a:pt x="9589560" y="6687229"/>
                  <a:pt x="9525389" y="6682600"/>
                </a:cubicBezTo>
                <a:cubicBezTo>
                  <a:pt x="9522936" y="6677345"/>
                  <a:pt x="9517648" y="6675513"/>
                  <a:pt x="9509535" y="6677103"/>
                </a:cubicBezTo>
                <a:cubicBezTo>
                  <a:pt x="9501418" y="6678695"/>
                  <a:pt x="9493306" y="6680285"/>
                  <a:pt x="9485188" y="6681877"/>
                </a:cubicBezTo>
                <a:cubicBezTo>
                  <a:pt x="9477077" y="6683467"/>
                  <a:pt x="9469763" y="6682031"/>
                  <a:pt x="9463248" y="6677573"/>
                </a:cubicBezTo>
                <a:cubicBezTo>
                  <a:pt x="9456736" y="6673112"/>
                  <a:pt x="9454896" y="6669172"/>
                  <a:pt x="9457720" y="6665751"/>
                </a:cubicBezTo>
                <a:cubicBezTo>
                  <a:pt x="9460551" y="6662326"/>
                  <a:pt x="9466022" y="6659818"/>
                  <a:pt x="9474137" y="6658227"/>
                </a:cubicBezTo>
                <a:lnTo>
                  <a:pt x="9514337" y="6658952"/>
                </a:lnTo>
                <a:cubicBezTo>
                  <a:pt x="9545195" y="6658639"/>
                  <a:pt x="9573619" y="6660236"/>
                  <a:pt x="9599619" y="6663744"/>
                </a:cubicBezTo>
                <a:lnTo>
                  <a:pt x="9605836" y="6665173"/>
                </a:lnTo>
                <a:lnTo>
                  <a:pt x="9604831" y="6663025"/>
                </a:lnTo>
                <a:cubicBezTo>
                  <a:pt x="9602374" y="6657772"/>
                  <a:pt x="9597088" y="6655938"/>
                  <a:pt x="9588971" y="6657528"/>
                </a:cubicBezTo>
                <a:lnTo>
                  <a:pt x="9532917" y="6651309"/>
                </a:lnTo>
                <a:lnTo>
                  <a:pt x="9585290" y="6649647"/>
                </a:lnTo>
                <a:cubicBezTo>
                  <a:pt x="9612091" y="6650129"/>
                  <a:pt x="9642943" y="6649816"/>
                  <a:pt x="9677856" y="6648709"/>
                </a:cubicBezTo>
                <a:lnTo>
                  <a:pt x="9738714" y="6636777"/>
                </a:lnTo>
                <a:lnTo>
                  <a:pt x="9738856" y="6636751"/>
                </a:lnTo>
                <a:lnTo>
                  <a:pt x="9740792" y="6631764"/>
                </a:lnTo>
                <a:cubicBezTo>
                  <a:pt x="9748906" y="6630175"/>
                  <a:pt x="9759660" y="6629500"/>
                  <a:pt x="9773062" y="6629739"/>
                </a:cubicBezTo>
                <a:lnTo>
                  <a:pt x="9773618" y="6629933"/>
                </a:lnTo>
                <a:lnTo>
                  <a:pt x="9775229" y="6629617"/>
                </a:lnTo>
                <a:lnTo>
                  <a:pt x="9778368" y="6629199"/>
                </a:lnTo>
                <a:lnTo>
                  <a:pt x="9736838" y="6630505"/>
                </a:lnTo>
                <a:cubicBezTo>
                  <a:pt x="9744955" y="6628917"/>
                  <a:pt x="9751042" y="6627725"/>
                  <a:pt x="9755099" y="6626930"/>
                </a:cubicBezTo>
                <a:cubicBezTo>
                  <a:pt x="9759156" y="6626137"/>
                  <a:pt x="9761187" y="6625741"/>
                  <a:pt x="9761187" y="6625741"/>
                </a:cubicBezTo>
                <a:cubicBezTo>
                  <a:pt x="9771756" y="6629407"/>
                  <a:pt x="9775811" y="6628613"/>
                  <a:pt x="9773358" y="6623357"/>
                </a:cubicBezTo>
                <a:cubicBezTo>
                  <a:pt x="9770906" y="6618101"/>
                  <a:pt x="9769682" y="6615473"/>
                  <a:pt x="9769682" y="6615473"/>
                </a:cubicBezTo>
                <a:cubicBezTo>
                  <a:pt x="9761564" y="6617062"/>
                  <a:pt x="9748162" y="6616816"/>
                  <a:pt x="9729481" y="6614738"/>
                </a:cubicBezTo>
                <a:cubicBezTo>
                  <a:pt x="9657199" y="6611679"/>
                  <a:pt x="9622284" y="6612778"/>
                  <a:pt x="9624737" y="6618033"/>
                </a:cubicBezTo>
                <a:cubicBezTo>
                  <a:pt x="9624737" y="6618033"/>
                  <a:pt x="9629410" y="6618554"/>
                  <a:pt x="9638750" y="6619592"/>
                </a:cubicBezTo>
                <a:cubicBezTo>
                  <a:pt x="9648094" y="6620632"/>
                  <a:pt x="9652763" y="6621153"/>
                  <a:pt x="9652763" y="6621153"/>
                </a:cubicBezTo>
                <a:lnTo>
                  <a:pt x="9628416" y="6625918"/>
                </a:lnTo>
                <a:cubicBezTo>
                  <a:pt x="9620302" y="6627506"/>
                  <a:pt x="9613603" y="6627385"/>
                  <a:pt x="9608314" y="6625549"/>
                </a:cubicBezTo>
                <a:cubicBezTo>
                  <a:pt x="9603035" y="6623718"/>
                  <a:pt x="9600390" y="6622800"/>
                  <a:pt x="9600390" y="6622800"/>
                </a:cubicBezTo>
                <a:cubicBezTo>
                  <a:pt x="9597939" y="6617544"/>
                  <a:pt x="9594070" y="6613999"/>
                  <a:pt x="9588786" y="6612165"/>
                </a:cubicBezTo>
                <a:cubicBezTo>
                  <a:pt x="9583503" y="6610333"/>
                  <a:pt x="9582089" y="6612042"/>
                  <a:pt x="9584542" y="6617300"/>
                </a:cubicBezTo>
                <a:cubicBezTo>
                  <a:pt x="9576425" y="6618888"/>
                  <a:pt x="9572369" y="6619681"/>
                  <a:pt x="9572369" y="6619681"/>
                </a:cubicBezTo>
                <a:cubicBezTo>
                  <a:pt x="9572369" y="6619681"/>
                  <a:pt x="9567698" y="6619163"/>
                  <a:pt x="9558357" y="6618121"/>
                </a:cubicBezTo>
                <a:cubicBezTo>
                  <a:pt x="9549014" y="6617084"/>
                  <a:pt x="9541701" y="6615646"/>
                  <a:pt x="9536415" y="6613813"/>
                </a:cubicBezTo>
                <a:cubicBezTo>
                  <a:pt x="9531131" y="6611980"/>
                  <a:pt x="9528489" y="6611064"/>
                  <a:pt x="9528489" y="6611064"/>
                </a:cubicBezTo>
                <a:cubicBezTo>
                  <a:pt x="9520373" y="6612652"/>
                  <a:pt x="9515091" y="6610818"/>
                  <a:pt x="9512640" y="6605563"/>
                </a:cubicBezTo>
                <a:cubicBezTo>
                  <a:pt x="9512640" y="6605563"/>
                  <a:pt x="9510609" y="6605960"/>
                  <a:pt x="9506550" y="6606754"/>
                </a:cubicBezTo>
                <a:cubicBezTo>
                  <a:pt x="9502495" y="6607548"/>
                  <a:pt x="9499047" y="6609656"/>
                  <a:pt x="9496219" y="6613079"/>
                </a:cubicBezTo>
                <a:cubicBezTo>
                  <a:pt x="9493388" y="6616499"/>
                  <a:pt x="9489942" y="6618608"/>
                  <a:pt x="9485883" y="6619402"/>
                </a:cubicBezTo>
                <a:lnTo>
                  <a:pt x="9482565" y="6620052"/>
                </a:lnTo>
                <a:lnTo>
                  <a:pt x="9483495" y="6620684"/>
                </a:lnTo>
                <a:lnTo>
                  <a:pt x="9481417" y="6620277"/>
                </a:lnTo>
                <a:lnTo>
                  <a:pt x="9455453" y="6625358"/>
                </a:lnTo>
                <a:cubicBezTo>
                  <a:pt x="9444885" y="6621692"/>
                  <a:pt x="9434932" y="6619340"/>
                  <a:pt x="9425587" y="6618299"/>
                </a:cubicBezTo>
                <a:cubicBezTo>
                  <a:pt x="9416245" y="6617260"/>
                  <a:pt x="9411574" y="6616740"/>
                  <a:pt x="9411574" y="6616740"/>
                </a:cubicBezTo>
                <a:lnTo>
                  <a:pt x="9375319" y="6616078"/>
                </a:lnTo>
                <a:lnTo>
                  <a:pt x="9368982" y="6617321"/>
                </a:lnTo>
                <a:lnTo>
                  <a:pt x="9293057" y="6614128"/>
                </a:lnTo>
                <a:lnTo>
                  <a:pt x="9290978" y="6614536"/>
                </a:lnTo>
                <a:cubicBezTo>
                  <a:pt x="9290978" y="6614536"/>
                  <a:pt x="9277575" y="6614292"/>
                  <a:pt x="9250781" y="6613801"/>
                </a:cubicBezTo>
                <a:cubicBezTo>
                  <a:pt x="9250781" y="6613801"/>
                  <a:pt x="9244077" y="6613679"/>
                  <a:pt x="9230682" y="6613432"/>
                </a:cubicBezTo>
                <a:cubicBezTo>
                  <a:pt x="9217281" y="6613189"/>
                  <a:pt x="9205296" y="6611233"/>
                  <a:pt x="9194730" y="6607564"/>
                </a:cubicBezTo>
                <a:cubicBezTo>
                  <a:pt x="9186612" y="6609153"/>
                  <a:pt x="9169157" y="6609704"/>
                  <a:pt x="9142359" y="6609213"/>
                </a:cubicBezTo>
                <a:lnTo>
                  <a:pt x="9120123" y="6609914"/>
                </a:lnTo>
                <a:lnTo>
                  <a:pt x="9115613" y="6615367"/>
                </a:lnTo>
                <a:lnTo>
                  <a:pt x="9113170" y="6610131"/>
                </a:lnTo>
                <a:lnTo>
                  <a:pt x="9089984" y="6610860"/>
                </a:lnTo>
                <a:lnTo>
                  <a:pt x="9081272" y="6604889"/>
                </a:lnTo>
                <a:lnTo>
                  <a:pt x="9065645" y="6607952"/>
                </a:lnTo>
                <a:lnTo>
                  <a:pt x="9064594" y="6607228"/>
                </a:lnTo>
                <a:lnTo>
                  <a:pt x="9049790" y="6610126"/>
                </a:lnTo>
                <a:cubicBezTo>
                  <a:pt x="9041674" y="6611715"/>
                  <a:pt x="9036386" y="6609880"/>
                  <a:pt x="9033934" y="6604624"/>
                </a:cubicBezTo>
                <a:lnTo>
                  <a:pt x="9029349" y="6604541"/>
                </a:lnTo>
                <a:lnTo>
                  <a:pt x="9031533" y="6606034"/>
                </a:lnTo>
                <a:lnTo>
                  <a:pt x="9047389" y="6611531"/>
                </a:lnTo>
                <a:lnTo>
                  <a:pt x="9023048" y="6616303"/>
                </a:lnTo>
                <a:cubicBezTo>
                  <a:pt x="9010019" y="6607384"/>
                  <a:pt x="8995392" y="6604515"/>
                  <a:pt x="8979162" y="6607697"/>
                </a:cubicBezTo>
                <a:cubicBezTo>
                  <a:pt x="8971049" y="6609289"/>
                  <a:pt x="8962322" y="6609566"/>
                  <a:pt x="8952978" y="6608528"/>
                </a:cubicBezTo>
                <a:cubicBezTo>
                  <a:pt x="8943637" y="6607492"/>
                  <a:pt x="8930850" y="6608565"/>
                  <a:pt x="8914621" y="6611746"/>
                </a:cubicBezTo>
                <a:lnTo>
                  <a:pt x="8903308" y="6614548"/>
                </a:lnTo>
                <a:lnTo>
                  <a:pt x="8896352" y="6622953"/>
                </a:lnTo>
                <a:lnTo>
                  <a:pt x="8874382" y="6621712"/>
                </a:lnTo>
                <a:lnTo>
                  <a:pt x="8831265" y="6632390"/>
                </a:lnTo>
                <a:cubicBezTo>
                  <a:pt x="8797577" y="6636127"/>
                  <a:pt x="8780123" y="6636681"/>
                  <a:pt x="8778893" y="6634053"/>
                </a:cubicBezTo>
                <a:cubicBezTo>
                  <a:pt x="8777666" y="6631425"/>
                  <a:pt x="8774224" y="6633534"/>
                  <a:pt x="8768564" y="6640381"/>
                </a:cubicBezTo>
                <a:cubicBezTo>
                  <a:pt x="8762907" y="6647226"/>
                  <a:pt x="8756019" y="6651445"/>
                  <a:pt x="8747905" y="6653035"/>
                </a:cubicBezTo>
                <a:cubicBezTo>
                  <a:pt x="8739790" y="6654626"/>
                  <a:pt x="8734507" y="6652794"/>
                  <a:pt x="8732051" y="6647539"/>
                </a:cubicBezTo>
                <a:cubicBezTo>
                  <a:pt x="8732051" y="6647539"/>
                  <a:pt x="8733464" y="6645829"/>
                  <a:pt x="8736295" y="6642405"/>
                </a:cubicBezTo>
                <a:cubicBezTo>
                  <a:pt x="8739121" y="6638982"/>
                  <a:pt x="8744591" y="6636475"/>
                  <a:pt x="8752708" y="6634883"/>
                </a:cubicBezTo>
                <a:lnTo>
                  <a:pt x="8764878" y="6632499"/>
                </a:lnTo>
                <a:lnTo>
                  <a:pt x="8749024" y="6627002"/>
                </a:lnTo>
                <a:lnTo>
                  <a:pt x="8716195" y="6642043"/>
                </a:lnTo>
                <a:lnTo>
                  <a:pt x="8695534" y="6654698"/>
                </a:lnTo>
                <a:cubicBezTo>
                  <a:pt x="8693080" y="6649443"/>
                  <a:pt x="8683738" y="6648405"/>
                  <a:pt x="8667510" y="6651587"/>
                </a:cubicBezTo>
                <a:lnTo>
                  <a:pt x="8623626" y="6642982"/>
                </a:lnTo>
                <a:cubicBezTo>
                  <a:pt x="8623626" y="6642982"/>
                  <a:pt x="8628297" y="6643499"/>
                  <a:pt x="8637638" y="6644537"/>
                </a:cubicBezTo>
                <a:cubicBezTo>
                  <a:pt x="8646984" y="6645575"/>
                  <a:pt x="8663823" y="6643706"/>
                  <a:pt x="8688168" y="6638934"/>
                </a:cubicBezTo>
                <a:lnTo>
                  <a:pt x="8708825" y="6626278"/>
                </a:lnTo>
                <a:cubicBezTo>
                  <a:pt x="8708825" y="6626278"/>
                  <a:pt x="8704768" y="6627074"/>
                  <a:pt x="8696654" y="6628663"/>
                </a:cubicBezTo>
                <a:lnTo>
                  <a:pt x="8680797" y="6623169"/>
                </a:lnTo>
                <a:cubicBezTo>
                  <a:pt x="8678341" y="6617914"/>
                  <a:pt x="8681170" y="6614491"/>
                  <a:pt x="8689283" y="6612900"/>
                </a:cubicBezTo>
                <a:cubicBezTo>
                  <a:pt x="8689283" y="6612900"/>
                  <a:pt x="8691314" y="6612502"/>
                  <a:pt x="8695372" y="6611706"/>
                </a:cubicBezTo>
                <a:lnTo>
                  <a:pt x="8697087" y="6605224"/>
                </a:lnTo>
                <a:lnTo>
                  <a:pt x="8675828" y="6605894"/>
                </a:lnTo>
                <a:cubicBezTo>
                  <a:pt x="8667713" y="6607481"/>
                  <a:pt x="8663660" y="6608276"/>
                  <a:pt x="8663660" y="6608276"/>
                </a:cubicBezTo>
                <a:lnTo>
                  <a:pt x="8653413" y="6608598"/>
                </a:lnTo>
                <a:lnTo>
                  <a:pt x="8643002" y="6613368"/>
                </a:lnTo>
                <a:cubicBezTo>
                  <a:pt x="8641401" y="6619419"/>
                  <a:pt x="8634515" y="6623638"/>
                  <a:pt x="8622342" y="6626024"/>
                </a:cubicBezTo>
                <a:cubicBezTo>
                  <a:pt x="8610171" y="6628410"/>
                  <a:pt x="8598798" y="6627772"/>
                  <a:pt x="8588230" y="6624107"/>
                </a:cubicBezTo>
                <a:cubicBezTo>
                  <a:pt x="8580113" y="6625697"/>
                  <a:pt x="8576058" y="6626493"/>
                  <a:pt x="8576058" y="6626493"/>
                </a:cubicBezTo>
                <a:cubicBezTo>
                  <a:pt x="8554171" y="6636521"/>
                  <a:pt x="8520485" y="6640256"/>
                  <a:pt x="8475001" y="6637701"/>
                </a:cubicBezTo>
                <a:cubicBezTo>
                  <a:pt x="8456317" y="6635629"/>
                  <a:pt x="8433574" y="6634350"/>
                  <a:pt x="8406773" y="6633868"/>
                </a:cubicBezTo>
                <a:cubicBezTo>
                  <a:pt x="8390546" y="6637049"/>
                  <a:pt x="8377147" y="6636807"/>
                  <a:pt x="8366577" y="6633144"/>
                </a:cubicBezTo>
                <a:cubicBezTo>
                  <a:pt x="8358459" y="6634735"/>
                  <a:pt x="8350349" y="6636326"/>
                  <a:pt x="8342233" y="6637916"/>
                </a:cubicBezTo>
                <a:cubicBezTo>
                  <a:pt x="8344689" y="6643171"/>
                  <a:pt x="8351202" y="6647630"/>
                  <a:pt x="8361771" y="6651294"/>
                </a:cubicBezTo>
                <a:cubicBezTo>
                  <a:pt x="8372345" y="6654957"/>
                  <a:pt x="8369514" y="6658382"/>
                  <a:pt x="8353285" y="6661564"/>
                </a:cubicBezTo>
                <a:lnTo>
                  <a:pt x="8325258" y="6658453"/>
                </a:lnTo>
                <a:cubicBezTo>
                  <a:pt x="8325258" y="6658453"/>
                  <a:pt x="8329315" y="6657657"/>
                  <a:pt x="8337431" y="6656066"/>
                </a:cubicBezTo>
                <a:cubicBezTo>
                  <a:pt x="8337431" y="6656066"/>
                  <a:pt x="8336205" y="6653439"/>
                  <a:pt x="8333747" y="6648184"/>
                </a:cubicBezTo>
                <a:cubicBezTo>
                  <a:pt x="8331288" y="6642929"/>
                  <a:pt x="8330063" y="6640302"/>
                  <a:pt x="8330063" y="6640302"/>
                </a:cubicBezTo>
                <a:cubicBezTo>
                  <a:pt x="8330063" y="6640302"/>
                  <a:pt x="8326006" y="6641097"/>
                  <a:pt x="8317891" y="6642689"/>
                </a:cubicBezTo>
                <a:cubicBezTo>
                  <a:pt x="8320346" y="6647942"/>
                  <a:pt x="8317517" y="6651366"/>
                  <a:pt x="8309404" y="6652957"/>
                </a:cubicBezTo>
                <a:cubicBezTo>
                  <a:pt x="8301287" y="6654548"/>
                  <a:pt x="8296003" y="6652715"/>
                  <a:pt x="8293549" y="6647460"/>
                </a:cubicBezTo>
                <a:lnTo>
                  <a:pt x="8289861" y="6639578"/>
                </a:lnTo>
                <a:lnTo>
                  <a:pt x="8261834" y="6636470"/>
                </a:lnTo>
                <a:cubicBezTo>
                  <a:pt x="8253720" y="6638060"/>
                  <a:pt x="8249664" y="6638854"/>
                  <a:pt x="8249664" y="6638854"/>
                </a:cubicBezTo>
                <a:cubicBezTo>
                  <a:pt x="8252120" y="6644109"/>
                  <a:pt x="8253348" y="6646736"/>
                  <a:pt x="8253348" y="6646736"/>
                </a:cubicBezTo>
                <a:lnTo>
                  <a:pt x="8265521" y="6644350"/>
                </a:lnTo>
                <a:cubicBezTo>
                  <a:pt x="8270430" y="6654861"/>
                  <a:pt x="8237972" y="6661225"/>
                  <a:pt x="8168149" y="6663440"/>
                </a:cubicBezTo>
                <a:cubicBezTo>
                  <a:pt x="8149465" y="6661368"/>
                  <a:pt x="8133235" y="6664550"/>
                  <a:pt x="8119464" y="6672985"/>
                </a:cubicBezTo>
                <a:cubicBezTo>
                  <a:pt x="8119464" y="6672985"/>
                  <a:pt x="8112763" y="6672864"/>
                  <a:pt x="8099364" y="6672624"/>
                </a:cubicBezTo>
                <a:cubicBezTo>
                  <a:pt x="8085966" y="6672382"/>
                  <a:pt x="8074594" y="6671744"/>
                  <a:pt x="8065250" y="6670707"/>
                </a:cubicBezTo>
                <a:cubicBezTo>
                  <a:pt x="8055907" y="6669670"/>
                  <a:pt x="8047179" y="6669947"/>
                  <a:pt x="8039065" y="6671538"/>
                </a:cubicBezTo>
                <a:cubicBezTo>
                  <a:pt x="8030952" y="6673129"/>
                  <a:pt x="8026893" y="6673924"/>
                  <a:pt x="8026893" y="6673924"/>
                </a:cubicBezTo>
                <a:cubicBezTo>
                  <a:pt x="8026893" y="6673924"/>
                  <a:pt x="8024864" y="6674321"/>
                  <a:pt x="8020808" y="6675117"/>
                </a:cubicBezTo>
                <a:cubicBezTo>
                  <a:pt x="8016751" y="6675912"/>
                  <a:pt x="8009436" y="6674479"/>
                  <a:pt x="7998868" y="6670815"/>
                </a:cubicBezTo>
                <a:cubicBezTo>
                  <a:pt x="8006982" y="6669223"/>
                  <a:pt x="8013065" y="6668031"/>
                  <a:pt x="8017123" y="6667236"/>
                </a:cubicBezTo>
                <a:cubicBezTo>
                  <a:pt x="8021180" y="6666439"/>
                  <a:pt x="8017926" y="6664208"/>
                  <a:pt x="8007351" y="6660546"/>
                </a:cubicBezTo>
                <a:lnTo>
                  <a:pt x="8043867" y="6653388"/>
                </a:lnTo>
                <a:cubicBezTo>
                  <a:pt x="8051983" y="6651796"/>
                  <a:pt x="8062741" y="6651121"/>
                  <a:pt x="8076137" y="6651363"/>
                </a:cubicBezTo>
                <a:cubicBezTo>
                  <a:pt x="8089538" y="6651603"/>
                  <a:pt x="8100295" y="6650929"/>
                  <a:pt x="8108411" y="6649338"/>
                </a:cubicBezTo>
                <a:lnTo>
                  <a:pt x="8175529" y="6643709"/>
                </a:lnTo>
                <a:lnTo>
                  <a:pt x="8175328" y="6643636"/>
                </a:lnTo>
                <a:cubicBezTo>
                  <a:pt x="8175328" y="6643636"/>
                  <a:pt x="8177357" y="6643240"/>
                  <a:pt x="8181415" y="6642446"/>
                </a:cubicBezTo>
                <a:cubicBezTo>
                  <a:pt x="8185470" y="6641652"/>
                  <a:pt x="8191558" y="6640461"/>
                  <a:pt x="8199672" y="6638872"/>
                </a:cubicBezTo>
                <a:lnTo>
                  <a:pt x="8198508" y="6640278"/>
                </a:lnTo>
                <a:lnTo>
                  <a:pt x="8221635" y="6635745"/>
                </a:lnTo>
                <a:cubicBezTo>
                  <a:pt x="8211063" y="6632081"/>
                  <a:pt x="8205168" y="6628934"/>
                  <a:pt x="8203939" y="6626306"/>
                </a:cubicBezTo>
                <a:cubicBezTo>
                  <a:pt x="8202710" y="6623681"/>
                  <a:pt x="8202096" y="6622366"/>
                  <a:pt x="8202096" y="6622366"/>
                </a:cubicBezTo>
                <a:lnTo>
                  <a:pt x="8217952" y="6627862"/>
                </a:lnTo>
                <a:lnTo>
                  <a:pt x="8225743" y="6623088"/>
                </a:lnTo>
                <a:lnTo>
                  <a:pt x="8208314" y="6621148"/>
                </a:lnTo>
                <a:lnTo>
                  <a:pt x="8202096" y="6622366"/>
                </a:lnTo>
                <a:lnTo>
                  <a:pt x="8201907" y="6622301"/>
                </a:lnTo>
                <a:lnTo>
                  <a:pt x="8193691" y="6627331"/>
                </a:lnTo>
                <a:lnTo>
                  <a:pt x="8199695" y="6631441"/>
                </a:lnTo>
                <a:cubicBezTo>
                  <a:pt x="8195636" y="6632237"/>
                  <a:pt x="8193608" y="6632636"/>
                  <a:pt x="8193608" y="6632636"/>
                </a:cubicBezTo>
                <a:lnTo>
                  <a:pt x="8188128" y="6630736"/>
                </a:lnTo>
                <a:lnTo>
                  <a:pt x="8183821" y="6633372"/>
                </a:lnTo>
                <a:lnTo>
                  <a:pt x="8143620" y="6632636"/>
                </a:lnTo>
                <a:lnTo>
                  <a:pt x="8126484" y="6628585"/>
                </a:lnTo>
                <a:lnTo>
                  <a:pt x="8113211" y="6631187"/>
                </a:lnTo>
                <a:cubicBezTo>
                  <a:pt x="8105093" y="6632779"/>
                  <a:pt x="8096985" y="6634369"/>
                  <a:pt x="8088869" y="6635961"/>
                </a:cubicBezTo>
                <a:cubicBezTo>
                  <a:pt x="8080753" y="6637551"/>
                  <a:pt x="8076698" y="6638346"/>
                  <a:pt x="8076698" y="6638346"/>
                </a:cubicBezTo>
                <a:cubicBezTo>
                  <a:pt x="8076698" y="6638346"/>
                  <a:pt x="8071411" y="6636513"/>
                  <a:pt x="8060841" y="6632850"/>
                </a:cubicBezTo>
                <a:lnTo>
                  <a:pt x="8031209" y="6631184"/>
                </a:lnTo>
                <a:lnTo>
                  <a:pt x="8027911" y="6633776"/>
                </a:lnTo>
                <a:lnTo>
                  <a:pt x="8023678" y="6630878"/>
                </a:lnTo>
                <a:lnTo>
                  <a:pt x="8020989" y="6630829"/>
                </a:lnTo>
                <a:lnTo>
                  <a:pt x="7998682" y="6635195"/>
                </a:lnTo>
                <a:cubicBezTo>
                  <a:pt x="7982451" y="6638373"/>
                  <a:pt x="7967635" y="6639839"/>
                  <a:pt x="7954239" y="6639596"/>
                </a:cubicBezTo>
                <a:cubicBezTo>
                  <a:pt x="7940838" y="6639350"/>
                  <a:pt x="7930080" y="6640022"/>
                  <a:pt x="7921965" y="6641610"/>
                </a:cubicBezTo>
                <a:lnTo>
                  <a:pt x="7908882" y="6632647"/>
                </a:lnTo>
                <a:lnTo>
                  <a:pt x="7907974" y="6632703"/>
                </a:lnTo>
                <a:cubicBezTo>
                  <a:pt x="7902690" y="6630870"/>
                  <a:pt x="7891932" y="6631546"/>
                  <a:pt x="7875705" y="6634727"/>
                </a:cubicBezTo>
                <a:cubicBezTo>
                  <a:pt x="7848904" y="6634244"/>
                  <a:pt x="7829418" y="6635196"/>
                  <a:pt x="7817248" y="6637584"/>
                </a:cubicBezTo>
                <a:lnTo>
                  <a:pt x="7810570" y="6637207"/>
                </a:lnTo>
                <a:lnTo>
                  <a:pt x="7748995" y="6641052"/>
                </a:lnTo>
                <a:lnTo>
                  <a:pt x="7744211" y="6641988"/>
                </a:lnTo>
                <a:lnTo>
                  <a:pt x="7762475" y="6648322"/>
                </a:lnTo>
                <a:cubicBezTo>
                  <a:pt x="7767389" y="6658831"/>
                  <a:pt x="7790132" y="6660109"/>
                  <a:pt x="7830701" y="6652155"/>
                </a:cubicBezTo>
                <a:cubicBezTo>
                  <a:pt x="7838817" y="6650564"/>
                  <a:pt x="7845517" y="6650685"/>
                  <a:pt x="7850801" y="6652516"/>
                </a:cubicBezTo>
                <a:cubicBezTo>
                  <a:pt x="7856086" y="6654349"/>
                  <a:pt x="7866846" y="6653673"/>
                  <a:pt x="7883074" y="6650492"/>
                </a:cubicBezTo>
                <a:lnTo>
                  <a:pt x="7963471" y="6651940"/>
                </a:lnTo>
                <a:cubicBezTo>
                  <a:pt x="7974040" y="6655603"/>
                  <a:pt x="7979326" y="6657435"/>
                  <a:pt x="7979326" y="6657435"/>
                </a:cubicBezTo>
                <a:cubicBezTo>
                  <a:pt x="7976870" y="6652179"/>
                  <a:pt x="7978283" y="6650470"/>
                  <a:pt x="7983569" y="6652301"/>
                </a:cubicBezTo>
                <a:cubicBezTo>
                  <a:pt x="7988853" y="6654134"/>
                  <a:pt x="7991497" y="6655051"/>
                  <a:pt x="7991497" y="6655051"/>
                </a:cubicBezTo>
                <a:cubicBezTo>
                  <a:pt x="7993954" y="6660304"/>
                  <a:pt x="7991125" y="6663727"/>
                  <a:pt x="7983012" y="6665318"/>
                </a:cubicBezTo>
                <a:cubicBezTo>
                  <a:pt x="7974896" y="6666910"/>
                  <a:pt x="7968811" y="6668102"/>
                  <a:pt x="7964751" y="6668899"/>
                </a:cubicBezTo>
                <a:cubicBezTo>
                  <a:pt x="7960695" y="6669694"/>
                  <a:pt x="7958669" y="6670092"/>
                  <a:pt x="7958669" y="6670092"/>
                </a:cubicBezTo>
                <a:lnTo>
                  <a:pt x="7962353" y="6677973"/>
                </a:lnTo>
                <a:cubicBezTo>
                  <a:pt x="7972923" y="6681637"/>
                  <a:pt x="7974151" y="6684264"/>
                  <a:pt x="7966037" y="6685855"/>
                </a:cubicBezTo>
                <a:cubicBezTo>
                  <a:pt x="7957921" y="6687446"/>
                  <a:pt x="7953251" y="6686927"/>
                  <a:pt x="7952023" y="6684302"/>
                </a:cubicBezTo>
                <a:cubicBezTo>
                  <a:pt x="7950795" y="6681672"/>
                  <a:pt x="7946125" y="6681155"/>
                  <a:pt x="7938009" y="6682746"/>
                </a:cubicBezTo>
                <a:cubicBezTo>
                  <a:pt x="7935552" y="6677491"/>
                  <a:pt x="7930268" y="6675659"/>
                  <a:pt x="7922156" y="6677249"/>
                </a:cubicBezTo>
                <a:cubicBezTo>
                  <a:pt x="7914039" y="6678841"/>
                  <a:pt x="7911398" y="6677923"/>
                  <a:pt x="7914226" y="6674502"/>
                </a:cubicBezTo>
                <a:cubicBezTo>
                  <a:pt x="7917053" y="6671078"/>
                  <a:pt x="7914413" y="6670162"/>
                  <a:pt x="7906297" y="6671753"/>
                </a:cubicBezTo>
                <a:lnTo>
                  <a:pt x="7862415" y="6663148"/>
                </a:lnTo>
                <a:cubicBezTo>
                  <a:pt x="7843731" y="6661075"/>
                  <a:pt x="7830331" y="6660832"/>
                  <a:pt x="7822216" y="6662424"/>
                </a:cubicBezTo>
                <a:cubicBezTo>
                  <a:pt x="7814099" y="6664015"/>
                  <a:pt x="7801930" y="6666400"/>
                  <a:pt x="7785700" y="6669582"/>
                </a:cubicBezTo>
                <a:lnTo>
                  <a:pt x="7757676" y="6666472"/>
                </a:lnTo>
                <a:lnTo>
                  <a:pt x="7745501" y="6668859"/>
                </a:lnTo>
                <a:cubicBezTo>
                  <a:pt x="7737389" y="6670451"/>
                  <a:pt x="7729276" y="6672040"/>
                  <a:pt x="7721158" y="6673632"/>
                </a:cubicBezTo>
                <a:lnTo>
                  <a:pt x="7668790" y="6675293"/>
                </a:lnTo>
                <a:cubicBezTo>
                  <a:pt x="7668790" y="6675293"/>
                  <a:pt x="7660061" y="6675571"/>
                  <a:pt x="7642606" y="6676124"/>
                </a:cubicBezTo>
                <a:lnTo>
                  <a:pt x="7587174" y="6679107"/>
                </a:lnTo>
                <a:lnTo>
                  <a:pt x="7594426" y="6679912"/>
                </a:lnTo>
                <a:lnTo>
                  <a:pt x="7585933" y="6690178"/>
                </a:lnTo>
                <a:cubicBezTo>
                  <a:pt x="7585933" y="6690178"/>
                  <a:pt x="7581263" y="6689658"/>
                  <a:pt x="7571921" y="6688620"/>
                </a:cubicBezTo>
                <a:cubicBezTo>
                  <a:pt x="7562577" y="6687581"/>
                  <a:pt x="7553852" y="6687856"/>
                  <a:pt x="7545736" y="6689444"/>
                </a:cubicBezTo>
                <a:lnTo>
                  <a:pt x="7542083" y="6681619"/>
                </a:lnTo>
                <a:lnTo>
                  <a:pt x="7358252" y="6693151"/>
                </a:lnTo>
                <a:cubicBezTo>
                  <a:pt x="7323337" y="6694260"/>
                  <a:pt x="7292481" y="6694572"/>
                  <a:pt x="7265683" y="6694090"/>
                </a:cubicBezTo>
                <a:lnTo>
                  <a:pt x="7229168" y="6701248"/>
                </a:lnTo>
                <a:lnTo>
                  <a:pt x="7169429" y="6687145"/>
                </a:lnTo>
                <a:lnTo>
                  <a:pt x="7118261" y="6693068"/>
                </a:lnTo>
                <a:lnTo>
                  <a:pt x="7123086" y="6694742"/>
                </a:lnTo>
                <a:lnTo>
                  <a:pt x="7095061" y="6691624"/>
                </a:lnTo>
                <a:lnTo>
                  <a:pt x="7058541" y="6698772"/>
                </a:lnTo>
                <a:lnTo>
                  <a:pt x="7033495" y="6701956"/>
                </a:lnTo>
                <a:lnTo>
                  <a:pt x="7044031" y="6703126"/>
                </a:lnTo>
                <a:cubicBezTo>
                  <a:pt x="7052146" y="6701535"/>
                  <a:pt x="7056201" y="6700740"/>
                  <a:pt x="7056201" y="6700740"/>
                </a:cubicBezTo>
                <a:cubicBezTo>
                  <a:pt x="7064317" y="6699150"/>
                  <a:pt x="7068370" y="6698353"/>
                  <a:pt x="7068370" y="6698353"/>
                </a:cubicBezTo>
                <a:cubicBezTo>
                  <a:pt x="7084600" y="6695171"/>
                  <a:pt x="7116688" y="6697486"/>
                  <a:pt x="7164627" y="6705298"/>
                </a:cubicBezTo>
                <a:lnTo>
                  <a:pt x="7216998" y="6703634"/>
                </a:lnTo>
                <a:cubicBezTo>
                  <a:pt x="7233227" y="6700454"/>
                  <a:pt x="7252711" y="6699502"/>
                  <a:pt x="7275453" y="6700778"/>
                </a:cubicBezTo>
                <a:cubicBezTo>
                  <a:pt x="7298195" y="6702056"/>
                  <a:pt x="7322967" y="6702937"/>
                  <a:pt x="7349765" y="6703419"/>
                </a:cubicBezTo>
                <a:lnTo>
                  <a:pt x="7461876" y="6715859"/>
                </a:lnTo>
                <a:cubicBezTo>
                  <a:pt x="7453760" y="6717450"/>
                  <a:pt x="7449702" y="6718245"/>
                  <a:pt x="7449702" y="6718245"/>
                </a:cubicBezTo>
                <a:cubicBezTo>
                  <a:pt x="7449702" y="6718245"/>
                  <a:pt x="7445647" y="6719041"/>
                  <a:pt x="7437533" y="6720633"/>
                </a:cubicBezTo>
                <a:cubicBezTo>
                  <a:pt x="7435075" y="6715377"/>
                  <a:pt x="7429792" y="6713545"/>
                  <a:pt x="7421677" y="6715136"/>
                </a:cubicBezTo>
                <a:cubicBezTo>
                  <a:pt x="7413563" y="6716727"/>
                  <a:pt x="7406860" y="6716606"/>
                  <a:pt x="7401577" y="6714773"/>
                </a:cubicBezTo>
                <a:cubicBezTo>
                  <a:pt x="7396292" y="6712941"/>
                  <a:pt x="7386948" y="6711904"/>
                  <a:pt x="7373550" y="6711665"/>
                </a:cubicBezTo>
                <a:cubicBezTo>
                  <a:pt x="7360150" y="6711422"/>
                  <a:pt x="7349394" y="6712097"/>
                  <a:pt x="7341280" y="6713688"/>
                </a:cubicBezTo>
                <a:lnTo>
                  <a:pt x="7372989" y="6724680"/>
                </a:lnTo>
                <a:cubicBezTo>
                  <a:pt x="7378648" y="6717836"/>
                  <a:pt x="7382705" y="6717040"/>
                  <a:pt x="7385161" y="6722294"/>
                </a:cubicBezTo>
                <a:cubicBezTo>
                  <a:pt x="7387616" y="6727549"/>
                  <a:pt x="7401632" y="6729105"/>
                  <a:pt x="7427203" y="6726960"/>
                </a:cubicBezTo>
                <a:cubicBezTo>
                  <a:pt x="7452773" y="6724813"/>
                  <a:pt x="7469617" y="6722946"/>
                  <a:pt x="7477730" y="6721357"/>
                </a:cubicBezTo>
                <a:cubicBezTo>
                  <a:pt x="7477730" y="6721357"/>
                  <a:pt x="7479145" y="6719644"/>
                  <a:pt x="7481976" y="6716221"/>
                </a:cubicBezTo>
                <a:cubicBezTo>
                  <a:pt x="7484804" y="6712798"/>
                  <a:pt x="7486217" y="6711087"/>
                  <a:pt x="7486217" y="6711087"/>
                </a:cubicBezTo>
                <a:cubicBezTo>
                  <a:pt x="7502446" y="6707904"/>
                  <a:pt x="7515847" y="6708147"/>
                  <a:pt x="7526418" y="6711812"/>
                </a:cubicBezTo>
                <a:cubicBezTo>
                  <a:pt x="7536988" y="6715474"/>
                  <a:pt x="7542887" y="6718621"/>
                  <a:pt x="7544115" y="6721249"/>
                </a:cubicBezTo>
                <a:cubicBezTo>
                  <a:pt x="7545340" y="6723875"/>
                  <a:pt x="7550627" y="6725708"/>
                  <a:pt x="7559971" y="6726744"/>
                </a:cubicBezTo>
                <a:cubicBezTo>
                  <a:pt x="7569315" y="6727781"/>
                  <a:pt x="7578042" y="6727504"/>
                  <a:pt x="7586158" y="6725913"/>
                </a:cubicBezTo>
                <a:lnTo>
                  <a:pt x="7610498" y="6721142"/>
                </a:lnTo>
                <a:cubicBezTo>
                  <a:pt x="7612955" y="6726394"/>
                  <a:pt x="7622299" y="6727431"/>
                  <a:pt x="7638526" y="6724250"/>
                </a:cubicBezTo>
                <a:lnTo>
                  <a:pt x="7642210" y="6732132"/>
                </a:lnTo>
                <a:lnTo>
                  <a:pt x="7658068" y="6737629"/>
                </a:lnTo>
                <a:cubicBezTo>
                  <a:pt x="7666182" y="6736038"/>
                  <a:pt x="7670853" y="6736556"/>
                  <a:pt x="7672081" y="6739185"/>
                </a:cubicBezTo>
                <a:cubicBezTo>
                  <a:pt x="7673308" y="6741810"/>
                  <a:pt x="7644297" y="6746066"/>
                  <a:pt x="7585040" y="6751946"/>
                </a:cubicBezTo>
                <a:cubicBezTo>
                  <a:pt x="7568812" y="6755128"/>
                  <a:pt x="7552582" y="6758310"/>
                  <a:pt x="7536353" y="6761491"/>
                </a:cubicBezTo>
                <a:lnTo>
                  <a:pt x="7508327" y="6758381"/>
                </a:lnTo>
                <a:cubicBezTo>
                  <a:pt x="7500211" y="6759972"/>
                  <a:pt x="7496153" y="6760768"/>
                  <a:pt x="7496153" y="6760768"/>
                </a:cubicBezTo>
                <a:cubicBezTo>
                  <a:pt x="7496153" y="6760768"/>
                  <a:pt x="7497381" y="6763395"/>
                  <a:pt x="7499839" y="6768651"/>
                </a:cubicBezTo>
                <a:cubicBezTo>
                  <a:pt x="7502294" y="6773905"/>
                  <a:pt x="7501493" y="6776930"/>
                  <a:pt x="7497439" y="6777726"/>
                </a:cubicBezTo>
                <a:cubicBezTo>
                  <a:pt x="7493383" y="6778520"/>
                  <a:pt x="7486065" y="6777086"/>
                  <a:pt x="7475497" y="6773422"/>
                </a:cubicBezTo>
                <a:cubicBezTo>
                  <a:pt x="7467382" y="6775014"/>
                  <a:pt x="7463324" y="6775809"/>
                  <a:pt x="7463324" y="6775809"/>
                </a:cubicBezTo>
                <a:lnTo>
                  <a:pt x="7451154" y="6778196"/>
                </a:lnTo>
                <a:cubicBezTo>
                  <a:pt x="7443041" y="6779785"/>
                  <a:pt x="7439781" y="6777557"/>
                  <a:pt x="7441383" y="6771506"/>
                </a:cubicBezTo>
                <a:cubicBezTo>
                  <a:pt x="7442984" y="6765456"/>
                  <a:pt x="7441755" y="6762827"/>
                  <a:pt x="7437697" y="6763622"/>
                </a:cubicBezTo>
                <a:cubicBezTo>
                  <a:pt x="7433642" y="6764419"/>
                  <a:pt x="7432839" y="6767445"/>
                  <a:pt x="7435298" y="6772699"/>
                </a:cubicBezTo>
                <a:cubicBezTo>
                  <a:pt x="7427185" y="6774290"/>
                  <a:pt x="7421899" y="6772457"/>
                  <a:pt x="7419442" y="6767203"/>
                </a:cubicBezTo>
                <a:cubicBezTo>
                  <a:pt x="7416985" y="6761948"/>
                  <a:pt x="7408869" y="6763538"/>
                  <a:pt x="7395096" y="6771975"/>
                </a:cubicBezTo>
                <a:lnTo>
                  <a:pt x="7382928" y="6774361"/>
                </a:lnTo>
                <a:cubicBezTo>
                  <a:pt x="7380471" y="6769105"/>
                  <a:pt x="7383298" y="6765684"/>
                  <a:pt x="7391413" y="6764092"/>
                </a:cubicBezTo>
                <a:lnTo>
                  <a:pt x="7363387" y="6760982"/>
                </a:lnTo>
                <a:lnTo>
                  <a:pt x="7339045" y="6765754"/>
                </a:lnTo>
                <a:lnTo>
                  <a:pt x="7354900" y="6771251"/>
                </a:lnTo>
                <a:lnTo>
                  <a:pt x="7330556" y="6776025"/>
                </a:lnTo>
                <a:cubicBezTo>
                  <a:pt x="7322441" y="6777615"/>
                  <a:pt x="7316356" y="6778808"/>
                  <a:pt x="7312299" y="6779604"/>
                </a:cubicBezTo>
                <a:cubicBezTo>
                  <a:pt x="7308242" y="6780398"/>
                  <a:pt x="7311500" y="6782627"/>
                  <a:pt x="7322070" y="6786291"/>
                </a:cubicBezTo>
                <a:lnTo>
                  <a:pt x="7313582" y="6796562"/>
                </a:lnTo>
                <a:cubicBezTo>
                  <a:pt x="7311128" y="6791307"/>
                  <a:pt x="7307870" y="6789076"/>
                  <a:pt x="7303813" y="6789871"/>
                </a:cubicBezTo>
                <a:cubicBezTo>
                  <a:pt x="7299756" y="6790667"/>
                  <a:pt x="7296499" y="6788437"/>
                  <a:pt x="7294043" y="6783183"/>
                </a:cubicBezTo>
                <a:cubicBezTo>
                  <a:pt x="7294043" y="6783183"/>
                  <a:pt x="7288757" y="6781350"/>
                  <a:pt x="7278187" y="6777685"/>
                </a:cubicBezTo>
                <a:cubicBezTo>
                  <a:pt x="7286300" y="6776094"/>
                  <a:pt x="7289130" y="6772674"/>
                  <a:pt x="7286674" y="6767418"/>
                </a:cubicBezTo>
                <a:cubicBezTo>
                  <a:pt x="7284216" y="6762163"/>
                  <a:pt x="7266760" y="6762718"/>
                  <a:pt x="7234302" y="6769080"/>
                </a:cubicBezTo>
                <a:cubicBezTo>
                  <a:pt x="7209961" y="6773853"/>
                  <a:pt x="7189672" y="6777830"/>
                  <a:pt x="7173445" y="6781012"/>
                </a:cubicBezTo>
                <a:lnTo>
                  <a:pt x="7149105" y="6785784"/>
                </a:lnTo>
                <a:cubicBezTo>
                  <a:pt x="7165331" y="6782602"/>
                  <a:pt x="7174060" y="6782325"/>
                  <a:pt x="7175287" y="6784952"/>
                </a:cubicBezTo>
                <a:cubicBezTo>
                  <a:pt x="7176516" y="6787580"/>
                  <a:pt x="7181188" y="6788098"/>
                  <a:pt x="7189302" y="6786506"/>
                </a:cubicBezTo>
                <a:lnTo>
                  <a:pt x="7180815" y="6796775"/>
                </a:lnTo>
                <a:lnTo>
                  <a:pt x="7128444" y="6798438"/>
                </a:lnTo>
                <a:lnTo>
                  <a:pt x="7124762" y="6790557"/>
                </a:lnTo>
                <a:lnTo>
                  <a:pt x="7105217" y="6777179"/>
                </a:lnTo>
                <a:cubicBezTo>
                  <a:pt x="7094649" y="6773514"/>
                  <a:pt x="7089365" y="6771681"/>
                  <a:pt x="7089365" y="6771681"/>
                </a:cubicBezTo>
                <a:lnTo>
                  <a:pt x="7040677" y="6781226"/>
                </a:lnTo>
                <a:lnTo>
                  <a:pt x="7020021" y="6793881"/>
                </a:lnTo>
                <a:lnTo>
                  <a:pt x="7032191" y="6791494"/>
                </a:lnTo>
                <a:cubicBezTo>
                  <a:pt x="7040305" y="6789906"/>
                  <a:pt x="7049649" y="6790940"/>
                  <a:pt x="7060218" y="6794606"/>
                </a:cubicBezTo>
                <a:lnTo>
                  <a:pt x="7063904" y="6802488"/>
                </a:lnTo>
                <a:cubicBezTo>
                  <a:pt x="7053333" y="6798824"/>
                  <a:pt x="7039932" y="6798582"/>
                  <a:pt x="7023704" y="6801764"/>
                </a:cubicBezTo>
                <a:cubicBezTo>
                  <a:pt x="6999362" y="6806536"/>
                  <a:pt x="6985160" y="6809320"/>
                  <a:pt x="6981105" y="6810116"/>
                </a:cubicBezTo>
                <a:cubicBezTo>
                  <a:pt x="6977046" y="6810911"/>
                  <a:pt x="6973791" y="6808680"/>
                  <a:pt x="6971333" y="6803426"/>
                </a:cubicBezTo>
                <a:cubicBezTo>
                  <a:pt x="6968878" y="6798171"/>
                  <a:pt x="6971706" y="6794748"/>
                  <a:pt x="6979819" y="6793157"/>
                </a:cubicBezTo>
                <a:cubicBezTo>
                  <a:pt x="6987936" y="6791566"/>
                  <a:pt x="6990766" y="6788144"/>
                  <a:pt x="6988307" y="6782889"/>
                </a:cubicBezTo>
                <a:lnTo>
                  <a:pt x="7000477" y="6780503"/>
                </a:lnTo>
                <a:cubicBezTo>
                  <a:pt x="7000477" y="6780503"/>
                  <a:pt x="7002508" y="6780105"/>
                  <a:pt x="7006565" y="6779309"/>
                </a:cubicBezTo>
                <a:cubicBezTo>
                  <a:pt x="7010622" y="6778514"/>
                  <a:pt x="7012037" y="6776803"/>
                  <a:pt x="7010808" y="6774174"/>
                </a:cubicBezTo>
                <a:cubicBezTo>
                  <a:pt x="7009581" y="6771548"/>
                  <a:pt x="7004907" y="6771029"/>
                  <a:pt x="6996793" y="6772619"/>
                </a:cubicBezTo>
                <a:cubicBezTo>
                  <a:pt x="6988681" y="6774211"/>
                  <a:pt x="6980564" y="6775801"/>
                  <a:pt x="6972451" y="6777393"/>
                </a:cubicBezTo>
                <a:cubicBezTo>
                  <a:pt x="6964335" y="6778983"/>
                  <a:pt x="6955610" y="6779260"/>
                  <a:pt x="6946266" y="6778224"/>
                </a:cubicBezTo>
                <a:cubicBezTo>
                  <a:pt x="6936924" y="6777186"/>
                  <a:pt x="6932250" y="6776669"/>
                  <a:pt x="6932250" y="6776669"/>
                </a:cubicBezTo>
                <a:cubicBezTo>
                  <a:pt x="6905452" y="6776186"/>
                  <a:pt x="6883939" y="6777536"/>
                  <a:pt x="6867712" y="6780718"/>
                </a:cubicBezTo>
                <a:lnTo>
                  <a:pt x="6855539" y="6783104"/>
                </a:lnTo>
                <a:lnTo>
                  <a:pt x="6899422" y="6791709"/>
                </a:lnTo>
                <a:cubicBezTo>
                  <a:pt x="6961138" y="6791085"/>
                  <a:pt x="6963592" y="6796339"/>
                  <a:pt x="6906792" y="6807474"/>
                </a:cubicBezTo>
                <a:cubicBezTo>
                  <a:pt x="6874334" y="6813838"/>
                  <a:pt x="6855463" y="6816104"/>
                  <a:pt x="6850180" y="6814272"/>
                </a:cubicBezTo>
                <a:cubicBezTo>
                  <a:pt x="6844894" y="6812439"/>
                  <a:pt x="6838193" y="6812319"/>
                  <a:pt x="6830078" y="6813910"/>
                </a:cubicBezTo>
                <a:cubicBezTo>
                  <a:pt x="6821965" y="6815500"/>
                  <a:pt x="6813852" y="6817091"/>
                  <a:pt x="6805737" y="6818682"/>
                </a:cubicBezTo>
                <a:cubicBezTo>
                  <a:pt x="6803280" y="6813426"/>
                  <a:pt x="6797993" y="6811594"/>
                  <a:pt x="6789878" y="6813186"/>
                </a:cubicBezTo>
                <a:cubicBezTo>
                  <a:pt x="6779307" y="6809523"/>
                  <a:pt x="6774024" y="6807690"/>
                  <a:pt x="6774024" y="6807690"/>
                </a:cubicBezTo>
                <a:lnTo>
                  <a:pt x="6697308" y="6814125"/>
                </a:lnTo>
                <a:cubicBezTo>
                  <a:pt x="6699766" y="6819380"/>
                  <a:pt x="6710336" y="6823044"/>
                  <a:pt x="6729023" y="6825117"/>
                </a:cubicBezTo>
                <a:lnTo>
                  <a:pt x="6744880" y="6830613"/>
                </a:lnTo>
                <a:cubicBezTo>
                  <a:pt x="6734309" y="6826949"/>
                  <a:pt x="6730251" y="6827745"/>
                  <a:pt x="6732708" y="6833000"/>
                </a:cubicBezTo>
                <a:cubicBezTo>
                  <a:pt x="6724592" y="6834591"/>
                  <a:pt x="6720538" y="6835386"/>
                  <a:pt x="6720538" y="6835386"/>
                </a:cubicBezTo>
                <a:lnTo>
                  <a:pt x="6692508" y="6832276"/>
                </a:lnTo>
                <a:lnTo>
                  <a:pt x="6655995" y="6839434"/>
                </a:lnTo>
                <a:cubicBezTo>
                  <a:pt x="6653539" y="6834181"/>
                  <a:pt x="6652310" y="6831553"/>
                  <a:pt x="6652310" y="6831553"/>
                </a:cubicBezTo>
                <a:cubicBezTo>
                  <a:pt x="6644196" y="6833144"/>
                  <a:pt x="6638911" y="6831310"/>
                  <a:pt x="6636452" y="6826057"/>
                </a:cubicBezTo>
                <a:lnTo>
                  <a:pt x="6676654" y="6826780"/>
                </a:lnTo>
                <a:cubicBezTo>
                  <a:pt x="6687226" y="6830444"/>
                  <a:pt x="6691279" y="6829649"/>
                  <a:pt x="6688824" y="6824394"/>
                </a:cubicBezTo>
                <a:cubicBezTo>
                  <a:pt x="6694481" y="6817548"/>
                  <a:pt x="6679853" y="6814679"/>
                  <a:pt x="6644941" y="6815787"/>
                </a:cubicBezTo>
                <a:cubicBezTo>
                  <a:pt x="6628712" y="6818969"/>
                  <a:pt x="6617770" y="6823983"/>
                  <a:pt x="6612112" y="6830828"/>
                </a:cubicBezTo>
                <a:lnTo>
                  <a:pt x="6599940" y="6833214"/>
                </a:lnTo>
                <a:lnTo>
                  <a:pt x="6575596" y="6837987"/>
                </a:lnTo>
                <a:cubicBezTo>
                  <a:pt x="6567481" y="6839578"/>
                  <a:pt x="6562810" y="6839061"/>
                  <a:pt x="6561582" y="6836433"/>
                </a:cubicBezTo>
                <a:cubicBezTo>
                  <a:pt x="6560355" y="6833804"/>
                  <a:pt x="6561767" y="6832093"/>
                  <a:pt x="6565828" y="6831297"/>
                </a:cubicBezTo>
                <a:cubicBezTo>
                  <a:pt x="6569884" y="6830502"/>
                  <a:pt x="6575969" y="6829310"/>
                  <a:pt x="6584084" y="6827719"/>
                </a:cubicBezTo>
                <a:cubicBezTo>
                  <a:pt x="6592194" y="6826128"/>
                  <a:pt x="6596253" y="6825332"/>
                  <a:pt x="6596253" y="6825332"/>
                </a:cubicBezTo>
                <a:cubicBezTo>
                  <a:pt x="6591338" y="6814822"/>
                  <a:pt x="6572656" y="6812749"/>
                  <a:pt x="6540200" y="6819113"/>
                </a:cubicBezTo>
                <a:lnTo>
                  <a:pt x="6491512" y="6828656"/>
                </a:lnTo>
                <a:cubicBezTo>
                  <a:pt x="6499628" y="6827066"/>
                  <a:pt x="6502456" y="6823643"/>
                  <a:pt x="6500001" y="6818389"/>
                </a:cubicBezTo>
                <a:lnTo>
                  <a:pt x="6467171" y="6833430"/>
                </a:lnTo>
                <a:lnTo>
                  <a:pt x="6463487" y="6825548"/>
                </a:lnTo>
                <a:cubicBezTo>
                  <a:pt x="6455373" y="6827138"/>
                  <a:pt x="6445229" y="6829126"/>
                  <a:pt x="6433059" y="6831514"/>
                </a:cubicBezTo>
                <a:cubicBezTo>
                  <a:pt x="6420884" y="6833900"/>
                  <a:pt x="6413573" y="6832465"/>
                  <a:pt x="6411115" y="6827211"/>
                </a:cubicBezTo>
                <a:cubicBezTo>
                  <a:pt x="6406203" y="6816699"/>
                  <a:pt x="6426491" y="6812723"/>
                  <a:pt x="6471973" y="6815280"/>
                </a:cubicBezTo>
                <a:cubicBezTo>
                  <a:pt x="6515001" y="6812579"/>
                  <a:pt x="6543401" y="6807011"/>
                  <a:pt x="6557173" y="6798576"/>
                </a:cubicBezTo>
                <a:cubicBezTo>
                  <a:pt x="6573400" y="6795394"/>
                  <a:pt x="6572173" y="6792765"/>
                  <a:pt x="6553487" y="6790692"/>
                </a:cubicBezTo>
                <a:cubicBezTo>
                  <a:pt x="6545374" y="6792284"/>
                  <a:pt x="6535844" y="6795585"/>
                  <a:pt x="6524904" y="6800598"/>
                </a:cubicBezTo>
                <a:cubicBezTo>
                  <a:pt x="6513960" y="6805614"/>
                  <a:pt x="6503817" y="6807603"/>
                  <a:pt x="6494474" y="6806567"/>
                </a:cubicBezTo>
                <a:cubicBezTo>
                  <a:pt x="6485131" y="6805529"/>
                  <a:pt x="6480461" y="6805010"/>
                  <a:pt x="6480461" y="6805010"/>
                </a:cubicBezTo>
                <a:cubicBezTo>
                  <a:pt x="6469887" y="6801346"/>
                  <a:pt x="6456487" y="6801105"/>
                  <a:pt x="6440259" y="6804286"/>
                </a:cubicBezTo>
                <a:cubicBezTo>
                  <a:pt x="6421576" y="6802213"/>
                  <a:pt x="6406948" y="6799344"/>
                  <a:pt x="6396376" y="6795681"/>
                </a:cubicBezTo>
                <a:cubicBezTo>
                  <a:pt x="6393922" y="6790424"/>
                  <a:pt x="6388636" y="6788594"/>
                  <a:pt x="6380520" y="6790185"/>
                </a:cubicBezTo>
                <a:lnTo>
                  <a:pt x="6368352" y="6792570"/>
                </a:lnTo>
                <a:cubicBezTo>
                  <a:pt x="6352122" y="6795752"/>
                  <a:pt x="6341365" y="6796427"/>
                  <a:pt x="6336079" y="6794594"/>
                </a:cubicBezTo>
                <a:cubicBezTo>
                  <a:pt x="6330795" y="6792762"/>
                  <a:pt x="6324094" y="6792643"/>
                  <a:pt x="6315980" y="6794232"/>
                </a:cubicBezTo>
                <a:cubicBezTo>
                  <a:pt x="6307864" y="6795824"/>
                  <a:pt x="6299752" y="6797414"/>
                  <a:pt x="6291638" y="6799005"/>
                </a:cubicBezTo>
                <a:cubicBezTo>
                  <a:pt x="6283522" y="6800595"/>
                  <a:pt x="6270124" y="6800356"/>
                  <a:pt x="6251438" y="6798281"/>
                </a:cubicBezTo>
                <a:cubicBezTo>
                  <a:pt x="6251438" y="6798281"/>
                  <a:pt x="6247381" y="6799077"/>
                  <a:pt x="6239268" y="6800669"/>
                </a:cubicBezTo>
                <a:cubicBezTo>
                  <a:pt x="6231154" y="6802259"/>
                  <a:pt x="6227095" y="6803054"/>
                  <a:pt x="6227095" y="6803054"/>
                </a:cubicBezTo>
                <a:cubicBezTo>
                  <a:pt x="6216523" y="6799390"/>
                  <a:pt x="6207181" y="6798353"/>
                  <a:pt x="6199068" y="6799944"/>
                </a:cubicBezTo>
                <a:cubicBezTo>
                  <a:pt x="6201524" y="6805199"/>
                  <a:pt x="6200110" y="6806911"/>
                  <a:pt x="6194825" y="6805079"/>
                </a:cubicBezTo>
                <a:cubicBezTo>
                  <a:pt x="6189539" y="6803246"/>
                  <a:pt x="6186894" y="6802329"/>
                  <a:pt x="6186894" y="6802329"/>
                </a:cubicBezTo>
                <a:cubicBezTo>
                  <a:pt x="6178782" y="6803921"/>
                  <a:pt x="6174726" y="6804716"/>
                  <a:pt x="6174726" y="6804716"/>
                </a:cubicBezTo>
                <a:cubicBezTo>
                  <a:pt x="6158498" y="6807897"/>
                  <a:pt x="6149769" y="6808175"/>
                  <a:pt x="6148541" y="6805548"/>
                </a:cubicBezTo>
                <a:cubicBezTo>
                  <a:pt x="6147313" y="6802919"/>
                  <a:pt x="6142639" y="6802403"/>
                  <a:pt x="6134527" y="6803993"/>
                </a:cubicBezTo>
                <a:lnTo>
                  <a:pt x="6054128" y="6802545"/>
                </a:lnTo>
                <a:cubicBezTo>
                  <a:pt x="6046013" y="6804136"/>
                  <a:pt x="6031813" y="6806920"/>
                  <a:pt x="6011529" y="6810897"/>
                </a:cubicBezTo>
                <a:cubicBezTo>
                  <a:pt x="5991241" y="6814874"/>
                  <a:pt x="5981097" y="6816862"/>
                  <a:pt x="5981097" y="6816862"/>
                </a:cubicBezTo>
                <a:lnTo>
                  <a:pt x="5968929" y="6819250"/>
                </a:lnTo>
                <a:cubicBezTo>
                  <a:pt x="5960814" y="6820840"/>
                  <a:pt x="5947413" y="6820600"/>
                  <a:pt x="5928730" y="6818526"/>
                </a:cubicBezTo>
                <a:cubicBezTo>
                  <a:pt x="5928730" y="6818526"/>
                  <a:pt x="5924057" y="6818006"/>
                  <a:pt x="5914715" y="6816970"/>
                </a:cubicBezTo>
                <a:cubicBezTo>
                  <a:pt x="5905371" y="6815933"/>
                  <a:pt x="5900701" y="6815414"/>
                  <a:pt x="5900701" y="6815414"/>
                </a:cubicBezTo>
                <a:lnTo>
                  <a:pt x="5872674" y="6812306"/>
                </a:lnTo>
                <a:cubicBezTo>
                  <a:pt x="5864560" y="6813896"/>
                  <a:pt x="5859889" y="6813378"/>
                  <a:pt x="5858659" y="6810751"/>
                </a:cubicBezTo>
                <a:cubicBezTo>
                  <a:pt x="5857433" y="6808122"/>
                  <a:pt x="5856819" y="6806809"/>
                  <a:pt x="5856819" y="6806809"/>
                </a:cubicBezTo>
                <a:cubicBezTo>
                  <a:pt x="5856819" y="6806809"/>
                  <a:pt x="5851533" y="6804977"/>
                  <a:pt x="5840961" y="6801313"/>
                </a:cubicBezTo>
                <a:lnTo>
                  <a:pt x="5812933" y="6798202"/>
                </a:lnTo>
                <a:cubicBezTo>
                  <a:pt x="5810477" y="6792948"/>
                  <a:pt x="5815336" y="6789127"/>
                  <a:pt x="5827507" y="6786740"/>
                </a:cubicBezTo>
                <a:cubicBezTo>
                  <a:pt x="5839677" y="6784355"/>
                  <a:pt x="5845765" y="6783162"/>
                  <a:pt x="5845765" y="6783162"/>
                </a:cubicBezTo>
                <a:cubicBezTo>
                  <a:pt x="5848219" y="6788416"/>
                  <a:pt x="5853505" y="6790250"/>
                  <a:pt x="5861621" y="6788658"/>
                </a:cubicBezTo>
                <a:cubicBezTo>
                  <a:pt x="5869734" y="6787068"/>
                  <a:pt x="5877849" y="6785476"/>
                  <a:pt x="5885963" y="6783886"/>
                </a:cubicBezTo>
                <a:lnTo>
                  <a:pt x="5922477" y="6776727"/>
                </a:lnTo>
                <a:lnTo>
                  <a:pt x="5894450" y="6773617"/>
                </a:lnTo>
                <a:cubicBezTo>
                  <a:pt x="5875765" y="6771545"/>
                  <a:pt x="5862366" y="6771303"/>
                  <a:pt x="5854250" y="6772894"/>
                </a:cubicBezTo>
                <a:lnTo>
                  <a:pt x="5850567" y="6765012"/>
                </a:lnTo>
                <a:lnTo>
                  <a:pt x="5801879" y="6774556"/>
                </a:lnTo>
                <a:cubicBezTo>
                  <a:pt x="5793763" y="6776147"/>
                  <a:pt x="5790937" y="6779570"/>
                  <a:pt x="5793392" y="6784825"/>
                </a:cubicBezTo>
                <a:cubicBezTo>
                  <a:pt x="5795851" y="6790080"/>
                  <a:pt x="5794435" y="6791791"/>
                  <a:pt x="5789150" y="6789959"/>
                </a:cubicBezTo>
                <a:cubicBezTo>
                  <a:pt x="5783864" y="6788127"/>
                  <a:pt x="5781223" y="6787211"/>
                  <a:pt x="5781223" y="6787211"/>
                </a:cubicBezTo>
                <a:cubicBezTo>
                  <a:pt x="5781223" y="6787211"/>
                  <a:pt x="5782452" y="6789838"/>
                  <a:pt x="5784908" y="6795092"/>
                </a:cubicBezTo>
                <a:cubicBezTo>
                  <a:pt x="5787363" y="6800347"/>
                  <a:pt x="5783306" y="6801143"/>
                  <a:pt x="5772735" y="6797479"/>
                </a:cubicBezTo>
                <a:lnTo>
                  <a:pt x="5732535" y="6796756"/>
                </a:lnTo>
                <a:cubicBezTo>
                  <a:pt x="5724421" y="6798347"/>
                  <a:pt x="5721595" y="6801771"/>
                  <a:pt x="5724051" y="6807023"/>
                </a:cubicBezTo>
                <a:cubicBezTo>
                  <a:pt x="5726507" y="6812279"/>
                  <a:pt x="5735849" y="6813316"/>
                  <a:pt x="5752075" y="6810135"/>
                </a:cubicBezTo>
                <a:cubicBezTo>
                  <a:pt x="5760191" y="6808544"/>
                  <a:pt x="5769535" y="6809580"/>
                  <a:pt x="5780102" y="6813244"/>
                </a:cubicBezTo>
                <a:cubicBezTo>
                  <a:pt x="5780102" y="6813244"/>
                  <a:pt x="5778076" y="6813641"/>
                  <a:pt x="5774020" y="6814437"/>
                </a:cubicBezTo>
                <a:cubicBezTo>
                  <a:pt x="5769961" y="6815233"/>
                  <a:pt x="5767934" y="6815630"/>
                  <a:pt x="5767934" y="6815630"/>
                </a:cubicBezTo>
                <a:cubicBezTo>
                  <a:pt x="5759819" y="6817221"/>
                  <a:pt x="5747033" y="6818294"/>
                  <a:pt x="5729578" y="6818846"/>
                </a:cubicBezTo>
                <a:cubicBezTo>
                  <a:pt x="5712120" y="6819402"/>
                  <a:pt x="5700748" y="6818763"/>
                  <a:pt x="5695464" y="6816931"/>
                </a:cubicBezTo>
                <a:cubicBezTo>
                  <a:pt x="5690178" y="6815099"/>
                  <a:pt x="5679418" y="6815773"/>
                  <a:pt x="5663193" y="6818955"/>
                </a:cubicBezTo>
                <a:lnTo>
                  <a:pt x="5647337" y="6813460"/>
                </a:lnTo>
                <a:cubicBezTo>
                  <a:pt x="5663565" y="6810279"/>
                  <a:pt x="5665166" y="6804227"/>
                  <a:pt x="5652139" y="6795308"/>
                </a:cubicBezTo>
                <a:cubicBezTo>
                  <a:pt x="5649683" y="6790054"/>
                  <a:pt x="5650482" y="6787028"/>
                  <a:pt x="5654540" y="6786233"/>
                </a:cubicBezTo>
                <a:cubicBezTo>
                  <a:pt x="5658597" y="6785439"/>
                  <a:pt x="5664683" y="6784244"/>
                  <a:pt x="5672796" y="6782654"/>
                </a:cubicBezTo>
                <a:lnTo>
                  <a:pt x="5681285" y="6772385"/>
                </a:lnTo>
                <a:cubicBezTo>
                  <a:pt x="5673169" y="6773974"/>
                  <a:pt x="5668499" y="6773457"/>
                  <a:pt x="5667270" y="6770830"/>
                </a:cubicBezTo>
                <a:cubicBezTo>
                  <a:pt x="5666043" y="6768202"/>
                  <a:pt x="5659342" y="6768082"/>
                  <a:pt x="5647169" y="6770468"/>
                </a:cubicBezTo>
                <a:cubicBezTo>
                  <a:pt x="5634999" y="6772854"/>
                  <a:pt x="5628913" y="6774048"/>
                  <a:pt x="5628913" y="6774048"/>
                </a:cubicBezTo>
                <a:cubicBezTo>
                  <a:pt x="5618342" y="6770383"/>
                  <a:pt x="5611028" y="6768949"/>
                  <a:pt x="5606972" y="6769744"/>
                </a:cubicBezTo>
                <a:cubicBezTo>
                  <a:pt x="5602912" y="6770539"/>
                  <a:pt x="5596829" y="6771731"/>
                  <a:pt x="5588714" y="6773323"/>
                </a:cubicBezTo>
                <a:cubicBezTo>
                  <a:pt x="5570029" y="6771250"/>
                  <a:pt x="5556014" y="6769695"/>
                  <a:pt x="5546673" y="6768658"/>
                </a:cubicBezTo>
                <a:cubicBezTo>
                  <a:pt x="5537332" y="6767622"/>
                  <a:pt x="5533887" y="6769731"/>
                  <a:pt x="5536344" y="6774986"/>
                </a:cubicBezTo>
                <a:cubicBezTo>
                  <a:pt x="5538800" y="6780241"/>
                  <a:pt x="5540027" y="6782869"/>
                  <a:pt x="5540027" y="6782869"/>
                </a:cubicBezTo>
                <a:lnTo>
                  <a:pt x="5555886" y="6788364"/>
                </a:lnTo>
                <a:cubicBezTo>
                  <a:pt x="5563998" y="6786775"/>
                  <a:pt x="5568056" y="6785979"/>
                  <a:pt x="5568056" y="6785979"/>
                </a:cubicBezTo>
                <a:lnTo>
                  <a:pt x="5583913" y="6791474"/>
                </a:lnTo>
                <a:lnTo>
                  <a:pt x="5587596" y="6799357"/>
                </a:lnTo>
                <a:lnTo>
                  <a:pt x="5547397" y="6798633"/>
                </a:lnTo>
                <a:lnTo>
                  <a:pt x="5519370" y="6795524"/>
                </a:lnTo>
                <a:lnTo>
                  <a:pt x="5543713" y="6790751"/>
                </a:lnTo>
                <a:lnTo>
                  <a:pt x="5515686" y="6787639"/>
                </a:lnTo>
                <a:cubicBezTo>
                  <a:pt x="5507573" y="6789231"/>
                  <a:pt x="5501485" y="6790424"/>
                  <a:pt x="5497428" y="6791221"/>
                </a:cubicBezTo>
                <a:cubicBezTo>
                  <a:pt x="5493373" y="6792015"/>
                  <a:pt x="5492571" y="6795040"/>
                  <a:pt x="5495029" y="6800295"/>
                </a:cubicBezTo>
                <a:lnTo>
                  <a:pt x="5486538" y="6810564"/>
                </a:lnTo>
                <a:lnTo>
                  <a:pt x="5551083" y="6806516"/>
                </a:lnTo>
                <a:cubicBezTo>
                  <a:pt x="5572223" y="6813845"/>
                  <a:pt x="5582794" y="6817508"/>
                  <a:pt x="5582794" y="6817508"/>
                </a:cubicBezTo>
                <a:lnTo>
                  <a:pt x="5518252" y="6821557"/>
                </a:lnTo>
                <a:cubicBezTo>
                  <a:pt x="5510139" y="6823148"/>
                  <a:pt x="5497352" y="6824219"/>
                  <a:pt x="5479896" y="6824774"/>
                </a:cubicBezTo>
                <a:cubicBezTo>
                  <a:pt x="5462441" y="6825329"/>
                  <a:pt x="5448425" y="6823773"/>
                  <a:pt x="5437856" y="6820108"/>
                </a:cubicBezTo>
                <a:lnTo>
                  <a:pt x="5421997" y="6814614"/>
                </a:lnTo>
                <a:cubicBezTo>
                  <a:pt x="5438226" y="6811432"/>
                  <a:pt x="5446342" y="6809841"/>
                  <a:pt x="5446342" y="6809841"/>
                </a:cubicBezTo>
                <a:lnTo>
                  <a:pt x="5438901" y="6803029"/>
                </a:lnTo>
                <a:lnTo>
                  <a:pt x="5426560" y="6803211"/>
                </a:lnTo>
                <a:lnTo>
                  <a:pt x="5415573" y="6798664"/>
                </a:lnTo>
                <a:lnTo>
                  <a:pt x="5414631" y="6798848"/>
                </a:lnTo>
                <a:cubicBezTo>
                  <a:pt x="5406516" y="6800440"/>
                  <a:pt x="5399817" y="6800319"/>
                  <a:pt x="5394529" y="6798486"/>
                </a:cubicBezTo>
                <a:cubicBezTo>
                  <a:pt x="5389247" y="6796654"/>
                  <a:pt x="5386601" y="6795739"/>
                  <a:pt x="5386601" y="6795739"/>
                </a:cubicBezTo>
                <a:lnTo>
                  <a:pt x="5398775" y="6793352"/>
                </a:lnTo>
                <a:cubicBezTo>
                  <a:pt x="5396318" y="6788098"/>
                  <a:pt x="5391031" y="6786265"/>
                  <a:pt x="5382918" y="6787855"/>
                </a:cubicBezTo>
                <a:cubicBezTo>
                  <a:pt x="5374804" y="6789447"/>
                  <a:pt x="5367916" y="6793666"/>
                  <a:pt x="5362260" y="6800511"/>
                </a:cubicBezTo>
                <a:cubicBezTo>
                  <a:pt x="5362260" y="6800511"/>
                  <a:pt x="5358203" y="6801307"/>
                  <a:pt x="5350089" y="6802897"/>
                </a:cubicBezTo>
                <a:cubicBezTo>
                  <a:pt x="5339519" y="6799232"/>
                  <a:pt x="5335460" y="6800029"/>
                  <a:pt x="5337917" y="6805285"/>
                </a:cubicBezTo>
                <a:lnTo>
                  <a:pt x="5353771" y="6810780"/>
                </a:lnTo>
                <a:lnTo>
                  <a:pt x="5369630" y="6816274"/>
                </a:lnTo>
                <a:lnTo>
                  <a:pt x="5329429" y="6815551"/>
                </a:lnTo>
                <a:lnTo>
                  <a:pt x="5317258" y="6817938"/>
                </a:lnTo>
                <a:cubicBezTo>
                  <a:pt x="5319716" y="6823194"/>
                  <a:pt x="5318916" y="6826218"/>
                  <a:pt x="5314857" y="6827013"/>
                </a:cubicBezTo>
                <a:cubicBezTo>
                  <a:pt x="5310800" y="6827809"/>
                  <a:pt x="5309386" y="6829521"/>
                  <a:pt x="5310614" y="6832148"/>
                </a:cubicBezTo>
                <a:cubicBezTo>
                  <a:pt x="5311842" y="6834775"/>
                  <a:pt x="5300285" y="6838476"/>
                  <a:pt x="5275943" y="6843249"/>
                </a:cubicBezTo>
                <a:cubicBezTo>
                  <a:pt x="5267829" y="6844838"/>
                  <a:pt x="5257686" y="6846829"/>
                  <a:pt x="5245513" y="6849214"/>
                </a:cubicBezTo>
                <a:cubicBezTo>
                  <a:pt x="5233340" y="6851600"/>
                  <a:pt x="5227257" y="6852794"/>
                  <a:pt x="5227257" y="6852794"/>
                </a:cubicBezTo>
                <a:cubicBezTo>
                  <a:pt x="5189886" y="6848647"/>
                  <a:pt x="5163086" y="6848164"/>
                  <a:pt x="5146858" y="6851346"/>
                </a:cubicBezTo>
                <a:cubicBezTo>
                  <a:pt x="5146858" y="6851346"/>
                  <a:pt x="5137517" y="6850309"/>
                  <a:pt x="5118831" y="6848235"/>
                </a:cubicBezTo>
                <a:cubicBezTo>
                  <a:pt x="5118831" y="6848235"/>
                  <a:pt x="5114161" y="6847718"/>
                  <a:pt x="5104817" y="6846680"/>
                </a:cubicBezTo>
                <a:cubicBezTo>
                  <a:pt x="5095474" y="6845643"/>
                  <a:pt x="5090805" y="6845125"/>
                  <a:pt x="5090805" y="6845125"/>
                </a:cubicBezTo>
                <a:lnTo>
                  <a:pt x="5066460" y="6849897"/>
                </a:lnTo>
                <a:lnTo>
                  <a:pt x="5038433" y="6846788"/>
                </a:lnTo>
                <a:cubicBezTo>
                  <a:pt x="5014090" y="6851561"/>
                  <a:pt x="4987289" y="6851079"/>
                  <a:pt x="4958035" y="6845340"/>
                </a:cubicBezTo>
                <a:lnTo>
                  <a:pt x="4970207" y="6842955"/>
                </a:lnTo>
                <a:lnTo>
                  <a:pt x="4994550" y="6838181"/>
                </a:lnTo>
                <a:lnTo>
                  <a:pt x="4966522" y="6835072"/>
                </a:lnTo>
                <a:cubicBezTo>
                  <a:pt x="4955952" y="6831409"/>
                  <a:pt x="4946609" y="6830371"/>
                  <a:pt x="4938493" y="6831963"/>
                </a:cubicBezTo>
                <a:lnTo>
                  <a:pt x="4882440" y="6825743"/>
                </a:lnTo>
                <a:cubicBezTo>
                  <a:pt x="4882440" y="6825743"/>
                  <a:pt x="4893196" y="6825068"/>
                  <a:pt x="4914712" y="6823719"/>
                </a:cubicBezTo>
                <a:cubicBezTo>
                  <a:pt x="4936224" y="6822368"/>
                  <a:pt x="4949810" y="6818270"/>
                  <a:pt x="4955468" y="6811425"/>
                </a:cubicBezTo>
                <a:cubicBezTo>
                  <a:pt x="4991127" y="6792961"/>
                  <a:pt x="5004470" y="6778872"/>
                  <a:pt x="4995500" y="6769157"/>
                </a:cubicBezTo>
                <a:cubicBezTo>
                  <a:pt x="4986532" y="6759443"/>
                  <a:pt x="4948361" y="6758320"/>
                  <a:pt x="4880989" y="6765793"/>
                </a:cubicBezTo>
                <a:cubicBezTo>
                  <a:pt x="4862304" y="6763722"/>
                  <a:pt x="4848905" y="6763478"/>
                  <a:pt x="4840792" y="6765069"/>
                </a:cubicBezTo>
                <a:cubicBezTo>
                  <a:pt x="4832678" y="6766660"/>
                  <a:pt x="4821920" y="6767335"/>
                  <a:pt x="4808520" y="6767093"/>
                </a:cubicBezTo>
                <a:cubicBezTo>
                  <a:pt x="4795120" y="6766852"/>
                  <a:pt x="4784364" y="6767527"/>
                  <a:pt x="4776250" y="6769119"/>
                </a:cubicBezTo>
                <a:lnTo>
                  <a:pt x="4748221" y="6766007"/>
                </a:lnTo>
                <a:lnTo>
                  <a:pt x="4695851" y="6767671"/>
                </a:lnTo>
                <a:cubicBezTo>
                  <a:pt x="4695851" y="6767671"/>
                  <a:pt x="4693209" y="6766755"/>
                  <a:pt x="4687923" y="6764922"/>
                </a:cubicBezTo>
                <a:cubicBezTo>
                  <a:pt x="4682638" y="6763091"/>
                  <a:pt x="4679996" y="6762175"/>
                  <a:pt x="4679996" y="6762175"/>
                </a:cubicBezTo>
                <a:cubicBezTo>
                  <a:pt x="4671884" y="6763765"/>
                  <a:pt x="4665183" y="6763644"/>
                  <a:pt x="4659895" y="6761813"/>
                </a:cubicBezTo>
                <a:cubicBezTo>
                  <a:pt x="4654611" y="6759980"/>
                  <a:pt x="4647910" y="6759859"/>
                  <a:pt x="4639797" y="6761451"/>
                </a:cubicBezTo>
                <a:cubicBezTo>
                  <a:pt x="4631682" y="6763040"/>
                  <a:pt x="4616255" y="6763198"/>
                  <a:pt x="4593513" y="6761920"/>
                </a:cubicBezTo>
                <a:cubicBezTo>
                  <a:pt x="4570770" y="6760643"/>
                  <a:pt x="4544772" y="6757135"/>
                  <a:pt x="4515515" y="6751398"/>
                </a:cubicBezTo>
                <a:cubicBezTo>
                  <a:pt x="4507402" y="6752987"/>
                  <a:pt x="4501317" y="6754181"/>
                  <a:pt x="4497258" y="6754978"/>
                </a:cubicBezTo>
                <a:cubicBezTo>
                  <a:pt x="4493201" y="6755772"/>
                  <a:pt x="4489144" y="6756567"/>
                  <a:pt x="4485088" y="6757363"/>
                </a:cubicBezTo>
                <a:cubicBezTo>
                  <a:pt x="4481028" y="6758158"/>
                  <a:pt x="4476972" y="6758953"/>
                  <a:pt x="4472915" y="6759748"/>
                </a:cubicBezTo>
                <a:cubicBezTo>
                  <a:pt x="4468860" y="6760545"/>
                  <a:pt x="4465602" y="6758314"/>
                  <a:pt x="4463145" y="6753060"/>
                </a:cubicBezTo>
                <a:cubicBezTo>
                  <a:pt x="4455029" y="6754650"/>
                  <a:pt x="4441632" y="6754408"/>
                  <a:pt x="4422946" y="6752336"/>
                </a:cubicBezTo>
                <a:cubicBezTo>
                  <a:pt x="4414833" y="6753928"/>
                  <a:pt x="4406717" y="6755518"/>
                  <a:pt x="4398604" y="6757108"/>
                </a:cubicBezTo>
                <a:cubicBezTo>
                  <a:pt x="4390488" y="6758699"/>
                  <a:pt x="4381147" y="6757663"/>
                  <a:pt x="4370575" y="6753999"/>
                </a:cubicBezTo>
                <a:lnTo>
                  <a:pt x="4334061" y="6761157"/>
                </a:lnTo>
                <a:cubicBezTo>
                  <a:pt x="4334061" y="6761157"/>
                  <a:pt x="4335290" y="6763785"/>
                  <a:pt x="4337746" y="6769040"/>
                </a:cubicBezTo>
                <a:lnTo>
                  <a:pt x="4393802" y="6775259"/>
                </a:lnTo>
                <a:cubicBezTo>
                  <a:pt x="4410031" y="6772078"/>
                  <a:pt x="4418145" y="6770488"/>
                  <a:pt x="4418145" y="6770488"/>
                </a:cubicBezTo>
                <a:cubicBezTo>
                  <a:pt x="4418145" y="6770488"/>
                  <a:pt x="4420787" y="6771403"/>
                  <a:pt x="4426071" y="6773234"/>
                </a:cubicBezTo>
                <a:cubicBezTo>
                  <a:pt x="4431359" y="6775068"/>
                  <a:pt x="4434001" y="6775983"/>
                  <a:pt x="4434001" y="6775983"/>
                </a:cubicBezTo>
                <a:lnTo>
                  <a:pt x="4453540" y="6789362"/>
                </a:lnTo>
                <a:lnTo>
                  <a:pt x="4429196" y="6794134"/>
                </a:lnTo>
                <a:cubicBezTo>
                  <a:pt x="4421083" y="6795726"/>
                  <a:pt x="4417827" y="6793495"/>
                  <a:pt x="4419428" y="6787446"/>
                </a:cubicBezTo>
                <a:cubicBezTo>
                  <a:pt x="4421028" y="6781395"/>
                  <a:pt x="4409658" y="6780755"/>
                  <a:pt x="4385313" y="6785528"/>
                </a:cubicBezTo>
                <a:lnTo>
                  <a:pt x="4332944" y="6787191"/>
                </a:lnTo>
                <a:lnTo>
                  <a:pt x="4304917" y="6784080"/>
                </a:lnTo>
                <a:lnTo>
                  <a:pt x="4184321" y="6781909"/>
                </a:lnTo>
                <a:cubicBezTo>
                  <a:pt x="4173749" y="6778244"/>
                  <a:pt x="4167048" y="6778124"/>
                  <a:pt x="4164220" y="6781547"/>
                </a:cubicBezTo>
                <a:cubicBezTo>
                  <a:pt x="4161390" y="6784970"/>
                  <a:pt x="4157948" y="6787078"/>
                  <a:pt x="4153890" y="6787876"/>
                </a:cubicBezTo>
                <a:cubicBezTo>
                  <a:pt x="4149835" y="6788670"/>
                  <a:pt x="4146578" y="6786440"/>
                  <a:pt x="4144122" y="6781186"/>
                </a:cubicBezTo>
                <a:lnTo>
                  <a:pt x="4128264" y="6775689"/>
                </a:lnTo>
                <a:cubicBezTo>
                  <a:pt x="4128264" y="6775689"/>
                  <a:pt x="4129491" y="6778317"/>
                  <a:pt x="4131949" y="6783571"/>
                </a:cubicBezTo>
                <a:cubicBezTo>
                  <a:pt x="4134405" y="6788826"/>
                  <a:pt x="4116950" y="6789382"/>
                  <a:pt x="4079579" y="6785234"/>
                </a:cubicBezTo>
                <a:lnTo>
                  <a:pt x="4039380" y="6784509"/>
                </a:lnTo>
                <a:cubicBezTo>
                  <a:pt x="4039380" y="6784509"/>
                  <a:pt x="4035324" y="6785306"/>
                  <a:pt x="4027208" y="6786897"/>
                </a:cubicBezTo>
                <a:cubicBezTo>
                  <a:pt x="4019095" y="6788488"/>
                  <a:pt x="4015038" y="6789283"/>
                  <a:pt x="4015038" y="6789283"/>
                </a:cubicBezTo>
                <a:lnTo>
                  <a:pt x="3999181" y="6783787"/>
                </a:lnTo>
                <a:cubicBezTo>
                  <a:pt x="4007294" y="6782197"/>
                  <a:pt x="4010739" y="6780086"/>
                  <a:pt x="4009511" y="6777460"/>
                </a:cubicBezTo>
                <a:cubicBezTo>
                  <a:pt x="4008281" y="6774831"/>
                  <a:pt x="4003610" y="6774314"/>
                  <a:pt x="3995494" y="6775905"/>
                </a:cubicBezTo>
                <a:cubicBezTo>
                  <a:pt x="3965496" y="6787522"/>
                  <a:pt x="3948042" y="6788077"/>
                  <a:pt x="3943127" y="6777566"/>
                </a:cubicBezTo>
                <a:cubicBezTo>
                  <a:pt x="3932558" y="6773903"/>
                  <a:pt x="3923214" y="6772866"/>
                  <a:pt x="3915101" y="6774457"/>
                </a:cubicBezTo>
                <a:lnTo>
                  <a:pt x="3887073" y="6771347"/>
                </a:lnTo>
                <a:lnTo>
                  <a:pt x="3899244" y="6768961"/>
                </a:lnTo>
                <a:lnTo>
                  <a:pt x="3935759" y="6761803"/>
                </a:lnTo>
                <a:lnTo>
                  <a:pt x="3919902" y="6756306"/>
                </a:lnTo>
                <a:cubicBezTo>
                  <a:pt x="3928018" y="6754714"/>
                  <a:pt x="3920703" y="6753281"/>
                  <a:pt x="3897958" y="6752003"/>
                </a:cubicBezTo>
                <a:cubicBezTo>
                  <a:pt x="3875218" y="6750726"/>
                  <a:pt x="3853087" y="6750761"/>
                  <a:pt x="3831576" y="6752111"/>
                </a:cubicBezTo>
                <a:cubicBezTo>
                  <a:pt x="3810062" y="6753460"/>
                  <a:pt x="3799306" y="6754136"/>
                  <a:pt x="3799306" y="6754136"/>
                </a:cubicBezTo>
                <a:lnTo>
                  <a:pt x="3815158" y="6759630"/>
                </a:lnTo>
                <a:cubicBezTo>
                  <a:pt x="3823276" y="6758040"/>
                  <a:pt x="3827945" y="6758558"/>
                  <a:pt x="3829172" y="6761186"/>
                </a:cubicBezTo>
                <a:cubicBezTo>
                  <a:pt x="3830403" y="6763814"/>
                  <a:pt x="3831015" y="6765128"/>
                  <a:pt x="3831015" y="6765128"/>
                </a:cubicBezTo>
                <a:lnTo>
                  <a:pt x="3846874" y="6770623"/>
                </a:lnTo>
                <a:cubicBezTo>
                  <a:pt x="3838758" y="6772214"/>
                  <a:pt x="3834699" y="6773009"/>
                  <a:pt x="3834699" y="6773009"/>
                </a:cubicBezTo>
                <a:lnTo>
                  <a:pt x="3749501" y="6789713"/>
                </a:lnTo>
                <a:cubicBezTo>
                  <a:pt x="3749501" y="6789713"/>
                  <a:pt x="3736103" y="6789473"/>
                  <a:pt x="3709301" y="6788990"/>
                </a:cubicBezTo>
                <a:cubicBezTo>
                  <a:pt x="3693074" y="6792172"/>
                  <a:pt x="3678260" y="6793641"/>
                  <a:pt x="3664861" y="6793401"/>
                </a:cubicBezTo>
                <a:cubicBezTo>
                  <a:pt x="3651461" y="6793158"/>
                  <a:pt x="3642731" y="6793436"/>
                  <a:pt x="3638676" y="6794230"/>
                </a:cubicBezTo>
                <a:cubicBezTo>
                  <a:pt x="3634619" y="6795025"/>
                  <a:pt x="3623859" y="6795703"/>
                  <a:pt x="3606405" y="6796256"/>
                </a:cubicBezTo>
                <a:cubicBezTo>
                  <a:pt x="3588946" y="6796810"/>
                  <a:pt x="3572103" y="6798679"/>
                  <a:pt x="3555877" y="6801859"/>
                </a:cubicBezTo>
                <a:cubicBezTo>
                  <a:pt x="3520963" y="6802967"/>
                  <a:pt x="3498220" y="6801689"/>
                  <a:pt x="3487648" y="6798025"/>
                </a:cubicBezTo>
                <a:cubicBezTo>
                  <a:pt x="3477079" y="6794361"/>
                  <a:pt x="3465707" y="6793723"/>
                  <a:pt x="3453536" y="6796110"/>
                </a:cubicBezTo>
                <a:cubicBezTo>
                  <a:pt x="3441366" y="6798495"/>
                  <a:pt x="3427166" y="6801280"/>
                  <a:pt x="3410936" y="6804460"/>
                </a:cubicBezTo>
                <a:cubicBezTo>
                  <a:pt x="3373568" y="6800314"/>
                  <a:pt x="3357339" y="6803496"/>
                  <a:pt x="3362251" y="6814007"/>
                </a:cubicBezTo>
                <a:cubicBezTo>
                  <a:pt x="3354140" y="6815596"/>
                  <a:pt x="3342765" y="6814956"/>
                  <a:pt x="3328138" y="6812087"/>
                </a:cubicBezTo>
                <a:cubicBezTo>
                  <a:pt x="3313511" y="6809220"/>
                  <a:pt x="3306811" y="6809098"/>
                  <a:pt x="3308041" y="6811727"/>
                </a:cubicBezTo>
                <a:cubicBezTo>
                  <a:pt x="3309267" y="6814354"/>
                  <a:pt x="3302567" y="6814233"/>
                  <a:pt x="3287939" y="6811364"/>
                </a:cubicBezTo>
                <a:cubicBezTo>
                  <a:pt x="3273311" y="6808496"/>
                  <a:pt x="3263169" y="6810484"/>
                  <a:pt x="3257511" y="6817330"/>
                </a:cubicBezTo>
                <a:cubicBezTo>
                  <a:pt x="3225055" y="6823694"/>
                  <a:pt x="3201083" y="6819789"/>
                  <a:pt x="3185599" y="6805615"/>
                </a:cubicBezTo>
                <a:cubicBezTo>
                  <a:pt x="3183145" y="6800360"/>
                  <a:pt x="3181912" y="6797732"/>
                  <a:pt x="3181912" y="6797732"/>
                </a:cubicBezTo>
                <a:cubicBezTo>
                  <a:pt x="3179458" y="6792478"/>
                  <a:pt x="3176202" y="6790248"/>
                  <a:pt x="3172143" y="6791043"/>
                </a:cubicBezTo>
                <a:cubicBezTo>
                  <a:pt x="3168086" y="6791839"/>
                  <a:pt x="3162001" y="6793031"/>
                  <a:pt x="3153886" y="6794622"/>
                </a:cubicBezTo>
                <a:cubicBezTo>
                  <a:pt x="3145775" y="6796212"/>
                  <a:pt x="3138459" y="6794778"/>
                  <a:pt x="3131947" y="6790319"/>
                </a:cubicBezTo>
                <a:cubicBezTo>
                  <a:pt x="3125433" y="6785861"/>
                  <a:pt x="3105948" y="6786812"/>
                  <a:pt x="3073490" y="6793175"/>
                </a:cubicBezTo>
                <a:lnTo>
                  <a:pt x="3021120" y="6794838"/>
                </a:lnTo>
                <a:lnTo>
                  <a:pt x="3029608" y="6784568"/>
                </a:lnTo>
                <a:cubicBezTo>
                  <a:pt x="3048292" y="6786643"/>
                  <a:pt x="3061077" y="6785570"/>
                  <a:pt x="3067963" y="6781350"/>
                </a:cubicBezTo>
                <a:cubicBezTo>
                  <a:pt x="3074848" y="6777132"/>
                  <a:pt x="3082348" y="6774228"/>
                  <a:pt x="3090464" y="6772637"/>
                </a:cubicBezTo>
                <a:lnTo>
                  <a:pt x="3114806" y="6767865"/>
                </a:lnTo>
                <a:lnTo>
                  <a:pt x="3126977" y="6765478"/>
                </a:lnTo>
                <a:lnTo>
                  <a:pt x="3142834" y="6770976"/>
                </a:lnTo>
                <a:cubicBezTo>
                  <a:pt x="3150948" y="6769384"/>
                  <a:pt x="3159060" y="6767794"/>
                  <a:pt x="3167178" y="6766202"/>
                </a:cubicBezTo>
                <a:cubicBezTo>
                  <a:pt x="3191518" y="6761431"/>
                  <a:pt x="3204920" y="6761670"/>
                  <a:pt x="3207375" y="6766926"/>
                </a:cubicBezTo>
                <a:cubicBezTo>
                  <a:pt x="3209831" y="6772181"/>
                  <a:pt x="3219172" y="6773217"/>
                  <a:pt x="3235402" y="6770036"/>
                </a:cubicBezTo>
                <a:lnTo>
                  <a:pt x="3231720" y="6762152"/>
                </a:lnTo>
                <a:lnTo>
                  <a:pt x="3228034" y="6754271"/>
                </a:lnTo>
                <a:cubicBezTo>
                  <a:pt x="3228034" y="6754271"/>
                  <a:pt x="3223364" y="6753753"/>
                  <a:pt x="3214020" y="6752716"/>
                </a:cubicBezTo>
                <a:cubicBezTo>
                  <a:pt x="3204677" y="6751679"/>
                  <a:pt x="3194536" y="6753666"/>
                  <a:pt x="3183591" y="6758681"/>
                </a:cubicBezTo>
                <a:cubicBezTo>
                  <a:pt x="3172649" y="6763696"/>
                  <a:pt x="3165948" y="6763575"/>
                  <a:pt x="3163490" y="6758320"/>
                </a:cubicBezTo>
                <a:cubicBezTo>
                  <a:pt x="3163490" y="6758320"/>
                  <a:pt x="3162878" y="6757006"/>
                  <a:pt x="3161650" y="6754379"/>
                </a:cubicBezTo>
                <a:cubicBezTo>
                  <a:pt x="3160422" y="6751750"/>
                  <a:pt x="3155750" y="6751234"/>
                  <a:pt x="3147638" y="6752823"/>
                </a:cubicBezTo>
                <a:cubicBezTo>
                  <a:pt x="3139524" y="6754415"/>
                  <a:pt x="3130792" y="6754692"/>
                  <a:pt x="3121450" y="6753655"/>
                </a:cubicBezTo>
                <a:cubicBezTo>
                  <a:pt x="3112109" y="6752619"/>
                  <a:pt x="3103379" y="6752896"/>
                  <a:pt x="3095263" y="6754486"/>
                </a:cubicBezTo>
                <a:lnTo>
                  <a:pt x="3093941" y="6754341"/>
                </a:lnTo>
                <a:lnTo>
                  <a:pt x="3086207" y="6755854"/>
                </a:lnTo>
                <a:lnTo>
                  <a:pt x="3085038" y="6753351"/>
                </a:lnTo>
                <a:lnTo>
                  <a:pt x="3039209" y="6748267"/>
                </a:lnTo>
                <a:cubicBezTo>
                  <a:pt x="3031095" y="6749857"/>
                  <a:pt x="3022985" y="6751448"/>
                  <a:pt x="3014869" y="6753039"/>
                </a:cubicBezTo>
                <a:cubicBezTo>
                  <a:pt x="3006753" y="6754630"/>
                  <a:pt x="2998639" y="6756221"/>
                  <a:pt x="2990524" y="6757812"/>
                </a:cubicBezTo>
                <a:lnTo>
                  <a:pt x="2978356" y="6760197"/>
                </a:lnTo>
                <a:cubicBezTo>
                  <a:pt x="2986467" y="6758608"/>
                  <a:pt x="2993782" y="6760041"/>
                  <a:pt x="3000296" y="6764501"/>
                </a:cubicBezTo>
                <a:cubicBezTo>
                  <a:pt x="3006808" y="6768960"/>
                  <a:pt x="3010067" y="6771190"/>
                  <a:pt x="3010067" y="6771190"/>
                </a:cubicBezTo>
                <a:lnTo>
                  <a:pt x="3017433" y="6786954"/>
                </a:lnTo>
                <a:cubicBezTo>
                  <a:pt x="3009323" y="6788545"/>
                  <a:pt x="3005265" y="6789340"/>
                  <a:pt x="3005265" y="6789340"/>
                </a:cubicBezTo>
                <a:cubicBezTo>
                  <a:pt x="3005265" y="6789340"/>
                  <a:pt x="3004035" y="6786713"/>
                  <a:pt x="3001579" y="6781458"/>
                </a:cubicBezTo>
                <a:cubicBezTo>
                  <a:pt x="2999124" y="6776202"/>
                  <a:pt x="2993835" y="6774372"/>
                  <a:pt x="2985724" y="6775964"/>
                </a:cubicBezTo>
                <a:cubicBezTo>
                  <a:pt x="2977609" y="6777554"/>
                  <a:pt x="2974780" y="6780976"/>
                  <a:pt x="2977236" y="6786231"/>
                </a:cubicBezTo>
                <a:lnTo>
                  <a:pt x="2956575" y="6798886"/>
                </a:lnTo>
                <a:lnTo>
                  <a:pt x="2944408" y="6801271"/>
                </a:lnTo>
                <a:cubicBezTo>
                  <a:pt x="2944408" y="6801271"/>
                  <a:pt x="2939734" y="6800754"/>
                  <a:pt x="2930393" y="6799718"/>
                </a:cubicBezTo>
                <a:cubicBezTo>
                  <a:pt x="2921051" y="6798681"/>
                  <a:pt x="2912322" y="6798957"/>
                  <a:pt x="2904210" y="6800548"/>
                </a:cubicBezTo>
                <a:cubicBezTo>
                  <a:pt x="2893636" y="6796884"/>
                  <a:pt x="2880238" y="6796643"/>
                  <a:pt x="2864006" y="6799825"/>
                </a:cubicBezTo>
                <a:cubicBezTo>
                  <a:pt x="2847780" y="6803006"/>
                  <a:pt x="2834381" y="6802766"/>
                  <a:pt x="2823809" y="6799101"/>
                </a:cubicBezTo>
                <a:cubicBezTo>
                  <a:pt x="2823809" y="6799101"/>
                  <a:pt x="2819752" y="6799897"/>
                  <a:pt x="2811637" y="6801487"/>
                </a:cubicBezTo>
                <a:cubicBezTo>
                  <a:pt x="2803526" y="6803078"/>
                  <a:pt x="2794182" y="6802040"/>
                  <a:pt x="2783612" y="6798379"/>
                </a:cubicBezTo>
                <a:cubicBezTo>
                  <a:pt x="2767381" y="6801561"/>
                  <a:pt x="2756627" y="6802235"/>
                  <a:pt x="2751340" y="6800402"/>
                </a:cubicBezTo>
                <a:cubicBezTo>
                  <a:pt x="2746055" y="6798569"/>
                  <a:pt x="2731239" y="6800040"/>
                  <a:pt x="2706898" y="6804812"/>
                </a:cubicBezTo>
                <a:cubicBezTo>
                  <a:pt x="2706898" y="6804812"/>
                  <a:pt x="2702842" y="6805607"/>
                  <a:pt x="2694724" y="6807198"/>
                </a:cubicBezTo>
                <a:cubicBezTo>
                  <a:pt x="2686610" y="6808789"/>
                  <a:pt x="2681327" y="6806958"/>
                  <a:pt x="2678871" y="6801702"/>
                </a:cubicBezTo>
                <a:lnTo>
                  <a:pt x="2658210" y="6814357"/>
                </a:lnTo>
                <a:cubicBezTo>
                  <a:pt x="2655755" y="6809104"/>
                  <a:pt x="2651700" y="6809897"/>
                  <a:pt x="2646040" y="6816743"/>
                </a:cubicBezTo>
                <a:lnTo>
                  <a:pt x="2649724" y="6824626"/>
                </a:lnTo>
                <a:lnTo>
                  <a:pt x="2641240" y="6834895"/>
                </a:lnTo>
                <a:lnTo>
                  <a:pt x="2621698" y="6821516"/>
                </a:lnTo>
                <a:cubicBezTo>
                  <a:pt x="2637927" y="6818334"/>
                  <a:pt x="2639527" y="6812284"/>
                  <a:pt x="2626498" y="6803364"/>
                </a:cubicBezTo>
                <a:cubicBezTo>
                  <a:pt x="2615929" y="6799701"/>
                  <a:pt x="2607201" y="6799978"/>
                  <a:pt x="2600317" y="6804197"/>
                </a:cubicBezTo>
                <a:cubicBezTo>
                  <a:pt x="2593428" y="6808415"/>
                  <a:pt x="2584085" y="6807379"/>
                  <a:pt x="2572285" y="6801086"/>
                </a:cubicBezTo>
                <a:cubicBezTo>
                  <a:pt x="2560490" y="6794793"/>
                  <a:pt x="2553360" y="6789022"/>
                  <a:pt x="2550905" y="6783766"/>
                </a:cubicBezTo>
                <a:cubicBezTo>
                  <a:pt x="2559019" y="6782176"/>
                  <a:pt x="2561847" y="6778751"/>
                  <a:pt x="2559391" y="6773497"/>
                </a:cubicBezTo>
                <a:lnTo>
                  <a:pt x="2535045" y="6778270"/>
                </a:lnTo>
                <a:cubicBezTo>
                  <a:pt x="2537504" y="6783525"/>
                  <a:pt x="2536705" y="6786551"/>
                  <a:pt x="2532646" y="6787346"/>
                </a:cubicBezTo>
                <a:cubicBezTo>
                  <a:pt x="2528591" y="6788141"/>
                  <a:pt x="2518448" y="6790130"/>
                  <a:pt x="2502217" y="6793311"/>
                </a:cubicBezTo>
                <a:cubicBezTo>
                  <a:pt x="2494106" y="6794902"/>
                  <a:pt x="2485990" y="6796492"/>
                  <a:pt x="2477876" y="6798084"/>
                </a:cubicBezTo>
                <a:cubicBezTo>
                  <a:pt x="2485990" y="6796492"/>
                  <a:pt x="2491275" y="6798326"/>
                  <a:pt x="2493731" y="6803580"/>
                </a:cubicBezTo>
                <a:lnTo>
                  <a:pt x="2509590" y="6809077"/>
                </a:lnTo>
                <a:cubicBezTo>
                  <a:pt x="2525816" y="6805895"/>
                  <a:pt x="2532330" y="6810353"/>
                  <a:pt x="2529128" y="6822453"/>
                </a:cubicBezTo>
                <a:cubicBezTo>
                  <a:pt x="2523470" y="6829299"/>
                  <a:pt x="2503186" y="6833278"/>
                  <a:pt x="2468270" y="6834386"/>
                </a:cubicBezTo>
                <a:cubicBezTo>
                  <a:pt x="2460159" y="6835975"/>
                  <a:pt x="2442702" y="6836530"/>
                  <a:pt x="2415902" y="6836049"/>
                </a:cubicBezTo>
                <a:lnTo>
                  <a:pt x="2403729" y="6838434"/>
                </a:lnTo>
                <a:cubicBezTo>
                  <a:pt x="2419957" y="6835252"/>
                  <a:pt x="2426846" y="6831033"/>
                  <a:pt x="2424387" y="6825780"/>
                </a:cubicBezTo>
                <a:cubicBezTo>
                  <a:pt x="2421933" y="6820525"/>
                  <a:pt x="2416647" y="6818693"/>
                  <a:pt x="2408532" y="6820284"/>
                </a:cubicBezTo>
                <a:lnTo>
                  <a:pt x="2359845" y="6829828"/>
                </a:lnTo>
                <a:lnTo>
                  <a:pt x="2335504" y="6834601"/>
                </a:lnTo>
                <a:lnTo>
                  <a:pt x="2311161" y="6839374"/>
                </a:lnTo>
                <a:cubicBezTo>
                  <a:pt x="2313617" y="6844628"/>
                  <a:pt x="2318903" y="6846460"/>
                  <a:pt x="2327015" y="6844870"/>
                </a:cubicBezTo>
                <a:cubicBezTo>
                  <a:pt x="2335131" y="6843279"/>
                  <a:pt x="2340416" y="6845110"/>
                  <a:pt x="2342872" y="6850365"/>
                </a:cubicBezTo>
                <a:cubicBezTo>
                  <a:pt x="2350986" y="6848775"/>
                  <a:pt x="2363772" y="6847703"/>
                  <a:pt x="2381230" y="6847149"/>
                </a:cubicBezTo>
                <a:cubicBezTo>
                  <a:pt x="2398685" y="6846594"/>
                  <a:pt x="2407414" y="6846317"/>
                  <a:pt x="2407414" y="6846317"/>
                </a:cubicBezTo>
                <a:lnTo>
                  <a:pt x="2419585" y="6843931"/>
                </a:lnTo>
                <a:cubicBezTo>
                  <a:pt x="2419585" y="6843931"/>
                  <a:pt x="2420199" y="6845245"/>
                  <a:pt x="2421427" y="6847872"/>
                </a:cubicBezTo>
                <a:cubicBezTo>
                  <a:pt x="2422657" y="6850501"/>
                  <a:pt x="2427330" y="6851017"/>
                  <a:pt x="2435444" y="6849427"/>
                </a:cubicBezTo>
                <a:lnTo>
                  <a:pt x="2447611" y="6847040"/>
                </a:lnTo>
                <a:cubicBezTo>
                  <a:pt x="2458183" y="6850706"/>
                  <a:pt x="2467525" y="6851741"/>
                  <a:pt x="2475641" y="6850150"/>
                </a:cubicBezTo>
                <a:lnTo>
                  <a:pt x="2512153" y="6842991"/>
                </a:lnTo>
                <a:cubicBezTo>
                  <a:pt x="2522725" y="6846655"/>
                  <a:pt x="2536126" y="6846898"/>
                  <a:pt x="2552352" y="6843717"/>
                </a:cubicBezTo>
                <a:lnTo>
                  <a:pt x="2568209" y="6849211"/>
                </a:lnTo>
                <a:lnTo>
                  <a:pt x="2620580" y="6847550"/>
                </a:lnTo>
                <a:cubicBezTo>
                  <a:pt x="2636808" y="6844367"/>
                  <a:pt x="2655494" y="6846441"/>
                  <a:pt x="2676633" y="6853770"/>
                </a:cubicBezTo>
                <a:cubicBezTo>
                  <a:pt x="2695321" y="6855843"/>
                  <a:pt x="2703434" y="6854252"/>
                  <a:pt x="2700978" y="6848996"/>
                </a:cubicBezTo>
                <a:cubicBezTo>
                  <a:pt x="2709091" y="6847406"/>
                  <a:pt x="2739947" y="6847093"/>
                  <a:pt x="2793547" y="6848058"/>
                </a:cubicBezTo>
                <a:cubicBezTo>
                  <a:pt x="2812232" y="6850131"/>
                  <a:pt x="2821577" y="6851168"/>
                  <a:pt x="2821577" y="6851168"/>
                </a:cubicBezTo>
                <a:lnTo>
                  <a:pt x="2861775" y="6851892"/>
                </a:lnTo>
                <a:cubicBezTo>
                  <a:pt x="2869887" y="6850301"/>
                  <a:pt x="2876586" y="6850422"/>
                  <a:pt x="2881872" y="6852255"/>
                </a:cubicBezTo>
                <a:cubicBezTo>
                  <a:pt x="2887160" y="6854085"/>
                  <a:pt x="2893859" y="6854207"/>
                  <a:pt x="2901973" y="6852616"/>
                </a:cubicBezTo>
                <a:cubicBezTo>
                  <a:pt x="2910086" y="6851024"/>
                  <a:pt x="2914142" y="6850229"/>
                  <a:pt x="2914142" y="6850229"/>
                </a:cubicBezTo>
                <a:lnTo>
                  <a:pt x="2942172" y="6853341"/>
                </a:lnTo>
                <a:cubicBezTo>
                  <a:pt x="2958400" y="6850158"/>
                  <a:pt x="2971799" y="6850398"/>
                  <a:pt x="2982369" y="6854062"/>
                </a:cubicBezTo>
                <a:cubicBezTo>
                  <a:pt x="2992941" y="6857728"/>
                  <a:pt x="3006339" y="6857968"/>
                  <a:pt x="3022571" y="6854786"/>
                </a:cubicBezTo>
                <a:cubicBezTo>
                  <a:pt x="3041999" y="6839506"/>
                  <a:pt x="3059456" y="6838951"/>
                  <a:pt x="3074938" y="6853124"/>
                </a:cubicBezTo>
                <a:cubicBezTo>
                  <a:pt x="3085512" y="6856788"/>
                  <a:pt x="3100136" y="6859658"/>
                  <a:pt x="3118823" y="6861731"/>
                </a:cubicBezTo>
                <a:cubicBezTo>
                  <a:pt x="3137506" y="6863805"/>
                  <a:pt x="3148265" y="6863128"/>
                  <a:pt x="3151093" y="6859706"/>
                </a:cubicBezTo>
                <a:cubicBezTo>
                  <a:pt x="3153923" y="6856283"/>
                  <a:pt x="3163451" y="6852981"/>
                  <a:pt x="3179679" y="6849800"/>
                </a:cubicBezTo>
                <a:cubicBezTo>
                  <a:pt x="3179679" y="6849800"/>
                  <a:pt x="3182324" y="6850715"/>
                  <a:pt x="3187608" y="6852546"/>
                </a:cubicBezTo>
                <a:cubicBezTo>
                  <a:pt x="3192896" y="6854380"/>
                  <a:pt x="3199592" y="6854500"/>
                  <a:pt x="3207706" y="6852908"/>
                </a:cubicBezTo>
                <a:cubicBezTo>
                  <a:pt x="3210165" y="6858164"/>
                  <a:pt x="3224793" y="6861033"/>
                  <a:pt x="3251592" y="6861515"/>
                </a:cubicBezTo>
                <a:lnTo>
                  <a:pt x="3291789" y="6862239"/>
                </a:lnTo>
                <a:cubicBezTo>
                  <a:pt x="3294245" y="6867493"/>
                  <a:pt x="3301560" y="6868928"/>
                  <a:pt x="3313731" y="6866542"/>
                </a:cubicBezTo>
                <a:cubicBezTo>
                  <a:pt x="3325903" y="6864157"/>
                  <a:pt x="3334631" y="6863879"/>
                  <a:pt x="3339920" y="6865711"/>
                </a:cubicBezTo>
                <a:cubicBezTo>
                  <a:pt x="3345202" y="6867543"/>
                  <a:pt x="3365300" y="6867905"/>
                  <a:pt x="3400214" y="6866797"/>
                </a:cubicBezTo>
                <a:cubicBezTo>
                  <a:pt x="3408331" y="6865205"/>
                  <a:pt x="3418472" y="6863217"/>
                  <a:pt x="3430644" y="6860831"/>
                </a:cubicBezTo>
                <a:cubicBezTo>
                  <a:pt x="3442817" y="6858444"/>
                  <a:pt x="3448903" y="6857252"/>
                  <a:pt x="3448903" y="6857252"/>
                </a:cubicBezTo>
                <a:cubicBezTo>
                  <a:pt x="3459470" y="6860915"/>
                  <a:pt x="3468816" y="6861952"/>
                  <a:pt x="3476929" y="6860361"/>
                </a:cubicBezTo>
                <a:lnTo>
                  <a:pt x="3453704" y="6839101"/>
                </a:lnTo>
                <a:lnTo>
                  <a:pt x="3437847" y="6833604"/>
                </a:lnTo>
                <a:cubicBezTo>
                  <a:pt x="3445961" y="6832012"/>
                  <a:pt x="3464829" y="6829747"/>
                  <a:pt x="3494460" y="6826807"/>
                </a:cubicBezTo>
                <a:cubicBezTo>
                  <a:pt x="3524088" y="6823867"/>
                  <a:pt x="3544189" y="6824229"/>
                  <a:pt x="3554759" y="6827893"/>
                </a:cubicBezTo>
                <a:lnTo>
                  <a:pt x="3566928" y="6825506"/>
                </a:lnTo>
                <a:cubicBezTo>
                  <a:pt x="3583159" y="6822325"/>
                  <a:pt x="3602645" y="6821373"/>
                  <a:pt x="3625386" y="6822651"/>
                </a:cubicBezTo>
                <a:cubicBezTo>
                  <a:pt x="3648126" y="6823928"/>
                  <a:pt x="3663555" y="6823773"/>
                  <a:pt x="3671671" y="6822183"/>
                </a:cubicBezTo>
                <a:lnTo>
                  <a:pt x="3699696" y="6825291"/>
                </a:lnTo>
                <a:cubicBezTo>
                  <a:pt x="3724041" y="6820519"/>
                  <a:pt x="3737439" y="6820760"/>
                  <a:pt x="3739899" y="6826016"/>
                </a:cubicBezTo>
                <a:cubicBezTo>
                  <a:pt x="3731784" y="6827607"/>
                  <a:pt x="3719613" y="6829993"/>
                  <a:pt x="3703380" y="6833175"/>
                </a:cubicBezTo>
                <a:cubicBezTo>
                  <a:pt x="3687154" y="6836355"/>
                  <a:pt x="3677813" y="6835319"/>
                  <a:pt x="3675357" y="6830064"/>
                </a:cubicBezTo>
                <a:lnTo>
                  <a:pt x="3626667" y="6839609"/>
                </a:lnTo>
                <a:cubicBezTo>
                  <a:pt x="3612896" y="6848046"/>
                  <a:pt x="3606012" y="6852263"/>
                  <a:pt x="3606012" y="6852263"/>
                </a:cubicBezTo>
                <a:cubicBezTo>
                  <a:pt x="3627153" y="6859592"/>
                  <a:pt x="3674239" y="6856097"/>
                  <a:pt x="3747267" y="6841780"/>
                </a:cubicBezTo>
                <a:cubicBezTo>
                  <a:pt x="3755380" y="6840189"/>
                  <a:pt x="3760663" y="6842022"/>
                  <a:pt x="3763121" y="6847277"/>
                </a:cubicBezTo>
                <a:cubicBezTo>
                  <a:pt x="3770492" y="6863041"/>
                  <a:pt x="3778850" y="6871441"/>
                  <a:pt x="3788190" y="6872478"/>
                </a:cubicBezTo>
                <a:cubicBezTo>
                  <a:pt x="3797533" y="6873516"/>
                  <a:pt x="3804847" y="6874950"/>
                  <a:pt x="3810131" y="6876781"/>
                </a:cubicBezTo>
                <a:cubicBezTo>
                  <a:pt x="3815417" y="6878614"/>
                  <a:pt x="3820889" y="6876105"/>
                  <a:pt x="3826546" y="6869261"/>
                </a:cubicBezTo>
                <a:lnTo>
                  <a:pt x="3850891" y="6864490"/>
                </a:lnTo>
                <a:cubicBezTo>
                  <a:pt x="3842777" y="6866079"/>
                  <a:pt x="3839947" y="6869503"/>
                  <a:pt x="3842403" y="6874757"/>
                </a:cubicBezTo>
                <a:cubicBezTo>
                  <a:pt x="3847687" y="6876590"/>
                  <a:pt x="3851653" y="6877963"/>
                  <a:pt x="3854295" y="6878880"/>
                </a:cubicBezTo>
                <a:lnTo>
                  <a:pt x="3855995" y="6879469"/>
                </a:lnTo>
                <a:lnTo>
                  <a:pt x="3769374" y="6889074"/>
                </a:lnTo>
                <a:cubicBezTo>
                  <a:pt x="3758805" y="6885410"/>
                  <a:pt x="3741348" y="6885964"/>
                  <a:pt x="3717003" y="6890738"/>
                </a:cubicBezTo>
                <a:cubicBezTo>
                  <a:pt x="3708890" y="6892329"/>
                  <a:pt x="3696106" y="6893401"/>
                  <a:pt x="3678648" y="6893954"/>
                </a:cubicBezTo>
                <a:cubicBezTo>
                  <a:pt x="3661191" y="6894509"/>
                  <a:pt x="3647176" y="6892955"/>
                  <a:pt x="3636609" y="6889289"/>
                </a:cubicBezTo>
                <a:cubicBezTo>
                  <a:pt x="3601693" y="6890399"/>
                  <a:pt x="3580177" y="6891747"/>
                  <a:pt x="3572065" y="6893338"/>
                </a:cubicBezTo>
                <a:cubicBezTo>
                  <a:pt x="3572065" y="6893338"/>
                  <a:pt x="3568007" y="6894133"/>
                  <a:pt x="3559894" y="6895724"/>
                </a:cubicBezTo>
                <a:cubicBezTo>
                  <a:pt x="3551777" y="6897315"/>
                  <a:pt x="3542437" y="6896279"/>
                  <a:pt x="3531866" y="6892615"/>
                </a:cubicBezTo>
                <a:cubicBezTo>
                  <a:pt x="3515636" y="6895797"/>
                  <a:pt x="3484781" y="6896109"/>
                  <a:pt x="3439298" y="6893553"/>
                </a:cubicBezTo>
                <a:lnTo>
                  <a:pt x="3371072" y="6889718"/>
                </a:lnTo>
                <a:cubicBezTo>
                  <a:pt x="3362956" y="6891310"/>
                  <a:pt x="3356871" y="6892503"/>
                  <a:pt x="3352813" y="6893300"/>
                </a:cubicBezTo>
                <a:cubicBezTo>
                  <a:pt x="3348756" y="6894094"/>
                  <a:pt x="3342669" y="6895288"/>
                  <a:pt x="3334558" y="6896878"/>
                </a:cubicBezTo>
                <a:cubicBezTo>
                  <a:pt x="3318328" y="6900059"/>
                  <a:pt x="3300166" y="6901469"/>
                  <a:pt x="3280065" y="6901108"/>
                </a:cubicBezTo>
                <a:cubicBezTo>
                  <a:pt x="3259965" y="6900747"/>
                  <a:pt x="3237931" y="6898613"/>
                  <a:pt x="3213960" y="6894707"/>
                </a:cubicBezTo>
                <a:cubicBezTo>
                  <a:pt x="3213960" y="6894707"/>
                  <a:pt x="3207871" y="6895901"/>
                  <a:pt x="3195704" y="6898286"/>
                </a:cubicBezTo>
                <a:cubicBezTo>
                  <a:pt x="3183531" y="6900672"/>
                  <a:pt x="3176216" y="6899239"/>
                  <a:pt x="3173759" y="6893984"/>
                </a:cubicBezTo>
                <a:cubicBezTo>
                  <a:pt x="3171303" y="6888728"/>
                  <a:pt x="3166019" y="6886895"/>
                  <a:pt x="3157902" y="6888488"/>
                </a:cubicBezTo>
                <a:lnTo>
                  <a:pt x="3145734" y="6890873"/>
                </a:lnTo>
                <a:cubicBezTo>
                  <a:pt x="3143277" y="6885620"/>
                  <a:pt x="3127848" y="6885775"/>
                  <a:pt x="3099449" y="6891342"/>
                </a:cubicBezTo>
                <a:cubicBezTo>
                  <a:pt x="3071048" y="6896912"/>
                  <a:pt x="3056847" y="6899694"/>
                  <a:pt x="3056847" y="6899694"/>
                </a:cubicBezTo>
                <a:lnTo>
                  <a:pt x="2984938" y="6887979"/>
                </a:lnTo>
                <a:cubicBezTo>
                  <a:pt x="2984938" y="6887979"/>
                  <a:pt x="2969510" y="6888135"/>
                  <a:pt x="2938653" y="6888448"/>
                </a:cubicBezTo>
                <a:cubicBezTo>
                  <a:pt x="2907797" y="6888762"/>
                  <a:pt x="2884255" y="6890509"/>
                  <a:pt x="2868023" y="6893691"/>
                </a:cubicBezTo>
                <a:cubicBezTo>
                  <a:pt x="2658543" y="6900338"/>
                  <a:pt x="2539175" y="6900797"/>
                  <a:pt x="2509920" y="6895060"/>
                </a:cubicBezTo>
                <a:lnTo>
                  <a:pt x="2453866" y="6888840"/>
                </a:lnTo>
                <a:cubicBezTo>
                  <a:pt x="2427066" y="6888358"/>
                  <a:pt x="2409610" y="6888912"/>
                  <a:pt x="2401495" y="6890502"/>
                </a:cubicBezTo>
                <a:cubicBezTo>
                  <a:pt x="2399039" y="6885247"/>
                  <a:pt x="2395780" y="6883018"/>
                  <a:pt x="2391722" y="6883812"/>
                </a:cubicBezTo>
                <a:cubicBezTo>
                  <a:pt x="2387669" y="6884607"/>
                  <a:pt x="2381579" y="6885801"/>
                  <a:pt x="2373467" y="6887392"/>
                </a:cubicBezTo>
                <a:cubicBezTo>
                  <a:pt x="2357237" y="6890574"/>
                  <a:pt x="2284156" y="6890559"/>
                  <a:pt x="2154215" y="6887353"/>
                </a:cubicBezTo>
                <a:cubicBezTo>
                  <a:pt x="2024276" y="6884145"/>
                  <a:pt x="1945904" y="6882299"/>
                  <a:pt x="1919107" y="6881817"/>
                </a:cubicBezTo>
                <a:cubicBezTo>
                  <a:pt x="1916653" y="6876563"/>
                  <a:pt x="1908724" y="6873813"/>
                  <a:pt x="1895321" y="6873574"/>
                </a:cubicBezTo>
                <a:cubicBezTo>
                  <a:pt x="1881924" y="6873331"/>
                  <a:pt x="1871166" y="6874006"/>
                  <a:pt x="1863053" y="6875598"/>
                </a:cubicBezTo>
                <a:cubicBezTo>
                  <a:pt x="1763969" y="6872077"/>
                  <a:pt x="1705085" y="6869280"/>
                  <a:pt x="1686401" y="6867206"/>
                </a:cubicBezTo>
                <a:cubicBezTo>
                  <a:pt x="1675830" y="6863542"/>
                  <a:pt x="1667102" y="6863819"/>
                  <a:pt x="1660217" y="6868036"/>
                </a:cubicBezTo>
                <a:cubicBezTo>
                  <a:pt x="1653328" y="6872255"/>
                  <a:pt x="1649272" y="6873051"/>
                  <a:pt x="1648042" y="6870424"/>
                </a:cubicBezTo>
                <a:cubicBezTo>
                  <a:pt x="1646813" y="6867796"/>
                  <a:pt x="1642146" y="6867277"/>
                  <a:pt x="1634029" y="6868868"/>
                </a:cubicBezTo>
                <a:cubicBezTo>
                  <a:pt x="1625915" y="6870459"/>
                  <a:pt x="1591802" y="6868543"/>
                  <a:pt x="1531692" y="6863118"/>
                </a:cubicBezTo>
                <a:cubicBezTo>
                  <a:pt x="1471579" y="6857693"/>
                  <a:pt x="1419395" y="6855017"/>
                  <a:pt x="1375140" y="6855089"/>
                </a:cubicBezTo>
                <a:cubicBezTo>
                  <a:pt x="1330883" y="6855160"/>
                  <a:pt x="1290069" y="6853123"/>
                  <a:pt x="1252701" y="6848976"/>
                </a:cubicBezTo>
                <a:cubicBezTo>
                  <a:pt x="1215328" y="6844829"/>
                  <a:pt x="1192589" y="6843552"/>
                  <a:pt x="1184472" y="6845143"/>
                </a:cubicBezTo>
                <a:cubicBezTo>
                  <a:pt x="1184472" y="6845143"/>
                  <a:pt x="1179802" y="6844625"/>
                  <a:pt x="1170460" y="6843588"/>
                </a:cubicBezTo>
                <a:cubicBezTo>
                  <a:pt x="1161115" y="6842550"/>
                  <a:pt x="1148330" y="6843624"/>
                  <a:pt x="1132103" y="6846806"/>
                </a:cubicBezTo>
                <a:cubicBezTo>
                  <a:pt x="1102848" y="6841068"/>
                  <a:pt x="1084160" y="6838994"/>
                  <a:pt x="1076048" y="6840586"/>
                </a:cubicBezTo>
                <a:cubicBezTo>
                  <a:pt x="1067934" y="6842176"/>
                  <a:pt x="1062649" y="6840342"/>
                  <a:pt x="1060193" y="6835088"/>
                </a:cubicBezTo>
                <a:cubicBezTo>
                  <a:pt x="1060193" y="6835088"/>
                  <a:pt x="1058162" y="6835487"/>
                  <a:pt x="1054105" y="6836282"/>
                </a:cubicBezTo>
                <a:cubicBezTo>
                  <a:pt x="1050049" y="6837078"/>
                  <a:pt x="1042736" y="6835643"/>
                  <a:pt x="1032166" y="6831979"/>
                </a:cubicBezTo>
                <a:cubicBezTo>
                  <a:pt x="1015936" y="6835162"/>
                  <a:pt x="989135" y="6834680"/>
                  <a:pt x="951767" y="6830531"/>
                </a:cubicBezTo>
                <a:cubicBezTo>
                  <a:pt x="914398" y="6826384"/>
                  <a:pt x="871743" y="6820406"/>
                  <a:pt x="823801" y="6812597"/>
                </a:cubicBezTo>
                <a:cubicBezTo>
                  <a:pt x="775859" y="6804785"/>
                  <a:pt x="737876" y="6799324"/>
                  <a:pt x="709848" y="6796214"/>
                </a:cubicBezTo>
                <a:cubicBezTo>
                  <a:pt x="681818" y="6793105"/>
                  <a:pt x="659696" y="6793141"/>
                  <a:pt x="643464" y="6796323"/>
                </a:cubicBezTo>
                <a:cubicBezTo>
                  <a:pt x="641005" y="6791067"/>
                  <a:pt x="639780" y="6788440"/>
                  <a:pt x="639780" y="6788440"/>
                </a:cubicBezTo>
                <a:cubicBezTo>
                  <a:pt x="637321" y="6783185"/>
                  <a:pt x="632036" y="6781352"/>
                  <a:pt x="623923" y="6782944"/>
                </a:cubicBezTo>
                <a:lnTo>
                  <a:pt x="567867" y="6776724"/>
                </a:lnTo>
                <a:lnTo>
                  <a:pt x="620236" y="6775062"/>
                </a:lnTo>
                <a:cubicBezTo>
                  <a:pt x="647039" y="6775544"/>
                  <a:pt x="677892" y="6775232"/>
                  <a:pt x="712808" y="6774122"/>
                </a:cubicBezTo>
                <a:lnTo>
                  <a:pt x="773663" y="6762192"/>
                </a:lnTo>
                <a:cubicBezTo>
                  <a:pt x="773663" y="6762192"/>
                  <a:pt x="777722" y="6761395"/>
                  <a:pt x="785836" y="6759805"/>
                </a:cubicBezTo>
                <a:cubicBezTo>
                  <a:pt x="793950" y="6758213"/>
                  <a:pt x="802066" y="6756624"/>
                  <a:pt x="810177" y="6755033"/>
                </a:cubicBezTo>
                <a:lnTo>
                  <a:pt x="835071" y="6751710"/>
                </a:lnTo>
                <a:lnTo>
                  <a:pt x="837636" y="6748608"/>
                </a:lnTo>
                <a:lnTo>
                  <a:pt x="838851" y="6751205"/>
                </a:lnTo>
                <a:lnTo>
                  <a:pt x="947749" y="6736666"/>
                </a:lnTo>
                <a:cubicBezTo>
                  <a:pt x="939636" y="6738258"/>
                  <a:pt x="926848" y="6739331"/>
                  <a:pt x="909395" y="6739884"/>
                </a:cubicBezTo>
                <a:cubicBezTo>
                  <a:pt x="891934" y="6740437"/>
                  <a:pt x="868580" y="6737847"/>
                  <a:pt x="839325" y="6732109"/>
                </a:cubicBezTo>
                <a:cubicBezTo>
                  <a:pt x="828756" y="6728445"/>
                  <a:pt x="818798" y="6726094"/>
                  <a:pt x="809455" y="6725057"/>
                </a:cubicBezTo>
                <a:cubicBezTo>
                  <a:pt x="800110" y="6724021"/>
                  <a:pt x="790156" y="6721671"/>
                  <a:pt x="779583" y="6718006"/>
                </a:cubicBezTo>
                <a:cubicBezTo>
                  <a:pt x="771471" y="6719598"/>
                  <a:pt x="760100" y="6718959"/>
                  <a:pt x="745470" y="6716090"/>
                </a:cubicBezTo>
                <a:cubicBezTo>
                  <a:pt x="730845" y="6713220"/>
                  <a:pt x="723530" y="6711787"/>
                  <a:pt x="723530" y="6711787"/>
                </a:cubicBezTo>
                <a:lnTo>
                  <a:pt x="679647" y="6703181"/>
                </a:lnTo>
                <a:cubicBezTo>
                  <a:pt x="666617" y="6694263"/>
                  <a:pt x="656662" y="6691911"/>
                  <a:pt x="649775" y="6696130"/>
                </a:cubicBezTo>
                <a:cubicBezTo>
                  <a:pt x="642886" y="6700348"/>
                  <a:pt x="640862" y="6700745"/>
                  <a:pt x="643692" y="6697324"/>
                </a:cubicBezTo>
                <a:lnTo>
                  <a:pt x="638751" y="6695610"/>
                </a:lnTo>
                <a:lnTo>
                  <a:pt x="614571" y="6697633"/>
                </a:lnTo>
                <a:lnTo>
                  <a:pt x="586541" y="6694513"/>
                </a:lnTo>
                <a:lnTo>
                  <a:pt x="565880" y="6707164"/>
                </a:lnTo>
                <a:lnTo>
                  <a:pt x="525680" y="6706427"/>
                </a:lnTo>
                <a:lnTo>
                  <a:pt x="465948" y="6692309"/>
                </a:lnTo>
                <a:cubicBezTo>
                  <a:pt x="465948" y="6692309"/>
                  <a:pt x="461889" y="6693103"/>
                  <a:pt x="453776" y="6694691"/>
                </a:cubicBezTo>
                <a:lnTo>
                  <a:pt x="417255" y="6701840"/>
                </a:lnTo>
                <a:cubicBezTo>
                  <a:pt x="411596" y="6708684"/>
                  <a:pt x="407539" y="6709478"/>
                  <a:pt x="405085" y="6704222"/>
                </a:cubicBezTo>
                <a:lnTo>
                  <a:pt x="380739" y="6708987"/>
                </a:lnTo>
                <a:cubicBezTo>
                  <a:pt x="364505" y="6712166"/>
                  <a:pt x="349691" y="6713632"/>
                  <a:pt x="336294" y="6713386"/>
                </a:cubicBezTo>
                <a:cubicBezTo>
                  <a:pt x="322895" y="6713143"/>
                  <a:pt x="312136" y="6713814"/>
                  <a:pt x="304023" y="6715401"/>
                </a:cubicBezTo>
                <a:lnTo>
                  <a:pt x="284490" y="6702019"/>
                </a:lnTo>
                <a:lnTo>
                  <a:pt x="232120" y="6703666"/>
                </a:lnTo>
                <a:cubicBezTo>
                  <a:pt x="224000" y="6705253"/>
                  <a:pt x="215887" y="6706842"/>
                  <a:pt x="207775" y="6708430"/>
                </a:cubicBezTo>
                <a:cubicBezTo>
                  <a:pt x="205320" y="6703175"/>
                  <a:pt x="201451" y="6699632"/>
                  <a:pt x="196165" y="6697799"/>
                </a:cubicBezTo>
                <a:cubicBezTo>
                  <a:pt x="190885" y="6695964"/>
                  <a:pt x="184183" y="6695841"/>
                  <a:pt x="176069" y="6697429"/>
                </a:cubicBezTo>
                <a:lnTo>
                  <a:pt x="191920" y="6702931"/>
                </a:lnTo>
                <a:cubicBezTo>
                  <a:pt x="194371" y="6708186"/>
                  <a:pt x="195600" y="6710814"/>
                  <a:pt x="195600" y="6710814"/>
                </a:cubicBezTo>
                <a:lnTo>
                  <a:pt x="131054" y="6714844"/>
                </a:lnTo>
                <a:cubicBezTo>
                  <a:pt x="131054" y="6714844"/>
                  <a:pt x="124967" y="6716035"/>
                  <a:pt x="112794" y="6718417"/>
                </a:cubicBezTo>
                <a:cubicBezTo>
                  <a:pt x="100621" y="6720802"/>
                  <a:pt x="93309" y="6719365"/>
                  <a:pt x="90858" y="6714109"/>
                </a:cubicBezTo>
                <a:cubicBezTo>
                  <a:pt x="90858" y="6714109"/>
                  <a:pt x="88212" y="6713191"/>
                  <a:pt x="82928" y="6711359"/>
                </a:cubicBezTo>
                <a:cubicBezTo>
                  <a:pt x="77648" y="6709524"/>
                  <a:pt x="70946" y="6709402"/>
                  <a:pt x="62830" y="6710991"/>
                </a:cubicBezTo>
                <a:cubicBezTo>
                  <a:pt x="54714" y="6712578"/>
                  <a:pt x="45371" y="6711540"/>
                  <a:pt x="34804" y="6707874"/>
                </a:cubicBezTo>
                <a:cubicBezTo>
                  <a:pt x="24237" y="6704207"/>
                  <a:pt x="15603" y="6702312"/>
                  <a:pt x="8903" y="6702189"/>
                </a:cubicBezTo>
                <a:lnTo>
                  <a:pt x="0" y="6705271"/>
                </a:lnTo>
                <a:lnTo>
                  <a:pt x="0" y="4527902"/>
                </a:lnTo>
                <a:lnTo>
                  <a:pt x="5353" y="4528324"/>
                </a:lnTo>
                <a:lnTo>
                  <a:pt x="0" y="4523895"/>
                </a:lnTo>
                <a:lnTo>
                  <a:pt x="0" y="2354896"/>
                </a:lnTo>
                <a:lnTo>
                  <a:pt x="16050" y="2346758"/>
                </a:lnTo>
                <a:lnTo>
                  <a:pt x="0" y="2345492"/>
                </a:lnTo>
                <a:lnTo>
                  <a:pt x="0" y="2204695"/>
                </a:lnTo>
                <a:lnTo>
                  <a:pt x="6444" y="2205203"/>
                </a:lnTo>
                <a:cubicBezTo>
                  <a:pt x="13121" y="2201819"/>
                  <a:pt x="19070" y="2202287"/>
                  <a:pt x="24296" y="2206612"/>
                </a:cubicBezTo>
                <a:cubicBezTo>
                  <a:pt x="30971" y="2203227"/>
                  <a:pt x="34312" y="2201535"/>
                  <a:pt x="34312" y="2201535"/>
                </a:cubicBezTo>
                <a:cubicBezTo>
                  <a:pt x="40985" y="2198151"/>
                  <a:pt x="39679" y="2197070"/>
                  <a:pt x="30391" y="2198292"/>
                </a:cubicBezTo>
                <a:lnTo>
                  <a:pt x="0" y="2198701"/>
                </a:lnTo>
                <a:lnTo>
                  <a:pt x="0" y="262788"/>
                </a:lnTo>
                <a:lnTo>
                  <a:pt x="2358" y="262326"/>
                </a:lnTo>
                <a:cubicBezTo>
                  <a:pt x="2358" y="262326"/>
                  <a:pt x="5001" y="263245"/>
                  <a:pt x="10283" y="265076"/>
                </a:cubicBezTo>
                <a:cubicBezTo>
                  <a:pt x="15569" y="266909"/>
                  <a:pt x="18211" y="267827"/>
                  <a:pt x="18211" y="267827"/>
                </a:cubicBezTo>
                <a:cubicBezTo>
                  <a:pt x="34442" y="264651"/>
                  <a:pt x="45013" y="268317"/>
                  <a:pt x="49917" y="278828"/>
                </a:cubicBezTo>
                <a:cubicBezTo>
                  <a:pt x="58032" y="277240"/>
                  <a:pt x="63317" y="279074"/>
                  <a:pt x="65767" y="284329"/>
                </a:cubicBezTo>
                <a:lnTo>
                  <a:pt x="71283" y="288109"/>
                </a:lnTo>
                <a:lnTo>
                  <a:pt x="78615" y="283898"/>
                </a:lnTo>
                <a:lnTo>
                  <a:pt x="105918" y="284959"/>
                </a:lnTo>
                <a:lnTo>
                  <a:pt x="102285" y="277181"/>
                </a:lnTo>
                <a:cubicBezTo>
                  <a:pt x="112854" y="280847"/>
                  <a:pt x="118140" y="282680"/>
                  <a:pt x="118140" y="282680"/>
                </a:cubicBezTo>
                <a:lnTo>
                  <a:pt x="156314" y="283379"/>
                </a:lnTo>
                <a:lnTo>
                  <a:pt x="157252" y="283041"/>
                </a:lnTo>
                <a:lnTo>
                  <a:pt x="158759" y="283158"/>
                </a:lnTo>
                <a:lnTo>
                  <a:pt x="179004" y="270766"/>
                </a:lnTo>
                <a:cubicBezTo>
                  <a:pt x="176552" y="265511"/>
                  <a:pt x="167399" y="260134"/>
                  <a:pt x="151548" y="254633"/>
                </a:cubicBezTo>
                <a:cubicBezTo>
                  <a:pt x="135695" y="249132"/>
                  <a:pt x="127767" y="246382"/>
                  <a:pt x="127767" y="246382"/>
                </a:cubicBezTo>
                <a:cubicBezTo>
                  <a:pt x="119655" y="247970"/>
                  <a:pt x="115597" y="248765"/>
                  <a:pt x="115597" y="248765"/>
                </a:cubicBezTo>
                <a:cubicBezTo>
                  <a:pt x="115597" y="248765"/>
                  <a:pt x="114369" y="246137"/>
                  <a:pt x="111916" y="240881"/>
                </a:cubicBezTo>
                <a:cubicBezTo>
                  <a:pt x="111916" y="240881"/>
                  <a:pt x="109888" y="241279"/>
                  <a:pt x="105831" y="242072"/>
                </a:cubicBezTo>
                <a:cubicBezTo>
                  <a:pt x="101774" y="242866"/>
                  <a:pt x="90400" y="242225"/>
                  <a:pt x="71716" y="240146"/>
                </a:cubicBezTo>
                <a:lnTo>
                  <a:pt x="52187" y="226762"/>
                </a:lnTo>
                <a:lnTo>
                  <a:pt x="64358" y="224378"/>
                </a:lnTo>
                <a:cubicBezTo>
                  <a:pt x="72474" y="222790"/>
                  <a:pt x="77758" y="224623"/>
                  <a:pt x="80211" y="229879"/>
                </a:cubicBezTo>
                <a:lnTo>
                  <a:pt x="120407" y="230615"/>
                </a:lnTo>
                <a:cubicBezTo>
                  <a:pt x="139091" y="232694"/>
                  <a:pt x="153721" y="235566"/>
                  <a:pt x="164290" y="239234"/>
                </a:cubicBezTo>
                <a:cubicBezTo>
                  <a:pt x="174854" y="242901"/>
                  <a:pt x="190707" y="248402"/>
                  <a:pt x="211844" y="255736"/>
                </a:cubicBezTo>
                <a:cubicBezTo>
                  <a:pt x="222413" y="259402"/>
                  <a:pt x="230951" y="263467"/>
                  <a:pt x="237463" y="267928"/>
                </a:cubicBezTo>
                <a:cubicBezTo>
                  <a:pt x="243974" y="272390"/>
                  <a:pt x="247230" y="274620"/>
                  <a:pt x="247230" y="274620"/>
                </a:cubicBezTo>
                <a:lnTo>
                  <a:pt x="250908" y="282503"/>
                </a:lnTo>
                <a:cubicBezTo>
                  <a:pt x="261475" y="286171"/>
                  <a:pt x="265534" y="285377"/>
                  <a:pt x="263081" y="280121"/>
                </a:cubicBezTo>
                <a:lnTo>
                  <a:pt x="315452" y="278474"/>
                </a:lnTo>
                <a:cubicBezTo>
                  <a:pt x="307339" y="280061"/>
                  <a:pt x="301249" y="281252"/>
                  <a:pt x="297194" y="282048"/>
                </a:cubicBezTo>
                <a:cubicBezTo>
                  <a:pt x="293135" y="282842"/>
                  <a:pt x="291105" y="283238"/>
                  <a:pt x="291105" y="283238"/>
                </a:cubicBezTo>
                <a:cubicBezTo>
                  <a:pt x="280538" y="279572"/>
                  <a:pt x="276479" y="280364"/>
                  <a:pt x="278932" y="285622"/>
                </a:cubicBezTo>
                <a:cubicBezTo>
                  <a:pt x="281387" y="290878"/>
                  <a:pt x="282612" y="293504"/>
                  <a:pt x="282612" y="293504"/>
                </a:cubicBezTo>
                <a:lnTo>
                  <a:pt x="313049" y="294061"/>
                </a:lnTo>
                <a:lnTo>
                  <a:pt x="319468" y="293261"/>
                </a:lnTo>
                <a:lnTo>
                  <a:pt x="360053" y="286217"/>
                </a:lnTo>
                <a:lnTo>
                  <a:pt x="367823" y="276825"/>
                </a:lnTo>
                <a:cubicBezTo>
                  <a:pt x="375939" y="275236"/>
                  <a:pt x="379996" y="274442"/>
                  <a:pt x="379996" y="274442"/>
                </a:cubicBezTo>
                <a:lnTo>
                  <a:pt x="361036" y="286047"/>
                </a:lnTo>
                <a:lnTo>
                  <a:pt x="368602" y="284734"/>
                </a:lnTo>
                <a:lnTo>
                  <a:pt x="396460" y="288426"/>
                </a:lnTo>
                <a:lnTo>
                  <a:pt x="399763" y="287851"/>
                </a:lnTo>
                <a:lnTo>
                  <a:pt x="399527" y="287825"/>
                </a:lnTo>
                <a:lnTo>
                  <a:pt x="408641" y="286043"/>
                </a:lnTo>
                <a:lnTo>
                  <a:pt x="405453" y="278339"/>
                </a:lnTo>
                <a:cubicBezTo>
                  <a:pt x="403259" y="273035"/>
                  <a:pt x="404209" y="270030"/>
                  <a:pt x="408303" y="269320"/>
                </a:cubicBezTo>
                <a:lnTo>
                  <a:pt x="424719" y="272915"/>
                </a:lnTo>
                <a:lnTo>
                  <a:pt x="416518" y="267294"/>
                </a:lnTo>
                <a:cubicBezTo>
                  <a:pt x="424630" y="265706"/>
                  <a:pt x="429300" y="266226"/>
                  <a:pt x="430529" y="268853"/>
                </a:cubicBezTo>
                <a:lnTo>
                  <a:pt x="426793" y="273369"/>
                </a:lnTo>
                <a:lnTo>
                  <a:pt x="430020" y="274077"/>
                </a:lnTo>
                <a:cubicBezTo>
                  <a:pt x="438208" y="272656"/>
                  <a:pt x="442302" y="271945"/>
                  <a:pt x="442302" y="271945"/>
                </a:cubicBezTo>
                <a:lnTo>
                  <a:pt x="454587" y="269813"/>
                </a:lnTo>
                <a:cubicBezTo>
                  <a:pt x="462775" y="268392"/>
                  <a:pt x="465919" y="270690"/>
                  <a:pt x="464019" y="276703"/>
                </a:cubicBezTo>
                <a:cubicBezTo>
                  <a:pt x="462119" y="282717"/>
                  <a:pt x="463216" y="285369"/>
                  <a:pt x="467312" y="284657"/>
                </a:cubicBezTo>
                <a:cubicBezTo>
                  <a:pt x="471406" y="283948"/>
                  <a:pt x="472357" y="280940"/>
                  <a:pt x="470162" y="275636"/>
                </a:cubicBezTo>
                <a:cubicBezTo>
                  <a:pt x="478349" y="274215"/>
                  <a:pt x="483542" y="276157"/>
                  <a:pt x="485736" y="281461"/>
                </a:cubicBezTo>
                <a:cubicBezTo>
                  <a:pt x="487932" y="286765"/>
                  <a:pt x="496120" y="285343"/>
                  <a:pt x="510305" y="277197"/>
                </a:cubicBezTo>
                <a:lnTo>
                  <a:pt x="522587" y="275066"/>
                </a:lnTo>
                <a:cubicBezTo>
                  <a:pt x="524781" y="280370"/>
                  <a:pt x="521784" y="283732"/>
                  <a:pt x="513596" y="285153"/>
                </a:cubicBezTo>
                <a:lnTo>
                  <a:pt x="541454" y="288845"/>
                </a:lnTo>
                <a:lnTo>
                  <a:pt x="566019" y="284582"/>
                </a:lnTo>
                <a:lnTo>
                  <a:pt x="550446" y="278758"/>
                </a:lnTo>
                <a:lnTo>
                  <a:pt x="575014" y="274494"/>
                </a:lnTo>
                <a:cubicBezTo>
                  <a:pt x="583203" y="273074"/>
                  <a:pt x="589344" y="272008"/>
                  <a:pt x="593438" y="271297"/>
                </a:cubicBezTo>
                <a:cubicBezTo>
                  <a:pt x="597532" y="270587"/>
                  <a:pt x="594388" y="268290"/>
                  <a:pt x="584004" y="264408"/>
                </a:cubicBezTo>
                <a:lnTo>
                  <a:pt x="592999" y="254322"/>
                </a:lnTo>
                <a:cubicBezTo>
                  <a:pt x="595193" y="259624"/>
                  <a:pt x="598335" y="261921"/>
                  <a:pt x="602429" y="261210"/>
                </a:cubicBezTo>
                <a:cubicBezTo>
                  <a:pt x="606526" y="260501"/>
                  <a:pt x="609670" y="262797"/>
                  <a:pt x="611864" y="268101"/>
                </a:cubicBezTo>
                <a:cubicBezTo>
                  <a:pt x="611864" y="268101"/>
                  <a:pt x="617055" y="270041"/>
                  <a:pt x="627439" y="273923"/>
                </a:cubicBezTo>
                <a:cubicBezTo>
                  <a:pt x="619249" y="275344"/>
                  <a:pt x="616252" y="278706"/>
                  <a:pt x="618446" y="284010"/>
                </a:cubicBezTo>
                <a:cubicBezTo>
                  <a:pt x="620638" y="289314"/>
                  <a:pt x="638116" y="289123"/>
                  <a:pt x="670873" y="283437"/>
                </a:cubicBezTo>
                <a:cubicBezTo>
                  <a:pt x="695440" y="279175"/>
                  <a:pt x="715913" y="275622"/>
                  <a:pt x="732291" y="272780"/>
                </a:cubicBezTo>
                <a:lnTo>
                  <a:pt x="756856" y="268518"/>
                </a:lnTo>
                <a:cubicBezTo>
                  <a:pt x="740480" y="271359"/>
                  <a:pt x="731741" y="271456"/>
                  <a:pt x="730646" y="268804"/>
                </a:cubicBezTo>
                <a:cubicBezTo>
                  <a:pt x="729549" y="266152"/>
                  <a:pt x="724904" y="265537"/>
                  <a:pt x="716716" y="266958"/>
                </a:cubicBezTo>
                <a:lnTo>
                  <a:pt x="725707" y="256871"/>
                </a:lnTo>
                <a:lnTo>
                  <a:pt x="778134" y="256300"/>
                </a:lnTo>
                <a:lnTo>
                  <a:pt x="781425" y="264255"/>
                </a:lnTo>
                <a:lnTo>
                  <a:pt x="800290" y="278034"/>
                </a:lnTo>
                <a:cubicBezTo>
                  <a:pt x="810674" y="281915"/>
                  <a:pt x="815867" y="283858"/>
                  <a:pt x="815867" y="283858"/>
                </a:cubicBezTo>
                <a:lnTo>
                  <a:pt x="865001" y="275331"/>
                </a:lnTo>
                <a:lnTo>
                  <a:pt x="886275" y="263113"/>
                </a:lnTo>
                <a:lnTo>
                  <a:pt x="873993" y="265244"/>
                </a:lnTo>
                <a:cubicBezTo>
                  <a:pt x="865804" y="266665"/>
                  <a:pt x="856515" y="265435"/>
                  <a:pt x="846133" y="261552"/>
                </a:cubicBezTo>
                <a:lnTo>
                  <a:pt x="842842" y="253598"/>
                </a:lnTo>
                <a:cubicBezTo>
                  <a:pt x="853226" y="257480"/>
                  <a:pt x="866608" y="257999"/>
                  <a:pt x="882984" y="255158"/>
                </a:cubicBezTo>
                <a:cubicBezTo>
                  <a:pt x="907551" y="250895"/>
                  <a:pt x="921881" y="248408"/>
                  <a:pt x="925977" y="247696"/>
                </a:cubicBezTo>
                <a:cubicBezTo>
                  <a:pt x="930072" y="246987"/>
                  <a:pt x="933216" y="249285"/>
                  <a:pt x="935410" y="254587"/>
                </a:cubicBezTo>
                <a:cubicBezTo>
                  <a:pt x="937605" y="259891"/>
                  <a:pt x="934609" y="263252"/>
                  <a:pt x="926420" y="264674"/>
                </a:cubicBezTo>
                <a:cubicBezTo>
                  <a:pt x="918231" y="266095"/>
                  <a:pt x="915232" y="269457"/>
                  <a:pt x="917426" y="274761"/>
                </a:cubicBezTo>
                <a:lnTo>
                  <a:pt x="905144" y="276891"/>
                </a:lnTo>
                <a:cubicBezTo>
                  <a:pt x="905144" y="276891"/>
                  <a:pt x="903097" y="277246"/>
                  <a:pt x="899000" y="277956"/>
                </a:cubicBezTo>
                <a:cubicBezTo>
                  <a:pt x="894906" y="278667"/>
                  <a:pt x="893406" y="280348"/>
                  <a:pt x="894503" y="283001"/>
                </a:cubicBezTo>
                <a:cubicBezTo>
                  <a:pt x="895600" y="285652"/>
                  <a:pt x="900247" y="286269"/>
                  <a:pt x="908435" y="284847"/>
                </a:cubicBezTo>
                <a:cubicBezTo>
                  <a:pt x="916623" y="283426"/>
                  <a:pt x="924814" y="282005"/>
                  <a:pt x="933003" y="280583"/>
                </a:cubicBezTo>
                <a:cubicBezTo>
                  <a:pt x="941192" y="279162"/>
                  <a:pt x="949928" y="279067"/>
                  <a:pt x="959212" y="280298"/>
                </a:cubicBezTo>
                <a:cubicBezTo>
                  <a:pt x="968501" y="281529"/>
                  <a:pt x="973144" y="282144"/>
                  <a:pt x="973144" y="282144"/>
                </a:cubicBezTo>
                <a:cubicBezTo>
                  <a:pt x="999906" y="283183"/>
                  <a:pt x="1021476" y="282282"/>
                  <a:pt x="1037853" y="279441"/>
                </a:cubicBezTo>
                <a:lnTo>
                  <a:pt x="1050135" y="277309"/>
                </a:lnTo>
                <a:lnTo>
                  <a:pt x="1006703" y="267794"/>
                </a:lnTo>
                <a:cubicBezTo>
                  <a:pt x="944989" y="267135"/>
                  <a:pt x="942796" y="261831"/>
                  <a:pt x="1000119" y="251884"/>
                </a:cubicBezTo>
                <a:cubicBezTo>
                  <a:pt x="1032877" y="246200"/>
                  <a:pt x="1051851" y="244328"/>
                  <a:pt x="1057041" y="246269"/>
                </a:cubicBezTo>
                <a:cubicBezTo>
                  <a:pt x="1062234" y="248211"/>
                  <a:pt x="1068925" y="248470"/>
                  <a:pt x="1077114" y="247049"/>
                </a:cubicBezTo>
                <a:cubicBezTo>
                  <a:pt x="1085304" y="245628"/>
                  <a:pt x="1093491" y="244208"/>
                  <a:pt x="1101680" y="242787"/>
                </a:cubicBezTo>
                <a:cubicBezTo>
                  <a:pt x="1103874" y="248091"/>
                  <a:pt x="1109067" y="250031"/>
                  <a:pt x="1117255" y="248610"/>
                </a:cubicBezTo>
                <a:cubicBezTo>
                  <a:pt x="1127639" y="252492"/>
                  <a:pt x="1132831" y="254434"/>
                  <a:pt x="1132831" y="254434"/>
                </a:cubicBezTo>
                <a:lnTo>
                  <a:pt x="1209823" y="249599"/>
                </a:lnTo>
                <a:cubicBezTo>
                  <a:pt x="1207630" y="244297"/>
                  <a:pt x="1197246" y="240413"/>
                  <a:pt x="1178673" y="237952"/>
                </a:cubicBezTo>
                <a:lnTo>
                  <a:pt x="1163098" y="232130"/>
                </a:lnTo>
                <a:lnTo>
                  <a:pt x="1166666" y="231510"/>
                </a:lnTo>
                <a:lnTo>
                  <a:pt x="1122221" y="230696"/>
                </a:lnTo>
                <a:lnTo>
                  <a:pt x="1098388" y="234831"/>
                </a:lnTo>
                <a:lnTo>
                  <a:pt x="1070531" y="231140"/>
                </a:lnTo>
                <a:lnTo>
                  <a:pt x="1083135" y="228952"/>
                </a:lnTo>
                <a:lnTo>
                  <a:pt x="1075974" y="228548"/>
                </a:lnTo>
                <a:cubicBezTo>
                  <a:pt x="1074747" y="225920"/>
                  <a:pt x="1074134" y="224605"/>
                  <a:pt x="1074134" y="224605"/>
                </a:cubicBezTo>
                <a:cubicBezTo>
                  <a:pt x="1085079" y="219595"/>
                  <a:pt x="1094610" y="216296"/>
                  <a:pt x="1102726" y="214708"/>
                </a:cubicBezTo>
                <a:cubicBezTo>
                  <a:pt x="1110842" y="213120"/>
                  <a:pt x="1117543" y="213241"/>
                  <a:pt x="1122825" y="215075"/>
                </a:cubicBezTo>
                <a:cubicBezTo>
                  <a:pt x="1133395" y="218741"/>
                  <a:pt x="1145378" y="220698"/>
                  <a:pt x="1158778" y="220943"/>
                </a:cubicBezTo>
                <a:cubicBezTo>
                  <a:pt x="1172177" y="221188"/>
                  <a:pt x="1182933" y="220516"/>
                  <a:pt x="1191048" y="218929"/>
                </a:cubicBezTo>
                <a:lnTo>
                  <a:pt x="1219075" y="222047"/>
                </a:lnTo>
                <a:cubicBezTo>
                  <a:pt x="1219075" y="222047"/>
                  <a:pt x="1215016" y="222841"/>
                  <a:pt x="1206903" y="224429"/>
                </a:cubicBezTo>
                <a:lnTo>
                  <a:pt x="1188667" y="227998"/>
                </a:lnTo>
                <a:lnTo>
                  <a:pt x="1215525" y="231557"/>
                </a:lnTo>
                <a:lnTo>
                  <a:pt x="1252374" y="225165"/>
                </a:lnTo>
                <a:cubicBezTo>
                  <a:pt x="1254569" y="230466"/>
                  <a:pt x="1255664" y="233119"/>
                  <a:pt x="1255664" y="233119"/>
                </a:cubicBezTo>
                <a:cubicBezTo>
                  <a:pt x="1263856" y="231697"/>
                  <a:pt x="1269049" y="233638"/>
                  <a:pt x="1271241" y="238942"/>
                </a:cubicBezTo>
                <a:lnTo>
                  <a:pt x="1231098" y="237381"/>
                </a:lnTo>
                <a:cubicBezTo>
                  <a:pt x="1220715" y="233498"/>
                  <a:pt x="1216622" y="234210"/>
                  <a:pt x="1218816" y="239513"/>
                </a:cubicBezTo>
                <a:cubicBezTo>
                  <a:pt x="1212822" y="246237"/>
                  <a:pt x="1227298" y="249410"/>
                  <a:pt x="1262248" y="249028"/>
                </a:cubicBezTo>
                <a:cubicBezTo>
                  <a:pt x="1278627" y="246186"/>
                  <a:pt x="1289812" y="241403"/>
                  <a:pt x="1295808" y="234679"/>
                </a:cubicBezTo>
                <a:lnTo>
                  <a:pt x="1308093" y="232546"/>
                </a:lnTo>
                <a:lnTo>
                  <a:pt x="1316306" y="231121"/>
                </a:lnTo>
                <a:lnTo>
                  <a:pt x="1315323" y="229016"/>
                </a:lnTo>
                <a:lnTo>
                  <a:pt x="1323313" y="229906"/>
                </a:lnTo>
                <a:lnTo>
                  <a:pt x="1332659" y="228283"/>
                </a:lnTo>
                <a:lnTo>
                  <a:pt x="1344741" y="229885"/>
                </a:lnTo>
                <a:lnTo>
                  <a:pt x="1347136" y="226015"/>
                </a:lnTo>
                <a:cubicBezTo>
                  <a:pt x="1350888" y="224565"/>
                  <a:pt x="1357128" y="223702"/>
                  <a:pt x="1365858" y="223426"/>
                </a:cubicBezTo>
                <a:cubicBezTo>
                  <a:pt x="1383310" y="222878"/>
                  <a:pt x="1389211" y="226025"/>
                  <a:pt x="1383547" y="232870"/>
                </a:cubicBezTo>
                <a:lnTo>
                  <a:pt x="1371375" y="235253"/>
                </a:lnTo>
                <a:cubicBezTo>
                  <a:pt x="1368923" y="229998"/>
                  <a:pt x="1363636" y="228161"/>
                  <a:pt x="1355525" y="229752"/>
                </a:cubicBezTo>
                <a:lnTo>
                  <a:pt x="1345108" y="231789"/>
                </a:lnTo>
                <a:lnTo>
                  <a:pt x="1342092" y="235174"/>
                </a:lnTo>
                <a:cubicBezTo>
                  <a:pt x="1337997" y="235884"/>
                  <a:pt x="1331856" y="236950"/>
                  <a:pt x="1323667" y="238371"/>
                </a:cubicBezTo>
                <a:cubicBezTo>
                  <a:pt x="1315477" y="239792"/>
                  <a:pt x="1311384" y="240502"/>
                  <a:pt x="1311384" y="240502"/>
                </a:cubicBezTo>
                <a:cubicBezTo>
                  <a:pt x="1315772" y="251109"/>
                  <a:pt x="1334346" y="253571"/>
                  <a:pt x="1367101" y="247886"/>
                </a:cubicBezTo>
                <a:lnTo>
                  <a:pt x="1396110" y="242853"/>
                </a:lnTo>
                <a:lnTo>
                  <a:pt x="1387227" y="240752"/>
                </a:lnTo>
                <a:cubicBezTo>
                  <a:pt x="1384777" y="235498"/>
                  <a:pt x="1391665" y="231282"/>
                  <a:pt x="1407897" y="228103"/>
                </a:cubicBezTo>
                <a:cubicBezTo>
                  <a:pt x="1424124" y="224928"/>
                  <a:pt x="1443610" y="223980"/>
                  <a:pt x="1466351" y="225265"/>
                </a:cubicBezTo>
                <a:cubicBezTo>
                  <a:pt x="1489094" y="226549"/>
                  <a:pt x="1503106" y="228110"/>
                  <a:pt x="1508390" y="229941"/>
                </a:cubicBezTo>
                <a:cubicBezTo>
                  <a:pt x="1513673" y="231773"/>
                  <a:pt x="1522402" y="231500"/>
                  <a:pt x="1534575" y="229118"/>
                </a:cubicBezTo>
                <a:cubicBezTo>
                  <a:pt x="1546750" y="226735"/>
                  <a:pt x="1553447" y="226857"/>
                  <a:pt x="1554674" y="229486"/>
                </a:cubicBezTo>
                <a:cubicBezTo>
                  <a:pt x="1555901" y="232113"/>
                  <a:pt x="1548399" y="235015"/>
                  <a:pt x="1532171" y="238192"/>
                </a:cubicBezTo>
                <a:cubicBezTo>
                  <a:pt x="1515937" y="241370"/>
                  <a:pt x="1506596" y="240331"/>
                  <a:pt x="1504144" y="235075"/>
                </a:cubicBezTo>
                <a:cubicBezTo>
                  <a:pt x="1487913" y="238251"/>
                  <a:pt x="1474513" y="238006"/>
                  <a:pt x="1463945" y="234339"/>
                </a:cubicBezTo>
                <a:lnTo>
                  <a:pt x="1442247" y="238586"/>
                </a:lnTo>
                <a:lnTo>
                  <a:pt x="1444095" y="243051"/>
                </a:lnTo>
                <a:cubicBezTo>
                  <a:pt x="1452283" y="241629"/>
                  <a:pt x="1462520" y="239854"/>
                  <a:pt x="1474803" y="237722"/>
                </a:cubicBezTo>
                <a:cubicBezTo>
                  <a:pt x="1487087" y="235592"/>
                  <a:pt x="1494326" y="237178"/>
                  <a:pt x="1496520" y="242480"/>
                </a:cubicBezTo>
                <a:cubicBezTo>
                  <a:pt x="1500909" y="253088"/>
                  <a:pt x="1480434" y="256639"/>
                  <a:pt x="1435102" y="253137"/>
                </a:cubicBezTo>
                <a:cubicBezTo>
                  <a:pt x="1391962" y="254941"/>
                  <a:pt x="1363300" y="259914"/>
                  <a:pt x="1349117" y="268060"/>
                </a:cubicBezTo>
                <a:cubicBezTo>
                  <a:pt x="1332738" y="270901"/>
                  <a:pt x="1333836" y="273553"/>
                  <a:pt x="1352408" y="276014"/>
                </a:cubicBezTo>
                <a:cubicBezTo>
                  <a:pt x="1360598" y="274593"/>
                  <a:pt x="1370285" y="271491"/>
                  <a:pt x="1381471" y="266708"/>
                </a:cubicBezTo>
                <a:cubicBezTo>
                  <a:pt x="1392658" y="261924"/>
                  <a:pt x="1402896" y="260147"/>
                  <a:pt x="1412181" y="261379"/>
                </a:cubicBezTo>
                <a:cubicBezTo>
                  <a:pt x="1421468" y="262610"/>
                  <a:pt x="1426109" y="263225"/>
                  <a:pt x="1426109" y="263225"/>
                </a:cubicBezTo>
                <a:cubicBezTo>
                  <a:pt x="1436491" y="267108"/>
                  <a:pt x="1449872" y="267628"/>
                  <a:pt x="1466250" y="264785"/>
                </a:cubicBezTo>
                <a:cubicBezTo>
                  <a:pt x="1484823" y="267246"/>
                  <a:pt x="1499303" y="270419"/>
                  <a:pt x="1509684" y="274301"/>
                </a:cubicBezTo>
                <a:cubicBezTo>
                  <a:pt x="1511881" y="279605"/>
                  <a:pt x="1517071" y="281545"/>
                  <a:pt x="1525260" y="280123"/>
                </a:cubicBezTo>
                <a:lnTo>
                  <a:pt x="1537542" y="277993"/>
                </a:lnTo>
                <a:cubicBezTo>
                  <a:pt x="1553921" y="275150"/>
                  <a:pt x="1564706" y="274699"/>
                  <a:pt x="1569899" y="276641"/>
                </a:cubicBezTo>
                <a:cubicBezTo>
                  <a:pt x="1575089" y="278583"/>
                  <a:pt x="1581780" y="278843"/>
                  <a:pt x="1589969" y="277422"/>
                </a:cubicBezTo>
                <a:cubicBezTo>
                  <a:pt x="1598158" y="276001"/>
                  <a:pt x="1606347" y="274580"/>
                  <a:pt x="1614536" y="273159"/>
                </a:cubicBezTo>
                <a:cubicBezTo>
                  <a:pt x="1622726" y="271738"/>
                  <a:pt x="1636105" y="272257"/>
                  <a:pt x="1654678" y="274717"/>
                </a:cubicBezTo>
                <a:cubicBezTo>
                  <a:pt x="1654678" y="274717"/>
                  <a:pt x="1658773" y="274008"/>
                  <a:pt x="1666962" y="272587"/>
                </a:cubicBezTo>
                <a:cubicBezTo>
                  <a:pt x="1675151" y="271166"/>
                  <a:pt x="1679246" y="270455"/>
                  <a:pt x="1679246" y="270455"/>
                </a:cubicBezTo>
                <a:cubicBezTo>
                  <a:pt x="1689629" y="274338"/>
                  <a:pt x="1698916" y="275570"/>
                  <a:pt x="1707105" y="274148"/>
                </a:cubicBezTo>
                <a:cubicBezTo>
                  <a:pt x="1704911" y="268846"/>
                  <a:pt x="1706409" y="267163"/>
                  <a:pt x="1711599" y="269105"/>
                </a:cubicBezTo>
                <a:cubicBezTo>
                  <a:pt x="1716793" y="271046"/>
                  <a:pt x="1719388" y="272017"/>
                  <a:pt x="1719388" y="272017"/>
                </a:cubicBezTo>
                <a:cubicBezTo>
                  <a:pt x="1727578" y="270596"/>
                  <a:pt x="1731671" y="269884"/>
                  <a:pt x="1731671" y="269884"/>
                </a:cubicBezTo>
                <a:lnTo>
                  <a:pt x="1747194" y="269716"/>
                </a:lnTo>
                <a:lnTo>
                  <a:pt x="1750035" y="263650"/>
                </a:lnTo>
                <a:lnTo>
                  <a:pt x="1823074" y="249352"/>
                </a:lnTo>
                <a:cubicBezTo>
                  <a:pt x="1823074" y="249352"/>
                  <a:pt x="1827131" y="248557"/>
                  <a:pt x="1835246" y="246969"/>
                </a:cubicBezTo>
                <a:cubicBezTo>
                  <a:pt x="1843364" y="245381"/>
                  <a:pt x="1858178" y="243916"/>
                  <a:pt x="1879692" y="242571"/>
                </a:cubicBezTo>
                <a:cubicBezTo>
                  <a:pt x="1901206" y="241229"/>
                  <a:pt x="1916023" y="239763"/>
                  <a:pt x="1924139" y="238174"/>
                </a:cubicBezTo>
                <a:cubicBezTo>
                  <a:pt x="1932251" y="236585"/>
                  <a:pt x="1940369" y="234999"/>
                  <a:pt x="1948485" y="233408"/>
                </a:cubicBezTo>
                <a:lnTo>
                  <a:pt x="1988682" y="234143"/>
                </a:lnTo>
                <a:lnTo>
                  <a:pt x="1992361" y="242026"/>
                </a:lnTo>
                <a:cubicBezTo>
                  <a:pt x="1986700" y="248871"/>
                  <a:pt x="1998493" y="255166"/>
                  <a:pt x="2027747" y="260912"/>
                </a:cubicBezTo>
                <a:lnTo>
                  <a:pt x="2036495" y="268926"/>
                </a:lnTo>
                <a:lnTo>
                  <a:pt x="2047873" y="270435"/>
                </a:lnTo>
                <a:cubicBezTo>
                  <a:pt x="2048968" y="273087"/>
                  <a:pt x="2049517" y="274412"/>
                  <a:pt x="2049517" y="274412"/>
                </a:cubicBezTo>
                <a:lnTo>
                  <a:pt x="2049818" y="274526"/>
                </a:lnTo>
                <a:lnTo>
                  <a:pt x="2053615" y="273782"/>
                </a:lnTo>
                <a:cubicBezTo>
                  <a:pt x="2069844" y="270606"/>
                  <a:pt x="2084659" y="269138"/>
                  <a:pt x="2098058" y="269382"/>
                </a:cubicBezTo>
                <a:lnTo>
                  <a:pt x="2124880" y="267709"/>
                </a:lnTo>
                <a:lnTo>
                  <a:pt x="2136168" y="265500"/>
                </a:lnTo>
                <a:lnTo>
                  <a:pt x="2148341" y="263116"/>
                </a:lnTo>
                <a:cubicBezTo>
                  <a:pt x="2148341" y="263116"/>
                  <a:pt x="2152398" y="262322"/>
                  <a:pt x="2160516" y="260733"/>
                </a:cubicBezTo>
                <a:cubicBezTo>
                  <a:pt x="2158062" y="255479"/>
                  <a:pt x="2152778" y="253644"/>
                  <a:pt x="2144659" y="255233"/>
                </a:cubicBezTo>
                <a:lnTo>
                  <a:pt x="2088611" y="248997"/>
                </a:lnTo>
                <a:lnTo>
                  <a:pt x="2143784" y="245552"/>
                </a:lnTo>
                <a:lnTo>
                  <a:pt x="2128921" y="243582"/>
                </a:lnTo>
                <a:cubicBezTo>
                  <a:pt x="2128921" y="243582"/>
                  <a:pt x="2136562" y="240835"/>
                  <a:pt x="2151841" y="235342"/>
                </a:cubicBezTo>
                <a:cubicBezTo>
                  <a:pt x="2167123" y="229847"/>
                  <a:pt x="2179955" y="229042"/>
                  <a:pt x="2190338" y="232924"/>
                </a:cubicBezTo>
                <a:cubicBezTo>
                  <a:pt x="2208912" y="235385"/>
                  <a:pt x="2226387" y="235194"/>
                  <a:pt x="2242765" y="232352"/>
                </a:cubicBezTo>
                <a:lnTo>
                  <a:pt x="2276323" y="218004"/>
                </a:lnTo>
                <a:cubicBezTo>
                  <a:pt x="2290508" y="209859"/>
                  <a:pt x="2298698" y="208437"/>
                  <a:pt x="2300892" y="213740"/>
                </a:cubicBezTo>
                <a:cubicBezTo>
                  <a:pt x="2303086" y="219044"/>
                  <a:pt x="2308278" y="220985"/>
                  <a:pt x="2316465" y="219564"/>
                </a:cubicBezTo>
                <a:cubicBezTo>
                  <a:pt x="2314271" y="214260"/>
                  <a:pt x="2302792" y="207727"/>
                  <a:pt x="2282023" y="199961"/>
                </a:cubicBezTo>
                <a:lnTo>
                  <a:pt x="2254166" y="196269"/>
                </a:lnTo>
                <a:lnTo>
                  <a:pt x="2205032" y="204796"/>
                </a:lnTo>
                <a:cubicBezTo>
                  <a:pt x="2207226" y="210100"/>
                  <a:pt x="2208323" y="212751"/>
                  <a:pt x="2208323" y="212751"/>
                </a:cubicBezTo>
                <a:cubicBezTo>
                  <a:pt x="2191945" y="215594"/>
                  <a:pt x="2164086" y="211902"/>
                  <a:pt x="2124748" y="201675"/>
                </a:cubicBezTo>
                <a:cubicBezTo>
                  <a:pt x="2097986" y="200634"/>
                  <a:pt x="2085153" y="201440"/>
                  <a:pt x="2086250" y="204092"/>
                </a:cubicBezTo>
                <a:cubicBezTo>
                  <a:pt x="2087348" y="206745"/>
                  <a:pt x="2079707" y="209491"/>
                  <a:pt x="2063331" y="212333"/>
                </a:cubicBezTo>
                <a:cubicBezTo>
                  <a:pt x="2046952" y="215175"/>
                  <a:pt x="2029476" y="215365"/>
                  <a:pt x="2010904" y="212903"/>
                </a:cubicBezTo>
                <a:cubicBezTo>
                  <a:pt x="2002714" y="214324"/>
                  <a:pt x="1994525" y="215745"/>
                  <a:pt x="1986336" y="217166"/>
                </a:cubicBezTo>
                <a:lnTo>
                  <a:pt x="2029770" y="226682"/>
                </a:lnTo>
                <a:cubicBezTo>
                  <a:pt x="2054336" y="222420"/>
                  <a:pt x="2063074" y="222325"/>
                  <a:pt x="2055984" y="226396"/>
                </a:cubicBezTo>
                <a:cubicBezTo>
                  <a:pt x="2048889" y="230470"/>
                  <a:pt x="2040700" y="231891"/>
                  <a:pt x="2031416" y="230660"/>
                </a:cubicBezTo>
                <a:cubicBezTo>
                  <a:pt x="2022129" y="229429"/>
                  <a:pt x="2018583" y="231466"/>
                  <a:pt x="2020778" y="236768"/>
                </a:cubicBezTo>
                <a:cubicBezTo>
                  <a:pt x="2022972" y="242072"/>
                  <a:pt x="2019976" y="245436"/>
                  <a:pt x="2011786" y="246856"/>
                </a:cubicBezTo>
                <a:lnTo>
                  <a:pt x="1996210" y="241032"/>
                </a:lnTo>
                <a:lnTo>
                  <a:pt x="1992919" y="233077"/>
                </a:lnTo>
                <a:lnTo>
                  <a:pt x="1967430" y="229699"/>
                </a:lnTo>
                <a:lnTo>
                  <a:pt x="1960657" y="231026"/>
                </a:lnTo>
                <a:lnTo>
                  <a:pt x="1963161" y="227998"/>
                </a:lnTo>
                <a:lnTo>
                  <a:pt x="1955628" y="222496"/>
                </a:lnTo>
                <a:cubicBezTo>
                  <a:pt x="1951533" y="223206"/>
                  <a:pt x="1949486" y="223561"/>
                  <a:pt x="1949486" y="223561"/>
                </a:cubicBezTo>
                <a:cubicBezTo>
                  <a:pt x="1949486" y="223561"/>
                  <a:pt x="1946890" y="222590"/>
                  <a:pt x="1941699" y="220651"/>
                </a:cubicBezTo>
                <a:cubicBezTo>
                  <a:pt x="1936506" y="218708"/>
                  <a:pt x="1933911" y="217738"/>
                  <a:pt x="1933911" y="217738"/>
                </a:cubicBezTo>
                <a:lnTo>
                  <a:pt x="1970762" y="211344"/>
                </a:lnTo>
                <a:lnTo>
                  <a:pt x="1979753" y="201257"/>
                </a:lnTo>
                <a:cubicBezTo>
                  <a:pt x="1977561" y="195954"/>
                  <a:pt x="1976462" y="193302"/>
                  <a:pt x="1976462" y="193302"/>
                </a:cubicBezTo>
                <a:lnTo>
                  <a:pt x="1960888" y="187479"/>
                </a:lnTo>
                <a:cubicBezTo>
                  <a:pt x="1952699" y="188899"/>
                  <a:pt x="1939317" y="188380"/>
                  <a:pt x="1920743" y="185918"/>
                </a:cubicBezTo>
                <a:lnTo>
                  <a:pt x="1871611" y="194443"/>
                </a:lnTo>
                <a:cubicBezTo>
                  <a:pt x="1873806" y="199747"/>
                  <a:pt x="1878995" y="201690"/>
                  <a:pt x="1887186" y="200267"/>
                </a:cubicBezTo>
                <a:lnTo>
                  <a:pt x="1874902" y="202399"/>
                </a:lnTo>
                <a:cubicBezTo>
                  <a:pt x="1856330" y="199937"/>
                  <a:pt x="1854135" y="194635"/>
                  <a:pt x="1868318" y="186490"/>
                </a:cubicBezTo>
                <a:lnTo>
                  <a:pt x="1852743" y="180666"/>
                </a:lnTo>
                <a:lnTo>
                  <a:pt x="1829660" y="185483"/>
                </a:lnTo>
                <a:lnTo>
                  <a:pt x="1843751" y="190753"/>
                </a:lnTo>
                <a:lnTo>
                  <a:pt x="1819184" y="195015"/>
                </a:lnTo>
                <a:lnTo>
                  <a:pt x="1827230" y="185990"/>
                </a:lnTo>
                <a:lnTo>
                  <a:pt x="1822446" y="186990"/>
                </a:lnTo>
                <a:cubicBezTo>
                  <a:pt x="1814533" y="189073"/>
                  <a:pt x="1808800" y="191132"/>
                  <a:pt x="1805257" y="193169"/>
                </a:cubicBezTo>
                <a:cubicBezTo>
                  <a:pt x="1798164" y="197242"/>
                  <a:pt x="1789427" y="197336"/>
                  <a:pt x="1779043" y="193453"/>
                </a:cubicBezTo>
                <a:cubicBezTo>
                  <a:pt x="1768659" y="189572"/>
                  <a:pt x="1759371" y="188341"/>
                  <a:pt x="1751183" y="189764"/>
                </a:cubicBezTo>
                <a:lnTo>
                  <a:pt x="1707751" y="180247"/>
                </a:lnTo>
                <a:lnTo>
                  <a:pt x="1667608" y="178687"/>
                </a:lnTo>
                <a:cubicBezTo>
                  <a:pt x="1643042" y="182950"/>
                  <a:pt x="1622019" y="185177"/>
                  <a:pt x="1604544" y="185367"/>
                </a:cubicBezTo>
                <a:cubicBezTo>
                  <a:pt x="1587069" y="185557"/>
                  <a:pt x="1574237" y="186363"/>
                  <a:pt x="1566047" y="187785"/>
                </a:cubicBezTo>
                <a:cubicBezTo>
                  <a:pt x="1555664" y="183903"/>
                  <a:pt x="1553470" y="178598"/>
                  <a:pt x="1559464" y="171875"/>
                </a:cubicBezTo>
                <a:cubicBezTo>
                  <a:pt x="1559464" y="171875"/>
                  <a:pt x="1564109" y="172490"/>
                  <a:pt x="1573394" y="173719"/>
                </a:cubicBezTo>
                <a:cubicBezTo>
                  <a:pt x="1582680" y="174951"/>
                  <a:pt x="1591418" y="174855"/>
                  <a:pt x="1599607" y="173434"/>
                </a:cubicBezTo>
                <a:lnTo>
                  <a:pt x="1652033" y="172863"/>
                </a:lnTo>
                <a:cubicBezTo>
                  <a:pt x="1672799" y="180628"/>
                  <a:pt x="1711844" y="179536"/>
                  <a:pt x="1769169" y="169590"/>
                </a:cubicBezTo>
                <a:cubicBezTo>
                  <a:pt x="1777357" y="168169"/>
                  <a:pt x="1786095" y="168073"/>
                  <a:pt x="1795381" y="169304"/>
                </a:cubicBezTo>
                <a:cubicBezTo>
                  <a:pt x="1804668" y="170535"/>
                  <a:pt x="1809309" y="171151"/>
                  <a:pt x="1809309" y="171151"/>
                </a:cubicBezTo>
                <a:cubicBezTo>
                  <a:pt x="1809309" y="171151"/>
                  <a:pt x="1828833" y="170604"/>
                  <a:pt x="1867879" y="169513"/>
                </a:cubicBezTo>
                <a:cubicBezTo>
                  <a:pt x="1906924" y="168422"/>
                  <a:pt x="1945969" y="167331"/>
                  <a:pt x="1985013" y="166240"/>
                </a:cubicBezTo>
                <a:cubicBezTo>
                  <a:pt x="2024059" y="165149"/>
                  <a:pt x="2048774" y="166543"/>
                  <a:pt x="2059157" y="170425"/>
                </a:cubicBezTo>
                <a:cubicBezTo>
                  <a:pt x="2085917" y="171465"/>
                  <a:pt x="2103392" y="171276"/>
                  <a:pt x="2111582" y="169855"/>
                </a:cubicBezTo>
                <a:cubicBezTo>
                  <a:pt x="2119771" y="168434"/>
                  <a:pt x="2129056" y="169665"/>
                  <a:pt x="2139440" y="173545"/>
                </a:cubicBezTo>
                <a:lnTo>
                  <a:pt x="2179582" y="175107"/>
                </a:lnTo>
                <a:cubicBezTo>
                  <a:pt x="2187772" y="173686"/>
                  <a:pt x="2198557" y="173236"/>
                  <a:pt x="2211938" y="173756"/>
                </a:cubicBezTo>
                <a:cubicBezTo>
                  <a:pt x="2225319" y="174276"/>
                  <a:pt x="2240746" y="174440"/>
                  <a:pt x="2258221" y="174250"/>
                </a:cubicBezTo>
                <a:cubicBezTo>
                  <a:pt x="2275697" y="174060"/>
                  <a:pt x="2295769" y="174839"/>
                  <a:pt x="2318434" y="176590"/>
                </a:cubicBezTo>
                <a:lnTo>
                  <a:pt x="2341001" y="178011"/>
                </a:lnTo>
                <a:lnTo>
                  <a:pt x="2333206" y="175308"/>
                </a:lnTo>
                <a:lnTo>
                  <a:pt x="2329529" y="167424"/>
                </a:lnTo>
                <a:cubicBezTo>
                  <a:pt x="2329529" y="167424"/>
                  <a:pt x="2334812" y="169258"/>
                  <a:pt x="2345379" y="172925"/>
                </a:cubicBezTo>
                <a:lnTo>
                  <a:pt x="2347961" y="178450"/>
                </a:lnTo>
                <a:lnTo>
                  <a:pt x="2372507" y="179997"/>
                </a:lnTo>
                <a:cubicBezTo>
                  <a:pt x="2385885" y="180519"/>
                  <a:pt x="2397220" y="181392"/>
                  <a:pt x="2406507" y="182624"/>
                </a:cubicBezTo>
                <a:cubicBezTo>
                  <a:pt x="2415793" y="183854"/>
                  <a:pt x="2425081" y="185084"/>
                  <a:pt x="2434363" y="186316"/>
                </a:cubicBezTo>
                <a:cubicBezTo>
                  <a:pt x="2443652" y="187547"/>
                  <a:pt x="2456483" y="186742"/>
                  <a:pt x="2472862" y="183897"/>
                </a:cubicBezTo>
                <a:cubicBezTo>
                  <a:pt x="2499623" y="184937"/>
                  <a:pt x="2517647" y="186074"/>
                  <a:pt x="2526934" y="187305"/>
                </a:cubicBezTo>
                <a:cubicBezTo>
                  <a:pt x="2536220" y="188535"/>
                  <a:pt x="2544956" y="188439"/>
                  <a:pt x="2553145" y="187019"/>
                </a:cubicBezTo>
                <a:cubicBezTo>
                  <a:pt x="2588097" y="186638"/>
                  <a:pt x="2618404" y="185642"/>
                  <a:pt x="2644069" y="184030"/>
                </a:cubicBezTo>
                <a:cubicBezTo>
                  <a:pt x="2669731" y="182420"/>
                  <a:pt x="2687757" y="183555"/>
                  <a:pt x="2698139" y="187438"/>
                </a:cubicBezTo>
                <a:cubicBezTo>
                  <a:pt x="2710716" y="196623"/>
                  <a:pt x="2742672" y="199603"/>
                  <a:pt x="2793998" y="196382"/>
                </a:cubicBezTo>
                <a:cubicBezTo>
                  <a:pt x="2802187" y="194962"/>
                  <a:pt x="2807381" y="196903"/>
                  <a:pt x="2809575" y="202205"/>
                </a:cubicBezTo>
                <a:cubicBezTo>
                  <a:pt x="2817763" y="200784"/>
                  <a:pt x="2826501" y="200689"/>
                  <a:pt x="2835788" y="201920"/>
                </a:cubicBezTo>
                <a:cubicBezTo>
                  <a:pt x="2845074" y="203151"/>
                  <a:pt x="2853812" y="203055"/>
                  <a:pt x="2862002" y="201634"/>
                </a:cubicBezTo>
                <a:cubicBezTo>
                  <a:pt x="2896952" y="201252"/>
                  <a:pt x="2931901" y="200873"/>
                  <a:pt x="2966853" y="200492"/>
                </a:cubicBezTo>
                <a:cubicBezTo>
                  <a:pt x="3001802" y="200111"/>
                  <a:pt x="3039348" y="200701"/>
                  <a:pt x="3079492" y="202261"/>
                </a:cubicBezTo>
                <a:lnTo>
                  <a:pt x="3141216" y="206490"/>
                </a:lnTo>
                <a:lnTo>
                  <a:pt x="3178894" y="208382"/>
                </a:lnTo>
                <a:lnTo>
                  <a:pt x="3177388" y="208677"/>
                </a:lnTo>
                <a:lnTo>
                  <a:pt x="3207706" y="209853"/>
                </a:lnTo>
                <a:lnTo>
                  <a:pt x="3260130" y="209282"/>
                </a:lnTo>
                <a:cubicBezTo>
                  <a:pt x="3286890" y="210324"/>
                  <a:pt x="3304366" y="210133"/>
                  <a:pt x="3312555" y="208712"/>
                </a:cubicBezTo>
                <a:cubicBezTo>
                  <a:pt x="3320745" y="207291"/>
                  <a:pt x="3347507" y="208332"/>
                  <a:pt x="3392841" y="211832"/>
                </a:cubicBezTo>
                <a:cubicBezTo>
                  <a:pt x="3409220" y="208989"/>
                  <a:pt x="3426694" y="208800"/>
                  <a:pt x="3445267" y="211261"/>
                </a:cubicBezTo>
                <a:cubicBezTo>
                  <a:pt x="3463838" y="213723"/>
                  <a:pt x="3477221" y="214242"/>
                  <a:pt x="3485408" y="212821"/>
                </a:cubicBezTo>
                <a:lnTo>
                  <a:pt x="3533009" y="216498"/>
                </a:lnTo>
                <a:lnTo>
                  <a:pt x="3552852" y="212613"/>
                </a:lnTo>
                <a:cubicBezTo>
                  <a:pt x="3560969" y="211025"/>
                  <a:pt x="3565640" y="211545"/>
                  <a:pt x="3566865" y="214172"/>
                </a:cubicBezTo>
                <a:cubicBezTo>
                  <a:pt x="3568092" y="216801"/>
                  <a:pt x="3568706" y="218114"/>
                  <a:pt x="3568706" y="218114"/>
                </a:cubicBezTo>
                <a:lnTo>
                  <a:pt x="3568619" y="218435"/>
                </a:lnTo>
                <a:lnTo>
                  <a:pt x="3628472" y="219859"/>
                </a:lnTo>
                <a:lnTo>
                  <a:pt x="3633250" y="214084"/>
                </a:lnTo>
                <a:cubicBezTo>
                  <a:pt x="3641366" y="212497"/>
                  <a:pt x="3645423" y="211701"/>
                  <a:pt x="3645423" y="211701"/>
                </a:cubicBezTo>
                <a:lnTo>
                  <a:pt x="3631959" y="219943"/>
                </a:lnTo>
                <a:lnTo>
                  <a:pt x="3639837" y="220130"/>
                </a:lnTo>
                <a:cubicBezTo>
                  <a:pt x="3678882" y="219037"/>
                  <a:pt x="3712878" y="221665"/>
                  <a:pt x="3741836" y="228008"/>
                </a:cubicBezTo>
                <a:lnTo>
                  <a:pt x="3781978" y="229569"/>
                </a:lnTo>
                <a:lnTo>
                  <a:pt x="3785269" y="237523"/>
                </a:lnTo>
                <a:cubicBezTo>
                  <a:pt x="3787464" y="242827"/>
                  <a:pt x="3804937" y="242635"/>
                  <a:pt x="3837696" y="236952"/>
                </a:cubicBezTo>
                <a:cubicBezTo>
                  <a:pt x="3845885" y="235531"/>
                  <a:pt x="3854074" y="234111"/>
                  <a:pt x="3862264" y="232690"/>
                </a:cubicBezTo>
                <a:cubicBezTo>
                  <a:pt x="3870453" y="231268"/>
                  <a:pt x="3882735" y="229137"/>
                  <a:pt x="3899115" y="226295"/>
                </a:cubicBezTo>
                <a:cubicBezTo>
                  <a:pt x="3925876" y="227334"/>
                  <a:pt x="3943901" y="228470"/>
                  <a:pt x="3953187" y="229701"/>
                </a:cubicBezTo>
                <a:cubicBezTo>
                  <a:pt x="3962471" y="230930"/>
                  <a:pt x="3968212" y="234198"/>
                  <a:pt x="3970406" y="239502"/>
                </a:cubicBezTo>
                <a:lnTo>
                  <a:pt x="3971363" y="241814"/>
                </a:lnTo>
                <a:lnTo>
                  <a:pt x="3971711" y="241745"/>
                </a:lnTo>
                <a:lnTo>
                  <a:pt x="3975392" y="249629"/>
                </a:lnTo>
                <a:lnTo>
                  <a:pt x="3974463" y="249309"/>
                </a:lnTo>
                <a:lnTo>
                  <a:pt x="3976989" y="255410"/>
                </a:lnTo>
                <a:lnTo>
                  <a:pt x="3952421" y="259674"/>
                </a:lnTo>
                <a:cubicBezTo>
                  <a:pt x="3933852" y="257214"/>
                  <a:pt x="3919920" y="255368"/>
                  <a:pt x="3910634" y="254136"/>
                </a:cubicBezTo>
                <a:cubicBezTo>
                  <a:pt x="3901348" y="252907"/>
                  <a:pt x="3892610" y="253002"/>
                  <a:pt x="3884420" y="254423"/>
                </a:cubicBezTo>
                <a:cubicBezTo>
                  <a:pt x="3868042" y="257265"/>
                  <a:pt x="3849471" y="254803"/>
                  <a:pt x="3828702" y="247039"/>
                </a:cubicBezTo>
                <a:lnTo>
                  <a:pt x="3816420" y="249170"/>
                </a:lnTo>
                <a:cubicBezTo>
                  <a:pt x="3810425" y="255895"/>
                  <a:pt x="3788856" y="256796"/>
                  <a:pt x="3751711" y="251873"/>
                </a:cubicBezTo>
                <a:cubicBezTo>
                  <a:pt x="3733138" y="249412"/>
                  <a:pt x="3708425" y="248015"/>
                  <a:pt x="3677569" y="247687"/>
                </a:cubicBezTo>
                <a:cubicBezTo>
                  <a:pt x="3646711" y="247356"/>
                  <a:pt x="3631283" y="247191"/>
                  <a:pt x="3631283" y="247191"/>
                </a:cubicBezTo>
                <a:lnTo>
                  <a:pt x="3578858" y="247763"/>
                </a:lnTo>
                <a:lnTo>
                  <a:pt x="3566572" y="249896"/>
                </a:lnTo>
                <a:lnTo>
                  <a:pt x="3554292" y="252025"/>
                </a:lnTo>
                <a:cubicBezTo>
                  <a:pt x="3546103" y="253447"/>
                  <a:pt x="3542009" y="254158"/>
                  <a:pt x="3542009" y="254158"/>
                </a:cubicBezTo>
                <a:lnTo>
                  <a:pt x="3514150" y="250466"/>
                </a:lnTo>
                <a:lnTo>
                  <a:pt x="3446149" y="245214"/>
                </a:lnTo>
                <a:cubicBezTo>
                  <a:pt x="3443954" y="239910"/>
                  <a:pt x="3438763" y="237968"/>
                  <a:pt x="3430575" y="239389"/>
                </a:cubicBezTo>
                <a:cubicBezTo>
                  <a:pt x="3428380" y="234087"/>
                  <a:pt x="3425234" y="231789"/>
                  <a:pt x="3421138" y="232501"/>
                </a:cubicBezTo>
                <a:cubicBezTo>
                  <a:pt x="3417044" y="233211"/>
                  <a:pt x="3416095" y="236218"/>
                  <a:pt x="3418289" y="241521"/>
                </a:cubicBezTo>
                <a:cubicBezTo>
                  <a:pt x="3418289" y="241521"/>
                  <a:pt x="3410101" y="242942"/>
                  <a:pt x="3393722" y="245785"/>
                </a:cubicBezTo>
                <a:cubicBezTo>
                  <a:pt x="3391527" y="240480"/>
                  <a:pt x="3388934" y="239511"/>
                  <a:pt x="3385934" y="242873"/>
                </a:cubicBezTo>
                <a:cubicBezTo>
                  <a:pt x="3382938" y="246236"/>
                  <a:pt x="3378844" y="246945"/>
                  <a:pt x="3373652" y="245004"/>
                </a:cubicBezTo>
                <a:cubicBezTo>
                  <a:pt x="3368459" y="243063"/>
                  <a:pt x="3361770" y="242803"/>
                  <a:pt x="3353581" y="244224"/>
                </a:cubicBezTo>
                <a:cubicBezTo>
                  <a:pt x="3343197" y="240341"/>
                  <a:pt x="3329816" y="239821"/>
                  <a:pt x="3313439" y="242663"/>
                </a:cubicBezTo>
                <a:cubicBezTo>
                  <a:pt x="3253919" y="247309"/>
                  <a:pt x="3209682" y="246458"/>
                  <a:pt x="3180728" y="240113"/>
                </a:cubicBezTo>
                <a:cubicBezTo>
                  <a:pt x="3170345" y="236232"/>
                  <a:pt x="3159013" y="235356"/>
                  <a:pt x="3146727" y="237487"/>
                </a:cubicBezTo>
                <a:cubicBezTo>
                  <a:pt x="3134445" y="239619"/>
                  <a:pt x="3120114" y="242106"/>
                  <a:pt x="3103735" y="244948"/>
                </a:cubicBezTo>
                <a:cubicBezTo>
                  <a:pt x="3093352" y="241065"/>
                  <a:pt x="3088709" y="240449"/>
                  <a:pt x="3089805" y="243102"/>
                </a:cubicBezTo>
                <a:cubicBezTo>
                  <a:pt x="3090902" y="245754"/>
                  <a:pt x="3087357" y="247790"/>
                  <a:pt x="3079167" y="249211"/>
                </a:cubicBezTo>
                <a:cubicBezTo>
                  <a:pt x="3081361" y="254514"/>
                  <a:pt x="3078365" y="257877"/>
                  <a:pt x="3070175" y="259298"/>
                </a:cubicBezTo>
                <a:lnTo>
                  <a:pt x="3057671" y="258811"/>
                </a:lnTo>
                <a:lnTo>
                  <a:pt x="3063956" y="260992"/>
                </a:lnTo>
                <a:cubicBezTo>
                  <a:pt x="3069238" y="262826"/>
                  <a:pt x="3073911" y="263344"/>
                  <a:pt x="3077969" y="262550"/>
                </a:cubicBezTo>
                <a:cubicBezTo>
                  <a:pt x="3082025" y="261758"/>
                  <a:pt x="3086084" y="260963"/>
                  <a:pt x="3090141" y="260169"/>
                </a:cubicBezTo>
                <a:cubicBezTo>
                  <a:pt x="3094198" y="259375"/>
                  <a:pt x="3098258" y="258581"/>
                  <a:pt x="3102316" y="257786"/>
                </a:cubicBezTo>
                <a:cubicBezTo>
                  <a:pt x="3106372" y="256991"/>
                  <a:pt x="3111043" y="257511"/>
                  <a:pt x="3116326" y="259344"/>
                </a:cubicBezTo>
                <a:cubicBezTo>
                  <a:pt x="3121611" y="261179"/>
                  <a:pt x="3124253" y="262095"/>
                  <a:pt x="3124253" y="262095"/>
                </a:cubicBezTo>
                <a:cubicBezTo>
                  <a:pt x="3132368" y="260507"/>
                  <a:pt x="3147183" y="259041"/>
                  <a:pt x="3168698" y="257697"/>
                </a:cubicBezTo>
                <a:cubicBezTo>
                  <a:pt x="3190213" y="256352"/>
                  <a:pt x="3206253" y="257515"/>
                  <a:pt x="3216822" y="261181"/>
                </a:cubicBezTo>
                <a:cubicBezTo>
                  <a:pt x="3224938" y="259594"/>
                  <a:pt x="3228995" y="258799"/>
                  <a:pt x="3228995" y="258799"/>
                </a:cubicBezTo>
                <a:lnTo>
                  <a:pt x="3269193" y="259535"/>
                </a:lnTo>
                <a:cubicBezTo>
                  <a:pt x="3287879" y="261615"/>
                  <a:pt x="3305337" y="261063"/>
                  <a:pt x="3321565" y="257887"/>
                </a:cubicBezTo>
                <a:cubicBezTo>
                  <a:pt x="3354027" y="251532"/>
                  <a:pt x="3388942" y="250434"/>
                  <a:pt x="3426310" y="254591"/>
                </a:cubicBezTo>
                <a:cubicBezTo>
                  <a:pt x="3444990" y="256671"/>
                  <a:pt x="3454337" y="257710"/>
                  <a:pt x="3454337" y="257710"/>
                </a:cubicBezTo>
                <a:cubicBezTo>
                  <a:pt x="3462450" y="256120"/>
                  <a:pt x="3473206" y="255450"/>
                  <a:pt x="3486607" y="255695"/>
                </a:cubicBezTo>
                <a:cubicBezTo>
                  <a:pt x="3500006" y="255937"/>
                  <a:pt x="3515436" y="255786"/>
                  <a:pt x="3532891" y="255238"/>
                </a:cubicBezTo>
                <a:cubicBezTo>
                  <a:pt x="3550350" y="254689"/>
                  <a:pt x="3569833" y="253743"/>
                  <a:pt x="3591348" y="252397"/>
                </a:cubicBezTo>
                <a:cubicBezTo>
                  <a:pt x="3612864" y="251055"/>
                  <a:pt x="3624848" y="253011"/>
                  <a:pt x="3627299" y="258267"/>
                </a:cubicBezTo>
                <a:lnTo>
                  <a:pt x="3655326" y="261384"/>
                </a:lnTo>
                <a:cubicBezTo>
                  <a:pt x="3655326" y="261384"/>
                  <a:pt x="3655938" y="262698"/>
                  <a:pt x="3657165" y="265326"/>
                </a:cubicBezTo>
                <a:cubicBezTo>
                  <a:pt x="3658393" y="267954"/>
                  <a:pt x="3667121" y="267677"/>
                  <a:pt x="3683352" y="264502"/>
                </a:cubicBezTo>
                <a:lnTo>
                  <a:pt x="3691483" y="265408"/>
                </a:lnTo>
                <a:lnTo>
                  <a:pt x="3690293" y="262530"/>
                </a:lnTo>
                <a:lnTo>
                  <a:pt x="3715098" y="265818"/>
                </a:lnTo>
                <a:lnTo>
                  <a:pt x="3717214" y="265752"/>
                </a:lnTo>
                <a:cubicBezTo>
                  <a:pt x="3717214" y="265752"/>
                  <a:pt x="3719244" y="265355"/>
                  <a:pt x="3723303" y="264560"/>
                </a:cubicBezTo>
                <a:cubicBezTo>
                  <a:pt x="3727362" y="263765"/>
                  <a:pt x="3730614" y="265995"/>
                  <a:pt x="3733066" y="271251"/>
                </a:cubicBezTo>
                <a:cubicBezTo>
                  <a:pt x="3733066" y="271251"/>
                  <a:pt x="3737124" y="270457"/>
                  <a:pt x="3745241" y="268870"/>
                </a:cubicBezTo>
                <a:lnTo>
                  <a:pt x="3757412" y="266487"/>
                </a:lnTo>
                <a:lnTo>
                  <a:pt x="3769588" y="264104"/>
                </a:lnTo>
                <a:cubicBezTo>
                  <a:pt x="3769588" y="264104"/>
                  <a:pt x="3776284" y="264225"/>
                  <a:pt x="3789685" y="264471"/>
                </a:cubicBezTo>
                <a:lnTo>
                  <a:pt x="3834311" y="264031"/>
                </a:lnTo>
                <a:lnTo>
                  <a:pt x="3828292" y="261943"/>
                </a:lnTo>
                <a:lnTo>
                  <a:pt x="3840466" y="259559"/>
                </a:lnTo>
                <a:lnTo>
                  <a:pt x="3856317" y="265060"/>
                </a:lnTo>
                <a:lnTo>
                  <a:pt x="3852350" y="265837"/>
                </a:lnTo>
                <a:lnTo>
                  <a:pt x="3878007" y="268691"/>
                </a:lnTo>
                <a:lnTo>
                  <a:pt x="3886499" y="258424"/>
                </a:lnTo>
                <a:cubicBezTo>
                  <a:pt x="3894615" y="256837"/>
                  <a:pt x="3898674" y="256042"/>
                  <a:pt x="3898674" y="256042"/>
                </a:cubicBezTo>
                <a:lnTo>
                  <a:pt x="3914529" y="261542"/>
                </a:lnTo>
                <a:lnTo>
                  <a:pt x="4031444" y="255864"/>
                </a:lnTo>
                <a:lnTo>
                  <a:pt x="4059684" y="255827"/>
                </a:lnTo>
                <a:lnTo>
                  <a:pt x="4065616" y="249176"/>
                </a:lnTo>
                <a:lnTo>
                  <a:pt x="4055790" y="251098"/>
                </a:lnTo>
                <a:lnTo>
                  <a:pt x="4052249" y="243514"/>
                </a:lnTo>
                <a:lnTo>
                  <a:pt x="4038406" y="244753"/>
                </a:lnTo>
                <a:cubicBezTo>
                  <a:pt x="4038406" y="244753"/>
                  <a:pt x="4042502" y="244043"/>
                  <a:pt x="4050690" y="242622"/>
                </a:cubicBezTo>
                <a:lnTo>
                  <a:pt x="4052915" y="243455"/>
                </a:lnTo>
                <a:lnTo>
                  <a:pt x="4052821" y="243461"/>
                </a:lnTo>
                <a:lnTo>
                  <a:pt x="4054437" y="244025"/>
                </a:lnTo>
                <a:lnTo>
                  <a:pt x="4052915" y="243455"/>
                </a:lnTo>
                <a:lnTo>
                  <a:pt x="4139967" y="235658"/>
                </a:lnTo>
                <a:cubicBezTo>
                  <a:pt x="4150350" y="239540"/>
                  <a:pt x="4167826" y="239348"/>
                  <a:pt x="4192392" y="235085"/>
                </a:cubicBezTo>
                <a:lnTo>
                  <a:pt x="4194392" y="234960"/>
                </a:lnTo>
                <a:lnTo>
                  <a:pt x="4193371" y="232770"/>
                </a:lnTo>
                <a:cubicBezTo>
                  <a:pt x="4193371" y="232770"/>
                  <a:pt x="4197428" y="231977"/>
                  <a:pt x="4205544" y="230390"/>
                </a:cubicBezTo>
                <a:lnTo>
                  <a:pt x="4202167" y="234472"/>
                </a:lnTo>
                <a:lnTo>
                  <a:pt x="4230889" y="232669"/>
                </a:lnTo>
                <a:cubicBezTo>
                  <a:pt x="4248365" y="232478"/>
                  <a:pt x="4262295" y="234324"/>
                  <a:pt x="4272676" y="238206"/>
                </a:cubicBezTo>
                <a:cubicBezTo>
                  <a:pt x="4307627" y="237826"/>
                  <a:pt x="4329199" y="236925"/>
                  <a:pt x="4337386" y="235504"/>
                </a:cubicBezTo>
                <a:cubicBezTo>
                  <a:pt x="4337386" y="235504"/>
                  <a:pt x="4341482" y="234794"/>
                  <a:pt x="4349671" y="233372"/>
                </a:cubicBezTo>
                <a:cubicBezTo>
                  <a:pt x="4357861" y="231951"/>
                  <a:pt x="4367147" y="233181"/>
                  <a:pt x="4377530" y="237064"/>
                </a:cubicBezTo>
                <a:cubicBezTo>
                  <a:pt x="4393909" y="234222"/>
                  <a:pt x="4424762" y="234552"/>
                  <a:pt x="4470096" y="238054"/>
                </a:cubicBezTo>
                <a:lnTo>
                  <a:pt x="4538097" y="243307"/>
                </a:lnTo>
                <a:cubicBezTo>
                  <a:pt x="4546287" y="241886"/>
                  <a:pt x="4552429" y="240819"/>
                  <a:pt x="4556523" y="240109"/>
                </a:cubicBezTo>
                <a:cubicBezTo>
                  <a:pt x="4560618" y="239398"/>
                  <a:pt x="4566760" y="238331"/>
                  <a:pt x="4574947" y="236913"/>
                </a:cubicBezTo>
                <a:cubicBezTo>
                  <a:pt x="4607704" y="231227"/>
                  <a:pt x="4647845" y="232787"/>
                  <a:pt x="4695374" y="241592"/>
                </a:cubicBezTo>
                <a:cubicBezTo>
                  <a:pt x="4695374" y="241592"/>
                  <a:pt x="4701516" y="240526"/>
                  <a:pt x="4713800" y="238396"/>
                </a:cubicBezTo>
                <a:cubicBezTo>
                  <a:pt x="4726085" y="236263"/>
                  <a:pt x="4733324" y="237848"/>
                  <a:pt x="4735518" y="243152"/>
                </a:cubicBezTo>
                <a:cubicBezTo>
                  <a:pt x="4737712" y="248456"/>
                  <a:pt x="4742904" y="250398"/>
                  <a:pt x="4751093" y="248977"/>
                </a:cubicBezTo>
                <a:lnTo>
                  <a:pt x="4763375" y="246845"/>
                </a:lnTo>
                <a:cubicBezTo>
                  <a:pt x="4765569" y="252148"/>
                  <a:pt x="4780997" y="252312"/>
                  <a:pt x="4809661" y="247340"/>
                </a:cubicBezTo>
                <a:cubicBezTo>
                  <a:pt x="4838323" y="242365"/>
                  <a:pt x="4852652" y="239879"/>
                  <a:pt x="4852652" y="239879"/>
                </a:cubicBezTo>
                <a:lnTo>
                  <a:pt x="4923944" y="253086"/>
                </a:lnTo>
                <a:cubicBezTo>
                  <a:pt x="4923944" y="253086"/>
                  <a:pt x="4939372" y="253252"/>
                  <a:pt x="4970228" y="253582"/>
                </a:cubicBezTo>
                <a:cubicBezTo>
                  <a:pt x="5001084" y="253911"/>
                  <a:pt x="5024701" y="252654"/>
                  <a:pt x="5041080" y="249812"/>
                </a:cubicBezTo>
                <a:lnTo>
                  <a:pt x="5232133" y="249665"/>
                </a:lnTo>
                <a:lnTo>
                  <a:pt x="5222677" y="246383"/>
                </a:lnTo>
                <a:cubicBezTo>
                  <a:pt x="5214565" y="247972"/>
                  <a:pt x="5210506" y="248765"/>
                  <a:pt x="5210506" y="248765"/>
                </a:cubicBezTo>
                <a:cubicBezTo>
                  <a:pt x="5210506" y="248765"/>
                  <a:pt x="5209278" y="246138"/>
                  <a:pt x="5206826" y="240882"/>
                </a:cubicBezTo>
                <a:cubicBezTo>
                  <a:pt x="5206826" y="240882"/>
                  <a:pt x="5204796" y="241279"/>
                  <a:pt x="5200739" y="242074"/>
                </a:cubicBezTo>
                <a:cubicBezTo>
                  <a:pt x="5196683" y="242866"/>
                  <a:pt x="5185310" y="242227"/>
                  <a:pt x="5166627" y="240146"/>
                </a:cubicBezTo>
                <a:lnTo>
                  <a:pt x="5147095" y="226762"/>
                </a:lnTo>
                <a:lnTo>
                  <a:pt x="5159268" y="224379"/>
                </a:lnTo>
                <a:cubicBezTo>
                  <a:pt x="5167386" y="222792"/>
                  <a:pt x="5172668" y="224625"/>
                  <a:pt x="5175120" y="229880"/>
                </a:cubicBezTo>
                <a:lnTo>
                  <a:pt x="5215318" y="230618"/>
                </a:lnTo>
                <a:cubicBezTo>
                  <a:pt x="5234004" y="232694"/>
                  <a:pt x="5248629" y="235568"/>
                  <a:pt x="5259199" y="239234"/>
                </a:cubicBezTo>
                <a:lnTo>
                  <a:pt x="5289378" y="249706"/>
                </a:lnTo>
                <a:lnTo>
                  <a:pt x="5399069" y="255900"/>
                </a:lnTo>
                <a:lnTo>
                  <a:pt x="5454786" y="263285"/>
                </a:lnTo>
                <a:cubicBezTo>
                  <a:pt x="5481548" y="264326"/>
                  <a:pt x="5499021" y="264135"/>
                  <a:pt x="5507210" y="262714"/>
                </a:cubicBezTo>
                <a:lnTo>
                  <a:pt x="5513855" y="267565"/>
                </a:lnTo>
                <a:lnTo>
                  <a:pt x="5522711" y="268551"/>
                </a:lnTo>
                <a:lnTo>
                  <a:pt x="5535070" y="266406"/>
                </a:lnTo>
                <a:cubicBezTo>
                  <a:pt x="5551448" y="263564"/>
                  <a:pt x="5624493" y="265098"/>
                  <a:pt x="5754206" y="271011"/>
                </a:cubicBezTo>
                <a:cubicBezTo>
                  <a:pt x="5883920" y="276922"/>
                  <a:pt x="5962154" y="280399"/>
                  <a:pt x="5988916" y="281438"/>
                </a:cubicBezTo>
                <a:cubicBezTo>
                  <a:pt x="5991110" y="286742"/>
                  <a:pt x="5998897" y="289654"/>
                  <a:pt x="6012281" y="290172"/>
                </a:cubicBezTo>
                <a:cubicBezTo>
                  <a:pt x="6025660" y="290694"/>
                  <a:pt x="6036444" y="290243"/>
                  <a:pt x="6044634" y="288822"/>
                </a:cubicBezTo>
                <a:cubicBezTo>
                  <a:pt x="6143488" y="294405"/>
                  <a:pt x="6202206" y="298426"/>
                  <a:pt x="6220775" y="300888"/>
                </a:cubicBezTo>
                <a:cubicBezTo>
                  <a:pt x="6231160" y="304769"/>
                  <a:pt x="6239898" y="304675"/>
                  <a:pt x="6246990" y="300603"/>
                </a:cubicBezTo>
                <a:cubicBezTo>
                  <a:pt x="6254082" y="296528"/>
                  <a:pt x="6258179" y="295819"/>
                  <a:pt x="6259276" y="298471"/>
                </a:cubicBezTo>
                <a:cubicBezTo>
                  <a:pt x="6260373" y="301123"/>
                  <a:pt x="6265014" y="301739"/>
                  <a:pt x="6273203" y="300318"/>
                </a:cubicBezTo>
                <a:lnTo>
                  <a:pt x="6370008" y="307794"/>
                </a:lnTo>
                <a:lnTo>
                  <a:pt x="6386730" y="306750"/>
                </a:lnTo>
                <a:cubicBezTo>
                  <a:pt x="6400130" y="306994"/>
                  <a:pt x="6410887" y="306323"/>
                  <a:pt x="6419000" y="304734"/>
                </a:cubicBezTo>
                <a:cubicBezTo>
                  <a:pt x="6427116" y="303145"/>
                  <a:pt x="6435846" y="302871"/>
                  <a:pt x="6445188" y="303910"/>
                </a:cubicBezTo>
                <a:cubicBezTo>
                  <a:pt x="6454529" y="304951"/>
                  <a:pt x="6463258" y="304675"/>
                  <a:pt x="6471374" y="303087"/>
                </a:cubicBezTo>
                <a:cubicBezTo>
                  <a:pt x="6479488" y="301497"/>
                  <a:pt x="6483547" y="300703"/>
                  <a:pt x="6483547" y="300703"/>
                </a:cubicBezTo>
                <a:cubicBezTo>
                  <a:pt x="6491661" y="299117"/>
                  <a:pt x="6509119" y="298567"/>
                  <a:pt x="6535917" y="299055"/>
                </a:cubicBezTo>
                <a:cubicBezTo>
                  <a:pt x="6562716" y="299546"/>
                  <a:pt x="6580172" y="298998"/>
                  <a:pt x="6588288" y="297408"/>
                </a:cubicBezTo>
                <a:cubicBezTo>
                  <a:pt x="6598859" y="301075"/>
                  <a:pt x="6620372" y="299732"/>
                  <a:pt x="6652834" y="293377"/>
                </a:cubicBezTo>
                <a:cubicBezTo>
                  <a:pt x="6712094" y="287515"/>
                  <a:pt x="6752293" y="288250"/>
                  <a:pt x="6773428" y="295582"/>
                </a:cubicBezTo>
                <a:lnTo>
                  <a:pt x="6797775" y="290817"/>
                </a:lnTo>
                <a:cubicBezTo>
                  <a:pt x="6822120" y="286051"/>
                  <a:pt x="6835521" y="286298"/>
                  <a:pt x="6837972" y="291553"/>
                </a:cubicBezTo>
                <a:lnTo>
                  <a:pt x="6914689" y="285140"/>
                </a:lnTo>
                <a:lnTo>
                  <a:pt x="6942716" y="288258"/>
                </a:lnTo>
                <a:lnTo>
                  <a:pt x="6963382" y="275607"/>
                </a:lnTo>
                <a:lnTo>
                  <a:pt x="7003583" y="276344"/>
                </a:lnTo>
                <a:lnTo>
                  <a:pt x="7063309" y="290463"/>
                </a:lnTo>
                <a:cubicBezTo>
                  <a:pt x="7063309" y="290463"/>
                  <a:pt x="7067369" y="289669"/>
                  <a:pt x="7075485" y="288080"/>
                </a:cubicBezTo>
                <a:lnTo>
                  <a:pt x="7112005" y="280932"/>
                </a:lnTo>
                <a:cubicBezTo>
                  <a:pt x="7117668" y="274087"/>
                  <a:pt x="7121724" y="273292"/>
                  <a:pt x="7124177" y="278549"/>
                </a:cubicBezTo>
                <a:lnTo>
                  <a:pt x="7148522" y="273783"/>
                </a:lnTo>
                <a:cubicBezTo>
                  <a:pt x="7164752" y="270606"/>
                  <a:pt x="7179570" y="269140"/>
                  <a:pt x="7192966" y="269385"/>
                </a:cubicBezTo>
                <a:cubicBezTo>
                  <a:pt x="7206368" y="269630"/>
                  <a:pt x="7217122" y="268959"/>
                  <a:pt x="7225240" y="267369"/>
                </a:cubicBezTo>
                <a:lnTo>
                  <a:pt x="7244773" y="280754"/>
                </a:lnTo>
                <a:lnTo>
                  <a:pt x="7297141" y="279107"/>
                </a:lnTo>
                <a:cubicBezTo>
                  <a:pt x="7305259" y="277516"/>
                  <a:pt x="7313373" y="275928"/>
                  <a:pt x="7321488" y="274340"/>
                </a:cubicBezTo>
                <a:cubicBezTo>
                  <a:pt x="7323942" y="279596"/>
                  <a:pt x="7327812" y="283141"/>
                  <a:pt x="7333094" y="284973"/>
                </a:cubicBezTo>
                <a:cubicBezTo>
                  <a:pt x="7338378" y="286807"/>
                  <a:pt x="7345078" y="286930"/>
                  <a:pt x="7353194" y="285341"/>
                </a:cubicBezTo>
                <a:lnTo>
                  <a:pt x="7337342" y="279841"/>
                </a:lnTo>
                <a:cubicBezTo>
                  <a:pt x="7334891" y="274585"/>
                  <a:pt x="7333663" y="271957"/>
                  <a:pt x="7333663" y="271957"/>
                </a:cubicBezTo>
                <a:lnTo>
                  <a:pt x="7398208" y="267927"/>
                </a:lnTo>
                <a:cubicBezTo>
                  <a:pt x="7398208" y="267927"/>
                  <a:pt x="7404293" y="266736"/>
                  <a:pt x="7416466" y="264354"/>
                </a:cubicBezTo>
                <a:cubicBezTo>
                  <a:pt x="7428638" y="261972"/>
                  <a:pt x="7435951" y="263407"/>
                  <a:pt x="7438405" y="268661"/>
                </a:cubicBezTo>
                <a:cubicBezTo>
                  <a:pt x="7438405" y="268661"/>
                  <a:pt x="7441047" y="269580"/>
                  <a:pt x="7446332" y="271412"/>
                </a:cubicBezTo>
                <a:cubicBezTo>
                  <a:pt x="7451616" y="273247"/>
                  <a:pt x="7458316" y="273369"/>
                  <a:pt x="7466431" y="271780"/>
                </a:cubicBezTo>
                <a:cubicBezTo>
                  <a:pt x="7474546" y="270192"/>
                  <a:pt x="7483889" y="271230"/>
                  <a:pt x="7494457" y="274898"/>
                </a:cubicBezTo>
                <a:cubicBezTo>
                  <a:pt x="7515594" y="282233"/>
                  <a:pt x="7528993" y="282477"/>
                  <a:pt x="7534655" y="275632"/>
                </a:cubicBezTo>
                <a:lnTo>
                  <a:pt x="7590703" y="281870"/>
                </a:lnTo>
                <a:cubicBezTo>
                  <a:pt x="7590703" y="281870"/>
                  <a:pt x="7586646" y="282662"/>
                  <a:pt x="7578533" y="284251"/>
                </a:cubicBezTo>
                <a:cubicBezTo>
                  <a:pt x="7580984" y="289509"/>
                  <a:pt x="7584238" y="291739"/>
                  <a:pt x="7588299" y="290944"/>
                </a:cubicBezTo>
                <a:cubicBezTo>
                  <a:pt x="7592357" y="290150"/>
                  <a:pt x="7593156" y="287125"/>
                  <a:pt x="7590703" y="281870"/>
                </a:cubicBezTo>
                <a:cubicBezTo>
                  <a:pt x="7590703" y="281870"/>
                  <a:pt x="7595377" y="282389"/>
                  <a:pt x="7604718" y="283428"/>
                </a:cubicBezTo>
                <a:cubicBezTo>
                  <a:pt x="7614061" y="284467"/>
                  <a:pt x="7621564" y="281565"/>
                  <a:pt x="7627226" y="274719"/>
                </a:cubicBezTo>
                <a:cubicBezTo>
                  <a:pt x="7632889" y="267875"/>
                  <a:pt x="7645057" y="265492"/>
                  <a:pt x="7663744" y="267572"/>
                </a:cubicBezTo>
                <a:lnTo>
                  <a:pt x="7683272" y="280956"/>
                </a:lnTo>
                <a:cubicBezTo>
                  <a:pt x="7675159" y="282546"/>
                  <a:pt x="7670491" y="282025"/>
                  <a:pt x="7669261" y="279397"/>
                </a:cubicBezTo>
                <a:lnTo>
                  <a:pt x="7671102" y="283338"/>
                </a:lnTo>
                <a:cubicBezTo>
                  <a:pt x="7689786" y="285416"/>
                  <a:pt x="7700544" y="284745"/>
                  <a:pt x="7703374" y="281324"/>
                </a:cubicBezTo>
                <a:cubicBezTo>
                  <a:pt x="7706206" y="277903"/>
                  <a:pt x="7706392" y="273562"/>
                  <a:pt x="7703943" y="268308"/>
                </a:cubicBezTo>
                <a:lnTo>
                  <a:pt x="7784339" y="269776"/>
                </a:lnTo>
                <a:lnTo>
                  <a:pt x="7824537" y="270513"/>
                </a:lnTo>
                <a:lnTo>
                  <a:pt x="7864736" y="271246"/>
                </a:lnTo>
                <a:cubicBezTo>
                  <a:pt x="7878513" y="262813"/>
                  <a:pt x="7887241" y="262540"/>
                  <a:pt x="7890922" y="270423"/>
                </a:cubicBezTo>
                <a:cubicBezTo>
                  <a:pt x="7894599" y="278306"/>
                  <a:pt x="7899885" y="280139"/>
                  <a:pt x="7906771" y="275924"/>
                </a:cubicBezTo>
                <a:cubicBezTo>
                  <a:pt x="7913663" y="271708"/>
                  <a:pt x="7921779" y="270119"/>
                  <a:pt x="7931119" y="271158"/>
                </a:cubicBezTo>
                <a:cubicBezTo>
                  <a:pt x="7940459" y="272198"/>
                  <a:pt x="7949191" y="271921"/>
                  <a:pt x="7957303" y="270335"/>
                </a:cubicBezTo>
                <a:cubicBezTo>
                  <a:pt x="7965420" y="268746"/>
                  <a:pt x="7983489" y="269512"/>
                  <a:pt x="8011516" y="272628"/>
                </a:cubicBezTo>
                <a:cubicBezTo>
                  <a:pt x="8039540" y="275747"/>
                  <a:pt x="8059028" y="274801"/>
                  <a:pt x="8069973" y="269791"/>
                </a:cubicBezTo>
                <a:cubicBezTo>
                  <a:pt x="8080921" y="264779"/>
                  <a:pt x="8088423" y="261876"/>
                  <a:pt x="8092479" y="261082"/>
                </a:cubicBezTo>
                <a:cubicBezTo>
                  <a:pt x="8096536" y="260289"/>
                  <a:pt x="8103236" y="260411"/>
                  <a:pt x="8112579" y="261450"/>
                </a:cubicBezTo>
                <a:cubicBezTo>
                  <a:pt x="8121922" y="262489"/>
                  <a:pt x="8134707" y="261420"/>
                  <a:pt x="8150938" y="258244"/>
                </a:cubicBezTo>
                <a:cubicBezTo>
                  <a:pt x="8150938" y="258244"/>
                  <a:pt x="8153581" y="259161"/>
                  <a:pt x="8158863" y="260993"/>
                </a:cubicBezTo>
                <a:cubicBezTo>
                  <a:pt x="8164148" y="262828"/>
                  <a:pt x="8168821" y="263345"/>
                  <a:pt x="8172878" y="262552"/>
                </a:cubicBezTo>
                <a:cubicBezTo>
                  <a:pt x="8176934" y="261758"/>
                  <a:pt x="8180993" y="260963"/>
                  <a:pt x="8185050" y="260170"/>
                </a:cubicBezTo>
                <a:cubicBezTo>
                  <a:pt x="8189105" y="259375"/>
                  <a:pt x="8193164" y="258582"/>
                  <a:pt x="8197223" y="257788"/>
                </a:cubicBezTo>
                <a:cubicBezTo>
                  <a:pt x="8201282" y="256993"/>
                  <a:pt x="8205954" y="257512"/>
                  <a:pt x="8211236" y="259345"/>
                </a:cubicBezTo>
                <a:cubicBezTo>
                  <a:pt x="8216518" y="261179"/>
                  <a:pt x="8219162" y="262096"/>
                  <a:pt x="8219162" y="262096"/>
                </a:cubicBezTo>
                <a:cubicBezTo>
                  <a:pt x="8227278" y="260507"/>
                  <a:pt x="8242093" y="259043"/>
                  <a:pt x="8263608" y="257698"/>
                </a:cubicBezTo>
                <a:cubicBezTo>
                  <a:pt x="8285122" y="256354"/>
                  <a:pt x="8301160" y="257516"/>
                  <a:pt x="8311731" y="261184"/>
                </a:cubicBezTo>
                <a:cubicBezTo>
                  <a:pt x="8319850" y="259594"/>
                  <a:pt x="8323907" y="258800"/>
                  <a:pt x="8323907" y="258800"/>
                </a:cubicBezTo>
                <a:lnTo>
                  <a:pt x="8364101" y="259537"/>
                </a:lnTo>
                <a:cubicBezTo>
                  <a:pt x="8382783" y="261616"/>
                  <a:pt x="8400241" y="261065"/>
                  <a:pt x="8416471" y="257888"/>
                </a:cubicBezTo>
                <a:cubicBezTo>
                  <a:pt x="8448929" y="251534"/>
                  <a:pt x="8483849" y="250434"/>
                  <a:pt x="8521214" y="254593"/>
                </a:cubicBezTo>
                <a:cubicBezTo>
                  <a:pt x="8539897" y="256673"/>
                  <a:pt x="8549242" y="257710"/>
                  <a:pt x="8549242" y="257710"/>
                </a:cubicBezTo>
                <a:cubicBezTo>
                  <a:pt x="8557355" y="256122"/>
                  <a:pt x="8568114" y="255450"/>
                  <a:pt x="8581511" y="255696"/>
                </a:cubicBezTo>
                <a:cubicBezTo>
                  <a:pt x="8594910" y="255939"/>
                  <a:pt x="8610337" y="255789"/>
                  <a:pt x="8627795" y="255238"/>
                </a:cubicBezTo>
                <a:cubicBezTo>
                  <a:pt x="8645256" y="254690"/>
                  <a:pt x="8664738" y="253743"/>
                  <a:pt x="8686253" y="252399"/>
                </a:cubicBezTo>
                <a:cubicBezTo>
                  <a:pt x="8707767" y="251057"/>
                  <a:pt x="8719755" y="253012"/>
                  <a:pt x="8722206" y="258269"/>
                </a:cubicBezTo>
                <a:lnTo>
                  <a:pt x="8750234" y="261385"/>
                </a:lnTo>
                <a:cubicBezTo>
                  <a:pt x="8750234" y="261385"/>
                  <a:pt x="8750844" y="262699"/>
                  <a:pt x="8752072" y="265328"/>
                </a:cubicBezTo>
                <a:cubicBezTo>
                  <a:pt x="8753300" y="267956"/>
                  <a:pt x="8762025" y="267681"/>
                  <a:pt x="8778257" y="264503"/>
                </a:cubicBezTo>
                <a:cubicBezTo>
                  <a:pt x="8786373" y="262915"/>
                  <a:pt x="8795712" y="263954"/>
                  <a:pt x="8806281" y="267620"/>
                </a:cubicBezTo>
                <a:lnTo>
                  <a:pt x="8822135" y="273123"/>
                </a:lnTo>
                <a:lnTo>
                  <a:pt x="8837988" y="278623"/>
                </a:lnTo>
                <a:cubicBezTo>
                  <a:pt x="8837988" y="278623"/>
                  <a:pt x="8842046" y="277829"/>
                  <a:pt x="8850160" y="276241"/>
                </a:cubicBezTo>
                <a:cubicBezTo>
                  <a:pt x="8858275" y="274651"/>
                  <a:pt x="8862334" y="273859"/>
                  <a:pt x="8862334" y="273859"/>
                </a:cubicBezTo>
                <a:cubicBezTo>
                  <a:pt x="8865544" y="261758"/>
                  <a:pt x="8878945" y="262003"/>
                  <a:pt x="8902534" y="274592"/>
                </a:cubicBezTo>
                <a:cubicBezTo>
                  <a:pt x="8913103" y="278259"/>
                  <a:pt x="8922443" y="279297"/>
                  <a:pt x="8930556" y="277710"/>
                </a:cubicBezTo>
                <a:cubicBezTo>
                  <a:pt x="8938672" y="276122"/>
                  <a:pt x="8947399" y="275847"/>
                  <a:pt x="8956744" y="276885"/>
                </a:cubicBezTo>
                <a:lnTo>
                  <a:pt x="8969353" y="276490"/>
                </a:lnTo>
                <a:lnTo>
                  <a:pt x="8969942" y="276374"/>
                </a:lnTo>
                <a:lnTo>
                  <a:pt x="8982119" y="273989"/>
                </a:lnTo>
                <a:lnTo>
                  <a:pt x="8994293" y="271607"/>
                </a:lnTo>
                <a:cubicBezTo>
                  <a:pt x="9012973" y="273687"/>
                  <a:pt x="9026376" y="273931"/>
                  <a:pt x="9034489" y="272342"/>
                </a:cubicBezTo>
                <a:cubicBezTo>
                  <a:pt x="9042605" y="270754"/>
                  <a:pt x="9050721" y="269166"/>
                  <a:pt x="9058837" y="267576"/>
                </a:cubicBezTo>
                <a:cubicBezTo>
                  <a:pt x="9066953" y="265988"/>
                  <a:pt x="9071010" y="265194"/>
                  <a:pt x="9071010" y="265194"/>
                </a:cubicBezTo>
                <a:cubicBezTo>
                  <a:pt x="9081579" y="268862"/>
                  <a:pt x="9092947" y="269503"/>
                  <a:pt x="9105120" y="267121"/>
                </a:cubicBezTo>
                <a:cubicBezTo>
                  <a:pt x="9117294" y="264739"/>
                  <a:pt x="9128666" y="265379"/>
                  <a:pt x="9139236" y="269046"/>
                </a:cubicBezTo>
                <a:cubicBezTo>
                  <a:pt x="9147349" y="267458"/>
                  <a:pt x="9154051" y="267582"/>
                  <a:pt x="9159329" y="269416"/>
                </a:cubicBezTo>
                <a:cubicBezTo>
                  <a:pt x="9164618" y="271248"/>
                  <a:pt x="9171315" y="271370"/>
                  <a:pt x="9179426" y="269783"/>
                </a:cubicBezTo>
                <a:cubicBezTo>
                  <a:pt x="9195662" y="266605"/>
                  <a:pt x="9207835" y="264223"/>
                  <a:pt x="9215948" y="262633"/>
                </a:cubicBezTo>
                <a:lnTo>
                  <a:pt x="9296344" y="264105"/>
                </a:lnTo>
                <a:cubicBezTo>
                  <a:pt x="9304464" y="262515"/>
                  <a:pt x="9313804" y="263554"/>
                  <a:pt x="9324374" y="267221"/>
                </a:cubicBezTo>
                <a:cubicBezTo>
                  <a:pt x="9332485" y="265632"/>
                  <a:pt x="9343243" y="264963"/>
                  <a:pt x="9356641" y="265207"/>
                </a:cubicBezTo>
                <a:cubicBezTo>
                  <a:pt x="9370045" y="265452"/>
                  <a:pt x="9388919" y="263191"/>
                  <a:pt x="9413264" y="258426"/>
                </a:cubicBezTo>
                <a:cubicBezTo>
                  <a:pt x="9437612" y="253660"/>
                  <a:pt x="9449784" y="251278"/>
                  <a:pt x="9449784" y="251278"/>
                </a:cubicBezTo>
                <a:lnTo>
                  <a:pt x="9465633" y="256777"/>
                </a:lnTo>
                <a:cubicBezTo>
                  <a:pt x="9463182" y="251521"/>
                  <a:pt x="9463982" y="248497"/>
                  <a:pt x="9468039" y="247704"/>
                </a:cubicBezTo>
                <a:cubicBezTo>
                  <a:pt x="9472096" y="246909"/>
                  <a:pt x="9474125" y="246513"/>
                  <a:pt x="9474125" y="246513"/>
                </a:cubicBezTo>
                <a:cubicBezTo>
                  <a:pt x="9479788" y="239668"/>
                  <a:pt x="9474508" y="237834"/>
                  <a:pt x="9458274" y="241012"/>
                </a:cubicBezTo>
                <a:cubicBezTo>
                  <a:pt x="9447709" y="237344"/>
                  <a:pt x="9438365" y="236305"/>
                  <a:pt x="9430251" y="237893"/>
                </a:cubicBezTo>
                <a:cubicBezTo>
                  <a:pt x="9414020" y="241069"/>
                  <a:pt x="9402650" y="240428"/>
                  <a:pt x="9396137" y="235967"/>
                </a:cubicBezTo>
                <a:cubicBezTo>
                  <a:pt x="9389630" y="231505"/>
                  <a:pt x="9398548" y="226892"/>
                  <a:pt x="9422892" y="222126"/>
                </a:cubicBezTo>
                <a:cubicBezTo>
                  <a:pt x="9452899" y="210516"/>
                  <a:pt x="9454502" y="204468"/>
                  <a:pt x="9427706" y="203976"/>
                </a:cubicBezTo>
                <a:cubicBezTo>
                  <a:pt x="9419588" y="205566"/>
                  <a:pt x="9414922" y="205044"/>
                  <a:pt x="9413697" y="202418"/>
                </a:cubicBezTo>
                <a:cubicBezTo>
                  <a:pt x="9412466" y="199790"/>
                  <a:pt x="9411855" y="198476"/>
                  <a:pt x="9411855" y="198476"/>
                </a:cubicBezTo>
                <a:cubicBezTo>
                  <a:pt x="9411855" y="198476"/>
                  <a:pt x="9410630" y="195848"/>
                  <a:pt x="9408176" y="190593"/>
                </a:cubicBezTo>
                <a:lnTo>
                  <a:pt x="9371656" y="197741"/>
                </a:lnTo>
                <a:cubicBezTo>
                  <a:pt x="9374109" y="202999"/>
                  <a:pt x="9373307" y="206021"/>
                  <a:pt x="9369249" y="206816"/>
                </a:cubicBezTo>
                <a:cubicBezTo>
                  <a:pt x="9365190" y="207610"/>
                  <a:pt x="9362545" y="206693"/>
                  <a:pt x="9361324" y="204065"/>
                </a:cubicBezTo>
                <a:cubicBezTo>
                  <a:pt x="9360095" y="201437"/>
                  <a:pt x="9362314" y="196702"/>
                  <a:pt x="9367974" y="189858"/>
                </a:cubicBezTo>
                <a:lnTo>
                  <a:pt x="9441012" y="175560"/>
                </a:lnTo>
                <a:cubicBezTo>
                  <a:pt x="9441012" y="175560"/>
                  <a:pt x="9445069" y="174765"/>
                  <a:pt x="9453185" y="173178"/>
                </a:cubicBezTo>
                <a:cubicBezTo>
                  <a:pt x="9461301" y="171589"/>
                  <a:pt x="9476121" y="170123"/>
                  <a:pt x="9497631" y="168780"/>
                </a:cubicBezTo>
                <a:cubicBezTo>
                  <a:pt x="9519147" y="167436"/>
                  <a:pt x="9533960" y="165972"/>
                  <a:pt x="9542079" y="164383"/>
                </a:cubicBezTo>
                <a:cubicBezTo>
                  <a:pt x="9550191" y="162794"/>
                  <a:pt x="9558309" y="161206"/>
                  <a:pt x="9566423" y="159616"/>
                </a:cubicBezTo>
                <a:lnTo>
                  <a:pt x="9606622" y="160353"/>
                </a:lnTo>
                <a:lnTo>
                  <a:pt x="9610299" y="168235"/>
                </a:lnTo>
                <a:cubicBezTo>
                  <a:pt x="9604638" y="175080"/>
                  <a:pt x="9616434" y="181374"/>
                  <a:pt x="9645684" y="187119"/>
                </a:cubicBezTo>
                <a:cubicBezTo>
                  <a:pt x="9658707" y="196042"/>
                  <a:pt x="9666445" y="203132"/>
                  <a:pt x="9668897" y="208387"/>
                </a:cubicBezTo>
                <a:cubicBezTo>
                  <a:pt x="9671350" y="213643"/>
                  <a:pt x="9672578" y="216270"/>
                  <a:pt x="9672578" y="216270"/>
                </a:cubicBezTo>
                <a:cubicBezTo>
                  <a:pt x="9680691" y="214681"/>
                  <a:pt x="9692061" y="215323"/>
                  <a:pt x="9706685" y="218199"/>
                </a:cubicBezTo>
                <a:cubicBezTo>
                  <a:pt x="9721313" y="221070"/>
                  <a:pt x="9732685" y="221711"/>
                  <a:pt x="9740799" y="220124"/>
                </a:cubicBezTo>
                <a:cubicBezTo>
                  <a:pt x="9781375" y="212182"/>
                  <a:pt x="9802890" y="210837"/>
                  <a:pt x="9805345" y="216094"/>
                </a:cubicBezTo>
                <a:lnTo>
                  <a:pt x="9768823" y="223241"/>
                </a:lnTo>
                <a:cubicBezTo>
                  <a:pt x="9760711" y="224831"/>
                  <a:pt x="9756652" y="225625"/>
                  <a:pt x="9756652" y="225625"/>
                </a:cubicBezTo>
                <a:lnTo>
                  <a:pt x="9760332" y="233507"/>
                </a:lnTo>
                <a:lnTo>
                  <a:pt x="9748157" y="235892"/>
                </a:lnTo>
                <a:lnTo>
                  <a:pt x="9732306" y="230390"/>
                </a:lnTo>
                <a:cubicBezTo>
                  <a:pt x="9721733" y="226722"/>
                  <a:pt x="9713623" y="228311"/>
                  <a:pt x="9707960" y="235156"/>
                </a:cubicBezTo>
                <a:cubicBezTo>
                  <a:pt x="9705506" y="229899"/>
                  <a:pt x="9700224" y="228066"/>
                  <a:pt x="9692107" y="229655"/>
                </a:cubicBezTo>
                <a:cubicBezTo>
                  <a:pt x="9683991" y="231244"/>
                  <a:pt x="9680545" y="233354"/>
                  <a:pt x="9681774" y="235980"/>
                </a:cubicBezTo>
                <a:cubicBezTo>
                  <a:pt x="9683001" y="238606"/>
                  <a:pt x="9679555" y="240716"/>
                  <a:pt x="9671442" y="242303"/>
                </a:cubicBezTo>
                <a:lnTo>
                  <a:pt x="9659269" y="244687"/>
                </a:lnTo>
                <a:cubicBezTo>
                  <a:pt x="9664174" y="255197"/>
                  <a:pt x="9693427" y="260943"/>
                  <a:pt x="9747024" y="261924"/>
                </a:cubicBezTo>
                <a:cubicBezTo>
                  <a:pt x="9773824" y="262413"/>
                  <a:pt x="9793923" y="262780"/>
                  <a:pt x="9807321" y="263025"/>
                </a:cubicBezTo>
                <a:cubicBezTo>
                  <a:pt x="9820719" y="263272"/>
                  <a:pt x="9831479" y="262600"/>
                  <a:pt x="9839591" y="261010"/>
                </a:cubicBezTo>
                <a:cubicBezTo>
                  <a:pt x="9839591" y="261010"/>
                  <a:pt x="9843651" y="260216"/>
                  <a:pt x="9851765" y="258628"/>
                </a:cubicBezTo>
                <a:cubicBezTo>
                  <a:pt x="9881016" y="264374"/>
                  <a:pt x="9902533" y="263030"/>
                  <a:pt x="9916309" y="254598"/>
                </a:cubicBezTo>
                <a:lnTo>
                  <a:pt x="9928484" y="252214"/>
                </a:lnTo>
                <a:lnTo>
                  <a:pt x="9932163" y="260099"/>
                </a:lnTo>
                <a:cubicBezTo>
                  <a:pt x="9940275" y="258512"/>
                  <a:pt x="9946364" y="257319"/>
                  <a:pt x="9950425" y="256524"/>
                </a:cubicBezTo>
                <a:cubicBezTo>
                  <a:pt x="9954480" y="255730"/>
                  <a:pt x="9956508" y="255333"/>
                  <a:pt x="9956508" y="255333"/>
                </a:cubicBezTo>
                <a:lnTo>
                  <a:pt x="9984533" y="258450"/>
                </a:lnTo>
                <a:lnTo>
                  <a:pt x="10008883" y="253685"/>
                </a:lnTo>
                <a:cubicBezTo>
                  <a:pt x="10008883" y="253685"/>
                  <a:pt x="10016996" y="252096"/>
                  <a:pt x="10033228" y="248919"/>
                </a:cubicBezTo>
                <a:cubicBezTo>
                  <a:pt x="10041342" y="247332"/>
                  <a:pt x="10050071" y="247056"/>
                  <a:pt x="10059413" y="248096"/>
                </a:cubicBezTo>
                <a:cubicBezTo>
                  <a:pt x="10068754" y="249135"/>
                  <a:pt x="10073426" y="249655"/>
                  <a:pt x="10073426" y="249655"/>
                </a:cubicBezTo>
                <a:lnTo>
                  <a:pt x="10057571" y="244154"/>
                </a:lnTo>
                <a:cubicBezTo>
                  <a:pt x="10028320" y="238408"/>
                  <a:pt x="10008412" y="233702"/>
                  <a:pt x="9997842" y="230033"/>
                </a:cubicBezTo>
                <a:cubicBezTo>
                  <a:pt x="9987274" y="226367"/>
                  <a:pt x="9981990" y="224534"/>
                  <a:pt x="9981990" y="224534"/>
                </a:cubicBezTo>
                <a:cubicBezTo>
                  <a:pt x="9973875" y="226124"/>
                  <a:pt x="9964535" y="225083"/>
                  <a:pt x="9953964" y="221417"/>
                </a:cubicBezTo>
                <a:cubicBezTo>
                  <a:pt x="9945850" y="223004"/>
                  <a:pt x="9939150" y="222883"/>
                  <a:pt x="9933863" y="221048"/>
                </a:cubicBezTo>
                <a:cubicBezTo>
                  <a:pt x="9928580" y="219214"/>
                  <a:pt x="9921878" y="219093"/>
                  <a:pt x="9913767" y="220682"/>
                </a:cubicBezTo>
                <a:cubicBezTo>
                  <a:pt x="9900741" y="211758"/>
                  <a:pt x="9894235" y="207297"/>
                  <a:pt x="9894235" y="207297"/>
                </a:cubicBezTo>
                <a:lnTo>
                  <a:pt x="9934432" y="208031"/>
                </a:lnTo>
                <a:cubicBezTo>
                  <a:pt x="9934432" y="208031"/>
                  <a:pt x="9936462" y="207635"/>
                  <a:pt x="9940520" y="206840"/>
                </a:cubicBezTo>
                <a:cubicBezTo>
                  <a:pt x="9944577" y="206045"/>
                  <a:pt x="9955949" y="206687"/>
                  <a:pt x="9974629" y="208766"/>
                </a:cubicBezTo>
                <a:cubicBezTo>
                  <a:pt x="9982748" y="207179"/>
                  <a:pt x="9986805" y="206384"/>
                  <a:pt x="9986805" y="206384"/>
                </a:cubicBezTo>
                <a:lnTo>
                  <a:pt x="10014829" y="209503"/>
                </a:lnTo>
                <a:cubicBezTo>
                  <a:pt x="10020494" y="202657"/>
                  <a:pt x="10024546" y="201865"/>
                  <a:pt x="10027000" y="207120"/>
                </a:cubicBezTo>
                <a:cubicBezTo>
                  <a:pt x="10027000" y="207120"/>
                  <a:pt x="10025585" y="208830"/>
                  <a:pt x="10022757" y="212252"/>
                </a:cubicBezTo>
                <a:cubicBezTo>
                  <a:pt x="10019925" y="215674"/>
                  <a:pt x="10022567" y="216591"/>
                  <a:pt x="10030681" y="215002"/>
                </a:cubicBezTo>
                <a:cubicBezTo>
                  <a:pt x="10038797" y="213414"/>
                  <a:pt x="10042855" y="212620"/>
                  <a:pt x="10042855" y="212620"/>
                </a:cubicBezTo>
                <a:cubicBezTo>
                  <a:pt x="10042855" y="212620"/>
                  <a:pt x="10045498" y="213536"/>
                  <a:pt x="10050779" y="215371"/>
                </a:cubicBezTo>
                <a:cubicBezTo>
                  <a:pt x="10056066" y="217203"/>
                  <a:pt x="10060733" y="217724"/>
                  <a:pt x="10064791" y="216930"/>
                </a:cubicBezTo>
                <a:cubicBezTo>
                  <a:pt x="10068851" y="216134"/>
                  <a:pt x="10074936" y="214944"/>
                  <a:pt x="10083055" y="213353"/>
                </a:cubicBezTo>
                <a:cubicBezTo>
                  <a:pt x="10085505" y="218610"/>
                  <a:pt x="10090178" y="219130"/>
                  <a:pt x="10097067" y="214913"/>
                </a:cubicBezTo>
                <a:cubicBezTo>
                  <a:pt x="10103951" y="210698"/>
                  <a:pt x="10108628" y="211218"/>
                  <a:pt x="10111077" y="216474"/>
                </a:cubicBezTo>
                <a:lnTo>
                  <a:pt x="10135424" y="211707"/>
                </a:lnTo>
                <a:lnTo>
                  <a:pt x="10167129" y="222710"/>
                </a:lnTo>
                <a:cubicBezTo>
                  <a:pt x="10159012" y="224297"/>
                  <a:pt x="10160240" y="226925"/>
                  <a:pt x="10170810" y="230592"/>
                </a:cubicBezTo>
                <a:cubicBezTo>
                  <a:pt x="10210631" y="240004"/>
                  <a:pt x="10236202" y="237867"/>
                  <a:pt x="10247529" y="224178"/>
                </a:cubicBezTo>
                <a:cubicBezTo>
                  <a:pt x="10247529" y="224178"/>
                  <a:pt x="10250166" y="225096"/>
                  <a:pt x="10255451" y="226929"/>
                </a:cubicBezTo>
                <a:cubicBezTo>
                  <a:pt x="10260736" y="228762"/>
                  <a:pt x="10263380" y="229681"/>
                  <a:pt x="10263380" y="229681"/>
                </a:cubicBezTo>
                <a:cubicBezTo>
                  <a:pt x="10273944" y="233350"/>
                  <a:pt x="10287344" y="233592"/>
                  <a:pt x="10303577" y="230416"/>
                </a:cubicBezTo>
                <a:cubicBezTo>
                  <a:pt x="10319809" y="227236"/>
                  <a:pt x="10333824" y="228796"/>
                  <a:pt x="10345616" y="235092"/>
                </a:cubicBezTo>
                <a:cubicBezTo>
                  <a:pt x="10357409" y="241386"/>
                  <a:pt x="10364721" y="242822"/>
                  <a:pt x="10367555" y="239400"/>
                </a:cubicBezTo>
                <a:cubicBezTo>
                  <a:pt x="10370387" y="235980"/>
                  <a:pt x="10379917" y="232679"/>
                  <a:pt x="10396147" y="229502"/>
                </a:cubicBezTo>
                <a:lnTo>
                  <a:pt x="10472866" y="223088"/>
                </a:lnTo>
                <a:cubicBezTo>
                  <a:pt x="10507776" y="221991"/>
                  <a:pt x="10526462" y="224069"/>
                  <a:pt x="10528915" y="229324"/>
                </a:cubicBezTo>
                <a:cubicBezTo>
                  <a:pt x="10528915" y="229324"/>
                  <a:pt x="10532972" y="228531"/>
                  <a:pt x="10541089" y="226942"/>
                </a:cubicBezTo>
                <a:cubicBezTo>
                  <a:pt x="10549201" y="225352"/>
                  <a:pt x="10558545" y="226392"/>
                  <a:pt x="10569112" y="230060"/>
                </a:cubicBezTo>
                <a:cubicBezTo>
                  <a:pt x="10585346" y="226882"/>
                  <a:pt x="10602187" y="225020"/>
                  <a:pt x="10619644" y="224470"/>
                </a:cubicBezTo>
                <a:cubicBezTo>
                  <a:pt x="10637101" y="223922"/>
                  <a:pt x="10650504" y="224167"/>
                  <a:pt x="10659843" y="225206"/>
                </a:cubicBezTo>
                <a:cubicBezTo>
                  <a:pt x="10669185" y="226245"/>
                  <a:pt x="10681973" y="225174"/>
                  <a:pt x="10698201" y="221999"/>
                </a:cubicBezTo>
                <a:cubicBezTo>
                  <a:pt x="10706315" y="220410"/>
                  <a:pt x="10721743" y="220259"/>
                  <a:pt x="10744485" y="221543"/>
                </a:cubicBezTo>
                <a:cubicBezTo>
                  <a:pt x="10767230" y="222826"/>
                  <a:pt x="10794831" y="220291"/>
                  <a:pt x="10827293" y="213937"/>
                </a:cubicBezTo>
                <a:cubicBezTo>
                  <a:pt x="10845978" y="216016"/>
                  <a:pt x="10864047" y="216782"/>
                  <a:pt x="10881499" y="216231"/>
                </a:cubicBezTo>
                <a:cubicBezTo>
                  <a:pt x="10898960" y="215681"/>
                  <a:pt x="10911744" y="214614"/>
                  <a:pt x="10919861" y="213026"/>
                </a:cubicBezTo>
                <a:cubicBezTo>
                  <a:pt x="10927977" y="211436"/>
                  <a:pt x="10936094" y="209848"/>
                  <a:pt x="10944208" y="208259"/>
                </a:cubicBezTo>
                <a:lnTo>
                  <a:pt x="10996578" y="206611"/>
                </a:lnTo>
                <a:lnTo>
                  <a:pt x="11036776" y="207347"/>
                </a:lnTo>
                <a:cubicBezTo>
                  <a:pt x="11044891" y="205758"/>
                  <a:pt x="11057679" y="204690"/>
                  <a:pt x="11075134" y="204140"/>
                </a:cubicBezTo>
                <a:cubicBezTo>
                  <a:pt x="11092594" y="203590"/>
                  <a:pt x="11112081" y="202644"/>
                  <a:pt x="11133595" y="201300"/>
                </a:cubicBezTo>
                <a:cubicBezTo>
                  <a:pt x="11155108" y="199957"/>
                  <a:pt x="11172567" y="199408"/>
                  <a:pt x="11185964" y="199653"/>
                </a:cubicBezTo>
                <a:cubicBezTo>
                  <a:pt x="11199365" y="199897"/>
                  <a:pt x="11210122" y="199226"/>
                  <a:pt x="11218239" y="197637"/>
                </a:cubicBezTo>
                <a:lnTo>
                  <a:pt x="11226730" y="187372"/>
                </a:lnTo>
                <a:cubicBezTo>
                  <a:pt x="11229184" y="192626"/>
                  <a:pt x="11234470" y="194460"/>
                  <a:pt x="11242584" y="192872"/>
                </a:cubicBezTo>
                <a:cubicBezTo>
                  <a:pt x="11242584" y="192872"/>
                  <a:pt x="11246642" y="192077"/>
                  <a:pt x="11254758" y="190490"/>
                </a:cubicBezTo>
                <a:cubicBezTo>
                  <a:pt x="11262872" y="188901"/>
                  <a:pt x="11272213" y="189940"/>
                  <a:pt x="11282780" y="193607"/>
                </a:cubicBezTo>
                <a:cubicBezTo>
                  <a:pt x="11301467" y="195686"/>
                  <a:pt x="11318922" y="195136"/>
                  <a:pt x="11335152" y="191960"/>
                </a:cubicBezTo>
                <a:cubicBezTo>
                  <a:pt x="11335152" y="191960"/>
                  <a:pt x="11337182" y="191562"/>
                  <a:pt x="11341239" y="190767"/>
                </a:cubicBezTo>
                <a:cubicBezTo>
                  <a:pt x="11345299" y="189974"/>
                  <a:pt x="11348554" y="192203"/>
                  <a:pt x="11351007" y="197461"/>
                </a:cubicBezTo>
                <a:cubicBezTo>
                  <a:pt x="11351007" y="197461"/>
                  <a:pt x="11355063" y="196665"/>
                  <a:pt x="11363179" y="195077"/>
                </a:cubicBezTo>
                <a:lnTo>
                  <a:pt x="11375349" y="192695"/>
                </a:lnTo>
                <a:lnTo>
                  <a:pt x="11387524" y="190311"/>
                </a:lnTo>
                <a:cubicBezTo>
                  <a:pt x="11387524" y="190311"/>
                  <a:pt x="11394225" y="190433"/>
                  <a:pt x="11407623" y="190681"/>
                </a:cubicBezTo>
                <a:cubicBezTo>
                  <a:pt x="11421024" y="190923"/>
                  <a:pt x="11436451" y="190771"/>
                  <a:pt x="11453908" y="190224"/>
                </a:cubicBezTo>
                <a:cubicBezTo>
                  <a:pt x="11471366" y="189674"/>
                  <a:pt x="11485376" y="191232"/>
                  <a:pt x="11495947" y="194900"/>
                </a:cubicBezTo>
                <a:lnTo>
                  <a:pt x="11504439" y="184634"/>
                </a:lnTo>
                <a:cubicBezTo>
                  <a:pt x="11512557" y="183045"/>
                  <a:pt x="11516613" y="182251"/>
                  <a:pt x="11516613" y="182251"/>
                </a:cubicBezTo>
                <a:lnTo>
                  <a:pt x="11532465" y="187752"/>
                </a:lnTo>
                <a:lnTo>
                  <a:pt x="11649380" y="182072"/>
                </a:lnTo>
                <a:lnTo>
                  <a:pt x="11782150" y="181895"/>
                </a:lnTo>
                <a:lnTo>
                  <a:pt x="11778471" y="174013"/>
                </a:lnTo>
                <a:cubicBezTo>
                  <a:pt x="11786586" y="172423"/>
                  <a:pt x="11794656" y="171919"/>
                  <a:pt x="11802677" y="172500"/>
                </a:cubicBezTo>
                <a:lnTo>
                  <a:pt x="11815963" y="175275"/>
                </a:lnTo>
                <a:lnTo>
                  <a:pt x="11826597" y="177496"/>
                </a:lnTo>
                <a:cubicBezTo>
                  <a:pt x="11842446" y="182999"/>
                  <a:pt x="11859715" y="186787"/>
                  <a:pt x="11878398" y="188866"/>
                </a:cubicBezTo>
                <a:cubicBezTo>
                  <a:pt x="11902746" y="184101"/>
                  <a:pt x="11919591" y="182237"/>
                  <a:pt x="11928930" y="183278"/>
                </a:cubicBezTo>
                <a:cubicBezTo>
                  <a:pt x="11938274" y="184316"/>
                  <a:pt x="11944171" y="187463"/>
                  <a:pt x="11946622" y="192719"/>
                </a:cubicBezTo>
                <a:lnTo>
                  <a:pt x="11986822" y="193453"/>
                </a:lnTo>
                <a:cubicBezTo>
                  <a:pt x="11994935" y="191867"/>
                  <a:pt x="12010978" y="193027"/>
                  <a:pt x="12034947" y="196939"/>
                </a:cubicBezTo>
                <a:cubicBezTo>
                  <a:pt x="12058912" y="200853"/>
                  <a:pt x="12079013" y="201219"/>
                  <a:pt x="12095244" y="198042"/>
                </a:cubicBezTo>
                <a:cubicBezTo>
                  <a:pt x="12111474" y="194865"/>
                  <a:pt x="12122232" y="194193"/>
                  <a:pt x="12127517" y="196027"/>
                </a:cubicBezTo>
                <a:cubicBezTo>
                  <a:pt x="12132803" y="197860"/>
                  <a:pt x="12143556" y="197189"/>
                  <a:pt x="12159788" y="194011"/>
                </a:cubicBezTo>
                <a:cubicBezTo>
                  <a:pt x="12176019" y="190834"/>
                  <a:pt x="12187389" y="191477"/>
                  <a:pt x="12193900" y="195938"/>
                </a:cubicBezTo>
                <a:cubicBezTo>
                  <a:pt x="12200411" y="200400"/>
                  <a:pt x="12207724" y="201836"/>
                  <a:pt x="12215837" y="200246"/>
                </a:cubicBezTo>
                <a:lnTo>
                  <a:pt x="12268213" y="198600"/>
                </a:lnTo>
                <a:cubicBezTo>
                  <a:pt x="12286895" y="200678"/>
                  <a:pt x="12302324" y="200526"/>
                  <a:pt x="12314493" y="198144"/>
                </a:cubicBezTo>
                <a:cubicBezTo>
                  <a:pt x="12326668" y="195762"/>
                  <a:pt x="12334785" y="194172"/>
                  <a:pt x="12338843" y="193379"/>
                </a:cubicBezTo>
                <a:cubicBezTo>
                  <a:pt x="12342899" y="192584"/>
                  <a:pt x="12347571" y="193103"/>
                  <a:pt x="12352854" y="194936"/>
                </a:cubicBezTo>
                <a:cubicBezTo>
                  <a:pt x="12358139" y="196771"/>
                  <a:pt x="12360778" y="197687"/>
                  <a:pt x="12360778" y="197687"/>
                </a:cubicBezTo>
                <a:cubicBezTo>
                  <a:pt x="12360778" y="197687"/>
                  <a:pt x="12370121" y="198726"/>
                  <a:pt x="12388807" y="200804"/>
                </a:cubicBezTo>
                <a:cubicBezTo>
                  <a:pt x="12407490" y="202885"/>
                  <a:pt x="12418859" y="203525"/>
                  <a:pt x="12422920" y="202730"/>
                </a:cubicBezTo>
                <a:cubicBezTo>
                  <a:pt x="12426976" y="201937"/>
                  <a:pt x="12436317" y="202976"/>
                  <a:pt x="12450945" y="205849"/>
                </a:cubicBezTo>
                <a:cubicBezTo>
                  <a:pt x="12465570" y="208722"/>
                  <a:pt x="12476939" y="209365"/>
                  <a:pt x="12485053" y="207776"/>
                </a:cubicBezTo>
                <a:cubicBezTo>
                  <a:pt x="12485053" y="207776"/>
                  <a:pt x="12487082" y="207380"/>
                  <a:pt x="12491141" y="206585"/>
                </a:cubicBezTo>
                <a:cubicBezTo>
                  <a:pt x="12495200" y="205789"/>
                  <a:pt x="12502511" y="207227"/>
                  <a:pt x="12513079" y="210893"/>
                </a:cubicBezTo>
                <a:cubicBezTo>
                  <a:pt x="12521197" y="209305"/>
                  <a:pt x="12529312" y="207716"/>
                  <a:pt x="12537426" y="206127"/>
                </a:cubicBezTo>
                <a:cubicBezTo>
                  <a:pt x="12545538" y="204539"/>
                  <a:pt x="12558941" y="204785"/>
                  <a:pt x="12577626" y="206863"/>
                </a:cubicBezTo>
                <a:cubicBezTo>
                  <a:pt x="12623108" y="209432"/>
                  <a:pt x="12649909" y="209923"/>
                  <a:pt x="12658023" y="208334"/>
                </a:cubicBezTo>
                <a:cubicBezTo>
                  <a:pt x="12666138" y="206745"/>
                  <a:pt x="12664910" y="204116"/>
                  <a:pt x="12654340" y="200450"/>
                </a:cubicBezTo>
                <a:lnTo>
                  <a:pt x="12666514" y="198066"/>
                </a:lnTo>
                <a:lnTo>
                  <a:pt x="12670195" y="205951"/>
                </a:lnTo>
                <a:cubicBezTo>
                  <a:pt x="12670195" y="205951"/>
                  <a:pt x="12673449" y="208181"/>
                  <a:pt x="12679960" y="212642"/>
                </a:cubicBezTo>
                <a:cubicBezTo>
                  <a:pt x="12686472" y="217104"/>
                  <a:pt x="12692557" y="215911"/>
                  <a:pt x="12698221" y="209068"/>
                </a:cubicBezTo>
                <a:lnTo>
                  <a:pt x="12694543" y="201184"/>
                </a:lnTo>
                <a:cubicBezTo>
                  <a:pt x="12686427" y="202773"/>
                  <a:pt x="12681753" y="202253"/>
                  <a:pt x="12680529" y="199624"/>
                </a:cubicBezTo>
                <a:cubicBezTo>
                  <a:pt x="12679303" y="196999"/>
                  <a:pt x="12682747" y="194889"/>
                  <a:pt x="12690863" y="193301"/>
                </a:cubicBezTo>
                <a:lnTo>
                  <a:pt x="12703032" y="190919"/>
                </a:lnTo>
                <a:lnTo>
                  <a:pt x="12715207" y="188535"/>
                </a:lnTo>
                <a:cubicBezTo>
                  <a:pt x="12715207" y="188535"/>
                  <a:pt x="12717849" y="189452"/>
                  <a:pt x="12723135" y="191286"/>
                </a:cubicBezTo>
                <a:cubicBezTo>
                  <a:pt x="12728419" y="193118"/>
                  <a:pt x="12731057" y="194037"/>
                  <a:pt x="12731057" y="194037"/>
                </a:cubicBezTo>
                <a:cubicBezTo>
                  <a:pt x="12747291" y="190860"/>
                  <a:pt x="12757859" y="194528"/>
                  <a:pt x="12762764" y="205038"/>
                </a:cubicBezTo>
                <a:cubicBezTo>
                  <a:pt x="12770880" y="203447"/>
                  <a:pt x="12776165" y="205283"/>
                  <a:pt x="12778617" y="210539"/>
                </a:cubicBezTo>
                <a:lnTo>
                  <a:pt x="12798149" y="223924"/>
                </a:lnTo>
                <a:lnTo>
                  <a:pt x="12818815" y="211273"/>
                </a:lnTo>
                <a:cubicBezTo>
                  <a:pt x="12808247" y="207606"/>
                  <a:pt x="12807021" y="204978"/>
                  <a:pt x="12815134" y="203390"/>
                </a:cubicBezTo>
                <a:cubicBezTo>
                  <a:pt x="12825704" y="207056"/>
                  <a:pt x="12830990" y="208890"/>
                  <a:pt x="12830990" y="208890"/>
                </a:cubicBezTo>
                <a:cubicBezTo>
                  <a:pt x="12833442" y="214146"/>
                  <a:pt x="12846842" y="214391"/>
                  <a:pt x="12871187" y="209626"/>
                </a:cubicBezTo>
                <a:lnTo>
                  <a:pt x="12891855" y="196977"/>
                </a:lnTo>
                <a:cubicBezTo>
                  <a:pt x="12889401" y="191721"/>
                  <a:pt x="12880248" y="186342"/>
                  <a:pt x="12864396" y="180842"/>
                </a:cubicBezTo>
                <a:cubicBezTo>
                  <a:pt x="12848543" y="175341"/>
                  <a:pt x="12840618" y="172592"/>
                  <a:pt x="12840618" y="172592"/>
                </a:cubicBezTo>
                <a:cubicBezTo>
                  <a:pt x="12832502" y="174180"/>
                  <a:pt x="12828445" y="174974"/>
                  <a:pt x="12828445" y="174974"/>
                </a:cubicBezTo>
                <a:cubicBezTo>
                  <a:pt x="12828445" y="174974"/>
                  <a:pt x="12827218" y="172345"/>
                  <a:pt x="12824764" y="167090"/>
                </a:cubicBezTo>
                <a:cubicBezTo>
                  <a:pt x="12824764" y="167090"/>
                  <a:pt x="12822734" y="167487"/>
                  <a:pt x="12818676" y="168283"/>
                </a:cubicBezTo>
                <a:cubicBezTo>
                  <a:pt x="12814622" y="169075"/>
                  <a:pt x="12803250" y="168434"/>
                  <a:pt x="12784567" y="166356"/>
                </a:cubicBezTo>
                <a:lnTo>
                  <a:pt x="12765037" y="152971"/>
                </a:lnTo>
                <a:close/>
                <a:moveTo>
                  <a:pt x="14318057" y="150106"/>
                </a:moveTo>
                <a:lnTo>
                  <a:pt x="14309563" y="160372"/>
                </a:lnTo>
                <a:lnTo>
                  <a:pt x="14305884" y="152488"/>
                </a:lnTo>
                <a:cubicBezTo>
                  <a:pt x="14305884" y="152488"/>
                  <a:pt x="14309939" y="151693"/>
                  <a:pt x="14318057" y="150106"/>
                </a:cubicBezTo>
                <a:close/>
                <a:moveTo>
                  <a:pt x="10099902" y="149830"/>
                </a:moveTo>
                <a:cubicBezTo>
                  <a:pt x="10103959" y="149037"/>
                  <a:pt x="10106603" y="149953"/>
                  <a:pt x="10107830" y="152581"/>
                </a:cubicBezTo>
                <a:cubicBezTo>
                  <a:pt x="10109055" y="155209"/>
                  <a:pt x="10105611" y="157318"/>
                  <a:pt x="10097490" y="158908"/>
                </a:cubicBezTo>
                <a:cubicBezTo>
                  <a:pt x="10095045" y="153649"/>
                  <a:pt x="10095843" y="150625"/>
                  <a:pt x="10099902" y="149830"/>
                </a:cubicBezTo>
                <a:close/>
                <a:moveTo>
                  <a:pt x="14078707" y="149635"/>
                </a:moveTo>
                <a:cubicBezTo>
                  <a:pt x="14096162" y="149087"/>
                  <a:pt x="14102061" y="152234"/>
                  <a:pt x="14096398" y="159079"/>
                </a:cubicBezTo>
                <a:lnTo>
                  <a:pt x="14084226" y="161463"/>
                </a:lnTo>
                <a:cubicBezTo>
                  <a:pt x="14081770" y="156207"/>
                  <a:pt x="14076486" y="154373"/>
                  <a:pt x="14068372" y="155961"/>
                </a:cubicBezTo>
                <a:lnTo>
                  <a:pt x="14056198" y="158343"/>
                </a:lnTo>
                <a:cubicBezTo>
                  <a:pt x="14054973" y="155716"/>
                  <a:pt x="14056236" y="153676"/>
                  <a:pt x="14059985" y="152224"/>
                </a:cubicBezTo>
                <a:cubicBezTo>
                  <a:pt x="14063738" y="150774"/>
                  <a:pt x="14069977" y="149911"/>
                  <a:pt x="14078707" y="149635"/>
                </a:cubicBezTo>
                <a:close/>
                <a:moveTo>
                  <a:pt x="9587089" y="146968"/>
                </a:moveTo>
                <a:lnTo>
                  <a:pt x="9602943" y="152468"/>
                </a:lnTo>
                <a:cubicBezTo>
                  <a:pt x="9594827" y="154058"/>
                  <a:pt x="9590770" y="154850"/>
                  <a:pt x="9590770" y="154850"/>
                </a:cubicBezTo>
                <a:cubicBezTo>
                  <a:pt x="9590770" y="154850"/>
                  <a:pt x="9586709" y="155645"/>
                  <a:pt x="9578597" y="157233"/>
                </a:cubicBezTo>
                <a:cubicBezTo>
                  <a:pt x="9576142" y="151977"/>
                  <a:pt x="9578974" y="148556"/>
                  <a:pt x="9587089" y="146968"/>
                </a:cubicBezTo>
                <a:close/>
                <a:moveTo>
                  <a:pt x="0" y="146914"/>
                </a:moveTo>
                <a:lnTo>
                  <a:pt x="25954" y="156617"/>
                </a:lnTo>
                <a:lnTo>
                  <a:pt x="0" y="150932"/>
                </a:lnTo>
                <a:close/>
                <a:moveTo>
                  <a:pt x="5340705" y="146662"/>
                </a:moveTo>
                <a:cubicBezTo>
                  <a:pt x="5340705" y="146662"/>
                  <a:pt x="5345896" y="148603"/>
                  <a:pt x="5356280" y="152484"/>
                </a:cubicBezTo>
                <a:lnTo>
                  <a:pt x="5436565" y="155607"/>
                </a:lnTo>
                <a:cubicBezTo>
                  <a:pt x="5433567" y="158968"/>
                  <a:pt x="5430532" y="160915"/>
                  <a:pt x="5427463" y="161448"/>
                </a:cubicBezTo>
                <a:cubicBezTo>
                  <a:pt x="5424392" y="161981"/>
                  <a:pt x="5421283" y="161100"/>
                  <a:pt x="5418139" y="158804"/>
                </a:cubicBezTo>
                <a:cubicBezTo>
                  <a:pt x="5411849" y="154211"/>
                  <a:pt x="5407206" y="153595"/>
                  <a:pt x="5404209" y="156958"/>
                </a:cubicBezTo>
                <a:cubicBezTo>
                  <a:pt x="5401212" y="160320"/>
                  <a:pt x="5397119" y="161031"/>
                  <a:pt x="5391925" y="159089"/>
                </a:cubicBezTo>
                <a:cubicBezTo>
                  <a:pt x="5386735" y="157148"/>
                  <a:pt x="5380045" y="156887"/>
                  <a:pt x="5371855" y="158308"/>
                </a:cubicBezTo>
                <a:cubicBezTo>
                  <a:pt x="5345093" y="157268"/>
                  <a:pt x="5332811" y="159401"/>
                  <a:pt x="5335004" y="164702"/>
                </a:cubicBezTo>
                <a:close/>
                <a:moveTo>
                  <a:pt x="6077956" y="146621"/>
                </a:moveTo>
                <a:lnTo>
                  <a:pt x="6093532" y="152445"/>
                </a:lnTo>
                <a:cubicBezTo>
                  <a:pt x="6095727" y="157748"/>
                  <a:pt x="6096822" y="160398"/>
                  <a:pt x="6096822" y="160398"/>
                </a:cubicBezTo>
                <a:lnTo>
                  <a:pt x="6068965" y="156708"/>
                </a:lnTo>
                <a:lnTo>
                  <a:pt x="6053387" y="150885"/>
                </a:lnTo>
                <a:cubicBezTo>
                  <a:pt x="6061579" y="149464"/>
                  <a:pt x="6069768" y="148042"/>
                  <a:pt x="6077956" y="146621"/>
                </a:cubicBezTo>
                <a:close/>
                <a:moveTo>
                  <a:pt x="11353276" y="145394"/>
                </a:moveTo>
                <a:cubicBezTo>
                  <a:pt x="11371961" y="147472"/>
                  <a:pt x="11381300" y="148512"/>
                  <a:pt x="11381300" y="148512"/>
                </a:cubicBezTo>
                <a:cubicBezTo>
                  <a:pt x="11381300" y="148512"/>
                  <a:pt x="11373187" y="150098"/>
                  <a:pt x="11356953" y="153277"/>
                </a:cubicBezTo>
                <a:close/>
                <a:moveTo>
                  <a:pt x="15179211" y="145010"/>
                </a:moveTo>
                <a:cubicBezTo>
                  <a:pt x="15179211" y="145010"/>
                  <a:pt x="15183884" y="145530"/>
                  <a:pt x="15193223" y="146568"/>
                </a:cubicBezTo>
                <a:cubicBezTo>
                  <a:pt x="15202565" y="147606"/>
                  <a:pt x="15211295" y="147331"/>
                  <a:pt x="15219407" y="145745"/>
                </a:cubicBezTo>
                <a:lnTo>
                  <a:pt x="15223090" y="153628"/>
                </a:lnTo>
                <a:cubicBezTo>
                  <a:pt x="15206858" y="156806"/>
                  <a:pt x="15194072" y="157874"/>
                  <a:pt x="15184731" y="156834"/>
                </a:cubicBezTo>
                <a:cubicBezTo>
                  <a:pt x="15175385" y="155796"/>
                  <a:pt x="15170716" y="155275"/>
                  <a:pt x="15170716" y="155275"/>
                </a:cubicBezTo>
                <a:close/>
                <a:moveTo>
                  <a:pt x="4511005" y="144785"/>
                </a:moveTo>
                <a:cubicBezTo>
                  <a:pt x="4529690" y="146865"/>
                  <a:pt x="4539031" y="147905"/>
                  <a:pt x="4539031" y="147905"/>
                </a:cubicBezTo>
                <a:lnTo>
                  <a:pt x="4554881" y="153405"/>
                </a:lnTo>
                <a:cubicBezTo>
                  <a:pt x="4562998" y="151815"/>
                  <a:pt x="4577814" y="150349"/>
                  <a:pt x="4599327" y="149006"/>
                </a:cubicBezTo>
                <a:cubicBezTo>
                  <a:pt x="4620842" y="147663"/>
                  <a:pt x="4640941" y="148031"/>
                  <a:pt x="4659627" y="150108"/>
                </a:cubicBezTo>
                <a:cubicBezTo>
                  <a:pt x="4678311" y="152188"/>
                  <a:pt x="4686235" y="154939"/>
                  <a:pt x="4683405" y="158360"/>
                </a:cubicBezTo>
                <a:cubicBezTo>
                  <a:pt x="4680574" y="161782"/>
                  <a:pt x="4669815" y="162453"/>
                  <a:pt x="4651131" y="160375"/>
                </a:cubicBezTo>
                <a:cubicBezTo>
                  <a:pt x="4643017" y="161963"/>
                  <a:pt x="4633675" y="160925"/>
                  <a:pt x="4623107" y="157259"/>
                </a:cubicBezTo>
                <a:cubicBezTo>
                  <a:pt x="4612539" y="153590"/>
                  <a:pt x="4608480" y="154385"/>
                  <a:pt x="4610934" y="159639"/>
                </a:cubicBezTo>
                <a:cubicBezTo>
                  <a:pt x="4610934" y="159639"/>
                  <a:pt x="4602207" y="159915"/>
                  <a:pt x="4584749" y="160464"/>
                </a:cubicBezTo>
                <a:cubicBezTo>
                  <a:pt x="4567291" y="161012"/>
                  <a:pt x="4549834" y="161562"/>
                  <a:pt x="4532376" y="162112"/>
                </a:cubicBezTo>
                <a:cubicBezTo>
                  <a:pt x="4514917" y="162661"/>
                  <a:pt x="4504966" y="160307"/>
                  <a:pt x="4502511" y="155054"/>
                </a:cubicBezTo>
                <a:cubicBezTo>
                  <a:pt x="4502511" y="155054"/>
                  <a:pt x="4498454" y="155847"/>
                  <a:pt x="4490338" y="157436"/>
                </a:cubicBezTo>
                <a:cubicBezTo>
                  <a:pt x="4482225" y="159024"/>
                  <a:pt x="4474106" y="160613"/>
                  <a:pt x="4465992" y="162201"/>
                </a:cubicBezTo>
                <a:cubicBezTo>
                  <a:pt x="4447308" y="160123"/>
                  <a:pt x="4433908" y="159876"/>
                  <a:pt x="4425794" y="161465"/>
                </a:cubicBezTo>
                <a:cubicBezTo>
                  <a:pt x="4431456" y="154620"/>
                  <a:pt x="4434288" y="151199"/>
                  <a:pt x="4434288" y="151199"/>
                </a:cubicBezTo>
                <a:lnTo>
                  <a:pt x="4446460" y="148816"/>
                </a:lnTo>
                <a:cubicBezTo>
                  <a:pt x="4473260" y="149306"/>
                  <a:pt x="4494774" y="147963"/>
                  <a:pt x="4511005" y="144785"/>
                </a:cubicBezTo>
                <a:close/>
                <a:moveTo>
                  <a:pt x="4338039" y="144228"/>
                </a:moveTo>
                <a:lnTo>
                  <a:pt x="4406262" y="148081"/>
                </a:lnTo>
                <a:cubicBezTo>
                  <a:pt x="4408714" y="153336"/>
                  <a:pt x="4396544" y="155720"/>
                  <a:pt x="4369745" y="155230"/>
                </a:cubicBezTo>
                <a:close/>
                <a:moveTo>
                  <a:pt x="11405646" y="143746"/>
                </a:moveTo>
                <a:lnTo>
                  <a:pt x="11397152" y="154012"/>
                </a:lnTo>
                <a:lnTo>
                  <a:pt x="11393473" y="146128"/>
                </a:lnTo>
                <a:cubicBezTo>
                  <a:pt x="11401589" y="144541"/>
                  <a:pt x="11405646" y="143746"/>
                  <a:pt x="11405646" y="143746"/>
                </a:cubicBezTo>
                <a:close/>
                <a:moveTo>
                  <a:pt x="4124874" y="142937"/>
                </a:moveTo>
                <a:lnTo>
                  <a:pt x="4128551" y="150820"/>
                </a:lnTo>
                <a:lnTo>
                  <a:pt x="4100527" y="147702"/>
                </a:lnTo>
                <a:close/>
                <a:moveTo>
                  <a:pt x="12335024" y="142502"/>
                </a:moveTo>
                <a:cubicBezTo>
                  <a:pt x="12337477" y="147760"/>
                  <a:pt x="12336677" y="150783"/>
                  <a:pt x="12332618" y="151577"/>
                </a:cubicBezTo>
                <a:cubicBezTo>
                  <a:pt x="12328560" y="152371"/>
                  <a:pt x="12325305" y="150141"/>
                  <a:pt x="12322853" y="144886"/>
                </a:cubicBezTo>
                <a:cubicBezTo>
                  <a:pt x="12322853" y="144886"/>
                  <a:pt x="12326912" y="144091"/>
                  <a:pt x="12335024" y="142502"/>
                </a:cubicBezTo>
                <a:close/>
                <a:moveTo>
                  <a:pt x="11019519" y="141895"/>
                </a:moveTo>
                <a:lnTo>
                  <a:pt x="10995170" y="146661"/>
                </a:lnTo>
                <a:lnTo>
                  <a:pt x="10967146" y="143544"/>
                </a:lnTo>
                <a:close/>
                <a:moveTo>
                  <a:pt x="13968444" y="141107"/>
                </a:moveTo>
                <a:cubicBezTo>
                  <a:pt x="13976558" y="139517"/>
                  <a:pt x="13985899" y="140559"/>
                  <a:pt x="13996469" y="144225"/>
                </a:cubicBezTo>
                <a:cubicBezTo>
                  <a:pt x="13988355" y="145813"/>
                  <a:pt x="13982266" y="147003"/>
                  <a:pt x="13978209" y="147799"/>
                </a:cubicBezTo>
                <a:cubicBezTo>
                  <a:pt x="13974152" y="148594"/>
                  <a:pt x="13968064" y="149785"/>
                  <a:pt x="13959951" y="151374"/>
                </a:cubicBezTo>
                <a:close/>
                <a:moveTo>
                  <a:pt x="13815575" y="140917"/>
                </a:moveTo>
                <a:cubicBezTo>
                  <a:pt x="13823692" y="139329"/>
                  <a:pt x="13830388" y="139451"/>
                  <a:pt x="13835672" y="141284"/>
                </a:cubicBezTo>
                <a:cubicBezTo>
                  <a:pt x="13846243" y="144952"/>
                  <a:pt x="13858227" y="146908"/>
                  <a:pt x="13871627" y="147153"/>
                </a:cubicBezTo>
                <a:cubicBezTo>
                  <a:pt x="13885023" y="147397"/>
                  <a:pt x="13895784" y="146725"/>
                  <a:pt x="13903898" y="145138"/>
                </a:cubicBezTo>
                <a:lnTo>
                  <a:pt x="13931925" y="148256"/>
                </a:lnTo>
                <a:cubicBezTo>
                  <a:pt x="13931925" y="148256"/>
                  <a:pt x="13927866" y="149050"/>
                  <a:pt x="13919750" y="150638"/>
                </a:cubicBezTo>
                <a:lnTo>
                  <a:pt x="13883233" y="157788"/>
                </a:lnTo>
                <a:cubicBezTo>
                  <a:pt x="13864549" y="155707"/>
                  <a:pt x="13844451" y="155339"/>
                  <a:pt x="13822934" y="156684"/>
                </a:cubicBezTo>
                <a:cubicBezTo>
                  <a:pt x="13801418" y="158028"/>
                  <a:pt x="13790047" y="157385"/>
                  <a:pt x="13788823" y="154758"/>
                </a:cubicBezTo>
                <a:cubicBezTo>
                  <a:pt x="13787595" y="152131"/>
                  <a:pt x="13786981" y="150815"/>
                  <a:pt x="13786981" y="150815"/>
                </a:cubicBezTo>
                <a:cubicBezTo>
                  <a:pt x="13797931" y="145804"/>
                  <a:pt x="13807459" y="142506"/>
                  <a:pt x="13815575" y="140917"/>
                </a:cubicBezTo>
                <a:close/>
                <a:moveTo>
                  <a:pt x="16265703" y="138822"/>
                </a:moveTo>
                <a:cubicBezTo>
                  <a:pt x="16273819" y="137235"/>
                  <a:pt x="16278489" y="137753"/>
                  <a:pt x="16279715" y="140381"/>
                </a:cubicBezTo>
                <a:cubicBezTo>
                  <a:pt x="16280943" y="143011"/>
                  <a:pt x="16281553" y="144323"/>
                  <a:pt x="16281553" y="144323"/>
                </a:cubicBezTo>
                <a:cubicBezTo>
                  <a:pt x="16284005" y="149579"/>
                  <a:pt x="16283205" y="152606"/>
                  <a:pt x="16279147" y="153398"/>
                </a:cubicBezTo>
                <a:cubicBezTo>
                  <a:pt x="16275089" y="154195"/>
                  <a:pt x="16267779" y="152758"/>
                  <a:pt x="16257209" y="149089"/>
                </a:cubicBezTo>
                <a:lnTo>
                  <a:pt x="16245037" y="151472"/>
                </a:lnTo>
                <a:cubicBezTo>
                  <a:pt x="16236919" y="153061"/>
                  <a:pt x="16231637" y="151228"/>
                  <a:pt x="16229185" y="145973"/>
                </a:cubicBezTo>
                <a:lnTo>
                  <a:pt x="16241357" y="143589"/>
                </a:lnTo>
                <a:cubicBezTo>
                  <a:pt x="16249473" y="142001"/>
                  <a:pt x="16257587" y="140411"/>
                  <a:pt x="16265703" y="138822"/>
                </a:cubicBezTo>
                <a:close/>
                <a:moveTo>
                  <a:pt x="16358271" y="137911"/>
                </a:moveTo>
                <a:lnTo>
                  <a:pt x="16337607" y="150558"/>
                </a:lnTo>
                <a:lnTo>
                  <a:pt x="16346101" y="140294"/>
                </a:lnTo>
                <a:cubicBezTo>
                  <a:pt x="16354215" y="138705"/>
                  <a:pt x="16358271" y="137911"/>
                  <a:pt x="16358271" y="137911"/>
                </a:cubicBezTo>
                <a:close/>
                <a:moveTo>
                  <a:pt x="13727254" y="136697"/>
                </a:moveTo>
                <a:lnTo>
                  <a:pt x="13743103" y="142198"/>
                </a:lnTo>
                <a:lnTo>
                  <a:pt x="13771129" y="145315"/>
                </a:lnTo>
                <a:lnTo>
                  <a:pt x="13746784" y="150081"/>
                </a:lnTo>
                <a:cubicBezTo>
                  <a:pt x="13728102" y="148001"/>
                  <a:pt x="13718758" y="146963"/>
                  <a:pt x="13718758" y="146963"/>
                </a:cubicBezTo>
                <a:close/>
                <a:moveTo>
                  <a:pt x="13687055" y="135961"/>
                </a:moveTo>
                <a:cubicBezTo>
                  <a:pt x="13695172" y="134373"/>
                  <a:pt x="13700454" y="136205"/>
                  <a:pt x="13702904" y="141463"/>
                </a:cubicBezTo>
                <a:cubicBezTo>
                  <a:pt x="13697243" y="148306"/>
                  <a:pt x="13690353" y="152523"/>
                  <a:pt x="13682240" y="154111"/>
                </a:cubicBezTo>
                <a:cubicBezTo>
                  <a:pt x="13679784" y="148857"/>
                  <a:pt x="13679978" y="144516"/>
                  <a:pt x="13682806" y="141094"/>
                </a:cubicBezTo>
                <a:cubicBezTo>
                  <a:pt x="13685638" y="137671"/>
                  <a:pt x="13687055" y="135961"/>
                  <a:pt x="13687055" y="135961"/>
                </a:cubicBezTo>
                <a:close/>
                <a:moveTo>
                  <a:pt x="2187692" y="131069"/>
                </a:moveTo>
                <a:lnTo>
                  <a:pt x="2175407" y="133201"/>
                </a:lnTo>
                <a:cubicBezTo>
                  <a:pt x="2175407" y="133201"/>
                  <a:pt x="2180600" y="135141"/>
                  <a:pt x="2190983" y="139024"/>
                </a:cubicBezTo>
                <a:close/>
                <a:moveTo>
                  <a:pt x="13631003" y="129725"/>
                </a:moveTo>
                <a:cubicBezTo>
                  <a:pt x="13631003" y="129725"/>
                  <a:pt x="13636288" y="131558"/>
                  <a:pt x="13646857" y="135225"/>
                </a:cubicBezTo>
                <a:lnTo>
                  <a:pt x="13622509" y="139993"/>
                </a:lnTo>
                <a:close/>
                <a:moveTo>
                  <a:pt x="15769310" y="128443"/>
                </a:moveTo>
                <a:cubicBezTo>
                  <a:pt x="15800167" y="128139"/>
                  <a:pt x="15840979" y="130188"/>
                  <a:pt x="15891746" y="134591"/>
                </a:cubicBezTo>
                <a:lnTo>
                  <a:pt x="15887179" y="135483"/>
                </a:lnTo>
                <a:cubicBezTo>
                  <a:pt x="15882108" y="136475"/>
                  <a:pt x="15875514" y="137767"/>
                  <a:pt x="15867396" y="139356"/>
                </a:cubicBezTo>
                <a:cubicBezTo>
                  <a:pt x="15843053" y="144122"/>
                  <a:pt x="15826821" y="147300"/>
                  <a:pt x="15818707" y="148887"/>
                </a:cubicBezTo>
                <a:cubicBezTo>
                  <a:pt x="15818707" y="148887"/>
                  <a:pt x="15816063" y="147970"/>
                  <a:pt x="15810778" y="146136"/>
                </a:cubicBezTo>
                <a:cubicBezTo>
                  <a:pt x="15805497" y="144302"/>
                  <a:pt x="15798797" y="144180"/>
                  <a:pt x="15790681" y="145769"/>
                </a:cubicBezTo>
                <a:cubicBezTo>
                  <a:pt x="15774449" y="148947"/>
                  <a:pt x="15752937" y="150291"/>
                  <a:pt x="15726136" y="149798"/>
                </a:cubicBezTo>
                <a:cubicBezTo>
                  <a:pt x="15709905" y="152976"/>
                  <a:pt x="15697121" y="154044"/>
                  <a:pt x="15687777" y="153006"/>
                </a:cubicBezTo>
                <a:cubicBezTo>
                  <a:pt x="15678433" y="151967"/>
                  <a:pt x="15673764" y="151448"/>
                  <a:pt x="15673764" y="151448"/>
                </a:cubicBezTo>
                <a:lnTo>
                  <a:pt x="15642061" y="140447"/>
                </a:lnTo>
                <a:lnTo>
                  <a:pt x="15670086" y="143564"/>
                </a:lnTo>
                <a:lnTo>
                  <a:pt x="15706603" y="136416"/>
                </a:lnTo>
                <a:cubicBezTo>
                  <a:pt x="15717550" y="131405"/>
                  <a:pt x="15738452" y="128748"/>
                  <a:pt x="15769310" y="128443"/>
                </a:cubicBezTo>
                <a:close/>
                <a:moveTo>
                  <a:pt x="13470211" y="126786"/>
                </a:moveTo>
                <a:lnTo>
                  <a:pt x="13473890" y="134670"/>
                </a:lnTo>
                <a:cubicBezTo>
                  <a:pt x="13465774" y="136258"/>
                  <a:pt x="13460489" y="134423"/>
                  <a:pt x="13458038" y="129167"/>
                </a:cubicBezTo>
                <a:cubicBezTo>
                  <a:pt x="13458038" y="129167"/>
                  <a:pt x="13462095" y="128373"/>
                  <a:pt x="13470211" y="126786"/>
                </a:cubicBezTo>
                <a:close/>
                <a:moveTo>
                  <a:pt x="13539639" y="126101"/>
                </a:moveTo>
                <a:cubicBezTo>
                  <a:pt x="13546952" y="127537"/>
                  <a:pt x="13551836" y="130883"/>
                  <a:pt x="13554289" y="136139"/>
                </a:cubicBezTo>
                <a:cubicBezTo>
                  <a:pt x="13538055" y="139316"/>
                  <a:pt x="13524654" y="139072"/>
                  <a:pt x="13514089" y="135404"/>
                </a:cubicBezTo>
                <a:lnTo>
                  <a:pt x="13510410" y="127520"/>
                </a:lnTo>
                <a:cubicBezTo>
                  <a:pt x="13522583" y="125138"/>
                  <a:pt x="13532326" y="124665"/>
                  <a:pt x="13539639" y="126101"/>
                </a:cubicBezTo>
                <a:close/>
                <a:moveTo>
                  <a:pt x="15997231" y="125772"/>
                </a:moveTo>
                <a:cubicBezTo>
                  <a:pt x="15999566" y="126031"/>
                  <a:pt x="16003376" y="127080"/>
                  <a:pt x="16008661" y="128912"/>
                </a:cubicBezTo>
                <a:cubicBezTo>
                  <a:pt x="16008661" y="128912"/>
                  <a:pt x="16006630" y="129308"/>
                  <a:pt x="16002573" y="130102"/>
                </a:cubicBezTo>
                <a:cubicBezTo>
                  <a:pt x="15998517" y="130897"/>
                  <a:pt x="15995874" y="129981"/>
                  <a:pt x="15994648" y="127352"/>
                </a:cubicBezTo>
                <a:cubicBezTo>
                  <a:pt x="15994032" y="126039"/>
                  <a:pt x="15994894" y="125513"/>
                  <a:pt x="15997231" y="125772"/>
                </a:cubicBezTo>
                <a:close/>
                <a:moveTo>
                  <a:pt x="4877425" y="124740"/>
                </a:moveTo>
                <a:cubicBezTo>
                  <a:pt x="4889706" y="122608"/>
                  <a:pt x="4898993" y="123839"/>
                  <a:pt x="4905282" y="128432"/>
                </a:cubicBezTo>
                <a:cubicBezTo>
                  <a:pt x="4911571" y="133025"/>
                  <a:pt x="4914715" y="135322"/>
                  <a:pt x="4914715" y="135322"/>
                </a:cubicBezTo>
                <a:cubicBezTo>
                  <a:pt x="4922905" y="133901"/>
                  <a:pt x="4929047" y="132834"/>
                  <a:pt x="4933141" y="132124"/>
                </a:cubicBezTo>
                <a:cubicBezTo>
                  <a:pt x="4937236" y="131413"/>
                  <a:pt x="4943377" y="130347"/>
                  <a:pt x="4951567" y="128926"/>
                </a:cubicBezTo>
                <a:cubicBezTo>
                  <a:pt x="4970138" y="131386"/>
                  <a:pt x="4979425" y="132619"/>
                  <a:pt x="4979425" y="132619"/>
                </a:cubicBezTo>
                <a:cubicBezTo>
                  <a:pt x="4987614" y="131198"/>
                  <a:pt x="4991710" y="130487"/>
                  <a:pt x="4991710" y="130487"/>
                </a:cubicBezTo>
                <a:cubicBezTo>
                  <a:pt x="4993904" y="135790"/>
                  <a:pt x="5003189" y="137020"/>
                  <a:pt x="5019566" y="134178"/>
                </a:cubicBezTo>
                <a:cubicBezTo>
                  <a:pt x="5035944" y="131337"/>
                  <a:pt x="5049327" y="131857"/>
                  <a:pt x="5059710" y="135738"/>
                </a:cubicBezTo>
                <a:lnTo>
                  <a:pt x="5087570" y="139431"/>
                </a:lnTo>
                <a:cubicBezTo>
                  <a:pt x="5095757" y="138009"/>
                  <a:pt x="5100401" y="138625"/>
                  <a:pt x="5101497" y="141277"/>
                </a:cubicBezTo>
                <a:cubicBezTo>
                  <a:pt x="5102595" y="143929"/>
                  <a:pt x="5111333" y="143834"/>
                  <a:pt x="5127711" y="140991"/>
                </a:cubicBezTo>
                <a:cubicBezTo>
                  <a:pt x="5144090" y="138149"/>
                  <a:pt x="5153376" y="139380"/>
                  <a:pt x="5155570" y="144684"/>
                </a:cubicBezTo>
                <a:cubicBezTo>
                  <a:pt x="5155570" y="144684"/>
                  <a:pt x="5151474" y="145394"/>
                  <a:pt x="5143284" y="146814"/>
                </a:cubicBezTo>
                <a:cubicBezTo>
                  <a:pt x="5118719" y="151078"/>
                  <a:pt x="5107531" y="155862"/>
                  <a:pt x="5109726" y="161164"/>
                </a:cubicBezTo>
                <a:lnTo>
                  <a:pt x="5097441" y="163296"/>
                </a:lnTo>
                <a:lnTo>
                  <a:pt x="5029441" y="158045"/>
                </a:lnTo>
                <a:cubicBezTo>
                  <a:pt x="5037630" y="156622"/>
                  <a:pt x="5038581" y="153616"/>
                  <a:pt x="5032293" y="149022"/>
                </a:cubicBezTo>
                <a:cubicBezTo>
                  <a:pt x="5026003" y="144430"/>
                  <a:pt x="5018764" y="142844"/>
                  <a:pt x="5010575" y="144266"/>
                </a:cubicBezTo>
                <a:cubicBezTo>
                  <a:pt x="5010575" y="144266"/>
                  <a:pt x="5007979" y="143296"/>
                  <a:pt x="5002787" y="141353"/>
                </a:cubicBezTo>
                <a:cubicBezTo>
                  <a:pt x="4997596" y="139411"/>
                  <a:pt x="4986812" y="139862"/>
                  <a:pt x="4970433" y="142705"/>
                </a:cubicBezTo>
                <a:lnTo>
                  <a:pt x="4877866" y="141716"/>
                </a:lnTo>
                <a:lnTo>
                  <a:pt x="4846715" y="130069"/>
                </a:lnTo>
                <a:cubicBezTo>
                  <a:pt x="4854904" y="128648"/>
                  <a:pt x="4858999" y="127937"/>
                  <a:pt x="4858999" y="127937"/>
                </a:cubicBezTo>
                <a:cubicBezTo>
                  <a:pt x="4858999" y="127937"/>
                  <a:pt x="4865141" y="126871"/>
                  <a:pt x="4877425" y="124740"/>
                </a:cubicBezTo>
                <a:close/>
                <a:moveTo>
                  <a:pt x="13615151" y="124225"/>
                </a:moveTo>
                <a:lnTo>
                  <a:pt x="13594483" y="136875"/>
                </a:lnTo>
                <a:lnTo>
                  <a:pt x="13578633" y="131374"/>
                </a:lnTo>
                <a:close/>
                <a:moveTo>
                  <a:pt x="3763757" y="121889"/>
                </a:moveTo>
                <a:lnTo>
                  <a:pt x="3767050" y="129845"/>
                </a:lnTo>
                <a:cubicBezTo>
                  <a:pt x="3758861" y="131265"/>
                  <a:pt x="3754219" y="130651"/>
                  <a:pt x="3753121" y="127999"/>
                </a:cubicBezTo>
                <a:cubicBezTo>
                  <a:pt x="3752023" y="125346"/>
                  <a:pt x="3755567" y="123310"/>
                  <a:pt x="3763757" y="121889"/>
                </a:cubicBezTo>
                <a:close/>
                <a:moveTo>
                  <a:pt x="2539097" y="121247"/>
                </a:moveTo>
                <a:lnTo>
                  <a:pt x="2554675" y="127070"/>
                </a:lnTo>
                <a:lnTo>
                  <a:pt x="2542389" y="129203"/>
                </a:lnTo>
                <a:close/>
                <a:moveTo>
                  <a:pt x="13373961" y="119814"/>
                </a:moveTo>
                <a:lnTo>
                  <a:pt x="13389813" y="125314"/>
                </a:lnTo>
                <a:cubicBezTo>
                  <a:pt x="13389813" y="125314"/>
                  <a:pt x="13387786" y="125712"/>
                  <a:pt x="13383726" y="126506"/>
                </a:cubicBezTo>
                <a:cubicBezTo>
                  <a:pt x="13379668" y="127300"/>
                  <a:pt x="13374997" y="126781"/>
                  <a:pt x="13369715" y="124948"/>
                </a:cubicBezTo>
                <a:cubicBezTo>
                  <a:pt x="13364428" y="123115"/>
                  <a:pt x="13365845" y="121404"/>
                  <a:pt x="13373961" y="119814"/>
                </a:cubicBezTo>
                <a:close/>
                <a:moveTo>
                  <a:pt x="1761704" y="119728"/>
                </a:moveTo>
                <a:lnTo>
                  <a:pt x="1764993" y="127682"/>
                </a:lnTo>
                <a:cubicBezTo>
                  <a:pt x="1764993" y="127682"/>
                  <a:pt x="1762400" y="126712"/>
                  <a:pt x="1757207" y="124771"/>
                </a:cubicBezTo>
                <a:cubicBezTo>
                  <a:pt x="1752016" y="122830"/>
                  <a:pt x="1745328" y="122569"/>
                  <a:pt x="1737138" y="123991"/>
                </a:cubicBezTo>
                <a:lnTo>
                  <a:pt x="1749420" y="121860"/>
                </a:lnTo>
                <a:cubicBezTo>
                  <a:pt x="1757609" y="120439"/>
                  <a:pt x="1761704" y="119728"/>
                  <a:pt x="1761704" y="119728"/>
                </a:cubicBezTo>
                <a:close/>
                <a:moveTo>
                  <a:pt x="444476" y="118096"/>
                </a:moveTo>
                <a:cubicBezTo>
                  <a:pt x="463046" y="120557"/>
                  <a:pt x="476428" y="121077"/>
                  <a:pt x="484618" y="119657"/>
                </a:cubicBezTo>
                <a:cubicBezTo>
                  <a:pt x="474931" y="122759"/>
                  <a:pt x="466062" y="125187"/>
                  <a:pt x="458008" y="126939"/>
                </a:cubicBezTo>
                <a:cubicBezTo>
                  <a:pt x="445931" y="129567"/>
                  <a:pt x="435691" y="130679"/>
                  <a:pt x="427298" y="130270"/>
                </a:cubicBezTo>
                <a:cubicBezTo>
                  <a:pt x="418901" y="129862"/>
                  <a:pt x="412344" y="127936"/>
                  <a:pt x="407626" y="124491"/>
                </a:cubicBezTo>
                <a:cubicBezTo>
                  <a:pt x="424003" y="121648"/>
                  <a:pt x="436287" y="119518"/>
                  <a:pt x="444476" y="118096"/>
                </a:cubicBezTo>
                <a:close/>
                <a:moveTo>
                  <a:pt x="3643334" y="117207"/>
                </a:moveTo>
                <a:lnTo>
                  <a:pt x="3658907" y="123031"/>
                </a:lnTo>
                <a:cubicBezTo>
                  <a:pt x="3667096" y="121610"/>
                  <a:pt x="3664098" y="124973"/>
                  <a:pt x="3649916" y="133119"/>
                </a:cubicBezTo>
                <a:cubicBezTo>
                  <a:pt x="3641726" y="134539"/>
                  <a:pt x="3634486" y="132953"/>
                  <a:pt x="3628197" y="128362"/>
                </a:cubicBezTo>
                <a:cubicBezTo>
                  <a:pt x="3621910" y="123768"/>
                  <a:pt x="3620811" y="121115"/>
                  <a:pt x="3624906" y="120405"/>
                </a:cubicBezTo>
                <a:cubicBezTo>
                  <a:pt x="3629000" y="119694"/>
                  <a:pt x="3635145" y="118628"/>
                  <a:pt x="3643334" y="117207"/>
                </a:cubicBezTo>
                <a:close/>
                <a:moveTo>
                  <a:pt x="2958504" y="116677"/>
                </a:moveTo>
                <a:cubicBezTo>
                  <a:pt x="2977077" y="119138"/>
                  <a:pt x="2986363" y="120370"/>
                  <a:pt x="2986363" y="120370"/>
                </a:cubicBezTo>
                <a:lnTo>
                  <a:pt x="2961796" y="124634"/>
                </a:lnTo>
                <a:close/>
                <a:moveTo>
                  <a:pt x="3106569" y="116563"/>
                </a:moveTo>
                <a:cubicBezTo>
                  <a:pt x="3119950" y="117083"/>
                  <a:pt x="3130259" y="118136"/>
                  <a:pt x="3137499" y="119722"/>
                </a:cubicBezTo>
                <a:cubicBezTo>
                  <a:pt x="3151977" y="122894"/>
                  <a:pt x="3164408" y="126421"/>
                  <a:pt x="3174791" y="130304"/>
                </a:cubicBezTo>
                <a:lnTo>
                  <a:pt x="3202650" y="133996"/>
                </a:lnTo>
                <a:cubicBezTo>
                  <a:pt x="3203198" y="135320"/>
                  <a:pt x="3202517" y="136328"/>
                  <a:pt x="3200606" y="137015"/>
                </a:cubicBezTo>
                <a:cubicBezTo>
                  <a:pt x="3194877" y="139073"/>
                  <a:pt x="3178083" y="138258"/>
                  <a:pt x="3150223" y="134567"/>
                </a:cubicBezTo>
                <a:cubicBezTo>
                  <a:pt x="3139840" y="130684"/>
                  <a:pt x="3130553" y="129453"/>
                  <a:pt x="3122363" y="130874"/>
                </a:cubicBezTo>
                <a:cubicBezTo>
                  <a:pt x="3116371" y="137598"/>
                  <a:pt x="3112277" y="138311"/>
                  <a:pt x="3110083" y="133006"/>
                </a:cubicBezTo>
                <a:cubicBezTo>
                  <a:pt x="3110083" y="133006"/>
                  <a:pt x="3102843" y="131419"/>
                  <a:pt x="3088365" y="128248"/>
                </a:cubicBezTo>
                <a:cubicBezTo>
                  <a:pt x="3073887" y="125076"/>
                  <a:pt x="3057911" y="123587"/>
                  <a:pt x="3040435" y="123776"/>
                </a:cubicBezTo>
                <a:cubicBezTo>
                  <a:pt x="3022960" y="123967"/>
                  <a:pt x="3010126" y="124772"/>
                  <a:pt x="3001938" y="126192"/>
                </a:cubicBezTo>
                <a:lnTo>
                  <a:pt x="2998647" y="118239"/>
                </a:lnTo>
                <a:cubicBezTo>
                  <a:pt x="2998647" y="118239"/>
                  <a:pt x="3018170" y="117693"/>
                  <a:pt x="3057215" y="116602"/>
                </a:cubicBezTo>
                <a:cubicBezTo>
                  <a:pt x="3076738" y="116057"/>
                  <a:pt x="3093189" y="116044"/>
                  <a:pt x="3106569" y="116563"/>
                </a:cubicBezTo>
                <a:close/>
                <a:moveTo>
                  <a:pt x="13305735" y="115960"/>
                </a:moveTo>
                <a:lnTo>
                  <a:pt x="13297243" y="126228"/>
                </a:lnTo>
                <a:lnTo>
                  <a:pt x="13269219" y="123111"/>
                </a:lnTo>
                <a:lnTo>
                  <a:pt x="13281389" y="120727"/>
                </a:lnTo>
                <a:cubicBezTo>
                  <a:pt x="13289503" y="119138"/>
                  <a:pt x="13297623" y="117550"/>
                  <a:pt x="13305735" y="115960"/>
                </a:cubicBezTo>
                <a:close/>
                <a:moveTo>
                  <a:pt x="2207324" y="114873"/>
                </a:moveTo>
                <a:cubicBezTo>
                  <a:pt x="2216611" y="116104"/>
                  <a:pt x="2222350" y="119371"/>
                  <a:pt x="2224544" y="124674"/>
                </a:cubicBezTo>
                <a:cubicBezTo>
                  <a:pt x="2232733" y="123253"/>
                  <a:pt x="2236827" y="122543"/>
                  <a:pt x="2236827" y="122543"/>
                </a:cubicBezTo>
                <a:cubicBezTo>
                  <a:pt x="2245016" y="121121"/>
                  <a:pt x="2250208" y="123062"/>
                  <a:pt x="2252403" y="128366"/>
                </a:cubicBezTo>
                <a:lnTo>
                  <a:pt x="2240118" y="130496"/>
                </a:lnTo>
                <a:cubicBezTo>
                  <a:pt x="2231928" y="131917"/>
                  <a:pt x="2224838" y="135991"/>
                  <a:pt x="2218842" y="142716"/>
                </a:cubicBezTo>
                <a:cubicBezTo>
                  <a:pt x="2211201" y="145462"/>
                  <a:pt x="2204344" y="147451"/>
                  <a:pt x="2198272" y="148683"/>
                </a:cubicBezTo>
                <a:cubicBezTo>
                  <a:pt x="2189163" y="150529"/>
                  <a:pt x="2181817" y="150673"/>
                  <a:pt x="2176233" y="149111"/>
                </a:cubicBezTo>
                <a:cubicBezTo>
                  <a:pt x="2170652" y="147549"/>
                  <a:pt x="2166829" y="144280"/>
                  <a:pt x="2164772" y="139309"/>
                </a:cubicBezTo>
                <a:cubicBezTo>
                  <a:pt x="2159286" y="126049"/>
                  <a:pt x="2145356" y="124205"/>
                  <a:pt x="2122982" y="133771"/>
                </a:cubicBezTo>
                <a:cubicBezTo>
                  <a:pt x="2116987" y="140496"/>
                  <a:pt x="2092421" y="144759"/>
                  <a:pt x="2049280" y="146560"/>
                </a:cubicBezTo>
                <a:cubicBezTo>
                  <a:pt x="2020327" y="140217"/>
                  <a:pt x="1992468" y="136525"/>
                  <a:pt x="1965707" y="135484"/>
                </a:cubicBezTo>
                <a:lnTo>
                  <a:pt x="1909989" y="128101"/>
                </a:lnTo>
                <a:lnTo>
                  <a:pt x="1869847" y="126541"/>
                </a:lnTo>
                <a:cubicBezTo>
                  <a:pt x="1812523" y="136488"/>
                  <a:pt x="1781668" y="136159"/>
                  <a:pt x="1777279" y="125551"/>
                </a:cubicBezTo>
                <a:cubicBezTo>
                  <a:pt x="1775085" y="120248"/>
                  <a:pt x="1808939" y="117213"/>
                  <a:pt x="1878840" y="116454"/>
                </a:cubicBezTo>
                <a:cubicBezTo>
                  <a:pt x="2047598" y="121274"/>
                  <a:pt x="2144258" y="121553"/>
                  <a:pt x="2168826" y="117290"/>
                </a:cubicBezTo>
                <a:cubicBezTo>
                  <a:pt x="2185205" y="114448"/>
                  <a:pt x="2198038" y="113643"/>
                  <a:pt x="2207324" y="114873"/>
                </a:cubicBezTo>
                <a:close/>
                <a:moveTo>
                  <a:pt x="515326" y="114328"/>
                </a:moveTo>
                <a:cubicBezTo>
                  <a:pt x="519423" y="113616"/>
                  <a:pt x="522567" y="115915"/>
                  <a:pt x="524761" y="121216"/>
                </a:cubicBezTo>
                <a:lnTo>
                  <a:pt x="512476" y="123349"/>
                </a:lnTo>
                <a:cubicBezTo>
                  <a:pt x="510282" y="118045"/>
                  <a:pt x="511232" y="115037"/>
                  <a:pt x="515326" y="114328"/>
                </a:cubicBezTo>
                <a:close/>
                <a:moveTo>
                  <a:pt x="13237511" y="112108"/>
                </a:moveTo>
                <a:cubicBezTo>
                  <a:pt x="13239967" y="117363"/>
                  <a:pt x="13245250" y="119197"/>
                  <a:pt x="13253363" y="117609"/>
                </a:cubicBezTo>
                <a:lnTo>
                  <a:pt x="13241192" y="119992"/>
                </a:lnTo>
                <a:close/>
                <a:moveTo>
                  <a:pt x="111055" y="107743"/>
                </a:moveTo>
                <a:cubicBezTo>
                  <a:pt x="119244" y="106323"/>
                  <a:pt x="123886" y="106939"/>
                  <a:pt x="124985" y="109591"/>
                </a:cubicBezTo>
                <a:cubicBezTo>
                  <a:pt x="126082" y="112243"/>
                  <a:pt x="126631" y="113569"/>
                  <a:pt x="126631" y="113569"/>
                </a:cubicBezTo>
                <a:close/>
                <a:moveTo>
                  <a:pt x="2572660" y="106897"/>
                </a:moveTo>
                <a:cubicBezTo>
                  <a:pt x="2580846" y="105478"/>
                  <a:pt x="2599417" y="107938"/>
                  <a:pt x="2628375" y="114282"/>
                </a:cubicBezTo>
                <a:lnTo>
                  <a:pt x="2656236" y="117972"/>
                </a:lnTo>
                <a:lnTo>
                  <a:pt x="2591524" y="120675"/>
                </a:lnTo>
                <a:close/>
                <a:moveTo>
                  <a:pt x="70913" y="106184"/>
                </a:moveTo>
                <a:lnTo>
                  <a:pt x="114347" y="115700"/>
                </a:lnTo>
                <a:cubicBezTo>
                  <a:pt x="106156" y="117121"/>
                  <a:pt x="97419" y="117216"/>
                  <a:pt x="88132" y="115984"/>
                </a:cubicBezTo>
                <a:cubicBezTo>
                  <a:pt x="78847" y="114756"/>
                  <a:pt x="72705" y="115820"/>
                  <a:pt x="69708" y="119182"/>
                </a:cubicBezTo>
                <a:cubicBezTo>
                  <a:pt x="68210" y="120864"/>
                  <a:pt x="62070" y="121930"/>
                  <a:pt x="51283" y="122379"/>
                </a:cubicBezTo>
                <a:cubicBezTo>
                  <a:pt x="40499" y="122830"/>
                  <a:pt x="25070" y="122664"/>
                  <a:pt x="4999" y="121885"/>
                </a:cubicBezTo>
                <a:lnTo>
                  <a:pt x="0" y="121558"/>
                </a:lnTo>
                <a:lnTo>
                  <a:pt x="0" y="108065"/>
                </a:lnTo>
                <a:lnTo>
                  <a:pt x="6206" y="108887"/>
                </a:lnTo>
                <a:cubicBezTo>
                  <a:pt x="8400" y="114189"/>
                  <a:pt x="29967" y="113289"/>
                  <a:pt x="70913" y="106184"/>
                </a:cubicBezTo>
                <a:close/>
                <a:moveTo>
                  <a:pt x="9720641" y="105770"/>
                </a:moveTo>
                <a:cubicBezTo>
                  <a:pt x="9734653" y="107329"/>
                  <a:pt x="9742886" y="110736"/>
                  <a:pt x="9745340" y="115991"/>
                </a:cubicBezTo>
                <a:cubicBezTo>
                  <a:pt x="9746564" y="118619"/>
                  <a:pt x="9741797" y="120268"/>
                  <a:pt x="9731045" y="120939"/>
                </a:cubicBezTo>
                <a:cubicBezTo>
                  <a:pt x="9720287" y="121613"/>
                  <a:pt x="9703535" y="121306"/>
                  <a:pt x="9680793" y="120022"/>
                </a:cubicBezTo>
                <a:lnTo>
                  <a:pt x="9661262" y="106637"/>
                </a:lnTo>
                <a:cubicBezTo>
                  <a:pt x="9686835" y="104500"/>
                  <a:pt x="9706628" y="104211"/>
                  <a:pt x="9720641" y="105770"/>
                </a:cubicBezTo>
                <a:close/>
                <a:moveTo>
                  <a:pt x="13101065" y="104403"/>
                </a:moveTo>
                <a:lnTo>
                  <a:pt x="13092570" y="114668"/>
                </a:lnTo>
                <a:cubicBezTo>
                  <a:pt x="13084456" y="116257"/>
                  <a:pt x="13079787" y="115737"/>
                  <a:pt x="13078558" y="113111"/>
                </a:cubicBezTo>
                <a:cubicBezTo>
                  <a:pt x="13077331" y="110483"/>
                  <a:pt x="13080775" y="108375"/>
                  <a:pt x="13088892" y="106785"/>
                </a:cubicBezTo>
                <a:cubicBezTo>
                  <a:pt x="13097008" y="105197"/>
                  <a:pt x="13101065" y="104403"/>
                  <a:pt x="13101065" y="104403"/>
                </a:cubicBezTo>
                <a:close/>
                <a:moveTo>
                  <a:pt x="2834788" y="104042"/>
                </a:moveTo>
                <a:lnTo>
                  <a:pt x="2909370" y="125203"/>
                </a:lnTo>
                <a:lnTo>
                  <a:pt x="2952804" y="134720"/>
                </a:lnTo>
                <a:cubicBezTo>
                  <a:pt x="2952804" y="134720"/>
                  <a:pt x="2956900" y="134009"/>
                  <a:pt x="2965087" y="132588"/>
                </a:cubicBezTo>
                <a:cubicBezTo>
                  <a:pt x="2973276" y="131167"/>
                  <a:pt x="2978468" y="133108"/>
                  <a:pt x="2980663" y="138412"/>
                </a:cubicBezTo>
                <a:lnTo>
                  <a:pt x="2992946" y="136281"/>
                </a:lnTo>
                <a:cubicBezTo>
                  <a:pt x="3003329" y="140162"/>
                  <a:pt x="3028593" y="142884"/>
                  <a:pt x="3068734" y="144444"/>
                </a:cubicBezTo>
                <a:cubicBezTo>
                  <a:pt x="3108877" y="146004"/>
                  <a:pt x="3141233" y="144652"/>
                  <a:pt x="3165795" y="140390"/>
                </a:cubicBezTo>
                <a:cubicBezTo>
                  <a:pt x="3176179" y="144272"/>
                  <a:pt x="3194754" y="146734"/>
                  <a:pt x="3221516" y="147775"/>
                </a:cubicBezTo>
                <a:cubicBezTo>
                  <a:pt x="3248278" y="148814"/>
                  <a:pt x="3275040" y="149853"/>
                  <a:pt x="3301802" y="150894"/>
                </a:cubicBezTo>
                <a:cubicBezTo>
                  <a:pt x="3417035" y="153635"/>
                  <a:pt x="3478747" y="154295"/>
                  <a:pt x="3486935" y="152874"/>
                </a:cubicBezTo>
                <a:lnTo>
                  <a:pt x="3444385" y="177309"/>
                </a:lnTo>
                <a:lnTo>
                  <a:pt x="3441094" y="169355"/>
                </a:lnTo>
                <a:cubicBezTo>
                  <a:pt x="3449281" y="167934"/>
                  <a:pt x="3450781" y="166252"/>
                  <a:pt x="3445589" y="164310"/>
                </a:cubicBezTo>
                <a:cubicBezTo>
                  <a:pt x="3440398" y="162370"/>
                  <a:pt x="3433707" y="162111"/>
                  <a:pt x="3425518" y="163533"/>
                </a:cubicBezTo>
                <a:cubicBezTo>
                  <a:pt x="3415135" y="159650"/>
                  <a:pt x="3405848" y="158418"/>
                  <a:pt x="3397659" y="159838"/>
                </a:cubicBezTo>
                <a:cubicBezTo>
                  <a:pt x="3389472" y="161259"/>
                  <a:pt x="3386473" y="164622"/>
                  <a:pt x="3388667" y="169926"/>
                </a:cubicBezTo>
                <a:lnTo>
                  <a:pt x="3376384" y="172058"/>
                </a:lnTo>
                <a:cubicBezTo>
                  <a:pt x="3374190" y="166754"/>
                  <a:pt x="3366001" y="168175"/>
                  <a:pt x="3351817" y="176320"/>
                </a:cubicBezTo>
                <a:lnTo>
                  <a:pt x="3314967" y="182715"/>
                </a:lnTo>
                <a:cubicBezTo>
                  <a:pt x="3304583" y="178832"/>
                  <a:pt x="3295295" y="177602"/>
                  <a:pt x="3287108" y="179023"/>
                </a:cubicBezTo>
                <a:cubicBezTo>
                  <a:pt x="3241773" y="175522"/>
                  <a:pt x="3213914" y="171830"/>
                  <a:pt x="3203531" y="167947"/>
                </a:cubicBezTo>
                <a:lnTo>
                  <a:pt x="3215816" y="165815"/>
                </a:lnTo>
                <a:lnTo>
                  <a:pt x="3228099" y="163684"/>
                </a:lnTo>
                <a:lnTo>
                  <a:pt x="3163389" y="166387"/>
                </a:lnTo>
                <a:cubicBezTo>
                  <a:pt x="3149205" y="174533"/>
                  <a:pt x="3104969" y="173682"/>
                  <a:pt x="3030679" y="163837"/>
                </a:cubicBezTo>
                <a:cubicBezTo>
                  <a:pt x="3022490" y="165257"/>
                  <a:pt x="3011704" y="165709"/>
                  <a:pt x="2998325" y="165189"/>
                </a:cubicBezTo>
                <a:cubicBezTo>
                  <a:pt x="2984943" y="164668"/>
                  <a:pt x="2978252" y="164408"/>
                  <a:pt x="2978252" y="164408"/>
                </a:cubicBezTo>
                <a:cubicBezTo>
                  <a:pt x="2910546" y="170473"/>
                  <a:pt x="2861119" y="167682"/>
                  <a:pt x="2829968" y="156034"/>
                </a:cubicBezTo>
                <a:cubicBezTo>
                  <a:pt x="2821778" y="157456"/>
                  <a:pt x="2808948" y="158262"/>
                  <a:pt x="2791472" y="158452"/>
                </a:cubicBezTo>
                <a:cubicBezTo>
                  <a:pt x="2773996" y="158642"/>
                  <a:pt x="2766356" y="161390"/>
                  <a:pt x="2768551" y="166693"/>
                </a:cubicBezTo>
                <a:lnTo>
                  <a:pt x="2712832" y="159309"/>
                </a:lnTo>
                <a:lnTo>
                  <a:pt x="2725118" y="157177"/>
                </a:lnTo>
                <a:lnTo>
                  <a:pt x="2734108" y="147091"/>
                </a:lnTo>
                <a:cubicBezTo>
                  <a:pt x="2717730" y="149932"/>
                  <a:pt x="2705447" y="152065"/>
                  <a:pt x="2697259" y="153485"/>
                </a:cubicBezTo>
                <a:cubicBezTo>
                  <a:pt x="2689070" y="154906"/>
                  <a:pt x="2684426" y="154290"/>
                  <a:pt x="2683327" y="151640"/>
                </a:cubicBezTo>
                <a:cubicBezTo>
                  <a:pt x="2682232" y="148988"/>
                  <a:pt x="2672947" y="147759"/>
                  <a:pt x="2655471" y="147947"/>
                </a:cubicBezTo>
                <a:cubicBezTo>
                  <a:pt x="2637994" y="148138"/>
                  <a:pt x="2629259" y="148233"/>
                  <a:pt x="2629259" y="148233"/>
                </a:cubicBezTo>
                <a:lnTo>
                  <a:pt x="2589115" y="146673"/>
                </a:lnTo>
                <a:cubicBezTo>
                  <a:pt x="2568348" y="138907"/>
                  <a:pt x="2549777" y="136447"/>
                  <a:pt x="2533398" y="139289"/>
                </a:cubicBezTo>
                <a:cubicBezTo>
                  <a:pt x="2490258" y="141091"/>
                  <a:pt x="2459401" y="140761"/>
                  <a:pt x="2440830" y="138300"/>
                </a:cubicBezTo>
                <a:cubicBezTo>
                  <a:pt x="2430447" y="134417"/>
                  <a:pt x="2417066" y="133896"/>
                  <a:pt x="2400687" y="136739"/>
                </a:cubicBezTo>
                <a:cubicBezTo>
                  <a:pt x="2384308" y="139582"/>
                  <a:pt x="2376668" y="142328"/>
                  <a:pt x="2377766" y="144980"/>
                </a:cubicBezTo>
                <a:cubicBezTo>
                  <a:pt x="2378863" y="147632"/>
                  <a:pt x="2375316" y="149669"/>
                  <a:pt x="2367129" y="151089"/>
                </a:cubicBezTo>
                <a:cubicBezTo>
                  <a:pt x="2358939" y="152510"/>
                  <a:pt x="2352797" y="153577"/>
                  <a:pt x="2348703" y="154286"/>
                </a:cubicBezTo>
                <a:cubicBezTo>
                  <a:pt x="2344609" y="154997"/>
                  <a:pt x="2342561" y="155352"/>
                  <a:pt x="2342561" y="155352"/>
                </a:cubicBezTo>
                <a:cubicBezTo>
                  <a:pt x="2334371" y="156773"/>
                  <a:pt x="2329180" y="154831"/>
                  <a:pt x="2326986" y="149528"/>
                </a:cubicBezTo>
                <a:cubicBezTo>
                  <a:pt x="2324791" y="144225"/>
                  <a:pt x="2321099" y="140602"/>
                  <a:pt x="2315909" y="138661"/>
                </a:cubicBezTo>
                <a:cubicBezTo>
                  <a:pt x="2310713" y="136721"/>
                  <a:pt x="2304025" y="136460"/>
                  <a:pt x="2295837" y="137881"/>
                </a:cubicBezTo>
                <a:cubicBezTo>
                  <a:pt x="2287648" y="139302"/>
                  <a:pt x="2278361" y="138072"/>
                  <a:pt x="2267978" y="134191"/>
                </a:cubicBezTo>
                <a:lnTo>
                  <a:pt x="2264686" y="126234"/>
                </a:lnTo>
                <a:cubicBezTo>
                  <a:pt x="2275069" y="130117"/>
                  <a:pt x="2292545" y="129927"/>
                  <a:pt x="2317111" y="125663"/>
                </a:cubicBezTo>
                <a:cubicBezTo>
                  <a:pt x="2343872" y="126703"/>
                  <a:pt x="2370635" y="127744"/>
                  <a:pt x="2397396" y="128783"/>
                </a:cubicBezTo>
                <a:cubicBezTo>
                  <a:pt x="2405585" y="127362"/>
                  <a:pt x="2418966" y="127883"/>
                  <a:pt x="2437539" y="130344"/>
                </a:cubicBezTo>
                <a:cubicBezTo>
                  <a:pt x="2456111" y="132805"/>
                  <a:pt x="2472088" y="134295"/>
                  <a:pt x="2485468" y="134817"/>
                </a:cubicBezTo>
                <a:cubicBezTo>
                  <a:pt x="2498849" y="135338"/>
                  <a:pt x="2514277" y="135502"/>
                  <a:pt x="2531752" y="135311"/>
                </a:cubicBezTo>
                <a:cubicBezTo>
                  <a:pt x="2549228" y="135121"/>
                  <a:pt x="2566153" y="133605"/>
                  <a:pt x="2582532" y="130762"/>
                </a:cubicBezTo>
                <a:lnTo>
                  <a:pt x="2675098" y="131751"/>
                </a:lnTo>
                <a:cubicBezTo>
                  <a:pt x="2691479" y="128910"/>
                  <a:pt x="2702665" y="124125"/>
                  <a:pt x="2708661" y="117401"/>
                </a:cubicBezTo>
                <a:cubicBezTo>
                  <a:pt x="2716846" y="115981"/>
                  <a:pt x="2730229" y="116502"/>
                  <a:pt x="2748802" y="118963"/>
                </a:cubicBezTo>
                <a:cubicBezTo>
                  <a:pt x="2765182" y="116120"/>
                  <a:pt x="2775966" y="115670"/>
                  <a:pt x="2781156" y="117611"/>
                </a:cubicBezTo>
                <a:cubicBezTo>
                  <a:pt x="2786347" y="119553"/>
                  <a:pt x="2788944" y="120524"/>
                  <a:pt x="2788944" y="120524"/>
                </a:cubicBezTo>
                <a:lnTo>
                  <a:pt x="2804520" y="126346"/>
                </a:lnTo>
                <a:lnTo>
                  <a:pt x="2832377" y="130038"/>
                </a:lnTo>
                <a:lnTo>
                  <a:pt x="2872521" y="131598"/>
                </a:lnTo>
                <a:cubicBezTo>
                  <a:pt x="2870327" y="126296"/>
                  <a:pt x="2865133" y="124355"/>
                  <a:pt x="2856945" y="125776"/>
                </a:cubicBezTo>
                <a:cubicBezTo>
                  <a:pt x="2856945" y="125776"/>
                  <a:pt x="2854349" y="124805"/>
                  <a:pt x="2849156" y="122863"/>
                </a:cubicBezTo>
                <a:cubicBezTo>
                  <a:pt x="2843966" y="120922"/>
                  <a:pt x="2837276" y="120663"/>
                  <a:pt x="2829086" y="122083"/>
                </a:cubicBezTo>
                <a:cubicBezTo>
                  <a:pt x="2820899" y="123505"/>
                  <a:pt x="2815706" y="121563"/>
                  <a:pt x="2813511" y="116260"/>
                </a:cubicBezTo>
                <a:cubicBezTo>
                  <a:pt x="2811316" y="110957"/>
                  <a:pt x="2810219" y="108305"/>
                  <a:pt x="2810219" y="108305"/>
                </a:cubicBezTo>
                <a:close/>
                <a:moveTo>
                  <a:pt x="13020668" y="102932"/>
                </a:moveTo>
                <a:cubicBezTo>
                  <a:pt x="13028784" y="101343"/>
                  <a:pt x="13034068" y="103177"/>
                  <a:pt x="13036519" y="108433"/>
                </a:cubicBezTo>
                <a:lnTo>
                  <a:pt x="13024346" y="110816"/>
                </a:lnTo>
                <a:cubicBezTo>
                  <a:pt x="13016232" y="112404"/>
                  <a:pt x="13012174" y="113198"/>
                  <a:pt x="13012174" y="113198"/>
                </a:cubicBezTo>
                <a:cubicBezTo>
                  <a:pt x="13012174" y="113198"/>
                  <a:pt x="13013590" y="111488"/>
                  <a:pt x="13016422" y="108066"/>
                </a:cubicBezTo>
                <a:cubicBezTo>
                  <a:pt x="13019253" y="104643"/>
                  <a:pt x="13020668" y="102932"/>
                  <a:pt x="13020668" y="102932"/>
                </a:cubicBezTo>
                <a:close/>
                <a:moveTo>
                  <a:pt x="2214670" y="100809"/>
                </a:moveTo>
                <a:cubicBezTo>
                  <a:pt x="2214670" y="100809"/>
                  <a:pt x="2211671" y="104170"/>
                  <a:pt x="2205677" y="110895"/>
                </a:cubicBezTo>
                <a:cubicBezTo>
                  <a:pt x="2205677" y="110895"/>
                  <a:pt x="2200487" y="108954"/>
                  <a:pt x="2190103" y="105072"/>
                </a:cubicBezTo>
                <a:close/>
                <a:moveTo>
                  <a:pt x="3346762" y="100462"/>
                </a:moveTo>
                <a:cubicBezTo>
                  <a:pt x="3357145" y="104344"/>
                  <a:pt x="3362335" y="106286"/>
                  <a:pt x="3362335" y="106286"/>
                </a:cubicBezTo>
                <a:cubicBezTo>
                  <a:pt x="3380908" y="108746"/>
                  <a:pt x="3395386" y="111918"/>
                  <a:pt x="3405770" y="115801"/>
                </a:cubicBezTo>
                <a:cubicBezTo>
                  <a:pt x="3410159" y="126409"/>
                  <a:pt x="3389685" y="129960"/>
                  <a:pt x="3344352" y="126458"/>
                </a:cubicBezTo>
                <a:lnTo>
                  <a:pt x="3363217" y="140237"/>
                </a:lnTo>
                <a:lnTo>
                  <a:pt x="3375501" y="138106"/>
                </a:lnTo>
                <a:cubicBezTo>
                  <a:pt x="3363767" y="141563"/>
                  <a:pt x="3353292" y="144091"/>
                  <a:pt x="3344079" y="145689"/>
                </a:cubicBezTo>
                <a:cubicBezTo>
                  <a:pt x="3330261" y="148088"/>
                  <a:pt x="3319283" y="148394"/>
                  <a:pt x="3311136" y="146610"/>
                </a:cubicBezTo>
                <a:cubicBezTo>
                  <a:pt x="3302993" y="144826"/>
                  <a:pt x="3297687" y="140951"/>
                  <a:pt x="3295219" y="134985"/>
                </a:cubicBezTo>
                <a:cubicBezTo>
                  <a:pt x="3295219" y="134985"/>
                  <a:pt x="3291122" y="135696"/>
                  <a:pt x="3282933" y="137116"/>
                </a:cubicBezTo>
                <a:lnTo>
                  <a:pt x="3270650" y="139248"/>
                </a:lnTo>
                <a:lnTo>
                  <a:pt x="3251783" y="125469"/>
                </a:lnTo>
                <a:cubicBezTo>
                  <a:pt x="3251783" y="125469"/>
                  <a:pt x="3255879" y="124760"/>
                  <a:pt x="3264068" y="123337"/>
                </a:cubicBezTo>
                <a:cubicBezTo>
                  <a:pt x="3272256" y="121916"/>
                  <a:pt x="3280446" y="120495"/>
                  <a:pt x="3288635" y="119074"/>
                </a:cubicBezTo>
                <a:cubicBezTo>
                  <a:pt x="3315397" y="120115"/>
                  <a:pt x="3327680" y="117983"/>
                  <a:pt x="3325486" y="112679"/>
                </a:cubicBezTo>
                <a:close/>
                <a:moveTo>
                  <a:pt x="2674219" y="97800"/>
                </a:moveTo>
                <a:cubicBezTo>
                  <a:pt x="2684602" y="101681"/>
                  <a:pt x="2689792" y="103625"/>
                  <a:pt x="2689792" y="103625"/>
                </a:cubicBezTo>
                <a:cubicBezTo>
                  <a:pt x="2689792" y="103625"/>
                  <a:pt x="2685698" y="104335"/>
                  <a:pt x="2677510" y="105755"/>
                </a:cubicBezTo>
                <a:cubicBezTo>
                  <a:pt x="2669320" y="107177"/>
                  <a:pt x="2664127" y="105234"/>
                  <a:pt x="2661933" y="99931"/>
                </a:cubicBezTo>
                <a:close/>
                <a:moveTo>
                  <a:pt x="2529223" y="97382"/>
                </a:moveTo>
                <a:cubicBezTo>
                  <a:pt x="2523230" y="104107"/>
                  <a:pt x="2524327" y="106757"/>
                  <a:pt x="2532515" y="105336"/>
                </a:cubicBezTo>
                <a:lnTo>
                  <a:pt x="2535806" y="113293"/>
                </a:lnTo>
                <a:cubicBezTo>
                  <a:pt x="2519428" y="116135"/>
                  <a:pt x="2501954" y="116323"/>
                  <a:pt x="2483381" y="113863"/>
                </a:cubicBezTo>
                <a:lnTo>
                  <a:pt x="2492374" y="103776"/>
                </a:lnTo>
                <a:cubicBezTo>
                  <a:pt x="2516942" y="99514"/>
                  <a:pt x="2529223" y="97382"/>
                  <a:pt x="2529223" y="97382"/>
                </a:cubicBezTo>
                <a:close/>
                <a:moveTo>
                  <a:pt x="12924419" y="95963"/>
                </a:moveTo>
                <a:lnTo>
                  <a:pt x="12928099" y="103845"/>
                </a:lnTo>
                <a:lnTo>
                  <a:pt x="12912248" y="98344"/>
                </a:lnTo>
                <a:cubicBezTo>
                  <a:pt x="12912248" y="98344"/>
                  <a:pt x="12916302" y="97550"/>
                  <a:pt x="12924419" y="95963"/>
                </a:cubicBezTo>
                <a:close/>
                <a:moveTo>
                  <a:pt x="9947461" y="93634"/>
                </a:moveTo>
                <a:cubicBezTo>
                  <a:pt x="9947461" y="93634"/>
                  <a:pt x="9952751" y="95467"/>
                  <a:pt x="9963320" y="99133"/>
                </a:cubicBezTo>
                <a:lnTo>
                  <a:pt x="9966999" y="107016"/>
                </a:lnTo>
                <a:cubicBezTo>
                  <a:pt x="9958883" y="108606"/>
                  <a:pt x="9953599" y="106774"/>
                  <a:pt x="9951146" y="101515"/>
                </a:cubicBezTo>
                <a:close/>
                <a:moveTo>
                  <a:pt x="4173289" y="93455"/>
                </a:moveTo>
                <a:cubicBezTo>
                  <a:pt x="4173289" y="93455"/>
                  <a:pt x="4182576" y="94685"/>
                  <a:pt x="4201149" y="97147"/>
                </a:cubicBezTo>
                <a:cubicBezTo>
                  <a:pt x="4209338" y="95726"/>
                  <a:pt x="4222169" y="94920"/>
                  <a:pt x="4239646" y="94731"/>
                </a:cubicBezTo>
                <a:cubicBezTo>
                  <a:pt x="4257120" y="94540"/>
                  <a:pt x="4266406" y="95770"/>
                  <a:pt x="4267504" y="98422"/>
                </a:cubicBezTo>
                <a:cubicBezTo>
                  <a:pt x="4268601" y="101074"/>
                  <a:pt x="4273246" y="101689"/>
                  <a:pt x="4281433" y="100267"/>
                </a:cubicBezTo>
                <a:cubicBezTo>
                  <a:pt x="4289622" y="98846"/>
                  <a:pt x="4296313" y="99107"/>
                  <a:pt x="4301505" y="101048"/>
                </a:cubicBezTo>
                <a:cubicBezTo>
                  <a:pt x="4306696" y="102989"/>
                  <a:pt x="4309292" y="103959"/>
                  <a:pt x="4309292" y="103959"/>
                </a:cubicBezTo>
                <a:lnTo>
                  <a:pt x="4352726" y="113476"/>
                </a:lnTo>
                <a:lnTo>
                  <a:pt x="4368300" y="119298"/>
                </a:lnTo>
                <a:cubicBezTo>
                  <a:pt x="4386873" y="121760"/>
                  <a:pt x="4395609" y="121665"/>
                  <a:pt x="4394512" y="119014"/>
                </a:cubicBezTo>
                <a:cubicBezTo>
                  <a:pt x="4393415" y="116361"/>
                  <a:pt x="4399008" y="113969"/>
                  <a:pt x="4411294" y="111837"/>
                </a:cubicBezTo>
                <a:cubicBezTo>
                  <a:pt x="4423576" y="109706"/>
                  <a:pt x="4429718" y="108641"/>
                  <a:pt x="4429718" y="108641"/>
                </a:cubicBezTo>
                <a:cubicBezTo>
                  <a:pt x="4456480" y="109679"/>
                  <a:pt x="4479147" y="111431"/>
                  <a:pt x="4497720" y="113892"/>
                </a:cubicBezTo>
                <a:cubicBezTo>
                  <a:pt x="4518488" y="121657"/>
                  <a:pt x="4532964" y="124830"/>
                  <a:pt x="4541152" y="123409"/>
                </a:cubicBezTo>
                <a:lnTo>
                  <a:pt x="4569013" y="127101"/>
                </a:lnTo>
                <a:cubicBezTo>
                  <a:pt x="4577200" y="125679"/>
                  <a:pt x="4585390" y="124258"/>
                  <a:pt x="4593579" y="122837"/>
                </a:cubicBezTo>
                <a:lnTo>
                  <a:pt x="4590288" y="114882"/>
                </a:lnTo>
                <a:cubicBezTo>
                  <a:pt x="4608861" y="117344"/>
                  <a:pt x="4622789" y="119190"/>
                  <a:pt x="4632075" y="120420"/>
                </a:cubicBezTo>
                <a:cubicBezTo>
                  <a:pt x="4641362" y="121652"/>
                  <a:pt x="4646552" y="123591"/>
                  <a:pt x="4647649" y="126244"/>
                </a:cubicBezTo>
                <a:cubicBezTo>
                  <a:pt x="4648745" y="128895"/>
                  <a:pt x="4658032" y="130126"/>
                  <a:pt x="4675507" y="129936"/>
                </a:cubicBezTo>
                <a:cubicBezTo>
                  <a:pt x="4692983" y="129746"/>
                  <a:pt x="4718100" y="126806"/>
                  <a:pt x="4750857" y="121123"/>
                </a:cubicBezTo>
                <a:cubicBezTo>
                  <a:pt x="4750857" y="121123"/>
                  <a:pt x="4751406" y="122451"/>
                  <a:pt x="4752502" y="125101"/>
                </a:cubicBezTo>
                <a:cubicBezTo>
                  <a:pt x="4753600" y="127753"/>
                  <a:pt x="4750052" y="129790"/>
                  <a:pt x="4741862" y="131210"/>
                </a:cubicBezTo>
                <a:lnTo>
                  <a:pt x="4757439" y="137033"/>
                </a:lnTo>
                <a:cubicBezTo>
                  <a:pt x="4741062" y="139876"/>
                  <a:pt x="4728776" y="142006"/>
                  <a:pt x="4720587" y="143429"/>
                </a:cubicBezTo>
                <a:cubicBezTo>
                  <a:pt x="4712398" y="144850"/>
                  <a:pt x="4703112" y="143620"/>
                  <a:pt x="4692731" y="139737"/>
                </a:cubicBezTo>
                <a:cubicBezTo>
                  <a:pt x="4684542" y="141158"/>
                  <a:pt x="4677851" y="140899"/>
                  <a:pt x="4672658" y="138957"/>
                </a:cubicBezTo>
                <a:cubicBezTo>
                  <a:pt x="4667468" y="137016"/>
                  <a:pt x="4662823" y="136400"/>
                  <a:pt x="4658728" y="137109"/>
                </a:cubicBezTo>
                <a:cubicBezTo>
                  <a:pt x="4654634" y="137821"/>
                  <a:pt x="4650538" y="138531"/>
                  <a:pt x="4646446" y="139241"/>
                </a:cubicBezTo>
                <a:cubicBezTo>
                  <a:pt x="4642350" y="139952"/>
                  <a:pt x="4635110" y="138368"/>
                  <a:pt x="4624727" y="134485"/>
                </a:cubicBezTo>
                <a:cubicBezTo>
                  <a:pt x="4606155" y="132023"/>
                  <a:pt x="4584038" y="131600"/>
                  <a:pt x="4558374" y="133210"/>
                </a:cubicBezTo>
                <a:cubicBezTo>
                  <a:pt x="4532708" y="134822"/>
                  <a:pt x="4515782" y="136338"/>
                  <a:pt x="4507593" y="137758"/>
                </a:cubicBezTo>
                <a:lnTo>
                  <a:pt x="4442883" y="140461"/>
                </a:lnTo>
                <a:lnTo>
                  <a:pt x="4390459" y="141031"/>
                </a:lnTo>
                <a:lnTo>
                  <a:pt x="4387166" y="133077"/>
                </a:lnTo>
                <a:cubicBezTo>
                  <a:pt x="4368594" y="130615"/>
                  <a:pt x="4354116" y="127443"/>
                  <a:pt x="4343733" y="123560"/>
                </a:cubicBezTo>
                <a:cubicBezTo>
                  <a:pt x="4333348" y="119679"/>
                  <a:pt x="4314776" y="117217"/>
                  <a:pt x="4288016" y="116177"/>
                </a:cubicBezTo>
                <a:cubicBezTo>
                  <a:pt x="4261256" y="115138"/>
                  <a:pt x="4244728" y="112320"/>
                  <a:pt x="4238439" y="107728"/>
                </a:cubicBezTo>
                <a:cubicBezTo>
                  <a:pt x="4232152" y="103135"/>
                  <a:pt x="4226961" y="101194"/>
                  <a:pt x="4222865" y="101904"/>
                </a:cubicBezTo>
                <a:cubicBezTo>
                  <a:pt x="4218770" y="102615"/>
                  <a:pt x="4210034" y="102710"/>
                  <a:pt x="4196652" y="102192"/>
                </a:cubicBezTo>
                <a:cubicBezTo>
                  <a:pt x="4183272" y="101670"/>
                  <a:pt x="4176580" y="101410"/>
                  <a:pt x="4176580" y="101410"/>
                </a:cubicBezTo>
                <a:close/>
                <a:moveTo>
                  <a:pt x="2856063" y="91823"/>
                </a:moveTo>
                <a:cubicBezTo>
                  <a:pt x="2856063" y="91823"/>
                  <a:pt x="2856612" y="93148"/>
                  <a:pt x="2857711" y="95801"/>
                </a:cubicBezTo>
                <a:cubicBezTo>
                  <a:pt x="2858257" y="97127"/>
                  <a:pt x="2857507" y="97966"/>
                  <a:pt x="2855460" y="98321"/>
                </a:cubicBezTo>
                <a:cubicBezTo>
                  <a:pt x="2853413" y="98678"/>
                  <a:pt x="2850068" y="98547"/>
                  <a:pt x="2845425" y="97933"/>
                </a:cubicBezTo>
                <a:cubicBezTo>
                  <a:pt x="2836137" y="96702"/>
                  <a:pt x="2831495" y="96087"/>
                  <a:pt x="2831495" y="96087"/>
                </a:cubicBezTo>
                <a:close/>
                <a:moveTo>
                  <a:pt x="9758647" y="87574"/>
                </a:moveTo>
                <a:lnTo>
                  <a:pt x="9774498" y="93076"/>
                </a:lnTo>
                <a:lnTo>
                  <a:pt x="9762328" y="95458"/>
                </a:lnTo>
                <a:close/>
                <a:moveTo>
                  <a:pt x="1773104" y="83644"/>
                </a:moveTo>
                <a:cubicBezTo>
                  <a:pt x="1773104" y="83644"/>
                  <a:pt x="1778298" y="85585"/>
                  <a:pt x="1788682" y="89466"/>
                </a:cubicBezTo>
                <a:cubicBezTo>
                  <a:pt x="1796871" y="88046"/>
                  <a:pt x="1806155" y="89277"/>
                  <a:pt x="1816539" y="93160"/>
                </a:cubicBezTo>
                <a:lnTo>
                  <a:pt x="1804255" y="95292"/>
                </a:lnTo>
                <a:cubicBezTo>
                  <a:pt x="1785682" y="92831"/>
                  <a:pt x="1775847" y="90273"/>
                  <a:pt x="1774751" y="87623"/>
                </a:cubicBezTo>
                <a:cubicBezTo>
                  <a:pt x="1773651" y="84971"/>
                  <a:pt x="1773104" y="83644"/>
                  <a:pt x="1773104" y="83644"/>
                </a:cubicBezTo>
                <a:close/>
                <a:moveTo>
                  <a:pt x="1654324" y="82942"/>
                </a:moveTo>
                <a:cubicBezTo>
                  <a:pt x="1663612" y="84171"/>
                  <a:pt x="1668254" y="84787"/>
                  <a:pt x="1668254" y="84787"/>
                </a:cubicBezTo>
                <a:cubicBezTo>
                  <a:pt x="1678637" y="88669"/>
                  <a:pt x="1692017" y="89188"/>
                  <a:pt x="1708395" y="86347"/>
                </a:cubicBezTo>
                <a:lnTo>
                  <a:pt x="1711686" y="94302"/>
                </a:lnTo>
                <a:cubicBezTo>
                  <a:pt x="1703497" y="95723"/>
                  <a:pt x="1695308" y="97145"/>
                  <a:pt x="1687118" y="98566"/>
                </a:cubicBezTo>
                <a:lnTo>
                  <a:pt x="1631403" y="91182"/>
                </a:lnTo>
                <a:lnTo>
                  <a:pt x="1628113" y="83226"/>
                </a:lnTo>
                <a:cubicBezTo>
                  <a:pt x="1636302" y="81805"/>
                  <a:pt x="1645037" y="81710"/>
                  <a:pt x="1654324" y="82942"/>
                </a:cubicBezTo>
                <a:close/>
                <a:moveTo>
                  <a:pt x="1587968" y="81665"/>
                </a:moveTo>
                <a:lnTo>
                  <a:pt x="1578978" y="91752"/>
                </a:lnTo>
                <a:cubicBezTo>
                  <a:pt x="1576782" y="86448"/>
                  <a:pt x="1575685" y="83798"/>
                  <a:pt x="1575685" y="83798"/>
                </a:cubicBezTo>
                <a:cubicBezTo>
                  <a:pt x="1583875" y="82376"/>
                  <a:pt x="1587968" y="81665"/>
                  <a:pt x="1587968" y="81665"/>
                </a:cubicBezTo>
                <a:close/>
                <a:moveTo>
                  <a:pt x="1495402" y="80676"/>
                </a:moveTo>
                <a:lnTo>
                  <a:pt x="1498693" y="88631"/>
                </a:lnTo>
                <a:cubicBezTo>
                  <a:pt x="1490503" y="90052"/>
                  <a:pt x="1485312" y="88112"/>
                  <a:pt x="1483117" y="82808"/>
                </a:cubicBezTo>
                <a:close/>
                <a:moveTo>
                  <a:pt x="12128944" y="70995"/>
                </a:moveTo>
                <a:cubicBezTo>
                  <a:pt x="12147628" y="73073"/>
                  <a:pt x="12156970" y="74112"/>
                  <a:pt x="12156970" y="74112"/>
                </a:cubicBezTo>
                <a:lnTo>
                  <a:pt x="12172820" y="79614"/>
                </a:lnTo>
                <a:cubicBezTo>
                  <a:pt x="12180938" y="78025"/>
                  <a:pt x="12195753" y="76558"/>
                  <a:pt x="12217267" y="75215"/>
                </a:cubicBezTo>
                <a:cubicBezTo>
                  <a:pt x="12238780" y="73871"/>
                  <a:pt x="12258881" y="74239"/>
                  <a:pt x="12277566" y="76318"/>
                </a:cubicBezTo>
                <a:cubicBezTo>
                  <a:pt x="12296250" y="78396"/>
                  <a:pt x="12304176" y="81146"/>
                  <a:pt x="12301344" y="84567"/>
                </a:cubicBezTo>
                <a:cubicBezTo>
                  <a:pt x="12298513" y="87991"/>
                  <a:pt x="12287754" y="88662"/>
                  <a:pt x="12269069" y="86583"/>
                </a:cubicBezTo>
                <a:cubicBezTo>
                  <a:pt x="12260957" y="88172"/>
                  <a:pt x="12251612" y="87133"/>
                  <a:pt x="12241044" y="83466"/>
                </a:cubicBezTo>
                <a:cubicBezTo>
                  <a:pt x="12230479" y="79798"/>
                  <a:pt x="12226420" y="80593"/>
                  <a:pt x="12228875" y="85848"/>
                </a:cubicBezTo>
                <a:cubicBezTo>
                  <a:pt x="12228875" y="85848"/>
                  <a:pt x="12220146" y="86124"/>
                  <a:pt x="12202686" y="86672"/>
                </a:cubicBezTo>
                <a:cubicBezTo>
                  <a:pt x="12185228" y="87222"/>
                  <a:pt x="12167774" y="87769"/>
                  <a:pt x="12150314" y="88321"/>
                </a:cubicBezTo>
                <a:cubicBezTo>
                  <a:pt x="12132856" y="88869"/>
                  <a:pt x="12122905" y="86517"/>
                  <a:pt x="12120451" y="81262"/>
                </a:cubicBezTo>
                <a:cubicBezTo>
                  <a:pt x="12120451" y="81262"/>
                  <a:pt x="12116393" y="82055"/>
                  <a:pt x="12108277" y="83644"/>
                </a:cubicBezTo>
                <a:cubicBezTo>
                  <a:pt x="12100163" y="85233"/>
                  <a:pt x="12092047" y="86820"/>
                  <a:pt x="12083931" y="88409"/>
                </a:cubicBezTo>
                <a:cubicBezTo>
                  <a:pt x="12065246" y="86332"/>
                  <a:pt x="12051848" y="86085"/>
                  <a:pt x="12043732" y="87674"/>
                </a:cubicBezTo>
                <a:cubicBezTo>
                  <a:pt x="12049395" y="80829"/>
                  <a:pt x="12052229" y="77408"/>
                  <a:pt x="12052229" y="77408"/>
                </a:cubicBezTo>
                <a:lnTo>
                  <a:pt x="12064399" y="75025"/>
                </a:lnTo>
                <a:cubicBezTo>
                  <a:pt x="12091198" y="75514"/>
                  <a:pt x="12112713" y="74172"/>
                  <a:pt x="12128944" y="70995"/>
                </a:cubicBezTo>
                <a:close/>
                <a:moveTo>
                  <a:pt x="2044228" y="70703"/>
                </a:moveTo>
                <a:cubicBezTo>
                  <a:pt x="2062799" y="73163"/>
                  <a:pt x="2081374" y="75625"/>
                  <a:pt x="2099942" y="78087"/>
                </a:cubicBezTo>
                <a:cubicBezTo>
                  <a:pt x="2126704" y="79127"/>
                  <a:pt x="2141185" y="82299"/>
                  <a:pt x="2143379" y="87601"/>
                </a:cubicBezTo>
                <a:cubicBezTo>
                  <a:pt x="2145573" y="92904"/>
                  <a:pt x="2150763" y="94846"/>
                  <a:pt x="2158952" y="93424"/>
                </a:cubicBezTo>
                <a:lnTo>
                  <a:pt x="2174528" y="99248"/>
                </a:lnTo>
                <a:lnTo>
                  <a:pt x="2094243" y="96126"/>
                </a:lnTo>
                <a:cubicBezTo>
                  <a:pt x="2077865" y="98969"/>
                  <a:pt x="2064486" y="98450"/>
                  <a:pt x="2054102" y="94567"/>
                </a:cubicBezTo>
                <a:cubicBezTo>
                  <a:pt x="2021345" y="100251"/>
                  <a:pt x="2007963" y="99730"/>
                  <a:pt x="2013959" y="93007"/>
                </a:cubicBezTo>
                <a:cubicBezTo>
                  <a:pt x="2011765" y="87703"/>
                  <a:pt x="2014762" y="84341"/>
                  <a:pt x="2022951" y="82920"/>
                </a:cubicBezTo>
                <a:close/>
                <a:moveTo>
                  <a:pt x="11955978" y="70436"/>
                </a:moveTo>
                <a:lnTo>
                  <a:pt x="12024202" y="74289"/>
                </a:lnTo>
                <a:cubicBezTo>
                  <a:pt x="12026656" y="79545"/>
                  <a:pt x="12014481" y="81929"/>
                  <a:pt x="11987684" y="81437"/>
                </a:cubicBezTo>
                <a:close/>
                <a:moveTo>
                  <a:pt x="11742811" y="69145"/>
                </a:moveTo>
                <a:lnTo>
                  <a:pt x="11746493" y="77028"/>
                </a:lnTo>
                <a:lnTo>
                  <a:pt x="11718466" y="73911"/>
                </a:lnTo>
                <a:close/>
                <a:moveTo>
                  <a:pt x="1618238" y="59361"/>
                </a:moveTo>
                <a:lnTo>
                  <a:pt x="1621529" y="67316"/>
                </a:lnTo>
                <a:cubicBezTo>
                  <a:pt x="1613340" y="68737"/>
                  <a:pt x="1609244" y="69447"/>
                  <a:pt x="1609244" y="69447"/>
                </a:cubicBezTo>
                <a:cubicBezTo>
                  <a:pt x="1609244" y="69447"/>
                  <a:pt x="1608147" y="66795"/>
                  <a:pt x="1605955" y="61493"/>
                </a:cubicBezTo>
                <a:close/>
                <a:moveTo>
                  <a:pt x="4079842" y="58514"/>
                </a:moveTo>
                <a:cubicBezTo>
                  <a:pt x="4098414" y="60975"/>
                  <a:pt x="4123127" y="62371"/>
                  <a:pt x="4153982" y="62700"/>
                </a:cubicBezTo>
                <a:cubicBezTo>
                  <a:pt x="4184840" y="63030"/>
                  <a:pt x="4207506" y="64781"/>
                  <a:pt x="4221983" y="67952"/>
                </a:cubicBezTo>
                <a:cubicBezTo>
                  <a:pt x="4236463" y="71124"/>
                  <a:pt x="4247795" y="72000"/>
                  <a:pt x="4255984" y="70579"/>
                </a:cubicBezTo>
                <a:cubicBezTo>
                  <a:pt x="4264173" y="69158"/>
                  <a:pt x="4277554" y="69678"/>
                  <a:pt x="4296127" y="72138"/>
                </a:cubicBezTo>
                <a:cubicBezTo>
                  <a:pt x="4296127" y="72138"/>
                  <a:pt x="4300770" y="72755"/>
                  <a:pt x="4310057" y="73984"/>
                </a:cubicBezTo>
                <a:cubicBezTo>
                  <a:pt x="4319341" y="75217"/>
                  <a:pt x="4328080" y="75121"/>
                  <a:pt x="4336268" y="73700"/>
                </a:cubicBezTo>
                <a:cubicBezTo>
                  <a:pt x="4344458" y="72279"/>
                  <a:pt x="4353745" y="73510"/>
                  <a:pt x="4364127" y="77391"/>
                </a:cubicBezTo>
                <a:lnTo>
                  <a:pt x="4299417" y="80095"/>
                </a:lnTo>
                <a:cubicBezTo>
                  <a:pt x="4291228" y="81516"/>
                  <a:pt x="4278396" y="82321"/>
                  <a:pt x="4260920" y="82511"/>
                </a:cubicBezTo>
                <a:cubicBezTo>
                  <a:pt x="4243445" y="82702"/>
                  <a:pt x="4225423" y="81568"/>
                  <a:pt x="4206850" y="79105"/>
                </a:cubicBezTo>
                <a:cubicBezTo>
                  <a:pt x="4136948" y="79866"/>
                  <a:pt x="4100900" y="77595"/>
                  <a:pt x="4098706" y="72293"/>
                </a:cubicBezTo>
                <a:cubicBezTo>
                  <a:pt x="4098706" y="72293"/>
                  <a:pt x="4096112" y="71322"/>
                  <a:pt x="4090918" y="69380"/>
                </a:cubicBezTo>
                <a:cubicBezTo>
                  <a:pt x="4085727" y="67438"/>
                  <a:pt x="4077939" y="64528"/>
                  <a:pt x="4067556" y="60645"/>
                </a:cubicBezTo>
                <a:cubicBezTo>
                  <a:pt x="4040795" y="59605"/>
                  <a:pt x="4027415" y="59085"/>
                  <a:pt x="4027415" y="59085"/>
                </a:cubicBezTo>
                <a:cubicBezTo>
                  <a:pt x="4043793" y="56243"/>
                  <a:pt x="4061269" y="56052"/>
                  <a:pt x="4079842" y="58514"/>
                </a:cubicBezTo>
                <a:close/>
                <a:moveTo>
                  <a:pt x="2611038" y="40554"/>
                </a:moveTo>
                <a:cubicBezTo>
                  <a:pt x="2629611" y="43015"/>
                  <a:pt x="2640941" y="43891"/>
                  <a:pt x="2645037" y="43180"/>
                </a:cubicBezTo>
                <a:cubicBezTo>
                  <a:pt x="2649131" y="42469"/>
                  <a:pt x="2653775" y="43085"/>
                  <a:pt x="2658966" y="45026"/>
                </a:cubicBezTo>
                <a:cubicBezTo>
                  <a:pt x="2664158" y="46968"/>
                  <a:pt x="2666754" y="47939"/>
                  <a:pt x="2666754" y="47939"/>
                </a:cubicBezTo>
                <a:cubicBezTo>
                  <a:pt x="2666754" y="47939"/>
                  <a:pt x="2658020" y="48034"/>
                  <a:pt x="2640540" y="48224"/>
                </a:cubicBezTo>
                <a:cubicBezTo>
                  <a:pt x="2623064" y="48413"/>
                  <a:pt x="2613232" y="45858"/>
                  <a:pt x="2611038" y="40554"/>
                </a:cubicBezTo>
                <a:close/>
                <a:moveTo>
                  <a:pt x="2277614" y="30204"/>
                </a:moveTo>
                <a:cubicBezTo>
                  <a:pt x="2298383" y="37968"/>
                  <a:pt x="2308765" y="41849"/>
                  <a:pt x="2308765" y="41849"/>
                </a:cubicBezTo>
                <a:cubicBezTo>
                  <a:pt x="2292387" y="44692"/>
                  <a:pt x="2270269" y="44267"/>
                  <a:pt x="2242411" y="40575"/>
                </a:cubicBezTo>
                <a:cubicBezTo>
                  <a:pt x="2214551" y="36883"/>
                  <a:pt x="2200621" y="35037"/>
                  <a:pt x="2200621" y="35037"/>
                </a:cubicBezTo>
                <a:close/>
                <a:moveTo>
                  <a:pt x="3640686" y="15352"/>
                </a:moveTo>
                <a:cubicBezTo>
                  <a:pt x="3706786" y="26620"/>
                  <a:pt x="3752121" y="30121"/>
                  <a:pt x="3776688" y="25857"/>
                </a:cubicBezTo>
                <a:cubicBezTo>
                  <a:pt x="3776688" y="25857"/>
                  <a:pt x="3785974" y="27089"/>
                  <a:pt x="3804546" y="29549"/>
                </a:cubicBezTo>
                <a:lnTo>
                  <a:pt x="3900406" y="38495"/>
                </a:lnTo>
                <a:cubicBezTo>
                  <a:pt x="3945738" y="41996"/>
                  <a:pt x="3968404" y="43746"/>
                  <a:pt x="3968404" y="43746"/>
                </a:cubicBezTo>
                <a:cubicBezTo>
                  <a:pt x="3976593" y="42325"/>
                  <a:pt x="3983285" y="42584"/>
                  <a:pt x="3988477" y="44526"/>
                </a:cubicBezTo>
                <a:cubicBezTo>
                  <a:pt x="3993670" y="46467"/>
                  <a:pt x="4000360" y="46728"/>
                  <a:pt x="4008549" y="45307"/>
                </a:cubicBezTo>
                <a:lnTo>
                  <a:pt x="4015132" y="61217"/>
                </a:lnTo>
                <a:cubicBezTo>
                  <a:pt x="4004749" y="57334"/>
                  <a:pt x="3988769" y="55843"/>
                  <a:pt x="3967202" y="56743"/>
                </a:cubicBezTo>
                <a:cubicBezTo>
                  <a:pt x="3945633" y="57646"/>
                  <a:pt x="3925562" y="56865"/>
                  <a:pt x="3906987" y="54403"/>
                </a:cubicBezTo>
                <a:cubicBezTo>
                  <a:pt x="3888416" y="51943"/>
                  <a:pt x="3873938" y="48770"/>
                  <a:pt x="3863554" y="44889"/>
                </a:cubicBezTo>
                <a:cubicBezTo>
                  <a:pt x="3847176" y="47731"/>
                  <a:pt x="3820412" y="46691"/>
                  <a:pt x="3783271" y="41768"/>
                </a:cubicBezTo>
                <a:cubicBezTo>
                  <a:pt x="3772888" y="37884"/>
                  <a:pt x="3758957" y="36039"/>
                  <a:pt x="3741481" y="36232"/>
                </a:cubicBezTo>
                <a:cubicBezTo>
                  <a:pt x="3724006" y="36420"/>
                  <a:pt x="3715269" y="36516"/>
                  <a:pt x="3715269" y="36516"/>
                </a:cubicBezTo>
                <a:cubicBezTo>
                  <a:pt x="3696696" y="34054"/>
                  <a:pt x="3673482" y="30977"/>
                  <a:pt x="3645623" y="27285"/>
                </a:cubicBezTo>
                <a:cubicBezTo>
                  <a:pt x="3617764" y="23593"/>
                  <a:pt x="3603836" y="21747"/>
                  <a:pt x="3603836" y="21747"/>
                </a:cubicBezTo>
                <a:cubicBezTo>
                  <a:pt x="3601642" y="16445"/>
                  <a:pt x="3613926" y="14313"/>
                  <a:pt x="3640686" y="15352"/>
                </a:cubicBezTo>
                <a:close/>
                <a:moveTo>
                  <a:pt x="990654" y="6267"/>
                </a:moveTo>
                <a:cubicBezTo>
                  <a:pt x="998844" y="4847"/>
                  <a:pt x="1004037" y="6788"/>
                  <a:pt x="1006229" y="12090"/>
                </a:cubicBezTo>
                <a:lnTo>
                  <a:pt x="984956" y="24308"/>
                </a:lnTo>
                <a:cubicBezTo>
                  <a:pt x="974572" y="20426"/>
                  <a:pt x="968282" y="15834"/>
                  <a:pt x="966087" y="10530"/>
                </a:cubicBezTo>
                <a:close/>
                <a:moveTo>
                  <a:pt x="857945" y="3717"/>
                </a:moveTo>
                <a:cubicBezTo>
                  <a:pt x="874324" y="874"/>
                  <a:pt x="887703" y="1395"/>
                  <a:pt x="898088" y="5278"/>
                </a:cubicBezTo>
                <a:lnTo>
                  <a:pt x="885803" y="7408"/>
                </a:lnTo>
                <a:close/>
                <a:moveTo>
                  <a:pt x="7229" y="0"/>
                </a:moveTo>
                <a:cubicBezTo>
                  <a:pt x="25253" y="1135"/>
                  <a:pt x="50790" y="4519"/>
                  <a:pt x="83841" y="10152"/>
                </a:cubicBezTo>
                <a:lnTo>
                  <a:pt x="71559" y="12285"/>
                </a:lnTo>
                <a:lnTo>
                  <a:pt x="0" y="5608"/>
                </a:lnTo>
                <a:lnTo>
                  <a:pt x="0" y="766"/>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598" name="Google Shape;598;p172"/>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9" name="Google Shape;599;p172"/>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600" name="Google Shape;600;p172"/>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1" name="Google Shape;601;p172"/>
          <p:cNvSpPr>
            <a:spLocks noGrp="1"/>
          </p:cNvSpPr>
          <p:nvPr>
            <p:ph type="pic" idx="2"/>
          </p:nvPr>
        </p:nvSpPr>
        <p:spPr>
          <a:xfrm>
            <a:off x="5834742" y="1364343"/>
            <a:ext cx="6618516" cy="8921070"/>
          </a:xfrm>
          <a:prstGeom prst="rect">
            <a:avLst/>
          </a:prstGeom>
          <a:noFill/>
          <a:ln>
            <a:noFill/>
          </a:ln>
          <a:effectLst>
            <a:outerShdw blurRad="50800" dist="38100" dir="10800000" algn="r" rotWithShape="0">
              <a:srgbClr val="000000">
                <a:alpha val="40000"/>
              </a:srgbClr>
            </a:outerShdw>
          </a:effectLst>
        </p:spPr>
      </p:sp>
      <p:sp>
        <p:nvSpPr>
          <p:cNvPr id="602" name="Google Shape;602;p172"/>
          <p:cNvSpPr txBox="1">
            <a:spLocks noGrp="1"/>
          </p:cNvSpPr>
          <p:nvPr>
            <p:ph type="body" idx="1"/>
          </p:nvPr>
        </p:nvSpPr>
        <p:spPr>
          <a:xfrm>
            <a:off x="672470" y="3700640"/>
            <a:ext cx="5162272"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lt1"/>
              </a:buClr>
              <a:buSzPts val="1800"/>
              <a:buFont typeface="Roboto"/>
              <a:buNone/>
              <a:defRPr sz="1800">
                <a:solidFill>
                  <a:schemeClr val="lt1"/>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03" name="Google Shape;603;p172"/>
          <p:cNvSpPr txBox="1">
            <a:spLocks noGrp="1"/>
          </p:cNvSpPr>
          <p:nvPr>
            <p:ph type="body" idx="3"/>
          </p:nvPr>
        </p:nvSpPr>
        <p:spPr>
          <a:xfrm>
            <a:off x="672470" y="3004511"/>
            <a:ext cx="5162272"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lt1"/>
              </a:buClr>
              <a:buSzPts val="4400"/>
              <a:buFont typeface="Bebas Neue"/>
              <a:buNone/>
              <a:defRPr sz="4400" b="1">
                <a:solidFill>
                  <a:schemeClr val="lt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04" name="Google Shape;604;p172"/>
          <p:cNvSpPr txBox="1">
            <a:spLocks noGrp="1"/>
          </p:cNvSpPr>
          <p:nvPr>
            <p:ph type="body" idx="4"/>
          </p:nvPr>
        </p:nvSpPr>
        <p:spPr>
          <a:xfrm>
            <a:off x="672470" y="6789880"/>
            <a:ext cx="5162272" cy="173111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lt1"/>
              </a:buClr>
              <a:buSzPts val="1800"/>
              <a:buFont typeface="Roboto"/>
              <a:buNone/>
              <a:defRPr sz="1800">
                <a:solidFill>
                  <a:schemeClr val="lt1"/>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05" name="Google Shape;605;p172"/>
          <p:cNvSpPr txBox="1">
            <a:spLocks noGrp="1"/>
          </p:cNvSpPr>
          <p:nvPr>
            <p:ph type="body" idx="5"/>
          </p:nvPr>
        </p:nvSpPr>
        <p:spPr>
          <a:xfrm>
            <a:off x="672470" y="6093751"/>
            <a:ext cx="5162272"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lt1"/>
              </a:buClr>
              <a:buSzPts val="4400"/>
              <a:buFont typeface="Bebas Neue"/>
              <a:buNone/>
              <a:defRPr sz="4400" b="1">
                <a:solidFill>
                  <a:schemeClr val="lt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06" name="Google Shape;606;p172"/>
          <p:cNvSpPr txBox="1">
            <a:spLocks noGrp="1"/>
          </p:cNvSpPr>
          <p:nvPr>
            <p:ph type="body" idx="6"/>
          </p:nvPr>
        </p:nvSpPr>
        <p:spPr>
          <a:xfrm>
            <a:off x="12453258" y="3700640"/>
            <a:ext cx="5162272" cy="1731110"/>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1200"/>
              </a:spcBef>
              <a:spcAft>
                <a:spcPts val="0"/>
              </a:spcAft>
              <a:buClr>
                <a:schemeClr val="lt1"/>
              </a:buClr>
              <a:buSzPts val="1800"/>
              <a:buFont typeface="Roboto"/>
              <a:buNone/>
              <a:defRPr sz="1800">
                <a:solidFill>
                  <a:schemeClr val="lt1"/>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07" name="Google Shape;607;p172"/>
          <p:cNvSpPr txBox="1">
            <a:spLocks noGrp="1"/>
          </p:cNvSpPr>
          <p:nvPr>
            <p:ph type="body" idx="7"/>
          </p:nvPr>
        </p:nvSpPr>
        <p:spPr>
          <a:xfrm>
            <a:off x="12453258" y="3004511"/>
            <a:ext cx="5162272" cy="759629"/>
          </a:xfrm>
          <a:prstGeom prst="rect">
            <a:avLst/>
          </a:prstGeom>
          <a:noFill/>
          <a:ln>
            <a:noFill/>
          </a:ln>
        </p:spPr>
        <p:txBody>
          <a:bodyPr spcFirstLastPara="1" wrap="square" lIns="91425" tIns="45700" rIns="91425" bIns="45700" anchor="ctr" anchorCtr="0">
            <a:normAutofit/>
          </a:bodyPr>
          <a:lstStyle>
            <a:lvl1pPr marL="457200" lvl="0" indent="-228600" algn="r">
              <a:lnSpc>
                <a:spcPct val="100000"/>
              </a:lnSpc>
              <a:spcBef>
                <a:spcPts val="0"/>
              </a:spcBef>
              <a:spcAft>
                <a:spcPts val="0"/>
              </a:spcAft>
              <a:buClr>
                <a:schemeClr val="lt1"/>
              </a:buClr>
              <a:buSzPts val="4400"/>
              <a:buFont typeface="Bebas Neue"/>
              <a:buNone/>
              <a:defRPr sz="4400" b="1">
                <a:solidFill>
                  <a:schemeClr val="lt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08" name="Google Shape;608;p172"/>
          <p:cNvSpPr txBox="1">
            <a:spLocks noGrp="1"/>
          </p:cNvSpPr>
          <p:nvPr>
            <p:ph type="body" idx="8"/>
          </p:nvPr>
        </p:nvSpPr>
        <p:spPr>
          <a:xfrm>
            <a:off x="12453258" y="6789880"/>
            <a:ext cx="5162272" cy="1731110"/>
          </a:xfrm>
          <a:prstGeom prst="rect">
            <a:avLst/>
          </a:prstGeom>
          <a:noFill/>
          <a:ln>
            <a:noFill/>
          </a:ln>
        </p:spPr>
        <p:txBody>
          <a:bodyPr spcFirstLastPara="1" wrap="square" lIns="91425" tIns="45700" rIns="91425" bIns="45700" anchor="t" anchorCtr="0">
            <a:normAutofit/>
          </a:bodyPr>
          <a:lstStyle>
            <a:lvl1pPr marL="457200" lvl="0" indent="-228600" algn="r">
              <a:lnSpc>
                <a:spcPct val="130000"/>
              </a:lnSpc>
              <a:spcBef>
                <a:spcPts val="1200"/>
              </a:spcBef>
              <a:spcAft>
                <a:spcPts val="0"/>
              </a:spcAft>
              <a:buClr>
                <a:schemeClr val="lt1"/>
              </a:buClr>
              <a:buSzPts val="1800"/>
              <a:buFont typeface="Roboto"/>
              <a:buNone/>
              <a:defRPr sz="1800">
                <a:solidFill>
                  <a:schemeClr val="lt1"/>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09" name="Google Shape;609;p172"/>
          <p:cNvSpPr txBox="1">
            <a:spLocks noGrp="1"/>
          </p:cNvSpPr>
          <p:nvPr>
            <p:ph type="body" idx="9"/>
          </p:nvPr>
        </p:nvSpPr>
        <p:spPr>
          <a:xfrm>
            <a:off x="12453258" y="6093751"/>
            <a:ext cx="5162272" cy="759629"/>
          </a:xfrm>
          <a:prstGeom prst="rect">
            <a:avLst/>
          </a:prstGeom>
          <a:noFill/>
          <a:ln>
            <a:noFill/>
          </a:ln>
        </p:spPr>
        <p:txBody>
          <a:bodyPr spcFirstLastPara="1" wrap="square" lIns="91425" tIns="45700" rIns="91425" bIns="45700" anchor="ctr" anchorCtr="0">
            <a:normAutofit/>
          </a:bodyPr>
          <a:lstStyle>
            <a:lvl1pPr marL="457200" lvl="0" indent="-228600" algn="r">
              <a:lnSpc>
                <a:spcPct val="100000"/>
              </a:lnSpc>
              <a:spcBef>
                <a:spcPts val="0"/>
              </a:spcBef>
              <a:spcAft>
                <a:spcPts val="0"/>
              </a:spcAft>
              <a:buClr>
                <a:schemeClr val="lt1"/>
              </a:buClr>
              <a:buSzPts val="4400"/>
              <a:buFont typeface="Bebas Neue"/>
              <a:buNone/>
              <a:defRPr sz="4400" b="1">
                <a:solidFill>
                  <a:schemeClr val="lt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600"/>
                                        </p:tgtEl>
                                        <p:attrNameLst>
                                          <p:attrName>style.visibility</p:attrName>
                                        </p:attrNameLst>
                                      </p:cBhvr>
                                      <p:to>
                                        <p:strVal val="visible"/>
                                      </p:to>
                                    </p:set>
                                    <p:anim calcmode="lin" valueType="num">
                                      <p:cBhvr additive="base">
                                        <p:cTn id="7" dur="750"/>
                                        <p:tgtEl>
                                          <p:spTgt spid="600"/>
                                        </p:tgtEl>
                                        <p:attrNameLst>
                                          <p:attrName>ppt_y</p:attrName>
                                        </p:attrNameLst>
                                      </p:cBhvr>
                                      <p:tavLst>
                                        <p:tav tm="0">
                                          <p:val>
                                            <p:strVal val="#ppt_y-1"/>
                                          </p:val>
                                        </p:tav>
                                        <p:tav tm="100000">
                                          <p:val>
                                            <p:strVal val="#ppt_y"/>
                                          </p:val>
                                        </p:tav>
                                      </p:tavLst>
                                    </p:anim>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597"/>
                                        </p:tgtEl>
                                        <p:attrNameLst>
                                          <p:attrName>style.visibility</p:attrName>
                                        </p:attrNameLst>
                                      </p:cBhvr>
                                      <p:to>
                                        <p:strVal val="visible"/>
                                      </p:to>
                                    </p:set>
                                    <p:animEffect transition="in" filter="fade">
                                      <p:cBhvr>
                                        <p:cTn id="11" dur="500"/>
                                        <p:tgtEl>
                                          <p:spTgt spid="597"/>
                                        </p:tgtEl>
                                      </p:cBhvr>
                                    </p:animEffect>
                                  </p:childTnLst>
                                </p:cTn>
                              </p:par>
                            </p:childTnLst>
                          </p:cTn>
                        </p:par>
                        <p:par>
                          <p:cTn id="12" fill="hold">
                            <p:stCondLst>
                              <p:cond delay="1250"/>
                            </p:stCondLst>
                            <p:childTnLst>
                              <p:par>
                                <p:cTn id="13" presetID="10" presetClass="entr" presetSubtype="0" fill="hold" nodeType="afterEffect">
                                  <p:stCondLst>
                                    <p:cond delay="0"/>
                                  </p:stCondLst>
                                  <p:childTnLst>
                                    <p:set>
                                      <p:cBhvr>
                                        <p:cTn id="14" dur="1" fill="hold">
                                          <p:stCondLst>
                                            <p:cond delay="0"/>
                                          </p:stCondLst>
                                        </p:cTn>
                                        <p:tgtEl>
                                          <p:spTgt spid="601"/>
                                        </p:tgtEl>
                                        <p:attrNameLst>
                                          <p:attrName>style.visibility</p:attrName>
                                        </p:attrNameLst>
                                      </p:cBhvr>
                                      <p:to>
                                        <p:strVal val="visible"/>
                                      </p:to>
                                    </p:set>
                                    <p:animEffect transition="in" filter="fade">
                                      <p:cBhvr>
                                        <p:cTn id="15" dur="500"/>
                                        <p:tgtEl>
                                          <p:spTgt spid="601"/>
                                        </p:tgtEl>
                                      </p:cBhvr>
                                    </p:animEffect>
                                  </p:childTnLst>
                                </p:cTn>
                              </p:par>
                            </p:childTnLst>
                          </p:cTn>
                        </p:par>
                        <p:par>
                          <p:cTn id="16" fill="hold">
                            <p:stCondLst>
                              <p:cond delay="1750"/>
                            </p:stCondLst>
                            <p:childTnLst>
                              <p:par>
                                <p:cTn id="17" presetID="2" presetClass="entr" presetSubtype="8" fill="hold" nodeType="afterEffect">
                                  <p:stCondLst>
                                    <p:cond delay="0"/>
                                  </p:stCondLst>
                                  <p:childTnLst>
                                    <p:set>
                                      <p:cBhvr>
                                        <p:cTn id="18" dur="1" fill="hold">
                                          <p:stCondLst>
                                            <p:cond delay="0"/>
                                          </p:stCondLst>
                                        </p:cTn>
                                        <p:tgtEl>
                                          <p:spTgt spid="603">
                                            <p:txEl>
                                              <p:pRg st="0" end="0"/>
                                            </p:txEl>
                                          </p:spTgt>
                                        </p:tgtEl>
                                        <p:attrNameLst>
                                          <p:attrName>style.visibility</p:attrName>
                                        </p:attrNameLst>
                                      </p:cBhvr>
                                      <p:to>
                                        <p:strVal val="visible"/>
                                      </p:to>
                                    </p:set>
                                    <p:anim calcmode="lin" valueType="num">
                                      <p:cBhvr additive="base">
                                        <p:cTn id="19" dur="750"/>
                                        <p:tgtEl>
                                          <p:spTgt spid="603">
                                            <p:txEl>
                                              <p:pRg st="0" end="0"/>
                                            </p:txEl>
                                          </p:spTgt>
                                        </p:tgtEl>
                                        <p:attrNameLst>
                                          <p:attrName>ppt_x</p:attrName>
                                        </p:attrNameLst>
                                      </p:cBhvr>
                                      <p:tavLst>
                                        <p:tav tm="0">
                                          <p:val>
                                            <p:strVal val="#ppt_x-1"/>
                                          </p:val>
                                        </p:tav>
                                        <p:tav tm="100000">
                                          <p:val>
                                            <p:strVal val="#ppt_x"/>
                                          </p:val>
                                        </p:tav>
                                      </p:tavLst>
                                    </p:anim>
                                  </p:childTnLst>
                                </p:cTn>
                              </p:par>
                            </p:childTnLst>
                          </p:cTn>
                        </p:par>
                        <p:par>
                          <p:cTn id="20" fill="hold">
                            <p:stCondLst>
                              <p:cond delay="2500"/>
                            </p:stCondLst>
                            <p:childTnLst>
                              <p:par>
                                <p:cTn id="21" presetID="2" presetClass="entr" presetSubtype="8" fill="hold" nodeType="afterEffect">
                                  <p:stCondLst>
                                    <p:cond delay="0"/>
                                  </p:stCondLst>
                                  <p:childTnLst>
                                    <p:set>
                                      <p:cBhvr>
                                        <p:cTn id="22" dur="1" fill="hold">
                                          <p:stCondLst>
                                            <p:cond delay="0"/>
                                          </p:stCondLst>
                                        </p:cTn>
                                        <p:tgtEl>
                                          <p:spTgt spid="603">
                                            <p:txEl>
                                              <p:pRg st="1" end="1"/>
                                            </p:txEl>
                                          </p:spTgt>
                                        </p:tgtEl>
                                        <p:attrNameLst>
                                          <p:attrName>style.visibility</p:attrName>
                                        </p:attrNameLst>
                                      </p:cBhvr>
                                      <p:to>
                                        <p:strVal val="visible"/>
                                      </p:to>
                                    </p:set>
                                    <p:anim calcmode="lin" valueType="num">
                                      <p:cBhvr additive="base">
                                        <p:cTn id="23" dur="750"/>
                                        <p:tgtEl>
                                          <p:spTgt spid="603">
                                            <p:txEl>
                                              <p:pRg st="1" end="1"/>
                                            </p:txEl>
                                          </p:spTgt>
                                        </p:tgtEl>
                                        <p:attrNameLst>
                                          <p:attrName>ppt_x</p:attrName>
                                        </p:attrNameLst>
                                      </p:cBhvr>
                                      <p:tavLst>
                                        <p:tav tm="0">
                                          <p:val>
                                            <p:strVal val="#ppt_x-1"/>
                                          </p:val>
                                        </p:tav>
                                        <p:tav tm="100000">
                                          <p:val>
                                            <p:strVal val="#ppt_x"/>
                                          </p:val>
                                        </p:tav>
                                      </p:tavLst>
                                    </p:anim>
                                  </p:childTnLst>
                                </p:cTn>
                              </p:par>
                            </p:childTnLst>
                          </p:cTn>
                        </p:par>
                        <p:par>
                          <p:cTn id="24" fill="hold">
                            <p:stCondLst>
                              <p:cond delay="3250"/>
                            </p:stCondLst>
                            <p:childTnLst>
                              <p:par>
                                <p:cTn id="25" presetID="2" presetClass="entr" presetSubtype="8" fill="hold" nodeType="afterEffect">
                                  <p:stCondLst>
                                    <p:cond delay="0"/>
                                  </p:stCondLst>
                                  <p:childTnLst>
                                    <p:set>
                                      <p:cBhvr>
                                        <p:cTn id="26" dur="1" fill="hold">
                                          <p:stCondLst>
                                            <p:cond delay="0"/>
                                          </p:stCondLst>
                                        </p:cTn>
                                        <p:tgtEl>
                                          <p:spTgt spid="603">
                                            <p:txEl>
                                              <p:pRg st="2" end="2"/>
                                            </p:txEl>
                                          </p:spTgt>
                                        </p:tgtEl>
                                        <p:attrNameLst>
                                          <p:attrName>style.visibility</p:attrName>
                                        </p:attrNameLst>
                                      </p:cBhvr>
                                      <p:to>
                                        <p:strVal val="visible"/>
                                      </p:to>
                                    </p:set>
                                    <p:anim calcmode="lin" valueType="num">
                                      <p:cBhvr additive="base">
                                        <p:cTn id="27" dur="750"/>
                                        <p:tgtEl>
                                          <p:spTgt spid="603">
                                            <p:txEl>
                                              <p:pRg st="2" end="2"/>
                                            </p:txEl>
                                          </p:spTgt>
                                        </p:tgtEl>
                                        <p:attrNameLst>
                                          <p:attrName>ppt_x</p:attrName>
                                        </p:attrNameLst>
                                      </p:cBhvr>
                                      <p:tavLst>
                                        <p:tav tm="0">
                                          <p:val>
                                            <p:strVal val="#ppt_x-1"/>
                                          </p:val>
                                        </p:tav>
                                        <p:tav tm="100000">
                                          <p:val>
                                            <p:strVal val="#ppt_x"/>
                                          </p:val>
                                        </p:tav>
                                      </p:tavLst>
                                    </p:anim>
                                  </p:childTnLst>
                                </p:cTn>
                              </p:par>
                            </p:childTnLst>
                          </p:cTn>
                        </p:par>
                        <p:par>
                          <p:cTn id="28" fill="hold">
                            <p:stCondLst>
                              <p:cond delay="4000"/>
                            </p:stCondLst>
                            <p:childTnLst>
                              <p:par>
                                <p:cTn id="29" presetID="2" presetClass="entr" presetSubtype="8" fill="hold" nodeType="afterEffect">
                                  <p:stCondLst>
                                    <p:cond delay="0"/>
                                  </p:stCondLst>
                                  <p:childTnLst>
                                    <p:set>
                                      <p:cBhvr>
                                        <p:cTn id="30" dur="1" fill="hold">
                                          <p:stCondLst>
                                            <p:cond delay="0"/>
                                          </p:stCondLst>
                                        </p:cTn>
                                        <p:tgtEl>
                                          <p:spTgt spid="603">
                                            <p:txEl>
                                              <p:pRg st="3" end="3"/>
                                            </p:txEl>
                                          </p:spTgt>
                                        </p:tgtEl>
                                        <p:attrNameLst>
                                          <p:attrName>style.visibility</p:attrName>
                                        </p:attrNameLst>
                                      </p:cBhvr>
                                      <p:to>
                                        <p:strVal val="visible"/>
                                      </p:to>
                                    </p:set>
                                    <p:anim calcmode="lin" valueType="num">
                                      <p:cBhvr additive="base">
                                        <p:cTn id="31" dur="750"/>
                                        <p:tgtEl>
                                          <p:spTgt spid="603">
                                            <p:txEl>
                                              <p:pRg st="3" end="3"/>
                                            </p:txEl>
                                          </p:spTgt>
                                        </p:tgtEl>
                                        <p:attrNameLst>
                                          <p:attrName>ppt_x</p:attrName>
                                        </p:attrNameLst>
                                      </p:cBhvr>
                                      <p:tavLst>
                                        <p:tav tm="0">
                                          <p:val>
                                            <p:strVal val="#ppt_x-1"/>
                                          </p:val>
                                        </p:tav>
                                        <p:tav tm="100000">
                                          <p:val>
                                            <p:strVal val="#ppt_x"/>
                                          </p:val>
                                        </p:tav>
                                      </p:tavLst>
                                    </p:anim>
                                  </p:childTnLst>
                                </p:cTn>
                              </p:par>
                            </p:childTnLst>
                          </p:cTn>
                        </p:par>
                        <p:par>
                          <p:cTn id="32" fill="hold">
                            <p:stCondLst>
                              <p:cond delay="4750"/>
                            </p:stCondLst>
                            <p:childTnLst>
                              <p:par>
                                <p:cTn id="33" presetID="2" presetClass="entr" presetSubtype="8" fill="hold" nodeType="afterEffect">
                                  <p:stCondLst>
                                    <p:cond delay="0"/>
                                  </p:stCondLst>
                                  <p:childTnLst>
                                    <p:set>
                                      <p:cBhvr>
                                        <p:cTn id="34" dur="1" fill="hold">
                                          <p:stCondLst>
                                            <p:cond delay="0"/>
                                          </p:stCondLst>
                                        </p:cTn>
                                        <p:tgtEl>
                                          <p:spTgt spid="603">
                                            <p:txEl>
                                              <p:pRg st="4" end="4"/>
                                            </p:txEl>
                                          </p:spTgt>
                                        </p:tgtEl>
                                        <p:attrNameLst>
                                          <p:attrName>style.visibility</p:attrName>
                                        </p:attrNameLst>
                                      </p:cBhvr>
                                      <p:to>
                                        <p:strVal val="visible"/>
                                      </p:to>
                                    </p:set>
                                    <p:anim calcmode="lin" valueType="num">
                                      <p:cBhvr additive="base">
                                        <p:cTn id="35" dur="750"/>
                                        <p:tgtEl>
                                          <p:spTgt spid="603">
                                            <p:txEl>
                                              <p:pRg st="4" end="4"/>
                                            </p:txEl>
                                          </p:spTgt>
                                        </p:tgtEl>
                                        <p:attrNameLst>
                                          <p:attrName>ppt_x</p:attrName>
                                        </p:attrNameLst>
                                      </p:cBhvr>
                                      <p:tavLst>
                                        <p:tav tm="0">
                                          <p:val>
                                            <p:strVal val="#ppt_x-1"/>
                                          </p:val>
                                        </p:tav>
                                        <p:tav tm="100000">
                                          <p:val>
                                            <p:strVal val="#ppt_x"/>
                                          </p:val>
                                        </p:tav>
                                      </p:tavLst>
                                    </p:anim>
                                  </p:childTnLst>
                                </p:cTn>
                              </p:par>
                            </p:childTnLst>
                          </p:cTn>
                        </p:par>
                        <p:par>
                          <p:cTn id="36" fill="hold">
                            <p:stCondLst>
                              <p:cond delay="5500"/>
                            </p:stCondLst>
                            <p:childTnLst>
                              <p:par>
                                <p:cTn id="37" presetID="2" presetClass="entr" presetSubtype="8" fill="hold" nodeType="afterEffect">
                                  <p:stCondLst>
                                    <p:cond delay="0"/>
                                  </p:stCondLst>
                                  <p:childTnLst>
                                    <p:set>
                                      <p:cBhvr>
                                        <p:cTn id="38" dur="1" fill="hold">
                                          <p:stCondLst>
                                            <p:cond delay="0"/>
                                          </p:stCondLst>
                                        </p:cTn>
                                        <p:tgtEl>
                                          <p:spTgt spid="603">
                                            <p:txEl>
                                              <p:pRg st="5" end="5"/>
                                            </p:txEl>
                                          </p:spTgt>
                                        </p:tgtEl>
                                        <p:attrNameLst>
                                          <p:attrName>style.visibility</p:attrName>
                                        </p:attrNameLst>
                                      </p:cBhvr>
                                      <p:to>
                                        <p:strVal val="visible"/>
                                      </p:to>
                                    </p:set>
                                    <p:anim calcmode="lin" valueType="num">
                                      <p:cBhvr additive="base">
                                        <p:cTn id="39" dur="750"/>
                                        <p:tgtEl>
                                          <p:spTgt spid="603">
                                            <p:txEl>
                                              <p:pRg st="5" end="5"/>
                                            </p:txEl>
                                          </p:spTgt>
                                        </p:tgtEl>
                                        <p:attrNameLst>
                                          <p:attrName>ppt_x</p:attrName>
                                        </p:attrNameLst>
                                      </p:cBhvr>
                                      <p:tavLst>
                                        <p:tav tm="0">
                                          <p:val>
                                            <p:strVal val="#ppt_x-1"/>
                                          </p:val>
                                        </p:tav>
                                        <p:tav tm="100000">
                                          <p:val>
                                            <p:strVal val="#ppt_x"/>
                                          </p:val>
                                        </p:tav>
                                      </p:tavLst>
                                    </p:anim>
                                  </p:childTnLst>
                                </p:cTn>
                              </p:par>
                            </p:childTnLst>
                          </p:cTn>
                        </p:par>
                        <p:par>
                          <p:cTn id="40" fill="hold">
                            <p:stCondLst>
                              <p:cond delay="6250"/>
                            </p:stCondLst>
                            <p:childTnLst>
                              <p:par>
                                <p:cTn id="41" presetID="2" presetClass="entr" presetSubtype="8" fill="hold" nodeType="afterEffect">
                                  <p:stCondLst>
                                    <p:cond delay="0"/>
                                  </p:stCondLst>
                                  <p:childTnLst>
                                    <p:set>
                                      <p:cBhvr>
                                        <p:cTn id="42" dur="1" fill="hold">
                                          <p:stCondLst>
                                            <p:cond delay="0"/>
                                          </p:stCondLst>
                                        </p:cTn>
                                        <p:tgtEl>
                                          <p:spTgt spid="603">
                                            <p:txEl>
                                              <p:pRg st="6" end="6"/>
                                            </p:txEl>
                                          </p:spTgt>
                                        </p:tgtEl>
                                        <p:attrNameLst>
                                          <p:attrName>style.visibility</p:attrName>
                                        </p:attrNameLst>
                                      </p:cBhvr>
                                      <p:to>
                                        <p:strVal val="visible"/>
                                      </p:to>
                                    </p:set>
                                    <p:anim calcmode="lin" valueType="num">
                                      <p:cBhvr additive="base">
                                        <p:cTn id="43" dur="750"/>
                                        <p:tgtEl>
                                          <p:spTgt spid="603">
                                            <p:txEl>
                                              <p:pRg st="6" end="6"/>
                                            </p:txEl>
                                          </p:spTgt>
                                        </p:tgtEl>
                                        <p:attrNameLst>
                                          <p:attrName>ppt_x</p:attrName>
                                        </p:attrNameLst>
                                      </p:cBhvr>
                                      <p:tavLst>
                                        <p:tav tm="0">
                                          <p:val>
                                            <p:strVal val="#ppt_x-1"/>
                                          </p:val>
                                        </p:tav>
                                        <p:tav tm="100000">
                                          <p:val>
                                            <p:strVal val="#ppt_x"/>
                                          </p:val>
                                        </p:tav>
                                      </p:tavLst>
                                    </p:anim>
                                  </p:childTnLst>
                                </p:cTn>
                              </p:par>
                            </p:childTnLst>
                          </p:cTn>
                        </p:par>
                        <p:par>
                          <p:cTn id="44" fill="hold">
                            <p:stCondLst>
                              <p:cond delay="7000"/>
                            </p:stCondLst>
                            <p:childTnLst>
                              <p:par>
                                <p:cTn id="45" presetID="2" presetClass="entr" presetSubtype="8" fill="hold" nodeType="afterEffect">
                                  <p:stCondLst>
                                    <p:cond delay="0"/>
                                  </p:stCondLst>
                                  <p:childTnLst>
                                    <p:set>
                                      <p:cBhvr>
                                        <p:cTn id="46" dur="1" fill="hold">
                                          <p:stCondLst>
                                            <p:cond delay="0"/>
                                          </p:stCondLst>
                                        </p:cTn>
                                        <p:tgtEl>
                                          <p:spTgt spid="603">
                                            <p:txEl>
                                              <p:pRg st="7" end="7"/>
                                            </p:txEl>
                                          </p:spTgt>
                                        </p:tgtEl>
                                        <p:attrNameLst>
                                          <p:attrName>style.visibility</p:attrName>
                                        </p:attrNameLst>
                                      </p:cBhvr>
                                      <p:to>
                                        <p:strVal val="visible"/>
                                      </p:to>
                                    </p:set>
                                    <p:anim calcmode="lin" valueType="num">
                                      <p:cBhvr additive="base">
                                        <p:cTn id="47" dur="750"/>
                                        <p:tgtEl>
                                          <p:spTgt spid="603">
                                            <p:txEl>
                                              <p:pRg st="7" end="7"/>
                                            </p:txEl>
                                          </p:spTgt>
                                        </p:tgtEl>
                                        <p:attrNameLst>
                                          <p:attrName>ppt_x</p:attrName>
                                        </p:attrNameLst>
                                      </p:cBhvr>
                                      <p:tavLst>
                                        <p:tav tm="0">
                                          <p:val>
                                            <p:strVal val="#ppt_x-1"/>
                                          </p:val>
                                        </p:tav>
                                        <p:tav tm="100000">
                                          <p:val>
                                            <p:strVal val="#ppt_x"/>
                                          </p:val>
                                        </p:tav>
                                      </p:tavLst>
                                    </p:anim>
                                  </p:childTnLst>
                                </p:cTn>
                              </p:par>
                            </p:childTnLst>
                          </p:cTn>
                        </p:par>
                        <p:par>
                          <p:cTn id="48" fill="hold">
                            <p:stCondLst>
                              <p:cond delay="7750"/>
                            </p:stCondLst>
                            <p:childTnLst>
                              <p:par>
                                <p:cTn id="49" presetID="2" presetClass="entr" presetSubtype="8" fill="hold" nodeType="afterEffect">
                                  <p:stCondLst>
                                    <p:cond delay="0"/>
                                  </p:stCondLst>
                                  <p:childTnLst>
                                    <p:set>
                                      <p:cBhvr>
                                        <p:cTn id="50" dur="1" fill="hold">
                                          <p:stCondLst>
                                            <p:cond delay="0"/>
                                          </p:stCondLst>
                                        </p:cTn>
                                        <p:tgtEl>
                                          <p:spTgt spid="603">
                                            <p:txEl>
                                              <p:pRg st="8" end="8"/>
                                            </p:txEl>
                                          </p:spTgt>
                                        </p:tgtEl>
                                        <p:attrNameLst>
                                          <p:attrName>style.visibility</p:attrName>
                                        </p:attrNameLst>
                                      </p:cBhvr>
                                      <p:to>
                                        <p:strVal val="visible"/>
                                      </p:to>
                                    </p:set>
                                    <p:anim calcmode="lin" valueType="num">
                                      <p:cBhvr additive="base">
                                        <p:cTn id="51" dur="750"/>
                                        <p:tgtEl>
                                          <p:spTgt spid="603">
                                            <p:txEl>
                                              <p:pRg st="8" end="8"/>
                                            </p:txEl>
                                          </p:spTgt>
                                        </p:tgtEl>
                                        <p:attrNameLst>
                                          <p:attrName>ppt_x</p:attrName>
                                        </p:attrNameLst>
                                      </p:cBhvr>
                                      <p:tavLst>
                                        <p:tav tm="0">
                                          <p:val>
                                            <p:strVal val="#ppt_x-1"/>
                                          </p:val>
                                        </p:tav>
                                        <p:tav tm="100000">
                                          <p:val>
                                            <p:strVal val="#ppt_x"/>
                                          </p:val>
                                        </p:tav>
                                      </p:tavLst>
                                    </p:anim>
                                  </p:childTnLst>
                                </p:cTn>
                              </p:par>
                            </p:childTnLst>
                          </p:cTn>
                        </p:par>
                        <p:par>
                          <p:cTn id="52" fill="hold">
                            <p:stCondLst>
                              <p:cond delay="8500"/>
                            </p:stCondLst>
                            <p:childTnLst>
                              <p:par>
                                <p:cTn id="53" presetID="10" presetClass="entr" presetSubtype="0" fill="hold" nodeType="afterEffect">
                                  <p:stCondLst>
                                    <p:cond delay="0"/>
                                  </p:stCondLst>
                                  <p:childTnLst>
                                    <p:set>
                                      <p:cBhvr>
                                        <p:cTn id="54" dur="1" fill="hold">
                                          <p:stCondLst>
                                            <p:cond delay="0"/>
                                          </p:stCondLst>
                                        </p:cTn>
                                        <p:tgtEl>
                                          <p:spTgt spid="602"/>
                                        </p:tgtEl>
                                        <p:attrNameLst>
                                          <p:attrName>style.visibility</p:attrName>
                                        </p:attrNameLst>
                                      </p:cBhvr>
                                      <p:to>
                                        <p:strVal val="visible"/>
                                      </p:to>
                                    </p:set>
                                    <p:animEffect transition="in" filter="fade">
                                      <p:cBhvr>
                                        <p:cTn id="55" dur="500"/>
                                        <p:tgtEl>
                                          <p:spTgt spid="602"/>
                                        </p:tgtEl>
                                      </p:cBhvr>
                                    </p:animEffect>
                                  </p:childTnLst>
                                </p:cTn>
                              </p:par>
                            </p:childTnLst>
                          </p:cTn>
                        </p:par>
                        <p:par>
                          <p:cTn id="56" fill="hold">
                            <p:stCondLst>
                              <p:cond delay="9000"/>
                            </p:stCondLst>
                            <p:childTnLst>
                              <p:par>
                                <p:cTn id="57" presetID="2" presetClass="entr" presetSubtype="8" fill="hold" nodeType="afterEffect">
                                  <p:stCondLst>
                                    <p:cond delay="0"/>
                                  </p:stCondLst>
                                  <p:childTnLst>
                                    <p:set>
                                      <p:cBhvr>
                                        <p:cTn id="58" dur="1" fill="hold">
                                          <p:stCondLst>
                                            <p:cond delay="0"/>
                                          </p:stCondLst>
                                        </p:cTn>
                                        <p:tgtEl>
                                          <p:spTgt spid="605">
                                            <p:txEl>
                                              <p:pRg st="0" end="0"/>
                                            </p:txEl>
                                          </p:spTgt>
                                        </p:tgtEl>
                                        <p:attrNameLst>
                                          <p:attrName>style.visibility</p:attrName>
                                        </p:attrNameLst>
                                      </p:cBhvr>
                                      <p:to>
                                        <p:strVal val="visible"/>
                                      </p:to>
                                    </p:set>
                                    <p:anim calcmode="lin" valueType="num">
                                      <p:cBhvr additive="base">
                                        <p:cTn id="59" dur="750"/>
                                        <p:tgtEl>
                                          <p:spTgt spid="605">
                                            <p:txEl>
                                              <p:pRg st="0" end="0"/>
                                            </p:txEl>
                                          </p:spTgt>
                                        </p:tgtEl>
                                        <p:attrNameLst>
                                          <p:attrName>ppt_x</p:attrName>
                                        </p:attrNameLst>
                                      </p:cBhvr>
                                      <p:tavLst>
                                        <p:tav tm="0">
                                          <p:val>
                                            <p:strVal val="#ppt_x-1"/>
                                          </p:val>
                                        </p:tav>
                                        <p:tav tm="100000">
                                          <p:val>
                                            <p:strVal val="#ppt_x"/>
                                          </p:val>
                                        </p:tav>
                                      </p:tavLst>
                                    </p:anim>
                                  </p:childTnLst>
                                </p:cTn>
                              </p:par>
                            </p:childTnLst>
                          </p:cTn>
                        </p:par>
                        <p:par>
                          <p:cTn id="60" fill="hold">
                            <p:stCondLst>
                              <p:cond delay="9750"/>
                            </p:stCondLst>
                            <p:childTnLst>
                              <p:par>
                                <p:cTn id="61" presetID="2" presetClass="entr" presetSubtype="8" fill="hold" nodeType="afterEffect">
                                  <p:stCondLst>
                                    <p:cond delay="0"/>
                                  </p:stCondLst>
                                  <p:childTnLst>
                                    <p:set>
                                      <p:cBhvr>
                                        <p:cTn id="62" dur="1" fill="hold">
                                          <p:stCondLst>
                                            <p:cond delay="0"/>
                                          </p:stCondLst>
                                        </p:cTn>
                                        <p:tgtEl>
                                          <p:spTgt spid="605">
                                            <p:txEl>
                                              <p:pRg st="1" end="1"/>
                                            </p:txEl>
                                          </p:spTgt>
                                        </p:tgtEl>
                                        <p:attrNameLst>
                                          <p:attrName>style.visibility</p:attrName>
                                        </p:attrNameLst>
                                      </p:cBhvr>
                                      <p:to>
                                        <p:strVal val="visible"/>
                                      </p:to>
                                    </p:set>
                                    <p:anim calcmode="lin" valueType="num">
                                      <p:cBhvr additive="base">
                                        <p:cTn id="63" dur="750"/>
                                        <p:tgtEl>
                                          <p:spTgt spid="605">
                                            <p:txEl>
                                              <p:pRg st="1" end="1"/>
                                            </p:txEl>
                                          </p:spTgt>
                                        </p:tgtEl>
                                        <p:attrNameLst>
                                          <p:attrName>ppt_x</p:attrName>
                                        </p:attrNameLst>
                                      </p:cBhvr>
                                      <p:tavLst>
                                        <p:tav tm="0">
                                          <p:val>
                                            <p:strVal val="#ppt_x-1"/>
                                          </p:val>
                                        </p:tav>
                                        <p:tav tm="100000">
                                          <p:val>
                                            <p:strVal val="#ppt_x"/>
                                          </p:val>
                                        </p:tav>
                                      </p:tavLst>
                                    </p:anim>
                                  </p:childTnLst>
                                </p:cTn>
                              </p:par>
                            </p:childTnLst>
                          </p:cTn>
                        </p:par>
                        <p:par>
                          <p:cTn id="64" fill="hold">
                            <p:stCondLst>
                              <p:cond delay="10500"/>
                            </p:stCondLst>
                            <p:childTnLst>
                              <p:par>
                                <p:cTn id="65" presetID="2" presetClass="entr" presetSubtype="8" fill="hold" nodeType="afterEffect">
                                  <p:stCondLst>
                                    <p:cond delay="0"/>
                                  </p:stCondLst>
                                  <p:childTnLst>
                                    <p:set>
                                      <p:cBhvr>
                                        <p:cTn id="66" dur="1" fill="hold">
                                          <p:stCondLst>
                                            <p:cond delay="0"/>
                                          </p:stCondLst>
                                        </p:cTn>
                                        <p:tgtEl>
                                          <p:spTgt spid="605">
                                            <p:txEl>
                                              <p:pRg st="2" end="2"/>
                                            </p:txEl>
                                          </p:spTgt>
                                        </p:tgtEl>
                                        <p:attrNameLst>
                                          <p:attrName>style.visibility</p:attrName>
                                        </p:attrNameLst>
                                      </p:cBhvr>
                                      <p:to>
                                        <p:strVal val="visible"/>
                                      </p:to>
                                    </p:set>
                                    <p:anim calcmode="lin" valueType="num">
                                      <p:cBhvr additive="base">
                                        <p:cTn id="67" dur="750"/>
                                        <p:tgtEl>
                                          <p:spTgt spid="605">
                                            <p:txEl>
                                              <p:pRg st="2" end="2"/>
                                            </p:txEl>
                                          </p:spTgt>
                                        </p:tgtEl>
                                        <p:attrNameLst>
                                          <p:attrName>ppt_x</p:attrName>
                                        </p:attrNameLst>
                                      </p:cBhvr>
                                      <p:tavLst>
                                        <p:tav tm="0">
                                          <p:val>
                                            <p:strVal val="#ppt_x-1"/>
                                          </p:val>
                                        </p:tav>
                                        <p:tav tm="100000">
                                          <p:val>
                                            <p:strVal val="#ppt_x"/>
                                          </p:val>
                                        </p:tav>
                                      </p:tavLst>
                                    </p:anim>
                                  </p:childTnLst>
                                </p:cTn>
                              </p:par>
                            </p:childTnLst>
                          </p:cTn>
                        </p:par>
                        <p:par>
                          <p:cTn id="68" fill="hold">
                            <p:stCondLst>
                              <p:cond delay="11250"/>
                            </p:stCondLst>
                            <p:childTnLst>
                              <p:par>
                                <p:cTn id="69" presetID="2" presetClass="entr" presetSubtype="8" fill="hold" nodeType="afterEffect">
                                  <p:stCondLst>
                                    <p:cond delay="0"/>
                                  </p:stCondLst>
                                  <p:childTnLst>
                                    <p:set>
                                      <p:cBhvr>
                                        <p:cTn id="70" dur="1" fill="hold">
                                          <p:stCondLst>
                                            <p:cond delay="0"/>
                                          </p:stCondLst>
                                        </p:cTn>
                                        <p:tgtEl>
                                          <p:spTgt spid="605">
                                            <p:txEl>
                                              <p:pRg st="3" end="3"/>
                                            </p:txEl>
                                          </p:spTgt>
                                        </p:tgtEl>
                                        <p:attrNameLst>
                                          <p:attrName>style.visibility</p:attrName>
                                        </p:attrNameLst>
                                      </p:cBhvr>
                                      <p:to>
                                        <p:strVal val="visible"/>
                                      </p:to>
                                    </p:set>
                                    <p:anim calcmode="lin" valueType="num">
                                      <p:cBhvr additive="base">
                                        <p:cTn id="71" dur="750"/>
                                        <p:tgtEl>
                                          <p:spTgt spid="605">
                                            <p:txEl>
                                              <p:pRg st="3" end="3"/>
                                            </p:txEl>
                                          </p:spTgt>
                                        </p:tgtEl>
                                        <p:attrNameLst>
                                          <p:attrName>ppt_x</p:attrName>
                                        </p:attrNameLst>
                                      </p:cBhvr>
                                      <p:tavLst>
                                        <p:tav tm="0">
                                          <p:val>
                                            <p:strVal val="#ppt_x-1"/>
                                          </p:val>
                                        </p:tav>
                                        <p:tav tm="100000">
                                          <p:val>
                                            <p:strVal val="#ppt_x"/>
                                          </p:val>
                                        </p:tav>
                                      </p:tavLst>
                                    </p:anim>
                                  </p:childTnLst>
                                </p:cTn>
                              </p:par>
                            </p:childTnLst>
                          </p:cTn>
                        </p:par>
                        <p:par>
                          <p:cTn id="72" fill="hold">
                            <p:stCondLst>
                              <p:cond delay="12000"/>
                            </p:stCondLst>
                            <p:childTnLst>
                              <p:par>
                                <p:cTn id="73" presetID="2" presetClass="entr" presetSubtype="8" fill="hold" nodeType="afterEffect">
                                  <p:stCondLst>
                                    <p:cond delay="0"/>
                                  </p:stCondLst>
                                  <p:childTnLst>
                                    <p:set>
                                      <p:cBhvr>
                                        <p:cTn id="74" dur="1" fill="hold">
                                          <p:stCondLst>
                                            <p:cond delay="0"/>
                                          </p:stCondLst>
                                        </p:cTn>
                                        <p:tgtEl>
                                          <p:spTgt spid="605">
                                            <p:txEl>
                                              <p:pRg st="4" end="4"/>
                                            </p:txEl>
                                          </p:spTgt>
                                        </p:tgtEl>
                                        <p:attrNameLst>
                                          <p:attrName>style.visibility</p:attrName>
                                        </p:attrNameLst>
                                      </p:cBhvr>
                                      <p:to>
                                        <p:strVal val="visible"/>
                                      </p:to>
                                    </p:set>
                                    <p:anim calcmode="lin" valueType="num">
                                      <p:cBhvr additive="base">
                                        <p:cTn id="75" dur="750"/>
                                        <p:tgtEl>
                                          <p:spTgt spid="605">
                                            <p:txEl>
                                              <p:pRg st="4" end="4"/>
                                            </p:txEl>
                                          </p:spTgt>
                                        </p:tgtEl>
                                        <p:attrNameLst>
                                          <p:attrName>ppt_x</p:attrName>
                                        </p:attrNameLst>
                                      </p:cBhvr>
                                      <p:tavLst>
                                        <p:tav tm="0">
                                          <p:val>
                                            <p:strVal val="#ppt_x-1"/>
                                          </p:val>
                                        </p:tav>
                                        <p:tav tm="100000">
                                          <p:val>
                                            <p:strVal val="#ppt_x"/>
                                          </p:val>
                                        </p:tav>
                                      </p:tavLst>
                                    </p:anim>
                                  </p:childTnLst>
                                </p:cTn>
                              </p:par>
                            </p:childTnLst>
                          </p:cTn>
                        </p:par>
                        <p:par>
                          <p:cTn id="76" fill="hold">
                            <p:stCondLst>
                              <p:cond delay="12750"/>
                            </p:stCondLst>
                            <p:childTnLst>
                              <p:par>
                                <p:cTn id="77" presetID="2" presetClass="entr" presetSubtype="8" fill="hold" nodeType="afterEffect">
                                  <p:stCondLst>
                                    <p:cond delay="0"/>
                                  </p:stCondLst>
                                  <p:childTnLst>
                                    <p:set>
                                      <p:cBhvr>
                                        <p:cTn id="78" dur="1" fill="hold">
                                          <p:stCondLst>
                                            <p:cond delay="0"/>
                                          </p:stCondLst>
                                        </p:cTn>
                                        <p:tgtEl>
                                          <p:spTgt spid="605">
                                            <p:txEl>
                                              <p:pRg st="5" end="5"/>
                                            </p:txEl>
                                          </p:spTgt>
                                        </p:tgtEl>
                                        <p:attrNameLst>
                                          <p:attrName>style.visibility</p:attrName>
                                        </p:attrNameLst>
                                      </p:cBhvr>
                                      <p:to>
                                        <p:strVal val="visible"/>
                                      </p:to>
                                    </p:set>
                                    <p:anim calcmode="lin" valueType="num">
                                      <p:cBhvr additive="base">
                                        <p:cTn id="79" dur="750"/>
                                        <p:tgtEl>
                                          <p:spTgt spid="605">
                                            <p:txEl>
                                              <p:pRg st="5" end="5"/>
                                            </p:txEl>
                                          </p:spTgt>
                                        </p:tgtEl>
                                        <p:attrNameLst>
                                          <p:attrName>ppt_x</p:attrName>
                                        </p:attrNameLst>
                                      </p:cBhvr>
                                      <p:tavLst>
                                        <p:tav tm="0">
                                          <p:val>
                                            <p:strVal val="#ppt_x-1"/>
                                          </p:val>
                                        </p:tav>
                                        <p:tav tm="100000">
                                          <p:val>
                                            <p:strVal val="#ppt_x"/>
                                          </p:val>
                                        </p:tav>
                                      </p:tavLst>
                                    </p:anim>
                                  </p:childTnLst>
                                </p:cTn>
                              </p:par>
                            </p:childTnLst>
                          </p:cTn>
                        </p:par>
                        <p:par>
                          <p:cTn id="80" fill="hold">
                            <p:stCondLst>
                              <p:cond delay="13500"/>
                            </p:stCondLst>
                            <p:childTnLst>
                              <p:par>
                                <p:cTn id="81" presetID="2" presetClass="entr" presetSubtype="8" fill="hold" nodeType="afterEffect">
                                  <p:stCondLst>
                                    <p:cond delay="0"/>
                                  </p:stCondLst>
                                  <p:childTnLst>
                                    <p:set>
                                      <p:cBhvr>
                                        <p:cTn id="82" dur="1" fill="hold">
                                          <p:stCondLst>
                                            <p:cond delay="0"/>
                                          </p:stCondLst>
                                        </p:cTn>
                                        <p:tgtEl>
                                          <p:spTgt spid="605">
                                            <p:txEl>
                                              <p:pRg st="6" end="6"/>
                                            </p:txEl>
                                          </p:spTgt>
                                        </p:tgtEl>
                                        <p:attrNameLst>
                                          <p:attrName>style.visibility</p:attrName>
                                        </p:attrNameLst>
                                      </p:cBhvr>
                                      <p:to>
                                        <p:strVal val="visible"/>
                                      </p:to>
                                    </p:set>
                                    <p:anim calcmode="lin" valueType="num">
                                      <p:cBhvr additive="base">
                                        <p:cTn id="83" dur="750"/>
                                        <p:tgtEl>
                                          <p:spTgt spid="605">
                                            <p:txEl>
                                              <p:pRg st="6" end="6"/>
                                            </p:txEl>
                                          </p:spTgt>
                                        </p:tgtEl>
                                        <p:attrNameLst>
                                          <p:attrName>ppt_x</p:attrName>
                                        </p:attrNameLst>
                                      </p:cBhvr>
                                      <p:tavLst>
                                        <p:tav tm="0">
                                          <p:val>
                                            <p:strVal val="#ppt_x-1"/>
                                          </p:val>
                                        </p:tav>
                                        <p:tav tm="100000">
                                          <p:val>
                                            <p:strVal val="#ppt_x"/>
                                          </p:val>
                                        </p:tav>
                                      </p:tavLst>
                                    </p:anim>
                                  </p:childTnLst>
                                </p:cTn>
                              </p:par>
                            </p:childTnLst>
                          </p:cTn>
                        </p:par>
                        <p:par>
                          <p:cTn id="84" fill="hold">
                            <p:stCondLst>
                              <p:cond delay="14250"/>
                            </p:stCondLst>
                            <p:childTnLst>
                              <p:par>
                                <p:cTn id="85" presetID="2" presetClass="entr" presetSubtype="8" fill="hold" nodeType="afterEffect">
                                  <p:stCondLst>
                                    <p:cond delay="0"/>
                                  </p:stCondLst>
                                  <p:childTnLst>
                                    <p:set>
                                      <p:cBhvr>
                                        <p:cTn id="86" dur="1" fill="hold">
                                          <p:stCondLst>
                                            <p:cond delay="0"/>
                                          </p:stCondLst>
                                        </p:cTn>
                                        <p:tgtEl>
                                          <p:spTgt spid="605">
                                            <p:txEl>
                                              <p:pRg st="7" end="7"/>
                                            </p:txEl>
                                          </p:spTgt>
                                        </p:tgtEl>
                                        <p:attrNameLst>
                                          <p:attrName>style.visibility</p:attrName>
                                        </p:attrNameLst>
                                      </p:cBhvr>
                                      <p:to>
                                        <p:strVal val="visible"/>
                                      </p:to>
                                    </p:set>
                                    <p:anim calcmode="lin" valueType="num">
                                      <p:cBhvr additive="base">
                                        <p:cTn id="87" dur="750"/>
                                        <p:tgtEl>
                                          <p:spTgt spid="605">
                                            <p:txEl>
                                              <p:pRg st="7" end="7"/>
                                            </p:txEl>
                                          </p:spTgt>
                                        </p:tgtEl>
                                        <p:attrNameLst>
                                          <p:attrName>ppt_x</p:attrName>
                                        </p:attrNameLst>
                                      </p:cBhvr>
                                      <p:tavLst>
                                        <p:tav tm="0">
                                          <p:val>
                                            <p:strVal val="#ppt_x-1"/>
                                          </p:val>
                                        </p:tav>
                                        <p:tav tm="100000">
                                          <p:val>
                                            <p:strVal val="#ppt_x"/>
                                          </p:val>
                                        </p:tav>
                                      </p:tavLst>
                                    </p:anim>
                                  </p:childTnLst>
                                </p:cTn>
                              </p:par>
                            </p:childTnLst>
                          </p:cTn>
                        </p:par>
                        <p:par>
                          <p:cTn id="88" fill="hold">
                            <p:stCondLst>
                              <p:cond delay="15000"/>
                            </p:stCondLst>
                            <p:childTnLst>
                              <p:par>
                                <p:cTn id="89" presetID="2" presetClass="entr" presetSubtype="8" fill="hold" nodeType="afterEffect">
                                  <p:stCondLst>
                                    <p:cond delay="0"/>
                                  </p:stCondLst>
                                  <p:childTnLst>
                                    <p:set>
                                      <p:cBhvr>
                                        <p:cTn id="90" dur="1" fill="hold">
                                          <p:stCondLst>
                                            <p:cond delay="0"/>
                                          </p:stCondLst>
                                        </p:cTn>
                                        <p:tgtEl>
                                          <p:spTgt spid="605">
                                            <p:txEl>
                                              <p:pRg st="8" end="8"/>
                                            </p:txEl>
                                          </p:spTgt>
                                        </p:tgtEl>
                                        <p:attrNameLst>
                                          <p:attrName>style.visibility</p:attrName>
                                        </p:attrNameLst>
                                      </p:cBhvr>
                                      <p:to>
                                        <p:strVal val="visible"/>
                                      </p:to>
                                    </p:set>
                                    <p:anim calcmode="lin" valueType="num">
                                      <p:cBhvr additive="base">
                                        <p:cTn id="91" dur="750"/>
                                        <p:tgtEl>
                                          <p:spTgt spid="605">
                                            <p:txEl>
                                              <p:pRg st="8" end="8"/>
                                            </p:txEl>
                                          </p:spTgt>
                                        </p:tgtEl>
                                        <p:attrNameLst>
                                          <p:attrName>ppt_x</p:attrName>
                                        </p:attrNameLst>
                                      </p:cBhvr>
                                      <p:tavLst>
                                        <p:tav tm="0">
                                          <p:val>
                                            <p:strVal val="#ppt_x-1"/>
                                          </p:val>
                                        </p:tav>
                                        <p:tav tm="100000">
                                          <p:val>
                                            <p:strVal val="#ppt_x"/>
                                          </p:val>
                                        </p:tav>
                                      </p:tavLst>
                                    </p:anim>
                                  </p:childTnLst>
                                </p:cTn>
                              </p:par>
                            </p:childTnLst>
                          </p:cTn>
                        </p:par>
                        <p:par>
                          <p:cTn id="92" fill="hold">
                            <p:stCondLst>
                              <p:cond delay="15750"/>
                            </p:stCondLst>
                            <p:childTnLst>
                              <p:par>
                                <p:cTn id="93" presetID="10" presetClass="entr" presetSubtype="0" fill="hold" nodeType="afterEffect">
                                  <p:stCondLst>
                                    <p:cond delay="0"/>
                                  </p:stCondLst>
                                  <p:childTnLst>
                                    <p:set>
                                      <p:cBhvr>
                                        <p:cTn id="94" dur="1" fill="hold">
                                          <p:stCondLst>
                                            <p:cond delay="0"/>
                                          </p:stCondLst>
                                        </p:cTn>
                                        <p:tgtEl>
                                          <p:spTgt spid="604"/>
                                        </p:tgtEl>
                                        <p:attrNameLst>
                                          <p:attrName>style.visibility</p:attrName>
                                        </p:attrNameLst>
                                      </p:cBhvr>
                                      <p:to>
                                        <p:strVal val="visible"/>
                                      </p:to>
                                    </p:set>
                                    <p:animEffect transition="in" filter="fade">
                                      <p:cBhvr>
                                        <p:cTn id="95" dur="500"/>
                                        <p:tgtEl>
                                          <p:spTgt spid="604"/>
                                        </p:tgtEl>
                                      </p:cBhvr>
                                    </p:animEffect>
                                  </p:childTnLst>
                                </p:cTn>
                              </p:par>
                            </p:childTnLst>
                          </p:cTn>
                        </p:par>
                        <p:par>
                          <p:cTn id="96" fill="hold">
                            <p:stCondLst>
                              <p:cond delay="16250"/>
                            </p:stCondLst>
                            <p:childTnLst>
                              <p:par>
                                <p:cTn id="97" presetID="2" presetClass="entr" presetSubtype="2" fill="hold" nodeType="afterEffect">
                                  <p:stCondLst>
                                    <p:cond delay="0"/>
                                  </p:stCondLst>
                                  <p:childTnLst>
                                    <p:set>
                                      <p:cBhvr>
                                        <p:cTn id="98" dur="1" fill="hold">
                                          <p:stCondLst>
                                            <p:cond delay="0"/>
                                          </p:stCondLst>
                                        </p:cTn>
                                        <p:tgtEl>
                                          <p:spTgt spid="607">
                                            <p:txEl>
                                              <p:pRg st="0" end="0"/>
                                            </p:txEl>
                                          </p:spTgt>
                                        </p:tgtEl>
                                        <p:attrNameLst>
                                          <p:attrName>style.visibility</p:attrName>
                                        </p:attrNameLst>
                                      </p:cBhvr>
                                      <p:to>
                                        <p:strVal val="visible"/>
                                      </p:to>
                                    </p:set>
                                    <p:anim calcmode="lin" valueType="num">
                                      <p:cBhvr additive="base">
                                        <p:cTn id="99" dur="750"/>
                                        <p:tgtEl>
                                          <p:spTgt spid="607">
                                            <p:txEl>
                                              <p:pRg st="0" end="0"/>
                                            </p:txEl>
                                          </p:spTgt>
                                        </p:tgtEl>
                                        <p:attrNameLst>
                                          <p:attrName>ppt_x</p:attrName>
                                        </p:attrNameLst>
                                      </p:cBhvr>
                                      <p:tavLst>
                                        <p:tav tm="0">
                                          <p:val>
                                            <p:strVal val="#ppt_x+1"/>
                                          </p:val>
                                        </p:tav>
                                        <p:tav tm="100000">
                                          <p:val>
                                            <p:strVal val="#ppt_x"/>
                                          </p:val>
                                        </p:tav>
                                      </p:tavLst>
                                    </p:anim>
                                  </p:childTnLst>
                                </p:cTn>
                              </p:par>
                            </p:childTnLst>
                          </p:cTn>
                        </p:par>
                        <p:par>
                          <p:cTn id="100" fill="hold">
                            <p:stCondLst>
                              <p:cond delay="17000"/>
                            </p:stCondLst>
                            <p:childTnLst>
                              <p:par>
                                <p:cTn id="101" presetID="2" presetClass="entr" presetSubtype="2" fill="hold" nodeType="afterEffect">
                                  <p:stCondLst>
                                    <p:cond delay="0"/>
                                  </p:stCondLst>
                                  <p:childTnLst>
                                    <p:set>
                                      <p:cBhvr>
                                        <p:cTn id="102" dur="1" fill="hold">
                                          <p:stCondLst>
                                            <p:cond delay="0"/>
                                          </p:stCondLst>
                                        </p:cTn>
                                        <p:tgtEl>
                                          <p:spTgt spid="607">
                                            <p:txEl>
                                              <p:pRg st="1" end="1"/>
                                            </p:txEl>
                                          </p:spTgt>
                                        </p:tgtEl>
                                        <p:attrNameLst>
                                          <p:attrName>style.visibility</p:attrName>
                                        </p:attrNameLst>
                                      </p:cBhvr>
                                      <p:to>
                                        <p:strVal val="visible"/>
                                      </p:to>
                                    </p:set>
                                    <p:anim calcmode="lin" valueType="num">
                                      <p:cBhvr additive="base">
                                        <p:cTn id="103" dur="750"/>
                                        <p:tgtEl>
                                          <p:spTgt spid="607">
                                            <p:txEl>
                                              <p:pRg st="1" end="1"/>
                                            </p:txEl>
                                          </p:spTgt>
                                        </p:tgtEl>
                                        <p:attrNameLst>
                                          <p:attrName>ppt_x</p:attrName>
                                        </p:attrNameLst>
                                      </p:cBhvr>
                                      <p:tavLst>
                                        <p:tav tm="0">
                                          <p:val>
                                            <p:strVal val="#ppt_x+1"/>
                                          </p:val>
                                        </p:tav>
                                        <p:tav tm="100000">
                                          <p:val>
                                            <p:strVal val="#ppt_x"/>
                                          </p:val>
                                        </p:tav>
                                      </p:tavLst>
                                    </p:anim>
                                  </p:childTnLst>
                                </p:cTn>
                              </p:par>
                            </p:childTnLst>
                          </p:cTn>
                        </p:par>
                        <p:par>
                          <p:cTn id="104" fill="hold">
                            <p:stCondLst>
                              <p:cond delay="17750"/>
                            </p:stCondLst>
                            <p:childTnLst>
                              <p:par>
                                <p:cTn id="105" presetID="2" presetClass="entr" presetSubtype="2" fill="hold" nodeType="afterEffect">
                                  <p:stCondLst>
                                    <p:cond delay="0"/>
                                  </p:stCondLst>
                                  <p:childTnLst>
                                    <p:set>
                                      <p:cBhvr>
                                        <p:cTn id="106" dur="1" fill="hold">
                                          <p:stCondLst>
                                            <p:cond delay="0"/>
                                          </p:stCondLst>
                                        </p:cTn>
                                        <p:tgtEl>
                                          <p:spTgt spid="607">
                                            <p:txEl>
                                              <p:pRg st="2" end="2"/>
                                            </p:txEl>
                                          </p:spTgt>
                                        </p:tgtEl>
                                        <p:attrNameLst>
                                          <p:attrName>style.visibility</p:attrName>
                                        </p:attrNameLst>
                                      </p:cBhvr>
                                      <p:to>
                                        <p:strVal val="visible"/>
                                      </p:to>
                                    </p:set>
                                    <p:anim calcmode="lin" valueType="num">
                                      <p:cBhvr additive="base">
                                        <p:cTn id="107" dur="750"/>
                                        <p:tgtEl>
                                          <p:spTgt spid="607">
                                            <p:txEl>
                                              <p:pRg st="2" end="2"/>
                                            </p:txEl>
                                          </p:spTgt>
                                        </p:tgtEl>
                                        <p:attrNameLst>
                                          <p:attrName>ppt_x</p:attrName>
                                        </p:attrNameLst>
                                      </p:cBhvr>
                                      <p:tavLst>
                                        <p:tav tm="0">
                                          <p:val>
                                            <p:strVal val="#ppt_x+1"/>
                                          </p:val>
                                        </p:tav>
                                        <p:tav tm="100000">
                                          <p:val>
                                            <p:strVal val="#ppt_x"/>
                                          </p:val>
                                        </p:tav>
                                      </p:tavLst>
                                    </p:anim>
                                  </p:childTnLst>
                                </p:cTn>
                              </p:par>
                            </p:childTnLst>
                          </p:cTn>
                        </p:par>
                        <p:par>
                          <p:cTn id="108" fill="hold">
                            <p:stCondLst>
                              <p:cond delay="18500"/>
                            </p:stCondLst>
                            <p:childTnLst>
                              <p:par>
                                <p:cTn id="109" presetID="2" presetClass="entr" presetSubtype="2" fill="hold" nodeType="afterEffect">
                                  <p:stCondLst>
                                    <p:cond delay="0"/>
                                  </p:stCondLst>
                                  <p:childTnLst>
                                    <p:set>
                                      <p:cBhvr>
                                        <p:cTn id="110" dur="1" fill="hold">
                                          <p:stCondLst>
                                            <p:cond delay="0"/>
                                          </p:stCondLst>
                                        </p:cTn>
                                        <p:tgtEl>
                                          <p:spTgt spid="607">
                                            <p:txEl>
                                              <p:pRg st="3" end="3"/>
                                            </p:txEl>
                                          </p:spTgt>
                                        </p:tgtEl>
                                        <p:attrNameLst>
                                          <p:attrName>style.visibility</p:attrName>
                                        </p:attrNameLst>
                                      </p:cBhvr>
                                      <p:to>
                                        <p:strVal val="visible"/>
                                      </p:to>
                                    </p:set>
                                    <p:anim calcmode="lin" valueType="num">
                                      <p:cBhvr additive="base">
                                        <p:cTn id="111" dur="750"/>
                                        <p:tgtEl>
                                          <p:spTgt spid="607">
                                            <p:txEl>
                                              <p:pRg st="3" end="3"/>
                                            </p:txEl>
                                          </p:spTgt>
                                        </p:tgtEl>
                                        <p:attrNameLst>
                                          <p:attrName>ppt_x</p:attrName>
                                        </p:attrNameLst>
                                      </p:cBhvr>
                                      <p:tavLst>
                                        <p:tav tm="0">
                                          <p:val>
                                            <p:strVal val="#ppt_x+1"/>
                                          </p:val>
                                        </p:tav>
                                        <p:tav tm="100000">
                                          <p:val>
                                            <p:strVal val="#ppt_x"/>
                                          </p:val>
                                        </p:tav>
                                      </p:tavLst>
                                    </p:anim>
                                  </p:childTnLst>
                                </p:cTn>
                              </p:par>
                            </p:childTnLst>
                          </p:cTn>
                        </p:par>
                        <p:par>
                          <p:cTn id="112" fill="hold">
                            <p:stCondLst>
                              <p:cond delay="19250"/>
                            </p:stCondLst>
                            <p:childTnLst>
                              <p:par>
                                <p:cTn id="113" presetID="2" presetClass="entr" presetSubtype="2" fill="hold" nodeType="afterEffect">
                                  <p:stCondLst>
                                    <p:cond delay="0"/>
                                  </p:stCondLst>
                                  <p:childTnLst>
                                    <p:set>
                                      <p:cBhvr>
                                        <p:cTn id="114" dur="1" fill="hold">
                                          <p:stCondLst>
                                            <p:cond delay="0"/>
                                          </p:stCondLst>
                                        </p:cTn>
                                        <p:tgtEl>
                                          <p:spTgt spid="607">
                                            <p:txEl>
                                              <p:pRg st="4" end="4"/>
                                            </p:txEl>
                                          </p:spTgt>
                                        </p:tgtEl>
                                        <p:attrNameLst>
                                          <p:attrName>style.visibility</p:attrName>
                                        </p:attrNameLst>
                                      </p:cBhvr>
                                      <p:to>
                                        <p:strVal val="visible"/>
                                      </p:to>
                                    </p:set>
                                    <p:anim calcmode="lin" valueType="num">
                                      <p:cBhvr additive="base">
                                        <p:cTn id="115" dur="750"/>
                                        <p:tgtEl>
                                          <p:spTgt spid="607">
                                            <p:txEl>
                                              <p:pRg st="4" end="4"/>
                                            </p:txEl>
                                          </p:spTgt>
                                        </p:tgtEl>
                                        <p:attrNameLst>
                                          <p:attrName>ppt_x</p:attrName>
                                        </p:attrNameLst>
                                      </p:cBhvr>
                                      <p:tavLst>
                                        <p:tav tm="0">
                                          <p:val>
                                            <p:strVal val="#ppt_x+1"/>
                                          </p:val>
                                        </p:tav>
                                        <p:tav tm="100000">
                                          <p:val>
                                            <p:strVal val="#ppt_x"/>
                                          </p:val>
                                        </p:tav>
                                      </p:tavLst>
                                    </p:anim>
                                  </p:childTnLst>
                                </p:cTn>
                              </p:par>
                            </p:childTnLst>
                          </p:cTn>
                        </p:par>
                        <p:par>
                          <p:cTn id="116" fill="hold">
                            <p:stCondLst>
                              <p:cond delay="20000"/>
                            </p:stCondLst>
                            <p:childTnLst>
                              <p:par>
                                <p:cTn id="117" presetID="2" presetClass="entr" presetSubtype="2" fill="hold" nodeType="afterEffect">
                                  <p:stCondLst>
                                    <p:cond delay="0"/>
                                  </p:stCondLst>
                                  <p:childTnLst>
                                    <p:set>
                                      <p:cBhvr>
                                        <p:cTn id="118" dur="1" fill="hold">
                                          <p:stCondLst>
                                            <p:cond delay="0"/>
                                          </p:stCondLst>
                                        </p:cTn>
                                        <p:tgtEl>
                                          <p:spTgt spid="607">
                                            <p:txEl>
                                              <p:pRg st="5" end="5"/>
                                            </p:txEl>
                                          </p:spTgt>
                                        </p:tgtEl>
                                        <p:attrNameLst>
                                          <p:attrName>style.visibility</p:attrName>
                                        </p:attrNameLst>
                                      </p:cBhvr>
                                      <p:to>
                                        <p:strVal val="visible"/>
                                      </p:to>
                                    </p:set>
                                    <p:anim calcmode="lin" valueType="num">
                                      <p:cBhvr additive="base">
                                        <p:cTn id="119" dur="750"/>
                                        <p:tgtEl>
                                          <p:spTgt spid="607">
                                            <p:txEl>
                                              <p:pRg st="5" end="5"/>
                                            </p:txEl>
                                          </p:spTgt>
                                        </p:tgtEl>
                                        <p:attrNameLst>
                                          <p:attrName>ppt_x</p:attrName>
                                        </p:attrNameLst>
                                      </p:cBhvr>
                                      <p:tavLst>
                                        <p:tav tm="0">
                                          <p:val>
                                            <p:strVal val="#ppt_x+1"/>
                                          </p:val>
                                        </p:tav>
                                        <p:tav tm="100000">
                                          <p:val>
                                            <p:strVal val="#ppt_x"/>
                                          </p:val>
                                        </p:tav>
                                      </p:tavLst>
                                    </p:anim>
                                  </p:childTnLst>
                                </p:cTn>
                              </p:par>
                            </p:childTnLst>
                          </p:cTn>
                        </p:par>
                        <p:par>
                          <p:cTn id="120" fill="hold">
                            <p:stCondLst>
                              <p:cond delay="20750"/>
                            </p:stCondLst>
                            <p:childTnLst>
                              <p:par>
                                <p:cTn id="121" presetID="2" presetClass="entr" presetSubtype="2" fill="hold" nodeType="afterEffect">
                                  <p:stCondLst>
                                    <p:cond delay="0"/>
                                  </p:stCondLst>
                                  <p:childTnLst>
                                    <p:set>
                                      <p:cBhvr>
                                        <p:cTn id="122" dur="1" fill="hold">
                                          <p:stCondLst>
                                            <p:cond delay="0"/>
                                          </p:stCondLst>
                                        </p:cTn>
                                        <p:tgtEl>
                                          <p:spTgt spid="607">
                                            <p:txEl>
                                              <p:pRg st="6" end="6"/>
                                            </p:txEl>
                                          </p:spTgt>
                                        </p:tgtEl>
                                        <p:attrNameLst>
                                          <p:attrName>style.visibility</p:attrName>
                                        </p:attrNameLst>
                                      </p:cBhvr>
                                      <p:to>
                                        <p:strVal val="visible"/>
                                      </p:to>
                                    </p:set>
                                    <p:anim calcmode="lin" valueType="num">
                                      <p:cBhvr additive="base">
                                        <p:cTn id="123" dur="750"/>
                                        <p:tgtEl>
                                          <p:spTgt spid="607">
                                            <p:txEl>
                                              <p:pRg st="6" end="6"/>
                                            </p:txEl>
                                          </p:spTgt>
                                        </p:tgtEl>
                                        <p:attrNameLst>
                                          <p:attrName>ppt_x</p:attrName>
                                        </p:attrNameLst>
                                      </p:cBhvr>
                                      <p:tavLst>
                                        <p:tav tm="0">
                                          <p:val>
                                            <p:strVal val="#ppt_x+1"/>
                                          </p:val>
                                        </p:tav>
                                        <p:tav tm="100000">
                                          <p:val>
                                            <p:strVal val="#ppt_x"/>
                                          </p:val>
                                        </p:tav>
                                      </p:tavLst>
                                    </p:anim>
                                  </p:childTnLst>
                                </p:cTn>
                              </p:par>
                            </p:childTnLst>
                          </p:cTn>
                        </p:par>
                        <p:par>
                          <p:cTn id="124" fill="hold">
                            <p:stCondLst>
                              <p:cond delay="21500"/>
                            </p:stCondLst>
                            <p:childTnLst>
                              <p:par>
                                <p:cTn id="125" presetID="2" presetClass="entr" presetSubtype="2" fill="hold" nodeType="afterEffect">
                                  <p:stCondLst>
                                    <p:cond delay="0"/>
                                  </p:stCondLst>
                                  <p:childTnLst>
                                    <p:set>
                                      <p:cBhvr>
                                        <p:cTn id="126" dur="1" fill="hold">
                                          <p:stCondLst>
                                            <p:cond delay="0"/>
                                          </p:stCondLst>
                                        </p:cTn>
                                        <p:tgtEl>
                                          <p:spTgt spid="607">
                                            <p:txEl>
                                              <p:pRg st="7" end="7"/>
                                            </p:txEl>
                                          </p:spTgt>
                                        </p:tgtEl>
                                        <p:attrNameLst>
                                          <p:attrName>style.visibility</p:attrName>
                                        </p:attrNameLst>
                                      </p:cBhvr>
                                      <p:to>
                                        <p:strVal val="visible"/>
                                      </p:to>
                                    </p:set>
                                    <p:anim calcmode="lin" valueType="num">
                                      <p:cBhvr additive="base">
                                        <p:cTn id="127" dur="750"/>
                                        <p:tgtEl>
                                          <p:spTgt spid="607">
                                            <p:txEl>
                                              <p:pRg st="7" end="7"/>
                                            </p:txEl>
                                          </p:spTgt>
                                        </p:tgtEl>
                                        <p:attrNameLst>
                                          <p:attrName>ppt_x</p:attrName>
                                        </p:attrNameLst>
                                      </p:cBhvr>
                                      <p:tavLst>
                                        <p:tav tm="0">
                                          <p:val>
                                            <p:strVal val="#ppt_x+1"/>
                                          </p:val>
                                        </p:tav>
                                        <p:tav tm="100000">
                                          <p:val>
                                            <p:strVal val="#ppt_x"/>
                                          </p:val>
                                        </p:tav>
                                      </p:tavLst>
                                    </p:anim>
                                  </p:childTnLst>
                                </p:cTn>
                              </p:par>
                            </p:childTnLst>
                          </p:cTn>
                        </p:par>
                        <p:par>
                          <p:cTn id="128" fill="hold">
                            <p:stCondLst>
                              <p:cond delay="22250"/>
                            </p:stCondLst>
                            <p:childTnLst>
                              <p:par>
                                <p:cTn id="129" presetID="2" presetClass="entr" presetSubtype="2" fill="hold" nodeType="afterEffect">
                                  <p:stCondLst>
                                    <p:cond delay="0"/>
                                  </p:stCondLst>
                                  <p:childTnLst>
                                    <p:set>
                                      <p:cBhvr>
                                        <p:cTn id="130" dur="1" fill="hold">
                                          <p:stCondLst>
                                            <p:cond delay="0"/>
                                          </p:stCondLst>
                                        </p:cTn>
                                        <p:tgtEl>
                                          <p:spTgt spid="607">
                                            <p:txEl>
                                              <p:pRg st="8" end="8"/>
                                            </p:txEl>
                                          </p:spTgt>
                                        </p:tgtEl>
                                        <p:attrNameLst>
                                          <p:attrName>style.visibility</p:attrName>
                                        </p:attrNameLst>
                                      </p:cBhvr>
                                      <p:to>
                                        <p:strVal val="visible"/>
                                      </p:to>
                                    </p:set>
                                    <p:anim calcmode="lin" valueType="num">
                                      <p:cBhvr additive="base">
                                        <p:cTn id="131" dur="750"/>
                                        <p:tgtEl>
                                          <p:spTgt spid="607">
                                            <p:txEl>
                                              <p:pRg st="8" end="8"/>
                                            </p:txEl>
                                          </p:spTgt>
                                        </p:tgtEl>
                                        <p:attrNameLst>
                                          <p:attrName>ppt_x</p:attrName>
                                        </p:attrNameLst>
                                      </p:cBhvr>
                                      <p:tavLst>
                                        <p:tav tm="0">
                                          <p:val>
                                            <p:strVal val="#ppt_x+1"/>
                                          </p:val>
                                        </p:tav>
                                        <p:tav tm="100000">
                                          <p:val>
                                            <p:strVal val="#ppt_x"/>
                                          </p:val>
                                        </p:tav>
                                      </p:tavLst>
                                    </p:anim>
                                  </p:childTnLst>
                                </p:cTn>
                              </p:par>
                            </p:childTnLst>
                          </p:cTn>
                        </p:par>
                        <p:par>
                          <p:cTn id="132" fill="hold">
                            <p:stCondLst>
                              <p:cond delay="23000"/>
                            </p:stCondLst>
                            <p:childTnLst>
                              <p:par>
                                <p:cTn id="133" presetID="10" presetClass="entr" presetSubtype="0" fill="hold" nodeType="afterEffect">
                                  <p:stCondLst>
                                    <p:cond delay="0"/>
                                  </p:stCondLst>
                                  <p:childTnLst>
                                    <p:set>
                                      <p:cBhvr>
                                        <p:cTn id="134" dur="1" fill="hold">
                                          <p:stCondLst>
                                            <p:cond delay="0"/>
                                          </p:stCondLst>
                                        </p:cTn>
                                        <p:tgtEl>
                                          <p:spTgt spid="606"/>
                                        </p:tgtEl>
                                        <p:attrNameLst>
                                          <p:attrName>style.visibility</p:attrName>
                                        </p:attrNameLst>
                                      </p:cBhvr>
                                      <p:to>
                                        <p:strVal val="visible"/>
                                      </p:to>
                                    </p:set>
                                    <p:animEffect transition="in" filter="fade">
                                      <p:cBhvr>
                                        <p:cTn id="135" dur="500"/>
                                        <p:tgtEl>
                                          <p:spTgt spid="606"/>
                                        </p:tgtEl>
                                      </p:cBhvr>
                                    </p:animEffect>
                                  </p:childTnLst>
                                </p:cTn>
                              </p:par>
                            </p:childTnLst>
                          </p:cTn>
                        </p:par>
                        <p:par>
                          <p:cTn id="136" fill="hold">
                            <p:stCondLst>
                              <p:cond delay="23500"/>
                            </p:stCondLst>
                            <p:childTnLst>
                              <p:par>
                                <p:cTn id="137" presetID="2" presetClass="entr" presetSubtype="2" fill="hold" nodeType="afterEffect">
                                  <p:stCondLst>
                                    <p:cond delay="0"/>
                                  </p:stCondLst>
                                  <p:childTnLst>
                                    <p:set>
                                      <p:cBhvr>
                                        <p:cTn id="138" dur="1" fill="hold">
                                          <p:stCondLst>
                                            <p:cond delay="0"/>
                                          </p:stCondLst>
                                        </p:cTn>
                                        <p:tgtEl>
                                          <p:spTgt spid="609">
                                            <p:txEl>
                                              <p:pRg st="0" end="0"/>
                                            </p:txEl>
                                          </p:spTgt>
                                        </p:tgtEl>
                                        <p:attrNameLst>
                                          <p:attrName>style.visibility</p:attrName>
                                        </p:attrNameLst>
                                      </p:cBhvr>
                                      <p:to>
                                        <p:strVal val="visible"/>
                                      </p:to>
                                    </p:set>
                                    <p:anim calcmode="lin" valueType="num">
                                      <p:cBhvr additive="base">
                                        <p:cTn id="139" dur="750"/>
                                        <p:tgtEl>
                                          <p:spTgt spid="609">
                                            <p:txEl>
                                              <p:pRg st="0" end="0"/>
                                            </p:txEl>
                                          </p:spTgt>
                                        </p:tgtEl>
                                        <p:attrNameLst>
                                          <p:attrName>ppt_x</p:attrName>
                                        </p:attrNameLst>
                                      </p:cBhvr>
                                      <p:tavLst>
                                        <p:tav tm="0">
                                          <p:val>
                                            <p:strVal val="#ppt_x+1"/>
                                          </p:val>
                                        </p:tav>
                                        <p:tav tm="100000">
                                          <p:val>
                                            <p:strVal val="#ppt_x"/>
                                          </p:val>
                                        </p:tav>
                                      </p:tavLst>
                                    </p:anim>
                                  </p:childTnLst>
                                </p:cTn>
                              </p:par>
                            </p:childTnLst>
                          </p:cTn>
                        </p:par>
                        <p:par>
                          <p:cTn id="140" fill="hold">
                            <p:stCondLst>
                              <p:cond delay="24250"/>
                            </p:stCondLst>
                            <p:childTnLst>
                              <p:par>
                                <p:cTn id="141" presetID="2" presetClass="entr" presetSubtype="2" fill="hold" nodeType="afterEffect">
                                  <p:stCondLst>
                                    <p:cond delay="0"/>
                                  </p:stCondLst>
                                  <p:childTnLst>
                                    <p:set>
                                      <p:cBhvr>
                                        <p:cTn id="142" dur="1" fill="hold">
                                          <p:stCondLst>
                                            <p:cond delay="0"/>
                                          </p:stCondLst>
                                        </p:cTn>
                                        <p:tgtEl>
                                          <p:spTgt spid="609">
                                            <p:txEl>
                                              <p:pRg st="1" end="1"/>
                                            </p:txEl>
                                          </p:spTgt>
                                        </p:tgtEl>
                                        <p:attrNameLst>
                                          <p:attrName>style.visibility</p:attrName>
                                        </p:attrNameLst>
                                      </p:cBhvr>
                                      <p:to>
                                        <p:strVal val="visible"/>
                                      </p:to>
                                    </p:set>
                                    <p:anim calcmode="lin" valueType="num">
                                      <p:cBhvr additive="base">
                                        <p:cTn id="143" dur="750"/>
                                        <p:tgtEl>
                                          <p:spTgt spid="609">
                                            <p:txEl>
                                              <p:pRg st="1" end="1"/>
                                            </p:txEl>
                                          </p:spTgt>
                                        </p:tgtEl>
                                        <p:attrNameLst>
                                          <p:attrName>ppt_x</p:attrName>
                                        </p:attrNameLst>
                                      </p:cBhvr>
                                      <p:tavLst>
                                        <p:tav tm="0">
                                          <p:val>
                                            <p:strVal val="#ppt_x+1"/>
                                          </p:val>
                                        </p:tav>
                                        <p:tav tm="100000">
                                          <p:val>
                                            <p:strVal val="#ppt_x"/>
                                          </p:val>
                                        </p:tav>
                                      </p:tavLst>
                                    </p:anim>
                                  </p:childTnLst>
                                </p:cTn>
                              </p:par>
                            </p:childTnLst>
                          </p:cTn>
                        </p:par>
                        <p:par>
                          <p:cTn id="144" fill="hold">
                            <p:stCondLst>
                              <p:cond delay="25000"/>
                            </p:stCondLst>
                            <p:childTnLst>
                              <p:par>
                                <p:cTn id="145" presetID="2" presetClass="entr" presetSubtype="2" fill="hold" nodeType="afterEffect">
                                  <p:stCondLst>
                                    <p:cond delay="0"/>
                                  </p:stCondLst>
                                  <p:childTnLst>
                                    <p:set>
                                      <p:cBhvr>
                                        <p:cTn id="146" dur="1" fill="hold">
                                          <p:stCondLst>
                                            <p:cond delay="0"/>
                                          </p:stCondLst>
                                        </p:cTn>
                                        <p:tgtEl>
                                          <p:spTgt spid="609">
                                            <p:txEl>
                                              <p:pRg st="2" end="2"/>
                                            </p:txEl>
                                          </p:spTgt>
                                        </p:tgtEl>
                                        <p:attrNameLst>
                                          <p:attrName>style.visibility</p:attrName>
                                        </p:attrNameLst>
                                      </p:cBhvr>
                                      <p:to>
                                        <p:strVal val="visible"/>
                                      </p:to>
                                    </p:set>
                                    <p:anim calcmode="lin" valueType="num">
                                      <p:cBhvr additive="base">
                                        <p:cTn id="147" dur="750"/>
                                        <p:tgtEl>
                                          <p:spTgt spid="609">
                                            <p:txEl>
                                              <p:pRg st="2" end="2"/>
                                            </p:txEl>
                                          </p:spTgt>
                                        </p:tgtEl>
                                        <p:attrNameLst>
                                          <p:attrName>ppt_x</p:attrName>
                                        </p:attrNameLst>
                                      </p:cBhvr>
                                      <p:tavLst>
                                        <p:tav tm="0">
                                          <p:val>
                                            <p:strVal val="#ppt_x+1"/>
                                          </p:val>
                                        </p:tav>
                                        <p:tav tm="100000">
                                          <p:val>
                                            <p:strVal val="#ppt_x"/>
                                          </p:val>
                                        </p:tav>
                                      </p:tavLst>
                                    </p:anim>
                                  </p:childTnLst>
                                </p:cTn>
                              </p:par>
                            </p:childTnLst>
                          </p:cTn>
                        </p:par>
                        <p:par>
                          <p:cTn id="148" fill="hold">
                            <p:stCondLst>
                              <p:cond delay="25750"/>
                            </p:stCondLst>
                            <p:childTnLst>
                              <p:par>
                                <p:cTn id="149" presetID="2" presetClass="entr" presetSubtype="2" fill="hold" nodeType="afterEffect">
                                  <p:stCondLst>
                                    <p:cond delay="0"/>
                                  </p:stCondLst>
                                  <p:childTnLst>
                                    <p:set>
                                      <p:cBhvr>
                                        <p:cTn id="150" dur="1" fill="hold">
                                          <p:stCondLst>
                                            <p:cond delay="0"/>
                                          </p:stCondLst>
                                        </p:cTn>
                                        <p:tgtEl>
                                          <p:spTgt spid="609">
                                            <p:txEl>
                                              <p:pRg st="3" end="3"/>
                                            </p:txEl>
                                          </p:spTgt>
                                        </p:tgtEl>
                                        <p:attrNameLst>
                                          <p:attrName>style.visibility</p:attrName>
                                        </p:attrNameLst>
                                      </p:cBhvr>
                                      <p:to>
                                        <p:strVal val="visible"/>
                                      </p:to>
                                    </p:set>
                                    <p:anim calcmode="lin" valueType="num">
                                      <p:cBhvr additive="base">
                                        <p:cTn id="151" dur="750"/>
                                        <p:tgtEl>
                                          <p:spTgt spid="609">
                                            <p:txEl>
                                              <p:pRg st="3" end="3"/>
                                            </p:txEl>
                                          </p:spTgt>
                                        </p:tgtEl>
                                        <p:attrNameLst>
                                          <p:attrName>ppt_x</p:attrName>
                                        </p:attrNameLst>
                                      </p:cBhvr>
                                      <p:tavLst>
                                        <p:tav tm="0">
                                          <p:val>
                                            <p:strVal val="#ppt_x+1"/>
                                          </p:val>
                                        </p:tav>
                                        <p:tav tm="100000">
                                          <p:val>
                                            <p:strVal val="#ppt_x"/>
                                          </p:val>
                                        </p:tav>
                                      </p:tavLst>
                                    </p:anim>
                                  </p:childTnLst>
                                </p:cTn>
                              </p:par>
                            </p:childTnLst>
                          </p:cTn>
                        </p:par>
                        <p:par>
                          <p:cTn id="152" fill="hold">
                            <p:stCondLst>
                              <p:cond delay="26500"/>
                            </p:stCondLst>
                            <p:childTnLst>
                              <p:par>
                                <p:cTn id="153" presetID="2" presetClass="entr" presetSubtype="2" fill="hold" nodeType="afterEffect">
                                  <p:stCondLst>
                                    <p:cond delay="0"/>
                                  </p:stCondLst>
                                  <p:childTnLst>
                                    <p:set>
                                      <p:cBhvr>
                                        <p:cTn id="154" dur="1" fill="hold">
                                          <p:stCondLst>
                                            <p:cond delay="0"/>
                                          </p:stCondLst>
                                        </p:cTn>
                                        <p:tgtEl>
                                          <p:spTgt spid="609">
                                            <p:txEl>
                                              <p:pRg st="4" end="4"/>
                                            </p:txEl>
                                          </p:spTgt>
                                        </p:tgtEl>
                                        <p:attrNameLst>
                                          <p:attrName>style.visibility</p:attrName>
                                        </p:attrNameLst>
                                      </p:cBhvr>
                                      <p:to>
                                        <p:strVal val="visible"/>
                                      </p:to>
                                    </p:set>
                                    <p:anim calcmode="lin" valueType="num">
                                      <p:cBhvr additive="base">
                                        <p:cTn id="155" dur="750"/>
                                        <p:tgtEl>
                                          <p:spTgt spid="609">
                                            <p:txEl>
                                              <p:pRg st="4" end="4"/>
                                            </p:txEl>
                                          </p:spTgt>
                                        </p:tgtEl>
                                        <p:attrNameLst>
                                          <p:attrName>ppt_x</p:attrName>
                                        </p:attrNameLst>
                                      </p:cBhvr>
                                      <p:tavLst>
                                        <p:tav tm="0">
                                          <p:val>
                                            <p:strVal val="#ppt_x+1"/>
                                          </p:val>
                                        </p:tav>
                                        <p:tav tm="100000">
                                          <p:val>
                                            <p:strVal val="#ppt_x"/>
                                          </p:val>
                                        </p:tav>
                                      </p:tavLst>
                                    </p:anim>
                                  </p:childTnLst>
                                </p:cTn>
                              </p:par>
                            </p:childTnLst>
                          </p:cTn>
                        </p:par>
                        <p:par>
                          <p:cTn id="156" fill="hold">
                            <p:stCondLst>
                              <p:cond delay="27250"/>
                            </p:stCondLst>
                            <p:childTnLst>
                              <p:par>
                                <p:cTn id="157" presetID="2" presetClass="entr" presetSubtype="2" fill="hold" nodeType="afterEffect">
                                  <p:stCondLst>
                                    <p:cond delay="0"/>
                                  </p:stCondLst>
                                  <p:childTnLst>
                                    <p:set>
                                      <p:cBhvr>
                                        <p:cTn id="158" dur="1" fill="hold">
                                          <p:stCondLst>
                                            <p:cond delay="0"/>
                                          </p:stCondLst>
                                        </p:cTn>
                                        <p:tgtEl>
                                          <p:spTgt spid="609">
                                            <p:txEl>
                                              <p:pRg st="5" end="5"/>
                                            </p:txEl>
                                          </p:spTgt>
                                        </p:tgtEl>
                                        <p:attrNameLst>
                                          <p:attrName>style.visibility</p:attrName>
                                        </p:attrNameLst>
                                      </p:cBhvr>
                                      <p:to>
                                        <p:strVal val="visible"/>
                                      </p:to>
                                    </p:set>
                                    <p:anim calcmode="lin" valueType="num">
                                      <p:cBhvr additive="base">
                                        <p:cTn id="159" dur="750"/>
                                        <p:tgtEl>
                                          <p:spTgt spid="609">
                                            <p:txEl>
                                              <p:pRg st="5" end="5"/>
                                            </p:txEl>
                                          </p:spTgt>
                                        </p:tgtEl>
                                        <p:attrNameLst>
                                          <p:attrName>ppt_x</p:attrName>
                                        </p:attrNameLst>
                                      </p:cBhvr>
                                      <p:tavLst>
                                        <p:tav tm="0">
                                          <p:val>
                                            <p:strVal val="#ppt_x+1"/>
                                          </p:val>
                                        </p:tav>
                                        <p:tav tm="100000">
                                          <p:val>
                                            <p:strVal val="#ppt_x"/>
                                          </p:val>
                                        </p:tav>
                                      </p:tavLst>
                                    </p:anim>
                                  </p:childTnLst>
                                </p:cTn>
                              </p:par>
                            </p:childTnLst>
                          </p:cTn>
                        </p:par>
                        <p:par>
                          <p:cTn id="160" fill="hold">
                            <p:stCondLst>
                              <p:cond delay="28000"/>
                            </p:stCondLst>
                            <p:childTnLst>
                              <p:par>
                                <p:cTn id="161" presetID="2" presetClass="entr" presetSubtype="2" fill="hold" nodeType="afterEffect">
                                  <p:stCondLst>
                                    <p:cond delay="0"/>
                                  </p:stCondLst>
                                  <p:childTnLst>
                                    <p:set>
                                      <p:cBhvr>
                                        <p:cTn id="162" dur="1" fill="hold">
                                          <p:stCondLst>
                                            <p:cond delay="0"/>
                                          </p:stCondLst>
                                        </p:cTn>
                                        <p:tgtEl>
                                          <p:spTgt spid="609">
                                            <p:txEl>
                                              <p:pRg st="6" end="6"/>
                                            </p:txEl>
                                          </p:spTgt>
                                        </p:tgtEl>
                                        <p:attrNameLst>
                                          <p:attrName>style.visibility</p:attrName>
                                        </p:attrNameLst>
                                      </p:cBhvr>
                                      <p:to>
                                        <p:strVal val="visible"/>
                                      </p:to>
                                    </p:set>
                                    <p:anim calcmode="lin" valueType="num">
                                      <p:cBhvr additive="base">
                                        <p:cTn id="163" dur="750"/>
                                        <p:tgtEl>
                                          <p:spTgt spid="609">
                                            <p:txEl>
                                              <p:pRg st="6" end="6"/>
                                            </p:txEl>
                                          </p:spTgt>
                                        </p:tgtEl>
                                        <p:attrNameLst>
                                          <p:attrName>ppt_x</p:attrName>
                                        </p:attrNameLst>
                                      </p:cBhvr>
                                      <p:tavLst>
                                        <p:tav tm="0">
                                          <p:val>
                                            <p:strVal val="#ppt_x+1"/>
                                          </p:val>
                                        </p:tav>
                                        <p:tav tm="100000">
                                          <p:val>
                                            <p:strVal val="#ppt_x"/>
                                          </p:val>
                                        </p:tav>
                                      </p:tavLst>
                                    </p:anim>
                                  </p:childTnLst>
                                </p:cTn>
                              </p:par>
                            </p:childTnLst>
                          </p:cTn>
                        </p:par>
                        <p:par>
                          <p:cTn id="164" fill="hold">
                            <p:stCondLst>
                              <p:cond delay="28750"/>
                            </p:stCondLst>
                            <p:childTnLst>
                              <p:par>
                                <p:cTn id="165" presetID="2" presetClass="entr" presetSubtype="2" fill="hold" nodeType="afterEffect">
                                  <p:stCondLst>
                                    <p:cond delay="0"/>
                                  </p:stCondLst>
                                  <p:childTnLst>
                                    <p:set>
                                      <p:cBhvr>
                                        <p:cTn id="166" dur="1" fill="hold">
                                          <p:stCondLst>
                                            <p:cond delay="0"/>
                                          </p:stCondLst>
                                        </p:cTn>
                                        <p:tgtEl>
                                          <p:spTgt spid="609">
                                            <p:txEl>
                                              <p:pRg st="7" end="7"/>
                                            </p:txEl>
                                          </p:spTgt>
                                        </p:tgtEl>
                                        <p:attrNameLst>
                                          <p:attrName>style.visibility</p:attrName>
                                        </p:attrNameLst>
                                      </p:cBhvr>
                                      <p:to>
                                        <p:strVal val="visible"/>
                                      </p:to>
                                    </p:set>
                                    <p:anim calcmode="lin" valueType="num">
                                      <p:cBhvr additive="base">
                                        <p:cTn id="167" dur="750"/>
                                        <p:tgtEl>
                                          <p:spTgt spid="609">
                                            <p:txEl>
                                              <p:pRg st="7" end="7"/>
                                            </p:txEl>
                                          </p:spTgt>
                                        </p:tgtEl>
                                        <p:attrNameLst>
                                          <p:attrName>ppt_x</p:attrName>
                                        </p:attrNameLst>
                                      </p:cBhvr>
                                      <p:tavLst>
                                        <p:tav tm="0">
                                          <p:val>
                                            <p:strVal val="#ppt_x+1"/>
                                          </p:val>
                                        </p:tav>
                                        <p:tav tm="100000">
                                          <p:val>
                                            <p:strVal val="#ppt_x"/>
                                          </p:val>
                                        </p:tav>
                                      </p:tavLst>
                                    </p:anim>
                                  </p:childTnLst>
                                </p:cTn>
                              </p:par>
                            </p:childTnLst>
                          </p:cTn>
                        </p:par>
                        <p:par>
                          <p:cTn id="168" fill="hold">
                            <p:stCondLst>
                              <p:cond delay="29500"/>
                            </p:stCondLst>
                            <p:childTnLst>
                              <p:par>
                                <p:cTn id="169" presetID="2" presetClass="entr" presetSubtype="2" fill="hold" nodeType="afterEffect">
                                  <p:stCondLst>
                                    <p:cond delay="0"/>
                                  </p:stCondLst>
                                  <p:childTnLst>
                                    <p:set>
                                      <p:cBhvr>
                                        <p:cTn id="170" dur="1" fill="hold">
                                          <p:stCondLst>
                                            <p:cond delay="0"/>
                                          </p:stCondLst>
                                        </p:cTn>
                                        <p:tgtEl>
                                          <p:spTgt spid="609">
                                            <p:txEl>
                                              <p:pRg st="8" end="8"/>
                                            </p:txEl>
                                          </p:spTgt>
                                        </p:tgtEl>
                                        <p:attrNameLst>
                                          <p:attrName>style.visibility</p:attrName>
                                        </p:attrNameLst>
                                      </p:cBhvr>
                                      <p:to>
                                        <p:strVal val="visible"/>
                                      </p:to>
                                    </p:set>
                                    <p:anim calcmode="lin" valueType="num">
                                      <p:cBhvr additive="base">
                                        <p:cTn id="171" dur="750"/>
                                        <p:tgtEl>
                                          <p:spTgt spid="609">
                                            <p:txEl>
                                              <p:pRg st="8" end="8"/>
                                            </p:txEl>
                                          </p:spTgt>
                                        </p:tgtEl>
                                        <p:attrNameLst>
                                          <p:attrName>ppt_x</p:attrName>
                                        </p:attrNameLst>
                                      </p:cBhvr>
                                      <p:tavLst>
                                        <p:tav tm="0">
                                          <p:val>
                                            <p:strVal val="#ppt_x+1"/>
                                          </p:val>
                                        </p:tav>
                                        <p:tav tm="100000">
                                          <p:val>
                                            <p:strVal val="#ppt_x"/>
                                          </p:val>
                                        </p:tav>
                                      </p:tavLst>
                                    </p:anim>
                                  </p:childTnLst>
                                </p:cTn>
                              </p:par>
                            </p:childTnLst>
                          </p:cTn>
                        </p:par>
                        <p:par>
                          <p:cTn id="172" fill="hold">
                            <p:stCondLst>
                              <p:cond delay="30250"/>
                            </p:stCondLst>
                            <p:childTnLst>
                              <p:par>
                                <p:cTn id="173" presetID="10" presetClass="entr" presetSubtype="0" fill="hold" nodeType="afterEffect">
                                  <p:stCondLst>
                                    <p:cond delay="0"/>
                                  </p:stCondLst>
                                  <p:childTnLst>
                                    <p:set>
                                      <p:cBhvr>
                                        <p:cTn id="174" dur="1" fill="hold">
                                          <p:stCondLst>
                                            <p:cond delay="0"/>
                                          </p:stCondLst>
                                        </p:cTn>
                                        <p:tgtEl>
                                          <p:spTgt spid="608"/>
                                        </p:tgtEl>
                                        <p:attrNameLst>
                                          <p:attrName>style.visibility</p:attrName>
                                        </p:attrNameLst>
                                      </p:cBhvr>
                                      <p:to>
                                        <p:strVal val="visible"/>
                                      </p:to>
                                    </p:set>
                                    <p:animEffect transition="in" filter="fade">
                                      <p:cBhvr>
                                        <p:cTn id="175" dur="500"/>
                                        <p:tgtEl>
                                          <p:spTgt spid="6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meline middle">
  <p:cSld name="Timeline middle">
    <p:spTree>
      <p:nvGrpSpPr>
        <p:cNvPr id="1" name="Shape 610"/>
        <p:cNvGrpSpPr/>
        <p:nvPr/>
      </p:nvGrpSpPr>
      <p:grpSpPr>
        <a:xfrm>
          <a:off x="0" y="0"/>
          <a:ext cx="0" cy="0"/>
          <a:chOff x="0" y="0"/>
          <a:chExt cx="0" cy="0"/>
        </a:xfrm>
      </p:grpSpPr>
      <p:sp>
        <p:nvSpPr>
          <p:cNvPr id="611" name="Google Shape;611;p173"/>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2" name="Google Shape;612;p173"/>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613" name="Google Shape;613;p173"/>
          <p:cNvSpPr/>
          <p:nvPr/>
        </p:nvSpPr>
        <p:spPr>
          <a:xfrm rot="10800000">
            <a:off x="3051421" y="4903115"/>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cxnSp>
        <p:nvCxnSpPr>
          <p:cNvPr id="614" name="Google Shape;614;p173"/>
          <p:cNvCxnSpPr>
            <a:endCxn id="613" idx="2"/>
          </p:cNvCxnSpPr>
          <p:nvPr/>
        </p:nvCxnSpPr>
        <p:spPr>
          <a:xfrm>
            <a:off x="-517613" y="4903115"/>
            <a:ext cx="3875700" cy="0"/>
          </a:xfrm>
          <a:prstGeom prst="straightConnector1">
            <a:avLst/>
          </a:prstGeom>
          <a:noFill/>
          <a:ln w="12700" cap="flat" cmpd="sng">
            <a:solidFill>
              <a:schemeClr val="dk2"/>
            </a:solidFill>
            <a:prstDash val="solid"/>
            <a:miter lim="800000"/>
            <a:headEnd type="none" w="sm" len="sm"/>
            <a:tailEnd type="none" w="sm" len="sm"/>
          </a:ln>
        </p:spPr>
      </p:cxnSp>
      <p:sp>
        <p:nvSpPr>
          <p:cNvPr id="615" name="Google Shape;615;p173"/>
          <p:cNvSpPr txBox="1">
            <a:spLocks noGrp="1"/>
          </p:cNvSpPr>
          <p:nvPr>
            <p:ph type="body" idx="1"/>
          </p:nvPr>
        </p:nvSpPr>
        <p:spPr>
          <a:xfrm>
            <a:off x="2352740" y="4026271"/>
            <a:ext cx="1704026" cy="759629"/>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rgbClr val="95A6AD"/>
              </a:buClr>
              <a:buSzPts val="4400"/>
              <a:buFont typeface="Bebas Neue"/>
              <a:buNone/>
              <a:defRPr sz="4400" b="1">
                <a:solidFill>
                  <a:srgbClr val="95A6AD"/>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16" name="Google Shape;616;p173"/>
          <p:cNvSpPr txBox="1">
            <a:spLocks noGrp="1"/>
          </p:cNvSpPr>
          <p:nvPr>
            <p:ph type="body" idx="2"/>
          </p:nvPr>
        </p:nvSpPr>
        <p:spPr>
          <a:xfrm>
            <a:off x="3051420" y="5895852"/>
            <a:ext cx="4428361" cy="233374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17" name="Google Shape;617;p173"/>
          <p:cNvSpPr txBox="1">
            <a:spLocks noGrp="1"/>
          </p:cNvSpPr>
          <p:nvPr>
            <p:ph type="body" idx="3"/>
          </p:nvPr>
        </p:nvSpPr>
        <p:spPr>
          <a:xfrm>
            <a:off x="3051420" y="5199724"/>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18" name="Google Shape;618;p173"/>
          <p:cNvSpPr/>
          <p:nvPr/>
        </p:nvSpPr>
        <p:spPr>
          <a:xfrm rot="10800000">
            <a:off x="7692432" y="4903115"/>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cxnSp>
        <p:nvCxnSpPr>
          <p:cNvPr id="619" name="Google Shape;619;p173"/>
          <p:cNvCxnSpPr>
            <a:endCxn id="618" idx="2"/>
          </p:cNvCxnSpPr>
          <p:nvPr/>
        </p:nvCxnSpPr>
        <p:spPr>
          <a:xfrm>
            <a:off x="3358098" y="4903115"/>
            <a:ext cx="4641000" cy="0"/>
          </a:xfrm>
          <a:prstGeom prst="straightConnector1">
            <a:avLst/>
          </a:prstGeom>
          <a:noFill/>
          <a:ln w="12700" cap="flat" cmpd="sng">
            <a:solidFill>
              <a:schemeClr val="dk2"/>
            </a:solidFill>
            <a:prstDash val="solid"/>
            <a:miter lim="800000"/>
            <a:headEnd type="none" w="sm" len="sm"/>
            <a:tailEnd type="none" w="sm" len="sm"/>
          </a:ln>
        </p:spPr>
      </p:cxnSp>
      <p:sp>
        <p:nvSpPr>
          <p:cNvPr id="620" name="Google Shape;620;p173"/>
          <p:cNvSpPr txBox="1">
            <a:spLocks noGrp="1"/>
          </p:cNvSpPr>
          <p:nvPr>
            <p:ph type="body" idx="4"/>
          </p:nvPr>
        </p:nvSpPr>
        <p:spPr>
          <a:xfrm>
            <a:off x="6993751" y="4026271"/>
            <a:ext cx="1704026" cy="759629"/>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rgbClr val="95A6AD"/>
              </a:buClr>
              <a:buSzPts val="4400"/>
              <a:buFont typeface="Bebas Neue"/>
              <a:buNone/>
              <a:defRPr sz="4400" b="1">
                <a:solidFill>
                  <a:srgbClr val="95A6AD"/>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21" name="Google Shape;621;p173"/>
          <p:cNvSpPr txBox="1">
            <a:spLocks noGrp="1"/>
          </p:cNvSpPr>
          <p:nvPr>
            <p:ph type="body" idx="5"/>
          </p:nvPr>
        </p:nvSpPr>
        <p:spPr>
          <a:xfrm>
            <a:off x="7692431" y="5895852"/>
            <a:ext cx="4428361" cy="233374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22" name="Google Shape;622;p173"/>
          <p:cNvSpPr txBox="1">
            <a:spLocks noGrp="1"/>
          </p:cNvSpPr>
          <p:nvPr>
            <p:ph type="body" idx="6"/>
          </p:nvPr>
        </p:nvSpPr>
        <p:spPr>
          <a:xfrm>
            <a:off x="7692431" y="5199724"/>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23" name="Google Shape;623;p173"/>
          <p:cNvSpPr/>
          <p:nvPr/>
        </p:nvSpPr>
        <p:spPr>
          <a:xfrm rot="10800000">
            <a:off x="12339934" y="4903115"/>
            <a:ext cx="306666" cy="179393"/>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cxnSp>
        <p:nvCxnSpPr>
          <p:cNvPr id="624" name="Google Shape;624;p173"/>
          <p:cNvCxnSpPr>
            <a:endCxn id="623" idx="2"/>
          </p:cNvCxnSpPr>
          <p:nvPr/>
        </p:nvCxnSpPr>
        <p:spPr>
          <a:xfrm>
            <a:off x="7999000" y="4903115"/>
            <a:ext cx="4647600" cy="0"/>
          </a:xfrm>
          <a:prstGeom prst="straightConnector1">
            <a:avLst/>
          </a:prstGeom>
          <a:noFill/>
          <a:ln w="12700" cap="flat" cmpd="sng">
            <a:solidFill>
              <a:schemeClr val="dk2"/>
            </a:solidFill>
            <a:prstDash val="solid"/>
            <a:miter lim="800000"/>
            <a:headEnd type="none" w="sm" len="sm"/>
            <a:tailEnd type="none" w="sm" len="sm"/>
          </a:ln>
        </p:spPr>
      </p:cxnSp>
      <p:sp>
        <p:nvSpPr>
          <p:cNvPr id="625" name="Google Shape;625;p173"/>
          <p:cNvSpPr txBox="1">
            <a:spLocks noGrp="1"/>
          </p:cNvSpPr>
          <p:nvPr>
            <p:ph type="body" idx="7"/>
          </p:nvPr>
        </p:nvSpPr>
        <p:spPr>
          <a:xfrm>
            <a:off x="11641253" y="4026271"/>
            <a:ext cx="1704026" cy="759629"/>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0"/>
              </a:spcBef>
              <a:spcAft>
                <a:spcPts val="0"/>
              </a:spcAft>
              <a:buClr>
                <a:srgbClr val="95A6AD"/>
              </a:buClr>
              <a:buSzPts val="4400"/>
              <a:buFont typeface="Bebas Neue"/>
              <a:buNone/>
              <a:defRPr sz="4400" b="1">
                <a:solidFill>
                  <a:srgbClr val="95A6AD"/>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26" name="Google Shape;626;p173"/>
          <p:cNvSpPr txBox="1">
            <a:spLocks noGrp="1"/>
          </p:cNvSpPr>
          <p:nvPr>
            <p:ph type="body" idx="8"/>
          </p:nvPr>
        </p:nvSpPr>
        <p:spPr>
          <a:xfrm>
            <a:off x="12339933" y="5895852"/>
            <a:ext cx="4428361" cy="233374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27" name="Google Shape;627;p173"/>
          <p:cNvSpPr txBox="1">
            <a:spLocks noGrp="1"/>
          </p:cNvSpPr>
          <p:nvPr>
            <p:ph type="body" idx="9"/>
          </p:nvPr>
        </p:nvSpPr>
        <p:spPr>
          <a:xfrm>
            <a:off x="12339933" y="5199724"/>
            <a:ext cx="4428361" cy="759629"/>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2"/>
              </a:buClr>
              <a:buSzPts val="4400"/>
              <a:buFont typeface="Bebas Neue"/>
              <a:buNone/>
              <a:defRPr sz="44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cxnSp>
        <p:nvCxnSpPr>
          <p:cNvPr id="628" name="Google Shape;628;p173"/>
          <p:cNvCxnSpPr/>
          <p:nvPr/>
        </p:nvCxnSpPr>
        <p:spPr>
          <a:xfrm>
            <a:off x="12646600" y="4903115"/>
            <a:ext cx="5641400" cy="0"/>
          </a:xfrm>
          <a:prstGeom prst="straightConnector1">
            <a:avLst/>
          </a:prstGeom>
          <a:noFill/>
          <a:ln w="12700" cap="flat" cmpd="sng">
            <a:solidFill>
              <a:schemeClr val="dk2"/>
            </a:solidFill>
            <a:prstDash val="solid"/>
            <a:miter lim="800000"/>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613"/>
                                        </p:tgtEl>
                                        <p:attrNameLst>
                                          <p:attrName>style.visibility</p:attrName>
                                        </p:attrNameLst>
                                      </p:cBhvr>
                                      <p:to>
                                        <p:strVal val="visible"/>
                                      </p:to>
                                    </p:set>
                                    <p:anim calcmode="lin" valueType="num">
                                      <p:cBhvr additive="base">
                                        <p:cTn id="7" dur="750"/>
                                        <p:tgtEl>
                                          <p:spTgt spid="613"/>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200"/>
                                  </p:stCondLst>
                                  <p:childTnLst>
                                    <p:set>
                                      <p:cBhvr>
                                        <p:cTn id="9" dur="1" fill="hold">
                                          <p:stCondLst>
                                            <p:cond delay="0"/>
                                          </p:stCondLst>
                                        </p:cTn>
                                        <p:tgtEl>
                                          <p:spTgt spid="615">
                                            <p:txEl>
                                              <p:pRg st="0" end="0"/>
                                            </p:txEl>
                                          </p:spTgt>
                                        </p:tgtEl>
                                        <p:attrNameLst>
                                          <p:attrName>style.visibility</p:attrName>
                                        </p:attrNameLst>
                                      </p:cBhvr>
                                      <p:to>
                                        <p:strVal val="visible"/>
                                      </p:to>
                                    </p:set>
                                    <p:anim calcmode="lin" valueType="num">
                                      <p:cBhvr additive="base">
                                        <p:cTn id="10" dur="750"/>
                                        <p:tgtEl>
                                          <p:spTgt spid="615">
                                            <p:txEl>
                                              <p:pRg st="0" end="0"/>
                                            </p:txEl>
                                          </p:spTgt>
                                        </p:tgtEl>
                                        <p:attrNameLst>
                                          <p:attrName>ppt_y</p:attrName>
                                        </p:attrNameLst>
                                      </p:cBhvr>
                                      <p:tavLst>
                                        <p:tav tm="0">
                                          <p:val>
                                            <p:strVal val="#ppt_y-1"/>
                                          </p:val>
                                        </p:tav>
                                        <p:tav tm="100000">
                                          <p:val>
                                            <p:strVal val="#ppt_y"/>
                                          </p:val>
                                        </p:tav>
                                      </p:tavLst>
                                    </p:anim>
                                  </p:childTnLst>
                                </p:cTn>
                              </p:par>
                              <p:par>
                                <p:cTn id="11" presetID="2" presetClass="entr" presetSubtype="1" fill="hold" nodeType="withEffect">
                                  <p:stCondLst>
                                    <p:cond delay="200"/>
                                  </p:stCondLst>
                                  <p:childTnLst>
                                    <p:set>
                                      <p:cBhvr>
                                        <p:cTn id="12" dur="1" fill="hold">
                                          <p:stCondLst>
                                            <p:cond delay="0"/>
                                          </p:stCondLst>
                                        </p:cTn>
                                        <p:tgtEl>
                                          <p:spTgt spid="615">
                                            <p:txEl>
                                              <p:pRg st="1" end="1"/>
                                            </p:txEl>
                                          </p:spTgt>
                                        </p:tgtEl>
                                        <p:attrNameLst>
                                          <p:attrName>style.visibility</p:attrName>
                                        </p:attrNameLst>
                                      </p:cBhvr>
                                      <p:to>
                                        <p:strVal val="visible"/>
                                      </p:to>
                                    </p:set>
                                    <p:anim calcmode="lin" valueType="num">
                                      <p:cBhvr additive="base">
                                        <p:cTn id="13" dur="750"/>
                                        <p:tgtEl>
                                          <p:spTgt spid="615">
                                            <p:txEl>
                                              <p:pRg st="1" end="1"/>
                                            </p:txEl>
                                          </p:spTgt>
                                        </p:tgtEl>
                                        <p:attrNameLst>
                                          <p:attrName>ppt_y</p:attrName>
                                        </p:attrNameLst>
                                      </p:cBhvr>
                                      <p:tavLst>
                                        <p:tav tm="0">
                                          <p:val>
                                            <p:strVal val="#ppt_y-1"/>
                                          </p:val>
                                        </p:tav>
                                        <p:tav tm="100000">
                                          <p:val>
                                            <p:strVal val="#ppt_y"/>
                                          </p:val>
                                        </p:tav>
                                      </p:tavLst>
                                    </p:anim>
                                  </p:childTnLst>
                                </p:cTn>
                              </p:par>
                              <p:par>
                                <p:cTn id="14" presetID="2" presetClass="entr" presetSubtype="1" fill="hold" nodeType="withEffect">
                                  <p:stCondLst>
                                    <p:cond delay="200"/>
                                  </p:stCondLst>
                                  <p:childTnLst>
                                    <p:set>
                                      <p:cBhvr>
                                        <p:cTn id="15" dur="1" fill="hold">
                                          <p:stCondLst>
                                            <p:cond delay="0"/>
                                          </p:stCondLst>
                                        </p:cTn>
                                        <p:tgtEl>
                                          <p:spTgt spid="615">
                                            <p:txEl>
                                              <p:pRg st="2" end="2"/>
                                            </p:txEl>
                                          </p:spTgt>
                                        </p:tgtEl>
                                        <p:attrNameLst>
                                          <p:attrName>style.visibility</p:attrName>
                                        </p:attrNameLst>
                                      </p:cBhvr>
                                      <p:to>
                                        <p:strVal val="visible"/>
                                      </p:to>
                                    </p:set>
                                    <p:anim calcmode="lin" valueType="num">
                                      <p:cBhvr additive="base">
                                        <p:cTn id="16" dur="750"/>
                                        <p:tgtEl>
                                          <p:spTgt spid="615">
                                            <p:txEl>
                                              <p:pRg st="2" end="2"/>
                                            </p:txEl>
                                          </p:spTgt>
                                        </p:tgtEl>
                                        <p:attrNameLst>
                                          <p:attrName>ppt_y</p:attrName>
                                        </p:attrNameLst>
                                      </p:cBhvr>
                                      <p:tavLst>
                                        <p:tav tm="0">
                                          <p:val>
                                            <p:strVal val="#ppt_y-1"/>
                                          </p:val>
                                        </p:tav>
                                        <p:tav tm="100000">
                                          <p:val>
                                            <p:strVal val="#ppt_y"/>
                                          </p:val>
                                        </p:tav>
                                      </p:tavLst>
                                    </p:anim>
                                  </p:childTnLst>
                                </p:cTn>
                              </p:par>
                              <p:par>
                                <p:cTn id="17" presetID="2" presetClass="entr" presetSubtype="1" fill="hold" nodeType="withEffect">
                                  <p:stCondLst>
                                    <p:cond delay="200"/>
                                  </p:stCondLst>
                                  <p:childTnLst>
                                    <p:set>
                                      <p:cBhvr>
                                        <p:cTn id="18" dur="1" fill="hold">
                                          <p:stCondLst>
                                            <p:cond delay="0"/>
                                          </p:stCondLst>
                                        </p:cTn>
                                        <p:tgtEl>
                                          <p:spTgt spid="615">
                                            <p:txEl>
                                              <p:pRg st="3" end="3"/>
                                            </p:txEl>
                                          </p:spTgt>
                                        </p:tgtEl>
                                        <p:attrNameLst>
                                          <p:attrName>style.visibility</p:attrName>
                                        </p:attrNameLst>
                                      </p:cBhvr>
                                      <p:to>
                                        <p:strVal val="visible"/>
                                      </p:to>
                                    </p:set>
                                    <p:anim calcmode="lin" valueType="num">
                                      <p:cBhvr additive="base">
                                        <p:cTn id="19" dur="750"/>
                                        <p:tgtEl>
                                          <p:spTgt spid="615">
                                            <p:txEl>
                                              <p:pRg st="3" end="3"/>
                                            </p:txEl>
                                          </p:spTgt>
                                        </p:tgtEl>
                                        <p:attrNameLst>
                                          <p:attrName>ppt_y</p:attrName>
                                        </p:attrNameLst>
                                      </p:cBhvr>
                                      <p:tavLst>
                                        <p:tav tm="0">
                                          <p:val>
                                            <p:strVal val="#ppt_y-1"/>
                                          </p:val>
                                        </p:tav>
                                        <p:tav tm="100000">
                                          <p:val>
                                            <p:strVal val="#ppt_y"/>
                                          </p:val>
                                        </p:tav>
                                      </p:tavLst>
                                    </p:anim>
                                  </p:childTnLst>
                                </p:cTn>
                              </p:par>
                              <p:par>
                                <p:cTn id="20" presetID="2" presetClass="entr" presetSubtype="1" fill="hold" nodeType="withEffect">
                                  <p:stCondLst>
                                    <p:cond delay="200"/>
                                  </p:stCondLst>
                                  <p:childTnLst>
                                    <p:set>
                                      <p:cBhvr>
                                        <p:cTn id="21" dur="1" fill="hold">
                                          <p:stCondLst>
                                            <p:cond delay="0"/>
                                          </p:stCondLst>
                                        </p:cTn>
                                        <p:tgtEl>
                                          <p:spTgt spid="615">
                                            <p:txEl>
                                              <p:pRg st="4" end="4"/>
                                            </p:txEl>
                                          </p:spTgt>
                                        </p:tgtEl>
                                        <p:attrNameLst>
                                          <p:attrName>style.visibility</p:attrName>
                                        </p:attrNameLst>
                                      </p:cBhvr>
                                      <p:to>
                                        <p:strVal val="visible"/>
                                      </p:to>
                                    </p:set>
                                    <p:anim calcmode="lin" valueType="num">
                                      <p:cBhvr additive="base">
                                        <p:cTn id="22" dur="750"/>
                                        <p:tgtEl>
                                          <p:spTgt spid="615">
                                            <p:txEl>
                                              <p:pRg st="4" end="4"/>
                                            </p:txEl>
                                          </p:spTgt>
                                        </p:tgtEl>
                                        <p:attrNameLst>
                                          <p:attrName>ppt_y</p:attrName>
                                        </p:attrNameLst>
                                      </p:cBhvr>
                                      <p:tavLst>
                                        <p:tav tm="0">
                                          <p:val>
                                            <p:strVal val="#ppt_y-1"/>
                                          </p:val>
                                        </p:tav>
                                        <p:tav tm="100000">
                                          <p:val>
                                            <p:strVal val="#ppt_y"/>
                                          </p:val>
                                        </p:tav>
                                      </p:tavLst>
                                    </p:anim>
                                  </p:childTnLst>
                                </p:cTn>
                              </p:par>
                              <p:par>
                                <p:cTn id="23" presetID="2" presetClass="entr" presetSubtype="1" fill="hold" nodeType="withEffect">
                                  <p:stCondLst>
                                    <p:cond delay="200"/>
                                  </p:stCondLst>
                                  <p:childTnLst>
                                    <p:set>
                                      <p:cBhvr>
                                        <p:cTn id="24" dur="1" fill="hold">
                                          <p:stCondLst>
                                            <p:cond delay="0"/>
                                          </p:stCondLst>
                                        </p:cTn>
                                        <p:tgtEl>
                                          <p:spTgt spid="615">
                                            <p:txEl>
                                              <p:pRg st="5" end="5"/>
                                            </p:txEl>
                                          </p:spTgt>
                                        </p:tgtEl>
                                        <p:attrNameLst>
                                          <p:attrName>style.visibility</p:attrName>
                                        </p:attrNameLst>
                                      </p:cBhvr>
                                      <p:to>
                                        <p:strVal val="visible"/>
                                      </p:to>
                                    </p:set>
                                    <p:anim calcmode="lin" valueType="num">
                                      <p:cBhvr additive="base">
                                        <p:cTn id="25" dur="750"/>
                                        <p:tgtEl>
                                          <p:spTgt spid="615">
                                            <p:txEl>
                                              <p:pRg st="5" end="5"/>
                                            </p:txEl>
                                          </p:spTgt>
                                        </p:tgtEl>
                                        <p:attrNameLst>
                                          <p:attrName>ppt_y</p:attrName>
                                        </p:attrNameLst>
                                      </p:cBhvr>
                                      <p:tavLst>
                                        <p:tav tm="0">
                                          <p:val>
                                            <p:strVal val="#ppt_y-1"/>
                                          </p:val>
                                        </p:tav>
                                        <p:tav tm="100000">
                                          <p:val>
                                            <p:strVal val="#ppt_y"/>
                                          </p:val>
                                        </p:tav>
                                      </p:tavLst>
                                    </p:anim>
                                  </p:childTnLst>
                                </p:cTn>
                              </p:par>
                              <p:par>
                                <p:cTn id="26" presetID="2" presetClass="entr" presetSubtype="1" fill="hold" nodeType="withEffect">
                                  <p:stCondLst>
                                    <p:cond delay="200"/>
                                  </p:stCondLst>
                                  <p:childTnLst>
                                    <p:set>
                                      <p:cBhvr>
                                        <p:cTn id="27" dur="1" fill="hold">
                                          <p:stCondLst>
                                            <p:cond delay="0"/>
                                          </p:stCondLst>
                                        </p:cTn>
                                        <p:tgtEl>
                                          <p:spTgt spid="615">
                                            <p:txEl>
                                              <p:pRg st="6" end="6"/>
                                            </p:txEl>
                                          </p:spTgt>
                                        </p:tgtEl>
                                        <p:attrNameLst>
                                          <p:attrName>style.visibility</p:attrName>
                                        </p:attrNameLst>
                                      </p:cBhvr>
                                      <p:to>
                                        <p:strVal val="visible"/>
                                      </p:to>
                                    </p:set>
                                    <p:anim calcmode="lin" valueType="num">
                                      <p:cBhvr additive="base">
                                        <p:cTn id="28" dur="750"/>
                                        <p:tgtEl>
                                          <p:spTgt spid="615">
                                            <p:txEl>
                                              <p:pRg st="6" end="6"/>
                                            </p:txEl>
                                          </p:spTgt>
                                        </p:tgtEl>
                                        <p:attrNameLst>
                                          <p:attrName>ppt_y</p:attrName>
                                        </p:attrNameLst>
                                      </p:cBhvr>
                                      <p:tavLst>
                                        <p:tav tm="0">
                                          <p:val>
                                            <p:strVal val="#ppt_y-1"/>
                                          </p:val>
                                        </p:tav>
                                        <p:tav tm="100000">
                                          <p:val>
                                            <p:strVal val="#ppt_y"/>
                                          </p:val>
                                        </p:tav>
                                      </p:tavLst>
                                    </p:anim>
                                  </p:childTnLst>
                                </p:cTn>
                              </p:par>
                              <p:par>
                                <p:cTn id="29" presetID="2" presetClass="entr" presetSubtype="1" fill="hold" nodeType="withEffect">
                                  <p:stCondLst>
                                    <p:cond delay="200"/>
                                  </p:stCondLst>
                                  <p:childTnLst>
                                    <p:set>
                                      <p:cBhvr>
                                        <p:cTn id="30" dur="1" fill="hold">
                                          <p:stCondLst>
                                            <p:cond delay="0"/>
                                          </p:stCondLst>
                                        </p:cTn>
                                        <p:tgtEl>
                                          <p:spTgt spid="615">
                                            <p:txEl>
                                              <p:pRg st="7" end="7"/>
                                            </p:txEl>
                                          </p:spTgt>
                                        </p:tgtEl>
                                        <p:attrNameLst>
                                          <p:attrName>style.visibility</p:attrName>
                                        </p:attrNameLst>
                                      </p:cBhvr>
                                      <p:to>
                                        <p:strVal val="visible"/>
                                      </p:to>
                                    </p:set>
                                    <p:anim calcmode="lin" valueType="num">
                                      <p:cBhvr additive="base">
                                        <p:cTn id="31" dur="750"/>
                                        <p:tgtEl>
                                          <p:spTgt spid="615">
                                            <p:txEl>
                                              <p:pRg st="7" end="7"/>
                                            </p:txEl>
                                          </p:spTgt>
                                        </p:tgtEl>
                                        <p:attrNameLst>
                                          <p:attrName>ppt_y</p:attrName>
                                        </p:attrNameLst>
                                      </p:cBhvr>
                                      <p:tavLst>
                                        <p:tav tm="0">
                                          <p:val>
                                            <p:strVal val="#ppt_y-1"/>
                                          </p:val>
                                        </p:tav>
                                        <p:tav tm="100000">
                                          <p:val>
                                            <p:strVal val="#ppt_y"/>
                                          </p:val>
                                        </p:tav>
                                      </p:tavLst>
                                    </p:anim>
                                  </p:childTnLst>
                                </p:cTn>
                              </p:par>
                              <p:par>
                                <p:cTn id="32" presetID="2" presetClass="entr" presetSubtype="1" fill="hold" nodeType="withEffect">
                                  <p:stCondLst>
                                    <p:cond delay="200"/>
                                  </p:stCondLst>
                                  <p:childTnLst>
                                    <p:set>
                                      <p:cBhvr>
                                        <p:cTn id="33" dur="1" fill="hold">
                                          <p:stCondLst>
                                            <p:cond delay="0"/>
                                          </p:stCondLst>
                                        </p:cTn>
                                        <p:tgtEl>
                                          <p:spTgt spid="615">
                                            <p:txEl>
                                              <p:pRg st="8" end="8"/>
                                            </p:txEl>
                                          </p:spTgt>
                                        </p:tgtEl>
                                        <p:attrNameLst>
                                          <p:attrName>style.visibility</p:attrName>
                                        </p:attrNameLst>
                                      </p:cBhvr>
                                      <p:to>
                                        <p:strVal val="visible"/>
                                      </p:to>
                                    </p:set>
                                    <p:anim calcmode="lin" valueType="num">
                                      <p:cBhvr additive="base">
                                        <p:cTn id="34" dur="750"/>
                                        <p:tgtEl>
                                          <p:spTgt spid="615">
                                            <p:txEl>
                                              <p:pRg st="8" end="8"/>
                                            </p:txEl>
                                          </p:spTgt>
                                        </p:tgtEl>
                                        <p:attrNameLst>
                                          <p:attrName>ppt_y</p:attrName>
                                        </p:attrNameLst>
                                      </p:cBhvr>
                                      <p:tavLst>
                                        <p:tav tm="0">
                                          <p:val>
                                            <p:strVal val="#ppt_y-1"/>
                                          </p:val>
                                        </p:tav>
                                        <p:tav tm="100000">
                                          <p:val>
                                            <p:strVal val="#ppt_y"/>
                                          </p:val>
                                        </p:tav>
                                      </p:tavLst>
                                    </p:anim>
                                  </p:childTnLst>
                                </p:cTn>
                              </p:par>
                            </p:childTnLst>
                          </p:cTn>
                        </p:par>
                        <p:par>
                          <p:cTn id="35" fill="hold">
                            <p:stCondLst>
                              <p:cond delay="750"/>
                            </p:stCondLst>
                            <p:childTnLst>
                              <p:par>
                                <p:cTn id="36" presetID="2" presetClass="entr" presetSubtype="4" fill="hold" nodeType="afterEffect">
                                  <p:stCondLst>
                                    <p:cond delay="0"/>
                                  </p:stCondLst>
                                  <p:childTnLst>
                                    <p:set>
                                      <p:cBhvr>
                                        <p:cTn id="37" dur="1" fill="hold">
                                          <p:stCondLst>
                                            <p:cond delay="0"/>
                                          </p:stCondLst>
                                        </p:cTn>
                                        <p:tgtEl>
                                          <p:spTgt spid="617">
                                            <p:txEl>
                                              <p:pRg st="0" end="0"/>
                                            </p:txEl>
                                          </p:spTgt>
                                        </p:tgtEl>
                                        <p:attrNameLst>
                                          <p:attrName>style.visibility</p:attrName>
                                        </p:attrNameLst>
                                      </p:cBhvr>
                                      <p:to>
                                        <p:strVal val="visible"/>
                                      </p:to>
                                    </p:set>
                                    <p:anim calcmode="lin" valueType="num">
                                      <p:cBhvr additive="base">
                                        <p:cTn id="38" dur="750"/>
                                        <p:tgtEl>
                                          <p:spTgt spid="617">
                                            <p:txEl>
                                              <p:pRg st="0" end="0"/>
                                            </p:txEl>
                                          </p:spTgt>
                                        </p:tgtEl>
                                        <p:attrNameLst>
                                          <p:attrName>ppt_y</p:attrName>
                                        </p:attrNameLst>
                                      </p:cBhvr>
                                      <p:tavLst>
                                        <p:tav tm="0">
                                          <p:val>
                                            <p:strVal val="#ppt_y+1"/>
                                          </p:val>
                                        </p:tav>
                                        <p:tav tm="100000">
                                          <p:val>
                                            <p:strVal val="#ppt_y"/>
                                          </p:val>
                                        </p:tav>
                                      </p:tavLst>
                                    </p:anim>
                                  </p:childTnLst>
                                </p:cTn>
                              </p:par>
                            </p:childTnLst>
                          </p:cTn>
                        </p:par>
                        <p:par>
                          <p:cTn id="39" fill="hold">
                            <p:stCondLst>
                              <p:cond delay="1500"/>
                            </p:stCondLst>
                            <p:childTnLst>
                              <p:par>
                                <p:cTn id="40" presetID="2" presetClass="entr" presetSubtype="4" fill="hold" nodeType="afterEffect">
                                  <p:stCondLst>
                                    <p:cond delay="0"/>
                                  </p:stCondLst>
                                  <p:childTnLst>
                                    <p:set>
                                      <p:cBhvr>
                                        <p:cTn id="41" dur="1" fill="hold">
                                          <p:stCondLst>
                                            <p:cond delay="0"/>
                                          </p:stCondLst>
                                        </p:cTn>
                                        <p:tgtEl>
                                          <p:spTgt spid="617">
                                            <p:txEl>
                                              <p:pRg st="1" end="1"/>
                                            </p:txEl>
                                          </p:spTgt>
                                        </p:tgtEl>
                                        <p:attrNameLst>
                                          <p:attrName>style.visibility</p:attrName>
                                        </p:attrNameLst>
                                      </p:cBhvr>
                                      <p:to>
                                        <p:strVal val="visible"/>
                                      </p:to>
                                    </p:set>
                                    <p:anim calcmode="lin" valueType="num">
                                      <p:cBhvr additive="base">
                                        <p:cTn id="42" dur="750"/>
                                        <p:tgtEl>
                                          <p:spTgt spid="617">
                                            <p:txEl>
                                              <p:pRg st="1" end="1"/>
                                            </p:txEl>
                                          </p:spTgt>
                                        </p:tgtEl>
                                        <p:attrNameLst>
                                          <p:attrName>ppt_y</p:attrName>
                                        </p:attrNameLst>
                                      </p:cBhvr>
                                      <p:tavLst>
                                        <p:tav tm="0">
                                          <p:val>
                                            <p:strVal val="#ppt_y+1"/>
                                          </p:val>
                                        </p:tav>
                                        <p:tav tm="100000">
                                          <p:val>
                                            <p:strVal val="#ppt_y"/>
                                          </p:val>
                                        </p:tav>
                                      </p:tavLst>
                                    </p:anim>
                                  </p:childTnLst>
                                </p:cTn>
                              </p:par>
                            </p:childTnLst>
                          </p:cTn>
                        </p:par>
                        <p:par>
                          <p:cTn id="43" fill="hold">
                            <p:stCondLst>
                              <p:cond delay="2250"/>
                            </p:stCondLst>
                            <p:childTnLst>
                              <p:par>
                                <p:cTn id="44" presetID="2" presetClass="entr" presetSubtype="4" fill="hold" nodeType="afterEffect">
                                  <p:stCondLst>
                                    <p:cond delay="0"/>
                                  </p:stCondLst>
                                  <p:childTnLst>
                                    <p:set>
                                      <p:cBhvr>
                                        <p:cTn id="45" dur="1" fill="hold">
                                          <p:stCondLst>
                                            <p:cond delay="0"/>
                                          </p:stCondLst>
                                        </p:cTn>
                                        <p:tgtEl>
                                          <p:spTgt spid="617">
                                            <p:txEl>
                                              <p:pRg st="2" end="2"/>
                                            </p:txEl>
                                          </p:spTgt>
                                        </p:tgtEl>
                                        <p:attrNameLst>
                                          <p:attrName>style.visibility</p:attrName>
                                        </p:attrNameLst>
                                      </p:cBhvr>
                                      <p:to>
                                        <p:strVal val="visible"/>
                                      </p:to>
                                    </p:set>
                                    <p:anim calcmode="lin" valueType="num">
                                      <p:cBhvr additive="base">
                                        <p:cTn id="46" dur="750"/>
                                        <p:tgtEl>
                                          <p:spTgt spid="617">
                                            <p:txEl>
                                              <p:pRg st="2" end="2"/>
                                            </p:txEl>
                                          </p:spTgt>
                                        </p:tgtEl>
                                        <p:attrNameLst>
                                          <p:attrName>ppt_y</p:attrName>
                                        </p:attrNameLst>
                                      </p:cBhvr>
                                      <p:tavLst>
                                        <p:tav tm="0">
                                          <p:val>
                                            <p:strVal val="#ppt_y+1"/>
                                          </p:val>
                                        </p:tav>
                                        <p:tav tm="100000">
                                          <p:val>
                                            <p:strVal val="#ppt_y"/>
                                          </p:val>
                                        </p:tav>
                                      </p:tavLst>
                                    </p:anim>
                                  </p:childTnLst>
                                </p:cTn>
                              </p:par>
                            </p:childTnLst>
                          </p:cTn>
                        </p:par>
                        <p:par>
                          <p:cTn id="47" fill="hold">
                            <p:stCondLst>
                              <p:cond delay="3000"/>
                            </p:stCondLst>
                            <p:childTnLst>
                              <p:par>
                                <p:cTn id="48" presetID="2" presetClass="entr" presetSubtype="4" fill="hold" nodeType="afterEffect">
                                  <p:stCondLst>
                                    <p:cond delay="0"/>
                                  </p:stCondLst>
                                  <p:childTnLst>
                                    <p:set>
                                      <p:cBhvr>
                                        <p:cTn id="49" dur="1" fill="hold">
                                          <p:stCondLst>
                                            <p:cond delay="0"/>
                                          </p:stCondLst>
                                        </p:cTn>
                                        <p:tgtEl>
                                          <p:spTgt spid="617">
                                            <p:txEl>
                                              <p:pRg st="3" end="3"/>
                                            </p:txEl>
                                          </p:spTgt>
                                        </p:tgtEl>
                                        <p:attrNameLst>
                                          <p:attrName>style.visibility</p:attrName>
                                        </p:attrNameLst>
                                      </p:cBhvr>
                                      <p:to>
                                        <p:strVal val="visible"/>
                                      </p:to>
                                    </p:set>
                                    <p:anim calcmode="lin" valueType="num">
                                      <p:cBhvr additive="base">
                                        <p:cTn id="50" dur="750"/>
                                        <p:tgtEl>
                                          <p:spTgt spid="617">
                                            <p:txEl>
                                              <p:pRg st="3" end="3"/>
                                            </p:txEl>
                                          </p:spTgt>
                                        </p:tgtEl>
                                        <p:attrNameLst>
                                          <p:attrName>ppt_y</p:attrName>
                                        </p:attrNameLst>
                                      </p:cBhvr>
                                      <p:tavLst>
                                        <p:tav tm="0">
                                          <p:val>
                                            <p:strVal val="#ppt_y+1"/>
                                          </p:val>
                                        </p:tav>
                                        <p:tav tm="100000">
                                          <p:val>
                                            <p:strVal val="#ppt_y"/>
                                          </p:val>
                                        </p:tav>
                                      </p:tavLst>
                                    </p:anim>
                                  </p:childTnLst>
                                </p:cTn>
                              </p:par>
                            </p:childTnLst>
                          </p:cTn>
                        </p:par>
                        <p:par>
                          <p:cTn id="51" fill="hold">
                            <p:stCondLst>
                              <p:cond delay="3750"/>
                            </p:stCondLst>
                            <p:childTnLst>
                              <p:par>
                                <p:cTn id="52" presetID="2" presetClass="entr" presetSubtype="4" fill="hold" nodeType="afterEffect">
                                  <p:stCondLst>
                                    <p:cond delay="0"/>
                                  </p:stCondLst>
                                  <p:childTnLst>
                                    <p:set>
                                      <p:cBhvr>
                                        <p:cTn id="53" dur="1" fill="hold">
                                          <p:stCondLst>
                                            <p:cond delay="0"/>
                                          </p:stCondLst>
                                        </p:cTn>
                                        <p:tgtEl>
                                          <p:spTgt spid="617">
                                            <p:txEl>
                                              <p:pRg st="4" end="4"/>
                                            </p:txEl>
                                          </p:spTgt>
                                        </p:tgtEl>
                                        <p:attrNameLst>
                                          <p:attrName>style.visibility</p:attrName>
                                        </p:attrNameLst>
                                      </p:cBhvr>
                                      <p:to>
                                        <p:strVal val="visible"/>
                                      </p:to>
                                    </p:set>
                                    <p:anim calcmode="lin" valueType="num">
                                      <p:cBhvr additive="base">
                                        <p:cTn id="54" dur="750"/>
                                        <p:tgtEl>
                                          <p:spTgt spid="617">
                                            <p:txEl>
                                              <p:pRg st="4" end="4"/>
                                            </p:txEl>
                                          </p:spTgt>
                                        </p:tgtEl>
                                        <p:attrNameLst>
                                          <p:attrName>ppt_y</p:attrName>
                                        </p:attrNameLst>
                                      </p:cBhvr>
                                      <p:tavLst>
                                        <p:tav tm="0">
                                          <p:val>
                                            <p:strVal val="#ppt_y+1"/>
                                          </p:val>
                                        </p:tav>
                                        <p:tav tm="100000">
                                          <p:val>
                                            <p:strVal val="#ppt_y"/>
                                          </p:val>
                                        </p:tav>
                                      </p:tavLst>
                                    </p:anim>
                                  </p:childTnLst>
                                </p:cTn>
                              </p:par>
                            </p:childTnLst>
                          </p:cTn>
                        </p:par>
                        <p:par>
                          <p:cTn id="55" fill="hold">
                            <p:stCondLst>
                              <p:cond delay="4500"/>
                            </p:stCondLst>
                            <p:childTnLst>
                              <p:par>
                                <p:cTn id="56" presetID="2" presetClass="entr" presetSubtype="4" fill="hold" nodeType="afterEffect">
                                  <p:stCondLst>
                                    <p:cond delay="0"/>
                                  </p:stCondLst>
                                  <p:childTnLst>
                                    <p:set>
                                      <p:cBhvr>
                                        <p:cTn id="57" dur="1" fill="hold">
                                          <p:stCondLst>
                                            <p:cond delay="0"/>
                                          </p:stCondLst>
                                        </p:cTn>
                                        <p:tgtEl>
                                          <p:spTgt spid="617">
                                            <p:txEl>
                                              <p:pRg st="5" end="5"/>
                                            </p:txEl>
                                          </p:spTgt>
                                        </p:tgtEl>
                                        <p:attrNameLst>
                                          <p:attrName>style.visibility</p:attrName>
                                        </p:attrNameLst>
                                      </p:cBhvr>
                                      <p:to>
                                        <p:strVal val="visible"/>
                                      </p:to>
                                    </p:set>
                                    <p:anim calcmode="lin" valueType="num">
                                      <p:cBhvr additive="base">
                                        <p:cTn id="58" dur="750"/>
                                        <p:tgtEl>
                                          <p:spTgt spid="617">
                                            <p:txEl>
                                              <p:pRg st="5" end="5"/>
                                            </p:txEl>
                                          </p:spTgt>
                                        </p:tgtEl>
                                        <p:attrNameLst>
                                          <p:attrName>ppt_y</p:attrName>
                                        </p:attrNameLst>
                                      </p:cBhvr>
                                      <p:tavLst>
                                        <p:tav tm="0">
                                          <p:val>
                                            <p:strVal val="#ppt_y+1"/>
                                          </p:val>
                                        </p:tav>
                                        <p:tav tm="100000">
                                          <p:val>
                                            <p:strVal val="#ppt_y"/>
                                          </p:val>
                                        </p:tav>
                                      </p:tavLst>
                                    </p:anim>
                                  </p:childTnLst>
                                </p:cTn>
                              </p:par>
                            </p:childTnLst>
                          </p:cTn>
                        </p:par>
                        <p:par>
                          <p:cTn id="59" fill="hold">
                            <p:stCondLst>
                              <p:cond delay="5250"/>
                            </p:stCondLst>
                            <p:childTnLst>
                              <p:par>
                                <p:cTn id="60" presetID="2" presetClass="entr" presetSubtype="4" fill="hold" nodeType="afterEffect">
                                  <p:stCondLst>
                                    <p:cond delay="0"/>
                                  </p:stCondLst>
                                  <p:childTnLst>
                                    <p:set>
                                      <p:cBhvr>
                                        <p:cTn id="61" dur="1" fill="hold">
                                          <p:stCondLst>
                                            <p:cond delay="0"/>
                                          </p:stCondLst>
                                        </p:cTn>
                                        <p:tgtEl>
                                          <p:spTgt spid="617">
                                            <p:txEl>
                                              <p:pRg st="6" end="6"/>
                                            </p:txEl>
                                          </p:spTgt>
                                        </p:tgtEl>
                                        <p:attrNameLst>
                                          <p:attrName>style.visibility</p:attrName>
                                        </p:attrNameLst>
                                      </p:cBhvr>
                                      <p:to>
                                        <p:strVal val="visible"/>
                                      </p:to>
                                    </p:set>
                                    <p:anim calcmode="lin" valueType="num">
                                      <p:cBhvr additive="base">
                                        <p:cTn id="62" dur="750"/>
                                        <p:tgtEl>
                                          <p:spTgt spid="617">
                                            <p:txEl>
                                              <p:pRg st="6" end="6"/>
                                            </p:txEl>
                                          </p:spTgt>
                                        </p:tgtEl>
                                        <p:attrNameLst>
                                          <p:attrName>ppt_y</p:attrName>
                                        </p:attrNameLst>
                                      </p:cBhvr>
                                      <p:tavLst>
                                        <p:tav tm="0">
                                          <p:val>
                                            <p:strVal val="#ppt_y+1"/>
                                          </p:val>
                                        </p:tav>
                                        <p:tav tm="100000">
                                          <p:val>
                                            <p:strVal val="#ppt_y"/>
                                          </p:val>
                                        </p:tav>
                                      </p:tavLst>
                                    </p:anim>
                                  </p:childTnLst>
                                </p:cTn>
                              </p:par>
                            </p:childTnLst>
                          </p:cTn>
                        </p:par>
                        <p:par>
                          <p:cTn id="63" fill="hold">
                            <p:stCondLst>
                              <p:cond delay="6000"/>
                            </p:stCondLst>
                            <p:childTnLst>
                              <p:par>
                                <p:cTn id="64" presetID="2" presetClass="entr" presetSubtype="4" fill="hold" nodeType="afterEffect">
                                  <p:stCondLst>
                                    <p:cond delay="0"/>
                                  </p:stCondLst>
                                  <p:childTnLst>
                                    <p:set>
                                      <p:cBhvr>
                                        <p:cTn id="65" dur="1" fill="hold">
                                          <p:stCondLst>
                                            <p:cond delay="0"/>
                                          </p:stCondLst>
                                        </p:cTn>
                                        <p:tgtEl>
                                          <p:spTgt spid="617">
                                            <p:txEl>
                                              <p:pRg st="7" end="7"/>
                                            </p:txEl>
                                          </p:spTgt>
                                        </p:tgtEl>
                                        <p:attrNameLst>
                                          <p:attrName>style.visibility</p:attrName>
                                        </p:attrNameLst>
                                      </p:cBhvr>
                                      <p:to>
                                        <p:strVal val="visible"/>
                                      </p:to>
                                    </p:set>
                                    <p:anim calcmode="lin" valueType="num">
                                      <p:cBhvr additive="base">
                                        <p:cTn id="66" dur="750"/>
                                        <p:tgtEl>
                                          <p:spTgt spid="617">
                                            <p:txEl>
                                              <p:pRg st="7" end="7"/>
                                            </p:txEl>
                                          </p:spTgt>
                                        </p:tgtEl>
                                        <p:attrNameLst>
                                          <p:attrName>ppt_y</p:attrName>
                                        </p:attrNameLst>
                                      </p:cBhvr>
                                      <p:tavLst>
                                        <p:tav tm="0">
                                          <p:val>
                                            <p:strVal val="#ppt_y+1"/>
                                          </p:val>
                                        </p:tav>
                                        <p:tav tm="100000">
                                          <p:val>
                                            <p:strVal val="#ppt_y"/>
                                          </p:val>
                                        </p:tav>
                                      </p:tavLst>
                                    </p:anim>
                                  </p:childTnLst>
                                </p:cTn>
                              </p:par>
                            </p:childTnLst>
                          </p:cTn>
                        </p:par>
                        <p:par>
                          <p:cTn id="67" fill="hold">
                            <p:stCondLst>
                              <p:cond delay="6750"/>
                            </p:stCondLst>
                            <p:childTnLst>
                              <p:par>
                                <p:cTn id="68" presetID="2" presetClass="entr" presetSubtype="4" fill="hold" nodeType="afterEffect">
                                  <p:stCondLst>
                                    <p:cond delay="0"/>
                                  </p:stCondLst>
                                  <p:childTnLst>
                                    <p:set>
                                      <p:cBhvr>
                                        <p:cTn id="69" dur="1" fill="hold">
                                          <p:stCondLst>
                                            <p:cond delay="0"/>
                                          </p:stCondLst>
                                        </p:cTn>
                                        <p:tgtEl>
                                          <p:spTgt spid="617">
                                            <p:txEl>
                                              <p:pRg st="8" end="8"/>
                                            </p:txEl>
                                          </p:spTgt>
                                        </p:tgtEl>
                                        <p:attrNameLst>
                                          <p:attrName>style.visibility</p:attrName>
                                        </p:attrNameLst>
                                      </p:cBhvr>
                                      <p:to>
                                        <p:strVal val="visible"/>
                                      </p:to>
                                    </p:set>
                                    <p:anim calcmode="lin" valueType="num">
                                      <p:cBhvr additive="base">
                                        <p:cTn id="70" dur="750"/>
                                        <p:tgtEl>
                                          <p:spTgt spid="617">
                                            <p:txEl>
                                              <p:pRg st="8" end="8"/>
                                            </p:txEl>
                                          </p:spTgt>
                                        </p:tgtEl>
                                        <p:attrNameLst>
                                          <p:attrName>ppt_y</p:attrName>
                                        </p:attrNameLst>
                                      </p:cBhvr>
                                      <p:tavLst>
                                        <p:tav tm="0">
                                          <p:val>
                                            <p:strVal val="#ppt_y+1"/>
                                          </p:val>
                                        </p:tav>
                                        <p:tav tm="100000">
                                          <p:val>
                                            <p:strVal val="#ppt_y"/>
                                          </p:val>
                                        </p:tav>
                                      </p:tavLst>
                                    </p:anim>
                                  </p:childTnLst>
                                </p:cTn>
                              </p:par>
                            </p:childTnLst>
                          </p:cTn>
                        </p:par>
                        <p:par>
                          <p:cTn id="71" fill="hold">
                            <p:stCondLst>
                              <p:cond delay="7500"/>
                            </p:stCondLst>
                            <p:childTnLst>
                              <p:par>
                                <p:cTn id="72" presetID="10" presetClass="entr" presetSubtype="0" fill="hold" nodeType="afterEffect">
                                  <p:stCondLst>
                                    <p:cond delay="0"/>
                                  </p:stCondLst>
                                  <p:childTnLst>
                                    <p:set>
                                      <p:cBhvr>
                                        <p:cTn id="73" dur="1" fill="hold">
                                          <p:stCondLst>
                                            <p:cond delay="0"/>
                                          </p:stCondLst>
                                        </p:cTn>
                                        <p:tgtEl>
                                          <p:spTgt spid="616"/>
                                        </p:tgtEl>
                                        <p:attrNameLst>
                                          <p:attrName>style.visibility</p:attrName>
                                        </p:attrNameLst>
                                      </p:cBhvr>
                                      <p:to>
                                        <p:strVal val="visible"/>
                                      </p:to>
                                    </p:set>
                                    <p:animEffect transition="in" filter="fade">
                                      <p:cBhvr>
                                        <p:cTn id="74" dur="500"/>
                                        <p:tgtEl>
                                          <p:spTgt spid="616"/>
                                        </p:tgtEl>
                                      </p:cBhvr>
                                    </p:animEffect>
                                  </p:childTnLst>
                                </p:cTn>
                              </p:par>
                            </p:childTnLst>
                          </p:cTn>
                        </p:par>
                        <p:par>
                          <p:cTn id="75" fill="hold">
                            <p:stCondLst>
                              <p:cond delay="8000"/>
                            </p:stCondLst>
                            <p:childTnLst>
                              <p:par>
                                <p:cTn id="76" presetID="10" presetClass="entr" presetSubtype="0" fill="hold" nodeType="afterEffect">
                                  <p:stCondLst>
                                    <p:cond delay="0"/>
                                  </p:stCondLst>
                                  <p:childTnLst>
                                    <p:set>
                                      <p:cBhvr>
                                        <p:cTn id="77" dur="1" fill="hold">
                                          <p:stCondLst>
                                            <p:cond delay="0"/>
                                          </p:stCondLst>
                                        </p:cTn>
                                        <p:tgtEl>
                                          <p:spTgt spid="619"/>
                                        </p:tgtEl>
                                        <p:attrNameLst>
                                          <p:attrName>style.visibility</p:attrName>
                                        </p:attrNameLst>
                                      </p:cBhvr>
                                      <p:to>
                                        <p:strVal val="visible"/>
                                      </p:to>
                                    </p:set>
                                    <p:animEffect transition="in" filter="fade">
                                      <p:cBhvr>
                                        <p:cTn id="78" dur="500"/>
                                        <p:tgtEl>
                                          <p:spTgt spid="619"/>
                                        </p:tgtEl>
                                      </p:cBhvr>
                                    </p:animEffect>
                                  </p:childTnLst>
                                </p:cTn>
                              </p:par>
                              <p:par>
                                <p:cTn id="79" presetID="2" presetClass="entr" presetSubtype="1" fill="hold" nodeType="withEffect">
                                  <p:stCondLst>
                                    <p:cond delay="0"/>
                                  </p:stCondLst>
                                  <p:childTnLst>
                                    <p:set>
                                      <p:cBhvr>
                                        <p:cTn id="80" dur="1" fill="hold">
                                          <p:stCondLst>
                                            <p:cond delay="0"/>
                                          </p:stCondLst>
                                        </p:cTn>
                                        <p:tgtEl>
                                          <p:spTgt spid="618"/>
                                        </p:tgtEl>
                                        <p:attrNameLst>
                                          <p:attrName>style.visibility</p:attrName>
                                        </p:attrNameLst>
                                      </p:cBhvr>
                                      <p:to>
                                        <p:strVal val="visible"/>
                                      </p:to>
                                    </p:set>
                                    <p:anim calcmode="lin" valueType="num">
                                      <p:cBhvr additive="base">
                                        <p:cTn id="81" dur="750"/>
                                        <p:tgtEl>
                                          <p:spTgt spid="618"/>
                                        </p:tgtEl>
                                        <p:attrNameLst>
                                          <p:attrName>ppt_y</p:attrName>
                                        </p:attrNameLst>
                                      </p:cBhvr>
                                      <p:tavLst>
                                        <p:tav tm="0">
                                          <p:val>
                                            <p:strVal val="#ppt_y-1"/>
                                          </p:val>
                                        </p:tav>
                                        <p:tav tm="100000">
                                          <p:val>
                                            <p:strVal val="#ppt_y"/>
                                          </p:val>
                                        </p:tav>
                                      </p:tavLst>
                                    </p:anim>
                                  </p:childTnLst>
                                </p:cTn>
                              </p:par>
                              <p:par>
                                <p:cTn id="82" presetID="2" presetClass="entr" presetSubtype="1" fill="hold" nodeType="withEffect">
                                  <p:stCondLst>
                                    <p:cond delay="200"/>
                                  </p:stCondLst>
                                  <p:childTnLst>
                                    <p:set>
                                      <p:cBhvr>
                                        <p:cTn id="83" dur="1" fill="hold">
                                          <p:stCondLst>
                                            <p:cond delay="0"/>
                                          </p:stCondLst>
                                        </p:cTn>
                                        <p:tgtEl>
                                          <p:spTgt spid="620">
                                            <p:txEl>
                                              <p:pRg st="0" end="0"/>
                                            </p:txEl>
                                          </p:spTgt>
                                        </p:tgtEl>
                                        <p:attrNameLst>
                                          <p:attrName>style.visibility</p:attrName>
                                        </p:attrNameLst>
                                      </p:cBhvr>
                                      <p:to>
                                        <p:strVal val="visible"/>
                                      </p:to>
                                    </p:set>
                                    <p:anim calcmode="lin" valueType="num">
                                      <p:cBhvr additive="base">
                                        <p:cTn id="84" dur="750"/>
                                        <p:tgtEl>
                                          <p:spTgt spid="620">
                                            <p:txEl>
                                              <p:pRg st="0" end="0"/>
                                            </p:txEl>
                                          </p:spTgt>
                                        </p:tgtEl>
                                        <p:attrNameLst>
                                          <p:attrName>ppt_y</p:attrName>
                                        </p:attrNameLst>
                                      </p:cBhvr>
                                      <p:tavLst>
                                        <p:tav tm="0">
                                          <p:val>
                                            <p:strVal val="#ppt_y-1"/>
                                          </p:val>
                                        </p:tav>
                                        <p:tav tm="100000">
                                          <p:val>
                                            <p:strVal val="#ppt_y"/>
                                          </p:val>
                                        </p:tav>
                                      </p:tavLst>
                                    </p:anim>
                                  </p:childTnLst>
                                </p:cTn>
                              </p:par>
                              <p:par>
                                <p:cTn id="85" presetID="2" presetClass="entr" presetSubtype="1" fill="hold" nodeType="withEffect">
                                  <p:stCondLst>
                                    <p:cond delay="200"/>
                                  </p:stCondLst>
                                  <p:childTnLst>
                                    <p:set>
                                      <p:cBhvr>
                                        <p:cTn id="86" dur="1" fill="hold">
                                          <p:stCondLst>
                                            <p:cond delay="0"/>
                                          </p:stCondLst>
                                        </p:cTn>
                                        <p:tgtEl>
                                          <p:spTgt spid="620">
                                            <p:txEl>
                                              <p:pRg st="1" end="1"/>
                                            </p:txEl>
                                          </p:spTgt>
                                        </p:tgtEl>
                                        <p:attrNameLst>
                                          <p:attrName>style.visibility</p:attrName>
                                        </p:attrNameLst>
                                      </p:cBhvr>
                                      <p:to>
                                        <p:strVal val="visible"/>
                                      </p:to>
                                    </p:set>
                                    <p:anim calcmode="lin" valueType="num">
                                      <p:cBhvr additive="base">
                                        <p:cTn id="87" dur="750"/>
                                        <p:tgtEl>
                                          <p:spTgt spid="620">
                                            <p:txEl>
                                              <p:pRg st="1" end="1"/>
                                            </p:txEl>
                                          </p:spTgt>
                                        </p:tgtEl>
                                        <p:attrNameLst>
                                          <p:attrName>ppt_y</p:attrName>
                                        </p:attrNameLst>
                                      </p:cBhvr>
                                      <p:tavLst>
                                        <p:tav tm="0">
                                          <p:val>
                                            <p:strVal val="#ppt_y-1"/>
                                          </p:val>
                                        </p:tav>
                                        <p:tav tm="100000">
                                          <p:val>
                                            <p:strVal val="#ppt_y"/>
                                          </p:val>
                                        </p:tav>
                                      </p:tavLst>
                                    </p:anim>
                                  </p:childTnLst>
                                </p:cTn>
                              </p:par>
                              <p:par>
                                <p:cTn id="88" presetID="2" presetClass="entr" presetSubtype="1" fill="hold" nodeType="withEffect">
                                  <p:stCondLst>
                                    <p:cond delay="200"/>
                                  </p:stCondLst>
                                  <p:childTnLst>
                                    <p:set>
                                      <p:cBhvr>
                                        <p:cTn id="89" dur="1" fill="hold">
                                          <p:stCondLst>
                                            <p:cond delay="0"/>
                                          </p:stCondLst>
                                        </p:cTn>
                                        <p:tgtEl>
                                          <p:spTgt spid="620">
                                            <p:txEl>
                                              <p:pRg st="2" end="2"/>
                                            </p:txEl>
                                          </p:spTgt>
                                        </p:tgtEl>
                                        <p:attrNameLst>
                                          <p:attrName>style.visibility</p:attrName>
                                        </p:attrNameLst>
                                      </p:cBhvr>
                                      <p:to>
                                        <p:strVal val="visible"/>
                                      </p:to>
                                    </p:set>
                                    <p:anim calcmode="lin" valueType="num">
                                      <p:cBhvr additive="base">
                                        <p:cTn id="90" dur="750"/>
                                        <p:tgtEl>
                                          <p:spTgt spid="620">
                                            <p:txEl>
                                              <p:pRg st="2" end="2"/>
                                            </p:txEl>
                                          </p:spTgt>
                                        </p:tgtEl>
                                        <p:attrNameLst>
                                          <p:attrName>ppt_y</p:attrName>
                                        </p:attrNameLst>
                                      </p:cBhvr>
                                      <p:tavLst>
                                        <p:tav tm="0">
                                          <p:val>
                                            <p:strVal val="#ppt_y-1"/>
                                          </p:val>
                                        </p:tav>
                                        <p:tav tm="100000">
                                          <p:val>
                                            <p:strVal val="#ppt_y"/>
                                          </p:val>
                                        </p:tav>
                                      </p:tavLst>
                                    </p:anim>
                                  </p:childTnLst>
                                </p:cTn>
                              </p:par>
                              <p:par>
                                <p:cTn id="91" presetID="2" presetClass="entr" presetSubtype="1" fill="hold" nodeType="withEffect">
                                  <p:stCondLst>
                                    <p:cond delay="200"/>
                                  </p:stCondLst>
                                  <p:childTnLst>
                                    <p:set>
                                      <p:cBhvr>
                                        <p:cTn id="92" dur="1" fill="hold">
                                          <p:stCondLst>
                                            <p:cond delay="0"/>
                                          </p:stCondLst>
                                        </p:cTn>
                                        <p:tgtEl>
                                          <p:spTgt spid="620">
                                            <p:txEl>
                                              <p:pRg st="3" end="3"/>
                                            </p:txEl>
                                          </p:spTgt>
                                        </p:tgtEl>
                                        <p:attrNameLst>
                                          <p:attrName>style.visibility</p:attrName>
                                        </p:attrNameLst>
                                      </p:cBhvr>
                                      <p:to>
                                        <p:strVal val="visible"/>
                                      </p:to>
                                    </p:set>
                                    <p:anim calcmode="lin" valueType="num">
                                      <p:cBhvr additive="base">
                                        <p:cTn id="93" dur="750"/>
                                        <p:tgtEl>
                                          <p:spTgt spid="620">
                                            <p:txEl>
                                              <p:pRg st="3" end="3"/>
                                            </p:txEl>
                                          </p:spTgt>
                                        </p:tgtEl>
                                        <p:attrNameLst>
                                          <p:attrName>ppt_y</p:attrName>
                                        </p:attrNameLst>
                                      </p:cBhvr>
                                      <p:tavLst>
                                        <p:tav tm="0">
                                          <p:val>
                                            <p:strVal val="#ppt_y-1"/>
                                          </p:val>
                                        </p:tav>
                                        <p:tav tm="100000">
                                          <p:val>
                                            <p:strVal val="#ppt_y"/>
                                          </p:val>
                                        </p:tav>
                                      </p:tavLst>
                                    </p:anim>
                                  </p:childTnLst>
                                </p:cTn>
                              </p:par>
                              <p:par>
                                <p:cTn id="94" presetID="2" presetClass="entr" presetSubtype="1" fill="hold" nodeType="withEffect">
                                  <p:stCondLst>
                                    <p:cond delay="200"/>
                                  </p:stCondLst>
                                  <p:childTnLst>
                                    <p:set>
                                      <p:cBhvr>
                                        <p:cTn id="95" dur="1" fill="hold">
                                          <p:stCondLst>
                                            <p:cond delay="0"/>
                                          </p:stCondLst>
                                        </p:cTn>
                                        <p:tgtEl>
                                          <p:spTgt spid="620">
                                            <p:txEl>
                                              <p:pRg st="4" end="4"/>
                                            </p:txEl>
                                          </p:spTgt>
                                        </p:tgtEl>
                                        <p:attrNameLst>
                                          <p:attrName>style.visibility</p:attrName>
                                        </p:attrNameLst>
                                      </p:cBhvr>
                                      <p:to>
                                        <p:strVal val="visible"/>
                                      </p:to>
                                    </p:set>
                                    <p:anim calcmode="lin" valueType="num">
                                      <p:cBhvr additive="base">
                                        <p:cTn id="96" dur="750"/>
                                        <p:tgtEl>
                                          <p:spTgt spid="620">
                                            <p:txEl>
                                              <p:pRg st="4" end="4"/>
                                            </p:txEl>
                                          </p:spTgt>
                                        </p:tgtEl>
                                        <p:attrNameLst>
                                          <p:attrName>ppt_y</p:attrName>
                                        </p:attrNameLst>
                                      </p:cBhvr>
                                      <p:tavLst>
                                        <p:tav tm="0">
                                          <p:val>
                                            <p:strVal val="#ppt_y-1"/>
                                          </p:val>
                                        </p:tav>
                                        <p:tav tm="100000">
                                          <p:val>
                                            <p:strVal val="#ppt_y"/>
                                          </p:val>
                                        </p:tav>
                                      </p:tavLst>
                                    </p:anim>
                                  </p:childTnLst>
                                </p:cTn>
                              </p:par>
                              <p:par>
                                <p:cTn id="97" presetID="2" presetClass="entr" presetSubtype="1" fill="hold" nodeType="withEffect">
                                  <p:stCondLst>
                                    <p:cond delay="200"/>
                                  </p:stCondLst>
                                  <p:childTnLst>
                                    <p:set>
                                      <p:cBhvr>
                                        <p:cTn id="98" dur="1" fill="hold">
                                          <p:stCondLst>
                                            <p:cond delay="0"/>
                                          </p:stCondLst>
                                        </p:cTn>
                                        <p:tgtEl>
                                          <p:spTgt spid="620">
                                            <p:txEl>
                                              <p:pRg st="5" end="5"/>
                                            </p:txEl>
                                          </p:spTgt>
                                        </p:tgtEl>
                                        <p:attrNameLst>
                                          <p:attrName>style.visibility</p:attrName>
                                        </p:attrNameLst>
                                      </p:cBhvr>
                                      <p:to>
                                        <p:strVal val="visible"/>
                                      </p:to>
                                    </p:set>
                                    <p:anim calcmode="lin" valueType="num">
                                      <p:cBhvr additive="base">
                                        <p:cTn id="99" dur="750"/>
                                        <p:tgtEl>
                                          <p:spTgt spid="620">
                                            <p:txEl>
                                              <p:pRg st="5" end="5"/>
                                            </p:txEl>
                                          </p:spTgt>
                                        </p:tgtEl>
                                        <p:attrNameLst>
                                          <p:attrName>ppt_y</p:attrName>
                                        </p:attrNameLst>
                                      </p:cBhvr>
                                      <p:tavLst>
                                        <p:tav tm="0">
                                          <p:val>
                                            <p:strVal val="#ppt_y-1"/>
                                          </p:val>
                                        </p:tav>
                                        <p:tav tm="100000">
                                          <p:val>
                                            <p:strVal val="#ppt_y"/>
                                          </p:val>
                                        </p:tav>
                                      </p:tavLst>
                                    </p:anim>
                                  </p:childTnLst>
                                </p:cTn>
                              </p:par>
                              <p:par>
                                <p:cTn id="100" presetID="2" presetClass="entr" presetSubtype="1" fill="hold" nodeType="withEffect">
                                  <p:stCondLst>
                                    <p:cond delay="200"/>
                                  </p:stCondLst>
                                  <p:childTnLst>
                                    <p:set>
                                      <p:cBhvr>
                                        <p:cTn id="101" dur="1" fill="hold">
                                          <p:stCondLst>
                                            <p:cond delay="0"/>
                                          </p:stCondLst>
                                        </p:cTn>
                                        <p:tgtEl>
                                          <p:spTgt spid="620">
                                            <p:txEl>
                                              <p:pRg st="6" end="6"/>
                                            </p:txEl>
                                          </p:spTgt>
                                        </p:tgtEl>
                                        <p:attrNameLst>
                                          <p:attrName>style.visibility</p:attrName>
                                        </p:attrNameLst>
                                      </p:cBhvr>
                                      <p:to>
                                        <p:strVal val="visible"/>
                                      </p:to>
                                    </p:set>
                                    <p:anim calcmode="lin" valueType="num">
                                      <p:cBhvr additive="base">
                                        <p:cTn id="102" dur="750"/>
                                        <p:tgtEl>
                                          <p:spTgt spid="620">
                                            <p:txEl>
                                              <p:pRg st="6" end="6"/>
                                            </p:txEl>
                                          </p:spTgt>
                                        </p:tgtEl>
                                        <p:attrNameLst>
                                          <p:attrName>ppt_y</p:attrName>
                                        </p:attrNameLst>
                                      </p:cBhvr>
                                      <p:tavLst>
                                        <p:tav tm="0">
                                          <p:val>
                                            <p:strVal val="#ppt_y-1"/>
                                          </p:val>
                                        </p:tav>
                                        <p:tav tm="100000">
                                          <p:val>
                                            <p:strVal val="#ppt_y"/>
                                          </p:val>
                                        </p:tav>
                                      </p:tavLst>
                                    </p:anim>
                                  </p:childTnLst>
                                </p:cTn>
                              </p:par>
                              <p:par>
                                <p:cTn id="103" presetID="2" presetClass="entr" presetSubtype="1" fill="hold" nodeType="withEffect">
                                  <p:stCondLst>
                                    <p:cond delay="200"/>
                                  </p:stCondLst>
                                  <p:childTnLst>
                                    <p:set>
                                      <p:cBhvr>
                                        <p:cTn id="104" dur="1" fill="hold">
                                          <p:stCondLst>
                                            <p:cond delay="0"/>
                                          </p:stCondLst>
                                        </p:cTn>
                                        <p:tgtEl>
                                          <p:spTgt spid="620">
                                            <p:txEl>
                                              <p:pRg st="7" end="7"/>
                                            </p:txEl>
                                          </p:spTgt>
                                        </p:tgtEl>
                                        <p:attrNameLst>
                                          <p:attrName>style.visibility</p:attrName>
                                        </p:attrNameLst>
                                      </p:cBhvr>
                                      <p:to>
                                        <p:strVal val="visible"/>
                                      </p:to>
                                    </p:set>
                                    <p:anim calcmode="lin" valueType="num">
                                      <p:cBhvr additive="base">
                                        <p:cTn id="105" dur="750"/>
                                        <p:tgtEl>
                                          <p:spTgt spid="620">
                                            <p:txEl>
                                              <p:pRg st="7" end="7"/>
                                            </p:txEl>
                                          </p:spTgt>
                                        </p:tgtEl>
                                        <p:attrNameLst>
                                          <p:attrName>ppt_y</p:attrName>
                                        </p:attrNameLst>
                                      </p:cBhvr>
                                      <p:tavLst>
                                        <p:tav tm="0">
                                          <p:val>
                                            <p:strVal val="#ppt_y-1"/>
                                          </p:val>
                                        </p:tav>
                                        <p:tav tm="100000">
                                          <p:val>
                                            <p:strVal val="#ppt_y"/>
                                          </p:val>
                                        </p:tav>
                                      </p:tavLst>
                                    </p:anim>
                                  </p:childTnLst>
                                </p:cTn>
                              </p:par>
                              <p:par>
                                <p:cTn id="106" presetID="2" presetClass="entr" presetSubtype="1" fill="hold" nodeType="withEffect">
                                  <p:stCondLst>
                                    <p:cond delay="200"/>
                                  </p:stCondLst>
                                  <p:childTnLst>
                                    <p:set>
                                      <p:cBhvr>
                                        <p:cTn id="107" dur="1" fill="hold">
                                          <p:stCondLst>
                                            <p:cond delay="0"/>
                                          </p:stCondLst>
                                        </p:cTn>
                                        <p:tgtEl>
                                          <p:spTgt spid="620">
                                            <p:txEl>
                                              <p:pRg st="8" end="8"/>
                                            </p:txEl>
                                          </p:spTgt>
                                        </p:tgtEl>
                                        <p:attrNameLst>
                                          <p:attrName>style.visibility</p:attrName>
                                        </p:attrNameLst>
                                      </p:cBhvr>
                                      <p:to>
                                        <p:strVal val="visible"/>
                                      </p:to>
                                    </p:set>
                                    <p:anim calcmode="lin" valueType="num">
                                      <p:cBhvr additive="base">
                                        <p:cTn id="108" dur="750"/>
                                        <p:tgtEl>
                                          <p:spTgt spid="620">
                                            <p:txEl>
                                              <p:pRg st="8" end="8"/>
                                            </p:txEl>
                                          </p:spTgt>
                                        </p:tgtEl>
                                        <p:attrNameLst>
                                          <p:attrName>ppt_y</p:attrName>
                                        </p:attrNameLst>
                                      </p:cBhvr>
                                      <p:tavLst>
                                        <p:tav tm="0">
                                          <p:val>
                                            <p:strVal val="#ppt_y-1"/>
                                          </p:val>
                                        </p:tav>
                                        <p:tav tm="100000">
                                          <p:val>
                                            <p:strVal val="#ppt_y"/>
                                          </p:val>
                                        </p:tav>
                                      </p:tavLst>
                                    </p:anim>
                                  </p:childTnLst>
                                </p:cTn>
                              </p:par>
                            </p:childTnLst>
                          </p:cTn>
                        </p:par>
                        <p:par>
                          <p:cTn id="109" fill="hold">
                            <p:stCondLst>
                              <p:cond delay="8750"/>
                            </p:stCondLst>
                            <p:childTnLst>
                              <p:par>
                                <p:cTn id="110" presetID="2" presetClass="entr" presetSubtype="4" fill="hold" nodeType="afterEffect">
                                  <p:stCondLst>
                                    <p:cond delay="0"/>
                                  </p:stCondLst>
                                  <p:childTnLst>
                                    <p:set>
                                      <p:cBhvr>
                                        <p:cTn id="111" dur="1" fill="hold">
                                          <p:stCondLst>
                                            <p:cond delay="0"/>
                                          </p:stCondLst>
                                        </p:cTn>
                                        <p:tgtEl>
                                          <p:spTgt spid="622">
                                            <p:txEl>
                                              <p:pRg st="0" end="0"/>
                                            </p:txEl>
                                          </p:spTgt>
                                        </p:tgtEl>
                                        <p:attrNameLst>
                                          <p:attrName>style.visibility</p:attrName>
                                        </p:attrNameLst>
                                      </p:cBhvr>
                                      <p:to>
                                        <p:strVal val="visible"/>
                                      </p:to>
                                    </p:set>
                                    <p:anim calcmode="lin" valueType="num">
                                      <p:cBhvr additive="base">
                                        <p:cTn id="112" dur="750"/>
                                        <p:tgtEl>
                                          <p:spTgt spid="622">
                                            <p:txEl>
                                              <p:pRg st="0" end="0"/>
                                            </p:txEl>
                                          </p:spTgt>
                                        </p:tgtEl>
                                        <p:attrNameLst>
                                          <p:attrName>ppt_y</p:attrName>
                                        </p:attrNameLst>
                                      </p:cBhvr>
                                      <p:tavLst>
                                        <p:tav tm="0">
                                          <p:val>
                                            <p:strVal val="#ppt_y+1"/>
                                          </p:val>
                                        </p:tav>
                                        <p:tav tm="100000">
                                          <p:val>
                                            <p:strVal val="#ppt_y"/>
                                          </p:val>
                                        </p:tav>
                                      </p:tavLst>
                                    </p:anim>
                                  </p:childTnLst>
                                </p:cTn>
                              </p:par>
                            </p:childTnLst>
                          </p:cTn>
                        </p:par>
                        <p:par>
                          <p:cTn id="113" fill="hold">
                            <p:stCondLst>
                              <p:cond delay="9500"/>
                            </p:stCondLst>
                            <p:childTnLst>
                              <p:par>
                                <p:cTn id="114" presetID="2" presetClass="entr" presetSubtype="4" fill="hold" nodeType="afterEffect">
                                  <p:stCondLst>
                                    <p:cond delay="0"/>
                                  </p:stCondLst>
                                  <p:childTnLst>
                                    <p:set>
                                      <p:cBhvr>
                                        <p:cTn id="115" dur="1" fill="hold">
                                          <p:stCondLst>
                                            <p:cond delay="0"/>
                                          </p:stCondLst>
                                        </p:cTn>
                                        <p:tgtEl>
                                          <p:spTgt spid="622">
                                            <p:txEl>
                                              <p:pRg st="1" end="1"/>
                                            </p:txEl>
                                          </p:spTgt>
                                        </p:tgtEl>
                                        <p:attrNameLst>
                                          <p:attrName>style.visibility</p:attrName>
                                        </p:attrNameLst>
                                      </p:cBhvr>
                                      <p:to>
                                        <p:strVal val="visible"/>
                                      </p:to>
                                    </p:set>
                                    <p:anim calcmode="lin" valueType="num">
                                      <p:cBhvr additive="base">
                                        <p:cTn id="116" dur="750"/>
                                        <p:tgtEl>
                                          <p:spTgt spid="622">
                                            <p:txEl>
                                              <p:pRg st="1" end="1"/>
                                            </p:txEl>
                                          </p:spTgt>
                                        </p:tgtEl>
                                        <p:attrNameLst>
                                          <p:attrName>ppt_y</p:attrName>
                                        </p:attrNameLst>
                                      </p:cBhvr>
                                      <p:tavLst>
                                        <p:tav tm="0">
                                          <p:val>
                                            <p:strVal val="#ppt_y+1"/>
                                          </p:val>
                                        </p:tav>
                                        <p:tav tm="100000">
                                          <p:val>
                                            <p:strVal val="#ppt_y"/>
                                          </p:val>
                                        </p:tav>
                                      </p:tavLst>
                                    </p:anim>
                                  </p:childTnLst>
                                </p:cTn>
                              </p:par>
                            </p:childTnLst>
                          </p:cTn>
                        </p:par>
                        <p:par>
                          <p:cTn id="117" fill="hold">
                            <p:stCondLst>
                              <p:cond delay="10250"/>
                            </p:stCondLst>
                            <p:childTnLst>
                              <p:par>
                                <p:cTn id="118" presetID="2" presetClass="entr" presetSubtype="4" fill="hold" nodeType="afterEffect">
                                  <p:stCondLst>
                                    <p:cond delay="0"/>
                                  </p:stCondLst>
                                  <p:childTnLst>
                                    <p:set>
                                      <p:cBhvr>
                                        <p:cTn id="119" dur="1" fill="hold">
                                          <p:stCondLst>
                                            <p:cond delay="0"/>
                                          </p:stCondLst>
                                        </p:cTn>
                                        <p:tgtEl>
                                          <p:spTgt spid="622">
                                            <p:txEl>
                                              <p:pRg st="2" end="2"/>
                                            </p:txEl>
                                          </p:spTgt>
                                        </p:tgtEl>
                                        <p:attrNameLst>
                                          <p:attrName>style.visibility</p:attrName>
                                        </p:attrNameLst>
                                      </p:cBhvr>
                                      <p:to>
                                        <p:strVal val="visible"/>
                                      </p:to>
                                    </p:set>
                                    <p:anim calcmode="lin" valueType="num">
                                      <p:cBhvr additive="base">
                                        <p:cTn id="120" dur="750"/>
                                        <p:tgtEl>
                                          <p:spTgt spid="622">
                                            <p:txEl>
                                              <p:pRg st="2" end="2"/>
                                            </p:txEl>
                                          </p:spTgt>
                                        </p:tgtEl>
                                        <p:attrNameLst>
                                          <p:attrName>ppt_y</p:attrName>
                                        </p:attrNameLst>
                                      </p:cBhvr>
                                      <p:tavLst>
                                        <p:tav tm="0">
                                          <p:val>
                                            <p:strVal val="#ppt_y+1"/>
                                          </p:val>
                                        </p:tav>
                                        <p:tav tm="100000">
                                          <p:val>
                                            <p:strVal val="#ppt_y"/>
                                          </p:val>
                                        </p:tav>
                                      </p:tavLst>
                                    </p:anim>
                                  </p:childTnLst>
                                </p:cTn>
                              </p:par>
                            </p:childTnLst>
                          </p:cTn>
                        </p:par>
                        <p:par>
                          <p:cTn id="121" fill="hold">
                            <p:stCondLst>
                              <p:cond delay="11000"/>
                            </p:stCondLst>
                            <p:childTnLst>
                              <p:par>
                                <p:cTn id="122" presetID="2" presetClass="entr" presetSubtype="4" fill="hold" nodeType="afterEffect">
                                  <p:stCondLst>
                                    <p:cond delay="0"/>
                                  </p:stCondLst>
                                  <p:childTnLst>
                                    <p:set>
                                      <p:cBhvr>
                                        <p:cTn id="123" dur="1" fill="hold">
                                          <p:stCondLst>
                                            <p:cond delay="0"/>
                                          </p:stCondLst>
                                        </p:cTn>
                                        <p:tgtEl>
                                          <p:spTgt spid="622">
                                            <p:txEl>
                                              <p:pRg st="3" end="3"/>
                                            </p:txEl>
                                          </p:spTgt>
                                        </p:tgtEl>
                                        <p:attrNameLst>
                                          <p:attrName>style.visibility</p:attrName>
                                        </p:attrNameLst>
                                      </p:cBhvr>
                                      <p:to>
                                        <p:strVal val="visible"/>
                                      </p:to>
                                    </p:set>
                                    <p:anim calcmode="lin" valueType="num">
                                      <p:cBhvr additive="base">
                                        <p:cTn id="124" dur="750"/>
                                        <p:tgtEl>
                                          <p:spTgt spid="622">
                                            <p:txEl>
                                              <p:pRg st="3" end="3"/>
                                            </p:txEl>
                                          </p:spTgt>
                                        </p:tgtEl>
                                        <p:attrNameLst>
                                          <p:attrName>ppt_y</p:attrName>
                                        </p:attrNameLst>
                                      </p:cBhvr>
                                      <p:tavLst>
                                        <p:tav tm="0">
                                          <p:val>
                                            <p:strVal val="#ppt_y+1"/>
                                          </p:val>
                                        </p:tav>
                                        <p:tav tm="100000">
                                          <p:val>
                                            <p:strVal val="#ppt_y"/>
                                          </p:val>
                                        </p:tav>
                                      </p:tavLst>
                                    </p:anim>
                                  </p:childTnLst>
                                </p:cTn>
                              </p:par>
                            </p:childTnLst>
                          </p:cTn>
                        </p:par>
                        <p:par>
                          <p:cTn id="125" fill="hold">
                            <p:stCondLst>
                              <p:cond delay="11750"/>
                            </p:stCondLst>
                            <p:childTnLst>
                              <p:par>
                                <p:cTn id="126" presetID="2" presetClass="entr" presetSubtype="4" fill="hold" nodeType="afterEffect">
                                  <p:stCondLst>
                                    <p:cond delay="0"/>
                                  </p:stCondLst>
                                  <p:childTnLst>
                                    <p:set>
                                      <p:cBhvr>
                                        <p:cTn id="127" dur="1" fill="hold">
                                          <p:stCondLst>
                                            <p:cond delay="0"/>
                                          </p:stCondLst>
                                        </p:cTn>
                                        <p:tgtEl>
                                          <p:spTgt spid="622">
                                            <p:txEl>
                                              <p:pRg st="4" end="4"/>
                                            </p:txEl>
                                          </p:spTgt>
                                        </p:tgtEl>
                                        <p:attrNameLst>
                                          <p:attrName>style.visibility</p:attrName>
                                        </p:attrNameLst>
                                      </p:cBhvr>
                                      <p:to>
                                        <p:strVal val="visible"/>
                                      </p:to>
                                    </p:set>
                                    <p:anim calcmode="lin" valueType="num">
                                      <p:cBhvr additive="base">
                                        <p:cTn id="128" dur="750"/>
                                        <p:tgtEl>
                                          <p:spTgt spid="622">
                                            <p:txEl>
                                              <p:pRg st="4" end="4"/>
                                            </p:txEl>
                                          </p:spTgt>
                                        </p:tgtEl>
                                        <p:attrNameLst>
                                          <p:attrName>ppt_y</p:attrName>
                                        </p:attrNameLst>
                                      </p:cBhvr>
                                      <p:tavLst>
                                        <p:tav tm="0">
                                          <p:val>
                                            <p:strVal val="#ppt_y+1"/>
                                          </p:val>
                                        </p:tav>
                                        <p:tav tm="100000">
                                          <p:val>
                                            <p:strVal val="#ppt_y"/>
                                          </p:val>
                                        </p:tav>
                                      </p:tavLst>
                                    </p:anim>
                                  </p:childTnLst>
                                </p:cTn>
                              </p:par>
                            </p:childTnLst>
                          </p:cTn>
                        </p:par>
                        <p:par>
                          <p:cTn id="129" fill="hold">
                            <p:stCondLst>
                              <p:cond delay="12500"/>
                            </p:stCondLst>
                            <p:childTnLst>
                              <p:par>
                                <p:cTn id="130" presetID="2" presetClass="entr" presetSubtype="4" fill="hold" nodeType="afterEffect">
                                  <p:stCondLst>
                                    <p:cond delay="0"/>
                                  </p:stCondLst>
                                  <p:childTnLst>
                                    <p:set>
                                      <p:cBhvr>
                                        <p:cTn id="131" dur="1" fill="hold">
                                          <p:stCondLst>
                                            <p:cond delay="0"/>
                                          </p:stCondLst>
                                        </p:cTn>
                                        <p:tgtEl>
                                          <p:spTgt spid="622">
                                            <p:txEl>
                                              <p:pRg st="5" end="5"/>
                                            </p:txEl>
                                          </p:spTgt>
                                        </p:tgtEl>
                                        <p:attrNameLst>
                                          <p:attrName>style.visibility</p:attrName>
                                        </p:attrNameLst>
                                      </p:cBhvr>
                                      <p:to>
                                        <p:strVal val="visible"/>
                                      </p:to>
                                    </p:set>
                                    <p:anim calcmode="lin" valueType="num">
                                      <p:cBhvr additive="base">
                                        <p:cTn id="132" dur="750"/>
                                        <p:tgtEl>
                                          <p:spTgt spid="622">
                                            <p:txEl>
                                              <p:pRg st="5" end="5"/>
                                            </p:txEl>
                                          </p:spTgt>
                                        </p:tgtEl>
                                        <p:attrNameLst>
                                          <p:attrName>ppt_y</p:attrName>
                                        </p:attrNameLst>
                                      </p:cBhvr>
                                      <p:tavLst>
                                        <p:tav tm="0">
                                          <p:val>
                                            <p:strVal val="#ppt_y+1"/>
                                          </p:val>
                                        </p:tav>
                                        <p:tav tm="100000">
                                          <p:val>
                                            <p:strVal val="#ppt_y"/>
                                          </p:val>
                                        </p:tav>
                                      </p:tavLst>
                                    </p:anim>
                                  </p:childTnLst>
                                </p:cTn>
                              </p:par>
                            </p:childTnLst>
                          </p:cTn>
                        </p:par>
                        <p:par>
                          <p:cTn id="133" fill="hold">
                            <p:stCondLst>
                              <p:cond delay="13250"/>
                            </p:stCondLst>
                            <p:childTnLst>
                              <p:par>
                                <p:cTn id="134" presetID="2" presetClass="entr" presetSubtype="4" fill="hold" nodeType="afterEffect">
                                  <p:stCondLst>
                                    <p:cond delay="0"/>
                                  </p:stCondLst>
                                  <p:childTnLst>
                                    <p:set>
                                      <p:cBhvr>
                                        <p:cTn id="135" dur="1" fill="hold">
                                          <p:stCondLst>
                                            <p:cond delay="0"/>
                                          </p:stCondLst>
                                        </p:cTn>
                                        <p:tgtEl>
                                          <p:spTgt spid="622">
                                            <p:txEl>
                                              <p:pRg st="6" end="6"/>
                                            </p:txEl>
                                          </p:spTgt>
                                        </p:tgtEl>
                                        <p:attrNameLst>
                                          <p:attrName>style.visibility</p:attrName>
                                        </p:attrNameLst>
                                      </p:cBhvr>
                                      <p:to>
                                        <p:strVal val="visible"/>
                                      </p:to>
                                    </p:set>
                                    <p:anim calcmode="lin" valueType="num">
                                      <p:cBhvr additive="base">
                                        <p:cTn id="136" dur="750"/>
                                        <p:tgtEl>
                                          <p:spTgt spid="622">
                                            <p:txEl>
                                              <p:pRg st="6" end="6"/>
                                            </p:txEl>
                                          </p:spTgt>
                                        </p:tgtEl>
                                        <p:attrNameLst>
                                          <p:attrName>ppt_y</p:attrName>
                                        </p:attrNameLst>
                                      </p:cBhvr>
                                      <p:tavLst>
                                        <p:tav tm="0">
                                          <p:val>
                                            <p:strVal val="#ppt_y+1"/>
                                          </p:val>
                                        </p:tav>
                                        <p:tav tm="100000">
                                          <p:val>
                                            <p:strVal val="#ppt_y"/>
                                          </p:val>
                                        </p:tav>
                                      </p:tavLst>
                                    </p:anim>
                                  </p:childTnLst>
                                </p:cTn>
                              </p:par>
                            </p:childTnLst>
                          </p:cTn>
                        </p:par>
                        <p:par>
                          <p:cTn id="137" fill="hold">
                            <p:stCondLst>
                              <p:cond delay="14000"/>
                            </p:stCondLst>
                            <p:childTnLst>
                              <p:par>
                                <p:cTn id="138" presetID="2" presetClass="entr" presetSubtype="4" fill="hold" nodeType="afterEffect">
                                  <p:stCondLst>
                                    <p:cond delay="0"/>
                                  </p:stCondLst>
                                  <p:childTnLst>
                                    <p:set>
                                      <p:cBhvr>
                                        <p:cTn id="139" dur="1" fill="hold">
                                          <p:stCondLst>
                                            <p:cond delay="0"/>
                                          </p:stCondLst>
                                        </p:cTn>
                                        <p:tgtEl>
                                          <p:spTgt spid="622">
                                            <p:txEl>
                                              <p:pRg st="7" end="7"/>
                                            </p:txEl>
                                          </p:spTgt>
                                        </p:tgtEl>
                                        <p:attrNameLst>
                                          <p:attrName>style.visibility</p:attrName>
                                        </p:attrNameLst>
                                      </p:cBhvr>
                                      <p:to>
                                        <p:strVal val="visible"/>
                                      </p:to>
                                    </p:set>
                                    <p:anim calcmode="lin" valueType="num">
                                      <p:cBhvr additive="base">
                                        <p:cTn id="140" dur="750"/>
                                        <p:tgtEl>
                                          <p:spTgt spid="622">
                                            <p:txEl>
                                              <p:pRg st="7" end="7"/>
                                            </p:txEl>
                                          </p:spTgt>
                                        </p:tgtEl>
                                        <p:attrNameLst>
                                          <p:attrName>ppt_y</p:attrName>
                                        </p:attrNameLst>
                                      </p:cBhvr>
                                      <p:tavLst>
                                        <p:tav tm="0">
                                          <p:val>
                                            <p:strVal val="#ppt_y+1"/>
                                          </p:val>
                                        </p:tav>
                                        <p:tav tm="100000">
                                          <p:val>
                                            <p:strVal val="#ppt_y"/>
                                          </p:val>
                                        </p:tav>
                                      </p:tavLst>
                                    </p:anim>
                                  </p:childTnLst>
                                </p:cTn>
                              </p:par>
                            </p:childTnLst>
                          </p:cTn>
                        </p:par>
                        <p:par>
                          <p:cTn id="141" fill="hold">
                            <p:stCondLst>
                              <p:cond delay="14750"/>
                            </p:stCondLst>
                            <p:childTnLst>
                              <p:par>
                                <p:cTn id="142" presetID="2" presetClass="entr" presetSubtype="4" fill="hold" nodeType="afterEffect">
                                  <p:stCondLst>
                                    <p:cond delay="0"/>
                                  </p:stCondLst>
                                  <p:childTnLst>
                                    <p:set>
                                      <p:cBhvr>
                                        <p:cTn id="143" dur="1" fill="hold">
                                          <p:stCondLst>
                                            <p:cond delay="0"/>
                                          </p:stCondLst>
                                        </p:cTn>
                                        <p:tgtEl>
                                          <p:spTgt spid="622">
                                            <p:txEl>
                                              <p:pRg st="8" end="8"/>
                                            </p:txEl>
                                          </p:spTgt>
                                        </p:tgtEl>
                                        <p:attrNameLst>
                                          <p:attrName>style.visibility</p:attrName>
                                        </p:attrNameLst>
                                      </p:cBhvr>
                                      <p:to>
                                        <p:strVal val="visible"/>
                                      </p:to>
                                    </p:set>
                                    <p:anim calcmode="lin" valueType="num">
                                      <p:cBhvr additive="base">
                                        <p:cTn id="144" dur="750"/>
                                        <p:tgtEl>
                                          <p:spTgt spid="622">
                                            <p:txEl>
                                              <p:pRg st="8" end="8"/>
                                            </p:txEl>
                                          </p:spTgt>
                                        </p:tgtEl>
                                        <p:attrNameLst>
                                          <p:attrName>ppt_y</p:attrName>
                                        </p:attrNameLst>
                                      </p:cBhvr>
                                      <p:tavLst>
                                        <p:tav tm="0">
                                          <p:val>
                                            <p:strVal val="#ppt_y+1"/>
                                          </p:val>
                                        </p:tav>
                                        <p:tav tm="100000">
                                          <p:val>
                                            <p:strVal val="#ppt_y"/>
                                          </p:val>
                                        </p:tav>
                                      </p:tavLst>
                                    </p:anim>
                                  </p:childTnLst>
                                </p:cTn>
                              </p:par>
                            </p:childTnLst>
                          </p:cTn>
                        </p:par>
                        <p:par>
                          <p:cTn id="145" fill="hold">
                            <p:stCondLst>
                              <p:cond delay="15500"/>
                            </p:stCondLst>
                            <p:childTnLst>
                              <p:par>
                                <p:cTn id="146" presetID="10" presetClass="entr" presetSubtype="0" fill="hold" nodeType="afterEffect">
                                  <p:stCondLst>
                                    <p:cond delay="0"/>
                                  </p:stCondLst>
                                  <p:childTnLst>
                                    <p:set>
                                      <p:cBhvr>
                                        <p:cTn id="147" dur="1" fill="hold">
                                          <p:stCondLst>
                                            <p:cond delay="0"/>
                                          </p:stCondLst>
                                        </p:cTn>
                                        <p:tgtEl>
                                          <p:spTgt spid="621"/>
                                        </p:tgtEl>
                                        <p:attrNameLst>
                                          <p:attrName>style.visibility</p:attrName>
                                        </p:attrNameLst>
                                      </p:cBhvr>
                                      <p:to>
                                        <p:strVal val="visible"/>
                                      </p:to>
                                    </p:set>
                                    <p:animEffect transition="in" filter="fade">
                                      <p:cBhvr>
                                        <p:cTn id="148" dur="500"/>
                                        <p:tgtEl>
                                          <p:spTgt spid="621"/>
                                        </p:tgtEl>
                                      </p:cBhvr>
                                    </p:animEffect>
                                  </p:childTnLst>
                                </p:cTn>
                              </p:par>
                            </p:childTnLst>
                          </p:cTn>
                        </p:par>
                        <p:par>
                          <p:cTn id="149" fill="hold">
                            <p:stCondLst>
                              <p:cond delay="16000"/>
                            </p:stCondLst>
                            <p:childTnLst>
                              <p:par>
                                <p:cTn id="150" presetID="10" presetClass="entr" presetSubtype="0" fill="hold" nodeType="afterEffect">
                                  <p:stCondLst>
                                    <p:cond delay="0"/>
                                  </p:stCondLst>
                                  <p:childTnLst>
                                    <p:set>
                                      <p:cBhvr>
                                        <p:cTn id="151" dur="1" fill="hold">
                                          <p:stCondLst>
                                            <p:cond delay="0"/>
                                          </p:stCondLst>
                                        </p:cTn>
                                        <p:tgtEl>
                                          <p:spTgt spid="624"/>
                                        </p:tgtEl>
                                        <p:attrNameLst>
                                          <p:attrName>style.visibility</p:attrName>
                                        </p:attrNameLst>
                                      </p:cBhvr>
                                      <p:to>
                                        <p:strVal val="visible"/>
                                      </p:to>
                                    </p:set>
                                    <p:animEffect transition="in" filter="fade">
                                      <p:cBhvr>
                                        <p:cTn id="152" dur="500"/>
                                        <p:tgtEl>
                                          <p:spTgt spid="624"/>
                                        </p:tgtEl>
                                      </p:cBhvr>
                                    </p:animEffect>
                                  </p:childTnLst>
                                </p:cTn>
                              </p:par>
                              <p:par>
                                <p:cTn id="153" presetID="2" presetClass="entr" presetSubtype="1" fill="hold" nodeType="withEffect">
                                  <p:stCondLst>
                                    <p:cond delay="0"/>
                                  </p:stCondLst>
                                  <p:childTnLst>
                                    <p:set>
                                      <p:cBhvr>
                                        <p:cTn id="154" dur="1" fill="hold">
                                          <p:stCondLst>
                                            <p:cond delay="0"/>
                                          </p:stCondLst>
                                        </p:cTn>
                                        <p:tgtEl>
                                          <p:spTgt spid="623"/>
                                        </p:tgtEl>
                                        <p:attrNameLst>
                                          <p:attrName>style.visibility</p:attrName>
                                        </p:attrNameLst>
                                      </p:cBhvr>
                                      <p:to>
                                        <p:strVal val="visible"/>
                                      </p:to>
                                    </p:set>
                                    <p:anim calcmode="lin" valueType="num">
                                      <p:cBhvr additive="base">
                                        <p:cTn id="155" dur="750"/>
                                        <p:tgtEl>
                                          <p:spTgt spid="623"/>
                                        </p:tgtEl>
                                        <p:attrNameLst>
                                          <p:attrName>ppt_y</p:attrName>
                                        </p:attrNameLst>
                                      </p:cBhvr>
                                      <p:tavLst>
                                        <p:tav tm="0">
                                          <p:val>
                                            <p:strVal val="#ppt_y-1"/>
                                          </p:val>
                                        </p:tav>
                                        <p:tav tm="100000">
                                          <p:val>
                                            <p:strVal val="#ppt_y"/>
                                          </p:val>
                                        </p:tav>
                                      </p:tavLst>
                                    </p:anim>
                                  </p:childTnLst>
                                </p:cTn>
                              </p:par>
                              <p:par>
                                <p:cTn id="156" presetID="2" presetClass="entr" presetSubtype="1" fill="hold" nodeType="withEffect">
                                  <p:stCondLst>
                                    <p:cond delay="200"/>
                                  </p:stCondLst>
                                  <p:childTnLst>
                                    <p:set>
                                      <p:cBhvr>
                                        <p:cTn id="157" dur="1" fill="hold">
                                          <p:stCondLst>
                                            <p:cond delay="0"/>
                                          </p:stCondLst>
                                        </p:cTn>
                                        <p:tgtEl>
                                          <p:spTgt spid="625">
                                            <p:txEl>
                                              <p:pRg st="0" end="0"/>
                                            </p:txEl>
                                          </p:spTgt>
                                        </p:tgtEl>
                                        <p:attrNameLst>
                                          <p:attrName>style.visibility</p:attrName>
                                        </p:attrNameLst>
                                      </p:cBhvr>
                                      <p:to>
                                        <p:strVal val="visible"/>
                                      </p:to>
                                    </p:set>
                                    <p:anim calcmode="lin" valueType="num">
                                      <p:cBhvr additive="base">
                                        <p:cTn id="158" dur="750"/>
                                        <p:tgtEl>
                                          <p:spTgt spid="625">
                                            <p:txEl>
                                              <p:pRg st="0" end="0"/>
                                            </p:txEl>
                                          </p:spTgt>
                                        </p:tgtEl>
                                        <p:attrNameLst>
                                          <p:attrName>ppt_y</p:attrName>
                                        </p:attrNameLst>
                                      </p:cBhvr>
                                      <p:tavLst>
                                        <p:tav tm="0">
                                          <p:val>
                                            <p:strVal val="#ppt_y-1"/>
                                          </p:val>
                                        </p:tav>
                                        <p:tav tm="100000">
                                          <p:val>
                                            <p:strVal val="#ppt_y"/>
                                          </p:val>
                                        </p:tav>
                                      </p:tavLst>
                                    </p:anim>
                                  </p:childTnLst>
                                </p:cTn>
                              </p:par>
                              <p:par>
                                <p:cTn id="159" presetID="2" presetClass="entr" presetSubtype="1" fill="hold" nodeType="withEffect">
                                  <p:stCondLst>
                                    <p:cond delay="200"/>
                                  </p:stCondLst>
                                  <p:childTnLst>
                                    <p:set>
                                      <p:cBhvr>
                                        <p:cTn id="160" dur="1" fill="hold">
                                          <p:stCondLst>
                                            <p:cond delay="0"/>
                                          </p:stCondLst>
                                        </p:cTn>
                                        <p:tgtEl>
                                          <p:spTgt spid="625">
                                            <p:txEl>
                                              <p:pRg st="1" end="1"/>
                                            </p:txEl>
                                          </p:spTgt>
                                        </p:tgtEl>
                                        <p:attrNameLst>
                                          <p:attrName>style.visibility</p:attrName>
                                        </p:attrNameLst>
                                      </p:cBhvr>
                                      <p:to>
                                        <p:strVal val="visible"/>
                                      </p:to>
                                    </p:set>
                                    <p:anim calcmode="lin" valueType="num">
                                      <p:cBhvr additive="base">
                                        <p:cTn id="161" dur="750"/>
                                        <p:tgtEl>
                                          <p:spTgt spid="625">
                                            <p:txEl>
                                              <p:pRg st="1" end="1"/>
                                            </p:txEl>
                                          </p:spTgt>
                                        </p:tgtEl>
                                        <p:attrNameLst>
                                          <p:attrName>ppt_y</p:attrName>
                                        </p:attrNameLst>
                                      </p:cBhvr>
                                      <p:tavLst>
                                        <p:tav tm="0">
                                          <p:val>
                                            <p:strVal val="#ppt_y-1"/>
                                          </p:val>
                                        </p:tav>
                                        <p:tav tm="100000">
                                          <p:val>
                                            <p:strVal val="#ppt_y"/>
                                          </p:val>
                                        </p:tav>
                                      </p:tavLst>
                                    </p:anim>
                                  </p:childTnLst>
                                </p:cTn>
                              </p:par>
                              <p:par>
                                <p:cTn id="162" presetID="2" presetClass="entr" presetSubtype="1" fill="hold" nodeType="withEffect">
                                  <p:stCondLst>
                                    <p:cond delay="200"/>
                                  </p:stCondLst>
                                  <p:childTnLst>
                                    <p:set>
                                      <p:cBhvr>
                                        <p:cTn id="163" dur="1" fill="hold">
                                          <p:stCondLst>
                                            <p:cond delay="0"/>
                                          </p:stCondLst>
                                        </p:cTn>
                                        <p:tgtEl>
                                          <p:spTgt spid="625">
                                            <p:txEl>
                                              <p:pRg st="2" end="2"/>
                                            </p:txEl>
                                          </p:spTgt>
                                        </p:tgtEl>
                                        <p:attrNameLst>
                                          <p:attrName>style.visibility</p:attrName>
                                        </p:attrNameLst>
                                      </p:cBhvr>
                                      <p:to>
                                        <p:strVal val="visible"/>
                                      </p:to>
                                    </p:set>
                                    <p:anim calcmode="lin" valueType="num">
                                      <p:cBhvr additive="base">
                                        <p:cTn id="164" dur="750"/>
                                        <p:tgtEl>
                                          <p:spTgt spid="625">
                                            <p:txEl>
                                              <p:pRg st="2" end="2"/>
                                            </p:txEl>
                                          </p:spTgt>
                                        </p:tgtEl>
                                        <p:attrNameLst>
                                          <p:attrName>ppt_y</p:attrName>
                                        </p:attrNameLst>
                                      </p:cBhvr>
                                      <p:tavLst>
                                        <p:tav tm="0">
                                          <p:val>
                                            <p:strVal val="#ppt_y-1"/>
                                          </p:val>
                                        </p:tav>
                                        <p:tav tm="100000">
                                          <p:val>
                                            <p:strVal val="#ppt_y"/>
                                          </p:val>
                                        </p:tav>
                                      </p:tavLst>
                                    </p:anim>
                                  </p:childTnLst>
                                </p:cTn>
                              </p:par>
                              <p:par>
                                <p:cTn id="165" presetID="2" presetClass="entr" presetSubtype="1" fill="hold" nodeType="withEffect">
                                  <p:stCondLst>
                                    <p:cond delay="200"/>
                                  </p:stCondLst>
                                  <p:childTnLst>
                                    <p:set>
                                      <p:cBhvr>
                                        <p:cTn id="166" dur="1" fill="hold">
                                          <p:stCondLst>
                                            <p:cond delay="0"/>
                                          </p:stCondLst>
                                        </p:cTn>
                                        <p:tgtEl>
                                          <p:spTgt spid="625">
                                            <p:txEl>
                                              <p:pRg st="3" end="3"/>
                                            </p:txEl>
                                          </p:spTgt>
                                        </p:tgtEl>
                                        <p:attrNameLst>
                                          <p:attrName>style.visibility</p:attrName>
                                        </p:attrNameLst>
                                      </p:cBhvr>
                                      <p:to>
                                        <p:strVal val="visible"/>
                                      </p:to>
                                    </p:set>
                                    <p:anim calcmode="lin" valueType="num">
                                      <p:cBhvr additive="base">
                                        <p:cTn id="167" dur="750"/>
                                        <p:tgtEl>
                                          <p:spTgt spid="625">
                                            <p:txEl>
                                              <p:pRg st="3" end="3"/>
                                            </p:txEl>
                                          </p:spTgt>
                                        </p:tgtEl>
                                        <p:attrNameLst>
                                          <p:attrName>ppt_y</p:attrName>
                                        </p:attrNameLst>
                                      </p:cBhvr>
                                      <p:tavLst>
                                        <p:tav tm="0">
                                          <p:val>
                                            <p:strVal val="#ppt_y-1"/>
                                          </p:val>
                                        </p:tav>
                                        <p:tav tm="100000">
                                          <p:val>
                                            <p:strVal val="#ppt_y"/>
                                          </p:val>
                                        </p:tav>
                                      </p:tavLst>
                                    </p:anim>
                                  </p:childTnLst>
                                </p:cTn>
                              </p:par>
                              <p:par>
                                <p:cTn id="168" presetID="2" presetClass="entr" presetSubtype="1" fill="hold" nodeType="withEffect">
                                  <p:stCondLst>
                                    <p:cond delay="200"/>
                                  </p:stCondLst>
                                  <p:childTnLst>
                                    <p:set>
                                      <p:cBhvr>
                                        <p:cTn id="169" dur="1" fill="hold">
                                          <p:stCondLst>
                                            <p:cond delay="0"/>
                                          </p:stCondLst>
                                        </p:cTn>
                                        <p:tgtEl>
                                          <p:spTgt spid="625">
                                            <p:txEl>
                                              <p:pRg st="4" end="4"/>
                                            </p:txEl>
                                          </p:spTgt>
                                        </p:tgtEl>
                                        <p:attrNameLst>
                                          <p:attrName>style.visibility</p:attrName>
                                        </p:attrNameLst>
                                      </p:cBhvr>
                                      <p:to>
                                        <p:strVal val="visible"/>
                                      </p:to>
                                    </p:set>
                                    <p:anim calcmode="lin" valueType="num">
                                      <p:cBhvr additive="base">
                                        <p:cTn id="170" dur="750"/>
                                        <p:tgtEl>
                                          <p:spTgt spid="625">
                                            <p:txEl>
                                              <p:pRg st="4" end="4"/>
                                            </p:txEl>
                                          </p:spTgt>
                                        </p:tgtEl>
                                        <p:attrNameLst>
                                          <p:attrName>ppt_y</p:attrName>
                                        </p:attrNameLst>
                                      </p:cBhvr>
                                      <p:tavLst>
                                        <p:tav tm="0">
                                          <p:val>
                                            <p:strVal val="#ppt_y-1"/>
                                          </p:val>
                                        </p:tav>
                                        <p:tav tm="100000">
                                          <p:val>
                                            <p:strVal val="#ppt_y"/>
                                          </p:val>
                                        </p:tav>
                                      </p:tavLst>
                                    </p:anim>
                                  </p:childTnLst>
                                </p:cTn>
                              </p:par>
                              <p:par>
                                <p:cTn id="171" presetID="2" presetClass="entr" presetSubtype="1" fill="hold" nodeType="withEffect">
                                  <p:stCondLst>
                                    <p:cond delay="200"/>
                                  </p:stCondLst>
                                  <p:childTnLst>
                                    <p:set>
                                      <p:cBhvr>
                                        <p:cTn id="172" dur="1" fill="hold">
                                          <p:stCondLst>
                                            <p:cond delay="0"/>
                                          </p:stCondLst>
                                        </p:cTn>
                                        <p:tgtEl>
                                          <p:spTgt spid="625">
                                            <p:txEl>
                                              <p:pRg st="5" end="5"/>
                                            </p:txEl>
                                          </p:spTgt>
                                        </p:tgtEl>
                                        <p:attrNameLst>
                                          <p:attrName>style.visibility</p:attrName>
                                        </p:attrNameLst>
                                      </p:cBhvr>
                                      <p:to>
                                        <p:strVal val="visible"/>
                                      </p:to>
                                    </p:set>
                                    <p:anim calcmode="lin" valueType="num">
                                      <p:cBhvr additive="base">
                                        <p:cTn id="173" dur="750"/>
                                        <p:tgtEl>
                                          <p:spTgt spid="625">
                                            <p:txEl>
                                              <p:pRg st="5" end="5"/>
                                            </p:txEl>
                                          </p:spTgt>
                                        </p:tgtEl>
                                        <p:attrNameLst>
                                          <p:attrName>ppt_y</p:attrName>
                                        </p:attrNameLst>
                                      </p:cBhvr>
                                      <p:tavLst>
                                        <p:tav tm="0">
                                          <p:val>
                                            <p:strVal val="#ppt_y-1"/>
                                          </p:val>
                                        </p:tav>
                                        <p:tav tm="100000">
                                          <p:val>
                                            <p:strVal val="#ppt_y"/>
                                          </p:val>
                                        </p:tav>
                                      </p:tavLst>
                                    </p:anim>
                                  </p:childTnLst>
                                </p:cTn>
                              </p:par>
                              <p:par>
                                <p:cTn id="174" presetID="2" presetClass="entr" presetSubtype="1" fill="hold" nodeType="withEffect">
                                  <p:stCondLst>
                                    <p:cond delay="200"/>
                                  </p:stCondLst>
                                  <p:childTnLst>
                                    <p:set>
                                      <p:cBhvr>
                                        <p:cTn id="175" dur="1" fill="hold">
                                          <p:stCondLst>
                                            <p:cond delay="0"/>
                                          </p:stCondLst>
                                        </p:cTn>
                                        <p:tgtEl>
                                          <p:spTgt spid="625">
                                            <p:txEl>
                                              <p:pRg st="6" end="6"/>
                                            </p:txEl>
                                          </p:spTgt>
                                        </p:tgtEl>
                                        <p:attrNameLst>
                                          <p:attrName>style.visibility</p:attrName>
                                        </p:attrNameLst>
                                      </p:cBhvr>
                                      <p:to>
                                        <p:strVal val="visible"/>
                                      </p:to>
                                    </p:set>
                                    <p:anim calcmode="lin" valueType="num">
                                      <p:cBhvr additive="base">
                                        <p:cTn id="176" dur="750"/>
                                        <p:tgtEl>
                                          <p:spTgt spid="625">
                                            <p:txEl>
                                              <p:pRg st="6" end="6"/>
                                            </p:txEl>
                                          </p:spTgt>
                                        </p:tgtEl>
                                        <p:attrNameLst>
                                          <p:attrName>ppt_y</p:attrName>
                                        </p:attrNameLst>
                                      </p:cBhvr>
                                      <p:tavLst>
                                        <p:tav tm="0">
                                          <p:val>
                                            <p:strVal val="#ppt_y-1"/>
                                          </p:val>
                                        </p:tav>
                                        <p:tav tm="100000">
                                          <p:val>
                                            <p:strVal val="#ppt_y"/>
                                          </p:val>
                                        </p:tav>
                                      </p:tavLst>
                                    </p:anim>
                                  </p:childTnLst>
                                </p:cTn>
                              </p:par>
                              <p:par>
                                <p:cTn id="177" presetID="2" presetClass="entr" presetSubtype="1" fill="hold" nodeType="withEffect">
                                  <p:stCondLst>
                                    <p:cond delay="200"/>
                                  </p:stCondLst>
                                  <p:childTnLst>
                                    <p:set>
                                      <p:cBhvr>
                                        <p:cTn id="178" dur="1" fill="hold">
                                          <p:stCondLst>
                                            <p:cond delay="0"/>
                                          </p:stCondLst>
                                        </p:cTn>
                                        <p:tgtEl>
                                          <p:spTgt spid="625">
                                            <p:txEl>
                                              <p:pRg st="7" end="7"/>
                                            </p:txEl>
                                          </p:spTgt>
                                        </p:tgtEl>
                                        <p:attrNameLst>
                                          <p:attrName>style.visibility</p:attrName>
                                        </p:attrNameLst>
                                      </p:cBhvr>
                                      <p:to>
                                        <p:strVal val="visible"/>
                                      </p:to>
                                    </p:set>
                                    <p:anim calcmode="lin" valueType="num">
                                      <p:cBhvr additive="base">
                                        <p:cTn id="179" dur="750"/>
                                        <p:tgtEl>
                                          <p:spTgt spid="625">
                                            <p:txEl>
                                              <p:pRg st="7" end="7"/>
                                            </p:txEl>
                                          </p:spTgt>
                                        </p:tgtEl>
                                        <p:attrNameLst>
                                          <p:attrName>ppt_y</p:attrName>
                                        </p:attrNameLst>
                                      </p:cBhvr>
                                      <p:tavLst>
                                        <p:tav tm="0">
                                          <p:val>
                                            <p:strVal val="#ppt_y-1"/>
                                          </p:val>
                                        </p:tav>
                                        <p:tav tm="100000">
                                          <p:val>
                                            <p:strVal val="#ppt_y"/>
                                          </p:val>
                                        </p:tav>
                                      </p:tavLst>
                                    </p:anim>
                                  </p:childTnLst>
                                </p:cTn>
                              </p:par>
                              <p:par>
                                <p:cTn id="180" presetID="2" presetClass="entr" presetSubtype="1" fill="hold" nodeType="withEffect">
                                  <p:stCondLst>
                                    <p:cond delay="200"/>
                                  </p:stCondLst>
                                  <p:childTnLst>
                                    <p:set>
                                      <p:cBhvr>
                                        <p:cTn id="181" dur="1" fill="hold">
                                          <p:stCondLst>
                                            <p:cond delay="0"/>
                                          </p:stCondLst>
                                        </p:cTn>
                                        <p:tgtEl>
                                          <p:spTgt spid="625">
                                            <p:txEl>
                                              <p:pRg st="8" end="8"/>
                                            </p:txEl>
                                          </p:spTgt>
                                        </p:tgtEl>
                                        <p:attrNameLst>
                                          <p:attrName>style.visibility</p:attrName>
                                        </p:attrNameLst>
                                      </p:cBhvr>
                                      <p:to>
                                        <p:strVal val="visible"/>
                                      </p:to>
                                    </p:set>
                                    <p:anim calcmode="lin" valueType="num">
                                      <p:cBhvr additive="base">
                                        <p:cTn id="182" dur="750"/>
                                        <p:tgtEl>
                                          <p:spTgt spid="625">
                                            <p:txEl>
                                              <p:pRg st="8" end="8"/>
                                            </p:txEl>
                                          </p:spTgt>
                                        </p:tgtEl>
                                        <p:attrNameLst>
                                          <p:attrName>ppt_y</p:attrName>
                                        </p:attrNameLst>
                                      </p:cBhvr>
                                      <p:tavLst>
                                        <p:tav tm="0">
                                          <p:val>
                                            <p:strVal val="#ppt_y-1"/>
                                          </p:val>
                                        </p:tav>
                                        <p:tav tm="100000">
                                          <p:val>
                                            <p:strVal val="#ppt_y"/>
                                          </p:val>
                                        </p:tav>
                                      </p:tavLst>
                                    </p:anim>
                                  </p:childTnLst>
                                </p:cTn>
                              </p:par>
                            </p:childTnLst>
                          </p:cTn>
                        </p:par>
                        <p:par>
                          <p:cTn id="183" fill="hold">
                            <p:stCondLst>
                              <p:cond delay="16750"/>
                            </p:stCondLst>
                            <p:childTnLst>
                              <p:par>
                                <p:cTn id="184" presetID="2" presetClass="entr" presetSubtype="4" fill="hold" nodeType="afterEffect">
                                  <p:stCondLst>
                                    <p:cond delay="0"/>
                                  </p:stCondLst>
                                  <p:childTnLst>
                                    <p:set>
                                      <p:cBhvr>
                                        <p:cTn id="185" dur="1" fill="hold">
                                          <p:stCondLst>
                                            <p:cond delay="0"/>
                                          </p:stCondLst>
                                        </p:cTn>
                                        <p:tgtEl>
                                          <p:spTgt spid="627">
                                            <p:txEl>
                                              <p:pRg st="0" end="0"/>
                                            </p:txEl>
                                          </p:spTgt>
                                        </p:tgtEl>
                                        <p:attrNameLst>
                                          <p:attrName>style.visibility</p:attrName>
                                        </p:attrNameLst>
                                      </p:cBhvr>
                                      <p:to>
                                        <p:strVal val="visible"/>
                                      </p:to>
                                    </p:set>
                                    <p:anim calcmode="lin" valueType="num">
                                      <p:cBhvr additive="base">
                                        <p:cTn id="186" dur="750"/>
                                        <p:tgtEl>
                                          <p:spTgt spid="627">
                                            <p:txEl>
                                              <p:pRg st="0" end="0"/>
                                            </p:txEl>
                                          </p:spTgt>
                                        </p:tgtEl>
                                        <p:attrNameLst>
                                          <p:attrName>ppt_y</p:attrName>
                                        </p:attrNameLst>
                                      </p:cBhvr>
                                      <p:tavLst>
                                        <p:tav tm="0">
                                          <p:val>
                                            <p:strVal val="#ppt_y+1"/>
                                          </p:val>
                                        </p:tav>
                                        <p:tav tm="100000">
                                          <p:val>
                                            <p:strVal val="#ppt_y"/>
                                          </p:val>
                                        </p:tav>
                                      </p:tavLst>
                                    </p:anim>
                                  </p:childTnLst>
                                </p:cTn>
                              </p:par>
                            </p:childTnLst>
                          </p:cTn>
                        </p:par>
                        <p:par>
                          <p:cTn id="187" fill="hold">
                            <p:stCondLst>
                              <p:cond delay="17500"/>
                            </p:stCondLst>
                            <p:childTnLst>
                              <p:par>
                                <p:cTn id="188" presetID="2" presetClass="entr" presetSubtype="4" fill="hold" nodeType="afterEffect">
                                  <p:stCondLst>
                                    <p:cond delay="0"/>
                                  </p:stCondLst>
                                  <p:childTnLst>
                                    <p:set>
                                      <p:cBhvr>
                                        <p:cTn id="189" dur="1" fill="hold">
                                          <p:stCondLst>
                                            <p:cond delay="0"/>
                                          </p:stCondLst>
                                        </p:cTn>
                                        <p:tgtEl>
                                          <p:spTgt spid="627">
                                            <p:txEl>
                                              <p:pRg st="1" end="1"/>
                                            </p:txEl>
                                          </p:spTgt>
                                        </p:tgtEl>
                                        <p:attrNameLst>
                                          <p:attrName>style.visibility</p:attrName>
                                        </p:attrNameLst>
                                      </p:cBhvr>
                                      <p:to>
                                        <p:strVal val="visible"/>
                                      </p:to>
                                    </p:set>
                                    <p:anim calcmode="lin" valueType="num">
                                      <p:cBhvr additive="base">
                                        <p:cTn id="190" dur="750"/>
                                        <p:tgtEl>
                                          <p:spTgt spid="627">
                                            <p:txEl>
                                              <p:pRg st="1" end="1"/>
                                            </p:txEl>
                                          </p:spTgt>
                                        </p:tgtEl>
                                        <p:attrNameLst>
                                          <p:attrName>ppt_y</p:attrName>
                                        </p:attrNameLst>
                                      </p:cBhvr>
                                      <p:tavLst>
                                        <p:tav tm="0">
                                          <p:val>
                                            <p:strVal val="#ppt_y+1"/>
                                          </p:val>
                                        </p:tav>
                                        <p:tav tm="100000">
                                          <p:val>
                                            <p:strVal val="#ppt_y"/>
                                          </p:val>
                                        </p:tav>
                                      </p:tavLst>
                                    </p:anim>
                                  </p:childTnLst>
                                </p:cTn>
                              </p:par>
                            </p:childTnLst>
                          </p:cTn>
                        </p:par>
                        <p:par>
                          <p:cTn id="191" fill="hold">
                            <p:stCondLst>
                              <p:cond delay="18250"/>
                            </p:stCondLst>
                            <p:childTnLst>
                              <p:par>
                                <p:cTn id="192" presetID="2" presetClass="entr" presetSubtype="4" fill="hold" nodeType="afterEffect">
                                  <p:stCondLst>
                                    <p:cond delay="0"/>
                                  </p:stCondLst>
                                  <p:childTnLst>
                                    <p:set>
                                      <p:cBhvr>
                                        <p:cTn id="193" dur="1" fill="hold">
                                          <p:stCondLst>
                                            <p:cond delay="0"/>
                                          </p:stCondLst>
                                        </p:cTn>
                                        <p:tgtEl>
                                          <p:spTgt spid="627">
                                            <p:txEl>
                                              <p:pRg st="2" end="2"/>
                                            </p:txEl>
                                          </p:spTgt>
                                        </p:tgtEl>
                                        <p:attrNameLst>
                                          <p:attrName>style.visibility</p:attrName>
                                        </p:attrNameLst>
                                      </p:cBhvr>
                                      <p:to>
                                        <p:strVal val="visible"/>
                                      </p:to>
                                    </p:set>
                                    <p:anim calcmode="lin" valueType="num">
                                      <p:cBhvr additive="base">
                                        <p:cTn id="194" dur="750"/>
                                        <p:tgtEl>
                                          <p:spTgt spid="627">
                                            <p:txEl>
                                              <p:pRg st="2" end="2"/>
                                            </p:txEl>
                                          </p:spTgt>
                                        </p:tgtEl>
                                        <p:attrNameLst>
                                          <p:attrName>ppt_y</p:attrName>
                                        </p:attrNameLst>
                                      </p:cBhvr>
                                      <p:tavLst>
                                        <p:tav tm="0">
                                          <p:val>
                                            <p:strVal val="#ppt_y+1"/>
                                          </p:val>
                                        </p:tav>
                                        <p:tav tm="100000">
                                          <p:val>
                                            <p:strVal val="#ppt_y"/>
                                          </p:val>
                                        </p:tav>
                                      </p:tavLst>
                                    </p:anim>
                                  </p:childTnLst>
                                </p:cTn>
                              </p:par>
                            </p:childTnLst>
                          </p:cTn>
                        </p:par>
                        <p:par>
                          <p:cTn id="195" fill="hold">
                            <p:stCondLst>
                              <p:cond delay="19000"/>
                            </p:stCondLst>
                            <p:childTnLst>
                              <p:par>
                                <p:cTn id="196" presetID="2" presetClass="entr" presetSubtype="4" fill="hold" nodeType="afterEffect">
                                  <p:stCondLst>
                                    <p:cond delay="0"/>
                                  </p:stCondLst>
                                  <p:childTnLst>
                                    <p:set>
                                      <p:cBhvr>
                                        <p:cTn id="197" dur="1" fill="hold">
                                          <p:stCondLst>
                                            <p:cond delay="0"/>
                                          </p:stCondLst>
                                        </p:cTn>
                                        <p:tgtEl>
                                          <p:spTgt spid="627">
                                            <p:txEl>
                                              <p:pRg st="3" end="3"/>
                                            </p:txEl>
                                          </p:spTgt>
                                        </p:tgtEl>
                                        <p:attrNameLst>
                                          <p:attrName>style.visibility</p:attrName>
                                        </p:attrNameLst>
                                      </p:cBhvr>
                                      <p:to>
                                        <p:strVal val="visible"/>
                                      </p:to>
                                    </p:set>
                                    <p:anim calcmode="lin" valueType="num">
                                      <p:cBhvr additive="base">
                                        <p:cTn id="198" dur="750"/>
                                        <p:tgtEl>
                                          <p:spTgt spid="627">
                                            <p:txEl>
                                              <p:pRg st="3" end="3"/>
                                            </p:txEl>
                                          </p:spTgt>
                                        </p:tgtEl>
                                        <p:attrNameLst>
                                          <p:attrName>ppt_y</p:attrName>
                                        </p:attrNameLst>
                                      </p:cBhvr>
                                      <p:tavLst>
                                        <p:tav tm="0">
                                          <p:val>
                                            <p:strVal val="#ppt_y+1"/>
                                          </p:val>
                                        </p:tav>
                                        <p:tav tm="100000">
                                          <p:val>
                                            <p:strVal val="#ppt_y"/>
                                          </p:val>
                                        </p:tav>
                                      </p:tavLst>
                                    </p:anim>
                                  </p:childTnLst>
                                </p:cTn>
                              </p:par>
                            </p:childTnLst>
                          </p:cTn>
                        </p:par>
                        <p:par>
                          <p:cTn id="199" fill="hold">
                            <p:stCondLst>
                              <p:cond delay="19750"/>
                            </p:stCondLst>
                            <p:childTnLst>
                              <p:par>
                                <p:cTn id="200" presetID="2" presetClass="entr" presetSubtype="4" fill="hold" nodeType="afterEffect">
                                  <p:stCondLst>
                                    <p:cond delay="0"/>
                                  </p:stCondLst>
                                  <p:childTnLst>
                                    <p:set>
                                      <p:cBhvr>
                                        <p:cTn id="201" dur="1" fill="hold">
                                          <p:stCondLst>
                                            <p:cond delay="0"/>
                                          </p:stCondLst>
                                        </p:cTn>
                                        <p:tgtEl>
                                          <p:spTgt spid="627">
                                            <p:txEl>
                                              <p:pRg st="4" end="4"/>
                                            </p:txEl>
                                          </p:spTgt>
                                        </p:tgtEl>
                                        <p:attrNameLst>
                                          <p:attrName>style.visibility</p:attrName>
                                        </p:attrNameLst>
                                      </p:cBhvr>
                                      <p:to>
                                        <p:strVal val="visible"/>
                                      </p:to>
                                    </p:set>
                                    <p:anim calcmode="lin" valueType="num">
                                      <p:cBhvr additive="base">
                                        <p:cTn id="202" dur="750"/>
                                        <p:tgtEl>
                                          <p:spTgt spid="627">
                                            <p:txEl>
                                              <p:pRg st="4" end="4"/>
                                            </p:txEl>
                                          </p:spTgt>
                                        </p:tgtEl>
                                        <p:attrNameLst>
                                          <p:attrName>ppt_y</p:attrName>
                                        </p:attrNameLst>
                                      </p:cBhvr>
                                      <p:tavLst>
                                        <p:tav tm="0">
                                          <p:val>
                                            <p:strVal val="#ppt_y+1"/>
                                          </p:val>
                                        </p:tav>
                                        <p:tav tm="100000">
                                          <p:val>
                                            <p:strVal val="#ppt_y"/>
                                          </p:val>
                                        </p:tav>
                                      </p:tavLst>
                                    </p:anim>
                                  </p:childTnLst>
                                </p:cTn>
                              </p:par>
                            </p:childTnLst>
                          </p:cTn>
                        </p:par>
                        <p:par>
                          <p:cTn id="203" fill="hold">
                            <p:stCondLst>
                              <p:cond delay="20500"/>
                            </p:stCondLst>
                            <p:childTnLst>
                              <p:par>
                                <p:cTn id="204" presetID="2" presetClass="entr" presetSubtype="4" fill="hold" nodeType="afterEffect">
                                  <p:stCondLst>
                                    <p:cond delay="0"/>
                                  </p:stCondLst>
                                  <p:childTnLst>
                                    <p:set>
                                      <p:cBhvr>
                                        <p:cTn id="205" dur="1" fill="hold">
                                          <p:stCondLst>
                                            <p:cond delay="0"/>
                                          </p:stCondLst>
                                        </p:cTn>
                                        <p:tgtEl>
                                          <p:spTgt spid="627">
                                            <p:txEl>
                                              <p:pRg st="5" end="5"/>
                                            </p:txEl>
                                          </p:spTgt>
                                        </p:tgtEl>
                                        <p:attrNameLst>
                                          <p:attrName>style.visibility</p:attrName>
                                        </p:attrNameLst>
                                      </p:cBhvr>
                                      <p:to>
                                        <p:strVal val="visible"/>
                                      </p:to>
                                    </p:set>
                                    <p:anim calcmode="lin" valueType="num">
                                      <p:cBhvr additive="base">
                                        <p:cTn id="206" dur="750"/>
                                        <p:tgtEl>
                                          <p:spTgt spid="627">
                                            <p:txEl>
                                              <p:pRg st="5" end="5"/>
                                            </p:txEl>
                                          </p:spTgt>
                                        </p:tgtEl>
                                        <p:attrNameLst>
                                          <p:attrName>ppt_y</p:attrName>
                                        </p:attrNameLst>
                                      </p:cBhvr>
                                      <p:tavLst>
                                        <p:tav tm="0">
                                          <p:val>
                                            <p:strVal val="#ppt_y+1"/>
                                          </p:val>
                                        </p:tav>
                                        <p:tav tm="100000">
                                          <p:val>
                                            <p:strVal val="#ppt_y"/>
                                          </p:val>
                                        </p:tav>
                                      </p:tavLst>
                                    </p:anim>
                                  </p:childTnLst>
                                </p:cTn>
                              </p:par>
                            </p:childTnLst>
                          </p:cTn>
                        </p:par>
                        <p:par>
                          <p:cTn id="207" fill="hold">
                            <p:stCondLst>
                              <p:cond delay="21250"/>
                            </p:stCondLst>
                            <p:childTnLst>
                              <p:par>
                                <p:cTn id="208" presetID="2" presetClass="entr" presetSubtype="4" fill="hold" nodeType="afterEffect">
                                  <p:stCondLst>
                                    <p:cond delay="0"/>
                                  </p:stCondLst>
                                  <p:childTnLst>
                                    <p:set>
                                      <p:cBhvr>
                                        <p:cTn id="209" dur="1" fill="hold">
                                          <p:stCondLst>
                                            <p:cond delay="0"/>
                                          </p:stCondLst>
                                        </p:cTn>
                                        <p:tgtEl>
                                          <p:spTgt spid="627">
                                            <p:txEl>
                                              <p:pRg st="6" end="6"/>
                                            </p:txEl>
                                          </p:spTgt>
                                        </p:tgtEl>
                                        <p:attrNameLst>
                                          <p:attrName>style.visibility</p:attrName>
                                        </p:attrNameLst>
                                      </p:cBhvr>
                                      <p:to>
                                        <p:strVal val="visible"/>
                                      </p:to>
                                    </p:set>
                                    <p:anim calcmode="lin" valueType="num">
                                      <p:cBhvr additive="base">
                                        <p:cTn id="210" dur="750"/>
                                        <p:tgtEl>
                                          <p:spTgt spid="627">
                                            <p:txEl>
                                              <p:pRg st="6" end="6"/>
                                            </p:txEl>
                                          </p:spTgt>
                                        </p:tgtEl>
                                        <p:attrNameLst>
                                          <p:attrName>ppt_y</p:attrName>
                                        </p:attrNameLst>
                                      </p:cBhvr>
                                      <p:tavLst>
                                        <p:tav tm="0">
                                          <p:val>
                                            <p:strVal val="#ppt_y+1"/>
                                          </p:val>
                                        </p:tav>
                                        <p:tav tm="100000">
                                          <p:val>
                                            <p:strVal val="#ppt_y"/>
                                          </p:val>
                                        </p:tav>
                                      </p:tavLst>
                                    </p:anim>
                                  </p:childTnLst>
                                </p:cTn>
                              </p:par>
                            </p:childTnLst>
                          </p:cTn>
                        </p:par>
                        <p:par>
                          <p:cTn id="211" fill="hold">
                            <p:stCondLst>
                              <p:cond delay="22000"/>
                            </p:stCondLst>
                            <p:childTnLst>
                              <p:par>
                                <p:cTn id="212" presetID="2" presetClass="entr" presetSubtype="4" fill="hold" nodeType="afterEffect">
                                  <p:stCondLst>
                                    <p:cond delay="0"/>
                                  </p:stCondLst>
                                  <p:childTnLst>
                                    <p:set>
                                      <p:cBhvr>
                                        <p:cTn id="213" dur="1" fill="hold">
                                          <p:stCondLst>
                                            <p:cond delay="0"/>
                                          </p:stCondLst>
                                        </p:cTn>
                                        <p:tgtEl>
                                          <p:spTgt spid="627">
                                            <p:txEl>
                                              <p:pRg st="7" end="7"/>
                                            </p:txEl>
                                          </p:spTgt>
                                        </p:tgtEl>
                                        <p:attrNameLst>
                                          <p:attrName>style.visibility</p:attrName>
                                        </p:attrNameLst>
                                      </p:cBhvr>
                                      <p:to>
                                        <p:strVal val="visible"/>
                                      </p:to>
                                    </p:set>
                                    <p:anim calcmode="lin" valueType="num">
                                      <p:cBhvr additive="base">
                                        <p:cTn id="214" dur="750"/>
                                        <p:tgtEl>
                                          <p:spTgt spid="627">
                                            <p:txEl>
                                              <p:pRg st="7" end="7"/>
                                            </p:txEl>
                                          </p:spTgt>
                                        </p:tgtEl>
                                        <p:attrNameLst>
                                          <p:attrName>ppt_y</p:attrName>
                                        </p:attrNameLst>
                                      </p:cBhvr>
                                      <p:tavLst>
                                        <p:tav tm="0">
                                          <p:val>
                                            <p:strVal val="#ppt_y+1"/>
                                          </p:val>
                                        </p:tav>
                                        <p:tav tm="100000">
                                          <p:val>
                                            <p:strVal val="#ppt_y"/>
                                          </p:val>
                                        </p:tav>
                                      </p:tavLst>
                                    </p:anim>
                                  </p:childTnLst>
                                </p:cTn>
                              </p:par>
                            </p:childTnLst>
                          </p:cTn>
                        </p:par>
                        <p:par>
                          <p:cTn id="215" fill="hold">
                            <p:stCondLst>
                              <p:cond delay="22750"/>
                            </p:stCondLst>
                            <p:childTnLst>
                              <p:par>
                                <p:cTn id="216" presetID="2" presetClass="entr" presetSubtype="4" fill="hold" nodeType="afterEffect">
                                  <p:stCondLst>
                                    <p:cond delay="0"/>
                                  </p:stCondLst>
                                  <p:childTnLst>
                                    <p:set>
                                      <p:cBhvr>
                                        <p:cTn id="217" dur="1" fill="hold">
                                          <p:stCondLst>
                                            <p:cond delay="0"/>
                                          </p:stCondLst>
                                        </p:cTn>
                                        <p:tgtEl>
                                          <p:spTgt spid="627">
                                            <p:txEl>
                                              <p:pRg st="8" end="8"/>
                                            </p:txEl>
                                          </p:spTgt>
                                        </p:tgtEl>
                                        <p:attrNameLst>
                                          <p:attrName>style.visibility</p:attrName>
                                        </p:attrNameLst>
                                      </p:cBhvr>
                                      <p:to>
                                        <p:strVal val="visible"/>
                                      </p:to>
                                    </p:set>
                                    <p:anim calcmode="lin" valueType="num">
                                      <p:cBhvr additive="base">
                                        <p:cTn id="218" dur="750"/>
                                        <p:tgtEl>
                                          <p:spTgt spid="627">
                                            <p:txEl>
                                              <p:pRg st="8" end="8"/>
                                            </p:txEl>
                                          </p:spTgt>
                                        </p:tgtEl>
                                        <p:attrNameLst>
                                          <p:attrName>ppt_y</p:attrName>
                                        </p:attrNameLst>
                                      </p:cBhvr>
                                      <p:tavLst>
                                        <p:tav tm="0">
                                          <p:val>
                                            <p:strVal val="#ppt_y+1"/>
                                          </p:val>
                                        </p:tav>
                                        <p:tav tm="100000">
                                          <p:val>
                                            <p:strVal val="#ppt_y"/>
                                          </p:val>
                                        </p:tav>
                                      </p:tavLst>
                                    </p:anim>
                                  </p:childTnLst>
                                </p:cTn>
                              </p:par>
                            </p:childTnLst>
                          </p:cTn>
                        </p:par>
                        <p:par>
                          <p:cTn id="219" fill="hold">
                            <p:stCondLst>
                              <p:cond delay="23500"/>
                            </p:stCondLst>
                            <p:childTnLst>
                              <p:par>
                                <p:cTn id="220" presetID="10" presetClass="entr" presetSubtype="0" fill="hold" nodeType="afterEffect">
                                  <p:stCondLst>
                                    <p:cond delay="0"/>
                                  </p:stCondLst>
                                  <p:childTnLst>
                                    <p:set>
                                      <p:cBhvr>
                                        <p:cTn id="221" dur="1" fill="hold">
                                          <p:stCondLst>
                                            <p:cond delay="0"/>
                                          </p:stCondLst>
                                        </p:cTn>
                                        <p:tgtEl>
                                          <p:spTgt spid="626"/>
                                        </p:tgtEl>
                                        <p:attrNameLst>
                                          <p:attrName>style.visibility</p:attrName>
                                        </p:attrNameLst>
                                      </p:cBhvr>
                                      <p:to>
                                        <p:strVal val="visible"/>
                                      </p:to>
                                    </p:set>
                                    <p:animEffect transition="in" filter="fade">
                                      <p:cBhvr>
                                        <p:cTn id="222" dur="500"/>
                                        <p:tgtEl>
                                          <p:spTgt spid="626"/>
                                        </p:tgtEl>
                                      </p:cBhvr>
                                    </p:animEffect>
                                  </p:childTnLst>
                                </p:cTn>
                              </p:par>
                            </p:childTnLst>
                          </p:cTn>
                        </p:par>
                        <p:par>
                          <p:cTn id="223" fill="hold">
                            <p:stCondLst>
                              <p:cond delay="24000"/>
                            </p:stCondLst>
                            <p:childTnLst>
                              <p:par>
                                <p:cTn id="224" presetID="10" presetClass="entr" presetSubtype="0" fill="hold" nodeType="afterEffect">
                                  <p:stCondLst>
                                    <p:cond delay="0"/>
                                  </p:stCondLst>
                                  <p:childTnLst>
                                    <p:set>
                                      <p:cBhvr>
                                        <p:cTn id="225" dur="1" fill="hold">
                                          <p:stCondLst>
                                            <p:cond delay="0"/>
                                          </p:stCondLst>
                                        </p:cTn>
                                        <p:tgtEl>
                                          <p:spTgt spid="628"/>
                                        </p:tgtEl>
                                        <p:attrNameLst>
                                          <p:attrName>style.visibility</p:attrName>
                                        </p:attrNameLst>
                                      </p:cBhvr>
                                      <p:to>
                                        <p:strVal val="visible"/>
                                      </p:to>
                                    </p:set>
                                    <p:animEffect transition="in" filter="fade">
                                      <p:cBhvr>
                                        <p:cTn id="226" dur="500"/>
                                        <p:tgtEl>
                                          <p:spTgt spid="6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2 images and captions 1">
  <p:cSld name="2 images and captions 1">
    <p:spTree>
      <p:nvGrpSpPr>
        <p:cNvPr id="1" name="Shape 629"/>
        <p:cNvGrpSpPr/>
        <p:nvPr/>
      </p:nvGrpSpPr>
      <p:grpSpPr>
        <a:xfrm>
          <a:off x="0" y="0"/>
          <a:ext cx="0" cy="0"/>
          <a:chOff x="0" y="0"/>
          <a:chExt cx="0" cy="0"/>
        </a:xfrm>
      </p:grpSpPr>
      <p:sp>
        <p:nvSpPr>
          <p:cNvPr id="630" name="Google Shape;630;p174"/>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1" name="Google Shape;631;p174"/>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632" name="Google Shape;632;p174"/>
          <p:cNvSpPr>
            <a:spLocks noGrp="1"/>
          </p:cNvSpPr>
          <p:nvPr>
            <p:ph type="pic" idx="2"/>
          </p:nvPr>
        </p:nvSpPr>
        <p:spPr>
          <a:xfrm>
            <a:off x="0" y="850318"/>
            <a:ext cx="9144000" cy="5084656"/>
          </a:xfrm>
          <a:prstGeom prst="rect">
            <a:avLst/>
          </a:prstGeom>
          <a:solidFill>
            <a:srgbClr val="A4B2B9"/>
          </a:solidFill>
          <a:ln>
            <a:noFill/>
          </a:ln>
        </p:spPr>
      </p:sp>
      <p:sp>
        <p:nvSpPr>
          <p:cNvPr id="633" name="Google Shape;633;p174"/>
          <p:cNvSpPr>
            <a:spLocks noGrp="1"/>
          </p:cNvSpPr>
          <p:nvPr>
            <p:ph type="pic" idx="3"/>
          </p:nvPr>
        </p:nvSpPr>
        <p:spPr>
          <a:xfrm>
            <a:off x="9144000" y="4056469"/>
            <a:ext cx="9144000" cy="5084656"/>
          </a:xfrm>
          <a:prstGeom prst="rect">
            <a:avLst/>
          </a:prstGeom>
          <a:solidFill>
            <a:srgbClr val="A4B2B9"/>
          </a:solidFill>
          <a:ln>
            <a:noFill/>
          </a:ln>
        </p:spPr>
      </p:sp>
      <p:sp>
        <p:nvSpPr>
          <p:cNvPr id="634" name="Google Shape;634;p174"/>
          <p:cNvSpPr txBox="1">
            <a:spLocks noGrp="1"/>
          </p:cNvSpPr>
          <p:nvPr>
            <p:ph type="body" idx="1"/>
          </p:nvPr>
        </p:nvSpPr>
        <p:spPr>
          <a:xfrm>
            <a:off x="9287638" y="1884219"/>
            <a:ext cx="7890296" cy="1433977"/>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35" name="Google Shape;635;p174"/>
          <p:cNvSpPr txBox="1">
            <a:spLocks noGrp="1"/>
          </p:cNvSpPr>
          <p:nvPr>
            <p:ph type="body" idx="4"/>
          </p:nvPr>
        </p:nvSpPr>
        <p:spPr>
          <a:xfrm>
            <a:off x="9287638" y="559194"/>
            <a:ext cx="7890296" cy="1422006"/>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dk2"/>
              </a:buClr>
              <a:buSzPts val="9600"/>
              <a:buFont typeface="Bebas Neue"/>
              <a:buNone/>
              <a:defRPr sz="9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36" name="Google Shape;636;p174"/>
          <p:cNvSpPr txBox="1">
            <a:spLocks noGrp="1"/>
          </p:cNvSpPr>
          <p:nvPr>
            <p:ph type="body" idx="5"/>
          </p:nvPr>
        </p:nvSpPr>
        <p:spPr>
          <a:xfrm>
            <a:off x="1106922" y="6623968"/>
            <a:ext cx="7890296" cy="1433977"/>
          </a:xfrm>
          <a:prstGeom prst="rect">
            <a:avLst/>
          </a:prstGeom>
          <a:noFill/>
          <a:ln>
            <a:noFill/>
          </a:ln>
        </p:spPr>
        <p:txBody>
          <a:bodyPr spcFirstLastPara="1" wrap="square" lIns="91425" tIns="45700" rIns="91425" bIns="45700" anchor="b" anchorCtr="0">
            <a:normAutofit/>
          </a:bodyPr>
          <a:lstStyle>
            <a:lvl1pPr marL="457200" lvl="0" indent="-228600" algn="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37" name="Google Shape;637;p174"/>
          <p:cNvSpPr txBox="1">
            <a:spLocks noGrp="1"/>
          </p:cNvSpPr>
          <p:nvPr>
            <p:ph type="body" idx="6"/>
          </p:nvPr>
        </p:nvSpPr>
        <p:spPr>
          <a:xfrm>
            <a:off x="1106922" y="8035636"/>
            <a:ext cx="7890296" cy="1517076"/>
          </a:xfrm>
          <a:prstGeom prst="rect">
            <a:avLst/>
          </a:prstGeom>
          <a:noFill/>
          <a:ln>
            <a:noFill/>
          </a:ln>
        </p:spPr>
        <p:txBody>
          <a:bodyPr spcFirstLastPara="1" wrap="square" lIns="91425" tIns="45700" rIns="91425" bIns="45700" anchor="b" anchorCtr="0">
            <a:noAutofit/>
          </a:bodyPr>
          <a:lstStyle>
            <a:lvl1pPr marL="457200" lvl="0" indent="-228600" algn="r">
              <a:lnSpc>
                <a:spcPct val="100000"/>
              </a:lnSpc>
              <a:spcBef>
                <a:spcPts val="0"/>
              </a:spcBef>
              <a:spcAft>
                <a:spcPts val="0"/>
              </a:spcAft>
              <a:buClr>
                <a:schemeClr val="dk2"/>
              </a:buClr>
              <a:buSzPts val="9600"/>
              <a:buFont typeface="Bebas Neue"/>
              <a:buNone/>
              <a:defRPr sz="9600" b="1">
                <a:solidFill>
                  <a:schemeClr val="dk2"/>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32"/>
                                        </p:tgtEl>
                                        <p:attrNameLst>
                                          <p:attrName>style.visibility</p:attrName>
                                        </p:attrNameLst>
                                      </p:cBhvr>
                                      <p:to>
                                        <p:strVal val="visible"/>
                                      </p:to>
                                    </p:set>
                                    <p:animEffect transition="in" filter="fade">
                                      <p:cBhvr>
                                        <p:cTn id="7" dur="500"/>
                                        <p:tgtEl>
                                          <p:spTgt spid="632"/>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635">
                                            <p:txEl>
                                              <p:pRg st="0" end="0"/>
                                            </p:txEl>
                                          </p:spTgt>
                                        </p:tgtEl>
                                        <p:attrNameLst>
                                          <p:attrName>style.visibility</p:attrName>
                                        </p:attrNameLst>
                                      </p:cBhvr>
                                      <p:to>
                                        <p:strVal val="visible"/>
                                      </p:to>
                                    </p:set>
                                    <p:anim calcmode="lin" valueType="num">
                                      <p:cBhvr additive="base">
                                        <p:cTn id="11" dur="750"/>
                                        <p:tgtEl>
                                          <p:spTgt spid="635">
                                            <p:txEl>
                                              <p:pRg st="0" end="0"/>
                                            </p:txEl>
                                          </p:spTgt>
                                        </p:tgtEl>
                                        <p:attrNameLst>
                                          <p:attrName>ppt_x</p:attrName>
                                        </p:attrNameLst>
                                      </p:cBhvr>
                                      <p:tavLst>
                                        <p:tav tm="0">
                                          <p:val>
                                            <p:strVal val="#ppt_x+1"/>
                                          </p:val>
                                        </p:tav>
                                        <p:tav tm="100000">
                                          <p:val>
                                            <p:strVal val="#ppt_x"/>
                                          </p:val>
                                        </p:tav>
                                      </p:tavLst>
                                    </p:anim>
                                  </p:childTnLst>
                                </p:cTn>
                              </p:par>
                            </p:childTnLst>
                          </p:cTn>
                        </p:par>
                        <p:par>
                          <p:cTn id="12" fill="hold">
                            <p:stCondLst>
                              <p:cond delay="1250"/>
                            </p:stCondLst>
                            <p:childTnLst>
                              <p:par>
                                <p:cTn id="13" presetID="2" presetClass="entr" presetSubtype="2" fill="hold" nodeType="afterEffect">
                                  <p:stCondLst>
                                    <p:cond delay="0"/>
                                  </p:stCondLst>
                                  <p:childTnLst>
                                    <p:set>
                                      <p:cBhvr>
                                        <p:cTn id="14" dur="1" fill="hold">
                                          <p:stCondLst>
                                            <p:cond delay="0"/>
                                          </p:stCondLst>
                                        </p:cTn>
                                        <p:tgtEl>
                                          <p:spTgt spid="635">
                                            <p:txEl>
                                              <p:pRg st="1" end="1"/>
                                            </p:txEl>
                                          </p:spTgt>
                                        </p:tgtEl>
                                        <p:attrNameLst>
                                          <p:attrName>style.visibility</p:attrName>
                                        </p:attrNameLst>
                                      </p:cBhvr>
                                      <p:to>
                                        <p:strVal val="visible"/>
                                      </p:to>
                                    </p:set>
                                    <p:anim calcmode="lin" valueType="num">
                                      <p:cBhvr additive="base">
                                        <p:cTn id="15" dur="750"/>
                                        <p:tgtEl>
                                          <p:spTgt spid="635">
                                            <p:txEl>
                                              <p:pRg st="1" end="1"/>
                                            </p:txEl>
                                          </p:spTgt>
                                        </p:tgtEl>
                                        <p:attrNameLst>
                                          <p:attrName>ppt_x</p:attrName>
                                        </p:attrNameLst>
                                      </p:cBhvr>
                                      <p:tavLst>
                                        <p:tav tm="0">
                                          <p:val>
                                            <p:strVal val="#ppt_x+1"/>
                                          </p:val>
                                        </p:tav>
                                        <p:tav tm="100000">
                                          <p:val>
                                            <p:strVal val="#ppt_x"/>
                                          </p:val>
                                        </p:tav>
                                      </p:tavLst>
                                    </p:anim>
                                  </p:childTnLst>
                                </p:cTn>
                              </p:par>
                            </p:childTnLst>
                          </p:cTn>
                        </p:par>
                        <p:par>
                          <p:cTn id="16" fill="hold">
                            <p:stCondLst>
                              <p:cond delay="2000"/>
                            </p:stCondLst>
                            <p:childTnLst>
                              <p:par>
                                <p:cTn id="17" presetID="2" presetClass="entr" presetSubtype="2" fill="hold" nodeType="afterEffect">
                                  <p:stCondLst>
                                    <p:cond delay="0"/>
                                  </p:stCondLst>
                                  <p:childTnLst>
                                    <p:set>
                                      <p:cBhvr>
                                        <p:cTn id="18" dur="1" fill="hold">
                                          <p:stCondLst>
                                            <p:cond delay="0"/>
                                          </p:stCondLst>
                                        </p:cTn>
                                        <p:tgtEl>
                                          <p:spTgt spid="635">
                                            <p:txEl>
                                              <p:pRg st="2" end="2"/>
                                            </p:txEl>
                                          </p:spTgt>
                                        </p:tgtEl>
                                        <p:attrNameLst>
                                          <p:attrName>style.visibility</p:attrName>
                                        </p:attrNameLst>
                                      </p:cBhvr>
                                      <p:to>
                                        <p:strVal val="visible"/>
                                      </p:to>
                                    </p:set>
                                    <p:anim calcmode="lin" valueType="num">
                                      <p:cBhvr additive="base">
                                        <p:cTn id="19" dur="750"/>
                                        <p:tgtEl>
                                          <p:spTgt spid="635">
                                            <p:txEl>
                                              <p:pRg st="2" end="2"/>
                                            </p:txEl>
                                          </p:spTgt>
                                        </p:tgtEl>
                                        <p:attrNameLst>
                                          <p:attrName>ppt_x</p:attrName>
                                        </p:attrNameLst>
                                      </p:cBhvr>
                                      <p:tavLst>
                                        <p:tav tm="0">
                                          <p:val>
                                            <p:strVal val="#ppt_x+1"/>
                                          </p:val>
                                        </p:tav>
                                        <p:tav tm="100000">
                                          <p:val>
                                            <p:strVal val="#ppt_x"/>
                                          </p:val>
                                        </p:tav>
                                      </p:tavLst>
                                    </p:anim>
                                  </p:childTnLst>
                                </p:cTn>
                              </p:par>
                            </p:childTnLst>
                          </p:cTn>
                        </p:par>
                        <p:par>
                          <p:cTn id="20" fill="hold">
                            <p:stCondLst>
                              <p:cond delay="2750"/>
                            </p:stCondLst>
                            <p:childTnLst>
                              <p:par>
                                <p:cTn id="21" presetID="2" presetClass="entr" presetSubtype="2" fill="hold" nodeType="afterEffect">
                                  <p:stCondLst>
                                    <p:cond delay="0"/>
                                  </p:stCondLst>
                                  <p:childTnLst>
                                    <p:set>
                                      <p:cBhvr>
                                        <p:cTn id="22" dur="1" fill="hold">
                                          <p:stCondLst>
                                            <p:cond delay="0"/>
                                          </p:stCondLst>
                                        </p:cTn>
                                        <p:tgtEl>
                                          <p:spTgt spid="635">
                                            <p:txEl>
                                              <p:pRg st="3" end="3"/>
                                            </p:txEl>
                                          </p:spTgt>
                                        </p:tgtEl>
                                        <p:attrNameLst>
                                          <p:attrName>style.visibility</p:attrName>
                                        </p:attrNameLst>
                                      </p:cBhvr>
                                      <p:to>
                                        <p:strVal val="visible"/>
                                      </p:to>
                                    </p:set>
                                    <p:anim calcmode="lin" valueType="num">
                                      <p:cBhvr additive="base">
                                        <p:cTn id="23" dur="750"/>
                                        <p:tgtEl>
                                          <p:spTgt spid="635">
                                            <p:txEl>
                                              <p:pRg st="3" end="3"/>
                                            </p:txEl>
                                          </p:spTgt>
                                        </p:tgtEl>
                                        <p:attrNameLst>
                                          <p:attrName>ppt_x</p:attrName>
                                        </p:attrNameLst>
                                      </p:cBhvr>
                                      <p:tavLst>
                                        <p:tav tm="0">
                                          <p:val>
                                            <p:strVal val="#ppt_x+1"/>
                                          </p:val>
                                        </p:tav>
                                        <p:tav tm="100000">
                                          <p:val>
                                            <p:strVal val="#ppt_x"/>
                                          </p:val>
                                        </p:tav>
                                      </p:tavLst>
                                    </p:anim>
                                  </p:childTnLst>
                                </p:cTn>
                              </p:par>
                            </p:childTnLst>
                          </p:cTn>
                        </p:par>
                        <p:par>
                          <p:cTn id="24" fill="hold">
                            <p:stCondLst>
                              <p:cond delay="3500"/>
                            </p:stCondLst>
                            <p:childTnLst>
                              <p:par>
                                <p:cTn id="25" presetID="2" presetClass="entr" presetSubtype="2" fill="hold" nodeType="afterEffect">
                                  <p:stCondLst>
                                    <p:cond delay="0"/>
                                  </p:stCondLst>
                                  <p:childTnLst>
                                    <p:set>
                                      <p:cBhvr>
                                        <p:cTn id="26" dur="1" fill="hold">
                                          <p:stCondLst>
                                            <p:cond delay="0"/>
                                          </p:stCondLst>
                                        </p:cTn>
                                        <p:tgtEl>
                                          <p:spTgt spid="635">
                                            <p:txEl>
                                              <p:pRg st="4" end="4"/>
                                            </p:txEl>
                                          </p:spTgt>
                                        </p:tgtEl>
                                        <p:attrNameLst>
                                          <p:attrName>style.visibility</p:attrName>
                                        </p:attrNameLst>
                                      </p:cBhvr>
                                      <p:to>
                                        <p:strVal val="visible"/>
                                      </p:to>
                                    </p:set>
                                    <p:anim calcmode="lin" valueType="num">
                                      <p:cBhvr additive="base">
                                        <p:cTn id="27" dur="750"/>
                                        <p:tgtEl>
                                          <p:spTgt spid="635">
                                            <p:txEl>
                                              <p:pRg st="4" end="4"/>
                                            </p:txEl>
                                          </p:spTgt>
                                        </p:tgtEl>
                                        <p:attrNameLst>
                                          <p:attrName>ppt_x</p:attrName>
                                        </p:attrNameLst>
                                      </p:cBhvr>
                                      <p:tavLst>
                                        <p:tav tm="0">
                                          <p:val>
                                            <p:strVal val="#ppt_x+1"/>
                                          </p:val>
                                        </p:tav>
                                        <p:tav tm="100000">
                                          <p:val>
                                            <p:strVal val="#ppt_x"/>
                                          </p:val>
                                        </p:tav>
                                      </p:tavLst>
                                    </p:anim>
                                  </p:childTnLst>
                                </p:cTn>
                              </p:par>
                            </p:childTnLst>
                          </p:cTn>
                        </p:par>
                        <p:par>
                          <p:cTn id="28" fill="hold">
                            <p:stCondLst>
                              <p:cond delay="4250"/>
                            </p:stCondLst>
                            <p:childTnLst>
                              <p:par>
                                <p:cTn id="29" presetID="2" presetClass="entr" presetSubtype="2" fill="hold" nodeType="afterEffect">
                                  <p:stCondLst>
                                    <p:cond delay="0"/>
                                  </p:stCondLst>
                                  <p:childTnLst>
                                    <p:set>
                                      <p:cBhvr>
                                        <p:cTn id="30" dur="1" fill="hold">
                                          <p:stCondLst>
                                            <p:cond delay="0"/>
                                          </p:stCondLst>
                                        </p:cTn>
                                        <p:tgtEl>
                                          <p:spTgt spid="635">
                                            <p:txEl>
                                              <p:pRg st="5" end="5"/>
                                            </p:txEl>
                                          </p:spTgt>
                                        </p:tgtEl>
                                        <p:attrNameLst>
                                          <p:attrName>style.visibility</p:attrName>
                                        </p:attrNameLst>
                                      </p:cBhvr>
                                      <p:to>
                                        <p:strVal val="visible"/>
                                      </p:to>
                                    </p:set>
                                    <p:anim calcmode="lin" valueType="num">
                                      <p:cBhvr additive="base">
                                        <p:cTn id="31" dur="750"/>
                                        <p:tgtEl>
                                          <p:spTgt spid="635">
                                            <p:txEl>
                                              <p:pRg st="5" end="5"/>
                                            </p:txEl>
                                          </p:spTgt>
                                        </p:tgtEl>
                                        <p:attrNameLst>
                                          <p:attrName>ppt_x</p:attrName>
                                        </p:attrNameLst>
                                      </p:cBhvr>
                                      <p:tavLst>
                                        <p:tav tm="0">
                                          <p:val>
                                            <p:strVal val="#ppt_x+1"/>
                                          </p:val>
                                        </p:tav>
                                        <p:tav tm="100000">
                                          <p:val>
                                            <p:strVal val="#ppt_x"/>
                                          </p:val>
                                        </p:tav>
                                      </p:tavLst>
                                    </p:anim>
                                  </p:childTnLst>
                                </p:cTn>
                              </p:par>
                            </p:childTnLst>
                          </p:cTn>
                        </p:par>
                        <p:par>
                          <p:cTn id="32" fill="hold">
                            <p:stCondLst>
                              <p:cond delay="5000"/>
                            </p:stCondLst>
                            <p:childTnLst>
                              <p:par>
                                <p:cTn id="33" presetID="2" presetClass="entr" presetSubtype="2" fill="hold" nodeType="afterEffect">
                                  <p:stCondLst>
                                    <p:cond delay="0"/>
                                  </p:stCondLst>
                                  <p:childTnLst>
                                    <p:set>
                                      <p:cBhvr>
                                        <p:cTn id="34" dur="1" fill="hold">
                                          <p:stCondLst>
                                            <p:cond delay="0"/>
                                          </p:stCondLst>
                                        </p:cTn>
                                        <p:tgtEl>
                                          <p:spTgt spid="635">
                                            <p:txEl>
                                              <p:pRg st="6" end="6"/>
                                            </p:txEl>
                                          </p:spTgt>
                                        </p:tgtEl>
                                        <p:attrNameLst>
                                          <p:attrName>style.visibility</p:attrName>
                                        </p:attrNameLst>
                                      </p:cBhvr>
                                      <p:to>
                                        <p:strVal val="visible"/>
                                      </p:to>
                                    </p:set>
                                    <p:anim calcmode="lin" valueType="num">
                                      <p:cBhvr additive="base">
                                        <p:cTn id="35" dur="750"/>
                                        <p:tgtEl>
                                          <p:spTgt spid="635">
                                            <p:txEl>
                                              <p:pRg st="6" end="6"/>
                                            </p:txEl>
                                          </p:spTgt>
                                        </p:tgtEl>
                                        <p:attrNameLst>
                                          <p:attrName>ppt_x</p:attrName>
                                        </p:attrNameLst>
                                      </p:cBhvr>
                                      <p:tavLst>
                                        <p:tav tm="0">
                                          <p:val>
                                            <p:strVal val="#ppt_x+1"/>
                                          </p:val>
                                        </p:tav>
                                        <p:tav tm="100000">
                                          <p:val>
                                            <p:strVal val="#ppt_x"/>
                                          </p:val>
                                        </p:tav>
                                      </p:tavLst>
                                    </p:anim>
                                  </p:childTnLst>
                                </p:cTn>
                              </p:par>
                            </p:childTnLst>
                          </p:cTn>
                        </p:par>
                        <p:par>
                          <p:cTn id="36" fill="hold">
                            <p:stCondLst>
                              <p:cond delay="5750"/>
                            </p:stCondLst>
                            <p:childTnLst>
                              <p:par>
                                <p:cTn id="37" presetID="2" presetClass="entr" presetSubtype="2" fill="hold" nodeType="afterEffect">
                                  <p:stCondLst>
                                    <p:cond delay="0"/>
                                  </p:stCondLst>
                                  <p:childTnLst>
                                    <p:set>
                                      <p:cBhvr>
                                        <p:cTn id="38" dur="1" fill="hold">
                                          <p:stCondLst>
                                            <p:cond delay="0"/>
                                          </p:stCondLst>
                                        </p:cTn>
                                        <p:tgtEl>
                                          <p:spTgt spid="635">
                                            <p:txEl>
                                              <p:pRg st="7" end="7"/>
                                            </p:txEl>
                                          </p:spTgt>
                                        </p:tgtEl>
                                        <p:attrNameLst>
                                          <p:attrName>style.visibility</p:attrName>
                                        </p:attrNameLst>
                                      </p:cBhvr>
                                      <p:to>
                                        <p:strVal val="visible"/>
                                      </p:to>
                                    </p:set>
                                    <p:anim calcmode="lin" valueType="num">
                                      <p:cBhvr additive="base">
                                        <p:cTn id="39" dur="750"/>
                                        <p:tgtEl>
                                          <p:spTgt spid="635">
                                            <p:txEl>
                                              <p:pRg st="7" end="7"/>
                                            </p:txEl>
                                          </p:spTgt>
                                        </p:tgtEl>
                                        <p:attrNameLst>
                                          <p:attrName>ppt_x</p:attrName>
                                        </p:attrNameLst>
                                      </p:cBhvr>
                                      <p:tavLst>
                                        <p:tav tm="0">
                                          <p:val>
                                            <p:strVal val="#ppt_x+1"/>
                                          </p:val>
                                        </p:tav>
                                        <p:tav tm="100000">
                                          <p:val>
                                            <p:strVal val="#ppt_x"/>
                                          </p:val>
                                        </p:tav>
                                      </p:tavLst>
                                    </p:anim>
                                  </p:childTnLst>
                                </p:cTn>
                              </p:par>
                            </p:childTnLst>
                          </p:cTn>
                        </p:par>
                        <p:par>
                          <p:cTn id="40" fill="hold">
                            <p:stCondLst>
                              <p:cond delay="6500"/>
                            </p:stCondLst>
                            <p:childTnLst>
                              <p:par>
                                <p:cTn id="41" presetID="2" presetClass="entr" presetSubtype="2" fill="hold" nodeType="afterEffect">
                                  <p:stCondLst>
                                    <p:cond delay="0"/>
                                  </p:stCondLst>
                                  <p:childTnLst>
                                    <p:set>
                                      <p:cBhvr>
                                        <p:cTn id="42" dur="1" fill="hold">
                                          <p:stCondLst>
                                            <p:cond delay="0"/>
                                          </p:stCondLst>
                                        </p:cTn>
                                        <p:tgtEl>
                                          <p:spTgt spid="635">
                                            <p:txEl>
                                              <p:pRg st="8" end="8"/>
                                            </p:txEl>
                                          </p:spTgt>
                                        </p:tgtEl>
                                        <p:attrNameLst>
                                          <p:attrName>style.visibility</p:attrName>
                                        </p:attrNameLst>
                                      </p:cBhvr>
                                      <p:to>
                                        <p:strVal val="visible"/>
                                      </p:to>
                                    </p:set>
                                    <p:anim calcmode="lin" valueType="num">
                                      <p:cBhvr additive="base">
                                        <p:cTn id="43" dur="750"/>
                                        <p:tgtEl>
                                          <p:spTgt spid="635">
                                            <p:txEl>
                                              <p:pRg st="8" end="8"/>
                                            </p:txEl>
                                          </p:spTgt>
                                        </p:tgtEl>
                                        <p:attrNameLst>
                                          <p:attrName>ppt_x</p:attrName>
                                        </p:attrNameLst>
                                      </p:cBhvr>
                                      <p:tavLst>
                                        <p:tav tm="0">
                                          <p:val>
                                            <p:strVal val="#ppt_x+1"/>
                                          </p:val>
                                        </p:tav>
                                        <p:tav tm="100000">
                                          <p:val>
                                            <p:strVal val="#ppt_x"/>
                                          </p:val>
                                        </p:tav>
                                      </p:tavLst>
                                    </p:anim>
                                  </p:childTnLst>
                                </p:cTn>
                              </p:par>
                            </p:childTnLst>
                          </p:cTn>
                        </p:par>
                        <p:par>
                          <p:cTn id="44" fill="hold">
                            <p:stCondLst>
                              <p:cond delay="7250"/>
                            </p:stCondLst>
                            <p:childTnLst>
                              <p:par>
                                <p:cTn id="45" presetID="10" presetClass="entr" presetSubtype="0" fill="hold" nodeType="afterEffect">
                                  <p:stCondLst>
                                    <p:cond delay="0"/>
                                  </p:stCondLst>
                                  <p:childTnLst>
                                    <p:set>
                                      <p:cBhvr>
                                        <p:cTn id="46" dur="1" fill="hold">
                                          <p:stCondLst>
                                            <p:cond delay="0"/>
                                          </p:stCondLst>
                                        </p:cTn>
                                        <p:tgtEl>
                                          <p:spTgt spid="634"/>
                                        </p:tgtEl>
                                        <p:attrNameLst>
                                          <p:attrName>style.visibility</p:attrName>
                                        </p:attrNameLst>
                                      </p:cBhvr>
                                      <p:to>
                                        <p:strVal val="visible"/>
                                      </p:to>
                                    </p:set>
                                    <p:animEffect transition="in" filter="fade">
                                      <p:cBhvr>
                                        <p:cTn id="47" dur="500"/>
                                        <p:tgtEl>
                                          <p:spTgt spid="634"/>
                                        </p:tgtEl>
                                      </p:cBhvr>
                                    </p:animEffect>
                                  </p:childTnLst>
                                </p:cTn>
                              </p:par>
                            </p:childTnLst>
                          </p:cTn>
                        </p:par>
                        <p:par>
                          <p:cTn id="48" fill="hold">
                            <p:stCondLst>
                              <p:cond delay="7750"/>
                            </p:stCondLst>
                            <p:childTnLst>
                              <p:par>
                                <p:cTn id="49" presetID="10" presetClass="entr" presetSubtype="0" fill="hold" nodeType="afterEffect">
                                  <p:stCondLst>
                                    <p:cond delay="0"/>
                                  </p:stCondLst>
                                  <p:childTnLst>
                                    <p:set>
                                      <p:cBhvr>
                                        <p:cTn id="50" dur="1" fill="hold">
                                          <p:stCondLst>
                                            <p:cond delay="0"/>
                                          </p:stCondLst>
                                        </p:cTn>
                                        <p:tgtEl>
                                          <p:spTgt spid="633"/>
                                        </p:tgtEl>
                                        <p:attrNameLst>
                                          <p:attrName>style.visibility</p:attrName>
                                        </p:attrNameLst>
                                      </p:cBhvr>
                                      <p:to>
                                        <p:strVal val="visible"/>
                                      </p:to>
                                    </p:set>
                                    <p:animEffect transition="in" filter="fade">
                                      <p:cBhvr>
                                        <p:cTn id="51" dur="500"/>
                                        <p:tgtEl>
                                          <p:spTgt spid="633"/>
                                        </p:tgtEl>
                                      </p:cBhvr>
                                    </p:animEffect>
                                  </p:childTnLst>
                                </p:cTn>
                              </p:par>
                            </p:childTnLst>
                          </p:cTn>
                        </p:par>
                        <p:par>
                          <p:cTn id="52" fill="hold">
                            <p:stCondLst>
                              <p:cond delay="8250"/>
                            </p:stCondLst>
                            <p:childTnLst>
                              <p:par>
                                <p:cTn id="53" presetID="2" presetClass="entr" presetSubtype="8" fill="hold" nodeType="afterEffect">
                                  <p:stCondLst>
                                    <p:cond delay="0"/>
                                  </p:stCondLst>
                                  <p:childTnLst>
                                    <p:set>
                                      <p:cBhvr>
                                        <p:cTn id="54" dur="1" fill="hold">
                                          <p:stCondLst>
                                            <p:cond delay="0"/>
                                          </p:stCondLst>
                                        </p:cTn>
                                        <p:tgtEl>
                                          <p:spTgt spid="637">
                                            <p:txEl>
                                              <p:pRg st="0" end="0"/>
                                            </p:txEl>
                                          </p:spTgt>
                                        </p:tgtEl>
                                        <p:attrNameLst>
                                          <p:attrName>style.visibility</p:attrName>
                                        </p:attrNameLst>
                                      </p:cBhvr>
                                      <p:to>
                                        <p:strVal val="visible"/>
                                      </p:to>
                                    </p:set>
                                    <p:anim calcmode="lin" valueType="num">
                                      <p:cBhvr additive="base">
                                        <p:cTn id="55" dur="750"/>
                                        <p:tgtEl>
                                          <p:spTgt spid="637">
                                            <p:txEl>
                                              <p:pRg st="0" end="0"/>
                                            </p:txEl>
                                          </p:spTgt>
                                        </p:tgtEl>
                                        <p:attrNameLst>
                                          <p:attrName>ppt_x</p:attrName>
                                        </p:attrNameLst>
                                      </p:cBhvr>
                                      <p:tavLst>
                                        <p:tav tm="0">
                                          <p:val>
                                            <p:strVal val="#ppt_x-1"/>
                                          </p:val>
                                        </p:tav>
                                        <p:tav tm="100000">
                                          <p:val>
                                            <p:strVal val="#ppt_x"/>
                                          </p:val>
                                        </p:tav>
                                      </p:tavLst>
                                    </p:anim>
                                  </p:childTnLst>
                                </p:cTn>
                              </p:par>
                            </p:childTnLst>
                          </p:cTn>
                        </p:par>
                        <p:par>
                          <p:cTn id="56" fill="hold">
                            <p:stCondLst>
                              <p:cond delay="9000"/>
                            </p:stCondLst>
                            <p:childTnLst>
                              <p:par>
                                <p:cTn id="57" presetID="2" presetClass="entr" presetSubtype="8" fill="hold" nodeType="afterEffect">
                                  <p:stCondLst>
                                    <p:cond delay="0"/>
                                  </p:stCondLst>
                                  <p:childTnLst>
                                    <p:set>
                                      <p:cBhvr>
                                        <p:cTn id="58" dur="1" fill="hold">
                                          <p:stCondLst>
                                            <p:cond delay="0"/>
                                          </p:stCondLst>
                                        </p:cTn>
                                        <p:tgtEl>
                                          <p:spTgt spid="637">
                                            <p:txEl>
                                              <p:pRg st="1" end="1"/>
                                            </p:txEl>
                                          </p:spTgt>
                                        </p:tgtEl>
                                        <p:attrNameLst>
                                          <p:attrName>style.visibility</p:attrName>
                                        </p:attrNameLst>
                                      </p:cBhvr>
                                      <p:to>
                                        <p:strVal val="visible"/>
                                      </p:to>
                                    </p:set>
                                    <p:anim calcmode="lin" valueType="num">
                                      <p:cBhvr additive="base">
                                        <p:cTn id="59" dur="750"/>
                                        <p:tgtEl>
                                          <p:spTgt spid="637">
                                            <p:txEl>
                                              <p:pRg st="1" end="1"/>
                                            </p:txEl>
                                          </p:spTgt>
                                        </p:tgtEl>
                                        <p:attrNameLst>
                                          <p:attrName>ppt_x</p:attrName>
                                        </p:attrNameLst>
                                      </p:cBhvr>
                                      <p:tavLst>
                                        <p:tav tm="0">
                                          <p:val>
                                            <p:strVal val="#ppt_x-1"/>
                                          </p:val>
                                        </p:tav>
                                        <p:tav tm="100000">
                                          <p:val>
                                            <p:strVal val="#ppt_x"/>
                                          </p:val>
                                        </p:tav>
                                      </p:tavLst>
                                    </p:anim>
                                  </p:childTnLst>
                                </p:cTn>
                              </p:par>
                            </p:childTnLst>
                          </p:cTn>
                        </p:par>
                        <p:par>
                          <p:cTn id="60" fill="hold">
                            <p:stCondLst>
                              <p:cond delay="9750"/>
                            </p:stCondLst>
                            <p:childTnLst>
                              <p:par>
                                <p:cTn id="61" presetID="2" presetClass="entr" presetSubtype="8" fill="hold" nodeType="afterEffect">
                                  <p:stCondLst>
                                    <p:cond delay="0"/>
                                  </p:stCondLst>
                                  <p:childTnLst>
                                    <p:set>
                                      <p:cBhvr>
                                        <p:cTn id="62" dur="1" fill="hold">
                                          <p:stCondLst>
                                            <p:cond delay="0"/>
                                          </p:stCondLst>
                                        </p:cTn>
                                        <p:tgtEl>
                                          <p:spTgt spid="637">
                                            <p:txEl>
                                              <p:pRg st="2" end="2"/>
                                            </p:txEl>
                                          </p:spTgt>
                                        </p:tgtEl>
                                        <p:attrNameLst>
                                          <p:attrName>style.visibility</p:attrName>
                                        </p:attrNameLst>
                                      </p:cBhvr>
                                      <p:to>
                                        <p:strVal val="visible"/>
                                      </p:to>
                                    </p:set>
                                    <p:anim calcmode="lin" valueType="num">
                                      <p:cBhvr additive="base">
                                        <p:cTn id="63" dur="750"/>
                                        <p:tgtEl>
                                          <p:spTgt spid="637">
                                            <p:txEl>
                                              <p:pRg st="2" end="2"/>
                                            </p:txEl>
                                          </p:spTgt>
                                        </p:tgtEl>
                                        <p:attrNameLst>
                                          <p:attrName>ppt_x</p:attrName>
                                        </p:attrNameLst>
                                      </p:cBhvr>
                                      <p:tavLst>
                                        <p:tav tm="0">
                                          <p:val>
                                            <p:strVal val="#ppt_x-1"/>
                                          </p:val>
                                        </p:tav>
                                        <p:tav tm="100000">
                                          <p:val>
                                            <p:strVal val="#ppt_x"/>
                                          </p:val>
                                        </p:tav>
                                      </p:tavLst>
                                    </p:anim>
                                  </p:childTnLst>
                                </p:cTn>
                              </p:par>
                            </p:childTnLst>
                          </p:cTn>
                        </p:par>
                        <p:par>
                          <p:cTn id="64" fill="hold">
                            <p:stCondLst>
                              <p:cond delay="10500"/>
                            </p:stCondLst>
                            <p:childTnLst>
                              <p:par>
                                <p:cTn id="65" presetID="2" presetClass="entr" presetSubtype="8" fill="hold" nodeType="afterEffect">
                                  <p:stCondLst>
                                    <p:cond delay="0"/>
                                  </p:stCondLst>
                                  <p:childTnLst>
                                    <p:set>
                                      <p:cBhvr>
                                        <p:cTn id="66" dur="1" fill="hold">
                                          <p:stCondLst>
                                            <p:cond delay="0"/>
                                          </p:stCondLst>
                                        </p:cTn>
                                        <p:tgtEl>
                                          <p:spTgt spid="637">
                                            <p:txEl>
                                              <p:pRg st="3" end="3"/>
                                            </p:txEl>
                                          </p:spTgt>
                                        </p:tgtEl>
                                        <p:attrNameLst>
                                          <p:attrName>style.visibility</p:attrName>
                                        </p:attrNameLst>
                                      </p:cBhvr>
                                      <p:to>
                                        <p:strVal val="visible"/>
                                      </p:to>
                                    </p:set>
                                    <p:anim calcmode="lin" valueType="num">
                                      <p:cBhvr additive="base">
                                        <p:cTn id="67" dur="750"/>
                                        <p:tgtEl>
                                          <p:spTgt spid="637">
                                            <p:txEl>
                                              <p:pRg st="3" end="3"/>
                                            </p:txEl>
                                          </p:spTgt>
                                        </p:tgtEl>
                                        <p:attrNameLst>
                                          <p:attrName>ppt_x</p:attrName>
                                        </p:attrNameLst>
                                      </p:cBhvr>
                                      <p:tavLst>
                                        <p:tav tm="0">
                                          <p:val>
                                            <p:strVal val="#ppt_x-1"/>
                                          </p:val>
                                        </p:tav>
                                        <p:tav tm="100000">
                                          <p:val>
                                            <p:strVal val="#ppt_x"/>
                                          </p:val>
                                        </p:tav>
                                      </p:tavLst>
                                    </p:anim>
                                  </p:childTnLst>
                                </p:cTn>
                              </p:par>
                            </p:childTnLst>
                          </p:cTn>
                        </p:par>
                        <p:par>
                          <p:cTn id="68" fill="hold">
                            <p:stCondLst>
                              <p:cond delay="11250"/>
                            </p:stCondLst>
                            <p:childTnLst>
                              <p:par>
                                <p:cTn id="69" presetID="2" presetClass="entr" presetSubtype="8" fill="hold" nodeType="afterEffect">
                                  <p:stCondLst>
                                    <p:cond delay="0"/>
                                  </p:stCondLst>
                                  <p:childTnLst>
                                    <p:set>
                                      <p:cBhvr>
                                        <p:cTn id="70" dur="1" fill="hold">
                                          <p:stCondLst>
                                            <p:cond delay="0"/>
                                          </p:stCondLst>
                                        </p:cTn>
                                        <p:tgtEl>
                                          <p:spTgt spid="637">
                                            <p:txEl>
                                              <p:pRg st="4" end="4"/>
                                            </p:txEl>
                                          </p:spTgt>
                                        </p:tgtEl>
                                        <p:attrNameLst>
                                          <p:attrName>style.visibility</p:attrName>
                                        </p:attrNameLst>
                                      </p:cBhvr>
                                      <p:to>
                                        <p:strVal val="visible"/>
                                      </p:to>
                                    </p:set>
                                    <p:anim calcmode="lin" valueType="num">
                                      <p:cBhvr additive="base">
                                        <p:cTn id="71" dur="750"/>
                                        <p:tgtEl>
                                          <p:spTgt spid="637">
                                            <p:txEl>
                                              <p:pRg st="4" end="4"/>
                                            </p:txEl>
                                          </p:spTgt>
                                        </p:tgtEl>
                                        <p:attrNameLst>
                                          <p:attrName>ppt_x</p:attrName>
                                        </p:attrNameLst>
                                      </p:cBhvr>
                                      <p:tavLst>
                                        <p:tav tm="0">
                                          <p:val>
                                            <p:strVal val="#ppt_x-1"/>
                                          </p:val>
                                        </p:tav>
                                        <p:tav tm="100000">
                                          <p:val>
                                            <p:strVal val="#ppt_x"/>
                                          </p:val>
                                        </p:tav>
                                      </p:tavLst>
                                    </p:anim>
                                  </p:childTnLst>
                                </p:cTn>
                              </p:par>
                            </p:childTnLst>
                          </p:cTn>
                        </p:par>
                        <p:par>
                          <p:cTn id="72" fill="hold">
                            <p:stCondLst>
                              <p:cond delay="12000"/>
                            </p:stCondLst>
                            <p:childTnLst>
                              <p:par>
                                <p:cTn id="73" presetID="2" presetClass="entr" presetSubtype="8" fill="hold" nodeType="afterEffect">
                                  <p:stCondLst>
                                    <p:cond delay="0"/>
                                  </p:stCondLst>
                                  <p:childTnLst>
                                    <p:set>
                                      <p:cBhvr>
                                        <p:cTn id="74" dur="1" fill="hold">
                                          <p:stCondLst>
                                            <p:cond delay="0"/>
                                          </p:stCondLst>
                                        </p:cTn>
                                        <p:tgtEl>
                                          <p:spTgt spid="637">
                                            <p:txEl>
                                              <p:pRg st="5" end="5"/>
                                            </p:txEl>
                                          </p:spTgt>
                                        </p:tgtEl>
                                        <p:attrNameLst>
                                          <p:attrName>style.visibility</p:attrName>
                                        </p:attrNameLst>
                                      </p:cBhvr>
                                      <p:to>
                                        <p:strVal val="visible"/>
                                      </p:to>
                                    </p:set>
                                    <p:anim calcmode="lin" valueType="num">
                                      <p:cBhvr additive="base">
                                        <p:cTn id="75" dur="750"/>
                                        <p:tgtEl>
                                          <p:spTgt spid="637">
                                            <p:txEl>
                                              <p:pRg st="5" end="5"/>
                                            </p:txEl>
                                          </p:spTgt>
                                        </p:tgtEl>
                                        <p:attrNameLst>
                                          <p:attrName>ppt_x</p:attrName>
                                        </p:attrNameLst>
                                      </p:cBhvr>
                                      <p:tavLst>
                                        <p:tav tm="0">
                                          <p:val>
                                            <p:strVal val="#ppt_x-1"/>
                                          </p:val>
                                        </p:tav>
                                        <p:tav tm="100000">
                                          <p:val>
                                            <p:strVal val="#ppt_x"/>
                                          </p:val>
                                        </p:tav>
                                      </p:tavLst>
                                    </p:anim>
                                  </p:childTnLst>
                                </p:cTn>
                              </p:par>
                            </p:childTnLst>
                          </p:cTn>
                        </p:par>
                        <p:par>
                          <p:cTn id="76" fill="hold">
                            <p:stCondLst>
                              <p:cond delay="12750"/>
                            </p:stCondLst>
                            <p:childTnLst>
                              <p:par>
                                <p:cTn id="77" presetID="2" presetClass="entr" presetSubtype="8" fill="hold" nodeType="afterEffect">
                                  <p:stCondLst>
                                    <p:cond delay="0"/>
                                  </p:stCondLst>
                                  <p:childTnLst>
                                    <p:set>
                                      <p:cBhvr>
                                        <p:cTn id="78" dur="1" fill="hold">
                                          <p:stCondLst>
                                            <p:cond delay="0"/>
                                          </p:stCondLst>
                                        </p:cTn>
                                        <p:tgtEl>
                                          <p:spTgt spid="637">
                                            <p:txEl>
                                              <p:pRg st="6" end="6"/>
                                            </p:txEl>
                                          </p:spTgt>
                                        </p:tgtEl>
                                        <p:attrNameLst>
                                          <p:attrName>style.visibility</p:attrName>
                                        </p:attrNameLst>
                                      </p:cBhvr>
                                      <p:to>
                                        <p:strVal val="visible"/>
                                      </p:to>
                                    </p:set>
                                    <p:anim calcmode="lin" valueType="num">
                                      <p:cBhvr additive="base">
                                        <p:cTn id="79" dur="750"/>
                                        <p:tgtEl>
                                          <p:spTgt spid="637">
                                            <p:txEl>
                                              <p:pRg st="6" end="6"/>
                                            </p:txEl>
                                          </p:spTgt>
                                        </p:tgtEl>
                                        <p:attrNameLst>
                                          <p:attrName>ppt_x</p:attrName>
                                        </p:attrNameLst>
                                      </p:cBhvr>
                                      <p:tavLst>
                                        <p:tav tm="0">
                                          <p:val>
                                            <p:strVal val="#ppt_x-1"/>
                                          </p:val>
                                        </p:tav>
                                        <p:tav tm="100000">
                                          <p:val>
                                            <p:strVal val="#ppt_x"/>
                                          </p:val>
                                        </p:tav>
                                      </p:tavLst>
                                    </p:anim>
                                  </p:childTnLst>
                                </p:cTn>
                              </p:par>
                            </p:childTnLst>
                          </p:cTn>
                        </p:par>
                        <p:par>
                          <p:cTn id="80" fill="hold">
                            <p:stCondLst>
                              <p:cond delay="13500"/>
                            </p:stCondLst>
                            <p:childTnLst>
                              <p:par>
                                <p:cTn id="81" presetID="2" presetClass="entr" presetSubtype="8" fill="hold" nodeType="afterEffect">
                                  <p:stCondLst>
                                    <p:cond delay="0"/>
                                  </p:stCondLst>
                                  <p:childTnLst>
                                    <p:set>
                                      <p:cBhvr>
                                        <p:cTn id="82" dur="1" fill="hold">
                                          <p:stCondLst>
                                            <p:cond delay="0"/>
                                          </p:stCondLst>
                                        </p:cTn>
                                        <p:tgtEl>
                                          <p:spTgt spid="637">
                                            <p:txEl>
                                              <p:pRg st="7" end="7"/>
                                            </p:txEl>
                                          </p:spTgt>
                                        </p:tgtEl>
                                        <p:attrNameLst>
                                          <p:attrName>style.visibility</p:attrName>
                                        </p:attrNameLst>
                                      </p:cBhvr>
                                      <p:to>
                                        <p:strVal val="visible"/>
                                      </p:to>
                                    </p:set>
                                    <p:anim calcmode="lin" valueType="num">
                                      <p:cBhvr additive="base">
                                        <p:cTn id="83" dur="750"/>
                                        <p:tgtEl>
                                          <p:spTgt spid="637">
                                            <p:txEl>
                                              <p:pRg st="7" end="7"/>
                                            </p:txEl>
                                          </p:spTgt>
                                        </p:tgtEl>
                                        <p:attrNameLst>
                                          <p:attrName>ppt_x</p:attrName>
                                        </p:attrNameLst>
                                      </p:cBhvr>
                                      <p:tavLst>
                                        <p:tav tm="0">
                                          <p:val>
                                            <p:strVal val="#ppt_x-1"/>
                                          </p:val>
                                        </p:tav>
                                        <p:tav tm="100000">
                                          <p:val>
                                            <p:strVal val="#ppt_x"/>
                                          </p:val>
                                        </p:tav>
                                      </p:tavLst>
                                    </p:anim>
                                  </p:childTnLst>
                                </p:cTn>
                              </p:par>
                            </p:childTnLst>
                          </p:cTn>
                        </p:par>
                        <p:par>
                          <p:cTn id="84" fill="hold">
                            <p:stCondLst>
                              <p:cond delay="14250"/>
                            </p:stCondLst>
                            <p:childTnLst>
                              <p:par>
                                <p:cTn id="85" presetID="2" presetClass="entr" presetSubtype="8" fill="hold" nodeType="afterEffect">
                                  <p:stCondLst>
                                    <p:cond delay="0"/>
                                  </p:stCondLst>
                                  <p:childTnLst>
                                    <p:set>
                                      <p:cBhvr>
                                        <p:cTn id="86" dur="1" fill="hold">
                                          <p:stCondLst>
                                            <p:cond delay="0"/>
                                          </p:stCondLst>
                                        </p:cTn>
                                        <p:tgtEl>
                                          <p:spTgt spid="637">
                                            <p:txEl>
                                              <p:pRg st="8" end="8"/>
                                            </p:txEl>
                                          </p:spTgt>
                                        </p:tgtEl>
                                        <p:attrNameLst>
                                          <p:attrName>style.visibility</p:attrName>
                                        </p:attrNameLst>
                                      </p:cBhvr>
                                      <p:to>
                                        <p:strVal val="visible"/>
                                      </p:to>
                                    </p:set>
                                    <p:anim calcmode="lin" valueType="num">
                                      <p:cBhvr additive="base">
                                        <p:cTn id="87" dur="750"/>
                                        <p:tgtEl>
                                          <p:spTgt spid="637">
                                            <p:txEl>
                                              <p:pRg st="8" end="8"/>
                                            </p:txEl>
                                          </p:spTgt>
                                        </p:tgtEl>
                                        <p:attrNameLst>
                                          <p:attrName>ppt_x</p:attrName>
                                        </p:attrNameLst>
                                      </p:cBhvr>
                                      <p:tavLst>
                                        <p:tav tm="0">
                                          <p:val>
                                            <p:strVal val="#ppt_x-1"/>
                                          </p:val>
                                        </p:tav>
                                        <p:tav tm="100000">
                                          <p:val>
                                            <p:strVal val="#ppt_x"/>
                                          </p:val>
                                        </p:tav>
                                      </p:tavLst>
                                    </p:anim>
                                  </p:childTnLst>
                                </p:cTn>
                              </p:par>
                            </p:childTnLst>
                          </p:cTn>
                        </p:par>
                        <p:par>
                          <p:cTn id="88" fill="hold">
                            <p:stCondLst>
                              <p:cond delay="15000"/>
                            </p:stCondLst>
                            <p:childTnLst>
                              <p:par>
                                <p:cTn id="89" presetID="10" presetClass="entr" presetSubtype="0" fill="hold" nodeType="afterEffect">
                                  <p:stCondLst>
                                    <p:cond delay="0"/>
                                  </p:stCondLst>
                                  <p:childTnLst>
                                    <p:set>
                                      <p:cBhvr>
                                        <p:cTn id="90" dur="1" fill="hold">
                                          <p:stCondLst>
                                            <p:cond delay="0"/>
                                          </p:stCondLst>
                                        </p:cTn>
                                        <p:tgtEl>
                                          <p:spTgt spid="636"/>
                                        </p:tgtEl>
                                        <p:attrNameLst>
                                          <p:attrName>style.visibility</p:attrName>
                                        </p:attrNameLst>
                                      </p:cBhvr>
                                      <p:to>
                                        <p:strVal val="visible"/>
                                      </p:to>
                                    </p:set>
                                    <p:animEffect transition="in" filter="fade">
                                      <p:cBhvr>
                                        <p:cTn id="91" dur="500"/>
                                        <p:tgtEl>
                                          <p:spTgt spid="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Fullscreen image and text - dark 2">
  <p:cSld name="Fullscreen image and text - dark 2">
    <p:spTree>
      <p:nvGrpSpPr>
        <p:cNvPr id="1" name="Shape 33"/>
        <p:cNvGrpSpPr/>
        <p:nvPr/>
      </p:nvGrpSpPr>
      <p:grpSpPr>
        <a:xfrm>
          <a:off x="0" y="0"/>
          <a:ext cx="0" cy="0"/>
          <a:chOff x="0" y="0"/>
          <a:chExt cx="0" cy="0"/>
        </a:xfrm>
      </p:grpSpPr>
      <p:sp>
        <p:nvSpPr>
          <p:cNvPr id="34" name="Google Shape;34;p162"/>
          <p:cNvSpPr>
            <a:spLocks noGrp="1"/>
          </p:cNvSpPr>
          <p:nvPr>
            <p:ph type="pic" idx="2"/>
          </p:nvPr>
        </p:nvSpPr>
        <p:spPr>
          <a:xfrm>
            <a:off x="0" y="0"/>
            <a:ext cx="18288001" cy="10285413"/>
          </a:xfrm>
          <a:prstGeom prst="rect">
            <a:avLst/>
          </a:prstGeom>
          <a:solidFill>
            <a:srgbClr val="A4B2B9"/>
          </a:solidFill>
          <a:ln>
            <a:noFill/>
          </a:ln>
        </p:spPr>
      </p:sp>
      <p:sp>
        <p:nvSpPr>
          <p:cNvPr id="35" name="Google Shape;35;p162"/>
          <p:cNvSpPr txBox="1">
            <a:spLocks noGrp="1"/>
          </p:cNvSpPr>
          <p:nvPr>
            <p:ph type="title"/>
          </p:nvPr>
        </p:nvSpPr>
        <p:spPr>
          <a:xfrm>
            <a:off x="806825" y="6535270"/>
            <a:ext cx="16674351" cy="3015129"/>
          </a:xfrm>
          <a:prstGeom prst="rect">
            <a:avLst/>
          </a:prstGeom>
          <a:noFill/>
          <a:ln>
            <a:noFill/>
          </a:ln>
        </p:spPr>
        <p:txBody>
          <a:bodyPr spcFirstLastPara="1" wrap="square" lIns="91425" tIns="45700" rIns="91425" bIns="45700" anchor="b" anchorCtr="0">
            <a:noAutofit/>
          </a:bodyPr>
          <a:lstStyle>
            <a:lvl1pPr lvl="0" algn="ctr">
              <a:lnSpc>
                <a:spcPct val="80000"/>
              </a:lnSpc>
              <a:spcBef>
                <a:spcPts val="0"/>
              </a:spcBef>
              <a:spcAft>
                <a:spcPts val="0"/>
              </a:spcAft>
              <a:buClr>
                <a:schemeClr val="lt1"/>
              </a:buClr>
              <a:buSzPts val="6600"/>
              <a:buFont typeface="Bebas Neue"/>
              <a:buNone/>
              <a:defRPr sz="6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par>
                          <p:cTn id="8" fill="hold">
                            <p:stCondLst>
                              <p:cond delay="500"/>
                            </p:stCondLst>
                            <p:childTnLst>
                              <p:par>
                                <p:cTn id="9" presetID="2" presetClass="entr" presetSubtype="4" fill="hold" nodeType="afterEffect">
                                  <p:stCondLst>
                                    <p:cond delay="25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750"/>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36"/>
        <p:cNvGrpSpPr/>
        <p:nvPr/>
      </p:nvGrpSpPr>
      <p:grpSpPr>
        <a:xfrm>
          <a:off x="0" y="0"/>
          <a:ext cx="0" cy="0"/>
          <a:chOff x="0" y="0"/>
          <a:chExt cx="0" cy="0"/>
        </a:xfrm>
      </p:grpSpPr>
      <p:sp>
        <p:nvSpPr>
          <p:cNvPr id="37" name="Google Shape;37;p163"/>
          <p:cNvSpPr txBox="1">
            <a:spLocks noGrp="1"/>
          </p:cNvSpPr>
          <p:nvPr>
            <p:ph type="body" idx="1"/>
          </p:nvPr>
        </p:nvSpPr>
        <p:spPr>
          <a:xfrm>
            <a:off x="1533298" y="5456598"/>
            <a:ext cx="15221405" cy="839108"/>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rgbClr val="85989F"/>
              </a:buClr>
              <a:buSzPts val="4400"/>
              <a:buFont typeface="Bebas Neue"/>
              <a:buNone/>
              <a:defRPr sz="4400" b="1">
                <a:solidFill>
                  <a:srgbClr val="85989F"/>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8" name="Google Shape;38;p163"/>
          <p:cNvSpPr txBox="1">
            <a:spLocks noGrp="1"/>
          </p:cNvSpPr>
          <p:nvPr>
            <p:ph type="body" idx="2"/>
          </p:nvPr>
        </p:nvSpPr>
        <p:spPr>
          <a:xfrm>
            <a:off x="1533298" y="8068235"/>
            <a:ext cx="15221405" cy="1710986"/>
          </a:xfrm>
          <a:prstGeom prst="rect">
            <a:avLst/>
          </a:prstGeom>
          <a:noFill/>
          <a:ln>
            <a:noFill/>
          </a:ln>
        </p:spPr>
        <p:txBody>
          <a:bodyPr spcFirstLastPara="1" wrap="square" lIns="91425" tIns="45700" rIns="91425" bIns="45700" anchor="b" anchorCtr="0">
            <a:normAutofit/>
          </a:bodyPr>
          <a:lstStyle>
            <a:lvl1pPr marL="457200" lvl="0" indent="-228600" algn="ctr">
              <a:lnSpc>
                <a:spcPct val="130000"/>
              </a:lnSpc>
              <a:spcBef>
                <a:spcPts val="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39" name="Google Shape;39;p163"/>
          <p:cNvSpPr txBox="1">
            <a:spLocks noGrp="1"/>
          </p:cNvSpPr>
          <p:nvPr>
            <p:ph type="title"/>
          </p:nvPr>
        </p:nvSpPr>
        <p:spPr>
          <a:xfrm>
            <a:off x="1533298" y="3824262"/>
            <a:ext cx="15221405" cy="1892375"/>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childTnLst>
                                </p:cTn>
                              </p:par>
                            </p:childTnLst>
                          </p:cTn>
                        </p:par>
                        <p:par>
                          <p:cTn id="8" fill="hold">
                            <p:stCondLst>
                              <p:cond delay="1000"/>
                            </p:stCondLst>
                            <p:childTnLst>
                              <p:par>
                                <p:cTn id="9" presetID="2" presetClass="entr" presetSubtype="4" fill="hold" nodeType="afterEffect">
                                  <p:stCondLst>
                                    <p:cond delay="0"/>
                                  </p:stCondLst>
                                  <p:childTnLst>
                                    <p:set>
                                      <p:cBhvr>
                                        <p:cTn id="10" dur="1" fill="hold">
                                          <p:stCondLst>
                                            <p:cond delay="0"/>
                                          </p:stCondLst>
                                        </p:cTn>
                                        <p:tgtEl>
                                          <p:spTgt spid="37">
                                            <p:txEl>
                                              <p:pRg st="0" end="0"/>
                                            </p:txEl>
                                          </p:spTgt>
                                        </p:tgtEl>
                                        <p:attrNameLst>
                                          <p:attrName>style.visibility</p:attrName>
                                        </p:attrNameLst>
                                      </p:cBhvr>
                                      <p:to>
                                        <p:strVal val="visible"/>
                                      </p:to>
                                    </p:set>
                                    <p:anim calcmode="lin" valueType="num">
                                      <p:cBhvr additive="base">
                                        <p:cTn id="11" dur="750"/>
                                        <p:tgtEl>
                                          <p:spTgt spid="37">
                                            <p:txEl>
                                              <p:pRg st="0" end="0"/>
                                            </p:txEl>
                                          </p:spTgt>
                                        </p:tgtEl>
                                        <p:attrNameLst>
                                          <p:attrName>ppt_y</p:attrName>
                                        </p:attrNameLst>
                                      </p:cBhvr>
                                      <p:tavLst>
                                        <p:tav tm="0">
                                          <p:val>
                                            <p:strVal val="#ppt_y+1"/>
                                          </p:val>
                                        </p:tav>
                                        <p:tav tm="100000">
                                          <p:val>
                                            <p:strVal val="#ppt_y"/>
                                          </p:val>
                                        </p:tav>
                                      </p:tavLst>
                                    </p:anim>
                                  </p:childTnLst>
                                </p:cTn>
                              </p:par>
                            </p:childTnLst>
                          </p:cTn>
                        </p:par>
                        <p:par>
                          <p:cTn id="12" fill="hold">
                            <p:stCondLst>
                              <p:cond delay="1750"/>
                            </p:stCondLst>
                            <p:childTnLst>
                              <p:par>
                                <p:cTn id="13" presetID="2" presetClass="entr" presetSubtype="4" fill="hold" nodeType="afterEffect">
                                  <p:stCondLst>
                                    <p:cond delay="0"/>
                                  </p:stCondLst>
                                  <p:childTnLst>
                                    <p:set>
                                      <p:cBhvr>
                                        <p:cTn id="14" dur="1" fill="hold">
                                          <p:stCondLst>
                                            <p:cond delay="0"/>
                                          </p:stCondLst>
                                        </p:cTn>
                                        <p:tgtEl>
                                          <p:spTgt spid="37">
                                            <p:txEl>
                                              <p:pRg st="1" end="1"/>
                                            </p:txEl>
                                          </p:spTgt>
                                        </p:tgtEl>
                                        <p:attrNameLst>
                                          <p:attrName>style.visibility</p:attrName>
                                        </p:attrNameLst>
                                      </p:cBhvr>
                                      <p:to>
                                        <p:strVal val="visible"/>
                                      </p:to>
                                    </p:set>
                                    <p:anim calcmode="lin" valueType="num">
                                      <p:cBhvr additive="base">
                                        <p:cTn id="15" dur="750"/>
                                        <p:tgtEl>
                                          <p:spTgt spid="37">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500"/>
                            </p:stCondLst>
                            <p:childTnLst>
                              <p:par>
                                <p:cTn id="17" presetID="2" presetClass="entr" presetSubtype="4" fill="hold" nodeType="afterEffect">
                                  <p:stCondLst>
                                    <p:cond delay="0"/>
                                  </p:stCondLst>
                                  <p:childTnLst>
                                    <p:set>
                                      <p:cBhvr>
                                        <p:cTn id="18" dur="1" fill="hold">
                                          <p:stCondLst>
                                            <p:cond delay="0"/>
                                          </p:stCondLst>
                                        </p:cTn>
                                        <p:tgtEl>
                                          <p:spTgt spid="37">
                                            <p:txEl>
                                              <p:pRg st="2" end="2"/>
                                            </p:txEl>
                                          </p:spTgt>
                                        </p:tgtEl>
                                        <p:attrNameLst>
                                          <p:attrName>style.visibility</p:attrName>
                                        </p:attrNameLst>
                                      </p:cBhvr>
                                      <p:to>
                                        <p:strVal val="visible"/>
                                      </p:to>
                                    </p:set>
                                    <p:anim calcmode="lin" valueType="num">
                                      <p:cBhvr additive="base">
                                        <p:cTn id="19" dur="750"/>
                                        <p:tgtEl>
                                          <p:spTgt spid="37">
                                            <p:txEl>
                                              <p:pRg st="2" end="2"/>
                                            </p:txEl>
                                          </p:spTgt>
                                        </p:tgtEl>
                                        <p:attrNameLst>
                                          <p:attrName>ppt_y</p:attrName>
                                        </p:attrNameLst>
                                      </p:cBhvr>
                                      <p:tavLst>
                                        <p:tav tm="0">
                                          <p:val>
                                            <p:strVal val="#ppt_y+1"/>
                                          </p:val>
                                        </p:tav>
                                        <p:tav tm="100000">
                                          <p:val>
                                            <p:strVal val="#ppt_y"/>
                                          </p:val>
                                        </p:tav>
                                      </p:tavLst>
                                    </p:anim>
                                  </p:childTnLst>
                                </p:cTn>
                              </p:par>
                            </p:childTnLst>
                          </p:cTn>
                        </p:par>
                        <p:par>
                          <p:cTn id="20" fill="hold">
                            <p:stCondLst>
                              <p:cond delay="3250"/>
                            </p:stCondLst>
                            <p:childTnLst>
                              <p:par>
                                <p:cTn id="21" presetID="2" presetClass="entr" presetSubtype="4" fill="hold" nodeType="afterEffect">
                                  <p:stCondLst>
                                    <p:cond delay="0"/>
                                  </p:stCondLst>
                                  <p:childTnLst>
                                    <p:set>
                                      <p:cBhvr>
                                        <p:cTn id="22" dur="1" fill="hold">
                                          <p:stCondLst>
                                            <p:cond delay="0"/>
                                          </p:stCondLst>
                                        </p:cTn>
                                        <p:tgtEl>
                                          <p:spTgt spid="37">
                                            <p:txEl>
                                              <p:pRg st="3" end="3"/>
                                            </p:txEl>
                                          </p:spTgt>
                                        </p:tgtEl>
                                        <p:attrNameLst>
                                          <p:attrName>style.visibility</p:attrName>
                                        </p:attrNameLst>
                                      </p:cBhvr>
                                      <p:to>
                                        <p:strVal val="visible"/>
                                      </p:to>
                                    </p:set>
                                    <p:anim calcmode="lin" valueType="num">
                                      <p:cBhvr additive="base">
                                        <p:cTn id="23" dur="750"/>
                                        <p:tgtEl>
                                          <p:spTgt spid="37">
                                            <p:txEl>
                                              <p:pRg st="3" end="3"/>
                                            </p:txEl>
                                          </p:spTgt>
                                        </p:tgtEl>
                                        <p:attrNameLst>
                                          <p:attrName>ppt_y</p:attrName>
                                        </p:attrNameLst>
                                      </p:cBhvr>
                                      <p:tavLst>
                                        <p:tav tm="0">
                                          <p:val>
                                            <p:strVal val="#ppt_y+1"/>
                                          </p:val>
                                        </p:tav>
                                        <p:tav tm="100000">
                                          <p:val>
                                            <p:strVal val="#ppt_y"/>
                                          </p:val>
                                        </p:tav>
                                      </p:tavLst>
                                    </p:anim>
                                  </p:childTnLst>
                                </p:cTn>
                              </p:par>
                            </p:childTnLst>
                          </p:cTn>
                        </p:par>
                        <p:par>
                          <p:cTn id="24" fill="hold">
                            <p:stCondLst>
                              <p:cond delay="4000"/>
                            </p:stCondLst>
                            <p:childTnLst>
                              <p:par>
                                <p:cTn id="25" presetID="2" presetClass="entr" presetSubtype="4" fill="hold" nodeType="afterEffect">
                                  <p:stCondLst>
                                    <p:cond delay="0"/>
                                  </p:stCondLst>
                                  <p:childTnLst>
                                    <p:set>
                                      <p:cBhvr>
                                        <p:cTn id="26" dur="1" fill="hold">
                                          <p:stCondLst>
                                            <p:cond delay="0"/>
                                          </p:stCondLst>
                                        </p:cTn>
                                        <p:tgtEl>
                                          <p:spTgt spid="37">
                                            <p:txEl>
                                              <p:pRg st="4" end="4"/>
                                            </p:txEl>
                                          </p:spTgt>
                                        </p:tgtEl>
                                        <p:attrNameLst>
                                          <p:attrName>style.visibility</p:attrName>
                                        </p:attrNameLst>
                                      </p:cBhvr>
                                      <p:to>
                                        <p:strVal val="visible"/>
                                      </p:to>
                                    </p:set>
                                    <p:anim calcmode="lin" valueType="num">
                                      <p:cBhvr additive="base">
                                        <p:cTn id="27" dur="750"/>
                                        <p:tgtEl>
                                          <p:spTgt spid="37">
                                            <p:txEl>
                                              <p:pRg st="4" end="4"/>
                                            </p:txEl>
                                          </p:spTgt>
                                        </p:tgtEl>
                                        <p:attrNameLst>
                                          <p:attrName>ppt_y</p:attrName>
                                        </p:attrNameLst>
                                      </p:cBhvr>
                                      <p:tavLst>
                                        <p:tav tm="0">
                                          <p:val>
                                            <p:strVal val="#ppt_y+1"/>
                                          </p:val>
                                        </p:tav>
                                        <p:tav tm="100000">
                                          <p:val>
                                            <p:strVal val="#ppt_y"/>
                                          </p:val>
                                        </p:tav>
                                      </p:tavLst>
                                    </p:anim>
                                  </p:childTnLst>
                                </p:cTn>
                              </p:par>
                            </p:childTnLst>
                          </p:cTn>
                        </p:par>
                        <p:par>
                          <p:cTn id="28" fill="hold">
                            <p:stCondLst>
                              <p:cond delay="4750"/>
                            </p:stCondLst>
                            <p:childTnLst>
                              <p:par>
                                <p:cTn id="29" presetID="2" presetClass="entr" presetSubtype="4" fill="hold" nodeType="afterEffect">
                                  <p:stCondLst>
                                    <p:cond delay="0"/>
                                  </p:stCondLst>
                                  <p:childTnLst>
                                    <p:set>
                                      <p:cBhvr>
                                        <p:cTn id="30" dur="1" fill="hold">
                                          <p:stCondLst>
                                            <p:cond delay="0"/>
                                          </p:stCondLst>
                                        </p:cTn>
                                        <p:tgtEl>
                                          <p:spTgt spid="37">
                                            <p:txEl>
                                              <p:pRg st="5" end="5"/>
                                            </p:txEl>
                                          </p:spTgt>
                                        </p:tgtEl>
                                        <p:attrNameLst>
                                          <p:attrName>style.visibility</p:attrName>
                                        </p:attrNameLst>
                                      </p:cBhvr>
                                      <p:to>
                                        <p:strVal val="visible"/>
                                      </p:to>
                                    </p:set>
                                    <p:anim calcmode="lin" valueType="num">
                                      <p:cBhvr additive="base">
                                        <p:cTn id="31" dur="750"/>
                                        <p:tgtEl>
                                          <p:spTgt spid="37">
                                            <p:txEl>
                                              <p:pRg st="5" end="5"/>
                                            </p:txEl>
                                          </p:spTgt>
                                        </p:tgtEl>
                                        <p:attrNameLst>
                                          <p:attrName>ppt_y</p:attrName>
                                        </p:attrNameLst>
                                      </p:cBhvr>
                                      <p:tavLst>
                                        <p:tav tm="0">
                                          <p:val>
                                            <p:strVal val="#ppt_y+1"/>
                                          </p:val>
                                        </p:tav>
                                        <p:tav tm="100000">
                                          <p:val>
                                            <p:strVal val="#ppt_y"/>
                                          </p:val>
                                        </p:tav>
                                      </p:tavLst>
                                    </p:anim>
                                  </p:childTnLst>
                                </p:cTn>
                              </p:par>
                            </p:childTnLst>
                          </p:cTn>
                        </p:par>
                        <p:par>
                          <p:cTn id="32" fill="hold">
                            <p:stCondLst>
                              <p:cond delay="5500"/>
                            </p:stCondLst>
                            <p:childTnLst>
                              <p:par>
                                <p:cTn id="33" presetID="2" presetClass="entr" presetSubtype="4" fill="hold" nodeType="afterEffect">
                                  <p:stCondLst>
                                    <p:cond delay="0"/>
                                  </p:stCondLst>
                                  <p:childTnLst>
                                    <p:set>
                                      <p:cBhvr>
                                        <p:cTn id="34" dur="1" fill="hold">
                                          <p:stCondLst>
                                            <p:cond delay="0"/>
                                          </p:stCondLst>
                                        </p:cTn>
                                        <p:tgtEl>
                                          <p:spTgt spid="37">
                                            <p:txEl>
                                              <p:pRg st="6" end="6"/>
                                            </p:txEl>
                                          </p:spTgt>
                                        </p:tgtEl>
                                        <p:attrNameLst>
                                          <p:attrName>style.visibility</p:attrName>
                                        </p:attrNameLst>
                                      </p:cBhvr>
                                      <p:to>
                                        <p:strVal val="visible"/>
                                      </p:to>
                                    </p:set>
                                    <p:anim calcmode="lin" valueType="num">
                                      <p:cBhvr additive="base">
                                        <p:cTn id="35" dur="750"/>
                                        <p:tgtEl>
                                          <p:spTgt spid="37">
                                            <p:txEl>
                                              <p:pRg st="6" end="6"/>
                                            </p:txEl>
                                          </p:spTgt>
                                        </p:tgtEl>
                                        <p:attrNameLst>
                                          <p:attrName>ppt_y</p:attrName>
                                        </p:attrNameLst>
                                      </p:cBhvr>
                                      <p:tavLst>
                                        <p:tav tm="0">
                                          <p:val>
                                            <p:strVal val="#ppt_y+1"/>
                                          </p:val>
                                        </p:tav>
                                        <p:tav tm="100000">
                                          <p:val>
                                            <p:strVal val="#ppt_y"/>
                                          </p:val>
                                        </p:tav>
                                      </p:tavLst>
                                    </p:anim>
                                  </p:childTnLst>
                                </p:cTn>
                              </p:par>
                            </p:childTnLst>
                          </p:cTn>
                        </p:par>
                        <p:par>
                          <p:cTn id="36" fill="hold">
                            <p:stCondLst>
                              <p:cond delay="6250"/>
                            </p:stCondLst>
                            <p:childTnLst>
                              <p:par>
                                <p:cTn id="37" presetID="2" presetClass="entr" presetSubtype="4" fill="hold" nodeType="afterEffect">
                                  <p:stCondLst>
                                    <p:cond delay="0"/>
                                  </p:stCondLst>
                                  <p:childTnLst>
                                    <p:set>
                                      <p:cBhvr>
                                        <p:cTn id="38" dur="1" fill="hold">
                                          <p:stCondLst>
                                            <p:cond delay="0"/>
                                          </p:stCondLst>
                                        </p:cTn>
                                        <p:tgtEl>
                                          <p:spTgt spid="37">
                                            <p:txEl>
                                              <p:pRg st="7" end="7"/>
                                            </p:txEl>
                                          </p:spTgt>
                                        </p:tgtEl>
                                        <p:attrNameLst>
                                          <p:attrName>style.visibility</p:attrName>
                                        </p:attrNameLst>
                                      </p:cBhvr>
                                      <p:to>
                                        <p:strVal val="visible"/>
                                      </p:to>
                                    </p:set>
                                    <p:anim calcmode="lin" valueType="num">
                                      <p:cBhvr additive="base">
                                        <p:cTn id="39" dur="750"/>
                                        <p:tgtEl>
                                          <p:spTgt spid="37">
                                            <p:txEl>
                                              <p:pRg st="7" end="7"/>
                                            </p:txEl>
                                          </p:spTgt>
                                        </p:tgtEl>
                                        <p:attrNameLst>
                                          <p:attrName>ppt_y</p:attrName>
                                        </p:attrNameLst>
                                      </p:cBhvr>
                                      <p:tavLst>
                                        <p:tav tm="0">
                                          <p:val>
                                            <p:strVal val="#ppt_y+1"/>
                                          </p:val>
                                        </p:tav>
                                        <p:tav tm="100000">
                                          <p:val>
                                            <p:strVal val="#ppt_y"/>
                                          </p:val>
                                        </p:tav>
                                      </p:tavLst>
                                    </p:anim>
                                  </p:childTnLst>
                                </p:cTn>
                              </p:par>
                            </p:childTnLst>
                          </p:cTn>
                        </p:par>
                        <p:par>
                          <p:cTn id="40" fill="hold">
                            <p:stCondLst>
                              <p:cond delay="7000"/>
                            </p:stCondLst>
                            <p:childTnLst>
                              <p:par>
                                <p:cTn id="41" presetID="2" presetClass="entr" presetSubtype="4" fill="hold" nodeType="afterEffect">
                                  <p:stCondLst>
                                    <p:cond delay="0"/>
                                  </p:stCondLst>
                                  <p:childTnLst>
                                    <p:set>
                                      <p:cBhvr>
                                        <p:cTn id="42" dur="1" fill="hold">
                                          <p:stCondLst>
                                            <p:cond delay="0"/>
                                          </p:stCondLst>
                                        </p:cTn>
                                        <p:tgtEl>
                                          <p:spTgt spid="37">
                                            <p:txEl>
                                              <p:pRg st="8" end="8"/>
                                            </p:txEl>
                                          </p:spTgt>
                                        </p:tgtEl>
                                        <p:attrNameLst>
                                          <p:attrName>style.visibility</p:attrName>
                                        </p:attrNameLst>
                                      </p:cBhvr>
                                      <p:to>
                                        <p:strVal val="visible"/>
                                      </p:to>
                                    </p:set>
                                    <p:anim calcmode="lin" valueType="num">
                                      <p:cBhvr additive="base">
                                        <p:cTn id="43" dur="750"/>
                                        <p:tgtEl>
                                          <p:spTgt spid="37">
                                            <p:txEl>
                                              <p:pRg st="8" end="8"/>
                                            </p:txEl>
                                          </p:spTgt>
                                        </p:tgtEl>
                                        <p:attrNameLst>
                                          <p:attrName>ppt_y</p:attrName>
                                        </p:attrNameLst>
                                      </p:cBhvr>
                                      <p:tavLst>
                                        <p:tav tm="0">
                                          <p:val>
                                            <p:strVal val="#ppt_y+1"/>
                                          </p:val>
                                        </p:tav>
                                        <p:tav tm="100000">
                                          <p:val>
                                            <p:strVal val="#ppt_y"/>
                                          </p:val>
                                        </p:tav>
                                      </p:tavLst>
                                    </p:anim>
                                  </p:childTnLst>
                                </p:cTn>
                              </p:par>
                            </p:childTnLst>
                          </p:cTn>
                        </p:par>
                        <p:par>
                          <p:cTn id="44" fill="hold">
                            <p:stCondLst>
                              <p:cond delay="7750"/>
                            </p:stCondLst>
                            <p:childTnLst>
                              <p:par>
                                <p:cTn id="45" presetID="10" presetClass="entr" presetSubtype="0" fill="hold" nodeType="afterEffect">
                                  <p:stCondLst>
                                    <p:cond delay="0"/>
                                  </p:stCondLst>
                                  <p:childTnLst>
                                    <p:set>
                                      <p:cBhvr>
                                        <p:cTn id="46" dur="1" fill="hold">
                                          <p:stCondLst>
                                            <p:cond delay="0"/>
                                          </p:stCondLst>
                                        </p:cTn>
                                        <p:tgtEl>
                                          <p:spTgt spid="38">
                                            <p:txEl>
                                              <p:pRg st="0" end="0"/>
                                            </p:txEl>
                                          </p:spTgt>
                                        </p:tgtEl>
                                        <p:attrNameLst>
                                          <p:attrName>style.visibility</p:attrName>
                                        </p:attrNameLst>
                                      </p:cBhvr>
                                      <p:to>
                                        <p:strVal val="visible"/>
                                      </p:to>
                                    </p:set>
                                    <p:animEffect transition="in" filter="fade">
                                      <p:cBhvr>
                                        <p:cTn id="47" dur="500"/>
                                        <p:tgtEl>
                                          <p:spTgt spid="38">
                                            <p:txEl>
                                              <p:pRg st="0" end="0"/>
                                            </p:txEl>
                                          </p:spTgt>
                                        </p:tgtEl>
                                      </p:cBhvr>
                                    </p:animEffect>
                                  </p:childTnLst>
                                </p:cTn>
                              </p:par>
                            </p:childTnLst>
                          </p:cTn>
                        </p:par>
                        <p:par>
                          <p:cTn id="48" fill="hold">
                            <p:stCondLst>
                              <p:cond delay="8250"/>
                            </p:stCondLst>
                            <p:childTnLst>
                              <p:par>
                                <p:cTn id="49" presetID="10" presetClass="entr" presetSubtype="0" fill="hold" nodeType="afterEffect">
                                  <p:stCondLst>
                                    <p:cond delay="0"/>
                                  </p:stCondLst>
                                  <p:childTnLst>
                                    <p:set>
                                      <p:cBhvr>
                                        <p:cTn id="50" dur="1" fill="hold">
                                          <p:stCondLst>
                                            <p:cond delay="0"/>
                                          </p:stCondLst>
                                        </p:cTn>
                                        <p:tgtEl>
                                          <p:spTgt spid="38">
                                            <p:txEl>
                                              <p:pRg st="1" end="1"/>
                                            </p:txEl>
                                          </p:spTgt>
                                        </p:tgtEl>
                                        <p:attrNameLst>
                                          <p:attrName>style.visibility</p:attrName>
                                        </p:attrNameLst>
                                      </p:cBhvr>
                                      <p:to>
                                        <p:strVal val="visible"/>
                                      </p:to>
                                    </p:set>
                                    <p:animEffect transition="in" filter="fade">
                                      <p:cBhvr>
                                        <p:cTn id="51" dur="500"/>
                                        <p:tgtEl>
                                          <p:spTgt spid="38">
                                            <p:txEl>
                                              <p:pRg st="1" end="1"/>
                                            </p:txEl>
                                          </p:spTgt>
                                        </p:tgtEl>
                                      </p:cBhvr>
                                    </p:animEffect>
                                  </p:childTnLst>
                                </p:cTn>
                              </p:par>
                            </p:childTnLst>
                          </p:cTn>
                        </p:par>
                        <p:par>
                          <p:cTn id="52" fill="hold">
                            <p:stCondLst>
                              <p:cond delay="8750"/>
                            </p:stCondLst>
                            <p:childTnLst>
                              <p:par>
                                <p:cTn id="53" presetID="10" presetClass="entr" presetSubtype="0" fill="hold" nodeType="afterEffect">
                                  <p:stCondLst>
                                    <p:cond delay="0"/>
                                  </p:stCondLst>
                                  <p:childTnLst>
                                    <p:set>
                                      <p:cBhvr>
                                        <p:cTn id="54" dur="1" fill="hold">
                                          <p:stCondLst>
                                            <p:cond delay="0"/>
                                          </p:stCondLst>
                                        </p:cTn>
                                        <p:tgtEl>
                                          <p:spTgt spid="38">
                                            <p:txEl>
                                              <p:pRg st="2" end="2"/>
                                            </p:txEl>
                                          </p:spTgt>
                                        </p:tgtEl>
                                        <p:attrNameLst>
                                          <p:attrName>style.visibility</p:attrName>
                                        </p:attrNameLst>
                                      </p:cBhvr>
                                      <p:to>
                                        <p:strVal val="visible"/>
                                      </p:to>
                                    </p:set>
                                    <p:animEffect transition="in" filter="fade">
                                      <p:cBhvr>
                                        <p:cTn id="55" dur="500"/>
                                        <p:tgtEl>
                                          <p:spTgt spid="38">
                                            <p:txEl>
                                              <p:pRg st="2" end="2"/>
                                            </p:txEl>
                                          </p:spTgt>
                                        </p:tgtEl>
                                      </p:cBhvr>
                                    </p:animEffect>
                                  </p:childTnLst>
                                </p:cTn>
                              </p:par>
                            </p:childTnLst>
                          </p:cTn>
                        </p:par>
                        <p:par>
                          <p:cTn id="56" fill="hold">
                            <p:stCondLst>
                              <p:cond delay="9250"/>
                            </p:stCondLst>
                            <p:childTnLst>
                              <p:par>
                                <p:cTn id="57" presetID="10" presetClass="entr" presetSubtype="0" fill="hold" nodeType="afterEffect">
                                  <p:stCondLst>
                                    <p:cond delay="0"/>
                                  </p:stCondLst>
                                  <p:childTnLst>
                                    <p:set>
                                      <p:cBhvr>
                                        <p:cTn id="58" dur="1" fill="hold">
                                          <p:stCondLst>
                                            <p:cond delay="0"/>
                                          </p:stCondLst>
                                        </p:cTn>
                                        <p:tgtEl>
                                          <p:spTgt spid="38">
                                            <p:txEl>
                                              <p:pRg st="3" end="3"/>
                                            </p:txEl>
                                          </p:spTgt>
                                        </p:tgtEl>
                                        <p:attrNameLst>
                                          <p:attrName>style.visibility</p:attrName>
                                        </p:attrNameLst>
                                      </p:cBhvr>
                                      <p:to>
                                        <p:strVal val="visible"/>
                                      </p:to>
                                    </p:set>
                                    <p:animEffect transition="in" filter="fade">
                                      <p:cBhvr>
                                        <p:cTn id="59" dur="500"/>
                                        <p:tgtEl>
                                          <p:spTgt spid="38">
                                            <p:txEl>
                                              <p:pRg st="3" end="3"/>
                                            </p:txEl>
                                          </p:spTgt>
                                        </p:tgtEl>
                                      </p:cBhvr>
                                    </p:animEffect>
                                  </p:childTnLst>
                                </p:cTn>
                              </p:par>
                            </p:childTnLst>
                          </p:cTn>
                        </p:par>
                        <p:par>
                          <p:cTn id="60" fill="hold">
                            <p:stCondLst>
                              <p:cond delay="9750"/>
                            </p:stCondLst>
                            <p:childTnLst>
                              <p:par>
                                <p:cTn id="61" presetID="10" presetClass="entr" presetSubtype="0" fill="hold" nodeType="afterEffect">
                                  <p:stCondLst>
                                    <p:cond delay="0"/>
                                  </p:stCondLst>
                                  <p:childTnLst>
                                    <p:set>
                                      <p:cBhvr>
                                        <p:cTn id="62" dur="1" fill="hold">
                                          <p:stCondLst>
                                            <p:cond delay="0"/>
                                          </p:stCondLst>
                                        </p:cTn>
                                        <p:tgtEl>
                                          <p:spTgt spid="38">
                                            <p:txEl>
                                              <p:pRg st="4" end="4"/>
                                            </p:txEl>
                                          </p:spTgt>
                                        </p:tgtEl>
                                        <p:attrNameLst>
                                          <p:attrName>style.visibility</p:attrName>
                                        </p:attrNameLst>
                                      </p:cBhvr>
                                      <p:to>
                                        <p:strVal val="visible"/>
                                      </p:to>
                                    </p:set>
                                    <p:animEffect transition="in" filter="fade">
                                      <p:cBhvr>
                                        <p:cTn id="63" dur="500"/>
                                        <p:tgtEl>
                                          <p:spTgt spid="38">
                                            <p:txEl>
                                              <p:pRg st="4" end="4"/>
                                            </p:txEl>
                                          </p:spTgt>
                                        </p:tgtEl>
                                      </p:cBhvr>
                                    </p:animEffect>
                                  </p:childTnLst>
                                </p:cTn>
                              </p:par>
                            </p:childTnLst>
                          </p:cTn>
                        </p:par>
                        <p:par>
                          <p:cTn id="64" fill="hold">
                            <p:stCondLst>
                              <p:cond delay="10250"/>
                            </p:stCondLst>
                            <p:childTnLst>
                              <p:par>
                                <p:cTn id="65" presetID="10" presetClass="entr" presetSubtype="0" fill="hold" nodeType="afterEffect">
                                  <p:stCondLst>
                                    <p:cond delay="0"/>
                                  </p:stCondLst>
                                  <p:childTnLst>
                                    <p:set>
                                      <p:cBhvr>
                                        <p:cTn id="66" dur="1" fill="hold">
                                          <p:stCondLst>
                                            <p:cond delay="0"/>
                                          </p:stCondLst>
                                        </p:cTn>
                                        <p:tgtEl>
                                          <p:spTgt spid="38">
                                            <p:txEl>
                                              <p:pRg st="5" end="5"/>
                                            </p:txEl>
                                          </p:spTgt>
                                        </p:tgtEl>
                                        <p:attrNameLst>
                                          <p:attrName>style.visibility</p:attrName>
                                        </p:attrNameLst>
                                      </p:cBhvr>
                                      <p:to>
                                        <p:strVal val="visible"/>
                                      </p:to>
                                    </p:set>
                                    <p:animEffect transition="in" filter="fade">
                                      <p:cBhvr>
                                        <p:cTn id="67" dur="500"/>
                                        <p:tgtEl>
                                          <p:spTgt spid="38">
                                            <p:txEl>
                                              <p:pRg st="5" end="5"/>
                                            </p:txEl>
                                          </p:spTgt>
                                        </p:tgtEl>
                                      </p:cBhvr>
                                    </p:animEffect>
                                  </p:childTnLst>
                                </p:cTn>
                              </p:par>
                            </p:childTnLst>
                          </p:cTn>
                        </p:par>
                        <p:par>
                          <p:cTn id="68" fill="hold">
                            <p:stCondLst>
                              <p:cond delay="10750"/>
                            </p:stCondLst>
                            <p:childTnLst>
                              <p:par>
                                <p:cTn id="69" presetID="10" presetClass="entr" presetSubtype="0" fill="hold" nodeType="afterEffect">
                                  <p:stCondLst>
                                    <p:cond delay="0"/>
                                  </p:stCondLst>
                                  <p:childTnLst>
                                    <p:set>
                                      <p:cBhvr>
                                        <p:cTn id="70" dur="1" fill="hold">
                                          <p:stCondLst>
                                            <p:cond delay="0"/>
                                          </p:stCondLst>
                                        </p:cTn>
                                        <p:tgtEl>
                                          <p:spTgt spid="38">
                                            <p:txEl>
                                              <p:pRg st="6" end="6"/>
                                            </p:txEl>
                                          </p:spTgt>
                                        </p:tgtEl>
                                        <p:attrNameLst>
                                          <p:attrName>style.visibility</p:attrName>
                                        </p:attrNameLst>
                                      </p:cBhvr>
                                      <p:to>
                                        <p:strVal val="visible"/>
                                      </p:to>
                                    </p:set>
                                    <p:animEffect transition="in" filter="fade">
                                      <p:cBhvr>
                                        <p:cTn id="71" dur="500"/>
                                        <p:tgtEl>
                                          <p:spTgt spid="38">
                                            <p:txEl>
                                              <p:pRg st="6" end="6"/>
                                            </p:txEl>
                                          </p:spTgt>
                                        </p:tgtEl>
                                      </p:cBhvr>
                                    </p:animEffect>
                                  </p:childTnLst>
                                </p:cTn>
                              </p:par>
                            </p:childTnLst>
                          </p:cTn>
                        </p:par>
                        <p:par>
                          <p:cTn id="72" fill="hold">
                            <p:stCondLst>
                              <p:cond delay="11250"/>
                            </p:stCondLst>
                            <p:childTnLst>
                              <p:par>
                                <p:cTn id="73" presetID="10" presetClass="entr" presetSubtype="0" fill="hold" nodeType="afterEffect">
                                  <p:stCondLst>
                                    <p:cond delay="0"/>
                                  </p:stCondLst>
                                  <p:childTnLst>
                                    <p:set>
                                      <p:cBhvr>
                                        <p:cTn id="74" dur="1" fill="hold">
                                          <p:stCondLst>
                                            <p:cond delay="0"/>
                                          </p:stCondLst>
                                        </p:cTn>
                                        <p:tgtEl>
                                          <p:spTgt spid="38">
                                            <p:txEl>
                                              <p:pRg st="7" end="7"/>
                                            </p:txEl>
                                          </p:spTgt>
                                        </p:tgtEl>
                                        <p:attrNameLst>
                                          <p:attrName>style.visibility</p:attrName>
                                        </p:attrNameLst>
                                      </p:cBhvr>
                                      <p:to>
                                        <p:strVal val="visible"/>
                                      </p:to>
                                    </p:set>
                                    <p:animEffect transition="in" filter="fade">
                                      <p:cBhvr>
                                        <p:cTn id="75" dur="500"/>
                                        <p:tgtEl>
                                          <p:spTgt spid="38">
                                            <p:txEl>
                                              <p:pRg st="7" end="7"/>
                                            </p:txEl>
                                          </p:spTgt>
                                        </p:tgtEl>
                                      </p:cBhvr>
                                    </p:animEffect>
                                  </p:childTnLst>
                                </p:cTn>
                              </p:par>
                            </p:childTnLst>
                          </p:cTn>
                        </p:par>
                        <p:par>
                          <p:cTn id="76" fill="hold">
                            <p:stCondLst>
                              <p:cond delay="11750"/>
                            </p:stCondLst>
                            <p:childTnLst>
                              <p:par>
                                <p:cTn id="77" presetID="10" presetClass="entr" presetSubtype="0" fill="hold" nodeType="afterEffect">
                                  <p:stCondLst>
                                    <p:cond delay="0"/>
                                  </p:stCondLst>
                                  <p:childTnLst>
                                    <p:set>
                                      <p:cBhvr>
                                        <p:cTn id="78" dur="1" fill="hold">
                                          <p:stCondLst>
                                            <p:cond delay="0"/>
                                          </p:stCondLst>
                                        </p:cTn>
                                        <p:tgtEl>
                                          <p:spTgt spid="38">
                                            <p:txEl>
                                              <p:pRg st="8" end="8"/>
                                            </p:txEl>
                                          </p:spTgt>
                                        </p:tgtEl>
                                        <p:attrNameLst>
                                          <p:attrName>style.visibility</p:attrName>
                                        </p:attrNameLst>
                                      </p:cBhvr>
                                      <p:to>
                                        <p:strVal val="visible"/>
                                      </p:to>
                                    </p:set>
                                    <p:animEffect transition="in" filter="fade">
                                      <p:cBhvr>
                                        <p:cTn id="79" dur="500"/>
                                        <p:tgtEl>
                                          <p:spTgt spid="3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Heading and text 1">
  <p:cSld name="Heading and text 1">
    <p:spTree>
      <p:nvGrpSpPr>
        <p:cNvPr id="1" name="Shape 46"/>
        <p:cNvGrpSpPr/>
        <p:nvPr/>
      </p:nvGrpSpPr>
      <p:grpSpPr>
        <a:xfrm>
          <a:off x="0" y="0"/>
          <a:ext cx="0" cy="0"/>
          <a:chOff x="0" y="0"/>
          <a:chExt cx="0" cy="0"/>
        </a:xfrm>
      </p:grpSpPr>
      <p:sp>
        <p:nvSpPr>
          <p:cNvPr id="47" name="Google Shape;47;p91"/>
          <p:cNvSpPr/>
          <p:nvPr/>
        </p:nvSpPr>
        <p:spPr>
          <a:xfrm>
            <a:off x="4572577" y="2425644"/>
            <a:ext cx="7009804" cy="5834063"/>
          </a:xfrm>
          <a:custGeom>
            <a:avLst/>
            <a:gdLst/>
            <a:ahLst/>
            <a:cxnLst/>
            <a:rect l="l" t="t" r="r" b="b"/>
            <a:pathLst>
              <a:path w="7009804" h="5834063" extrusionOk="0">
                <a:moveTo>
                  <a:pt x="6735402" y="5829412"/>
                </a:moveTo>
                <a:cubicBezTo>
                  <a:pt x="6736022" y="5828792"/>
                  <a:pt x="6736953" y="5829102"/>
                  <a:pt x="6738193" y="5830342"/>
                </a:cubicBezTo>
                <a:cubicBezTo>
                  <a:pt x="6740673" y="5832823"/>
                  <a:pt x="6741914" y="5834063"/>
                  <a:pt x="6741914" y="5834063"/>
                </a:cubicBezTo>
                <a:lnTo>
                  <a:pt x="6734472" y="5834063"/>
                </a:lnTo>
                <a:cubicBezTo>
                  <a:pt x="6734472" y="5831583"/>
                  <a:pt x="6734782" y="5830032"/>
                  <a:pt x="6735402" y="5829412"/>
                </a:cubicBezTo>
                <a:close/>
                <a:moveTo>
                  <a:pt x="6168926" y="5804297"/>
                </a:moveTo>
                <a:cubicBezTo>
                  <a:pt x="6173887" y="5809258"/>
                  <a:pt x="6176367" y="5811739"/>
                  <a:pt x="6176367" y="5811739"/>
                </a:cubicBezTo>
                <a:cubicBezTo>
                  <a:pt x="6171406" y="5811739"/>
                  <a:pt x="6168926" y="5811739"/>
                  <a:pt x="6168926" y="5811739"/>
                </a:cubicBezTo>
                <a:close/>
                <a:moveTo>
                  <a:pt x="6168926" y="5781973"/>
                </a:moveTo>
                <a:cubicBezTo>
                  <a:pt x="6168926" y="5781973"/>
                  <a:pt x="6171406" y="5781973"/>
                  <a:pt x="6176367" y="5781973"/>
                </a:cubicBezTo>
                <a:lnTo>
                  <a:pt x="6168926" y="5789414"/>
                </a:lnTo>
                <a:close/>
                <a:moveTo>
                  <a:pt x="6630292" y="5759649"/>
                </a:moveTo>
                <a:cubicBezTo>
                  <a:pt x="6635254" y="5759649"/>
                  <a:pt x="6637734" y="5759649"/>
                  <a:pt x="6637734" y="5759649"/>
                </a:cubicBezTo>
                <a:lnTo>
                  <a:pt x="6637734" y="5767090"/>
                </a:lnTo>
                <a:cubicBezTo>
                  <a:pt x="6632772" y="5767090"/>
                  <a:pt x="6630292" y="5764609"/>
                  <a:pt x="6630292" y="5759649"/>
                </a:cubicBezTo>
                <a:close/>
                <a:moveTo>
                  <a:pt x="6680522" y="5748487"/>
                </a:moveTo>
                <a:cubicBezTo>
                  <a:pt x="6681762" y="5748487"/>
                  <a:pt x="6682382" y="5749727"/>
                  <a:pt x="6682382" y="5752207"/>
                </a:cubicBezTo>
                <a:lnTo>
                  <a:pt x="6674941" y="5752207"/>
                </a:lnTo>
                <a:cubicBezTo>
                  <a:pt x="6677422" y="5749727"/>
                  <a:pt x="6679282" y="5748487"/>
                  <a:pt x="6680522" y="5748487"/>
                </a:cubicBezTo>
                <a:close/>
                <a:moveTo>
                  <a:pt x="6064746" y="5729883"/>
                </a:moveTo>
                <a:cubicBezTo>
                  <a:pt x="6064746" y="5729883"/>
                  <a:pt x="6065987" y="5731123"/>
                  <a:pt x="6068467" y="5733604"/>
                </a:cubicBezTo>
                <a:cubicBezTo>
                  <a:pt x="6070947" y="5736084"/>
                  <a:pt x="6072187" y="5739805"/>
                  <a:pt x="6072187" y="5744766"/>
                </a:cubicBezTo>
                <a:lnTo>
                  <a:pt x="6064746" y="5737324"/>
                </a:lnTo>
                <a:close/>
                <a:moveTo>
                  <a:pt x="6607968" y="5715000"/>
                </a:moveTo>
                <a:cubicBezTo>
                  <a:pt x="6607968" y="5715000"/>
                  <a:pt x="6610448" y="5715000"/>
                  <a:pt x="6615410" y="5715000"/>
                </a:cubicBezTo>
                <a:lnTo>
                  <a:pt x="6622851" y="5715000"/>
                </a:lnTo>
                <a:cubicBezTo>
                  <a:pt x="6622851" y="5719961"/>
                  <a:pt x="6620371" y="5722442"/>
                  <a:pt x="6615410" y="5722442"/>
                </a:cubicBezTo>
                <a:close/>
                <a:moveTo>
                  <a:pt x="6511230" y="5707559"/>
                </a:moveTo>
                <a:lnTo>
                  <a:pt x="6540996" y="5722442"/>
                </a:lnTo>
                <a:lnTo>
                  <a:pt x="6526113" y="5722442"/>
                </a:lnTo>
                <a:lnTo>
                  <a:pt x="6518672" y="5722442"/>
                </a:lnTo>
                <a:cubicBezTo>
                  <a:pt x="6513710" y="5717481"/>
                  <a:pt x="6511230" y="5712520"/>
                  <a:pt x="6511230" y="5707559"/>
                </a:cubicBezTo>
                <a:close/>
                <a:moveTo>
                  <a:pt x="5915918" y="5707559"/>
                </a:moveTo>
                <a:cubicBezTo>
                  <a:pt x="5915918" y="5707559"/>
                  <a:pt x="5915918" y="5710039"/>
                  <a:pt x="5915918" y="5715000"/>
                </a:cubicBezTo>
                <a:lnTo>
                  <a:pt x="5908476" y="5715000"/>
                </a:lnTo>
                <a:cubicBezTo>
                  <a:pt x="5908476" y="5715000"/>
                  <a:pt x="5908476" y="5713760"/>
                  <a:pt x="5908476" y="5711280"/>
                </a:cubicBezTo>
                <a:cubicBezTo>
                  <a:pt x="5908476" y="5708799"/>
                  <a:pt x="5910956" y="5707559"/>
                  <a:pt x="5915918" y="5707559"/>
                </a:cubicBezTo>
                <a:close/>
                <a:moveTo>
                  <a:pt x="6540996" y="5700117"/>
                </a:moveTo>
                <a:cubicBezTo>
                  <a:pt x="6545957" y="5705079"/>
                  <a:pt x="6548437" y="5707559"/>
                  <a:pt x="6548437" y="5707559"/>
                </a:cubicBezTo>
                <a:lnTo>
                  <a:pt x="6548437" y="5715000"/>
                </a:lnTo>
                <a:lnTo>
                  <a:pt x="6540996" y="5707559"/>
                </a:lnTo>
                <a:close/>
                <a:moveTo>
                  <a:pt x="5965527" y="5700117"/>
                </a:moveTo>
                <a:lnTo>
                  <a:pt x="5968008" y="5700117"/>
                </a:lnTo>
                <a:lnTo>
                  <a:pt x="5975449" y="5707559"/>
                </a:lnTo>
                <a:close/>
                <a:moveTo>
                  <a:pt x="6474023" y="5692676"/>
                </a:moveTo>
                <a:lnTo>
                  <a:pt x="6481465" y="5700117"/>
                </a:lnTo>
                <a:cubicBezTo>
                  <a:pt x="6481465" y="5705079"/>
                  <a:pt x="6478985" y="5705079"/>
                  <a:pt x="6474023" y="5700117"/>
                </a:cubicBezTo>
                <a:cubicBezTo>
                  <a:pt x="6474023" y="5695157"/>
                  <a:pt x="6474023" y="5692676"/>
                  <a:pt x="6474023" y="5692676"/>
                </a:cubicBezTo>
                <a:close/>
                <a:moveTo>
                  <a:pt x="6042422" y="5692676"/>
                </a:moveTo>
                <a:cubicBezTo>
                  <a:pt x="6047383" y="5692676"/>
                  <a:pt x="6049863" y="5692676"/>
                  <a:pt x="6049863" y="5692676"/>
                </a:cubicBezTo>
                <a:lnTo>
                  <a:pt x="6049863" y="5700117"/>
                </a:lnTo>
                <a:cubicBezTo>
                  <a:pt x="6044902" y="5700117"/>
                  <a:pt x="6042422" y="5697637"/>
                  <a:pt x="6042422" y="5692676"/>
                </a:cubicBezTo>
                <a:close/>
                <a:moveTo>
                  <a:pt x="5945683" y="5685235"/>
                </a:moveTo>
                <a:lnTo>
                  <a:pt x="5965527" y="5700117"/>
                </a:lnTo>
                <a:lnTo>
                  <a:pt x="5960566" y="5700117"/>
                </a:lnTo>
                <a:lnTo>
                  <a:pt x="5953125" y="5700117"/>
                </a:lnTo>
                <a:cubicBezTo>
                  <a:pt x="5948163" y="5690196"/>
                  <a:pt x="5945683" y="5685235"/>
                  <a:pt x="5945683" y="5685235"/>
                </a:cubicBezTo>
                <a:close/>
                <a:moveTo>
                  <a:pt x="6456660" y="5677793"/>
                </a:moveTo>
                <a:lnTo>
                  <a:pt x="6459140" y="5677793"/>
                </a:lnTo>
                <a:lnTo>
                  <a:pt x="6474023" y="5685235"/>
                </a:lnTo>
                <a:close/>
                <a:moveTo>
                  <a:pt x="5975449" y="5677793"/>
                </a:moveTo>
                <a:cubicBezTo>
                  <a:pt x="5975449" y="5677793"/>
                  <a:pt x="5976690" y="5680274"/>
                  <a:pt x="5979170" y="5685235"/>
                </a:cubicBezTo>
                <a:cubicBezTo>
                  <a:pt x="5981650" y="5690196"/>
                  <a:pt x="5981650" y="5692676"/>
                  <a:pt x="5979170" y="5692676"/>
                </a:cubicBezTo>
                <a:cubicBezTo>
                  <a:pt x="5976690" y="5692676"/>
                  <a:pt x="5975449" y="5690196"/>
                  <a:pt x="5975449" y="5685235"/>
                </a:cubicBezTo>
                <a:close/>
                <a:moveTo>
                  <a:pt x="6593086" y="5670352"/>
                </a:moveTo>
                <a:lnTo>
                  <a:pt x="6622851" y="5692676"/>
                </a:lnTo>
                <a:lnTo>
                  <a:pt x="6607968" y="5685235"/>
                </a:lnTo>
                <a:cubicBezTo>
                  <a:pt x="6598047" y="5680274"/>
                  <a:pt x="6593086" y="5675313"/>
                  <a:pt x="6593086" y="5670352"/>
                </a:cubicBezTo>
                <a:close/>
                <a:moveTo>
                  <a:pt x="5908476" y="5670352"/>
                </a:moveTo>
                <a:cubicBezTo>
                  <a:pt x="5908476" y="5670352"/>
                  <a:pt x="5909717" y="5671592"/>
                  <a:pt x="5912197" y="5674072"/>
                </a:cubicBezTo>
                <a:cubicBezTo>
                  <a:pt x="5914677" y="5676553"/>
                  <a:pt x="5915918" y="5677793"/>
                  <a:pt x="5915918" y="5677793"/>
                </a:cubicBezTo>
                <a:cubicBezTo>
                  <a:pt x="5910956" y="5677793"/>
                  <a:pt x="5908476" y="5677793"/>
                  <a:pt x="5908476" y="5677793"/>
                </a:cubicBezTo>
                <a:close/>
                <a:moveTo>
                  <a:pt x="6434956" y="5668491"/>
                </a:moveTo>
                <a:lnTo>
                  <a:pt x="6456660" y="5677793"/>
                </a:lnTo>
                <a:lnTo>
                  <a:pt x="6451699" y="5677793"/>
                </a:lnTo>
                <a:lnTo>
                  <a:pt x="6444258" y="5677793"/>
                </a:lnTo>
                <a:close/>
                <a:moveTo>
                  <a:pt x="6585644" y="5662910"/>
                </a:moveTo>
                <a:lnTo>
                  <a:pt x="6593086" y="5662910"/>
                </a:lnTo>
                <a:cubicBezTo>
                  <a:pt x="6593086" y="5667872"/>
                  <a:pt x="6593086" y="5670352"/>
                  <a:pt x="6593086" y="5670352"/>
                </a:cubicBezTo>
                <a:close/>
                <a:moveTo>
                  <a:pt x="6421933" y="5662910"/>
                </a:moveTo>
                <a:lnTo>
                  <a:pt x="6429375" y="5662910"/>
                </a:lnTo>
                <a:lnTo>
                  <a:pt x="6434956" y="5668491"/>
                </a:lnTo>
                <a:close/>
                <a:moveTo>
                  <a:pt x="6505649" y="5650818"/>
                </a:moveTo>
                <a:cubicBezTo>
                  <a:pt x="6506889" y="5651439"/>
                  <a:pt x="6508750" y="5652989"/>
                  <a:pt x="6511230" y="5655469"/>
                </a:cubicBezTo>
                <a:lnTo>
                  <a:pt x="6503789" y="5655469"/>
                </a:lnTo>
                <a:cubicBezTo>
                  <a:pt x="6503789" y="5655469"/>
                  <a:pt x="6503789" y="5654229"/>
                  <a:pt x="6503789" y="5651749"/>
                </a:cubicBezTo>
                <a:cubicBezTo>
                  <a:pt x="6503789" y="5650508"/>
                  <a:pt x="6504409" y="5650199"/>
                  <a:pt x="6505649" y="5650818"/>
                </a:cubicBezTo>
                <a:close/>
                <a:moveTo>
                  <a:pt x="6548437" y="5648028"/>
                </a:moveTo>
                <a:lnTo>
                  <a:pt x="6570762" y="5662910"/>
                </a:lnTo>
                <a:lnTo>
                  <a:pt x="6555878" y="5655469"/>
                </a:lnTo>
                <a:close/>
                <a:moveTo>
                  <a:pt x="6459140" y="5648028"/>
                </a:moveTo>
                <a:cubicBezTo>
                  <a:pt x="6459140" y="5652989"/>
                  <a:pt x="6459140" y="5655469"/>
                  <a:pt x="6459140" y="5655469"/>
                </a:cubicBezTo>
                <a:cubicBezTo>
                  <a:pt x="6454179" y="5655469"/>
                  <a:pt x="6451699" y="5655469"/>
                  <a:pt x="6451699" y="5655469"/>
                </a:cubicBezTo>
                <a:cubicBezTo>
                  <a:pt x="6451699" y="5655469"/>
                  <a:pt x="6451699" y="5654229"/>
                  <a:pt x="6451699" y="5651749"/>
                </a:cubicBezTo>
                <a:cubicBezTo>
                  <a:pt x="6451699" y="5649268"/>
                  <a:pt x="6454179" y="5648028"/>
                  <a:pt x="6459140" y="5648028"/>
                </a:cubicBezTo>
                <a:close/>
                <a:moveTo>
                  <a:pt x="6027539" y="5648028"/>
                </a:moveTo>
                <a:cubicBezTo>
                  <a:pt x="6032500" y="5648028"/>
                  <a:pt x="6037460" y="5652989"/>
                  <a:pt x="6042422" y="5662910"/>
                </a:cubicBezTo>
                <a:cubicBezTo>
                  <a:pt x="6042422" y="5662910"/>
                  <a:pt x="6039942" y="5661670"/>
                  <a:pt x="6034980" y="5659190"/>
                </a:cubicBezTo>
                <a:cubicBezTo>
                  <a:pt x="6030019" y="5656710"/>
                  <a:pt x="6027539" y="5655469"/>
                  <a:pt x="6027539" y="5655469"/>
                </a:cubicBezTo>
                <a:close/>
                <a:moveTo>
                  <a:pt x="5819179" y="5648028"/>
                </a:moveTo>
                <a:cubicBezTo>
                  <a:pt x="5824141" y="5648028"/>
                  <a:pt x="5826621" y="5648028"/>
                  <a:pt x="5826621" y="5648028"/>
                </a:cubicBezTo>
                <a:cubicBezTo>
                  <a:pt x="5826621" y="5648028"/>
                  <a:pt x="5826621" y="5650508"/>
                  <a:pt x="5826621" y="5655469"/>
                </a:cubicBezTo>
                <a:close/>
                <a:moveTo>
                  <a:pt x="6399609" y="5640586"/>
                </a:moveTo>
                <a:cubicBezTo>
                  <a:pt x="6399609" y="5640586"/>
                  <a:pt x="6402089" y="5640586"/>
                  <a:pt x="6407051" y="5640586"/>
                </a:cubicBezTo>
                <a:lnTo>
                  <a:pt x="6407051" y="5648028"/>
                </a:lnTo>
                <a:cubicBezTo>
                  <a:pt x="6407051" y="5648028"/>
                  <a:pt x="6404570" y="5645547"/>
                  <a:pt x="6399609" y="5640586"/>
                </a:cubicBezTo>
                <a:close/>
                <a:moveTo>
                  <a:pt x="5864758" y="5636866"/>
                </a:moveTo>
                <a:cubicBezTo>
                  <a:pt x="5867858" y="5636866"/>
                  <a:pt x="5871269" y="5638106"/>
                  <a:pt x="5874990" y="5640586"/>
                </a:cubicBezTo>
                <a:cubicBezTo>
                  <a:pt x="5882431" y="5645547"/>
                  <a:pt x="5889873" y="5649268"/>
                  <a:pt x="5897314" y="5651749"/>
                </a:cubicBezTo>
                <a:cubicBezTo>
                  <a:pt x="5904756" y="5654229"/>
                  <a:pt x="5908476" y="5657950"/>
                  <a:pt x="5908476" y="5662910"/>
                </a:cubicBezTo>
                <a:lnTo>
                  <a:pt x="5893594" y="5662910"/>
                </a:lnTo>
                <a:cubicBezTo>
                  <a:pt x="5888632" y="5657950"/>
                  <a:pt x="5883672" y="5655469"/>
                  <a:pt x="5878711" y="5655469"/>
                </a:cubicBezTo>
                <a:cubicBezTo>
                  <a:pt x="5878711" y="5650508"/>
                  <a:pt x="5873749" y="5648028"/>
                  <a:pt x="5863828" y="5648028"/>
                </a:cubicBezTo>
                <a:lnTo>
                  <a:pt x="5856387" y="5640586"/>
                </a:lnTo>
                <a:cubicBezTo>
                  <a:pt x="5858867" y="5638106"/>
                  <a:pt x="5861658" y="5636866"/>
                  <a:pt x="5864758" y="5636866"/>
                </a:cubicBezTo>
                <a:close/>
                <a:moveTo>
                  <a:pt x="6407051" y="5633145"/>
                </a:moveTo>
                <a:lnTo>
                  <a:pt x="6421933" y="5633145"/>
                </a:lnTo>
                <a:cubicBezTo>
                  <a:pt x="6426895" y="5633145"/>
                  <a:pt x="6429375" y="5635626"/>
                  <a:pt x="6429375" y="5640586"/>
                </a:cubicBezTo>
                <a:cubicBezTo>
                  <a:pt x="6429375" y="5645547"/>
                  <a:pt x="6429375" y="5648028"/>
                  <a:pt x="6429375" y="5648028"/>
                </a:cubicBezTo>
                <a:cubicBezTo>
                  <a:pt x="6429375" y="5648028"/>
                  <a:pt x="6426895" y="5645547"/>
                  <a:pt x="6421933" y="5640586"/>
                </a:cubicBezTo>
                <a:close/>
                <a:moveTo>
                  <a:pt x="6332637" y="5633145"/>
                </a:moveTo>
                <a:cubicBezTo>
                  <a:pt x="6332637" y="5633145"/>
                  <a:pt x="6335117" y="5633145"/>
                  <a:pt x="6340078" y="5633145"/>
                </a:cubicBezTo>
                <a:lnTo>
                  <a:pt x="6340078" y="5640586"/>
                </a:lnTo>
                <a:cubicBezTo>
                  <a:pt x="6335117" y="5640586"/>
                  <a:pt x="6332637" y="5638106"/>
                  <a:pt x="6332637" y="5633145"/>
                </a:cubicBezTo>
                <a:close/>
                <a:moveTo>
                  <a:pt x="5934521" y="5625704"/>
                </a:moveTo>
                <a:cubicBezTo>
                  <a:pt x="5937001" y="5625704"/>
                  <a:pt x="5940722" y="5628184"/>
                  <a:pt x="5945683" y="5633145"/>
                </a:cubicBezTo>
                <a:lnTo>
                  <a:pt x="5938242" y="5633145"/>
                </a:lnTo>
                <a:cubicBezTo>
                  <a:pt x="5933281" y="5628184"/>
                  <a:pt x="5932041" y="5625704"/>
                  <a:pt x="5934521" y="5625704"/>
                </a:cubicBezTo>
                <a:close/>
                <a:moveTo>
                  <a:pt x="6555878" y="5618262"/>
                </a:moveTo>
                <a:lnTo>
                  <a:pt x="6563320" y="5618262"/>
                </a:lnTo>
                <a:cubicBezTo>
                  <a:pt x="6563320" y="5623223"/>
                  <a:pt x="6562079" y="5625704"/>
                  <a:pt x="6559599" y="5625704"/>
                </a:cubicBezTo>
                <a:cubicBezTo>
                  <a:pt x="6557119" y="5625704"/>
                  <a:pt x="6555878" y="5623223"/>
                  <a:pt x="6555878" y="5618262"/>
                </a:cubicBezTo>
                <a:close/>
                <a:moveTo>
                  <a:pt x="6295429" y="5618262"/>
                </a:moveTo>
                <a:lnTo>
                  <a:pt x="6310312" y="5618262"/>
                </a:lnTo>
                <a:lnTo>
                  <a:pt x="6317754" y="5625704"/>
                </a:lnTo>
                <a:lnTo>
                  <a:pt x="6310312" y="5625704"/>
                </a:lnTo>
                <a:cubicBezTo>
                  <a:pt x="6305351" y="5620743"/>
                  <a:pt x="6300391" y="5618262"/>
                  <a:pt x="6295429" y="5618262"/>
                </a:cubicBezTo>
                <a:close/>
                <a:moveTo>
                  <a:pt x="6436816" y="5610821"/>
                </a:moveTo>
                <a:lnTo>
                  <a:pt x="6444258" y="5618262"/>
                </a:lnTo>
                <a:cubicBezTo>
                  <a:pt x="6444258" y="5618262"/>
                  <a:pt x="6441778" y="5618262"/>
                  <a:pt x="6436816" y="5618262"/>
                </a:cubicBezTo>
                <a:cubicBezTo>
                  <a:pt x="6436816" y="5618262"/>
                  <a:pt x="6436816" y="5615782"/>
                  <a:pt x="6436816" y="5610821"/>
                </a:cubicBezTo>
                <a:close/>
                <a:moveTo>
                  <a:pt x="6377285" y="5610821"/>
                </a:moveTo>
                <a:cubicBezTo>
                  <a:pt x="6377285" y="5610821"/>
                  <a:pt x="6377285" y="5613301"/>
                  <a:pt x="6377285" y="5618262"/>
                </a:cubicBezTo>
                <a:cubicBezTo>
                  <a:pt x="6377285" y="5618262"/>
                  <a:pt x="6377285" y="5619502"/>
                  <a:pt x="6377285" y="5621983"/>
                </a:cubicBezTo>
                <a:cubicBezTo>
                  <a:pt x="6377285" y="5624464"/>
                  <a:pt x="6379765" y="5625704"/>
                  <a:pt x="6384726" y="5625704"/>
                </a:cubicBezTo>
                <a:cubicBezTo>
                  <a:pt x="6384726" y="5625704"/>
                  <a:pt x="6384726" y="5623223"/>
                  <a:pt x="6384726" y="5618262"/>
                </a:cubicBezTo>
                <a:close/>
                <a:moveTo>
                  <a:pt x="6374029" y="5606170"/>
                </a:moveTo>
                <a:cubicBezTo>
                  <a:pt x="6374960" y="5606170"/>
                  <a:pt x="6376044" y="5606480"/>
                  <a:pt x="6377285" y="5607100"/>
                </a:cubicBezTo>
                <a:cubicBezTo>
                  <a:pt x="6382246" y="5609581"/>
                  <a:pt x="6387206" y="5613301"/>
                  <a:pt x="6392168" y="5618262"/>
                </a:cubicBezTo>
                <a:cubicBezTo>
                  <a:pt x="6397129" y="5623223"/>
                  <a:pt x="6399609" y="5626944"/>
                  <a:pt x="6399609" y="5629424"/>
                </a:cubicBezTo>
                <a:cubicBezTo>
                  <a:pt x="6399609" y="5631905"/>
                  <a:pt x="6398369" y="5633145"/>
                  <a:pt x="6395888" y="5633145"/>
                </a:cubicBezTo>
                <a:cubicBezTo>
                  <a:pt x="6393408" y="5633145"/>
                  <a:pt x="6388447" y="5631905"/>
                  <a:pt x="6381006" y="5629424"/>
                </a:cubicBezTo>
                <a:cubicBezTo>
                  <a:pt x="6373564" y="5626944"/>
                  <a:pt x="6369844" y="5621983"/>
                  <a:pt x="6369844" y="5614541"/>
                </a:cubicBezTo>
                <a:cubicBezTo>
                  <a:pt x="6369844" y="5608960"/>
                  <a:pt x="6371239" y="5606170"/>
                  <a:pt x="6374029" y="5606170"/>
                </a:cubicBezTo>
                <a:close/>
                <a:moveTo>
                  <a:pt x="6429375" y="5595938"/>
                </a:moveTo>
                <a:lnTo>
                  <a:pt x="6444258" y="5595938"/>
                </a:lnTo>
                <a:cubicBezTo>
                  <a:pt x="6439296" y="5600899"/>
                  <a:pt x="6441778" y="5605860"/>
                  <a:pt x="6451699" y="5610821"/>
                </a:cubicBezTo>
                <a:lnTo>
                  <a:pt x="6459140" y="5618262"/>
                </a:lnTo>
                <a:cubicBezTo>
                  <a:pt x="6454179" y="5618262"/>
                  <a:pt x="6449219" y="5615782"/>
                  <a:pt x="6444258" y="5610821"/>
                </a:cubicBezTo>
                <a:lnTo>
                  <a:pt x="6429375" y="5603379"/>
                </a:lnTo>
                <a:lnTo>
                  <a:pt x="6421933" y="5610821"/>
                </a:lnTo>
                <a:cubicBezTo>
                  <a:pt x="6421933" y="5605860"/>
                  <a:pt x="6424413" y="5600899"/>
                  <a:pt x="6429375" y="5595938"/>
                </a:cubicBezTo>
                <a:close/>
                <a:moveTo>
                  <a:pt x="6407051" y="5595938"/>
                </a:moveTo>
                <a:lnTo>
                  <a:pt x="6414492" y="5595938"/>
                </a:lnTo>
                <a:cubicBezTo>
                  <a:pt x="6414492" y="5600899"/>
                  <a:pt x="6414492" y="5603379"/>
                  <a:pt x="6414492" y="5603379"/>
                </a:cubicBezTo>
                <a:cubicBezTo>
                  <a:pt x="6414492" y="5603379"/>
                  <a:pt x="6412012" y="5600899"/>
                  <a:pt x="6407051" y="5595938"/>
                </a:cubicBezTo>
                <a:close/>
                <a:moveTo>
                  <a:pt x="5811738" y="5595938"/>
                </a:moveTo>
                <a:cubicBezTo>
                  <a:pt x="5816699" y="5595938"/>
                  <a:pt x="5819179" y="5595938"/>
                  <a:pt x="5819179" y="5595938"/>
                </a:cubicBezTo>
                <a:cubicBezTo>
                  <a:pt x="5824141" y="5600899"/>
                  <a:pt x="5827862" y="5604619"/>
                  <a:pt x="5830342" y="5607100"/>
                </a:cubicBezTo>
                <a:cubicBezTo>
                  <a:pt x="5832822" y="5609581"/>
                  <a:pt x="5834062" y="5613301"/>
                  <a:pt x="5834062" y="5618262"/>
                </a:cubicBezTo>
                <a:cubicBezTo>
                  <a:pt x="5839024" y="5618262"/>
                  <a:pt x="5841504" y="5620743"/>
                  <a:pt x="5841504" y="5625704"/>
                </a:cubicBezTo>
                <a:cubicBezTo>
                  <a:pt x="5841504" y="5625704"/>
                  <a:pt x="5839024" y="5624464"/>
                  <a:pt x="5834062" y="5621983"/>
                </a:cubicBezTo>
                <a:cubicBezTo>
                  <a:pt x="5829101" y="5619502"/>
                  <a:pt x="5826621" y="5615782"/>
                  <a:pt x="5826621" y="5610821"/>
                </a:cubicBezTo>
                <a:close/>
                <a:moveTo>
                  <a:pt x="5928940" y="5592217"/>
                </a:moveTo>
                <a:cubicBezTo>
                  <a:pt x="5930180" y="5592217"/>
                  <a:pt x="5930801" y="5593458"/>
                  <a:pt x="5930801" y="5595938"/>
                </a:cubicBezTo>
                <a:lnTo>
                  <a:pt x="5923359" y="5595938"/>
                </a:lnTo>
                <a:cubicBezTo>
                  <a:pt x="5925840" y="5593458"/>
                  <a:pt x="5927700" y="5592217"/>
                  <a:pt x="5928940" y="5592217"/>
                </a:cubicBezTo>
                <a:close/>
                <a:moveTo>
                  <a:pt x="6317754" y="5588497"/>
                </a:moveTo>
                <a:lnTo>
                  <a:pt x="6332637" y="5588497"/>
                </a:lnTo>
                <a:cubicBezTo>
                  <a:pt x="6337598" y="5593457"/>
                  <a:pt x="6342558" y="5595938"/>
                  <a:pt x="6347519" y="5595938"/>
                </a:cubicBezTo>
                <a:cubicBezTo>
                  <a:pt x="6352481" y="5595938"/>
                  <a:pt x="6354961" y="5598419"/>
                  <a:pt x="6354961" y="5603379"/>
                </a:cubicBezTo>
                <a:lnTo>
                  <a:pt x="6340078" y="5603379"/>
                </a:lnTo>
                <a:cubicBezTo>
                  <a:pt x="6335117" y="5598419"/>
                  <a:pt x="6331396" y="5594698"/>
                  <a:pt x="6328916" y="5592217"/>
                </a:cubicBezTo>
                <a:cubicBezTo>
                  <a:pt x="6326436" y="5589737"/>
                  <a:pt x="6322715" y="5588497"/>
                  <a:pt x="6317754" y="5588497"/>
                </a:cubicBezTo>
                <a:close/>
                <a:moveTo>
                  <a:pt x="5796855" y="5588497"/>
                </a:moveTo>
                <a:lnTo>
                  <a:pt x="5804297" y="5588497"/>
                </a:lnTo>
                <a:cubicBezTo>
                  <a:pt x="5809258" y="5588497"/>
                  <a:pt x="5814218" y="5590977"/>
                  <a:pt x="5819179" y="5595938"/>
                </a:cubicBezTo>
                <a:close/>
                <a:moveTo>
                  <a:pt x="5722441" y="5588497"/>
                </a:moveTo>
                <a:lnTo>
                  <a:pt x="5744765" y="5595938"/>
                </a:lnTo>
                <a:lnTo>
                  <a:pt x="5752207" y="5595938"/>
                </a:lnTo>
                <a:cubicBezTo>
                  <a:pt x="5752207" y="5595938"/>
                  <a:pt x="5753447" y="5597178"/>
                  <a:pt x="5755928" y="5599659"/>
                </a:cubicBezTo>
                <a:cubicBezTo>
                  <a:pt x="5758408" y="5602139"/>
                  <a:pt x="5759648" y="5603379"/>
                  <a:pt x="5759648" y="5603379"/>
                </a:cubicBezTo>
                <a:cubicBezTo>
                  <a:pt x="5749727" y="5603379"/>
                  <a:pt x="5742285" y="5600899"/>
                  <a:pt x="5737324" y="5595938"/>
                </a:cubicBezTo>
                <a:cubicBezTo>
                  <a:pt x="5732363" y="5590977"/>
                  <a:pt x="5728642" y="5589737"/>
                  <a:pt x="5726162" y="5592217"/>
                </a:cubicBezTo>
                <a:cubicBezTo>
                  <a:pt x="5723682" y="5594698"/>
                  <a:pt x="5722441" y="5593457"/>
                  <a:pt x="5722441" y="5588497"/>
                </a:cubicBezTo>
                <a:close/>
                <a:moveTo>
                  <a:pt x="6295429" y="5573614"/>
                </a:moveTo>
                <a:cubicBezTo>
                  <a:pt x="6295429" y="5573614"/>
                  <a:pt x="6297910" y="5573614"/>
                  <a:pt x="6302871" y="5573614"/>
                </a:cubicBezTo>
                <a:lnTo>
                  <a:pt x="6302871" y="5581055"/>
                </a:lnTo>
                <a:close/>
                <a:moveTo>
                  <a:pt x="6421933" y="5566172"/>
                </a:moveTo>
                <a:cubicBezTo>
                  <a:pt x="6426895" y="5566172"/>
                  <a:pt x="6429375" y="5568653"/>
                  <a:pt x="6429375" y="5573614"/>
                </a:cubicBezTo>
                <a:cubicBezTo>
                  <a:pt x="6424413" y="5573614"/>
                  <a:pt x="6421933" y="5573614"/>
                  <a:pt x="6421933" y="5573614"/>
                </a:cubicBezTo>
                <a:cubicBezTo>
                  <a:pt x="6421933" y="5568653"/>
                  <a:pt x="6421933" y="5566172"/>
                  <a:pt x="6421933" y="5566172"/>
                </a:cubicBezTo>
                <a:close/>
                <a:moveTo>
                  <a:pt x="6354961" y="5566172"/>
                </a:moveTo>
                <a:cubicBezTo>
                  <a:pt x="6369844" y="5571133"/>
                  <a:pt x="6377285" y="5576094"/>
                  <a:pt x="6377285" y="5581055"/>
                </a:cubicBezTo>
                <a:lnTo>
                  <a:pt x="6362402" y="5581055"/>
                </a:lnTo>
                <a:cubicBezTo>
                  <a:pt x="6362402" y="5576094"/>
                  <a:pt x="6359922" y="5574854"/>
                  <a:pt x="6354961" y="5577334"/>
                </a:cubicBezTo>
                <a:cubicBezTo>
                  <a:pt x="6349999" y="5579815"/>
                  <a:pt x="6347519" y="5578575"/>
                  <a:pt x="6347519" y="5573614"/>
                </a:cubicBezTo>
                <a:cubicBezTo>
                  <a:pt x="6347519" y="5568653"/>
                  <a:pt x="6349999" y="5566172"/>
                  <a:pt x="6354961" y="5566172"/>
                </a:cubicBezTo>
                <a:close/>
                <a:moveTo>
                  <a:pt x="5748486" y="5558731"/>
                </a:moveTo>
                <a:cubicBezTo>
                  <a:pt x="5750966" y="5558731"/>
                  <a:pt x="5754687" y="5561212"/>
                  <a:pt x="5759648" y="5566172"/>
                </a:cubicBezTo>
                <a:lnTo>
                  <a:pt x="5752207" y="5566172"/>
                </a:lnTo>
                <a:cubicBezTo>
                  <a:pt x="5747246" y="5566172"/>
                  <a:pt x="5744765" y="5564932"/>
                  <a:pt x="5744765" y="5562452"/>
                </a:cubicBezTo>
                <a:cubicBezTo>
                  <a:pt x="5744765" y="5559971"/>
                  <a:pt x="5746006" y="5558731"/>
                  <a:pt x="5748486" y="5558731"/>
                </a:cubicBezTo>
                <a:close/>
                <a:moveTo>
                  <a:pt x="6228457" y="5551290"/>
                </a:moveTo>
                <a:lnTo>
                  <a:pt x="6258222" y="5573614"/>
                </a:lnTo>
                <a:cubicBezTo>
                  <a:pt x="6258222" y="5573614"/>
                  <a:pt x="6260703" y="5574854"/>
                  <a:pt x="6265664" y="5577334"/>
                </a:cubicBezTo>
                <a:cubicBezTo>
                  <a:pt x="6270625" y="5579815"/>
                  <a:pt x="6273105" y="5578575"/>
                  <a:pt x="6273105" y="5573614"/>
                </a:cubicBezTo>
                <a:lnTo>
                  <a:pt x="6273105" y="5581055"/>
                </a:lnTo>
                <a:cubicBezTo>
                  <a:pt x="6273105" y="5581055"/>
                  <a:pt x="6278067" y="5583536"/>
                  <a:pt x="6287988" y="5588497"/>
                </a:cubicBezTo>
                <a:lnTo>
                  <a:pt x="6287988" y="5595938"/>
                </a:lnTo>
                <a:lnTo>
                  <a:pt x="6273105" y="5595938"/>
                </a:lnTo>
                <a:cubicBezTo>
                  <a:pt x="6268144" y="5595938"/>
                  <a:pt x="6265664" y="5594698"/>
                  <a:pt x="6265664" y="5592217"/>
                </a:cubicBezTo>
                <a:cubicBezTo>
                  <a:pt x="6265664" y="5589737"/>
                  <a:pt x="6260703" y="5586016"/>
                  <a:pt x="6250781" y="5581055"/>
                </a:cubicBezTo>
                <a:cubicBezTo>
                  <a:pt x="6240860" y="5576094"/>
                  <a:pt x="6235898" y="5571133"/>
                  <a:pt x="6235898" y="5566172"/>
                </a:cubicBezTo>
                <a:lnTo>
                  <a:pt x="6228457" y="5558731"/>
                </a:lnTo>
                <a:cubicBezTo>
                  <a:pt x="6228457" y="5558731"/>
                  <a:pt x="6227216" y="5558731"/>
                  <a:pt x="6224736" y="5558731"/>
                </a:cubicBezTo>
                <a:lnTo>
                  <a:pt x="6221015" y="5558731"/>
                </a:lnTo>
                <a:cubicBezTo>
                  <a:pt x="6225977" y="5558731"/>
                  <a:pt x="6228457" y="5556250"/>
                  <a:pt x="6228457" y="5551290"/>
                </a:cubicBezTo>
                <a:close/>
                <a:moveTo>
                  <a:pt x="5781972" y="5551290"/>
                </a:moveTo>
                <a:lnTo>
                  <a:pt x="5804297" y="5551290"/>
                </a:lnTo>
                <a:lnTo>
                  <a:pt x="5804297" y="5558731"/>
                </a:lnTo>
                <a:cubicBezTo>
                  <a:pt x="5799335" y="5558731"/>
                  <a:pt x="5796855" y="5557491"/>
                  <a:pt x="5796855" y="5555010"/>
                </a:cubicBezTo>
                <a:cubicBezTo>
                  <a:pt x="5796855" y="5552530"/>
                  <a:pt x="5791894" y="5551290"/>
                  <a:pt x="5781972" y="5551290"/>
                </a:cubicBezTo>
                <a:close/>
                <a:moveTo>
                  <a:pt x="6451699" y="5543848"/>
                </a:moveTo>
                <a:cubicBezTo>
                  <a:pt x="6456660" y="5543848"/>
                  <a:pt x="6459140" y="5545088"/>
                  <a:pt x="6459140" y="5547569"/>
                </a:cubicBezTo>
                <a:cubicBezTo>
                  <a:pt x="6459140" y="5550049"/>
                  <a:pt x="6459140" y="5552530"/>
                  <a:pt x="6459140" y="5555010"/>
                </a:cubicBezTo>
                <a:cubicBezTo>
                  <a:pt x="6459140" y="5557491"/>
                  <a:pt x="6456660" y="5556250"/>
                  <a:pt x="6451699" y="5551290"/>
                </a:cubicBezTo>
                <a:close/>
                <a:moveTo>
                  <a:pt x="6399609" y="5543848"/>
                </a:moveTo>
                <a:cubicBezTo>
                  <a:pt x="6399609" y="5543848"/>
                  <a:pt x="6402089" y="5546329"/>
                  <a:pt x="6407051" y="5551290"/>
                </a:cubicBezTo>
                <a:lnTo>
                  <a:pt x="6407051" y="5558731"/>
                </a:lnTo>
                <a:cubicBezTo>
                  <a:pt x="6407051" y="5558731"/>
                  <a:pt x="6404570" y="5556250"/>
                  <a:pt x="6399609" y="5551290"/>
                </a:cubicBezTo>
                <a:close/>
                <a:moveTo>
                  <a:pt x="6362402" y="5543848"/>
                </a:moveTo>
                <a:cubicBezTo>
                  <a:pt x="6362402" y="5543848"/>
                  <a:pt x="6364882" y="5543848"/>
                  <a:pt x="6369844" y="5543848"/>
                </a:cubicBezTo>
                <a:cubicBezTo>
                  <a:pt x="6369844" y="5543848"/>
                  <a:pt x="6369844" y="5545088"/>
                  <a:pt x="6369844" y="5547569"/>
                </a:cubicBezTo>
                <a:cubicBezTo>
                  <a:pt x="6369844" y="5550049"/>
                  <a:pt x="6369844" y="5551290"/>
                  <a:pt x="6369844" y="5551290"/>
                </a:cubicBezTo>
                <a:cubicBezTo>
                  <a:pt x="6364882" y="5551290"/>
                  <a:pt x="6362402" y="5551290"/>
                  <a:pt x="6362402" y="5551290"/>
                </a:cubicBezTo>
                <a:cubicBezTo>
                  <a:pt x="6362402" y="5551290"/>
                  <a:pt x="6362402" y="5548809"/>
                  <a:pt x="6362402" y="5543848"/>
                </a:cubicBezTo>
                <a:close/>
                <a:moveTo>
                  <a:pt x="5856387" y="5543848"/>
                </a:moveTo>
                <a:cubicBezTo>
                  <a:pt x="5856387" y="5543848"/>
                  <a:pt x="5857627" y="5545088"/>
                  <a:pt x="5860107" y="5547569"/>
                </a:cubicBezTo>
                <a:cubicBezTo>
                  <a:pt x="5862587" y="5550049"/>
                  <a:pt x="5863828" y="5551290"/>
                  <a:pt x="5863828" y="5551290"/>
                </a:cubicBezTo>
                <a:cubicBezTo>
                  <a:pt x="5863828" y="5551290"/>
                  <a:pt x="5861348" y="5551290"/>
                  <a:pt x="5856387" y="5551290"/>
                </a:cubicBezTo>
                <a:cubicBezTo>
                  <a:pt x="5856387" y="5551290"/>
                  <a:pt x="5856387" y="5548809"/>
                  <a:pt x="5856387" y="5543848"/>
                </a:cubicBezTo>
                <a:close/>
                <a:moveTo>
                  <a:pt x="5668956" y="5539197"/>
                </a:moveTo>
                <a:cubicBezTo>
                  <a:pt x="5671747" y="5539197"/>
                  <a:pt x="5675932" y="5541988"/>
                  <a:pt x="5681513" y="5547569"/>
                </a:cubicBezTo>
                <a:cubicBezTo>
                  <a:pt x="5688955" y="5555010"/>
                  <a:pt x="5693916" y="5557491"/>
                  <a:pt x="5696396" y="5555010"/>
                </a:cubicBezTo>
                <a:cubicBezTo>
                  <a:pt x="5698876" y="5552530"/>
                  <a:pt x="5702597" y="5553770"/>
                  <a:pt x="5707558" y="5558731"/>
                </a:cubicBezTo>
                <a:cubicBezTo>
                  <a:pt x="5712520" y="5563692"/>
                  <a:pt x="5713759" y="5567412"/>
                  <a:pt x="5711279" y="5569893"/>
                </a:cubicBezTo>
                <a:cubicBezTo>
                  <a:pt x="5708799" y="5572374"/>
                  <a:pt x="5706318" y="5572374"/>
                  <a:pt x="5703838" y="5569893"/>
                </a:cubicBezTo>
                <a:cubicBezTo>
                  <a:pt x="5701358" y="5567412"/>
                  <a:pt x="5697637" y="5563692"/>
                  <a:pt x="5692676" y="5558731"/>
                </a:cubicBezTo>
                <a:cubicBezTo>
                  <a:pt x="5672831" y="5548809"/>
                  <a:pt x="5664151" y="5542608"/>
                  <a:pt x="5666631" y="5540127"/>
                </a:cubicBezTo>
                <a:cubicBezTo>
                  <a:pt x="5667251" y="5539507"/>
                  <a:pt x="5668026" y="5539197"/>
                  <a:pt x="5668956" y="5539197"/>
                </a:cubicBezTo>
                <a:close/>
                <a:moveTo>
                  <a:pt x="6235898" y="5536407"/>
                </a:moveTo>
                <a:lnTo>
                  <a:pt x="6235898" y="5543848"/>
                </a:lnTo>
                <a:cubicBezTo>
                  <a:pt x="6235898" y="5543848"/>
                  <a:pt x="6234658" y="5542608"/>
                  <a:pt x="6232178" y="5540127"/>
                </a:cubicBezTo>
                <a:cubicBezTo>
                  <a:pt x="6229697" y="5537647"/>
                  <a:pt x="6230937" y="5536407"/>
                  <a:pt x="6235898" y="5536407"/>
                </a:cubicBezTo>
                <a:close/>
                <a:moveTo>
                  <a:pt x="6191250" y="5536407"/>
                </a:moveTo>
                <a:cubicBezTo>
                  <a:pt x="6196211" y="5541367"/>
                  <a:pt x="6198691" y="5543848"/>
                  <a:pt x="6198691" y="5543848"/>
                </a:cubicBezTo>
                <a:cubicBezTo>
                  <a:pt x="6198691" y="5543848"/>
                  <a:pt x="6197451" y="5543848"/>
                  <a:pt x="6194971" y="5543848"/>
                </a:cubicBezTo>
                <a:cubicBezTo>
                  <a:pt x="6192490" y="5543848"/>
                  <a:pt x="6191250" y="5541367"/>
                  <a:pt x="6191250" y="5536407"/>
                </a:cubicBezTo>
                <a:close/>
                <a:moveTo>
                  <a:pt x="6382866" y="5532686"/>
                </a:moveTo>
                <a:cubicBezTo>
                  <a:pt x="6384106" y="5532686"/>
                  <a:pt x="6384726" y="5533927"/>
                  <a:pt x="6384726" y="5536407"/>
                </a:cubicBezTo>
                <a:lnTo>
                  <a:pt x="6377285" y="5536407"/>
                </a:lnTo>
                <a:cubicBezTo>
                  <a:pt x="6379766" y="5533927"/>
                  <a:pt x="6381626" y="5532686"/>
                  <a:pt x="6382866" y="5532686"/>
                </a:cubicBezTo>
                <a:close/>
                <a:moveTo>
                  <a:pt x="6436816" y="5528965"/>
                </a:moveTo>
                <a:cubicBezTo>
                  <a:pt x="6436816" y="5528965"/>
                  <a:pt x="6439296" y="5531446"/>
                  <a:pt x="6444258" y="5536407"/>
                </a:cubicBezTo>
                <a:cubicBezTo>
                  <a:pt x="6444258" y="5541367"/>
                  <a:pt x="6444258" y="5543848"/>
                  <a:pt x="6444258" y="5543848"/>
                </a:cubicBezTo>
                <a:cubicBezTo>
                  <a:pt x="6439296" y="5543848"/>
                  <a:pt x="6434336" y="5541367"/>
                  <a:pt x="6429375" y="5536407"/>
                </a:cubicBezTo>
                <a:cubicBezTo>
                  <a:pt x="6429375" y="5531446"/>
                  <a:pt x="6431855" y="5528965"/>
                  <a:pt x="6436816" y="5528965"/>
                </a:cubicBezTo>
                <a:close/>
                <a:moveTo>
                  <a:pt x="6198691" y="5528965"/>
                </a:moveTo>
                <a:cubicBezTo>
                  <a:pt x="6198691" y="5528965"/>
                  <a:pt x="6202412" y="5531446"/>
                  <a:pt x="6209853" y="5536407"/>
                </a:cubicBezTo>
                <a:cubicBezTo>
                  <a:pt x="6217295" y="5541367"/>
                  <a:pt x="6219775" y="5543848"/>
                  <a:pt x="6217295" y="5543848"/>
                </a:cubicBezTo>
                <a:cubicBezTo>
                  <a:pt x="6214815" y="5543848"/>
                  <a:pt x="6213574" y="5543848"/>
                  <a:pt x="6213574" y="5543848"/>
                </a:cubicBezTo>
                <a:cubicBezTo>
                  <a:pt x="6208613" y="5538887"/>
                  <a:pt x="6206133" y="5536407"/>
                  <a:pt x="6206133" y="5536407"/>
                </a:cubicBezTo>
                <a:cubicBezTo>
                  <a:pt x="6206133" y="5536407"/>
                  <a:pt x="6204892" y="5536407"/>
                  <a:pt x="6202412" y="5536407"/>
                </a:cubicBezTo>
                <a:cubicBezTo>
                  <a:pt x="6199932" y="5536407"/>
                  <a:pt x="6198691" y="5533926"/>
                  <a:pt x="6198691" y="5528965"/>
                </a:cubicBezTo>
                <a:close/>
                <a:moveTo>
                  <a:pt x="6124277" y="5528965"/>
                </a:moveTo>
                <a:lnTo>
                  <a:pt x="6139160" y="5528965"/>
                </a:lnTo>
                <a:cubicBezTo>
                  <a:pt x="6144121" y="5533926"/>
                  <a:pt x="6144121" y="5536407"/>
                  <a:pt x="6139160" y="5536407"/>
                </a:cubicBezTo>
                <a:cubicBezTo>
                  <a:pt x="6134199" y="5536407"/>
                  <a:pt x="6130478" y="5535167"/>
                  <a:pt x="6127998" y="5532686"/>
                </a:cubicBezTo>
                <a:cubicBezTo>
                  <a:pt x="6125518" y="5530205"/>
                  <a:pt x="6124277" y="5528965"/>
                  <a:pt x="6124277" y="5528965"/>
                </a:cubicBezTo>
                <a:close/>
                <a:moveTo>
                  <a:pt x="6250781" y="5521524"/>
                </a:moveTo>
                <a:cubicBezTo>
                  <a:pt x="6250781" y="5526485"/>
                  <a:pt x="6250781" y="5528965"/>
                  <a:pt x="6250781" y="5528965"/>
                </a:cubicBezTo>
                <a:cubicBezTo>
                  <a:pt x="6250781" y="5528965"/>
                  <a:pt x="6250781" y="5531446"/>
                  <a:pt x="6250781" y="5536407"/>
                </a:cubicBezTo>
                <a:lnTo>
                  <a:pt x="6258222" y="5543848"/>
                </a:lnTo>
                <a:cubicBezTo>
                  <a:pt x="6258222" y="5543848"/>
                  <a:pt x="6258222" y="5542608"/>
                  <a:pt x="6258222" y="5540127"/>
                </a:cubicBezTo>
                <a:cubicBezTo>
                  <a:pt x="6258222" y="5537647"/>
                  <a:pt x="6258222" y="5533926"/>
                  <a:pt x="6258222" y="5528965"/>
                </a:cubicBezTo>
                <a:close/>
                <a:moveTo>
                  <a:pt x="5826621" y="5521524"/>
                </a:moveTo>
                <a:lnTo>
                  <a:pt x="5834062" y="5521524"/>
                </a:lnTo>
                <a:cubicBezTo>
                  <a:pt x="5834062" y="5526485"/>
                  <a:pt x="5832822" y="5528965"/>
                  <a:pt x="5830342" y="5528965"/>
                </a:cubicBezTo>
                <a:cubicBezTo>
                  <a:pt x="5827862" y="5528965"/>
                  <a:pt x="5826621" y="5528965"/>
                  <a:pt x="5826621" y="5528965"/>
                </a:cubicBezTo>
                <a:cubicBezTo>
                  <a:pt x="5826621" y="5528965"/>
                  <a:pt x="5826621" y="5526485"/>
                  <a:pt x="5826621" y="5521524"/>
                </a:cubicBezTo>
                <a:close/>
                <a:moveTo>
                  <a:pt x="6362402" y="5514083"/>
                </a:moveTo>
                <a:cubicBezTo>
                  <a:pt x="6367363" y="5519043"/>
                  <a:pt x="6368603" y="5522764"/>
                  <a:pt x="6366123" y="5525245"/>
                </a:cubicBezTo>
                <a:cubicBezTo>
                  <a:pt x="6363643" y="5527725"/>
                  <a:pt x="6359922" y="5526485"/>
                  <a:pt x="6354961" y="5521524"/>
                </a:cubicBezTo>
                <a:close/>
                <a:moveTo>
                  <a:pt x="6299150" y="5506641"/>
                </a:moveTo>
                <a:cubicBezTo>
                  <a:pt x="6301630" y="5506641"/>
                  <a:pt x="6305351" y="5507881"/>
                  <a:pt x="6310312" y="5510362"/>
                </a:cubicBezTo>
                <a:cubicBezTo>
                  <a:pt x="6315274" y="5512842"/>
                  <a:pt x="6322715" y="5519043"/>
                  <a:pt x="6332637" y="5528965"/>
                </a:cubicBezTo>
                <a:lnTo>
                  <a:pt x="6325195" y="5528965"/>
                </a:lnTo>
                <a:cubicBezTo>
                  <a:pt x="6305351" y="5514083"/>
                  <a:pt x="6296670" y="5506641"/>
                  <a:pt x="6299150" y="5506641"/>
                </a:cubicBezTo>
                <a:close/>
                <a:moveTo>
                  <a:pt x="5737324" y="5506641"/>
                </a:moveTo>
                <a:lnTo>
                  <a:pt x="5744765" y="5506641"/>
                </a:lnTo>
                <a:lnTo>
                  <a:pt x="5737324" y="5514083"/>
                </a:lnTo>
                <a:cubicBezTo>
                  <a:pt x="5737324" y="5514083"/>
                  <a:pt x="5737324" y="5511602"/>
                  <a:pt x="5737324" y="5506641"/>
                </a:cubicBezTo>
                <a:close/>
                <a:moveTo>
                  <a:pt x="5677793" y="5506641"/>
                </a:moveTo>
                <a:lnTo>
                  <a:pt x="5685234" y="5514083"/>
                </a:lnTo>
                <a:lnTo>
                  <a:pt x="5677793" y="5514083"/>
                </a:lnTo>
                <a:cubicBezTo>
                  <a:pt x="5672831" y="5514083"/>
                  <a:pt x="5672831" y="5511602"/>
                  <a:pt x="5677793" y="5506641"/>
                </a:cubicBezTo>
                <a:close/>
                <a:moveTo>
                  <a:pt x="6436816" y="5499200"/>
                </a:moveTo>
                <a:lnTo>
                  <a:pt x="6444258" y="5506641"/>
                </a:lnTo>
                <a:lnTo>
                  <a:pt x="6436816" y="5506641"/>
                </a:lnTo>
                <a:cubicBezTo>
                  <a:pt x="6436816" y="5501680"/>
                  <a:pt x="6436816" y="5499200"/>
                  <a:pt x="6436816" y="5499200"/>
                </a:cubicBezTo>
                <a:close/>
                <a:moveTo>
                  <a:pt x="6079629" y="5499200"/>
                </a:moveTo>
                <a:lnTo>
                  <a:pt x="6094512" y="5499200"/>
                </a:lnTo>
                <a:cubicBezTo>
                  <a:pt x="6099473" y="5499200"/>
                  <a:pt x="6101953" y="5501680"/>
                  <a:pt x="6101953" y="5506641"/>
                </a:cubicBezTo>
                <a:cubicBezTo>
                  <a:pt x="6101953" y="5511602"/>
                  <a:pt x="6104433" y="5514083"/>
                  <a:pt x="6109394" y="5514083"/>
                </a:cubicBezTo>
                <a:lnTo>
                  <a:pt x="6109394" y="5521524"/>
                </a:lnTo>
                <a:lnTo>
                  <a:pt x="6101953" y="5514083"/>
                </a:lnTo>
                <a:cubicBezTo>
                  <a:pt x="6096992" y="5509122"/>
                  <a:pt x="6092031" y="5506641"/>
                  <a:pt x="6087070" y="5506641"/>
                </a:cubicBezTo>
                <a:cubicBezTo>
                  <a:pt x="6082109" y="5506641"/>
                  <a:pt x="6079629" y="5504160"/>
                  <a:pt x="6079629" y="5499200"/>
                </a:cubicBezTo>
                <a:close/>
                <a:moveTo>
                  <a:pt x="5558730" y="5499200"/>
                </a:moveTo>
                <a:cubicBezTo>
                  <a:pt x="5558730" y="5499200"/>
                  <a:pt x="5561210" y="5501680"/>
                  <a:pt x="5566172" y="5506641"/>
                </a:cubicBezTo>
                <a:lnTo>
                  <a:pt x="5558730" y="5506641"/>
                </a:lnTo>
                <a:close/>
                <a:moveTo>
                  <a:pt x="6362402" y="5491758"/>
                </a:moveTo>
                <a:lnTo>
                  <a:pt x="6369844" y="5499200"/>
                </a:lnTo>
                <a:cubicBezTo>
                  <a:pt x="6369844" y="5504160"/>
                  <a:pt x="6367363" y="5504160"/>
                  <a:pt x="6362402" y="5499200"/>
                </a:cubicBezTo>
                <a:close/>
                <a:moveTo>
                  <a:pt x="6317754" y="5491758"/>
                </a:moveTo>
                <a:cubicBezTo>
                  <a:pt x="6322715" y="5491758"/>
                  <a:pt x="6326436" y="5492999"/>
                  <a:pt x="6328916" y="5495479"/>
                </a:cubicBezTo>
                <a:cubicBezTo>
                  <a:pt x="6331396" y="5497960"/>
                  <a:pt x="6332637" y="5499200"/>
                  <a:pt x="6332637" y="5499200"/>
                </a:cubicBezTo>
                <a:cubicBezTo>
                  <a:pt x="6337598" y="5499200"/>
                  <a:pt x="6341319" y="5500440"/>
                  <a:pt x="6343799" y="5502920"/>
                </a:cubicBezTo>
                <a:cubicBezTo>
                  <a:pt x="6346279" y="5505401"/>
                  <a:pt x="6347519" y="5507881"/>
                  <a:pt x="6347519" y="5510362"/>
                </a:cubicBezTo>
                <a:cubicBezTo>
                  <a:pt x="6347519" y="5512842"/>
                  <a:pt x="6345039" y="5511602"/>
                  <a:pt x="6340078" y="5506641"/>
                </a:cubicBezTo>
                <a:cubicBezTo>
                  <a:pt x="6335117" y="5501680"/>
                  <a:pt x="6331396" y="5499200"/>
                  <a:pt x="6328916" y="5499200"/>
                </a:cubicBezTo>
                <a:cubicBezTo>
                  <a:pt x="6326436" y="5499200"/>
                  <a:pt x="6327675" y="5501680"/>
                  <a:pt x="6332637" y="5506641"/>
                </a:cubicBezTo>
                <a:lnTo>
                  <a:pt x="6325195" y="5499200"/>
                </a:lnTo>
                <a:cubicBezTo>
                  <a:pt x="6320234" y="5499200"/>
                  <a:pt x="6317754" y="5497960"/>
                  <a:pt x="6317754" y="5495479"/>
                </a:cubicBezTo>
                <a:cubicBezTo>
                  <a:pt x="6317754" y="5492999"/>
                  <a:pt x="6317754" y="5491758"/>
                  <a:pt x="6317754" y="5491758"/>
                </a:cubicBezTo>
                <a:close/>
                <a:moveTo>
                  <a:pt x="6429375" y="5476875"/>
                </a:moveTo>
                <a:cubicBezTo>
                  <a:pt x="6429375" y="5476875"/>
                  <a:pt x="6429375" y="5478116"/>
                  <a:pt x="6429375" y="5480596"/>
                </a:cubicBezTo>
                <a:cubicBezTo>
                  <a:pt x="6429375" y="5483077"/>
                  <a:pt x="6429375" y="5484317"/>
                  <a:pt x="6429375" y="5484317"/>
                </a:cubicBezTo>
                <a:cubicBezTo>
                  <a:pt x="6429375" y="5484317"/>
                  <a:pt x="6428134" y="5483077"/>
                  <a:pt x="6425654" y="5480596"/>
                </a:cubicBezTo>
                <a:cubicBezTo>
                  <a:pt x="6423174" y="5478116"/>
                  <a:pt x="6424413" y="5476875"/>
                  <a:pt x="6429375" y="5476875"/>
                </a:cubicBezTo>
                <a:close/>
                <a:moveTo>
                  <a:pt x="6064746" y="5476875"/>
                </a:moveTo>
                <a:lnTo>
                  <a:pt x="6072187" y="5476875"/>
                </a:lnTo>
                <a:cubicBezTo>
                  <a:pt x="6072187" y="5481837"/>
                  <a:pt x="6072187" y="5484317"/>
                  <a:pt x="6072187" y="5484317"/>
                </a:cubicBezTo>
                <a:cubicBezTo>
                  <a:pt x="6072187" y="5484317"/>
                  <a:pt x="6070947" y="5484317"/>
                  <a:pt x="6068467" y="5484317"/>
                </a:cubicBezTo>
                <a:cubicBezTo>
                  <a:pt x="6065987" y="5484317"/>
                  <a:pt x="6064746" y="5481837"/>
                  <a:pt x="6064746" y="5476875"/>
                </a:cubicBezTo>
                <a:close/>
                <a:moveTo>
                  <a:pt x="6146601" y="5473155"/>
                </a:moveTo>
                <a:cubicBezTo>
                  <a:pt x="6149081" y="5473155"/>
                  <a:pt x="6151562" y="5474395"/>
                  <a:pt x="6154043" y="5476875"/>
                </a:cubicBezTo>
                <a:cubicBezTo>
                  <a:pt x="6159004" y="5481837"/>
                  <a:pt x="6166445" y="5488038"/>
                  <a:pt x="6176367" y="5495479"/>
                </a:cubicBezTo>
                <a:cubicBezTo>
                  <a:pt x="6186288" y="5502920"/>
                  <a:pt x="6193730" y="5506641"/>
                  <a:pt x="6198691" y="5506641"/>
                </a:cubicBezTo>
                <a:cubicBezTo>
                  <a:pt x="6203653" y="5506641"/>
                  <a:pt x="6206133" y="5509122"/>
                  <a:pt x="6206133" y="5514083"/>
                </a:cubicBezTo>
                <a:lnTo>
                  <a:pt x="6198691" y="5514083"/>
                </a:lnTo>
                <a:lnTo>
                  <a:pt x="6191250" y="5514083"/>
                </a:lnTo>
                <a:cubicBezTo>
                  <a:pt x="6181328" y="5504160"/>
                  <a:pt x="6173887" y="5499200"/>
                  <a:pt x="6168926" y="5499200"/>
                </a:cubicBezTo>
                <a:cubicBezTo>
                  <a:pt x="6163964" y="5499200"/>
                  <a:pt x="6159004" y="5496719"/>
                  <a:pt x="6154043" y="5491758"/>
                </a:cubicBezTo>
                <a:cubicBezTo>
                  <a:pt x="6159004" y="5501680"/>
                  <a:pt x="6163964" y="5506641"/>
                  <a:pt x="6168926" y="5506641"/>
                </a:cubicBezTo>
                <a:cubicBezTo>
                  <a:pt x="6173887" y="5506641"/>
                  <a:pt x="6178847" y="5509122"/>
                  <a:pt x="6183808" y="5514083"/>
                </a:cubicBezTo>
                <a:lnTo>
                  <a:pt x="6176367" y="5528965"/>
                </a:lnTo>
                <a:cubicBezTo>
                  <a:pt x="6171406" y="5524005"/>
                  <a:pt x="6166445" y="5521524"/>
                  <a:pt x="6161484" y="5521524"/>
                </a:cubicBezTo>
                <a:lnTo>
                  <a:pt x="6146601" y="5506641"/>
                </a:lnTo>
                <a:cubicBezTo>
                  <a:pt x="6146601" y="5506641"/>
                  <a:pt x="6145361" y="5506641"/>
                  <a:pt x="6142881" y="5506641"/>
                </a:cubicBezTo>
                <a:cubicBezTo>
                  <a:pt x="6140401" y="5506641"/>
                  <a:pt x="6139160" y="5504160"/>
                  <a:pt x="6139160" y="5499200"/>
                </a:cubicBezTo>
                <a:cubicBezTo>
                  <a:pt x="6134199" y="5499200"/>
                  <a:pt x="6129238" y="5499200"/>
                  <a:pt x="6124277" y="5499200"/>
                </a:cubicBezTo>
                <a:lnTo>
                  <a:pt x="6116836" y="5491758"/>
                </a:lnTo>
                <a:cubicBezTo>
                  <a:pt x="6116836" y="5491758"/>
                  <a:pt x="6115595" y="5491758"/>
                  <a:pt x="6113115" y="5491758"/>
                </a:cubicBezTo>
                <a:cubicBezTo>
                  <a:pt x="6110635" y="5491758"/>
                  <a:pt x="6109394" y="5490518"/>
                  <a:pt x="6109394" y="5488038"/>
                </a:cubicBezTo>
                <a:cubicBezTo>
                  <a:pt x="6109394" y="5485558"/>
                  <a:pt x="6106914" y="5484317"/>
                  <a:pt x="6101953" y="5484317"/>
                </a:cubicBezTo>
                <a:lnTo>
                  <a:pt x="6109394" y="5484317"/>
                </a:lnTo>
                <a:cubicBezTo>
                  <a:pt x="6114356" y="5484317"/>
                  <a:pt x="6116836" y="5484317"/>
                  <a:pt x="6116836" y="5484317"/>
                </a:cubicBezTo>
                <a:cubicBezTo>
                  <a:pt x="6121797" y="5484317"/>
                  <a:pt x="6125518" y="5484317"/>
                  <a:pt x="6127998" y="5484317"/>
                </a:cubicBezTo>
                <a:cubicBezTo>
                  <a:pt x="6130478" y="5484317"/>
                  <a:pt x="6134199" y="5481837"/>
                  <a:pt x="6139160" y="5476875"/>
                </a:cubicBezTo>
                <a:cubicBezTo>
                  <a:pt x="6141641" y="5474395"/>
                  <a:pt x="6144121" y="5473155"/>
                  <a:pt x="6146601" y="5473155"/>
                </a:cubicBezTo>
                <a:close/>
                <a:moveTo>
                  <a:pt x="5729883" y="5469434"/>
                </a:moveTo>
                <a:cubicBezTo>
                  <a:pt x="5729883" y="5469434"/>
                  <a:pt x="5732363" y="5469434"/>
                  <a:pt x="5737324" y="5469434"/>
                </a:cubicBezTo>
                <a:cubicBezTo>
                  <a:pt x="5737324" y="5469434"/>
                  <a:pt x="5737324" y="5471915"/>
                  <a:pt x="5737324" y="5476875"/>
                </a:cubicBezTo>
                <a:close/>
                <a:moveTo>
                  <a:pt x="5514082" y="5469434"/>
                </a:moveTo>
                <a:cubicBezTo>
                  <a:pt x="5519043" y="5469434"/>
                  <a:pt x="5522764" y="5470674"/>
                  <a:pt x="5525244" y="5473155"/>
                </a:cubicBezTo>
                <a:cubicBezTo>
                  <a:pt x="5527724" y="5475635"/>
                  <a:pt x="5528965" y="5476875"/>
                  <a:pt x="5528965" y="5476875"/>
                </a:cubicBezTo>
                <a:lnTo>
                  <a:pt x="5528965" y="5484317"/>
                </a:lnTo>
                <a:cubicBezTo>
                  <a:pt x="5528965" y="5484317"/>
                  <a:pt x="5526485" y="5481837"/>
                  <a:pt x="5521523" y="5476875"/>
                </a:cubicBezTo>
                <a:close/>
                <a:moveTo>
                  <a:pt x="6414492" y="5461993"/>
                </a:moveTo>
                <a:lnTo>
                  <a:pt x="6436816" y="5469434"/>
                </a:lnTo>
                <a:lnTo>
                  <a:pt x="6429375" y="5469434"/>
                </a:lnTo>
                <a:cubicBezTo>
                  <a:pt x="6424413" y="5464473"/>
                  <a:pt x="6419453" y="5464473"/>
                  <a:pt x="6414492" y="5469434"/>
                </a:cubicBezTo>
                <a:close/>
                <a:moveTo>
                  <a:pt x="6206133" y="5461993"/>
                </a:moveTo>
                <a:lnTo>
                  <a:pt x="6213574" y="5476875"/>
                </a:lnTo>
                <a:cubicBezTo>
                  <a:pt x="6223496" y="5481837"/>
                  <a:pt x="6228457" y="5484317"/>
                  <a:pt x="6228457" y="5484317"/>
                </a:cubicBezTo>
                <a:cubicBezTo>
                  <a:pt x="6233418" y="5484317"/>
                  <a:pt x="6235898" y="5484317"/>
                  <a:pt x="6235898" y="5484317"/>
                </a:cubicBezTo>
                <a:cubicBezTo>
                  <a:pt x="6235898" y="5489278"/>
                  <a:pt x="6238378" y="5491758"/>
                  <a:pt x="6243340" y="5491758"/>
                </a:cubicBezTo>
                <a:lnTo>
                  <a:pt x="6235898" y="5476875"/>
                </a:lnTo>
                <a:cubicBezTo>
                  <a:pt x="6225977" y="5471915"/>
                  <a:pt x="6218535" y="5469434"/>
                  <a:pt x="6213574" y="5469434"/>
                </a:cubicBezTo>
                <a:close/>
                <a:moveTo>
                  <a:pt x="6049863" y="5461993"/>
                </a:moveTo>
                <a:lnTo>
                  <a:pt x="6057304" y="5469434"/>
                </a:lnTo>
                <a:cubicBezTo>
                  <a:pt x="6062266" y="5474395"/>
                  <a:pt x="6059785" y="5476875"/>
                  <a:pt x="6049863" y="5476875"/>
                </a:cubicBezTo>
                <a:cubicBezTo>
                  <a:pt x="6049863" y="5471915"/>
                  <a:pt x="6049863" y="5469434"/>
                  <a:pt x="6049863" y="5469434"/>
                </a:cubicBezTo>
                <a:cubicBezTo>
                  <a:pt x="6044902" y="5469434"/>
                  <a:pt x="6044902" y="5466953"/>
                  <a:pt x="6049863" y="5461993"/>
                </a:cubicBezTo>
                <a:close/>
                <a:moveTo>
                  <a:pt x="6258222" y="5454551"/>
                </a:moveTo>
                <a:cubicBezTo>
                  <a:pt x="6258222" y="5454551"/>
                  <a:pt x="6258222" y="5455791"/>
                  <a:pt x="6258222" y="5458272"/>
                </a:cubicBezTo>
                <a:cubicBezTo>
                  <a:pt x="6258222" y="5460753"/>
                  <a:pt x="6260703" y="5461993"/>
                  <a:pt x="6265664" y="5461993"/>
                </a:cubicBezTo>
                <a:cubicBezTo>
                  <a:pt x="6265664" y="5461993"/>
                  <a:pt x="6264423" y="5460753"/>
                  <a:pt x="6261943" y="5458272"/>
                </a:cubicBezTo>
                <a:cubicBezTo>
                  <a:pt x="6259463" y="5455791"/>
                  <a:pt x="6258222" y="5454551"/>
                  <a:pt x="6258222" y="5454551"/>
                </a:cubicBezTo>
                <a:close/>
                <a:moveTo>
                  <a:pt x="5574543" y="5450831"/>
                </a:moveTo>
                <a:cubicBezTo>
                  <a:pt x="5576403" y="5450831"/>
                  <a:pt x="5578574" y="5452071"/>
                  <a:pt x="5581054" y="5454551"/>
                </a:cubicBezTo>
                <a:cubicBezTo>
                  <a:pt x="5590976" y="5464473"/>
                  <a:pt x="5603379" y="5471915"/>
                  <a:pt x="5618262" y="5476875"/>
                </a:cubicBezTo>
                <a:cubicBezTo>
                  <a:pt x="5628183" y="5481837"/>
                  <a:pt x="5633144" y="5484317"/>
                  <a:pt x="5633144" y="5484317"/>
                </a:cubicBezTo>
                <a:lnTo>
                  <a:pt x="5603379" y="5476875"/>
                </a:lnTo>
                <a:lnTo>
                  <a:pt x="5588496" y="5469434"/>
                </a:lnTo>
                <a:lnTo>
                  <a:pt x="5610820" y="5499200"/>
                </a:lnTo>
                <a:cubicBezTo>
                  <a:pt x="5605859" y="5499200"/>
                  <a:pt x="5603379" y="5496719"/>
                  <a:pt x="5603379" y="5491758"/>
                </a:cubicBezTo>
                <a:lnTo>
                  <a:pt x="5558730" y="5476875"/>
                </a:lnTo>
                <a:cubicBezTo>
                  <a:pt x="5548809" y="5471915"/>
                  <a:pt x="5548809" y="5469434"/>
                  <a:pt x="5558730" y="5469434"/>
                </a:cubicBezTo>
                <a:cubicBezTo>
                  <a:pt x="5563692" y="5464473"/>
                  <a:pt x="5567412" y="5459512"/>
                  <a:pt x="5569892" y="5454551"/>
                </a:cubicBezTo>
                <a:cubicBezTo>
                  <a:pt x="5571132" y="5452071"/>
                  <a:pt x="5572682" y="5450831"/>
                  <a:pt x="5574543" y="5450831"/>
                </a:cubicBezTo>
                <a:close/>
                <a:moveTo>
                  <a:pt x="6020097" y="5447110"/>
                </a:moveTo>
                <a:cubicBezTo>
                  <a:pt x="6030019" y="5447110"/>
                  <a:pt x="6033740" y="5449591"/>
                  <a:pt x="6031260" y="5454551"/>
                </a:cubicBezTo>
                <a:cubicBezTo>
                  <a:pt x="6028779" y="5459512"/>
                  <a:pt x="6030019" y="5461993"/>
                  <a:pt x="6034980" y="5461993"/>
                </a:cubicBezTo>
                <a:cubicBezTo>
                  <a:pt x="6039942" y="5461993"/>
                  <a:pt x="6042422" y="5464473"/>
                  <a:pt x="6042422" y="5469434"/>
                </a:cubicBezTo>
                <a:cubicBezTo>
                  <a:pt x="6032500" y="5469434"/>
                  <a:pt x="6025059" y="5466953"/>
                  <a:pt x="6020097" y="5461993"/>
                </a:cubicBezTo>
                <a:cubicBezTo>
                  <a:pt x="6015136" y="5457032"/>
                  <a:pt x="6011415" y="5455791"/>
                  <a:pt x="6008935" y="5458272"/>
                </a:cubicBezTo>
                <a:cubicBezTo>
                  <a:pt x="6006455" y="5460753"/>
                  <a:pt x="6005215" y="5460753"/>
                  <a:pt x="6005215" y="5458272"/>
                </a:cubicBezTo>
                <a:cubicBezTo>
                  <a:pt x="6005215" y="5455791"/>
                  <a:pt x="6007695" y="5454551"/>
                  <a:pt x="6012656" y="5454551"/>
                </a:cubicBezTo>
                <a:close/>
                <a:moveTo>
                  <a:pt x="6176367" y="5439668"/>
                </a:moveTo>
                <a:cubicBezTo>
                  <a:pt x="6176367" y="5444629"/>
                  <a:pt x="6177608" y="5447110"/>
                  <a:pt x="6180088" y="5447110"/>
                </a:cubicBezTo>
                <a:cubicBezTo>
                  <a:pt x="6182568" y="5447110"/>
                  <a:pt x="6183808" y="5447110"/>
                  <a:pt x="6183808" y="5447110"/>
                </a:cubicBezTo>
                <a:cubicBezTo>
                  <a:pt x="6183808" y="5447110"/>
                  <a:pt x="6183808" y="5444629"/>
                  <a:pt x="6183808" y="5439668"/>
                </a:cubicBezTo>
                <a:cubicBezTo>
                  <a:pt x="6183808" y="5439668"/>
                  <a:pt x="6181328" y="5439668"/>
                  <a:pt x="6176367" y="5439668"/>
                </a:cubicBezTo>
                <a:close/>
                <a:moveTo>
                  <a:pt x="6154043" y="5439668"/>
                </a:moveTo>
                <a:cubicBezTo>
                  <a:pt x="6154043" y="5444629"/>
                  <a:pt x="6156523" y="5447110"/>
                  <a:pt x="6161484" y="5447110"/>
                </a:cubicBezTo>
                <a:cubicBezTo>
                  <a:pt x="6161484" y="5442149"/>
                  <a:pt x="6161484" y="5439668"/>
                  <a:pt x="6161484" y="5439668"/>
                </a:cubicBezTo>
                <a:cubicBezTo>
                  <a:pt x="6161484" y="5439668"/>
                  <a:pt x="6160244" y="5439668"/>
                  <a:pt x="6157763" y="5439668"/>
                </a:cubicBezTo>
                <a:cubicBezTo>
                  <a:pt x="6155283" y="5439668"/>
                  <a:pt x="6154043" y="5439668"/>
                  <a:pt x="6154043" y="5439668"/>
                </a:cubicBezTo>
                <a:close/>
                <a:moveTo>
                  <a:pt x="5484316" y="5439668"/>
                </a:moveTo>
                <a:cubicBezTo>
                  <a:pt x="5484316" y="5439668"/>
                  <a:pt x="5484316" y="5440908"/>
                  <a:pt x="5484316" y="5443389"/>
                </a:cubicBezTo>
                <a:cubicBezTo>
                  <a:pt x="5484316" y="5445870"/>
                  <a:pt x="5481836" y="5447110"/>
                  <a:pt x="5476875" y="5447110"/>
                </a:cubicBezTo>
                <a:cubicBezTo>
                  <a:pt x="5476875" y="5447110"/>
                  <a:pt x="5478115" y="5445870"/>
                  <a:pt x="5480596" y="5443389"/>
                </a:cubicBezTo>
                <a:cubicBezTo>
                  <a:pt x="5483076" y="5440908"/>
                  <a:pt x="5484316" y="5439668"/>
                  <a:pt x="5484316" y="5439668"/>
                </a:cubicBezTo>
                <a:close/>
                <a:moveTo>
                  <a:pt x="6243340" y="5432227"/>
                </a:moveTo>
                <a:lnTo>
                  <a:pt x="6258222" y="5432227"/>
                </a:lnTo>
                <a:lnTo>
                  <a:pt x="6258222" y="5439668"/>
                </a:lnTo>
                <a:cubicBezTo>
                  <a:pt x="6258222" y="5439668"/>
                  <a:pt x="6256982" y="5439668"/>
                  <a:pt x="6254502" y="5439668"/>
                </a:cubicBezTo>
                <a:cubicBezTo>
                  <a:pt x="6252022" y="5439668"/>
                  <a:pt x="6248301" y="5437188"/>
                  <a:pt x="6243340" y="5432227"/>
                </a:cubicBezTo>
                <a:close/>
                <a:moveTo>
                  <a:pt x="6362402" y="5424786"/>
                </a:moveTo>
                <a:lnTo>
                  <a:pt x="6392168" y="5447110"/>
                </a:lnTo>
                <a:lnTo>
                  <a:pt x="6377285" y="5439668"/>
                </a:lnTo>
                <a:cubicBezTo>
                  <a:pt x="6372324" y="5434708"/>
                  <a:pt x="6367363" y="5432227"/>
                  <a:pt x="6362402" y="5432227"/>
                </a:cubicBezTo>
                <a:close/>
                <a:moveTo>
                  <a:pt x="6094512" y="5424786"/>
                </a:moveTo>
                <a:lnTo>
                  <a:pt x="6087070" y="5432227"/>
                </a:lnTo>
                <a:cubicBezTo>
                  <a:pt x="6092031" y="5432227"/>
                  <a:pt x="6094512" y="5432227"/>
                  <a:pt x="6094512" y="5432227"/>
                </a:cubicBezTo>
                <a:lnTo>
                  <a:pt x="6094512" y="5439668"/>
                </a:lnTo>
                <a:lnTo>
                  <a:pt x="6116836" y="5447110"/>
                </a:lnTo>
                <a:lnTo>
                  <a:pt x="6109394" y="5432227"/>
                </a:lnTo>
                <a:cubicBezTo>
                  <a:pt x="6109394" y="5427266"/>
                  <a:pt x="6109394" y="5424786"/>
                  <a:pt x="6109394" y="5424786"/>
                </a:cubicBezTo>
                <a:close/>
                <a:moveTo>
                  <a:pt x="5953125" y="5417344"/>
                </a:moveTo>
                <a:cubicBezTo>
                  <a:pt x="5953125" y="5422305"/>
                  <a:pt x="5953125" y="5424786"/>
                  <a:pt x="5953125" y="5424786"/>
                </a:cubicBezTo>
                <a:cubicBezTo>
                  <a:pt x="5953125" y="5429746"/>
                  <a:pt x="5950645" y="5429746"/>
                  <a:pt x="5945683" y="5424786"/>
                </a:cubicBezTo>
                <a:close/>
                <a:moveTo>
                  <a:pt x="5915918" y="5417344"/>
                </a:moveTo>
                <a:cubicBezTo>
                  <a:pt x="5920879" y="5417344"/>
                  <a:pt x="5923359" y="5419825"/>
                  <a:pt x="5923359" y="5424786"/>
                </a:cubicBezTo>
                <a:lnTo>
                  <a:pt x="5915918" y="5424786"/>
                </a:lnTo>
                <a:close/>
                <a:moveTo>
                  <a:pt x="5454551" y="5417344"/>
                </a:moveTo>
                <a:cubicBezTo>
                  <a:pt x="5459512" y="5422305"/>
                  <a:pt x="5461992" y="5426026"/>
                  <a:pt x="5461992" y="5428506"/>
                </a:cubicBezTo>
                <a:cubicBezTo>
                  <a:pt x="5461992" y="5430987"/>
                  <a:pt x="5457031" y="5429746"/>
                  <a:pt x="5447109" y="5424786"/>
                </a:cubicBezTo>
                <a:close/>
                <a:moveTo>
                  <a:pt x="5690815" y="5413624"/>
                </a:moveTo>
                <a:cubicBezTo>
                  <a:pt x="5692056" y="5413624"/>
                  <a:pt x="5692676" y="5414864"/>
                  <a:pt x="5692676" y="5417344"/>
                </a:cubicBezTo>
                <a:lnTo>
                  <a:pt x="5685234" y="5417344"/>
                </a:lnTo>
                <a:cubicBezTo>
                  <a:pt x="5687715" y="5414864"/>
                  <a:pt x="5689575" y="5413624"/>
                  <a:pt x="5690815" y="5413624"/>
                </a:cubicBezTo>
                <a:close/>
                <a:moveTo>
                  <a:pt x="5655469" y="5409903"/>
                </a:moveTo>
                <a:cubicBezTo>
                  <a:pt x="5655469" y="5409903"/>
                  <a:pt x="5657949" y="5411143"/>
                  <a:pt x="5662910" y="5413624"/>
                </a:cubicBezTo>
                <a:cubicBezTo>
                  <a:pt x="5667871" y="5416104"/>
                  <a:pt x="5672831" y="5419825"/>
                  <a:pt x="5677793" y="5424786"/>
                </a:cubicBezTo>
                <a:lnTo>
                  <a:pt x="5715000" y="5454551"/>
                </a:lnTo>
                <a:lnTo>
                  <a:pt x="5722441" y="5461993"/>
                </a:lnTo>
                <a:cubicBezTo>
                  <a:pt x="5712520" y="5457032"/>
                  <a:pt x="5707558" y="5454551"/>
                  <a:pt x="5707558" y="5454551"/>
                </a:cubicBezTo>
                <a:close/>
                <a:moveTo>
                  <a:pt x="5588496" y="5409903"/>
                </a:moveTo>
                <a:lnTo>
                  <a:pt x="5581054" y="5417344"/>
                </a:lnTo>
                <a:lnTo>
                  <a:pt x="5588496" y="5424786"/>
                </a:lnTo>
                <a:close/>
                <a:moveTo>
                  <a:pt x="5609890" y="5406182"/>
                </a:moveTo>
                <a:cubicBezTo>
                  <a:pt x="5608030" y="5406182"/>
                  <a:pt x="5605859" y="5407423"/>
                  <a:pt x="5603379" y="5409903"/>
                </a:cubicBezTo>
                <a:cubicBezTo>
                  <a:pt x="5598417" y="5414864"/>
                  <a:pt x="5598417" y="5418584"/>
                  <a:pt x="5603379" y="5421065"/>
                </a:cubicBezTo>
                <a:cubicBezTo>
                  <a:pt x="5608340" y="5423546"/>
                  <a:pt x="5612061" y="5423546"/>
                  <a:pt x="5614541" y="5421065"/>
                </a:cubicBezTo>
                <a:cubicBezTo>
                  <a:pt x="5617021" y="5418584"/>
                  <a:pt x="5617021" y="5414864"/>
                  <a:pt x="5614541" y="5409903"/>
                </a:cubicBezTo>
                <a:cubicBezTo>
                  <a:pt x="5613301" y="5407423"/>
                  <a:pt x="5611750" y="5406182"/>
                  <a:pt x="5609890" y="5406182"/>
                </a:cubicBezTo>
                <a:close/>
                <a:moveTo>
                  <a:pt x="6317754" y="5402461"/>
                </a:moveTo>
                <a:cubicBezTo>
                  <a:pt x="6322715" y="5402461"/>
                  <a:pt x="6325195" y="5403701"/>
                  <a:pt x="6325195" y="5406182"/>
                </a:cubicBezTo>
                <a:cubicBezTo>
                  <a:pt x="6325195" y="5408663"/>
                  <a:pt x="6325195" y="5409903"/>
                  <a:pt x="6325195" y="5409903"/>
                </a:cubicBezTo>
                <a:cubicBezTo>
                  <a:pt x="6325195" y="5409903"/>
                  <a:pt x="6322715" y="5409903"/>
                  <a:pt x="6317754" y="5409903"/>
                </a:cubicBezTo>
                <a:cubicBezTo>
                  <a:pt x="6317754" y="5409903"/>
                  <a:pt x="6317754" y="5407422"/>
                  <a:pt x="6317754" y="5402461"/>
                </a:cubicBezTo>
                <a:close/>
                <a:moveTo>
                  <a:pt x="5424785" y="5402461"/>
                </a:moveTo>
                <a:lnTo>
                  <a:pt x="5432226" y="5402461"/>
                </a:lnTo>
                <a:cubicBezTo>
                  <a:pt x="5432226" y="5407422"/>
                  <a:pt x="5432226" y="5409903"/>
                  <a:pt x="5432226" y="5409903"/>
                </a:cubicBezTo>
                <a:close/>
                <a:moveTo>
                  <a:pt x="5938242" y="5395020"/>
                </a:moveTo>
                <a:lnTo>
                  <a:pt x="5945683" y="5395020"/>
                </a:lnTo>
                <a:lnTo>
                  <a:pt x="5960566" y="5395020"/>
                </a:lnTo>
                <a:cubicBezTo>
                  <a:pt x="5960566" y="5395020"/>
                  <a:pt x="5960566" y="5397501"/>
                  <a:pt x="5960566" y="5402461"/>
                </a:cubicBezTo>
                <a:lnTo>
                  <a:pt x="5968008" y="5409903"/>
                </a:lnTo>
                <a:lnTo>
                  <a:pt x="5975449" y="5409903"/>
                </a:lnTo>
                <a:lnTo>
                  <a:pt x="5975449" y="5402461"/>
                </a:lnTo>
                <a:cubicBezTo>
                  <a:pt x="5980410" y="5407422"/>
                  <a:pt x="5982890" y="5409903"/>
                  <a:pt x="5982890" y="5409903"/>
                </a:cubicBezTo>
                <a:lnTo>
                  <a:pt x="5990332" y="5409903"/>
                </a:lnTo>
                <a:lnTo>
                  <a:pt x="5990332" y="5417344"/>
                </a:lnTo>
                <a:lnTo>
                  <a:pt x="5990332" y="5424786"/>
                </a:lnTo>
                <a:lnTo>
                  <a:pt x="5997773" y="5424786"/>
                </a:lnTo>
                <a:lnTo>
                  <a:pt x="6005215" y="5432227"/>
                </a:lnTo>
                <a:cubicBezTo>
                  <a:pt x="6005215" y="5432227"/>
                  <a:pt x="6002735" y="5432227"/>
                  <a:pt x="5997773" y="5432227"/>
                </a:cubicBezTo>
                <a:cubicBezTo>
                  <a:pt x="5987852" y="5432227"/>
                  <a:pt x="5980410" y="5432227"/>
                  <a:pt x="5975449" y="5432227"/>
                </a:cubicBezTo>
                <a:lnTo>
                  <a:pt x="5960566" y="5424786"/>
                </a:lnTo>
                <a:lnTo>
                  <a:pt x="5960566" y="5432227"/>
                </a:lnTo>
                <a:cubicBezTo>
                  <a:pt x="5960566" y="5432227"/>
                  <a:pt x="5958086" y="5424786"/>
                  <a:pt x="5953125" y="5409903"/>
                </a:cubicBezTo>
                <a:close/>
                <a:moveTo>
                  <a:pt x="6109394" y="5387579"/>
                </a:moveTo>
                <a:lnTo>
                  <a:pt x="6101953" y="5395020"/>
                </a:lnTo>
                <a:cubicBezTo>
                  <a:pt x="6101953" y="5395020"/>
                  <a:pt x="6104433" y="5395020"/>
                  <a:pt x="6109394" y="5395020"/>
                </a:cubicBezTo>
                <a:cubicBezTo>
                  <a:pt x="6109394" y="5390059"/>
                  <a:pt x="6109394" y="5387579"/>
                  <a:pt x="6109394" y="5387579"/>
                </a:cubicBezTo>
                <a:close/>
                <a:moveTo>
                  <a:pt x="5625703" y="5387579"/>
                </a:moveTo>
                <a:cubicBezTo>
                  <a:pt x="5625703" y="5387579"/>
                  <a:pt x="5628183" y="5390059"/>
                  <a:pt x="5633144" y="5395020"/>
                </a:cubicBezTo>
                <a:lnTo>
                  <a:pt x="5625703" y="5395020"/>
                </a:lnTo>
                <a:close/>
                <a:moveTo>
                  <a:pt x="5402461" y="5387579"/>
                </a:moveTo>
                <a:cubicBezTo>
                  <a:pt x="5402461" y="5387579"/>
                  <a:pt x="5403701" y="5387579"/>
                  <a:pt x="5406181" y="5387579"/>
                </a:cubicBezTo>
                <a:cubicBezTo>
                  <a:pt x="5408662" y="5387579"/>
                  <a:pt x="5412382" y="5387579"/>
                  <a:pt x="5417344" y="5387579"/>
                </a:cubicBezTo>
                <a:cubicBezTo>
                  <a:pt x="5422305" y="5387579"/>
                  <a:pt x="5424785" y="5387579"/>
                  <a:pt x="5424785" y="5387579"/>
                </a:cubicBezTo>
                <a:lnTo>
                  <a:pt x="5417344" y="5395020"/>
                </a:lnTo>
                <a:close/>
                <a:moveTo>
                  <a:pt x="6228457" y="5380137"/>
                </a:moveTo>
                <a:cubicBezTo>
                  <a:pt x="6228457" y="5380137"/>
                  <a:pt x="6230937" y="5380137"/>
                  <a:pt x="6235898" y="5380137"/>
                </a:cubicBezTo>
                <a:cubicBezTo>
                  <a:pt x="6235898" y="5380137"/>
                  <a:pt x="6235898" y="5382618"/>
                  <a:pt x="6235898" y="5387579"/>
                </a:cubicBezTo>
                <a:close/>
                <a:moveTo>
                  <a:pt x="5633144" y="5380137"/>
                </a:moveTo>
                <a:cubicBezTo>
                  <a:pt x="5633144" y="5380137"/>
                  <a:pt x="5635624" y="5380137"/>
                  <a:pt x="5640586" y="5380137"/>
                </a:cubicBezTo>
                <a:cubicBezTo>
                  <a:pt x="5640586" y="5380137"/>
                  <a:pt x="5639345" y="5381377"/>
                  <a:pt x="5636865" y="5383858"/>
                </a:cubicBezTo>
                <a:cubicBezTo>
                  <a:pt x="5634385" y="5386339"/>
                  <a:pt x="5633144" y="5387579"/>
                  <a:pt x="5633144" y="5387579"/>
                </a:cubicBezTo>
                <a:close/>
                <a:moveTo>
                  <a:pt x="6273105" y="5372696"/>
                </a:moveTo>
                <a:lnTo>
                  <a:pt x="6280547" y="5372696"/>
                </a:lnTo>
                <a:lnTo>
                  <a:pt x="6280547" y="5380137"/>
                </a:lnTo>
                <a:cubicBezTo>
                  <a:pt x="6275585" y="5380137"/>
                  <a:pt x="6273105" y="5377657"/>
                  <a:pt x="6273105" y="5372696"/>
                </a:cubicBezTo>
                <a:close/>
                <a:moveTo>
                  <a:pt x="5271659" y="5368226"/>
                </a:moveTo>
                <a:cubicBezTo>
                  <a:pt x="5272274" y="5367896"/>
                  <a:pt x="5272984" y="5368302"/>
                  <a:pt x="5273787" y="5369443"/>
                </a:cubicBezTo>
                <a:cubicBezTo>
                  <a:pt x="5275395" y="5371724"/>
                  <a:pt x="5276199" y="5372865"/>
                  <a:pt x="5276199" y="5372865"/>
                </a:cubicBezTo>
                <a:lnTo>
                  <a:pt x="5270098" y="5371420"/>
                </a:lnTo>
                <a:cubicBezTo>
                  <a:pt x="5270524" y="5369621"/>
                  <a:pt x="5271044" y="5368556"/>
                  <a:pt x="5271659" y="5368226"/>
                </a:cubicBezTo>
                <a:close/>
                <a:moveTo>
                  <a:pt x="5841504" y="5365254"/>
                </a:moveTo>
                <a:cubicBezTo>
                  <a:pt x="5846465" y="5365254"/>
                  <a:pt x="5848945" y="5367735"/>
                  <a:pt x="5848945" y="5372696"/>
                </a:cubicBezTo>
                <a:lnTo>
                  <a:pt x="5841504" y="5372696"/>
                </a:lnTo>
                <a:close/>
                <a:moveTo>
                  <a:pt x="5532685" y="5365254"/>
                </a:moveTo>
                <a:cubicBezTo>
                  <a:pt x="5530205" y="5365254"/>
                  <a:pt x="5531445" y="5367735"/>
                  <a:pt x="5536406" y="5372696"/>
                </a:cubicBezTo>
                <a:lnTo>
                  <a:pt x="5543847" y="5365254"/>
                </a:lnTo>
                <a:cubicBezTo>
                  <a:pt x="5538886" y="5365254"/>
                  <a:pt x="5535165" y="5365254"/>
                  <a:pt x="5532685" y="5365254"/>
                </a:cubicBezTo>
                <a:close/>
                <a:moveTo>
                  <a:pt x="6243340" y="5357813"/>
                </a:moveTo>
                <a:cubicBezTo>
                  <a:pt x="6243340" y="5357813"/>
                  <a:pt x="6245820" y="5357813"/>
                  <a:pt x="6250781" y="5357813"/>
                </a:cubicBezTo>
                <a:cubicBezTo>
                  <a:pt x="6250781" y="5357813"/>
                  <a:pt x="6250781" y="5359053"/>
                  <a:pt x="6250781" y="5361534"/>
                </a:cubicBezTo>
                <a:cubicBezTo>
                  <a:pt x="6250781" y="5364014"/>
                  <a:pt x="6250781" y="5365254"/>
                  <a:pt x="6250781" y="5365254"/>
                </a:cubicBezTo>
                <a:cubicBezTo>
                  <a:pt x="6245820" y="5365254"/>
                  <a:pt x="6243340" y="5362774"/>
                  <a:pt x="6243340" y="5357813"/>
                </a:cubicBezTo>
                <a:close/>
                <a:moveTo>
                  <a:pt x="5380137" y="5357813"/>
                </a:moveTo>
                <a:cubicBezTo>
                  <a:pt x="5380137" y="5357813"/>
                  <a:pt x="5381377" y="5357813"/>
                  <a:pt x="5383857" y="5357813"/>
                </a:cubicBezTo>
                <a:cubicBezTo>
                  <a:pt x="5386337" y="5357813"/>
                  <a:pt x="5385098" y="5360294"/>
                  <a:pt x="5380137" y="5365254"/>
                </a:cubicBezTo>
                <a:cubicBezTo>
                  <a:pt x="5380137" y="5365254"/>
                  <a:pt x="5380137" y="5364014"/>
                  <a:pt x="5380137" y="5361534"/>
                </a:cubicBezTo>
                <a:cubicBezTo>
                  <a:pt x="5380137" y="5359053"/>
                  <a:pt x="5380137" y="5357813"/>
                  <a:pt x="5380137" y="5357813"/>
                </a:cubicBezTo>
                <a:close/>
                <a:moveTo>
                  <a:pt x="6172646" y="5352232"/>
                </a:moveTo>
                <a:cubicBezTo>
                  <a:pt x="6177608" y="5350992"/>
                  <a:pt x="6183808" y="5352852"/>
                  <a:pt x="6191250" y="5357813"/>
                </a:cubicBezTo>
                <a:cubicBezTo>
                  <a:pt x="6196211" y="5357813"/>
                  <a:pt x="6198691" y="5360294"/>
                  <a:pt x="6198691" y="5365254"/>
                </a:cubicBezTo>
                <a:cubicBezTo>
                  <a:pt x="6198691" y="5370215"/>
                  <a:pt x="6197451" y="5372696"/>
                  <a:pt x="6194971" y="5372696"/>
                </a:cubicBezTo>
                <a:cubicBezTo>
                  <a:pt x="6192490" y="5372696"/>
                  <a:pt x="6191250" y="5370215"/>
                  <a:pt x="6191250" y="5365254"/>
                </a:cubicBezTo>
                <a:cubicBezTo>
                  <a:pt x="6186288" y="5360294"/>
                  <a:pt x="6178847" y="5360294"/>
                  <a:pt x="6168926" y="5365254"/>
                </a:cubicBezTo>
                <a:cubicBezTo>
                  <a:pt x="6163964" y="5370215"/>
                  <a:pt x="6163964" y="5375176"/>
                  <a:pt x="6168926" y="5380137"/>
                </a:cubicBezTo>
                <a:cubicBezTo>
                  <a:pt x="6168926" y="5385098"/>
                  <a:pt x="6170166" y="5387579"/>
                  <a:pt x="6172646" y="5387579"/>
                </a:cubicBezTo>
                <a:cubicBezTo>
                  <a:pt x="6175126" y="5387579"/>
                  <a:pt x="6176367" y="5387579"/>
                  <a:pt x="6176367" y="5387579"/>
                </a:cubicBezTo>
                <a:lnTo>
                  <a:pt x="6183808" y="5387579"/>
                </a:lnTo>
                <a:cubicBezTo>
                  <a:pt x="6188770" y="5392539"/>
                  <a:pt x="6194971" y="5395020"/>
                  <a:pt x="6202412" y="5395020"/>
                </a:cubicBezTo>
                <a:cubicBezTo>
                  <a:pt x="6209853" y="5395020"/>
                  <a:pt x="6213574" y="5397501"/>
                  <a:pt x="6213574" y="5402461"/>
                </a:cubicBezTo>
                <a:cubicBezTo>
                  <a:pt x="6213574" y="5407422"/>
                  <a:pt x="6214815" y="5409903"/>
                  <a:pt x="6217295" y="5409903"/>
                </a:cubicBezTo>
                <a:cubicBezTo>
                  <a:pt x="6219775" y="5409903"/>
                  <a:pt x="6221015" y="5409903"/>
                  <a:pt x="6221015" y="5409903"/>
                </a:cubicBezTo>
                <a:lnTo>
                  <a:pt x="6228457" y="5417344"/>
                </a:lnTo>
                <a:lnTo>
                  <a:pt x="6221015" y="5417344"/>
                </a:lnTo>
                <a:lnTo>
                  <a:pt x="6228457" y="5432227"/>
                </a:lnTo>
                <a:cubicBezTo>
                  <a:pt x="6233418" y="5432227"/>
                  <a:pt x="6238378" y="5434708"/>
                  <a:pt x="6243340" y="5439668"/>
                </a:cubicBezTo>
                <a:cubicBezTo>
                  <a:pt x="6248301" y="5444629"/>
                  <a:pt x="6253261" y="5447110"/>
                  <a:pt x="6258222" y="5447110"/>
                </a:cubicBezTo>
                <a:cubicBezTo>
                  <a:pt x="6268144" y="5452071"/>
                  <a:pt x="6273105" y="5457032"/>
                  <a:pt x="6273105" y="5461993"/>
                </a:cubicBezTo>
                <a:cubicBezTo>
                  <a:pt x="6278067" y="5461993"/>
                  <a:pt x="6281787" y="5461993"/>
                  <a:pt x="6284267" y="5461993"/>
                </a:cubicBezTo>
                <a:cubicBezTo>
                  <a:pt x="6286747" y="5461993"/>
                  <a:pt x="6287988" y="5464473"/>
                  <a:pt x="6287988" y="5469434"/>
                </a:cubicBezTo>
                <a:lnTo>
                  <a:pt x="6280547" y="5469434"/>
                </a:lnTo>
                <a:lnTo>
                  <a:pt x="6279179" y="5468067"/>
                </a:lnTo>
                <a:lnTo>
                  <a:pt x="6287988" y="5476875"/>
                </a:lnTo>
                <a:cubicBezTo>
                  <a:pt x="6307832" y="5481837"/>
                  <a:pt x="6312792" y="5489278"/>
                  <a:pt x="6302871" y="5499200"/>
                </a:cubicBezTo>
                <a:cubicBezTo>
                  <a:pt x="6302871" y="5494239"/>
                  <a:pt x="6297910" y="5489278"/>
                  <a:pt x="6287988" y="5484317"/>
                </a:cubicBezTo>
                <a:cubicBezTo>
                  <a:pt x="6268144" y="5474395"/>
                  <a:pt x="6248301" y="5459512"/>
                  <a:pt x="6228457" y="5439668"/>
                </a:cubicBezTo>
                <a:lnTo>
                  <a:pt x="6213574" y="5432227"/>
                </a:lnTo>
                <a:cubicBezTo>
                  <a:pt x="6208613" y="5432227"/>
                  <a:pt x="6208613" y="5429746"/>
                  <a:pt x="6213574" y="5424786"/>
                </a:cubicBezTo>
                <a:cubicBezTo>
                  <a:pt x="6208613" y="5424786"/>
                  <a:pt x="6203653" y="5422305"/>
                  <a:pt x="6198691" y="5417344"/>
                </a:cubicBezTo>
                <a:lnTo>
                  <a:pt x="6198691" y="5409903"/>
                </a:lnTo>
                <a:cubicBezTo>
                  <a:pt x="6198691" y="5409903"/>
                  <a:pt x="6198691" y="5407422"/>
                  <a:pt x="6198691" y="5402461"/>
                </a:cubicBezTo>
                <a:lnTo>
                  <a:pt x="6176367" y="5402461"/>
                </a:lnTo>
                <a:cubicBezTo>
                  <a:pt x="6176367" y="5402461"/>
                  <a:pt x="6172646" y="5398741"/>
                  <a:pt x="6165205" y="5391299"/>
                </a:cubicBezTo>
                <a:cubicBezTo>
                  <a:pt x="6157763" y="5383858"/>
                  <a:pt x="6149081" y="5380137"/>
                  <a:pt x="6139160" y="5380137"/>
                </a:cubicBezTo>
                <a:cubicBezTo>
                  <a:pt x="6134199" y="5375176"/>
                  <a:pt x="6134199" y="5372696"/>
                  <a:pt x="6139160" y="5372696"/>
                </a:cubicBezTo>
                <a:lnTo>
                  <a:pt x="6154043" y="5365254"/>
                </a:lnTo>
                <a:cubicBezTo>
                  <a:pt x="6159004" y="5365254"/>
                  <a:pt x="6161484" y="5365254"/>
                  <a:pt x="6161484" y="5365254"/>
                </a:cubicBezTo>
                <a:cubicBezTo>
                  <a:pt x="6163965" y="5357813"/>
                  <a:pt x="6167686" y="5353473"/>
                  <a:pt x="6172646" y="5352232"/>
                </a:cubicBezTo>
                <a:close/>
                <a:moveTo>
                  <a:pt x="5581054" y="5342930"/>
                </a:moveTo>
                <a:lnTo>
                  <a:pt x="5595937" y="5350372"/>
                </a:lnTo>
                <a:lnTo>
                  <a:pt x="5595937" y="5357813"/>
                </a:lnTo>
                <a:cubicBezTo>
                  <a:pt x="5600899" y="5367735"/>
                  <a:pt x="5605859" y="5370215"/>
                  <a:pt x="5610820" y="5365254"/>
                </a:cubicBezTo>
                <a:lnTo>
                  <a:pt x="5618262" y="5372696"/>
                </a:lnTo>
                <a:cubicBezTo>
                  <a:pt x="5613300" y="5372696"/>
                  <a:pt x="5608340" y="5372696"/>
                  <a:pt x="5603379" y="5372696"/>
                </a:cubicBezTo>
                <a:cubicBezTo>
                  <a:pt x="5598417" y="5372696"/>
                  <a:pt x="5595937" y="5370215"/>
                  <a:pt x="5595937" y="5365254"/>
                </a:cubicBezTo>
                <a:cubicBezTo>
                  <a:pt x="5590976" y="5365254"/>
                  <a:pt x="5587255" y="5364014"/>
                  <a:pt x="5584775" y="5361534"/>
                </a:cubicBezTo>
                <a:cubicBezTo>
                  <a:pt x="5582295" y="5359053"/>
                  <a:pt x="5581054" y="5357813"/>
                  <a:pt x="5581054" y="5357813"/>
                </a:cubicBezTo>
                <a:cubicBezTo>
                  <a:pt x="5576093" y="5352852"/>
                  <a:pt x="5573613" y="5349132"/>
                  <a:pt x="5573613" y="5346651"/>
                </a:cubicBezTo>
                <a:cubicBezTo>
                  <a:pt x="5573613" y="5344170"/>
                  <a:pt x="5576093" y="5342930"/>
                  <a:pt x="5581054" y="5342930"/>
                </a:cubicBezTo>
                <a:close/>
                <a:moveTo>
                  <a:pt x="6258222" y="5339209"/>
                </a:moveTo>
                <a:cubicBezTo>
                  <a:pt x="6258222" y="5336729"/>
                  <a:pt x="6275585" y="5350372"/>
                  <a:pt x="6310312" y="5380137"/>
                </a:cubicBezTo>
                <a:lnTo>
                  <a:pt x="6310312" y="5387579"/>
                </a:lnTo>
                <a:cubicBezTo>
                  <a:pt x="6305351" y="5382618"/>
                  <a:pt x="6300391" y="5382618"/>
                  <a:pt x="6295429" y="5387579"/>
                </a:cubicBezTo>
                <a:lnTo>
                  <a:pt x="6280547" y="5372696"/>
                </a:lnTo>
                <a:cubicBezTo>
                  <a:pt x="6275585" y="5372696"/>
                  <a:pt x="6275585" y="5370215"/>
                  <a:pt x="6280547" y="5365254"/>
                </a:cubicBezTo>
                <a:cubicBezTo>
                  <a:pt x="6280547" y="5365254"/>
                  <a:pt x="6279306" y="5364014"/>
                  <a:pt x="6276826" y="5361534"/>
                </a:cubicBezTo>
                <a:cubicBezTo>
                  <a:pt x="6274346" y="5359053"/>
                  <a:pt x="6273105" y="5355332"/>
                  <a:pt x="6273105" y="5350372"/>
                </a:cubicBezTo>
                <a:cubicBezTo>
                  <a:pt x="6263184" y="5345411"/>
                  <a:pt x="6258222" y="5341690"/>
                  <a:pt x="6258222" y="5339209"/>
                </a:cubicBezTo>
                <a:close/>
                <a:moveTo>
                  <a:pt x="6167065" y="5339209"/>
                </a:moveTo>
                <a:cubicBezTo>
                  <a:pt x="6168305" y="5339209"/>
                  <a:pt x="6168926" y="5340450"/>
                  <a:pt x="6168926" y="5342930"/>
                </a:cubicBezTo>
                <a:lnTo>
                  <a:pt x="6161484" y="5342930"/>
                </a:lnTo>
                <a:cubicBezTo>
                  <a:pt x="6163965" y="5340450"/>
                  <a:pt x="6165825" y="5339209"/>
                  <a:pt x="6167065" y="5339209"/>
                </a:cubicBezTo>
                <a:close/>
                <a:moveTo>
                  <a:pt x="5796855" y="5335489"/>
                </a:moveTo>
                <a:cubicBezTo>
                  <a:pt x="5801817" y="5335489"/>
                  <a:pt x="5806777" y="5337969"/>
                  <a:pt x="5811738" y="5342930"/>
                </a:cubicBezTo>
                <a:lnTo>
                  <a:pt x="5811738" y="5350372"/>
                </a:lnTo>
                <a:cubicBezTo>
                  <a:pt x="5811738" y="5350372"/>
                  <a:pt x="5809258" y="5347891"/>
                  <a:pt x="5804297" y="5342930"/>
                </a:cubicBezTo>
                <a:close/>
                <a:moveTo>
                  <a:pt x="5618938" y="5332106"/>
                </a:moveTo>
                <a:lnTo>
                  <a:pt x="5625703" y="5335489"/>
                </a:lnTo>
                <a:cubicBezTo>
                  <a:pt x="5625703" y="5335489"/>
                  <a:pt x="5624462" y="5335489"/>
                  <a:pt x="5621982" y="5335489"/>
                </a:cubicBezTo>
                <a:cubicBezTo>
                  <a:pt x="5620742" y="5335489"/>
                  <a:pt x="5619812" y="5334869"/>
                  <a:pt x="5619192" y="5333628"/>
                </a:cubicBezTo>
                <a:close/>
                <a:moveTo>
                  <a:pt x="6213574" y="5328047"/>
                </a:moveTo>
                <a:lnTo>
                  <a:pt x="6221015" y="5335489"/>
                </a:lnTo>
                <a:cubicBezTo>
                  <a:pt x="6221015" y="5340450"/>
                  <a:pt x="6219775" y="5340450"/>
                  <a:pt x="6217295" y="5335489"/>
                </a:cubicBezTo>
                <a:cubicBezTo>
                  <a:pt x="6214815" y="5330528"/>
                  <a:pt x="6213574" y="5328047"/>
                  <a:pt x="6213574" y="5328047"/>
                </a:cubicBezTo>
                <a:close/>
                <a:moveTo>
                  <a:pt x="6183808" y="5328047"/>
                </a:moveTo>
                <a:cubicBezTo>
                  <a:pt x="6183808" y="5328047"/>
                  <a:pt x="6186288" y="5328047"/>
                  <a:pt x="6191250" y="5328047"/>
                </a:cubicBezTo>
                <a:cubicBezTo>
                  <a:pt x="6191250" y="5328047"/>
                  <a:pt x="6191250" y="5330528"/>
                  <a:pt x="6191250" y="5335489"/>
                </a:cubicBezTo>
                <a:cubicBezTo>
                  <a:pt x="6186288" y="5335489"/>
                  <a:pt x="6183808" y="5333008"/>
                  <a:pt x="6183808" y="5328047"/>
                </a:cubicBezTo>
                <a:close/>
                <a:moveTo>
                  <a:pt x="5610820" y="5328047"/>
                </a:moveTo>
                <a:lnTo>
                  <a:pt x="5618262" y="5328047"/>
                </a:lnTo>
                <a:lnTo>
                  <a:pt x="5618938" y="5332106"/>
                </a:lnTo>
                <a:close/>
                <a:moveTo>
                  <a:pt x="5298281" y="5328047"/>
                </a:moveTo>
                <a:cubicBezTo>
                  <a:pt x="5298281" y="5328047"/>
                  <a:pt x="5300761" y="5328047"/>
                  <a:pt x="5305722" y="5328047"/>
                </a:cubicBezTo>
                <a:cubicBezTo>
                  <a:pt x="5305722" y="5328047"/>
                  <a:pt x="5305722" y="5330528"/>
                  <a:pt x="5305722" y="5335489"/>
                </a:cubicBezTo>
                <a:close/>
                <a:moveTo>
                  <a:pt x="6198691" y="5320606"/>
                </a:moveTo>
                <a:cubicBezTo>
                  <a:pt x="6203653" y="5320606"/>
                  <a:pt x="6207373" y="5321846"/>
                  <a:pt x="6209853" y="5324327"/>
                </a:cubicBezTo>
                <a:cubicBezTo>
                  <a:pt x="6212333" y="5326807"/>
                  <a:pt x="6211094" y="5330528"/>
                  <a:pt x="6206133" y="5335489"/>
                </a:cubicBezTo>
                <a:cubicBezTo>
                  <a:pt x="6206133" y="5330528"/>
                  <a:pt x="6203653" y="5328047"/>
                  <a:pt x="6198691" y="5328047"/>
                </a:cubicBezTo>
                <a:close/>
                <a:moveTo>
                  <a:pt x="6168926" y="5320606"/>
                </a:moveTo>
                <a:cubicBezTo>
                  <a:pt x="6168926" y="5320606"/>
                  <a:pt x="6171406" y="5320606"/>
                  <a:pt x="6176367" y="5320606"/>
                </a:cubicBezTo>
                <a:cubicBezTo>
                  <a:pt x="6176367" y="5320606"/>
                  <a:pt x="6175126" y="5321846"/>
                  <a:pt x="6172646" y="5324327"/>
                </a:cubicBezTo>
                <a:cubicBezTo>
                  <a:pt x="6170166" y="5326807"/>
                  <a:pt x="6168926" y="5328047"/>
                  <a:pt x="6168926" y="5328047"/>
                </a:cubicBezTo>
                <a:close/>
                <a:moveTo>
                  <a:pt x="5320605" y="5320606"/>
                </a:moveTo>
                <a:lnTo>
                  <a:pt x="5342929" y="5320606"/>
                </a:lnTo>
                <a:cubicBezTo>
                  <a:pt x="5362774" y="5340450"/>
                  <a:pt x="5372695" y="5350372"/>
                  <a:pt x="5372695" y="5350372"/>
                </a:cubicBezTo>
                <a:lnTo>
                  <a:pt x="5357812" y="5350372"/>
                </a:lnTo>
                <a:cubicBezTo>
                  <a:pt x="5352851" y="5345411"/>
                  <a:pt x="5350371" y="5341690"/>
                  <a:pt x="5350371" y="5339209"/>
                </a:cubicBezTo>
                <a:cubicBezTo>
                  <a:pt x="5350371" y="5336729"/>
                  <a:pt x="5345410" y="5333008"/>
                  <a:pt x="5335488" y="5328047"/>
                </a:cubicBezTo>
                <a:cubicBezTo>
                  <a:pt x="5325567" y="5323087"/>
                  <a:pt x="5320605" y="5320606"/>
                  <a:pt x="5320605" y="5320606"/>
                </a:cubicBezTo>
                <a:close/>
                <a:moveTo>
                  <a:pt x="5538266" y="5309444"/>
                </a:moveTo>
                <a:cubicBezTo>
                  <a:pt x="5539506" y="5309444"/>
                  <a:pt x="5541367" y="5310684"/>
                  <a:pt x="5543847" y="5313165"/>
                </a:cubicBezTo>
                <a:lnTo>
                  <a:pt x="5543847" y="5320606"/>
                </a:lnTo>
                <a:cubicBezTo>
                  <a:pt x="5543847" y="5320606"/>
                  <a:pt x="5542607" y="5319366"/>
                  <a:pt x="5540127" y="5316885"/>
                </a:cubicBezTo>
                <a:cubicBezTo>
                  <a:pt x="5537647" y="5314405"/>
                  <a:pt x="5536406" y="5313165"/>
                  <a:pt x="5536406" y="5313165"/>
                </a:cubicBezTo>
                <a:cubicBezTo>
                  <a:pt x="5536406" y="5310684"/>
                  <a:pt x="5537026" y="5309444"/>
                  <a:pt x="5538266" y="5309444"/>
                </a:cubicBezTo>
                <a:close/>
                <a:moveTo>
                  <a:pt x="5687095" y="5307583"/>
                </a:moveTo>
                <a:cubicBezTo>
                  <a:pt x="5688335" y="5307583"/>
                  <a:pt x="5690195" y="5308204"/>
                  <a:pt x="5692676" y="5309444"/>
                </a:cubicBezTo>
                <a:cubicBezTo>
                  <a:pt x="5697637" y="5311924"/>
                  <a:pt x="5702597" y="5315645"/>
                  <a:pt x="5707558" y="5320606"/>
                </a:cubicBezTo>
                <a:lnTo>
                  <a:pt x="5744765" y="5357813"/>
                </a:lnTo>
                <a:lnTo>
                  <a:pt x="5737324" y="5357813"/>
                </a:lnTo>
                <a:cubicBezTo>
                  <a:pt x="5727403" y="5347891"/>
                  <a:pt x="5718721" y="5342930"/>
                  <a:pt x="5711279" y="5342930"/>
                </a:cubicBezTo>
                <a:cubicBezTo>
                  <a:pt x="5703838" y="5342930"/>
                  <a:pt x="5702597" y="5341690"/>
                  <a:pt x="5707558" y="5339209"/>
                </a:cubicBezTo>
                <a:cubicBezTo>
                  <a:pt x="5712520" y="5336729"/>
                  <a:pt x="5710038" y="5331768"/>
                  <a:pt x="5700117" y="5324327"/>
                </a:cubicBezTo>
                <a:cubicBezTo>
                  <a:pt x="5690195" y="5316885"/>
                  <a:pt x="5685234" y="5311924"/>
                  <a:pt x="5685234" y="5309444"/>
                </a:cubicBezTo>
                <a:cubicBezTo>
                  <a:pt x="5685234" y="5308204"/>
                  <a:pt x="5685854" y="5307583"/>
                  <a:pt x="5687095" y="5307583"/>
                </a:cubicBezTo>
                <a:close/>
                <a:moveTo>
                  <a:pt x="6198691" y="5305723"/>
                </a:moveTo>
                <a:lnTo>
                  <a:pt x="6206133" y="5305723"/>
                </a:lnTo>
                <a:lnTo>
                  <a:pt x="6206133" y="5313165"/>
                </a:lnTo>
                <a:cubicBezTo>
                  <a:pt x="6201171" y="5308204"/>
                  <a:pt x="6198691" y="5305723"/>
                  <a:pt x="6198691" y="5305723"/>
                </a:cubicBezTo>
                <a:close/>
                <a:moveTo>
                  <a:pt x="6094512" y="5305723"/>
                </a:moveTo>
                <a:lnTo>
                  <a:pt x="6109394" y="5320606"/>
                </a:lnTo>
                <a:cubicBezTo>
                  <a:pt x="6114356" y="5320606"/>
                  <a:pt x="6116836" y="5320606"/>
                  <a:pt x="6116836" y="5320606"/>
                </a:cubicBezTo>
                <a:lnTo>
                  <a:pt x="6124277" y="5320606"/>
                </a:lnTo>
                <a:cubicBezTo>
                  <a:pt x="6124277" y="5315645"/>
                  <a:pt x="6124277" y="5313165"/>
                  <a:pt x="6124277" y="5313165"/>
                </a:cubicBezTo>
                <a:lnTo>
                  <a:pt x="6116836" y="5313165"/>
                </a:lnTo>
                <a:lnTo>
                  <a:pt x="6109394" y="5313165"/>
                </a:lnTo>
                <a:cubicBezTo>
                  <a:pt x="6104433" y="5308204"/>
                  <a:pt x="6101953" y="5305723"/>
                  <a:pt x="6101953" y="5305723"/>
                </a:cubicBezTo>
                <a:cubicBezTo>
                  <a:pt x="6101953" y="5305723"/>
                  <a:pt x="6099473" y="5305723"/>
                  <a:pt x="6094512" y="5305723"/>
                </a:cubicBezTo>
                <a:close/>
                <a:moveTo>
                  <a:pt x="5856387" y="5305723"/>
                </a:moveTo>
                <a:cubicBezTo>
                  <a:pt x="5861348" y="5310684"/>
                  <a:pt x="5865069" y="5313165"/>
                  <a:pt x="5867549" y="5313165"/>
                </a:cubicBezTo>
                <a:cubicBezTo>
                  <a:pt x="5870029" y="5313165"/>
                  <a:pt x="5871269" y="5313165"/>
                  <a:pt x="5871269" y="5313165"/>
                </a:cubicBezTo>
                <a:lnTo>
                  <a:pt x="5871269" y="5305723"/>
                </a:lnTo>
                <a:cubicBezTo>
                  <a:pt x="5871269" y="5310684"/>
                  <a:pt x="5868789" y="5310684"/>
                  <a:pt x="5863828" y="5305723"/>
                </a:cubicBezTo>
                <a:close/>
                <a:moveTo>
                  <a:pt x="5759648" y="5305723"/>
                </a:moveTo>
                <a:lnTo>
                  <a:pt x="5767090" y="5313165"/>
                </a:lnTo>
                <a:lnTo>
                  <a:pt x="5759648" y="5313165"/>
                </a:lnTo>
                <a:cubicBezTo>
                  <a:pt x="5759648" y="5308204"/>
                  <a:pt x="5759648" y="5305723"/>
                  <a:pt x="5759648" y="5305723"/>
                </a:cubicBezTo>
                <a:close/>
                <a:moveTo>
                  <a:pt x="5342929" y="5305723"/>
                </a:moveTo>
                <a:lnTo>
                  <a:pt x="5350371" y="5305723"/>
                </a:lnTo>
                <a:lnTo>
                  <a:pt x="5350371" y="5313165"/>
                </a:lnTo>
                <a:cubicBezTo>
                  <a:pt x="5350371" y="5313165"/>
                  <a:pt x="5347891" y="5310684"/>
                  <a:pt x="5342929" y="5305723"/>
                </a:cubicBezTo>
                <a:close/>
                <a:moveTo>
                  <a:pt x="5240565" y="5298858"/>
                </a:moveTo>
                <a:cubicBezTo>
                  <a:pt x="5241582" y="5299098"/>
                  <a:pt x="5241877" y="5300118"/>
                  <a:pt x="5241451" y="5301918"/>
                </a:cubicBezTo>
                <a:lnTo>
                  <a:pt x="5235350" y="5300474"/>
                </a:lnTo>
                <a:cubicBezTo>
                  <a:pt x="5237811" y="5299156"/>
                  <a:pt x="5239549" y="5298617"/>
                  <a:pt x="5240565" y="5298858"/>
                </a:cubicBezTo>
                <a:close/>
                <a:moveTo>
                  <a:pt x="6176367" y="5298282"/>
                </a:moveTo>
                <a:lnTo>
                  <a:pt x="6183808" y="5313165"/>
                </a:lnTo>
                <a:cubicBezTo>
                  <a:pt x="6178847" y="5313165"/>
                  <a:pt x="6176367" y="5310684"/>
                  <a:pt x="6176367" y="5305723"/>
                </a:cubicBezTo>
                <a:cubicBezTo>
                  <a:pt x="6176367" y="5300762"/>
                  <a:pt x="6176367" y="5298282"/>
                  <a:pt x="6176367" y="5298282"/>
                </a:cubicBezTo>
                <a:close/>
                <a:moveTo>
                  <a:pt x="5982890" y="5298282"/>
                </a:moveTo>
                <a:lnTo>
                  <a:pt x="5997773" y="5313165"/>
                </a:lnTo>
                <a:lnTo>
                  <a:pt x="5997773" y="5305723"/>
                </a:lnTo>
                <a:cubicBezTo>
                  <a:pt x="5992812" y="5300762"/>
                  <a:pt x="5987852" y="5298282"/>
                  <a:pt x="5982890" y="5298282"/>
                </a:cubicBezTo>
                <a:close/>
                <a:moveTo>
                  <a:pt x="5573613" y="5298282"/>
                </a:moveTo>
                <a:cubicBezTo>
                  <a:pt x="5578574" y="5298282"/>
                  <a:pt x="5579814" y="5300762"/>
                  <a:pt x="5577334" y="5305723"/>
                </a:cubicBezTo>
                <a:cubicBezTo>
                  <a:pt x="5574854" y="5310684"/>
                  <a:pt x="5576093" y="5313165"/>
                  <a:pt x="5581054" y="5313165"/>
                </a:cubicBezTo>
                <a:lnTo>
                  <a:pt x="5573613" y="5313165"/>
                </a:lnTo>
                <a:cubicBezTo>
                  <a:pt x="5573613" y="5313165"/>
                  <a:pt x="5573613" y="5310684"/>
                  <a:pt x="5573613" y="5305723"/>
                </a:cubicBezTo>
                <a:cubicBezTo>
                  <a:pt x="5573613" y="5300762"/>
                  <a:pt x="5573613" y="5298282"/>
                  <a:pt x="5573613" y="5298282"/>
                </a:cubicBezTo>
                <a:close/>
                <a:moveTo>
                  <a:pt x="5197468" y="5297210"/>
                </a:moveTo>
                <a:cubicBezTo>
                  <a:pt x="5201536" y="5298172"/>
                  <a:pt x="5203569" y="5298654"/>
                  <a:pt x="5203569" y="5298654"/>
                </a:cubicBezTo>
                <a:lnTo>
                  <a:pt x="5202291" y="5304053"/>
                </a:lnTo>
                <a:cubicBezTo>
                  <a:pt x="5198223" y="5303090"/>
                  <a:pt x="5196616" y="5300809"/>
                  <a:pt x="5197468" y="5297210"/>
                </a:cubicBezTo>
                <a:close/>
                <a:moveTo>
                  <a:pt x="6088930" y="5294561"/>
                </a:moveTo>
                <a:cubicBezTo>
                  <a:pt x="6087690" y="5294561"/>
                  <a:pt x="6087070" y="5295802"/>
                  <a:pt x="6087070" y="5298282"/>
                </a:cubicBezTo>
                <a:lnTo>
                  <a:pt x="6087070" y="5305723"/>
                </a:lnTo>
                <a:lnTo>
                  <a:pt x="6094512" y="5298282"/>
                </a:lnTo>
                <a:cubicBezTo>
                  <a:pt x="6092031" y="5295802"/>
                  <a:pt x="6090171" y="5294561"/>
                  <a:pt x="6088930" y="5294561"/>
                </a:cubicBezTo>
                <a:close/>
                <a:moveTo>
                  <a:pt x="6187529" y="5290840"/>
                </a:moveTo>
                <a:cubicBezTo>
                  <a:pt x="6190009" y="5290840"/>
                  <a:pt x="6191250" y="5293321"/>
                  <a:pt x="6191250" y="5298282"/>
                </a:cubicBezTo>
                <a:cubicBezTo>
                  <a:pt x="6186288" y="5298282"/>
                  <a:pt x="6183808" y="5297042"/>
                  <a:pt x="6183808" y="5294561"/>
                </a:cubicBezTo>
                <a:cubicBezTo>
                  <a:pt x="6183808" y="5292081"/>
                  <a:pt x="6185049" y="5290840"/>
                  <a:pt x="6187529" y="5290840"/>
                </a:cubicBezTo>
                <a:close/>
                <a:moveTo>
                  <a:pt x="5930801" y="5290840"/>
                </a:moveTo>
                <a:lnTo>
                  <a:pt x="5953125" y="5313165"/>
                </a:lnTo>
                <a:cubicBezTo>
                  <a:pt x="5968008" y="5323087"/>
                  <a:pt x="5980410" y="5333008"/>
                  <a:pt x="5990332" y="5342930"/>
                </a:cubicBezTo>
                <a:cubicBezTo>
                  <a:pt x="5995293" y="5347891"/>
                  <a:pt x="6000253" y="5351612"/>
                  <a:pt x="6005215" y="5354092"/>
                </a:cubicBezTo>
                <a:cubicBezTo>
                  <a:pt x="6010176" y="5356573"/>
                  <a:pt x="6012656" y="5357813"/>
                  <a:pt x="6012656" y="5357813"/>
                </a:cubicBezTo>
                <a:lnTo>
                  <a:pt x="6012656" y="5365254"/>
                </a:lnTo>
                <a:cubicBezTo>
                  <a:pt x="6007695" y="5365254"/>
                  <a:pt x="6007695" y="5367735"/>
                  <a:pt x="6012656" y="5372696"/>
                </a:cubicBezTo>
                <a:cubicBezTo>
                  <a:pt x="6017617" y="5377657"/>
                  <a:pt x="6020097" y="5377657"/>
                  <a:pt x="6020097" y="5372696"/>
                </a:cubicBezTo>
                <a:cubicBezTo>
                  <a:pt x="6025059" y="5367735"/>
                  <a:pt x="6027539" y="5366494"/>
                  <a:pt x="6027539" y="5368975"/>
                </a:cubicBezTo>
                <a:cubicBezTo>
                  <a:pt x="6027539" y="5371456"/>
                  <a:pt x="6027539" y="5372696"/>
                  <a:pt x="6027539" y="5372696"/>
                </a:cubicBezTo>
                <a:cubicBezTo>
                  <a:pt x="6027539" y="5382618"/>
                  <a:pt x="6027539" y="5387579"/>
                  <a:pt x="6027539" y="5387579"/>
                </a:cubicBezTo>
                <a:cubicBezTo>
                  <a:pt x="6032500" y="5387579"/>
                  <a:pt x="6036221" y="5390059"/>
                  <a:pt x="6038701" y="5395020"/>
                </a:cubicBezTo>
                <a:cubicBezTo>
                  <a:pt x="6041181" y="5399981"/>
                  <a:pt x="6042422" y="5401221"/>
                  <a:pt x="6042422" y="5398741"/>
                </a:cubicBezTo>
                <a:cubicBezTo>
                  <a:pt x="6042422" y="5396260"/>
                  <a:pt x="6044902" y="5397501"/>
                  <a:pt x="6049863" y="5402461"/>
                </a:cubicBezTo>
                <a:cubicBezTo>
                  <a:pt x="6054824" y="5407422"/>
                  <a:pt x="6058545" y="5409903"/>
                  <a:pt x="6061025" y="5409903"/>
                </a:cubicBezTo>
                <a:cubicBezTo>
                  <a:pt x="6063505" y="5409903"/>
                  <a:pt x="6067226" y="5409903"/>
                  <a:pt x="6072187" y="5409903"/>
                </a:cubicBezTo>
                <a:cubicBezTo>
                  <a:pt x="6082109" y="5414864"/>
                  <a:pt x="6087070" y="5417344"/>
                  <a:pt x="6087070" y="5417344"/>
                </a:cubicBezTo>
                <a:lnTo>
                  <a:pt x="6087070" y="5409903"/>
                </a:lnTo>
                <a:cubicBezTo>
                  <a:pt x="6087070" y="5409903"/>
                  <a:pt x="6083349" y="5407422"/>
                  <a:pt x="6075908" y="5402461"/>
                </a:cubicBezTo>
                <a:cubicBezTo>
                  <a:pt x="6068467" y="5397501"/>
                  <a:pt x="6064746" y="5392539"/>
                  <a:pt x="6064746" y="5387579"/>
                </a:cubicBezTo>
                <a:cubicBezTo>
                  <a:pt x="6064746" y="5387579"/>
                  <a:pt x="6063505" y="5386339"/>
                  <a:pt x="6061025" y="5383858"/>
                </a:cubicBezTo>
                <a:cubicBezTo>
                  <a:pt x="6058545" y="5381377"/>
                  <a:pt x="6054824" y="5380137"/>
                  <a:pt x="6049863" y="5380137"/>
                </a:cubicBezTo>
                <a:cubicBezTo>
                  <a:pt x="6044902" y="5375176"/>
                  <a:pt x="6039942" y="5370215"/>
                  <a:pt x="6034980" y="5365254"/>
                </a:cubicBezTo>
                <a:cubicBezTo>
                  <a:pt x="6030019" y="5360294"/>
                  <a:pt x="6025059" y="5356573"/>
                  <a:pt x="6020097" y="5354092"/>
                </a:cubicBezTo>
                <a:cubicBezTo>
                  <a:pt x="6015136" y="5351612"/>
                  <a:pt x="6011415" y="5349132"/>
                  <a:pt x="6008935" y="5346651"/>
                </a:cubicBezTo>
                <a:cubicBezTo>
                  <a:pt x="6006455" y="5344170"/>
                  <a:pt x="6005215" y="5342930"/>
                  <a:pt x="6005215" y="5342930"/>
                </a:cubicBezTo>
                <a:lnTo>
                  <a:pt x="5997773" y="5335489"/>
                </a:lnTo>
                <a:cubicBezTo>
                  <a:pt x="5992812" y="5335489"/>
                  <a:pt x="5989091" y="5334249"/>
                  <a:pt x="5986611" y="5331768"/>
                </a:cubicBezTo>
                <a:cubicBezTo>
                  <a:pt x="5984131" y="5329287"/>
                  <a:pt x="5980410" y="5325567"/>
                  <a:pt x="5975449" y="5320606"/>
                </a:cubicBezTo>
                <a:lnTo>
                  <a:pt x="5960566" y="5305723"/>
                </a:lnTo>
                <a:cubicBezTo>
                  <a:pt x="5960566" y="5305723"/>
                  <a:pt x="5956846" y="5303243"/>
                  <a:pt x="5949404" y="5298282"/>
                </a:cubicBezTo>
                <a:cubicBezTo>
                  <a:pt x="5941963" y="5293321"/>
                  <a:pt x="5935762" y="5290840"/>
                  <a:pt x="5930801" y="5290840"/>
                </a:cubicBezTo>
                <a:close/>
                <a:moveTo>
                  <a:pt x="5834062" y="5290840"/>
                </a:moveTo>
                <a:cubicBezTo>
                  <a:pt x="5829101" y="5290840"/>
                  <a:pt x="5829101" y="5293321"/>
                  <a:pt x="5834062" y="5298282"/>
                </a:cubicBezTo>
                <a:lnTo>
                  <a:pt x="5841504" y="5290840"/>
                </a:lnTo>
                <a:cubicBezTo>
                  <a:pt x="5841504" y="5290840"/>
                  <a:pt x="5839024" y="5290840"/>
                  <a:pt x="5834062" y="5290840"/>
                </a:cubicBezTo>
                <a:close/>
                <a:moveTo>
                  <a:pt x="6124277" y="5283399"/>
                </a:moveTo>
                <a:cubicBezTo>
                  <a:pt x="6129238" y="5283399"/>
                  <a:pt x="6131719" y="5283399"/>
                  <a:pt x="6131719" y="5283399"/>
                </a:cubicBezTo>
                <a:cubicBezTo>
                  <a:pt x="6131719" y="5288360"/>
                  <a:pt x="6129238" y="5290840"/>
                  <a:pt x="6124277" y="5290840"/>
                </a:cubicBezTo>
                <a:close/>
                <a:moveTo>
                  <a:pt x="6005215" y="5283399"/>
                </a:moveTo>
                <a:lnTo>
                  <a:pt x="6012656" y="5290840"/>
                </a:lnTo>
                <a:cubicBezTo>
                  <a:pt x="6012656" y="5290840"/>
                  <a:pt x="6015136" y="5292081"/>
                  <a:pt x="6020097" y="5294561"/>
                </a:cubicBezTo>
                <a:cubicBezTo>
                  <a:pt x="6025059" y="5297042"/>
                  <a:pt x="6030019" y="5300762"/>
                  <a:pt x="6034980" y="5305723"/>
                </a:cubicBezTo>
                <a:cubicBezTo>
                  <a:pt x="6049863" y="5320606"/>
                  <a:pt x="6059785" y="5325567"/>
                  <a:pt x="6064746" y="5320606"/>
                </a:cubicBezTo>
                <a:lnTo>
                  <a:pt x="6057304" y="5305723"/>
                </a:lnTo>
                <a:cubicBezTo>
                  <a:pt x="6052343" y="5305723"/>
                  <a:pt x="6049863" y="5305723"/>
                  <a:pt x="6049863" y="5305723"/>
                </a:cubicBezTo>
                <a:cubicBezTo>
                  <a:pt x="6049863" y="5305723"/>
                  <a:pt x="6048622" y="5303243"/>
                  <a:pt x="6046142" y="5298282"/>
                </a:cubicBezTo>
                <a:cubicBezTo>
                  <a:pt x="6043662" y="5293321"/>
                  <a:pt x="6039942" y="5290840"/>
                  <a:pt x="6034980" y="5290840"/>
                </a:cubicBezTo>
                <a:close/>
                <a:moveTo>
                  <a:pt x="5737324" y="5283399"/>
                </a:moveTo>
                <a:cubicBezTo>
                  <a:pt x="5747246" y="5288360"/>
                  <a:pt x="5750966" y="5292081"/>
                  <a:pt x="5748486" y="5294561"/>
                </a:cubicBezTo>
                <a:cubicBezTo>
                  <a:pt x="5746006" y="5297042"/>
                  <a:pt x="5739804" y="5295802"/>
                  <a:pt x="5729883" y="5290840"/>
                </a:cubicBezTo>
                <a:close/>
                <a:moveTo>
                  <a:pt x="5536406" y="5283399"/>
                </a:moveTo>
                <a:cubicBezTo>
                  <a:pt x="5536406" y="5283399"/>
                  <a:pt x="5537647" y="5283399"/>
                  <a:pt x="5540127" y="5283399"/>
                </a:cubicBezTo>
                <a:cubicBezTo>
                  <a:pt x="5542607" y="5283399"/>
                  <a:pt x="5543847" y="5285880"/>
                  <a:pt x="5543847" y="5290840"/>
                </a:cubicBezTo>
                <a:close/>
                <a:moveTo>
                  <a:pt x="6173842" y="5280874"/>
                </a:moveTo>
                <a:lnTo>
                  <a:pt x="6176367" y="5283399"/>
                </a:lnTo>
                <a:cubicBezTo>
                  <a:pt x="6176367" y="5283399"/>
                  <a:pt x="6176057" y="5283089"/>
                  <a:pt x="6175437" y="5282469"/>
                </a:cubicBezTo>
                <a:close/>
                <a:moveTo>
                  <a:pt x="6168926" y="5275958"/>
                </a:moveTo>
                <a:lnTo>
                  <a:pt x="6173842" y="5280874"/>
                </a:lnTo>
                <a:lnTo>
                  <a:pt x="6172646" y="5279678"/>
                </a:lnTo>
                <a:cubicBezTo>
                  <a:pt x="6170166" y="5277198"/>
                  <a:pt x="6168926" y="5275958"/>
                  <a:pt x="6168926" y="5275958"/>
                </a:cubicBezTo>
                <a:close/>
                <a:moveTo>
                  <a:pt x="6057304" y="5275958"/>
                </a:moveTo>
                <a:cubicBezTo>
                  <a:pt x="6057304" y="5280919"/>
                  <a:pt x="6057304" y="5283399"/>
                  <a:pt x="6057304" y="5283399"/>
                </a:cubicBezTo>
                <a:lnTo>
                  <a:pt x="6064746" y="5290840"/>
                </a:lnTo>
                <a:lnTo>
                  <a:pt x="6064746" y="5298282"/>
                </a:lnTo>
                <a:cubicBezTo>
                  <a:pt x="6069707" y="5298282"/>
                  <a:pt x="6072187" y="5295802"/>
                  <a:pt x="6072187" y="5290840"/>
                </a:cubicBezTo>
                <a:lnTo>
                  <a:pt x="6079629" y="5290840"/>
                </a:lnTo>
                <a:cubicBezTo>
                  <a:pt x="6084590" y="5285880"/>
                  <a:pt x="6082109" y="5280919"/>
                  <a:pt x="6072187" y="5275958"/>
                </a:cubicBezTo>
                <a:close/>
                <a:moveTo>
                  <a:pt x="5863828" y="5275958"/>
                </a:moveTo>
                <a:cubicBezTo>
                  <a:pt x="5858867" y="5285880"/>
                  <a:pt x="5861348" y="5290840"/>
                  <a:pt x="5871269" y="5290840"/>
                </a:cubicBezTo>
                <a:lnTo>
                  <a:pt x="5871269" y="5283399"/>
                </a:lnTo>
                <a:cubicBezTo>
                  <a:pt x="5866308" y="5278438"/>
                  <a:pt x="5863828" y="5275958"/>
                  <a:pt x="5863828" y="5275958"/>
                </a:cubicBezTo>
                <a:close/>
                <a:moveTo>
                  <a:pt x="5417344" y="5275958"/>
                </a:moveTo>
                <a:lnTo>
                  <a:pt x="5432226" y="5290840"/>
                </a:lnTo>
                <a:lnTo>
                  <a:pt x="5432226" y="5283399"/>
                </a:lnTo>
                <a:cubicBezTo>
                  <a:pt x="5422305" y="5278438"/>
                  <a:pt x="5417344" y="5275958"/>
                  <a:pt x="5417344" y="5275958"/>
                </a:cubicBezTo>
                <a:close/>
                <a:moveTo>
                  <a:pt x="5272236" y="5271539"/>
                </a:moveTo>
                <a:cubicBezTo>
                  <a:pt x="5275957" y="5272004"/>
                  <a:pt x="5279677" y="5275958"/>
                  <a:pt x="5283398" y="5283399"/>
                </a:cubicBezTo>
                <a:cubicBezTo>
                  <a:pt x="5288360" y="5283399"/>
                  <a:pt x="5292080" y="5284640"/>
                  <a:pt x="5294560" y="5287120"/>
                </a:cubicBezTo>
                <a:cubicBezTo>
                  <a:pt x="5297040" y="5289600"/>
                  <a:pt x="5298281" y="5290840"/>
                  <a:pt x="5298281" y="5290840"/>
                </a:cubicBezTo>
                <a:lnTo>
                  <a:pt x="5313164" y="5305723"/>
                </a:lnTo>
                <a:cubicBezTo>
                  <a:pt x="5308203" y="5305723"/>
                  <a:pt x="5303242" y="5304483"/>
                  <a:pt x="5298281" y="5302002"/>
                </a:cubicBezTo>
                <a:cubicBezTo>
                  <a:pt x="5293320" y="5299522"/>
                  <a:pt x="5288360" y="5295802"/>
                  <a:pt x="5283398" y="5290840"/>
                </a:cubicBezTo>
                <a:cubicBezTo>
                  <a:pt x="5268515" y="5280919"/>
                  <a:pt x="5263554" y="5274717"/>
                  <a:pt x="5268515" y="5272237"/>
                </a:cubicBezTo>
                <a:cubicBezTo>
                  <a:pt x="5269755" y="5271617"/>
                  <a:pt x="5270996" y="5271385"/>
                  <a:pt x="5272236" y="5271539"/>
                </a:cubicBezTo>
                <a:close/>
                <a:moveTo>
                  <a:pt x="5715000" y="5268516"/>
                </a:moveTo>
                <a:cubicBezTo>
                  <a:pt x="5715000" y="5273477"/>
                  <a:pt x="5715000" y="5275958"/>
                  <a:pt x="5715000" y="5275958"/>
                </a:cubicBezTo>
                <a:cubicBezTo>
                  <a:pt x="5715000" y="5275958"/>
                  <a:pt x="5713759" y="5274717"/>
                  <a:pt x="5711279" y="5272237"/>
                </a:cubicBezTo>
                <a:cubicBezTo>
                  <a:pt x="5708799" y="5269757"/>
                  <a:pt x="5710038" y="5268516"/>
                  <a:pt x="5715000" y="5268516"/>
                </a:cubicBezTo>
                <a:close/>
                <a:moveTo>
                  <a:pt x="5618262" y="5268516"/>
                </a:moveTo>
                <a:lnTo>
                  <a:pt x="5625703" y="5268516"/>
                </a:lnTo>
                <a:lnTo>
                  <a:pt x="5625703" y="5275958"/>
                </a:lnTo>
                <a:cubicBezTo>
                  <a:pt x="5620742" y="5275958"/>
                  <a:pt x="5618262" y="5273477"/>
                  <a:pt x="5618262" y="5268516"/>
                </a:cubicBezTo>
                <a:close/>
                <a:moveTo>
                  <a:pt x="5506640" y="5268516"/>
                </a:moveTo>
                <a:lnTo>
                  <a:pt x="5514082" y="5275958"/>
                </a:lnTo>
                <a:cubicBezTo>
                  <a:pt x="5509121" y="5280919"/>
                  <a:pt x="5506640" y="5282159"/>
                  <a:pt x="5506640" y="5279678"/>
                </a:cubicBezTo>
                <a:cubicBezTo>
                  <a:pt x="5506640" y="5277198"/>
                  <a:pt x="5506640" y="5273477"/>
                  <a:pt x="5506640" y="5268516"/>
                </a:cubicBezTo>
                <a:close/>
                <a:moveTo>
                  <a:pt x="5670351" y="5261075"/>
                </a:moveTo>
                <a:cubicBezTo>
                  <a:pt x="5675313" y="5266036"/>
                  <a:pt x="5677793" y="5268516"/>
                  <a:pt x="5677793" y="5268516"/>
                </a:cubicBezTo>
                <a:lnTo>
                  <a:pt x="5662910" y="5268516"/>
                </a:lnTo>
                <a:close/>
                <a:moveTo>
                  <a:pt x="5186834" y="5260481"/>
                </a:moveTo>
                <a:cubicBezTo>
                  <a:pt x="5186834" y="5260481"/>
                  <a:pt x="5188867" y="5260962"/>
                  <a:pt x="5192935" y="5261925"/>
                </a:cubicBezTo>
                <a:lnTo>
                  <a:pt x="5199036" y="5263369"/>
                </a:lnTo>
                <a:cubicBezTo>
                  <a:pt x="5198184" y="5266968"/>
                  <a:pt x="5195724" y="5268287"/>
                  <a:pt x="5191657" y="5267325"/>
                </a:cubicBezTo>
                <a:close/>
                <a:moveTo>
                  <a:pt x="6161484" y="5253633"/>
                </a:moveTo>
                <a:cubicBezTo>
                  <a:pt x="6166445" y="5258595"/>
                  <a:pt x="6175126" y="5264795"/>
                  <a:pt x="6187529" y="5272237"/>
                </a:cubicBezTo>
                <a:cubicBezTo>
                  <a:pt x="6199932" y="5279678"/>
                  <a:pt x="6212333" y="5289600"/>
                  <a:pt x="6224736" y="5302002"/>
                </a:cubicBezTo>
                <a:cubicBezTo>
                  <a:pt x="6237139" y="5314405"/>
                  <a:pt x="6244580" y="5319366"/>
                  <a:pt x="6247060" y="5316885"/>
                </a:cubicBezTo>
                <a:cubicBezTo>
                  <a:pt x="6249540" y="5314405"/>
                  <a:pt x="6253261" y="5315645"/>
                  <a:pt x="6258222" y="5320606"/>
                </a:cubicBezTo>
                <a:cubicBezTo>
                  <a:pt x="6258222" y="5325567"/>
                  <a:pt x="6256982" y="5326807"/>
                  <a:pt x="6254502" y="5324327"/>
                </a:cubicBezTo>
                <a:cubicBezTo>
                  <a:pt x="6252022" y="5321846"/>
                  <a:pt x="6250781" y="5323087"/>
                  <a:pt x="6250781" y="5328047"/>
                </a:cubicBezTo>
                <a:cubicBezTo>
                  <a:pt x="6250781" y="5333008"/>
                  <a:pt x="6243340" y="5328047"/>
                  <a:pt x="6228457" y="5313165"/>
                </a:cubicBezTo>
                <a:cubicBezTo>
                  <a:pt x="6218535" y="5308204"/>
                  <a:pt x="6209853" y="5302002"/>
                  <a:pt x="6202412" y="5294561"/>
                </a:cubicBezTo>
                <a:cubicBezTo>
                  <a:pt x="6194971" y="5287120"/>
                  <a:pt x="6188770" y="5280919"/>
                  <a:pt x="6183808" y="5275958"/>
                </a:cubicBezTo>
                <a:cubicBezTo>
                  <a:pt x="6178847" y="5270997"/>
                  <a:pt x="6173887" y="5266036"/>
                  <a:pt x="6168926" y="5261075"/>
                </a:cubicBezTo>
                <a:cubicBezTo>
                  <a:pt x="6163964" y="5256114"/>
                  <a:pt x="6161484" y="5253633"/>
                  <a:pt x="6161484" y="5253633"/>
                </a:cubicBezTo>
                <a:close/>
                <a:moveTo>
                  <a:pt x="6027539" y="5253633"/>
                </a:moveTo>
                <a:lnTo>
                  <a:pt x="6034980" y="5261075"/>
                </a:lnTo>
                <a:cubicBezTo>
                  <a:pt x="6044902" y="5270997"/>
                  <a:pt x="6049863" y="5270997"/>
                  <a:pt x="6049863" y="5261075"/>
                </a:cubicBezTo>
                <a:cubicBezTo>
                  <a:pt x="6049863" y="5256114"/>
                  <a:pt x="6049863" y="5253633"/>
                  <a:pt x="6049863" y="5253633"/>
                </a:cubicBezTo>
                <a:cubicBezTo>
                  <a:pt x="6044902" y="5253633"/>
                  <a:pt x="6042422" y="5253633"/>
                  <a:pt x="6042422" y="5253633"/>
                </a:cubicBezTo>
                <a:cubicBezTo>
                  <a:pt x="6042422" y="5253633"/>
                  <a:pt x="6039942" y="5253633"/>
                  <a:pt x="6034980" y="5253633"/>
                </a:cubicBezTo>
                <a:close/>
                <a:moveTo>
                  <a:pt x="5692676" y="5253633"/>
                </a:moveTo>
                <a:cubicBezTo>
                  <a:pt x="5692676" y="5253633"/>
                  <a:pt x="5695156" y="5253633"/>
                  <a:pt x="5700117" y="5253633"/>
                </a:cubicBezTo>
                <a:cubicBezTo>
                  <a:pt x="5705078" y="5253633"/>
                  <a:pt x="5707558" y="5253633"/>
                  <a:pt x="5707558" y="5253633"/>
                </a:cubicBezTo>
                <a:lnTo>
                  <a:pt x="5700117" y="5261075"/>
                </a:lnTo>
                <a:cubicBezTo>
                  <a:pt x="5695156" y="5261075"/>
                  <a:pt x="5692676" y="5259835"/>
                  <a:pt x="5692676" y="5257354"/>
                </a:cubicBezTo>
                <a:cubicBezTo>
                  <a:pt x="5692676" y="5254874"/>
                  <a:pt x="5692676" y="5253633"/>
                  <a:pt x="5692676" y="5253633"/>
                </a:cubicBezTo>
                <a:close/>
                <a:moveTo>
                  <a:pt x="5595937" y="5253633"/>
                </a:moveTo>
                <a:lnTo>
                  <a:pt x="5603379" y="5253633"/>
                </a:lnTo>
                <a:lnTo>
                  <a:pt x="5603379" y="5261075"/>
                </a:lnTo>
                <a:close/>
                <a:moveTo>
                  <a:pt x="5409902" y="5253633"/>
                </a:moveTo>
                <a:lnTo>
                  <a:pt x="5409902" y="5261075"/>
                </a:lnTo>
                <a:lnTo>
                  <a:pt x="5424785" y="5268516"/>
                </a:lnTo>
                <a:lnTo>
                  <a:pt x="5417344" y="5261075"/>
                </a:lnTo>
                <a:close/>
                <a:moveTo>
                  <a:pt x="6155903" y="5248982"/>
                </a:moveTo>
                <a:cubicBezTo>
                  <a:pt x="6157143" y="5249603"/>
                  <a:pt x="6159004" y="5251153"/>
                  <a:pt x="6161484" y="5253633"/>
                </a:cubicBezTo>
                <a:cubicBezTo>
                  <a:pt x="6156523" y="5253633"/>
                  <a:pt x="6154043" y="5252393"/>
                  <a:pt x="6154043" y="5249913"/>
                </a:cubicBezTo>
                <a:cubicBezTo>
                  <a:pt x="6154043" y="5248673"/>
                  <a:pt x="6154662" y="5248363"/>
                  <a:pt x="6155903" y="5248982"/>
                </a:cubicBezTo>
                <a:close/>
                <a:moveTo>
                  <a:pt x="5636865" y="5246192"/>
                </a:moveTo>
                <a:cubicBezTo>
                  <a:pt x="5639345" y="5246192"/>
                  <a:pt x="5640586" y="5248673"/>
                  <a:pt x="5640586" y="5253633"/>
                </a:cubicBezTo>
                <a:cubicBezTo>
                  <a:pt x="5640586" y="5253633"/>
                  <a:pt x="5639345" y="5252393"/>
                  <a:pt x="5636865" y="5249913"/>
                </a:cubicBezTo>
                <a:cubicBezTo>
                  <a:pt x="5634385" y="5247433"/>
                  <a:pt x="5634385" y="5246192"/>
                  <a:pt x="5636865" y="5246192"/>
                </a:cubicBezTo>
                <a:close/>
                <a:moveTo>
                  <a:pt x="5231308" y="5246192"/>
                </a:moveTo>
                <a:lnTo>
                  <a:pt x="5246191" y="5253633"/>
                </a:lnTo>
                <a:cubicBezTo>
                  <a:pt x="5246191" y="5258595"/>
                  <a:pt x="5251153" y="5261075"/>
                  <a:pt x="5261074" y="5261075"/>
                </a:cubicBezTo>
                <a:cubicBezTo>
                  <a:pt x="5251153" y="5261075"/>
                  <a:pt x="5243711" y="5258595"/>
                  <a:pt x="5238750" y="5253633"/>
                </a:cubicBezTo>
                <a:cubicBezTo>
                  <a:pt x="5228828" y="5248673"/>
                  <a:pt x="5226347" y="5246192"/>
                  <a:pt x="5231308" y="5246192"/>
                </a:cubicBezTo>
                <a:close/>
                <a:moveTo>
                  <a:pt x="4811554" y="5240074"/>
                </a:moveTo>
                <a:cubicBezTo>
                  <a:pt x="4814769" y="5244637"/>
                  <a:pt x="4816376" y="5246918"/>
                  <a:pt x="4816376" y="5246918"/>
                </a:cubicBezTo>
                <a:cubicBezTo>
                  <a:pt x="4812309" y="5245955"/>
                  <a:pt x="4810276" y="5245474"/>
                  <a:pt x="4810276" y="5245474"/>
                </a:cubicBezTo>
                <a:close/>
                <a:moveTo>
                  <a:pt x="5715000" y="5238750"/>
                </a:moveTo>
                <a:cubicBezTo>
                  <a:pt x="5719961" y="5238750"/>
                  <a:pt x="5719961" y="5241231"/>
                  <a:pt x="5715000" y="5246192"/>
                </a:cubicBezTo>
                <a:cubicBezTo>
                  <a:pt x="5715000" y="5246192"/>
                  <a:pt x="5712520" y="5246192"/>
                  <a:pt x="5707558" y="5246192"/>
                </a:cubicBezTo>
                <a:cubicBezTo>
                  <a:pt x="5707558" y="5241231"/>
                  <a:pt x="5710038" y="5238750"/>
                  <a:pt x="5715000" y="5238750"/>
                </a:cubicBezTo>
                <a:close/>
                <a:moveTo>
                  <a:pt x="5618262" y="5238750"/>
                </a:moveTo>
                <a:lnTo>
                  <a:pt x="5625703" y="5238750"/>
                </a:lnTo>
                <a:cubicBezTo>
                  <a:pt x="5630664" y="5238750"/>
                  <a:pt x="5633144" y="5238750"/>
                  <a:pt x="5633144" y="5238750"/>
                </a:cubicBezTo>
                <a:cubicBezTo>
                  <a:pt x="5633144" y="5238750"/>
                  <a:pt x="5630664" y="5241231"/>
                  <a:pt x="5625703" y="5246192"/>
                </a:cubicBezTo>
                <a:cubicBezTo>
                  <a:pt x="5625703" y="5246192"/>
                  <a:pt x="5623223" y="5243712"/>
                  <a:pt x="5618262" y="5238750"/>
                </a:cubicBezTo>
                <a:close/>
                <a:moveTo>
                  <a:pt x="5603379" y="5238750"/>
                </a:moveTo>
                <a:cubicBezTo>
                  <a:pt x="5618262" y="5248673"/>
                  <a:pt x="5635624" y="5261075"/>
                  <a:pt x="5655469" y="5275958"/>
                </a:cubicBezTo>
                <a:cubicBezTo>
                  <a:pt x="5665390" y="5290840"/>
                  <a:pt x="5672831" y="5298282"/>
                  <a:pt x="5677793" y="5298282"/>
                </a:cubicBezTo>
                <a:lnTo>
                  <a:pt x="5677793" y="5305723"/>
                </a:lnTo>
                <a:cubicBezTo>
                  <a:pt x="5677793" y="5305723"/>
                  <a:pt x="5675313" y="5304483"/>
                  <a:pt x="5670351" y="5302002"/>
                </a:cubicBezTo>
                <a:cubicBezTo>
                  <a:pt x="5665390" y="5299522"/>
                  <a:pt x="5660430" y="5295802"/>
                  <a:pt x="5655469" y="5290840"/>
                </a:cubicBezTo>
                <a:cubicBezTo>
                  <a:pt x="5645547" y="5280919"/>
                  <a:pt x="5635624" y="5273477"/>
                  <a:pt x="5625703" y="5268516"/>
                </a:cubicBezTo>
                <a:close/>
                <a:moveTo>
                  <a:pt x="5510361" y="5238750"/>
                </a:moveTo>
                <a:cubicBezTo>
                  <a:pt x="5512841" y="5238750"/>
                  <a:pt x="5514082" y="5241231"/>
                  <a:pt x="5514082" y="5246192"/>
                </a:cubicBezTo>
                <a:cubicBezTo>
                  <a:pt x="5514082" y="5246192"/>
                  <a:pt x="5512841" y="5244952"/>
                  <a:pt x="5510361" y="5242471"/>
                </a:cubicBezTo>
                <a:cubicBezTo>
                  <a:pt x="5507881" y="5239991"/>
                  <a:pt x="5507881" y="5238750"/>
                  <a:pt x="5510361" y="5238750"/>
                </a:cubicBezTo>
                <a:close/>
                <a:moveTo>
                  <a:pt x="5499199" y="5238750"/>
                </a:moveTo>
                <a:cubicBezTo>
                  <a:pt x="5504160" y="5243712"/>
                  <a:pt x="5506640" y="5246192"/>
                  <a:pt x="5506640" y="5246192"/>
                </a:cubicBezTo>
                <a:lnTo>
                  <a:pt x="5499199" y="5246192"/>
                </a:lnTo>
                <a:cubicBezTo>
                  <a:pt x="5499199" y="5241231"/>
                  <a:pt x="5499199" y="5238750"/>
                  <a:pt x="5499199" y="5238750"/>
                </a:cubicBezTo>
                <a:close/>
                <a:moveTo>
                  <a:pt x="5484316" y="5238750"/>
                </a:moveTo>
                <a:cubicBezTo>
                  <a:pt x="5489278" y="5238750"/>
                  <a:pt x="5491758" y="5238750"/>
                  <a:pt x="5491758" y="5238750"/>
                </a:cubicBezTo>
                <a:cubicBezTo>
                  <a:pt x="5491758" y="5238750"/>
                  <a:pt x="5491758" y="5241231"/>
                  <a:pt x="5491758" y="5246192"/>
                </a:cubicBezTo>
                <a:cubicBezTo>
                  <a:pt x="5491758" y="5246192"/>
                  <a:pt x="5490517" y="5246192"/>
                  <a:pt x="5488037" y="5246192"/>
                </a:cubicBezTo>
                <a:cubicBezTo>
                  <a:pt x="5485557" y="5246192"/>
                  <a:pt x="5484316" y="5246192"/>
                  <a:pt x="5484316" y="5246192"/>
                </a:cubicBezTo>
                <a:cubicBezTo>
                  <a:pt x="5484316" y="5241231"/>
                  <a:pt x="5484316" y="5238750"/>
                  <a:pt x="5484316" y="5238750"/>
                </a:cubicBezTo>
                <a:close/>
                <a:moveTo>
                  <a:pt x="5383857" y="5238750"/>
                </a:moveTo>
                <a:cubicBezTo>
                  <a:pt x="5381377" y="5238750"/>
                  <a:pt x="5381377" y="5239991"/>
                  <a:pt x="5383857" y="5242471"/>
                </a:cubicBezTo>
                <a:cubicBezTo>
                  <a:pt x="5386337" y="5244952"/>
                  <a:pt x="5387578" y="5246192"/>
                  <a:pt x="5387578" y="5246192"/>
                </a:cubicBezTo>
                <a:cubicBezTo>
                  <a:pt x="5387578" y="5241231"/>
                  <a:pt x="5386337" y="5238750"/>
                  <a:pt x="5383857" y="5238750"/>
                </a:cubicBezTo>
                <a:close/>
                <a:moveTo>
                  <a:pt x="5134484" y="5236685"/>
                </a:moveTo>
                <a:cubicBezTo>
                  <a:pt x="5137699" y="5241248"/>
                  <a:pt x="5139306" y="5243529"/>
                  <a:pt x="5139306" y="5243529"/>
                </a:cubicBezTo>
                <a:lnTo>
                  <a:pt x="5138028" y="5248928"/>
                </a:lnTo>
                <a:lnTo>
                  <a:pt x="5133206" y="5242085"/>
                </a:lnTo>
                <a:close/>
                <a:moveTo>
                  <a:pt x="5108802" y="5236309"/>
                </a:moveTo>
                <a:lnTo>
                  <a:pt x="5130649" y="5252884"/>
                </a:lnTo>
                <a:lnTo>
                  <a:pt x="5118448" y="5249996"/>
                </a:lnTo>
                <a:lnTo>
                  <a:pt x="5112348" y="5248552"/>
                </a:lnTo>
                <a:cubicBezTo>
                  <a:pt x="5109132" y="5243989"/>
                  <a:pt x="5107950" y="5239908"/>
                  <a:pt x="5108802" y="5236309"/>
                </a:cubicBezTo>
                <a:close/>
                <a:moveTo>
                  <a:pt x="6131719" y="5231309"/>
                </a:moveTo>
                <a:cubicBezTo>
                  <a:pt x="6136680" y="5231309"/>
                  <a:pt x="6141640" y="5233790"/>
                  <a:pt x="6146601" y="5238750"/>
                </a:cubicBezTo>
                <a:cubicBezTo>
                  <a:pt x="6146601" y="5243712"/>
                  <a:pt x="6146601" y="5246192"/>
                  <a:pt x="6146601" y="5246192"/>
                </a:cubicBezTo>
                <a:cubicBezTo>
                  <a:pt x="6146601" y="5246192"/>
                  <a:pt x="6144121" y="5246192"/>
                  <a:pt x="6139160" y="5246192"/>
                </a:cubicBezTo>
                <a:cubicBezTo>
                  <a:pt x="6139160" y="5246192"/>
                  <a:pt x="6136680" y="5243712"/>
                  <a:pt x="6131719" y="5238750"/>
                </a:cubicBezTo>
                <a:cubicBezTo>
                  <a:pt x="6126757" y="5233790"/>
                  <a:pt x="6126757" y="5231309"/>
                  <a:pt x="6131719" y="5231309"/>
                </a:cubicBezTo>
                <a:close/>
                <a:moveTo>
                  <a:pt x="5182301" y="5225196"/>
                </a:moveTo>
                <a:lnTo>
                  <a:pt x="5202870" y="5247170"/>
                </a:lnTo>
                <a:lnTo>
                  <a:pt x="5191946" y="5238883"/>
                </a:lnTo>
                <a:cubicBezTo>
                  <a:pt x="5184664" y="5233359"/>
                  <a:pt x="5181449" y="5228796"/>
                  <a:pt x="5182301" y="5225196"/>
                </a:cubicBezTo>
                <a:close/>
                <a:moveTo>
                  <a:pt x="4815388" y="5223876"/>
                </a:moveTo>
                <a:cubicBezTo>
                  <a:pt x="4815388" y="5223876"/>
                  <a:pt x="4817421" y="5224357"/>
                  <a:pt x="4821489" y="5225320"/>
                </a:cubicBezTo>
                <a:lnTo>
                  <a:pt x="4814110" y="5229275"/>
                </a:lnTo>
                <a:close/>
                <a:moveTo>
                  <a:pt x="6116836" y="5223868"/>
                </a:moveTo>
                <a:cubicBezTo>
                  <a:pt x="6121797" y="5223868"/>
                  <a:pt x="6124277" y="5223868"/>
                  <a:pt x="6124277" y="5223868"/>
                </a:cubicBezTo>
                <a:cubicBezTo>
                  <a:pt x="6124277" y="5228829"/>
                  <a:pt x="6121797" y="5231309"/>
                  <a:pt x="6116836" y="5231309"/>
                </a:cubicBezTo>
                <a:cubicBezTo>
                  <a:pt x="6111874" y="5231309"/>
                  <a:pt x="6109394" y="5230069"/>
                  <a:pt x="6109394" y="5227588"/>
                </a:cubicBezTo>
                <a:cubicBezTo>
                  <a:pt x="6109394" y="5225108"/>
                  <a:pt x="6111874" y="5223868"/>
                  <a:pt x="6116836" y="5223868"/>
                </a:cubicBezTo>
                <a:close/>
                <a:moveTo>
                  <a:pt x="6072187" y="5223868"/>
                </a:moveTo>
                <a:cubicBezTo>
                  <a:pt x="6077149" y="5223868"/>
                  <a:pt x="6079629" y="5223868"/>
                  <a:pt x="6079629" y="5223868"/>
                </a:cubicBezTo>
                <a:lnTo>
                  <a:pt x="6079629" y="5231309"/>
                </a:lnTo>
                <a:close/>
                <a:moveTo>
                  <a:pt x="5990332" y="5223868"/>
                </a:moveTo>
                <a:cubicBezTo>
                  <a:pt x="5990332" y="5228829"/>
                  <a:pt x="5992812" y="5231309"/>
                  <a:pt x="5997773" y="5231309"/>
                </a:cubicBezTo>
                <a:cubicBezTo>
                  <a:pt x="6002735" y="5231309"/>
                  <a:pt x="6003974" y="5230069"/>
                  <a:pt x="6001494" y="5227588"/>
                </a:cubicBezTo>
                <a:cubicBezTo>
                  <a:pt x="5999014" y="5225108"/>
                  <a:pt x="5997773" y="5223868"/>
                  <a:pt x="5997773" y="5223868"/>
                </a:cubicBezTo>
                <a:cubicBezTo>
                  <a:pt x="5997773" y="5223868"/>
                  <a:pt x="5995293" y="5223868"/>
                  <a:pt x="5990332" y="5223868"/>
                </a:cubicBezTo>
                <a:close/>
                <a:moveTo>
                  <a:pt x="5975449" y="5223868"/>
                </a:moveTo>
                <a:cubicBezTo>
                  <a:pt x="5970488" y="5223868"/>
                  <a:pt x="5970488" y="5226348"/>
                  <a:pt x="5975449" y="5231309"/>
                </a:cubicBezTo>
                <a:lnTo>
                  <a:pt x="5982890" y="5223868"/>
                </a:lnTo>
                <a:close/>
                <a:moveTo>
                  <a:pt x="5662910" y="5223868"/>
                </a:moveTo>
                <a:cubicBezTo>
                  <a:pt x="5667871" y="5223868"/>
                  <a:pt x="5670351" y="5226348"/>
                  <a:pt x="5670351" y="5231309"/>
                </a:cubicBezTo>
                <a:lnTo>
                  <a:pt x="5662910" y="5231309"/>
                </a:lnTo>
                <a:cubicBezTo>
                  <a:pt x="5662910" y="5226348"/>
                  <a:pt x="5662910" y="5223868"/>
                  <a:pt x="5662910" y="5223868"/>
                </a:cubicBezTo>
                <a:close/>
                <a:moveTo>
                  <a:pt x="5588496" y="5223868"/>
                </a:moveTo>
                <a:lnTo>
                  <a:pt x="5595937" y="5231309"/>
                </a:lnTo>
                <a:cubicBezTo>
                  <a:pt x="5595937" y="5236270"/>
                  <a:pt x="5593457" y="5236270"/>
                  <a:pt x="5588496" y="5231309"/>
                </a:cubicBezTo>
                <a:close/>
                <a:moveTo>
                  <a:pt x="5201543" y="5223868"/>
                </a:moveTo>
                <a:cubicBezTo>
                  <a:pt x="5206504" y="5228829"/>
                  <a:pt x="5208984" y="5231309"/>
                  <a:pt x="5208984" y="5231309"/>
                </a:cubicBezTo>
                <a:lnTo>
                  <a:pt x="5201543" y="5231309"/>
                </a:lnTo>
                <a:close/>
                <a:moveTo>
                  <a:pt x="5177478" y="5218352"/>
                </a:moveTo>
                <a:lnTo>
                  <a:pt x="5183579" y="5219796"/>
                </a:lnTo>
                <a:cubicBezTo>
                  <a:pt x="5182727" y="5223397"/>
                  <a:pt x="5182301" y="5225196"/>
                  <a:pt x="5182301" y="5225196"/>
                </a:cubicBezTo>
                <a:close/>
                <a:moveTo>
                  <a:pt x="5080855" y="5218289"/>
                </a:moveTo>
                <a:lnTo>
                  <a:pt x="5085678" y="5225133"/>
                </a:lnTo>
                <a:cubicBezTo>
                  <a:pt x="5084826" y="5228733"/>
                  <a:pt x="5082793" y="5228252"/>
                  <a:pt x="5079577" y="5223688"/>
                </a:cubicBezTo>
                <a:cubicBezTo>
                  <a:pt x="5080429" y="5220089"/>
                  <a:pt x="5080855" y="5218289"/>
                  <a:pt x="5080855" y="5218289"/>
                </a:cubicBezTo>
                <a:close/>
                <a:moveTo>
                  <a:pt x="5469433" y="5216426"/>
                </a:moveTo>
                <a:cubicBezTo>
                  <a:pt x="5474395" y="5216426"/>
                  <a:pt x="5476875" y="5218907"/>
                  <a:pt x="5476875" y="5223868"/>
                </a:cubicBezTo>
                <a:cubicBezTo>
                  <a:pt x="5476875" y="5228829"/>
                  <a:pt x="5476875" y="5231309"/>
                  <a:pt x="5476875" y="5231309"/>
                </a:cubicBezTo>
                <a:cubicBezTo>
                  <a:pt x="5476875" y="5231309"/>
                  <a:pt x="5474395" y="5228829"/>
                  <a:pt x="5469433" y="5223868"/>
                </a:cubicBezTo>
                <a:cubicBezTo>
                  <a:pt x="5459512" y="5218907"/>
                  <a:pt x="5459512" y="5216426"/>
                  <a:pt x="5469433" y="5216426"/>
                </a:cubicBezTo>
                <a:close/>
                <a:moveTo>
                  <a:pt x="5142012" y="5216426"/>
                </a:moveTo>
                <a:cubicBezTo>
                  <a:pt x="5146973" y="5216426"/>
                  <a:pt x="5149453" y="5216426"/>
                  <a:pt x="5149453" y="5216426"/>
                </a:cubicBezTo>
                <a:cubicBezTo>
                  <a:pt x="5149453" y="5216426"/>
                  <a:pt x="5149453" y="5218907"/>
                  <a:pt x="5149453" y="5223868"/>
                </a:cubicBezTo>
                <a:cubicBezTo>
                  <a:pt x="5149453" y="5223868"/>
                  <a:pt x="5146973" y="5223868"/>
                  <a:pt x="5142012" y="5223868"/>
                </a:cubicBezTo>
                <a:cubicBezTo>
                  <a:pt x="5142012" y="5218907"/>
                  <a:pt x="5142012" y="5216426"/>
                  <a:pt x="5142012" y="5216426"/>
                </a:cubicBezTo>
                <a:close/>
                <a:moveTo>
                  <a:pt x="5558730" y="5208985"/>
                </a:moveTo>
                <a:lnTo>
                  <a:pt x="5573613" y="5216426"/>
                </a:lnTo>
                <a:cubicBezTo>
                  <a:pt x="5573613" y="5221388"/>
                  <a:pt x="5571133" y="5221388"/>
                  <a:pt x="5566172" y="5216426"/>
                </a:cubicBezTo>
                <a:cubicBezTo>
                  <a:pt x="5561210" y="5211466"/>
                  <a:pt x="5558730" y="5208985"/>
                  <a:pt x="5558730" y="5208985"/>
                </a:cubicBezTo>
                <a:close/>
                <a:moveTo>
                  <a:pt x="5069176" y="5204121"/>
                </a:moveTo>
                <a:lnTo>
                  <a:pt x="5071209" y="5204602"/>
                </a:lnTo>
                <a:lnTo>
                  <a:pt x="5082133" y="5212890"/>
                </a:lnTo>
                <a:close/>
                <a:moveTo>
                  <a:pt x="5276886" y="5203404"/>
                </a:moveTo>
                <a:cubicBezTo>
                  <a:pt x="5275026" y="5203404"/>
                  <a:pt x="5273476" y="5204024"/>
                  <a:pt x="5272236" y="5205264"/>
                </a:cubicBezTo>
                <a:cubicBezTo>
                  <a:pt x="5269756" y="5207745"/>
                  <a:pt x="5273477" y="5212706"/>
                  <a:pt x="5283398" y="5220147"/>
                </a:cubicBezTo>
                <a:cubicBezTo>
                  <a:pt x="5293320" y="5227588"/>
                  <a:pt x="5302002" y="5233790"/>
                  <a:pt x="5309443" y="5238750"/>
                </a:cubicBezTo>
                <a:cubicBezTo>
                  <a:pt x="5316885" y="5243712"/>
                  <a:pt x="5323085" y="5246192"/>
                  <a:pt x="5328047" y="5246192"/>
                </a:cubicBezTo>
                <a:cubicBezTo>
                  <a:pt x="5328047" y="5251153"/>
                  <a:pt x="5329287" y="5254874"/>
                  <a:pt x="5331767" y="5257354"/>
                </a:cubicBezTo>
                <a:cubicBezTo>
                  <a:pt x="5334247" y="5259835"/>
                  <a:pt x="5335488" y="5263555"/>
                  <a:pt x="5335488" y="5268516"/>
                </a:cubicBezTo>
                <a:cubicBezTo>
                  <a:pt x="5345410" y="5273477"/>
                  <a:pt x="5351612" y="5274717"/>
                  <a:pt x="5354092" y="5272237"/>
                </a:cubicBezTo>
                <a:cubicBezTo>
                  <a:pt x="5356572" y="5269757"/>
                  <a:pt x="5357812" y="5267276"/>
                  <a:pt x="5357812" y="5264795"/>
                </a:cubicBezTo>
                <a:cubicBezTo>
                  <a:pt x="5357812" y="5262315"/>
                  <a:pt x="5355332" y="5259835"/>
                  <a:pt x="5350371" y="5257354"/>
                </a:cubicBezTo>
                <a:cubicBezTo>
                  <a:pt x="5345410" y="5254874"/>
                  <a:pt x="5339209" y="5249913"/>
                  <a:pt x="5331767" y="5242471"/>
                </a:cubicBezTo>
                <a:cubicBezTo>
                  <a:pt x="5324326" y="5235030"/>
                  <a:pt x="5318125" y="5231309"/>
                  <a:pt x="5313164" y="5231309"/>
                </a:cubicBezTo>
                <a:lnTo>
                  <a:pt x="5313164" y="5223868"/>
                </a:lnTo>
                <a:cubicBezTo>
                  <a:pt x="5313164" y="5223868"/>
                  <a:pt x="5310684" y="5223868"/>
                  <a:pt x="5305722" y="5223868"/>
                </a:cubicBezTo>
                <a:cubicBezTo>
                  <a:pt x="5300761" y="5223868"/>
                  <a:pt x="5297040" y="5221388"/>
                  <a:pt x="5294560" y="5216426"/>
                </a:cubicBezTo>
                <a:cubicBezTo>
                  <a:pt x="5292080" y="5211466"/>
                  <a:pt x="5288360" y="5207745"/>
                  <a:pt x="5283398" y="5205264"/>
                </a:cubicBezTo>
                <a:cubicBezTo>
                  <a:pt x="5280918" y="5204024"/>
                  <a:pt x="5278747" y="5203404"/>
                  <a:pt x="5276886" y="5203404"/>
                </a:cubicBezTo>
                <a:close/>
                <a:moveTo>
                  <a:pt x="6094512" y="5201543"/>
                </a:moveTo>
                <a:cubicBezTo>
                  <a:pt x="6099473" y="5201543"/>
                  <a:pt x="6101953" y="5201543"/>
                  <a:pt x="6101953" y="5201543"/>
                </a:cubicBezTo>
                <a:cubicBezTo>
                  <a:pt x="6101953" y="5201543"/>
                  <a:pt x="6104433" y="5204024"/>
                  <a:pt x="6109394" y="5208985"/>
                </a:cubicBezTo>
                <a:lnTo>
                  <a:pt x="6101953" y="5216426"/>
                </a:lnTo>
                <a:cubicBezTo>
                  <a:pt x="6101953" y="5211466"/>
                  <a:pt x="6101953" y="5208985"/>
                  <a:pt x="6101953" y="5208985"/>
                </a:cubicBezTo>
                <a:close/>
                <a:moveTo>
                  <a:pt x="6042422" y="5201543"/>
                </a:moveTo>
                <a:cubicBezTo>
                  <a:pt x="6047383" y="5201543"/>
                  <a:pt x="6049863" y="5202784"/>
                  <a:pt x="6049863" y="5205264"/>
                </a:cubicBezTo>
                <a:cubicBezTo>
                  <a:pt x="6049863" y="5207745"/>
                  <a:pt x="6048622" y="5208985"/>
                  <a:pt x="6046142" y="5208985"/>
                </a:cubicBezTo>
                <a:cubicBezTo>
                  <a:pt x="6043662" y="5208985"/>
                  <a:pt x="6042422" y="5206505"/>
                  <a:pt x="6042422" y="5201543"/>
                </a:cubicBezTo>
                <a:close/>
                <a:moveTo>
                  <a:pt x="5819179" y="5201543"/>
                </a:moveTo>
                <a:cubicBezTo>
                  <a:pt x="5824141" y="5206505"/>
                  <a:pt x="5827862" y="5208985"/>
                  <a:pt x="5830342" y="5208985"/>
                </a:cubicBezTo>
                <a:cubicBezTo>
                  <a:pt x="5832822" y="5208985"/>
                  <a:pt x="5832822" y="5207745"/>
                  <a:pt x="5830342" y="5205264"/>
                </a:cubicBezTo>
                <a:cubicBezTo>
                  <a:pt x="5827862" y="5202784"/>
                  <a:pt x="5824141" y="5201543"/>
                  <a:pt x="5819179" y="5201543"/>
                </a:cubicBezTo>
                <a:close/>
                <a:moveTo>
                  <a:pt x="5432226" y="5201543"/>
                </a:moveTo>
                <a:lnTo>
                  <a:pt x="5439668" y="5201543"/>
                </a:lnTo>
                <a:cubicBezTo>
                  <a:pt x="5444629" y="5206505"/>
                  <a:pt x="5449589" y="5208985"/>
                  <a:pt x="5454551" y="5208985"/>
                </a:cubicBezTo>
                <a:cubicBezTo>
                  <a:pt x="5449589" y="5208985"/>
                  <a:pt x="5442148" y="5206505"/>
                  <a:pt x="5432226" y="5201543"/>
                </a:cubicBezTo>
                <a:close/>
                <a:moveTo>
                  <a:pt x="5149530" y="5200334"/>
                </a:moveTo>
                <a:lnTo>
                  <a:pt x="5165278" y="5215464"/>
                </a:lnTo>
                <a:lnTo>
                  <a:pt x="5154353" y="5207177"/>
                </a:lnTo>
                <a:close/>
                <a:moveTo>
                  <a:pt x="6064746" y="5194102"/>
                </a:moveTo>
                <a:cubicBezTo>
                  <a:pt x="6079629" y="5199063"/>
                  <a:pt x="6084590" y="5199063"/>
                  <a:pt x="6079629" y="5194102"/>
                </a:cubicBezTo>
                <a:lnTo>
                  <a:pt x="6087070" y="5194102"/>
                </a:lnTo>
                <a:lnTo>
                  <a:pt x="6079629" y="5201543"/>
                </a:lnTo>
                <a:cubicBezTo>
                  <a:pt x="6079629" y="5201543"/>
                  <a:pt x="6074667" y="5199063"/>
                  <a:pt x="6064746" y="5194102"/>
                </a:cubicBezTo>
                <a:close/>
                <a:moveTo>
                  <a:pt x="6012656" y="5194102"/>
                </a:moveTo>
                <a:lnTo>
                  <a:pt x="6027539" y="5201543"/>
                </a:lnTo>
                <a:cubicBezTo>
                  <a:pt x="6032500" y="5206505"/>
                  <a:pt x="6036221" y="5208985"/>
                  <a:pt x="6038701" y="5208985"/>
                </a:cubicBezTo>
                <a:cubicBezTo>
                  <a:pt x="6041181" y="5208985"/>
                  <a:pt x="6049863" y="5216426"/>
                  <a:pt x="6064746" y="5231309"/>
                </a:cubicBezTo>
                <a:cubicBezTo>
                  <a:pt x="6079629" y="5246192"/>
                  <a:pt x="6092031" y="5256114"/>
                  <a:pt x="6101953" y="5261075"/>
                </a:cubicBezTo>
                <a:cubicBezTo>
                  <a:pt x="6111874" y="5266036"/>
                  <a:pt x="6116836" y="5269757"/>
                  <a:pt x="6116836" y="5272237"/>
                </a:cubicBezTo>
                <a:cubicBezTo>
                  <a:pt x="6116836" y="5274717"/>
                  <a:pt x="6109394" y="5273477"/>
                  <a:pt x="6094512" y="5268516"/>
                </a:cubicBezTo>
                <a:lnTo>
                  <a:pt x="6094512" y="5261075"/>
                </a:lnTo>
                <a:cubicBezTo>
                  <a:pt x="6089550" y="5261075"/>
                  <a:pt x="6083349" y="5258595"/>
                  <a:pt x="6075908" y="5253633"/>
                </a:cubicBezTo>
                <a:cubicBezTo>
                  <a:pt x="6068467" y="5248673"/>
                  <a:pt x="6062266" y="5243712"/>
                  <a:pt x="6057304" y="5238750"/>
                </a:cubicBezTo>
                <a:cubicBezTo>
                  <a:pt x="6047383" y="5228829"/>
                  <a:pt x="6039942" y="5221388"/>
                  <a:pt x="6034980" y="5216426"/>
                </a:cubicBezTo>
                <a:close/>
                <a:moveTo>
                  <a:pt x="5662910" y="5194102"/>
                </a:moveTo>
                <a:cubicBezTo>
                  <a:pt x="5667871" y="5194102"/>
                  <a:pt x="5670351" y="5195343"/>
                  <a:pt x="5670351" y="5197823"/>
                </a:cubicBezTo>
                <a:cubicBezTo>
                  <a:pt x="5670351" y="5200303"/>
                  <a:pt x="5670351" y="5201543"/>
                  <a:pt x="5670351" y="5201543"/>
                </a:cubicBezTo>
                <a:cubicBezTo>
                  <a:pt x="5670351" y="5201543"/>
                  <a:pt x="5667871" y="5201543"/>
                  <a:pt x="5662910" y="5201543"/>
                </a:cubicBezTo>
                <a:cubicBezTo>
                  <a:pt x="5662910" y="5201543"/>
                  <a:pt x="5662910" y="5199063"/>
                  <a:pt x="5662910" y="5194102"/>
                </a:cubicBezTo>
                <a:close/>
                <a:moveTo>
                  <a:pt x="5581054" y="5194102"/>
                </a:moveTo>
                <a:cubicBezTo>
                  <a:pt x="5586016" y="5194102"/>
                  <a:pt x="5588496" y="5194102"/>
                  <a:pt x="5588496" y="5194102"/>
                </a:cubicBezTo>
                <a:cubicBezTo>
                  <a:pt x="5588496" y="5199063"/>
                  <a:pt x="5588496" y="5201543"/>
                  <a:pt x="5588496" y="5201543"/>
                </a:cubicBezTo>
                <a:close/>
                <a:moveTo>
                  <a:pt x="5543847" y="5194102"/>
                </a:moveTo>
                <a:cubicBezTo>
                  <a:pt x="5548809" y="5194102"/>
                  <a:pt x="5552529" y="5195343"/>
                  <a:pt x="5555010" y="5197823"/>
                </a:cubicBezTo>
                <a:cubicBezTo>
                  <a:pt x="5557490" y="5200303"/>
                  <a:pt x="5558730" y="5201543"/>
                  <a:pt x="5558730" y="5201543"/>
                </a:cubicBezTo>
                <a:cubicBezTo>
                  <a:pt x="5558730" y="5201543"/>
                  <a:pt x="5556250" y="5201543"/>
                  <a:pt x="5551289" y="5201543"/>
                </a:cubicBezTo>
                <a:cubicBezTo>
                  <a:pt x="5546328" y="5201543"/>
                  <a:pt x="5543847" y="5201543"/>
                  <a:pt x="5543847" y="5201543"/>
                </a:cubicBezTo>
                <a:close/>
                <a:moveTo>
                  <a:pt x="5113972" y="5194055"/>
                </a:moveTo>
                <a:cubicBezTo>
                  <a:pt x="5114882" y="5194746"/>
                  <a:pt x="5116141" y="5196232"/>
                  <a:pt x="5117749" y="5198512"/>
                </a:cubicBezTo>
                <a:lnTo>
                  <a:pt x="5111648" y="5197068"/>
                </a:lnTo>
                <a:cubicBezTo>
                  <a:pt x="5111648" y="5197068"/>
                  <a:pt x="5111861" y="5196169"/>
                  <a:pt x="5112287" y="5194370"/>
                </a:cubicBezTo>
                <a:cubicBezTo>
                  <a:pt x="5112500" y="5193469"/>
                  <a:pt x="5113062" y="5193365"/>
                  <a:pt x="5113972" y="5194055"/>
                </a:cubicBezTo>
                <a:close/>
                <a:moveTo>
                  <a:pt x="5052980" y="5193160"/>
                </a:moveTo>
                <a:lnTo>
                  <a:pt x="5069176" y="5204121"/>
                </a:lnTo>
                <a:lnTo>
                  <a:pt x="5065109" y="5203158"/>
                </a:lnTo>
                <a:lnTo>
                  <a:pt x="5059008" y="5201714"/>
                </a:lnTo>
                <a:close/>
                <a:moveTo>
                  <a:pt x="5723371" y="5191777"/>
                </a:moveTo>
                <a:cubicBezTo>
                  <a:pt x="5717790" y="5190846"/>
                  <a:pt x="5715000" y="5194102"/>
                  <a:pt x="5715000" y="5201543"/>
                </a:cubicBezTo>
                <a:cubicBezTo>
                  <a:pt x="5715000" y="5211466"/>
                  <a:pt x="5729883" y="5221388"/>
                  <a:pt x="5759648" y="5231309"/>
                </a:cubicBezTo>
                <a:cubicBezTo>
                  <a:pt x="5764610" y="5231309"/>
                  <a:pt x="5764610" y="5233790"/>
                  <a:pt x="5759648" y="5238750"/>
                </a:cubicBezTo>
                <a:lnTo>
                  <a:pt x="5767090" y="5246192"/>
                </a:lnTo>
                <a:cubicBezTo>
                  <a:pt x="5777011" y="5251153"/>
                  <a:pt x="5783213" y="5256114"/>
                  <a:pt x="5785693" y="5261075"/>
                </a:cubicBezTo>
                <a:cubicBezTo>
                  <a:pt x="5788173" y="5266036"/>
                  <a:pt x="5794375" y="5268516"/>
                  <a:pt x="5804297" y="5268516"/>
                </a:cubicBezTo>
                <a:cubicBezTo>
                  <a:pt x="5809258" y="5268516"/>
                  <a:pt x="5811738" y="5270997"/>
                  <a:pt x="5811738" y="5275958"/>
                </a:cubicBezTo>
                <a:cubicBezTo>
                  <a:pt x="5811738" y="5280919"/>
                  <a:pt x="5816699" y="5283399"/>
                  <a:pt x="5826621" y="5283399"/>
                </a:cubicBezTo>
                <a:cubicBezTo>
                  <a:pt x="5831582" y="5283399"/>
                  <a:pt x="5834062" y="5283399"/>
                  <a:pt x="5834062" y="5283399"/>
                </a:cubicBezTo>
                <a:cubicBezTo>
                  <a:pt x="5834062" y="5283399"/>
                  <a:pt x="5831582" y="5280919"/>
                  <a:pt x="5826621" y="5275958"/>
                </a:cubicBezTo>
                <a:cubicBezTo>
                  <a:pt x="5826621" y="5275958"/>
                  <a:pt x="5826621" y="5273477"/>
                  <a:pt x="5826621" y="5268516"/>
                </a:cubicBezTo>
                <a:cubicBezTo>
                  <a:pt x="5826621" y="5263555"/>
                  <a:pt x="5821660" y="5261075"/>
                  <a:pt x="5811738" y="5261075"/>
                </a:cubicBezTo>
                <a:lnTo>
                  <a:pt x="5804297" y="5261075"/>
                </a:lnTo>
                <a:lnTo>
                  <a:pt x="5774531" y="5231309"/>
                </a:lnTo>
                <a:cubicBezTo>
                  <a:pt x="5769570" y="5231309"/>
                  <a:pt x="5767090" y="5228829"/>
                  <a:pt x="5767090" y="5223868"/>
                </a:cubicBezTo>
                <a:lnTo>
                  <a:pt x="5759648" y="5223868"/>
                </a:lnTo>
                <a:cubicBezTo>
                  <a:pt x="5759648" y="5223868"/>
                  <a:pt x="5758408" y="5222628"/>
                  <a:pt x="5755928" y="5220147"/>
                </a:cubicBezTo>
                <a:cubicBezTo>
                  <a:pt x="5753447" y="5217667"/>
                  <a:pt x="5752207" y="5216426"/>
                  <a:pt x="5752207" y="5216426"/>
                </a:cubicBezTo>
                <a:cubicBezTo>
                  <a:pt x="5747246" y="5211466"/>
                  <a:pt x="5742285" y="5208985"/>
                  <a:pt x="5737324" y="5208985"/>
                </a:cubicBezTo>
                <a:lnTo>
                  <a:pt x="5729883" y="5194102"/>
                </a:lnTo>
                <a:cubicBezTo>
                  <a:pt x="5727403" y="5192862"/>
                  <a:pt x="5725232" y="5192087"/>
                  <a:pt x="5723371" y="5191777"/>
                </a:cubicBezTo>
                <a:close/>
                <a:moveTo>
                  <a:pt x="5470364" y="5191777"/>
                </a:moveTo>
                <a:cubicBezTo>
                  <a:pt x="5472224" y="5190846"/>
                  <a:pt x="5476875" y="5194102"/>
                  <a:pt x="5484316" y="5201543"/>
                </a:cubicBezTo>
                <a:lnTo>
                  <a:pt x="5476875" y="5201543"/>
                </a:lnTo>
                <a:lnTo>
                  <a:pt x="5469433" y="5194102"/>
                </a:lnTo>
                <a:cubicBezTo>
                  <a:pt x="5469433" y="5192862"/>
                  <a:pt x="5469743" y="5192087"/>
                  <a:pt x="5470364" y="5191777"/>
                </a:cubicBezTo>
                <a:close/>
                <a:moveTo>
                  <a:pt x="6027539" y="5186661"/>
                </a:moveTo>
                <a:lnTo>
                  <a:pt x="6034980" y="5194102"/>
                </a:lnTo>
                <a:cubicBezTo>
                  <a:pt x="6034980" y="5194102"/>
                  <a:pt x="6032500" y="5194102"/>
                  <a:pt x="6027539" y="5194102"/>
                </a:cubicBezTo>
                <a:cubicBezTo>
                  <a:pt x="6027539" y="5194102"/>
                  <a:pt x="6027539" y="5191622"/>
                  <a:pt x="6027539" y="5186661"/>
                </a:cubicBezTo>
                <a:close/>
                <a:moveTo>
                  <a:pt x="5043262" y="5186583"/>
                </a:moveTo>
                <a:lnTo>
                  <a:pt x="5049363" y="5188027"/>
                </a:lnTo>
                <a:lnTo>
                  <a:pt x="5052980" y="5193160"/>
                </a:lnTo>
                <a:close/>
                <a:moveTo>
                  <a:pt x="5643562" y="5185172"/>
                </a:moveTo>
                <a:lnTo>
                  <a:pt x="5648027" y="5194102"/>
                </a:lnTo>
                <a:lnTo>
                  <a:pt x="5640586" y="5186661"/>
                </a:lnTo>
                <a:close/>
                <a:moveTo>
                  <a:pt x="5076321" y="5183005"/>
                </a:moveTo>
                <a:cubicBezTo>
                  <a:pt x="5075469" y="5186605"/>
                  <a:pt x="5075043" y="5188404"/>
                  <a:pt x="5075043" y="5188404"/>
                </a:cubicBezTo>
                <a:cubicBezTo>
                  <a:pt x="5070976" y="5187441"/>
                  <a:pt x="5068943" y="5186960"/>
                  <a:pt x="5068943" y="5186960"/>
                </a:cubicBezTo>
                <a:cubicBezTo>
                  <a:pt x="5068943" y="5186960"/>
                  <a:pt x="5069156" y="5186060"/>
                  <a:pt x="5069582" y="5184261"/>
                </a:cubicBezTo>
                <a:cubicBezTo>
                  <a:pt x="5070008" y="5182461"/>
                  <a:pt x="5072254" y="5182042"/>
                  <a:pt x="5076321" y="5183005"/>
                </a:cubicBezTo>
                <a:close/>
                <a:moveTo>
                  <a:pt x="5160743" y="5180180"/>
                </a:moveTo>
                <a:lnTo>
                  <a:pt x="5166844" y="5181624"/>
                </a:lnTo>
                <a:cubicBezTo>
                  <a:pt x="5165992" y="5185224"/>
                  <a:pt x="5164549" y="5186783"/>
                  <a:pt x="5162516" y="5186302"/>
                </a:cubicBezTo>
                <a:cubicBezTo>
                  <a:pt x="5160482" y="5185821"/>
                  <a:pt x="5159891" y="5183779"/>
                  <a:pt x="5160743" y="5180180"/>
                </a:cubicBezTo>
                <a:close/>
                <a:moveTo>
                  <a:pt x="5923359" y="5179219"/>
                </a:moveTo>
                <a:cubicBezTo>
                  <a:pt x="5923359" y="5184181"/>
                  <a:pt x="5925839" y="5186661"/>
                  <a:pt x="5930801" y="5186661"/>
                </a:cubicBezTo>
                <a:cubicBezTo>
                  <a:pt x="5935762" y="5186661"/>
                  <a:pt x="5939483" y="5186661"/>
                  <a:pt x="5941963" y="5186661"/>
                </a:cubicBezTo>
                <a:cubicBezTo>
                  <a:pt x="5944443" y="5186661"/>
                  <a:pt x="5943203" y="5184181"/>
                  <a:pt x="5938242" y="5179219"/>
                </a:cubicBezTo>
                <a:close/>
                <a:moveTo>
                  <a:pt x="5796855" y="5179219"/>
                </a:moveTo>
                <a:lnTo>
                  <a:pt x="5811738" y="5194102"/>
                </a:lnTo>
                <a:lnTo>
                  <a:pt x="5811738" y="5186661"/>
                </a:lnTo>
                <a:cubicBezTo>
                  <a:pt x="5806777" y="5181700"/>
                  <a:pt x="5801817" y="5179219"/>
                  <a:pt x="5796855" y="5179219"/>
                </a:cubicBezTo>
                <a:close/>
                <a:moveTo>
                  <a:pt x="5640586" y="5179219"/>
                </a:moveTo>
                <a:cubicBezTo>
                  <a:pt x="5643066" y="5181700"/>
                  <a:pt x="5644307" y="5183560"/>
                  <a:pt x="5644306" y="5184800"/>
                </a:cubicBezTo>
                <a:lnTo>
                  <a:pt x="5643562" y="5185172"/>
                </a:lnTo>
                <a:close/>
                <a:moveTo>
                  <a:pt x="5528965" y="5179219"/>
                </a:moveTo>
                <a:lnTo>
                  <a:pt x="5536406" y="5179219"/>
                </a:lnTo>
                <a:lnTo>
                  <a:pt x="5536406" y="5186661"/>
                </a:lnTo>
                <a:cubicBezTo>
                  <a:pt x="5531445" y="5186661"/>
                  <a:pt x="5528965" y="5184181"/>
                  <a:pt x="5528965" y="5179219"/>
                </a:cubicBezTo>
                <a:close/>
                <a:moveTo>
                  <a:pt x="5367960" y="5178543"/>
                </a:moveTo>
                <a:lnTo>
                  <a:pt x="5372695" y="5179219"/>
                </a:lnTo>
                <a:cubicBezTo>
                  <a:pt x="5377656" y="5179219"/>
                  <a:pt x="5391299" y="5187901"/>
                  <a:pt x="5413623" y="5205264"/>
                </a:cubicBezTo>
                <a:cubicBezTo>
                  <a:pt x="5435947" y="5222628"/>
                  <a:pt x="5447109" y="5233790"/>
                  <a:pt x="5447109" y="5238750"/>
                </a:cubicBezTo>
                <a:cubicBezTo>
                  <a:pt x="5452070" y="5243712"/>
                  <a:pt x="5454551" y="5246192"/>
                  <a:pt x="5454551" y="5246192"/>
                </a:cubicBezTo>
                <a:lnTo>
                  <a:pt x="5461992" y="5246192"/>
                </a:lnTo>
                <a:cubicBezTo>
                  <a:pt x="5466953" y="5251153"/>
                  <a:pt x="5471913" y="5254874"/>
                  <a:pt x="5476875" y="5257354"/>
                </a:cubicBezTo>
                <a:cubicBezTo>
                  <a:pt x="5481836" y="5259835"/>
                  <a:pt x="5486796" y="5263555"/>
                  <a:pt x="5491758" y="5268516"/>
                </a:cubicBezTo>
                <a:cubicBezTo>
                  <a:pt x="5501679" y="5283399"/>
                  <a:pt x="5509121" y="5289600"/>
                  <a:pt x="5514082" y="5287120"/>
                </a:cubicBezTo>
                <a:cubicBezTo>
                  <a:pt x="5519043" y="5284640"/>
                  <a:pt x="5521523" y="5284640"/>
                  <a:pt x="5521523" y="5287120"/>
                </a:cubicBezTo>
                <a:cubicBezTo>
                  <a:pt x="5521523" y="5289600"/>
                  <a:pt x="5519043" y="5293321"/>
                  <a:pt x="5514082" y="5298282"/>
                </a:cubicBezTo>
                <a:cubicBezTo>
                  <a:pt x="5504160" y="5293321"/>
                  <a:pt x="5496719" y="5288360"/>
                  <a:pt x="5491758" y="5283399"/>
                </a:cubicBezTo>
                <a:lnTo>
                  <a:pt x="5476875" y="5268516"/>
                </a:lnTo>
                <a:cubicBezTo>
                  <a:pt x="5461992" y="5268516"/>
                  <a:pt x="5449589" y="5256114"/>
                  <a:pt x="5439668" y="5231309"/>
                </a:cubicBezTo>
                <a:cubicBezTo>
                  <a:pt x="5439668" y="5231309"/>
                  <a:pt x="5437188" y="5231309"/>
                  <a:pt x="5432226" y="5231309"/>
                </a:cubicBezTo>
                <a:lnTo>
                  <a:pt x="5387578" y="5194102"/>
                </a:lnTo>
                <a:cubicBezTo>
                  <a:pt x="5387578" y="5194102"/>
                  <a:pt x="5385098" y="5191622"/>
                  <a:pt x="5380137" y="5186661"/>
                </a:cubicBezTo>
                <a:close/>
                <a:moveTo>
                  <a:pt x="5991936" y="5176593"/>
                </a:moveTo>
                <a:lnTo>
                  <a:pt x="5997308" y="5178289"/>
                </a:lnTo>
                <a:lnTo>
                  <a:pt x="5997773" y="5178344"/>
                </a:lnTo>
                <a:lnTo>
                  <a:pt x="5997773" y="5179219"/>
                </a:lnTo>
                <a:cubicBezTo>
                  <a:pt x="5995293" y="5179219"/>
                  <a:pt x="5993432" y="5178599"/>
                  <a:pt x="5992192" y="5177359"/>
                </a:cubicBezTo>
                <a:close/>
                <a:moveTo>
                  <a:pt x="5361002" y="5173904"/>
                </a:moveTo>
                <a:lnTo>
                  <a:pt x="5367960" y="5178543"/>
                </a:lnTo>
                <a:lnTo>
                  <a:pt x="5366183" y="5178289"/>
                </a:lnTo>
                <a:cubicBezTo>
                  <a:pt x="5364323" y="5177669"/>
                  <a:pt x="5362773" y="5176739"/>
                  <a:pt x="5361533" y="5175499"/>
                </a:cubicBezTo>
                <a:close/>
                <a:moveTo>
                  <a:pt x="6049863" y="5171778"/>
                </a:moveTo>
                <a:cubicBezTo>
                  <a:pt x="6054824" y="5171778"/>
                  <a:pt x="6057304" y="5171778"/>
                  <a:pt x="6057304" y="5171778"/>
                </a:cubicBezTo>
                <a:cubicBezTo>
                  <a:pt x="6057304" y="5171778"/>
                  <a:pt x="6057304" y="5174258"/>
                  <a:pt x="6057304" y="5179219"/>
                </a:cubicBezTo>
                <a:cubicBezTo>
                  <a:pt x="6052343" y="5179219"/>
                  <a:pt x="6049863" y="5176739"/>
                  <a:pt x="6049863" y="5171778"/>
                </a:cubicBezTo>
                <a:close/>
                <a:moveTo>
                  <a:pt x="5997773" y="5171778"/>
                </a:moveTo>
                <a:lnTo>
                  <a:pt x="6005215" y="5171778"/>
                </a:lnTo>
                <a:lnTo>
                  <a:pt x="6005215" y="5179219"/>
                </a:lnTo>
                <a:lnTo>
                  <a:pt x="5997773" y="5178344"/>
                </a:lnTo>
                <a:lnTo>
                  <a:pt x="5997773" y="5177359"/>
                </a:lnTo>
                <a:cubicBezTo>
                  <a:pt x="5997773" y="5176119"/>
                  <a:pt x="5997773" y="5174258"/>
                  <a:pt x="5997773" y="5171778"/>
                </a:cubicBezTo>
                <a:close/>
                <a:moveTo>
                  <a:pt x="5402461" y="5171778"/>
                </a:moveTo>
                <a:cubicBezTo>
                  <a:pt x="5407422" y="5171778"/>
                  <a:pt x="5409902" y="5174258"/>
                  <a:pt x="5409902" y="5179219"/>
                </a:cubicBezTo>
                <a:cubicBezTo>
                  <a:pt x="5404941" y="5179219"/>
                  <a:pt x="5402461" y="5179219"/>
                  <a:pt x="5402461" y="5179219"/>
                </a:cubicBezTo>
                <a:cubicBezTo>
                  <a:pt x="5402461" y="5174258"/>
                  <a:pt x="5402461" y="5171778"/>
                  <a:pt x="5402461" y="5171778"/>
                </a:cubicBezTo>
                <a:close/>
                <a:moveTo>
                  <a:pt x="5028794" y="5166053"/>
                </a:moveTo>
                <a:cubicBezTo>
                  <a:pt x="5028794" y="5166053"/>
                  <a:pt x="5030827" y="5166534"/>
                  <a:pt x="5034895" y="5167497"/>
                </a:cubicBezTo>
                <a:lnTo>
                  <a:pt x="5033617" y="5172897"/>
                </a:lnTo>
                <a:cubicBezTo>
                  <a:pt x="5033617" y="5172897"/>
                  <a:pt x="5032009" y="5170615"/>
                  <a:pt x="5028794" y="5166053"/>
                </a:cubicBezTo>
                <a:close/>
                <a:moveTo>
                  <a:pt x="4738924" y="5165863"/>
                </a:moveTo>
                <a:cubicBezTo>
                  <a:pt x="4738924" y="5165863"/>
                  <a:pt x="4739728" y="5167004"/>
                  <a:pt x="4741335" y="5169285"/>
                </a:cubicBezTo>
                <a:cubicBezTo>
                  <a:pt x="4742943" y="5171566"/>
                  <a:pt x="4743320" y="5174507"/>
                  <a:pt x="4742468" y="5178106"/>
                </a:cubicBezTo>
                <a:lnTo>
                  <a:pt x="4737646" y="5171262"/>
                </a:lnTo>
                <a:close/>
                <a:moveTo>
                  <a:pt x="5871269" y="5164336"/>
                </a:moveTo>
                <a:lnTo>
                  <a:pt x="5878711" y="5179219"/>
                </a:lnTo>
                <a:lnTo>
                  <a:pt x="5886152" y="5186661"/>
                </a:lnTo>
                <a:cubicBezTo>
                  <a:pt x="5886152" y="5196583"/>
                  <a:pt x="5893594" y="5201543"/>
                  <a:pt x="5908476" y="5201543"/>
                </a:cubicBezTo>
                <a:cubicBezTo>
                  <a:pt x="5903515" y="5191622"/>
                  <a:pt x="5898555" y="5184181"/>
                  <a:pt x="5893594" y="5179219"/>
                </a:cubicBezTo>
                <a:cubicBezTo>
                  <a:pt x="5888632" y="5174258"/>
                  <a:pt x="5883672" y="5170538"/>
                  <a:pt x="5878711" y="5168057"/>
                </a:cubicBezTo>
                <a:cubicBezTo>
                  <a:pt x="5873749" y="5165577"/>
                  <a:pt x="5871269" y="5164336"/>
                  <a:pt x="5871269" y="5164336"/>
                </a:cubicBezTo>
                <a:close/>
                <a:moveTo>
                  <a:pt x="5618262" y="5164336"/>
                </a:moveTo>
                <a:lnTo>
                  <a:pt x="5633144" y="5171778"/>
                </a:lnTo>
                <a:lnTo>
                  <a:pt x="5633144" y="5179219"/>
                </a:lnTo>
                <a:cubicBezTo>
                  <a:pt x="5633144" y="5179219"/>
                  <a:pt x="5631904" y="5177979"/>
                  <a:pt x="5629424" y="5175499"/>
                </a:cubicBezTo>
                <a:cubicBezTo>
                  <a:pt x="5626944" y="5173018"/>
                  <a:pt x="5625703" y="5171778"/>
                  <a:pt x="5625703" y="5171778"/>
                </a:cubicBezTo>
                <a:close/>
                <a:moveTo>
                  <a:pt x="5514082" y="5164336"/>
                </a:moveTo>
                <a:cubicBezTo>
                  <a:pt x="5514082" y="5164336"/>
                  <a:pt x="5516562" y="5166817"/>
                  <a:pt x="5521523" y="5171778"/>
                </a:cubicBezTo>
                <a:lnTo>
                  <a:pt x="5514082" y="5179219"/>
                </a:lnTo>
                <a:cubicBezTo>
                  <a:pt x="5504160" y="5174258"/>
                  <a:pt x="5499199" y="5171778"/>
                  <a:pt x="5499199" y="5171778"/>
                </a:cubicBezTo>
                <a:lnTo>
                  <a:pt x="5506640" y="5171778"/>
                </a:lnTo>
                <a:close/>
                <a:moveTo>
                  <a:pt x="5365254" y="5164336"/>
                </a:moveTo>
                <a:cubicBezTo>
                  <a:pt x="5365254" y="5164336"/>
                  <a:pt x="5365254" y="5166817"/>
                  <a:pt x="5365254" y="5171778"/>
                </a:cubicBezTo>
                <a:cubicBezTo>
                  <a:pt x="5362773" y="5171778"/>
                  <a:pt x="5361223" y="5172088"/>
                  <a:pt x="5360603" y="5172708"/>
                </a:cubicBezTo>
                <a:lnTo>
                  <a:pt x="5361002" y="5173904"/>
                </a:lnTo>
                <a:lnTo>
                  <a:pt x="5357812" y="5171778"/>
                </a:lnTo>
                <a:cubicBezTo>
                  <a:pt x="5357812" y="5171778"/>
                  <a:pt x="5359053" y="5170538"/>
                  <a:pt x="5361533" y="5168057"/>
                </a:cubicBezTo>
                <a:cubicBezTo>
                  <a:pt x="5364013" y="5165577"/>
                  <a:pt x="5365254" y="5164336"/>
                  <a:pt x="5365254" y="5164336"/>
                </a:cubicBezTo>
                <a:close/>
                <a:moveTo>
                  <a:pt x="5149453" y="5164336"/>
                </a:moveTo>
                <a:lnTo>
                  <a:pt x="5164336" y="5164336"/>
                </a:lnTo>
                <a:lnTo>
                  <a:pt x="5171777" y="5164336"/>
                </a:lnTo>
                <a:cubicBezTo>
                  <a:pt x="5171777" y="5164336"/>
                  <a:pt x="5170537" y="5165577"/>
                  <a:pt x="5168056" y="5168057"/>
                </a:cubicBezTo>
                <a:cubicBezTo>
                  <a:pt x="5165576" y="5170538"/>
                  <a:pt x="5164336" y="5171778"/>
                  <a:pt x="5164336" y="5171778"/>
                </a:cubicBezTo>
                <a:cubicBezTo>
                  <a:pt x="5154414" y="5171778"/>
                  <a:pt x="5149453" y="5169298"/>
                  <a:pt x="5149453" y="5164336"/>
                </a:cubicBezTo>
                <a:close/>
                <a:moveTo>
                  <a:pt x="5127129" y="5164336"/>
                </a:moveTo>
                <a:cubicBezTo>
                  <a:pt x="5127129" y="5164336"/>
                  <a:pt x="5129609" y="5165577"/>
                  <a:pt x="5134570" y="5168057"/>
                </a:cubicBezTo>
                <a:cubicBezTo>
                  <a:pt x="5139531" y="5170538"/>
                  <a:pt x="5144492" y="5174258"/>
                  <a:pt x="5149453" y="5179219"/>
                </a:cubicBezTo>
                <a:cubicBezTo>
                  <a:pt x="5159374" y="5189141"/>
                  <a:pt x="5169297" y="5196583"/>
                  <a:pt x="5179219" y="5201543"/>
                </a:cubicBezTo>
                <a:lnTo>
                  <a:pt x="5186660" y="5208985"/>
                </a:lnTo>
                <a:cubicBezTo>
                  <a:pt x="5181699" y="5208985"/>
                  <a:pt x="5179219" y="5208985"/>
                  <a:pt x="5179219" y="5208985"/>
                </a:cubicBezTo>
                <a:cubicBezTo>
                  <a:pt x="5174257" y="5204024"/>
                  <a:pt x="5169297" y="5201543"/>
                  <a:pt x="5164336" y="5201543"/>
                </a:cubicBezTo>
                <a:cubicBezTo>
                  <a:pt x="5159374" y="5201543"/>
                  <a:pt x="5156894" y="5200303"/>
                  <a:pt x="5156894" y="5197823"/>
                </a:cubicBezTo>
                <a:cubicBezTo>
                  <a:pt x="5156894" y="5195343"/>
                  <a:pt x="5154414" y="5194102"/>
                  <a:pt x="5149453" y="5194102"/>
                </a:cubicBezTo>
                <a:lnTo>
                  <a:pt x="5142012" y="5186661"/>
                </a:lnTo>
                <a:cubicBezTo>
                  <a:pt x="5137050" y="5181700"/>
                  <a:pt x="5133329" y="5179219"/>
                  <a:pt x="5130849" y="5179219"/>
                </a:cubicBezTo>
                <a:cubicBezTo>
                  <a:pt x="5128369" y="5179219"/>
                  <a:pt x="5127129" y="5177979"/>
                  <a:pt x="5127129" y="5175499"/>
                </a:cubicBezTo>
                <a:cubicBezTo>
                  <a:pt x="5127129" y="5173018"/>
                  <a:pt x="5127129" y="5169298"/>
                  <a:pt x="5127129" y="5164336"/>
                </a:cubicBezTo>
                <a:close/>
                <a:moveTo>
                  <a:pt x="5036173" y="5162098"/>
                </a:moveTo>
                <a:lnTo>
                  <a:pt x="5048374" y="5164986"/>
                </a:lnTo>
                <a:cubicBezTo>
                  <a:pt x="5052442" y="5165949"/>
                  <a:pt x="5054049" y="5168230"/>
                  <a:pt x="5053197" y="5171829"/>
                </a:cubicBezTo>
                <a:cubicBezTo>
                  <a:pt x="5052345" y="5175429"/>
                  <a:pt x="5051919" y="5177229"/>
                  <a:pt x="5051919" y="5177229"/>
                </a:cubicBezTo>
                <a:cubicBezTo>
                  <a:pt x="5051919" y="5177229"/>
                  <a:pt x="5050312" y="5174948"/>
                  <a:pt x="5047096" y="5170385"/>
                </a:cubicBezTo>
                <a:close/>
                <a:moveTo>
                  <a:pt x="5283398" y="5156895"/>
                </a:moveTo>
                <a:lnTo>
                  <a:pt x="5283398" y="5164336"/>
                </a:lnTo>
                <a:lnTo>
                  <a:pt x="5290840" y="5164336"/>
                </a:lnTo>
                <a:cubicBezTo>
                  <a:pt x="5290840" y="5159376"/>
                  <a:pt x="5288360" y="5156895"/>
                  <a:pt x="5283398" y="5156895"/>
                </a:cubicBezTo>
                <a:close/>
                <a:moveTo>
                  <a:pt x="5112246" y="5156895"/>
                </a:moveTo>
                <a:cubicBezTo>
                  <a:pt x="5117207" y="5156895"/>
                  <a:pt x="5119687" y="5159376"/>
                  <a:pt x="5119687" y="5164336"/>
                </a:cubicBezTo>
                <a:cubicBezTo>
                  <a:pt x="5119687" y="5164336"/>
                  <a:pt x="5118447" y="5164336"/>
                  <a:pt x="5115967" y="5164336"/>
                </a:cubicBezTo>
                <a:cubicBezTo>
                  <a:pt x="5113487" y="5164336"/>
                  <a:pt x="5112246" y="5161856"/>
                  <a:pt x="5112246" y="5156895"/>
                </a:cubicBezTo>
                <a:close/>
                <a:moveTo>
                  <a:pt x="5064410" y="5151676"/>
                </a:moveTo>
                <a:lnTo>
                  <a:pt x="5069233" y="5158519"/>
                </a:lnTo>
                <a:cubicBezTo>
                  <a:pt x="5069233" y="5158519"/>
                  <a:pt x="5067200" y="5158038"/>
                  <a:pt x="5063132" y="5157075"/>
                </a:cubicBezTo>
                <a:cubicBezTo>
                  <a:pt x="5063132" y="5157075"/>
                  <a:pt x="5063558" y="5155276"/>
                  <a:pt x="5064410" y="5151676"/>
                </a:cubicBezTo>
                <a:close/>
                <a:moveTo>
                  <a:pt x="5968008" y="5149454"/>
                </a:moveTo>
                <a:cubicBezTo>
                  <a:pt x="5968008" y="5154415"/>
                  <a:pt x="5969248" y="5156895"/>
                  <a:pt x="5971728" y="5156895"/>
                </a:cubicBezTo>
                <a:cubicBezTo>
                  <a:pt x="5974208" y="5156895"/>
                  <a:pt x="5977929" y="5156895"/>
                  <a:pt x="5982890" y="5156895"/>
                </a:cubicBezTo>
                <a:lnTo>
                  <a:pt x="5982890" y="5164336"/>
                </a:lnTo>
                <a:cubicBezTo>
                  <a:pt x="5987852" y="5164336"/>
                  <a:pt x="5990332" y="5166817"/>
                  <a:pt x="5990332" y="5171778"/>
                </a:cubicBezTo>
                <a:lnTo>
                  <a:pt x="5991936" y="5176593"/>
                </a:lnTo>
                <a:lnTo>
                  <a:pt x="5988471" y="5175499"/>
                </a:lnTo>
                <a:cubicBezTo>
                  <a:pt x="5982271" y="5173018"/>
                  <a:pt x="5975449" y="5169297"/>
                  <a:pt x="5968008" y="5164336"/>
                </a:cubicBezTo>
                <a:close/>
                <a:moveTo>
                  <a:pt x="5528965" y="5149454"/>
                </a:moveTo>
                <a:cubicBezTo>
                  <a:pt x="5528965" y="5149454"/>
                  <a:pt x="5531445" y="5149454"/>
                  <a:pt x="5536406" y="5149454"/>
                </a:cubicBezTo>
                <a:lnTo>
                  <a:pt x="5528965" y="5156895"/>
                </a:lnTo>
                <a:cubicBezTo>
                  <a:pt x="5528965" y="5156895"/>
                  <a:pt x="5528965" y="5154415"/>
                  <a:pt x="5528965" y="5149454"/>
                </a:cubicBezTo>
                <a:close/>
                <a:moveTo>
                  <a:pt x="4975166" y="5147657"/>
                </a:moveTo>
                <a:cubicBezTo>
                  <a:pt x="4975166" y="5147657"/>
                  <a:pt x="4977199" y="5148139"/>
                  <a:pt x="4981266" y="5149101"/>
                </a:cubicBezTo>
                <a:lnTo>
                  <a:pt x="4979988" y="5154501"/>
                </a:lnTo>
                <a:cubicBezTo>
                  <a:pt x="4975921" y="5153538"/>
                  <a:pt x="4974314" y="5151257"/>
                  <a:pt x="4975166" y="5147657"/>
                </a:cubicBezTo>
                <a:close/>
                <a:moveTo>
                  <a:pt x="5551289" y="5142012"/>
                </a:moveTo>
                <a:cubicBezTo>
                  <a:pt x="5556250" y="5142012"/>
                  <a:pt x="5559971" y="5142012"/>
                  <a:pt x="5562451" y="5142012"/>
                </a:cubicBezTo>
                <a:cubicBezTo>
                  <a:pt x="5564931" y="5142012"/>
                  <a:pt x="5566172" y="5142012"/>
                  <a:pt x="5566172" y="5142012"/>
                </a:cubicBezTo>
                <a:cubicBezTo>
                  <a:pt x="5566172" y="5146974"/>
                  <a:pt x="5573613" y="5151934"/>
                  <a:pt x="5588496" y="5156895"/>
                </a:cubicBezTo>
                <a:lnTo>
                  <a:pt x="5603379" y="5171778"/>
                </a:lnTo>
                <a:lnTo>
                  <a:pt x="5610820" y="5179219"/>
                </a:lnTo>
                <a:lnTo>
                  <a:pt x="5633144" y="5194102"/>
                </a:lnTo>
                <a:lnTo>
                  <a:pt x="5655469" y="5208985"/>
                </a:lnTo>
                <a:lnTo>
                  <a:pt x="5640586" y="5208985"/>
                </a:lnTo>
                <a:cubicBezTo>
                  <a:pt x="5635624" y="5204024"/>
                  <a:pt x="5631904" y="5201543"/>
                  <a:pt x="5629424" y="5201543"/>
                </a:cubicBezTo>
                <a:cubicBezTo>
                  <a:pt x="5626944" y="5201543"/>
                  <a:pt x="5620742" y="5199063"/>
                  <a:pt x="5610820" y="5194102"/>
                </a:cubicBezTo>
                <a:cubicBezTo>
                  <a:pt x="5605859" y="5189141"/>
                  <a:pt x="5602138" y="5185421"/>
                  <a:pt x="5599658" y="5182940"/>
                </a:cubicBezTo>
                <a:cubicBezTo>
                  <a:pt x="5597178" y="5180460"/>
                  <a:pt x="5593457" y="5179219"/>
                  <a:pt x="5588496" y="5179219"/>
                </a:cubicBezTo>
                <a:lnTo>
                  <a:pt x="5573613" y="5164336"/>
                </a:lnTo>
                <a:lnTo>
                  <a:pt x="5588496" y="5171778"/>
                </a:lnTo>
                <a:cubicBezTo>
                  <a:pt x="5583535" y="5166817"/>
                  <a:pt x="5581054" y="5164336"/>
                  <a:pt x="5581054" y="5164336"/>
                </a:cubicBezTo>
                <a:lnTo>
                  <a:pt x="5573613" y="5164336"/>
                </a:lnTo>
                <a:lnTo>
                  <a:pt x="5566172" y="5156895"/>
                </a:lnTo>
                <a:cubicBezTo>
                  <a:pt x="5551289" y="5146974"/>
                  <a:pt x="5546328" y="5142012"/>
                  <a:pt x="5551289" y="5142012"/>
                </a:cubicBezTo>
                <a:close/>
                <a:moveTo>
                  <a:pt x="5484316" y="5142012"/>
                </a:moveTo>
                <a:cubicBezTo>
                  <a:pt x="5484316" y="5142012"/>
                  <a:pt x="5485557" y="5143252"/>
                  <a:pt x="5488037" y="5145733"/>
                </a:cubicBezTo>
                <a:cubicBezTo>
                  <a:pt x="5490517" y="5148214"/>
                  <a:pt x="5491758" y="5149454"/>
                  <a:pt x="5491758" y="5149454"/>
                </a:cubicBezTo>
                <a:lnTo>
                  <a:pt x="5476875" y="5149454"/>
                </a:lnTo>
                <a:close/>
                <a:moveTo>
                  <a:pt x="5015604" y="5140124"/>
                </a:moveTo>
                <a:cubicBezTo>
                  <a:pt x="5015604" y="5140124"/>
                  <a:pt x="5015178" y="5141923"/>
                  <a:pt x="5014326" y="5145523"/>
                </a:cubicBezTo>
                <a:cubicBezTo>
                  <a:pt x="5014326" y="5145523"/>
                  <a:pt x="5014113" y="5146422"/>
                  <a:pt x="5013687" y="5148223"/>
                </a:cubicBezTo>
                <a:cubicBezTo>
                  <a:pt x="5013261" y="5150023"/>
                  <a:pt x="5015081" y="5151404"/>
                  <a:pt x="5019148" y="5152367"/>
                </a:cubicBezTo>
                <a:lnTo>
                  <a:pt x="5019838" y="5149454"/>
                </a:lnTo>
                <a:lnTo>
                  <a:pt x="5015508" y="5149454"/>
                </a:lnTo>
                <a:lnTo>
                  <a:pt x="5020419" y="5146999"/>
                </a:lnTo>
                <a:lnTo>
                  <a:pt x="5020426" y="5146967"/>
                </a:lnTo>
                <a:close/>
                <a:moveTo>
                  <a:pt x="5060865" y="5139433"/>
                </a:moveTo>
                <a:lnTo>
                  <a:pt x="5073067" y="5142321"/>
                </a:lnTo>
                <a:cubicBezTo>
                  <a:pt x="5068147" y="5144958"/>
                  <a:pt x="5069330" y="5149039"/>
                  <a:pt x="5076611" y="5154564"/>
                </a:cubicBezTo>
                <a:lnTo>
                  <a:pt x="5081434" y="5161407"/>
                </a:lnTo>
                <a:cubicBezTo>
                  <a:pt x="5077366" y="5160444"/>
                  <a:pt x="5073726" y="5157682"/>
                  <a:pt x="5070511" y="5153120"/>
                </a:cubicBezTo>
                <a:lnTo>
                  <a:pt x="5059587" y="5144832"/>
                </a:lnTo>
                <a:lnTo>
                  <a:pt x="5052208" y="5148788"/>
                </a:lnTo>
                <a:cubicBezTo>
                  <a:pt x="5053060" y="5145188"/>
                  <a:pt x="5055945" y="5142070"/>
                  <a:pt x="5060865" y="5139433"/>
                </a:cubicBezTo>
                <a:close/>
                <a:moveTo>
                  <a:pt x="6095656" y="5139150"/>
                </a:moveTo>
                <a:lnTo>
                  <a:pt x="6139160" y="5171778"/>
                </a:lnTo>
                <a:lnTo>
                  <a:pt x="6131719" y="5171778"/>
                </a:lnTo>
                <a:cubicBezTo>
                  <a:pt x="6116836" y="5161856"/>
                  <a:pt x="6106914" y="5156895"/>
                  <a:pt x="6101953" y="5156895"/>
                </a:cubicBezTo>
                <a:cubicBezTo>
                  <a:pt x="6096992" y="5156895"/>
                  <a:pt x="6096992" y="5154415"/>
                  <a:pt x="6101953" y="5149454"/>
                </a:cubicBezTo>
                <a:cubicBezTo>
                  <a:pt x="6099472" y="5146973"/>
                  <a:pt x="6097612" y="5144493"/>
                  <a:pt x="6096372" y="5142012"/>
                </a:cubicBezTo>
                <a:close/>
                <a:moveTo>
                  <a:pt x="5013733" y="5136117"/>
                </a:moveTo>
                <a:cubicBezTo>
                  <a:pt x="5014497" y="5136298"/>
                  <a:pt x="5015332" y="5136733"/>
                  <a:pt x="5016243" y="5137424"/>
                </a:cubicBezTo>
                <a:lnTo>
                  <a:pt x="5023679" y="5145368"/>
                </a:lnTo>
                <a:lnTo>
                  <a:pt x="5030390" y="5142012"/>
                </a:lnTo>
                <a:cubicBezTo>
                  <a:pt x="5035352" y="5146974"/>
                  <a:pt x="5035352" y="5149454"/>
                  <a:pt x="5030390" y="5149454"/>
                </a:cubicBezTo>
                <a:lnTo>
                  <a:pt x="5026985" y="5149454"/>
                </a:lnTo>
                <a:lnTo>
                  <a:pt x="5030711" y="5157954"/>
                </a:lnTo>
                <a:cubicBezTo>
                  <a:pt x="5030285" y="5159754"/>
                  <a:pt x="5029055" y="5160413"/>
                  <a:pt x="5027021" y="5159932"/>
                </a:cubicBezTo>
                <a:cubicBezTo>
                  <a:pt x="5024988" y="5159450"/>
                  <a:pt x="5021134" y="5157588"/>
                  <a:pt x="5015460" y="5154344"/>
                </a:cubicBezTo>
                <a:cubicBezTo>
                  <a:pt x="5009784" y="5151100"/>
                  <a:pt x="5007586" y="5146779"/>
                  <a:pt x="5008864" y="5141379"/>
                </a:cubicBezTo>
                <a:cubicBezTo>
                  <a:pt x="5009823" y="5137329"/>
                  <a:pt x="5011446" y="5135576"/>
                  <a:pt x="5013733" y="5136117"/>
                </a:cubicBezTo>
                <a:close/>
                <a:moveTo>
                  <a:pt x="5042563" y="5135101"/>
                </a:moveTo>
                <a:lnTo>
                  <a:pt x="5048664" y="5136545"/>
                </a:lnTo>
                <a:cubicBezTo>
                  <a:pt x="5047812" y="5140145"/>
                  <a:pt x="5047386" y="5141944"/>
                  <a:pt x="5047386" y="5141944"/>
                </a:cubicBezTo>
                <a:cubicBezTo>
                  <a:pt x="5047386" y="5141944"/>
                  <a:pt x="5045779" y="5139663"/>
                  <a:pt x="5042563" y="5135101"/>
                </a:cubicBezTo>
                <a:close/>
                <a:moveTo>
                  <a:pt x="5000625" y="5134571"/>
                </a:moveTo>
                <a:cubicBezTo>
                  <a:pt x="5005586" y="5139532"/>
                  <a:pt x="5008066" y="5144493"/>
                  <a:pt x="5008066" y="5149454"/>
                </a:cubicBezTo>
                <a:lnTo>
                  <a:pt x="5000625" y="5142012"/>
                </a:lnTo>
                <a:close/>
                <a:moveTo>
                  <a:pt x="4727012" y="5134534"/>
                </a:moveTo>
                <a:cubicBezTo>
                  <a:pt x="4731079" y="5135497"/>
                  <a:pt x="4733113" y="5135978"/>
                  <a:pt x="4733113" y="5135978"/>
                </a:cubicBezTo>
                <a:lnTo>
                  <a:pt x="4731835" y="5141377"/>
                </a:lnTo>
                <a:cubicBezTo>
                  <a:pt x="4727767" y="5140414"/>
                  <a:pt x="4726160" y="5138134"/>
                  <a:pt x="4727012" y="5134534"/>
                </a:cubicBezTo>
                <a:close/>
                <a:moveTo>
                  <a:pt x="4947217" y="5129638"/>
                </a:moveTo>
                <a:lnTo>
                  <a:pt x="4959419" y="5132526"/>
                </a:lnTo>
                <a:lnTo>
                  <a:pt x="4964242" y="5139370"/>
                </a:lnTo>
                <a:lnTo>
                  <a:pt x="4958141" y="5137926"/>
                </a:lnTo>
                <a:cubicBezTo>
                  <a:pt x="4954926" y="5133364"/>
                  <a:pt x="4951285" y="5130601"/>
                  <a:pt x="4947217" y="5129638"/>
                </a:cubicBezTo>
                <a:close/>
                <a:moveTo>
                  <a:pt x="6079629" y="5127129"/>
                </a:moveTo>
                <a:lnTo>
                  <a:pt x="6094512" y="5134571"/>
                </a:lnTo>
                <a:lnTo>
                  <a:pt x="6095656" y="5139150"/>
                </a:lnTo>
                <a:close/>
                <a:moveTo>
                  <a:pt x="5945683" y="5127129"/>
                </a:moveTo>
                <a:cubicBezTo>
                  <a:pt x="5950645" y="5127129"/>
                  <a:pt x="5951884" y="5128370"/>
                  <a:pt x="5949404" y="5130850"/>
                </a:cubicBezTo>
                <a:cubicBezTo>
                  <a:pt x="5946924" y="5133331"/>
                  <a:pt x="5943203" y="5134571"/>
                  <a:pt x="5938242" y="5134571"/>
                </a:cubicBezTo>
                <a:cubicBezTo>
                  <a:pt x="5938242" y="5129610"/>
                  <a:pt x="5940722" y="5127129"/>
                  <a:pt x="5945683" y="5127129"/>
                </a:cubicBezTo>
                <a:close/>
                <a:moveTo>
                  <a:pt x="5811738" y="5127129"/>
                </a:moveTo>
                <a:cubicBezTo>
                  <a:pt x="5811738" y="5132090"/>
                  <a:pt x="5812979" y="5133331"/>
                  <a:pt x="5815459" y="5130850"/>
                </a:cubicBezTo>
                <a:lnTo>
                  <a:pt x="5818117" y="5130319"/>
                </a:lnTo>
                <a:lnTo>
                  <a:pt x="5815459" y="5128990"/>
                </a:lnTo>
                <a:cubicBezTo>
                  <a:pt x="5812978" y="5127750"/>
                  <a:pt x="5811738" y="5127129"/>
                  <a:pt x="5811738" y="5127129"/>
                </a:cubicBezTo>
                <a:close/>
                <a:moveTo>
                  <a:pt x="4662693" y="5125011"/>
                </a:moveTo>
                <a:lnTo>
                  <a:pt x="4664727" y="5125493"/>
                </a:lnTo>
                <a:lnTo>
                  <a:pt x="4669549" y="5132336"/>
                </a:lnTo>
                <a:close/>
                <a:moveTo>
                  <a:pt x="4620743" y="5120784"/>
                </a:moveTo>
                <a:cubicBezTo>
                  <a:pt x="4620743" y="5120784"/>
                  <a:pt x="4620317" y="5122584"/>
                  <a:pt x="4619465" y="5126183"/>
                </a:cubicBezTo>
                <a:lnTo>
                  <a:pt x="4613364" y="5124739"/>
                </a:lnTo>
                <a:cubicBezTo>
                  <a:pt x="4613364" y="5124739"/>
                  <a:pt x="4613577" y="5123839"/>
                  <a:pt x="4614003" y="5122040"/>
                </a:cubicBezTo>
                <a:cubicBezTo>
                  <a:pt x="4614429" y="5120239"/>
                  <a:pt x="4616675" y="5119821"/>
                  <a:pt x="4620743" y="5120784"/>
                </a:cubicBezTo>
                <a:close/>
                <a:moveTo>
                  <a:pt x="5432226" y="5119688"/>
                </a:moveTo>
                <a:cubicBezTo>
                  <a:pt x="5437188" y="5119688"/>
                  <a:pt x="5439668" y="5119688"/>
                  <a:pt x="5439668" y="5119688"/>
                </a:cubicBezTo>
                <a:cubicBezTo>
                  <a:pt x="5439668" y="5119688"/>
                  <a:pt x="5442148" y="5119688"/>
                  <a:pt x="5447109" y="5119688"/>
                </a:cubicBezTo>
                <a:lnTo>
                  <a:pt x="5461992" y="5134571"/>
                </a:lnTo>
                <a:cubicBezTo>
                  <a:pt x="5466953" y="5134571"/>
                  <a:pt x="5469433" y="5135811"/>
                  <a:pt x="5469433" y="5138291"/>
                </a:cubicBezTo>
                <a:cubicBezTo>
                  <a:pt x="5469433" y="5140772"/>
                  <a:pt x="5468193" y="5142012"/>
                  <a:pt x="5465713" y="5142012"/>
                </a:cubicBezTo>
                <a:cubicBezTo>
                  <a:pt x="5463233" y="5142012"/>
                  <a:pt x="5459512" y="5142012"/>
                  <a:pt x="5454551" y="5142012"/>
                </a:cubicBezTo>
                <a:cubicBezTo>
                  <a:pt x="5454551" y="5137051"/>
                  <a:pt x="5452070" y="5134571"/>
                  <a:pt x="5447109" y="5134571"/>
                </a:cubicBezTo>
                <a:cubicBezTo>
                  <a:pt x="5447109" y="5129610"/>
                  <a:pt x="5444629" y="5127129"/>
                  <a:pt x="5439668" y="5127129"/>
                </a:cubicBezTo>
                <a:close/>
                <a:moveTo>
                  <a:pt x="5335488" y="5119688"/>
                </a:moveTo>
                <a:cubicBezTo>
                  <a:pt x="5340449" y="5119688"/>
                  <a:pt x="5342929" y="5120929"/>
                  <a:pt x="5342929" y="5123409"/>
                </a:cubicBezTo>
                <a:cubicBezTo>
                  <a:pt x="5342929" y="5125889"/>
                  <a:pt x="5346650" y="5128370"/>
                  <a:pt x="5354092" y="5130850"/>
                </a:cubicBezTo>
                <a:cubicBezTo>
                  <a:pt x="5361533" y="5133331"/>
                  <a:pt x="5365254" y="5134571"/>
                  <a:pt x="5365254" y="5134571"/>
                </a:cubicBezTo>
                <a:lnTo>
                  <a:pt x="5350371" y="5134571"/>
                </a:lnTo>
                <a:close/>
                <a:moveTo>
                  <a:pt x="4970632" y="5112373"/>
                </a:moveTo>
                <a:lnTo>
                  <a:pt x="4982834" y="5115261"/>
                </a:lnTo>
                <a:cubicBezTo>
                  <a:pt x="4986049" y="5119823"/>
                  <a:pt x="4989690" y="5122586"/>
                  <a:pt x="4993757" y="5123548"/>
                </a:cubicBezTo>
                <a:cubicBezTo>
                  <a:pt x="4997825" y="5124511"/>
                  <a:pt x="4999432" y="5126793"/>
                  <a:pt x="4998580" y="5130391"/>
                </a:cubicBezTo>
                <a:lnTo>
                  <a:pt x="4986378" y="5127503"/>
                </a:lnTo>
                <a:cubicBezTo>
                  <a:pt x="4983163" y="5122942"/>
                  <a:pt x="4980751" y="5119520"/>
                  <a:pt x="4979144" y="5117238"/>
                </a:cubicBezTo>
                <a:cubicBezTo>
                  <a:pt x="4977537" y="5114957"/>
                  <a:pt x="4974700" y="5113336"/>
                  <a:pt x="4970632" y="5112373"/>
                </a:cubicBezTo>
                <a:close/>
                <a:moveTo>
                  <a:pt x="6920508" y="5112247"/>
                </a:moveTo>
                <a:cubicBezTo>
                  <a:pt x="6925468" y="5117208"/>
                  <a:pt x="6927949" y="5119688"/>
                  <a:pt x="6927949" y="5119688"/>
                </a:cubicBezTo>
                <a:cubicBezTo>
                  <a:pt x="6927949" y="5119688"/>
                  <a:pt x="6926708" y="5119688"/>
                  <a:pt x="6924228" y="5119688"/>
                </a:cubicBezTo>
                <a:cubicBezTo>
                  <a:pt x="6921748" y="5119688"/>
                  <a:pt x="6920508" y="5117208"/>
                  <a:pt x="6920508" y="5112247"/>
                </a:cubicBezTo>
                <a:close/>
                <a:moveTo>
                  <a:pt x="5323086" y="5112247"/>
                </a:moveTo>
                <a:lnTo>
                  <a:pt x="5328047" y="5112247"/>
                </a:lnTo>
                <a:cubicBezTo>
                  <a:pt x="5328047" y="5117208"/>
                  <a:pt x="5328047" y="5119688"/>
                  <a:pt x="5328047" y="5119688"/>
                </a:cubicBezTo>
                <a:close/>
                <a:moveTo>
                  <a:pt x="4674661" y="5110739"/>
                </a:moveTo>
                <a:cubicBezTo>
                  <a:pt x="4674661" y="5110739"/>
                  <a:pt x="4675252" y="5112780"/>
                  <a:pt x="4676434" y="5116861"/>
                </a:cubicBezTo>
                <a:cubicBezTo>
                  <a:pt x="4677615" y="5120941"/>
                  <a:pt x="4677189" y="5122741"/>
                  <a:pt x="4675156" y="5122259"/>
                </a:cubicBezTo>
                <a:cubicBezTo>
                  <a:pt x="4673122" y="5121778"/>
                  <a:pt x="4672531" y="5119738"/>
                  <a:pt x="4673383" y="5116138"/>
                </a:cubicBezTo>
                <a:close/>
                <a:moveTo>
                  <a:pt x="4648980" y="5110362"/>
                </a:moveTo>
                <a:lnTo>
                  <a:pt x="4662693" y="5125011"/>
                </a:lnTo>
                <a:lnTo>
                  <a:pt x="4658626" y="5124048"/>
                </a:lnTo>
                <a:lnTo>
                  <a:pt x="4652525" y="5122604"/>
                </a:lnTo>
                <a:cubicBezTo>
                  <a:pt x="4650161" y="5114443"/>
                  <a:pt x="4648980" y="5110362"/>
                  <a:pt x="4648980" y="5110362"/>
                </a:cubicBezTo>
                <a:close/>
                <a:moveTo>
                  <a:pt x="5004970" y="5103394"/>
                </a:moveTo>
                <a:cubicBezTo>
                  <a:pt x="5016320" y="5109882"/>
                  <a:pt x="5021568" y="5114926"/>
                  <a:pt x="5020716" y="5118526"/>
                </a:cubicBezTo>
                <a:lnTo>
                  <a:pt x="5008515" y="5115638"/>
                </a:lnTo>
                <a:cubicBezTo>
                  <a:pt x="5009367" y="5112038"/>
                  <a:pt x="5007546" y="5110657"/>
                  <a:pt x="5003053" y="5111494"/>
                </a:cubicBezTo>
                <a:cubicBezTo>
                  <a:pt x="4998559" y="5112331"/>
                  <a:pt x="4996739" y="5110950"/>
                  <a:pt x="4997591" y="5107350"/>
                </a:cubicBezTo>
                <a:cubicBezTo>
                  <a:pt x="4998443" y="5103751"/>
                  <a:pt x="5000902" y="5102432"/>
                  <a:pt x="5004970" y="5103394"/>
                </a:cubicBezTo>
                <a:close/>
                <a:moveTo>
                  <a:pt x="5507954" y="5102179"/>
                </a:moveTo>
                <a:lnTo>
                  <a:pt x="5514082" y="5104805"/>
                </a:lnTo>
                <a:lnTo>
                  <a:pt x="5528965" y="5112247"/>
                </a:lnTo>
                <a:cubicBezTo>
                  <a:pt x="5528965" y="5112247"/>
                  <a:pt x="5528965" y="5114727"/>
                  <a:pt x="5528965" y="5119688"/>
                </a:cubicBezTo>
                <a:cubicBezTo>
                  <a:pt x="5528965" y="5124649"/>
                  <a:pt x="5531445" y="5127129"/>
                  <a:pt x="5536406" y="5127129"/>
                </a:cubicBezTo>
                <a:lnTo>
                  <a:pt x="5514082" y="5127129"/>
                </a:lnTo>
                <a:cubicBezTo>
                  <a:pt x="5514082" y="5127129"/>
                  <a:pt x="5512841" y="5125889"/>
                  <a:pt x="5510361" y="5123409"/>
                </a:cubicBezTo>
                <a:cubicBezTo>
                  <a:pt x="5507881" y="5120929"/>
                  <a:pt x="5506640" y="5119688"/>
                  <a:pt x="5506640" y="5119688"/>
                </a:cubicBezTo>
                <a:cubicBezTo>
                  <a:pt x="5501679" y="5119688"/>
                  <a:pt x="5500440" y="5118448"/>
                  <a:pt x="5502920" y="5115967"/>
                </a:cubicBezTo>
                <a:cubicBezTo>
                  <a:pt x="5505400" y="5113487"/>
                  <a:pt x="5506640" y="5112247"/>
                  <a:pt x="5506640" y="5112247"/>
                </a:cubicBezTo>
                <a:lnTo>
                  <a:pt x="5514082" y="5112247"/>
                </a:lnTo>
                <a:cubicBezTo>
                  <a:pt x="5514082" y="5109766"/>
                  <a:pt x="5513462" y="5107596"/>
                  <a:pt x="5512221" y="5105735"/>
                </a:cubicBezTo>
                <a:close/>
                <a:moveTo>
                  <a:pt x="5504611" y="5100747"/>
                </a:moveTo>
                <a:lnTo>
                  <a:pt x="5506640" y="5101084"/>
                </a:lnTo>
                <a:lnTo>
                  <a:pt x="5507954" y="5102179"/>
                </a:lnTo>
                <a:close/>
                <a:moveTo>
                  <a:pt x="4722479" y="5099250"/>
                </a:moveTo>
                <a:cubicBezTo>
                  <a:pt x="4726546" y="5100213"/>
                  <a:pt x="4729760" y="5104775"/>
                  <a:pt x="4732125" y="5112936"/>
                </a:cubicBezTo>
                <a:cubicBezTo>
                  <a:pt x="4732125" y="5112936"/>
                  <a:pt x="4730304" y="5111555"/>
                  <a:pt x="4726662" y="5108793"/>
                </a:cubicBezTo>
                <a:cubicBezTo>
                  <a:pt x="4723021" y="5106031"/>
                  <a:pt x="4721201" y="5104649"/>
                  <a:pt x="4721201" y="5104649"/>
                </a:cubicBezTo>
                <a:close/>
                <a:moveTo>
                  <a:pt x="5313164" y="5097364"/>
                </a:moveTo>
                <a:lnTo>
                  <a:pt x="5323086" y="5112247"/>
                </a:lnTo>
                <a:lnTo>
                  <a:pt x="5322466" y="5112247"/>
                </a:lnTo>
                <a:cubicBezTo>
                  <a:pt x="5321225" y="5112247"/>
                  <a:pt x="5320605" y="5112247"/>
                  <a:pt x="5320605" y="5112247"/>
                </a:cubicBezTo>
                <a:cubicBezTo>
                  <a:pt x="5320605" y="5112247"/>
                  <a:pt x="5319365" y="5112247"/>
                  <a:pt x="5316885" y="5112247"/>
                </a:cubicBezTo>
                <a:cubicBezTo>
                  <a:pt x="5314404" y="5112247"/>
                  <a:pt x="5311923" y="5111007"/>
                  <a:pt x="5309443" y="5108526"/>
                </a:cubicBezTo>
                <a:cubicBezTo>
                  <a:pt x="5306963" y="5106046"/>
                  <a:pt x="5303242" y="5104805"/>
                  <a:pt x="5298281" y="5104805"/>
                </a:cubicBezTo>
                <a:close/>
                <a:moveTo>
                  <a:pt x="4954885" y="5097242"/>
                </a:moveTo>
                <a:cubicBezTo>
                  <a:pt x="4954885" y="5097242"/>
                  <a:pt x="4956920" y="5097723"/>
                  <a:pt x="4960987" y="5098686"/>
                </a:cubicBezTo>
                <a:lnTo>
                  <a:pt x="4959709" y="5104085"/>
                </a:lnTo>
                <a:close/>
                <a:moveTo>
                  <a:pt x="5781042" y="5095038"/>
                </a:moveTo>
                <a:cubicBezTo>
                  <a:pt x="5779182" y="5095349"/>
                  <a:pt x="5777012" y="5096124"/>
                  <a:pt x="5774531" y="5097364"/>
                </a:cubicBezTo>
                <a:lnTo>
                  <a:pt x="5781972" y="5104805"/>
                </a:lnTo>
                <a:cubicBezTo>
                  <a:pt x="5786934" y="5109766"/>
                  <a:pt x="5789414" y="5109766"/>
                  <a:pt x="5789414" y="5104805"/>
                </a:cubicBezTo>
                <a:cubicBezTo>
                  <a:pt x="5789414" y="5097364"/>
                  <a:pt x="5786623" y="5094108"/>
                  <a:pt x="5781042" y="5095038"/>
                </a:cubicBezTo>
                <a:close/>
                <a:moveTo>
                  <a:pt x="4621032" y="5092343"/>
                </a:moveTo>
                <a:cubicBezTo>
                  <a:pt x="4621032" y="5092343"/>
                  <a:pt x="4621837" y="5093483"/>
                  <a:pt x="4623444" y="5095764"/>
                </a:cubicBezTo>
                <a:cubicBezTo>
                  <a:pt x="4625051" y="5098046"/>
                  <a:pt x="4625855" y="5099186"/>
                  <a:pt x="4625855" y="5099186"/>
                </a:cubicBezTo>
                <a:cubicBezTo>
                  <a:pt x="4621788" y="5098223"/>
                  <a:pt x="4619754" y="5097742"/>
                  <a:pt x="4619754" y="5097742"/>
                </a:cubicBezTo>
                <a:close/>
                <a:moveTo>
                  <a:pt x="6890742" y="5089922"/>
                </a:moveTo>
                <a:lnTo>
                  <a:pt x="6898183" y="5089922"/>
                </a:lnTo>
                <a:lnTo>
                  <a:pt x="6898183" y="5097364"/>
                </a:lnTo>
                <a:close/>
                <a:moveTo>
                  <a:pt x="5119687" y="5089922"/>
                </a:moveTo>
                <a:lnTo>
                  <a:pt x="5134570" y="5104805"/>
                </a:lnTo>
                <a:cubicBezTo>
                  <a:pt x="5139531" y="5114727"/>
                  <a:pt x="5142012" y="5119688"/>
                  <a:pt x="5142012" y="5119688"/>
                </a:cubicBezTo>
                <a:cubicBezTo>
                  <a:pt x="5142012" y="5119688"/>
                  <a:pt x="5143252" y="5120929"/>
                  <a:pt x="5145732" y="5123409"/>
                </a:cubicBezTo>
                <a:cubicBezTo>
                  <a:pt x="5148212" y="5125889"/>
                  <a:pt x="5150694" y="5127129"/>
                  <a:pt x="5153174" y="5127129"/>
                </a:cubicBezTo>
                <a:cubicBezTo>
                  <a:pt x="5155654" y="5127129"/>
                  <a:pt x="5158135" y="5128370"/>
                  <a:pt x="5160615" y="5130850"/>
                </a:cubicBezTo>
                <a:cubicBezTo>
                  <a:pt x="5163095" y="5133331"/>
                  <a:pt x="5166816" y="5134571"/>
                  <a:pt x="5171777" y="5134571"/>
                </a:cubicBezTo>
                <a:cubicBezTo>
                  <a:pt x="5171777" y="5139532"/>
                  <a:pt x="5175498" y="5143252"/>
                  <a:pt x="5182939" y="5145733"/>
                </a:cubicBezTo>
                <a:cubicBezTo>
                  <a:pt x="5190381" y="5148214"/>
                  <a:pt x="5199063" y="5154415"/>
                  <a:pt x="5208984" y="5164336"/>
                </a:cubicBezTo>
                <a:cubicBezTo>
                  <a:pt x="5218906" y="5174258"/>
                  <a:pt x="5228828" y="5181700"/>
                  <a:pt x="5238750" y="5186661"/>
                </a:cubicBezTo>
                <a:cubicBezTo>
                  <a:pt x="5248671" y="5191622"/>
                  <a:pt x="5256113" y="5194102"/>
                  <a:pt x="5261074" y="5194102"/>
                </a:cubicBezTo>
                <a:lnTo>
                  <a:pt x="5261074" y="5186661"/>
                </a:lnTo>
                <a:cubicBezTo>
                  <a:pt x="5261074" y="5181700"/>
                  <a:pt x="5258594" y="5177979"/>
                  <a:pt x="5253633" y="5175499"/>
                </a:cubicBezTo>
                <a:cubicBezTo>
                  <a:pt x="5248671" y="5173018"/>
                  <a:pt x="5244951" y="5169298"/>
                  <a:pt x="5242471" y="5164336"/>
                </a:cubicBezTo>
                <a:cubicBezTo>
                  <a:pt x="5239990" y="5159376"/>
                  <a:pt x="5236270" y="5156895"/>
                  <a:pt x="5231308" y="5156895"/>
                </a:cubicBezTo>
                <a:lnTo>
                  <a:pt x="5216426" y="5156895"/>
                </a:lnTo>
                <a:lnTo>
                  <a:pt x="5208984" y="5142012"/>
                </a:lnTo>
                <a:cubicBezTo>
                  <a:pt x="5208984" y="5137051"/>
                  <a:pt x="5207744" y="5134571"/>
                  <a:pt x="5205263" y="5134571"/>
                </a:cubicBezTo>
                <a:cubicBezTo>
                  <a:pt x="5202783" y="5134571"/>
                  <a:pt x="5201543" y="5137051"/>
                  <a:pt x="5201543" y="5142012"/>
                </a:cubicBezTo>
                <a:lnTo>
                  <a:pt x="5194101" y="5142012"/>
                </a:lnTo>
                <a:cubicBezTo>
                  <a:pt x="5189140" y="5142012"/>
                  <a:pt x="5184180" y="5139532"/>
                  <a:pt x="5179219" y="5134571"/>
                </a:cubicBezTo>
                <a:cubicBezTo>
                  <a:pt x="5184180" y="5134571"/>
                  <a:pt x="5186660" y="5132090"/>
                  <a:pt x="5186660" y="5127129"/>
                </a:cubicBezTo>
                <a:cubicBezTo>
                  <a:pt x="5186660" y="5117208"/>
                  <a:pt x="5181699" y="5114727"/>
                  <a:pt x="5171777" y="5119688"/>
                </a:cubicBezTo>
                <a:lnTo>
                  <a:pt x="5156894" y="5112247"/>
                </a:lnTo>
                <a:lnTo>
                  <a:pt x="5149453" y="5104805"/>
                </a:lnTo>
                <a:cubicBezTo>
                  <a:pt x="5144492" y="5104805"/>
                  <a:pt x="5139531" y="5102325"/>
                  <a:pt x="5134570" y="5097364"/>
                </a:cubicBezTo>
                <a:close/>
                <a:moveTo>
                  <a:pt x="5811738" y="5085271"/>
                </a:moveTo>
                <a:cubicBezTo>
                  <a:pt x="5810498" y="5084652"/>
                  <a:pt x="5809257" y="5084962"/>
                  <a:pt x="5808017" y="5086202"/>
                </a:cubicBezTo>
                <a:cubicBezTo>
                  <a:pt x="5805537" y="5088682"/>
                  <a:pt x="5806777" y="5092403"/>
                  <a:pt x="5811738" y="5097364"/>
                </a:cubicBezTo>
                <a:cubicBezTo>
                  <a:pt x="5816699" y="5102325"/>
                  <a:pt x="5819179" y="5103565"/>
                  <a:pt x="5819179" y="5101084"/>
                </a:cubicBezTo>
                <a:cubicBezTo>
                  <a:pt x="5819179" y="5098604"/>
                  <a:pt x="5817939" y="5094884"/>
                  <a:pt x="5815459" y="5089922"/>
                </a:cubicBezTo>
                <a:cubicBezTo>
                  <a:pt x="5814219" y="5087442"/>
                  <a:pt x="5812978" y="5085892"/>
                  <a:pt x="5811738" y="5085271"/>
                </a:cubicBezTo>
                <a:close/>
                <a:moveTo>
                  <a:pt x="5033599" y="5084512"/>
                </a:moveTo>
                <a:cubicBezTo>
                  <a:pt x="5034615" y="5084753"/>
                  <a:pt x="5034911" y="5085774"/>
                  <a:pt x="5034485" y="5087573"/>
                </a:cubicBezTo>
                <a:lnTo>
                  <a:pt x="5028384" y="5086129"/>
                </a:lnTo>
                <a:cubicBezTo>
                  <a:pt x="5030845" y="5084812"/>
                  <a:pt x="5032583" y="5084272"/>
                  <a:pt x="5033599" y="5084512"/>
                </a:cubicBezTo>
                <a:close/>
                <a:moveTo>
                  <a:pt x="5261074" y="5082481"/>
                </a:moveTo>
                <a:cubicBezTo>
                  <a:pt x="5266035" y="5082481"/>
                  <a:pt x="5268515" y="5084962"/>
                  <a:pt x="5268515" y="5089922"/>
                </a:cubicBezTo>
                <a:cubicBezTo>
                  <a:pt x="5268515" y="5089922"/>
                  <a:pt x="5266035" y="5089922"/>
                  <a:pt x="5261074" y="5089922"/>
                </a:cubicBezTo>
                <a:cubicBezTo>
                  <a:pt x="5261074" y="5089922"/>
                  <a:pt x="5261074" y="5087442"/>
                  <a:pt x="5261074" y="5082481"/>
                </a:cubicBezTo>
                <a:close/>
                <a:moveTo>
                  <a:pt x="5914057" y="5078760"/>
                </a:moveTo>
                <a:cubicBezTo>
                  <a:pt x="5915298" y="5078760"/>
                  <a:pt x="5915918" y="5080001"/>
                  <a:pt x="5915918" y="5082481"/>
                </a:cubicBezTo>
                <a:lnTo>
                  <a:pt x="5912728" y="5079292"/>
                </a:lnTo>
                <a:close/>
                <a:moveTo>
                  <a:pt x="5863828" y="5075040"/>
                </a:moveTo>
                <a:cubicBezTo>
                  <a:pt x="5858867" y="5075040"/>
                  <a:pt x="5856387" y="5080001"/>
                  <a:pt x="5856387" y="5089922"/>
                </a:cubicBezTo>
                <a:lnTo>
                  <a:pt x="5871269" y="5104805"/>
                </a:lnTo>
                <a:cubicBezTo>
                  <a:pt x="5871269" y="5104805"/>
                  <a:pt x="5872510" y="5106046"/>
                  <a:pt x="5874990" y="5108526"/>
                </a:cubicBezTo>
                <a:cubicBezTo>
                  <a:pt x="5877470" y="5111007"/>
                  <a:pt x="5881191" y="5112247"/>
                  <a:pt x="5886152" y="5112247"/>
                </a:cubicBezTo>
                <a:lnTo>
                  <a:pt x="5887520" y="5113614"/>
                </a:lnTo>
                <a:lnTo>
                  <a:pt x="5878711" y="5104805"/>
                </a:lnTo>
                <a:cubicBezTo>
                  <a:pt x="5873749" y="5099844"/>
                  <a:pt x="5871269" y="5092403"/>
                  <a:pt x="5871269" y="5082481"/>
                </a:cubicBezTo>
                <a:cubicBezTo>
                  <a:pt x="5871269" y="5077520"/>
                  <a:pt x="5868789" y="5075040"/>
                  <a:pt x="5863828" y="5075040"/>
                </a:cubicBezTo>
                <a:close/>
                <a:moveTo>
                  <a:pt x="5558730" y="5075040"/>
                </a:moveTo>
                <a:lnTo>
                  <a:pt x="5566172" y="5082481"/>
                </a:lnTo>
                <a:cubicBezTo>
                  <a:pt x="5571133" y="5087442"/>
                  <a:pt x="5578574" y="5092403"/>
                  <a:pt x="5588496" y="5097364"/>
                </a:cubicBezTo>
                <a:cubicBezTo>
                  <a:pt x="5588496" y="5102325"/>
                  <a:pt x="5590976" y="5106046"/>
                  <a:pt x="5595937" y="5108526"/>
                </a:cubicBezTo>
                <a:cubicBezTo>
                  <a:pt x="5600899" y="5111007"/>
                  <a:pt x="5603379" y="5112247"/>
                  <a:pt x="5603379" y="5112247"/>
                </a:cubicBezTo>
                <a:lnTo>
                  <a:pt x="5610820" y="5112247"/>
                </a:lnTo>
                <a:cubicBezTo>
                  <a:pt x="5610820" y="5117208"/>
                  <a:pt x="5617021" y="5125889"/>
                  <a:pt x="5629424" y="5138291"/>
                </a:cubicBezTo>
                <a:cubicBezTo>
                  <a:pt x="5641826" y="5150694"/>
                  <a:pt x="5652988" y="5156895"/>
                  <a:pt x="5662910" y="5156895"/>
                </a:cubicBezTo>
                <a:cubicBezTo>
                  <a:pt x="5667871" y="5161856"/>
                  <a:pt x="5670351" y="5166817"/>
                  <a:pt x="5670351" y="5171778"/>
                </a:cubicBezTo>
                <a:cubicBezTo>
                  <a:pt x="5670351" y="5171778"/>
                  <a:pt x="5671592" y="5171778"/>
                  <a:pt x="5674072" y="5171778"/>
                </a:cubicBezTo>
                <a:cubicBezTo>
                  <a:pt x="5676552" y="5171778"/>
                  <a:pt x="5680273" y="5171778"/>
                  <a:pt x="5685234" y="5171778"/>
                </a:cubicBezTo>
                <a:cubicBezTo>
                  <a:pt x="5685234" y="5176739"/>
                  <a:pt x="5690195" y="5181700"/>
                  <a:pt x="5700117" y="5186661"/>
                </a:cubicBezTo>
                <a:cubicBezTo>
                  <a:pt x="5705078" y="5186661"/>
                  <a:pt x="5710038" y="5186661"/>
                  <a:pt x="5715000" y="5186661"/>
                </a:cubicBezTo>
                <a:cubicBezTo>
                  <a:pt x="5715000" y="5181700"/>
                  <a:pt x="5713759" y="5179219"/>
                  <a:pt x="5711279" y="5179219"/>
                </a:cubicBezTo>
                <a:cubicBezTo>
                  <a:pt x="5708799" y="5179219"/>
                  <a:pt x="5707558" y="5179219"/>
                  <a:pt x="5707558" y="5179219"/>
                </a:cubicBezTo>
                <a:cubicBezTo>
                  <a:pt x="5697637" y="5179219"/>
                  <a:pt x="5693916" y="5177979"/>
                  <a:pt x="5696396" y="5175499"/>
                </a:cubicBezTo>
                <a:cubicBezTo>
                  <a:pt x="5698876" y="5173018"/>
                  <a:pt x="5697637" y="5170538"/>
                  <a:pt x="5692676" y="5168057"/>
                </a:cubicBezTo>
                <a:cubicBezTo>
                  <a:pt x="5687714" y="5165577"/>
                  <a:pt x="5685234" y="5160616"/>
                  <a:pt x="5685234" y="5153174"/>
                </a:cubicBezTo>
                <a:cubicBezTo>
                  <a:pt x="5685234" y="5145733"/>
                  <a:pt x="5682754" y="5143252"/>
                  <a:pt x="5677793" y="5145733"/>
                </a:cubicBezTo>
                <a:cubicBezTo>
                  <a:pt x="5672831" y="5148214"/>
                  <a:pt x="5666631" y="5146974"/>
                  <a:pt x="5659189" y="5142012"/>
                </a:cubicBezTo>
                <a:cubicBezTo>
                  <a:pt x="5651748" y="5137051"/>
                  <a:pt x="5645547" y="5134571"/>
                  <a:pt x="5640586" y="5134571"/>
                </a:cubicBezTo>
                <a:cubicBezTo>
                  <a:pt x="5640586" y="5129610"/>
                  <a:pt x="5638106" y="5125889"/>
                  <a:pt x="5633144" y="5123409"/>
                </a:cubicBezTo>
                <a:cubicBezTo>
                  <a:pt x="5628183" y="5120929"/>
                  <a:pt x="5623223" y="5117208"/>
                  <a:pt x="5618262" y="5112247"/>
                </a:cubicBezTo>
                <a:cubicBezTo>
                  <a:pt x="5613300" y="5107286"/>
                  <a:pt x="5608340" y="5104805"/>
                  <a:pt x="5603379" y="5104805"/>
                </a:cubicBezTo>
                <a:cubicBezTo>
                  <a:pt x="5603379" y="5104805"/>
                  <a:pt x="5602138" y="5103565"/>
                  <a:pt x="5599658" y="5101084"/>
                </a:cubicBezTo>
                <a:cubicBezTo>
                  <a:pt x="5597178" y="5098604"/>
                  <a:pt x="5594697" y="5096124"/>
                  <a:pt x="5592217" y="5093643"/>
                </a:cubicBezTo>
                <a:cubicBezTo>
                  <a:pt x="5589737" y="5091163"/>
                  <a:pt x="5588496" y="5089922"/>
                  <a:pt x="5588496" y="5089922"/>
                </a:cubicBezTo>
                <a:cubicBezTo>
                  <a:pt x="5583535" y="5089922"/>
                  <a:pt x="5578574" y="5087442"/>
                  <a:pt x="5573613" y="5082481"/>
                </a:cubicBezTo>
                <a:cubicBezTo>
                  <a:pt x="5568652" y="5077520"/>
                  <a:pt x="5563692" y="5075040"/>
                  <a:pt x="5558730" y="5075040"/>
                </a:cubicBezTo>
                <a:close/>
                <a:moveTo>
                  <a:pt x="5424785" y="5075040"/>
                </a:moveTo>
                <a:cubicBezTo>
                  <a:pt x="5424785" y="5075040"/>
                  <a:pt x="5427265" y="5075040"/>
                  <a:pt x="5432226" y="5075040"/>
                </a:cubicBezTo>
                <a:cubicBezTo>
                  <a:pt x="5437188" y="5080001"/>
                  <a:pt x="5437188" y="5084962"/>
                  <a:pt x="5432226" y="5089922"/>
                </a:cubicBezTo>
                <a:cubicBezTo>
                  <a:pt x="5427265" y="5094884"/>
                  <a:pt x="5424785" y="5092403"/>
                  <a:pt x="5424785" y="5082481"/>
                </a:cubicBezTo>
                <a:cubicBezTo>
                  <a:pt x="5424785" y="5077520"/>
                  <a:pt x="5424785" y="5075040"/>
                  <a:pt x="5424785" y="5075040"/>
                </a:cubicBezTo>
                <a:close/>
                <a:moveTo>
                  <a:pt x="5232704" y="5072714"/>
                </a:moveTo>
                <a:cubicBezTo>
                  <a:pt x="5235494" y="5071784"/>
                  <a:pt x="5242471" y="5075040"/>
                  <a:pt x="5253633" y="5082481"/>
                </a:cubicBezTo>
                <a:cubicBezTo>
                  <a:pt x="5263554" y="5092403"/>
                  <a:pt x="5268515" y="5097364"/>
                  <a:pt x="5268515" y="5097364"/>
                </a:cubicBezTo>
                <a:cubicBezTo>
                  <a:pt x="5273477" y="5097364"/>
                  <a:pt x="5275957" y="5099844"/>
                  <a:pt x="5275957" y="5104805"/>
                </a:cubicBezTo>
                <a:lnTo>
                  <a:pt x="5290840" y="5112247"/>
                </a:lnTo>
                <a:lnTo>
                  <a:pt x="5305722" y="5127129"/>
                </a:lnTo>
                <a:cubicBezTo>
                  <a:pt x="5310684" y="5132090"/>
                  <a:pt x="5315644" y="5134571"/>
                  <a:pt x="5320605" y="5134571"/>
                </a:cubicBezTo>
                <a:lnTo>
                  <a:pt x="5335488" y="5149454"/>
                </a:lnTo>
                <a:cubicBezTo>
                  <a:pt x="5345410" y="5154415"/>
                  <a:pt x="5347891" y="5159376"/>
                  <a:pt x="5342929" y="5164336"/>
                </a:cubicBezTo>
                <a:lnTo>
                  <a:pt x="5335488" y="5156895"/>
                </a:lnTo>
                <a:cubicBezTo>
                  <a:pt x="5330527" y="5156895"/>
                  <a:pt x="5328047" y="5154415"/>
                  <a:pt x="5328047" y="5149454"/>
                </a:cubicBezTo>
                <a:cubicBezTo>
                  <a:pt x="5323085" y="5144493"/>
                  <a:pt x="5320605" y="5142012"/>
                  <a:pt x="5320605" y="5142012"/>
                </a:cubicBezTo>
                <a:cubicBezTo>
                  <a:pt x="5315644" y="5142012"/>
                  <a:pt x="5313164" y="5140772"/>
                  <a:pt x="5313164" y="5138291"/>
                </a:cubicBezTo>
                <a:cubicBezTo>
                  <a:pt x="5313164" y="5135811"/>
                  <a:pt x="5310684" y="5134571"/>
                  <a:pt x="5305722" y="5134571"/>
                </a:cubicBezTo>
                <a:lnTo>
                  <a:pt x="5268515" y="5104805"/>
                </a:lnTo>
                <a:cubicBezTo>
                  <a:pt x="5253633" y="5094884"/>
                  <a:pt x="5244951" y="5089922"/>
                  <a:pt x="5242471" y="5089922"/>
                </a:cubicBezTo>
                <a:cubicBezTo>
                  <a:pt x="5239990" y="5089922"/>
                  <a:pt x="5238750" y="5087442"/>
                  <a:pt x="5238750" y="5082481"/>
                </a:cubicBezTo>
                <a:lnTo>
                  <a:pt x="5231308" y="5082481"/>
                </a:lnTo>
                <a:cubicBezTo>
                  <a:pt x="5231308" y="5082481"/>
                  <a:pt x="5231308" y="5080001"/>
                  <a:pt x="5231308" y="5075040"/>
                </a:cubicBezTo>
                <a:cubicBezTo>
                  <a:pt x="5231308" y="5073799"/>
                  <a:pt x="5231773" y="5073025"/>
                  <a:pt x="5232704" y="5072714"/>
                </a:cubicBezTo>
                <a:close/>
                <a:moveTo>
                  <a:pt x="4903813" y="5068047"/>
                </a:moveTo>
                <a:lnTo>
                  <a:pt x="4924382" y="5090022"/>
                </a:lnTo>
                <a:cubicBezTo>
                  <a:pt x="4924382" y="5090022"/>
                  <a:pt x="4926203" y="5091403"/>
                  <a:pt x="4929844" y="5094165"/>
                </a:cubicBezTo>
                <a:cubicBezTo>
                  <a:pt x="4933485" y="5096928"/>
                  <a:pt x="4935732" y="5096509"/>
                  <a:pt x="4936584" y="5092910"/>
                </a:cubicBezTo>
                <a:lnTo>
                  <a:pt x="4935306" y="5098309"/>
                </a:lnTo>
                <a:cubicBezTo>
                  <a:pt x="4935306" y="5098309"/>
                  <a:pt x="4938947" y="5101072"/>
                  <a:pt x="4946229" y="5106597"/>
                </a:cubicBezTo>
                <a:lnTo>
                  <a:pt x="4944951" y="5111996"/>
                </a:lnTo>
                <a:lnTo>
                  <a:pt x="4932750" y="5109108"/>
                </a:lnTo>
                <a:cubicBezTo>
                  <a:pt x="4928682" y="5108145"/>
                  <a:pt x="4926862" y="5106764"/>
                  <a:pt x="4927288" y="5104964"/>
                </a:cubicBezTo>
                <a:cubicBezTo>
                  <a:pt x="4927714" y="5103164"/>
                  <a:pt x="4924286" y="5099502"/>
                  <a:pt x="4917003" y="5093977"/>
                </a:cubicBezTo>
                <a:cubicBezTo>
                  <a:pt x="4909722" y="5088452"/>
                  <a:pt x="4906506" y="5083889"/>
                  <a:pt x="4907358" y="5080289"/>
                </a:cubicBezTo>
                <a:lnTo>
                  <a:pt x="4902535" y="5073446"/>
                </a:lnTo>
                <a:cubicBezTo>
                  <a:pt x="4902535" y="5073446"/>
                  <a:pt x="4901518" y="5073205"/>
                  <a:pt x="4899485" y="5072724"/>
                </a:cubicBezTo>
                <a:lnTo>
                  <a:pt x="4896434" y="5072002"/>
                </a:lnTo>
                <a:cubicBezTo>
                  <a:pt x="4900502" y="5072965"/>
                  <a:pt x="4902961" y="5071646"/>
                  <a:pt x="4903813" y="5068047"/>
                </a:cubicBezTo>
                <a:close/>
                <a:moveTo>
                  <a:pt x="6697265" y="5067598"/>
                </a:moveTo>
                <a:lnTo>
                  <a:pt x="6704706" y="5075040"/>
                </a:lnTo>
                <a:lnTo>
                  <a:pt x="6697265" y="5075040"/>
                </a:lnTo>
                <a:cubicBezTo>
                  <a:pt x="6697265" y="5070079"/>
                  <a:pt x="6697265" y="5067598"/>
                  <a:pt x="6697265" y="5067598"/>
                </a:cubicBezTo>
                <a:close/>
                <a:moveTo>
                  <a:pt x="5901035" y="5067598"/>
                </a:moveTo>
                <a:lnTo>
                  <a:pt x="5912728" y="5079292"/>
                </a:lnTo>
                <a:lnTo>
                  <a:pt x="5911732" y="5079690"/>
                </a:lnTo>
                <a:cubicBezTo>
                  <a:pt x="5910802" y="5080311"/>
                  <a:pt x="5909717" y="5081241"/>
                  <a:pt x="5908476" y="5082481"/>
                </a:cubicBezTo>
                <a:cubicBezTo>
                  <a:pt x="5908476" y="5087442"/>
                  <a:pt x="5905996" y="5089922"/>
                  <a:pt x="5901035" y="5089922"/>
                </a:cubicBezTo>
                <a:cubicBezTo>
                  <a:pt x="5896074" y="5089922"/>
                  <a:pt x="5893594" y="5087442"/>
                  <a:pt x="5893594" y="5082481"/>
                </a:cubicBezTo>
                <a:cubicBezTo>
                  <a:pt x="5893594" y="5077520"/>
                  <a:pt x="5894834" y="5073799"/>
                  <a:pt x="5897314" y="5071319"/>
                </a:cubicBezTo>
                <a:cubicBezTo>
                  <a:pt x="5899794" y="5068839"/>
                  <a:pt x="5901035" y="5067598"/>
                  <a:pt x="5901035" y="5067598"/>
                </a:cubicBezTo>
                <a:close/>
                <a:moveTo>
                  <a:pt x="5804297" y="5067598"/>
                </a:moveTo>
                <a:cubicBezTo>
                  <a:pt x="5804297" y="5072559"/>
                  <a:pt x="5804297" y="5075040"/>
                  <a:pt x="5804297" y="5075040"/>
                </a:cubicBezTo>
                <a:cubicBezTo>
                  <a:pt x="5809258" y="5075040"/>
                  <a:pt x="5811738" y="5075040"/>
                  <a:pt x="5811738" y="5075040"/>
                </a:cubicBezTo>
                <a:cubicBezTo>
                  <a:pt x="5811738" y="5070079"/>
                  <a:pt x="5809258" y="5067598"/>
                  <a:pt x="5804297" y="5067598"/>
                </a:cubicBezTo>
                <a:close/>
                <a:moveTo>
                  <a:pt x="5089922" y="5067598"/>
                </a:moveTo>
                <a:cubicBezTo>
                  <a:pt x="5089922" y="5067598"/>
                  <a:pt x="5089922" y="5070079"/>
                  <a:pt x="5089922" y="5075040"/>
                </a:cubicBezTo>
                <a:cubicBezTo>
                  <a:pt x="5089922" y="5075040"/>
                  <a:pt x="5092402" y="5075040"/>
                  <a:pt x="5097363" y="5075040"/>
                </a:cubicBezTo>
                <a:cubicBezTo>
                  <a:pt x="5097363" y="5070079"/>
                  <a:pt x="5097363" y="5067598"/>
                  <a:pt x="5097363" y="5067598"/>
                </a:cubicBezTo>
                <a:cubicBezTo>
                  <a:pt x="5092402" y="5067598"/>
                  <a:pt x="5089922" y="5067598"/>
                  <a:pt x="5089922" y="5067598"/>
                </a:cubicBezTo>
                <a:close/>
                <a:moveTo>
                  <a:pt x="5020017" y="5067043"/>
                </a:moveTo>
                <a:cubicBezTo>
                  <a:pt x="5023232" y="5071605"/>
                  <a:pt x="5023610" y="5074545"/>
                  <a:pt x="5021150" y="5075864"/>
                </a:cubicBezTo>
                <a:cubicBezTo>
                  <a:pt x="5018692" y="5077183"/>
                  <a:pt x="5015854" y="5075561"/>
                  <a:pt x="5012639" y="5070998"/>
                </a:cubicBezTo>
                <a:close/>
                <a:moveTo>
                  <a:pt x="4650053" y="5065001"/>
                </a:moveTo>
                <a:cubicBezTo>
                  <a:pt x="4652086" y="5065482"/>
                  <a:pt x="4654711" y="5068004"/>
                  <a:pt x="4657926" y="5072566"/>
                </a:cubicBezTo>
                <a:lnTo>
                  <a:pt x="4651826" y="5071122"/>
                </a:lnTo>
                <a:cubicBezTo>
                  <a:pt x="4648611" y="5066560"/>
                  <a:pt x="4648020" y="5064520"/>
                  <a:pt x="4650053" y="5065001"/>
                </a:cubicBezTo>
                <a:close/>
                <a:moveTo>
                  <a:pt x="4590942" y="5059562"/>
                </a:moveTo>
                <a:cubicBezTo>
                  <a:pt x="4593483" y="5060163"/>
                  <a:pt x="4596067" y="5061725"/>
                  <a:pt x="4598691" y="5064247"/>
                </a:cubicBezTo>
                <a:cubicBezTo>
                  <a:pt x="4603940" y="5069290"/>
                  <a:pt x="4609402" y="5073434"/>
                  <a:pt x="4615076" y="5076679"/>
                </a:cubicBezTo>
                <a:cubicBezTo>
                  <a:pt x="4620752" y="5079922"/>
                  <a:pt x="4623162" y="5083344"/>
                  <a:pt x="4622310" y="5086943"/>
                </a:cubicBezTo>
                <a:lnTo>
                  <a:pt x="4610110" y="5084055"/>
                </a:lnTo>
                <a:cubicBezTo>
                  <a:pt x="4606893" y="5079493"/>
                  <a:pt x="4603253" y="5076730"/>
                  <a:pt x="4599186" y="5075767"/>
                </a:cubicBezTo>
                <a:cubicBezTo>
                  <a:pt x="4600038" y="5072168"/>
                  <a:pt x="4596396" y="5069406"/>
                  <a:pt x="4588262" y="5067481"/>
                </a:cubicBezTo>
                <a:lnTo>
                  <a:pt x="4583440" y="5060637"/>
                </a:lnTo>
                <a:cubicBezTo>
                  <a:pt x="4585899" y="5059318"/>
                  <a:pt x="4588400" y="5058960"/>
                  <a:pt x="4590942" y="5059562"/>
                </a:cubicBezTo>
                <a:close/>
                <a:moveTo>
                  <a:pt x="4551657" y="5058816"/>
                </a:moveTo>
                <a:cubicBezTo>
                  <a:pt x="4555725" y="5059779"/>
                  <a:pt x="4557759" y="5060260"/>
                  <a:pt x="4557759" y="5060260"/>
                </a:cubicBezTo>
                <a:cubicBezTo>
                  <a:pt x="4557759" y="5060260"/>
                  <a:pt x="4557333" y="5062060"/>
                  <a:pt x="4556481" y="5065659"/>
                </a:cubicBezTo>
                <a:close/>
                <a:moveTo>
                  <a:pt x="4912470" y="5058692"/>
                </a:moveTo>
                <a:lnTo>
                  <a:pt x="4911192" y="5064091"/>
                </a:lnTo>
                <a:cubicBezTo>
                  <a:pt x="4911192" y="5064091"/>
                  <a:pt x="4910388" y="5062951"/>
                  <a:pt x="4908781" y="5060670"/>
                </a:cubicBezTo>
                <a:cubicBezTo>
                  <a:pt x="4907173" y="5058389"/>
                  <a:pt x="4908403" y="5057729"/>
                  <a:pt x="4912470" y="5058692"/>
                </a:cubicBezTo>
                <a:close/>
                <a:moveTo>
                  <a:pt x="5826621" y="5052715"/>
                </a:moveTo>
                <a:lnTo>
                  <a:pt x="5834062" y="5060157"/>
                </a:lnTo>
                <a:lnTo>
                  <a:pt x="5834062" y="5067598"/>
                </a:lnTo>
                <a:lnTo>
                  <a:pt x="5841504" y="5075040"/>
                </a:lnTo>
                <a:cubicBezTo>
                  <a:pt x="5846465" y="5075040"/>
                  <a:pt x="5847704" y="5072559"/>
                  <a:pt x="5845224" y="5067598"/>
                </a:cubicBezTo>
                <a:cubicBezTo>
                  <a:pt x="5842744" y="5062637"/>
                  <a:pt x="5836542" y="5057677"/>
                  <a:pt x="5826621" y="5052715"/>
                </a:cubicBezTo>
                <a:close/>
                <a:moveTo>
                  <a:pt x="5067597" y="5052715"/>
                </a:moveTo>
                <a:lnTo>
                  <a:pt x="5067597" y="5060157"/>
                </a:lnTo>
                <a:lnTo>
                  <a:pt x="5075039" y="5067598"/>
                </a:lnTo>
                <a:lnTo>
                  <a:pt x="5082480" y="5067598"/>
                </a:lnTo>
                <a:cubicBezTo>
                  <a:pt x="5082480" y="5067598"/>
                  <a:pt x="5080000" y="5065118"/>
                  <a:pt x="5075039" y="5060157"/>
                </a:cubicBezTo>
                <a:cubicBezTo>
                  <a:pt x="5070078" y="5055196"/>
                  <a:pt x="5067597" y="5052715"/>
                  <a:pt x="5067597" y="5052715"/>
                </a:cubicBezTo>
                <a:close/>
                <a:moveTo>
                  <a:pt x="4927228" y="5050781"/>
                </a:moveTo>
                <a:cubicBezTo>
                  <a:pt x="4926376" y="5054381"/>
                  <a:pt x="4925950" y="5056181"/>
                  <a:pt x="4925950" y="5056181"/>
                </a:cubicBezTo>
                <a:cubicBezTo>
                  <a:pt x="4925950" y="5056181"/>
                  <a:pt x="4925524" y="5057981"/>
                  <a:pt x="4924672" y="5061580"/>
                </a:cubicBezTo>
                <a:lnTo>
                  <a:pt x="4929494" y="5068424"/>
                </a:lnTo>
                <a:cubicBezTo>
                  <a:pt x="4929494" y="5068424"/>
                  <a:pt x="4929707" y="5067524"/>
                  <a:pt x="4930133" y="5065724"/>
                </a:cubicBezTo>
                <a:cubicBezTo>
                  <a:pt x="4930559" y="5063924"/>
                  <a:pt x="4931198" y="5061224"/>
                  <a:pt x="4932050" y="5057625"/>
                </a:cubicBezTo>
                <a:close/>
                <a:moveTo>
                  <a:pt x="4875866" y="5050028"/>
                </a:moveTo>
                <a:cubicBezTo>
                  <a:pt x="4879081" y="5054590"/>
                  <a:pt x="4880688" y="5056871"/>
                  <a:pt x="4880688" y="5056871"/>
                </a:cubicBezTo>
                <a:cubicBezTo>
                  <a:pt x="4880688" y="5056871"/>
                  <a:pt x="4879672" y="5056631"/>
                  <a:pt x="4877638" y="5056149"/>
                </a:cubicBezTo>
                <a:cubicBezTo>
                  <a:pt x="4875605" y="5055668"/>
                  <a:pt x="4875014" y="5053627"/>
                  <a:pt x="4875866" y="5050028"/>
                </a:cubicBezTo>
                <a:close/>
                <a:moveTo>
                  <a:pt x="5990332" y="5045274"/>
                </a:moveTo>
                <a:cubicBezTo>
                  <a:pt x="6044902" y="5080001"/>
                  <a:pt x="6072187" y="5102325"/>
                  <a:pt x="6072187" y="5112247"/>
                </a:cubicBezTo>
                <a:cubicBezTo>
                  <a:pt x="6072187" y="5117208"/>
                  <a:pt x="6064746" y="5114727"/>
                  <a:pt x="6049863" y="5104805"/>
                </a:cubicBezTo>
                <a:cubicBezTo>
                  <a:pt x="6044902" y="5099844"/>
                  <a:pt x="6038701" y="5094884"/>
                  <a:pt x="6031260" y="5089922"/>
                </a:cubicBezTo>
                <a:cubicBezTo>
                  <a:pt x="6023818" y="5084962"/>
                  <a:pt x="6020097" y="5080001"/>
                  <a:pt x="6020097" y="5075040"/>
                </a:cubicBezTo>
                <a:close/>
                <a:moveTo>
                  <a:pt x="4881562" y="5045274"/>
                </a:moveTo>
                <a:lnTo>
                  <a:pt x="4883259" y="5046122"/>
                </a:lnTo>
                <a:lnTo>
                  <a:pt x="4883244" y="5046072"/>
                </a:lnTo>
                <a:lnTo>
                  <a:pt x="4883337" y="5046162"/>
                </a:lnTo>
                <a:lnTo>
                  <a:pt x="4889004" y="5048995"/>
                </a:lnTo>
                <a:lnTo>
                  <a:pt x="4889004" y="5051607"/>
                </a:lnTo>
                <a:lnTo>
                  <a:pt x="4891117" y="5053638"/>
                </a:lnTo>
                <a:cubicBezTo>
                  <a:pt x="4896367" y="5058681"/>
                  <a:pt x="4897974" y="5060963"/>
                  <a:pt x="4895941" y="5060481"/>
                </a:cubicBezTo>
                <a:cubicBezTo>
                  <a:pt x="4893907" y="5060000"/>
                  <a:pt x="4892890" y="5059759"/>
                  <a:pt x="4892890" y="5059759"/>
                </a:cubicBezTo>
                <a:cubicBezTo>
                  <a:pt x="4889675" y="5055197"/>
                  <a:pt x="4888068" y="5052916"/>
                  <a:pt x="4888068" y="5052916"/>
                </a:cubicBezTo>
                <a:lnTo>
                  <a:pt x="4887219" y="5052715"/>
                </a:lnTo>
                <a:lnTo>
                  <a:pt x="4881562" y="5052715"/>
                </a:lnTo>
                <a:cubicBezTo>
                  <a:pt x="4881562" y="5052715"/>
                  <a:pt x="4881562" y="5050235"/>
                  <a:pt x="4881562" y="5045274"/>
                </a:cubicBezTo>
                <a:close/>
                <a:moveTo>
                  <a:pt x="5820109" y="5040623"/>
                </a:moveTo>
                <a:cubicBezTo>
                  <a:pt x="5818249" y="5040003"/>
                  <a:pt x="5816699" y="5040313"/>
                  <a:pt x="5815459" y="5041553"/>
                </a:cubicBezTo>
                <a:cubicBezTo>
                  <a:pt x="5812979" y="5044034"/>
                  <a:pt x="5814218" y="5045274"/>
                  <a:pt x="5819179" y="5045274"/>
                </a:cubicBezTo>
                <a:lnTo>
                  <a:pt x="5826621" y="5045274"/>
                </a:lnTo>
                <a:cubicBezTo>
                  <a:pt x="5824140" y="5042793"/>
                  <a:pt x="5821969" y="5041243"/>
                  <a:pt x="5820109" y="5040623"/>
                </a:cubicBezTo>
                <a:close/>
                <a:moveTo>
                  <a:pt x="4651229" y="5039620"/>
                </a:moveTo>
                <a:cubicBezTo>
                  <a:pt x="4652246" y="5039861"/>
                  <a:pt x="4652542" y="5040882"/>
                  <a:pt x="4652116" y="5042681"/>
                </a:cubicBezTo>
                <a:lnTo>
                  <a:pt x="4646014" y="5041237"/>
                </a:lnTo>
                <a:cubicBezTo>
                  <a:pt x="4648474" y="5039919"/>
                  <a:pt x="4650212" y="5039379"/>
                  <a:pt x="4651229" y="5039620"/>
                </a:cubicBezTo>
                <a:close/>
                <a:moveTo>
                  <a:pt x="6838652" y="5037833"/>
                </a:moveTo>
                <a:cubicBezTo>
                  <a:pt x="6838652" y="5037833"/>
                  <a:pt x="6839892" y="5037833"/>
                  <a:pt x="6842372" y="5037833"/>
                </a:cubicBezTo>
                <a:cubicBezTo>
                  <a:pt x="6844852" y="5037833"/>
                  <a:pt x="6846094" y="5040313"/>
                  <a:pt x="6846094" y="5045274"/>
                </a:cubicBezTo>
                <a:lnTo>
                  <a:pt x="6838652" y="5045274"/>
                </a:lnTo>
                <a:cubicBezTo>
                  <a:pt x="6838652" y="5040313"/>
                  <a:pt x="6838652" y="5037833"/>
                  <a:pt x="6838652" y="5037833"/>
                </a:cubicBezTo>
                <a:close/>
                <a:moveTo>
                  <a:pt x="5975449" y="5037833"/>
                </a:moveTo>
                <a:cubicBezTo>
                  <a:pt x="5980410" y="5037833"/>
                  <a:pt x="5982890" y="5039073"/>
                  <a:pt x="5982890" y="5041553"/>
                </a:cubicBezTo>
                <a:cubicBezTo>
                  <a:pt x="5982890" y="5044034"/>
                  <a:pt x="5981650" y="5045274"/>
                  <a:pt x="5979170" y="5045274"/>
                </a:cubicBezTo>
                <a:cubicBezTo>
                  <a:pt x="5976690" y="5045274"/>
                  <a:pt x="5975449" y="5042794"/>
                  <a:pt x="5975449" y="5037833"/>
                </a:cubicBezTo>
                <a:close/>
                <a:moveTo>
                  <a:pt x="5700117" y="5037833"/>
                </a:moveTo>
                <a:cubicBezTo>
                  <a:pt x="5700117" y="5042794"/>
                  <a:pt x="5701358" y="5045274"/>
                  <a:pt x="5703838" y="5045274"/>
                </a:cubicBezTo>
                <a:cubicBezTo>
                  <a:pt x="5706318" y="5045274"/>
                  <a:pt x="5707558" y="5045274"/>
                  <a:pt x="5707558" y="5045274"/>
                </a:cubicBezTo>
                <a:close/>
                <a:moveTo>
                  <a:pt x="5506640" y="5037833"/>
                </a:moveTo>
                <a:lnTo>
                  <a:pt x="5543847" y="5060157"/>
                </a:lnTo>
                <a:lnTo>
                  <a:pt x="5536406" y="5052715"/>
                </a:lnTo>
                <a:cubicBezTo>
                  <a:pt x="5526485" y="5047755"/>
                  <a:pt x="5519043" y="5044034"/>
                  <a:pt x="5514082" y="5041553"/>
                </a:cubicBezTo>
                <a:cubicBezTo>
                  <a:pt x="5509121" y="5039073"/>
                  <a:pt x="5506640" y="5037833"/>
                  <a:pt x="5506640" y="5037833"/>
                </a:cubicBezTo>
                <a:close/>
                <a:moveTo>
                  <a:pt x="4822237" y="5031632"/>
                </a:moveTo>
                <a:lnTo>
                  <a:pt x="4834438" y="5034520"/>
                </a:lnTo>
                <a:cubicBezTo>
                  <a:pt x="4837654" y="5039082"/>
                  <a:pt x="4837228" y="5040882"/>
                  <a:pt x="4833160" y="5039919"/>
                </a:cubicBezTo>
                <a:cubicBezTo>
                  <a:pt x="4829093" y="5038957"/>
                  <a:pt x="4826255" y="5037335"/>
                  <a:pt x="4824649" y="5035054"/>
                </a:cubicBezTo>
                <a:cubicBezTo>
                  <a:pt x="4823042" y="5032772"/>
                  <a:pt x="4822237" y="5031632"/>
                  <a:pt x="4822237" y="5031632"/>
                </a:cubicBezTo>
                <a:close/>
                <a:moveTo>
                  <a:pt x="5901035" y="5022950"/>
                </a:moveTo>
                <a:cubicBezTo>
                  <a:pt x="5930801" y="5042794"/>
                  <a:pt x="5945683" y="5057677"/>
                  <a:pt x="5945683" y="5067598"/>
                </a:cubicBezTo>
                <a:cubicBezTo>
                  <a:pt x="5945683" y="5067598"/>
                  <a:pt x="5938242" y="5060157"/>
                  <a:pt x="5923359" y="5045274"/>
                </a:cubicBezTo>
                <a:cubicBezTo>
                  <a:pt x="5908476" y="5035352"/>
                  <a:pt x="5901035" y="5027911"/>
                  <a:pt x="5901035" y="5022950"/>
                </a:cubicBezTo>
                <a:close/>
                <a:moveTo>
                  <a:pt x="5350371" y="5022950"/>
                </a:moveTo>
                <a:lnTo>
                  <a:pt x="5372695" y="5034112"/>
                </a:lnTo>
                <a:cubicBezTo>
                  <a:pt x="5377656" y="5036592"/>
                  <a:pt x="5380137" y="5037833"/>
                  <a:pt x="5380137" y="5037833"/>
                </a:cubicBezTo>
                <a:lnTo>
                  <a:pt x="5380137" y="5045274"/>
                </a:lnTo>
                <a:cubicBezTo>
                  <a:pt x="5380137" y="5045274"/>
                  <a:pt x="5375175" y="5042794"/>
                  <a:pt x="5365254" y="5037833"/>
                </a:cubicBezTo>
                <a:lnTo>
                  <a:pt x="5357812" y="5030391"/>
                </a:lnTo>
                <a:close/>
                <a:moveTo>
                  <a:pt x="4554503" y="5019576"/>
                </a:moveTo>
                <a:cubicBezTo>
                  <a:pt x="4558570" y="5020539"/>
                  <a:pt x="4560604" y="5021020"/>
                  <a:pt x="4560604" y="5021020"/>
                </a:cubicBezTo>
                <a:cubicBezTo>
                  <a:pt x="4563820" y="5025583"/>
                  <a:pt x="4566232" y="5029004"/>
                  <a:pt x="4567838" y="5031285"/>
                </a:cubicBezTo>
                <a:cubicBezTo>
                  <a:pt x="4569446" y="5033567"/>
                  <a:pt x="4569823" y="5036506"/>
                  <a:pt x="4568971" y="5040106"/>
                </a:cubicBezTo>
                <a:cubicBezTo>
                  <a:pt x="4573039" y="5041069"/>
                  <a:pt x="4574646" y="5043351"/>
                  <a:pt x="4573794" y="5046950"/>
                </a:cubicBezTo>
                <a:cubicBezTo>
                  <a:pt x="4573794" y="5046950"/>
                  <a:pt x="4571974" y="5045569"/>
                  <a:pt x="4568332" y="5042806"/>
                </a:cubicBezTo>
                <a:cubicBezTo>
                  <a:pt x="4564691" y="5040043"/>
                  <a:pt x="4563297" y="5036863"/>
                  <a:pt x="4564149" y="5033263"/>
                </a:cubicBezTo>
                <a:close/>
                <a:moveTo>
                  <a:pt x="5395019" y="5019229"/>
                </a:moveTo>
                <a:cubicBezTo>
                  <a:pt x="5397499" y="5019229"/>
                  <a:pt x="5399980" y="5020469"/>
                  <a:pt x="5402461" y="5022950"/>
                </a:cubicBezTo>
                <a:lnTo>
                  <a:pt x="5409902" y="5030391"/>
                </a:lnTo>
                <a:cubicBezTo>
                  <a:pt x="5409902" y="5025430"/>
                  <a:pt x="5414863" y="5027911"/>
                  <a:pt x="5424785" y="5037833"/>
                </a:cubicBezTo>
                <a:cubicBezTo>
                  <a:pt x="5434706" y="5047755"/>
                  <a:pt x="5444629" y="5055196"/>
                  <a:pt x="5454551" y="5060157"/>
                </a:cubicBezTo>
                <a:lnTo>
                  <a:pt x="5484316" y="5082481"/>
                </a:lnTo>
                <a:cubicBezTo>
                  <a:pt x="5484316" y="5092403"/>
                  <a:pt x="5486796" y="5097364"/>
                  <a:pt x="5491758" y="5097364"/>
                </a:cubicBezTo>
                <a:cubicBezTo>
                  <a:pt x="5494238" y="5097364"/>
                  <a:pt x="5497339" y="5097984"/>
                  <a:pt x="5501059" y="5099224"/>
                </a:cubicBezTo>
                <a:lnTo>
                  <a:pt x="5504611" y="5100747"/>
                </a:lnTo>
                <a:lnTo>
                  <a:pt x="5501059" y="5100154"/>
                </a:lnTo>
                <a:cubicBezTo>
                  <a:pt x="5499819" y="5100775"/>
                  <a:pt x="5499199" y="5102325"/>
                  <a:pt x="5499199" y="5104805"/>
                </a:cubicBezTo>
                <a:lnTo>
                  <a:pt x="5484316" y="5104805"/>
                </a:lnTo>
                <a:lnTo>
                  <a:pt x="5476875" y="5089922"/>
                </a:lnTo>
                <a:cubicBezTo>
                  <a:pt x="5476875" y="5080001"/>
                  <a:pt x="5469433" y="5075040"/>
                  <a:pt x="5454551" y="5075040"/>
                </a:cubicBezTo>
                <a:lnTo>
                  <a:pt x="5447109" y="5075040"/>
                </a:lnTo>
                <a:cubicBezTo>
                  <a:pt x="5447109" y="5070079"/>
                  <a:pt x="5447109" y="5067598"/>
                  <a:pt x="5447109" y="5067598"/>
                </a:cubicBezTo>
                <a:cubicBezTo>
                  <a:pt x="5442148" y="5067598"/>
                  <a:pt x="5439668" y="5067598"/>
                  <a:pt x="5439668" y="5067598"/>
                </a:cubicBezTo>
                <a:cubicBezTo>
                  <a:pt x="5429746" y="5062637"/>
                  <a:pt x="5412382" y="5047755"/>
                  <a:pt x="5387578" y="5022950"/>
                </a:cubicBezTo>
                <a:cubicBezTo>
                  <a:pt x="5390059" y="5020469"/>
                  <a:pt x="5392539" y="5019229"/>
                  <a:pt x="5395019" y="5019229"/>
                </a:cubicBezTo>
                <a:close/>
                <a:moveTo>
                  <a:pt x="5954054" y="5017369"/>
                </a:moveTo>
                <a:cubicBezTo>
                  <a:pt x="5955915" y="5017369"/>
                  <a:pt x="5958086" y="5017989"/>
                  <a:pt x="5960566" y="5019229"/>
                </a:cubicBezTo>
                <a:cubicBezTo>
                  <a:pt x="5965528" y="5021710"/>
                  <a:pt x="5968008" y="5025430"/>
                  <a:pt x="5968008" y="5030391"/>
                </a:cubicBezTo>
                <a:cubicBezTo>
                  <a:pt x="5968008" y="5035352"/>
                  <a:pt x="5963046" y="5035352"/>
                  <a:pt x="5953125" y="5030391"/>
                </a:cubicBezTo>
                <a:cubicBezTo>
                  <a:pt x="5948163" y="5025430"/>
                  <a:pt x="5946924" y="5021710"/>
                  <a:pt x="5949404" y="5019229"/>
                </a:cubicBezTo>
                <a:cubicBezTo>
                  <a:pt x="5950644" y="5017989"/>
                  <a:pt x="5952195" y="5017369"/>
                  <a:pt x="5954054" y="5017369"/>
                </a:cubicBezTo>
                <a:close/>
                <a:moveTo>
                  <a:pt x="6853534" y="5015508"/>
                </a:moveTo>
                <a:cubicBezTo>
                  <a:pt x="6863456" y="5015508"/>
                  <a:pt x="6868418" y="5020470"/>
                  <a:pt x="6868418" y="5030391"/>
                </a:cubicBezTo>
                <a:lnTo>
                  <a:pt x="6860976" y="5030391"/>
                </a:lnTo>
                <a:close/>
                <a:moveTo>
                  <a:pt x="4543579" y="5011289"/>
                </a:moveTo>
                <a:lnTo>
                  <a:pt x="4549681" y="5012733"/>
                </a:lnTo>
                <a:cubicBezTo>
                  <a:pt x="4553748" y="5013696"/>
                  <a:pt x="4557389" y="5016458"/>
                  <a:pt x="4560604" y="5021020"/>
                </a:cubicBezTo>
                <a:close/>
                <a:moveTo>
                  <a:pt x="5930801" y="5008067"/>
                </a:moveTo>
                <a:lnTo>
                  <a:pt x="5938242" y="5008067"/>
                </a:lnTo>
                <a:cubicBezTo>
                  <a:pt x="5943203" y="5008067"/>
                  <a:pt x="5945683" y="5008067"/>
                  <a:pt x="5945683" y="5008067"/>
                </a:cubicBezTo>
                <a:cubicBezTo>
                  <a:pt x="5945683" y="5013028"/>
                  <a:pt x="5945683" y="5015508"/>
                  <a:pt x="5945683" y="5015508"/>
                </a:cubicBezTo>
                <a:cubicBezTo>
                  <a:pt x="5945683" y="5015508"/>
                  <a:pt x="5943203" y="5015508"/>
                  <a:pt x="5938242" y="5015508"/>
                </a:cubicBezTo>
                <a:close/>
                <a:moveTo>
                  <a:pt x="5127129" y="5008067"/>
                </a:moveTo>
                <a:lnTo>
                  <a:pt x="5119687" y="5015508"/>
                </a:lnTo>
                <a:cubicBezTo>
                  <a:pt x="5129609" y="5025430"/>
                  <a:pt x="5139531" y="5030391"/>
                  <a:pt x="5149453" y="5030391"/>
                </a:cubicBezTo>
                <a:lnTo>
                  <a:pt x="5149453" y="5022950"/>
                </a:lnTo>
                <a:cubicBezTo>
                  <a:pt x="5144492" y="5017989"/>
                  <a:pt x="5137050" y="5013028"/>
                  <a:pt x="5127129" y="5008067"/>
                </a:cubicBezTo>
                <a:close/>
                <a:moveTo>
                  <a:pt x="4790745" y="5001370"/>
                </a:moveTo>
                <a:lnTo>
                  <a:pt x="4802947" y="5004258"/>
                </a:lnTo>
                <a:cubicBezTo>
                  <a:pt x="4807014" y="5005221"/>
                  <a:pt x="4808621" y="5007502"/>
                  <a:pt x="4807769" y="5011101"/>
                </a:cubicBezTo>
                <a:cubicBezTo>
                  <a:pt x="4806917" y="5014701"/>
                  <a:pt x="4808524" y="5016982"/>
                  <a:pt x="4812591" y="5017945"/>
                </a:cubicBezTo>
                <a:lnTo>
                  <a:pt x="4811313" y="5023344"/>
                </a:lnTo>
                <a:lnTo>
                  <a:pt x="4806491" y="5016501"/>
                </a:lnTo>
                <a:cubicBezTo>
                  <a:pt x="4803276" y="5011939"/>
                  <a:pt x="4799635" y="5009176"/>
                  <a:pt x="4795568" y="5008213"/>
                </a:cubicBezTo>
                <a:cubicBezTo>
                  <a:pt x="4791500" y="5007251"/>
                  <a:pt x="4789893" y="5004969"/>
                  <a:pt x="4790745" y="5001370"/>
                </a:cubicBezTo>
                <a:close/>
                <a:moveTo>
                  <a:pt x="5484316" y="5000625"/>
                </a:moveTo>
                <a:lnTo>
                  <a:pt x="5484316" y="5008067"/>
                </a:lnTo>
                <a:lnTo>
                  <a:pt x="5491758" y="5008067"/>
                </a:lnTo>
                <a:cubicBezTo>
                  <a:pt x="5486796" y="5003106"/>
                  <a:pt x="5484316" y="5000625"/>
                  <a:pt x="5484316" y="5000625"/>
                </a:cubicBezTo>
                <a:close/>
                <a:moveTo>
                  <a:pt x="5179219" y="5000625"/>
                </a:moveTo>
                <a:lnTo>
                  <a:pt x="5186660" y="5008067"/>
                </a:lnTo>
                <a:cubicBezTo>
                  <a:pt x="5191621" y="5008067"/>
                  <a:pt x="5194101" y="5009308"/>
                  <a:pt x="5194101" y="5011788"/>
                </a:cubicBezTo>
                <a:cubicBezTo>
                  <a:pt x="5194101" y="5014268"/>
                  <a:pt x="5196581" y="5015508"/>
                  <a:pt x="5201543" y="5015508"/>
                </a:cubicBezTo>
                <a:cubicBezTo>
                  <a:pt x="5211464" y="5020470"/>
                  <a:pt x="5218906" y="5025430"/>
                  <a:pt x="5223867" y="5030391"/>
                </a:cubicBezTo>
                <a:cubicBezTo>
                  <a:pt x="5218906" y="5030391"/>
                  <a:pt x="5216426" y="5030391"/>
                  <a:pt x="5216426" y="5030391"/>
                </a:cubicBezTo>
                <a:cubicBezTo>
                  <a:pt x="5216426" y="5025430"/>
                  <a:pt x="5213945" y="5022950"/>
                  <a:pt x="5208984" y="5022950"/>
                </a:cubicBezTo>
                <a:cubicBezTo>
                  <a:pt x="5189140" y="5022950"/>
                  <a:pt x="5179219" y="5015508"/>
                  <a:pt x="5179219" y="5000625"/>
                </a:cubicBezTo>
                <a:close/>
                <a:moveTo>
                  <a:pt x="4482572" y="4996848"/>
                </a:moveTo>
                <a:lnTo>
                  <a:pt x="4499597" y="5006579"/>
                </a:lnTo>
                <a:lnTo>
                  <a:pt x="4505697" y="5008024"/>
                </a:lnTo>
                <a:cubicBezTo>
                  <a:pt x="4505697" y="5008024"/>
                  <a:pt x="4506501" y="5009164"/>
                  <a:pt x="4508109" y="5011446"/>
                </a:cubicBezTo>
                <a:cubicBezTo>
                  <a:pt x="4509716" y="5013726"/>
                  <a:pt x="4510520" y="5014867"/>
                  <a:pt x="4510520" y="5014867"/>
                </a:cubicBezTo>
                <a:cubicBezTo>
                  <a:pt x="4502386" y="5012941"/>
                  <a:pt x="4496711" y="5009698"/>
                  <a:pt x="4493496" y="5005135"/>
                </a:cubicBezTo>
                <a:cubicBezTo>
                  <a:pt x="4490281" y="5000573"/>
                  <a:pt x="4487443" y="4998951"/>
                  <a:pt x="4484984" y="5000269"/>
                </a:cubicBezTo>
                <a:cubicBezTo>
                  <a:pt x="4482525" y="5001588"/>
                  <a:pt x="4481720" y="5000447"/>
                  <a:pt x="4482572" y="4996848"/>
                </a:cubicBezTo>
                <a:close/>
                <a:moveTo>
                  <a:pt x="4811603" y="4994903"/>
                </a:moveTo>
                <a:lnTo>
                  <a:pt x="4817704" y="4996347"/>
                </a:lnTo>
                <a:cubicBezTo>
                  <a:pt x="4821772" y="4997310"/>
                  <a:pt x="4823805" y="4997791"/>
                  <a:pt x="4823805" y="4997791"/>
                </a:cubicBezTo>
                <a:lnTo>
                  <a:pt x="4825072" y="4998091"/>
                </a:lnTo>
                <a:lnTo>
                  <a:pt x="4827612" y="4995975"/>
                </a:lnTo>
                <a:cubicBezTo>
                  <a:pt x="4828852" y="4995355"/>
                  <a:pt x="4829472" y="4995665"/>
                  <a:pt x="4829472" y="4996905"/>
                </a:cubicBezTo>
                <a:lnTo>
                  <a:pt x="4828476" y="4998897"/>
                </a:lnTo>
                <a:lnTo>
                  <a:pt x="4832956" y="4999958"/>
                </a:lnTo>
                <a:cubicBezTo>
                  <a:pt x="4834989" y="5000439"/>
                  <a:pt x="4838466" y="4999361"/>
                  <a:pt x="4843385" y="4996724"/>
                </a:cubicBezTo>
                <a:cubicBezTo>
                  <a:pt x="4845845" y="4995406"/>
                  <a:pt x="4848091" y="4994987"/>
                  <a:pt x="4850124" y="4995469"/>
                </a:cubicBezTo>
                <a:cubicBezTo>
                  <a:pt x="4852157" y="4995950"/>
                  <a:pt x="4853979" y="4997331"/>
                  <a:pt x="4855587" y="4999612"/>
                </a:cubicBezTo>
                <a:cubicBezTo>
                  <a:pt x="4858802" y="5004175"/>
                  <a:pt x="4863837" y="5010118"/>
                  <a:pt x="4870694" y="5017443"/>
                </a:cubicBezTo>
                <a:cubicBezTo>
                  <a:pt x="4877549" y="5024767"/>
                  <a:pt x="4883011" y="5028911"/>
                  <a:pt x="4887078" y="5029874"/>
                </a:cubicBezTo>
                <a:lnTo>
                  <a:pt x="4891740" y="5036489"/>
                </a:lnTo>
                <a:lnTo>
                  <a:pt x="4896445" y="5037833"/>
                </a:lnTo>
                <a:lnTo>
                  <a:pt x="4896445" y="5052715"/>
                </a:lnTo>
                <a:lnTo>
                  <a:pt x="4889004" y="5045274"/>
                </a:lnTo>
                <a:cubicBezTo>
                  <a:pt x="4889004" y="5040313"/>
                  <a:pt x="4887763" y="5037833"/>
                  <a:pt x="4885283" y="5037833"/>
                </a:cubicBezTo>
                <a:cubicBezTo>
                  <a:pt x="4882803" y="5037833"/>
                  <a:pt x="4879082" y="5037833"/>
                  <a:pt x="4874121" y="5037833"/>
                </a:cubicBezTo>
                <a:lnTo>
                  <a:pt x="4882483" y="5034488"/>
                </a:lnTo>
                <a:lnTo>
                  <a:pt x="4879700" y="5033830"/>
                </a:lnTo>
                <a:cubicBezTo>
                  <a:pt x="4873270" y="5024705"/>
                  <a:pt x="4868021" y="5019661"/>
                  <a:pt x="4863954" y="5018699"/>
                </a:cubicBezTo>
                <a:cubicBezTo>
                  <a:pt x="4859886" y="5017736"/>
                  <a:pt x="4856246" y="5014973"/>
                  <a:pt x="4853031" y="5010411"/>
                </a:cubicBezTo>
                <a:cubicBezTo>
                  <a:pt x="4855394" y="5018573"/>
                  <a:pt x="4858608" y="5023135"/>
                  <a:pt x="4862676" y="5024098"/>
                </a:cubicBezTo>
                <a:cubicBezTo>
                  <a:pt x="4866743" y="5025061"/>
                  <a:pt x="4870383" y="5027823"/>
                  <a:pt x="4873599" y="5032386"/>
                </a:cubicBezTo>
                <a:lnTo>
                  <a:pt x="4864943" y="5041740"/>
                </a:lnTo>
                <a:lnTo>
                  <a:pt x="4864786" y="5041621"/>
                </a:lnTo>
                <a:lnTo>
                  <a:pt x="4862959" y="5045274"/>
                </a:lnTo>
                <a:cubicBezTo>
                  <a:pt x="4860479" y="5045274"/>
                  <a:pt x="4859238" y="5042794"/>
                  <a:pt x="4859238" y="5037833"/>
                </a:cubicBezTo>
                <a:lnTo>
                  <a:pt x="4859793" y="5037833"/>
                </a:lnTo>
                <a:lnTo>
                  <a:pt x="4854019" y="5033453"/>
                </a:lnTo>
                <a:lnTo>
                  <a:pt x="4844373" y="5019766"/>
                </a:lnTo>
                <a:cubicBezTo>
                  <a:pt x="4844373" y="5019766"/>
                  <a:pt x="4843357" y="5019525"/>
                  <a:pt x="4841323" y="5019044"/>
                </a:cubicBezTo>
                <a:lnTo>
                  <a:pt x="4840300" y="5015508"/>
                </a:lnTo>
                <a:lnTo>
                  <a:pt x="4836914" y="5015508"/>
                </a:lnTo>
                <a:lnTo>
                  <a:pt x="4838349" y="5012638"/>
                </a:lnTo>
                <a:lnTo>
                  <a:pt x="4827349" y="5010034"/>
                </a:lnTo>
                <a:lnTo>
                  <a:pt x="4822527" y="5003191"/>
                </a:lnTo>
                <a:cubicBezTo>
                  <a:pt x="4822527" y="5003191"/>
                  <a:pt x="4821510" y="5002950"/>
                  <a:pt x="4819476" y="5002468"/>
                </a:cubicBezTo>
                <a:cubicBezTo>
                  <a:pt x="4817443" y="5001987"/>
                  <a:pt x="4816638" y="5000847"/>
                  <a:pt x="4817064" y="4999047"/>
                </a:cubicBezTo>
                <a:cubicBezTo>
                  <a:pt x="4817490" y="4997248"/>
                  <a:pt x="4815671" y="4995866"/>
                  <a:pt x="4811603" y="4994903"/>
                </a:cubicBezTo>
                <a:close/>
                <a:moveTo>
                  <a:pt x="5305722" y="4993184"/>
                </a:moveTo>
                <a:cubicBezTo>
                  <a:pt x="5305722" y="4993184"/>
                  <a:pt x="5308203" y="4993184"/>
                  <a:pt x="5313164" y="4993184"/>
                </a:cubicBezTo>
                <a:cubicBezTo>
                  <a:pt x="5318125" y="4993184"/>
                  <a:pt x="5320605" y="4993184"/>
                  <a:pt x="5320605" y="4993184"/>
                </a:cubicBezTo>
                <a:cubicBezTo>
                  <a:pt x="5320605" y="4998145"/>
                  <a:pt x="5318125" y="5000625"/>
                  <a:pt x="5313164" y="5000625"/>
                </a:cubicBezTo>
                <a:close/>
                <a:moveTo>
                  <a:pt x="4600055" y="4990445"/>
                </a:moveTo>
                <a:cubicBezTo>
                  <a:pt x="4600055" y="4990445"/>
                  <a:pt x="4600858" y="4991585"/>
                  <a:pt x="4602465" y="4993866"/>
                </a:cubicBezTo>
                <a:cubicBezTo>
                  <a:pt x="4604073" y="4996147"/>
                  <a:pt x="4604877" y="4997288"/>
                  <a:pt x="4604877" y="4997288"/>
                </a:cubicBezTo>
                <a:cubicBezTo>
                  <a:pt x="4604877" y="4997288"/>
                  <a:pt x="4602844" y="4996807"/>
                  <a:pt x="4598777" y="4995844"/>
                </a:cubicBezTo>
                <a:cubicBezTo>
                  <a:pt x="4598777" y="4995844"/>
                  <a:pt x="4599203" y="4994044"/>
                  <a:pt x="4600055" y="4990445"/>
                </a:cubicBezTo>
                <a:close/>
                <a:moveTo>
                  <a:pt x="4782378" y="4982283"/>
                </a:moveTo>
                <a:lnTo>
                  <a:pt x="4788478" y="4983727"/>
                </a:lnTo>
                <a:cubicBezTo>
                  <a:pt x="4787626" y="4987327"/>
                  <a:pt x="4787200" y="4989127"/>
                  <a:pt x="4787200" y="4989127"/>
                </a:cubicBezTo>
                <a:cubicBezTo>
                  <a:pt x="4787200" y="4989127"/>
                  <a:pt x="4786183" y="4988886"/>
                  <a:pt x="4784150" y="4988405"/>
                </a:cubicBezTo>
                <a:cubicBezTo>
                  <a:pt x="4782117" y="4987924"/>
                  <a:pt x="4781525" y="4985883"/>
                  <a:pt x="4782378" y="4982283"/>
                </a:cubicBezTo>
                <a:close/>
                <a:moveTo>
                  <a:pt x="4537768" y="4981404"/>
                </a:moveTo>
                <a:lnTo>
                  <a:pt x="4556071" y="4985736"/>
                </a:lnTo>
                <a:lnTo>
                  <a:pt x="4554793" y="4991135"/>
                </a:lnTo>
                <a:cubicBezTo>
                  <a:pt x="4550725" y="4990172"/>
                  <a:pt x="4548905" y="4988791"/>
                  <a:pt x="4549331" y="4986991"/>
                </a:cubicBezTo>
                <a:cubicBezTo>
                  <a:pt x="4549757" y="4985191"/>
                  <a:pt x="4545903" y="4983329"/>
                  <a:pt x="4537768" y="4981404"/>
                </a:cubicBezTo>
                <a:close/>
                <a:moveTo>
                  <a:pt x="4509037" y="4980304"/>
                </a:moveTo>
                <a:cubicBezTo>
                  <a:pt x="4511070" y="4980786"/>
                  <a:pt x="4513695" y="4983308"/>
                  <a:pt x="4516910" y="4987870"/>
                </a:cubicBezTo>
                <a:lnTo>
                  <a:pt x="4510810" y="4986426"/>
                </a:lnTo>
                <a:cubicBezTo>
                  <a:pt x="4506743" y="4985463"/>
                  <a:pt x="4504922" y="4984082"/>
                  <a:pt x="4505348" y="4982282"/>
                </a:cubicBezTo>
                <a:cubicBezTo>
                  <a:pt x="4505774" y="4980482"/>
                  <a:pt x="4507004" y="4979823"/>
                  <a:pt x="4509037" y="4980304"/>
                </a:cubicBezTo>
                <a:close/>
                <a:moveTo>
                  <a:pt x="6630292" y="4978301"/>
                </a:moveTo>
                <a:cubicBezTo>
                  <a:pt x="6630292" y="4978301"/>
                  <a:pt x="6635254" y="4980782"/>
                  <a:pt x="6645176" y="4985743"/>
                </a:cubicBezTo>
                <a:cubicBezTo>
                  <a:pt x="6655097" y="4990704"/>
                  <a:pt x="6663779" y="4996905"/>
                  <a:pt x="6671220" y="5004346"/>
                </a:cubicBezTo>
                <a:cubicBezTo>
                  <a:pt x="6678662" y="5011788"/>
                  <a:pt x="6682382" y="5017989"/>
                  <a:pt x="6682382" y="5022950"/>
                </a:cubicBezTo>
                <a:lnTo>
                  <a:pt x="6652616" y="5008067"/>
                </a:lnTo>
                <a:close/>
                <a:moveTo>
                  <a:pt x="6585644" y="4978301"/>
                </a:moveTo>
                <a:lnTo>
                  <a:pt x="6607968" y="4993184"/>
                </a:lnTo>
                <a:cubicBezTo>
                  <a:pt x="6612930" y="4993184"/>
                  <a:pt x="6616650" y="4995665"/>
                  <a:pt x="6619130" y="5000625"/>
                </a:cubicBezTo>
                <a:cubicBezTo>
                  <a:pt x="6621610" y="5005587"/>
                  <a:pt x="6622851" y="5008067"/>
                  <a:pt x="6622851" y="5008067"/>
                </a:cubicBezTo>
                <a:close/>
                <a:moveTo>
                  <a:pt x="5893594" y="4978301"/>
                </a:moveTo>
                <a:cubicBezTo>
                  <a:pt x="5898555" y="4983263"/>
                  <a:pt x="5901035" y="4983263"/>
                  <a:pt x="5901035" y="4978301"/>
                </a:cubicBezTo>
                <a:cubicBezTo>
                  <a:pt x="5901035" y="4978301"/>
                  <a:pt x="5903515" y="4978301"/>
                  <a:pt x="5908476" y="4978301"/>
                </a:cubicBezTo>
                <a:lnTo>
                  <a:pt x="5908476" y="4985743"/>
                </a:lnTo>
                <a:cubicBezTo>
                  <a:pt x="5898555" y="4985743"/>
                  <a:pt x="5891113" y="4985743"/>
                  <a:pt x="5886152" y="4985743"/>
                </a:cubicBezTo>
                <a:close/>
                <a:moveTo>
                  <a:pt x="5763369" y="4978301"/>
                </a:moveTo>
                <a:cubicBezTo>
                  <a:pt x="5765849" y="4978301"/>
                  <a:pt x="5767090" y="4980782"/>
                  <a:pt x="5767090" y="4985743"/>
                </a:cubicBezTo>
                <a:cubicBezTo>
                  <a:pt x="5767090" y="4985743"/>
                  <a:pt x="5765849" y="4984503"/>
                  <a:pt x="5763369" y="4982022"/>
                </a:cubicBezTo>
                <a:cubicBezTo>
                  <a:pt x="5760889" y="4979542"/>
                  <a:pt x="5760889" y="4978301"/>
                  <a:pt x="5763369" y="4978301"/>
                </a:cubicBezTo>
                <a:close/>
                <a:moveTo>
                  <a:pt x="4792265" y="4978301"/>
                </a:moveTo>
                <a:lnTo>
                  <a:pt x="4807148" y="4985743"/>
                </a:lnTo>
                <a:lnTo>
                  <a:pt x="4799707" y="4985743"/>
                </a:lnTo>
                <a:close/>
                <a:moveTo>
                  <a:pt x="4880279" y="4976947"/>
                </a:moveTo>
                <a:lnTo>
                  <a:pt x="4881150" y="4979955"/>
                </a:lnTo>
                <a:lnTo>
                  <a:pt x="4885283" y="4982022"/>
                </a:lnTo>
                <a:lnTo>
                  <a:pt x="4885491" y="4982147"/>
                </a:lnTo>
                <a:lnTo>
                  <a:pt x="4886380" y="4978391"/>
                </a:lnTo>
                <a:cubicBezTo>
                  <a:pt x="4886380" y="4978391"/>
                  <a:pt x="4884346" y="4977910"/>
                  <a:pt x="4880279" y="4976947"/>
                </a:cubicBezTo>
                <a:close/>
                <a:moveTo>
                  <a:pt x="5076899" y="4974581"/>
                </a:moveTo>
                <a:cubicBezTo>
                  <a:pt x="5075659" y="4974581"/>
                  <a:pt x="5075039" y="4975821"/>
                  <a:pt x="5075039" y="4978301"/>
                </a:cubicBezTo>
                <a:lnTo>
                  <a:pt x="5097363" y="4993184"/>
                </a:lnTo>
                <a:lnTo>
                  <a:pt x="5104804" y="4993184"/>
                </a:lnTo>
                <a:cubicBezTo>
                  <a:pt x="5099843" y="4988223"/>
                  <a:pt x="5094883" y="4985743"/>
                  <a:pt x="5089922" y="4985743"/>
                </a:cubicBezTo>
                <a:cubicBezTo>
                  <a:pt x="5089922" y="4985743"/>
                  <a:pt x="5087442" y="4983263"/>
                  <a:pt x="5082480" y="4978301"/>
                </a:cubicBezTo>
                <a:cubicBezTo>
                  <a:pt x="5080000" y="4975821"/>
                  <a:pt x="5078139" y="4974581"/>
                  <a:pt x="5076899" y="4974581"/>
                </a:cubicBezTo>
                <a:close/>
                <a:moveTo>
                  <a:pt x="6049863" y="4970860"/>
                </a:moveTo>
                <a:cubicBezTo>
                  <a:pt x="6049863" y="4970860"/>
                  <a:pt x="6052343" y="4973341"/>
                  <a:pt x="6057304" y="4978301"/>
                </a:cubicBezTo>
                <a:cubicBezTo>
                  <a:pt x="6052343" y="4978301"/>
                  <a:pt x="6049863" y="4978301"/>
                  <a:pt x="6049863" y="4978301"/>
                </a:cubicBezTo>
                <a:cubicBezTo>
                  <a:pt x="6044902" y="4978301"/>
                  <a:pt x="6042422" y="4978301"/>
                  <a:pt x="6042422" y="4978301"/>
                </a:cubicBezTo>
                <a:close/>
                <a:moveTo>
                  <a:pt x="5417344" y="4970860"/>
                </a:moveTo>
                <a:lnTo>
                  <a:pt x="5424785" y="4978301"/>
                </a:lnTo>
                <a:cubicBezTo>
                  <a:pt x="5434706" y="4988223"/>
                  <a:pt x="5442148" y="4993184"/>
                  <a:pt x="5447109" y="4993184"/>
                </a:cubicBezTo>
                <a:lnTo>
                  <a:pt x="5454551" y="5000625"/>
                </a:lnTo>
                <a:lnTo>
                  <a:pt x="5476875" y="5015508"/>
                </a:lnTo>
                <a:cubicBezTo>
                  <a:pt x="5481836" y="5015508"/>
                  <a:pt x="5484316" y="5017989"/>
                  <a:pt x="5484316" y="5022950"/>
                </a:cubicBezTo>
                <a:lnTo>
                  <a:pt x="5484316" y="5015508"/>
                </a:lnTo>
                <a:cubicBezTo>
                  <a:pt x="5479355" y="5010548"/>
                  <a:pt x="5474395" y="5006827"/>
                  <a:pt x="5469433" y="5004346"/>
                </a:cubicBezTo>
                <a:cubicBezTo>
                  <a:pt x="5464472" y="5001866"/>
                  <a:pt x="5461992" y="5000625"/>
                  <a:pt x="5461992" y="5000625"/>
                </a:cubicBezTo>
                <a:cubicBezTo>
                  <a:pt x="5461992" y="4995665"/>
                  <a:pt x="5460751" y="4993184"/>
                  <a:pt x="5458271" y="4993184"/>
                </a:cubicBezTo>
                <a:cubicBezTo>
                  <a:pt x="5455791" y="4993184"/>
                  <a:pt x="5452070" y="4993184"/>
                  <a:pt x="5447109" y="4993184"/>
                </a:cubicBezTo>
                <a:cubicBezTo>
                  <a:pt x="5442148" y="4993184"/>
                  <a:pt x="5437188" y="4988223"/>
                  <a:pt x="5432226" y="4978301"/>
                </a:cubicBezTo>
                <a:close/>
                <a:moveTo>
                  <a:pt x="5171777" y="4970860"/>
                </a:moveTo>
                <a:lnTo>
                  <a:pt x="5186660" y="4978301"/>
                </a:lnTo>
                <a:cubicBezTo>
                  <a:pt x="5186660" y="4978301"/>
                  <a:pt x="5189140" y="4980782"/>
                  <a:pt x="5194101" y="4985743"/>
                </a:cubicBezTo>
                <a:lnTo>
                  <a:pt x="5179219" y="4978301"/>
                </a:lnTo>
                <a:close/>
                <a:moveTo>
                  <a:pt x="4772732" y="4968597"/>
                </a:moveTo>
                <a:lnTo>
                  <a:pt x="4777554" y="4975440"/>
                </a:lnTo>
                <a:cubicBezTo>
                  <a:pt x="4780770" y="4980002"/>
                  <a:pt x="4778310" y="4981320"/>
                  <a:pt x="4770176" y="4979395"/>
                </a:cubicBezTo>
                <a:cubicBezTo>
                  <a:pt x="4771028" y="4975796"/>
                  <a:pt x="4771454" y="4973996"/>
                  <a:pt x="4771454" y="4973996"/>
                </a:cubicBezTo>
                <a:cubicBezTo>
                  <a:pt x="4767387" y="4973033"/>
                  <a:pt x="4767813" y="4971233"/>
                  <a:pt x="4772732" y="4968597"/>
                </a:cubicBezTo>
                <a:close/>
                <a:moveTo>
                  <a:pt x="4579486" y="4968470"/>
                </a:moveTo>
                <a:lnTo>
                  <a:pt x="4585586" y="4969914"/>
                </a:lnTo>
                <a:cubicBezTo>
                  <a:pt x="4584734" y="4973514"/>
                  <a:pt x="4583291" y="4975073"/>
                  <a:pt x="4581258" y="4974591"/>
                </a:cubicBezTo>
                <a:cubicBezTo>
                  <a:pt x="4579225" y="4974110"/>
                  <a:pt x="4578208" y="4973869"/>
                  <a:pt x="4578208" y="4973869"/>
                </a:cubicBezTo>
                <a:cubicBezTo>
                  <a:pt x="4578208" y="4973869"/>
                  <a:pt x="4578634" y="4972070"/>
                  <a:pt x="4579486" y="4968470"/>
                </a:cubicBezTo>
                <a:close/>
                <a:moveTo>
                  <a:pt x="5134570" y="4963418"/>
                </a:moveTo>
                <a:cubicBezTo>
                  <a:pt x="5134570" y="4968380"/>
                  <a:pt x="5138291" y="4970860"/>
                  <a:pt x="5145732" y="4970860"/>
                </a:cubicBezTo>
                <a:cubicBezTo>
                  <a:pt x="5153174" y="4970860"/>
                  <a:pt x="5154414" y="4973341"/>
                  <a:pt x="5149453" y="4978301"/>
                </a:cubicBezTo>
                <a:cubicBezTo>
                  <a:pt x="5139531" y="4978301"/>
                  <a:pt x="5134570" y="4978301"/>
                  <a:pt x="5134570" y="4978301"/>
                </a:cubicBezTo>
                <a:lnTo>
                  <a:pt x="5127129" y="4970860"/>
                </a:lnTo>
                <a:cubicBezTo>
                  <a:pt x="5132090" y="4970860"/>
                  <a:pt x="5134570" y="4968380"/>
                  <a:pt x="5134570" y="4963418"/>
                </a:cubicBezTo>
                <a:close/>
                <a:moveTo>
                  <a:pt x="4885994" y="4963418"/>
                </a:moveTo>
                <a:lnTo>
                  <a:pt x="4886524" y="4964171"/>
                </a:lnTo>
                <a:cubicBezTo>
                  <a:pt x="4888132" y="4966452"/>
                  <a:pt x="4888936" y="4967593"/>
                  <a:pt x="4888936" y="4967593"/>
                </a:cubicBezTo>
                <a:lnTo>
                  <a:pt x="4893819" y="4971297"/>
                </a:lnTo>
                <a:lnTo>
                  <a:pt x="4896445" y="4963418"/>
                </a:lnTo>
                <a:close/>
                <a:moveTo>
                  <a:pt x="5871269" y="4955977"/>
                </a:moveTo>
                <a:lnTo>
                  <a:pt x="5878711" y="4963418"/>
                </a:lnTo>
                <a:lnTo>
                  <a:pt x="5871269" y="4963418"/>
                </a:lnTo>
                <a:close/>
                <a:moveTo>
                  <a:pt x="5335488" y="4955977"/>
                </a:moveTo>
                <a:cubicBezTo>
                  <a:pt x="5340449" y="4955977"/>
                  <a:pt x="5342929" y="4958458"/>
                  <a:pt x="5342929" y="4963418"/>
                </a:cubicBezTo>
                <a:cubicBezTo>
                  <a:pt x="5342929" y="4963418"/>
                  <a:pt x="5340449" y="4963418"/>
                  <a:pt x="5335488" y="4963418"/>
                </a:cubicBezTo>
                <a:cubicBezTo>
                  <a:pt x="5335488" y="4958458"/>
                  <a:pt x="5335488" y="4955977"/>
                  <a:pt x="5335488" y="4955977"/>
                </a:cubicBezTo>
                <a:close/>
                <a:moveTo>
                  <a:pt x="4750885" y="4952021"/>
                </a:moveTo>
                <a:cubicBezTo>
                  <a:pt x="4759019" y="4953947"/>
                  <a:pt x="4761644" y="4956469"/>
                  <a:pt x="4758759" y="4959587"/>
                </a:cubicBezTo>
                <a:cubicBezTo>
                  <a:pt x="4755872" y="4962705"/>
                  <a:pt x="4756463" y="4964746"/>
                  <a:pt x="4760530" y="4965709"/>
                </a:cubicBezTo>
                <a:cubicBezTo>
                  <a:pt x="4764599" y="4966671"/>
                  <a:pt x="4766206" y="4968952"/>
                  <a:pt x="4765354" y="4972552"/>
                </a:cubicBezTo>
                <a:cubicBezTo>
                  <a:pt x="4757219" y="4970627"/>
                  <a:pt x="4751545" y="4967382"/>
                  <a:pt x="4748329" y="4962820"/>
                </a:cubicBezTo>
                <a:cubicBezTo>
                  <a:pt x="4745113" y="4958258"/>
                  <a:pt x="4742276" y="4956636"/>
                  <a:pt x="4739817" y="4957954"/>
                </a:cubicBezTo>
                <a:cubicBezTo>
                  <a:pt x="4737358" y="4959273"/>
                  <a:pt x="4736341" y="4959033"/>
                  <a:pt x="4736767" y="4957232"/>
                </a:cubicBezTo>
                <a:cubicBezTo>
                  <a:pt x="4737193" y="4955432"/>
                  <a:pt x="4739439" y="4955014"/>
                  <a:pt x="4743506" y="4955977"/>
                </a:cubicBezTo>
                <a:close/>
                <a:moveTo>
                  <a:pt x="4447191" y="4950698"/>
                </a:moveTo>
                <a:cubicBezTo>
                  <a:pt x="4449478" y="4951239"/>
                  <a:pt x="4452430" y="4954076"/>
                  <a:pt x="4456047" y="4959209"/>
                </a:cubicBezTo>
                <a:cubicBezTo>
                  <a:pt x="4460871" y="4966052"/>
                  <a:pt x="4464512" y="4968815"/>
                  <a:pt x="4466971" y="4967496"/>
                </a:cubicBezTo>
                <a:cubicBezTo>
                  <a:pt x="4469430" y="4966178"/>
                  <a:pt x="4472268" y="4967800"/>
                  <a:pt x="4475483" y="4972362"/>
                </a:cubicBezTo>
                <a:cubicBezTo>
                  <a:pt x="4478699" y="4976925"/>
                  <a:pt x="4479076" y="4979864"/>
                  <a:pt x="4476616" y="4981183"/>
                </a:cubicBezTo>
                <a:cubicBezTo>
                  <a:pt x="4474157" y="4982502"/>
                  <a:pt x="4472123" y="4982021"/>
                  <a:pt x="4470516" y="4979739"/>
                </a:cubicBezTo>
                <a:cubicBezTo>
                  <a:pt x="4468909" y="4977458"/>
                  <a:pt x="4466497" y="4974037"/>
                  <a:pt x="4463282" y="4969474"/>
                </a:cubicBezTo>
                <a:cubicBezTo>
                  <a:pt x="4448716" y="4958424"/>
                  <a:pt x="4442665" y="4952240"/>
                  <a:pt x="4445124" y="4950921"/>
                </a:cubicBezTo>
                <a:cubicBezTo>
                  <a:pt x="4445739" y="4950591"/>
                  <a:pt x="4446428" y="4950517"/>
                  <a:pt x="4447191" y="4950698"/>
                </a:cubicBezTo>
                <a:close/>
                <a:moveTo>
                  <a:pt x="4815727" y="4950264"/>
                </a:moveTo>
                <a:lnTo>
                  <a:pt x="4808348" y="4954219"/>
                </a:lnTo>
                <a:cubicBezTo>
                  <a:pt x="4812415" y="4955182"/>
                  <a:pt x="4814449" y="4955663"/>
                  <a:pt x="4814449" y="4955663"/>
                </a:cubicBezTo>
                <a:lnTo>
                  <a:pt x="4813171" y="4961062"/>
                </a:lnTo>
                <a:lnTo>
                  <a:pt x="4830195" y="4970794"/>
                </a:lnTo>
                <a:lnTo>
                  <a:pt x="4826974" y="4959671"/>
                </a:lnTo>
                <a:lnTo>
                  <a:pt x="4822031" y="4952256"/>
                </a:lnTo>
                <a:lnTo>
                  <a:pt x="4821058" y="4951526"/>
                </a:lnTo>
                <a:close/>
                <a:moveTo>
                  <a:pt x="4941094" y="4948536"/>
                </a:moveTo>
                <a:lnTo>
                  <a:pt x="4933652" y="4955977"/>
                </a:lnTo>
                <a:lnTo>
                  <a:pt x="4941094" y="4963418"/>
                </a:lnTo>
                <a:cubicBezTo>
                  <a:pt x="4941094" y="4963418"/>
                  <a:pt x="4947294" y="4968380"/>
                  <a:pt x="4959697" y="4978301"/>
                </a:cubicBezTo>
                <a:cubicBezTo>
                  <a:pt x="4972100" y="4988223"/>
                  <a:pt x="4980781" y="4995665"/>
                  <a:pt x="4985742" y="5000625"/>
                </a:cubicBezTo>
                <a:cubicBezTo>
                  <a:pt x="5000625" y="5010548"/>
                  <a:pt x="5013028" y="5013028"/>
                  <a:pt x="5022949" y="5008067"/>
                </a:cubicBezTo>
                <a:cubicBezTo>
                  <a:pt x="5022949" y="5008067"/>
                  <a:pt x="5020469" y="5006827"/>
                  <a:pt x="5015508" y="5004346"/>
                </a:cubicBezTo>
                <a:cubicBezTo>
                  <a:pt x="5010546" y="5001866"/>
                  <a:pt x="5008066" y="5000625"/>
                  <a:pt x="5008066" y="5000625"/>
                </a:cubicBezTo>
                <a:lnTo>
                  <a:pt x="4993183" y="4993184"/>
                </a:lnTo>
                <a:cubicBezTo>
                  <a:pt x="4983262" y="4983263"/>
                  <a:pt x="4978301" y="4978301"/>
                  <a:pt x="4978301" y="4978301"/>
                </a:cubicBezTo>
                <a:cubicBezTo>
                  <a:pt x="4973339" y="4978301"/>
                  <a:pt x="4960938" y="4968380"/>
                  <a:pt x="4941094" y="4948536"/>
                </a:cubicBezTo>
                <a:close/>
                <a:moveTo>
                  <a:pt x="6533554" y="4941094"/>
                </a:moveTo>
                <a:cubicBezTo>
                  <a:pt x="6538516" y="4941094"/>
                  <a:pt x="6543476" y="4943575"/>
                  <a:pt x="6548437" y="4948536"/>
                </a:cubicBezTo>
                <a:cubicBezTo>
                  <a:pt x="6553398" y="4953497"/>
                  <a:pt x="6560840" y="4955977"/>
                  <a:pt x="6570762" y="4955977"/>
                </a:cubicBezTo>
                <a:cubicBezTo>
                  <a:pt x="6580683" y="4955977"/>
                  <a:pt x="6588124" y="4955977"/>
                  <a:pt x="6593086" y="4955977"/>
                </a:cubicBezTo>
                <a:cubicBezTo>
                  <a:pt x="6593086" y="4951016"/>
                  <a:pt x="6595566" y="4951016"/>
                  <a:pt x="6600527" y="4955977"/>
                </a:cubicBezTo>
                <a:cubicBezTo>
                  <a:pt x="6605488" y="4960938"/>
                  <a:pt x="6607968" y="4963418"/>
                  <a:pt x="6607968" y="4963418"/>
                </a:cubicBezTo>
                <a:lnTo>
                  <a:pt x="6600527" y="4963418"/>
                </a:lnTo>
                <a:cubicBezTo>
                  <a:pt x="6595566" y="4963418"/>
                  <a:pt x="6591845" y="4963418"/>
                  <a:pt x="6589365" y="4963418"/>
                </a:cubicBezTo>
                <a:cubicBezTo>
                  <a:pt x="6586884" y="4963418"/>
                  <a:pt x="6585644" y="4965899"/>
                  <a:pt x="6585644" y="4970860"/>
                </a:cubicBezTo>
                <a:cubicBezTo>
                  <a:pt x="6575722" y="4970860"/>
                  <a:pt x="6570762" y="4970860"/>
                  <a:pt x="6570762" y="4970860"/>
                </a:cubicBezTo>
                <a:cubicBezTo>
                  <a:pt x="6565800" y="4970860"/>
                  <a:pt x="6562079" y="4969620"/>
                  <a:pt x="6559599" y="4967139"/>
                </a:cubicBezTo>
                <a:cubicBezTo>
                  <a:pt x="6557119" y="4964659"/>
                  <a:pt x="6553398" y="4963418"/>
                  <a:pt x="6548437" y="4963418"/>
                </a:cubicBezTo>
                <a:cubicBezTo>
                  <a:pt x="6548437" y="4963418"/>
                  <a:pt x="6545957" y="4960938"/>
                  <a:pt x="6540996" y="4955977"/>
                </a:cubicBezTo>
                <a:cubicBezTo>
                  <a:pt x="6540996" y="4955977"/>
                  <a:pt x="6540996" y="4954737"/>
                  <a:pt x="6540996" y="4952256"/>
                </a:cubicBezTo>
                <a:cubicBezTo>
                  <a:pt x="6540996" y="4949776"/>
                  <a:pt x="6538516" y="4948536"/>
                  <a:pt x="6533554" y="4948536"/>
                </a:cubicBezTo>
                <a:close/>
                <a:moveTo>
                  <a:pt x="5685234" y="4941094"/>
                </a:moveTo>
                <a:lnTo>
                  <a:pt x="5692676" y="4955977"/>
                </a:lnTo>
                <a:cubicBezTo>
                  <a:pt x="5702597" y="4960938"/>
                  <a:pt x="5710038" y="4965899"/>
                  <a:pt x="5715000" y="4970860"/>
                </a:cubicBezTo>
                <a:lnTo>
                  <a:pt x="5715000" y="4963418"/>
                </a:lnTo>
                <a:lnTo>
                  <a:pt x="5707558" y="4955977"/>
                </a:lnTo>
                <a:lnTo>
                  <a:pt x="5692676" y="4948536"/>
                </a:lnTo>
                <a:close/>
                <a:moveTo>
                  <a:pt x="4508833" y="4940343"/>
                </a:moveTo>
                <a:lnTo>
                  <a:pt x="4514933" y="4941787"/>
                </a:lnTo>
                <a:lnTo>
                  <a:pt x="4507555" y="4945742"/>
                </a:lnTo>
                <a:cubicBezTo>
                  <a:pt x="4507555" y="4945742"/>
                  <a:pt x="4507981" y="4943942"/>
                  <a:pt x="4508833" y="4940343"/>
                </a:cubicBezTo>
                <a:close/>
                <a:moveTo>
                  <a:pt x="5313164" y="4933653"/>
                </a:moveTo>
                <a:cubicBezTo>
                  <a:pt x="5313164" y="4938614"/>
                  <a:pt x="5313164" y="4941094"/>
                  <a:pt x="5313164" y="4941094"/>
                </a:cubicBezTo>
                <a:cubicBezTo>
                  <a:pt x="5313164" y="4941094"/>
                  <a:pt x="5314404" y="4941094"/>
                  <a:pt x="5316885" y="4941094"/>
                </a:cubicBezTo>
                <a:cubicBezTo>
                  <a:pt x="5319365" y="4941094"/>
                  <a:pt x="5320605" y="4943575"/>
                  <a:pt x="5320605" y="4948536"/>
                </a:cubicBezTo>
                <a:lnTo>
                  <a:pt x="5335488" y="4970860"/>
                </a:lnTo>
                <a:lnTo>
                  <a:pt x="5335488" y="4978301"/>
                </a:lnTo>
                <a:lnTo>
                  <a:pt x="5342929" y="4978301"/>
                </a:lnTo>
                <a:cubicBezTo>
                  <a:pt x="5342929" y="4978301"/>
                  <a:pt x="5340449" y="4975821"/>
                  <a:pt x="5335488" y="4970860"/>
                </a:cubicBezTo>
                <a:cubicBezTo>
                  <a:pt x="5345410" y="4975821"/>
                  <a:pt x="5355332" y="4975821"/>
                  <a:pt x="5365254" y="4970860"/>
                </a:cubicBezTo>
                <a:cubicBezTo>
                  <a:pt x="5365254" y="4970860"/>
                  <a:pt x="5362774" y="4965899"/>
                  <a:pt x="5357812" y="4955977"/>
                </a:cubicBezTo>
                <a:cubicBezTo>
                  <a:pt x="5352851" y="4955977"/>
                  <a:pt x="5349130" y="4954737"/>
                  <a:pt x="5346650" y="4952256"/>
                </a:cubicBezTo>
                <a:cubicBezTo>
                  <a:pt x="5344170" y="4949776"/>
                  <a:pt x="5341689" y="4948536"/>
                  <a:pt x="5339209" y="4948536"/>
                </a:cubicBezTo>
                <a:cubicBezTo>
                  <a:pt x="5336729" y="4948536"/>
                  <a:pt x="5333008" y="4947296"/>
                  <a:pt x="5328047" y="4944815"/>
                </a:cubicBezTo>
                <a:cubicBezTo>
                  <a:pt x="5323085" y="4942335"/>
                  <a:pt x="5320605" y="4941094"/>
                  <a:pt x="5320605" y="4941094"/>
                </a:cubicBezTo>
                <a:close/>
                <a:moveTo>
                  <a:pt x="4460027" y="4928790"/>
                </a:moveTo>
                <a:lnTo>
                  <a:pt x="4464849" y="4935634"/>
                </a:lnTo>
                <a:lnTo>
                  <a:pt x="4458749" y="4934190"/>
                </a:lnTo>
                <a:cubicBezTo>
                  <a:pt x="4454681" y="4933227"/>
                  <a:pt x="4455107" y="4931427"/>
                  <a:pt x="4460027" y="4928790"/>
                </a:cubicBezTo>
                <a:close/>
                <a:moveTo>
                  <a:pt x="4831925" y="4927438"/>
                </a:moveTo>
                <a:lnTo>
                  <a:pt x="4826940" y="4930110"/>
                </a:lnTo>
                <a:cubicBezTo>
                  <a:pt x="4826940" y="4930110"/>
                  <a:pt x="4828973" y="4930591"/>
                  <a:pt x="4833040" y="4931554"/>
                </a:cubicBezTo>
                <a:lnTo>
                  <a:pt x="4833794" y="4928372"/>
                </a:lnTo>
                <a:close/>
                <a:moveTo>
                  <a:pt x="5826621" y="4926211"/>
                </a:moveTo>
                <a:cubicBezTo>
                  <a:pt x="5826621" y="4926211"/>
                  <a:pt x="5829101" y="4928692"/>
                  <a:pt x="5834062" y="4933653"/>
                </a:cubicBezTo>
                <a:cubicBezTo>
                  <a:pt x="5839024" y="4938614"/>
                  <a:pt x="5843984" y="4941094"/>
                  <a:pt x="5848945" y="4941094"/>
                </a:cubicBezTo>
                <a:cubicBezTo>
                  <a:pt x="5853906" y="4941094"/>
                  <a:pt x="5856387" y="4943575"/>
                  <a:pt x="5856387" y="4948536"/>
                </a:cubicBezTo>
                <a:lnTo>
                  <a:pt x="5848945" y="4948536"/>
                </a:lnTo>
                <a:cubicBezTo>
                  <a:pt x="5843984" y="4948536"/>
                  <a:pt x="5841504" y="4948536"/>
                  <a:pt x="5841504" y="4948536"/>
                </a:cubicBezTo>
                <a:cubicBezTo>
                  <a:pt x="5841504" y="4948536"/>
                  <a:pt x="5841504" y="4946056"/>
                  <a:pt x="5841504" y="4941094"/>
                </a:cubicBezTo>
                <a:cubicBezTo>
                  <a:pt x="5841504" y="4941094"/>
                  <a:pt x="5836542" y="4938614"/>
                  <a:pt x="5826621" y="4933653"/>
                </a:cubicBezTo>
                <a:close/>
                <a:moveTo>
                  <a:pt x="4886959" y="4921509"/>
                </a:moveTo>
                <a:lnTo>
                  <a:pt x="4886451" y="4923658"/>
                </a:lnTo>
                <a:lnTo>
                  <a:pt x="4889004" y="4926211"/>
                </a:lnTo>
                <a:lnTo>
                  <a:pt x="4896445" y="4933653"/>
                </a:lnTo>
                <a:lnTo>
                  <a:pt x="4926211" y="4941094"/>
                </a:lnTo>
                <a:cubicBezTo>
                  <a:pt x="4926211" y="4938614"/>
                  <a:pt x="4924661" y="4935823"/>
                  <a:pt x="4921560" y="4932723"/>
                </a:cubicBezTo>
                <a:lnTo>
                  <a:pt x="4908385" y="4923062"/>
                </a:lnTo>
                <a:lnTo>
                  <a:pt x="4911361" y="4927285"/>
                </a:lnTo>
                <a:cubicBezTo>
                  <a:pt x="4910509" y="4930885"/>
                  <a:pt x="4909067" y="4932444"/>
                  <a:pt x="4907034" y="4931963"/>
                </a:cubicBezTo>
                <a:cubicBezTo>
                  <a:pt x="4905000" y="4931482"/>
                  <a:pt x="4904409" y="4929441"/>
                  <a:pt x="4905261" y="4925841"/>
                </a:cubicBezTo>
                <a:cubicBezTo>
                  <a:pt x="4902045" y="4921279"/>
                  <a:pt x="4895944" y="4919835"/>
                  <a:pt x="4886959" y="4921509"/>
                </a:cubicBezTo>
                <a:close/>
                <a:moveTo>
                  <a:pt x="6734472" y="4918770"/>
                </a:moveTo>
                <a:cubicBezTo>
                  <a:pt x="6759276" y="4933653"/>
                  <a:pt x="6774160" y="4943575"/>
                  <a:pt x="6779120" y="4948536"/>
                </a:cubicBezTo>
                <a:cubicBezTo>
                  <a:pt x="6779120" y="4953497"/>
                  <a:pt x="6781600" y="4955977"/>
                  <a:pt x="6786562" y="4955977"/>
                </a:cubicBezTo>
                <a:lnTo>
                  <a:pt x="6794004" y="4970860"/>
                </a:lnTo>
                <a:cubicBezTo>
                  <a:pt x="6798965" y="4970860"/>
                  <a:pt x="6802686" y="4972100"/>
                  <a:pt x="6805166" y="4974581"/>
                </a:cubicBezTo>
                <a:cubicBezTo>
                  <a:pt x="6807646" y="4977061"/>
                  <a:pt x="6808886" y="4978301"/>
                  <a:pt x="6808886" y="4978301"/>
                </a:cubicBezTo>
                <a:lnTo>
                  <a:pt x="6823769" y="4993184"/>
                </a:lnTo>
                <a:cubicBezTo>
                  <a:pt x="6823769" y="4993184"/>
                  <a:pt x="6821289" y="4993184"/>
                  <a:pt x="6816328" y="4993184"/>
                </a:cubicBezTo>
                <a:lnTo>
                  <a:pt x="6808886" y="4993184"/>
                </a:lnTo>
                <a:cubicBezTo>
                  <a:pt x="6808886" y="4988223"/>
                  <a:pt x="6801445" y="4978301"/>
                  <a:pt x="6786562" y="4963418"/>
                </a:cubicBezTo>
                <a:close/>
                <a:moveTo>
                  <a:pt x="6503789" y="4918770"/>
                </a:moveTo>
                <a:cubicBezTo>
                  <a:pt x="6508750" y="4918770"/>
                  <a:pt x="6511230" y="4920011"/>
                  <a:pt x="6511230" y="4922491"/>
                </a:cubicBezTo>
                <a:cubicBezTo>
                  <a:pt x="6511230" y="4924971"/>
                  <a:pt x="6509990" y="4926211"/>
                  <a:pt x="6507510" y="4926211"/>
                </a:cubicBezTo>
                <a:cubicBezTo>
                  <a:pt x="6505029" y="4926211"/>
                  <a:pt x="6503789" y="4923731"/>
                  <a:pt x="6503789" y="4918770"/>
                </a:cubicBezTo>
                <a:close/>
                <a:moveTo>
                  <a:pt x="5354092" y="4918770"/>
                </a:moveTo>
                <a:cubicBezTo>
                  <a:pt x="5351612" y="4918770"/>
                  <a:pt x="5351612" y="4920011"/>
                  <a:pt x="5354092" y="4922491"/>
                </a:cubicBezTo>
                <a:cubicBezTo>
                  <a:pt x="5356572" y="4924971"/>
                  <a:pt x="5357812" y="4926211"/>
                  <a:pt x="5357812" y="4926211"/>
                </a:cubicBezTo>
                <a:cubicBezTo>
                  <a:pt x="5357812" y="4921251"/>
                  <a:pt x="5356572" y="4918770"/>
                  <a:pt x="5354092" y="4918770"/>
                </a:cubicBezTo>
                <a:close/>
                <a:moveTo>
                  <a:pt x="5290840" y="4918770"/>
                </a:moveTo>
                <a:lnTo>
                  <a:pt x="5290840" y="4926211"/>
                </a:lnTo>
                <a:cubicBezTo>
                  <a:pt x="5295801" y="4931173"/>
                  <a:pt x="5299522" y="4933653"/>
                  <a:pt x="5302002" y="4933653"/>
                </a:cubicBezTo>
                <a:cubicBezTo>
                  <a:pt x="5304482" y="4933653"/>
                  <a:pt x="5305722" y="4936133"/>
                  <a:pt x="5305722" y="4941094"/>
                </a:cubicBezTo>
                <a:lnTo>
                  <a:pt x="5305722" y="4926211"/>
                </a:lnTo>
                <a:cubicBezTo>
                  <a:pt x="5305722" y="4926211"/>
                  <a:pt x="5304482" y="4924971"/>
                  <a:pt x="5302002" y="4922491"/>
                </a:cubicBezTo>
                <a:cubicBezTo>
                  <a:pt x="5299522" y="4920011"/>
                  <a:pt x="5295801" y="4918770"/>
                  <a:pt x="5290840" y="4918770"/>
                </a:cubicBezTo>
                <a:close/>
                <a:moveTo>
                  <a:pt x="5231308" y="4918770"/>
                </a:moveTo>
                <a:lnTo>
                  <a:pt x="5238750" y="4918770"/>
                </a:lnTo>
                <a:lnTo>
                  <a:pt x="5238750" y="4926211"/>
                </a:lnTo>
                <a:cubicBezTo>
                  <a:pt x="5233788" y="4926211"/>
                  <a:pt x="5231308" y="4923731"/>
                  <a:pt x="5231308" y="4918770"/>
                </a:cubicBezTo>
                <a:close/>
                <a:moveTo>
                  <a:pt x="4701091" y="4917427"/>
                </a:moveTo>
                <a:cubicBezTo>
                  <a:pt x="4700239" y="4921027"/>
                  <a:pt x="4699813" y="4922827"/>
                  <a:pt x="4699813" y="4922827"/>
                </a:cubicBezTo>
                <a:cubicBezTo>
                  <a:pt x="4698961" y="4926426"/>
                  <a:pt x="4696928" y="4925945"/>
                  <a:pt x="4693712" y="4921383"/>
                </a:cubicBezTo>
                <a:close/>
                <a:moveTo>
                  <a:pt x="4509123" y="4911902"/>
                </a:moveTo>
                <a:cubicBezTo>
                  <a:pt x="4509123" y="4911902"/>
                  <a:pt x="4511155" y="4912383"/>
                  <a:pt x="4515223" y="4913346"/>
                </a:cubicBezTo>
                <a:cubicBezTo>
                  <a:pt x="4515223" y="4913346"/>
                  <a:pt x="4514797" y="4915146"/>
                  <a:pt x="4513945" y="4918745"/>
                </a:cubicBezTo>
                <a:close/>
                <a:moveTo>
                  <a:pt x="5261074" y="4911329"/>
                </a:moveTo>
                <a:cubicBezTo>
                  <a:pt x="5266035" y="4921251"/>
                  <a:pt x="5270996" y="4928692"/>
                  <a:pt x="5275957" y="4933653"/>
                </a:cubicBezTo>
                <a:cubicBezTo>
                  <a:pt x="5290840" y="4943575"/>
                  <a:pt x="5298281" y="4946056"/>
                  <a:pt x="5298281" y="4941094"/>
                </a:cubicBezTo>
                <a:cubicBezTo>
                  <a:pt x="5298281" y="4936133"/>
                  <a:pt x="5290840" y="4931173"/>
                  <a:pt x="5275957" y="4926211"/>
                </a:cubicBezTo>
                <a:lnTo>
                  <a:pt x="5268515" y="4918770"/>
                </a:lnTo>
                <a:lnTo>
                  <a:pt x="5268515" y="4911329"/>
                </a:lnTo>
                <a:cubicBezTo>
                  <a:pt x="5268515" y="4911329"/>
                  <a:pt x="5266035" y="4911329"/>
                  <a:pt x="5261074" y="4911329"/>
                </a:cubicBezTo>
                <a:close/>
                <a:moveTo>
                  <a:pt x="4885283" y="4911329"/>
                </a:moveTo>
                <a:cubicBezTo>
                  <a:pt x="4882803" y="4911329"/>
                  <a:pt x="4881562" y="4913809"/>
                  <a:pt x="4881562" y="4918770"/>
                </a:cubicBezTo>
                <a:lnTo>
                  <a:pt x="4882077" y="4919285"/>
                </a:lnTo>
                <a:lnTo>
                  <a:pt x="4890466" y="4913921"/>
                </a:lnTo>
                <a:close/>
                <a:moveTo>
                  <a:pt x="4670587" y="4910207"/>
                </a:moveTo>
                <a:cubicBezTo>
                  <a:pt x="4674655" y="4911170"/>
                  <a:pt x="4676261" y="4913451"/>
                  <a:pt x="4675409" y="4917051"/>
                </a:cubicBezTo>
                <a:lnTo>
                  <a:pt x="4669309" y="4915607"/>
                </a:lnTo>
                <a:close/>
                <a:moveTo>
                  <a:pt x="4767329" y="4909771"/>
                </a:moveTo>
                <a:lnTo>
                  <a:pt x="4767210" y="4910271"/>
                </a:lnTo>
                <a:cubicBezTo>
                  <a:pt x="4771278" y="4911233"/>
                  <a:pt x="4773902" y="4913755"/>
                  <a:pt x="4775084" y="4917836"/>
                </a:cubicBezTo>
                <a:cubicBezTo>
                  <a:pt x="4776265" y="4921917"/>
                  <a:pt x="4777069" y="4923057"/>
                  <a:pt x="4777495" y="4921258"/>
                </a:cubicBezTo>
                <a:cubicBezTo>
                  <a:pt x="4777921" y="4919458"/>
                  <a:pt x="4779741" y="4920839"/>
                  <a:pt x="4782957" y="4925401"/>
                </a:cubicBezTo>
                <a:cubicBezTo>
                  <a:pt x="4786172" y="4929963"/>
                  <a:pt x="4788796" y="4932486"/>
                  <a:pt x="4790829" y="4932967"/>
                </a:cubicBezTo>
                <a:lnTo>
                  <a:pt x="4799266" y="4934964"/>
                </a:lnTo>
                <a:lnTo>
                  <a:pt x="4773662" y="4915049"/>
                </a:lnTo>
                <a:close/>
                <a:moveTo>
                  <a:pt x="4710676" y="4904153"/>
                </a:moveTo>
                <a:lnTo>
                  <a:pt x="4709748" y="4908072"/>
                </a:lnTo>
                <a:lnTo>
                  <a:pt x="4714570" y="4914916"/>
                </a:lnTo>
                <a:lnTo>
                  <a:pt x="4720671" y="4916360"/>
                </a:lnTo>
                <a:lnTo>
                  <a:pt x="4721094" y="4914571"/>
                </a:lnTo>
                <a:close/>
                <a:moveTo>
                  <a:pt x="5938242" y="4903887"/>
                </a:moveTo>
                <a:cubicBezTo>
                  <a:pt x="5938242" y="4903887"/>
                  <a:pt x="5939483" y="4905128"/>
                  <a:pt x="5941963" y="4907608"/>
                </a:cubicBezTo>
                <a:cubicBezTo>
                  <a:pt x="5944443" y="4910089"/>
                  <a:pt x="5944443" y="4911329"/>
                  <a:pt x="5941963" y="4911329"/>
                </a:cubicBezTo>
                <a:cubicBezTo>
                  <a:pt x="5939483" y="4911329"/>
                  <a:pt x="5938242" y="4908849"/>
                  <a:pt x="5938242" y="4903887"/>
                </a:cubicBezTo>
                <a:close/>
                <a:moveTo>
                  <a:pt x="4363693" y="4900286"/>
                </a:moveTo>
                <a:cubicBezTo>
                  <a:pt x="4363693" y="4900286"/>
                  <a:pt x="4365299" y="4902566"/>
                  <a:pt x="4368515" y="4907129"/>
                </a:cubicBezTo>
                <a:lnTo>
                  <a:pt x="4362415" y="4905685"/>
                </a:lnTo>
                <a:close/>
                <a:moveTo>
                  <a:pt x="6526113" y="4896446"/>
                </a:moveTo>
                <a:cubicBezTo>
                  <a:pt x="6526113" y="4896446"/>
                  <a:pt x="6528593" y="4896446"/>
                  <a:pt x="6533554" y="4896446"/>
                </a:cubicBezTo>
                <a:lnTo>
                  <a:pt x="6533554" y="4903887"/>
                </a:lnTo>
                <a:cubicBezTo>
                  <a:pt x="6528593" y="4903887"/>
                  <a:pt x="6526113" y="4901407"/>
                  <a:pt x="6526113" y="4896446"/>
                </a:cubicBezTo>
                <a:close/>
                <a:moveTo>
                  <a:pt x="5715000" y="4896446"/>
                </a:moveTo>
                <a:lnTo>
                  <a:pt x="5707558" y="4903887"/>
                </a:lnTo>
                <a:lnTo>
                  <a:pt x="5715000" y="4903887"/>
                </a:lnTo>
                <a:close/>
                <a:moveTo>
                  <a:pt x="5268515" y="4896446"/>
                </a:moveTo>
                <a:cubicBezTo>
                  <a:pt x="5263554" y="4896446"/>
                  <a:pt x="5261074" y="4898926"/>
                  <a:pt x="5261074" y="4903887"/>
                </a:cubicBezTo>
                <a:lnTo>
                  <a:pt x="5268515" y="4903887"/>
                </a:lnTo>
                <a:cubicBezTo>
                  <a:pt x="5273477" y="4903887"/>
                  <a:pt x="5275957" y="4902647"/>
                  <a:pt x="5275957" y="4900166"/>
                </a:cubicBezTo>
                <a:cubicBezTo>
                  <a:pt x="5275957" y="4897686"/>
                  <a:pt x="5273477" y="4896446"/>
                  <a:pt x="5268515" y="4896446"/>
                </a:cubicBezTo>
                <a:close/>
                <a:moveTo>
                  <a:pt x="5658375" y="4895748"/>
                </a:moveTo>
                <a:cubicBezTo>
                  <a:pt x="5657058" y="4895593"/>
                  <a:pt x="5656089" y="4895825"/>
                  <a:pt x="5655469" y="4896446"/>
                </a:cubicBezTo>
                <a:cubicBezTo>
                  <a:pt x="5655469" y="4901407"/>
                  <a:pt x="5657949" y="4905128"/>
                  <a:pt x="5662910" y="4907608"/>
                </a:cubicBezTo>
                <a:cubicBezTo>
                  <a:pt x="5667871" y="4910089"/>
                  <a:pt x="5670351" y="4911329"/>
                  <a:pt x="5670351" y="4911329"/>
                </a:cubicBezTo>
                <a:lnTo>
                  <a:pt x="5670351" y="4918770"/>
                </a:lnTo>
                <a:cubicBezTo>
                  <a:pt x="5675313" y="4918770"/>
                  <a:pt x="5685234" y="4923731"/>
                  <a:pt x="5700117" y="4933653"/>
                </a:cubicBezTo>
                <a:cubicBezTo>
                  <a:pt x="5715000" y="4943575"/>
                  <a:pt x="5722441" y="4948536"/>
                  <a:pt x="5722441" y="4948536"/>
                </a:cubicBezTo>
                <a:lnTo>
                  <a:pt x="5715000" y="4948536"/>
                </a:lnTo>
                <a:lnTo>
                  <a:pt x="5715000" y="4955977"/>
                </a:lnTo>
                <a:cubicBezTo>
                  <a:pt x="5715000" y="4955977"/>
                  <a:pt x="5717480" y="4957218"/>
                  <a:pt x="5722441" y="4959698"/>
                </a:cubicBezTo>
                <a:cubicBezTo>
                  <a:pt x="5727403" y="4962178"/>
                  <a:pt x="5732363" y="4963418"/>
                  <a:pt x="5737324" y="4963418"/>
                </a:cubicBezTo>
                <a:cubicBezTo>
                  <a:pt x="5742285" y="4965899"/>
                  <a:pt x="5746626" y="4967759"/>
                  <a:pt x="5750346" y="4969000"/>
                </a:cubicBezTo>
                <a:lnTo>
                  <a:pt x="5755462" y="4970023"/>
                </a:lnTo>
                <a:lnTo>
                  <a:pt x="5753370" y="4967372"/>
                </a:lnTo>
                <a:cubicBezTo>
                  <a:pt x="5752595" y="4965976"/>
                  <a:pt x="5752207" y="4964658"/>
                  <a:pt x="5752207" y="4963418"/>
                </a:cubicBezTo>
                <a:cubicBezTo>
                  <a:pt x="5752207" y="4963418"/>
                  <a:pt x="5750966" y="4963418"/>
                  <a:pt x="5748486" y="4963418"/>
                </a:cubicBezTo>
                <a:cubicBezTo>
                  <a:pt x="5746006" y="4963418"/>
                  <a:pt x="5742285" y="4960938"/>
                  <a:pt x="5737324" y="4955977"/>
                </a:cubicBezTo>
                <a:cubicBezTo>
                  <a:pt x="5693916" y="4916910"/>
                  <a:pt x="5667600" y="4896834"/>
                  <a:pt x="5658375" y="4895748"/>
                </a:cubicBezTo>
                <a:close/>
                <a:moveTo>
                  <a:pt x="5692676" y="4881563"/>
                </a:moveTo>
                <a:lnTo>
                  <a:pt x="5685234" y="4889004"/>
                </a:lnTo>
                <a:lnTo>
                  <a:pt x="5700117" y="4889004"/>
                </a:lnTo>
                <a:cubicBezTo>
                  <a:pt x="5695156" y="4889004"/>
                  <a:pt x="5692676" y="4886524"/>
                  <a:pt x="5692676" y="4881563"/>
                </a:cubicBezTo>
                <a:close/>
                <a:moveTo>
                  <a:pt x="5648027" y="4881563"/>
                </a:moveTo>
                <a:cubicBezTo>
                  <a:pt x="5648027" y="4881563"/>
                  <a:pt x="5648027" y="4884044"/>
                  <a:pt x="5648027" y="4889004"/>
                </a:cubicBezTo>
                <a:cubicBezTo>
                  <a:pt x="5648027" y="4893966"/>
                  <a:pt x="5648027" y="4896446"/>
                  <a:pt x="5648027" y="4896446"/>
                </a:cubicBezTo>
                <a:lnTo>
                  <a:pt x="5655469" y="4889004"/>
                </a:lnTo>
                <a:cubicBezTo>
                  <a:pt x="5650507" y="4884044"/>
                  <a:pt x="5648027" y="4881563"/>
                  <a:pt x="5648027" y="4881563"/>
                </a:cubicBezTo>
                <a:close/>
                <a:moveTo>
                  <a:pt x="5610820" y="4881563"/>
                </a:moveTo>
                <a:cubicBezTo>
                  <a:pt x="5600899" y="4881563"/>
                  <a:pt x="5600899" y="4884044"/>
                  <a:pt x="5610820" y="4889004"/>
                </a:cubicBezTo>
                <a:lnTo>
                  <a:pt x="5625703" y="4903887"/>
                </a:lnTo>
                <a:cubicBezTo>
                  <a:pt x="5640586" y="4908849"/>
                  <a:pt x="5648027" y="4911329"/>
                  <a:pt x="5648027" y="4911329"/>
                </a:cubicBezTo>
                <a:cubicBezTo>
                  <a:pt x="5643066" y="4906368"/>
                  <a:pt x="5639345" y="4903887"/>
                  <a:pt x="5636865" y="4903887"/>
                </a:cubicBezTo>
                <a:cubicBezTo>
                  <a:pt x="5634385" y="4903887"/>
                  <a:pt x="5629424" y="4901407"/>
                  <a:pt x="5621982" y="4896446"/>
                </a:cubicBezTo>
                <a:cubicBezTo>
                  <a:pt x="5614541" y="4891485"/>
                  <a:pt x="5613300" y="4886524"/>
                  <a:pt x="5618262" y="4881563"/>
                </a:cubicBezTo>
                <a:close/>
                <a:moveTo>
                  <a:pt x="6764238" y="4874122"/>
                </a:moveTo>
                <a:cubicBezTo>
                  <a:pt x="6764238" y="4874122"/>
                  <a:pt x="6766718" y="4876602"/>
                  <a:pt x="6771679" y="4881563"/>
                </a:cubicBezTo>
                <a:lnTo>
                  <a:pt x="6764238" y="4881563"/>
                </a:lnTo>
                <a:close/>
                <a:moveTo>
                  <a:pt x="5737324" y="4874122"/>
                </a:moveTo>
                <a:lnTo>
                  <a:pt x="5752207" y="4874122"/>
                </a:lnTo>
                <a:cubicBezTo>
                  <a:pt x="5752207" y="4874122"/>
                  <a:pt x="5749727" y="4876602"/>
                  <a:pt x="5744765" y="4881563"/>
                </a:cubicBezTo>
                <a:cubicBezTo>
                  <a:pt x="5744765" y="4881563"/>
                  <a:pt x="5743525" y="4881563"/>
                  <a:pt x="5741045" y="4881563"/>
                </a:cubicBezTo>
                <a:cubicBezTo>
                  <a:pt x="5738565" y="4881563"/>
                  <a:pt x="5737324" y="4879083"/>
                  <a:pt x="5737324" y="4874122"/>
                </a:cubicBezTo>
                <a:close/>
                <a:moveTo>
                  <a:pt x="5008066" y="4874122"/>
                </a:moveTo>
                <a:cubicBezTo>
                  <a:pt x="5008066" y="4879083"/>
                  <a:pt x="5010546" y="4881563"/>
                  <a:pt x="5015508" y="4881563"/>
                </a:cubicBezTo>
                <a:cubicBezTo>
                  <a:pt x="5020469" y="4881563"/>
                  <a:pt x="5021708" y="4880323"/>
                  <a:pt x="5019228" y="4877842"/>
                </a:cubicBezTo>
                <a:cubicBezTo>
                  <a:pt x="5016748" y="4875362"/>
                  <a:pt x="5013028" y="4874122"/>
                  <a:pt x="5008066" y="4874122"/>
                </a:cubicBezTo>
                <a:close/>
                <a:moveTo>
                  <a:pt x="4332201" y="4870024"/>
                </a:moveTo>
                <a:cubicBezTo>
                  <a:pt x="4336268" y="4870987"/>
                  <a:pt x="4339106" y="4872608"/>
                  <a:pt x="4340712" y="4874890"/>
                </a:cubicBezTo>
                <a:cubicBezTo>
                  <a:pt x="4342320" y="4877170"/>
                  <a:pt x="4343124" y="4878311"/>
                  <a:pt x="4343124" y="4878311"/>
                </a:cubicBezTo>
                <a:lnTo>
                  <a:pt x="4341846" y="4883711"/>
                </a:lnTo>
                <a:cubicBezTo>
                  <a:pt x="4341846" y="4883711"/>
                  <a:pt x="4340239" y="4881430"/>
                  <a:pt x="4337023" y="4876867"/>
                </a:cubicBezTo>
                <a:close/>
                <a:moveTo>
                  <a:pt x="4384964" y="4868258"/>
                </a:moveTo>
                <a:cubicBezTo>
                  <a:pt x="4386489" y="4868619"/>
                  <a:pt x="4388055" y="4869940"/>
                  <a:pt x="4389663" y="4872221"/>
                </a:cubicBezTo>
                <a:cubicBezTo>
                  <a:pt x="4396093" y="4881346"/>
                  <a:pt x="4404983" y="4889152"/>
                  <a:pt x="4416333" y="4895640"/>
                </a:cubicBezTo>
                <a:cubicBezTo>
                  <a:pt x="4423615" y="4901165"/>
                  <a:pt x="4427256" y="4903927"/>
                  <a:pt x="4427256" y="4903927"/>
                </a:cubicBezTo>
                <a:lnTo>
                  <a:pt x="4404131" y="4892752"/>
                </a:lnTo>
                <a:lnTo>
                  <a:pt x="4393208" y="4884464"/>
                </a:lnTo>
                <a:lnTo>
                  <a:pt x="4406398" y="4910394"/>
                </a:lnTo>
                <a:cubicBezTo>
                  <a:pt x="4402330" y="4909431"/>
                  <a:pt x="4400723" y="4907150"/>
                  <a:pt x="4401575" y="4903550"/>
                </a:cubicBezTo>
                <a:lnTo>
                  <a:pt x="4367527" y="4884087"/>
                </a:lnTo>
                <a:cubicBezTo>
                  <a:pt x="4360245" y="4878563"/>
                  <a:pt x="4360671" y="4876763"/>
                  <a:pt x="4368805" y="4878688"/>
                </a:cubicBezTo>
                <a:cubicBezTo>
                  <a:pt x="4373725" y="4876051"/>
                  <a:pt x="4377627" y="4873174"/>
                  <a:pt x="4380512" y="4870055"/>
                </a:cubicBezTo>
                <a:cubicBezTo>
                  <a:pt x="4381954" y="4868496"/>
                  <a:pt x="4383438" y="4867897"/>
                  <a:pt x="4384964" y="4868258"/>
                </a:cubicBezTo>
                <a:close/>
                <a:moveTo>
                  <a:pt x="5294560" y="4866680"/>
                </a:moveTo>
                <a:cubicBezTo>
                  <a:pt x="5292080" y="4866680"/>
                  <a:pt x="5290840" y="4869161"/>
                  <a:pt x="5290840" y="4874122"/>
                </a:cubicBezTo>
                <a:cubicBezTo>
                  <a:pt x="5290840" y="4874122"/>
                  <a:pt x="5293320" y="4874122"/>
                  <a:pt x="5298281" y="4874122"/>
                </a:cubicBezTo>
                <a:cubicBezTo>
                  <a:pt x="5298281" y="4869161"/>
                  <a:pt x="5297040" y="4866680"/>
                  <a:pt x="5294560" y="4866680"/>
                </a:cubicBezTo>
                <a:close/>
                <a:moveTo>
                  <a:pt x="4963418" y="4866680"/>
                </a:moveTo>
                <a:lnTo>
                  <a:pt x="4978301" y="4874122"/>
                </a:lnTo>
                <a:lnTo>
                  <a:pt x="4993183" y="4881563"/>
                </a:lnTo>
                <a:cubicBezTo>
                  <a:pt x="4993183" y="4881563"/>
                  <a:pt x="4993183" y="4880323"/>
                  <a:pt x="4993183" y="4877842"/>
                </a:cubicBezTo>
                <a:cubicBezTo>
                  <a:pt x="4993183" y="4875362"/>
                  <a:pt x="4988222" y="4874122"/>
                  <a:pt x="4978301" y="4874122"/>
                </a:cubicBezTo>
                <a:lnTo>
                  <a:pt x="4970859" y="4866680"/>
                </a:lnTo>
                <a:cubicBezTo>
                  <a:pt x="4970859" y="4866680"/>
                  <a:pt x="4968379" y="4866680"/>
                  <a:pt x="4963418" y="4866680"/>
                </a:cubicBezTo>
                <a:close/>
                <a:moveTo>
                  <a:pt x="4486678" y="4863825"/>
                </a:moveTo>
                <a:cubicBezTo>
                  <a:pt x="4487696" y="4864066"/>
                  <a:pt x="4487991" y="4865086"/>
                  <a:pt x="4487565" y="4866885"/>
                </a:cubicBezTo>
                <a:lnTo>
                  <a:pt x="4481464" y="4865441"/>
                </a:lnTo>
                <a:cubicBezTo>
                  <a:pt x="4483924" y="4864123"/>
                  <a:pt x="4485661" y="4863584"/>
                  <a:pt x="4486678" y="4863825"/>
                </a:cubicBezTo>
                <a:close/>
                <a:moveTo>
                  <a:pt x="5715000" y="4859239"/>
                </a:moveTo>
                <a:cubicBezTo>
                  <a:pt x="5715000" y="4859239"/>
                  <a:pt x="5717480" y="4859239"/>
                  <a:pt x="5722441" y="4859239"/>
                </a:cubicBezTo>
                <a:cubicBezTo>
                  <a:pt x="5727403" y="4859239"/>
                  <a:pt x="5729883" y="4860479"/>
                  <a:pt x="5729883" y="4862959"/>
                </a:cubicBezTo>
                <a:cubicBezTo>
                  <a:pt x="5729883" y="4865440"/>
                  <a:pt x="5728642" y="4866680"/>
                  <a:pt x="5726162" y="4866680"/>
                </a:cubicBezTo>
                <a:cubicBezTo>
                  <a:pt x="5723682" y="4866680"/>
                  <a:pt x="5719961" y="4864200"/>
                  <a:pt x="5715000" y="4859239"/>
                </a:cubicBezTo>
                <a:close/>
                <a:moveTo>
                  <a:pt x="5119687" y="4859239"/>
                </a:moveTo>
                <a:cubicBezTo>
                  <a:pt x="5119687" y="4859239"/>
                  <a:pt x="5119687" y="4861719"/>
                  <a:pt x="5119687" y="4866680"/>
                </a:cubicBezTo>
                <a:lnTo>
                  <a:pt x="5127129" y="4866680"/>
                </a:lnTo>
                <a:cubicBezTo>
                  <a:pt x="5127129" y="4861719"/>
                  <a:pt x="5125888" y="4859239"/>
                  <a:pt x="5123408" y="4859239"/>
                </a:cubicBezTo>
                <a:cubicBezTo>
                  <a:pt x="5120928" y="4859239"/>
                  <a:pt x="5119687" y="4859239"/>
                  <a:pt x="5119687" y="4859239"/>
                </a:cubicBezTo>
                <a:close/>
                <a:moveTo>
                  <a:pt x="4618526" y="4857970"/>
                </a:moveTo>
                <a:cubicBezTo>
                  <a:pt x="4622593" y="4858933"/>
                  <a:pt x="4624201" y="4861214"/>
                  <a:pt x="4623348" y="4864814"/>
                </a:cubicBezTo>
                <a:lnTo>
                  <a:pt x="4617248" y="4863370"/>
                </a:lnTo>
                <a:close/>
                <a:moveTo>
                  <a:pt x="5154104" y="4857843"/>
                </a:moveTo>
                <a:cubicBezTo>
                  <a:pt x="5152243" y="4857534"/>
                  <a:pt x="5150694" y="4857999"/>
                  <a:pt x="5149453" y="4859239"/>
                </a:cubicBezTo>
                <a:cubicBezTo>
                  <a:pt x="5149453" y="4859239"/>
                  <a:pt x="5151933" y="4861719"/>
                  <a:pt x="5156894" y="4866680"/>
                </a:cubicBezTo>
                <a:cubicBezTo>
                  <a:pt x="5161856" y="4871641"/>
                  <a:pt x="5166816" y="4876602"/>
                  <a:pt x="5171777" y="4881563"/>
                </a:cubicBezTo>
                <a:lnTo>
                  <a:pt x="5179219" y="4881563"/>
                </a:lnTo>
                <a:cubicBezTo>
                  <a:pt x="5168056" y="4866680"/>
                  <a:pt x="5159685" y="4858774"/>
                  <a:pt x="5154104" y="4857843"/>
                </a:cubicBezTo>
                <a:close/>
                <a:moveTo>
                  <a:pt x="4458339" y="4854266"/>
                </a:moveTo>
                <a:cubicBezTo>
                  <a:pt x="4458339" y="4854266"/>
                  <a:pt x="4460160" y="4855647"/>
                  <a:pt x="4463801" y="4858410"/>
                </a:cubicBezTo>
                <a:cubicBezTo>
                  <a:pt x="4467442" y="4861172"/>
                  <a:pt x="4470869" y="4864834"/>
                  <a:pt x="4474085" y="4869397"/>
                </a:cubicBezTo>
                <a:lnTo>
                  <a:pt x="4499477" y="4898214"/>
                </a:lnTo>
                <a:lnTo>
                  <a:pt x="4504299" y="4905058"/>
                </a:lnTo>
                <a:cubicBezTo>
                  <a:pt x="4497017" y="4899533"/>
                  <a:pt x="4493375" y="4896770"/>
                  <a:pt x="4493375" y="4896770"/>
                </a:cubicBezTo>
                <a:close/>
                <a:moveTo>
                  <a:pt x="6377285" y="4851797"/>
                </a:moveTo>
                <a:lnTo>
                  <a:pt x="6384726" y="4851797"/>
                </a:lnTo>
                <a:lnTo>
                  <a:pt x="6384726" y="4859239"/>
                </a:lnTo>
                <a:cubicBezTo>
                  <a:pt x="6379765" y="4859239"/>
                  <a:pt x="6377285" y="4856759"/>
                  <a:pt x="6377285" y="4851797"/>
                </a:cubicBezTo>
                <a:close/>
                <a:moveTo>
                  <a:pt x="5595937" y="4851797"/>
                </a:moveTo>
                <a:lnTo>
                  <a:pt x="5595937" y="4853924"/>
                </a:lnTo>
                <a:lnTo>
                  <a:pt x="5594542" y="4852728"/>
                </a:lnTo>
                <a:cubicBezTo>
                  <a:pt x="5594232" y="4852107"/>
                  <a:pt x="5594697" y="4851797"/>
                  <a:pt x="5595937" y="4851797"/>
                </a:cubicBezTo>
                <a:close/>
                <a:moveTo>
                  <a:pt x="5581054" y="4851797"/>
                </a:moveTo>
                <a:cubicBezTo>
                  <a:pt x="5581054" y="4856759"/>
                  <a:pt x="5586016" y="4859239"/>
                  <a:pt x="5595937" y="4859239"/>
                </a:cubicBezTo>
                <a:lnTo>
                  <a:pt x="5595937" y="4853924"/>
                </a:lnTo>
                <a:lnTo>
                  <a:pt x="5597797" y="4855518"/>
                </a:lnTo>
                <a:cubicBezTo>
                  <a:pt x="5601518" y="4857999"/>
                  <a:pt x="5608339" y="4861719"/>
                  <a:pt x="5618262" y="4866680"/>
                </a:cubicBezTo>
                <a:lnTo>
                  <a:pt x="5625703" y="4866680"/>
                </a:lnTo>
                <a:cubicBezTo>
                  <a:pt x="5620742" y="4861719"/>
                  <a:pt x="5615781" y="4857999"/>
                  <a:pt x="5610820" y="4855518"/>
                </a:cubicBezTo>
                <a:cubicBezTo>
                  <a:pt x="5605859" y="4853038"/>
                  <a:pt x="5600899" y="4851797"/>
                  <a:pt x="5595937" y="4851797"/>
                </a:cubicBezTo>
                <a:close/>
                <a:moveTo>
                  <a:pt x="5208984" y="4851797"/>
                </a:moveTo>
                <a:cubicBezTo>
                  <a:pt x="5204023" y="4851797"/>
                  <a:pt x="5204023" y="4854278"/>
                  <a:pt x="5208984" y="4859239"/>
                </a:cubicBezTo>
                <a:cubicBezTo>
                  <a:pt x="5213945" y="4864200"/>
                  <a:pt x="5216426" y="4864200"/>
                  <a:pt x="5216426" y="4859239"/>
                </a:cubicBezTo>
                <a:close/>
                <a:moveTo>
                  <a:pt x="5179219" y="4844356"/>
                </a:moveTo>
                <a:lnTo>
                  <a:pt x="5194101" y="4866680"/>
                </a:lnTo>
                <a:cubicBezTo>
                  <a:pt x="5199063" y="4871641"/>
                  <a:pt x="5201543" y="4874122"/>
                  <a:pt x="5201543" y="4874122"/>
                </a:cubicBezTo>
                <a:lnTo>
                  <a:pt x="5208984" y="4881563"/>
                </a:lnTo>
                <a:cubicBezTo>
                  <a:pt x="5208984" y="4881563"/>
                  <a:pt x="5211464" y="4881563"/>
                  <a:pt x="5216426" y="4881563"/>
                </a:cubicBezTo>
                <a:lnTo>
                  <a:pt x="5221578" y="4884998"/>
                </a:lnTo>
                <a:lnTo>
                  <a:pt x="5210845" y="4875982"/>
                </a:lnTo>
                <a:cubicBezTo>
                  <a:pt x="5204643" y="4869781"/>
                  <a:pt x="5201543" y="4864200"/>
                  <a:pt x="5201543" y="4859239"/>
                </a:cubicBezTo>
                <a:lnTo>
                  <a:pt x="5194101" y="4851797"/>
                </a:lnTo>
                <a:close/>
                <a:moveTo>
                  <a:pt x="5134570" y="4844356"/>
                </a:moveTo>
                <a:lnTo>
                  <a:pt x="5134570" y="4851797"/>
                </a:lnTo>
                <a:cubicBezTo>
                  <a:pt x="5134570" y="4851797"/>
                  <a:pt x="5137050" y="4851797"/>
                  <a:pt x="5142012" y="4851797"/>
                </a:cubicBezTo>
                <a:cubicBezTo>
                  <a:pt x="5142012" y="4846837"/>
                  <a:pt x="5139531" y="4844356"/>
                  <a:pt x="5134570" y="4844356"/>
                </a:cubicBezTo>
                <a:close/>
                <a:moveTo>
                  <a:pt x="5034111" y="4844356"/>
                </a:moveTo>
                <a:cubicBezTo>
                  <a:pt x="5036591" y="4844356"/>
                  <a:pt x="5040312" y="4844356"/>
                  <a:pt x="5045273" y="4844356"/>
                </a:cubicBezTo>
                <a:lnTo>
                  <a:pt x="5037832" y="4851797"/>
                </a:lnTo>
                <a:cubicBezTo>
                  <a:pt x="5032871" y="4846837"/>
                  <a:pt x="5031631" y="4844356"/>
                  <a:pt x="5034111" y="4844356"/>
                </a:cubicBezTo>
                <a:close/>
                <a:moveTo>
                  <a:pt x="4421611" y="4842721"/>
                </a:moveTo>
                <a:cubicBezTo>
                  <a:pt x="4420086" y="4842360"/>
                  <a:pt x="4418093" y="4842839"/>
                  <a:pt x="4415634" y="4844157"/>
                </a:cubicBezTo>
                <a:cubicBezTo>
                  <a:pt x="4410714" y="4846794"/>
                  <a:pt x="4410075" y="4849493"/>
                  <a:pt x="4413717" y="4852256"/>
                </a:cubicBezTo>
                <a:cubicBezTo>
                  <a:pt x="4417358" y="4855019"/>
                  <a:pt x="4420409" y="4855741"/>
                  <a:pt x="4422868" y="4854422"/>
                </a:cubicBezTo>
                <a:cubicBezTo>
                  <a:pt x="4425327" y="4853103"/>
                  <a:pt x="4425966" y="4850404"/>
                  <a:pt x="4424785" y="4846323"/>
                </a:cubicBezTo>
                <a:cubicBezTo>
                  <a:pt x="4424194" y="4844283"/>
                  <a:pt x="4423136" y="4843082"/>
                  <a:pt x="4421611" y="4842721"/>
                </a:cubicBezTo>
                <a:close/>
                <a:moveTo>
                  <a:pt x="4312909" y="4842649"/>
                </a:moveTo>
                <a:cubicBezTo>
                  <a:pt x="4312909" y="4842649"/>
                  <a:pt x="4312696" y="4843549"/>
                  <a:pt x="4312270" y="4845349"/>
                </a:cubicBezTo>
                <a:cubicBezTo>
                  <a:pt x="4311844" y="4847150"/>
                  <a:pt x="4309598" y="4847568"/>
                  <a:pt x="4305531" y="4846605"/>
                </a:cubicBezTo>
                <a:cubicBezTo>
                  <a:pt x="4305531" y="4846605"/>
                  <a:pt x="4306761" y="4845946"/>
                  <a:pt x="4309221" y="4844628"/>
                </a:cubicBezTo>
                <a:cubicBezTo>
                  <a:pt x="4311680" y="4843309"/>
                  <a:pt x="4312909" y="4842649"/>
                  <a:pt x="4312909" y="4842649"/>
                </a:cubicBezTo>
                <a:close/>
                <a:moveTo>
                  <a:pt x="4648041" y="4842149"/>
                </a:moveTo>
                <a:lnTo>
                  <a:pt x="4649579" y="4845657"/>
                </a:lnTo>
                <a:lnTo>
                  <a:pt x="4650127" y="4845109"/>
                </a:lnTo>
                <a:close/>
                <a:moveTo>
                  <a:pt x="4403432" y="4841269"/>
                </a:moveTo>
                <a:lnTo>
                  <a:pt x="4396053" y="4845224"/>
                </a:lnTo>
                <a:lnTo>
                  <a:pt x="4400876" y="4852068"/>
                </a:lnTo>
                <a:close/>
                <a:moveTo>
                  <a:pt x="4788968" y="4841059"/>
                </a:moveTo>
                <a:lnTo>
                  <a:pt x="4792265" y="4844356"/>
                </a:lnTo>
                <a:lnTo>
                  <a:pt x="4792265" y="4843770"/>
                </a:lnTo>
                <a:lnTo>
                  <a:pt x="4789926" y="4841522"/>
                </a:lnTo>
                <a:close/>
                <a:moveTo>
                  <a:pt x="4658320" y="4837654"/>
                </a:moveTo>
                <a:lnTo>
                  <a:pt x="4655420" y="4838194"/>
                </a:lnTo>
                <a:lnTo>
                  <a:pt x="4658320" y="4840064"/>
                </a:lnTo>
                <a:close/>
                <a:moveTo>
                  <a:pt x="6429375" y="4836915"/>
                </a:moveTo>
                <a:cubicBezTo>
                  <a:pt x="6434336" y="4841876"/>
                  <a:pt x="6436816" y="4846837"/>
                  <a:pt x="6436816" y="4851797"/>
                </a:cubicBezTo>
                <a:cubicBezTo>
                  <a:pt x="6436816" y="4856759"/>
                  <a:pt x="6436816" y="4860479"/>
                  <a:pt x="6436816" y="4862959"/>
                </a:cubicBezTo>
                <a:cubicBezTo>
                  <a:pt x="6436816" y="4865440"/>
                  <a:pt x="6439296" y="4866680"/>
                  <a:pt x="6444258" y="4866680"/>
                </a:cubicBezTo>
                <a:cubicBezTo>
                  <a:pt x="6444258" y="4866680"/>
                  <a:pt x="6444258" y="4869161"/>
                  <a:pt x="6444258" y="4874122"/>
                </a:cubicBezTo>
                <a:lnTo>
                  <a:pt x="6429375" y="4866680"/>
                </a:lnTo>
                <a:lnTo>
                  <a:pt x="6421933" y="4851797"/>
                </a:lnTo>
                <a:cubicBezTo>
                  <a:pt x="6431855" y="4856759"/>
                  <a:pt x="6434336" y="4854278"/>
                  <a:pt x="6429375" y="4844356"/>
                </a:cubicBezTo>
                <a:close/>
                <a:moveTo>
                  <a:pt x="6399609" y="4836915"/>
                </a:moveTo>
                <a:cubicBezTo>
                  <a:pt x="6399609" y="4836915"/>
                  <a:pt x="6400850" y="4836915"/>
                  <a:pt x="6403330" y="4836915"/>
                </a:cubicBezTo>
                <a:cubicBezTo>
                  <a:pt x="6405810" y="4836915"/>
                  <a:pt x="6407051" y="4836915"/>
                  <a:pt x="6407051" y="4836915"/>
                </a:cubicBezTo>
                <a:lnTo>
                  <a:pt x="6407051" y="4844356"/>
                </a:lnTo>
                <a:cubicBezTo>
                  <a:pt x="6407051" y="4844356"/>
                  <a:pt x="6405810" y="4844356"/>
                  <a:pt x="6403330" y="4844356"/>
                </a:cubicBezTo>
                <a:cubicBezTo>
                  <a:pt x="6400850" y="4844356"/>
                  <a:pt x="6399609" y="4841876"/>
                  <a:pt x="6399609" y="4836915"/>
                </a:cubicBezTo>
                <a:close/>
                <a:moveTo>
                  <a:pt x="5581054" y="4836915"/>
                </a:moveTo>
                <a:lnTo>
                  <a:pt x="5581054" y="4844356"/>
                </a:lnTo>
                <a:lnTo>
                  <a:pt x="5595937" y="4844356"/>
                </a:lnTo>
                <a:cubicBezTo>
                  <a:pt x="5595937" y="4839395"/>
                  <a:pt x="5590976" y="4836915"/>
                  <a:pt x="5581054" y="4836915"/>
                </a:cubicBezTo>
                <a:close/>
                <a:moveTo>
                  <a:pt x="5194101" y="4836915"/>
                </a:moveTo>
                <a:lnTo>
                  <a:pt x="5194101" y="4844356"/>
                </a:lnTo>
                <a:lnTo>
                  <a:pt x="5201543" y="4844356"/>
                </a:lnTo>
                <a:cubicBezTo>
                  <a:pt x="5201543" y="4844356"/>
                  <a:pt x="5199063" y="4841876"/>
                  <a:pt x="5194101" y="4836915"/>
                </a:cubicBezTo>
                <a:close/>
                <a:moveTo>
                  <a:pt x="5008066" y="4836915"/>
                </a:moveTo>
                <a:lnTo>
                  <a:pt x="5015508" y="4844356"/>
                </a:lnTo>
                <a:cubicBezTo>
                  <a:pt x="5015508" y="4844356"/>
                  <a:pt x="5017988" y="4845597"/>
                  <a:pt x="5022949" y="4848077"/>
                </a:cubicBezTo>
                <a:cubicBezTo>
                  <a:pt x="5027910" y="4850557"/>
                  <a:pt x="5031631" y="4854278"/>
                  <a:pt x="5034111" y="4859239"/>
                </a:cubicBezTo>
                <a:cubicBezTo>
                  <a:pt x="5036591" y="4864200"/>
                  <a:pt x="5039072" y="4867921"/>
                  <a:pt x="5041553" y="4870401"/>
                </a:cubicBezTo>
                <a:cubicBezTo>
                  <a:pt x="5044033" y="4872882"/>
                  <a:pt x="5045273" y="4874122"/>
                  <a:pt x="5045273" y="4874122"/>
                </a:cubicBezTo>
                <a:lnTo>
                  <a:pt x="5082480" y="4896446"/>
                </a:lnTo>
                <a:lnTo>
                  <a:pt x="5089922" y="4911329"/>
                </a:lnTo>
                <a:cubicBezTo>
                  <a:pt x="5075039" y="4901407"/>
                  <a:pt x="5067597" y="4896446"/>
                  <a:pt x="5067597" y="4896446"/>
                </a:cubicBezTo>
                <a:lnTo>
                  <a:pt x="5060156" y="4889004"/>
                </a:lnTo>
                <a:cubicBezTo>
                  <a:pt x="5055195" y="4884044"/>
                  <a:pt x="5050235" y="4881563"/>
                  <a:pt x="5045273" y="4881563"/>
                </a:cubicBezTo>
                <a:cubicBezTo>
                  <a:pt x="5040312" y="4881563"/>
                  <a:pt x="5035352" y="4876602"/>
                  <a:pt x="5030390" y="4866680"/>
                </a:cubicBezTo>
                <a:cubicBezTo>
                  <a:pt x="5025429" y="4856759"/>
                  <a:pt x="5020469" y="4851797"/>
                  <a:pt x="5015508" y="4851797"/>
                </a:cubicBezTo>
                <a:cubicBezTo>
                  <a:pt x="5010546" y="4851797"/>
                  <a:pt x="5005586" y="4849317"/>
                  <a:pt x="5000625" y="4844356"/>
                </a:cubicBezTo>
                <a:close/>
                <a:moveTo>
                  <a:pt x="4918769" y="4836915"/>
                </a:moveTo>
                <a:lnTo>
                  <a:pt x="4933652" y="4844356"/>
                </a:lnTo>
                <a:lnTo>
                  <a:pt x="4948535" y="4836915"/>
                </a:lnTo>
                <a:close/>
                <a:moveTo>
                  <a:pt x="5713402" y="4835545"/>
                </a:moveTo>
                <a:lnTo>
                  <a:pt x="5737324" y="4851797"/>
                </a:lnTo>
                <a:cubicBezTo>
                  <a:pt x="5781972" y="4881563"/>
                  <a:pt x="5804297" y="4898926"/>
                  <a:pt x="5804297" y="4903887"/>
                </a:cubicBezTo>
                <a:lnTo>
                  <a:pt x="5804297" y="4911329"/>
                </a:lnTo>
                <a:lnTo>
                  <a:pt x="5826621" y="4918770"/>
                </a:lnTo>
                <a:lnTo>
                  <a:pt x="5796855" y="4911329"/>
                </a:lnTo>
                <a:lnTo>
                  <a:pt x="5774531" y="4896446"/>
                </a:lnTo>
                <a:cubicBezTo>
                  <a:pt x="5769570" y="4896446"/>
                  <a:pt x="5765849" y="4892725"/>
                  <a:pt x="5763369" y="4885284"/>
                </a:cubicBezTo>
                <a:cubicBezTo>
                  <a:pt x="5760889" y="4877842"/>
                  <a:pt x="5752207" y="4869161"/>
                  <a:pt x="5737324" y="4859239"/>
                </a:cubicBezTo>
                <a:cubicBezTo>
                  <a:pt x="5732363" y="4854278"/>
                  <a:pt x="5727403" y="4850557"/>
                  <a:pt x="5722441" y="4848077"/>
                </a:cubicBezTo>
                <a:cubicBezTo>
                  <a:pt x="5717480" y="4845597"/>
                  <a:pt x="5715000" y="4841876"/>
                  <a:pt x="5715000" y="4836915"/>
                </a:cubicBezTo>
                <a:close/>
                <a:moveTo>
                  <a:pt x="4713447" y="4833978"/>
                </a:moveTo>
                <a:lnTo>
                  <a:pt x="4718984" y="4841836"/>
                </a:lnTo>
                <a:lnTo>
                  <a:pt x="4736062" y="4861218"/>
                </a:lnTo>
                <a:lnTo>
                  <a:pt x="4753198" y="4872262"/>
                </a:lnTo>
                <a:lnTo>
                  <a:pt x="4756672" y="4873677"/>
                </a:lnTo>
                <a:lnTo>
                  <a:pt x="4756577" y="4873542"/>
                </a:lnTo>
                <a:lnTo>
                  <a:pt x="4751754" y="4866698"/>
                </a:lnTo>
                <a:cubicBezTo>
                  <a:pt x="4747687" y="4865736"/>
                  <a:pt x="4744849" y="4864114"/>
                  <a:pt x="4743242" y="4861832"/>
                </a:cubicBezTo>
                <a:cubicBezTo>
                  <a:pt x="4741634" y="4859551"/>
                  <a:pt x="4739223" y="4856130"/>
                  <a:pt x="4736008" y="4851567"/>
                </a:cubicBezTo>
                <a:lnTo>
                  <a:pt x="4732216" y="4846186"/>
                </a:lnTo>
                <a:lnTo>
                  <a:pt x="4729013" y="4844356"/>
                </a:lnTo>
                <a:close/>
                <a:moveTo>
                  <a:pt x="5710690" y="4833702"/>
                </a:moveTo>
                <a:lnTo>
                  <a:pt x="5711744" y="4834124"/>
                </a:lnTo>
                <a:lnTo>
                  <a:pt x="5713402" y="4835545"/>
                </a:lnTo>
                <a:close/>
                <a:moveTo>
                  <a:pt x="4437770" y="4832291"/>
                </a:moveTo>
                <a:cubicBezTo>
                  <a:pt x="4437770" y="4832291"/>
                  <a:pt x="4439377" y="4834572"/>
                  <a:pt x="4442593" y="4839134"/>
                </a:cubicBezTo>
                <a:lnTo>
                  <a:pt x="4436492" y="4837690"/>
                </a:lnTo>
                <a:close/>
                <a:moveTo>
                  <a:pt x="6636804" y="4832264"/>
                </a:moveTo>
                <a:cubicBezTo>
                  <a:pt x="6637424" y="4832884"/>
                  <a:pt x="6637734" y="4834434"/>
                  <a:pt x="6637734" y="4836915"/>
                </a:cubicBezTo>
                <a:cubicBezTo>
                  <a:pt x="6632772" y="4836915"/>
                  <a:pt x="6631533" y="4835674"/>
                  <a:pt x="6634013" y="4833194"/>
                </a:cubicBezTo>
                <a:cubicBezTo>
                  <a:pt x="6635254" y="4831954"/>
                  <a:pt x="6636184" y="4831644"/>
                  <a:pt x="6636804" y="4832264"/>
                </a:cubicBezTo>
                <a:close/>
                <a:moveTo>
                  <a:pt x="5164336" y="4832264"/>
                </a:moveTo>
                <a:cubicBezTo>
                  <a:pt x="5161855" y="4831644"/>
                  <a:pt x="5159375" y="4831954"/>
                  <a:pt x="5156894" y="4833194"/>
                </a:cubicBezTo>
                <a:cubicBezTo>
                  <a:pt x="5151933" y="4835674"/>
                  <a:pt x="5153174" y="4839395"/>
                  <a:pt x="5160615" y="4844356"/>
                </a:cubicBezTo>
                <a:cubicBezTo>
                  <a:pt x="5168056" y="4849317"/>
                  <a:pt x="5171777" y="4849317"/>
                  <a:pt x="5171777" y="4844356"/>
                </a:cubicBezTo>
                <a:cubicBezTo>
                  <a:pt x="5171777" y="4839395"/>
                  <a:pt x="5171777" y="4836915"/>
                  <a:pt x="5171777" y="4836915"/>
                </a:cubicBezTo>
                <a:cubicBezTo>
                  <a:pt x="5169296" y="4834434"/>
                  <a:pt x="5166816" y="4832884"/>
                  <a:pt x="5164336" y="4832264"/>
                </a:cubicBezTo>
                <a:close/>
                <a:moveTo>
                  <a:pt x="5119687" y="4829473"/>
                </a:moveTo>
                <a:lnTo>
                  <a:pt x="5119687" y="4836915"/>
                </a:lnTo>
                <a:lnTo>
                  <a:pt x="5127129" y="4844356"/>
                </a:lnTo>
                <a:lnTo>
                  <a:pt x="5127129" y="4836915"/>
                </a:lnTo>
                <a:cubicBezTo>
                  <a:pt x="5122167" y="4836915"/>
                  <a:pt x="5119687" y="4834434"/>
                  <a:pt x="5119687" y="4829473"/>
                </a:cubicBezTo>
                <a:close/>
                <a:moveTo>
                  <a:pt x="4445149" y="4828336"/>
                </a:moveTo>
                <a:cubicBezTo>
                  <a:pt x="4445149" y="4828336"/>
                  <a:pt x="4447182" y="4828817"/>
                  <a:pt x="4451250" y="4829780"/>
                </a:cubicBezTo>
                <a:cubicBezTo>
                  <a:pt x="4451250" y="4829780"/>
                  <a:pt x="4450020" y="4830439"/>
                  <a:pt x="4447560" y="4831758"/>
                </a:cubicBezTo>
                <a:cubicBezTo>
                  <a:pt x="4445101" y="4833076"/>
                  <a:pt x="4443871" y="4833735"/>
                  <a:pt x="4443871" y="4833735"/>
                </a:cubicBezTo>
                <a:close/>
                <a:moveTo>
                  <a:pt x="4587033" y="4827709"/>
                </a:moveTo>
                <a:cubicBezTo>
                  <a:pt x="4591101" y="4828672"/>
                  <a:pt x="4594742" y="4831433"/>
                  <a:pt x="4597957" y="4835996"/>
                </a:cubicBezTo>
                <a:lnTo>
                  <a:pt x="4596679" y="4841396"/>
                </a:lnTo>
                <a:cubicBezTo>
                  <a:pt x="4596679" y="4841396"/>
                  <a:pt x="4595072" y="4839114"/>
                  <a:pt x="4591857" y="4834552"/>
                </a:cubicBezTo>
                <a:close/>
                <a:moveTo>
                  <a:pt x="6697265" y="4822032"/>
                </a:moveTo>
                <a:cubicBezTo>
                  <a:pt x="6697265" y="4822032"/>
                  <a:pt x="6698506" y="4822032"/>
                  <a:pt x="6700986" y="4822032"/>
                </a:cubicBezTo>
                <a:cubicBezTo>
                  <a:pt x="6703466" y="4822032"/>
                  <a:pt x="6707186" y="4824512"/>
                  <a:pt x="6712148" y="4829473"/>
                </a:cubicBezTo>
                <a:lnTo>
                  <a:pt x="6727031" y="4836915"/>
                </a:lnTo>
                <a:lnTo>
                  <a:pt x="6719590" y="4844356"/>
                </a:lnTo>
                <a:cubicBezTo>
                  <a:pt x="6714628" y="4839395"/>
                  <a:pt x="6709668" y="4834434"/>
                  <a:pt x="6704706" y="4829473"/>
                </a:cubicBezTo>
                <a:cubicBezTo>
                  <a:pt x="6699746" y="4824512"/>
                  <a:pt x="6697265" y="4822032"/>
                  <a:pt x="6697265" y="4822032"/>
                </a:cubicBezTo>
                <a:close/>
                <a:moveTo>
                  <a:pt x="5558730" y="4822032"/>
                </a:moveTo>
                <a:cubicBezTo>
                  <a:pt x="5558730" y="4826993"/>
                  <a:pt x="5561210" y="4829473"/>
                  <a:pt x="5566172" y="4829473"/>
                </a:cubicBezTo>
                <a:lnTo>
                  <a:pt x="5566172" y="4822032"/>
                </a:lnTo>
                <a:close/>
                <a:moveTo>
                  <a:pt x="4292341" y="4820675"/>
                </a:moveTo>
                <a:cubicBezTo>
                  <a:pt x="4295556" y="4825238"/>
                  <a:pt x="4296951" y="4828419"/>
                  <a:pt x="4296525" y="4830218"/>
                </a:cubicBezTo>
                <a:cubicBezTo>
                  <a:pt x="4296099" y="4832018"/>
                  <a:pt x="4292245" y="4830155"/>
                  <a:pt x="4284962" y="4824631"/>
                </a:cubicBezTo>
                <a:close/>
                <a:moveTo>
                  <a:pt x="4640952" y="4817663"/>
                </a:moveTo>
                <a:cubicBezTo>
                  <a:pt x="4644167" y="4822226"/>
                  <a:pt x="4646792" y="4824748"/>
                  <a:pt x="4648825" y="4825229"/>
                </a:cubicBezTo>
                <a:cubicBezTo>
                  <a:pt x="4650858" y="4825710"/>
                  <a:pt x="4651875" y="4825951"/>
                  <a:pt x="4651875" y="4825951"/>
                </a:cubicBezTo>
                <a:lnTo>
                  <a:pt x="4653153" y="4820551"/>
                </a:lnTo>
                <a:cubicBezTo>
                  <a:pt x="4652301" y="4824151"/>
                  <a:pt x="4650268" y="4823670"/>
                  <a:pt x="4647053" y="4819107"/>
                </a:cubicBezTo>
                <a:close/>
                <a:moveTo>
                  <a:pt x="5000625" y="4814590"/>
                </a:moveTo>
                <a:lnTo>
                  <a:pt x="5008066" y="4829473"/>
                </a:lnTo>
                <a:cubicBezTo>
                  <a:pt x="5003105" y="4824512"/>
                  <a:pt x="5000625" y="4822032"/>
                  <a:pt x="5000625" y="4822032"/>
                </a:cubicBezTo>
                <a:close/>
                <a:moveTo>
                  <a:pt x="4819023" y="4810157"/>
                </a:moveTo>
                <a:lnTo>
                  <a:pt x="4815370" y="4813811"/>
                </a:lnTo>
                <a:lnTo>
                  <a:pt x="4816012" y="4814590"/>
                </a:lnTo>
                <a:lnTo>
                  <a:pt x="4822031" y="4814590"/>
                </a:lnTo>
                <a:lnTo>
                  <a:pt x="4822031" y="4813570"/>
                </a:lnTo>
                <a:close/>
                <a:moveTo>
                  <a:pt x="6689824" y="4807149"/>
                </a:moveTo>
                <a:lnTo>
                  <a:pt x="6689824" y="4814590"/>
                </a:lnTo>
                <a:lnTo>
                  <a:pt x="6682382" y="4814590"/>
                </a:lnTo>
                <a:close/>
                <a:moveTo>
                  <a:pt x="6354961" y="4807149"/>
                </a:moveTo>
                <a:lnTo>
                  <a:pt x="6369844" y="4814590"/>
                </a:lnTo>
                <a:lnTo>
                  <a:pt x="6362402" y="4814590"/>
                </a:lnTo>
                <a:close/>
                <a:moveTo>
                  <a:pt x="5119687" y="4807149"/>
                </a:moveTo>
                <a:cubicBezTo>
                  <a:pt x="5124649" y="4807149"/>
                  <a:pt x="5129609" y="4812110"/>
                  <a:pt x="5134570" y="4822032"/>
                </a:cubicBezTo>
                <a:lnTo>
                  <a:pt x="5149453" y="4829473"/>
                </a:lnTo>
                <a:cubicBezTo>
                  <a:pt x="5144492" y="4824512"/>
                  <a:pt x="5144492" y="4819552"/>
                  <a:pt x="5149453" y="4814590"/>
                </a:cubicBezTo>
                <a:cubicBezTo>
                  <a:pt x="5149453" y="4814590"/>
                  <a:pt x="5148212" y="4813350"/>
                  <a:pt x="5145732" y="4810870"/>
                </a:cubicBezTo>
                <a:cubicBezTo>
                  <a:pt x="5143252" y="4808390"/>
                  <a:pt x="5139531" y="4807149"/>
                  <a:pt x="5134570" y="4807149"/>
                </a:cubicBezTo>
                <a:close/>
                <a:moveTo>
                  <a:pt x="4270494" y="4804100"/>
                </a:moveTo>
                <a:lnTo>
                  <a:pt x="4276595" y="4805544"/>
                </a:lnTo>
                <a:cubicBezTo>
                  <a:pt x="4275743" y="4809144"/>
                  <a:pt x="4275316" y="4810944"/>
                  <a:pt x="4275316" y="4810944"/>
                </a:cubicBezTo>
                <a:close/>
                <a:moveTo>
                  <a:pt x="4625205" y="4802532"/>
                </a:moveTo>
                <a:cubicBezTo>
                  <a:pt x="4621138" y="4801569"/>
                  <a:pt x="4620712" y="4803369"/>
                  <a:pt x="4623927" y="4807932"/>
                </a:cubicBezTo>
                <a:lnTo>
                  <a:pt x="4631307" y="4803976"/>
                </a:lnTo>
                <a:cubicBezTo>
                  <a:pt x="4631307" y="4803976"/>
                  <a:pt x="4629273" y="4803495"/>
                  <a:pt x="4625205" y="4802532"/>
                </a:cubicBezTo>
                <a:close/>
                <a:moveTo>
                  <a:pt x="4603214" y="4800178"/>
                </a:moveTo>
                <a:lnTo>
                  <a:pt x="4600356" y="4801710"/>
                </a:lnTo>
                <a:lnTo>
                  <a:pt x="4608091" y="4803429"/>
                </a:lnTo>
                <a:cubicBezTo>
                  <a:pt x="4611812" y="4805909"/>
                  <a:pt x="4613672" y="4809630"/>
                  <a:pt x="4613672" y="4814590"/>
                </a:cubicBezTo>
                <a:lnTo>
                  <a:pt x="4625877" y="4820693"/>
                </a:lnTo>
                <a:lnTo>
                  <a:pt x="4622649" y="4813331"/>
                </a:lnTo>
                <a:cubicBezTo>
                  <a:pt x="4623501" y="4809731"/>
                  <a:pt x="4621468" y="4809250"/>
                  <a:pt x="4616549" y="4811887"/>
                </a:cubicBezTo>
                <a:cubicBezTo>
                  <a:pt x="4616549" y="4811887"/>
                  <a:pt x="4614942" y="4809606"/>
                  <a:pt x="4611726" y="4805044"/>
                </a:cubicBezTo>
                <a:cubicBezTo>
                  <a:pt x="4612578" y="4801444"/>
                  <a:pt x="4609741" y="4799823"/>
                  <a:pt x="4603214" y="4800178"/>
                </a:cubicBezTo>
                <a:close/>
                <a:moveTo>
                  <a:pt x="4561642" y="4798890"/>
                </a:moveTo>
                <a:lnTo>
                  <a:pt x="4566465" y="4805734"/>
                </a:lnTo>
                <a:lnTo>
                  <a:pt x="4560364" y="4804290"/>
                </a:lnTo>
                <a:cubicBezTo>
                  <a:pt x="4561216" y="4800691"/>
                  <a:pt x="4561642" y="4798890"/>
                  <a:pt x="4561642" y="4798890"/>
                </a:cubicBezTo>
                <a:close/>
                <a:moveTo>
                  <a:pt x="5069923" y="4798312"/>
                </a:moveTo>
                <a:cubicBezTo>
                  <a:pt x="5068372" y="4798002"/>
                  <a:pt x="5067597" y="4798467"/>
                  <a:pt x="5067597" y="4799708"/>
                </a:cubicBezTo>
                <a:cubicBezTo>
                  <a:pt x="5067597" y="4799708"/>
                  <a:pt x="5073798" y="4803428"/>
                  <a:pt x="5086201" y="4810870"/>
                </a:cubicBezTo>
                <a:cubicBezTo>
                  <a:pt x="5098604" y="4818311"/>
                  <a:pt x="5104804" y="4822032"/>
                  <a:pt x="5104804" y="4822032"/>
                </a:cubicBezTo>
                <a:cubicBezTo>
                  <a:pt x="5086201" y="4807149"/>
                  <a:pt x="5074574" y="4799242"/>
                  <a:pt x="5069923" y="4798312"/>
                </a:cubicBezTo>
                <a:close/>
                <a:moveTo>
                  <a:pt x="4365345" y="4798042"/>
                </a:moveTo>
                <a:cubicBezTo>
                  <a:pt x="4363312" y="4797561"/>
                  <a:pt x="4363902" y="4799601"/>
                  <a:pt x="4367117" y="4804164"/>
                </a:cubicBezTo>
                <a:lnTo>
                  <a:pt x="4374496" y="4800208"/>
                </a:lnTo>
                <a:cubicBezTo>
                  <a:pt x="4370429" y="4799245"/>
                  <a:pt x="4367378" y="4798523"/>
                  <a:pt x="4365345" y="4798042"/>
                </a:cubicBezTo>
                <a:close/>
                <a:moveTo>
                  <a:pt x="4881562" y="4792266"/>
                </a:moveTo>
                <a:lnTo>
                  <a:pt x="4889004" y="4799708"/>
                </a:lnTo>
                <a:cubicBezTo>
                  <a:pt x="4893965" y="4799708"/>
                  <a:pt x="4896445" y="4798467"/>
                  <a:pt x="4896445" y="4795987"/>
                </a:cubicBezTo>
                <a:cubicBezTo>
                  <a:pt x="4896445" y="4793507"/>
                  <a:pt x="4893965" y="4792266"/>
                  <a:pt x="4889004" y="4792266"/>
                </a:cubicBezTo>
                <a:close/>
                <a:moveTo>
                  <a:pt x="4866679" y="4792266"/>
                </a:moveTo>
                <a:cubicBezTo>
                  <a:pt x="4871641" y="4797227"/>
                  <a:pt x="4874121" y="4798467"/>
                  <a:pt x="4874121" y="4795987"/>
                </a:cubicBezTo>
                <a:cubicBezTo>
                  <a:pt x="4874121" y="4793507"/>
                  <a:pt x="4874121" y="4792266"/>
                  <a:pt x="4874121" y="4792266"/>
                </a:cubicBezTo>
                <a:close/>
                <a:moveTo>
                  <a:pt x="4408833" y="4791230"/>
                </a:moveTo>
                <a:lnTo>
                  <a:pt x="4419757" y="4799518"/>
                </a:lnTo>
                <a:lnTo>
                  <a:pt x="4418479" y="4804917"/>
                </a:lnTo>
                <a:cubicBezTo>
                  <a:pt x="4420843" y="4813079"/>
                  <a:pt x="4424483" y="4815841"/>
                  <a:pt x="4429403" y="4813204"/>
                </a:cubicBezTo>
                <a:lnTo>
                  <a:pt x="4434226" y="4820048"/>
                </a:lnTo>
                <a:cubicBezTo>
                  <a:pt x="4430158" y="4819086"/>
                  <a:pt x="4426092" y="4818123"/>
                  <a:pt x="4422024" y="4817160"/>
                </a:cubicBezTo>
                <a:cubicBezTo>
                  <a:pt x="4417956" y="4816197"/>
                  <a:pt x="4416349" y="4813916"/>
                  <a:pt x="4417201" y="4810316"/>
                </a:cubicBezTo>
                <a:cubicBezTo>
                  <a:pt x="4413134" y="4809354"/>
                  <a:pt x="4410296" y="4807732"/>
                  <a:pt x="4408689" y="4805451"/>
                </a:cubicBezTo>
                <a:cubicBezTo>
                  <a:pt x="4407082" y="4803170"/>
                  <a:pt x="4406277" y="4802029"/>
                  <a:pt x="4406277" y="4802029"/>
                </a:cubicBezTo>
                <a:cubicBezTo>
                  <a:pt x="4403062" y="4797467"/>
                  <a:pt x="4401668" y="4794286"/>
                  <a:pt x="4402094" y="4792486"/>
                </a:cubicBezTo>
                <a:cubicBezTo>
                  <a:pt x="4402520" y="4790686"/>
                  <a:pt x="4404766" y="4790267"/>
                  <a:pt x="4408833" y="4791230"/>
                </a:cubicBezTo>
                <a:close/>
                <a:moveTo>
                  <a:pt x="4441751" y="4790728"/>
                </a:moveTo>
                <a:lnTo>
                  <a:pt x="4446716" y="4794495"/>
                </a:lnTo>
                <a:cubicBezTo>
                  <a:pt x="4446716" y="4794495"/>
                  <a:pt x="4445699" y="4794255"/>
                  <a:pt x="4443666" y="4793773"/>
                </a:cubicBezTo>
                <a:cubicBezTo>
                  <a:pt x="4442649" y="4793533"/>
                  <a:pt x="4441993" y="4792902"/>
                  <a:pt x="4441698" y="4791881"/>
                </a:cubicBezTo>
                <a:close/>
                <a:moveTo>
                  <a:pt x="4254748" y="4788970"/>
                </a:moveTo>
                <a:cubicBezTo>
                  <a:pt x="4254748" y="4788970"/>
                  <a:pt x="4255764" y="4789210"/>
                  <a:pt x="4257798" y="4789691"/>
                </a:cubicBezTo>
                <a:cubicBezTo>
                  <a:pt x="4259832" y="4790173"/>
                  <a:pt x="4262882" y="4790895"/>
                  <a:pt x="4266950" y="4791858"/>
                </a:cubicBezTo>
                <a:cubicBezTo>
                  <a:pt x="4271017" y="4792820"/>
                  <a:pt x="4273050" y="4793302"/>
                  <a:pt x="4273050" y="4793302"/>
                </a:cubicBezTo>
                <a:lnTo>
                  <a:pt x="4265672" y="4797257"/>
                </a:lnTo>
                <a:close/>
                <a:moveTo>
                  <a:pt x="4435793" y="4786207"/>
                </a:moveTo>
                <a:lnTo>
                  <a:pt x="4441894" y="4787652"/>
                </a:lnTo>
                <a:lnTo>
                  <a:pt x="4441751" y="4790728"/>
                </a:lnTo>
                <a:close/>
                <a:moveTo>
                  <a:pt x="4501841" y="4786161"/>
                </a:moveTo>
                <a:cubicBezTo>
                  <a:pt x="4502857" y="4786401"/>
                  <a:pt x="4504276" y="4787213"/>
                  <a:pt x="4506097" y="4788594"/>
                </a:cubicBezTo>
                <a:cubicBezTo>
                  <a:pt x="4509738" y="4791356"/>
                  <a:pt x="4513165" y="4795019"/>
                  <a:pt x="4516380" y="4799581"/>
                </a:cubicBezTo>
                <a:lnTo>
                  <a:pt x="4540494" y="4833798"/>
                </a:lnTo>
                <a:lnTo>
                  <a:pt x="4534394" y="4832354"/>
                </a:lnTo>
                <a:cubicBezTo>
                  <a:pt x="4527964" y="4823230"/>
                  <a:pt x="4521698" y="4817945"/>
                  <a:pt x="4515597" y="4816501"/>
                </a:cubicBezTo>
                <a:cubicBezTo>
                  <a:pt x="4509496" y="4815057"/>
                  <a:pt x="4508692" y="4813917"/>
                  <a:pt x="4513185" y="4813079"/>
                </a:cubicBezTo>
                <a:cubicBezTo>
                  <a:pt x="4517679" y="4812243"/>
                  <a:pt x="4516497" y="4808161"/>
                  <a:pt x="4509641" y="4800837"/>
                </a:cubicBezTo>
                <a:cubicBezTo>
                  <a:pt x="4502785" y="4793512"/>
                  <a:pt x="4499570" y="4788949"/>
                  <a:pt x="4499996" y="4787150"/>
                </a:cubicBezTo>
                <a:cubicBezTo>
                  <a:pt x="4500209" y="4786250"/>
                  <a:pt x="4500823" y="4785920"/>
                  <a:pt x="4501841" y="4786161"/>
                </a:cubicBezTo>
                <a:close/>
                <a:moveTo>
                  <a:pt x="5097363" y="4784825"/>
                </a:moveTo>
                <a:cubicBezTo>
                  <a:pt x="5092402" y="4784825"/>
                  <a:pt x="5092402" y="4787305"/>
                  <a:pt x="5097363" y="4792266"/>
                </a:cubicBezTo>
                <a:cubicBezTo>
                  <a:pt x="5102324" y="4797227"/>
                  <a:pt x="5107285" y="4799708"/>
                  <a:pt x="5112246" y="4799708"/>
                </a:cubicBezTo>
                <a:lnTo>
                  <a:pt x="5112246" y="4792266"/>
                </a:lnTo>
                <a:cubicBezTo>
                  <a:pt x="5107285" y="4787305"/>
                  <a:pt x="5102324" y="4784825"/>
                  <a:pt x="5097363" y="4784825"/>
                </a:cubicBezTo>
                <a:close/>
                <a:moveTo>
                  <a:pt x="4955976" y="4784825"/>
                </a:moveTo>
                <a:lnTo>
                  <a:pt x="4963418" y="4784825"/>
                </a:lnTo>
                <a:cubicBezTo>
                  <a:pt x="4968379" y="4784825"/>
                  <a:pt x="4973339" y="4787305"/>
                  <a:pt x="4978301" y="4792266"/>
                </a:cubicBezTo>
                <a:cubicBezTo>
                  <a:pt x="4983262" y="4797227"/>
                  <a:pt x="4988222" y="4802188"/>
                  <a:pt x="4993183" y="4807149"/>
                </a:cubicBezTo>
                <a:cubicBezTo>
                  <a:pt x="4993183" y="4812110"/>
                  <a:pt x="4991943" y="4814590"/>
                  <a:pt x="4989463" y="4814590"/>
                </a:cubicBezTo>
                <a:cubicBezTo>
                  <a:pt x="4986983" y="4814590"/>
                  <a:pt x="4985742" y="4812110"/>
                  <a:pt x="4985742" y="4807149"/>
                </a:cubicBezTo>
                <a:cubicBezTo>
                  <a:pt x="4985742" y="4802188"/>
                  <a:pt x="4983262" y="4799708"/>
                  <a:pt x="4978301" y="4799708"/>
                </a:cubicBezTo>
                <a:lnTo>
                  <a:pt x="4963418" y="4792266"/>
                </a:lnTo>
                <a:close/>
                <a:moveTo>
                  <a:pt x="4571198" y="4779558"/>
                </a:moveTo>
                <a:lnTo>
                  <a:pt x="4576465" y="4784825"/>
                </a:lnTo>
                <a:cubicBezTo>
                  <a:pt x="4576465" y="4784825"/>
                  <a:pt x="4575225" y="4783585"/>
                  <a:pt x="4572744" y="4781104"/>
                </a:cubicBezTo>
                <a:close/>
                <a:moveTo>
                  <a:pt x="5677116" y="4779413"/>
                </a:moveTo>
                <a:lnTo>
                  <a:pt x="5679653" y="4780174"/>
                </a:lnTo>
                <a:cubicBezTo>
                  <a:pt x="5683374" y="4782034"/>
                  <a:pt x="5687715" y="4784825"/>
                  <a:pt x="5692676" y="4788545"/>
                </a:cubicBezTo>
                <a:cubicBezTo>
                  <a:pt x="5702597" y="4795987"/>
                  <a:pt x="5707558" y="4802188"/>
                  <a:pt x="5707558" y="4807149"/>
                </a:cubicBezTo>
                <a:cubicBezTo>
                  <a:pt x="5702598" y="4799708"/>
                  <a:pt x="5695156" y="4792266"/>
                  <a:pt x="5685234" y="4784825"/>
                </a:cubicBezTo>
                <a:close/>
                <a:moveTo>
                  <a:pt x="4547174" y="4778360"/>
                </a:moveTo>
                <a:lnTo>
                  <a:pt x="4552358" y="4785717"/>
                </a:lnTo>
                <a:lnTo>
                  <a:pt x="4554141" y="4784825"/>
                </a:lnTo>
                <a:lnTo>
                  <a:pt x="4561582" y="4792266"/>
                </a:lnTo>
                <a:lnTo>
                  <a:pt x="4554141" y="4792266"/>
                </a:lnTo>
                <a:cubicBezTo>
                  <a:pt x="4549180" y="4792266"/>
                  <a:pt x="4546699" y="4791026"/>
                  <a:pt x="4546699" y="4788545"/>
                </a:cubicBezTo>
                <a:lnTo>
                  <a:pt x="4550186" y="4786802"/>
                </a:lnTo>
                <a:lnTo>
                  <a:pt x="4539796" y="4782315"/>
                </a:lnTo>
                <a:close/>
                <a:moveTo>
                  <a:pt x="6660058" y="4777383"/>
                </a:moveTo>
                <a:lnTo>
                  <a:pt x="6667500" y="4784825"/>
                </a:lnTo>
                <a:lnTo>
                  <a:pt x="6660058" y="4784825"/>
                </a:lnTo>
                <a:close/>
                <a:moveTo>
                  <a:pt x="4539258" y="4777383"/>
                </a:moveTo>
                <a:cubicBezTo>
                  <a:pt x="4544219" y="4777383"/>
                  <a:pt x="4546699" y="4777383"/>
                  <a:pt x="4546699" y="4777383"/>
                </a:cubicBezTo>
                <a:cubicBezTo>
                  <a:pt x="4541738" y="4782345"/>
                  <a:pt x="4536778" y="4784825"/>
                  <a:pt x="4531816" y="4784825"/>
                </a:cubicBezTo>
                <a:close/>
                <a:moveTo>
                  <a:pt x="5668303" y="4773560"/>
                </a:moveTo>
                <a:lnTo>
                  <a:pt x="5668491" y="4773663"/>
                </a:lnTo>
                <a:lnTo>
                  <a:pt x="5677116" y="4779413"/>
                </a:lnTo>
                <a:lnTo>
                  <a:pt x="5670351" y="4777383"/>
                </a:lnTo>
                <a:close/>
                <a:moveTo>
                  <a:pt x="6243340" y="4769942"/>
                </a:moveTo>
                <a:cubicBezTo>
                  <a:pt x="6248301" y="4769942"/>
                  <a:pt x="6250781" y="4771183"/>
                  <a:pt x="6250781" y="4773663"/>
                </a:cubicBezTo>
                <a:cubicBezTo>
                  <a:pt x="6250781" y="4776143"/>
                  <a:pt x="6249540" y="4777383"/>
                  <a:pt x="6247060" y="4777383"/>
                </a:cubicBezTo>
                <a:cubicBezTo>
                  <a:pt x="6244580" y="4777383"/>
                  <a:pt x="6243340" y="4774903"/>
                  <a:pt x="6243340" y="4769942"/>
                </a:cubicBezTo>
                <a:close/>
                <a:moveTo>
                  <a:pt x="5022949" y="4769942"/>
                </a:moveTo>
                <a:cubicBezTo>
                  <a:pt x="5022949" y="4769942"/>
                  <a:pt x="5022949" y="4772423"/>
                  <a:pt x="5022949" y="4777383"/>
                </a:cubicBezTo>
                <a:cubicBezTo>
                  <a:pt x="5022949" y="4777383"/>
                  <a:pt x="5025429" y="4777383"/>
                  <a:pt x="5030390" y="4777383"/>
                </a:cubicBezTo>
                <a:lnTo>
                  <a:pt x="5030390" y="4769942"/>
                </a:lnTo>
                <a:cubicBezTo>
                  <a:pt x="5025429" y="4769942"/>
                  <a:pt x="5022949" y="4769942"/>
                  <a:pt x="5022949" y="4769942"/>
                </a:cubicBezTo>
                <a:close/>
                <a:moveTo>
                  <a:pt x="4881562" y="4769942"/>
                </a:moveTo>
                <a:lnTo>
                  <a:pt x="4881562" y="4777383"/>
                </a:lnTo>
                <a:cubicBezTo>
                  <a:pt x="4886524" y="4777383"/>
                  <a:pt x="4889004" y="4777383"/>
                  <a:pt x="4889004" y="4777383"/>
                </a:cubicBezTo>
                <a:lnTo>
                  <a:pt x="4889004" y="4773388"/>
                </a:lnTo>
                <a:lnTo>
                  <a:pt x="4884462" y="4769942"/>
                </a:lnTo>
                <a:close/>
                <a:moveTo>
                  <a:pt x="4442520" y="4769942"/>
                </a:moveTo>
                <a:cubicBezTo>
                  <a:pt x="4442520" y="4769942"/>
                  <a:pt x="4442520" y="4772423"/>
                  <a:pt x="4442520" y="4777383"/>
                </a:cubicBezTo>
                <a:cubicBezTo>
                  <a:pt x="4437559" y="4777383"/>
                  <a:pt x="4435078" y="4777383"/>
                  <a:pt x="4435078" y="4777383"/>
                </a:cubicBezTo>
                <a:close/>
                <a:moveTo>
                  <a:pt x="4593208" y="4764361"/>
                </a:moveTo>
                <a:lnTo>
                  <a:pt x="4587400" y="4767846"/>
                </a:lnTo>
                <a:lnTo>
                  <a:pt x="4590663" y="4771549"/>
                </a:lnTo>
                <a:cubicBezTo>
                  <a:pt x="4591844" y="4775629"/>
                  <a:pt x="4596503" y="4778633"/>
                  <a:pt x="4604637" y="4780558"/>
                </a:cubicBezTo>
                <a:cubicBezTo>
                  <a:pt x="4608704" y="4781521"/>
                  <a:pt x="4610311" y="4783802"/>
                  <a:pt x="4609459" y="4787402"/>
                </a:cubicBezTo>
                <a:cubicBezTo>
                  <a:pt x="4608607" y="4791001"/>
                  <a:pt x="4612249" y="4793763"/>
                  <a:pt x="4620383" y="4795689"/>
                </a:cubicBezTo>
                <a:cubicBezTo>
                  <a:pt x="4624450" y="4796652"/>
                  <a:pt x="4626483" y="4797133"/>
                  <a:pt x="4626483" y="4797133"/>
                </a:cubicBezTo>
                <a:cubicBezTo>
                  <a:pt x="4626483" y="4797133"/>
                  <a:pt x="4624876" y="4794852"/>
                  <a:pt x="4621661" y="4790290"/>
                </a:cubicBezTo>
                <a:lnTo>
                  <a:pt x="4622602" y="4786314"/>
                </a:lnTo>
                <a:lnTo>
                  <a:pt x="4621113" y="4784825"/>
                </a:lnTo>
                <a:lnTo>
                  <a:pt x="4606230" y="4777383"/>
                </a:lnTo>
                <a:cubicBezTo>
                  <a:pt x="4601270" y="4769942"/>
                  <a:pt x="4596929" y="4765601"/>
                  <a:pt x="4593208" y="4764361"/>
                </a:cubicBezTo>
                <a:close/>
                <a:moveTo>
                  <a:pt x="4531428" y="4763229"/>
                </a:moveTo>
                <a:cubicBezTo>
                  <a:pt x="4530576" y="4766829"/>
                  <a:pt x="4530150" y="4768629"/>
                  <a:pt x="4530150" y="4768629"/>
                </a:cubicBezTo>
                <a:cubicBezTo>
                  <a:pt x="4530150" y="4768629"/>
                  <a:pt x="4529346" y="4767488"/>
                  <a:pt x="4527738" y="4765207"/>
                </a:cubicBezTo>
                <a:cubicBezTo>
                  <a:pt x="4526131" y="4762926"/>
                  <a:pt x="4527360" y="4762266"/>
                  <a:pt x="4531428" y="4763229"/>
                </a:cubicBezTo>
                <a:close/>
                <a:moveTo>
                  <a:pt x="4241558" y="4763039"/>
                </a:moveTo>
                <a:cubicBezTo>
                  <a:pt x="4241558" y="4763039"/>
                  <a:pt x="4242575" y="4763280"/>
                  <a:pt x="4244608" y="4763761"/>
                </a:cubicBezTo>
                <a:cubicBezTo>
                  <a:pt x="4246641" y="4764243"/>
                  <a:pt x="4245199" y="4765803"/>
                  <a:pt x="4240280" y="4768439"/>
                </a:cubicBezTo>
                <a:cubicBezTo>
                  <a:pt x="4240280" y="4768439"/>
                  <a:pt x="4240493" y="4767539"/>
                  <a:pt x="4240919" y="4765739"/>
                </a:cubicBezTo>
                <a:cubicBezTo>
                  <a:pt x="4241345" y="4763939"/>
                  <a:pt x="4241558" y="4763039"/>
                  <a:pt x="4241558" y="4763039"/>
                </a:cubicBezTo>
                <a:close/>
                <a:moveTo>
                  <a:pt x="6503789" y="4762500"/>
                </a:moveTo>
                <a:cubicBezTo>
                  <a:pt x="6508750" y="4762500"/>
                  <a:pt x="6516192" y="4764981"/>
                  <a:pt x="6526113" y="4769942"/>
                </a:cubicBezTo>
                <a:cubicBezTo>
                  <a:pt x="6531074" y="4779864"/>
                  <a:pt x="6534795" y="4784825"/>
                  <a:pt x="6537275" y="4784825"/>
                </a:cubicBezTo>
                <a:cubicBezTo>
                  <a:pt x="6539755" y="4784825"/>
                  <a:pt x="6540996" y="4786065"/>
                  <a:pt x="6540996" y="4788545"/>
                </a:cubicBezTo>
                <a:cubicBezTo>
                  <a:pt x="6540996" y="4791026"/>
                  <a:pt x="6547196" y="4798467"/>
                  <a:pt x="6559599" y="4810870"/>
                </a:cubicBezTo>
                <a:cubicBezTo>
                  <a:pt x="6572002" y="4823272"/>
                  <a:pt x="6576962" y="4829473"/>
                  <a:pt x="6574482" y="4829473"/>
                </a:cubicBezTo>
                <a:cubicBezTo>
                  <a:pt x="6572002" y="4829473"/>
                  <a:pt x="6560840" y="4819552"/>
                  <a:pt x="6540996" y="4799708"/>
                </a:cubicBezTo>
                <a:cubicBezTo>
                  <a:pt x="6536035" y="4794747"/>
                  <a:pt x="6531074" y="4789786"/>
                  <a:pt x="6526113" y="4784825"/>
                </a:cubicBezTo>
                <a:cubicBezTo>
                  <a:pt x="6521152" y="4779864"/>
                  <a:pt x="6517431" y="4777383"/>
                  <a:pt x="6514951" y="4777383"/>
                </a:cubicBezTo>
                <a:cubicBezTo>
                  <a:pt x="6512471" y="4777383"/>
                  <a:pt x="6508750" y="4774903"/>
                  <a:pt x="6503789" y="4769942"/>
                </a:cubicBezTo>
                <a:close/>
                <a:moveTo>
                  <a:pt x="5543847" y="4762500"/>
                </a:moveTo>
                <a:lnTo>
                  <a:pt x="5551289" y="4769942"/>
                </a:lnTo>
                <a:cubicBezTo>
                  <a:pt x="5561210" y="4779864"/>
                  <a:pt x="5568652" y="4784825"/>
                  <a:pt x="5573613" y="4784825"/>
                </a:cubicBezTo>
                <a:lnTo>
                  <a:pt x="5581054" y="4792266"/>
                </a:lnTo>
                <a:cubicBezTo>
                  <a:pt x="5586016" y="4792266"/>
                  <a:pt x="5588496" y="4794747"/>
                  <a:pt x="5588496" y="4799708"/>
                </a:cubicBezTo>
                <a:lnTo>
                  <a:pt x="5595937" y="4799708"/>
                </a:lnTo>
                <a:lnTo>
                  <a:pt x="5603379" y="4799708"/>
                </a:lnTo>
                <a:cubicBezTo>
                  <a:pt x="5568652" y="4774903"/>
                  <a:pt x="5548809" y="4762500"/>
                  <a:pt x="5543847" y="4762500"/>
                </a:cubicBezTo>
                <a:close/>
                <a:moveTo>
                  <a:pt x="5484316" y="4762500"/>
                </a:moveTo>
                <a:lnTo>
                  <a:pt x="5478910" y="4766105"/>
                </a:lnTo>
                <a:lnTo>
                  <a:pt x="5479383" y="4766777"/>
                </a:lnTo>
                <a:lnTo>
                  <a:pt x="5491758" y="4777383"/>
                </a:lnTo>
                <a:cubicBezTo>
                  <a:pt x="5496719" y="4777383"/>
                  <a:pt x="5500440" y="4778624"/>
                  <a:pt x="5502920" y="4781104"/>
                </a:cubicBezTo>
                <a:cubicBezTo>
                  <a:pt x="5505400" y="4783585"/>
                  <a:pt x="5506640" y="4784825"/>
                  <a:pt x="5506640" y="4784825"/>
                </a:cubicBezTo>
                <a:cubicBezTo>
                  <a:pt x="5506640" y="4784825"/>
                  <a:pt x="5511602" y="4787305"/>
                  <a:pt x="5521523" y="4792266"/>
                </a:cubicBezTo>
                <a:cubicBezTo>
                  <a:pt x="5531445" y="4802188"/>
                  <a:pt x="5538886" y="4807149"/>
                  <a:pt x="5543847" y="4807149"/>
                </a:cubicBezTo>
                <a:lnTo>
                  <a:pt x="5528965" y="4792266"/>
                </a:lnTo>
                <a:cubicBezTo>
                  <a:pt x="5519043" y="4787305"/>
                  <a:pt x="5511602" y="4779864"/>
                  <a:pt x="5506640" y="4769942"/>
                </a:cubicBezTo>
                <a:lnTo>
                  <a:pt x="5499199" y="4762500"/>
                </a:lnTo>
                <a:cubicBezTo>
                  <a:pt x="5499199" y="4767462"/>
                  <a:pt x="5496719" y="4768702"/>
                  <a:pt x="5491758" y="4766221"/>
                </a:cubicBezTo>
                <a:cubicBezTo>
                  <a:pt x="5486796" y="4763741"/>
                  <a:pt x="5484316" y="4762500"/>
                  <a:pt x="5484316" y="4762500"/>
                </a:cubicBezTo>
                <a:close/>
                <a:moveTo>
                  <a:pt x="5037832" y="4762500"/>
                </a:moveTo>
                <a:lnTo>
                  <a:pt x="5045273" y="4777383"/>
                </a:lnTo>
                <a:cubicBezTo>
                  <a:pt x="5055195" y="4782345"/>
                  <a:pt x="5060156" y="4784825"/>
                  <a:pt x="5060156" y="4784825"/>
                </a:cubicBezTo>
                <a:lnTo>
                  <a:pt x="5052715" y="4777383"/>
                </a:lnTo>
                <a:cubicBezTo>
                  <a:pt x="5047753" y="4777383"/>
                  <a:pt x="5045273" y="4776143"/>
                  <a:pt x="5045273" y="4773663"/>
                </a:cubicBezTo>
                <a:cubicBezTo>
                  <a:pt x="5045273" y="4771183"/>
                  <a:pt x="5042793" y="4767462"/>
                  <a:pt x="5037832" y="4762500"/>
                </a:cubicBezTo>
                <a:close/>
                <a:moveTo>
                  <a:pt x="4379505" y="4758630"/>
                </a:moveTo>
                <a:cubicBezTo>
                  <a:pt x="4380522" y="4758870"/>
                  <a:pt x="4381835" y="4760131"/>
                  <a:pt x="4383442" y="4762413"/>
                </a:cubicBezTo>
                <a:lnTo>
                  <a:pt x="4382164" y="4767812"/>
                </a:lnTo>
                <a:cubicBezTo>
                  <a:pt x="4382164" y="4767812"/>
                  <a:pt x="4381361" y="4766671"/>
                  <a:pt x="4379753" y="4764390"/>
                </a:cubicBezTo>
                <a:cubicBezTo>
                  <a:pt x="4378146" y="4762109"/>
                  <a:pt x="4377342" y="4760969"/>
                  <a:pt x="4377342" y="4760969"/>
                </a:cubicBezTo>
                <a:cubicBezTo>
                  <a:pt x="4377768" y="4759168"/>
                  <a:pt x="4378489" y="4758389"/>
                  <a:pt x="4379505" y="4758630"/>
                </a:cubicBezTo>
                <a:close/>
                <a:moveTo>
                  <a:pt x="4410401" y="4757390"/>
                </a:moveTo>
                <a:cubicBezTo>
                  <a:pt x="4414468" y="4758353"/>
                  <a:pt x="4415059" y="4760393"/>
                  <a:pt x="4412174" y="4763511"/>
                </a:cubicBezTo>
                <a:cubicBezTo>
                  <a:pt x="4409289" y="4766629"/>
                  <a:pt x="4409878" y="4768670"/>
                  <a:pt x="4413946" y="4769633"/>
                </a:cubicBezTo>
                <a:lnTo>
                  <a:pt x="4407845" y="4768189"/>
                </a:lnTo>
                <a:cubicBezTo>
                  <a:pt x="4407845" y="4768189"/>
                  <a:pt x="4408271" y="4766389"/>
                  <a:pt x="4409123" y="4762789"/>
                </a:cubicBezTo>
                <a:cubicBezTo>
                  <a:pt x="4409975" y="4759189"/>
                  <a:pt x="4410401" y="4757390"/>
                  <a:pt x="4410401" y="4757390"/>
                </a:cubicBezTo>
                <a:close/>
                <a:moveTo>
                  <a:pt x="5067597" y="4755059"/>
                </a:moveTo>
                <a:cubicBezTo>
                  <a:pt x="5052715" y="4755059"/>
                  <a:pt x="5053955" y="4761260"/>
                  <a:pt x="5071318" y="4773663"/>
                </a:cubicBezTo>
                <a:cubicBezTo>
                  <a:pt x="5088681" y="4786065"/>
                  <a:pt x="5097363" y="4787305"/>
                  <a:pt x="5097363" y="4777383"/>
                </a:cubicBezTo>
                <a:cubicBezTo>
                  <a:pt x="5097363" y="4777383"/>
                  <a:pt x="5092402" y="4774903"/>
                  <a:pt x="5082480" y="4769942"/>
                </a:cubicBezTo>
                <a:cubicBezTo>
                  <a:pt x="5077519" y="4769942"/>
                  <a:pt x="5075039" y="4768702"/>
                  <a:pt x="5075039" y="4766221"/>
                </a:cubicBezTo>
                <a:cubicBezTo>
                  <a:pt x="5075039" y="4763741"/>
                  <a:pt x="5075039" y="4760020"/>
                  <a:pt x="5075039" y="4755059"/>
                </a:cubicBezTo>
                <a:cubicBezTo>
                  <a:pt x="5070078" y="4755059"/>
                  <a:pt x="5067597" y="4755059"/>
                  <a:pt x="5067597" y="4755059"/>
                </a:cubicBezTo>
                <a:close/>
                <a:moveTo>
                  <a:pt x="4573236" y="4750426"/>
                </a:moveTo>
                <a:lnTo>
                  <a:pt x="4577968" y="4757140"/>
                </a:lnTo>
                <a:lnTo>
                  <a:pt x="4580185" y="4759656"/>
                </a:lnTo>
                <a:lnTo>
                  <a:pt x="4580185" y="4755059"/>
                </a:lnTo>
                <a:close/>
                <a:moveTo>
                  <a:pt x="4496101" y="4749166"/>
                </a:moveTo>
                <a:cubicBezTo>
                  <a:pt x="4499317" y="4753728"/>
                  <a:pt x="4500924" y="4756009"/>
                  <a:pt x="4500924" y="4756009"/>
                </a:cubicBezTo>
                <a:lnTo>
                  <a:pt x="4488723" y="4753121"/>
                </a:lnTo>
                <a:close/>
                <a:moveTo>
                  <a:pt x="4515682" y="4748098"/>
                </a:moveTo>
                <a:cubicBezTo>
                  <a:pt x="4515682" y="4748098"/>
                  <a:pt x="4517715" y="4748579"/>
                  <a:pt x="4521782" y="4749542"/>
                </a:cubicBezTo>
                <a:cubicBezTo>
                  <a:pt x="4525850" y="4750505"/>
                  <a:pt x="4527883" y="4750986"/>
                  <a:pt x="4527883" y="4750986"/>
                </a:cubicBezTo>
                <a:lnTo>
                  <a:pt x="4520504" y="4754942"/>
                </a:lnTo>
                <a:cubicBezTo>
                  <a:pt x="4516437" y="4753979"/>
                  <a:pt x="4514617" y="4752598"/>
                  <a:pt x="4515043" y="4750798"/>
                </a:cubicBezTo>
                <a:cubicBezTo>
                  <a:pt x="4515469" y="4748999"/>
                  <a:pt x="4515682" y="4748098"/>
                  <a:pt x="4515682" y="4748098"/>
                </a:cubicBezTo>
                <a:close/>
                <a:moveTo>
                  <a:pt x="6622851" y="4747618"/>
                </a:moveTo>
                <a:lnTo>
                  <a:pt x="6637734" y="4762500"/>
                </a:lnTo>
                <a:lnTo>
                  <a:pt x="6630292" y="4762500"/>
                </a:lnTo>
                <a:close/>
                <a:moveTo>
                  <a:pt x="4993183" y="4747618"/>
                </a:moveTo>
                <a:lnTo>
                  <a:pt x="5015508" y="4769942"/>
                </a:lnTo>
                <a:lnTo>
                  <a:pt x="5008066" y="4755059"/>
                </a:lnTo>
                <a:cubicBezTo>
                  <a:pt x="4998145" y="4750098"/>
                  <a:pt x="4993183" y="4747618"/>
                  <a:pt x="4993183" y="4747618"/>
                </a:cubicBezTo>
                <a:close/>
                <a:moveTo>
                  <a:pt x="4505772" y="4747618"/>
                </a:moveTo>
                <a:cubicBezTo>
                  <a:pt x="4508252" y="4747618"/>
                  <a:pt x="4509492" y="4750098"/>
                  <a:pt x="4509492" y="4755059"/>
                </a:cubicBezTo>
                <a:cubicBezTo>
                  <a:pt x="4509492" y="4760020"/>
                  <a:pt x="4509492" y="4762500"/>
                  <a:pt x="4509492" y="4762500"/>
                </a:cubicBezTo>
                <a:cubicBezTo>
                  <a:pt x="4504531" y="4762500"/>
                  <a:pt x="4502051" y="4760020"/>
                  <a:pt x="4502051" y="4755059"/>
                </a:cubicBezTo>
                <a:cubicBezTo>
                  <a:pt x="4502051" y="4750098"/>
                  <a:pt x="4503291" y="4747618"/>
                  <a:pt x="4505772" y="4747618"/>
                </a:cubicBezTo>
                <a:close/>
                <a:moveTo>
                  <a:pt x="4923686" y="4745093"/>
                </a:moveTo>
                <a:lnTo>
                  <a:pt x="4925281" y="4746687"/>
                </a:lnTo>
                <a:cubicBezTo>
                  <a:pt x="4925900" y="4747308"/>
                  <a:pt x="4926211" y="4747618"/>
                  <a:pt x="4926211" y="4747618"/>
                </a:cubicBezTo>
                <a:close/>
                <a:moveTo>
                  <a:pt x="4452119" y="4744456"/>
                </a:moveTo>
                <a:lnTo>
                  <a:pt x="4458219" y="4745900"/>
                </a:lnTo>
                <a:lnTo>
                  <a:pt x="4456941" y="4751300"/>
                </a:lnTo>
                <a:cubicBezTo>
                  <a:pt x="4452874" y="4750338"/>
                  <a:pt x="4451267" y="4748056"/>
                  <a:pt x="4452119" y="4744456"/>
                </a:cubicBezTo>
                <a:close/>
                <a:moveTo>
                  <a:pt x="4697387" y="4743897"/>
                </a:moveTo>
                <a:lnTo>
                  <a:pt x="4689909" y="4746889"/>
                </a:lnTo>
                <a:lnTo>
                  <a:pt x="4696708" y="4749979"/>
                </a:lnTo>
                <a:lnTo>
                  <a:pt x="4695527" y="4747618"/>
                </a:lnTo>
                <a:lnTo>
                  <a:pt x="4698872" y="4750963"/>
                </a:lnTo>
                <a:lnTo>
                  <a:pt x="4701550" y="4752180"/>
                </a:lnTo>
                <a:lnTo>
                  <a:pt x="4697995" y="4744071"/>
                </a:lnTo>
                <a:close/>
                <a:moveTo>
                  <a:pt x="4810878" y="4741420"/>
                </a:moveTo>
                <a:lnTo>
                  <a:pt x="4812931" y="4744333"/>
                </a:lnTo>
                <a:lnTo>
                  <a:pt x="4812620" y="4745648"/>
                </a:lnTo>
                <a:lnTo>
                  <a:pt x="4814590" y="4747618"/>
                </a:lnTo>
                <a:cubicBezTo>
                  <a:pt x="4819551" y="4747618"/>
                  <a:pt x="4823272" y="4747618"/>
                  <a:pt x="4825752" y="4747618"/>
                </a:cubicBezTo>
                <a:cubicBezTo>
                  <a:pt x="4828232" y="4747618"/>
                  <a:pt x="4829472" y="4748858"/>
                  <a:pt x="4829472" y="4751338"/>
                </a:cubicBezTo>
                <a:cubicBezTo>
                  <a:pt x="4829472" y="4753819"/>
                  <a:pt x="4829472" y="4755059"/>
                  <a:pt x="4829472" y="4755059"/>
                </a:cubicBezTo>
                <a:cubicBezTo>
                  <a:pt x="4834434" y="4755059"/>
                  <a:pt x="4836914" y="4755059"/>
                  <a:pt x="4836914" y="4755059"/>
                </a:cubicBezTo>
                <a:lnTo>
                  <a:pt x="4829472" y="4747618"/>
                </a:lnTo>
                <a:close/>
                <a:moveTo>
                  <a:pt x="4725587" y="4740764"/>
                </a:moveTo>
                <a:lnTo>
                  <a:pt x="4728820" y="4747231"/>
                </a:lnTo>
                <a:lnTo>
                  <a:pt x="4729289" y="4747342"/>
                </a:lnTo>
                <a:lnTo>
                  <a:pt x="4730929" y="4745702"/>
                </a:lnTo>
                <a:lnTo>
                  <a:pt x="4730012" y="4742536"/>
                </a:lnTo>
                <a:lnTo>
                  <a:pt x="4727260" y="4741160"/>
                </a:lnTo>
                <a:close/>
                <a:moveTo>
                  <a:pt x="6213574" y="4740176"/>
                </a:moveTo>
                <a:lnTo>
                  <a:pt x="6221015" y="4740176"/>
                </a:lnTo>
                <a:cubicBezTo>
                  <a:pt x="6235898" y="4755059"/>
                  <a:pt x="6238378" y="4762500"/>
                  <a:pt x="6228457" y="4762500"/>
                </a:cubicBezTo>
                <a:cubicBezTo>
                  <a:pt x="6228457" y="4757540"/>
                  <a:pt x="6227216" y="4755059"/>
                  <a:pt x="6224736" y="4755059"/>
                </a:cubicBezTo>
                <a:cubicBezTo>
                  <a:pt x="6222256" y="4755059"/>
                  <a:pt x="6221015" y="4752579"/>
                  <a:pt x="6221015" y="4747618"/>
                </a:cubicBezTo>
                <a:close/>
                <a:moveTo>
                  <a:pt x="5461992" y="4740176"/>
                </a:moveTo>
                <a:lnTo>
                  <a:pt x="5461992" y="4742099"/>
                </a:lnTo>
                <a:lnTo>
                  <a:pt x="5463613" y="4744398"/>
                </a:lnTo>
                <a:lnTo>
                  <a:pt x="5465586" y="4751212"/>
                </a:lnTo>
                <a:lnTo>
                  <a:pt x="5469433" y="4755059"/>
                </a:lnTo>
                <a:lnTo>
                  <a:pt x="5469433" y="4747618"/>
                </a:lnTo>
                <a:cubicBezTo>
                  <a:pt x="5469433" y="4747618"/>
                  <a:pt x="5468193" y="4746378"/>
                  <a:pt x="5465713" y="4743897"/>
                </a:cubicBezTo>
                <a:cubicBezTo>
                  <a:pt x="5463233" y="4741417"/>
                  <a:pt x="5461992" y="4740176"/>
                  <a:pt x="5461992" y="4740176"/>
                </a:cubicBezTo>
                <a:close/>
                <a:moveTo>
                  <a:pt x="4918769" y="4740176"/>
                </a:moveTo>
                <a:cubicBezTo>
                  <a:pt x="4918769" y="4740176"/>
                  <a:pt x="4920010" y="4741417"/>
                  <a:pt x="4922490" y="4743897"/>
                </a:cubicBezTo>
                <a:lnTo>
                  <a:pt x="4923686" y="4745093"/>
                </a:lnTo>
                <a:close/>
                <a:moveTo>
                  <a:pt x="4844355" y="4740176"/>
                </a:moveTo>
                <a:lnTo>
                  <a:pt x="4844355" y="4747618"/>
                </a:lnTo>
                <a:cubicBezTo>
                  <a:pt x="4844355" y="4747618"/>
                  <a:pt x="4845596" y="4747618"/>
                  <a:pt x="4848076" y="4747618"/>
                </a:cubicBezTo>
                <a:cubicBezTo>
                  <a:pt x="4850556" y="4747618"/>
                  <a:pt x="4851797" y="4746378"/>
                  <a:pt x="4851797" y="4743897"/>
                </a:cubicBezTo>
                <a:cubicBezTo>
                  <a:pt x="4851797" y="4741417"/>
                  <a:pt x="4849317" y="4740176"/>
                  <a:pt x="4844355" y="4740176"/>
                </a:cubicBezTo>
                <a:close/>
                <a:moveTo>
                  <a:pt x="4567628" y="4740176"/>
                </a:moveTo>
                <a:lnTo>
                  <a:pt x="4569024" y="4741146"/>
                </a:lnTo>
                <a:lnTo>
                  <a:pt x="4569024" y="4740176"/>
                </a:lnTo>
                <a:close/>
                <a:moveTo>
                  <a:pt x="4382454" y="4739371"/>
                </a:moveTo>
                <a:cubicBezTo>
                  <a:pt x="4382454" y="4739371"/>
                  <a:pt x="4383471" y="4739611"/>
                  <a:pt x="4385505" y="4740093"/>
                </a:cubicBezTo>
                <a:cubicBezTo>
                  <a:pt x="4387538" y="4740574"/>
                  <a:pt x="4388128" y="4742615"/>
                  <a:pt x="4387276" y="4746214"/>
                </a:cubicBezTo>
                <a:close/>
                <a:moveTo>
                  <a:pt x="4980161" y="4736456"/>
                </a:moveTo>
                <a:cubicBezTo>
                  <a:pt x="4978921" y="4736456"/>
                  <a:pt x="4978301" y="4737696"/>
                  <a:pt x="4978301" y="4740176"/>
                </a:cubicBezTo>
                <a:cubicBezTo>
                  <a:pt x="4978301" y="4745138"/>
                  <a:pt x="4980781" y="4747618"/>
                  <a:pt x="4985742" y="4747618"/>
                </a:cubicBezTo>
                <a:lnTo>
                  <a:pt x="4985742" y="4740176"/>
                </a:lnTo>
                <a:cubicBezTo>
                  <a:pt x="4983261" y="4737696"/>
                  <a:pt x="4981401" y="4736456"/>
                  <a:pt x="4980161" y="4736456"/>
                </a:cubicBezTo>
                <a:close/>
                <a:moveTo>
                  <a:pt x="5453826" y="4732252"/>
                </a:moveTo>
                <a:lnTo>
                  <a:pt x="5454278" y="4732735"/>
                </a:lnTo>
                <a:lnTo>
                  <a:pt x="5454551" y="4732735"/>
                </a:lnTo>
                <a:close/>
                <a:moveTo>
                  <a:pt x="4471204" y="4731868"/>
                </a:moveTo>
                <a:cubicBezTo>
                  <a:pt x="4473238" y="4732350"/>
                  <a:pt x="4473829" y="4734391"/>
                  <a:pt x="4472977" y="4737990"/>
                </a:cubicBezTo>
                <a:cubicBezTo>
                  <a:pt x="4472977" y="4737990"/>
                  <a:pt x="4472173" y="4736849"/>
                  <a:pt x="4470565" y="4734568"/>
                </a:cubicBezTo>
                <a:cubicBezTo>
                  <a:pt x="4468958" y="4732288"/>
                  <a:pt x="4469171" y="4731387"/>
                  <a:pt x="4471204" y="4731868"/>
                </a:cubicBezTo>
                <a:close/>
                <a:moveTo>
                  <a:pt x="5447548" y="4731858"/>
                </a:moveTo>
                <a:lnTo>
                  <a:pt x="5447109" y="4732735"/>
                </a:lnTo>
                <a:lnTo>
                  <a:pt x="5448271" y="4732735"/>
                </a:lnTo>
                <a:close/>
                <a:moveTo>
                  <a:pt x="4854648" y="4731399"/>
                </a:moveTo>
                <a:lnTo>
                  <a:pt x="4865571" y="4739687"/>
                </a:lnTo>
                <a:lnTo>
                  <a:pt x="4865723" y="4743232"/>
                </a:lnTo>
                <a:close/>
                <a:moveTo>
                  <a:pt x="4787797" y="4731239"/>
                </a:moveTo>
                <a:lnTo>
                  <a:pt x="4792265" y="4740176"/>
                </a:lnTo>
                <a:cubicBezTo>
                  <a:pt x="4794746" y="4742657"/>
                  <a:pt x="4795987" y="4743278"/>
                  <a:pt x="4795987" y="4742037"/>
                </a:cubicBezTo>
                <a:lnTo>
                  <a:pt x="4793012" y="4734602"/>
                </a:lnTo>
                <a:close/>
                <a:moveTo>
                  <a:pt x="4538131" y="4729802"/>
                </a:moveTo>
                <a:lnTo>
                  <a:pt x="4535538" y="4740177"/>
                </a:lnTo>
                <a:cubicBezTo>
                  <a:pt x="4538018" y="4745138"/>
                  <a:pt x="4544219" y="4750099"/>
                  <a:pt x="4554141" y="4755059"/>
                </a:cubicBezTo>
                <a:lnTo>
                  <a:pt x="4560294" y="4755059"/>
                </a:lnTo>
                <a:lnTo>
                  <a:pt x="4549381" y="4741820"/>
                </a:lnTo>
                <a:cubicBezTo>
                  <a:pt x="4542525" y="4734495"/>
                  <a:pt x="4539096" y="4730833"/>
                  <a:pt x="4539096" y="4730833"/>
                </a:cubicBezTo>
                <a:close/>
                <a:moveTo>
                  <a:pt x="4436372" y="4729325"/>
                </a:moveTo>
                <a:lnTo>
                  <a:pt x="4442473" y="4730769"/>
                </a:lnTo>
                <a:lnTo>
                  <a:pt x="4441195" y="4736169"/>
                </a:lnTo>
                <a:close/>
                <a:moveTo>
                  <a:pt x="4179562" y="4725557"/>
                </a:moveTo>
                <a:cubicBezTo>
                  <a:pt x="4179562" y="4725557"/>
                  <a:pt x="4181595" y="4726038"/>
                  <a:pt x="4185662" y="4727001"/>
                </a:cubicBezTo>
                <a:cubicBezTo>
                  <a:pt x="4185662" y="4727001"/>
                  <a:pt x="4185236" y="4728801"/>
                  <a:pt x="4184384" y="4732401"/>
                </a:cubicBezTo>
                <a:close/>
                <a:moveTo>
                  <a:pt x="6596806" y="4725293"/>
                </a:moveTo>
                <a:cubicBezTo>
                  <a:pt x="6599286" y="4725293"/>
                  <a:pt x="6600527" y="4727774"/>
                  <a:pt x="6600527" y="4732735"/>
                </a:cubicBezTo>
                <a:cubicBezTo>
                  <a:pt x="6595566" y="4732735"/>
                  <a:pt x="6593086" y="4731495"/>
                  <a:pt x="6593086" y="4729014"/>
                </a:cubicBezTo>
                <a:cubicBezTo>
                  <a:pt x="6593086" y="4726534"/>
                  <a:pt x="6594326" y="4725293"/>
                  <a:pt x="6596806" y="4725293"/>
                </a:cubicBezTo>
                <a:close/>
                <a:moveTo>
                  <a:pt x="4996904" y="4725293"/>
                </a:moveTo>
                <a:cubicBezTo>
                  <a:pt x="4994424" y="4725293"/>
                  <a:pt x="4995663" y="4727774"/>
                  <a:pt x="5000625" y="4732735"/>
                </a:cubicBezTo>
                <a:lnTo>
                  <a:pt x="5000625" y="4725293"/>
                </a:lnTo>
                <a:cubicBezTo>
                  <a:pt x="5000625" y="4725293"/>
                  <a:pt x="4999384" y="4725293"/>
                  <a:pt x="4996904" y="4725293"/>
                </a:cubicBezTo>
                <a:close/>
                <a:moveTo>
                  <a:pt x="4807148" y="4725293"/>
                </a:moveTo>
                <a:lnTo>
                  <a:pt x="4799738" y="4732704"/>
                </a:lnTo>
                <a:lnTo>
                  <a:pt x="4800385" y="4733074"/>
                </a:lnTo>
                <a:lnTo>
                  <a:pt x="4807148" y="4736456"/>
                </a:lnTo>
                <a:cubicBezTo>
                  <a:pt x="4807148" y="4733975"/>
                  <a:pt x="4807148" y="4730255"/>
                  <a:pt x="4807148" y="4725293"/>
                </a:cubicBezTo>
                <a:close/>
                <a:moveTo>
                  <a:pt x="4199142" y="4724490"/>
                </a:moveTo>
                <a:lnTo>
                  <a:pt x="4217444" y="4728822"/>
                </a:lnTo>
                <a:cubicBezTo>
                  <a:pt x="4230305" y="4747072"/>
                  <a:pt x="4236735" y="4756196"/>
                  <a:pt x="4236735" y="4756196"/>
                </a:cubicBezTo>
                <a:lnTo>
                  <a:pt x="4224533" y="4753308"/>
                </a:lnTo>
                <a:cubicBezTo>
                  <a:pt x="4221318" y="4748746"/>
                  <a:pt x="4219924" y="4745565"/>
                  <a:pt x="4220350" y="4743764"/>
                </a:cubicBezTo>
                <a:cubicBezTo>
                  <a:pt x="4220776" y="4741965"/>
                  <a:pt x="4217348" y="4738302"/>
                  <a:pt x="4210066" y="4732777"/>
                </a:cubicBezTo>
                <a:cubicBezTo>
                  <a:pt x="4202784" y="4727253"/>
                  <a:pt x="4199142" y="4724490"/>
                  <a:pt x="4199142" y="4724490"/>
                </a:cubicBezTo>
                <a:close/>
                <a:moveTo>
                  <a:pt x="4457231" y="4722859"/>
                </a:moveTo>
                <a:lnTo>
                  <a:pt x="4463331" y="4724303"/>
                </a:lnTo>
                <a:cubicBezTo>
                  <a:pt x="4467398" y="4725265"/>
                  <a:pt x="4469432" y="4725747"/>
                  <a:pt x="4469432" y="4725747"/>
                </a:cubicBezTo>
                <a:cubicBezTo>
                  <a:pt x="4469432" y="4725747"/>
                  <a:pt x="4466972" y="4727065"/>
                  <a:pt x="4462053" y="4729702"/>
                </a:cubicBezTo>
                <a:cubicBezTo>
                  <a:pt x="4462053" y="4729702"/>
                  <a:pt x="4460446" y="4727422"/>
                  <a:pt x="4457231" y="4722859"/>
                </a:cubicBezTo>
                <a:close/>
                <a:moveTo>
                  <a:pt x="4360607" y="4722795"/>
                </a:moveTo>
                <a:lnTo>
                  <a:pt x="4365430" y="4729639"/>
                </a:lnTo>
                <a:cubicBezTo>
                  <a:pt x="4360510" y="4732276"/>
                  <a:pt x="4358264" y="4732695"/>
                  <a:pt x="4358690" y="4730894"/>
                </a:cubicBezTo>
                <a:cubicBezTo>
                  <a:pt x="4359116" y="4729095"/>
                  <a:pt x="4359755" y="4726395"/>
                  <a:pt x="4360607" y="4722795"/>
                </a:cubicBezTo>
                <a:close/>
                <a:moveTo>
                  <a:pt x="4445029" y="4719970"/>
                </a:moveTo>
                <a:cubicBezTo>
                  <a:pt x="4455527" y="4730059"/>
                  <a:pt x="4467631" y="4742427"/>
                  <a:pt x="4481344" y="4757077"/>
                </a:cubicBezTo>
                <a:cubicBezTo>
                  <a:pt x="4486922" y="4769800"/>
                  <a:pt x="4491744" y="4776644"/>
                  <a:pt x="4495812" y="4777607"/>
                </a:cubicBezTo>
                <a:lnTo>
                  <a:pt x="4494534" y="4783006"/>
                </a:lnTo>
                <a:cubicBezTo>
                  <a:pt x="4494534" y="4783006"/>
                  <a:pt x="4492714" y="4781625"/>
                  <a:pt x="4489072" y="4778862"/>
                </a:cubicBezTo>
                <a:cubicBezTo>
                  <a:pt x="4485431" y="4776100"/>
                  <a:pt x="4482003" y="4772438"/>
                  <a:pt x="4478788" y="4767875"/>
                </a:cubicBezTo>
                <a:cubicBezTo>
                  <a:pt x="4472358" y="4758751"/>
                  <a:pt x="4465501" y="4751425"/>
                  <a:pt x="4458219" y="4745900"/>
                </a:cubicBezTo>
                <a:close/>
                <a:moveTo>
                  <a:pt x="4220000" y="4718023"/>
                </a:moveTo>
                <a:lnTo>
                  <a:pt x="4226101" y="4719467"/>
                </a:lnTo>
                <a:lnTo>
                  <a:pt x="4224823" y="4724867"/>
                </a:lnTo>
                <a:cubicBezTo>
                  <a:pt x="4224823" y="4724867"/>
                  <a:pt x="4223216" y="4722586"/>
                  <a:pt x="4220000" y="4718023"/>
                </a:cubicBezTo>
                <a:close/>
                <a:moveTo>
                  <a:pt x="4970859" y="4717852"/>
                </a:moveTo>
                <a:cubicBezTo>
                  <a:pt x="4970859" y="4722813"/>
                  <a:pt x="4978301" y="4725293"/>
                  <a:pt x="4993183" y="4725293"/>
                </a:cubicBezTo>
                <a:lnTo>
                  <a:pt x="4985742" y="4717852"/>
                </a:lnTo>
                <a:close/>
                <a:moveTo>
                  <a:pt x="4526893" y="4717796"/>
                </a:moveTo>
                <a:lnTo>
                  <a:pt x="4524375" y="4721573"/>
                </a:lnTo>
                <a:lnTo>
                  <a:pt x="4522515" y="4729944"/>
                </a:lnTo>
                <a:lnTo>
                  <a:pt x="4531816" y="4725293"/>
                </a:lnTo>
                <a:lnTo>
                  <a:pt x="4531816" y="4723055"/>
                </a:lnTo>
                <a:close/>
                <a:moveTo>
                  <a:pt x="4286121" y="4710867"/>
                </a:moveTo>
                <a:lnTo>
                  <a:pt x="4295765" y="4724553"/>
                </a:lnTo>
                <a:lnTo>
                  <a:pt x="4297043" y="4719154"/>
                </a:lnTo>
                <a:cubicBezTo>
                  <a:pt x="4289762" y="4713629"/>
                  <a:pt x="4286121" y="4710867"/>
                  <a:pt x="4286121" y="4710867"/>
                </a:cubicBezTo>
                <a:close/>
                <a:moveTo>
                  <a:pt x="6444258" y="4710411"/>
                </a:moveTo>
                <a:cubicBezTo>
                  <a:pt x="6444258" y="4710411"/>
                  <a:pt x="6446738" y="4711651"/>
                  <a:pt x="6451699" y="4714131"/>
                </a:cubicBezTo>
                <a:cubicBezTo>
                  <a:pt x="6456660" y="4716612"/>
                  <a:pt x="6460381" y="4717852"/>
                  <a:pt x="6462861" y="4717852"/>
                </a:cubicBezTo>
                <a:cubicBezTo>
                  <a:pt x="6465341" y="4717852"/>
                  <a:pt x="6466582" y="4720333"/>
                  <a:pt x="6466582" y="4725293"/>
                </a:cubicBezTo>
                <a:cubicBezTo>
                  <a:pt x="6466582" y="4730255"/>
                  <a:pt x="6469062" y="4732735"/>
                  <a:pt x="6474023" y="4732735"/>
                </a:cubicBezTo>
                <a:lnTo>
                  <a:pt x="6503789" y="4747618"/>
                </a:lnTo>
                <a:cubicBezTo>
                  <a:pt x="6493867" y="4747618"/>
                  <a:pt x="6481465" y="4742657"/>
                  <a:pt x="6466582" y="4732735"/>
                </a:cubicBezTo>
                <a:cubicBezTo>
                  <a:pt x="6451699" y="4717852"/>
                  <a:pt x="6444258" y="4710411"/>
                  <a:pt x="6444258" y="4710411"/>
                </a:cubicBezTo>
                <a:close/>
                <a:moveTo>
                  <a:pt x="5499199" y="4702969"/>
                </a:moveTo>
                <a:lnTo>
                  <a:pt x="5499199" y="4710411"/>
                </a:lnTo>
                <a:lnTo>
                  <a:pt x="5491758" y="4710411"/>
                </a:lnTo>
                <a:cubicBezTo>
                  <a:pt x="5491758" y="4705450"/>
                  <a:pt x="5494238" y="4702969"/>
                  <a:pt x="5499199" y="4702969"/>
                </a:cubicBezTo>
                <a:close/>
                <a:moveTo>
                  <a:pt x="4859238" y="4702969"/>
                </a:moveTo>
                <a:lnTo>
                  <a:pt x="4896445" y="4732735"/>
                </a:lnTo>
                <a:cubicBezTo>
                  <a:pt x="4916289" y="4752579"/>
                  <a:pt x="4928691" y="4762500"/>
                  <a:pt x="4933652" y="4762500"/>
                </a:cubicBezTo>
                <a:cubicBezTo>
                  <a:pt x="4938613" y="4762500"/>
                  <a:pt x="4942334" y="4764981"/>
                  <a:pt x="4944814" y="4769942"/>
                </a:cubicBezTo>
                <a:cubicBezTo>
                  <a:pt x="4947294" y="4774903"/>
                  <a:pt x="4948535" y="4777383"/>
                  <a:pt x="4948535" y="4777383"/>
                </a:cubicBezTo>
                <a:lnTo>
                  <a:pt x="4941094" y="4769942"/>
                </a:lnTo>
                <a:cubicBezTo>
                  <a:pt x="4941094" y="4769942"/>
                  <a:pt x="4939853" y="4768702"/>
                  <a:pt x="4937373" y="4766221"/>
                </a:cubicBezTo>
                <a:cubicBezTo>
                  <a:pt x="4934893" y="4763741"/>
                  <a:pt x="4932412" y="4762500"/>
                  <a:pt x="4929931" y="4762500"/>
                </a:cubicBezTo>
                <a:cubicBezTo>
                  <a:pt x="4927451" y="4762500"/>
                  <a:pt x="4922490" y="4760020"/>
                  <a:pt x="4915049" y="4755059"/>
                </a:cubicBezTo>
                <a:cubicBezTo>
                  <a:pt x="4907607" y="4750098"/>
                  <a:pt x="4901406" y="4745138"/>
                  <a:pt x="4896445" y="4740176"/>
                </a:cubicBezTo>
                <a:lnTo>
                  <a:pt x="4874121" y="4717852"/>
                </a:lnTo>
                <a:cubicBezTo>
                  <a:pt x="4864199" y="4712891"/>
                  <a:pt x="4859238" y="4707931"/>
                  <a:pt x="4859238" y="4702969"/>
                </a:cubicBezTo>
                <a:close/>
                <a:moveTo>
                  <a:pt x="4792265" y="4702969"/>
                </a:moveTo>
                <a:cubicBezTo>
                  <a:pt x="4792265" y="4702969"/>
                  <a:pt x="4792265" y="4704210"/>
                  <a:pt x="4792265" y="4706690"/>
                </a:cubicBezTo>
                <a:cubicBezTo>
                  <a:pt x="4792265" y="4709171"/>
                  <a:pt x="4793506" y="4710411"/>
                  <a:pt x="4795986" y="4710411"/>
                </a:cubicBezTo>
                <a:cubicBezTo>
                  <a:pt x="4798466" y="4710411"/>
                  <a:pt x="4799707" y="4707931"/>
                  <a:pt x="4799707" y="4702969"/>
                </a:cubicBezTo>
                <a:cubicBezTo>
                  <a:pt x="4794746" y="4702969"/>
                  <a:pt x="4792265" y="4702969"/>
                  <a:pt x="4792265" y="4702969"/>
                </a:cubicBezTo>
                <a:close/>
                <a:moveTo>
                  <a:pt x="4412754" y="4702969"/>
                </a:moveTo>
                <a:cubicBezTo>
                  <a:pt x="4417715" y="4702969"/>
                  <a:pt x="4421436" y="4704210"/>
                  <a:pt x="4423916" y="4706690"/>
                </a:cubicBezTo>
                <a:lnTo>
                  <a:pt x="4434456" y="4710204"/>
                </a:lnTo>
                <a:lnTo>
                  <a:pt x="4435384" y="4706284"/>
                </a:lnTo>
                <a:lnTo>
                  <a:pt x="4440040" y="4712892"/>
                </a:lnTo>
                <a:lnTo>
                  <a:pt x="4442520" y="4714131"/>
                </a:lnTo>
                <a:cubicBezTo>
                  <a:pt x="4442520" y="4716612"/>
                  <a:pt x="4442520" y="4717852"/>
                  <a:pt x="4442520" y="4717852"/>
                </a:cubicBezTo>
                <a:cubicBezTo>
                  <a:pt x="4442520" y="4722813"/>
                  <a:pt x="4442520" y="4725293"/>
                  <a:pt x="4442520" y="4725293"/>
                </a:cubicBezTo>
                <a:cubicBezTo>
                  <a:pt x="4442520" y="4725293"/>
                  <a:pt x="4440039" y="4725293"/>
                  <a:pt x="4435078" y="4725293"/>
                </a:cubicBezTo>
                <a:cubicBezTo>
                  <a:pt x="4430117" y="4725293"/>
                  <a:pt x="4427637" y="4722813"/>
                  <a:pt x="4427637" y="4717852"/>
                </a:cubicBezTo>
                <a:lnTo>
                  <a:pt x="4420195" y="4710411"/>
                </a:lnTo>
                <a:close/>
                <a:moveTo>
                  <a:pt x="4368770" y="4701920"/>
                </a:moveTo>
                <a:cubicBezTo>
                  <a:pt x="4370803" y="4702401"/>
                  <a:pt x="4371394" y="4704442"/>
                  <a:pt x="4370542" y="4708042"/>
                </a:cubicBezTo>
                <a:cubicBezTo>
                  <a:pt x="4370542" y="4708042"/>
                  <a:pt x="4369737" y="4706901"/>
                  <a:pt x="4368131" y="4704620"/>
                </a:cubicBezTo>
                <a:cubicBezTo>
                  <a:pt x="4366523" y="4702339"/>
                  <a:pt x="4366736" y="4701438"/>
                  <a:pt x="4368770" y="4701920"/>
                </a:cubicBezTo>
                <a:close/>
                <a:moveTo>
                  <a:pt x="4359619" y="4699754"/>
                </a:moveTo>
                <a:cubicBezTo>
                  <a:pt x="4362834" y="4704316"/>
                  <a:pt x="4364441" y="4706597"/>
                  <a:pt x="4364441" y="4706597"/>
                </a:cubicBezTo>
                <a:lnTo>
                  <a:pt x="4358340" y="4705153"/>
                </a:lnTo>
                <a:cubicBezTo>
                  <a:pt x="4359192" y="4701554"/>
                  <a:pt x="4359619" y="4699754"/>
                  <a:pt x="4359619" y="4699754"/>
                </a:cubicBezTo>
                <a:close/>
                <a:moveTo>
                  <a:pt x="4501503" y="4699127"/>
                </a:moveTo>
                <a:cubicBezTo>
                  <a:pt x="4505570" y="4700089"/>
                  <a:pt x="4507390" y="4701471"/>
                  <a:pt x="4506964" y="4703271"/>
                </a:cubicBezTo>
                <a:cubicBezTo>
                  <a:pt x="4506539" y="4705070"/>
                  <a:pt x="4506326" y="4705970"/>
                  <a:pt x="4506326" y="4705970"/>
                </a:cubicBezTo>
                <a:cubicBezTo>
                  <a:pt x="4506326" y="4705970"/>
                  <a:pt x="4504292" y="4705488"/>
                  <a:pt x="4500225" y="4704526"/>
                </a:cubicBezTo>
                <a:cubicBezTo>
                  <a:pt x="4500225" y="4704526"/>
                  <a:pt x="4500651" y="4702726"/>
                  <a:pt x="4501503" y="4699127"/>
                </a:cubicBezTo>
                <a:close/>
                <a:moveTo>
                  <a:pt x="4347417" y="4696865"/>
                </a:moveTo>
                <a:cubicBezTo>
                  <a:pt x="4351485" y="4697828"/>
                  <a:pt x="4353518" y="4698310"/>
                  <a:pt x="4353518" y="4698310"/>
                </a:cubicBezTo>
                <a:cubicBezTo>
                  <a:pt x="4353518" y="4698310"/>
                  <a:pt x="4353092" y="4700110"/>
                  <a:pt x="4352240" y="4703709"/>
                </a:cubicBezTo>
                <a:cubicBezTo>
                  <a:pt x="4352240" y="4703709"/>
                  <a:pt x="4351223" y="4703469"/>
                  <a:pt x="4349189" y="4702987"/>
                </a:cubicBezTo>
                <a:cubicBezTo>
                  <a:pt x="4347156" y="4702506"/>
                  <a:pt x="4346139" y="4702265"/>
                  <a:pt x="4346139" y="4702265"/>
                </a:cubicBezTo>
                <a:cubicBezTo>
                  <a:pt x="4346991" y="4698666"/>
                  <a:pt x="4347417" y="4696865"/>
                  <a:pt x="4347417" y="4696865"/>
                </a:cubicBezTo>
                <a:close/>
                <a:moveTo>
                  <a:pt x="4822031" y="4695751"/>
                </a:moveTo>
                <a:lnTo>
                  <a:pt x="4822031" y="4702969"/>
                </a:lnTo>
                <a:cubicBezTo>
                  <a:pt x="4822031" y="4707931"/>
                  <a:pt x="4823272" y="4710411"/>
                  <a:pt x="4825752" y="4710411"/>
                </a:cubicBezTo>
                <a:cubicBezTo>
                  <a:pt x="4828232" y="4710411"/>
                  <a:pt x="4829472" y="4710411"/>
                  <a:pt x="4829472" y="4710411"/>
                </a:cubicBezTo>
                <a:lnTo>
                  <a:pt x="4844219" y="4717784"/>
                </a:lnTo>
                <a:lnTo>
                  <a:pt x="4834079" y="4709425"/>
                </a:lnTo>
                <a:close/>
                <a:moveTo>
                  <a:pt x="6488906" y="4695528"/>
                </a:moveTo>
                <a:cubicBezTo>
                  <a:pt x="6488906" y="4695528"/>
                  <a:pt x="6491386" y="4695528"/>
                  <a:pt x="6496347" y="4695528"/>
                </a:cubicBezTo>
                <a:lnTo>
                  <a:pt x="6488906" y="4702969"/>
                </a:lnTo>
                <a:close/>
                <a:moveTo>
                  <a:pt x="4955976" y="4695528"/>
                </a:moveTo>
                <a:lnTo>
                  <a:pt x="4955976" y="4702969"/>
                </a:lnTo>
                <a:lnTo>
                  <a:pt x="4963418" y="4702969"/>
                </a:lnTo>
                <a:cubicBezTo>
                  <a:pt x="4958456" y="4698008"/>
                  <a:pt x="4955976" y="4695528"/>
                  <a:pt x="4955976" y="4695528"/>
                </a:cubicBezTo>
                <a:close/>
                <a:moveTo>
                  <a:pt x="4777383" y="4695528"/>
                </a:moveTo>
                <a:lnTo>
                  <a:pt x="4772096" y="4700815"/>
                </a:lnTo>
                <a:lnTo>
                  <a:pt x="4776615" y="4707227"/>
                </a:lnTo>
                <a:lnTo>
                  <a:pt x="4778311" y="4707629"/>
                </a:lnTo>
                <a:lnTo>
                  <a:pt x="4781103" y="4699249"/>
                </a:lnTo>
                <a:cubicBezTo>
                  <a:pt x="4783583" y="4696768"/>
                  <a:pt x="4782344" y="4695528"/>
                  <a:pt x="4777383" y="4695528"/>
                </a:cubicBezTo>
                <a:close/>
                <a:moveTo>
                  <a:pt x="4744611" y="4693950"/>
                </a:moveTo>
                <a:lnTo>
                  <a:pt x="4747617" y="4702969"/>
                </a:lnTo>
                <a:cubicBezTo>
                  <a:pt x="4747617" y="4707931"/>
                  <a:pt x="4748858" y="4710411"/>
                  <a:pt x="4751338" y="4710411"/>
                </a:cubicBezTo>
                <a:lnTo>
                  <a:pt x="4754847" y="4696373"/>
                </a:lnTo>
                <a:lnTo>
                  <a:pt x="4753491" y="4696052"/>
                </a:lnTo>
                <a:lnTo>
                  <a:pt x="4747390" y="4694608"/>
                </a:lnTo>
                <a:close/>
                <a:moveTo>
                  <a:pt x="4283853" y="4693224"/>
                </a:moveTo>
                <a:lnTo>
                  <a:pt x="4282575" y="4698624"/>
                </a:lnTo>
                <a:lnTo>
                  <a:pt x="4293499" y="4706911"/>
                </a:lnTo>
                <a:lnTo>
                  <a:pt x="4288677" y="4700068"/>
                </a:lnTo>
                <a:close/>
                <a:moveTo>
                  <a:pt x="4399732" y="4689947"/>
                </a:moveTo>
                <a:lnTo>
                  <a:pt x="4397871" y="4695528"/>
                </a:lnTo>
                <a:cubicBezTo>
                  <a:pt x="4397871" y="4700489"/>
                  <a:pt x="4395391" y="4702969"/>
                  <a:pt x="4390430" y="4702969"/>
                </a:cubicBezTo>
                <a:cubicBezTo>
                  <a:pt x="4385469" y="4702969"/>
                  <a:pt x="4382988" y="4700489"/>
                  <a:pt x="4382988" y="4695528"/>
                </a:cubicBezTo>
                <a:close/>
                <a:moveTo>
                  <a:pt x="4413537" y="4689709"/>
                </a:moveTo>
                <a:lnTo>
                  <a:pt x="4424460" y="4697996"/>
                </a:lnTo>
                <a:cubicBezTo>
                  <a:pt x="4423608" y="4701596"/>
                  <a:pt x="4421575" y="4701115"/>
                  <a:pt x="4418360" y="4696552"/>
                </a:cubicBezTo>
                <a:cubicBezTo>
                  <a:pt x="4415143" y="4691990"/>
                  <a:pt x="4413537" y="4689709"/>
                  <a:pt x="4413537" y="4689709"/>
                </a:cubicBezTo>
                <a:close/>
                <a:moveTo>
                  <a:pt x="4487175" y="4688892"/>
                </a:moveTo>
                <a:lnTo>
                  <a:pt x="4489302" y="4696239"/>
                </a:lnTo>
                <a:lnTo>
                  <a:pt x="4484479" y="4689395"/>
                </a:lnTo>
                <a:close/>
                <a:moveTo>
                  <a:pt x="4434394" y="4683242"/>
                </a:moveTo>
                <a:cubicBezTo>
                  <a:pt x="4438463" y="4684205"/>
                  <a:pt x="4440496" y="4684686"/>
                  <a:pt x="4440496" y="4684686"/>
                </a:cubicBezTo>
                <a:cubicBezTo>
                  <a:pt x="4439644" y="4688286"/>
                  <a:pt x="4439218" y="4690085"/>
                  <a:pt x="4439218" y="4690085"/>
                </a:cubicBezTo>
                <a:close/>
                <a:moveTo>
                  <a:pt x="4740484" y="4681569"/>
                </a:moveTo>
                <a:lnTo>
                  <a:pt x="4742552" y="4687772"/>
                </a:lnTo>
                <a:lnTo>
                  <a:pt x="4742567" y="4687764"/>
                </a:lnTo>
                <a:lnTo>
                  <a:pt x="4743845" y="4682365"/>
                </a:lnTo>
                <a:close/>
                <a:moveTo>
                  <a:pt x="5459369" y="4680673"/>
                </a:moveTo>
                <a:cubicBezTo>
                  <a:pt x="5459369" y="4680673"/>
                  <a:pt x="5460977" y="4682954"/>
                  <a:pt x="5464192" y="4687516"/>
                </a:cubicBezTo>
                <a:lnTo>
                  <a:pt x="5458091" y="4686072"/>
                </a:lnTo>
                <a:close/>
                <a:moveTo>
                  <a:pt x="6198691" y="4680645"/>
                </a:moveTo>
                <a:cubicBezTo>
                  <a:pt x="6203653" y="4680645"/>
                  <a:pt x="6208613" y="4683126"/>
                  <a:pt x="6213574" y="4688086"/>
                </a:cubicBezTo>
                <a:cubicBezTo>
                  <a:pt x="6218535" y="4693048"/>
                  <a:pt x="6221015" y="4695528"/>
                  <a:pt x="6221015" y="4695528"/>
                </a:cubicBezTo>
                <a:lnTo>
                  <a:pt x="6206133" y="4695528"/>
                </a:lnTo>
                <a:close/>
                <a:moveTo>
                  <a:pt x="4963418" y="4680645"/>
                </a:moveTo>
                <a:lnTo>
                  <a:pt x="4985742" y="4702969"/>
                </a:lnTo>
                <a:cubicBezTo>
                  <a:pt x="4985742" y="4702969"/>
                  <a:pt x="4988222" y="4704210"/>
                  <a:pt x="4993183" y="4706690"/>
                </a:cubicBezTo>
                <a:cubicBezTo>
                  <a:pt x="4998145" y="4709171"/>
                  <a:pt x="5003105" y="4712891"/>
                  <a:pt x="5008066" y="4717852"/>
                </a:cubicBezTo>
                <a:cubicBezTo>
                  <a:pt x="5022949" y="4732735"/>
                  <a:pt x="5030390" y="4737696"/>
                  <a:pt x="5030390" y="4732735"/>
                </a:cubicBezTo>
                <a:cubicBezTo>
                  <a:pt x="5030390" y="4727774"/>
                  <a:pt x="5029150" y="4725293"/>
                  <a:pt x="5026670" y="4725293"/>
                </a:cubicBezTo>
                <a:cubicBezTo>
                  <a:pt x="5024190" y="4725293"/>
                  <a:pt x="5022949" y="4725293"/>
                  <a:pt x="5022949" y="4725293"/>
                </a:cubicBezTo>
                <a:cubicBezTo>
                  <a:pt x="5013028" y="4720333"/>
                  <a:pt x="5008066" y="4715372"/>
                  <a:pt x="5008066" y="4710411"/>
                </a:cubicBezTo>
                <a:cubicBezTo>
                  <a:pt x="5003105" y="4710411"/>
                  <a:pt x="4993183" y="4702969"/>
                  <a:pt x="4978301" y="4688086"/>
                </a:cubicBezTo>
                <a:cubicBezTo>
                  <a:pt x="4973339" y="4683126"/>
                  <a:pt x="4969619" y="4680645"/>
                  <a:pt x="4967138" y="4680645"/>
                </a:cubicBezTo>
                <a:cubicBezTo>
                  <a:pt x="4964658" y="4680645"/>
                  <a:pt x="4963418" y="4680645"/>
                  <a:pt x="4963418" y="4680645"/>
                </a:cubicBezTo>
                <a:close/>
                <a:moveTo>
                  <a:pt x="4164744" y="4679285"/>
                </a:moveTo>
                <a:cubicBezTo>
                  <a:pt x="4165867" y="4679076"/>
                  <a:pt x="4166924" y="4679149"/>
                  <a:pt x="4167914" y="4679501"/>
                </a:cubicBezTo>
                <a:cubicBezTo>
                  <a:pt x="4170885" y="4680561"/>
                  <a:pt x="4173256" y="4684151"/>
                  <a:pt x="4175028" y="4690273"/>
                </a:cubicBezTo>
                <a:cubicBezTo>
                  <a:pt x="4179097" y="4691236"/>
                  <a:pt x="4181933" y="4692858"/>
                  <a:pt x="4183541" y="4695139"/>
                </a:cubicBezTo>
                <a:cubicBezTo>
                  <a:pt x="4185147" y="4697419"/>
                  <a:pt x="4185952" y="4698560"/>
                  <a:pt x="4185952" y="4698560"/>
                </a:cubicBezTo>
                <a:lnTo>
                  <a:pt x="4195597" y="4712247"/>
                </a:lnTo>
                <a:cubicBezTo>
                  <a:pt x="4191530" y="4711284"/>
                  <a:pt x="4187676" y="4709422"/>
                  <a:pt x="4184035" y="4706659"/>
                </a:cubicBezTo>
                <a:cubicBezTo>
                  <a:pt x="4180394" y="4703897"/>
                  <a:pt x="4176966" y="4700235"/>
                  <a:pt x="4173750" y="4695672"/>
                </a:cubicBezTo>
                <a:cubicBezTo>
                  <a:pt x="4163253" y="4685585"/>
                  <a:pt x="4160251" y="4680122"/>
                  <a:pt x="4164744" y="4679285"/>
                </a:cubicBezTo>
                <a:close/>
                <a:moveTo>
                  <a:pt x="4332630" y="4677685"/>
                </a:moveTo>
                <a:cubicBezTo>
                  <a:pt x="4332843" y="4676785"/>
                  <a:pt x="4334983" y="4676816"/>
                  <a:pt x="4339050" y="4677779"/>
                </a:cubicBezTo>
                <a:cubicBezTo>
                  <a:pt x="4343118" y="4678742"/>
                  <a:pt x="4344724" y="4681023"/>
                  <a:pt x="4343872" y="4684623"/>
                </a:cubicBezTo>
                <a:cubicBezTo>
                  <a:pt x="4343020" y="4688223"/>
                  <a:pt x="4342594" y="4690022"/>
                  <a:pt x="4342594" y="4690022"/>
                </a:cubicBezTo>
                <a:cubicBezTo>
                  <a:pt x="4342594" y="4690022"/>
                  <a:pt x="4340987" y="4687742"/>
                  <a:pt x="4337771" y="4683179"/>
                </a:cubicBezTo>
                <a:cubicBezTo>
                  <a:pt x="4334130" y="4680417"/>
                  <a:pt x="4332417" y="4678585"/>
                  <a:pt x="4332630" y="4677685"/>
                </a:cubicBezTo>
                <a:close/>
                <a:moveTo>
                  <a:pt x="4265057" y="4677371"/>
                </a:moveTo>
                <a:cubicBezTo>
                  <a:pt x="4263024" y="4676889"/>
                  <a:pt x="4262811" y="4677790"/>
                  <a:pt x="4264418" y="4680070"/>
                </a:cubicBezTo>
                <a:cubicBezTo>
                  <a:pt x="4266025" y="4682352"/>
                  <a:pt x="4266829" y="4683492"/>
                  <a:pt x="4266829" y="4683492"/>
                </a:cubicBezTo>
                <a:cubicBezTo>
                  <a:pt x="4267681" y="4679893"/>
                  <a:pt x="4267090" y="4677852"/>
                  <a:pt x="4265057" y="4677371"/>
                </a:cubicBezTo>
                <a:close/>
                <a:moveTo>
                  <a:pt x="5453062" y="4676180"/>
                </a:moveTo>
                <a:lnTo>
                  <a:pt x="5461992" y="4680645"/>
                </a:lnTo>
                <a:lnTo>
                  <a:pt x="5454551" y="4680645"/>
                </a:lnTo>
                <a:close/>
                <a:moveTo>
                  <a:pt x="4403891" y="4676022"/>
                </a:moveTo>
                <a:cubicBezTo>
                  <a:pt x="4407959" y="4676985"/>
                  <a:pt x="4410796" y="4678607"/>
                  <a:pt x="4412404" y="4680888"/>
                </a:cubicBezTo>
                <a:cubicBezTo>
                  <a:pt x="4414011" y="4683169"/>
                  <a:pt x="4414815" y="4684309"/>
                  <a:pt x="4414815" y="4684309"/>
                </a:cubicBezTo>
                <a:cubicBezTo>
                  <a:pt x="4414815" y="4684309"/>
                  <a:pt x="4412781" y="4683828"/>
                  <a:pt x="4408714" y="4682865"/>
                </a:cubicBezTo>
                <a:cubicBezTo>
                  <a:pt x="4404647" y="4681902"/>
                  <a:pt x="4402613" y="4681421"/>
                  <a:pt x="4402613" y="4681421"/>
                </a:cubicBezTo>
                <a:close/>
                <a:moveTo>
                  <a:pt x="4348572" y="4675994"/>
                </a:moveTo>
                <a:cubicBezTo>
                  <a:pt x="4351673" y="4676614"/>
                  <a:pt x="4355703" y="4678164"/>
                  <a:pt x="4360664" y="4680645"/>
                </a:cubicBezTo>
                <a:lnTo>
                  <a:pt x="4360664" y="4688086"/>
                </a:lnTo>
                <a:cubicBezTo>
                  <a:pt x="4345781" y="4683126"/>
                  <a:pt x="4339580" y="4679405"/>
                  <a:pt x="4342061" y="4676924"/>
                </a:cubicBezTo>
                <a:cubicBezTo>
                  <a:pt x="4343301" y="4675684"/>
                  <a:pt x="4345471" y="4675374"/>
                  <a:pt x="4348572" y="4675994"/>
                </a:cubicBezTo>
                <a:close/>
                <a:moveTo>
                  <a:pt x="4743306" y="4674385"/>
                </a:moveTo>
                <a:lnTo>
                  <a:pt x="4740878" y="4679241"/>
                </a:lnTo>
                <a:lnTo>
                  <a:pt x="4745124" y="4676965"/>
                </a:lnTo>
                <a:close/>
                <a:moveTo>
                  <a:pt x="5447109" y="4673204"/>
                </a:moveTo>
                <a:cubicBezTo>
                  <a:pt x="5449590" y="4673204"/>
                  <a:pt x="5451450" y="4673824"/>
                  <a:pt x="5452690" y="4675064"/>
                </a:cubicBezTo>
                <a:lnTo>
                  <a:pt x="5453062" y="4676180"/>
                </a:lnTo>
                <a:close/>
                <a:moveTo>
                  <a:pt x="6392400" y="4669250"/>
                </a:moveTo>
                <a:cubicBezTo>
                  <a:pt x="6392865" y="4668785"/>
                  <a:pt x="6394028" y="4668863"/>
                  <a:pt x="6395888" y="4669483"/>
                </a:cubicBezTo>
                <a:cubicBezTo>
                  <a:pt x="6403330" y="4671964"/>
                  <a:pt x="6413251" y="4676924"/>
                  <a:pt x="6425654" y="4684366"/>
                </a:cubicBezTo>
                <a:cubicBezTo>
                  <a:pt x="6438057" y="4691807"/>
                  <a:pt x="6441778" y="4698008"/>
                  <a:pt x="6436816" y="4702969"/>
                </a:cubicBezTo>
                <a:lnTo>
                  <a:pt x="6407051" y="4688086"/>
                </a:lnTo>
                <a:cubicBezTo>
                  <a:pt x="6395888" y="4676924"/>
                  <a:pt x="6391005" y="4670646"/>
                  <a:pt x="6392400" y="4669250"/>
                </a:cubicBezTo>
                <a:close/>
                <a:moveTo>
                  <a:pt x="5566172" y="4665762"/>
                </a:moveTo>
                <a:lnTo>
                  <a:pt x="5588496" y="4680645"/>
                </a:lnTo>
                <a:cubicBezTo>
                  <a:pt x="5583535" y="4680645"/>
                  <a:pt x="5578574" y="4678165"/>
                  <a:pt x="5573613" y="4673204"/>
                </a:cubicBezTo>
                <a:close/>
                <a:moveTo>
                  <a:pt x="4955976" y="4665762"/>
                </a:moveTo>
                <a:cubicBezTo>
                  <a:pt x="4955976" y="4670724"/>
                  <a:pt x="4955976" y="4673204"/>
                  <a:pt x="4955976" y="4673204"/>
                </a:cubicBezTo>
                <a:cubicBezTo>
                  <a:pt x="4955976" y="4673204"/>
                  <a:pt x="4957217" y="4673204"/>
                  <a:pt x="4959697" y="4673204"/>
                </a:cubicBezTo>
                <a:cubicBezTo>
                  <a:pt x="4962177" y="4673204"/>
                  <a:pt x="4963418" y="4673204"/>
                  <a:pt x="4963418" y="4673204"/>
                </a:cubicBezTo>
                <a:cubicBezTo>
                  <a:pt x="4963418" y="4668243"/>
                  <a:pt x="4960938" y="4665762"/>
                  <a:pt x="4955976" y="4665762"/>
                </a:cubicBezTo>
                <a:close/>
                <a:moveTo>
                  <a:pt x="4394246" y="4662335"/>
                </a:moveTo>
                <a:lnTo>
                  <a:pt x="4400347" y="4663779"/>
                </a:lnTo>
                <a:lnTo>
                  <a:pt x="4399068" y="4669178"/>
                </a:lnTo>
                <a:cubicBezTo>
                  <a:pt x="4395001" y="4668216"/>
                  <a:pt x="4393394" y="4665935"/>
                  <a:pt x="4394246" y="4662335"/>
                </a:cubicBezTo>
                <a:close/>
                <a:moveTo>
                  <a:pt x="4438058" y="4661301"/>
                </a:moveTo>
                <a:lnTo>
                  <a:pt x="4442146" y="4665389"/>
                </a:lnTo>
                <a:lnTo>
                  <a:pt x="4439507" y="4661644"/>
                </a:lnTo>
                <a:close/>
                <a:moveTo>
                  <a:pt x="4748547" y="4660181"/>
                </a:moveTo>
                <a:cubicBezTo>
                  <a:pt x="4747927" y="4660181"/>
                  <a:pt x="4747617" y="4660801"/>
                  <a:pt x="4747617" y="4662041"/>
                </a:cubicBezTo>
                <a:cubicBezTo>
                  <a:pt x="4747617" y="4664522"/>
                  <a:pt x="4747617" y="4665762"/>
                  <a:pt x="4747617" y="4665762"/>
                </a:cubicBezTo>
                <a:lnTo>
                  <a:pt x="4755058" y="4665762"/>
                </a:lnTo>
                <a:cubicBezTo>
                  <a:pt x="4755058" y="4665762"/>
                  <a:pt x="4753818" y="4664522"/>
                  <a:pt x="4751338" y="4662041"/>
                </a:cubicBezTo>
                <a:cubicBezTo>
                  <a:pt x="4750098" y="4660801"/>
                  <a:pt x="4749167" y="4660181"/>
                  <a:pt x="4748547" y="4660181"/>
                </a:cubicBezTo>
                <a:close/>
                <a:moveTo>
                  <a:pt x="4344046" y="4660075"/>
                </a:moveTo>
                <a:cubicBezTo>
                  <a:pt x="4345731" y="4659760"/>
                  <a:pt x="4348985" y="4663025"/>
                  <a:pt x="4353807" y="4669868"/>
                </a:cubicBezTo>
                <a:lnTo>
                  <a:pt x="4347707" y="4668424"/>
                </a:lnTo>
                <a:lnTo>
                  <a:pt x="4342884" y="4661581"/>
                </a:lnTo>
                <a:cubicBezTo>
                  <a:pt x="4343097" y="4660681"/>
                  <a:pt x="4343484" y="4660179"/>
                  <a:pt x="4344046" y="4660075"/>
                </a:cubicBezTo>
                <a:close/>
                <a:moveTo>
                  <a:pt x="4311102" y="4659760"/>
                </a:moveTo>
                <a:lnTo>
                  <a:pt x="4317203" y="4661204"/>
                </a:lnTo>
                <a:cubicBezTo>
                  <a:pt x="4320418" y="4665767"/>
                  <a:pt x="4324059" y="4668529"/>
                  <a:pt x="4328127" y="4669492"/>
                </a:cubicBezTo>
                <a:cubicBezTo>
                  <a:pt x="4324059" y="4668529"/>
                  <a:pt x="4318384" y="4665286"/>
                  <a:pt x="4311102" y="4659760"/>
                </a:cubicBezTo>
                <a:close/>
                <a:moveTo>
                  <a:pt x="6436816" y="4658321"/>
                </a:moveTo>
                <a:cubicBezTo>
                  <a:pt x="6441778" y="4658321"/>
                  <a:pt x="6444258" y="4658321"/>
                  <a:pt x="6444258" y="4658321"/>
                </a:cubicBezTo>
                <a:lnTo>
                  <a:pt x="6436816" y="4665762"/>
                </a:lnTo>
                <a:cubicBezTo>
                  <a:pt x="6436816" y="4665762"/>
                  <a:pt x="6436816" y="4663282"/>
                  <a:pt x="6436816" y="4658321"/>
                </a:cubicBezTo>
                <a:close/>
                <a:moveTo>
                  <a:pt x="4498784" y="4655054"/>
                </a:moveTo>
                <a:lnTo>
                  <a:pt x="4502051" y="4658321"/>
                </a:lnTo>
                <a:lnTo>
                  <a:pt x="4502051" y="4657160"/>
                </a:lnTo>
                <a:close/>
                <a:moveTo>
                  <a:pt x="4138713" y="4653167"/>
                </a:moveTo>
                <a:lnTo>
                  <a:pt x="4149637" y="4661454"/>
                </a:lnTo>
                <a:cubicBezTo>
                  <a:pt x="4148785" y="4665055"/>
                  <a:pt x="4152427" y="4667817"/>
                  <a:pt x="4160560" y="4669742"/>
                </a:cubicBezTo>
                <a:cubicBezTo>
                  <a:pt x="4152427" y="4667817"/>
                  <a:pt x="4146752" y="4664574"/>
                  <a:pt x="4143537" y="4660010"/>
                </a:cubicBezTo>
                <a:cubicBezTo>
                  <a:pt x="4136254" y="4654486"/>
                  <a:pt x="4134646" y="4652204"/>
                  <a:pt x="4138713" y="4653167"/>
                </a:cubicBezTo>
                <a:close/>
                <a:moveTo>
                  <a:pt x="4695527" y="4650879"/>
                </a:moveTo>
                <a:lnTo>
                  <a:pt x="4695527" y="4653607"/>
                </a:lnTo>
                <a:lnTo>
                  <a:pt x="4700433" y="4658321"/>
                </a:lnTo>
                <a:lnTo>
                  <a:pt x="4702969" y="4658321"/>
                </a:lnTo>
                <a:lnTo>
                  <a:pt x="4713680" y="4669032"/>
                </a:lnTo>
                <a:lnTo>
                  <a:pt x="4715314" y="4670272"/>
                </a:lnTo>
                <a:lnTo>
                  <a:pt x="4725293" y="4676924"/>
                </a:lnTo>
                <a:lnTo>
                  <a:pt x="4730195" y="4674474"/>
                </a:lnTo>
                <a:lnTo>
                  <a:pt x="4728643" y="4669113"/>
                </a:lnTo>
                <a:lnTo>
                  <a:pt x="4725293" y="4665762"/>
                </a:lnTo>
                <a:lnTo>
                  <a:pt x="4724707" y="4664591"/>
                </a:lnTo>
                <a:lnTo>
                  <a:pt x="4721998" y="4665789"/>
                </a:lnTo>
                <a:cubicBezTo>
                  <a:pt x="4721146" y="4669389"/>
                  <a:pt x="4718687" y="4670707"/>
                  <a:pt x="4714620" y="4669745"/>
                </a:cubicBezTo>
                <a:cubicBezTo>
                  <a:pt x="4710553" y="4668782"/>
                  <a:pt x="4708945" y="4666501"/>
                  <a:pt x="4709798" y="4662901"/>
                </a:cubicBezTo>
                <a:cubicBezTo>
                  <a:pt x="4710650" y="4659302"/>
                  <a:pt x="4712305" y="4656843"/>
                  <a:pt x="4714764" y="4655524"/>
                </a:cubicBezTo>
                <a:cubicBezTo>
                  <a:pt x="4717224" y="4654206"/>
                  <a:pt x="4718454" y="4653547"/>
                  <a:pt x="4718454" y="4653547"/>
                </a:cubicBezTo>
                <a:lnTo>
                  <a:pt x="4720972" y="4657119"/>
                </a:lnTo>
                <a:lnTo>
                  <a:pt x="4717851" y="4650879"/>
                </a:lnTo>
                <a:lnTo>
                  <a:pt x="4710410" y="4650879"/>
                </a:lnTo>
                <a:cubicBezTo>
                  <a:pt x="4705449" y="4650879"/>
                  <a:pt x="4702969" y="4650879"/>
                  <a:pt x="4702969" y="4650879"/>
                </a:cubicBezTo>
                <a:cubicBezTo>
                  <a:pt x="4698007" y="4650879"/>
                  <a:pt x="4695527" y="4650879"/>
                  <a:pt x="4695527" y="4650879"/>
                </a:cubicBezTo>
                <a:close/>
                <a:moveTo>
                  <a:pt x="4384601" y="4648648"/>
                </a:moveTo>
                <a:cubicBezTo>
                  <a:pt x="4384601" y="4648648"/>
                  <a:pt x="4386208" y="4650929"/>
                  <a:pt x="4389423" y="4655491"/>
                </a:cubicBezTo>
                <a:lnTo>
                  <a:pt x="4382045" y="4659447"/>
                </a:lnTo>
                <a:cubicBezTo>
                  <a:pt x="4374762" y="4653922"/>
                  <a:pt x="4371121" y="4651159"/>
                  <a:pt x="4371121" y="4651159"/>
                </a:cubicBezTo>
                <a:lnTo>
                  <a:pt x="4377221" y="4652603"/>
                </a:lnTo>
                <a:close/>
                <a:moveTo>
                  <a:pt x="4784573" y="4646390"/>
                </a:moveTo>
                <a:cubicBezTo>
                  <a:pt x="4788641" y="4647353"/>
                  <a:pt x="4790461" y="4648734"/>
                  <a:pt x="4790035" y="4650533"/>
                </a:cubicBezTo>
                <a:cubicBezTo>
                  <a:pt x="4789609" y="4652333"/>
                  <a:pt x="4788379" y="4652992"/>
                  <a:pt x="4786346" y="4652511"/>
                </a:cubicBezTo>
                <a:cubicBezTo>
                  <a:pt x="4784313" y="4652030"/>
                  <a:pt x="4783721" y="4649990"/>
                  <a:pt x="4784573" y="4646390"/>
                </a:cubicBezTo>
                <a:close/>
                <a:moveTo>
                  <a:pt x="4432935" y="4646087"/>
                </a:moveTo>
                <a:lnTo>
                  <a:pt x="4434437" y="4649041"/>
                </a:lnTo>
                <a:lnTo>
                  <a:pt x="4443663" y="4655450"/>
                </a:lnTo>
                <a:lnTo>
                  <a:pt x="4442520" y="4650879"/>
                </a:lnTo>
                <a:close/>
                <a:moveTo>
                  <a:pt x="5416030" y="4644314"/>
                </a:moveTo>
                <a:lnTo>
                  <a:pt x="5416414" y="4644368"/>
                </a:lnTo>
                <a:cubicBezTo>
                  <a:pt x="5418274" y="4644988"/>
                  <a:pt x="5419824" y="4645919"/>
                  <a:pt x="5421064" y="4647159"/>
                </a:cubicBezTo>
                <a:cubicBezTo>
                  <a:pt x="5423544" y="4649639"/>
                  <a:pt x="5424785" y="4650879"/>
                  <a:pt x="5424785" y="4650879"/>
                </a:cubicBezTo>
                <a:close/>
                <a:moveTo>
                  <a:pt x="6354961" y="4643438"/>
                </a:moveTo>
                <a:cubicBezTo>
                  <a:pt x="6359922" y="4643438"/>
                  <a:pt x="6362402" y="4643438"/>
                  <a:pt x="6362402" y="4643438"/>
                </a:cubicBezTo>
                <a:cubicBezTo>
                  <a:pt x="6362402" y="4643438"/>
                  <a:pt x="6363643" y="4644679"/>
                  <a:pt x="6366123" y="4647159"/>
                </a:cubicBezTo>
                <a:cubicBezTo>
                  <a:pt x="6368603" y="4649639"/>
                  <a:pt x="6369844" y="4650879"/>
                  <a:pt x="6369844" y="4650879"/>
                </a:cubicBezTo>
                <a:cubicBezTo>
                  <a:pt x="6374805" y="4650879"/>
                  <a:pt x="6377285" y="4650879"/>
                  <a:pt x="6377285" y="4650879"/>
                </a:cubicBezTo>
                <a:lnTo>
                  <a:pt x="6384726" y="4658321"/>
                </a:lnTo>
                <a:cubicBezTo>
                  <a:pt x="6384726" y="4668243"/>
                  <a:pt x="6377285" y="4665762"/>
                  <a:pt x="6362402" y="4650879"/>
                </a:cubicBezTo>
                <a:close/>
                <a:moveTo>
                  <a:pt x="6124277" y="4643438"/>
                </a:moveTo>
                <a:cubicBezTo>
                  <a:pt x="6129238" y="4643438"/>
                  <a:pt x="6131719" y="4645919"/>
                  <a:pt x="6131719" y="4650879"/>
                </a:cubicBezTo>
                <a:lnTo>
                  <a:pt x="6124277" y="4650879"/>
                </a:lnTo>
                <a:close/>
                <a:moveTo>
                  <a:pt x="5729883" y="4643438"/>
                </a:moveTo>
                <a:cubicBezTo>
                  <a:pt x="5734844" y="4643438"/>
                  <a:pt x="5737324" y="4643438"/>
                  <a:pt x="5737324" y="4643438"/>
                </a:cubicBezTo>
                <a:lnTo>
                  <a:pt x="5737324" y="4650879"/>
                </a:lnTo>
                <a:cubicBezTo>
                  <a:pt x="5732363" y="4650879"/>
                  <a:pt x="5729883" y="4648399"/>
                  <a:pt x="5729883" y="4643438"/>
                </a:cubicBezTo>
                <a:close/>
                <a:moveTo>
                  <a:pt x="4308574" y="4643438"/>
                </a:moveTo>
                <a:lnTo>
                  <a:pt x="4316016" y="4643438"/>
                </a:lnTo>
                <a:lnTo>
                  <a:pt x="4323457" y="4650879"/>
                </a:lnTo>
                <a:close/>
                <a:moveTo>
                  <a:pt x="6786562" y="4635997"/>
                </a:moveTo>
                <a:cubicBezTo>
                  <a:pt x="6791524" y="4635997"/>
                  <a:pt x="6794004" y="4635997"/>
                  <a:pt x="6794004" y="4635997"/>
                </a:cubicBezTo>
                <a:cubicBezTo>
                  <a:pt x="6798965" y="4640958"/>
                  <a:pt x="6800204" y="4644679"/>
                  <a:pt x="6797724" y="4647159"/>
                </a:cubicBezTo>
                <a:cubicBezTo>
                  <a:pt x="6795244" y="4649639"/>
                  <a:pt x="6792763" y="4648399"/>
                  <a:pt x="6790283" y="4643438"/>
                </a:cubicBezTo>
                <a:cubicBezTo>
                  <a:pt x="6787802" y="4638477"/>
                  <a:pt x="6786562" y="4635997"/>
                  <a:pt x="6786562" y="4635997"/>
                </a:cubicBezTo>
                <a:close/>
                <a:moveTo>
                  <a:pt x="4784824" y="4635997"/>
                </a:moveTo>
                <a:cubicBezTo>
                  <a:pt x="4789785" y="4635997"/>
                  <a:pt x="4792265" y="4637237"/>
                  <a:pt x="4792265" y="4639717"/>
                </a:cubicBezTo>
                <a:cubicBezTo>
                  <a:pt x="4792265" y="4642198"/>
                  <a:pt x="4791025" y="4643438"/>
                  <a:pt x="4788545" y="4643438"/>
                </a:cubicBezTo>
                <a:cubicBezTo>
                  <a:pt x="4786065" y="4643438"/>
                  <a:pt x="4784824" y="4640958"/>
                  <a:pt x="4784824" y="4635997"/>
                </a:cubicBezTo>
                <a:close/>
                <a:moveTo>
                  <a:pt x="4717851" y="4635997"/>
                </a:moveTo>
                <a:cubicBezTo>
                  <a:pt x="4722813" y="4635997"/>
                  <a:pt x="4726533" y="4638477"/>
                  <a:pt x="4729013" y="4643438"/>
                </a:cubicBezTo>
                <a:lnTo>
                  <a:pt x="4730743" y="4650355"/>
                </a:lnTo>
                <a:lnTo>
                  <a:pt x="4731933" y="4651036"/>
                </a:lnTo>
                <a:lnTo>
                  <a:pt x="4735642" y="4655413"/>
                </a:lnTo>
                <a:lnTo>
                  <a:pt x="4740176" y="4650879"/>
                </a:lnTo>
                <a:lnTo>
                  <a:pt x="4750826" y="4656205"/>
                </a:lnTo>
                <a:lnTo>
                  <a:pt x="4740590" y="4641680"/>
                </a:lnTo>
                <a:lnTo>
                  <a:pt x="4740052" y="4640917"/>
                </a:lnTo>
                <a:lnTo>
                  <a:pt x="4725293" y="4635997"/>
                </a:lnTo>
                <a:close/>
                <a:moveTo>
                  <a:pt x="4291811" y="4632387"/>
                </a:moveTo>
                <a:cubicBezTo>
                  <a:pt x="4295879" y="4633349"/>
                  <a:pt x="4297486" y="4635630"/>
                  <a:pt x="4296634" y="4639230"/>
                </a:cubicBezTo>
                <a:cubicBezTo>
                  <a:pt x="4292567" y="4638267"/>
                  <a:pt x="4290533" y="4637786"/>
                  <a:pt x="4290533" y="4637786"/>
                </a:cubicBezTo>
                <a:cubicBezTo>
                  <a:pt x="4291385" y="4634186"/>
                  <a:pt x="4291811" y="4632387"/>
                  <a:pt x="4291811" y="4632387"/>
                </a:cubicBezTo>
                <a:close/>
                <a:moveTo>
                  <a:pt x="4118145" y="4631193"/>
                </a:moveTo>
                <a:cubicBezTo>
                  <a:pt x="4121360" y="4635755"/>
                  <a:pt x="4122968" y="4638036"/>
                  <a:pt x="4122968" y="4638036"/>
                </a:cubicBezTo>
                <a:lnTo>
                  <a:pt x="4116867" y="4636592"/>
                </a:lnTo>
                <a:close/>
                <a:moveTo>
                  <a:pt x="4183429" y="4630965"/>
                </a:moveTo>
                <a:cubicBezTo>
                  <a:pt x="4181904" y="4630604"/>
                  <a:pt x="4180526" y="4630754"/>
                  <a:pt x="4179297" y="4631413"/>
                </a:cubicBezTo>
                <a:cubicBezTo>
                  <a:pt x="4176837" y="4632732"/>
                  <a:pt x="4179036" y="4637053"/>
                  <a:pt x="4185892" y="4644378"/>
                </a:cubicBezTo>
                <a:cubicBezTo>
                  <a:pt x="4192748" y="4651702"/>
                  <a:pt x="4198801" y="4657887"/>
                  <a:pt x="4204049" y="4662930"/>
                </a:cubicBezTo>
                <a:cubicBezTo>
                  <a:pt x="4209299" y="4667974"/>
                  <a:pt x="4213956" y="4670977"/>
                  <a:pt x="4218024" y="4671940"/>
                </a:cubicBezTo>
                <a:cubicBezTo>
                  <a:pt x="4217172" y="4675540"/>
                  <a:pt x="4217549" y="4678480"/>
                  <a:pt x="4219156" y="4680761"/>
                </a:cubicBezTo>
                <a:cubicBezTo>
                  <a:pt x="4220764" y="4683042"/>
                  <a:pt x="4221142" y="4685982"/>
                  <a:pt x="4220290" y="4689582"/>
                </a:cubicBezTo>
                <a:cubicBezTo>
                  <a:pt x="4227572" y="4695107"/>
                  <a:pt x="4232444" y="4697211"/>
                  <a:pt x="4234903" y="4695892"/>
                </a:cubicBezTo>
                <a:cubicBezTo>
                  <a:pt x="4237362" y="4694574"/>
                  <a:pt x="4238805" y="4693014"/>
                  <a:pt x="4239231" y="4691214"/>
                </a:cubicBezTo>
                <a:cubicBezTo>
                  <a:pt x="4239657" y="4689415"/>
                  <a:pt x="4238049" y="4687134"/>
                  <a:pt x="4234408" y="4684371"/>
                </a:cubicBezTo>
                <a:cubicBezTo>
                  <a:pt x="4230767" y="4681609"/>
                  <a:pt x="4226535" y="4676806"/>
                  <a:pt x="4221713" y="4669962"/>
                </a:cubicBezTo>
                <a:cubicBezTo>
                  <a:pt x="4216890" y="4663119"/>
                  <a:pt x="4212445" y="4659216"/>
                  <a:pt x="4208378" y="4658253"/>
                </a:cubicBezTo>
                <a:lnTo>
                  <a:pt x="4209656" y="4652854"/>
                </a:lnTo>
                <a:cubicBezTo>
                  <a:pt x="4209656" y="4652854"/>
                  <a:pt x="4207623" y="4652373"/>
                  <a:pt x="4203555" y="4651410"/>
                </a:cubicBezTo>
                <a:cubicBezTo>
                  <a:pt x="4199487" y="4650447"/>
                  <a:pt x="4196863" y="4647925"/>
                  <a:pt x="4195682" y="4643844"/>
                </a:cubicBezTo>
                <a:cubicBezTo>
                  <a:pt x="4194501" y="4639764"/>
                  <a:pt x="4192090" y="4636342"/>
                  <a:pt x="4188448" y="4633579"/>
                </a:cubicBezTo>
                <a:cubicBezTo>
                  <a:pt x="4186628" y="4632198"/>
                  <a:pt x="4184954" y="4631326"/>
                  <a:pt x="4183429" y="4630965"/>
                </a:cubicBezTo>
                <a:close/>
                <a:moveTo>
                  <a:pt x="4262364" y="4630600"/>
                </a:moveTo>
                <a:lnTo>
                  <a:pt x="4266130" y="4632009"/>
                </a:lnTo>
                <a:cubicBezTo>
                  <a:pt x="4270197" y="4632972"/>
                  <a:pt x="4279891" y="4641919"/>
                  <a:pt x="4295211" y="4658850"/>
                </a:cubicBezTo>
                <a:cubicBezTo>
                  <a:pt x="4310531" y="4675781"/>
                  <a:pt x="4317765" y="4686046"/>
                  <a:pt x="4316913" y="4689645"/>
                </a:cubicBezTo>
                <a:cubicBezTo>
                  <a:pt x="4320128" y="4694208"/>
                  <a:pt x="4321736" y="4696489"/>
                  <a:pt x="4321736" y="4696489"/>
                </a:cubicBezTo>
                <a:lnTo>
                  <a:pt x="4327837" y="4697933"/>
                </a:lnTo>
                <a:cubicBezTo>
                  <a:pt x="4331052" y="4702496"/>
                  <a:pt x="4334479" y="4706158"/>
                  <a:pt x="4338121" y="4708920"/>
                </a:cubicBezTo>
                <a:cubicBezTo>
                  <a:pt x="4341763" y="4711683"/>
                  <a:pt x="4345190" y="4715345"/>
                  <a:pt x="4348406" y="4719907"/>
                </a:cubicBezTo>
                <a:cubicBezTo>
                  <a:pt x="4353984" y="4732632"/>
                  <a:pt x="4359019" y="4738575"/>
                  <a:pt x="4363513" y="4737738"/>
                </a:cubicBezTo>
                <a:cubicBezTo>
                  <a:pt x="4368006" y="4736902"/>
                  <a:pt x="4370039" y="4737383"/>
                  <a:pt x="4369613" y="4739182"/>
                </a:cubicBezTo>
                <a:cubicBezTo>
                  <a:pt x="4369187" y="4740982"/>
                  <a:pt x="4366515" y="4743201"/>
                  <a:pt x="4361596" y="4745838"/>
                </a:cubicBezTo>
                <a:cubicBezTo>
                  <a:pt x="4354313" y="4740312"/>
                  <a:pt x="4349065" y="4735269"/>
                  <a:pt x="4345850" y="4730706"/>
                </a:cubicBezTo>
                <a:lnTo>
                  <a:pt x="4336204" y="4717019"/>
                </a:lnTo>
                <a:cubicBezTo>
                  <a:pt x="4324003" y="4714131"/>
                  <a:pt x="4315964" y="4702725"/>
                  <a:pt x="4312091" y="4682802"/>
                </a:cubicBezTo>
                <a:cubicBezTo>
                  <a:pt x="4312091" y="4682802"/>
                  <a:pt x="4310057" y="4682321"/>
                  <a:pt x="4305990" y="4681358"/>
                </a:cubicBezTo>
                <a:lnTo>
                  <a:pt x="4275775" y="4645697"/>
                </a:lnTo>
                <a:cubicBezTo>
                  <a:pt x="4275775" y="4645697"/>
                  <a:pt x="4274169" y="4643416"/>
                  <a:pt x="4270953" y="4638853"/>
                </a:cubicBezTo>
                <a:close/>
                <a:moveTo>
                  <a:pt x="4874121" y="4628555"/>
                </a:moveTo>
                <a:cubicBezTo>
                  <a:pt x="4874121" y="4628555"/>
                  <a:pt x="4874121" y="4631036"/>
                  <a:pt x="4874121" y="4635997"/>
                </a:cubicBezTo>
                <a:cubicBezTo>
                  <a:pt x="4874121" y="4635997"/>
                  <a:pt x="4872880" y="4637237"/>
                  <a:pt x="4870400" y="4639717"/>
                </a:cubicBezTo>
                <a:cubicBezTo>
                  <a:pt x="4867920" y="4642198"/>
                  <a:pt x="4866679" y="4643438"/>
                  <a:pt x="4866679" y="4643438"/>
                </a:cubicBezTo>
                <a:lnTo>
                  <a:pt x="4859238" y="4650879"/>
                </a:lnTo>
                <a:cubicBezTo>
                  <a:pt x="4859238" y="4650879"/>
                  <a:pt x="4861718" y="4650879"/>
                  <a:pt x="4866679" y="4650879"/>
                </a:cubicBezTo>
                <a:lnTo>
                  <a:pt x="4889004" y="4650879"/>
                </a:lnTo>
                <a:cubicBezTo>
                  <a:pt x="4903887" y="4660801"/>
                  <a:pt x="4908848" y="4665762"/>
                  <a:pt x="4903887" y="4665762"/>
                </a:cubicBezTo>
                <a:cubicBezTo>
                  <a:pt x="4903887" y="4665762"/>
                  <a:pt x="4901406" y="4665762"/>
                  <a:pt x="4896445" y="4665762"/>
                </a:cubicBezTo>
                <a:lnTo>
                  <a:pt x="4896445" y="4673204"/>
                </a:lnTo>
                <a:cubicBezTo>
                  <a:pt x="4906367" y="4678165"/>
                  <a:pt x="4911328" y="4680645"/>
                  <a:pt x="4911328" y="4680645"/>
                </a:cubicBezTo>
                <a:lnTo>
                  <a:pt x="4926211" y="4680645"/>
                </a:lnTo>
                <a:lnTo>
                  <a:pt x="4941094" y="4688086"/>
                </a:lnTo>
                <a:lnTo>
                  <a:pt x="4941094" y="4680645"/>
                </a:lnTo>
                <a:cubicBezTo>
                  <a:pt x="4936132" y="4675684"/>
                  <a:pt x="4931172" y="4673204"/>
                  <a:pt x="4926211" y="4673204"/>
                </a:cubicBezTo>
                <a:lnTo>
                  <a:pt x="4918769" y="4665762"/>
                </a:lnTo>
                <a:lnTo>
                  <a:pt x="4903887" y="4650879"/>
                </a:lnTo>
                <a:cubicBezTo>
                  <a:pt x="4898925" y="4650879"/>
                  <a:pt x="4896445" y="4648399"/>
                  <a:pt x="4896445" y="4643438"/>
                </a:cubicBezTo>
                <a:cubicBezTo>
                  <a:pt x="4891484" y="4638477"/>
                  <a:pt x="4886524" y="4635997"/>
                  <a:pt x="4881562" y="4635997"/>
                </a:cubicBezTo>
                <a:cubicBezTo>
                  <a:pt x="4876601" y="4631036"/>
                  <a:pt x="4874121" y="4628555"/>
                  <a:pt x="4874121" y="4628555"/>
                </a:cubicBezTo>
                <a:close/>
                <a:moveTo>
                  <a:pt x="4770548" y="4627390"/>
                </a:moveTo>
                <a:cubicBezTo>
                  <a:pt x="4772074" y="4627751"/>
                  <a:pt x="4773747" y="4628622"/>
                  <a:pt x="4775567" y="4630003"/>
                </a:cubicBezTo>
                <a:cubicBezTo>
                  <a:pt x="4779209" y="4632766"/>
                  <a:pt x="4780603" y="4635947"/>
                  <a:pt x="4779751" y="4639546"/>
                </a:cubicBezTo>
                <a:cubicBezTo>
                  <a:pt x="4778899" y="4643146"/>
                  <a:pt x="4774831" y="4642183"/>
                  <a:pt x="4767550" y="4636658"/>
                </a:cubicBezTo>
                <a:cubicBezTo>
                  <a:pt x="4764334" y="4632096"/>
                  <a:pt x="4763957" y="4629156"/>
                  <a:pt x="4766416" y="4627837"/>
                </a:cubicBezTo>
                <a:cubicBezTo>
                  <a:pt x="4767646" y="4627178"/>
                  <a:pt x="4769024" y="4627029"/>
                  <a:pt x="4770548" y="4627390"/>
                </a:cubicBezTo>
                <a:close/>
                <a:moveTo>
                  <a:pt x="4364031" y="4626673"/>
                </a:moveTo>
                <a:cubicBezTo>
                  <a:pt x="4364031" y="4626673"/>
                  <a:pt x="4364836" y="4627814"/>
                  <a:pt x="4366443" y="4630095"/>
                </a:cubicBezTo>
                <a:cubicBezTo>
                  <a:pt x="4368050" y="4632377"/>
                  <a:pt x="4368855" y="4633517"/>
                  <a:pt x="4368855" y="4633517"/>
                </a:cubicBezTo>
                <a:lnTo>
                  <a:pt x="4358015" y="4630951"/>
                </a:lnTo>
                <a:lnTo>
                  <a:pt x="4368106" y="4635997"/>
                </a:lnTo>
                <a:lnTo>
                  <a:pt x="4360664" y="4635997"/>
                </a:lnTo>
                <a:lnTo>
                  <a:pt x="4353223" y="4628555"/>
                </a:lnTo>
                <a:lnTo>
                  <a:pt x="4356999" y="4630443"/>
                </a:lnTo>
                <a:close/>
                <a:moveTo>
                  <a:pt x="4257457" y="4625884"/>
                </a:moveTo>
                <a:lnTo>
                  <a:pt x="4262364" y="4630600"/>
                </a:lnTo>
                <a:lnTo>
                  <a:pt x="4260951" y="4630071"/>
                </a:lnTo>
                <a:cubicBezTo>
                  <a:pt x="4259533" y="4629260"/>
                  <a:pt x="4258421" y="4628285"/>
                  <a:pt x="4257618" y="4627144"/>
                </a:cubicBezTo>
                <a:close/>
                <a:moveTo>
                  <a:pt x="5380137" y="4621114"/>
                </a:moveTo>
                <a:lnTo>
                  <a:pt x="5382729" y="4622410"/>
                </a:lnTo>
                <a:lnTo>
                  <a:pt x="5381816" y="4621114"/>
                </a:lnTo>
                <a:close/>
                <a:moveTo>
                  <a:pt x="5365254" y="4621114"/>
                </a:moveTo>
                <a:cubicBezTo>
                  <a:pt x="5365254" y="4621114"/>
                  <a:pt x="5365254" y="4623594"/>
                  <a:pt x="5365254" y="4628555"/>
                </a:cubicBezTo>
                <a:lnTo>
                  <a:pt x="5372695" y="4628555"/>
                </a:lnTo>
                <a:cubicBezTo>
                  <a:pt x="5372695" y="4623594"/>
                  <a:pt x="5370215" y="4621114"/>
                  <a:pt x="5365254" y="4621114"/>
                </a:cubicBezTo>
                <a:close/>
                <a:moveTo>
                  <a:pt x="4262586" y="4619766"/>
                </a:moveTo>
                <a:lnTo>
                  <a:pt x="4262267" y="4621114"/>
                </a:lnTo>
                <a:lnTo>
                  <a:pt x="4263926" y="4621114"/>
                </a:lnTo>
                <a:lnTo>
                  <a:pt x="4271367" y="4628555"/>
                </a:lnTo>
                <a:lnTo>
                  <a:pt x="4261655" y="4623699"/>
                </a:lnTo>
                <a:lnTo>
                  <a:pt x="4261308" y="4625166"/>
                </a:lnTo>
                <a:cubicBezTo>
                  <a:pt x="4259274" y="4624685"/>
                  <a:pt x="4257950" y="4624609"/>
                  <a:pt x="4257335" y="4624939"/>
                </a:cubicBezTo>
                <a:lnTo>
                  <a:pt x="4257457" y="4625884"/>
                </a:lnTo>
                <a:lnTo>
                  <a:pt x="4255206" y="4623722"/>
                </a:lnTo>
                <a:lnTo>
                  <a:pt x="4258340" y="4622042"/>
                </a:lnTo>
                <a:lnTo>
                  <a:pt x="4256484" y="4621114"/>
                </a:lnTo>
                <a:lnTo>
                  <a:pt x="4260071" y="4621114"/>
                </a:lnTo>
                <a:close/>
                <a:moveTo>
                  <a:pt x="4070617" y="4614241"/>
                </a:moveTo>
                <a:cubicBezTo>
                  <a:pt x="4074685" y="4615203"/>
                  <a:pt x="4076718" y="4615685"/>
                  <a:pt x="4076718" y="4615685"/>
                </a:cubicBezTo>
                <a:cubicBezTo>
                  <a:pt x="4076718" y="4615685"/>
                  <a:pt x="4076292" y="4617485"/>
                  <a:pt x="4075440" y="4621085"/>
                </a:cubicBezTo>
                <a:cubicBezTo>
                  <a:pt x="4075440" y="4621085"/>
                  <a:pt x="4073406" y="4620603"/>
                  <a:pt x="4069339" y="4619641"/>
                </a:cubicBezTo>
                <a:cubicBezTo>
                  <a:pt x="4070191" y="4616041"/>
                  <a:pt x="4070617" y="4614241"/>
                  <a:pt x="4070617" y="4614241"/>
                </a:cubicBezTo>
                <a:close/>
                <a:moveTo>
                  <a:pt x="6764238" y="4613672"/>
                </a:moveTo>
                <a:lnTo>
                  <a:pt x="6771679" y="4613672"/>
                </a:lnTo>
                <a:lnTo>
                  <a:pt x="6771679" y="4621114"/>
                </a:lnTo>
                <a:close/>
                <a:moveTo>
                  <a:pt x="6503789" y="4613672"/>
                </a:moveTo>
                <a:lnTo>
                  <a:pt x="6518672" y="4613672"/>
                </a:lnTo>
                <a:lnTo>
                  <a:pt x="6526113" y="4628555"/>
                </a:lnTo>
                <a:cubicBezTo>
                  <a:pt x="6521152" y="4628555"/>
                  <a:pt x="6516192" y="4626075"/>
                  <a:pt x="6511230" y="4621114"/>
                </a:cubicBezTo>
                <a:cubicBezTo>
                  <a:pt x="6506269" y="4616153"/>
                  <a:pt x="6503789" y="4613672"/>
                  <a:pt x="6503789" y="4613672"/>
                </a:cubicBezTo>
                <a:close/>
                <a:moveTo>
                  <a:pt x="6328916" y="4613672"/>
                </a:moveTo>
                <a:cubicBezTo>
                  <a:pt x="6331396" y="4613672"/>
                  <a:pt x="6332637" y="4616153"/>
                  <a:pt x="6332637" y="4621114"/>
                </a:cubicBezTo>
                <a:cubicBezTo>
                  <a:pt x="6332637" y="4626075"/>
                  <a:pt x="6332637" y="4628555"/>
                  <a:pt x="6332637" y="4628555"/>
                </a:cubicBezTo>
                <a:cubicBezTo>
                  <a:pt x="6327675" y="4628555"/>
                  <a:pt x="6325195" y="4626075"/>
                  <a:pt x="6325195" y="4621114"/>
                </a:cubicBezTo>
                <a:cubicBezTo>
                  <a:pt x="6325195" y="4616153"/>
                  <a:pt x="6326436" y="4613672"/>
                  <a:pt x="6328916" y="4613672"/>
                </a:cubicBezTo>
                <a:close/>
                <a:moveTo>
                  <a:pt x="5528965" y="4613672"/>
                </a:moveTo>
                <a:lnTo>
                  <a:pt x="5536406" y="4628555"/>
                </a:lnTo>
                <a:cubicBezTo>
                  <a:pt x="5536406" y="4628555"/>
                  <a:pt x="5535165" y="4627315"/>
                  <a:pt x="5532685" y="4624834"/>
                </a:cubicBezTo>
                <a:cubicBezTo>
                  <a:pt x="5530205" y="4622354"/>
                  <a:pt x="5528965" y="4618634"/>
                  <a:pt x="5528965" y="4613672"/>
                </a:cubicBezTo>
                <a:close/>
                <a:moveTo>
                  <a:pt x="5491758" y="4613672"/>
                </a:moveTo>
                <a:lnTo>
                  <a:pt x="5528965" y="4635997"/>
                </a:lnTo>
                <a:cubicBezTo>
                  <a:pt x="5548809" y="4650879"/>
                  <a:pt x="5559971" y="4658321"/>
                  <a:pt x="5562451" y="4658321"/>
                </a:cubicBezTo>
                <a:cubicBezTo>
                  <a:pt x="5564931" y="4658321"/>
                  <a:pt x="5564931" y="4659561"/>
                  <a:pt x="5562451" y="4662041"/>
                </a:cubicBezTo>
                <a:cubicBezTo>
                  <a:pt x="5559971" y="4664522"/>
                  <a:pt x="5555010" y="4663282"/>
                  <a:pt x="5547568" y="4658321"/>
                </a:cubicBezTo>
                <a:cubicBezTo>
                  <a:pt x="5540127" y="4653360"/>
                  <a:pt x="5536406" y="4650879"/>
                  <a:pt x="5536406" y="4650879"/>
                </a:cubicBezTo>
                <a:lnTo>
                  <a:pt x="5506640" y="4628555"/>
                </a:lnTo>
                <a:cubicBezTo>
                  <a:pt x="5506640" y="4623594"/>
                  <a:pt x="5504160" y="4621114"/>
                  <a:pt x="5499199" y="4621114"/>
                </a:cubicBezTo>
                <a:cubicBezTo>
                  <a:pt x="5494238" y="4621114"/>
                  <a:pt x="5491758" y="4618634"/>
                  <a:pt x="5491758" y="4613672"/>
                </a:cubicBezTo>
                <a:close/>
                <a:moveTo>
                  <a:pt x="4747617" y="4613672"/>
                </a:moveTo>
                <a:cubicBezTo>
                  <a:pt x="4752578" y="4613672"/>
                  <a:pt x="4755058" y="4613672"/>
                  <a:pt x="4755058" y="4613672"/>
                </a:cubicBezTo>
                <a:lnTo>
                  <a:pt x="4755058" y="4616596"/>
                </a:lnTo>
                <a:lnTo>
                  <a:pt x="4759182" y="4617572"/>
                </a:lnTo>
                <a:cubicBezTo>
                  <a:pt x="4763249" y="4618534"/>
                  <a:pt x="4765283" y="4619016"/>
                  <a:pt x="4765283" y="4619016"/>
                </a:cubicBezTo>
                <a:cubicBezTo>
                  <a:pt x="4764430" y="4622615"/>
                  <a:pt x="4764004" y="4624415"/>
                  <a:pt x="4764004" y="4624415"/>
                </a:cubicBezTo>
                <a:cubicBezTo>
                  <a:pt x="4764004" y="4624415"/>
                  <a:pt x="4761971" y="4623934"/>
                  <a:pt x="4757904" y="4622971"/>
                </a:cubicBezTo>
                <a:lnTo>
                  <a:pt x="4755058" y="4618932"/>
                </a:lnTo>
                <a:lnTo>
                  <a:pt x="4755058" y="4621114"/>
                </a:lnTo>
                <a:cubicBezTo>
                  <a:pt x="4755058" y="4621114"/>
                  <a:pt x="4752578" y="4621114"/>
                  <a:pt x="4747617" y="4621114"/>
                </a:cubicBezTo>
                <a:cubicBezTo>
                  <a:pt x="4747617" y="4621114"/>
                  <a:pt x="4747617" y="4618634"/>
                  <a:pt x="4747617" y="4613672"/>
                </a:cubicBezTo>
                <a:close/>
                <a:moveTo>
                  <a:pt x="4857084" y="4612236"/>
                </a:moveTo>
                <a:cubicBezTo>
                  <a:pt x="4857084" y="4612236"/>
                  <a:pt x="4858690" y="4614517"/>
                  <a:pt x="4861906" y="4619079"/>
                </a:cubicBezTo>
                <a:cubicBezTo>
                  <a:pt x="4857838" y="4618116"/>
                  <a:pt x="4855806" y="4617635"/>
                  <a:pt x="4855806" y="4617635"/>
                </a:cubicBezTo>
                <a:cubicBezTo>
                  <a:pt x="4851738" y="4616672"/>
                  <a:pt x="4849705" y="4616191"/>
                  <a:pt x="4849705" y="4616191"/>
                </a:cubicBezTo>
                <a:close/>
                <a:moveTo>
                  <a:pt x="4844355" y="4606231"/>
                </a:moveTo>
                <a:lnTo>
                  <a:pt x="4844355" y="4613672"/>
                </a:lnTo>
                <a:lnTo>
                  <a:pt x="4836914" y="4613672"/>
                </a:lnTo>
                <a:cubicBezTo>
                  <a:pt x="4836914" y="4618634"/>
                  <a:pt x="4839394" y="4619874"/>
                  <a:pt x="4844355" y="4617393"/>
                </a:cubicBezTo>
                <a:cubicBezTo>
                  <a:pt x="4849317" y="4614913"/>
                  <a:pt x="4851797" y="4616153"/>
                  <a:pt x="4851797" y="4621114"/>
                </a:cubicBezTo>
                <a:lnTo>
                  <a:pt x="4866679" y="4628555"/>
                </a:lnTo>
                <a:cubicBezTo>
                  <a:pt x="4866679" y="4613672"/>
                  <a:pt x="4859238" y="4606231"/>
                  <a:pt x="4844355" y="4606231"/>
                </a:cubicBezTo>
                <a:close/>
                <a:moveTo>
                  <a:pt x="4278809" y="4606231"/>
                </a:moveTo>
                <a:lnTo>
                  <a:pt x="4293691" y="4613672"/>
                </a:lnTo>
                <a:cubicBezTo>
                  <a:pt x="4288730" y="4613672"/>
                  <a:pt x="4286250" y="4613672"/>
                  <a:pt x="4286250" y="4613672"/>
                </a:cubicBezTo>
                <a:close/>
                <a:moveTo>
                  <a:pt x="4649072" y="4603893"/>
                </a:moveTo>
                <a:lnTo>
                  <a:pt x="4662166" y="4619347"/>
                </a:lnTo>
                <a:lnTo>
                  <a:pt x="4669482" y="4624834"/>
                </a:lnTo>
                <a:cubicBezTo>
                  <a:pt x="4676924" y="4632276"/>
                  <a:pt x="4680644" y="4633516"/>
                  <a:pt x="4680644" y="4628555"/>
                </a:cubicBezTo>
                <a:lnTo>
                  <a:pt x="4673203" y="4621114"/>
                </a:lnTo>
                <a:cubicBezTo>
                  <a:pt x="4663281" y="4613673"/>
                  <a:pt x="4655530" y="4608092"/>
                  <a:pt x="4649949" y="4604371"/>
                </a:cubicBezTo>
                <a:close/>
                <a:moveTo>
                  <a:pt x="4449961" y="4602701"/>
                </a:moveTo>
                <a:lnTo>
                  <a:pt x="4449961" y="4606231"/>
                </a:lnTo>
                <a:cubicBezTo>
                  <a:pt x="4449961" y="4611192"/>
                  <a:pt x="4452441" y="4613672"/>
                  <a:pt x="4457402" y="4613672"/>
                </a:cubicBezTo>
                <a:lnTo>
                  <a:pt x="4453111" y="4605091"/>
                </a:lnTo>
                <a:close/>
                <a:moveTo>
                  <a:pt x="4325161" y="4600367"/>
                </a:moveTo>
                <a:cubicBezTo>
                  <a:pt x="4329228" y="4601330"/>
                  <a:pt x="4331261" y="4601811"/>
                  <a:pt x="4331261" y="4601811"/>
                </a:cubicBezTo>
                <a:cubicBezTo>
                  <a:pt x="4331261" y="4601811"/>
                  <a:pt x="4333295" y="4602292"/>
                  <a:pt x="4337362" y="4603255"/>
                </a:cubicBezTo>
                <a:lnTo>
                  <a:pt x="4347008" y="4616942"/>
                </a:lnTo>
                <a:cubicBezTo>
                  <a:pt x="4351075" y="4617905"/>
                  <a:pt x="4352895" y="4619286"/>
                  <a:pt x="4352469" y="4621085"/>
                </a:cubicBezTo>
                <a:cubicBezTo>
                  <a:pt x="4352043" y="4622885"/>
                  <a:pt x="4350813" y="4623544"/>
                  <a:pt x="4348780" y="4623063"/>
                </a:cubicBezTo>
                <a:cubicBezTo>
                  <a:pt x="4346747" y="4622582"/>
                  <a:pt x="4343696" y="4621860"/>
                  <a:pt x="4339629" y="4620897"/>
                </a:cubicBezTo>
                <a:cubicBezTo>
                  <a:pt x="4340481" y="4617298"/>
                  <a:pt x="4338873" y="4615016"/>
                  <a:pt x="4334806" y="4614054"/>
                </a:cubicBezTo>
                <a:cubicBezTo>
                  <a:pt x="4335658" y="4610454"/>
                  <a:pt x="4334051" y="4608173"/>
                  <a:pt x="4329983" y="4607210"/>
                </a:cubicBezTo>
                <a:close/>
                <a:moveTo>
                  <a:pt x="6020097" y="4598790"/>
                </a:moveTo>
                <a:lnTo>
                  <a:pt x="6034980" y="4598790"/>
                </a:lnTo>
                <a:cubicBezTo>
                  <a:pt x="6044902" y="4598790"/>
                  <a:pt x="6053584" y="4598790"/>
                  <a:pt x="6061025" y="4598790"/>
                </a:cubicBezTo>
                <a:cubicBezTo>
                  <a:pt x="6068467" y="4598790"/>
                  <a:pt x="6072187" y="4601270"/>
                  <a:pt x="6072187" y="4606231"/>
                </a:cubicBezTo>
                <a:cubicBezTo>
                  <a:pt x="6072187" y="4611192"/>
                  <a:pt x="6074667" y="4613672"/>
                  <a:pt x="6079629" y="4613672"/>
                </a:cubicBezTo>
                <a:lnTo>
                  <a:pt x="6087070" y="4628555"/>
                </a:lnTo>
                <a:cubicBezTo>
                  <a:pt x="6082109" y="4628555"/>
                  <a:pt x="6077149" y="4626075"/>
                  <a:pt x="6072187" y="4621114"/>
                </a:cubicBezTo>
                <a:lnTo>
                  <a:pt x="6057304" y="4621114"/>
                </a:lnTo>
                <a:cubicBezTo>
                  <a:pt x="6057304" y="4626075"/>
                  <a:pt x="6054824" y="4627315"/>
                  <a:pt x="6049863" y="4624834"/>
                </a:cubicBezTo>
                <a:cubicBezTo>
                  <a:pt x="6044902" y="4622354"/>
                  <a:pt x="6042422" y="4618634"/>
                  <a:pt x="6042422" y="4613672"/>
                </a:cubicBezTo>
                <a:lnTo>
                  <a:pt x="6034980" y="4606231"/>
                </a:lnTo>
                <a:close/>
                <a:moveTo>
                  <a:pt x="5335488" y="4598790"/>
                </a:moveTo>
                <a:cubicBezTo>
                  <a:pt x="5335488" y="4603751"/>
                  <a:pt x="5335488" y="4606231"/>
                  <a:pt x="5335488" y="4606231"/>
                </a:cubicBezTo>
                <a:cubicBezTo>
                  <a:pt x="5335488" y="4606231"/>
                  <a:pt x="5337968" y="4606231"/>
                  <a:pt x="5342929" y="4606231"/>
                </a:cubicBezTo>
                <a:cubicBezTo>
                  <a:pt x="5342929" y="4601270"/>
                  <a:pt x="5340449" y="4598790"/>
                  <a:pt x="5335488" y="4598790"/>
                </a:cubicBezTo>
                <a:close/>
                <a:moveTo>
                  <a:pt x="4822031" y="4598790"/>
                </a:moveTo>
                <a:lnTo>
                  <a:pt x="4822031" y="4606231"/>
                </a:lnTo>
                <a:lnTo>
                  <a:pt x="4829472" y="4598790"/>
                </a:lnTo>
                <a:cubicBezTo>
                  <a:pt x="4824511" y="4598790"/>
                  <a:pt x="4822031" y="4598790"/>
                  <a:pt x="4822031" y="4598790"/>
                </a:cubicBezTo>
                <a:close/>
                <a:moveTo>
                  <a:pt x="4263926" y="4598790"/>
                </a:moveTo>
                <a:lnTo>
                  <a:pt x="4278809" y="4606231"/>
                </a:lnTo>
                <a:cubicBezTo>
                  <a:pt x="4273848" y="4606231"/>
                  <a:pt x="4270127" y="4606231"/>
                  <a:pt x="4267647" y="4606231"/>
                </a:cubicBezTo>
                <a:cubicBezTo>
                  <a:pt x="4265166" y="4606231"/>
                  <a:pt x="4263926" y="4603751"/>
                  <a:pt x="4263926" y="4598790"/>
                </a:cubicBezTo>
                <a:close/>
                <a:moveTo>
                  <a:pt x="4196755" y="4598483"/>
                </a:moveTo>
                <a:lnTo>
                  <a:pt x="4195477" y="4603882"/>
                </a:lnTo>
                <a:lnTo>
                  <a:pt x="4201579" y="4605326"/>
                </a:lnTo>
                <a:cubicBezTo>
                  <a:pt x="4202431" y="4601727"/>
                  <a:pt x="4200823" y="4599446"/>
                  <a:pt x="4196755" y="4598483"/>
                </a:cubicBezTo>
                <a:close/>
                <a:moveTo>
                  <a:pt x="5469433" y="4591348"/>
                </a:moveTo>
                <a:lnTo>
                  <a:pt x="5469433" y="4598790"/>
                </a:lnTo>
                <a:lnTo>
                  <a:pt x="5461992" y="4598790"/>
                </a:lnTo>
                <a:cubicBezTo>
                  <a:pt x="5461992" y="4593829"/>
                  <a:pt x="5464472" y="4591348"/>
                  <a:pt x="5469433" y="4591348"/>
                </a:cubicBezTo>
                <a:close/>
                <a:moveTo>
                  <a:pt x="4330899" y="4591348"/>
                </a:moveTo>
                <a:lnTo>
                  <a:pt x="4338340" y="4598790"/>
                </a:lnTo>
                <a:cubicBezTo>
                  <a:pt x="4338340" y="4598790"/>
                  <a:pt x="4337100" y="4597549"/>
                  <a:pt x="4334619" y="4595069"/>
                </a:cubicBezTo>
                <a:cubicBezTo>
                  <a:pt x="4332139" y="4592589"/>
                  <a:pt x="4330899" y="4591348"/>
                  <a:pt x="4330899" y="4591348"/>
                </a:cubicBezTo>
                <a:close/>
                <a:moveTo>
                  <a:pt x="5370086" y="4590043"/>
                </a:moveTo>
                <a:lnTo>
                  <a:pt x="5373404" y="4594752"/>
                </a:lnTo>
                <a:lnTo>
                  <a:pt x="5382595" y="4605600"/>
                </a:lnTo>
                <a:lnTo>
                  <a:pt x="5391299" y="4609952"/>
                </a:lnTo>
                <a:cubicBezTo>
                  <a:pt x="5393779" y="4607472"/>
                  <a:pt x="5392539" y="4606231"/>
                  <a:pt x="5387578" y="4606231"/>
                </a:cubicBezTo>
                <a:lnTo>
                  <a:pt x="5380137" y="4598790"/>
                </a:lnTo>
                <a:lnTo>
                  <a:pt x="5372695" y="4591348"/>
                </a:lnTo>
                <a:close/>
                <a:moveTo>
                  <a:pt x="6101953" y="4583907"/>
                </a:moveTo>
                <a:lnTo>
                  <a:pt x="6116836" y="4591348"/>
                </a:lnTo>
                <a:lnTo>
                  <a:pt x="6116836" y="4606231"/>
                </a:lnTo>
                <a:cubicBezTo>
                  <a:pt x="6111874" y="4606231"/>
                  <a:pt x="6109394" y="4604991"/>
                  <a:pt x="6109394" y="4602510"/>
                </a:cubicBezTo>
                <a:cubicBezTo>
                  <a:pt x="6109394" y="4600030"/>
                  <a:pt x="6106914" y="4600030"/>
                  <a:pt x="6101953" y="4602510"/>
                </a:cubicBezTo>
                <a:cubicBezTo>
                  <a:pt x="6096992" y="4604991"/>
                  <a:pt x="6093271" y="4604991"/>
                  <a:pt x="6090791" y="4602510"/>
                </a:cubicBezTo>
                <a:cubicBezTo>
                  <a:pt x="6088311" y="4600030"/>
                  <a:pt x="6089550" y="4596309"/>
                  <a:pt x="6094512" y="4591348"/>
                </a:cubicBezTo>
                <a:close/>
                <a:moveTo>
                  <a:pt x="4807148" y="4583907"/>
                </a:moveTo>
                <a:lnTo>
                  <a:pt x="4807148" y="4591348"/>
                </a:lnTo>
                <a:cubicBezTo>
                  <a:pt x="4807148" y="4591348"/>
                  <a:pt x="4808389" y="4591348"/>
                  <a:pt x="4810869" y="4591348"/>
                </a:cubicBezTo>
                <a:cubicBezTo>
                  <a:pt x="4813349" y="4591348"/>
                  <a:pt x="4814590" y="4591348"/>
                  <a:pt x="4814590" y="4591348"/>
                </a:cubicBezTo>
                <a:cubicBezTo>
                  <a:pt x="4814590" y="4591348"/>
                  <a:pt x="4812110" y="4588868"/>
                  <a:pt x="4807148" y="4583907"/>
                </a:cubicBezTo>
                <a:close/>
                <a:moveTo>
                  <a:pt x="4676924" y="4583907"/>
                </a:moveTo>
                <a:cubicBezTo>
                  <a:pt x="4674444" y="4583907"/>
                  <a:pt x="4673203" y="4585147"/>
                  <a:pt x="4673203" y="4587627"/>
                </a:cubicBezTo>
                <a:lnTo>
                  <a:pt x="4673203" y="4589335"/>
                </a:lnTo>
                <a:lnTo>
                  <a:pt x="4679873" y="4598799"/>
                </a:lnTo>
                <a:cubicBezTo>
                  <a:pt x="4679021" y="4602399"/>
                  <a:pt x="4680628" y="4604679"/>
                  <a:pt x="4684695" y="4605642"/>
                </a:cubicBezTo>
                <a:lnTo>
                  <a:pt x="4686421" y="4607602"/>
                </a:lnTo>
                <a:lnTo>
                  <a:pt x="4695527" y="4613672"/>
                </a:lnTo>
                <a:cubicBezTo>
                  <a:pt x="4700488" y="4613672"/>
                  <a:pt x="4702969" y="4613672"/>
                  <a:pt x="4702969" y="4613672"/>
                </a:cubicBezTo>
                <a:lnTo>
                  <a:pt x="4725293" y="4621114"/>
                </a:lnTo>
                <a:cubicBezTo>
                  <a:pt x="4725293" y="4616153"/>
                  <a:pt x="4722813" y="4612432"/>
                  <a:pt x="4717852" y="4609952"/>
                </a:cubicBezTo>
                <a:lnTo>
                  <a:pt x="4706762" y="4608104"/>
                </a:lnTo>
                <a:lnTo>
                  <a:pt x="4709098" y="4611418"/>
                </a:lnTo>
                <a:lnTo>
                  <a:pt x="4701874" y="4607289"/>
                </a:lnTo>
                <a:lnTo>
                  <a:pt x="4695527" y="4606231"/>
                </a:lnTo>
                <a:cubicBezTo>
                  <a:pt x="4685606" y="4606231"/>
                  <a:pt x="4680644" y="4602510"/>
                  <a:pt x="4680644" y="4595069"/>
                </a:cubicBezTo>
                <a:cubicBezTo>
                  <a:pt x="4680644" y="4587627"/>
                  <a:pt x="4679404" y="4583907"/>
                  <a:pt x="4676924" y="4583907"/>
                </a:cubicBezTo>
                <a:close/>
                <a:moveTo>
                  <a:pt x="4650879" y="4583171"/>
                </a:moveTo>
                <a:lnTo>
                  <a:pt x="4650879" y="4583907"/>
                </a:lnTo>
                <a:lnTo>
                  <a:pt x="4651850" y="4583907"/>
                </a:lnTo>
                <a:close/>
                <a:moveTo>
                  <a:pt x="6318684" y="4581581"/>
                </a:moveTo>
                <a:cubicBezTo>
                  <a:pt x="6320544" y="4581891"/>
                  <a:pt x="6322715" y="4582667"/>
                  <a:pt x="6325195" y="4583907"/>
                </a:cubicBezTo>
                <a:lnTo>
                  <a:pt x="6325195" y="4598790"/>
                </a:lnTo>
                <a:cubicBezTo>
                  <a:pt x="6320234" y="4598790"/>
                  <a:pt x="6317754" y="4600030"/>
                  <a:pt x="6317754" y="4602510"/>
                </a:cubicBezTo>
                <a:cubicBezTo>
                  <a:pt x="6317754" y="4604991"/>
                  <a:pt x="6316513" y="4606231"/>
                  <a:pt x="6314033" y="4606231"/>
                </a:cubicBezTo>
                <a:cubicBezTo>
                  <a:pt x="6311553" y="4606231"/>
                  <a:pt x="6310312" y="4601270"/>
                  <a:pt x="6310312" y="4591348"/>
                </a:cubicBezTo>
                <a:cubicBezTo>
                  <a:pt x="6310312" y="4583907"/>
                  <a:pt x="6313103" y="4580651"/>
                  <a:pt x="6318684" y="4581581"/>
                </a:cubicBezTo>
                <a:close/>
                <a:moveTo>
                  <a:pt x="6476814" y="4579256"/>
                </a:moveTo>
                <a:cubicBezTo>
                  <a:pt x="6479915" y="4579876"/>
                  <a:pt x="6483945" y="4581426"/>
                  <a:pt x="6488906" y="4583907"/>
                </a:cubicBezTo>
                <a:cubicBezTo>
                  <a:pt x="6493867" y="4588868"/>
                  <a:pt x="6496347" y="4591348"/>
                  <a:pt x="6496347" y="4591348"/>
                </a:cubicBezTo>
                <a:cubicBezTo>
                  <a:pt x="6496347" y="4591348"/>
                  <a:pt x="6496347" y="4593829"/>
                  <a:pt x="6496347" y="4598790"/>
                </a:cubicBezTo>
                <a:lnTo>
                  <a:pt x="6481465" y="4598790"/>
                </a:lnTo>
                <a:cubicBezTo>
                  <a:pt x="6471543" y="4588868"/>
                  <a:pt x="6467822" y="4582667"/>
                  <a:pt x="6470303" y="4580186"/>
                </a:cubicBezTo>
                <a:cubicBezTo>
                  <a:pt x="6471543" y="4578946"/>
                  <a:pt x="6473713" y="4578636"/>
                  <a:pt x="6476814" y="4579256"/>
                </a:cubicBezTo>
                <a:close/>
                <a:moveTo>
                  <a:pt x="4085664" y="4577889"/>
                </a:moveTo>
                <a:lnTo>
                  <a:pt x="4097866" y="4580777"/>
                </a:lnTo>
                <a:lnTo>
                  <a:pt x="4103966" y="4582221"/>
                </a:lnTo>
                <a:cubicBezTo>
                  <a:pt x="4103966" y="4582221"/>
                  <a:pt x="4102736" y="4582881"/>
                  <a:pt x="4100277" y="4584199"/>
                </a:cubicBezTo>
                <a:cubicBezTo>
                  <a:pt x="4097817" y="4585518"/>
                  <a:pt x="4096587" y="4586177"/>
                  <a:pt x="4096587" y="4586177"/>
                </a:cubicBezTo>
                <a:cubicBezTo>
                  <a:pt x="4088453" y="4584251"/>
                  <a:pt x="4084812" y="4581489"/>
                  <a:pt x="4085664" y="4577889"/>
                </a:cubicBezTo>
                <a:close/>
                <a:moveTo>
                  <a:pt x="6548437" y="4576465"/>
                </a:moveTo>
                <a:cubicBezTo>
                  <a:pt x="6553398" y="4576465"/>
                  <a:pt x="6559599" y="4580186"/>
                  <a:pt x="6567040" y="4587627"/>
                </a:cubicBezTo>
                <a:cubicBezTo>
                  <a:pt x="6574482" y="4595069"/>
                  <a:pt x="6578202" y="4601270"/>
                  <a:pt x="6578202" y="4606231"/>
                </a:cubicBezTo>
                <a:lnTo>
                  <a:pt x="6570762" y="4598790"/>
                </a:lnTo>
                <a:cubicBezTo>
                  <a:pt x="6565800" y="4593829"/>
                  <a:pt x="6560840" y="4588868"/>
                  <a:pt x="6555878" y="4583907"/>
                </a:cubicBezTo>
                <a:close/>
                <a:moveTo>
                  <a:pt x="6027539" y="4576465"/>
                </a:moveTo>
                <a:lnTo>
                  <a:pt x="6049863" y="4591348"/>
                </a:lnTo>
                <a:cubicBezTo>
                  <a:pt x="6044902" y="4591348"/>
                  <a:pt x="6039942" y="4588868"/>
                  <a:pt x="6034980" y="4583907"/>
                </a:cubicBezTo>
                <a:close/>
                <a:moveTo>
                  <a:pt x="6012656" y="4576465"/>
                </a:moveTo>
                <a:lnTo>
                  <a:pt x="6020097" y="4576465"/>
                </a:lnTo>
                <a:cubicBezTo>
                  <a:pt x="6015136" y="4576465"/>
                  <a:pt x="6010176" y="4581427"/>
                  <a:pt x="6005215" y="4591348"/>
                </a:cubicBezTo>
                <a:close/>
                <a:moveTo>
                  <a:pt x="5796855" y="4576465"/>
                </a:moveTo>
                <a:cubicBezTo>
                  <a:pt x="5796855" y="4576465"/>
                  <a:pt x="5799335" y="4576465"/>
                  <a:pt x="5804297" y="4576465"/>
                </a:cubicBezTo>
                <a:lnTo>
                  <a:pt x="5811738" y="4606231"/>
                </a:lnTo>
                <a:cubicBezTo>
                  <a:pt x="5806777" y="4606231"/>
                  <a:pt x="5804297" y="4603751"/>
                  <a:pt x="5804297" y="4598790"/>
                </a:cubicBezTo>
                <a:cubicBezTo>
                  <a:pt x="5804297" y="4593829"/>
                  <a:pt x="5803056" y="4588868"/>
                  <a:pt x="5800576" y="4583907"/>
                </a:cubicBezTo>
                <a:cubicBezTo>
                  <a:pt x="5798096" y="4578946"/>
                  <a:pt x="5796855" y="4576465"/>
                  <a:pt x="5796855" y="4576465"/>
                </a:cubicBezTo>
                <a:close/>
                <a:moveTo>
                  <a:pt x="5603379" y="4576465"/>
                </a:moveTo>
                <a:lnTo>
                  <a:pt x="5610820" y="4576465"/>
                </a:lnTo>
                <a:lnTo>
                  <a:pt x="5610820" y="4583907"/>
                </a:lnTo>
                <a:close/>
                <a:moveTo>
                  <a:pt x="5432226" y="4576465"/>
                </a:moveTo>
                <a:cubicBezTo>
                  <a:pt x="5432226" y="4581427"/>
                  <a:pt x="5433467" y="4583907"/>
                  <a:pt x="5435947" y="4583907"/>
                </a:cubicBezTo>
                <a:cubicBezTo>
                  <a:pt x="5438427" y="4583907"/>
                  <a:pt x="5439668" y="4582667"/>
                  <a:pt x="5439668" y="4580186"/>
                </a:cubicBezTo>
                <a:cubicBezTo>
                  <a:pt x="5439668" y="4577706"/>
                  <a:pt x="5437188" y="4576465"/>
                  <a:pt x="5432226" y="4576465"/>
                </a:cubicBezTo>
                <a:close/>
                <a:moveTo>
                  <a:pt x="4236961" y="4573788"/>
                </a:moveTo>
                <a:lnTo>
                  <a:pt x="4241029" y="4574751"/>
                </a:lnTo>
                <a:cubicBezTo>
                  <a:pt x="4240177" y="4578351"/>
                  <a:pt x="4239751" y="4580150"/>
                  <a:pt x="4239751" y="4580150"/>
                </a:cubicBezTo>
                <a:close/>
                <a:moveTo>
                  <a:pt x="4067362" y="4573557"/>
                </a:moveTo>
                <a:cubicBezTo>
                  <a:pt x="4067362" y="4573557"/>
                  <a:pt x="4069182" y="4574938"/>
                  <a:pt x="4072823" y="4577700"/>
                </a:cubicBezTo>
                <a:cubicBezTo>
                  <a:pt x="4076464" y="4580463"/>
                  <a:pt x="4079893" y="4584125"/>
                  <a:pt x="4083108" y="4588688"/>
                </a:cubicBezTo>
                <a:cubicBezTo>
                  <a:pt x="4089538" y="4597812"/>
                  <a:pt x="4096395" y="4605138"/>
                  <a:pt x="4103677" y="4610662"/>
                </a:cubicBezTo>
                <a:lnTo>
                  <a:pt x="4108499" y="4617506"/>
                </a:lnTo>
                <a:cubicBezTo>
                  <a:pt x="4104432" y="4616543"/>
                  <a:pt x="4102399" y="4616062"/>
                  <a:pt x="4102399" y="4616062"/>
                </a:cubicBezTo>
                <a:cubicBezTo>
                  <a:pt x="4099183" y="4611499"/>
                  <a:pt x="4095543" y="4608737"/>
                  <a:pt x="4091475" y="4607774"/>
                </a:cubicBezTo>
                <a:cubicBezTo>
                  <a:pt x="4087408" y="4606811"/>
                  <a:pt x="4085587" y="4605430"/>
                  <a:pt x="4086013" y="4603631"/>
                </a:cubicBezTo>
                <a:cubicBezTo>
                  <a:pt x="4086439" y="4601831"/>
                  <a:pt x="4084619" y="4600449"/>
                  <a:pt x="4080552" y="4599487"/>
                </a:cubicBezTo>
                <a:lnTo>
                  <a:pt x="4075730" y="4592643"/>
                </a:lnTo>
                <a:cubicBezTo>
                  <a:pt x="4072513" y="4588081"/>
                  <a:pt x="4069889" y="4585559"/>
                  <a:pt x="4067856" y="4585077"/>
                </a:cubicBezTo>
                <a:cubicBezTo>
                  <a:pt x="4065823" y="4584596"/>
                  <a:pt x="4065019" y="4583456"/>
                  <a:pt x="4065445" y="4581656"/>
                </a:cubicBezTo>
                <a:cubicBezTo>
                  <a:pt x="4065871" y="4579856"/>
                  <a:pt x="4066510" y="4577157"/>
                  <a:pt x="4067362" y="4573557"/>
                </a:cubicBezTo>
                <a:close/>
                <a:moveTo>
                  <a:pt x="4664856" y="4569477"/>
                </a:moveTo>
                <a:lnTo>
                  <a:pt x="4656933" y="4573438"/>
                </a:lnTo>
                <a:lnTo>
                  <a:pt x="4661535" y="4577479"/>
                </a:lnTo>
                <a:lnTo>
                  <a:pt x="4665334" y="4569881"/>
                </a:lnTo>
                <a:close/>
                <a:moveTo>
                  <a:pt x="6712148" y="4569024"/>
                </a:moveTo>
                <a:cubicBezTo>
                  <a:pt x="6712148" y="4573985"/>
                  <a:pt x="6712148" y="4576465"/>
                  <a:pt x="6712148" y="4576465"/>
                </a:cubicBezTo>
                <a:cubicBezTo>
                  <a:pt x="6712148" y="4576465"/>
                  <a:pt x="6710908" y="4575225"/>
                  <a:pt x="6708428" y="4572745"/>
                </a:cubicBezTo>
                <a:cubicBezTo>
                  <a:pt x="6705947" y="4570265"/>
                  <a:pt x="6707186" y="4569024"/>
                  <a:pt x="6712148" y="4569024"/>
                </a:cubicBezTo>
                <a:close/>
                <a:moveTo>
                  <a:pt x="5402461" y="4569024"/>
                </a:moveTo>
                <a:cubicBezTo>
                  <a:pt x="5397499" y="4569024"/>
                  <a:pt x="5395019" y="4571505"/>
                  <a:pt x="5395019" y="4576465"/>
                </a:cubicBezTo>
                <a:lnTo>
                  <a:pt x="5402461" y="4576465"/>
                </a:lnTo>
                <a:cubicBezTo>
                  <a:pt x="5402461" y="4571505"/>
                  <a:pt x="5402461" y="4569024"/>
                  <a:pt x="5402461" y="4569024"/>
                </a:cubicBezTo>
                <a:close/>
                <a:moveTo>
                  <a:pt x="4725293" y="4569024"/>
                </a:moveTo>
                <a:cubicBezTo>
                  <a:pt x="4720331" y="4569024"/>
                  <a:pt x="4719092" y="4570265"/>
                  <a:pt x="4721572" y="4572745"/>
                </a:cubicBezTo>
                <a:cubicBezTo>
                  <a:pt x="4724052" y="4575225"/>
                  <a:pt x="4726533" y="4576465"/>
                  <a:pt x="4729013" y="4576465"/>
                </a:cubicBezTo>
                <a:cubicBezTo>
                  <a:pt x="4731494" y="4576465"/>
                  <a:pt x="4732734" y="4575225"/>
                  <a:pt x="4732734" y="4572745"/>
                </a:cubicBezTo>
                <a:cubicBezTo>
                  <a:pt x="4732734" y="4570265"/>
                  <a:pt x="4730254" y="4569024"/>
                  <a:pt x="4725293" y="4569024"/>
                </a:cubicBezTo>
                <a:close/>
                <a:moveTo>
                  <a:pt x="4256484" y="4569024"/>
                </a:moveTo>
                <a:cubicBezTo>
                  <a:pt x="4256484" y="4569024"/>
                  <a:pt x="4257725" y="4570265"/>
                  <a:pt x="4260205" y="4572745"/>
                </a:cubicBezTo>
                <a:cubicBezTo>
                  <a:pt x="4262686" y="4575225"/>
                  <a:pt x="4262686" y="4576465"/>
                  <a:pt x="4260205" y="4576465"/>
                </a:cubicBezTo>
                <a:cubicBezTo>
                  <a:pt x="4257725" y="4576465"/>
                  <a:pt x="4256484" y="4576465"/>
                  <a:pt x="4256484" y="4576465"/>
                </a:cubicBezTo>
                <a:cubicBezTo>
                  <a:pt x="4256484" y="4571505"/>
                  <a:pt x="4256484" y="4569024"/>
                  <a:pt x="4256484" y="4569024"/>
                </a:cubicBezTo>
                <a:close/>
                <a:moveTo>
                  <a:pt x="4219277" y="4569024"/>
                </a:moveTo>
                <a:lnTo>
                  <a:pt x="4226719" y="4569024"/>
                </a:lnTo>
                <a:lnTo>
                  <a:pt x="4234160" y="4576465"/>
                </a:lnTo>
                <a:lnTo>
                  <a:pt x="4251291" y="4589313"/>
                </a:lnTo>
                <a:lnTo>
                  <a:pt x="4245851" y="4581594"/>
                </a:lnTo>
                <a:cubicBezTo>
                  <a:pt x="4249918" y="4582557"/>
                  <a:pt x="4251738" y="4583938"/>
                  <a:pt x="4251312" y="4585738"/>
                </a:cubicBezTo>
                <a:cubicBezTo>
                  <a:pt x="4250886" y="4587537"/>
                  <a:pt x="4253511" y="4590060"/>
                  <a:pt x="4259186" y="4593303"/>
                </a:cubicBezTo>
                <a:cubicBezTo>
                  <a:pt x="4264860" y="4596548"/>
                  <a:pt x="4267698" y="4598169"/>
                  <a:pt x="4267698" y="4598169"/>
                </a:cubicBezTo>
                <a:lnTo>
                  <a:pt x="4255496" y="4595281"/>
                </a:lnTo>
                <a:lnTo>
                  <a:pt x="4253512" y="4592465"/>
                </a:lnTo>
                <a:lnTo>
                  <a:pt x="4249043" y="4591348"/>
                </a:lnTo>
                <a:lnTo>
                  <a:pt x="4241602" y="4591348"/>
                </a:lnTo>
                <a:lnTo>
                  <a:pt x="4234160" y="4583907"/>
                </a:lnTo>
                <a:cubicBezTo>
                  <a:pt x="4229199" y="4578946"/>
                  <a:pt x="4224238" y="4573985"/>
                  <a:pt x="4219277" y="4569024"/>
                </a:cubicBezTo>
                <a:close/>
                <a:moveTo>
                  <a:pt x="5456039" y="4567536"/>
                </a:moveTo>
                <a:lnTo>
                  <a:pt x="5476875" y="4576465"/>
                </a:lnTo>
                <a:cubicBezTo>
                  <a:pt x="5476875" y="4576465"/>
                  <a:pt x="5474395" y="4576465"/>
                  <a:pt x="5469433" y="4576465"/>
                </a:cubicBezTo>
                <a:close/>
                <a:moveTo>
                  <a:pt x="4056439" y="4565269"/>
                </a:moveTo>
                <a:cubicBezTo>
                  <a:pt x="4060506" y="4566232"/>
                  <a:pt x="4062113" y="4568513"/>
                  <a:pt x="4061261" y="4572112"/>
                </a:cubicBezTo>
                <a:cubicBezTo>
                  <a:pt x="4061261" y="4572112"/>
                  <a:pt x="4060244" y="4571872"/>
                  <a:pt x="4058211" y="4571390"/>
                </a:cubicBezTo>
                <a:cubicBezTo>
                  <a:pt x="4056178" y="4570909"/>
                  <a:pt x="4055587" y="4568869"/>
                  <a:pt x="4056439" y="4565269"/>
                </a:cubicBezTo>
                <a:close/>
                <a:moveTo>
                  <a:pt x="4231383" y="4561064"/>
                </a:moveTo>
                <a:lnTo>
                  <a:pt x="4236961" y="4573788"/>
                </a:lnTo>
                <a:lnTo>
                  <a:pt x="4236453" y="4573668"/>
                </a:lnTo>
                <a:cubicBezTo>
                  <a:pt x="4235436" y="4573427"/>
                  <a:pt x="4234927" y="4573307"/>
                  <a:pt x="4234927" y="4573307"/>
                </a:cubicBezTo>
                <a:cubicBezTo>
                  <a:pt x="4234927" y="4573307"/>
                  <a:pt x="4233911" y="4573066"/>
                  <a:pt x="4231877" y="4572585"/>
                </a:cubicBezTo>
                <a:cubicBezTo>
                  <a:pt x="4229843" y="4572103"/>
                  <a:pt x="4228022" y="4570722"/>
                  <a:pt x="4226415" y="4568441"/>
                </a:cubicBezTo>
                <a:cubicBezTo>
                  <a:pt x="4224808" y="4566160"/>
                  <a:pt x="4221971" y="4564537"/>
                  <a:pt x="4217903" y="4563575"/>
                </a:cubicBezTo>
                <a:close/>
                <a:moveTo>
                  <a:pt x="4715991" y="4557862"/>
                </a:moveTo>
                <a:cubicBezTo>
                  <a:pt x="4714751" y="4557862"/>
                  <a:pt x="4712891" y="4559102"/>
                  <a:pt x="4710410" y="4561583"/>
                </a:cubicBezTo>
                <a:cubicBezTo>
                  <a:pt x="4710410" y="4561583"/>
                  <a:pt x="4710410" y="4564063"/>
                  <a:pt x="4710410" y="4569024"/>
                </a:cubicBezTo>
                <a:cubicBezTo>
                  <a:pt x="4710410" y="4569024"/>
                  <a:pt x="4712890" y="4566544"/>
                  <a:pt x="4717851" y="4561583"/>
                </a:cubicBezTo>
                <a:cubicBezTo>
                  <a:pt x="4717851" y="4559102"/>
                  <a:pt x="4717232" y="4557862"/>
                  <a:pt x="4715991" y="4557862"/>
                </a:cubicBezTo>
                <a:close/>
                <a:moveTo>
                  <a:pt x="4689016" y="4557862"/>
                </a:moveTo>
                <a:cubicBezTo>
                  <a:pt x="4688396" y="4557862"/>
                  <a:pt x="4688086" y="4559102"/>
                  <a:pt x="4688086" y="4561583"/>
                </a:cubicBezTo>
                <a:lnTo>
                  <a:pt x="4673203" y="4569024"/>
                </a:lnTo>
                <a:lnTo>
                  <a:pt x="4673916" y="4570450"/>
                </a:lnTo>
                <a:lnTo>
                  <a:pt x="4678883" y="4575757"/>
                </a:lnTo>
                <a:lnTo>
                  <a:pt x="4682547" y="4579277"/>
                </a:lnTo>
                <a:lnTo>
                  <a:pt x="4684365" y="4580186"/>
                </a:lnTo>
                <a:cubicBezTo>
                  <a:pt x="4686845" y="4582667"/>
                  <a:pt x="4690566" y="4583907"/>
                  <a:pt x="4695527" y="4583907"/>
                </a:cubicBezTo>
                <a:lnTo>
                  <a:pt x="4710410" y="4591348"/>
                </a:lnTo>
                <a:cubicBezTo>
                  <a:pt x="4710410" y="4586387"/>
                  <a:pt x="4710410" y="4583907"/>
                  <a:pt x="4710410" y="4583907"/>
                </a:cubicBezTo>
                <a:lnTo>
                  <a:pt x="4688086" y="4569024"/>
                </a:lnTo>
                <a:cubicBezTo>
                  <a:pt x="4693047" y="4569024"/>
                  <a:pt x="4694287" y="4566544"/>
                  <a:pt x="4691806" y="4561583"/>
                </a:cubicBezTo>
                <a:cubicBezTo>
                  <a:pt x="4690566" y="4559102"/>
                  <a:pt x="4689636" y="4557862"/>
                  <a:pt x="4689016" y="4557862"/>
                </a:cubicBezTo>
                <a:close/>
                <a:moveTo>
                  <a:pt x="6474023" y="4554141"/>
                </a:moveTo>
                <a:cubicBezTo>
                  <a:pt x="6478985" y="4554141"/>
                  <a:pt x="6483945" y="4556622"/>
                  <a:pt x="6488906" y="4561583"/>
                </a:cubicBezTo>
                <a:cubicBezTo>
                  <a:pt x="6493867" y="4566544"/>
                  <a:pt x="6496347" y="4571505"/>
                  <a:pt x="6496347" y="4576465"/>
                </a:cubicBezTo>
                <a:lnTo>
                  <a:pt x="6481465" y="4569024"/>
                </a:lnTo>
                <a:close/>
                <a:moveTo>
                  <a:pt x="5990332" y="4554141"/>
                </a:moveTo>
                <a:cubicBezTo>
                  <a:pt x="5995293" y="4554141"/>
                  <a:pt x="5997773" y="4556622"/>
                  <a:pt x="5997773" y="4561583"/>
                </a:cubicBezTo>
                <a:cubicBezTo>
                  <a:pt x="5997773" y="4561583"/>
                  <a:pt x="5995293" y="4561583"/>
                  <a:pt x="5990332" y="4561583"/>
                </a:cubicBezTo>
                <a:close/>
                <a:moveTo>
                  <a:pt x="4769941" y="4554141"/>
                </a:moveTo>
                <a:lnTo>
                  <a:pt x="4777383" y="4569024"/>
                </a:lnTo>
                <a:cubicBezTo>
                  <a:pt x="4782344" y="4573985"/>
                  <a:pt x="4784824" y="4576465"/>
                  <a:pt x="4784824" y="4576465"/>
                </a:cubicBezTo>
                <a:cubicBezTo>
                  <a:pt x="4789785" y="4581427"/>
                  <a:pt x="4792265" y="4578946"/>
                  <a:pt x="4792265" y="4569024"/>
                </a:cubicBezTo>
                <a:cubicBezTo>
                  <a:pt x="4787304" y="4564063"/>
                  <a:pt x="4782344" y="4561583"/>
                  <a:pt x="4777383" y="4561583"/>
                </a:cubicBezTo>
                <a:close/>
                <a:moveTo>
                  <a:pt x="4638236" y="4554141"/>
                </a:moveTo>
                <a:lnTo>
                  <a:pt x="4643437" y="4561523"/>
                </a:lnTo>
                <a:lnTo>
                  <a:pt x="4643437" y="4554141"/>
                </a:lnTo>
                <a:close/>
                <a:moveTo>
                  <a:pt x="6727031" y="4546700"/>
                </a:moveTo>
                <a:lnTo>
                  <a:pt x="6741914" y="4561583"/>
                </a:lnTo>
                <a:lnTo>
                  <a:pt x="6727031" y="4554141"/>
                </a:lnTo>
                <a:close/>
                <a:moveTo>
                  <a:pt x="5298281" y="4546700"/>
                </a:moveTo>
                <a:cubicBezTo>
                  <a:pt x="5298281" y="4546700"/>
                  <a:pt x="5300761" y="4550420"/>
                  <a:pt x="5305722" y="4557862"/>
                </a:cubicBezTo>
                <a:cubicBezTo>
                  <a:pt x="5310684" y="4565303"/>
                  <a:pt x="5315644" y="4569024"/>
                  <a:pt x="5320605" y="4569024"/>
                </a:cubicBezTo>
                <a:cubicBezTo>
                  <a:pt x="5325567" y="4569024"/>
                  <a:pt x="5329287" y="4570265"/>
                  <a:pt x="5331767" y="4572745"/>
                </a:cubicBezTo>
                <a:cubicBezTo>
                  <a:pt x="5334247" y="4575225"/>
                  <a:pt x="5337968" y="4578946"/>
                  <a:pt x="5342929" y="4583907"/>
                </a:cubicBezTo>
                <a:cubicBezTo>
                  <a:pt x="5342929" y="4588868"/>
                  <a:pt x="5346650" y="4591348"/>
                  <a:pt x="5354092" y="4591348"/>
                </a:cubicBezTo>
                <a:lnTo>
                  <a:pt x="5371079" y="4599842"/>
                </a:lnTo>
                <a:lnTo>
                  <a:pt x="5369715" y="4596730"/>
                </a:lnTo>
                <a:cubicBezTo>
                  <a:pt x="5369715" y="4596730"/>
                  <a:pt x="5367896" y="4595349"/>
                  <a:pt x="5364254" y="4592586"/>
                </a:cubicBezTo>
                <a:cubicBezTo>
                  <a:pt x="5360612" y="4589824"/>
                  <a:pt x="5354724" y="4587480"/>
                  <a:pt x="5346590" y="4585555"/>
                </a:cubicBezTo>
                <a:lnTo>
                  <a:pt x="5327395" y="4568698"/>
                </a:lnTo>
                <a:lnTo>
                  <a:pt x="5313164" y="4561583"/>
                </a:lnTo>
                <a:cubicBezTo>
                  <a:pt x="5313164" y="4561583"/>
                  <a:pt x="5313164" y="4560342"/>
                  <a:pt x="5313164" y="4557862"/>
                </a:cubicBezTo>
                <a:lnTo>
                  <a:pt x="5313164" y="4554917"/>
                </a:lnTo>
                <a:lnTo>
                  <a:pt x="5305473" y="4546700"/>
                </a:lnTo>
                <a:close/>
                <a:moveTo>
                  <a:pt x="5238750" y="4546700"/>
                </a:moveTo>
                <a:cubicBezTo>
                  <a:pt x="5233788" y="4546700"/>
                  <a:pt x="5231308" y="4549180"/>
                  <a:pt x="5231308" y="4554141"/>
                </a:cubicBezTo>
                <a:lnTo>
                  <a:pt x="5238750" y="4561583"/>
                </a:lnTo>
                <a:cubicBezTo>
                  <a:pt x="5238750" y="4561583"/>
                  <a:pt x="5238750" y="4559102"/>
                  <a:pt x="5238750" y="4554141"/>
                </a:cubicBezTo>
                <a:cubicBezTo>
                  <a:pt x="5238750" y="4549180"/>
                  <a:pt x="5238750" y="4546700"/>
                  <a:pt x="5238750" y="4546700"/>
                </a:cubicBezTo>
                <a:close/>
                <a:moveTo>
                  <a:pt x="5785228" y="4544374"/>
                </a:moveTo>
                <a:cubicBezTo>
                  <a:pt x="5788019" y="4543444"/>
                  <a:pt x="5789414" y="4546700"/>
                  <a:pt x="5789414" y="4554141"/>
                </a:cubicBezTo>
                <a:lnTo>
                  <a:pt x="5781972" y="4546700"/>
                </a:lnTo>
                <a:cubicBezTo>
                  <a:pt x="5783213" y="4545460"/>
                  <a:pt x="5784298" y="4544684"/>
                  <a:pt x="5785228" y="4544374"/>
                </a:cubicBezTo>
                <a:close/>
                <a:moveTo>
                  <a:pt x="6127998" y="4539258"/>
                </a:moveTo>
                <a:cubicBezTo>
                  <a:pt x="6130478" y="4539258"/>
                  <a:pt x="6131719" y="4541739"/>
                  <a:pt x="6131719" y="4546700"/>
                </a:cubicBezTo>
                <a:cubicBezTo>
                  <a:pt x="6136680" y="4546700"/>
                  <a:pt x="6142881" y="4549180"/>
                  <a:pt x="6150322" y="4554141"/>
                </a:cubicBezTo>
                <a:cubicBezTo>
                  <a:pt x="6157763" y="4559102"/>
                  <a:pt x="6163964" y="4561583"/>
                  <a:pt x="6168926" y="4561583"/>
                </a:cubicBezTo>
                <a:cubicBezTo>
                  <a:pt x="6168926" y="4561583"/>
                  <a:pt x="6171406" y="4562823"/>
                  <a:pt x="6176367" y="4565303"/>
                </a:cubicBezTo>
                <a:cubicBezTo>
                  <a:pt x="6181328" y="4567784"/>
                  <a:pt x="6186288" y="4571505"/>
                  <a:pt x="6191250" y="4576465"/>
                </a:cubicBezTo>
                <a:cubicBezTo>
                  <a:pt x="6201171" y="4586387"/>
                  <a:pt x="6209853" y="4592589"/>
                  <a:pt x="6217295" y="4595069"/>
                </a:cubicBezTo>
                <a:cubicBezTo>
                  <a:pt x="6224736" y="4597549"/>
                  <a:pt x="6245820" y="4608712"/>
                  <a:pt x="6280547" y="4628555"/>
                </a:cubicBezTo>
                <a:cubicBezTo>
                  <a:pt x="6300391" y="4638477"/>
                  <a:pt x="6300391" y="4643438"/>
                  <a:pt x="6280547" y="4643438"/>
                </a:cubicBezTo>
                <a:lnTo>
                  <a:pt x="6265664" y="4635997"/>
                </a:lnTo>
                <a:cubicBezTo>
                  <a:pt x="6270625" y="4626075"/>
                  <a:pt x="6255742" y="4616153"/>
                  <a:pt x="6221015" y="4606231"/>
                </a:cubicBezTo>
                <a:cubicBezTo>
                  <a:pt x="6206133" y="4601270"/>
                  <a:pt x="6193730" y="4593829"/>
                  <a:pt x="6183808" y="4583907"/>
                </a:cubicBezTo>
                <a:lnTo>
                  <a:pt x="6161484" y="4569024"/>
                </a:lnTo>
                <a:cubicBezTo>
                  <a:pt x="6156523" y="4569024"/>
                  <a:pt x="6151563" y="4569024"/>
                  <a:pt x="6146601" y="4569024"/>
                </a:cubicBezTo>
                <a:cubicBezTo>
                  <a:pt x="6146601" y="4559102"/>
                  <a:pt x="6139160" y="4554141"/>
                  <a:pt x="6124277" y="4554141"/>
                </a:cubicBezTo>
                <a:cubicBezTo>
                  <a:pt x="6119316" y="4554141"/>
                  <a:pt x="6116836" y="4551661"/>
                  <a:pt x="6116836" y="4546700"/>
                </a:cubicBezTo>
                <a:cubicBezTo>
                  <a:pt x="6121796" y="4541739"/>
                  <a:pt x="6125517" y="4539258"/>
                  <a:pt x="6127998" y="4539258"/>
                </a:cubicBezTo>
                <a:close/>
                <a:moveTo>
                  <a:pt x="3991886" y="4538586"/>
                </a:moveTo>
                <a:cubicBezTo>
                  <a:pt x="3995102" y="4543149"/>
                  <a:pt x="3994676" y="4544948"/>
                  <a:pt x="3990608" y="4543985"/>
                </a:cubicBezTo>
                <a:cubicBezTo>
                  <a:pt x="3986540" y="4543023"/>
                  <a:pt x="3982474" y="4542060"/>
                  <a:pt x="3978407" y="4541097"/>
                </a:cubicBezTo>
                <a:close/>
                <a:moveTo>
                  <a:pt x="5253633" y="4531817"/>
                </a:moveTo>
                <a:lnTo>
                  <a:pt x="5261074" y="4539258"/>
                </a:lnTo>
                <a:lnTo>
                  <a:pt x="5268515" y="4539258"/>
                </a:lnTo>
                <a:close/>
                <a:moveTo>
                  <a:pt x="4565775" y="4528568"/>
                </a:moveTo>
                <a:lnTo>
                  <a:pt x="4566716" y="4531817"/>
                </a:lnTo>
                <a:lnTo>
                  <a:pt x="4569024" y="4531817"/>
                </a:lnTo>
                <a:close/>
                <a:moveTo>
                  <a:pt x="3968761" y="4527410"/>
                </a:moveTo>
                <a:cubicBezTo>
                  <a:pt x="3971976" y="4531973"/>
                  <a:pt x="3973158" y="4536054"/>
                  <a:pt x="3972306" y="4539653"/>
                </a:cubicBezTo>
                <a:lnTo>
                  <a:pt x="3967483" y="4532809"/>
                </a:lnTo>
                <a:close/>
                <a:moveTo>
                  <a:pt x="4269323" y="4525492"/>
                </a:moveTo>
                <a:lnTo>
                  <a:pt x="4271472" y="4527788"/>
                </a:lnTo>
                <a:cubicBezTo>
                  <a:pt x="4274261" y="4534151"/>
                  <a:pt x="4277689" y="4537813"/>
                  <a:pt x="4281757" y="4538775"/>
                </a:cubicBezTo>
                <a:lnTo>
                  <a:pt x="4287857" y="4540219"/>
                </a:lnTo>
                <a:lnTo>
                  <a:pt x="4291593" y="4546700"/>
                </a:lnTo>
                <a:lnTo>
                  <a:pt x="4293691" y="4546700"/>
                </a:lnTo>
                <a:cubicBezTo>
                  <a:pt x="4293691" y="4546700"/>
                  <a:pt x="4294932" y="4546700"/>
                  <a:pt x="4297412" y="4546700"/>
                </a:cubicBezTo>
                <a:cubicBezTo>
                  <a:pt x="4299893" y="4546700"/>
                  <a:pt x="4303613" y="4546700"/>
                  <a:pt x="4308574" y="4546700"/>
                </a:cubicBezTo>
                <a:lnTo>
                  <a:pt x="4293691" y="4539258"/>
                </a:lnTo>
                <a:lnTo>
                  <a:pt x="4278809" y="4531817"/>
                </a:lnTo>
                <a:close/>
                <a:moveTo>
                  <a:pt x="6403330" y="4524375"/>
                </a:moveTo>
                <a:cubicBezTo>
                  <a:pt x="6405810" y="4524375"/>
                  <a:pt x="6412012" y="4528096"/>
                  <a:pt x="6421933" y="4535538"/>
                </a:cubicBezTo>
                <a:cubicBezTo>
                  <a:pt x="6431855" y="4542979"/>
                  <a:pt x="6436816" y="4549180"/>
                  <a:pt x="6436816" y="4554141"/>
                </a:cubicBezTo>
                <a:cubicBezTo>
                  <a:pt x="6431855" y="4549180"/>
                  <a:pt x="6424413" y="4544220"/>
                  <a:pt x="6414492" y="4539258"/>
                </a:cubicBezTo>
                <a:cubicBezTo>
                  <a:pt x="6404570" y="4529337"/>
                  <a:pt x="6400850" y="4524375"/>
                  <a:pt x="6403330" y="4524375"/>
                </a:cubicBezTo>
                <a:close/>
                <a:moveTo>
                  <a:pt x="5275957" y="4524375"/>
                </a:moveTo>
                <a:lnTo>
                  <a:pt x="5283398" y="4531817"/>
                </a:lnTo>
                <a:cubicBezTo>
                  <a:pt x="5288360" y="4536778"/>
                  <a:pt x="5292080" y="4538018"/>
                  <a:pt x="5294560" y="4535538"/>
                </a:cubicBezTo>
                <a:cubicBezTo>
                  <a:pt x="5297040" y="4533058"/>
                  <a:pt x="5297040" y="4530577"/>
                  <a:pt x="5294560" y="4528096"/>
                </a:cubicBezTo>
                <a:cubicBezTo>
                  <a:pt x="5292080" y="4525616"/>
                  <a:pt x="5289599" y="4524375"/>
                  <a:pt x="5287119" y="4524375"/>
                </a:cubicBezTo>
                <a:cubicBezTo>
                  <a:pt x="5284639" y="4524375"/>
                  <a:pt x="5285878" y="4526856"/>
                  <a:pt x="5290840" y="4531817"/>
                </a:cubicBezTo>
                <a:cubicBezTo>
                  <a:pt x="5285878" y="4531817"/>
                  <a:pt x="5283398" y="4530577"/>
                  <a:pt x="5283398" y="4528096"/>
                </a:cubicBezTo>
                <a:cubicBezTo>
                  <a:pt x="5283398" y="4525616"/>
                  <a:pt x="5280918" y="4524375"/>
                  <a:pt x="5275957" y="4524375"/>
                </a:cubicBezTo>
                <a:close/>
                <a:moveTo>
                  <a:pt x="4671212" y="4524375"/>
                </a:moveTo>
                <a:lnTo>
                  <a:pt x="4675859" y="4527032"/>
                </a:lnTo>
                <a:lnTo>
                  <a:pt x="4673203" y="4524375"/>
                </a:lnTo>
                <a:close/>
                <a:moveTo>
                  <a:pt x="4174629" y="4524375"/>
                </a:moveTo>
                <a:lnTo>
                  <a:pt x="4178350" y="4524375"/>
                </a:lnTo>
                <a:cubicBezTo>
                  <a:pt x="4180830" y="4524375"/>
                  <a:pt x="4182070" y="4526856"/>
                  <a:pt x="4182070" y="4531817"/>
                </a:cubicBezTo>
                <a:lnTo>
                  <a:pt x="4191076" y="4540823"/>
                </a:lnTo>
                <a:lnTo>
                  <a:pt x="4191234" y="4540156"/>
                </a:lnTo>
                <a:lnTo>
                  <a:pt x="4193201" y="4542948"/>
                </a:lnTo>
                <a:lnTo>
                  <a:pt x="4196953" y="4546700"/>
                </a:lnTo>
                <a:lnTo>
                  <a:pt x="4195845" y="4546700"/>
                </a:lnTo>
                <a:lnTo>
                  <a:pt x="4196056" y="4547000"/>
                </a:lnTo>
                <a:lnTo>
                  <a:pt x="4194791" y="4546700"/>
                </a:lnTo>
                <a:lnTo>
                  <a:pt x="4190762" y="4546700"/>
                </a:lnTo>
                <a:lnTo>
                  <a:pt x="4194778" y="4552399"/>
                </a:lnTo>
                <a:cubicBezTo>
                  <a:pt x="4198846" y="4553362"/>
                  <a:pt x="4200453" y="4555643"/>
                  <a:pt x="4199601" y="4559243"/>
                </a:cubicBezTo>
                <a:lnTo>
                  <a:pt x="4210525" y="4567531"/>
                </a:lnTo>
                <a:lnTo>
                  <a:pt x="4220169" y="4581217"/>
                </a:lnTo>
                <a:cubicBezTo>
                  <a:pt x="4223385" y="4585779"/>
                  <a:pt x="4227026" y="4588542"/>
                  <a:pt x="4231093" y="4589505"/>
                </a:cubicBezTo>
                <a:lnTo>
                  <a:pt x="4240739" y="4603192"/>
                </a:lnTo>
                <a:cubicBezTo>
                  <a:pt x="4248021" y="4608717"/>
                  <a:pt x="4249203" y="4612798"/>
                  <a:pt x="4244283" y="4615434"/>
                </a:cubicBezTo>
                <a:lnTo>
                  <a:pt x="4239461" y="4608591"/>
                </a:lnTo>
                <a:lnTo>
                  <a:pt x="4237798" y="4606231"/>
                </a:lnTo>
                <a:lnTo>
                  <a:pt x="4234160" y="4606231"/>
                </a:lnTo>
                <a:lnTo>
                  <a:pt x="4226719" y="4598790"/>
                </a:lnTo>
                <a:lnTo>
                  <a:pt x="4235728" y="4603294"/>
                </a:lnTo>
                <a:lnTo>
                  <a:pt x="4234638" y="4601748"/>
                </a:lnTo>
                <a:cubicBezTo>
                  <a:pt x="4231422" y="4597185"/>
                  <a:pt x="4229815" y="4594904"/>
                  <a:pt x="4229815" y="4594904"/>
                </a:cubicBezTo>
                <a:cubicBezTo>
                  <a:pt x="4225748" y="4593941"/>
                  <a:pt x="4223928" y="4592560"/>
                  <a:pt x="4224354" y="4590760"/>
                </a:cubicBezTo>
                <a:cubicBezTo>
                  <a:pt x="4224780" y="4588960"/>
                  <a:pt x="4222959" y="4587580"/>
                  <a:pt x="4218891" y="4586617"/>
                </a:cubicBezTo>
                <a:lnTo>
                  <a:pt x="4193500" y="4557798"/>
                </a:lnTo>
                <a:cubicBezTo>
                  <a:pt x="4183003" y="4547712"/>
                  <a:pt x="4176737" y="4542427"/>
                  <a:pt x="4174704" y="4541946"/>
                </a:cubicBezTo>
                <a:cubicBezTo>
                  <a:pt x="4172670" y="4541464"/>
                  <a:pt x="4172080" y="4539424"/>
                  <a:pt x="4172932" y="4535824"/>
                </a:cubicBezTo>
                <a:lnTo>
                  <a:pt x="4166830" y="4534380"/>
                </a:lnTo>
                <a:cubicBezTo>
                  <a:pt x="4166830" y="4534380"/>
                  <a:pt x="4167256" y="4532581"/>
                  <a:pt x="4168108" y="4528981"/>
                </a:cubicBezTo>
                <a:cubicBezTo>
                  <a:pt x="4168321" y="4528081"/>
                  <a:pt x="4168836" y="4527609"/>
                  <a:pt x="4169652" y="4527564"/>
                </a:cubicBezTo>
                <a:lnTo>
                  <a:pt x="4177600" y="4533287"/>
                </a:lnTo>
                <a:close/>
                <a:moveTo>
                  <a:pt x="4074042" y="4518118"/>
                </a:moveTo>
                <a:lnTo>
                  <a:pt x="4083687" y="4531805"/>
                </a:lnTo>
                <a:cubicBezTo>
                  <a:pt x="4086050" y="4539967"/>
                  <a:pt x="4087232" y="4544049"/>
                  <a:pt x="4087232" y="4544049"/>
                </a:cubicBezTo>
                <a:cubicBezTo>
                  <a:pt x="4087232" y="4544049"/>
                  <a:pt x="4088035" y="4545190"/>
                  <a:pt x="4089643" y="4547470"/>
                </a:cubicBezTo>
                <a:cubicBezTo>
                  <a:pt x="4091250" y="4549751"/>
                  <a:pt x="4093072" y="4551133"/>
                  <a:pt x="4095105" y="4551614"/>
                </a:cubicBezTo>
                <a:cubicBezTo>
                  <a:pt x="4097138" y="4552095"/>
                  <a:pt x="4098959" y="4553477"/>
                  <a:pt x="4100567" y="4555758"/>
                </a:cubicBezTo>
                <a:cubicBezTo>
                  <a:pt x="4102173" y="4558039"/>
                  <a:pt x="4105011" y="4559661"/>
                  <a:pt x="4109078" y="4560624"/>
                </a:cubicBezTo>
                <a:cubicBezTo>
                  <a:pt x="4108226" y="4564223"/>
                  <a:pt x="4110638" y="4567645"/>
                  <a:pt x="4116312" y="4570889"/>
                </a:cubicBezTo>
                <a:cubicBezTo>
                  <a:pt x="4121987" y="4574133"/>
                  <a:pt x="4128040" y="4580317"/>
                  <a:pt x="4134470" y="4589441"/>
                </a:cubicBezTo>
                <a:cubicBezTo>
                  <a:pt x="4140900" y="4598566"/>
                  <a:pt x="4147756" y="4605891"/>
                  <a:pt x="4155039" y="4611416"/>
                </a:cubicBezTo>
                <a:cubicBezTo>
                  <a:pt x="4162320" y="4616941"/>
                  <a:pt x="4167996" y="4620185"/>
                  <a:pt x="4172063" y="4621148"/>
                </a:cubicBezTo>
                <a:lnTo>
                  <a:pt x="4173341" y="4615748"/>
                </a:lnTo>
                <a:cubicBezTo>
                  <a:pt x="4174193" y="4612149"/>
                  <a:pt x="4172799" y="4608968"/>
                  <a:pt x="4169157" y="4606205"/>
                </a:cubicBezTo>
                <a:cubicBezTo>
                  <a:pt x="4165515" y="4603442"/>
                  <a:pt x="4163105" y="4600021"/>
                  <a:pt x="4161924" y="4595940"/>
                </a:cubicBezTo>
                <a:cubicBezTo>
                  <a:pt x="4160742" y="4591859"/>
                  <a:pt x="4158118" y="4589337"/>
                  <a:pt x="4154050" y="4588374"/>
                </a:cubicBezTo>
                <a:lnTo>
                  <a:pt x="4141849" y="4585486"/>
                </a:lnTo>
                <a:lnTo>
                  <a:pt x="4138304" y="4573243"/>
                </a:lnTo>
                <a:cubicBezTo>
                  <a:pt x="4139156" y="4569644"/>
                  <a:pt x="4138565" y="4567603"/>
                  <a:pt x="4136531" y="4567122"/>
                </a:cubicBezTo>
                <a:cubicBezTo>
                  <a:pt x="4134498" y="4566641"/>
                  <a:pt x="4133056" y="4568200"/>
                  <a:pt x="4132204" y="4571799"/>
                </a:cubicBezTo>
                <a:lnTo>
                  <a:pt x="4126102" y="4570355"/>
                </a:lnTo>
                <a:cubicBezTo>
                  <a:pt x="4122035" y="4569392"/>
                  <a:pt x="4118395" y="4566630"/>
                  <a:pt x="4115179" y="4562068"/>
                </a:cubicBezTo>
                <a:cubicBezTo>
                  <a:pt x="4119247" y="4563031"/>
                  <a:pt x="4121706" y="4561712"/>
                  <a:pt x="4122558" y="4558112"/>
                </a:cubicBezTo>
                <a:cubicBezTo>
                  <a:pt x="4124262" y="4550913"/>
                  <a:pt x="4120621" y="4548150"/>
                  <a:pt x="4111634" y="4549825"/>
                </a:cubicBezTo>
                <a:lnTo>
                  <a:pt x="4100711" y="4541537"/>
                </a:lnTo>
                <a:lnTo>
                  <a:pt x="4095889" y="4534694"/>
                </a:lnTo>
                <a:cubicBezTo>
                  <a:pt x="4091821" y="4533731"/>
                  <a:pt x="4088180" y="4530969"/>
                  <a:pt x="4084965" y="4526406"/>
                </a:cubicBezTo>
                <a:close/>
                <a:moveTo>
                  <a:pt x="5328047" y="4516934"/>
                </a:moveTo>
                <a:cubicBezTo>
                  <a:pt x="5328047" y="4521895"/>
                  <a:pt x="5330527" y="4524375"/>
                  <a:pt x="5335488" y="4524375"/>
                </a:cubicBezTo>
                <a:cubicBezTo>
                  <a:pt x="5340449" y="4524375"/>
                  <a:pt x="5342929" y="4524375"/>
                  <a:pt x="5342929" y="4524375"/>
                </a:cubicBezTo>
                <a:cubicBezTo>
                  <a:pt x="5337968" y="4524375"/>
                  <a:pt x="5335488" y="4523135"/>
                  <a:pt x="5335488" y="4520655"/>
                </a:cubicBezTo>
                <a:cubicBezTo>
                  <a:pt x="5335488" y="4518175"/>
                  <a:pt x="5333008" y="4516934"/>
                  <a:pt x="5328047" y="4516934"/>
                </a:cubicBezTo>
                <a:close/>
                <a:moveTo>
                  <a:pt x="5518569" y="4512224"/>
                </a:moveTo>
                <a:cubicBezTo>
                  <a:pt x="5522637" y="4513187"/>
                  <a:pt x="5524671" y="4513668"/>
                  <a:pt x="5524671" y="4513668"/>
                </a:cubicBezTo>
                <a:cubicBezTo>
                  <a:pt x="5527886" y="4518231"/>
                  <a:pt x="5528263" y="4521171"/>
                  <a:pt x="5525803" y="4522489"/>
                </a:cubicBezTo>
                <a:cubicBezTo>
                  <a:pt x="5523344" y="4523807"/>
                  <a:pt x="5521523" y="4522426"/>
                  <a:pt x="5520342" y="4518345"/>
                </a:cubicBezTo>
                <a:cubicBezTo>
                  <a:pt x="5519160" y="4514264"/>
                  <a:pt x="5518569" y="4512224"/>
                  <a:pt x="5518569" y="4512224"/>
                </a:cubicBezTo>
                <a:close/>
                <a:moveTo>
                  <a:pt x="5759648" y="4509493"/>
                </a:moveTo>
                <a:cubicBezTo>
                  <a:pt x="5764610" y="4509493"/>
                  <a:pt x="5767090" y="4514454"/>
                  <a:pt x="5767090" y="4524375"/>
                </a:cubicBezTo>
                <a:cubicBezTo>
                  <a:pt x="5767090" y="4529337"/>
                  <a:pt x="5767090" y="4533058"/>
                  <a:pt x="5767090" y="4535538"/>
                </a:cubicBezTo>
                <a:cubicBezTo>
                  <a:pt x="5767090" y="4538018"/>
                  <a:pt x="5767090" y="4539258"/>
                  <a:pt x="5767090" y="4539258"/>
                </a:cubicBezTo>
                <a:cubicBezTo>
                  <a:pt x="5767090" y="4539258"/>
                  <a:pt x="5767090" y="4541739"/>
                  <a:pt x="5767090" y="4546700"/>
                </a:cubicBezTo>
                <a:cubicBezTo>
                  <a:pt x="5762128" y="4546700"/>
                  <a:pt x="5759648" y="4545460"/>
                  <a:pt x="5759648" y="4542979"/>
                </a:cubicBezTo>
                <a:cubicBezTo>
                  <a:pt x="5759648" y="4540499"/>
                  <a:pt x="5755928" y="4536778"/>
                  <a:pt x="5748486" y="4531817"/>
                </a:cubicBezTo>
                <a:cubicBezTo>
                  <a:pt x="5741045" y="4526856"/>
                  <a:pt x="5739804" y="4521895"/>
                  <a:pt x="5744765" y="4516934"/>
                </a:cubicBezTo>
                <a:cubicBezTo>
                  <a:pt x="5744765" y="4516934"/>
                  <a:pt x="5746006" y="4515694"/>
                  <a:pt x="5748486" y="4513213"/>
                </a:cubicBezTo>
                <a:cubicBezTo>
                  <a:pt x="5750966" y="4510733"/>
                  <a:pt x="5754687" y="4509493"/>
                  <a:pt x="5759648" y="4509493"/>
                </a:cubicBezTo>
                <a:close/>
                <a:moveTo>
                  <a:pt x="5722441" y="4509493"/>
                </a:moveTo>
                <a:cubicBezTo>
                  <a:pt x="5722441" y="4509493"/>
                  <a:pt x="5723682" y="4510733"/>
                  <a:pt x="5726162" y="4513213"/>
                </a:cubicBezTo>
                <a:cubicBezTo>
                  <a:pt x="5728642" y="4515694"/>
                  <a:pt x="5729883" y="4519415"/>
                  <a:pt x="5729883" y="4524375"/>
                </a:cubicBezTo>
                <a:lnTo>
                  <a:pt x="5722441" y="4516934"/>
                </a:lnTo>
                <a:close/>
                <a:moveTo>
                  <a:pt x="4710410" y="4509493"/>
                </a:moveTo>
                <a:cubicBezTo>
                  <a:pt x="4710410" y="4509493"/>
                  <a:pt x="4710410" y="4511973"/>
                  <a:pt x="4710410" y="4516934"/>
                </a:cubicBezTo>
                <a:lnTo>
                  <a:pt x="4717851" y="4524375"/>
                </a:lnTo>
                <a:cubicBezTo>
                  <a:pt x="4717851" y="4524375"/>
                  <a:pt x="4717851" y="4521895"/>
                  <a:pt x="4717851" y="4516934"/>
                </a:cubicBezTo>
                <a:close/>
                <a:moveTo>
                  <a:pt x="6496347" y="4502051"/>
                </a:moveTo>
                <a:lnTo>
                  <a:pt x="6555878" y="4546700"/>
                </a:lnTo>
                <a:cubicBezTo>
                  <a:pt x="6545957" y="4541739"/>
                  <a:pt x="6536035" y="4536778"/>
                  <a:pt x="6526113" y="4531817"/>
                </a:cubicBezTo>
                <a:close/>
                <a:moveTo>
                  <a:pt x="5707558" y="4502051"/>
                </a:moveTo>
                <a:cubicBezTo>
                  <a:pt x="5712520" y="4507013"/>
                  <a:pt x="5710038" y="4509493"/>
                  <a:pt x="5700117" y="4509493"/>
                </a:cubicBezTo>
                <a:cubicBezTo>
                  <a:pt x="5700117" y="4504532"/>
                  <a:pt x="5702597" y="4502051"/>
                  <a:pt x="5707558" y="4502051"/>
                </a:cubicBezTo>
                <a:close/>
                <a:moveTo>
                  <a:pt x="4053473" y="4496144"/>
                </a:moveTo>
                <a:cubicBezTo>
                  <a:pt x="4053473" y="4496144"/>
                  <a:pt x="4053047" y="4497944"/>
                  <a:pt x="4052195" y="4501544"/>
                </a:cubicBezTo>
                <a:cubicBezTo>
                  <a:pt x="4052195" y="4501544"/>
                  <a:pt x="4054228" y="4502025"/>
                  <a:pt x="4058295" y="4502988"/>
                </a:cubicBezTo>
                <a:cubicBezTo>
                  <a:pt x="4059147" y="4499388"/>
                  <a:pt x="4059573" y="4497588"/>
                  <a:pt x="4059573" y="4497588"/>
                </a:cubicBezTo>
                <a:cubicBezTo>
                  <a:pt x="4055506" y="4496625"/>
                  <a:pt x="4053473" y="4496144"/>
                  <a:pt x="4053473" y="4496144"/>
                </a:cubicBezTo>
                <a:close/>
                <a:moveTo>
                  <a:pt x="5454551" y="4494610"/>
                </a:moveTo>
                <a:lnTo>
                  <a:pt x="5454551" y="4502051"/>
                </a:lnTo>
                <a:cubicBezTo>
                  <a:pt x="5454551" y="4502051"/>
                  <a:pt x="5452070" y="4502051"/>
                  <a:pt x="5447109" y="4502051"/>
                </a:cubicBezTo>
                <a:cubicBezTo>
                  <a:pt x="5447109" y="4497091"/>
                  <a:pt x="5449589" y="4494610"/>
                  <a:pt x="5454551" y="4494610"/>
                </a:cubicBezTo>
                <a:close/>
                <a:moveTo>
                  <a:pt x="4688086" y="4494610"/>
                </a:moveTo>
                <a:lnTo>
                  <a:pt x="4688086" y="4502051"/>
                </a:lnTo>
                <a:lnTo>
                  <a:pt x="4695527" y="4502051"/>
                </a:lnTo>
                <a:cubicBezTo>
                  <a:pt x="4690566" y="4497091"/>
                  <a:pt x="4688086" y="4494610"/>
                  <a:pt x="4688086" y="4494610"/>
                </a:cubicBezTo>
                <a:close/>
                <a:moveTo>
                  <a:pt x="5504101" y="4491693"/>
                </a:moveTo>
                <a:lnTo>
                  <a:pt x="5510202" y="4493137"/>
                </a:lnTo>
                <a:lnTo>
                  <a:pt x="5508924" y="4498537"/>
                </a:lnTo>
                <a:close/>
                <a:moveTo>
                  <a:pt x="5930801" y="4487168"/>
                </a:moveTo>
                <a:lnTo>
                  <a:pt x="5923359" y="4494610"/>
                </a:lnTo>
                <a:cubicBezTo>
                  <a:pt x="5933281" y="4499571"/>
                  <a:pt x="5938242" y="4502051"/>
                  <a:pt x="5938242" y="4502051"/>
                </a:cubicBezTo>
                <a:cubicBezTo>
                  <a:pt x="5938242" y="4502051"/>
                  <a:pt x="5940722" y="4502051"/>
                  <a:pt x="5945683" y="4502051"/>
                </a:cubicBezTo>
                <a:cubicBezTo>
                  <a:pt x="5945683" y="4497091"/>
                  <a:pt x="5940722" y="4492130"/>
                  <a:pt x="5930801" y="4487168"/>
                </a:cubicBezTo>
                <a:close/>
                <a:moveTo>
                  <a:pt x="4617392" y="4487168"/>
                </a:moveTo>
                <a:cubicBezTo>
                  <a:pt x="4614912" y="4487168"/>
                  <a:pt x="4614912" y="4489649"/>
                  <a:pt x="4617392" y="4494610"/>
                </a:cubicBezTo>
                <a:cubicBezTo>
                  <a:pt x="4619873" y="4499571"/>
                  <a:pt x="4618633" y="4502051"/>
                  <a:pt x="4613672" y="4502051"/>
                </a:cubicBezTo>
                <a:lnTo>
                  <a:pt x="4611589" y="4502051"/>
                </a:lnTo>
                <a:lnTo>
                  <a:pt x="4612355" y="4502990"/>
                </a:lnTo>
                <a:lnTo>
                  <a:pt x="4626866" y="4516934"/>
                </a:lnTo>
                <a:lnTo>
                  <a:pt x="4650879" y="4516934"/>
                </a:lnTo>
                <a:cubicBezTo>
                  <a:pt x="4655840" y="4521895"/>
                  <a:pt x="4658320" y="4526856"/>
                  <a:pt x="4658320" y="4531817"/>
                </a:cubicBezTo>
                <a:cubicBezTo>
                  <a:pt x="4668242" y="4531817"/>
                  <a:pt x="4673203" y="4534298"/>
                  <a:pt x="4673203" y="4539258"/>
                </a:cubicBezTo>
                <a:lnTo>
                  <a:pt x="4680644" y="4539258"/>
                </a:lnTo>
                <a:lnTo>
                  <a:pt x="4680997" y="4539611"/>
                </a:lnTo>
                <a:lnTo>
                  <a:pt x="4681730" y="4536517"/>
                </a:lnTo>
                <a:cubicBezTo>
                  <a:pt x="4681730" y="4536517"/>
                  <a:pt x="4683337" y="4538798"/>
                  <a:pt x="4686552" y="4543361"/>
                </a:cubicBezTo>
                <a:lnTo>
                  <a:pt x="4696497" y="4550906"/>
                </a:lnTo>
                <a:lnTo>
                  <a:pt x="4702969" y="4554141"/>
                </a:lnTo>
                <a:lnTo>
                  <a:pt x="4710410" y="4554141"/>
                </a:lnTo>
                <a:lnTo>
                  <a:pt x="4702969" y="4546700"/>
                </a:lnTo>
                <a:cubicBezTo>
                  <a:pt x="4698007" y="4546700"/>
                  <a:pt x="4693047" y="4544220"/>
                  <a:pt x="4688086" y="4539258"/>
                </a:cubicBezTo>
                <a:cubicBezTo>
                  <a:pt x="4683124" y="4534298"/>
                  <a:pt x="4680644" y="4531817"/>
                  <a:pt x="4680644" y="4531817"/>
                </a:cubicBezTo>
                <a:lnTo>
                  <a:pt x="4677081" y="4528254"/>
                </a:lnTo>
                <a:lnTo>
                  <a:pt x="4669056" y="4524375"/>
                </a:lnTo>
                <a:lnTo>
                  <a:pt x="4665762" y="4524375"/>
                </a:lnTo>
                <a:lnTo>
                  <a:pt x="4662682" y="4521295"/>
                </a:lnTo>
                <a:lnTo>
                  <a:pt x="4659882" y="4519942"/>
                </a:lnTo>
                <a:lnTo>
                  <a:pt x="4644137" y="4504811"/>
                </a:lnTo>
                <a:lnTo>
                  <a:pt x="4642192" y="4502051"/>
                </a:lnTo>
                <a:lnTo>
                  <a:pt x="4635996" y="4502051"/>
                </a:lnTo>
                <a:lnTo>
                  <a:pt x="4628554" y="4502051"/>
                </a:lnTo>
                <a:cubicBezTo>
                  <a:pt x="4623594" y="4492130"/>
                  <a:pt x="4619873" y="4487168"/>
                  <a:pt x="4617392" y="4487168"/>
                </a:cubicBezTo>
                <a:close/>
                <a:moveTo>
                  <a:pt x="4037726" y="4481013"/>
                </a:moveTo>
                <a:lnTo>
                  <a:pt x="4036448" y="4486413"/>
                </a:lnTo>
                <a:lnTo>
                  <a:pt x="4041271" y="4493256"/>
                </a:lnTo>
                <a:lnTo>
                  <a:pt x="4047372" y="4494700"/>
                </a:lnTo>
                <a:cubicBezTo>
                  <a:pt x="4047372" y="4494700"/>
                  <a:pt x="4045765" y="4492419"/>
                  <a:pt x="4042549" y="4487857"/>
                </a:cubicBezTo>
                <a:cubicBezTo>
                  <a:pt x="4039334" y="4483294"/>
                  <a:pt x="4037726" y="4481013"/>
                  <a:pt x="4037726" y="4481013"/>
                </a:cubicBezTo>
                <a:close/>
                <a:moveTo>
                  <a:pt x="4190907" y="4480657"/>
                </a:moveTo>
                <a:lnTo>
                  <a:pt x="4211836" y="4494610"/>
                </a:lnTo>
                <a:cubicBezTo>
                  <a:pt x="4211836" y="4499571"/>
                  <a:pt x="4206875" y="4497091"/>
                  <a:pt x="4196953" y="4487168"/>
                </a:cubicBezTo>
                <a:close/>
                <a:moveTo>
                  <a:pt x="5960566" y="4479727"/>
                </a:moveTo>
                <a:cubicBezTo>
                  <a:pt x="5955605" y="4479727"/>
                  <a:pt x="5953125" y="4482208"/>
                  <a:pt x="5953125" y="4487168"/>
                </a:cubicBezTo>
                <a:lnTo>
                  <a:pt x="5960566" y="4487168"/>
                </a:lnTo>
                <a:cubicBezTo>
                  <a:pt x="5965528" y="4487168"/>
                  <a:pt x="5968008" y="4487168"/>
                  <a:pt x="5968008" y="4487168"/>
                </a:cubicBezTo>
                <a:cubicBezTo>
                  <a:pt x="5968008" y="4487168"/>
                  <a:pt x="5966767" y="4485928"/>
                  <a:pt x="5964287" y="4483448"/>
                </a:cubicBezTo>
                <a:cubicBezTo>
                  <a:pt x="5961807" y="4480968"/>
                  <a:pt x="5960566" y="4479727"/>
                  <a:pt x="5960566" y="4479727"/>
                </a:cubicBezTo>
                <a:close/>
                <a:moveTo>
                  <a:pt x="5528965" y="4479727"/>
                </a:moveTo>
                <a:cubicBezTo>
                  <a:pt x="5533926" y="4479727"/>
                  <a:pt x="5535165" y="4480968"/>
                  <a:pt x="5532685" y="4483448"/>
                </a:cubicBezTo>
                <a:cubicBezTo>
                  <a:pt x="5530205" y="4485928"/>
                  <a:pt x="5528965" y="4487168"/>
                  <a:pt x="5528965" y="4487168"/>
                </a:cubicBezTo>
                <a:cubicBezTo>
                  <a:pt x="5524003" y="4482208"/>
                  <a:pt x="5524003" y="4479727"/>
                  <a:pt x="5528965" y="4479727"/>
                </a:cubicBezTo>
                <a:close/>
                <a:moveTo>
                  <a:pt x="5216426" y="4479727"/>
                </a:moveTo>
                <a:lnTo>
                  <a:pt x="5216426" y="4479739"/>
                </a:lnTo>
                <a:lnTo>
                  <a:pt x="5222533" y="4487054"/>
                </a:lnTo>
                <a:lnTo>
                  <a:pt x="5222491" y="4487168"/>
                </a:lnTo>
                <a:lnTo>
                  <a:pt x="5223867" y="4487168"/>
                </a:lnTo>
                <a:cubicBezTo>
                  <a:pt x="5218906" y="4482208"/>
                  <a:pt x="5216426" y="4479727"/>
                  <a:pt x="5216426" y="4479727"/>
                </a:cubicBezTo>
                <a:close/>
                <a:moveTo>
                  <a:pt x="4189512" y="4479155"/>
                </a:moveTo>
                <a:lnTo>
                  <a:pt x="4190907" y="4480657"/>
                </a:lnTo>
                <a:lnTo>
                  <a:pt x="4189512" y="4479727"/>
                </a:lnTo>
                <a:close/>
                <a:moveTo>
                  <a:pt x="4592480" y="4477624"/>
                </a:moveTo>
                <a:lnTo>
                  <a:pt x="4593631" y="4480027"/>
                </a:lnTo>
                <a:lnTo>
                  <a:pt x="4605034" y="4494012"/>
                </a:lnTo>
                <a:lnTo>
                  <a:pt x="4606230" y="4494610"/>
                </a:lnTo>
                <a:lnTo>
                  <a:pt x="4598789" y="4479727"/>
                </a:lnTo>
                <a:close/>
                <a:moveTo>
                  <a:pt x="3905777" y="4466886"/>
                </a:moveTo>
                <a:cubicBezTo>
                  <a:pt x="3909844" y="4467849"/>
                  <a:pt x="3911877" y="4468330"/>
                  <a:pt x="3911877" y="4468330"/>
                </a:cubicBezTo>
                <a:cubicBezTo>
                  <a:pt x="3911877" y="4468330"/>
                  <a:pt x="3913910" y="4468812"/>
                  <a:pt x="3917978" y="4469775"/>
                </a:cubicBezTo>
                <a:lnTo>
                  <a:pt x="3916701" y="4475174"/>
                </a:lnTo>
                <a:cubicBezTo>
                  <a:pt x="3912632" y="4474211"/>
                  <a:pt x="3908992" y="4471449"/>
                  <a:pt x="3905777" y="4466886"/>
                </a:cubicBezTo>
                <a:close/>
                <a:moveTo>
                  <a:pt x="4138185" y="4464878"/>
                </a:moveTo>
                <a:lnTo>
                  <a:pt x="4143007" y="4471722"/>
                </a:lnTo>
                <a:cubicBezTo>
                  <a:pt x="4147074" y="4472684"/>
                  <a:pt x="4148894" y="4474066"/>
                  <a:pt x="4148468" y="4475866"/>
                </a:cubicBezTo>
                <a:cubicBezTo>
                  <a:pt x="4148042" y="4477665"/>
                  <a:pt x="4149863" y="4479046"/>
                  <a:pt x="4153931" y="4480009"/>
                </a:cubicBezTo>
                <a:cubicBezTo>
                  <a:pt x="4161212" y="4485535"/>
                  <a:pt x="4166461" y="4490578"/>
                  <a:pt x="4169676" y="4495140"/>
                </a:cubicBezTo>
                <a:cubicBezTo>
                  <a:pt x="4165609" y="4494177"/>
                  <a:pt x="4163576" y="4493696"/>
                  <a:pt x="4163576" y="4493696"/>
                </a:cubicBezTo>
                <a:cubicBezTo>
                  <a:pt x="4164428" y="4490097"/>
                  <a:pt x="4162820" y="4487816"/>
                  <a:pt x="4158753" y="4486853"/>
                </a:cubicBezTo>
                <a:cubicBezTo>
                  <a:pt x="4142484" y="4483002"/>
                  <a:pt x="4135628" y="4475677"/>
                  <a:pt x="4138185" y="4464878"/>
                </a:cubicBezTo>
                <a:close/>
                <a:moveTo>
                  <a:pt x="5878711" y="4464844"/>
                </a:moveTo>
                <a:lnTo>
                  <a:pt x="5878711" y="4479727"/>
                </a:lnTo>
                <a:cubicBezTo>
                  <a:pt x="5888632" y="4479727"/>
                  <a:pt x="5896074" y="4479727"/>
                  <a:pt x="5901035" y="4479727"/>
                </a:cubicBezTo>
                <a:lnTo>
                  <a:pt x="5893594" y="4472286"/>
                </a:lnTo>
                <a:cubicBezTo>
                  <a:pt x="5888632" y="4472286"/>
                  <a:pt x="5883672" y="4469806"/>
                  <a:pt x="5878711" y="4464844"/>
                </a:cubicBezTo>
                <a:close/>
                <a:moveTo>
                  <a:pt x="5372695" y="4464844"/>
                </a:moveTo>
                <a:cubicBezTo>
                  <a:pt x="5372695" y="4469806"/>
                  <a:pt x="5372695" y="4472286"/>
                  <a:pt x="5372695" y="4472286"/>
                </a:cubicBezTo>
                <a:cubicBezTo>
                  <a:pt x="5372695" y="4472286"/>
                  <a:pt x="5375175" y="4472286"/>
                  <a:pt x="5380137" y="4472286"/>
                </a:cubicBezTo>
                <a:cubicBezTo>
                  <a:pt x="5380137" y="4467325"/>
                  <a:pt x="5377656" y="4464844"/>
                  <a:pt x="5372695" y="4464844"/>
                </a:cubicBezTo>
                <a:close/>
                <a:moveTo>
                  <a:pt x="4088999" y="4462957"/>
                </a:moveTo>
                <a:lnTo>
                  <a:pt x="4086822" y="4464124"/>
                </a:lnTo>
                <a:cubicBezTo>
                  <a:pt x="4093252" y="4473249"/>
                  <a:pt x="4100534" y="4478774"/>
                  <a:pt x="4108669" y="4480700"/>
                </a:cubicBezTo>
                <a:lnTo>
                  <a:pt x="4109874" y="4475612"/>
                </a:lnTo>
                <a:lnTo>
                  <a:pt x="4109164" y="4474548"/>
                </a:lnTo>
                <a:lnTo>
                  <a:pt x="4105893" y="4471405"/>
                </a:lnTo>
                <a:close/>
                <a:moveTo>
                  <a:pt x="3940115" y="4457908"/>
                </a:moveTo>
                <a:lnTo>
                  <a:pt x="3944937" y="4464752"/>
                </a:lnTo>
                <a:lnTo>
                  <a:pt x="3938837" y="4463308"/>
                </a:lnTo>
                <a:cubicBezTo>
                  <a:pt x="3939689" y="4459708"/>
                  <a:pt x="3940115" y="4457908"/>
                  <a:pt x="3940115" y="4457908"/>
                </a:cubicBezTo>
                <a:close/>
                <a:moveTo>
                  <a:pt x="5566172" y="4457403"/>
                </a:moveTo>
                <a:cubicBezTo>
                  <a:pt x="5566172" y="4457403"/>
                  <a:pt x="5568652" y="4457403"/>
                  <a:pt x="5573613" y="4457403"/>
                </a:cubicBezTo>
                <a:cubicBezTo>
                  <a:pt x="5573613" y="4462364"/>
                  <a:pt x="5573613" y="4464844"/>
                  <a:pt x="5573613" y="4464844"/>
                </a:cubicBezTo>
                <a:cubicBezTo>
                  <a:pt x="5568652" y="4459883"/>
                  <a:pt x="5566172" y="4457403"/>
                  <a:pt x="5566172" y="4457403"/>
                </a:cubicBezTo>
                <a:close/>
                <a:moveTo>
                  <a:pt x="5186660" y="4457403"/>
                </a:moveTo>
                <a:lnTo>
                  <a:pt x="5186660" y="4464844"/>
                </a:lnTo>
                <a:lnTo>
                  <a:pt x="5194420" y="4468725"/>
                </a:lnTo>
                <a:lnTo>
                  <a:pt x="5189709" y="4459862"/>
                </a:lnTo>
                <a:cubicBezTo>
                  <a:pt x="5190170" y="4459615"/>
                  <a:pt x="5191111" y="4459897"/>
                  <a:pt x="5192529" y="4460708"/>
                </a:cubicBezTo>
                <a:lnTo>
                  <a:pt x="5201543" y="4467547"/>
                </a:lnTo>
                <a:lnTo>
                  <a:pt x="5201543" y="4464844"/>
                </a:lnTo>
                <a:cubicBezTo>
                  <a:pt x="5196581" y="4464844"/>
                  <a:pt x="5194101" y="4463604"/>
                  <a:pt x="5194101" y="4461124"/>
                </a:cubicBezTo>
                <a:cubicBezTo>
                  <a:pt x="5194101" y="4458643"/>
                  <a:pt x="5191621" y="4457403"/>
                  <a:pt x="5186660" y="4457403"/>
                </a:cubicBezTo>
                <a:close/>
                <a:moveTo>
                  <a:pt x="6162414" y="4452752"/>
                </a:moveTo>
                <a:cubicBezTo>
                  <a:pt x="6160553" y="4452132"/>
                  <a:pt x="6159004" y="4452442"/>
                  <a:pt x="6157763" y="4453682"/>
                </a:cubicBezTo>
                <a:cubicBezTo>
                  <a:pt x="6155283" y="4456163"/>
                  <a:pt x="6154043" y="4459883"/>
                  <a:pt x="6154043" y="4464844"/>
                </a:cubicBezTo>
                <a:cubicBezTo>
                  <a:pt x="6159004" y="4464844"/>
                  <a:pt x="6161484" y="4467325"/>
                  <a:pt x="6161484" y="4472286"/>
                </a:cubicBezTo>
                <a:cubicBezTo>
                  <a:pt x="6166445" y="4472286"/>
                  <a:pt x="6170166" y="4473526"/>
                  <a:pt x="6172646" y="4476006"/>
                </a:cubicBezTo>
                <a:cubicBezTo>
                  <a:pt x="6175126" y="4478487"/>
                  <a:pt x="6178847" y="4479727"/>
                  <a:pt x="6183808" y="4479727"/>
                </a:cubicBezTo>
                <a:cubicBezTo>
                  <a:pt x="6193730" y="4489649"/>
                  <a:pt x="6201171" y="4494610"/>
                  <a:pt x="6206133" y="4494610"/>
                </a:cubicBezTo>
                <a:cubicBezTo>
                  <a:pt x="6211094" y="4489649"/>
                  <a:pt x="6211094" y="4484688"/>
                  <a:pt x="6206133" y="4479727"/>
                </a:cubicBezTo>
                <a:cubicBezTo>
                  <a:pt x="6201171" y="4474766"/>
                  <a:pt x="6197451" y="4472286"/>
                  <a:pt x="6194971" y="4472286"/>
                </a:cubicBezTo>
                <a:cubicBezTo>
                  <a:pt x="6192490" y="4472286"/>
                  <a:pt x="6190009" y="4471046"/>
                  <a:pt x="6187529" y="4468565"/>
                </a:cubicBezTo>
                <a:cubicBezTo>
                  <a:pt x="6185049" y="4466085"/>
                  <a:pt x="6178847" y="4462364"/>
                  <a:pt x="6168926" y="4457403"/>
                </a:cubicBezTo>
                <a:cubicBezTo>
                  <a:pt x="6166445" y="4454922"/>
                  <a:pt x="6164274" y="4453372"/>
                  <a:pt x="6162414" y="4452752"/>
                </a:cubicBezTo>
                <a:close/>
                <a:moveTo>
                  <a:pt x="4519606" y="4451647"/>
                </a:moveTo>
                <a:lnTo>
                  <a:pt x="4521133" y="4452888"/>
                </a:lnTo>
                <a:lnTo>
                  <a:pt x="4521408" y="4452953"/>
                </a:lnTo>
                <a:lnTo>
                  <a:pt x="4520654" y="4451822"/>
                </a:lnTo>
                <a:close/>
                <a:moveTo>
                  <a:pt x="5380137" y="4449961"/>
                </a:moveTo>
                <a:cubicBezTo>
                  <a:pt x="5380137" y="4454923"/>
                  <a:pt x="5381377" y="4457403"/>
                  <a:pt x="5383857" y="4457403"/>
                </a:cubicBezTo>
                <a:cubicBezTo>
                  <a:pt x="5386337" y="4457403"/>
                  <a:pt x="5387578" y="4454923"/>
                  <a:pt x="5387578" y="4449961"/>
                </a:cubicBezTo>
                <a:close/>
                <a:moveTo>
                  <a:pt x="3929191" y="4449621"/>
                </a:moveTo>
                <a:lnTo>
                  <a:pt x="3934014" y="4456464"/>
                </a:lnTo>
                <a:cubicBezTo>
                  <a:pt x="3934014" y="4456464"/>
                  <a:pt x="3933588" y="4458264"/>
                  <a:pt x="3932736" y="4461864"/>
                </a:cubicBezTo>
                <a:cubicBezTo>
                  <a:pt x="3928668" y="4460901"/>
                  <a:pt x="3926044" y="4458380"/>
                  <a:pt x="3924862" y="4454298"/>
                </a:cubicBezTo>
                <a:cubicBezTo>
                  <a:pt x="3923681" y="4450218"/>
                  <a:pt x="3925124" y="4448658"/>
                  <a:pt x="3929191" y="4449621"/>
                </a:cubicBezTo>
                <a:close/>
                <a:moveTo>
                  <a:pt x="5469065" y="4449189"/>
                </a:moveTo>
                <a:cubicBezTo>
                  <a:pt x="5468213" y="4452788"/>
                  <a:pt x="5467787" y="4454588"/>
                  <a:pt x="5467787" y="4454588"/>
                </a:cubicBezTo>
                <a:cubicBezTo>
                  <a:pt x="5467787" y="4454588"/>
                  <a:pt x="5466983" y="4453447"/>
                  <a:pt x="5465376" y="4451167"/>
                </a:cubicBezTo>
                <a:cubicBezTo>
                  <a:pt x="5463767" y="4448886"/>
                  <a:pt x="5464997" y="4448226"/>
                  <a:pt x="5469065" y="4449189"/>
                </a:cubicBezTo>
                <a:close/>
                <a:moveTo>
                  <a:pt x="5114106" y="4445311"/>
                </a:moveTo>
                <a:cubicBezTo>
                  <a:pt x="5112866" y="4444690"/>
                  <a:pt x="5112246" y="4445001"/>
                  <a:pt x="5112246" y="4446241"/>
                </a:cubicBezTo>
                <a:cubicBezTo>
                  <a:pt x="5112246" y="4448721"/>
                  <a:pt x="5114726" y="4452442"/>
                  <a:pt x="5119687" y="4457403"/>
                </a:cubicBezTo>
                <a:lnTo>
                  <a:pt x="5127129" y="4457403"/>
                </a:lnTo>
                <a:cubicBezTo>
                  <a:pt x="5127129" y="4457403"/>
                  <a:pt x="5124649" y="4454923"/>
                  <a:pt x="5119687" y="4449961"/>
                </a:cubicBezTo>
                <a:cubicBezTo>
                  <a:pt x="5117207" y="4447481"/>
                  <a:pt x="5115346" y="4445931"/>
                  <a:pt x="5114106" y="4445311"/>
                </a:cubicBezTo>
                <a:close/>
                <a:moveTo>
                  <a:pt x="6607968" y="4442520"/>
                </a:moveTo>
                <a:cubicBezTo>
                  <a:pt x="6632772" y="4457403"/>
                  <a:pt x="6647656" y="4469806"/>
                  <a:pt x="6652616" y="4479727"/>
                </a:cubicBezTo>
                <a:cubicBezTo>
                  <a:pt x="6652616" y="4484688"/>
                  <a:pt x="6652616" y="4487168"/>
                  <a:pt x="6652616" y="4487168"/>
                </a:cubicBezTo>
                <a:cubicBezTo>
                  <a:pt x="6652616" y="4487168"/>
                  <a:pt x="6653858" y="4488409"/>
                  <a:pt x="6656338" y="4490889"/>
                </a:cubicBezTo>
                <a:cubicBezTo>
                  <a:pt x="6658818" y="4493370"/>
                  <a:pt x="6662538" y="4494610"/>
                  <a:pt x="6667500" y="4494610"/>
                </a:cubicBezTo>
                <a:cubicBezTo>
                  <a:pt x="6672461" y="4499571"/>
                  <a:pt x="6677421" y="4502051"/>
                  <a:pt x="6682382" y="4502051"/>
                </a:cubicBezTo>
                <a:cubicBezTo>
                  <a:pt x="6682382" y="4502051"/>
                  <a:pt x="6684862" y="4504532"/>
                  <a:pt x="6689824" y="4509493"/>
                </a:cubicBezTo>
                <a:cubicBezTo>
                  <a:pt x="6694785" y="4514454"/>
                  <a:pt x="6697265" y="4516934"/>
                  <a:pt x="6697265" y="4516934"/>
                </a:cubicBezTo>
                <a:cubicBezTo>
                  <a:pt x="6697265" y="4521895"/>
                  <a:pt x="6694785" y="4524375"/>
                  <a:pt x="6689824" y="4524375"/>
                </a:cubicBezTo>
                <a:cubicBezTo>
                  <a:pt x="6679902" y="4524375"/>
                  <a:pt x="6674941" y="4523135"/>
                  <a:pt x="6674941" y="4520655"/>
                </a:cubicBezTo>
                <a:cubicBezTo>
                  <a:pt x="6674941" y="4518175"/>
                  <a:pt x="6667500" y="4509493"/>
                  <a:pt x="6652616" y="4494610"/>
                </a:cubicBezTo>
                <a:close/>
                <a:moveTo>
                  <a:pt x="5610820" y="4442520"/>
                </a:moveTo>
                <a:lnTo>
                  <a:pt x="5618262" y="4442520"/>
                </a:lnTo>
                <a:lnTo>
                  <a:pt x="5618262" y="4449961"/>
                </a:lnTo>
                <a:cubicBezTo>
                  <a:pt x="5618262" y="4449961"/>
                  <a:pt x="5615781" y="4447481"/>
                  <a:pt x="5610820" y="4442520"/>
                </a:cubicBezTo>
                <a:close/>
                <a:moveTo>
                  <a:pt x="4137195" y="4441836"/>
                </a:moveTo>
                <a:lnTo>
                  <a:pt x="4148119" y="4450124"/>
                </a:lnTo>
                <a:cubicBezTo>
                  <a:pt x="4148119" y="4450124"/>
                  <a:pt x="4149726" y="4452405"/>
                  <a:pt x="4152941" y="4456968"/>
                </a:cubicBezTo>
                <a:lnTo>
                  <a:pt x="4142019" y="4448680"/>
                </a:lnTo>
                <a:close/>
                <a:moveTo>
                  <a:pt x="5290576" y="4441151"/>
                </a:moveTo>
                <a:lnTo>
                  <a:pt x="5302777" y="4444039"/>
                </a:lnTo>
                <a:lnTo>
                  <a:pt x="5306322" y="4456282"/>
                </a:lnTo>
                <a:cubicBezTo>
                  <a:pt x="5302255" y="4455319"/>
                  <a:pt x="5298614" y="4452558"/>
                  <a:pt x="5295398" y="4447995"/>
                </a:cubicBezTo>
                <a:cubicBezTo>
                  <a:pt x="5292183" y="4443433"/>
                  <a:pt x="5290576" y="4441151"/>
                  <a:pt x="5290576" y="4441151"/>
                </a:cubicBezTo>
                <a:close/>
                <a:moveTo>
                  <a:pt x="3886486" y="4439512"/>
                </a:moveTo>
                <a:cubicBezTo>
                  <a:pt x="3890554" y="4440475"/>
                  <a:pt x="3892374" y="4441857"/>
                  <a:pt x="3891948" y="4443656"/>
                </a:cubicBezTo>
                <a:cubicBezTo>
                  <a:pt x="3891522" y="4445456"/>
                  <a:pt x="3891309" y="4446356"/>
                  <a:pt x="3891309" y="4446356"/>
                </a:cubicBezTo>
                <a:cubicBezTo>
                  <a:pt x="3891309" y="4446356"/>
                  <a:pt x="3889276" y="4445874"/>
                  <a:pt x="3885208" y="4444911"/>
                </a:cubicBezTo>
                <a:cubicBezTo>
                  <a:pt x="3885208" y="4444911"/>
                  <a:pt x="3885634" y="4443112"/>
                  <a:pt x="3886486" y="4439512"/>
                </a:cubicBezTo>
                <a:close/>
                <a:moveTo>
                  <a:pt x="5485100" y="4435879"/>
                </a:moveTo>
                <a:lnTo>
                  <a:pt x="5494746" y="4449566"/>
                </a:lnTo>
                <a:lnTo>
                  <a:pt x="5483822" y="4441278"/>
                </a:lnTo>
                <a:close/>
                <a:moveTo>
                  <a:pt x="5800576" y="4435079"/>
                </a:moveTo>
                <a:cubicBezTo>
                  <a:pt x="5798096" y="4435079"/>
                  <a:pt x="5796855" y="4437559"/>
                  <a:pt x="5796855" y="4442520"/>
                </a:cubicBezTo>
                <a:lnTo>
                  <a:pt x="5804297" y="4442520"/>
                </a:lnTo>
                <a:cubicBezTo>
                  <a:pt x="5809258" y="4442520"/>
                  <a:pt x="5810497" y="4441280"/>
                  <a:pt x="5808017" y="4438799"/>
                </a:cubicBezTo>
                <a:cubicBezTo>
                  <a:pt x="5805537" y="4436319"/>
                  <a:pt x="5803056" y="4435079"/>
                  <a:pt x="5800576" y="4435079"/>
                </a:cubicBezTo>
                <a:close/>
                <a:moveTo>
                  <a:pt x="5566172" y="4435079"/>
                </a:moveTo>
                <a:lnTo>
                  <a:pt x="5573613" y="4435079"/>
                </a:lnTo>
                <a:cubicBezTo>
                  <a:pt x="5573613" y="4440040"/>
                  <a:pt x="5573613" y="4442520"/>
                  <a:pt x="5573613" y="4442520"/>
                </a:cubicBezTo>
                <a:cubicBezTo>
                  <a:pt x="5573613" y="4442520"/>
                  <a:pt x="5572372" y="4441280"/>
                  <a:pt x="5569892" y="4438799"/>
                </a:cubicBezTo>
                <a:cubicBezTo>
                  <a:pt x="5567412" y="4436319"/>
                  <a:pt x="5566172" y="4435079"/>
                  <a:pt x="5566172" y="4435079"/>
                </a:cubicBezTo>
                <a:close/>
                <a:moveTo>
                  <a:pt x="5313164" y="4435079"/>
                </a:moveTo>
                <a:cubicBezTo>
                  <a:pt x="5318125" y="4435079"/>
                  <a:pt x="5323085" y="4435079"/>
                  <a:pt x="5328047" y="4435079"/>
                </a:cubicBezTo>
                <a:cubicBezTo>
                  <a:pt x="5328047" y="4435079"/>
                  <a:pt x="5330527" y="4435079"/>
                  <a:pt x="5335488" y="4435079"/>
                </a:cubicBezTo>
                <a:cubicBezTo>
                  <a:pt x="5345410" y="4435079"/>
                  <a:pt x="5345410" y="4437559"/>
                  <a:pt x="5335488" y="4442520"/>
                </a:cubicBezTo>
                <a:cubicBezTo>
                  <a:pt x="5330527" y="4447481"/>
                  <a:pt x="5325567" y="4447481"/>
                  <a:pt x="5320605" y="4442520"/>
                </a:cubicBezTo>
                <a:close/>
                <a:moveTo>
                  <a:pt x="4556703" y="4435079"/>
                </a:moveTo>
                <a:lnTo>
                  <a:pt x="4557388" y="4435811"/>
                </a:lnTo>
                <a:lnTo>
                  <a:pt x="4563668" y="4442520"/>
                </a:lnTo>
                <a:lnTo>
                  <a:pt x="4569024" y="4442520"/>
                </a:lnTo>
                <a:lnTo>
                  <a:pt x="4569024" y="4448243"/>
                </a:lnTo>
                <a:lnTo>
                  <a:pt x="4570633" y="4449961"/>
                </a:lnTo>
                <a:lnTo>
                  <a:pt x="4576465" y="4449961"/>
                </a:lnTo>
                <a:cubicBezTo>
                  <a:pt x="4576465" y="4445001"/>
                  <a:pt x="4576465" y="4442520"/>
                  <a:pt x="4576465" y="4442520"/>
                </a:cubicBezTo>
                <a:cubicBezTo>
                  <a:pt x="4571504" y="4442520"/>
                  <a:pt x="4569024" y="4442520"/>
                  <a:pt x="4569024" y="4442520"/>
                </a:cubicBezTo>
                <a:cubicBezTo>
                  <a:pt x="4569024" y="4437559"/>
                  <a:pt x="4566543" y="4435079"/>
                  <a:pt x="4561582" y="4435079"/>
                </a:cubicBezTo>
                <a:close/>
                <a:moveTo>
                  <a:pt x="4493185" y="4434869"/>
                </a:moveTo>
                <a:lnTo>
                  <a:pt x="4494114" y="4435574"/>
                </a:lnTo>
                <a:lnTo>
                  <a:pt x="4494507" y="4435182"/>
                </a:lnTo>
                <a:close/>
                <a:moveTo>
                  <a:pt x="3889928" y="4431774"/>
                </a:moveTo>
                <a:cubicBezTo>
                  <a:pt x="3892979" y="4432496"/>
                  <a:pt x="3896324" y="4434238"/>
                  <a:pt x="3899965" y="4437001"/>
                </a:cubicBezTo>
                <a:lnTo>
                  <a:pt x="3897409" y="4447800"/>
                </a:lnTo>
                <a:lnTo>
                  <a:pt x="3892587" y="4440956"/>
                </a:lnTo>
                <a:cubicBezTo>
                  <a:pt x="3893439" y="4437357"/>
                  <a:pt x="3892847" y="4435316"/>
                  <a:pt x="3890814" y="4434835"/>
                </a:cubicBezTo>
                <a:cubicBezTo>
                  <a:pt x="3888781" y="4434354"/>
                  <a:pt x="3885730" y="4433632"/>
                  <a:pt x="3881663" y="4432669"/>
                </a:cubicBezTo>
                <a:cubicBezTo>
                  <a:pt x="3884123" y="4431350"/>
                  <a:pt x="3886879" y="4431052"/>
                  <a:pt x="3889928" y="4431774"/>
                </a:cubicBezTo>
                <a:close/>
                <a:moveTo>
                  <a:pt x="3869462" y="4429781"/>
                </a:moveTo>
                <a:lnTo>
                  <a:pt x="3875562" y="4431225"/>
                </a:lnTo>
                <a:cubicBezTo>
                  <a:pt x="3874710" y="4434825"/>
                  <a:pt x="3873268" y="4436383"/>
                  <a:pt x="3871234" y="4435902"/>
                </a:cubicBezTo>
                <a:cubicBezTo>
                  <a:pt x="3869201" y="4435421"/>
                  <a:pt x="3868610" y="4433381"/>
                  <a:pt x="3869462" y="4429781"/>
                </a:cubicBezTo>
                <a:close/>
                <a:moveTo>
                  <a:pt x="6022888" y="4423916"/>
                </a:moveTo>
                <a:cubicBezTo>
                  <a:pt x="6023508" y="4423916"/>
                  <a:pt x="6025058" y="4425157"/>
                  <a:pt x="6027539" y="4427637"/>
                </a:cubicBezTo>
                <a:lnTo>
                  <a:pt x="6042422" y="4442520"/>
                </a:lnTo>
                <a:cubicBezTo>
                  <a:pt x="6037460" y="4442520"/>
                  <a:pt x="6034980" y="4442520"/>
                  <a:pt x="6034980" y="4442520"/>
                </a:cubicBezTo>
                <a:cubicBezTo>
                  <a:pt x="6030019" y="4437559"/>
                  <a:pt x="6026298" y="4432599"/>
                  <a:pt x="6023818" y="4427637"/>
                </a:cubicBezTo>
                <a:cubicBezTo>
                  <a:pt x="6022578" y="4425157"/>
                  <a:pt x="6022268" y="4423916"/>
                  <a:pt x="6022888" y="4423916"/>
                </a:cubicBezTo>
                <a:close/>
                <a:moveTo>
                  <a:pt x="5333570" y="4422818"/>
                </a:moveTo>
                <a:cubicBezTo>
                  <a:pt x="5337637" y="4423781"/>
                  <a:pt x="5342082" y="4427684"/>
                  <a:pt x="5346904" y="4434527"/>
                </a:cubicBezTo>
                <a:lnTo>
                  <a:pt x="5352772" y="4449961"/>
                </a:lnTo>
                <a:lnTo>
                  <a:pt x="5365254" y="4449961"/>
                </a:lnTo>
                <a:cubicBezTo>
                  <a:pt x="5365254" y="4449961"/>
                  <a:pt x="5366494" y="4449961"/>
                  <a:pt x="5368974" y="4449961"/>
                </a:cubicBezTo>
                <a:cubicBezTo>
                  <a:pt x="5371454" y="4449961"/>
                  <a:pt x="5372695" y="4447481"/>
                  <a:pt x="5372695" y="4442520"/>
                </a:cubicBezTo>
                <a:cubicBezTo>
                  <a:pt x="5371454" y="4441280"/>
                  <a:pt x="5370989" y="4440504"/>
                  <a:pt x="5371300" y="4440195"/>
                </a:cubicBezTo>
                <a:cubicBezTo>
                  <a:pt x="5372229" y="4439264"/>
                  <a:pt x="5380136" y="4442520"/>
                  <a:pt x="5395019" y="4449961"/>
                </a:cubicBezTo>
                <a:cubicBezTo>
                  <a:pt x="5404941" y="4459883"/>
                  <a:pt x="5412382" y="4466085"/>
                  <a:pt x="5417344" y="4468565"/>
                </a:cubicBezTo>
                <a:cubicBezTo>
                  <a:pt x="5422305" y="4471046"/>
                  <a:pt x="5426026" y="4473526"/>
                  <a:pt x="5428506" y="4476006"/>
                </a:cubicBezTo>
                <a:cubicBezTo>
                  <a:pt x="5430986" y="4478487"/>
                  <a:pt x="5434706" y="4479727"/>
                  <a:pt x="5439668" y="4479727"/>
                </a:cubicBezTo>
                <a:cubicBezTo>
                  <a:pt x="5444629" y="4479727"/>
                  <a:pt x="5447109" y="4482208"/>
                  <a:pt x="5447109" y="4487168"/>
                </a:cubicBezTo>
                <a:cubicBezTo>
                  <a:pt x="5447109" y="4492130"/>
                  <a:pt x="5445869" y="4495850"/>
                  <a:pt x="5443388" y="4498331"/>
                </a:cubicBezTo>
                <a:cubicBezTo>
                  <a:pt x="5440908" y="4500811"/>
                  <a:pt x="5437188" y="4502051"/>
                  <a:pt x="5432226" y="4502051"/>
                </a:cubicBezTo>
                <a:cubicBezTo>
                  <a:pt x="5427265" y="4502051"/>
                  <a:pt x="5424785" y="4500811"/>
                  <a:pt x="5424785" y="4498331"/>
                </a:cubicBezTo>
                <a:cubicBezTo>
                  <a:pt x="5424785" y="4495850"/>
                  <a:pt x="5424785" y="4494610"/>
                  <a:pt x="5424785" y="4494610"/>
                </a:cubicBezTo>
                <a:cubicBezTo>
                  <a:pt x="5424785" y="4489649"/>
                  <a:pt x="5422305" y="4487168"/>
                  <a:pt x="5417344" y="4487168"/>
                </a:cubicBezTo>
                <a:cubicBezTo>
                  <a:pt x="5412382" y="4487168"/>
                  <a:pt x="5407422" y="4483448"/>
                  <a:pt x="5402461" y="4476006"/>
                </a:cubicBezTo>
                <a:cubicBezTo>
                  <a:pt x="5397499" y="4468565"/>
                  <a:pt x="5397499" y="4464844"/>
                  <a:pt x="5402461" y="4464844"/>
                </a:cubicBezTo>
                <a:cubicBezTo>
                  <a:pt x="5387578" y="4464844"/>
                  <a:pt x="5382617" y="4469806"/>
                  <a:pt x="5387578" y="4479727"/>
                </a:cubicBezTo>
                <a:cubicBezTo>
                  <a:pt x="5387578" y="4484688"/>
                  <a:pt x="5385098" y="4487168"/>
                  <a:pt x="5380137" y="4487168"/>
                </a:cubicBezTo>
                <a:cubicBezTo>
                  <a:pt x="5375175" y="4487168"/>
                  <a:pt x="5371454" y="4487168"/>
                  <a:pt x="5368974" y="4487168"/>
                </a:cubicBezTo>
                <a:cubicBezTo>
                  <a:pt x="5366494" y="4487168"/>
                  <a:pt x="5365254" y="4489649"/>
                  <a:pt x="5365254" y="4494610"/>
                </a:cubicBezTo>
                <a:lnTo>
                  <a:pt x="5357812" y="4502051"/>
                </a:lnTo>
                <a:cubicBezTo>
                  <a:pt x="5352851" y="4497091"/>
                  <a:pt x="5350371" y="4492130"/>
                  <a:pt x="5350371" y="4487168"/>
                </a:cubicBezTo>
                <a:cubicBezTo>
                  <a:pt x="5350371" y="4482208"/>
                  <a:pt x="5350371" y="4478487"/>
                  <a:pt x="5350371" y="4476006"/>
                </a:cubicBezTo>
                <a:cubicBezTo>
                  <a:pt x="5350371" y="4473526"/>
                  <a:pt x="5347891" y="4469806"/>
                  <a:pt x="5342929" y="4464844"/>
                </a:cubicBezTo>
                <a:lnTo>
                  <a:pt x="5342929" y="4457403"/>
                </a:lnTo>
                <a:cubicBezTo>
                  <a:pt x="5347891" y="4457403"/>
                  <a:pt x="5347891" y="4454923"/>
                  <a:pt x="5342929" y="4449961"/>
                </a:cubicBezTo>
                <a:lnTo>
                  <a:pt x="5350371" y="4449961"/>
                </a:lnTo>
                <a:lnTo>
                  <a:pt x="5352697" y="4449961"/>
                </a:lnTo>
                <a:lnTo>
                  <a:pt x="5348039" y="4443350"/>
                </a:lnTo>
                <a:cubicBezTo>
                  <a:pt x="5344823" y="4438787"/>
                  <a:pt x="5341608" y="4434225"/>
                  <a:pt x="5338392" y="4429662"/>
                </a:cubicBezTo>
                <a:close/>
                <a:moveTo>
                  <a:pt x="6399609" y="4420196"/>
                </a:moveTo>
                <a:cubicBezTo>
                  <a:pt x="6404570" y="4420196"/>
                  <a:pt x="6407051" y="4421436"/>
                  <a:pt x="6407051" y="4423916"/>
                </a:cubicBezTo>
                <a:cubicBezTo>
                  <a:pt x="6407051" y="4426397"/>
                  <a:pt x="6407051" y="4427637"/>
                  <a:pt x="6407051" y="4427637"/>
                </a:cubicBezTo>
                <a:cubicBezTo>
                  <a:pt x="6407051" y="4427637"/>
                  <a:pt x="6404570" y="4427637"/>
                  <a:pt x="6399609" y="4427637"/>
                </a:cubicBezTo>
                <a:cubicBezTo>
                  <a:pt x="6394648" y="4427637"/>
                  <a:pt x="6392168" y="4426397"/>
                  <a:pt x="6392168" y="4423916"/>
                </a:cubicBezTo>
                <a:cubicBezTo>
                  <a:pt x="6392168" y="4421436"/>
                  <a:pt x="6394648" y="4420196"/>
                  <a:pt x="6399609" y="4420196"/>
                </a:cubicBezTo>
                <a:close/>
                <a:moveTo>
                  <a:pt x="5320605" y="4420196"/>
                </a:moveTo>
                <a:lnTo>
                  <a:pt x="5328047" y="4427637"/>
                </a:lnTo>
                <a:lnTo>
                  <a:pt x="5313164" y="4427637"/>
                </a:lnTo>
                <a:close/>
                <a:moveTo>
                  <a:pt x="4122539" y="4420196"/>
                </a:moveTo>
                <a:cubicBezTo>
                  <a:pt x="4122539" y="4420196"/>
                  <a:pt x="4125020" y="4420196"/>
                  <a:pt x="4129981" y="4420196"/>
                </a:cubicBezTo>
                <a:cubicBezTo>
                  <a:pt x="4129981" y="4425157"/>
                  <a:pt x="4128740" y="4427637"/>
                  <a:pt x="4126260" y="4427637"/>
                </a:cubicBezTo>
                <a:cubicBezTo>
                  <a:pt x="4123779" y="4427637"/>
                  <a:pt x="4122539" y="4427637"/>
                  <a:pt x="4122539" y="4427637"/>
                </a:cubicBezTo>
                <a:cubicBezTo>
                  <a:pt x="4122539" y="4427637"/>
                  <a:pt x="4122539" y="4425157"/>
                  <a:pt x="4122539" y="4420196"/>
                </a:cubicBezTo>
                <a:close/>
                <a:moveTo>
                  <a:pt x="5387578" y="4416475"/>
                </a:moveTo>
                <a:cubicBezTo>
                  <a:pt x="5390059" y="4416475"/>
                  <a:pt x="5392539" y="4417715"/>
                  <a:pt x="5395019" y="4420196"/>
                </a:cubicBezTo>
                <a:lnTo>
                  <a:pt x="5417344" y="4427637"/>
                </a:lnTo>
                <a:cubicBezTo>
                  <a:pt x="5422305" y="4422676"/>
                  <a:pt x="5427265" y="4425157"/>
                  <a:pt x="5432226" y="4435079"/>
                </a:cubicBezTo>
                <a:cubicBezTo>
                  <a:pt x="5432226" y="4435079"/>
                  <a:pt x="5432226" y="4436319"/>
                  <a:pt x="5432226" y="4438799"/>
                </a:cubicBezTo>
                <a:cubicBezTo>
                  <a:pt x="5432226" y="4441280"/>
                  <a:pt x="5434706" y="4442520"/>
                  <a:pt x="5439668" y="4442520"/>
                </a:cubicBezTo>
                <a:lnTo>
                  <a:pt x="5424785" y="4442520"/>
                </a:lnTo>
                <a:lnTo>
                  <a:pt x="5409902" y="4442520"/>
                </a:lnTo>
                <a:lnTo>
                  <a:pt x="5402461" y="4442520"/>
                </a:lnTo>
                <a:cubicBezTo>
                  <a:pt x="5397499" y="4437559"/>
                  <a:pt x="5393779" y="4433839"/>
                  <a:pt x="5391299" y="4431358"/>
                </a:cubicBezTo>
                <a:cubicBezTo>
                  <a:pt x="5388819" y="4428878"/>
                  <a:pt x="5385098" y="4427637"/>
                  <a:pt x="5380137" y="4427637"/>
                </a:cubicBezTo>
                <a:cubicBezTo>
                  <a:pt x="5375175" y="4427637"/>
                  <a:pt x="5375175" y="4425157"/>
                  <a:pt x="5380137" y="4420196"/>
                </a:cubicBezTo>
                <a:cubicBezTo>
                  <a:pt x="5382617" y="4417715"/>
                  <a:pt x="5385097" y="4416475"/>
                  <a:pt x="5387578" y="4416475"/>
                </a:cubicBezTo>
                <a:close/>
                <a:moveTo>
                  <a:pt x="5767090" y="4412754"/>
                </a:moveTo>
                <a:cubicBezTo>
                  <a:pt x="5762128" y="4412754"/>
                  <a:pt x="5759648" y="4413995"/>
                  <a:pt x="5759648" y="4416475"/>
                </a:cubicBezTo>
                <a:cubicBezTo>
                  <a:pt x="5759648" y="4418956"/>
                  <a:pt x="5759648" y="4420196"/>
                  <a:pt x="5759648" y="4420196"/>
                </a:cubicBezTo>
                <a:lnTo>
                  <a:pt x="5774531" y="4420196"/>
                </a:lnTo>
                <a:cubicBezTo>
                  <a:pt x="5774531" y="4415235"/>
                  <a:pt x="5774531" y="4412754"/>
                  <a:pt x="5774531" y="4412754"/>
                </a:cubicBezTo>
                <a:cubicBezTo>
                  <a:pt x="5774531" y="4412754"/>
                  <a:pt x="5772051" y="4412754"/>
                  <a:pt x="5767090" y="4412754"/>
                </a:cubicBezTo>
                <a:close/>
                <a:moveTo>
                  <a:pt x="4542979" y="4412754"/>
                </a:moveTo>
                <a:lnTo>
                  <a:pt x="4540380" y="4417954"/>
                </a:lnTo>
                <a:lnTo>
                  <a:pt x="4547104" y="4424824"/>
                </a:lnTo>
                <a:lnTo>
                  <a:pt x="4553208" y="4431345"/>
                </a:lnTo>
                <a:lnTo>
                  <a:pt x="4550420" y="4420196"/>
                </a:lnTo>
                <a:cubicBezTo>
                  <a:pt x="4547940" y="4415235"/>
                  <a:pt x="4545459" y="4412754"/>
                  <a:pt x="4542979" y="4412754"/>
                </a:cubicBezTo>
                <a:close/>
                <a:moveTo>
                  <a:pt x="5268874" y="4410356"/>
                </a:moveTo>
                <a:cubicBezTo>
                  <a:pt x="5270103" y="4409697"/>
                  <a:pt x="5271936" y="4409893"/>
                  <a:pt x="5274372" y="4410944"/>
                </a:cubicBezTo>
                <a:cubicBezTo>
                  <a:pt x="5276807" y="4411996"/>
                  <a:pt x="5279845" y="4413903"/>
                  <a:pt x="5283486" y="4416666"/>
                </a:cubicBezTo>
                <a:cubicBezTo>
                  <a:pt x="5286701" y="4421228"/>
                  <a:pt x="5288309" y="4423509"/>
                  <a:pt x="5288309" y="4423509"/>
                </a:cubicBezTo>
                <a:cubicBezTo>
                  <a:pt x="5288309" y="4423509"/>
                  <a:pt x="5287883" y="4425309"/>
                  <a:pt x="5287031" y="4428909"/>
                </a:cubicBezTo>
                <a:lnTo>
                  <a:pt x="5274830" y="4426021"/>
                </a:lnTo>
                <a:cubicBezTo>
                  <a:pt x="5268399" y="4416896"/>
                  <a:pt x="5266413" y="4411675"/>
                  <a:pt x="5268874" y="4410356"/>
                </a:cubicBezTo>
                <a:close/>
                <a:moveTo>
                  <a:pt x="6637734" y="4405313"/>
                </a:moveTo>
                <a:cubicBezTo>
                  <a:pt x="6637734" y="4405313"/>
                  <a:pt x="6640214" y="4407794"/>
                  <a:pt x="6645176" y="4412754"/>
                </a:cubicBezTo>
                <a:lnTo>
                  <a:pt x="6637734" y="4412754"/>
                </a:lnTo>
                <a:close/>
                <a:moveTo>
                  <a:pt x="3863651" y="4399895"/>
                </a:moveTo>
                <a:cubicBezTo>
                  <a:pt x="3866866" y="4404458"/>
                  <a:pt x="3868474" y="4406739"/>
                  <a:pt x="3868474" y="4406739"/>
                </a:cubicBezTo>
                <a:cubicBezTo>
                  <a:pt x="3868474" y="4406739"/>
                  <a:pt x="3868047" y="4408539"/>
                  <a:pt x="3867196" y="4412138"/>
                </a:cubicBezTo>
                <a:lnTo>
                  <a:pt x="3854994" y="4409250"/>
                </a:lnTo>
                <a:close/>
                <a:moveTo>
                  <a:pt x="5514082" y="4397872"/>
                </a:moveTo>
                <a:lnTo>
                  <a:pt x="5521523" y="4397872"/>
                </a:lnTo>
                <a:cubicBezTo>
                  <a:pt x="5521523" y="4402833"/>
                  <a:pt x="5520283" y="4405313"/>
                  <a:pt x="5517803" y="4405313"/>
                </a:cubicBezTo>
                <a:cubicBezTo>
                  <a:pt x="5515322" y="4405313"/>
                  <a:pt x="5514082" y="4402833"/>
                  <a:pt x="5514082" y="4397872"/>
                </a:cubicBezTo>
                <a:close/>
                <a:moveTo>
                  <a:pt x="5417344" y="4397872"/>
                </a:moveTo>
                <a:lnTo>
                  <a:pt x="5417344" y="4405313"/>
                </a:lnTo>
                <a:cubicBezTo>
                  <a:pt x="5412382" y="4405313"/>
                  <a:pt x="5409902" y="4405313"/>
                  <a:pt x="5409902" y="4405313"/>
                </a:cubicBezTo>
                <a:cubicBezTo>
                  <a:pt x="5409902" y="4400352"/>
                  <a:pt x="5412382" y="4397872"/>
                  <a:pt x="5417344" y="4397872"/>
                </a:cubicBezTo>
                <a:close/>
                <a:moveTo>
                  <a:pt x="4509492" y="4397872"/>
                </a:moveTo>
                <a:lnTo>
                  <a:pt x="4509492" y="4398816"/>
                </a:lnTo>
                <a:lnTo>
                  <a:pt x="4514333" y="4399962"/>
                </a:lnTo>
                <a:lnTo>
                  <a:pt x="4520434" y="4401406"/>
                </a:lnTo>
                <a:lnTo>
                  <a:pt x="4516829" y="4397872"/>
                </a:lnTo>
                <a:close/>
                <a:moveTo>
                  <a:pt x="3850722" y="4393272"/>
                </a:moveTo>
                <a:cubicBezTo>
                  <a:pt x="3851846" y="4393063"/>
                  <a:pt x="3852301" y="4393408"/>
                  <a:pt x="3852088" y="4394308"/>
                </a:cubicBezTo>
                <a:cubicBezTo>
                  <a:pt x="3851662" y="4396107"/>
                  <a:pt x="3850219" y="4397667"/>
                  <a:pt x="3847760" y="4398985"/>
                </a:cubicBezTo>
                <a:cubicBezTo>
                  <a:pt x="3845301" y="4400304"/>
                  <a:pt x="3844496" y="4399163"/>
                  <a:pt x="3845348" y="4395563"/>
                </a:cubicBezTo>
                <a:cubicBezTo>
                  <a:pt x="3847808" y="4394245"/>
                  <a:pt x="3849600" y="4393481"/>
                  <a:pt x="3850722" y="4393272"/>
                </a:cubicBezTo>
                <a:close/>
                <a:moveTo>
                  <a:pt x="5344790" y="4393221"/>
                </a:moveTo>
                <a:cubicBezTo>
                  <a:pt x="5346030" y="4393841"/>
                  <a:pt x="5347890" y="4395391"/>
                  <a:pt x="5350371" y="4397872"/>
                </a:cubicBezTo>
                <a:cubicBezTo>
                  <a:pt x="5355332" y="4402833"/>
                  <a:pt x="5357812" y="4406554"/>
                  <a:pt x="5357812" y="4409034"/>
                </a:cubicBezTo>
                <a:cubicBezTo>
                  <a:pt x="5357812" y="4411514"/>
                  <a:pt x="5357812" y="4412754"/>
                  <a:pt x="5357812" y="4412754"/>
                </a:cubicBezTo>
                <a:cubicBezTo>
                  <a:pt x="5357812" y="4412754"/>
                  <a:pt x="5355332" y="4410274"/>
                  <a:pt x="5350371" y="4405313"/>
                </a:cubicBezTo>
                <a:cubicBezTo>
                  <a:pt x="5345410" y="4400352"/>
                  <a:pt x="5342929" y="4396632"/>
                  <a:pt x="5342929" y="4394151"/>
                </a:cubicBezTo>
                <a:cubicBezTo>
                  <a:pt x="5342929" y="4392911"/>
                  <a:pt x="5343550" y="4392600"/>
                  <a:pt x="5344790" y="4393221"/>
                </a:cubicBezTo>
                <a:close/>
                <a:moveTo>
                  <a:pt x="5276397" y="4392180"/>
                </a:moveTo>
                <a:cubicBezTo>
                  <a:pt x="5280465" y="4393143"/>
                  <a:pt x="5284105" y="4395905"/>
                  <a:pt x="5287320" y="4400468"/>
                </a:cubicBezTo>
                <a:cubicBezTo>
                  <a:pt x="5290535" y="4405030"/>
                  <a:pt x="5291717" y="4409111"/>
                  <a:pt x="5290865" y="4412710"/>
                </a:cubicBezTo>
                <a:lnTo>
                  <a:pt x="5279942" y="4404423"/>
                </a:lnTo>
                <a:close/>
                <a:moveTo>
                  <a:pt x="5707558" y="4390430"/>
                </a:moveTo>
                <a:cubicBezTo>
                  <a:pt x="5707558" y="4395391"/>
                  <a:pt x="5708799" y="4397872"/>
                  <a:pt x="5711279" y="4397872"/>
                </a:cubicBezTo>
                <a:cubicBezTo>
                  <a:pt x="5713759" y="4397872"/>
                  <a:pt x="5715000" y="4396632"/>
                  <a:pt x="5715000" y="4394151"/>
                </a:cubicBezTo>
                <a:cubicBezTo>
                  <a:pt x="5715000" y="4391671"/>
                  <a:pt x="5712520" y="4390430"/>
                  <a:pt x="5707558" y="4390430"/>
                </a:cubicBezTo>
                <a:close/>
                <a:moveTo>
                  <a:pt x="5588496" y="4390430"/>
                </a:moveTo>
                <a:lnTo>
                  <a:pt x="5595937" y="4390430"/>
                </a:lnTo>
                <a:lnTo>
                  <a:pt x="5595937" y="4397872"/>
                </a:lnTo>
                <a:cubicBezTo>
                  <a:pt x="5590976" y="4397872"/>
                  <a:pt x="5588496" y="4395391"/>
                  <a:pt x="5588496" y="4390430"/>
                </a:cubicBezTo>
                <a:close/>
                <a:moveTo>
                  <a:pt x="5261074" y="4390430"/>
                </a:moveTo>
                <a:cubicBezTo>
                  <a:pt x="5266035" y="4390430"/>
                  <a:pt x="5268515" y="4392911"/>
                  <a:pt x="5268515" y="4397872"/>
                </a:cubicBezTo>
                <a:lnTo>
                  <a:pt x="5261074" y="4397872"/>
                </a:lnTo>
                <a:close/>
                <a:moveTo>
                  <a:pt x="5780112" y="4386709"/>
                </a:moveTo>
                <a:cubicBezTo>
                  <a:pt x="5778872" y="4386709"/>
                  <a:pt x="5777012" y="4387950"/>
                  <a:pt x="5774531" y="4390430"/>
                </a:cubicBezTo>
                <a:lnTo>
                  <a:pt x="5767090" y="4397872"/>
                </a:lnTo>
                <a:cubicBezTo>
                  <a:pt x="5772051" y="4397872"/>
                  <a:pt x="5774531" y="4400352"/>
                  <a:pt x="5774531" y="4405313"/>
                </a:cubicBezTo>
                <a:cubicBezTo>
                  <a:pt x="5779492" y="4405313"/>
                  <a:pt x="5781972" y="4407794"/>
                  <a:pt x="5781972" y="4412754"/>
                </a:cubicBezTo>
                <a:cubicBezTo>
                  <a:pt x="5786934" y="4407794"/>
                  <a:pt x="5793135" y="4409034"/>
                  <a:pt x="5800576" y="4416475"/>
                </a:cubicBezTo>
                <a:cubicBezTo>
                  <a:pt x="5808017" y="4423916"/>
                  <a:pt x="5814218" y="4427637"/>
                  <a:pt x="5819179" y="4427637"/>
                </a:cubicBezTo>
                <a:cubicBezTo>
                  <a:pt x="5824141" y="4427637"/>
                  <a:pt x="5827862" y="4428878"/>
                  <a:pt x="5830342" y="4431358"/>
                </a:cubicBezTo>
                <a:cubicBezTo>
                  <a:pt x="5832822" y="4433839"/>
                  <a:pt x="5831582" y="4435079"/>
                  <a:pt x="5826621" y="4435079"/>
                </a:cubicBezTo>
                <a:cubicBezTo>
                  <a:pt x="5806777" y="4440040"/>
                  <a:pt x="5806777" y="4445001"/>
                  <a:pt x="5826621" y="4449961"/>
                </a:cubicBezTo>
                <a:cubicBezTo>
                  <a:pt x="5836542" y="4454923"/>
                  <a:pt x="5843984" y="4457403"/>
                  <a:pt x="5848945" y="4457403"/>
                </a:cubicBezTo>
                <a:lnTo>
                  <a:pt x="5863828" y="4449961"/>
                </a:lnTo>
                <a:lnTo>
                  <a:pt x="5856387" y="4449961"/>
                </a:lnTo>
                <a:cubicBezTo>
                  <a:pt x="5851425" y="4449961"/>
                  <a:pt x="5847704" y="4446241"/>
                  <a:pt x="5845224" y="4438799"/>
                </a:cubicBezTo>
                <a:cubicBezTo>
                  <a:pt x="5842744" y="4431358"/>
                  <a:pt x="5839024" y="4426397"/>
                  <a:pt x="5834062" y="4423916"/>
                </a:cubicBezTo>
                <a:cubicBezTo>
                  <a:pt x="5829101" y="4421436"/>
                  <a:pt x="5821660" y="4415235"/>
                  <a:pt x="5811738" y="4405313"/>
                </a:cubicBezTo>
                <a:cubicBezTo>
                  <a:pt x="5806777" y="4405313"/>
                  <a:pt x="5801817" y="4404073"/>
                  <a:pt x="5796855" y="4401592"/>
                </a:cubicBezTo>
                <a:cubicBezTo>
                  <a:pt x="5791894" y="4399112"/>
                  <a:pt x="5789414" y="4397872"/>
                  <a:pt x="5789414" y="4397872"/>
                </a:cubicBezTo>
                <a:cubicBezTo>
                  <a:pt x="5789414" y="4397872"/>
                  <a:pt x="5788173" y="4397872"/>
                  <a:pt x="5785693" y="4397872"/>
                </a:cubicBezTo>
                <a:cubicBezTo>
                  <a:pt x="5783213" y="4397872"/>
                  <a:pt x="5781972" y="4395391"/>
                  <a:pt x="5781972" y="4390430"/>
                </a:cubicBezTo>
                <a:cubicBezTo>
                  <a:pt x="5781972" y="4387950"/>
                  <a:pt x="5781353" y="4386709"/>
                  <a:pt x="5780112" y="4386709"/>
                </a:cubicBezTo>
                <a:close/>
                <a:moveTo>
                  <a:pt x="5986611" y="4382989"/>
                </a:moveTo>
                <a:cubicBezTo>
                  <a:pt x="5989091" y="4382989"/>
                  <a:pt x="5991572" y="4384229"/>
                  <a:pt x="5994053" y="4386709"/>
                </a:cubicBezTo>
                <a:cubicBezTo>
                  <a:pt x="5996533" y="4389190"/>
                  <a:pt x="5995293" y="4390430"/>
                  <a:pt x="5990332" y="4390430"/>
                </a:cubicBezTo>
                <a:cubicBezTo>
                  <a:pt x="5985371" y="4385469"/>
                  <a:pt x="5984131" y="4382989"/>
                  <a:pt x="5986611" y="4382989"/>
                </a:cubicBezTo>
                <a:close/>
                <a:moveTo>
                  <a:pt x="5528965" y="4382989"/>
                </a:moveTo>
                <a:cubicBezTo>
                  <a:pt x="5538886" y="4382989"/>
                  <a:pt x="5548809" y="4387950"/>
                  <a:pt x="5558730" y="4397872"/>
                </a:cubicBezTo>
                <a:cubicBezTo>
                  <a:pt x="5568652" y="4412754"/>
                  <a:pt x="5566172" y="4415235"/>
                  <a:pt x="5551289" y="4405313"/>
                </a:cubicBezTo>
                <a:lnTo>
                  <a:pt x="5528965" y="4397872"/>
                </a:lnTo>
                <a:cubicBezTo>
                  <a:pt x="5524003" y="4392911"/>
                  <a:pt x="5521523" y="4389190"/>
                  <a:pt x="5521523" y="4386709"/>
                </a:cubicBezTo>
                <a:cubicBezTo>
                  <a:pt x="5521523" y="4384229"/>
                  <a:pt x="5524003" y="4382989"/>
                  <a:pt x="5528965" y="4382989"/>
                </a:cubicBezTo>
                <a:close/>
                <a:moveTo>
                  <a:pt x="3951907" y="4380873"/>
                </a:moveTo>
                <a:lnTo>
                  <a:pt x="3944528" y="4384828"/>
                </a:lnTo>
                <a:lnTo>
                  <a:pt x="3949351" y="4391671"/>
                </a:lnTo>
                <a:lnTo>
                  <a:pt x="3954397" y="4397398"/>
                </a:lnTo>
                <a:lnTo>
                  <a:pt x="3955108" y="4397872"/>
                </a:lnTo>
                <a:cubicBezTo>
                  <a:pt x="3957588" y="4397872"/>
                  <a:pt x="3961309" y="4400352"/>
                  <a:pt x="3966270" y="4405313"/>
                </a:cubicBezTo>
                <a:lnTo>
                  <a:pt x="3966270" y="4411204"/>
                </a:lnTo>
                <a:lnTo>
                  <a:pt x="3973711" y="4420231"/>
                </a:lnTo>
                <a:lnTo>
                  <a:pt x="3973711" y="4420196"/>
                </a:lnTo>
                <a:lnTo>
                  <a:pt x="3981152" y="4420196"/>
                </a:lnTo>
                <a:lnTo>
                  <a:pt x="3977058" y="4424291"/>
                </a:lnTo>
                <a:lnTo>
                  <a:pt x="3979565" y="4427332"/>
                </a:lnTo>
                <a:cubicBezTo>
                  <a:pt x="3984814" y="4432376"/>
                  <a:pt x="3989874" y="4435950"/>
                  <a:pt x="3994745" y="4438053"/>
                </a:cubicBezTo>
                <a:lnTo>
                  <a:pt x="3997519" y="4438428"/>
                </a:lnTo>
                <a:lnTo>
                  <a:pt x="4004487" y="4436687"/>
                </a:lnTo>
                <a:lnTo>
                  <a:pt x="4003329" y="4435808"/>
                </a:lnTo>
                <a:cubicBezTo>
                  <a:pt x="3999687" y="4433046"/>
                  <a:pt x="3997867" y="4431664"/>
                  <a:pt x="3997867" y="4431664"/>
                </a:cubicBezTo>
                <a:lnTo>
                  <a:pt x="3986943" y="4423377"/>
                </a:lnTo>
                <a:cubicBezTo>
                  <a:pt x="3980514" y="4414253"/>
                  <a:pt x="3977298" y="4409690"/>
                  <a:pt x="3977298" y="4409690"/>
                </a:cubicBezTo>
                <a:cubicBezTo>
                  <a:pt x="3973230" y="4408727"/>
                  <a:pt x="3964767" y="4399122"/>
                  <a:pt x="3951907" y="4380873"/>
                </a:cubicBezTo>
                <a:close/>
                <a:moveTo>
                  <a:pt x="5930801" y="4375547"/>
                </a:moveTo>
                <a:lnTo>
                  <a:pt x="5930908" y="4375763"/>
                </a:lnTo>
                <a:lnTo>
                  <a:pt x="5930801" y="4375760"/>
                </a:lnTo>
                <a:close/>
                <a:moveTo>
                  <a:pt x="5781972" y="4375547"/>
                </a:moveTo>
                <a:cubicBezTo>
                  <a:pt x="5781972" y="4380509"/>
                  <a:pt x="5783213" y="4382989"/>
                  <a:pt x="5785693" y="4382989"/>
                </a:cubicBezTo>
                <a:cubicBezTo>
                  <a:pt x="5788173" y="4382989"/>
                  <a:pt x="5789414" y="4381749"/>
                  <a:pt x="5789414" y="4379268"/>
                </a:cubicBezTo>
                <a:cubicBezTo>
                  <a:pt x="5789414" y="4376788"/>
                  <a:pt x="5789414" y="4375547"/>
                  <a:pt x="5789414" y="4375547"/>
                </a:cubicBezTo>
                <a:cubicBezTo>
                  <a:pt x="5789414" y="4375547"/>
                  <a:pt x="5786934" y="4375547"/>
                  <a:pt x="5781972" y="4375547"/>
                </a:cubicBezTo>
                <a:close/>
                <a:moveTo>
                  <a:pt x="4449961" y="4375547"/>
                </a:moveTo>
                <a:lnTo>
                  <a:pt x="4454317" y="4379904"/>
                </a:lnTo>
                <a:lnTo>
                  <a:pt x="4454604" y="4380121"/>
                </a:lnTo>
                <a:lnTo>
                  <a:pt x="4457790" y="4383183"/>
                </a:lnTo>
                <a:lnTo>
                  <a:pt x="4464051" y="4386313"/>
                </a:lnTo>
                <a:lnTo>
                  <a:pt x="4460705" y="4381565"/>
                </a:lnTo>
                <a:lnTo>
                  <a:pt x="4456464" y="4375547"/>
                </a:lnTo>
                <a:close/>
                <a:moveTo>
                  <a:pt x="3824779" y="4373589"/>
                </a:moveTo>
                <a:lnTo>
                  <a:pt x="3835703" y="4381877"/>
                </a:lnTo>
                <a:lnTo>
                  <a:pt x="3829602" y="4380433"/>
                </a:lnTo>
                <a:close/>
                <a:moveTo>
                  <a:pt x="6823769" y="4368106"/>
                </a:moveTo>
                <a:lnTo>
                  <a:pt x="6831210" y="4375547"/>
                </a:lnTo>
                <a:cubicBezTo>
                  <a:pt x="6826249" y="4375547"/>
                  <a:pt x="6823769" y="4374307"/>
                  <a:pt x="6823769" y="4371827"/>
                </a:cubicBezTo>
                <a:cubicBezTo>
                  <a:pt x="6823769" y="4369347"/>
                  <a:pt x="6823769" y="4368106"/>
                  <a:pt x="6823769" y="4368106"/>
                </a:cubicBezTo>
                <a:close/>
                <a:moveTo>
                  <a:pt x="6295429" y="4368106"/>
                </a:moveTo>
                <a:lnTo>
                  <a:pt x="6302871" y="4368106"/>
                </a:lnTo>
                <a:cubicBezTo>
                  <a:pt x="6307832" y="4373067"/>
                  <a:pt x="6307832" y="4378028"/>
                  <a:pt x="6302871" y="4382989"/>
                </a:cubicBezTo>
                <a:cubicBezTo>
                  <a:pt x="6307832" y="4387950"/>
                  <a:pt x="6310312" y="4390430"/>
                  <a:pt x="6310312" y="4390430"/>
                </a:cubicBezTo>
                <a:lnTo>
                  <a:pt x="6302871" y="4390430"/>
                </a:lnTo>
                <a:cubicBezTo>
                  <a:pt x="6292949" y="4385469"/>
                  <a:pt x="6287988" y="4382989"/>
                  <a:pt x="6287988" y="4382989"/>
                </a:cubicBezTo>
                <a:lnTo>
                  <a:pt x="6295429" y="4382989"/>
                </a:lnTo>
                <a:close/>
                <a:moveTo>
                  <a:pt x="5722441" y="4368106"/>
                </a:moveTo>
                <a:lnTo>
                  <a:pt x="5707558" y="4375547"/>
                </a:lnTo>
                <a:lnTo>
                  <a:pt x="5726162" y="4375547"/>
                </a:lnTo>
                <a:cubicBezTo>
                  <a:pt x="5723682" y="4375547"/>
                  <a:pt x="5722441" y="4373067"/>
                  <a:pt x="5722441" y="4368106"/>
                </a:cubicBezTo>
                <a:close/>
                <a:moveTo>
                  <a:pt x="5677793" y="4368106"/>
                </a:moveTo>
                <a:cubicBezTo>
                  <a:pt x="5672831" y="4373067"/>
                  <a:pt x="5672831" y="4376788"/>
                  <a:pt x="5677793" y="4379268"/>
                </a:cubicBezTo>
                <a:cubicBezTo>
                  <a:pt x="5682754" y="4381749"/>
                  <a:pt x="5686475" y="4382989"/>
                  <a:pt x="5688955" y="4382989"/>
                </a:cubicBezTo>
                <a:cubicBezTo>
                  <a:pt x="5691435" y="4382989"/>
                  <a:pt x="5692676" y="4382989"/>
                  <a:pt x="5692676" y="4382989"/>
                </a:cubicBezTo>
                <a:close/>
                <a:moveTo>
                  <a:pt x="5430644" y="4364861"/>
                </a:moveTo>
                <a:lnTo>
                  <a:pt x="5432227" y="4367413"/>
                </a:lnTo>
                <a:lnTo>
                  <a:pt x="5432227" y="4366246"/>
                </a:lnTo>
                <a:close/>
                <a:moveTo>
                  <a:pt x="4480371" y="4364641"/>
                </a:moveTo>
                <a:lnTo>
                  <a:pt x="4479530" y="4365001"/>
                </a:lnTo>
                <a:lnTo>
                  <a:pt x="4482841" y="4369700"/>
                </a:lnTo>
                <a:lnTo>
                  <a:pt x="4492765" y="4379236"/>
                </a:lnTo>
                <a:lnTo>
                  <a:pt x="4494426" y="4375914"/>
                </a:lnTo>
                <a:lnTo>
                  <a:pt x="4491673" y="4373215"/>
                </a:lnTo>
                <a:close/>
                <a:moveTo>
                  <a:pt x="5186429" y="4364269"/>
                </a:moveTo>
                <a:lnTo>
                  <a:pt x="5186660" y="4364492"/>
                </a:lnTo>
                <a:lnTo>
                  <a:pt x="5186660" y="4364385"/>
                </a:lnTo>
                <a:close/>
                <a:moveTo>
                  <a:pt x="6503789" y="4360665"/>
                </a:moveTo>
                <a:cubicBezTo>
                  <a:pt x="6503789" y="4360665"/>
                  <a:pt x="6506269" y="4360665"/>
                  <a:pt x="6511230" y="4360665"/>
                </a:cubicBezTo>
                <a:lnTo>
                  <a:pt x="6503789" y="4368106"/>
                </a:lnTo>
                <a:cubicBezTo>
                  <a:pt x="6503789" y="4363145"/>
                  <a:pt x="6503789" y="4360665"/>
                  <a:pt x="6503789" y="4360665"/>
                </a:cubicBezTo>
                <a:close/>
                <a:moveTo>
                  <a:pt x="5303645" y="4358716"/>
                </a:moveTo>
                <a:lnTo>
                  <a:pt x="5319400" y="4375547"/>
                </a:lnTo>
                <a:lnTo>
                  <a:pt x="5320605" y="4375547"/>
                </a:lnTo>
                <a:lnTo>
                  <a:pt x="5320605" y="4376835"/>
                </a:lnTo>
                <a:lnTo>
                  <a:pt x="5344782" y="4402665"/>
                </a:lnTo>
                <a:cubicBezTo>
                  <a:pt x="5337501" y="4397140"/>
                  <a:pt x="5330219" y="4391615"/>
                  <a:pt x="5322936" y="4386090"/>
                </a:cubicBezTo>
                <a:lnTo>
                  <a:pt x="5320605" y="4382783"/>
                </a:lnTo>
                <a:lnTo>
                  <a:pt x="5320605" y="4382989"/>
                </a:lnTo>
                <a:cubicBezTo>
                  <a:pt x="5315644" y="4382989"/>
                  <a:pt x="5313164" y="4382989"/>
                  <a:pt x="5313164" y="4382989"/>
                </a:cubicBezTo>
                <a:cubicBezTo>
                  <a:pt x="5313164" y="4378028"/>
                  <a:pt x="5313164" y="4375547"/>
                  <a:pt x="5313164" y="4375547"/>
                </a:cubicBezTo>
                <a:lnTo>
                  <a:pt x="5315506" y="4375547"/>
                </a:lnTo>
                <a:close/>
                <a:moveTo>
                  <a:pt x="5223552" y="4356863"/>
                </a:moveTo>
                <a:cubicBezTo>
                  <a:pt x="5225585" y="4357345"/>
                  <a:pt x="5230031" y="4361248"/>
                  <a:pt x="5236886" y="4368573"/>
                </a:cubicBezTo>
                <a:lnTo>
                  <a:pt x="5237823" y="4370278"/>
                </a:lnTo>
                <a:lnTo>
                  <a:pt x="5242471" y="4371827"/>
                </a:lnTo>
                <a:cubicBezTo>
                  <a:pt x="5244951" y="4374307"/>
                  <a:pt x="5246191" y="4375547"/>
                  <a:pt x="5246191" y="4375547"/>
                </a:cubicBezTo>
                <a:lnTo>
                  <a:pt x="5239492" y="4373314"/>
                </a:lnTo>
                <a:lnTo>
                  <a:pt x="5242420" y="4378640"/>
                </a:lnTo>
                <a:lnTo>
                  <a:pt x="5246191" y="4379268"/>
                </a:lnTo>
                <a:cubicBezTo>
                  <a:pt x="5251153" y="4381749"/>
                  <a:pt x="5251153" y="4385469"/>
                  <a:pt x="5246191" y="4390430"/>
                </a:cubicBezTo>
                <a:lnTo>
                  <a:pt x="5238750" y="4382989"/>
                </a:lnTo>
                <a:lnTo>
                  <a:pt x="5240164" y="4379454"/>
                </a:lnTo>
                <a:lnTo>
                  <a:pt x="5230738" y="4370396"/>
                </a:lnTo>
                <a:lnTo>
                  <a:pt x="5223867" y="4368106"/>
                </a:lnTo>
                <a:lnTo>
                  <a:pt x="5229271" y="4368106"/>
                </a:lnTo>
                <a:close/>
                <a:moveTo>
                  <a:pt x="5573613" y="4353223"/>
                </a:moveTo>
                <a:cubicBezTo>
                  <a:pt x="5573613" y="4358184"/>
                  <a:pt x="5573613" y="4360665"/>
                  <a:pt x="5573613" y="4360665"/>
                </a:cubicBezTo>
                <a:lnTo>
                  <a:pt x="5566172" y="4360665"/>
                </a:lnTo>
                <a:cubicBezTo>
                  <a:pt x="5566172" y="4355704"/>
                  <a:pt x="5568652" y="4353223"/>
                  <a:pt x="5573613" y="4353223"/>
                </a:cubicBezTo>
                <a:close/>
                <a:moveTo>
                  <a:pt x="5253633" y="4353223"/>
                </a:moveTo>
                <a:lnTo>
                  <a:pt x="5268515" y="4368106"/>
                </a:lnTo>
                <a:cubicBezTo>
                  <a:pt x="5278437" y="4373067"/>
                  <a:pt x="5282158" y="4376788"/>
                  <a:pt x="5279678" y="4379268"/>
                </a:cubicBezTo>
                <a:cubicBezTo>
                  <a:pt x="5277197" y="4381749"/>
                  <a:pt x="5273477" y="4380509"/>
                  <a:pt x="5268515" y="4375547"/>
                </a:cubicBezTo>
                <a:cubicBezTo>
                  <a:pt x="5263554" y="4370587"/>
                  <a:pt x="5259833" y="4366866"/>
                  <a:pt x="5257353" y="4364385"/>
                </a:cubicBezTo>
                <a:cubicBezTo>
                  <a:pt x="5254873" y="4361905"/>
                  <a:pt x="5251153" y="4360665"/>
                  <a:pt x="5246191" y="4360665"/>
                </a:cubicBezTo>
                <a:cubicBezTo>
                  <a:pt x="5241230" y="4360665"/>
                  <a:pt x="5241230" y="4359424"/>
                  <a:pt x="5246191" y="4356944"/>
                </a:cubicBezTo>
                <a:cubicBezTo>
                  <a:pt x="5251153" y="4354464"/>
                  <a:pt x="5253633" y="4353223"/>
                  <a:pt x="5253633" y="4353223"/>
                </a:cubicBezTo>
                <a:close/>
                <a:moveTo>
                  <a:pt x="4009831" y="4347370"/>
                </a:moveTo>
                <a:lnTo>
                  <a:pt x="4007247" y="4351207"/>
                </a:lnTo>
                <a:cubicBezTo>
                  <a:pt x="4008003" y="4357087"/>
                  <a:pt x="4009398" y="4360269"/>
                  <a:pt x="4011432" y="4360750"/>
                </a:cubicBezTo>
                <a:lnTo>
                  <a:pt x="4011619" y="4361015"/>
                </a:lnTo>
                <a:lnTo>
                  <a:pt x="4025801" y="4368106"/>
                </a:lnTo>
                <a:lnTo>
                  <a:pt x="4029270" y="4364638"/>
                </a:lnTo>
                <a:lnTo>
                  <a:pt x="4021861" y="4357517"/>
                </a:lnTo>
                <a:cubicBezTo>
                  <a:pt x="4017793" y="4356554"/>
                  <a:pt x="4015759" y="4356073"/>
                  <a:pt x="4015759" y="4356073"/>
                </a:cubicBezTo>
                <a:cubicBezTo>
                  <a:pt x="4015759" y="4356073"/>
                  <a:pt x="4016185" y="4354274"/>
                  <a:pt x="4017038" y="4350673"/>
                </a:cubicBezTo>
                <a:lnTo>
                  <a:pt x="4015753" y="4348851"/>
                </a:lnTo>
                <a:close/>
                <a:moveTo>
                  <a:pt x="6570762" y="4345782"/>
                </a:moveTo>
                <a:cubicBezTo>
                  <a:pt x="6570762" y="4345782"/>
                  <a:pt x="6574482" y="4348262"/>
                  <a:pt x="6581924" y="4353223"/>
                </a:cubicBezTo>
                <a:cubicBezTo>
                  <a:pt x="6589365" y="4358184"/>
                  <a:pt x="6595566" y="4363145"/>
                  <a:pt x="6600527" y="4368106"/>
                </a:cubicBezTo>
                <a:lnTo>
                  <a:pt x="6593086" y="4368106"/>
                </a:lnTo>
                <a:cubicBezTo>
                  <a:pt x="6573242" y="4358184"/>
                  <a:pt x="6565800" y="4350742"/>
                  <a:pt x="6570762" y="4345782"/>
                </a:cubicBezTo>
                <a:close/>
                <a:moveTo>
                  <a:pt x="3912541" y="4343045"/>
                </a:moveTo>
                <a:cubicBezTo>
                  <a:pt x="3910508" y="4342564"/>
                  <a:pt x="3909065" y="4344123"/>
                  <a:pt x="3908213" y="4347722"/>
                </a:cubicBezTo>
                <a:cubicBezTo>
                  <a:pt x="3907361" y="4351322"/>
                  <a:pt x="3908968" y="4353603"/>
                  <a:pt x="3913036" y="4354566"/>
                </a:cubicBezTo>
                <a:lnTo>
                  <a:pt x="3917858" y="4361409"/>
                </a:lnTo>
                <a:lnTo>
                  <a:pt x="3940984" y="4372585"/>
                </a:lnTo>
                <a:cubicBezTo>
                  <a:pt x="3941836" y="4368985"/>
                  <a:pt x="3937817" y="4363282"/>
                  <a:pt x="3928926" y="4355476"/>
                </a:cubicBezTo>
                <a:cubicBezTo>
                  <a:pt x="3920036" y="4347670"/>
                  <a:pt x="3914574" y="4343527"/>
                  <a:pt x="3912541" y="4343045"/>
                </a:cubicBezTo>
                <a:close/>
                <a:moveTo>
                  <a:pt x="5512221" y="4342061"/>
                </a:moveTo>
                <a:cubicBezTo>
                  <a:pt x="5513462" y="4342061"/>
                  <a:pt x="5514082" y="4343302"/>
                  <a:pt x="5514082" y="4345782"/>
                </a:cubicBezTo>
                <a:cubicBezTo>
                  <a:pt x="5519043" y="4345782"/>
                  <a:pt x="5521523" y="4345782"/>
                  <a:pt x="5521523" y="4345782"/>
                </a:cubicBezTo>
                <a:cubicBezTo>
                  <a:pt x="5526485" y="4345782"/>
                  <a:pt x="5528965" y="4345782"/>
                  <a:pt x="5528965" y="4345782"/>
                </a:cubicBezTo>
                <a:lnTo>
                  <a:pt x="5521523" y="4353223"/>
                </a:lnTo>
                <a:lnTo>
                  <a:pt x="5506640" y="4345782"/>
                </a:lnTo>
                <a:cubicBezTo>
                  <a:pt x="5509121" y="4343302"/>
                  <a:pt x="5510981" y="4342061"/>
                  <a:pt x="5512221" y="4342061"/>
                </a:cubicBezTo>
                <a:close/>
                <a:moveTo>
                  <a:pt x="3806767" y="4340815"/>
                </a:moveTo>
                <a:cubicBezTo>
                  <a:pt x="3827102" y="4345629"/>
                  <a:pt x="3835992" y="4353436"/>
                  <a:pt x="3833436" y="4364234"/>
                </a:cubicBezTo>
                <a:cubicBezTo>
                  <a:pt x="3832584" y="4367834"/>
                  <a:pt x="3826909" y="4364590"/>
                  <a:pt x="3816412" y="4354503"/>
                </a:cubicBezTo>
                <a:close/>
                <a:moveTo>
                  <a:pt x="6794004" y="4338340"/>
                </a:moveTo>
                <a:lnTo>
                  <a:pt x="6808886" y="4345782"/>
                </a:lnTo>
                <a:lnTo>
                  <a:pt x="6808886" y="4353223"/>
                </a:lnTo>
                <a:close/>
                <a:moveTo>
                  <a:pt x="6555878" y="4338340"/>
                </a:moveTo>
                <a:cubicBezTo>
                  <a:pt x="6560840" y="4338340"/>
                  <a:pt x="6563320" y="4339580"/>
                  <a:pt x="6563320" y="4342061"/>
                </a:cubicBezTo>
                <a:cubicBezTo>
                  <a:pt x="6563320" y="4344542"/>
                  <a:pt x="6563320" y="4345782"/>
                  <a:pt x="6563320" y="4345782"/>
                </a:cubicBezTo>
                <a:close/>
                <a:moveTo>
                  <a:pt x="6228457" y="4338340"/>
                </a:moveTo>
                <a:lnTo>
                  <a:pt x="6243340" y="4338340"/>
                </a:lnTo>
                <a:lnTo>
                  <a:pt x="6228457" y="4345782"/>
                </a:lnTo>
                <a:cubicBezTo>
                  <a:pt x="6228457" y="4340821"/>
                  <a:pt x="6228457" y="4338340"/>
                  <a:pt x="6228457" y="4338340"/>
                </a:cubicBezTo>
                <a:close/>
                <a:moveTo>
                  <a:pt x="5163780" y="4338340"/>
                </a:moveTo>
                <a:lnTo>
                  <a:pt x="5166234" y="4340446"/>
                </a:lnTo>
                <a:lnTo>
                  <a:pt x="5173542" y="4349311"/>
                </a:lnTo>
                <a:lnTo>
                  <a:pt x="5171777" y="4345782"/>
                </a:lnTo>
                <a:lnTo>
                  <a:pt x="5171777" y="4338340"/>
                </a:lnTo>
                <a:close/>
                <a:moveTo>
                  <a:pt x="4414994" y="4338340"/>
                </a:moveTo>
                <a:lnTo>
                  <a:pt x="4418289" y="4343016"/>
                </a:lnTo>
                <a:lnTo>
                  <a:pt x="4419395" y="4338340"/>
                </a:lnTo>
                <a:close/>
                <a:moveTo>
                  <a:pt x="5216426" y="4330899"/>
                </a:moveTo>
                <a:cubicBezTo>
                  <a:pt x="5221387" y="4330899"/>
                  <a:pt x="5223867" y="4333380"/>
                  <a:pt x="5223867" y="4338340"/>
                </a:cubicBezTo>
                <a:lnTo>
                  <a:pt x="5216426" y="4345782"/>
                </a:lnTo>
                <a:cubicBezTo>
                  <a:pt x="5211464" y="4335860"/>
                  <a:pt x="5211464" y="4330899"/>
                  <a:pt x="5216426" y="4330899"/>
                </a:cubicBezTo>
                <a:close/>
                <a:moveTo>
                  <a:pt x="5781972" y="4327178"/>
                </a:moveTo>
                <a:cubicBezTo>
                  <a:pt x="5779492" y="4327178"/>
                  <a:pt x="5777012" y="4328418"/>
                  <a:pt x="5774531" y="4330899"/>
                </a:cubicBezTo>
                <a:lnTo>
                  <a:pt x="5781972" y="4338340"/>
                </a:lnTo>
                <a:lnTo>
                  <a:pt x="5796855" y="4338340"/>
                </a:lnTo>
                <a:cubicBezTo>
                  <a:pt x="5791894" y="4333380"/>
                  <a:pt x="5789414" y="4330899"/>
                  <a:pt x="5789414" y="4330899"/>
                </a:cubicBezTo>
                <a:cubicBezTo>
                  <a:pt x="5786933" y="4328418"/>
                  <a:pt x="5784453" y="4327178"/>
                  <a:pt x="5781972" y="4327178"/>
                </a:cubicBezTo>
                <a:close/>
                <a:moveTo>
                  <a:pt x="7002363" y="4326248"/>
                </a:moveTo>
                <a:cubicBezTo>
                  <a:pt x="7003603" y="4326868"/>
                  <a:pt x="7004844" y="4328418"/>
                  <a:pt x="7006084" y="4330899"/>
                </a:cubicBezTo>
                <a:cubicBezTo>
                  <a:pt x="7008564" y="4335860"/>
                  <a:pt x="7009804" y="4338340"/>
                  <a:pt x="7009804" y="4338340"/>
                </a:cubicBezTo>
                <a:lnTo>
                  <a:pt x="7002363" y="4338340"/>
                </a:lnTo>
                <a:cubicBezTo>
                  <a:pt x="6997402" y="4333380"/>
                  <a:pt x="6996162" y="4329659"/>
                  <a:pt x="6998642" y="4327178"/>
                </a:cubicBezTo>
                <a:cubicBezTo>
                  <a:pt x="6999882" y="4325938"/>
                  <a:pt x="7001122" y="4325628"/>
                  <a:pt x="7002363" y="4326248"/>
                </a:cubicBezTo>
                <a:close/>
                <a:moveTo>
                  <a:pt x="3984268" y="4325811"/>
                </a:moveTo>
                <a:lnTo>
                  <a:pt x="3994643" y="4333684"/>
                </a:lnTo>
                <a:lnTo>
                  <a:pt x="3994749" y="4333472"/>
                </a:lnTo>
                <a:lnTo>
                  <a:pt x="3990368" y="4327255"/>
                </a:lnTo>
                <a:cubicBezTo>
                  <a:pt x="3990368" y="4327255"/>
                  <a:pt x="3988335" y="4326774"/>
                  <a:pt x="3984268" y="4325811"/>
                </a:cubicBezTo>
                <a:close/>
                <a:moveTo>
                  <a:pt x="5856387" y="4323458"/>
                </a:moveTo>
                <a:cubicBezTo>
                  <a:pt x="5856387" y="4323458"/>
                  <a:pt x="5856387" y="4325938"/>
                  <a:pt x="5856387" y="4330899"/>
                </a:cubicBezTo>
                <a:cubicBezTo>
                  <a:pt x="5856387" y="4335860"/>
                  <a:pt x="5858867" y="4339580"/>
                  <a:pt x="5863828" y="4342061"/>
                </a:cubicBezTo>
                <a:cubicBezTo>
                  <a:pt x="5868789" y="4344542"/>
                  <a:pt x="5876231" y="4345782"/>
                  <a:pt x="5886152" y="4345782"/>
                </a:cubicBezTo>
                <a:cubicBezTo>
                  <a:pt x="5891113" y="4345782"/>
                  <a:pt x="5896074" y="4348262"/>
                  <a:pt x="5901035" y="4353223"/>
                </a:cubicBezTo>
                <a:lnTo>
                  <a:pt x="5908476" y="4353223"/>
                </a:lnTo>
                <a:cubicBezTo>
                  <a:pt x="5908476" y="4353223"/>
                  <a:pt x="5903515" y="4348262"/>
                  <a:pt x="5893594" y="4338340"/>
                </a:cubicBezTo>
                <a:lnTo>
                  <a:pt x="5863828" y="4330899"/>
                </a:lnTo>
                <a:cubicBezTo>
                  <a:pt x="5858867" y="4325938"/>
                  <a:pt x="5856387" y="4323458"/>
                  <a:pt x="5856387" y="4323458"/>
                </a:cubicBezTo>
                <a:close/>
                <a:moveTo>
                  <a:pt x="5246191" y="4316016"/>
                </a:moveTo>
                <a:cubicBezTo>
                  <a:pt x="5251153" y="4316016"/>
                  <a:pt x="5252392" y="4317256"/>
                  <a:pt x="5249912" y="4319737"/>
                </a:cubicBezTo>
                <a:cubicBezTo>
                  <a:pt x="5247432" y="4322217"/>
                  <a:pt x="5246191" y="4322217"/>
                  <a:pt x="5246191" y="4319737"/>
                </a:cubicBezTo>
                <a:close/>
                <a:moveTo>
                  <a:pt x="3996627" y="4309757"/>
                </a:moveTo>
                <a:lnTo>
                  <a:pt x="3994202" y="4311057"/>
                </a:lnTo>
                <a:lnTo>
                  <a:pt x="3999156" y="4314815"/>
                </a:lnTo>
                <a:close/>
                <a:moveTo>
                  <a:pt x="6972597" y="4308575"/>
                </a:moveTo>
                <a:lnTo>
                  <a:pt x="6987480" y="4308575"/>
                </a:lnTo>
                <a:lnTo>
                  <a:pt x="6980038" y="4316016"/>
                </a:lnTo>
                <a:close/>
                <a:moveTo>
                  <a:pt x="6526113" y="4308575"/>
                </a:moveTo>
                <a:lnTo>
                  <a:pt x="6533554" y="4308575"/>
                </a:lnTo>
                <a:cubicBezTo>
                  <a:pt x="6533554" y="4308575"/>
                  <a:pt x="6533554" y="4311055"/>
                  <a:pt x="6533554" y="4316016"/>
                </a:cubicBezTo>
                <a:close/>
                <a:moveTo>
                  <a:pt x="5677793" y="4308575"/>
                </a:moveTo>
                <a:cubicBezTo>
                  <a:pt x="5667871" y="4308575"/>
                  <a:pt x="5665390" y="4309815"/>
                  <a:pt x="5670351" y="4312295"/>
                </a:cubicBezTo>
                <a:cubicBezTo>
                  <a:pt x="5675313" y="4314776"/>
                  <a:pt x="5675313" y="4318497"/>
                  <a:pt x="5670351" y="4323458"/>
                </a:cubicBezTo>
                <a:lnTo>
                  <a:pt x="5662910" y="4316016"/>
                </a:lnTo>
                <a:lnTo>
                  <a:pt x="5648027" y="4316016"/>
                </a:lnTo>
                <a:lnTo>
                  <a:pt x="5677793" y="4330899"/>
                </a:lnTo>
                <a:cubicBezTo>
                  <a:pt x="5687714" y="4330899"/>
                  <a:pt x="5690195" y="4335860"/>
                  <a:pt x="5685234" y="4345782"/>
                </a:cubicBezTo>
                <a:cubicBezTo>
                  <a:pt x="5685234" y="4345782"/>
                  <a:pt x="5682754" y="4345782"/>
                  <a:pt x="5677793" y="4345782"/>
                </a:cubicBezTo>
                <a:cubicBezTo>
                  <a:pt x="5672831" y="4345782"/>
                  <a:pt x="5669111" y="4345782"/>
                  <a:pt x="5666631" y="4345782"/>
                </a:cubicBezTo>
                <a:cubicBezTo>
                  <a:pt x="5664151" y="4345782"/>
                  <a:pt x="5662910" y="4348262"/>
                  <a:pt x="5662910" y="4353223"/>
                </a:cubicBezTo>
                <a:cubicBezTo>
                  <a:pt x="5662910" y="4358184"/>
                  <a:pt x="5667871" y="4360665"/>
                  <a:pt x="5677793" y="4360665"/>
                </a:cubicBezTo>
                <a:lnTo>
                  <a:pt x="5707558" y="4360665"/>
                </a:lnTo>
                <a:cubicBezTo>
                  <a:pt x="5717480" y="4365626"/>
                  <a:pt x="5723682" y="4365626"/>
                  <a:pt x="5726162" y="4360665"/>
                </a:cubicBezTo>
                <a:cubicBezTo>
                  <a:pt x="5728642" y="4355704"/>
                  <a:pt x="5727403" y="4353223"/>
                  <a:pt x="5722441" y="4353223"/>
                </a:cubicBezTo>
                <a:lnTo>
                  <a:pt x="5722441" y="4338340"/>
                </a:lnTo>
                <a:cubicBezTo>
                  <a:pt x="5722441" y="4338340"/>
                  <a:pt x="5727403" y="4340821"/>
                  <a:pt x="5737324" y="4345782"/>
                </a:cubicBezTo>
                <a:lnTo>
                  <a:pt x="5744765" y="4353223"/>
                </a:lnTo>
                <a:cubicBezTo>
                  <a:pt x="5729883" y="4353223"/>
                  <a:pt x="5727403" y="4360665"/>
                  <a:pt x="5737324" y="4375547"/>
                </a:cubicBezTo>
                <a:lnTo>
                  <a:pt x="5744765" y="4390430"/>
                </a:lnTo>
                <a:lnTo>
                  <a:pt x="5744765" y="4375547"/>
                </a:lnTo>
                <a:cubicBezTo>
                  <a:pt x="5749727" y="4365626"/>
                  <a:pt x="5752207" y="4360665"/>
                  <a:pt x="5752207" y="4360665"/>
                </a:cubicBezTo>
                <a:cubicBezTo>
                  <a:pt x="5752207" y="4360665"/>
                  <a:pt x="5757168" y="4363145"/>
                  <a:pt x="5767090" y="4368106"/>
                </a:cubicBezTo>
                <a:cubicBezTo>
                  <a:pt x="5762128" y="4368106"/>
                  <a:pt x="5759648" y="4369347"/>
                  <a:pt x="5759648" y="4371827"/>
                </a:cubicBezTo>
                <a:cubicBezTo>
                  <a:pt x="5759648" y="4374307"/>
                  <a:pt x="5759648" y="4375547"/>
                  <a:pt x="5759648" y="4375547"/>
                </a:cubicBezTo>
                <a:lnTo>
                  <a:pt x="5774531" y="4375547"/>
                </a:lnTo>
                <a:cubicBezTo>
                  <a:pt x="5779492" y="4375547"/>
                  <a:pt x="5781972" y="4374307"/>
                  <a:pt x="5781972" y="4371827"/>
                </a:cubicBezTo>
                <a:cubicBezTo>
                  <a:pt x="5781972" y="4369347"/>
                  <a:pt x="5784453" y="4368106"/>
                  <a:pt x="5789414" y="4368106"/>
                </a:cubicBezTo>
                <a:cubicBezTo>
                  <a:pt x="5794375" y="4368106"/>
                  <a:pt x="5799335" y="4368106"/>
                  <a:pt x="5804297" y="4368106"/>
                </a:cubicBezTo>
                <a:lnTo>
                  <a:pt x="5767090" y="4345782"/>
                </a:lnTo>
                <a:lnTo>
                  <a:pt x="5752384" y="4338428"/>
                </a:lnTo>
                <a:lnTo>
                  <a:pt x="5752714" y="4339569"/>
                </a:lnTo>
                <a:lnTo>
                  <a:pt x="5746613" y="4338125"/>
                </a:lnTo>
                <a:lnTo>
                  <a:pt x="5746259" y="4335366"/>
                </a:lnTo>
                <a:lnTo>
                  <a:pt x="5737324" y="4330899"/>
                </a:lnTo>
                <a:cubicBezTo>
                  <a:pt x="5737324" y="4330899"/>
                  <a:pt x="5734844" y="4329659"/>
                  <a:pt x="5729883" y="4327178"/>
                </a:cubicBezTo>
                <a:cubicBezTo>
                  <a:pt x="5724921" y="4324698"/>
                  <a:pt x="5721201" y="4322217"/>
                  <a:pt x="5718721" y="4319737"/>
                </a:cubicBezTo>
                <a:cubicBezTo>
                  <a:pt x="5716240" y="4317256"/>
                  <a:pt x="5713759" y="4316016"/>
                  <a:pt x="5711279" y="4316016"/>
                </a:cubicBezTo>
                <a:cubicBezTo>
                  <a:pt x="5708799" y="4316016"/>
                  <a:pt x="5705078" y="4316016"/>
                  <a:pt x="5700117" y="4316016"/>
                </a:cubicBezTo>
                <a:cubicBezTo>
                  <a:pt x="5700117" y="4316016"/>
                  <a:pt x="5697637" y="4316016"/>
                  <a:pt x="5692676" y="4316016"/>
                </a:cubicBezTo>
                <a:close/>
                <a:moveTo>
                  <a:pt x="6586574" y="4305784"/>
                </a:moveTo>
                <a:cubicBezTo>
                  <a:pt x="6589674" y="4306404"/>
                  <a:pt x="6593086" y="4308575"/>
                  <a:pt x="6596806" y="4312295"/>
                </a:cubicBezTo>
                <a:cubicBezTo>
                  <a:pt x="6604248" y="4319737"/>
                  <a:pt x="6610448" y="4325938"/>
                  <a:pt x="6615410" y="4330899"/>
                </a:cubicBezTo>
                <a:lnTo>
                  <a:pt x="6600527" y="4323458"/>
                </a:lnTo>
                <a:cubicBezTo>
                  <a:pt x="6595566" y="4318497"/>
                  <a:pt x="6590606" y="4313535"/>
                  <a:pt x="6585644" y="4308575"/>
                </a:cubicBezTo>
                <a:lnTo>
                  <a:pt x="6578202" y="4308575"/>
                </a:lnTo>
                <a:cubicBezTo>
                  <a:pt x="6580684" y="4306095"/>
                  <a:pt x="6583474" y="4305164"/>
                  <a:pt x="6586574" y="4305784"/>
                </a:cubicBezTo>
                <a:close/>
                <a:moveTo>
                  <a:pt x="5575793" y="4297691"/>
                </a:moveTo>
                <a:lnTo>
                  <a:pt x="5586716" y="4305979"/>
                </a:lnTo>
                <a:lnTo>
                  <a:pt x="5585438" y="4311378"/>
                </a:lnTo>
                <a:close/>
                <a:moveTo>
                  <a:pt x="3770063" y="4296847"/>
                </a:moveTo>
                <a:cubicBezTo>
                  <a:pt x="3775242" y="4298786"/>
                  <a:pt x="3782653" y="4306598"/>
                  <a:pt x="3792299" y="4320285"/>
                </a:cubicBezTo>
                <a:cubicBezTo>
                  <a:pt x="3795514" y="4324848"/>
                  <a:pt x="3795088" y="4326647"/>
                  <a:pt x="3791021" y="4325684"/>
                </a:cubicBezTo>
                <a:lnTo>
                  <a:pt x="3778819" y="4322796"/>
                </a:lnTo>
                <a:cubicBezTo>
                  <a:pt x="3779671" y="4319197"/>
                  <a:pt x="3780097" y="4317397"/>
                  <a:pt x="3780097" y="4317397"/>
                </a:cubicBezTo>
                <a:lnTo>
                  <a:pt x="3770452" y="4303710"/>
                </a:lnTo>
                <a:lnTo>
                  <a:pt x="3765630" y="4296867"/>
                </a:lnTo>
                <a:cubicBezTo>
                  <a:pt x="3766859" y="4296208"/>
                  <a:pt x="3768337" y="4296201"/>
                  <a:pt x="3770063" y="4296847"/>
                </a:cubicBezTo>
                <a:close/>
                <a:moveTo>
                  <a:pt x="3952775" y="4295549"/>
                </a:moveTo>
                <a:lnTo>
                  <a:pt x="3963699" y="4303837"/>
                </a:lnTo>
                <a:lnTo>
                  <a:pt x="3977178" y="4301326"/>
                </a:lnTo>
                <a:close/>
                <a:moveTo>
                  <a:pt x="6741914" y="4293692"/>
                </a:moveTo>
                <a:lnTo>
                  <a:pt x="6749355" y="4301133"/>
                </a:lnTo>
                <a:lnTo>
                  <a:pt x="6741914" y="4301133"/>
                </a:lnTo>
                <a:cubicBezTo>
                  <a:pt x="6741914" y="4296173"/>
                  <a:pt x="6741914" y="4293692"/>
                  <a:pt x="6741914" y="4293692"/>
                </a:cubicBezTo>
                <a:close/>
                <a:moveTo>
                  <a:pt x="3996907" y="4293256"/>
                </a:moveTo>
                <a:lnTo>
                  <a:pt x="3996035" y="4293692"/>
                </a:lnTo>
                <a:lnTo>
                  <a:pt x="3997856" y="4294602"/>
                </a:lnTo>
                <a:close/>
                <a:moveTo>
                  <a:pt x="5278747" y="4289971"/>
                </a:moveTo>
                <a:cubicBezTo>
                  <a:pt x="5281848" y="4289971"/>
                  <a:pt x="5285879" y="4291211"/>
                  <a:pt x="5290840" y="4293692"/>
                </a:cubicBezTo>
                <a:cubicBezTo>
                  <a:pt x="5295801" y="4293692"/>
                  <a:pt x="5300761" y="4294932"/>
                  <a:pt x="5305722" y="4297413"/>
                </a:cubicBezTo>
                <a:cubicBezTo>
                  <a:pt x="5310684" y="4299893"/>
                  <a:pt x="5315644" y="4301133"/>
                  <a:pt x="5320605" y="4301133"/>
                </a:cubicBezTo>
                <a:cubicBezTo>
                  <a:pt x="5330527" y="4301133"/>
                  <a:pt x="5337968" y="4301133"/>
                  <a:pt x="5342929" y="4301133"/>
                </a:cubicBezTo>
                <a:cubicBezTo>
                  <a:pt x="5347891" y="4306094"/>
                  <a:pt x="5350371" y="4308575"/>
                  <a:pt x="5350371" y="4308575"/>
                </a:cubicBezTo>
                <a:cubicBezTo>
                  <a:pt x="5350371" y="4308575"/>
                  <a:pt x="5351612" y="4308575"/>
                  <a:pt x="5354092" y="4308575"/>
                </a:cubicBezTo>
                <a:cubicBezTo>
                  <a:pt x="5356572" y="4308575"/>
                  <a:pt x="5357812" y="4311055"/>
                  <a:pt x="5357812" y="4316016"/>
                </a:cubicBezTo>
                <a:lnTo>
                  <a:pt x="5380137" y="4330899"/>
                </a:lnTo>
                <a:cubicBezTo>
                  <a:pt x="5390058" y="4335860"/>
                  <a:pt x="5395019" y="4338340"/>
                  <a:pt x="5395019" y="4338340"/>
                </a:cubicBezTo>
                <a:lnTo>
                  <a:pt x="5387578" y="4345782"/>
                </a:lnTo>
                <a:lnTo>
                  <a:pt x="5372695" y="4353223"/>
                </a:lnTo>
                <a:cubicBezTo>
                  <a:pt x="5362774" y="4348262"/>
                  <a:pt x="5355332" y="4343301"/>
                  <a:pt x="5350371" y="4338340"/>
                </a:cubicBezTo>
                <a:cubicBezTo>
                  <a:pt x="5340449" y="4323458"/>
                  <a:pt x="5330527" y="4316016"/>
                  <a:pt x="5320605" y="4316016"/>
                </a:cubicBezTo>
                <a:cubicBezTo>
                  <a:pt x="5320605" y="4320977"/>
                  <a:pt x="5318125" y="4323458"/>
                  <a:pt x="5313164" y="4323458"/>
                </a:cubicBezTo>
                <a:cubicBezTo>
                  <a:pt x="5308203" y="4323458"/>
                  <a:pt x="5304482" y="4324698"/>
                  <a:pt x="5302002" y="4327178"/>
                </a:cubicBezTo>
                <a:cubicBezTo>
                  <a:pt x="5299522" y="4329659"/>
                  <a:pt x="5295801" y="4329659"/>
                  <a:pt x="5290840" y="4327178"/>
                </a:cubicBezTo>
                <a:cubicBezTo>
                  <a:pt x="5285878" y="4324698"/>
                  <a:pt x="5283398" y="4318497"/>
                  <a:pt x="5283398" y="4308575"/>
                </a:cubicBezTo>
                <a:lnTo>
                  <a:pt x="5275957" y="4301133"/>
                </a:lnTo>
                <a:cubicBezTo>
                  <a:pt x="5270996" y="4301133"/>
                  <a:pt x="5269756" y="4298653"/>
                  <a:pt x="5272236" y="4293692"/>
                </a:cubicBezTo>
                <a:cubicBezTo>
                  <a:pt x="5273476" y="4291211"/>
                  <a:pt x="5275647" y="4289971"/>
                  <a:pt x="5278747" y="4289971"/>
                </a:cubicBezTo>
                <a:close/>
                <a:moveTo>
                  <a:pt x="4003477" y="4289971"/>
                </a:moveTo>
                <a:lnTo>
                  <a:pt x="3999793" y="4291813"/>
                </a:lnTo>
                <a:lnTo>
                  <a:pt x="4000200" y="4292520"/>
                </a:lnTo>
                <a:lnTo>
                  <a:pt x="3998141" y="4294745"/>
                </a:lnTo>
                <a:lnTo>
                  <a:pt x="4010918" y="4301133"/>
                </a:lnTo>
                <a:cubicBezTo>
                  <a:pt x="4015879" y="4311055"/>
                  <a:pt x="4018359" y="4317256"/>
                  <a:pt x="4018359" y="4319737"/>
                </a:cubicBezTo>
                <a:cubicBezTo>
                  <a:pt x="4018359" y="4322217"/>
                  <a:pt x="4020840" y="4323458"/>
                  <a:pt x="4025801" y="4323458"/>
                </a:cubicBezTo>
                <a:lnTo>
                  <a:pt x="4029748" y="4325432"/>
                </a:lnTo>
                <a:lnTo>
                  <a:pt x="4029529" y="4325121"/>
                </a:lnTo>
                <a:cubicBezTo>
                  <a:pt x="4025461" y="4324158"/>
                  <a:pt x="4021820" y="4321396"/>
                  <a:pt x="4018605" y="4316833"/>
                </a:cubicBezTo>
                <a:lnTo>
                  <a:pt x="4025984" y="4312878"/>
                </a:lnTo>
                <a:lnTo>
                  <a:pt x="4030807" y="4319721"/>
                </a:lnTo>
                <a:cubicBezTo>
                  <a:pt x="4030807" y="4319721"/>
                  <a:pt x="4032627" y="4321103"/>
                  <a:pt x="4036269" y="4323865"/>
                </a:cubicBezTo>
                <a:lnTo>
                  <a:pt x="4041225" y="4330899"/>
                </a:lnTo>
                <a:lnTo>
                  <a:pt x="4048125" y="4330899"/>
                </a:lnTo>
                <a:cubicBezTo>
                  <a:pt x="4043164" y="4330899"/>
                  <a:pt x="4035723" y="4320977"/>
                  <a:pt x="4025801" y="4301133"/>
                </a:cubicBezTo>
                <a:lnTo>
                  <a:pt x="4025425" y="4301133"/>
                </a:lnTo>
                <a:lnTo>
                  <a:pt x="4027262" y="4307478"/>
                </a:lnTo>
                <a:lnTo>
                  <a:pt x="4022791" y="4301133"/>
                </a:lnTo>
                <a:lnTo>
                  <a:pt x="4022080" y="4301133"/>
                </a:lnTo>
                <a:cubicBezTo>
                  <a:pt x="4019600" y="4301133"/>
                  <a:pt x="4015879" y="4298653"/>
                  <a:pt x="4010918" y="4293692"/>
                </a:cubicBezTo>
                <a:cubicBezTo>
                  <a:pt x="4008438" y="4291211"/>
                  <a:pt x="4005957" y="4289971"/>
                  <a:pt x="4003477" y="4289971"/>
                </a:cubicBezTo>
                <a:close/>
                <a:moveTo>
                  <a:pt x="6377285" y="4286250"/>
                </a:moveTo>
                <a:lnTo>
                  <a:pt x="6392168" y="4293692"/>
                </a:lnTo>
                <a:cubicBezTo>
                  <a:pt x="6397129" y="4298653"/>
                  <a:pt x="6402089" y="4302373"/>
                  <a:pt x="6407051" y="4304854"/>
                </a:cubicBezTo>
                <a:cubicBezTo>
                  <a:pt x="6412012" y="4307335"/>
                  <a:pt x="6414492" y="4311055"/>
                  <a:pt x="6414492" y="4316016"/>
                </a:cubicBezTo>
                <a:cubicBezTo>
                  <a:pt x="6414492" y="4316016"/>
                  <a:pt x="6415733" y="4318497"/>
                  <a:pt x="6418213" y="4323458"/>
                </a:cubicBezTo>
                <a:cubicBezTo>
                  <a:pt x="6420693" y="4328418"/>
                  <a:pt x="6424413" y="4333380"/>
                  <a:pt x="6429375" y="4338340"/>
                </a:cubicBezTo>
                <a:lnTo>
                  <a:pt x="6444258" y="4353223"/>
                </a:lnTo>
                <a:cubicBezTo>
                  <a:pt x="6434336" y="4348262"/>
                  <a:pt x="6424413" y="4340821"/>
                  <a:pt x="6414492" y="4330899"/>
                </a:cubicBezTo>
                <a:cubicBezTo>
                  <a:pt x="6409531" y="4320977"/>
                  <a:pt x="6403330" y="4314776"/>
                  <a:pt x="6395888" y="4312295"/>
                </a:cubicBezTo>
                <a:cubicBezTo>
                  <a:pt x="6388447" y="4309815"/>
                  <a:pt x="6384726" y="4308575"/>
                  <a:pt x="6384726" y="4308575"/>
                </a:cubicBezTo>
                <a:cubicBezTo>
                  <a:pt x="6384726" y="4308575"/>
                  <a:pt x="6382246" y="4306094"/>
                  <a:pt x="6377285" y="4301133"/>
                </a:cubicBezTo>
                <a:close/>
                <a:moveTo>
                  <a:pt x="5253633" y="4280669"/>
                </a:moveTo>
                <a:cubicBezTo>
                  <a:pt x="5254873" y="4280669"/>
                  <a:pt x="5256113" y="4281290"/>
                  <a:pt x="5257353" y="4282530"/>
                </a:cubicBezTo>
                <a:cubicBezTo>
                  <a:pt x="5259833" y="4285010"/>
                  <a:pt x="5261074" y="4287491"/>
                  <a:pt x="5261074" y="4289971"/>
                </a:cubicBezTo>
                <a:cubicBezTo>
                  <a:pt x="5261074" y="4292452"/>
                  <a:pt x="5258594" y="4292452"/>
                  <a:pt x="5253633" y="4289971"/>
                </a:cubicBezTo>
                <a:cubicBezTo>
                  <a:pt x="5248671" y="4287491"/>
                  <a:pt x="5247432" y="4285010"/>
                  <a:pt x="5249912" y="4282530"/>
                </a:cubicBezTo>
                <a:cubicBezTo>
                  <a:pt x="5251152" y="4281290"/>
                  <a:pt x="5252393" y="4280669"/>
                  <a:pt x="5253633" y="4280669"/>
                </a:cubicBezTo>
                <a:close/>
                <a:moveTo>
                  <a:pt x="5164402" y="4280141"/>
                </a:moveTo>
                <a:lnTo>
                  <a:pt x="5157743" y="4282205"/>
                </a:lnTo>
                <a:lnTo>
                  <a:pt x="5160615" y="4293692"/>
                </a:lnTo>
                <a:cubicBezTo>
                  <a:pt x="5163095" y="4293692"/>
                  <a:pt x="5164336" y="4291211"/>
                  <a:pt x="5164336" y="4286250"/>
                </a:cubicBezTo>
                <a:lnTo>
                  <a:pt x="5170759" y="4286250"/>
                </a:lnTo>
                <a:close/>
                <a:moveTo>
                  <a:pt x="6496347" y="4278809"/>
                </a:moveTo>
                <a:lnTo>
                  <a:pt x="6511230" y="4293692"/>
                </a:lnTo>
                <a:cubicBezTo>
                  <a:pt x="6511230" y="4293692"/>
                  <a:pt x="6506269" y="4291211"/>
                  <a:pt x="6496347" y="4286250"/>
                </a:cubicBezTo>
                <a:close/>
                <a:moveTo>
                  <a:pt x="5737324" y="4278809"/>
                </a:moveTo>
                <a:cubicBezTo>
                  <a:pt x="5737324" y="4278809"/>
                  <a:pt x="5738565" y="4280049"/>
                  <a:pt x="5741045" y="4282530"/>
                </a:cubicBezTo>
                <a:cubicBezTo>
                  <a:pt x="5743525" y="4285010"/>
                  <a:pt x="5747246" y="4286250"/>
                  <a:pt x="5752207" y="4286250"/>
                </a:cubicBezTo>
                <a:cubicBezTo>
                  <a:pt x="5757168" y="4286250"/>
                  <a:pt x="5759648" y="4288731"/>
                  <a:pt x="5759648" y="4293692"/>
                </a:cubicBezTo>
                <a:cubicBezTo>
                  <a:pt x="5759648" y="4298653"/>
                  <a:pt x="5762128" y="4301133"/>
                  <a:pt x="5767090" y="4301133"/>
                </a:cubicBezTo>
                <a:cubicBezTo>
                  <a:pt x="5772051" y="4301133"/>
                  <a:pt x="5779492" y="4303614"/>
                  <a:pt x="5789414" y="4308575"/>
                </a:cubicBezTo>
                <a:lnTo>
                  <a:pt x="5804297" y="4316016"/>
                </a:lnTo>
                <a:lnTo>
                  <a:pt x="5811738" y="4316016"/>
                </a:lnTo>
                <a:cubicBezTo>
                  <a:pt x="5811738" y="4316016"/>
                  <a:pt x="5811738" y="4318497"/>
                  <a:pt x="5811738" y="4323458"/>
                </a:cubicBezTo>
                <a:cubicBezTo>
                  <a:pt x="5811738" y="4323458"/>
                  <a:pt x="5811738" y="4325938"/>
                  <a:pt x="5811738" y="4330899"/>
                </a:cubicBezTo>
                <a:cubicBezTo>
                  <a:pt x="5811738" y="4330899"/>
                  <a:pt x="5810497" y="4330899"/>
                  <a:pt x="5808017" y="4330899"/>
                </a:cubicBezTo>
                <a:cubicBezTo>
                  <a:pt x="5805537" y="4330899"/>
                  <a:pt x="5804297" y="4333380"/>
                  <a:pt x="5804297" y="4338340"/>
                </a:cubicBezTo>
                <a:cubicBezTo>
                  <a:pt x="5804297" y="4343301"/>
                  <a:pt x="5806777" y="4348262"/>
                  <a:pt x="5811738" y="4353223"/>
                </a:cubicBezTo>
                <a:cubicBezTo>
                  <a:pt x="5826621" y="4358184"/>
                  <a:pt x="5834062" y="4355704"/>
                  <a:pt x="5834062" y="4345782"/>
                </a:cubicBezTo>
                <a:cubicBezTo>
                  <a:pt x="5834062" y="4340821"/>
                  <a:pt x="5831582" y="4338340"/>
                  <a:pt x="5826621" y="4338340"/>
                </a:cubicBezTo>
                <a:lnTo>
                  <a:pt x="5834062" y="4330899"/>
                </a:lnTo>
                <a:lnTo>
                  <a:pt x="5848945" y="4323458"/>
                </a:lnTo>
                <a:cubicBezTo>
                  <a:pt x="5843984" y="4318497"/>
                  <a:pt x="5847704" y="4316016"/>
                  <a:pt x="5860107" y="4316016"/>
                </a:cubicBezTo>
                <a:cubicBezTo>
                  <a:pt x="5872510" y="4316016"/>
                  <a:pt x="5881191" y="4318497"/>
                  <a:pt x="5886152" y="4323458"/>
                </a:cubicBezTo>
                <a:cubicBezTo>
                  <a:pt x="5886152" y="4328418"/>
                  <a:pt x="5888632" y="4330899"/>
                  <a:pt x="5893594" y="4330899"/>
                </a:cubicBezTo>
                <a:cubicBezTo>
                  <a:pt x="5898555" y="4325938"/>
                  <a:pt x="5898555" y="4323458"/>
                  <a:pt x="5893594" y="4323458"/>
                </a:cubicBezTo>
                <a:lnTo>
                  <a:pt x="5886152" y="4316016"/>
                </a:lnTo>
                <a:cubicBezTo>
                  <a:pt x="5886152" y="4311055"/>
                  <a:pt x="5881191" y="4306094"/>
                  <a:pt x="5871269" y="4301133"/>
                </a:cubicBezTo>
                <a:cubicBezTo>
                  <a:pt x="5861348" y="4296173"/>
                  <a:pt x="5851425" y="4293692"/>
                  <a:pt x="5841504" y="4293692"/>
                </a:cubicBezTo>
                <a:lnTo>
                  <a:pt x="5834062" y="4308575"/>
                </a:lnTo>
                <a:lnTo>
                  <a:pt x="5826621" y="4316016"/>
                </a:lnTo>
                <a:cubicBezTo>
                  <a:pt x="5816699" y="4316016"/>
                  <a:pt x="5811738" y="4312295"/>
                  <a:pt x="5811738" y="4304854"/>
                </a:cubicBezTo>
                <a:cubicBezTo>
                  <a:pt x="5811738" y="4297413"/>
                  <a:pt x="5810497" y="4292452"/>
                  <a:pt x="5808017" y="4289971"/>
                </a:cubicBezTo>
                <a:cubicBezTo>
                  <a:pt x="5805537" y="4287491"/>
                  <a:pt x="5804297" y="4288731"/>
                  <a:pt x="5804297" y="4293692"/>
                </a:cubicBezTo>
                <a:cubicBezTo>
                  <a:pt x="5799335" y="4298653"/>
                  <a:pt x="5796855" y="4301133"/>
                  <a:pt x="5796855" y="4301133"/>
                </a:cubicBezTo>
                <a:cubicBezTo>
                  <a:pt x="5796855" y="4301133"/>
                  <a:pt x="5796855" y="4298653"/>
                  <a:pt x="5796855" y="4293692"/>
                </a:cubicBezTo>
                <a:cubicBezTo>
                  <a:pt x="5791894" y="4288731"/>
                  <a:pt x="5786934" y="4286250"/>
                  <a:pt x="5781972" y="4286250"/>
                </a:cubicBezTo>
                <a:lnTo>
                  <a:pt x="5759648" y="4278809"/>
                </a:lnTo>
                <a:close/>
                <a:moveTo>
                  <a:pt x="3745060" y="4274893"/>
                </a:moveTo>
                <a:lnTo>
                  <a:pt x="3762084" y="4284624"/>
                </a:lnTo>
                <a:lnTo>
                  <a:pt x="3749883" y="4281736"/>
                </a:lnTo>
                <a:close/>
                <a:moveTo>
                  <a:pt x="5793135" y="4271368"/>
                </a:moveTo>
                <a:cubicBezTo>
                  <a:pt x="5790654" y="4271368"/>
                  <a:pt x="5789414" y="4273848"/>
                  <a:pt x="5789414" y="4278809"/>
                </a:cubicBezTo>
                <a:cubicBezTo>
                  <a:pt x="5789414" y="4278809"/>
                  <a:pt x="5790654" y="4278809"/>
                  <a:pt x="5793135" y="4278809"/>
                </a:cubicBezTo>
                <a:cubicBezTo>
                  <a:pt x="5795615" y="4278809"/>
                  <a:pt x="5796855" y="4277569"/>
                  <a:pt x="5796855" y="4275088"/>
                </a:cubicBezTo>
                <a:cubicBezTo>
                  <a:pt x="5796855" y="4272608"/>
                  <a:pt x="5795615" y="4271368"/>
                  <a:pt x="5793135" y="4271368"/>
                </a:cubicBezTo>
                <a:close/>
                <a:moveTo>
                  <a:pt x="5402919" y="4271368"/>
                </a:moveTo>
                <a:lnTo>
                  <a:pt x="5412061" y="4281744"/>
                </a:lnTo>
                <a:lnTo>
                  <a:pt x="5405960" y="4280300"/>
                </a:lnTo>
                <a:lnTo>
                  <a:pt x="5399496" y="4274333"/>
                </a:lnTo>
                <a:lnTo>
                  <a:pt x="5398740" y="4275088"/>
                </a:lnTo>
                <a:cubicBezTo>
                  <a:pt x="5396260" y="4277569"/>
                  <a:pt x="5395019" y="4278809"/>
                  <a:pt x="5395019" y="4278809"/>
                </a:cubicBezTo>
                <a:lnTo>
                  <a:pt x="5402461" y="4293692"/>
                </a:lnTo>
                <a:cubicBezTo>
                  <a:pt x="5407422" y="4298653"/>
                  <a:pt x="5412382" y="4299893"/>
                  <a:pt x="5417344" y="4297413"/>
                </a:cubicBezTo>
                <a:cubicBezTo>
                  <a:pt x="5422305" y="4294932"/>
                  <a:pt x="5426026" y="4296173"/>
                  <a:pt x="5428506" y="4301133"/>
                </a:cubicBezTo>
                <a:cubicBezTo>
                  <a:pt x="5430986" y="4306094"/>
                  <a:pt x="5435947" y="4308575"/>
                  <a:pt x="5443388" y="4308575"/>
                </a:cubicBezTo>
                <a:cubicBezTo>
                  <a:pt x="5450830" y="4308575"/>
                  <a:pt x="5461992" y="4308575"/>
                  <a:pt x="5476875" y="4308575"/>
                </a:cubicBezTo>
                <a:cubicBezTo>
                  <a:pt x="5481836" y="4308575"/>
                  <a:pt x="5485557" y="4308575"/>
                  <a:pt x="5488037" y="4308575"/>
                </a:cubicBezTo>
                <a:cubicBezTo>
                  <a:pt x="5490517" y="4308575"/>
                  <a:pt x="5491758" y="4306094"/>
                  <a:pt x="5491758" y="4301133"/>
                </a:cubicBezTo>
                <a:cubicBezTo>
                  <a:pt x="5491758" y="4301133"/>
                  <a:pt x="5488037" y="4301133"/>
                  <a:pt x="5480596" y="4301133"/>
                </a:cubicBezTo>
                <a:cubicBezTo>
                  <a:pt x="5473154" y="4301133"/>
                  <a:pt x="5469433" y="4298653"/>
                  <a:pt x="5469433" y="4293692"/>
                </a:cubicBezTo>
                <a:cubicBezTo>
                  <a:pt x="5469433" y="4288731"/>
                  <a:pt x="5464472" y="4286250"/>
                  <a:pt x="5454551" y="4286250"/>
                </a:cubicBezTo>
                <a:cubicBezTo>
                  <a:pt x="5449589" y="4286250"/>
                  <a:pt x="5444629" y="4286250"/>
                  <a:pt x="5439668" y="4286250"/>
                </a:cubicBezTo>
                <a:cubicBezTo>
                  <a:pt x="5434706" y="4286250"/>
                  <a:pt x="5432226" y="4286250"/>
                  <a:pt x="5432226" y="4286250"/>
                </a:cubicBezTo>
                <a:lnTo>
                  <a:pt x="5424785" y="4271368"/>
                </a:lnTo>
                <a:close/>
                <a:moveTo>
                  <a:pt x="5190381" y="4263926"/>
                </a:moveTo>
                <a:cubicBezTo>
                  <a:pt x="5192861" y="4263926"/>
                  <a:pt x="5194101" y="4266407"/>
                  <a:pt x="5194101" y="4271368"/>
                </a:cubicBezTo>
                <a:lnTo>
                  <a:pt x="5186660" y="4271368"/>
                </a:lnTo>
                <a:cubicBezTo>
                  <a:pt x="5186660" y="4266407"/>
                  <a:pt x="5187901" y="4263926"/>
                  <a:pt x="5190381" y="4263926"/>
                </a:cubicBezTo>
                <a:close/>
                <a:moveTo>
                  <a:pt x="3933351" y="4260773"/>
                </a:moveTo>
                <a:lnTo>
                  <a:pt x="3934763" y="4262776"/>
                </a:lnTo>
                <a:lnTo>
                  <a:pt x="3935261" y="4262683"/>
                </a:lnTo>
                <a:close/>
                <a:moveTo>
                  <a:pt x="5339655" y="4259270"/>
                </a:moveTo>
                <a:lnTo>
                  <a:pt x="5332751" y="4262971"/>
                </a:lnTo>
                <a:lnTo>
                  <a:pt x="5333577" y="4259482"/>
                </a:lnTo>
                <a:lnTo>
                  <a:pt x="5331767" y="4260206"/>
                </a:lnTo>
                <a:cubicBezTo>
                  <a:pt x="5329287" y="4262686"/>
                  <a:pt x="5328047" y="4263926"/>
                  <a:pt x="5328047" y="4263926"/>
                </a:cubicBezTo>
                <a:lnTo>
                  <a:pt x="5350371" y="4263926"/>
                </a:lnTo>
                <a:cubicBezTo>
                  <a:pt x="5350371" y="4263926"/>
                  <a:pt x="5347891" y="4262686"/>
                  <a:pt x="5342929" y="4260206"/>
                </a:cubicBezTo>
                <a:close/>
                <a:moveTo>
                  <a:pt x="6924228" y="4256485"/>
                </a:moveTo>
                <a:cubicBezTo>
                  <a:pt x="6926708" y="4256485"/>
                  <a:pt x="6927949" y="4258966"/>
                  <a:pt x="6927949" y="4263926"/>
                </a:cubicBezTo>
                <a:cubicBezTo>
                  <a:pt x="6922988" y="4263926"/>
                  <a:pt x="6920508" y="4262686"/>
                  <a:pt x="6920508" y="4260206"/>
                </a:cubicBezTo>
                <a:cubicBezTo>
                  <a:pt x="6920508" y="4257725"/>
                  <a:pt x="6921748" y="4256485"/>
                  <a:pt x="6924228" y="4256485"/>
                </a:cubicBezTo>
                <a:close/>
                <a:moveTo>
                  <a:pt x="6466582" y="4256485"/>
                </a:moveTo>
                <a:cubicBezTo>
                  <a:pt x="6471543" y="4256485"/>
                  <a:pt x="6474023" y="4257725"/>
                  <a:pt x="6474023" y="4260206"/>
                </a:cubicBezTo>
                <a:cubicBezTo>
                  <a:pt x="6474023" y="4262686"/>
                  <a:pt x="6472783" y="4263926"/>
                  <a:pt x="6470303" y="4263926"/>
                </a:cubicBezTo>
                <a:cubicBezTo>
                  <a:pt x="6467822" y="4263926"/>
                  <a:pt x="6466582" y="4261446"/>
                  <a:pt x="6466582" y="4256485"/>
                </a:cubicBezTo>
                <a:close/>
                <a:moveTo>
                  <a:pt x="5506640" y="4256485"/>
                </a:moveTo>
                <a:lnTo>
                  <a:pt x="5514082" y="4256485"/>
                </a:lnTo>
                <a:lnTo>
                  <a:pt x="5521523" y="4263926"/>
                </a:lnTo>
                <a:cubicBezTo>
                  <a:pt x="5526485" y="4263926"/>
                  <a:pt x="5533926" y="4265166"/>
                  <a:pt x="5543847" y="4267647"/>
                </a:cubicBezTo>
                <a:cubicBezTo>
                  <a:pt x="5553769" y="4270128"/>
                  <a:pt x="5562451" y="4273848"/>
                  <a:pt x="5569892" y="4278809"/>
                </a:cubicBezTo>
                <a:cubicBezTo>
                  <a:pt x="5577334" y="4283770"/>
                  <a:pt x="5581054" y="4286250"/>
                  <a:pt x="5581054" y="4286250"/>
                </a:cubicBezTo>
                <a:cubicBezTo>
                  <a:pt x="5581054" y="4296173"/>
                  <a:pt x="5573613" y="4296173"/>
                  <a:pt x="5558730" y="4286250"/>
                </a:cubicBezTo>
                <a:cubicBezTo>
                  <a:pt x="5553769" y="4281290"/>
                  <a:pt x="5548809" y="4277569"/>
                  <a:pt x="5543847" y="4275088"/>
                </a:cubicBezTo>
                <a:cubicBezTo>
                  <a:pt x="5538886" y="4272608"/>
                  <a:pt x="5533926" y="4271368"/>
                  <a:pt x="5528965" y="4271368"/>
                </a:cubicBezTo>
                <a:cubicBezTo>
                  <a:pt x="5524003" y="4271368"/>
                  <a:pt x="5520283" y="4270128"/>
                  <a:pt x="5517803" y="4267647"/>
                </a:cubicBezTo>
                <a:cubicBezTo>
                  <a:pt x="5515322" y="4265166"/>
                  <a:pt x="5511602" y="4263926"/>
                  <a:pt x="5506640" y="4263926"/>
                </a:cubicBezTo>
                <a:cubicBezTo>
                  <a:pt x="5496719" y="4263926"/>
                  <a:pt x="5496719" y="4261446"/>
                  <a:pt x="5506640" y="4256485"/>
                </a:cubicBezTo>
                <a:close/>
                <a:moveTo>
                  <a:pt x="5540756" y="4255187"/>
                </a:moveTo>
                <a:lnTo>
                  <a:pt x="5545578" y="4262030"/>
                </a:lnTo>
                <a:lnTo>
                  <a:pt x="5539478" y="4260586"/>
                </a:lnTo>
                <a:cubicBezTo>
                  <a:pt x="5540330" y="4256987"/>
                  <a:pt x="5540756" y="4255187"/>
                  <a:pt x="5540756" y="4255187"/>
                </a:cubicBezTo>
                <a:close/>
                <a:moveTo>
                  <a:pt x="5708321" y="4254936"/>
                </a:moveTo>
                <a:cubicBezTo>
                  <a:pt x="5720523" y="4257824"/>
                  <a:pt x="5726197" y="4261068"/>
                  <a:pt x="5725345" y="4264667"/>
                </a:cubicBezTo>
                <a:lnTo>
                  <a:pt x="5713144" y="4261779"/>
                </a:lnTo>
                <a:close/>
                <a:moveTo>
                  <a:pt x="3917738" y="4253044"/>
                </a:moveTo>
                <a:cubicBezTo>
                  <a:pt x="3920954" y="4257607"/>
                  <a:pt x="3922774" y="4258988"/>
                  <a:pt x="3923200" y="4257188"/>
                </a:cubicBezTo>
                <a:cubicBezTo>
                  <a:pt x="3923626" y="4255389"/>
                  <a:pt x="3923839" y="4254488"/>
                  <a:pt x="3923839" y="4254488"/>
                </a:cubicBezTo>
                <a:close/>
                <a:moveTo>
                  <a:pt x="6124277" y="4249043"/>
                </a:moveTo>
                <a:lnTo>
                  <a:pt x="6131719" y="4249043"/>
                </a:lnTo>
                <a:cubicBezTo>
                  <a:pt x="6131719" y="4254004"/>
                  <a:pt x="6130478" y="4256485"/>
                  <a:pt x="6127998" y="4256485"/>
                </a:cubicBezTo>
                <a:cubicBezTo>
                  <a:pt x="6125518" y="4256485"/>
                  <a:pt x="6124277" y="4254004"/>
                  <a:pt x="6124277" y="4249043"/>
                </a:cubicBezTo>
                <a:close/>
                <a:moveTo>
                  <a:pt x="3731870" y="4248963"/>
                </a:moveTo>
                <a:cubicBezTo>
                  <a:pt x="3735938" y="4249925"/>
                  <a:pt x="3737758" y="4251307"/>
                  <a:pt x="3737332" y="4253106"/>
                </a:cubicBezTo>
                <a:cubicBezTo>
                  <a:pt x="3736906" y="4254906"/>
                  <a:pt x="3736693" y="4255806"/>
                  <a:pt x="3736693" y="4255806"/>
                </a:cubicBezTo>
                <a:lnTo>
                  <a:pt x="3741516" y="4262650"/>
                </a:lnTo>
                <a:lnTo>
                  <a:pt x="3735415" y="4261205"/>
                </a:lnTo>
                <a:lnTo>
                  <a:pt x="3724491" y="4252917"/>
                </a:lnTo>
                <a:close/>
                <a:moveTo>
                  <a:pt x="6514207" y="4246067"/>
                </a:moveTo>
                <a:lnTo>
                  <a:pt x="6518672" y="4249043"/>
                </a:lnTo>
                <a:lnTo>
                  <a:pt x="6526113" y="4256485"/>
                </a:lnTo>
                <a:cubicBezTo>
                  <a:pt x="6526113" y="4256485"/>
                  <a:pt x="6526113" y="4258966"/>
                  <a:pt x="6526113" y="4263926"/>
                </a:cubicBezTo>
                <a:close/>
                <a:moveTo>
                  <a:pt x="3739249" y="4245007"/>
                </a:moveTo>
                <a:lnTo>
                  <a:pt x="3750173" y="4253295"/>
                </a:lnTo>
                <a:cubicBezTo>
                  <a:pt x="3746105" y="4252332"/>
                  <a:pt x="3745679" y="4254132"/>
                  <a:pt x="3748895" y="4258694"/>
                </a:cubicBezTo>
                <a:lnTo>
                  <a:pt x="3742794" y="4257250"/>
                </a:lnTo>
                <a:cubicBezTo>
                  <a:pt x="3742794" y="4257250"/>
                  <a:pt x="3741186" y="4254969"/>
                  <a:pt x="3737971" y="4250407"/>
                </a:cubicBezTo>
                <a:close/>
                <a:moveTo>
                  <a:pt x="3823671" y="4242182"/>
                </a:moveTo>
                <a:cubicBezTo>
                  <a:pt x="3822819" y="4245782"/>
                  <a:pt x="3824426" y="4248063"/>
                  <a:pt x="3828494" y="4249025"/>
                </a:cubicBezTo>
                <a:cubicBezTo>
                  <a:pt x="3834071" y="4261750"/>
                  <a:pt x="3840503" y="4270875"/>
                  <a:pt x="3847784" y="4276400"/>
                </a:cubicBezTo>
                <a:lnTo>
                  <a:pt x="3850340" y="4265600"/>
                </a:lnTo>
                <a:cubicBezTo>
                  <a:pt x="3840695" y="4251914"/>
                  <a:pt x="3833839" y="4244589"/>
                  <a:pt x="3829772" y="4243626"/>
                </a:cubicBezTo>
                <a:cubicBezTo>
                  <a:pt x="3825704" y="4242663"/>
                  <a:pt x="3823671" y="4242182"/>
                  <a:pt x="3823671" y="4242182"/>
                </a:cubicBezTo>
                <a:close/>
                <a:moveTo>
                  <a:pt x="6935390" y="4241602"/>
                </a:moveTo>
                <a:cubicBezTo>
                  <a:pt x="6950273" y="4241602"/>
                  <a:pt x="6957714" y="4244083"/>
                  <a:pt x="6957714" y="4249043"/>
                </a:cubicBezTo>
                <a:lnTo>
                  <a:pt x="6942832" y="4249043"/>
                </a:lnTo>
                <a:close/>
                <a:moveTo>
                  <a:pt x="6317754" y="4241602"/>
                </a:moveTo>
                <a:cubicBezTo>
                  <a:pt x="6322715" y="4241602"/>
                  <a:pt x="6326436" y="4242842"/>
                  <a:pt x="6328916" y="4245323"/>
                </a:cubicBezTo>
                <a:cubicBezTo>
                  <a:pt x="6331396" y="4247803"/>
                  <a:pt x="6332637" y="4249043"/>
                  <a:pt x="6332637" y="4249043"/>
                </a:cubicBezTo>
                <a:cubicBezTo>
                  <a:pt x="6332637" y="4249043"/>
                  <a:pt x="6335117" y="4249043"/>
                  <a:pt x="6340078" y="4249043"/>
                </a:cubicBezTo>
                <a:cubicBezTo>
                  <a:pt x="6340078" y="4254004"/>
                  <a:pt x="6340078" y="4256485"/>
                  <a:pt x="6340078" y="4256485"/>
                </a:cubicBezTo>
                <a:cubicBezTo>
                  <a:pt x="6340078" y="4256485"/>
                  <a:pt x="6342558" y="4256485"/>
                  <a:pt x="6347519" y="4256485"/>
                </a:cubicBezTo>
                <a:lnTo>
                  <a:pt x="6354961" y="4249043"/>
                </a:lnTo>
                <a:lnTo>
                  <a:pt x="6362402" y="4256485"/>
                </a:lnTo>
                <a:lnTo>
                  <a:pt x="6384726" y="4278809"/>
                </a:lnTo>
                <a:cubicBezTo>
                  <a:pt x="6384726" y="4278809"/>
                  <a:pt x="6379765" y="4278809"/>
                  <a:pt x="6369844" y="4278809"/>
                </a:cubicBezTo>
                <a:cubicBezTo>
                  <a:pt x="6359922" y="4273848"/>
                  <a:pt x="6349999" y="4268887"/>
                  <a:pt x="6340078" y="4263926"/>
                </a:cubicBezTo>
                <a:cubicBezTo>
                  <a:pt x="6320234" y="4249043"/>
                  <a:pt x="6312792" y="4241602"/>
                  <a:pt x="6317754" y="4241602"/>
                </a:cubicBezTo>
                <a:close/>
                <a:moveTo>
                  <a:pt x="3934904" y="4240002"/>
                </a:moveTo>
                <a:lnTo>
                  <a:pt x="3936504" y="4241602"/>
                </a:lnTo>
                <a:lnTo>
                  <a:pt x="3938648" y="4240888"/>
                </a:lnTo>
                <a:close/>
                <a:moveTo>
                  <a:pt x="3779688" y="4237473"/>
                </a:moveTo>
                <a:lnTo>
                  <a:pt x="3779002" y="4240370"/>
                </a:lnTo>
                <a:lnTo>
                  <a:pt x="3780234" y="4241602"/>
                </a:lnTo>
                <a:lnTo>
                  <a:pt x="3778900" y="4240802"/>
                </a:lnTo>
                <a:lnTo>
                  <a:pt x="3778410" y="4242873"/>
                </a:lnTo>
                <a:lnTo>
                  <a:pt x="3785788" y="4238917"/>
                </a:lnTo>
                <a:cubicBezTo>
                  <a:pt x="3785788" y="4238917"/>
                  <a:pt x="3783755" y="4238436"/>
                  <a:pt x="3779688" y="4237473"/>
                </a:cubicBezTo>
                <a:close/>
                <a:moveTo>
                  <a:pt x="6496347" y="4234161"/>
                </a:moveTo>
                <a:cubicBezTo>
                  <a:pt x="6496347" y="4234161"/>
                  <a:pt x="6501309" y="4236641"/>
                  <a:pt x="6511230" y="4241602"/>
                </a:cubicBezTo>
                <a:lnTo>
                  <a:pt x="6514207" y="4246067"/>
                </a:lnTo>
                <a:close/>
                <a:moveTo>
                  <a:pt x="5454551" y="4234161"/>
                </a:moveTo>
                <a:lnTo>
                  <a:pt x="5447109" y="4241602"/>
                </a:lnTo>
                <a:cubicBezTo>
                  <a:pt x="5452070" y="4241602"/>
                  <a:pt x="5457031" y="4241602"/>
                  <a:pt x="5461992" y="4241602"/>
                </a:cubicBezTo>
                <a:cubicBezTo>
                  <a:pt x="5461992" y="4236641"/>
                  <a:pt x="5459512" y="4234161"/>
                  <a:pt x="5454551" y="4234161"/>
                </a:cubicBezTo>
                <a:close/>
                <a:moveTo>
                  <a:pt x="5283398" y="4234161"/>
                </a:moveTo>
                <a:lnTo>
                  <a:pt x="5290840" y="4249043"/>
                </a:lnTo>
                <a:lnTo>
                  <a:pt x="5328047" y="4249043"/>
                </a:lnTo>
                <a:cubicBezTo>
                  <a:pt x="5328047" y="4249043"/>
                  <a:pt x="5321846" y="4246563"/>
                  <a:pt x="5309443" y="4241602"/>
                </a:cubicBezTo>
                <a:cubicBezTo>
                  <a:pt x="5297040" y="4236641"/>
                  <a:pt x="5288360" y="4234161"/>
                  <a:pt x="5283398" y="4234161"/>
                </a:cubicBezTo>
                <a:close/>
                <a:moveTo>
                  <a:pt x="3765524" y="4232776"/>
                </a:moveTo>
                <a:lnTo>
                  <a:pt x="3761385" y="4233141"/>
                </a:lnTo>
                <a:cubicBezTo>
                  <a:pt x="3760533" y="4236741"/>
                  <a:pt x="3765356" y="4243584"/>
                  <a:pt x="3775854" y="4253672"/>
                </a:cubicBezTo>
                <a:cubicBezTo>
                  <a:pt x="3806494" y="4287533"/>
                  <a:pt x="3822666" y="4300864"/>
                  <a:pt x="3824370" y="4293665"/>
                </a:cubicBezTo>
                <a:cubicBezTo>
                  <a:pt x="3824370" y="4293665"/>
                  <a:pt x="3822336" y="4293184"/>
                  <a:pt x="3818269" y="4292221"/>
                </a:cubicBezTo>
                <a:cubicBezTo>
                  <a:pt x="3814201" y="4291258"/>
                  <a:pt x="3814627" y="4289458"/>
                  <a:pt x="3819547" y="4286821"/>
                </a:cubicBezTo>
                <a:cubicBezTo>
                  <a:pt x="3820400" y="4283222"/>
                  <a:pt x="3818792" y="4280941"/>
                  <a:pt x="3814724" y="4279978"/>
                </a:cubicBezTo>
                <a:cubicBezTo>
                  <a:pt x="3810657" y="4279015"/>
                  <a:pt x="3804392" y="4273731"/>
                  <a:pt x="3795928" y="4264125"/>
                </a:cubicBezTo>
                <a:cubicBezTo>
                  <a:pt x="3787464" y="4254519"/>
                  <a:pt x="3782215" y="4249475"/>
                  <a:pt x="3780182" y="4248994"/>
                </a:cubicBezTo>
                <a:cubicBezTo>
                  <a:pt x="3778149" y="4248513"/>
                  <a:pt x="3775737" y="4245091"/>
                  <a:pt x="3772948" y="4238729"/>
                </a:cubicBezTo>
                <a:lnTo>
                  <a:pt x="3770599" y="4235821"/>
                </a:lnTo>
                <a:close/>
                <a:moveTo>
                  <a:pt x="6533554" y="4226719"/>
                </a:moveTo>
                <a:cubicBezTo>
                  <a:pt x="6533554" y="4226719"/>
                  <a:pt x="6538516" y="4231680"/>
                  <a:pt x="6548437" y="4241602"/>
                </a:cubicBezTo>
                <a:cubicBezTo>
                  <a:pt x="6553398" y="4241602"/>
                  <a:pt x="6558358" y="4244083"/>
                  <a:pt x="6563320" y="4249043"/>
                </a:cubicBezTo>
                <a:cubicBezTo>
                  <a:pt x="6568281" y="4254004"/>
                  <a:pt x="6573242" y="4258966"/>
                  <a:pt x="6578202" y="4263926"/>
                </a:cubicBezTo>
                <a:cubicBezTo>
                  <a:pt x="6588124" y="4273848"/>
                  <a:pt x="6590606" y="4278809"/>
                  <a:pt x="6585644" y="4278809"/>
                </a:cubicBezTo>
                <a:cubicBezTo>
                  <a:pt x="6585644" y="4278809"/>
                  <a:pt x="6583164" y="4276328"/>
                  <a:pt x="6578202" y="4271368"/>
                </a:cubicBezTo>
                <a:cubicBezTo>
                  <a:pt x="6573242" y="4266407"/>
                  <a:pt x="6565800" y="4261446"/>
                  <a:pt x="6555878" y="4256485"/>
                </a:cubicBezTo>
                <a:cubicBezTo>
                  <a:pt x="6536035" y="4241602"/>
                  <a:pt x="6528593" y="4231680"/>
                  <a:pt x="6533554" y="4226719"/>
                </a:cubicBezTo>
                <a:close/>
                <a:moveTo>
                  <a:pt x="5380137" y="4226719"/>
                </a:moveTo>
                <a:lnTo>
                  <a:pt x="5380137" y="4234161"/>
                </a:lnTo>
                <a:cubicBezTo>
                  <a:pt x="5380137" y="4239121"/>
                  <a:pt x="5380137" y="4241602"/>
                  <a:pt x="5380137" y="4241602"/>
                </a:cubicBezTo>
                <a:lnTo>
                  <a:pt x="5387578" y="4234161"/>
                </a:lnTo>
                <a:cubicBezTo>
                  <a:pt x="5387578" y="4229200"/>
                  <a:pt x="5386337" y="4226719"/>
                  <a:pt x="5383857" y="4226719"/>
                </a:cubicBezTo>
                <a:cubicBezTo>
                  <a:pt x="5381377" y="4226719"/>
                  <a:pt x="5380137" y="4226719"/>
                  <a:pt x="5380137" y="4226719"/>
                </a:cubicBezTo>
                <a:close/>
                <a:moveTo>
                  <a:pt x="3951387" y="4226719"/>
                </a:moveTo>
                <a:lnTo>
                  <a:pt x="3951387" y="4234161"/>
                </a:lnTo>
                <a:cubicBezTo>
                  <a:pt x="3951387" y="4234161"/>
                  <a:pt x="3950146" y="4232921"/>
                  <a:pt x="3947666" y="4230440"/>
                </a:cubicBezTo>
                <a:lnTo>
                  <a:pt x="3947113" y="4230256"/>
                </a:lnTo>
                <a:lnTo>
                  <a:pt x="3948531" y="4231823"/>
                </a:lnTo>
                <a:lnTo>
                  <a:pt x="3952990" y="4236107"/>
                </a:lnTo>
                <a:lnTo>
                  <a:pt x="3958828" y="4234161"/>
                </a:lnTo>
                <a:close/>
                <a:moveTo>
                  <a:pt x="6360542" y="4222999"/>
                </a:moveTo>
                <a:cubicBezTo>
                  <a:pt x="6361782" y="4222999"/>
                  <a:pt x="6362402" y="4224239"/>
                  <a:pt x="6362402" y="4226719"/>
                </a:cubicBezTo>
                <a:lnTo>
                  <a:pt x="6354961" y="4226719"/>
                </a:lnTo>
                <a:cubicBezTo>
                  <a:pt x="6357441" y="4224239"/>
                  <a:pt x="6359302" y="4222999"/>
                  <a:pt x="6360542" y="4222999"/>
                </a:cubicBezTo>
                <a:close/>
                <a:moveTo>
                  <a:pt x="5161930" y="4222537"/>
                </a:moveTo>
                <a:lnTo>
                  <a:pt x="5168031" y="4223981"/>
                </a:lnTo>
                <a:cubicBezTo>
                  <a:pt x="5171246" y="4228544"/>
                  <a:pt x="5170394" y="4232143"/>
                  <a:pt x="5165475" y="4234780"/>
                </a:cubicBezTo>
                <a:cubicBezTo>
                  <a:pt x="5168690" y="4239343"/>
                  <a:pt x="5170298" y="4241623"/>
                  <a:pt x="5170298" y="4241623"/>
                </a:cubicBezTo>
                <a:lnTo>
                  <a:pt x="5164197" y="4240179"/>
                </a:lnTo>
                <a:cubicBezTo>
                  <a:pt x="5156914" y="4234654"/>
                  <a:pt x="5153273" y="4231892"/>
                  <a:pt x="5153273" y="4231892"/>
                </a:cubicBezTo>
                <a:lnTo>
                  <a:pt x="5159374" y="4233336"/>
                </a:lnTo>
                <a:close/>
                <a:moveTo>
                  <a:pt x="3757067" y="4221313"/>
                </a:moveTo>
                <a:lnTo>
                  <a:pt x="3750462" y="4224854"/>
                </a:lnTo>
                <a:cubicBezTo>
                  <a:pt x="3754530" y="4225816"/>
                  <a:pt x="3756563" y="4226298"/>
                  <a:pt x="3756563" y="4226298"/>
                </a:cubicBezTo>
                <a:lnTo>
                  <a:pt x="3757526" y="4222230"/>
                </a:lnTo>
                <a:close/>
                <a:moveTo>
                  <a:pt x="3895532" y="4219278"/>
                </a:moveTo>
                <a:lnTo>
                  <a:pt x="3899297" y="4220169"/>
                </a:lnTo>
                <a:lnTo>
                  <a:pt x="3899297" y="4219663"/>
                </a:lnTo>
                <a:lnTo>
                  <a:pt x="3899026" y="4219278"/>
                </a:lnTo>
                <a:close/>
                <a:moveTo>
                  <a:pt x="3918468" y="4213980"/>
                </a:moveTo>
                <a:lnTo>
                  <a:pt x="3921470" y="4216865"/>
                </a:lnTo>
                <a:cubicBezTo>
                  <a:pt x="3924094" y="4219387"/>
                  <a:pt x="3925406" y="4220648"/>
                  <a:pt x="3925406" y="4220648"/>
                </a:cubicBezTo>
                <a:lnTo>
                  <a:pt x="3930229" y="4227491"/>
                </a:lnTo>
                <a:cubicBezTo>
                  <a:pt x="3934296" y="4228454"/>
                  <a:pt x="3937937" y="4231217"/>
                  <a:pt x="3941153" y="4235778"/>
                </a:cubicBezTo>
                <a:cubicBezTo>
                  <a:pt x="3944368" y="4240342"/>
                  <a:pt x="3946401" y="4240823"/>
                  <a:pt x="3947253" y="4237222"/>
                </a:cubicBezTo>
                <a:lnTo>
                  <a:pt x="3940879" y="4228178"/>
                </a:lnTo>
                <a:lnTo>
                  <a:pt x="3936504" y="4226719"/>
                </a:lnTo>
                <a:lnTo>
                  <a:pt x="3931992" y="4222207"/>
                </a:lnTo>
                <a:lnTo>
                  <a:pt x="3931507" y="4222092"/>
                </a:lnTo>
                <a:lnTo>
                  <a:pt x="3931748" y="4221963"/>
                </a:lnTo>
                <a:lnTo>
                  <a:pt x="3929063" y="4219278"/>
                </a:lnTo>
                <a:close/>
                <a:moveTo>
                  <a:pt x="5618262" y="4211836"/>
                </a:moveTo>
                <a:cubicBezTo>
                  <a:pt x="5608340" y="4211836"/>
                  <a:pt x="5603379" y="4213076"/>
                  <a:pt x="5603379" y="4215557"/>
                </a:cubicBezTo>
                <a:cubicBezTo>
                  <a:pt x="5603379" y="4218038"/>
                  <a:pt x="5604619" y="4218038"/>
                  <a:pt x="5607099" y="4215557"/>
                </a:cubicBezTo>
                <a:cubicBezTo>
                  <a:pt x="5609579" y="4213076"/>
                  <a:pt x="5613300" y="4214317"/>
                  <a:pt x="5618262" y="4219278"/>
                </a:cubicBezTo>
                <a:lnTo>
                  <a:pt x="5633144" y="4219278"/>
                </a:lnTo>
                <a:close/>
                <a:moveTo>
                  <a:pt x="3881709" y="4209131"/>
                </a:moveTo>
                <a:lnTo>
                  <a:pt x="3882702" y="4210540"/>
                </a:lnTo>
                <a:lnTo>
                  <a:pt x="3883247" y="4210669"/>
                </a:lnTo>
                <a:close/>
                <a:moveTo>
                  <a:pt x="3690732" y="4205014"/>
                </a:moveTo>
                <a:cubicBezTo>
                  <a:pt x="3702934" y="4207902"/>
                  <a:pt x="3708183" y="4212946"/>
                  <a:pt x="3706479" y="4220144"/>
                </a:cubicBezTo>
                <a:cubicBezTo>
                  <a:pt x="3706479" y="4220144"/>
                  <a:pt x="3710120" y="4222907"/>
                  <a:pt x="3717402" y="4228432"/>
                </a:cubicBezTo>
                <a:lnTo>
                  <a:pt x="3724781" y="4224476"/>
                </a:lnTo>
                <a:cubicBezTo>
                  <a:pt x="3727996" y="4229039"/>
                  <a:pt x="3729391" y="4232220"/>
                  <a:pt x="3728965" y="4234019"/>
                </a:cubicBezTo>
                <a:cubicBezTo>
                  <a:pt x="3728538" y="4235820"/>
                  <a:pt x="3726292" y="4236238"/>
                  <a:pt x="3722225" y="4235275"/>
                </a:cubicBezTo>
                <a:lnTo>
                  <a:pt x="3720947" y="4240675"/>
                </a:lnTo>
                <a:cubicBezTo>
                  <a:pt x="3721799" y="4237076"/>
                  <a:pt x="3720192" y="4234794"/>
                  <a:pt x="3716124" y="4233831"/>
                </a:cubicBezTo>
                <a:cubicBezTo>
                  <a:pt x="3712057" y="4232869"/>
                  <a:pt x="3709433" y="4230347"/>
                  <a:pt x="3708251" y="4226266"/>
                </a:cubicBezTo>
                <a:cubicBezTo>
                  <a:pt x="3707069" y="4222185"/>
                  <a:pt x="3702838" y="4217382"/>
                  <a:pt x="3695555" y="4211857"/>
                </a:cubicBezTo>
                <a:close/>
                <a:moveTo>
                  <a:pt x="3794735" y="4201121"/>
                </a:moveTo>
                <a:cubicBezTo>
                  <a:pt x="3794735" y="4201121"/>
                  <a:pt x="3795539" y="4202262"/>
                  <a:pt x="3797146" y="4204543"/>
                </a:cubicBezTo>
                <a:cubicBezTo>
                  <a:pt x="3798754" y="4206824"/>
                  <a:pt x="3800575" y="4208206"/>
                  <a:pt x="3802608" y="4208687"/>
                </a:cubicBezTo>
                <a:cubicBezTo>
                  <a:pt x="3804641" y="4209168"/>
                  <a:pt x="3805871" y="4208509"/>
                  <a:pt x="3806298" y="4206709"/>
                </a:cubicBezTo>
                <a:lnTo>
                  <a:pt x="3803788" y="4204805"/>
                </a:lnTo>
                <a:lnTo>
                  <a:pt x="3802559" y="4204395"/>
                </a:lnTo>
                <a:lnTo>
                  <a:pt x="3800696" y="4202532"/>
                </a:lnTo>
                <a:close/>
                <a:moveTo>
                  <a:pt x="6704706" y="4196954"/>
                </a:moveTo>
                <a:cubicBezTo>
                  <a:pt x="6704706" y="4196954"/>
                  <a:pt x="6709668" y="4199434"/>
                  <a:pt x="6719590" y="4204395"/>
                </a:cubicBezTo>
                <a:cubicBezTo>
                  <a:pt x="6729511" y="4209356"/>
                  <a:pt x="6739434" y="4215557"/>
                  <a:pt x="6749355" y="4222999"/>
                </a:cubicBezTo>
                <a:cubicBezTo>
                  <a:pt x="6759276" y="4230440"/>
                  <a:pt x="6764238" y="4236641"/>
                  <a:pt x="6764238" y="4241602"/>
                </a:cubicBezTo>
                <a:lnTo>
                  <a:pt x="6749355" y="4234161"/>
                </a:lnTo>
                <a:cubicBezTo>
                  <a:pt x="6749355" y="4234161"/>
                  <a:pt x="6746875" y="4232921"/>
                  <a:pt x="6741914" y="4230440"/>
                </a:cubicBezTo>
                <a:cubicBezTo>
                  <a:pt x="6736952" y="4227959"/>
                  <a:pt x="6734472" y="4226719"/>
                  <a:pt x="6734472" y="4226719"/>
                </a:cubicBezTo>
                <a:cubicBezTo>
                  <a:pt x="6729511" y="4216797"/>
                  <a:pt x="6723310" y="4209356"/>
                  <a:pt x="6715868" y="4204395"/>
                </a:cubicBezTo>
                <a:cubicBezTo>
                  <a:pt x="6708428" y="4199434"/>
                  <a:pt x="6704706" y="4196954"/>
                  <a:pt x="6704706" y="4196954"/>
                </a:cubicBezTo>
                <a:close/>
                <a:moveTo>
                  <a:pt x="6436816" y="4196954"/>
                </a:moveTo>
                <a:cubicBezTo>
                  <a:pt x="6436816" y="4196954"/>
                  <a:pt x="6441778" y="4199434"/>
                  <a:pt x="6451699" y="4204395"/>
                </a:cubicBezTo>
                <a:cubicBezTo>
                  <a:pt x="6466582" y="4214317"/>
                  <a:pt x="6481465" y="4214317"/>
                  <a:pt x="6496347" y="4204395"/>
                </a:cubicBezTo>
                <a:lnTo>
                  <a:pt x="6503789" y="4211836"/>
                </a:lnTo>
                <a:cubicBezTo>
                  <a:pt x="6508750" y="4211836"/>
                  <a:pt x="6512471" y="4211836"/>
                  <a:pt x="6514951" y="4211836"/>
                </a:cubicBezTo>
                <a:cubicBezTo>
                  <a:pt x="6517431" y="4211836"/>
                  <a:pt x="6518672" y="4214317"/>
                  <a:pt x="6518672" y="4219278"/>
                </a:cubicBezTo>
                <a:cubicBezTo>
                  <a:pt x="6518672" y="4224239"/>
                  <a:pt x="6513710" y="4224239"/>
                  <a:pt x="6503789" y="4219278"/>
                </a:cubicBezTo>
                <a:cubicBezTo>
                  <a:pt x="6498828" y="4219278"/>
                  <a:pt x="6495107" y="4219278"/>
                  <a:pt x="6492627" y="4219278"/>
                </a:cubicBezTo>
                <a:cubicBezTo>
                  <a:pt x="6490147" y="4219278"/>
                  <a:pt x="6488906" y="4221758"/>
                  <a:pt x="6488906" y="4226719"/>
                </a:cubicBezTo>
                <a:cubicBezTo>
                  <a:pt x="6488906" y="4231680"/>
                  <a:pt x="6487665" y="4234161"/>
                  <a:pt x="6485185" y="4234161"/>
                </a:cubicBezTo>
                <a:cubicBezTo>
                  <a:pt x="6482705" y="4234161"/>
                  <a:pt x="6478985" y="4231680"/>
                  <a:pt x="6474023" y="4226719"/>
                </a:cubicBezTo>
                <a:lnTo>
                  <a:pt x="6459140" y="4219278"/>
                </a:lnTo>
                <a:cubicBezTo>
                  <a:pt x="6439296" y="4209356"/>
                  <a:pt x="6431855" y="4201914"/>
                  <a:pt x="6436816" y="4196954"/>
                </a:cubicBezTo>
                <a:close/>
                <a:moveTo>
                  <a:pt x="6299150" y="4196954"/>
                </a:moveTo>
                <a:cubicBezTo>
                  <a:pt x="6301630" y="4196954"/>
                  <a:pt x="6302871" y="4199434"/>
                  <a:pt x="6302871" y="4204395"/>
                </a:cubicBezTo>
                <a:cubicBezTo>
                  <a:pt x="6302871" y="4204395"/>
                  <a:pt x="6300391" y="4204395"/>
                  <a:pt x="6295429" y="4204395"/>
                </a:cubicBezTo>
                <a:cubicBezTo>
                  <a:pt x="6295429" y="4199434"/>
                  <a:pt x="6296670" y="4196954"/>
                  <a:pt x="6299150" y="4196954"/>
                </a:cubicBezTo>
                <a:close/>
                <a:moveTo>
                  <a:pt x="6265664" y="4196954"/>
                </a:moveTo>
                <a:lnTo>
                  <a:pt x="6310312" y="4226719"/>
                </a:lnTo>
                <a:cubicBezTo>
                  <a:pt x="6305351" y="4231680"/>
                  <a:pt x="6292949" y="4226719"/>
                  <a:pt x="6273105" y="4211836"/>
                </a:cubicBezTo>
                <a:cubicBezTo>
                  <a:pt x="6263184" y="4201914"/>
                  <a:pt x="6260703" y="4196954"/>
                  <a:pt x="6265664" y="4196954"/>
                </a:cubicBezTo>
                <a:close/>
                <a:moveTo>
                  <a:pt x="5696396" y="4196954"/>
                </a:moveTo>
                <a:cubicBezTo>
                  <a:pt x="5693916" y="4196954"/>
                  <a:pt x="5695156" y="4199434"/>
                  <a:pt x="5700117" y="4204395"/>
                </a:cubicBezTo>
                <a:cubicBezTo>
                  <a:pt x="5705078" y="4209356"/>
                  <a:pt x="5707558" y="4211836"/>
                  <a:pt x="5707558" y="4211836"/>
                </a:cubicBezTo>
                <a:cubicBezTo>
                  <a:pt x="5707558" y="4211836"/>
                  <a:pt x="5708799" y="4211836"/>
                  <a:pt x="5711279" y="4211836"/>
                </a:cubicBezTo>
                <a:cubicBezTo>
                  <a:pt x="5713759" y="4211836"/>
                  <a:pt x="5712520" y="4209356"/>
                  <a:pt x="5707558" y="4204395"/>
                </a:cubicBezTo>
                <a:cubicBezTo>
                  <a:pt x="5702597" y="4199434"/>
                  <a:pt x="5698876" y="4196954"/>
                  <a:pt x="5696396" y="4196954"/>
                </a:cubicBezTo>
                <a:close/>
                <a:moveTo>
                  <a:pt x="5648027" y="4196954"/>
                </a:moveTo>
                <a:cubicBezTo>
                  <a:pt x="5643066" y="4206876"/>
                  <a:pt x="5641826" y="4214317"/>
                  <a:pt x="5644306" y="4219278"/>
                </a:cubicBezTo>
                <a:cubicBezTo>
                  <a:pt x="5646787" y="4224239"/>
                  <a:pt x="5650507" y="4229200"/>
                  <a:pt x="5655469" y="4234161"/>
                </a:cubicBezTo>
                <a:cubicBezTo>
                  <a:pt x="5660430" y="4239121"/>
                  <a:pt x="5667871" y="4244083"/>
                  <a:pt x="5677793" y="4249043"/>
                </a:cubicBezTo>
                <a:cubicBezTo>
                  <a:pt x="5692676" y="4258966"/>
                  <a:pt x="5702597" y="4263926"/>
                  <a:pt x="5707558" y="4263926"/>
                </a:cubicBezTo>
                <a:lnTo>
                  <a:pt x="5722441" y="4271368"/>
                </a:lnTo>
                <a:lnTo>
                  <a:pt x="5729883" y="4271368"/>
                </a:lnTo>
                <a:cubicBezTo>
                  <a:pt x="5729883" y="4266407"/>
                  <a:pt x="5732363" y="4263926"/>
                  <a:pt x="5737324" y="4263926"/>
                </a:cubicBezTo>
                <a:lnTo>
                  <a:pt x="5737324" y="4256485"/>
                </a:lnTo>
                <a:lnTo>
                  <a:pt x="5722441" y="4249043"/>
                </a:lnTo>
                <a:lnTo>
                  <a:pt x="5722441" y="4234161"/>
                </a:lnTo>
                <a:lnTo>
                  <a:pt x="5700117" y="4219278"/>
                </a:lnTo>
                <a:cubicBezTo>
                  <a:pt x="5700117" y="4219278"/>
                  <a:pt x="5697637" y="4219278"/>
                  <a:pt x="5692676" y="4219278"/>
                </a:cubicBezTo>
                <a:cubicBezTo>
                  <a:pt x="5697637" y="4219278"/>
                  <a:pt x="5696396" y="4215557"/>
                  <a:pt x="5688955" y="4208116"/>
                </a:cubicBezTo>
                <a:cubicBezTo>
                  <a:pt x="5685234" y="4204395"/>
                  <a:pt x="5681203" y="4202225"/>
                  <a:pt x="5676862" y="4201605"/>
                </a:cubicBezTo>
                <a:lnTo>
                  <a:pt x="5669381" y="4203101"/>
                </a:lnTo>
                <a:lnTo>
                  <a:pt x="5674562" y="4207032"/>
                </a:lnTo>
                <a:cubicBezTo>
                  <a:pt x="5677778" y="4211594"/>
                  <a:pt x="5679385" y="4213876"/>
                  <a:pt x="5679385" y="4213876"/>
                </a:cubicBezTo>
                <a:cubicBezTo>
                  <a:pt x="5683452" y="4214838"/>
                  <a:pt x="5686077" y="4217360"/>
                  <a:pt x="5687258" y="4221441"/>
                </a:cubicBezTo>
                <a:cubicBezTo>
                  <a:pt x="5688439" y="4225522"/>
                  <a:pt x="5689030" y="4227562"/>
                  <a:pt x="5689030" y="4227562"/>
                </a:cubicBezTo>
                <a:cubicBezTo>
                  <a:pt x="5689030" y="4227562"/>
                  <a:pt x="5686997" y="4227081"/>
                  <a:pt x="5682929" y="4226118"/>
                </a:cubicBezTo>
                <a:cubicBezTo>
                  <a:pt x="5678862" y="4225155"/>
                  <a:pt x="5676829" y="4224674"/>
                  <a:pt x="5676829" y="4224674"/>
                </a:cubicBezTo>
                <a:lnTo>
                  <a:pt x="5662538" y="4204395"/>
                </a:lnTo>
                <a:lnTo>
                  <a:pt x="5655469" y="4204395"/>
                </a:lnTo>
                <a:cubicBezTo>
                  <a:pt x="5655469" y="4204395"/>
                  <a:pt x="5655469" y="4201914"/>
                  <a:pt x="5655469" y="4196954"/>
                </a:cubicBezTo>
                <a:close/>
                <a:moveTo>
                  <a:pt x="5341987" y="4196734"/>
                </a:moveTo>
                <a:lnTo>
                  <a:pt x="5351632" y="4210421"/>
                </a:lnTo>
                <a:cubicBezTo>
                  <a:pt x="5351632" y="4210421"/>
                  <a:pt x="5347991" y="4207658"/>
                  <a:pt x="5340709" y="4202133"/>
                </a:cubicBezTo>
                <a:close/>
                <a:moveTo>
                  <a:pt x="3699389" y="4195659"/>
                </a:moveTo>
                <a:cubicBezTo>
                  <a:pt x="3698537" y="4199258"/>
                  <a:pt x="3697095" y="4200817"/>
                  <a:pt x="3695061" y="4200336"/>
                </a:cubicBezTo>
                <a:cubicBezTo>
                  <a:pt x="3693028" y="4199855"/>
                  <a:pt x="3692223" y="4198714"/>
                  <a:pt x="3692649" y="4196914"/>
                </a:cubicBezTo>
                <a:cubicBezTo>
                  <a:pt x="3693075" y="4195114"/>
                  <a:pt x="3695322" y="4194696"/>
                  <a:pt x="3699389" y="4195659"/>
                </a:cubicBezTo>
                <a:close/>
                <a:moveTo>
                  <a:pt x="3788710" y="4192572"/>
                </a:moveTo>
                <a:lnTo>
                  <a:pt x="3789913" y="4194278"/>
                </a:lnTo>
                <a:lnTo>
                  <a:pt x="3791233" y="4194590"/>
                </a:lnTo>
                <a:close/>
                <a:moveTo>
                  <a:pt x="3864562" y="4192012"/>
                </a:moveTo>
                <a:lnTo>
                  <a:pt x="3863655" y="4193824"/>
                </a:lnTo>
                <a:lnTo>
                  <a:pt x="3865677" y="4200808"/>
                </a:lnTo>
                <a:cubicBezTo>
                  <a:pt x="3868893" y="4205371"/>
                  <a:pt x="3869319" y="4203570"/>
                  <a:pt x="3866955" y="4195408"/>
                </a:cubicBezTo>
                <a:close/>
                <a:moveTo>
                  <a:pt x="5930801" y="4189512"/>
                </a:moveTo>
                <a:cubicBezTo>
                  <a:pt x="5930801" y="4189512"/>
                  <a:pt x="5930801" y="4191993"/>
                  <a:pt x="5930801" y="4196954"/>
                </a:cubicBezTo>
                <a:lnTo>
                  <a:pt x="5938242" y="4196954"/>
                </a:lnTo>
                <a:cubicBezTo>
                  <a:pt x="5938242" y="4191993"/>
                  <a:pt x="5938242" y="4189512"/>
                  <a:pt x="5938242" y="4189512"/>
                </a:cubicBezTo>
                <a:cubicBezTo>
                  <a:pt x="5938242" y="4189512"/>
                  <a:pt x="5935762" y="4189512"/>
                  <a:pt x="5930801" y="4189512"/>
                </a:cubicBezTo>
                <a:close/>
                <a:moveTo>
                  <a:pt x="5841504" y="4189512"/>
                </a:moveTo>
                <a:lnTo>
                  <a:pt x="5834062" y="4196954"/>
                </a:lnTo>
                <a:cubicBezTo>
                  <a:pt x="5839024" y="4196954"/>
                  <a:pt x="5843984" y="4194473"/>
                  <a:pt x="5848945" y="4189512"/>
                </a:cubicBezTo>
                <a:cubicBezTo>
                  <a:pt x="5843984" y="4189512"/>
                  <a:pt x="5841504" y="4189512"/>
                  <a:pt x="5841504" y="4189512"/>
                </a:cubicBezTo>
                <a:close/>
                <a:moveTo>
                  <a:pt x="5342929" y="4189512"/>
                </a:moveTo>
                <a:lnTo>
                  <a:pt x="5335488" y="4204395"/>
                </a:lnTo>
                <a:lnTo>
                  <a:pt x="5342929" y="4211836"/>
                </a:lnTo>
                <a:cubicBezTo>
                  <a:pt x="5342929" y="4216797"/>
                  <a:pt x="5347891" y="4216797"/>
                  <a:pt x="5357812" y="4211836"/>
                </a:cubicBezTo>
                <a:cubicBezTo>
                  <a:pt x="5372695" y="4201914"/>
                  <a:pt x="5367734" y="4194473"/>
                  <a:pt x="5342929" y="4189512"/>
                </a:cubicBezTo>
                <a:close/>
                <a:moveTo>
                  <a:pt x="3862133" y="4188564"/>
                </a:moveTo>
                <a:lnTo>
                  <a:pt x="3862407" y="4189512"/>
                </a:lnTo>
                <a:lnTo>
                  <a:pt x="3862801" y="4189512"/>
                </a:lnTo>
                <a:close/>
                <a:moveTo>
                  <a:pt x="3662785" y="4186995"/>
                </a:moveTo>
                <a:lnTo>
                  <a:pt x="3667608" y="4193838"/>
                </a:lnTo>
                <a:lnTo>
                  <a:pt x="3661507" y="4192394"/>
                </a:lnTo>
                <a:cubicBezTo>
                  <a:pt x="3657440" y="4191431"/>
                  <a:pt x="3655619" y="4190050"/>
                  <a:pt x="3656045" y="4188250"/>
                </a:cubicBezTo>
                <a:cubicBezTo>
                  <a:pt x="3656471" y="4186450"/>
                  <a:pt x="3658718" y="4186032"/>
                  <a:pt x="3662785" y="4186995"/>
                </a:cubicBezTo>
                <a:close/>
                <a:moveTo>
                  <a:pt x="3677674" y="4186483"/>
                </a:moveTo>
                <a:lnTo>
                  <a:pt x="3681087" y="4191327"/>
                </a:lnTo>
                <a:cubicBezTo>
                  <a:pt x="3681087" y="4191327"/>
                  <a:pt x="3680284" y="4190187"/>
                  <a:pt x="3678676" y="4187905"/>
                </a:cubicBezTo>
                <a:close/>
                <a:moveTo>
                  <a:pt x="3780305" y="4185848"/>
                </a:moveTo>
                <a:lnTo>
                  <a:pt x="3778989" y="4185991"/>
                </a:lnTo>
                <a:cubicBezTo>
                  <a:pt x="3778989" y="4185991"/>
                  <a:pt x="3778776" y="4186890"/>
                  <a:pt x="3778350" y="4188690"/>
                </a:cubicBezTo>
                <a:cubicBezTo>
                  <a:pt x="3777924" y="4190490"/>
                  <a:pt x="3779318" y="4193671"/>
                  <a:pt x="3782533" y="4198233"/>
                </a:cubicBezTo>
                <a:cubicBezTo>
                  <a:pt x="3785748" y="4202796"/>
                  <a:pt x="3787356" y="4205077"/>
                  <a:pt x="3787356" y="4205077"/>
                </a:cubicBezTo>
                <a:lnTo>
                  <a:pt x="3788635" y="4199677"/>
                </a:lnTo>
                <a:lnTo>
                  <a:pt x="3785934" y="4190351"/>
                </a:lnTo>
                <a:close/>
                <a:moveTo>
                  <a:pt x="3651862" y="4178707"/>
                </a:moveTo>
                <a:cubicBezTo>
                  <a:pt x="3655929" y="4179669"/>
                  <a:pt x="3657962" y="4180151"/>
                  <a:pt x="3657962" y="4180151"/>
                </a:cubicBezTo>
                <a:cubicBezTo>
                  <a:pt x="3653043" y="4182788"/>
                  <a:pt x="3648550" y="4183625"/>
                  <a:pt x="3644483" y="4182662"/>
                </a:cubicBezTo>
                <a:close/>
                <a:moveTo>
                  <a:pt x="5081366" y="4176739"/>
                </a:moveTo>
                <a:lnTo>
                  <a:pt x="5082271" y="4178023"/>
                </a:lnTo>
                <a:cubicBezTo>
                  <a:pt x="5085912" y="4180785"/>
                  <a:pt x="5091162" y="4185829"/>
                  <a:pt x="5098017" y="4193154"/>
                </a:cubicBezTo>
                <a:lnTo>
                  <a:pt x="5108468" y="4203639"/>
                </a:lnTo>
                <a:lnTo>
                  <a:pt x="5112246" y="4204395"/>
                </a:lnTo>
                <a:lnTo>
                  <a:pt x="5134570" y="4204395"/>
                </a:lnTo>
                <a:cubicBezTo>
                  <a:pt x="5134570" y="4201915"/>
                  <a:pt x="5133020" y="4199434"/>
                  <a:pt x="5129920" y="4196954"/>
                </a:cubicBezTo>
                <a:lnTo>
                  <a:pt x="5119966" y="4191645"/>
                </a:lnTo>
                <a:lnTo>
                  <a:pt x="5110858" y="4193342"/>
                </a:lnTo>
                <a:lnTo>
                  <a:pt x="5112128" y="4187977"/>
                </a:lnTo>
                <a:lnTo>
                  <a:pt x="5102014" y="4183931"/>
                </a:lnTo>
                <a:cubicBezTo>
                  <a:pt x="5098914" y="4182691"/>
                  <a:pt x="5097363" y="4182071"/>
                  <a:pt x="5097363" y="4182071"/>
                </a:cubicBezTo>
                <a:close/>
                <a:moveTo>
                  <a:pt x="6228457" y="4174629"/>
                </a:moveTo>
                <a:cubicBezTo>
                  <a:pt x="6228457" y="4174629"/>
                  <a:pt x="6229697" y="4174629"/>
                  <a:pt x="6232178" y="4174629"/>
                </a:cubicBezTo>
                <a:cubicBezTo>
                  <a:pt x="6234658" y="4174629"/>
                  <a:pt x="6238378" y="4174629"/>
                  <a:pt x="6243340" y="4174629"/>
                </a:cubicBezTo>
                <a:cubicBezTo>
                  <a:pt x="6248301" y="4174629"/>
                  <a:pt x="6250781" y="4174629"/>
                  <a:pt x="6250781" y="4174629"/>
                </a:cubicBezTo>
                <a:lnTo>
                  <a:pt x="6250781" y="4182071"/>
                </a:lnTo>
                <a:cubicBezTo>
                  <a:pt x="6245820" y="4182071"/>
                  <a:pt x="6240860" y="4182071"/>
                  <a:pt x="6235898" y="4182071"/>
                </a:cubicBezTo>
                <a:close/>
                <a:moveTo>
                  <a:pt x="3847665" y="4168034"/>
                </a:moveTo>
                <a:lnTo>
                  <a:pt x="3854070" y="4172894"/>
                </a:lnTo>
                <a:lnTo>
                  <a:pt x="3852860" y="4169264"/>
                </a:lnTo>
                <a:close/>
                <a:moveTo>
                  <a:pt x="6615410" y="4167188"/>
                </a:moveTo>
                <a:lnTo>
                  <a:pt x="6622851" y="4167188"/>
                </a:lnTo>
                <a:lnTo>
                  <a:pt x="6652616" y="4174629"/>
                </a:lnTo>
                <a:cubicBezTo>
                  <a:pt x="6662538" y="4179590"/>
                  <a:pt x="6667500" y="4179590"/>
                  <a:pt x="6667500" y="4174629"/>
                </a:cubicBezTo>
                <a:cubicBezTo>
                  <a:pt x="6669980" y="4169669"/>
                  <a:pt x="6673080" y="4167188"/>
                  <a:pt x="6676802" y="4167188"/>
                </a:cubicBezTo>
                <a:cubicBezTo>
                  <a:pt x="6680522" y="4167188"/>
                  <a:pt x="6684863" y="4169669"/>
                  <a:pt x="6689824" y="4174629"/>
                </a:cubicBezTo>
                <a:lnTo>
                  <a:pt x="6689824" y="4189512"/>
                </a:lnTo>
                <a:lnTo>
                  <a:pt x="6682382" y="4196954"/>
                </a:lnTo>
                <a:cubicBezTo>
                  <a:pt x="6692304" y="4206876"/>
                  <a:pt x="6707186" y="4221758"/>
                  <a:pt x="6727031" y="4241602"/>
                </a:cubicBezTo>
                <a:cubicBezTo>
                  <a:pt x="6736952" y="4246563"/>
                  <a:pt x="6745634" y="4252764"/>
                  <a:pt x="6753076" y="4260206"/>
                </a:cubicBezTo>
                <a:cubicBezTo>
                  <a:pt x="6760517" y="4267647"/>
                  <a:pt x="6766718" y="4273848"/>
                  <a:pt x="6771679" y="4278809"/>
                </a:cubicBezTo>
                <a:cubicBezTo>
                  <a:pt x="6791524" y="4288731"/>
                  <a:pt x="6796484" y="4296173"/>
                  <a:pt x="6786562" y="4301133"/>
                </a:cubicBezTo>
                <a:cubicBezTo>
                  <a:pt x="6786562" y="4301133"/>
                  <a:pt x="6784082" y="4298653"/>
                  <a:pt x="6779120" y="4293692"/>
                </a:cubicBezTo>
                <a:cubicBezTo>
                  <a:pt x="6779120" y="4293692"/>
                  <a:pt x="6774160" y="4289971"/>
                  <a:pt x="6764238" y="4282530"/>
                </a:cubicBezTo>
                <a:cubicBezTo>
                  <a:pt x="6754316" y="4275088"/>
                  <a:pt x="6745634" y="4268887"/>
                  <a:pt x="6738193" y="4263926"/>
                </a:cubicBezTo>
                <a:cubicBezTo>
                  <a:pt x="6730752" y="4258966"/>
                  <a:pt x="6725790" y="4255245"/>
                  <a:pt x="6723310" y="4252764"/>
                </a:cubicBezTo>
                <a:cubicBezTo>
                  <a:pt x="6720830" y="4250283"/>
                  <a:pt x="6718349" y="4247803"/>
                  <a:pt x="6715868" y="4245323"/>
                </a:cubicBezTo>
                <a:cubicBezTo>
                  <a:pt x="6713388" y="4242842"/>
                  <a:pt x="6712148" y="4241602"/>
                  <a:pt x="6712148" y="4241602"/>
                </a:cubicBezTo>
                <a:cubicBezTo>
                  <a:pt x="6712148" y="4236641"/>
                  <a:pt x="6700986" y="4226719"/>
                  <a:pt x="6678662" y="4211836"/>
                </a:cubicBezTo>
                <a:cubicBezTo>
                  <a:pt x="6656338" y="4196954"/>
                  <a:pt x="6640214" y="4189512"/>
                  <a:pt x="6630292" y="4189512"/>
                </a:cubicBezTo>
                <a:cubicBezTo>
                  <a:pt x="6630292" y="4189512"/>
                  <a:pt x="6627812" y="4187032"/>
                  <a:pt x="6622851" y="4182071"/>
                </a:cubicBezTo>
                <a:close/>
                <a:moveTo>
                  <a:pt x="6407051" y="4167188"/>
                </a:moveTo>
                <a:cubicBezTo>
                  <a:pt x="6407051" y="4167188"/>
                  <a:pt x="6409531" y="4169669"/>
                  <a:pt x="6414492" y="4174629"/>
                </a:cubicBezTo>
                <a:lnTo>
                  <a:pt x="6421933" y="4182071"/>
                </a:lnTo>
                <a:cubicBezTo>
                  <a:pt x="6416972" y="4182071"/>
                  <a:pt x="6412012" y="4179590"/>
                  <a:pt x="6407051" y="4174629"/>
                </a:cubicBezTo>
                <a:close/>
                <a:moveTo>
                  <a:pt x="6712148" y="4159747"/>
                </a:moveTo>
                <a:cubicBezTo>
                  <a:pt x="6722070" y="4159747"/>
                  <a:pt x="6727031" y="4164707"/>
                  <a:pt x="6727031" y="4174629"/>
                </a:cubicBezTo>
                <a:lnTo>
                  <a:pt x="6712148" y="4167188"/>
                </a:lnTo>
                <a:close/>
                <a:moveTo>
                  <a:pt x="5253633" y="4159747"/>
                </a:moveTo>
                <a:lnTo>
                  <a:pt x="5253633" y="4174629"/>
                </a:lnTo>
                <a:lnTo>
                  <a:pt x="5268515" y="4174629"/>
                </a:lnTo>
                <a:cubicBezTo>
                  <a:pt x="5268515" y="4174629"/>
                  <a:pt x="5266035" y="4172149"/>
                  <a:pt x="5261074" y="4167188"/>
                </a:cubicBezTo>
                <a:cubicBezTo>
                  <a:pt x="5256113" y="4162227"/>
                  <a:pt x="5253633" y="4159747"/>
                  <a:pt x="5253633" y="4159747"/>
                </a:cubicBezTo>
                <a:close/>
                <a:moveTo>
                  <a:pt x="3876837" y="4159747"/>
                </a:moveTo>
                <a:lnTo>
                  <a:pt x="3876973" y="4160057"/>
                </a:lnTo>
                <a:lnTo>
                  <a:pt x="3876973" y="4159747"/>
                </a:lnTo>
                <a:close/>
                <a:moveTo>
                  <a:pt x="3573830" y="4154535"/>
                </a:moveTo>
                <a:cubicBezTo>
                  <a:pt x="3573830" y="4154535"/>
                  <a:pt x="3573404" y="4156335"/>
                  <a:pt x="3572552" y="4159934"/>
                </a:cubicBezTo>
                <a:cubicBezTo>
                  <a:pt x="3568485" y="4158971"/>
                  <a:pt x="3566451" y="4158490"/>
                  <a:pt x="3566451" y="4158490"/>
                </a:cubicBezTo>
                <a:close/>
                <a:moveTo>
                  <a:pt x="5945683" y="4152305"/>
                </a:moveTo>
                <a:lnTo>
                  <a:pt x="5960566" y="4174629"/>
                </a:lnTo>
                <a:lnTo>
                  <a:pt x="5953125" y="4159747"/>
                </a:lnTo>
                <a:close/>
                <a:moveTo>
                  <a:pt x="3629521" y="4150611"/>
                </a:moveTo>
                <a:cubicBezTo>
                  <a:pt x="3631554" y="4151093"/>
                  <a:pt x="3632145" y="4153133"/>
                  <a:pt x="3631293" y="4156732"/>
                </a:cubicBezTo>
                <a:cubicBezTo>
                  <a:pt x="3630441" y="4160332"/>
                  <a:pt x="3630015" y="4162131"/>
                  <a:pt x="3630015" y="4162131"/>
                </a:cubicBezTo>
                <a:cubicBezTo>
                  <a:pt x="3625948" y="4161169"/>
                  <a:pt x="3624340" y="4158888"/>
                  <a:pt x="3625192" y="4155288"/>
                </a:cubicBezTo>
                <a:cubicBezTo>
                  <a:pt x="3626044" y="4151689"/>
                  <a:pt x="3627487" y="4150130"/>
                  <a:pt x="3629521" y="4150611"/>
                </a:cubicBezTo>
                <a:close/>
                <a:moveTo>
                  <a:pt x="6431235" y="4147654"/>
                </a:moveTo>
                <a:cubicBezTo>
                  <a:pt x="6432475" y="4147034"/>
                  <a:pt x="6434336" y="4147344"/>
                  <a:pt x="6436816" y="4148584"/>
                </a:cubicBezTo>
                <a:cubicBezTo>
                  <a:pt x="6441778" y="4151065"/>
                  <a:pt x="6444258" y="4152305"/>
                  <a:pt x="6444258" y="4152305"/>
                </a:cubicBezTo>
                <a:lnTo>
                  <a:pt x="6436816" y="4152305"/>
                </a:lnTo>
                <a:cubicBezTo>
                  <a:pt x="6436816" y="4152305"/>
                  <a:pt x="6434336" y="4152305"/>
                  <a:pt x="6429375" y="4152305"/>
                </a:cubicBezTo>
                <a:cubicBezTo>
                  <a:pt x="6429375" y="4149825"/>
                  <a:pt x="6429995" y="4148275"/>
                  <a:pt x="6431235" y="4147654"/>
                </a:cubicBezTo>
                <a:close/>
                <a:moveTo>
                  <a:pt x="3839766" y="4146716"/>
                </a:moveTo>
                <a:lnTo>
                  <a:pt x="3839766" y="4159747"/>
                </a:lnTo>
                <a:lnTo>
                  <a:pt x="3836045" y="4159747"/>
                </a:lnTo>
                <a:lnTo>
                  <a:pt x="3834770" y="4159747"/>
                </a:lnTo>
                <a:lnTo>
                  <a:pt x="3835030" y="4161777"/>
                </a:lnTo>
                <a:lnTo>
                  <a:pt x="3836045" y="4159747"/>
                </a:lnTo>
                <a:lnTo>
                  <a:pt x="3839643" y="4166941"/>
                </a:lnTo>
                <a:lnTo>
                  <a:pt x="3842841" y="4161191"/>
                </a:lnTo>
                <a:cubicBezTo>
                  <a:pt x="3842086" y="4155310"/>
                  <a:pt x="3841265" y="4150839"/>
                  <a:pt x="3840379" y="4147779"/>
                </a:cubicBezTo>
                <a:close/>
                <a:moveTo>
                  <a:pt x="6377285" y="4144864"/>
                </a:moveTo>
                <a:lnTo>
                  <a:pt x="6384726" y="4144864"/>
                </a:lnTo>
                <a:cubicBezTo>
                  <a:pt x="6389688" y="4149825"/>
                  <a:pt x="6392168" y="4152305"/>
                  <a:pt x="6392168" y="4152305"/>
                </a:cubicBezTo>
                <a:close/>
                <a:moveTo>
                  <a:pt x="3741827" y="4144864"/>
                </a:moveTo>
                <a:lnTo>
                  <a:pt x="3742674" y="4148885"/>
                </a:lnTo>
                <a:lnTo>
                  <a:pt x="3747496" y="4155728"/>
                </a:lnTo>
                <a:cubicBezTo>
                  <a:pt x="3747496" y="4155728"/>
                  <a:pt x="3749530" y="4156210"/>
                  <a:pt x="3753597" y="4157172"/>
                </a:cubicBezTo>
                <a:cubicBezTo>
                  <a:pt x="3752745" y="4160772"/>
                  <a:pt x="3754353" y="4163053"/>
                  <a:pt x="3758420" y="4164015"/>
                </a:cubicBezTo>
                <a:lnTo>
                  <a:pt x="3764103" y="4160970"/>
                </a:lnTo>
                <a:lnTo>
                  <a:pt x="3762334" y="4157432"/>
                </a:lnTo>
                <a:lnTo>
                  <a:pt x="3756132" y="4152727"/>
                </a:lnTo>
                <a:lnTo>
                  <a:pt x="3743027" y="4144864"/>
                </a:lnTo>
                <a:close/>
                <a:moveTo>
                  <a:pt x="3740810" y="4140034"/>
                </a:moveTo>
                <a:lnTo>
                  <a:pt x="3741232" y="4142041"/>
                </a:lnTo>
                <a:lnTo>
                  <a:pt x="3743027" y="4141143"/>
                </a:lnTo>
                <a:close/>
                <a:moveTo>
                  <a:pt x="3663877" y="4139856"/>
                </a:moveTo>
                <a:cubicBezTo>
                  <a:pt x="3663060" y="4139900"/>
                  <a:pt x="3662038" y="4140252"/>
                  <a:pt x="3660808" y="4140911"/>
                </a:cubicBezTo>
                <a:cubicBezTo>
                  <a:pt x="3650970" y="4146185"/>
                  <a:pt x="3653333" y="4154347"/>
                  <a:pt x="3667898" y="4165397"/>
                </a:cubicBezTo>
                <a:cubicBezTo>
                  <a:pt x="3671965" y="4166359"/>
                  <a:pt x="3675015" y="4167081"/>
                  <a:pt x="3677049" y="4167563"/>
                </a:cubicBezTo>
                <a:cubicBezTo>
                  <a:pt x="3679082" y="4168044"/>
                  <a:pt x="3680099" y="4168285"/>
                  <a:pt x="3680099" y="4168285"/>
                </a:cubicBezTo>
                <a:cubicBezTo>
                  <a:pt x="3679247" y="4171885"/>
                  <a:pt x="3679838" y="4173925"/>
                  <a:pt x="3681871" y="4174406"/>
                </a:cubicBezTo>
                <a:cubicBezTo>
                  <a:pt x="3683905" y="4174887"/>
                  <a:pt x="3685938" y="4175369"/>
                  <a:pt x="3687972" y="4175850"/>
                </a:cubicBezTo>
                <a:cubicBezTo>
                  <a:pt x="3690005" y="4176331"/>
                  <a:pt x="3690431" y="4174532"/>
                  <a:pt x="3689250" y="4170451"/>
                </a:cubicBezTo>
                <a:cubicBezTo>
                  <a:pt x="3688068" y="4166370"/>
                  <a:pt x="3685445" y="4163849"/>
                  <a:pt x="3681377" y="4162886"/>
                </a:cubicBezTo>
                <a:cubicBezTo>
                  <a:pt x="3681377" y="4162886"/>
                  <a:pt x="3681803" y="4161086"/>
                  <a:pt x="3682655" y="4157486"/>
                </a:cubicBezTo>
                <a:cubicBezTo>
                  <a:pt x="3682655" y="4157486"/>
                  <a:pt x="3679605" y="4156764"/>
                  <a:pt x="3673503" y="4155320"/>
                </a:cubicBezTo>
                <a:cubicBezTo>
                  <a:pt x="3667403" y="4153876"/>
                  <a:pt x="3664779" y="4151354"/>
                  <a:pt x="3665631" y="4147754"/>
                </a:cubicBezTo>
                <a:cubicBezTo>
                  <a:pt x="3666909" y="4142355"/>
                  <a:pt x="3666324" y="4139722"/>
                  <a:pt x="3663877" y="4139856"/>
                </a:cubicBezTo>
                <a:close/>
                <a:moveTo>
                  <a:pt x="6816328" y="4137422"/>
                </a:moveTo>
                <a:cubicBezTo>
                  <a:pt x="6841132" y="4152305"/>
                  <a:pt x="6856015" y="4162227"/>
                  <a:pt x="6860976" y="4167188"/>
                </a:cubicBezTo>
                <a:cubicBezTo>
                  <a:pt x="6860976" y="4172149"/>
                  <a:pt x="6863456" y="4177110"/>
                  <a:pt x="6868418" y="4182071"/>
                </a:cubicBezTo>
                <a:lnTo>
                  <a:pt x="6883300" y="4189512"/>
                </a:lnTo>
                <a:cubicBezTo>
                  <a:pt x="6888262" y="4194473"/>
                  <a:pt x="6890742" y="4196954"/>
                  <a:pt x="6890742" y="4196954"/>
                </a:cubicBezTo>
                <a:cubicBezTo>
                  <a:pt x="6895703" y="4196954"/>
                  <a:pt x="6899424" y="4199434"/>
                  <a:pt x="6901904" y="4204395"/>
                </a:cubicBezTo>
                <a:cubicBezTo>
                  <a:pt x="6904384" y="4209356"/>
                  <a:pt x="6905624" y="4211836"/>
                  <a:pt x="6905624" y="4211836"/>
                </a:cubicBezTo>
                <a:cubicBezTo>
                  <a:pt x="6905624" y="4211836"/>
                  <a:pt x="6903144" y="4211836"/>
                  <a:pt x="6898183" y="4211836"/>
                </a:cubicBezTo>
                <a:cubicBezTo>
                  <a:pt x="6893222" y="4211836"/>
                  <a:pt x="6890742" y="4211836"/>
                  <a:pt x="6890742" y="4211836"/>
                </a:cubicBezTo>
                <a:lnTo>
                  <a:pt x="6868418" y="4189512"/>
                </a:lnTo>
                <a:close/>
                <a:moveTo>
                  <a:pt x="6689824" y="4137422"/>
                </a:moveTo>
                <a:lnTo>
                  <a:pt x="6697265" y="4144864"/>
                </a:lnTo>
                <a:lnTo>
                  <a:pt x="6697265" y="4152305"/>
                </a:lnTo>
                <a:cubicBezTo>
                  <a:pt x="6697265" y="4152305"/>
                  <a:pt x="6696024" y="4151065"/>
                  <a:pt x="6693544" y="4148584"/>
                </a:cubicBezTo>
                <a:cubicBezTo>
                  <a:pt x="6691064" y="4146104"/>
                  <a:pt x="6689824" y="4142383"/>
                  <a:pt x="6689824" y="4137422"/>
                </a:cubicBezTo>
                <a:close/>
                <a:moveTo>
                  <a:pt x="6198691" y="4137422"/>
                </a:moveTo>
                <a:lnTo>
                  <a:pt x="6206133" y="4152305"/>
                </a:lnTo>
                <a:cubicBezTo>
                  <a:pt x="6206133" y="4152305"/>
                  <a:pt x="6203653" y="4152305"/>
                  <a:pt x="6198691" y="4152305"/>
                </a:cubicBezTo>
                <a:close/>
                <a:moveTo>
                  <a:pt x="5421064" y="4137422"/>
                </a:moveTo>
                <a:cubicBezTo>
                  <a:pt x="5418584" y="4137422"/>
                  <a:pt x="5417344" y="4139903"/>
                  <a:pt x="5417344" y="4144864"/>
                </a:cubicBezTo>
                <a:cubicBezTo>
                  <a:pt x="5417344" y="4144864"/>
                  <a:pt x="5418584" y="4143624"/>
                  <a:pt x="5421064" y="4141143"/>
                </a:cubicBezTo>
                <a:cubicBezTo>
                  <a:pt x="5423544" y="4138662"/>
                  <a:pt x="5423544" y="4137422"/>
                  <a:pt x="5421064" y="4137422"/>
                </a:cubicBezTo>
                <a:close/>
                <a:moveTo>
                  <a:pt x="5545708" y="4132771"/>
                </a:moveTo>
                <a:cubicBezTo>
                  <a:pt x="5544467" y="4133392"/>
                  <a:pt x="5543847" y="4134942"/>
                  <a:pt x="5543847" y="4137422"/>
                </a:cubicBezTo>
                <a:lnTo>
                  <a:pt x="5543847" y="4144864"/>
                </a:lnTo>
                <a:cubicBezTo>
                  <a:pt x="5548809" y="4144864"/>
                  <a:pt x="5552529" y="4143624"/>
                  <a:pt x="5555010" y="4141143"/>
                </a:cubicBezTo>
                <a:cubicBezTo>
                  <a:pt x="5557490" y="4138662"/>
                  <a:pt x="5556250" y="4136182"/>
                  <a:pt x="5551289" y="4133702"/>
                </a:cubicBezTo>
                <a:cubicBezTo>
                  <a:pt x="5548808" y="4132462"/>
                  <a:pt x="5546948" y="4132151"/>
                  <a:pt x="5545708" y="4132771"/>
                </a:cubicBezTo>
                <a:close/>
                <a:moveTo>
                  <a:pt x="6667500" y="4129981"/>
                </a:moveTo>
                <a:cubicBezTo>
                  <a:pt x="6672461" y="4134942"/>
                  <a:pt x="6674941" y="4139903"/>
                  <a:pt x="6674941" y="4144864"/>
                </a:cubicBezTo>
                <a:lnTo>
                  <a:pt x="6667500" y="4137422"/>
                </a:lnTo>
                <a:close/>
                <a:moveTo>
                  <a:pt x="6544716" y="4129981"/>
                </a:moveTo>
                <a:cubicBezTo>
                  <a:pt x="6547196" y="4129981"/>
                  <a:pt x="6548437" y="4132462"/>
                  <a:pt x="6548437" y="4137422"/>
                </a:cubicBezTo>
                <a:cubicBezTo>
                  <a:pt x="6548437" y="4137422"/>
                  <a:pt x="6547196" y="4136182"/>
                  <a:pt x="6544716" y="4133702"/>
                </a:cubicBezTo>
                <a:cubicBezTo>
                  <a:pt x="6542236" y="4131221"/>
                  <a:pt x="6542236" y="4129981"/>
                  <a:pt x="6544716" y="4129981"/>
                </a:cubicBezTo>
                <a:close/>
                <a:moveTo>
                  <a:pt x="3657228" y="4128815"/>
                </a:moveTo>
                <a:lnTo>
                  <a:pt x="3656991" y="4128894"/>
                </a:lnTo>
                <a:lnTo>
                  <a:pt x="3649246" y="4135323"/>
                </a:lnTo>
                <a:lnTo>
                  <a:pt x="3646283" y="4141036"/>
                </a:lnTo>
                <a:lnTo>
                  <a:pt x="3654707" y="4139466"/>
                </a:lnTo>
                <a:close/>
                <a:moveTo>
                  <a:pt x="6611689" y="4122540"/>
                </a:moveTo>
                <a:cubicBezTo>
                  <a:pt x="6609209" y="4122540"/>
                  <a:pt x="6609209" y="4123780"/>
                  <a:pt x="6611689" y="4126260"/>
                </a:cubicBezTo>
                <a:cubicBezTo>
                  <a:pt x="6614169" y="4128741"/>
                  <a:pt x="6615410" y="4129981"/>
                  <a:pt x="6615410" y="4129981"/>
                </a:cubicBezTo>
                <a:cubicBezTo>
                  <a:pt x="6615410" y="4125020"/>
                  <a:pt x="6614169" y="4122540"/>
                  <a:pt x="6611689" y="4122540"/>
                </a:cubicBezTo>
                <a:close/>
                <a:moveTo>
                  <a:pt x="6496347" y="4122540"/>
                </a:moveTo>
                <a:lnTo>
                  <a:pt x="6503789" y="4129981"/>
                </a:lnTo>
                <a:lnTo>
                  <a:pt x="6496347" y="4129981"/>
                </a:lnTo>
                <a:cubicBezTo>
                  <a:pt x="6496347" y="4125020"/>
                  <a:pt x="6496347" y="4122540"/>
                  <a:pt x="6496347" y="4122540"/>
                </a:cubicBezTo>
                <a:close/>
                <a:moveTo>
                  <a:pt x="6042422" y="4122540"/>
                </a:moveTo>
                <a:lnTo>
                  <a:pt x="6064746" y="4144864"/>
                </a:lnTo>
                <a:lnTo>
                  <a:pt x="6079629" y="4137422"/>
                </a:lnTo>
                <a:cubicBezTo>
                  <a:pt x="6079629" y="4137422"/>
                  <a:pt x="6074667" y="4134942"/>
                  <a:pt x="6064746" y="4129981"/>
                </a:cubicBezTo>
                <a:cubicBezTo>
                  <a:pt x="6054824" y="4125020"/>
                  <a:pt x="6047383" y="4122540"/>
                  <a:pt x="6042422" y="4122540"/>
                </a:cubicBezTo>
                <a:close/>
                <a:moveTo>
                  <a:pt x="5398740" y="4122540"/>
                </a:moveTo>
                <a:cubicBezTo>
                  <a:pt x="5396260" y="4122540"/>
                  <a:pt x="5395019" y="4125020"/>
                  <a:pt x="5395019" y="4129981"/>
                </a:cubicBezTo>
                <a:cubicBezTo>
                  <a:pt x="5399981" y="4129981"/>
                  <a:pt x="5402461" y="4127500"/>
                  <a:pt x="5402461" y="4122540"/>
                </a:cubicBezTo>
                <a:cubicBezTo>
                  <a:pt x="5402461" y="4122540"/>
                  <a:pt x="5401220" y="4122540"/>
                  <a:pt x="5398740" y="4122540"/>
                </a:cubicBezTo>
                <a:close/>
                <a:moveTo>
                  <a:pt x="5164336" y="4122540"/>
                </a:moveTo>
                <a:cubicBezTo>
                  <a:pt x="5164336" y="4122540"/>
                  <a:pt x="5166816" y="4125020"/>
                  <a:pt x="5171777" y="4129981"/>
                </a:cubicBezTo>
                <a:cubicBezTo>
                  <a:pt x="5171777" y="4129981"/>
                  <a:pt x="5171777" y="4127500"/>
                  <a:pt x="5171777" y="4122540"/>
                </a:cubicBezTo>
                <a:cubicBezTo>
                  <a:pt x="5166816" y="4122540"/>
                  <a:pt x="5164336" y="4122540"/>
                  <a:pt x="5164336" y="4122540"/>
                </a:cubicBezTo>
                <a:close/>
                <a:moveTo>
                  <a:pt x="6645176" y="4115098"/>
                </a:moveTo>
                <a:cubicBezTo>
                  <a:pt x="6645176" y="4115098"/>
                  <a:pt x="6647656" y="4115098"/>
                  <a:pt x="6652616" y="4115098"/>
                </a:cubicBezTo>
                <a:lnTo>
                  <a:pt x="6652616" y="4122540"/>
                </a:lnTo>
                <a:cubicBezTo>
                  <a:pt x="6647656" y="4117579"/>
                  <a:pt x="6645176" y="4115098"/>
                  <a:pt x="6645176" y="4115098"/>
                </a:cubicBezTo>
                <a:close/>
                <a:moveTo>
                  <a:pt x="3716211" y="4111729"/>
                </a:moveTo>
                <a:lnTo>
                  <a:pt x="3717282" y="4120067"/>
                </a:lnTo>
                <a:lnTo>
                  <a:pt x="3722387" y="4121834"/>
                </a:lnTo>
                <a:lnTo>
                  <a:pt x="3720703" y="4115098"/>
                </a:lnTo>
                <a:close/>
                <a:moveTo>
                  <a:pt x="6180088" y="4107657"/>
                </a:moveTo>
                <a:cubicBezTo>
                  <a:pt x="6182568" y="4107657"/>
                  <a:pt x="6186288" y="4110137"/>
                  <a:pt x="6191250" y="4115098"/>
                </a:cubicBezTo>
                <a:cubicBezTo>
                  <a:pt x="6196211" y="4120059"/>
                  <a:pt x="6196211" y="4125020"/>
                  <a:pt x="6191250" y="4129981"/>
                </a:cubicBezTo>
                <a:cubicBezTo>
                  <a:pt x="6181328" y="4134942"/>
                  <a:pt x="6176367" y="4132462"/>
                  <a:pt x="6176367" y="4122540"/>
                </a:cubicBezTo>
                <a:cubicBezTo>
                  <a:pt x="6176367" y="4112617"/>
                  <a:pt x="6177608" y="4107657"/>
                  <a:pt x="6180088" y="4107657"/>
                </a:cubicBezTo>
                <a:close/>
                <a:moveTo>
                  <a:pt x="5603379" y="4107657"/>
                </a:moveTo>
                <a:cubicBezTo>
                  <a:pt x="5603379" y="4112617"/>
                  <a:pt x="5604619" y="4115098"/>
                  <a:pt x="5607099" y="4115098"/>
                </a:cubicBezTo>
                <a:lnTo>
                  <a:pt x="5610320" y="4108658"/>
                </a:lnTo>
                <a:lnTo>
                  <a:pt x="5609615" y="4107657"/>
                </a:lnTo>
                <a:lnTo>
                  <a:pt x="5607099" y="4107657"/>
                </a:lnTo>
                <a:cubicBezTo>
                  <a:pt x="5604619" y="4107657"/>
                  <a:pt x="5603379" y="4107657"/>
                  <a:pt x="5603379" y="4107657"/>
                </a:cubicBezTo>
                <a:close/>
                <a:moveTo>
                  <a:pt x="5320605" y="4107657"/>
                </a:moveTo>
                <a:cubicBezTo>
                  <a:pt x="5315644" y="4107657"/>
                  <a:pt x="5314404" y="4108897"/>
                  <a:pt x="5316885" y="4111377"/>
                </a:cubicBezTo>
                <a:cubicBezTo>
                  <a:pt x="5319365" y="4113858"/>
                  <a:pt x="5320605" y="4115098"/>
                  <a:pt x="5320605" y="4115098"/>
                </a:cubicBezTo>
                <a:cubicBezTo>
                  <a:pt x="5320605" y="4115098"/>
                  <a:pt x="5320605" y="4112617"/>
                  <a:pt x="5320605" y="4107657"/>
                </a:cubicBezTo>
                <a:close/>
                <a:moveTo>
                  <a:pt x="6846094" y="4100215"/>
                </a:moveTo>
                <a:cubicBezTo>
                  <a:pt x="6851054" y="4100215"/>
                  <a:pt x="6853534" y="4100215"/>
                  <a:pt x="6853534" y="4100215"/>
                </a:cubicBezTo>
                <a:lnTo>
                  <a:pt x="6846094" y="4107657"/>
                </a:lnTo>
                <a:close/>
                <a:moveTo>
                  <a:pt x="6034980" y="4100215"/>
                </a:moveTo>
                <a:cubicBezTo>
                  <a:pt x="6030019" y="4100215"/>
                  <a:pt x="6027539" y="4101455"/>
                  <a:pt x="6027539" y="4103936"/>
                </a:cubicBezTo>
                <a:cubicBezTo>
                  <a:pt x="6027539" y="4106417"/>
                  <a:pt x="6030019" y="4107657"/>
                  <a:pt x="6034980" y="4107657"/>
                </a:cubicBezTo>
                <a:cubicBezTo>
                  <a:pt x="6034980" y="4117579"/>
                  <a:pt x="6037460" y="4120059"/>
                  <a:pt x="6042422" y="4115098"/>
                </a:cubicBezTo>
                <a:cubicBezTo>
                  <a:pt x="6042422" y="4115098"/>
                  <a:pt x="6043662" y="4113858"/>
                  <a:pt x="6046142" y="4111377"/>
                </a:cubicBezTo>
                <a:cubicBezTo>
                  <a:pt x="6048622" y="4108897"/>
                  <a:pt x="6047383" y="4107657"/>
                  <a:pt x="6042422" y="4107657"/>
                </a:cubicBezTo>
                <a:cubicBezTo>
                  <a:pt x="6042422" y="4102696"/>
                  <a:pt x="6039942" y="4100215"/>
                  <a:pt x="6034980" y="4100215"/>
                </a:cubicBezTo>
                <a:close/>
                <a:moveTo>
                  <a:pt x="5968008" y="4100215"/>
                </a:moveTo>
                <a:lnTo>
                  <a:pt x="5968008" y="4107657"/>
                </a:lnTo>
                <a:cubicBezTo>
                  <a:pt x="5968008" y="4107657"/>
                  <a:pt x="5970488" y="4108897"/>
                  <a:pt x="5975449" y="4111377"/>
                </a:cubicBezTo>
                <a:cubicBezTo>
                  <a:pt x="5980410" y="4113858"/>
                  <a:pt x="5982890" y="4117579"/>
                  <a:pt x="5982890" y="4122540"/>
                </a:cubicBezTo>
                <a:lnTo>
                  <a:pt x="5997773" y="4129981"/>
                </a:lnTo>
                <a:close/>
                <a:moveTo>
                  <a:pt x="5930801" y="4100215"/>
                </a:moveTo>
                <a:lnTo>
                  <a:pt x="5938242" y="4107657"/>
                </a:lnTo>
                <a:cubicBezTo>
                  <a:pt x="5938242" y="4107657"/>
                  <a:pt x="5935762" y="4107657"/>
                  <a:pt x="5930801" y="4107657"/>
                </a:cubicBezTo>
                <a:close/>
                <a:moveTo>
                  <a:pt x="3560930" y="4100164"/>
                </a:moveTo>
                <a:cubicBezTo>
                  <a:pt x="3564997" y="4101126"/>
                  <a:pt x="3567834" y="4102749"/>
                  <a:pt x="3569442" y="4105030"/>
                </a:cubicBezTo>
                <a:cubicBezTo>
                  <a:pt x="3571049" y="4107311"/>
                  <a:pt x="3573886" y="4108933"/>
                  <a:pt x="3577954" y="4109896"/>
                </a:cubicBezTo>
                <a:cubicBezTo>
                  <a:pt x="3582021" y="4110858"/>
                  <a:pt x="3583842" y="4112239"/>
                  <a:pt x="3583416" y="4114039"/>
                </a:cubicBezTo>
                <a:cubicBezTo>
                  <a:pt x="3582990" y="4115839"/>
                  <a:pt x="3582777" y="4116739"/>
                  <a:pt x="3582777" y="4116739"/>
                </a:cubicBezTo>
                <a:cubicBezTo>
                  <a:pt x="3581925" y="4120339"/>
                  <a:pt x="3581499" y="4122138"/>
                  <a:pt x="3581499" y="4122138"/>
                </a:cubicBezTo>
                <a:cubicBezTo>
                  <a:pt x="3581499" y="4122138"/>
                  <a:pt x="3579465" y="4121656"/>
                  <a:pt x="3575398" y="4120694"/>
                </a:cubicBezTo>
                <a:cubicBezTo>
                  <a:pt x="3571330" y="4119731"/>
                  <a:pt x="3569723" y="4117450"/>
                  <a:pt x="3570575" y="4113851"/>
                </a:cubicBezTo>
                <a:lnTo>
                  <a:pt x="3565752" y="4107007"/>
                </a:lnTo>
                <a:close/>
                <a:moveTo>
                  <a:pt x="6340078" y="4092774"/>
                </a:moveTo>
                <a:cubicBezTo>
                  <a:pt x="6340078" y="4097735"/>
                  <a:pt x="6342558" y="4101455"/>
                  <a:pt x="6347519" y="4103936"/>
                </a:cubicBezTo>
                <a:cubicBezTo>
                  <a:pt x="6352481" y="4106417"/>
                  <a:pt x="6354961" y="4107657"/>
                  <a:pt x="6354961" y="4107657"/>
                </a:cubicBezTo>
                <a:cubicBezTo>
                  <a:pt x="6364882" y="4117579"/>
                  <a:pt x="6368603" y="4123780"/>
                  <a:pt x="6366123" y="4126260"/>
                </a:cubicBezTo>
                <a:cubicBezTo>
                  <a:pt x="6363643" y="4128741"/>
                  <a:pt x="6357441" y="4129981"/>
                  <a:pt x="6347519" y="4129981"/>
                </a:cubicBezTo>
                <a:lnTo>
                  <a:pt x="6347519" y="4122540"/>
                </a:lnTo>
                <a:lnTo>
                  <a:pt x="6325195" y="4107657"/>
                </a:lnTo>
                <a:cubicBezTo>
                  <a:pt x="6330156" y="4107657"/>
                  <a:pt x="6330156" y="4105176"/>
                  <a:pt x="6325195" y="4100215"/>
                </a:cubicBezTo>
                <a:close/>
                <a:moveTo>
                  <a:pt x="6302871" y="4092774"/>
                </a:moveTo>
                <a:lnTo>
                  <a:pt x="6310312" y="4092774"/>
                </a:lnTo>
                <a:lnTo>
                  <a:pt x="6310312" y="4100215"/>
                </a:lnTo>
                <a:cubicBezTo>
                  <a:pt x="6310312" y="4100215"/>
                  <a:pt x="6307832" y="4097735"/>
                  <a:pt x="6302871" y="4092774"/>
                </a:cubicBezTo>
                <a:close/>
                <a:moveTo>
                  <a:pt x="6101953" y="4092774"/>
                </a:moveTo>
                <a:cubicBezTo>
                  <a:pt x="6101953" y="4097735"/>
                  <a:pt x="6101953" y="4100215"/>
                  <a:pt x="6101953" y="4100215"/>
                </a:cubicBezTo>
                <a:cubicBezTo>
                  <a:pt x="6096992" y="4100215"/>
                  <a:pt x="6094512" y="4100215"/>
                  <a:pt x="6094512" y="4100215"/>
                </a:cubicBezTo>
                <a:close/>
                <a:moveTo>
                  <a:pt x="5409902" y="4092774"/>
                </a:moveTo>
                <a:cubicBezTo>
                  <a:pt x="5409902" y="4092774"/>
                  <a:pt x="5409902" y="4095255"/>
                  <a:pt x="5409902" y="4100215"/>
                </a:cubicBezTo>
                <a:cubicBezTo>
                  <a:pt x="5409902" y="4105176"/>
                  <a:pt x="5412382" y="4105176"/>
                  <a:pt x="5417344" y="4100215"/>
                </a:cubicBezTo>
                <a:lnTo>
                  <a:pt x="5417344" y="4092774"/>
                </a:lnTo>
                <a:cubicBezTo>
                  <a:pt x="5412382" y="4092774"/>
                  <a:pt x="5409902" y="4092774"/>
                  <a:pt x="5409902" y="4092774"/>
                </a:cubicBezTo>
                <a:close/>
                <a:moveTo>
                  <a:pt x="5690815" y="4089053"/>
                </a:moveTo>
                <a:cubicBezTo>
                  <a:pt x="5689575" y="4089053"/>
                  <a:pt x="5687715" y="4090293"/>
                  <a:pt x="5685234" y="4092774"/>
                </a:cubicBezTo>
                <a:lnTo>
                  <a:pt x="5685234" y="4100215"/>
                </a:lnTo>
                <a:cubicBezTo>
                  <a:pt x="5685234" y="4100215"/>
                  <a:pt x="5687714" y="4097735"/>
                  <a:pt x="5692676" y="4092774"/>
                </a:cubicBezTo>
                <a:cubicBezTo>
                  <a:pt x="5692676" y="4090293"/>
                  <a:pt x="5692056" y="4089053"/>
                  <a:pt x="5690815" y="4089053"/>
                </a:cubicBezTo>
                <a:close/>
                <a:moveTo>
                  <a:pt x="5124338" y="4089053"/>
                </a:moveTo>
                <a:cubicBezTo>
                  <a:pt x="5122478" y="4089053"/>
                  <a:pt x="5119687" y="4090293"/>
                  <a:pt x="5115967" y="4092774"/>
                </a:cubicBezTo>
                <a:cubicBezTo>
                  <a:pt x="5108525" y="4097735"/>
                  <a:pt x="5104804" y="4100215"/>
                  <a:pt x="5104804" y="4100215"/>
                </a:cubicBezTo>
                <a:cubicBezTo>
                  <a:pt x="5104804" y="4105176"/>
                  <a:pt x="5107285" y="4107657"/>
                  <a:pt x="5112246" y="4107657"/>
                </a:cubicBezTo>
                <a:lnTo>
                  <a:pt x="5112246" y="4100215"/>
                </a:lnTo>
                <a:cubicBezTo>
                  <a:pt x="5112246" y="4100215"/>
                  <a:pt x="5114726" y="4100215"/>
                  <a:pt x="5119687" y="4100215"/>
                </a:cubicBezTo>
                <a:lnTo>
                  <a:pt x="5127129" y="4092774"/>
                </a:lnTo>
                <a:cubicBezTo>
                  <a:pt x="5127129" y="4090293"/>
                  <a:pt x="5126199" y="4089053"/>
                  <a:pt x="5124338" y="4089053"/>
                </a:cubicBezTo>
                <a:close/>
                <a:moveTo>
                  <a:pt x="3552490" y="4088188"/>
                </a:moveTo>
                <a:lnTo>
                  <a:pt x="3550006" y="4091876"/>
                </a:lnTo>
                <a:cubicBezTo>
                  <a:pt x="3549154" y="4095476"/>
                  <a:pt x="3546695" y="4096794"/>
                  <a:pt x="3542628" y="4095832"/>
                </a:cubicBezTo>
                <a:cubicBezTo>
                  <a:pt x="3538560" y="4094869"/>
                  <a:pt x="3536952" y="4092588"/>
                  <a:pt x="3537804" y="4088988"/>
                </a:cubicBezTo>
                <a:close/>
                <a:moveTo>
                  <a:pt x="6533554" y="4077891"/>
                </a:moveTo>
                <a:cubicBezTo>
                  <a:pt x="6538516" y="4082852"/>
                  <a:pt x="6543476" y="4087813"/>
                  <a:pt x="6548437" y="4092774"/>
                </a:cubicBezTo>
                <a:cubicBezTo>
                  <a:pt x="6548437" y="4097735"/>
                  <a:pt x="6545957" y="4097735"/>
                  <a:pt x="6540996" y="4092774"/>
                </a:cubicBezTo>
                <a:cubicBezTo>
                  <a:pt x="6540996" y="4092774"/>
                  <a:pt x="6538516" y="4090293"/>
                  <a:pt x="6533554" y="4085333"/>
                </a:cubicBezTo>
                <a:close/>
                <a:moveTo>
                  <a:pt x="5834062" y="4077891"/>
                </a:moveTo>
                <a:lnTo>
                  <a:pt x="5819179" y="4085333"/>
                </a:lnTo>
                <a:cubicBezTo>
                  <a:pt x="5824141" y="4085333"/>
                  <a:pt x="5829101" y="4085333"/>
                  <a:pt x="5834062" y="4085333"/>
                </a:cubicBezTo>
                <a:lnTo>
                  <a:pt x="5841504" y="4085333"/>
                </a:lnTo>
                <a:close/>
                <a:moveTo>
                  <a:pt x="5640586" y="4077891"/>
                </a:moveTo>
                <a:lnTo>
                  <a:pt x="5633144" y="4085333"/>
                </a:lnTo>
                <a:cubicBezTo>
                  <a:pt x="5638106" y="4085333"/>
                  <a:pt x="5640586" y="4084092"/>
                  <a:pt x="5640586" y="4081612"/>
                </a:cubicBezTo>
                <a:cubicBezTo>
                  <a:pt x="5640586" y="4079131"/>
                  <a:pt x="5640586" y="4077891"/>
                  <a:pt x="5640586" y="4077891"/>
                </a:cubicBezTo>
                <a:close/>
                <a:moveTo>
                  <a:pt x="5313164" y="4077891"/>
                </a:moveTo>
                <a:cubicBezTo>
                  <a:pt x="5308203" y="4077891"/>
                  <a:pt x="5305722" y="4080372"/>
                  <a:pt x="5305722" y="4085333"/>
                </a:cubicBezTo>
                <a:cubicBezTo>
                  <a:pt x="5310684" y="4085333"/>
                  <a:pt x="5313164" y="4085333"/>
                  <a:pt x="5313164" y="4085333"/>
                </a:cubicBezTo>
                <a:close/>
                <a:moveTo>
                  <a:pt x="3638262" y="4072853"/>
                </a:moveTo>
                <a:lnTo>
                  <a:pt x="3637149" y="4077556"/>
                </a:lnTo>
                <a:lnTo>
                  <a:pt x="3641638" y="4081612"/>
                </a:lnTo>
                <a:lnTo>
                  <a:pt x="3642449" y="4082384"/>
                </a:lnTo>
                <a:lnTo>
                  <a:pt x="3643085" y="4079696"/>
                </a:lnTo>
                <a:cubicBezTo>
                  <a:pt x="3643937" y="4076097"/>
                  <a:pt x="3643347" y="4074057"/>
                  <a:pt x="3641312" y="4073575"/>
                </a:cubicBezTo>
                <a:cubicBezTo>
                  <a:pt x="3639279" y="4073094"/>
                  <a:pt x="3638262" y="4072853"/>
                  <a:pt x="3638262" y="4072853"/>
                </a:cubicBezTo>
                <a:close/>
                <a:moveTo>
                  <a:pt x="6652616" y="4070450"/>
                </a:moveTo>
                <a:cubicBezTo>
                  <a:pt x="6657578" y="4070450"/>
                  <a:pt x="6661299" y="4072930"/>
                  <a:pt x="6663779" y="4077891"/>
                </a:cubicBezTo>
                <a:cubicBezTo>
                  <a:pt x="6666259" y="4082852"/>
                  <a:pt x="6667500" y="4085333"/>
                  <a:pt x="6667500" y="4085333"/>
                </a:cubicBezTo>
                <a:lnTo>
                  <a:pt x="6660058" y="4077891"/>
                </a:lnTo>
                <a:close/>
                <a:moveTo>
                  <a:pt x="6131719" y="4070450"/>
                </a:moveTo>
                <a:cubicBezTo>
                  <a:pt x="6131719" y="4075410"/>
                  <a:pt x="6134199" y="4077891"/>
                  <a:pt x="6139160" y="4077891"/>
                </a:cubicBezTo>
                <a:cubicBezTo>
                  <a:pt x="6139160" y="4072930"/>
                  <a:pt x="6139160" y="4070450"/>
                  <a:pt x="6139160" y="4070450"/>
                </a:cubicBezTo>
                <a:cubicBezTo>
                  <a:pt x="6134199" y="4070450"/>
                  <a:pt x="6131719" y="4070450"/>
                  <a:pt x="6131719" y="4070450"/>
                </a:cubicBezTo>
                <a:close/>
                <a:moveTo>
                  <a:pt x="5268515" y="4070450"/>
                </a:moveTo>
                <a:lnTo>
                  <a:pt x="5272065" y="4077549"/>
                </a:lnTo>
                <a:lnTo>
                  <a:pt x="5272371" y="4077621"/>
                </a:lnTo>
                <a:lnTo>
                  <a:pt x="5275957" y="4070450"/>
                </a:lnTo>
                <a:close/>
                <a:moveTo>
                  <a:pt x="3507446" y="4067547"/>
                </a:moveTo>
                <a:cubicBezTo>
                  <a:pt x="3508676" y="4066888"/>
                  <a:pt x="3510508" y="4067084"/>
                  <a:pt x="3512944" y="4068136"/>
                </a:cubicBezTo>
                <a:cubicBezTo>
                  <a:pt x="3515380" y="4069187"/>
                  <a:pt x="3518417" y="4071094"/>
                  <a:pt x="3522058" y="4073857"/>
                </a:cubicBezTo>
                <a:lnTo>
                  <a:pt x="3520780" y="4079256"/>
                </a:lnTo>
                <a:cubicBezTo>
                  <a:pt x="3509431" y="4072769"/>
                  <a:pt x="3504986" y="4068866"/>
                  <a:pt x="3507446" y="4067547"/>
                </a:cubicBezTo>
                <a:close/>
                <a:moveTo>
                  <a:pt x="5700117" y="4063008"/>
                </a:moveTo>
                <a:cubicBezTo>
                  <a:pt x="5700117" y="4067969"/>
                  <a:pt x="5700117" y="4070450"/>
                  <a:pt x="5700117" y="4070450"/>
                </a:cubicBezTo>
                <a:cubicBezTo>
                  <a:pt x="5700117" y="4070450"/>
                  <a:pt x="5702597" y="4070450"/>
                  <a:pt x="5707558" y="4070450"/>
                </a:cubicBezTo>
                <a:cubicBezTo>
                  <a:pt x="5712520" y="4070450"/>
                  <a:pt x="5715000" y="4067969"/>
                  <a:pt x="5715000" y="4063008"/>
                </a:cubicBezTo>
                <a:cubicBezTo>
                  <a:pt x="5715000" y="4063008"/>
                  <a:pt x="5713759" y="4063008"/>
                  <a:pt x="5711279" y="4063008"/>
                </a:cubicBezTo>
                <a:cubicBezTo>
                  <a:pt x="5708799" y="4063008"/>
                  <a:pt x="5705078" y="4063008"/>
                  <a:pt x="5700117" y="4063008"/>
                </a:cubicBezTo>
                <a:close/>
                <a:moveTo>
                  <a:pt x="5528965" y="4063008"/>
                </a:moveTo>
                <a:lnTo>
                  <a:pt x="5528965" y="4070450"/>
                </a:lnTo>
                <a:cubicBezTo>
                  <a:pt x="5533926" y="4070450"/>
                  <a:pt x="5536406" y="4067969"/>
                  <a:pt x="5536406" y="4063008"/>
                </a:cubicBezTo>
                <a:close/>
                <a:moveTo>
                  <a:pt x="6503789" y="4055567"/>
                </a:moveTo>
                <a:lnTo>
                  <a:pt x="6511230" y="4055567"/>
                </a:lnTo>
                <a:cubicBezTo>
                  <a:pt x="6516192" y="4060528"/>
                  <a:pt x="6518672" y="4066729"/>
                  <a:pt x="6518672" y="4074170"/>
                </a:cubicBezTo>
                <a:cubicBezTo>
                  <a:pt x="6518672" y="4081612"/>
                  <a:pt x="6521152" y="4085333"/>
                  <a:pt x="6526113" y="4085333"/>
                </a:cubicBezTo>
                <a:lnTo>
                  <a:pt x="6511230" y="4085333"/>
                </a:lnTo>
                <a:lnTo>
                  <a:pt x="6503789" y="4070450"/>
                </a:lnTo>
                <a:cubicBezTo>
                  <a:pt x="6508750" y="4065489"/>
                  <a:pt x="6511230" y="4063008"/>
                  <a:pt x="6511230" y="4063008"/>
                </a:cubicBezTo>
                <a:close/>
                <a:moveTo>
                  <a:pt x="5938242" y="4055567"/>
                </a:moveTo>
                <a:cubicBezTo>
                  <a:pt x="5938242" y="4060528"/>
                  <a:pt x="5939483" y="4064248"/>
                  <a:pt x="5941963" y="4066729"/>
                </a:cubicBezTo>
                <a:cubicBezTo>
                  <a:pt x="5944443" y="4069210"/>
                  <a:pt x="5948163" y="4070450"/>
                  <a:pt x="5953125" y="4070450"/>
                </a:cubicBezTo>
                <a:cubicBezTo>
                  <a:pt x="5963046" y="4075410"/>
                  <a:pt x="5968008" y="4075410"/>
                  <a:pt x="5968008" y="4070450"/>
                </a:cubicBezTo>
                <a:close/>
                <a:moveTo>
                  <a:pt x="5882431" y="4055567"/>
                </a:moveTo>
                <a:cubicBezTo>
                  <a:pt x="5879951" y="4055567"/>
                  <a:pt x="5878711" y="4058048"/>
                  <a:pt x="5878711" y="4063008"/>
                </a:cubicBezTo>
                <a:cubicBezTo>
                  <a:pt x="5878711" y="4067969"/>
                  <a:pt x="5881191" y="4070450"/>
                  <a:pt x="5886152" y="4070450"/>
                </a:cubicBezTo>
                <a:cubicBezTo>
                  <a:pt x="5891113" y="4070450"/>
                  <a:pt x="5894834" y="4072930"/>
                  <a:pt x="5897314" y="4077891"/>
                </a:cubicBezTo>
                <a:cubicBezTo>
                  <a:pt x="5899794" y="4082852"/>
                  <a:pt x="5903515" y="4087813"/>
                  <a:pt x="5908476" y="4092774"/>
                </a:cubicBezTo>
                <a:lnTo>
                  <a:pt x="5908476" y="4100215"/>
                </a:lnTo>
                <a:cubicBezTo>
                  <a:pt x="5908476" y="4100215"/>
                  <a:pt x="5905996" y="4100215"/>
                  <a:pt x="5901035" y="4100215"/>
                </a:cubicBezTo>
                <a:cubicBezTo>
                  <a:pt x="5896074" y="4100215"/>
                  <a:pt x="5891113" y="4097735"/>
                  <a:pt x="5886152" y="4092774"/>
                </a:cubicBezTo>
                <a:cubicBezTo>
                  <a:pt x="5871269" y="4077891"/>
                  <a:pt x="5861348" y="4072930"/>
                  <a:pt x="5856387" y="4077891"/>
                </a:cubicBezTo>
                <a:cubicBezTo>
                  <a:pt x="5856387" y="4077891"/>
                  <a:pt x="5858867" y="4080372"/>
                  <a:pt x="5863828" y="4085333"/>
                </a:cubicBezTo>
                <a:lnTo>
                  <a:pt x="5856387" y="4085333"/>
                </a:lnTo>
                <a:lnTo>
                  <a:pt x="5848945" y="4092774"/>
                </a:lnTo>
                <a:cubicBezTo>
                  <a:pt x="5848945" y="4097735"/>
                  <a:pt x="5852666" y="4101455"/>
                  <a:pt x="5860107" y="4103936"/>
                </a:cubicBezTo>
                <a:cubicBezTo>
                  <a:pt x="5867549" y="4106417"/>
                  <a:pt x="5873749" y="4105176"/>
                  <a:pt x="5878711" y="4100215"/>
                </a:cubicBezTo>
                <a:lnTo>
                  <a:pt x="5901035" y="4107657"/>
                </a:lnTo>
                <a:lnTo>
                  <a:pt x="5901035" y="4111377"/>
                </a:lnTo>
                <a:cubicBezTo>
                  <a:pt x="5901035" y="4108897"/>
                  <a:pt x="5898555" y="4107657"/>
                  <a:pt x="5893594" y="4107657"/>
                </a:cubicBezTo>
                <a:lnTo>
                  <a:pt x="5886152" y="4115098"/>
                </a:lnTo>
                <a:cubicBezTo>
                  <a:pt x="5886152" y="4115098"/>
                  <a:pt x="5888632" y="4116338"/>
                  <a:pt x="5893594" y="4118819"/>
                </a:cubicBezTo>
                <a:cubicBezTo>
                  <a:pt x="5898555" y="4121299"/>
                  <a:pt x="5903515" y="4122540"/>
                  <a:pt x="5908476" y="4122540"/>
                </a:cubicBezTo>
                <a:lnTo>
                  <a:pt x="5915918" y="4115098"/>
                </a:lnTo>
                <a:lnTo>
                  <a:pt x="5923359" y="4115098"/>
                </a:lnTo>
                <a:cubicBezTo>
                  <a:pt x="5933281" y="4125020"/>
                  <a:pt x="5943203" y="4122540"/>
                  <a:pt x="5953125" y="4107657"/>
                </a:cubicBezTo>
                <a:cubicBezTo>
                  <a:pt x="5958086" y="4102696"/>
                  <a:pt x="5958086" y="4097735"/>
                  <a:pt x="5953125" y="4092774"/>
                </a:cubicBezTo>
                <a:lnTo>
                  <a:pt x="5938242" y="4092774"/>
                </a:lnTo>
                <a:lnTo>
                  <a:pt x="5908476" y="4077891"/>
                </a:lnTo>
                <a:cubicBezTo>
                  <a:pt x="5903515" y="4072930"/>
                  <a:pt x="5899794" y="4070450"/>
                  <a:pt x="5897314" y="4070450"/>
                </a:cubicBezTo>
                <a:cubicBezTo>
                  <a:pt x="5894834" y="4070450"/>
                  <a:pt x="5892353" y="4067969"/>
                  <a:pt x="5889873" y="4063008"/>
                </a:cubicBezTo>
                <a:cubicBezTo>
                  <a:pt x="5887393" y="4058048"/>
                  <a:pt x="5884912" y="4055567"/>
                  <a:pt x="5882431" y="4055567"/>
                </a:cubicBezTo>
                <a:close/>
                <a:moveTo>
                  <a:pt x="6718659" y="4050916"/>
                </a:moveTo>
                <a:cubicBezTo>
                  <a:pt x="6719280" y="4051536"/>
                  <a:pt x="6719590" y="4053086"/>
                  <a:pt x="6719590" y="4055567"/>
                </a:cubicBezTo>
                <a:cubicBezTo>
                  <a:pt x="6714628" y="4055567"/>
                  <a:pt x="6713388" y="4054327"/>
                  <a:pt x="6715868" y="4051846"/>
                </a:cubicBezTo>
                <a:cubicBezTo>
                  <a:pt x="6717108" y="4050606"/>
                  <a:pt x="6718039" y="4050296"/>
                  <a:pt x="6718659" y="4050916"/>
                </a:cubicBezTo>
                <a:close/>
                <a:moveTo>
                  <a:pt x="6278686" y="4049986"/>
                </a:moveTo>
                <a:cubicBezTo>
                  <a:pt x="6282407" y="4051226"/>
                  <a:pt x="6287988" y="4055567"/>
                  <a:pt x="6295429" y="4063008"/>
                </a:cubicBezTo>
                <a:cubicBezTo>
                  <a:pt x="6305351" y="4072930"/>
                  <a:pt x="6309072" y="4077891"/>
                  <a:pt x="6306592" y="4077891"/>
                </a:cubicBezTo>
                <a:cubicBezTo>
                  <a:pt x="6304112" y="4077891"/>
                  <a:pt x="6300391" y="4077891"/>
                  <a:pt x="6295429" y="4077891"/>
                </a:cubicBezTo>
                <a:lnTo>
                  <a:pt x="6280547" y="4070450"/>
                </a:lnTo>
                <a:lnTo>
                  <a:pt x="6258222" y="4063008"/>
                </a:lnTo>
                <a:cubicBezTo>
                  <a:pt x="6263184" y="4063008"/>
                  <a:pt x="6265664" y="4063008"/>
                  <a:pt x="6265664" y="4063008"/>
                </a:cubicBezTo>
                <a:cubicBezTo>
                  <a:pt x="6265664" y="4063008"/>
                  <a:pt x="6268144" y="4063008"/>
                  <a:pt x="6273105" y="4063008"/>
                </a:cubicBezTo>
                <a:cubicBezTo>
                  <a:pt x="6273105" y="4067969"/>
                  <a:pt x="6274346" y="4069210"/>
                  <a:pt x="6276826" y="4066729"/>
                </a:cubicBezTo>
                <a:cubicBezTo>
                  <a:pt x="6279306" y="4064248"/>
                  <a:pt x="6278067" y="4060528"/>
                  <a:pt x="6273105" y="4055567"/>
                </a:cubicBezTo>
                <a:cubicBezTo>
                  <a:pt x="6273105" y="4050606"/>
                  <a:pt x="6274966" y="4048746"/>
                  <a:pt x="6278686" y="4049986"/>
                </a:cubicBezTo>
                <a:close/>
                <a:moveTo>
                  <a:pt x="6474023" y="4048125"/>
                </a:moveTo>
                <a:lnTo>
                  <a:pt x="6488906" y="4055567"/>
                </a:lnTo>
                <a:lnTo>
                  <a:pt x="6474023" y="4055567"/>
                </a:lnTo>
                <a:close/>
                <a:moveTo>
                  <a:pt x="6779120" y="4040684"/>
                </a:moveTo>
                <a:lnTo>
                  <a:pt x="6794004" y="4048125"/>
                </a:lnTo>
                <a:lnTo>
                  <a:pt x="6808886" y="4063008"/>
                </a:lnTo>
                <a:lnTo>
                  <a:pt x="6801445" y="4063008"/>
                </a:lnTo>
                <a:cubicBezTo>
                  <a:pt x="6796484" y="4058048"/>
                  <a:pt x="6791524" y="4053086"/>
                  <a:pt x="6786562" y="4048125"/>
                </a:cubicBezTo>
                <a:cubicBezTo>
                  <a:pt x="6781600" y="4043165"/>
                  <a:pt x="6779120" y="4040684"/>
                  <a:pt x="6779120" y="4040684"/>
                </a:cubicBezTo>
                <a:close/>
                <a:moveTo>
                  <a:pt x="6116836" y="4040684"/>
                </a:moveTo>
                <a:lnTo>
                  <a:pt x="6116836" y="4048125"/>
                </a:lnTo>
                <a:lnTo>
                  <a:pt x="6131719" y="4055567"/>
                </a:lnTo>
                <a:cubicBezTo>
                  <a:pt x="6131719" y="4050606"/>
                  <a:pt x="6130478" y="4046885"/>
                  <a:pt x="6127998" y="4044405"/>
                </a:cubicBezTo>
                <a:cubicBezTo>
                  <a:pt x="6125518" y="4041924"/>
                  <a:pt x="6121797" y="4040684"/>
                  <a:pt x="6116836" y="4040684"/>
                </a:cubicBezTo>
                <a:close/>
                <a:moveTo>
                  <a:pt x="5856387" y="4040684"/>
                </a:moveTo>
                <a:lnTo>
                  <a:pt x="5856387" y="4055567"/>
                </a:lnTo>
                <a:cubicBezTo>
                  <a:pt x="5866308" y="4060528"/>
                  <a:pt x="5871269" y="4060528"/>
                  <a:pt x="5871269" y="4055567"/>
                </a:cubicBezTo>
                <a:cubicBezTo>
                  <a:pt x="5871269" y="4050606"/>
                  <a:pt x="5871269" y="4046885"/>
                  <a:pt x="5871269" y="4044405"/>
                </a:cubicBezTo>
                <a:cubicBezTo>
                  <a:pt x="5871269" y="4041924"/>
                  <a:pt x="5868789" y="4040684"/>
                  <a:pt x="5863828" y="4040684"/>
                </a:cubicBezTo>
                <a:cubicBezTo>
                  <a:pt x="5863828" y="4040684"/>
                  <a:pt x="5861348" y="4040684"/>
                  <a:pt x="5856387" y="4040684"/>
                </a:cubicBezTo>
                <a:close/>
                <a:moveTo>
                  <a:pt x="3485743" y="4036752"/>
                </a:moveTo>
                <a:lnTo>
                  <a:pt x="3491845" y="4038196"/>
                </a:lnTo>
                <a:lnTo>
                  <a:pt x="3496667" y="4045039"/>
                </a:lnTo>
                <a:close/>
                <a:moveTo>
                  <a:pt x="3524904" y="4034617"/>
                </a:moveTo>
                <a:lnTo>
                  <a:pt x="3535828" y="4042905"/>
                </a:lnTo>
                <a:lnTo>
                  <a:pt x="3529727" y="4041461"/>
                </a:lnTo>
                <a:close/>
                <a:moveTo>
                  <a:pt x="3608782" y="4034091"/>
                </a:moveTo>
                <a:lnTo>
                  <a:pt x="3608048" y="4037192"/>
                </a:lnTo>
                <a:cubicBezTo>
                  <a:pt x="3607196" y="4040791"/>
                  <a:pt x="3608803" y="4043072"/>
                  <a:pt x="3612870" y="4044035"/>
                </a:cubicBezTo>
                <a:lnTo>
                  <a:pt x="3610307" y="4035180"/>
                </a:lnTo>
                <a:close/>
                <a:moveTo>
                  <a:pt x="5871269" y="4033243"/>
                </a:moveTo>
                <a:lnTo>
                  <a:pt x="5878711" y="4048125"/>
                </a:lnTo>
                <a:lnTo>
                  <a:pt x="5893594" y="4048125"/>
                </a:lnTo>
                <a:cubicBezTo>
                  <a:pt x="5893594" y="4038203"/>
                  <a:pt x="5886152" y="4033243"/>
                  <a:pt x="5871269" y="4033243"/>
                </a:cubicBezTo>
                <a:close/>
                <a:moveTo>
                  <a:pt x="5729883" y="4033243"/>
                </a:moveTo>
                <a:lnTo>
                  <a:pt x="5729883" y="4040684"/>
                </a:lnTo>
                <a:cubicBezTo>
                  <a:pt x="5729883" y="4045645"/>
                  <a:pt x="5729883" y="4048125"/>
                  <a:pt x="5729883" y="4048125"/>
                </a:cubicBezTo>
                <a:cubicBezTo>
                  <a:pt x="5734844" y="4048125"/>
                  <a:pt x="5737324" y="4045645"/>
                  <a:pt x="5737324" y="4040684"/>
                </a:cubicBezTo>
                <a:cubicBezTo>
                  <a:pt x="5737324" y="4035723"/>
                  <a:pt x="5734844" y="4033243"/>
                  <a:pt x="5729883" y="4033243"/>
                </a:cubicBezTo>
                <a:close/>
                <a:moveTo>
                  <a:pt x="5542917" y="4028592"/>
                </a:moveTo>
                <a:cubicBezTo>
                  <a:pt x="5542297" y="4027971"/>
                  <a:pt x="5541367" y="4028282"/>
                  <a:pt x="5540127" y="4029522"/>
                </a:cubicBezTo>
                <a:cubicBezTo>
                  <a:pt x="5537647" y="4032003"/>
                  <a:pt x="5536406" y="4034483"/>
                  <a:pt x="5536406" y="4036963"/>
                </a:cubicBezTo>
                <a:cubicBezTo>
                  <a:pt x="5536406" y="4039444"/>
                  <a:pt x="5537647" y="4040684"/>
                  <a:pt x="5540127" y="4040684"/>
                </a:cubicBezTo>
                <a:cubicBezTo>
                  <a:pt x="5542607" y="4040684"/>
                  <a:pt x="5543847" y="4038203"/>
                  <a:pt x="5543847" y="4033243"/>
                </a:cubicBezTo>
                <a:cubicBezTo>
                  <a:pt x="5543847" y="4030763"/>
                  <a:pt x="5543537" y="4029212"/>
                  <a:pt x="5542917" y="4028592"/>
                </a:cubicBezTo>
                <a:close/>
                <a:moveTo>
                  <a:pt x="6771679" y="4025801"/>
                </a:moveTo>
                <a:lnTo>
                  <a:pt x="6779120" y="4040684"/>
                </a:lnTo>
                <a:lnTo>
                  <a:pt x="6771679" y="4033243"/>
                </a:lnTo>
                <a:close/>
                <a:moveTo>
                  <a:pt x="6295429" y="4025801"/>
                </a:moveTo>
                <a:lnTo>
                  <a:pt x="6295429" y="4033243"/>
                </a:lnTo>
                <a:lnTo>
                  <a:pt x="6302871" y="4040684"/>
                </a:lnTo>
                <a:close/>
                <a:moveTo>
                  <a:pt x="5997773" y="4025801"/>
                </a:moveTo>
                <a:lnTo>
                  <a:pt x="5997773" y="4033243"/>
                </a:lnTo>
                <a:lnTo>
                  <a:pt x="5990332" y="4033243"/>
                </a:lnTo>
                <a:cubicBezTo>
                  <a:pt x="5990332" y="4028282"/>
                  <a:pt x="5992812" y="4025801"/>
                  <a:pt x="5997773" y="4025801"/>
                </a:cubicBezTo>
                <a:close/>
                <a:moveTo>
                  <a:pt x="5856387" y="4025801"/>
                </a:moveTo>
                <a:cubicBezTo>
                  <a:pt x="5856387" y="4030762"/>
                  <a:pt x="5856387" y="4033243"/>
                  <a:pt x="5856387" y="4033243"/>
                </a:cubicBezTo>
                <a:cubicBezTo>
                  <a:pt x="5861348" y="4033243"/>
                  <a:pt x="5863828" y="4030762"/>
                  <a:pt x="5863828" y="4025801"/>
                </a:cubicBezTo>
                <a:cubicBezTo>
                  <a:pt x="5863828" y="4025801"/>
                  <a:pt x="5861348" y="4025801"/>
                  <a:pt x="5856387" y="4025801"/>
                </a:cubicBezTo>
                <a:close/>
                <a:moveTo>
                  <a:pt x="4896445" y="4022850"/>
                </a:moveTo>
                <a:lnTo>
                  <a:pt x="4896445" y="4025801"/>
                </a:lnTo>
                <a:lnTo>
                  <a:pt x="4899255" y="4025801"/>
                </a:lnTo>
                <a:lnTo>
                  <a:pt x="4899768" y="4023636"/>
                </a:lnTo>
                <a:close/>
                <a:moveTo>
                  <a:pt x="6451699" y="4018360"/>
                </a:moveTo>
                <a:lnTo>
                  <a:pt x="6459140" y="4018360"/>
                </a:lnTo>
                <a:cubicBezTo>
                  <a:pt x="6464102" y="4018360"/>
                  <a:pt x="6464102" y="4020841"/>
                  <a:pt x="6459140" y="4025801"/>
                </a:cubicBezTo>
                <a:cubicBezTo>
                  <a:pt x="6454179" y="4020841"/>
                  <a:pt x="6451699" y="4018360"/>
                  <a:pt x="6451699" y="4018360"/>
                </a:cubicBezTo>
                <a:close/>
                <a:moveTo>
                  <a:pt x="5804297" y="4018360"/>
                </a:moveTo>
                <a:lnTo>
                  <a:pt x="5804297" y="4025801"/>
                </a:lnTo>
                <a:cubicBezTo>
                  <a:pt x="5809258" y="4025801"/>
                  <a:pt x="5811738" y="4024561"/>
                  <a:pt x="5811738" y="4022081"/>
                </a:cubicBezTo>
                <a:cubicBezTo>
                  <a:pt x="5811738" y="4019600"/>
                  <a:pt x="5810497" y="4018360"/>
                  <a:pt x="5808017" y="4018360"/>
                </a:cubicBezTo>
                <a:cubicBezTo>
                  <a:pt x="5805537" y="4018360"/>
                  <a:pt x="5804297" y="4018360"/>
                  <a:pt x="5804297" y="4018360"/>
                </a:cubicBezTo>
                <a:close/>
                <a:moveTo>
                  <a:pt x="5420838" y="4012892"/>
                </a:moveTo>
                <a:lnTo>
                  <a:pt x="5417344" y="4014639"/>
                </a:lnTo>
                <a:lnTo>
                  <a:pt x="5424641" y="4018288"/>
                </a:lnTo>
                <a:close/>
                <a:moveTo>
                  <a:pt x="5445870" y="4012158"/>
                </a:moveTo>
                <a:lnTo>
                  <a:pt x="5439668" y="4018360"/>
                </a:lnTo>
                <a:cubicBezTo>
                  <a:pt x="5434706" y="4023321"/>
                  <a:pt x="5432226" y="4025801"/>
                  <a:pt x="5432226" y="4025801"/>
                </a:cubicBezTo>
                <a:cubicBezTo>
                  <a:pt x="5432226" y="4025801"/>
                  <a:pt x="5435947" y="4024561"/>
                  <a:pt x="5443388" y="4022081"/>
                </a:cubicBezTo>
                <a:lnTo>
                  <a:pt x="5451418" y="4019405"/>
                </a:lnTo>
                <a:close/>
                <a:moveTo>
                  <a:pt x="5521523" y="4011310"/>
                </a:moveTo>
                <a:lnTo>
                  <a:pt x="5521523" y="4018360"/>
                </a:lnTo>
                <a:lnTo>
                  <a:pt x="5528965" y="4018360"/>
                </a:lnTo>
                <a:lnTo>
                  <a:pt x="5529295" y="4017206"/>
                </a:lnTo>
                <a:close/>
                <a:moveTo>
                  <a:pt x="6276826" y="4010918"/>
                </a:moveTo>
                <a:cubicBezTo>
                  <a:pt x="6274346" y="4010918"/>
                  <a:pt x="6274346" y="4012158"/>
                  <a:pt x="6276826" y="4014639"/>
                </a:cubicBezTo>
                <a:cubicBezTo>
                  <a:pt x="6279306" y="4017120"/>
                  <a:pt x="6280547" y="4018360"/>
                  <a:pt x="6280547" y="4018360"/>
                </a:cubicBezTo>
                <a:cubicBezTo>
                  <a:pt x="6280547" y="4013399"/>
                  <a:pt x="6279306" y="4010918"/>
                  <a:pt x="6276826" y="4010918"/>
                </a:cubicBezTo>
                <a:close/>
                <a:moveTo>
                  <a:pt x="5424785" y="4010918"/>
                </a:moveTo>
                <a:lnTo>
                  <a:pt x="5424594" y="4011014"/>
                </a:lnTo>
                <a:lnTo>
                  <a:pt x="5424601" y="4011019"/>
                </a:lnTo>
                <a:lnTo>
                  <a:pt x="5426291" y="4016855"/>
                </a:lnTo>
                <a:lnTo>
                  <a:pt x="5432226" y="4010918"/>
                </a:lnTo>
                <a:cubicBezTo>
                  <a:pt x="5432226" y="4010918"/>
                  <a:pt x="5429746" y="4010918"/>
                  <a:pt x="5424785" y="4010918"/>
                </a:cubicBezTo>
                <a:close/>
                <a:moveTo>
                  <a:pt x="3446872" y="4010445"/>
                </a:moveTo>
                <a:lnTo>
                  <a:pt x="3452973" y="4011889"/>
                </a:lnTo>
                <a:lnTo>
                  <a:pt x="3457796" y="4018732"/>
                </a:lnTo>
                <a:close/>
                <a:moveTo>
                  <a:pt x="5906616" y="4007198"/>
                </a:moveTo>
                <a:cubicBezTo>
                  <a:pt x="5902895" y="4007198"/>
                  <a:pt x="5898554" y="4008438"/>
                  <a:pt x="5893594" y="4010918"/>
                </a:cubicBezTo>
                <a:lnTo>
                  <a:pt x="5901035" y="4018360"/>
                </a:lnTo>
                <a:cubicBezTo>
                  <a:pt x="5910956" y="4018360"/>
                  <a:pt x="5915918" y="4018360"/>
                  <a:pt x="5915918" y="4018360"/>
                </a:cubicBezTo>
                <a:cubicBezTo>
                  <a:pt x="5915918" y="4018360"/>
                  <a:pt x="5915918" y="4015879"/>
                  <a:pt x="5915918" y="4010918"/>
                </a:cubicBezTo>
                <a:cubicBezTo>
                  <a:pt x="5913437" y="4008438"/>
                  <a:pt x="5910336" y="4007198"/>
                  <a:pt x="5906616" y="4007198"/>
                </a:cubicBezTo>
                <a:close/>
                <a:moveTo>
                  <a:pt x="5678722" y="4006268"/>
                </a:moveTo>
                <a:cubicBezTo>
                  <a:pt x="5676862" y="4006888"/>
                  <a:pt x="5675312" y="4008438"/>
                  <a:pt x="5674072" y="4010918"/>
                </a:cubicBezTo>
                <a:cubicBezTo>
                  <a:pt x="5671592" y="4015879"/>
                  <a:pt x="5672831" y="4018360"/>
                  <a:pt x="5677793" y="4018360"/>
                </a:cubicBezTo>
                <a:cubicBezTo>
                  <a:pt x="5687714" y="4023321"/>
                  <a:pt x="5692676" y="4023321"/>
                  <a:pt x="5692676" y="4018360"/>
                </a:cubicBezTo>
                <a:cubicBezTo>
                  <a:pt x="5692676" y="4013399"/>
                  <a:pt x="5690195" y="4009678"/>
                  <a:pt x="5685234" y="4007198"/>
                </a:cubicBezTo>
                <a:cubicBezTo>
                  <a:pt x="5682754" y="4005958"/>
                  <a:pt x="5680583" y="4005647"/>
                  <a:pt x="5678722" y="4006268"/>
                </a:cubicBezTo>
                <a:close/>
                <a:moveTo>
                  <a:pt x="3467731" y="4003978"/>
                </a:moveTo>
                <a:lnTo>
                  <a:pt x="3478654" y="4012265"/>
                </a:lnTo>
                <a:cubicBezTo>
                  <a:pt x="3474587" y="4011303"/>
                  <a:pt x="3472554" y="4010822"/>
                  <a:pt x="3472554" y="4010822"/>
                </a:cubicBezTo>
                <a:close/>
                <a:moveTo>
                  <a:pt x="6526113" y="4003477"/>
                </a:moveTo>
                <a:lnTo>
                  <a:pt x="6540996" y="4010918"/>
                </a:lnTo>
                <a:lnTo>
                  <a:pt x="6548437" y="4025801"/>
                </a:lnTo>
                <a:lnTo>
                  <a:pt x="6533554" y="4010918"/>
                </a:lnTo>
                <a:close/>
                <a:moveTo>
                  <a:pt x="5640586" y="3996036"/>
                </a:moveTo>
                <a:cubicBezTo>
                  <a:pt x="5640586" y="3996036"/>
                  <a:pt x="5640586" y="3998516"/>
                  <a:pt x="5640586" y="4003477"/>
                </a:cubicBezTo>
                <a:cubicBezTo>
                  <a:pt x="5645547" y="4003477"/>
                  <a:pt x="5648027" y="4003477"/>
                  <a:pt x="5648027" y="4003477"/>
                </a:cubicBezTo>
                <a:close/>
                <a:moveTo>
                  <a:pt x="5045273" y="3996036"/>
                </a:moveTo>
                <a:lnTo>
                  <a:pt x="5037832" y="4003477"/>
                </a:lnTo>
                <a:cubicBezTo>
                  <a:pt x="5042793" y="4008438"/>
                  <a:pt x="5045273" y="4009678"/>
                  <a:pt x="5045273" y="4007198"/>
                </a:cubicBezTo>
                <a:cubicBezTo>
                  <a:pt x="5045273" y="4004717"/>
                  <a:pt x="5045273" y="4000996"/>
                  <a:pt x="5045273" y="3996036"/>
                </a:cubicBezTo>
                <a:close/>
                <a:moveTo>
                  <a:pt x="3456807" y="3995691"/>
                </a:moveTo>
                <a:lnTo>
                  <a:pt x="3467731" y="4003978"/>
                </a:lnTo>
                <a:cubicBezTo>
                  <a:pt x="3463664" y="4003016"/>
                  <a:pt x="3460613" y="4002294"/>
                  <a:pt x="3458580" y="4001812"/>
                </a:cubicBezTo>
                <a:cubicBezTo>
                  <a:pt x="3456546" y="4001331"/>
                  <a:pt x="3455955" y="3999291"/>
                  <a:pt x="3456807" y="3995691"/>
                </a:cubicBezTo>
                <a:close/>
                <a:moveTo>
                  <a:pt x="5566172" y="3988594"/>
                </a:moveTo>
                <a:cubicBezTo>
                  <a:pt x="5566172" y="3988594"/>
                  <a:pt x="5566172" y="3991075"/>
                  <a:pt x="5566172" y="3996036"/>
                </a:cubicBezTo>
                <a:cubicBezTo>
                  <a:pt x="5566172" y="3996036"/>
                  <a:pt x="5568652" y="3996036"/>
                  <a:pt x="5573613" y="3996036"/>
                </a:cubicBezTo>
                <a:cubicBezTo>
                  <a:pt x="5573613" y="3996036"/>
                  <a:pt x="5573613" y="3993555"/>
                  <a:pt x="5573613" y="3988594"/>
                </a:cubicBezTo>
                <a:cubicBezTo>
                  <a:pt x="5568652" y="3988594"/>
                  <a:pt x="5566172" y="3988594"/>
                  <a:pt x="5566172" y="3988594"/>
                </a:cubicBezTo>
                <a:close/>
                <a:moveTo>
                  <a:pt x="5491758" y="3988594"/>
                </a:moveTo>
                <a:cubicBezTo>
                  <a:pt x="5491758" y="3988594"/>
                  <a:pt x="5489278" y="3991075"/>
                  <a:pt x="5484316" y="3996036"/>
                </a:cubicBezTo>
                <a:lnTo>
                  <a:pt x="5491758" y="3996036"/>
                </a:lnTo>
                <a:lnTo>
                  <a:pt x="5499199" y="3988594"/>
                </a:lnTo>
                <a:cubicBezTo>
                  <a:pt x="5499199" y="3988594"/>
                  <a:pt x="5496719" y="3988594"/>
                  <a:pt x="5491758" y="3988594"/>
                </a:cubicBezTo>
                <a:close/>
                <a:moveTo>
                  <a:pt x="3426304" y="3988471"/>
                </a:moveTo>
                <a:lnTo>
                  <a:pt x="3437227" y="3996758"/>
                </a:lnTo>
                <a:lnTo>
                  <a:pt x="3431126" y="3995314"/>
                </a:lnTo>
                <a:close/>
                <a:moveTo>
                  <a:pt x="6027539" y="3981153"/>
                </a:moveTo>
                <a:lnTo>
                  <a:pt x="6027539" y="3988594"/>
                </a:lnTo>
                <a:cubicBezTo>
                  <a:pt x="6022578" y="3988594"/>
                  <a:pt x="6020097" y="3988594"/>
                  <a:pt x="6020097" y="3988594"/>
                </a:cubicBezTo>
                <a:lnTo>
                  <a:pt x="6034980" y="3996036"/>
                </a:lnTo>
                <a:lnTo>
                  <a:pt x="6049863" y="4003477"/>
                </a:lnTo>
                <a:lnTo>
                  <a:pt x="6057304" y="4010918"/>
                </a:lnTo>
                <a:cubicBezTo>
                  <a:pt x="6067226" y="4015879"/>
                  <a:pt x="6074667" y="4015879"/>
                  <a:pt x="6079629" y="4010918"/>
                </a:cubicBezTo>
                <a:cubicBezTo>
                  <a:pt x="6079629" y="4010918"/>
                  <a:pt x="6077149" y="4008438"/>
                  <a:pt x="6072187" y="4003477"/>
                </a:cubicBezTo>
                <a:cubicBezTo>
                  <a:pt x="6062266" y="3998516"/>
                  <a:pt x="6052343" y="3991075"/>
                  <a:pt x="6042422" y="3981153"/>
                </a:cubicBezTo>
                <a:close/>
                <a:moveTo>
                  <a:pt x="5729883" y="3981153"/>
                </a:moveTo>
                <a:cubicBezTo>
                  <a:pt x="5724921" y="3981153"/>
                  <a:pt x="5722441" y="3982393"/>
                  <a:pt x="5722441" y="3984874"/>
                </a:cubicBezTo>
                <a:cubicBezTo>
                  <a:pt x="5722441" y="3987354"/>
                  <a:pt x="5723682" y="3988594"/>
                  <a:pt x="5726162" y="3988594"/>
                </a:cubicBezTo>
                <a:cubicBezTo>
                  <a:pt x="5728642" y="3988594"/>
                  <a:pt x="5729883" y="3986114"/>
                  <a:pt x="5729883" y="3981153"/>
                </a:cubicBezTo>
                <a:close/>
                <a:moveTo>
                  <a:pt x="6712148" y="3973711"/>
                </a:moveTo>
                <a:cubicBezTo>
                  <a:pt x="6717110" y="3973711"/>
                  <a:pt x="6719590" y="3976192"/>
                  <a:pt x="6719590" y="3981153"/>
                </a:cubicBezTo>
                <a:lnTo>
                  <a:pt x="6712148" y="3981153"/>
                </a:lnTo>
                <a:close/>
                <a:moveTo>
                  <a:pt x="6526113" y="3973711"/>
                </a:moveTo>
                <a:lnTo>
                  <a:pt x="6548437" y="3973711"/>
                </a:lnTo>
                <a:cubicBezTo>
                  <a:pt x="6553398" y="3978672"/>
                  <a:pt x="6558358" y="3981153"/>
                  <a:pt x="6563320" y="3981153"/>
                </a:cubicBezTo>
                <a:cubicBezTo>
                  <a:pt x="6568281" y="3981153"/>
                  <a:pt x="6573242" y="3988594"/>
                  <a:pt x="6578202" y="4003477"/>
                </a:cubicBezTo>
                <a:cubicBezTo>
                  <a:pt x="6578202" y="4003477"/>
                  <a:pt x="6579444" y="4004717"/>
                  <a:pt x="6581924" y="4007198"/>
                </a:cubicBezTo>
                <a:cubicBezTo>
                  <a:pt x="6584404" y="4009678"/>
                  <a:pt x="6585644" y="4010918"/>
                  <a:pt x="6585644" y="4010918"/>
                </a:cubicBezTo>
                <a:cubicBezTo>
                  <a:pt x="6585644" y="4010918"/>
                  <a:pt x="6589365" y="4014639"/>
                  <a:pt x="6596806" y="4022081"/>
                </a:cubicBezTo>
                <a:cubicBezTo>
                  <a:pt x="6604248" y="4029522"/>
                  <a:pt x="6607968" y="4033243"/>
                  <a:pt x="6607968" y="4033243"/>
                </a:cubicBezTo>
                <a:lnTo>
                  <a:pt x="6622851" y="4048125"/>
                </a:lnTo>
                <a:cubicBezTo>
                  <a:pt x="6622851" y="4048125"/>
                  <a:pt x="6620371" y="4048125"/>
                  <a:pt x="6615410" y="4048125"/>
                </a:cubicBezTo>
                <a:lnTo>
                  <a:pt x="6600527" y="4040684"/>
                </a:lnTo>
                <a:cubicBezTo>
                  <a:pt x="6600527" y="4035723"/>
                  <a:pt x="6600527" y="4033243"/>
                  <a:pt x="6600527" y="4033243"/>
                </a:cubicBezTo>
                <a:cubicBezTo>
                  <a:pt x="6595566" y="4033243"/>
                  <a:pt x="6583164" y="4023321"/>
                  <a:pt x="6563320" y="4003477"/>
                </a:cubicBezTo>
                <a:close/>
                <a:moveTo>
                  <a:pt x="5603379" y="3973711"/>
                </a:moveTo>
                <a:lnTo>
                  <a:pt x="5603379" y="3981153"/>
                </a:lnTo>
                <a:cubicBezTo>
                  <a:pt x="5603379" y="3986114"/>
                  <a:pt x="5603379" y="3988594"/>
                  <a:pt x="5603379" y="3988594"/>
                </a:cubicBezTo>
                <a:lnTo>
                  <a:pt x="5610820" y="3981153"/>
                </a:lnTo>
                <a:cubicBezTo>
                  <a:pt x="5610820" y="3976192"/>
                  <a:pt x="5608340" y="3973711"/>
                  <a:pt x="5603379" y="3973711"/>
                </a:cubicBezTo>
                <a:close/>
                <a:moveTo>
                  <a:pt x="5461992" y="3973711"/>
                </a:moveTo>
                <a:lnTo>
                  <a:pt x="5461992" y="3979764"/>
                </a:lnTo>
                <a:lnTo>
                  <a:pt x="5462171" y="3981153"/>
                </a:lnTo>
                <a:lnTo>
                  <a:pt x="5469433" y="3981153"/>
                </a:lnTo>
                <a:close/>
                <a:moveTo>
                  <a:pt x="3455818" y="3972649"/>
                </a:moveTo>
                <a:cubicBezTo>
                  <a:pt x="3455818" y="3972649"/>
                  <a:pt x="3456623" y="3973790"/>
                  <a:pt x="3458230" y="3976071"/>
                </a:cubicBezTo>
                <a:cubicBezTo>
                  <a:pt x="3459838" y="3978352"/>
                  <a:pt x="3459625" y="3979252"/>
                  <a:pt x="3457591" y="3978770"/>
                </a:cubicBezTo>
                <a:cubicBezTo>
                  <a:pt x="3455558" y="3978289"/>
                  <a:pt x="3454541" y="3978048"/>
                  <a:pt x="3454541" y="3978048"/>
                </a:cubicBezTo>
                <a:cubicBezTo>
                  <a:pt x="3455392" y="3974449"/>
                  <a:pt x="3455818" y="3972649"/>
                  <a:pt x="3455818" y="3972649"/>
                </a:cubicBezTo>
                <a:close/>
                <a:moveTo>
                  <a:pt x="6146601" y="3966270"/>
                </a:moveTo>
                <a:lnTo>
                  <a:pt x="6154043" y="3973711"/>
                </a:lnTo>
                <a:lnTo>
                  <a:pt x="6139160" y="3973711"/>
                </a:lnTo>
                <a:close/>
                <a:moveTo>
                  <a:pt x="5707558" y="3966270"/>
                </a:moveTo>
                <a:cubicBezTo>
                  <a:pt x="5707558" y="3966270"/>
                  <a:pt x="5707558" y="3968751"/>
                  <a:pt x="5707558" y="3973711"/>
                </a:cubicBezTo>
                <a:cubicBezTo>
                  <a:pt x="5707558" y="3973711"/>
                  <a:pt x="5708799" y="3973711"/>
                  <a:pt x="5711279" y="3973711"/>
                </a:cubicBezTo>
                <a:cubicBezTo>
                  <a:pt x="5713759" y="3973711"/>
                  <a:pt x="5715000" y="3973711"/>
                  <a:pt x="5715000" y="3973711"/>
                </a:cubicBezTo>
                <a:cubicBezTo>
                  <a:pt x="5715000" y="3973711"/>
                  <a:pt x="5715000" y="3971231"/>
                  <a:pt x="5715000" y="3966270"/>
                </a:cubicBezTo>
                <a:cubicBezTo>
                  <a:pt x="5710038" y="3966270"/>
                  <a:pt x="5707558" y="3966270"/>
                  <a:pt x="5707558" y="3966270"/>
                </a:cubicBezTo>
                <a:close/>
                <a:moveTo>
                  <a:pt x="5454551" y="3966270"/>
                </a:moveTo>
                <a:lnTo>
                  <a:pt x="5453864" y="3966957"/>
                </a:lnTo>
                <a:lnTo>
                  <a:pt x="5454406" y="3966757"/>
                </a:lnTo>
                <a:lnTo>
                  <a:pt x="5454551" y="3966679"/>
                </a:lnTo>
                <a:close/>
                <a:moveTo>
                  <a:pt x="3425315" y="3965429"/>
                </a:moveTo>
                <a:lnTo>
                  <a:pt x="3431416" y="3966873"/>
                </a:lnTo>
                <a:lnTo>
                  <a:pt x="3436238" y="3973716"/>
                </a:lnTo>
                <a:lnTo>
                  <a:pt x="3451665" y="3990197"/>
                </a:lnTo>
                <a:lnTo>
                  <a:pt x="3445884" y="3987403"/>
                </a:lnTo>
                <a:lnTo>
                  <a:pt x="3439784" y="3985959"/>
                </a:lnTo>
                <a:lnTo>
                  <a:pt x="3434960" y="3979116"/>
                </a:lnTo>
                <a:cubicBezTo>
                  <a:pt x="3431745" y="3974554"/>
                  <a:pt x="3428530" y="3969991"/>
                  <a:pt x="3425315" y="3965429"/>
                </a:cubicBezTo>
                <a:close/>
                <a:moveTo>
                  <a:pt x="5856387" y="3958829"/>
                </a:moveTo>
                <a:lnTo>
                  <a:pt x="5886152" y="3973711"/>
                </a:lnTo>
                <a:cubicBezTo>
                  <a:pt x="5891113" y="3973711"/>
                  <a:pt x="5891113" y="3971231"/>
                  <a:pt x="5886152" y="3966270"/>
                </a:cubicBezTo>
                <a:close/>
                <a:moveTo>
                  <a:pt x="5573613" y="3958829"/>
                </a:moveTo>
                <a:lnTo>
                  <a:pt x="5566172" y="3966270"/>
                </a:lnTo>
                <a:cubicBezTo>
                  <a:pt x="5571133" y="3971231"/>
                  <a:pt x="5576093" y="3971231"/>
                  <a:pt x="5581054" y="3966270"/>
                </a:cubicBezTo>
                <a:cubicBezTo>
                  <a:pt x="5581054" y="3966270"/>
                  <a:pt x="5578574" y="3963789"/>
                  <a:pt x="5573613" y="3958829"/>
                </a:cubicBezTo>
                <a:close/>
                <a:moveTo>
                  <a:pt x="6682382" y="3943946"/>
                </a:moveTo>
                <a:cubicBezTo>
                  <a:pt x="6687344" y="3943946"/>
                  <a:pt x="6689824" y="3946426"/>
                  <a:pt x="6689824" y="3951387"/>
                </a:cubicBezTo>
                <a:cubicBezTo>
                  <a:pt x="6689824" y="3951387"/>
                  <a:pt x="6687344" y="3951387"/>
                  <a:pt x="6682382" y="3951387"/>
                </a:cubicBezTo>
                <a:cubicBezTo>
                  <a:pt x="6682382" y="3951387"/>
                  <a:pt x="6681142" y="3950147"/>
                  <a:pt x="6678662" y="3947666"/>
                </a:cubicBezTo>
                <a:cubicBezTo>
                  <a:pt x="6676182" y="3945186"/>
                  <a:pt x="6677421" y="3943946"/>
                  <a:pt x="6682382" y="3943946"/>
                </a:cubicBezTo>
                <a:close/>
                <a:moveTo>
                  <a:pt x="5387578" y="3943946"/>
                </a:moveTo>
                <a:lnTo>
                  <a:pt x="5395019" y="3951387"/>
                </a:lnTo>
                <a:cubicBezTo>
                  <a:pt x="5395019" y="3951387"/>
                  <a:pt x="5395019" y="3948907"/>
                  <a:pt x="5395019" y="3943946"/>
                </a:cubicBezTo>
                <a:cubicBezTo>
                  <a:pt x="5390058" y="3943946"/>
                  <a:pt x="5387578" y="3943946"/>
                  <a:pt x="5387578" y="3943946"/>
                </a:cubicBezTo>
                <a:close/>
                <a:moveTo>
                  <a:pt x="5662910" y="3936504"/>
                </a:moveTo>
                <a:lnTo>
                  <a:pt x="5685234" y="3951387"/>
                </a:lnTo>
                <a:lnTo>
                  <a:pt x="5692676" y="3951387"/>
                </a:lnTo>
                <a:cubicBezTo>
                  <a:pt x="5692676" y="3951387"/>
                  <a:pt x="5687714" y="3948907"/>
                  <a:pt x="5677793" y="3943946"/>
                </a:cubicBezTo>
                <a:cubicBezTo>
                  <a:pt x="5667871" y="3938985"/>
                  <a:pt x="5662910" y="3936504"/>
                  <a:pt x="5662910" y="3936504"/>
                </a:cubicBezTo>
                <a:close/>
                <a:moveTo>
                  <a:pt x="5535476" y="3931854"/>
                </a:moveTo>
                <a:cubicBezTo>
                  <a:pt x="5533616" y="3932474"/>
                  <a:pt x="5531445" y="3934024"/>
                  <a:pt x="5528965" y="3936504"/>
                </a:cubicBezTo>
                <a:lnTo>
                  <a:pt x="5536406" y="3943946"/>
                </a:lnTo>
                <a:lnTo>
                  <a:pt x="5543847" y="3943946"/>
                </a:lnTo>
                <a:cubicBezTo>
                  <a:pt x="5543847" y="3938985"/>
                  <a:pt x="5542607" y="3935264"/>
                  <a:pt x="5540127" y="3932784"/>
                </a:cubicBezTo>
                <a:cubicBezTo>
                  <a:pt x="5538887" y="3931544"/>
                  <a:pt x="5537337" y="3931233"/>
                  <a:pt x="5535476" y="3931854"/>
                </a:cubicBezTo>
                <a:close/>
                <a:moveTo>
                  <a:pt x="5648027" y="3929063"/>
                </a:moveTo>
                <a:cubicBezTo>
                  <a:pt x="5648027" y="3934024"/>
                  <a:pt x="5649268" y="3936504"/>
                  <a:pt x="5651748" y="3936504"/>
                </a:cubicBezTo>
                <a:cubicBezTo>
                  <a:pt x="5654228" y="3936504"/>
                  <a:pt x="5655469" y="3934024"/>
                  <a:pt x="5655469" y="3929063"/>
                </a:cubicBezTo>
                <a:close/>
                <a:moveTo>
                  <a:pt x="3396379" y="3924368"/>
                </a:moveTo>
                <a:lnTo>
                  <a:pt x="3399430" y="3925090"/>
                </a:lnTo>
                <a:cubicBezTo>
                  <a:pt x="3401463" y="3925571"/>
                  <a:pt x="3402053" y="3927612"/>
                  <a:pt x="3401201" y="3931212"/>
                </a:cubicBezTo>
                <a:cubicBezTo>
                  <a:pt x="3404417" y="3935774"/>
                  <a:pt x="3407632" y="3940336"/>
                  <a:pt x="3410847" y="3944899"/>
                </a:cubicBezTo>
                <a:lnTo>
                  <a:pt x="3404747" y="3943455"/>
                </a:lnTo>
                <a:cubicBezTo>
                  <a:pt x="3397464" y="3937930"/>
                  <a:pt x="3395052" y="3934508"/>
                  <a:pt x="3397512" y="3933190"/>
                </a:cubicBezTo>
                <a:cubicBezTo>
                  <a:pt x="3399972" y="3931871"/>
                  <a:pt x="3399594" y="3928931"/>
                  <a:pt x="3396379" y="3924368"/>
                </a:cubicBezTo>
                <a:close/>
                <a:moveTo>
                  <a:pt x="5633144" y="3921622"/>
                </a:moveTo>
                <a:lnTo>
                  <a:pt x="5640586" y="3929063"/>
                </a:lnTo>
                <a:lnTo>
                  <a:pt x="5640586" y="3921622"/>
                </a:lnTo>
                <a:cubicBezTo>
                  <a:pt x="5635624" y="3921622"/>
                  <a:pt x="5633144" y="3921622"/>
                  <a:pt x="5633144" y="3921622"/>
                </a:cubicBezTo>
                <a:close/>
                <a:moveTo>
                  <a:pt x="3415605" y="3921622"/>
                </a:moveTo>
                <a:lnTo>
                  <a:pt x="3423047" y="3929063"/>
                </a:lnTo>
                <a:cubicBezTo>
                  <a:pt x="3423047" y="3929063"/>
                  <a:pt x="3420566" y="3929063"/>
                  <a:pt x="3415605" y="3929063"/>
                </a:cubicBezTo>
                <a:lnTo>
                  <a:pt x="3408164" y="3929063"/>
                </a:lnTo>
                <a:cubicBezTo>
                  <a:pt x="3408164" y="3924102"/>
                  <a:pt x="3410645" y="3921622"/>
                  <a:pt x="3415605" y="3921622"/>
                </a:cubicBezTo>
                <a:close/>
                <a:moveTo>
                  <a:pt x="3346295" y="3918215"/>
                </a:moveTo>
                <a:lnTo>
                  <a:pt x="3352396" y="3919659"/>
                </a:lnTo>
                <a:cubicBezTo>
                  <a:pt x="3356463" y="3920622"/>
                  <a:pt x="3360104" y="3923385"/>
                  <a:pt x="3363319" y="3927946"/>
                </a:cubicBezTo>
                <a:lnTo>
                  <a:pt x="3351118" y="3925058"/>
                </a:lnTo>
                <a:cubicBezTo>
                  <a:pt x="3351118" y="3925058"/>
                  <a:pt x="3350314" y="3923918"/>
                  <a:pt x="3348706" y="3921637"/>
                </a:cubicBezTo>
                <a:cubicBezTo>
                  <a:pt x="3347099" y="3919356"/>
                  <a:pt x="3346295" y="3918215"/>
                  <a:pt x="3346295" y="3918215"/>
                </a:cubicBezTo>
                <a:close/>
                <a:moveTo>
                  <a:pt x="6570762" y="3914180"/>
                </a:moveTo>
                <a:cubicBezTo>
                  <a:pt x="6575722" y="3914180"/>
                  <a:pt x="6578202" y="3914180"/>
                  <a:pt x="6578202" y="3914180"/>
                </a:cubicBezTo>
                <a:lnTo>
                  <a:pt x="6570762" y="3921622"/>
                </a:lnTo>
                <a:close/>
                <a:moveTo>
                  <a:pt x="5893594" y="3914180"/>
                </a:moveTo>
                <a:cubicBezTo>
                  <a:pt x="5893594" y="3914180"/>
                  <a:pt x="5893594" y="3916661"/>
                  <a:pt x="5893594" y="3921622"/>
                </a:cubicBezTo>
                <a:lnTo>
                  <a:pt x="5901035" y="3921622"/>
                </a:lnTo>
                <a:close/>
                <a:moveTo>
                  <a:pt x="3394211" y="3908599"/>
                </a:moveTo>
                <a:cubicBezTo>
                  <a:pt x="3394831" y="3908599"/>
                  <a:pt x="3395762" y="3909219"/>
                  <a:pt x="3397002" y="3910459"/>
                </a:cubicBezTo>
                <a:cubicBezTo>
                  <a:pt x="3399483" y="3912940"/>
                  <a:pt x="3400723" y="3914180"/>
                  <a:pt x="3400723" y="3914180"/>
                </a:cubicBezTo>
                <a:cubicBezTo>
                  <a:pt x="3395762" y="3914180"/>
                  <a:pt x="3393281" y="3912940"/>
                  <a:pt x="3393281" y="3910459"/>
                </a:cubicBezTo>
                <a:cubicBezTo>
                  <a:pt x="3393281" y="3909219"/>
                  <a:pt x="3393591" y="3908599"/>
                  <a:pt x="3394211" y="3908599"/>
                </a:cubicBezTo>
                <a:close/>
                <a:moveTo>
                  <a:pt x="6171648" y="3904016"/>
                </a:moveTo>
                <a:lnTo>
                  <a:pt x="6176367" y="3906739"/>
                </a:lnTo>
                <a:lnTo>
                  <a:pt x="6168926" y="3906739"/>
                </a:lnTo>
                <a:close/>
                <a:moveTo>
                  <a:pt x="5581054" y="3891856"/>
                </a:moveTo>
                <a:lnTo>
                  <a:pt x="5588496" y="3906739"/>
                </a:lnTo>
                <a:cubicBezTo>
                  <a:pt x="5593457" y="3906739"/>
                  <a:pt x="5595937" y="3906739"/>
                  <a:pt x="5595937" y="3906739"/>
                </a:cubicBezTo>
                <a:cubicBezTo>
                  <a:pt x="5595937" y="3896817"/>
                  <a:pt x="5590976" y="3891856"/>
                  <a:pt x="5581054" y="3891856"/>
                </a:cubicBezTo>
                <a:close/>
                <a:moveTo>
                  <a:pt x="5836853" y="3886275"/>
                </a:moveTo>
                <a:cubicBezTo>
                  <a:pt x="5834992" y="3886275"/>
                  <a:pt x="5834062" y="3886895"/>
                  <a:pt x="5834062" y="3888135"/>
                </a:cubicBezTo>
                <a:cubicBezTo>
                  <a:pt x="5834062" y="3890616"/>
                  <a:pt x="5836542" y="3894337"/>
                  <a:pt x="5841504" y="3899297"/>
                </a:cubicBezTo>
                <a:lnTo>
                  <a:pt x="5856387" y="3899297"/>
                </a:lnTo>
                <a:cubicBezTo>
                  <a:pt x="5856387" y="3894337"/>
                  <a:pt x="5852666" y="3890616"/>
                  <a:pt x="5845224" y="3888135"/>
                </a:cubicBezTo>
                <a:cubicBezTo>
                  <a:pt x="5841504" y="3886895"/>
                  <a:pt x="5838713" y="3886275"/>
                  <a:pt x="5836853" y="3886275"/>
                </a:cubicBezTo>
                <a:close/>
                <a:moveTo>
                  <a:pt x="6101953" y="3884415"/>
                </a:moveTo>
                <a:cubicBezTo>
                  <a:pt x="6096992" y="3884415"/>
                  <a:pt x="6095752" y="3885655"/>
                  <a:pt x="6098232" y="3888135"/>
                </a:cubicBezTo>
                <a:cubicBezTo>
                  <a:pt x="6100712" y="3890616"/>
                  <a:pt x="6103194" y="3891856"/>
                  <a:pt x="6105674" y="3891856"/>
                </a:cubicBezTo>
                <a:cubicBezTo>
                  <a:pt x="6108154" y="3891856"/>
                  <a:pt x="6106914" y="3889375"/>
                  <a:pt x="6101953" y="3884415"/>
                </a:cubicBezTo>
                <a:close/>
                <a:moveTo>
                  <a:pt x="6526113" y="3876973"/>
                </a:moveTo>
                <a:cubicBezTo>
                  <a:pt x="6526113" y="3881934"/>
                  <a:pt x="6526113" y="3884415"/>
                  <a:pt x="6526113" y="3884415"/>
                </a:cubicBezTo>
                <a:cubicBezTo>
                  <a:pt x="6526113" y="3884415"/>
                  <a:pt x="6525493" y="3884415"/>
                  <a:pt x="6524253" y="3884415"/>
                </a:cubicBezTo>
                <a:lnTo>
                  <a:pt x="6518672" y="3884415"/>
                </a:lnTo>
                <a:lnTo>
                  <a:pt x="6518672" y="3883484"/>
                </a:lnTo>
                <a:cubicBezTo>
                  <a:pt x="6518672" y="3882864"/>
                  <a:pt x="6518672" y="3881934"/>
                  <a:pt x="6518672" y="3880694"/>
                </a:cubicBezTo>
                <a:cubicBezTo>
                  <a:pt x="6518672" y="3878213"/>
                  <a:pt x="6521152" y="3876973"/>
                  <a:pt x="6526113" y="3876973"/>
                </a:cubicBezTo>
                <a:close/>
                <a:moveTo>
                  <a:pt x="5558730" y="3876973"/>
                </a:moveTo>
                <a:cubicBezTo>
                  <a:pt x="5558730" y="3881934"/>
                  <a:pt x="5559971" y="3884415"/>
                  <a:pt x="5562451" y="3884415"/>
                </a:cubicBezTo>
                <a:cubicBezTo>
                  <a:pt x="5564931" y="3884415"/>
                  <a:pt x="5566172" y="3881934"/>
                  <a:pt x="5566172" y="3876973"/>
                </a:cubicBezTo>
                <a:close/>
                <a:moveTo>
                  <a:pt x="6503789" y="3869532"/>
                </a:moveTo>
                <a:lnTo>
                  <a:pt x="6518672" y="3884415"/>
                </a:lnTo>
                <a:lnTo>
                  <a:pt x="6533554" y="3899297"/>
                </a:lnTo>
                <a:cubicBezTo>
                  <a:pt x="6533554" y="3899297"/>
                  <a:pt x="6528593" y="3899297"/>
                  <a:pt x="6518672" y="3899297"/>
                </a:cubicBezTo>
                <a:close/>
                <a:moveTo>
                  <a:pt x="6399609" y="3839766"/>
                </a:moveTo>
                <a:cubicBezTo>
                  <a:pt x="6399609" y="3844727"/>
                  <a:pt x="6399609" y="3849688"/>
                  <a:pt x="6399609" y="3854649"/>
                </a:cubicBezTo>
                <a:lnTo>
                  <a:pt x="6407051" y="3862090"/>
                </a:lnTo>
                <a:cubicBezTo>
                  <a:pt x="6412012" y="3862090"/>
                  <a:pt x="6415733" y="3862090"/>
                  <a:pt x="6418213" y="3862090"/>
                </a:cubicBezTo>
                <a:cubicBezTo>
                  <a:pt x="6420693" y="3862090"/>
                  <a:pt x="6421933" y="3864571"/>
                  <a:pt x="6421933" y="3869532"/>
                </a:cubicBezTo>
                <a:cubicBezTo>
                  <a:pt x="6421933" y="3869532"/>
                  <a:pt x="6424413" y="3870772"/>
                  <a:pt x="6429375" y="3873252"/>
                </a:cubicBezTo>
                <a:cubicBezTo>
                  <a:pt x="6434336" y="3875733"/>
                  <a:pt x="6436816" y="3879454"/>
                  <a:pt x="6436816" y="3884415"/>
                </a:cubicBezTo>
                <a:cubicBezTo>
                  <a:pt x="6441778" y="3889375"/>
                  <a:pt x="6445498" y="3893096"/>
                  <a:pt x="6447978" y="3895577"/>
                </a:cubicBezTo>
                <a:cubicBezTo>
                  <a:pt x="6450458" y="3898057"/>
                  <a:pt x="6452940" y="3899297"/>
                  <a:pt x="6455420" y="3899297"/>
                </a:cubicBezTo>
                <a:cubicBezTo>
                  <a:pt x="6457900" y="3899297"/>
                  <a:pt x="6460381" y="3899297"/>
                  <a:pt x="6462861" y="3899297"/>
                </a:cubicBezTo>
                <a:cubicBezTo>
                  <a:pt x="6465341" y="3899297"/>
                  <a:pt x="6466582" y="3901778"/>
                  <a:pt x="6466582" y="3906739"/>
                </a:cubicBezTo>
                <a:cubicBezTo>
                  <a:pt x="6466582" y="3906739"/>
                  <a:pt x="6469062" y="3906739"/>
                  <a:pt x="6474023" y="3906739"/>
                </a:cubicBezTo>
                <a:lnTo>
                  <a:pt x="6474023" y="3914180"/>
                </a:lnTo>
                <a:cubicBezTo>
                  <a:pt x="6474023" y="3914180"/>
                  <a:pt x="6486426" y="3919141"/>
                  <a:pt x="6511230" y="3929063"/>
                </a:cubicBezTo>
                <a:lnTo>
                  <a:pt x="6503789" y="3921622"/>
                </a:lnTo>
                <a:cubicBezTo>
                  <a:pt x="6498828" y="3916661"/>
                  <a:pt x="6491386" y="3909219"/>
                  <a:pt x="6481465" y="3899297"/>
                </a:cubicBezTo>
                <a:cubicBezTo>
                  <a:pt x="6471543" y="3889375"/>
                  <a:pt x="6464102" y="3881934"/>
                  <a:pt x="6459140" y="3876973"/>
                </a:cubicBezTo>
                <a:cubicBezTo>
                  <a:pt x="6454179" y="3876973"/>
                  <a:pt x="6449219" y="3875733"/>
                  <a:pt x="6444258" y="3873252"/>
                </a:cubicBezTo>
                <a:cubicBezTo>
                  <a:pt x="6439296" y="3870772"/>
                  <a:pt x="6436816" y="3869532"/>
                  <a:pt x="6436816" y="3869532"/>
                </a:cubicBezTo>
                <a:cubicBezTo>
                  <a:pt x="6426895" y="3864571"/>
                  <a:pt x="6424413" y="3859610"/>
                  <a:pt x="6429375" y="3854649"/>
                </a:cubicBezTo>
                <a:lnTo>
                  <a:pt x="6421933" y="3847208"/>
                </a:lnTo>
                <a:cubicBezTo>
                  <a:pt x="6421933" y="3847208"/>
                  <a:pt x="6420693" y="3847208"/>
                  <a:pt x="6418213" y="3847208"/>
                </a:cubicBezTo>
                <a:cubicBezTo>
                  <a:pt x="6415733" y="3847208"/>
                  <a:pt x="6412012" y="3844727"/>
                  <a:pt x="6407051" y="3839766"/>
                </a:cubicBezTo>
                <a:close/>
                <a:moveTo>
                  <a:pt x="6027539" y="3839766"/>
                </a:moveTo>
                <a:lnTo>
                  <a:pt x="6027539" y="3847208"/>
                </a:lnTo>
                <a:lnTo>
                  <a:pt x="6034980" y="3847208"/>
                </a:lnTo>
                <a:cubicBezTo>
                  <a:pt x="6034980" y="3842247"/>
                  <a:pt x="6032500" y="3839766"/>
                  <a:pt x="6027539" y="3839766"/>
                </a:cubicBezTo>
                <a:close/>
                <a:moveTo>
                  <a:pt x="5491758" y="3839766"/>
                </a:moveTo>
                <a:lnTo>
                  <a:pt x="5485636" y="3845888"/>
                </a:lnTo>
                <a:lnTo>
                  <a:pt x="5487715" y="3848341"/>
                </a:lnTo>
                <a:lnTo>
                  <a:pt x="5506640" y="3854649"/>
                </a:lnTo>
                <a:cubicBezTo>
                  <a:pt x="5506640" y="3849688"/>
                  <a:pt x="5501679" y="3844727"/>
                  <a:pt x="5491758" y="3839766"/>
                </a:cubicBezTo>
                <a:close/>
                <a:moveTo>
                  <a:pt x="6585644" y="3832325"/>
                </a:moveTo>
                <a:lnTo>
                  <a:pt x="6600527" y="3839766"/>
                </a:lnTo>
                <a:cubicBezTo>
                  <a:pt x="6605488" y="3844727"/>
                  <a:pt x="6607968" y="3847208"/>
                  <a:pt x="6607968" y="3847208"/>
                </a:cubicBezTo>
                <a:cubicBezTo>
                  <a:pt x="6607968" y="3847208"/>
                  <a:pt x="6604248" y="3844727"/>
                  <a:pt x="6596806" y="3839766"/>
                </a:cubicBezTo>
                <a:cubicBezTo>
                  <a:pt x="6589365" y="3834805"/>
                  <a:pt x="6585644" y="3832325"/>
                  <a:pt x="6585644" y="3832325"/>
                </a:cubicBezTo>
                <a:close/>
                <a:moveTo>
                  <a:pt x="6459140" y="3832325"/>
                </a:moveTo>
                <a:cubicBezTo>
                  <a:pt x="6459140" y="3832325"/>
                  <a:pt x="6462861" y="3834805"/>
                  <a:pt x="6470303" y="3839766"/>
                </a:cubicBezTo>
                <a:cubicBezTo>
                  <a:pt x="6477744" y="3844727"/>
                  <a:pt x="6478985" y="3849688"/>
                  <a:pt x="6474023" y="3854649"/>
                </a:cubicBezTo>
                <a:lnTo>
                  <a:pt x="6466582" y="3847208"/>
                </a:lnTo>
                <a:close/>
                <a:moveTo>
                  <a:pt x="6221015" y="3824883"/>
                </a:moveTo>
                <a:cubicBezTo>
                  <a:pt x="6221015" y="3824883"/>
                  <a:pt x="6221015" y="3826123"/>
                  <a:pt x="6221015" y="3828604"/>
                </a:cubicBezTo>
                <a:cubicBezTo>
                  <a:pt x="6221015" y="3831085"/>
                  <a:pt x="6223496" y="3836045"/>
                  <a:pt x="6228457" y="3843487"/>
                </a:cubicBezTo>
                <a:cubicBezTo>
                  <a:pt x="6233418" y="3850928"/>
                  <a:pt x="6238378" y="3854649"/>
                  <a:pt x="6243340" y="3854649"/>
                </a:cubicBezTo>
                <a:cubicBezTo>
                  <a:pt x="6248301" y="3854649"/>
                  <a:pt x="6250781" y="3857130"/>
                  <a:pt x="6250781" y="3862090"/>
                </a:cubicBezTo>
                <a:cubicBezTo>
                  <a:pt x="6255742" y="3872012"/>
                  <a:pt x="6268144" y="3876973"/>
                  <a:pt x="6287988" y="3876973"/>
                </a:cubicBezTo>
                <a:lnTo>
                  <a:pt x="6295429" y="3869532"/>
                </a:lnTo>
                <a:cubicBezTo>
                  <a:pt x="6295429" y="3864571"/>
                  <a:pt x="6290468" y="3860850"/>
                  <a:pt x="6280547" y="3858370"/>
                </a:cubicBezTo>
                <a:cubicBezTo>
                  <a:pt x="6270625" y="3855889"/>
                  <a:pt x="6265664" y="3852168"/>
                  <a:pt x="6265664" y="3847208"/>
                </a:cubicBezTo>
                <a:close/>
                <a:moveTo>
                  <a:pt x="3296543" y="3824883"/>
                </a:moveTo>
                <a:lnTo>
                  <a:pt x="3296543" y="3832325"/>
                </a:lnTo>
                <a:cubicBezTo>
                  <a:pt x="3301504" y="3837285"/>
                  <a:pt x="3303984" y="3839766"/>
                  <a:pt x="3303984" y="3839766"/>
                </a:cubicBezTo>
                <a:lnTo>
                  <a:pt x="3306574" y="3841061"/>
                </a:lnTo>
                <a:lnTo>
                  <a:pt x="3308003" y="3835026"/>
                </a:lnTo>
                <a:lnTo>
                  <a:pt x="3309205" y="3829948"/>
                </a:lnTo>
                <a:close/>
                <a:moveTo>
                  <a:pt x="3278777" y="3822406"/>
                </a:moveTo>
                <a:lnTo>
                  <a:pt x="3277499" y="3827806"/>
                </a:lnTo>
                <a:cubicBezTo>
                  <a:pt x="3277499" y="3827806"/>
                  <a:pt x="3275466" y="3827325"/>
                  <a:pt x="3271399" y="3826362"/>
                </a:cubicBezTo>
                <a:cubicBezTo>
                  <a:pt x="3272251" y="3822762"/>
                  <a:pt x="3274710" y="3821444"/>
                  <a:pt x="3278777" y="3822406"/>
                </a:cubicBezTo>
                <a:close/>
                <a:moveTo>
                  <a:pt x="6206133" y="3817442"/>
                </a:moveTo>
                <a:cubicBezTo>
                  <a:pt x="6206133" y="3822403"/>
                  <a:pt x="6207373" y="3824883"/>
                  <a:pt x="6209853" y="3824883"/>
                </a:cubicBezTo>
                <a:cubicBezTo>
                  <a:pt x="6212333" y="3824883"/>
                  <a:pt x="6213574" y="3822403"/>
                  <a:pt x="6213574" y="3817442"/>
                </a:cubicBezTo>
                <a:close/>
                <a:moveTo>
                  <a:pt x="6046142" y="3817442"/>
                </a:moveTo>
                <a:cubicBezTo>
                  <a:pt x="6043662" y="3817442"/>
                  <a:pt x="6043662" y="3818682"/>
                  <a:pt x="6046142" y="3821163"/>
                </a:cubicBezTo>
                <a:cubicBezTo>
                  <a:pt x="6048622" y="3823643"/>
                  <a:pt x="6051104" y="3824883"/>
                  <a:pt x="6053584" y="3824883"/>
                </a:cubicBezTo>
                <a:cubicBezTo>
                  <a:pt x="6056064" y="3824883"/>
                  <a:pt x="6056064" y="3823643"/>
                  <a:pt x="6053584" y="3821163"/>
                </a:cubicBezTo>
                <a:cubicBezTo>
                  <a:pt x="6051104" y="3818682"/>
                  <a:pt x="6048622" y="3817442"/>
                  <a:pt x="6046142" y="3817442"/>
                </a:cubicBezTo>
                <a:close/>
                <a:moveTo>
                  <a:pt x="5395019" y="3810000"/>
                </a:moveTo>
                <a:lnTo>
                  <a:pt x="5391587" y="3815149"/>
                </a:lnTo>
                <a:lnTo>
                  <a:pt x="5392929" y="3818210"/>
                </a:lnTo>
                <a:cubicBezTo>
                  <a:pt x="5396570" y="3820972"/>
                  <a:pt x="5402032" y="3825116"/>
                  <a:pt x="5409314" y="3830641"/>
                </a:cubicBezTo>
                <a:cubicBezTo>
                  <a:pt x="5408462" y="3834241"/>
                  <a:pt x="5410069" y="3836521"/>
                  <a:pt x="5414138" y="3837484"/>
                </a:cubicBezTo>
                <a:lnTo>
                  <a:pt x="5414504" y="3838005"/>
                </a:lnTo>
                <a:lnTo>
                  <a:pt x="5417344" y="3832325"/>
                </a:lnTo>
                <a:cubicBezTo>
                  <a:pt x="5417344" y="3817442"/>
                  <a:pt x="5409902" y="3810000"/>
                  <a:pt x="5395019" y="3810000"/>
                </a:cubicBezTo>
                <a:close/>
                <a:moveTo>
                  <a:pt x="3249552" y="3809787"/>
                </a:moveTo>
                <a:lnTo>
                  <a:pt x="3255652" y="3811231"/>
                </a:lnTo>
                <a:cubicBezTo>
                  <a:pt x="3255652" y="3811231"/>
                  <a:pt x="3253193" y="3812549"/>
                  <a:pt x="3248274" y="3815186"/>
                </a:cubicBezTo>
                <a:close/>
                <a:moveTo>
                  <a:pt x="6558669" y="3797908"/>
                </a:moveTo>
                <a:cubicBezTo>
                  <a:pt x="6561770" y="3798529"/>
                  <a:pt x="6565800" y="3800079"/>
                  <a:pt x="6570762" y="3802559"/>
                </a:cubicBezTo>
                <a:cubicBezTo>
                  <a:pt x="6575722" y="3807520"/>
                  <a:pt x="6578202" y="3812481"/>
                  <a:pt x="6578202" y="3817442"/>
                </a:cubicBezTo>
                <a:cubicBezTo>
                  <a:pt x="6568281" y="3817442"/>
                  <a:pt x="6563320" y="3817442"/>
                  <a:pt x="6563320" y="3817442"/>
                </a:cubicBezTo>
                <a:cubicBezTo>
                  <a:pt x="6553398" y="3807520"/>
                  <a:pt x="6549678" y="3801319"/>
                  <a:pt x="6552158" y="3798838"/>
                </a:cubicBezTo>
                <a:cubicBezTo>
                  <a:pt x="6553398" y="3797598"/>
                  <a:pt x="6555568" y="3797288"/>
                  <a:pt x="6558669" y="3797908"/>
                </a:cubicBezTo>
                <a:close/>
                <a:moveTo>
                  <a:pt x="6101953" y="3795118"/>
                </a:moveTo>
                <a:lnTo>
                  <a:pt x="6094512" y="3802559"/>
                </a:lnTo>
                <a:lnTo>
                  <a:pt x="6094512" y="3810000"/>
                </a:lnTo>
                <a:cubicBezTo>
                  <a:pt x="6094512" y="3814961"/>
                  <a:pt x="6092031" y="3817442"/>
                  <a:pt x="6087070" y="3817442"/>
                </a:cubicBezTo>
                <a:cubicBezTo>
                  <a:pt x="6082109" y="3817442"/>
                  <a:pt x="6082109" y="3814961"/>
                  <a:pt x="6087070" y="3810000"/>
                </a:cubicBezTo>
                <a:cubicBezTo>
                  <a:pt x="6087070" y="3805040"/>
                  <a:pt x="6088311" y="3801319"/>
                  <a:pt x="6090791" y="3798838"/>
                </a:cubicBezTo>
                <a:cubicBezTo>
                  <a:pt x="6093271" y="3796358"/>
                  <a:pt x="6096992" y="3795118"/>
                  <a:pt x="6101953" y="3795118"/>
                </a:cubicBezTo>
                <a:close/>
                <a:moveTo>
                  <a:pt x="6407051" y="3787676"/>
                </a:moveTo>
                <a:cubicBezTo>
                  <a:pt x="6402089" y="3792637"/>
                  <a:pt x="6398369" y="3793878"/>
                  <a:pt x="6395888" y="3791397"/>
                </a:cubicBezTo>
                <a:cubicBezTo>
                  <a:pt x="6393408" y="3788916"/>
                  <a:pt x="6392168" y="3790157"/>
                  <a:pt x="6392168" y="3795118"/>
                </a:cubicBezTo>
                <a:lnTo>
                  <a:pt x="6392168" y="3802559"/>
                </a:lnTo>
                <a:cubicBezTo>
                  <a:pt x="6402089" y="3807520"/>
                  <a:pt x="6407051" y="3805040"/>
                  <a:pt x="6407051" y="3795118"/>
                </a:cubicBezTo>
                <a:close/>
                <a:moveTo>
                  <a:pt x="5982890" y="3787676"/>
                </a:moveTo>
                <a:lnTo>
                  <a:pt x="5982890" y="3795118"/>
                </a:lnTo>
                <a:cubicBezTo>
                  <a:pt x="5992812" y="3795118"/>
                  <a:pt x="5997773" y="3795118"/>
                  <a:pt x="5997773" y="3795118"/>
                </a:cubicBezTo>
                <a:cubicBezTo>
                  <a:pt x="5997773" y="3790157"/>
                  <a:pt x="5995293" y="3787676"/>
                  <a:pt x="5990332" y="3787676"/>
                </a:cubicBezTo>
                <a:cubicBezTo>
                  <a:pt x="5985371" y="3787676"/>
                  <a:pt x="5982890" y="3787676"/>
                  <a:pt x="5982890" y="3787676"/>
                </a:cubicBezTo>
                <a:close/>
                <a:moveTo>
                  <a:pt x="3230260" y="3782413"/>
                </a:moveTo>
                <a:cubicBezTo>
                  <a:pt x="3233476" y="3786975"/>
                  <a:pt x="3236100" y="3789497"/>
                  <a:pt x="3238134" y="3789979"/>
                </a:cubicBezTo>
                <a:cubicBezTo>
                  <a:pt x="3240168" y="3790460"/>
                  <a:pt x="3242792" y="3792982"/>
                  <a:pt x="3246007" y="3797544"/>
                </a:cubicBezTo>
                <a:lnTo>
                  <a:pt x="3244729" y="3802943"/>
                </a:lnTo>
                <a:cubicBezTo>
                  <a:pt x="3244729" y="3802943"/>
                  <a:pt x="3241088" y="3800181"/>
                  <a:pt x="3233806" y="3794656"/>
                </a:cubicBezTo>
                <a:close/>
                <a:moveTo>
                  <a:pt x="6565180" y="3775584"/>
                </a:moveTo>
                <a:cubicBezTo>
                  <a:pt x="6566420" y="3776204"/>
                  <a:pt x="6568280" y="3777755"/>
                  <a:pt x="6570762" y="3780235"/>
                </a:cubicBezTo>
                <a:cubicBezTo>
                  <a:pt x="6575722" y="3785196"/>
                  <a:pt x="6578202" y="3790157"/>
                  <a:pt x="6578202" y="3795118"/>
                </a:cubicBezTo>
                <a:lnTo>
                  <a:pt x="6570762" y="3787676"/>
                </a:lnTo>
                <a:cubicBezTo>
                  <a:pt x="6565800" y="3782716"/>
                  <a:pt x="6563320" y="3778995"/>
                  <a:pt x="6563320" y="3776514"/>
                </a:cubicBezTo>
                <a:cubicBezTo>
                  <a:pt x="6563320" y="3775274"/>
                  <a:pt x="6563940" y="3774964"/>
                  <a:pt x="6565180" y="3775584"/>
                </a:cubicBezTo>
                <a:close/>
                <a:moveTo>
                  <a:pt x="6600527" y="3765352"/>
                </a:moveTo>
                <a:cubicBezTo>
                  <a:pt x="6600527" y="3765352"/>
                  <a:pt x="6603007" y="3767833"/>
                  <a:pt x="6607968" y="3772793"/>
                </a:cubicBezTo>
                <a:lnTo>
                  <a:pt x="6615410" y="3787676"/>
                </a:lnTo>
                <a:cubicBezTo>
                  <a:pt x="6615410" y="3787676"/>
                  <a:pt x="6614169" y="3786436"/>
                  <a:pt x="6611689" y="3783956"/>
                </a:cubicBezTo>
                <a:cubicBezTo>
                  <a:pt x="6609209" y="3781475"/>
                  <a:pt x="6607968" y="3780235"/>
                  <a:pt x="6607968" y="3780235"/>
                </a:cubicBezTo>
                <a:close/>
                <a:moveTo>
                  <a:pt x="6488906" y="3743028"/>
                </a:moveTo>
                <a:lnTo>
                  <a:pt x="6518672" y="3772793"/>
                </a:lnTo>
                <a:cubicBezTo>
                  <a:pt x="6518672" y="3777754"/>
                  <a:pt x="6511230" y="3772793"/>
                  <a:pt x="6496347" y="3757911"/>
                </a:cubicBezTo>
                <a:cubicBezTo>
                  <a:pt x="6486426" y="3747989"/>
                  <a:pt x="6483945" y="3743028"/>
                  <a:pt x="6488906" y="3743028"/>
                </a:cubicBezTo>
                <a:close/>
                <a:moveTo>
                  <a:pt x="6065676" y="3738377"/>
                </a:moveTo>
                <a:cubicBezTo>
                  <a:pt x="6065056" y="3738997"/>
                  <a:pt x="6064746" y="3740548"/>
                  <a:pt x="6064746" y="3743028"/>
                </a:cubicBezTo>
                <a:lnTo>
                  <a:pt x="6072187" y="3743028"/>
                </a:lnTo>
                <a:cubicBezTo>
                  <a:pt x="6072187" y="3743028"/>
                  <a:pt x="6070947" y="3741788"/>
                  <a:pt x="6068467" y="3739307"/>
                </a:cubicBezTo>
                <a:cubicBezTo>
                  <a:pt x="6067227" y="3738067"/>
                  <a:pt x="6066296" y="3737757"/>
                  <a:pt x="6065676" y="3738377"/>
                </a:cubicBezTo>
                <a:close/>
                <a:moveTo>
                  <a:pt x="6101953" y="3728145"/>
                </a:moveTo>
                <a:lnTo>
                  <a:pt x="6094512" y="3735586"/>
                </a:lnTo>
                <a:cubicBezTo>
                  <a:pt x="6099473" y="3740547"/>
                  <a:pt x="6103194" y="3741788"/>
                  <a:pt x="6105674" y="3739307"/>
                </a:cubicBezTo>
                <a:cubicBezTo>
                  <a:pt x="6108154" y="3736826"/>
                  <a:pt x="6106914" y="3733106"/>
                  <a:pt x="6101953" y="3728145"/>
                </a:cubicBezTo>
                <a:close/>
                <a:moveTo>
                  <a:pt x="6193575" y="3726285"/>
                </a:moveTo>
                <a:cubicBezTo>
                  <a:pt x="6194505" y="3726285"/>
                  <a:pt x="6196211" y="3726905"/>
                  <a:pt x="6198691" y="3728145"/>
                </a:cubicBezTo>
                <a:cubicBezTo>
                  <a:pt x="6228457" y="3733106"/>
                  <a:pt x="6243340" y="3740547"/>
                  <a:pt x="6243340" y="3750469"/>
                </a:cubicBezTo>
                <a:lnTo>
                  <a:pt x="6206133" y="3743028"/>
                </a:lnTo>
                <a:cubicBezTo>
                  <a:pt x="6194971" y="3731866"/>
                  <a:pt x="6190785" y="3726285"/>
                  <a:pt x="6193575" y="3726285"/>
                </a:cubicBezTo>
                <a:close/>
                <a:moveTo>
                  <a:pt x="6027539" y="3720704"/>
                </a:moveTo>
                <a:cubicBezTo>
                  <a:pt x="6027539" y="3725664"/>
                  <a:pt x="6028779" y="3728145"/>
                  <a:pt x="6031260" y="3728145"/>
                </a:cubicBezTo>
                <a:cubicBezTo>
                  <a:pt x="6033740" y="3728145"/>
                  <a:pt x="6034980" y="3725664"/>
                  <a:pt x="6034980" y="3720704"/>
                </a:cubicBezTo>
                <a:close/>
                <a:moveTo>
                  <a:pt x="3110508" y="3720704"/>
                </a:moveTo>
                <a:cubicBezTo>
                  <a:pt x="3110508" y="3725664"/>
                  <a:pt x="3109268" y="3728145"/>
                  <a:pt x="3106787" y="3728145"/>
                </a:cubicBezTo>
                <a:cubicBezTo>
                  <a:pt x="3104306" y="3728145"/>
                  <a:pt x="3103066" y="3726905"/>
                  <a:pt x="3103066" y="3724424"/>
                </a:cubicBezTo>
                <a:cubicBezTo>
                  <a:pt x="3103066" y="3721944"/>
                  <a:pt x="3105547" y="3720704"/>
                  <a:pt x="3110508" y="3720704"/>
                </a:cubicBezTo>
                <a:close/>
                <a:moveTo>
                  <a:pt x="6061025" y="3713262"/>
                </a:moveTo>
                <a:cubicBezTo>
                  <a:pt x="6058545" y="3713262"/>
                  <a:pt x="6057304" y="3714502"/>
                  <a:pt x="6057304" y="3716983"/>
                </a:cubicBezTo>
                <a:cubicBezTo>
                  <a:pt x="6057304" y="3719464"/>
                  <a:pt x="6059785" y="3720704"/>
                  <a:pt x="6064746" y="3720704"/>
                </a:cubicBezTo>
                <a:cubicBezTo>
                  <a:pt x="6069707" y="3720704"/>
                  <a:pt x="6070947" y="3719464"/>
                  <a:pt x="6068467" y="3716983"/>
                </a:cubicBezTo>
                <a:cubicBezTo>
                  <a:pt x="6065987" y="3714502"/>
                  <a:pt x="6063505" y="3713262"/>
                  <a:pt x="6061025" y="3713262"/>
                </a:cubicBezTo>
                <a:close/>
                <a:moveTo>
                  <a:pt x="5851736" y="3702101"/>
                </a:moveTo>
                <a:cubicBezTo>
                  <a:pt x="5849875" y="3702101"/>
                  <a:pt x="5848945" y="3703341"/>
                  <a:pt x="5848945" y="3705821"/>
                </a:cubicBezTo>
                <a:lnTo>
                  <a:pt x="5848945" y="3713262"/>
                </a:lnTo>
                <a:cubicBezTo>
                  <a:pt x="5853906" y="3718223"/>
                  <a:pt x="5858867" y="3720704"/>
                  <a:pt x="5863828" y="3720704"/>
                </a:cubicBezTo>
                <a:cubicBezTo>
                  <a:pt x="5868789" y="3720704"/>
                  <a:pt x="5871269" y="3720704"/>
                  <a:pt x="5871269" y="3720704"/>
                </a:cubicBezTo>
                <a:lnTo>
                  <a:pt x="5878711" y="3720704"/>
                </a:lnTo>
                <a:cubicBezTo>
                  <a:pt x="5878711" y="3720704"/>
                  <a:pt x="5877470" y="3719464"/>
                  <a:pt x="5874990" y="3716983"/>
                </a:cubicBezTo>
                <a:cubicBezTo>
                  <a:pt x="5872510" y="3714502"/>
                  <a:pt x="5871269" y="3713262"/>
                  <a:pt x="5871269" y="3713262"/>
                </a:cubicBezTo>
                <a:cubicBezTo>
                  <a:pt x="5871269" y="3713262"/>
                  <a:pt x="5867549" y="3710782"/>
                  <a:pt x="5860107" y="3705821"/>
                </a:cubicBezTo>
                <a:cubicBezTo>
                  <a:pt x="5856387" y="3703341"/>
                  <a:pt x="5853596" y="3702101"/>
                  <a:pt x="5851736" y="3702101"/>
                </a:cubicBezTo>
                <a:close/>
                <a:moveTo>
                  <a:pt x="5990332" y="3698379"/>
                </a:moveTo>
                <a:cubicBezTo>
                  <a:pt x="5990332" y="3713262"/>
                  <a:pt x="5997773" y="3720704"/>
                  <a:pt x="6012656" y="3720704"/>
                </a:cubicBezTo>
                <a:lnTo>
                  <a:pt x="6012656" y="3713262"/>
                </a:lnTo>
                <a:close/>
                <a:moveTo>
                  <a:pt x="5834062" y="3690938"/>
                </a:moveTo>
                <a:lnTo>
                  <a:pt x="5826621" y="3698379"/>
                </a:lnTo>
                <a:cubicBezTo>
                  <a:pt x="5826621" y="3703340"/>
                  <a:pt x="5826621" y="3705821"/>
                  <a:pt x="5826621" y="3705821"/>
                </a:cubicBezTo>
                <a:lnTo>
                  <a:pt x="5834062" y="3698379"/>
                </a:lnTo>
                <a:cubicBezTo>
                  <a:pt x="5834062" y="3693419"/>
                  <a:pt x="5834062" y="3690938"/>
                  <a:pt x="5834062" y="3690938"/>
                </a:cubicBezTo>
                <a:close/>
                <a:moveTo>
                  <a:pt x="5848945" y="3683497"/>
                </a:moveTo>
                <a:lnTo>
                  <a:pt x="5848945" y="3690938"/>
                </a:lnTo>
                <a:cubicBezTo>
                  <a:pt x="5853906" y="3690938"/>
                  <a:pt x="5858867" y="3693419"/>
                  <a:pt x="5863828" y="3698379"/>
                </a:cubicBezTo>
                <a:lnTo>
                  <a:pt x="5856387" y="3690938"/>
                </a:lnTo>
                <a:cubicBezTo>
                  <a:pt x="5856387" y="3685977"/>
                  <a:pt x="5853906" y="3683497"/>
                  <a:pt x="5848945" y="3683497"/>
                </a:cubicBezTo>
                <a:close/>
                <a:moveTo>
                  <a:pt x="6182878" y="3679078"/>
                </a:moveTo>
                <a:cubicBezTo>
                  <a:pt x="6181018" y="3678923"/>
                  <a:pt x="6178848" y="3679156"/>
                  <a:pt x="6176367" y="3679776"/>
                </a:cubicBezTo>
                <a:cubicBezTo>
                  <a:pt x="6166445" y="3682257"/>
                  <a:pt x="6156523" y="3683497"/>
                  <a:pt x="6146601" y="3683497"/>
                </a:cubicBezTo>
                <a:lnTo>
                  <a:pt x="6131719" y="3690938"/>
                </a:lnTo>
                <a:lnTo>
                  <a:pt x="6139160" y="3698379"/>
                </a:lnTo>
                <a:cubicBezTo>
                  <a:pt x="6144121" y="3703340"/>
                  <a:pt x="6149081" y="3705821"/>
                  <a:pt x="6154043" y="3705821"/>
                </a:cubicBezTo>
                <a:lnTo>
                  <a:pt x="6154043" y="3698379"/>
                </a:lnTo>
                <a:lnTo>
                  <a:pt x="6154043" y="3690938"/>
                </a:lnTo>
                <a:lnTo>
                  <a:pt x="6161484" y="3698379"/>
                </a:lnTo>
                <a:cubicBezTo>
                  <a:pt x="6166445" y="3698379"/>
                  <a:pt x="6168926" y="3698379"/>
                  <a:pt x="6168926" y="3698379"/>
                </a:cubicBezTo>
                <a:cubicBezTo>
                  <a:pt x="6173887" y="3698379"/>
                  <a:pt x="6176367" y="3700860"/>
                  <a:pt x="6176367" y="3705821"/>
                </a:cubicBezTo>
                <a:lnTo>
                  <a:pt x="6176367" y="3713262"/>
                </a:lnTo>
                <a:cubicBezTo>
                  <a:pt x="6171406" y="3708301"/>
                  <a:pt x="6167685" y="3707061"/>
                  <a:pt x="6165205" y="3709541"/>
                </a:cubicBezTo>
                <a:cubicBezTo>
                  <a:pt x="6162725" y="3712022"/>
                  <a:pt x="6161484" y="3715743"/>
                  <a:pt x="6161484" y="3720704"/>
                </a:cubicBezTo>
                <a:cubicBezTo>
                  <a:pt x="6161484" y="3725664"/>
                  <a:pt x="6168926" y="3733106"/>
                  <a:pt x="6183808" y="3743028"/>
                </a:cubicBezTo>
                <a:cubicBezTo>
                  <a:pt x="6218535" y="3762871"/>
                  <a:pt x="6235898" y="3772793"/>
                  <a:pt x="6235898" y="3772793"/>
                </a:cubicBezTo>
                <a:lnTo>
                  <a:pt x="6250781" y="3765352"/>
                </a:lnTo>
                <a:cubicBezTo>
                  <a:pt x="6250781" y="3770313"/>
                  <a:pt x="6253261" y="3772793"/>
                  <a:pt x="6258222" y="3772793"/>
                </a:cubicBezTo>
                <a:cubicBezTo>
                  <a:pt x="6263184" y="3772793"/>
                  <a:pt x="6265664" y="3774033"/>
                  <a:pt x="6265664" y="3776514"/>
                </a:cubicBezTo>
                <a:cubicBezTo>
                  <a:pt x="6265664" y="3778995"/>
                  <a:pt x="6265664" y="3780235"/>
                  <a:pt x="6265664" y="3780235"/>
                </a:cubicBezTo>
                <a:cubicBezTo>
                  <a:pt x="6265664" y="3780235"/>
                  <a:pt x="6266904" y="3781475"/>
                  <a:pt x="6269385" y="3783956"/>
                </a:cubicBezTo>
                <a:cubicBezTo>
                  <a:pt x="6271865" y="3786436"/>
                  <a:pt x="6273105" y="3787676"/>
                  <a:pt x="6273105" y="3787676"/>
                </a:cubicBezTo>
                <a:lnTo>
                  <a:pt x="6295429" y="3810000"/>
                </a:lnTo>
                <a:lnTo>
                  <a:pt x="6310312" y="3817442"/>
                </a:lnTo>
                <a:cubicBezTo>
                  <a:pt x="6325195" y="3822403"/>
                  <a:pt x="6340078" y="3829844"/>
                  <a:pt x="6354961" y="3839766"/>
                </a:cubicBezTo>
                <a:cubicBezTo>
                  <a:pt x="6364882" y="3844727"/>
                  <a:pt x="6372324" y="3844727"/>
                  <a:pt x="6377285" y="3839766"/>
                </a:cubicBezTo>
                <a:cubicBezTo>
                  <a:pt x="6377285" y="3834805"/>
                  <a:pt x="6378526" y="3832325"/>
                  <a:pt x="6381006" y="3832325"/>
                </a:cubicBezTo>
                <a:cubicBezTo>
                  <a:pt x="6383486" y="3832325"/>
                  <a:pt x="6379765" y="3827364"/>
                  <a:pt x="6369844" y="3817442"/>
                </a:cubicBezTo>
                <a:cubicBezTo>
                  <a:pt x="6349999" y="3797598"/>
                  <a:pt x="6342558" y="3792637"/>
                  <a:pt x="6347519" y="3802559"/>
                </a:cubicBezTo>
                <a:lnTo>
                  <a:pt x="6317754" y="3795118"/>
                </a:lnTo>
                <a:lnTo>
                  <a:pt x="6325195" y="3787676"/>
                </a:lnTo>
                <a:cubicBezTo>
                  <a:pt x="6335117" y="3792637"/>
                  <a:pt x="6341319" y="3793878"/>
                  <a:pt x="6343799" y="3791397"/>
                </a:cubicBezTo>
                <a:cubicBezTo>
                  <a:pt x="6346279" y="3788916"/>
                  <a:pt x="6340078" y="3781475"/>
                  <a:pt x="6325195" y="3769073"/>
                </a:cubicBezTo>
                <a:cubicBezTo>
                  <a:pt x="6310312" y="3756671"/>
                  <a:pt x="6300391" y="3750469"/>
                  <a:pt x="6295429" y="3750469"/>
                </a:cubicBezTo>
                <a:lnTo>
                  <a:pt x="6287988" y="3750469"/>
                </a:lnTo>
                <a:cubicBezTo>
                  <a:pt x="6287988" y="3745508"/>
                  <a:pt x="6287988" y="3743028"/>
                  <a:pt x="6287988" y="3743028"/>
                </a:cubicBezTo>
                <a:lnTo>
                  <a:pt x="6265664" y="3735586"/>
                </a:lnTo>
                <a:cubicBezTo>
                  <a:pt x="6265664" y="3730626"/>
                  <a:pt x="6263184" y="3728145"/>
                  <a:pt x="6258222" y="3728145"/>
                </a:cubicBezTo>
                <a:lnTo>
                  <a:pt x="6250781" y="3720704"/>
                </a:lnTo>
                <a:cubicBezTo>
                  <a:pt x="6245820" y="3720704"/>
                  <a:pt x="6242099" y="3720704"/>
                  <a:pt x="6239619" y="3720704"/>
                </a:cubicBezTo>
                <a:cubicBezTo>
                  <a:pt x="6237139" y="3720704"/>
                  <a:pt x="6235898" y="3719464"/>
                  <a:pt x="6235898" y="3716983"/>
                </a:cubicBezTo>
                <a:cubicBezTo>
                  <a:pt x="6235898" y="3714502"/>
                  <a:pt x="6233418" y="3710782"/>
                  <a:pt x="6228457" y="3705821"/>
                </a:cubicBezTo>
                <a:cubicBezTo>
                  <a:pt x="6223496" y="3700860"/>
                  <a:pt x="6218535" y="3698379"/>
                  <a:pt x="6213574" y="3698379"/>
                </a:cubicBezTo>
                <a:cubicBezTo>
                  <a:pt x="6198691" y="3708301"/>
                  <a:pt x="6191250" y="3705821"/>
                  <a:pt x="6191250" y="3690938"/>
                </a:cubicBezTo>
                <a:cubicBezTo>
                  <a:pt x="6191250" y="3683497"/>
                  <a:pt x="6188459" y="3679543"/>
                  <a:pt x="6182878" y="3679078"/>
                </a:cubicBezTo>
                <a:close/>
                <a:moveTo>
                  <a:pt x="5856387" y="3676055"/>
                </a:moveTo>
                <a:cubicBezTo>
                  <a:pt x="5856387" y="3681016"/>
                  <a:pt x="5860107" y="3684737"/>
                  <a:pt x="5867549" y="3687217"/>
                </a:cubicBezTo>
                <a:cubicBezTo>
                  <a:pt x="5874990" y="3689698"/>
                  <a:pt x="5882431" y="3695899"/>
                  <a:pt x="5889873" y="3705821"/>
                </a:cubicBezTo>
                <a:cubicBezTo>
                  <a:pt x="5897314" y="3715743"/>
                  <a:pt x="5904756" y="3720704"/>
                  <a:pt x="5912197" y="3720704"/>
                </a:cubicBezTo>
                <a:cubicBezTo>
                  <a:pt x="5919638" y="3720704"/>
                  <a:pt x="5923359" y="3723184"/>
                  <a:pt x="5923359" y="3728145"/>
                </a:cubicBezTo>
                <a:lnTo>
                  <a:pt x="5938242" y="3728145"/>
                </a:lnTo>
                <a:cubicBezTo>
                  <a:pt x="5933281" y="3723184"/>
                  <a:pt x="5932041" y="3719464"/>
                  <a:pt x="5934521" y="3716983"/>
                </a:cubicBezTo>
                <a:cubicBezTo>
                  <a:pt x="5937001" y="3714502"/>
                  <a:pt x="5937001" y="3710782"/>
                  <a:pt x="5934521" y="3705821"/>
                </a:cubicBezTo>
                <a:cubicBezTo>
                  <a:pt x="5932041" y="3700860"/>
                  <a:pt x="5930801" y="3698379"/>
                  <a:pt x="5930801" y="3698379"/>
                </a:cubicBezTo>
                <a:lnTo>
                  <a:pt x="5923359" y="3698379"/>
                </a:lnTo>
                <a:cubicBezTo>
                  <a:pt x="5918398" y="3693419"/>
                  <a:pt x="5915918" y="3690938"/>
                  <a:pt x="5915918" y="3690938"/>
                </a:cubicBezTo>
                <a:cubicBezTo>
                  <a:pt x="5915918" y="3690938"/>
                  <a:pt x="5913438" y="3690938"/>
                  <a:pt x="5908476" y="3690938"/>
                </a:cubicBezTo>
                <a:cubicBezTo>
                  <a:pt x="5908476" y="3695899"/>
                  <a:pt x="5905996" y="3695899"/>
                  <a:pt x="5901035" y="3690938"/>
                </a:cubicBezTo>
                <a:close/>
                <a:moveTo>
                  <a:pt x="5815459" y="3676055"/>
                </a:moveTo>
                <a:cubicBezTo>
                  <a:pt x="5812979" y="3676055"/>
                  <a:pt x="5811738" y="3677295"/>
                  <a:pt x="5811738" y="3679776"/>
                </a:cubicBezTo>
                <a:cubicBezTo>
                  <a:pt x="5811738" y="3682257"/>
                  <a:pt x="5814218" y="3683497"/>
                  <a:pt x="5819179" y="3683497"/>
                </a:cubicBezTo>
                <a:cubicBezTo>
                  <a:pt x="5819179" y="3678536"/>
                  <a:pt x="5817939" y="3676055"/>
                  <a:pt x="5815459" y="3676055"/>
                </a:cubicBezTo>
                <a:close/>
                <a:moveTo>
                  <a:pt x="5938242" y="3668614"/>
                </a:moveTo>
                <a:lnTo>
                  <a:pt x="5938242" y="3676055"/>
                </a:lnTo>
                <a:lnTo>
                  <a:pt x="5945683" y="3676055"/>
                </a:lnTo>
                <a:cubicBezTo>
                  <a:pt x="5940722" y="3671094"/>
                  <a:pt x="5938242" y="3668614"/>
                  <a:pt x="5938242" y="3668614"/>
                </a:cubicBezTo>
                <a:close/>
                <a:moveTo>
                  <a:pt x="5915918" y="3661172"/>
                </a:moveTo>
                <a:cubicBezTo>
                  <a:pt x="5915918" y="3661172"/>
                  <a:pt x="5915918" y="3662412"/>
                  <a:pt x="5915918" y="3664893"/>
                </a:cubicBezTo>
                <a:cubicBezTo>
                  <a:pt x="5915918" y="3667374"/>
                  <a:pt x="5918398" y="3668614"/>
                  <a:pt x="5923359" y="3668614"/>
                </a:cubicBezTo>
                <a:cubicBezTo>
                  <a:pt x="5923359" y="3663653"/>
                  <a:pt x="5922119" y="3661172"/>
                  <a:pt x="5919638" y="3661172"/>
                </a:cubicBezTo>
                <a:cubicBezTo>
                  <a:pt x="5917158" y="3661172"/>
                  <a:pt x="5915918" y="3661172"/>
                  <a:pt x="5915918" y="3661172"/>
                </a:cubicBezTo>
                <a:close/>
                <a:moveTo>
                  <a:pt x="5796855" y="3661172"/>
                </a:moveTo>
                <a:cubicBezTo>
                  <a:pt x="5796855" y="3661172"/>
                  <a:pt x="5794375" y="3663653"/>
                  <a:pt x="5789414" y="3668614"/>
                </a:cubicBezTo>
                <a:cubicBezTo>
                  <a:pt x="5789414" y="3668614"/>
                  <a:pt x="5791894" y="3668614"/>
                  <a:pt x="5796855" y="3668614"/>
                </a:cubicBezTo>
                <a:lnTo>
                  <a:pt x="5804297" y="3668614"/>
                </a:lnTo>
                <a:cubicBezTo>
                  <a:pt x="5804297" y="3663653"/>
                  <a:pt x="5801817" y="3661172"/>
                  <a:pt x="5796855" y="3661172"/>
                </a:cubicBezTo>
                <a:close/>
                <a:moveTo>
                  <a:pt x="5915918" y="3646290"/>
                </a:moveTo>
                <a:cubicBezTo>
                  <a:pt x="5915918" y="3651250"/>
                  <a:pt x="5917158" y="3653731"/>
                  <a:pt x="5919638" y="3653731"/>
                </a:cubicBezTo>
                <a:cubicBezTo>
                  <a:pt x="5922119" y="3653731"/>
                  <a:pt x="5923359" y="3652491"/>
                  <a:pt x="5923359" y="3650010"/>
                </a:cubicBezTo>
                <a:cubicBezTo>
                  <a:pt x="5923359" y="3647530"/>
                  <a:pt x="5920879" y="3646290"/>
                  <a:pt x="5915918" y="3646290"/>
                </a:cubicBezTo>
                <a:close/>
                <a:moveTo>
                  <a:pt x="5768019" y="3640708"/>
                </a:moveTo>
                <a:cubicBezTo>
                  <a:pt x="5766159" y="3640708"/>
                  <a:pt x="5764609" y="3641329"/>
                  <a:pt x="5763369" y="3642569"/>
                </a:cubicBezTo>
                <a:cubicBezTo>
                  <a:pt x="5760889" y="3645049"/>
                  <a:pt x="5767090" y="3648770"/>
                  <a:pt x="5781972" y="3653731"/>
                </a:cubicBezTo>
                <a:cubicBezTo>
                  <a:pt x="5781972" y="3648770"/>
                  <a:pt x="5781972" y="3646290"/>
                  <a:pt x="5781972" y="3646290"/>
                </a:cubicBezTo>
                <a:cubicBezTo>
                  <a:pt x="5781972" y="3646290"/>
                  <a:pt x="5779492" y="3645049"/>
                  <a:pt x="5774531" y="3642569"/>
                </a:cubicBezTo>
                <a:cubicBezTo>
                  <a:pt x="5772050" y="3641329"/>
                  <a:pt x="5769880" y="3640708"/>
                  <a:pt x="5768019" y="3640708"/>
                </a:cubicBezTo>
                <a:close/>
                <a:moveTo>
                  <a:pt x="5744765" y="3631407"/>
                </a:moveTo>
                <a:cubicBezTo>
                  <a:pt x="5744765" y="3636367"/>
                  <a:pt x="5746006" y="3638848"/>
                  <a:pt x="5748486" y="3638848"/>
                </a:cubicBezTo>
                <a:cubicBezTo>
                  <a:pt x="5750966" y="3638848"/>
                  <a:pt x="5752207" y="3638848"/>
                  <a:pt x="5752207" y="3638848"/>
                </a:cubicBezTo>
                <a:lnTo>
                  <a:pt x="5759648" y="3638848"/>
                </a:lnTo>
                <a:cubicBezTo>
                  <a:pt x="5759648" y="3633887"/>
                  <a:pt x="5758408" y="3631407"/>
                  <a:pt x="5755928" y="3631407"/>
                </a:cubicBezTo>
                <a:cubicBezTo>
                  <a:pt x="5753447" y="3631407"/>
                  <a:pt x="5749727" y="3631407"/>
                  <a:pt x="5744765" y="3631407"/>
                </a:cubicBezTo>
                <a:close/>
                <a:moveTo>
                  <a:pt x="5729883" y="3601641"/>
                </a:moveTo>
                <a:cubicBezTo>
                  <a:pt x="5724921" y="3601641"/>
                  <a:pt x="5724921" y="3604122"/>
                  <a:pt x="5729883" y="3609083"/>
                </a:cubicBezTo>
                <a:lnTo>
                  <a:pt x="5737324" y="3609083"/>
                </a:lnTo>
                <a:cubicBezTo>
                  <a:pt x="5737324" y="3604122"/>
                  <a:pt x="5734844" y="3601641"/>
                  <a:pt x="5729883" y="3601641"/>
                </a:cubicBezTo>
                <a:close/>
                <a:moveTo>
                  <a:pt x="2846338" y="3542110"/>
                </a:moveTo>
                <a:cubicBezTo>
                  <a:pt x="2843857" y="3542110"/>
                  <a:pt x="2842617" y="3544591"/>
                  <a:pt x="2842617" y="3549551"/>
                </a:cubicBezTo>
                <a:cubicBezTo>
                  <a:pt x="2847578" y="3549551"/>
                  <a:pt x="2850059" y="3548311"/>
                  <a:pt x="2850059" y="3545831"/>
                </a:cubicBezTo>
                <a:cubicBezTo>
                  <a:pt x="2850059" y="3543350"/>
                  <a:pt x="2848819" y="3542110"/>
                  <a:pt x="2846338" y="3542110"/>
                </a:cubicBezTo>
                <a:close/>
                <a:moveTo>
                  <a:pt x="2835176" y="3519786"/>
                </a:moveTo>
                <a:cubicBezTo>
                  <a:pt x="2840136" y="3524746"/>
                  <a:pt x="2842617" y="3527227"/>
                  <a:pt x="2842617" y="3527227"/>
                </a:cubicBezTo>
                <a:lnTo>
                  <a:pt x="2850059" y="3527227"/>
                </a:lnTo>
                <a:lnTo>
                  <a:pt x="2842617" y="3519786"/>
                </a:lnTo>
                <a:close/>
                <a:moveTo>
                  <a:pt x="2858430" y="3500252"/>
                </a:moveTo>
                <a:cubicBezTo>
                  <a:pt x="2856570" y="3499632"/>
                  <a:pt x="2855020" y="3499942"/>
                  <a:pt x="2853779" y="3501182"/>
                </a:cubicBezTo>
                <a:cubicBezTo>
                  <a:pt x="2851299" y="3503663"/>
                  <a:pt x="2847578" y="3504903"/>
                  <a:pt x="2842617" y="3504903"/>
                </a:cubicBezTo>
                <a:cubicBezTo>
                  <a:pt x="2842617" y="3504903"/>
                  <a:pt x="2846338" y="3506143"/>
                  <a:pt x="2853779" y="3508624"/>
                </a:cubicBezTo>
                <a:cubicBezTo>
                  <a:pt x="2861221" y="3511104"/>
                  <a:pt x="2864942" y="3512344"/>
                  <a:pt x="2864942" y="3512344"/>
                </a:cubicBezTo>
                <a:lnTo>
                  <a:pt x="2864942" y="3504903"/>
                </a:lnTo>
                <a:cubicBezTo>
                  <a:pt x="2862461" y="3502423"/>
                  <a:pt x="2860291" y="3500872"/>
                  <a:pt x="2858430" y="3500252"/>
                </a:cubicBezTo>
                <a:close/>
                <a:moveTo>
                  <a:pt x="2745879" y="3437930"/>
                </a:moveTo>
                <a:cubicBezTo>
                  <a:pt x="2745879" y="3437930"/>
                  <a:pt x="2745879" y="3440411"/>
                  <a:pt x="2745879" y="3445372"/>
                </a:cubicBezTo>
                <a:cubicBezTo>
                  <a:pt x="2750840" y="3445372"/>
                  <a:pt x="2753320" y="3445372"/>
                  <a:pt x="2753320" y="3445372"/>
                </a:cubicBezTo>
                <a:close/>
                <a:moveTo>
                  <a:pt x="2753320" y="3430489"/>
                </a:moveTo>
                <a:lnTo>
                  <a:pt x="2760762" y="3445372"/>
                </a:lnTo>
                <a:cubicBezTo>
                  <a:pt x="2765722" y="3445372"/>
                  <a:pt x="2768203" y="3444132"/>
                  <a:pt x="2768203" y="3441651"/>
                </a:cubicBezTo>
                <a:cubicBezTo>
                  <a:pt x="2768203" y="3439170"/>
                  <a:pt x="2765722" y="3436690"/>
                  <a:pt x="2760762" y="3434209"/>
                </a:cubicBezTo>
                <a:cubicBezTo>
                  <a:pt x="2755801" y="3431729"/>
                  <a:pt x="2753320" y="3430489"/>
                  <a:pt x="2753320" y="3430489"/>
                </a:cubicBezTo>
                <a:close/>
                <a:moveTo>
                  <a:pt x="6064746" y="3393282"/>
                </a:moveTo>
                <a:lnTo>
                  <a:pt x="6072187" y="3393282"/>
                </a:lnTo>
                <a:lnTo>
                  <a:pt x="6072187" y="3400723"/>
                </a:lnTo>
                <a:close/>
                <a:moveTo>
                  <a:pt x="6198691" y="3370958"/>
                </a:moveTo>
                <a:lnTo>
                  <a:pt x="6198691" y="3378399"/>
                </a:lnTo>
                <a:cubicBezTo>
                  <a:pt x="6198691" y="3403204"/>
                  <a:pt x="6193730" y="3415606"/>
                  <a:pt x="6183808" y="3415606"/>
                </a:cubicBezTo>
                <a:cubicBezTo>
                  <a:pt x="6183808" y="3415606"/>
                  <a:pt x="6183808" y="3411885"/>
                  <a:pt x="6183808" y="3404444"/>
                </a:cubicBezTo>
                <a:cubicBezTo>
                  <a:pt x="6183808" y="3397002"/>
                  <a:pt x="6181328" y="3390801"/>
                  <a:pt x="6176367" y="3385840"/>
                </a:cubicBezTo>
                <a:cubicBezTo>
                  <a:pt x="6171406" y="3380880"/>
                  <a:pt x="6172646" y="3378399"/>
                  <a:pt x="6180088" y="3378399"/>
                </a:cubicBezTo>
                <a:cubicBezTo>
                  <a:pt x="6187529" y="3378399"/>
                  <a:pt x="6193730" y="3375918"/>
                  <a:pt x="6198691" y="3370958"/>
                </a:cubicBezTo>
                <a:close/>
                <a:moveTo>
                  <a:pt x="2567285" y="3363516"/>
                </a:moveTo>
                <a:lnTo>
                  <a:pt x="2559844" y="3370958"/>
                </a:lnTo>
                <a:cubicBezTo>
                  <a:pt x="2559844" y="3370958"/>
                  <a:pt x="2564804" y="3370958"/>
                  <a:pt x="2574727" y="3370958"/>
                </a:cubicBezTo>
                <a:close/>
                <a:moveTo>
                  <a:pt x="2650071" y="3358865"/>
                </a:moveTo>
                <a:cubicBezTo>
                  <a:pt x="2648211" y="3358245"/>
                  <a:pt x="2646660" y="3358555"/>
                  <a:pt x="2645420" y="3359795"/>
                </a:cubicBezTo>
                <a:cubicBezTo>
                  <a:pt x="2642939" y="3362276"/>
                  <a:pt x="2641699" y="3364756"/>
                  <a:pt x="2641699" y="3367237"/>
                </a:cubicBezTo>
                <a:cubicBezTo>
                  <a:pt x="2641699" y="3369717"/>
                  <a:pt x="2644180" y="3370958"/>
                  <a:pt x="2649141" y="3370958"/>
                </a:cubicBezTo>
                <a:cubicBezTo>
                  <a:pt x="2649141" y="3370958"/>
                  <a:pt x="2651621" y="3370958"/>
                  <a:pt x="2656582" y="3370958"/>
                </a:cubicBezTo>
                <a:cubicBezTo>
                  <a:pt x="2661543" y="3375918"/>
                  <a:pt x="2664023" y="3377159"/>
                  <a:pt x="2664023" y="3374678"/>
                </a:cubicBezTo>
                <a:cubicBezTo>
                  <a:pt x="2664023" y="3372198"/>
                  <a:pt x="2664023" y="3370958"/>
                  <a:pt x="2664023" y="3370958"/>
                </a:cubicBezTo>
                <a:lnTo>
                  <a:pt x="2656582" y="3363516"/>
                </a:lnTo>
                <a:cubicBezTo>
                  <a:pt x="2654102" y="3361036"/>
                  <a:pt x="2651931" y="3359486"/>
                  <a:pt x="2650071" y="3358865"/>
                </a:cubicBezTo>
                <a:close/>
                <a:moveTo>
                  <a:pt x="6009866" y="3354214"/>
                </a:moveTo>
                <a:cubicBezTo>
                  <a:pt x="6008005" y="3354214"/>
                  <a:pt x="6006455" y="3354835"/>
                  <a:pt x="6005215" y="3356075"/>
                </a:cubicBezTo>
                <a:lnTo>
                  <a:pt x="6012656" y="3370958"/>
                </a:lnTo>
                <a:lnTo>
                  <a:pt x="6034980" y="3385840"/>
                </a:lnTo>
                <a:lnTo>
                  <a:pt x="6034980" y="3370958"/>
                </a:lnTo>
                <a:cubicBezTo>
                  <a:pt x="6023818" y="3359795"/>
                  <a:pt x="6015447" y="3354214"/>
                  <a:pt x="6009866" y="3354214"/>
                </a:cubicBezTo>
                <a:close/>
                <a:moveTo>
                  <a:pt x="6176367" y="3341192"/>
                </a:moveTo>
                <a:lnTo>
                  <a:pt x="6183808" y="3348633"/>
                </a:lnTo>
                <a:lnTo>
                  <a:pt x="6183808" y="3356075"/>
                </a:lnTo>
                <a:lnTo>
                  <a:pt x="6176367" y="3356075"/>
                </a:lnTo>
                <a:cubicBezTo>
                  <a:pt x="6171406" y="3356075"/>
                  <a:pt x="6168926" y="3353594"/>
                  <a:pt x="6168926" y="3348633"/>
                </a:cubicBezTo>
                <a:close/>
                <a:moveTo>
                  <a:pt x="6042422" y="3333750"/>
                </a:moveTo>
                <a:cubicBezTo>
                  <a:pt x="6047383" y="3333750"/>
                  <a:pt x="6049863" y="3334991"/>
                  <a:pt x="6049863" y="3337471"/>
                </a:cubicBezTo>
                <a:cubicBezTo>
                  <a:pt x="6049863" y="3339952"/>
                  <a:pt x="6047383" y="3341192"/>
                  <a:pt x="6042422" y="3341192"/>
                </a:cubicBezTo>
                <a:cubicBezTo>
                  <a:pt x="6042422" y="3341192"/>
                  <a:pt x="6042422" y="3339952"/>
                  <a:pt x="6042422" y="3337471"/>
                </a:cubicBezTo>
                <a:cubicBezTo>
                  <a:pt x="6042422" y="3334991"/>
                  <a:pt x="6042422" y="3333750"/>
                  <a:pt x="6042422" y="3333750"/>
                </a:cubicBezTo>
                <a:close/>
                <a:moveTo>
                  <a:pt x="6183808" y="3318868"/>
                </a:moveTo>
                <a:cubicBezTo>
                  <a:pt x="6183808" y="3318868"/>
                  <a:pt x="6183808" y="3320108"/>
                  <a:pt x="6183808" y="3322588"/>
                </a:cubicBezTo>
                <a:cubicBezTo>
                  <a:pt x="6183808" y="3325069"/>
                  <a:pt x="6182568" y="3326309"/>
                  <a:pt x="6180088" y="3326309"/>
                </a:cubicBezTo>
                <a:cubicBezTo>
                  <a:pt x="6177608" y="3326309"/>
                  <a:pt x="6176367" y="3325069"/>
                  <a:pt x="6176367" y="3322588"/>
                </a:cubicBezTo>
                <a:cubicBezTo>
                  <a:pt x="6176367" y="3320108"/>
                  <a:pt x="6178847" y="3318868"/>
                  <a:pt x="6183808" y="3318868"/>
                </a:cubicBezTo>
                <a:close/>
                <a:moveTo>
                  <a:pt x="2537519" y="3318868"/>
                </a:moveTo>
                <a:cubicBezTo>
                  <a:pt x="2537519" y="3323828"/>
                  <a:pt x="2540000" y="3326309"/>
                  <a:pt x="2544961" y="3326309"/>
                </a:cubicBezTo>
                <a:cubicBezTo>
                  <a:pt x="2549922" y="3326309"/>
                  <a:pt x="2552403" y="3323828"/>
                  <a:pt x="2552403" y="3318868"/>
                </a:cubicBezTo>
                <a:cubicBezTo>
                  <a:pt x="2547442" y="3318868"/>
                  <a:pt x="2544961" y="3318868"/>
                  <a:pt x="2544961" y="3318868"/>
                </a:cubicBezTo>
                <a:cubicBezTo>
                  <a:pt x="2544961" y="3318868"/>
                  <a:pt x="2542480" y="3318868"/>
                  <a:pt x="2537519" y="3318868"/>
                </a:cubicBezTo>
                <a:close/>
                <a:moveTo>
                  <a:pt x="6094512" y="3296543"/>
                </a:moveTo>
                <a:lnTo>
                  <a:pt x="6101953" y="3303985"/>
                </a:lnTo>
                <a:lnTo>
                  <a:pt x="6109394" y="3318868"/>
                </a:lnTo>
                <a:lnTo>
                  <a:pt x="6116836" y="3326309"/>
                </a:lnTo>
                <a:lnTo>
                  <a:pt x="6109394" y="3333750"/>
                </a:lnTo>
                <a:cubicBezTo>
                  <a:pt x="6104433" y="3338711"/>
                  <a:pt x="6100712" y="3342432"/>
                  <a:pt x="6098232" y="3344913"/>
                </a:cubicBezTo>
                <a:cubicBezTo>
                  <a:pt x="6095752" y="3347393"/>
                  <a:pt x="6092031" y="3351114"/>
                  <a:pt x="6087070" y="3356075"/>
                </a:cubicBezTo>
                <a:cubicBezTo>
                  <a:pt x="6082109" y="3365997"/>
                  <a:pt x="6077149" y="3368477"/>
                  <a:pt x="6072187" y="3363516"/>
                </a:cubicBezTo>
                <a:lnTo>
                  <a:pt x="6072187" y="3356075"/>
                </a:lnTo>
                <a:cubicBezTo>
                  <a:pt x="6077149" y="3346153"/>
                  <a:pt x="6077149" y="3338711"/>
                  <a:pt x="6072187" y="3333750"/>
                </a:cubicBezTo>
                <a:lnTo>
                  <a:pt x="6049863" y="3318868"/>
                </a:lnTo>
                <a:cubicBezTo>
                  <a:pt x="6044902" y="3318868"/>
                  <a:pt x="6039942" y="3316387"/>
                  <a:pt x="6034980" y="3311426"/>
                </a:cubicBezTo>
                <a:lnTo>
                  <a:pt x="6042422" y="3311426"/>
                </a:lnTo>
                <a:cubicBezTo>
                  <a:pt x="6052343" y="3311426"/>
                  <a:pt x="6057304" y="3308946"/>
                  <a:pt x="6057304" y="3303985"/>
                </a:cubicBezTo>
                <a:cubicBezTo>
                  <a:pt x="6057304" y="3299024"/>
                  <a:pt x="6059785" y="3297783"/>
                  <a:pt x="6064746" y="3300264"/>
                </a:cubicBezTo>
                <a:cubicBezTo>
                  <a:pt x="6069707" y="3302745"/>
                  <a:pt x="6073428" y="3302745"/>
                  <a:pt x="6075908" y="3300264"/>
                </a:cubicBezTo>
                <a:cubicBezTo>
                  <a:pt x="6078388" y="3297783"/>
                  <a:pt x="6082109" y="3299024"/>
                  <a:pt x="6087070" y="3303985"/>
                </a:cubicBezTo>
                <a:close/>
                <a:moveTo>
                  <a:pt x="2422178" y="3296543"/>
                </a:moveTo>
                <a:cubicBezTo>
                  <a:pt x="2419697" y="3296543"/>
                  <a:pt x="2418457" y="3297783"/>
                  <a:pt x="2418457" y="3300264"/>
                </a:cubicBezTo>
                <a:cubicBezTo>
                  <a:pt x="2418457" y="3302745"/>
                  <a:pt x="2420938" y="3303985"/>
                  <a:pt x="2425898" y="3303985"/>
                </a:cubicBezTo>
                <a:cubicBezTo>
                  <a:pt x="2425898" y="3299024"/>
                  <a:pt x="2424658" y="3296543"/>
                  <a:pt x="2422178" y="3296543"/>
                </a:cubicBezTo>
                <a:close/>
                <a:moveTo>
                  <a:pt x="2470547" y="3289102"/>
                </a:moveTo>
                <a:cubicBezTo>
                  <a:pt x="2470547" y="3289102"/>
                  <a:pt x="2470547" y="3291583"/>
                  <a:pt x="2470547" y="3296543"/>
                </a:cubicBezTo>
                <a:lnTo>
                  <a:pt x="2485430" y="3296543"/>
                </a:lnTo>
                <a:cubicBezTo>
                  <a:pt x="2485430" y="3291583"/>
                  <a:pt x="2482949" y="3289102"/>
                  <a:pt x="2477988" y="3289102"/>
                </a:cubicBezTo>
                <a:cubicBezTo>
                  <a:pt x="2473028" y="3289102"/>
                  <a:pt x="2470547" y="3289102"/>
                  <a:pt x="2470547" y="3289102"/>
                </a:cubicBezTo>
                <a:close/>
                <a:moveTo>
                  <a:pt x="2299395" y="3289102"/>
                </a:moveTo>
                <a:lnTo>
                  <a:pt x="2314277" y="3296543"/>
                </a:lnTo>
                <a:cubicBezTo>
                  <a:pt x="2324200" y="3311426"/>
                  <a:pt x="2326679" y="3318868"/>
                  <a:pt x="2321719" y="3318868"/>
                </a:cubicBezTo>
                <a:lnTo>
                  <a:pt x="2314277" y="3303985"/>
                </a:lnTo>
                <a:cubicBezTo>
                  <a:pt x="2314277" y="3303985"/>
                  <a:pt x="2311797" y="3301504"/>
                  <a:pt x="2306836" y="3296543"/>
                </a:cubicBezTo>
                <a:cubicBezTo>
                  <a:pt x="2301875" y="3296543"/>
                  <a:pt x="2299395" y="3294063"/>
                  <a:pt x="2299395" y="3289102"/>
                </a:cubicBezTo>
                <a:close/>
                <a:moveTo>
                  <a:pt x="2463105" y="3281661"/>
                </a:moveTo>
                <a:cubicBezTo>
                  <a:pt x="2458145" y="3281661"/>
                  <a:pt x="2455664" y="3282901"/>
                  <a:pt x="2455664" y="3285381"/>
                </a:cubicBezTo>
                <a:cubicBezTo>
                  <a:pt x="2455664" y="3287862"/>
                  <a:pt x="2455664" y="3289102"/>
                  <a:pt x="2455664" y="3289102"/>
                </a:cubicBezTo>
                <a:close/>
                <a:moveTo>
                  <a:pt x="2433340" y="3281661"/>
                </a:moveTo>
                <a:cubicBezTo>
                  <a:pt x="2428379" y="3281661"/>
                  <a:pt x="2425898" y="3282901"/>
                  <a:pt x="2425898" y="3285381"/>
                </a:cubicBezTo>
                <a:cubicBezTo>
                  <a:pt x="2425898" y="3287862"/>
                  <a:pt x="2425898" y="3289102"/>
                  <a:pt x="2425898" y="3289102"/>
                </a:cubicBezTo>
                <a:cubicBezTo>
                  <a:pt x="2430859" y="3289102"/>
                  <a:pt x="2433340" y="3289102"/>
                  <a:pt x="2433340" y="3289102"/>
                </a:cubicBezTo>
                <a:cubicBezTo>
                  <a:pt x="2433340" y="3289102"/>
                  <a:pt x="2433340" y="3286621"/>
                  <a:pt x="2433340" y="3281661"/>
                </a:cubicBezTo>
                <a:close/>
                <a:moveTo>
                  <a:pt x="6012656" y="3266778"/>
                </a:moveTo>
                <a:lnTo>
                  <a:pt x="6027539" y="3266778"/>
                </a:lnTo>
                <a:cubicBezTo>
                  <a:pt x="6037460" y="3271739"/>
                  <a:pt x="6042422" y="3274219"/>
                  <a:pt x="6042422" y="3274219"/>
                </a:cubicBezTo>
                <a:lnTo>
                  <a:pt x="6027539" y="3274219"/>
                </a:lnTo>
                <a:lnTo>
                  <a:pt x="6020097" y="3274219"/>
                </a:lnTo>
                <a:cubicBezTo>
                  <a:pt x="6015136" y="3269258"/>
                  <a:pt x="6012656" y="3266778"/>
                  <a:pt x="6012656" y="3266778"/>
                </a:cubicBezTo>
                <a:close/>
                <a:moveTo>
                  <a:pt x="6012656" y="3246314"/>
                </a:moveTo>
                <a:cubicBezTo>
                  <a:pt x="6013896" y="3246314"/>
                  <a:pt x="6015137" y="3246934"/>
                  <a:pt x="6016377" y="3248174"/>
                </a:cubicBezTo>
                <a:cubicBezTo>
                  <a:pt x="6018857" y="3250655"/>
                  <a:pt x="6020097" y="3251895"/>
                  <a:pt x="6020097" y="3251895"/>
                </a:cubicBezTo>
                <a:lnTo>
                  <a:pt x="6012656" y="3251895"/>
                </a:lnTo>
                <a:cubicBezTo>
                  <a:pt x="6007695" y="3251895"/>
                  <a:pt x="6006455" y="3250655"/>
                  <a:pt x="6008935" y="3248174"/>
                </a:cubicBezTo>
                <a:cubicBezTo>
                  <a:pt x="6010175" y="3246934"/>
                  <a:pt x="6011415" y="3246314"/>
                  <a:pt x="6012656" y="3246314"/>
                </a:cubicBezTo>
                <a:close/>
                <a:moveTo>
                  <a:pt x="2324974" y="3227245"/>
                </a:moveTo>
                <a:cubicBezTo>
                  <a:pt x="2324044" y="3227556"/>
                  <a:pt x="2322959" y="3228331"/>
                  <a:pt x="2321719" y="3229571"/>
                </a:cubicBezTo>
                <a:cubicBezTo>
                  <a:pt x="2316758" y="3229571"/>
                  <a:pt x="2315518" y="3230811"/>
                  <a:pt x="2317998" y="3233291"/>
                </a:cubicBezTo>
                <a:cubicBezTo>
                  <a:pt x="2320479" y="3235772"/>
                  <a:pt x="2322959" y="3237012"/>
                  <a:pt x="2325440" y="3237012"/>
                </a:cubicBezTo>
                <a:cubicBezTo>
                  <a:pt x="2327920" y="3237012"/>
                  <a:pt x="2329160" y="3237012"/>
                  <a:pt x="2329160" y="3237012"/>
                </a:cubicBezTo>
                <a:cubicBezTo>
                  <a:pt x="2329160" y="3229571"/>
                  <a:pt x="2327765" y="3226315"/>
                  <a:pt x="2324974" y="3227245"/>
                </a:cubicBezTo>
                <a:close/>
                <a:moveTo>
                  <a:pt x="1945928" y="3226780"/>
                </a:moveTo>
                <a:cubicBezTo>
                  <a:pt x="1948408" y="3227401"/>
                  <a:pt x="1952129" y="3229571"/>
                  <a:pt x="1957090" y="3233291"/>
                </a:cubicBezTo>
                <a:cubicBezTo>
                  <a:pt x="1967012" y="3240733"/>
                  <a:pt x="1974454" y="3243214"/>
                  <a:pt x="1979414" y="3240733"/>
                </a:cubicBezTo>
                <a:cubicBezTo>
                  <a:pt x="1984375" y="3238252"/>
                  <a:pt x="1994297" y="3239493"/>
                  <a:pt x="2009180" y="3244454"/>
                </a:cubicBezTo>
                <a:cubicBezTo>
                  <a:pt x="2024063" y="3249414"/>
                  <a:pt x="2032744" y="3253135"/>
                  <a:pt x="2035225" y="3255616"/>
                </a:cubicBezTo>
                <a:cubicBezTo>
                  <a:pt x="2037705" y="3258096"/>
                  <a:pt x="2041426" y="3259336"/>
                  <a:pt x="2046387" y="3259336"/>
                </a:cubicBezTo>
                <a:cubicBezTo>
                  <a:pt x="2051348" y="3259336"/>
                  <a:pt x="2057549" y="3261817"/>
                  <a:pt x="2064991" y="3266778"/>
                </a:cubicBezTo>
                <a:cubicBezTo>
                  <a:pt x="2072432" y="3271739"/>
                  <a:pt x="2077393" y="3274219"/>
                  <a:pt x="2079873" y="3274219"/>
                </a:cubicBezTo>
                <a:cubicBezTo>
                  <a:pt x="2082354" y="3274219"/>
                  <a:pt x="2086075" y="3275459"/>
                  <a:pt x="2091035" y="3277940"/>
                </a:cubicBezTo>
                <a:cubicBezTo>
                  <a:pt x="2095996" y="3280421"/>
                  <a:pt x="2103438" y="3281661"/>
                  <a:pt x="2113360" y="3281661"/>
                </a:cubicBezTo>
                <a:cubicBezTo>
                  <a:pt x="2143125" y="3281661"/>
                  <a:pt x="2160489" y="3289102"/>
                  <a:pt x="2165449" y="3303985"/>
                </a:cubicBezTo>
                <a:cubicBezTo>
                  <a:pt x="2165449" y="3308946"/>
                  <a:pt x="2167930" y="3311426"/>
                  <a:pt x="2172891" y="3311426"/>
                </a:cubicBezTo>
                <a:lnTo>
                  <a:pt x="2150567" y="3303985"/>
                </a:lnTo>
                <a:cubicBezTo>
                  <a:pt x="2140645" y="3303985"/>
                  <a:pt x="2133203" y="3303985"/>
                  <a:pt x="2128243" y="3303985"/>
                </a:cubicBezTo>
                <a:lnTo>
                  <a:pt x="2098477" y="3289102"/>
                </a:lnTo>
                <a:cubicBezTo>
                  <a:pt x="2078633" y="3284141"/>
                  <a:pt x="2067471" y="3279180"/>
                  <a:pt x="2064991" y="3274219"/>
                </a:cubicBezTo>
                <a:cubicBezTo>
                  <a:pt x="2062510" y="3269258"/>
                  <a:pt x="2058789" y="3266778"/>
                  <a:pt x="2053828" y="3266778"/>
                </a:cubicBezTo>
                <a:cubicBezTo>
                  <a:pt x="2048867" y="3266778"/>
                  <a:pt x="2043906" y="3266778"/>
                  <a:pt x="2038946" y="3266778"/>
                </a:cubicBezTo>
                <a:cubicBezTo>
                  <a:pt x="2038946" y="3266778"/>
                  <a:pt x="2037705" y="3265538"/>
                  <a:pt x="2035225" y="3263057"/>
                </a:cubicBezTo>
                <a:cubicBezTo>
                  <a:pt x="2032744" y="3260576"/>
                  <a:pt x="2029023" y="3259336"/>
                  <a:pt x="2024063" y="3259336"/>
                </a:cubicBezTo>
                <a:cubicBezTo>
                  <a:pt x="2019102" y="3259336"/>
                  <a:pt x="2015381" y="3259336"/>
                  <a:pt x="2012901" y="3259336"/>
                </a:cubicBezTo>
                <a:cubicBezTo>
                  <a:pt x="2010420" y="3259336"/>
                  <a:pt x="2006699" y="3256856"/>
                  <a:pt x="2001739" y="3251895"/>
                </a:cubicBezTo>
                <a:cubicBezTo>
                  <a:pt x="1996778" y="3251895"/>
                  <a:pt x="1993057" y="3251895"/>
                  <a:pt x="1990576" y="3251895"/>
                </a:cubicBezTo>
                <a:cubicBezTo>
                  <a:pt x="1988096" y="3251895"/>
                  <a:pt x="1985615" y="3250655"/>
                  <a:pt x="1983135" y="3248174"/>
                </a:cubicBezTo>
                <a:cubicBezTo>
                  <a:pt x="1980655" y="3245694"/>
                  <a:pt x="1979414" y="3244454"/>
                  <a:pt x="1979414" y="3244454"/>
                </a:cubicBezTo>
                <a:lnTo>
                  <a:pt x="1957090" y="3244454"/>
                </a:lnTo>
                <a:cubicBezTo>
                  <a:pt x="1947168" y="3239493"/>
                  <a:pt x="1942207" y="3234532"/>
                  <a:pt x="1942207" y="3229571"/>
                </a:cubicBezTo>
                <a:cubicBezTo>
                  <a:pt x="1942207" y="3227091"/>
                  <a:pt x="1943447" y="3226161"/>
                  <a:pt x="1945928" y="3226780"/>
                </a:cubicBezTo>
                <a:close/>
                <a:moveTo>
                  <a:pt x="1838027" y="3222129"/>
                </a:moveTo>
                <a:lnTo>
                  <a:pt x="1860352" y="3229571"/>
                </a:lnTo>
                <a:cubicBezTo>
                  <a:pt x="1875235" y="3239493"/>
                  <a:pt x="1882676" y="3244454"/>
                  <a:pt x="1882676" y="3244454"/>
                </a:cubicBezTo>
                <a:lnTo>
                  <a:pt x="1905000" y="3251895"/>
                </a:lnTo>
                <a:lnTo>
                  <a:pt x="1912442" y="3259336"/>
                </a:lnTo>
                <a:cubicBezTo>
                  <a:pt x="1907481" y="3259336"/>
                  <a:pt x="1900039" y="3256856"/>
                  <a:pt x="1890117" y="3251895"/>
                </a:cubicBezTo>
                <a:lnTo>
                  <a:pt x="1845469" y="3237012"/>
                </a:lnTo>
                <a:close/>
                <a:moveTo>
                  <a:pt x="2277071" y="3214688"/>
                </a:moveTo>
                <a:cubicBezTo>
                  <a:pt x="2277071" y="3219649"/>
                  <a:pt x="2278311" y="3222129"/>
                  <a:pt x="2280791" y="3222129"/>
                </a:cubicBezTo>
                <a:cubicBezTo>
                  <a:pt x="2283272" y="3222129"/>
                  <a:pt x="2284512" y="3222129"/>
                  <a:pt x="2284512" y="3222129"/>
                </a:cubicBezTo>
                <a:cubicBezTo>
                  <a:pt x="2284512" y="3217169"/>
                  <a:pt x="2283272" y="3214688"/>
                  <a:pt x="2280791" y="3214688"/>
                </a:cubicBezTo>
                <a:cubicBezTo>
                  <a:pt x="2278311" y="3214688"/>
                  <a:pt x="2277071" y="3214688"/>
                  <a:pt x="2277071" y="3214688"/>
                </a:cubicBezTo>
                <a:close/>
                <a:moveTo>
                  <a:pt x="1880816" y="3203526"/>
                </a:moveTo>
                <a:cubicBezTo>
                  <a:pt x="1884536" y="3203526"/>
                  <a:pt x="1890117" y="3204766"/>
                  <a:pt x="1897559" y="3207247"/>
                </a:cubicBezTo>
                <a:lnTo>
                  <a:pt x="1934766" y="3222129"/>
                </a:lnTo>
                <a:cubicBezTo>
                  <a:pt x="1934766" y="3227090"/>
                  <a:pt x="1933526" y="3230811"/>
                  <a:pt x="1931045" y="3233291"/>
                </a:cubicBezTo>
                <a:cubicBezTo>
                  <a:pt x="1928565" y="3235772"/>
                  <a:pt x="1924844" y="3234532"/>
                  <a:pt x="1919883" y="3229571"/>
                </a:cubicBezTo>
                <a:cubicBezTo>
                  <a:pt x="1919883" y="3229571"/>
                  <a:pt x="1918643" y="3228331"/>
                  <a:pt x="1916162" y="3225850"/>
                </a:cubicBezTo>
                <a:cubicBezTo>
                  <a:pt x="1913682" y="3223369"/>
                  <a:pt x="1912442" y="3222129"/>
                  <a:pt x="1912442" y="3222129"/>
                </a:cubicBezTo>
                <a:cubicBezTo>
                  <a:pt x="1907481" y="3217169"/>
                  <a:pt x="1903760" y="3215928"/>
                  <a:pt x="1901280" y="3218409"/>
                </a:cubicBezTo>
                <a:cubicBezTo>
                  <a:pt x="1898799" y="3220889"/>
                  <a:pt x="1893838" y="3220889"/>
                  <a:pt x="1886397" y="3218409"/>
                </a:cubicBezTo>
                <a:cubicBezTo>
                  <a:pt x="1878955" y="3215928"/>
                  <a:pt x="1875235" y="3212207"/>
                  <a:pt x="1875235" y="3207247"/>
                </a:cubicBezTo>
                <a:cubicBezTo>
                  <a:pt x="1875235" y="3204766"/>
                  <a:pt x="1877095" y="3203526"/>
                  <a:pt x="1880816" y="3203526"/>
                </a:cubicBezTo>
                <a:close/>
                <a:moveTo>
                  <a:pt x="2247305" y="3192364"/>
                </a:moveTo>
                <a:cubicBezTo>
                  <a:pt x="2247305" y="3192364"/>
                  <a:pt x="2246065" y="3193604"/>
                  <a:pt x="2243584" y="3196084"/>
                </a:cubicBezTo>
                <a:cubicBezTo>
                  <a:pt x="2241103" y="3198565"/>
                  <a:pt x="2242344" y="3199805"/>
                  <a:pt x="2247305" y="3199805"/>
                </a:cubicBezTo>
                <a:cubicBezTo>
                  <a:pt x="2252266" y="3199805"/>
                  <a:pt x="2254746" y="3199805"/>
                  <a:pt x="2254746" y="3199805"/>
                </a:cubicBezTo>
                <a:close/>
                <a:moveTo>
                  <a:pt x="1860352" y="3192364"/>
                </a:moveTo>
                <a:cubicBezTo>
                  <a:pt x="1865313" y="3192364"/>
                  <a:pt x="1867793" y="3194844"/>
                  <a:pt x="1867793" y="3199805"/>
                </a:cubicBezTo>
                <a:lnTo>
                  <a:pt x="1860352" y="3199805"/>
                </a:lnTo>
                <a:cubicBezTo>
                  <a:pt x="1855391" y="3199805"/>
                  <a:pt x="1852910" y="3198565"/>
                  <a:pt x="1852910" y="3196084"/>
                </a:cubicBezTo>
                <a:cubicBezTo>
                  <a:pt x="1852910" y="3193604"/>
                  <a:pt x="1855391" y="3192364"/>
                  <a:pt x="1860352" y="3192364"/>
                </a:cubicBezTo>
                <a:close/>
                <a:moveTo>
                  <a:pt x="1834307" y="3184922"/>
                </a:moveTo>
                <a:cubicBezTo>
                  <a:pt x="1836787" y="3184922"/>
                  <a:pt x="1838027" y="3187403"/>
                  <a:pt x="1838027" y="3192364"/>
                </a:cubicBezTo>
                <a:cubicBezTo>
                  <a:pt x="1838027" y="3192364"/>
                  <a:pt x="1836787" y="3191124"/>
                  <a:pt x="1834307" y="3188643"/>
                </a:cubicBezTo>
                <a:cubicBezTo>
                  <a:pt x="1831826" y="3186162"/>
                  <a:pt x="1831826" y="3184922"/>
                  <a:pt x="1834307" y="3184922"/>
                </a:cubicBezTo>
                <a:close/>
                <a:moveTo>
                  <a:pt x="2133823" y="3164458"/>
                </a:moveTo>
                <a:cubicBezTo>
                  <a:pt x="2132583" y="3164458"/>
                  <a:pt x="2130723" y="3165079"/>
                  <a:pt x="2128243" y="3166319"/>
                </a:cubicBezTo>
                <a:cubicBezTo>
                  <a:pt x="2123281" y="3168799"/>
                  <a:pt x="2123281" y="3172520"/>
                  <a:pt x="2128243" y="3177481"/>
                </a:cubicBezTo>
                <a:cubicBezTo>
                  <a:pt x="2138164" y="3187403"/>
                  <a:pt x="2148086" y="3189883"/>
                  <a:pt x="2158008" y="3184922"/>
                </a:cubicBezTo>
                <a:cubicBezTo>
                  <a:pt x="2162969" y="3179962"/>
                  <a:pt x="2164209" y="3176241"/>
                  <a:pt x="2161728" y="3173760"/>
                </a:cubicBezTo>
                <a:cubicBezTo>
                  <a:pt x="2159248" y="3171280"/>
                  <a:pt x="2154287" y="3170040"/>
                  <a:pt x="2146846" y="3170040"/>
                </a:cubicBezTo>
                <a:cubicBezTo>
                  <a:pt x="2139405" y="3170040"/>
                  <a:pt x="2135684" y="3168799"/>
                  <a:pt x="2135684" y="3166319"/>
                </a:cubicBezTo>
                <a:cubicBezTo>
                  <a:pt x="2135684" y="3165079"/>
                  <a:pt x="2135064" y="3164458"/>
                  <a:pt x="2133823" y="3164458"/>
                </a:cubicBezTo>
                <a:close/>
                <a:moveTo>
                  <a:pt x="5941963" y="3162598"/>
                </a:moveTo>
                <a:cubicBezTo>
                  <a:pt x="5939483" y="3162598"/>
                  <a:pt x="5938242" y="3165079"/>
                  <a:pt x="5938242" y="3170040"/>
                </a:cubicBezTo>
                <a:cubicBezTo>
                  <a:pt x="5938242" y="3179962"/>
                  <a:pt x="5943203" y="3184922"/>
                  <a:pt x="5953125" y="3184922"/>
                </a:cubicBezTo>
                <a:cubicBezTo>
                  <a:pt x="5968008" y="3194844"/>
                  <a:pt x="5975449" y="3194844"/>
                  <a:pt x="5975449" y="3184922"/>
                </a:cubicBezTo>
                <a:cubicBezTo>
                  <a:pt x="5980410" y="3179962"/>
                  <a:pt x="5980410" y="3175000"/>
                  <a:pt x="5975449" y="3170040"/>
                </a:cubicBezTo>
                <a:cubicBezTo>
                  <a:pt x="5970488" y="3165079"/>
                  <a:pt x="5965528" y="3163838"/>
                  <a:pt x="5960566" y="3166319"/>
                </a:cubicBezTo>
                <a:cubicBezTo>
                  <a:pt x="5955605" y="3168799"/>
                  <a:pt x="5953125" y="3170040"/>
                  <a:pt x="5953125" y="3170040"/>
                </a:cubicBezTo>
                <a:cubicBezTo>
                  <a:pt x="5948163" y="3165079"/>
                  <a:pt x="5944443" y="3162598"/>
                  <a:pt x="5941963" y="3162598"/>
                </a:cubicBezTo>
                <a:close/>
                <a:moveTo>
                  <a:pt x="1832616" y="3158539"/>
                </a:moveTo>
                <a:lnTo>
                  <a:pt x="1852910" y="3162598"/>
                </a:lnTo>
                <a:lnTo>
                  <a:pt x="1860352" y="3177481"/>
                </a:lnTo>
                <a:lnTo>
                  <a:pt x="1838027" y="3162598"/>
                </a:lnTo>
                <a:close/>
                <a:moveTo>
                  <a:pt x="1815703" y="3155157"/>
                </a:moveTo>
                <a:cubicBezTo>
                  <a:pt x="1815703" y="3155157"/>
                  <a:pt x="1818184" y="3155157"/>
                  <a:pt x="1823145" y="3155157"/>
                </a:cubicBezTo>
                <a:cubicBezTo>
                  <a:pt x="1825625" y="3155157"/>
                  <a:pt x="1828106" y="3155777"/>
                  <a:pt x="1830586" y="3157017"/>
                </a:cubicBezTo>
                <a:lnTo>
                  <a:pt x="1832616" y="3158539"/>
                </a:lnTo>
                <a:close/>
                <a:moveTo>
                  <a:pt x="1756172" y="3155157"/>
                </a:moveTo>
                <a:lnTo>
                  <a:pt x="1778496" y="3170040"/>
                </a:lnTo>
                <a:cubicBezTo>
                  <a:pt x="1778496" y="3175000"/>
                  <a:pt x="1773536" y="3175000"/>
                  <a:pt x="1763613" y="3170040"/>
                </a:cubicBezTo>
                <a:cubicBezTo>
                  <a:pt x="1758653" y="3165079"/>
                  <a:pt x="1756172" y="3160117"/>
                  <a:pt x="1756172" y="3155157"/>
                </a:cubicBezTo>
                <a:close/>
                <a:moveTo>
                  <a:pt x="1733848" y="3147715"/>
                </a:moveTo>
                <a:lnTo>
                  <a:pt x="1741289" y="3147715"/>
                </a:lnTo>
                <a:lnTo>
                  <a:pt x="1741289" y="3155157"/>
                </a:lnTo>
                <a:cubicBezTo>
                  <a:pt x="1736328" y="3155157"/>
                  <a:pt x="1733848" y="3152676"/>
                  <a:pt x="1733848" y="3147715"/>
                </a:cubicBezTo>
                <a:close/>
                <a:moveTo>
                  <a:pt x="1622227" y="3117950"/>
                </a:moveTo>
                <a:lnTo>
                  <a:pt x="1681758" y="3125391"/>
                </a:lnTo>
                <a:cubicBezTo>
                  <a:pt x="1691680" y="3130352"/>
                  <a:pt x="1696641" y="3132833"/>
                  <a:pt x="1696641" y="3132833"/>
                </a:cubicBezTo>
                <a:lnTo>
                  <a:pt x="1718965" y="3140274"/>
                </a:lnTo>
                <a:lnTo>
                  <a:pt x="1718965" y="3147715"/>
                </a:lnTo>
                <a:cubicBezTo>
                  <a:pt x="1714004" y="3147715"/>
                  <a:pt x="1709043" y="3145235"/>
                  <a:pt x="1704082" y="3140274"/>
                </a:cubicBezTo>
                <a:cubicBezTo>
                  <a:pt x="1699121" y="3135313"/>
                  <a:pt x="1694160" y="3132833"/>
                  <a:pt x="1689200" y="3132833"/>
                </a:cubicBezTo>
                <a:cubicBezTo>
                  <a:pt x="1654473" y="3132833"/>
                  <a:pt x="1632148" y="3127872"/>
                  <a:pt x="1622227" y="3117950"/>
                </a:cubicBezTo>
                <a:close/>
                <a:moveTo>
                  <a:pt x="1994297" y="3110508"/>
                </a:moveTo>
                <a:cubicBezTo>
                  <a:pt x="1984375" y="3110508"/>
                  <a:pt x="1986856" y="3115469"/>
                  <a:pt x="2001739" y="3125391"/>
                </a:cubicBezTo>
                <a:lnTo>
                  <a:pt x="2024063" y="3132833"/>
                </a:lnTo>
                <a:cubicBezTo>
                  <a:pt x="2024063" y="3117950"/>
                  <a:pt x="2014141" y="3110508"/>
                  <a:pt x="1994297" y="3110508"/>
                </a:cubicBezTo>
                <a:close/>
                <a:moveTo>
                  <a:pt x="1938487" y="3080743"/>
                </a:moveTo>
                <a:cubicBezTo>
                  <a:pt x="1936006" y="3080743"/>
                  <a:pt x="1934766" y="3081983"/>
                  <a:pt x="1934766" y="3084463"/>
                </a:cubicBezTo>
                <a:cubicBezTo>
                  <a:pt x="1934766" y="3086944"/>
                  <a:pt x="1937246" y="3088184"/>
                  <a:pt x="1942207" y="3088184"/>
                </a:cubicBezTo>
                <a:cubicBezTo>
                  <a:pt x="1942207" y="3083223"/>
                  <a:pt x="1940967" y="3080743"/>
                  <a:pt x="1938487" y="3080743"/>
                </a:cubicBezTo>
                <a:close/>
                <a:moveTo>
                  <a:pt x="5781972" y="3065860"/>
                </a:moveTo>
                <a:cubicBezTo>
                  <a:pt x="5781972" y="3065860"/>
                  <a:pt x="5781972" y="3068341"/>
                  <a:pt x="5781972" y="3073301"/>
                </a:cubicBezTo>
                <a:cubicBezTo>
                  <a:pt x="5781972" y="3078262"/>
                  <a:pt x="5784453" y="3080743"/>
                  <a:pt x="5789414" y="3080743"/>
                </a:cubicBezTo>
                <a:lnTo>
                  <a:pt x="5796855" y="3073301"/>
                </a:lnTo>
                <a:cubicBezTo>
                  <a:pt x="5786934" y="3068341"/>
                  <a:pt x="5781972" y="3065860"/>
                  <a:pt x="5781972" y="3065860"/>
                </a:cubicBezTo>
                <a:close/>
                <a:moveTo>
                  <a:pt x="1860352" y="3065860"/>
                </a:moveTo>
                <a:cubicBezTo>
                  <a:pt x="1860352" y="3070821"/>
                  <a:pt x="1861592" y="3073301"/>
                  <a:pt x="1864072" y="3073301"/>
                </a:cubicBezTo>
                <a:cubicBezTo>
                  <a:pt x="1866553" y="3073301"/>
                  <a:pt x="1867793" y="3072061"/>
                  <a:pt x="1867793" y="3069581"/>
                </a:cubicBezTo>
                <a:cubicBezTo>
                  <a:pt x="1867793" y="3067100"/>
                  <a:pt x="1865313" y="3065860"/>
                  <a:pt x="1860352" y="3065860"/>
                </a:cubicBezTo>
                <a:close/>
                <a:moveTo>
                  <a:pt x="6000099" y="3063534"/>
                </a:moveTo>
                <a:cubicBezTo>
                  <a:pt x="6008470" y="3062604"/>
                  <a:pt x="6012656" y="3065860"/>
                  <a:pt x="6012656" y="3073301"/>
                </a:cubicBezTo>
                <a:cubicBezTo>
                  <a:pt x="6012656" y="3078262"/>
                  <a:pt x="6008935" y="3080743"/>
                  <a:pt x="6001494" y="3080743"/>
                </a:cubicBezTo>
                <a:cubicBezTo>
                  <a:pt x="5994053" y="3080743"/>
                  <a:pt x="5989091" y="3079503"/>
                  <a:pt x="5986611" y="3077022"/>
                </a:cubicBezTo>
                <a:cubicBezTo>
                  <a:pt x="5984131" y="3074541"/>
                  <a:pt x="5984131" y="3072061"/>
                  <a:pt x="5986611" y="3069581"/>
                </a:cubicBezTo>
                <a:cubicBezTo>
                  <a:pt x="5989091" y="3067100"/>
                  <a:pt x="5990332" y="3065860"/>
                  <a:pt x="5990332" y="3065860"/>
                </a:cubicBezTo>
                <a:cubicBezTo>
                  <a:pt x="5994053" y="3064620"/>
                  <a:pt x="5997308" y="3063845"/>
                  <a:pt x="6000099" y="3063534"/>
                </a:cubicBezTo>
                <a:close/>
                <a:moveTo>
                  <a:pt x="5781972" y="3043536"/>
                </a:moveTo>
                <a:cubicBezTo>
                  <a:pt x="5781972" y="3043536"/>
                  <a:pt x="5781972" y="3044776"/>
                  <a:pt x="5781972" y="3047256"/>
                </a:cubicBezTo>
                <a:cubicBezTo>
                  <a:pt x="5781972" y="3049737"/>
                  <a:pt x="5781972" y="3050977"/>
                  <a:pt x="5781972" y="3050977"/>
                </a:cubicBezTo>
                <a:lnTo>
                  <a:pt x="5789414" y="3065860"/>
                </a:lnTo>
                <a:lnTo>
                  <a:pt x="5796855" y="3058418"/>
                </a:lnTo>
                <a:cubicBezTo>
                  <a:pt x="5796855" y="3058418"/>
                  <a:pt x="5795615" y="3057178"/>
                  <a:pt x="5793135" y="3054698"/>
                </a:cubicBezTo>
                <a:cubicBezTo>
                  <a:pt x="5790654" y="3052217"/>
                  <a:pt x="5786934" y="3050977"/>
                  <a:pt x="5781972" y="3050977"/>
                </a:cubicBezTo>
                <a:lnTo>
                  <a:pt x="5789414" y="3043536"/>
                </a:lnTo>
                <a:cubicBezTo>
                  <a:pt x="5789414" y="3043536"/>
                  <a:pt x="5786934" y="3043536"/>
                  <a:pt x="5781972" y="3043536"/>
                </a:cubicBezTo>
                <a:close/>
                <a:moveTo>
                  <a:pt x="1722686" y="3039815"/>
                </a:moveTo>
                <a:cubicBezTo>
                  <a:pt x="1717725" y="3039815"/>
                  <a:pt x="1714004" y="3041056"/>
                  <a:pt x="1711524" y="3043536"/>
                </a:cubicBezTo>
                <a:lnTo>
                  <a:pt x="1733848" y="3058418"/>
                </a:lnTo>
                <a:cubicBezTo>
                  <a:pt x="1738809" y="3058418"/>
                  <a:pt x="1743770" y="3060899"/>
                  <a:pt x="1748731" y="3065860"/>
                </a:cubicBezTo>
                <a:cubicBezTo>
                  <a:pt x="1763613" y="3075782"/>
                  <a:pt x="1785938" y="3080743"/>
                  <a:pt x="1815703" y="3080743"/>
                </a:cubicBezTo>
                <a:lnTo>
                  <a:pt x="1830586" y="3088184"/>
                </a:lnTo>
                <a:cubicBezTo>
                  <a:pt x="1830586" y="3093145"/>
                  <a:pt x="1833067" y="3095625"/>
                  <a:pt x="1838027" y="3095625"/>
                </a:cubicBezTo>
                <a:lnTo>
                  <a:pt x="1852910" y="3095625"/>
                </a:lnTo>
                <a:cubicBezTo>
                  <a:pt x="1852910" y="3100586"/>
                  <a:pt x="1857871" y="3103067"/>
                  <a:pt x="1867793" y="3103067"/>
                </a:cubicBezTo>
                <a:lnTo>
                  <a:pt x="1882676" y="3095625"/>
                </a:lnTo>
                <a:cubicBezTo>
                  <a:pt x="1877715" y="3090665"/>
                  <a:pt x="1870273" y="3088184"/>
                  <a:pt x="1860352" y="3088184"/>
                </a:cubicBezTo>
                <a:lnTo>
                  <a:pt x="1845469" y="3080743"/>
                </a:lnTo>
                <a:lnTo>
                  <a:pt x="1793379" y="3058418"/>
                </a:lnTo>
                <a:cubicBezTo>
                  <a:pt x="1788418" y="3058418"/>
                  <a:pt x="1780977" y="3057178"/>
                  <a:pt x="1771055" y="3054698"/>
                </a:cubicBezTo>
                <a:cubicBezTo>
                  <a:pt x="1761133" y="3052217"/>
                  <a:pt x="1751211" y="3048496"/>
                  <a:pt x="1741289" y="3043536"/>
                </a:cubicBezTo>
                <a:cubicBezTo>
                  <a:pt x="1733848" y="3041056"/>
                  <a:pt x="1727647" y="3039815"/>
                  <a:pt x="1722686" y="3039815"/>
                </a:cubicBezTo>
                <a:close/>
                <a:moveTo>
                  <a:pt x="1518047" y="3006329"/>
                </a:moveTo>
                <a:lnTo>
                  <a:pt x="1525488" y="3013770"/>
                </a:lnTo>
                <a:lnTo>
                  <a:pt x="1510606" y="3021211"/>
                </a:lnTo>
                <a:close/>
                <a:moveTo>
                  <a:pt x="1718965" y="2984004"/>
                </a:moveTo>
                <a:lnTo>
                  <a:pt x="1726407" y="2991446"/>
                </a:lnTo>
                <a:cubicBezTo>
                  <a:pt x="1731367" y="2991446"/>
                  <a:pt x="1733848" y="2990206"/>
                  <a:pt x="1733848" y="2987725"/>
                </a:cubicBezTo>
                <a:cubicBezTo>
                  <a:pt x="1733848" y="2985244"/>
                  <a:pt x="1732608" y="2984004"/>
                  <a:pt x="1730127" y="2984004"/>
                </a:cubicBezTo>
                <a:cubicBezTo>
                  <a:pt x="1727647" y="2984004"/>
                  <a:pt x="1723926" y="2984004"/>
                  <a:pt x="1718965" y="2984004"/>
                </a:cubicBezTo>
                <a:close/>
                <a:moveTo>
                  <a:pt x="1800821" y="2976563"/>
                </a:moveTo>
                <a:cubicBezTo>
                  <a:pt x="1795860" y="2976563"/>
                  <a:pt x="1789659" y="2977803"/>
                  <a:pt x="1782217" y="2980284"/>
                </a:cubicBezTo>
                <a:cubicBezTo>
                  <a:pt x="1774776" y="2982764"/>
                  <a:pt x="1771055" y="2986485"/>
                  <a:pt x="1771055" y="2991446"/>
                </a:cubicBezTo>
                <a:cubicBezTo>
                  <a:pt x="1771055" y="2996407"/>
                  <a:pt x="1772295" y="2998887"/>
                  <a:pt x="1774776" y="2998887"/>
                </a:cubicBezTo>
                <a:cubicBezTo>
                  <a:pt x="1777256" y="2998887"/>
                  <a:pt x="1783457" y="3001368"/>
                  <a:pt x="1793379" y="3006329"/>
                </a:cubicBezTo>
                <a:cubicBezTo>
                  <a:pt x="1798340" y="3011289"/>
                  <a:pt x="1803301" y="3015010"/>
                  <a:pt x="1808262" y="3017491"/>
                </a:cubicBezTo>
                <a:cubicBezTo>
                  <a:pt x="1813223" y="3019971"/>
                  <a:pt x="1815703" y="3021211"/>
                  <a:pt x="1815703" y="3021211"/>
                </a:cubicBezTo>
                <a:cubicBezTo>
                  <a:pt x="1820664" y="3016251"/>
                  <a:pt x="1825625" y="3016251"/>
                  <a:pt x="1830586" y="3021211"/>
                </a:cubicBezTo>
                <a:lnTo>
                  <a:pt x="1875235" y="3028653"/>
                </a:lnTo>
                <a:cubicBezTo>
                  <a:pt x="1880196" y="3028653"/>
                  <a:pt x="1882676" y="3027413"/>
                  <a:pt x="1882676" y="3024932"/>
                </a:cubicBezTo>
                <a:cubicBezTo>
                  <a:pt x="1882676" y="3022451"/>
                  <a:pt x="1881436" y="3019971"/>
                  <a:pt x="1878955" y="3017491"/>
                </a:cubicBezTo>
                <a:cubicBezTo>
                  <a:pt x="1876475" y="3015010"/>
                  <a:pt x="1867793" y="3011289"/>
                  <a:pt x="1852910" y="3006329"/>
                </a:cubicBezTo>
                <a:cubicBezTo>
                  <a:pt x="1818184" y="2991446"/>
                  <a:pt x="1800821" y="2981524"/>
                  <a:pt x="1800821" y="2976563"/>
                </a:cubicBezTo>
                <a:close/>
                <a:moveTo>
                  <a:pt x="5901035" y="2969122"/>
                </a:moveTo>
                <a:lnTo>
                  <a:pt x="5908476" y="2976563"/>
                </a:lnTo>
                <a:lnTo>
                  <a:pt x="5901035" y="2976563"/>
                </a:lnTo>
                <a:cubicBezTo>
                  <a:pt x="5901035" y="2971602"/>
                  <a:pt x="5901035" y="2969122"/>
                  <a:pt x="5901035" y="2969122"/>
                </a:cubicBezTo>
                <a:close/>
                <a:moveTo>
                  <a:pt x="1912442" y="2961680"/>
                </a:moveTo>
                <a:cubicBezTo>
                  <a:pt x="1907481" y="2961680"/>
                  <a:pt x="1906241" y="2964161"/>
                  <a:pt x="1908721" y="2969122"/>
                </a:cubicBezTo>
                <a:cubicBezTo>
                  <a:pt x="1911201" y="2974082"/>
                  <a:pt x="1913682" y="2976563"/>
                  <a:pt x="1916162" y="2976563"/>
                </a:cubicBezTo>
                <a:cubicBezTo>
                  <a:pt x="1918643" y="2976563"/>
                  <a:pt x="1919883" y="2974082"/>
                  <a:pt x="1919883" y="2969122"/>
                </a:cubicBezTo>
                <a:cubicBezTo>
                  <a:pt x="1919883" y="2969122"/>
                  <a:pt x="1918643" y="2967882"/>
                  <a:pt x="1916162" y="2965401"/>
                </a:cubicBezTo>
                <a:cubicBezTo>
                  <a:pt x="1913682" y="2962920"/>
                  <a:pt x="1912442" y="2961680"/>
                  <a:pt x="1912442" y="2961680"/>
                </a:cubicBezTo>
                <a:close/>
                <a:moveTo>
                  <a:pt x="1771055" y="2961680"/>
                </a:moveTo>
                <a:lnTo>
                  <a:pt x="1763613" y="2969122"/>
                </a:lnTo>
                <a:cubicBezTo>
                  <a:pt x="1763613" y="2974082"/>
                  <a:pt x="1764853" y="2976563"/>
                  <a:pt x="1767334" y="2976563"/>
                </a:cubicBezTo>
                <a:cubicBezTo>
                  <a:pt x="1769815" y="2976563"/>
                  <a:pt x="1772295" y="2975323"/>
                  <a:pt x="1774776" y="2972842"/>
                </a:cubicBezTo>
                <a:cubicBezTo>
                  <a:pt x="1777256" y="2970362"/>
                  <a:pt x="1776016" y="2966641"/>
                  <a:pt x="1771055" y="2961680"/>
                </a:cubicBezTo>
                <a:close/>
                <a:moveTo>
                  <a:pt x="1878955" y="2954239"/>
                </a:moveTo>
                <a:cubicBezTo>
                  <a:pt x="1876475" y="2954239"/>
                  <a:pt x="1877715" y="2956719"/>
                  <a:pt x="1882676" y="2961680"/>
                </a:cubicBezTo>
                <a:cubicBezTo>
                  <a:pt x="1887637" y="2961680"/>
                  <a:pt x="1888877" y="2960440"/>
                  <a:pt x="1886397" y="2957959"/>
                </a:cubicBezTo>
                <a:cubicBezTo>
                  <a:pt x="1883916" y="2955479"/>
                  <a:pt x="1881436" y="2954239"/>
                  <a:pt x="1878955" y="2954239"/>
                </a:cubicBezTo>
                <a:close/>
                <a:moveTo>
                  <a:pt x="1931045" y="2937496"/>
                </a:moveTo>
                <a:cubicBezTo>
                  <a:pt x="1928565" y="2936256"/>
                  <a:pt x="1927325" y="2939356"/>
                  <a:pt x="1927325" y="2946797"/>
                </a:cubicBezTo>
                <a:cubicBezTo>
                  <a:pt x="1932285" y="2946797"/>
                  <a:pt x="1936006" y="2948037"/>
                  <a:pt x="1938487" y="2950518"/>
                </a:cubicBezTo>
                <a:cubicBezTo>
                  <a:pt x="1940967" y="2952999"/>
                  <a:pt x="1942207" y="2956719"/>
                  <a:pt x="1942207" y="2961680"/>
                </a:cubicBezTo>
                <a:lnTo>
                  <a:pt x="1942207" y="2954239"/>
                </a:lnTo>
                <a:cubicBezTo>
                  <a:pt x="1937246" y="2944317"/>
                  <a:pt x="1933526" y="2938736"/>
                  <a:pt x="1931045" y="2937496"/>
                </a:cubicBezTo>
                <a:close/>
                <a:moveTo>
                  <a:pt x="1912442" y="2917032"/>
                </a:moveTo>
                <a:cubicBezTo>
                  <a:pt x="1907481" y="2917032"/>
                  <a:pt x="1906241" y="2918272"/>
                  <a:pt x="1908721" y="2920752"/>
                </a:cubicBezTo>
                <a:cubicBezTo>
                  <a:pt x="1911201" y="2923233"/>
                  <a:pt x="1913682" y="2924473"/>
                  <a:pt x="1916162" y="2924473"/>
                </a:cubicBezTo>
                <a:cubicBezTo>
                  <a:pt x="1918643" y="2924473"/>
                  <a:pt x="1919883" y="2923233"/>
                  <a:pt x="1919883" y="2920752"/>
                </a:cubicBezTo>
                <a:cubicBezTo>
                  <a:pt x="1919883" y="2918272"/>
                  <a:pt x="1917402" y="2917032"/>
                  <a:pt x="1912442" y="2917032"/>
                </a:cubicBezTo>
                <a:close/>
                <a:moveTo>
                  <a:pt x="1577578" y="2917032"/>
                </a:moveTo>
                <a:cubicBezTo>
                  <a:pt x="1572617" y="2917032"/>
                  <a:pt x="1570137" y="2918272"/>
                  <a:pt x="1570137" y="2920752"/>
                </a:cubicBezTo>
                <a:cubicBezTo>
                  <a:pt x="1570137" y="2923233"/>
                  <a:pt x="1570137" y="2926954"/>
                  <a:pt x="1570137" y="2931915"/>
                </a:cubicBezTo>
                <a:lnTo>
                  <a:pt x="1599903" y="2931915"/>
                </a:lnTo>
                <a:close/>
                <a:moveTo>
                  <a:pt x="5804297" y="2909590"/>
                </a:moveTo>
                <a:lnTo>
                  <a:pt x="5819179" y="2909590"/>
                </a:lnTo>
                <a:cubicBezTo>
                  <a:pt x="5819179" y="2914551"/>
                  <a:pt x="5816699" y="2917032"/>
                  <a:pt x="5811738" y="2917032"/>
                </a:cubicBezTo>
                <a:cubicBezTo>
                  <a:pt x="5811738" y="2917032"/>
                  <a:pt x="5810497" y="2915792"/>
                  <a:pt x="5808017" y="2913311"/>
                </a:cubicBezTo>
                <a:cubicBezTo>
                  <a:pt x="5805537" y="2910830"/>
                  <a:pt x="5804297" y="2909590"/>
                  <a:pt x="5804297" y="2909590"/>
                </a:cubicBezTo>
                <a:close/>
                <a:moveTo>
                  <a:pt x="1413867" y="2872383"/>
                </a:moveTo>
                <a:lnTo>
                  <a:pt x="1413867" y="2879825"/>
                </a:lnTo>
                <a:cubicBezTo>
                  <a:pt x="1408906" y="2879825"/>
                  <a:pt x="1406426" y="2879825"/>
                  <a:pt x="1406426" y="2879825"/>
                </a:cubicBezTo>
                <a:close/>
                <a:moveTo>
                  <a:pt x="1834772" y="2855175"/>
                </a:moveTo>
                <a:cubicBezTo>
                  <a:pt x="1833222" y="2855485"/>
                  <a:pt x="1831826" y="2856260"/>
                  <a:pt x="1830586" y="2857500"/>
                </a:cubicBezTo>
                <a:cubicBezTo>
                  <a:pt x="1830586" y="2857500"/>
                  <a:pt x="1833067" y="2859981"/>
                  <a:pt x="1838027" y="2864942"/>
                </a:cubicBezTo>
                <a:cubicBezTo>
                  <a:pt x="1842988" y="2864942"/>
                  <a:pt x="1846709" y="2866182"/>
                  <a:pt x="1849190" y="2868663"/>
                </a:cubicBezTo>
                <a:cubicBezTo>
                  <a:pt x="1851670" y="2871143"/>
                  <a:pt x="1854151" y="2872383"/>
                  <a:pt x="1856631" y="2872383"/>
                </a:cubicBezTo>
                <a:cubicBezTo>
                  <a:pt x="1859112" y="2872383"/>
                  <a:pt x="1862832" y="2872383"/>
                  <a:pt x="1867793" y="2872383"/>
                </a:cubicBezTo>
                <a:cubicBezTo>
                  <a:pt x="1867793" y="2872383"/>
                  <a:pt x="1866553" y="2871143"/>
                  <a:pt x="1864072" y="2868663"/>
                </a:cubicBezTo>
                <a:cubicBezTo>
                  <a:pt x="1861592" y="2866182"/>
                  <a:pt x="1857871" y="2864942"/>
                  <a:pt x="1852910" y="2864942"/>
                </a:cubicBezTo>
                <a:cubicBezTo>
                  <a:pt x="1845469" y="2857500"/>
                  <a:pt x="1839423" y="2854245"/>
                  <a:pt x="1834772" y="2855175"/>
                </a:cubicBezTo>
                <a:close/>
                <a:moveTo>
                  <a:pt x="1090166" y="2835176"/>
                </a:moveTo>
                <a:cubicBezTo>
                  <a:pt x="1092647" y="2835176"/>
                  <a:pt x="1093887" y="2835176"/>
                  <a:pt x="1093887" y="2835176"/>
                </a:cubicBezTo>
                <a:cubicBezTo>
                  <a:pt x="1093887" y="2835176"/>
                  <a:pt x="1093887" y="2837657"/>
                  <a:pt x="1093887" y="2842618"/>
                </a:cubicBezTo>
                <a:cubicBezTo>
                  <a:pt x="1088926" y="2842618"/>
                  <a:pt x="1086446" y="2842618"/>
                  <a:pt x="1086446" y="2842618"/>
                </a:cubicBezTo>
                <a:lnTo>
                  <a:pt x="1079004" y="2842618"/>
                </a:lnTo>
                <a:cubicBezTo>
                  <a:pt x="1079004" y="2842618"/>
                  <a:pt x="1080244" y="2841378"/>
                  <a:pt x="1082725" y="2838897"/>
                </a:cubicBezTo>
                <a:cubicBezTo>
                  <a:pt x="1085205" y="2836416"/>
                  <a:pt x="1087686" y="2835176"/>
                  <a:pt x="1090166" y="2835176"/>
                </a:cubicBezTo>
                <a:close/>
                <a:moveTo>
                  <a:pt x="5908476" y="2827735"/>
                </a:moveTo>
                <a:lnTo>
                  <a:pt x="5915918" y="2827735"/>
                </a:lnTo>
                <a:cubicBezTo>
                  <a:pt x="5915918" y="2827735"/>
                  <a:pt x="5917158" y="2828975"/>
                  <a:pt x="5919638" y="2831456"/>
                </a:cubicBezTo>
                <a:cubicBezTo>
                  <a:pt x="5922119" y="2833936"/>
                  <a:pt x="5923359" y="2835176"/>
                  <a:pt x="5923359" y="2835176"/>
                </a:cubicBezTo>
                <a:cubicBezTo>
                  <a:pt x="5928320" y="2845098"/>
                  <a:pt x="5928320" y="2852540"/>
                  <a:pt x="5923359" y="2857500"/>
                </a:cubicBezTo>
                <a:cubicBezTo>
                  <a:pt x="5918398" y="2862461"/>
                  <a:pt x="5915918" y="2864942"/>
                  <a:pt x="5915918" y="2864942"/>
                </a:cubicBezTo>
                <a:cubicBezTo>
                  <a:pt x="5915918" y="2864942"/>
                  <a:pt x="5913438" y="2864942"/>
                  <a:pt x="5908476" y="2864942"/>
                </a:cubicBezTo>
                <a:cubicBezTo>
                  <a:pt x="5903515" y="2859981"/>
                  <a:pt x="5903515" y="2852540"/>
                  <a:pt x="5908476" y="2842618"/>
                </a:cubicBezTo>
                <a:close/>
                <a:moveTo>
                  <a:pt x="1651992" y="2820293"/>
                </a:moveTo>
                <a:cubicBezTo>
                  <a:pt x="1622227" y="2825254"/>
                  <a:pt x="1622227" y="2832696"/>
                  <a:pt x="1651992" y="2842618"/>
                </a:cubicBezTo>
                <a:cubicBezTo>
                  <a:pt x="1671836" y="2847578"/>
                  <a:pt x="1685479" y="2851299"/>
                  <a:pt x="1692920" y="2853780"/>
                </a:cubicBezTo>
                <a:cubicBezTo>
                  <a:pt x="1700361" y="2856260"/>
                  <a:pt x="1704082" y="2859981"/>
                  <a:pt x="1704082" y="2864942"/>
                </a:cubicBezTo>
                <a:lnTo>
                  <a:pt x="1718965" y="2864942"/>
                </a:lnTo>
                <a:lnTo>
                  <a:pt x="1748731" y="2887266"/>
                </a:lnTo>
                <a:cubicBezTo>
                  <a:pt x="1748731" y="2892227"/>
                  <a:pt x="1751211" y="2897188"/>
                  <a:pt x="1756172" y="2902149"/>
                </a:cubicBezTo>
                <a:cubicBezTo>
                  <a:pt x="1761133" y="2907110"/>
                  <a:pt x="1763613" y="2909590"/>
                  <a:pt x="1763613" y="2909590"/>
                </a:cubicBezTo>
                <a:lnTo>
                  <a:pt x="1771055" y="2902149"/>
                </a:lnTo>
                <a:lnTo>
                  <a:pt x="1771055" y="2894708"/>
                </a:lnTo>
                <a:cubicBezTo>
                  <a:pt x="1776016" y="2894708"/>
                  <a:pt x="1778496" y="2897188"/>
                  <a:pt x="1778496" y="2902149"/>
                </a:cubicBezTo>
                <a:cubicBezTo>
                  <a:pt x="1778496" y="2917032"/>
                  <a:pt x="1788418" y="2924473"/>
                  <a:pt x="1808262" y="2924473"/>
                </a:cubicBezTo>
                <a:cubicBezTo>
                  <a:pt x="1818184" y="2929434"/>
                  <a:pt x="1823145" y="2935635"/>
                  <a:pt x="1823145" y="2943077"/>
                </a:cubicBezTo>
                <a:cubicBezTo>
                  <a:pt x="1823145" y="2950518"/>
                  <a:pt x="1829346" y="2954239"/>
                  <a:pt x="1841748" y="2954239"/>
                </a:cubicBezTo>
                <a:cubicBezTo>
                  <a:pt x="1854151" y="2954239"/>
                  <a:pt x="1862832" y="2954239"/>
                  <a:pt x="1867793" y="2954239"/>
                </a:cubicBezTo>
                <a:cubicBezTo>
                  <a:pt x="1862832" y="2949278"/>
                  <a:pt x="1857871" y="2941837"/>
                  <a:pt x="1852910" y="2931915"/>
                </a:cubicBezTo>
                <a:cubicBezTo>
                  <a:pt x="1842988" y="2917032"/>
                  <a:pt x="1838027" y="2907110"/>
                  <a:pt x="1838027" y="2902149"/>
                </a:cubicBezTo>
                <a:cubicBezTo>
                  <a:pt x="1838027" y="2887266"/>
                  <a:pt x="1825625" y="2879825"/>
                  <a:pt x="1800821" y="2879825"/>
                </a:cubicBezTo>
                <a:cubicBezTo>
                  <a:pt x="1800821" y="2879825"/>
                  <a:pt x="1798340" y="2878585"/>
                  <a:pt x="1793379" y="2876104"/>
                </a:cubicBezTo>
                <a:cubicBezTo>
                  <a:pt x="1788418" y="2873623"/>
                  <a:pt x="1785938" y="2869903"/>
                  <a:pt x="1785938" y="2864942"/>
                </a:cubicBezTo>
                <a:cubicBezTo>
                  <a:pt x="1761133" y="2850059"/>
                  <a:pt x="1743770" y="2847578"/>
                  <a:pt x="1733848" y="2857500"/>
                </a:cubicBezTo>
                <a:lnTo>
                  <a:pt x="1718965" y="2850059"/>
                </a:lnTo>
                <a:cubicBezTo>
                  <a:pt x="1718965" y="2835176"/>
                  <a:pt x="1709043" y="2827735"/>
                  <a:pt x="1689200" y="2827735"/>
                </a:cubicBezTo>
                <a:cubicBezTo>
                  <a:pt x="1684238" y="2827735"/>
                  <a:pt x="1681758" y="2827735"/>
                  <a:pt x="1681758" y="2827735"/>
                </a:cubicBezTo>
                <a:cubicBezTo>
                  <a:pt x="1681758" y="2827735"/>
                  <a:pt x="1679278" y="2827735"/>
                  <a:pt x="1674317" y="2827735"/>
                </a:cubicBezTo>
                <a:close/>
                <a:moveTo>
                  <a:pt x="1257598" y="2820293"/>
                </a:moveTo>
                <a:lnTo>
                  <a:pt x="1250157" y="2827735"/>
                </a:lnTo>
                <a:cubicBezTo>
                  <a:pt x="1250157" y="2827735"/>
                  <a:pt x="1252637" y="2827735"/>
                  <a:pt x="1257598" y="2827735"/>
                </a:cubicBezTo>
                <a:cubicBezTo>
                  <a:pt x="1262559" y="2827735"/>
                  <a:pt x="1265039" y="2827735"/>
                  <a:pt x="1265039" y="2827735"/>
                </a:cubicBezTo>
                <a:cubicBezTo>
                  <a:pt x="1265039" y="2822774"/>
                  <a:pt x="1262559" y="2820293"/>
                  <a:pt x="1257598" y="2820293"/>
                </a:cubicBezTo>
                <a:close/>
                <a:moveTo>
                  <a:pt x="1145977" y="2820293"/>
                </a:moveTo>
                <a:cubicBezTo>
                  <a:pt x="1155899" y="2825254"/>
                  <a:pt x="1160860" y="2827735"/>
                  <a:pt x="1160860" y="2827735"/>
                </a:cubicBezTo>
                <a:cubicBezTo>
                  <a:pt x="1160860" y="2832696"/>
                  <a:pt x="1155899" y="2832696"/>
                  <a:pt x="1145977" y="2827735"/>
                </a:cubicBezTo>
                <a:close/>
                <a:moveTo>
                  <a:pt x="1205508" y="2805411"/>
                </a:moveTo>
                <a:cubicBezTo>
                  <a:pt x="1200547" y="2805411"/>
                  <a:pt x="1198067" y="2807891"/>
                  <a:pt x="1198067" y="2812852"/>
                </a:cubicBezTo>
                <a:lnTo>
                  <a:pt x="1205508" y="2812852"/>
                </a:lnTo>
                <a:cubicBezTo>
                  <a:pt x="1210469" y="2812852"/>
                  <a:pt x="1212949" y="2812852"/>
                  <a:pt x="1212949" y="2812852"/>
                </a:cubicBezTo>
                <a:close/>
                <a:moveTo>
                  <a:pt x="1324571" y="2797969"/>
                </a:moveTo>
                <a:cubicBezTo>
                  <a:pt x="1324571" y="2797969"/>
                  <a:pt x="1327051" y="2797969"/>
                  <a:pt x="1332012" y="2797969"/>
                </a:cubicBezTo>
                <a:cubicBezTo>
                  <a:pt x="1336973" y="2797969"/>
                  <a:pt x="1338213" y="2800450"/>
                  <a:pt x="1335733" y="2805411"/>
                </a:cubicBezTo>
                <a:cubicBezTo>
                  <a:pt x="1333252" y="2810371"/>
                  <a:pt x="1332012" y="2812852"/>
                  <a:pt x="1332012" y="2812852"/>
                </a:cubicBezTo>
                <a:lnTo>
                  <a:pt x="1324571" y="2805411"/>
                </a:lnTo>
                <a:cubicBezTo>
                  <a:pt x="1324571" y="2800450"/>
                  <a:pt x="1324571" y="2797969"/>
                  <a:pt x="1324571" y="2797969"/>
                </a:cubicBezTo>
                <a:close/>
                <a:moveTo>
                  <a:pt x="1545022" y="2794249"/>
                </a:moveTo>
                <a:cubicBezTo>
                  <a:pt x="1539441" y="2794249"/>
                  <a:pt x="1535411" y="2795489"/>
                  <a:pt x="1532930" y="2797969"/>
                </a:cubicBezTo>
                <a:cubicBezTo>
                  <a:pt x="1523008" y="2802930"/>
                  <a:pt x="1527969" y="2807891"/>
                  <a:pt x="1547813" y="2812852"/>
                </a:cubicBezTo>
                <a:cubicBezTo>
                  <a:pt x="1552774" y="2812852"/>
                  <a:pt x="1555254" y="2815333"/>
                  <a:pt x="1555254" y="2820293"/>
                </a:cubicBezTo>
                <a:lnTo>
                  <a:pt x="1592461" y="2820293"/>
                </a:lnTo>
                <a:cubicBezTo>
                  <a:pt x="1592461" y="2815333"/>
                  <a:pt x="1592461" y="2812852"/>
                  <a:pt x="1592461" y="2812852"/>
                </a:cubicBezTo>
                <a:cubicBezTo>
                  <a:pt x="1592461" y="2807891"/>
                  <a:pt x="1583779" y="2802930"/>
                  <a:pt x="1566416" y="2797969"/>
                </a:cubicBezTo>
                <a:cubicBezTo>
                  <a:pt x="1557735" y="2795489"/>
                  <a:pt x="1550603" y="2794249"/>
                  <a:pt x="1545022" y="2794249"/>
                </a:cubicBezTo>
                <a:close/>
                <a:moveTo>
                  <a:pt x="1428750" y="2790528"/>
                </a:moveTo>
                <a:cubicBezTo>
                  <a:pt x="1428750" y="2790528"/>
                  <a:pt x="1428750" y="2793008"/>
                  <a:pt x="1428750" y="2797969"/>
                </a:cubicBezTo>
                <a:cubicBezTo>
                  <a:pt x="1433711" y="2802930"/>
                  <a:pt x="1436192" y="2800450"/>
                  <a:pt x="1436192" y="2790528"/>
                </a:cubicBezTo>
                <a:close/>
                <a:moveTo>
                  <a:pt x="1406426" y="2783086"/>
                </a:moveTo>
                <a:lnTo>
                  <a:pt x="1398985" y="2797969"/>
                </a:lnTo>
                <a:lnTo>
                  <a:pt x="1421309" y="2797969"/>
                </a:lnTo>
                <a:cubicBezTo>
                  <a:pt x="1421309" y="2793008"/>
                  <a:pt x="1420068" y="2789288"/>
                  <a:pt x="1417588" y="2786807"/>
                </a:cubicBezTo>
                <a:cubicBezTo>
                  <a:pt x="1415108" y="2784326"/>
                  <a:pt x="1411387" y="2783086"/>
                  <a:pt x="1406426" y="2783086"/>
                </a:cubicBezTo>
                <a:close/>
                <a:moveTo>
                  <a:pt x="1510606" y="2775645"/>
                </a:moveTo>
                <a:cubicBezTo>
                  <a:pt x="1505645" y="2775645"/>
                  <a:pt x="1503164" y="2778126"/>
                  <a:pt x="1503164" y="2783086"/>
                </a:cubicBezTo>
                <a:lnTo>
                  <a:pt x="1510606" y="2790528"/>
                </a:lnTo>
                <a:cubicBezTo>
                  <a:pt x="1515567" y="2790528"/>
                  <a:pt x="1518047" y="2790528"/>
                  <a:pt x="1518047" y="2790528"/>
                </a:cubicBezTo>
                <a:cubicBezTo>
                  <a:pt x="1518047" y="2790528"/>
                  <a:pt x="1518047" y="2788047"/>
                  <a:pt x="1518047" y="2783086"/>
                </a:cubicBezTo>
                <a:cubicBezTo>
                  <a:pt x="1513086" y="2778126"/>
                  <a:pt x="1510606" y="2775645"/>
                  <a:pt x="1510606" y="2775645"/>
                </a:cubicBezTo>
                <a:close/>
                <a:moveTo>
                  <a:pt x="1026914" y="2775645"/>
                </a:moveTo>
                <a:cubicBezTo>
                  <a:pt x="1031875" y="2775645"/>
                  <a:pt x="1035596" y="2776885"/>
                  <a:pt x="1038076" y="2779366"/>
                </a:cubicBezTo>
                <a:cubicBezTo>
                  <a:pt x="1040557" y="2781846"/>
                  <a:pt x="1041797" y="2783086"/>
                  <a:pt x="1041797" y="2783086"/>
                </a:cubicBezTo>
                <a:lnTo>
                  <a:pt x="1026914" y="2783086"/>
                </a:lnTo>
                <a:close/>
                <a:moveTo>
                  <a:pt x="1666875" y="2753321"/>
                </a:moveTo>
                <a:cubicBezTo>
                  <a:pt x="1666875" y="2758282"/>
                  <a:pt x="1668116" y="2760762"/>
                  <a:pt x="1670596" y="2760762"/>
                </a:cubicBezTo>
                <a:cubicBezTo>
                  <a:pt x="1673076" y="2760762"/>
                  <a:pt x="1674317" y="2758282"/>
                  <a:pt x="1674317" y="2753321"/>
                </a:cubicBezTo>
                <a:cubicBezTo>
                  <a:pt x="1669356" y="2753321"/>
                  <a:pt x="1666875" y="2753321"/>
                  <a:pt x="1666875" y="2753321"/>
                </a:cubicBezTo>
                <a:close/>
                <a:moveTo>
                  <a:pt x="739025" y="2751461"/>
                </a:moveTo>
                <a:cubicBezTo>
                  <a:pt x="747396" y="2751461"/>
                  <a:pt x="751582" y="2757041"/>
                  <a:pt x="751582" y="2768204"/>
                </a:cubicBezTo>
                <a:cubicBezTo>
                  <a:pt x="751582" y="2773164"/>
                  <a:pt x="754063" y="2780606"/>
                  <a:pt x="759024" y="2790528"/>
                </a:cubicBezTo>
                <a:lnTo>
                  <a:pt x="751582" y="2797969"/>
                </a:lnTo>
                <a:cubicBezTo>
                  <a:pt x="731739" y="2778126"/>
                  <a:pt x="724297" y="2763243"/>
                  <a:pt x="729258" y="2753321"/>
                </a:cubicBezTo>
                <a:cubicBezTo>
                  <a:pt x="732979" y="2752081"/>
                  <a:pt x="736234" y="2751461"/>
                  <a:pt x="739025" y="2751461"/>
                </a:cubicBezTo>
                <a:close/>
                <a:moveTo>
                  <a:pt x="1231553" y="2745879"/>
                </a:moveTo>
                <a:cubicBezTo>
                  <a:pt x="1229073" y="2745879"/>
                  <a:pt x="1227832" y="2748360"/>
                  <a:pt x="1227832" y="2753321"/>
                </a:cubicBezTo>
                <a:cubicBezTo>
                  <a:pt x="1227832" y="2758282"/>
                  <a:pt x="1229073" y="2760762"/>
                  <a:pt x="1231553" y="2760762"/>
                </a:cubicBezTo>
                <a:cubicBezTo>
                  <a:pt x="1234033" y="2760762"/>
                  <a:pt x="1235274" y="2758282"/>
                  <a:pt x="1235274" y="2753321"/>
                </a:cubicBezTo>
                <a:cubicBezTo>
                  <a:pt x="1235274" y="2748360"/>
                  <a:pt x="1234033" y="2745879"/>
                  <a:pt x="1231553" y="2745879"/>
                </a:cubicBezTo>
                <a:close/>
                <a:moveTo>
                  <a:pt x="5528965" y="2738438"/>
                </a:moveTo>
                <a:lnTo>
                  <a:pt x="5528965" y="2745879"/>
                </a:lnTo>
                <a:lnTo>
                  <a:pt x="5521523" y="2745879"/>
                </a:lnTo>
                <a:close/>
                <a:moveTo>
                  <a:pt x="1004590" y="2738438"/>
                </a:moveTo>
                <a:cubicBezTo>
                  <a:pt x="994668" y="2738438"/>
                  <a:pt x="989707" y="2740919"/>
                  <a:pt x="989707" y="2745879"/>
                </a:cubicBezTo>
                <a:cubicBezTo>
                  <a:pt x="989707" y="2750840"/>
                  <a:pt x="990948" y="2753321"/>
                  <a:pt x="993428" y="2753321"/>
                </a:cubicBezTo>
                <a:cubicBezTo>
                  <a:pt x="995908" y="2753321"/>
                  <a:pt x="999629" y="2753321"/>
                  <a:pt x="1004590" y="2753321"/>
                </a:cubicBezTo>
                <a:cubicBezTo>
                  <a:pt x="1009551" y="2753321"/>
                  <a:pt x="1014512" y="2752081"/>
                  <a:pt x="1019473" y="2749600"/>
                </a:cubicBezTo>
                <a:cubicBezTo>
                  <a:pt x="1024434" y="2747119"/>
                  <a:pt x="1026914" y="2745879"/>
                  <a:pt x="1026914" y="2745879"/>
                </a:cubicBezTo>
                <a:close/>
                <a:moveTo>
                  <a:pt x="1414798" y="2695650"/>
                </a:moveTo>
                <a:cubicBezTo>
                  <a:pt x="1414177" y="2695650"/>
                  <a:pt x="1413867" y="2696270"/>
                  <a:pt x="1413867" y="2697510"/>
                </a:cubicBezTo>
                <a:cubicBezTo>
                  <a:pt x="1413867" y="2699991"/>
                  <a:pt x="1416348" y="2701231"/>
                  <a:pt x="1421309" y="2701231"/>
                </a:cubicBezTo>
                <a:cubicBezTo>
                  <a:pt x="1421309" y="2701231"/>
                  <a:pt x="1420068" y="2699991"/>
                  <a:pt x="1417588" y="2697510"/>
                </a:cubicBezTo>
                <a:cubicBezTo>
                  <a:pt x="1416348" y="2696270"/>
                  <a:pt x="1415418" y="2695650"/>
                  <a:pt x="1414798" y="2695650"/>
                </a:cubicBezTo>
                <a:close/>
                <a:moveTo>
                  <a:pt x="1212949" y="2671465"/>
                </a:moveTo>
                <a:cubicBezTo>
                  <a:pt x="1198067" y="2671465"/>
                  <a:pt x="1195586" y="2673946"/>
                  <a:pt x="1205508" y="2678907"/>
                </a:cubicBezTo>
                <a:lnTo>
                  <a:pt x="1227832" y="2686348"/>
                </a:lnTo>
                <a:cubicBezTo>
                  <a:pt x="1227832" y="2676426"/>
                  <a:pt x="1222871" y="2671465"/>
                  <a:pt x="1212949" y="2671465"/>
                </a:cubicBezTo>
                <a:close/>
                <a:moveTo>
                  <a:pt x="5625703" y="2656583"/>
                </a:moveTo>
                <a:lnTo>
                  <a:pt x="5633144" y="2656583"/>
                </a:lnTo>
                <a:cubicBezTo>
                  <a:pt x="5633144" y="2666505"/>
                  <a:pt x="5635624" y="2672705"/>
                  <a:pt x="5640586" y="2675186"/>
                </a:cubicBezTo>
                <a:cubicBezTo>
                  <a:pt x="5645547" y="2677667"/>
                  <a:pt x="5648027" y="2680147"/>
                  <a:pt x="5648027" y="2682627"/>
                </a:cubicBezTo>
                <a:cubicBezTo>
                  <a:pt x="5648027" y="2685108"/>
                  <a:pt x="5645547" y="2688829"/>
                  <a:pt x="5640586" y="2693790"/>
                </a:cubicBezTo>
                <a:cubicBezTo>
                  <a:pt x="5635624" y="2698750"/>
                  <a:pt x="5630664" y="2699991"/>
                  <a:pt x="5625703" y="2697510"/>
                </a:cubicBezTo>
                <a:cubicBezTo>
                  <a:pt x="5620742" y="2695030"/>
                  <a:pt x="5619502" y="2688829"/>
                  <a:pt x="5621982" y="2678907"/>
                </a:cubicBezTo>
                <a:cubicBezTo>
                  <a:pt x="5624462" y="2668985"/>
                  <a:pt x="5625703" y="2661543"/>
                  <a:pt x="5625703" y="2656583"/>
                </a:cubicBezTo>
                <a:close/>
                <a:moveTo>
                  <a:pt x="833438" y="2656583"/>
                </a:moveTo>
                <a:lnTo>
                  <a:pt x="833438" y="2671465"/>
                </a:lnTo>
                <a:cubicBezTo>
                  <a:pt x="828477" y="2671465"/>
                  <a:pt x="825996" y="2668985"/>
                  <a:pt x="825996" y="2664024"/>
                </a:cubicBezTo>
                <a:cubicBezTo>
                  <a:pt x="821035" y="2659063"/>
                  <a:pt x="823516" y="2656583"/>
                  <a:pt x="833438" y="2656583"/>
                </a:cubicBezTo>
                <a:close/>
                <a:moveTo>
                  <a:pt x="1175742" y="2582168"/>
                </a:moveTo>
                <a:cubicBezTo>
                  <a:pt x="1170781" y="2582168"/>
                  <a:pt x="1168301" y="2584649"/>
                  <a:pt x="1168301" y="2589610"/>
                </a:cubicBezTo>
                <a:cubicBezTo>
                  <a:pt x="1168301" y="2589610"/>
                  <a:pt x="1170781" y="2589610"/>
                  <a:pt x="1175742" y="2589610"/>
                </a:cubicBezTo>
                <a:cubicBezTo>
                  <a:pt x="1180703" y="2589610"/>
                  <a:pt x="1183184" y="2588370"/>
                  <a:pt x="1183184" y="2585889"/>
                </a:cubicBezTo>
                <a:cubicBezTo>
                  <a:pt x="1183184" y="2583408"/>
                  <a:pt x="1180703" y="2582168"/>
                  <a:pt x="1175742" y="2582168"/>
                </a:cubicBezTo>
                <a:close/>
                <a:moveTo>
                  <a:pt x="1026914" y="2582168"/>
                </a:moveTo>
                <a:lnTo>
                  <a:pt x="1019473" y="2589610"/>
                </a:lnTo>
                <a:cubicBezTo>
                  <a:pt x="1024434" y="2599532"/>
                  <a:pt x="1029395" y="2604493"/>
                  <a:pt x="1034356" y="2604493"/>
                </a:cubicBezTo>
                <a:lnTo>
                  <a:pt x="1056680" y="2611934"/>
                </a:lnTo>
                <a:cubicBezTo>
                  <a:pt x="1086446" y="2621856"/>
                  <a:pt x="1103809" y="2628057"/>
                  <a:pt x="1108770" y="2630538"/>
                </a:cubicBezTo>
                <a:cubicBezTo>
                  <a:pt x="1113731" y="2633018"/>
                  <a:pt x="1116211" y="2634258"/>
                  <a:pt x="1116211" y="2634258"/>
                </a:cubicBezTo>
                <a:cubicBezTo>
                  <a:pt x="1116211" y="2639219"/>
                  <a:pt x="1118692" y="2641700"/>
                  <a:pt x="1123653" y="2641700"/>
                </a:cubicBezTo>
                <a:cubicBezTo>
                  <a:pt x="1123653" y="2641700"/>
                  <a:pt x="1128614" y="2644180"/>
                  <a:pt x="1138535" y="2649141"/>
                </a:cubicBezTo>
                <a:cubicBezTo>
                  <a:pt x="1153418" y="2659063"/>
                  <a:pt x="1163340" y="2664024"/>
                  <a:pt x="1168301" y="2664024"/>
                </a:cubicBezTo>
                <a:lnTo>
                  <a:pt x="1175742" y="2664024"/>
                </a:lnTo>
                <a:cubicBezTo>
                  <a:pt x="1175742" y="2664024"/>
                  <a:pt x="1173262" y="2660303"/>
                  <a:pt x="1168301" y="2652862"/>
                </a:cubicBezTo>
                <a:cubicBezTo>
                  <a:pt x="1163340" y="2645420"/>
                  <a:pt x="1155899" y="2637979"/>
                  <a:pt x="1145977" y="2630538"/>
                </a:cubicBezTo>
                <a:cubicBezTo>
                  <a:pt x="1136055" y="2623096"/>
                  <a:pt x="1128614" y="2619375"/>
                  <a:pt x="1123653" y="2619375"/>
                </a:cubicBezTo>
                <a:cubicBezTo>
                  <a:pt x="1113731" y="2614415"/>
                  <a:pt x="1107529" y="2610694"/>
                  <a:pt x="1105049" y="2608213"/>
                </a:cubicBezTo>
                <a:cubicBezTo>
                  <a:pt x="1102569" y="2605733"/>
                  <a:pt x="1097608" y="2604493"/>
                  <a:pt x="1090166" y="2604493"/>
                </a:cubicBezTo>
                <a:cubicBezTo>
                  <a:pt x="1082725" y="2604493"/>
                  <a:pt x="1074043" y="2602012"/>
                  <a:pt x="1064121" y="2597051"/>
                </a:cubicBezTo>
                <a:cubicBezTo>
                  <a:pt x="1054199" y="2592091"/>
                  <a:pt x="1046758" y="2589610"/>
                  <a:pt x="1041797" y="2589610"/>
                </a:cubicBezTo>
                <a:close/>
                <a:moveTo>
                  <a:pt x="5290840" y="2552403"/>
                </a:moveTo>
                <a:lnTo>
                  <a:pt x="5305722" y="2559844"/>
                </a:lnTo>
                <a:cubicBezTo>
                  <a:pt x="5300761" y="2559844"/>
                  <a:pt x="5299522" y="2561084"/>
                  <a:pt x="5302002" y="2563565"/>
                </a:cubicBezTo>
                <a:cubicBezTo>
                  <a:pt x="5304482" y="2566046"/>
                  <a:pt x="5310684" y="2569766"/>
                  <a:pt x="5320605" y="2574727"/>
                </a:cubicBezTo>
                <a:lnTo>
                  <a:pt x="5342929" y="2589610"/>
                </a:lnTo>
                <a:cubicBezTo>
                  <a:pt x="5337968" y="2589610"/>
                  <a:pt x="5333008" y="2587129"/>
                  <a:pt x="5328047" y="2582168"/>
                </a:cubicBezTo>
                <a:cubicBezTo>
                  <a:pt x="5323085" y="2582168"/>
                  <a:pt x="5319365" y="2582168"/>
                  <a:pt x="5316885" y="2582168"/>
                </a:cubicBezTo>
                <a:cubicBezTo>
                  <a:pt x="5314404" y="2582168"/>
                  <a:pt x="5310684" y="2582168"/>
                  <a:pt x="5305722" y="2582168"/>
                </a:cubicBezTo>
                <a:cubicBezTo>
                  <a:pt x="5290840" y="2582168"/>
                  <a:pt x="5283398" y="2577208"/>
                  <a:pt x="5283398" y="2567286"/>
                </a:cubicBezTo>
                <a:cubicBezTo>
                  <a:pt x="5283398" y="2562325"/>
                  <a:pt x="5285878" y="2557364"/>
                  <a:pt x="5290840" y="2552403"/>
                </a:cubicBezTo>
                <a:close/>
                <a:moveTo>
                  <a:pt x="5216426" y="2552403"/>
                </a:moveTo>
                <a:lnTo>
                  <a:pt x="5208984" y="2559844"/>
                </a:lnTo>
                <a:cubicBezTo>
                  <a:pt x="5208984" y="2564805"/>
                  <a:pt x="5208984" y="2567286"/>
                  <a:pt x="5208984" y="2567286"/>
                </a:cubicBezTo>
                <a:cubicBezTo>
                  <a:pt x="5213945" y="2567286"/>
                  <a:pt x="5216426" y="2564805"/>
                  <a:pt x="5216426" y="2559844"/>
                </a:cubicBezTo>
                <a:cubicBezTo>
                  <a:pt x="5216426" y="2554883"/>
                  <a:pt x="5216426" y="2552403"/>
                  <a:pt x="5216426" y="2552403"/>
                </a:cubicBezTo>
                <a:close/>
                <a:moveTo>
                  <a:pt x="1086446" y="2552403"/>
                </a:moveTo>
                <a:cubicBezTo>
                  <a:pt x="1081484" y="2552403"/>
                  <a:pt x="1079004" y="2554883"/>
                  <a:pt x="1079004" y="2559844"/>
                </a:cubicBezTo>
                <a:lnTo>
                  <a:pt x="1086446" y="2567286"/>
                </a:lnTo>
                <a:cubicBezTo>
                  <a:pt x="1096367" y="2572246"/>
                  <a:pt x="1102569" y="2573487"/>
                  <a:pt x="1105049" y="2571006"/>
                </a:cubicBezTo>
                <a:cubicBezTo>
                  <a:pt x="1107529" y="2568526"/>
                  <a:pt x="1113731" y="2568526"/>
                  <a:pt x="1123653" y="2571006"/>
                </a:cubicBezTo>
                <a:cubicBezTo>
                  <a:pt x="1133574" y="2573487"/>
                  <a:pt x="1138535" y="2574727"/>
                  <a:pt x="1138535" y="2574727"/>
                </a:cubicBezTo>
                <a:cubicBezTo>
                  <a:pt x="1153418" y="2559844"/>
                  <a:pt x="1150938" y="2552403"/>
                  <a:pt x="1131094" y="2552403"/>
                </a:cubicBezTo>
                <a:cubicBezTo>
                  <a:pt x="1126133" y="2552403"/>
                  <a:pt x="1121172" y="2552403"/>
                  <a:pt x="1116211" y="2552403"/>
                </a:cubicBezTo>
                <a:cubicBezTo>
                  <a:pt x="1111250" y="2552403"/>
                  <a:pt x="1108770" y="2552403"/>
                  <a:pt x="1108770" y="2552403"/>
                </a:cubicBezTo>
                <a:lnTo>
                  <a:pt x="1093887" y="2552403"/>
                </a:lnTo>
                <a:cubicBezTo>
                  <a:pt x="1093887" y="2557364"/>
                  <a:pt x="1093887" y="2559844"/>
                  <a:pt x="1093887" y="2559844"/>
                </a:cubicBezTo>
                <a:cubicBezTo>
                  <a:pt x="1093887" y="2559844"/>
                  <a:pt x="1091406" y="2557364"/>
                  <a:pt x="1086446" y="2552403"/>
                </a:cubicBezTo>
                <a:close/>
                <a:moveTo>
                  <a:pt x="1012031" y="2552403"/>
                </a:moveTo>
                <a:cubicBezTo>
                  <a:pt x="1012031" y="2567286"/>
                  <a:pt x="1021953" y="2574727"/>
                  <a:pt x="1041797" y="2574727"/>
                </a:cubicBezTo>
                <a:cubicBezTo>
                  <a:pt x="1046758" y="2574727"/>
                  <a:pt x="1051719" y="2574727"/>
                  <a:pt x="1056680" y="2574727"/>
                </a:cubicBezTo>
                <a:cubicBezTo>
                  <a:pt x="1071563" y="2589610"/>
                  <a:pt x="1081484" y="2592091"/>
                  <a:pt x="1086446" y="2582168"/>
                </a:cubicBezTo>
                <a:cubicBezTo>
                  <a:pt x="1086446" y="2577208"/>
                  <a:pt x="1077764" y="2571006"/>
                  <a:pt x="1060401" y="2563565"/>
                </a:cubicBezTo>
                <a:cubicBezTo>
                  <a:pt x="1043037" y="2556124"/>
                  <a:pt x="1029395" y="2552403"/>
                  <a:pt x="1019473" y="2552403"/>
                </a:cubicBezTo>
                <a:close/>
                <a:moveTo>
                  <a:pt x="1056680" y="2530079"/>
                </a:moveTo>
                <a:cubicBezTo>
                  <a:pt x="1036836" y="2535039"/>
                  <a:pt x="1034356" y="2540001"/>
                  <a:pt x="1049238" y="2544961"/>
                </a:cubicBezTo>
                <a:cubicBezTo>
                  <a:pt x="1054199" y="2549922"/>
                  <a:pt x="1061641" y="2549922"/>
                  <a:pt x="1071563" y="2544961"/>
                </a:cubicBezTo>
                <a:close/>
                <a:moveTo>
                  <a:pt x="982266" y="2515196"/>
                </a:moveTo>
                <a:lnTo>
                  <a:pt x="982266" y="2522637"/>
                </a:lnTo>
                <a:cubicBezTo>
                  <a:pt x="987227" y="2517676"/>
                  <a:pt x="989707" y="2515196"/>
                  <a:pt x="989707" y="2515196"/>
                </a:cubicBezTo>
                <a:close/>
                <a:moveTo>
                  <a:pt x="945059" y="2500313"/>
                </a:moveTo>
                <a:lnTo>
                  <a:pt x="947383" y="2502637"/>
                </a:lnTo>
                <a:lnTo>
                  <a:pt x="945989" y="2501243"/>
                </a:lnTo>
                <a:cubicBezTo>
                  <a:pt x="945369" y="2500623"/>
                  <a:pt x="945059" y="2500313"/>
                  <a:pt x="945059" y="2500313"/>
                </a:cubicBezTo>
                <a:close/>
                <a:moveTo>
                  <a:pt x="870645" y="2465896"/>
                </a:moveTo>
                <a:cubicBezTo>
                  <a:pt x="868164" y="2465277"/>
                  <a:pt x="865684" y="2465587"/>
                  <a:pt x="863203" y="2466827"/>
                </a:cubicBezTo>
                <a:cubicBezTo>
                  <a:pt x="858242" y="2469307"/>
                  <a:pt x="855762" y="2473028"/>
                  <a:pt x="855762" y="2477989"/>
                </a:cubicBezTo>
                <a:cubicBezTo>
                  <a:pt x="855762" y="2482950"/>
                  <a:pt x="858242" y="2485430"/>
                  <a:pt x="863203" y="2485430"/>
                </a:cubicBezTo>
                <a:cubicBezTo>
                  <a:pt x="863203" y="2485430"/>
                  <a:pt x="865684" y="2485430"/>
                  <a:pt x="870645" y="2485430"/>
                </a:cubicBezTo>
                <a:cubicBezTo>
                  <a:pt x="875606" y="2485430"/>
                  <a:pt x="879326" y="2486670"/>
                  <a:pt x="881807" y="2489151"/>
                </a:cubicBezTo>
                <a:cubicBezTo>
                  <a:pt x="884287" y="2491632"/>
                  <a:pt x="889248" y="2494112"/>
                  <a:pt x="896690" y="2496592"/>
                </a:cubicBezTo>
                <a:cubicBezTo>
                  <a:pt x="904131" y="2499073"/>
                  <a:pt x="910332" y="2500313"/>
                  <a:pt x="915293" y="2500313"/>
                </a:cubicBezTo>
                <a:lnTo>
                  <a:pt x="930176" y="2507754"/>
                </a:lnTo>
                <a:cubicBezTo>
                  <a:pt x="935137" y="2507754"/>
                  <a:pt x="937617" y="2507754"/>
                  <a:pt x="937617" y="2507754"/>
                </a:cubicBezTo>
                <a:lnTo>
                  <a:pt x="892969" y="2477989"/>
                </a:lnTo>
                <a:cubicBezTo>
                  <a:pt x="888008" y="2477989"/>
                  <a:pt x="883047" y="2475508"/>
                  <a:pt x="878086" y="2470547"/>
                </a:cubicBezTo>
                <a:cubicBezTo>
                  <a:pt x="875606" y="2468067"/>
                  <a:pt x="873125" y="2466517"/>
                  <a:pt x="870645" y="2465896"/>
                </a:cubicBezTo>
                <a:close/>
                <a:moveTo>
                  <a:pt x="1004590" y="2463106"/>
                </a:moveTo>
                <a:cubicBezTo>
                  <a:pt x="999629" y="2463106"/>
                  <a:pt x="997149" y="2464346"/>
                  <a:pt x="997149" y="2466827"/>
                </a:cubicBezTo>
                <a:cubicBezTo>
                  <a:pt x="997149" y="2469307"/>
                  <a:pt x="998389" y="2470547"/>
                  <a:pt x="1000869" y="2470547"/>
                </a:cubicBezTo>
                <a:cubicBezTo>
                  <a:pt x="1003350" y="2470547"/>
                  <a:pt x="1004590" y="2468067"/>
                  <a:pt x="1004590" y="2463106"/>
                </a:cubicBezTo>
                <a:close/>
                <a:moveTo>
                  <a:pt x="751582" y="2463106"/>
                </a:moveTo>
                <a:cubicBezTo>
                  <a:pt x="746621" y="2463106"/>
                  <a:pt x="744141" y="2464346"/>
                  <a:pt x="744141" y="2466827"/>
                </a:cubicBezTo>
                <a:cubicBezTo>
                  <a:pt x="744141" y="2469307"/>
                  <a:pt x="746621" y="2471787"/>
                  <a:pt x="751582" y="2474268"/>
                </a:cubicBezTo>
                <a:cubicBezTo>
                  <a:pt x="756543" y="2476749"/>
                  <a:pt x="761504" y="2477989"/>
                  <a:pt x="766465" y="2477989"/>
                </a:cubicBezTo>
                <a:cubicBezTo>
                  <a:pt x="771426" y="2477989"/>
                  <a:pt x="773906" y="2475508"/>
                  <a:pt x="773906" y="2470547"/>
                </a:cubicBezTo>
                <a:cubicBezTo>
                  <a:pt x="773906" y="2465587"/>
                  <a:pt x="766465" y="2463106"/>
                  <a:pt x="751582" y="2463106"/>
                </a:cubicBezTo>
                <a:close/>
                <a:moveTo>
                  <a:pt x="651123" y="2463106"/>
                </a:moveTo>
                <a:cubicBezTo>
                  <a:pt x="648643" y="2463106"/>
                  <a:pt x="647403" y="2465587"/>
                  <a:pt x="647403" y="2470547"/>
                </a:cubicBezTo>
                <a:cubicBezTo>
                  <a:pt x="647403" y="2470547"/>
                  <a:pt x="648643" y="2470547"/>
                  <a:pt x="651123" y="2470547"/>
                </a:cubicBezTo>
                <a:cubicBezTo>
                  <a:pt x="653604" y="2470547"/>
                  <a:pt x="654844" y="2470547"/>
                  <a:pt x="654844" y="2470547"/>
                </a:cubicBezTo>
                <a:cubicBezTo>
                  <a:pt x="654844" y="2465587"/>
                  <a:pt x="653604" y="2463106"/>
                  <a:pt x="651123" y="2463106"/>
                </a:cubicBezTo>
                <a:close/>
                <a:moveTo>
                  <a:pt x="706934" y="2433340"/>
                </a:moveTo>
                <a:lnTo>
                  <a:pt x="706934" y="2440782"/>
                </a:lnTo>
                <a:cubicBezTo>
                  <a:pt x="697012" y="2440782"/>
                  <a:pt x="692051" y="2439542"/>
                  <a:pt x="692051" y="2437061"/>
                </a:cubicBezTo>
                <a:cubicBezTo>
                  <a:pt x="692051" y="2434581"/>
                  <a:pt x="697012" y="2433340"/>
                  <a:pt x="706934" y="2433340"/>
                </a:cubicBezTo>
                <a:close/>
                <a:moveTo>
                  <a:pt x="550664" y="2418458"/>
                </a:moveTo>
                <a:lnTo>
                  <a:pt x="558106" y="2425899"/>
                </a:lnTo>
                <a:cubicBezTo>
                  <a:pt x="563066" y="2435821"/>
                  <a:pt x="568028" y="2440782"/>
                  <a:pt x="572988" y="2440782"/>
                </a:cubicBezTo>
                <a:cubicBezTo>
                  <a:pt x="577949" y="2440782"/>
                  <a:pt x="580430" y="2444502"/>
                  <a:pt x="580430" y="2451944"/>
                </a:cubicBezTo>
                <a:cubicBezTo>
                  <a:pt x="580430" y="2459385"/>
                  <a:pt x="575469" y="2460625"/>
                  <a:pt x="565547" y="2455665"/>
                </a:cubicBezTo>
                <a:cubicBezTo>
                  <a:pt x="560586" y="2450704"/>
                  <a:pt x="558106" y="2445743"/>
                  <a:pt x="558106" y="2440782"/>
                </a:cubicBezTo>
                <a:cubicBezTo>
                  <a:pt x="558106" y="2435821"/>
                  <a:pt x="556865" y="2430860"/>
                  <a:pt x="554385" y="2425899"/>
                </a:cubicBezTo>
                <a:cubicBezTo>
                  <a:pt x="551904" y="2420938"/>
                  <a:pt x="550664" y="2418458"/>
                  <a:pt x="550664" y="2418458"/>
                </a:cubicBezTo>
                <a:close/>
                <a:moveTo>
                  <a:pt x="5008066" y="2388692"/>
                </a:moveTo>
                <a:lnTo>
                  <a:pt x="5015508" y="2388692"/>
                </a:lnTo>
                <a:cubicBezTo>
                  <a:pt x="5015508" y="2393653"/>
                  <a:pt x="5016748" y="2397374"/>
                  <a:pt x="5019228" y="2399854"/>
                </a:cubicBezTo>
                <a:cubicBezTo>
                  <a:pt x="5021708" y="2402335"/>
                  <a:pt x="5025429" y="2403575"/>
                  <a:pt x="5030390" y="2403575"/>
                </a:cubicBezTo>
                <a:lnTo>
                  <a:pt x="5060156" y="2425899"/>
                </a:lnTo>
                <a:cubicBezTo>
                  <a:pt x="5055195" y="2425899"/>
                  <a:pt x="5051474" y="2424659"/>
                  <a:pt x="5048994" y="2422178"/>
                </a:cubicBezTo>
                <a:cubicBezTo>
                  <a:pt x="5046514" y="2419698"/>
                  <a:pt x="5044033" y="2418458"/>
                  <a:pt x="5041553" y="2418458"/>
                </a:cubicBezTo>
                <a:cubicBezTo>
                  <a:pt x="5039072" y="2418458"/>
                  <a:pt x="5036591" y="2417217"/>
                  <a:pt x="5034111" y="2414737"/>
                </a:cubicBezTo>
                <a:cubicBezTo>
                  <a:pt x="5031631" y="2412257"/>
                  <a:pt x="5027910" y="2411016"/>
                  <a:pt x="5022949" y="2411016"/>
                </a:cubicBezTo>
                <a:cubicBezTo>
                  <a:pt x="5017988" y="2411016"/>
                  <a:pt x="5013028" y="2409776"/>
                  <a:pt x="5008066" y="2407295"/>
                </a:cubicBezTo>
                <a:cubicBezTo>
                  <a:pt x="5003105" y="2404815"/>
                  <a:pt x="5000625" y="2403575"/>
                  <a:pt x="5000625" y="2403575"/>
                </a:cubicBezTo>
                <a:cubicBezTo>
                  <a:pt x="5000625" y="2393653"/>
                  <a:pt x="5003105" y="2388692"/>
                  <a:pt x="5008066" y="2388692"/>
                </a:cubicBezTo>
                <a:close/>
                <a:moveTo>
                  <a:pt x="610195" y="2381250"/>
                </a:moveTo>
                <a:lnTo>
                  <a:pt x="625078" y="2396133"/>
                </a:lnTo>
                <a:cubicBezTo>
                  <a:pt x="630039" y="2401095"/>
                  <a:pt x="635000" y="2403575"/>
                  <a:pt x="639961" y="2403575"/>
                </a:cubicBezTo>
                <a:cubicBezTo>
                  <a:pt x="644922" y="2403575"/>
                  <a:pt x="647403" y="2406055"/>
                  <a:pt x="647403" y="2411016"/>
                </a:cubicBezTo>
                <a:lnTo>
                  <a:pt x="617637" y="2403575"/>
                </a:lnTo>
                <a:cubicBezTo>
                  <a:pt x="612676" y="2393653"/>
                  <a:pt x="610195" y="2386212"/>
                  <a:pt x="610195" y="2381250"/>
                </a:cubicBezTo>
                <a:close/>
                <a:moveTo>
                  <a:pt x="4836914" y="2321719"/>
                </a:moveTo>
                <a:lnTo>
                  <a:pt x="4836914" y="2329161"/>
                </a:lnTo>
                <a:cubicBezTo>
                  <a:pt x="4841875" y="2329161"/>
                  <a:pt x="4844355" y="2326681"/>
                  <a:pt x="4844355" y="2321719"/>
                </a:cubicBezTo>
                <a:cubicBezTo>
                  <a:pt x="4844355" y="2321719"/>
                  <a:pt x="4841875" y="2321719"/>
                  <a:pt x="4836914" y="2321719"/>
                </a:cubicBezTo>
                <a:close/>
                <a:moveTo>
                  <a:pt x="697400" y="2287535"/>
                </a:moveTo>
                <a:cubicBezTo>
                  <a:pt x="698795" y="2288001"/>
                  <a:pt x="699492" y="2291954"/>
                  <a:pt x="699492" y="2299395"/>
                </a:cubicBezTo>
                <a:lnTo>
                  <a:pt x="692051" y="2306836"/>
                </a:lnTo>
                <a:cubicBezTo>
                  <a:pt x="692051" y="2301876"/>
                  <a:pt x="692051" y="2298155"/>
                  <a:pt x="692051" y="2295674"/>
                </a:cubicBezTo>
                <a:cubicBezTo>
                  <a:pt x="692051" y="2293194"/>
                  <a:pt x="693291" y="2290714"/>
                  <a:pt x="695772" y="2288233"/>
                </a:cubicBezTo>
                <a:cubicBezTo>
                  <a:pt x="696392" y="2287613"/>
                  <a:pt x="696934" y="2287381"/>
                  <a:pt x="697400" y="2287535"/>
                </a:cubicBezTo>
                <a:close/>
                <a:moveTo>
                  <a:pt x="706934" y="2284512"/>
                </a:moveTo>
                <a:cubicBezTo>
                  <a:pt x="706934" y="2284512"/>
                  <a:pt x="709414" y="2284512"/>
                  <a:pt x="714375" y="2284512"/>
                </a:cubicBezTo>
                <a:lnTo>
                  <a:pt x="714375" y="2291954"/>
                </a:lnTo>
                <a:cubicBezTo>
                  <a:pt x="714375" y="2291954"/>
                  <a:pt x="713135" y="2291954"/>
                  <a:pt x="710654" y="2291954"/>
                </a:cubicBezTo>
                <a:cubicBezTo>
                  <a:pt x="708174" y="2291954"/>
                  <a:pt x="706934" y="2289474"/>
                  <a:pt x="706934" y="2284512"/>
                </a:cubicBezTo>
                <a:close/>
                <a:moveTo>
                  <a:pt x="610195" y="2277071"/>
                </a:moveTo>
                <a:lnTo>
                  <a:pt x="617637" y="2291954"/>
                </a:lnTo>
                <a:lnTo>
                  <a:pt x="632520" y="2314278"/>
                </a:lnTo>
                <a:lnTo>
                  <a:pt x="625078" y="2321719"/>
                </a:lnTo>
                <a:cubicBezTo>
                  <a:pt x="595313" y="2301876"/>
                  <a:pt x="590352" y="2286993"/>
                  <a:pt x="610195" y="2277071"/>
                </a:cubicBezTo>
                <a:close/>
                <a:moveTo>
                  <a:pt x="736699" y="2269629"/>
                </a:moveTo>
                <a:cubicBezTo>
                  <a:pt x="731739" y="2279551"/>
                  <a:pt x="731739" y="2284512"/>
                  <a:pt x="736699" y="2284512"/>
                </a:cubicBezTo>
                <a:cubicBezTo>
                  <a:pt x="736699" y="2284512"/>
                  <a:pt x="739180" y="2285753"/>
                  <a:pt x="744141" y="2288233"/>
                </a:cubicBezTo>
                <a:cubicBezTo>
                  <a:pt x="749102" y="2290714"/>
                  <a:pt x="751582" y="2291954"/>
                  <a:pt x="751582" y="2291954"/>
                </a:cubicBezTo>
                <a:cubicBezTo>
                  <a:pt x="771426" y="2311798"/>
                  <a:pt x="781348" y="2311798"/>
                  <a:pt x="781348" y="2291954"/>
                </a:cubicBezTo>
                <a:lnTo>
                  <a:pt x="766465" y="2277071"/>
                </a:lnTo>
                <a:cubicBezTo>
                  <a:pt x="761504" y="2272110"/>
                  <a:pt x="759024" y="2269629"/>
                  <a:pt x="759024" y="2269629"/>
                </a:cubicBezTo>
                <a:close/>
                <a:moveTo>
                  <a:pt x="4830403" y="2250096"/>
                </a:moveTo>
                <a:lnTo>
                  <a:pt x="4844355" y="2254747"/>
                </a:lnTo>
                <a:cubicBezTo>
                  <a:pt x="4844355" y="2254747"/>
                  <a:pt x="4841875" y="2254747"/>
                  <a:pt x="4836914" y="2254747"/>
                </a:cubicBezTo>
                <a:cubicBezTo>
                  <a:pt x="4834433" y="2254747"/>
                  <a:pt x="4832573" y="2254127"/>
                  <a:pt x="4831333" y="2252886"/>
                </a:cubicBezTo>
                <a:close/>
                <a:moveTo>
                  <a:pt x="714375" y="2232422"/>
                </a:moveTo>
                <a:cubicBezTo>
                  <a:pt x="709414" y="2232422"/>
                  <a:pt x="708174" y="2233663"/>
                  <a:pt x="710654" y="2236143"/>
                </a:cubicBezTo>
                <a:cubicBezTo>
                  <a:pt x="713135" y="2238624"/>
                  <a:pt x="714375" y="2242344"/>
                  <a:pt x="714375" y="2247305"/>
                </a:cubicBezTo>
                <a:cubicBezTo>
                  <a:pt x="724297" y="2252266"/>
                  <a:pt x="731739" y="2252266"/>
                  <a:pt x="736699" y="2247305"/>
                </a:cubicBezTo>
                <a:cubicBezTo>
                  <a:pt x="736699" y="2242344"/>
                  <a:pt x="736699" y="2239864"/>
                  <a:pt x="736699" y="2239864"/>
                </a:cubicBezTo>
                <a:close/>
                <a:moveTo>
                  <a:pt x="721816" y="2158008"/>
                </a:moveTo>
                <a:cubicBezTo>
                  <a:pt x="721816" y="2162970"/>
                  <a:pt x="721816" y="2165450"/>
                  <a:pt x="721816" y="2165450"/>
                </a:cubicBezTo>
                <a:cubicBezTo>
                  <a:pt x="721816" y="2165450"/>
                  <a:pt x="724297" y="2165450"/>
                  <a:pt x="729258" y="2165450"/>
                </a:cubicBezTo>
                <a:cubicBezTo>
                  <a:pt x="734219" y="2165450"/>
                  <a:pt x="736699" y="2162970"/>
                  <a:pt x="736699" y="2158008"/>
                </a:cubicBezTo>
                <a:lnTo>
                  <a:pt x="744141" y="2165450"/>
                </a:lnTo>
                <a:cubicBezTo>
                  <a:pt x="749102" y="2165450"/>
                  <a:pt x="749102" y="2162970"/>
                  <a:pt x="744141" y="2158008"/>
                </a:cubicBezTo>
                <a:cubicBezTo>
                  <a:pt x="739180" y="2158008"/>
                  <a:pt x="736699" y="2158008"/>
                  <a:pt x="736699" y="2158008"/>
                </a:cubicBezTo>
                <a:lnTo>
                  <a:pt x="729258" y="2158008"/>
                </a:lnTo>
                <a:cubicBezTo>
                  <a:pt x="724297" y="2158008"/>
                  <a:pt x="721816" y="2158008"/>
                  <a:pt x="721816" y="2158008"/>
                </a:cubicBezTo>
                <a:close/>
                <a:moveTo>
                  <a:pt x="751582" y="2135684"/>
                </a:moveTo>
                <a:lnTo>
                  <a:pt x="751582" y="2143125"/>
                </a:lnTo>
                <a:lnTo>
                  <a:pt x="759024" y="2143125"/>
                </a:lnTo>
                <a:cubicBezTo>
                  <a:pt x="759024" y="2138164"/>
                  <a:pt x="756543" y="2135684"/>
                  <a:pt x="751582" y="2135684"/>
                </a:cubicBezTo>
                <a:close/>
                <a:moveTo>
                  <a:pt x="4524375" y="2120801"/>
                </a:moveTo>
                <a:cubicBezTo>
                  <a:pt x="4519414" y="2120801"/>
                  <a:pt x="4516934" y="2123282"/>
                  <a:pt x="4516934" y="2128243"/>
                </a:cubicBezTo>
                <a:cubicBezTo>
                  <a:pt x="4521895" y="2128243"/>
                  <a:pt x="4524375" y="2128243"/>
                  <a:pt x="4524375" y="2128243"/>
                </a:cubicBezTo>
                <a:lnTo>
                  <a:pt x="4531816" y="2128243"/>
                </a:lnTo>
                <a:close/>
                <a:moveTo>
                  <a:pt x="714375" y="2120801"/>
                </a:moveTo>
                <a:lnTo>
                  <a:pt x="721816" y="2128243"/>
                </a:lnTo>
                <a:lnTo>
                  <a:pt x="729258" y="2128243"/>
                </a:lnTo>
                <a:cubicBezTo>
                  <a:pt x="729258" y="2123282"/>
                  <a:pt x="724297" y="2120801"/>
                  <a:pt x="714375" y="2120801"/>
                </a:cubicBezTo>
                <a:close/>
                <a:moveTo>
                  <a:pt x="4583906" y="2115220"/>
                </a:moveTo>
                <a:cubicBezTo>
                  <a:pt x="4582666" y="2115220"/>
                  <a:pt x="4581425" y="2115841"/>
                  <a:pt x="4580185" y="2117081"/>
                </a:cubicBezTo>
                <a:cubicBezTo>
                  <a:pt x="4577705" y="2119561"/>
                  <a:pt x="4577705" y="2122042"/>
                  <a:pt x="4580185" y="2124522"/>
                </a:cubicBezTo>
                <a:cubicBezTo>
                  <a:pt x="4582666" y="2127002"/>
                  <a:pt x="4585147" y="2128243"/>
                  <a:pt x="4587627" y="2128243"/>
                </a:cubicBezTo>
                <a:cubicBezTo>
                  <a:pt x="4590107" y="2128243"/>
                  <a:pt x="4591347" y="2127002"/>
                  <a:pt x="4591347" y="2124522"/>
                </a:cubicBezTo>
                <a:cubicBezTo>
                  <a:pt x="4591347" y="2122042"/>
                  <a:pt x="4590107" y="2119561"/>
                  <a:pt x="4587627" y="2117081"/>
                </a:cubicBezTo>
                <a:cubicBezTo>
                  <a:pt x="4586387" y="2115841"/>
                  <a:pt x="4585147" y="2115220"/>
                  <a:pt x="4583906" y="2115220"/>
                </a:cubicBezTo>
                <a:close/>
                <a:moveTo>
                  <a:pt x="4487168" y="2068711"/>
                </a:moveTo>
                <a:cubicBezTo>
                  <a:pt x="4492129" y="2073672"/>
                  <a:pt x="4494609" y="2076153"/>
                  <a:pt x="4494609" y="2076153"/>
                </a:cubicBezTo>
                <a:lnTo>
                  <a:pt x="4502051" y="2068711"/>
                </a:lnTo>
                <a:close/>
                <a:moveTo>
                  <a:pt x="4464844" y="2061270"/>
                </a:moveTo>
                <a:cubicBezTo>
                  <a:pt x="4464844" y="2061270"/>
                  <a:pt x="4464844" y="2063750"/>
                  <a:pt x="4464844" y="2068711"/>
                </a:cubicBezTo>
                <a:cubicBezTo>
                  <a:pt x="4469805" y="2068711"/>
                  <a:pt x="4472285" y="2066231"/>
                  <a:pt x="4472285" y="2061270"/>
                </a:cubicBezTo>
                <a:cubicBezTo>
                  <a:pt x="4472285" y="2061270"/>
                  <a:pt x="4469805" y="2061270"/>
                  <a:pt x="4464844" y="2061270"/>
                </a:cubicBezTo>
                <a:close/>
                <a:moveTo>
                  <a:pt x="651123" y="2061270"/>
                </a:moveTo>
                <a:cubicBezTo>
                  <a:pt x="648643" y="2061270"/>
                  <a:pt x="646162" y="2062510"/>
                  <a:pt x="643682" y="2064991"/>
                </a:cubicBezTo>
                <a:cubicBezTo>
                  <a:pt x="641201" y="2067471"/>
                  <a:pt x="641201" y="2069952"/>
                  <a:pt x="643682" y="2072432"/>
                </a:cubicBezTo>
                <a:cubicBezTo>
                  <a:pt x="646162" y="2074912"/>
                  <a:pt x="649883" y="2076153"/>
                  <a:pt x="654844" y="2076153"/>
                </a:cubicBezTo>
                <a:lnTo>
                  <a:pt x="654844" y="2068711"/>
                </a:lnTo>
                <a:cubicBezTo>
                  <a:pt x="654844" y="2063750"/>
                  <a:pt x="653604" y="2061270"/>
                  <a:pt x="651123" y="2061270"/>
                </a:cubicBezTo>
                <a:close/>
                <a:moveTo>
                  <a:pt x="513457" y="1994297"/>
                </a:moveTo>
                <a:cubicBezTo>
                  <a:pt x="513457" y="1999258"/>
                  <a:pt x="515938" y="2001739"/>
                  <a:pt x="520899" y="2001739"/>
                </a:cubicBezTo>
                <a:cubicBezTo>
                  <a:pt x="525860" y="1996778"/>
                  <a:pt x="528340" y="1994297"/>
                  <a:pt x="528340" y="1994297"/>
                </a:cubicBezTo>
                <a:cubicBezTo>
                  <a:pt x="528340" y="1994297"/>
                  <a:pt x="525860" y="1994297"/>
                  <a:pt x="520899" y="1994297"/>
                </a:cubicBezTo>
                <a:cubicBezTo>
                  <a:pt x="515938" y="1994297"/>
                  <a:pt x="513457" y="1994297"/>
                  <a:pt x="513457" y="1994297"/>
                </a:cubicBezTo>
                <a:close/>
                <a:moveTo>
                  <a:pt x="617637" y="1986856"/>
                </a:moveTo>
                <a:lnTo>
                  <a:pt x="625078" y="2001739"/>
                </a:lnTo>
                <a:lnTo>
                  <a:pt x="639961" y="1994297"/>
                </a:lnTo>
                <a:cubicBezTo>
                  <a:pt x="639961" y="1994297"/>
                  <a:pt x="637480" y="1993057"/>
                  <a:pt x="632520" y="1990577"/>
                </a:cubicBezTo>
                <a:cubicBezTo>
                  <a:pt x="627559" y="1988096"/>
                  <a:pt x="622598" y="1986856"/>
                  <a:pt x="617637" y="1986856"/>
                </a:cubicBezTo>
                <a:close/>
                <a:moveTo>
                  <a:pt x="639961" y="1979415"/>
                </a:moveTo>
                <a:lnTo>
                  <a:pt x="662285" y="2001739"/>
                </a:lnTo>
                <a:cubicBezTo>
                  <a:pt x="672207" y="2006700"/>
                  <a:pt x="679649" y="2006700"/>
                  <a:pt x="684610" y="2001739"/>
                </a:cubicBezTo>
                <a:cubicBezTo>
                  <a:pt x="684610" y="1996778"/>
                  <a:pt x="677168" y="1991817"/>
                  <a:pt x="662285" y="1986856"/>
                </a:cubicBezTo>
                <a:cubicBezTo>
                  <a:pt x="657324" y="1981895"/>
                  <a:pt x="652363" y="1979415"/>
                  <a:pt x="647403" y="1979415"/>
                </a:cubicBezTo>
                <a:cubicBezTo>
                  <a:pt x="642441" y="1979415"/>
                  <a:pt x="639961" y="1979415"/>
                  <a:pt x="639961" y="1979415"/>
                </a:cubicBezTo>
                <a:close/>
                <a:moveTo>
                  <a:pt x="572523" y="1969648"/>
                </a:moveTo>
                <a:cubicBezTo>
                  <a:pt x="570353" y="1969958"/>
                  <a:pt x="568028" y="1970733"/>
                  <a:pt x="565547" y="1971973"/>
                </a:cubicBezTo>
                <a:cubicBezTo>
                  <a:pt x="540742" y="1976934"/>
                  <a:pt x="543223" y="1984376"/>
                  <a:pt x="572988" y="1994297"/>
                </a:cubicBezTo>
                <a:cubicBezTo>
                  <a:pt x="582910" y="1999258"/>
                  <a:pt x="589111" y="2002979"/>
                  <a:pt x="591592" y="2005459"/>
                </a:cubicBezTo>
                <a:cubicBezTo>
                  <a:pt x="594073" y="2007940"/>
                  <a:pt x="596553" y="2009180"/>
                  <a:pt x="599033" y="2009180"/>
                </a:cubicBezTo>
                <a:cubicBezTo>
                  <a:pt x="601514" y="2009180"/>
                  <a:pt x="602754" y="2006700"/>
                  <a:pt x="602754" y="2001739"/>
                </a:cubicBezTo>
                <a:cubicBezTo>
                  <a:pt x="602754" y="2001739"/>
                  <a:pt x="600274" y="1999258"/>
                  <a:pt x="595313" y="1994297"/>
                </a:cubicBezTo>
                <a:cubicBezTo>
                  <a:pt x="595313" y="1994297"/>
                  <a:pt x="594073" y="1991817"/>
                  <a:pt x="591592" y="1986856"/>
                </a:cubicBezTo>
                <a:cubicBezTo>
                  <a:pt x="589111" y="1981895"/>
                  <a:pt x="587871" y="1979415"/>
                  <a:pt x="587871" y="1979415"/>
                </a:cubicBezTo>
                <a:cubicBezTo>
                  <a:pt x="584150" y="1971973"/>
                  <a:pt x="579034" y="1968718"/>
                  <a:pt x="572523" y="1969648"/>
                </a:cubicBezTo>
                <a:close/>
                <a:moveTo>
                  <a:pt x="662285" y="1964532"/>
                </a:moveTo>
                <a:lnTo>
                  <a:pt x="654844" y="1971973"/>
                </a:lnTo>
                <a:lnTo>
                  <a:pt x="662285" y="1979415"/>
                </a:lnTo>
                <a:cubicBezTo>
                  <a:pt x="662285" y="1979415"/>
                  <a:pt x="663525" y="1978174"/>
                  <a:pt x="666006" y="1975694"/>
                </a:cubicBezTo>
                <a:cubicBezTo>
                  <a:pt x="668487" y="1973213"/>
                  <a:pt x="668487" y="1971973"/>
                  <a:pt x="666006" y="1971973"/>
                </a:cubicBezTo>
                <a:cubicBezTo>
                  <a:pt x="663525" y="1971973"/>
                  <a:pt x="662285" y="1970733"/>
                  <a:pt x="662285" y="1968252"/>
                </a:cubicBezTo>
                <a:cubicBezTo>
                  <a:pt x="662285" y="1965772"/>
                  <a:pt x="662285" y="1964532"/>
                  <a:pt x="662285" y="1964532"/>
                </a:cubicBezTo>
                <a:close/>
                <a:moveTo>
                  <a:pt x="654844" y="1949649"/>
                </a:moveTo>
                <a:cubicBezTo>
                  <a:pt x="659805" y="1954610"/>
                  <a:pt x="662285" y="1957090"/>
                  <a:pt x="662285" y="1957090"/>
                </a:cubicBezTo>
                <a:cubicBezTo>
                  <a:pt x="662285" y="1957090"/>
                  <a:pt x="662285" y="1954610"/>
                  <a:pt x="662285" y="1949649"/>
                </a:cubicBezTo>
                <a:cubicBezTo>
                  <a:pt x="662285" y="1949649"/>
                  <a:pt x="659805" y="1949649"/>
                  <a:pt x="654844" y="1949649"/>
                </a:cubicBezTo>
                <a:close/>
                <a:moveTo>
                  <a:pt x="506016" y="1942208"/>
                </a:moveTo>
                <a:cubicBezTo>
                  <a:pt x="501055" y="1942208"/>
                  <a:pt x="498574" y="1943448"/>
                  <a:pt x="498574" y="1945928"/>
                </a:cubicBezTo>
                <a:cubicBezTo>
                  <a:pt x="498574" y="1948409"/>
                  <a:pt x="501055" y="1949649"/>
                  <a:pt x="506016" y="1949649"/>
                </a:cubicBezTo>
                <a:cubicBezTo>
                  <a:pt x="510977" y="1949649"/>
                  <a:pt x="513457" y="1949649"/>
                  <a:pt x="513457" y="1949649"/>
                </a:cubicBezTo>
                <a:cubicBezTo>
                  <a:pt x="513457" y="1949649"/>
                  <a:pt x="513457" y="1948409"/>
                  <a:pt x="513457" y="1945928"/>
                </a:cubicBezTo>
                <a:cubicBezTo>
                  <a:pt x="513457" y="1943448"/>
                  <a:pt x="510977" y="1942208"/>
                  <a:pt x="506016" y="1942208"/>
                </a:cubicBezTo>
                <a:close/>
                <a:moveTo>
                  <a:pt x="416719" y="1942208"/>
                </a:moveTo>
                <a:lnTo>
                  <a:pt x="424160" y="1949649"/>
                </a:lnTo>
                <a:lnTo>
                  <a:pt x="418579" y="1947789"/>
                </a:lnTo>
                <a:cubicBezTo>
                  <a:pt x="417339" y="1946549"/>
                  <a:pt x="416719" y="1944688"/>
                  <a:pt x="416719" y="1942208"/>
                </a:cubicBezTo>
                <a:close/>
                <a:moveTo>
                  <a:pt x="476250" y="1927325"/>
                </a:moveTo>
                <a:cubicBezTo>
                  <a:pt x="471289" y="1927325"/>
                  <a:pt x="468809" y="1929805"/>
                  <a:pt x="468809" y="1934766"/>
                </a:cubicBezTo>
                <a:cubicBezTo>
                  <a:pt x="468809" y="1934766"/>
                  <a:pt x="471289" y="1934766"/>
                  <a:pt x="476250" y="1934766"/>
                </a:cubicBezTo>
                <a:cubicBezTo>
                  <a:pt x="481211" y="1929805"/>
                  <a:pt x="481211" y="1927325"/>
                  <a:pt x="476250" y="1927325"/>
                </a:cubicBezTo>
                <a:close/>
                <a:moveTo>
                  <a:pt x="297656" y="1919883"/>
                </a:moveTo>
                <a:cubicBezTo>
                  <a:pt x="302617" y="1919883"/>
                  <a:pt x="305098" y="1919883"/>
                  <a:pt x="305098" y="1919883"/>
                </a:cubicBezTo>
                <a:cubicBezTo>
                  <a:pt x="305098" y="1924844"/>
                  <a:pt x="303857" y="1927325"/>
                  <a:pt x="301377" y="1927325"/>
                </a:cubicBezTo>
                <a:cubicBezTo>
                  <a:pt x="298897" y="1927325"/>
                  <a:pt x="297656" y="1924844"/>
                  <a:pt x="297656" y="1919883"/>
                </a:cubicBezTo>
                <a:close/>
                <a:moveTo>
                  <a:pt x="513457" y="1912442"/>
                </a:moveTo>
                <a:cubicBezTo>
                  <a:pt x="503535" y="1912442"/>
                  <a:pt x="498574" y="1914922"/>
                  <a:pt x="498574" y="1919883"/>
                </a:cubicBezTo>
                <a:cubicBezTo>
                  <a:pt x="498574" y="1924844"/>
                  <a:pt x="501055" y="1927325"/>
                  <a:pt x="506016" y="1927325"/>
                </a:cubicBezTo>
                <a:lnTo>
                  <a:pt x="520899" y="1927325"/>
                </a:lnTo>
                <a:lnTo>
                  <a:pt x="535781" y="1934766"/>
                </a:lnTo>
                <a:cubicBezTo>
                  <a:pt x="545703" y="1934766"/>
                  <a:pt x="543223" y="1939727"/>
                  <a:pt x="528340" y="1949649"/>
                </a:cubicBezTo>
                <a:lnTo>
                  <a:pt x="513457" y="1957090"/>
                </a:lnTo>
                <a:lnTo>
                  <a:pt x="520899" y="1964532"/>
                </a:lnTo>
                <a:cubicBezTo>
                  <a:pt x="530820" y="1974454"/>
                  <a:pt x="540742" y="1974454"/>
                  <a:pt x="550664" y="1964532"/>
                </a:cubicBezTo>
                <a:lnTo>
                  <a:pt x="587871" y="1964532"/>
                </a:lnTo>
                <a:lnTo>
                  <a:pt x="602754" y="1979415"/>
                </a:lnTo>
                <a:cubicBezTo>
                  <a:pt x="607715" y="1979415"/>
                  <a:pt x="610195" y="1979415"/>
                  <a:pt x="610195" y="1979415"/>
                </a:cubicBezTo>
                <a:cubicBezTo>
                  <a:pt x="610195" y="1974454"/>
                  <a:pt x="611436" y="1971973"/>
                  <a:pt x="613916" y="1971973"/>
                </a:cubicBezTo>
                <a:cubicBezTo>
                  <a:pt x="616397" y="1971973"/>
                  <a:pt x="617637" y="1971973"/>
                  <a:pt x="617637" y="1971973"/>
                </a:cubicBezTo>
                <a:lnTo>
                  <a:pt x="617637" y="1964532"/>
                </a:lnTo>
                <a:cubicBezTo>
                  <a:pt x="612676" y="1959571"/>
                  <a:pt x="602754" y="1952129"/>
                  <a:pt x="587871" y="1942208"/>
                </a:cubicBezTo>
                <a:cubicBezTo>
                  <a:pt x="577949" y="1942208"/>
                  <a:pt x="571748" y="1939727"/>
                  <a:pt x="569268" y="1934766"/>
                </a:cubicBezTo>
                <a:cubicBezTo>
                  <a:pt x="566787" y="1929805"/>
                  <a:pt x="565547" y="1927325"/>
                  <a:pt x="565547" y="1927325"/>
                </a:cubicBezTo>
                <a:lnTo>
                  <a:pt x="550664" y="1919883"/>
                </a:lnTo>
                <a:lnTo>
                  <a:pt x="528340" y="1912442"/>
                </a:lnTo>
                <a:close/>
                <a:moveTo>
                  <a:pt x="200918" y="1912442"/>
                </a:moveTo>
                <a:cubicBezTo>
                  <a:pt x="205879" y="1912442"/>
                  <a:pt x="208359" y="1917403"/>
                  <a:pt x="208359" y="1927325"/>
                </a:cubicBezTo>
                <a:lnTo>
                  <a:pt x="215801" y="1949649"/>
                </a:lnTo>
                <a:lnTo>
                  <a:pt x="208359" y="1957090"/>
                </a:lnTo>
                <a:cubicBezTo>
                  <a:pt x="168672" y="1937246"/>
                  <a:pt x="161231" y="1924844"/>
                  <a:pt x="186035" y="1919883"/>
                </a:cubicBezTo>
                <a:cubicBezTo>
                  <a:pt x="190996" y="1914922"/>
                  <a:pt x="195957" y="1912442"/>
                  <a:pt x="200918" y="1912442"/>
                </a:cubicBezTo>
                <a:close/>
                <a:moveTo>
                  <a:pt x="4300025" y="1903107"/>
                </a:moveTo>
                <a:lnTo>
                  <a:pt x="4304847" y="1909950"/>
                </a:lnTo>
                <a:lnTo>
                  <a:pt x="4296190" y="1919305"/>
                </a:lnTo>
                <a:cubicBezTo>
                  <a:pt x="4292975" y="1914742"/>
                  <a:pt x="4294253" y="1909343"/>
                  <a:pt x="4300025" y="1903107"/>
                </a:cubicBezTo>
                <a:close/>
                <a:moveTo>
                  <a:pt x="453926" y="1897559"/>
                </a:moveTo>
                <a:cubicBezTo>
                  <a:pt x="453926" y="1897559"/>
                  <a:pt x="452686" y="1898799"/>
                  <a:pt x="450205" y="1901280"/>
                </a:cubicBezTo>
                <a:cubicBezTo>
                  <a:pt x="447725" y="1903760"/>
                  <a:pt x="447725" y="1906241"/>
                  <a:pt x="450205" y="1908721"/>
                </a:cubicBezTo>
                <a:cubicBezTo>
                  <a:pt x="452686" y="1911202"/>
                  <a:pt x="455166" y="1912442"/>
                  <a:pt x="457646" y="1912442"/>
                </a:cubicBezTo>
                <a:cubicBezTo>
                  <a:pt x="460127" y="1912442"/>
                  <a:pt x="461367" y="1909962"/>
                  <a:pt x="461367" y="1905000"/>
                </a:cubicBezTo>
                <a:close/>
                <a:moveTo>
                  <a:pt x="371140" y="1884537"/>
                </a:moveTo>
                <a:cubicBezTo>
                  <a:pt x="369280" y="1884537"/>
                  <a:pt x="367110" y="1885157"/>
                  <a:pt x="364629" y="1886397"/>
                </a:cubicBezTo>
                <a:cubicBezTo>
                  <a:pt x="359668" y="1888877"/>
                  <a:pt x="357188" y="1890118"/>
                  <a:pt x="357188" y="1890118"/>
                </a:cubicBezTo>
                <a:cubicBezTo>
                  <a:pt x="357188" y="1895079"/>
                  <a:pt x="359668" y="1897559"/>
                  <a:pt x="364629" y="1897559"/>
                </a:cubicBezTo>
                <a:cubicBezTo>
                  <a:pt x="369590" y="1897559"/>
                  <a:pt x="374551" y="1898799"/>
                  <a:pt x="379512" y="1901280"/>
                </a:cubicBezTo>
                <a:cubicBezTo>
                  <a:pt x="384473" y="1903760"/>
                  <a:pt x="391914" y="1905000"/>
                  <a:pt x="401836" y="1905000"/>
                </a:cubicBezTo>
                <a:cubicBezTo>
                  <a:pt x="411758" y="1905000"/>
                  <a:pt x="417959" y="1903760"/>
                  <a:pt x="420440" y="1901280"/>
                </a:cubicBezTo>
                <a:cubicBezTo>
                  <a:pt x="422920" y="1898799"/>
                  <a:pt x="424160" y="1897559"/>
                  <a:pt x="424160" y="1897559"/>
                </a:cubicBezTo>
                <a:cubicBezTo>
                  <a:pt x="419199" y="1892598"/>
                  <a:pt x="406797" y="1890118"/>
                  <a:pt x="386953" y="1890118"/>
                </a:cubicBezTo>
                <a:cubicBezTo>
                  <a:pt x="381992" y="1890118"/>
                  <a:pt x="378272" y="1888877"/>
                  <a:pt x="375791" y="1886397"/>
                </a:cubicBezTo>
                <a:cubicBezTo>
                  <a:pt x="374551" y="1885157"/>
                  <a:pt x="373001" y="1884537"/>
                  <a:pt x="371140" y="1884537"/>
                </a:cubicBezTo>
                <a:close/>
                <a:moveTo>
                  <a:pt x="4119559" y="1848986"/>
                </a:moveTo>
                <a:cubicBezTo>
                  <a:pt x="4115491" y="1848023"/>
                  <a:pt x="4113031" y="1849342"/>
                  <a:pt x="4112179" y="1852942"/>
                </a:cubicBezTo>
                <a:cubicBezTo>
                  <a:pt x="4112179" y="1852942"/>
                  <a:pt x="4114213" y="1853423"/>
                  <a:pt x="4118280" y="1854386"/>
                </a:cubicBezTo>
                <a:cubicBezTo>
                  <a:pt x="4118280" y="1854386"/>
                  <a:pt x="4118706" y="1852586"/>
                  <a:pt x="4119559" y="1848986"/>
                </a:cubicBezTo>
                <a:close/>
                <a:moveTo>
                  <a:pt x="4254033" y="1825223"/>
                </a:moveTo>
                <a:cubicBezTo>
                  <a:pt x="4253017" y="1824983"/>
                  <a:pt x="4251894" y="1825192"/>
                  <a:pt x="4250664" y="1825851"/>
                </a:cubicBezTo>
                <a:cubicBezTo>
                  <a:pt x="4248205" y="1827169"/>
                  <a:pt x="4247779" y="1828969"/>
                  <a:pt x="4249386" y="1831250"/>
                </a:cubicBezTo>
                <a:cubicBezTo>
                  <a:pt x="4250993" y="1833531"/>
                  <a:pt x="4252814" y="1834913"/>
                  <a:pt x="4254848" y="1835394"/>
                </a:cubicBezTo>
                <a:cubicBezTo>
                  <a:pt x="4256882" y="1835875"/>
                  <a:pt x="4258111" y="1835216"/>
                  <a:pt x="4258537" y="1833416"/>
                </a:cubicBezTo>
                <a:cubicBezTo>
                  <a:pt x="4258963" y="1831617"/>
                  <a:pt x="4258373" y="1829576"/>
                  <a:pt x="4256765" y="1827295"/>
                </a:cubicBezTo>
                <a:cubicBezTo>
                  <a:pt x="4255961" y="1826155"/>
                  <a:pt x="4255051" y="1825464"/>
                  <a:pt x="4254033" y="1825223"/>
                </a:cubicBezTo>
                <a:close/>
                <a:moveTo>
                  <a:pt x="283704" y="1820820"/>
                </a:moveTo>
                <a:cubicBezTo>
                  <a:pt x="285564" y="1821130"/>
                  <a:pt x="287735" y="1821905"/>
                  <a:pt x="290215" y="1823145"/>
                </a:cubicBezTo>
                <a:lnTo>
                  <a:pt x="290215" y="1830586"/>
                </a:lnTo>
                <a:cubicBezTo>
                  <a:pt x="285254" y="1830586"/>
                  <a:pt x="280293" y="1830586"/>
                  <a:pt x="275332" y="1830586"/>
                </a:cubicBezTo>
                <a:cubicBezTo>
                  <a:pt x="275332" y="1823145"/>
                  <a:pt x="278123" y="1819889"/>
                  <a:pt x="283704" y="1820820"/>
                </a:cubicBezTo>
                <a:close/>
                <a:moveTo>
                  <a:pt x="4171499" y="1792858"/>
                </a:moveTo>
                <a:lnTo>
                  <a:pt x="4182423" y="1801145"/>
                </a:lnTo>
                <a:cubicBezTo>
                  <a:pt x="4186490" y="1802108"/>
                  <a:pt x="4188523" y="1802589"/>
                  <a:pt x="4188523" y="1802589"/>
                </a:cubicBezTo>
                <a:lnTo>
                  <a:pt x="4189801" y="1797190"/>
                </a:lnTo>
                <a:close/>
                <a:moveTo>
                  <a:pt x="4159297" y="1789970"/>
                </a:moveTo>
                <a:lnTo>
                  <a:pt x="4158019" y="1795369"/>
                </a:lnTo>
                <a:cubicBezTo>
                  <a:pt x="4162087" y="1796332"/>
                  <a:pt x="4164121" y="1796813"/>
                  <a:pt x="4164121" y="1796813"/>
                </a:cubicBezTo>
                <a:cubicBezTo>
                  <a:pt x="4164121" y="1796813"/>
                  <a:pt x="4164547" y="1795014"/>
                  <a:pt x="4165399" y="1791414"/>
                </a:cubicBezTo>
                <a:cubicBezTo>
                  <a:pt x="4165399" y="1791414"/>
                  <a:pt x="4163365" y="1790933"/>
                  <a:pt x="4159297" y="1789970"/>
                </a:cubicBezTo>
                <a:close/>
                <a:moveTo>
                  <a:pt x="4142274" y="1780238"/>
                </a:moveTo>
                <a:cubicBezTo>
                  <a:pt x="4138206" y="1779275"/>
                  <a:pt x="4135747" y="1780594"/>
                  <a:pt x="4134895" y="1784194"/>
                </a:cubicBezTo>
                <a:cubicBezTo>
                  <a:pt x="4138962" y="1785157"/>
                  <a:pt x="4140995" y="1785638"/>
                  <a:pt x="4140995" y="1785638"/>
                </a:cubicBezTo>
                <a:cubicBezTo>
                  <a:pt x="4141847" y="1782038"/>
                  <a:pt x="4142274" y="1780238"/>
                  <a:pt x="4142274" y="1780238"/>
                </a:cubicBezTo>
                <a:close/>
                <a:moveTo>
                  <a:pt x="483691" y="1741290"/>
                </a:moveTo>
                <a:lnTo>
                  <a:pt x="476250" y="1748731"/>
                </a:lnTo>
                <a:cubicBezTo>
                  <a:pt x="481211" y="1758653"/>
                  <a:pt x="486172" y="1763614"/>
                  <a:pt x="491133" y="1763614"/>
                </a:cubicBezTo>
                <a:cubicBezTo>
                  <a:pt x="496094" y="1763614"/>
                  <a:pt x="503535" y="1766094"/>
                  <a:pt x="513457" y="1771055"/>
                </a:cubicBezTo>
                <a:cubicBezTo>
                  <a:pt x="528340" y="1776016"/>
                  <a:pt x="539502" y="1779737"/>
                  <a:pt x="546944" y="1782217"/>
                </a:cubicBezTo>
                <a:cubicBezTo>
                  <a:pt x="554385" y="1784698"/>
                  <a:pt x="558106" y="1785938"/>
                  <a:pt x="558106" y="1785938"/>
                </a:cubicBezTo>
                <a:cubicBezTo>
                  <a:pt x="563066" y="1785938"/>
                  <a:pt x="566787" y="1787178"/>
                  <a:pt x="569268" y="1789659"/>
                </a:cubicBezTo>
                <a:cubicBezTo>
                  <a:pt x="571748" y="1792139"/>
                  <a:pt x="572988" y="1793379"/>
                  <a:pt x="572988" y="1793379"/>
                </a:cubicBezTo>
                <a:lnTo>
                  <a:pt x="580430" y="1793379"/>
                </a:lnTo>
                <a:cubicBezTo>
                  <a:pt x="580430" y="1793379"/>
                  <a:pt x="576709" y="1788418"/>
                  <a:pt x="569268" y="1778497"/>
                </a:cubicBezTo>
                <a:cubicBezTo>
                  <a:pt x="561826" y="1768575"/>
                  <a:pt x="554385" y="1763614"/>
                  <a:pt x="546944" y="1763614"/>
                </a:cubicBezTo>
                <a:cubicBezTo>
                  <a:pt x="539502" y="1763614"/>
                  <a:pt x="530820" y="1761133"/>
                  <a:pt x="520899" y="1756172"/>
                </a:cubicBezTo>
                <a:cubicBezTo>
                  <a:pt x="510977" y="1751211"/>
                  <a:pt x="503535" y="1748731"/>
                  <a:pt x="498574" y="1748731"/>
                </a:cubicBezTo>
                <a:cubicBezTo>
                  <a:pt x="493614" y="1748731"/>
                  <a:pt x="488653" y="1746251"/>
                  <a:pt x="483691" y="1741290"/>
                </a:cubicBezTo>
                <a:close/>
                <a:moveTo>
                  <a:pt x="4108515" y="1732333"/>
                </a:moveTo>
                <a:lnTo>
                  <a:pt x="4107237" y="1737733"/>
                </a:lnTo>
                <a:cubicBezTo>
                  <a:pt x="4111304" y="1738696"/>
                  <a:pt x="4113338" y="1739177"/>
                  <a:pt x="4113338" y="1739177"/>
                </a:cubicBezTo>
                <a:cubicBezTo>
                  <a:pt x="4114190" y="1735578"/>
                  <a:pt x="4114616" y="1733778"/>
                  <a:pt x="4114616" y="1733778"/>
                </a:cubicBezTo>
                <a:cubicBezTo>
                  <a:pt x="4114616" y="1733778"/>
                  <a:pt x="4112582" y="1733296"/>
                  <a:pt x="4108515" y="1732333"/>
                </a:cubicBezTo>
                <a:close/>
                <a:moveTo>
                  <a:pt x="481831" y="1716175"/>
                </a:moveTo>
                <a:cubicBezTo>
                  <a:pt x="475630" y="1715555"/>
                  <a:pt x="471289" y="1716485"/>
                  <a:pt x="468809" y="1718965"/>
                </a:cubicBezTo>
                <a:lnTo>
                  <a:pt x="498574" y="1733848"/>
                </a:lnTo>
                <a:cubicBezTo>
                  <a:pt x="503535" y="1733848"/>
                  <a:pt x="507256" y="1733848"/>
                  <a:pt x="509736" y="1733848"/>
                </a:cubicBezTo>
                <a:cubicBezTo>
                  <a:pt x="512217" y="1733848"/>
                  <a:pt x="513457" y="1733848"/>
                  <a:pt x="513457" y="1733848"/>
                </a:cubicBezTo>
                <a:cubicBezTo>
                  <a:pt x="523379" y="1738809"/>
                  <a:pt x="530820" y="1741290"/>
                  <a:pt x="535781" y="1741290"/>
                </a:cubicBezTo>
                <a:cubicBezTo>
                  <a:pt x="535781" y="1736329"/>
                  <a:pt x="525860" y="1730127"/>
                  <a:pt x="506016" y="1722686"/>
                </a:cubicBezTo>
                <a:cubicBezTo>
                  <a:pt x="496094" y="1718965"/>
                  <a:pt x="488032" y="1716795"/>
                  <a:pt x="481831" y="1716175"/>
                </a:cubicBezTo>
                <a:close/>
                <a:moveTo>
                  <a:pt x="4155344" y="1697803"/>
                </a:moveTo>
                <a:cubicBezTo>
                  <a:pt x="4159411" y="1698766"/>
                  <a:pt x="4161231" y="1700146"/>
                  <a:pt x="4160805" y="1701947"/>
                </a:cubicBezTo>
                <a:lnTo>
                  <a:pt x="4161444" y="1699247"/>
                </a:lnTo>
                <a:cubicBezTo>
                  <a:pt x="4157377" y="1698284"/>
                  <a:pt x="4155344" y="1697803"/>
                  <a:pt x="4155344" y="1697803"/>
                </a:cubicBezTo>
                <a:close/>
                <a:moveTo>
                  <a:pt x="519038" y="1691060"/>
                </a:moveTo>
                <a:cubicBezTo>
                  <a:pt x="516558" y="1691060"/>
                  <a:pt x="513457" y="1691680"/>
                  <a:pt x="509736" y="1692920"/>
                </a:cubicBezTo>
                <a:cubicBezTo>
                  <a:pt x="502295" y="1695401"/>
                  <a:pt x="497334" y="1697881"/>
                  <a:pt x="494854" y="1700362"/>
                </a:cubicBezTo>
                <a:cubicBezTo>
                  <a:pt x="492373" y="1702842"/>
                  <a:pt x="493614" y="1704083"/>
                  <a:pt x="498574" y="1704083"/>
                </a:cubicBezTo>
                <a:cubicBezTo>
                  <a:pt x="513457" y="1704083"/>
                  <a:pt x="520899" y="1704083"/>
                  <a:pt x="520899" y="1704083"/>
                </a:cubicBezTo>
                <a:cubicBezTo>
                  <a:pt x="525860" y="1699121"/>
                  <a:pt x="527100" y="1695401"/>
                  <a:pt x="524619" y="1692920"/>
                </a:cubicBezTo>
                <a:cubicBezTo>
                  <a:pt x="523379" y="1691680"/>
                  <a:pt x="521519" y="1691060"/>
                  <a:pt x="519038" y="1691060"/>
                </a:cubicBezTo>
                <a:close/>
                <a:moveTo>
                  <a:pt x="4107815" y="1680851"/>
                </a:moveTo>
                <a:lnTo>
                  <a:pt x="4100437" y="1684806"/>
                </a:lnTo>
                <a:lnTo>
                  <a:pt x="4112639" y="1687694"/>
                </a:lnTo>
                <a:cubicBezTo>
                  <a:pt x="4113491" y="1684095"/>
                  <a:pt x="4111883" y="1681814"/>
                  <a:pt x="4107815" y="1680851"/>
                </a:cubicBezTo>
                <a:close/>
                <a:moveTo>
                  <a:pt x="439043" y="1674317"/>
                </a:moveTo>
                <a:cubicBezTo>
                  <a:pt x="439043" y="1679278"/>
                  <a:pt x="439043" y="1681758"/>
                  <a:pt x="439043" y="1681758"/>
                </a:cubicBezTo>
                <a:cubicBezTo>
                  <a:pt x="444004" y="1676797"/>
                  <a:pt x="446485" y="1674317"/>
                  <a:pt x="446485" y="1674317"/>
                </a:cubicBezTo>
                <a:close/>
                <a:moveTo>
                  <a:pt x="402766" y="1662225"/>
                </a:moveTo>
                <a:cubicBezTo>
                  <a:pt x="402146" y="1662845"/>
                  <a:pt x="401836" y="1664395"/>
                  <a:pt x="401836" y="1666875"/>
                </a:cubicBezTo>
                <a:lnTo>
                  <a:pt x="409278" y="1666875"/>
                </a:lnTo>
                <a:cubicBezTo>
                  <a:pt x="409278" y="1666875"/>
                  <a:pt x="408037" y="1665635"/>
                  <a:pt x="405557" y="1663155"/>
                </a:cubicBezTo>
                <a:cubicBezTo>
                  <a:pt x="404316" y="1661915"/>
                  <a:pt x="403386" y="1661605"/>
                  <a:pt x="402766" y="1662225"/>
                </a:cubicBezTo>
                <a:close/>
                <a:moveTo>
                  <a:pt x="327422" y="1625948"/>
                </a:moveTo>
                <a:cubicBezTo>
                  <a:pt x="324941" y="1625948"/>
                  <a:pt x="322461" y="1627188"/>
                  <a:pt x="319981" y="1629668"/>
                </a:cubicBezTo>
                <a:cubicBezTo>
                  <a:pt x="315020" y="1634629"/>
                  <a:pt x="312539" y="1638350"/>
                  <a:pt x="312539" y="1640831"/>
                </a:cubicBezTo>
                <a:cubicBezTo>
                  <a:pt x="312539" y="1643311"/>
                  <a:pt x="315020" y="1644551"/>
                  <a:pt x="319981" y="1644551"/>
                </a:cubicBezTo>
                <a:cubicBezTo>
                  <a:pt x="324941" y="1644551"/>
                  <a:pt x="329903" y="1647032"/>
                  <a:pt x="334864" y="1651993"/>
                </a:cubicBezTo>
                <a:lnTo>
                  <a:pt x="372070" y="1659434"/>
                </a:lnTo>
                <a:cubicBezTo>
                  <a:pt x="381992" y="1664395"/>
                  <a:pt x="386953" y="1666875"/>
                  <a:pt x="386953" y="1666875"/>
                </a:cubicBezTo>
                <a:lnTo>
                  <a:pt x="394395" y="1666875"/>
                </a:lnTo>
                <a:cubicBezTo>
                  <a:pt x="394395" y="1661914"/>
                  <a:pt x="388194" y="1655713"/>
                  <a:pt x="375791" y="1648272"/>
                </a:cubicBezTo>
                <a:cubicBezTo>
                  <a:pt x="363389" y="1640831"/>
                  <a:pt x="354707" y="1637110"/>
                  <a:pt x="349746" y="1637110"/>
                </a:cubicBezTo>
                <a:lnTo>
                  <a:pt x="334864" y="1629668"/>
                </a:lnTo>
                <a:cubicBezTo>
                  <a:pt x="332383" y="1627188"/>
                  <a:pt x="329903" y="1625948"/>
                  <a:pt x="327422" y="1625948"/>
                </a:cubicBezTo>
                <a:close/>
                <a:moveTo>
                  <a:pt x="208359" y="1622227"/>
                </a:moveTo>
                <a:cubicBezTo>
                  <a:pt x="203399" y="1622227"/>
                  <a:pt x="200918" y="1623467"/>
                  <a:pt x="200918" y="1625948"/>
                </a:cubicBezTo>
                <a:cubicBezTo>
                  <a:pt x="200918" y="1628428"/>
                  <a:pt x="203399" y="1632149"/>
                  <a:pt x="208359" y="1637110"/>
                </a:cubicBezTo>
                <a:cubicBezTo>
                  <a:pt x="213320" y="1637110"/>
                  <a:pt x="220762" y="1637110"/>
                  <a:pt x="230684" y="1637110"/>
                </a:cubicBezTo>
                <a:cubicBezTo>
                  <a:pt x="230684" y="1627188"/>
                  <a:pt x="223242" y="1622227"/>
                  <a:pt x="208359" y="1622227"/>
                </a:cubicBezTo>
                <a:close/>
                <a:moveTo>
                  <a:pt x="104180" y="1622227"/>
                </a:moveTo>
                <a:cubicBezTo>
                  <a:pt x="104180" y="1622227"/>
                  <a:pt x="104180" y="1624707"/>
                  <a:pt x="104180" y="1629668"/>
                </a:cubicBezTo>
                <a:cubicBezTo>
                  <a:pt x="109141" y="1629668"/>
                  <a:pt x="111621" y="1629668"/>
                  <a:pt x="111621" y="1629668"/>
                </a:cubicBezTo>
                <a:close/>
                <a:moveTo>
                  <a:pt x="159990" y="1592461"/>
                </a:moveTo>
                <a:cubicBezTo>
                  <a:pt x="167432" y="1592461"/>
                  <a:pt x="171152" y="1593702"/>
                  <a:pt x="171152" y="1596182"/>
                </a:cubicBezTo>
                <a:cubicBezTo>
                  <a:pt x="171152" y="1598662"/>
                  <a:pt x="168672" y="1602383"/>
                  <a:pt x="163711" y="1607344"/>
                </a:cubicBezTo>
                <a:cubicBezTo>
                  <a:pt x="158750" y="1607344"/>
                  <a:pt x="155029" y="1606104"/>
                  <a:pt x="152549" y="1603624"/>
                </a:cubicBezTo>
                <a:cubicBezTo>
                  <a:pt x="150068" y="1601143"/>
                  <a:pt x="148828" y="1599903"/>
                  <a:pt x="148828" y="1599903"/>
                </a:cubicBezTo>
                <a:cubicBezTo>
                  <a:pt x="148828" y="1594942"/>
                  <a:pt x="152549" y="1592461"/>
                  <a:pt x="159990" y="1592461"/>
                </a:cubicBezTo>
                <a:close/>
                <a:moveTo>
                  <a:pt x="4040298" y="1585042"/>
                </a:moveTo>
                <a:cubicBezTo>
                  <a:pt x="4040298" y="1585042"/>
                  <a:pt x="4039872" y="1586842"/>
                  <a:pt x="4039020" y="1590441"/>
                </a:cubicBezTo>
                <a:cubicBezTo>
                  <a:pt x="4043087" y="1591404"/>
                  <a:pt x="4045121" y="1591886"/>
                  <a:pt x="4045121" y="1591886"/>
                </a:cubicBezTo>
                <a:cubicBezTo>
                  <a:pt x="4045121" y="1591886"/>
                  <a:pt x="4045334" y="1590986"/>
                  <a:pt x="4045760" y="1589186"/>
                </a:cubicBezTo>
                <a:cubicBezTo>
                  <a:pt x="4046186" y="1587386"/>
                  <a:pt x="4044365" y="1586005"/>
                  <a:pt x="4040298" y="1585042"/>
                </a:cubicBezTo>
                <a:close/>
                <a:moveTo>
                  <a:pt x="7441" y="1577579"/>
                </a:moveTo>
                <a:lnTo>
                  <a:pt x="14883" y="1585020"/>
                </a:lnTo>
                <a:cubicBezTo>
                  <a:pt x="19844" y="1594942"/>
                  <a:pt x="24805" y="1601143"/>
                  <a:pt x="29766" y="1603624"/>
                </a:cubicBezTo>
                <a:cubicBezTo>
                  <a:pt x="34727" y="1606104"/>
                  <a:pt x="37207" y="1609825"/>
                  <a:pt x="37207" y="1614786"/>
                </a:cubicBezTo>
                <a:cubicBezTo>
                  <a:pt x="37207" y="1619747"/>
                  <a:pt x="35967" y="1622227"/>
                  <a:pt x="33486" y="1622227"/>
                </a:cubicBezTo>
                <a:cubicBezTo>
                  <a:pt x="31006" y="1622227"/>
                  <a:pt x="27285" y="1619747"/>
                  <a:pt x="22324" y="1614786"/>
                </a:cubicBezTo>
                <a:cubicBezTo>
                  <a:pt x="17363" y="1609825"/>
                  <a:pt x="14883" y="1604864"/>
                  <a:pt x="14883" y="1599903"/>
                </a:cubicBezTo>
                <a:cubicBezTo>
                  <a:pt x="14883" y="1594942"/>
                  <a:pt x="12402" y="1591221"/>
                  <a:pt x="7441" y="1588741"/>
                </a:cubicBezTo>
                <a:cubicBezTo>
                  <a:pt x="2481" y="1586260"/>
                  <a:pt x="2481" y="1582540"/>
                  <a:pt x="7441" y="1577579"/>
                </a:cubicBezTo>
                <a:close/>
                <a:moveTo>
                  <a:pt x="4033405" y="1556327"/>
                </a:moveTo>
                <a:cubicBezTo>
                  <a:pt x="4031879" y="1555966"/>
                  <a:pt x="4029994" y="1555994"/>
                  <a:pt x="4027747" y="1556412"/>
                </a:cubicBezTo>
                <a:cubicBezTo>
                  <a:pt x="4023253" y="1557250"/>
                  <a:pt x="4022615" y="1559949"/>
                  <a:pt x="4025829" y="1564512"/>
                </a:cubicBezTo>
                <a:lnTo>
                  <a:pt x="4038031" y="1567400"/>
                </a:lnTo>
                <a:cubicBezTo>
                  <a:pt x="4038883" y="1563800"/>
                  <a:pt x="4038506" y="1560860"/>
                  <a:pt x="4036899" y="1558578"/>
                </a:cubicBezTo>
                <a:cubicBezTo>
                  <a:pt x="4036094" y="1557438"/>
                  <a:pt x="4034930" y="1556688"/>
                  <a:pt x="4033405" y="1556327"/>
                </a:cubicBezTo>
                <a:close/>
                <a:moveTo>
                  <a:pt x="4131110" y="1555220"/>
                </a:moveTo>
                <a:lnTo>
                  <a:pt x="4137211" y="1556664"/>
                </a:lnTo>
                <a:cubicBezTo>
                  <a:pt x="4137211" y="1556664"/>
                  <a:pt x="4138015" y="1557805"/>
                  <a:pt x="4139622" y="1560086"/>
                </a:cubicBezTo>
                <a:cubicBezTo>
                  <a:pt x="4141229" y="1562367"/>
                  <a:pt x="4142034" y="1563508"/>
                  <a:pt x="4142034" y="1563508"/>
                </a:cubicBezTo>
                <a:cubicBezTo>
                  <a:pt x="4137966" y="1562545"/>
                  <a:pt x="4135932" y="1562064"/>
                  <a:pt x="4135932" y="1562064"/>
                </a:cubicBezTo>
                <a:cubicBezTo>
                  <a:pt x="4131865" y="1561101"/>
                  <a:pt x="4130045" y="1559720"/>
                  <a:pt x="4130471" y="1557920"/>
                </a:cubicBezTo>
                <a:cubicBezTo>
                  <a:pt x="4130897" y="1556121"/>
                  <a:pt x="4131110" y="1555220"/>
                  <a:pt x="4131110" y="1555220"/>
                </a:cubicBezTo>
                <a:close/>
                <a:moveTo>
                  <a:pt x="4150690" y="1554153"/>
                </a:moveTo>
                <a:lnTo>
                  <a:pt x="4160336" y="1567840"/>
                </a:lnTo>
                <a:cubicBezTo>
                  <a:pt x="4159484" y="1571440"/>
                  <a:pt x="4161091" y="1573721"/>
                  <a:pt x="4165158" y="1574683"/>
                </a:cubicBezTo>
                <a:cubicBezTo>
                  <a:pt x="4173293" y="1576609"/>
                  <a:pt x="4172440" y="1580209"/>
                  <a:pt x="4162602" y="1585482"/>
                </a:cubicBezTo>
                <a:cubicBezTo>
                  <a:pt x="4163454" y="1581882"/>
                  <a:pt x="4163077" y="1578942"/>
                  <a:pt x="4161469" y="1576661"/>
                </a:cubicBezTo>
                <a:cubicBezTo>
                  <a:pt x="4159861" y="1574381"/>
                  <a:pt x="4157450" y="1570959"/>
                  <a:pt x="4154235" y="1566396"/>
                </a:cubicBezTo>
                <a:cubicBezTo>
                  <a:pt x="4151020" y="1561833"/>
                  <a:pt x="4149838" y="1557753"/>
                  <a:pt x="4150690" y="1554153"/>
                </a:cubicBezTo>
                <a:close/>
                <a:moveTo>
                  <a:pt x="4127566" y="1542977"/>
                </a:moveTo>
                <a:lnTo>
                  <a:pt x="4133666" y="1544421"/>
                </a:lnTo>
                <a:lnTo>
                  <a:pt x="4132388" y="1549821"/>
                </a:lnTo>
                <a:cubicBezTo>
                  <a:pt x="4132388" y="1549821"/>
                  <a:pt x="4130781" y="1547540"/>
                  <a:pt x="4127566" y="1542977"/>
                </a:cubicBezTo>
                <a:close/>
                <a:moveTo>
                  <a:pt x="66973" y="1540372"/>
                </a:moveTo>
                <a:cubicBezTo>
                  <a:pt x="71934" y="1540372"/>
                  <a:pt x="76895" y="1545333"/>
                  <a:pt x="81855" y="1555254"/>
                </a:cubicBezTo>
                <a:lnTo>
                  <a:pt x="96738" y="1562696"/>
                </a:lnTo>
                <a:lnTo>
                  <a:pt x="104180" y="1570137"/>
                </a:lnTo>
                <a:lnTo>
                  <a:pt x="74414" y="1562696"/>
                </a:lnTo>
                <a:cubicBezTo>
                  <a:pt x="64492" y="1552774"/>
                  <a:pt x="62012" y="1545333"/>
                  <a:pt x="66973" y="1540372"/>
                </a:cubicBezTo>
                <a:close/>
                <a:moveTo>
                  <a:pt x="4087417" y="1522071"/>
                </a:moveTo>
                <a:cubicBezTo>
                  <a:pt x="4087417" y="1522071"/>
                  <a:pt x="4088220" y="1523211"/>
                  <a:pt x="4089827" y="1525492"/>
                </a:cubicBezTo>
                <a:cubicBezTo>
                  <a:pt x="4091436" y="1527773"/>
                  <a:pt x="4091009" y="1529574"/>
                  <a:pt x="4088549" y="1530891"/>
                </a:cubicBezTo>
                <a:cubicBezTo>
                  <a:pt x="4086090" y="1532210"/>
                  <a:pt x="4085287" y="1531069"/>
                  <a:pt x="4086139" y="1527470"/>
                </a:cubicBezTo>
                <a:cubicBezTo>
                  <a:pt x="4086991" y="1523870"/>
                  <a:pt x="4087417" y="1522071"/>
                  <a:pt x="4087417" y="1522071"/>
                </a:cubicBezTo>
                <a:close/>
                <a:moveTo>
                  <a:pt x="81855" y="1503165"/>
                </a:moveTo>
                <a:cubicBezTo>
                  <a:pt x="81855" y="1503165"/>
                  <a:pt x="81855" y="1505645"/>
                  <a:pt x="81855" y="1510606"/>
                </a:cubicBezTo>
                <a:lnTo>
                  <a:pt x="81855" y="1518047"/>
                </a:lnTo>
                <a:cubicBezTo>
                  <a:pt x="76895" y="1518047"/>
                  <a:pt x="74414" y="1515567"/>
                  <a:pt x="74414" y="1510606"/>
                </a:cubicBezTo>
                <a:cubicBezTo>
                  <a:pt x="79375" y="1505645"/>
                  <a:pt x="81855" y="1503165"/>
                  <a:pt x="81855" y="1503165"/>
                </a:cubicBezTo>
                <a:close/>
                <a:moveTo>
                  <a:pt x="4035066" y="1498275"/>
                </a:moveTo>
                <a:cubicBezTo>
                  <a:pt x="4035066" y="1498275"/>
                  <a:pt x="4037099" y="1498756"/>
                  <a:pt x="4041166" y="1499719"/>
                </a:cubicBezTo>
                <a:cubicBezTo>
                  <a:pt x="4053368" y="1502607"/>
                  <a:pt x="4059043" y="1505851"/>
                  <a:pt x="4058191" y="1509451"/>
                </a:cubicBezTo>
                <a:lnTo>
                  <a:pt x="4039888" y="1505118"/>
                </a:lnTo>
                <a:cubicBezTo>
                  <a:pt x="4036673" y="1500556"/>
                  <a:pt x="4035066" y="1498275"/>
                  <a:pt x="4035066" y="1498275"/>
                </a:cubicBezTo>
                <a:close/>
                <a:moveTo>
                  <a:pt x="4010662" y="1492499"/>
                </a:moveTo>
                <a:cubicBezTo>
                  <a:pt x="4006595" y="1491536"/>
                  <a:pt x="4004136" y="1492854"/>
                  <a:pt x="4003284" y="1496454"/>
                </a:cubicBezTo>
                <a:cubicBezTo>
                  <a:pt x="4003284" y="1496454"/>
                  <a:pt x="4005317" y="1496935"/>
                  <a:pt x="4009385" y="1497898"/>
                </a:cubicBezTo>
                <a:close/>
                <a:moveTo>
                  <a:pt x="573919" y="1484561"/>
                </a:moveTo>
                <a:cubicBezTo>
                  <a:pt x="573299" y="1484561"/>
                  <a:pt x="572988" y="1485801"/>
                  <a:pt x="572988" y="1488282"/>
                </a:cubicBezTo>
                <a:lnTo>
                  <a:pt x="572988" y="1495723"/>
                </a:lnTo>
                <a:cubicBezTo>
                  <a:pt x="577949" y="1495723"/>
                  <a:pt x="579190" y="1493243"/>
                  <a:pt x="576709" y="1488282"/>
                </a:cubicBezTo>
                <a:cubicBezTo>
                  <a:pt x="575469" y="1485801"/>
                  <a:pt x="574539" y="1484561"/>
                  <a:pt x="573919" y="1484561"/>
                </a:cubicBezTo>
                <a:close/>
                <a:moveTo>
                  <a:pt x="148828" y="1451075"/>
                </a:moveTo>
                <a:cubicBezTo>
                  <a:pt x="148828" y="1451075"/>
                  <a:pt x="150068" y="1451075"/>
                  <a:pt x="152549" y="1451075"/>
                </a:cubicBezTo>
                <a:cubicBezTo>
                  <a:pt x="155029" y="1451075"/>
                  <a:pt x="156270" y="1453555"/>
                  <a:pt x="156270" y="1458516"/>
                </a:cubicBezTo>
                <a:cubicBezTo>
                  <a:pt x="161231" y="1463477"/>
                  <a:pt x="162471" y="1465958"/>
                  <a:pt x="159990" y="1465958"/>
                </a:cubicBezTo>
                <a:cubicBezTo>
                  <a:pt x="157510" y="1465958"/>
                  <a:pt x="153789" y="1465958"/>
                  <a:pt x="148828" y="1465958"/>
                </a:cubicBezTo>
                <a:cubicBezTo>
                  <a:pt x="148828" y="1465958"/>
                  <a:pt x="148828" y="1463477"/>
                  <a:pt x="148828" y="1458516"/>
                </a:cubicBezTo>
                <a:cubicBezTo>
                  <a:pt x="148828" y="1453555"/>
                  <a:pt x="148828" y="1451075"/>
                  <a:pt x="148828" y="1451075"/>
                </a:cubicBezTo>
                <a:close/>
                <a:moveTo>
                  <a:pt x="513457" y="1443633"/>
                </a:moveTo>
                <a:lnTo>
                  <a:pt x="520899" y="1458516"/>
                </a:lnTo>
                <a:cubicBezTo>
                  <a:pt x="530820" y="1458516"/>
                  <a:pt x="535781" y="1460996"/>
                  <a:pt x="535781" y="1465958"/>
                </a:cubicBezTo>
                <a:cubicBezTo>
                  <a:pt x="535781" y="1465958"/>
                  <a:pt x="537021" y="1465958"/>
                  <a:pt x="539502" y="1465958"/>
                </a:cubicBezTo>
                <a:cubicBezTo>
                  <a:pt x="541983" y="1465958"/>
                  <a:pt x="543223" y="1465958"/>
                  <a:pt x="543223" y="1465958"/>
                </a:cubicBezTo>
                <a:cubicBezTo>
                  <a:pt x="543223" y="1460996"/>
                  <a:pt x="539502" y="1456036"/>
                  <a:pt x="532061" y="1451075"/>
                </a:cubicBezTo>
                <a:cubicBezTo>
                  <a:pt x="524619" y="1446114"/>
                  <a:pt x="518418" y="1443633"/>
                  <a:pt x="513457" y="1443633"/>
                </a:cubicBezTo>
                <a:close/>
                <a:moveTo>
                  <a:pt x="126504" y="1421309"/>
                </a:moveTo>
                <a:cubicBezTo>
                  <a:pt x="131465" y="1421309"/>
                  <a:pt x="136426" y="1422549"/>
                  <a:pt x="141387" y="1425030"/>
                </a:cubicBezTo>
                <a:cubicBezTo>
                  <a:pt x="146348" y="1427510"/>
                  <a:pt x="148828" y="1431231"/>
                  <a:pt x="148828" y="1436192"/>
                </a:cubicBezTo>
                <a:lnTo>
                  <a:pt x="133945" y="1428750"/>
                </a:lnTo>
                <a:close/>
                <a:moveTo>
                  <a:pt x="3946979" y="1380492"/>
                </a:moveTo>
                <a:cubicBezTo>
                  <a:pt x="3954262" y="1386017"/>
                  <a:pt x="3957477" y="1390579"/>
                  <a:pt x="3956625" y="1394179"/>
                </a:cubicBezTo>
                <a:cubicBezTo>
                  <a:pt x="3959840" y="1398742"/>
                  <a:pt x="3961447" y="1401022"/>
                  <a:pt x="3961447" y="1401022"/>
                </a:cubicBezTo>
                <a:cubicBezTo>
                  <a:pt x="3969582" y="1402948"/>
                  <a:pt x="3968730" y="1406547"/>
                  <a:pt x="3958891" y="1411821"/>
                </a:cubicBezTo>
                <a:cubicBezTo>
                  <a:pt x="3959743" y="1408222"/>
                  <a:pt x="3956954" y="1401859"/>
                  <a:pt x="3950524" y="1392735"/>
                </a:cubicBezTo>
                <a:cubicBezTo>
                  <a:pt x="3947309" y="1388172"/>
                  <a:pt x="3946127" y="1384092"/>
                  <a:pt x="3946979" y="1380492"/>
                </a:cubicBezTo>
                <a:close/>
                <a:moveTo>
                  <a:pt x="3921298" y="1380115"/>
                </a:moveTo>
                <a:lnTo>
                  <a:pt x="3927399" y="1381559"/>
                </a:lnTo>
                <a:cubicBezTo>
                  <a:pt x="3931467" y="1382522"/>
                  <a:pt x="3934303" y="1384144"/>
                  <a:pt x="3935911" y="1386425"/>
                </a:cubicBezTo>
                <a:cubicBezTo>
                  <a:pt x="3937519" y="1388706"/>
                  <a:pt x="3938322" y="1389847"/>
                  <a:pt x="3938322" y="1389847"/>
                </a:cubicBezTo>
                <a:lnTo>
                  <a:pt x="3932222" y="1388403"/>
                </a:lnTo>
                <a:cubicBezTo>
                  <a:pt x="3932222" y="1388403"/>
                  <a:pt x="3930402" y="1387021"/>
                  <a:pt x="3926760" y="1384259"/>
                </a:cubicBezTo>
                <a:cubicBezTo>
                  <a:pt x="3923118" y="1381497"/>
                  <a:pt x="3921298" y="1380115"/>
                  <a:pt x="3921298" y="1380115"/>
                </a:cubicBezTo>
                <a:close/>
                <a:moveTo>
                  <a:pt x="3923854" y="1369316"/>
                </a:moveTo>
                <a:lnTo>
                  <a:pt x="3929956" y="1370760"/>
                </a:lnTo>
                <a:lnTo>
                  <a:pt x="3928677" y="1376160"/>
                </a:lnTo>
                <a:cubicBezTo>
                  <a:pt x="3928677" y="1376160"/>
                  <a:pt x="3927069" y="1373879"/>
                  <a:pt x="3923854" y="1369316"/>
                </a:cubicBezTo>
                <a:close/>
                <a:moveTo>
                  <a:pt x="3880655" y="1347687"/>
                </a:moveTo>
                <a:cubicBezTo>
                  <a:pt x="3882688" y="1348169"/>
                  <a:pt x="3884509" y="1349550"/>
                  <a:pt x="3886117" y="1351830"/>
                </a:cubicBezTo>
                <a:cubicBezTo>
                  <a:pt x="3887724" y="1354111"/>
                  <a:pt x="3887298" y="1355912"/>
                  <a:pt x="3884839" y="1357230"/>
                </a:cubicBezTo>
                <a:cubicBezTo>
                  <a:pt x="3882379" y="1358548"/>
                  <a:pt x="3880558" y="1357167"/>
                  <a:pt x="3879377" y="1353086"/>
                </a:cubicBezTo>
                <a:cubicBezTo>
                  <a:pt x="3878195" y="1349005"/>
                  <a:pt x="3878621" y="1347206"/>
                  <a:pt x="3880655" y="1347687"/>
                </a:cubicBezTo>
                <a:close/>
                <a:moveTo>
                  <a:pt x="3810496" y="1331080"/>
                </a:moveTo>
                <a:lnTo>
                  <a:pt x="3816597" y="1332525"/>
                </a:lnTo>
                <a:cubicBezTo>
                  <a:pt x="3815745" y="1336124"/>
                  <a:pt x="3814302" y="1337683"/>
                  <a:pt x="3812269" y="1337202"/>
                </a:cubicBezTo>
                <a:cubicBezTo>
                  <a:pt x="3810235" y="1336720"/>
                  <a:pt x="3809644" y="1334680"/>
                  <a:pt x="3810496" y="1331080"/>
                </a:cubicBezTo>
                <a:close/>
                <a:moveTo>
                  <a:pt x="3792194" y="1326748"/>
                </a:moveTo>
                <a:cubicBezTo>
                  <a:pt x="3796261" y="1327711"/>
                  <a:pt x="3798295" y="1328192"/>
                  <a:pt x="3798295" y="1328192"/>
                </a:cubicBezTo>
                <a:cubicBezTo>
                  <a:pt x="3798295" y="1328192"/>
                  <a:pt x="3798082" y="1329092"/>
                  <a:pt x="3797656" y="1330892"/>
                </a:cubicBezTo>
                <a:cubicBezTo>
                  <a:pt x="3797230" y="1332691"/>
                  <a:pt x="3794983" y="1333110"/>
                  <a:pt x="3790916" y="1332147"/>
                </a:cubicBezTo>
                <a:close/>
                <a:moveTo>
                  <a:pt x="3837455" y="1326058"/>
                </a:moveTo>
                <a:cubicBezTo>
                  <a:pt x="3841523" y="1327021"/>
                  <a:pt x="3845590" y="1327983"/>
                  <a:pt x="3849657" y="1328946"/>
                </a:cubicBezTo>
                <a:cubicBezTo>
                  <a:pt x="3853724" y="1329909"/>
                  <a:pt x="3855332" y="1332189"/>
                  <a:pt x="3854479" y="1335789"/>
                </a:cubicBezTo>
                <a:close/>
                <a:moveTo>
                  <a:pt x="3761690" y="1319528"/>
                </a:moveTo>
                <a:cubicBezTo>
                  <a:pt x="3760838" y="1323128"/>
                  <a:pt x="3762445" y="1325408"/>
                  <a:pt x="3766513" y="1326371"/>
                </a:cubicBezTo>
                <a:cubicBezTo>
                  <a:pt x="3770580" y="1327334"/>
                  <a:pt x="3772827" y="1326915"/>
                  <a:pt x="3773253" y="1325115"/>
                </a:cubicBezTo>
                <a:cubicBezTo>
                  <a:pt x="3773679" y="1323316"/>
                  <a:pt x="3773892" y="1322416"/>
                  <a:pt x="3773892" y="1322416"/>
                </a:cubicBezTo>
                <a:cubicBezTo>
                  <a:pt x="3769824" y="1321453"/>
                  <a:pt x="3767791" y="1320972"/>
                  <a:pt x="3767791" y="1320972"/>
                </a:cubicBezTo>
                <a:close/>
                <a:moveTo>
                  <a:pt x="204639" y="1294805"/>
                </a:moveTo>
                <a:cubicBezTo>
                  <a:pt x="202158" y="1294805"/>
                  <a:pt x="202158" y="1297285"/>
                  <a:pt x="204639" y="1302246"/>
                </a:cubicBezTo>
                <a:cubicBezTo>
                  <a:pt x="207119" y="1307208"/>
                  <a:pt x="205879" y="1310928"/>
                  <a:pt x="200918" y="1313409"/>
                </a:cubicBezTo>
                <a:cubicBezTo>
                  <a:pt x="195957" y="1315889"/>
                  <a:pt x="190996" y="1317129"/>
                  <a:pt x="186035" y="1317129"/>
                </a:cubicBezTo>
                <a:lnTo>
                  <a:pt x="193477" y="1324571"/>
                </a:lnTo>
                <a:cubicBezTo>
                  <a:pt x="203399" y="1324571"/>
                  <a:pt x="213320" y="1322091"/>
                  <a:pt x="223242" y="1317129"/>
                </a:cubicBezTo>
                <a:lnTo>
                  <a:pt x="230684" y="1309688"/>
                </a:lnTo>
                <a:cubicBezTo>
                  <a:pt x="225723" y="1304727"/>
                  <a:pt x="220762" y="1301006"/>
                  <a:pt x="215801" y="1298526"/>
                </a:cubicBezTo>
                <a:cubicBezTo>
                  <a:pt x="210840" y="1296046"/>
                  <a:pt x="207119" y="1294805"/>
                  <a:pt x="204639" y="1294805"/>
                </a:cubicBezTo>
                <a:close/>
                <a:moveTo>
                  <a:pt x="3728920" y="1294665"/>
                </a:moveTo>
                <a:lnTo>
                  <a:pt x="3721541" y="1298621"/>
                </a:lnTo>
                <a:cubicBezTo>
                  <a:pt x="3721541" y="1298621"/>
                  <a:pt x="3725608" y="1299583"/>
                  <a:pt x="3733742" y="1301509"/>
                </a:cubicBezTo>
                <a:close/>
                <a:moveTo>
                  <a:pt x="3771915" y="1276332"/>
                </a:moveTo>
                <a:lnTo>
                  <a:pt x="3788939" y="1286064"/>
                </a:lnTo>
                <a:lnTo>
                  <a:pt x="3782838" y="1284620"/>
                </a:lnTo>
                <a:cubicBezTo>
                  <a:pt x="3775556" y="1279094"/>
                  <a:pt x="3771915" y="1276332"/>
                  <a:pt x="3771915" y="1276332"/>
                </a:cubicBezTo>
                <a:close/>
                <a:moveTo>
                  <a:pt x="3592437" y="1245253"/>
                </a:moveTo>
                <a:cubicBezTo>
                  <a:pt x="3591585" y="1248853"/>
                  <a:pt x="3593192" y="1251135"/>
                  <a:pt x="3597260" y="1252097"/>
                </a:cubicBezTo>
                <a:lnTo>
                  <a:pt x="3598538" y="1246698"/>
                </a:lnTo>
                <a:cubicBezTo>
                  <a:pt x="3598538" y="1246698"/>
                  <a:pt x="3596504" y="1246216"/>
                  <a:pt x="3592437" y="1245253"/>
                </a:cubicBezTo>
                <a:close/>
                <a:moveTo>
                  <a:pt x="193477" y="1242715"/>
                </a:moveTo>
                <a:cubicBezTo>
                  <a:pt x="188516" y="1242715"/>
                  <a:pt x="186035" y="1245195"/>
                  <a:pt x="186035" y="1250157"/>
                </a:cubicBezTo>
                <a:cubicBezTo>
                  <a:pt x="186035" y="1255118"/>
                  <a:pt x="187275" y="1258839"/>
                  <a:pt x="189756" y="1261319"/>
                </a:cubicBezTo>
                <a:cubicBezTo>
                  <a:pt x="192236" y="1263799"/>
                  <a:pt x="193477" y="1265039"/>
                  <a:pt x="193477" y="1265039"/>
                </a:cubicBezTo>
                <a:lnTo>
                  <a:pt x="230684" y="1294805"/>
                </a:lnTo>
                <a:cubicBezTo>
                  <a:pt x="235645" y="1294805"/>
                  <a:pt x="238125" y="1297285"/>
                  <a:pt x="238125" y="1302246"/>
                </a:cubicBezTo>
                <a:lnTo>
                  <a:pt x="253008" y="1287364"/>
                </a:lnTo>
                <a:cubicBezTo>
                  <a:pt x="253008" y="1287364"/>
                  <a:pt x="244326" y="1283643"/>
                  <a:pt x="226963" y="1276202"/>
                </a:cubicBezTo>
                <a:cubicBezTo>
                  <a:pt x="209600" y="1268760"/>
                  <a:pt x="200918" y="1261319"/>
                  <a:pt x="200918" y="1253877"/>
                </a:cubicBezTo>
                <a:cubicBezTo>
                  <a:pt x="200918" y="1246436"/>
                  <a:pt x="198438" y="1242715"/>
                  <a:pt x="193477" y="1242715"/>
                </a:cubicBezTo>
                <a:close/>
                <a:moveTo>
                  <a:pt x="342305" y="1153418"/>
                </a:moveTo>
                <a:lnTo>
                  <a:pt x="342305" y="1160860"/>
                </a:lnTo>
                <a:cubicBezTo>
                  <a:pt x="347266" y="1155898"/>
                  <a:pt x="349746" y="1153418"/>
                  <a:pt x="349746" y="1153418"/>
                </a:cubicBezTo>
                <a:close/>
                <a:moveTo>
                  <a:pt x="3527476" y="1138646"/>
                </a:moveTo>
                <a:cubicBezTo>
                  <a:pt x="3523408" y="1137684"/>
                  <a:pt x="3520949" y="1139002"/>
                  <a:pt x="3520096" y="1142601"/>
                </a:cubicBezTo>
                <a:cubicBezTo>
                  <a:pt x="3520096" y="1142601"/>
                  <a:pt x="3522130" y="1143083"/>
                  <a:pt x="3526198" y="1144046"/>
                </a:cubicBezTo>
                <a:cubicBezTo>
                  <a:pt x="3530264" y="1145008"/>
                  <a:pt x="3532724" y="1143690"/>
                  <a:pt x="3533576" y="1140090"/>
                </a:cubicBezTo>
                <a:close/>
                <a:moveTo>
                  <a:pt x="3541244" y="1107694"/>
                </a:moveTo>
                <a:cubicBezTo>
                  <a:pt x="3545312" y="1108656"/>
                  <a:pt x="3548953" y="1111419"/>
                  <a:pt x="3552168" y="1115982"/>
                </a:cubicBezTo>
                <a:cubicBezTo>
                  <a:pt x="3548101" y="1115019"/>
                  <a:pt x="3544033" y="1114056"/>
                  <a:pt x="3539966" y="1113093"/>
                </a:cubicBezTo>
                <a:close/>
                <a:moveTo>
                  <a:pt x="3455834" y="1087477"/>
                </a:moveTo>
                <a:cubicBezTo>
                  <a:pt x="3455834" y="1087477"/>
                  <a:pt x="3456638" y="1088618"/>
                  <a:pt x="3458245" y="1090899"/>
                </a:cubicBezTo>
                <a:cubicBezTo>
                  <a:pt x="3459853" y="1093180"/>
                  <a:pt x="3460657" y="1094321"/>
                  <a:pt x="3460657" y="1094321"/>
                </a:cubicBezTo>
                <a:lnTo>
                  <a:pt x="3461935" y="1088921"/>
                </a:lnTo>
                <a:close/>
                <a:moveTo>
                  <a:pt x="3492728" y="1067700"/>
                </a:moveTo>
                <a:cubicBezTo>
                  <a:pt x="3496795" y="1068663"/>
                  <a:pt x="3499632" y="1070285"/>
                  <a:pt x="3501240" y="1072566"/>
                </a:cubicBezTo>
                <a:cubicBezTo>
                  <a:pt x="3502848" y="1074847"/>
                  <a:pt x="3501617" y="1075507"/>
                  <a:pt x="3497551" y="1074544"/>
                </a:cubicBezTo>
                <a:cubicBezTo>
                  <a:pt x="3497551" y="1074544"/>
                  <a:pt x="3495517" y="1074063"/>
                  <a:pt x="3491450" y="1073100"/>
                </a:cubicBezTo>
                <a:cubicBezTo>
                  <a:pt x="3488235" y="1068537"/>
                  <a:pt x="3488661" y="1066737"/>
                  <a:pt x="3492728" y="1067700"/>
                </a:cubicBezTo>
                <a:close/>
                <a:moveTo>
                  <a:pt x="3436543" y="1060103"/>
                </a:moveTo>
                <a:cubicBezTo>
                  <a:pt x="3436543" y="1060103"/>
                  <a:pt x="3435314" y="1060763"/>
                  <a:pt x="3432854" y="1062081"/>
                </a:cubicBezTo>
                <a:cubicBezTo>
                  <a:pt x="3430394" y="1063399"/>
                  <a:pt x="3429164" y="1064058"/>
                  <a:pt x="3429164" y="1064058"/>
                </a:cubicBezTo>
                <a:cubicBezTo>
                  <a:pt x="3433231" y="1065021"/>
                  <a:pt x="3435265" y="1065503"/>
                  <a:pt x="3435265" y="1065503"/>
                </a:cubicBezTo>
                <a:cubicBezTo>
                  <a:pt x="3435265" y="1065503"/>
                  <a:pt x="3435691" y="1063703"/>
                  <a:pt x="3436543" y="1060103"/>
                </a:cubicBezTo>
                <a:close/>
                <a:moveTo>
                  <a:pt x="3389305" y="1014710"/>
                </a:moveTo>
                <a:lnTo>
                  <a:pt x="3381926" y="1018666"/>
                </a:lnTo>
                <a:cubicBezTo>
                  <a:pt x="3385141" y="1023228"/>
                  <a:pt x="3386749" y="1025509"/>
                  <a:pt x="3386749" y="1025509"/>
                </a:cubicBezTo>
                <a:lnTo>
                  <a:pt x="3391571" y="1032352"/>
                </a:lnTo>
                <a:cubicBezTo>
                  <a:pt x="3387505" y="1031389"/>
                  <a:pt x="3386274" y="1032049"/>
                  <a:pt x="3387882" y="1034330"/>
                </a:cubicBezTo>
                <a:cubicBezTo>
                  <a:pt x="3389489" y="1036611"/>
                  <a:pt x="3392327" y="1038233"/>
                  <a:pt x="3396394" y="1039196"/>
                </a:cubicBezTo>
                <a:cubicBezTo>
                  <a:pt x="3397246" y="1035596"/>
                  <a:pt x="3400132" y="1032478"/>
                  <a:pt x="3405051" y="1029841"/>
                </a:cubicBezTo>
                <a:lnTo>
                  <a:pt x="3412430" y="1025886"/>
                </a:lnTo>
                <a:lnTo>
                  <a:pt x="3395405" y="1016154"/>
                </a:lnTo>
                <a:cubicBezTo>
                  <a:pt x="3394553" y="1019754"/>
                  <a:pt x="3392520" y="1019272"/>
                  <a:pt x="3389305" y="1014710"/>
                </a:cubicBezTo>
                <a:close/>
                <a:moveTo>
                  <a:pt x="66973" y="959942"/>
                </a:moveTo>
                <a:cubicBezTo>
                  <a:pt x="71934" y="959942"/>
                  <a:pt x="74414" y="959942"/>
                  <a:pt x="74414" y="959942"/>
                </a:cubicBezTo>
                <a:cubicBezTo>
                  <a:pt x="74414" y="959942"/>
                  <a:pt x="74414" y="962422"/>
                  <a:pt x="74414" y="967383"/>
                </a:cubicBezTo>
                <a:lnTo>
                  <a:pt x="59531" y="967383"/>
                </a:lnTo>
                <a:close/>
                <a:moveTo>
                  <a:pt x="3318942" y="958141"/>
                </a:moveTo>
                <a:lnTo>
                  <a:pt x="3331143" y="961029"/>
                </a:lnTo>
                <a:lnTo>
                  <a:pt x="3335966" y="967873"/>
                </a:lnTo>
                <a:lnTo>
                  <a:pt x="3329865" y="966429"/>
                </a:lnTo>
                <a:close/>
                <a:moveTo>
                  <a:pt x="3210985" y="869867"/>
                </a:moveTo>
                <a:lnTo>
                  <a:pt x="3217086" y="871311"/>
                </a:lnTo>
                <a:lnTo>
                  <a:pt x="3223186" y="872755"/>
                </a:lnTo>
                <a:cubicBezTo>
                  <a:pt x="3218268" y="875392"/>
                  <a:pt x="3214791" y="876469"/>
                  <a:pt x="3212757" y="875988"/>
                </a:cubicBezTo>
                <a:cubicBezTo>
                  <a:pt x="3210724" y="875507"/>
                  <a:pt x="3210133" y="873467"/>
                  <a:pt x="3210985" y="869867"/>
                </a:cubicBezTo>
                <a:close/>
                <a:moveTo>
                  <a:pt x="59531" y="818555"/>
                </a:moveTo>
                <a:cubicBezTo>
                  <a:pt x="59531" y="818555"/>
                  <a:pt x="62012" y="818555"/>
                  <a:pt x="66973" y="818555"/>
                </a:cubicBezTo>
                <a:lnTo>
                  <a:pt x="66973" y="825996"/>
                </a:lnTo>
                <a:cubicBezTo>
                  <a:pt x="62012" y="825996"/>
                  <a:pt x="59531" y="825996"/>
                  <a:pt x="59531" y="825996"/>
                </a:cubicBezTo>
                <a:cubicBezTo>
                  <a:pt x="59531" y="825996"/>
                  <a:pt x="59531" y="823516"/>
                  <a:pt x="59531" y="818555"/>
                </a:cubicBezTo>
                <a:close/>
                <a:moveTo>
                  <a:pt x="81855" y="788789"/>
                </a:moveTo>
                <a:cubicBezTo>
                  <a:pt x="86816" y="788789"/>
                  <a:pt x="89297" y="790030"/>
                  <a:pt x="89297" y="792510"/>
                </a:cubicBezTo>
                <a:cubicBezTo>
                  <a:pt x="89297" y="794990"/>
                  <a:pt x="89297" y="796231"/>
                  <a:pt x="89297" y="796231"/>
                </a:cubicBezTo>
                <a:cubicBezTo>
                  <a:pt x="84336" y="801192"/>
                  <a:pt x="79375" y="801192"/>
                  <a:pt x="74414" y="796231"/>
                </a:cubicBezTo>
                <a:close/>
                <a:moveTo>
                  <a:pt x="96738" y="766465"/>
                </a:moveTo>
                <a:cubicBezTo>
                  <a:pt x="101699" y="766465"/>
                  <a:pt x="105420" y="766465"/>
                  <a:pt x="107900" y="766465"/>
                </a:cubicBezTo>
                <a:cubicBezTo>
                  <a:pt x="110381" y="766465"/>
                  <a:pt x="111621" y="766465"/>
                  <a:pt x="111621" y="766465"/>
                </a:cubicBezTo>
                <a:cubicBezTo>
                  <a:pt x="116582" y="766465"/>
                  <a:pt x="117822" y="768945"/>
                  <a:pt x="115342" y="773907"/>
                </a:cubicBezTo>
                <a:cubicBezTo>
                  <a:pt x="112861" y="778868"/>
                  <a:pt x="110381" y="781348"/>
                  <a:pt x="107900" y="781348"/>
                </a:cubicBezTo>
                <a:cubicBezTo>
                  <a:pt x="105420" y="781348"/>
                  <a:pt x="102939" y="780107"/>
                  <a:pt x="100459" y="777627"/>
                </a:cubicBezTo>
                <a:cubicBezTo>
                  <a:pt x="97979" y="775147"/>
                  <a:pt x="96738" y="771427"/>
                  <a:pt x="96738" y="766465"/>
                </a:cubicBezTo>
                <a:close/>
                <a:moveTo>
                  <a:pt x="3043299" y="761752"/>
                </a:moveTo>
                <a:lnTo>
                  <a:pt x="3055501" y="764640"/>
                </a:lnTo>
                <a:lnTo>
                  <a:pt x="3048122" y="768595"/>
                </a:lnTo>
                <a:cubicBezTo>
                  <a:pt x="3044055" y="767633"/>
                  <a:pt x="3042447" y="765351"/>
                  <a:pt x="3043299" y="761752"/>
                </a:cubicBezTo>
                <a:close/>
                <a:moveTo>
                  <a:pt x="2957889" y="741535"/>
                </a:moveTo>
                <a:cubicBezTo>
                  <a:pt x="2953822" y="740573"/>
                  <a:pt x="2952591" y="741232"/>
                  <a:pt x="2954199" y="743513"/>
                </a:cubicBezTo>
                <a:cubicBezTo>
                  <a:pt x="2955808" y="745794"/>
                  <a:pt x="2956611" y="746934"/>
                  <a:pt x="2956611" y="746934"/>
                </a:cubicBezTo>
                <a:cubicBezTo>
                  <a:pt x="2957463" y="743335"/>
                  <a:pt x="2957889" y="741535"/>
                  <a:pt x="2957889" y="741535"/>
                </a:cubicBezTo>
                <a:close/>
                <a:moveTo>
                  <a:pt x="2934764" y="730360"/>
                </a:moveTo>
                <a:lnTo>
                  <a:pt x="2933486" y="735759"/>
                </a:lnTo>
                <a:cubicBezTo>
                  <a:pt x="2937553" y="736722"/>
                  <a:pt x="2940013" y="735404"/>
                  <a:pt x="2940865" y="731804"/>
                </a:cubicBezTo>
                <a:cubicBezTo>
                  <a:pt x="2940865" y="731804"/>
                  <a:pt x="2938831" y="731323"/>
                  <a:pt x="2934764" y="730360"/>
                </a:cubicBezTo>
                <a:close/>
                <a:moveTo>
                  <a:pt x="2793049" y="594180"/>
                </a:moveTo>
                <a:lnTo>
                  <a:pt x="2813618" y="616155"/>
                </a:lnTo>
                <a:cubicBezTo>
                  <a:pt x="2809551" y="615192"/>
                  <a:pt x="2807517" y="614710"/>
                  <a:pt x="2807517" y="614710"/>
                </a:cubicBezTo>
                <a:lnTo>
                  <a:pt x="2797872" y="601024"/>
                </a:lnTo>
                <a:close/>
                <a:moveTo>
                  <a:pt x="260449" y="587871"/>
                </a:moveTo>
                <a:lnTo>
                  <a:pt x="253008" y="602754"/>
                </a:lnTo>
                <a:cubicBezTo>
                  <a:pt x="262930" y="607716"/>
                  <a:pt x="267891" y="605234"/>
                  <a:pt x="267891" y="595313"/>
                </a:cubicBezTo>
                <a:close/>
                <a:moveTo>
                  <a:pt x="282774" y="513457"/>
                </a:moveTo>
                <a:lnTo>
                  <a:pt x="282774" y="520899"/>
                </a:lnTo>
                <a:cubicBezTo>
                  <a:pt x="287735" y="520899"/>
                  <a:pt x="290215" y="518419"/>
                  <a:pt x="290215" y="513457"/>
                </a:cubicBezTo>
                <a:close/>
                <a:moveTo>
                  <a:pt x="654844" y="327422"/>
                </a:moveTo>
                <a:lnTo>
                  <a:pt x="654844" y="334864"/>
                </a:lnTo>
                <a:cubicBezTo>
                  <a:pt x="649883" y="344785"/>
                  <a:pt x="649883" y="354708"/>
                  <a:pt x="654844" y="364629"/>
                </a:cubicBezTo>
                <a:cubicBezTo>
                  <a:pt x="659805" y="364629"/>
                  <a:pt x="662285" y="367109"/>
                  <a:pt x="662285" y="372071"/>
                </a:cubicBezTo>
                <a:cubicBezTo>
                  <a:pt x="657324" y="372071"/>
                  <a:pt x="649883" y="372071"/>
                  <a:pt x="639961" y="372071"/>
                </a:cubicBezTo>
                <a:cubicBezTo>
                  <a:pt x="635000" y="372071"/>
                  <a:pt x="632520" y="372071"/>
                  <a:pt x="632520" y="372071"/>
                </a:cubicBezTo>
                <a:close/>
                <a:moveTo>
                  <a:pt x="803672" y="186036"/>
                </a:moveTo>
                <a:cubicBezTo>
                  <a:pt x="803672" y="186036"/>
                  <a:pt x="804912" y="186036"/>
                  <a:pt x="807393" y="186036"/>
                </a:cubicBezTo>
                <a:cubicBezTo>
                  <a:pt x="809873" y="186036"/>
                  <a:pt x="811114" y="188516"/>
                  <a:pt x="811114" y="193477"/>
                </a:cubicBezTo>
                <a:lnTo>
                  <a:pt x="803672" y="193477"/>
                </a:lnTo>
                <a:cubicBezTo>
                  <a:pt x="803672" y="188516"/>
                  <a:pt x="803672" y="186036"/>
                  <a:pt x="803672" y="186036"/>
                </a:cubicBezTo>
                <a:close/>
                <a:moveTo>
                  <a:pt x="788789" y="119063"/>
                </a:moveTo>
                <a:lnTo>
                  <a:pt x="796230" y="119063"/>
                </a:lnTo>
                <a:cubicBezTo>
                  <a:pt x="796230" y="119063"/>
                  <a:pt x="797471" y="121543"/>
                  <a:pt x="799951" y="126504"/>
                </a:cubicBezTo>
                <a:cubicBezTo>
                  <a:pt x="802432" y="131466"/>
                  <a:pt x="801191" y="133946"/>
                  <a:pt x="796230" y="133946"/>
                </a:cubicBezTo>
                <a:cubicBezTo>
                  <a:pt x="791270" y="143867"/>
                  <a:pt x="791270" y="153790"/>
                  <a:pt x="796230" y="163711"/>
                </a:cubicBezTo>
                <a:lnTo>
                  <a:pt x="796230" y="171153"/>
                </a:lnTo>
                <a:cubicBezTo>
                  <a:pt x="791270" y="171153"/>
                  <a:pt x="786309" y="173633"/>
                  <a:pt x="781348" y="178594"/>
                </a:cubicBezTo>
                <a:lnTo>
                  <a:pt x="773906" y="178594"/>
                </a:lnTo>
                <a:close/>
                <a:moveTo>
                  <a:pt x="1145977" y="81856"/>
                </a:moveTo>
                <a:cubicBezTo>
                  <a:pt x="1150938" y="81856"/>
                  <a:pt x="1153418" y="83096"/>
                  <a:pt x="1153418" y="85577"/>
                </a:cubicBezTo>
                <a:cubicBezTo>
                  <a:pt x="1153418" y="88057"/>
                  <a:pt x="1152178" y="89297"/>
                  <a:pt x="1149698" y="89297"/>
                </a:cubicBezTo>
                <a:cubicBezTo>
                  <a:pt x="1147217" y="89297"/>
                  <a:pt x="1145977" y="88057"/>
                  <a:pt x="1145977" y="85577"/>
                </a:cubicBezTo>
                <a:cubicBezTo>
                  <a:pt x="1145977" y="83096"/>
                  <a:pt x="1145977" y="81856"/>
                  <a:pt x="1145977" y="81856"/>
                </a:cubicBezTo>
                <a:close/>
                <a:moveTo>
                  <a:pt x="1131094" y="7442"/>
                </a:moveTo>
                <a:lnTo>
                  <a:pt x="1138535" y="7442"/>
                </a:lnTo>
                <a:cubicBezTo>
                  <a:pt x="1143496" y="12403"/>
                  <a:pt x="1145977" y="16124"/>
                  <a:pt x="1145977" y="18604"/>
                </a:cubicBezTo>
                <a:cubicBezTo>
                  <a:pt x="1145977" y="21084"/>
                  <a:pt x="1143496" y="24805"/>
                  <a:pt x="1138535" y="29766"/>
                </a:cubicBezTo>
                <a:cubicBezTo>
                  <a:pt x="1133574" y="34727"/>
                  <a:pt x="1131094" y="38448"/>
                  <a:pt x="1131094" y="40928"/>
                </a:cubicBezTo>
                <a:cubicBezTo>
                  <a:pt x="1131094" y="43408"/>
                  <a:pt x="1133574" y="49610"/>
                  <a:pt x="1138535" y="59532"/>
                </a:cubicBezTo>
                <a:lnTo>
                  <a:pt x="1138535" y="66973"/>
                </a:lnTo>
                <a:cubicBezTo>
                  <a:pt x="1133574" y="66973"/>
                  <a:pt x="1128614" y="66973"/>
                  <a:pt x="1123653" y="66973"/>
                </a:cubicBezTo>
                <a:lnTo>
                  <a:pt x="1116211" y="66973"/>
                </a:lnTo>
                <a:close/>
                <a:moveTo>
                  <a:pt x="1704082" y="0"/>
                </a:moveTo>
                <a:cubicBezTo>
                  <a:pt x="1704082" y="4962"/>
                  <a:pt x="1705322" y="8682"/>
                  <a:pt x="1707803" y="11162"/>
                </a:cubicBezTo>
                <a:cubicBezTo>
                  <a:pt x="1710284" y="13643"/>
                  <a:pt x="1711524" y="14883"/>
                  <a:pt x="1711524" y="14883"/>
                </a:cubicBezTo>
                <a:cubicBezTo>
                  <a:pt x="1716485" y="29766"/>
                  <a:pt x="1723926" y="37207"/>
                  <a:pt x="1733848" y="37207"/>
                </a:cubicBezTo>
                <a:cubicBezTo>
                  <a:pt x="1738809" y="37207"/>
                  <a:pt x="1743770" y="39687"/>
                  <a:pt x="1748731" y="44649"/>
                </a:cubicBezTo>
                <a:lnTo>
                  <a:pt x="1763613" y="59532"/>
                </a:lnTo>
                <a:cubicBezTo>
                  <a:pt x="1768574" y="59532"/>
                  <a:pt x="1772295" y="59532"/>
                  <a:pt x="1774776" y="59532"/>
                </a:cubicBezTo>
                <a:cubicBezTo>
                  <a:pt x="1777256" y="59532"/>
                  <a:pt x="1778496" y="62012"/>
                  <a:pt x="1778496" y="66973"/>
                </a:cubicBezTo>
                <a:cubicBezTo>
                  <a:pt x="1783457" y="66973"/>
                  <a:pt x="1790898" y="66973"/>
                  <a:pt x="1800821" y="66973"/>
                </a:cubicBezTo>
                <a:lnTo>
                  <a:pt x="1817755" y="71207"/>
                </a:lnTo>
                <a:lnTo>
                  <a:pt x="1824853" y="94608"/>
                </a:lnTo>
                <a:lnTo>
                  <a:pt x="1829628" y="106171"/>
                </a:lnTo>
                <a:lnTo>
                  <a:pt x="1843938" y="112937"/>
                </a:lnTo>
                <a:lnTo>
                  <a:pt x="1873164" y="125557"/>
                </a:lnTo>
                <a:cubicBezTo>
                  <a:pt x="1876379" y="130120"/>
                  <a:pt x="1880020" y="132882"/>
                  <a:pt x="1884087" y="133845"/>
                </a:cubicBezTo>
                <a:cubicBezTo>
                  <a:pt x="1888155" y="134807"/>
                  <a:pt x="1890992" y="136429"/>
                  <a:pt x="1892599" y="138710"/>
                </a:cubicBezTo>
                <a:cubicBezTo>
                  <a:pt x="1894207" y="140992"/>
                  <a:pt x="1897044" y="142613"/>
                  <a:pt x="1901111" y="143576"/>
                </a:cubicBezTo>
                <a:cubicBezTo>
                  <a:pt x="1904326" y="148139"/>
                  <a:pt x="1912035" y="151864"/>
                  <a:pt x="1924236" y="154752"/>
                </a:cubicBezTo>
                <a:cubicBezTo>
                  <a:pt x="1924236" y="154752"/>
                  <a:pt x="1927074" y="156374"/>
                  <a:pt x="1932749" y="159617"/>
                </a:cubicBezTo>
                <a:cubicBezTo>
                  <a:pt x="1938424" y="162861"/>
                  <a:pt x="1942868" y="166764"/>
                  <a:pt x="1946084" y="171327"/>
                </a:cubicBezTo>
                <a:cubicBezTo>
                  <a:pt x="1959796" y="185976"/>
                  <a:pt x="1973179" y="192946"/>
                  <a:pt x="1986232" y="192234"/>
                </a:cubicBezTo>
                <a:cubicBezTo>
                  <a:pt x="1990300" y="193197"/>
                  <a:pt x="1996826" y="192841"/>
                  <a:pt x="2005813" y="191167"/>
                </a:cubicBezTo>
                <a:lnTo>
                  <a:pt x="2018015" y="194055"/>
                </a:lnTo>
                <a:cubicBezTo>
                  <a:pt x="2022082" y="195018"/>
                  <a:pt x="2025722" y="197780"/>
                  <a:pt x="2028937" y="202342"/>
                </a:cubicBezTo>
                <a:lnTo>
                  <a:pt x="2041139" y="205230"/>
                </a:lnTo>
                <a:cubicBezTo>
                  <a:pt x="2041139" y="205230"/>
                  <a:pt x="2043173" y="205712"/>
                  <a:pt x="2047240" y="206675"/>
                </a:cubicBezTo>
                <a:cubicBezTo>
                  <a:pt x="2052160" y="204038"/>
                  <a:pt x="2054619" y="202720"/>
                  <a:pt x="2054619" y="202720"/>
                </a:cubicBezTo>
                <a:cubicBezTo>
                  <a:pt x="2054619" y="202720"/>
                  <a:pt x="2055045" y="200920"/>
                  <a:pt x="2055897" y="197320"/>
                </a:cubicBezTo>
                <a:cubicBezTo>
                  <a:pt x="2057601" y="190121"/>
                  <a:pt x="2057649" y="185380"/>
                  <a:pt x="2056041" y="183099"/>
                </a:cubicBezTo>
                <a:cubicBezTo>
                  <a:pt x="2054434" y="180819"/>
                  <a:pt x="2055664" y="180159"/>
                  <a:pt x="2059731" y="181122"/>
                </a:cubicBezTo>
                <a:lnTo>
                  <a:pt x="2061009" y="175722"/>
                </a:lnTo>
                <a:lnTo>
                  <a:pt x="2068387" y="171767"/>
                </a:lnTo>
                <a:lnTo>
                  <a:pt x="2080589" y="174655"/>
                </a:lnTo>
                <a:cubicBezTo>
                  <a:pt x="2083804" y="179218"/>
                  <a:pt x="2090332" y="178861"/>
                  <a:pt x="2100169" y="173588"/>
                </a:cubicBezTo>
                <a:lnTo>
                  <a:pt x="2114927" y="165677"/>
                </a:lnTo>
                <a:lnTo>
                  <a:pt x="2124572" y="179364"/>
                </a:lnTo>
                <a:cubicBezTo>
                  <a:pt x="2127788" y="183926"/>
                  <a:pt x="2129183" y="187108"/>
                  <a:pt x="2128757" y="188907"/>
                </a:cubicBezTo>
                <a:cubicBezTo>
                  <a:pt x="2128331" y="190707"/>
                  <a:pt x="2131167" y="192329"/>
                  <a:pt x="2137268" y="193773"/>
                </a:cubicBezTo>
                <a:cubicBezTo>
                  <a:pt x="2143369" y="195217"/>
                  <a:pt x="2144811" y="193658"/>
                  <a:pt x="2141596" y="189095"/>
                </a:cubicBezTo>
                <a:lnTo>
                  <a:pt x="2144152" y="178297"/>
                </a:lnTo>
                <a:cubicBezTo>
                  <a:pt x="2145857" y="171098"/>
                  <a:pt x="2144675" y="167017"/>
                  <a:pt x="2140608" y="166054"/>
                </a:cubicBezTo>
                <a:lnTo>
                  <a:pt x="2147987" y="162098"/>
                </a:lnTo>
                <a:cubicBezTo>
                  <a:pt x="2147135" y="165699"/>
                  <a:pt x="2147512" y="168639"/>
                  <a:pt x="2149121" y="170919"/>
                </a:cubicBezTo>
                <a:cubicBezTo>
                  <a:pt x="2150728" y="173201"/>
                  <a:pt x="2151532" y="174341"/>
                  <a:pt x="2151532" y="174341"/>
                </a:cubicBezTo>
                <a:cubicBezTo>
                  <a:pt x="2153043" y="186103"/>
                  <a:pt x="2157865" y="192946"/>
                  <a:pt x="2166000" y="194872"/>
                </a:cubicBezTo>
                <a:cubicBezTo>
                  <a:pt x="2170067" y="195834"/>
                  <a:pt x="2173709" y="198597"/>
                  <a:pt x="2176923" y="203160"/>
                </a:cubicBezTo>
                <a:lnTo>
                  <a:pt x="2186568" y="216847"/>
                </a:lnTo>
                <a:cubicBezTo>
                  <a:pt x="2190635" y="217809"/>
                  <a:pt x="2193686" y="218531"/>
                  <a:pt x="2195720" y="219013"/>
                </a:cubicBezTo>
                <a:cubicBezTo>
                  <a:pt x="2197753" y="219494"/>
                  <a:pt x="2198344" y="221534"/>
                  <a:pt x="2197492" y="225134"/>
                </a:cubicBezTo>
                <a:cubicBezTo>
                  <a:pt x="2201559" y="226097"/>
                  <a:pt x="2207659" y="227540"/>
                  <a:pt x="2215795" y="229466"/>
                </a:cubicBezTo>
                <a:lnTo>
                  <a:pt x="2238919" y="240641"/>
                </a:lnTo>
                <a:lnTo>
                  <a:pt x="2243741" y="247485"/>
                </a:lnTo>
                <a:cubicBezTo>
                  <a:pt x="2247808" y="248448"/>
                  <a:pt x="2252467" y="251451"/>
                  <a:pt x="2257716" y="256495"/>
                </a:cubicBezTo>
                <a:cubicBezTo>
                  <a:pt x="2262964" y="261539"/>
                  <a:pt x="2267622" y="264542"/>
                  <a:pt x="2271690" y="265505"/>
                </a:cubicBezTo>
                <a:cubicBezTo>
                  <a:pt x="2275757" y="266467"/>
                  <a:pt x="2279610" y="268330"/>
                  <a:pt x="2283252" y="271092"/>
                </a:cubicBezTo>
                <a:cubicBezTo>
                  <a:pt x="2286893" y="273854"/>
                  <a:pt x="2288288" y="277035"/>
                  <a:pt x="2287436" y="280635"/>
                </a:cubicBezTo>
                <a:cubicBezTo>
                  <a:pt x="2285732" y="287834"/>
                  <a:pt x="2288521" y="294196"/>
                  <a:pt x="2295803" y="299722"/>
                </a:cubicBezTo>
                <a:cubicBezTo>
                  <a:pt x="2303086" y="305247"/>
                  <a:pt x="2308973" y="307590"/>
                  <a:pt x="2313466" y="306753"/>
                </a:cubicBezTo>
                <a:cubicBezTo>
                  <a:pt x="2317959" y="305917"/>
                  <a:pt x="2322830" y="308020"/>
                  <a:pt x="2328079" y="313063"/>
                </a:cubicBezTo>
                <a:cubicBezTo>
                  <a:pt x="2333328" y="318107"/>
                  <a:pt x="2335526" y="322429"/>
                  <a:pt x="2334674" y="326028"/>
                </a:cubicBezTo>
                <a:cubicBezTo>
                  <a:pt x="2333821" y="329628"/>
                  <a:pt x="2334413" y="331668"/>
                  <a:pt x="2336446" y="332149"/>
                </a:cubicBezTo>
                <a:cubicBezTo>
                  <a:pt x="2338480" y="332631"/>
                  <a:pt x="2341531" y="333353"/>
                  <a:pt x="2345597" y="334316"/>
                </a:cubicBezTo>
                <a:cubicBezTo>
                  <a:pt x="2349664" y="335278"/>
                  <a:pt x="2352502" y="336901"/>
                  <a:pt x="2354109" y="339182"/>
                </a:cubicBezTo>
                <a:cubicBezTo>
                  <a:pt x="2355717" y="341462"/>
                  <a:pt x="2358129" y="344884"/>
                  <a:pt x="2361344" y="349447"/>
                </a:cubicBezTo>
                <a:cubicBezTo>
                  <a:pt x="2364558" y="354009"/>
                  <a:pt x="2369004" y="357912"/>
                  <a:pt x="2374678" y="361156"/>
                </a:cubicBezTo>
                <a:cubicBezTo>
                  <a:pt x="2380354" y="364400"/>
                  <a:pt x="2385224" y="366503"/>
                  <a:pt x="2389292" y="367466"/>
                </a:cubicBezTo>
                <a:cubicBezTo>
                  <a:pt x="2404708" y="374916"/>
                  <a:pt x="2413220" y="379782"/>
                  <a:pt x="2414828" y="382063"/>
                </a:cubicBezTo>
                <a:cubicBezTo>
                  <a:pt x="2416435" y="384344"/>
                  <a:pt x="2432442" y="393835"/>
                  <a:pt x="2462850" y="410536"/>
                </a:cubicBezTo>
                <a:cubicBezTo>
                  <a:pt x="2493257" y="427237"/>
                  <a:pt x="2510494" y="436069"/>
                  <a:pt x="2514561" y="437031"/>
                </a:cubicBezTo>
                <a:cubicBezTo>
                  <a:pt x="2518628" y="437994"/>
                  <a:pt x="2524090" y="442137"/>
                  <a:pt x="2530947" y="449463"/>
                </a:cubicBezTo>
                <a:cubicBezTo>
                  <a:pt x="2537803" y="456787"/>
                  <a:pt x="2543264" y="460931"/>
                  <a:pt x="2547332" y="461894"/>
                </a:cubicBezTo>
                <a:cubicBezTo>
                  <a:pt x="2551399" y="462856"/>
                  <a:pt x="2557878" y="467241"/>
                  <a:pt x="2566767" y="475047"/>
                </a:cubicBezTo>
                <a:cubicBezTo>
                  <a:pt x="2575657" y="482853"/>
                  <a:pt x="2583956" y="488619"/>
                  <a:pt x="2591664" y="492344"/>
                </a:cubicBezTo>
                <a:cubicBezTo>
                  <a:pt x="2599373" y="496069"/>
                  <a:pt x="2606867" y="500694"/>
                  <a:pt x="2614150" y="506219"/>
                </a:cubicBezTo>
                <a:cubicBezTo>
                  <a:pt x="2614150" y="506219"/>
                  <a:pt x="2615971" y="507601"/>
                  <a:pt x="2619612" y="510363"/>
                </a:cubicBezTo>
                <a:cubicBezTo>
                  <a:pt x="2623253" y="513126"/>
                  <a:pt x="2627107" y="514988"/>
                  <a:pt x="2631175" y="515951"/>
                </a:cubicBezTo>
                <a:cubicBezTo>
                  <a:pt x="2639309" y="517876"/>
                  <a:pt x="2648624" y="523883"/>
                  <a:pt x="2659122" y="533970"/>
                </a:cubicBezTo>
                <a:cubicBezTo>
                  <a:pt x="2685036" y="551508"/>
                  <a:pt x="2704094" y="561720"/>
                  <a:pt x="2716295" y="564609"/>
                </a:cubicBezTo>
                <a:lnTo>
                  <a:pt x="2733319" y="574341"/>
                </a:lnTo>
                <a:cubicBezTo>
                  <a:pt x="2733319" y="574341"/>
                  <a:pt x="2734336" y="574581"/>
                  <a:pt x="2736370" y="575063"/>
                </a:cubicBezTo>
                <a:cubicBezTo>
                  <a:pt x="2738403" y="575544"/>
                  <a:pt x="2741028" y="578066"/>
                  <a:pt x="2744243" y="582628"/>
                </a:cubicBezTo>
                <a:cubicBezTo>
                  <a:pt x="2752377" y="584553"/>
                  <a:pt x="2757461" y="585757"/>
                  <a:pt x="2759494" y="586238"/>
                </a:cubicBezTo>
                <a:cubicBezTo>
                  <a:pt x="2761528" y="586719"/>
                  <a:pt x="2762119" y="588760"/>
                  <a:pt x="2761267" y="592360"/>
                </a:cubicBezTo>
                <a:cubicBezTo>
                  <a:pt x="2760415" y="595960"/>
                  <a:pt x="2762826" y="599382"/>
                  <a:pt x="2768501" y="602625"/>
                </a:cubicBezTo>
                <a:cubicBezTo>
                  <a:pt x="2774176" y="605869"/>
                  <a:pt x="2779047" y="607972"/>
                  <a:pt x="2783114" y="608934"/>
                </a:cubicBezTo>
                <a:cubicBezTo>
                  <a:pt x="2796826" y="623584"/>
                  <a:pt x="2811817" y="632835"/>
                  <a:pt x="2828086" y="636686"/>
                </a:cubicBezTo>
                <a:cubicBezTo>
                  <a:pt x="2833005" y="634048"/>
                  <a:pt x="2835890" y="630930"/>
                  <a:pt x="2836742" y="627331"/>
                </a:cubicBezTo>
                <a:lnTo>
                  <a:pt x="2838020" y="621931"/>
                </a:lnTo>
                <a:lnTo>
                  <a:pt x="2842843" y="628775"/>
                </a:lnTo>
                <a:cubicBezTo>
                  <a:pt x="2846718" y="648698"/>
                  <a:pt x="2852721" y="659622"/>
                  <a:pt x="2860856" y="661548"/>
                </a:cubicBezTo>
                <a:lnTo>
                  <a:pt x="2888803" y="679567"/>
                </a:lnTo>
                <a:cubicBezTo>
                  <a:pt x="2903368" y="690617"/>
                  <a:pt x="2912684" y="696624"/>
                  <a:pt x="2916751" y="697587"/>
                </a:cubicBezTo>
                <a:cubicBezTo>
                  <a:pt x="2920818" y="698549"/>
                  <a:pt x="2924886" y="699512"/>
                  <a:pt x="2928952" y="700475"/>
                </a:cubicBezTo>
                <a:cubicBezTo>
                  <a:pt x="2928100" y="704074"/>
                  <a:pt x="2930512" y="707496"/>
                  <a:pt x="2936186" y="710740"/>
                </a:cubicBezTo>
                <a:cubicBezTo>
                  <a:pt x="2941862" y="713983"/>
                  <a:pt x="2948767" y="716568"/>
                  <a:pt x="2956900" y="718493"/>
                </a:cubicBezTo>
                <a:cubicBezTo>
                  <a:pt x="2972317" y="725944"/>
                  <a:pt x="2980829" y="730810"/>
                  <a:pt x="2982437" y="733091"/>
                </a:cubicBezTo>
                <a:cubicBezTo>
                  <a:pt x="2984044" y="735372"/>
                  <a:pt x="2986882" y="736994"/>
                  <a:pt x="2990949" y="737956"/>
                </a:cubicBezTo>
                <a:lnTo>
                  <a:pt x="3012796" y="754532"/>
                </a:lnTo>
                <a:cubicBezTo>
                  <a:pt x="3020078" y="760057"/>
                  <a:pt x="3027360" y="765581"/>
                  <a:pt x="3034642" y="771107"/>
                </a:cubicBezTo>
                <a:cubicBezTo>
                  <a:pt x="3041925" y="776632"/>
                  <a:pt x="3047599" y="779875"/>
                  <a:pt x="3051666" y="780838"/>
                </a:cubicBezTo>
                <a:lnTo>
                  <a:pt x="3063868" y="783726"/>
                </a:lnTo>
                <a:cubicBezTo>
                  <a:pt x="3067083" y="788289"/>
                  <a:pt x="3070511" y="791951"/>
                  <a:pt x="3074153" y="794714"/>
                </a:cubicBezTo>
                <a:cubicBezTo>
                  <a:pt x="3077794" y="797476"/>
                  <a:pt x="3081648" y="799339"/>
                  <a:pt x="3085715" y="800302"/>
                </a:cubicBezTo>
                <a:cubicBezTo>
                  <a:pt x="3085715" y="800302"/>
                  <a:pt x="3086519" y="801443"/>
                  <a:pt x="3088126" y="803723"/>
                </a:cubicBezTo>
                <a:cubicBezTo>
                  <a:pt x="3089734" y="806004"/>
                  <a:pt x="3090538" y="807145"/>
                  <a:pt x="3090538" y="807145"/>
                </a:cubicBezTo>
                <a:cubicBezTo>
                  <a:pt x="3090538" y="807145"/>
                  <a:pt x="3092572" y="807626"/>
                  <a:pt x="3096638" y="808589"/>
                </a:cubicBezTo>
                <a:cubicBezTo>
                  <a:pt x="3100705" y="809551"/>
                  <a:pt x="3106381" y="812795"/>
                  <a:pt x="3113663" y="818321"/>
                </a:cubicBezTo>
                <a:cubicBezTo>
                  <a:pt x="3120945" y="823846"/>
                  <a:pt x="3126620" y="827089"/>
                  <a:pt x="3130687" y="828052"/>
                </a:cubicBezTo>
                <a:cubicBezTo>
                  <a:pt x="3134754" y="829015"/>
                  <a:pt x="3136787" y="829496"/>
                  <a:pt x="3136787" y="829496"/>
                </a:cubicBezTo>
                <a:cubicBezTo>
                  <a:pt x="3136787" y="829496"/>
                  <a:pt x="3136574" y="830397"/>
                  <a:pt x="3136148" y="832196"/>
                </a:cubicBezTo>
                <a:cubicBezTo>
                  <a:pt x="3135722" y="833995"/>
                  <a:pt x="3137543" y="835377"/>
                  <a:pt x="3141611" y="836340"/>
                </a:cubicBezTo>
                <a:cubicBezTo>
                  <a:pt x="3145677" y="837303"/>
                  <a:pt x="3147285" y="839584"/>
                  <a:pt x="3146433" y="843183"/>
                </a:cubicBezTo>
                <a:cubicBezTo>
                  <a:pt x="3149648" y="847746"/>
                  <a:pt x="3153289" y="850508"/>
                  <a:pt x="3157357" y="851470"/>
                </a:cubicBezTo>
                <a:cubicBezTo>
                  <a:pt x="3161424" y="852433"/>
                  <a:pt x="3165065" y="855196"/>
                  <a:pt x="3168280" y="859758"/>
                </a:cubicBezTo>
                <a:lnTo>
                  <a:pt x="3185304" y="869490"/>
                </a:lnTo>
                <a:lnTo>
                  <a:pt x="3202328" y="879222"/>
                </a:lnTo>
                <a:cubicBezTo>
                  <a:pt x="3208758" y="888346"/>
                  <a:pt x="3220534" y="893034"/>
                  <a:pt x="3237655" y="893285"/>
                </a:cubicBezTo>
                <a:cubicBezTo>
                  <a:pt x="3245789" y="895211"/>
                  <a:pt x="3250659" y="897314"/>
                  <a:pt x="3252267" y="899595"/>
                </a:cubicBezTo>
                <a:cubicBezTo>
                  <a:pt x="3253875" y="901876"/>
                  <a:pt x="3252219" y="904335"/>
                  <a:pt x="3247300" y="906972"/>
                </a:cubicBezTo>
                <a:cubicBezTo>
                  <a:pt x="3246448" y="910572"/>
                  <a:pt x="3248859" y="913994"/>
                  <a:pt x="3254534" y="917237"/>
                </a:cubicBezTo>
                <a:cubicBezTo>
                  <a:pt x="3260209" y="920481"/>
                  <a:pt x="3265670" y="924625"/>
                  <a:pt x="3270919" y="929669"/>
                </a:cubicBezTo>
                <a:cubicBezTo>
                  <a:pt x="3276168" y="934712"/>
                  <a:pt x="3281252" y="935916"/>
                  <a:pt x="3286171" y="933279"/>
                </a:cubicBezTo>
                <a:cubicBezTo>
                  <a:pt x="3291942" y="927043"/>
                  <a:pt x="3292959" y="927284"/>
                  <a:pt x="3289221" y="934001"/>
                </a:cubicBezTo>
                <a:cubicBezTo>
                  <a:pt x="3285483" y="940719"/>
                  <a:pt x="3291323" y="947803"/>
                  <a:pt x="3306740" y="955253"/>
                </a:cubicBezTo>
                <a:cubicBezTo>
                  <a:pt x="3314022" y="960779"/>
                  <a:pt x="3315204" y="964859"/>
                  <a:pt x="3310285" y="967496"/>
                </a:cubicBezTo>
                <a:cubicBezTo>
                  <a:pt x="3309433" y="971096"/>
                  <a:pt x="3312647" y="975658"/>
                  <a:pt x="3319930" y="981183"/>
                </a:cubicBezTo>
                <a:cubicBezTo>
                  <a:pt x="3326360" y="990307"/>
                  <a:pt x="3330592" y="995111"/>
                  <a:pt x="3332626" y="995592"/>
                </a:cubicBezTo>
                <a:cubicBezTo>
                  <a:pt x="3334659" y="996074"/>
                  <a:pt x="3338136" y="994996"/>
                  <a:pt x="3343055" y="992359"/>
                </a:cubicBezTo>
                <a:cubicBezTo>
                  <a:pt x="3343907" y="988759"/>
                  <a:pt x="3344759" y="985160"/>
                  <a:pt x="3345611" y="981560"/>
                </a:cubicBezTo>
                <a:lnTo>
                  <a:pt x="3348167" y="970761"/>
                </a:lnTo>
                <a:lnTo>
                  <a:pt x="3359091" y="979049"/>
                </a:lnTo>
                <a:cubicBezTo>
                  <a:pt x="3370440" y="985536"/>
                  <a:pt x="3378148" y="989262"/>
                  <a:pt x="3382215" y="990225"/>
                </a:cubicBezTo>
                <a:cubicBezTo>
                  <a:pt x="3382215" y="990225"/>
                  <a:pt x="3383019" y="991365"/>
                  <a:pt x="3384627" y="993646"/>
                </a:cubicBezTo>
                <a:cubicBezTo>
                  <a:pt x="3386235" y="995927"/>
                  <a:pt x="3387038" y="997068"/>
                  <a:pt x="3387038" y="997068"/>
                </a:cubicBezTo>
                <a:cubicBezTo>
                  <a:pt x="3388549" y="1008829"/>
                  <a:pt x="3399898" y="1015317"/>
                  <a:pt x="3421086" y="1016531"/>
                </a:cubicBezTo>
                <a:cubicBezTo>
                  <a:pt x="3425154" y="1017494"/>
                  <a:pt x="3427778" y="1020015"/>
                  <a:pt x="3428960" y="1024096"/>
                </a:cubicBezTo>
                <a:cubicBezTo>
                  <a:pt x="3430142" y="1028177"/>
                  <a:pt x="3431749" y="1030459"/>
                  <a:pt x="3433783" y="1030940"/>
                </a:cubicBezTo>
                <a:cubicBezTo>
                  <a:pt x="3435816" y="1031422"/>
                  <a:pt x="3436406" y="1033462"/>
                  <a:pt x="3435554" y="1037061"/>
                </a:cubicBezTo>
                <a:cubicBezTo>
                  <a:pt x="3435554" y="1037061"/>
                  <a:pt x="3435341" y="1037962"/>
                  <a:pt x="3434915" y="1039761"/>
                </a:cubicBezTo>
                <a:cubicBezTo>
                  <a:pt x="3434489" y="1041561"/>
                  <a:pt x="3436310" y="1042942"/>
                  <a:pt x="3440378" y="1043905"/>
                </a:cubicBezTo>
                <a:cubicBezTo>
                  <a:pt x="3444444" y="1044867"/>
                  <a:pt x="3446904" y="1043549"/>
                  <a:pt x="3447756" y="1039949"/>
                </a:cubicBezTo>
                <a:lnTo>
                  <a:pt x="3452578" y="1046793"/>
                </a:lnTo>
                <a:lnTo>
                  <a:pt x="3463502" y="1055081"/>
                </a:lnTo>
                <a:lnTo>
                  <a:pt x="3457402" y="1053637"/>
                </a:lnTo>
                <a:cubicBezTo>
                  <a:pt x="3448415" y="1055311"/>
                  <a:pt x="3443922" y="1056148"/>
                  <a:pt x="3443922" y="1056148"/>
                </a:cubicBezTo>
                <a:cubicBezTo>
                  <a:pt x="3443922" y="1056148"/>
                  <a:pt x="3446759" y="1057770"/>
                  <a:pt x="3452434" y="1061014"/>
                </a:cubicBezTo>
                <a:cubicBezTo>
                  <a:pt x="3458109" y="1064257"/>
                  <a:pt x="3460520" y="1067679"/>
                  <a:pt x="3459668" y="1071279"/>
                </a:cubicBezTo>
                <a:cubicBezTo>
                  <a:pt x="3463735" y="1072241"/>
                  <a:pt x="3466573" y="1073864"/>
                  <a:pt x="3468180" y="1076145"/>
                </a:cubicBezTo>
                <a:cubicBezTo>
                  <a:pt x="3469788" y="1078426"/>
                  <a:pt x="3474446" y="1081429"/>
                  <a:pt x="3482154" y="1085154"/>
                </a:cubicBezTo>
                <a:cubicBezTo>
                  <a:pt x="3489863" y="1088879"/>
                  <a:pt x="3496127" y="1094164"/>
                  <a:pt x="3500951" y="1101007"/>
                </a:cubicBezTo>
                <a:cubicBezTo>
                  <a:pt x="3505773" y="1107850"/>
                  <a:pt x="3507759" y="1113072"/>
                  <a:pt x="3506906" y="1116671"/>
                </a:cubicBezTo>
                <a:cubicBezTo>
                  <a:pt x="3506054" y="1120272"/>
                  <a:pt x="3507449" y="1123452"/>
                  <a:pt x="3511090" y="1126215"/>
                </a:cubicBezTo>
                <a:cubicBezTo>
                  <a:pt x="3514731" y="1128977"/>
                  <a:pt x="3519011" y="1129040"/>
                  <a:pt x="3523931" y="1126403"/>
                </a:cubicBezTo>
                <a:cubicBezTo>
                  <a:pt x="3523931" y="1126403"/>
                  <a:pt x="3525160" y="1125744"/>
                  <a:pt x="3527620" y="1124425"/>
                </a:cubicBezTo>
                <a:cubicBezTo>
                  <a:pt x="3530080" y="1123107"/>
                  <a:pt x="3532917" y="1124729"/>
                  <a:pt x="3536132" y="1129292"/>
                </a:cubicBezTo>
                <a:cubicBezTo>
                  <a:pt x="3543415" y="1134816"/>
                  <a:pt x="3551501" y="1141482"/>
                  <a:pt x="3560390" y="1149288"/>
                </a:cubicBezTo>
                <a:cubicBezTo>
                  <a:pt x="3569280" y="1157095"/>
                  <a:pt x="3574529" y="1162138"/>
                  <a:pt x="3576137" y="1164419"/>
                </a:cubicBezTo>
                <a:cubicBezTo>
                  <a:pt x="3577744" y="1166700"/>
                  <a:pt x="3580582" y="1168322"/>
                  <a:pt x="3584649" y="1169285"/>
                </a:cubicBezTo>
                <a:cubicBezTo>
                  <a:pt x="3588716" y="1170248"/>
                  <a:pt x="3590749" y="1170729"/>
                  <a:pt x="3590749" y="1170729"/>
                </a:cubicBezTo>
                <a:cubicBezTo>
                  <a:pt x="3589045" y="1177928"/>
                  <a:pt x="3602428" y="1184897"/>
                  <a:pt x="3630899" y="1191636"/>
                </a:cubicBezTo>
                <a:cubicBezTo>
                  <a:pt x="3639033" y="1193562"/>
                  <a:pt x="3649578" y="1198909"/>
                  <a:pt x="3662536" y="1207678"/>
                </a:cubicBezTo>
                <a:cubicBezTo>
                  <a:pt x="3675493" y="1216447"/>
                  <a:pt x="3681758" y="1221732"/>
                  <a:pt x="3681332" y="1223531"/>
                </a:cubicBezTo>
                <a:cubicBezTo>
                  <a:pt x="3680906" y="1225330"/>
                  <a:pt x="3684122" y="1229893"/>
                  <a:pt x="3690977" y="1237217"/>
                </a:cubicBezTo>
                <a:cubicBezTo>
                  <a:pt x="3697833" y="1244543"/>
                  <a:pt x="3706937" y="1251449"/>
                  <a:pt x="3718286" y="1257936"/>
                </a:cubicBezTo>
                <a:cubicBezTo>
                  <a:pt x="3733703" y="1265387"/>
                  <a:pt x="3744036" y="1271633"/>
                  <a:pt x="3749284" y="1276678"/>
                </a:cubicBezTo>
                <a:cubicBezTo>
                  <a:pt x="3754533" y="1281722"/>
                  <a:pt x="3759191" y="1284724"/>
                  <a:pt x="3763258" y="1285687"/>
                </a:cubicBezTo>
                <a:cubicBezTo>
                  <a:pt x="3767325" y="1286650"/>
                  <a:pt x="3776641" y="1292656"/>
                  <a:pt x="3791206" y="1303706"/>
                </a:cubicBezTo>
                <a:cubicBezTo>
                  <a:pt x="3813904" y="1316681"/>
                  <a:pt x="3815086" y="1320763"/>
                  <a:pt x="3794750" y="1315949"/>
                </a:cubicBezTo>
                <a:cubicBezTo>
                  <a:pt x="3786615" y="1314024"/>
                  <a:pt x="3780515" y="1312580"/>
                  <a:pt x="3776448" y="1311617"/>
                </a:cubicBezTo>
                <a:lnTo>
                  <a:pt x="3779992" y="1323860"/>
                </a:lnTo>
                <a:cubicBezTo>
                  <a:pt x="3779140" y="1327460"/>
                  <a:pt x="3779518" y="1330401"/>
                  <a:pt x="3781126" y="1332681"/>
                </a:cubicBezTo>
                <a:cubicBezTo>
                  <a:pt x="3782733" y="1334962"/>
                  <a:pt x="3783537" y="1336103"/>
                  <a:pt x="3783537" y="1336103"/>
                </a:cubicBezTo>
                <a:cubicBezTo>
                  <a:pt x="3781833" y="1343302"/>
                  <a:pt x="3796824" y="1352552"/>
                  <a:pt x="3828509" y="1363854"/>
                </a:cubicBezTo>
                <a:cubicBezTo>
                  <a:pt x="3840711" y="1366742"/>
                  <a:pt x="3853290" y="1372570"/>
                  <a:pt x="3866246" y="1381339"/>
                </a:cubicBezTo>
                <a:cubicBezTo>
                  <a:pt x="3879203" y="1390108"/>
                  <a:pt x="3885256" y="1396292"/>
                  <a:pt x="3884404" y="1399892"/>
                </a:cubicBezTo>
                <a:cubicBezTo>
                  <a:pt x="3882700" y="1407091"/>
                  <a:pt x="3891165" y="1416697"/>
                  <a:pt x="3909796" y="1428710"/>
                </a:cubicBezTo>
                <a:cubicBezTo>
                  <a:pt x="3932495" y="1441685"/>
                  <a:pt x="3944270" y="1446374"/>
                  <a:pt x="3945123" y="1442773"/>
                </a:cubicBezTo>
                <a:cubicBezTo>
                  <a:pt x="3945123" y="1442773"/>
                  <a:pt x="3949616" y="1441937"/>
                  <a:pt x="3958601" y="1440262"/>
                </a:cubicBezTo>
                <a:cubicBezTo>
                  <a:pt x="3966736" y="1442188"/>
                  <a:pt x="3972246" y="1441592"/>
                  <a:pt x="3975132" y="1438472"/>
                </a:cubicBezTo>
                <a:cubicBezTo>
                  <a:pt x="3978017" y="1435354"/>
                  <a:pt x="3978279" y="1429714"/>
                  <a:pt x="3975915" y="1421552"/>
                </a:cubicBezTo>
                <a:cubicBezTo>
                  <a:pt x="3979983" y="1422515"/>
                  <a:pt x="3981591" y="1424796"/>
                  <a:pt x="3980739" y="1428396"/>
                </a:cubicBezTo>
                <a:cubicBezTo>
                  <a:pt x="3983954" y="1432959"/>
                  <a:pt x="3990054" y="1434403"/>
                  <a:pt x="3999041" y="1432729"/>
                </a:cubicBezTo>
                <a:cubicBezTo>
                  <a:pt x="4003960" y="1430091"/>
                  <a:pt x="4007437" y="1429014"/>
                  <a:pt x="4009470" y="1429495"/>
                </a:cubicBezTo>
                <a:cubicBezTo>
                  <a:pt x="4011503" y="1429976"/>
                  <a:pt x="4014979" y="1428899"/>
                  <a:pt x="4019899" y="1426262"/>
                </a:cubicBezTo>
                <a:lnTo>
                  <a:pt x="4018621" y="1431661"/>
                </a:lnTo>
                <a:lnTo>
                  <a:pt x="4005141" y="1434173"/>
                </a:lnTo>
                <a:cubicBezTo>
                  <a:pt x="4004289" y="1437772"/>
                  <a:pt x="4003650" y="1440472"/>
                  <a:pt x="4003224" y="1442272"/>
                </a:cubicBezTo>
                <a:cubicBezTo>
                  <a:pt x="4002798" y="1444071"/>
                  <a:pt x="4002585" y="1444971"/>
                  <a:pt x="4002585" y="1444971"/>
                </a:cubicBezTo>
                <a:cubicBezTo>
                  <a:pt x="4000881" y="1452170"/>
                  <a:pt x="3998586" y="1457329"/>
                  <a:pt x="3995701" y="1460448"/>
                </a:cubicBezTo>
                <a:cubicBezTo>
                  <a:pt x="3992815" y="1463566"/>
                  <a:pt x="3989338" y="1464643"/>
                  <a:pt x="3985271" y="1463680"/>
                </a:cubicBezTo>
                <a:cubicBezTo>
                  <a:pt x="3981204" y="1462718"/>
                  <a:pt x="3980778" y="1464517"/>
                  <a:pt x="3983993" y="1469080"/>
                </a:cubicBezTo>
                <a:cubicBezTo>
                  <a:pt x="3988060" y="1470043"/>
                  <a:pt x="3991701" y="1472805"/>
                  <a:pt x="3994917" y="1477368"/>
                </a:cubicBezTo>
                <a:cubicBezTo>
                  <a:pt x="4002199" y="1482893"/>
                  <a:pt x="4006266" y="1483855"/>
                  <a:pt x="4007118" y="1480256"/>
                </a:cubicBezTo>
                <a:lnTo>
                  <a:pt x="4034078" y="1475233"/>
                </a:lnTo>
                <a:lnTo>
                  <a:pt x="4016764" y="1493943"/>
                </a:lnTo>
                <a:lnTo>
                  <a:pt x="4021586" y="1500786"/>
                </a:lnTo>
                <a:cubicBezTo>
                  <a:pt x="4024801" y="1505348"/>
                  <a:pt x="4027213" y="1508770"/>
                  <a:pt x="4028820" y="1511051"/>
                </a:cubicBezTo>
                <a:cubicBezTo>
                  <a:pt x="4030428" y="1513332"/>
                  <a:pt x="4032461" y="1513813"/>
                  <a:pt x="4034921" y="1512495"/>
                </a:cubicBezTo>
                <a:cubicBezTo>
                  <a:pt x="4037380" y="1511177"/>
                  <a:pt x="4039414" y="1511658"/>
                  <a:pt x="4041022" y="1513939"/>
                </a:cubicBezTo>
                <a:cubicBezTo>
                  <a:pt x="4042630" y="1516220"/>
                  <a:pt x="4041399" y="1516880"/>
                  <a:pt x="4037332" y="1515917"/>
                </a:cubicBezTo>
                <a:lnTo>
                  <a:pt x="4042155" y="1522760"/>
                </a:lnTo>
                <a:cubicBezTo>
                  <a:pt x="4045370" y="1527323"/>
                  <a:pt x="4042484" y="1530441"/>
                  <a:pt x="4033498" y="1532115"/>
                </a:cubicBezTo>
                <a:cubicBezTo>
                  <a:pt x="4029431" y="1531152"/>
                  <a:pt x="4026168" y="1531331"/>
                  <a:pt x="4023708" y="1532649"/>
                </a:cubicBezTo>
                <a:cubicBezTo>
                  <a:pt x="4021249" y="1533967"/>
                  <a:pt x="4020019" y="1534627"/>
                  <a:pt x="4020019" y="1534627"/>
                </a:cubicBezTo>
                <a:cubicBezTo>
                  <a:pt x="4020019" y="1534627"/>
                  <a:pt x="4025480" y="1538770"/>
                  <a:pt x="4036404" y="1547058"/>
                </a:cubicBezTo>
                <a:cubicBezTo>
                  <a:pt x="4047328" y="1555345"/>
                  <a:pt x="4052789" y="1559489"/>
                  <a:pt x="4052789" y="1559489"/>
                </a:cubicBezTo>
                <a:lnTo>
                  <a:pt x="4054067" y="1554090"/>
                </a:lnTo>
                <a:lnTo>
                  <a:pt x="4066269" y="1556978"/>
                </a:lnTo>
                <a:cubicBezTo>
                  <a:pt x="4069484" y="1561541"/>
                  <a:pt x="4070665" y="1565621"/>
                  <a:pt x="4069813" y="1569221"/>
                </a:cubicBezTo>
                <a:lnTo>
                  <a:pt x="4074636" y="1576065"/>
                </a:lnTo>
                <a:lnTo>
                  <a:pt x="4073358" y="1581464"/>
                </a:lnTo>
                <a:cubicBezTo>
                  <a:pt x="4072506" y="1585063"/>
                  <a:pt x="4075508" y="1590525"/>
                  <a:pt x="4082364" y="1597851"/>
                </a:cubicBezTo>
                <a:cubicBezTo>
                  <a:pt x="4089220" y="1605175"/>
                  <a:pt x="4094682" y="1609319"/>
                  <a:pt x="4098749" y="1610282"/>
                </a:cubicBezTo>
                <a:cubicBezTo>
                  <a:pt x="4098749" y="1610282"/>
                  <a:pt x="4099553" y="1611422"/>
                  <a:pt x="4101161" y="1613703"/>
                </a:cubicBezTo>
                <a:cubicBezTo>
                  <a:pt x="4102768" y="1615984"/>
                  <a:pt x="4103572" y="1617125"/>
                  <a:pt x="4103572" y="1617125"/>
                </a:cubicBezTo>
                <a:lnTo>
                  <a:pt x="4108395" y="1623968"/>
                </a:lnTo>
                <a:cubicBezTo>
                  <a:pt x="4109247" y="1620369"/>
                  <a:pt x="4110690" y="1618810"/>
                  <a:pt x="4112723" y="1619291"/>
                </a:cubicBezTo>
                <a:cubicBezTo>
                  <a:pt x="4114757" y="1619773"/>
                  <a:pt x="4115773" y="1620013"/>
                  <a:pt x="4115773" y="1620013"/>
                </a:cubicBezTo>
                <a:lnTo>
                  <a:pt x="4120596" y="1626856"/>
                </a:lnTo>
                <a:cubicBezTo>
                  <a:pt x="4116529" y="1625894"/>
                  <a:pt x="4114282" y="1626313"/>
                  <a:pt x="4113856" y="1628112"/>
                </a:cubicBezTo>
                <a:cubicBezTo>
                  <a:pt x="4113430" y="1629912"/>
                  <a:pt x="4115038" y="1632193"/>
                  <a:pt x="4118679" y="1634956"/>
                </a:cubicBezTo>
                <a:cubicBezTo>
                  <a:pt x="4122320" y="1637718"/>
                  <a:pt x="4126600" y="1637781"/>
                  <a:pt x="4131520" y="1635144"/>
                </a:cubicBezTo>
                <a:cubicBezTo>
                  <a:pt x="4136439" y="1632507"/>
                  <a:pt x="4140129" y="1630530"/>
                  <a:pt x="4142588" y="1629211"/>
                </a:cubicBezTo>
                <a:cubicBezTo>
                  <a:pt x="4145048" y="1627893"/>
                  <a:pt x="4146277" y="1627233"/>
                  <a:pt x="4146277" y="1627233"/>
                </a:cubicBezTo>
                <a:cubicBezTo>
                  <a:pt x="4150344" y="1628196"/>
                  <a:pt x="4151574" y="1627536"/>
                  <a:pt x="4149967" y="1625256"/>
                </a:cubicBezTo>
                <a:cubicBezTo>
                  <a:pt x="4148359" y="1622975"/>
                  <a:pt x="4149802" y="1621415"/>
                  <a:pt x="4154295" y="1620578"/>
                </a:cubicBezTo>
                <a:cubicBezTo>
                  <a:pt x="4158788" y="1619742"/>
                  <a:pt x="4159001" y="1618841"/>
                  <a:pt x="4154934" y="1617879"/>
                </a:cubicBezTo>
                <a:lnTo>
                  <a:pt x="4161035" y="1619323"/>
                </a:lnTo>
                <a:cubicBezTo>
                  <a:pt x="4170022" y="1617648"/>
                  <a:pt x="4176974" y="1615494"/>
                  <a:pt x="4181893" y="1612856"/>
                </a:cubicBezTo>
                <a:lnTo>
                  <a:pt x="4178349" y="1600614"/>
                </a:lnTo>
                <a:cubicBezTo>
                  <a:pt x="4175134" y="1596050"/>
                  <a:pt x="4175560" y="1594251"/>
                  <a:pt x="4179627" y="1595214"/>
                </a:cubicBezTo>
                <a:cubicBezTo>
                  <a:pt x="4183694" y="1596177"/>
                  <a:pt x="4187335" y="1598939"/>
                  <a:pt x="4190550" y="1603502"/>
                </a:cubicBezTo>
                <a:cubicBezTo>
                  <a:pt x="4192913" y="1611663"/>
                  <a:pt x="4196980" y="1612626"/>
                  <a:pt x="4202751" y="1606390"/>
                </a:cubicBezTo>
                <a:lnTo>
                  <a:pt x="4216231" y="1603878"/>
                </a:lnTo>
                <a:cubicBezTo>
                  <a:pt x="4216231" y="1603878"/>
                  <a:pt x="4218264" y="1604359"/>
                  <a:pt x="4222331" y="1605322"/>
                </a:cubicBezTo>
                <a:cubicBezTo>
                  <a:pt x="4217412" y="1607960"/>
                  <a:pt x="4214527" y="1611077"/>
                  <a:pt x="4213675" y="1614677"/>
                </a:cubicBezTo>
                <a:cubicBezTo>
                  <a:pt x="4209608" y="1613714"/>
                  <a:pt x="4207362" y="1614133"/>
                  <a:pt x="4206936" y="1615933"/>
                </a:cubicBezTo>
                <a:cubicBezTo>
                  <a:pt x="4206510" y="1617732"/>
                  <a:pt x="4206084" y="1619533"/>
                  <a:pt x="4205658" y="1621332"/>
                </a:cubicBezTo>
                <a:cubicBezTo>
                  <a:pt x="4205232" y="1623132"/>
                  <a:pt x="4203575" y="1625591"/>
                  <a:pt x="4200690" y="1628709"/>
                </a:cubicBezTo>
                <a:cubicBezTo>
                  <a:pt x="4197804" y="1631828"/>
                  <a:pt x="4195935" y="1635186"/>
                  <a:pt x="4195083" y="1638786"/>
                </a:cubicBezTo>
                <a:cubicBezTo>
                  <a:pt x="4186096" y="1640460"/>
                  <a:pt x="4184818" y="1645860"/>
                  <a:pt x="4191249" y="1654984"/>
                </a:cubicBezTo>
                <a:cubicBezTo>
                  <a:pt x="4190397" y="1658584"/>
                  <a:pt x="4190988" y="1660625"/>
                  <a:pt x="4193021" y="1661106"/>
                </a:cubicBezTo>
                <a:cubicBezTo>
                  <a:pt x="4195055" y="1661587"/>
                  <a:pt x="4198105" y="1662309"/>
                  <a:pt x="4202172" y="1663272"/>
                </a:cubicBezTo>
                <a:cubicBezTo>
                  <a:pt x="4207092" y="1660634"/>
                  <a:pt x="4208699" y="1662916"/>
                  <a:pt x="4206995" y="1670115"/>
                </a:cubicBezTo>
                <a:cubicBezTo>
                  <a:pt x="4206995" y="1670115"/>
                  <a:pt x="4208603" y="1672396"/>
                  <a:pt x="4211818" y="1676958"/>
                </a:cubicBezTo>
                <a:lnTo>
                  <a:pt x="4214374" y="1666160"/>
                </a:lnTo>
                <a:cubicBezTo>
                  <a:pt x="4215226" y="1662560"/>
                  <a:pt x="4215865" y="1659861"/>
                  <a:pt x="4216291" y="1658061"/>
                </a:cubicBezTo>
                <a:cubicBezTo>
                  <a:pt x="4216717" y="1656261"/>
                  <a:pt x="4219389" y="1654043"/>
                  <a:pt x="4224309" y="1651405"/>
                </a:cubicBezTo>
                <a:lnTo>
                  <a:pt x="4227854" y="1663649"/>
                </a:lnTo>
                <a:lnTo>
                  <a:pt x="4219197" y="1673004"/>
                </a:lnTo>
                <a:lnTo>
                  <a:pt x="4230120" y="1681290"/>
                </a:lnTo>
                <a:cubicBezTo>
                  <a:pt x="4233335" y="1685854"/>
                  <a:pt x="4236173" y="1687475"/>
                  <a:pt x="4238632" y="1686156"/>
                </a:cubicBezTo>
                <a:cubicBezTo>
                  <a:pt x="4241092" y="1684838"/>
                  <a:pt x="4243929" y="1686460"/>
                  <a:pt x="4247144" y="1691022"/>
                </a:cubicBezTo>
                <a:lnTo>
                  <a:pt x="4245866" y="1696422"/>
                </a:lnTo>
                <a:cubicBezTo>
                  <a:pt x="4245014" y="1700022"/>
                  <a:pt x="4241112" y="1702899"/>
                  <a:pt x="4234159" y="1705054"/>
                </a:cubicBezTo>
                <a:cubicBezTo>
                  <a:pt x="4227206" y="1707210"/>
                  <a:pt x="4221861" y="1711647"/>
                  <a:pt x="4218123" y="1718364"/>
                </a:cubicBezTo>
                <a:cubicBezTo>
                  <a:pt x="4214386" y="1725082"/>
                  <a:pt x="4214550" y="1728923"/>
                  <a:pt x="4218618" y="1729885"/>
                </a:cubicBezTo>
                <a:lnTo>
                  <a:pt x="4216062" y="1740684"/>
                </a:lnTo>
                <a:cubicBezTo>
                  <a:pt x="4216062" y="1740684"/>
                  <a:pt x="4218473" y="1744106"/>
                  <a:pt x="4223295" y="1750950"/>
                </a:cubicBezTo>
                <a:cubicBezTo>
                  <a:pt x="4228119" y="1757793"/>
                  <a:pt x="4233154" y="1763737"/>
                  <a:pt x="4238402" y="1768780"/>
                </a:cubicBezTo>
                <a:cubicBezTo>
                  <a:pt x="4243652" y="1773824"/>
                  <a:pt x="4248309" y="1776827"/>
                  <a:pt x="4252377" y="1777790"/>
                </a:cubicBezTo>
                <a:cubicBezTo>
                  <a:pt x="4255592" y="1782352"/>
                  <a:pt x="4258003" y="1785774"/>
                  <a:pt x="4259611" y="1788055"/>
                </a:cubicBezTo>
                <a:cubicBezTo>
                  <a:pt x="4261218" y="1790336"/>
                  <a:pt x="4264859" y="1793099"/>
                  <a:pt x="4270534" y="1796343"/>
                </a:cubicBezTo>
                <a:cubicBezTo>
                  <a:pt x="4276209" y="1799586"/>
                  <a:pt x="4278194" y="1804808"/>
                  <a:pt x="4276490" y="1812007"/>
                </a:cubicBezTo>
                <a:cubicBezTo>
                  <a:pt x="4278853" y="1820169"/>
                  <a:pt x="4280034" y="1824250"/>
                  <a:pt x="4280034" y="1824250"/>
                </a:cubicBezTo>
                <a:cubicBezTo>
                  <a:pt x="4287317" y="1829775"/>
                  <a:pt x="4292992" y="1833019"/>
                  <a:pt x="4297058" y="1833981"/>
                </a:cubicBezTo>
                <a:cubicBezTo>
                  <a:pt x="4290436" y="1843818"/>
                  <a:pt x="4284664" y="1850054"/>
                  <a:pt x="4279744" y="1852691"/>
                </a:cubicBezTo>
                <a:lnTo>
                  <a:pt x="4267544" y="1849803"/>
                </a:lnTo>
                <a:cubicBezTo>
                  <a:pt x="4266692" y="1853403"/>
                  <a:pt x="4266266" y="1855202"/>
                  <a:pt x="4266266" y="1855202"/>
                </a:cubicBezTo>
                <a:lnTo>
                  <a:pt x="4258886" y="1859158"/>
                </a:lnTo>
                <a:cubicBezTo>
                  <a:pt x="4262954" y="1860121"/>
                  <a:pt x="4264562" y="1862402"/>
                  <a:pt x="4263710" y="1866002"/>
                </a:cubicBezTo>
                <a:cubicBezTo>
                  <a:pt x="4262858" y="1869601"/>
                  <a:pt x="4262006" y="1873201"/>
                  <a:pt x="4261153" y="1876800"/>
                </a:cubicBezTo>
                <a:lnTo>
                  <a:pt x="4268532" y="1872845"/>
                </a:lnTo>
                <a:lnTo>
                  <a:pt x="4280734" y="1875733"/>
                </a:lnTo>
                <a:cubicBezTo>
                  <a:pt x="4279881" y="1879333"/>
                  <a:pt x="4278603" y="1884732"/>
                  <a:pt x="4276899" y="1891931"/>
                </a:cubicBezTo>
                <a:lnTo>
                  <a:pt x="4270378" y="1919482"/>
                </a:lnTo>
                <a:lnTo>
                  <a:pt x="4458974" y="1940873"/>
                </a:lnTo>
                <a:lnTo>
                  <a:pt x="4492496" y="1941107"/>
                </a:lnTo>
                <a:lnTo>
                  <a:pt x="4490889" y="1945928"/>
                </a:lnTo>
                <a:cubicBezTo>
                  <a:pt x="4488408" y="1948409"/>
                  <a:pt x="4487168" y="1949649"/>
                  <a:pt x="4487168" y="1949649"/>
                </a:cubicBezTo>
                <a:cubicBezTo>
                  <a:pt x="4487168" y="1964532"/>
                  <a:pt x="4477246" y="1969493"/>
                  <a:pt x="4457402" y="1964532"/>
                </a:cubicBezTo>
                <a:cubicBezTo>
                  <a:pt x="4452441" y="1959571"/>
                  <a:pt x="4447481" y="1959571"/>
                  <a:pt x="4442520" y="1964532"/>
                </a:cubicBezTo>
                <a:cubicBezTo>
                  <a:pt x="4437559" y="1969493"/>
                  <a:pt x="4437559" y="1974454"/>
                  <a:pt x="4442520" y="1979415"/>
                </a:cubicBezTo>
                <a:cubicBezTo>
                  <a:pt x="4442520" y="1984376"/>
                  <a:pt x="4443760" y="1988096"/>
                  <a:pt x="4446240" y="1990577"/>
                </a:cubicBezTo>
                <a:cubicBezTo>
                  <a:pt x="4448721" y="1993057"/>
                  <a:pt x="4449961" y="1996778"/>
                  <a:pt x="4449961" y="2001739"/>
                </a:cubicBezTo>
                <a:cubicBezTo>
                  <a:pt x="4454922" y="2011661"/>
                  <a:pt x="4464844" y="2019102"/>
                  <a:pt x="4479727" y="2024063"/>
                </a:cubicBezTo>
                <a:lnTo>
                  <a:pt x="4516934" y="2046387"/>
                </a:lnTo>
                <a:cubicBezTo>
                  <a:pt x="4521895" y="2056309"/>
                  <a:pt x="4529336" y="2061270"/>
                  <a:pt x="4539258" y="2061270"/>
                </a:cubicBezTo>
                <a:lnTo>
                  <a:pt x="4569024" y="2076153"/>
                </a:lnTo>
                <a:cubicBezTo>
                  <a:pt x="4564062" y="2076153"/>
                  <a:pt x="4561582" y="2078633"/>
                  <a:pt x="4561582" y="2083594"/>
                </a:cubicBezTo>
                <a:lnTo>
                  <a:pt x="4591347" y="2098477"/>
                </a:lnTo>
                <a:lnTo>
                  <a:pt x="4591347" y="2105918"/>
                </a:lnTo>
                <a:lnTo>
                  <a:pt x="4621113" y="2120801"/>
                </a:lnTo>
                <a:lnTo>
                  <a:pt x="4650879" y="2150567"/>
                </a:lnTo>
                <a:cubicBezTo>
                  <a:pt x="4650879" y="2150567"/>
                  <a:pt x="4648399" y="2149327"/>
                  <a:pt x="4643437" y="2146846"/>
                </a:cubicBezTo>
                <a:cubicBezTo>
                  <a:pt x="4638477" y="2144366"/>
                  <a:pt x="4635996" y="2143125"/>
                  <a:pt x="4635996" y="2143125"/>
                </a:cubicBezTo>
                <a:lnTo>
                  <a:pt x="4613672" y="2143125"/>
                </a:lnTo>
                <a:cubicBezTo>
                  <a:pt x="4613672" y="2153048"/>
                  <a:pt x="4623594" y="2158008"/>
                  <a:pt x="4643437" y="2158008"/>
                </a:cubicBezTo>
                <a:cubicBezTo>
                  <a:pt x="4653359" y="2158008"/>
                  <a:pt x="4660801" y="2160489"/>
                  <a:pt x="4665762" y="2165450"/>
                </a:cubicBezTo>
                <a:cubicBezTo>
                  <a:pt x="4670723" y="2170411"/>
                  <a:pt x="4674444" y="2172891"/>
                  <a:pt x="4676924" y="2172891"/>
                </a:cubicBezTo>
                <a:cubicBezTo>
                  <a:pt x="4679404" y="2172891"/>
                  <a:pt x="4681885" y="2172891"/>
                  <a:pt x="4684365" y="2172891"/>
                </a:cubicBezTo>
                <a:cubicBezTo>
                  <a:pt x="4686845" y="2172891"/>
                  <a:pt x="4690566" y="2172891"/>
                  <a:pt x="4695527" y="2172891"/>
                </a:cubicBezTo>
                <a:cubicBezTo>
                  <a:pt x="4700488" y="2172891"/>
                  <a:pt x="4702969" y="2175372"/>
                  <a:pt x="4702969" y="2180333"/>
                </a:cubicBezTo>
                <a:cubicBezTo>
                  <a:pt x="4742656" y="2200177"/>
                  <a:pt x="4769941" y="2210098"/>
                  <a:pt x="4784824" y="2210098"/>
                </a:cubicBezTo>
                <a:lnTo>
                  <a:pt x="4829472" y="2247305"/>
                </a:lnTo>
                <a:lnTo>
                  <a:pt x="4830403" y="2250096"/>
                </a:lnTo>
                <a:lnTo>
                  <a:pt x="4822031" y="2247305"/>
                </a:lnTo>
                <a:cubicBezTo>
                  <a:pt x="4797227" y="2227462"/>
                  <a:pt x="4774903" y="2215059"/>
                  <a:pt x="4755058" y="2210098"/>
                </a:cubicBezTo>
                <a:cubicBezTo>
                  <a:pt x="4745137" y="2210098"/>
                  <a:pt x="4737695" y="2207618"/>
                  <a:pt x="4732734" y="2202657"/>
                </a:cubicBezTo>
                <a:cubicBezTo>
                  <a:pt x="4727773" y="2197696"/>
                  <a:pt x="4724052" y="2197696"/>
                  <a:pt x="4721572" y="2202657"/>
                </a:cubicBezTo>
                <a:cubicBezTo>
                  <a:pt x="4719092" y="2207618"/>
                  <a:pt x="4719092" y="2211339"/>
                  <a:pt x="4721572" y="2213819"/>
                </a:cubicBezTo>
                <a:cubicBezTo>
                  <a:pt x="4724052" y="2216299"/>
                  <a:pt x="4725293" y="2220020"/>
                  <a:pt x="4725293" y="2224981"/>
                </a:cubicBezTo>
                <a:cubicBezTo>
                  <a:pt x="4725293" y="2229942"/>
                  <a:pt x="4729013" y="2234903"/>
                  <a:pt x="4736455" y="2239864"/>
                </a:cubicBezTo>
                <a:cubicBezTo>
                  <a:pt x="4743896" y="2244825"/>
                  <a:pt x="4745137" y="2247305"/>
                  <a:pt x="4740176" y="2247305"/>
                </a:cubicBezTo>
                <a:lnTo>
                  <a:pt x="4747617" y="2262188"/>
                </a:lnTo>
                <a:cubicBezTo>
                  <a:pt x="4752578" y="2272110"/>
                  <a:pt x="4757538" y="2277071"/>
                  <a:pt x="4762500" y="2277071"/>
                </a:cubicBezTo>
                <a:cubicBezTo>
                  <a:pt x="4762500" y="2277071"/>
                  <a:pt x="4763740" y="2277071"/>
                  <a:pt x="4766221" y="2277071"/>
                </a:cubicBezTo>
                <a:cubicBezTo>
                  <a:pt x="4768701" y="2277071"/>
                  <a:pt x="4772421" y="2279551"/>
                  <a:pt x="4777383" y="2284512"/>
                </a:cubicBezTo>
                <a:cubicBezTo>
                  <a:pt x="4777383" y="2289474"/>
                  <a:pt x="4782344" y="2291954"/>
                  <a:pt x="4792265" y="2291954"/>
                </a:cubicBezTo>
                <a:cubicBezTo>
                  <a:pt x="4802187" y="2296915"/>
                  <a:pt x="4808389" y="2298155"/>
                  <a:pt x="4810869" y="2295674"/>
                </a:cubicBezTo>
                <a:cubicBezTo>
                  <a:pt x="4813349" y="2293194"/>
                  <a:pt x="4817070" y="2289474"/>
                  <a:pt x="4822031" y="2284512"/>
                </a:cubicBezTo>
                <a:lnTo>
                  <a:pt x="4829472" y="2284512"/>
                </a:lnTo>
                <a:cubicBezTo>
                  <a:pt x="4819551" y="2304356"/>
                  <a:pt x="4822031" y="2314278"/>
                  <a:pt x="4836914" y="2314278"/>
                </a:cubicBezTo>
                <a:cubicBezTo>
                  <a:pt x="4841875" y="2314278"/>
                  <a:pt x="4845596" y="2315518"/>
                  <a:pt x="4848076" y="2317999"/>
                </a:cubicBezTo>
                <a:cubicBezTo>
                  <a:pt x="4850556" y="2320479"/>
                  <a:pt x="4854277" y="2319239"/>
                  <a:pt x="4859238" y="2314278"/>
                </a:cubicBezTo>
                <a:lnTo>
                  <a:pt x="4866679" y="2299395"/>
                </a:lnTo>
                <a:lnTo>
                  <a:pt x="4881562" y="2314278"/>
                </a:lnTo>
                <a:cubicBezTo>
                  <a:pt x="4891484" y="2329161"/>
                  <a:pt x="4898925" y="2336602"/>
                  <a:pt x="4903887" y="2336602"/>
                </a:cubicBezTo>
                <a:lnTo>
                  <a:pt x="4926211" y="2351485"/>
                </a:lnTo>
                <a:cubicBezTo>
                  <a:pt x="4931172" y="2361407"/>
                  <a:pt x="4936132" y="2366368"/>
                  <a:pt x="4941094" y="2366368"/>
                </a:cubicBezTo>
                <a:lnTo>
                  <a:pt x="4955976" y="2366368"/>
                </a:lnTo>
                <a:lnTo>
                  <a:pt x="4985742" y="2366368"/>
                </a:lnTo>
                <a:lnTo>
                  <a:pt x="4985742" y="2388692"/>
                </a:lnTo>
                <a:cubicBezTo>
                  <a:pt x="4985742" y="2418458"/>
                  <a:pt x="4995663" y="2433340"/>
                  <a:pt x="5015508" y="2433340"/>
                </a:cubicBezTo>
                <a:cubicBezTo>
                  <a:pt x="5025429" y="2438302"/>
                  <a:pt x="5032871" y="2440782"/>
                  <a:pt x="5037832" y="2440782"/>
                </a:cubicBezTo>
                <a:cubicBezTo>
                  <a:pt x="5042793" y="2445743"/>
                  <a:pt x="5051474" y="2448223"/>
                  <a:pt x="5063877" y="2448223"/>
                </a:cubicBezTo>
                <a:cubicBezTo>
                  <a:pt x="5076279" y="2448223"/>
                  <a:pt x="5082480" y="2448223"/>
                  <a:pt x="5082480" y="2448223"/>
                </a:cubicBezTo>
                <a:lnTo>
                  <a:pt x="5089922" y="2448223"/>
                </a:lnTo>
                <a:cubicBezTo>
                  <a:pt x="5094883" y="2453184"/>
                  <a:pt x="5099843" y="2455665"/>
                  <a:pt x="5104804" y="2455665"/>
                </a:cubicBezTo>
                <a:cubicBezTo>
                  <a:pt x="5109766" y="2455665"/>
                  <a:pt x="5114726" y="2460625"/>
                  <a:pt x="5119687" y="2470547"/>
                </a:cubicBezTo>
                <a:cubicBezTo>
                  <a:pt x="5134570" y="2485430"/>
                  <a:pt x="5144492" y="2487911"/>
                  <a:pt x="5149453" y="2477989"/>
                </a:cubicBezTo>
                <a:cubicBezTo>
                  <a:pt x="5154414" y="2473028"/>
                  <a:pt x="5160615" y="2474268"/>
                  <a:pt x="5168056" y="2481709"/>
                </a:cubicBezTo>
                <a:cubicBezTo>
                  <a:pt x="5175498" y="2489151"/>
                  <a:pt x="5181699" y="2495352"/>
                  <a:pt x="5186660" y="2500313"/>
                </a:cubicBezTo>
                <a:cubicBezTo>
                  <a:pt x="5186660" y="2500313"/>
                  <a:pt x="5189140" y="2501553"/>
                  <a:pt x="5194101" y="2504034"/>
                </a:cubicBezTo>
                <a:cubicBezTo>
                  <a:pt x="5199063" y="2506514"/>
                  <a:pt x="5204023" y="2510235"/>
                  <a:pt x="5208984" y="2515196"/>
                </a:cubicBezTo>
                <a:cubicBezTo>
                  <a:pt x="5213945" y="2525118"/>
                  <a:pt x="5221387" y="2530079"/>
                  <a:pt x="5231308" y="2530079"/>
                </a:cubicBezTo>
                <a:lnTo>
                  <a:pt x="5238750" y="2530079"/>
                </a:lnTo>
                <a:cubicBezTo>
                  <a:pt x="5243711" y="2535039"/>
                  <a:pt x="5248671" y="2536280"/>
                  <a:pt x="5253633" y="2533799"/>
                </a:cubicBezTo>
                <a:cubicBezTo>
                  <a:pt x="5258594" y="2531319"/>
                  <a:pt x="5261074" y="2532559"/>
                  <a:pt x="5261074" y="2537520"/>
                </a:cubicBezTo>
                <a:lnTo>
                  <a:pt x="5268515" y="2544961"/>
                </a:lnTo>
                <a:cubicBezTo>
                  <a:pt x="5268515" y="2549922"/>
                  <a:pt x="5269756" y="2559844"/>
                  <a:pt x="5272236" y="2574727"/>
                </a:cubicBezTo>
                <a:cubicBezTo>
                  <a:pt x="5274716" y="2589610"/>
                  <a:pt x="5273477" y="2597051"/>
                  <a:pt x="5268515" y="2597051"/>
                </a:cubicBezTo>
                <a:cubicBezTo>
                  <a:pt x="5263554" y="2602012"/>
                  <a:pt x="5261074" y="2604493"/>
                  <a:pt x="5261074" y="2604493"/>
                </a:cubicBezTo>
                <a:cubicBezTo>
                  <a:pt x="5261074" y="2604493"/>
                  <a:pt x="5263554" y="2604493"/>
                  <a:pt x="5268515" y="2604493"/>
                </a:cubicBezTo>
                <a:cubicBezTo>
                  <a:pt x="5268515" y="2604493"/>
                  <a:pt x="5270996" y="2604493"/>
                  <a:pt x="5275957" y="2604493"/>
                </a:cubicBezTo>
                <a:cubicBezTo>
                  <a:pt x="5280918" y="2599532"/>
                  <a:pt x="5293320" y="2599532"/>
                  <a:pt x="5313164" y="2604493"/>
                </a:cubicBezTo>
                <a:cubicBezTo>
                  <a:pt x="5342929" y="2619375"/>
                  <a:pt x="5360292" y="2621856"/>
                  <a:pt x="5365254" y="2611934"/>
                </a:cubicBezTo>
                <a:cubicBezTo>
                  <a:pt x="5370215" y="2611934"/>
                  <a:pt x="5372695" y="2611934"/>
                  <a:pt x="5372695" y="2611934"/>
                </a:cubicBezTo>
                <a:lnTo>
                  <a:pt x="5380137" y="2634258"/>
                </a:lnTo>
                <a:cubicBezTo>
                  <a:pt x="5375175" y="2634258"/>
                  <a:pt x="5372695" y="2634258"/>
                  <a:pt x="5372695" y="2634258"/>
                </a:cubicBezTo>
                <a:cubicBezTo>
                  <a:pt x="5372695" y="2634258"/>
                  <a:pt x="5372695" y="2636739"/>
                  <a:pt x="5372695" y="2641700"/>
                </a:cubicBezTo>
                <a:lnTo>
                  <a:pt x="5380137" y="2641700"/>
                </a:lnTo>
                <a:cubicBezTo>
                  <a:pt x="5385098" y="2636739"/>
                  <a:pt x="5387578" y="2631778"/>
                  <a:pt x="5387578" y="2626817"/>
                </a:cubicBezTo>
                <a:cubicBezTo>
                  <a:pt x="5387578" y="2616895"/>
                  <a:pt x="5395019" y="2619375"/>
                  <a:pt x="5409902" y="2634258"/>
                </a:cubicBezTo>
                <a:cubicBezTo>
                  <a:pt x="5414863" y="2644180"/>
                  <a:pt x="5417344" y="2651622"/>
                  <a:pt x="5417344" y="2656583"/>
                </a:cubicBezTo>
                <a:lnTo>
                  <a:pt x="5432226" y="2693790"/>
                </a:lnTo>
                <a:cubicBezTo>
                  <a:pt x="5437188" y="2698750"/>
                  <a:pt x="5439668" y="2701231"/>
                  <a:pt x="5439668" y="2701231"/>
                </a:cubicBezTo>
                <a:cubicBezTo>
                  <a:pt x="5439668" y="2706192"/>
                  <a:pt x="5442148" y="2709912"/>
                  <a:pt x="5447109" y="2712393"/>
                </a:cubicBezTo>
                <a:cubicBezTo>
                  <a:pt x="5452070" y="2714874"/>
                  <a:pt x="5457031" y="2716114"/>
                  <a:pt x="5461992" y="2716114"/>
                </a:cubicBezTo>
                <a:cubicBezTo>
                  <a:pt x="5466953" y="2716114"/>
                  <a:pt x="5471913" y="2718594"/>
                  <a:pt x="5476875" y="2723555"/>
                </a:cubicBezTo>
                <a:cubicBezTo>
                  <a:pt x="5481836" y="2728516"/>
                  <a:pt x="5484316" y="2730997"/>
                  <a:pt x="5484316" y="2730997"/>
                </a:cubicBezTo>
                <a:cubicBezTo>
                  <a:pt x="5494238" y="2740919"/>
                  <a:pt x="5506640" y="2748360"/>
                  <a:pt x="5521523" y="2753321"/>
                </a:cubicBezTo>
                <a:lnTo>
                  <a:pt x="5543847" y="2775645"/>
                </a:lnTo>
                <a:lnTo>
                  <a:pt x="5551289" y="2775645"/>
                </a:lnTo>
                <a:cubicBezTo>
                  <a:pt x="5556250" y="2775645"/>
                  <a:pt x="5559971" y="2776885"/>
                  <a:pt x="5562451" y="2779366"/>
                </a:cubicBezTo>
                <a:cubicBezTo>
                  <a:pt x="5564931" y="2781846"/>
                  <a:pt x="5573613" y="2788047"/>
                  <a:pt x="5588496" y="2797969"/>
                </a:cubicBezTo>
                <a:cubicBezTo>
                  <a:pt x="5603379" y="2807891"/>
                  <a:pt x="5612061" y="2812852"/>
                  <a:pt x="5614541" y="2812852"/>
                </a:cubicBezTo>
                <a:cubicBezTo>
                  <a:pt x="5617021" y="2812852"/>
                  <a:pt x="5618262" y="2812852"/>
                  <a:pt x="5618262" y="2812852"/>
                </a:cubicBezTo>
                <a:lnTo>
                  <a:pt x="5618262" y="2805411"/>
                </a:lnTo>
                <a:cubicBezTo>
                  <a:pt x="5623223" y="2805411"/>
                  <a:pt x="5625703" y="2807891"/>
                  <a:pt x="5625703" y="2812852"/>
                </a:cubicBezTo>
                <a:cubicBezTo>
                  <a:pt x="5625703" y="2817813"/>
                  <a:pt x="5630664" y="2825254"/>
                  <a:pt x="5640586" y="2835176"/>
                </a:cubicBezTo>
                <a:cubicBezTo>
                  <a:pt x="5660430" y="2850059"/>
                  <a:pt x="5670351" y="2855020"/>
                  <a:pt x="5670351" y="2850059"/>
                </a:cubicBezTo>
                <a:lnTo>
                  <a:pt x="5677793" y="2857500"/>
                </a:lnTo>
                <a:cubicBezTo>
                  <a:pt x="5682754" y="2862461"/>
                  <a:pt x="5691435" y="2868663"/>
                  <a:pt x="5703838" y="2876104"/>
                </a:cubicBezTo>
                <a:cubicBezTo>
                  <a:pt x="5716240" y="2883545"/>
                  <a:pt x="5723682" y="2884785"/>
                  <a:pt x="5726162" y="2879825"/>
                </a:cubicBezTo>
                <a:cubicBezTo>
                  <a:pt x="5728642" y="2874864"/>
                  <a:pt x="5729883" y="2869903"/>
                  <a:pt x="5729883" y="2864942"/>
                </a:cubicBezTo>
                <a:lnTo>
                  <a:pt x="5737324" y="2857500"/>
                </a:lnTo>
                <a:cubicBezTo>
                  <a:pt x="5737324" y="2862461"/>
                  <a:pt x="5738565" y="2866182"/>
                  <a:pt x="5741045" y="2868663"/>
                </a:cubicBezTo>
                <a:cubicBezTo>
                  <a:pt x="5743525" y="2871143"/>
                  <a:pt x="5744765" y="2872383"/>
                  <a:pt x="5744765" y="2872383"/>
                </a:cubicBezTo>
                <a:cubicBezTo>
                  <a:pt x="5749727" y="2877344"/>
                  <a:pt x="5750966" y="2883545"/>
                  <a:pt x="5748486" y="2890987"/>
                </a:cubicBezTo>
                <a:cubicBezTo>
                  <a:pt x="5746006" y="2898428"/>
                  <a:pt x="5749727" y="2904630"/>
                  <a:pt x="5759648" y="2909590"/>
                </a:cubicBezTo>
                <a:cubicBezTo>
                  <a:pt x="5759648" y="2914551"/>
                  <a:pt x="5762128" y="2917032"/>
                  <a:pt x="5767090" y="2917032"/>
                </a:cubicBezTo>
                <a:cubicBezTo>
                  <a:pt x="5772051" y="2917032"/>
                  <a:pt x="5777011" y="2919512"/>
                  <a:pt x="5781972" y="2924473"/>
                </a:cubicBezTo>
                <a:cubicBezTo>
                  <a:pt x="5791894" y="2924473"/>
                  <a:pt x="5801817" y="2929434"/>
                  <a:pt x="5811738" y="2939356"/>
                </a:cubicBezTo>
                <a:cubicBezTo>
                  <a:pt x="5821660" y="2949278"/>
                  <a:pt x="5829101" y="2954239"/>
                  <a:pt x="5834062" y="2954239"/>
                </a:cubicBezTo>
                <a:cubicBezTo>
                  <a:pt x="5848945" y="2954239"/>
                  <a:pt x="5851425" y="2964161"/>
                  <a:pt x="5841504" y="2984004"/>
                </a:cubicBezTo>
                <a:cubicBezTo>
                  <a:pt x="5841504" y="2988965"/>
                  <a:pt x="5842744" y="2991446"/>
                  <a:pt x="5845224" y="2991446"/>
                </a:cubicBezTo>
                <a:cubicBezTo>
                  <a:pt x="5847704" y="2991446"/>
                  <a:pt x="5853906" y="2991446"/>
                  <a:pt x="5863828" y="2991446"/>
                </a:cubicBezTo>
                <a:cubicBezTo>
                  <a:pt x="5878711" y="2996407"/>
                  <a:pt x="5889873" y="3002608"/>
                  <a:pt x="5897314" y="3010049"/>
                </a:cubicBezTo>
                <a:cubicBezTo>
                  <a:pt x="5904756" y="3017491"/>
                  <a:pt x="5910956" y="3018731"/>
                  <a:pt x="5915918" y="3013770"/>
                </a:cubicBezTo>
                <a:cubicBezTo>
                  <a:pt x="5920879" y="3013770"/>
                  <a:pt x="5925839" y="3016251"/>
                  <a:pt x="5930801" y="3021211"/>
                </a:cubicBezTo>
                <a:cubicBezTo>
                  <a:pt x="5925839" y="3036094"/>
                  <a:pt x="5920879" y="3043536"/>
                  <a:pt x="5915918" y="3043536"/>
                </a:cubicBezTo>
                <a:cubicBezTo>
                  <a:pt x="5910956" y="3043536"/>
                  <a:pt x="5908476" y="3046016"/>
                  <a:pt x="5908476" y="3050977"/>
                </a:cubicBezTo>
                <a:cubicBezTo>
                  <a:pt x="5908476" y="3055938"/>
                  <a:pt x="5908476" y="3060899"/>
                  <a:pt x="5908476" y="3065860"/>
                </a:cubicBezTo>
                <a:lnTo>
                  <a:pt x="5915918" y="3073301"/>
                </a:lnTo>
                <a:cubicBezTo>
                  <a:pt x="5915918" y="3078262"/>
                  <a:pt x="5918398" y="3080743"/>
                  <a:pt x="5923359" y="3080743"/>
                </a:cubicBezTo>
                <a:cubicBezTo>
                  <a:pt x="5928320" y="3080743"/>
                  <a:pt x="5933281" y="3078262"/>
                  <a:pt x="5938242" y="3073301"/>
                </a:cubicBezTo>
                <a:lnTo>
                  <a:pt x="5945683" y="3065860"/>
                </a:lnTo>
                <a:cubicBezTo>
                  <a:pt x="5940722" y="3070821"/>
                  <a:pt x="5938242" y="3078262"/>
                  <a:pt x="5938242" y="3088184"/>
                </a:cubicBezTo>
                <a:cubicBezTo>
                  <a:pt x="5938242" y="3098106"/>
                  <a:pt x="5930801" y="3100586"/>
                  <a:pt x="5915918" y="3095625"/>
                </a:cubicBezTo>
                <a:lnTo>
                  <a:pt x="5908476" y="3095625"/>
                </a:lnTo>
                <a:cubicBezTo>
                  <a:pt x="5903515" y="3095625"/>
                  <a:pt x="5901035" y="3098106"/>
                  <a:pt x="5901035" y="3103067"/>
                </a:cubicBezTo>
                <a:cubicBezTo>
                  <a:pt x="5896074" y="3103067"/>
                  <a:pt x="5896074" y="3105548"/>
                  <a:pt x="5901035" y="3110508"/>
                </a:cubicBezTo>
                <a:lnTo>
                  <a:pt x="5915918" y="3117950"/>
                </a:lnTo>
                <a:cubicBezTo>
                  <a:pt x="5930801" y="3122910"/>
                  <a:pt x="5939483" y="3122910"/>
                  <a:pt x="5941963" y="3117950"/>
                </a:cubicBezTo>
                <a:cubicBezTo>
                  <a:pt x="5944443" y="3112989"/>
                  <a:pt x="5953125" y="3110508"/>
                  <a:pt x="5968008" y="3110508"/>
                </a:cubicBezTo>
                <a:lnTo>
                  <a:pt x="5975449" y="3125391"/>
                </a:lnTo>
                <a:cubicBezTo>
                  <a:pt x="5975449" y="3130352"/>
                  <a:pt x="5975449" y="3135313"/>
                  <a:pt x="5975449" y="3140274"/>
                </a:cubicBezTo>
                <a:lnTo>
                  <a:pt x="5982890" y="3140274"/>
                </a:lnTo>
                <a:cubicBezTo>
                  <a:pt x="5987852" y="3140274"/>
                  <a:pt x="5995293" y="3140274"/>
                  <a:pt x="6005215" y="3140274"/>
                </a:cubicBezTo>
                <a:cubicBezTo>
                  <a:pt x="6005215" y="3145235"/>
                  <a:pt x="6007695" y="3147715"/>
                  <a:pt x="6012656" y="3147715"/>
                </a:cubicBezTo>
                <a:cubicBezTo>
                  <a:pt x="6027539" y="3157637"/>
                  <a:pt x="6037460" y="3167559"/>
                  <a:pt x="6042422" y="3177481"/>
                </a:cubicBezTo>
                <a:cubicBezTo>
                  <a:pt x="6037460" y="3192364"/>
                  <a:pt x="6042422" y="3204766"/>
                  <a:pt x="6057304" y="3214688"/>
                </a:cubicBezTo>
                <a:cubicBezTo>
                  <a:pt x="6062266" y="3219649"/>
                  <a:pt x="6064746" y="3222129"/>
                  <a:pt x="6064746" y="3222129"/>
                </a:cubicBezTo>
                <a:cubicBezTo>
                  <a:pt x="6064746" y="3222129"/>
                  <a:pt x="6062266" y="3224610"/>
                  <a:pt x="6057304" y="3229571"/>
                </a:cubicBezTo>
                <a:cubicBezTo>
                  <a:pt x="6057304" y="3234532"/>
                  <a:pt x="6054824" y="3237012"/>
                  <a:pt x="6049863" y="3237012"/>
                </a:cubicBezTo>
                <a:cubicBezTo>
                  <a:pt x="6049863" y="3237012"/>
                  <a:pt x="6047383" y="3237012"/>
                  <a:pt x="6042422" y="3237012"/>
                </a:cubicBezTo>
                <a:lnTo>
                  <a:pt x="6034980" y="3237012"/>
                </a:lnTo>
                <a:cubicBezTo>
                  <a:pt x="6034980" y="3232051"/>
                  <a:pt x="6037460" y="3227090"/>
                  <a:pt x="6042422" y="3222129"/>
                </a:cubicBezTo>
                <a:cubicBezTo>
                  <a:pt x="6052343" y="3217169"/>
                  <a:pt x="6052343" y="3214688"/>
                  <a:pt x="6042422" y="3214688"/>
                </a:cubicBezTo>
                <a:cubicBezTo>
                  <a:pt x="6022578" y="3209727"/>
                  <a:pt x="6012656" y="3214688"/>
                  <a:pt x="6012656" y="3229571"/>
                </a:cubicBezTo>
                <a:cubicBezTo>
                  <a:pt x="6012656" y="3234532"/>
                  <a:pt x="6008935" y="3234532"/>
                  <a:pt x="6001494" y="3229571"/>
                </a:cubicBezTo>
                <a:cubicBezTo>
                  <a:pt x="5994053" y="3224610"/>
                  <a:pt x="5984131" y="3223369"/>
                  <a:pt x="5971728" y="3225850"/>
                </a:cubicBezTo>
                <a:cubicBezTo>
                  <a:pt x="5959326" y="3228331"/>
                  <a:pt x="5949404" y="3227090"/>
                  <a:pt x="5941963" y="3222129"/>
                </a:cubicBezTo>
                <a:cubicBezTo>
                  <a:pt x="5934521" y="3217169"/>
                  <a:pt x="5930801" y="3217169"/>
                  <a:pt x="5930801" y="3222129"/>
                </a:cubicBezTo>
                <a:cubicBezTo>
                  <a:pt x="5930801" y="3227090"/>
                  <a:pt x="5932041" y="3230811"/>
                  <a:pt x="5934521" y="3233291"/>
                </a:cubicBezTo>
                <a:cubicBezTo>
                  <a:pt x="5937001" y="3235772"/>
                  <a:pt x="5939483" y="3235772"/>
                  <a:pt x="5941963" y="3233291"/>
                </a:cubicBezTo>
                <a:cubicBezTo>
                  <a:pt x="5944443" y="3230811"/>
                  <a:pt x="5946924" y="3230811"/>
                  <a:pt x="5949404" y="3233291"/>
                </a:cubicBezTo>
                <a:cubicBezTo>
                  <a:pt x="5951884" y="3235772"/>
                  <a:pt x="5943203" y="3237012"/>
                  <a:pt x="5923359" y="3237012"/>
                </a:cubicBezTo>
                <a:cubicBezTo>
                  <a:pt x="5923359" y="3237012"/>
                  <a:pt x="5920879" y="3238252"/>
                  <a:pt x="5915918" y="3240733"/>
                </a:cubicBezTo>
                <a:cubicBezTo>
                  <a:pt x="5910956" y="3243214"/>
                  <a:pt x="5908476" y="3244454"/>
                  <a:pt x="5908476" y="3244454"/>
                </a:cubicBezTo>
                <a:lnTo>
                  <a:pt x="5893594" y="3244454"/>
                </a:lnTo>
                <a:cubicBezTo>
                  <a:pt x="5893594" y="3229571"/>
                  <a:pt x="5888632" y="3227090"/>
                  <a:pt x="5878711" y="3237012"/>
                </a:cubicBezTo>
                <a:lnTo>
                  <a:pt x="5871269" y="3244454"/>
                </a:lnTo>
                <a:lnTo>
                  <a:pt x="5878711" y="3251895"/>
                </a:lnTo>
                <a:cubicBezTo>
                  <a:pt x="5888632" y="3256856"/>
                  <a:pt x="5893594" y="3261817"/>
                  <a:pt x="5893594" y="3266778"/>
                </a:cubicBezTo>
                <a:lnTo>
                  <a:pt x="5886152" y="3274219"/>
                </a:lnTo>
                <a:cubicBezTo>
                  <a:pt x="5891113" y="3274219"/>
                  <a:pt x="5893594" y="3274219"/>
                  <a:pt x="5893594" y="3274219"/>
                </a:cubicBezTo>
                <a:cubicBezTo>
                  <a:pt x="5898555" y="3274219"/>
                  <a:pt x="5903515" y="3276700"/>
                  <a:pt x="5908476" y="3281661"/>
                </a:cubicBezTo>
                <a:lnTo>
                  <a:pt x="5923359" y="3281661"/>
                </a:lnTo>
                <a:lnTo>
                  <a:pt x="5953125" y="3289102"/>
                </a:lnTo>
                <a:cubicBezTo>
                  <a:pt x="5953125" y="3294063"/>
                  <a:pt x="5948163" y="3296543"/>
                  <a:pt x="5938242" y="3296543"/>
                </a:cubicBezTo>
                <a:lnTo>
                  <a:pt x="5915918" y="3289102"/>
                </a:lnTo>
                <a:lnTo>
                  <a:pt x="5908476" y="3296543"/>
                </a:lnTo>
                <a:cubicBezTo>
                  <a:pt x="5908476" y="3301504"/>
                  <a:pt x="5910956" y="3306466"/>
                  <a:pt x="5915918" y="3311426"/>
                </a:cubicBezTo>
                <a:cubicBezTo>
                  <a:pt x="5920879" y="3311426"/>
                  <a:pt x="5923359" y="3310186"/>
                  <a:pt x="5923359" y="3307706"/>
                </a:cubicBezTo>
                <a:cubicBezTo>
                  <a:pt x="5923359" y="3305225"/>
                  <a:pt x="5925839" y="3303985"/>
                  <a:pt x="5930801" y="3303985"/>
                </a:cubicBezTo>
                <a:cubicBezTo>
                  <a:pt x="5930801" y="3308946"/>
                  <a:pt x="5930801" y="3311426"/>
                  <a:pt x="5930801" y="3311426"/>
                </a:cubicBezTo>
                <a:lnTo>
                  <a:pt x="5938242" y="3318868"/>
                </a:lnTo>
                <a:cubicBezTo>
                  <a:pt x="5943203" y="3318868"/>
                  <a:pt x="5946924" y="3320108"/>
                  <a:pt x="5949404" y="3322588"/>
                </a:cubicBezTo>
                <a:cubicBezTo>
                  <a:pt x="5951884" y="3325069"/>
                  <a:pt x="5953125" y="3326309"/>
                  <a:pt x="5953125" y="3326309"/>
                </a:cubicBezTo>
                <a:cubicBezTo>
                  <a:pt x="5953125" y="3331270"/>
                  <a:pt x="5955605" y="3333750"/>
                  <a:pt x="5960566" y="3333750"/>
                </a:cubicBezTo>
                <a:cubicBezTo>
                  <a:pt x="5965528" y="3333750"/>
                  <a:pt x="5968008" y="3333750"/>
                  <a:pt x="5968008" y="3333750"/>
                </a:cubicBezTo>
                <a:cubicBezTo>
                  <a:pt x="5968008" y="3333750"/>
                  <a:pt x="5968008" y="3336231"/>
                  <a:pt x="5968008" y="3341192"/>
                </a:cubicBezTo>
                <a:cubicBezTo>
                  <a:pt x="5972969" y="3346153"/>
                  <a:pt x="5985371" y="3346153"/>
                  <a:pt x="6005215" y="3341192"/>
                </a:cubicBezTo>
                <a:lnTo>
                  <a:pt x="6027539" y="3348633"/>
                </a:lnTo>
                <a:cubicBezTo>
                  <a:pt x="6022578" y="3358555"/>
                  <a:pt x="6027539" y="3363516"/>
                  <a:pt x="6042422" y="3363516"/>
                </a:cubicBezTo>
                <a:cubicBezTo>
                  <a:pt x="6052343" y="3368477"/>
                  <a:pt x="6057304" y="3375918"/>
                  <a:pt x="6057304" y="3385840"/>
                </a:cubicBezTo>
                <a:cubicBezTo>
                  <a:pt x="6057304" y="3400723"/>
                  <a:pt x="6064746" y="3410645"/>
                  <a:pt x="6079629" y="3415606"/>
                </a:cubicBezTo>
                <a:cubicBezTo>
                  <a:pt x="6094512" y="3420567"/>
                  <a:pt x="6101953" y="3420567"/>
                  <a:pt x="6101953" y="3415606"/>
                </a:cubicBezTo>
                <a:lnTo>
                  <a:pt x="6094512" y="3408165"/>
                </a:lnTo>
                <a:cubicBezTo>
                  <a:pt x="6089550" y="3408165"/>
                  <a:pt x="6084590" y="3408165"/>
                  <a:pt x="6079629" y="3408165"/>
                </a:cubicBezTo>
                <a:lnTo>
                  <a:pt x="6094512" y="3400723"/>
                </a:lnTo>
                <a:cubicBezTo>
                  <a:pt x="6109394" y="3410645"/>
                  <a:pt x="6119316" y="3414366"/>
                  <a:pt x="6124277" y="3411885"/>
                </a:cubicBezTo>
                <a:cubicBezTo>
                  <a:pt x="6129238" y="3409405"/>
                  <a:pt x="6132959" y="3410645"/>
                  <a:pt x="6135439" y="3415606"/>
                </a:cubicBezTo>
                <a:cubicBezTo>
                  <a:pt x="6137919" y="3420567"/>
                  <a:pt x="6141640" y="3423047"/>
                  <a:pt x="6146601" y="3423047"/>
                </a:cubicBezTo>
                <a:lnTo>
                  <a:pt x="6168926" y="3445372"/>
                </a:lnTo>
                <a:cubicBezTo>
                  <a:pt x="6168926" y="3450332"/>
                  <a:pt x="6171406" y="3455294"/>
                  <a:pt x="6176367" y="3460254"/>
                </a:cubicBezTo>
                <a:cubicBezTo>
                  <a:pt x="6181328" y="3465215"/>
                  <a:pt x="6183808" y="3470176"/>
                  <a:pt x="6183808" y="3475137"/>
                </a:cubicBezTo>
                <a:lnTo>
                  <a:pt x="6213574" y="3490020"/>
                </a:lnTo>
                <a:cubicBezTo>
                  <a:pt x="6228457" y="3499942"/>
                  <a:pt x="6235898" y="3507383"/>
                  <a:pt x="6235898" y="3512344"/>
                </a:cubicBezTo>
                <a:cubicBezTo>
                  <a:pt x="6235898" y="3517305"/>
                  <a:pt x="6235898" y="3522266"/>
                  <a:pt x="6235898" y="3527227"/>
                </a:cubicBezTo>
                <a:cubicBezTo>
                  <a:pt x="6235898" y="3527227"/>
                  <a:pt x="6237139" y="3528467"/>
                  <a:pt x="6239619" y="3530948"/>
                </a:cubicBezTo>
                <a:cubicBezTo>
                  <a:pt x="6242099" y="3533428"/>
                  <a:pt x="6245820" y="3537149"/>
                  <a:pt x="6250781" y="3542110"/>
                </a:cubicBezTo>
                <a:lnTo>
                  <a:pt x="6295429" y="3571875"/>
                </a:lnTo>
                <a:cubicBezTo>
                  <a:pt x="6310312" y="3581798"/>
                  <a:pt x="6322715" y="3589239"/>
                  <a:pt x="6332637" y="3594200"/>
                </a:cubicBezTo>
                <a:cubicBezTo>
                  <a:pt x="6342558" y="3599160"/>
                  <a:pt x="6352481" y="3604122"/>
                  <a:pt x="6362402" y="3609083"/>
                </a:cubicBezTo>
                <a:cubicBezTo>
                  <a:pt x="6367363" y="3614043"/>
                  <a:pt x="6371084" y="3616524"/>
                  <a:pt x="6373564" y="3616524"/>
                </a:cubicBezTo>
                <a:cubicBezTo>
                  <a:pt x="6376044" y="3616524"/>
                  <a:pt x="6377285" y="3616524"/>
                  <a:pt x="6377285" y="3616524"/>
                </a:cubicBezTo>
                <a:cubicBezTo>
                  <a:pt x="6382246" y="3616524"/>
                  <a:pt x="6389688" y="3621485"/>
                  <a:pt x="6399609" y="3631407"/>
                </a:cubicBezTo>
                <a:cubicBezTo>
                  <a:pt x="6409531" y="3641329"/>
                  <a:pt x="6414492" y="3648770"/>
                  <a:pt x="6414492" y="3653731"/>
                </a:cubicBezTo>
                <a:lnTo>
                  <a:pt x="6421933" y="3653731"/>
                </a:lnTo>
                <a:cubicBezTo>
                  <a:pt x="6421933" y="3653731"/>
                  <a:pt x="6423174" y="3653731"/>
                  <a:pt x="6425654" y="3653731"/>
                </a:cubicBezTo>
                <a:cubicBezTo>
                  <a:pt x="6428134" y="3653731"/>
                  <a:pt x="6429375" y="3656212"/>
                  <a:pt x="6429375" y="3661172"/>
                </a:cubicBezTo>
                <a:cubicBezTo>
                  <a:pt x="6434336" y="3661172"/>
                  <a:pt x="6445498" y="3666133"/>
                  <a:pt x="6462861" y="3676055"/>
                </a:cubicBezTo>
                <a:cubicBezTo>
                  <a:pt x="6480224" y="3685977"/>
                  <a:pt x="6491386" y="3690938"/>
                  <a:pt x="6496347" y="3690938"/>
                </a:cubicBezTo>
                <a:lnTo>
                  <a:pt x="6563320" y="3743028"/>
                </a:lnTo>
                <a:lnTo>
                  <a:pt x="6526113" y="3728145"/>
                </a:lnTo>
                <a:cubicBezTo>
                  <a:pt x="6511230" y="3723184"/>
                  <a:pt x="6503789" y="3720704"/>
                  <a:pt x="6503789" y="3720704"/>
                </a:cubicBezTo>
                <a:lnTo>
                  <a:pt x="6496347" y="3720704"/>
                </a:lnTo>
                <a:lnTo>
                  <a:pt x="6488906" y="3713262"/>
                </a:lnTo>
                <a:lnTo>
                  <a:pt x="6474023" y="3705821"/>
                </a:lnTo>
                <a:cubicBezTo>
                  <a:pt x="6469062" y="3705821"/>
                  <a:pt x="6464102" y="3702100"/>
                  <a:pt x="6459140" y="3694659"/>
                </a:cubicBezTo>
                <a:cubicBezTo>
                  <a:pt x="6454179" y="3687217"/>
                  <a:pt x="6447978" y="3683497"/>
                  <a:pt x="6440537" y="3683497"/>
                </a:cubicBezTo>
                <a:cubicBezTo>
                  <a:pt x="6433096" y="3683497"/>
                  <a:pt x="6429375" y="3682257"/>
                  <a:pt x="6429375" y="3679776"/>
                </a:cubicBezTo>
                <a:cubicBezTo>
                  <a:pt x="6429375" y="3677295"/>
                  <a:pt x="6424413" y="3673575"/>
                  <a:pt x="6414492" y="3668614"/>
                </a:cubicBezTo>
                <a:cubicBezTo>
                  <a:pt x="6404570" y="3663653"/>
                  <a:pt x="6394648" y="3663653"/>
                  <a:pt x="6384726" y="3668614"/>
                </a:cubicBezTo>
                <a:cubicBezTo>
                  <a:pt x="6374805" y="3673575"/>
                  <a:pt x="6369844" y="3668614"/>
                  <a:pt x="6369844" y="3653731"/>
                </a:cubicBezTo>
                <a:cubicBezTo>
                  <a:pt x="6369844" y="3648770"/>
                  <a:pt x="6359922" y="3646290"/>
                  <a:pt x="6340078" y="3646290"/>
                </a:cubicBezTo>
                <a:cubicBezTo>
                  <a:pt x="6320234" y="3646290"/>
                  <a:pt x="6310312" y="3646290"/>
                  <a:pt x="6310312" y="3646290"/>
                </a:cubicBezTo>
                <a:cubicBezTo>
                  <a:pt x="6310312" y="3656212"/>
                  <a:pt x="6320234" y="3663653"/>
                  <a:pt x="6340078" y="3668614"/>
                </a:cubicBezTo>
                <a:cubicBezTo>
                  <a:pt x="6340078" y="3668614"/>
                  <a:pt x="6340078" y="3673575"/>
                  <a:pt x="6340078" y="3683497"/>
                </a:cubicBezTo>
                <a:cubicBezTo>
                  <a:pt x="6340078" y="3688457"/>
                  <a:pt x="6349999" y="3698379"/>
                  <a:pt x="6369844" y="3713262"/>
                </a:cubicBezTo>
                <a:cubicBezTo>
                  <a:pt x="6379765" y="3718223"/>
                  <a:pt x="6389688" y="3724424"/>
                  <a:pt x="6399609" y="3731866"/>
                </a:cubicBezTo>
                <a:cubicBezTo>
                  <a:pt x="6409531" y="3739307"/>
                  <a:pt x="6418213" y="3745508"/>
                  <a:pt x="6425654" y="3750469"/>
                </a:cubicBezTo>
                <a:cubicBezTo>
                  <a:pt x="6433096" y="3755430"/>
                  <a:pt x="6439296" y="3757911"/>
                  <a:pt x="6444258" y="3757911"/>
                </a:cubicBezTo>
                <a:cubicBezTo>
                  <a:pt x="6444258" y="3762871"/>
                  <a:pt x="6446738" y="3766592"/>
                  <a:pt x="6451699" y="3769073"/>
                </a:cubicBezTo>
                <a:cubicBezTo>
                  <a:pt x="6456660" y="3771553"/>
                  <a:pt x="6464102" y="3775274"/>
                  <a:pt x="6474023" y="3780235"/>
                </a:cubicBezTo>
                <a:cubicBezTo>
                  <a:pt x="6474023" y="3785196"/>
                  <a:pt x="6476503" y="3787676"/>
                  <a:pt x="6481465" y="3787676"/>
                </a:cubicBezTo>
                <a:cubicBezTo>
                  <a:pt x="6481465" y="3787676"/>
                  <a:pt x="6482705" y="3788916"/>
                  <a:pt x="6485185" y="3791397"/>
                </a:cubicBezTo>
                <a:cubicBezTo>
                  <a:pt x="6487665" y="3793878"/>
                  <a:pt x="6491386" y="3795118"/>
                  <a:pt x="6496347" y="3795118"/>
                </a:cubicBezTo>
                <a:cubicBezTo>
                  <a:pt x="6501309" y="3800078"/>
                  <a:pt x="6508750" y="3805040"/>
                  <a:pt x="6518672" y="3810000"/>
                </a:cubicBezTo>
                <a:cubicBezTo>
                  <a:pt x="6528593" y="3814961"/>
                  <a:pt x="6536035" y="3817442"/>
                  <a:pt x="6540996" y="3817442"/>
                </a:cubicBezTo>
                <a:lnTo>
                  <a:pt x="6548437" y="3832325"/>
                </a:lnTo>
                <a:cubicBezTo>
                  <a:pt x="6538516" y="3842247"/>
                  <a:pt x="6543476" y="3847208"/>
                  <a:pt x="6563320" y="3847208"/>
                </a:cubicBezTo>
                <a:cubicBezTo>
                  <a:pt x="6568281" y="3852168"/>
                  <a:pt x="6573242" y="3857130"/>
                  <a:pt x="6578202" y="3862090"/>
                </a:cubicBezTo>
                <a:lnTo>
                  <a:pt x="6600527" y="3876973"/>
                </a:lnTo>
                <a:lnTo>
                  <a:pt x="6607968" y="3891856"/>
                </a:lnTo>
                <a:cubicBezTo>
                  <a:pt x="6603007" y="3891856"/>
                  <a:pt x="6600527" y="3891856"/>
                  <a:pt x="6600527" y="3891856"/>
                </a:cubicBezTo>
                <a:cubicBezTo>
                  <a:pt x="6600527" y="3896817"/>
                  <a:pt x="6607968" y="3904258"/>
                  <a:pt x="6622851" y="3914180"/>
                </a:cubicBezTo>
                <a:lnTo>
                  <a:pt x="6667500" y="3951387"/>
                </a:lnTo>
                <a:cubicBezTo>
                  <a:pt x="6662538" y="3951387"/>
                  <a:pt x="6661299" y="3952627"/>
                  <a:pt x="6663779" y="3955108"/>
                </a:cubicBezTo>
                <a:cubicBezTo>
                  <a:pt x="6666259" y="3957589"/>
                  <a:pt x="6669980" y="3961309"/>
                  <a:pt x="6674941" y="3966270"/>
                </a:cubicBezTo>
                <a:cubicBezTo>
                  <a:pt x="6679902" y="3976192"/>
                  <a:pt x="6684862" y="3978672"/>
                  <a:pt x="6689824" y="3973711"/>
                </a:cubicBezTo>
                <a:lnTo>
                  <a:pt x="6704706" y="3988594"/>
                </a:lnTo>
                <a:cubicBezTo>
                  <a:pt x="6704706" y="3988594"/>
                  <a:pt x="6705947" y="3989834"/>
                  <a:pt x="6708428" y="3992315"/>
                </a:cubicBezTo>
                <a:cubicBezTo>
                  <a:pt x="6710908" y="3994796"/>
                  <a:pt x="6712148" y="3996036"/>
                  <a:pt x="6712148" y="3996036"/>
                </a:cubicBezTo>
                <a:cubicBezTo>
                  <a:pt x="6717110" y="3996036"/>
                  <a:pt x="6720830" y="3999756"/>
                  <a:pt x="6723310" y="4007198"/>
                </a:cubicBezTo>
                <a:cubicBezTo>
                  <a:pt x="6725790" y="4014639"/>
                  <a:pt x="6733232" y="4020841"/>
                  <a:pt x="6745634" y="4025801"/>
                </a:cubicBezTo>
                <a:cubicBezTo>
                  <a:pt x="6758037" y="4030762"/>
                  <a:pt x="6764238" y="4035723"/>
                  <a:pt x="6764238" y="4040684"/>
                </a:cubicBezTo>
                <a:cubicBezTo>
                  <a:pt x="6764238" y="4040684"/>
                  <a:pt x="6766718" y="4043165"/>
                  <a:pt x="6771679" y="4048125"/>
                </a:cubicBezTo>
                <a:cubicBezTo>
                  <a:pt x="6776640" y="4053086"/>
                  <a:pt x="6779120" y="4055567"/>
                  <a:pt x="6779120" y="4055567"/>
                </a:cubicBezTo>
                <a:cubicBezTo>
                  <a:pt x="6789042" y="4060528"/>
                  <a:pt x="6794004" y="4065489"/>
                  <a:pt x="6794004" y="4070450"/>
                </a:cubicBezTo>
                <a:cubicBezTo>
                  <a:pt x="6798965" y="4075410"/>
                  <a:pt x="6803925" y="4080372"/>
                  <a:pt x="6808886" y="4085333"/>
                </a:cubicBezTo>
                <a:cubicBezTo>
                  <a:pt x="6813848" y="4090293"/>
                  <a:pt x="6818808" y="4095255"/>
                  <a:pt x="6823769" y="4100215"/>
                </a:cubicBezTo>
                <a:lnTo>
                  <a:pt x="6846094" y="4122540"/>
                </a:lnTo>
                <a:cubicBezTo>
                  <a:pt x="6846094" y="4122540"/>
                  <a:pt x="6841132" y="4120059"/>
                  <a:pt x="6831210" y="4115098"/>
                </a:cubicBezTo>
                <a:cubicBezTo>
                  <a:pt x="6811366" y="4100215"/>
                  <a:pt x="6801445" y="4095255"/>
                  <a:pt x="6801445" y="4100215"/>
                </a:cubicBezTo>
                <a:cubicBezTo>
                  <a:pt x="6796484" y="4105176"/>
                  <a:pt x="6786562" y="4105176"/>
                  <a:pt x="6771679" y="4100215"/>
                </a:cubicBezTo>
                <a:lnTo>
                  <a:pt x="6734472" y="4063008"/>
                </a:lnTo>
                <a:lnTo>
                  <a:pt x="6756796" y="4077891"/>
                </a:lnTo>
                <a:cubicBezTo>
                  <a:pt x="6776640" y="4092774"/>
                  <a:pt x="6789042" y="4097735"/>
                  <a:pt x="6794004" y="4092774"/>
                </a:cubicBezTo>
                <a:lnTo>
                  <a:pt x="6734472" y="4033243"/>
                </a:lnTo>
                <a:cubicBezTo>
                  <a:pt x="6724550" y="4023321"/>
                  <a:pt x="6719590" y="4015879"/>
                  <a:pt x="6719590" y="4010918"/>
                </a:cubicBezTo>
                <a:lnTo>
                  <a:pt x="6697265" y="4003477"/>
                </a:lnTo>
                <a:lnTo>
                  <a:pt x="6652616" y="3981153"/>
                </a:lnTo>
                <a:cubicBezTo>
                  <a:pt x="6647656" y="3976192"/>
                  <a:pt x="6642695" y="3971231"/>
                  <a:pt x="6637734" y="3966270"/>
                </a:cubicBezTo>
                <a:cubicBezTo>
                  <a:pt x="6632772" y="3961309"/>
                  <a:pt x="6630292" y="3958829"/>
                  <a:pt x="6630292" y="3958829"/>
                </a:cubicBezTo>
                <a:lnTo>
                  <a:pt x="6622851" y="3943946"/>
                </a:lnTo>
                <a:cubicBezTo>
                  <a:pt x="6617890" y="3943946"/>
                  <a:pt x="6614169" y="3941465"/>
                  <a:pt x="6611689" y="3936504"/>
                </a:cubicBezTo>
                <a:cubicBezTo>
                  <a:pt x="6609209" y="3931544"/>
                  <a:pt x="6605488" y="3926582"/>
                  <a:pt x="6600527" y="3921622"/>
                </a:cubicBezTo>
                <a:cubicBezTo>
                  <a:pt x="6595566" y="3921622"/>
                  <a:pt x="6591845" y="3920382"/>
                  <a:pt x="6589365" y="3917901"/>
                </a:cubicBezTo>
                <a:cubicBezTo>
                  <a:pt x="6586884" y="3915420"/>
                  <a:pt x="6585644" y="3914180"/>
                  <a:pt x="6585644" y="3914180"/>
                </a:cubicBezTo>
                <a:lnTo>
                  <a:pt x="6563320" y="3891856"/>
                </a:lnTo>
                <a:lnTo>
                  <a:pt x="6548437" y="3891856"/>
                </a:lnTo>
                <a:cubicBezTo>
                  <a:pt x="6543476" y="3886895"/>
                  <a:pt x="6539755" y="3884415"/>
                  <a:pt x="6537275" y="3884415"/>
                </a:cubicBezTo>
                <a:cubicBezTo>
                  <a:pt x="6534795" y="3884415"/>
                  <a:pt x="6533554" y="3881934"/>
                  <a:pt x="6533554" y="3876973"/>
                </a:cubicBezTo>
                <a:lnTo>
                  <a:pt x="6540996" y="3869532"/>
                </a:lnTo>
                <a:cubicBezTo>
                  <a:pt x="6540996" y="3864571"/>
                  <a:pt x="6533554" y="3862090"/>
                  <a:pt x="6518672" y="3862090"/>
                </a:cubicBezTo>
                <a:cubicBezTo>
                  <a:pt x="6513710" y="3862090"/>
                  <a:pt x="6511230" y="3859610"/>
                  <a:pt x="6511230" y="3854649"/>
                </a:cubicBezTo>
                <a:cubicBezTo>
                  <a:pt x="6511230" y="3849688"/>
                  <a:pt x="6506269" y="3845967"/>
                  <a:pt x="6496347" y="3843487"/>
                </a:cubicBezTo>
                <a:cubicBezTo>
                  <a:pt x="6486426" y="3841006"/>
                  <a:pt x="6476503" y="3837285"/>
                  <a:pt x="6466582" y="3832325"/>
                </a:cubicBezTo>
                <a:cubicBezTo>
                  <a:pt x="6456660" y="3817442"/>
                  <a:pt x="6451699" y="3814961"/>
                  <a:pt x="6451699" y="3824883"/>
                </a:cubicBezTo>
                <a:cubicBezTo>
                  <a:pt x="6451699" y="3829844"/>
                  <a:pt x="6449219" y="3829844"/>
                  <a:pt x="6444258" y="3824883"/>
                </a:cubicBezTo>
                <a:cubicBezTo>
                  <a:pt x="6444258" y="3824883"/>
                  <a:pt x="6443017" y="3824883"/>
                  <a:pt x="6440537" y="3824883"/>
                </a:cubicBezTo>
                <a:cubicBezTo>
                  <a:pt x="6438057" y="3824883"/>
                  <a:pt x="6434336" y="3824883"/>
                  <a:pt x="6429375" y="3824883"/>
                </a:cubicBezTo>
                <a:cubicBezTo>
                  <a:pt x="6429375" y="3829844"/>
                  <a:pt x="6429375" y="3832325"/>
                  <a:pt x="6429375" y="3832325"/>
                </a:cubicBezTo>
                <a:cubicBezTo>
                  <a:pt x="6434336" y="3832325"/>
                  <a:pt x="6436816" y="3833565"/>
                  <a:pt x="6436816" y="3836045"/>
                </a:cubicBezTo>
                <a:cubicBezTo>
                  <a:pt x="6436816" y="3838526"/>
                  <a:pt x="6439296" y="3839766"/>
                  <a:pt x="6444258" y="3839766"/>
                </a:cubicBezTo>
                <a:cubicBezTo>
                  <a:pt x="6449219" y="3854649"/>
                  <a:pt x="6461621" y="3862090"/>
                  <a:pt x="6481465" y="3862090"/>
                </a:cubicBezTo>
                <a:lnTo>
                  <a:pt x="6488906" y="3869532"/>
                </a:lnTo>
                <a:cubicBezTo>
                  <a:pt x="6483945" y="3864571"/>
                  <a:pt x="6481465" y="3864571"/>
                  <a:pt x="6481465" y="3869532"/>
                </a:cubicBezTo>
                <a:cubicBezTo>
                  <a:pt x="6481465" y="3874492"/>
                  <a:pt x="6482705" y="3878213"/>
                  <a:pt x="6485185" y="3880694"/>
                </a:cubicBezTo>
                <a:cubicBezTo>
                  <a:pt x="6487665" y="3883174"/>
                  <a:pt x="6488906" y="3884415"/>
                  <a:pt x="6488906" y="3884415"/>
                </a:cubicBezTo>
                <a:cubicBezTo>
                  <a:pt x="6498828" y="3889375"/>
                  <a:pt x="6508750" y="3899297"/>
                  <a:pt x="6518672" y="3914180"/>
                </a:cubicBezTo>
                <a:cubicBezTo>
                  <a:pt x="6528593" y="3924102"/>
                  <a:pt x="6538516" y="3932784"/>
                  <a:pt x="6548437" y="3940225"/>
                </a:cubicBezTo>
                <a:cubicBezTo>
                  <a:pt x="6558358" y="3947666"/>
                  <a:pt x="6563320" y="3948907"/>
                  <a:pt x="6563320" y="3943946"/>
                </a:cubicBezTo>
                <a:cubicBezTo>
                  <a:pt x="6568281" y="3943946"/>
                  <a:pt x="6569520" y="3942706"/>
                  <a:pt x="6567040" y="3940225"/>
                </a:cubicBezTo>
                <a:cubicBezTo>
                  <a:pt x="6564560" y="3937744"/>
                  <a:pt x="6563320" y="3936504"/>
                  <a:pt x="6563320" y="3936504"/>
                </a:cubicBezTo>
                <a:lnTo>
                  <a:pt x="6563320" y="3929063"/>
                </a:lnTo>
                <a:cubicBezTo>
                  <a:pt x="6563320" y="3929063"/>
                  <a:pt x="6564560" y="3931544"/>
                  <a:pt x="6567040" y="3936504"/>
                </a:cubicBezTo>
                <a:cubicBezTo>
                  <a:pt x="6569520" y="3941465"/>
                  <a:pt x="6570762" y="3945186"/>
                  <a:pt x="6570762" y="3947666"/>
                </a:cubicBezTo>
                <a:cubicBezTo>
                  <a:pt x="6570762" y="3950147"/>
                  <a:pt x="6572002" y="3952627"/>
                  <a:pt x="6574482" y="3955108"/>
                </a:cubicBezTo>
                <a:cubicBezTo>
                  <a:pt x="6576962" y="3957589"/>
                  <a:pt x="6578202" y="3961309"/>
                  <a:pt x="6578202" y="3966270"/>
                </a:cubicBezTo>
                <a:lnTo>
                  <a:pt x="6585644" y="3973711"/>
                </a:lnTo>
                <a:cubicBezTo>
                  <a:pt x="6585644" y="3978672"/>
                  <a:pt x="6586884" y="3981153"/>
                  <a:pt x="6589365" y="3981153"/>
                </a:cubicBezTo>
                <a:cubicBezTo>
                  <a:pt x="6591845" y="3981153"/>
                  <a:pt x="6596806" y="3984874"/>
                  <a:pt x="6604248" y="3992315"/>
                </a:cubicBezTo>
                <a:cubicBezTo>
                  <a:pt x="6611689" y="3999756"/>
                  <a:pt x="6617890" y="4003477"/>
                  <a:pt x="6622851" y="4003477"/>
                </a:cubicBezTo>
                <a:lnTo>
                  <a:pt x="6630292" y="4010918"/>
                </a:lnTo>
                <a:cubicBezTo>
                  <a:pt x="6630292" y="4015879"/>
                  <a:pt x="6632772" y="4019600"/>
                  <a:pt x="6637734" y="4022081"/>
                </a:cubicBezTo>
                <a:cubicBezTo>
                  <a:pt x="6642695" y="4024561"/>
                  <a:pt x="6645176" y="4027041"/>
                  <a:pt x="6645176" y="4029522"/>
                </a:cubicBezTo>
                <a:cubicBezTo>
                  <a:pt x="6645176" y="4032003"/>
                  <a:pt x="6647656" y="4035723"/>
                  <a:pt x="6652616" y="4040684"/>
                </a:cubicBezTo>
                <a:lnTo>
                  <a:pt x="6652616" y="4048125"/>
                </a:lnTo>
                <a:cubicBezTo>
                  <a:pt x="6652616" y="4048125"/>
                  <a:pt x="6642695" y="4038203"/>
                  <a:pt x="6622851" y="4018360"/>
                </a:cubicBezTo>
                <a:cubicBezTo>
                  <a:pt x="6603007" y="3998516"/>
                  <a:pt x="6591845" y="3988594"/>
                  <a:pt x="6589365" y="3988594"/>
                </a:cubicBezTo>
                <a:cubicBezTo>
                  <a:pt x="6586884" y="3988594"/>
                  <a:pt x="6584404" y="3986114"/>
                  <a:pt x="6581924" y="3981153"/>
                </a:cubicBezTo>
                <a:cubicBezTo>
                  <a:pt x="6579444" y="3976192"/>
                  <a:pt x="6575722" y="3973711"/>
                  <a:pt x="6570762" y="3973711"/>
                </a:cubicBezTo>
                <a:cubicBezTo>
                  <a:pt x="6570762" y="3968751"/>
                  <a:pt x="6565800" y="3963789"/>
                  <a:pt x="6555878" y="3958829"/>
                </a:cubicBezTo>
                <a:cubicBezTo>
                  <a:pt x="6545957" y="3953868"/>
                  <a:pt x="6540996" y="3950147"/>
                  <a:pt x="6540996" y="3947666"/>
                </a:cubicBezTo>
                <a:cubicBezTo>
                  <a:pt x="6540996" y="3945186"/>
                  <a:pt x="6536035" y="3941465"/>
                  <a:pt x="6526113" y="3936504"/>
                </a:cubicBezTo>
                <a:cubicBezTo>
                  <a:pt x="6521152" y="3936504"/>
                  <a:pt x="6517431" y="3936504"/>
                  <a:pt x="6514951" y="3936504"/>
                </a:cubicBezTo>
                <a:cubicBezTo>
                  <a:pt x="6512471" y="3936504"/>
                  <a:pt x="6511230" y="3936504"/>
                  <a:pt x="6511230" y="3936504"/>
                </a:cubicBezTo>
                <a:cubicBezTo>
                  <a:pt x="6511230" y="3941465"/>
                  <a:pt x="6508750" y="3942706"/>
                  <a:pt x="6503789" y="3940225"/>
                </a:cubicBezTo>
                <a:cubicBezTo>
                  <a:pt x="6498828" y="3937744"/>
                  <a:pt x="6496347" y="3936504"/>
                  <a:pt x="6496347" y="3936504"/>
                </a:cubicBezTo>
                <a:lnTo>
                  <a:pt x="6429375" y="3891856"/>
                </a:lnTo>
                <a:lnTo>
                  <a:pt x="6377285" y="3854649"/>
                </a:lnTo>
                <a:cubicBezTo>
                  <a:pt x="6377285" y="3859610"/>
                  <a:pt x="6377285" y="3862090"/>
                  <a:pt x="6377285" y="3862090"/>
                </a:cubicBezTo>
                <a:lnTo>
                  <a:pt x="6377285" y="3869532"/>
                </a:lnTo>
                <a:lnTo>
                  <a:pt x="6384726" y="3884415"/>
                </a:lnTo>
                <a:cubicBezTo>
                  <a:pt x="6389688" y="3884415"/>
                  <a:pt x="6393408" y="3886895"/>
                  <a:pt x="6395888" y="3891856"/>
                </a:cubicBezTo>
                <a:cubicBezTo>
                  <a:pt x="6398369" y="3896817"/>
                  <a:pt x="6399609" y="3899297"/>
                  <a:pt x="6399609" y="3899297"/>
                </a:cubicBezTo>
                <a:cubicBezTo>
                  <a:pt x="6399609" y="3904258"/>
                  <a:pt x="6404570" y="3906739"/>
                  <a:pt x="6414492" y="3906739"/>
                </a:cubicBezTo>
                <a:cubicBezTo>
                  <a:pt x="6434336" y="3916661"/>
                  <a:pt x="6444258" y="3921622"/>
                  <a:pt x="6444258" y="3921622"/>
                </a:cubicBezTo>
                <a:cubicBezTo>
                  <a:pt x="6444258" y="3926582"/>
                  <a:pt x="6439296" y="3929063"/>
                  <a:pt x="6429375" y="3929063"/>
                </a:cubicBezTo>
                <a:lnTo>
                  <a:pt x="6436816" y="3936504"/>
                </a:lnTo>
                <a:cubicBezTo>
                  <a:pt x="6446738" y="3941465"/>
                  <a:pt x="6456660" y="3948907"/>
                  <a:pt x="6466582" y="3958829"/>
                </a:cubicBezTo>
                <a:cubicBezTo>
                  <a:pt x="6466582" y="3958829"/>
                  <a:pt x="6469062" y="3960069"/>
                  <a:pt x="6474023" y="3962549"/>
                </a:cubicBezTo>
                <a:cubicBezTo>
                  <a:pt x="6478985" y="3965030"/>
                  <a:pt x="6483945" y="3968751"/>
                  <a:pt x="6488906" y="3973711"/>
                </a:cubicBezTo>
                <a:lnTo>
                  <a:pt x="6511230" y="3988594"/>
                </a:lnTo>
                <a:lnTo>
                  <a:pt x="6503789" y="3988594"/>
                </a:lnTo>
                <a:cubicBezTo>
                  <a:pt x="6493867" y="3983633"/>
                  <a:pt x="6488906" y="3983633"/>
                  <a:pt x="6488906" y="3988594"/>
                </a:cubicBezTo>
                <a:cubicBezTo>
                  <a:pt x="6488906" y="3988594"/>
                  <a:pt x="6488906" y="3989834"/>
                  <a:pt x="6488906" y="3992315"/>
                </a:cubicBezTo>
                <a:cubicBezTo>
                  <a:pt x="6488906" y="3994796"/>
                  <a:pt x="6491386" y="3996036"/>
                  <a:pt x="6496347" y="3996036"/>
                </a:cubicBezTo>
                <a:lnTo>
                  <a:pt x="6503789" y="4003477"/>
                </a:lnTo>
                <a:lnTo>
                  <a:pt x="6526113" y="4003477"/>
                </a:lnTo>
                <a:lnTo>
                  <a:pt x="6526113" y="4010918"/>
                </a:lnTo>
                <a:cubicBezTo>
                  <a:pt x="6531074" y="4025801"/>
                  <a:pt x="6536035" y="4033243"/>
                  <a:pt x="6540996" y="4033243"/>
                </a:cubicBezTo>
                <a:cubicBezTo>
                  <a:pt x="6545957" y="4033243"/>
                  <a:pt x="6550917" y="4035723"/>
                  <a:pt x="6555878" y="4040684"/>
                </a:cubicBezTo>
                <a:lnTo>
                  <a:pt x="6563320" y="4048125"/>
                </a:lnTo>
                <a:cubicBezTo>
                  <a:pt x="6568281" y="4048125"/>
                  <a:pt x="6568281" y="4045645"/>
                  <a:pt x="6563320" y="4040684"/>
                </a:cubicBezTo>
                <a:lnTo>
                  <a:pt x="6593086" y="4063008"/>
                </a:lnTo>
                <a:cubicBezTo>
                  <a:pt x="6607968" y="4072930"/>
                  <a:pt x="6620371" y="4080372"/>
                  <a:pt x="6630292" y="4085333"/>
                </a:cubicBezTo>
                <a:cubicBezTo>
                  <a:pt x="6645176" y="4095255"/>
                  <a:pt x="6647656" y="4102696"/>
                  <a:pt x="6637734" y="4107657"/>
                </a:cubicBezTo>
                <a:cubicBezTo>
                  <a:pt x="6637734" y="4107657"/>
                  <a:pt x="6630292" y="4102696"/>
                  <a:pt x="6615410" y="4092774"/>
                </a:cubicBezTo>
                <a:lnTo>
                  <a:pt x="6585644" y="4077891"/>
                </a:lnTo>
                <a:cubicBezTo>
                  <a:pt x="6590606" y="4082852"/>
                  <a:pt x="6595566" y="4087813"/>
                  <a:pt x="6600527" y="4092774"/>
                </a:cubicBezTo>
                <a:lnTo>
                  <a:pt x="6622851" y="4107657"/>
                </a:lnTo>
                <a:cubicBezTo>
                  <a:pt x="6627812" y="4117579"/>
                  <a:pt x="6637734" y="4127500"/>
                  <a:pt x="6652616" y="4137422"/>
                </a:cubicBezTo>
                <a:cubicBezTo>
                  <a:pt x="6657578" y="4142383"/>
                  <a:pt x="6662538" y="4146104"/>
                  <a:pt x="6667500" y="4148584"/>
                </a:cubicBezTo>
                <a:cubicBezTo>
                  <a:pt x="6672461" y="4151065"/>
                  <a:pt x="6674941" y="4154786"/>
                  <a:pt x="6674941" y="4159747"/>
                </a:cubicBezTo>
                <a:lnTo>
                  <a:pt x="6660058" y="4152305"/>
                </a:lnTo>
                <a:cubicBezTo>
                  <a:pt x="6640214" y="4137422"/>
                  <a:pt x="6627812" y="4132462"/>
                  <a:pt x="6622851" y="4137422"/>
                </a:cubicBezTo>
                <a:cubicBezTo>
                  <a:pt x="6617890" y="4142383"/>
                  <a:pt x="6612930" y="4142383"/>
                  <a:pt x="6607968" y="4137422"/>
                </a:cubicBezTo>
                <a:lnTo>
                  <a:pt x="6600527" y="4144864"/>
                </a:lnTo>
                <a:lnTo>
                  <a:pt x="6593086" y="4144864"/>
                </a:lnTo>
                <a:lnTo>
                  <a:pt x="6585644" y="4129981"/>
                </a:lnTo>
                <a:cubicBezTo>
                  <a:pt x="6585644" y="4125020"/>
                  <a:pt x="6583164" y="4122540"/>
                  <a:pt x="6578202" y="4122540"/>
                </a:cubicBezTo>
                <a:cubicBezTo>
                  <a:pt x="6573242" y="4122540"/>
                  <a:pt x="6570762" y="4122540"/>
                  <a:pt x="6570762" y="4122540"/>
                </a:cubicBezTo>
                <a:cubicBezTo>
                  <a:pt x="6570762" y="4117579"/>
                  <a:pt x="6569520" y="4113858"/>
                  <a:pt x="6567040" y="4111377"/>
                </a:cubicBezTo>
                <a:cubicBezTo>
                  <a:pt x="6564560" y="4108897"/>
                  <a:pt x="6560840" y="4107657"/>
                  <a:pt x="6555878" y="4107657"/>
                </a:cubicBezTo>
                <a:lnTo>
                  <a:pt x="6548437" y="4100215"/>
                </a:lnTo>
                <a:lnTo>
                  <a:pt x="6563320" y="4100215"/>
                </a:lnTo>
                <a:cubicBezTo>
                  <a:pt x="6568281" y="4100215"/>
                  <a:pt x="6570762" y="4101455"/>
                  <a:pt x="6570762" y="4103936"/>
                </a:cubicBezTo>
                <a:cubicBezTo>
                  <a:pt x="6570762" y="4106417"/>
                  <a:pt x="6576962" y="4110137"/>
                  <a:pt x="6589365" y="4115098"/>
                </a:cubicBezTo>
                <a:cubicBezTo>
                  <a:pt x="6601768" y="4120059"/>
                  <a:pt x="6605488" y="4120059"/>
                  <a:pt x="6600527" y="4115098"/>
                </a:cubicBezTo>
                <a:cubicBezTo>
                  <a:pt x="6600527" y="4105176"/>
                  <a:pt x="6585644" y="4090293"/>
                  <a:pt x="6555878" y="4070450"/>
                </a:cubicBezTo>
                <a:lnTo>
                  <a:pt x="6540996" y="4048125"/>
                </a:lnTo>
                <a:lnTo>
                  <a:pt x="6503789" y="4033243"/>
                </a:lnTo>
                <a:cubicBezTo>
                  <a:pt x="6493867" y="4033243"/>
                  <a:pt x="6483945" y="4027041"/>
                  <a:pt x="6474023" y="4014639"/>
                </a:cubicBezTo>
                <a:cubicBezTo>
                  <a:pt x="6464102" y="4002237"/>
                  <a:pt x="6456660" y="3996036"/>
                  <a:pt x="6451699" y="3996036"/>
                </a:cubicBezTo>
                <a:lnTo>
                  <a:pt x="6451699" y="3988594"/>
                </a:lnTo>
                <a:cubicBezTo>
                  <a:pt x="6451699" y="3983633"/>
                  <a:pt x="6450458" y="3982393"/>
                  <a:pt x="6447978" y="3984874"/>
                </a:cubicBezTo>
                <a:cubicBezTo>
                  <a:pt x="6445498" y="3987354"/>
                  <a:pt x="6441778" y="3983633"/>
                  <a:pt x="6436816" y="3973711"/>
                </a:cubicBezTo>
                <a:cubicBezTo>
                  <a:pt x="6431855" y="3958829"/>
                  <a:pt x="6419453" y="3953868"/>
                  <a:pt x="6399609" y="3958829"/>
                </a:cubicBezTo>
                <a:cubicBezTo>
                  <a:pt x="6394648" y="3958829"/>
                  <a:pt x="6392168" y="3958829"/>
                  <a:pt x="6392168" y="3958829"/>
                </a:cubicBezTo>
                <a:cubicBezTo>
                  <a:pt x="6392168" y="3958829"/>
                  <a:pt x="6392168" y="3956348"/>
                  <a:pt x="6392168" y="3951387"/>
                </a:cubicBezTo>
                <a:lnTo>
                  <a:pt x="6399609" y="3951387"/>
                </a:lnTo>
                <a:lnTo>
                  <a:pt x="6392168" y="3943946"/>
                </a:lnTo>
                <a:lnTo>
                  <a:pt x="6369844" y="3943946"/>
                </a:lnTo>
                <a:cubicBezTo>
                  <a:pt x="6369844" y="3938985"/>
                  <a:pt x="6367363" y="3936504"/>
                  <a:pt x="6362402" y="3936504"/>
                </a:cubicBezTo>
                <a:cubicBezTo>
                  <a:pt x="6357441" y="3936504"/>
                  <a:pt x="6352481" y="3934024"/>
                  <a:pt x="6347519" y="3929063"/>
                </a:cubicBezTo>
                <a:cubicBezTo>
                  <a:pt x="6327675" y="3924102"/>
                  <a:pt x="6325195" y="3919141"/>
                  <a:pt x="6340078" y="3914180"/>
                </a:cubicBezTo>
                <a:cubicBezTo>
                  <a:pt x="6345039" y="3914180"/>
                  <a:pt x="6349999" y="3916661"/>
                  <a:pt x="6354961" y="3921622"/>
                </a:cubicBezTo>
                <a:lnTo>
                  <a:pt x="6362402" y="3914180"/>
                </a:lnTo>
                <a:lnTo>
                  <a:pt x="6347519" y="3899297"/>
                </a:lnTo>
                <a:cubicBezTo>
                  <a:pt x="6342558" y="3899297"/>
                  <a:pt x="6337598" y="3896817"/>
                  <a:pt x="6332637" y="3891856"/>
                </a:cubicBezTo>
                <a:cubicBezTo>
                  <a:pt x="6327675" y="3891856"/>
                  <a:pt x="6323954" y="3890616"/>
                  <a:pt x="6321474" y="3888135"/>
                </a:cubicBezTo>
                <a:cubicBezTo>
                  <a:pt x="6318994" y="3885655"/>
                  <a:pt x="6317754" y="3884415"/>
                  <a:pt x="6317754" y="3884415"/>
                </a:cubicBezTo>
                <a:cubicBezTo>
                  <a:pt x="6312792" y="3884415"/>
                  <a:pt x="6307832" y="3884415"/>
                  <a:pt x="6302871" y="3884415"/>
                </a:cubicBezTo>
                <a:lnTo>
                  <a:pt x="6310312" y="3899297"/>
                </a:lnTo>
                <a:lnTo>
                  <a:pt x="6317754" y="3899297"/>
                </a:lnTo>
                <a:cubicBezTo>
                  <a:pt x="6312792" y="3904258"/>
                  <a:pt x="6310312" y="3905499"/>
                  <a:pt x="6310312" y="3903018"/>
                </a:cubicBezTo>
                <a:cubicBezTo>
                  <a:pt x="6310312" y="3900537"/>
                  <a:pt x="6309072" y="3899297"/>
                  <a:pt x="6306592" y="3899297"/>
                </a:cubicBezTo>
                <a:cubicBezTo>
                  <a:pt x="6304112" y="3899297"/>
                  <a:pt x="6301630" y="3899297"/>
                  <a:pt x="6299150" y="3899297"/>
                </a:cubicBezTo>
                <a:cubicBezTo>
                  <a:pt x="6296670" y="3899297"/>
                  <a:pt x="6292949" y="3899297"/>
                  <a:pt x="6287988" y="3899297"/>
                </a:cubicBezTo>
                <a:lnTo>
                  <a:pt x="6295429" y="3906739"/>
                </a:lnTo>
                <a:cubicBezTo>
                  <a:pt x="6315274" y="3926582"/>
                  <a:pt x="6330156" y="3936504"/>
                  <a:pt x="6340078" y="3936504"/>
                </a:cubicBezTo>
                <a:cubicBezTo>
                  <a:pt x="6349999" y="3936504"/>
                  <a:pt x="6352481" y="3941465"/>
                  <a:pt x="6347519" y="3951387"/>
                </a:cubicBezTo>
                <a:cubicBezTo>
                  <a:pt x="6342558" y="3956348"/>
                  <a:pt x="6343799" y="3961309"/>
                  <a:pt x="6351240" y="3966270"/>
                </a:cubicBezTo>
                <a:cubicBezTo>
                  <a:pt x="6358681" y="3971231"/>
                  <a:pt x="6364882" y="3973711"/>
                  <a:pt x="6369844" y="3973711"/>
                </a:cubicBezTo>
                <a:cubicBezTo>
                  <a:pt x="6374805" y="3973711"/>
                  <a:pt x="6377285" y="3976192"/>
                  <a:pt x="6377285" y="3981153"/>
                </a:cubicBezTo>
                <a:cubicBezTo>
                  <a:pt x="6377285" y="3986114"/>
                  <a:pt x="6379765" y="3986114"/>
                  <a:pt x="6384726" y="3981153"/>
                </a:cubicBezTo>
                <a:cubicBezTo>
                  <a:pt x="6384726" y="3981153"/>
                  <a:pt x="6387206" y="3982393"/>
                  <a:pt x="6392168" y="3984874"/>
                </a:cubicBezTo>
                <a:cubicBezTo>
                  <a:pt x="6397129" y="3987354"/>
                  <a:pt x="6399609" y="3993555"/>
                  <a:pt x="6399609" y="4003477"/>
                </a:cubicBezTo>
                <a:cubicBezTo>
                  <a:pt x="6419453" y="4018360"/>
                  <a:pt x="6434336" y="4025801"/>
                  <a:pt x="6444258" y="4025801"/>
                </a:cubicBezTo>
                <a:lnTo>
                  <a:pt x="6459140" y="4040684"/>
                </a:lnTo>
                <a:lnTo>
                  <a:pt x="6466582" y="4063008"/>
                </a:lnTo>
                <a:cubicBezTo>
                  <a:pt x="6486426" y="4077891"/>
                  <a:pt x="6491386" y="4085333"/>
                  <a:pt x="6481465" y="4085333"/>
                </a:cubicBezTo>
                <a:cubicBezTo>
                  <a:pt x="6461621" y="4085333"/>
                  <a:pt x="6451699" y="4080372"/>
                  <a:pt x="6451699" y="4070450"/>
                </a:cubicBezTo>
                <a:lnTo>
                  <a:pt x="6429375" y="4040684"/>
                </a:lnTo>
                <a:lnTo>
                  <a:pt x="6399609" y="4025801"/>
                </a:lnTo>
                <a:lnTo>
                  <a:pt x="6384726" y="4025801"/>
                </a:lnTo>
                <a:cubicBezTo>
                  <a:pt x="6384726" y="4030762"/>
                  <a:pt x="6389688" y="4035723"/>
                  <a:pt x="6399609" y="4040684"/>
                </a:cubicBezTo>
                <a:cubicBezTo>
                  <a:pt x="6409531" y="4040684"/>
                  <a:pt x="6415733" y="4043165"/>
                  <a:pt x="6418213" y="4048125"/>
                </a:cubicBezTo>
                <a:cubicBezTo>
                  <a:pt x="6420693" y="4053086"/>
                  <a:pt x="6421933" y="4055567"/>
                  <a:pt x="6421933" y="4055567"/>
                </a:cubicBezTo>
                <a:cubicBezTo>
                  <a:pt x="6416972" y="4050606"/>
                  <a:pt x="6397129" y="4040684"/>
                  <a:pt x="6362402" y="4025801"/>
                </a:cubicBezTo>
                <a:cubicBezTo>
                  <a:pt x="6352481" y="4020841"/>
                  <a:pt x="6338837" y="4009678"/>
                  <a:pt x="6321474" y="3992315"/>
                </a:cubicBezTo>
                <a:cubicBezTo>
                  <a:pt x="6304112" y="3974951"/>
                  <a:pt x="6290468" y="3963789"/>
                  <a:pt x="6280547" y="3958829"/>
                </a:cubicBezTo>
                <a:lnTo>
                  <a:pt x="6258222" y="3943946"/>
                </a:lnTo>
                <a:lnTo>
                  <a:pt x="6280547" y="3943946"/>
                </a:lnTo>
                <a:cubicBezTo>
                  <a:pt x="6285508" y="3953868"/>
                  <a:pt x="6292949" y="3956348"/>
                  <a:pt x="6302871" y="3951387"/>
                </a:cubicBezTo>
                <a:lnTo>
                  <a:pt x="6310312" y="3958829"/>
                </a:lnTo>
                <a:lnTo>
                  <a:pt x="6362402" y="4010918"/>
                </a:lnTo>
                <a:cubicBezTo>
                  <a:pt x="6367363" y="4010918"/>
                  <a:pt x="6369844" y="4008438"/>
                  <a:pt x="6369844" y="4003477"/>
                </a:cubicBezTo>
                <a:lnTo>
                  <a:pt x="6377285" y="4003477"/>
                </a:lnTo>
                <a:cubicBezTo>
                  <a:pt x="6382246" y="4008438"/>
                  <a:pt x="6384726" y="4010918"/>
                  <a:pt x="6384726" y="4010918"/>
                </a:cubicBezTo>
                <a:cubicBezTo>
                  <a:pt x="6384726" y="4010918"/>
                  <a:pt x="6384726" y="4008438"/>
                  <a:pt x="6384726" y="4003477"/>
                </a:cubicBezTo>
                <a:lnTo>
                  <a:pt x="6384726" y="3996036"/>
                </a:lnTo>
                <a:cubicBezTo>
                  <a:pt x="6384726" y="3996036"/>
                  <a:pt x="6382246" y="3994796"/>
                  <a:pt x="6377285" y="3992315"/>
                </a:cubicBezTo>
                <a:cubicBezTo>
                  <a:pt x="6372324" y="3989834"/>
                  <a:pt x="6368603" y="3987354"/>
                  <a:pt x="6366123" y="3984874"/>
                </a:cubicBezTo>
                <a:cubicBezTo>
                  <a:pt x="6363643" y="3982393"/>
                  <a:pt x="6361162" y="3979913"/>
                  <a:pt x="6358681" y="3977432"/>
                </a:cubicBezTo>
                <a:cubicBezTo>
                  <a:pt x="6356201" y="3974951"/>
                  <a:pt x="6353720" y="3973711"/>
                  <a:pt x="6351240" y="3973711"/>
                </a:cubicBezTo>
                <a:cubicBezTo>
                  <a:pt x="6348760" y="3973711"/>
                  <a:pt x="6346279" y="3972471"/>
                  <a:pt x="6343799" y="3969991"/>
                </a:cubicBezTo>
                <a:cubicBezTo>
                  <a:pt x="6341319" y="3967510"/>
                  <a:pt x="6338837" y="3965030"/>
                  <a:pt x="6336357" y="3962549"/>
                </a:cubicBezTo>
                <a:cubicBezTo>
                  <a:pt x="6333877" y="3960069"/>
                  <a:pt x="6330156" y="3956348"/>
                  <a:pt x="6325195" y="3951387"/>
                </a:cubicBezTo>
                <a:cubicBezTo>
                  <a:pt x="6320234" y="3946426"/>
                  <a:pt x="6315274" y="3943946"/>
                  <a:pt x="6310312" y="3943946"/>
                </a:cubicBezTo>
                <a:cubicBezTo>
                  <a:pt x="6300391" y="3929063"/>
                  <a:pt x="6295429" y="3921622"/>
                  <a:pt x="6295429" y="3921622"/>
                </a:cubicBezTo>
                <a:lnTo>
                  <a:pt x="6280547" y="3921622"/>
                </a:lnTo>
                <a:lnTo>
                  <a:pt x="6273105" y="3914180"/>
                </a:lnTo>
                <a:cubicBezTo>
                  <a:pt x="6278067" y="3914180"/>
                  <a:pt x="6275585" y="3911700"/>
                  <a:pt x="6265664" y="3906739"/>
                </a:cubicBezTo>
                <a:cubicBezTo>
                  <a:pt x="6265664" y="3901778"/>
                  <a:pt x="6265664" y="3896817"/>
                  <a:pt x="6265664" y="3891856"/>
                </a:cubicBezTo>
                <a:lnTo>
                  <a:pt x="6265664" y="3884415"/>
                </a:lnTo>
                <a:cubicBezTo>
                  <a:pt x="6265664" y="3879454"/>
                  <a:pt x="6260703" y="3878213"/>
                  <a:pt x="6250781" y="3880694"/>
                </a:cubicBezTo>
                <a:cubicBezTo>
                  <a:pt x="6240860" y="3883174"/>
                  <a:pt x="6233418" y="3881934"/>
                  <a:pt x="6228457" y="3876973"/>
                </a:cubicBezTo>
                <a:lnTo>
                  <a:pt x="6221015" y="3869532"/>
                </a:lnTo>
                <a:lnTo>
                  <a:pt x="6235898" y="3876973"/>
                </a:lnTo>
                <a:cubicBezTo>
                  <a:pt x="6240860" y="3876973"/>
                  <a:pt x="6244580" y="3876973"/>
                  <a:pt x="6247060" y="3876973"/>
                </a:cubicBezTo>
                <a:cubicBezTo>
                  <a:pt x="6249540" y="3876973"/>
                  <a:pt x="6247060" y="3873252"/>
                  <a:pt x="6239619" y="3865811"/>
                </a:cubicBezTo>
                <a:cubicBezTo>
                  <a:pt x="6232178" y="3858370"/>
                  <a:pt x="6227216" y="3855889"/>
                  <a:pt x="6224736" y="3858370"/>
                </a:cubicBezTo>
                <a:cubicBezTo>
                  <a:pt x="6222256" y="3860850"/>
                  <a:pt x="6219775" y="3862090"/>
                  <a:pt x="6217295" y="3862090"/>
                </a:cubicBezTo>
                <a:cubicBezTo>
                  <a:pt x="6214815" y="3862090"/>
                  <a:pt x="6211094" y="3862090"/>
                  <a:pt x="6206133" y="3862090"/>
                </a:cubicBezTo>
                <a:lnTo>
                  <a:pt x="6198691" y="3839766"/>
                </a:lnTo>
                <a:cubicBezTo>
                  <a:pt x="6193730" y="3839766"/>
                  <a:pt x="6191250" y="3837285"/>
                  <a:pt x="6191250" y="3832325"/>
                </a:cubicBezTo>
                <a:cubicBezTo>
                  <a:pt x="6191250" y="3832325"/>
                  <a:pt x="6190009" y="3831085"/>
                  <a:pt x="6187529" y="3828604"/>
                </a:cubicBezTo>
                <a:cubicBezTo>
                  <a:pt x="6185049" y="3826123"/>
                  <a:pt x="6183808" y="3824883"/>
                  <a:pt x="6183808" y="3824883"/>
                </a:cubicBezTo>
                <a:cubicBezTo>
                  <a:pt x="6173887" y="3829844"/>
                  <a:pt x="6168926" y="3829844"/>
                  <a:pt x="6168926" y="3824883"/>
                </a:cubicBezTo>
                <a:lnTo>
                  <a:pt x="6161484" y="3817442"/>
                </a:lnTo>
                <a:lnTo>
                  <a:pt x="6161484" y="3824883"/>
                </a:lnTo>
                <a:cubicBezTo>
                  <a:pt x="6161484" y="3829844"/>
                  <a:pt x="6162725" y="3833565"/>
                  <a:pt x="6165205" y="3836045"/>
                </a:cubicBezTo>
                <a:cubicBezTo>
                  <a:pt x="6167685" y="3838526"/>
                  <a:pt x="6168926" y="3839766"/>
                  <a:pt x="6168926" y="3839766"/>
                </a:cubicBezTo>
                <a:cubicBezTo>
                  <a:pt x="6168926" y="3844727"/>
                  <a:pt x="6168926" y="3847208"/>
                  <a:pt x="6168926" y="3847208"/>
                </a:cubicBezTo>
                <a:cubicBezTo>
                  <a:pt x="6168926" y="3847208"/>
                  <a:pt x="6166445" y="3847208"/>
                  <a:pt x="6161484" y="3847208"/>
                </a:cubicBezTo>
                <a:lnTo>
                  <a:pt x="6139160" y="3847208"/>
                </a:lnTo>
                <a:cubicBezTo>
                  <a:pt x="6139160" y="3847208"/>
                  <a:pt x="6136680" y="3847208"/>
                  <a:pt x="6131719" y="3847208"/>
                </a:cubicBezTo>
                <a:cubicBezTo>
                  <a:pt x="6126757" y="3842247"/>
                  <a:pt x="6124277" y="3839766"/>
                  <a:pt x="6124277" y="3839766"/>
                </a:cubicBezTo>
                <a:cubicBezTo>
                  <a:pt x="6124277" y="3839766"/>
                  <a:pt x="6124277" y="3837285"/>
                  <a:pt x="6124277" y="3832325"/>
                </a:cubicBezTo>
                <a:cubicBezTo>
                  <a:pt x="6124277" y="3827364"/>
                  <a:pt x="6119316" y="3824883"/>
                  <a:pt x="6109394" y="3824883"/>
                </a:cubicBezTo>
                <a:cubicBezTo>
                  <a:pt x="6104433" y="3824883"/>
                  <a:pt x="6101953" y="3822403"/>
                  <a:pt x="6101953" y="3817442"/>
                </a:cubicBezTo>
                <a:cubicBezTo>
                  <a:pt x="6106914" y="3812481"/>
                  <a:pt x="6109394" y="3810000"/>
                  <a:pt x="6109394" y="3810000"/>
                </a:cubicBezTo>
                <a:cubicBezTo>
                  <a:pt x="6109394" y="3810000"/>
                  <a:pt x="6111874" y="3810000"/>
                  <a:pt x="6116836" y="3810000"/>
                </a:cubicBezTo>
                <a:cubicBezTo>
                  <a:pt x="6121797" y="3814961"/>
                  <a:pt x="6124277" y="3814961"/>
                  <a:pt x="6124277" y="3810000"/>
                </a:cubicBezTo>
                <a:lnTo>
                  <a:pt x="6131719" y="3810000"/>
                </a:lnTo>
                <a:cubicBezTo>
                  <a:pt x="6136680" y="3814961"/>
                  <a:pt x="6141640" y="3817442"/>
                  <a:pt x="6146601" y="3817442"/>
                </a:cubicBezTo>
                <a:cubicBezTo>
                  <a:pt x="6151563" y="3817442"/>
                  <a:pt x="6154043" y="3814961"/>
                  <a:pt x="6154043" y="3810000"/>
                </a:cubicBezTo>
                <a:cubicBezTo>
                  <a:pt x="6154043" y="3790157"/>
                  <a:pt x="6146601" y="3785196"/>
                  <a:pt x="6131719" y="3795118"/>
                </a:cubicBezTo>
                <a:cubicBezTo>
                  <a:pt x="6126757" y="3795118"/>
                  <a:pt x="6121797" y="3792637"/>
                  <a:pt x="6116836" y="3787676"/>
                </a:cubicBezTo>
                <a:lnTo>
                  <a:pt x="6087070" y="3772793"/>
                </a:lnTo>
                <a:lnTo>
                  <a:pt x="6079629" y="3780235"/>
                </a:lnTo>
                <a:cubicBezTo>
                  <a:pt x="6084590" y="3785196"/>
                  <a:pt x="6085829" y="3788916"/>
                  <a:pt x="6083349" y="3791397"/>
                </a:cubicBezTo>
                <a:cubicBezTo>
                  <a:pt x="6080869" y="3793878"/>
                  <a:pt x="6078388" y="3792637"/>
                  <a:pt x="6075908" y="3787676"/>
                </a:cubicBezTo>
                <a:cubicBezTo>
                  <a:pt x="6073428" y="3782716"/>
                  <a:pt x="6068467" y="3780235"/>
                  <a:pt x="6061025" y="3780235"/>
                </a:cubicBezTo>
                <a:cubicBezTo>
                  <a:pt x="6053584" y="3780235"/>
                  <a:pt x="6047383" y="3776514"/>
                  <a:pt x="6042422" y="3769073"/>
                </a:cubicBezTo>
                <a:cubicBezTo>
                  <a:pt x="6037460" y="3761631"/>
                  <a:pt x="6030019" y="3756671"/>
                  <a:pt x="6020097" y="3754190"/>
                </a:cubicBezTo>
                <a:cubicBezTo>
                  <a:pt x="6010176" y="3751709"/>
                  <a:pt x="6000253" y="3747989"/>
                  <a:pt x="5990332" y="3743028"/>
                </a:cubicBezTo>
                <a:cubicBezTo>
                  <a:pt x="5970488" y="3713262"/>
                  <a:pt x="5955605" y="3703340"/>
                  <a:pt x="5945683" y="3713262"/>
                </a:cubicBezTo>
                <a:cubicBezTo>
                  <a:pt x="5945683" y="3713262"/>
                  <a:pt x="5946924" y="3716983"/>
                  <a:pt x="5949404" y="3724424"/>
                </a:cubicBezTo>
                <a:cubicBezTo>
                  <a:pt x="5951884" y="3731866"/>
                  <a:pt x="5953125" y="3735586"/>
                  <a:pt x="5953125" y="3735586"/>
                </a:cubicBezTo>
                <a:cubicBezTo>
                  <a:pt x="5977929" y="3735586"/>
                  <a:pt x="5990332" y="3743028"/>
                  <a:pt x="5990332" y="3757911"/>
                </a:cubicBezTo>
                <a:lnTo>
                  <a:pt x="5968008" y="3750469"/>
                </a:lnTo>
                <a:cubicBezTo>
                  <a:pt x="5968008" y="3750469"/>
                  <a:pt x="5965528" y="3750469"/>
                  <a:pt x="5960566" y="3750469"/>
                </a:cubicBezTo>
                <a:lnTo>
                  <a:pt x="5982890" y="3765352"/>
                </a:lnTo>
                <a:cubicBezTo>
                  <a:pt x="5982890" y="3765352"/>
                  <a:pt x="5984131" y="3766592"/>
                  <a:pt x="5986611" y="3769073"/>
                </a:cubicBezTo>
                <a:cubicBezTo>
                  <a:pt x="5989091" y="3771553"/>
                  <a:pt x="5992812" y="3772793"/>
                  <a:pt x="5997773" y="3772793"/>
                </a:cubicBezTo>
                <a:cubicBezTo>
                  <a:pt x="6002735" y="3777754"/>
                  <a:pt x="6005215" y="3781475"/>
                  <a:pt x="6005215" y="3783956"/>
                </a:cubicBezTo>
                <a:cubicBezTo>
                  <a:pt x="6005215" y="3786436"/>
                  <a:pt x="6010176" y="3790157"/>
                  <a:pt x="6020097" y="3795118"/>
                </a:cubicBezTo>
                <a:lnTo>
                  <a:pt x="6049863" y="3810000"/>
                </a:lnTo>
                <a:cubicBezTo>
                  <a:pt x="6054824" y="3810000"/>
                  <a:pt x="6059785" y="3811241"/>
                  <a:pt x="6064746" y="3813721"/>
                </a:cubicBezTo>
                <a:cubicBezTo>
                  <a:pt x="6069707" y="3816202"/>
                  <a:pt x="6072187" y="3817442"/>
                  <a:pt x="6072187" y="3817442"/>
                </a:cubicBezTo>
                <a:cubicBezTo>
                  <a:pt x="6077149" y="3817442"/>
                  <a:pt x="6082109" y="3819923"/>
                  <a:pt x="6087070" y="3824883"/>
                </a:cubicBezTo>
                <a:cubicBezTo>
                  <a:pt x="6106914" y="3844727"/>
                  <a:pt x="6126757" y="3854649"/>
                  <a:pt x="6146601" y="3854649"/>
                </a:cubicBezTo>
                <a:lnTo>
                  <a:pt x="6176367" y="3876973"/>
                </a:lnTo>
                <a:cubicBezTo>
                  <a:pt x="6176367" y="3876973"/>
                  <a:pt x="6178847" y="3876973"/>
                  <a:pt x="6183808" y="3876973"/>
                </a:cubicBezTo>
                <a:cubicBezTo>
                  <a:pt x="6188770" y="3876973"/>
                  <a:pt x="6196211" y="3881934"/>
                  <a:pt x="6206133" y="3891856"/>
                </a:cubicBezTo>
                <a:cubicBezTo>
                  <a:pt x="6216054" y="3896817"/>
                  <a:pt x="6223496" y="3899297"/>
                  <a:pt x="6228457" y="3899297"/>
                </a:cubicBezTo>
                <a:lnTo>
                  <a:pt x="6235898" y="3899297"/>
                </a:lnTo>
                <a:lnTo>
                  <a:pt x="6243340" y="3914180"/>
                </a:lnTo>
                <a:lnTo>
                  <a:pt x="6235898" y="3914180"/>
                </a:lnTo>
                <a:cubicBezTo>
                  <a:pt x="6235898" y="3919141"/>
                  <a:pt x="6238378" y="3921622"/>
                  <a:pt x="6243340" y="3921622"/>
                </a:cubicBezTo>
                <a:cubicBezTo>
                  <a:pt x="6248301" y="3921622"/>
                  <a:pt x="6250781" y="3924102"/>
                  <a:pt x="6250781" y="3929063"/>
                </a:cubicBezTo>
                <a:cubicBezTo>
                  <a:pt x="6255742" y="3934024"/>
                  <a:pt x="6255742" y="3936504"/>
                  <a:pt x="6250781" y="3936504"/>
                </a:cubicBezTo>
                <a:lnTo>
                  <a:pt x="6235898" y="3921622"/>
                </a:lnTo>
                <a:cubicBezTo>
                  <a:pt x="6221015" y="3916661"/>
                  <a:pt x="6212333" y="3911700"/>
                  <a:pt x="6209853" y="3906739"/>
                </a:cubicBezTo>
                <a:cubicBezTo>
                  <a:pt x="6207373" y="3901778"/>
                  <a:pt x="6202412" y="3899297"/>
                  <a:pt x="6194971" y="3899297"/>
                </a:cubicBezTo>
                <a:cubicBezTo>
                  <a:pt x="6187529" y="3899297"/>
                  <a:pt x="6181328" y="3899297"/>
                  <a:pt x="6176367" y="3899297"/>
                </a:cubicBezTo>
                <a:lnTo>
                  <a:pt x="6171648" y="3904016"/>
                </a:lnTo>
                <a:lnTo>
                  <a:pt x="6170321" y="3903251"/>
                </a:lnTo>
                <a:cubicBezTo>
                  <a:pt x="6165670" y="3899995"/>
                  <a:pt x="6165204" y="3897437"/>
                  <a:pt x="6168926" y="3895577"/>
                </a:cubicBezTo>
                <a:cubicBezTo>
                  <a:pt x="6173887" y="3893096"/>
                  <a:pt x="6176367" y="3889375"/>
                  <a:pt x="6176367" y="3884415"/>
                </a:cubicBezTo>
                <a:cubicBezTo>
                  <a:pt x="6176367" y="3884415"/>
                  <a:pt x="6167685" y="3879454"/>
                  <a:pt x="6150322" y="3869532"/>
                </a:cubicBezTo>
                <a:cubicBezTo>
                  <a:pt x="6132959" y="3859610"/>
                  <a:pt x="6121797" y="3857130"/>
                  <a:pt x="6116836" y="3862090"/>
                </a:cubicBezTo>
                <a:cubicBezTo>
                  <a:pt x="6111874" y="3862090"/>
                  <a:pt x="6108154" y="3860850"/>
                  <a:pt x="6105674" y="3858370"/>
                </a:cubicBezTo>
                <a:cubicBezTo>
                  <a:pt x="6103194" y="3855889"/>
                  <a:pt x="6099473" y="3852168"/>
                  <a:pt x="6094512" y="3847208"/>
                </a:cubicBezTo>
                <a:cubicBezTo>
                  <a:pt x="6084590" y="3837285"/>
                  <a:pt x="6073428" y="3832325"/>
                  <a:pt x="6061025" y="3832325"/>
                </a:cubicBezTo>
                <a:cubicBezTo>
                  <a:pt x="6048622" y="3832325"/>
                  <a:pt x="6042422" y="3829844"/>
                  <a:pt x="6042422" y="3824883"/>
                </a:cubicBezTo>
                <a:cubicBezTo>
                  <a:pt x="6037460" y="3824883"/>
                  <a:pt x="6033740" y="3824883"/>
                  <a:pt x="6031260" y="3824883"/>
                </a:cubicBezTo>
                <a:cubicBezTo>
                  <a:pt x="6028779" y="3824883"/>
                  <a:pt x="6027539" y="3824883"/>
                  <a:pt x="6027539" y="3824883"/>
                </a:cubicBezTo>
                <a:cubicBezTo>
                  <a:pt x="6022578" y="3824883"/>
                  <a:pt x="6023818" y="3827364"/>
                  <a:pt x="6031260" y="3832325"/>
                </a:cubicBezTo>
                <a:cubicBezTo>
                  <a:pt x="6038701" y="3837285"/>
                  <a:pt x="6047383" y="3842247"/>
                  <a:pt x="6057304" y="3847208"/>
                </a:cubicBezTo>
                <a:cubicBezTo>
                  <a:pt x="6057304" y="3852168"/>
                  <a:pt x="6063505" y="3857130"/>
                  <a:pt x="6075908" y="3862090"/>
                </a:cubicBezTo>
                <a:cubicBezTo>
                  <a:pt x="6088311" y="3867051"/>
                  <a:pt x="6099473" y="3872012"/>
                  <a:pt x="6109394" y="3876973"/>
                </a:cubicBezTo>
                <a:cubicBezTo>
                  <a:pt x="6114356" y="3876973"/>
                  <a:pt x="6121797" y="3880694"/>
                  <a:pt x="6131719" y="3888135"/>
                </a:cubicBezTo>
                <a:cubicBezTo>
                  <a:pt x="6141640" y="3895577"/>
                  <a:pt x="6146601" y="3899297"/>
                  <a:pt x="6146601" y="3899297"/>
                </a:cubicBezTo>
                <a:cubicBezTo>
                  <a:pt x="6151563" y="3899297"/>
                  <a:pt x="6154043" y="3899297"/>
                  <a:pt x="6154043" y="3899297"/>
                </a:cubicBezTo>
                <a:cubicBezTo>
                  <a:pt x="6154043" y="3899297"/>
                  <a:pt x="6154043" y="3901778"/>
                  <a:pt x="6154043" y="3906739"/>
                </a:cubicBezTo>
                <a:cubicBezTo>
                  <a:pt x="6159004" y="3911700"/>
                  <a:pt x="6163964" y="3916661"/>
                  <a:pt x="6168926" y="3921622"/>
                </a:cubicBezTo>
                <a:cubicBezTo>
                  <a:pt x="6178847" y="3926582"/>
                  <a:pt x="6188770" y="3931544"/>
                  <a:pt x="6198691" y="3936504"/>
                </a:cubicBezTo>
                <a:cubicBezTo>
                  <a:pt x="6203653" y="3941465"/>
                  <a:pt x="6207373" y="3945186"/>
                  <a:pt x="6209853" y="3947666"/>
                </a:cubicBezTo>
                <a:cubicBezTo>
                  <a:pt x="6212333" y="3950147"/>
                  <a:pt x="6214815" y="3951387"/>
                  <a:pt x="6217295" y="3951387"/>
                </a:cubicBezTo>
                <a:cubicBezTo>
                  <a:pt x="6219775" y="3951387"/>
                  <a:pt x="6222256" y="3952627"/>
                  <a:pt x="6224736" y="3955108"/>
                </a:cubicBezTo>
                <a:cubicBezTo>
                  <a:pt x="6227216" y="3957589"/>
                  <a:pt x="6230937" y="3958829"/>
                  <a:pt x="6235898" y="3958829"/>
                </a:cubicBezTo>
                <a:cubicBezTo>
                  <a:pt x="6250781" y="3968751"/>
                  <a:pt x="6263184" y="3973711"/>
                  <a:pt x="6273105" y="3973711"/>
                </a:cubicBezTo>
                <a:lnTo>
                  <a:pt x="6280547" y="3981153"/>
                </a:lnTo>
                <a:cubicBezTo>
                  <a:pt x="6280547" y="3986114"/>
                  <a:pt x="6284267" y="3991075"/>
                  <a:pt x="6291709" y="3996036"/>
                </a:cubicBezTo>
                <a:cubicBezTo>
                  <a:pt x="6299150" y="4000996"/>
                  <a:pt x="6305351" y="4003477"/>
                  <a:pt x="6310312" y="4003477"/>
                </a:cubicBezTo>
                <a:cubicBezTo>
                  <a:pt x="6320234" y="4008438"/>
                  <a:pt x="6325195" y="4012158"/>
                  <a:pt x="6325195" y="4014639"/>
                </a:cubicBezTo>
                <a:cubicBezTo>
                  <a:pt x="6325195" y="4017120"/>
                  <a:pt x="6322715" y="4018360"/>
                  <a:pt x="6317754" y="4018360"/>
                </a:cubicBezTo>
                <a:lnTo>
                  <a:pt x="6310312" y="4018360"/>
                </a:lnTo>
                <a:cubicBezTo>
                  <a:pt x="6310312" y="4018360"/>
                  <a:pt x="6312792" y="4020841"/>
                  <a:pt x="6317754" y="4025801"/>
                </a:cubicBezTo>
                <a:cubicBezTo>
                  <a:pt x="6322715" y="4030762"/>
                  <a:pt x="6330156" y="4035723"/>
                  <a:pt x="6340078" y="4040684"/>
                </a:cubicBezTo>
                <a:lnTo>
                  <a:pt x="6384726" y="4070450"/>
                </a:lnTo>
                <a:cubicBezTo>
                  <a:pt x="6394648" y="4075410"/>
                  <a:pt x="6402089" y="4080372"/>
                  <a:pt x="6407051" y="4085333"/>
                </a:cubicBezTo>
                <a:cubicBezTo>
                  <a:pt x="6407051" y="4085333"/>
                  <a:pt x="6408291" y="4086573"/>
                  <a:pt x="6410771" y="4089053"/>
                </a:cubicBezTo>
                <a:cubicBezTo>
                  <a:pt x="6413251" y="4091534"/>
                  <a:pt x="6414492" y="4095255"/>
                  <a:pt x="6414492" y="4100215"/>
                </a:cubicBezTo>
                <a:lnTo>
                  <a:pt x="6392168" y="4107657"/>
                </a:lnTo>
                <a:cubicBezTo>
                  <a:pt x="6392168" y="4112617"/>
                  <a:pt x="6389688" y="4112617"/>
                  <a:pt x="6384726" y="4107657"/>
                </a:cubicBezTo>
                <a:cubicBezTo>
                  <a:pt x="6379765" y="4102696"/>
                  <a:pt x="6377285" y="4098975"/>
                  <a:pt x="6377285" y="4096495"/>
                </a:cubicBezTo>
                <a:cubicBezTo>
                  <a:pt x="6377285" y="4094014"/>
                  <a:pt x="6376044" y="4090293"/>
                  <a:pt x="6373564" y="4085333"/>
                </a:cubicBezTo>
                <a:cubicBezTo>
                  <a:pt x="6371084" y="4080372"/>
                  <a:pt x="6368603" y="4077891"/>
                  <a:pt x="6366123" y="4077891"/>
                </a:cubicBezTo>
                <a:cubicBezTo>
                  <a:pt x="6363643" y="4077891"/>
                  <a:pt x="6362402" y="4080372"/>
                  <a:pt x="6362402" y="4085333"/>
                </a:cubicBezTo>
                <a:lnTo>
                  <a:pt x="6354961" y="4092774"/>
                </a:lnTo>
                <a:lnTo>
                  <a:pt x="6347519" y="4085333"/>
                </a:lnTo>
                <a:cubicBezTo>
                  <a:pt x="6362402" y="4080372"/>
                  <a:pt x="6362402" y="4072930"/>
                  <a:pt x="6347519" y="4063008"/>
                </a:cubicBezTo>
                <a:cubicBezTo>
                  <a:pt x="6342558" y="4063008"/>
                  <a:pt x="6335117" y="4058048"/>
                  <a:pt x="6325195" y="4048125"/>
                </a:cubicBezTo>
                <a:lnTo>
                  <a:pt x="6317754" y="4048125"/>
                </a:lnTo>
                <a:lnTo>
                  <a:pt x="6310312" y="4055567"/>
                </a:lnTo>
                <a:lnTo>
                  <a:pt x="6295429" y="4040684"/>
                </a:lnTo>
                <a:cubicBezTo>
                  <a:pt x="6280547" y="4030762"/>
                  <a:pt x="6271865" y="4025801"/>
                  <a:pt x="6269385" y="4025801"/>
                </a:cubicBezTo>
                <a:cubicBezTo>
                  <a:pt x="6266904" y="4025801"/>
                  <a:pt x="6265664" y="4024561"/>
                  <a:pt x="6265664" y="4022081"/>
                </a:cubicBezTo>
                <a:cubicBezTo>
                  <a:pt x="6265664" y="4019600"/>
                  <a:pt x="6261943" y="4017120"/>
                  <a:pt x="6254502" y="4014639"/>
                </a:cubicBezTo>
                <a:cubicBezTo>
                  <a:pt x="6247060" y="4012158"/>
                  <a:pt x="6243340" y="4008438"/>
                  <a:pt x="6243340" y="4003477"/>
                </a:cubicBezTo>
                <a:cubicBezTo>
                  <a:pt x="6243340" y="3998516"/>
                  <a:pt x="6235898" y="3996036"/>
                  <a:pt x="6221015" y="3996036"/>
                </a:cubicBezTo>
                <a:cubicBezTo>
                  <a:pt x="6216054" y="3996036"/>
                  <a:pt x="6213574" y="3993555"/>
                  <a:pt x="6213574" y="3988594"/>
                </a:cubicBezTo>
                <a:cubicBezTo>
                  <a:pt x="6213574" y="3983633"/>
                  <a:pt x="6208613" y="3978672"/>
                  <a:pt x="6198691" y="3973711"/>
                </a:cubicBezTo>
                <a:cubicBezTo>
                  <a:pt x="6193730" y="3973711"/>
                  <a:pt x="6188770" y="3973711"/>
                  <a:pt x="6183808" y="3973711"/>
                </a:cubicBezTo>
                <a:cubicBezTo>
                  <a:pt x="6178847" y="3973711"/>
                  <a:pt x="6176367" y="3973711"/>
                  <a:pt x="6176367" y="3973711"/>
                </a:cubicBezTo>
                <a:cubicBezTo>
                  <a:pt x="6171406" y="3978672"/>
                  <a:pt x="6168926" y="3982393"/>
                  <a:pt x="6168926" y="3984874"/>
                </a:cubicBezTo>
                <a:cubicBezTo>
                  <a:pt x="6168926" y="3987354"/>
                  <a:pt x="6171406" y="3991075"/>
                  <a:pt x="6176367" y="3996036"/>
                </a:cubicBezTo>
                <a:lnTo>
                  <a:pt x="6176367" y="4003477"/>
                </a:lnTo>
                <a:cubicBezTo>
                  <a:pt x="6176367" y="4003477"/>
                  <a:pt x="6175126" y="4002237"/>
                  <a:pt x="6172646" y="3999756"/>
                </a:cubicBezTo>
                <a:cubicBezTo>
                  <a:pt x="6170166" y="3997276"/>
                  <a:pt x="6166445" y="3996036"/>
                  <a:pt x="6161484" y="3996036"/>
                </a:cubicBezTo>
                <a:lnTo>
                  <a:pt x="6154043" y="3966270"/>
                </a:lnTo>
                <a:cubicBezTo>
                  <a:pt x="6154043" y="3956348"/>
                  <a:pt x="6150322" y="3951387"/>
                  <a:pt x="6142881" y="3951387"/>
                </a:cubicBezTo>
                <a:cubicBezTo>
                  <a:pt x="6135439" y="3951387"/>
                  <a:pt x="6134199" y="3953868"/>
                  <a:pt x="6139160" y="3958829"/>
                </a:cubicBezTo>
                <a:lnTo>
                  <a:pt x="6124277" y="3958829"/>
                </a:lnTo>
                <a:cubicBezTo>
                  <a:pt x="6114356" y="3953868"/>
                  <a:pt x="6109394" y="3951387"/>
                  <a:pt x="6109394" y="3951387"/>
                </a:cubicBezTo>
                <a:cubicBezTo>
                  <a:pt x="6109394" y="3956348"/>
                  <a:pt x="6110635" y="3960069"/>
                  <a:pt x="6113115" y="3962549"/>
                </a:cubicBezTo>
                <a:cubicBezTo>
                  <a:pt x="6115595" y="3965030"/>
                  <a:pt x="6119316" y="3966270"/>
                  <a:pt x="6124277" y="3966270"/>
                </a:cubicBezTo>
                <a:cubicBezTo>
                  <a:pt x="6129238" y="3966270"/>
                  <a:pt x="6132959" y="3968751"/>
                  <a:pt x="6135439" y="3973711"/>
                </a:cubicBezTo>
                <a:cubicBezTo>
                  <a:pt x="6137919" y="3978672"/>
                  <a:pt x="6139160" y="3981153"/>
                  <a:pt x="6139160" y="3981153"/>
                </a:cubicBezTo>
                <a:cubicBezTo>
                  <a:pt x="6139160" y="3986114"/>
                  <a:pt x="6142881" y="3991075"/>
                  <a:pt x="6150322" y="3996036"/>
                </a:cubicBezTo>
                <a:cubicBezTo>
                  <a:pt x="6157763" y="4000996"/>
                  <a:pt x="6161484" y="4003477"/>
                  <a:pt x="6161484" y="4003477"/>
                </a:cubicBezTo>
                <a:cubicBezTo>
                  <a:pt x="6176367" y="4018360"/>
                  <a:pt x="6191250" y="4030762"/>
                  <a:pt x="6206133" y="4040684"/>
                </a:cubicBezTo>
                <a:cubicBezTo>
                  <a:pt x="6211094" y="4040684"/>
                  <a:pt x="6216054" y="4040684"/>
                  <a:pt x="6221015" y="4040684"/>
                </a:cubicBezTo>
                <a:cubicBezTo>
                  <a:pt x="6225977" y="4040684"/>
                  <a:pt x="6228457" y="4045645"/>
                  <a:pt x="6228457" y="4055567"/>
                </a:cubicBezTo>
                <a:cubicBezTo>
                  <a:pt x="6228457" y="4060528"/>
                  <a:pt x="6229697" y="4064248"/>
                  <a:pt x="6232178" y="4066729"/>
                </a:cubicBezTo>
                <a:cubicBezTo>
                  <a:pt x="6234658" y="4069210"/>
                  <a:pt x="6239619" y="4072930"/>
                  <a:pt x="6247060" y="4077891"/>
                </a:cubicBezTo>
                <a:cubicBezTo>
                  <a:pt x="6254502" y="4082852"/>
                  <a:pt x="6265664" y="4090293"/>
                  <a:pt x="6280547" y="4100215"/>
                </a:cubicBezTo>
                <a:cubicBezTo>
                  <a:pt x="6295429" y="4110137"/>
                  <a:pt x="6304112" y="4116338"/>
                  <a:pt x="6306592" y="4118819"/>
                </a:cubicBezTo>
                <a:cubicBezTo>
                  <a:pt x="6309072" y="4121299"/>
                  <a:pt x="6315274" y="4122540"/>
                  <a:pt x="6325195" y="4122540"/>
                </a:cubicBezTo>
                <a:cubicBezTo>
                  <a:pt x="6340078" y="4132462"/>
                  <a:pt x="6342558" y="4139903"/>
                  <a:pt x="6332637" y="4144864"/>
                </a:cubicBezTo>
                <a:lnTo>
                  <a:pt x="6354961" y="4159747"/>
                </a:lnTo>
                <a:cubicBezTo>
                  <a:pt x="6364882" y="4159747"/>
                  <a:pt x="6369844" y="4164707"/>
                  <a:pt x="6369844" y="4174629"/>
                </a:cubicBezTo>
                <a:lnTo>
                  <a:pt x="6377285" y="4182071"/>
                </a:lnTo>
                <a:cubicBezTo>
                  <a:pt x="6387206" y="4182071"/>
                  <a:pt x="6394648" y="4184551"/>
                  <a:pt x="6399609" y="4189512"/>
                </a:cubicBezTo>
                <a:cubicBezTo>
                  <a:pt x="6404570" y="4194473"/>
                  <a:pt x="6407051" y="4196954"/>
                  <a:pt x="6407051" y="4196954"/>
                </a:cubicBezTo>
                <a:cubicBezTo>
                  <a:pt x="6407051" y="4196954"/>
                  <a:pt x="6404570" y="4196954"/>
                  <a:pt x="6399609" y="4196954"/>
                </a:cubicBezTo>
                <a:cubicBezTo>
                  <a:pt x="6379765" y="4196954"/>
                  <a:pt x="6382246" y="4204395"/>
                  <a:pt x="6407051" y="4219278"/>
                </a:cubicBezTo>
                <a:cubicBezTo>
                  <a:pt x="6431855" y="4234161"/>
                  <a:pt x="6445498" y="4242842"/>
                  <a:pt x="6447978" y="4245323"/>
                </a:cubicBezTo>
                <a:cubicBezTo>
                  <a:pt x="6450458" y="4247803"/>
                  <a:pt x="6451699" y="4251524"/>
                  <a:pt x="6451699" y="4256485"/>
                </a:cubicBezTo>
                <a:lnTo>
                  <a:pt x="6459140" y="4271368"/>
                </a:lnTo>
                <a:cubicBezTo>
                  <a:pt x="6469062" y="4281290"/>
                  <a:pt x="6475264" y="4285010"/>
                  <a:pt x="6477744" y="4282530"/>
                </a:cubicBezTo>
                <a:cubicBezTo>
                  <a:pt x="6480224" y="4280049"/>
                  <a:pt x="6482705" y="4280049"/>
                  <a:pt x="6485185" y="4282530"/>
                </a:cubicBezTo>
                <a:cubicBezTo>
                  <a:pt x="6487665" y="4285010"/>
                  <a:pt x="6488906" y="4288731"/>
                  <a:pt x="6488906" y="4293692"/>
                </a:cubicBezTo>
                <a:cubicBezTo>
                  <a:pt x="6488906" y="4298653"/>
                  <a:pt x="6493867" y="4303614"/>
                  <a:pt x="6503789" y="4308575"/>
                </a:cubicBezTo>
                <a:lnTo>
                  <a:pt x="6511230" y="4316016"/>
                </a:lnTo>
                <a:cubicBezTo>
                  <a:pt x="6516192" y="4320977"/>
                  <a:pt x="6523633" y="4325938"/>
                  <a:pt x="6533554" y="4330899"/>
                </a:cubicBezTo>
                <a:cubicBezTo>
                  <a:pt x="6543476" y="4335860"/>
                  <a:pt x="6550917" y="4340821"/>
                  <a:pt x="6555878" y="4345782"/>
                </a:cubicBezTo>
                <a:cubicBezTo>
                  <a:pt x="6555878" y="4350742"/>
                  <a:pt x="6557119" y="4354464"/>
                  <a:pt x="6559599" y="4356944"/>
                </a:cubicBezTo>
                <a:cubicBezTo>
                  <a:pt x="6562079" y="4359424"/>
                  <a:pt x="6565800" y="4360665"/>
                  <a:pt x="6570762" y="4360665"/>
                </a:cubicBezTo>
                <a:cubicBezTo>
                  <a:pt x="6575722" y="4365626"/>
                  <a:pt x="6579444" y="4371827"/>
                  <a:pt x="6581924" y="4379268"/>
                </a:cubicBezTo>
                <a:cubicBezTo>
                  <a:pt x="6584404" y="4386709"/>
                  <a:pt x="6595566" y="4395391"/>
                  <a:pt x="6615410" y="4405313"/>
                </a:cubicBezTo>
                <a:lnTo>
                  <a:pt x="6637734" y="4435079"/>
                </a:lnTo>
                <a:cubicBezTo>
                  <a:pt x="6637734" y="4435079"/>
                  <a:pt x="6636494" y="4433839"/>
                  <a:pt x="6634013" y="4431358"/>
                </a:cubicBezTo>
                <a:cubicBezTo>
                  <a:pt x="6631533" y="4428878"/>
                  <a:pt x="6627812" y="4425157"/>
                  <a:pt x="6622851" y="4420196"/>
                </a:cubicBezTo>
                <a:lnTo>
                  <a:pt x="6585644" y="4412754"/>
                </a:lnTo>
                <a:cubicBezTo>
                  <a:pt x="6585644" y="4412754"/>
                  <a:pt x="6583164" y="4412754"/>
                  <a:pt x="6578202" y="4412754"/>
                </a:cubicBezTo>
                <a:cubicBezTo>
                  <a:pt x="6573242" y="4412754"/>
                  <a:pt x="6568281" y="4410274"/>
                  <a:pt x="6563320" y="4405313"/>
                </a:cubicBezTo>
                <a:lnTo>
                  <a:pt x="6526113" y="4375547"/>
                </a:lnTo>
                <a:lnTo>
                  <a:pt x="6540996" y="4382989"/>
                </a:lnTo>
                <a:cubicBezTo>
                  <a:pt x="6565800" y="4397872"/>
                  <a:pt x="6580683" y="4405313"/>
                  <a:pt x="6585644" y="4405313"/>
                </a:cubicBezTo>
                <a:cubicBezTo>
                  <a:pt x="6585644" y="4400352"/>
                  <a:pt x="6581924" y="4394151"/>
                  <a:pt x="6574482" y="4386709"/>
                </a:cubicBezTo>
                <a:cubicBezTo>
                  <a:pt x="6567040" y="4379268"/>
                  <a:pt x="6558358" y="4370587"/>
                  <a:pt x="6548437" y="4360665"/>
                </a:cubicBezTo>
                <a:cubicBezTo>
                  <a:pt x="6538516" y="4350742"/>
                  <a:pt x="6528593" y="4343301"/>
                  <a:pt x="6518672" y="4338340"/>
                </a:cubicBezTo>
                <a:lnTo>
                  <a:pt x="6503789" y="4323458"/>
                </a:lnTo>
                <a:cubicBezTo>
                  <a:pt x="6503789" y="4318497"/>
                  <a:pt x="6502548" y="4316016"/>
                  <a:pt x="6500068" y="4316016"/>
                </a:cubicBezTo>
                <a:cubicBezTo>
                  <a:pt x="6497588" y="4316016"/>
                  <a:pt x="6491386" y="4313535"/>
                  <a:pt x="6481465" y="4308575"/>
                </a:cubicBezTo>
                <a:cubicBezTo>
                  <a:pt x="6466582" y="4303614"/>
                  <a:pt x="6451699" y="4296173"/>
                  <a:pt x="6436816" y="4286250"/>
                </a:cubicBezTo>
                <a:cubicBezTo>
                  <a:pt x="6431855" y="4281290"/>
                  <a:pt x="6426895" y="4277569"/>
                  <a:pt x="6421933" y="4275088"/>
                </a:cubicBezTo>
                <a:cubicBezTo>
                  <a:pt x="6416972" y="4272608"/>
                  <a:pt x="6414492" y="4271368"/>
                  <a:pt x="6414492" y="4271368"/>
                </a:cubicBezTo>
                <a:lnTo>
                  <a:pt x="6414492" y="4263926"/>
                </a:lnTo>
                <a:cubicBezTo>
                  <a:pt x="6419453" y="4258966"/>
                  <a:pt x="6419453" y="4256485"/>
                  <a:pt x="6414492" y="4256485"/>
                </a:cubicBezTo>
                <a:cubicBezTo>
                  <a:pt x="6414492" y="4256485"/>
                  <a:pt x="6413251" y="4255245"/>
                  <a:pt x="6410771" y="4252764"/>
                </a:cubicBezTo>
                <a:cubicBezTo>
                  <a:pt x="6408291" y="4250283"/>
                  <a:pt x="6404570" y="4246563"/>
                  <a:pt x="6399609" y="4241602"/>
                </a:cubicBezTo>
                <a:cubicBezTo>
                  <a:pt x="6394648" y="4236641"/>
                  <a:pt x="6389688" y="4234161"/>
                  <a:pt x="6384726" y="4234161"/>
                </a:cubicBezTo>
                <a:cubicBezTo>
                  <a:pt x="6379765" y="4229200"/>
                  <a:pt x="6376044" y="4226719"/>
                  <a:pt x="6373564" y="4226719"/>
                </a:cubicBezTo>
                <a:cubicBezTo>
                  <a:pt x="6371084" y="4226719"/>
                  <a:pt x="6369844" y="4224239"/>
                  <a:pt x="6369844" y="4219278"/>
                </a:cubicBezTo>
                <a:cubicBezTo>
                  <a:pt x="6369844" y="4219278"/>
                  <a:pt x="6367363" y="4214317"/>
                  <a:pt x="6362402" y="4204395"/>
                </a:cubicBezTo>
                <a:lnTo>
                  <a:pt x="6354961" y="4196954"/>
                </a:lnTo>
                <a:lnTo>
                  <a:pt x="6347519" y="4204395"/>
                </a:lnTo>
                <a:cubicBezTo>
                  <a:pt x="6337598" y="4209356"/>
                  <a:pt x="6327675" y="4206876"/>
                  <a:pt x="6317754" y="4196954"/>
                </a:cubicBezTo>
                <a:cubicBezTo>
                  <a:pt x="6317754" y="4191993"/>
                  <a:pt x="6315274" y="4189512"/>
                  <a:pt x="6310312" y="4189512"/>
                </a:cubicBezTo>
                <a:cubicBezTo>
                  <a:pt x="6310312" y="4189512"/>
                  <a:pt x="6307832" y="4189512"/>
                  <a:pt x="6302871" y="4189512"/>
                </a:cubicBezTo>
                <a:cubicBezTo>
                  <a:pt x="6307832" y="4184551"/>
                  <a:pt x="6312792" y="4182071"/>
                  <a:pt x="6317754" y="4182071"/>
                </a:cubicBezTo>
                <a:cubicBezTo>
                  <a:pt x="6322715" y="4182071"/>
                  <a:pt x="6325195" y="4179590"/>
                  <a:pt x="6325195" y="4174629"/>
                </a:cubicBezTo>
                <a:cubicBezTo>
                  <a:pt x="6320234" y="4169669"/>
                  <a:pt x="6312792" y="4167188"/>
                  <a:pt x="6302871" y="4167188"/>
                </a:cubicBezTo>
                <a:cubicBezTo>
                  <a:pt x="6297910" y="4167188"/>
                  <a:pt x="6295429" y="4164707"/>
                  <a:pt x="6295429" y="4159747"/>
                </a:cubicBezTo>
                <a:cubicBezTo>
                  <a:pt x="6295429" y="4154786"/>
                  <a:pt x="6294189" y="4152305"/>
                  <a:pt x="6291709" y="4152305"/>
                </a:cubicBezTo>
                <a:cubicBezTo>
                  <a:pt x="6289229" y="4152305"/>
                  <a:pt x="6285508" y="4152305"/>
                  <a:pt x="6280547" y="4152305"/>
                </a:cubicBezTo>
                <a:lnTo>
                  <a:pt x="6258222" y="4152305"/>
                </a:lnTo>
                <a:cubicBezTo>
                  <a:pt x="6258222" y="4142383"/>
                  <a:pt x="6255742" y="4137422"/>
                  <a:pt x="6250781" y="4137422"/>
                </a:cubicBezTo>
                <a:lnTo>
                  <a:pt x="6221015" y="4115098"/>
                </a:lnTo>
                <a:cubicBezTo>
                  <a:pt x="6191250" y="4095255"/>
                  <a:pt x="6171406" y="4087813"/>
                  <a:pt x="6161484" y="4092774"/>
                </a:cubicBezTo>
                <a:lnTo>
                  <a:pt x="6168926" y="4100215"/>
                </a:lnTo>
                <a:cubicBezTo>
                  <a:pt x="6163964" y="4100215"/>
                  <a:pt x="6154043" y="4096495"/>
                  <a:pt x="6139160" y="4089053"/>
                </a:cubicBezTo>
                <a:cubicBezTo>
                  <a:pt x="6124277" y="4081612"/>
                  <a:pt x="6116836" y="4077891"/>
                  <a:pt x="6116836" y="4077891"/>
                </a:cubicBezTo>
                <a:lnTo>
                  <a:pt x="6116836" y="4070450"/>
                </a:lnTo>
                <a:cubicBezTo>
                  <a:pt x="6111874" y="4070450"/>
                  <a:pt x="6106914" y="4066729"/>
                  <a:pt x="6101953" y="4059288"/>
                </a:cubicBezTo>
                <a:cubicBezTo>
                  <a:pt x="6096992" y="4051846"/>
                  <a:pt x="6092031" y="4048125"/>
                  <a:pt x="6087070" y="4048125"/>
                </a:cubicBezTo>
                <a:cubicBezTo>
                  <a:pt x="6082109" y="4048125"/>
                  <a:pt x="6077149" y="4048125"/>
                  <a:pt x="6072187" y="4048125"/>
                </a:cubicBezTo>
                <a:lnTo>
                  <a:pt x="6064746" y="4040684"/>
                </a:lnTo>
                <a:lnTo>
                  <a:pt x="6064746" y="4033243"/>
                </a:lnTo>
                <a:cubicBezTo>
                  <a:pt x="6064746" y="4028282"/>
                  <a:pt x="6062266" y="4025801"/>
                  <a:pt x="6057304" y="4025801"/>
                </a:cubicBezTo>
                <a:cubicBezTo>
                  <a:pt x="6057304" y="4025801"/>
                  <a:pt x="6056064" y="4024561"/>
                  <a:pt x="6053584" y="4022081"/>
                </a:cubicBezTo>
                <a:cubicBezTo>
                  <a:pt x="6051104" y="4019600"/>
                  <a:pt x="6047383" y="4018360"/>
                  <a:pt x="6042422" y="4018360"/>
                </a:cubicBezTo>
                <a:cubicBezTo>
                  <a:pt x="6032500" y="4008438"/>
                  <a:pt x="6025059" y="4003477"/>
                  <a:pt x="6020097" y="4003477"/>
                </a:cubicBezTo>
                <a:cubicBezTo>
                  <a:pt x="6015136" y="4003477"/>
                  <a:pt x="6011415" y="4000996"/>
                  <a:pt x="6008935" y="3996036"/>
                </a:cubicBezTo>
                <a:cubicBezTo>
                  <a:pt x="6006455" y="3991075"/>
                  <a:pt x="6001494" y="3987354"/>
                  <a:pt x="5994053" y="3984874"/>
                </a:cubicBezTo>
                <a:cubicBezTo>
                  <a:pt x="5986611" y="3982393"/>
                  <a:pt x="5984131" y="3978672"/>
                  <a:pt x="5986611" y="3973711"/>
                </a:cubicBezTo>
                <a:cubicBezTo>
                  <a:pt x="5989091" y="3968751"/>
                  <a:pt x="5990332" y="3966270"/>
                  <a:pt x="5990332" y="3966270"/>
                </a:cubicBezTo>
                <a:lnTo>
                  <a:pt x="5982890" y="3966270"/>
                </a:lnTo>
                <a:cubicBezTo>
                  <a:pt x="5982890" y="3971231"/>
                  <a:pt x="5980410" y="3969991"/>
                  <a:pt x="5975449" y="3962549"/>
                </a:cubicBezTo>
                <a:cubicBezTo>
                  <a:pt x="5970488" y="3955108"/>
                  <a:pt x="5965528" y="3953868"/>
                  <a:pt x="5960566" y="3958829"/>
                </a:cubicBezTo>
                <a:cubicBezTo>
                  <a:pt x="5960566" y="3973711"/>
                  <a:pt x="5965528" y="3986114"/>
                  <a:pt x="5975449" y="3996036"/>
                </a:cubicBezTo>
                <a:lnTo>
                  <a:pt x="5982890" y="4010918"/>
                </a:lnTo>
                <a:lnTo>
                  <a:pt x="5975449" y="4010918"/>
                </a:lnTo>
                <a:cubicBezTo>
                  <a:pt x="5965528" y="4015879"/>
                  <a:pt x="5959326" y="4019600"/>
                  <a:pt x="5956846" y="4022081"/>
                </a:cubicBezTo>
                <a:cubicBezTo>
                  <a:pt x="5954365" y="4024561"/>
                  <a:pt x="5953125" y="4023321"/>
                  <a:pt x="5953125" y="4018360"/>
                </a:cubicBezTo>
                <a:cubicBezTo>
                  <a:pt x="5953125" y="4003477"/>
                  <a:pt x="5948163" y="3998516"/>
                  <a:pt x="5938242" y="4003477"/>
                </a:cubicBezTo>
                <a:cubicBezTo>
                  <a:pt x="5933281" y="4003477"/>
                  <a:pt x="5933281" y="4010918"/>
                  <a:pt x="5938242" y="4025801"/>
                </a:cubicBezTo>
                <a:lnTo>
                  <a:pt x="5923359" y="4033243"/>
                </a:lnTo>
                <a:cubicBezTo>
                  <a:pt x="5918398" y="4028282"/>
                  <a:pt x="5913438" y="4025801"/>
                  <a:pt x="5908476" y="4025801"/>
                </a:cubicBezTo>
                <a:cubicBezTo>
                  <a:pt x="5903515" y="4025801"/>
                  <a:pt x="5901035" y="4030762"/>
                  <a:pt x="5901035" y="4040684"/>
                </a:cubicBezTo>
                <a:cubicBezTo>
                  <a:pt x="5901035" y="4045645"/>
                  <a:pt x="5903515" y="4049366"/>
                  <a:pt x="5908476" y="4051846"/>
                </a:cubicBezTo>
                <a:cubicBezTo>
                  <a:pt x="5913438" y="4054327"/>
                  <a:pt x="5918398" y="4053086"/>
                  <a:pt x="5923359" y="4048125"/>
                </a:cubicBezTo>
                <a:lnTo>
                  <a:pt x="5930801" y="4048125"/>
                </a:lnTo>
                <a:cubicBezTo>
                  <a:pt x="5930801" y="4048125"/>
                  <a:pt x="5938242" y="4048125"/>
                  <a:pt x="5953125" y="4048125"/>
                </a:cubicBezTo>
                <a:lnTo>
                  <a:pt x="5990332" y="4063008"/>
                </a:lnTo>
                <a:lnTo>
                  <a:pt x="5982890" y="4063008"/>
                </a:lnTo>
                <a:lnTo>
                  <a:pt x="5990332" y="4070450"/>
                </a:lnTo>
                <a:cubicBezTo>
                  <a:pt x="6005215" y="4070450"/>
                  <a:pt x="6012656" y="4070450"/>
                  <a:pt x="6012656" y="4070450"/>
                </a:cubicBezTo>
                <a:lnTo>
                  <a:pt x="6027539" y="4077891"/>
                </a:lnTo>
                <a:cubicBezTo>
                  <a:pt x="6027539" y="4082852"/>
                  <a:pt x="6030019" y="4085333"/>
                  <a:pt x="6034980" y="4085333"/>
                </a:cubicBezTo>
                <a:lnTo>
                  <a:pt x="6057304" y="4100215"/>
                </a:lnTo>
                <a:cubicBezTo>
                  <a:pt x="6062266" y="4105176"/>
                  <a:pt x="6068467" y="4110137"/>
                  <a:pt x="6075908" y="4115098"/>
                </a:cubicBezTo>
                <a:cubicBezTo>
                  <a:pt x="6083349" y="4120059"/>
                  <a:pt x="6089550" y="4122540"/>
                  <a:pt x="6094512" y="4122540"/>
                </a:cubicBezTo>
                <a:cubicBezTo>
                  <a:pt x="6094512" y="4122540"/>
                  <a:pt x="6106914" y="4129981"/>
                  <a:pt x="6131719" y="4144864"/>
                </a:cubicBezTo>
                <a:cubicBezTo>
                  <a:pt x="6161484" y="4164707"/>
                  <a:pt x="6166445" y="4172149"/>
                  <a:pt x="6146601" y="4167188"/>
                </a:cubicBezTo>
                <a:cubicBezTo>
                  <a:pt x="6141640" y="4167188"/>
                  <a:pt x="6139160" y="4167188"/>
                  <a:pt x="6139160" y="4167188"/>
                </a:cubicBezTo>
                <a:cubicBezTo>
                  <a:pt x="6139160" y="4167188"/>
                  <a:pt x="6139160" y="4164707"/>
                  <a:pt x="6139160" y="4159747"/>
                </a:cubicBezTo>
                <a:cubicBezTo>
                  <a:pt x="6139160" y="4154786"/>
                  <a:pt x="6134199" y="4149825"/>
                  <a:pt x="6124277" y="4144864"/>
                </a:cubicBezTo>
                <a:lnTo>
                  <a:pt x="6101953" y="4144864"/>
                </a:lnTo>
                <a:cubicBezTo>
                  <a:pt x="6106914" y="4149825"/>
                  <a:pt x="6109394" y="4152305"/>
                  <a:pt x="6109394" y="4152305"/>
                </a:cubicBezTo>
                <a:cubicBezTo>
                  <a:pt x="6114356" y="4152305"/>
                  <a:pt x="6116836" y="4153545"/>
                  <a:pt x="6116836" y="4156026"/>
                </a:cubicBezTo>
                <a:cubicBezTo>
                  <a:pt x="6116836" y="4158507"/>
                  <a:pt x="6121797" y="4162227"/>
                  <a:pt x="6131719" y="4167188"/>
                </a:cubicBezTo>
                <a:lnTo>
                  <a:pt x="6131719" y="4182071"/>
                </a:lnTo>
                <a:lnTo>
                  <a:pt x="6146601" y="4196954"/>
                </a:lnTo>
                <a:cubicBezTo>
                  <a:pt x="6151563" y="4201914"/>
                  <a:pt x="6156523" y="4205635"/>
                  <a:pt x="6161484" y="4208116"/>
                </a:cubicBezTo>
                <a:cubicBezTo>
                  <a:pt x="6166445" y="4210596"/>
                  <a:pt x="6168926" y="4211836"/>
                  <a:pt x="6168926" y="4211836"/>
                </a:cubicBezTo>
                <a:cubicBezTo>
                  <a:pt x="6168926" y="4211836"/>
                  <a:pt x="6178847" y="4218038"/>
                  <a:pt x="6198691" y="4230440"/>
                </a:cubicBezTo>
                <a:cubicBezTo>
                  <a:pt x="6218535" y="4242842"/>
                  <a:pt x="6229697" y="4249043"/>
                  <a:pt x="6232178" y="4249043"/>
                </a:cubicBezTo>
                <a:cubicBezTo>
                  <a:pt x="6234658" y="4249043"/>
                  <a:pt x="6238378" y="4251524"/>
                  <a:pt x="6243340" y="4256485"/>
                </a:cubicBezTo>
                <a:lnTo>
                  <a:pt x="6273105" y="4278809"/>
                </a:lnTo>
                <a:lnTo>
                  <a:pt x="6287988" y="4286250"/>
                </a:lnTo>
                <a:lnTo>
                  <a:pt x="6280547" y="4301133"/>
                </a:lnTo>
                <a:cubicBezTo>
                  <a:pt x="6290468" y="4301133"/>
                  <a:pt x="6295429" y="4306094"/>
                  <a:pt x="6295429" y="4316016"/>
                </a:cubicBezTo>
                <a:cubicBezTo>
                  <a:pt x="6310312" y="4340821"/>
                  <a:pt x="6330156" y="4353223"/>
                  <a:pt x="6354961" y="4353223"/>
                </a:cubicBezTo>
                <a:cubicBezTo>
                  <a:pt x="6359922" y="4353223"/>
                  <a:pt x="6367363" y="4358184"/>
                  <a:pt x="6377285" y="4368106"/>
                </a:cubicBezTo>
                <a:lnTo>
                  <a:pt x="6377285" y="4375547"/>
                </a:lnTo>
                <a:cubicBezTo>
                  <a:pt x="6372324" y="4370587"/>
                  <a:pt x="6364882" y="4368106"/>
                  <a:pt x="6354961" y="4368106"/>
                </a:cubicBezTo>
                <a:cubicBezTo>
                  <a:pt x="6349999" y="4373067"/>
                  <a:pt x="6346279" y="4374307"/>
                  <a:pt x="6343799" y="4371827"/>
                </a:cubicBezTo>
                <a:cubicBezTo>
                  <a:pt x="6341319" y="4369347"/>
                  <a:pt x="6340078" y="4368106"/>
                  <a:pt x="6340078" y="4368106"/>
                </a:cubicBezTo>
                <a:cubicBezTo>
                  <a:pt x="6340078" y="4363145"/>
                  <a:pt x="6337598" y="4358184"/>
                  <a:pt x="6332637" y="4353223"/>
                </a:cubicBezTo>
                <a:lnTo>
                  <a:pt x="6317754" y="4345782"/>
                </a:lnTo>
                <a:lnTo>
                  <a:pt x="6295429" y="4323458"/>
                </a:lnTo>
                <a:cubicBezTo>
                  <a:pt x="6290468" y="4318497"/>
                  <a:pt x="6285508" y="4314776"/>
                  <a:pt x="6280547" y="4312295"/>
                </a:cubicBezTo>
                <a:cubicBezTo>
                  <a:pt x="6275585" y="4309815"/>
                  <a:pt x="6270625" y="4306094"/>
                  <a:pt x="6265664" y="4301133"/>
                </a:cubicBezTo>
                <a:cubicBezTo>
                  <a:pt x="6265664" y="4296173"/>
                  <a:pt x="6260703" y="4291211"/>
                  <a:pt x="6250781" y="4286250"/>
                </a:cubicBezTo>
                <a:cubicBezTo>
                  <a:pt x="6240860" y="4281290"/>
                  <a:pt x="6233418" y="4276328"/>
                  <a:pt x="6228457" y="4271368"/>
                </a:cubicBezTo>
                <a:cubicBezTo>
                  <a:pt x="6223496" y="4261446"/>
                  <a:pt x="6216054" y="4258966"/>
                  <a:pt x="6206133" y="4263926"/>
                </a:cubicBezTo>
                <a:cubicBezTo>
                  <a:pt x="6201171" y="4263926"/>
                  <a:pt x="6198691" y="4263926"/>
                  <a:pt x="6198691" y="4263926"/>
                </a:cubicBezTo>
                <a:cubicBezTo>
                  <a:pt x="6198691" y="4263926"/>
                  <a:pt x="6198691" y="4261446"/>
                  <a:pt x="6198691" y="4256485"/>
                </a:cubicBezTo>
                <a:cubicBezTo>
                  <a:pt x="6198691" y="4256485"/>
                  <a:pt x="6193730" y="4254004"/>
                  <a:pt x="6183808" y="4249043"/>
                </a:cubicBezTo>
                <a:lnTo>
                  <a:pt x="6168926" y="4241602"/>
                </a:lnTo>
                <a:cubicBezTo>
                  <a:pt x="6168926" y="4241602"/>
                  <a:pt x="6166445" y="4241602"/>
                  <a:pt x="6161484" y="4241602"/>
                </a:cubicBezTo>
                <a:lnTo>
                  <a:pt x="6146601" y="4226719"/>
                </a:lnTo>
                <a:lnTo>
                  <a:pt x="6161484" y="4226719"/>
                </a:lnTo>
                <a:cubicBezTo>
                  <a:pt x="6166445" y="4226719"/>
                  <a:pt x="6168926" y="4226719"/>
                  <a:pt x="6168926" y="4226719"/>
                </a:cubicBezTo>
                <a:lnTo>
                  <a:pt x="6131719" y="4204395"/>
                </a:lnTo>
                <a:cubicBezTo>
                  <a:pt x="6121797" y="4204395"/>
                  <a:pt x="6113115" y="4203155"/>
                  <a:pt x="6105674" y="4200674"/>
                </a:cubicBezTo>
                <a:cubicBezTo>
                  <a:pt x="6098232" y="4198194"/>
                  <a:pt x="6094512" y="4194473"/>
                  <a:pt x="6094512" y="4189512"/>
                </a:cubicBezTo>
                <a:cubicBezTo>
                  <a:pt x="6094512" y="4179590"/>
                  <a:pt x="6077149" y="4164707"/>
                  <a:pt x="6042422" y="4144864"/>
                </a:cubicBezTo>
                <a:cubicBezTo>
                  <a:pt x="6032500" y="4139903"/>
                  <a:pt x="6025059" y="4137422"/>
                  <a:pt x="6020097" y="4137422"/>
                </a:cubicBezTo>
                <a:cubicBezTo>
                  <a:pt x="6015136" y="4137422"/>
                  <a:pt x="6010176" y="4139903"/>
                  <a:pt x="6005215" y="4144864"/>
                </a:cubicBezTo>
                <a:lnTo>
                  <a:pt x="5982890" y="4137422"/>
                </a:lnTo>
                <a:lnTo>
                  <a:pt x="5968008" y="4129981"/>
                </a:lnTo>
                <a:lnTo>
                  <a:pt x="5975449" y="4137422"/>
                </a:lnTo>
                <a:lnTo>
                  <a:pt x="5953125" y="4129981"/>
                </a:lnTo>
                <a:lnTo>
                  <a:pt x="5945683" y="4129981"/>
                </a:lnTo>
                <a:cubicBezTo>
                  <a:pt x="5945683" y="4134942"/>
                  <a:pt x="5948163" y="4137422"/>
                  <a:pt x="5953125" y="4137422"/>
                </a:cubicBezTo>
                <a:cubicBezTo>
                  <a:pt x="5958086" y="4137422"/>
                  <a:pt x="5960566" y="4138662"/>
                  <a:pt x="5960566" y="4141143"/>
                </a:cubicBezTo>
                <a:cubicBezTo>
                  <a:pt x="5960566" y="4143624"/>
                  <a:pt x="5963046" y="4147344"/>
                  <a:pt x="5968008" y="4152305"/>
                </a:cubicBezTo>
                <a:cubicBezTo>
                  <a:pt x="5972969" y="4152305"/>
                  <a:pt x="5975449" y="4153545"/>
                  <a:pt x="5975449" y="4156026"/>
                </a:cubicBezTo>
                <a:cubicBezTo>
                  <a:pt x="5975449" y="4158507"/>
                  <a:pt x="5975449" y="4162227"/>
                  <a:pt x="5975449" y="4167188"/>
                </a:cubicBezTo>
                <a:cubicBezTo>
                  <a:pt x="5980410" y="4182071"/>
                  <a:pt x="5987852" y="4191993"/>
                  <a:pt x="5997773" y="4196954"/>
                </a:cubicBezTo>
                <a:lnTo>
                  <a:pt x="5997773" y="4182071"/>
                </a:lnTo>
                <a:lnTo>
                  <a:pt x="5982890" y="4167188"/>
                </a:lnTo>
                <a:lnTo>
                  <a:pt x="5997773" y="4174629"/>
                </a:lnTo>
                <a:cubicBezTo>
                  <a:pt x="5997773" y="4179590"/>
                  <a:pt x="6001494" y="4183311"/>
                  <a:pt x="6008935" y="4185791"/>
                </a:cubicBezTo>
                <a:cubicBezTo>
                  <a:pt x="6016377" y="4188272"/>
                  <a:pt x="6020097" y="4189512"/>
                  <a:pt x="6020097" y="4189512"/>
                </a:cubicBezTo>
                <a:cubicBezTo>
                  <a:pt x="6025059" y="4189512"/>
                  <a:pt x="6027539" y="4190752"/>
                  <a:pt x="6027539" y="4193233"/>
                </a:cubicBezTo>
                <a:cubicBezTo>
                  <a:pt x="6027539" y="4195714"/>
                  <a:pt x="6030019" y="4194473"/>
                  <a:pt x="6034980" y="4189512"/>
                </a:cubicBezTo>
                <a:cubicBezTo>
                  <a:pt x="6039942" y="4189512"/>
                  <a:pt x="6043662" y="4190752"/>
                  <a:pt x="6046142" y="4193233"/>
                </a:cubicBezTo>
                <a:cubicBezTo>
                  <a:pt x="6048622" y="4195714"/>
                  <a:pt x="6049863" y="4196954"/>
                  <a:pt x="6049863" y="4196954"/>
                </a:cubicBezTo>
                <a:lnTo>
                  <a:pt x="6064746" y="4204395"/>
                </a:lnTo>
                <a:cubicBezTo>
                  <a:pt x="6069707" y="4204395"/>
                  <a:pt x="6075908" y="4208116"/>
                  <a:pt x="6083349" y="4215557"/>
                </a:cubicBezTo>
                <a:cubicBezTo>
                  <a:pt x="6090791" y="4222999"/>
                  <a:pt x="6093271" y="4229200"/>
                  <a:pt x="6090791" y="4234161"/>
                </a:cubicBezTo>
                <a:cubicBezTo>
                  <a:pt x="6088311" y="4239121"/>
                  <a:pt x="6089550" y="4241602"/>
                  <a:pt x="6094512" y="4241602"/>
                </a:cubicBezTo>
                <a:cubicBezTo>
                  <a:pt x="6099473" y="4241602"/>
                  <a:pt x="6101953" y="4244083"/>
                  <a:pt x="6101953" y="4249043"/>
                </a:cubicBezTo>
                <a:cubicBezTo>
                  <a:pt x="6101953" y="4254004"/>
                  <a:pt x="6104433" y="4258966"/>
                  <a:pt x="6109394" y="4263926"/>
                </a:cubicBezTo>
                <a:cubicBezTo>
                  <a:pt x="6114356" y="4268887"/>
                  <a:pt x="6119316" y="4271368"/>
                  <a:pt x="6124277" y="4271368"/>
                </a:cubicBezTo>
                <a:cubicBezTo>
                  <a:pt x="6139160" y="4281290"/>
                  <a:pt x="6149081" y="4291211"/>
                  <a:pt x="6154043" y="4301133"/>
                </a:cubicBezTo>
                <a:cubicBezTo>
                  <a:pt x="6154043" y="4306094"/>
                  <a:pt x="6156523" y="4311055"/>
                  <a:pt x="6161484" y="4316016"/>
                </a:cubicBezTo>
                <a:cubicBezTo>
                  <a:pt x="6166445" y="4320977"/>
                  <a:pt x="6171406" y="4323458"/>
                  <a:pt x="6176367" y="4323458"/>
                </a:cubicBezTo>
                <a:cubicBezTo>
                  <a:pt x="6181328" y="4323458"/>
                  <a:pt x="6183808" y="4324698"/>
                  <a:pt x="6183808" y="4327178"/>
                </a:cubicBezTo>
                <a:cubicBezTo>
                  <a:pt x="6183808" y="4329659"/>
                  <a:pt x="6186288" y="4332139"/>
                  <a:pt x="6191250" y="4334620"/>
                </a:cubicBezTo>
                <a:cubicBezTo>
                  <a:pt x="6196211" y="4337100"/>
                  <a:pt x="6203653" y="4342061"/>
                  <a:pt x="6213574" y="4349502"/>
                </a:cubicBezTo>
                <a:cubicBezTo>
                  <a:pt x="6223496" y="4356944"/>
                  <a:pt x="6235898" y="4365626"/>
                  <a:pt x="6250781" y="4375547"/>
                </a:cubicBezTo>
                <a:lnTo>
                  <a:pt x="6280547" y="4390430"/>
                </a:lnTo>
                <a:cubicBezTo>
                  <a:pt x="6285508" y="4395391"/>
                  <a:pt x="6290468" y="4397872"/>
                  <a:pt x="6295429" y="4397872"/>
                </a:cubicBezTo>
                <a:cubicBezTo>
                  <a:pt x="6300391" y="4397872"/>
                  <a:pt x="6307832" y="4402833"/>
                  <a:pt x="6317754" y="4412754"/>
                </a:cubicBezTo>
                <a:cubicBezTo>
                  <a:pt x="6327675" y="4422676"/>
                  <a:pt x="6332637" y="4427637"/>
                  <a:pt x="6332637" y="4427637"/>
                </a:cubicBezTo>
                <a:cubicBezTo>
                  <a:pt x="6332637" y="4432599"/>
                  <a:pt x="6332637" y="4435079"/>
                  <a:pt x="6332637" y="4435079"/>
                </a:cubicBezTo>
                <a:cubicBezTo>
                  <a:pt x="6332637" y="4435079"/>
                  <a:pt x="6335117" y="4435079"/>
                  <a:pt x="6340078" y="4435079"/>
                </a:cubicBezTo>
                <a:lnTo>
                  <a:pt x="6354961" y="4442520"/>
                </a:lnTo>
                <a:lnTo>
                  <a:pt x="6369844" y="4449961"/>
                </a:lnTo>
                <a:lnTo>
                  <a:pt x="6384726" y="4449961"/>
                </a:lnTo>
                <a:cubicBezTo>
                  <a:pt x="6384726" y="4454923"/>
                  <a:pt x="6387206" y="4457403"/>
                  <a:pt x="6392168" y="4457403"/>
                </a:cubicBezTo>
                <a:cubicBezTo>
                  <a:pt x="6397129" y="4457403"/>
                  <a:pt x="6399609" y="4457403"/>
                  <a:pt x="6399609" y="4457403"/>
                </a:cubicBezTo>
                <a:cubicBezTo>
                  <a:pt x="6399609" y="4467325"/>
                  <a:pt x="6414492" y="4474766"/>
                  <a:pt x="6444258" y="4479727"/>
                </a:cubicBezTo>
                <a:lnTo>
                  <a:pt x="6459140" y="4479727"/>
                </a:lnTo>
                <a:cubicBezTo>
                  <a:pt x="6464102" y="4474766"/>
                  <a:pt x="6466582" y="4474766"/>
                  <a:pt x="6466582" y="4479727"/>
                </a:cubicBezTo>
                <a:lnTo>
                  <a:pt x="6481465" y="4487168"/>
                </a:lnTo>
                <a:cubicBezTo>
                  <a:pt x="6486426" y="4487168"/>
                  <a:pt x="6488906" y="4487168"/>
                  <a:pt x="6488906" y="4487168"/>
                </a:cubicBezTo>
                <a:lnTo>
                  <a:pt x="6474023" y="4494610"/>
                </a:lnTo>
                <a:lnTo>
                  <a:pt x="6466582" y="4509493"/>
                </a:lnTo>
                <a:lnTo>
                  <a:pt x="6503789" y="4539258"/>
                </a:lnTo>
                <a:cubicBezTo>
                  <a:pt x="6503789" y="4544220"/>
                  <a:pt x="6506269" y="4546700"/>
                  <a:pt x="6511230" y="4546700"/>
                </a:cubicBezTo>
                <a:cubicBezTo>
                  <a:pt x="6516192" y="4546700"/>
                  <a:pt x="6522392" y="4550420"/>
                  <a:pt x="6529834" y="4557862"/>
                </a:cubicBezTo>
                <a:cubicBezTo>
                  <a:pt x="6537275" y="4565303"/>
                  <a:pt x="6540996" y="4569024"/>
                  <a:pt x="6540996" y="4569024"/>
                </a:cubicBezTo>
                <a:lnTo>
                  <a:pt x="6511230" y="4554141"/>
                </a:lnTo>
                <a:cubicBezTo>
                  <a:pt x="6486426" y="4534298"/>
                  <a:pt x="6471543" y="4524375"/>
                  <a:pt x="6466582" y="4524375"/>
                </a:cubicBezTo>
                <a:cubicBezTo>
                  <a:pt x="6466582" y="4524375"/>
                  <a:pt x="6459140" y="4519415"/>
                  <a:pt x="6444258" y="4509493"/>
                </a:cubicBezTo>
                <a:cubicBezTo>
                  <a:pt x="6429375" y="4504532"/>
                  <a:pt x="6421933" y="4502051"/>
                  <a:pt x="6421933" y="4502051"/>
                </a:cubicBezTo>
                <a:lnTo>
                  <a:pt x="6414492" y="4502051"/>
                </a:lnTo>
                <a:cubicBezTo>
                  <a:pt x="6409531" y="4497091"/>
                  <a:pt x="6407051" y="4494610"/>
                  <a:pt x="6407051" y="4494610"/>
                </a:cubicBezTo>
                <a:lnTo>
                  <a:pt x="6392168" y="4487168"/>
                </a:lnTo>
                <a:lnTo>
                  <a:pt x="6377285" y="4479727"/>
                </a:lnTo>
                <a:cubicBezTo>
                  <a:pt x="6372324" y="4474766"/>
                  <a:pt x="6368603" y="4471046"/>
                  <a:pt x="6366123" y="4468565"/>
                </a:cubicBezTo>
                <a:cubicBezTo>
                  <a:pt x="6363643" y="4466085"/>
                  <a:pt x="6359922" y="4464844"/>
                  <a:pt x="6354961" y="4464844"/>
                </a:cubicBezTo>
                <a:cubicBezTo>
                  <a:pt x="6345039" y="4464844"/>
                  <a:pt x="6340078" y="4463604"/>
                  <a:pt x="6340078" y="4461124"/>
                </a:cubicBezTo>
                <a:cubicBezTo>
                  <a:pt x="6340078" y="4458643"/>
                  <a:pt x="6335117" y="4454923"/>
                  <a:pt x="6325195" y="4449961"/>
                </a:cubicBezTo>
                <a:cubicBezTo>
                  <a:pt x="6320234" y="4445001"/>
                  <a:pt x="6316513" y="4442520"/>
                  <a:pt x="6314033" y="4442520"/>
                </a:cubicBezTo>
                <a:cubicBezTo>
                  <a:pt x="6311553" y="4442520"/>
                  <a:pt x="6307832" y="4445001"/>
                  <a:pt x="6302871" y="4449961"/>
                </a:cubicBezTo>
                <a:cubicBezTo>
                  <a:pt x="6297910" y="4449961"/>
                  <a:pt x="6292949" y="4447481"/>
                  <a:pt x="6287988" y="4442520"/>
                </a:cubicBezTo>
                <a:lnTo>
                  <a:pt x="6287988" y="4435079"/>
                </a:lnTo>
                <a:cubicBezTo>
                  <a:pt x="6287988" y="4430118"/>
                  <a:pt x="6278067" y="4427637"/>
                  <a:pt x="6258222" y="4427637"/>
                </a:cubicBezTo>
                <a:cubicBezTo>
                  <a:pt x="6238378" y="4427637"/>
                  <a:pt x="6228457" y="4430118"/>
                  <a:pt x="6228457" y="4435079"/>
                </a:cubicBezTo>
                <a:lnTo>
                  <a:pt x="6243340" y="4449961"/>
                </a:lnTo>
                <a:cubicBezTo>
                  <a:pt x="6248301" y="4449961"/>
                  <a:pt x="6252022" y="4451202"/>
                  <a:pt x="6254502" y="4453682"/>
                </a:cubicBezTo>
                <a:cubicBezTo>
                  <a:pt x="6256982" y="4456163"/>
                  <a:pt x="6258222" y="4459883"/>
                  <a:pt x="6258222" y="4464844"/>
                </a:cubicBezTo>
                <a:cubicBezTo>
                  <a:pt x="6258222" y="4474766"/>
                  <a:pt x="6263184" y="4479727"/>
                  <a:pt x="6273105" y="4479727"/>
                </a:cubicBezTo>
                <a:cubicBezTo>
                  <a:pt x="6273105" y="4479727"/>
                  <a:pt x="6274346" y="4480968"/>
                  <a:pt x="6276826" y="4483448"/>
                </a:cubicBezTo>
                <a:cubicBezTo>
                  <a:pt x="6279306" y="4485928"/>
                  <a:pt x="6283027" y="4489649"/>
                  <a:pt x="6287988" y="4494610"/>
                </a:cubicBezTo>
                <a:cubicBezTo>
                  <a:pt x="6302871" y="4499571"/>
                  <a:pt x="6317754" y="4508253"/>
                  <a:pt x="6332637" y="4520655"/>
                </a:cubicBezTo>
                <a:cubicBezTo>
                  <a:pt x="6347519" y="4533058"/>
                  <a:pt x="6356201" y="4540499"/>
                  <a:pt x="6358681" y="4542979"/>
                </a:cubicBezTo>
                <a:cubicBezTo>
                  <a:pt x="6361162" y="4545460"/>
                  <a:pt x="6364882" y="4547940"/>
                  <a:pt x="6369844" y="4550420"/>
                </a:cubicBezTo>
                <a:cubicBezTo>
                  <a:pt x="6374805" y="4552901"/>
                  <a:pt x="6381006" y="4556622"/>
                  <a:pt x="6388447" y="4561583"/>
                </a:cubicBezTo>
                <a:cubicBezTo>
                  <a:pt x="6395888" y="4566544"/>
                  <a:pt x="6400850" y="4569024"/>
                  <a:pt x="6403330" y="4569024"/>
                </a:cubicBezTo>
                <a:cubicBezTo>
                  <a:pt x="6405810" y="4569024"/>
                  <a:pt x="6407051" y="4571505"/>
                  <a:pt x="6407051" y="4576465"/>
                </a:cubicBezTo>
                <a:cubicBezTo>
                  <a:pt x="6426895" y="4591348"/>
                  <a:pt x="6444258" y="4598790"/>
                  <a:pt x="6459140" y="4598790"/>
                </a:cubicBezTo>
                <a:lnTo>
                  <a:pt x="6466582" y="4613672"/>
                </a:lnTo>
                <a:cubicBezTo>
                  <a:pt x="6451699" y="4618634"/>
                  <a:pt x="6454179" y="4623594"/>
                  <a:pt x="6474023" y="4628555"/>
                </a:cubicBezTo>
                <a:cubicBezTo>
                  <a:pt x="6483945" y="4633516"/>
                  <a:pt x="6490147" y="4638477"/>
                  <a:pt x="6492627" y="4643438"/>
                </a:cubicBezTo>
                <a:cubicBezTo>
                  <a:pt x="6495107" y="4648399"/>
                  <a:pt x="6503789" y="4653360"/>
                  <a:pt x="6518672" y="4658321"/>
                </a:cubicBezTo>
                <a:lnTo>
                  <a:pt x="6526113" y="4673204"/>
                </a:lnTo>
                <a:cubicBezTo>
                  <a:pt x="6521152" y="4673204"/>
                  <a:pt x="6518672" y="4673204"/>
                  <a:pt x="6518672" y="4673204"/>
                </a:cubicBezTo>
                <a:cubicBezTo>
                  <a:pt x="6518672" y="4678165"/>
                  <a:pt x="6526113" y="4685606"/>
                  <a:pt x="6540996" y="4695528"/>
                </a:cubicBezTo>
                <a:lnTo>
                  <a:pt x="6578202" y="4732735"/>
                </a:lnTo>
                <a:cubicBezTo>
                  <a:pt x="6578202" y="4732735"/>
                  <a:pt x="6581924" y="4736456"/>
                  <a:pt x="6589365" y="4743897"/>
                </a:cubicBezTo>
                <a:cubicBezTo>
                  <a:pt x="6596806" y="4751338"/>
                  <a:pt x="6603007" y="4755059"/>
                  <a:pt x="6607968" y="4755059"/>
                </a:cubicBezTo>
                <a:cubicBezTo>
                  <a:pt x="6612930" y="4755059"/>
                  <a:pt x="6616650" y="4756300"/>
                  <a:pt x="6619130" y="4758780"/>
                </a:cubicBezTo>
                <a:cubicBezTo>
                  <a:pt x="6621610" y="4761260"/>
                  <a:pt x="6622851" y="4764981"/>
                  <a:pt x="6622851" y="4769942"/>
                </a:cubicBezTo>
                <a:cubicBezTo>
                  <a:pt x="6622851" y="4774903"/>
                  <a:pt x="6625331" y="4777383"/>
                  <a:pt x="6630292" y="4777383"/>
                </a:cubicBezTo>
                <a:cubicBezTo>
                  <a:pt x="6635254" y="4777383"/>
                  <a:pt x="6638974" y="4781104"/>
                  <a:pt x="6641454" y="4788545"/>
                </a:cubicBezTo>
                <a:cubicBezTo>
                  <a:pt x="6643934" y="4795987"/>
                  <a:pt x="6651376" y="4802188"/>
                  <a:pt x="6663779" y="4807149"/>
                </a:cubicBezTo>
                <a:cubicBezTo>
                  <a:pt x="6676182" y="4812110"/>
                  <a:pt x="6683623" y="4817071"/>
                  <a:pt x="6686103" y="4822032"/>
                </a:cubicBezTo>
                <a:cubicBezTo>
                  <a:pt x="6688583" y="4826993"/>
                  <a:pt x="6693544" y="4831954"/>
                  <a:pt x="6700986" y="4836915"/>
                </a:cubicBezTo>
                <a:cubicBezTo>
                  <a:pt x="6708428" y="4841876"/>
                  <a:pt x="6713388" y="4846837"/>
                  <a:pt x="6715868" y="4851797"/>
                </a:cubicBezTo>
                <a:cubicBezTo>
                  <a:pt x="6718349" y="4856759"/>
                  <a:pt x="6727031" y="4866680"/>
                  <a:pt x="6741914" y="4881563"/>
                </a:cubicBezTo>
                <a:lnTo>
                  <a:pt x="6764238" y="4903887"/>
                </a:lnTo>
                <a:cubicBezTo>
                  <a:pt x="6764238" y="4903887"/>
                  <a:pt x="6759276" y="4901407"/>
                  <a:pt x="6749355" y="4896446"/>
                </a:cubicBezTo>
                <a:cubicBezTo>
                  <a:pt x="6729511" y="4881563"/>
                  <a:pt x="6717110" y="4876602"/>
                  <a:pt x="6712148" y="4881563"/>
                </a:cubicBezTo>
                <a:cubicBezTo>
                  <a:pt x="6712148" y="4886524"/>
                  <a:pt x="6704706" y="4886524"/>
                  <a:pt x="6689824" y="4881563"/>
                </a:cubicBezTo>
                <a:lnTo>
                  <a:pt x="6652616" y="4844356"/>
                </a:lnTo>
                <a:cubicBezTo>
                  <a:pt x="6652616" y="4844356"/>
                  <a:pt x="6655097" y="4845597"/>
                  <a:pt x="6660058" y="4848077"/>
                </a:cubicBezTo>
                <a:cubicBezTo>
                  <a:pt x="6665020" y="4850557"/>
                  <a:pt x="6669980" y="4851797"/>
                  <a:pt x="6674941" y="4851797"/>
                </a:cubicBezTo>
                <a:cubicBezTo>
                  <a:pt x="6694785" y="4871641"/>
                  <a:pt x="6707186" y="4879083"/>
                  <a:pt x="6712148" y="4874122"/>
                </a:cubicBezTo>
                <a:lnTo>
                  <a:pt x="6652616" y="4814590"/>
                </a:lnTo>
                <a:cubicBezTo>
                  <a:pt x="6642695" y="4804669"/>
                  <a:pt x="6637734" y="4797227"/>
                  <a:pt x="6637734" y="4792266"/>
                </a:cubicBezTo>
                <a:cubicBezTo>
                  <a:pt x="6637734" y="4792266"/>
                  <a:pt x="6635254" y="4791026"/>
                  <a:pt x="6630292" y="4788545"/>
                </a:cubicBezTo>
                <a:cubicBezTo>
                  <a:pt x="6625331" y="4786065"/>
                  <a:pt x="6617890" y="4784825"/>
                  <a:pt x="6607968" y="4784825"/>
                </a:cubicBezTo>
                <a:lnTo>
                  <a:pt x="6570762" y="4762500"/>
                </a:lnTo>
                <a:cubicBezTo>
                  <a:pt x="6555878" y="4752579"/>
                  <a:pt x="6545957" y="4745138"/>
                  <a:pt x="6540996" y="4740176"/>
                </a:cubicBezTo>
                <a:lnTo>
                  <a:pt x="6548437" y="4740176"/>
                </a:lnTo>
                <a:cubicBezTo>
                  <a:pt x="6553398" y="4740176"/>
                  <a:pt x="6555878" y="4737696"/>
                  <a:pt x="6555878" y="4732735"/>
                </a:cubicBezTo>
                <a:cubicBezTo>
                  <a:pt x="6550917" y="4722813"/>
                  <a:pt x="6536035" y="4712891"/>
                  <a:pt x="6511230" y="4702969"/>
                </a:cubicBezTo>
                <a:cubicBezTo>
                  <a:pt x="6506269" y="4702969"/>
                  <a:pt x="6503789" y="4700489"/>
                  <a:pt x="6503789" y="4695528"/>
                </a:cubicBezTo>
                <a:lnTo>
                  <a:pt x="6481465" y="4673204"/>
                </a:lnTo>
                <a:lnTo>
                  <a:pt x="6466582" y="4673204"/>
                </a:lnTo>
                <a:lnTo>
                  <a:pt x="6459140" y="4665762"/>
                </a:lnTo>
                <a:cubicBezTo>
                  <a:pt x="6454179" y="4665762"/>
                  <a:pt x="6451699" y="4664522"/>
                  <a:pt x="6451699" y="4662041"/>
                </a:cubicBezTo>
                <a:cubicBezTo>
                  <a:pt x="6451699" y="4659561"/>
                  <a:pt x="6451699" y="4658321"/>
                  <a:pt x="6451699" y="4658321"/>
                </a:cubicBezTo>
                <a:cubicBezTo>
                  <a:pt x="6456660" y="4658321"/>
                  <a:pt x="6459140" y="4657081"/>
                  <a:pt x="6459140" y="4654600"/>
                </a:cubicBezTo>
                <a:cubicBezTo>
                  <a:pt x="6459140" y="4652120"/>
                  <a:pt x="6459140" y="4650879"/>
                  <a:pt x="6459140" y="4650879"/>
                </a:cubicBezTo>
                <a:lnTo>
                  <a:pt x="6444258" y="4643438"/>
                </a:lnTo>
                <a:cubicBezTo>
                  <a:pt x="6434336" y="4643438"/>
                  <a:pt x="6429375" y="4640958"/>
                  <a:pt x="6429375" y="4635997"/>
                </a:cubicBezTo>
                <a:lnTo>
                  <a:pt x="6414492" y="4628555"/>
                </a:lnTo>
                <a:cubicBezTo>
                  <a:pt x="6404570" y="4628555"/>
                  <a:pt x="6394648" y="4623594"/>
                  <a:pt x="6384726" y="4613672"/>
                </a:cubicBezTo>
                <a:cubicBezTo>
                  <a:pt x="6384726" y="4608712"/>
                  <a:pt x="6382246" y="4604991"/>
                  <a:pt x="6377285" y="4602510"/>
                </a:cubicBezTo>
                <a:cubicBezTo>
                  <a:pt x="6372324" y="4600030"/>
                  <a:pt x="6369844" y="4598790"/>
                  <a:pt x="6369844" y="4598790"/>
                </a:cubicBezTo>
                <a:cubicBezTo>
                  <a:pt x="6364882" y="4598790"/>
                  <a:pt x="6359922" y="4596309"/>
                  <a:pt x="6354961" y="4591348"/>
                </a:cubicBezTo>
                <a:cubicBezTo>
                  <a:pt x="6340078" y="4576465"/>
                  <a:pt x="6325195" y="4566544"/>
                  <a:pt x="6310312" y="4561583"/>
                </a:cubicBezTo>
                <a:cubicBezTo>
                  <a:pt x="6300391" y="4561583"/>
                  <a:pt x="6295429" y="4561583"/>
                  <a:pt x="6295429" y="4561583"/>
                </a:cubicBezTo>
                <a:lnTo>
                  <a:pt x="6295429" y="4576465"/>
                </a:lnTo>
                <a:cubicBezTo>
                  <a:pt x="6290468" y="4576465"/>
                  <a:pt x="6281787" y="4572745"/>
                  <a:pt x="6269385" y="4565303"/>
                </a:cubicBezTo>
                <a:cubicBezTo>
                  <a:pt x="6256982" y="4557862"/>
                  <a:pt x="6250781" y="4551661"/>
                  <a:pt x="6250781" y="4546700"/>
                </a:cubicBezTo>
                <a:cubicBezTo>
                  <a:pt x="6250781" y="4541739"/>
                  <a:pt x="6248301" y="4539258"/>
                  <a:pt x="6243340" y="4539258"/>
                </a:cubicBezTo>
                <a:cubicBezTo>
                  <a:pt x="6238378" y="4534298"/>
                  <a:pt x="6235898" y="4531817"/>
                  <a:pt x="6235898" y="4531817"/>
                </a:cubicBezTo>
                <a:cubicBezTo>
                  <a:pt x="6230937" y="4526856"/>
                  <a:pt x="6227216" y="4523135"/>
                  <a:pt x="6224736" y="4520655"/>
                </a:cubicBezTo>
                <a:cubicBezTo>
                  <a:pt x="6222256" y="4518175"/>
                  <a:pt x="6218535" y="4516934"/>
                  <a:pt x="6213574" y="4516934"/>
                </a:cubicBezTo>
                <a:cubicBezTo>
                  <a:pt x="6213574" y="4516934"/>
                  <a:pt x="6216054" y="4514454"/>
                  <a:pt x="6221015" y="4509493"/>
                </a:cubicBezTo>
                <a:cubicBezTo>
                  <a:pt x="6216054" y="4509493"/>
                  <a:pt x="6213574" y="4510733"/>
                  <a:pt x="6213574" y="4513213"/>
                </a:cubicBezTo>
                <a:cubicBezTo>
                  <a:pt x="6213574" y="4515694"/>
                  <a:pt x="6213574" y="4516934"/>
                  <a:pt x="6213574" y="4516934"/>
                </a:cubicBezTo>
                <a:cubicBezTo>
                  <a:pt x="6208613" y="4521895"/>
                  <a:pt x="6203653" y="4521895"/>
                  <a:pt x="6198691" y="4516934"/>
                </a:cubicBezTo>
                <a:cubicBezTo>
                  <a:pt x="6193730" y="4511973"/>
                  <a:pt x="6191250" y="4507013"/>
                  <a:pt x="6191250" y="4502051"/>
                </a:cubicBezTo>
                <a:lnTo>
                  <a:pt x="6191250" y="4494610"/>
                </a:lnTo>
                <a:cubicBezTo>
                  <a:pt x="6191250" y="4494610"/>
                  <a:pt x="6188770" y="4494610"/>
                  <a:pt x="6183808" y="4494610"/>
                </a:cubicBezTo>
                <a:cubicBezTo>
                  <a:pt x="6178847" y="4494610"/>
                  <a:pt x="6175126" y="4493370"/>
                  <a:pt x="6172646" y="4490889"/>
                </a:cubicBezTo>
                <a:cubicBezTo>
                  <a:pt x="6170166" y="4488409"/>
                  <a:pt x="6166445" y="4485928"/>
                  <a:pt x="6161484" y="4483448"/>
                </a:cubicBezTo>
                <a:cubicBezTo>
                  <a:pt x="6156523" y="4480968"/>
                  <a:pt x="6152802" y="4479727"/>
                  <a:pt x="6150322" y="4479727"/>
                </a:cubicBezTo>
                <a:cubicBezTo>
                  <a:pt x="6147842" y="4479727"/>
                  <a:pt x="6145361" y="4478487"/>
                  <a:pt x="6142881" y="4476006"/>
                </a:cubicBezTo>
                <a:cubicBezTo>
                  <a:pt x="6140401" y="4473526"/>
                  <a:pt x="6139160" y="4472286"/>
                  <a:pt x="6139160" y="4472286"/>
                </a:cubicBezTo>
                <a:cubicBezTo>
                  <a:pt x="6139160" y="4472286"/>
                  <a:pt x="6136680" y="4471046"/>
                  <a:pt x="6131719" y="4468565"/>
                </a:cubicBezTo>
                <a:cubicBezTo>
                  <a:pt x="6126757" y="4466085"/>
                  <a:pt x="6124277" y="4462364"/>
                  <a:pt x="6124277" y="4457403"/>
                </a:cubicBezTo>
                <a:cubicBezTo>
                  <a:pt x="6119316" y="4457403"/>
                  <a:pt x="6116836" y="4456163"/>
                  <a:pt x="6116836" y="4453682"/>
                </a:cubicBezTo>
                <a:cubicBezTo>
                  <a:pt x="6116836" y="4451202"/>
                  <a:pt x="6116836" y="4447481"/>
                  <a:pt x="6116836" y="4442520"/>
                </a:cubicBezTo>
                <a:cubicBezTo>
                  <a:pt x="6116836" y="4442520"/>
                  <a:pt x="6115595" y="4442520"/>
                  <a:pt x="6113115" y="4442520"/>
                </a:cubicBezTo>
                <a:cubicBezTo>
                  <a:pt x="6110635" y="4442520"/>
                  <a:pt x="6106914" y="4440040"/>
                  <a:pt x="6101953" y="4435079"/>
                </a:cubicBezTo>
                <a:cubicBezTo>
                  <a:pt x="6101953" y="4430118"/>
                  <a:pt x="6099473" y="4430118"/>
                  <a:pt x="6094512" y="4435079"/>
                </a:cubicBezTo>
                <a:lnTo>
                  <a:pt x="6087070" y="4435079"/>
                </a:lnTo>
                <a:cubicBezTo>
                  <a:pt x="6082109" y="4435079"/>
                  <a:pt x="6078388" y="4433839"/>
                  <a:pt x="6075908" y="4431358"/>
                </a:cubicBezTo>
                <a:cubicBezTo>
                  <a:pt x="6073428" y="4428878"/>
                  <a:pt x="6070947" y="4425157"/>
                  <a:pt x="6068467" y="4420196"/>
                </a:cubicBezTo>
                <a:cubicBezTo>
                  <a:pt x="6065987" y="4415235"/>
                  <a:pt x="6062266" y="4411514"/>
                  <a:pt x="6057304" y="4409034"/>
                </a:cubicBezTo>
                <a:cubicBezTo>
                  <a:pt x="6052343" y="4406554"/>
                  <a:pt x="6048622" y="4404073"/>
                  <a:pt x="6046142" y="4401592"/>
                </a:cubicBezTo>
                <a:cubicBezTo>
                  <a:pt x="6043662" y="4399112"/>
                  <a:pt x="6041181" y="4396632"/>
                  <a:pt x="6038701" y="4394151"/>
                </a:cubicBezTo>
                <a:cubicBezTo>
                  <a:pt x="6036221" y="4391671"/>
                  <a:pt x="6034980" y="4390430"/>
                  <a:pt x="6034980" y="4390430"/>
                </a:cubicBezTo>
                <a:cubicBezTo>
                  <a:pt x="6034980" y="4385469"/>
                  <a:pt x="6031260" y="4382989"/>
                  <a:pt x="6023818" y="4382989"/>
                </a:cubicBezTo>
                <a:cubicBezTo>
                  <a:pt x="6016377" y="4382989"/>
                  <a:pt x="6012656" y="4380509"/>
                  <a:pt x="6012656" y="4375547"/>
                </a:cubicBezTo>
                <a:cubicBezTo>
                  <a:pt x="5997773" y="4360665"/>
                  <a:pt x="5985371" y="4353223"/>
                  <a:pt x="5975449" y="4353223"/>
                </a:cubicBezTo>
                <a:lnTo>
                  <a:pt x="5968008" y="4353223"/>
                </a:lnTo>
                <a:cubicBezTo>
                  <a:pt x="5972969" y="4348262"/>
                  <a:pt x="5975449" y="4344542"/>
                  <a:pt x="5975449" y="4342061"/>
                </a:cubicBezTo>
                <a:cubicBezTo>
                  <a:pt x="5975449" y="4339580"/>
                  <a:pt x="5972969" y="4338340"/>
                  <a:pt x="5968008" y="4338340"/>
                </a:cubicBezTo>
                <a:cubicBezTo>
                  <a:pt x="5948163" y="4338340"/>
                  <a:pt x="5937001" y="4338340"/>
                  <a:pt x="5934521" y="4338340"/>
                </a:cubicBezTo>
                <a:cubicBezTo>
                  <a:pt x="5932041" y="4338340"/>
                  <a:pt x="5930801" y="4335860"/>
                  <a:pt x="5930801" y="4330899"/>
                </a:cubicBezTo>
                <a:cubicBezTo>
                  <a:pt x="5930801" y="4325938"/>
                  <a:pt x="5929560" y="4323458"/>
                  <a:pt x="5927080" y="4323458"/>
                </a:cubicBezTo>
                <a:cubicBezTo>
                  <a:pt x="5924600" y="4323458"/>
                  <a:pt x="5922119" y="4324698"/>
                  <a:pt x="5919638" y="4327178"/>
                </a:cubicBezTo>
                <a:cubicBezTo>
                  <a:pt x="5917158" y="4329659"/>
                  <a:pt x="5917158" y="4333380"/>
                  <a:pt x="5919638" y="4338340"/>
                </a:cubicBezTo>
                <a:cubicBezTo>
                  <a:pt x="5922119" y="4343301"/>
                  <a:pt x="5925839" y="4345782"/>
                  <a:pt x="5930801" y="4345782"/>
                </a:cubicBezTo>
                <a:lnTo>
                  <a:pt x="5923359" y="4353223"/>
                </a:lnTo>
                <a:lnTo>
                  <a:pt x="5908476" y="4368106"/>
                </a:lnTo>
                <a:cubicBezTo>
                  <a:pt x="5908476" y="4368106"/>
                  <a:pt x="5909717" y="4369347"/>
                  <a:pt x="5912197" y="4371827"/>
                </a:cubicBezTo>
                <a:cubicBezTo>
                  <a:pt x="5914677" y="4374307"/>
                  <a:pt x="5918398" y="4375547"/>
                  <a:pt x="5923359" y="4375547"/>
                </a:cubicBezTo>
                <a:lnTo>
                  <a:pt x="5930801" y="4375760"/>
                </a:lnTo>
                <a:lnTo>
                  <a:pt x="5930801" y="4377408"/>
                </a:lnTo>
                <a:cubicBezTo>
                  <a:pt x="5930801" y="4378648"/>
                  <a:pt x="5930801" y="4380508"/>
                  <a:pt x="5930801" y="4382989"/>
                </a:cubicBezTo>
                <a:lnTo>
                  <a:pt x="5938242" y="4390430"/>
                </a:lnTo>
                <a:cubicBezTo>
                  <a:pt x="5938242" y="4390430"/>
                  <a:pt x="5937001" y="4387950"/>
                  <a:pt x="5934521" y="4382989"/>
                </a:cubicBezTo>
                <a:cubicBezTo>
                  <a:pt x="5933281" y="4380508"/>
                  <a:pt x="5932351" y="4378648"/>
                  <a:pt x="5931731" y="4377408"/>
                </a:cubicBezTo>
                <a:lnTo>
                  <a:pt x="5930908" y="4375763"/>
                </a:lnTo>
                <a:lnTo>
                  <a:pt x="5939637" y="4376012"/>
                </a:lnTo>
                <a:cubicBezTo>
                  <a:pt x="5953590" y="4376943"/>
                  <a:pt x="5960566" y="4379268"/>
                  <a:pt x="5960566" y="4382989"/>
                </a:cubicBezTo>
                <a:cubicBezTo>
                  <a:pt x="5960566" y="4382989"/>
                  <a:pt x="5958086" y="4382989"/>
                  <a:pt x="5953125" y="4382989"/>
                </a:cubicBezTo>
                <a:lnTo>
                  <a:pt x="5953125" y="4405313"/>
                </a:lnTo>
                <a:cubicBezTo>
                  <a:pt x="5958086" y="4405313"/>
                  <a:pt x="5963046" y="4406554"/>
                  <a:pt x="5968008" y="4409034"/>
                </a:cubicBezTo>
                <a:cubicBezTo>
                  <a:pt x="5972969" y="4411514"/>
                  <a:pt x="5977929" y="4412754"/>
                  <a:pt x="5982890" y="4412754"/>
                </a:cubicBezTo>
                <a:lnTo>
                  <a:pt x="6012656" y="4427637"/>
                </a:lnTo>
                <a:cubicBezTo>
                  <a:pt x="6002735" y="4432599"/>
                  <a:pt x="5990332" y="4430118"/>
                  <a:pt x="5975449" y="4420196"/>
                </a:cubicBezTo>
                <a:cubicBezTo>
                  <a:pt x="5970488" y="4415235"/>
                  <a:pt x="5963046" y="4413995"/>
                  <a:pt x="5953125" y="4416475"/>
                </a:cubicBezTo>
                <a:cubicBezTo>
                  <a:pt x="5943203" y="4418956"/>
                  <a:pt x="5933281" y="4417716"/>
                  <a:pt x="5923359" y="4412754"/>
                </a:cubicBezTo>
                <a:cubicBezTo>
                  <a:pt x="5918398" y="4407794"/>
                  <a:pt x="5913438" y="4405313"/>
                  <a:pt x="5908476" y="4405313"/>
                </a:cubicBezTo>
                <a:cubicBezTo>
                  <a:pt x="5903515" y="4405313"/>
                  <a:pt x="5901035" y="4405313"/>
                  <a:pt x="5901035" y="4405313"/>
                </a:cubicBezTo>
                <a:lnTo>
                  <a:pt x="5886152" y="4397872"/>
                </a:lnTo>
                <a:cubicBezTo>
                  <a:pt x="5881191" y="4392911"/>
                  <a:pt x="5873749" y="4387950"/>
                  <a:pt x="5863828" y="4382989"/>
                </a:cubicBezTo>
                <a:cubicBezTo>
                  <a:pt x="5853906" y="4378028"/>
                  <a:pt x="5847704" y="4376788"/>
                  <a:pt x="5845224" y="4379268"/>
                </a:cubicBezTo>
                <a:cubicBezTo>
                  <a:pt x="5842744" y="4381749"/>
                  <a:pt x="5839024" y="4381749"/>
                  <a:pt x="5834062" y="4379268"/>
                </a:cubicBezTo>
                <a:cubicBezTo>
                  <a:pt x="5829101" y="4376788"/>
                  <a:pt x="5825380" y="4376788"/>
                  <a:pt x="5822900" y="4379268"/>
                </a:cubicBezTo>
                <a:cubicBezTo>
                  <a:pt x="5820420" y="4381749"/>
                  <a:pt x="5819179" y="4380509"/>
                  <a:pt x="5819179" y="4375547"/>
                </a:cubicBezTo>
                <a:lnTo>
                  <a:pt x="5804297" y="4382989"/>
                </a:lnTo>
                <a:cubicBezTo>
                  <a:pt x="5799335" y="4382989"/>
                  <a:pt x="5799335" y="4385469"/>
                  <a:pt x="5804297" y="4390430"/>
                </a:cubicBezTo>
                <a:lnTo>
                  <a:pt x="5811738" y="4397872"/>
                </a:lnTo>
                <a:cubicBezTo>
                  <a:pt x="5821660" y="4397872"/>
                  <a:pt x="5826621" y="4400352"/>
                  <a:pt x="5826621" y="4405313"/>
                </a:cubicBezTo>
                <a:lnTo>
                  <a:pt x="5841504" y="4420196"/>
                </a:lnTo>
                <a:cubicBezTo>
                  <a:pt x="5851425" y="4430118"/>
                  <a:pt x="5858867" y="4435079"/>
                  <a:pt x="5863828" y="4435079"/>
                </a:cubicBezTo>
                <a:cubicBezTo>
                  <a:pt x="5863828" y="4445001"/>
                  <a:pt x="5866308" y="4449961"/>
                  <a:pt x="5871269" y="4449961"/>
                </a:cubicBezTo>
                <a:cubicBezTo>
                  <a:pt x="5871269" y="4449961"/>
                  <a:pt x="5873749" y="4452442"/>
                  <a:pt x="5878711" y="4457403"/>
                </a:cubicBezTo>
                <a:lnTo>
                  <a:pt x="5878711" y="4449961"/>
                </a:lnTo>
                <a:cubicBezTo>
                  <a:pt x="5878711" y="4440040"/>
                  <a:pt x="5886152" y="4437559"/>
                  <a:pt x="5901035" y="4442520"/>
                </a:cubicBezTo>
                <a:cubicBezTo>
                  <a:pt x="5905996" y="4447481"/>
                  <a:pt x="5905996" y="4451202"/>
                  <a:pt x="5901035" y="4453682"/>
                </a:cubicBezTo>
                <a:cubicBezTo>
                  <a:pt x="5896074" y="4456163"/>
                  <a:pt x="5896074" y="4459883"/>
                  <a:pt x="5901035" y="4464844"/>
                </a:cubicBezTo>
                <a:cubicBezTo>
                  <a:pt x="5905996" y="4469806"/>
                  <a:pt x="5910956" y="4469806"/>
                  <a:pt x="5915918" y="4464844"/>
                </a:cubicBezTo>
                <a:cubicBezTo>
                  <a:pt x="5920879" y="4459883"/>
                  <a:pt x="5925839" y="4457403"/>
                  <a:pt x="5930801" y="4457403"/>
                </a:cubicBezTo>
                <a:cubicBezTo>
                  <a:pt x="5935762" y="4457403"/>
                  <a:pt x="5939483" y="4459883"/>
                  <a:pt x="5941963" y="4464844"/>
                </a:cubicBezTo>
                <a:cubicBezTo>
                  <a:pt x="5944443" y="4469806"/>
                  <a:pt x="5950645" y="4473526"/>
                  <a:pt x="5960566" y="4476006"/>
                </a:cubicBezTo>
                <a:cubicBezTo>
                  <a:pt x="5970488" y="4478487"/>
                  <a:pt x="5975449" y="4479727"/>
                  <a:pt x="5975449" y="4479727"/>
                </a:cubicBezTo>
                <a:cubicBezTo>
                  <a:pt x="5980410" y="4479727"/>
                  <a:pt x="5986611" y="4483448"/>
                  <a:pt x="5994053" y="4490889"/>
                </a:cubicBezTo>
                <a:cubicBezTo>
                  <a:pt x="6001494" y="4498331"/>
                  <a:pt x="6005215" y="4504532"/>
                  <a:pt x="6005215" y="4509493"/>
                </a:cubicBezTo>
                <a:cubicBezTo>
                  <a:pt x="6000253" y="4509493"/>
                  <a:pt x="5997773" y="4509493"/>
                  <a:pt x="5997773" y="4509493"/>
                </a:cubicBezTo>
                <a:cubicBezTo>
                  <a:pt x="5997773" y="4509493"/>
                  <a:pt x="5995293" y="4507013"/>
                  <a:pt x="5990332" y="4502051"/>
                </a:cubicBezTo>
                <a:cubicBezTo>
                  <a:pt x="5990332" y="4497091"/>
                  <a:pt x="5987852" y="4493370"/>
                  <a:pt x="5982890" y="4490889"/>
                </a:cubicBezTo>
                <a:cubicBezTo>
                  <a:pt x="5977929" y="4488409"/>
                  <a:pt x="5975449" y="4492130"/>
                  <a:pt x="5975449" y="4502051"/>
                </a:cubicBezTo>
                <a:cubicBezTo>
                  <a:pt x="5975449" y="4511973"/>
                  <a:pt x="5977929" y="4519415"/>
                  <a:pt x="5982890" y="4524375"/>
                </a:cubicBezTo>
                <a:cubicBezTo>
                  <a:pt x="5987852" y="4529337"/>
                  <a:pt x="5992812" y="4531817"/>
                  <a:pt x="5997773" y="4531817"/>
                </a:cubicBezTo>
                <a:cubicBezTo>
                  <a:pt x="6002735" y="4531817"/>
                  <a:pt x="6003974" y="4529337"/>
                  <a:pt x="6001494" y="4524375"/>
                </a:cubicBezTo>
                <a:cubicBezTo>
                  <a:pt x="5999014" y="4519415"/>
                  <a:pt x="6002735" y="4516934"/>
                  <a:pt x="6012656" y="4516934"/>
                </a:cubicBezTo>
                <a:lnTo>
                  <a:pt x="6020097" y="4509493"/>
                </a:lnTo>
                <a:cubicBezTo>
                  <a:pt x="6015136" y="4509493"/>
                  <a:pt x="6013897" y="4507013"/>
                  <a:pt x="6016377" y="4502051"/>
                </a:cubicBezTo>
                <a:cubicBezTo>
                  <a:pt x="6018857" y="4497091"/>
                  <a:pt x="6022578" y="4498331"/>
                  <a:pt x="6027539" y="4505772"/>
                </a:cubicBezTo>
                <a:cubicBezTo>
                  <a:pt x="6032500" y="4513213"/>
                  <a:pt x="6034980" y="4519415"/>
                  <a:pt x="6034980" y="4524375"/>
                </a:cubicBezTo>
                <a:cubicBezTo>
                  <a:pt x="6039942" y="4529337"/>
                  <a:pt x="6042422" y="4531817"/>
                  <a:pt x="6042422" y="4531817"/>
                </a:cubicBezTo>
                <a:lnTo>
                  <a:pt x="6064746" y="4539258"/>
                </a:lnTo>
                <a:lnTo>
                  <a:pt x="6087070" y="4546700"/>
                </a:lnTo>
                <a:cubicBezTo>
                  <a:pt x="6092031" y="4546700"/>
                  <a:pt x="6094512" y="4549180"/>
                  <a:pt x="6094512" y="4554141"/>
                </a:cubicBezTo>
                <a:cubicBezTo>
                  <a:pt x="6094512" y="4554141"/>
                  <a:pt x="6096992" y="4556622"/>
                  <a:pt x="6101953" y="4561583"/>
                </a:cubicBezTo>
                <a:cubicBezTo>
                  <a:pt x="6106914" y="4561583"/>
                  <a:pt x="6109394" y="4561583"/>
                  <a:pt x="6109394" y="4561583"/>
                </a:cubicBezTo>
                <a:lnTo>
                  <a:pt x="6124277" y="4576465"/>
                </a:lnTo>
                <a:cubicBezTo>
                  <a:pt x="6134199" y="4581427"/>
                  <a:pt x="6141640" y="4586387"/>
                  <a:pt x="6146601" y="4591348"/>
                </a:cubicBezTo>
                <a:lnTo>
                  <a:pt x="6198691" y="4621114"/>
                </a:lnTo>
                <a:cubicBezTo>
                  <a:pt x="6203653" y="4621114"/>
                  <a:pt x="6208613" y="4622354"/>
                  <a:pt x="6213574" y="4624834"/>
                </a:cubicBezTo>
                <a:cubicBezTo>
                  <a:pt x="6218535" y="4627315"/>
                  <a:pt x="6223496" y="4631036"/>
                  <a:pt x="6228457" y="4635997"/>
                </a:cubicBezTo>
                <a:cubicBezTo>
                  <a:pt x="6263184" y="4670724"/>
                  <a:pt x="6305351" y="4698008"/>
                  <a:pt x="6354961" y="4717852"/>
                </a:cubicBezTo>
                <a:cubicBezTo>
                  <a:pt x="6364882" y="4722813"/>
                  <a:pt x="6372324" y="4727774"/>
                  <a:pt x="6377285" y="4732735"/>
                </a:cubicBezTo>
                <a:cubicBezTo>
                  <a:pt x="6382246" y="4737696"/>
                  <a:pt x="6389688" y="4742657"/>
                  <a:pt x="6399609" y="4747618"/>
                </a:cubicBezTo>
                <a:lnTo>
                  <a:pt x="6414492" y="4762500"/>
                </a:lnTo>
                <a:lnTo>
                  <a:pt x="6407051" y="4769942"/>
                </a:lnTo>
                <a:cubicBezTo>
                  <a:pt x="6412012" y="4774903"/>
                  <a:pt x="6421933" y="4784825"/>
                  <a:pt x="6436816" y="4799708"/>
                </a:cubicBezTo>
                <a:lnTo>
                  <a:pt x="6488906" y="4829473"/>
                </a:lnTo>
                <a:lnTo>
                  <a:pt x="6503789" y="4829473"/>
                </a:lnTo>
                <a:cubicBezTo>
                  <a:pt x="6503789" y="4834434"/>
                  <a:pt x="6506269" y="4839395"/>
                  <a:pt x="6511230" y="4844356"/>
                </a:cubicBezTo>
                <a:lnTo>
                  <a:pt x="6511230" y="4851797"/>
                </a:lnTo>
                <a:cubicBezTo>
                  <a:pt x="6506269" y="4851797"/>
                  <a:pt x="6503789" y="4850557"/>
                  <a:pt x="6503789" y="4848077"/>
                </a:cubicBezTo>
                <a:cubicBezTo>
                  <a:pt x="6503789" y="4845597"/>
                  <a:pt x="6500068" y="4844356"/>
                  <a:pt x="6492627" y="4844356"/>
                </a:cubicBezTo>
                <a:cubicBezTo>
                  <a:pt x="6485185" y="4844356"/>
                  <a:pt x="6478985" y="4841876"/>
                  <a:pt x="6474023" y="4836915"/>
                </a:cubicBezTo>
                <a:lnTo>
                  <a:pt x="6459140" y="4829473"/>
                </a:lnTo>
                <a:cubicBezTo>
                  <a:pt x="6454179" y="4829473"/>
                  <a:pt x="6450458" y="4826993"/>
                  <a:pt x="6447978" y="4822032"/>
                </a:cubicBezTo>
                <a:cubicBezTo>
                  <a:pt x="6445498" y="4817071"/>
                  <a:pt x="6436816" y="4809630"/>
                  <a:pt x="6421933" y="4799708"/>
                </a:cubicBezTo>
                <a:cubicBezTo>
                  <a:pt x="6416972" y="4794747"/>
                  <a:pt x="6412012" y="4789786"/>
                  <a:pt x="6407051" y="4784825"/>
                </a:cubicBezTo>
                <a:cubicBezTo>
                  <a:pt x="6402089" y="4779864"/>
                  <a:pt x="6399609" y="4776143"/>
                  <a:pt x="6399609" y="4773663"/>
                </a:cubicBezTo>
                <a:cubicBezTo>
                  <a:pt x="6399609" y="4771183"/>
                  <a:pt x="6397129" y="4768702"/>
                  <a:pt x="6392168" y="4766221"/>
                </a:cubicBezTo>
                <a:cubicBezTo>
                  <a:pt x="6387206" y="4763741"/>
                  <a:pt x="6382246" y="4762500"/>
                  <a:pt x="6377285" y="4762500"/>
                </a:cubicBezTo>
                <a:cubicBezTo>
                  <a:pt x="6367363" y="4757540"/>
                  <a:pt x="6362402" y="4752579"/>
                  <a:pt x="6362402" y="4747618"/>
                </a:cubicBezTo>
                <a:cubicBezTo>
                  <a:pt x="6357441" y="4737696"/>
                  <a:pt x="6347519" y="4732735"/>
                  <a:pt x="6332637" y="4732735"/>
                </a:cubicBezTo>
                <a:cubicBezTo>
                  <a:pt x="6327675" y="4732735"/>
                  <a:pt x="6325195" y="4732735"/>
                  <a:pt x="6325195" y="4732735"/>
                </a:cubicBezTo>
                <a:cubicBezTo>
                  <a:pt x="6325195" y="4732735"/>
                  <a:pt x="6325195" y="4730255"/>
                  <a:pt x="6325195" y="4725293"/>
                </a:cubicBezTo>
                <a:cubicBezTo>
                  <a:pt x="6320234" y="4725293"/>
                  <a:pt x="6316513" y="4725293"/>
                  <a:pt x="6314033" y="4725293"/>
                </a:cubicBezTo>
                <a:cubicBezTo>
                  <a:pt x="6311553" y="4725293"/>
                  <a:pt x="6310312" y="4722813"/>
                  <a:pt x="6310312" y="4717852"/>
                </a:cubicBezTo>
                <a:cubicBezTo>
                  <a:pt x="6300391" y="4712891"/>
                  <a:pt x="6294189" y="4710411"/>
                  <a:pt x="6291709" y="4710411"/>
                </a:cubicBezTo>
                <a:cubicBezTo>
                  <a:pt x="6289229" y="4710411"/>
                  <a:pt x="6285508" y="4710411"/>
                  <a:pt x="6280547" y="4710411"/>
                </a:cubicBezTo>
                <a:lnTo>
                  <a:pt x="6287988" y="4702969"/>
                </a:lnTo>
                <a:cubicBezTo>
                  <a:pt x="6292949" y="4702969"/>
                  <a:pt x="6295429" y="4700489"/>
                  <a:pt x="6295429" y="4695528"/>
                </a:cubicBezTo>
                <a:lnTo>
                  <a:pt x="6273105" y="4680645"/>
                </a:lnTo>
                <a:cubicBezTo>
                  <a:pt x="6253261" y="4680645"/>
                  <a:pt x="6230937" y="4667003"/>
                  <a:pt x="6206133" y="4639717"/>
                </a:cubicBezTo>
                <a:cubicBezTo>
                  <a:pt x="6181328" y="4612432"/>
                  <a:pt x="6159004" y="4601270"/>
                  <a:pt x="6139160" y="4606231"/>
                </a:cubicBezTo>
                <a:cubicBezTo>
                  <a:pt x="6134199" y="4606231"/>
                  <a:pt x="6131719" y="4603751"/>
                  <a:pt x="6131719" y="4598790"/>
                </a:cubicBezTo>
                <a:cubicBezTo>
                  <a:pt x="6131719" y="4593829"/>
                  <a:pt x="6126757" y="4588868"/>
                  <a:pt x="6116836" y="4583907"/>
                </a:cubicBezTo>
                <a:cubicBezTo>
                  <a:pt x="6096992" y="4569024"/>
                  <a:pt x="6077149" y="4559102"/>
                  <a:pt x="6057304" y="4554141"/>
                </a:cubicBezTo>
                <a:cubicBezTo>
                  <a:pt x="6047383" y="4554141"/>
                  <a:pt x="6039942" y="4551661"/>
                  <a:pt x="6034980" y="4546700"/>
                </a:cubicBezTo>
                <a:lnTo>
                  <a:pt x="6027539" y="4539258"/>
                </a:lnTo>
                <a:cubicBezTo>
                  <a:pt x="6022578" y="4539258"/>
                  <a:pt x="6020097" y="4538018"/>
                  <a:pt x="6020097" y="4535538"/>
                </a:cubicBezTo>
                <a:cubicBezTo>
                  <a:pt x="6020097" y="4533058"/>
                  <a:pt x="6020097" y="4529337"/>
                  <a:pt x="6020097" y="4524375"/>
                </a:cubicBezTo>
                <a:cubicBezTo>
                  <a:pt x="6015136" y="4524375"/>
                  <a:pt x="6012656" y="4525616"/>
                  <a:pt x="6012656" y="4528096"/>
                </a:cubicBezTo>
                <a:cubicBezTo>
                  <a:pt x="6012656" y="4530577"/>
                  <a:pt x="6012656" y="4534298"/>
                  <a:pt x="6012656" y="4539258"/>
                </a:cubicBezTo>
                <a:cubicBezTo>
                  <a:pt x="6012656" y="4544220"/>
                  <a:pt x="6012656" y="4546700"/>
                  <a:pt x="6012656" y="4546700"/>
                </a:cubicBezTo>
                <a:cubicBezTo>
                  <a:pt x="6012656" y="4546700"/>
                  <a:pt x="6015136" y="4546700"/>
                  <a:pt x="6020097" y="4546700"/>
                </a:cubicBezTo>
                <a:cubicBezTo>
                  <a:pt x="6020097" y="4546700"/>
                  <a:pt x="6021338" y="4549180"/>
                  <a:pt x="6023818" y="4554141"/>
                </a:cubicBezTo>
                <a:cubicBezTo>
                  <a:pt x="6026298" y="4559102"/>
                  <a:pt x="6027539" y="4561583"/>
                  <a:pt x="6027539" y="4561583"/>
                </a:cubicBezTo>
                <a:lnTo>
                  <a:pt x="6012656" y="4554141"/>
                </a:lnTo>
                <a:cubicBezTo>
                  <a:pt x="5992812" y="4539258"/>
                  <a:pt x="5982890" y="4536778"/>
                  <a:pt x="5982890" y="4546700"/>
                </a:cubicBezTo>
                <a:cubicBezTo>
                  <a:pt x="5977929" y="4551661"/>
                  <a:pt x="5968008" y="4551661"/>
                  <a:pt x="5953125" y="4546700"/>
                </a:cubicBezTo>
                <a:lnTo>
                  <a:pt x="5930801" y="4531817"/>
                </a:lnTo>
                <a:cubicBezTo>
                  <a:pt x="5925839" y="4531817"/>
                  <a:pt x="5922119" y="4530577"/>
                  <a:pt x="5919638" y="4528096"/>
                </a:cubicBezTo>
                <a:cubicBezTo>
                  <a:pt x="5917158" y="4525616"/>
                  <a:pt x="5915918" y="4524375"/>
                  <a:pt x="5915918" y="4524375"/>
                </a:cubicBezTo>
                <a:lnTo>
                  <a:pt x="5878711" y="4494610"/>
                </a:lnTo>
                <a:cubicBezTo>
                  <a:pt x="5873749" y="4494610"/>
                  <a:pt x="5868789" y="4493370"/>
                  <a:pt x="5863828" y="4490889"/>
                </a:cubicBezTo>
                <a:cubicBezTo>
                  <a:pt x="5858867" y="4488409"/>
                  <a:pt x="5856387" y="4487168"/>
                  <a:pt x="5856387" y="4487168"/>
                </a:cubicBezTo>
                <a:lnTo>
                  <a:pt x="5826621" y="4472286"/>
                </a:lnTo>
                <a:cubicBezTo>
                  <a:pt x="5801817" y="4467325"/>
                  <a:pt x="5789414" y="4457403"/>
                  <a:pt x="5789414" y="4442520"/>
                </a:cubicBezTo>
                <a:cubicBezTo>
                  <a:pt x="5789414" y="4437559"/>
                  <a:pt x="5777011" y="4435079"/>
                  <a:pt x="5752207" y="4435079"/>
                </a:cubicBezTo>
                <a:cubicBezTo>
                  <a:pt x="5722441" y="4435079"/>
                  <a:pt x="5702597" y="4425157"/>
                  <a:pt x="5692676" y="4405313"/>
                </a:cubicBezTo>
                <a:cubicBezTo>
                  <a:pt x="5692676" y="4400352"/>
                  <a:pt x="5683994" y="4392911"/>
                  <a:pt x="5666631" y="4382989"/>
                </a:cubicBezTo>
                <a:cubicBezTo>
                  <a:pt x="5649268" y="4373067"/>
                  <a:pt x="5638106" y="4368106"/>
                  <a:pt x="5633144" y="4368106"/>
                </a:cubicBezTo>
                <a:cubicBezTo>
                  <a:pt x="5628183" y="4368106"/>
                  <a:pt x="5624462" y="4366866"/>
                  <a:pt x="5621982" y="4364385"/>
                </a:cubicBezTo>
                <a:cubicBezTo>
                  <a:pt x="5619502" y="4361905"/>
                  <a:pt x="5618262" y="4360665"/>
                  <a:pt x="5618262" y="4360665"/>
                </a:cubicBezTo>
                <a:lnTo>
                  <a:pt x="5618262" y="4353223"/>
                </a:lnTo>
                <a:cubicBezTo>
                  <a:pt x="5613300" y="4353223"/>
                  <a:pt x="5607099" y="4350742"/>
                  <a:pt x="5599658" y="4345782"/>
                </a:cubicBezTo>
                <a:cubicBezTo>
                  <a:pt x="5592217" y="4340821"/>
                  <a:pt x="5583535" y="4338340"/>
                  <a:pt x="5573613" y="4338340"/>
                </a:cubicBezTo>
                <a:cubicBezTo>
                  <a:pt x="5563692" y="4338340"/>
                  <a:pt x="5558730" y="4337100"/>
                  <a:pt x="5558730" y="4334620"/>
                </a:cubicBezTo>
                <a:cubicBezTo>
                  <a:pt x="5558730" y="4332139"/>
                  <a:pt x="5553769" y="4328418"/>
                  <a:pt x="5543847" y="4323458"/>
                </a:cubicBezTo>
                <a:lnTo>
                  <a:pt x="5543847" y="4316016"/>
                </a:lnTo>
                <a:cubicBezTo>
                  <a:pt x="5548809" y="4316016"/>
                  <a:pt x="5553769" y="4317256"/>
                  <a:pt x="5558730" y="4319737"/>
                </a:cubicBezTo>
                <a:cubicBezTo>
                  <a:pt x="5563692" y="4322217"/>
                  <a:pt x="5571133" y="4323458"/>
                  <a:pt x="5581054" y="4323458"/>
                </a:cubicBezTo>
                <a:lnTo>
                  <a:pt x="5596545" y="4329359"/>
                </a:lnTo>
                <a:lnTo>
                  <a:pt x="5594444" y="4327765"/>
                </a:lnTo>
                <a:cubicBezTo>
                  <a:pt x="5594870" y="4325966"/>
                  <a:pt x="5595083" y="4325065"/>
                  <a:pt x="5595083" y="4325065"/>
                </a:cubicBezTo>
                <a:lnTo>
                  <a:pt x="5598683" y="4330174"/>
                </a:lnTo>
                <a:lnTo>
                  <a:pt x="5620122" y="4338341"/>
                </a:lnTo>
                <a:cubicBezTo>
                  <a:pt x="5628803" y="4343302"/>
                  <a:pt x="5633144" y="4348262"/>
                  <a:pt x="5633144" y="4353223"/>
                </a:cubicBezTo>
                <a:cubicBezTo>
                  <a:pt x="5633144" y="4353223"/>
                  <a:pt x="5634385" y="4353223"/>
                  <a:pt x="5636865" y="4353223"/>
                </a:cubicBezTo>
                <a:cubicBezTo>
                  <a:pt x="5639345" y="4353223"/>
                  <a:pt x="5643066" y="4353223"/>
                  <a:pt x="5648027" y="4353223"/>
                </a:cubicBezTo>
                <a:cubicBezTo>
                  <a:pt x="5657949" y="4353223"/>
                  <a:pt x="5660430" y="4348262"/>
                  <a:pt x="5655469" y="4338340"/>
                </a:cubicBezTo>
                <a:lnTo>
                  <a:pt x="5603379" y="4308575"/>
                </a:lnTo>
                <a:cubicBezTo>
                  <a:pt x="5598417" y="4308575"/>
                  <a:pt x="5590976" y="4306094"/>
                  <a:pt x="5581054" y="4301133"/>
                </a:cubicBezTo>
                <a:lnTo>
                  <a:pt x="5610820" y="4301133"/>
                </a:lnTo>
                <a:cubicBezTo>
                  <a:pt x="5630664" y="4301133"/>
                  <a:pt x="5639345" y="4299893"/>
                  <a:pt x="5636865" y="4297413"/>
                </a:cubicBezTo>
                <a:cubicBezTo>
                  <a:pt x="5634385" y="4294932"/>
                  <a:pt x="5631904" y="4293692"/>
                  <a:pt x="5629424" y="4293692"/>
                </a:cubicBezTo>
                <a:cubicBezTo>
                  <a:pt x="5626944" y="4293692"/>
                  <a:pt x="5625703" y="4291211"/>
                  <a:pt x="5625703" y="4286250"/>
                </a:cubicBezTo>
                <a:cubicBezTo>
                  <a:pt x="5620742" y="4276328"/>
                  <a:pt x="5608340" y="4271368"/>
                  <a:pt x="5588496" y="4271368"/>
                </a:cubicBezTo>
                <a:lnTo>
                  <a:pt x="5578358" y="4266299"/>
                </a:lnTo>
                <a:lnTo>
                  <a:pt x="5576082" y="4269250"/>
                </a:lnTo>
                <a:lnTo>
                  <a:pt x="5571630" y="4262935"/>
                </a:lnTo>
                <a:lnTo>
                  <a:pt x="5543847" y="4249043"/>
                </a:lnTo>
                <a:cubicBezTo>
                  <a:pt x="5519043" y="4239121"/>
                  <a:pt x="5506640" y="4234161"/>
                  <a:pt x="5506640" y="4234161"/>
                </a:cubicBezTo>
                <a:cubicBezTo>
                  <a:pt x="5506640" y="4234161"/>
                  <a:pt x="5504160" y="4239121"/>
                  <a:pt x="5499199" y="4249043"/>
                </a:cubicBezTo>
                <a:cubicBezTo>
                  <a:pt x="5494238" y="4263926"/>
                  <a:pt x="5489278" y="4266407"/>
                  <a:pt x="5484316" y="4256485"/>
                </a:cubicBezTo>
                <a:cubicBezTo>
                  <a:pt x="5479355" y="4256485"/>
                  <a:pt x="5471913" y="4256485"/>
                  <a:pt x="5461992" y="4256485"/>
                </a:cubicBezTo>
                <a:cubicBezTo>
                  <a:pt x="5457031" y="4256485"/>
                  <a:pt x="5452070" y="4255245"/>
                  <a:pt x="5447109" y="4252764"/>
                </a:cubicBezTo>
                <a:cubicBezTo>
                  <a:pt x="5442148" y="4250283"/>
                  <a:pt x="5437188" y="4246563"/>
                  <a:pt x="5432226" y="4241602"/>
                </a:cubicBezTo>
                <a:lnTo>
                  <a:pt x="5419354" y="4241602"/>
                </a:lnTo>
                <a:lnTo>
                  <a:pt x="5430653" y="4257635"/>
                </a:lnTo>
                <a:lnTo>
                  <a:pt x="5419729" y="4249347"/>
                </a:lnTo>
                <a:lnTo>
                  <a:pt x="5414271" y="4241602"/>
                </a:lnTo>
                <a:lnTo>
                  <a:pt x="5402461" y="4241602"/>
                </a:lnTo>
                <a:cubicBezTo>
                  <a:pt x="5402461" y="4256485"/>
                  <a:pt x="5409902" y="4261446"/>
                  <a:pt x="5424785" y="4256485"/>
                </a:cubicBezTo>
                <a:cubicBezTo>
                  <a:pt x="5434706" y="4256485"/>
                  <a:pt x="5439668" y="4258966"/>
                  <a:pt x="5439668" y="4263926"/>
                </a:cubicBezTo>
                <a:cubicBezTo>
                  <a:pt x="5444629" y="4273848"/>
                  <a:pt x="5452070" y="4276328"/>
                  <a:pt x="5461992" y="4271368"/>
                </a:cubicBezTo>
                <a:cubicBezTo>
                  <a:pt x="5466953" y="4271368"/>
                  <a:pt x="5471913" y="4273848"/>
                  <a:pt x="5476875" y="4278809"/>
                </a:cubicBezTo>
                <a:lnTo>
                  <a:pt x="5484316" y="4278809"/>
                </a:lnTo>
                <a:lnTo>
                  <a:pt x="5506640" y="4293692"/>
                </a:lnTo>
                <a:cubicBezTo>
                  <a:pt x="5531445" y="4303614"/>
                  <a:pt x="5536406" y="4313535"/>
                  <a:pt x="5521523" y="4323458"/>
                </a:cubicBezTo>
                <a:cubicBezTo>
                  <a:pt x="5511602" y="4328418"/>
                  <a:pt x="5506640" y="4325938"/>
                  <a:pt x="5506640" y="4316016"/>
                </a:cubicBezTo>
                <a:lnTo>
                  <a:pt x="5491758" y="4316016"/>
                </a:lnTo>
                <a:lnTo>
                  <a:pt x="5491758" y="4330899"/>
                </a:lnTo>
                <a:cubicBezTo>
                  <a:pt x="5496719" y="4330899"/>
                  <a:pt x="5499199" y="4333380"/>
                  <a:pt x="5499199" y="4338340"/>
                </a:cubicBezTo>
                <a:cubicBezTo>
                  <a:pt x="5499199" y="4338340"/>
                  <a:pt x="5496719" y="4338340"/>
                  <a:pt x="5491758" y="4338340"/>
                </a:cubicBezTo>
                <a:lnTo>
                  <a:pt x="5491758" y="4368106"/>
                </a:lnTo>
                <a:lnTo>
                  <a:pt x="5491758" y="4382989"/>
                </a:lnTo>
                <a:cubicBezTo>
                  <a:pt x="5486796" y="4387950"/>
                  <a:pt x="5481836" y="4389190"/>
                  <a:pt x="5476875" y="4386709"/>
                </a:cubicBezTo>
                <a:cubicBezTo>
                  <a:pt x="5471913" y="4384229"/>
                  <a:pt x="5469433" y="4375547"/>
                  <a:pt x="5469433" y="4360665"/>
                </a:cubicBezTo>
                <a:cubicBezTo>
                  <a:pt x="5469433" y="4355704"/>
                  <a:pt x="5468193" y="4353223"/>
                  <a:pt x="5465713" y="4353223"/>
                </a:cubicBezTo>
                <a:cubicBezTo>
                  <a:pt x="5463233" y="4353223"/>
                  <a:pt x="5459512" y="4355704"/>
                  <a:pt x="5454551" y="4360665"/>
                </a:cubicBezTo>
                <a:lnTo>
                  <a:pt x="5447109" y="4375547"/>
                </a:lnTo>
                <a:cubicBezTo>
                  <a:pt x="5452070" y="4375547"/>
                  <a:pt x="5454551" y="4378028"/>
                  <a:pt x="5454551" y="4382989"/>
                </a:cubicBezTo>
                <a:lnTo>
                  <a:pt x="5469433" y="4390430"/>
                </a:lnTo>
                <a:lnTo>
                  <a:pt x="5476875" y="4397872"/>
                </a:lnTo>
                <a:lnTo>
                  <a:pt x="5491758" y="4397872"/>
                </a:lnTo>
                <a:cubicBezTo>
                  <a:pt x="5496719" y="4402833"/>
                  <a:pt x="5501679" y="4407794"/>
                  <a:pt x="5506640" y="4412754"/>
                </a:cubicBezTo>
                <a:cubicBezTo>
                  <a:pt x="5506640" y="4422676"/>
                  <a:pt x="5496719" y="4427637"/>
                  <a:pt x="5476875" y="4427637"/>
                </a:cubicBezTo>
                <a:cubicBezTo>
                  <a:pt x="5466953" y="4422676"/>
                  <a:pt x="5461992" y="4417716"/>
                  <a:pt x="5461992" y="4412754"/>
                </a:cubicBezTo>
                <a:lnTo>
                  <a:pt x="5460557" y="4411320"/>
                </a:lnTo>
                <a:lnTo>
                  <a:pt x="5458431" y="4412460"/>
                </a:lnTo>
                <a:cubicBezTo>
                  <a:pt x="5450297" y="4410534"/>
                  <a:pt x="5446442" y="4408672"/>
                  <a:pt x="5446868" y="4406872"/>
                </a:cubicBezTo>
                <a:cubicBezTo>
                  <a:pt x="5447081" y="4405972"/>
                  <a:pt x="5446035" y="4403587"/>
                  <a:pt x="5443730" y="4399715"/>
                </a:cubicBezTo>
                <a:lnTo>
                  <a:pt x="5440209" y="4394422"/>
                </a:lnTo>
                <a:lnTo>
                  <a:pt x="5432226" y="4390430"/>
                </a:lnTo>
                <a:cubicBezTo>
                  <a:pt x="5432226" y="4390430"/>
                  <a:pt x="5430986" y="4390430"/>
                  <a:pt x="5428506" y="4390430"/>
                </a:cubicBezTo>
                <a:cubicBezTo>
                  <a:pt x="5426026" y="4390430"/>
                  <a:pt x="5422305" y="4390430"/>
                  <a:pt x="5417344" y="4390430"/>
                </a:cubicBezTo>
                <a:lnTo>
                  <a:pt x="5409902" y="4375547"/>
                </a:lnTo>
                <a:lnTo>
                  <a:pt x="5395019" y="4375547"/>
                </a:lnTo>
                <a:lnTo>
                  <a:pt x="5372695" y="4368106"/>
                </a:lnTo>
                <a:cubicBezTo>
                  <a:pt x="5372695" y="4368106"/>
                  <a:pt x="5380137" y="4366866"/>
                  <a:pt x="5395019" y="4364385"/>
                </a:cubicBezTo>
                <a:cubicBezTo>
                  <a:pt x="5409902" y="4361905"/>
                  <a:pt x="5417344" y="4363145"/>
                  <a:pt x="5417344" y="4368106"/>
                </a:cubicBezTo>
                <a:cubicBezTo>
                  <a:pt x="5417344" y="4373067"/>
                  <a:pt x="5418584" y="4376168"/>
                  <a:pt x="5421065" y="4377408"/>
                </a:cubicBezTo>
                <a:lnTo>
                  <a:pt x="5428581" y="4376155"/>
                </a:lnTo>
                <a:lnTo>
                  <a:pt x="5413206" y="4350327"/>
                </a:lnTo>
                <a:lnTo>
                  <a:pt x="5408042" y="4346712"/>
                </a:lnTo>
                <a:lnTo>
                  <a:pt x="5409253" y="4343686"/>
                </a:lnTo>
                <a:lnTo>
                  <a:pt x="5405381" y="4337182"/>
                </a:lnTo>
                <a:lnTo>
                  <a:pt x="5410323" y="4342061"/>
                </a:lnTo>
                <a:lnTo>
                  <a:pt x="5421064" y="4342061"/>
                </a:lnTo>
                <a:cubicBezTo>
                  <a:pt x="5423544" y="4344542"/>
                  <a:pt x="5424785" y="4343301"/>
                  <a:pt x="5424785" y="4338340"/>
                </a:cubicBezTo>
                <a:lnTo>
                  <a:pt x="5432226" y="4345782"/>
                </a:lnTo>
                <a:cubicBezTo>
                  <a:pt x="5432226" y="4345782"/>
                  <a:pt x="5433467" y="4347022"/>
                  <a:pt x="5435947" y="4349502"/>
                </a:cubicBezTo>
                <a:cubicBezTo>
                  <a:pt x="5438427" y="4351983"/>
                  <a:pt x="5439668" y="4353223"/>
                  <a:pt x="5439668" y="4353223"/>
                </a:cubicBezTo>
                <a:lnTo>
                  <a:pt x="5439668" y="4345782"/>
                </a:lnTo>
                <a:cubicBezTo>
                  <a:pt x="5439668" y="4340821"/>
                  <a:pt x="5442148" y="4338340"/>
                  <a:pt x="5447109" y="4338340"/>
                </a:cubicBezTo>
                <a:lnTo>
                  <a:pt x="5454551" y="4345782"/>
                </a:lnTo>
                <a:cubicBezTo>
                  <a:pt x="5454551" y="4345782"/>
                  <a:pt x="5457031" y="4345782"/>
                  <a:pt x="5461992" y="4345782"/>
                </a:cubicBezTo>
                <a:cubicBezTo>
                  <a:pt x="5461992" y="4340821"/>
                  <a:pt x="5459512" y="4335860"/>
                  <a:pt x="5454551" y="4330899"/>
                </a:cubicBezTo>
                <a:lnTo>
                  <a:pt x="5439668" y="4330899"/>
                </a:lnTo>
                <a:lnTo>
                  <a:pt x="5424785" y="4323458"/>
                </a:lnTo>
                <a:lnTo>
                  <a:pt x="5423584" y="4322858"/>
                </a:lnTo>
                <a:lnTo>
                  <a:pt x="5431062" y="4337559"/>
                </a:lnTo>
                <a:cubicBezTo>
                  <a:pt x="5431062" y="4337559"/>
                  <a:pt x="5430258" y="4336419"/>
                  <a:pt x="5428650" y="4334137"/>
                </a:cubicBezTo>
                <a:cubicBezTo>
                  <a:pt x="5427043" y="4331856"/>
                  <a:pt x="5424632" y="4328434"/>
                  <a:pt x="5421417" y="4323872"/>
                </a:cubicBezTo>
                <a:lnTo>
                  <a:pt x="5392191" y="4311252"/>
                </a:lnTo>
                <a:cubicBezTo>
                  <a:pt x="5392191" y="4311252"/>
                  <a:pt x="5390158" y="4310770"/>
                  <a:pt x="5386090" y="4309807"/>
                </a:cubicBezTo>
                <a:lnTo>
                  <a:pt x="5375621" y="4301865"/>
                </a:lnTo>
                <a:lnTo>
                  <a:pt x="5372695" y="4301133"/>
                </a:lnTo>
                <a:cubicBezTo>
                  <a:pt x="5347891" y="4281290"/>
                  <a:pt x="5328047" y="4271368"/>
                  <a:pt x="5313164" y="4271368"/>
                </a:cubicBezTo>
                <a:cubicBezTo>
                  <a:pt x="5288360" y="4271368"/>
                  <a:pt x="5273477" y="4266407"/>
                  <a:pt x="5268515" y="4256485"/>
                </a:cubicBezTo>
                <a:cubicBezTo>
                  <a:pt x="5268515" y="4251524"/>
                  <a:pt x="5266035" y="4249043"/>
                  <a:pt x="5261074" y="4249043"/>
                </a:cubicBezTo>
                <a:lnTo>
                  <a:pt x="5238750" y="4241602"/>
                </a:lnTo>
                <a:cubicBezTo>
                  <a:pt x="5238750" y="4239122"/>
                  <a:pt x="5236890" y="4237261"/>
                  <a:pt x="5233169" y="4236021"/>
                </a:cubicBezTo>
                <a:lnTo>
                  <a:pt x="5225674" y="4235189"/>
                </a:lnTo>
                <a:lnTo>
                  <a:pt x="5229038" y="4238422"/>
                </a:lnTo>
                <a:lnTo>
                  <a:pt x="5227761" y="4243821"/>
                </a:lnTo>
                <a:lnTo>
                  <a:pt x="5210862" y="4234161"/>
                </a:lnTo>
                <a:lnTo>
                  <a:pt x="5209425" y="4234161"/>
                </a:lnTo>
                <a:lnTo>
                  <a:pt x="5200947" y="4234624"/>
                </a:lnTo>
                <a:lnTo>
                  <a:pt x="5200621" y="4234161"/>
                </a:lnTo>
                <a:lnTo>
                  <a:pt x="5198753" y="4234161"/>
                </a:lnTo>
                <a:cubicBezTo>
                  <a:pt x="5194412" y="4234161"/>
                  <a:pt x="5191621" y="4234161"/>
                  <a:pt x="5190381" y="4234161"/>
                </a:cubicBezTo>
                <a:cubicBezTo>
                  <a:pt x="5187901" y="4234161"/>
                  <a:pt x="5186660" y="4231680"/>
                  <a:pt x="5186660" y="4226719"/>
                </a:cubicBezTo>
                <a:cubicBezTo>
                  <a:pt x="5186660" y="4216797"/>
                  <a:pt x="5176738" y="4211836"/>
                  <a:pt x="5156894" y="4211836"/>
                </a:cubicBezTo>
                <a:cubicBezTo>
                  <a:pt x="5151933" y="4211836"/>
                  <a:pt x="5148212" y="4216797"/>
                  <a:pt x="5145732" y="4226719"/>
                </a:cubicBezTo>
                <a:lnTo>
                  <a:pt x="5144896" y="4235089"/>
                </a:lnTo>
                <a:lnTo>
                  <a:pt x="5145668" y="4235675"/>
                </a:lnTo>
                <a:lnTo>
                  <a:pt x="5149453" y="4234161"/>
                </a:lnTo>
                <a:cubicBezTo>
                  <a:pt x="5154414" y="4234161"/>
                  <a:pt x="5156894" y="4236641"/>
                  <a:pt x="5156894" y="4241602"/>
                </a:cubicBezTo>
                <a:lnTo>
                  <a:pt x="5156894" y="4244209"/>
                </a:lnTo>
                <a:lnTo>
                  <a:pt x="5172564" y="4259265"/>
                </a:lnTo>
                <a:cubicBezTo>
                  <a:pt x="5178994" y="4268390"/>
                  <a:pt x="5182210" y="4272953"/>
                  <a:pt x="5182210" y="4272953"/>
                </a:cubicBezTo>
                <a:cubicBezTo>
                  <a:pt x="5181358" y="4276553"/>
                  <a:pt x="5180932" y="4278353"/>
                  <a:pt x="5180932" y="4278353"/>
                </a:cubicBezTo>
                <a:cubicBezTo>
                  <a:pt x="5180932" y="4278353"/>
                  <a:pt x="5182965" y="4278834"/>
                  <a:pt x="5187032" y="4279797"/>
                </a:cubicBezTo>
                <a:lnTo>
                  <a:pt x="5197956" y="4288084"/>
                </a:lnTo>
                <a:lnTo>
                  <a:pt x="5208880" y="4296371"/>
                </a:lnTo>
                <a:lnTo>
                  <a:pt x="5213284" y="4297413"/>
                </a:lnTo>
                <a:lnTo>
                  <a:pt x="5223867" y="4297413"/>
                </a:lnTo>
                <a:cubicBezTo>
                  <a:pt x="5223867" y="4294932"/>
                  <a:pt x="5221387" y="4291211"/>
                  <a:pt x="5216426" y="4286250"/>
                </a:cubicBezTo>
                <a:cubicBezTo>
                  <a:pt x="5211464" y="4281290"/>
                  <a:pt x="5207744" y="4277569"/>
                  <a:pt x="5205263" y="4275088"/>
                </a:cubicBezTo>
                <a:cubicBezTo>
                  <a:pt x="5202783" y="4272608"/>
                  <a:pt x="5201543" y="4271368"/>
                  <a:pt x="5201543" y="4271368"/>
                </a:cubicBezTo>
                <a:cubicBezTo>
                  <a:pt x="5204024" y="4268888"/>
                  <a:pt x="5208364" y="4268888"/>
                  <a:pt x="5214566" y="4271368"/>
                </a:cubicBezTo>
                <a:lnTo>
                  <a:pt x="5232206" y="4282223"/>
                </a:lnTo>
                <a:lnTo>
                  <a:pt x="5231655" y="4281805"/>
                </a:lnTo>
                <a:cubicBezTo>
                  <a:pt x="5232081" y="4280006"/>
                  <a:pt x="5234327" y="4279587"/>
                  <a:pt x="5238394" y="4280550"/>
                </a:cubicBezTo>
                <a:cubicBezTo>
                  <a:pt x="5242461" y="4281513"/>
                  <a:pt x="5244282" y="4282894"/>
                  <a:pt x="5243856" y="4284693"/>
                </a:cubicBezTo>
                <a:cubicBezTo>
                  <a:pt x="5243430" y="4286493"/>
                  <a:pt x="5243217" y="4287393"/>
                  <a:pt x="5243217" y="4287393"/>
                </a:cubicBezTo>
                <a:lnTo>
                  <a:pt x="5238681" y="4286320"/>
                </a:lnTo>
                <a:lnTo>
                  <a:pt x="5231308" y="4293692"/>
                </a:lnTo>
                <a:cubicBezTo>
                  <a:pt x="5231308" y="4298653"/>
                  <a:pt x="5230068" y="4302373"/>
                  <a:pt x="5227588" y="4304854"/>
                </a:cubicBezTo>
                <a:lnTo>
                  <a:pt x="5225340" y="4305304"/>
                </a:lnTo>
                <a:lnTo>
                  <a:pt x="5225904" y="4306103"/>
                </a:lnTo>
                <a:cubicBezTo>
                  <a:pt x="5229971" y="4307066"/>
                  <a:pt x="5232004" y="4307547"/>
                  <a:pt x="5232004" y="4307547"/>
                </a:cubicBezTo>
                <a:cubicBezTo>
                  <a:pt x="5230300" y="4314746"/>
                  <a:pt x="5241223" y="4323034"/>
                  <a:pt x="5264775" y="4332409"/>
                </a:cubicBezTo>
                <a:lnTo>
                  <a:pt x="5276975" y="4335297"/>
                </a:lnTo>
                <a:cubicBezTo>
                  <a:pt x="5281896" y="4332661"/>
                  <a:pt x="5283929" y="4333142"/>
                  <a:pt x="5283077" y="4336742"/>
                </a:cubicBezTo>
                <a:lnTo>
                  <a:pt x="5294001" y="4345029"/>
                </a:lnTo>
                <a:cubicBezTo>
                  <a:pt x="5298068" y="4345992"/>
                  <a:pt x="5300101" y="4346473"/>
                  <a:pt x="5300101" y="4346473"/>
                </a:cubicBezTo>
                <a:lnTo>
                  <a:pt x="5286621" y="4348985"/>
                </a:lnTo>
                <a:lnTo>
                  <a:pt x="5280567" y="4355528"/>
                </a:lnTo>
                <a:lnTo>
                  <a:pt x="5290840" y="4360665"/>
                </a:lnTo>
                <a:cubicBezTo>
                  <a:pt x="5290840" y="4360665"/>
                  <a:pt x="5293320" y="4363145"/>
                  <a:pt x="5298281" y="4368106"/>
                </a:cubicBezTo>
                <a:lnTo>
                  <a:pt x="5281701" y="4362580"/>
                </a:lnTo>
                <a:lnTo>
                  <a:pt x="5303356" y="4387157"/>
                </a:lnTo>
                <a:cubicBezTo>
                  <a:pt x="5302504" y="4390757"/>
                  <a:pt x="5304111" y="4393038"/>
                  <a:pt x="5308178" y="4394001"/>
                </a:cubicBezTo>
                <a:lnTo>
                  <a:pt x="5313164" y="4398379"/>
                </a:lnTo>
                <a:lnTo>
                  <a:pt x="5313164" y="4397872"/>
                </a:lnTo>
                <a:cubicBezTo>
                  <a:pt x="5318125" y="4397872"/>
                  <a:pt x="5328047" y="4404073"/>
                  <a:pt x="5342929" y="4416475"/>
                </a:cubicBezTo>
                <a:cubicBezTo>
                  <a:pt x="5357812" y="4428878"/>
                  <a:pt x="5365254" y="4435079"/>
                  <a:pt x="5365254" y="4435079"/>
                </a:cubicBezTo>
                <a:cubicBezTo>
                  <a:pt x="5360292" y="4435079"/>
                  <a:pt x="5352851" y="4432599"/>
                  <a:pt x="5342929" y="4427637"/>
                </a:cubicBezTo>
                <a:lnTo>
                  <a:pt x="5322734" y="4407442"/>
                </a:lnTo>
                <a:lnTo>
                  <a:pt x="5328747" y="4415975"/>
                </a:lnTo>
                <a:lnTo>
                  <a:pt x="5314694" y="4405313"/>
                </a:lnTo>
                <a:lnTo>
                  <a:pt x="5313164" y="4405313"/>
                </a:lnTo>
                <a:lnTo>
                  <a:pt x="5313164" y="4404152"/>
                </a:lnTo>
                <a:lnTo>
                  <a:pt x="5306900" y="4399400"/>
                </a:lnTo>
                <a:lnTo>
                  <a:pt x="5296598" y="4388393"/>
                </a:lnTo>
                <a:lnTo>
                  <a:pt x="5294560" y="4390430"/>
                </a:lnTo>
                <a:cubicBezTo>
                  <a:pt x="5292080" y="4390430"/>
                  <a:pt x="5288360" y="4387950"/>
                  <a:pt x="5283398" y="4382989"/>
                </a:cubicBezTo>
                <a:cubicBezTo>
                  <a:pt x="5283398" y="4382989"/>
                  <a:pt x="5285878" y="4382989"/>
                  <a:pt x="5290840" y="4382989"/>
                </a:cubicBezTo>
                <a:lnTo>
                  <a:pt x="5292155" y="4383646"/>
                </a:lnTo>
                <a:lnTo>
                  <a:pt x="5286332" y="4377426"/>
                </a:lnTo>
                <a:cubicBezTo>
                  <a:pt x="5281083" y="4372382"/>
                  <a:pt x="5277442" y="4369619"/>
                  <a:pt x="5275409" y="4369138"/>
                </a:cubicBezTo>
                <a:cubicBezTo>
                  <a:pt x="5275409" y="4369138"/>
                  <a:pt x="5270159" y="4364095"/>
                  <a:pt x="5259662" y="4354007"/>
                </a:cubicBezTo>
                <a:cubicBezTo>
                  <a:pt x="5248313" y="4347520"/>
                  <a:pt x="5242638" y="4344275"/>
                  <a:pt x="5242638" y="4344275"/>
                </a:cubicBezTo>
                <a:lnTo>
                  <a:pt x="5237374" y="4343029"/>
                </a:lnTo>
                <a:lnTo>
                  <a:pt x="5238750" y="4345782"/>
                </a:lnTo>
                <a:cubicBezTo>
                  <a:pt x="5238750" y="4345782"/>
                  <a:pt x="5236270" y="4345782"/>
                  <a:pt x="5231308" y="4345782"/>
                </a:cubicBezTo>
                <a:cubicBezTo>
                  <a:pt x="5231308" y="4340821"/>
                  <a:pt x="5231308" y="4338340"/>
                  <a:pt x="5231308" y="4338340"/>
                </a:cubicBezTo>
                <a:lnTo>
                  <a:pt x="5233372" y="4338340"/>
                </a:lnTo>
                <a:lnTo>
                  <a:pt x="5231715" y="4335988"/>
                </a:lnTo>
                <a:lnTo>
                  <a:pt x="5220792" y="4327700"/>
                </a:lnTo>
                <a:lnTo>
                  <a:pt x="5209868" y="4319413"/>
                </a:lnTo>
                <a:cubicBezTo>
                  <a:pt x="5206653" y="4314851"/>
                  <a:pt x="5204241" y="4311429"/>
                  <a:pt x="5202634" y="4309148"/>
                </a:cubicBezTo>
                <a:lnTo>
                  <a:pt x="5201632" y="4308575"/>
                </a:lnTo>
                <a:lnTo>
                  <a:pt x="5197822" y="4308575"/>
                </a:lnTo>
                <a:cubicBezTo>
                  <a:pt x="5195342" y="4308575"/>
                  <a:pt x="5194101" y="4308575"/>
                  <a:pt x="5194101" y="4308575"/>
                </a:cubicBezTo>
                <a:lnTo>
                  <a:pt x="5186660" y="4316016"/>
                </a:lnTo>
                <a:cubicBezTo>
                  <a:pt x="5191621" y="4316016"/>
                  <a:pt x="5197822" y="4317256"/>
                  <a:pt x="5205263" y="4319737"/>
                </a:cubicBezTo>
                <a:cubicBezTo>
                  <a:pt x="5212705" y="4322217"/>
                  <a:pt x="5212705" y="4324698"/>
                  <a:pt x="5205263" y="4327178"/>
                </a:cubicBezTo>
                <a:cubicBezTo>
                  <a:pt x="5197822" y="4329659"/>
                  <a:pt x="5189140" y="4327178"/>
                  <a:pt x="5179219" y="4319737"/>
                </a:cubicBezTo>
                <a:cubicBezTo>
                  <a:pt x="5169297" y="4312295"/>
                  <a:pt x="5164336" y="4308575"/>
                  <a:pt x="5164336" y="4308575"/>
                </a:cubicBezTo>
                <a:lnTo>
                  <a:pt x="5149453" y="4301133"/>
                </a:lnTo>
                <a:cubicBezTo>
                  <a:pt x="5144492" y="4296173"/>
                  <a:pt x="5138291" y="4293692"/>
                  <a:pt x="5130849" y="4293692"/>
                </a:cubicBezTo>
                <a:cubicBezTo>
                  <a:pt x="5123408" y="4293692"/>
                  <a:pt x="5119687" y="4292452"/>
                  <a:pt x="5119687" y="4289971"/>
                </a:cubicBezTo>
                <a:lnTo>
                  <a:pt x="5114358" y="4281977"/>
                </a:lnTo>
                <a:lnTo>
                  <a:pt x="5114812" y="4285509"/>
                </a:lnTo>
                <a:cubicBezTo>
                  <a:pt x="5113107" y="4292708"/>
                  <a:pt x="5116324" y="4297271"/>
                  <a:pt x="5124457" y="4299196"/>
                </a:cubicBezTo>
                <a:cubicBezTo>
                  <a:pt x="5124457" y="4299196"/>
                  <a:pt x="5125262" y="4300337"/>
                  <a:pt x="5126868" y="4302618"/>
                </a:cubicBezTo>
                <a:lnTo>
                  <a:pt x="5131067" y="4308575"/>
                </a:lnTo>
                <a:lnTo>
                  <a:pt x="5134570" y="4308575"/>
                </a:lnTo>
                <a:lnTo>
                  <a:pt x="5132515" y="4310630"/>
                </a:lnTo>
                <a:lnTo>
                  <a:pt x="5134103" y="4312883"/>
                </a:lnTo>
                <a:lnTo>
                  <a:pt x="5146431" y="4323458"/>
                </a:lnTo>
                <a:lnTo>
                  <a:pt x="5149453" y="4323458"/>
                </a:lnTo>
                <a:cubicBezTo>
                  <a:pt x="5154414" y="4323458"/>
                  <a:pt x="5155654" y="4324698"/>
                  <a:pt x="5153174" y="4327178"/>
                </a:cubicBezTo>
                <a:lnTo>
                  <a:pt x="5152063" y="4328290"/>
                </a:lnTo>
                <a:lnTo>
                  <a:pt x="5160074" y="4335161"/>
                </a:lnTo>
                <a:lnTo>
                  <a:pt x="5164336" y="4330899"/>
                </a:lnTo>
                <a:cubicBezTo>
                  <a:pt x="5174257" y="4330899"/>
                  <a:pt x="5179219" y="4333380"/>
                  <a:pt x="5179219" y="4338340"/>
                </a:cubicBezTo>
                <a:lnTo>
                  <a:pt x="5186660" y="4338340"/>
                </a:lnTo>
                <a:lnTo>
                  <a:pt x="5186660" y="4345782"/>
                </a:lnTo>
                <a:cubicBezTo>
                  <a:pt x="5186660" y="4350742"/>
                  <a:pt x="5189140" y="4353223"/>
                  <a:pt x="5194101" y="4353223"/>
                </a:cubicBezTo>
                <a:lnTo>
                  <a:pt x="5201543" y="4360665"/>
                </a:lnTo>
                <a:cubicBezTo>
                  <a:pt x="5201543" y="4370587"/>
                  <a:pt x="5204023" y="4375547"/>
                  <a:pt x="5208984" y="4375547"/>
                </a:cubicBezTo>
                <a:cubicBezTo>
                  <a:pt x="5208984" y="4380509"/>
                  <a:pt x="5208984" y="4382989"/>
                  <a:pt x="5208984" y="4382989"/>
                </a:cubicBezTo>
                <a:lnTo>
                  <a:pt x="5213282" y="4387286"/>
                </a:lnTo>
                <a:lnTo>
                  <a:pt x="5215884" y="4389260"/>
                </a:lnTo>
                <a:lnTo>
                  <a:pt x="5216140" y="4390144"/>
                </a:lnTo>
                <a:lnTo>
                  <a:pt x="5216426" y="4390430"/>
                </a:lnTo>
                <a:cubicBezTo>
                  <a:pt x="5221387" y="4390430"/>
                  <a:pt x="5223867" y="4390430"/>
                  <a:pt x="5223867" y="4390430"/>
                </a:cubicBezTo>
                <a:cubicBezTo>
                  <a:pt x="5223867" y="4390430"/>
                  <a:pt x="5223867" y="4392911"/>
                  <a:pt x="5223867" y="4397872"/>
                </a:cubicBezTo>
                <a:lnTo>
                  <a:pt x="5220493" y="4397872"/>
                </a:lnTo>
                <a:lnTo>
                  <a:pt x="5237658" y="4412945"/>
                </a:lnTo>
                <a:lnTo>
                  <a:pt x="5246191" y="4416899"/>
                </a:lnTo>
                <a:lnTo>
                  <a:pt x="5246191" y="4412754"/>
                </a:lnTo>
                <a:lnTo>
                  <a:pt x="5248889" y="4418149"/>
                </a:lnTo>
                <a:lnTo>
                  <a:pt x="5256526" y="4421688"/>
                </a:lnTo>
                <a:lnTo>
                  <a:pt x="5260072" y="4433931"/>
                </a:lnTo>
                <a:lnTo>
                  <a:pt x="5259968" y="4433973"/>
                </a:lnTo>
                <a:lnTo>
                  <a:pt x="5268515" y="4442520"/>
                </a:lnTo>
                <a:lnTo>
                  <a:pt x="5275957" y="4457403"/>
                </a:lnTo>
                <a:lnTo>
                  <a:pt x="5290840" y="4457403"/>
                </a:lnTo>
                <a:cubicBezTo>
                  <a:pt x="5295801" y="4457403"/>
                  <a:pt x="5300761" y="4459883"/>
                  <a:pt x="5305722" y="4464844"/>
                </a:cubicBezTo>
                <a:cubicBezTo>
                  <a:pt x="5310684" y="4469806"/>
                  <a:pt x="5313164" y="4473526"/>
                  <a:pt x="5313164" y="4476006"/>
                </a:cubicBezTo>
                <a:cubicBezTo>
                  <a:pt x="5313164" y="4478487"/>
                  <a:pt x="5315644" y="4479727"/>
                  <a:pt x="5320605" y="4479727"/>
                </a:cubicBezTo>
                <a:cubicBezTo>
                  <a:pt x="5335488" y="4479727"/>
                  <a:pt x="5340449" y="4484688"/>
                  <a:pt x="5335488" y="4494610"/>
                </a:cubicBezTo>
                <a:cubicBezTo>
                  <a:pt x="5335488" y="4499571"/>
                  <a:pt x="5335488" y="4502051"/>
                  <a:pt x="5335488" y="4502051"/>
                </a:cubicBezTo>
                <a:cubicBezTo>
                  <a:pt x="5335488" y="4502051"/>
                  <a:pt x="5335488" y="4504532"/>
                  <a:pt x="5335488" y="4509493"/>
                </a:cubicBezTo>
                <a:lnTo>
                  <a:pt x="5350371" y="4509493"/>
                </a:lnTo>
                <a:lnTo>
                  <a:pt x="5365254" y="4509493"/>
                </a:lnTo>
                <a:lnTo>
                  <a:pt x="5380137" y="4524375"/>
                </a:lnTo>
                <a:cubicBezTo>
                  <a:pt x="5375175" y="4524375"/>
                  <a:pt x="5372695" y="4524375"/>
                  <a:pt x="5372695" y="4524375"/>
                </a:cubicBezTo>
                <a:cubicBezTo>
                  <a:pt x="5372695" y="4524375"/>
                  <a:pt x="5370215" y="4521895"/>
                  <a:pt x="5365254" y="4516934"/>
                </a:cubicBezTo>
                <a:lnTo>
                  <a:pt x="5365254" y="4524375"/>
                </a:lnTo>
                <a:cubicBezTo>
                  <a:pt x="5370215" y="4529337"/>
                  <a:pt x="5375175" y="4531817"/>
                  <a:pt x="5380137" y="4531817"/>
                </a:cubicBezTo>
                <a:cubicBezTo>
                  <a:pt x="5385098" y="4531817"/>
                  <a:pt x="5388819" y="4530577"/>
                  <a:pt x="5391299" y="4528096"/>
                </a:cubicBezTo>
                <a:cubicBezTo>
                  <a:pt x="5393779" y="4525616"/>
                  <a:pt x="5397499" y="4526856"/>
                  <a:pt x="5402461" y="4531817"/>
                </a:cubicBezTo>
                <a:cubicBezTo>
                  <a:pt x="5407422" y="4536778"/>
                  <a:pt x="5409902" y="4541739"/>
                  <a:pt x="5409902" y="4546700"/>
                </a:cubicBezTo>
                <a:cubicBezTo>
                  <a:pt x="5409902" y="4541739"/>
                  <a:pt x="5407422" y="4538018"/>
                  <a:pt x="5402461" y="4535538"/>
                </a:cubicBezTo>
                <a:cubicBezTo>
                  <a:pt x="5397499" y="4533058"/>
                  <a:pt x="5392539" y="4534298"/>
                  <a:pt x="5387578" y="4539258"/>
                </a:cubicBezTo>
                <a:cubicBezTo>
                  <a:pt x="5387578" y="4544220"/>
                  <a:pt x="5387578" y="4546700"/>
                  <a:pt x="5387578" y="4546700"/>
                </a:cubicBezTo>
                <a:cubicBezTo>
                  <a:pt x="5392539" y="4546700"/>
                  <a:pt x="5399981" y="4546700"/>
                  <a:pt x="5409902" y="4546700"/>
                </a:cubicBezTo>
                <a:lnTo>
                  <a:pt x="5447109" y="4561583"/>
                </a:lnTo>
                <a:lnTo>
                  <a:pt x="5456039" y="4567536"/>
                </a:lnTo>
                <a:lnTo>
                  <a:pt x="5424785" y="4554141"/>
                </a:lnTo>
                <a:lnTo>
                  <a:pt x="5417344" y="4554141"/>
                </a:lnTo>
                <a:cubicBezTo>
                  <a:pt x="5417344" y="4559102"/>
                  <a:pt x="5414863" y="4559102"/>
                  <a:pt x="5409902" y="4554141"/>
                </a:cubicBezTo>
                <a:lnTo>
                  <a:pt x="5409902" y="4569024"/>
                </a:lnTo>
                <a:cubicBezTo>
                  <a:pt x="5414863" y="4569024"/>
                  <a:pt x="5418584" y="4569024"/>
                  <a:pt x="5421064" y="4569024"/>
                </a:cubicBezTo>
                <a:cubicBezTo>
                  <a:pt x="5423544" y="4569024"/>
                  <a:pt x="5424785" y="4569024"/>
                  <a:pt x="5424785" y="4569024"/>
                </a:cubicBezTo>
                <a:cubicBezTo>
                  <a:pt x="5424785" y="4564063"/>
                  <a:pt x="5430986" y="4565303"/>
                  <a:pt x="5443388" y="4572745"/>
                </a:cubicBezTo>
                <a:cubicBezTo>
                  <a:pt x="5455791" y="4580186"/>
                  <a:pt x="5461992" y="4586387"/>
                  <a:pt x="5461992" y="4591348"/>
                </a:cubicBezTo>
                <a:cubicBezTo>
                  <a:pt x="5461992" y="4596309"/>
                  <a:pt x="5459512" y="4596309"/>
                  <a:pt x="5454551" y="4591348"/>
                </a:cubicBezTo>
                <a:cubicBezTo>
                  <a:pt x="5449589" y="4591348"/>
                  <a:pt x="5445869" y="4591348"/>
                  <a:pt x="5443388" y="4591348"/>
                </a:cubicBezTo>
                <a:cubicBezTo>
                  <a:pt x="5440908" y="4591348"/>
                  <a:pt x="5442148" y="4593829"/>
                  <a:pt x="5447109" y="4598790"/>
                </a:cubicBezTo>
                <a:cubicBezTo>
                  <a:pt x="5452070" y="4603751"/>
                  <a:pt x="5457031" y="4606231"/>
                  <a:pt x="5461992" y="4606231"/>
                </a:cubicBezTo>
                <a:cubicBezTo>
                  <a:pt x="5466953" y="4606231"/>
                  <a:pt x="5469433" y="4608712"/>
                  <a:pt x="5469433" y="4613672"/>
                </a:cubicBezTo>
                <a:lnTo>
                  <a:pt x="5491758" y="4628555"/>
                </a:lnTo>
                <a:cubicBezTo>
                  <a:pt x="5496719" y="4633516"/>
                  <a:pt x="5500440" y="4637237"/>
                  <a:pt x="5502920" y="4639717"/>
                </a:cubicBezTo>
                <a:cubicBezTo>
                  <a:pt x="5505400" y="4642198"/>
                  <a:pt x="5506640" y="4643438"/>
                  <a:pt x="5506640" y="4643438"/>
                </a:cubicBezTo>
                <a:lnTo>
                  <a:pt x="5514082" y="4643438"/>
                </a:lnTo>
                <a:lnTo>
                  <a:pt x="5521523" y="4650879"/>
                </a:lnTo>
                <a:cubicBezTo>
                  <a:pt x="5516562" y="4655841"/>
                  <a:pt x="5521523" y="4660801"/>
                  <a:pt x="5536406" y="4665762"/>
                </a:cubicBezTo>
                <a:lnTo>
                  <a:pt x="5551289" y="4673204"/>
                </a:lnTo>
                <a:cubicBezTo>
                  <a:pt x="5546328" y="4678165"/>
                  <a:pt x="5558730" y="4690567"/>
                  <a:pt x="5588496" y="4710411"/>
                </a:cubicBezTo>
                <a:cubicBezTo>
                  <a:pt x="5598417" y="4720333"/>
                  <a:pt x="5608340" y="4729014"/>
                  <a:pt x="5618262" y="4736456"/>
                </a:cubicBezTo>
                <a:cubicBezTo>
                  <a:pt x="5628183" y="4743897"/>
                  <a:pt x="5635624" y="4750098"/>
                  <a:pt x="5640586" y="4755059"/>
                </a:cubicBezTo>
                <a:cubicBezTo>
                  <a:pt x="5645547" y="4760020"/>
                  <a:pt x="5649268" y="4762500"/>
                  <a:pt x="5651748" y="4762500"/>
                </a:cubicBezTo>
                <a:cubicBezTo>
                  <a:pt x="5654228" y="4762500"/>
                  <a:pt x="5656709" y="4762500"/>
                  <a:pt x="5659189" y="4762500"/>
                </a:cubicBezTo>
                <a:cubicBezTo>
                  <a:pt x="5661049" y="4762500"/>
                  <a:pt x="5663607" y="4765291"/>
                  <a:pt x="5666863" y="4770872"/>
                </a:cubicBezTo>
                <a:lnTo>
                  <a:pt x="5668303" y="4773560"/>
                </a:lnTo>
                <a:lnTo>
                  <a:pt x="5648027" y="4762500"/>
                </a:lnTo>
                <a:cubicBezTo>
                  <a:pt x="5638106" y="4762500"/>
                  <a:pt x="5631904" y="4760020"/>
                  <a:pt x="5629424" y="4755059"/>
                </a:cubicBezTo>
                <a:cubicBezTo>
                  <a:pt x="5626944" y="4750098"/>
                  <a:pt x="5623223" y="4747618"/>
                  <a:pt x="5618262" y="4747618"/>
                </a:cubicBezTo>
                <a:cubicBezTo>
                  <a:pt x="5618262" y="4747618"/>
                  <a:pt x="5615781" y="4746378"/>
                  <a:pt x="5610820" y="4743897"/>
                </a:cubicBezTo>
                <a:cubicBezTo>
                  <a:pt x="5605859" y="4741417"/>
                  <a:pt x="5599658" y="4737696"/>
                  <a:pt x="5592217" y="4732735"/>
                </a:cubicBezTo>
                <a:cubicBezTo>
                  <a:pt x="5584775" y="4727774"/>
                  <a:pt x="5576093" y="4721573"/>
                  <a:pt x="5566172" y="4714131"/>
                </a:cubicBezTo>
                <a:cubicBezTo>
                  <a:pt x="5556250" y="4706690"/>
                  <a:pt x="5551289" y="4702969"/>
                  <a:pt x="5551289" y="4702969"/>
                </a:cubicBezTo>
                <a:lnTo>
                  <a:pt x="5595937" y="4740176"/>
                </a:lnTo>
                <a:cubicBezTo>
                  <a:pt x="5600899" y="4745138"/>
                  <a:pt x="5607099" y="4750098"/>
                  <a:pt x="5614541" y="4755059"/>
                </a:cubicBezTo>
                <a:cubicBezTo>
                  <a:pt x="5621982" y="4760020"/>
                  <a:pt x="5625703" y="4764981"/>
                  <a:pt x="5625703" y="4769942"/>
                </a:cubicBezTo>
                <a:cubicBezTo>
                  <a:pt x="5630664" y="4769942"/>
                  <a:pt x="5639345" y="4776143"/>
                  <a:pt x="5651748" y="4788545"/>
                </a:cubicBezTo>
                <a:cubicBezTo>
                  <a:pt x="5661050" y="4797847"/>
                  <a:pt x="5679421" y="4812032"/>
                  <a:pt x="5706861" y="4831101"/>
                </a:cubicBezTo>
                <a:lnTo>
                  <a:pt x="5710690" y="4833702"/>
                </a:lnTo>
                <a:lnTo>
                  <a:pt x="5709419" y="4833194"/>
                </a:lnTo>
                <a:cubicBezTo>
                  <a:pt x="5708178" y="4833194"/>
                  <a:pt x="5707558" y="4834434"/>
                  <a:pt x="5707558" y="4836915"/>
                </a:cubicBezTo>
                <a:cubicBezTo>
                  <a:pt x="5697637" y="4841876"/>
                  <a:pt x="5687714" y="4836915"/>
                  <a:pt x="5677793" y="4822032"/>
                </a:cubicBezTo>
                <a:cubicBezTo>
                  <a:pt x="5672831" y="4812110"/>
                  <a:pt x="5670351" y="4809630"/>
                  <a:pt x="5670351" y="4814590"/>
                </a:cubicBezTo>
                <a:cubicBezTo>
                  <a:pt x="5665390" y="4819552"/>
                  <a:pt x="5652988" y="4812110"/>
                  <a:pt x="5633144" y="4792266"/>
                </a:cubicBezTo>
                <a:cubicBezTo>
                  <a:pt x="5628183" y="4787305"/>
                  <a:pt x="5623223" y="4784825"/>
                  <a:pt x="5618262" y="4784825"/>
                </a:cubicBezTo>
                <a:cubicBezTo>
                  <a:pt x="5618262" y="4784825"/>
                  <a:pt x="5615781" y="4782345"/>
                  <a:pt x="5610820" y="4777383"/>
                </a:cubicBezTo>
                <a:cubicBezTo>
                  <a:pt x="5605859" y="4772423"/>
                  <a:pt x="5600899" y="4767462"/>
                  <a:pt x="5595937" y="4762500"/>
                </a:cubicBezTo>
                <a:cubicBezTo>
                  <a:pt x="5581054" y="4752579"/>
                  <a:pt x="5571133" y="4747618"/>
                  <a:pt x="5566172" y="4747618"/>
                </a:cubicBezTo>
                <a:cubicBezTo>
                  <a:pt x="5556250" y="4742657"/>
                  <a:pt x="5538886" y="4727774"/>
                  <a:pt x="5514082" y="4702969"/>
                </a:cubicBezTo>
                <a:cubicBezTo>
                  <a:pt x="5509121" y="4698008"/>
                  <a:pt x="5504160" y="4695528"/>
                  <a:pt x="5499199" y="4695528"/>
                </a:cubicBezTo>
                <a:cubicBezTo>
                  <a:pt x="5499199" y="4695528"/>
                  <a:pt x="5499199" y="4694288"/>
                  <a:pt x="5499199" y="4691807"/>
                </a:cubicBezTo>
                <a:cubicBezTo>
                  <a:pt x="5499199" y="4689327"/>
                  <a:pt x="5496719" y="4688086"/>
                  <a:pt x="5491758" y="4688086"/>
                </a:cubicBezTo>
                <a:lnTo>
                  <a:pt x="5476875" y="4680645"/>
                </a:lnTo>
                <a:cubicBezTo>
                  <a:pt x="5476875" y="4675684"/>
                  <a:pt x="5475634" y="4673204"/>
                  <a:pt x="5473154" y="4673204"/>
                </a:cubicBezTo>
                <a:cubicBezTo>
                  <a:pt x="5470674" y="4673204"/>
                  <a:pt x="5469433" y="4673204"/>
                  <a:pt x="5469433" y="4673204"/>
                </a:cubicBezTo>
                <a:cubicBezTo>
                  <a:pt x="5469433" y="4673204"/>
                  <a:pt x="5468193" y="4671964"/>
                  <a:pt x="5465713" y="4669483"/>
                </a:cubicBezTo>
                <a:cubicBezTo>
                  <a:pt x="5463233" y="4667003"/>
                  <a:pt x="5459512" y="4665762"/>
                  <a:pt x="5454551" y="4665762"/>
                </a:cubicBezTo>
                <a:lnTo>
                  <a:pt x="5447109" y="4658321"/>
                </a:lnTo>
                <a:lnTo>
                  <a:pt x="5439668" y="4650879"/>
                </a:lnTo>
                <a:lnTo>
                  <a:pt x="5435248" y="4646460"/>
                </a:lnTo>
                <a:lnTo>
                  <a:pt x="5427878" y="4650411"/>
                </a:lnTo>
                <a:cubicBezTo>
                  <a:pt x="5424662" y="4645848"/>
                  <a:pt x="5421447" y="4641286"/>
                  <a:pt x="5418231" y="4636724"/>
                </a:cubicBezTo>
                <a:cubicBezTo>
                  <a:pt x="5415017" y="4632161"/>
                  <a:pt x="5413409" y="4629880"/>
                  <a:pt x="5413409" y="4629880"/>
                </a:cubicBezTo>
                <a:cubicBezTo>
                  <a:pt x="5413409" y="4629880"/>
                  <a:pt x="5414426" y="4630121"/>
                  <a:pt x="5416460" y="4630603"/>
                </a:cubicBezTo>
                <a:cubicBezTo>
                  <a:pt x="5418493" y="4631084"/>
                  <a:pt x="5421117" y="4633605"/>
                  <a:pt x="5424333" y="4638168"/>
                </a:cubicBezTo>
                <a:lnTo>
                  <a:pt x="5435206" y="4646418"/>
                </a:lnTo>
                <a:lnTo>
                  <a:pt x="5432226" y="4643438"/>
                </a:lnTo>
                <a:cubicBezTo>
                  <a:pt x="5432226" y="4643438"/>
                  <a:pt x="5430986" y="4642198"/>
                  <a:pt x="5428506" y="4639717"/>
                </a:cubicBezTo>
                <a:cubicBezTo>
                  <a:pt x="5426026" y="4637237"/>
                  <a:pt x="5424785" y="4635997"/>
                  <a:pt x="5424785" y="4635997"/>
                </a:cubicBezTo>
                <a:lnTo>
                  <a:pt x="5403560" y="4621847"/>
                </a:lnTo>
                <a:lnTo>
                  <a:pt x="5402485" y="4621592"/>
                </a:lnTo>
                <a:lnTo>
                  <a:pt x="5402870" y="4621386"/>
                </a:lnTo>
                <a:lnTo>
                  <a:pt x="5402461" y="4621114"/>
                </a:lnTo>
                <a:lnTo>
                  <a:pt x="5397390" y="4621114"/>
                </a:lnTo>
                <a:lnTo>
                  <a:pt x="5404258" y="4627714"/>
                </a:lnTo>
                <a:cubicBezTo>
                  <a:pt x="5405439" y="4631795"/>
                  <a:pt x="5408654" y="4636358"/>
                  <a:pt x="5413904" y="4641401"/>
                </a:cubicBezTo>
                <a:lnTo>
                  <a:pt x="5415874" y="4644197"/>
                </a:lnTo>
                <a:lnTo>
                  <a:pt x="5416030" y="4644314"/>
                </a:lnTo>
                <a:lnTo>
                  <a:pt x="5415948" y="4644302"/>
                </a:lnTo>
                <a:lnTo>
                  <a:pt x="5418297" y="4647635"/>
                </a:lnTo>
                <a:lnTo>
                  <a:pt x="5424785" y="4650879"/>
                </a:lnTo>
                <a:lnTo>
                  <a:pt x="5432226" y="4658321"/>
                </a:lnTo>
                <a:cubicBezTo>
                  <a:pt x="5437188" y="4663282"/>
                  <a:pt x="5439668" y="4665762"/>
                  <a:pt x="5439668" y="4665762"/>
                </a:cubicBezTo>
                <a:cubicBezTo>
                  <a:pt x="5439668" y="4665762"/>
                  <a:pt x="5437188" y="4665762"/>
                  <a:pt x="5432226" y="4665762"/>
                </a:cubicBezTo>
                <a:lnTo>
                  <a:pt x="5429663" y="4665121"/>
                </a:lnTo>
                <a:lnTo>
                  <a:pt x="5432226" y="4669328"/>
                </a:lnTo>
                <a:lnTo>
                  <a:pt x="5432226" y="4665762"/>
                </a:lnTo>
                <a:lnTo>
                  <a:pt x="5447109" y="4673204"/>
                </a:lnTo>
                <a:cubicBezTo>
                  <a:pt x="5452070" y="4683126"/>
                  <a:pt x="5455791" y="4690567"/>
                  <a:pt x="5458271" y="4695528"/>
                </a:cubicBezTo>
                <a:cubicBezTo>
                  <a:pt x="5460751" y="4700489"/>
                  <a:pt x="5463233" y="4701729"/>
                  <a:pt x="5465713" y="4699249"/>
                </a:cubicBezTo>
                <a:cubicBezTo>
                  <a:pt x="5468193" y="4696768"/>
                  <a:pt x="5469433" y="4693048"/>
                  <a:pt x="5469433" y="4688086"/>
                </a:cubicBezTo>
                <a:lnTo>
                  <a:pt x="5469433" y="4680645"/>
                </a:lnTo>
                <a:cubicBezTo>
                  <a:pt x="5474395" y="4685606"/>
                  <a:pt x="5475634" y="4690567"/>
                  <a:pt x="5473154" y="4695528"/>
                </a:cubicBezTo>
                <a:cubicBezTo>
                  <a:pt x="5470674" y="4700489"/>
                  <a:pt x="5475634" y="4706690"/>
                  <a:pt x="5488037" y="4714131"/>
                </a:cubicBezTo>
                <a:cubicBezTo>
                  <a:pt x="5500440" y="4721573"/>
                  <a:pt x="5506640" y="4726534"/>
                  <a:pt x="5506640" y="4729014"/>
                </a:cubicBezTo>
                <a:cubicBezTo>
                  <a:pt x="5506640" y="4731495"/>
                  <a:pt x="5511602" y="4735216"/>
                  <a:pt x="5521523" y="4740176"/>
                </a:cubicBezTo>
                <a:lnTo>
                  <a:pt x="5514082" y="4732735"/>
                </a:lnTo>
                <a:lnTo>
                  <a:pt x="5521523" y="4725293"/>
                </a:lnTo>
                <a:cubicBezTo>
                  <a:pt x="5521523" y="4725293"/>
                  <a:pt x="5526485" y="4729014"/>
                  <a:pt x="5536406" y="4736456"/>
                </a:cubicBezTo>
                <a:cubicBezTo>
                  <a:pt x="5546328" y="4743897"/>
                  <a:pt x="5556250" y="4752579"/>
                  <a:pt x="5566172" y="4762500"/>
                </a:cubicBezTo>
                <a:cubicBezTo>
                  <a:pt x="5590976" y="4782345"/>
                  <a:pt x="5607099" y="4795987"/>
                  <a:pt x="5614541" y="4803428"/>
                </a:cubicBezTo>
                <a:cubicBezTo>
                  <a:pt x="5621982" y="4810870"/>
                  <a:pt x="5630664" y="4817071"/>
                  <a:pt x="5640586" y="4822032"/>
                </a:cubicBezTo>
                <a:cubicBezTo>
                  <a:pt x="5640586" y="4822032"/>
                  <a:pt x="5645547" y="4825752"/>
                  <a:pt x="5655469" y="4833194"/>
                </a:cubicBezTo>
                <a:cubicBezTo>
                  <a:pt x="5665390" y="4840635"/>
                  <a:pt x="5680273" y="4851797"/>
                  <a:pt x="5700117" y="4866680"/>
                </a:cubicBezTo>
                <a:cubicBezTo>
                  <a:pt x="5700117" y="4871641"/>
                  <a:pt x="5712520" y="4884044"/>
                  <a:pt x="5737324" y="4903887"/>
                </a:cubicBezTo>
                <a:cubicBezTo>
                  <a:pt x="5747246" y="4908849"/>
                  <a:pt x="5754687" y="4913809"/>
                  <a:pt x="5759648" y="4918770"/>
                </a:cubicBezTo>
                <a:cubicBezTo>
                  <a:pt x="5764610" y="4923731"/>
                  <a:pt x="5769570" y="4928692"/>
                  <a:pt x="5774531" y="4933653"/>
                </a:cubicBezTo>
                <a:cubicBezTo>
                  <a:pt x="5779492" y="4938614"/>
                  <a:pt x="5784453" y="4941094"/>
                  <a:pt x="5789414" y="4941094"/>
                </a:cubicBezTo>
                <a:cubicBezTo>
                  <a:pt x="5794375" y="4946056"/>
                  <a:pt x="5799335" y="4951016"/>
                  <a:pt x="5804297" y="4955977"/>
                </a:cubicBezTo>
                <a:cubicBezTo>
                  <a:pt x="5809258" y="4960938"/>
                  <a:pt x="5819179" y="4968380"/>
                  <a:pt x="5834062" y="4978301"/>
                </a:cubicBezTo>
                <a:cubicBezTo>
                  <a:pt x="5848945" y="4988223"/>
                  <a:pt x="5856387" y="4993184"/>
                  <a:pt x="5856387" y="4993184"/>
                </a:cubicBezTo>
                <a:lnTo>
                  <a:pt x="5856387" y="5000625"/>
                </a:lnTo>
                <a:cubicBezTo>
                  <a:pt x="5861348" y="4995665"/>
                  <a:pt x="5866308" y="4998145"/>
                  <a:pt x="5871269" y="5008067"/>
                </a:cubicBezTo>
                <a:lnTo>
                  <a:pt x="5878711" y="5015508"/>
                </a:lnTo>
                <a:cubicBezTo>
                  <a:pt x="5873749" y="5010548"/>
                  <a:pt x="5866308" y="5008067"/>
                  <a:pt x="5856387" y="5008067"/>
                </a:cubicBezTo>
                <a:lnTo>
                  <a:pt x="5848945" y="4993184"/>
                </a:lnTo>
                <a:cubicBezTo>
                  <a:pt x="5843984" y="4993184"/>
                  <a:pt x="5835303" y="4988223"/>
                  <a:pt x="5822900" y="4978301"/>
                </a:cubicBezTo>
                <a:cubicBezTo>
                  <a:pt x="5810497" y="4968380"/>
                  <a:pt x="5801817" y="4963418"/>
                  <a:pt x="5796855" y="4963418"/>
                </a:cubicBezTo>
                <a:cubicBezTo>
                  <a:pt x="5796855" y="4963418"/>
                  <a:pt x="5794375" y="4960938"/>
                  <a:pt x="5789414" y="4955977"/>
                </a:cubicBezTo>
                <a:cubicBezTo>
                  <a:pt x="5784453" y="4951016"/>
                  <a:pt x="5779492" y="4948536"/>
                  <a:pt x="5774531" y="4948536"/>
                </a:cubicBezTo>
                <a:cubicBezTo>
                  <a:pt x="5754687" y="4933653"/>
                  <a:pt x="5747246" y="4928692"/>
                  <a:pt x="5752207" y="4933653"/>
                </a:cubicBezTo>
                <a:lnTo>
                  <a:pt x="5774531" y="4955977"/>
                </a:lnTo>
                <a:lnTo>
                  <a:pt x="5789414" y="4970860"/>
                </a:lnTo>
                <a:cubicBezTo>
                  <a:pt x="5799335" y="4980782"/>
                  <a:pt x="5811738" y="4988223"/>
                  <a:pt x="5826621" y="4993184"/>
                </a:cubicBezTo>
                <a:lnTo>
                  <a:pt x="5841504" y="5008067"/>
                </a:lnTo>
                <a:cubicBezTo>
                  <a:pt x="5841504" y="5013028"/>
                  <a:pt x="5843984" y="5015508"/>
                  <a:pt x="5848945" y="5015508"/>
                </a:cubicBezTo>
                <a:lnTo>
                  <a:pt x="5886152" y="5045274"/>
                </a:lnTo>
                <a:cubicBezTo>
                  <a:pt x="5886152" y="5045274"/>
                  <a:pt x="5886152" y="5046515"/>
                  <a:pt x="5886152" y="5048995"/>
                </a:cubicBezTo>
                <a:cubicBezTo>
                  <a:pt x="5886152" y="5051475"/>
                  <a:pt x="5888632" y="5052715"/>
                  <a:pt x="5893594" y="5052715"/>
                </a:cubicBezTo>
                <a:lnTo>
                  <a:pt x="5915918" y="5060157"/>
                </a:lnTo>
                <a:lnTo>
                  <a:pt x="5960566" y="5097364"/>
                </a:lnTo>
                <a:cubicBezTo>
                  <a:pt x="5975449" y="5107286"/>
                  <a:pt x="5982890" y="5114727"/>
                  <a:pt x="5982890" y="5119688"/>
                </a:cubicBezTo>
                <a:cubicBezTo>
                  <a:pt x="5987852" y="5119688"/>
                  <a:pt x="5992812" y="5119688"/>
                  <a:pt x="5997773" y="5119688"/>
                </a:cubicBezTo>
                <a:lnTo>
                  <a:pt x="6005215" y="5127129"/>
                </a:lnTo>
                <a:cubicBezTo>
                  <a:pt x="6005215" y="5132090"/>
                  <a:pt x="6002735" y="5134571"/>
                  <a:pt x="5997773" y="5134571"/>
                </a:cubicBezTo>
                <a:lnTo>
                  <a:pt x="6005215" y="5142012"/>
                </a:lnTo>
                <a:lnTo>
                  <a:pt x="6027539" y="5149454"/>
                </a:lnTo>
                <a:cubicBezTo>
                  <a:pt x="6032500" y="5154415"/>
                  <a:pt x="6034980" y="5156895"/>
                  <a:pt x="6034980" y="5156895"/>
                </a:cubicBezTo>
                <a:lnTo>
                  <a:pt x="6034980" y="5164336"/>
                </a:lnTo>
                <a:lnTo>
                  <a:pt x="6034980" y="5171778"/>
                </a:lnTo>
                <a:cubicBezTo>
                  <a:pt x="6034980" y="5166817"/>
                  <a:pt x="6028779" y="5160616"/>
                  <a:pt x="6016377" y="5153174"/>
                </a:cubicBezTo>
                <a:cubicBezTo>
                  <a:pt x="6003974" y="5145733"/>
                  <a:pt x="5997773" y="5143252"/>
                  <a:pt x="5997773" y="5145733"/>
                </a:cubicBezTo>
                <a:cubicBezTo>
                  <a:pt x="5997773" y="5148214"/>
                  <a:pt x="5995293" y="5146974"/>
                  <a:pt x="5990332" y="5142012"/>
                </a:cubicBezTo>
                <a:cubicBezTo>
                  <a:pt x="5990332" y="5137051"/>
                  <a:pt x="5987852" y="5133331"/>
                  <a:pt x="5982890" y="5130850"/>
                </a:cubicBezTo>
                <a:cubicBezTo>
                  <a:pt x="5977929" y="5128370"/>
                  <a:pt x="5975449" y="5127129"/>
                  <a:pt x="5975449" y="5127129"/>
                </a:cubicBezTo>
                <a:cubicBezTo>
                  <a:pt x="5965528" y="5127129"/>
                  <a:pt x="5960566" y="5124649"/>
                  <a:pt x="5960566" y="5119688"/>
                </a:cubicBezTo>
                <a:cubicBezTo>
                  <a:pt x="5960566" y="5119688"/>
                  <a:pt x="5960566" y="5117208"/>
                  <a:pt x="5960566" y="5112247"/>
                </a:cubicBezTo>
                <a:cubicBezTo>
                  <a:pt x="5955605" y="5112247"/>
                  <a:pt x="5953125" y="5112247"/>
                  <a:pt x="5953125" y="5112247"/>
                </a:cubicBezTo>
                <a:lnTo>
                  <a:pt x="5945683" y="5112247"/>
                </a:lnTo>
                <a:cubicBezTo>
                  <a:pt x="5940722" y="5107286"/>
                  <a:pt x="5938242" y="5107286"/>
                  <a:pt x="5938242" y="5112247"/>
                </a:cubicBezTo>
                <a:cubicBezTo>
                  <a:pt x="5938242" y="5112247"/>
                  <a:pt x="5935762" y="5112247"/>
                  <a:pt x="5930801" y="5112247"/>
                </a:cubicBezTo>
                <a:lnTo>
                  <a:pt x="5938242" y="5104805"/>
                </a:lnTo>
                <a:lnTo>
                  <a:pt x="5938242" y="5097364"/>
                </a:lnTo>
                <a:lnTo>
                  <a:pt x="5930801" y="5097364"/>
                </a:lnTo>
                <a:cubicBezTo>
                  <a:pt x="5935762" y="5097364"/>
                  <a:pt x="5938242" y="5094884"/>
                  <a:pt x="5938242" y="5089922"/>
                </a:cubicBezTo>
                <a:lnTo>
                  <a:pt x="5930801" y="5082481"/>
                </a:lnTo>
                <a:cubicBezTo>
                  <a:pt x="5930801" y="5082481"/>
                  <a:pt x="5930801" y="5084962"/>
                  <a:pt x="5930801" y="5089922"/>
                </a:cubicBezTo>
                <a:cubicBezTo>
                  <a:pt x="5930801" y="5094884"/>
                  <a:pt x="5930801" y="5097364"/>
                  <a:pt x="5930801" y="5097364"/>
                </a:cubicBezTo>
                <a:lnTo>
                  <a:pt x="5923359" y="5097364"/>
                </a:lnTo>
                <a:cubicBezTo>
                  <a:pt x="5918398" y="5092403"/>
                  <a:pt x="5915918" y="5087442"/>
                  <a:pt x="5915918" y="5082481"/>
                </a:cubicBezTo>
                <a:lnTo>
                  <a:pt x="5923359" y="5082481"/>
                </a:lnTo>
                <a:cubicBezTo>
                  <a:pt x="5923359" y="5067598"/>
                  <a:pt x="5910956" y="5060157"/>
                  <a:pt x="5886152" y="5060157"/>
                </a:cubicBezTo>
                <a:lnTo>
                  <a:pt x="5848945" y="5030391"/>
                </a:lnTo>
                <a:cubicBezTo>
                  <a:pt x="5848945" y="5035352"/>
                  <a:pt x="5847704" y="5037833"/>
                  <a:pt x="5845224" y="5037833"/>
                </a:cubicBezTo>
                <a:cubicBezTo>
                  <a:pt x="5842744" y="5037833"/>
                  <a:pt x="5840263" y="5035352"/>
                  <a:pt x="5837783" y="5030391"/>
                </a:cubicBezTo>
                <a:cubicBezTo>
                  <a:pt x="5835303" y="5025430"/>
                  <a:pt x="5829101" y="5020470"/>
                  <a:pt x="5819179" y="5015508"/>
                </a:cubicBezTo>
                <a:lnTo>
                  <a:pt x="5811738" y="5008067"/>
                </a:lnTo>
                <a:lnTo>
                  <a:pt x="5811738" y="5000625"/>
                </a:lnTo>
                <a:cubicBezTo>
                  <a:pt x="5806777" y="4995665"/>
                  <a:pt x="5801817" y="4993184"/>
                  <a:pt x="5796855" y="4993184"/>
                </a:cubicBezTo>
                <a:cubicBezTo>
                  <a:pt x="5791894" y="4993184"/>
                  <a:pt x="5783213" y="4989463"/>
                  <a:pt x="5770810" y="4982022"/>
                </a:cubicBezTo>
                <a:cubicBezTo>
                  <a:pt x="5764609" y="4978301"/>
                  <a:pt x="5759958" y="4974890"/>
                  <a:pt x="5756858" y="4971790"/>
                </a:cubicBezTo>
                <a:lnTo>
                  <a:pt x="5756123" y="4970860"/>
                </a:lnTo>
                <a:lnTo>
                  <a:pt x="5744765" y="4970860"/>
                </a:lnTo>
                <a:lnTo>
                  <a:pt x="5729883" y="4978301"/>
                </a:lnTo>
                <a:cubicBezTo>
                  <a:pt x="5724921" y="4983263"/>
                  <a:pt x="5722441" y="4985743"/>
                  <a:pt x="5722441" y="4985743"/>
                </a:cubicBezTo>
                <a:lnTo>
                  <a:pt x="5729883" y="4985743"/>
                </a:lnTo>
                <a:cubicBezTo>
                  <a:pt x="5734844" y="4990704"/>
                  <a:pt x="5738565" y="4993184"/>
                  <a:pt x="5741045" y="4993184"/>
                </a:cubicBezTo>
                <a:cubicBezTo>
                  <a:pt x="5743525" y="4993184"/>
                  <a:pt x="5747246" y="4995665"/>
                  <a:pt x="5752207" y="5000625"/>
                </a:cubicBezTo>
                <a:lnTo>
                  <a:pt x="5767090" y="5008067"/>
                </a:lnTo>
                <a:cubicBezTo>
                  <a:pt x="5767090" y="5008067"/>
                  <a:pt x="5770810" y="5011788"/>
                  <a:pt x="5778252" y="5019229"/>
                </a:cubicBezTo>
                <a:cubicBezTo>
                  <a:pt x="5785693" y="5026670"/>
                  <a:pt x="5790654" y="5030391"/>
                  <a:pt x="5793135" y="5030391"/>
                </a:cubicBezTo>
                <a:cubicBezTo>
                  <a:pt x="5795615" y="5030391"/>
                  <a:pt x="5795615" y="5029151"/>
                  <a:pt x="5793135" y="5026670"/>
                </a:cubicBezTo>
                <a:cubicBezTo>
                  <a:pt x="5790654" y="5024190"/>
                  <a:pt x="5786934" y="5020470"/>
                  <a:pt x="5781972" y="5015508"/>
                </a:cubicBezTo>
                <a:cubicBezTo>
                  <a:pt x="5777011" y="5010548"/>
                  <a:pt x="5774531" y="5005587"/>
                  <a:pt x="5774531" y="5000625"/>
                </a:cubicBezTo>
                <a:cubicBezTo>
                  <a:pt x="5774531" y="5000625"/>
                  <a:pt x="5772051" y="5000625"/>
                  <a:pt x="5767090" y="5000625"/>
                </a:cubicBezTo>
                <a:cubicBezTo>
                  <a:pt x="5762128" y="5000625"/>
                  <a:pt x="5755928" y="4998145"/>
                  <a:pt x="5748486" y="4993184"/>
                </a:cubicBezTo>
                <a:cubicBezTo>
                  <a:pt x="5741045" y="4988223"/>
                  <a:pt x="5738565" y="4984503"/>
                  <a:pt x="5741045" y="4982022"/>
                </a:cubicBezTo>
                <a:cubicBezTo>
                  <a:pt x="5743525" y="4979542"/>
                  <a:pt x="5748486" y="4980782"/>
                  <a:pt x="5755928" y="4985743"/>
                </a:cubicBezTo>
                <a:cubicBezTo>
                  <a:pt x="5763369" y="4990704"/>
                  <a:pt x="5777011" y="5000625"/>
                  <a:pt x="5796855" y="5015508"/>
                </a:cubicBezTo>
                <a:cubicBezTo>
                  <a:pt x="5816699" y="5030391"/>
                  <a:pt x="5831582" y="5042794"/>
                  <a:pt x="5841504" y="5052715"/>
                </a:cubicBezTo>
                <a:cubicBezTo>
                  <a:pt x="5851425" y="5062637"/>
                  <a:pt x="5858867" y="5067598"/>
                  <a:pt x="5863828" y="5067598"/>
                </a:cubicBezTo>
                <a:lnTo>
                  <a:pt x="5886152" y="5082481"/>
                </a:lnTo>
                <a:cubicBezTo>
                  <a:pt x="5896074" y="5092403"/>
                  <a:pt x="5903515" y="5096124"/>
                  <a:pt x="5908476" y="5093643"/>
                </a:cubicBezTo>
                <a:cubicBezTo>
                  <a:pt x="5913438" y="5091163"/>
                  <a:pt x="5913438" y="5094884"/>
                  <a:pt x="5908476" y="5104805"/>
                </a:cubicBezTo>
                <a:cubicBezTo>
                  <a:pt x="5908476" y="5104805"/>
                  <a:pt x="5908476" y="5107286"/>
                  <a:pt x="5908476" y="5112247"/>
                </a:cubicBezTo>
                <a:cubicBezTo>
                  <a:pt x="5903515" y="5117208"/>
                  <a:pt x="5903515" y="5119688"/>
                  <a:pt x="5908476" y="5119688"/>
                </a:cubicBezTo>
                <a:cubicBezTo>
                  <a:pt x="5913438" y="5119688"/>
                  <a:pt x="5917158" y="5118448"/>
                  <a:pt x="5919638" y="5115967"/>
                </a:cubicBezTo>
                <a:cubicBezTo>
                  <a:pt x="5922119" y="5113487"/>
                  <a:pt x="5925839" y="5114727"/>
                  <a:pt x="5930801" y="5119688"/>
                </a:cubicBezTo>
                <a:lnTo>
                  <a:pt x="5930801" y="5127129"/>
                </a:lnTo>
                <a:cubicBezTo>
                  <a:pt x="5925839" y="5127129"/>
                  <a:pt x="5930801" y="5134571"/>
                  <a:pt x="5945683" y="5149454"/>
                </a:cubicBezTo>
                <a:cubicBezTo>
                  <a:pt x="5960566" y="5164336"/>
                  <a:pt x="5968008" y="5173018"/>
                  <a:pt x="5968008" y="5175499"/>
                </a:cubicBezTo>
                <a:cubicBezTo>
                  <a:pt x="5968008" y="5177979"/>
                  <a:pt x="5970488" y="5179219"/>
                  <a:pt x="5975449" y="5179219"/>
                </a:cubicBezTo>
                <a:cubicBezTo>
                  <a:pt x="5980410" y="5179219"/>
                  <a:pt x="5984131" y="5180460"/>
                  <a:pt x="5986611" y="5182940"/>
                </a:cubicBezTo>
                <a:cubicBezTo>
                  <a:pt x="5989091" y="5185421"/>
                  <a:pt x="5997773" y="5194102"/>
                  <a:pt x="6012656" y="5208985"/>
                </a:cubicBezTo>
                <a:cubicBezTo>
                  <a:pt x="6047383" y="5238750"/>
                  <a:pt x="6064746" y="5253633"/>
                  <a:pt x="6064746" y="5253633"/>
                </a:cubicBezTo>
                <a:cubicBezTo>
                  <a:pt x="6064746" y="5263555"/>
                  <a:pt x="6069707" y="5268516"/>
                  <a:pt x="6079629" y="5268516"/>
                </a:cubicBezTo>
                <a:cubicBezTo>
                  <a:pt x="6079629" y="5263555"/>
                  <a:pt x="6087070" y="5268516"/>
                  <a:pt x="6101953" y="5283399"/>
                </a:cubicBezTo>
                <a:cubicBezTo>
                  <a:pt x="6106914" y="5288360"/>
                  <a:pt x="6110635" y="5293321"/>
                  <a:pt x="6113115" y="5298282"/>
                </a:cubicBezTo>
                <a:cubicBezTo>
                  <a:pt x="6115595" y="5303243"/>
                  <a:pt x="6116836" y="5305723"/>
                  <a:pt x="6116836" y="5305723"/>
                </a:cubicBezTo>
                <a:lnTo>
                  <a:pt x="6146601" y="5328047"/>
                </a:lnTo>
                <a:lnTo>
                  <a:pt x="6139160" y="5328047"/>
                </a:lnTo>
                <a:lnTo>
                  <a:pt x="6146601" y="5335489"/>
                </a:lnTo>
                <a:lnTo>
                  <a:pt x="6139160" y="5335489"/>
                </a:lnTo>
                <a:lnTo>
                  <a:pt x="6139160" y="5342930"/>
                </a:lnTo>
                <a:cubicBezTo>
                  <a:pt x="6144121" y="5352852"/>
                  <a:pt x="6146601" y="5357813"/>
                  <a:pt x="6146601" y="5357813"/>
                </a:cubicBezTo>
                <a:lnTo>
                  <a:pt x="6131719" y="5365254"/>
                </a:lnTo>
                <a:lnTo>
                  <a:pt x="6116836" y="5350372"/>
                </a:lnTo>
                <a:cubicBezTo>
                  <a:pt x="6116836" y="5345411"/>
                  <a:pt x="6114356" y="5341690"/>
                  <a:pt x="6109394" y="5339209"/>
                </a:cubicBezTo>
                <a:cubicBezTo>
                  <a:pt x="6104433" y="5336729"/>
                  <a:pt x="6099473" y="5335489"/>
                  <a:pt x="6094512" y="5335489"/>
                </a:cubicBezTo>
                <a:cubicBezTo>
                  <a:pt x="6084590" y="5340450"/>
                  <a:pt x="6079629" y="5337969"/>
                  <a:pt x="6079629" y="5328047"/>
                </a:cubicBezTo>
                <a:lnTo>
                  <a:pt x="6072187" y="5328047"/>
                </a:lnTo>
                <a:lnTo>
                  <a:pt x="6094512" y="5350372"/>
                </a:lnTo>
                <a:lnTo>
                  <a:pt x="6124277" y="5380137"/>
                </a:lnTo>
                <a:cubicBezTo>
                  <a:pt x="6129238" y="5380137"/>
                  <a:pt x="6132959" y="5381377"/>
                  <a:pt x="6135439" y="5383858"/>
                </a:cubicBezTo>
                <a:cubicBezTo>
                  <a:pt x="6137919" y="5386339"/>
                  <a:pt x="6139160" y="5387579"/>
                  <a:pt x="6139160" y="5387579"/>
                </a:cubicBezTo>
                <a:cubicBezTo>
                  <a:pt x="6144121" y="5387579"/>
                  <a:pt x="6149081" y="5392539"/>
                  <a:pt x="6154043" y="5402461"/>
                </a:cubicBezTo>
                <a:cubicBezTo>
                  <a:pt x="6159004" y="5407422"/>
                  <a:pt x="6163964" y="5411143"/>
                  <a:pt x="6168926" y="5413624"/>
                </a:cubicBezTo>
                <a:cubicBezTo>
                  <a:pt x="6173887" y="5416104"/>
                  <a:pt x="6176367" y="5417344"/>
                  <a:pt x="6176367" y="5417344"/>
                </a:cubicBezTo>
                <a:cubicBezTo>
                  <a:pt x="6176367" y="5417344"/>
                  <a:pt x="6177608" y="5418584"/>
                  <a:pt x="6180088" y="5421065"/>
                </a:cubicBezTo>
                <a:cubicBezTo>
                  <a:pt x="6182568" y="5423546"/>
                  <a:pt x="6183808" y="5424786"/>
                  <a:pt x="6183808" y="5424786"/>
                </a:cubicBezTo>
                <a:cubicBezTo>
                  <a:pt x="6188770" y="5429746"/>
                  <a:pt x="6193730" y="5432227"/>
                  <a:pt x="6198691" y="5432227"/>
                </a:cubicBezTo>
                <a:lnTo>
                  <a:pt x="6206133" y="5432227"/>
                </a:lnTo>
                <a:lnTo>
                  <a:pt x="6258222" y="5484317"/>
                </a:lnTo>
                <a:lnTo>
                  <a:pt x="6287988" y="5506641"/>
                </a:lnTo>
                <a:cubicBezTo>
                  <a:pt x="6302871" y="5516563"/>
                  <a:pt x="6315274" y="5526485"/>
                  <a:pt x="6325195" y="5536407"/>
                </a:cubicBezTo>
                <a:lnTo>
                  <a:pt x="6325195" y="5543848"/>
                </a:lnTo>
                <a:lnTo>
                  <a:pt x="6317754" y="5543848"/>
                </a:lnTo>
                <a:lnTo>
                  <a:pt x="6317754" y="5536407"/>
                </a:lnTo>
                <a:cubicBezTo>
                  <a:pt x="6317754" y="5536407"/>
                  <a:pt x="6316513" y="5536407"/>
                  <a:pt x="6314033" y="5536407"/>
                </a:cubicBezTo>
                <a:cubicBezTo>
                  <a:pt x="6311553" y="5536407"/>
                  <a:pt x="6307832" y="5533926"/>
                  <a:pt x="6302871" y="5528965"/>
                </a:cubicBezTo>
                <a:cubicBezTo>
                  <a:pt x="6297910" y="5524005"/>
                  <a:pt x="6295429" y="5521524"/>
                  <a:pt x="6295429" y="5521524"/>
                </a:cubicBezTo>
                <a:lnTo>
                  <a:pt x="6287988" y="5521524"/>
                </a:lnTo>
                <a:lnTo>
                  <a:pt x="6250781" y="5491758"/>
                </a:lnTo>
                <a:cubicBezTo>
                  <a:pt x="6250781" y="5496719"/>
                  <a:pt x="6248301" y="5499200"/>
                  <a:pt x="6243340" y="5499200"/>
                </a:cubicBezTo>
                <a:lnTo>
                  <a:pt x="6235898" y="5499200"/>
                </a:lnTo>
                <a:cubicBezTo>
                  <a:pt x="6235898" y="5504160"/>
                  <a:pt x="6235898" y="5506641"/>
                  <a:pt x="6235898" y="5506641"/>
                </a:cubicBezTo>
                <a:cubicBezTo>
                  <a:pt x="6235898" y="5506641"/>
                  <a:pt x="6238378" y="5506641"/>
                  <a:pt x="6243340" y="5506641"/>
                </a:cubicBezTo>
                <a:cubicBezTo>
                  <a:pt x="6248301" y="5506641"/>
                  <a:pt x="6250781" y="5509122"/>
                  <a:pt x="6250781" y="5514083"/>
                </a:cubicBezTo>
                <a:cubicBezTo>
                  <a:pt x="6255742" y="5519043"/>
                  <a:pt x="6260703" y="5519043"/>
                  <a:pt x="6265664" y="5514083"/>
                </a:cubicBezTo>
                <a:lnTo>
                  <a:pt x="6273105" y="5521524"/>
                </a:lnTo>
                <a:cubicBezTo>
                  <a:pt x="6273105" y="5521524"/>
                  <a:pt x="6276826" y="5524005"/>
                  <a:pt x="6284267" y="5528965"/>
                </a:cubicBezTo>
                <a:cubicBezTo>
                  <a:pt x="6291709" y="5533926"/>
                  <a:pt x="6300391" y="5540127"/>
                  <a:pt x="6310312" y="5547569"/>
                </a:cubicBezTo>
                <a:cubicBezTo>
                  <a:pt x="6320234" y="5555010"/>
                  <a:pt x="6326436" y="5558731"/>
                  <a:pt x="6328916" y="5558731"/>
                </a:cubicBezTo>
                <a:cubicBezTo>
                  <a:pt x="6331396" y="5558731"/>
                  <a:pt x="6335117" y="5558731"/>
                  <a:pt x="6340078" y="5558731"/>
                </a:cubicBezTo>
                <a:lnTo>
                  <a:pt x="6347519" y="5566172"/>
                </a:lnTo>
                <a:lnTo>
                  <a:pt x="6340078" y="5566172"/>
                </a:lnTo>
                <a:cubicBezTo>
                  <a:pt x="6335117" y="5566172"/>
                  <a:pt x="6328916" y="5567412"/>
                  <a:pt x="6321474" y="5569893"/>
                </a:cubicBezTo>
                <a:cubicBezTo>
                  <a:pt x="6314033" y="5572374"/>
                  <a:pt x="6309072" y="5572374"/>
                  <a:pt x="6306592" y="5569893"/>
                </a:cubicBezTo>
                <a:cubicBezTo>
                  <a:pt x="6304112" y="5567412"/>
                  <a:pt x="6305351" y="5563692"/>
                  <a:pt x="6310312" y="5558731"/>
                </a:cubicBezTo>
                <a:lnTo>
                  <a:pt x="6280547" y="5551290"/>
                </a:lnTo>
                <a:cubicBezTo>
                  <a:pt x="6275585" y="5551290"/>
                  <a:pt x="6270625" y="5553770"/>
                  <a:pt x="6265664" y="5558731"/>
                </a:cubicBezTo>
                <a:lnTo>
                  <a:pt x="6258222" y="5558731"/>
                </a:lnTo>
                <a:cubicBezTo>
                  <a:pt x="6258222" y="5553770"/>
                  <a:pt x="6255742" y="5548809"/>
                  <a:pt x="6250781" y="5543848"/>
                </a:cubicBezTo>
                <a:cubicBezTo>
                  <a:pt x="6245820" y="5538887"/>
                  <a:pt x="6243340" y="5533926"/>
                  <a:pt x="6243340" y="5528965"/>
                </a:cubicBezTo>
                <a:lnTo>
                  <a:pt x="6235898" y="5514083"/>
                </a:lnTo>
                <a:lnTo>
                  <a:pt x="6213574" y="5499200"/>
                </a:lnTo>
                <a:cubicBezTo>
                  <a:pt x="6213574" y="5499200"/>
                  <a:pt x="6212333" y="5499200"/>
                  <a:pt x="6209853" y="5499200"/>
                </a:cubicBezTo>
                <a:cubicBezTo>
                  <a:pt x="6207373" y="5499200"/>
                  <a:pt x="6204892" y="5496719"/>
                  <a:pt x="6202412" y="5491758"/>
                </a:cubicBezTo>
                <a:cubicBezTo>
                  <a:pt x="6199932" y="5486798"/>
                  <a:pt x="6196211" y="5486798"/>
                  <a:pt x="6191250" y="5491758"/>
                </a:cubicBezTo>
                <a:cubicBezTo>
                  <a:pt x="6186288" y="5491758"/>
                  <a:pt x="6183808" y="5489278"/>
                  <a:pt x="6183808" y="5484317"/>
                </a:cubicBezTo>
                <a:lnTo>
                  <a:pt x="6161484" y="5476875"/>
                </a:lnTo>
                <a:cubicBezTo>
                  <a:pt x="6161484" y="5476875"/>
                  <a:pt x="6159004" y="5474395"/>
                  <a:pt x="6154043" y="5469434"/>
                </a:cubicBezTo>
                <a:cubicBezTo>
                  <a:pt x="6149081" y="5459512"/>
                  <a:pt x="6141640" y="5454551"/>
                  <a:pt x="6131719" y="5454551"/>
                </a:cubicBezTo>
                <a:lnTo>
                  <a:pt x="6131719" y="5461993"/>
                </a:lnTo>
                <a:lnTo>
                  <a:pt x="6131719" y="5469434"/>
                </a:lnTo>
                <a:cubicBezTo>
                  <a:pt x="6126757" y="5464473"/>
                  <a:pt x="6125518" y="5464473"/>
                  <a:pt x="6127998" y="5469434"/>
                </a:cubicBezTo>
                <a:cubicBezTo>
                  <a:pt x="6130478" y="5474395"/>
                  <a:pt x="6129238" y="5475635"/>
                  <a:pt x="6124277" y="5473155"/>
                </a:cubicBezTo>
                <a:cubicBezTo>
                  <a:pt x="6119316" y="5470674"/>
                  <a:pt x="6116836" y="5466953"/>
                  <a:pt x="6116836" y="5461993"/>
                </a:cubicBezTo>
                <a:cubicBezTo>
                  <a:pt x="6116836" y="5457032"/>
                  <a:pt x="6115595" y="5455791"/>
                  <a:pt x="6113115" y="5458272"/>
                </a:cubicBezTo>
                <a:cubicBezTo>
                  <a:pt x="6110635" y="5460753"/>
                  <a:pt x="6109394" y="5464473"/>
                  <a:pt x="6109394" y="5469434"/>
                </a:cubicBezTo>
                <a:cubicBezTo>
                  <a:pt x="6109394" y="5474395"/>
                  <a:pt x="6104433" y="5474395"/>
                  <a:pt x="6094512" y="5469434"/>
                </a:cubicBezTo>
                <a:lnTo>
                  <a:pt x="6087070" y="5461993"/>
                </a:lnTo>
                <a:cubicBezTo>
                  <a:pt x="6092031" y="5461993"/>
                  <a:pt x="6096992" y="5461993"/>
                  <a:pt x="6101953" y="5461993"/>
                </a:cubicBezTo>
                <a:cubicBezTo>
                  <a:pt x="6101953" y="5457032"/>
                  <a:pt x="6100712" y="5454551"/>
                  <a:pt x="6098232" y="5454551"/>
                </a:cubicBezTo>
                <a:cubicBezTo>
                  <a:pt x="6095752" y="5454551"/>
                  <a:pt x="6094512" y="5454551"/>
                  <a:pt x="6094512" y="5454551"/>
                </a:cubicBezTo>
                <a:lnTo>
                  <a:pt x="6079629" y="5447110"/>
                </a:lnTo>
                <a:cubicBezTo>
                  <a:pt x="6079629" y="5442149"/>
                  <a:pt x="6079629" y="5439668"/>
                  <a:pt x="6079629" y="5439668"/>
                </a:cubicBezTo>
                <a:cubicBezTo>
                  <a:pt x="6074667" y="5439668"/>
                  <a:pt x="6069707" y="5437188"/>
                  <a:pt x="6064746" y="5432227"/>
                </a:cubicBezTo>
                <a:cubicBezTo>
                  <a:pt x="6054824" y="5427266"/>
                  <a:pt x="6047383" y="5422305"/>
                  <a:pt x="6042422" y="5417344"/>
                </a:cubicBezTo>
                <a:cubicBezTo>
                  <a:pt x="6037460" y="5412383"/>
                  <a:pt x="6034980" y="5411143"/>
                  <a:pt x="6034980" y="5413624"/>
                </a:cubicBezTo>
                <a:cubicBezTo>
                  <a:pt x="6034980" y="5416104"/>
                  <a:pt x="6033740" y="5416104"/>
                  <a:pt x="6031260" y="5413624"/>
                </a:cubicBezTo>
                <a:cubicBezTo>
                  <a:pt x="6028779" y="5411143"/>
                  <a:pt x="6025059" y="5409903"/>
                  <a:pt x="6020097" y="5409903"/>
                </a:cubicBezTo>
                <a:lnTo>
                  <a:pt x="6020097" y="5402461"/>
                </a:lnTo>
                <a:lnTo>
                  <a:pt x="6005215" y="5395020"/>
                </a:lnTo>
                <a:lnTo>
                  <a:pt x="5997773" y="5395020"/>
                </a:lnTo>
                <a:lnTo>
                  <a:pt x="5990332" y="5395020"/>
                </a:lnTo>
                <a:cubicBezTo>
                  <a:pt x="5985371" y="5395020"/>
                  <a:pt x="5982890" y="5395020"/>
                  <a:pt x="5982890" y="5395020"/>
                </a:cubicBezTo>
                <a:cubicBezTo>
                  <a:pt x="5977929" y="5395020"/>
                  <a:pt x="5975449" y="5393780"/>
                  <a:pt x="5975449" y="5391299"/>
                </a:cubicBezTo>
                <a:cubicBezTo>
                  <a:pt x="5975449" y="5388819"/>
                  <a:pt x="5975449" y="5387579"/>
                  <a:pt x="5975449" y="5387579"/>
                </a:cubicBezTo>
                <a:cubicBezTo>
                  <a:pt x="5975449" y="5382618"/>
                  <a:pt x="5972969" y="5377657"/>
                  <a:pt x="5968008" y="5372696"/>
                </a:cubicBezTo>
                <a:lnTo>
                  <a:pt x="5960566" y="5380137"/>
                </a:lnTo>
                <a:lnTo>
                  <a:pt x="5953125" y="5387579"/>
                </a:lnTo>
                <a:lnTo>
                  <a:pt x="5945683" y="5387579"/>
                </a:lnTo>
                <a:cubicBezTo>
                  <a:pt x="5945683" y="5387579"/>
                  <a:pt x="5945683" y="5386339"/>
                  <a:pt x="5945683" y="5383858"/>
                </a:cubicBezTo>
                <a:cubicBezTo>
                  <a:pt x="5945683" y="5381377"/>
                  <a:pt x="5948163" y="5380137"/>
                  <a:pt x="5953125" y="5380137"/>
                </a:cubicBezTo>
                <a:lnTo>
                  <a:pt x="5960566" y="5372696"/>
                </a:lnTo>
                <a:cubicBezTo>
                  <a:pt x="5960566" y="5357813"/>
                  <a:pt x="5955605" y="5352852"/>
                  <a:pt x="5945683" y="5357813"/>
                </a:cubicBezTo>
                <a:cubicBezTo>
                  <a:pt x="5945683" y="5357813"/>
                  <a:pt x="5940722" y="5354092"/>
                  <a:pt x="5930801" y="5346651"/>
                </a:cubicBezTo>
                <a:cubicBezTo>
                  <a:pt x="5920879" y="5339209"/>
                  <a:pt x="5913438" y="5335489"/>
                  <a:pt x="5908476" y="5335489"/>
                </a:cubicBezTo>
                <a:lnTo>
                  <a:pt x="5893594" y="5320606"/>
                </a:lnTo>
                <a:cubicBezTo>
                  <a:pt x="5888632" y="5325567"/>
                  <a:pt x="5883672" y="5328047"/>
                  <a:pt x="5878711" y="5328047"/>
                </a:cubicBezTo>
                <a:cubicBezTo>
                  <a:pt x="5883672" y="5333008"/>
                  <a:pt x="5889873" y="5335489"/>
                  <a:pt x="5897314" y="5335489"/>
                </a:cubicBezTo>
                <a:cubicBezTo>
                  <a:pt x="5904756" y="5335489"/>
                  <a:pt x="5908476" y="5337969"/>
                  <a:pt x="5908476" y="5342930"/>
                </a:cubicBezTo>
                <a:lnTo>
                  <a:pt x="5908476" y="5350372"/>
                </a:lnTo>
                <a:lnTo>
                  <a:pt x="5938242" y="5372696"/>
                </a:lnTo>
                <a:cubicBezTo>
                  <a:pt x="5933281" y="5372696"/>
                  <a:pt x="5930801" y="5372696"/>
                  <a:pt x="5930801" y="5372696"/>
                </a:cubicBezTo>
                <a:cubicBezTo>
                  <a:pt x="5930801" y="5372696"/>
                  <a:pt x="5928320" y="5370215"/>
                  <a:pt x="5923359" y="5365254"/>
                </a:cubicBezTo>
                <a:cubicBezTo>
                  <a:pt x="5923359" y="5365254"/>
                  <a:pt x="5918398" y="5362774"/>
                  <a:pt x="5908476" y="5357813"/>
                </a:cubicBezTo>
                <a:lnTo>
                  <a:pt x="5878711" y="5342930"/>
                </a:lnTo>
                <a:lnTo>
                  <a:pt x="5871269" y="5335489"/>
                </a:lnTo>
                <a:cubicBezTo>
                  <a:pt x="5871269" y="5340450"/>
                  <a:pt x="5873749" y="5344170"/>
                  <a:pt x="5878711" y="5346651"/>
                </a:cubicBezTo>
                <a:cubicBezTo>
                  <a:pt x="5883672" y="5349132"/>
                  <a:pt x="5886152" y="5350372"/>
                  <a:pt x="5886152" y="5350372"/>
                </a:cubicBezTo>
                <a:cubicBezTo>
                  <a:pt x="5891113" y="5355332"/>
                  <a:pt x="5896074" y="5357813"/>
                  <a:pt x="5901035" y="5357813"/>
                </a:cubicBezTo>
                <a:lnTo>
                  <a:pt x="5893594" y="5365254"/>
                </a:lnTo>
                <a:cubicBezTo>
                  <a:pt x="5893594" y="5365254"/>
                  <a:pt x="5892353" y="5365254"/>
                  <a:pt x="5889873" y="5365254"/>
                </a:cubicBezTo>
                <a:cubicBezTo>
                  <a:pt x="5887393" y="5365254"/>
                  <a:pt x="5886152" y="5364014"/>
                  <a:pt x="5886152" y="5361534"/>
                </a:cubicBezTo>
                <a:cubicBezTo>
                  <a:pt x="5886152" y="5359053"/>
                  <a:pt x="5883672" y="5355332"/>
                  <a:pt x="5878711" y="5350372"/>
                </a:cubicBezTo>
                <a:cubicBezTo>
                  <a:pt x="5873749" y="5350372"/>
                  <a:pt x="5876231" y="5357813"/>
                  <a:pt x="5886152" y="5372696"/>
                </a:cubicBezTo>
                <a:cubicBezTo>
                  <a:pt x="5881191" y="5372696"/>
                  <a:pt x="5876231" y="5370215"/>
                  <a:pt x="5871269" y="5365254"/>
                </a:cubicBezTo>
                <a:lnTo>
                  <a:pt x="5841504" y="5335489"/>
                </a:lnTo>
                <a:lnTo>
                  <a:pt x="5841504" y="5328047"/>
                </a:lnTo>
                <a:cubicBezTo>
                  <a:pt x="5851425" y="5323087"/>
                  <a:pt x="5855146" y="5319366"/>
                  <a:pt x="5852666" y="5316885"/>
                </a:cubicBezTo>
                <a:cubicBezTo>
                  <a:pt x="5850186" y="5314405"/>
                  <a:pt x="5846465" y="5314405"/>
                  <a:pt x="5841504" y="5316885"/>
                </a:cubicBezTo>
                <a:cubicBezTo>
                  <a:pt x="5836542" y="5319366"/>
                  <a:pt x="5834062" y="5315645"/>
                  <a:pt x="5834062" y="5305723"/>
                </a:cubicBezTo>
                <a:cubicBezTo>
                  <a:pt x="5834062" y="5300762"/>
                  <a:pt x="5831582" y="5300762"/>
                  <a:pt x="5826621" y="5305723"/>
                </a:cubicBezTo>
                <a:cubicBezTo>
                  <a:pt x="5826621" y="5305723"/>
                  <a:pt x="5824141" y="5303243"/>
                  <a:pt x="5819179" y="5298282"/>
                </a:cubicBezTo>
                <a:cubicBezTo>
                  <a:pt x="5819179" y="5293321"/>
                  <a:pt x="5815459" y="5292081"/>
                  <a:pt x="5808017" y="5294561"/>
                </a:cubicBezTo>
                <a:cubicBezTo>
                  <a:pt x="5800576" y="5297042"/>
                  <a:pt x="5799335" y="5298282"/>
                  <a:pt x="5804297" y="5298282"/>
                </a:cubicBezTo>
                <a:lnTo>
                  <a:pt x="5796855" y="5298282"/>
                </a:lnTo>
                <a:cubicBezTo>
                  <a:pt x="5796855" y="5298282"/>
                  <a:pt x="5796855" y="5295802"/>
                  <a:pt x="5796855" y="5290840"/>
                </a:cubicBezTo>
                <a:cubicBezTo>
                  <a:pt x="5796855" y="5285880"/>
                  <a:pt x="5791894" y="5280919"/>
                  <a:pt x="5781972" y="5275958"/>
                </a:cubicBezTo>
                <a:cubicBezTo>
                  <a:pt x="5772051" y="5270997"/>
                  <a:pt x="5763369" y="5264795"/>
                  <a:pt x="5755928" y="5257354"/>
                </a:cubicBezTo>
                <a:cubicBezTo>
                  <a:pt x="5748486" y="5249913"/>
                  <a:pt x="5739804" y="5242471"/>
                  <a:pt x="5729883" y="5235030"/>
                </a:cubicBezTo>
                <a:cubicBezTo>
                  <a:pt x="5719961" y="5227588"/>
                  <a:pt x="5715000" y="5223868"/>
                  <a:pt x="5715000" y="5223868"/>
                </a:cubicBezTo>
                <a:lnTo>
                  <a:pt x="5685234" y="5201543"/>
                </a:lnTo>
                <a:cubicBezTo>
                  <a:pt x="5670351" y="5191622"/>
                  <a:pt x="5661669" y="5184181"/>
                  <a:pt x="5659189" y="5179219"/>
                </a:cubicBezTo>
                <a:cubicBezTo>
                  <a:pt x="5656709" y="5174258"/>
                  <a:pt x="5654228" y="5171778"/>
                  <a:pt x="5651748" y="5171778"/>
                </a:cubicBezTo>
                <a:cubicBezTo>
                  <a:pt x="5649268" y="5171778"/>
                  <a:pt x="5639345" y="5165577"/>
                  <a:pt x="5621982" y="5153174"/>
                </a:cubicBezTo>
                <a:cubicBezTo>
                  <a:pt x="5604619" y="5140772"/>
                  <a:pt x="5593457" y="5134571"/>
                  <a:pt x="5588496" y="5134571"/>
                </a:cubicBezTo>
                <a:cubicBezTo>
                  <a:pt x="5588496" y="5129610"/>
                  <a:pt x="5586016" y="5125889"/>
                  <a:pt x="5581054" y="5123409"/>
                </a:cubicBezTo>
                <a:cubicBezTo>
                  <a:pt x="5576093" y="5120929"/>
                  <a:pt x="5568652" y="5117208"/>
                  <a:pt x="5558730" y="5112247"/>
                </a:cubicBezTo>
                <a:cubicBezTo>
                  <a:pt x="5553769" y="5112247"/>
                  <a:pt x="5551289" y="5109766"/>
                  <a:pt x="5551289" y="5104805"/>
                </a:cubicBezTo>
                <a:cubicBezTo>
                  <a:pt x="5551289" y="5099844"/>
                  <a:pt x="5550048" y="5098604"/>
                  <a:pt x="5547568" y="5101084"/>
                </a:cubicBezTo>
                <a:cubicBezTo>
                  <a:pt x="5545088" y="5103565"/>
                  <a:pt x="5541367" y="5102325"/>
                  <a:pt x="5536406" y="5097364"/>
                </a:cubicBezTo>
                <a:lnTo>
                  <a:pt x="5536406" y="5089922"/>
                </a:lnTo>
                <a:cubicBezTo>
                  <a:pt x="5531445" y="5084962"/>
                  <a:pt x="5531445" y="5082481"/>
                  <a:pt x="5536406" y="5082481"/>
                </a:cubicBezTo>
                <a:lnTo>
                  <a:pt x="5528965" y="5075040"/>
                </a:lnTo>
                <a:cubicBezTo>
                  <a:pt x="5528965" y="5075040"/>
                  <a:pt x="5527724" y="5077520"/>
                  <a:pt x="5525244" y="5082481"/>
                </a:cubicBezTo>
                <a:cubicBezTo>
                  <a:pt x="5522764" y="5087442"/>
                  <a:pt x="5520283" y="5087442"/>
                  <a:pt x="5517803" y="5082481"/>
                </a:cubicBezTo>
                <a:cubicBezTo>
                  <a:pt x="5515322" y="5077520"/>
                  <a:pt x="5512841" y="5076280"/>
                  <a:pt x="5510361" y="5078760"/>
                </a:cubicBezTo>
                <a:cubicBezTo>
                  <a:pt x="5507881" y="5081241"/>
                  <a:pt x="5505400" y="5081241"/>
                  <a:pt x="5502920" y="5078760"/>
                </a:cubicBezTo>
                <a:cubicBezTo>
                  <a:pt x="5500440" y="5076280"/>
                  <a:pt x="5499199" y="5072559"/>
                  <a:pt x="5499199" y="5067598"/>
                </a:cubicBezTo>
                <a:cubicBezTo>
                  <a:pt x="5499199" y="5062637"/>
                  <a:pt x="5499199" y="5060157"/>
                  <a:pt x="5499199" y="5060157"/>
                </a:cubicBezTo>
                <a:cubicBezTo>
                  <a:pt x="5494238" y="5050235"/>
                  <a:pt x="5489278" y="5047755"/>
                  <a:pt x="5484316" y="5052715"/>
                </a:cubicBezTo>
                <a:cubicBezTo>
                  <a:pt x="5474395" y="5052715"/>
                  <a:pt x="5469433" y="5050235"/>
                  <a:pt x="5469433" y="5045274"/>
                </a:cubicBezTo>
                <a:lnTo>
                  <a:pt x="5461992" y="5037833"/>
                </a:lnTo>
                <a:cubicBezTo>
                  <a:pt x="5461992" y="5032872"/>
                  <a:pt x="5460751" y="5030391"/>
                  <a:pt x="5458271" y="5030391"/>
                </a:cubicBezTo>
                <a:cubicBezTo>
                  <a:pt x="5455791" y="5030391"/>
                  <a:pt x="5453310" y="5031632"/>
                  <a:pt x="5450830" y="5034112"/>
                </a:cubicBezTo>
                <a:cubicBezTo>
                  <a:pt x="5448350" y="5036592"/>
                  <a:pt x="5444629" y="5037833"/>
                  <a:pt x="5439668" y="5037833"/>
                </a:cubicBezTo>
                <a:lnTo>
                  <a:pt x="5439668" y="5030391"/>
                </a:lnTo>
                <a:cubicBezTo>
                  <a:pt x="5444629" y="5030391"/>
                  <a:pt x="5447109" y="5029151"/>
                  <a:pt x="5447109" y="5026670"/>
                </a:cubicBezTo>
                <a:cubicBezTo>
                  <a:pt x="5447109" y="5024190"/>
                  <a:pt x="5444629" y="5021710"/>
                  <a:pt x="5439668" y="5019229"/>
                </a:cubicBezTo>
                <a:cubicBezTo>
                  <a:pt x="5434706" y="5016749"/>
                  <a:pt x="5432226" y="5015508"/>
                  <a:pt x="5432226" y="5015508"/>
                </a:cubicBezTo>
                <a:cubicBezTo>
                  <a:pt x="5432226" y="5000625"/>
                  <a:pt x="5424785" y="4995665"/>
                  <a:pt x="5409902" y="5000625"/>
                </a:cubicBezTo>
                <a:cubicBezTo>
                  <a:pt x="5404941" y="5000625"/>
                  <a:pt x="5402461" y="5000625"/>
                  <a:pt x="5402461" y="5000625"/>
                </a:cubicBezTo>
                <a:cubicBezTo>
                  <a:pt x="5402461" y="4995665"/>
                  <a:pt x="5401220" y="4991944"/>
                  <a:pt x="5398740" y="4989463"/>
                </a:cubicBezTo>
                <a:cubicBezTo>
                  <a:pt x="5396260" y="4986983"/>
                  <a:pt x="5390058" y="4985743"/>
                  <a:pt x="5380137" y="4985743"/>
                </a:cubicBezTo>
                <a:cubicBezTo>
                  <a:pt x="5375175" y="4980782"/>
                  <a:pt x="5372695" y="4978301"/>
                  <a:pt x="5372695" y="4978301"/>
                </a:cubicBezTo>
                <a:cubicBezTo>
                  <a:pt x="5377656" y="4973341"/>
                  <a:pt x="5376416" y="4972100"/>
                  <a:pt x="5368974" y="4974581"/>
                </a:cubicBezTo>
                <a:cubicBezTo>
                  <a:pt x="5361533" y="4977061"/>
                  <a:pt x="5360292" y="4980782"/>
                  <a:pt x="5365254" y="4985743"/>
                </a:cubicBezTo>
                <a:lnTo>
                  <a:pt x="5372695" y="5000625"/>
                </a:lnTo>
                <a:lnTo>
                  <a:pt x="5357812" y="4985743"/>
                </a:lnTo>
                <a:lnTo>
                  <a:pt x="5342929" y="4985743"/>
                </a:lnTo>
                <a:cubicBezTo>
                  <a:pt x="5342929" y="4990704"/>
                  <a:pt x="5347891" y="4994425"/>
                  <a:pt x="5357812" y="4996905"/>
                </a:cubicBezTo>
                <a:cubicBezTo>
                  <a:pt x="5367734" y="4999385"/>
                  <a:pt x="5375175" y="5003106"/>
                  <a:pt x="5380137" y="5008067"/>
                </a:cubicBezTo>
                <a:cubicBezTo>
                  <a:pt x="5385098" y="5013028"/>
                  <a:pt x="5387578" y="5017989"/>
                  <a:pt x="5387578" y="5022950"/>
                </a:cubicBezTo>
                <a:cubicBezTo>
                  <a:pt x="5382617" y="5017989"/>
                  <a:pt x="5373936" y="5013028"/>
                  <a:pt x="5361533" y="5008067"/>
                </a:cubicBezTo>
                <a:cubicBezTo>
                  <a:pt x="5349130" y="5003106"/>
                  <a:pt x="5339209" y="4996905"/>
                  <a:pt x="5331767" y="4989463"/>
                </a:cubicBezTo>
                <a:cubicBezTo>
                  <a:pt x="5324326" y="4982022"/>
                  <a:pt x="5318125" y="4978301"/>
                  <a:pt x="5313164" y="4978301"/>
                </a:cubicBezTo>
                <a:lnTo>
                  <a:pt x="5298281" y="4955977"/>
                </a:lnTo>
                <a:lnTo>
                  <a:pt x="5298281" y="4948536"/>
                </a:lnTo>
                <a:cubicBezTo>
                  <a:pt x="5293320" y="4953497"/>
                  <a:pt x="5290840" y="4955977"/>
                  <a:pt x="5290840" y="4955977"/>
                </a:cubicBezTo>
                <a:cubicBezTo>
                  <a:pt x="5295801" y="4960938"/>
                  <a:pt x="5288360" y="4958458"/>
                  <a:pt x="5268515" y="4948536"/>
                </a:cubicBezTo>
                <a:cubicBezTo>
                  <a:pt x="5258594" y="4938614"/>
                  <a:pt x="5253633" y="4931173"/>
                  <a:pt x="5253633" y="4926211"/>
                </a:cubicBezTo>
                <a:cubicBezTo>
                  <a:pt x="5253633" y="4926211"/>
                  <a:pt x="5253633" y="4924971"/>
                  <a:pt x="5253633" y="4922491"/>
                </a:cubicBezTo>
                <a:cubicBezTo>
                  <a:pt x="5253633" y="4920011"/>
                  <a:pt x="5251153" y="4918770"/>
                  <a:pt x="5246191" y="4918770"/>
                </a:cubicBezTo>
                <a:cubicBezTo>
                  <a:pt x="5241230" y="4913809"/>
                  <a:pt x="5238750" y="4910089"/>
                  <a:pt x="5238750" y="4907608"/>
                </a:cubicBezTo>
                <a:cubicBezTo>
                  <a:pt x="5238750" y="4905128"/>
                  <a:pt x="5236270" y="4903887"/>
                  <a:pt x="5231308" y="4903887"/>
                </a:cubicBezTo>
                <a:cubicBezTo>
                  <a:pt x="5226347" y="4908849"/>
                  <a:pt x="5222626" y="4910089"/>
                  <a:pt x="5220146" y="4907608"/>
                </a:cubicBezTo>
                <a:cubicBezTo>
                  <a:pt x="5217666" y="4905128"/>
                  <a:pt x="5216426" y="4901407"/>
                  <a:pt x="5216426" y="4896446"/>
                </a:cubicBezTo>
                <a:cubicBezTo>
                  <a:pt x="5211464" y="4891485"/>
                  <a:pt x="5206504" y="4889004"/>
                  <a:pt x="5201543" y="4889004"/>
                </a:cubicBezTo>
                <a:cubicBezTo>
                  <a:pt x="5196581" y="4893966"/>
                  <a:pt x="5194101" y="4896446"/>
                  <a:pt x="5194101" y="4896446"/>
                </a:cubicBezTo>
                <a:cubicBezTo>
                  <a:pt x="5194101" y="4896446"/>
                  <a:pt x="5196581" y="4898926"/>
                  <a:pt x="5201543" y="4903887"/>
                </a:cubicBezTo>
                <a:cubicBezTo>
                  <a:pt x="5211464" y="4908849"/>
                  <a:pt x="5217666" y="4911329"/>
                  <a:pt x="5220146" y="4911329"/>
                </a:cubicBezTo>
                <a:cubicBezTo>
                  <a:pt x="5222626" y="4911329"/>
                  <a:pt x="5223867" y="4913809"/>
                  <a:pt x="5223867" y="4918770"/>
                </a:cubicBezTo>
                <a:cubicBezTo>
                  <a:pt x="5223867" y="4923731"/>
                  <a:pt x="5225108" y="4926211"/>
                  <a:pt x="5227588" y="4926211"/>
                </a:cubicBezTo>
                <a:cubicBezTo>
                  <a:pt x="5230068" y="4926211"/>
                  <a:pt x="5233788" y="4928692"/>
                  <a:pt x="5238750" y="4933653"/>
                </a:cubicBezTo>
                <a:cubicBezTo>
                  <a:pt x="5243711" y="4933653"/>
                  <a:pt x="5246191" y="4934893"/>
                  <a:pt x="5246191" y="4937374"/>
                </a:cubicBezTo>
                <a:cubicBezTo>
                  <a:pt x="5246191" y="4939854"/>
                  <a:pt x="5251153" y="4943575"/>
                  <a:pt x="5261074" y="4948536"/>
                </a:cubicBezTo>
                <a:lnTo>
                  <a:pt x="5283398" y="4963418"/>
                </a:lnTo>
                <a:lnTo>
                  <a:pt x="5275957" y="4963418"/>
                </a:lnTo>
                <a:lnTo>
                  <a:pt x="5253633" y="4955977"/>
                </a:lnTo>
                <a:lnTo>
                  <a:pt x="5238750" y="4941094"/>
                </a:lnTo>
                <a:cubicBezTo>
                  <a:pt x="5238750" y="4936133"/>
                  <a:pt x="5236270" y="4933653"/>
                  <a:pt x="5231308" y="4933653"/>
                </a:cubicBezTo>
                <a:lnTo>
                  <a:pt x="5216426" y="4933653"/>
                </a:lnTo>
                <a:cubicBezTo>
                  <a:pt x="5216426" y="4933653"/>
                  <a:pt x="5211464" y="4928692"/>
                  <a:pt x="5201543" y="4918770"/>
                </a:cubicBezTo>
                <a:lnTo>
                  <a:pt x="5186660" y="4911329"/>
                </a:lnTo>
                <a:cubicBezTo>
                  <a:pt x="5186660" y="4916290"/>
                  <a:pt x="5187901" y="4918770"/>
                  <a:pt x="5190381" y="4918770"/>
                </a:cubicBezTo>
                <a:cubicBezTo>
                  <a:pt x="5192861" y="4918770"/>
                  <a:pt x="5194101" y="4918770"/>
                  <a:pt x="5194101" y="4918770"/>
                </a:cubicBezTo>
                <a:lnTo>
                  <a:pt x="5201543" y="4926211"/>
                </a:lnTo>
                <a:lnTo>
                  <a:pt x="5216426" y="4941094"/>
                </a:lnTo>
                <a:lnTo>
                  <a:pt x="5231308" y="4955977"/>
                </a:lnTo>
                <a:cubicBezTo>
                  <a:pt x="5236270" y="4955977"/>
                  <a:pt x="5244951" y="4960938"/>
                  <a:pt x="5257353" y="4970860"/>
                </a:cubicBezTo>
                <a:cubicBezTo>
                  <a:pt x="5269756" y="4980782"/>
                  <a:pt x="5278437" y="4985743"/>
                  <a:pt x="5283398" y="4985743"/>
                </a:cubicBezTo>
                <a:cubicBezTo>
                  <a:pt x="5278437" y="4990704"/>
                  <a:pt x="5280918" y="4995665"/>
                  <a:pt x="5290840" y="5000625"/>
                </a:cubicBezTo>
                <a:cubicBezTo>
                  <a:pt x="5300761" y="5005587"/>
                  <a:pt x="5308203" y="5008067"/>
                  <a:pt x="5313164" y="5008067"/>
                </a:cubicBezTo>
                <a:lnTo>
                  <a:pt x="5320605" y="5015508"/>
                </a:lnTo>
                <a:lnTo>
                  <a:pt x="5335488" y="5030391"/>
                </a:lnTo>
                <a:cubicBezTo>
                  <a:pt x="5340449" y="5030391"/>
                  <a:pt x="5345410" y="5034112"/>
                  <a:pt x="5350371" y="5041553"/>
                </a:cubicBezTo>
                <a:cubicBezTo>
                  <a:pt x="5355332" y="5048995"/>
                  <a:pt x="5360292" y="5052715"/>
                  <a:pt x="5365254" y="5052715"/>
                </a:cubicBezTo>
                <a:lnTo>
                  <a:pt x="5372695" y="5052715"/>
                </a:lnTo>
                <a:cubicBezTo>
                  <a:pt x="5372695" y="5057677"/>
                  <a:pt x="5378896" y="5065118"/>
                  <a:pt x="5391299" y="5075040"/>
                </a:cubicBezTo>
                <a:cubicBezTo>
                  <a:pt x="5403701" y="5084962"/>
                  <a:pt x="5409902" y="5089922"/>
                  <a:pt x="5409902" y="5089922"/>
                </a:cubicBezTo>
                <a:lnTo>
                  <a:pt x="5417344" y="5097364"/>
                </a:lnTo>
                <a:lnTo>
                  <a:pt x="5439668" y="5104805"/>
                </a:lnTo>
                <a:lnTo>
                  <a:pt x="5402461" y="5104805"/>
                </a:lnTo>
                <a:cubicBezTo>
                  <a:pt x="5402461" y="5104805"/>
                  <a:pt x="5402461" y="5102325"/>
                  <a:pt x="5402461" y="5097364"/>
                </a:cubicBezTo>
                <a:lnTo>
                  <a:pt x="5387578" y="5082481"/>
                </a:lnTo>
                <a:lnTo>
                  <a:pt x="5372695" y="5075040"/>
                </a:lnTo>
                <a:lnTo>
                  <a:pt x="5335488" y="5052715"/>
                </a:lnTo>
                <a:cubicBezTo>
                  <a:pt x="5335488" y="5052715"/>
                  <a:pt x="5333008" y="5052715"/>
                  <a:pt x="5328047" y="5052715"/>
                </a:cubicBezTo>
                <a:cubicBezTo>
                  <a:pt x="5328047" y="5047755"/>
                  <a:pt x="5328047" y="5045274"/>
                  <a:pt x="5328047" y="5045274"/>
                </a:cubicBezTo>
                <a:cubicBezTo>
                  <a:pt x="5328047" y="5040313"/>
                  <a:pt x="5323085" y="5035352"/>
                  <a:pt x="5313164" y="5030391"/>
                </a:cubicBezTo>
                <a:cubicBezTo>
                  <a:pt x="5308203" y="5030391"/>
                  <a:pt x="5302002" y="5026670"/>
                  <a:pt x="5294560" y="5019229"/>
                </a:cubicBezTo>
                <a:cubicBezTo>
                  <a:pt x="5287119" y="5011788"/>
                  <a:pt x="5280918" y="5008067"/>
                  <a:pt x="5275957" y="5008067"/>
                </a:cubicBezTo>
                <a:cubicBezTo>
                  <a:pt x="5270996" y="5008067"/>
                  <a:pt x="5263554" y="5003106"/>
                  <a:pt x="5253633" y="4993184"/>
                </a:cubicBezTo>
                <a:lnTo>
                  <a:pt x="5231308" y="4970860"/>
                </a:lnTo>
                <a:cubicBezTo>
                  <a:pt x="5226347" y="4970860"/>
                  <a:pt x="5221387" y="4968380"/>
                  <a:pt x="5216426" y="4963418"/>
                </a:cubicBezTo>
                <a:cubicBezTo>
                  <a:pt x="5211464" y="4958458"/>
                  <a:pt x="5206504" y="4954737"/>
                  <a:pt x="5201543" y="4952256"/>
                </a:cubicBezTo>
                <a:cubicBezTo>
                  <a:pt x="5196581" y="4949776"/>
                  <a:pt x="5191621" y="4946056"/>
                  <a:pt x="5186660" y="4941094"/>
                </a:cubicBezTo>
                <a:cubicBezTo>
                  <a:pt x="5181699" y="4936133"/>
                  <a:pt x="5179219" y="4933653"/>
                  <a:pt x="5179219" y="4933653"/>
                </a:cubicBezTo>
                <a:cubicBezTo>
                  <a:pt x="5174257" y="4933653"/>
                  <a:pt x="5171777" y="4933653"/>
                  <a:pt x="5171777" y="4933653"/>
                </a:cubicBezTo>
                <a:cubicBezTo>
                  <a:pt x="5171777" y="4928692"/>
                  <a:pt x="5169297" y="4926211"/>
                  <a:pt x="5164336" y="4926211"/>
                </a:cubicBezTo>
                <a:cubicBezTo>
                  <a:pt x="5149453" y="4926211"/>
                  <a:pt x="5134570" y="4913809"/>
                  <a:pt x="5119687" y="4889004"/>
                </a:cubicBezTo>
                <a:lnTo>
                  <a:pt x="5112246" y="4881563"/>
                </a:lnTo>
                <a:cubicBezTo>
                  <a:pt x="5112246" y="4881563"/>
                  <a:pt x="5109766" y="4881563"/>
                  <a:pt x="5104804" y="4881563"/>
                </a:cubicBezTo>
                <a:lnTo>
                  <a:pt x="5097363" y="4874122"/>
                </a:lnTo>
                <a:cubicBezTo>
                  <a:pt x="5092402" y="4874122"/>
                  <a:pt x="5089922" y="4871641"/>
                  <a:pt x="5089922" y="4866680"/>
                </a:cubicBezTo>
                <a:lnTo>
                  <a:pt x="5082480" y="4859239"/>
                </a:lnTo>
                <a:cubicBezTo>
                  <a:pt x="5077519" y="4859239"/>
                  <a:pt x="5067597" y="4853038"/>
                  <a:pt x="5052715" y="4840635"/>
                </a:cubicBezTo>
                <a:cubicBezTo>
                  <a:pt x="5037832" y="4828233"/>
                  <a:pt x="5029150" y="4820792"/>
                  <a:pt x="5026670" y="4818311"/>
                </a:cubicBezTo>
                <a:cubicBezTo>
                  <a:pt x="5024190" y="4815831"/>
                  <a:pt x="5021708" y="4814590"/>
                  <a:pt x="5019228" y="4814590"/>
                </a:cubicBezTo>
                <a:cubicBezTo>
                  <a:pt x="5016748" y="4814590"/>
                  <a:pt x="5013028" y="4812110"/>
                  <a:pt x="5008066" y="4807149"/>
                </a:cubicBezTo>
                <a:lnTo>
                  <a:pt x="5000625" y="4799708"/>
                </a:lnTo>
                <a:lnTo>
                  <a:pt x="4993183" y="4792266"/>
                </a:lnTo>
                <a:cubicBezTo>
                  <a:pt x="4988222" y="4787305"/>
                  <a:pt x="4988222" y="4784825"/>
                  <a:pt x="4993183" y="4784825"/>
                </a:cubicBezTo>
                <a:lnTo>
                  <a:pt x="4985742" y="4784825"/>
                </a:lnTo>
                <a:lnTo>
                  <a:pt x="4978301" y="4784825"/>
                </a:lnTo>
                <a:cubicBezTo>
                  <a:pt x="4958456" y="4779864"/>
                  <a:pt x="4943574" y="4767462"/>
                  <a:pt x="4933652" y="4747618"/>
                </a:cubicBezTo>
                <a:cubicBezTo>
                  <a:pt x="4928691" y="4737696"/>
                  <a:pt x="4911328" y="4720333"/>
                  <a:pt x="4881562" y="4695528"/>
                </a:cubicBezTo>
                <a:cubicBezTo>
                  <a:pt x="4866679" y="4690567"/>
                  <a:pt x="4859238" y="4685606"/>
                  <a:pt x="4859238" y="4680645"/>
                </a:cubicBezTo>
                <a:cubicBezTo>
                  <a:pt x="4859238" y="4675684"/>
                  <a:pt x="4857997" y="4673204"/>
                  <a:pt x="4855517" y="4673204"/>
                </a:cubicBezTo>
                <a:cubicBezTo>
                  <a:pt x="4853037" y="4673204"/>
                  <a:pt x="4851797" y="4673204"/>
                  <a:pt x="4851797" y="4673204"/>
                </a:cubicBezTo>
                <a:cubicBezTo>
                  <a:pt x="4851797" y="4673204"/>
                  <a:pt x="4849317" y="4673204"/>
                  <a:pt x="4844355" y="4673204"/>
                </a:cubicBezTo>
                <a:lnTo>
                  <a:pt x="4844355" y="4680645"/>
                </a:lnTo>
                <a:lnTo>
                  <a:pt x="4836914" y="4680645"/>
                </a:lnTo>
                <a:lnTo>
                  <a:pt x="4822031" y="4673204"/>
                </a:lnTo>
                <a:lnTo>
                  <a:pt x="4814590" y="4665762"/>
                </a:lnTo>
                <a:cubicBezTo>
                  <a:pt x="4814590" y="4665762"/>
                  <a:pt x="4813349" y="4663282"/>
                  <a:pt x="4810869" y="4658321"/>
                </a:cubicBezTo>
                <a:cubicBezTo>
                  <a:pt x="4808389" y="4653360"/>
                  <a:pt x="4805908" y="4650879"/>
                  <a:pt x="4803428" y="4650879"/>
                </a:cubicBezTo>
                <a:cubicBezTo>
                  <a:pt x="4800947" y="4650879"/>
                  <a:pt x="4799707" y="4648399"/>
                  <a:pt x="4799707" y="4643438"/>
                </a:cubicBezTo>
                <a:lnTo>
                  <a:pt x="4769941" y="4613672"/>
                </a:lnTo>
                <a:lnTo>
                  <a:pt x="4762500" y="4613672"/>
                </a:lnTo>
                <a:cubicBezTo>
                  <a:pt x="4762500" y="4608712"/>
                  <a:pt x="4758779" y="4604991"/>
                  <a:pt x="4751338" y="4602510"/>
                </a:cubicBezTo>
                <a:cubicBezTo>
                  <a:pt x="4743896" y="4600030"/>
                  <a:pt x="4738935" y="4598790"/>
                  <a:pt x="4736455" y="4598790"/>
                </a:cubicBezTo>
                <a:lnTo>
                  <a:pt x="4731603" y="4593938"/>
                </a:lnTo>
                <a:lnTo>
                  <a:pt x="4721630" y="4591577"/>
                </a:lnTo>
                <a:lnTo>
                  <a:pt x="4725293" y="4606231"/>
                </a:lnTo>
                <a:lnTo>
                  <a:pt x="4747617" y="4628555"/>
                </a:lnTo>
                <a:lnTo>
                  <a:pt x="4755058" y="4643438"/>
                </a:lnTo>
                <a:cubicBezTo>
                  <a:pt x="4760020" y="4648399"/>
                  <a:pt x="4764980" y="4650879"/>
                  <a:pt x="4769941" y="4650879"/>
                </a:cubicBezTo>
                <a:cubicBezTo>
                  <a:pt x="4789785" y="4650879"/>
                  <a:pt x="4799707" y="4660801"/>
                  <a:pt x="4799707" y="4680645"/>
                </a:cubicBezTo>
                <a:lnTo>
                  <a:pt x="4784824" y="4673204"/>
                </a:lnTo>
                <a:cubicBezTo>
                  <a:pt x="4784824" y="4668243"/>
                  <a:pt x="4782344" y="4664522"/>
                  <a:pt x="4777383" y="4662041"/>
                </a:cubicBezTo>
                <a:cubicBezTo>
                  <a:pt x="4772421" y="4659561"/>
                  <a:pt x="4769941" y="4658321"/>
                  <a:pt x="4769941" y="4658321"/>
                </a:cubicBezTo>
                <a:lnTo>
                  <a:pt x="4755058" y="4650879"/>
                </a:lnTo>
                <a:cubicBezTo>
                  <a:pt x="4755058" y="4648399"/>
                  <a:pt x="4752578" y="4645919"/>
                  <a:pt x="4747617" y="4643439"/>
                </a:cubicBezTo>
                <a:lnTo>
                  <a:pt x="4745717" y="4642805"/>
                </a:lnTo>
                <a:lnTo>
                  <a:pt x="4749102" y="4646547"/>
                </a:lnTo>
                <a:lnTo>
                  <a:pt x="4753232" y="4657408"/>
                </a:lnTo>
                <a:lnTo>
                  <a:pt x="4755058" y="4658321"/>
                </a:lnTo>
                <a:cubicBezTo>
                  <a:pt x="4764980" y="4663282"/>
                  <a:pt x="4769941" y="4668243"/>
                  <a:pt x="4769941" y="4673204"/>
                </a:cubicBezTo>
                <a:cubicBezTo>
                  <a:pt x="4769941" y="4678165"/>
                  <a:pt x="4769941" y="4680645"/>
                  <a:pt x="4769941" y="4680645"/>
                </a:cubicBezTo>
                <a:cubicBezTo>
                  <a:pt x="4774903" y="4685606"/>
                  <a:pt x="4779863" y="4685606"/>
                  <a:pt x="4784824" y="4680645"/>
                </a:cubicBezTo>
                <a:cubicBezTo>
                  <a:pt x="4784824" y="4680645"/>
                  <a:pt x="4787304" y="4680645"/>
                  <a:pt x="4792265" y="4680645"/>
                </a:cubicBezTo>
                <a:cubicBezTo>
                  <a:pt x="4792265" y="4685606"/>
                  <a:pt x="4794746" y="4689327"/>
                  <a:pt x="4799707" y="4691807"/>
                </a:cubicBezTo>
                <a:cubicBezTo>
                  <a:pt x="4804668" y="4694288"/>
                  <a:pt x="4807148" y="4693048"/>
                  <a:pt x="4807148" y="4688086"/>
                </a:cubicBezTo>
                <a:lnTo>
                  <a:pt x="4814590" y="4688086"/>
                </a:lnTo>
                <a:lnTo>
                  <a:pt x="4819874" y="4692049"/>
                </a:lnTo>
                <a:lnTo>
                  <a:pt x="4814787" y="4682051"/>
                </a:lnTo>
                <a:lnTo>
                  <a:pt x="4795497" y="4654677"/>
                </a:lnTo>
                <a:cubicBezTo>
                  <a:pt x="4834271" y="4690464"/>
                  <a:pt x="4852807" y="4711957"/>
                  <a:pt x="4851102" y="4719157"/>
                </a:cubicBezTo>
                <a:cubicBezTo>
                  <a:pt x="4850676" y="4720957"/>
                  <a:pt x="4849045" y="4721045"/>
                  <a:pt x="4846208" y="4719423"/>
                </a:cubicBezTo>
                <a:lnTo>
                  <a:pt x="4844355" y="4717896"/>
                </a:lnTo>
                <a:lnTo>
                  <a:pt x="4844355" y="4725293"/>
                </a:lnTo>
                <a:lnTo>
                  <a:pt x="4829472" y="4725293"/>
                </a:lnTo>
                <a:cubicBezTo>
                  <a:pt x="4829472" y="4725293"/>
                  <a:pt x="4830713" y="4726534"/>
                  <a:pt x="4833193" y="4729014"/>
                </a:cubicBezTo>
                <a:cubicBezTo>
                  <a:pt x="4835673" y="4731495"/>
                  <a:pt x="4839394" y="4732735"/>
                  <a:pt x="4844355" y="4732735"/>
                </a:cubicBezTo>
                <a:cubicBezTo>
                  <a:pt x="4859238" y="4742657"/>
                  <a:pt x="4866679" y="4747618"/>
                  <a:pt x="4866679" y="4747618"/>
                </a:cubicBezTo>
                <a:lnTo>
                  <a:pt x="4867173" y="4748112"/>
                </a:lnTo>
                <a:lnTo>
                  <a:pt x="4865818" y="4745447"/>
                </a:lnTo>
                <a:lnTo>
                  <a:pt x="4865723" y="4743232"/>
                </a:lnTo>
                <a:lnTo>
                  <a:pt x="4879144" y="4757571"/>
                </a:lnTo>
                <a:lnTo>
                  <a:pt x="4889004" y="4762500"/>
                </a:lnTo>
                <a:cubicBezTo>
                  <a:pt x="4893965" y="4767462"/>
                  <a:pt x="4896445" y="4767462"/>
                  <a:pt x="4896445" y="4762500"/>
                </a:cubicBezTo>
                <a:lnTo>
                  <a:pt x="4881562" y="4747618"/>
                </a:lnTo>
                <a:cubicBezTo>
                  <a:pt x="4876601" y="4747618"/>
                  <a:pt x="4874121" y="4747618"/>
                  <a:pt x="4874121" y="4747618"/>
                </a:cubicBezTo>
                <a:cubicBezTo>
                  <a:pt x="4874121" y="4737696"/>
                  <a:pt x="4881562" y="4740176"/>
                  <a:pt x="4896445" y="4755059"/>
                </a:cubicBezTo>
                <a:lnTo>
                  <a:pt x="4918769" y="4769942"/>
                </a:lnTo>
                <a:cubicBezTo>
                  <a:pt x="4923731" y="4769942"/>
                  <a:pt x="4926211" y="4772423"/>
                  <a:pt x="4926211" y="4777383"/>
                </a:cubicBezTo>
                <a:lnTo>
                  <a:pt x="4911328" y="4769942"/>
                </a:lnTo>
                <a:lnTo>
                  <a:pt x="4903887" y="4769942"/>
                </a:lnTo>
                <a:cubicBezTo>
                  <a:pt x="4903887" y="4794747"/>
                  <a:pt x="4916289" y="4807149"/>
                  <a:pt x="4941094" y="4807149"/>
                </a:cubicBezTo>
                <a:lnTo>
                  <a:pt x="4948535" y="4814590"/>
                </a:lnTo>
                <a:lnTo>
                  <a:pt x="4948535" y="4807149"/>
                </a:lnTo>
                <a:cubicBezTo>
                  <a:pt x="4943574" y="4807149"/>
                  <a:pt x="4941094" y="4804669"/>
                  <a:pt x="4941094" y="4799708"/>
                </a:cubicBezTo>
                <a:lnTo>
                  <a:pt x="4963418" y="4807149"/>
                </a:lnTo>
                <a:cubicBezTo>
                  <a:pt x="4973339" y="4817071"/>
                  <a:pt x="4975820" y="4822032"/>
                  <a:pt x="4970859" y="4822032"/>
                </a:cubicBezTo>
                <a:cubicBezTo>
                  <a:pt x="4970859" y="4822032"/>
                  <a:pt x="4969619" y="4820792"/>
                  <a:pt x="4967138" y="4818311"/>
                </a:cubicBezTo>
                <a:cubicBezTo>
                  <a:pt x="4964658" y="4815831"/>
                  <a:pt x="4963418" y="4814590"/>
                  <a:pt x="4963418" y="4814590"/>
                </a:cubicBezTo>
                <a:lnTo>
                  <a:pt x="4963418" y="4822032"/>
                </a:lnTo>
                <a:cubicBezTo>
                  <a:pt x="4968379" y="4826993"/>
                  <a:pt x="4973339" y="4829473"/>
                  <a:pt x="4978301" y="4829473"/>
                </a:cubicBezTo>
                <a:lnTo>
                  <a:pt x="4985742" y="4836915"/>
                </a:lnTo>
                <a:cubicBezTo>
                  <a:pt x="4985742" y="4836915"/>
                  <a:pt x="4983262" y="4836915"/>
                  <a:pt x="4978301" y="4836915"/>
                </a:cubicBezTo>
                <a:lnTo>
                  <a:pt x="4970859" y="4844356"/>
                </a:lnTo>
                <a:lnTo>
                  <a:pt x="5015508" y="4866680"/>
                </a:lnTo>
                <a:cubicBezTo>
                  <a:pt x="5025429" y="4876602"/>
                  <a:pt x="5035352" y="4884044"/>
                  <a:pt x="5045273" y="4889004"/>
                </a:cubicBezTo>
                <a:lnTo>
                  <a:pt x="5052715" y="4903887"/>
                </a:lnTo>
                <a:lnTo>
                  <a:pt x="5060156" y="4911329"/>
                </a:lnTo>
                <a:cubicBezTo>
                  <a:pt x="5075039" y="4911329"/>
                  <a:pt x="5082480" y="4916290"/>
                  <a:pt x="5082480" y="4926211"/>
                </a:cubicBezTo>
                <a:lnTo>
                  <a:pt x="5082480" y="4933653"/>
                </a:lnTo>
                <a:cubicBezTo>
                  <a:pt x="5087442" y="4933653"/>
                  <a:pt x="5089922" y="4933653"/>
                  <a:pt x="5089922" y="4933653"/>
                </a:cubicBezTo>
                <a:cubicBezTo>
                  <a:pt x="5089922" y="4928692"/>
                  <a:pt x="5094883" y="4928692"/>
                  <a:pt x="5104804" y="4933653"/>
                </a:cubicBezTo>
                <a:lnTo>
                  <a:pt x="5112246" y="4948536"/>
                </a:lnTo>
                <a:cubicBezTo>
                  <a:pt x="5112246" y="4953497"/>
                  <a:pt x="5107285" y="4953497"/>
                  <a:pt x="5097363" y="4948536"/>
                </a:cubicBezTo>
                <a:lnTo>
                  <a:pt x="5067597" y="4926211"/>
                </a:lnTo>
                <a:lnTo>
                  <a:pt x="5067597" y="4918770"/>
                </a:lnTo>
                <a:cubicBezTo>
                  <a:pt x="5067597" y="4918770"/>
                  <a:pt x="5065117" y="4918770"/>
                  <a:pt x="5060156" y="4918770"/>
                </a:cubicBezTo>
                <a:lnTo>
                  <a:pt x="5037832" y="4911329"/>
                </a:lnTo>
                <a:cubicBezTo>
                  <a:pt x="5027910" y="4901407"/>
                  <a:pt x="5020469" y="4896446"/>
                  <a:pt x="5015508" y="4896446"/>
                </a:cubicBezTo>
                <a:cubicBezTo>
                  <a:pt x="5010546" y="4896446"/>
                  <a:pt x="5008066" y="4896446"/>
                  <a:pt x="5008066" y="4896446"/>
                </a:cubicBezTo>
                <a:cubicBezTo>
                  <a:pt x="5008066" y="4896446"/>
                  <a:pt x="5008066" y="4893966"/>
                  <a:pt x="5008066" y="4889004"/>
                </a:cubicBezTo>
                <a:cubicBezTo>
                  <a:pt x="5008066" y="4884044"/>
                  <a:pt x="5005586" y="4881563"/>
                  <a:pt x="5000625" y="4881563"/>
                </a:cubicBezTo>
                <a:cubicBezTo>
                  <a:pt x="4995663" y="4881563"/>
                  <a:pt x="4994424" y="4885284"/>
                  <a:pt x="4996904" y="4892725"/>
                </a:cubicBezTo>
                <a:cubicBezTo>
                  <a:pt x="4999384" y="4900166"/>
                  <a:pt x="5001865" y="4903887"/>
                  <a:pt x="5004346" y="4903887"/>
                </a:cubicBezTo>
                <a:cubicBezTo>
                  <a:pt x="5006826" y="4903887"/>
                  <a:pt x="5009307" y="4906368"/>
                  <a:pt x="5011787" y="4911329"/>
                </a:cubicBezTo>
                <a:cubicBezTo>
                  <a:pt x="5014267" y="4916290"/>
                  <a:pt x="5017988" y="4916290"/>
                  <a:pt x="5022949" y="4911329"/>
                </a:cubicBezTo>
                <a:lnTo>
                  <a:pt x="5022949" y="4918770"/>
                </a:lnTo>
                <a:cubicBezTo>
                  <a:pt x="5017988" y="4923731"/>
                  <a:pt x="5022949" y="4926211"/>
                  <a:pt x="5037832" y="4926211"/>
                </a:cubicBezTo>
                <a:cubicBezTo>
                  <a:pt x="5042793" y="4926211"/>
                  <a:pt x="5047753" y="4928692"/>
                  <a:pt x="5052715" y="4933653"/>
                </a:cubicBezTo>
                <a:cubicBezTo>
                  <a:pt x="5057676" y="4938614"/>
                  <a:pt x="5062636" y="4941094"/>
                  <a:pt x="5067597" y="4941094"/>
                </a:cubicBezTo>
                <a:lnTo>
                  <a:pt x="5075039" y="4941094"/>
                </a:lnTo>
                <a:lnTo>
                  <a:pt x="5082480" y="4955977"/>
                </a:lnTo>
                <a:cubicBezTo>
                  <a:pt x="5082480" y="4955977"/>
                  <a:pt x="5083721" y="4957218"/>
                  <a:pt x="5086201" y="4959698"/>
                </a:cubicBezTo>
                <a:cubicBezTo>
                  <a:pt x="5088681" y="4962178"/>
                  <a:pt x="5089922" y="4963418"/>
                  <a:pt x="5089922" y="4963418"/>
                </a:cubicBezTo>
                <a:cubicBezTo>
                  <a:pt x="5089922" y="4968380"/>
                  <a:pt x="5089922" y="4972100"/>
                  <a:pt x="5089922" y="4974581"/>
                </a:cubicBezTo>
                <a:cubicBezTo>
                  <a:pt x="5089922" y="4977061"/>
                  <a:pt x="5094883" y="4978301"/>
                  <a:pt x="5104804" y="4978301"/>
                </a:cubicBezTo>
                <a:cubicBezTo>
                  <a:pt x="5109766" y="4978301"/>
                  <a:pt x="5112246" y="4980782"/>
                  <a:pt x="5112246" y="4985743"/>
                </a:cubicBezTo>
                <a:cubicBezTo>
                  <a:pt x="5112246" y="4990704"/>
                  <a:pt x="5114726" y="4993184"/>
                  <a:pt x="5119687" y="4993184"/>
                </a:cubicBezTo>
                <a:cubicBezTo>
                  <a:pt x="5124649" y="4993184"/>
                  <a:pt x="5128369" y="4991944"/>
                  <a:pt x="5130849" y="4989463"/>
                </a:cubicBezTo>
                <a:cubicBezTo>
                  <a:pt x="5133329" y="4986983"/>
                  <a:pt x="5134570" y="4988223"/>
                  <a:pt x="5134570" y="4993184"/>
                </a:cubicBezTo>
                <a:cubicBezTo>
                  <a:pt x="5134570" y="4993184"/>
                  <a:pt x="5138291" y="4996905"/>
                  <a:pt x="5145732" y="5004346"/>
                </a:cubicBezTo>
                <a:cubicBezTo>
                  <a:pt x="5153174" y="5011788"/>
                  <a:pt x="5156894" y="5015508"/>
                  <a:pt x="5156894" y="5015508"/>
                </a:cubicBezTo>
                <a:lnTo>
                  <a:pt x="5171777" y="5037833"/>
                </a:lnTo>
                <a:cubicBezTo>
                  <a:pt x="5176738" y="5032872"/>
                  <a:pt x="5181699" y="5035352"/>
                  <a:pt x="5186660" y="5045274"/>
                </a:cubicBezTo>
                <a:lnTo>
                  <a:pt x="5208984" y="5060157"/>
                </a:lnTo>
                <a:lnTo>
                  <a:pt x="5208984" y="5067598"/>
                </a:lnTo>
                <a:cubicBezTo>
                  <a:pt x="5204023" y="5062637"/>
                  <a:pt x="5199063" y="5060157"/>
                  <a:pt x="5194101" y="5060157"/>
                </a:cubicBezTo>
                <a:lnTo>
                  <a:pt x="5179219" y="5052715"/>
                </a:lnTo>
                <a:cubicBezTo>
                  <a:pt x="5179219" y="5057677"/>
                  <a:pt x="5186660" y="5065118"/>
                  <a:pt x="5201543" y="5075040"/>
                </a:cubicBezTo>
                <a:cubicBezTo>
                  <a:pt x="5216426" y="5084962"/>
                  <a:pt x="5227588" y="5093643"/>
                  <a:pt x="5235029" y="5101084"/>
                </a:cubicBezTo>
                <a:cubicBezTo>
                  <a:pt x="5242471" y="5108526"/>
                  <a:pt x="5251153" y="5114727"/>
                  <a:pt x="5261074" y="5119688"/>
                </a:cubicBezTo>
                <a:cubicBezTo>
                  <a:pt x="5270996" y="5124649"/>
                  <a:pt x="5280918" y="5132090"/>
                  <a:pt x="5290840" y="5142012"/>
                </a:cubicBezTo>
                <a:cubicBezTo>
                  <a:pt x="5300761" y="5151934"/>
                  <a:pt x="5305722" y="5156895"/>
                  <a:pt x="5305722" y="5156895"/>
                </a:cubicBezTo>
                <a:lnTo>
                  <a:pt x="5313164" y="5156895"/>
                </a:lnTo>
                <a:cubicBezTo>
                  <a:pt x="5313164" y="5161856"/>
                  <a:pt x="5315644" y="5165577"/>
                  <a:pt x="5320605" y="5168057"/>
                </a:cubicBezTo>
                <a:cubicBezTo>
                  <a:pt x="5325567" y="5170538"/>
                  <a:pt x="5329287" y="5173018"/>
                  <a:pt x="5331767" y="5175499"/>
                </a:cubicBezTo>
                <a:cubicBezTo>
                  <a:pt x="5334247" y="5177979"/>
                  <a:pt x="5339209" y="5181700"/>
                  <a:pt x="5346650" y="5186661"/>
                </a:cubicBezTo>
                <a:cubicBezTo>
                  <a:pt x="5354092" y="5191622"/>
                  <a:pt x="5360292" y="5196583"/>
                  <a:pt x="5365254" y="5201543"/>
                </a:cubicBezTo>
                <a:cubicBezTo>
                  <a:pt x="5404941" y="5236270"/>
                  <a:pt x="5427265" y="5251153"/>
                  <a:pt x="5432226" y="5246192"/>
                </a:cubicBezTo>
                <a:lnTo>
                  <a:pt x="5439668" y="5253633"/>
                </a:lnTo>
                <a:lnTo>
                  <a:pt x="5447109" y="5268516"/>
                </a:lnTo>
                <a:cubicBezTo>
                  <a:pt x="5452070" y="5268516"/>
                  <a:pt x="5457031" y="5273477"/>
                  <a:pt x="5461992" y="5283399"/>
                </a:cubicBezTo>
                <a:cubicBezTo>
                  <a:pt x="5466953" y="5283399"/>
                  <a:pt x="5471913" y="5285880"/>
                  <a:pt x="5476875" y="5290840"/>
                </a:cubicBezTo>
                <a:cubicBezTo>
                  <a:pt x="5481836" y="5295802"/>
                  <a:pt x="5484316" y="5298282"/>
                  <a:pt x="5484316" y="5298282"/>
                </a:cubicBezTo>
                <a:cubicBezTo>
                  <a:pt x="5489278" y="5298282"/>
                  <a:pt x="5491758" y="5298282"/>
                  <a:pt x="5491758" y="5298282"/>
                </a:cubicBezTo>
                <a:cubicBezTo>
                  <a:pt x="5491758" y="5298282"/>
                  <a:pt x="5492998" y="5300762"/>
                  <a:pt x="5495478" y="5305723"/>
                </a:cubicBezTo>
                <a:cubicBezTo>
                  <a:pt x="5497958" y="5310684"/>
                  <a:pt x="5501679" y="5313165"/>
                  <a:pt x="5506640" y="5313165"/>
                </a:cubicBezTo>
                <a:lnTo>
                  <a:pt x="5521523" y="5335489"/>
                </a:lnTo>
                <a:cubicBezTo>
                  <a:pt x="5511602" y="5335489"/>
                  <a:pt x="5516562" y="5342930"/>
                  <a:pt x="5536406" y="5357813"/>
                </a:cubicBezTo>
                <a:lnTo>
                  <a:pt x="5543847" y="5350372"/>
                </a:lnTo>
                <a:cubicBezTo>
                  <a:pt x="5543847" y="5350372"/>
                  <a:pt x="5541367" y="5350372"/>
                  <a:pt x="5536406" y="5350372"/>
                </a:cubicBezTo>
                <a:cubicBezTo>
                  <a:pt x="5536406" y="5350372"/>
                  <a:pt x="5533926" y="5347891"/>
                  <a:pt x="5528965" y="5342930"/>
                </a:cubicBezTo>
                <a:lnTo>
                  <a:pt x="5551289" y="5350372"/>
                </a:lnTo>
                <a:cubicBezTo>
                  <a:pt x="5571133" y="5365254"/>
                  <a:pt x="5581054" y="5372696"/>
                  <a:pt x="5581054" y="5372696"/>
                </a:cubicBezTo>
                <a:lnTo>
                  <a:pt x="5588496" y="5380137"/>
                </a:lnTo>
                <a:cubicBezTo>
                  <a:pt x="5593457" y="5385098"/>
                  <a:pt x="5603379" y="5392539"/>
                  <a:pt x="5618262" y="5402461"/>
                </a:cubicBezTo>
                <a:cubicBezTo>
                  <a:pt x="5623223" y="5407422"/>
                  <a:pt x="5628183" y="5412383"/>
                  <a:pt x="5633144" y="5417344"/>
                </a:cubicBezTo>
                <a:cubicBezTo>
                  <a:pt x="5638106" y="5422305"/>
                  <a:pt x="5643066" y="5424786"/>
                  <a:pt x="5648027" y="5424786"/>
                </a:cubicBezTo>
                <a:cubicBezTo>
                  <a:pt x="5652988" y="5429746"/>
                  <a:pt x="5657949" y="5434708"/>
                  <a:pt x="5662910" y="5439668"/>
                </a:cubicBezTo>
                <a:cubicBezTo>
                  <a:pt x="5667871" y="5444629"/>
                  <a:pt x="5677793" y="5452071"/>
                  <a:pt x="5692676" y="5461993"/>
                </a:cubicBezTo>
                <a:lnTo>
                  <a:pt x="5729883" y="5499200"/>
                </a:lnTo>
                <a:cubicBezTo>
                  <a:pt x="5729883" y="5499200"/>
                  <a:pt x="5719961" y="5491758"/>
                  <a:pt x="5700117" y="5476875"/>
                </a:cubicBezTo>
                <a:cubicBezTo>
                  <a:pt x="5680273" y="5461993"/>
                  <a:pt x="5669111" y="5453311"/>
                  <a:pt x="5666631" y="5450831"/>
                </a:cubicBezTo>
                <a:cubicBezTo>
                  <a:pt x="5664151" y="5448350"/>
                  <a:pt x="5657949" y="5444629"/>
                  <a:pt x="5648027" y="5439668"/>
                </a:cubicBezTo>
                <a:lnTo>
                  <a:pt x="5633144" y="5439668"/>
                </a:lnTo>
                <a:lnTo>
                  <a:pt x="5640586" y="5447110"/>
                </a:lnTo>
                <a:cubicBezTo>
                  <a:pt x="5650507" y="5457032"/>
                  <a:pt x="5657949" y="5463233"/>
                  <a:pt x="5662910" y="5465713"/>
                </a:cubicBezTo>
                <a:cubicBezTo>
                  <a:pt x="5667871" y="5468194"/>
                  <a:pt x="5667871" y="5471915"/>
                  <a:pt x="5662910" y="5476875"/>
                </a:cubicBezTo>
                <a:lnTo>
                  <a:pt x="5685234" y="5484317"/>
                </a:lnTo>
                <a:cubicBezTo>
                  <a:pt x="5685234" y="5484317"/>
                  <a:pt x="5685234" y="5486798"/>
                  <a:pt x="5685234" y="5491758"/>
                </a:cubicBezTo>
                <a:cubicBezTo>
                  <a:pt x="5690195" y="5491758"/>
                  <a:pt x="5692676" y="5491758"/>
                  <a:pt x="5692676" y="5491758"/>
                </a:cubicBezTo>
                <a:cubicBezTo>
                  <a:pt x="5697637" y="5491758"/>
                  <a:pt x="5702597" y="5495479"/>
                  <a:pt x="5707558" y="5502920"/>
                </a:cubicBezTo>
                <a:cubicBezTo>
                  <a:pt x="5712520" y="5510362"/>
                  <a:pt x="5717480" y="5514083"/>
                  <a:pt x="5722441" y="5514083"/>
                </a:cubicBezTo>
                <a:cubicBezTo>
                  <a:pt x="5732363" y="5514083"/>
                  <a:pt x="5742285" y="5524005"/>
                  <a:pt x="5752207" y="5543848"/>
                </a:cubicBezTo>
                <a:cubicBezTo>
                  <a:pt x="5747246" y="5548809"/>
                  <a:pt x="5742285" y="5548809"/>
                  <a:pt x="5737324" y="5543848"/>
                </a:cubicBezTo>
                <a:cubicBezTo>
                  <a:pt x="5737324" y="5543848"/>
                  <a:pt x="5737324" y="5541367"/>
                  <a:pt x="5737324" y="5536407"/>
                </a:cubicBezTo>
                <a:lnTo>
                  <a:pt x="5707558" y="5528965"/>
                </a:lnTo>
                <a:lnTo>
                  <a:pt x="5692676" y="5521524"/>
                </a:lnTo>
                <a:cubicBezTo>
                  <a:pt x="5692676" y="5516563"/>
                  <a:pt x="5691435" y="5511602"/>
                  <a:pt x="5688955" y="5506641"/>
                </a:cubicBezTo>
                <a:cubicBezTo>
                  <a:pt x="5686475" y="5501680"/>
                  <a:pt x="5682754" y="5500440"/>
                  <a:pt x="5677793" y="5502920"/>
                </a:cubicBezTo>
                <a:cubicBezTo>
                  <a:pt x="5672831" y="5505401"/>
                  <a:pt x="5670351" y="5504160"/>
                  <a:pt x="5670351" y="5499200"/>
                </a:cubicBezTo>
                <a:cubicBezTo>
                  <a:pt x="5670351" y="5494239"/>
                  <a:pt x="5667871" y="5491758"/>
                  <a:pt x="5662910" y="5491758"/>
                </a:cubicBezTo>
                <a:cubicBezTo>
                  <a:pt x="5657949" y="5491758"/>
                  <a:pt x="5652988" y="5489278"/>
                  <a:pt x="5648027" y="5484317"/>
                </a:cubicBezTo>
                <a:cubicBezTo>
                  <a:pt x="5638106" y="5474395"/>
                  <a:pt x="5630664" y="5469434"/>
                  <a:pt x="5625703" y="5469434"/>
                </a:cubicBezTo>
                <a:cubicBezTo>
                  <a:pt x="5620742" y="5469434"/>
                  <a:pt x="5615781" y="5465713"/>
                  <a:pt x="5610820" y="5458272"/>
                </a:cubicBezTo>
                <a:cubicBezTo>
                  <a:pt x="5605859" y="5450831"/>
                  <a:pt x="5600899" y="5447110"/>
                  <a:pt x="5595937" y="5447110"/>
                </a:cubicBezTo>
                <a:cubicBezTo>
                  <a:pt x="5590976" y="5447110"/>
                  <a:pt x="5579814" y="5440908"/>
                  <a:pt x="5562451" y="5428506"/>
                </a:cubicBezTo>
                <a:cubicBezTo>
                  <a:pt x="5545088" y="5416104"/>
                  <a:pt x="5536406" y="5407422"/>
                  <a:pt x="5536406" y="5402461"/>
                </a:cubicBezTo>
                <a:cubicBezTo>
                  <a:pt x="5536406" y="5397501"/>
                  <a:pt x="5533926" y="5395020"/>
                  <a:pt x="5528965" y="5395020"/>
                </a:cubicBezTo>
                <a:lnTo>
                  <a:pt x="5521523" y="5395020"/>
                </a:lnTo>
                <a:cubicBezTo>
                  <a:pt x="5521523" y="5390059"/>
                  <a:pt x="5515322" y="5382618"/>
                  <a:pt x="5502920" y="5372696"/>
                </a:cubicBezTo>
                <a:cubicBezTo>
                  <a:pt x="5490517" y="5362774"/>
                  <a:pt x="5481836" y="5355332"/>
                  <a:pt x="5476875" y="5350372"/>
                </a:cubicBezTo>
                <a:cubicBezTo>
                  <a:pt x="5476875" y="5350372"/>
                  <a:pt x="5475634" y="5350372"/>
                  <a:pt x="5473154" y="5350372"/>
                </a:cubicBezTo>
                <a:cubicBezTo>
                  <a:pt x="5470674" y="5350372"/>
                  <a:pt x="5469433" y="5349132"/>
                  <a:pt x="5469433" y="5346651"/>
                </a:cubicBezTo>
                <a:cubicBezTo>
                  <a:pt x="5469433" y="5344170"/>
                  <a:pt x="5468193" y="5341690"/>
                  <a:pt x="5465713" y="5339209"/>
                </a:cubicBezTo>
                <a:cubicBezTo>
                  <a:pt x="5463233" y="5336729"/>
                  <a:pt x="5459512" y="5334249"/>
                  <a:pt x="5454551" y="5331768"/>
                </a:cubicBezTo>
                <a:cubicBezTo>
                  <a:pt x="5449589" y="5329287"/>
                  <a:pt x="5444629" y="5326807"/>
                  <a:pt x="5439668" y="5324327"/>
                </a:cubicBezTo>
                <a:cubicBezTo>
                  <a:pt x="5434706" y="5321846"/>
                  <a:pt x="5429746" y="5318125"/>
                  <a:pt x="5424785" y="5313165"/>
                </a:cubicBezTo>
                <a:cubicBezTo>
                  <a:pt x="5414863" y="5303243"/>
                  <a:pt x="5408662" y="5298282"/>
                  <a:pt x="5406181" y="5298282"/>
                </a:cubicBezTo>
                <a:cubicBezTo>
                  <a:pt x="5403701" y="5298282"/>
                  <a:pt x="5402461" y="5294561"/>
                  <a:pt x="5402461" y="5287120"/>
                </a:cubicBezTo>
                <a:cubicBezTo>
                  <a:pt x="5402461" y="5279678"/>
                  <a:pt x="5399981" y="5278438"/>
                  <a:pt x="5395019" y="5283399"/>
                </a:cubicBezTo>
                <a:cubicBezTo>
                  <a:pt x="5395019" y="5283399"/>
                  <a:pt x="5392539" y="5282159"/>
                  <a:pt x="5387578" y="5279678"/>
                </a:cubicBezTo>
                <a:cubicBezTo>
                  <a:pt x="5382617" y="5277198"/>
                  <a:pt x="5380137" y="5275958"/>
                  <a:pt x="5380137" y="5275958"/>
                </a:cubicBezTo>
                <a:cubicBezTo>
                  <a:pt x="5370215" y="5270997"/>
                  <a:pt x="5362774" y="5268516"/>
                  <a:pt x="5357812" y="5268516"/>
                </a:cubicBezTo>
                <a:cubicBezTo>
                  <a:pt x="5362774" y="5278438"/>
                  <a:pt x="5367734" y="5285880"/>
                  <a:pt x="5372695" y="5290840"/>
                </a:cubicBezTo>
                <a:cubicBezTo>
                  <a:pt x="5382617" y="5295802"/>
                  <a:pt x="5387578" y="5299522"/>
                  <a:pt x="5387578" y="5302002"/>
                </a:cubicBezTo>
                <a:cubicBezTo>
                  <a:pt x="5387578" y="5304483"/>
                  <a:pt x="5390058" y="5305723"/>
                  <a:pt x="5395019" y="5305723"/>
                </a:cubicBezTo>
                <a:cubicBezTo>
                  <a:pt x="5395019" y="5305723"/>
                  <a:pt x="5396260" y="5306964"/>
                  <a:pt x="5398740" y="5309444"/>
                </a:cubicBezTo>
                <a:cubicBezTo>
                  <a:pt x="5401220" y="5311924"/>
                  <a:pt x="5404941" y="5315645"/>
                  <a:pt x="5409902" y="5320606"/>
                </a:cubicBezTo>
                <a:cubicBezTo>
                  <a:pt x="5419824" y="5325567"/>
                  <a:pt x="5426026" y="5328047"/>
                  <a:pt x="5428506" y="5328047"/>
                </a:cubicBezTo>
                <a:cubicBezTo>
                  <a:pt x="5430986" y="5328047"/>
                  <a:pt x="5432226" y="5330528"/>
                  <a:pt x="5432226" y="5335489"/>
                </a:cubicBezTo>
                <a:cubicBezTo>
                  <a:pt x="5432226" y="5335489"/>
                  <a:pt x="5437188" y="5340450"/>
                  <a:pt x="5447109" y="5350372"/>
                </a:cubicBezTo>
                <a:cubicBezTo>
                  <a:pt x="5457031" y="5360294"/>
                  <a:pt x="5461992" y="5365254"/>
                  <a:pt x="5461992" y="5365254"/>
                </a:cubicBezTo>
                <a:lnTo>
                  <a:pt x="5469433" y="5372696"/>
                </a:lnTo>
                <a:cubicBezTo>
                  <a:pt x="5474395" y="5377657"/>
                  <a:pt x="5479355" y="5380137"/>
                  <a:pt x="5484316" y="5380137"/>
                </a:cubicBezTo>
                <a:cubicBezTo>
                  <a:pt x="5494238" y="5385098"/>
                  <a:pt x="5501679" y="5391299"/>
                  <a:pt x="5506640" y="5398741"/>
                </a:cubicBezTo>
                <a:cubicBezTo>
                  <a:pt x="5511602" y="5406182"/>
                  <a:pt x="5516562" y="5409903"/>
                  <a:pt x="5521523" y="5409903"/>
                </a:cubicBezTo>
                <a:lnTo>
                  <a:pt x="5536406" y="5424786"/>
                </a:lnTo>
                <a:cubicBezTo>
                  <a:pt x="5556250" y="5434708"/>
                  <a:pt x="5563692" y="5442149"/>
                  <a:pt x="5558730" y="5447110"/>
                </a:cubicBezTo>
                <a:cubicBezTo>
                  <a:pt x="5553769" y="5452071"/>
                  <a:pt x="5550048" y="5453311"/>
                  <a:pt x="5547568" y="5450831"/>
                </a:cubicBezTo>
                <a:cubicBezTo>
                  <a:pt x="5545088" y="5448350"/>
                  <a:pt x="5545088" y="5444629"/>
                  <a:pt x="5547568" y="5439668"/>
                </a:cubicBezTo>
                <a:cubicBezTo>
                  <a:pt x="5550048" y="5434708"/>
                  <a:pt x="5548809" y="5433467"/>
                  <a:pt x="5543847" y="5435948"/>
                </a:cubicBezTo>
                <a:cubicBezTo>
                  <a:pt x="5538886" y="5438428"/>
                  <a:pt x="5535165" y="5437188"/>
                  <a:pt x="5532685" y="5432227"/>
                </a:cubicBezTo>
                <a:cubicBezTo>
                  <a:pt x="5530205" y="5427266"/>
                  <a:pt x="5526485" y="5426026"/>
                  <a:pt x="5521523" y="5428506"/>
                </a:cubicBezTo>
                <a:cubicBezTo>
                  <a:pt x="5516562" y="5430987"/>
                  <a:pt x="5514082" y="5429746"/>
                  <a:pt x="5514082" y="5424786"/>
                </a:cubicBezTo>
                <a:cubicBezTo>
                  <a:pt x="5514082" y="5424786"/>
                  <a:pt x="5512841" y="5422305"/>
                  <a:pt x="5510361" y="5417344"/>
                </a:cubicBezTo>
                <a:cubicBezTo>
                  <a:pt x="5507881" y="5412383"/>
                  <a:pt x="5504160" y="5408663"/>
                  <a:pt x="5499199" y="5406182"/>
                </a:cubicBezTo>
                <a:cubicBezTo>
                  <a:pt x="5494238" y="5403701"/>
                  <a:pt x="5488037" y="5399981"/>
                  <a:pt x="5480596" y="5395020"/>
                </a:cubicBezTo>
                <a:cubicBezTo>
                  <a:pt x="5473154" y="5390059"/>
                  <a:pt x="5466953" y="5385098"/>
                  <a:pt x="5461992" y="5380137"/>
                </a:cubicBezTo>
                <a:cubicBezTo>
                  <a:pt x="5452070" y="5370215"/>
                  <a:pt x="5444629" y="5365254"/>
                  <a:pt x="5439668" y="5365254"/>
                </a:cubicBezTo>
                <a:cubicBezTo>
                  <a:pt x="5434706" y="5365254"/>
                  <a:pt x="5432226" y="5360294"/>
                  <a:pt x="5432226" y="5350372"/>
                </a:cubicBezTo>
                <a:cubicBezTo>
                  <a:pt x="5427265" y="5350372"/>
                  <a:pt x="5424785" y="5349132"/>
                  <a:pt x="5424785" y="5346651"/>
                </a:cubicBezTo>
                <a:cubicBezTo>
                  <a:pt x="5424785" y="5344170"/>
                  <a:pt x="5422305" y="5342930"/>
                  <a:pt x="5417344" y="5342930"/>
                </a:cubicBezTo>
                <a:lnTo>
                  <a:pt x="5409902" y="5342930"/>
                </a:lnTo>
                <a:cubicBezTo>
                  <a:pt x="5409902" y="5337969"/>
                  <a:pt x="5408662" y="5334249"/>
                  <a:pt x="5406181" y="5331768"/>
                </a:cubicBezTo>
                <a:cubicBezTo>
                  <a:pt x="5403701" y="5329287"/>
                  <a:pt x="5399981" y="5326807"/>
                  <a:pt x="5395019" y="5324327"/>
                </a:cubicBezTo>
                <a:cubicBezTo>
                  <a:pt x="5390058" y="5321846"/>
                  <a:pt x="5386337" y="5319366"/>
                  <a:pt x="5383857" y="5316885"/>
                </a:cubicBezTo>
                <a:cubicBezTo>
                  <a:pt x="5381377" y="5314405"/>
                  <a:pt x="5378896" y="5313165"/>
                  <a:pt x="5376416" y="5313165"/>
                </a:cubicBezTo>
                <a:cubicBezTo>
                  <a:pt x="5373936" y="5313165"/>
                  <a:pt x="5372695" y="5311924"/>
                  <a:pt x="5372695" y="5309444"/>
                </a:cubicBezTo>
                <a:cubicBezTo>
                  <a:pt x="5372695" y="5306964"/>
                  <a:pt x="5370215" y="5305723"/>
                  <a:pt x="5365254" y="5305723"/>
                </a:cubicBezTo>
                <a:lnTo>
                  <a:pt x="5357812" y="5298282"/>
                </a:lnTo>
                <a:cubicBezTo>
                  <a:pt x="5352851" y="5298282"/>
                  <a:pt x="5349130" y="5295802"/>
                  <a:pt x="5346650" y="5290840"/>
                </a:cubicBezTo>
                <a:cubicBezTo>
                  <a:pt x="5344170" y="5285880"/>
                  <a:pt x="5340449" y="5283399"/>
                  <a:pt x="5335488" y="5283399"/>
                </a:cubicBezTo>
                <a:lnTo>
                  <a:pt x="5313164" y="5268516"/>
                </a:lnTo>
                <a:lnTo>
                  <a:pt x="5298281" y="5253633"/>
                </a:lnTo>
                <a:cubicBezTo>
                  <a:pt x="5288360" y="5248673"/>
                  <a:pt x="5280918" y="5246192"/>
                  <a:pt x="5275957" y="5246192"/>
                </a:cubicBezTo>
                <a:lnTo>
                  <a:pt x="5261074" y="5223868"/>
                </a:lnTo>
                <a:cubicBezTo>
                  <a:pt x="5256113" y="5228829"/>
                  <a:pt x="5256113" y="5231309"/>
                  <a:pt x="5261074" y="5231309"/>
                </a:cubicBezTo>
                <a:lnTo>
                  <a:pt x="5253633" y="5238750"/>
                </a:lnTo>
                <a:cubicBezTo>
                  <a:pt x="5253633" y="5238750"/>
                  <a:pt x="5252392" y="5237510"/>
                  <a:pt x="5249912" y="5235030"/>
                </a:cubicBezTo>
                <a:cubicBezTo>
                  <a:pt x="5247432" y="5232550"/>
                  <a:pt x="5248671" y="5231309"/>
                  <a:pt x="5253633" y="5231309"/>
                </a:cubicBezTo>
                <a:lnTo>
                  <a:pt x="5253633" y="5223868"/>
                </a:lnTo>
                <a:lnTo>
                  <a:pt x="5223867" y="5201543"/>
                </a:lnTo>
                <a:cubicBezTo>
                  <a:pt x="5223867" y="5201543"/>
                  <a:pt x="5220146" y="5197823"/>
                  <a:pt x="5212705" y="5190381"/>
                </a:cubicBezTo>
                <a:cubicBezTo>
                  <a:pt x="5205263" y="5182940"/>
                  <a:pt x="5201543" y="5181700"/>
                  <a:pt x="5201543" y="5186661"/>
                </a:cubicBezTo>
                <a:cubicBezTo>
                  <a:pt x="5191621" y="5196583"/>
                  <a:pt x="5186660" y="5196583"/>
                  <a:pt x="5186660" y="5186661"/>
                </a:cubicBezTo>
                <a:lnTo>
                  <a:pt x="5194101" y="5179219"/>
                </a:lnTo>
                <a:cubicBezTo>
                  <a:pt x="5194101" y="5174258"/>
                  <a:pt x="5191621" y="5171778"/>
                  <a:pt x="5186660" y="5171778"/>
                </a:cubicBezTo>
                <a:cubicBezTo>
                  <a:pt x="5181699" y="5171778"/>
                  <a:pt x="5179219" y="5171778"/>
                  <a:pt x="5179219" y="5171778"/>
                </a:cubicBezTo>
                <a:cubicBezTo>
                  <a:pt x="5179219" y="5171778"/>
                  <a:pt x="5179219" y="5169298"/>
                  <a:pt x="5179219" y="5164336"/>
                </a:cubicBezTo>
                <a:lnTo>
                  <a:pt x="5164336" y="5156895"/>
                </a:lnTo>
                <a:lnTo>
                  <a:pt x="5142012" y="5142012"/>
                </a:lnTo>
                <a:cubicBezTo>
                  <a:pt x="5142012" y="5132090"/>
                  <a:pt x="5137050" y="5129610"/>
                  <a:pt x="5127129" y="5134571"/>
                </a:cubicBezTo>
                <a:cubicBezTo>
                  <a:pt x="5122167" y="5134571"/>
                  <a:pt x="5119687" y="5132090"/>
                  <a:pt x="5119687" y="5127129"/>
                </a:cubicBezTo>
                <a:cubicBezTo>
                  <a:pt x="5119687" y="5122169"/>
                  <a:pt x="5114726" y="5119688"/>
                  <a:pt x="5104804" y="5119688"/>
                </a:cubicBezTo>
                <a:lnTo>
                  <a:pt x="5092737" y="5113654"/>
                </a:lnTo>
                <a:lnTo>
                  <a:pt x="5092297" y="5115512"/>
                </a:lnTo>
                <a:cubicBezTo>
                  <a:pt x="5091871" y="5117312"/>
                  <a:pt x="5090051" y="5115931"/>
                  <a:pt x="5086835" y="5111369"/>
                </a:cubicBezTo>
                <a:lnTo>
                  <a:pt x="5087258" y="5109583"/>
                </a:lnTo>
                <a:lnTo>
                  <a:pt x="5082480" y="5104805"/>
                </a:lnTo>
                <a:lnTo>
                  <a:pt x="5075039" y="5104805"/>
                </a:lnTo>
                <a:lnTo>
                  <a:pt x="5075039" y="5099234"/>
                </a:lnTo>
                <a:lnTo>
                  <a:pt x="5071090" y="5096238"/>
                </a:lnTo>
                <a:lnTo>
                  <a:pt x="5075039" y="5094120"/>
                </a:lnTo>
                <a:lnTo>
                  <a:pt x="5075039" y="5089922"/>
                </a:lnTo>
                <a:cubicBezTo>
                  <a:pt x="5070078" y="5084962"/>
                  <a:pt x="5065117" y="5082481"/>
                  <a:pt x="5060156" y="5082481"/>
                </a:cubicBezTo>
                <a:cubicBezTo>
                  <a:pt x="5055195" y="5082481"/>
                  <a:pt x="5050235" y="5082481"/>
                  <a:pt x="5045273" y="5082481"/>
                </a:cubicBezTo>
                <a:cubicBezTo>
                  <a:pt x="5045273" y="5082481"/>
                  <a:pt x="5044033" y="5081241"/>
                  <a:pt x="5041553" y="5078760"/>
                </a:cubicBezTo>
                <a:cubicBezTo>
                  <a:pt x="5039072" y="5076280"/>
                  <a:pt x="5035352" y="5075040"/>
                  <a:pt x="5030390" y="5075040"/>
                </a:cubicBezTo>
                <a:cubicBezTo>
                  <a:pt x="5030390" y="5075040"/>
                  <a:pt x="5030390" y="5072559"/>
                  <a:pt x="5030390" y="5067598"/>
                </a:cubicBezTo>
                <a:cubicBezTo>
                  <a:pt x="5030390" y="5062637"/>
                  <a:pt x="5027910" y="5062637"/>
                  <a:pt x="5022949" y="5067598"/>
                </a:cubicBezTo>
                <a:lnTo>
                  <a:pt x="5022949" y="5060157"/>
                </a:lnTo>
                <a:cubicBezTo>
                  <a:pt x="5022949" y="5055196"/>
                  <a:pt x="5021708" y="5052715"/>
                  <a:pt x="5019228" y="5052715"/>
                </a:cubicBezTo>
                <a:cubicBezTo>
                  <a:pt x="5016748" y="5052715"/>
                  <a:pt x="5013028" y="5052715"/>
                  <a:pt x="5008066" y="5052715"/>
                </a:cubicBezTo>
                <a:lnTo>
                  <a:pt x="4997202" y="5049094"/>
                </a:lnTo>
                <a:lnTo>
                  <a:pt x="4998171" y="5050468"/>
                </a:lnTo>
                <a:cubicBezTo>
                  <a:pt x="5002238" y="5051431"/>
                  <a:pt x="5005075" y="5053053"/>
                  <a:pt x="5006683" y="5055334"/>
                </a:cubicBezTo>
                <a:cubicBezTo>
                  <a:pt x="5008290" y="5057615"/>
                  <a:pt x="5008880" y="5059655"/>
                  <a:pt x="5008454" y="5061455"/>
                </a:cubicBezTo>
                <a:cubicBezTo>
                  <a:pt x="5008028" y="5063255"/>
                  <a:pt x="5006208" y="5061874"/>
                  <a:pt x="5002993" y="5057311"/>
                </a:cubicBezTo>
                <a:cubicBezTo>
                  <a:pt x="4999778" y="5052749"/>
                  <a:pt x="4997153" y="5050227"/>
                  <a:pt x="4995120" y="5049746"/>
                </a:cubicBezTo>
                <a:cubicBezTo>
                  <a:pt x="4993087" y="5049265"/>
                  <a:pt x="4993677" y="5051305"/>
                  <a:pt x="4996893" y="5055867"/>
                </a:cubicBezTo>
                <a:lnTo>
                  <a:pt x="4992069" y="5049024"/>
                </a:lnTo>
                <a:lnTo>
                  <a:pt x="4988213" y="5046098"/>
                </a:lnTo>
                <a:lnTo>
                  <a:pt x="4985742" y="5045274"/>
                </a:lnTo>
                <a:lnTo>
                  <a:pt x="4986754" y="5044263"/>
                </a:lnTo>
                <a:lnTo>
                  <a:pt x="4987247" y="5042180"/>
                </a:lnTo>
                <a:lnTo>
                  <a:pt x="4988258" y="5042758"/>
                </a:lnTo>
                <a:lnTo>
                  <a:pt x="4993183" y="5037833"/>
                </a:lnTo>
                <a:cubicBezTo>
                  <a:pt x="4993183" y="5032872"/>
                  <a:pt x="4988222" y="5030391"/>
                  <a:pt x="4978301" y="5030391"/>
                </a:cubicBezTo>
                <a:lnTo>
                  <a:pt x="4967901" y="5027502"/>
                </a:lnTo>
                <a:lnTo>
                  <a:pt x="4979054" y="5035965"/>
                </a:lnTo>
                <a:cubicBezTo>
                  <a:pt x="4980448" y="5039146"/>
                  <a:pt x="4978686" y="5042055"/>
                  <a:pt x="4973767" y="5044692"/>
                </a:cubicBezTo>
                <a:cubicBezTo>
                  <a:pt x="4974619" y="5041092"/>
                  <a:pt x="4971404" y="5036530"/>
                  <a:pt x="4964122" y="5031005"/>
                </a:cubicBezTo>
                <a:lnTo>
                  <a:pt x="4958364" y="5024853"/>
                </a:lnTo>
                <a:lnTo>
                  <a:pt x="4944815" y="5021090"/>
                </a:lnTo>
                <a:cubicBezTo>
                  <a:pt x="4934893" y="5014889"/>
                  <a:pt x="4926211" y="5005587"/>
                  <a:pt x="4918769" y="4993184"/>
                </a:cubicBezTo>
                <a:cubicBezTo>
                  <a:pt x="4918769" y="4993184"/>
                  <a:pt x="4920010" y="4991944"/>
                  <a:pt x="4922490" y="4989463"/>
                </a:cubicBezTo>
                <a:cubicBezTo>
                  <a:pt x="4924970" y="4986983"/>
                  <a:pt x="4926211" y="4988223"/>
                  <a:pt x="4926211" y="4993184"/>
                </a:cubicBezTo>
                <a:lnTo>
                  <a:pt x="4928721" y="4993184"/>
                </a:lnTo>
                <a:lnTo>
                  <a:pt x="4922984" y="4987055"/>
                </a:lnTo>
                <a:lnTo>
                  <a:pt x="4912061" y="4978768"/>
                </a:lnTo>
                <a:lnTo>
                  <a:pt x="4912418" y="4977258"/>
                </a:lnTo>
                <a:lnTo>
                  <a:pt x="4903887" y="4970860"/>
                </a:lnTo>
                <a:lnTo>
                  <a:pt x="4903887" y="4976833"/>
                </a:lnTo>
                <a:lnTo>
                  <a:pt x="4905960" y="4977324"/>
                </a:lnTo>
                <a:lnTo>
                  <a:pt x="4939718" y="5025228"/>
                </a:lnTo>
                <a:lnTo>
                  <a:pt x="4947593" y="5033640"/>
                </a:lnTo>
                <a:lnTo>
                  <a:pt x="4963418" y="5041553"/>
                </a:lnTo>
                <a:cubicBezTo>
                  <a:pt x="4973339" y="5048995"/>
                  <a:pt x="4978301" y="5052715"/>
                  <a:pt x="4978301" y="5052715"/>
                </a:cubicBezTo>
                <a:lnTo>
                  <a:pt x="4984346" y="5061782"/>
                </a:lnTo>
                <a:lnTo>
                  <a:pt x="4986781" y="5064656"/>
                </a:lnTo>
                <a:lnTo>
                  <a:pt x="5000625" y="5075040"/>
                </a:lnTo>
                <a:cubicBezTo>
                  <a:pt x="5005586" y="5080001"/>
                  <a:pt x="5008066" y="5084962"/>
                  <a:pt x="5008066" y="5089922"/>
                </a:cubicBezTo>
                <a:lnTo>
                  <a:pt x="5014601" y="5089922"/>
                </a:lnTo>
                <a:lnTo>
                  <a:pt x="5014905" y="5088641"/>
                </a:lnTo>
                <a:lnTo>
                  <a:pt x="5020319" y="5089922"/>
                </a:lnTo>
                <a:lnTo>
                  <a:pt x="5022949" y="5089922"/>
                </a:lnTo>
                <a:lnTo>
                  <a:pt x="5037832" y="5089922"/>
                </a:lnTo>
                <a:lnTo>
                  <a:pt x="5044659" y="5099025"/>
                </a:lnTo>
                <a:lnTo>
                  <a:pt x="5045409" y="5095861"/>
                </a:lnTo>
                <a:cubicBezTo>
                  <a:pt x="5045409" y="5095861"/>
                  <a:pt x="5047015" y="5098142"/>
                  <a:pt x="5050231" y="5102705"/>
                </a:cubicBezTo>
                <a:lnTo>
                  <a:pt x="5049633" y="5105231"/>
                </a:lnTo>
                <a:lnTo>
                  <a:pt x="5060156" y="5112247"/>
                </a:lnTo>
                <a:lnTo>
                  <a:pt x="5060156" y="5116788"/>
                </a:lnTo>
                <a:lnTo>
                  <a:pt x="5064700" y="5123235"/>
                </a:lnTo>
                <a:lnTo>
                  <a:pt x="5061558" y="5122491"/>
                </a:lnTo>
                <a:lnTo>
                  <a:pt x="5063877" y="5127129"/>
                </a:lnTo>
                <a:cubicBezTo>
                  <a:pt x="5066357" y="5127129"/>
                  <a:pt x="5070078" y="5129610"/>
                  <a:pt x="5075039" y="5134571"/>
                </a:cubicBezTo>
                <a:cubicBezTo>
                  <a:pt x="5080000" y="5134571"/>
                  <a:pt x="5082480" y="5135811"/>
                  <a:pt x="5082480" y="5138291"/>
                </a:cubicBezTo>
                <a:cubicBezTo>
                  <a:pt x="5082480" y="5140772"/>
                  <a:pt x="5084960" y="5142012"/>
                  <a:pt x="5089922" y="5142012"/>
                </a:cubicBezTo>
                <a:cubicBezTo>
                  <a:pt x="5089922" y="5146974"/>
                  <a:pt x="5084960" y="5146974"/>
                  <a:pt x="5075039" y="5142012"/>
                </a:cubicBezTo>
                <a:cubicBezTo>
                  <a:pt x="5065117" y="5137051"/>
                  <a:pt x="5056435" y="5130850"/>
                  <a:pt x="5048994" y="5123409"/>
                </a:cubicBezTo>
                <a:cubicBezTo>
                  <a:pt x="5041553" y="5115967"/>
                  <a:pt x="5035352" y="5112247"/>
                  <a:pt x="5030390" y="5112247"/>
                </a:cubicBezTo>
                <a:cubicBezTo>
                  <a:pt x="5025429" y="5112247"/>
                  <a:pt x="5014267" y="5104805"/>
                  <a:pt x="4996904" y="5089922"/>
                </a:cubicBezTo>
                <a:lnTo>
                  <a:pt x="4985059" y="5078641"/>
                </a:lnTo>
                <a:lnTo>
                  <a:pt x="4984401" y="5081420"/>
                </a:lnTo>
                <a:lnTo>
                  <a:pt x="4978300" y="5079976"/>
                </a:lnTo>
                <a:lnTo>
                  <a:pt x="4979578" y="5074577"/>
                </a:lnTo>
                <a:cubicBezTo>
                  <a:pt x="4979578" y="5074577"/>
                  <a:pt x="4978561" y="5074336"/>
                  <a:pt x="4976528" y="5073855"/>
                </a:cubicBezTo>
                <a:cubicBezTo>
                  <a:pt x="4974495" y="5073374"/>
                  <a:pt x="4971870" y="5070851"/>
                  <a:pt x="4968655" y="5066289"/>
                </a:cubicBezTo>
                <a:cubicBezTo>
                  <a:pt x="4965440" y="5061727"/>
                  <a:pt x="4963832" y="5059446"/>
                  <a:pt x="4963832" y="5059446"/>
                </a:cubicBezTo>
                <a:lnTo>
                  <a:pt x="4957731" y="5058002"/>
                </a:lnTo>
                <a:lnTo>
                  <a:pt x="4933301" y="5030274"/>
                </a:lnTo>
                <a:lnTo>
                  <a:pt x="4931454" y="5029659"/>
                </a:lnTo>
                <a:lnTo>
                  <a:pt x="4924961" y="5033139"/>
                </a:lnTo>
                <a:lnTo>
                  <a:pt x="4918860" y="5031695"/>
                </a:lnTo>
                <a:cubicBezTo>
                  <a:pt x="4918008" y="5035294"/>
                  <a:pt x="4917582" y="5037094"/>
                  <a:pt x="4917582" y="5037094"/>
                </a:cubicBezTo>
                <a:cubicBezTo>
                  <a:pt x="4917582" y="5037094"/>
                  <a:pt x="4919615" y="5037576"/>
                  <a:pt x="4923683" y="5038539"/>
                </a:cubicBezTo>
                <a:cubicBezTo>
                  <a:pt x="4927751" y="5039501"/>
                  <a:pt x="4929358" y="5041783"/>
                  <a:pt x="4928506" y="5045382"/>
                </a:cubicBezTo>
                <a:lnTo>
                  <a:pt x="4933059" y="5046460"/>
                </a:lnTo>
                <a:lnTo>
                  <a:pt x="4933652" y="5045274"/>
                </a:lnTo>
                <a:lnTo>
                  <a:pt x="4935390" y="5047012"/>
                </a:lnTo>
                <a:lnTo>
                  <a:pt x="4940708" y="5048271"/>
                </a:lnTo>
                <a:lnTo>
                  <a:pt x="4945530" y="5055114"/>
                </a:lnTo>
                <a:lnTo>
                  <a:pt x="4948535" y="5058001"/>
                </a:lnTo>
                <a:lnTo>
                  <a:pt x="4948535" y="5052715"/>
                </a:lnTo>
                <a:lnTo>
                  <a:pt x="4955976" y="5060157"/>
                </a:lnTo>
                <a:lnTo>
                  <a:pt x="4950779" y="5060157"/>
                </a:lnTo>
                <a:lnTo>
                  <a:pt x="4953403" y="5062679"/>
                </a:lnTo>
                <a:cubicBezTo>
                  <a:pt x="4958652" y="5067723"/>
                  <a:pt x="4964705" y="5073907"/>
                  <a:pt x="4971560" y="5081232"/>
                </a:cubicBezTo>
                <a:cubicBezTo>
                  <a:pt x="4978417" y="5088556"/>
                  <a:pt x="4982862" y="5092460"/>
                  <a:pt x="4984895" y="5092941"/>
                </a:cubicBezTo>
                <a:cubicBezTo>
                  <a:pt x="4986929" y="5093422"/>
                  <a:pt x="4989980" y="5094145"/>
                  <a:pt x="4994047" y="5095107"/>
                </a:cubicBezTo>
                <a:lnTo>
                  <a:pt x="4998869" y="5101950"/>
                </a:lnTo>
                <a:lnTo>
                  <a:pt x="4992769" y="5100506"/>
                </a:lnTo>
                <a:cubicBezTo>
                  <a:pt x="4988702" y="5099544"/>
                  <a:pt x="4983405" y="5099240"/>
                  <a:pt x="4976878" y="5099596"/>
                </a:cubicBezTo>
                <a:cubicBezTo>
                  <a:pt x="4970351" y="5099952"/>
                  <a:pt x="4966283" y="5098989"/>
                  <a:pt x="4964677" y="5096708"/>
                </a:cubicBezTo>
                <a:cubicBezTo>
                  <a:pt x="4963069" y="5094427"/>
                  <a:pt x="4964724" y="5091968"/>
                  <a:pt x="4969643" y="5089331"/>
                </a:cubicBezTo>
                <a:lnTo>
                  <a:pt x="4946519" y="5078156"/>
                </a:lnTo>
                <a:cubicBezTo>
                  <a:pt x="4942451" y="5077193"/>
                  <a:pt x="4937959" y="5078030"/>
                  <a:pt x="4933039" y="5080667"/>
                </a:cubicBezTo>
                <a:lnTo>
                  <a:pt x="4926938" y="5079222"/>
                </a:lnTo>
                <a:lnTo>
                  <a:pt x="4926211" y="5076713"/>
                </a:lnTo>
                <a:lnTo>
                  <a:pt x="4926211" y="5082481"/>
                </a:lnTo>
                <a:cubicBezTo>
                  <a:pt x="4921249" y="5082481"/>
                  <a:pt x="4916289" y="5080001"/>
                  <a:pt x="4911328" y="5075040"/>
                </a:cubicBezTo>
                <a:cubicBezTo>
                  <a:pt x="4916289" y="5075040"/>
                  <a:pt x="4918769" y="5075040"/>
                  <a:pt x="4918769" y="5075040"/>
                </a:cubicBezTo>
                <a:lnTo>
                  <a:pt x="4925727" y="5075040"/>
                </a:lnTo>
                <a:lnTo>
                  <a:pt x="4923394" y="5066980"/>
                </a:lnTo>
                <a:cubicBezTo>
                  <a:pt x="4920179" y="5062417"/>
                  <a:pt x="4918997" y="5058336"/>
                  <a:pt x="4919849" y="5054737"/>
                </a:cubicBezTo>
                <a:lnTo>
                  <a:pt x="4916304" y="5042494"/>
                </a:lnTo>
                <a:lnTo>
                  <a:pt x="4900558" y="5027363"/>
                </a:lnTo>
                <a:cubicBezTo>
                  <a:pt x="4900558" y="5027363"/>
                  <a:pt x="4899541" y="5027122"/>
                  <a:pt x="4897508" y="5026641"/>
                </a:cubicBezTo>
                <a:cubicBezTo>
                  <a:pt x="4895474" y="5026160"/>
                  <a:pt x="4893867" y="5023878"/>
                  <a:pt x="4892685" y="5019797"/>
                </a:cubicBezTo>
                <a:cubicBezTo>
                  <a:pt x="4891504" y="5015717"/>
                  <a:pt x="4888453" y="5014995"/>
                  <a:pt x="4883534" y="5017631"/>
                </a:cubicBezTo>
                <a:cubicBezTo>
                  <a:pt x="4879466" y="5016668"/>
                  <a:pt x="4877859" y="5014387"/>
                  <a:pt x="4878711" y="5010788"/>
                </a:cubicBezTo>
                <a:lnTo>
                  <a:pt x="4861687" y="5001056"/>
                </a:lnTo>
                <a:cubicBezTo>
                  <a:pt x="4861687" y="5001056"/>
                  <a:pt x="4860080" y="4998775"/>
                  <a:pt x="4856865" y="4994213"/>
                </a:cubicBezTo>
                <a:cubicBezTo>
                  <a:pt x="4854501" y="4986051"/>
                  <a:pt x="4849252" y="4981007"/>
                  <a:pt x="4841119" y="4979082"/>
                </a:cubicBezTo>
                <a:lnTo>
                  <a:pt x="4839841" y="4984481"/>
                </a:lnTo>
                <a:lnTo>
                  <a:pt x="4838563" y="4989881"/>
                </a:lnTo>
                <a:cubicBezTo>
                  <a:pt x="4835347" y="4985318"/>
                  <a:pt x="4834331" y="4985078"/>
                  <a:pt x="4835512" y="4989159"/>
                </a:cubicBezTo>
                <a:cubicBezTo>
                  <a:pt x="4836693" y="4993239"/>
                  <a:pt x="4835464" y="4993898"/>
                  <a:pt x="4831822" y="4991136"/>
                </a:cubicBezTo>
                <a:cubicBezTo>
                  <a:pt x="4828181" y="4988374"/>
                  <a:pt x="4826787" y="4985192"/>
                  <a:pt x="4827639" y="4981593"/>
                </a:cubicBezTo>
                <a:cubicBezTo>
                  <a:pt x="4828491" y="4977994"/>
                  <a:pt x="4827687" y="4976853"/>
                  <a:pt x="4825227" y="4978171"/>
                </a:cubicBezTo>
                <a:cubicBezTo>
                  <a:pt x="4822768" y="4979490"/>
                  <a:pt x="4821112" y="4981949"/>
                  <a:pt x="4820260" y="4985548"/>
                </a:cubicBezTo>
                <a:cubicBezTo>
                  <a:pt x="4819408" y="4989148"/>
                  <a:pt x="4815340" y="4988185"/>
                  <a:pt x="4808059" y="4982660"/>
                </a:cubicBezTo>
                <a:lnTo>
                  <a:pt x="4803236" y="4975817"/>
                </a:lnTo>
                <a:cubicBezTo>
                  <a:pt x="4807303" y="4976780"/>
                  <a:pt x="4811370" y="4977742"/>
                  <a:pt x="4815437" y="4978705"/>
                </a:cubicBezTo>
                <a:cubicBezTo>
                  <a:pt x="4816289" y="4975106"/>
                  <a:pt x="4815698" y="4973064"/>
                  <a:pt x="4813665" y="4972583"/>
                </a:cubicBezTo>
                <a:cubicBezTo>
                  <a:pt x="4811632" y="4972102"/>
                  <a:pt x="4810615" y="4971861"/>
                  <a:pt x="4810615" y="4971861"/>
                </a:cubicBezTo>
                <a:lnTo>
                  <a:pt x="4799692" y="4963574"/>
                </a:lnTo>
                <a:cubicBezTo>
                  <a:pt x="4800544" y="4959974"/>
                  <a:pt x="4800970" y="4958174"/>
                  <a:pt x="4800970" y="4958174"/>
                </a:cubicBezTo>
                <a:lnTo>
                  <a:pt x="4793751" y="4952698"/>
                </a:lnTo>
                <a:lnTo>
                  <a:pt x="4799707" y="4963418"/>
                </a:lnTo>
                <a:cubicBezTo>
                  <a:pt x="4799707" y="4968380"/>
                  <a:pt x="4792265" y="4965899"/>
                  <a:pt x="4777383" y="4955977"/>
                </a:cubicBezTo>
                <a:lnTo>
                  <a:pt x="4762500" y="4941094"/>
                </a:lnTo>
                <a:lnTo>
                  <a:pt x="4785731" y="4945741"/>
                </a:lnTo>
                <a:lnTo>
                  <a:pt x="4774300" y="4934756"/>
                </a:lnTo>
                <a:cubicBezTo>
                  <a:pt x="4771084" y="4930193"/>
                  <a:pt x="4769264" y="4928812"/>
                  <a:pt x="4768838" y="4930613"/>
                </a:cubicBezTo>
                <a:cubicBezTo>
                  <a:pt x="4768412" y="4932412"/>
                  <a:pt x="4767395" y="4932171"/>
                  <a:pt x="4765788" y="4929891"/>
                </a:cubicBezTo>
                <a:cubicBezTo>
                  <a:pt x="4764180" y="4927609"/>
                  <a:pt x="4761343" y="4925987"/>
                  <a:pt x="4757275" y="4925024"/>
                </a:cubicBezTo>
                <a:lnTo>
                  <a:pt x="4758553" y="4919625"/>
                </a:lnTo>
                <a:lnTo>
                  <a:pt x="4747630" y="4911337"/>
                </a:lnTo>
                <a:lnTo>
                  <a:pt x="4741529" y="4909893"/>
                </a:lnTo>
                <a:lnTo>
                  <a:pt x="4735429" y="4908449"/>
                </a:lnTo>
                <a:cubicBezTo>
                  <a:pt x="4731362" y="4907487"/>
                  <a:pt x="4729327" y="4907005"/>
                  <a:pt x="4729327" y="4907005"/>
                </a:cubicBezTo>
                <a:cubicBezTo>
                  <a:pt x="4725260" y="4906042"/>
                  <a:pt x="4723440" y="4904661"/>
                  <a:pt x="4723866" y="4902861"/>
                </a:cubicBezTo>
                <a:cubicBezTo>
                  <a:pt x="4724292" y="4901062"/>
                  <a:pt x="4724505" y="4900162"/>
                  <a:pt x="4724505" y="4900162"/>
                </a:cubicBezTo>
                <a:cubicBezTo>
                  <a:pt x="4725357" y="4896563"/>
                  <a:pt x="4724176" y="4892481"/>
                  <a:pt x="4720961" y="4887919"/>
                </a:cubicBezTo>
                <a:lnTo>
                  <a:pt x="4713582" y="4891874"/>
                </a:lnTo>
                <a:lnTo>
                  <a:pt x="4707211" y="4895290"/>
                </a:lnTo>
                <a:lnTo>
                  <a:pt x="4708085" y="4895051"/>
                </a:lnTo>
                <a:cubicBezTo>
                  <a:pt x="4714596" y="4895981"/>
                  <a:pt x="4725292" y="4903887"/>
                  <a:pt x="4740176" y="4918770"/>
                </a:cubicBezTo>
                <a:cubicBezTo>
                  <a:pt x="4745137" y="4923731"/>
                  <a:pt x="4745137" y="4926211"/>
                  <a:pt x="4740176" y="4926211"/>
                </a:cubicBezTo>
                <a:lnTo>
                  <a:pt x="4731225" y="4926211"/>
                </a:lnTo>
                <a:lnTo>
                  <a:pt x="4730317" y="4930047"/>
                </a:lnTo>
                <a:lnTo>
                  <a:pt x="4736417" y="4931491"/>
                </a:lnTo>
                <a:lnTo>
                  <a:pt x="4741240" y="4938334"/>
                </a:lnTo>
                <a:cubicBezTo>
                  <a:pt x="4741240" y="4938334"/>
                  <a:pt x="4739207" y="4937853"/>
                  <a:pt x="4735139" y="4936890"/>
                </a:cubicBezTo>
                <a:cubicBezTo>
                  <a:pt x="4727005" y="4934965"/>
                  <a:pt x="4720904" y="4933521"/>
                  <a:pt x="4716837" y="4932558"/>
                </a:cubicBezTo>
                <a:lnTo>
                  <a:pt x="4705913" y="4924271"/>
                </a:lnTo>
                <a:lnTo>
                  <a:pt x="4704635" y="4929670"/>
                </a:lnTo>
                <a:cubicBezTo>
                  <a:pt x="4704635" y="4929670"/>
                  <a:pt x="4703880" y="4923790"/>
                  <a:pt x="4702369" y="4912028"/>
                </a:cubicBezTo>
                <a:lnTo>
                  <a:pt x="4692723" y="4898341"/>
                </a:lnTo>
                <a:lnTo>
                  <a:pt x="4698824" y="4899785"/>
                </a:lnTo>
                <a:lnTo>
                  <a:pt x="4708629" y="4902106"/>
                </a:lnTo>
                <a:lnTo>
                  <a:pt x="4702969" y="4896446"/>
                </a:lnTo>
                <a:lnTo>
                  <a:pt x="4705682" y="4895706"/>
                </a:lnTo>
                <a:lnTo>
                  <a:pt x="4700102" y="4894386"/>
                </a:lnTo>
                <a:cubicBezTo>
                  <a:pt x="4700102" y="4894386"/>
                  <a:pt x="4700315" y="4893486"/>
                  <a:pt x="4700741" y="4891686"/>
                </a:cubicBezTo>
                <a:cubicBezTo>
                  <a:pt x="4701167" y="4889886"/>
                  <a:pt x="4703413" y="4889467"/>
                  <a:pt x="4707481" y="4890430"/>
                </a:cubicBezTo>
                <a:lnTo>
                  <a:pt x="4714860" y="4886475"/>
                </a:lnTo>
                <a:cubicBezTo>
                  <a:pt x="4717416" y="4875676"/>
                  <a:pt x="4714200" y="4871114"/>
                  <a:pt x="4705214" y="4872788"/>
                </a:cubicBezTo>
                <a:cubicBezTo>
                  <a:pt x="4705214" y="4872788"/>
                  <a:pt x="4701786" y="4869125"/>
                  <a:pt x="4694930" y="4861801"/>
                </a:cubicBezTo>
                <a:cubicBezTo>
                  <a:pt x="4688074" y="4854476"/>
                  <a:pt x="4682613" y="4850333"/>
                  <a:pt x="4678545" y="4849370"/>
                </a:cubicBezTo>
                <a:lnTo>
                  <a:pt x="4668900" y="4835683"/>
                </a:lnTo>
                <a:lnTo>
                  <a:pt x="4659396" y="4837453"/>
                </a:lnTo>
                <a:lnTo>
                  <a:pt x="4673203" y="4844356"/>
                </a:lnTo>
                <a:lnTo>
                  <a:pt x="4673203" y="4850865"/>
                </a:lnTo>
                <a:lnTo>
                  <a:pt x="4677267" y="4854769"/>
                </a:lnTo>
                <a:lnTo>
                  <a:pt x="4675988" y="4860168"/>
                </a:lnTo>
                <a:lnTo>
                  <a:pt x="4696558" y="4882143"/>
                </a:lnTo>
                <a:lnTo>
                  <a:pt x="4694109" y="4881563"/>
                </a:lnTo>
                <a:lnTo>
                  <a:pt x="4680644" y="4881563"/>
                </a:lnTo>
                <a:lnTo>
                  <a:pt x="4673203" y="4874122"/>
                </a:lnTo>
                <a:lnTo>
                  <a:pt x="4689697" y="4879620"/>
                </a:lnTo>
                <a:lnTo>
                  <a:pt x="4685634" y="4873855"/>
                </a:lnTo>
                <a:cubicBezTo>
                  <a:pt x="4685634" y="4873855"/>
                  <a:pt x="4681993" y="4871093"/>
                  <a:pt x="4674710" y="4865568"/>
                </a:cubicBezTo>
                <a:lnTo>
                  <a:pt x="4663855" y="4857331"/>
                </a:lnTo>
                <a:lnTo>
                  <a:pt x="4665762" y="4859239"/>
                </a:lnTo>
                <a:lnTo>
                  <a:pt x="4662172" y="4859239"/>
                </a:lnTo>
                <a:lnTo>
                  <a:pt x="4668610" y="4864124"/>
                </a:lnTo>
                <a:lnTo>
                  <a:pt x="4661232" y="4868079"/>
                </a:lnTo>
                <a:cubicBezTo>
                  <a:pt x="4661232" y="4868079"/>
                  <a:pt x="4660214" y="4867838"/>
                  <a:pt x="4658181" y="4867357"/>
                </a:cubicBezTo>
                <a:cubicBezTo>
                  <a:pt x="4656148" y="4866875"/>
                  <a:pt x="4655343" y="4865735"/>
                  <a:pt x="4655769" y="4863935"/>
                </a:cubicBezTo>
                <a:lnTo>
                  <a:pt x="4652416" y="4856287"/>
                </a:lnTo>
                <a:lnTo>
                  <a:pt x="4650840" y="4855499"/>
                </a:lnTo>
                <a:lnTo>
                  <a:pt x="4649102" y="4858081"/>
                </a:lnTo>
                <a:cubicBezTo>
                  <a:pt x="4649480" y="4861021"/>
                  <a:pt x="4651064" y="4865672"/>
                  <a:pt x="4653852" y="4872034"/>
                </a:cubicBezTo>
                <a:cubicBezTo>
                  <a:pt x="4649785" y="4871072"/>
                  <a:pt x="4646145" y="4868309"/>
                  <a:pt x="4642929" y="4863747"/>
                </a:cubicBezTo>
                <a:lnTo>
                  <a:pt x="4623638" y="4836373"/>
                </a:lnTo>
                <a:lnTo>
                  <a:pt x="4624916" y="4830973"/>
                </a:lnTo>
                <a:lnTo>
                  <a:pt x="4628180" y="4829224"/>
                </a:lnTo>
                <a:lnTo>
                  <a:pt x="4617392" y="4822032"/>
                </a:lnTo>
                <a:cubicBezTo>
                  <a:pt x="4614912" y="4817071"/>
                  <a:pt x="4608711" y="4812110"/>
                  <a:pt x="4598789" y="4807149"/>
                </a:cubicBezTo>
                <a:lnTo>
                  <a:pt x="4591347" y="4799708"/>
                </a:lnTo>
                <a:lnTo>
                  <a:pt x="4593545" y="4800197"/>
                </a:lnTo>
                <a:lnTo>
                  <a:pt x="4594702" y="4795312"/>
                </a:lnTo>
                <a:cubicBezTo>
                  <a:pt x="4595554" y="4791713"/>
                  <a:pt x="4592338" y="4787150"/>
                  <a:pt x="4585056" y="4781625"/>
                </a:cubicBezTo>
                <a:lnTo>
                  <a:pt x="4580429" y="4776897"/>
                </a:lnTo>
                <a:lnTo>
                  <a:pt x="4580185" y="4777383"/>
                </a:lnTo>
                <a:cubicBezTo>
                  <a:pt x="4577705" y="4777383"/>
                  <a:pt x="4573985" y="4774903"/>
                  <a:pt x="4569024" y="4769942"/>
                </a:cubicBezTo>
                <a:lnTo>
                  <a:pt x="4554141" y="4762500"/>
                </a:lnTo>
                <a:lnTo>
                  <a:pt x="4561582" y="4769942"/>
                </a:lnTo>
                <a:cubicBezTo>
                  <a:pt x="4564062" y="4772423"/>
                  <a:pt x="4566233" y="4774593"/>
                  <a:pt x="4568093" y="4776453"/>
                </a:cubicBezTo>
                <a:lnTo>
                  <a:pt x="4569024" y="4777383"/>
                </a:lnTo>
                <a:lnTo>
                  <a:pt x="4561582" y="4775523"/>
                </a:lnTo>
                <a:cubicBezTo>
                  <a:pt x="4559102" y="4774283"/>
                  <a:pt x="4556621" y="4772423"/>
                  <a:pt x="4554141" y="4769942"/>
                </a:cubicBezTo>
                <a:cubicBezTo>
                  <a:pt x="4549180" y="4764981"/>
                  <a:pt x="4542979" y="4760020"/>
                  <a:pt x="4535537" y="4755059"/>
                </a:cubicBezTo>
                <a:cubicBezTo>
                  <a:pt x="4528096" y="4750098"/>
                  <a:pt x="4521895" y="4745138"/>
                  <a:pt x="4516934" y="4740176"/>
                </a:cubicBezTo>
                <a:cubicBezTo>
                  <a:pt x="4511973" y="4740176"/>
                  <a:pt x="4509492" y="4737696"/>
                  <a:pt x="4509492" y="4732735"/>
                </a:cubicBezTo>
                <a:lnTo>
                  <a:pt x="4500745" y="4726903"/>
                </a:lnTo>
                <a:lnTo>
                  <a:pt x="4501213" y="4727568"/>
                </a:lnTo>
                <a:lnTo>
                  <a:pt x="4495113" y="4726124"/>
                </a:lnTo>
                <a:lnTo>
                  <a:pt x="4495721" y="4723554"/>
                </a:lnTo>
                <a:lnTo>
                  <a:pt x="4487168" y="4717852"/>
                </a:lnTo>
                <a:cubicBezTo>
                  <a:pt x="4487168" y="4717852"/>
                  <a:pt x="4485928" y="4717852"/>
                  <a:pt x="4483447" y="4717852"/>
                </a:cubicBezTo>
                <a:cubicBezTo>
                  <a:pt x="4480967" y="4717852"/>
                  <a:pt x="4479727" y="4715372"/>
                  <a:pt x="4479727" y="4710411"/>
                </a:cubicBezTo>
                <a:cubicBezTo>
                  <a:pt x="4474766" y="4710411"/>
                  <a:pt x="4469805" y="4710411"/>
                  <a:pt x="4464844" y="4710411"/>
                </a:cubicBezTo>
                <a:lnTo>
                  <a:pt x="4457402" y="4710411"/>
                </a:lnTo>
                <a:cubicBezTo>
                  <a:pt x="4462363" y="4705450"/>
                  <a:pt x="4468565" y="4704210"/>
                  <a:pt x="4476006" y="4706690"/>
                </a:cubicBezTo>
                <a:cubicBezTo>
                  <a:pt x="4483447" y="4709171"/>
                  <a:pt x="4490889" y="4711651"/>
                  <a:pt x="4498330" y="4714131"/>
                </a:cubicBezTo>
                <a:cubicBezTo>
                  <a:pt x="4505772" y="4716612"/>
                  <a:pt x="4509492" y="4717852"/>
                  <a:pt x="4509492" y="4717852"/>
                </a:cubicBezTo>
                <a:cubicBezTo>
                  <a:pt x="4511973" y="4712892"/>
                  <a:pt x="4511353" y="4707931"/>
                  <a:pt x="4507632" y="4702970"/>
                </a:cubicBezTo>
                <a:lnTo>
                  <a:pt x="4487729" y="4688494"/>
                </a:lnTo>
                <a:lnTo>
                  <a:pt x="4487849" y="4688767"/>
                </a:lnTo>
                <a:lnTo>
                  <a:pt x="4487175" y="4688892"/>
                </a:lnTo>
                <a:lnTo>
                  <a:pt x="4486849" y="4687767"/>
                </a:lnTo>
                <a:lnTo>
                  <a:pt x="4480035" y="4680953"/>
                </a:lnTo>
                <a:lnTo>
                  <a:pt x="4479656" y="4682551"/>
                </a:lnTo>
                <a:lnTo>
                  <a:pt x="4477758" y="4679858"/>
                </a:lnTo>
                <a:lnTo>
                  <a:pt x="4461123" y="4673204"/>
                </a:lnTo>
                <a:lnTo>
                  <a:pt x="4456022" y="4670653"/>
                </a:lnTo>
                <a:lnTo>
                  <a:pt x="4456531" y="4671376"/>
                </a:lnTo>
                <a:lnTo>
                  <a:pt x="4461354" y="4678219"/>
                </a:lnTo>
                <a:lnTo>
                  <a:pt x="4477100" y="4693350"/>
                </a:lnTo>
                <a:lnTo>
                  <a:pt x="4492847" y="4708482"/>
                </a:lnTo>
                <a:lnTo>
                  <a:pt x="4480645" y="4705594"/>
                </a:lnTo>
                <a:cubicBezTo>
                  <a:pt x="4477429" y="4701031"/>
                  <a:pt x="4474806" y="4698509"/>
                  <a:pt x="4472772" y="4698028"/>
                </a:cubicBezTo>
                <a:cubicBezTo>
                  <a:pt x="4470739" y="4697546"/>
                  <a:pt x="4466080" y="4694543"/>
                  <a:pt x="4458798" y="4689018"/>
                </a:cubicBezTo>
                <a:lnTo>
                  <a:pt x="4451934" y="4679278"/>
                </a:lnTo>
                <a:lnTo>
                  <a:pt x="4427637" y="4673204"/>
                </a:lnTo>
                <a:cubicBezTo>
                  <a:pt x="4427637" y="4668243"/>
                  <a:pt x="4426396" y="4664522"/>
                  <a:pt x="4423916" y="4662041"/>
                </a:cubicBezTo>
                <a:cubicBezTo>
                  <a:pt x="4421436" y="4659561"/>
                  <a:pt x="4417715" y="4655841"/>
                  <a:pt x="4412754" y="4650879"/>
                </a:cubicBezTo>
                <a:lnTo>
                  <a:pt x="4398251" y="4646045"/>
                </a:lnTo>
                <a:lnTo>
                  <a:pt x="4398080" y="4646137"/>
                </a:lnTo>
                <a:lnTo>
                  <a:pt x="4398113" y="4645999"/>
                </a:lnTo>
                <a:lnTo>
                  <a:pt x="4390430" y="4643438"/>
                </a:lnTo>
                <a:lnTo>
                  <a:pt x="4398719" y="4643438"/>
                </a:lnTo>
                <a:lnTo>
                  <a:pt x="4399358" y="4640737"/>
                </a:lnTo>
                <a:cubicBezTo>
                  <a:pt x="4399358" y="4640737"/>
                  <a:pt x="4401392" y="4641219"/>
                  <a:pt x="4405459" y="4642181"/>
                </a:cubicBezTo>
                <a:lnTo>
                  <a:pt x="4403114" y="4643438"/>
                </a:lnTo>
                <a:lnTo>
                  <a:pt x="4405313" y="4643438"/>
                </a:lnTo>
                <a:lnTo>
                  <a:pt x="4412754" y="4643438"/>
                </a:lnTo>
                <a:cubicBezTo>
                  <a:pt x="4412754" y="4643438"/>
                  <a:pt x="4412754" y="4642198"/>
                  <a:pt x="4412754" y="4639717"/>
                </a:cubicBezTo>
                <a:cubicBezTo>
                  <a:pt x="4412754" y="4637237"/>
                  <a:pt x="4410274" y="4633516"/>
                  <a:pt x="4405313" y="4628555"/>
                </a:cubicBezTo>
                <a:lnTo>
                  <a:pt x="4398466" y="4623420"/>
                </a:lnTo>
                <a:lnTo>
                  <a:pt x="4390991" y="4621651"/>
                </a:lnTo>
                <a:cubicBezTo>
                  <a:pt x="4390991" y="4621651"/>
                  <a:pt x="4390186" y="4620510"/>
                  <a:pt x="4388579" y="4618229"/>
                </a:cubicBezTo>
                <a:lnTo>
                  <a:pt x="4388454" y="4618052"/>
                </a:lnTo>
                <a:lnTo>
                  <a:pt x="4379268" y="4621114"/>
                </a:lnTo>
                <a:cubicBezTo>
                  <a:pt x="4376787" y="4626075"/>
                  <a:pt x="4373067" y="4628555"/>
                  <a:pt x="4368106" y="4628555"/>
                </a:cubicBezTo>
                <a:cubicBezTo>
                  <a:pt x="4363145" y="4623594"/>
                  <a:pt x="4359424" y="4621114"/>
                  <a:pt x="4356943" y="4621114"/>
                </a:cubicBezTo>
                <a:cubicBezTo>
                  <a:pt x="4354463" y="4621114"/>
                  <a:pt x="4353223" y="4618634"/>
                  <a:pt x="4353223" y="4613672"/>
                </a:cubicBezTo>
                <a:lnTo>
                  <a:pt x="4338340" y="4598790"/>
                </a:lnTo>
                <a:lnTo>
                  <a:pt x="4353223" y="4606231"/>
                </a:lnTo>
                <a:cubicBezTo>
                  <a:pt x="4363145" y="4606231"/>
                  <a:pt x="4369346" y="4607472"/>
                  <a:pt x="4371826" y="4609952"/>
                </a:cubicBezTo>
                <a:cubicBezTo>
                  <a:pt x="4374307" y="4612432"/>
                  <a:pt x="4375547" y="4613672"/>
                  <a:pt x="4375547" y="4613672"/>
                </a:cubicBezTo>
                <a:lnTo>
                  <a:pt x="4375547" y="4600889"/>
                </a:lnTo>
                <a:lnTo>
                  <a:pt x="4370422" y="4599676"/>
                </a:lnTo>
                <a:lnTo>
                  <a:pt x="4367995" y="4591292"/>
                </a:lnTo>
                <a:lnTo>
                  <a:pt x="4353223" y="4583907"/>
                </a:lnTo>
                <a:lnTo>
                  <a:pt x="4345781" y="4591348"/>
                </a:lnTo>
                <a:lnTo>
                  <a:pt x="4338340" y="4583907"/>
                </a:lnTo>
                <a:lnTo>
                  <a:pt x="4330899" y="4576465"/>
                </a:lnTo>
                <a:lnTo>
                  <a:pt x="4330827" y="4576429"/>
                </a:lnTo>
                <a:lnTo>
                  <a:pt x="4330273" y="4578769"/>
                </a:lnTo>
                <a:lnTo>
                  <a:pt x="4327426" y="4574729"/>
                </a:lnTo>
                <a:lnTo>
                  <a:pt x="4323457" y="4572745"/>
                </a:lnTo>
                <a:cubicBezTo>
                  <a:pt x="4318496" y="4575225"/>
                  <a:pt x="4316016" y="4573985"/>
                  <a:pt x="4316016" y="4569024"/>
                </a:cubicBezTo>
                <a:lnTo>
                  <a:pt x="4301133" y="4554141"/>
                </a:lnTo>
                <a:lnTo>
                  <a:pt x="4293756" y="4550453"/>
                </a:lnTo>
                <a:lnTo>
                  <a:pt x="4299275" y="4560028"/>
                </a:lnTo>
                <a:lnTo>
                  <a:pt x="4303923" y="4565303"/>
                </a:lnTo>
                <a:lnTo>
                  <a:pt x="4312295" y="4569024"/>
                </a:lnTo>
                <a:cubicBezTo>
                  <a:pt x="4319736" y="4573985"/>
                  <a:pt x="4323457" y="4578946"/>
                  <a:pt x="4323457" y="4583907"/>
                </a:cubicBezTo>
                <a:lnTo>
                  <a:pt x="4318494" y="4582253"/>
                </a:lnTo>
                <a:lnTo>
                  <a:pt x="4333818" y="4591012"/>
                </a:lnTo>
                <a:lnTo>
                  <a:pt x="4303314" y="4583792"/>
                </a:lnTo>
                <a:cubicBezTo>
                  <a:pt x="4303314" y="4583792"/>
                  <a:pt x="4303740" y="4581992"/>
                  <a:pt x="4304592" y="4578393"/>
                </a:cubicBezTo>
                <a:lnTo>
                  <a:pt x="4303878" y="4577380"/>
                </a:lnTo>
                <a:lnTo>
                  <a:pt x="4301133" y="4576465"/>
                </a:lnTo>
                <a:cubicBezTo>
                  <a:pt x="4286250" y="4566544"/>
                  <a:pt x="4276328" y="4559102"/>
                  <a:pt x="4271367" y="4554141"/>
                </a:cubicBezTo>
                <a:lnTo>
                  <a:pt x="4278809" y="4554141"/>
                </a:lnTo>
                <a:lnTo>
                  <a:pt x="4284151" y="4556515"/>
                </a:lnTo>
                <a:lnTo>
                  <a:pt x="4284023" y="4556418"/>
                </a:lnTo>
                <a:lnTo>
                  <a:pt x="4257354" y="4532999"/>
                </a:lnTo>
                <a:lnTo>
                  <a:pt x="4251367" y="4531582"/>
                </a:lnTo>
                <a:lnTo>
                  <a:pt x="4256484" y="4539258"/>
                </a:lnTo>
                <a:cubicBezTo>
                  <a:pt x="4256484" y="4539258"/>
                  <a:pt x="4251523" y="4536778"/>
                  <a:pt x="4241602" y="4531817"/>
                </a:cubicBezTo>
                <a:lnTo>
                  <a:pt x="4241602" y="4516934"/>
                </a:lnTo>
                <a:lnTo>
                  <a:pt x="4251278" y="4531449"/>
                </a:lnTo>
                <a:lnTo>
                  <a:pt x="4252531" y="4526156"/>
                </a:lnTo>
                <a:cubicBezTo>
                  <a:pt x="4253383" y="4522556"/>
                  <a:pt x="4250167" y="4517994"/>
                  <a:pt x="4242885" y="4512469"/>
                </a:cubicBezTo>
                <a:cubicBezTo>
                  <a:pt x="4238818" y="4511506"/>
                  <a:pt x="4234373" y="4507603"/>
                  <a:pt x="4229550" y="4500760"/>
                </a:cubicBezTo>
                <a:cubicBezTo>
                  <a:pt x="4224728" y="4493916"/>
                  <a:pt x="4220283" y="4490013"/>
                  <a:pt x="4216216" y="4489050"/>
                </a:cubicBezTo>
                <a:lnTo>
                  <a:pt x="4203687" y="4477011"/>
                </a:lnTo>
                <a:lnTo>
                  <a:pt x="4189512" y="4472286"/>
                </a:lnTo>
                <a:cubicBezTo>
                  <a:pt x="4189512" y="4474766"/>
                  <a:pt x="4189512" y="4476627"/>
                  <a:pt x="4189512" y="4477867"/>
                </a:cubicBezTo>
                <a:lnTo>
                  <a:pt x="4189512" y="4479155"/>
                </a:lnTo>
                <a:lnTo>
                  <a:pt x="4184861" y="4474146"/>
                </a:lnTo>
                <a:cubicBezTo>
                  <a:pt x="4181760" y="4470425"/>
                  <a:pt x="4179590" y="4467325"/>
                  <a:pt x="4178350" y="4464844"/>
                </a:cubicBezTo>
                <a:cubicBezTo>
                  <a:pt x="4175869" y="4459883"/>
                  <a:pt x="4172149" y="4457403"/>
                  <a:pt x="4167188" y="4457403"/>
                </a:cubicBezTo>
                <a:cubicBezTo>
                  <a:pt x="4162227" y="4457403"/>
                  <a:pt x="4157266" y="4453682"/>
                  <a:pt x="4152305" y="4446241"/>
                </a:cubicBezTo>
                <a:cubicBezTo>
                  <a:pt x="4147344" y="4438799"/>
                  <a:pt x="4142383" y="4435079"/>
                  <a:pt x="4137422" y="4435079"/>
                </a:cubicBezTo>
                <a:lnTo>
                  <a:pt x="4137422" y="4427637"/>
                </a:lnTo>
                <a:lnTo>
                  <a:pt x="4152305" y="4427637"/>
                </a:lnTo>
                <a:cubicBezTo>
                  <a:pt x="4157266" y="4447481"/>
                  <a:pt x="4167188" y="4457403"/>
                  <a:pt x="4182070" y="4457403"/>
                </a:cubicBezTo>
                <a:lnTo>
                  <a:pt x="4167188" y="4442520"/>
                </a:lnTo>
                <a:cubicBezTo>
                  <a:pt x="4167188" y="4437559"/>
                  <a:pt x="4164707" y="4433839"/>
                  <a:pt x="4159746" y="4431358"/>
                </a:cubicBezTo>
                <a:cubicBezTo>
                  <a:pt x="4154785" y="4428878"/>
                  <a:pt x="4152305" y="4427637"/>
                  <a:pt x="4152305" y="4427637"/>
                </a:cubicBezTo>
                <a:lnTo>
                  <a:pt x="4146217" y="4415462"/>
                </a:lnTo>
                <a:lnTo>
                  <a:pt x="4143586" y="4414839"/>
                </a:lnTo>
                <a:lnTo>
                  <a:pt x="4140622" y="4410634"/>
                </a:lnTo>
                <a:lnTo>
                  <a:pt x="4129981" y="4405313"/>
                </a:lnTo>
                <a:cubicBezTo>
                  <a:pt x="4129981" y="4405313"/>
                  <a:pt x="4127500" y="4405313"/>
                  <a:pt x="4122539" y="4405313"/>
                </a:cubicBezTo>
                <a:cubicBezTo>
                  <a:pt x="4117578" y="4405313"/>
                  <a:pt x="4115098" y="4402833"/>
                  <a:pt x="4115098" y="4397872"/>
                </a:cubicBezTo>
                <a:lnTo>
                  <a:pt x="4107656" y="4397872"/>
                </a:lnTo>
                <a:cubicBezTo>
                  <a:pt x="4107656" y="4397872"/>
                  <a:pt x="4106416" y="4396632"/>
                  <a:pt x="4103936" y="4394151"/>
                </a:cubicBezTo>
                <a:cubicBezTo>
                  <a:pt x="4101455" y="4391671"/>
                  <a:pt x="4100215" y="4390430"/>
                  <a:pt x="4100215" y="4390430"/>
                </a:cubicBezTo>
                <a:lnTo>
                  <a:pt x="4078304" y="4375822"/>
                </a:lnTo>
                <a:lnTo>
                  <a:pt x="4080312" y="4382757"/>
                </a:lnTo>
                <a:lnTo>
                  <a:pt x="4071022" y="4373830"/>
                </a:lnTo>
                <a:lnTo>
                  <a:pt x="4063008" y="4371827"/>
                </a:lnTo>
                <a:cubicBezTo>
                  <a:pt x="4058047" y="4369347"/>
                  <a:pt x="4055566" y="4368106"/>
                  <a:pt x="4055566" y="4368106"/>
                </a:cubicBezTo>
                <a:lnTo>
                  <a:pt x="4048433" y="4360973"/>
                </a:lnTo>
                <a:lnTo>
                  <a:pt x="4051086" y="4370137"/>
                </a:lnTo>
                <a:lnTo>
                  <a:pt x="4055909" y="4376981"/>
                </a:lnTo>
                <a:cubicBezTo>
                  <a:pt x="4068110" y="4379869"/>
                  <a:pt x="4073358" y="4384912"/>
                  <a:pt x="4071655" y="4392111"/>
                </a:cubicBezTo>
                <a:lnTo>
                  <a:pt x="4070376" y="4397511"/>
                </a:lnTo>
                <a:cubicBezTo>
                  <a:pt x="4074445" y="4398474"/>
                  <a:pt x="4076478" y="4398955"/>
                  <a:pt x="4076478" y="4398955"/>
                </a:cubicBezTo>
                <a:cubicBezTo>
                  <a:pt x="4077330" y="4395355"/>
                  <a:pt x="4081397" y="4396318"/>
                  <a:pt x="4088679" y="4401843"/>
                </a:cubicBezTo>
                <a:lnTo>
                  <a:pt x="4092224" y="4414086"/>
                </a:lnTo>
                <a:lnTo>
                  <a:pt x="4084940" y="4412362"/>
                </a:lnTo>
                <a:lnTo>
                  <a:pt x="4092774" y="4420196"/>
                </a:lnTo>
                <a:lnTo>
                  <a:pt x="4103949" y="4431372"/>
                </a:lnTo>
                <a:lnTo>
                  <a:pt x="4107970" y="4429216"/>
                </a:lnTo>
                <a:cubicBezTo>
                  <a:pt x="4107118" y="4432817"/>
                  <a:pt x="4109742" y="4435338"/>
                  <a:pt x="4115843" y="4436782"/>
                </a:cubicBezTo>
                <a:cubicBezTo>
                  <a:pt x="4121944" y="4438226"/>
                  <a:pt x="4122534" y="4440267"/>
                  <a:pt x="4117615" y="4442904"/>
                </a:cubicBezTo>
                <a:cubicBezTo>
                  <a:pt x="4109481" y="4440978"/>
                  <a:pt x="4105414" y="4440015"/>
                  <a:pt x="4105414" y="4440015"/>
                </a:cubicBezTo>
                <a:lnTo>
                  <a:pt x="4100591" y="4433172"/>
                </a:lnTo>
                <a:lnTo>
                  <a:pt x="4102160" y="4432331"/>
                </a:lnTo>
                <a:lnTo>
                  <a:pt x="4077891" y="4420196"/>
                </a:lnTo>
                <a:cubicBezTo>
                  <a:pt x="4067969" y="4405313"/>
                  <a:pt x="4063008" y="4397872"/>
                  <a:pt x="4063008" y="4397872"/>
                </a:cubicBezTo>
                <a:lnTo>
                  <a:pt x="4067549" y="4397872"/>
                </a:lnTo>
                <a:lnTo>
                  <a:pt x="4059453" y="4389223"/>
                </a:lnTo>
                <a:lnTo>
                  <a:pt x="4060731" y="4383824"/>
                </a:lnTo>
                <a:cubicBezTo>
                  <a:pt x="4060731" y="4383824"/>
                  <a:pt x="4058698" y="4383342"/>
                  <a:pt x="4054631" y="4382380"/>
                </a:cubicBezTo>
                <a:lnTo>
                  <a:pt x="4046144" y="4377529"/>
                </a:lnTo>
                <a:lnTo>
                  <a:pt x="4040684" y="4382989"/>
                </a:lnTo>
                <a:cubicBezTo>
                  <a:pt x="4035723" y="4382989"/>
                  <a:pt x="4030762" y="4381749"/>
                  <a:pt x="4025801" y="4379268"/>
                </a:cubicBezTo>
                <a:lnTo>
                  <a:pt x="4023435" y="4378085"/>
                </a:lnTo>
                <a:lnTo>
                  <a:pt x="4023169" y="4379209"/>
                </a:lnTo>
                <a:cubicBezTo>
                  <a:pt x="4024989" y="4380590"/>
                  <a:pt x="4028950" y="4382003"/>
                  <a:pt x="4035051" y="4383447"/>
                </a:cubicBezTo>
                <a:lnTo>
                  <a:pt x="4041155" y="4388078"/>
                </a:lnTo>
                <a:lnTo>
                  <a:pt x="4041614" y="4385779"/>
                </a:lnTo>
                <a:cubicBezTo>
                  <a:pt x="4042234" y="4385159"/>
                  <a:pt x="4043164" y="4385469"/>
                  <a:pt x="4044404" y="4386709"/>
                </a:cubicBezTo>
                <a:cubicBezTo>
                  <a:pt x="4046885" y="4389190"/>
                  <a:pt x="4048125" y="4390430"/>
                  <a:pt x="4048125" y="4390430"/>
                </a:cubicBezTo>
                <a:lnTo>
                  <a:pt x="4044255" y="4390430"/>
                </a:lnTo>
                <a:lnTo>
                  <a:pt x="4045974" y="4391735"/>
                </a:lnTo>
                <a:cubicBezTo>
                  <a:pt x="4049189" y="4396297"/>
                  <a:pt x="4052830" y="4399059"/>
                  <a:pt x="4056897" y="4400022"/>
                </a:cubicBezTo>
                <a:lnTo>
                  <a:pt x="4062998" y="4401466"/>
                </a:lnTo>
                <a:lnTo>
                  <a:pt x="4066542" y="4413709"/>
                </a:lnTo>
                <a:cubicBezTo>
                  <a:pt x="4066542" y="4413709"/>
                  <a:pt x="4067347" y="4414850"/>
                  <a:pt x="4068954" y="4417131"/>
                </a:cubicBezTo>
                <a:cubicBezTo>
                  <a:pt x="4070561" y="4419412"/>
                  <a:pt x="4071366" y="4420552"/>
                  <a:pt x="4071366" y="4420552"/>
                </a:cubicBezTo>
                <a:cubicBezTo>
                  <a:pt x="4070513" y="4424153"/>
                  <a:pt x="4069875" y="4426852"/>
                  <a:pt x="4069449" y="4428652"/>
                </a:cubicBezTo>
                <a:cubicBezTo>
                  <a:pt x="4069023" y="4430451"/>
                  <a:pt x="4072877" y="4432314"/>
                  <a:pt x="4081010" y="4434239"/>
                </a:cubicBezTo>
                <a:cubicBezTo>
                  <a:pt x="4085079" y="4435202"/>
                  <a:pt x="4086686" y="4437483"/>
                  <a:pt x="4085834" y="4441083"/>
                </a:cubicBezTo>
                <a:cubicBezTo>
                  <a:pt x="4084982" y="4444683"/>
                  <a:pt x="4086589" y="4446963"/>
                  <a:pt x="4090656" y="4447926"/>
                </a:cubicBezTo>
                <a:cubicBezTo>
                  <a:pt x="4094724" y="4448889"/>
                  <a:pt x="4097987" y="4448711"/>
                  <a:pt x="4100446" y="4447392"/>
                </a:cubicBezTo>
                <a:cubicBezTo>
                  <a:pt x="4102905" y="4446074"/>
                  <a:pt x="4103710" y="4447215"/>
                  <a:pt x="4102858" y="4450814"/>
                </a:cubicBezTo>
                <a:cubicBezTo>
                  <a:pt x="4102858" y="4450814"/>
                  <a:pt x="4105269" y="4454236"/>
                  <a:pt x="4110092" y="4461079"/>
                </a:cubicBezTo>
                <a:cubicBezTo>
                  <a:pt x="4114915" y="4467923"/>
                  <a:pt x="4117326" y="4471345"/>
                  <a:pt x="4117326" y="4471345"/>
                </a:cubicBezTo>
                <a:lnTo>
                  <a:pt x="4121050" y="4479841"/>
                </a:lnTo>
                <a:lnTo>
                  <a:pt x="4124400" y="4483448"/>
                </a:lnTo>
                <a:lnTo>
                  <a:pt x="4123458" y="4485332"/>
                </a:lnTo>
                <a:lnTo>
                  <a:pt x="4125693" y="4490431"/>
                </a:lnTo>
                <a:cubicBezTo>
                  <a:pt x="4130612" y="4487795"/>
                  <a:pt x="4134254" y="4490557"/>
                  <a:pt x="4136617" y="4498719"/>
                </a:cubicBezTo>
                <a:lnTo>
                  <a:pt x="4152363" y="4513850"/>
                </a:lnTo>
                <a:lnTo>
                  <a:pt x="4151085" y="4519249"/>
                </a:lnTo>
                <a:cubicBezTo>
                  <a:pt x="4147869" y="4514687"/>
                  <a:pt x="4144229" y="4511925"/>
                  <a:pt x="4140161" y="4510962"/>
                </a:cubicBezTo>
                <a:lnTo>
                  <a:pt x="4129238" y="4502674"/>
                </a:lnTo>
                <a:cubicBezTo>
                  <a:pt x="4128386" y="4506274"/>
                  <a:pt x="4133208" y="4513117"/>
                  <a:pt x="4143706" y="4523205"/>
                </a:cubicBezTo>
                <a:cubicBezTo>
                  <a:pt x="4154203" y="4533292"/>
                  <a:pt x="4161864" y="4541757"/>
                  <a:pt x="4166686" y="4548600"/>
                </a:cubicBezTo>
                <a:cubicBezTo>
                  <a:pt x="4171509" y="4555444"/>
                  <a:pt x="4177562" y="4561629"/>
                  <a:pt x="4184843" y="4567153"/>
                </a:cubicBezTo>
                <a:cubicBezTo>
                  <a:pt x="4192126" y="4572679"/>
                  <a:pt x="4198982" y="4580003"/>
                  <a:pt x="4205413" y="4589128"/>
                </a:cubicBezTo>
                <a:cubicBezTo>
                  <a:pt x="4211842" y="4598252"/>
                  <a:pt x="4215057" y="4602815"/>
                  <a:pt x="4215057" y="4602815"/>
                </a:cubicBezTo>
                <a:lnTo>
                  <a:pt x="4221158" y="4604259"/>
                </a:lnTo>
                <a:cubicBezTo>
                  <a:pt x="4220306" y="4607859"/>
                  <a:pt x="4221701" y="4611040"/>
                  <a:pt x="4225342" y="4613802"/>
                </a:cubicBezTo>
                <a:cubicBezTo>
                  <a:pt x="4228984" y="4616565"/>
                  <a:pt x="4231608" y="4619086"/>
                  <a:pt x="4233215" y="4621368"/>
                </a:cubicBezTo>
                <a:cubicBezTo>
                  <a:pt x="4234822" y="4623649"/>
                  <a:pt x="4238251" y="4627311"/>
                  <a:pt x="4243499" y="4632355"/>
                </a:cubicBezTo>
                <a:cubicBezTo>
                  <a:pt x="4248749" y="4637399"/>
                  <a:pt x="4252980" y="4642202"/>
                  <a:pt x="4256196" y="4646764"/>
                </a:cubicBezTo>
                <a:cubicBezTo>
                  <a:pt x="4282768" y="4679663"/>
                  <a:pt x="4298514" y="4694794"/>
                  <a:pt x="4303434" y="4692157"/>
                </a:cubicBezTo>
                <a:lnTo>
                  <a:pt x="4308257" y="4699000"/>
                </a:lnTo>
                <a:lnTo>
                  <a:pt x="4311801" y="4711243"/>
                </a:lnTo>
                <a:cubicBezTo>
                  <a:pt x="4315868" y="4712206"/>
                  <a:pt x="4319084" y="4716768"/>
                  <a:pt x="4321447" y="4724930"/>
                </a:cubicBezTo>
                <a:cubicBezTo>
                  <a:pt x="4325514" y="4725893"/>
                  <a:pt x="4329154" y="4728655"/>
                  <a:pt x="4332370" y="4733217"/>
                </a:cubicBezTo>
                <a:cubicBezTo>
                  <a:pt x="4335585" y="4737781"/>
                  <a:pt x="4337192" y="4740061"/>
                  <a:pt x="4337192" y="4740061"/>
                </a:cubicBezTo>
                <a:cubicBezTo>
                  <a:pt x="4341260" y="4741024"/>
                  <a:pt x="4343294" y="4741505"/>
                  <a:pt x="4343294" y="4741505"/>
                </a:cubicBezTo>
                <a:cubicBezTo>
                  <a:pt x="4343294" y="4741505"/>
                  <a:pt x="4343884" y="4743545"/>
                  <a:pt x="4345065" y="4747626"/>
                </a:cubicBezTo>
                <a:cubicBezTo>
                  <a:pt x="4346247" y="4751707"/>
                  <a:pt x="4348871" y="4754230"/>
                  <a:pt x="4352938" y="4755192"/>
                </a:cubicBezTo>
                <a:lnTo>
                  <a:pt x="4361306" y="4774279"/>
                </a:lnTo>
                <a:cubicBezTo>
                  <a:pt x="4353172" y="4772353"/>
                  <a:pt x="4355960" y="4778715"/>
                  <a:pt x="4369673" y="4793365"/>
                </a:cubicBezTo>
                <a:lnTo>
                  <a:pt x="4377052" y="4789410"/>
                </a:lnTo>
                <a:cubicBezTo>
                  <a:pt x="4377052" y="4789410"/>
                  <a:pt x="4375018" y="4788928"/>
                  <a:pt x="4370951" y="4787966"/>
                </a:cubicBezTo>
                <a:cubicBezTo>
                  <a:pt x="4370951" y="4787966"/>
                  <a:pt x="4369344" y="4785684"/>
                  <a:pt x="4366129" y="4781122"/>
                </a:cubicBezTo>
                <a:lnTo>
                  <a:pt x="4383153" y="4790854"/>
                </a:lnTo>
                <a:cubicBezTo>
                  <a:pt x="4396866" y="4805503"/>
                  <a:pt x="4403721" y="4812828"/>
                  <a:pt x="4403721" y="4812828"/>
                </a:cubicBezTo>
                <a:lnTo>
                  <a:pt x="4408545" y="4819671"/>
                </a:lnTo>
                <a:cubicBezTo>
                  <a:pt x="4411760" y="4824233"/>
                  <a:pt x="4418616" y="4831558"/>
                  <a:pt x="4429114" y="4841646"/>
                </a:cubicBezTo>
                <a:cubicBezTo>
                  <a:pt x="4432329" y="4846208"/>
                  <a:pt x="4435543" y="4850770"/>
                  <a:pt x="4438758" y="4855333"/>
                </a:cubicBezTo>
                <a:cubicBezTo>
                  <a:pt x="4441974" y="4859895"/>
                  <a:pt x="4445615" y="4862658"/>
                  <a:pt x="4449682" y="4863621"/>
                </a:cubicBezTo>
                <a:cubicBezTo>
                  <a:pt x="4452897" y="4868182"/>
                  <a:pt x="4456112" y="4872745"/>
                  <a:pt x="4459328" y="4877307"/>
                </a:cubicBezTo>
                <a:cubicBezTo>
                  <a:pt x="4462543" y="4881869"/>
                  <a:pt x="4469399" y="4889194"/>
                  <a:pt x="4479896" y="4899282"/>
                </a:cubicBezTo>
                <a:lnTo>
                  <a:pt x="4504010" y="4933499"/>
                </a:lnTo>
                <a:cubicBezTo>
                  <a:pt x="4504010" y="4933499"/>
                  <a:pt x="4497154" y="4926174"/>
                  <a:pt x="4483441" y="4911524"/>
                </a:cubicBezTo>
                <a:cubicBezTo>
                  <a:pt x="4469728" y="4896875"/>
                  <a:pt x="4462068" y="4888410"/>
                  <a:pt x="4460461" y="4886129"/>
                </a:cubicBezTo>
                <a:cubicBezTo>
                  <a:pt x="4458854" y="4883847"/>
                  <a:pt x="4454408" y="4879944"/>
                  <a:pt x="4447126" y="4874419"/>
                </a:cubicBezTo>
                <a:lnTo>
                  <a:pt x="4434924" y="4871531"/>
                </a:lnTo>
                <a:lnTo>
                  <a:pt x="4439748" y="4878375"/>
                </a:lnTo>
                <a:cubicBezTo>
                  <a:pt x="4446177" y="4887499"/>
                  <a:pt x="4451213" y="4893443"/>
                  <a:pt x="4454854" y="4896205"/>
                </a:cubicBezTo>
                <a:cubicBezTo>
                  <a:pt x="4458495" y="4898968"/>
                  <a:pt x="4457856" y="4901668"/>
                  <a:pt x="4452937" y="4904304"/>
                </a:cubicBezTo>
                <a:lnTo>
                  <a:pt x="4469961" y="4914036"/>
                </a:lnTo>
                <a:cubicBezTo>
                  <a:pt x="4469961" y="4914036"/>
                  <a:pt x="4469535" y="4915836"/>
                  <a:pt x="4468683" y="4919435"/>
                </a:cubicBezTo>
                <a:cubicBezTo>
                  <a:pt x="4472751" y="4920398"/>
                  <a:pt x="4474784" y="4920879"/>
                  <a:pt x="4474784" y="4920879"/>
                </a:cubicBezTo>
                <a:cubicBezTo>
                  <a:pt x="4478852" y="4921842"/>
                  <a:pt x="4482279" y="4925504"/>
                  <a:pt x="4485068" y="4931866"/>
                </a:cubicBezTo>
                <a:cubicBezTo>
                  <a:pt x="4487858" y="4938229"/>
                  <a:pt x="4491286" y="4941891"/>
                  <a:pt x="4495353" y="4942854"/>
                </a:cubicBezTo>
                <a:cubicBezTo>
                  <a:pt x="4503487" y="4944780"/>
                  <a:pt x="4509918" y="4953904"/>
                  <a:pt x="4514644" y="4970228"/>
                </a:cubicBezTo>
                <a:cubicBezTo>
                  <a:pt x="4509725" y="4972865"/>
                  <a:pt x="4505658" y="4971902"/>
                  <a:pt x="4502442" y="4967340"/>
                </a:cubicBezTo>
                <a:cubicBezTo>
                  <a:pt x="4502442" y="4967340"/>
                  <a:pt x="4502869" y="4965539"/>
                  <a:pt x="4503720" y="4961940"/>
                </a:cubicBezTo>
                <a:lnTo>
                  <a:pt x="4480595" y="4950764"/>
                </a:lnTo>
                <a:lnTo>
                  <a:pt x="4469672" y="4942477"/>
                </a:lnTo>
                <a:cubicBezTo>
                  <a:pt x="4470524" y="4938878"/>
                  <a:pt x="4470359" y="4935037"/>
                  <a:pt x="4469178" y="4930956"/>
                </a:cubicBezTo>
                <a:cubicBezTo>
                  <a:pt x="4467997" y="4926875"/>
                  <a:pt x="4465159" y="4925253"/>
                  <a:pt x="4460666" y="4926090"/>
                </a:cubicBezTo>
                <a:cubicBezTo>
                  <a:pt x="4456172" y="4926927"/>
                  <a:pt x="4454352" y="4925546"/>
                  <a:pt x="4455203" y="4921947"/>
                </a:cubicBezTo>
                <a:cubicBezTo>
                  <a:pt x="4456055" y="4918347"/>
                  <a:pt x="4454448" y="4916066"/>
                  <a:pt x="4450381" y="4915103"/>
                </a:cubicBezTo>
                <a:cubicBezTo>
                  <a:pt x="4446314" y="4914140"/>
                  <a:pt x="4442673" y="4911378"/>
                  <a:pt x="4439458" y="4906816"/>
                </a:cubicBezTo>
                <a:cubicBezTo>
                  <a:pt x="4433028" y="4897691"/>
                  <a:pt x="4427779" y="4892647"/>
                  <a:pt x="4423712" y="4891685"/>
                </a:cubicBezTo>
                <a:cubicBezTo>
                  <a:pt x="4419644" y="4890722"/>
                  <a:pt x="4416216" y="4887059"/>
                  <a:pt x="4413427" y="4880697"/>
                </a:cubicBezTo>
                <a:cubicBezTo>
                  <a:pt x="4410638" y="4874335"/>
                  <a:pt x="4407211" y="4870673"/>
                  <a:pt x="4403143" y="4869710"/>
                </a:cubicBezTo>
                <a:cubicBezTo>
                  <a:pt x="4399075" y="4868748"/>
                  <a:pt x="4390989" y="4862081"/>
                  <a:pt x="4378885" y="4849713"/>
                </a:cubicBezTo>
                <a:cubicBezTo>
                  <a:pt x="4366780" y="4837345"/>
                  <a:pt x="4361153" y="4829360"/>
                  <a:pt x="4362005" y="4825761"/>
                </a:cubicBezTo>
                <a:cubicBezTo>
                  <a:pt x="4362857" y="4822162"/>
                  <a:pt x="4361250" y="4819880"/>
                  <a:pt x="4357183" y="4818918"/>
                </a:cubicBezTo>
                <a:lnTo>
                  <a:pt x="4351082" y="4817474"/>
                </a:lnTo>
                <a:cubicBezTo>
                  <a:pt x="4351934" y="4813874"/>
                  <a:pt x="4348128" y="4807272"/>
                  <a:pt x="4339664" y="4797666"/>
                </a:cubicBezTo>
                <a:cubicBezTo>
                  <a:pt x="4331200" y="4788059"/>
                  <a:pt x="4325361" y="4780975"/>
                  <a:pt x="4322145" y="4776413"/>
                </a:cubicBezTo>
                <a:cubicBezTo>
                  <a:pt x="4322145" y="4776413"/>
                  <a:pt x="4321128" y="4776172"/>
                  <a:pt x="4319095" y="4775691"/>
                </a:cubicBezTo>
                <a:cubicBezTo>
                  <a:pt x="4317062" y="4775210"/>
                  <a:pt x="4316257" y="4774069"/>
                  <a:pt x="4316684" y="4772269"/>
                </a:cubicBezTo>
                <a:cubicBezTo>
                  <a:pt x="4317110" y="4770469"/>
                  <a:pt x="4316519" y="4768429"/>
                  <a:pt x="4314912" y="4766147"/>
                </a:cubicBezTo>
                <a:cubicBezTo>
                  <a:pt x="4313305" y="4763867"/>
                  <a:pt x="4310680" y="4761345"/>
                  <a:pt x="4307039" y="4758582"/>
                </a:cubicBezTo>
                <a:cubicBezTo>
                  <a:pt x="4303397" y="4755819"/>
                  <a:pt x="4299756" y="4753057"/>
                  <a:pt x="4296115" y="4750295"/>
                </a:cubicBezTo>
                <a:cubicBezTo>
                  <a:pt x="4292473" y="4747532"/>
                  <a:pt x="4289046" y="4743869"/>
                  <a:pt x="4285831" y="4739308"/>
                </a:cubicBezTo>
                <a:cubicBezTo>
                  <a:pt x="4279400" y="4730183"/>
                  <a:pt x="4275169" y="4725380"/>
                  <a:pt x="4273134" y="4724899"/>
                </a:cubicBezTo>
                <a:cubicBezTo>
                  <a:pt x="4271101" y="4724417"/>
                  <a:pt x="4270724" y="4721477"/>
                  <a:pt x="4272002" y="4716077"/>
                </a:cubicBezTo>
                <a:cubicBezTo>
                  <a:pt x="4273280" y="4710678"/>
                  <a:pt x="4271459" y="4709297"/>
                  <a:pt x="4266539" y="4711933"/>
                </a:cubicBezTo>
                <a:cubicBezTo>
                  <a:pt x="4266539" y="4711933"/>
                  <a:pt x="4264719" y="4710553"/>
                  <a:pt x="4261078" y="4707790"/>
                </a:cubicBezTo>
                <a:cubicBezTo>
                  <a:pt x="4257437" y="4705027"/>
                  <a:pt x="4255616" y="4703646"/>
                  <a:pt x="4255616" y="4703646"/>
                </a:cubicBezTo>
                <a:cubicBezTo>
                  <a:pt x="4248334" y="4698121"/>
                  <a:pt x="4242660" y="4694877"/>
                  <a:pt x="4238592" y="4693914"/>
                </a:cubicBezTo>
                <a:cubicBezTo>
                  <a:pt x="4240956" y="4702077"/>
                  <a:pt x="4243744" y="4708439"/>
                  <a:pt x="4246960" y="4713000"/>
                </a:cubicBezTo>
                <a:cubicBezTo>
                  <a:pt x="4254242" y="4718526"/>
                  <a:pt x="4257670" y="4722188"/>
                  <a:pt x="4257244" y="4723988"/>
                </a:cubicBezTo>
                <a:cubicBezTo>
                  <a:pt x="4256818" y="4725788"/>
                  <a:pt x="4258638" y="4727169"/>
                  <a:pt x="4262705" y="4728132"/>
                </a:cubicBezTo>
                <a:cubicBezTo>
                  <a:pt x="4262705" y="4728132"/>
                  <a:pt x="4263509" y="4729273"/>
                  <a:pt x="4265117" y="4731554"/>
                </a:cubicBezTo>
                <a:cubicBezTo>
                  <a:pt x="4266724" y="4733834"/>
                  <a:pt x="4269136" y="4737256"/>
                  <a:pt x="4272351" y="4741819"/>
                </a:cubicBezTo>
                <a:cubicBezTo>
                  <a:pt x="4279633" y="4747344"/>
                  <a:pt x="4284292" y="4750347"/>
                  <a:pt x="4286325" y="4750828"/>
                </a:cubicBezTo>
                <a:cubicBezTo>
                  <a:pt x="4288358" y="4751309"/>
                  <a:pt x="4288949" y="4753350"/>
                  <a:pt x="4288097" y="4756950"/>
                </a:cubicBezTo>
                <a:cubicBezTo>
                  <a:pt x="4288097" y="4756950"/>
                  <a:pt x="4291313" y="4761512"/>
                  <a:pt x="4297742" y="4770637"/>
                </a:cubicBezTo>
                <a:cubicBezTo>
                  <a:pt x="4304173" y="4779762"/>
                  <a:pt x="4307388" y="4784323"/>
                  <a:pt x="4307388" y="4784323"/>
                </a:cubicBezTo>
                <a:lnTo>
                  <a:pt x="4312210" y="4791167"/>
                </a:lnTo>
                <a:cubicBezTo>
                  <a:pt x="4315426" y="4795730"/>
                  <a:pt x="4319067" y="4798492"/>
                  <a:pt x="4323134" y="4799454"/>
                </a:cubicBezTo>
                <a:cubicBezTo>
                  <a:pt x="4330416" y="4804979"/>
                  <a:pt x="4335452" y="4810923"/>
                  <a:pt x="4338241" y="4817285"/>
                </a:cubicBezTo>
                <a:cubicBezTo>
                  <a:pt x="4341031" y="4823647"/>
                  <a:pt x="4344458" y="4827310"/>
                  <a:pt x="4348526" y="4828273"/>
                </a:cubicBezTo>
                <a:lnTo>
                  <a:pt x="4358171" y="4841960"/>
                </a:lnTo>
                <a:cubicBezTo>
                  <a:pt x="4372736" y="4853010"/>
                  <a:pt x="4377559" y="4859853"/>
                  <a:pt x="4372639" y="4862490"/>
                </a:cubicBezTo>
                <a:cubicBezTo>
                  <a:pt x="4367719" y="4865127"/>
                  <a:pt x="4364456" y="4865305"/>
                  <a:pt x="4362849" y="4863024"/>
                </a:cubicBezTo>
                <a:cubicBezTo>
                  <a:pt x="4361242" y="4860742"/>
                  <a:pt x="4361881" y="4858042"/>
                  <a:pt x="4364766" y="4854924"/>
                </a:cubicBezTo>
                <a:cubicBezTo>
                  <a:pt x="4367651" y="4851806"/>
                  <a:pt x="4366848" y="4850665"/>
                  <a:pt x="4362354" y="4851503"/>
                </a:cubicBezTo>
                <a:cubicBezTo>
                  <a:pt x="4357861" y="4852339"/>
                  <a:pt x="4355023" y="4850718"/>
                  <a:pt x="4353842" y="4846637"/>
                </a:cubicBezTo>
                <a:cubicBezTo>
                  <a:pt x="4352661" y="4842556"/>
                  <a:pt x="4349824" y="4840934"/>
                  <a:pt x="4345331" y="4841771"/>
                </a:cubicBezTo>
                <a:cubicBezTo>
                  <a:pt x="4340837" y="4842608"/>
                  <a:pt x="4339017" y="4841227"/>
                  <a:pt x="4339869" y="4837628"/>
                </a:cubicBezTo>
                <a:cubicBezTo>
                  <a:pt x="4339869" y="4837628"/>
                  <a:pt x="4339277" y="4835587"/>
                  <a:pt x="4338096" y="4831506"/>
                </a:cubicBezTo>
                <a:cubicBezTo>
                  <a:pt x="4336915" y="4827425"/>
                  <a:pt x="4334503" y="4824003"/>
                  <a:pt x="4330862" y="4821241"/>
                </a:cubicBezTo>
                <a:cubicBezTo>
                  <a:pt x="4327221" y="4818478"/>
                  <a:pt x="4322776" y="4814575"/>
                  <a:pt x="4317528" y="4809531"/>
                </a:cubicBezTo>
                <a:cubicBezTo>
                  <a:pt x="4312279" y="4804488"/>
                  <a:pt x="4308047" y="4799684"/>
                  <a:pt x="4304832" y="4795122"/>
                </a:cubicBezTo>
                <a:cubicBezTo>
                  <a:pt x="4298401" y="4785997"/>
                  <a:pt x="4293153" y="4780954"/>
                  <a:pt x="4289086" y="4779991"/>
                </a:cubicBezTo>
                <a:cubicBezTo>
                  <a:pt x="4285018" y="4779028"/>
                  <a:pt x="4283837" y="4774948"/>
                  <a:pt x="4285541" y="4767749"/>
                </a:cubicBezTo>
                <a:cubicBezTo>
                  <a:pt x="4281473" y="4766786"/>
                  <a:pt x="4279653" y="4765405"/>
                  <a:pt x="4280080" y="4763605"/>
                </a:cubicBezTo>
                <a:cubicBezTo>
                  <a:pt x="4280506" y="4761805"/>
                  <a:pt x="4278685" y="4760424"/>
                  <a:pt x="4274618" y="4759461"/>
                </a:cubicBezTo>
                <a:lnTo>
                  <a:pt x="4268517" y="4758017"/>
                </a:lnTo>
                <a:cubicBezTo>
                  <a:pt x="4269369" y="4754417"/>
                  <a:pt x="4268991" y="4751477"/>
                  <a:pt x="4267383" y="4749196"/>
                </a:cubicBezTo>
                <a:cubicBezTo>
                  <a:pt x="4265776" y="4746914"/>
                  <a:pt x="4263152" y="4744393"/>
                  <a:pt x="4259510" y="4741630"/>
                </a:cubicBezTo>
                <a:cubicBezTo>
                  <a:pt x="4255869" y="4738868"/>
                  <a:pt x="4253244" y="4736346"/>
                  <a:pt x="4251637" y="4734065"/>
                </a:cubicBezTo>
                <a:cubicBezTo>
                  <a:pt x="4250030" y="4731784"/>
                  <a:pt x="4248209" y="4730403"/>
                  <a:pt x="4246176" y="4729921"/>
                </a:cubicBezTo>
                <a:cubicBezTo>
                  <a:pt x="4244143" y="4729440"/>
                  <a:pt x="4243338" y="4728299"/>
                  <a:pt x="4243764" y="4726499"/>
                </a:cubicBezTo>
                <a:cubicBezTo>
                  <a:pt x="4244190" y="4724700"/>
                  <a:pt x="4242370" y="4723318"/>
                  <a:pt x="4238303" y="4722355"/>
                </a:cubicBezTo>
                <a:lnTo>
                  <a:pt x="4233480" y="4715512"/>
                </a:lnTo>
                <a:cubicBezTo>
                  <a:pt x="4229412" y="4714550"/>
                  <a:pt x="4226788" y="4712028"/>
                  <a:pt x="4225607" y="4707946"/>
                </a:cubicBezTo>
                <a:cubicBezTo>
                  <a:pt x="4224426" y="4703866"/>
                  <a:pt x="4221801" y="4701344"/>
                  <a:pt x="4217734" y="4700381"/>
                </a:cubicBezTo>
                <a:lnTo>
                  <a:pt x="4201988" y="4685250"/>
                </a:lnTo>
                <a:lnTo>
                  <a:pt x="4192342" y="4671563"/>
                </a:lnTo>
                <a:cubicBezTo>
                  <a:pt x="4185061" y="4666039"/>
                  <a:pt x="4179385" y="4662794"/>
                  <a:pt x="4175318" y="4661832"/>
                </a:cubicBezTo>
                <a:lnTo>
                  <a:pt x="4166951" y="4642745"/>
                </a:lnTo>
                <a:cubicBezTo>
                  <a:pt x="4162031" y="4645382"/>
                  <a:pt x="4161605" y="4647182"/>
                  <a:pt x="4165673" y="4648145"/>
                </a:cubicBezTo>
                <a:lnTo>
                  <a:pt x="4158294" y="4652100"/>
                </a:lnTo>
                <a:cubicBezTo>
                  <a:pt x="4158294" y="4652100"/>
                  <a:pt x="4157490" y="4650959"/>
                  <a:pt x="4155883" y="4648678"/>
                </a:cubicBezTo>
                <a:cubicBezTo>
                  <a:pt x="4154275" y="4646398"/>
                  <a:pt x="4155504" y="4645738"/>
                  <a:pt x="4159572" y="4646701"/>
                </a:cubicBezTo>
                <a:lnTo>
                  <a:pt x="4160850" y="4641301"/>
                </a:lnTo>
                <a:lnTo>
                  <a:pt x="4140281" y="4619326"/>
                </a:lnTo>
                <a:cubicBezTo>
                  <a:pt x="4140281" y="4619326"/>
                  <a:pt x="4137869" y="4615905"/>
                  <a:pt x="4133047" y="4609061"/>
                </a:cubicBezTo>
                <a:cubicBezTo>
                  <a:pt x="4128224" y="4602218"/>
                  <a:pt x="4125387" y="4600596"/>
                  <a:pt x="4124535" y="4604196"/>
                </a:cubicBezTo>
                <a:cubicBezTo>
                  <a:pt x="4114697" y="4609470"/>
                  <a:pt x="4110629" y="4608507"/>
                  <a:pt x="4112334" y="4601308"/>
                </a:cubicBezTo>
                <a:lnTo>
                  <a:pt x="4119712" y="4597352"/>
                </a:lnTo>
                <a:cubicBezTo>
                  <a:pt x="4120564" y="4593752"/>
                  <a:pt x="4118957" y="4591472"/>
                  <a:pt x="4114890" y="4590509"/>
                </a:cubicBezTo>
                <a:cubicBezTo>
                  <a:pt x="4110823" y="4589546"/>
                  <a:pt x="4108789" y="4589065"/>
                  <a:pt x="4108789" y="4589065"/>
                </a:cubicBezTo>
                <a:cubicBezTo>
                  <a:pt x="4108789" y="4589065"/>
                  <a:pt x="4109215" y="4587265"/>
                  <a:pt x="4110067" y="4583665"/>
                </a:cubicBezTo>
                <a:lnTo>
                  <a:pt x="4099144" y="4575378"/>
                </a:lnTo>
                <a:lnTo>
                  <a:pt x="4083398" y="4560247"/>
                </a:lnTo>
                <a:cubicBezTo>
                  <a:pt x="4085102" y="4553047"/>
                  <a:pt x="4081460" y="4550285"/>
                  <a:pt x="4072474" y="4551959"/>
                </a:cubicBezTo>
                <a:cubicBezTo>
                  <a:pt x="4068406" y="4550996"/>
                  <a:pt x="4066799" y="4548715"/>
                  <a:pt x="4067651" y="4545115"/>
                </a:cubicBezTo>
                <a:cubicBezTo>
                  <a:pt x="4068503" y="4541516"/>
                  <a:pt x="4064862" y="4538754"/>
                  <a:pt x="4056727" y="4536828"/>
                </a:cubicBezTo>
                <a:cubicBezTo>
                  <a:pt x="4048594" y="4534903"/>
                  <a:pt x="4044952" y="4532141"/>
                  <a:pt x="4045805" y="4528541"/>
                </a:cubicBezTo>
                <a:lnTo>
                  <a:pt x="4040981" y="4521697"/>
                </a:lnTo>
                <a:lnTo>
                  <a:pt x="4034881" y="4520253"/>
                </a:lnTo>
                <a:lnTo>
                  <a:pt x="4037437" y="4509454"/>
                </a:lnTo>
                <a:cubicBezTo>
                  <a:pt x="4034222" y="4504892"/>
                  <a:pt x="4030581" y="4502129"/>
                  <a:pt x="4026514" y="4501167"/>
                </a:cubicBezTo>
                <a:cubicBezTo>
                  <a:pt x="4022447" y="4500204"/>
                  <a:pt x="4018380" y="4499241"/>
                  <a:pt x="4014312" y="4498278"/>
                </a:cubicBezTo>
                <a:cubicBezTo>
                  <a:pt x="4014312" y="4498278"/>
                  <a:pt x="4013508" y="4497138"/>
                  <a:pt x="4011901" y="4494857"/>
                </a:cubicBezTo>
                <a:cubicBezTo>
                  <a:pt x="4010293" y="4492576"/>
                  <a:pt x="4007457" y="4490954"/>
                  <a:pt x="4003388" y="4489991"/>
                </a:cubicBezTo>
                <a:cubicBezTo>
                  <a:pt x="4003388" y="4489991"/>
                  <a:pt x="4003815" y="4488191"/>
                  <a:pt x="4004667" y="4484592"/>
                </a:cubicBezTo>
                <a:cubicBezTo>
                  <a:pt x="4005519" y="4480992"/>
                  <a:pt x="4003485" y="4480511"/>
                  <a:pt x="3998566" y="4483148"/>
                </a:cubicBezTo>
                <a:lnTo>
                  <a:pt x="3999844" y="4477748"/>
                </a:lnTo>
                <a:cubicBezTo>
                  <a:pt x="4000696" y="4474149"/>
                  <a:pt x="4000105" y="4472108"/>
                  <a:pt x="3998072" y="4471627"/>
                </a:cubicBezTo>
                <a:cubicBezTo>
                  <a:pt x="3996038" y="4471145"/>
                  <a:pt x="3992989" y="4470423"/>
                  <a:pt x="3988920" y="4469460"/>
                </a:cubicBezTo>
                <a:cubicBezTo>
                  <a:pt x="3981639" y="4463936"/>
                  <a:pt x="3975964" y="4460692"/>
                  <a:pt x="3971897" y="4459729"/>
                </a:cubicBezTo>
                <a:cubicBezTo>
                  <a:pt x="3975964" y="4460692"/>
                  <a:pt x="3978423" y="4459374"/>
                  <a:pt x="3979275" y="4455774"/>
                </a:cubicBezTo>
                <a:cubicBezTo>
                  <a:pt x="3980127" y="4452174"/>
                  <a:pt x="3976486" y="4449411"/>
                  <a:pt x="3968352" y="4447486"/>
                </a:cubicBezTo>
                <a:cubicBezTo>
                  <a:pt x="3948016" y="4442673"/>
                  <a:pt x="3933877" y="4429823"/>
                  <a:pt x="3925936" y="4408937"/>
                </a:cubicBezTo>
                <a:cubicBezTo>
                  <a:pt x="3925936" y="4408937"/>
                  <a:pt x="3927166" y="4408278"/>
                  <a:pt x="3929626" y="4406959"/>
                </a:cubicBezTo>
                <a:cubicBezTo>
                  <a:pt x="3932085" y="4405641"/>
                  <a:pt x="3932889" y="4406781"/>
                  <a:pt x="3932037" y="4410381"/>
                </a:cubicBezTo>
                <a:cubicBezTo>
                  <a:pt x="3936104" y="4411343"/>
                  <a:pt x="3938138" y="4411825"/>
                  <a:pt x="3938138" y="4411825"/>
                </a:cubicBezTo>
                <a:lnTo>
                  <a:pt x="3917569" y="4389850"/>
                </a:lnTo>
                <a:lnTo>
                  <a:pt x="3916291" y="4395250"/>
                </a:lnTo>
                <a:cubicBezTo>
                  <a:pt x="3912223" y="4394287"/>
                  <a:pt x="3909385" y="4392665"/>
                  <a:pt x="3907778" y="4390384"/>
                </a:cubicBezTo>
                <a:cubicBezTo>
                  <a:pt x="3906171" y="4388103"/>
                  <a:pt x="3907827" y="4385644"/>
                  <a:pt x="3912746" y="4383007"/>
                </a:cubicBezTo>
                <a:cubicBezTo>
                  <a:pt x="3907827" y="4385644"/>
                  <a:pt x="3901725" y="4384200"/>
                  <a:pt x="3894444" y="4378674"/>
                </a:cubicBezTo>
                <a:cubicBezTo>
                  <a:pt x="3887161" y="4373150"/>
                  <a:pt x="3884964" y="4368828"/>
                  <a:pt x="3887849" y="4365710"/>
                </a:cubicBezTo>
                <a:cubicBezTo>
                  <a:pt x="3890734" y="4362592"/>
                  <a:pt x="3888323" y="4359170"/>
                  <a:pt x="3880615" y="4355445"/>
                </a:cubicBezTo>
                <a:cubicBezTo>
                  <a:pt x="3872907" y="4351719"/>
                  <a:pt x="3867445" y="4347576"/>
                  <a:pt x="3864229" y="4343013"/>
                </a:cubicBezTo>
                <a:cubicBezTo>
                  <a:pt x="3860162" y="4342050"/>
                  <a:pt x="3857324" y="4340428"/>
                  <a:pt x="3855717" y="4338148"/>
                </a:cubicBezTo>
                <a:cubicBezTo>
                  <a:pt x="3854110" y="4335867"/>
                  <a:pt x="3853307" y="4334726"/>
                  <a:pt x="3853307" y="4334726"/>
                </a:cubicBezTo>
                <a:cubicBezTo>
                  <a:pt x="3853307" y="4334726"/>
                  <a:pt x="3853732" y="4332926"/>
                  <a:pt x="3854585" y="4329327"/>
                </a:cubicBezTo>
                <a:cubicBezTo>
                  <a:pt x="3855437" y="4325727"/>
                  <a:pt x="3852221" y="4321165"/>
                  <a:pt x="3844939" y="4315640"/>
                </a:cubicBezTo>
                <a:lnTo>
                  <a:pt x="3832737" y="4312751"/>
                </a:lnTo>
                <a:lnTo>
                  <a:pt x="3835293" y="4301953"/>
                </a:lnTo>
                <a:lnTo>
                  <a:pt x="3829193" y="4300509"/>
                </a:lnTo>
                <a:cubicBezTo>
                  <a:pt x="3828341" y="4304108"/>
                  <a:pt x="3827915" y="4305908"/>
                  <a:pt x="3827915" y="4305908"/>
                </a:cubicBezTo>
                <a:cubicBezTo>
                  <a:pt x="3822995" y="4308545"/>
                  <a:pt x="3837464" y="4329075"/>
                  <a:pt x="3871319" y="4367499"/>
                </a:cubicBezTo>
                <a:cubicBezTo>
                  <a:pt x="3882668" y="4373987"/>
                  <a:pt x="3888934" y="4379271"/>
                  <a:pt x="3890115" y="4383352"/>
                </a:cubicBezTo>
                <a:cubicBezTo>
                  <a:pt x="3891296" y="4387433"/>
                  <a:pt x="3892905" y="4389714"/>
                  <a:pt x="3894938" y="4390196"/>
                </a:cubicBezTo>
                <a:cubicBezTo>
                  <a:pt x="3896972" y="4390677"/>
                  <a:pt x="3898792" y="4392059"/>
                  <a:pt x="3900400" y="4394339"/>
                </a:cubicBezTo>
                <a:cubicBezTo>
                  <a:pt x="3902007" y="4396621"/>
                  <a:pt x="3906453" y="4400523"/>
                  <a:pt x="3913735" y="4406049"/>
                </a:cubicBezTo>
                <a:cubicBezTo>
                  <a:pt x="3916950" y="4410611"/>
                  <a:pt x="3920165" y="4415173"/>
                  <a:pt x="3923380" y="4419735"/>
                </a:cubicBezTo>
                <a:cubicBezTo>
                  <a:pt x="3922528" y="4423335"/>
                  <a:pt x="3924135" y="4425616"/>
                  <a:pt x="3928203" y="4426579"/>
                </a:cubicBezTo>
                <a:cubicBezTo>
                  <a:pt x="3928203" y="4426579"/>
                  <a:pt x="3929219" y="4426820"/>
                  <a:pt x="3931253" y="4427301"/>
                </a:cubicBezTo>
                <a:cubicBezTo>
                  <a:pt x="3933287" y="4427782"/>
                  <a:pt x="3933877" y="4429823"/>
                  <a:pt x="3933025" y="4433423"/>
                </a:cubicBezTo>
                <a:cubicBezTo>
                  <a:pt x="3932173" y="4437022"/>
                  <a:pt x="3933780" y="4439303"/>
                  <a:pt x="3937848" y="4440266"/>
                </a:cubicBezTo>
                <a:cubicBezTo>
                  <a:pt x="3941916" y="4441229"/>
                  <a:pt x="3947377" y="4445373"/>
                  <a:pt x="3954233" y="4452697"/>
                </a:cubicBezTo>
                <a:cubicBezTo>
                  <a:pt x="3961089" y="4460022"/>
                  <a:pt x="3964518" y="4463684"/>
                  <a:pt x="3964518" y="4463684"/>
                </a:cubicBezTo>
                <a:cubicBezTo>
                  <a:pt x="3963666" y="4467285"/>
                  <a:pt x="3965060" y="4470465"/>
                  <a:pt x="3968702" y="4473227"/>
                </a:cubicBezTo>
                <a:cubicBezTo>
                  <a:pt x="3972343" y="4475990"/>
                  <a:pt x="3975770" y="4479653"/>
                  <a:pt x="3978986" y="4484215"/>
                </a:cubicBezTo>
                <a:cubicBezTo>
                  <a:pt x="3982201" y="4488778"/>
                  <a:pt x="3983382" y="4492858"/>
                  <a:pt x="3982530" y="4496458"/>
                </a:cubicBezTo>
                <a:lnTo>
                  <a:pt x="3994732" y="4499346"/>
                </a:lnTo>
                <a:lnTo>
                  <a:pt x="4006933" y="4502234"/>
                </a:lnTo>
                <a:cubicBezTo>
                  <a:pt x="4010149" y="4506797"/>
                  <a:pt x="4012347" y="4511118"/>
                  <a:pt x="4013528" y="4515199"/>
                </a:cubicBezTo>
                <a:cubicBezTo>
                  <a:pt x="4014710" y="4519280"/>
                  <a:pt x="4017334" y="4521802"/>
                  <a:pt x="4021401" y="4522765"/>
                </a:cubicBezTo>
                <a:cubicBezTo>
                  <a:pt x="4021401" y="4522765"/>
                  <a:pt x="4020975" y="4524564"/>
                  <a:pt x="4020123" y="4528164"/>
                </a:cubicBezTo>
                <a:cubicBezTo>
                  <a:pt x="4019271" y="4531763"/>
                  <a:pt x="4019863" y="4533804"/>
                  <a:pt x="4021896" y="4534285"/>
                </a:cubicBezTo>
                <a:cubicBezTo>
                  <a:pt x="4023929" y="4534766"/>
                  <a:pt x="4026554" y="4537288"/>
                  <a:pt x="4029769" y="4541851"/>
                </a:cubicBezTo>
                <a:cubicBezTo>
                  <a:pt x="4033836" y="4542814"/>
                  <a:pt x="4035656" y="4544194"/>
                  <a:pt x="4035230" y="4545994"/>
                </a:cubicBezTo>
                <a:cubicBezTo>
                  <a:pt x="4034804" y="4547794"/>
                  <a:pt x="4036624" y="4549175"/>
                  <a:pt x="4040692" y="4550138"/>
                </a:cubicBezTo>
                <a:cubicBezTo>
                  <a:pt x="4039840" y="4553739"/>
                  <a:pt x="4035772" y="4552776"/>
                  <a:pt x="4028491" y="4547250"/>
                </a:cubicBezTo>
                <a:cubicBezTo>
                  <a:pt x="4021208" y="4541725"/>
                  <a:pt x="4015156" y="4535541"/>
                  <a:pt x="4010333" y="4528698"/>
                </a:cubicBezTo>
                <a:cubicBezTo>
                  <a:pt x="4005511" y="4521854"/>
                  <a:pt x="4001066" y="4517951"/>
                  <a:pt x="3996998" y="4516988"/>
                </a:cubicBezTo>
                <a:cubicBezTo>
                  <a:pt x="3992931" y="4516026"/>
                  <a:pt x="3985058" y="4508460"/>
                  <a:pt x="3973379" y="4494291"/>
                </a:cubicBezTo>
                <a:cubicBezTo>
                  <a:pt x="3961700" y="4480124"/>
                  <a:pt x="3956287" y="4471240"/>
                  <a:pt x="3957139" y="4467640"/>
                </a:cubicBezTo>
                <a:cubicBezTo>
                  <a:pt x="3957139" y="4467640"/>
                  <a:pt x="3956335" y="4466499"/>
                  <a:pt x="3954727" y="4464218"/>
                </a:cubicBezTo>
                <a:cubicBezTo>
                  <a:pt x="3953120" y="4461937"/>
                  <a:pt x="3952316" y="4460796"/>
                  <a:pt x="3952316" y="4460796"/>
                </a:cubicBezTo>
                <a:cubicBezTo>
                  <a:pt x="3945034" y="4455272"/>
                  <a:pt x="3941393" y="4452509"/>
                  <a:pt x="3941393" y="4452509"/>
                </a:cubicBezTo>
                <a:lnTo>
                  <a:pt x="3936570" y="4445666"/>
                </a:lnTo>
                <a:lnTo>
                  <a:pt x="3931747" y="4438822"/>
                </a:lnTo>
                <a:cubicBezTo>
                  <a:pt x="3928532" y="4434260"/>
                  <a:pt x="3922857" y="4431016"/>
                  <a:pt x="3914723" y="4429091"/>
                </a:cubicBezTo>
                <a:lnTo>
                  <a:pt x="3903800" y="4420803"/>
                </a:lnTo>
                <a:cubicBezTo>
                  <a:pt x="3900584" y="4416241"/>
                  <a:pt x="3896353" y="4411438"/>
                  <a:pt x="3891104" y="4406393"/>
                </a:cubicBezTo>
                <a:cubicBezTo>
                  <a:pt x="3885855" y="4401350"/>
                  <a:pt x="3880015" y="4394266"/>
                  <a:pt x="3873586" y="4385141"/>
                </a:cubicBezTo>
                <a:cubicBezTo>
                  <a:pt x="3870370" y="4380579"/>
                  <a:pt x="3867959" y="4377158"/>
                  <a:pt x="3866352" y="4374876"/>
                </a:cubicBezTo>
                <a:cubicBezTo>
                  <a:pt x="3864744" y="4372595"/>
                  <a:pt x="3861907" y="4370973"/>
                  <a:pt x="3857839" y="4370010"/>
                </a:cubicBezTo>
                <a:cubicBezTo>
                  <a:pt x="3858691" y="4366411"/>
                  <a:pt x="3857297" y="4363230"/>
                  <a:pt x="3853656" y="4360467"/>
                </a:cubicBezTo>
                <a:cubicBezTo>
                  <a:pt x="3850014" y="4357705"/>
                  <a:pt x="3846587" y="4354043"/>
                  <a:pt x="3843371" y="4349480"/>
                </a:cubicBezTo>
                <a:cubicBezTo>
                  <a:pt x="3832873" y="4339393"/>
                  <a:pt x="3825213" y="4330927"/>
                  <a:pt x="3820391" y="4324084"/>
                </a:cubicBezTo>
                <a:cubicBezTo>
                  <a:pt x="3815569" y="4317240"/>
                  <a:pt x="3810532" y="4311297"/>
                  <a:pt x="3805284" y="4306253"/>
                </a:cubicBezTo>
                <a:cubicBezTo>
                  <a:pt x="3800035" y="4301209"/>
                  <a:pt x="3796607" y="4297547"/>
                  <a:pt x="3795000" y="4295266"/>
                </a:cubicBezTo>
                <a:cubicBezTo>
                  <a:pt x="3793392" y="4292985"/>
                  <a:pt x="3791571" y="4291603"/>
                  <a:pt x="3789537" y="4291122"/>
                </a:cubicBezTo>
                <a:cubicBezTo>
                  <a:pt x="3787504" y="4290641"/>
                  <a:pt x="3786914" y="4288601"/>
                  <a:pt x="3787766" y="4285001"/>
                </a:cubicBezTo>
                <a:cubicBezTo>
                  <a:pt x="3788618" y="4281401"/>
                  <a:pt x="3788026" y="4279360"/>
                  <a:pt x="3785993" y="4278879"/>
                </a:cubicBezTo>
                <a:cubicBezTo>
                  <a:pt x="3783960" y="4278398"/>
                  <a:pt x="3783368" y="4276358"/>
                  <a:pt x="3784220" y="4272758"/>
                </a:cubicBezTo>
                <a:lnTo>
                  <a:pt x="3778120" y="4271314"/>
                </a:lnTo>
                <a:cubicBezTo>
                  <a:pt x="3774905" y="4266752"/>
                  <a:pt x="3766441" y="4257146"/>
                  <a:pt x="3752729" y="4242496"/>
                </a:cubicBezTo>
                <a:lnTo>
                  <a:pt x="3746628" y="4241052"/>
                </a:lnTo>
                <a:lnTo>
                  <a:pt x="3736983" y="4227365"/>
                </a:lnTo>
                <a:cubicBezTo>
                  <a:pt x="3733768" y="4222803"/>
                  <a:pt x="3732160" y="4220521"/>
                  <a:pt x="3732160" y="4220521"/>
                </a:cubicBezTo>
                <a:lnTo>
                  <a:pt x="3722514" y="4206834"/>
                </a:lnTo>
                <a:cubicBezTo>
                  <a:pt x="3719300" y="4202272"/>
                  <a:pt x="3717692" y="4199991"/>
                  <a:pt x="3717692" y="4199991"/>
                </a:cubicBezTo>
                <a:lnTo>
                  <a:pt x="3706768" y="4191703"/>
                </a:lnTo>
                <a:cubicBezTo>
                  <a:pt x="3701191" y="4178979"/>
                  <a:pt x="3695515" y="4175735"/>
                  <a:pt x="3689744" y="4181972"/>
                </a:cubicBezTo>
                <a:cubicBezTo>
                  <a:pt x="3688892" y="4185571"/>
                  <a:pt x="3687449" y="4187130"/>
                  <a:pt x="3685415" y="4186649"/>
                </a:cubicBezTo>
                <a:cubicBezTo>
                  <a:pt x="3683382" y="4186168"/>
                  <a:pt x="3680758" y="4183646"/>
                  <a:pt x="3677543" y="4179084"/>
                </a:cubicBezTo>
                <a:lnTo>
                  <a:pt x="3666620" y="4170796"/>
                </a:lnTo>
                <a:lnTo>
                  <a:pt x="3671442" y="4177640"/>
                </a:lnTo>
                <a:cubicBezTo>
                  <a:pt x="3673049" y="4179921"/>
                  <a:pt x="3674456" y="4181917"/>
                  <a:pt x="3675662" y="4183627"/>
                </a:cubicBezTo>
                <a:lnTo>
                  <a:pt x="3676265" y="4184483"/>
                </a:lnTo>
                <a:lnTo>
                  <a:pt x="3670483" y="4181689"/>
                </a:lnTo>
                <a:cubicBezTo>
                  <a:pt x="3668663" y="4180308"/>
                  <a:pt x="3666949" y="4178477"/>
                  <a:pt x="3665341" y="4176196"/>
                </a:cubicBezTo>
                <a:cubicBezTo>
                  <a:pt x="3662126" y="4171633"/>
                  <a:pt x="3657895" y="4166830"/>
                  <a:pt x="3652645" y="4161786"/>
                </a:cubicBezTo>
                <a:cubicBezTo>
                  <a:pt x="3647397" y="4156743"/>
                  <a:pt x="3643165" y="4151941"/>
                  <a:pt x="3639950" y="4147378"/>
                </a:cubicBezTo>
                <a:cubicBezTo>
                  <a:pt x="3635883" y="4146415"/>
                  <a:pt x="3634275" y="4144134"/>
                  <a:pt x="3635127" y="4140534"/>
                </a:cubicBezTo>
                <a:cubicBezTo>
                  <a:pt x="3635127" y="4140534"/>
                  <a:pt x="3632503" y="4138013"/>
                  <a:pt x="3627254" y="4132968"/>
                </a:cubicBezTo>
                <a:cubicBezTo>
                  <a:pt x="3622005" y="4127925"/>
                  <a:pt x="3619381" y="4125403"/>
                  <a:pt x="3619381" y="4125403"/>
                </a:cubicBezTo>
                <a:cubicBezTo>
                  <a:pt x="3619381" y="4125403"/>
                  <a:pt x="3618364" y="4125162"/>
                  <a:pt x="3616330" y="4124681"/>
                </a:cubicBezTo>
                <a:cubicBezTo>
                  <a:pt x="3614297" y="4124200"/>
                  <a:pt x="3613707" y="4122160"/>
                  <a:pt x="3614559" y="4118560"/>
                </a:cubicBezTo>
                <a:cubicBezTo>
                  <a:pt x="3610491" y="4117597"/>
                  <a:pt x="3606424" y="4116635"/>
                  <a:pt x="3602357" y="4115672"/>
                </a:cubicBezTo>
                <a:lnTo>
                  <a:pt x="3596256" y="4114228"/>
                </a:lnTo>
                <a:cubicBezTo>
                  <a:pt x="3601175" y="4111591"/>
                  <a:pt x="3606473" y="4111895"/>
                  <a:pt x="3612147" y="4115138"/>
                </a:cubicBezTo>
                <a:cubicBezTo>
                  <a:pt x="3617821" y="4118382"/>
                  <a:pt x="3623497" y="4121626"/>
                  <a:pt x="3629171" y="4124869"/>
                </a:cubicBezTo>
                <a:cubicBezTo>
                  <a:pt x="3634846" y="4128114"/>
                  <a:pt x="3637683" y="4129735"/>
                  <a:pt x="3637683" y="4129735"/>
                </a:cubicBezTo>
                <a:cubicBezTo>
                  <a:pt x="3643454" y="4123499"/>
                  <a:pt x="3639058" y="4114855"/>
                  <a:pt x="3624493" y="4103805"/>
                </a:cubicBezTo>
                <a:lnTo>
                  <a:pt x="3621253" y="4099207"/>
                </a:lnTo>
                <a:lnTo>
                  <a:pt x="3620244" y="4100215"/>
                </a:lnTo>
                <a:lnTo>
                  <a:pt x="3618116" y="4095960"/>
                </a:lnTo>
                <a:lnTo>
                  <a:pt x="3605697" y="4087953"/>
                </a:lnTo>
                <a:cubicBezTo>
                  <a:pt x="3600448" y="4082909"/>
                  <a:pt x="3596807" y="4080146"/>
                  <a:pt x="3594773" y="4079665"/>
                </a:cubicBezTo>
                <a:cubicBezTo>
                  <a:pt x="3592740" y="4079184"/>
                  <a:pt x="3592575" y="4075343"/>
                  <a:pt x="3594279" y="4068144"/>
                </a:cubicBezTo>
                <a:lnTo>
                  <a:pt x="3588963" y="4064111"/>
                </a:lnTo>
                <a:lnTo>
                  <a:pt x="3586758" y="4063008"/>
                </a:lnTo>
                <a:lnTo>
                  <a:pt x="3584394" y="4060645"/>
                </a:lnTo>
                <a:lnTo>
                  <a:pt x="3583356" y="4059857"/>
                </a:lnTo>
                <a:lnTo>
                  <a:pt x="3582078" y="4065256"/>
                </a:lnTo>
                <a:cubicBezTo>
                  <a:pt x="3585293" y="4069819"/>
                  <a:pt x="3586900" y="4072099"/>
                  <a:pt x="3586900" y="4072099"/>
                </a:cubicBezTo>
                <a:lnTo>
                  <a:pt x="3596545" y="4085787"/>
                </a:lnTo>
                <a:lnTo>
                  <a:pt x="3601368" y="4092630"/>
                </a:lnTo>
                <a:lnTo>
                  <a:pt x="3578243" y="4081455"/>
                </a:lnTo>
                <a:cubicBezTo>
                  <a:pt x="3579095" y="4077855"/>
                  <a:pt x="3578717" y="4074914"/>
                  <a:pt x="3577110" y="4072633"/>
                </a:cubicBezTo>
                <a:cubicBezTo>
                  <a:pt x="3575503" y="4070352"/>
                  <a:pt x="3573091" y="4066931"/>
                  <a:pt x="3569876" y="4062368"/>
                </a:cubicBezTo>
                <a:cubicBezTo>
                  <a:pt x="3562593" y="4056843"/>
                  <a:pt x="3556919" y="4053599"/>
                  <a:pt x="3552852" y="4052636"/>
                </a:cubicBezTo>
                <a:lnTo>
                  <a:pt x="3565054" y="4055525"/>
                </a:lnTo>
                <a:lnTo>
                  <a:pt x="3571154" y="4056968"/>
                </a:lnTo>
                <a:cubicBezTo>
                  <a:pt x="3571154" y="4056968"/>
                  <a:pt x="3571367" y="4056069"/>
                  <a:pt x="3571793" y="4054269"/>
                </a:cubicBezTo>
                <a:cubicBezTo>
                  <a:pt x="3572219" y="4052469"/>
                  <a:pt x="3570825" y="4049288"/>
                  <a:pt x="3567610" y="4044725"/>
                </a:cubicBezTo>
                <a:cubicBezTo>
                  <a:pt x="3564394" y="4040163"/>
                  <a:pt x="3560966" y="4036501"/>
                  <a:pt x="3557325" y="4033738"/>
                </a:cubicBezTo>
                <a:lnTo>
                  <a:pt x="3556992" y="4033756"/>
                </a:lnTo>
                <a:lnTo>
                  <a:pt x="3556992" y="4040684"/>
                </a:lnTo>
                <a:lnTo>
                  <a:pt x="3550423" y="4034115"/>
                </a:lnTo>
                <a:lnTo>
                  <a:pt x="3547535" y="4034272"/>
                </a:lnTo>
                <a:cubicBezTo>
                  <a:pt x="3544649" y="4037390"/>
                  <a:pt x="3541173" y="4038468"/>
                  <a:pt x="3537106" y="4037505"/>
                </a:cubicBezTo>
                <a:cubicBezTo>
                  <a:pt x="3533891" y="4032943"/>
                  <a:pt x="3531266" y="4030421"/>
                  <a:pt x="3529232" y="4029940"/>
                </a:cubicBezTo>
                <a:cubicBezTo>
                  <a:pt x="3527199" y="4029459"/>
                  <a:pt x="3526608" y="4027419"/>
                  <a:pt x="3527460" y="4023818"/>
                </a:cubicBezTo>
                <a:lnTo>
                  <a:pt x="3525697" y="4021316"/>
                </a:lnTo>
                <a:lnTo>
                  <a:pt x="3519785" y="4018360"/>
                </a:lnTo>
                <a:lnTo>
                  <a:pt x="3523614" y="4018360"/>
                </a:lnTo>
                <a:lnTo>
                  <a:pt x="3517815" y="4010132"/>
                </a:lnTo>
                <a:lnTo>
                  <a:pt x="3528660" y="4018360"/>
                </a:lnTo>
                <a:lnTo>
                  <a:pt x="3542109" y="4018360"/>
                </a:lnTo>
                <a:lnTo>
                  <a:pt x="3546937" y="4023188"/>
                </a:lnTo>
                <a:lnTo>
                  <a:pt x="3548080" y="4018360"/>
                </a:lnTo>
                <a:lnTo>
                  <a:pt x="3542109" y="4018360"/>
                </a:lnTo>
                <a:cubicBezTo>
                  <a:pt x="3542109" y="4018360"/>
                  <a:pt x="3542109" y="4015879"/>
                  <a:pt x="3542109" y="4010918"/>
                </a:cubicBezTo>
                <a:lnTo>
                  <a:pt x="3547782" y="4016591"/>
                </a:lnTo>
                <a:lnTo>
                  <a:pt x="3543496" y="4010508"/>
                </a:lnTo>
                <a:lnTo>
                  <a:pt x="3541327" y="4008863"/>
                </a:lnTo>
                <a:lnTo>
                  <a:pt x="3526906" y="4005258"/>
                </a:lnTo>
                <a:lnTo>
                  <a:pt x="3525193" y="4006176"/>
                </a:lnTo>
                <a:lnTo>
                  <a:pt x="3524041" y="4004541"/>
                </a:lnTo>
                <a:lnTo>
                  <a:pt x="3519785" y="4003477"/>
                </a:lnTo>
                <a:lnTo>
                  <a:pt x="3513126" y="4003477"/>
                </a:lnTo>
                <a:lnTo>
                  <a:pt x="3517815" y="4010132"/>
                </a:lnTo>
                <a:cubicBezTo>
                  <a:pt x="3517815" y="4010132"/>
                  <a:pt x="3517011" y="4008991"/>
                  <a:pt x="3515403" y="4006710"/>
                </a:cubicBezTo>
                <a:lnTo>
                  <a:pt x="3513126" y="4003477"/>
                </a:lnTo>
                <a:lnTo>
                  <a:pt x="3504902" y="4003477"/>
                </a:lnTo>
                <a:cubicBezTo>
                  <a:pt x="3499942" y="3998516"/>
                  <a:pt x="3494981" y="3996036"/>
                  <a:pt x="3490019" y="3996036"/>
                </a:cubicBezTo>
                <a:cubicBezTo>
                  <a:pt x="3490019" y="3991075"/>
                  <a:pt x="3488779" y="3987354"/>
                  <a:pt x="3486299" y="3984874"/>
                </a:cubicBezTo>
                <a:cubicBezTo>
                  <a:pt x="3483818" y="3982393"/>
                  <a:pt x="3480097" y="3981153"/>
                  <a:pt x="3475137" y="3981153"/>
                </a:cubicBezTo>
                <a:cubicBezTo>
                  <a:pt x="3455293" y="3971231"/>
                  <a:pt x="3445371" y="3965030"/>
                  <a:pt x="3445371" y="3962549"/>
                </a:cubicBezTo>
                <a:cubicBezTo>
                  <a:pt x="3445371" y="3960069"/>
                  <a:pt x="3449092" y="3960069"/>
                  <a:pt x="3456533" y="3962549"/>
                </a:cubicBezTo>
                <a:lnTo>
                  <a:pt x="3471290" y="3965501"/>
                </a:lnTo>
                <a:lnTo>
                  <a:pt x="3470576" y="3964738"/>
                </a:lnTo>
                <a:lnTo>
                  <a:pt x="3476678" y="3966182"/>
                </a:lnTo>
                <a:lnTo>
                  <a:pt x="3487515" y="3973711"/>
                </a:lnTo>
                <a:lnTo>
                  <a:pt x="3497232" y="3973711"/>
                </a:lnTo>
                <a:lnTo>
                  <a:pt x="3496686" y="3972936"/>
                </a:lnTo>
                <a:lnTo>
                  <a:pt x="3492014" y="3968265"/>
                </a:lnTo>
                <a:lnTo>
                  <a:pt x="3484791" y="3962784"/>
                </a:lnTo>
                <a:lnTo>
                  <a:pt x="3467695" y="3951387"/>
                </a:lnTo>
                <a:lnTo>
                  <a:pt x="3459221" y="3947150"/>
                </a:lnTo>
                <a:lnTo>
                  <a:pt x="3460931" y="3951051"/>
                </a:lnTo>
                <a:cubicBezTo>
                  <a:pt x="3460931" y="3951051"/>
                  <a:pt x="3457290" y="3948289"/>
                  <a:pt x="3450008" y="3942764"/>
                </a:cubicBezTo>
                <a:lnTo>
                  <a:pt x="3450318" y="3941452"/>
                </a:lnTo>
                <a:lnTo>
                  <a:pt x="3430488" y="3921622"/>
                </a:lnTo>
                <a:lnTo>
                  <a:pt x="3415605" y="3914180"/>
                </a:lnTo>
                <a:cubicBezTo>
                  <a:pt x="3410645" y="3914180"/>
                  <a:pt x="3405684" y="3911700"/>
                  <a:pt x="3400723" y="3906739"/>
                </a:cubicBezTo>
                <a:cubicBezTo>
                  <a:pt x="3395762" y="3901778"/>
                  <a:pt x="3390801" y="3901778"/>
                  <a:pt x="3385840" y="3906739"/>
                </a:cubicBezTo>
                <a:cubicBezTo>
                  <a:pt x="3385840" y="3906739"/>
                  <a:pt x="3383359" y="3901778"/>
                  <a:pt x="3378398" y="3891856"/>
                </a:cubicBezTo>
                <a:lnTo>
                  <a:pt x="3393281" y="3891856"/>
                </a:lnTo>
                <a:cubicBezTo>
                  <a:pt x="3393281" y="3891856"/>
                  <a:pt x="3388320" y="3889375"/>
                  <a:pt x="3378398" y="3884415"/>
                </a:cubicBezTo>
                <a:cubicBezTo>
                  <a:pt x="3368476" y="3879454"/>
                  <a:pt x="3363516" y="3876973"/>
                  <a:pt x="3363516" y="3876973"/>
                </a:cubicBezTo>
                <a:cubicBezTo>
                  <a:pt x="3363516" y="3876973"/>
                  <a:pt x="3361035" y="3874492"/>
                  <a:pt x="3356074" y="3869532"/>
                </a:cubicBezTo>
                <a:lnTo>
                  <a:pt x="3350347" y="3866668"/>
                </a:lnTo>
                <a:lnTo>
                  <a:pt x="3362228" y="3884924"/>
                </a:lnTo>
                <a:cubicBezTo>
                  <a:pt x="3364427" y="3889246"/>
                  <a:pt x="3363705" y="3890025"/>
                  <a:pt x="3360064" y="3887262"/>
                </a:cubicBezTo>
                <a:cubicBezTo>
                  <a:pt x="3360064" y="3887262"/>
                  <a:pt x="3358244" y="3885881"/>
                  <a:pt x="3354603" y="3883119"/>
                </a:cubicBezTo>
                <a:cubicBezTo>
                  <a:pt x="3350961" y="3880357"/>
                  <a:pt x="3349566" y="3877175"/>
                  <a:pt x="3350418" y="3873576"/>
                </a:cubicBezTo>
                <a:lnTo>
                  <a:pt x="3337629" y="3863872"/>
                </a:lnTo>
                <a:lnTo>
                  <a:pt x="3333750" y="3865811"/>
                </a:lnTo>
                <a:cubicBezTo>
                  <a:pt x="3333750" y="3867052"/>
                  <a:pt x="3332510" y="3866742"/>
                  <a:pt x="3330030" y="3864881"/>
                </a:cubicBezTo>
                <a:lnTo>
                  <a:pt x="3324067" y="3859415"/>
                </a:lnTo>
                <a:lnTo>
                  <a:pt x="3321193" y="3860956"/>
                </a:lnTo>
                <a:lnTo>
                  <a:pt x="3315473" y="3852839"/>
                </a:lnTo>
                <a:lnTo>
                  <a:pt x="3291882" y="3840257"/>
                </a:lnTo>
                <a:lnTo>
                  <a:pt x="3293245" y="3842936"/>
                </a:lnTo>
                <a:lnTo>
                  <a:pt x="3270121" y="3831761"/>
                </a:lnTo>
                <a:cubicBezTo>
                  <a:pt x="3266054" y="3830798"/>
                  <a:pt x="3264233" y="3829417"/>
                  <a:pt x="3264659" y="3827617"/>
                </a:cubicBezTo>
                <a:cubicBezTo>
                  <a:pt x="3265085" y="3825818"/>
                  <a:pt x="3269365" y="3825881"/>
                  <a:pt x="3277499" y="3827806"/>
                </a:cubicBezTo>
                <a:lnTo>
                  <a:pt x="3288082" y="3835158"/>
                </a:lnTo>
                <a:lnTo>
                  <a:pt x="3281660" y="3824883"/>
                </a:lnTo>
                <a:lnTo>
                  <a:pt x="3281660" y="3817442"/>
                </a:lnTo>
                <a:lnTo>
                  <a:pt x="3274219" y="3810000"/>
                </a:lnTo>
                <a:cubicBezTo>
                  <a:pt x="3274219" y="3805040"/>
                  <a:pt x="3272979" y="3802559"/>
                  <a:pt x="3270498" y="3802559"/>
                </a:cubicBezTo>
                <a:cubicBezTo>
                  <a:pt x="3268017" y="3802559"/>
                  <a:pt x="3266778" y="3805040"/>
                  <a:pt x="3266778" y="3810000"/>
                </a:cubicBezTo>
                <a:lnTo>
                  <a:pt x="3251894" y="3795118"/>
                </a:lnTo>
                <a:cubicBezTo>
                  <a:pt x="3246934" y="3795118"/>
                  <a:pt x="3243213" y="3793878"/>
                  <a:pt x="3240733" y="3791397"/>
                </a:cubicBezTo>
                <a:cubicBezTo>
                  <a:pt x="3238252" y="3788916"/>
                  <a:pt x="3234531" y="3785196"/>
                  <a:pt x="3229570" y="3780235"/>
                </a:cubicBezTo>
                <a:cubicBezTo>
                  <a:pt x="3219648" y="3780235"/>
                  <a:pt x="3210967" y="3775274"/>
                  <a:pt x="3203525" y="3765352"/>
                </a:cubicBezTo>
                <a:cubicBezTo>
                  <a:pt x="3196084" y="3755430"/>
                  <a:pt x="3189883" y="3750469"/>
                  <a:pt x="3184922" y="3750469"/>
                </a:cubicBezTo>
                <a:cubicBezTo>
                  <a:pt x="3175000" y="3750469"/>
                  <a:pt x="3163838" y="3745508"/>
                  <a:pt x="3151436" y="3735586"/>
                </a:cubicBezTo>
                <a:cubicBezTo>
                  <a:pt x="3139033" y="3725664"/>
                  <a:pt x="3130351" y="3718223"/>
                  <a:pt x="3125391" y="3713262"/>
                </a:cubicBezTo>
                <a:cubicBezTo>
                  <a:pt x="3120430" y="3703340"/>
                  <a:pt x="3105547" y="3693419"/>
                  <a:pt x="3080742" y="3683497"/>
                </a:cubicBezTo>
                <a:cubicBezTo>
                  <a:pt x="3075781" y="3683497"/>
                  <a:pt x="3072061" y="3682257"/>
                  <a:pt x="3069580" y="3679776"/>
                </a:cubicBezTo>
                <a:cubicBezTo>
                  <a:pt x="3067099" y="3677295"/>
                  <a:pt x="3065859" y="3676055"/>
                  <a:pt x="3065859" y="3676055"/>
                </a:cubicBezTo>
                <a:lnTo>
                  <a:pt x="3058418" y="3676055"/>
                </a:lnTo>
                <a:lnTo>
                  <a:pt x="3073301" y="3690938"/>
                </a:lnTo>
                <a:cubicBezTo>
                  <a:pt x="3068340" y="3695899"/>
                  <a:pt x="3060899" y="3693419"/>
                  <a:pt x="3050977" y="3683497"/>
                </a:cubicBezTo>
                <a:cubicBezTo>
                  <a:pt x="3041054" y="3673575"/>
                  <a:pt x="3036094" y="3666133"/>
                  <a:pt x="3036094" y="3661172"/>
                </a:cubicBezTo>
                <a:cubicBezTo>
                  <a:pt x="3041054" y="3666133"/>
                  <a:pt x="3044775" y="3667374"/>
                  <a:pt x="3047256" y="3664893"/>
                </a:cubicBezTo>
                <a:cubicBezTo>
                  <a:pt x="3049736" y="3662412"/>
                  <a:pt x="3046016" y="3656212"/>
                  <a:pt x="3036094" y="3646290"/>
                </a:cubicBezTo>
                <a:lnTo>
                  <a:pt x="3021211" y="3638848"/>
                </a:lnTo>
                <a:cubicBezTo>
                  <a:pt x="3026172" y="3643809"/>
                  <a:pt x="3018730" y="3641329"/>
                  <a:pt x="2998887" y="3631407"/>
                </a:cubicBezTo>
                <a:cubicBezTo>
                  <a:pt x="2998887" y="3626446"/>
                  <a:pt x="2996406" y="3622725"/>
                  <a:pt x="2991445" y="3620245"/>
                </a:cubicBezTo>
                <a:cubicBezTo>
                  <a:pt x="2986485" y="3617764"/>
                  <a:pt x="2981523" y="3616524"/>
                  <a:pt x="2976562" y="3616524"/>
                </a:cubicBezTo>
                <a:cubicBezTo>
                  <a:pt x="2971602" y="3616524"/>
                  <a:pt x="2965400" y="3614043"/>
                  <a:pt x="2957959" y="3609083"/>
                </a:cubicBezTo>
                <a:cubicBezTo>
                  <a:pt x="2950518" y="3604122"/>
                  <a:pt x="2944316" y="3601641"/>
                  <a:pt x="2939355" y="3601641"/>
                </a:cubicBezTo>
                <a:lnTo>
                  <a:pt x="2924473" y="3601641"/>
                </a:lnTo>
                <a:lnTo>
                  <a:pt x="2939355" y="3594200"/>
                </a:lnTo>
                <a:cubicBezTo>
                  <a:pt x="2939355" y="3594200"/>
                  <a:pt x="2939355" y="3591719"/>
                  <a:pt x="2939355" y="3586758"/>
                </a:cubicBezTo>
                <a:cubicBezTo>
                  <a:pt x="2939355" y="3581798"/>
                  <a:pt x="2943076" y="3580557"/>
                  <a:pt x="2950518" y="3583038"/>
                </a:cubicBezTo>
                <a:cubicBezTo>
                  <a:pt x="2957959" y="3585518"/>
                  <a:pt x="2961680" y="3586758"/>
                  <a:pt x="2961680" y="3586758"/>
                </a:cubicBezTo>
                <a:lnTo>
                  <a:pt x="2939355" y="3571875"/>
                </a:lnTo>
                <a:lnTo>
                  <a:pt x="2931914" y="3571875"/>
                </a:lnTo>
                <a:cubicBezTo>
                  <a:pt x="2936875" y="3576836"/>
                  <a:pt x="2939355" y="3580557"/>
                  <a:pt x="2939355" y="3583038"/>
                </a:cubicBezTo>
                <a:cubicBezTo>
                  <a:pt x="2939355" y="3585518"/>
                  <a:pt x="2936875" y="3586758"/>
                  <a:pt x="2931914" y="3586758"/>
                </a:cubicBezTo>
                <a:cubicBezTo>
                  <a:pt x="2926953" y="3586758"/>
                  <a:pt x="2924473" y="3584278"/>
                  <a:pt x="2924473" y="3579317"/>
                </a:cubicBezTo>
                <a:lnTo>
                  <a:pt x="2917031" y="3579317"/>
                </a:lnTo>
                <a:cubicBezTo>
                  <a:pt x="2917031" y="3579317"/>
                  <a:pt x="2912070" y="3574356"/>
                  <a:pt x="2902148" y="3564434"/>
                </a:cubicBezTo>
                <a:cubicBezTo>
                  <a:pt x="2882305" y="3549551"/>
                  <a:pt x="2869902" y="3544591"/>
                  <a:pt x="2864942" y="3549551"/>
                </a:cubicBezTo>
                <a:cubicBezTo>
                  <a:pt x="2864942" y="3554512"/>
                  <a:pt x="2862461" y="3554512"/>
                  <a:pt x="2857500" y="3549551"/>
                </a:cubicBezTo>
                <a:cubicBezTo>
                  <a:pt x="2852539" y="3549551"/>
                  <a:pt x="2850059" y="3549551"/>
                  <a:pt x="2850059" y="3549551"/>
                </a:cubicBezTo>
                <a:cubicBezTo>
                  <a:pt x="2850059" y="3549551"/>
                  <a:pt x="2850059" y="3552032"/>
                  <a:pt x="2850059" y="3556993"/>
                </a:cubicBezTo>
                <a:cubicBezTo>
                  <a:pt x="2850059" y="3561953"/>
                  <a:pt x="2850059" y="3565674"/>
                  <a:pt x="2850059" y="3568155"/>
                </a:cubicBezTo>
                <a:cubicBezTo>
                  <a:pt x="2850059" y="3570635"/>
                  <a:pt x="2847578" y="3569395"/>
                  <a:pt x="2842617" y="3564434"/>
                </a:cubicBezTo>
                <a:cubicBezTo>
                  <a:pt x="2842617" y="3564434"/>
                  <a:pt x="2837656" y="3561953"/>
                  <a:pt x="2827734" y="3556993"/>
                </a:cubicBezTo>
                <a:cubicBezTo>
                  <a:pt x="2817812" y="3552032"/>
                  <a:pt x="2807891" y="3547071"/>
                  <a:pt x="2797969" y="3542110"/>
                </a:cubicBezTo>
                <a:cubicBezTo>
                  <a:pt x="2758281" y="3532188"/>
                  <a:pt x="2738437" y="3524746"/>
                  <a:pt x="2738437" y="3519786"/>
                </a:cubicBezTo>
                <a:cubicBezTo>
                  <a:pt x="2743398" y="3519786"/>
                  <a:pt x="2750840" y="3522266"/>
                  <a:pt x="2760762" y="3527227"/>
                </a:cubicBezTo>
                <a:lnTo>
                  <a:pt x="2775645" y="3534668"/>
                </a:lnTo>
                <a:lnTo>
                  <a:pt x="2775645" y="3527227"/>
                </a:lnTo>
                <a:cubicBezTo>
                  <a:pt x="2780606" y="3517305"/>
                  <a:pt x="2785567" y="3514825"/>
                  <a:pt x="2790527" y="3519786"/>
                </a:cubicBezTo>
                <a:lnTo>
                  <a:pt x="2805410" y="3512344"/>
                </a:lnTo>
                <a:cubicBezTo>
                  <a:pt x="2780606" y="3492501"/>
                  <a:pt x="2765722" y="3482579"/>
                  <a:pt x="2760762" y="3482579"/>
                </a:cubicBezTo>
                <a:cubicBezTo>
                  <a:pt x="2755801" y="3482579"/>
                  <a:pt x="2748360" y="3480098"/>
                  <a:pt x="2738437" y="3475137"/>
                </a:cubicBezTo>
                <a:cubicBezTo>
                  <a:pt x="2738437" y="3470176"/>
                  <a:pt x="2735957" y="3466456"/>
                  <a:pt x="2730996" y="3463975"/>
                </a:cubicBezTo>
                <a:cubicBezTo>
                  <a:pt x="2726036" y="3461494"/>
                  <a:pt x="2723555" y="3460254"/>
                  <a:pt x="2723555" y="3460254"/>
                </a:cubicBezTo>
                <a:lnTo>
                  <a:pt x="2701230" y="3445372"/>
                </a:lnTo>
                <a:cubicBezTo>
                  <a:pt x="2691308" y="3445372"/>
                  <a:pt x="2683867" y="3445372"/>
                  <a:pt x="2678906" y="3445372"/>
                </a:cubicBezTo>
                <a:lnTo>
                  <a:pt x="2678906" y="3452813"/>
                </a:lnTo>
                <a:lnTo>
                  <a:pt x="2693789" y="3467696"/>
                </a:lnTo>
                <a:cubicBezTo>
                  <a:pt x="2693789" y="3472657"/>
                  <a:pt x="2696270" y="3475137"/>
                  <a:pt x="2701230" y="3475137"/>
                </a:cubicBezTo>
                <a:lnTo>
                  <a:pt x="2708672" y="3475137"/>
                </a:lnTo>
                <a:cubicBezTo>
                  <a:pt x="2698750" y="3470176"/>
                  <a:pt x="2693789" y="3465215"/>
                  <a:pt x="2693789" y="3460254"/>
                </a:cubicBezTo>
                <a:cubicBezTo>
                  <a:pt x="2693789" y="3455294"/>
                  <a:pt x="2695029" y="3452813"/>
                  <a:pt x="2697510" y="3452813"/>
                </a:cubicBezTo>
                <a:cubicBezTo>
                  <a:pt x="2699990" y="3452813"/>
                  <a:pt x="2701230" y="3455294"/>
                  <a:pt x="2701230" y="3460254"/>
                </a:cubicBezTo>
                <a:lnTo>
                  <a:pt x="2708672" y="3467696"/>
                </a:lnTo>
                <a:cubicBezTo>
                  <a:pt x="2713633" y="3467696"/>
                  <a:pt x="2721074" y="3471416"/>
                  <a:pt x="2730996" y="3478858"/>
                </a:cubicBezTo>
                <a:cubicBezTo>
                  <a:pt x="2740918" y="3486299"/>
                  <a:pt x="2748360" y="3490020"/>
                  <a:pt x="2753320" y="3490020"/>
                </a:cubicBezTo>
                <a:lnTo>
                  <a:pt x="2738437" y="3490020"/>
                </a:lnTo>
                <a:lnTo>
                  <a:pt x="2723555" y="3482579"/>
                </a:lnTo>
                <a:lnTo>
                  <a:pt x="2716113" y="3482579"/>
                </a:lnTo>
                <a:lnTo>
                  <a:pt x="2716113" y="3497461"/>
                </a:lnTo>
                <a:cubicBezTo>
                  <a:pt x="2721074" y="3497461"/>
                  <a:pt x="2724795" y="3498701"/>
                  <a:pt x="2727275" y="3501182"/>
                </a:cubicBezTo>
                <a:cubicBezTo>
                  <a:pt x="2729756" y="3503663"/>
                  <a:pt x="2730996" y="3504903"/>
                  <a:pt x="2730996" y="3504903"/>
                </a:cubicBezTo>
                <a:cubicBezTo>
                  <a:pt x="2730996" y="3514825"/>
                  <a:pt x="2718594" y="3509864"/>
                  <a:pt x="2693789" y="3490020"/>
                </a:cubicBezTo>
                <a:cubicBezTo>
                  <a:pt x="2683867" y="3485059"/>
                  <a:pt x="2677666" y="3481339"/>
                  <a:pt x="2675186" y="3478858"/>
                </a:cubicBezTo>
                <a:cubicBezTo>
                  <a:pt x="2672705" y="3476377"/>
                  <a:pt x="2668984" y="3475137"/>
                  <a:pt x="2664023" y="3475137"/>
                </a:cubicBezTo>
                <a:cubicBezTo>
                  <a:pt x="2659063" y="3470176"/>
                  <a:pt x="2654101" y="3465215"/>
                  <a:pt x="2649141" y="3460254"/>
                </a:cubicBezTo>
                <a:cubicBezTo>
                  <a:pt x="2659063" y="3460254"/>
                  <a:pt x="2664023" y="3457774"/>
                  <a:pt x="2664023" y="3452813"/>
                </a:cubicBezTo>
                <a:lnTo>
                  <a:pt x="2664023" y="3445372"/>
                </a:lnTo>
                <a:lnTo>
                  <a:pt x="2671465" y="3445372"/>
                </a:lnTo>
                <a:cubicBezTo>
                  <a:pt x="2666504" y="3440411"/>
                  <a:pt x="2659063" y="3437930"/>
                  <a:pt x="2649141" y="3437930"/>
                </a:cubicBezTo>
                <a:lnTo>
                  <a:pt x="2626816" y="3445372"/>
                </a:lnTo>
                <a:lnTo>
                  <a:pt x="2597051" y="3430489"/>
                </a:lnTo>
                <a:lnTo>
                  <a:pt x="2589609" y="3415606"/>
                </a:lnTo>
                <a:cubicBezTo>
                  <a:pt x="2594570" y="3415606"/>
                  <a:pt x="2597051" y="3418087"/>
                  <a:pt x="2597051" y="3423047"/>
                </a:cubicBezTo>
                <a:lnTo>
                  <a:pt x="2604492" y="3423047"/>
                </a:lnTo>
                <a:cubicBezTo>
                  <a:pt x="2609453" y="3423047"/>
                  <a:pt x="2611934" y="3423047"/>
                  <a:pt x="2611934" y="3423047"/>
                </a:cubicBezTo>
                <a:cubicBezTo>
                  <a:pt x="2611934" y="3418087"/>
                  <a:pt x="2611934" y="3414366"/>
                  <a:pt x="2611934" y="3411885"/>
                </a:cubicBezTo>
                <a:lnTo>
                  <a:pt x="2611934" y="3408165"/>
                </a:lnTo>
                <a:cubicBezTo>
                  <a:pt x="2611934" y="3408165"/>
                  <a:pt x="2613174" y="3409405"/>
                  <a:pt x="2615654" y="3411885"/>
                </a:cubicBezTo>
                <a:cubicBezTo>
                  <a:pt x="2618135" y="3414366"/>
                  <a:pt x="2619375" y="3415606"/>
                  <a:pt x="2619375" y="3415606"/>
                </a:cubicBezTo>
                <a:cubicBezTo>
                  <a:pt x="2619375" y="3410645"/>
                  <a:pt x="2624336" y="3413125"/>
                  <a:pt x="2634258" y="3423047"/>
                </a:cubicBezTo>
                <a:lnTo>
                  <a:pt x="2649141" y="3430489"/>
                </a:lnTo>
                <a:lnTo>
                  <a:pt x="2656582" y="3430489"/>
                </a:lnTo>
                <a:cubicBezTo>
                  <a:pt x="2656582" y="3435450"/>
                  <a:pt x="2657822" y="3436690"/>
                  <a:pt x="2660303" y="3434209"/>
                </a:cubicBezTo>
                <a:cubicBezTo>
                  <a:pt x="2662783" y="3431729"/>
                  <a:pt x="2661543" y="3428008"/>
                  <a:pt x="2656582" y="3423047"/>
                </a:cubicBezTo>
                <a:cubicBezTo>
                  <a:pt x="2651621" y="3418087"/>
                  <a:pt x="2644180" y="3413125"/>
                  <a:pt x="2634258" y="3408165"/>
                </a:cubicBezTo>
                <a:cubicBezTo>
                  <a:pt x="2634258" y="3408165"/>
                  <a:pt x="2631777" y="3408165"/>
                  <a:pt x="2626816" y="3408165"/>
                </a:cubicBezTo>
                <a:cubicBezTo>
                  <a:pt x="2621856" y="3408165"/>
                  <a:pt x="2619375" y="3408165"/>
                  <a:pt x="2619375" y="3408165"/>
                </a:cubicBezTo>
                <a:cubicBezTo>
                  <a:pt x="2614414" y="3403204"/>
                  <a:pt x="2611934" y="3403204"/>
                  <a:pt x="2611934" y="3408165"/>
                </a:cubicBezTo>
                <a:lnTo>
                  <a:pt x="2611934" y="3407234"/>
                </a:lnTo>
                <a:cubicBezTo>
                  <a:pt x="2611934" y="3405374"/>
                  <a:pt x="2611934" y="3403204"/>
                  <a:pt x="2611934" y="3400723"/>
                </a:cubicBezTo>
                <a:cubicBezTo>
                  <a:pt x="2611934" y="3395762"/>
                  <a:pt x="2609453" y="3393282"/>
                  <a:pt x="2604492" y="3393282"/>
                </a:cubicBezTo>
                <a:cubicBezTo>
                  <a:pt x="2604492" y="3393282"/>
                  <a:pt x="2602011" y="3393282"/>
                  <a:pt x="2597051" y="3393282"/>
                </a:cubicBezTo>
                <a:cubicBezTo>
                  <a:pt x="2602011" y="3403204"/>
                  <a:pt x="2599531" y="3405684"/>
                  <a:pt x="2589609" y="3400723"/>
                </a:cubicBezTo>
                <a:cubicBezTo>
                  <a:pt x="2579687" y="3400723"/>
                  <a:pt x="2572246" y="3403204"/>
                  <a:pt x="2567285" y="3408165"/>
                </a:cubicBezTo>
                <a:cubicBezTo>
                  <a:pt x="2567285" y="3408165"/>
                  <a:pt x="2564804" y="3408165"/>
                  <a:pt x="2559844" y="3408165"/>
                </a:cubicBezTo>
                <a:cubicBezTo>
                  <a:pt x="2554883" y="3408165"/>
                  <a:pt x="2547442" y="3410645"/>
                  <a:pt x="2537519" y="3415606"/>
                </a:cubicBezTo>
                <a:lnTo>
                  <a:pt x="2507754" y="3415606"/>
                </a:lnTo>
                <a:cubicBezTo>
                  <a:pt x="2492871" y="3405684"/>
                  <a:pt x="2485430" y="3398242"/>
                  <a:pt x="2485430" y="3393282"/>
                </a:cubicBezTo>
                <a:lnTo>
                  <a:pt x="2470547" y="3393282"/>
                </a:lnTo>
                <a:cubicBezTo>
                  <a:pt x="2465586" y="3398242"/>
                  <a:pt x="2460625" y="3400723"/>
                  <a:pt x="2455664" y="3400723"/>
                </a:cubicBezTo>
                <a:cubicBezTo>
                  <a:pt x="2450703" y="3400723"/>
                  <a:pt x="2446983" y="3399483"/>
                  <a:pt x="2444502" y="3397002"/>
                </a:cubicBezTo>
                <a:cubicBezTo>
                  <a:pt x="2442021" y="3394522"/>
                  <a:pt x="2435820" y="3393282"/>
                  <a:pt x="2425898" y="3393282"/>
                </a:cubicBezTo>
                <a:cubicBezTo>
                  <a:pt x="2415976" y="3393282"/>
                  <a:pt x="2406055" y="3388321"/>
                  <a:pt x="2396133" y="3378399"/>
                </a:cubicBezTo>
                <a:cubicBezTo>
                  <a:pt x="2396133" y="3378399"/>
                  <a:pt x="2393652" y="3377159"/>
                  <a:pt x="2388691" y="3374678"/>
                </a:cubicBezTo>
                <a:cubicBezTo>
                  <a:pt x="2383731" y="3372198"/>
                  <a:pt x="2381250" y="3370958"/>
                  <a:pt x="2381250" y="3370958"/>
                </a:cubicBezTo>
                <a:cubicBezTo>
                  <a:pt x="2376289" y="3370958"/>
                  <a:pt x="2371328" y="3369717"/>
                  <a:pt x="2366367" y="3367237"/>
                </a:cubicBezTo>
                <a:cubicBezTo>
                  <a:pt x="2361406" y="3364756"/>
                  <a:pt x="2355205" y="3362276"/>
                  <a:pt x="2347764" y="3359795"/>
                </a:cubicBezTo>
                <a:cubicBezTo>
                  <a:pt x="2340322" y="3357315"/>
                  <a:pt x="2336602" y="3358555"/>
                  <a:pt x="2336602" y="3363516"/>
                </a:cubicBezTo>
                <a:cubicBezTo>
                  <a:pt x="2336602" y="3368477"/>
                  <a:pt x="2335361" y="3369717"/>
                  <a:pt x="2332881" y="3367237"/>
                </a:cubicBezTo>
                <a:cubicBezTo>
                  <a:pt x="2330400" y="3364756"/>
                  <a:pt x="2329160" y="3361035"/>
                  <a:pt x="2329160" y="3356075"/>
                </a:cubicBezTo>
                <a:lnTo>
                  <a:pt x="2291953" y="3348633"/>
                </a:lnTo>
                <a:cubicBezTo>
                  <a:pt x="2272110" y="3348633"/>
                  <a:pt x="2257227" y="3346153"/>
                  <a:pt x="2247305" y="3341192"/>
                </a:cubicBezTo>
                <a:cubicBezTo>
                  <a:pt x="2237383" y="3336231"/>
                  <a:pt x="2227461" y="3331270"/>
                  <a:pt x="2217539" y="3326309"/>
                </a:cubicBezTo>
                <a:lnTo>
                  <a:pt x="2224981" y="3318868"/>
                </a:lnTo>
                <a:cubicBezTo>
                  <a:pt x="2234903" y="3323828"/>
                  <a:pt x="2243584" y="3325069"/>
                  <a:pt x="2251026" y="3322588"/>
                </a:cubicBezTo>
                <a:cubicBezTo>
                  <a:pt x="2258467" y="3320108"/>
                  <a:pt x="2269629" y="3321348"/>
                  <a:pt x="2284512" y="3326309"/>
                </a:cubicBezTo>
                <a:cubicBezTo>
                  <a:pt x="2299395" y="3331270"/>
                  <a:pt x="2306836" y="3332510"/>
                  <a:pt x="2306836" y="3330030"/>
                </a:cubicBezTo>
                <a:cubicBezTo>
                  <a:pt x="2306836" y="3327549"/>
                  <a:pt x="2317998" y="3330030"/>
                  <a:pt x="2340322" y="3337471"/>
                </a:cubicBezTo>
                <a:cubicBezTo>
                  <a:pt x="2362646" y="3344913"/>
                  <a:pt x="2378769" y="3348633"/>
                  <a:pt x="2388691" y="3348633"/>
                </a:cubicBezTo>
                <a:cubicBezTo>
                  <a:pt x="2393652" y="3348633"/>
                  <a:pt x="2397373" y="3349873"/>
                  <a:pt x="2399854" y="3352354"/>
                </a:cubicBezTo>
                <a:cubicBezTo>
                  <a:pt x="2402334" y="3354835"/>
                  <a:pt x="2406055" y="3356075"/>
                  <a:pt x="2411016" y="3356075"/>
                </a:cubicBezTo>
                <a:cubicBezTo>
                  <a:pt x="2411016" y="3361035"/>
                  <a:pt x="2413497" y="3361035"/>
                  <a:pt x="2418457" y="3356075"/>
                </a:cubicBezTo>
                <a:lnTo>
                  <a:pt x="2448223" y="3356075"/>
                </a:lnTo>
                <a:cubicBezTo>
                  <a:pt x="2463105" y="3361035"/>
                  <a:pt x="2473028" y="3365997"/>
                  <a:pt x="2477988" y="3370958"/>
                </a:cubicBezTo>
                <a:cubicBezTo>
                  <a:pt x="2477988" y="3370958"/>
                  <a:pt x="2479228" y="3372198"/>
                  <a:pt x="2481709" y="3374678"/>
                </a:cubicBezTo>
                <a:cubicBezTo>
                  <a:pt x="2484190" y="3377159"/>
                  <a:pt x="2485430" y="3375918"/>
                  <a:pt x="2485430" y="3370958"/>
                </a:cubicBezTo>
                <a:cubicBezTo>
                  <a:pt x="2495352" y="3365997"/>
                  <a:pt x="2507754" y="3368477"/>
                  <a:pt x="2522637" y="3378399"/>
                </a:cubicBezTo>
                <a:cubicBezTo>
                  <a:pt x="2527597" y="3383360"/>
                  <a:pt x="2531318" y="3384600"/>
                  <a:pt x="2533799" y="3382120"/>
                </a:cubicBezTo>
                <a:cubicBezTo>
                  <a:pt x="2536279" y="3379639"/>
                  <a:pt x="2542480" y="3380880"/>
                  <a:pt x="2552403" y="3385840"/>
                </a:cubicBezTo>
                <a:lnTo>
                  <a:pt x="2567285" y="3385840"/>
                </a:lnTo>
                <a:cubicBezTo>
                  <a:pt x="2567285" y="3380880"/>
                  <a:pt x="2563564" y="3377159"/>
                  <a:pt x="2556123" y="3374678"/>
                </a:cubicBezTo>
                <a:cubicBezTo>
                  <a:pt x="2548682" y="3372198"/>
                  <a:pt x="2542480" y="3370958"/>
                  <a:pt x="2537519" y="3370958"/>
                </a:cubicBezTo>
                <a:lnTo>
                  <a:pt x="2530078" y="3370958"/>
                </a:lnTo>
                <a:lnTo>
                  <a:pt x="2530078" y="3363516"/>
                </a:lnTo>
                <a:cubicBezTo>
                  <a:pt x="2535039" y="3363516"/>
                  <a:pt x="2537519" y="3362276"/>
                  <a:pt x="2537519" y="3359795"/>
                </a:cubicBezTo>
                <a:cubicBezTo>
                  <a:pt x="2537519" y="3357315"/>
                  <a:pt x="2535039" y="3354835"/>
                  <a:pt x="2530078" y="3352354"/>
                </a:cubicBezTo>
                <a:cubicBezTo>
                  <a:pt x="2525117" y="3349873"/>
                  <a:pt x="2521397" y="3351114"/>
                  <a:pt x="2518916" y="3356075"/>
                </a:cubicBezTo>
                <a:cubicBezTo>
                  <a:pt x="2516435" y="3361035"/>
                  <a:pt x="2512715" y="3361035"/>
                  <a:pt x="2507754" y="3356075"/>
                </a:cubicBezTo>
                <a:lnTo>
                  <a:pt x="2507754" y="3348633"/>
                </a:lnTo>
                <a:cubicBezTo>
                  <a:pt x="2512715" y="3348633"/>
                  <a:pt x="2515195" y="3348633"/>
                  <a:pt x="2515195" y="3348633"/>
                </a:cubicBezTo>
                <a:cubicBezTo>
                  <a:pt x="2515195" y="3338711"/>
                  <a:pt x="2512715" y="3333750"/>
                  <a:pt x="2507754" y="3333750"/>
                </a:cubicBezTo>
                <a:cubicBezTo>
                  <a:pt x="2502793" y="3333750"/>
                  <a:pt x="2497832" y="3332510"/>
                  <a:pt x="2492871" y="3330030"/>
                </a:cubicBezTo>
                <a:cubicBezTo>
                  <a:pt x="2487910" y="3327549"/>
                  <a:pt x="2482949" y="3323828"/>
                  <a:pt x="2477988" y="3318868"/>
                </a:cubicBezTo>
                <a:cubicBezTo>
                  <a:pt x="2471787" y="3315147"/>
                  <a:pt x="2466206" y="3312202"/>
                  <a:pt x="2461245" y="3310031"/>
                </a:cubicBezTo>
                <a:lnTo>
                  <a:pt x="2448223" y="3305846"/>
                </a:lnTo>
                <a:lnTo>
                  <a:pt x="2451943" y="3307706"/>
                </a:lnTo>
                <a:cubicBezTo>
                  <a:pt x="2454424" y="3310186"/>
                  <a:pt x="2460625" y="3313907"/>
                  <a:pt x="2470547" y="3318868"/>
                </a:cubicBezTo>
                <a:cubicBezTo>
                  <a:pt x="2480469" y="3328790"/>
                  <a:pt x="2485430" y="3336231"/>
                  <a:pt x="2485430" y="3341192"/>
                </a:cubicBezTo>
                <a:cubicBezTo>
                  <a:pt x="2480469" y="3336231"/>
                  <a:pt x="2474268" y="3331270"/>
                  <a:pt x="2466826" y="3326309"/>
                </a:cubicBezTo>
                <a:cubicBezTo>
                  <a:pt x="2459385" y="3321348"/>
                  <a:pt x="2453183" y="3318868"/>
                  <a:pt x="2448223" y="3318868"/>
                </a:cubicBezTo>
                <a:lnTo>
                  <a:pt x="2440781" y="3318868"/>
                </a:lnTo>
                <a:cubicBezTo>
                  <a:pt x="2440781" y="3313907"/>
                  <a:pt x="2442021" y="3310186"/>
                  <a:pt x="2444502" y="3307706"/>
                </a:cubicBezTo>
                <a:lnTo>
                  <a:pt x="2448223" y="3305845"/>
                </a:lnTo>
                <a:cubicBezTo>
                  <a:pt x="2440781" y="3304605"/>
                  <a:pt x="2435820" y="3306466"/>
                  <a:pt x="2433340" y="3311426"/>
                </a:cubicBezTo>
                <a:lnTo>
                  <a:pt x="2425898" y="3311426"/>
                </a:lnTo>
                <a:lnTo>
                  <a:pt x="2411016" y="3303985"/>
                </a:lnTo>
                <a:lnTo>
                  <a:pt x="2396133" y="3289102"/>
                </a:lnTo>
                <a:cubicBezTo>
                  <a:pt x="2391172" y="3289102"/>
                  <a:pt x="2386211" y="3289102"/>
                  <a:pt x="2381250" y="3289102"/>
                </a:cubicBezTo>
                <a:lnTo>
                  <a:pt x="2373809" y="3274219"/>
                </a:lnTo>
                <a:cubicBezTo>
                  <a:pt x="2373809" y="3269258"/>
                  <a:pt x="2372569" y="3266778"/>
                  <a:pt x="2370088" y="3266778"/>
                </a:cubicBezTo>
                <a:cubicBezTo>
                  <a:pt x="2367607" y="3266778"/>
                  <a:pt x="2363886" y="3265538"/>
                  <a:pt x="2358926" y="3263057"/>
                </a:cubicBezTo>
                <a:cubicBezTo>
                  <a:pt x="2353965" y="3260576"/>
                  <a:pt x="2351484" y="3261817"/>
                  <a:pt x="2351484" y="3266778"/>
                </a:cubicBezTo>
                <a:cubicBezTo>
                  <a:pt x="2346524" y="3261817"/>
                  <a:pt x="2342803" y="3259336"/>
                  <a:pt x="2340322" y="3259336"/>
                </a:cubicBezTo>
                <a:cubicBezTo>
                  <a:pt x="2337842" y="3259336"/>
                  <a:pt x="2336602" y="3259336"/>
                  <a:pt x="2336602" y="3259336"/>
                </a:cubicBezTo>
                <a:cubicBezTo>
                  <a:pt x="2331641" y="3259336"/>
                  <a:pt x="2329160" y="3256856"/>
                  <a:pt x="2329160" y="3251895"/>
                </a:cubicBezTo>
                <a:cubicBezTo>
                  <a:pt x="2329160" y="3246934"/>
                  <a:pt x="2324200" y="3243214"/>
                  <a:pt x="2314277" y="3240733"/>
                </a:cubicBezTo>
                <a:cubicBezTo>
                  <a:pt x="2304355" y="3238252"/>
                  <a:pt x="2296914" y="3239493"/>
                  <a:pt x="2291953" y="3244454"/>
                </a:cubicBezTo>
                <a:lnTo>
                  <a:pt x="2284512" y="3244454"/>
                </a:lnTo>
                <a:lnTo>
                  <a:pt x="2284512" y="3237012"/>
                </a:lnTo>
                <a:cubicBezTo>
                  <a:pt x="2279551" y="3237012"/>
                  <a:pt x="2272110" y="3234532"/>
                  <a:pt x="2262187" y="3229571"/>
                </a:cubicBezTo>
                <a:cubicBezTo>
                  <a:pt x="2252266" y="3224610"/>
                  <a:pt x="2247305" y="3222129"/>
                  <a:pt x="2247305" y="3222129"/>
                </a:cubicBezTo>
                <a:cubicBezTo>
                  <a:pt x="2247305" y="3222129"/>
                  <a:pt x="2246065" y="3222129"/>
                  <a:pt x="2243584" y="3222129"/>
                </a:cubicBezTo>
                <a:cubicBezTo>
                  <a:pt x="2241103" y="3222129"/>
                  <a:pt x="2238623" y="3222129"/>
                  <a:pt x="2236143" y="3222129"/>
                </a:cubicBezTo>
                <a:cubicBezTo>
                  <a:pt x="2233662" y="3222129"/>
                  <a:pt x="2227461" y="3220889"/>
                  <a:pt x="2217539" y="3218409"/>
                </a:cubicBezTo>
                <a:cubicBezTo>
                  <a:pt x="2207617" y="3215928"/>
                  <a:pt x="2198936" y="3213448"/>
                  <a:pt x="2191494" y="3210967"/>
                </a:cubicBezTo>
                <a:cubicBezTo>
                  <a:pt x="2184053" y="3208487"/>
                  <a:pt x="2175371" y="3206007"/>
                  <a:pt x="2165449" y="3203526"/>
                </a:cubicBezTo>
                <a:cubicBezTo>
                  <a:pt x="2155527" y="3201045"/>
                  <a:pt x="2148086" y="3199805"/>
                  <a:pt x="2143125" y="3199805"/>
                </a:cubicBezTo>
                <a:cubicBezTo>
                  <a:pt x="2138164" y="3199805"/>
                  <a:pt x="2135684" y="3198565"/>
                  <a:pt x="2135684" y="3196084"/>
                </a:cubicBezTo>
                <a:cubicBezTo>
                  <a:pt x="2135684" y="3193604"/>
                  <a:pt x="2128243" y="3189883"/>
                  <a:pt x="2113360" y="3184922"/>
                </a:cubicBezTo>
                <a:cubicBezTo>
                  <a:pt x="2088555" y="3179962"/>
                  <a:pt x="2074912" y="3176241"/>
                  <a:pt x="2072432" y="3173760"/>
                </a:cubicBezTo>
                <a:cubicBezTo>
                  <a:pt x="2069951" y="3171280"/>
                  <a:pt x="2068711" y="3167559"/>
                  <a:pt x="2068711" y="3162598"/>
                </a:cubicBezTo>
                <a:lnTo>
                  <a:pt x="2053828" y="3162598"/>
                </a:lnTo>
                <a:cubicBezTo>
                  <a:pt x="2048867" y="3172520"/>
                  <a:pt x="2038946" y="3175000"/>
                  <a:pt x="2024063" y="3170040"/>
                </a:cubicBezTo>
                <a:cubicBezTo>
                  <a:pt x="2019102" y="3165079"/>
                  <a:pt x="2010420" y="3162598"/>
                  <a:pt x="1998018" y="3162598"/>
                </a:cubicBezTo>
                <a:cubicBezTo>
                  <a:pt x="1985615" y="3162598"/>
                  <a:pt x="1971973" y="3157637"/>
                  <a:pt x="1957090" y="3147715"/>
                </a:cubicBezTo>
                <a:lnTo>
                  <a:pt x="1912442" y="3132833"/>
                </a:lnTo>
                <a:lnTo>
                  <a:pt x="1875235" y="3125391"/>
                </a:lnTo>
                <a:cubicBezTo>
                  <a:pt x="1875235" y="3125391"/>
                  <a:pt x="1870273" y="3125391"/>
                  <a:pt x="1860352" y="3125391"/>
                </a:cubicBezTo>
                <a:cubicBezTo>
                  <a:pt x="1835547" y="3125391"/>
                  <a:pt x="1823145" y="3120430"/>
                  <a:pt x="1823145" y="3110508"/>
                </a:cubicBezTo>
                <a:lnTo>
                  <a:pt x="1808262" y="3110508"/>
                </a:lnTo>
                <a:cubicBezTo>
                  <a:pt x="1803301" y="3115469"/>
                  <a:pt x="1799580" y="3117950"/>
                  <a:pt x="1797100" y="3117950"/>
                </a:cubicBezTo>
                <a:cubicBezTo>
                  <a:pt x="1794619" y="3117950"/>
                  <a:pt x="1788418" y="3117950"/>
                  <a:pt x="1778496" y="3117950"/>
                </a:cubicBezTo>
                <a:cubicBezTo>
                  <a:pt x="1763613" y="3112989"/>
                  <a:pt x="1753692" y="3108028"/>
                  <a:pt x="1748731" y="3103067"/>
                </a:cubicBezTo>
                <a:cubicBezTo>
                  <a:pt x="1728887" y="3093145"/>
                  <a:pt x="1716485" y="3085703"/>
                  <a:pt x="1711524" y="3080743"/>
                </a:cubicBezTo>
                <a:cubicBezTo>
                  <a:pt x="1706563" y="3075782"/>
                  <a:pt x="1704082" y="3072061"/>
                  <a:pt x="1704082" y="3069581"/>
                </a:cubicBezTo>
                <a:cubicBezTo>
                  <a:pt x="1704082" y="3067100"/>
                  <a:pt x="1701602" y="3065860"/>
                  <a:pt x="1696641" y="3065860"/>
                </a:cubicBezTo>
                <a:cubicBezTo>
                  <a:pt x="1691680" y="3065860"/>
                  <a:pt x="1686719" y="3063379"/>
                  <a:pt x="1681758" y="3058418"/>
                </a:cubicBezTo>
                <a:cubicBezTo>
                  <a:pt x="1671836" y="3058418"/>
                  <a:pt x="1663155" y="3057178"/>
                  <a:pt x="1655713" y="3054698"/>
                </a:cubicBezTo>
                <a:cubicBezTo>
                  <a:pt x="1648272" y="3052217"/>
                  <a:pt x="1643311" y="3050977"/>
                  <a:pt x="1640830" y="3050977"/>
                </a:cubicBezTo>
                <a:cubicBezTo>
                  <a:pt x="1638350" y="3050977"/>
                  <a:pt x="1632148" y="3048496"/>
                  <a:pt x="1622227" y="3043536"/>
                </a:cubicBezTo>
                <a:cubicBezTo>
                  <a:pt x="1622227" y="3038575"/>
                  <a:pt x="1619746" y="3034854"/>
                  <a:pt x="1614785" y="3032374"/>
                </a:cubicBezTo>
                <a:cubicBezTo>
                  <a:pt x="1609824" y="3029893"/>
                  <a:pt x="1606104" y="3028653"/>
                  <a:pt x="1603623" y="3028653"/>
                </a:cubicBezTo>
                <a:cubicBezTo>
                  <a:pt x="1601143" y="3028653"/>
                  <a:pt x="1599903" y="3028653"/>
                  <a:pt x="1599903" y="3028653"/>
                </a:cubicBezTo>
                <a:cubicBezTo>
                  <a:pt x="1599903" y="3028653"/>
                  <a:pt x="1597422" y="3028653"/>
                  <a:pt x="1592461" y="3028653"/>
                </a:cubicBezTo>
                <a:cubicBezTo>
                  <a:pt x="1592461" y="3023692"/>
                  <a:pt x="1585020" y="3018731"/>
                  <a:pt x="1570137" y="3013770"/>
                </a:cubicBezTo>
                <a:cubicBezTo>
                  <a:pt x="1565176" y="3013770"/>
                  <a:pt x="1560215" y="3012530"/>
                  <a:pt x="1555254" y="3010049"/>
                </a:cubicBezTo>
                <a:cubicBezTo>
                  <a:pt x="1550293" y="3007569"/>
                  <a:pt x="1547813" y="3006329"/>
                  <a:pt x="1547813" y="3006329"/>
                </a:cubicBezTo>
                <a:cubicBezTo>
                  <a:pt x="1547813" y="3006329"/>
                  <a:pt x="1546572" y="3006329"/>
                  <a:pt x="1544092" y="3006329"/>
                </a:cubicBezTo>
                <a:cubicBezTo>
                  <a:pt x="1541612" y="3006329"/>
                  <a:pt x="1537891" y="3006329"/>
                  <a:pt x="1532930" y="3006329"/>
                </a:cubicBezTo>
                <a:cubicBezTo>
                  <a:pt x="1527969" y="3006329"/>
                  <a:pt x="1523008" y="3006329"/>
                  <a:pt x="1518047" y="3006329"/>
                </a:cubicBezTo>
                <a:lnTo>
                  <a:pt x="1503164" y="2998887"/>
                </a:lnTo>
                <a:cubicBezTo>
                  <a:pt x="1503164" y="3003848"/>
                  <a:pt x="1498203" y="3003848"/>
                  <a:pt x="1488282" y="2998887"/>
                </a:cubicBezTo>
                <a:lnTo>
                  <a:pt x="1480840" y="3006329"/>
                </a:lnTo>
                <a:cubicBezTo>
                  <a:pt x="1480840" y="3011289"/>
                  <a:pt x="1479600" y="3012530"/>
                  <a:pt x="1477119" y="3010049"/>
                </a:cubicBezTo>
                <a:cubicBezTo>
                  <a:pt x="1474639" y="3007569"/>
                  <a:pt x="1473399" y="3003848"/>
                  <a:pt x="1473399" y="2998887"/>
                </a:cubicBezTo>
                <a:cubicBezTo>
                  <a:pt x="1473399" y="2993926"/>
                  <a:pt x="1470918" y="2991446"/>
                  <a:pt x="1465957" y="2991446"/>
                </a:cubicBezTo>
                <a:cubicBezTo>
                  <a:pt x="1460996" y="2991446"/>
                  <a:pt x="1457276" y="2992686"/>
                  <a:pt x="1454795" y="2995166"/>
                </a:cubicBezTo>
                <a:cubicBezTo>
                  <a:pt x="1452315" y="2997647"/>
                  <a:pt x="1446113" y="2998887"/>
                  <a:pt x="1436192" y="2998887"/>
                </a:cubicBezTo>
                <a:lnTo>
                  <a:pt x="1436192" y="3006329"/>
                </a:lnTo>
                <a:cubicBezTo>
                  <a:pt x="1441153" y="3006329"/>
                  <a:pt x="1444873" y="3008809"/>
                  <a:pt x="1447354" y="3013770"/>
                </a:cubicBezTo>
                <a:cubicBezTo>
                  <a:pt x="1449834" y="3018731"/>
                  <a:pt x="1453555" y="3021211"/>
                  <a:pt x="1458516" y="3021211"/>
                </a:cubicBezTo>
                <a:lnTo>
                  <a:pt x="1458516" y="3028653"/>
                </a:lnTo>
                <a:cubicBezTo>
                  <a:pt x="1448594" y="3033614"/>
                  <a:pt x="1441153" y="3033614"/>
                  <a:pt x="1436192" y="3028653"/>
                </a:cubicBezTo>
                <a:cubicBezTo>
                  <a:pt x="1411387" y="3008809"/>
                  <a:pt x="1391543" y="2998887"/>
                  <a:pt x="1376660" y="2998887"/>
                </a:cubicBezTo>
                <a:cubicBezTo>
                  <a:pt x="1366739" y="2998887"/>
                  <a:pt x="1354336" y="2988965"/>
                  <a:pt x="1339453" y="2969122"/>
                </a:cubicBezTo>
                <a:cubicBezTo>
                  <a:pt x="1334492" y="2964161"/>
                  <a:pt x="1323330" y="2960440"/>
                  <a:pt x="1305967" y="2957959"/>
                </a:cubicBezTo>
                <a:cubicBezTo>
                  <a:pt x="1288604" y="2955479"/>
                  <a:pt x="1277442" y="2954239"/>
                  <a:pt x="1272480" y="2954239"/>
                </a:cubicBezTo>
                <a:lnTo>
                  <a:pt x="1250157" y="2954239"/>
                </a:lnTo>
                <a:cubicBezTo>
                  <a:pt x="1250157" y="2949278"/>
                  <a:pt x="1248916" y="2945557"/>
                  <a:pt x="1246436" y="2943077"/>
                </a:cubicBezTo>
                <a:cubicBezTo>
                  <a:pt x="1243955" y="2940596"/>
                  <a:pt x="1240235" y="2939356"/>
                  <a:pt x="1235274" y="2939356"/>
                </a:cubicBezTo>
                <a:cubicBezTo>
                  <a:pt x="1225352" y="2939356"/>
                  <a:pt x="1216670" y="2938116"/>
                  <a:pt x="1209229" y="2935635"/>
                </a:cubicBezTo>
                <a:cubicBezTo>
                  <a:pt x="1201787" y="2933155"/>
                  <a:pt x="1190625" y="2930674"/>
                  <a:pt x="1175742" y="2928194"/>
                </a:cubicBezTo>
                <a:cubicBezTo>
                  <a:pt x="1160860" y="2925713"/>
                  <a:pt x="1150938" y="2921992"/>
                  <a:pt x="1145977" y="2917032"/>
                </a:cubicBezTo>
                <a:cubicBezTo>
                  <a:pt x="1141016" y="2917032"/>
                  <a:pt x="1137295" y="2917032"/>
                  <a:pt x="1134815" y="2917032"/>
                </a:cubicBezTo>
                <a:cubicBezTo>
                  <a:pt x="1132334" y="2917032"/>
                  <a:pt x="1131094" y="2917032"/>
                  <a:pt x="1131094" y="2917032"/>
                </a:cubicBezTo>
                <a:cubicBezTo>
                  <a:pt x="1126133" y="2917032"/>
                  <a:pt x="1118692" y="2915792"/>
                  <a:pt x="1108770" y="2913311"/>
                </a:cubicBezTo>
                <a:cubicBezTo>
                  <a:pt x="1098848" y="2910830"/>
                  <a:pt x="1093887" y="2908350"/>
                  <a:pt x="1093887" y="2905870"/>
                </a:cubicBezTo>
                <a:cubicBezTo>
                  <a:pt x="1093887" y="2903389"/>
                  <a:pt x="1088926" y="2899668"/>
                  <a:pt x="1079004" y="2894708"/>
                </a:cubicBezTo>
                <a:lnTo>
                  <a:pt x="1041797" y="2879825"/>
                </a:lnTo>
                <a:cubicBezTo>
                  <a:pt x="1041797" y="2874864"/>
                  <a:pt x="1035596" y="2873623"/>
                  <a:pt x="1023194" y="2876104"/>
                </a:cubicBezTo>
                <a:cubicBezTo>
                  <a:pt x="1010791" y="2878585"/>
                  <a:pt x="1002109" y="2877344"/>
                  <a:pt x="997149" y="2872383"/>
                </a:cubicBezTo>
                <a:cubicBezTo>
                  <a:pt x="992188" y="2867423"/>
                  <a:pt x="987227" y="2863702"/>
                  <a:pt x="982266" y="2861221"/>
                </a:cubicBezTo>
                <a:cubicBezTo>
                  <a:pt x="977305" y="2858741"/>
                  <a:pt x="974824" y="2855020"/>
                  <a:pt x="974824" y="2850059"/>
                </a:cubicBezTo>
                <a:lnTo>
                  <a:pt x="945059" y="2850059"/>
                </a:lnTo>
                <a:cubicBezTo>
                  <a:pt x="940098" y="2850059"/>
                  <a:pt x="937617" y="2852540"/>
                  <a:pt x="937617" y="2857500"/>
                </a:cubicBezTo>
                <a:cubicBezTo>
                  <a:pt x="937617" y="2862461"/>
                  <a:pt x="937617" y="2864942"/>
                  <a:pt x="937617" y="2864942"/>
                </a:cubicBezTo>
                <a:lnTo>
                  <a:pt x="945059" y="2879825"/>
                </a:lnTo>
                <a:cubicBezTo>
                  <a:pt x="940098" y="2879825"/>
                  <a:pt x="935137" y="2877344"/>
                  <a:pt x="930176" y="2872383"/>
                </a:cubicBezTo>
                <a:cubicBezTo>
                  <a:pt x="925215" y="2867423"/>
                  <a:pt x="922734" y="2862461"/>
                  <a:pt x="922734" y="2857500"/>
                </a:cubicBezTo>
                <a:cubicBezTo>
                  <a:pt x="922734" y="2852540"/>
                  <a:pt x="921494" y="2848819"/>
                  <a:pt x="919014" y="2846338"/>
                </a:cubicBezTo>
                <a:cubicBezTo>
                  <a:pt x="916533" y="2843858"/>
                  <a:pt x="915293" y="2842618"/>
                  <a:pt x="915293" y="2842618"/>
                </a:cubicBezTo>
                <a:lnTo>
                  <a:pt x="885527" y="2812852"/>
                </a:lnTo>
                <a:cubicBezTo>
                  <a:pt x="885527" y="2807891"/>
                  <a:pt x="892969" y="2805411"/>
                  <a:pt x="907852" y="2805411"/>
                </a:cubicBezTo>
                <a:lnTo>
                  <a:pt x="937617" y="2812852"/>
                </a:lnTo>
                <a:cubicBezTo>
                  <a:pt x="937617" y="2812852"/>
                  <a:pt x="938858" y="2814092"/>
                  <a:pt x="941338" y="2816573"/>
                </a:cubicBezTo>
                <a:cubicBezTo>
                  <a:pt x="943819" y="2819053"/>
                  <a:pt x="947539" y="2820293"/>
                  <a:pt x="952500" y="2820293"/>
                </a:cubicBezTo>
                <a:lnTo>
                  <a:pt x="959942" y="2827735"/>
                </a:lnTo>
                <a:cubicBezTo>
                  <a:pt x="959942" y="2827735"/>
                  <a:pt x="962422" y="2825254"/>
                  <a:pt x="967383" y="2820293"/>
                </a:cubicBezTo>
                <a:cubicBezTo>
                  <a:pt x="967383" y="2820293"/>
                  <a:pt x="968623" y="2820293"/>
                  <a:pt x="971104" y="2820293"/>
                </a:cubicBezTo>
                <a:cubicBezTo>
                  <a:pt x="973584" y="2820293"/>
                  <a:pt x="977305" y="2820293"/>
                  <a:pt x="982266" y="2820293"/>
                </a:cubicBezTo>
                <a:cubicBezTo>
                  <a:pt x="992188" y="2825254"/>
                  <a:pt x="999629" y="2831456"/>
                  <a:pt x="1004590" y="2838897"/>
                </a:cubicBezTo>
                <a:cubicBezTo>
                  <a:pt x="1009551" y="2846338"/>
                  <a:pt x="1016993" y="2850059"/>
                  <a:pt x="1026914" y="2850059"/>
                </a:cubicBezTo>
                <a:cubicBezTo>
                  <a:pt x="1036836" y="2850059"/>
                  <a:pt x="1045518" y="2852540"/>
                  <a:pt x="1052959" y="2857500"/>
                </a:cubicBezTo>
                <a:cubicBezTo>
                  <a:pt x="1060401" y="2862461"/>
                  <a:pt x="1066602" y="2864942"/>
                  <a:pt x="1071563" y="2864942"/>
                </a:cubicBezTo>
                <a:cubicBezTo>
                  <a:pt x="1076524" y="2864942"/>
                  <a:pt x="1079004" y="2864942"/>
                  <a:pt x="1079004" y="2864942"/>
                </a:cubicBezTo>
                <a:cubicBezTo>
                  <a:pt x="1079004" y="2869903"/>
                  <a:pt x="1080244" y="2872383"/>
                  <a:pt x="1082725" y="2872383"/>
                </a:cubicBezTo>
                <a:cubicBezTo>
                  <a:pt x="1085205" y="2872383"/>
                  <a:pt x="1086446" y="2872383"/>
                  <a:pt x="1086446" y="2872383"/>
                </a:cubicBezTo>
                <a:cubicBezTo>
                  <a:pt x="1091406" y="2872383"/>
                  <a:pt x="1093887" y="2871143"/>
                  <a:pt x="1093887" y="2868663"/>
                </a:cubicBezTo>
                <a:cubicBezTo>
                  <a:pt x="1093887" y="2866182"/>
                  <a:pt x="1096367" y="2862461"/>
                  <a:pt x="1101328" y="2857500"/>
                </a:cubicBezTo>
                <a:cubicBezTo>
                  <a:pt x="1106289" y="2852540"/>
                  <a:pt x="1110010" y="2852540"/>
                  <a:pt x="1112491" y="2857500"/>
                </a:cubicBezTo>
                <a:cubicBezTo>
                  <a:pt x="1114971" y="2862461"/>
                  <a:pt x="1121172" y="2862461"/>
                  <a:pt x="1131094" y="2857500"/>
                </a:cubicBezTo>
                <a:cubicBezTo>
                  <a:pt x="1160860" y="2852540"/>
                  <a:pt x="1180703" y="2857500"/>
                  <a:pt x="1190625" y="2872383"/>
                </a:cubicBezTo>
                <a:lnTo>
                  <a:pt x="1190625" y="2887266"/>
                </a:lnTo>
                <a:cubicBezTo>
                  <a:pt x="1185664" y="2887266"/>
                  <a:pt x="1183184" y="2886026"/>
                  <a:pt x="1183184" y="2883545"/>
                </a:cubicBezTo>
                <a:cubicBezTo>
                  <a:pt x="1183184" y="2881065"/>
                  <a:pt x="1181943" y="2878585"/>
                  <a:pt x="1179463" y="2876104"/>
                </a:cubicBezTo>
                <a:cubicBezTo>
                  <a:pt x="1176983" y="2873623"/>
                  <a:pt x="1173262" y="2872383"/>
                  <a:pt x="1168301" y="2872383"/>
                </a:cubicBezTo>
                <a:lnTo>
                  <a:pt x="1108770" y="2872383"/>
                </a:lnTo>
                <a:cubicBezTo>
                  <a:pt x="1108770" y="2872383"/>
                  <a:pt x="1112491" y="2876104"/>
                  <a:pt x="1119932" y="2883545"/>
                </a:cubicBezTo>
                <a:cubicBezTo>
                  <a:pt x="1127373" y="2890987"/>
                  <a:pt x="1138535" y="2897188"/>
                  <a:pt x="1153418" y="2902149"/>
                </a:cubicBezTo>
                <a:cubicBezTo>
                  <a:pt x="1163340" y="2902149"/>
                  <a:pt x="1170781" y="2904630"/>
                  <a:pt x="1175742" y="2909590"/>
                </a:cubicBezTo>
                <a:cubicBezTo>
                  <a:pt x="1180703" y="2914551"/>
                  <a:pt x="1184424" y="2917032"/>
                  <a:pt x="1186904" y="2917032"/>
                </a:cubicBezTo>
                <a:cubicBezTo>
                  <a:pt x="1189385" y="2917032"/>
                  <a:pt x="1191866" y="2918272"/>
                  <a:pt x="1194346" y="2920752"/>
                </a:cubicBezTo>
                <a:cubicBezTo>
                  <a:pt x="1196826" y="2923233"/>
                  <a:pt x="1200547" y="2924473"/>
                  <a:pt x="1205508" y="2924473"/>
                </a:cubicBezTo>
                <a:lnTo>
                  <a:pt x="1235274" y="2931915"/>
                </a:lnTo>
                <a:lnTo>
                  <a:pt x="1272480" y="2946797"/>
                </a:lnTo>
                <a:cubicBezTo>
                  <a:pt x="1287363" y="2946797"/>
                  <a:pt x="1294805" y="2946797"/>
                  <a:pt x="1294805" y="2946797"/>
                </a:cubicBezTo>
                <a:lnTo>
                  <a:pt x="1302246" y="2939356"/>
                </a:lnTo>
                <a:lnTo>
                  <a:pt x="1287363" y="2931915"/>
                </a:lnTo>
                <a:cubicBezTo>
                  <a:pt x="1272480" y="2921992"/>
                  <a:pt x="1260078" y="2912071"/>
                  <a:pt x="1250157" y="2902149"/>
                </a:cubicBezTo>
                <a:cubicBezTo>
                  <a:pt x="1235274" y="2892227"/>
                  <a:pt x="1226592" y="2888506"/>
                  <a:pt x="1224112" y="2890987"/>
                </a:cubicBezTo>
                <a:cubicBezTo>
                  <a:pt x="1221631" y="2893467"/>
                  <a:pt x="1217911" y="2893467"/>
                  <a:pt x="1212949" y="2890987"/>
                </a:cubicBezTo>
                <a:cubicBezTo>
                  <a:pt x="1207988" y="2888506"/>
                  <a:pt x="1205508" y="2887266"/>
                  <a:pt x="1205508" y="2887266"/>
                </a:cubicBezTo>
                <a:cubicBezTo>
                  <a:pt x="1205508" y="2872383"/>
                  <a:pt x="1211709" y="2869903"/>
                  <a:pt x="1224112" y="2879825"/>
                </a:cubicBezTo>
                <a:cubicBezTo>
                  <a:pt x="1236514" y="2889747"/>
                  <a:pt x="1242715" y="2889747"/>
                  <a:pt x="1242715" y="2879825"/>
                </a:cubicBezTo>
                <a:cubicBezTo>
                  <a:pt x="1242715" y="2874864"/>
                  <a:pt x="1245196" y="2871143"/>
                  <a:pt x="1250157" y="2868663"/>
                </a:cubicBezTo>
                <a:cubicBezTo>
                  <a:pt x="1255117" y="2866182"/>
                  <a:pt x="1263799" y="2866182"/>
                  <a:pt x="1276201" y="2868663"/>
                </a:cubicBezTo>
                <a:cubicBezTo>
                  <a:pt x="1288604" y="2871143"/>
                  <a:pt x="1299766" y="2874864"/>
                  <a:pt x="1309688" y="2879825"/>
                </a:cubicBezTo>
                <a:cubicBezTo>
                  <a:pt x="1324571" y="2889747"/>
                  <a:pt x="1332012" y="2889747"/>
                  <a:pt x="1332012" y="2879825"/>
                </a:cubicBezTo>
                <a:cubicBezTo>
                  <a:pt x="1332012" y="2869903"/>
                  <a:pt x="1324571" y="2864942"/>
                  <a:pt x="1309688" y="2864942"/>
                </a:cubicBezTo>
                <a:cubicBezTo>
                  <a:pt x="1304727" y="2864942"/>
                  <a:pt x="1302246" y="2863702"/>
                  <a:pt x="1302246" y="2861221"/>
                </a:cubicBezTo>
                <a:cubicBezTo>
                  <a:pt x="1302246" y="2858741"/>
                  <a:pt x="1296045" y="2856260"/>
                  <a:pt x="1283643" y="2853780"/>
                </a:cubicBezTo>
                <a:cubicBezTo>
                  <a:pt x="1271240" y="2851299"/>
                  <a:pt x="1263799" y="2847578"/>
                  <a:pt x="1261319" y="2842618"/>
                </a:cubicBezTo>
                <a:cubicBezTo>
                  <a:pt x="1258838" y="2837657"/>
                  <a:pt x="1255117" y="2837657"/>
                  <a:pt x="1250157" y="2842618"/>
                </a:cubicBezTo>
                <a:cubicBezTo>
                  <a:pt x="1245196" y="2847578"/>
                  <a:pt x="1240235" y="2847578"/>
                  <a:pt x="1235274" y="2842618"/>
                </a:cubicBezTo>
                <a:cubicBezTo>
                  <a:pt x="1230313" y="2837657"/>
                  <a:pt x="1207988" y="2825254"/>
                  <a:pt x="1168301" y="2805411"/>
                </a:cubicBezTo>
                <a:cubicBezTo>
                  <a:pt x="1148457" y="2795489"/>
                  <a:pt x="1133574" y="2786807"/>
                  <a:pt x="1123653" y="2779366"/>
                </a:cubicBezTo>
                <a:cubicBezTo>
                  <a:pt x="1113731" y="2771924"/>
                  <a:pt x="1108770" y="2768204"/>
                  <a:pt x="1108770" y="2768204"/>
                </a:cubicBezTo>
                <a:lnTo>
                  <a:pt x="1056680" y="2745879"/>
                </a:lnTo>
                <a:lnTo>
                  <a:pt x="1056680" y="2760762"/>
                </a:lnTo>
                <a:cubicBezTo>
                  <a:pt x="1061641" y="2765723"/>
                  <a:pt x="1066602" y="2768204"/>
                  <a:pt x="1071563" y="2768204"/>
                </a:cubicBezTo>
                <a:lnTo>
                  <a:pt x="1079004" y="2775645"/>
                </a:lnTo>
                <a:lnTo>
                  <a:pt x="1086446" y="2775645"/>
                </a:lnTo>
                <a:cubicBezTo>
                  <a:pt x="1086446" y="2780606"/>
                  <a:pt x="1083965" y="2783086"/>
                  <a:pt x="1079004" y="2783086"/>
                </a:cubicBezTo>
                <a:cubicBezTo>
                  <a:pt x="1074043" y="2783086"/>
                  <a:pt x="1069082" y="2783086"/>
                  <a:pt x="1064121" y="2783086"/>
                </a:cubicBezTo>
                <a:lnTo>
                  <a:pt x="1056680" y="2775645"/>
                </a:lnTo>
                <a:cubicBezTo>
                  <a:pt x="1056680" y="2770684"/>
                  <a:pt x="1054199" y="2765723"/>
                  <a:pt x="1049238" y="2760762"/>
                </a:cubicBezTo>
                <a:lnTo>
                  <a:pt x="1026914" y="2760762"/>
                </a:lnTo>
                <a:lnTo>
                  <a:pt x="1012031" y="2768204"/>
                </a:lnTo>
                <a:cubicBezTo>
                  <a:pt x="992188" y="2768204"/>
                  <a:pt x="982266" y="2760762"/>
                  <a:pt x="982266" y="2745879"/>
                </a:cubicBezTo>
                <a:lnTo>
                  <a:pt x="930176" y="2723555"/>
                </a:lnTo>
                <a:cubicBezTo>
                  <a:pt x="925215" y="2723555"/>
                  <a:pt x="921494" y="2723555"/>
                  <a:pt x="919014" y="2723555"/>
                </a:cubicBezTo>
                <a:cubicBezTo>
                  <a:pt x="916533" y="2723555"/>
                  <a:pt x="912813" y="2724795"/>
                  <a:pt x="907852" y="2727276"/>
                </a:cubicBezTo>
                <a:cubicBezTo>
                  <a:pt x="902891" y="2729757"/>
                  <a:pt x="900410" y="2732237"/>
                  <a:pt x="900410" y="2734717"/>
                </a:cubicBezTo>
                <a:cubicBezTo>
                  <a:pt x="900410" y="2737198"/>
                  <a:pt x="902891" y="2738438"/>
                  <a:pt x="907852" y="2738438"/>
                </a:cubicBezTo>
                <a:lnTo>
                  <a:pt x="922734" y="2745879"/>
                </a:lnTo>
                <a:cubicBezTo>
                  <a:pt x="927695" y="2745879"/>
                  <a:pt x="932656" y="2745879"/>
                  <a:pt x="937617" y="2745879"/>
                </a:cubicBezTo>
                <a:lnTo>
                  <a:pt x="967383" y="2760762"/>
                </a:lnTo>
                <a:cubicBezTo>
                  <a:pt x="962422" y="2765723"/>
                  <a:pt x="952500" y="2763243"/>
                  <a:pt x="937617" y="2753321"/>
                </a:cubicBezTo>
                <a:cubicBezTo>
                  <a:pt x="927695" y="2748360"/>
                  <a:pt x="917774" y="2745879"/>
                  <a:pt x="907852" y="2745879"/>
                </a:cubicBezTo>
                <a:cubicBezTo>
                  <a:pt x="897930" y="2745879"/>
                  <a:pt x="890488" y="2745879"/>
                  <a:pt x="885527" y="2745879"/>
                </a:cubicBezTo>
                <a:lnTo>
                  <a:pt x="870645" y="2745879"/>
                </a:lnTo>
                <a:cubicBezTo>
                  <a:pt x="870645" y="2745879"/>
                  <a:pt x="865684" y="2745879"/>
                  <a:pt x="855762" y="2745879"/>
                </a:cubicBezTo>
                <a:cubicBezTo>
                  <a:pt x="845840" y="2745879"/>
                  <a:pt x="837158" y="2744639"/>
                  <a:pt x="829717" y="2742159"/>
                </a:cubicBezTo>
                <a:cubicBezTo>
                  <a:pt x="822275" y="2739678"/>
                  <a:pt x="816074" y="2734717"/>
                  <a:pt x="811114" y="2727276"/>
                </a:cubicBezTo>
                <a:cubicBezTo>
                  <a:pt x="806153" y="2719834"/>
                  <a:pt x="803672" y="2713633"/>
                  <a:pt x="803672" y="2708672"/>
                </a:cubicBezTo>
                <a:cubicBezTo>
                  <a:pt x="803672" y="2698750"/>
                  <a:pt x="796230" y="2691309"/>
                  <a:pt x="781348" y="2686348"/>
                </a:cubicBezTo>
                <a:cubicBezTo>
                  <a:pt x="761504" y="2676426"/>
                  <a:pt x="755303" y="2668985"/>
                  <a:pt x="762744" y="2664024"/>
                </a:cubicBezTo>
                <a:cubicBezTo>
                  <a:pt x="770186" y="2659063"/>
                  <a:pt x="783828" y="2664024"/>
                  <a:pt x="803672" y="2678907"/>
                </a:cubicBezTo>
                <a:cubicBezTo>
                  <a:pt x="803672" y="2678907"/>
                  <a:pt x="804912" y="2678907"/>
                  <a:pt x="807393" y="2678907"/>
                </a:cubicBezTo>
                <a:cubicBezTo>
                  <a:pt x="809873" y="2678907"/>
                  <a:pt x="813594" y="2678907"/>
                  <a:pt x="818555" y="2678907"/>
                </a:cubicBezTo>
                <a:cubicBezTo>
                  <a:pt x="818555" y="2678907"/>
                  <a:pt x="819795" y="2680147"/>
                  <a:pt x="822275" y="2682627"/>
                </a:cubicBezTo>
                <a:cubicBezTo>
                  <a:pt x="824756" y="2685108"/>
                  <a:pt x="828477" y="2688829"/>
                  <a:pt x="833438" y="2693790"/>
                </a:cubicBezTo>
                <a:cubicBezTo>
                  <a:pt x="838399" y="2708672"/>
                  <a:pt x="843359" y="2717354"/>
                  <a:pt x="848320" y="2719834"/>
                </a:cubicBezTo>
                <a:cubicBezTo>
                  <a:pt x="853281" y="2722315"/>
                  <a:pt x="863203" y="2723555"/>
                  <a:pt x="878086" y="2723555"/>
                </a:cubicBezTo>
                <a:cubicBezTo>
                  <a:pt x="892969" y="2718594"/>
                  <a:pt x="902891" y="2711153"/>
                  <a:pt x="907852" y="2701231"/>
                </a:cubicBezTo>
                <a:cubicBezTo>
                  <a:pt x="902891" y="2701231"/>
                  <a:pt x="901651" y="2697510"/>
                  <a:pt x="904131" y="2690069"/>
                </a:cubicBezTo>
                <a:cubicBezTo>
                  <a:pt x="906611" y="2682627"/>
                  <a:pt x="909092" y="2677667"/>
                  <a:pt x="911572" y="2675186"/>
                </a:cubicBezTo>
                <a:cubicBezTo>
                  <a:pt x="914053" y="2672705"/>
                  <a:pt x="916533" y="2671465"/>
                  <a:pt x="919014" y="2671465"/>
                </a:cubicBezTo>
                <a:cubicBezTo>
                  <a:pt x="921494" y="2671465"/>
                  <a:pt x="922734" y="2673946"/>
                  <a:pt x="922734" y="2678907"/>
                </a:cubicBezTo>
                <a:cubicBezTo>
                  <a:pt x="917774" y="2683867"/>
                  <a:pt x="917774" y="2686348"/>
                  <a:pt x="922734" y="2686348"/>
                </a:cubicBezTo>
                <a:cubicBezTo>
                  <a:pt x="942578" y="2686348"/>
                  <a:pt x="952500" y="2691309"/>
                  <a:pt x="952500" y="2701231"/>
                </a:cubicBezTo>
                <a:cubicBezTo>
                  <a:pt x="952500" y="2706192"/>
                  <a:pt x="953740" y="2708672"/>
                  <a:pt x="956221" y="2708672"/>
                </a:cubicBezTo>
                <a:cubicBezTo>
                  <a:pt x="958701" y="2708672"/>
                  <a:pt x="966143" y="2711153"/>
                  <a:pt x="978545" y="2716114"/>
                </a:cubicBezTo>
                <a:cubicBezTo>
                  <a:pt x="990948" y="2721075"/>
                  <a:pt x="1003350" y="2723555"/>
                  <a:pt x="1015752" y="2723555"/>
                </a:cubicBezTo>
                <a:cubicBezTo>
                  <a:pt x="1028154" y="2723555"/>
                  <a:pt x="1036836" y="2724795"/>
                  <a:pt x="1041797" y="2727276"/>
                </a:cubicBezTo>
                <a:cubicBezTo>
                  <a:pt x="1046758" y="2729757"/>
                  <a:pt x="1051719" y="2730997"/>
                  <a:pt x="1056680" y="2730997"/>
                </a:cubicBezTo>
                <a:cubicBezTo>
                  <a:pt x="1061641" y="2730997"/>
                  <a:pt x="1071563" y="2734717"/>
                  <a:pt x="1086446" y="2742159"/>
                </a:cubicBezTo>
                <a:cubicBezTo>
                  <a:pt x="1101328" y="2749600"/>
                  <a:pt x="1121172" y="2760762"/>
                  <a:pt x="1145977" y="2775645"/>
                </a:cubicBezTo>
                <a:cubicBezTo>
                  <a:pt x="1160860" y="2780606"/>
                  <a:pt x="1173262" y="2783086"/>
                  <a:pt x="1183184" y="2783086"/>
                </a:cubicBezTo>
                <a:cubicBezTo>
                  <a:pt x="1193105" y="2783086"/>
                  <a:pt x="1198067" y="2785567"/>
                  <a:pt x="1198067" y="2790528"/>
                </a:cubicBezTo>
                <a:cubicBezTo>
                  <a:pt x="1207988" y="2805411"/>
                  <a:pt x="1230313" y="2812852"/>
                  <a:pt x="1265039" y="2812852"/>
                </a:cubicBezTo>
                <a:lnTo>
                  <a:pt x="1279922" y="2820293"/>
                </a:lnTo>
                <a:lnTo>
                  <a:pt x="1279922" y="2827735"/>
                </a:lnTo>
                <a:cubicBezTo>
                  <a:pt x="1274961" y="2827735"/>
                  <a:pt x="1272480" y="2830216"/>
                  <a:pt x="1272480" y="2835176"/>
                </a:cubicBezTo>
                <a:lnTo>
                  <a:pt x="1287363" y="2835176"/>
                </a:lnTo>
                <a:lnTo>
                  <a:pt x="1294805" y="2842618"/>
                </a:lnTo>
                <a:cubicBezTo>
                  <a:pt x="1299766" y="2847578"/>
                  <a:pt x="1304727" y="2850059"/>
                  <a:pt x="1309688" y="2850059"/>
                </a:cubicBezTo>
                <a:cubicBezTo>
                  <a:pt x="1314649" y="2850059"/>
                  <a:pt x="1319609" y="2852540"/>
                  <a:pt x="1324571" y="2857500"/>
                </a:cubicBezTo>
                <a:lnTo>
                  <a:pt x="1339453" y="2864942"/>
                </a:lnTo>
                <a:lnTo>
                  <a:pt x="1391543" y="2887266"/>
                </a:lnTo>
                <a:cubicBezTo>
                  <a:pt x="1396504" y="2892227"/>
                  <a:pt x="1397744" y="2894708"/>
                  <a:pt x="1395264" y="2894708"/>
                </a:cubicBezTo>
                <a:cubicBezTo>
                  <a:pt x="1392783" y="2894708"/>
                  <a:pt x="1389063" y="2892227"/>
                  <a:pt x="1384102" y="2887266"/>
                </a:cubicBezTo>
                <a:cubicBezTo>
                  <a:pt x="1379141" y="2882305"/>
                  <a:pt x="1372940" y="2881065"/>
                  <a:pt x="1365498" y="2883545"/>
                </a:cubicBezTo>
                <a:cubicBezTo>
                  <a:pt x="1358057" y="2886026"/>
                  <a:pt x="1354336" y="2889747"/>
                  <a:pt x="1354336" y="2894708"/>
                </a:cubicBezTo>
                <a:cubicBezTo>
                  <a:pt x="1354336" y="2899668"/>
                  <a:pt x="1359297" y="2902149"/>
                  <a:pt x="1369219" y="2902149"/>
                </a:cubicBezTo>
                <a:lnTo>
                  <a:pt x="1384102" y="2909590"/>
                </a:lnTo>
                <a:cubicBezTo>
                  <a:pt x="1389063" y="2909590"/>
                  <a:pt x="1394024" y="2909590"/>
                  <a:pt x="1398985" y="2909590"/>
                </a:cubicBezTo>
                <a:cubicBezTo>
                  <a:pt x="1403946" y="2909590"/>
                  <a:pt x="1407666" y="2909590"/>
                  <a:pt x="1410147" y="2909590"/>
                </a:cubicBezTo>
                <a:cubicBezTo>
                  <a:pt x="1412627" y="2909590"/>
                  <a:pt x="1413867" y="2907110"/>
                  <a:pt x="1413867" y="2902149"/>
                </a:cubicBezTo>
                <a:cubicBezTo>
                  <a:pt x="1408906" y="2897188"/>
                  <a:pt x="1408906" y="2894708"/>
                  <a:pt x="1413867" y="2894708"/>
                </a:cubicBezTo>
                <a:cubicBezTo>
                  <a:pt x="1418828" y="2894708"/>
                  <a:pt x="1423789" y="2895948"/>
                  <a:pt x="1428750" y="2898428"/>
                </a:cubicBezTo>
                <a:cubicBezTo>
                  <a:pt x="1433711" y="2900909"/>
                  <a:pt x="1441153" y="2902149"/>
                  <a:pt x="1451074" y="2902149"/>
                </a:cubicBezTo>
                <a:cubicBezTo>
                  <a:pt x="1465957" y="2902149"/>
                  <a:pt x="1480840" y="2904630"/>
                  <a:pt x="1495723" y="2909590"/>
                </a:cubicBezTo>
                <a:cubicBezTo>
                  <a:pt x="1520528" y="2919512"/>
                  <a:pt x="1535410" y="2923233"/>
                  <a:pt x="1540371" y="2920752"/>
                </a:cubicBezTo>
                <a:cubicBezTo>
                  <a:pt x="1545332" y="2918272"/>
                  <a:pt x="1546572" y="2914551"/>
                  <a:pt x="1544092" y="2909590"/>
                </a:cubicBezTo>
                <a:cubicBezTo>
                  <a:pt x="1541612" y="2904630"/>
                  <a:pt x="1542852" y="2899668"/>
                  <a:pt x="1547813" y="2894708"/>
                </a:cubicBezTo>
                <a:cubicBezTo>
                  <a:pt x="1547813" y="2894708"/>
                  <a:pt x="1545332" y="2893467"/>
                  <a:pt x="1540371" y="2890987"/>
                </a:cubicBezTo>
                <a:cubicBezTo>
                  <a:pt x="1535410" y="2888506"/>
                  <a:pt x="1530450" y="2887266"/>
                  <a:pt x="1525488" y="2887266"/>
                </a:cubicBezTo>
                <a:lnTo>
                  <a:pt x="1495723" y="2887266"/>
                </a:lnTo>
                <a:lnTo>
                  <a:pt x="1480840" y="2887266"/>
                </a:lnTo>
                <a:lnTo>
                  <a:pt x="1465957" y="2879825"/>
                </a:lnTo>
                <a:lnTo>
                  <a:pt x="1443633" y="2857500"/>
                </a:lnTo>
                <a:cubicBezTo>
                  <a:pt x="1423789" y="2852540"/>
                  <a:pt x="1413867" y="2852540"/>
                  <a:pt x="1413867" y="2857500"/>
                </a:cubicBezTo>
                <a:cubicBezTo>
                  <a:pt x="1413867" y="2862461"/>
                  <a:pt x="1411387" y="2864942"/>
                  <a:pt x="1406426" y="2864942"/>
                </a:cubicBezTo>
                <a:lnTo>
                  <a:pt x="1391543" y="2857500"/>
                </a:lnTo>
                <a:cubicBezTo>
                  <a:pt x="1386582" y="2857500"/>
                  <a:pt x="1381621" y="2855020"/>
                  <a:pt x="1376660" y="2850059"/>
                </a:cubicBezTo>
                <a:cubicBezTo>
                  <a:pt x="1366739" y="2850059"/>
                  <a:pt x="1360537" y="2848819"/>
                  <a:pt x="1358057" y="2846338"/>
                </a:cubicBezTo>
                <a:cubicBezTo>
                  <a:pt x="1355577" y="2843858"/>
                  <a:pt x="1346895" y="2842618"/>
                  <a:pt x="1332012" y="2842618"/>
                </a:cubicBezTo>
                <a:cubicBezTo>
                  <a:pt x="1307207" y="2842618"/>
                  <a:pt x="1297285" y="2837657"/>
                  <a:pt x="1302246" y="2827735"/>
                </a:cubicBezTo>
                <a:cubicBezTo>
                  <a:pt x="1302246" y="2827735"/>
                  <a:pt x="1305967" y="2826495"/>
                  <a:pt x="1313408" y="2824014"/>
                </a:cubicBezTo>
                <a:cubicBezTo>
                  <a:pt x="1320850" y="2821533"/>
                  <a:pt x="1327051" y="2819053"/>
                  <a:pt x="1332012" y="2816573"/>
                </a:cubicBezTo>
                <a:cubicBezTo>
                  <a:pt x="1336973" y="2814092"/>
                  <a:pt x="1340693" y="2814092"/>
                  <a:pt x="1343174" y="2816573"/>
                </a:cubicBezTo>
                <a:cubicBezTo>
                  <a:pt x="1345654" y="2819053"/>
                  <a:pt x="1349375" y="2817813"/>
                  <a:pt x="1354336" y="2812852"/>
                </a:cubicBezTo>
                <a:cubicBezTo>
                  <a:pt x="1364258" y="2797969"/>
                  <a:pt x="1374180" y="2797969"/>
                  <a:pt x="1384102" y="2812852"/>
                </a:cubicBezTo>
                <a:lnTo>
                  <a:pt x="1398985" y="2805411"/>
                </a:lnTo>
                <a:cubicBezTo>
                  <a:pt x="1398985" y="2800450"/>
                  <a:pt x="1394024" y="2797969"/>
                  <a:pt x="1384102" y="2797969"/>
                </a:cubicBezTo>
                <a:cubicBezTo>
                  <a:pt x="1349375" y="2793008"/>
                  <a:pt x="1332012" y="2785567"/>
                  <a:pt x="1332012" y="2775645"/>
                </a:cubicBezTo>
                <a:lnTo>
                  <a:pt x="1302246" y="2760762"/>
                </a:lnTo>
                <a:cubicBezTo>
                  <a:pt x="1297285" y="2765723"/>
                  <a:pt x="1297285" y="2768204"/>
                  <a:pt x="1302246" y="2768204"/>
                </a:cubicBezTo>
                <a:cubicBezTo>
                  <a:pt x="1307207" y="2768204"/>
                  <a:pt x="1309688" y="2773164"/>
                  <a:pt x="1309688" y="2783086"/>
                </a:cubicBezTo>
                <a:cubicBezTo>
                  <a:pt x="1304727" y="2783086"/>
                  <a:pt x="1304727" y="2785567"/>
                  <a:pt x="1309688" y="2790528"/>
                </a:cubicBezTo>
                <a:lnTo>
                  <a:pt x="1309688" y="2797969"/>
                </a:lnTo>
                <a:lnTo>
                  <a:pt x="1287363" y="2797969"/>
                </a:lnTo>
                <a:cubicBezTo>
                  <a:pt x="1277442" y="2797969"/>
                  <a:pt x="1271240" y="2797969"/>
                  <a:pt x="1268760" y="2797969"/>
                </a:cubicBezTo>
                <a:cubicBezTo>
                  <a:pt x="1266280" y="2797969"/>
                  <a:pt x="1262559" y="2795489"/>
                  <a:pt x="1257598" y="2790528"/>
                </a:cubicBezTo>
                <a:cubicBezTo>
                  <a:pt x="1252637" y="2780606"/>
                  <a:pt x="1242715" y="2778126"/>
                  <a:pt x="1227832" y="2783086"/>
                </a:cubicBezTo>
                <a:cubicBezTo>
                  <a:pt x="1212949" y="2783086"/>
                  <a:pt x="1198067" y="2778126"/>
                  <a:pt x="1183184" y="2768204"/>
                </a:cubicBezTo>
                <a:cubicBezTo>
                  <a:pt x="1178223" y="2758282"/>
                  <a:pt x="1173262" y="2753321"/>
                  <a:pt x="1168301" y="2753321"/>
                </a:cubicBezTo>
                <a:cubicBezTo>
                  <a:pt x="1163340" y="2753321"/>
                  <a:pt x="1158379" y="2750840"/>
                  <a:pt x="1153418" y="2745879"/>
                </a:cubicBezTo>
                <a:cubicBezTo>
                  <a:pt x="1148457" y="2740919"/>
                  <a:pt x="1145977" y="2737198"/>
                  <a:pt x="1145977" y="2734717"/>
                </a:cubicBezTo>
                <a:cubicBezTo>
                  <a:pt x="1145977" y="2732237"/>
                  <a:pt x="1143496" y="2730997"/>
                  <a:pt x="1138535" y="2730997"/>
                </a:cubicBezTo>
                <a:lnTo>
                  <a:pt x="1108770" y="2716114"/>
                </a:lnTo>
                <a:cubicBezTo>
                  <a:pt x="1108770" y="2711153"/>
                  <a:pt x="1101328" y="2708672"/>
                  <a:pt x="1086446" y="2708672"/>
                </a:cubicBezTo>
                <a:lnTo>
                  <a:pt x="1049238" y="2693790"/>
                </a:lnTo>
                <a:cubicBezTo>
                  <a:pt x="1044278" y="2688829"/>
                  <a:pt x="1036836" y="2685108"/>
                  <a:pt x="1026914" y="2682627"/>
                </a:cubicBezTo>
                <a:cubicBezTo>
                  <a:pt x="1016993" y="2680147"/>
                  <a:pt x="1012031" y="2678907"/>
                  <a:pt x="1012031" y="2678907"/>
                </a:cubicBezTo>
                <a:cubicBezTo>
                  <a:pt x="1007070" y="2683867"/>
                  <a:pt x="1004590" y="2686348"/>
                  <a:pt x="1004590" y="2686348"/>
                </a:cubicBezTo>
                <a:cubicBezTo>
                  <a:pt x="1004590" y="2686348"/>
                  <a:pt x="1002109" y="2683867"/>
                  <a:pt x="997149" y="2678907"/>
                </a:cubicBezTo>
                <a:lnTo>
                  <a:pt x="982266" y="2671465"/>
                </a:lnTo>
                <a:cubicBezTo>
                  <a:pt x="972344" y="2671465"/>
                  <a:pt x="967383" y="2671465"/>
                  <a:pt x="967383" y="2671465"/>
                </a:cubicBezTo>
                <a:cubicBezTo>
                  <a:pt x="967383" y="2671465"/>
                  <a:pt x="966143" y="2670225"/>
                  <a:pt x="963662" y="2667745"/>
                </a:cubicBezTo>
                <a:cubicBezTo>
                  <a:pt x="961182" y="2665264"/>
                  <a:pt x="959942" y="2664024"/>
                  <a:pt x="959942" y="2664024"/>
                </a:cubicBezTo>
                <a:lnTo>
                  <a:pt x="945059" y="2656583"/>
                </a:lnTo>
                <a:cubicBezTo>
                  <a:pt x="920254" y="2641700"/>
                  <a:pt x="892969" y="2631778"/>
                  <a:pt x="863203" y="2626817"/>
                </a:cubicBezTo>
                <a:cubicBezTo>
                  <a:pt x="858242" y="2626817"/>
                  <a:pt x="853281" y="2626817"/>
                  <a:pt x="848320" y="2626817"/>
                </a:cubicBezTo>
                <a:cubicBezTo>
                  <a:pt x="843359" y="2626817"/>
                  <a:pt x="838399" y="2626817"/>
                  <a:pt x="833438" y="2626817"/>
                </a:cubicBezTo>
                <a:cubicBezTo>
                  <a:pt x="828477" y="2631778"/>
                  <a:pt x="823516" y="2633018"/>
                  <a:pt x="818555" y="2630538"/>
                </a:cubicBezTo>
                <a:cubicBezTo>
                  <a:pt x="813594" y="2628057"/>
                  <a:pt x="811114" y="2621856"/>
                  <a:pt x="811114" y="2611934"/>
                </a:cubicBezTo>
                <a:lnTo>
                  <a:pt x="811114" y="2597051"/>
                </a:lnTo>
                <a:cubicBezTo>
                  <a:pt x="811114" y="2597051"/>
                  <a:pt x="813594" y="2597051"/>
                  <a:pt x="818555" y="2597051"/>
                </a:cubicBezTo>
                <a:cubicBezTo>
                  <a:pt x="823516" y="2597051"/>
                  <a:pt x="828477" y="2599532"/>
                  <a:pt x="833438" y="2604493"/>
                </a:cubicBezTo>
                <a:cubicBezTo>
                  <a:pt x="868164" y="2619375"/>
                  <a:pt x="888008" y="2624336"/>
                  <a:pt x="892969" y="2619375"/>
                </a:cubicBezTo>
                <a:cubicBezTo>
                  <a:pt x="892969" y="2619375"/>
                  <a:pt x="890488" y="2616895"/>
                  <a:pt x="885527" y="2611934"/>
                </a:cubicBezTo>
                <a:cubicBezTo>
                  <a:pt x="880567" y="2606973"/>
                  <a:pt x="875606" y="2604493"/>
                  <a:pt x="870645" y="2604493"/>
                </a:cubicBezTo>
                <a:cubicBezTo>
                  <a:pt x="870645" y="2604493"/>
                  <a:pt x="869404" y="2603253"/>
                  <a:pt x="866924" y="2600772"/>
                </a:cubicBezTo>
                <a:cubicBezTo>
                  <a:pt x="864444" y="2598291"/>
                  <a:pt x="863203" y="2597051"/>
                  <a:pt x="863203" y="2597051"/>
                </a:cubicBezTo>
                <a:cubicBezTo>
                  <a:pt x="863203" y="2597051"/>
                  <a:pt x="860723" y="2597051"/>
                  <a:pt x="855762" y="2597051"/>
                </a:cubicBezTo>
                <a:cubicBezTo>
                  <a:pt x="850801" y="2597051"/>
                  <a:pt x="845840" y="2597051"/>
                  <a:pt x="840879" y="2597051"/>
                </a:cubicBezTo>
                <a:cubicBezTo>
                  <a:pt x="801191" y="2592091"/>
                  <a:pt x="781348" y="2577208"/>
                  <a:pt x="781348" y="2552403"/>
                </a:cubicBezTo>
                <a:lnTo>
                  <a:pt x="773906" y="2537520"/>
                </a:lnTo>
                <a:lnTo>
                  <a:pt x="729258" y="2530079"/>
                </a:lnTo>
                <a:cubicBezTo>
                  <a:pt x="724297" y="2530079"/>
                  <a:pt x="719336" y="2528839"/>
                  <a:pt x="714375" y="2526358"/>
                </a:cubicBezTo>
                <a:cubicBezTo>
                  <a:pt x="709414" y="2523877"/>
                  <a:pt x="706934" y="2522637"/>
                  <a:pt x="706934" y="2522637"/>
                </a:cubicBezTo>
                <a:cubicBezTo>
                  <a:pt x="687090" y="2522637"/>
                  <a:pt x="664766" y="2510235"/>
                  <a:pt x="639961" y="2485430"/>
                </a:cubicBezTo>
                <a:cubicBezTo>
                  <a:pt x="635000" y="2480469"/>
                  <a:pt x="631279" y="2476749"/>
                  <a:pt x="628799" y="2474268"/>
                </a:cubicBezTo>
                <a:cubicBezTo>
                  <a:pt x="626318" y="2471787"/>
                  <a:pt x="627559" y="2468067"/>
                  <a:pt x="632520" y="2463106"/>
                </a:cubicBezTo>
                <a:cubicBezTo>
                  <a:pt x="637480" y="2458145"/>
                  <a:pt x="639961" y="2454424"/>
                  <a:pt x="639961" y="2451944"/>
                </a:cubicBezTo>
                <a:cubicBezTo>
                  <a:pt x="639961" y="2449463"/>
                  <a:pt x="637480" y="2448223"/>
                  <a:pt x="632520" y="2448223"/>
                </a:cubicBezTo>
                <a:cubicBezTo>
                  <a:pt x="627559" y="2443262"/>
                  <a:pt x="621358" y="2439542"/>
                  <a:pt x="613916" y="2437061"/>
                </a:cubicBezTo>
                <a:cubicBezTo>
                  <a:pt x="606475" y="2434581"/>
                  <a:pt x="600274" y="2428380"/>
                  <a:pt x="595313" y="2418458"/>
                </a:cubicBezTo>
                <a:cubicBezTo>
                  <a:pt x="590352" y="2413497"/>
                  <a:pt x="585391" y="2409776"/>
                  <a:pt x="580430" y="2407295"/>
                </a:cubicBezTo>
                <a:cubicBezTo>
                  <a:pt x="575469" y="2404815"/>
                  <a:pt x="570508" y="2403575"/>
                  <a:pt x="565547" y="2403575"/>
                </a:cubicBezTo>
                <a:cubicBezTo>
                  <a:pt x="560586" y="2403575"/>
                  <a:pt x="558106" y="2401095"/>
                  <a:pt x="558106" y="2396133"/>
                </a:cubicBezTo>
                <a:cubicBezTo>
                  <a:pt x="558106" y="2391173"/>
                  <a:pt x="555625" y="2388692"/>
                  <a:pt x="550664" y="2388692"/>
                </a:cubicBezTo>
                <a:cubicBezTo>
                  <a:pt x="550664" y="2388692"/>
                  <a:pt x="549424" y="2388692"/>
                  <a:pt x="546944" y="2388692"/>
                </a:cubicBezTo>
                <a:cubicBezTo>
                  <a:pt x="544463" y="2388692"/>
                  <a:pt x="543223" y="2386212"/>
                  <a:pt x="543223" y="2381250"/>
                </a:cubicBezTo>
                <a:cubicBezTo>
                  <a:pt x="543223" y="2381250"/>
                  <a:pt x="545703" y="2378770"/>
                  <a:pt x="550664" y="2373809"/>
                </a:cubicBezTo>
                <a:cubicBezTo>
                  <a:pt x="555625" y="2368848"/>
                  <a:pt x="559346" y="2367608"/>
                  <a:pt x="561826" y="2370088"/>
                </a:cubicBezTo>
                <a:cubicBezTo>
                  <a:pt x="564307" y="2372569"/>
                  <a:pt x="568028" y="2373809"/>
                  <a:pt x="572988" y="2373809"/>
                </a:cubicBezTo>
                <a:cubicBezTo>
                  <a:pt x="572988" y="2373809"/>
                  <a:pt x="574229" y="2375050"/>
                  <a:pt x="576709" y="2377530"/>
                </a:cubicBezTo>
                <a:cubicBezTo>
                  <a:pt x="579190" y="2380010"/>
                  <a:pt x="580430" y="2383731"/>
                  <a:pt x="580430" y="2388692"/>
                </a:cubicBezTo>
                <a:lnTo>
                  <a:pt x="602754" y="2411016"/>
                </a:lnTo>
                <a:cubicBezTo>
                  <a:pt x="612676" y="2415977"/>
                  <a:pt x="620117" y="2419698"/>
                  <a:pt x="625078" y="2422178"/>
                </a:cubicBezTo>
                <a:cubicBezTo>
                  <a:pt x="630039" y="2424659"/>
                  <a:pt x="632520" y="2425899"/>
                  <a:pt x="632520" y="2425899"/>
                </a:cubicBezTo>
                <a:cubicBezTo>
                  <a:pt x="637480" y="2425899"/>
                  <a:pt x="643682" y="2429620"/>
                  <a:pt x="651123" y="2437061"/>
                </a:cubicBezTo>
                <a:cubicBezTo>
                  <a:pt x="658565" y="2444502"/>
                  <a:pt x="664766" y="2448223"/>
                  <a:pt x="669727" y="2448223"/>
                </a:cubicBezTo>
                <a:cubicBezTo>
                  <a:pt x="674688" y="2448223"/>
                  <a:pt x="678408" y="2450704"/>
                  <a:pt x="680889" y="2455665"/>
                </a:cubicBezTo>
                <a:cubicBezTo>
                  <a:pt x="683369" y="2460625"/>
                  <a:pt x="690811" y="2465587"/>
                  <a:pt x="703213" y="2470547"/>
                </a:cubicBezTo>
                <a:cubicBezTo>
                  <a:pt x="715615" y="2475508"/>
                  <a:pt x="723057" y="2477989"/>
                  <a:pt x="725537" y="2477989"/>
                </a:cubicBezTo>
                <a:cubicBezTo>
                  <a:pt x="728018" y="2477989"/>
                  <a:pt x="729258" y="2475508"/>
                  <a:pt x="729258" y="2470547"/>
                </a:cubicBezTo>
                <a:cubicBezTo>
                  <a:pt x="724297" y="2470547"/>
                  <a:pt x="721816" y="2469307"/>
                  <a:pt x="721816" y="2466827"/>
                </a:cubicBezTo>
                <a:cubicBezTo>
                  <a:pt x="721816" y="2464346"/>
                  <a:pt x="724297" y="2460625"/>
                  <a:pt x="729258" y="2455665"/>
                </a:cubicBezTo>
                <a:cubicBezTo>
                  <a:pt x="729258" y="2455665"/>
                  <a:pt x="730498" y="2455665"/>
                  <a:pt x="732979" y="2455665"/>
                </a:cubicBezTo>
                <a:cubicBezTo>
                  <a:pt x="735459" y="2455665"/>
                  <a:pt x="736699" y="2453184"/>
                  <a:pt x="736699" y="2448223"/>
                </a:cubicBezTo>
                <a:cubicBezTo>
                  <a:pt x="746621" y="2448223"/>
                  <a:pt x="759024" y="2450704"/>
                  <a:pt x="773906" y="2455665"/>
                </a:cubicBezTo>
                <a:cubicBezTo>
                  <a:pt x="788789" y="2475508"/>
                  <a:pt x="801191" y="2482950"/>
                  <a:pt x="811114" y="2477989"/>
                </a:cubicBezTo>
                <a:cubicBezTo>
                  <a:pt x="816074" y="2473028"/>
                  <a:pt x="823516" y="2470547"/>
                  <a:pt x="833438" y="2470547"/>
                </a:cubicBezTo>
                <a:cubicBezTo>
                  <a:pt x="833438" y="2470547"/>
                  <a:pt x="835918" y="2470547"/>
                  <a:pt x="840879" y="2470547"/>
                </a:cubicBezTo>
                <a:cubicBezTo>
                  <a:pt x="845840" y="2465587"/>
                  <a:pt x="843359" y="2460625"/>
                  <a:pt x="833438" y="2455665"/>
                </a:cubicBezTo>
                <a:lnTo>
                  <a:pt x="811114" y="2448223"/>
                </a:lnTo>
                <a:cubicBezTo>
                  <a:pt x="806153" y="2428380"/>
                  <a:pt x="796230" y="2418458"/>
                  <a:pt x="781348" y="2418458"/>
                </a:cubicBezTo>
                <a:cubicBezTo>
                  <a:pt x="781348" y="2418458"/>
                  <a:pt x="776387" y="2413497"/>
                  <a:pt x="766465" y="2403575"/>
                </a:cubicBezTo>
                <a:cubicBezTo>
                  <a:pt x="766465" y="2403575"/>
                  <a:pt x="765225" y="2402335"/>
                  <a:pt x="762744" y="2399854"/>
                </a:cubicBezTo>
                <a:cubicBezTo>
                  <a:pt x="760264" y="2397374"/>
                  <a:pt x="761504" y="2396133"/>
                  <a:pt x="766465" y="2396133"/>
                </a:cubicBezTo>
                <a:cubicBezTo>
                  <a:pt x="771426" y="2391173"/>
                  <a:pt x="771426" y="2386212"/>
                  <a:pt x="766465" y="2381250"/>
                </a:cubicBezTo>
                <a:cubicBezTo>
                  <a:pt x="761504" y="2376290"/>
                  <a:pt x="759024" y="2373809"/>
                  <a:pt x="759024" y="2373809"/>
                </a:cubicBezTo>
                <a:lnTo>
                  <a:pt x="766465" y="2373809"/>
                </a:lnTo>
                <a:cubicBezTo>
                  <a:pt x="766465" y="2378770"/>
                  <a:pt x="768945" y="2380010"/>
                  <a:pt x="773906" y="2377530"/>
                </a:cubicBezTo>
                <a:cubicBezTo>
                  <a:pt x="778867" y="2375050"/>
                  <a:pt x="776387" y="2366368"/>
                  <a:pt x="766465" y="2351485"/>
                </a:cubicBezTo>
                <a:cubicBezTo>
                  <a:pt x="761504" y="2351485"/>
                  <a:pt x="757783" y="2349005"/>
                  <a:pt x="755303" y="2344043"/>
                </a:cubicBezTo>
                <a:cubicBezTo>
                  <a:pt x="752823" y="2339083"/>
                  <a:pt x="751582" y="2336602"/>
                  <a:pt x="751582" y="2336602"/>
                </a:cubicBezTo>
                <a:cubicBezTo>
                  <a:pt x="751582" y="2331641"/>
                  <a:pt x="749102" y="2330401"/>
                  <a:pt x="744141" y="2332881"/>
                </a:cubicBezTo>
                <a:cubicBezTo>
                  <a:pt x="739180" y="2335362"/>
                  <a:pt x="735459" y="2334122"/>
                  <a:pt x="732979" y="2329161"/>
                </a:cubicBezTo>
                <a:cubicBezTo>
                  <a:pt x="730498" y="2324200"/>
                  <a:pt x="726777" y="2319239"/>
                  <a:pt x="721816" y="2314278"/>
                </a:cubicBezTo>
                <a:cubicBezTo>
                  <a:pt x="721816" y="2314278"/>
                  <a:pt x="724297" y="2314278"/>
                  <a:pt x="729258" y="2314278"/>
                </a:cubicBezTo>
                <a:cubicBezTo>
                  <a:pt x="734219" y="2309317"/>
                  <a:pt x="731739" y="2299395"/>
                  <a:pt x="721816" y="2284512"/>
                </a:cubicBezTo>
                <a:cubicBezTo>
                  <a:pt x="711895" y="2269629"/>
                  <a:pt x="701973" y="2267149"/>
                  <a:pt x="692051" y="2277071"/>
                </a:cubicBezTo>
                <a:cubicBezTo>
                  <a:pt x="692051" y="2277071"/>
                  <a:pt x="687090" y="2274591"/>
                  <a:pt x="677168" y="2269629"/>
                </a:cubicBezTo>
                <a:lnTo>
                  <a:pt x="677168" y="2262188"/>
                </a:lnTo>
                <a:cubicBezTo>
                  <a:pt x="677168" y="2262188"/>
                  <a:pt x="678408" y="2260948"/>
                  <a:pt x="680889" y="2258467"/>
                </a:cubicBezTo>
                <a:cubicBezTo>
                  <a:pt x="683369" y="2255987"/>
                  <a:pt x="682129" y="2252266"/>
                  <a:pt x="677168" y="2247305"/>
                </a:cubicBezTo>
                <a:cubicBezTo>
                  <a:pt x="677168" y="2242344"/>
                  <a:pt x="675928" y="2237384"/>
                  <a:pt x="673447" y="2232422"/>
                </a:cubicBezTo>
                <a:cubicBezTo>
                  <a:pt x="670967" y="2227462"/>
                  <a:pt x="664766" y="2220020"/>
                  <a:pt x="654844" y="2210098"/>
                </a:cubicBezTo>
                <a:cubicBezTo>
                  <a:pt x="635000" y="2200177"/>
                  <a:pt x="628799" y="2192735"/>
                  <a:pt x="636240" y="2187774"/>
                </a:cubicBezTo>
                <a:cubicBezTo>
                  <a:pt x="643682" y="2182813"/>
                  <a:pt x="654844" y="2187774"/>
                  <a:pt x="669727" y="2202657"/>
                </a:cubicBezTo>
                <a:cubicBezTo>
                  <a:pt x="674688" y="2207618"/>
                  <a:pt x="679649" y="2208858"/>
                  <a:pt x="684610" y="2206377"/>
                </a:cubicBezTo>
                <a:cubicBezTo>
                  <a:pt x="689570" y="2203897"/>
                  <a:pt x="694532" y="2207618"/>
                  <a:pt x="699492" y="2217540"/>
                </a:cubicBezTo>
                <a:cubicBezTo>
                  <a:pt x="704453" y="2227462"/>
                  <a:pt x="709414" y="2229942"/>
                  <a:pt x="714375" y="2224981"/>
                </a:cubicBezTo>
                <a:cubicBezTo>
                  <a:pt x="724297" y="2210098"/>
                  <a:pt x="719336" y="2202657"/>
                  <a:pt x="699492" y="2202657"/>
                </a:cubicBezTo>
                <a:lnTo>
                  <a:pt x="692051" y="2187774"/>
                </a:lnTo>
                <a:cubicBezTo>
                  <a:pt x="692051" y="2182813"/>
                  <a:pt x="695772" y="2182813"/>
                  <a:pt x="703213" y="2187774"/>
                </a:cubicBezTo>
                <a:cubicBezTo>
                  <a:pt x="710654" y="2192735"/>
                  <a:pt x="714375" y="2187774"/>
                  <a:pt x="714375" y="2172891"/>
                </a:cubicBezTo>
                <a:lnTo>
                  <a:pt x="706934" y="2165450"/>
                </a:lnTo>
                <a:cubicBezTo>
                  <a:pt x="687090" y="2170411"/>
                  <a:pt x="677168" y="2162970"/>
                  <a:pt x="677168" y="2143125"/>
                </a:cubicBezTo>
                <a:cubicBezTo>
                  <a:pt x="677168" y="2138164"/>
                  <a:pt x="677168" y="2134444"/>
                  <a:pt x="677168" y="2131963"/>
                </a:cubicBezTo>
                <a:cubicBezTo>
                  <a:pt x="677168" y="2129483"/>
                  <a:pt x="677168" y="2128243"/>
                  <a:pt x="677168" y="2128243"/>
                </a:cubicBezTo>
                <a:cubicBezTo>
                  <a:pt x="672207" y="2123282"/>
                  <a:pt x="672207" y="2120801"/>
                  <a:pt x="677168" y="2120801"/>
                </a:cubicBezTo>
                <a:lnTo>
                  <a:pt x="677168" y="2113360"/>
                </a:lnTo>
                <a:cubicBezTo>
                  <a:pt x="672207" y="2108399"/>
                  <a:pt x="666006" y="2102198"/>
                  <a:pt x="658565" y="2094756"/>
                </a:cubicBezTo>
                <a:cubicBezTo>
                  <a:pt x="651123" y="2087315"/>
                  <a:pt x="639961" y="2083594"/>
                  <a:pt x="625078" y="2083594"/>
                </a:cubicBezTo>
                <a:lnTo>
                  <a:pt x="602754" y="2083594"/>
                </a:lnTo>
                <a:cubicBezTo>
                  <a:pt x="597793" y="2078633"/>
                  <a:pt x="592832" y="2076153"/>
                  <a:pt x="587871" y="2076153"/>
                </a:cubicBezTo>
                <a:lnTo>
                  <a:pt x="550664" y="2061270"/>
                </a:lnTo>
                <a:cubicBezTo>
                  <a:pt x="545703" y="2061270"/>
                  <a:pt x="540742" y="2058790"/>
                  <a:pt x="535781" y="2053829"/>
                </a:cubicBezTo>
                <a:cubicBezTo>
                  <a:pt x="510977" y="2053829"/>
                  <a:pt x="498574" y="2050108"/>
                  <a:pt x="498574" y="2042666"/>
                </a:cubicBezTo>
                <a:cubicBezTo>
                  <a:pt x="498574" y="2035225"/>
                  <a:pt x="492373" y="2032745"/>
                  <a:pt x="479971" y="2035225"/>
                </a:cubicBezTo>
                <a:cubicBezTo>
                  <a:pt x="467569" y="2037705"/>
                  <a:pt x="458887" y="2036465"/>
                  <a:pt x="453926" y="2031504"/>
                </a:cubicBezTo>
                <a:lnTo>
                  <a:pt x="439043" y="2016622"/>
                </a:lnTo>
                <a:cubicBezTo>
                  <a:pt x="439043" y="2016622"/>
                  <a:pt x="437803" y="2015381"/>
                  <a:pt x="435323" y="2012901"/>
                </a:cubicBezTo>
                <a:cubicBezTo>
                  <a:pt x="432842" y="2010420"/>
                  <a:pt x="431602" y="2009180"/>
                  <a:pt x="431602" y="2009180"/>
                </a:cubicBezTo>
                <a:lnTo>
                  <a:pt x="394395" y="2009180"/>
                </a:lnTo>
                <a:lnTo>
                  <a:pt x="394395" y="2024063"/>
                </a:lnTo>
                <a:lnTo>
                  <a:pt x="401836" y="2038946"/>
                </a:lnTo>
                <a:cubicBezTo>
                  <a:pt x="396875" y="2038946"/>
                  <a:pt x="391914" y="2036465"/>
                  <a:pt x="386953" y="2031504"/>
                </a:cubicBezTo>
                <a:cubicBezTo>
                  <a:pt x="381992" y="2026543"/>
                  <a:pt x="379512" y="2021583"/>
                  <a:pt x="379512" y="2016622"/>
                </a:cubicBezTo>
                <a:cubicBezTo>
                  <a:pt x="379512" y="2011661"/>
                  <a:pt x="377031" y="2006700"/>
                  <a:pt x="372070" y="2001739"/>
                </a:cubicBezTo>
                <a:lnTo>
                  <a:pt x="334864" y="1971973"/>
                </a:lnTo>
                <a:cubicBezTo>
                  <a:pt x="339824" y="1971973"/>
                  <a:pt x="349746" y="1969493"/>
                  <a:pt x="364629" y="1964532"/>
                </a:cubicBezTo>
                <a:cubicBezTo>
                  <a:pt x="369590" y="1964532"/>
                  <a:pt x="374551" y="1964532"/>
                  <a:pt x="379512" y="1964532"/>
                </a:cubicBezTo>
                <a:cubicBezTo>
                  <a:pt x="384473" y="1964532"/>
                  <a:pt x="389434" y="1967012"/>
                  <a:pt x="394395" y="1971973"/>
                </a:cubicBezTo>
                <a:cubicBezTo>
                  <a:pt x="394395" y="1971973"/>
                  <a:pt x="395635" y="1973213"/>
                  <a:pt x="398115" y="1975694"/>
                </a:cubicBezTo>
                <a:cubicBezTo>
                  <a:pt x="400596" y="1978174"/>
                  <a:pt x="404316" y="1979415"/>
                  <a:pt x="409278" y="1979415"/>
                </a:cubicBezTo>
                <a:cubicBezTo>
                  <a:pt x="414238" y="1979415"/>
                  <a:pt x="416719" y="1981895"/>
                  <a:pt x="416719" y="1986856"/>
                </a:cubicBezTo>
                <a:cubicBezTo>
                  <a:pt x="416719" y="1986856"/>
                  <a:pt x="419199" y="1986856"/>
                  <a:pt x="424160" y="1986856"/>
                </a:cubicBezTo>
                <a:lnTo>
                  <a:pt x="424160" y="1949649"/>
                </a:lnTo>
                <a:lnTo>
                  <a:pt x="431602" y="1957090"/>
                </a:lnTo>
                <a:cubicBezTo>
                  <a:pt x="436563" y="1962051"/>
                  <a:pt x="440283" y="1964532"/>
                  <a:pt x="442764" y="1964532"/>
                </a:cubicBezTo>
                <a:cubicBezTo>
                  <a:pt x="445244" y="1964532"/>
                  <a:pt x="450205" y="1969493"/>
                  <a:pt x="457646" y="1979415"/>
                </a:cubicBezTo>
                <a:cubicBezTo>
                  <a:pt x="465088" y="1989336"/>
                  <a:pt x="468809" y="1995538"/>
                  <a:pt x="468809" y="1998018"/>
                </a:cubicBezTo>
                <a:cubicBezTo>
                  <a:pt x="468809" y="2000498"/>
                  <a:pt x="473770" y="2004219"/>
                  <a:pt x="483691" y="2009180"/>
                </a:cubicBezTo>
                <a:cubicBezTo>
                  <a:pt x="483691" y="2009180"/>
                  <a:pt x="486172" y="2009180"/>
                  <a:pt x="491133" y="2009180"/>
                </a:cubicBezTo>
                <a:cubicBezTo>
                  <a:pt x="496094" y="2009180"/>
                  <a:pt x="498574" y="2009180"/>
                  <a:pt x="498574" y="2009180"/>
                </a:cubicBezTo>
                <a:cubicBezTo>
                  <a:pt x="503535" y="2014141"/>
                  <a:pt x="506016" y="2016622"/>
                  <a:pt x="506016" y="2016622"/>
                </a:cubicBezTo>
                <a:lnTo>
                  <a:pt x="506016" y="2009180"/>
                </a:lnTo>
                <a:cubicBezTo>
                  <a:pt x="501055" y="2004219"/>
                  <a:pt x="498574" y="1999258"/>
                  <a:pt x="498574" y="1994297"/>
                </a:cubicBezTo>
                <a:cubicBezTo>
                  <a:pt x="508496" y="1984376"/>
                  <a:pt x="508496" y="1976934"/>
                  <a:pt x="498574" y="1971973"/>
                </a:cubicBezTo>
                <a:cubicBezTo>
                  <a:pt x="488653" y="1971973"/>
                  <a:pt x="476250" y="1962051"/>
                  <a:pt x="461367" y="1942208"/>
                </a:cubicBezTo>
                <a:cubicBezTo>
                  <a:pt x="456406" y="1937246"/>
                  <a:pt x="451445" y="1933526"/>
                  <a:pt x="446485" y="1931045"/>
                </a:cubicBezTo>
                <a:cubicBezTo>
                  <a:pt x="441524" y="1928565"/>
                  <a:pt x="439043" y="1927325"/>
                  <a:pt x="439043" y="1927325"/>
                </a:cubicBezTo>
                <a:cubicBezTo>
                  <a:pt x="434082" y="1927325"/>
                  <a:pt x="431602" y="1927325"/>
                  <a:pt x="431602" y="1927325"/>
                </a:cubicBezTo>
                <a:cubicBezTo>
                  <a:pt x="431602" y="1922364"/>
                  <a:pt x="429121" y="1919883"/>
                  <a:pt x="424160" y="1919883"/>
                </a:cubicBezTo>
                <a:cubicBezTo>
                  <a:pt x="414238" y="1924844"/>
                  <a:pt x="401836" y="1924844"/>
                  <a:pt x="386953" y="1919883"/>
                </a:cubicBezTo>
                <a:lnTo>
                  <a:pt x="364629" y="1912442"/>
                </a:lnTo>
                <a:cubicBezTo>
                  <a:pt x="354707" y="1912442"/>
                  <a:pt x="348506" y="1909962"/>
                  <a:pt x="346025" y="1905000"/>
                </a:cubicBezTo>
                <a:cubicBezTo>
                  <a:pt x="343545" y="1900039"/>
                  <a:pt x="341065" y="1897559"/>
                  <a:pt x="338584" y="1897559"/>
                </a:cubicBezTo>
                <a:cubicBezTo>
                  <a:pt x="336104" y="1897559"/>
                  <a:pt x="333623" y="1900039"/>
                  <a:pt x="331143" y="1905000"/>
                </a:cubicBezTo>
                <a:cubicBezTo>
                  <a:pt x="328662" y="1909962"/>
                  <a:pt x="319981" y="1909962"/>
                  <a:pt x="305098" y="1905000"/>
                </a:cubicBezTo>
                <a:cubicBezTo>
                  <a:pt x="295176" y="1905000"/>
                  <a:pt x="285254" y="1901280"/>
                  <a:pt x="275332" y="1893838"/>
                </a:cubicBezTo>
                <a:cubicBezTo>
                  <a:pt x="265410" y="1886397"/>
                  <a:pt x="260449" y="1877715"/>
                  <a:pt x="260449" y="1867793"/>
                </a:cubicBezTo>
                <a:cubicBezTo>
                  <a:pt x="260449" y="1857872"/>
                  <a:pt x="253008" y="1850430"/>
                  <a:pt x="238125" y="1845469"/>
                </a:cubicBezTo>
                <a:cubicBezTo>
                  <a:pt x="218281" y="1835547"/>
                  <a:pt x="210840" y="1828106"/>
                  <a:pt x="215801" y="1823145"/>
                </a:cubicBezTo>
                <a:lnTo>
                  <a:pt x="260449" y="1838028"/>
                </a:lnTo>
                <a:cubicBezTo>
                  <a:pt x="265410" y="1842989"/>
                  <a:pt x="270371" y="1842989"/>
                  <a:pt x="275332" y="1838028"/>
                </a:cubicBezTo>
                <a:lnTo>
                  <a:pt x="290215" y="1852911"/>
                </a:lnTo>
                <a:cubicBezTo>
                  <a:pt x="300137" y="1877715"/>
                  <a:pt x="312539" y="1887637"/>
                  <a:pt x="327422" y="1882676"/>
                </a:cubicBezTo>
                <a:cubicBezTo>
                  <a:pt x="347266" y="1877715"/>
                  <a:pt x="357188" y="1872754"/>
                  <a:pt x="357188" y="1867793"/>
                </a:cubicBezTo>
                <a:cubicBezTo>
                  <a:pt x="352227" y="1857872"/>
                  <a:pt x="354707" y="1847950"/>
                  <a:pt x="364629" y="1838028"/>
                </a:cubicBezTo>
                <a:cubicBezTo>
                  <a:pt x="369590" y="1833067"/>
                  <a:pt x="373311" y="1830586"/>
                  <a:pt x="375791" y="1830586"/>
                </a:cubicBezTo>
                <a:cubicBezTo>
                  <a:pt x="378272" y="1830586"/>
                  <a:pt x="379512" y="1833067"/>
                  <a:pt x="379512" y="1838028"/>
                </a:cubicBezTo>
                <a:cubicBezTo>
                  <a:pt x="374551" y="1847950"/>
                  <a:pt x="374551" y="1852911"/>
                  <a:pt x="379512" y="1852911"/>
                </a:cubicBezTo>
                <a:cubicBezTo>
                  <a:pt x="399356" y="1852911"/>
                  <a:pt x="409278" y="1855391"/>
                  <a:pt x="409278" y="1860352"/>
                </a:cubicBezTo>
                <a:cubicBezTo>
                  <a:pt x="409278" y="1865313"/>
                  <a:pt x="410518" y="1867793"/>
                  <a:pt x="412998" y="1867793"/>
                </a:cubicBezTo>
                <a:cubicBezTo>
                  <a:pt x="415479" y="1867793"/>
                  <a:pt x="421680" y="1870274"/>
                  <a:pt x="431602" y="1875235"/>
                </a:cubicBezTo>
                <a:lnTo>
                  <a:pt x="491133" y="1875235"/>
                </a:lnTo>
                <a:cubicBezTo>
                  <a:pt x="496094" y="1875235"/>
                  <a:pt x="498574" y="1877715"/>
                  <a:pt x="498574" y="1882676"/>
                </a:cubicBezTo>
                <a:lnTo>
                  <a:pt x="513457" y="1890118"/>
                </a:lnTo>
                <a:cubicBezTo>
                  <a:pt x="518418" y="1890118"/>
                  <a:pt x="528340" y="1893838"/>
                  <a:pt x="543223" y="1901280"/>
                </a:cubicBezTo>
                <a:cubicBezTo>
                  <a:pt x="558106" y="1908721"/>
                  <a:pt x="577949" y="1919883"/>
                  <a:pt x="602754" y="1934766"/>
                </a:cubicBezTo>
                <a:lnTo>
                  <a:pt x="639961" y="1942208"/>
                </a:lnTo>
                <a:lnTo>
                  <a:pt x="625078" y="1927325"/>
                </a:lnTo>
                <a:cubicBezTo>
                  <a:pt x="625078" y="1922364"/>
                  <a:pt x="622598" y="1918643"/>
                  <a:pt x="617637" y="1916163"/>
                </a:cubicBezTo>
                <a:cubicBezTo>
                  <a:pt x="612676" y="1913682"/>
                  <a:pt x="610195" y="1909962"/>
                  <a:pt x="610195" y="1905000"/>
                </a:cubicBezTo>
                <a:lnTo>
                  <a:pt x="587871" y="1890118"/>
                </a:lnTo>
                <a:cubicBezTo>
                  <a:pt x="582910" y="1890118"/>
                  <a:pt x="575469" y="1886397"/>
                  <a:pt x="565547" y="1878956"/>
                </a:cubicBezTo>
                <a:cubicBezTo>
                  <a:pt x="555625" y="1871514"/>
                  <a:pt x="545703" y="1867793"/>
                  <a:pt x="535781" y="1867793"/>
                </a:cubicBezTo>
                <a:cubicBezTo>
                  <a:pt x="530820" y="1867793"/>
                  <a:pt x="525860" y="1866553"/>
                  <a:pt x="520899" y="1864073"/>
                </a:cubicBezTo>
                <a:cubicBezTo>
                  <a:pt x="515938" y="1861592"/>
                  <a:pt x="510977" y="1857872"/>
                  <a:pt x="506016" y="1852911"/>
                </a:cubicBezTo>
                <a:cubicBezTo>
                  <a:pt x="496094" y="1842989"/>
                  <a:pt x="491133" y="1840508"/>
                  <a:pt x="491133" y="1845469"/>
                </a:cubicBezTo>
                <a:lnTo>
                  <a:pt x="476250" y="1838028"/>
                </a:lnTo>
                <a:cubicBezTo>
                  <a:pt x="476250" y="1838028"/>
                  <a:pt x="473770" y="1839268"/>
                  <a:pt x="468809" y="1841749"/>
                </a:cubicBezTo>
                <a:cubicBezTo>
                  <a:pt x="463848" y="1844229"/>
                  <a:pt x="458887" y="1842989"/>
                  <a:pt x="453926" y="1838028"/>
                </a:cubicBezTo>
                <a:cubicBezTo>
                  <a:pt x="448965" y="1833067"/>
                  <a:pt x="444004" y="1830586"/>
                  <a:pt x="439043" y="1830586"/>
                </a:cubicBezTo>
                <a:cubicBezTo>
                  <a:pt x="434082" y="1830586"/>
                  <a:pt x="430361" y="1830586"/>
                  <a:pt x="427881" y="1830586"/>
                </a:cubicBezTo>
                <a:cubicBezTo>
                  <a:pt x="425400" y="1830586"/>
                  <a:pt x="424160" y="1830586"/>
                  <a:pt x="424160" y="1830586"/>
                </a:cubicBezTo>
                <a:cubicBezTo>
                  <a:pt x="419199" y="1825625"/>
                  <a:pt x="416719" y="1823145"/>
                  <a:pt x="416719" y="1823145"/>
                </a:cubicBezTo>
                <a:cubicBezTo>
                  <a:pt x="411758" y="1823145"/>
                  <a:pt x="406797" y="1820665"/>
                  <a:pt x="401836" y="1815704"/>
                </a:cubicBezTo>
                <a:cubicBezTo>
                  <a:pt x="377031" y="1800821"/>
                  <a:pt x="349746" y="1790899"/>
                  <a:pt x="319981" y="1785938"/>
                </a:cubicBezTo>
                <a:cubicBezTo>
                  <a:pt x="310059" y="1785938"/>
                  <a:pt x="300137" y="1788418"/>
                  <a:pt x="290215" y="1793379"/>
                </a:cubicBezTo>
                <a:cubicBezTo>
                  <a:pt x="290215" y="1793379"/>
                  <a:pt x="287735" y="1793379"/>
                  <a:pt x="282774" y="1793379"/>
                </a:cubicBezTo>
                <a:cubicBezTo>
                  <a:pt x="277813" y="1793379"/>
                  <a:pt x="275332" y="1793379"/>
                  <a:pt x="275332" y="1793379"/>
                </a:cubicBezTo>
                <a:cubicBezTo>
                  <a:pt x="265410" y="1793379"/>
                  <a:pt x="262930" y="1785938"/>
                  <a:pt x="267891" y="1771055"/>
                </a:cubicBezTo>
                <a:lnTo>
                  <a:pt x="267891" y="1756172"/>
                </a:lnTo>
                <a:cubicBezTo>
                  <a:pt x="267891" y="1756172"/>
                  <a:pt x="275332" y="1758653"/>
                  <a:pt x="290215" y="1763614"/>
                </a:cubicBezTo>
                <a:cubicBezTo>
                  <a:pt x="324941" y="1778497"/>
                  <a:pt x="342305" y="1783458"/>
                  <a:pt x="342305" y="1778497"/>
                </a:cubicBezTo>
                <a:cubicBezTo>
                  <a:pt x="347266" y="1778497"/>
                  <a:pt x="347266" y="1776016"/>
                  <a:pt x="342305" y="1771055"/>
                </a:cubicBezTo>
                <a:cubicBezTo>
                  <a:pt x="337344" y="1766094"/>
                  <a:pt x="332383" y="1763614"/>
                  <a:pt x="327422" y="1763614"/>
                </a:cubicBezTo>
                <a:lnTo>
                  <a:pt x="319981" y="1756172"/>
                </a:lnTo>
                <a:cubicBezTo>
                  <a:pt x="319981" y="1756172"/>
                  <a:pt x="317500" y="1756172"/>
                  <a:pt x="312539" y="1756172"/>
                </a:cubicBezTo>
                <a:cubicBezTo>
                  <a:pt x="307578" y="1756172"/>
                  <a:pt x="302617" y="1756172"/>
                  <a:pt x="297656" y="1756172"/>
                </a:cubicBezTo>
                <a:cubicBezTo>
                  <a:pt x="257969" y="1751211"/>
                  <a:pt x="238125" y="1736329"/>
                  <a:pt x="238125" y="1711524"/>
                </a:cubicBezTo>
                <a:lnTo>
                  <a:pt x="230684" y="1696641"/>
                </a:lnTo>
                <a:cubicBezTo>
                  <a:pt x="225723" y="1701602"/>
                  <a:pt x="218281" y="1702842"/>
                  <a:pt x="208359" y="1700362"/>
                </a:cubicBezTo>
                <a:cubicBezTo>
                  <a:pt x="198438" y="1697881"/>
                  <a:pt x="190996" y="1696641"/>
                  <a:pt x="186035" y="1696641"/>
                </a:cubicBezTo>
                <a:cubicBezTo>
                  <a:pt x="176113" y="1686719"/>
                  <a:pt x="166191" y="1681758"/>
                  <a:pt x="156270" y="1681758"/>
                </a:cubicBezTo>
                <a:cubicBezTo>
                  <a:pt x="141387" y="1681758"/>
                  <a:pt x="121543" y="1669356"/>
                  <a:pt x="96738" y="1644551"/>
                </a:cubicBezTo>
                <a:cubicBezTo>
                  <a:pt x="86816" y="1634629"/>
                  <a:pt x="84336" y="1628428"/>
                  <a:pt x="89297" y="1625948"/>
                </a:cubicBezTo>
                <a:cubicBezTo>
                  <a:pt x="94258" y="1623467"/>
                  <a:pt x="96738" y="1619747"/>
                  <a:pt x="96738" y="1614786"/>
                </a:cubicBezTo>
                <a:cubicBezTo>
                  <a:pt x="96738" y="1609825"/>
                  <a:pt x="94258" y="1607344"/>
                  <a:pt x="89297" y="1607344"/>
                </a:cubicBezTo>
                <a:cubicBezTo>
                  <a:pt x="79375" y="1602383"/>
                  <a:pt x="64492" y="1592461"/>
                  <a:pt x="44649" y="1577579"/>
                </a:cubicBezTo>
                <a:cubicBezTo>
                  <a:pt x="44649" y="1572618"/>
                  <a:pt x="42168" y="1568897"/>
                  <a:pt x="37207" y="1566416"/>
                </a:cubicBezTo>
                <a:cubicBezTo>
                  <a:pt x="32246" y="1563936"/>
                  <a:pt x="27285" y="1562696"/>
                  <a:pt x="22324" y="1562696"/>
                </a:cubicBezTo>
                <a:cubicBezTo>
                  <a:pt x="17363" y="1562696"/>
                  <a:pt x="14883" y="1560215"/>
                  <a:pt x="14883" y="1555254"/>
                </a:cubicBezTo>
                <a:cubicBezTo>
                  <a:pt x="14883" y="1550293"/>
                  <a:pt x="12402" y="1547813"/>
                  <a:pt x="7441" y="1547813"/>
                </a:cubicBezTo>
                <a:lnTo>
                  <a:pt x="0" y="1547813"/>
                </a:lnTo>
                <a:cubicBezTo>
                  <a:pt x="0" y="1532930"/>
                  <a:pt x="4961" y="1527969"/>
                  <a:pt x="14883" y="1532930"/>
                </a:cubicBezTo>
                <a:cubicBezTo>
                  <a:pt x="19844" y="1532930"/>
                  <a:pt x="24805" y="1532930"/>
                  <a:pt x="29766" y="1532930"/>
                </a:cubicBezTo>
                <a:cubicBezTo>
                  <a:pt x="34727" y="1532930"/>
                  <a:pt x="37207" y="1536651"/>
                  <a:pt x="37207" y="1544092"/>
                </a:cubicBezTo>
                <a:cubicBezTo>
                  <a:pt x="37207" y="1551534"/>
                  <a:pt x="44649" y="1560215"/>
                  <a:pt x="59531" y="1570137"/>
                </a:cubicBezTo>
                <a:cubicBezTo>
                  <a:pt x="64492" y="1575098"/>
                  <a:pt x="70694" y="1578819"/>
                  <a:pt x="78135" y="1581299"/>
                </a:cubicBezTo>
                <a:cubicBezTo>
                  <a:pt x="85576" y="1583780"/>
                  <a:pt x="90537" y="1585020"/>
                  <a:pt x="93018" y="1585020"/>
                </a:cubicBezTo>
                <a:cubicBezTo>
                  <a:pt x="95498" y="1585020"/>
                  <a:pt x="97979" y="1586260"/>
                  <a:pt x="100459" y="1588741"/>
                </a:cubicBezTo>
                <a:cubicBezTo>
                  <a:pt x="102939" y="1591221"/>
                  <a:pt x="104180" y="1594942"/>
                  <a:pt x="104180" y="1599903"/>
                </a:cubicBezTo>
                <a:cubicBezTo>
                  <a:pt x="114102" y="1604864"/>
                  <a:pt x="121543" y="1607344"/>
                  <a:pt x="126504" y="1607344"/>
                </a:cubicBezTo>
                <a:cubicBezTo>
                  <a:pt x="126504" y="1607344"/>
                  <a:pt x="127744" y="1608585"/>
                  <a:pt x="130225" y="1611065"/>
                </a:cubicBezTo>
                <a:cubicBezTo>
                  <a:pt x="132705" y="1613545"/>
                  <a:pt x="133945" y="1614786"/>
                  <a:pt x="133945" y="1614786"/>
                </a:cubicBezTo>
                <a:cubicBezTo>
                  <a:pt x="138906" y="1619747"/>
                  <a:pt x="147588" y="1624707"/>
                  <a:pt x="159990" y="1629668"/>
                </a:cubicBezTo>
                <a:cubicBezTo>
                  <a:pt x="172393" y="1634629"/>
                  <a:pt x="178594" y="1637110"/>
                  <a:pt x="178594" y="1637110"/>
                </a:cubicBezTo>
                <a:cubicBezTo>
                  <a:pt x="183555" y="1637110"/>
                  <a:pt x="186035" y="1637110"/>
                  <a:pt x="186035" y="1637110"/>
                </a:cubicBezTo>
                <a:cubicBezTo>
                  <a:pt x="186035" y="1632149"/>
                  <a:pt x="186035" y="1629668"/>
                  <a:pt x="186035" y="1629668"/>
                </a:cubicBezTo>
                <a:cubicBezTo>
                  <a:pt x="181074" y="1629668"/>
                  <a:pt x="178594" y="1628428"/>
                  <a:pt x="178594" y="1625948"/>
                </a:cubicBezTo>
                <a:cubicBezTo>
                  <a:pt x="178594" y="1623467"/>
                  <a:pt x="181074" y="1619747"/>
                  <a:pt x="186035" y="1614786"/>
                </a:cubicBezTo>
                <a:lnTo>
                  <a:pt x="193477" y="1607344"/>
                </a:lnTo>
                <a:cubicBezTo>
                  <a:pt x="198438" y="1597422"/>
                  <a:pt x="210840" y="1599903"/>
                  <a:pt x="230684" y="1614786"/>
                </a:cubicBezTo>
                <a:cubicBezTo>
                  <a:pt x="245566" y="1634629"/>
                  <a:pt x="257969" y="1642071"/>
                  <a:pt x="267891" y="1637110"/>
                </a:cubicBezTo>
                <a:cubicBezTo>
                  <a:pt x="272852" y="1632149"/>
                  <a:pt x="280293" y="1632149"/>
                  <a:pt x="290215" y="1637110"/>
                </a:cubicBezTo>
                <a:cubicBezTo>
                  <a:pt x="290215" y="1637110"/>
                  <a:pt x="292695" y="1634629"/>
                  <a:pt x="297656" y="1629668"/>
                </a:cubicBezTo>
                <a:cubicBezTo>
                  <a:pt x="297656" y="1624707"/>
                  <a:pt x="293936" y="1620987"/>
                  <a:pt x="286494" y="1618506"/>
                </a:cubicBezTo>
                <a:cubicBezTo>
                  <a:pt x="279053" y="1616026"/>
                  <a:pt x="272852" y="1612305"/>
                  <a:pt x="267891" y="1607344"/>
                </a:cubicBezTo>
                <a:lnTo>
                  <a:pt x="238125" y="1577579"/>
                </a:lnTo>
                <a:lnTo>
                  <a:pt x="223242" y="1555254"/>
                </a:lnTo>
                <a:lnTo>
                  <a:pt x="223242" y="1547813"/>
                </a:lnTo>
                <a:cubicBezTo>
                  <a:pt x="223242" y="1542852"/>
                  <a:pt x="225723" y="1537891"/>
                  <a:pt x="230684" y="1532930"/>
                </a:cubicBezTo>
                <a:lnTo>
                  <a:pt x="223242" y="1510606"/>
                </a:lnTo>
                <a:cubicBezTo>
                  <a:pt x="218281" y="1510606"/>
                  <a:pt x="215801" y="1508126"/>
                  <a:pt x="215801" y="1503165"/>
                </a:cubicBezTo>
                <a:cubicBezTo>
                  <a:pt x="210840" y="1498204"/>
                  <a:pt x="208359" y="1494483"/>
                  <a:pt x="208359" y="1492002"/>
                </a:cubicBezTo>
                <a:cubicBezTo>
                  <a:pt x="208359" y="1489522"/>
                  <a:pt x="205879" y="1488282"/>
                  <a:pt x="200918" y="1488282"/>
                </a:cubicBezTo>
                <a:cubicBezTo>
                  <a:pt x="190996" y="1493243"/>
                  <a:pt x="186035" y="1493243"/>
                  <a:pt x="186035" y="1488282"/>
                </a:cubicBezTo>
                <a:cubicBezTo>
                  <a:pt x="186035" y="1483321"/>
                  <a:pt x="183555" y="1480840"/>
                  <a:pt x="178594" y="1480840"/>
                </a:cubicBezTo>
                <a:cubicBezTo>
                  <a:pt x="178594" y="1475879"/>
                  <a:pt x="178594" y="1473399"/>
                  <a:pt x="178594" y="1473399"/>
                </a:cubicBezTo>
                <a:cubicBezTo>
                  <a:pt x="178594" y="1473399"/>
                  <a:pt x="181074" y="1473399"/>
                  <a:pt x="186035" y="1473399"/>
                </a:cubicBezTo>
                <a:cubicBezTo>
                  <a:pt x="190996" y="1468438"/>
                  <a:pt x="188516" y="1458516"/>
                  <a:pt x="178594" y="1443633"/>
                </a:cubicBezTo>
                <a:lnTo>
                  <a:pt x="163711" y="1421309"/>
                </a:lnTo>
                <a:lnTo>
                  <a:pt x="178594" y="1421309"/>
                </a:lnTo>
                <a:lnTo>
                  <a:pt x="186035" y="1413868"/>
                </a:lnTo>
                <a:lnTo>
                  <a:pt x="186035" y="1428750"/>
                </a:lnTo>
                <a:cubicBezTo>
                  <a:pt x="186035" y="1438672"/>
                  <a:pt x="188516" y="1443633"/>
                  <a:pt x="193477" y="1443633"/>
                </a:cubicBezTo>
                <a:cubicBezTo>
                  <a:pt x="198438" y="1448594"/>
                  <a:pt x="202158" y="1451075"/>
                  <a:pt x="204639" y="1451075"/>
                </a:cubicBezTo>
                <a:cubicBezTo>
                  <a:pt x="207119" y="1451075"/>
                  <a:pt x="208359" y="1453555"/>
                  <a:pt x="208359" y="1458516"/>
                </a:cubicBezTo>
                <a:cubicBezTo>
                  <a:pt x="213320" y="1463477"/>
                  <a:pt x="219522" y="1464717"/>
                  <a:pt x="226963" y="1462237"/>
                </a:cubicBezTo>
                <a:cubicBezTo>
                  <a:pt x="234404" y="1459756"/>
                  <a:pt x="238125" y="1456036"/>
                  <a:pt x="238125" y="1451075"/>
                </a:cubicBezTo>
                <a:cubicBezTo>
                  <a:pt x="233164" y="1441153"/>
                  <a:pt x="230684" y="1434951"/>
                  <a:pt x="230684" y="1432471"/>
                </a:cubicBezTo>
                <a:cubicBezTo>
                  <a:pt x="230684" y="1429991"/>
                  <a:pt x="225723" y="1426270"/>
                  <a:pt x="215801" y="1421309"/>
                </a:cubicBezTo>
                <a:cubicBezTo>
                  <a:pt x="205879" y="1411387"/>
                  <a:pt x="198438" y="1402705"/>
                  <a:pt x="193477" y="1395264"/>
                </a:cubicBezTo>
                <a:cubicBezTo>
                  <a:pt x="188516" y="1387823"/>
                  <a:pt x="181074" y="1386582"/>
                  <a:pt x="171152" y="1391543"/>
                </a:cubicBezTo>
                <a:cubicBezTo>
                  <a:pt x="171152" y="1391543"/>
                  <a:pt x="169912" y="1390303"/>
                  <a:pt x="167432" y="1387823"/>
                </a:cubicBezTo>
                <a:cubicBezTo>
                  <a:pt x="164951" y="1385342"/>
                  <a:pt x="166191" y="1384102"/>
                  <a:pt x="171152" y="1384102"/>
                </a:cubicBezTo>
                <a:cubicBezTo>
                  <a:pt x="171152" y="1379141"/>
                  <a:pt x="171152" y="1375420"/>
                  <a:pt x="171152" y="1372940"/>
                </a:cubicBezTo>
                <a:cubicBezTo>
                  <a:pt x="171152" y="1370460"/>
                  <a:pt x="171152" y="1369219"/>
                  <a:pt x="171152" y="1369219"/>
                </a:cubicBezTo>
                <a:cubicBezTo>
                  <a:pt x="171152" y="1364258"/>
                  <a:pt x="171152" y="1354336"/>
                  <a:pt x="171152" y="1339453"/>
                </a:cubicBezTo>
                <a:cubicBezTo>
                  <a:pt x="171152" y="1334492"/>
                  <a:pt x="171152" y="1330771"/>
                  <a:pt x="171152" y="1328291"/>
                </a:cubicBezTo>
                <a:cubicBezTo>
                  <a:pt x="171152" y="1325811"/>
                  <a:pt x="168672" y="1322091"/>
                  <a:pt x="163711" y="1317129"/>
                </a:cubicBezTo>
                <a:cubicBezTo>
                  <a:pt x="158750" y="1317129"/>
                  <a:pt x="155029" y="1314649"/>
                  <a:pt x="152549" y="1309688"/>
                </a:cubicBezTo>
                <a:cubicBezTo>
                  <a:pt x="150068" y="1304727"/>
                  <a:pt x="143867" y="1299766"/>
                  <a:pt x="133945" y="1294805"/>
                </a:cubicBezTo>
                <a:lnTo>
                  <a:pt x="126504" y="1279922"/>
                </a:lnTo>
                <a:lnTo>
                  <a:pt x="141387" y="1287364"/>
                </a:lnTo>
                <a:cubicBezTo>
                  <a:pt x="171152" y="1292325"/>
                  <a:pt x="186035" y="1292325"/>
                  <a:pt x="186035" y="1287364"/>
                </a:cubicBezTo>
                <a:cubicBezTo>
                  <a:pt x="190996" y="1277442"/>
                  <a:pt x="186035" y="1270001"/>
                  <a:pt x="171152" y="1265039"/>
                </a:cubicBezTo>
                <a:cubicBezTo>
                  <a:pt x="166191" y="1265039"/>
                  <a:pt x="159990" y="1261319"/>
                  <a:pt x="152549" y="1253877"/>
                </a:cubicBezTo>
                <a:cubicBezTo>
                  <a:pt x="145107" y="1246436"/>
                  <a:pt x="140146" y="1241475"/>
                  <a:pt x="137666" y="1238994"/>
                </a:cubicBezTo>
                <a:cubicBezTo>
                  <a:pt x="135186" y="1236514"/>
                  <a:pt x="133945" y="1232794"/>
                  <a:pt x="133945" y="1227832"/>
                </a:cubicBezTo>
                <a:cubicBezTo>
                  <a:pt x="133945" y="1222871"/>
                  <a:pt x="136426" y="1220391"/>
                  <a:pt x="141387" y="1220391"/>
                </a:cubicBezTo>
                <a:cubicBezTo>
                  <a:pt x="146348" y="1220391"/>
                  <a:pt x="153789" y="1220391"/>
                  <a:pt x="163711" y="1220391"/>
                </a:cubicBezTo>
                <a:cubicBezTo>
                  <a:pt x="173633" y="1220391"/>
                  <a:pt x="176113" y="1217911"/>
                  <a:pt x="171152" y="1212950"/>
                </a:cubicBezTo>
                <a:cubicBezTo>
                  <a:pt x="176113" y="1203028"/>
                  <a:pt x="181074" y="1195587"/>
                  <a:pt x="186035" y="1190625"/>
                </a:cubicBezTo>
                <a:cubicBezTo>
                  <a:pt x="200918" y="1180704"/>
                  <a:pt x="208359" y="1173262"/>
                  <a:pt x="208359" y="1168301"/>
                </a:cubicBezTo>
                <a:cubicBezTo>
                  <a:pt x="213320" y="1163340"/>
                  <a:pt x="217041" y="1159619"/>
                  <a:pt x="219522" y="1157139"/>
                </a:cubicBezTo>
                <a:cubicBezTo>
                  <a:pt x="222002" y="1154659"/>
                  <a:pt x="225723" y="1155898"/>
                  <a:pt x="230684" y="1160860"/>
                </a:cubicBezTo>
                <a:cubicBezTo>
                  <a:pt x="240605" y="1160860"/>
                  <a:pt x="245566" y="1158380"/>
                  <a:pt x="245566" y="1153418"/>
                </a:cubicBezTo>
                <a:cubicBezTo>
                  <a:pt x="245566" y="1133574"/>
                  <a:pt x="235645" y="1123653"/>
                  <a:pt x="215801" y="1123653"/>
                </a:cubicBezTo>
                <a:cubicBezTo>
                  <a:pt x="205879" y="1118691"/>
                  <a:pt x="199678" y="1114971"/>
                  <a:pt x="197197" y="1112491"/>
                </a:cubicBezTo>
                <a:cubicBezTo>
                  <a:pt x="194717" y="1110011"/>
                  <a:pt x="192236" y="1110011"/>
                  <a:pt x="189756" y="1112491"/>
                </a:cubicBezTo>
                <a:cubicBezTo>
                  <a:pt x="187275" y="1114971"/>
                  <a:pt x="186035" y="1113731"/>
                  <a:pt x="186035" y="1108770"/>
                </a:cubicBezTo>
                <a:cubicBezTo>
                  <a:pt x="186035" y="1108770"/>
                  <a:pt x="184795" y="1107529"/>
                  <a:pt x="182315" y="1105049"/>
                </a:cubicBezTo>
                <a:cubicBezTo>
                  <a:pt x="179834" y="1102569"/>
                  <a:pt x="176113" y="1098848"/>
                  <a:pt x="171152" y="1093887"/>
                </a:cubicBezTo>
                <a:cubicBezTo>
                  <a:pt x="161231" y="1083966"/>
                  <a:pt x="153789" y="1080245"/>
                  <a:pt x="148828" y="1082725"/>
                </a:cubicBezTo>
                <a:cubicBezTo>
                  <a:pt x="143867" y="1085205"/>
                  <a:pt x="141387" y="1083966"/>
                  <a:pt x="141387" y="1079004"/>
                </a:cubicBezTo>
                <a:cubicBezTo>
                  <a:pt x="141387" y="1079004"/>
                  <a:pt x="141387" y="1069083"/>
                  <a:pt x="141387" y="1049239"/>
                </a:cubicBezTo>
                <a:lnTo>
                  <a:pt x="141387" y="1034356"/>
                </a:lnTo>
                <a:cubicBezTo>
                  <a:pt x="136426" y="1034356"/>
                  <a:pt x="135186" y="1033115"/>
                  <a:pt x="137666" y="1030635"/>
                </a:cubicBezTo>
                <a:cubicBezTo>
                  <a:pt x="140146" y="1028155"/>
                  <a:pt x="140146" y="1025674"/>
                  <a:pt x="137666" y="1023194"/>
                </a:cubicBezTo>
                <a:cubicBezTo>
                  <a:pt x="135186" y="1020714"/>
                  <a:pt x="132705" y="1020714"/>
                  <a:pt x="130225" y="1023194"/>
                </a:cubicBezTo>
                <a:cubicBezTo>
                  <a:pt x="127744" y="1025674"/>
                  <a:pt x="124024" y="1025674"/>
                  <a:pt x="119063" y="1023194"/>
                </a:cubicBezTo>
                <a:cubicBezTo>
                  <a:pt x="114102" y="1020714"/>
                  <a:pt x="111621" y="1018232"/>
                  <a:pt x="111621" y="1015752"/>
                </a:cubicBezTo>
                <a:cubicBezTo>
                  <a:pt x="111621" y="1013272"/>
                  <a:pt x="115342" y="1012032"/>
                  <a:pt x="122783" y="1012032"/>
                </a:cubicBezTo>
                <a:cubicBezTo>
                  <a:pt x="130225" y="1012032"/>
                  <a:pt x="133945" y="1007070"/>
                  <a:pt x="133945" y="997149"/>
                </a:cubicBezTo>
                <a:cubicBezTo>
                  <a:pt x="133945" y="992187"/>
                  <a:pt x="133945" y="988467"/>
                  <a:pt x="133945" y="985987"/>
                </a:cubicBezTo>
                <a:cubicBezTo>
                  <a:pt x="133945" y="983507"/>
                  <a:pt x="131465" y="982266"/>
                  <a:pt x="126504" y="982266"/>
                </a:cubicBezTo>
                <a:lnTo>
                  <a:pt x="111621" y="974825"/>
                </a:lnTo>
                <a:lnTo>
                  <a:pt x="126504" y="967383"/>
                </a:lnTo>
                <a:cubicBezTo>
                  <a:pt x="131465" y="967383"/>
                  <a:pt x="133945" y="967383"/>
                  <a:pt x="133945" y="967383"/>
                </a:cubicBezTo>
                <a:cubicBezTo>
                  <a:pt x="133945" y="962422"/>
                  <a:pt x="132705" y="958701"/>
                  <a:pt x="130225" y="956221"/>
                </a:cubicBezTo>
                <a:cubicBezTo>
                  <a:pt x="127744" y="953741"/>
                  <a:pt x="124024" y="952500"/>
                  <a:pt x="119063" y="952500"/>
                </a:cubicBezTo>
                <a:cubicBezTo>
                  <a:pt x="104180" y="942579"/>
                  <a:pt x="96738" y="935137"/>
                  <a:pt x="96738" y="930176"/>
                </a:cubicBezTo>
                <a:cubicBezTo>
                  <a:pt x="96738" y="925215"/>
                  <a:pt x="95498" y="920255"/>
                  <a:pt x="93018" y="915293"/>
                </a:cubicBezTo>
                <a:cubicBezTo>
                  <a:pt x="90537" y="910332"/>
                  <a:pt x="90537" y="906611"/>
                  <a:pt x="93018" y="904131"/>
                </a:cubicBezTo>
                <a:cubicBezTo>
                  <a:pt x="95498" y="901651"/>
                  <a:pt x="94258" y="897930"/>
                  <a:pt x="89297" y="892969"/>
                </a:cubicBezTo>
                <a:cubicBezTo>
                  <a:pt x="84336" y="888008"/>
                  <a:pt x="79375" y="885528"/>
                  <a:pt x="74414" y="885528"/>
                </a:cubicBezTo>
                <a:cubicBezTo>
                  <a:pt x="64492" y="885528"/>
                  <a:pt x="57051" y="878086"/>
                  <a:pt x="52090" y="863203"/>
                </a:cubicBezTo>
                <a:cubicBezTo>
                  <a:pt x="52090" y="853282"/>
                  <a:pt x="54570" y="845841"/>
                  <a:pt x="59531" y="840879"/>
                </a:cubicBezTo>
                <a:cubicBezTo>
                  <a:pt x="64492" y="835918"/>
                  <a:pt x="66973" y="833438"/>
                  <a:pt x="66973" y="833438"/>
                </a:cubicBezTo>
                <a:lnTo>
                  <a:pt x="81855" y="855762"/>
                </a:lnTo>
                <a:cubicBezTo>
                  <a:pt x="86816" y="860723"/>
                  <a:pt x="89297" y="865684"/>
                  <a:pt x="89297" y="870645"/>
                </a:cubicBezTo>
                <a:cubicBezTo>
                  <a:pt x="89297" y="875606"/>
                  <a:pt x="89297" y="878086"/>
                  <a:pt x="89297" y="878086"/>
                </a:cubicBezTo>
                <a:cubicBezTo>
                  <a:pt x="94258" y="883048"/>
                  <a:pt x="97979" y="885528"/>
                  <a:pt x="100459" y="885528"/>
                </a:cubicBezTo>
                <a:cubicBezTo>
                  <a:pt x="102939" y="885528"/>
                  <a:pt x="106660" y="883048"/>
                  <a:pt x="111621" y="878086"/>
                </a:cubicBezTo>
                <a:lnTo>
                  <a:pt x="126504" y="870645"/>
                </a:lnTo>
                <a:lnTo>
                  <a:pt x="126504" y="833438"/>
                </a:lnTo>
                <a:cubicBezTo>
                  <a:pt x="126504" y="808634"/>
                  <a:pt x="126504" y="796231"/>
                  <a:pt x="126504" y="796231"/>
                </a:cubicBezTo>
                <a:cubicBezTo>
                  <a:pt x="146348" y="796231"/>
                  <a:pt x="153789" y="791269"/>
                  <a:pt x="148828" y="781348"/>
                </a:cubicBezTo>
                <a:cubicBezTo>
                  <a:pt x="143867" y="766465"/>
                  <a:pt x="143867" y="754062"/>
                  <a:pt x="148828" y="744141"/>
                </a:cubicBezTo>
                <a:cubicBezTo>
                  <a:pt x="143867" y="739180"/>
                  <a:pt x="138906" y="734219"/>
                  <a:pt x="133945" y="729258"/>
                </a:cubicBezTo>
                <a:cubicBezTo>
                  <a:pt x="128984" y="729258"/>
                  <a:pt x="126504" y="728018"/>
                  <a:pt x="126504" y="725537"/>
                </a:cubicBezTo>
                <a:cubicBezTo>
                  <a:pt x="126504" y="723057"/>
                  <a:pt x="128984" y="721817"/>
                  <a:pt x="133945" y="721817"/>
                </a:cubicBezTo>
                <a:cubicBezTo>
                  <a:pt x="138906" y="721817"/>
                  <a:pt x="141387" y="719337"/>
                  <a:pt x="141387" y="714375"/>
                </a:cubicBezTo>
                <a:cubicBezTo>
                  <a:pt x="141387" y="709414"/>
                  <a:pt x="143867" y="708175"/>
                  <a:pt x="148828" y="710655"/>
                </a:cubicBezTo>
                <a:cubicBezTo>
                  <a:pt x="153789" y="713135"/>
                  <a:pt x="161231" y="711895"/>
                  <a:pt x="171152" y="706934"/>
                </a:cubicBezTo>
                <a:lnTo>
                  <a:pt x="178594" y="684610"/>
                </a:lnTo>
                <a:cubicBezTo>
                  <a:pt x="173633" y="684610"/>
                  <a:pt x="171152" y="684610"/>
                  <a:pt x="171152" y="684610"/>
                </a:cubicBezTo>
                <a:cubicBezTo>
                  <a:pt x="171152" y="684610"/>
                  <a:pt x="171152" y="682130"/>
                  <a:pt x="171152" y="677168"/>
                </a:cubicBezTo>
                <a:cubicBezTo>
                  <a:pt x="171152" y="672207"/>
                  <a:pt x="171152" y="667247"/>
                  <a:pt x="171152" y="662286"/>
                </a:cubicBezTo>
                <a:cubicBezTo>
                  <a:pt x="166191" y="662286"/>
                  <a:pt x="164951" y="659805"/>
                  <a:pt x="167432" y="654844"/>
                </a:cubicBezTo>
                <a:cubicBezTo>
                  <a:pt x="169912" y="649883"/>
                  <a:pt x="174873" y="648643"/>
                  <a:pt x="182315" y="651123"/>
                </a:cubicBezTo>
                <a:cubicBezTo>
                  <a:pt x="189756" y="653603"/>
                  <a:pt x="195957" y="654844"/>
                  <a:pt x="200918" y="654844"/>
                </a:cubicBezTo>
                <a:lnTo>
                  <a:pt x="200918" y="632520"/>
                </a:lnTo>
                <a:cubicBezTo>
                  <a:pt x="186035" y="632520"/>
                  <a:pt x="183555" y="623838"/>
                  <a:pt x="193477" y="606475"/>
                </a:cubicBezTo>
                <a:cubicBezTo>
                  <a:pt x="203399" y="589112"/>
                  <a:pt x="210840" y="585391"/>
                  <a:pt x="215801" y="595313"/>
                </a:cubicBezTo>
                <a:cubicBezTo>
                  <a:pt x="215801" y="600274"/>
                  <a:pt x="219522" y="602754"/>
                  <a:pt x="226963" y="602754"/>
                </a:cubicBezTo>
                <a:cubicBezTo>
                  <a:pt x="234404" y="602754"/>
                  <a:pt x="238125" y="600274"/>
                  <a:pt x="238125" y="595313"/>
                </a:cubicBezTo>
                <a:cubicBezTo>
                  <a:pt x="238125" y="590352"/>
                  <a:pt x="236885" y="585391"/>
                  <a:pt x="234404" y="580430"/>
                </a:cubicBezTo>
                <a:cubicBezTo>
                  <a:pt x="231924" y="575469"/>
                  <a:pt x="230684" y="572989"/>
                  <a:pt x="230684" y="572989"/>
                </a:cubicBezTo>
                <a:lnTo>
                  <a:pt x="238125" y="580430"/>
                </a:lnTo>
                <a:lnTo>
                  <a:pt x="245566" y="572989"/>
                </a:lnTo>
                <a:cubicBezTo>
                  <a:pt x="245566" y="568027"/>
                  <a:pt x="243086" y="563067"/>
                  <a:pt x="238125" y="558106"/>
                </a:cubicBezTo>
                <a:lnTo>
                  <a:pt x="215801" y="565547"/>
                </a:lnTo>
                <a:lnTo>
                  <a:pt x="193477" y="580430"/>
                </a:lnTo>
                <a:cubicBezTo>
                  <a:pt x="193477" y="580430"/>
                  <a:pt x="190996" y="582910"/>
                  <a:pt x="186035" y="587871"/>
                </a:cubicBezTo>
                <a:cubicBezTo>
                  <a:pt x="181074" y="592833"/>
                  <a:pt x="178594" y="592833"/>
                  <a:pt x="178594" y="587871"/>
                </a:cubicBezTo>
                <a:cubicBezTo>
                  <a:pt x="178594" y="582910"/>
                  <a:pt x="181074" y="575469"/>
                  <a:pt x="186035" y="565547"/>
                </a:cubicBezTo>
                <a:cubicBezTo>
                  <a:pt x="186035" y="555626"/>
                  <a:pt x="186035" y="550664"/>
                  <a:pt x="186035" y="550664"/>
                </a:cubicBezTo>
                <a:cubicBezTo>
                  <a:pt x="181074" y="540743"/>
                  <a:pt x="188516" y="528340"/>
                  <a:pt x="208359" y="513457"/>
                </a:cubicBezTo>
                <a:cubicBezTo>
                  <a:pt x="218281" y="508496"/>
                  <a:pt x="230684" y="507257"/>
                  <a:pt x="245566" y="509737"/>
                </a:cubicBezTo>
                <a:cubicBezTo>
                  <a:pt x="260449" y="512217"/>
                  <a:pt x="267891" y="512217"/>
                  <a:pt x="267891" y="509737"/>
                </a:cubicBezTo>
                <a:cubicBezTo>
                  <a:pt x="267891" y="507257"/>
                  <a:pt x="270371" y="504775"/>
                  <a:pt x="275332" y="502295"/>
                </a:cubicBezTo>
                <a:cubicBezTo>
                  <a:pt x="280293" y="499815"/>
                  <a:pt x="285254" y="498575"/>
                  <a:pt x="290215" y="498575"/>
                </a:cubicBezTo>
                <a:cubicBezTo>
                  <a:pt x="310059" y="498575"/>
                  <a:pt x="323701" y="496094"/>
                  <a:pt x="331143" y="491133"/>
                </a:cubicBezTo>
                <a:cubicBezTo>
                  <a:pt x="338584" y="486172"/>
                  <a:pt x="342305" y="478730"/>
                  <a:pt x="342305" y="468809"/>
                </a:cubicBezTo>
                <a:cubicBezTo>
                  <a:pt x="337344" y="463848"/>
                  <a:pt x="336104" y="461368"/>
                  <a:pt x="338584" y="461368"/>
                </a:cubicBezTo>
                <a:cubicBezTo>
                  <a:pt x="341065" y="461368"/>
                  <a:pt x="347266" y="458887"/>
                  <a:pt x="357188" y="453926"/>
                </a:cubicBezTo>
                <a:cubicBezTo>
                  <a:pt x="372070" y="453926"/>
                  <a:pt x="381992" y="453926"/>
                  <a:pt x="386953" y="453926"/>
                </a:cubicBezTo>
                <a:cubicBezTo>
                  <a:pt x="386953" y="448965"/>
                  <a:pt x="389434" y="446485"/>
                  <a:pt x="394395" y="446485"/>
                </a:cubicBezTo>
                <a:cubicBezTo>
                  <a:pt x="399356" y="446485"/>
                  <a:pt x="404316" y="446485"/>
                  <a:pt x="409278" y="446485"/>
                </a:cubicBezTo>
                <a:cubicBezTo>
                  <a:pt x="448965" y="441523"/>
                  <a:pt x="473770" y="429122"/>
                  <a:pt x="483691" y="409278"/>
                </a:cubicBezTo>
                <a:lnTo>
                  <a:pt x="513457" y="401836"/>
                </a:lnTo>
                <a:cubicBezTo>
                  <a:pt x="518418" y="401836"/>
                  <a:pt x="525860" y="400596"/>
                  <a:pt x="535781" y="398116"/>
                </a:cubicBezTo>
                <a:cubicBezTo>
                  <a:pt x="545703" y="395636"/>
                  <a:pt x="553145" y="394395"/>
                  <a:pt x="558106" y="394395"/>
                </a:cubicBezTo>
                <a:cubicBezTo>
                  <a:pt x="572988" y="394395"/>
                  <a:pt x="587871" y="391915"/>
                  <a:pt x="602754" y="386953"/>
                </a:cubicBezTo>
                <a:cubicBezTo>
                  <a:pt x="637480" y="386953"/>
                  <a:pt x="659805" y="385713"/>
                  <a:pt x="669727" y="383233"/>
                </a:cubicBezTo>
                <a:cubicBezTo>
                  <a:pt x="679649" y="380753"/>
                  <a:pt x="682129" y="374551"/>
                  <a:pt x="677168" y="364629"/>
                </a:cubicBezTo>
                <a:cubicBezTo>
                  <a:pt x="677168" y="359668"/>
                  <a:pt x="682129" y="354708"/>
                  <a:pt x="692051" y="349746"/>
                </a:cubicBezTo>
                <a:lnTo>
                  <a:pt x="699492" y="334864"/>
                </a:lnTo>
                <a:cubicBezTo>
                  <a:pt x="699492" y="315019"/>
                  <a:pt x="704453" y="300137"/>
                  <a:pt x="714375" y="290215"/>
                </a:cubicBezTo>
                <a:cubicBezTo>
                  <a:pt x="724297" y="280294"/>
                  <a:pt x="729258" y="282774"/>
                  <a:pt x="729258" y="297657"/>
                </a:cubicBezTo>
                <a:lnTo>
                  <a:pt x="744141" y="312539"/>
                </a:lnTo>
                <a:cubicBezTo>
                  <a:pt x="754063" y="312539"/>
                  <a:pt x="760264" y="311299"/>
                  <a:pt x="762744" y="308819"/>
                </a:cubicBezTo>
                <a:cubicBezTo>
                  <a:pt x="765225" y="306339"/>
                  <a:pt x="766465" y="300137"/>
                  <a:pt x="766465" y="290215"/>
                </a:cubicBezTo>
                <a:cubicBezTo>
                  <a:pt x="766465" y="280294"/>
                  <a:pt x="763984" y="275332"/>
                  <a:pt x="759024" y="275332"/>
                </a:cubicBezTo>
                <a:cubicBezTo>
                  <a:pt x="749102" y="270371"/>
                  <a:pt x="754063" y="262930"/>
                  <a:pt x="773906" y="253008"/>
                </a:cubicBezTo>
                <a:cubicBezTo>
                  <a:pt x="778867" y="243087"/>
                  <a:pt x="782588" y="235645"/>
                  <a:pt x="785069" y="230684"/>
                </a:cubicBezTo>
                <a:cubicBezTo>
                  <a:pt x="787549" y="225723"/>
                  <a:pt x="791270" y="224483"/>
                  <a:pt x="796230" y="226963"/>
                </a:cubicBezTo>
                <a:cubicBezTo>
                  <a:pt x="801191" y="229443"/>
                  <a:pt x="806153" y="230684"/>
                  <a:pt x="811114" y="230684"/>
                </a:cubicBezTo>
                <a:cubicBezTo>
                  <a:pt x="816074" y="230684"/>
                  <a:pt x="818555" y="233164"/>
                  <a:pt x="818555" y="238125"/>
                </a:cubicBezTo>
                <a:lnTo>
                  <a:pt x="825996" y="245567"/>
                </a:lnTo>
                <a:lnTo>
                  <a:pt x="833438" y="238125"/>
                </a:lnTo>
                <a:cubicBezTo>
                  <a:pt x="838399" y="228204"/>
                  <a:pt x="840879" y="223243"/>
                  <a:pt x="840879" y="223243"/>
                </a:cubicBezTo>
                <a:lnTo>
                  <a:pt x="840879" y="215801"/>
                </a:lnTo>
                <a:cubicBezTo>
                  <a:pt x="835918" y="210840"/>
                  <a:pt x="832197" y="208360"/>
                  <a:pt x="829717" y="208360"/>
                </a:cubicBezTo>
                <a:cubicBezTo>
                  <a:pt x="827237" y="208360"/>
                  <a:pt x="825996" y="205880"/>
                  <a:pt x="825996" y="200918"/>
                </a:cubicBezTo>
                <a:lnTo>
                  <a:pt x="840879" y="193477"/>
                </a:lnTo>
                <a:cubicBezTo>
                  <a:pt x="845840" y="188516"/>
                  <a:pt x="850801" y="184795"/>
                  <a:pt x="855762" y="182315"/>
                </a:cubicBezTo>
                <a:cubicBezTo>
                  <a:pt x="860723" y="179835"/>
                  <a:pt x="866924" y="174873"/>
                  <a:pt x="874365" y="167432"/>
                </a:cubicBezTo>
                <a:cubicBezTo>
                  <a:pt x="881807" y="159991"/>
                  <a:pt x="892969" y="153790"/>
                  <a:pt x="907852" y="148828"/>
                </a:cubicBezTo>
                <a:cubicBezTo>
                  <a:pt x="922734" y="143867"/>
                  <a:pt x="932656" y="141387"/>
                  <a:pt x="937617" y="141387"/>
                </a:cubicBezTo>
                <a:cubicBezTo>
                  <a:pt x="942578" y="141387"/>
                  <a:pt x="946299" y="140146"/>
                  <a:pt x="948779" y="137666"/>
                </a:cubicBezTo>
                <a:cubicBezTo>
                  <a:pt x="951260" y="135186"/>
                  <a:pt x="953740" y="133946"/>
                  <a:pt x="956221" y="133946"/>
                </a:cubicBezTo>
                <a:cubicBezTo>
                  <a:pt x="958701" y="133946"/>
                  <a:pt x="959942" y="131466"/>
                  <a:pt x="959942" y="126504"/>
                </a:cubicBezTo>
                <a:lnTo>
                  <a:pt x="997149" y="133946"/>
                </a:lnTo>
                <a:cubicBezTo>
                  <a:pt x="1007070" y="133946"/>
                  <a:pt x="1014512" y="135186"/>
                  <a:pt x="1019473" y="137666"/>
                </a:cubicBezTo>
                <a:cubicBezTo>
                  <a:pt x="1024434" y="140146"/>
                  <a:pt x="1029395" y="141387"/>
                  <a:pt x="1034356" y="141387"/>
                </a:cubicBezTo>
                <a:cubicBezTo>
                  <a:pt x="1039317" y="151309"/>
                  <a:pt x="1044278" y="156270"/>
                  <a:pt x="1049238" y="156270"/>
                </a:cubicBezTo>
                <a:cubicBezTo>
                  <a:pt x="1054199" y="156270"/>
                  <a:pt x="1060401" y="157511"/>
                  <a:pt x="1067842" y="159991"/>
                </a:cubicBezTo>
                <a:cubicBezTo>
                  <a:pt x="1075283" y="162471"/>
                  <a:pt x="1081484" y="166191"/>
                  <a:pt x="1086446" y="171153"/>
                </a:cubicBezTo>
                <a:lnTo>
                  <a:pt x="1101328" y="163711"/>
                </a:lnTo>
                <a:cubicBezTo>
                  <a:pt x="1101328" y="158750"/>
                  <a:pt x="1105049" y="152549"/>
                  <a:pt x="1112491" y="145108"/>
                </a:cubicBezTo>
                <a:cubicBezTo>
                  <a:pt x="1119932" y="137666"/>
                  <a:pt x="1124893" y="131466"/>
                  <a:pt x="1127373" y="126504"/>
                </a:cubicBezTo>
                <a:cubicBezTo>
                  <a:pt x="1129854" y="121543"/>
                  <a:pt x="1133574" y="120303"/>
                  <a:pt x="1138535" y="122784"/>
                </a:cubicBezTo>
                <a:cubicBezTo>
                  <a:pt x="1143496" y="125264"/>
                  <a:pt x="1148457" y="126504"/>
                  <a:pt x="1153418" y="126504"/>
                </a:cubicBezTo>
                <a:cubicBezTo>
                  <a:pt x="1158379" y="126504"/>
                  <a:pt x="1160860" y="128984"/>
                  <a:pt x="1160860" y="133946"/>
                </a:cubicBezTo>
                <a:lnTo>
                  <a:pt x="1168301" y="141387"/>
                </a:lnTo>
                <a:lnTo>
                  <a:pt x="1175742" y="133946"/>
                </a:lnTo>
                <a:cubicBezTo>
                  <a:pt x="1180703" y="124024"/>
                  <a:pt x="1185664" y="119063"/>
                  <a:pt x="1190625" y="119063"/>
                </a:cubicBezTo>
                <a:lnTo>
                  <a:pt x="1183184" y="104180"/>
                </a:lnTo>
                <a:cubicBezTo>
                  <a:pt x="1173262" y="104180"/>
                  <a:pt x="1168301" y="101700"/>
                  <a:pt x="1168301" y="96739"/>
                </a:cubicBezTo>
                <a:cubicBezTo>
                  <a:pt x="1173262" y="96739"/>
                  <a:pt x="1178223" y="94259"/>
                  <a:pt x="1183184" y="89297"/>
                </a:cubicBezTo>
                <a:cubicBezTo>
                  <a:pt x="1183184" y="84336"/>
                  <a:pt x="1184424" y="80615"/>
                  <a:pt x="1186904" y="78135"/>
                </a:cubicBezTo>
                <a:cubicBezTo>
                  <a:pt x="1189385" y="75655"/>
                  <a:pt x="1193105" y="74414"/>
                  <a:pt x="1198067" y="74414"/>
                </a:cubicBezTo>
                <a:cubicBezTo>
                  <a:pt x="1203028" y="69453"/>
                  <a:pt x="1207988" y="64493"/>
                  <a:pt x="1212949" y="59532"/>
                </a:cubicBezTo>
                <a:lnTo>
                  <a:pt x="1279922" y="29766"/>
                </a:lnTo>
                <a:lnTo>
                  <a:pt x="1294805" y="29766"/>
                </a:lnTo>
                <a:cubicBezTo>
                  <a:pt x="1299766" y="24805"/>
                  <a:pt x="1303487" y="22325"/>
                  <a:pt x="1305967" y="22325"/>
                </a:cubicBezTo>
                <a:cubicBezTo>
                  <a:pt x="1308447" y="22325"/>
                  <a:pt x="1319609" y="24805"/>
                  <a:pt x="1339453" y="29766"/>
                </a:cubicBezTo>
                <a:lnTo>
                  <a:pt x="1376660" y="37207"/>
                </a:lnTo>
                <a:cubicBezTo>
                  <a:pt x="1381621" y="42169"/>
                  <a:pt x="1386582" y="44649"/>
                  <a:pt x="1391543" y="44649"/>
                </a:cubicBezTo>
                <a:cubicBezTo>
                  <a:pt x="1396504" y="44649"/>
                  <a:pt x="1400225" y="45889"/>
                  <a:pt x="1402705" y="48369"/>
                </a:cubicBezTo>
                <a:cubicBezTo>
                  <a:pt x="1405186" y="50850"/>
                  <a:pt x="1408906" y="52090"/>
                  <a:pt x="1413867" y="52090"/>
                </a:cubicBezTo>
                <a:cubicBezTo>
                  <a:pt x="1418828" y="57052"/>
                  <a:pt x="1428750" y="59532"/>
                  <a:pt x="1443633" y="59532"/>
                </a:cubicBezTo>
                <a:cubicBezTo>
                  <a:pt x="1443633" y="59532"/>
                  <a:pt x="1447354" y="60772"/>
                  <a:pt x="1454795" y="63252"/>
                </a:cubicBezTo>
                <a:cubicBezTo>
                  <a:pt x="1462237" y="65732"/>
                  <a:pt x="1468438" y="69453"/>
                  <a:pt x="1473399" y="74414"/>
                </a:cubicBezTo>
                <a:cubicBezTo>
                  <a:pt x="1493242" y="89297"/>
                  <a:pt x="1510606" y="94259"/>
                  <a:pt x="1525488" y="89297"/>
                </a:cubicBezTo>
                <a:cubicBezTo>
                  <a:pt x="1530450" y="89297"/>
                  <a:pt x="1537891" y="86817"/>
                  <a:pt x="1547813" y="81856"/>
                </a:cubicBezTo>
                <a:lnTo>
                  <a:pt x="1562696" y="81856"/>
                </a:lnTo>
                <a:cubicBezTo>
                  <a:pt x="1567657" y="81856"/>
                  <a:pt x="1572617" y="84336"/>
                  <a:pt x="1577578" y="89297"/>
                </a:cubicBezTo>
                <a:lnTo>
                  <a:pt x="1592461" y="89297"/>
                </a:lnTo>
                <a:cubicBezTo>
                  <a:pt x="1592461" y="89297"/>
                  <a:pt x="1594942" y="89297"/>
                  <a:pt x="1599903" y="89297"/>
                </a:cubicBezTo>
                <a:cubicBezTo>
                  <a:pt x="1604864" y="84336"/>
                  <a:pt x="1607344" y="81856"/>
                  <a:pt x="1607344" y="81856"/>
                </a:cubicBezTo>
                <a:cubicBezTo>
                  <a:pt x="1607344" y="81856"/>
                  <a:pt x="1607344" y="79376"/>
                  <a:pt x="1607344" y="74414"/>
                </a:cubicBezTo>
                <a:cubicBezTo>
                  <a:pt x="1607344" y="64493"/>
                  <a:pt x="1606104" y="58291"/>
                  <a:pt x="1603623" y="55811"/>
                </a:cubicBezTo>
                <a:cubicBezTo>
                  <a:pt x="1601143" y="53331"/>
                  <a:pt x="1602383" y="52090"/>
                  <a:pt x="1607344" y="52090"/>
                </a:cubicBezTo>
                <a:lnTo>
                  <a:pt x="1607344" y="44649"/>
                </a:lnTo>
                <a:lnTo>
                  <a:pt x="1614785" y="37207"/>
                </a:lnTo>
                <a:lnTo>
                  <a:pt x="1629668" y="37207"/>
                </a:lnTo>
                <a:cubicBezTo>
                  <a:pt x="1634629" y="42169"/>
                  <a:pt x="1642071" y="39687"/>
                  <a:pt x="1651992" y="29766"/>
                </a:cubicBezTo>
                <a:lnTo>
                  <a:pt x="1666875" y="14883"/>
                </a:lnTo>
                <a:lnTo>
                  <a:pt x="1681758" y="29766"/>
                </a:lnTo>
                <a:cubicBezTo>
                  <a:pt x="1686719" y="34727"/>
                  <a:pt x="1689200" y="38448"/>
                  <a:pt x="1689200" y="40928"/>
                </a:cubicBezTo>
                <a:cubicBezTo>
                  <a:pt x="1689200" y="43408"/>
                  <a:pt x="1692920" y="44649"/>
                  <a:pt x="1700361" y="44649"/>
                </a:cubicBezTo>
                <a:cubicBezTo>
                  <a:pt x="1707803" y="44649"/>
                  <a:pt x="1709043" y="42169"/>
                  <a:pt x="1704082" y="37207"/>
                </a:cubicBezTo>
                <a:lnTo>
                  <a:pt x="1704082" y="22325"/>
                </a:lnTo>
                <a:cubicBezTo>
                  <a:pt x="1704082" y="12403"/>
                  <a:pt x="1701602" y="7442"/>
                  <a:pt x="1696641" y="744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48" name="Google Shape;48;p91"/>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91"/>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0" name="Google Shape;50;p91"/>
          <p:cNvSpPr txBox="1">
            <a:spLocks noGrp="1"/>
          </p:cNvSpPr>
          <p:nvPr>
            <p:ph type="title"/>
          </p:nvPr>
        </p:nvSpPr>
        <p:spPr>
          <a:xfrm>
            <a:off x="2703513" y="3417434"/>
            <a:ext cx="12880975" cy="1639712"/>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51" name="Google Shape;51;p91"/>
          <p:cNvCxnSpPr/>
          <p:nvPr/>
        </p:nvCxnSpPr>
        <p:spPr>
          <a:xfrm>
            <a:off x="7902575" y="5064195"/>
            <a:ext cx="2482850" cy="0"/>
          </a:xfrm>
          <a:prstGeom prst="straightConnector1">
            <a:avLst/>
          </a:prstGeom>
          <a:noFill/>
          <a:ln w="12700" cap="flat" cmpd="sng">
            <a:solidFill>
              <a:schemeClr val="dk2"/>
            </a:solidFill>
            <a:prstDash val="solid"/>
            <a:miter lim="800000"/>
            <a:headEnd type="none" w="sm" len="sm"/>
            <a:tailEnd type="none" w="sm" len="sm"/>
          </a:ln>
        </p:spPr>
      </p:cxnSp>
      <p:sp>
        <p:nvSpPr>
          <p:cNvPr id="52" name="Google Shape;52;p91"/>
          <p:cNvSpPr txBox="1">
            <a:spLocks noGrp="1"/>
          </p:cNvSpPr>
          <p:nvPr>
            <p:ph type="body" idx="1"/>
          </p:nvPr>
        </p:nvSpPr>
        <p:spPr>
          <a:xfrm>
            <a:off x="2703513" y="5237424"/>
            <a:ext cx="12880975" cy="2180513"/>
          </a:xfrm>
          <a:prstGeom prst="rect">
            <a:avLst/>
          </a:prstGeom>
          <a:noFill/>
          <a:ln>
            <a:noFill/>
          </a:ln>
        </p:spPr>
        <p:txBody>
          <a:bodyPr spcFirstLastPara="1" wrap="square" lIns="91425" tIns="45700" rIns="91425" bIns="45700" anchor="t" anchorCtr="0">
            <a:normAutofit/>
          </a:bodyPr>
          <a:lstStyle>
            <a:lvl1pPr marL="457200" lvl="0" indent="-228600" algn="ctr">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750"/>
                                        <p:tgtEl>
                                          <p:spTgt spid="50"/>
                                        </p:tgtEl>
                                        <p:attrNameLst>
                                          <p:attrName>ppt_y</p:attrName>
                                        </p:attrNameLst>
                                      </p:cBhvr>
                                      <p:tavLst>
                                        <p:tav tm="0">
                                          <p:val>
                                            <p:strVal val="#ppt_y-1"/>
                                          </p:val>
                                        </p:tav>
                                        <p:tav tm="100000">
                                          <p:val>
                                            <p:strVal val="#ppt_y"/>
                                          </p:val>
                                        </p:tav>
                                      </p:tavLst>
                                    </p:anim>
                                  </p:childTnLst>
                                </p:cTn>
                              </p:par>
                              <p:par>
                                <p:cTn id="8" presetID="23" presetClass="entr" presetSubtype="16" fill="hold" nodeType="withEffect">
                                  <p:stCondLst>
                                    <p:cond delay="0"/>
                                  </p:stCondLst>
                                  <p:childTnLst>
                                    <p:set>
                                      <p:cBhvr>
                                        <p:cTn id="9" dur="1" fill="hold">
                                          <p:stCondLst>
                                            <p:cond delay="0"/>
                                          </p:stCondLst>
                                        </p:cTn>
                                        <p:tgtEl>
                                          <p:spTgt spid="50"/>
                                        </p:tgtEl>
                                        <p:attrNameLst>
                                          <p:attrName>style.visibility</p:attrName>
                                        </p:attrNameLst>
                                      </p:cBhvr>
                                      <p:to>
                                        <p:strVal val="visible"/>
                                      </p:to>
                                    </p:set>
                                    <p:anim calcmode="lin" valueType="num">
                                      <p:cBhvr additive="base">
                                        <p:cTn id="10" dur="750"/>
                                        <p:tgtEl>
                                          <p:spTgt spid="50"/>
                                        </p:tgtEl>
                                        <p:attrNameLst>
                                          <p:attrName>ppt_w</p:attrName>
                                        </p:attrNameLst>
                                      </p:cBhvr>
                                      <p:tavLst>
                                        <p:tav tm="0">
                                          <p:val>
                                            <p:strVal val="0"/>
                                          </p:val>
                                        </p:tav>
                                        <p:tav tm="100000">
                                          <p:val>
                                            <p:strVal val="#ppt_w"/>
                                          </p:val>
                                        </p:tav>
                                      </p:tavLst>
                                    </p:anim>
                                    <p:anim calcmode="lin" valueType="num">
                                      <p:cBhvr additive="base">
                                        <p:cTn id="11" dur="750"/>
                                        <p:tgtEl>
                                          <p:spTgt spid="50"/>
                                        </p:tgtEl>
                                        <p:attrNameLst>
                                          <p:attrName>ppt_h</p:attrName>
                                        </p:attrNameLst>
                                      </p:cBhvr>
                                      <p:tavLst>
                                        <p:tav tm="0">
                                          <p:val>
                                            <p:strVal val="0"/>
                                          </p:val>
                                        </p:tav>
                                        <p:tav tm="100000">
                                          <p:val>
                                            <p:strVal val="#ppt_h"/>
                                          </p:val>
                                        </p:tav>
                                      </p:tavLst>
                                    </p:anim>
                                  </p:childTnLst>
                                </p:cTn>
                              </p:par>
                              <p:par>
                                <p:cTn id="12" presetID="10" presetClass="entr" presetSubtype="0" fill="hold" nodeType="with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fade">
                                      <p:cBhvr>
                                        <p:cTn id="14" dur="500"/>
                                        <p:tgtEl>
                                          <p:spTgt spid="47"/>
                                        </p:tgtEl>
                                      </p:cBhvr>
                                    </p:animEffect>
                                  </p:childTnLst>
                                </p:cTn>
                              </p:par>
                            </p:childTnLst>
                          </p:cTn>
                        </p:par>
                        <p:par>
                          <p:cTn id="15" fill="hold">
                            <p:stCondLst>
                              <p:cond delay="750"/>
                            </p:stCondLst>
                            <p:childTnLst>
                              <p:par>
                                <p:cTn id="16" presetID="2" presetClass="entr" presetSubtype="4" fill="hold" nodeType="afterEffect">
                                  <p:stCondLst>
                                    <p:cond delay="0"/>
                                  </p:stCondLst>
                                  <p:childTnLst>
                                    <p:set>
                                      <p:cBhvr>
                                        <p:cTn id="17" dur="1" fill="hold">
                                          <p:stCondLst>
                                            <p:cond delay="0"/>
                                          </p:stCondLst>
                                        </p:cTn>
                                        <p:tgtEl>
                                          <p:spTgt spid="51"/>
                                        </p:tgtEl>
                                        <p:attrNameLst>
                                          <p:attrName>style.visibility</p:attrName>
                                        </p:attrNameLst>
                                      </p:cBhvr>
                                      <p:to>
                                        <p:strVal val="visible"/>
                                      </p:to>
                                    </p:set>
                                    <p:anim calcmode="lin" valueType="num">
                                      <p:cBhvr additive="base">
                                        <p:cTn id="18" dur="750"/>
                                        <p:tgtEl>
                                          <p:spTgt spid="51"/>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100"/>
                                  </p:stCondLst>
                                  <p:childTnLst>
                                    <p:set>
                                      <p:cBhvr>
                                        <p:cTn id="20" dur="1" fill="hold">
                                          <p:stCondLst>
                                            <p:cond delay="0"/>
                                          </p:stCondLst>
                                        </p:cTn>
                                        <p:tgtEl>
                                          <p:spTgt spid="52"/>
                                        </p:tgtEl>
                                        <p:attrNameLst>
                                          <p:attrName>style.visibility</p:attrName>
                                        </p:attrNameLst>
                                      </p:cBhvr>
                                      <p:to>
                                        <p:strVal val="visible"/>
                                      </p:to>
                                    </p:set>
                                    <p:anim calcmode="lin" valueType="num">
                                      <p:cBhvr additive="base">
                                        <p:cTn id="21" dur="750"/>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5 items">
  <p:cSld name="5 items">
    <p:spTree>
      <p:nvGrpSpPr>
        <p:cNvPr id="1" name="Shape 53"/>
        <p:cNvGrpSpPr/>
        <p:nvPr/>
      </p:nvGrpSpPr>
      <p:grpSpPr>
        <a:xfrm>
          <a:off x="0" y="0"/>
          <a:ext cx="0" cy="0"/>
          <a:chOff x="0" y="0"/>
          <a:chExt cx="0" cy="0"/>
        </a:xfrm>
      </p:grpSpPr>
      <p:sp>
        <p:nvSpPr>
          <p:cNvPr id="54" name="Google Shape;54;p92"/>
          <p:cNvSpPr/>
          <p:nvPr/>
        </p:nvSpPr>
        <p:spPr>
          <a:xfrm>
            <a:off x="0" y="0"/>
            <a:ext cx="9144000" cy="1028541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55" name="Google Shape;55;p92"/>
          <p:cNvSpPr/>
          <p:nvPr/>
        </p:nvSpPr>
        <p:spPr>
          <a:xfrm>
            <a:off x="145199" y="2172634"/>
            <a:ext cx="7988300" cy="4924199"/>
          </a:xfrm>
          <a:custGeom>
            <a:avLst/>
            <a:gdLst/>
            <a:ahLst/>
            <a:cxnLst/>
            <a:rect l="l" t="t" r="r" b="b"/>
            <a:pathLst>
              <a:path w="6935390" h="4926212" extrusionOk="0">
                <a:moveTo>
                  <a:pt x="2459385" y="4918770"/>
                </a:moveTo>
                <a:cubicBezTo>
                  <a:pt x="2461866" y="4918770"/>
                  <a:pt x="2463105" y="4918770"/>
                  <a:pt x="2463105" y="4918770"/>
                </a:cubicBezTo>
                <a:cubicBezTo>
                  <a:pt x="2468066" y="4918770"/>
                  <a:pt x="2470547" y="4920010"/>
                  <a:pt x="2470547" y="4922491"/>
                </a:cubicBezTo>
                <a:cubicBezTo>
                  <a:pt x="2470547" y="4924971"/>
                  <a:pt x="2468066" y="4926212"/>
                  <a:pt x="2463105" y="4926212"/>
                </a:cubicBezTo>
                <a:cubicBezTo>
                  <a:pt x="2458145" y="4926212"/>
                  <a:pt x="2455664" y="4926212"/>
                  <a:pt x="2455664" y="4926212"/>
                </a:cubicBezTo>
                <a:cubicBezTo>
                  <a:pt x="2455664" y="4921251"/>
                  <a:pt x="2456904" y="4918770"/>
                  <a:pt x="2459385" y="4918770"/>
                </a:cubicBezTo>
                <a:close/>
                <a:moveTo>
                  <a:pt x="2634258" y="4881563"/>
                </a:moveTo>
                <a:lnTo>
                  <a:pt x="2619375" y="4903887"/>
                </a:lnTo>
                <a:lnTo>
                  <a:pt x="2626816" y="4889005"/>
                </a:lnTo>
                <a:close/>
                <a:moveTo>
                  <a:pt x="2649141" y="4844356"/>
                </a:moveTo>
                <a:cubicBezTo>
                  <a:pt x="2649141" y="4849317"/>
                  <a:pt x="2649141" y="4851797"/>
                  <a:pt x="2649141" y="4851797"/>
                </a:cubicBezTo>
                <a:lnTo>
                  <a:pt x="2641699" y="4859239"/>
                </a:lnTo>
                <a:cubicBezTo>
                  <a:pt x="2641699" y="4854278"/>
                  <a:pt x="2642939" y="4851797"/>
                  <a:pt x="2645420" y="4851797"/>
                </a:cubicBezTo>
                <a:cubicBezTo>
                  <a:pt x="2647901" y="4851797"/>
                  <a:pt x="2649141" y="4849317"/>
                  <a:pt x="2649141" y="4844356"/>
                </a:cubicBezTo>
                <a:close/>
                <a:moveTo>
                  <a:pt x="3080742" y="4814590"/>
                </a:moveTo>
                <a:lnTo>
                  <a:pt x="3080742" y="4822032"/>
                </a:lnTo>
                <a:cubicBezTo>
                  <a:pt x="3075781" y="4822032"/>
                  <a:pt x="3073301" y="4820792"/>
                  <a:pt x="3073301" y="4818311"/>
                </a:cubicBezTo>
                <a:cubicBezTo>
                  <a:pt x="3073301" y="4815831"/>
                  <a:pt x="3075781" y="4814590"/>
                  <a:pt x="3080742" y="4814590"/>
                </a:cubicBezTo>
                <a:close/>
                <a:moveTo>
                  <a:pt x="1838027" y="4814590"/>
                </a:moveTo>
                <a:cubicBezTo>
                  <a:pt x="1842988" y="4814590"/>
                  <a:pt x="1845469" y="4817071"/>
                  <a:pt x="1845469" y="4822032"/>
                </a:cubicBezTo>
                <a:lnTo>
                  <a:pt x="1838027" y="4822032"/>
                </a:lnTo>
                <a:cubicBezTo>
                  <a:pt x="1838027" y="4822032"/>
                  <a:pt x="1838027" y="4819552"/>
                  <a:pt x="1838027" y="4814590"/>
                </a:cubicBezTo>
                <a:close/>
                <a:moveTo>
                  <a:pt x="1800821" y="4814590"/>
                </a:moveTo>
                <a:cubicBezTo>
                  <a:pt x="1805781" y="4814590"/>
                  <a:pt x="1808262" y="4814590"/>
                  <a:pt x="1808262" y="4814590"/>
                </a:cubicBezTo>
                <a:cubicBezTo>
                  <a:pt x="1808262" y="4824513"/>
                  <a:pt x="1805781" y="4826993"/>
                  <a:pt x="1800821" y="4822032"/>
                </a:cubicBezTo>
                <a:cubicBezTo>
                  <a:pt x="1800821" y="4817071"/>
                  <a:pt x="1800821" y="4814590"/>
                  <a:pt x="1800821" y="4814590"/>
                </a:cubicBezTo>
                <a:close/>
                <a:moveTo>
                  <a:pt x="2544962" y="4799708"/>
                </a:moveTo>
                <a:lnTo>
                  <a:pt x="2552403" y="4807149"/>
                </a:lnTo>
                <a:cubicBezTo>
                  <a:pt x="2552403" y="4807149"/>
                  <a:pt x="2549922" y="4807149"/>
                  <a:pt x="2544962" y="4807149"/>
                </a:cubicBezTo>
                <a:cubicBezTo>
                  <a:pt x="2544962" y="4802188"/>
                  <a:pt x="2544962" y="4799708"/>
                  <a:pt x="2544962" y="4799708"/>
                </a:cubicBezTo>
                <a:close/>
                <a:moveTo>
                  <a:pt x="1860352" y="4799708"/>
                </a:moveTo>
                <a:cubicBezTo>
                  <a:pt x="1860352" y="4804669"/>
                  <a:pt x="1859112" y="4807149"/>
                  <a:pt x="1856631" y="4807149"/>
                </a:cubicBezTo>
                <a:cubicBezTo>
                  <a:pt x="1854151" y="4807149"/>
                  <a:pt x="1852910" y="4805909"/>
                  <a:pt x="1852910" y="4803428"/>
                </a:cubicBezTo>
                <a:cubicBezTo>
                  <a:pt x="1852910" y="4800948"/>
                  <a:pt x="1855391" y="4799708"/>
                  <a:pt x="1860352" y="4799708"/>
                </a:cubicBezTo>
                <a:close/>
                <a:moveTo>
                  <a:pt x="2619375" y="4792266"/>
                </a:moveTo>
                <a:cubicBezTo>
                  <a:pt x="2619375" y="4792266"/>
                  <a:pt x="2620615" y="4792266"/>
                  <a:pt x="2623096" y="4792266"/>
                </a:cubicBezTo>
                <a:cubicBezTo>
                  <a:pt x="2625576" y="4792266"/>
                  <a:pt x="2626816" y="4793507"/>
                  <a:pt x="2626816" y="4795987"/>
                </a:cubicBezTo>
                <a:cubicBezTo>
                  <a:pt x="2626816" y="4798468"/>
                  <a:pt x="2624336" y="4799708"/>
                  <a:pt x="2619375" y="4799708"/>
                </a:cubicBezTo>
                <a:cubicBezTo>
                  <a:pt x="2614414" y="4799708"/>
                  <a:pt x="2611934" y="4799708"/>
                  <a:pt x="2611934" y="4799708"/>
                </a:cubicBezTo>
                <a:cubicBezTo>
                  <a:pt x="2611934" y="4799708"/>
                  <a:pt x="2614414" y="4797228"/>
                  <a:pt x="2619375" y="4792266"/>
                </a:cubicBezTo>
                <a:close/>
                <a:moveTo>
                  <a:pt x="2745879" y="4788546"/>
                </a:moveTo>
                <a:cubicBezTo>
                  <a:pt x="2748360" y="4788546"/>
                  <a:pt x="2750840" y="4789786"/>
                  <a:pt x="2753320" y="4792266"/>
                </a:cubicBezTo>
                <a:lnTo>
                  <a:pt x="2753320" y="4807149"/>
                </a:lnTo>
                <a:lnTo>
                  <a:pt x="2738437" y="4822032"/>
                </a:lnTo>
                <a:cubicBezTo>
                  <a:pt x="2728515" y="4822032"/>
                  <a:pt x="2723555" y="4819552"/>
                  <a:pt x="2723555" y="4814590"/>
                </a:cubicBezTo>
                <a:cubicBezTo>
                  <a:pt x="2718594" y="4809630"/>
                  <a:pt x="2716113" y="4807149"/>
                  <a:pt x="2716113" y="4807149"/>
                </a:cubicBezTo>
                <a:cubicBezTo>
                  <a:pt x="2711152" y="4807149"/>
                  <a:pt x="2708672" y="4805909"/>
                  <a:pt x="2708672" y="4803428"/>
                </a:cubicBezTo>
                <a:cubicBezTo>
                  <a:pt x="2708672" y="4800948"/>
                  <a:pt x="2708672" y="4799708"/>
                  <a:pt x="2708672" y="4799708"/>
                </a:cubicBezTo>
                <a:lnTo>
                  <a:pt x="2716113" y="4792266"/>
                </a:lnTo>
                <a:cubicBezTo>
                  <a:pt x="2726035" y="4797228"/>
                  <a:pt x="2733477" y="4797228"/>
                  <a:pt x="2738437" y="4792266"/>
                </a:cubicBezTo>
                <a:cubicBezTo>
                  <a:pt x="2740918" y="4789786"/>
                  <a:pt x="2743398" y="4788546"/>
                  <a:pt x="2745879" y="4788546"/>
                </a:cubicBezTo>
                <a:close/>
                <a:moveTo>
                  <a:pt x="2582169" y="4784825"/>
                </a:moveTo>
                <a:cubicBezTo>
                  <a:pt x="2587129" y="4789786"/>
                  <a:pt x="2587129" y="4792266"/>
                  <a:pt x="2582169" y="4792266"/>
                </a:cubicBezTo>
                <a:cubicBezTo>
                  <a:pt x="2577208" y="4792266"/>
                  <a:pt x="2574727" y="4792266"/>
                  <a:pt x="2574727" y="4792266"/>
                </a:cubicBezTo>
                <a:close/>
                <a:moveTo>
                  <a:pt x="2422178" y="4784825"/>
                </a:moveTo>
                <a:lnTo>
                  <a:pt x="2433340" y="4784825"/>
                </a:lnTo>
                <a:lnTo>
                  <a:pt x="2448223" y="4784825"/>
                </a:lnTo>
                <a:cubicBezTo>
                  <a:pt x="2448223" y="4789786"/>
                  <a:pt x="2445742" y="4794747"/>
                  <a:pt x="2440781" y="4799708"/>
                </a:cubicBezTo>
                <a:lnTo>
                  <a:pt x="2425898" y="4807149"/>
                </a:lnTo>
                <a:cubicBezTo>
                  <a:pt x="2425898" y="4802188"/>
                  <a:pt x="2425898" y="4797228"/>
                  <a:pt x="2425898" y="4792266"/>
                </a:cubicBezTo>
                <a:close/>
                <a:moveTo>
                  <a:pt x="2336602" y="4784825"/>
                </a:moveTo>
                <a:cubicBezTo>
                  <a:pt x="2341562" y="4794747"/>
                  <a:pt x="2346524" y="4797228"/>
                  <a:pt x="2351485" y="4792266"/>
                </a:cubicBezTo>
                <a:lnTo>
                  <a:pt x="2366367" y="4822032"/>
                </a:lnTo>
                <a:cubicBezTo>
                  <a:pt x="2366367" y="4836915"/>
                  <a:pt x="2361407" y="4841876"/>
                  <a:pt x="2351485" y="4836915"/>
                </a:cubicBezTo>
                <a:cubicBezTo>
                  <a:pt x="2346524" y="4836915"/>
                  <a:pt x="2342803" y="4834435"/>
                  <a:pt x="2340322" y="4829473"/>
                </a:cubicBezTo>
                <a:cubicBezTo>
                  <a:pt x="2337842" y="4824513"/>
                  <a:pt x="2336602" y="4822032"/>
                  <a:pt x="2336602" y="4822032"/>
                </a:cubicBezTo>
                <a:lnTo>
                  <a:pt x="2329160" y="4814590"/>
                </a:lnTo>
                <a:cubicBezTo>
                  <a:pt x="2324200" y="4819552"/>
                  <a:pt x="2321719" y="4819552"/>
                  <a:pt x="2321719" y="4814590"/>
                </a:cubicBezTo>
                <a:lnTo>
                  <a:pt x="2329160" y="4799708"/>
                </a:lnTo>
                <a:close/>
                <a:moveTo>
                  <a:pt x="2284512" y="4784825"/>
                </a:moveTo>
                <a:lnTo>
                  <a:pt x="2291953" y="4784825"/>
                </a:lnTo>
                <a:lnTo>
                  <a:pt x="2291953" y="4792266"/>
                </a:lnTo>
                <a:cubicBezTo>
                  <a:pt x="2291953" y="4792266"/>
                  <a:pt x="2290713" y="4792266"/>
                  <a:pt x="2288233" y="4792266"/>
                </a:cubicBezTo>
                <a:cubicBezTo>
                  <a:pt x="2285752" y="4792266"/>
                  <a:pt x="2284512" y="4789786"/>
                  <a:pt x="2284512" y="4784825"/>
                </a:cubicBezTo>
                <a:close/>
                <a:moveTo>
                  <a:pt x="1361778" y="4784825"/>
                </a:moveTo>
                <a:lnTo>
                  <a:pt x="1361778" y="4792266"/>
                </a:lnTo>
                <a:cubicBezTo>
                  <a:pt x="1356817" y="4792266"/>
                  <a:pt x="1354336" y="4791026"/>
                  <a:pt x="1354336" y="4788546"/>
                </a:cubicBezTo>
                <a:cubicBezTo>
                  <a:pt x="1354336" y="4786065"/>
                  <a:pt x="1356817" y="4784825"/>
                  <a:pt x="1361778" y="4784825"/>
                </a:cubicBezTo>
                <a:close/>
                <a:moveTo>
                  <a:pt x="3251894" y="4777383"/>
                </a:moveTo>
                <a:lnTo>
                  <a:pt x="3237012" y="4799708"/>
                </a:lnTo>
                <a:lnTo>
                  <a:pt x="3237012" y="4784825"/>
                </a:lnTo>
                <a:close/>
                <a:moveTo>
                  <a:pt x="2418457" y="4777383"/>
                </a:moveTo>
                <a:lnTo>
                  <a:pt x="2422178" y="4784825"/>
                </a:lnTo>
                <a:cubicBezTo>
                  <a:pt x="2419697" y="4784825"/>
                  <a:pt x="2418457" y="4784825"/>
                  <a:pt x="2418457" y="4784825"/>
                </a:cubicBezTo>
                <a:close/>
                <a:moveTo>
                  <a:pt x="1145977" y="4762501"/>
                </a:moveTo>
                <a:lnTo>
                  <a:pt x="1153418" y="4769942"/>
                </a:lnTo>
                <a:cubicBezTo>
                  <a:pt x="1148457" y="4769942"/>
                  <a:pt x="1144736" y="4768702"/>
                  <a:pt x="1142256" y="4766221"/>
                </a:cubicBezTo>
                <a:cubicBezTo>
                  <a:pt x="1139776" y="4763741"/>
                  <a:pt x="1141016" y="4762501"/>
                  <a:pt x="1145977" y="4762501"/>
                </a:cubicBezTo>
                <a:close/>
                <a:moveTo>
                  <a:pt x="2714625" y="4752083"/>
                </a:moveTo>
                <a:lnTo>
                  <a:pt x="2714253" y="4753199"/>
                </a:lnTo>
                <a:lnTo>
                  <a:pt x="2713633" y="4753406"/>
                </a:lnTo>
                <a:close/>
                <a:moveTo>
                  <a:pt x="1120397" y="4750641"/>
                </a:moveTo>
                <a:cubicBezTo>
                  <a:pt x="1121327" y="4750486"/>
                  <a:pt x="1122412" y="4750719"/>
                  <a:pt x="1123653" y="4751338"/>
                </a:cubicBezTo>
                <a:cubicBezTo>
                  <a:pt x="1128614" y="4753819"/>
                  <a:pt x="1131094" y="4757540"/>
                  <a:pt x="1131094" y="4762501"/>
                </a:cubicBezTo>
                <a:cubicBezTo>
                  <a:pt x="1131094" y="4767462"/>
                  <a:pt x="1128614" y="4769942"/>
                  <a:pt x="1123653" y="4769942"/>
                </a:cubicBezTo>
                <a:lnTo>
                  <a:pt x="1116211" y="4762501"/>
                </a:lnTo>
                <a:cubicBezTo>
                  <a:pt x="1116211" y="4755059"/>
                  <a:pt x="1117606" y="4751106"/>
                  <a:pt x="1120397" y="4750641"/>
                </a:cubicBezTo>
                <a:close/>
                <a:moveTo>
                  <a:pt x="2135684" y="4747618"/>
                </a:moveTo>
                <a:lnTo>
                  <a:pt x="2135684" y="4755059"/>
                </a:lnTo>
                <a:lnTo>
                  <a:pt x="2128243" y="4762501"/>
                </a:lnTo>
                <a:cubicBezTo>
                  <a:pt x="2128243" y="4757540"/>
                  <a:pt x="2128243" y="4755059"/>
                  <a:pt x="2128243" y="4755059"/>
                </a:cubicBezTo>
                <a:cubicBezTo>
                  <a:pt x="2128243" y="4755059"/>
                  <a:pt x="2130723" y="4752579"/>
                  <a:pt x="2135684" y="4747618"/>
                </a:cubicBezTo>
                <a:close/>
                <a:moveTo>
                  <a:pt x="1532930" y="4747618"/>
                </a:moveTo>
                <a:cubicBezTo>
                  <a:pt x="1532930" y="4747618"/>
                  <a:pt x="1530450" y="4751338"/>
                  <a:pt x="1525489" y="4758780"/>
                </a:cubicBezTo>
                <a:cubicBezTo>
                  <a:pt x="1520528" y="4766221"/>
                  <a:pt x="1518047" y="4769942"/>
                  <a:pt x="1518047" y="4769942"/>
                </a:cubicBezTo>
                <a:lnTo>
                  <a:pt x="1518047" y="4755059"/>
                </a:lnTo>
                <a:close/>
                <a:moveTo>
                  <a:pt x="3259336" y="4740176"/>
                </a:moveTo>
                <a:lnTo>
                  <a:pt x="3266777" y="4740176"/>
                </a:lnTo>
                <a:cubicBezTo>
                  <a:pt x="3266777" y="4745138"/>
                  <a:pt x="3264297" y="4747618"/>
                  <a:pt x="3259336" y="4747618"/>
                </a:cubicBezTo>
                <a:close/>
                <a:moveTo>
                  <a:pt x="1689199" y="4740176"/>
                </a:moveTo>
                <a:cubicBezTo>
                  <a:pt x="1694161" y="4740176"/>
                  <a:pt x="1696641" y="4741417"/>
                  <a:pt x="1696641" y="4743897"/>
                </a:cubicBezTo>
                <a:cubicBezTo>
                  <a:pt x="1696641" y="4746378"/>
                  <a:pt x="1694161" y="4747618"/>
                  <a:pt x="1689199" y="4747618"/>
                </a:cubicBezTo>
                <a:cubicBezTo>
                  <a:pt x="1689199" y="4747618"/>
                  <a:pt x="1689199" y="4746378"/>
                  <a:pt x="1689199" y="4743897"/>
                </a:cubicBezTo>
                <a:cubicBezTo>
                  <a:pt x="1689199" y="4741417"/>
                  <a:pt x="1689199" y="4740176"/>
                  <a:pt x="1689199" y="4740176"/>
                </a:cubicBezTo>
                <a:close/>
                <a:moveTo>
                  <a:pt x="1934766" y="4732735"/>
                </a:moveTo>
                <a:lnTo>
                  <a:pt x="1942207" y="4732735"/>
                </a:lnTo>
                <a:cubicBezTo>
                  <a:pt x="1937246" y="4737696"/>
                  <a:pt x="1934766" y="4742657"/>
                  <a:pt x="1934766" y="4747618"/>
                </a:cubicBezTo>
                <a:lnTo>
                  <a:pt x="1912442" y="4769942"/>
                </a:lnTo>
                <a:lnTo>
                  <a:pt x="1867793" y="4784825"/>
                </a:lnTo>
                <a:cubicBezTo>
                  <a:pt x="1867793" y="4779864"/>
                  <a:pt x="1870274" y="4777383"/>
                  <a:pt x="1875235" y="4777383"/>
                </a:cubicBezTo>
                <a:cubicBezTo>
                  <a:pt x="1880195" y="4777383"/>
                  <a:pt x="1883916" y="4773663"/>
                  <a:pt x="1886397" y="4766221"/>
                </a:cubicBezTo>
                <a:cubicBezTo>
                  <a:pt x="1888877" y="4758780"/>
                  <a:pt x="1891358" y="4755059"/>
                  <a:pt x="1893838" y="4755059"/>
                </a:cubicBezTo>
                <a:cubicBezTo>
                  <a:pt x="1896319" y="4755059"/>
                  <a:pt x="1898799" y="4755059"/>
                  <a:pt x="1901280" y="4755059"/>
                </a:cubicBezTo>
                <a:cubicBezTo>
                  <a:pt x="1903760" y="4755059"/>
                  <a:pt x="1905000" y="4755059"/>
                  <a:pt x="1905000" y="4755059"/>
                </a:cubicBezTo>
                <a:lnTo>
                  <a:pt x="1905000" y="4762501"/>
                </a:lnTo>
                <a:cubicBezTo>
                  <a:pt x="1905000" y="4762501"/>
                  <a:pt x="1906241" y="4760021"/>
                  <a:pt x="1908721" y="4755059"/>
                </a:cubicBezTo>
                <a:cubicBezTo>
                  <a:pt x="1911201" y="4750098"/>
                  <a:pt x="1912442" y="4747618"/>
                  <a:pt x="1912442" y="4747618"/>
                </a:cubicBezTo>
                <a:lnTo>
                  <a:pt x="1919883" y="4747618"/>
                </a:lnTo>
                <a:lnTo>
                  <a:pt x="1927325" y="4740176"/>
                </a:lnTo>
                <a:cubicBezTo>
                  <a:pt x="1932285" y="4740176"/>
                  <a:pt x="1934766" y="4737696"/>
                  <a:pt x="1934766" y="4732735"/>
                </a:cubicBezTo>
                <a:close/>
                <a:moveTo>
                  <a:pt x="1741289" y="4732735"/>
                </a:moveTo>
                <a:cubicBezTo>
                  <a:pt x="1741289" y="4737696"/>
                  <a:pt x="1743770" y="4740176"/>
                  <a:pt x="1748731" y="4740176"/>
                </a:cubicBezTo>
                <a:cubicBezTo>
                  <a:pt x="1748731" y="4735216"/>
                  <a:pt x="1748731" y="4732735"/>
                  <a:pt x="1748731" y="4732735"/>
                </a:cubicBezTo>
                <a:close/>
                <a:moveTo>
                  <a:pt x="2158008" y="4725294"/>
                </a:moveTo>
                <a:lnTo>
                  <a:pt x="2165450" y="4725294"/>
                </a:lnTo>
                <a:lnTo>
                  <a:pt x="2158008" y="4732735"/>
                </a:lnTo>
                <a:close/>
                <a:moveTo>
                  <a:pt x="1547813" y="4710411"/>
                </a:moveTo>
                <a:cubicBezTo>
                  <a:pt x="1547813" y="4715372"/>
                  <a:pt x="1547813" y="4717852"/>
                  <a:pt x="1547813" y="4717852"/>
                </a:cubicBezTo>
                <a:lnTo>
                  <a:pt x="1540371" y="4725294"/>
                </a:lnTo>
                <a:cubicBezTo>
                  <a:pt x="1540371" y="4720333"/>
                  <a:pt x="1540371" y="4717852"/>
                  <a:pt x="1540371" y="4717852"/>
                </a:cubicBezTo>
                <a:cubicBezTo>
                  <a:pt x="1540371" y="4717852"/>
                  <a:pt x="1542852" y="4715372"/>
                  <a:pt x="1547813" y="4710411"/>
                </a:cubicBezTo>
                <a:close/>
                <a:moveTo>
                  <a:pt x="1369219" y="4710411"/>
                </a:moveTo>
                <a:lnTo>
                  <a:pt x="1369219" y="4725294"/>
                </a:lnTo>
                <a:cubicBezTo>
                  <a:pt x="1364258" y="4725294"/>
                  <a:pt x="1361778" y="4722813"/>
                  <a:pt x="1361778" y="4717852"/>
                </a:cubicBezTo>
                <a:cubicBezTo>
                  <a:pt x="1361778" y="4712891"/>
                  <a:pt x="1364258" y="4710411"/>
                  <a:pt x="1369219" y="4710411"/>
                </a:cubicBezTo>
                <a:close/>
                <a:moveTo>
                  <a:pt x="1294805" y="4710411"/>
                </a:moveTo>
                <a:cubicBezTo>
                  <a:pt x="1299766" y="4710411"/>
                  <a:pt x="1299766" y="4715372"/>
                  <a:pt x="1294805" y="4725294"/>
                </a:cubicBezTo>
                <a:cubicBezTo>
                  <a:pt x="1274961" y="4760021"/>
                  <a:pt x="1265039" y="4769942"/>
                  <a:pt x="1265039" y="4755059"/>
                </a:cubicBezTo>
                <a:cubicBezTo>
                  <a:pt x="1265039" y="4750098"/>
                  <a:pt x="1267520" y="4747618"/>
                  <a:pt x="1272481" y="4747618"/>
                </a:cubicBezTo>
                <a:cubicBezTo>
                  <a:pt x="1272481" y="4747618"/>
                  <a:pt x="1272481" y="4745138"/>
                  <a:pt x="1272481" y="4740176"/>
                </a:cubicBezTo>
                <a:cubicBezTo>
                  <a:pt x="1277442" y="4720333"/>
                  <a:pt x="1284883" y="4710411"/>
                  <a:pt x="1294805" y="4710411"/>
                </a:cubicBezTo>
                <a:close/>
                <a:moveTo>
                  <a:pt x="2671465" y="4699249"/>
                </a:moveTo>
                <a:cubicBezTo>
                  <a:pt x="2668984" y="4699249"/>
                  <a:pt x="2666504" y="4700489"/>
                  <a:pt x="2664023" y="4702969"/>
                </a:cubicBezTo>
                <a:cubicBezTo>
                  <a:pt x="2654101" y="4712891"/>
                  <a:pt x="2656582" y="4717852"/>
                  <a:pt x="2671465" y="4717852"/>
                </a:cubicBezTo>
                <a:cubicBezTo>
                  <a:pt x="2676426" y="4717852"/>
                  <a:pt x="2678906" y="4717852"/>
                  <a:pt x="2678906" y="4717852"/>
                </a:cubicBezTo>
                <a:lnTo>
                  <a:pt x="2678906" y="4702969"/>
                </a:lnTo>
                <a:cubicBezTo>
                  <a:pt x="2676426" y="4700489"/>
                  <a:pt x="2673945" y="4699249"/>
                  <a:pt x="2671465" y="4699249"/>
                </a:cubicBezTo>
                <a:close/>
                <a:moveTo>
                  <a:pt x="3162598" y="4695528"/>
                </a:moveTo>
                <a:cubicBezTo>
                  <a:pt x="3162598" y="4695528"/>
                  <a:pt x="3162598" y="4698009"/>
                  <a:pt x="3162598" y="4702969"/>
                </a:cubicBezTo>
                <a:cubicBezTo>
                  <a:pt x="3157637" y="4702969"/>
                  <a:pt x="3155156" y="4702969"/>
                  <a:pt x="3155156" y="4702969"/>
                </a:cubicBezTo>
                <a:cubicBezTo>
                  <a:pt x="3155156" y="4702969"/>
                  <a:pt x="3157637" y="4700489"/>
                  <a:pt x="3162598" y="4695528"/>
                </a:cubicBezTo>
                <a:close/>
                <a:moveTo>
                  <a:pt x="2701230" y="4695528"/>
                </a:moveTo>
                <a:cubicBezTo>
                  <a:pt x="2701230" y="4700489"/>
                  <a:pt x="2702471" y="4702969"/>
                  <a:pt x="2704951" y="4702969"/>
                </a:cubicBezTo>
                <a:cubicBezTo>
                  <a:pt x="2707432" y="4702969"/>
                  <a:pt x="2708672" y="4702969"/>
                  <a:pt x="2708672" y="4702969"/>
                </a:cubicBezTo>
                <a:lnTo>
                  <a:pt x="2708672" y="4695528"/>
                </a:lnTo>
                <a:close/>
                <a:moveTo>
                  <a:pt x="1689199" y="4695528"/>
                </a:moveTo>
                <a:cubicBezTo>
                  <a:pt x="1689199" y="4695528"/>
                  <a:pt x="1689199" y="4698009"/>
                  <a:pt x="1689199" y="4702969"/>
                </a:cubicBezTo>
                <a:lnTo>
                  <a:pt x="1681758" y="4710411"/>
                </a:lnTo>
                <a:close/>
                <a:moveTo>
                  <a:pt x="3237012" y="4688087"/>
                </a:moveTo>
                <a:cubicBezTo>
                  <a:pt x="3237012" y="4688087"/>
                  <a:pt x="3237012" y="4690567"/>
                  <a:pt x="3237012" y="4695528"/>
                </a:cubicBezTo>
                <a:cubicBezTo>
                  <a:pt x="3232051" y="4695528"/>
                  <a:pt x="3229571" y="4695528"/>
                  <a:pt x="3229571" y="4695528"/>
                </a:cubicBezTo>
                <a:close/>
                <a:moveTo>
                  <a:pt x="1934766" y="4688087"/>
                </a:moveTo>
                <a:lnTo>
                  <a:pt x="1934766" y="4702969"/>
                </a:lnTo>
                <a:cubicBezTo>
                  <a:pt x="1934766" y="4702969"/>
                  <a:pt x="1932285" y="4705450"/>
                  <a:pt x="1927325" y="4710411"/>
                </a:cubicBezTo>
                <a:lnTo>
                  <a:pt x="1919883" y="4710411"/>
                </a:lnTo>
                <a:close/>
                <a:moveTo>
                  <a:pt x="1860352" y="4688087"/>
                </a:moveTo>
                <a:cubicBezTo>
                  <a:pt x="1855391" y="4688087"/>
                  <a:pt x="1852910" y="4690567"/>
                  <a:pt x="1852910" y="4695528"/>
                </a:cubicBezTo>
                <a:lnTo>
                  <a:pt x="1852910" y="4702969"/>
                </a:lnTo>
                <a:cubicBezTo>
                  <a:pt x="1857871" y="4702969"/>
                  <a:pt x="1860352" y="4701729"/>
                  <a:pt x="1860352" y="4699249"/>
                </a:cubicBezTo>
                <a:cubicBezTo>
                  <a:pt x="1860352" y="4696769"/>
                  <a:pt x="1860352" y="4695528"/>
                  <a:pt x="1860352" y="4695528"/>
                </a:cubicBezTo>
                <a:cubicBezTo>
                  <a:pt x="1865313" y="4690567"/>
                  <a:pt x="1865313" y="4688087"/>
                  <a:pt x="1860352" y="4688087"/>
                </a:cubicBezTo>
                <a:close/>
                <a:moveTo>
                  <a:pt x="3362585" y="4683436"/>
                </a:moveTo>
                <a:cubicBezTo>
                  <a:pt x="3364446" y="4682816"/>
                  <a:pt x="3365996" y="4683126"/>
                  <a:pt x="3367236" y="4684366"/>
                </a:cubicBezTo>
                <a:cubicBezTo>
                  <a:pt x="3369717" y="4686846"/>
                  <a:pt x="3368476" y="4693048"/>
                  <a:pt x="3363516" y="4702969"/>
                </a:cubicBezTo>
                <a:lnTo>
                  <a:pt x="3348633" y="4717852"/>
                </a:lnTo>
                <a:cubicBezTo>
                  <a:pt x="3343672" y="4717852"/>
                  <a:pt x="3341191" y="4715372"/>
                  <a:pt x="3341191" y="4710411"/>
                </a:cubicBezTo>
                <a:cubicBezTo>
                  <a:pt x="3341191" y="4710411"/>
                  <a:pt x="3339952" y="4709171"/>
                  <a:pt x="3337471" y="4706690"/>
                </a:cubicBezTo>
                <a:cubicBezTo>
                  <a:pt x="3334990" y="4704210"/>
                  <a:pt x="3332510" y="4702969"/>
                  <a:pt x="3330029" y="4702969"/>
                </a:cubicBezTo>
                <a:cubicBezTo>
                  <a:pt x="3327549" y="4702969"/>
                  <a:pt x="3326309" y="4702969"/>
                  <a:pt x="3326309" y="4702969"/>
                </a:cubicBezTo>
                <a:cubicBezTo>
                  <a:pt x="3326309" y="4698009"/>
                  <a:pt x="3323828" y="4695528"/>
                  <a:pt x="3318867" y="4695528"/>
                </a:cubicBezTo>
                <a:lnTo>
                  <a:pt x="3333750" y="4688087"/>
                </a:lnTo>
                <a:cubicBezTo>
                  <a:pt x="3343672" y="4693048"/>
                  <a:pt x="3351113" y="4693048"/>
                  <a:pt x="3356074" y="4688087"/>
                </a:cubicBezTo>
                <a:cubicBezTo>
                  <a:pt x="3358555" y="4685606"/>
                  <a:pt x="3360726" y="4684056"/>
                  <a:pt x="3362585" y="4683436"/>
                </a:cubicBezTo>
                <a:close/>
                <a:moveTo>
                  <a:pt x="3192364" y="4680645"/>
                </a:moveTo>
                <a:cubicBezTo>
                  <a:pt x="3197325" y="4680645"/>
                  <a:pt x="3199805" y="4681886"/>
                  <a:pt x="3199805" y="4684366"/>
                </a:cubicBezTo>
                <a:cubicBezTo>
                  <a:pt x="3199805" y="4686846"/>
                  <a:pt x="3197325" y="4688087"/>
                  <a:pt x="3192364" y="4688087"/>
                </a:cubicBezTo>
                <a:cubicBezTo>
                  <a:pt x="3192364" y="4683126"/>
                  <a:pt x="3192364" y="4680645"/>
                  <a:pt x="3192364" y="4680645"/>
                </a:cubicBezTo>
                <a:close/>
                <a:moveTo>
                  <a:pt x="3036094" y="4680645"/>
                </a:moveTo>
                <a:lnTo>
                  <a:pt x="3043535" y="4680645"/>
                </a:lnTo>
                <a:cubicBezTo>
                  <a:pt x="3053457" y="4680645"/>
                  <a:pt x="3059658" y="4680645"/>
                  <a:pt x="3062139" y="4680645"/>
                </a:cubicBezTo>
                <a:cubicBezTo>
                  <a:pt x="3064619" y="4680645"/>
                  <a:pt x="3064619" y="4681886"/>
                  <a:pt x="3062139" y="4684366"/>
                </a:cubicBezTo>
                <a:cubicBezTo>
                  <a:pt x="3059658" y="4686846"/>
                  <a:pt x="3055937" y="4690567"/>
                  <a:pt x="3050976" y="4695528"/>
                </a:cubicBezTo>
                <a:cubicBezTo>
                  <a:pt x="3046016" y="4700489"/>
                  <a:pt x="3042295" y="4701729"/>
                  <a:pt x="3039814" y="4699249"/>
                </a:cubicBezTo>
                <a:cubicBezTo>
                  <a:pt x="3037334" y="4696769"/>
                  <a:pt x="3036094" y="4690567"/>
                  <a:pt x="3036094" y="4680645"/>
                </a:cubicBezTo>
                <a:close/>
                <a:moveTo>
                  <a:pt x="2954238" y="4680645"/>
                </a:moveTo>
                <a:cubicBezTo>
                  <a:pt x="2954238" y="4690567"/>
                  <a:pt x="2956719" y="4694288"/>
                  <a:pt x="2961680" y="4691807"/>
                </a:cubicBezTo>
                <a:cubicBezTo>
                  <a:pt x="2966640" y="4689327"/>
                  <a:pt x="2970362" y="4691807"/>
                  <a:pt x="2972842" y="4699249"/>
                </a:cubicBezTo>
                <a:cubicBezTo>
                  <a:pt x="2975323" y="4706690"/>
                  <a:pt x="2979044" y="4712891"/>
                  <a:pt x="2984005" y="4717852"/>
                </a:cubicBezTo>
                <a:cubicBezTo>
                  <a:pt x="2984005" y="4732735"/>
                  <a:pt x="2979044" y="4737696"/>
                  <a:pt x="2969122" y="4732735"/>
                </a:cubicBezTo>
                <a:cubicBezTo>
                  <a:pt x="2964160" y="4732735"/>
                  <a:pt x="2960440" y="4730255"/>
                  <a:pt x="2957959" y="4725294"/>
                </a:cubicBezTo>
                <a:cubicBezTo>
                  <a:pt x="2955478" y="4720333"/>
                  <a:pt x="2954238" y="4717852"/>
                  <a:pt x="2954238" y="4717852"/>
                </a:cubicBezTo>
                <a:lnTo>
                  <a:pt x="2939355" y="4710411"/>
                </a:lnTo>
                <a:cubicBezTo>
                  <a:pt x="2934395" y="4710411"/>
                  <a:pt x="2934395" y="4705450"/>
                  <a:pt x="2939355" y="4695528"/>
                </a:cubicBezTo>
                <a:close/>
                <a:moveTo>
                  <a:pt x="1748731" y="4680645"/>
                </a:moveTo>
                <a:cubicBezTo>
                  <a:pt x="1748731" y="4685606"/>
                  <a:pt x="1748731" y="4688087"/>
                  <a:pt x="1748731" y="4688087"/>
                </a:cubicBezTo>
                <a:lnTo>
                  <a:pt x="1756172" y="4680645"/>
                </a:lnTo>
                <a:cubicBezTo>
                  <a:pt x="1756172" y="4680645"/>
                  <a:pt x="1753692" y="4680645"/>
                  <a:pt x="1748731" y="4680645"/>
                </a:cubicBezTo>
                <a:close/>
                <a:moveTo>
                  <a:pt x="1309688" y="4680645"/>
                </a:moveTo>
                <a:cubicBezTo>
                  <a:pt x="1309688" y="4685606"/>
                  <a:pt x="1309688" y="4689327"/>
                  <a:pt x="1309688" y="4691807"/>
                </a:cubicBezTo>
                <a:cubicBezTo>
                  <a:pt x="1309688" y="4694288"/>
                  <a:pt x="1309688" y="4698009"/>
                  <a:pt x="1309688" y="4702969"/>
                </a:cubicBezTo>
                <a:lnTo>
                  <a:pt x="1302246" y="4695528"/>
                </a:lnTo>
                <a:close/>
                <a:moveTo>
                  <a:pt x="729258" y="4680645"/>
                </a:moveTo>
                <a:lnTo>
                  <a:pt x="736699" y="4680645"/>
                </a:lnTo>
                <a:cubicBezTo>
                  <a:pt x="736699" y="4680645"/>
                  <a:pt x="736699" y="4683126"/>
                  <a:pt x="736699" y="4688087"/>
                </a:cubicBezTo>
                <a:cubicBezTo>
                  <a:pt x="731739" y="4688087"/>
                  <a:pt x="729258" y="4685606"/>
                  <a:pt x="729258" y="4680645"/>
                </a:cubicBezTo>
                <a:close/>
                <a:moveTo>
                  <a:pt x="3036094" y="4673204"/>
                </a:moveTo>
                <a:cubicBezTo>
                  <a:pt x="3041054" y="4673204"/>
                  <a:pt x="3043535" y="4674444"/>
                  <a:pt x="3043535" y="4676924"/>
                </a:cubicBezTo>
                <a:cubicBezTo>
                  <a:pt x="3043535" y="4679405"/>
                  <a:pt x="3041054" y="4680645"/>
                  <a:pt x="3036094" y="4680645"/>
                </a:cubicBezTo>
                <a:close/>
                <a:moveTo>
                  <a:pt x="3013770" y="4673204"/>
                </a:moveTo>
                <a:lnTo>
                  <a:pt x="3021211" y="4680645"/>
                </a:lnTo>
                <a:cubicBezTo>
                  <a:pt x="3021211" y="4685606"/>
                  <a:pt x="3018731" y="4688087"/>
                  <a:pt x="3013770" y="4688087"/>
                </a:cubicBezTo>
                <a:close/>
                <a:moveTo>
                  <a:pt x="1994297" y="4673204"/>
                </a:moveTo>
                <a:lnTo>
                  <a:pt x="2001739" y="4680645"/>
                </a:lnTo>
                <a:cubicBezTo>
                  <a:pt x="2001739" y="4685606"/>
                  <a:pt x="1996778" y="4685606"/>
                  <a:pt x="1986856" y="4680645"/>
                </a:cubicBezTo>
                <a:cubicBezTo>
                  <a:pt x="1986856" y="4680645"/>
                  <a:pt x="1986856" y="4679405"/>
                  <a:pt x="1986856" y="4676924"/>
                </a:cubicBezTo>
                <a:cubicBezTo>
                  <a:pt x="1986856" y="4674444"/>
                  <a:pt x="1989336" y="4673204"/>
                  <a:pt x="1994297" y="4673204"/>
                </a:cubicBezTo>
                <a:close/>
                <a:moveTo>
                  <a:pt x="1540371" y="4673204"/>
                </a:moveTo>
                <a:lnTo>
                  <a:pt x="1525489" y="4702969"/>
                </a:lnTo>
                <a:lnTo>
                  <a:pt x="1525489" y="4688087"/>
                </a:lnTo>
                <a:close/>
                <a:moveTo>
                  <a:pt x="699492" y="4673204"/>
                </a:moveTo>
                <a:cubicBezTo>
                  <a:pt x="699492" y="4673204"/>
                  <a:pt x="701973" y="4675684"/>
                  <a:pt x="706934" y="4680645"/>
                </a:cubicBezTo>
                <a:cubicBezTo>
                  <a:pt x="706934" y="4690567"/>
                  <a:pt x="704453" y="4691807"/>
                  <a:pt x="699492" y="4684366"/>
                </a:cubicBezTo>
                <a:cubicBezTo>
                  <a:pt x="694531" y="4676924"/>
                  <a:pt x="694531" y="4673204"/>
                  <a:pt x="699492" y="4673204"/>
                </a:cubicBezTo>
                <a:close/>
                <a:moveTo>
                  <a:pt x="2681929" y="4670878"/>
                </a:moveTo>
                <a:cubicBezTo>
                  <a:pt x="2676814" y="4669948"/>
                  <a:pt x="2669605" y="4673204"/>
                  <a:pt x="2660303" y="4680645"/>
                </a:cubicBezTo>
                <a:cubicBezTo>
                  <a:pt x="2647901" y="4690567"/>
                  <a:pt x="2644180" y="4695528"/>
                  <a:pt x="2649141" y="4695528"/>
                </a:cubicBezTo>
                <a:cubicBezTo>
                  <a:pt x="2649141" y="4700489"/>
                  <a:pt x="2659063" y="4698009"/>
                  <a:pt x="2678906" y="4688087"/>
                </a:cubicBezTo>
                <a:cubicBezTo>
                  <a:pt x="2698750" y="4678165"/>
                  <a:pt x="2701230" y="4673204"/>
                  <a:pt x="2686348" y="4673204"/>
                </a:cubicBezTo>
                <a:cubicBezTo>
                  <a:pt x="2685108" y="4671964"/>
                  <a:pt x="2683635" y="4671189"/>
                  <a:pt x="2681929" y="4670878"/>
                </a:cubicBezTo>
                <a:close/>
                <a:moveTo>
                  <a:pt x="2567286" y="4665762"/>
                </a:moveTo>
                <a:cubicBezTo>
                  <a:pt x="2557364" y="4675684"/>
                  <a:pt x="2557364" y="4680645"/>
                  <a:pt x="2567286" y="4680645"/>
                </a:cubicBezTo>
                <a:cubicBezTo>
                  <a:pt x="2572247" y="4685606"/>
                  <a:pt x="2573487" y="4689327"/>
                  <a:pt x="2571007" y="4691807"/>
                </a:cubicBezTo>
                <a:cubicBezTo>
                  <a:pt x="2568526" y="4694288"/>
                  <a:pt x="2568526" y="4695528"/>
                  <a:pt x="2571007" y="4695528"/>
                </a:cubicBezTo>
                <a:cubicBezTo>
                  <a:pt x="2573487" y="4695528"/>
                  <a:pt x="2574727" y="4693048"/>
                  <a:pt x="2574727" y="4688087"/>
                </a:cubicBezTo>
                <a:cubicBezTo>
                  <a:pt x="2574727" y="4683126"/>
                  <a:pt x="2575967" y="4679405"/>
                  <a:pt x="2578448" y="4676924"/>
                </a:cubicBezTo>
                <a:cubicBezTo>
                  <a:pt x="2580929" y="4674444"/>
                  <a:pt x="2582169" y="4670724"/>
                  <a:pt x="2582169" y="4665762"/>
                </a:cubicBezTo>
                <a:close/>
                <a:moveTo>
                  <a:pt x="2477988" y="4665762"/>
                </a:moveTo>
                <a:lnTo>
                  <a:pt x="2455664" y="4695528"/>
                </a:lnTo>
                <a:cubicBezTo>
                  <a:pt x="2455664" y="4700489"/>
                  <a:pt x="2458145" y="4701729"/>
                  <a:pt x="2463105" y="4699249"/>
                </a:cubicBezTo>
                <a:cubicBezTo>
                  <a:pt x="2468066" y="4696769"/>
                  <a:pt x="2470547" y="4694288"/>
                  <a:pt x="2470547" y="4691807"/>
                </a:cubicBezTo>
                <a:cubicBezTo>
                  <a:pt x="2470547" y="4689327"/>
                  <a:pt x="2468066" y="4690567"/>
                  <a:pt x="2463105" y="4695528"/>
                </a:cubicBezTo>
                <a:lnTo>
                  <a:pt x="2463105" y="4688087"/>
                </a:lnTo>
                <a:cubicBezTo>
                  <a:pt x="2468066" y="4683126"/>
                  <a:pt x="2471787" y="4679405"/>
                  <a:pt x="2474268" y="4676924"/>
                </a:cubicBezTo>
                <a:cubicBezTo>
                  <a:pt x="2476748" y="4674444"/>
                  <a:pt x="2480469" y="4673204"/>
                  <a:pt x="2485430" y="4673204"/>
                </a:cubicBezTo>
                <a:close/>
                <a:moveTo>
                  <a:pt x="1443633" y="4665762"/>
                </a:moveTo>
                <a:cubicBezTo>
                  <a:pt x="1443633" y="4665762"/>
                  <a:pt x="1444873" y="4667003"/>
                  <a:pt x="1447354" y="4669483"/>
                </a:cubicBezTo>
                <a:cubicBezTo>
                  <a:pt x="1449834" y="4671964"/>
                  <a:pt x="1451074" y="4673204"/>
                  <a:pt x="1451074" y="4673204"/>
                </a:cubicBezTo>
                <a:cubicBezTo>
                  <a:pt x="1451074" y="4673204"/>
                  <a:pt x="1448594" y="4673204"/>
                  <a:pt x="1443633" y="4673204"/>
                </a:cubicBezTo>
                <a:cubicBezTo>
                  <a:pt x="1443633" y="4673204"/>
                  <a:pt x="1443633" y="4670724"/>
                  <a:pt x="1443633" y="4665762"/>
                </a:cubicBezTo>
                <a:close/>
                <a:moveTo>
                  <a:pt x="757163" y="4662042"/>
                </a:moveTo>
                <a:cubicBezTo>
                  <a:pt x="758403" y="4662042"/>
                  <a:pt x="759024" y="4663282"/>
                  <a:pt x="759024" y="4665762"/>
                </a:cubicBezTo>
                <a:cubicBezTo>
                  <a:pt x="759024" y="4670724"/>
                  <a:pt x="757783" y="4673204"/>
                  <a:pt x="755303" y="4673204"/>
                </a:cubicBezTo>
                <a:cubicBezTo>
                  <a:pt x="752822" y="4673204"/>
                  <a:pt x="751582" y="4670724"/>
                  <a:pt x="751582" y="4665762"/>
                </a:cubicBezTo>
                <a:cubicBezTo>
                  <a:pt x="754063" y="4663282"/>
                  <a:pt x="755923" y="4662042"/>
                  <a:pt x="757163" y="4662042"/>
                </a:cubicBezTo>
                <a:close/>
                <a:moveTo>
                  <a:pt x="3207247" y="4658321"/>
                </a:moveTo>
                <a:cubicBezTo>
                  <a:pt x="3207247" y="4658321"/>
                  <a:pt x="3202286" y="4660802"/>
                  <a:pt x="3192364" y="4665762"/>
                </a:cubicBezTo>
                <a:cubicBezTo>
                  <a:pt x="3187403" y="4668243"/>
                  <a:pt x="3183372" y="4669793"/>
                  <a:pt x="3180271" y="4670413"/>
                </a:cubicBezTo>
                <a:lnTo>
                  <a:pt x="3179341" y="4670281"/>
                </a:lnTo>
                <a:close/>
                <a:moveTo>
                  <a:pt x="1518047" y="4658321"/>
                </a:moveTo>
                <a:cubicBezTo>
                  <a:pt x="1523008" y="4658321"/>
                  <a:pt x="1525489" y="4660802"/>
                  <a:pt x="1525489" y="4665762"/>
                </a:cubicBezTo>
                <a:lnTo>
                  <a:pt x="1518047" y="4665762"/>
                </a:lnTo>
                <a:cubicBezTo>
                  <a:pt x="1513086" y="4665762"/>
                  <a:pt x="1510606" y="4665762"/>
                  <a:pt x="1510606" y="4665762"/>
                </a:cubicBezTo>
                <a:cubicBezTo>
                  <a:pt x="1510606" y="4665762"/>
                  <a:pt x="1511846" y="4664522"/>
                  <a:pt x="1514326" y="4662042"/>
                </a:cubicBezTo>
                <a:cubicBezTo>
                  <a:pt x="1516807" y="4659562"/>
                  <a:pt x="1518047" y="4658321"/>
                  <a:pt x="1518047" y="4658321"/>
                </a:cubicBezTo>
                <a:close/>
                <a:moveTo>
                  <a:pt x="1689199" y="4650880"/>
                </a:moveTo>
                <a:cubicBezTo>
                  <a:pt x="1684238" y="4650880"/>
                  <a:pt x="1681758" y="4653360"/>
                  <a:pt x="1681758" y="4658321"/>
                </a:cubicBezTo>
                <a:cubicBezTo>
                  <a:pt x="1681758" y="4663282"/>
                  <a:pt x="1682998" y="4667003"/>
                  <a:pt x="1685479" y="4669483"/>
                </a:cubicBezTo>
                <a:cubicBezTo>
                  <a:pt x="1687959" y="4671964"/>
                  <a:pt x="1691680" y="4673204"/>
                  <a:pt x="1696641" y="4673204"/>
                </a:cubicBezTo>
                <a:cubicBezTo>
                  <a:pt x="1696641" y="4673204"/>
                  <a:pt x="1696641" y="4671964"/>
                  <a:pt x="1696641" y="4669483"/>
                </a:cubicBezTo>
                <a:cubicBezTo>
                  <a:pt x="1696641" y="4667003"/>
                  <a:pt x="1696641" y="4663282"/>
                  <a:pt x="1696641" y="4658321"/>
                </a:cubicBezTo>
                <a:close/>
                <a:moveTo>
                  <a:pt x="1294805" y="4650880"/>
                </a:moveTo>
                <a:cubicBezTo>
                  <a:pt x="1299766" y="4650880"/>
                  <a:pt x="1302246" y="4652120"/>
                  <a:pt x="1302246" y="4654600"/>
                </a:cubicBezTo>
                <a:cubicBezTo>
                  <a:pt x="1302246" y="4657081"/>
                  <a:pt x="1302246" y="4658321"/>
                  <a:pt x="1302246" y="4658321"/>
                </a:cubicBezTo>
                <a:lnTo>
                  <a:pt x="1294805" y="4658321"/>
                </a:lnTo>
                <a:close/>
                <a:moveTo>
                  <a:pt x="496714" y="4647159"/>
                </a:moveTo>
                <a:cubicBezTo>
                  <a:pt x="497954" y="4647159"/>
                  <a:pt x="498574" y="4648399"/>
                  <a:pt x="498574" y="4650880"/>
                </a:cubicBezTo>
                <a:cubicBezTo>
                  <a:pt x="503535" y="4655841"/>
                  <a:pt x="503535" y="4660802"/>
                  <a:pt x="498574" y="4665762"/>
                </a:cubicBezTo>
                <a:lnTo>
                  <a:pt x="491133" y="4658321"/>
                </a:lnTo>
                <a:cubicBezTo>
                  <a:pt x="491133" y="4653360"/>
                  <a:pt x="491133" y="4650880"/>
                  <a:pt x="491133" y="4650880"/>
                </a:cubicBezTo>
                <a:cubicBezTo>
                  <a:pt x="493613" y="4648399"/>
                  <a:pt x="495474" y="4647159"/>
                  <a:pt x="496714" y="4647159"/>
                </a:cubicBezTo>
                <a:close/>
                <a:moveTo>
                  <a:pt x="1873374" y="4646229"/>
                </a:moveTo>
                <a:cubicBezTo>
                  <a:pt x="1872134" y="4646849"/>
                  <a:pt x="1870274" y="4648399"/>
                  <a:pt x="1867793" y="4650880"/>
                </a:cubicBezTo>
                <a:lnTo>
                  <a:pt x="1867793" y="4658321"/>
                </a:lnTo>
                <a:cubicBezTo>
                  <a:pt x="1872754" y="4653360"/>
                  <a:pt x="1875235" y="4649639"/>
                  <a:pt x="1875235" y="4647159"/>
                </a:cubicBezTo>
                <a:cubicBezTo>
                  <a:pt x="1875235" y="4645919"/>
                  <a:pt x="1874615" y="4645608"/>
                  <a:pt x="1873374" y="4646229"/>
                </a:cubicBezTo>
                <a:close/>
                <a:moveTo>
                  <a:pt x="2530078" y="4635997"/>
                </a:moveTo>
                <a:cubicBezTo>
                  <a:pt x="2530078" y="4640958"/>
                  <a:pt x="2532559" y="4643438"/>
                  <a:pt x="2537519" y="4643438"/>
                </a:cubicBezTo>
                <a:lnTo>
                  <a:pt x="2537519" y="4635997"/>
                </a:lnTo>
                <a:cubicBezTo>
                  <a:pt x="2537519" y="4635997"/>
                  <a:pt x="2535039" y="4635997"/>
                  <a:pt x="2530078" y="4635997"/>
                </a:cubicBezTo>
                <a:close/>
                <a:moveTo>
                  <a:pt x="1278992" y="4633671"/>
                </a:moveTo>
                <a:cubicBezTo>
                  <a:pt x="1284573" y="4632741"/>
                  <a:pt x="1287364" y="4635997"/>
                  <a:pt x="1287364" y="4643438"/>
                </a:cubicBezTo>
                <a:cubicBezTo>
                  <a:pt x="1287364" y="4643438"/>
                  <a:pt x="1284883" y="4644679"/>
                  <a:pt x="1279922" y="4647159"/>
                </a:cubicBezTo>
                <a:cubicBezTo>
                  <a:pt x="1274961" y="4649639"/>
                  <a:pt x="1272481" y="4648399"/>
                  <a:pt x="1272481" y="4643438"/>
                </a:cubicBezTo>
                <a:lnTo>
                  <a:pt x="1272481" y="4635997"/>
                </a:lnTo>
                <a:cubicBezTo>
                  <a:pt x="1274961" y="4634757"/>
                  <a:pt x="1277131" y="4633981"/>
                  <a:pt x="1278992" y="4633671"/>
                </a:cubicBezTo>
                <a:close/>
                <a:moveTo>
                  <a:pt x="1019473" y="4628555"/>
                </a:moveTo>
                <a:cubicBezTo>
                  <a:pt x="1019473" y="4628555"/>
                  <a:pt x="1019473" y="4629796"/>
                  <a:pt x="1019473" y="4632276"/>
                </a:cubicBezTo>
                <a:cubicBezTo>
                  <a:pt x="1019473" y="4634757"/>
                  <a:pt x="1019473" y="4635997"/>
                  <a:pt x="1019473" y="4635997"/>
                </a:cubicBezTo>
                <a:cubicBezTo>
                  <a:pt x="1024434" y="4635997"/>
                  <a:pt x="1026914" y="4635997"/>
                  <a:pt x="1026914" y="4635997"/>
                </a:cubicBezTo>
                <a:cubicBezTo>
                  <a:pt x="1026914" y="4631036"/>
                  <a:pt x="1024434" y="4628555"/>
                  <a:pt x="1019473" y="4628555"/>
                </a:cubicBezTo>
                <a:close/>
                <a:moveTo>
                  <a:pt x="2827734" y="4621114"/>
                </a:moveTo>
                <a:lnTo>
                  <a:pt x="2820293" y="4628555"/>
                </a:lnTo>
                <a:cubicBezTo>
                  <a:pt x="2815332" y="4633517"/>
                  <a:pt x="2810371" y="4637237"/>
                  <a:pt x="2805410" y="4639717"/>
                </a:cubicBezTo>
                <a:cubicBezTo>
                  <a:pt x="2800450" y="4642198"/>
                  <a:pt x="2795489" y="4643438"/>
                  <a:pt x="2790528" y="4643438"/>
                </a:cubicBezTo>
                <a:lnTo>
                  <a:pt x="2768204" y="4658321"/>
                </a:lnTo>
                <a:cubicBezTo>
                  <a:pt x="2768204" y="4658321"/>
                  <a:pt x="2770684" y="4658321"/>
                  <a:pt x="2775645" y="4658321"/>
                </a:cubicBezTo>
                <a:cubicBezTo>
                  <a:pt x="2780606" y="4658321"/>
                  <a:pt x="2784327" y="4658321"/>
                  <a:pt x="2786807" y="4658321"/>
                </a:cubicBezTo>
                <a:cubicBezTo>
                  <a:pt x="2789288" y="4658321"/>
                  <a:pt x="2793009" y="4658321"/>
                  <a:pt x="2797969" y="4658321"/>
                </a:cubicBezTo>
                <a:lnTo>
                  <a:pt x="2812851" y="4643438"/>
                </a:lnTo>
                <a:lnTo>
                  <a:pt x="2820293" y="4643438"/>
                </a:lnTo>
                <a:cubicBezTo>
                  <a:pt x="2825254" y="4643438"/>
                  <a:pt x="2827734" y="4640958"/>
                  <a:pt x="2827734" y="4635997"/>
                </a:cubicBezTo>
                <a:cubicBezTo>
                  <a:pt x="2827734" y="4631036"/>
                  <a:pt x="2827734" y="4626075"/>
                  <a:pt x="2827734" y="4621114"/>
                </a:cubicBezTo>
                <a:close/>
                <a:moveTo>
                  <a:pt x="1912442" y="4621114"/>
                </a:moveTo>
                <a:cubicBezTo>
                  <a:pt x="1912442" y="4621114"/>
                  <a:pt x="1914922" y="4621114"/>
                  <a:pt x="1919883" y="4621114"/>
                </a:cubicBezTo>
                <a:lnTo>
                  <a:pt x="1919883" y="4628555"/>
                </a:lnTo>
                <a:cubicBezTo>
                  <a:pt x="1914922" y="4628555"/>
                  <a:pt x="1912442" y="4626075"/>
                  <a:pt x="1912442" y="4621114"/>
                </a:cubicBezTo>
                <a:close/>
                <a:moveTo>
                  <a:pt x="1919883" y="4613672"/>
                </a:moveTo>
                <a:lnTo>
                  <a:pt x="1912442" y="4621114"/>
                </a:lnTo>
                <a:lnTo>
                  <a:pt x="1905000" y="4628555"/>
                </a:lnTo>
                <a:cubicBezTo>
                  <a:pt x="1905000" y="4633517"/>
                  <a:pt x="1907481" y="4638477"/>
                  <a:pt x="1912442" y="4643438"/>
                </a:cubicBezTo>
                <a:cubicBezTo>
                  <a:pt x="1917403" y="4643438"/>
                  <a:pt x="1921123" y="4643438"/>
                  <a:pt x="1923604" y="4643438"/>
                </a:cubicBezTo>
                <a:cubicBezTo>
                  <a:pt x="1926084" y="4643438"/>
                  <a:pt x="1927325" y="4640958"/>
                  <a:pt x="1927325" y="4635997"/>
                </a:cubicBezTo>
                <a:lnTo>
                  <a:pt x="1927325" y="4628555"/>
                </a:lnTo>
                <a:cubicBezTo>
                  <a:pt x="1927325" y="4623595"/>
                  <a:pt x="1926084" y="4619874"/>
                  <a:pt x="1923604" y="4617393"/>
                </a:cubicBezTo>
                <a:cubicBezTo>
                  <a:pt x="1921123" y="4614913"/>
                  <a:pt x="1919883" y="4613672"/>
                  <a:pt x="1919883" y="4613672"/>
                </a:cubicBezTo>
                <a:close/>
                <a:moveTo>
                  <a:pt x="1637109" y="4613672"/>
                </a:moveTo>
                <a:cubicBezTo>
                  <a:pt x="1627188" y="4613672"/>
                  <a:pt x="1617266" y="4618634"/>
                  <a:pt x="1607344" y="4628555"/>
                </a:cubicBezTo>
                <a:cubicBezTo>
                  <a:pt x="1597422" y="4638477"/>
                  <a:pt x="1594942" y="4645919"/>
                  <a:pt x="1599902" y="4650880"/>
                </a:cubicBezTo>
                <a:cubicBezTo>
                  <a:pt x="1604864" y="4650880"/>
                  <a:pt x="1609824" y="4653360"/>
                  <a:pt x="1614785" y="4658321"/>
                </a:cubicBezTo>
                <a:cubicBezTo>
                  <a:pt x="1629668" y="4658321"/>
                  <a:pt x="1639590" y="4655841"/>
                  <a:pt x="1644551" y="4650880"/>
                </a:cubicBezTo>
                <a:cubicBezTo>
                  <a:pt x="1649512" y="4640958"/>
                  <a:pt x="1650752" y="4634757"/>
                  <a:pt x="1648272" y="4632276"/>
                </a:cubicBezTo>
                <a:cubicBezTo>
                  <a:pt x="1645791" y="4629796"/>
                  <a:pt x="1645791" y="4626075"/>
                  <a:pt x="1648272" y="4621114"/>
                </a:cubicBezTo>
                <a:cubicBezTo>
                  <a:pt x="1650752" y="4616153"/>
                  <a:pt x="1647031" y="4613672"/>
                  <a:pt x="1637109" y="4613672"/>
                </a:cubicBezTo>
                <a:close/>
                <a:moveTo>
                  <a:pt x="1607344" y="4613672"/>
                </a:moveTo>
                <a:lnTo>
                  <a:pt x="1607344" y="4621114"/>
                </a:lnTo>
                <a:cubicBezTo>
                  <a:pt x="1612305" y="4621114"/>
                  <a:pt x="1614785" y="4618634"/>
                  <a:pt x="1614785" y="4613672"/>
                </a:cubicBezTo>
                <a:close/>
                <a:moveTo>
                  <a:pt x="993428" y="4613672"/>
                </a:moveTo>
                <a:cubicBezTo>
                  <a:pt x="995908" y="4613672"/>
                  <a:pt x="997148" y="4616153"/>
                  <a:pt x="997148" y="4621114"/>
                </a:cubicBezTo>
                <a:cubicBezTo>
                  <a:pt x="1002110" y="4626075"/>
                  <a:pt x="1004590" y="4626075"/>
                  <a:pt x="1004590" y="4621114"/>
                </a:cubicBezTo>
                <a:cubicBezTo>
                  <a:pt x="1004590" y="4621114"/>
                  <a:pt x="1004590" y="4618634"/>
                  <a:pt x="1004590" y="4613672"/>
                </a:cubicBezTo>
                <a:close/>
                <a:moveTo>
                  <a:pt x="1064121" y="4609952"/>
                </a:moveTo>
                <a:cubicBezTo>
                  <a:pt x="1062881" y="4609952"/>
                  <a:pt x="1061641" y="4611192"/>
                  <a:pt x="1060401" y="4613672"/>
                </a:cubicBezTo>
                <a:cubicBezTo>
                  <a:pt x="1057920" y="4618634"/>
                  <a:pt x="1057920" y="4621114"/>
                  <a:pt x="1060401" y="4621114"/>
                </a:cubicBezTo>
                <a:cubicBezTo>
                  <a:pt x="1062881" y="4621114"/>
                  <a:pt x="1064121" y="4623595"/>
                  <a:pt x="1064121" y="4628555"/>
                </a:cubicBezTo>
                <a:cubicBezTo>
                  <a:pt x="1064121" y="4633517"/>
                  <a:pt x="1064121" y="4635997"/>
                  <a:pt x="1064121" y="4635997"/>
                </a:cubicBezTo>
                <a:cubicBezTo>
                  <a:pt x="1069082" y="4635997"/>
                  <a:pt x="1071563" y="4634757"/>
                  <a:pt x="1071563" y="4632276"/>
                </a:cubicBezTo>
                <a:cubicBezTo>
                  <a:pt x="1071563" y="4629796"/>
                  <a:pt x="1071563" y="4628555"/>
                  <a:pt x="1071563" y="4628555"/>
                </a:cubicBezTo>
                <a:cubicBezTo>
                  <a:pt x="1071563" y="4623595"/>
                  <a:pt x="1070322" y="4618634"/>
                  <a:pt x="1067842" y="4613672"/>
                </a:cubicBezTo>
                <a:cubicBezTo>
                  <a:pt x="1066602" y="4611192"/>
                  <a:pt x="1065362" y="4609952"/>
                  <a:pt x="1064121" y="4609952"/>
                </a:cubicBezTo>
                <a:close/>
                <a:moveTo>
                  <a:pt x="1079004" y="4606231"/>
                </a:moveTo>
                <a:cubicBezTo>
                  <a:pt x="1079004" y="4611192"/>
                  <a:pt x="1079004" y="4613672"/>
                  <a:pt x="1079004" y="4613672"/>
                </a:cubicBezTo>
                <a:cubicBezTo>
                  <a:pt x="1079004" y="4618634"/>
                  <a:pt x="1079004" y="4621114"/>
                  <a:pt x="1079004" y="4621114"/>
                </a:cubicBezTo>
                <a:lnTo>
                  <a:pt x="1086446" y="4613672"/>
                </a:lnTo>
                <a:lnTo>
                  <a:pt x="1093887" y="4613672"/>
                </a:lnTo>
                <a:lnTo>
                  <a:pt x="1086446" y="4606231"/>
                </a:lnTo>
                <a:close/>
                <a:moveTo>
                  <a:pt x="401836" y="4606231"/>
                </a:moveTo>
                <a:cubicBezTo>
                  <a:pt x="401836" y="4606231"/>
                  <a:pt x="401836" y="4608712"/>
                  <a:pt x="401836" y="4613672"/>
                </a:cubicBezTo>
                <a:cubicBezTo>
                  <a:pt x="401836" y="4613672"/>
                  <a:pt x="401836" y="4616153"/>
                  <a:pt x="401836" y="4621114"/>
                </a:cubicBezTo>
                <a:cubicBezTo>
                  <a:pt x="396875" y="4621114"/>
                  <a:pt x="394395" y="4618634"/>
                  <a:pt x="394395" y="4613672"/>
                </a:cubicBezTo>
                <a:close/>
                <a:moveTo>
                  <a:pt x="1685246" y="4603906"/>
                </a:moveTo>
                <a:cubicBezTo>
                  <a:pt x="1681060" y="4602975"/>
                  <a:pt x="1676177" y="4606231"/>
                  <a:pt x="1670596" y="4613672"/>
                </a:cubicBezTo>
                <a:cubicBezTo>
                  <a:pt x="1663155" y="4623595"/>
                  <a:pt x="1659434" y="4628555"/>
                  <a:pt x="1659434" y="4628555"/>
                </a:cubicBezTo>
                <a:lnTo>
                  <a:pt x="1674317" y="4628555"/>
                </a:lnTo>
                <a:cubicBezTo>
                  <a:pt x="1679278" y="4638477"/>
                  <a:pt x="1684238" y="4635997"/>
                  <a:pt x="1689199" y="4621114"/>
                </a:cubicBezTo>
                <a:cubicBezTo>
                  <a:pt x="1694161" y="4611192"/>
                  <a:pt x="1694161" y="4606231"/>
                  <a:pt x="1689199" y="4606231"/>
                </a:cubicBezTo>
                <a:cubicBezTo>
                  <a:pt x="1687959" y="4604991"/>
                  <a:pt x="1686641" y="4604215"/>
                  <a:pt x="1685246" y="4603906"/>
                </a:cubicBezTo>
                <a:close/>
                <a:moveTo>
                  <a:pt x="3460254" y="4598790"/>
                </a:moveTo>
                <a:cubicBezTo>
                  <a:pt x="3460254" y="4598790"/>
                  <a:pt x="3457773" y="4601270"/>
                  <a:pt x="3452812" y="4606231"/>
                </a:cubicBezTo>
                <a:cubicBezTo>
                  <a:pt x="3457773" y="4606231"/>
                  <a:pt x="3460254" y="4606231"/>
                  <a:pt x="3460254" y="4606231"/>
                </a:cubicBezTo>
                <a:close/>
                <a:moveTo>
                  <a:pt x="1867793" y="4598790"/>
                </a:moveTo>
                <a:lnTo>
                  <a:pt x="1860352" y="4606231"/>
                </a:lnTo>
                <a:cubicBezTo>
                  <a:pt x="1855391" y="4606231"/>
                  <a:pt x="1852910" y="4606231"/>
                  <a:pt x="1852910" y="4606231"/>
                </a:cubicBezTo>
                <a:cubicBezTo>
                  <a:pt x="1852910" y="4611192"/>
                  <a:pt x="1854151" y="4613672"/>
                  <a:pt x="1856631" y="4613672"/>
                </a:cubicBezTo>
                <a:cubicBezTo>
                  <a:pt x="1859112" y="4613672"/>
                  <a:pt x="1860352" y="4612432"/>
                  <a:pt x="1860352" y="4609952"/>
                </a:cubicBezTo>
                <a:cubicBezTo>
                  <a:pt x="1860352" y="4607472"/>
                  <a:pt x="1862832" y="4606231"/>
                  <a:pt x="1867793" y="4606231"/>
                </a:cubicBezTo>
                <a:cubicBezTo>
                  <a:pt x="1872754" y="4606231"/>
                  <a:pt x="1875235" y="4603751"/>
                  <a:pt x="1875235" y="4598790"/>
                </a:cubicBezTo>
                <a:close/>
                <a:moveTo>
                  <a:pt x="1607344" y="4598790"/>
                </a:moveTo>
                <a:lnTo>
                  <a:pt x="1607344" y="4606231"/>
                </a:lnTo>
                <a:cubicBezTo>
                  <a:pt x="1612305" y="4606231"/>
                  <a:pt x="1614785" y="4603751"/>
                  <a:pt x="1614785" y="4598790"/>
                </a:cubicBezTo>
                <a:cubicBezTo>
                  <a:pt x="1614785" y="4598790"/>
                  <a:pt x="1612305" y="4598790"/>
                  <a:pt x="1607344" y="4598790"/>
                </a:cubicBezTo>
                <a:close/>
                <a:moveTo>
                  <a:pt x="878086" y="4598790"/>
                </a:moveTo>
                <a:lnTo>
                  <a:pt x="870645" y="4621114"/>
                </a:lnTo>
                <a:cubicBezTo>
                  <a:pt x="870645" y="4621114"/>
                  <a:pt x="870645" y="4618634"/>
                  <a:pt x="870645" y="4613672"/>
                </a:cubicBezTo>
                <a:cubicBezTo>
                  <a:pt x="870645" y="4608712"/>
                  <a:pt x="870645" y="4604991"/>
                  <a:pt x="870645" y="4602510"/>
                </a:cubicBezTo>
                <a:cubicBezTo>
                  <a:pt x="870645" y="4600030"/>
                  <a:pt x="873125" y="4598790"/>
                  <a:pt x="878086" y="4598790"/>
                </a:cubicBezTo>
                <a:close/>
                <a:moveTo>
                  <a:pt x="833438" y="4598790"/>
                </a:moveTo>
                <a:cubicBezTo>
                  <a:pt x="833438" y="4603751"/>
                  <a:pt x="830957" y="4608712"/>
                  <a:pt x="825996" y="4613672"/>
                </a:cubicBezTo>
                <a:lnTo>
                  <a:pt x="811113" y="4635997"/>
                </a:lnTo>
                <a:lnTo>
                  <a:pt x="759024" y="4650880"/>
                </a:lnTo>
                <a:cubicBezTo>
                  <a:pt x="759024" y="4645919"/>
                  <a:pt x="761504" y="4643438"/>
                  <a:pt x="766465" y="4643438"/>
                </a:cubicBezTo>
                <a:cubicBezTo>
                  <a:pt x="771426" y="4643438"/>
                  <a:pt x="776387" y="4640958"/>
                  <a:pt x="781348" y="4635997"/>
                </a:cubicBezTo>
                <a:cubicBezTo>
                  <a:pt x="781348" y="4631036"/>
                  <a:pt x="782588" y="4627315"/>
                  <a:pt x="785068" y="4624835"/>
                </a:cubicBezTo>
                <a:cubicBezTo>
                  <a:pt x="787549" y="4622355"/>
                  <a:pt x="788789" y="4621114"/>
                  <a:pt x="788789" y="4621114"/>
                </a:cubicBezTo>
                <a:cubicBezTo>
                  <a:pt x="788789" y="4621114"/>
                  <a:pt x="791270" y="4621114"/>
                  <a:pt x="796231" y="4621114"/>
                </a:cubicBezTo>
                <a:lnTo>
                  <a:pt x="796231" y="4628555"/>
                </a:lnTo>
                <a:lnTo>
                  <a:pt x="803672" y="4621114"/>
                </a:lnTo>
                <a:cubicBezTo>
                  <a:pt x="808633" y="4621114"/>
                  <a:pt x="811113" y="4618634"/>
                  <a:pt x="811113" y="4613672"/>
                </a:cubicBezTo>
                <a:lnTo>
                  <a:pt x="818555" y="4613672"/>
                </a:lnTo>
                <a:lnTo>
                  <a:pt x="825996" y="4606231"/>
                </a:lnTo>
                <a:cubicBezTo>
                  <a:pt x="825996" y="4606231"/>
                  <a:pt x="828477" y="4603751"/>
                  <a:pt x="833438" y="4598790"/>
                </a:cubicBezTo>
                <a:close/>
                <a:moveTo>
                  <a:pt x="639961" y="4598790"/>
                </a:moveTo>
                <a:cubicBezTo>
                  <a:pt x="639961" y="4603751"/>
                  <a:pt x="639961" y="4606231"/>
                  <a:pt x="639961" y="4606231"/>
                </a:cubicBezTo>
                <a:lnTo>
                  <a:pt x="647403" y="4606231"/>
                </a:lnTo>
                <a:cubicBezTo>
                  <a:pt x="647403" y="4601270"/>
                  <a:pt x="644922" y="4598790"/>
                  <a:pt x="639961" y="4598790"/>
                </a:cubicBezTo>
                <a:close/>
                <a:moveTo>
                  <a:pt x="364629" y="4598790"/>
                </a:moveTo>
                <a:cubicBezTo>
                  <a:pt x="369590" y="4598790"/>
                  <a:pt x="372071" y="4600030"/>
                  <a:pt x="372071" y="4602510"/>
                </a:cubicBezTo>
                <a:cubicBezTo>
                  <a:pt x="372071" y="4604991"/>
                  <a:pt x="372071" y="4606231"/>
                  <a:pt x="372071" y="4606231"/>
                </a:cubicBezTo>
                <a:lnTo>
                  <a:pt x="364629" y="4613672"/>
                </a:lnTo>
                <a:close/>
                <a:moveTo>
                  <a:pt x="3290032" y="4594139"/>
                </a:moveTo>
                <a:cubicBezTo>
                  <a:pt x="3288172" y="4593519"/>
                  <a:pt x="3286621" y="4593829"/>
                  <a:pt x="3285381" y="4595069"/>
                </a:cubicBezTo>
                <a:cubicBezTo>
                  <a:pt x="3282900" y="4597550"/>
                  <a:pt x="3281660" y="4598790"/>
                  <a:pt x="3281660" y="4598790"/>
                </a:cubicBezTo>
                <a:cubicBezTo>
                  <a:pt x="3271738" y="4608712"/>
                  <a:pt x="3274219" y="4613672"/>
                  <a:pt x="3289101" y="4613672"/>
                </a:cubicBezTo>
                <a:cubicBezTo>
                  <a:pt x="3294062" y="4613672"/>
                  <a:pt x="3296543" y="4613672"/>
                  <a:pt x="3296543" y="4613672"/>
                </a:cubicBezTo>
                <a:cubicBezTo>
                  <a:pt x="3301504" y="4608712"/>
                  <a:pt x="3303984" y="4604991"/>
                  <a:pt x="3303984" y="4602510"/>
                </a:cubicBezTo>
                <a:cubicBezTo>
                  <a:pt x="3303984" y="4600030"/>
                  <a:pt x="3301504" y="4598790"/>
                  <a:pt x="3296543" y="4598790"/>
                </a:cubicBezTo>
                <a:cubicBezTo>
                  <a:pt x="3294063" y="4596309"/>
                  <a:pt x="3291892" y="4594759"/>
                  <a:pt x="3290032" y="4594139"/>
                </a:cubicBezTo>
                <a:close/>
                <a:moveTo>
                  <a:pt x="3311426" y="4591348"/>
                </a:moveTo>
                <a:cubicBezTo>
                  <a:pt x="3316386" y="4596310"/>
                  <a:pt x="3318867" y="4598790"/>
                  <a:pt x="3318867" y="4598790"/>
                </a:cubicBezTo>
                <a:cubicBezTo>
                  <a:pt x="3318867" y="4598790"/>
                  <a:pt x="3321348" y="4598790"/>
                  <a:pt x="3326309" y="4598790"/>
                </a:cubicBezTo>
                <a:lnTo>
                  <a:pt x="3318867" y="4591348"/>
                </a:lnTo>
                <a:close/>
                <a:moveTo>
                  <a:pt x="3077021" y="4591348"/>
                </a:moveTo>
                <a:cubicBezTo>
                  <a:pt x="3074541" y="4591348"/>
                  <a:pt x="3073301" y="4593829"/>
                  <a:pt x="3073301" y="4598790"/>
                </a:cubicBezTo>
                <a:lnTo>
                  <a:pt x="3080742" y="4598790"/>
                </a:lnTo>
                <a:cubicBezTo>
                  <a:pt x="3080742" y="4593829"/>
                  <a:pt x="3080742" y="4591348"/>
                  <a:pt x="3080742" y="4591348"/>
                </a:cubicBezTo>
                <a:cubicBezTo>
                  <a:pt x="3080742" y="4591348"/>
                  <a:pt x="3079502" y="4591348"/>
                  <a:pt x="3077021" y="4591348"/>
                </a:cubicBezTo>
                <a:close/>
                <a:moveTo>
                  <a:pt x="1666875" y="4583907"/>
                </a:moveTo>
                <a:cubicBezTo>
                  <a:pt x="1666875" y="4583907"/>
                  <a:pt x="1664395" y="4588868"/>
                  <a:pt x="1659434" y="4598790"/>
                </a:cubicBezTo>
                <a:lnTo>
                  <a:pt x="1659434" y="4606231"/>
                </a:lnTo>
                <a:lnTo>
                  <a:pt x="1674317" y="4606231"/>
                </a:lnTo>
                <a:cubicBezTo>
                  <a:pt x="1674317" y="4606231"/>
                  <a:pt x="1673076" y="4602510"/>
                  <a:pt x="1670596" y="4595069"/>
                </a:cubicBezTo>
                <a:cubicBezTo>
                  <a:pt x="1668115" y="4587628"/>
                  <a:pt x="1666875" y="4583907"/>
                  <a:pt x="1666875" y="4583907"/>
                </a:cubicBezTo>
                <a:close/>
                <a:moveTo>
                  <a:pt x="1637109" y="4583907"/>
                </a:moveTo>
                <a:lnTo>
                  <a:pt x="1637109" y="4591348"/>
                </a:lnTo>
                <a:cubicBezTo>
                  <a:pt x="1642071" y="4586388"/>
                  <a:pt x="1644551" y="4583907"/>
                  <a:pt x="1644551" y="4583907"/>
                </a:cubicBezTo>
                <a:cubicBezTo>
                  <a:pt x="1644551" y="4583907"/>
                  <a:pt x="1642071" y="4583907"/>
                  <a:pt x="1637109" y="4583907"/>
                </a:cubicBezTo>
                <a:close/>
                <a:moveTo>
                  <a:pt x="3296543" y="4569024"/>
                </a:moveTo>
                <a:cubicBezTo>
                  <a:pt x="3296543" y="4569024"/>
                  <a:pt x="3295303" y="4570265"/>
                  <a:pt x="3292822" y="4572745"/>
                </a:cubicBezTo>
                <a:cubicBezTo>
                  <a:pt x="3290342" y="4575225"/>
                  <a:pt x="3286621" y="4576465"/>
                  <a:pt x="3281660" y="4576465"/>
                </a:cubicBezTo>
                <a:cubicBezTo>
                  <a:pt x="3276699" y="4576465"/>
                  <a:pt x="3271738" y="4578946"/>
                  <a:pt x="3266777" y="4583907"/>
                </a:cubicBezTo>
                <a:cubicBezTo>
                  <a:pt x="3261817" y="4588868"/>
                  <a:pt x="3260576" y="4592589"/>
                  <a:pt x="3263057" y="4595069"/>
                </a:cubicBezTo>
                <a:cubicBezTo>
                  <a:pt x="3265537" y="4597550"/>
                  <a:pt x="3276699" y="4593829"/>
                  <a:pt x="3296543" y="4583907"/>
                </a:cubicBezTo>
                <a:cubicBezTo>
                  <a:pt x="3301504" y="4583907"/>
                  <a:pt x="3305225" y="4582667"/>
                  <a:pt x="3307705" y="4580186"/>
                </a:cubicBezTo>
                <a:cubicBezTo>
                  <a:pt x="3310186" y="4577706"/>
                  <a:pt x="3311426" y="4573985"/>
                  <a:pt x="3311426" y="4569024"/>
                </a:cubicBezTo>
                <a:close/>
                <a:moveTo>
                  <a:pt x="3188643" y="4561583"/>
                </a:moveTo>
                <a:cubicBezTo>
                  <a:pt x="3186163" y="4561583"/>
                  <a:pt x="3183683" y="4562823"/>
                  <a:pt x="3181202" y="4565303"/>
                </a:cubicBezTo>
                <a:cubicBezTo>
                  <a:pt x="3178720" y="4567784"/>
                  <a:pt x="3179962" y="4571505"/>
                  <a:pt x="3184923" y="4576465"/>
                </a:cubicBezTo>
                <a:lnTo>
                  <a:pt x="3184923" y="4591348"/>
                </a:lnTo>
                <a:lnTo>
                  <a:pt x="3192364" y="4583907"/>
                </a:lnTo>
                <a:cubicBezTo>
                  <a:pt x="3187403" y="4578946"/>
                  <a:pt x="3187403" y="4576465"/>
                  <a:pt x="3192364" y="4576465"/>
                </a:cubicBezTo>
                <a:cubicBezTo>
                  <a:pt x="3192364" y="4571505"/>
                  <a:pt x="3192364" y="4569024"/>
                  <a:pt x="3192364" y="4569024"/>
                </a:cubicBezTo>
                <a:cubicBezTo>
                  <a:pt x="3192364" y="4564063"/>
                  <a:pt x="3191124" y="4561583"/>
                  <a:pt x="3188643" y="4561583"/>
                </a:cubicBezTo>
                <a:close/>
                <a:moveTo>
                  <a:pt x="550664" y="4561583"/>
                </a:moveTo>
                <a:lnTo>
                  <a:pt x="550664" y="4576465"/>
                </a:lnTo>
                <a:cubicBezTo>
                  <a:pt x="550664" y="4576465"/>
                  <a:pt x="553145" y="4576465"/>
                  <a:pt x="558105" y="4576465"/>
                </a:cubicBezTo>
                <a:cubicBezTo>
                  <a:pt x="558105" y="4581427"/>
                  <a:pt x="555625" y="4583907"/>
                  <a:pt x="550664" y="4583907"/>
                </a:cubicBezTo>
                <a:lnTo>
                  <a:pt x="550664" y="4591348"/>
                </a:lnTo>
                <a:cubicBezTo>
                  <a:pt x="555625" y="4586388"/>
                  <a:pt x="558105" y="4583907"/>
                  <a:pt x="558105" y="4583907"/>
                </a:cubicBezTo>
                <a:lnTo>
                  <a:pt x="565547" y="4583907"/>
                </a:lnTo>
                <a:lnTo>
                  <a:pt x="572988" y="4583907"/>
                </a:lnTo>
                <a:cubicBezTo>
                  <a:pt x="577949" y="4578946"/>
                  <a:pt x="579190" y="4573985"/>
                  <a:pt x="576709" y="4569024"/>
                </a:cubicBezTo>
                <a:cubicBezTo>
                  <a:pt x="574229" y="4564063"/>
                  <a:pt x="570508" y="4561583"/>
                  <a:pt x="565547" y="4561583"/>
                </a:cubicBezTo>
                <a:cubicBezTo>
                  <a:pt x="560586" y="4561583"/>
                  <a:pt x="555625" y="4561583"/>
                  <a:pt x="550664" y="4561583"/>
                </a:cubicBezTo>
                <a:close/>
                <a:moveTo>
                  <a:pt x="3556992" y="4546700"/>
                </a:moveTo>
                <a:cubicBezTo>
                  <a:pt x="3561953" y="4551661"/>
                  <a:pt x="3563193" y="4554141"/>
                  <a:pt x="3560713" y="4554141"/>
                </a:cubicBezTo>
                <a:cubicBezTo>
                  <a:pt x="3558232" y="4554141"/>
                  <a:pt x="3555752" y="4552901"/>
                  <a:pt x="3553271" y="4550421"/>
                </a:cubicBezTo>
                <a:cubicBezTo>
                  <a:pt x="3550791" y="4547940"/>
                  <a:pt x="3552031" y="4546700"/>
                  <a:pt x="3556992" y="4546700"/>
                </a:cubicBezTo>
                <a:close/>
                <a:moveTo>
                  <a:pt x="848321" y="4531817"/>
                </a:moveTo>
                <a:cubicBezTo>
                  <a:pt x="843359" y="4531817"/>
                  <a:pt x="840879" y="4533058"/>
                  <a:pt x="840879" y="4535538"/>
                </a:cubicBezTo>
                <a:cubicBezTo>
                  <a:pt x="840879" y="4538018"/>
                  <a:pt x="842119" y="4540499"/>
                  <a:pt x="844600" y="4542979"/>
                </a:cubicBezTo>
                <a:cubicBezTo>
                  <a:pt x="847080" y="4545460"/>
                  <a:pt x="849561" y="4546700"/>
                  <a:pt x="852041" y="4546700"/>
                </a:cubicBezTo>
                <a:cubicBezTo>
                  <a:pt x="854522" y="4546700"/>
                  <a:pt x="855762" y="4545460"/>
                  <a:pt x="855762" y="4542979"/>
                </a:cubicBezTo>
                <a:cubicBezTo>
                  <a:pt x="855762" y="4540499"/>
                  <a:pt x="853281" y="4536778"/>
                  <a:pt x="848321" y="4531817"/>
                </a:cubicBezTo>
                <a:close/>
                <a:moveTo>
                  <a:pt x="3408165" y="4516934"/>
                </a:moveTo>
                <a:cubicBezTo>
                  <a:pt x="3408165" y="4516934"/>
                  <a:pt x="3408165" y="4519415"/>
                  <a:pt x="3408165" y="4524376"/>
                </a:cubicBezTo>
                <a:cubicBezTo>
                  <a:pt x="3413125" y="4524376"/>
                  <a:pt x="3415606" y="4524376"/>
                  <a:pt x="3415606" y="4524376"/>
                </a:cubicBezTo>
                <a:close/>
                <a:moveTo>
                  <a:pt x="3653731" y="4509493"/>
                </a:moveTo>
                <a:lnTo>
                  <a:pt x="3661172" y="4516934"/>
                </a:lnTo>
                <a:cubicBezTo>
                  <a:pt x="3661172" y="4516934"/>
                  <a:pt x="3658691" y="4516934"/>
                  <a:pt x="3653731" y="4516934"/>
                </a:cubicBezTo>
                <a:cubicBezTo>
                  <a:pt x="3653731" y="4511973"/>
                  <a:pt x="3653731" y="4509493"/>
                  <a:pt x="3653731" y="4509493"/>
                </a:cubicBezTo>
                <a:close/>
                <a:moveTo>
                  <a:pt x="632520" y="4509493"/>
                </a:moveTo>
                <a:cubicBezTo>
                  <a:pt x="627559" y="4509493"/>
                  <a:pt x="625078" y="4514454"/>
                  <a:pt x="625078" y="4524376"/>
                </a:cubicBezTo>
                <a:cubicBezTo>
                  <a:pt x="630039" y="4519415"/>
                  <a:pt x="635000" y="4516934"/>
                  <a:pt x="639961" y="4516934"/>
                </a:cubicBezTo>
                <a:cubicBezTo>
                  <a:pt x="639961" y="4511973"/>
                  <a:pt x="637481" y="4509493"/>
                  <a:pt x="632520" y="4509493"/>
                </a:cubicBezTo>
                <a:close/>
                <a:moveTo>
                  <a:pt x="3676055" y="4502051"/>
                </a:moveTo>
                <a:lnTo>
                  <a:pt x="3668613" y="4509493"/>
                </a:lnTo>
                <a:cubicBezTo>
                  <a:pt x="3663652" y="4509493"/>
                  <a:pt x="3661172" y="4509493"/>
                  <a:pt x="3661172" y="4509493"/>
                </a:cubicBezTo>
                <a:close/>
                <a:moveTo>
                  <a:pt x="3627686" y="4487169"/>
                </a:moveTo>
                <a:cubicBezTo>
                  <a:pt x="3630167" y="4487169"/>
                  <a:pt x="3633887" y="4487169"/>
                  <a:pt x="3638848" y="4487169"/>
                </a:cubicBezTo>
                <a:lnTo>
                  <a:pt x="3661172" y="4487169"/>
                </a:lnTo>
                <a:cubicBezTo>
                  <a:pt x="3666133" y="4487169"/>
                  <a:pt x="3668613" y="4488409"/>
                  <a:pt x="3668613" y="4490889"/>
                </a:cubicBezTo>
                <a:cubicBezTo>
                  <a:pt x="3668613" y="4493370"/>
                  <a:pt x="3666133" y="4494610"/>
                  <a:pt x="3661172" y="4494610"/>
                </a:cubicBezTo>
                <a:cubicBezTo>
                  <a:pt x="3656211" y="4494610"/>
                  <a:pt x="3651251" y="4497091"/>
                  <a:pt x="3646290" y="4502051"/>
                </a:cubicBezTo>
                <a:cubicBezTo>
                  <a:pt x="3641329" y="4507013"/>
                  <a:pt x="3638848" y="4511973"/>
                  <a:pt x="3638848" y="4516934"/>
                </a:cubicBezTo>
                <a:cubicBezTo>
                  <a:pt x="3638848" y="4521896"/>
                  <a:pt x="3638848" y="4524376"/>
                  <a:pt x="3638848" y="4524376"/>
                </a:cubicBezTo>
                <a:lnTo>
                  <a:pt x="3623966" y="4524376"/>
                </a:lnTo>
                <a:cubicBezTo>
                  <a:pt x="3623966" y="4519415"/>
                  <a:pt x="3626446" y="4516934"/>
                  <a:pt x="3631407" y="4516934"/>
                </a:cubicBezTo>
                <a:lnTo>
                  <a:pt x="3623966" y="4509493"/>
                </a:lnTo>
                <a:lnTo>
                  <a:pt x="3609083" y="4509493"/>
                </a:lnTo>
                <a:cubicBezTo>
                  <a:pt x="3609083" y="4504532"/>
                  <a:pt x="3610323" y="4503292"/>
                  <a:pt x="3612803" y="4505772"/>
                </a:cubicBezTo>
                <a:cubicBezTo>
                  <a:pt x="3615284" y="4508253"/>
                  <a:pt x="3617764" y="4505772"/>
                  <a:pt x="3620245" y="4498331"/>
                </a:cubicBezTo>
                <a:cubicBezTo>
                  <a:pt x="3622725" y="4490889"/>
                  <a:pt x="3625206" y="4487169"/>
                  <a:pt x="3627686" y="4487169"/>
                </a:cubicBezTo>
                <a:close/>
                <a:moveTo>
                  <a:pt x="3623966" y="4479727"/>
                </a:moveTo>
                <a:cubicBezTo>
                  <a:pt x="3628926" y="4479727"/>
                  <a:pt x="3631407" y="4480968"/>
                  <a:pt x="3631407" y="4483448"/>
                </a:cubicBezTo>
                <a:cubicBezTo>
                  <a:pt x="3631407" y="4485929"/>
                  <a:pt x="3630167" y="4487169"/>
                  <a:pt x="3627686" y="4487169"/>
                </a:cubicBezTo>
                <a:cubicBezTo>
                  <a:pt x="3625206" y="4487169"/>
                  <a:pt x="3623966" y="4484688"/>
                  <a:pt x="3623966" y="4479727"/>
                </a:cubicBezTo>
                <a:close/>
                <a:moveTo>
                  <a:pt x="238125" y="4479727"/>
                </a:moveTo>
                <a:cubicBezTo>
                  <a:pt x="243086" y="4479727"/>
                  <a:pt x="245567" y="4482208"/>
                  <a:pt x="245567" y="4487169"/>
                </a:cubicBezTo>
                <a:cubicBezTo>
                  <a:pt x="250528" y="4487169"/>
                  <a:pt x="253008" y="4487169"/>
                  <a:pt x="253008" y="4487169"/>
                </a:cubicBezTo>
                <a:cubicBezTo>
                  <a:pt x="253008" y="4487169"/>
                  <a:pt x="254248" y="4487169"/>
                  <a:pt x="256729" y="4487169"/>
                </a:cubicBezTo>
                <a:cubicBezTo>
                  <a:pt x="259209" y="4487169"/>
                  <a:pt x="261690" y="4488409"/>
                  <a:pt x="264170" y="4490889"/>
                </a:cubicBezTo>
                <a:cubicBezTo>
                  <a:pt x="266651" y="4493370"/>
                  <a:pt x="267891" y="4494610"/>
                  <a:pt x="267891" y="4494610"/>
                </a:cubicBezTo>
                <a:cubicBezTo>
                  <a:pt x="267891" y="4494610"/>
                  <a:pt x="266651" y="4494610"/>
                  <a:pt x="264170" y="4494610"/>
                </a:cubicBezTo>
                <a:cubicBezTo>
                  <a:pt x="261690" y="4494610"/>
                  <a:pt x="257969" y="4497091"/>
                  <a:pt x="253008" y="4502051"/>
                </a:cubicBezTo>
                <a:cubicBezTo>
                  <a:pt x="248047" y="4511973"/>
                  <a:pt x="243086" y="4511973"/>
                  <a:pt x="238125" y="4502051"/>
                </a:cubicBezTo>
                <a:close/>
                <a:moveTo>
                  <a:pt x="3728144" y="4464844"/>
                </a:moveTo>
                <a:lnTo>
                  <a:pt x="3735586" y="4464844"/>
                </a:lnTo>
                <a:cubicBezTo>
                  <a:pt x="3735586" y="4469806"/>
                  <a:pt x="3733105" y="4472286"/>
                  <a:pt x="3728144" y="4472286"/>
                </a:cubicBezTo>
                <a:close/>
                <a:moveTo>
                  <a:pt x="3668613" y="4464844"/>
                </a:moveTo>
                <a:cubicBezTo>
                  <a:pt x="3673574" y="4464844"/>
                  <a:pt x="3678535" y="4469806"/>
                  <a:pt x="3683496" y="4479727"/>
                </a:cubicBezTo>
                <a:cubicBezTo>
                  <a:pt x="3683496" y="4484688"/>
                  <a:pt x="3685976" y="4484688"/>
                  <a:pt x="3690937" y="4479727"/>
                </a:cubicBezTo>
                <a:lnTo>
                  <a:pt x="3694658" y="4479727"/>
                </a:lnTo>
                <a:cubicBezTo>
                  <a:pt x="3692178" y="4479727"/>
                  <a:pt x="3690937" y="4482208"/>
                  <a:pt x="3690937" y="4487169"/>
                </a:cubicBezTo>
                <a:cubicBezTo>
                  <a:pt x="3685976" y="4492130"/>
                  <a:pt x="3678535" y="4489649"/>
                  <a:pt x="3668613" y="4479727"/>
                </a:cubicBezTo>
                <a:cubicBezTo>
                  <a:pt x="3668613" y="4474766"/>
                  <a:pt x="3667373" y="4472286"/>
                  <a:pt x="3664893" y="4472286"/>
                </a:cubicBezTo>
                <a:cubicBezTo>
                  <a:pt x="3662412" y="4472286"/>
                  <a:pt x="3663652" y="4469806"/>
                  <a:pt x="3668613" y="4464844"/>
                </a:cubicBezTo>
                <a:close/>
                <a:moveTo>
                  <a:pt x="3750469" y="4457403"/>
                </a:moveTo>
                <a:lnTo>
                  <a:pt x="3757910" y="4457403"/>
                </a:lnTo>
                <a:cubicBezTo>
                  <a:pt x="3757910" y="4462364"/>
                  <a:pt x="3757910" y="4464844"/>
                  <a:pt x="3757910" y="4464844"/>
                </a:cubicBezTo>
                <a:cubicBezTo>
                  <a:pt x="3757910" y="4464844"/>
                  <a:pt x="3755430" y="4462364"/>
                  <a:pt x="3750469" y="4457403"/>
                </a:cubicBezTo>
                <a:close/>
                <a:moveTo>
                  <a:pt x="3716982" y="4457403"/>
                </a:moveTo>
                <a:cubicBezTo>
                  <a:pt x="3719463" y="4457403"/>
                  <a:pt x="3720703" y="4459884"/>
                  <a:pt x="3720703" y="4464844"/>
                </a:cubicBezTo>
                <a:lnTo>
                  <a:pt x="3713262" y="4472286"/>
                </a:lnTo>
                <a:cubicBezTo>
                  <a:pt x="3713262" y="4472286"/>
                  <a:pt x="3713262" y="4469806"/>
                  <a:pt x="3713262" y="4464844"/>
                </a:cubicBezTo>
                <a:cubicBezTo>
                  <a:pt x="3713262" y="4459884"/>
                  <a:pt x="3714502" y="4457403"/>
                  <a:pt x="3716982" y="4457403"/>
                </a:cubicBezTo>
                <a:close/>
                <a:moveTo>
                  <a:pt x="3705820" y="4457403"/>
                </a:moveTo>
                <a:lnTo>
                  <a:pt x="3713262" y="4457403"/>
                </a:lnTo>
                <a:cubicBezTo>
                  <a:pt x="3713262" y="4462364"/>
                  <a:pt x="3710781" y="4464844"/>
                  <a:pt x="3705820" y="4464844"/>
                </a:cubicBezTo>
                <a:close/>
                <a:moveTo>
                  <a:pt x="3757910" y="4435079"/>
                </a:moveTo>
                <a:cubicBezTo>
                  <a:pt x="3757910" y="4435079"/>
                  <a:pt x="3759150" y="4435079"/>
                  <a:pt x="3761631" y="4435079"/>
                </a:cubicBezTo>
                <a:cubicBezTo>
                  <a:pt x="3764111" y="4435079"/>
                  <a:pt x="3767832" y="4435079"/>
                  <a:pt x="3772793" y="4435079"/>
                </a:cubicBezTo>
                <a:cubicBezTo>
                  <a:pt x="3777754" y="4435079"/>
                  <a:pt x="3781475" y="4437559"/>
                  <a:pt x="3783955" y="4442520"/>
                </a:cubicBezTo>
                <a:cubicBezTo>
                  <a:pt x="3786435" y="4447481"/>
                  <a:pt x="3786435" y="4449962"/>
                  <a:pt x="3783955" y="4449962"/>
                </a:cubicBezTo>
                <a:cubicBezTo>
                  <a:pt x="3781475" y="4449962"/>
                  <a:pt x="3777754" y="4452442"/>
                  <a:pt x="3772793" y="4457403"/>
                </a:cubicBezTo>
                <a:lnTo>
                  <a:pt x="3765351" y="4449962"/>
                </a:lnTo>
                <a:cubicBezTo>
                  <a:pt x="3765351" y="4449962"/>
                  <a:pt x="3767832" y="4449962"/>
                  <a:pt x="3772793" y="4449962"/>
                </a:cubicBezTo>
                <a:lnTo>
                  <a:pt x="3780234" y="4449962"/>
                </a:lnTo>
                <a:lnTo>
                  <a:pt x="3772793" y="4442520"/>
                </a:lnTo>
                <a:cubicBezTo>
                  <a:pt x="3772793" y="4442520"/>
                  <a:pt x="3771553" y="4441280"/>
                  <a:pt x="3769072" y="4438799"/>
                </a:cubicBezTo>
                <a:cubicBezTo>
                  <a:pt x="3766592" y="4436319"/>
                  <a:pt x="3762871" y="4437559"/>
                  <a:pt x="3757910" y="4442520"/>
                </a:cubicBezTo>
                <a:close/>
                <a:moveTo>
                  <a:pt x="3823022" y="4430428"/>
                </a:moveTo>
                <a:cubicBezTo>
                  <a:pt x="3824263" y="4429808"/>
                  <a:pt x="3824883" y="4430118"/>
                  <a:pt x="3824883" y="4431358"/>
                </a:cubicBezTo>
                <a:cubicBezTo>
                  <a:pt x="3824883" y="4433839"/>
                  <a:pt x="3822403" y="4435079"/>
                  <a:pt x="3817442" y="4435079"/>
                </a:cubicBezTo>
                <a:cubicBezTo>
                  <a:pt x="3819922" y="4432598"/>
                  <a:pt x="3821782" y="4431048"/>
                  <a:pt x="3823022" y="4430428"/>
                </a:cubicBezTo>
                <a:close/>
                <a:moveTo>
                  <a:pt x="3802559" y="4427637"/>
                </a:moveTo>
                <a:lnTo>
                  <a:pt x="3810000" y="4427637"/>
                </a:lnTo>
                <a:cubicBezTo>
                  <a:pt x="3810000" y="4432599"/>
                  <a:pt x="3810000" y="4435079"/>
                  <a:pt x="3810000" y="4435079"/>
                </a:cubicBezTo>
                <a:cubicBezTo>
                  <a:pt x="3810000" y="4435079"/>
                  <a:pt x="3810000" y="4436319"/>
                  <a:pt x="3810000" y="4438799"/>
                </a:cubicBezTo>
                <a:cubicBezTo>
                  <a:pt x="3810000" y="4441280"/>
                  <a:pt x="3808760" y="4442520"/>
                  <a:pt x="3806279" y="4442520"/>
                </a:cubicBezTo>
                <a:cubicBezTo>
                  <a:pt x="3803799" y="4442520"/>
                  <a:pt x="3801318" y="4442520"/>
                  <a:pt x="3798838" y="4442520"/>
                </a:cubicBezTo>
                <a:cubicBezTo>
                  <a:pt x="3796357" y="4442520"/>
                  <a:pt x="3795117" y="4445001"/>
                  <a:pt x="3795117" y="4449962"/>
                </a:cubicBezTo>
                <a:lnTo>
                  <a:pt x="3787676" y="4442520"/>
                </a:lnTo>
                <a:cubicBezTo>
                  <a:pt x="3787676" y="4437559"/>
                  <a:pt x="3790156" y="4435079"/>
                  <a:pt x="3795117" y="4435079"/>
                </a:cubicBezTo>
                <a:cubicBezTo>
                  <a:pt x="3795117" y="4440040"/>
                  <a:pt x="3797597" y="4437559"/>
                  <a:pt x="3802559" y="4427637"/>
                </a:cubicBezTo>
                <a:close/>
                <a:moveTo>
                  <a:pt x="3609083" y="4427637"/>
                </a:moveTo>
                <a:lnTo>
                  <a:pt x="3623966" y="4427637"/>
                </a:lnTo>
                <a:lnTo>
                  <a:pt x="3616524" y="4435079"/>
                </a:lnTo>
                <a:close/>
                <a:moveTo>
                  <a:pt x="3877248" y="4411101"/>
                </a:moveTo>
                <a:lnTo>
                  <a:pt x="3876973" y="4412755"/>
                </a:lnTo>
                <a:lnTo>
                  <a:pt x="3869531" y="4412755"/>
                </a:lnTo>
                <a:cubicBezTo>
                  <a:pt x="3872012" y="4412755"/>
                  <a:pt x="3874182" y="4412445"/>
                  <a:pt x="3876043" y="4411824"/>
                </a:cubicBezTo>
                <a:close/>
                <a:moveTo>
                  <a:pt x="3880693" y="4405313"/>
                </a:moveTo>
                <a:cubicBezTo>
                  <a:pt x="3883174" y="4405313"/>
                  <a:pt x="3883174" y="4406554"/>
                  <a:pt x="3880693" y="4409034"/>
                </a:cubicBezTo>
                <a:lnTo>
                  <a:pt x="3877248" y="4411101"/>
                </a:lnTo>
                <a:lnTo>
                  <a:pt x="3877903" y="4407173"/>
                </a:lnTo>
                <a:cubicBezTo>
                  <a:pt x="3878524" y="4405933"/>
                  <a:pt x="3879453" y="4405313"/>
                  <a:pt x="3880693" y="4405313"/>
                </a:cubicBezTo>
                <a:close/>
                <a:moveTo>
                  <a:pt x="171153" y="4382989"/>
                </a:moveTo>
                <a:lnTo>
                  <a:pt x="178594" y="4405313"/>
                </a:lnTo>
                <a:lnTo>
                  <a:pt x="171153" y="4405313"/>
                </a:lnTo>
                <a:cubicBezTo>
                  <a:pt x="171153" y="4405313"/>
                  <a:pt x="171153" y="4404073"/>
                  <a:pt x="171153" y="4401592"/>
                </a:cubicBezTo>
                <a:cubicBezTo>
                  <a:pt x="171153" y="4399112"/>
                  <a:pt x="171153" y="4395392"/>
                  <a:pt x="171153" y="4390430"/>
                </a:cubicBezTo>
                <a:cubicBezTo>
                  <a:pt x="171153" y="4385470"/>
                  <a:pt x="171153" y="4382989"/>
                  <a:pt x="171153" y="4382989"/>
                </a:cubicBezTo>
                <a:close/>
                <a:moveTo>
                  <a:pt x="3854649" y="4375547"/>
                </a:moveTo>
                <a:cubicBezTo>
                  <a:pt x="3859610" y="4375547"/>
                  <a:pt x="3862091" y="4378028"/>
                  <a:pt x="3862091" y="4382989"/>
                </a:cubicBezTo>
                <a:cubicBezTo>
                  <a:pt x="3862091" y="4387950"/>
                  <a:pt x="3865811" y="4389190"/>
                  <a:pt x="3873252" y="4386710"/>
                </a:cubicBezTo>
                <a:cubicBezTo>
                  <a:pt x="3880693" y="4384230"/>
                  <a:pt x="3884414" y="4385470"/>
                  <a:pt x="3884414" y="4390430"/>
                </a:cubicBezTo>
                <a:cubicBezTo>
                  <a:pt x="3879453" y="4390430"/>
                  <a:pt x="3876973" y="4392911"/>
                  <a:pt x="3876973" y="4397872"/>
                </a:cubicBezTo>
                <a:cubicBezTo>
                  <a:pt x="3867051" y="4397872"/>
                  <a:pt x="3862091" y="4397872"/>
                  <a:pt x="3862091" y="4397872"/>
                </a:cubicBezTo>
                <a:cubicBezTo>
                  <a:pt x="3857129" y="4397872"/>
                  <a:pt x="3852169" y="4397872"/>
                  <a:pt x="3847208" y="4397872"/>
                </a:cubicBezTo>
                <a:cubicBezTo>
                  <a:pt x="3842247" y="4392911"/>
                  <a:pt x="3842247" y="4389190"/>
                  <a:pt x="3847208" y="4386710"/>
                </a:cubicBezTo>
                <a:cubicBezTo>
                  <a:pt x="3852169" y="4384230"/>
                  <a:pt x="3853409" y="4381749"/>
                  <a:pt x="3850928" y="4379268"/>
                </a:cubicBezTo>
                <a:cubicBezTo>
                  <a:pt x="3848448" y="4376788"/>
                  <a:pt x="3849688" y="4375547"/>
                  <a:pt x="3854649" y="4375547"/>
                </a:cubicBezTo>
                <a:close/>
                <a:moveTo>
                  <a:pt x="453926" y="4375547"/>
                </a:moveTo>
                <a:cubicBezTo>
                  <a:pt x="448965" y="4380509"/>
                  <a:pt x="444004" y="4382989"/>
                  <a:pt x="439043" y="4382989"/>
                </a:cubicBezTo>
                <a:cubicBezTo>
                  <a:pt x="434082" y="4378028"/>
                  <a:pt x="430362" y="4378028"/>
                  <a:pt x="427881" y="4382989"/>
                </a:cubicBezTo>
                <a:cubicBezTo>
                  <a:pt x="425401" y="4387950"/>
                  <a:pt x="424160" y="4394151"/>
                  <a:pt x="424160" y="4401592"/>
                </a:cubicBezTo>
                <a:cubicBezTo>
                  <a:pt x="424160" y="4409034"/>
                  <a:pt x="424160" y="4412755"/>
                  <a:pt x="424160" y="4412755"/>
                </a:cubicBezTo>
                <a:cubicBezTo>
                  <a:pt x="424160" y="4412755"/>
                  <a:pt x="426641" y="4412755"/>
                  <a:pt x="431602" y="4412755"/>
                </a:cubicBezTo>
                <a:cubicBezTo>
                  <a:pt x="436563" y="4407794"/>
                  <a:pt x="437803" y="4402833"/>
                  <a:pt x="435322" y="4397872"/>
                </a:cubicBezTo>
                <a:cubicBezTo>
                  <a:pt x="432842" y="4392911"/>
                  <a:pt x="436563" y="4390430"/>
                  <a:pt x="446485" y="4390430"/>
                </a:cubicBezTo>
                <a:cubicBezTo>
                  <a:pt x="451445" y="4390430"/>
                  <a:pt x="453926" y="4389190"/>
                  <a:pt x="453926" y="4386710"/>
                </a:cubicBezTo>
                <a:cubicBezTo>
                  <a:pt x="453926" y="4384230"/>
                  <a:pt x="453926" y="4380509"/>
                  <a:pt x="453926" y="4375547"/>
                </a:cubicBezTo>
                <a:close/>
                <a:moveTo>
                  <a:pt x="3921621" y="4368106"/>
                </a:moveTo>
                <a:cubicBezTo>
                  <a:pt x="3921621" y="4368106"/>
                  <a:pt x="3922861" y="4370587"/>
                  <a:pt x="3925342" y="4375547"/>
                </a:cubicBezTo>
                <a:cubicBezTo>
                  <a:pt x="3927822" y="4380509"/>
                  <a:pt x="3929063" y="4382989"/>
                  <a:pt x="3929063" y="4382989"/>
                </a:cubicBezTo>
                <a:lnTo>
                  <a:pt x="3921621" y="4382989"/>
                </a:lnTo>
                <a:close/>
                <a:moveTo>
                  <a:pt x="3958828" y="4360665"/>
                </a:moveTo>
                <a:cubicBezTo>
                  <a:pt x="3958828" y="4360665"/>
                  <a:pt x="3958828" y="4361905"/>
                  <a:pt x="3958828" y="4364385"/>
                </a:cubicBezTo>
                <a:cubicBezTo>
                  <a:pt x="3958828" y="4366866"/>
                  <a:pt x="3957588" y="4368106"/>
                  <a:pt x="3955107" y="4368106"/>
                </a:cubicBezTo>
                <a:cubicBezTo>
                  <a:pt x="3952627" y="4368106"/>
                  <a:pt x="3948906" y="4370587"/>
                  <a:pt x="3943945" y="4375547"/>
                </a:cubicBezTo>
                <a:lnTo>
                  <a:pt x="3936504" y="4375547"/>
                </a:lnTo>
                <a:close/>
                <a:moveTo>
                  <a:pt x="3824883" y="4345782"/>
                </a:moveTo>
                <a:cubicBezTo>
                  <a:pt x="3824883" y="4350743"/>
                  <a:pt x="3822403" y="4355704"/>
                  <a:pt x="3817442" y="4360665"/>
                </a:cubicBezTo>
                <a:lnTo>
                  <a:pt x="3810000" y="4353223"/>
                </a:lnTo>
                <a:close/>
                <a:moveTo>
                  <a:pt x="3824883" y="4338340"/>
                </a:moveTo>
                <a:cubicBezTo>
                  <a:pt x="3829845" y="4338340"/>
                  <a:pt x="3834805" y="4338340"/>
                  <a:pt x="3839766" y="4338340"/>
                </a:cubicBezTo>
                <a:cubicBezTo>
                  <a:pt x="3844727" y="4338340"/>
                  <a:pt x="3847208" y="4339581"/>
                  <a:pt x="3847208" y="4342061"/>
                </a:cubicBezTo>
                <a:cubicBezTo>
                  <a:pt x="3847208" y="4344542"/>
                  <a:pt x="3845967" y="4347022"/>
                  <a:pt x="3843487" y="4349503"/>
                </a:cubicBezTo>
                <a:cubicBezTo>
                  <a:pt x="3841007" y="4351983"/>
                  <a:pt x="3837286" y="4351983"/>
                  <a:pt x="3832325" y="4349503"/>
                </a:cubicBezTo>
                <a:cubicBezTo>
                  <a:pt x="3827364" y="4347022"/>
                  <a:pt x="3824883" y="4345782"/>
                  <a:pt x="3824883" y="4345782"/>
                </a:cubicBezTo>
                <a:close/>
                <a:moveTo>
                  <a:pt x="3862091" y="4330899"/>
                </a:moveTo>
                <a:lnTo>
                  <a:pt x="3862091" y="4338340"/>
                </a:lnTo>
                <a:lnTo>
                  <a:pt x="3854649" y="4338340"/>
                </a:lnTo>
                <a:cubicBezTo>
                  <a:pt x="3854649" y="4333380"/>
                  <a:pt x="3857129" y="4330899"/>
                  <a:pt x="3862091" y="4330899"/>
                </a:cubicBezTo>
                <a:close/>
                <a:moveTo>
                  <a:pt x="372071" y="4330899"/>
                </a:moveTo>
                <a:cubicBezTo>
                  <a:pt x="367110" y="4340821"/>
                  <a:pt x="367110" y="4345782"/>
                  <a:pt x="372071" y="4345782"/>
                </a:cubicBezTo>
                <a:cubicBezTo>
                  <a:pt x="377031" y="4345782"/>
                  <a:pt x="379512" y="4343302"/>
                  <a:pt x="379512" y="4338340"/>
                </a:cubicBezTo>
                <a:close/>
                <a:moveTo>
                  <a:pt x="171153" y="4330899"/>
                </a:moveTo>
                <a:cubicBezTo>
                  <a:pt x="176113" y="4330899"/>
                  <a:pt x="181074" y="4332140"/>
                  <a:pt x="186035" y="4334620"/>
                </a:cubicBezTo>
                <a:cubicBezTo>
                  <a:pt x="190996" y="4337100"/>
                  <a:pt x="193477" y="4340821"/>
                  <a:pt x="193477" y="4345782"/>
                </a:cubicBezTo>
                <a:cubicBezTo>
                  <a:pt x="198438" y="4355704"/>
                  <a:pt x="193477" y="4360665"/>
                  <a:pt x="178594" y="4360665"/>
                </a:cubicBezTo>
                <a:cubicBezTo>
                  <a:pt x="168672" y="4365626"/>
                  <a:pt x="166192" y="4363145"/>
                  <a:pt x="171153" y="4353223"/>
                </a:cubicBezTo>
                <a:close/>
                <a:moveTo>
                  <a:pt x="4040684" y="4323458"/>
                </a:moveTo>
                <a:lnTo>
                  <a:pt x="4055567" y="4323458"/>
                </a:lnTo>
                <a:cubicBezTo>
                  <a:pt x="4055567" y="4323458"/>
                  <a:pt x="4050606" y="4325938"/>
                  <a:pt x="4040684" y="4330899"/>
                </a:cubicBezTo>
                <a:cubicBezTo>
                  <a:pt x="4030762" y="4335860"/>
                  <a:pt x="4023320" y="4338340"/>
                  <a:pt x="4018359" y="4338340"/>
                </a:cubicBezTo>
                <a:cubicBezTo>
                  <a:pt x="4013398" y="4338340"/>
                  <a:pt x="4010918" y="4339581"/>
                  <a:pt x="4010918" y="4342061"/>
                </a:cubicBezTo>
                <a:cubicBezTo>
                  <a:pt x="4010918" y="4344542"/>
                  <a:pt x="4008438" y="4345782"/>
                  <a:pt x="4003477" y="4345782"/>
                </a:cubicBezTo>
                <a:cubicBezTo>
                  <a:pt x="4003477" y="4340821"/>
                  <a:pt x="4003477" y="4338340"/>
                  <a:pt x="4003477" y="4338340"/>
                </a:cubicBezTo>
                <a:cubicBezTo>
                  <a:pt x="4008438" y="4338340"/>
                  <a:pt x="4012158" y="4337100"/>
                  <a:pt x="4014639" y="4334620"/>
                </a:cubicBezTo>
                <a:cubicBezTo>
                  <a:pt x="4017119" y="4332140"/>
                  <a:pt x="4019600" y="4330899"/>
                  <a:pt x="4022080" y="4330899"/>
                </a:cubicBezTo>
                <a:cubicBezTo>
                  <a:pt x="4024561" y="4330899"/>
                  <a:pt x="4027042" y="4330899"/>
                  <a:pt x="4029522" y="4330899"/>
                </a:cubicBezTo>
                <a:cubicBezTo>
                  <a:pt x="4032002" y="4330899"/>
                  <a:pt x="4033243" y="4330899"/>
                  <a:pt x="4033243" y="4330899"/>
                </a:cubicBezTo>
                <a:cubicBezTo>
                  <a:pt x="4033243" y="4330899"/>
                  <a:pt x="4035723" y="4328419"/>
                  <a:pt x="4040684" y="4323458"/>
                </a:cubicBezTo>
                <a:close/>
                <a:moveTo>
                  <a:pt x="4107656" y="4308575"/>
                </a:moveTo>
                <a:cubicBezTo>
                  <a:pt x="4112617" y="4308575"/>
                  <a:pt x="4115098" y="4311055"/>
                  <a:pt x="4115098" y="4316016"/>
                </a:cubicBezTo>
                <a:cubicBezTo>
                  <a:pt x="4115098" y="4316016"/>
                  <a:pt x="4112617" y="4316016"/>
                  <a:pt x="4107656" y="4316016"/>
                </a:cubicBezTo>
                <a:lnTo>
                  <a:pt x="4100215" y="4316016"/>
                </a:lnTo>
                <a:cubicBezTo>
                  <a:pt x="4100215" y="4316016"/>
                  <a:pt x="4102695" y="4313536"/>
                  <a:pt x="4107656" y="4308575"/>
                </a:cubicBezTo>
                <a:close/>
                <a:moveTo>
                  <a:pt x="3884414" y="4308575"/>
                </a:moveTo>
                <a:lnTo>
                  <a:pt x="3899297" y="4316016"/>
                </a:lnTo>
                <a:lnTo>
                  <a:pt x="3906738" y="4316016"/>
                </a:lnTo>
                <a:cubicBezTo>
                  <a:pt x="3896816" y="4320978"/>
                  <a:pt x="3889375" y="4323458"/>
                  <a:pt x="3884414" y="4323458"/>
                </a:cubicBezTo>
                <a:close/>
                <a:moveTo>
                  <a:pt x="3921621" y="4301133"/>
                </a:moveTo>
                <a:cubicBezTo>
                  <a:pt x="3926582" y="4301133"/>
                  <a:pt x="3929063" y="4302374"/>
                  <a:pt x="3929063" y="4304854"/>
                </a:cubicBezTo>
                <a:cubicBezTo>
                  <a:pt x="3929063" y="4307335"/>
                  <a:pt x="3926582" y="4308575"/>
                  <a:pt x="3921621" y="4308575"/>
                </a:cubicBezTo>
                <a:close/>
                <a:moveTo>
                  <a:pt x="3869531" y="4293692"/>
                </a:moveTo>
                <a:cubicBezTo>
                  <a:pt x="3874492" y="4298653"/>
                  <a:pt x="3876973" y="4301133"/>
                  <a:pt x="3876973" y="4301133"/>
                </a:cubicBezTo>
                <a:cubicBezTo>
                  <a:pt x="3876973" y="4306095"/>
                  <a:pt x="3874492" y="4308575"/>
                  <a:pt x="3869531" y="4308575"/>
                </a:cubicBezTo>
                <a:cubicBezTo>
                  <a:pt x="3869531" y="4308575"/>
                  <a:pt x="3868291" y="4307335"/>
                  <a:pt x="3865811" y="4304854"/>
                </a:cubicBezTo>
                <a:cubicBezTo>
                  <a:pt x="3863331" y="4302374"/>
                  <a:pt x="3862091" y="4301133"/>
                  <a:pt x="3862091" y="4301133"/>
                </a:cubicBezTo>
                <a:cubicBezTo>
                  <a:pt x="3867051" y="4296173"/>
                  <a:pt x="3869531" y="4293692"/>
                  <a:pt x="3869531" y="4293692"/>
                </a:cubicBezTo>
                <a:close/>
                <a:moveTo>
                  <a:pt x="3623966" y="4293692"/>
                </a:moveTo>
                <a:lnTo>
                  <a:pt x="3623966" y="4301133"/>
                </a:lnTo>
                <a:cubicBezTo>
                  <a:pt x="3628926" y="4301133"/>
                  <a:pt x="3633887" y="4298653"/>
                  <a:pt x="3638848" y="4293692"/>
                </a:cubicBezTo>
                <a:lnTo>
                  <a:pt x="3631407" y="4293692"/>
                </a:lnTo>
                <a:close/>
                <a:moveTo>
                  <a:pt x="184175" y="4289041"/>
                </a:moveTo>
                <a:cubicBezTo>
                  <a:pt x="185415" y="4288421"/>
                  <a:pt x="186035" y="4288731"/>
                  <a:pt x="186035" y="4289971"/>
                </a:cubicBezTo>
                <a:cubicBezTo>
                  <a:pt x="186035" y="4292452"/>
                  <a:pt x="186035" y="4296173"/>
                  <a:pt x="186035" y="4301133"/>
                </a:cubicBezTo>
                <a:lnTo>
                  <a:pt x="178594" y="4316016"/>
                </a:lnTo>
                <a:lnTo>
                  <a:pt x="178594" y="4293692"/>
                </a:lnTo>
                <a:cubicBezTo>
                  <a:pt x="181074" y="4291211"/>
                  <a:pt x="182935" y="4289661"/>
                  <a:pt x="184175" y="4289041"/>
                </a:cubicBezTo>
                <a:close/>
                <a:moveTo>
                  <a:pt x="171153" y="4271368"/>
                </a:moveTo>
                <a:cubicBezTo>
                  <a:pt x="171153" y="4276329"/>
                  <a:pt x="168672" y="4281290"/>
                  <a:pt x="163711" y="4286251"/>
                </a:cubicBezTo>
                <a:lnTo>
                  <a:pt x="163711" y="4278809"/>
                </a:lnTo>
                <a:close/>
                <a:moveTo>
                  <a:pt x="4010918" y="4263926"/>
                </a:moveTo>
                <a:lnTo>
                  <a:pt x="4018359" y="4263926"/>
                </a:lnTo>
                <a:lnTo>
                  <a:pt x="4018359" y="4271368"/>
                </a:lnTo>
                <a:cubicBezTo>
                  <a:pt x="4018359" y="4271368"/>
                  <a:pt x="4015879" y="4268888"/>
                  <a:pt x="4010918" y="4263926"/>
                </a:cubicBezTo>
                <a:close/>
                <a:moveTo>
                  <a:pt x="3653731" y="4256485"/>
                </a:moveTo>
                <a:cubicBezTo>
                  <a:pt x="3658691" y="4261446"/>
                  <a:pt x="3661172" y="4263926"/>
                  <a:pt x="3661172" y="4263926"/>
                </a:cubicBezTo>
                <a:lnTo>
                  <a:pt x="3653731" y="4271368"/>
                </a:lnTo>
                <a:lnTo>
                  <a:pt x="3646290" y="4293692"/>
                </a:lnTo>
                <a:cubicBezTo>
                  <a:pt x="3651251" y="4293692"/>
                  <a:pt x="3653731" y="4292452"/>
                  <a:pt x="3653731" y="4289971"/>
                </a:cubicBezTo>
                <a:cubicBezTo>
                  <a:pt x="3653731" y="4287491"/>
                  <a:pt x="3653731" y="4286251"/>
                  <a:pt x="3653731" y="4286251"/>
                </a:cubicBezTo>
                <a:cubicBezTo>
                  <a:pt x="3653731" y="4281290"/>
                  <a:pt x="3656211" y="4278809"/>
                  <a:pt x="3661172" y="4278809"/>
                </a:cubicBezTo>
                <a:cubicBezTo>
                  <a:pt x="3661172" y="4278809"/>
                  <a:pt x="3663652" y="4278809"/>
                  <a:pt x="3668613" y="4278809"/>
                </a:cubicBezTo>
                <a:cubicBezTo>
                  <a:pt x="3678535" y="4278809"/>
                  <a:pt x="3683496" y="4273848"/>
                  <a:pt x="3683496" y="4263926"/>
                </a:cubicBezTo>
                <a:lnTo>
                  <a:pt x="3661172" y="4263926"/>
                </a:lnTo>
                <a:lnTo>
                  <a:pt x="3661172" y="4256485"/>
                </a:lnTo>
                <a:cubicBezTo>
                  <a:pt x="3661172" y="4256485"/>
                  <a:pt x="3658691" y="4256485"/>
                  <a:pt x="3653731" y="4256485"/>
                </a:cubicBezTo>
                <a:close/>
                <a:moveTo>
                  <a:pt x="163711" y="4249044"/>
                </a:moveTo>
                <a:cubicBezTo>
                  <a:pt x="163711" y="4249044"/>
                  <a:pt x="166192" y="4251524"/>
                  <a:pt x="171153" y="4256485"/>
                </a:cubicBezTo>
                <a:cubicBezTo>
                  <a:pt x="171153" y="4261446"/>
                  <a:pt x="168672" y="4263926"/>
                  <a:pt x="163711" y="4263926"/>
                </a:cubicBezTo>
                <a:close/>
                <a:moveTo>
                  <a:pt x="200918" y="4241602"/>
                </a:moveTo>
                <a:cubicBezTo>
                  <a:pt x="210840" y="4256485"/>
                  <a:pt x="210840" y="4266407"/>
                  <a:pt x="200918" y="4271368"/>
                </a:cubicBezTo>
                <a:lnTo>
                  <a:pt x="193477" y="4278809"/>
                </a:lnTo>
                <a:cubicBezTo>
                  <a:pt x="198438" y="4273848"/>
                  <a:pt x="199678" y="4270128"/>
                  <a:pt x="197197" y="4267647"/>
                </a:cubicBezTo>
                <a:cubicBezTo>
                  <a:pt x="194717" y="4265167"/>
                  <a:pt x="195957" y="4256485"/>
                  <a:pt x="200918" y="4241602"/>
                </a:cubicBezTo>
                <a:close/>
                <a:moveTo>
                  <a:pt x="3951387" y="4237881"/>
                </a:moveTo>
                <a:cubicBezTo>
                  <a:pt x="3948906" y="4237881"/>
                  <a:pt x="3946426" y="4239122"/>
                  <a:pt x="3943945" y="4241602"/>
                </a:cubicBezTo>
                <a:cubicBezTo>
                  <a:pt x="3938984" y="4246563"/>
                  <a:pt x="3936504" y="4249044"/>
                  <a:pt x="3936504" y="4249044"/>
                </a:cubicBezTo>
                <a:lnTo>
                  <a:pt x="3929063" y="4256485"/>
                </a:lnTo>
                <a:cubicBezTo>
                  <a:pt x="3934024" y="4266407"/>
                  <a:pt x="3938984" y="4266407"/>
                  <a:pt x="3943945" y="4256485"/>
                </a:cubicBezTo>
                <a:cubicBezTo>
                  <a:pt x="3948906" y="4251524"/>
                  <a:pt x="3951387" y="4250284"/>
                  <a:pt x="3951387" y="4252764"/>
                </a:cubicBezTo>
                <a:cubicBezTo>
                  <a:pt x="3951387" y="4255245"/>
                  <a:pt x="3953867" y="4256485"/>
                  <a:pt x="3958828" y="4256485"/>
                </a:cubicBezTo>
                <a:cubicBezTo>
                  <a:pt x="3958828" y="4251524"/>
                  <a:pt x="3958828" y="4249044"/>
                  <a:pt x="3958828" y="4249044"/>
                </a:cubicBezTo>
                <a:cubicBezTo>
                  <a:pt x="3958828" y="4249044"/>
                  <a:pt x="3958828" y="4246563"/>
                  <a:pt x="3958828" y="4241602"/>
                </a:cubicBezTo>
                <a:cubicBezTo>
                  <a:pt x="3956348" y="4239122"/>
                  <a:pt x="3953867" y="4237881"/>
                  <a:pt x="3951387" y="4237881"/>
                </a:cubicBezTo>
                <a:close/>
                <a:moveTo>
                  <a:pt x="4070450" y="4234161"/>
                </a:moveTo>
                <a:lnTo>
                  <a:pt x="4070450" y="4241602"/>
                </a:lnTo>
                <a:lnTo>
                  <a:pt x="4063008" y="4241602"/>
                </a:lnTo>
                <a:close/>
                <a:moveTo>
                  <a:pt x="3705820" y="4234161"/>
                </a:moveTo>
                <a:lnTo>
                  <a:pt x="3698379" y="4241602"/>
                </a:lnTo>
                <a:lnTo>
                  <a:pt x="3705820" y="4249044"/>
                </a:lnTo>
                <a:lnTo>
                  <a:pt x="3713262" y="4249044"/>
                </a:lnTo>
                <a:cubicBezTo>
                  <a:pt x="3713262" y="4239122"/>
                  <a:pt x="3715742" y="4234161"/>
                  <a:pt x="3720703" y="4234161"/>
                </a:cubicBezTo>
                <a:cubicBezTo>
                  <a:pt x="3720703" y="4234161"/>
                  <a:pt x="3715742" y="4234161"/>
                  <a:pt x="3705820" y="4234161"/>
                </a:cubicBezTo>
                <a:close/>
                <a:moveTo>
                  <a:pt x="4025801" y="4219278"/>
                </a:moveTo>
                <a:lnTo>
                  <a:pt x="4033243" y="4226719"/>
                </a:lnTo>
                <a:cubicBezTo>
                  <a:pt x="4033243" y="4226719"/>
                  <a:pt x="4030762" y="4226719"/>
                  <a:pt x="4025801" y="4226719"/>
                </a:cubicBezTo>
                <a:cubicBezTo>
                  <a:pt x="4025801" y="4221759"/>
                  <a:pt x="4025801" y="4219278"/>
                  <a:pt x="4025801" y="4219278"/>
                </a:cubicBezTo>
                <a:close/>
                <a:moveTo>
                  <a:pt x="3769072" y="4211837"/>
                </a:moveTo>
                <a:cubicBezTo>
                  <a:pt x="3766592" y="4211837"/>
                  <a:pt x="3760390" y="4214317"/>
                  <a:pt x="3750469" y="4219278"/>
                </a:cubicBezTo>
                <a:cubicBezTo>
                  <a:pt x="3735586" y="4224239"/>
                  <a:pt x="3728144" y="4227960"/>
                  <a:pt x="3728144" y="4230440"/>
                </a:cubicBezTo>
                <a:cubicBezTo>
                  <a:pt x="3728144" y="4232921"/>
                  <a:pt x="3729385" y="4234161"/>
                  <a:pt x="3731865" y="4234161"/>
                </a:cubicBezTo>
                <a:cubicBezTo>
                  <a:pt x="3734346" y="4234161"/>
                  <a:pt x="3738066" y="4234161"/>
                  <a:pt x="3743027" y="4234161"/>
                </a:cubicBezTo>
                <a:lnTo>
                  <a:pt x="3750469" y="4234161"/>
                </a:lnTo>
                <a:lnTo>
                  <a:pt x="3757910" y="4234161"/>
                </a:lnTo>
                <a:cubicBezTo>
                  <a:pt x="3757910" y="4229200"/>
                  <a:pt x="3761631" y="4225479"/>
                  <a:pt x="3769072" y="4222999"/>
                </a:cubicBezTo>
                <a:cubicBezTo>
                  <a:pt x="3776514" y="4220519"/>
                  <a:pt x="3777754" y="4216798"/>
                  <a:pt x="3772793" y="4211837"/>
                </a:cubicBezTo>
                <a:cubicBezTo>
                  <a:pt x="3772793" y="4211837"/>
                  <a:pt x="3771553" y="4211837"/>
                  <a:pt x="3769072" y="4211837"/>
                </a:cubicBezTo>
                <a:close/>
                <a:moveTo>
                  <a:pt x="4107656" y="4204395"/>
                </a:moveTo>
                <a:lnTo>
                  <a:pt x="4115098" y="4211837"/>
                </a:lnTo>
                <a:cubicBezTo>
                  <a:pt x="4115098" y="4211837"/>
                  <a:pt x="4112617" y="4211837"/>
                  <a:pt x="4107656" y="4211837"/>
                </a:cubicBezTo>
                <a:cubicBezTo>
                  <a:pt x="4102695" y="4211837"/>
                  <a:pt x="4097735" y="4214317"/>
                  <a:pt x="4092773" y="4219278"/>
                </a:cubicBezTo>
                <a:lnTo>
                  <a:pt x="4077891" y="4219278"/>
                </a:lnTo>
                <a:cubicBezTo>
                  <a:pt x="4077891" y="4219278"/>
                  <a:pt x="4079131" y="4218038"/>
                  <a:pt x="4081611" y="4215557"/>
                </a:cubicBezTo>
                <a:cubicBezTo>
                  <a:pt x="4084092" y="4213077"/>
                  <a:pt x="4087812" y="4211837"/>
                  <a:pt x="4092773" y="4211837"/>
                </a:cubicBezTo>
                <a:close/>
                <a:moveTo>
                  <a:pt x="3936504" y="4204395"/>
                </a:moveTo>
                <a:lnTo>
                  <a:pt x="3914180" y="4211837"/>
                </a:lnTo>
                <a:cubicBezTo>
                  <a:pt x="3909219" y="4216798"/>
                  <a:pt x="3904258" y="4219278"/>
                  <a:pt x="3899297" y="4219278"/>
                </a:cubicBezTo>
                <a:cubicBezTo>
                  <a:pt x="3899297" y="4219278"/>
                  <a:pt x="3896816" y="4219278"/>
                  <a:pt x="3891855" y="4219278"/>
                </a:cubicBezTo>
                <a:cubicBezTo>
                  <a:pt x="3891855" y="4224239"/>
                  <a:pt x="3888135" y="4227960"/>
                  <a:pt x="3880693" y="4230440"/>
                </a:cubicBezTo>
                <a:cubicBezTo>
                  <a:pt x="3873252" y="4232921"/>
                  <a:pt x="3868291" y="4232921"/>
                  <a:pt x="3865811" y="4230440"/>
                </a:cubicBezTo>
                <a:cubicBezTo>
                  <a:pt x="3863331" y="4227960"/>
                  <a:pt x="3860850" y="4229200"/>
                  <a:pt x="3858370" y="4234161"/>
                </a:cubicBezTo>
                <a:cubicBezTo>
                  <a:pt x="3855889" y="4239122"/>
                  <a:pt x="3853409" y="4240362"/>
                  <a:pt x="3850928" y="4237881"/>
                </a:cubicBezTo>
                <a:cubicBezTo>
                  <a:pt x="3848448" y="4235401"/>
                  <a:pt x="3844727" y="4236641"/>
                  <a:pt x="3839766" y="4241602"/>
                </a:cubicBezTo>
                <a:cubicBezTo>
                  <a:pt x="3834805" y="4246563"/>
                  <a:pt x="3831085" y="4249044"/>
                  <a:pt x="3828604" y="4249044"/>
                </a:cubicBezTo>
                <a:cubicBezTo>
                  <a:pt x="3826124" y="4249044"/>
                  <a:pt x="3826124" y="4251524"/>
                  <a:pt x="3828604" y="4256485"/>
                </a:cubicBezTo>
                <a:cubicBezTo>
                  <a:pt x="3831085" y="4261446"/>
                  <a:pt x="3832325" y="4263926"/>
                  <a:pt x="3832325" y="4263926"/>
                </a:cubicBezTo>
                <a:cubicBezTo>
                  <a:pt x="3832325" y="4263926"/>
                  <a:pt x="3834805" y="4263926"/>
                  <a:pt x="3839766" y="4263926"/>
                </a:cubicBezTo>
                <a:cubicBezTo>
                  <a:pt x="3844727" y="4258966"/>
                  <a:pt x="3848448" y="4256485"/>
                  <a:pt x="3850928" y="4256485"/>
                </a:cubicBezTo>
                <a:cubicBezTo>
                  <a:pt x="3853409" y="4256485"/>
                  <a:pt x="3855889" y="4255245"/>
                  <a:pt x="3858370" y="4252764"/>
                </a:cubicBezTo>
                <a:cubicBezTo>
                  <a:pt x="3860850" y="4250284"/>
                  <a:pt x="3862091" y="4249044"/>
                  <a:pt x="3862091" y="4249044"/>
                </a:cubicBezTo>
                <a:lnTo>
                  <a:pt x="3876973" y="4249044"/>
                </a:lnTo>
                <a:cubicBezTo>
                  <a:pt x="3876973" y="4244083"/>
                  <a:pt x="3878213" y="4241602"/>
                  <a:pt x="3880693" y="4241602"/>
                </a:cubicBezTo>
                <a:cubicBezTo>
                  <a:pt x="3883174" y="4241602"/>
                  <a:pt x="3886894" y="4241602"/>
                  <a:pt x="3891855" y="4241602"/>
                </a:cubicBezTo>
                <a:cubicBezTo>
                  <a:pt x="3916660" y="4241602"/>
                  <a:pt x="3929063" y="4234161"/>
                  <a:pt x="3929063" y="4219278"/>
                </a:cubicBezTo>
                <a:lnTo>
                  <a:pt x="3929063" y="4211837"/>
                </a:lnTo>
                <a:cubicBezTo>
                  <a:pt x="3934024" y="4211837"/>
                  <a:pt x="3936504" y="4209356"/>
                  <a:pt x="3936504" y="4204395"/>
                </a:cubicBezTo>
                <a:close/>
                <a:moveTo>
                  <a:pt x="4137422" y="4189512"/>
                </a:moveTo>
                <a:lnTo>
                  <a:pt x="4137422" y="4196954"/>
                </a:lnTo>
                <a:lnTo>
                  <a:pt x="4129981" y="4196954"/>
                </a:lnTo>
                <a:close/>
                <a:moveTo>
                  <a:pt x="3936504" y="4189512"/>
                </a:moveTo>
                <a:cubicBezTo>
                  <a:pt x="3931543" y="4189512"/>
                  <a:pt x="3929063" y="4190753"/>
                  <a:pt x="3929063" y="4193233"/>
                </a:cubicBezTo>
                <a:cubicBezTo>
                  <a:pt x="3929063" y="4195714"/>
                  <a:pt x="3929063" y="4196954"/>
                  <a:pt x="3929063" y="4196954"/>
                </a:cubicBezTo>
                <a:cubicBezTo>
                  <a:pt x="3934024" y="4196954"/>
                  <a:pt x="3936504" y="4196954"/>
                  <a:pt x="3936504" y="4196954"/>
                </a:cubicBezTo>
                <a:close/>
                <a:moveTo>
                  <a:pt x="230684" y="4187386"/>
                </a:moveTo>
                <a:lnTo>
                  <a:pt x="230684" y="4189512"/>
                </a:lnTo>
                <a:lnTo>
                  <a:pt x="230007" y="4188159"/>
                </a:lnTo>
                <a:close/>
                <a:moveTo>
                  <a:pt x="4018359" y="4182071"/>
                </a:moveTo>
                <a:lnTo>
                  <a:pt x="4003477" y="4189512"/>
                </a:lnTo>
                <a:cubicBezTo>
                  <a:pt x="4003477" y="4189512"/>
                  <a:pt x="4005957" y="4189512"/>
                  <a:pt x="4010918" y="4189512"/>
                </a:cubicBezTo>
                <a:cubicBezTo>
                  <a:pt x="4015879" y="4189512"/>
                  <a:pt x="4018359" y="4187032"/>
                  <a:pt x="4018359" y="4182071"/>
                </a:cubicBezTo>
                <a:close/>
                <a:moveTo>
                  <a:pt x="230684" y="4174630"/>
                </a:moveTo>
                <a:lnTo>
                  <a:pt x="238125" y="4182071"/>
                </a:lnTo>
                <a:cubicBezTo>
                  <a:pt x="235645" y="4183311"/>
                  <a:pt x="233629" y="4184552"/>
                  <a:pt x="232079" y="4185792"/>
                </a:cubicBezTo>
                <a:lnTo>
                  <a:pt x="230684" y="4187386"/>
                </a:lnTo>
                <a:close/>
                <a:moveTo>
                  <a:pt x="208360" y="4174630"/>
                </a:moveTo>
                <a:lnTo>
                  <a:pt x="215801" y="4174630"/>
                </a:lnTo>
                <a:lnTo>
                  <a:pt x="223242" y="4174630"/>
                </a:lnTo>
                <a:lnTo>
                  <a:pt x="230007" y="4188159"/>
                </a:lnTo>
                <a:lnTo>
                  <a:pt x="228823" y="4189512"/>
                </a:lnTo>
                <a:cubicBezTo>
                  <a:pt x="227583" y="4191993"/>
                  <a:pt x="228203" y="4194473"/>
                  <a:pt x="230684" y="4196954"/>
                </a:cubicBezTo>
                <a:cubicBezTo>
                  <a:pt x="230684" y="4201915"/>
                  <a:pt x="228203" y="4204395"/>
                  <a:pt x="223242" y="4204395"/>
                </a:cubicBezTo>
                <a:cubicBezTo>
                  <a:pt x="218281" y="4204395"/>
                  <a:pt x="215801" y="4208116"/>
                  <a:pt x="215801" y="4215557"/>
                </a:cubicBezTo>
                <a:cubicBezTo>
                  <a:pt x="215801" y="4222999"/>
                  <a:pt x="213320" y="4226719"/>
                  <a:pt x="208360" y="4226719"/>
                </a:cubicBezTo>
                <a:lnTo>
                  <a:pt x="208360" y="4219278"/>
                </a:lnTo>
                <a:cubicBezTo>
                  <a:pt x="208360" y="4204395"/>
                  <a:pt x="208360" y="4194474"/>
                  <a:pt x="208360" y="4189512"/>
                </a:cubicBezTo>
                <a:close/>
                <a:moveTo>
                  <a:pt x="3984873" y="4159747"/>
                </a:moveTo>
                <a:cubicBezTo>
                  <a:pt x="3982393" y="4159747"/>
                  <a:pt x="3979912" y="4160987"/>
                  <a:pt x="3977432" y="4163467"/>
                </a:cubicBezTo>
                <a:cubicBezTo>
                  <a:pt x="3974951" y="4165948"/>
                  <a:pt x="3973711" y="4167188"/>
                  <a:pt x="3973711" y="4167188"/>
                </a:cubicBezTo>
                <a:cubicBezTo>
                  <a:pt x="3973711" y="4167188"/>
                  <a:pt x="3976191" y="4167188"/>
                  <a:pt x="3981152" y="4167188"/>
                </a:cubicBezTo>
                <a:lnTo>
                  <a:pt x="3988594" y="4167188"/>
                </a:lnTo>
                <a:cubicBezTo>
                  <a:pt x="3988594" y="4167188"/>
                  <a:pt x="3988594" y="4165948"/>
                  <a:pt x="3988594" y="4163467"/>
                </a:cubicBezTo>
                <a:cubicBezTo>
                  <a:pt x="3988594" y="4160987"/>
                  <a:pt x="3987353" y="4159747"/>
                  <a:pt x="3984873" y="4159747"/>
                </a:cubicBezTo>
                <a:close/>
                <a:moveTo>
                  <a:pt x="275332" y="4159747"/>
                </a:moveTo>
                <a:lnTo>
                  <a:pt x="282773" y="4167188"/>
                </a:lnTo>
                <a:lnTo>
                  <a:pt x="275332" y="4167188"/>
                </a:lnTo>
                <a:cubicBezTo>
                  <a:pt x="275332" y="4162227"/>
                  <a:pt x="275332" y="4159747"/>
                  <a:pt x="275332" y="4159747"/>
                </a:cubicBezTo>
                <a:close/>
                <a:moveTo>
                  <a:pt x="4144863" y="4152305"/>
                </a:moveTo>
                <a:cubicBezTo>
                  <a:pt x="4149824" y="4152305"/>
                  <a:pt x="4152305" y="4152305"/>
                  <a:pt x="4152305" y="4152305"/>
                </a:cubicBezTo>
                <a:cubicBezTo>
                  <a:pt x="4172149" y="4152305"/>
                  <a:pt x="4182070" y="4154786"/>
                  <a:pt x="4182070" y="4159747"/>
                </a:cubicBezTo>
                <a:lnTo>
                  <a:pt x="4174629" y="4167188"/>
                </a:lnTo>
                <a:cubicBezTo>
                  <a:pt x="4174629" y="4162227"/>
                  <a:pt x="4172149" y="4162227"/>
                  <a:pt x="4167188" y="4167188"/>
                </a:cubicBezTo>
                <a:lnTo>
                  <a:pt x="4152305" y="4167188"/>
                </a:lnTo>
                <a:lnTo>
                  <a:pt x="4129981" y="4182071"/>
                </a:lnTo>
                <a:cubicBezTo>
                  <a:pt x="4129981" y="4187032"/>
                  <a:pt x="4127500" y="4189512"/>
                  <a:pt x="4122539" y="4189512"/>
                </a:cubicBezTo>
                <a:lnTo>
                  <a:pt x="4100215" y="4196954"/>
                </a:lnTo>
                <a:cubicBezTo>
                  <a:pt x="4060528" y="4211837"/>
                  <a:pt x="4038204" y="4219278"/>
                  <a:pt x="4033243" y="4219278"/>
                </a:cubicBezTo>
                <a:cubicBezTo>
                  <a:pt x="4033243" y="4214317"/>
                  <a:pt x="4034483" y="4210596"/>
                  <a:pt x="4036963" y="4208116"/>
                </a:cubicBezTo>
                <a:cubicBezTo>
                  <a:pt x="4039444" y="4205636"/>
                  <a:pt x="4043165" y="4204395"/>
                  <a:pt x="4048126" y="4204395"/>
                </a:cubicBezTo>
                <a:cubicBezTo>
                  <a:pt x="4053087" y="4204395"/>
                  <a:pt x="4055567" y="4201915"/>
                  <a:pt x="4055567" y="4196954"/>
                </a:cubicBezTo>
                <a:cubicBezTo>
                  <a:pt x="4055567" y="4196954"/>
                  <a:pt x="4056807" y="4195714"/>
                  <a:pt x="4059288" y="4193233"/>
                </a:cubicBezTo>
                <a:cubicBezTo>
                  <a:pt x="4061768" y="4190753"/>
                  <a:pt x="4063008" y="4191993"/>
                  <a:pt x="4063008" y="4196954"/>
                </a:cubicBezTo>
                <a:cubicBezTo>
                  <a:pt x="4067969" y="4201915"/>
                  <a:pt x="4072930" y="4201915"/>
                  <a:pt x="4077891" y="4196954"/>
                </a:cubicBezTo>
                <a:cubicBezTo>
                  <a:pt x="4077891" y="4196954"/>
                  <a:pt x="4080371" y="4195714"/>
                  <a:pt x="4085332" y="4193233"/>
                </a:cubicBezTo>
                <a:cubicBezTo>
                  <a:pt x="4090293" y="4190753"/>
                  <a:pt x="4095254" y="4187032"/>
                  <a:pt x="4100215" y="4182071"/>
                </a:cubicBezTo>
                <a:cubicBezTo>
                  <a:pt x="4110137" y="4182071"/>
                  <a:pt x="4116338" y="4180831"/>
                  <a:pt x="4118818" y="4178350"/>
                </a:cubicBezTo>
                <a:cubicBezTo>
                  <a:pt x="4121299" y="4175870"/>
                  <a:pt x="4122539" y="4172149"/>
                  <a:pt x="4122539" y="4167188"/>
                </a:cubicBezTo>
                <a:lnTo>
                  <a:pt x="4137422" y="4159747"/>
                </a:lnTo>
                <a:cubicBezTo>
                  <a:pt x="4137422" y="4159747"/>
                  <a:pt x="4139902" y="4157267"/>
                  <a:pt x="4144863" y="4152305"/>
                </a:cubicBezTo>
                <a:close/>
                <a:moveTo>
                  <a:pt x="4018359" y="4152305"/>
                </a:moveTo>
                <a:lnTo>
                  <a:pt x="4010918" y="4159747"/>
                </a:lnTo>
                <a:cubicBezTo>
                  <a:pt x="4010918" y="4159747"/>
                  <a:pt x="4012158" y="4159747"/>
                  <a:pt x="4014639" y="4159747"/>
                </a:cubicBezTo>
                <a:cubicBezTo>
                  <a:pt x="4017119" y="4159747"/>
                  <a:pt x="4018359" y="4158507"/>
                  <a:pt x="4018359" y="4156026"/>
                </a:cubicBezTo>
                <a:cubicBezTo>
                  <a:pt x="4018359" y="4153546"/>
                  <a:pt x="4018359" y="4152305"/>
                  <a:pt x="4018359" y="4152305"/>
                </a:cubicBezTo>
                <a:close/>
                <a:moveTo>
                  <a:pt x="260449" y="4137422"/>
                </a:moveTo>
                <a:cubicBezTo>
                  <a:pt x="260449" y="4142384"/>
                  <a:pt x="260449" y="4144864"/>
                  <a:pt x="260449" y="4144864"/>
                </a:cubicBezTo>
                <a:cubicBezTo>
                  <a:pt x="265410" y="4144864"/>
                  <a:pt x="266651" y="4147345"/>
                  <a:pt x="264170" y="4152305"/>
                </a:cubicBezTo>
                <a:cubicBezTo>
                  <a:pt x="261690" y="4157267"/>
                  <a:pt x="259209" y="4159747"/>
                  <a:pt x="256729" y="4159747"/>
                </a:cubicBezTo>
                <a:cubicBezTo>
                  <a:pt x="254248" y="4159747"/>
                  <a:pt x="253008" y="4157267"/>
                  <a:pt x="253008" y="4152305"/>
                </a:cubicBezTo>
                <a:close/>
                <a:moveTo>
                  <a:pt x="4063008" y="4129981"/>
                </a:moveTo>
                <a:lnTo>
                  <a:pt x="4070450" y="4137422"/>
                </a:lnTo>
                <a:lnTo>
                  <a:pt x="4063008" y="4144864"/>
                </a:lnTo>
                <a:lnTo>
                  <a:pt x="4055567" y="4152305"/>
                </a:lnTo>
                <a:cubicBezTo>
                  <a:pt x="4050606" y="4147345"/>
                  <a:pt x="4053087" y="4139903"/>
                  <a:pt x="4063008" y="4129981"/>
                </a:cubicBezTo>
                <a:close/>
                <a:moveTo>
                  <a:pt x="3914180" y="4115098"/>
                </a:moveTo>
                <a:lnTo>
                  <a:pt x="3936504" y="4122540"/>
                </a:lnTo>
                <a:lnTo>
                  <a:pt x="3929063" y="4115098"/>
                </a:lnTo>
                <a:cubicBezTo>
                  <a:pt x="3924101" y="4115098"/>
                  <a:pt x="3919141" y="4115098"/>
                  <a:pt x="3914180" y="4115098"/>
                </a:cubicBezTo>
                <a:close/>
                <a:moveTo>
                  <a:pt x="237195" y="4103936"/>
                </a:moveTo>
                <a:cubicBezTo>
                  <a:pt x="239055" y="4103936"/>
                  <a:pt x="240606" y="4105176"/>
                  <a:pt x="241846" y="4107657"/>
                </a:cubicBezTo>
                <a:cubicBezTo>
                  <a:pt x="244326" y="4112618"/>
                  <a:pt x="243086" y="4117579"/>
                  <a:pt x="238125" y="4122540"/>
                </a:cubicBezTo>
                <a:lnTo>
                  <a:pt x="230684" y="4122540"/>
                </a:lnTo>
                <a:cubicBezTo>
                  <a:pt x="230684" y="4122540"/>
                  <a:pt x="230684" y="4120060"/>
                  <a:pt x="230684" y="4115098"/>
                </a:cubicBezTo>
                <a:cubicBezTo>
                  <a:pt x="230684" y="4110138"/>
                  <a:pt x="230684" y="4107657"/>
                  <a:pt x="230684" y="4107657"/>
                </a:cubicBezTo>
                <a:cubicBezTo>
                  <a:pt x="233164" y="4105176"/>
                  <a:pt x="235334" y="4103936"/>
                  <a:pt x="237195" y="4103936"/>
                </a:cubicBezTo>
                <a:close/>
                <a:moveTo>
                  <a:pt x="4103936" y="4092774"/>
                </a:moveTo>
                <a:cubicBezTo>
                  <a:pt x="4106416" y="4092774"/>
                  <a:pt x="4107656" y="4094015"/>
                  <a:pt x="4107656" y="4096495"/>
                </a:cubicBezTo>
                <a:cubicBezTo>
                  <a:pt x="4107656" y="4098975"/>
                  <a:pt x="4105176" y="4100215"/>
                  <a:pt x="4100215" y="4100215"/>
                </a:cubicBezTo>
                <a:lnTo>
                  <a:pt x="4092773" y="4100215"/>
                </a:lnTo>
                <a:cubicBezTo>
                  <a:pt x="4097735" y="4095255"/>
                  <a:pt x="4101455" y="4092774"/>
                  <a:pt x="4103936" y="4092774"/>
                </a:cubicBezTo>
                <a:close/>
                <a:moveTo>
                  <a:pt x="264170" y="4092774"/>
                </a:moveTo>
                <a:cubicBezTo>
                  <a:pt x="266651" y="4092774"/>
                  <a:pt x="267891" y="4094015"/>
                  <a:pt x="267891" y="4096495"/>
                </a:cubicBezTo>
                <a:cubicBezTo>
                  <a:pt x="267891" y="4098975"/>
                  <a:pt x="267891" y="4105177"/>
                  <a:pt x="267891" y="4115098"/>
                </a:cubicBezTo>
                <a:lnTo>
                  <a:pt x="260449" y="4122540"/>
                </a:lnTo>
                <a:cubicBezTo>
                  <a:pt x="260449" y="4112618"/>
                  <a:pt x="260449" y="4105177"/>
                  <a:pt x="260449" y="4100215"/>
                </a:cubicBezTo>
                <a:cubicBezTo>
                  <a:pt x="260449" y="4095255"/>
                  <a:pt x="261690" y="4092774"/>
                  <a:pt x="264170" y="4092774"/>
                </a:cubicBezTo>
                <a:close/>
                <a:moveTo>
                  <a:pt x="74414" y="4092774"/>
                </a:moveTo>
                <a:cubicBezTo>
                  <a:pt x="79375" y="4092774"/>
                  <a:pt x="81856" y="4092774"/>
                  <a:pt x="81856" y="4092774"/>
                </a:cubicBezTo>
                <a:lnTo>
                  <a:pt x="74414" y="4100215"/>
                </a:lnTo>
                <a:cubicBezTo>
                  <a:pt x="74414" y="4095255"/>
                  <a:pt x="74414" y="4092774"/>
                  <a:pt x="74414" y="4092774"/>
                </a:cubicBezTo>
                <a:close/>
                <a:moveTo>
                  <a:pt x="4345781" y="4087193"/>
                </a:moveTo>
                <a:cubicBezTo>
                  <a:pt x="4347022" y="4087193"/>
                  <a:pt x="4348262" y="4087813"/>
                  <a:pt x="4349502" y="4089053"/>
                </a:cubicBezTo>
                <a:cubicBezTo>
                  <a:pt x="4351982" y="4091534"/>
                  <a:pt x="4353223" y="4092774"/>
                  <a:pt x="4353223" y="4092774"/>
                </a:cubicBezTo>
                <a:cubicBezTo>
                  <a:pt x="4353223" y="4092774"/>
                  <a:pt x="4350742" y="4095255"/>
                  <a:pt x="4345781" y="4100215"/>
                </a:cubicBezTo>
                <a:lnTo>
                  <a:pt x="4338340" y="4100215"/>
                </a:lnTo>
                <a:cubicBezTo>
                  <a:pt x="4338340" y="4095255"/>
                  <a:pt x="4339580" y="4091534"/>
                  <a:pt x="4342061" y="4089053"/>
                </a:cubicBezTo>
                <a:cubicBezTo>
                  <a:pt x="4343301" y="4087813"/>
                  <a:pt x="4344541" y="4087193"/>
                  <a:pt x="4345781" y="4087193"/>
                </a:cubicBezTo>
                <a:close/>
                <a:moveTo>
                  <a:pt x="4249044" y="4085333"/>
                </a:moveTo>
                <a:lnTo>
                  <a:pt x="4256485" y="4092774"/>
                </a:lnTo>
                <a:lnTo>
                  <a:pt x="4234160" y="4092774"/>
                </a:lnTo>
                <a:close/>
                <a:moveTo>
                  <a:pt x="4167188" y="4085333"/>
                </a:moveTo>
                <a:lnTo>
                  <a:pt x="4174629" y="4085333"/>
                </a:lnTo>
                <a:cubicBezTo>
                  <a:pt x="4174629" y="4090294"/>
                  <a:pt x="4172149" y="4092774"/>
                  <a:pt x="4167188" y="4092774"/>
                </a:cubicBezTo>
                <a:close/>
                <a:moveTo>
                  <a:pt x="364629" y="4077891"/>
                </a:moveTo>
                <a:cubicBezTo>
                  <a:pt x="359668" y="4077891"/>
                  <a:pt x="357187" y="4080372"/>
                  <a:pt x="357187" y="4085333"/>
                </a:cubicBezTo>
                <a:lnTo>
                  <a:pt x="364629" y="4092774"/>
                </a:lnTo>
                <a:cubicBezTo>
                  <a:pt x="364629" y="4092774"/>
                  <a:pt x="364629" y="4090294"/>
                  <a:pt x="364629" y="4085333"/>
                </a:cubicBezTo>
                <a:cubicBezTo>
                  <a:pt x="364629" y="4080372"/>
                  <a:pt x="364629" y="4077891"/>
                  <a:pt x="364629" y="4077891"/>
                </a:cubicBezTo>
                <a:close/>
                <a:moveTo>
                  <a:pt x="4159746" y="4070450"/>
                </a:moveTo>
                <a:lnTo>
                  <a:pt x="4152305" y="4077891"/>
                </a:lnTo>
                <a:cubicBezTo>
                  <a:pt x="4147344" y="4077891"/>
                  <a:pt x="4142383" y="4080372"/>
                  <a:pt x="4137422" y="4085333"/>
                </a:cubicBezTo>
                <a:lnTo>
                  <a:pt x="4137422" y="4100215"/>
                </a:lnTo>
                <a:lnTo>
                  <a:pt x="4144863" y="4100215"/>
                </a:lnTo>
                <a:cubicBezTo>
                  <a:pt x="4144863" y="4105177"/>
                  <a:pt x="4143623" y="4107657"/>
                  <a:pt x="4141143" y="4107657"/>
                </a:cubicBezTo>
                <a:cubicBezTo>
                  <a:pt x="4138662" y="4107657"/>
                  <a:pt x="4132461" y="4105177"/>
                  <a:pt x="4122539" y="4100215"/>
                </a:cubicBezTo>
                <a:cubicBezTo>
                  <a:pt x="4122539" y="4095255"/>
                  <a:pt x="4121299" y="4092774"/>
                  <a:pt x="4118818" y="4092774"/>
                </a:cubicBezTo>
                <a:cubicBezTo>
                  <a:pt x="4116338" y="4092774"/>
                  <a:pt x="4112617" y="4090294"/>
                  <a:pt x="4107656" y="4085333"/>
                </a:cubicBezTo>
                <a:lnTo>
                  <a:pt x="4115098" y="4085333"/>
                </a:lnTo>
                <a:cubicBezTo>
                  <a:pt x="4120059" y="4080372"/>
                  <a:pt x="4125019" y="4077891"/>
                  <a:pt x="4129981" y="4077891"/>
                </a:cubicBezTo>
                <a:cubicBezTo>
                  <a:pt x="4129981" y="4077891"/>
                  <a:pt x="4131221" y="4077891"/>
                  <a:pt x="4133701" y="4077891"/>
                </a:cubicBezTo>
                <a:cubicBezTo>
                  <a:pt x="4136182" y="4077891"/>
                  <a:pt x="4139902" y="4077891"/>
                  <a:pt x="4144863" y="4077891"/>
                </a:cubicBezTo>
                <a:close/>
                <a:moveTo>
                  <a:pt x="4420195" y="4063008"/>
                </a:moveTo>
                <a:lnTo>
                  <a:pt x="4427637" y="4070450"/>
                </a:lnTo>
                <a:cubicBezTo>
                  <a:pt x="4427637" y="4075411"/>
                  <a:pt x="4426396" y="4076651"/>
                  <a:pt x="4423916" y="4074171"/>
                </a:cubicBezTo>
                <a:cubicBezTo>
                  <a:pt x="4421436" y="4071690"/>
                  <a:pt x="4420195" y="4067970"/>
                  <a:pt x="4420195" y="4063008"/>
                </a:cubicBezTo>
                <a:close/>
                <a:moveTo>
                  <a:pt x="4278809" y="4063008"/>
                </a:moveTo>
                <a:cubicBezTo>
                  <a:pt x="4278809" y="4063008"/>
                  <a:pt x="4281290" y="4065489"/>
                  <a:pt x="4286251" y="4070450"/>
                </a:cubicBezTo>
                <a:cubicBezTo>
                  <a:pt x="4286251" y="4070450"/>
                  <a:pt x="4283770" y="4072930"/>
                  <a:pt x="4278809" y="4077891"/>
                </a:cubicBezTo>
                <a:lnTo>
                  <a:pt x="4263926" y="4077891"/>
                </a:lnTo>
                <a:cubicBezTo>
                  <a:pt x="4263926" y="4077891"/>
                  <a:pt x="4266407" y="4075411"/>
                  <a:pt x="4271368" y="4070450"/>
                </a:cubicBezTo>
                <a:cubicBezTo>
                  <a:pt x="4276329" y="4065489"/>
                  <a:pt x="4278809" y="4063008"/>
                  <a:pt x="4278809" y="4063008"/>
                </a:cubicBezTo>
                <a:close/>
                <a:moveTo>
                  <a:pt x="4167188" y="4063008"/>
                </a:moveTo>
                <a:lnTo>
                  <a:pt x="4174629" y="4063008"/>
                </a:lnTo>
                <a:cubicBezTo>
                  <a:pt x="4174629" y="4067970"/>
                  <a:pt x="4172149" y="4070450"/>
                  <a:pt x="4167188" y="4070450"/>
                </a:cubicBezTo>
                <a:close/>
                <a:moveTo>
                  <a:pt x="4032312" y="4058358"/>
                </a:moveTo>
                <a:cubicBezTo>
                  <a:pt x="4030452" y="4058978"/>
                  <a:pt x="4028282" y="4060528"/>
                  <a:pt x="4025801" y="4063008"/>
                </a:cubicBezTo>
                <a:lnTo>
                  <a:pt x="4033243" y="4063008"/>
                </a:lnTo>
                <a:cubicBezTo>
                  <a:pt x="4038204" y="4063008"/>
                  <a:pt x="4039444" y="4061768"/>
                  <a:pt x="4036963" y="4059288"/>
                </a:cubicBezTo>
                <a:cubicBezTo>
                  <a:pt x="4035723" y="4058048"/>
                  <a:pt x="4034172" y="4057738"/>
                  <a:pt x="4032312" y="4058358"/>
                </a:cubicBezTo>
                <a:close/>
                <a:moveTo>
                  <a:pt x="4442520" y="4055567"/>
                </a:moveTo>
                <a:lnTo>
                  <a:pt x="4449961" y="4063008"/>
                </a:lnTo>
                <a:cubicBezTo>
                  <a:pt x="4449961" y="4063008"/>
                  <a:pt x="4447481" y="4063008"/>
                  <a:pt x="4442520" y="4063008"/>
                </a:cubicBezTo>
                <a:close/>
                <a:moveTo>
                  <a:pt x="4349502" y="4055567"/>
                </a:moveTo>
                <a:cubicBezTo>
                  <a:pt x="4351982" y="4055567"/>
                  <a:pt x="4353223" y="4055567"/>
                  <a:pt x="4353223" y="4055567"/>
                </a:cubicBezTo>
                <a:lnTo>
                  <a:pt x="4345781" y="4070450"/>
                </a:lnTo>
                <a:cubicBezTo>
                  <a:pt x="4340820" y="4070450"/>
                  <a:pt x="4340820" y="4067970"/>
                  <a:pt x="4345781" y="4063008"/>
                </a:cubicBezTo>
                <a:cubicBezTo>
                  <a:pt x="4345781" y="4058048"/>
                  <a:pt x="4347022" y="4055567"/>
                  <a:pt x="4349502" y="4055567"/>
                </a:cubicBezTo>
                <a:close/>
                <a:moveTo>
                  <a:pt x="4293691" y="4055567"/>
                </a:moveTo>
                <a:cubicBezTo>
                  <a:pt x="4298652" y="4055567"/>
                  <a:pt x="4301133" y="4055567"/>
                  <a:pt x="4301133" y="4055567"/>
                </a:cubicBezTo>
                <a:cubicBezTo>
                  <a:pt x="4301133" y="4055567"/>
                  <a:pt x="4299893" y="4058048"/>
                  <a:pt x="4297412" y="4063008"/>
                </a:cubicBezTo>
                <a:cubicBezTo>
                  <a:pt x="4294932" y="4067970"/>
                  <a:pt x="4293691" y="4067970"/>
                  <a:pt x="4293691" y="4063008"/>
                </a:cubicBezTo>
                <a:close/>
                <a:moveTo>
                  <a:pt x="4464844" y="4048126"/>
                </a:moveTo>
                <a:lnTo>
                  <a:pt x="4464844" y="4055567"/>
                </a:lnTo>
                <a:lnTo>
                  <a:pt x="4457403" y="4055567"/>
                </a:lnTo>
                <a:cubicBezTo>
                  <a:pt x="4462364" y="4050606"/>
                  <a:pt x="4464844" y="4048126"/>
                  <a:pt x="4464844" y="4048126"/>
                </a:cubicBezTo>
                <a:close/>
                <a:moveTo>
                  <a:pt x="4048126" y="4048126"/>
                </a:moveTo>
                <a:lnTo>
                  <a:pt x="4048126" y="4055567"/>
                </a:lnTo>
                <a:lnTo>
                  <a:pt x="4048126" y="4059288"/>
                </a:lnTo>
                <a:cubicBezTo>
                  <a:pt x="4048126" y="4056808"/>
                  <a:pt x="4050606" y="4055567"/>
                  <a:pt x="4055567" y="4055567"/>
                </a:cubicBezTo>
                <a:cubicBezTo>
                  <a:pt x="4055567" y="4050606"/>
                  <a:pt x="4053087" y="4048126"/>
                  <a:pt x="4048126" y="4048126"/>
                </a:cubicBezTo>
                <a:close/>
                <a:moveTo>
                  <a:pt x="4390430" y="4040684"/>
                </a:moveTo>
                <a:lnTo>
                  <a:pt x="4390430" y="4048126"/>
                </a:lnTo>
                <a:cubicBezTo>
                  <a:pt x="4370586" y="4058048"/>
                  <a:pt x="4360664" y="4060528"/>
                  <a:pt x="4360664" y="4055567"/>
                </a:cubicBezTo>
                <a:cubicBezTo>
                  <a:pt x="4360664" y="4050606"/>
                  <a:pt x="4361904" y="4046886"/>
                  <a:pt x="4364385" y="4044405"/>
                </a:cubicBezTo>
                <a:cubicBezTo>
                  <a:pt x="4366865" y="4041925"/>
                  <a:pt x="4370586" y="4043165"/>
                  <a:pt x="4375547" y="4048126"/>
                </a:cubicBezTo>
                <a:cubicBezTo>
                  <a:pt x="4375547" y="4048126"/>
                  <a:pt x="4378027" y="4046886"/>
                  <a:pt x="4382988" y="4044405"/>
                </a:cubicBezTo>
                <a:cubicBezTo>
                  <a:pt x="4387949" y="4041925"/>
                  <a:pt x="4390430" y="4040684"/>
                  <a:pt x="4390430" y="4040684"/>
                </a:cubicBezTo>
                <a:close/>
                <a:moveTo>
                  <a:pt x="260449" y="4033243"/>
                </a:moveTo>
                <a:cubicBezTo>
                  <a:pt x="265410" y="4033243"/>
                  <a:pt x="267891" y="4033243"/>
                  <a:pt x="267891" y="4033243"/>
                </a:cubicBezTo>
                <a:cubicBezTo>
                  <a:pt x="267891" y="4033243"/>
                  <a:pt x="267891" y="4038204"/>
                  <a:pt x="267891" y="4048126"/>
                </a:cubicBezTo>
                <a:cubicBezTo>
                  <a:pt x="267891" y="4053087"/>
                  <a:pt x="265410" y="4056808"/>
                  <a:pt x="260449" y="4059288"/>
                </a:cubicBezTo>
                <a:cubicBezTo>
                  <a:pt x="255488" y="4061768"/>
                  <a:pt x="253008" y="4065489"/>
                  <a:pt x="253008" y="4070450"/>
                </a:cubicBezTo>
                <a:lnTo>
                  <a:pt x="245567" y="4085333"/>
                </a:lnTo>
                <a:lnTo>
                  <a:pt x="245567" y="4040684"/>
                </a:lnTo>
                <a:cubicBezTo>
                  <a:pt x="250528" y="4035723"/>
                  <a:pt x="255488" y="4033243"/>
                  <a:pt x="260449" y="4033243"/>
                </a:cubicBezTo>
                <a:close/>
                <a:moveTo>
                  <a:pt x="4241602" y="4025801"/>
                </a:moveTo>
                <a:lnTo>
                  <a:pt x="4249044" y="4025801"/>
                </a:lnTo>
                <a:lnTo>
                  <a:pt x="4241602" y="4033243"/>
                </a:lnTo>
                <a:cubicBezTo>
                  <a:pt x="4221758" y="4048126"/>
                  <a:pt x="4209356" y="4050606"/>
                  <a:pt x="4204395" y="4040684"/>
                </a:cubicBezTo>
                <a:cubicBezTo>
                  <a:pt x="4204395" y="4040684"/>
                  <a:pt x="4205635" y="4039444"/>
                  <a:pt x="4208115" y="4036963"/>
                </a:cubicBezTo>
                <a:cubicBezTo>
                  <a:pt x="4210596" y="4034483"/>
                  <a:pt x="4211836" y="4033243"/>
                  <a:pt x="4211836" y="4033243"/>
                </a:cubicBezTo>
                <a:lnTo>
                  <a:pt x="4219277" y="4033243"/>
                </a:lnTo>
                <a:cubicBezTo>
                  <a:pt x="4224238" y="4033243"/>
                  <a:pt x="4227959" y="4032003"/>
                  <a:pt x="4230440" y="4029522"/>
                </a:cubicBezTo>
                <a:cubicBezTo>
                  <a:pt x="4232920" y="4027042"/>
                  <a:pt x="4236641" y="4025801"/>
                  <a:pt x="4241602" y="4025801"/>
                </a:cubicBezTo>
                <a:close/>
                <a:moveTo>
                  <a:pt x="4100215" y="4025801"/>
                </a:moveTo>
                <a:cubicBezTo>
                  <a:pt x="4100215" y="4030763"/>
                  <a:pt x="4097735" y="4032003"/>
                  <a:pt x="4092773" y="4029522"/>
                </a:cubicBezTo>
                <a:cubicBezTo>
                  <a:pt x="4087812" y="4027042"/>
                  <a:pt x="4080371" y="4030763"/>
                  <a:pt x="4070450" y="4040684"/>
                </a:cubicBezTo>
                <a:lnTo>
                  <a:pt x="4063008" y="4048126"/>
                </a:lnTo>
                <a:lnTo>
                  <a:pt x="4070450" y="4048126"/>
                </a:lnTo>
                <a:lnTo>
                  <a:pt x="4085332" y="4040684"/>
                </a:lnTo>
                <a:cubicBezTo>
                  <a:pt x="4085332" y="4040684"/>
                  <a:pt x="4091533" y="4039444"/>
                  <a:pt x="4103936" y="4036963"/>
                </a:cubicBezTo>
                <a:cubicBezTo>
                  <a:pt x="4116338" y="4034483"/>
                  <a:pt x="4122539" y="4030763"/>
                  <a:pt x="4122539" y="4025801"/>
                </a:cubicBezTo>
                <a:close/>
                <a:moveTo>
                  <a:pt x="349746" y="4025801"/>
                </a:moveTo>
                <a:lnTo>
                  <a:pt x="357187" y="4033243"/>
                </a:lnTo>
                <a:cubicBezTo>
                  <a:pt x="357187" y="4028282"/>
                  <a:pt x="357187" y="4025801"/>
                  <a:pt x="357187" y="4025801"/>
                </a:cubicBezTo>
                <a:close/>
                <a:moveTo>
                  <a:pt x="297656" y="4025801"/>
                </a:moveTo>
                <a:cubicBezTo>
                  <a:pt x="302617" y="4030763"/>
                  <a:pt x="305098" y="4033243"/>
                  <a:pt x="305098" y="4033243"/>
                </a:cubicBezTo>
                <a:lnTo>
                  <a:pt x="297656" y="4033243"/>
                </a:lnTo>
                <a:close/>
                <a:moveTo>
                  <a:pt x="4427637" y="4018360"/>
                </a:moveTo>
                <a:cubicBezTo>
                  <a:pt x="4427637" y="4023321"/>
                  <a:pt x="4427637" y="4025801"/>
                  <a:pt x="4427637" y="4025801"/>
                </a:cubicBezTo>
                <a:cubicBezTo>
                  <a:pt x="4427637" y="4025801"/>
                  <a:pt x="4425156" y="4025801"/>
                  <a:pt x="4420195" y="4025801"/>
                </a:cubicBezTo>
                <a:cubicBezTo>
                  <a:pt x="4420195" y="4020841"/>
                  <a:pt x="4422676" y="4018360"/>
                  <a:pt x="4427637" y="4018360"/>
                </a:cubicBezTo>
                <a:close/>
                <a:moveTo>
                  <a:pt x="4446240" y="4010919"/>
                </a:moveTo>
                <a:cubicBezTo>
                  <a:pt x="4448721" y="4010919"/>
                  <a:pt x="4451201" y="4010919"/>
                  <a:pt x="4453682" y="4010919"/>
                </a:cubicBezTo>
                <a:cubicBezTo>
                  <a:pt x="4456163" y="4010919"/>
                  <a:pt x="4454923" y="4013399"/>
                  <a:pt x="4449961" y="4018360"/>
                </a:cubicBezTo>
                <a:lnTo>
                  <a:pt x="4442520" y="4018360"/>
                </a:lnTo>
                <a:cubicBezTo>
                  <a:pt x="4442520" y="4013399"/>
                  <a:pt x="4443760" y="4010919"/>
                  <a:pt x="4446240" y="4010919"/>
                </a:cubicBezTo>
                <a:close/>
                <a:moveTo>
                  <a:pt x="4382988" y="4010919"/>
                </a:moveTo>
                <a:lnTo>
                  <a:pt x="4397871" y="4010919"/>
                </a:lnTo>
                <a:cubicBezTo>
                  <a:pt x="4397871" y="4010919"/>
                  <a:pt x="4395391" y="4013399"/>
                  <a:pt x="4390430" y="4018360"/>
                </a:cubicBezTo>
                <a:cubicBezTo>
                  <a:pt x="4390430" y="4018360"/>
                  <a:pt x="4389189" y="4019601"/>
                  <a:pt x="4386709" y="4022081"/>
                </a:cubicBezTo>
                <a:cubicBezTo>
                  <a:pt x="4384229" y="4024561"/>
                  <a:pt x="4382988" y="4028282"/>
                  <a:pt x="4382988" y="4033243"/>
                </a:cubicBezTo>
                <a:lnTo>
                  <a:pt x="4375547" y="4040684"/>
                </a:lnTo>
                <a:lnTo>
                  <a:pt x="4368106" y="4033243"/>
                </a:lnTo>
                <a:cubicBezTo>
                  <a:pt x="4363144" y="4028282"/>
                  <a:pt x="4360664" y="4028282"/>
                  <a:pt x="4360664" y="4033243"/>
                </a:cubicBezTo>
                <a:cubicBezTo>
                  <a:pt x="4355703" y="4033243"/>
                  <a:pt x="4351982" y="4034483"/>
                  <a:pt x="4349502" y="4036963"/>
                </a:cubicBezTo>
                <a:cubicBezTo>
                  <a:pt x="4347022" y="4039444"/>
                  <a:pt x="4343301" y="4040684"/>
                  <a:pt x="4338340" y="4040684"/>
                </a:cubicBezTo>
                <a:cubicBezTo>
                  <a:pt x="4333379" y="4045646"/>
                  <a:pt x="4330898" y="4048126"/>
                  <a:pt x="4330898" y="4048126"/>
                </a:cubicBezTo>
                <a:cubicBezTo>
                  <a:pt x="4330898" y="4048126"/>
                  <a:pt x="4330898" y="4050606"/>
                  <a:pt x="4330898" y="4055567"/>
                </a:cubicBezTo>
                <a:lnTo>
                  <a:pt x="4323457" y="4055567"/>
                </a:lnTo>
                <a:lnTo>
                  <a:pt x="4316016" y="4055567"/>
                </a:lnTo>
                <a:lnTo>
                  <a:pt x="4316016" y="4048126"/>
                </a:lnTo>
                <a:cubicBezTo>
                  <a:pt x="4320977" y="4048126"/>
                  <a:pt x="4324697" y="4046886"/>
                  <a:pt x="4327178" y="4044405"/>
                </a:cubicBezTo>
                <a:cubicBezTo>
                  <a:pt x="4329658" y="4041925"/>
                  <a:pt x="4330898" y="4040684"/>
                  <a:pt x="4330898" y="4040684"/>
                </a:cubicBezTo>
                <a:cubicBezTo>
                  <a:pt x="4330898" y="4035723"/>
                  <a:pt x="4332139" y="4033243"/>
                  <a:pt x="4334619" y="4033243"/>
                </a:cubicBezTo>
                <a:cubicBezTo>
                  <a:pt x="4337100" y="4033243"/>
                  <a:pt x="4343301" y="4030763"/>
                  <a:pt x="4353223" y="4025801"/>
                </a:cubicBezTo>
                <a:cubicBezTo>
                  <a:pt x="4363144" y="4020841"/>
                  <a:pt x="4373067" y="4015880"/>
                  <a:pt x="4382988" y="4010919"/>
                </a:cubicBezTo>
                <a:close/>
                <a:moveTo>
                  <a:pt x="4464844" y="3996036"/>
                </a:moveTo>
                <a:lnTo>
                  <a:pt x="4472286" y="4003477"/>
                </a:lnTo>
                <a:cubicBezTo>
                  <a:pt x="4472286" y="4003477"/>
                  <a:pt x="4469805" y="4003477"/>
                  <a:pt x="4464844" y="4003477"/>
                </a:cubicBezTo>
                <a:cubicBezTo>
                  <a:pt x="4464844" y="3998516"/>
                  <a:pt x="4464844" y="3996036"/>
                  <a:pt x="4464844" y="3996036"/>
                </a:cubicBezTo>
                <a:close/>
                <a:moveTo>
                  <a:pt x="4278809" y="3996036"/>
                </a:moveTo>
                <a:cubicBezTo>
                  <a:pt x="4283770" y="3996036"/>
                  <a:pt x="4286251" y="3998516"/>
                  <a:pt x="4286251" y="4003477"/>
                </a:cubicBezTo>
                <a:cubicBezTo>
                  <a:pt x="4286251" y="4008438"/>
                  <a:pt x="4283770" y="4010919"/>
                  <a:pt x="4278809" y="4010919"/>
                </a:cubicBezTo>
                <a:lnTo>
                  <a:pt x="4271368" y="4003477"/>
                </a:lnTo>
                <a:cubicBezTo>
                  <a:pt x="4271368" y="3998516"/>
                  <a:pt x="4273848" y="3996036"/>
                  <a:pt x="4278809" y="3996036"/>
                </a:cubicBezTo>
                <a:close/>
                <a:moveTo>
                  <a:pt x="4569023" y="3988594"/>
                </a:moveTo>
                <a:lnTo>
                  <a:pt x="4576465" y="3988594"/>
                </a:lnTo>
                <a:cubicBezTo>
                  <a:pt x="4576465" y="3993556"/>
                  <a:pt x="4576465" y="3996036"/>
                  <a:pt x="4576465" y="3996036"/>
                </a:cubicBezTo>
                <a:close/>
                <a:moveTo>
                  <a:pt x="4427637" y="3988594"/>
                </a:moveTo>
                <a:lnTo>
                  <a:pt x="4420195" y="4010919"/>
                </a:lnTo>
                <a:cubicBezTo>
                  <a:pt x="4420195" y="4010919"/>
                  <a:pt x="4418955" y="4009679"/>
                  <a:pt x="4416475" y="4007198"/>
                </a:cubicBezTo>
                <a:cubicBezTo>
                  <a:pt x="4413994" y="4004718"/>
                  <a:pt x="4412754" y="4003477"/>
                  <a:pt x="4412754" y="4003477"/>
                </a:cubicBezTo>
                <a:cubicBezTo>
                  <a:pt x="4412754" y="3993556"/>
                  <a:pt x="4417715" y="3988594"/>
                  <a:pt x="4427637" y="3988594"/>
                </a:cubicBezTo>
                <a:close/>
                <a:moveTo>
                  <a:pt x="4397871" y="3988594"/>
                </a:moveTo>
                <a:cubicBezTo>
                  <a:pt x="4397871" y="3988594"/>
                  <a:pt x="4400352" y="3988594"/>
                  <a:pt x="4405313" y="3988594"/>
                </a:cubicBezTo>
                <a:cubicBezTo>
                  <a:pt x="4405313" y="3993556"/>
                  <a:pt x="4402832" y="3996036"/>
                  <a:pt x="4397871" y="3996036"/>
                </a:cubicBezTo>
                <a:close/>
                <a:moveTo>
                  <a:pt x="4301133" y="3988594"/>
                </a:moveTo>
                <a:cubicBezTo>
                  <a:pt x="4306094" y="3988594"/>
                  <a:pt x="4308574" y="3991075"/>
                  <a:pt x="4308574" y="3996036"/>
                </a:cubicBezTo>
                <a:lnTo>
                  <a:pt x="4293691" y="3996036"/>
                </a:lnTo>
                <a:close/>
                <a:moveTo>
                  <a:pt x="4174629" y="3988594"/>
                </a:moveTo>
                <a:cubicBezTo>
                  <a:pt x="4164707" y="3988594"/>
                  <a:pt x="4159746" y="3991075"/>
                  <a:pt x="4159746" y="3996036"/>
                </a:cubicBezTo>
                <a:cubicBezTo>
                  <a:pt x="4159746" y="4000997"/>
                  <a:pt x="4160986" y="4003477"/>
                  <a:pt x="4163467" y="4003477"/>
                </a:cubicBezTo>
                <a:cubicBezTo>
                  <a:pt x="4165947" y="4003477"/>
                  <a:pt x="4169668" y="4000997"/>
                  <a:pt x="4174629" y="3996036"/>
                </a:cubicBezTo>
                <a:cubicBezTo>
                  <a:pt x="4179590" y="3996036"/>
                  <a:pt x="4183311" y="3994796"/>
                  <a:pt x="4185791" y="3992315"/>
                </a:cubicBezTo>
                <a:cubicBezTo>
                  <a:pt x="4188271" y="3989835"/>
                  <a:pt x="4189512" y="3988594"/>
                  <a:pt x="4189512" y="3988594"/>
                </a:cubicBezTo>
                <a:close/>
                <a:moveTo>
                  <a:pt x="401836" y="3988594"/>
                </a:moveTo>
                <a:cubicBezTo>
                  <a:pt x="396875" y="3993556"/>
                  <a:pt x="394395" y="3996036"/>
                  <a:pt x="394395" y="3996036"/>
                </a:cubicBezTo>
                <a:cubicBezTo>
                  <a:pt x="394395" y="3996036"/>
                  <a:pt x="391914" y="3998516"/>
                  <a:pt x="386953" y="4003477"/>
                </a:cubicBezTo>
                <a:lnTo>
                  <a:pt x="379512" y="4018360"/>
                </a:lnTo>
                <a:lnTo>
                  <a:pt x="379512" y="4040684"/>
                </a:lnTo>
                <a:lnTo>
                  <a:pt x="379512" y="4048126"/>
                </a:lnTo>
                <a:cubicBezTo>
                  <a:pt x="379512" y="4043165"/>
                  <a:pt x="380752" y="4043165"/>
                  <a:pt x="383233" y="4048126"/>
                </a:cubicBezTo>
                <a:cubicBezTo>
                  <a:pt x="385713" y="4053087"/>
                  <a:pt x="386953" y="4055567"/>
                  <a:pt x="386953" y="4055567"/>
                </a:cubicBezTo>
                <a:cubicBezTo>
                  <a:pt x="391914" y="4050606"/>
                  <a:pt x="394395" y="4050606"/>
                  <a:pt x="394395" y="4055567"/>
                </a:cubicBezTo>
                <a:lnTo>
                  <a:pt x="401836" y="4048126"/>
                </a:lnTo>
                <a:cubicBezTo>
                  <a:pt x="401836" y="4038204"/>
                  <a:pt x="404317" y="4033243"/>
                  <a:pt x="409278" y="4033243"/>
                </a:cubicBezTo>
                <a:lnTo>
                  <a:pt x="409278" y="4018360"/>
                </a:lnTo>
                <a:cubicBezTo>
                  <a:pt x="409278" y="4008438"/>
                  <a:pt x="408037" y="4003477"/>
                  <a:pt x="405557" y="4003477"/>
                </a:cubicBezTo>
                <a:cubicBezTo>
                  <a:pt x="403076" y="4003477"/>
                  <a:pt x="403076" y="4000997"/>
                  <a:pt x="405557" y="3996036"/>
                </a:cubicBezTo>
                <a:cubicBezTo>
                  <a:pt x="408037" y="3991075"/>
                  <a:pt x="406797" y="3988594"/>
                  <a:pt x="401836" y="3988594"/>
                </a:cubicBezTo>
                <a:close/>
                <a:moveTo>
                  <a:pt x="4323457" y="3973712"/>
                </a:moveTo>
                <a:lnTo>
                  <a:pt x="4323457" y="3981153"/>
                </a:lnTo>
                <a:lnTo>
                  <a:pt x="4316016" y="3988594"/>
                </a:lnTo>
                <a:lnTo>
                  <a:pt x="4316016" y="3981153"/>
                </a:lnTo>
                <a:cubicBezTo>
                  <a:pt x="4316016" y="3981153"/>
                  <a:pt x="4318496" y="3978673"/>
                  <a:pt x="4323457" y="3973712"/>
                </a:cubicBezTo>
                <a:close/>
                <a:moveTo>
                  <a:pt x="4204395" y="3966270"/>
                </a:moveTo>
                <a:cubicBezTo>
                  <a:pt x="4204395" y="3971231"/>
                  <a:pt x="4204395" y="3973712"/>
                  <a:pt x="4204395" y="3973712"/>
                </a:cubicBezTo>
                <a:cubicBezTo>
                  <a:pt x="4204395" y="3973712"/>
                  <a:pt x="4204395" y="3976192"/>
                  <a:pt x="4204395" y="3981153"/>
                </a:cubicBezTo>
                <a:lnTo>
                  <a:pt x="4211836" y="3973712"/>
                </a:lnTo>
                <a:close/>
                <a:moveTo>
                  <a:pt x="4621113" y="3958829"/>
                </a:moveTo>
                <a:lnTo>
                  <a:pt x="4621113" y="3966270"/>
                </a:lnTo>
                <a:cubicBezTo>
                  <a:pt x="4621113" y="3966270"/>
                  <a:pt x="4618633" y="3966270"/>
                  <a:pt x="4613672" y="3966270"/>
                </a:cubicBezTo>
                <a:cubicBezTo>
                  <a:pt x="4613672" y="3961309"/>
                  <a:pt x="4616152" y="3958829"/>
                  <a:pt x="4621113" y="3958829"/>
                </a:cubicBezTo>
                <a:close/>
                <a:moveTo>
                  <a:pt x="4196953" y="3951387"/>
                </a:moveTo>
                <a:cubicBezTo>
                  <a:pt x="4196953" y="3956348"/>
                  <a:pt x="4196953" y="3958829"/>
                  <a:pt x="4196953" y="3958829"/>
                </a:cubicBezTo>
                <a:cubicBezTo>
                  <a:pt x="4201914" y="3958829"/>
                  <a:pt x="4204395" y="3957589"/>
                  <a:pt x="4204395" y="3955108"/>
                </a:cubicBezTo>
                <a:cubicBezTo>
                  <a:pt x="4204395" y="3952627"/>
                  <a:pt x="4204395" y="3951387"/>
                  <a:pt x="4204395" y="3951387"/>
                </a:cubicBezTo>
                <a:cubicBezTo>
                  <a:pt x="4204395" y="3951387"/>
                  <a:pt x="4201914" y="3951387"/>
                  <a:pt x="4196953" y="3951387"/>
                </a:cubicBezTo>
                <a:close/>
                <a:moveTo>
                  <a:pt x="4466704" y="3949062"/>
                </a:moveTo>
                <a:cubicBezTo>
                  <a:pt x="4470425" y="3949372"/>
                  <a:pt x="4474766" y="3950147"/>
                  <a:pt x="4479727" y="3951387"/>
                </a:cubicBezTo>
                <a:cubicBezTo>
                  <a:pt x="4489649" y="3951387"/>
                  <a:pt x="4495850" y="3952627"/>
                  <a:pt x="4498331" y="3955108"/>
                </a:cubicBezTo>
                <a:cubicBezTo>
                  <a:pt x="4500811" y="3957589"/>
                  <a:pt x="4502051" y="3961309"/>
                  <a:pt x="4502051" y="3966270"/>
                </a:cubicBezTo>
                <a:lnTo>
                  <a:pt x="4502051" y="3981153"/>
                </a:lnTo>
                <a:cubicBezTo>
                  <a:pt x="4507012" y="3981153"/>
                  <a:pt x="4509492" y="3981153"/>
                  <a:pt x="4509492" y="3981153"/>
                </a:cubicBezTo>
                <a:cubicBezTo>
                  <a:pt x="4509492" y="3981153"/>
                  <a:pt x="4507012" y="3983634"/>
                  <a:pt x="4502051" y="3988594"/>
                </a:cubicBezTo>
                <a:cubicBezTo>
                  <a:pt x="4497090" y="3993556"/>
                  <a:pt x="4493370" y="3993556"/>
                  <a:pt x="4490889" y="3988594"/>
                </a:cubicBezTo>
                <a:cubicBezTo>
                  <a:pt x="4488409" y="3983634"/>
                  <a:pt x="4487169" y="3978673"/>
                  <a:pt x="4487169" y="3973712"/>
                </a:cubicBezTo>
                <a:lnTo>
                  <a:pt x="4487169" y="3966270"/>
                </a:lnTo>
                <a:cubicBezTo>
                  <a:pt x="4482207" y="3971231"/>
                  <a:pt x="4478487" y="3973712"/>
                  <a:pt x="4476006" y="3973712"/>
                </a:cubicBezTo>
                <a:cubicBezTo>
                  <a:pt x="4473526" y="3973712"/>
                  <a:pt x="4467325" y="3977432"/>
                  <a:pt x="4457403" y="3984874"/>
                </a:cubicBezTo>
                <a:cubicBezTo>
                  <a:pt x="4447481" y="3992315"/>
                  <a:pt x="4442520" y="3996036"/>
                  <a:pt x="4442520" y="3996036"/>
                </a:cubicBezTo>
                <a:cubicBezTo>
                  <a:pt x="4442520" y="3996036"/>
                  <a:pt x="4442520" y="3993556"/>
                  <a:pt x="4442520" y="3988594"/>
                </a:cubicBezTo>
                <a:cubicBezTo>
                  <a:pt x="4442520" y="3983634"/>
                  <a:pt x="4442520" y="3981153"/>
                  <a:pt x="4442520" y="3981153"/>
                </a:cubicBezTo>
                <a:cubicBezTo>
                  <a:pt x="4442520" y="3981153"/>
                  <a:pt x="4445000" y="3981153"/>
                  <a:pt x="4449961" y="3981153"/>
                </a:cubicBezTo>
                <a:cubicBezTo>
                  <a:pt x="4449961" y="3981153"/>
                  <a:pt x="4452441" y="3978673"/>
                  <a:pt x="4457403" y="3973712"/>
                </a:cubicBezTo>
                <a:cubicBezTo>
                  <a:pt x="4472286" y="3973712"/>
                  <a:pt x="4479727" y="3968751"/>
                  <a:pt x="4479727" y="3958829"/>
                </a:cubicBezTo>
                <a:lnTo>
                  <a:pt x="4464844" y="3958829"/>
                </a:lnTo>
                <a:lnTo>
                  <a:pt x="4449961" y="3958829"/>
                </a:lnTo>
                <a:cubicBezTo>
                  <a:pt x="4449961" y="3951387"/>
                  <a:pt x="4455542" y="3948132"/>
                  <a:pt x="4466704" y="3949062"/>
                </a:cubicBezTo>
                <a:close/>
                <a:moveTo>
                  <a:pt x="4396708" y="3939295"/>
                </a:moveTo>
                <a:cubicBezTo>
                  <a:pt x="4397484" y="3939295"/>
                  <a:pt x="4397871" y="3939605"/>
                  <a:pt x="4397871" y="3940225"/>
                </a:cubicBezTo>
                <a:cubicBezTo>
                  <a:pt x="4397871" y="3942706"/>
                  <a:pt x="4395391" y="3946427"/>
                  <a:pt x="4390430" y="3951387"/>
                </a:cubicBezTo>
                <a:cubicBezTo>
                  <a:pt x="4385469" y="3951387"/>
                  <a:pt x="4380508" y="3952627"/>
                  <a:pt x="4375547" y="3955108"/>
                </a:cubicBezTo>
                <a:cubicBezTo>
                  <a:pt x="4370586" y="3957589"/>
                  <a:pt x="4368106" y="3958829"/>
                  <a:pt x="4368106" y="3958829"/>
                </a:cubicBezTo>
                <a:cubicBezTo>
                  <a:pt x="4353223" y="3968751"/>
                  <a:pt x="4345781" y="3971231"/>
                  <a:pt x="4345781" y="3966270"/>
                </a:cubicBezTo>
                <a:lnTo>
                  <a:pt x="4353223" y="3958829"/>
                </a:lnTo>
                <a:cubicBezTo>
                  <a:pt x="4358184" y="3958829"/>
                  <a:pt x="4366865" y="3955108"/>
                  <a:pt x="4379268" y="3947667"/>
                </a:cubicBezTo>
                <a:cubicBezTo>
                  <a:pt x="4388570" y="3942086"/>
                  <a:pt x="4394383" y="3939295"/>
                  <a:pt x="4396708" y="3939295"/>
                </a:cubicBezTo>
                <a:close/>
                <a:moveTo>
                  <a:pt x="4487169" y="3936505"/>
                </a:moveTo>
                <a:cubicBezTo>
                  <a:pt x="4487169" y="3936505"/>
                  <a:pt x="4489649" y="3936505"/>
                  <a:pt x="4494610" y="3936505"/>
                </a:cubicBezTo>
                <a:lnTo>
                  <a:pt x="4487169" y="3943946"/>
                </a:lnTo>
                <a:close/>
                <a:moveTo>
                  <a:pt x="4665761" y="3929063"/>
                </a:moveTo>
                <a:lnTo>
                  <a:pt x="4673203" y="3936505"/>
                </a:lnTo>
                <a:cubicBezTo>
                  <a:pt x="4673203" y="3936505"/>
                  <a:pt x="4670723" y="3936505"/>
                  <a:pt x="4665761" y="3936505"/>
                </a:cubicBezTo>
                <a:cubicBezTo>
                  <a:pt x="4665761" y="3936505"/>
                  <a:pt x="4665761" y="3934024"/>
                  <a:pt x="4665761" y="3929063"/>
                </a:cubicBezTo>
                <a:close/>
                <a:moveTo>
                  <a:pt x="4516934" y="3929063"/>
                </a:moveTo>
                <a:cubicBezTo>
                  <a:pt x="4516934" y="3929063"/>
                  <a:pt x="4519414" y="3929063"/>
                  <a:pt x="4524375" y="3929063"/>
                </a:cubicBezTo>
                <a:lnTo>
                  <a:pt x="4531816" y="3929063"/>
                </a:lnTo>
                <a:cubicBezTo>
                  <a:pt x="4526855" y="3934024"/>
                  <a:pt x="4524375" y="3938985"/>
                  <a:pt x="4524375" y="3943946"/>
                </a:cubicBezTo>
                <a:lnTo>
                  <a:pt x="4516934" y="3943946"/>
                </a:lnTo>
                <a:cubicBezTo>
                  <a:pt x="4516934" y="3938985"/>
                  <a:pt x="4516934" y="3935264"/>
                  <a:pt x="4516934" y="3932784"/>
                </a:cubicBezTo>
                <a:cubicBezTo>
                  <a:pt x="4516934" y="3930303"/>
                  <a:pt x="4516934" y="3929063"/>
                  <a:pt x="4516934" y="3929063"/>
                </a:cubicBezTo>
                <a:close/>
                <a:moveTo>
                  <a:pt x="4405313" y="3929063"/>
                </a:moveTo>
                <a:cubicBezTo>
                  <a:pt x="4410274" y="3929063"/>
                  <a:pt x="4412754" y="3929063"/>
                  <a:pt x="4412754" y="3929063"/>
                </a:cubicBezTo>
                <a:lnTo>
                  <a:pt x="4397871" y="3936505"/>
                </a:lnTo>
                <a:close/>
                <a:moveTo>
                  <a:pt x="4263926" y="3929063"/>
                </a:moveTo>
                <a:cubicBezTo>
                  <a:pt x="4254005" y="3948907"/>
                  <a:pt x="4244082" y="3953868"/>
                  <a:pt x="4234160" y="3943946"/>
                </a:cubicBezTo>
                <a:cubicBezTo>
                  <a:pt x="4234160" y="3943946"/>
                  <a:pt x="4231680" y="3946427"/>
                  <a:pt x="4226719" y="3951387"/>
                </a:cubicBezTo>
                <a:cubicBezTo>
                  <a:pt x="4226719" y="3951387"/>
                  <a:pt x="4226719" y="3952627"/>
                  <a:pt x="4226719" y="3955108"/>
                </a:cubicBezTo>
                <a:cubicBezTo>
                  <a:pt x="4226719" y="3957589"/>
                  <a:pt x="4224238" y="3961309"/>
                  <a:pt x="4219277" y="3966270"/>
                </a:cubicBezTo>
                <a:lnTo>
                  <a:pt x="4219277" y="3973712"/>
                </a:lnTo>
                <a:cubicBezTo>
                  <a:pt x="4219277" y="3973712"/>
                  <a:pt x="4220518" y="3973712"/>
                  <a:pt x="4222998" y="3973712"/>
                </a:cubicBezTo>
                <a:cubicBezTo>
                  <a:pt x="4225478" y="3973712"/>
                  <a:pt x="4229199" y="3971231"/>
                  <a:pt x="4234160" y="3966270"/>
                </a:cubicBezTo>
                <a:cubicBezTo>
                  <a:pt x="4244082" y="3961309"/>
                  <a:pt x="4250284" y="3956348"/>
                  <a:pt x="4252764" y="3951387"/>
                </a:cubicBezTo>
                <a:cubicBezTo>
                  <a:pt x="4255245" y="3946427"/>
                  <a:pt x="4258965" y="3942706"/>
                  <a:pt x="4263926" y="3940225"/>
                </a:cubicBezTo>
                <a:cubicBezTo>
                  <a:pt x="4268887" y="3937745"/>
                  <a:pt x="4271368" y="3934024"/>
                  <a:pt x="4271368" y="3929063"/>
                </a:cubicBezTo>
                <a:close/>
                <a:moveTo>
                  <a:pt x="4554141" y="3921622"/>
                </a:moveTo>
                <a:cubicBezTo>
                  <a:pt x="4559102" y="3921622"/>
                  <a:pt x="4564062" y="3921622"/>
                  <a:pt x="4569023" y="3921622"/>
                </a:cubicBezTo>
                <a:cubicBezTo>
                  <a:pt x="4573985" y="3926582"/>
                  <a:pt x="4577705" y="3927823"/>
                  <a:pt x="4580186" y="3925342"/>
                </a:cubicBezTo>
                <a:cubicBezTo>
                  <a:pt x="4582666" y="3922862"/>
                  <a:pt x="4586387" y="3924102"/>
                  <a:pt x="4591348" y="3929063"/>
                </a:cubicBezTo>
                <a:lnTo>
                  <a:pt x="4606231" y="3921622"/>
                </a:lnTo>
                <a:lnTo>
                  <a:pt x="4598789" y="3936505"/>
                </a:lnTo>
                <a:cubicBezTo>
                  <a:pt x="4593828" y="3941465"/>
                  <a:pt x="4588867" y="3946427"/>
                  <a:pt x="4583906" y="3951387"/>
                </a:cubicBezTo>
                <a:cubicBezTo>
                  <a:pt x="4578945" y="3956348"/>
                  <a:pt x="4576465" y="3958829"/>
                  <a:pt x="4576465" y="3958829"/>
                </a:cubicBezTo>
                <a:lnTo>
                  <a:pt x="4569023" y="3966270"/>
                </a:lnTo>
                <a:cubicBezTo>
                  <a:pt x="4569023" y="3963790"/>
                  <a:pt x="4569023" y="3961930"/>
                  <a:pt x="4569023" y="3960689"/>
                </a:cubicBezTo>
                <a:lnTo>
                  <a:pt x="4569023" y="3960317"/>
                </a:lnTo>
                <a:lnTo>
                  <a:pt x="4567164" y="3960689"/>
                </a:lnTo>
                <a:cubicBezTo>
                  <a:pt x="4563443" y="3961930"/>
                  <a:pt x="4559101" y="3963790"/>
                  <a:pt x="4554141" y="3966270"/>
                </a:cubicBezTo>
                <a:cubicBezTo>
                  <a:pt x="4544219" y="3971231"/>
                  <a:pt x="4536777" y="3973712"/>
                  <a:pt x="4531816" y="3973712"/>
                </a:cubicBezTo>
                <a:lnTo>
                  <a:pt x="4524375" y="3973712"/>
                </a:lnTo>
                <a:cubicBezTo>
                  <a:pt x="4524375" y="3978673"/>
                  <a:pt x="4521895" y="3981153"/>
                  <a:pt x="4516934" y="3981153"/>
                </a:cubicBezTo>
                <a:lnTo>
                  <a:pt x="4516934" y="3973712"/>
                </a:lnTo>
                <a:cubicBezTo>
                  <a:pt x="4521895" y="3968751"/>
                  <a:pt x="4531816" y="3963789"/>
                  <a:pt x="4546699" y="3958829"/>
                </a:cubicBezTo>
                <a:cubicBezTo>
                  <a:pt x="4551660" y="3953868"/>
                  <a:pt x="4555381" y="3950147"/>
                  <a:pt x="4557861" y="3947667"/>
                </a:cubicBezTo>
                <a:cubicBezTo>
                  <a:pt x="4560342" y="3945186"/>
                  <a:pt x="4561582" y="3943946"/>
                  <a:pt x="4561582" y="3943946"/>
                </a:cubicBezTo>
                <a:cubicBezTo>
                  <a:pt x="4566543" y="3934024"/>
                  <a:pt x="4567783" y="3929063"/>
                  <a:pt x="4565303" y="3929063"/>
                </a:cubicBezTo>
                <a:cubicBezTo>
                  <a:pt x="4562822" y="3929063"/>
                  <a:pt x="4559102" y="3929063"/>
                  <a:pt x="4554141" y="3929063"/>
                </a:cubicBezTo>
                <a:lnTo>
                  <a:pt x="4539258" y="3936505"/>
                </a:lnTo>
                <a:cubicBezTo>
                  <a:pt x="4539258" y="3931544"/>
                  <a:pt x="4544219" y="3926582"/>
                  <a:pt x="4554141" y="3921622"/>
                </a:cubicBezTo>
                <a:close/>
                <a:moveTo>
                  <a:pt x="4353223" y="3921622"/>
                </a:moveTo>
                <a:lnTo>
                  <a:pt x="4360664" y="3929063"/>
                </a:lnTo>
                <a:cubicBezTo>
                  <a:pt x="4360664" y="3934024"/>
                  <a:pt x="4358184" y="3934024"/>
                  <a:pt x="4353223" y="3929063"/>
                </a:cubicBezTo>
                <a:cubicBezTo>
                  <a:pt x="4353223" y="3929063"/>
                  <a:pt x="4353223" y="3926582"/>
                  <a:pt x="4353223" y="3921622"/>
                </a:cubicBezTo>
                <a:close/>
                <a:moveTo>
                  <a:pt x="4086262" y="3916971"/>
                </a:moveTo>
                <a:cubicBezTo>
                  <a:pt x="4085643" y="3917591"/>
                  <a:pt x="4085332" y="3919142"/>
                  <a:pt x="4085332" y="3921622"/>
                </a:cubicBezTo>
                <a:cubicBezTo>
                  <a:pt x="4090293" y="3921622"/>
                  <a:pt x="4092773" y="3921622"/>
                  <a:pt x="4092773" y="3921622"/>
                </a:cubicBezTo>
                <a:cubicBezTo>
                  <a:pt x="4092773" y="3921622"/>
                  <a:pt x="4091533" y="3920382"/>
                  <a:pt x="4089053" y="3917901"/>
                </a:cubicBezTo>
                <a:cubicBezTo>
                  <a:pt x="4087813" y="3916661"/>
                  <a:pt x="4086883" y="3916351"/>
                  <a:pt x="4086262" y="3916971"/>
                </a:cubicBezTo>
                <a:close/>
                <a:moveTo>
                  <a:pt x="4635996" y="3914180"/>
                </a:moveTo>
                <a:cubicBezTo>
                  <a:pt x="4640957" y="3914180"/>
                  <a:pt x="4640957" y="3916661"/>
                  <a:pt x="4635996" y="3921622"/>
                </a:cubicBezTo>
                <a:cubicBezTo>
                  <a:pt x="4635996" y="3921622"/>
                  <a:pt x="4634756" y="3920382"/>
                  <a:pt x="4632275" y="3917901"/>
                </a:cubicBezTo>
                <a:cubicBezTo>
                  <a:pt x="4629795" y="3915420"/>
                  <a:pt x="4631035" y="3914180"/>
                  <a:pt x="4635996" y="3914180"/>
                </a:cubicBezTo>
                <a:close/>
                <a:moveTo>
                  <a:pt x="4375547" y="3914180"/>
                </a:moveTo>
                <a:lnTo>
                  <a:pt x="4382988" y="3921622"/>
                </a:lnTo>
                <a:cubicBezTo>
                  <a:pt x="4382988" y="3921622"/>
                  <a:pt x="4380508" y="3921622"/>
                  <a:pt x="4375547" y="3921622"/>
                </a:cubicBezTo>
                <a:close/>
                <a:moveTo>
                  <a:pt x="364629" y="3914180"/>
                </a:moveTo>
                <a:lnTo>
                  <a:pt x="364629" y="3921622"/>
                </a:lnTo>
                <a:lnTo>
                  <a:pt x="372071" y="3914180"/>
                </a:lnTo>
                <a:cubicBezTo>
                  <a:pt x="372071" y="3914180"/>
                  <a:pt x="369590" y="3914180"/>
                  <a:pt x="364629" y="3914180"/>
                </a:cubicBezTo>
                <a:close/>
                <a:moveTo>
                  <a:pt x="4591348" y="3906739"/>
                </a:moveTo>
                <a:lnTo>
                  <a:pt x="4598789" y="3906739"/>
                </a:lnTo>
                <a:cubicBezTo>
                  <a:pt x="4593828" y="3906739"/>
                  <a:pt x="4588867" y="3909220"/>
                  <a:pt x="4583906" y="3914180"/>
                </a:cubicBezTo>
                <a:lnTo>
                  <a:pt x="4576465" y="3921622"/>
                </a:lnTo>
                <a:cubicBezTo>
                  <a:pt x="4576465" y="3916661"/>
                  <a:pt x="4577705" y="3914180"/>
                  <a:pt x="4580186" y="3914180"/>
                </a:cubicBezTo>
                <a:cubicBezTo>
                  <a:pt x="4582666" y="3914180"/>
                  <a:pt x="4586387" y="3911700"/>
                  <a:pt x="4591348" y="3906739"/>
                </a:cubicBezTo>
                <a:close/>
                <a:moveTo>
                  <a:pt x="4397871" y="3906739"/>
                </a:moveTo>
                <a:lnTo>
                  <a:pt x="4397871" y="3914180"/>
                </a:lnTo>
                <a:lnTo>
                  <a:pt x="4390430" y="3914180"/>
                </a:lnTo>
                <a:cubicBezTo>
                  <a:pt x="4395391" y="3909220"/>
                  <a:pt x="4397871" y="3906739"/>
                  <a:pt x="4397871" y="3906739"/>
                </a:cubicBezTo>
                <a:close/>
                <a:moveTo>
                  <a:pt x="4731804" y="3894647"/>
                </a:moveTo>
                <a:cubicBezTo>
                  <a:pt x="4732424" y="3895267"/>
                  <a:pt x="4732734" y="3896817"/>
                  <a:pt x="4732734" y="3899297"/>
                </a:cubicBezTo>
                <a:cubicBezTo>
                  <a:pt x="4732734" y="3904258"/>
                  <a:pt x="4732734" y="3906739"/>
                  <a:pt x="4732734" y="3906739"/>
                </a:cubicBezTo>
                <a:cubicBezTo>
                  <a:pt x="4732734" y="3906739"/>
                  <a:pt x="4731494" y="3905499"/>
                  <a:pt x="4729013" y="3903018"/>
                </a:cubicBezTo>
                <a:cubicBezTo>
                  <a:pt x="4726533" y="3900538"/>
                  <a:pt x="4726533" y="3898057"/>
                  <a:pt x="4729013" y="3895577"/>
                </a:cubicBezTo>
                <a:cubicBezTo>
                  <a:pt x="4730253" y="3894337"/>
                  <a:pt x="4731184" y="3894026"/>
                  <a:pt x="4731804" y="3894647"/>
                </a:cubicBezTo>
                <a:close/>
                <a:moveTo>
                  <a:pt x="4673203" y="3891856"/>
                </a:moveTo>
                <a:lnTo>
                  <a:pt x="4680645" y="3891856"/>
                </a:lnTo>
                <a:lnTo>
                  <a:pt x="4673203" y="3899297"/>
                </a:lnTo>
                <a:lnTo>
                  <a:pt x="4665761" y="3899297"/>
                </a:lnTo>
                <a:cubicBezTo>
                  <a:pt x="4665761" y="3899297"/>
                  <a:pt x="4668243" y="3896817"/>
                  <a:pt x="4673203" y="3891856"/>
                </a:cubicBezTo>
                <a:close/>
                <a:moveTo>
                  <a:pt x="4657390" y="3887205"/>
                </a:moveTo>
                <a:cubicBezTo>
                  <a:pt x="4659251" y="3886585"/>
                  <a:pt x="4660801" y="3886895"/>
                  <a:pt x="4662041" y="3888135"/>
                </a:cubicBezTo>
                <a:cubicBezTo>
                  <a:pt x="4664521" y="3890616"/>
                  <a:pt x="4660801" y="3894337"/>
                  <a:pt x="4650879" y="3899297"/>
                </a:cubicBezTo>
                <a:cubicBezTo>
                  <a:pt x="4650879" y="3904258"/>
                  <a:pt x="4645918" y="3904258"/>
                  <a:pt x="4635996" y="3899297"/>
                </a:cubicBezTo>
                <a:cubicBezTo>
                  <a:pt x="4635996" y="3899297"/>
                  <a:pt x="4634756" y="3899297"/>
                  <a:pt x="4632275" y="3899297"/>
                </a:cubicBezTo>
                <a:cubicBezTo>
                  <a:pt x="4629795" y="3899297"/>
                  <a:pt x="4628554" y="3896817"/>
                  <a:pt x="4628554" y="3891856"/>
                </a:cubicBezTo>
                <a:lnTo>
                  <a:pt x="4635996" y="3891856"/>
                </a:lnTo>
                <a:cubicBezTo>
                  <a:pt x="4640957" y="3896817"/>
                  <a:pt x="4645918" y="3896817"/>
                  <a:pt x="4650879" y="3891856"/>
                </a:cubicBezTo>
                <a:cubicBezTo>
                  <a:pt x="4653359" y="3889376"/>
                  <a:pt x="4655530" y="3887826"/>
                  <a:pt x="4657390" y="3887205"/>
                </a:cubicBezTo>
                <a:close/>
                <a:moveTo>
                  <a:pt x="4241602" y="3884415"/>
                </a:moveTo>
                <a:lnTo>
                  <a:pt x="4241602" y="3891856"/>
                </a:lnTo>
                <a:cubicBezTo>
                  <a:pt x="4246563" y="3891856"/>
                  <a:pt x="4249044" y="3891856"/>
                  <a:pt x="4249044" y="3891856"/>
                </a:cubicBezTo>
                <a:close/>
                <a:moveTo>
                  <a:pt x="4204395" y="3884415"/>
                </a:moveTo>
                <a:cubicBezTo>
                  <a:pt x="4204395" y="3884415"/>
                  <a:pt x="4203154" y="3885655"/>
                  <a:pt x="4200674" y="3888135"/>
                </a:cubicBezTo>
                <a:cubicBezTo>
                  <a:pt x="4198194" y="3890616"/>
                  <a:pt x="4199434" y="3891856"/>
                  <a:pt x="4204395" y="3891856"/>
                </a:cubicBezTo>
                <a:lnTo>
                  <a:pt x="4211836" y="3891856"/>
                </a:lnTo>
                <a:close/>
                <a:moveTo>
                  <a:pt x="4643437" y="3876973"/>
                </a:moveTo>
                <a:cubicBezTo>
                  <a:pt x="4648399" y="3876973"/>
                  <a:pt x="4650879" y="3876973"/>
                  <a:pt x="4650879" y="3876973"/>
                </a:cubicBezTo>
                <a:cubicBezTo>
                  <a:pt x="4650879" y="3876973"/>
                  <a:pt x="4650879" y="3879454"/>
                  <a:pt x="4650879" y="3884415"/>
                </a:cubicBezTo>
                <a:cubicBezTo>
                  <a:pt x="4645918" y="3884415"/>
                  <a:pt x="4643437" y="3881934"/>
                  <a:pt x="4643437" y="3876973"/>
                </a:cubicBezTo>
                <a:close/>
                <a:moveTo>
                  <a:pt x="4539258" y="3876973"/>
                </a:moveTo>
                <a:cubicBezTo>
                  <a:pt x="4539258" y="3876973"/>
                  <a:pt x="4541738" y="3876973"/>
                  <a:pt x="4546699" y="3876973"/>
                </a:cubicBezTo>
                <a:cubicBezTo>
                  <a:pt x="4546699" y="3881934"/>
                  <a:pt x="4544219" y="3884415"/>
                  <a:pt x="4539258" y="3884415"/>
                </a:cubicBezTo>
                <a:close/>
                <a:moveTo>
                  <a:pt x="215801" y="3876973"/>
                </a:moveTo>
                <a:cubicBezTo>
                  <a:pt x="225723" y="3891856"/>
                  <a:pt x="228203" y="3903018"/>
                  <a:pt x="223242" y="3910460"/>
                </a:cubicBezTo>
                <a:cubicBezTo>
                  <a:pt x="218281" y="3917901"/>
                  <a:pt x="215801" y="3916661"/>
                  <a:pt x="215801" y="3906739"/>
                </a:cubicBezTo>
                <a:close/>
                <a:moveTo>
                  <a:pt x="4948535" y="3869532"/>
                </a:moveTo>
                <a:lnTo>
                  <a:pt x="4933652" y="3884415"/>
                </a:lnTo>
                <a:lnTo>
                  <a:pt x="4926211" y="3891856"/>
                </a:lnTo>
                <a:cubicBezTo>
                  <a:pt x="4926211" y="3886895"/>
                  <a:pt x="4928691" y="3881934"/>
                  <a:pt x="4933652" y="3876973"/>
                </a:cubicBezTo>
                <a:close/>
                <a:moveTo>
                  <a:pt x="4740176" y="3869532"/>
                </a:moveTo>
                <a:lnTo>
                  <a:pt x="4740176" y="3876973"/>
                </a:lnTo>
                <a:lnTo>
                  <a:pt x="4732734" y="3876973"/>
                </a:lnTo>
                <a:cubicBezTo>
                  <a:pt x="4732734" y="3872013"/>
                  <a:pt x="4735214" y="3869532"/>
                  <a:pt x="4740176" y="3869532"/>
                </a:cubicBezTo>
                <a:close/>
                <a:moveTo>
                  <a:pt x="4449961" y="3869532"/>
                </a:moveTo>
                <a:cubicBezTo>
                  <a:pt x="4454923" y="3869532"/>
                  <a:pt x="4457403" y="3869532"/>
                  <a:pt x="4457403" y="3869532"/>
                </a:cubicBezTo>
                <a:cubicBezTo>
                  <a:pt x="4457403" y="3874493"/>
                  <a:pt x="4456163" y="3876973"/>
                  <a:pt x="4453682" y="3876973"/>
                </a:cubicBezTo>
                <a:cubicBezTo>
                  <a:pt x="4451201" y="3876973"/>
                  <a:pt x="4449961" y="3876973"/>
                  <a:pt x="4449961" y="3876973"/>
                </a:cubicBezTo>
                <a:cubicBezTo>
                  <a:pt x="4449961" y="3876973"/>
                  <a:pt x="4449961" y="3874493"/>
                  <a:pt x="4449961" y="3869532"/>
                </a:cubicBezTo>
                <a:close/>
                <a:moveTo>
                  <a:pt x="4234160" y="3862090"/>
                </a:moveTo>
                <a:cubicBezTo>
                  <a:pt x="4234160" y="3867051"/>
                  <a:pt x="4234160" y="3869532"/>
                  <a:pt x="4234160" y="3869532"/>
                </a:cubicBezTo>
                <a:cubicBezTo>
                  <a:pt x="4234160" y="3869532"/>
                  <a:pt x="4231680" y="3869532"/>
                  <a:pt x="4226719" y="3869532"/>
                </a:cubicBezTo>
                <a:cubicBezTo>
                  <a:pt x="4226719" y="3869532"/>
                  <a:pt x="4224238" y="3872013"/>
                  <a:pt x="4219277" y="3876973"/>
                </a:cubicBezTo>
                <a:lnTo>
                  <a:pt x="4226719" y="3876973"/>
                </a:lnTo>
                <a:lnTo>
                  <a:pt x="4241602" y="3862090"/>
                </a:lnTo>
                <a:cubicBezTo>
                  <a:pt x="4241602" y="3862090"/>
                  <a:pt x="4239121" y="3862090"/>
                  <a:pt x="4234160" y="3862090"/>
                </a:cubicBezTo>
                <a:close/>
                <a:moveTo>
                  <a:pt x="4963418" y="3854649"/>
                </a:moveTo>
                <a:lnTo>
                  <a:pt x="4963418" y="3862090"/>
                </a:lnTo>
                <a:cubicBezTo>
                  <a:pt x="4958456" y="3867051"/>
                  <a:pt x="4953496" y="3869532"/>
                  <a:pt x="4948535" y="3869532"/>
                </a:cubicBezTo>
                <a:lnTo>
                  <a:pt x="4955976" y="3862090"/>
                </a:lnTo>
                <a:cubicBezTo>
                  <a:pt x="4960938" y="3857130"/>
                  <a:pt x="4963418" y="3854649"/>
                  <a:pt x="4963418" y="3854649"/>
                </a:cubicBezTo>
                <a:close/>
                <a:moveTo>
                  <a:pt x="4546699" y="3854649"/>
                </a:moveTo>
                <a:cubicBezTo>
                  <a:pt x="4546699" y="3854649"/>
                  <a:pt x="4546699" y="3857130"/>
                  <a:pt x="4546699" y="3862090"/>
                </a:cubicBezTo>
                <a:cubicBezTo>
                  <a:pt x="4546699" y="3862090"/>
                  <a:pt x="4544219" y="3862090"/>
                  <a:pt x="4539258" y="3862090"/>
                </a:cubicBezTo>
                <a:close/>
                <a:moveTo>
                  <a:pt x="4464844" y="3854649"/>
                </a:moveTo>
                <a:lnTo>
                  <a:pt x="4479727" y="3854649"/>
                </a:lnTo>
                <a:lnTo>
                  <a:pt x="4487169" y="3854649"/>
                </a:lnTo>
                <a:lnTo>
                  <a:pt x="4479727" y="3862090"/>
                </a:lnTo>
                <a:lnTo>
                  <a:pt x="4464844" y="3862090"/>
                </a:lnTo>
                <a:cubicBezTo>
                  <a:pt x="4464844" y="3857130"/>
                  <a:pt x="4464844" y="3854649"/>
                  <a:pt x="4464844" y="3854649"/>
                </a:cubicBezTo>
                <a:close/>
                <a:moveTo>
                  <a:pt x="4769941" y="3847208"/>
                </a:moveTo>
                <a:lnTo>
                  <a:pt x="4784824" y="3854649"/>
                </a:lnTo>
                <a:lnTo>
                  <a:pt x="4762500" y="3854649"/>
                </a:lnTo>
                <a:cubicBezTo>
                  <a:pt x="4762500" y="3854649"/>
                  <a:pt x="4764980" y="3852168"/>
                  <a:pt x="4769941" y="3847208"/>
                </a:cubicBezTo>
                <a:close/>
                <a:moveTo>
                  <a:pt x="4758779" y="3847208"/>
                </a:moveTo>
                <a:cubicBezTo>
                  <a:pt x="4761259" y="3847208"/>
                  <a:pt x="4762500" y="3848448"/>
                  <a:pt x="4762500" y="3850928"/>
                </a:cubicBezTo>
                <a:cubicBezTo>
                  <a:pt x="4762500" y="3853409"/>
                  <a:pt x="4760020" y="3854649"/>
                  <a:pt x="4755058" y="3854649"/>
                </a:cubicBezTo>
                <a:cubicBezTo>
                  <a:pt x="4755058" y="3849688"/>
                  <a:pt x="4756299" y="3847208"/>
                  <a:pt x="4758779" y="3847208"/>
                </a:cubicBezTo>
                <a:close/>
                <a:moveTo>
                  <a:pt x="4725293" y="3847208"/>
                </a:moveTo>
                <a:lnTo>
                  <a:pt x="4732734" y="3847208"/>
                </a:lnTo>
                <a:cubicBezTo>
                  <a:pt x="4737695" y="3857130"/>
                  <a:pt x="4740176" y="3862090"/>
                  <a:pt x="4740176" y="3862090"/>
                </a:cubicBezTo>
                <a:lnTo>
                  <a:pt x="4740176" y="3865811"/>
                </a:lnTo>
                <a:lnTo>
                  <a:pt x="4734594" y="3857440"/>
                </a:lnTo>
                <a:cubicBezTo>
                  <a:pt x="4732114" y="3854339"/>
                  <a:pt x="4729013" y="3850928"/>
                  <a:pt x="4725293" y="3847208"/>
                </a:cubicBezTo>
                <a:close/>
                <a:moveTo>
                  <a:pt x="4695528" y="3847208"/>
                </a:moveTo>
                <a:lnTo>
                  <a:pt x="4710410" y="3847208"/>
                </a:lnTo>
                <a:lnTo>
                  <a:pt x="4702969" y="3854649"/>
                </a:lnTo>
                <a:cubicBezTo>
                  <a:pt x="4698008" y="3854649"/>
                  <a:pt x="4698008" y="3857130"/>
                  <a:pt x="4702969" y="3862090"/>
                </a:cubicBezTo>
                <a:cubicBezTo>
                  <a:pt x="4702969" y="3867051"/>
                  <a:pt x="4702969" y="3870772"/>
                  <a:pt x="4702969" y="3873253"/>
                </a:cubicBezTo>
                <a:cubicBezTo>
                  <a:pt x="4702969" y="3875733"/>
                  <a:pt x="4700489" y="3876973"/>
                  <a:pt x="4695528" y="3876973"/>
                </a:cubicBezTo>
                <a:cubicBezTo>
                  <a:pt x="4690567" y="3876973"/>
                  <a:pt x="4688086" y="3874493"/>
                  <a:pt x="4688086" y="3869532"/>
                </a:cubicBezTo>
                <a:close/>
                <a:moveTo>
                  <a:pt x="4650879" y="3847208"/>
                </a:moveTo>
                <a:lnTo>
                  <a:pt x="4665761" y="3847208"/>
                </a:lnTo>
                <a:cubicBezTo>
                  <a:pt x="4665761" y="3847208"/>
                  <a:pt x="4660801" y="3849688"/>
                  <a:pt x="4650879" y="3854649"/>
                </a:cubicBezTo>
                <a:lnTo>
                  <a:pt x="4643437" y="3854649"/>
                </a:lnTo>
                <a:cubicBezTo>
                  <a:pt x="4643437" y="3854649"/>
                  <a:pt x="4645918" y="3852168"/>
                  <a:pt x="4650879" y="3847208"/>
                </a:cubicBezTo>
                <a:close/>
                <a:moveTo>
                  <a:pt x="4284855" y="3844882"/>
                </a:moveTo>
                <a:cubicBezTo>
                  <a:pt x="4282065" y="3843952"/>
                  <a:pt x="4275088" y="3847208"/>
                  <a:pt x="4263926" y="3854649"/>
                </a:cubicBezTo>
                <a:lnTo>
                  <a:pt x="4271368" y="3854649"/>
                </a:lnTo>
                <a:cubicBezTo>
                  <a:pt x="4276329" y="3854649"/>
                  <a:pt x="4280049" y="3853409"/>
                  <a:pt x="4282530" y="3850928"/>
                </a:cubicBezTo>
                <a:cubicBezTo>
                  <a:pt x="4285010" y="3848448"/>
                  <a:pt x="4286251" y="3847208"/>
                  <a:pt x="4286251" y="3847208"/>
                </a:cubicBezTo>
                <a:cubicBezTo>
                  <a:pt x="4286251" y="3845968"/>
                  <a:pt x="4285785" y="3845192"/>
                  <a:pt x="4284855" y="3844882"/>
                </a:cubicBezTo>
                <a:close/>
                <a:moveTo>
                  <a:pt x="4509492" y="3839766"/>
                </a:moveTo>
                <a:lnTo>
                  <a:pt x="4509492" y="3854649"/>
                </a:lnTo>
                <a:lnTo>
                  <a:pt x="4502051" y="3847208"/>
                </a:lnTo>
                <a:cubicBezTo>
                  <a:pt x="4502051" y="3847208"/>
                  <a:pt x="4503292" y="3845968"/>
                  <a:pt x="4505772" y="3843487"/>
                </a:cubicBezTo>
                <a:cubicBezTo>
                  <a:pt x="4508252" y="3841006"/>
                  <a:pt x="4509492" y="3839766"/>
                  <a:pt x="4509492" y="3839766"/>
                </a:cubicBezTo>
                <a:close/>
                <a:moveTo>
                  <a:pt x="4851797" y="3832325"/>
                </a:moveTo>
                <a:lnTo>
                  <a:pt x="4859238" y="3832325"/>
                </a:lnTo>
                <a:cubicBezTo>
                  <a:pt x="4859238" y="3832325"/>
                  <a:pt x="4859238" y="3834805"/>
                  <a:pt x="4859238" y="3839766"/>
                </a:cubicBezTo>
                <a:close/>
                <a:moveTo>
                  <a:pt x="4673203" y="3832325"/>
                </a:moveTo>
                <a:cubicBezTo>
                  <a:pt x="4678165" y="3832325"/>
                  <a:pt x="4680645" y="3834805"/>
                  <a:pt x="4680645" y="3839766"/>
                </a:cubicBezTo>
                <a:cubicBezTo>
                  <a:pt x="4675684" y="3839766"/>
                  <a:pt x="4673203" y="3839766"/>
                  <a:pt x="4673203" y="3839766"/>
                </a:cubicBezTo>
                <a:close/>
                <a:moveTo>
                  <a:pt x="4509492" y="3832325"/>
                </a:moveTo>
                <a:cubicBezTo>
                  <a:pt x="4514453" y="3832325"/>
                  <a:pt x="4516934" y="3832325"/>
                  <a:pt x="4516934" y="3832325"/>
                </a:cubicBezTo>
                <a:cubicBezTo>
                  <a:pt x="4516934" y="3837286"/>
                  <a:pt x="4516934" y="3839766"/>
                  <a:pt x="4516934" y="3839766"/>
                </a:cubicBezTo>
                <a:close/>
                <a:moveTo>
                  <a:pt x="4412754" y="3832325"/>
                </a:moveTo>
                <a:lnTo>
                  <a:pt x="4412754" y="3839766"/>
                </a:lnTo>
                <a:cubicBezTo>
                  <a:pt x="4417715" y="3839766"/>
                  <a:pt x="4420195" y="3837286"/>
                  <a:pt x="4420195" y="3832325"/>
                </a:cubicBezTo>
                <a:cubicBezTo>
                  <a:pt x="4415234" y="3832325"/>
                  <a:pt x="4412754" y="3832325"/>
                  <a:pt x="4412754" y="3832325"/>
                </a:cubicBezTo>
                <a:close/>
                <a:moveTo>
                  <a:pt x="4820171" y="3828604"/>
                </a:moveTo>
                <a:cubicBezTo>
                  <a:pt x="4821411" y="3828604"/>
                  <a:pt x="4822031" y="3829844"/>
                  <a:pt x="4822031" y="3832325"/>
                </a:cubicBezTo>
                <a:lnTo>
                  <a:pt x="4807148" y="3839766"/>
                </a:lnTo>
                <a:lnTo>
                  <a:pt x="4807148" y="3832325"/>
                </a:lnTo>
                <a:lnTo>
                  <a:pt x="4814590" y="3832325"/>
                </a:lnTo>
                <a:cubicBezTo>
                  <a:pt x="4817070" y="3829844"/>
                  <a:pt x="4818931" y="3828604"/>
                  <a:pt x="4820171" y="3828604"/>
                </a:cubicBezTo>
                <a:close/>
                <a:moveTo>
                  <a:pt x="4449961" y="3824883"/>
                </a:moveTo>
                <a:lnTo>
                  <a:pt x="4449961" y="3832325"/>
                </a:lnTo>
                <a:cubicBezTo>
                  <a:pt x="4454923" y="3832325"/>
                  <a:pt x="4457403" y="3829844"/>
                  <a:pt x="4457403" y="3824883"/>
                </a:cubicBezTo>
                <a:close/>
                <a:moveTo>
                  <a:pt x="4842495" y="3820233"/>
                </a:moveTo>
                <a:cubicBezTo>
                  <a:pt x="4843736" y="3820853"/>
                  <a:pt x="4844355" y="3822403"/>
                  <a:pt x="4844355" y="3824883"/>
                </a:cubicBezTo>
                <a:lnTo>
                  <a:pt x="4836914" y="3832325"/>
                </a:lnTo>
                <a:lnTo>
                  <a:pt x="4829472" y="3824883"/>
                </a:lnTo>
                <a:cubicBezTo>
                  <a:pt x="4829472" y="3824883"/>
                  <a:pt x="4831953" y="3823643"/>
                  <a:pt x="4836914" y="3821163"/>
                </a:cubicBezTo>
                <a:cubicBezTo>
                  <a:pt x="4839394" y="3819923"/>
                  <a:pt x="4841255" y="3819612"/>
                  <a:pt x="4842495" y="3820233"/>
                </a:cubicBezTo>
                <a:close/>
                <a:moveTo>
                  <a:pt x="4598789" y="3817442"/>
                </a:moveTo>
                <a:cubicBezTo>
                  <a:pt x="4598789" y="3817442"/>
                  <a:pt x="4600029" y="3817442"/>
                  <a:pt x="4602510" y="3817442"/>
                </a:cubicBezTo>
                <a:cubicBezTo>
                  <a:pt x="4604990" y="3817442"/>
                  <a:pt x="4606231" y="3819923"/>
                  <a:pt x="4606231" y="3824883"/>
                </a:cubicBezTo>
                <a:cubicBezTo>
                  <a:pt x="4606231" y="3829844"/>
                  <a:pt x="4601269" y="3832325"/>
                  <a:pt x="4591348" y="3832325"/>
                </a:cubicBezTo>
                <a:cubicBezTo>
                  <a:pt x="4586387" y="3832325"/>
                  <a:pt x="4582666" y="3832325"/>
                  <a:pt x="4580186" y="3832325"/>
                </a:cubicBezTo>
                <a:cubicBezTo>
                  <a:pt x="4577705" y="3832325"/>
                  <a:pt x="4576465" y="3831085"/>
                  <a:pt x="4576465" y="3828604"/>
                </a:cubicBezTo>
                <a:cubicBezTo>
                  <a:pt x="4576465" y="3826123"/>
                  <a:pt x="4578945" y="3824883"/>
                  <a:pt x="4583906" y="3824883"/>
                </a:cubicBezTo>
                <a:cubicBezTo>
                  <a:pt x="4583906" y="3824883"/>
                  <a:pt x="4588867" y="3822403"/>
                  <a:pt x="4598789" y="3817442"/>
                </a:cubicBezTo>
                <a:close/>
                <a:moveTo>
                  <a:pt x="4554141" y="3817442"/>
                </a:moveTo>
                <a:lnTo>
                  <a:pt x="4554141" y="3824883"/>
                </a:lnTo>
                <a:cubicBezTo>
                  <a:pt x="4554141" y="3824883"/>
                  <a:pt x="4551660" y="3824883"/>
                  <a:pt x="4546699" y="3824883"/>
                </a:cubicBezTo>
                <a:cubicBezTo>
                  <a:pt x="4546699" y="3819923"/>
                  <a:pt x="4549180" y="3817442"/>
                  <a:pt x="4554141" y="3817442"/>
                </a:cubicBezTo>
                <a:close/>
                <a:moveTo>
                  <a:pt x="4792265" y="3810001"/>
                </a:moveTo>
                <a:lnTo>
                  <a:pt x="4792265" y="3817442"/>
                </a:lnTo>
                <a:lnTo>
                  <a:pt x="4784824" y="3824883"/>
                </a:lnTo>
                <a:lnTo>
                  <a:pt x="4762500" y="3824883"/>
                </a:lnTo>
                <a:lnTo>
                  <a:pt x="4762500" y="3817442"/>
                </a:lnTo>
                <a:cubicBezTo>
                  <a:pt x="4762500" y="3817442"/>
                  <a:pt x="4764980" y="3817442"/>
                  <a:pt x="4769941" y="3817442"/>
                </a:cubicBezTo>
                <a:lnTo>
                  <a:pt x="4784824" y="3817442"/>
                </a:lnTo>
                <a:cubicBezTo>
                  <a:pt x="4789785" y="3812481"/>
                  <a:pt x="4792265" y="3810001"/>
                  <a:pt x="4792265" y="3810001"/>
                </a:cubicBezTo>
                <a:close/>
                <a:moveTo>
                  <a:pt x="4449961" y="3810001"/>
                </a:moveTo>
                <a:cubicBezTo>
                  <a:pt x="4440039" y="3810001"/>
                  <a:pt x="4435078" y="3814961"/>
                  <a:pt x="4435078" y="3824883"/>
                </a:cubicBezTo>
                <a:lnTo>
                  <a:pt x="4449961" y="3817442"/>
                </a:lnTo>
                <a:close/>
                <a:moveTo>
                  <a:pt x="4755058" y="3795118"/>
                </a:moveTo>
                <a:cubicBezTo>
                  <a:pt x="4755058" y="3795118"/>
                  <a:pt x="4757538" y="3795118"/>
                  <a:pt x="4762500" y="3795118"/>
                </a:cubicBezTo>
                <a:cubicBezTo>
                  <a:pt x="4762500" y="3800079"/>
                  <a:pt x="4761259" y="3802559"/>
                  <a:pt x="4758779" y="3802559"/>
                </a:cubicBezTo>
                <a:cubicBezTo>
                  <a:pt x="4756299" y="3802559"/>
                  <a:pt x="4755058" y="3800079"/>
                  <a:pt x="4755058" y="3795118"/>
                </a:cubicBezTo>
                <a:close/>
                <a:moveTo>
                  <a:pt x="4849936" y="3791397"/>
                </a:moveTo>
                <a:cubicBezTo>
                  <a:pt x="4851177" y="3791397"/>
                  <a:pt x="4854277" y="3792638"/>
                  <a:pt x="4859238" y="3795118"/>
                </a:cubicBezTo>
                <a:lnTo>
                  <a:pt x="4851797" y="3795118"/>
                </a:lnTo>
                <a:cubicBezTo>
                  <a:pt x="4849316" y="3792638"/>
                  <a:pt x="4848696" y="3791397"/>
                  <a:pt x="4849936" y="3791397"/>
                </a:cubicBezTo>
                <a:close/>
                <a:moveTo>
                  <a:pt x="4874121" y="3787676"/>
                </a:moveTo>
                <a:cubicBezTo>
                  <a:pt x="4879083" y="3787676"/>
                  <a:pt x="4881563" y="3787676"/>
                  <a:pt x="4881563" y="3787676"/>
                </a:cubicBezTo>
                <a:lnTo>
                  <a:pt x="4874121" y="3795118"/>
                </a:lnTo>
                <a:close/>
                <a:moveTo>
                  <a:pt x="4598789" y="3787676"/>
                </a:moveTo>
                <a:lnTo>
                  <a:pt x="4606231" y="3795118"/>
                </a:lnTo>
                <a:cubicBezTo>
                  <a:pt x="4606231" y="3795118"/>
                  <a:pt x="4603750" y="3795118"/>
                  <a:pt x="4598789" y="3795118"/>
                </a:cubicBezTo>
                <a:cubicBezTo>
                  <a:pt x="4598789" y="3795118"/>
                  <a:pt x="4598789" y="3792637"/>
                  <a:pt x="4598789" y="3787676"/>
                </a:cubicBezTo>
                <a:close/>
                <a:moveTo>
                  <a:pt x="4662041" y="3784886"/>
                </a:moveTo>
                <a:cubicBezTo>
                  <a:pt x="4662041" y="3785506"/>
                  <a:pt x="4660801" y="3787676"/>
                  <a:pt x="4658320" y="3791397"/>
                </a:cubicBezTo>
                <a:cubicBezTo>
                  <a:pt x="4653359" y="3798838"/>
                  <a:pt x="4650879" y="3800079"/>
                  <a:pt x="4650879" y="3795118"/>
                </a:cubicBezTo>
                <a:lnTo>
                  <a:pt x="4658320" y="3787676"/>
                </a:lnTo>
                <a:cubicBezTo>
                  <a:pt x="4660801" y="3785196"/>
                  <a:pt x="4662041" y="3784266"/>
                  <a:pt x="4662041" y="3784886"/>
                </a:cubicBezTo>
                <a:close/>
                <a:moveTo>
                  <a:pt x="4955976" y="3780235"/>
                </a:moveTo>
                <a:lnTo>
                  <a:pt x="4955976" y="3787676"/>
                </a:lnTo>
                <a:lnTo>
                  <a:pt x="4941094" y="3787676"/>
                </a:lnTo>
                <a:cubicBezTo>
                  <a:pt x="4946055" y="3782716"/>
                  <a:pt x="4951015" y="3780235"/>
                  <a:pt x="4955976" y="3780235"/>
                </a:cubicBezTo>
                <a:close/>
                <a:moveTo>
                  <a:pt x="4396011" y="3776514"/>
                </a:moveTo>
                <a:cubicBezTo>
                  <a:pt x="4394771" y="3776514"/>
                  <a:pt x="4392910" y="3777754"/>
                  <a:pt x="4390430" y="3780235"/>
                </a:cubicBezTo>
                <a:lnTo>
                  <a:pt x="4382988" y="3787676"/>
                </a:lnTo>
                <a:cubicBezTo>
                  <a:pt x="4378027" y="3787676"/>
                  <a:pt x="4373067" y="3790157"/>
                  <a:pt x="4368106" y="3795118"/>
                </a:cubicBezTo>
                <a:lnTo>
                  <a:pt x="4353223" y="3802559"/>
                </a:lnTo>
                <a:lnTo>
                  <a:pt x="4368106" y="3802559"/>
                </a:lnTo>
                <a:cubicBezTo>
                  <a:pt x="4373067" y="3797598"/>
                  <a:pt x="4378027" y="3795118"/>
                  <a:pt x="4382988" y="3795118"/>
                </a:cubicBezTo>
                <a:cubicBezTo>
                  <a:pt x="4387949" y="3790157"/>
                  <a:pt x="4391670" y="3787676"/>
                  <a:pt x="4394150" y="3787676"/>
                </a:cubicBezTo>
                <a:cubicBezTo>
                  <a:pt x="4396631" y="3787676"/>
                  <a:pt x="4397871" y="3787676"/>
                  <a:pt x="4397871" y="3787676"/>
                </a:cubicBezTo>
                <a:lnTo>
                  <a:pt x="4397871" y="3780235"/>
                </a:lnTo>
                <a:cubicBezTo>
                  <a:pt x="4397871" y="3777754"/>
                  <a:pt x="4397252" y="3776514"/>
                  <a:pt x="4396011" y="3776514"/>
                </a:cubicBezTo>
                <a:close/>
                <a:moveTo>
                  <a:pt x="4457403" y="3772794"/>
                </a:moveTo>
                <a:cubicBezTo>
                  <a:pt x="4457403" y="3772794"/>
                  <a:pt x="4454923" y="3775274"/>
                  <a:pt x="4449961" y="3780235"/>
                </a:cubicBezTo>
                <a:lnTo>
                  <a:pt x="4457403" y="3780235"/>
                </a:lnTo>
                <a:close/>
                <a:moveTo>
                  <a:pt x="5558730" y="3765352"/>
                </a:moveTo>
                <a:cubicBezTo>
                  <a:pt x="5558730" y="3765352"/>
                  <a:pt x="5558730" y="3766592"/>
                  <a:pt x="5558730" y="3769073"/>
                </a:cubicBezTo>
                <a:cubicBezTo>
                  <a:pt x="5558730" y="3771554"/>
                  <a:pt x="5556250" y="3775274"/>
                  <a:pt x="5551289" y="3780235"/>
                </a:cubicBezTo>
                <a:lnTo>
                  <a:pt x="5536406" y="3787676"/>
                </a:lnTo>
                <a:cubicBezTo>
                  <a:pt x="5536406" y="3782716"/>
                  <a:pt x="5541367" y="3777754"/>
                  <a:pt x="5551289" y="3772794"/>
                </a:cubicBezTo>
                <a:close/>
                <a:moveTo>
                  <a:pt x="4695528" y="3765352"/>
                </a:moveTo>
                <a:cubicBezTo>
                  <a:pt x="4700489" y="3765352"/>
                  <a:pt x="4702969" y="3766592"/>
                  <a:pt x="4702969" y="3769073"/>
                </a:cubicBezTo>
                <a:cubicBezTo>
                  <a:pt x="4702969" y="3771554"/>
                  <a:pt x="4701728" y="3772794"/>
                  <a:pt x="4699248" y="3772794"/>
                </a:cubicBezTo>
                <a:cubicBezTo>
                  <a:pt x="4696768" y="3772794"/>
                  <a:pt x="4695528" y="3770313"/>
                  <a:pt x="4695528" y="3765352"/>
                </a:cubicBezTo>
                <a:close/>
                <a:moveTo>
                  <a:pt x="4412754" y="3765352"/>
                </a:moveTo>
                <a:cubicBezTo>
                  <a:pt x="4412754" y="3770313"/>
                  <a:pt x="4410274" y="3772794"/>
                  <a:pt x="4405313" y="3772794"/>
                </a:cubicBezTo>
                <a:cubicBezTo>
                  <a:pt x="4405313" y="3777754"/>
                  <a:pt x="4407793" y="3778995"/>
                  <a:pt x="4412754" y="3776514"/>
                </a:cubicBezTo>
                <a:cubicBezTo>
                  <a:pt x="4417715" y="3774034"/>
                  <a:pt x="4422676" y="3772794"/>
                  <a:pt x="4427637" y="3772794"/>
                </a:cubicBezTo>
                <a:close/>
                <a:moveTo>
                  <a:pt x="4375547" y="3765352"/>
                </a:moveTo>
                <a:cubicBezTo>
                  <a:pt x="4370586" y="3770313"/>
                  <a:pt x="4368106" y="3772794"/>
                  <a:pt x="4368106" y="3772794"/>
                </a:cubicBezTo>
                <a:lnTo>
                  <a:pt x="4382988" y="3765352"/>
                </a:lnTo>
                <a:close/>
                <a:moveTo>
                  <a:pt x="4550420" y="3757911"/>
                </a:moveTo>
                <a:cubicBezTo>
                  <a:pt x="4542979" y="3757911"/>
                  <a:pt x="4539258" y="3759151"/>
                  <a:pt x="4539258" y="3761631"/>
                </a:cubicBezTo>
                <a:cubicBezTo>
                  <a:pt x="4539258" y="3764112"/>
                  <a:pt x="4544219" y="3765352"/>
                  <a:pt x="4554141" y="3765352"/>
                </a:cubicBezTo>
                <a:lnTo>
                  <a:pt x="4561582" y="3757911"/>
                </a:lnTo>
                <a:cubicBezTo>
                  <a:pt x="4561582" y="3757911"/>
                  <a:pt x="4557861" y="3757911"/>
                  <a:pt x="4550420" y="3757911"/>
                </a:cubicBezTo>
                <a:close/>
                <a:moveTo>
                  <a:pt x="4933652" y="3750469"/>
                </a:moveTo>
                <a:lnTo>
                  <a:pt x="4941094" y="3757911"/>
                </a:lnTo>
                <a:lnTo>
                  <a:pt x="4941094" y="3772794"/>
                </a:lnTo>
                <a:cubicBezTo>
                  <a:pt x="4941094" y="3772794"/>
                  <a:pt x="4939853" y="3771554"/>
                  <a:pt x="4937373" y="3769073"/>
                </a:cubicBezTo>
                <a:cubicBezTo>
                  <a:pt x="4934893" y="3766592"/>
                  <a:pt x="4933652" y="3762872"/>
                  <a:pt x="4933652" y="3757911"/>
                </a:cubicBezTo>
                <a:close/>
                <a:moveTo>
                  <a:pt x="4911328" y="3750469"/>
                </a:moveTo>
                <a:lnTo>
                  <a:pt x="4903887" y="3765352"/>
                </a:lnTo>
                <a:lnTo>
                  <a:pt x="4903887" y="3757911"/>
                </a:lnTo>
                <a:cubicBezTo>
                  <a:pt x="4908848" y="3752950"/>
                  <a:pt x="4911328" y="3750469"/>
                  <a:pt x="4911328" y="3750469"/>
                </a:cubicBezTo>
                <a:close/>
                <a:moveTo>
                  <a:pt x="4658320" y="3750469"/>
                </a:moveTo>
                <a:cubicBezTo>
                  <a:pt x="4658320" y="3750469"/>
                  <a:pt x="4659561" y="3751709"/>
                  <a:pt x="4662041" y="3754190"/>
                </a:cubicBezTo>
                <a:cubicBezTo>
                  <a:pt x="4664521" y="3756671"/>
                  <a:pt x="4665761" y="3757911"/>
                  <a:pt x="4665761" y="3757911"/>
                </a:cubicBezTo>
                <a:cubicBezTo>
                  <a:pt x="4665761" y="3762872"/>
                  <a:pt x="4665761" y="3765352"/>
                  <a:pt x="4665761" y="3765352"/>
                </a:cubicBezTo>
                <a:cubicBezTo>
                  <a:pt x="4665761" y="3765352"/>
                  <a:pt x="4664521" y="3764112"/>
                  <a:pt x="4662041" y="3761631"/>
                </a:cubicBezTo>
                <a:cubicBezTo>
                  <a:pt x="4659561" y="3759151"/>
                  <a:pt x="4658320" y="3755430"/>
                  <a:pt x="4658320" y="3750469"/>
                </a:cubicBezTo>
                <a:close/>
                <a:moveTo>
                  <a:pt x="4628554" y="3750469"/>
                </a:moveTo>
                <a:cubicBezTo>
                  <a:pt x="4633516" y="3750469"/>
                  <a:pt x="4638477" y="3750469"/>
                  <a:pt x="4643437" y="3750469"/>
                </a:cubicBezTo>
                <a:lnTo>
                  <a:pt x="4643437" y="3757911"/>
                </a:lnTo>
                <a:cubicBezTo>
                  <a:pt x="4638477" y="3762872"/>
                  <a:pt x="4635996" y="3764112"/>
                  <a:pt x="4635996" y="3761631"/>
                </a:cubicBezTo>
                <a:cubicBezTo>
                  <a:pt x="4635996" y="3759151"/>
                  <a:pt x="4634756" y="3757911"/>
                  <a:pt x="4632275" y="3757911"/>
                </a:cubicBezTo>
                <a:cubicBezTo>
                  <a:pt x="4629795" y="3757911"/>
                  <a:pt x="4628554" y="3760391"/>
                  <a:pt x="4628554" y="3765352"/>
                </a:cubicBezTo>
                <a:lnTo>
                  <a:pt x="4621113" y="3765352"/>
                </a:lnTo>
                <a:cubicBezTo>
                  <a:pt x="4621113" y="3765352"/>
                  <a:pt x="4621113" y="3764112"/>
                  <a:pt x="4621113" y="3761631"/>
                </a:cubicBezTo>
                <a:cubicBezTo>
                  <a:pt x="4621113" y="3759151"/>
                  <a:pt x="4623594" y="3757911"/>
                  <a:pt x="4628554" y="3757911"/>
                </a:cubicBezTo>
                <a:cubicBezTo>
                  <a:pt x="4628554" y="3757911"/>
                  <a:pt x="4628554" y="3755430"/>
                  <a:pt x="4628554" y="3750469"/>
                </a:cubicBezTo>
                <a:close/>
                <a:moveTo>
                  <a:pt x="4442520" y="3750469"/>
                </a:moveTo>
                <a:cubicBezTo>
                  <a:pt x="4442520" y="3750469"/>
                  <a:pt x="4442520" y="3752950"/>
                  <a:pt x="4442520" y="3757911"/>
                </a:cubicBezTo>
                <a:cubicBezTo>
                  <a:pt x="4447481" y="3757911"/>
                  <a:pt x="4449961" y="3757911"/>
                  <a:pt x="4449961" y="3757911"/>
                </a:cubicBezTo>
                <a:close/>
                <a:moveTo>
                  <a:pt x="4851797" y="3743028"/>
                </a:moveTo>
                <a:lnTo>
                  <a:pt x="4866679" y="3743028"/>
                </a:lnTo>
                <a:lnTo>
                  <a:pt x="4851797" y="3750469"/>
                </a:lnTo>
                <a:cubicBezTo>
                  <a:pt x="4851797" y="3745509"/>
                  <a:pt x="4851797" y="3743028"/>
                  <a:pt x="4851797" y="3743028"/>
                </a:cubicBezTo>
                <a:close/>
                <a:moveTo>
                  <a:pt x="4569023" y="3743028"/>
                </a:moveTo>
                <a:cubicBezTo>
                  <a:pt x="4569023" y="3743028"/>
                  <a:pt x="4569023" y="3745509"/>
                  <a:pt x="4569023" y="3750469"/>
                </a:cubicBezTo>
                <a:cubicBezTo>
                  <a:pt x="4573985" y="3755430"/>
                  <a:pt x="4576465" y="3755430"/>
                  <a:pt x="4576465" y="3750469"/>
                </a:cubicBezTo>
                <a:close/>
                <a:moveTo>
                  <a:pt x="4382988" y="3743028"/>
                </a:moveTo>
                <a:lnTo>
                  <a:pt x="4382988" y="3757911"/>
                </a:lnTo>
                <a:cubicBezTo>
                  <a:pt x="4387949" y="3757911"/>
                  <a:pt x="4390430" y="3756671"/>
                  <a:pt x="4390430" y="3754190"/>
                </a:cubicBezTo>
                <a:cubicBezTo>
                  <a:pt x="4390430" y="3751709"/>
                  <a:pt x="4387949" y="3747989"/>
                  <a:pt x="4382988" y="3743028"/>
                </a:cubicBezTo>
                <a:close/>
                <a:moveTo>
                  <a:pt x="5145250" y="3732348"/>
                </a:moveTo>
                <a:lnTo>
                  <a:pt x="5142012" y="3735587"/>
                </a:lnTo>
                <a:cubicBezTo>
                  <a:pt x="5142012" y="3735587"/>
                  <a:pt x="5142321" y="3735277"/>
                  <a:pt x="5142942" y="3734656"/>
                </a:cubicBezTo>
                <a:close/>
                <a:moveTo>
                  <a:pt x="4399360" y="3731122"/>
                </a:moveTo>
                <a:lnTo>
                  <a:pt x="4397871" y="3731866"/>
                </a:lnTo>
                <a:cubicBezTo>
                  <a:pt x="4392910" y="3734346"/>
                  <a:pt x="4390430" y="3735587"/>
                  <a:pt x="4390430" y="3735587"/>
                </a:cubicBezTo>
                <a:lnTo>
                  <a:pt x="4390430" y="3743028"/>
                </a:lnTo>
                <a:cubicBezTo>
                  <a:pt x="4395391" y="3743028"/>
                  <a:pt x="4399111" y="3745509"/>
                  <a:pt x="4401592" y="3750469"/>
                </a:cubicBezTo>
                <a:cubicBezTo>
                  <a:pt x="4404072" y="3755430"/>
                  <a:pt x="4405313" y="3757911"/>
                  <a:pt x="4405313" y="3757911"/>
                </a:cubicBezTo>
                <a:cubicBezTo>
                  <a:pt x="4405313" y="3757911"/>
                  <a:pt x="4405313" y="3755430"/>
                  <a:pt x="4405313" y="3750469"/>
                </a:cubicBezTo>
                <a:lnTo>
                  <a:pt x="4397871" y="3735587"/>
                </a:lnTo>
                <a:close/>
                <a:moveTo>
                  <a:pt x="4495672" y="3730271"/>
                </a:moveTo>
                <a:lnTo>
                  <a:pt x="4479727" y="3735587"/>
                </a:lnTo>
                <a:lnTo>
                  <a:pt x="4472286" y="3735587"/>
                </a:lnTo>
                <a:cubicBezTo>
                  <a:pt x="4467325" y="3735587"/>
                  <a:pt x="4463604" y="3736827"/>
                  <a:pt x="4461124" y="3739307"/>
                </a:cubicBezTo>
                <a:cubicBezTo>
                  <a:pt x="4458643" y="3741788"/>
                  <a:pt x="4456163" y="3743028"/>
                  <a:pt x="4453682" y="3743028"/>
                </a:cubicBezTo>
                <a:cubicBezTo>
                  <a:pt x="4451201" y="3743028"/>
                  <a:pt x="4449961" y="3740547"/>
                  <a:pt x="4449961" y="3735587"/>
                </a:cubicBezTo>
                <a:cubicBezTo>
                  <a:pt x="4445000" y="3730626"/>
                  <a:pt x="4440039" y="3731866"/>
                  <a:pt x="4435078" y="3739307"/>
                </a:cubicBezTo>
                <a:cubicBezTo>
                  <a:pt x="4430117" y="3746749"/>
                  <a:pt x="4427637" y="3750469"/>
                  <a:pt x="4427637" y="3750469"/>
                </a:cubicBezTo>
                <a:cubicBezTo>
                  <a:pt x="4432598" y="3750469"/>
                  <a:pt x="4435078" y="3750469"/>
                  <a:pt x="4435078" y="3750469"/>
                </a:cubicBezTo>
                <a:lnTo>
                  <a:pt x="4449961" y="3743028"/>
                </a:lnTo>
                <a:cubicBezTo>
                  <a:pt x="4449961" y="3743028"/>
                  <a:pt x="4449961" y="3745509"/>
                  <a:pt x="4449961" y="3750469"/>
                </a:cubicBezTo>
                <a:lnTo>
                  <a:pt x="4457403" y="3757911"/>
                </a:lnTo>
                <a:lnTo>
                  <a:pt x="4464844" y="3750469"/>
                </a:lnTo>
                <a:lnTo>
                  <a:pt x="4472286" y="3750469"/>
                </a:lnTo>
                <a:cubicBezTo>
                  <a:pt x="4472286" y="3750469"/>
                  <a:pt x="4476006" y="3747989"/>
                  <a:pt x="4483448" y="3743028"/>
                </a:cubicBezTo>
                <a:cubicBezTo>
                  <a:pt x="4490889" y="3738067"/>
                  <a:pt x="4494610" y="3734346"/>
                  <a:pt x="4494610" y="3731866"/>
                </a:cubicBezTo>
                <a:close/>
                <a:moveTo>
                  <a:pt x="5149453" y="3728145"/>
                </a:moveTo>
                <a:cubicBezTo>
                  <a:pt x="5149453" y="3728145"/>
                  <a:pt x="5148212" y="3729385"/>
                  <a:pt x="5145732" y="3731866"/>
                </a:cubicBezTo>
                <a:lnTo>
                  <a:pt x="5145250" y="3732348"/>
                </a:lnTo>
                <a:close/>
                <a:moveTo>
                  <a:pt x="5008066" y="3720704"/>
                </a:moveTo>
                <a:lnTo>
                  <a:pt x="5015508" y="3720704"/>
                </a:lnTo>
                <a:lnTo>
                  <a:pt x="5015508" y="3728145"/>
                </a:lnTo>
                <a:close/>
                <a:moveTo>
                  <a:pt x="5022949" y="3713262"/>
                </a:moveTo>
                <a:lnTo>
                  <a:pt x="5022949" y="3720704"/>
                </a:lnTo>
                <a:lnTo>
                  <a:pt x="5015508" y="3720704"/>
                </a:lnTo>
                <a:cubicBezTo>
                  <a:pt x="5015508" y="3720704"/>
                  <a:pt x="5017988" y="3718223"/>
                  <a:pt x="5022949" y="3713262"/>
                </a:cubicBezTo>
                <a:close/>
                <a:moveTo>
                  <a:pt x="4993183" y="3713262"/>
                </a:moveTo>
                <a:cubicBezTo>
                  <a:pt x="4993183" y="3718223"/>
                  <a:pt x="4993183" y="3720704"/>
                  <a:pt x="4993183" y="3720704"/>
                </a:cubicBezTo>
                <a:cubicBezTo>
                  <a:pt x="4988222" y="3720704"/>
                  <a:pt x="4985742" y="3720704"/>
                  <a:pt x="4985742" y="3720704"/>
                </a:cubicBezTo>
                <a:close/>
                <a:moveTo>
                  <a:pt x="4963418" y="3713262"/>
                </a:moveTo>
                <a:lnTo>
                  <a:pt x="4970859" y="3720704"/>
                </a:lnTo>
                <a:lnTo>
                  <a:pt x="4978301" y="3728145"/>
                </a:lnTo>
                <a:lnTo>
                  <a:pt x="4985742" y="3728145"/>
                </a:lnTo>
                <a:lnTo>
                  <a:pt x="4985742" y="3743028"/>
                </a:lnTo>
                <a:cubicBezTo>
                  <a:pt x="4980781" y="3743028"/>
                  <a:pt x="4978301" y="3743028"/>
                  <a:pt x="4978301" y="3743028"/>
                </a:cubicBezTo>
                <a:lnTo>
                  <a:pt x="4970859" y="3743028"/>
                </a:lnTo>
                <a:cubicBezTo>
                  <a:pt x="4970859" y="3738067"/>
                  <a:pt x="4968379" y="3735587"/>
                  <a:pt x="4963418" y="3735587"/>
                </a:cubicBezTo>
                <a:lnTo>
                  <a:pt x="4963418" y="3743028"/>
                </a:lnTo>
                <a:cubicBezTo>
                  <a:pt x="4963418" y="3743028"/>
                  <a:pt x="4963418" y="3745509"/>
                  <a:pt x="4963418" y="3750469"/>
                </a:cubicBezTo>
                <a:cubicBezTo>
                  <a:pt x="4963418" y="3755430"/>
                  <a:pt x="4960938" y="3757911"/>
                  <a:pt x="4955976" y="3757911"/>
                </a:cubicBezTo>
                <a:cubicBezTo>
                  <a:pt x="4951015" y="3757911"/>
                  <a:pt x="4948535" y="3755430"/>
                  <a:pt x="4948535" y="3750469"/>
                </a:cubicBezTo>
                <a:cubicBezTo>
                  <a:pt x="4948535" y="3745509"/>
                  <a:pt x="4946055" y="3741788"/>
                  <a:pt x="4941094" y="3739307"/>
                </a:cubicBezTo>
                <a:cubicBezTo>
                  <a:pt x="4936132" y="3736827"/>
                  <a:pt x="4938613" y="3730626"/>
                  <a:pt x="4948535" y="3720704"/>
                </a:cubicBezTo>
                <a:close/>
                <a:moveTo>
                  <a:pt x="4918770" y="3713262"/>
                </a:moveTo>
                <a:lnTo>
                  <a:pt x="4918770" y="3720704"/>
                </a:lnTo>
                <a:lnTo>
                  <a:pt x="4903887" y="3720704"/>
                </a:lnTo>
                <a:cubicBezTo>
                  <a:pt x="4908848" y="3720704"/>
                  <a:pt x="4913808" y="3718223"/>
                  <a:pt x="4918770" y="3713262"/>
                </a:cubicBezTo>
                <a:close/>
                <a:moveTo>
                  <a:pt x="4650879" y="3713262"/>
                </a:moveTo>
                <a:lnTo>
                  <a:pt x="4650879" y="3720704"/>
                </a:lnTo>
                <a:cubicBezTo>
                  <a:pt x="4650879" y="3720704"/>
                  <a:pt x="4648399" y="3720704"/>
                  <a:pt x="4643437" y="3720704"/>
                </a:cubicBezTo>
                <a:cubicBezTo>
                  <a:pt x="4643437" y="3715743"/>
                  <a:pt x="4645918" y="3713262"/>
                  <a:pt x="4650879" y="3713262"/>
                </a:cubicBezTo>
                <a:close/>
                <a:moveTo>
                  <a:pt x="4442520" y="3713262"/>
                </a:moveTo>
                <a:lnTo>
                  <a:pt x="4449961" y="3728145"/>
                </a:lnTo>
                <a:cubicBezTo>
                  <a:pt x="4449961" y="3723184"/>
                  <a:pt x="4449961" y="3718223"/>
                  <a:pt x="4449961" y="3713262"/>
                </a:cubicBezTo>
                <a:close/>
                <a:moveTo>
                  <a:pt x="5041790" y="3709779"/>
                </a:moveTo>
                <a:lnTo>
                  <a:pt x="5044343" y="3712332"/>
                </a:lnTo>
                <a:cubicBezTo>
                  <a:pt x="5044964" y="3712952"/>
                  <a:pt x="5045273" y="3713262"/>
                  <a:pt x="5045273" y="3713262"/>
                </a:cubicBezTo>
                <a:close/>
                <a:moveTo>
                  <a:pt x="5037832" y="3705821"/>
                </a:moveTo>
                <a:cubicBezTo>
                  <a:pt x="5037832" y="3705821"/>
                  <a:pt x="5039072" y="3707061"/>
                  <a:pt x="5041553" y="3709542"/>
                </a:cubicBezTo>
                <a:lnTo>
                  <a:pt x="5041790" y="3709779"/>
                </a:lnTo>
                <a:close/>
                <a:moveTo>
                  <a:pt x="4985742" y="3705821"/>
                </a:moveTo>
                <a:lnTo>
                  <a:pt x="4993183" y="3705821"/>
                </a:lnTo>
                <a:cubicBezTo>
                  <a:pt x="4988222" y="3710782"/>
                  <a:pt x="4985742" y="3713262"/>
                  <a:pt x="4985742" y="3713262"/>
                </a:cubicBezTo>
                <a:close/>
                <a:moveTo>
                  <a:pt x="4726781" y="3698380"/>
                </a:moveTo>
                <a:lnTo>
                  <a:pt x="4725293" y="3705821"/>
                </a:lnTo>
                <a:cubicBezTo>
                  <a:pt x="4725293" y="3703340"/>
                  <a:pt x="4725604" y="3701170"/>
                  <a:pt x="4726223" y="3699310"/>
                </a:cubicBezTo>
                <a:close/>
                <a:moveTo>
                  <a:pt x="5112246" y="3698380"/>
                </a:moveTo>
                <a:cubicBezTo>
                  <a:pt x="5117208" y="3698380"/>
                  <a:pt x="5119688" y="3699620"/>
                  <a:pt x="5119688" y="3702100"/>
                </a:cubicBezTo>
                <a:cubicBezTo>
                  <a:pt x="5119688" y="3704581"/>
                  <a:pt x="5118447" y="3705821"/>
                  <a:pt x="5115967" y="3705821"/>
                </a:cubicBezTo>
                <a:cubicBezTo>
                  <a:pt x="5113487" y="3705821"/>
                  <a:pt x="5112246" y="3703340"/>
                  <a:pt x="5112246" y="3698380"/>
                </a:cubicBezTo>
                <a:close/>
                <a:moveTo>
                  <a:pt x="4502051" y="3698380"/>
                </a:moveTo>
                <a:lnTo>
                  <a:pt x="4502051" y="3705821"/>
                </a:lnTo>
                <a:cubicBezTo>
                  <a:pt x="4507012" y="3705821"/>
                  <a:pt x="4509492" y="3708302"/>
                  <a:pt x="4509492" y="3713262"/>
                </a:cubicBezTo>
                <a:lnTo>
                  <a:pt x="4509492" y="3705821"/>
                </a:lnTo>
                <a:cubicBezTo>
                  <a:pt x="4509492" y="3700860"/>
                  <a:pt x="4507012" y="3698380"/>
                  <a:pt x="4502051" y="3698380"/>
                </a:cubicBezTo>
                <a:close/>
                <a:moveTo>
                  <a:pt x="5052715" y="3690938"/>
                </a:moveTo>
                <a:lnTo>
                  <a:pt x="5067597" y="3690938"/>
                </a:lnTo>
                <a:cubicBezTo>
                  <a:pt x="5067597" y="3695899"/>
                  <a:pt x="5066357" y="3699620"/>
                  <a:pt x="5063877" y="3702100"/>
                </a:cubicBezTo>
                <a:cubicBezTo>
                  <a:pt x="5061397" y="3704581"/>
                  <a:pt x="5058915" y="3704581"/>
                  <a:pt x="5056435" y="3702100"/>
                </a:cubicBezTo>
                <a:cubicBezTo>
                  <a:pt x="5053955" y="3699620"/>
                  <a:pt x="5052715" y="3695899"/>
                  <a:pt x="5052715" y="3690938"/>
                </a:cubicBezTo>
                <a:close/>
                <a:moveTo>
                  <a:pt x="5022949" y="3690938"/>
                </a:moveTo>
                <a:cubicBezTo>
                  <a:pt x="5027910" y="3690938"/>
                  <a:pt x="5030390" y="3692178"/>
                  <a:pt x="5030390" y="3694659"/>
                </a:cubicBezTo>
                <a:cubicBezTo>
                  <a:pt x="5030390" y="3697139"/>
                  <a:pt x="5027910" y="3699620"/>
                  <a:pt x="5022949" y="3702100"/>
                </a:cubicBezTo>
                <a:cubicBezTo>
                  <a:pt x="5017988" y="3704581"/>
                  <a:pt x="5015508" y="3705821"/>
                  <a:pt x="5015508" y="3705821"/>
                </a:cubicBezTo>
                <a:cubicBezTo>
                  <a:pt x="5010546" y="3700860"/>
                  <a:pt x="5009307" y="3697139"/>
                  <a:pt x="5011787" y="3694659"/>
                </a:cubicBezTo>
                <a:cubicBezTo>
                  <a:pt x="5014267" y="3692178"/>
                  <a:pt x="5017988" y="3690938"/>
                  <a:pt x="5022949" y="3690938"/>
                </a:cubicBezTo>
                <a:close/>
                <a:moveTo>
                  <a:pt x="4970859" y="3690938"/>
                </a:moveTo>
                <a:cubicBezTo>
                  <a:pt x="4970859" y="3690938"/>
                  <a:pt x="4964658" y="3694659"/>
                  <a:pt x="4952256" y="3702100"/>
                </a:cubicBezTo>
                <a:cubicBezTo>
                  <a:pt x="4939853" y="3709542"/>
                  <a:pt x="4931172" y="3713262"/>
                  <a:pt x="4926211" y="3713262"/>
                </a:cubicBezTo>
                <a:lnTo>
                  <a:pt x="4926211" y="3705821"/>
                </a:lnTo>
                <a:close/>
                <a:moveTo>
                  <a:pt x="4784824" y="3690938"/>
                </a:moveTo>
                <a:lnTo>
                  <a:pt x="4792265" y="3690938"/>
                </a:lnTo>
                <a:cubicBezTo>
                  <a:pt x="4792265" y="3695899"/>
                  <a:pt x="4792265" y="3698380"/>
                  <a:pt x="4792265" y="3698380"/>
                </a:cubicBezTo>
                <a:close/>
                <a:moveTo>
                  <a:pt x="4494610" y="3683497"/>
                </a:moveTo>
                <a:cubicBezTo>
                  <a:pt x="4484688" y="3683497"/>
                  <a:pt x="4482207" y="3688457"/>
                  <a:pt x="4487169" y="3698380"/>
                </a:cubicBezTo>
                <a:cubicBezTo>
                  <a:pt x="4487169" y="3698380"/>
                  <a:pt x="4484688" y="3698380"/>
                  <a:pt x="4479727" y="3698380"/>
                </a:cubicBezTo>
                <a:cubicBezTo>
                  <a:pt x="4479727" y="3698380"/>
                  <a:pt x="4477247" y="3698380"/>
                  <a:pt x="4472286" y="3698380"/>
                </a:cubicBezTo>
                <a:cubicBezTo>
                  <a:pt x="4472286" y="3703340"/>
                  <a:pt x="4474766" y="3705821"/>
                  <a:pt x="4479727" y="3705821"/>
                </a:cubicBezTo>
                <a:cubicBezTo>
                  <a:pt x="4479727" y="3710782"/>
                  <a:pt x="4478487" y="3713262"/>
                  <a:pt x="4476006" y="3713262"/>
                </a:cubicBezTo>
                <a:lnTo>
                  <a:pt x="4472286" y="3713262"/>
                </a:lnTo>
                <a:cubicBezTo>
                  <a:pt x="4477247" y="3713262"/>
                  <a:pt x="4479727" y="3715743"/>
                  <a:pt x="4479727" y="3720704"/>
                </a:cubicBezTo>
                <a:cubicBezTo>
                  <a:pt x="4479727" y="3720704"/>
                  <a:pt x="4480967" y="3719464"/>
                  <a:pt x="4483448" y="3716983"/>
                </a:cubicBezTo>
                <a:cubicBezTo>
                  <a:pt x="4485928" y="3714502"/>
                  <a:pt x="4489649" y="3713262"/>
                  <a:pt x="4494610" y="3713262"/>
                </a:cubicBezTo>
                <a:lnTo>
                  <a:pt x="4494610" y="3705821"/>
                </a:lnTo>
                <a:cubicBezTo>
                  <a:pt x="4489649" y="3700860"/>
                  <a:pt x="4489649" y="3695899"/>
                  <a:pt x="4494610" y="3690938"/>
                </a:cubicBezTo>
                <a:lnTo>
                  <a:pt x="4502051" y="3683497"/>
                </a:lnTo>
                <a:close/>
                <a:moveTo>
                  <a:pt x="5149453" y="3676055"/>
                </a:moveTo>
                <a:cubicBezTo>
                  <a:pt x="5154414" y="3681016"/>
                  <a:pt x="5156894" y="3683497"/>
                  <a:pt x="5156894" y="3683497"/>
                </a:cubicBezTo>
                <a:lnTo>
                  <a:pt x="5149453" y="3683497"/>
                </a:lnTo>
                <a:close/>
                <a:moveTo>
                  <a:pt x="5112246" y="3676055"/>
                </a:moveTo>
                <a:cubicBezTo>
                  <a:pt x="5112246" y="3676055"/>
                  <a:pt x="5114726" y="3676055"/>
                  <a:pt x="5119688" y="3676055"/>
                </a:cubicBezTo>
                <a:cubicBezTo>
                  <a:pt x="5119688" y="3676055"/>
                  <a:pt x="5119688" y="3677295"/>
                  <a:pt x="5119688" y="3679776"/>
                </a:cubicBezTo>
                <a:cubicBezTo>
                  <a:pt x="5119688" y="3682257"/>
                  <a:pt x="5118447" y="3683497"/>
                  <a:pt x="5115967" y="3683497"/>
                </a:cubicBezTo>
                <a:cubicBezTo>
                  <a:pt x="5113487" y="3683497"/>
                  <a:pt x="5112246" y="3682257"/>
                  <a:pt x="5112246" y="3679776"/>
                </a:cubicBezTo>
                <a:cubicBezTo>
                  <a:pt x="5112246" y="3677295"/>
                  <a:pt x="5112246" y="3676055"/>
                  <a:pt x="5112246" y="3676055"/>
                </a:cubicBezTo>
                <a:close/>
                <a:moveTo>
                  <a:pt x="5045273" y="3676055"/>
                </a:moveTo>
                <a:lnTo>
                  <a:pt x="5052715" y="3676055"/>
                </a:lnTo>
                <a:lnTo>
                  <a:pt x="5052715" y="3683497"/>
                </a:lnTo>
                <a:close/>
                <a:moveTo>
                  <a:pt x="5000625" y="3668614"/>
                </a:moveTo>
                <a:lnTo>
                  <a:pt x="5008066" y="3676055"/>
                </a:lnTo>
                <a:cubicBezTo>
                  <a:pt x="5003105" y="3676055"/>
                  <a:pt x="5000625" y="3676055"/>
                  <a:pt x="5000625" y="3676055"/>
                </a:cubicBezTo>
                <a:cubicBezTo>
                  <a:pt x="5000625" y="3671095"/>
                  <a:pt x="5000625" y="3668614"/>
                  <a:pt x="5000625" y="3668614"/>
                </a:cubicBezTo>
                <a:close/>
                <a:moveTo>
                  <a:pt x="4673203" y="3668614"/>
                </a:moveTo>
                <a:cubicBezTo>
                  <a:pt x="4668243" y="3673575"/>
                  <a:pt x="4665761" y="3677295"/>
                  <a:pt x="4665761" y="3679776"/>
                </a:cubicBezTo>
                <a:cubicBezTo>
                  <a:pt x="4665761" y="3682257"/>
                  <a:pt x="4670723" y="3681016"/>
                  <a:pt x="4680645" y="3676055"/>
                </a:cubicBezTo>
                <a:cubicBezTo>
                  <a:pt x="4680645" y="3676055"/>
                  <a:pt x="4680645" y="3673575"/>
                  <a:pt x="4680645" y="3668614"/>
                </a:cubicBezTo>
                <a:cubicBezTo>
                  <a:pt x="4675684" y="3668614"/>
                  <a:pt x="4673203" y="3668614"/>
                  <a:pt x="4673203" y="3668614"/>
                </a:cubicBezTo>
                <a:close/>
                <a:moveTo>
                  <a:pt x="4569023" y="3668614"/>
                </a:moveTo>
                <a:cubicBezTo>
                  <a:pt x="4569023" y="3678536"/>
                  <a:pt x="4571504" y="3681016"/>
                  <a:pt x="4576465" y="3676055"/>
                </a:cubicBezTo>
                <a:cubicBezTo>
                  <a:pt x="4576465" y="3671095"/>
                  <a:pt x="4576465" y="3668614"/>
                  <a:pt x="4576465" y="3668614"/>
                </a:cubicBezTo>
                <a:cubicBezTo>
                  <a:pt x="4576465" y="3668614"/>
                  <a:pt x="4573985" y="3668614"/>
                  <a:pt x="4569023" y="3668614"/>
                </a:cubicBezTo>
                <a:close/>
                <a:moveTo>
                  <a:pt x="4494610" y="3668614"/>
                </a:moveTo>
                <a:lnTo>
                  <a:pt x="4479727" y="3676055"/>
                </a:lnTo>
                <a:cubicBezTo>
                  <a:pt x="4474766" y="3676055"/>
                  <a:pt x="4469805" y="3677295"/>
                  <a:pt x="4464844" y="3679776"/>
                </a:cubicBezTo>
                <a:cubicBezTo>
                  <a:pt x="4459883" y="3682257"/>
                  <a:pt x="4457403" y="3683497"/>
                  <a:pt x="4457403" y="3683497"/>
                </a:cubicBezTo>
                <a:lnTo>
                  <a:pt x="4472286" y="3683497"/>
                </a:lnTo>
                <a:cubicBezTo>
                  <a:pt x="4472286" y="3683497"/>
                  <a:pt x="4472286" y="3685977"/>
                  <a:pt x="4472286" y="3690938"/>
                </a:cubicBezTo>
                <a:lnTo>
                  <a:pt x="4479727" y="3690938"/>
                </a:lnTo>
                <a:cubicBezTo>
                  <a:pt x="4479727" y="3685977"/>
                  <a:pt x="4479727" y="3683497"/>
                  <a:pt x="4479727" y="3683497"/>
                </a:cubicBezTo>
                <a:cubicBezTo>
                  <a:pt x="4479727" y="3678536"/>
                  <a:pt x="4479727" y="3676055"/>
                  <a:pt x="4479727" y="3676055"/>
                </a:cubicBezTo>
                <a:cubicBezTo>
                  <a:pt x="4479727" y="3676055"/>
                  <a:pt x="4482207" y="3676055"/>
                  <a:pt x="4487169" y="3676055"/>
                </a:cubicBezTo>
                <a:close/>
                <a:moveTo>
                  <a:pt x="5067597" y="3661172"/>
                </a:moveTo>
                <a:cubicBezTo>
                  <a:pt x="5072559" y="3661172"/>
                  <a:pt x="5075039" y="3661172"/>
                  <a:pt x="5075039" y="3661172"/>
                </a:cubicBezTo>
                <a:cubicBezTo>
                  <a:pt x="5075039" y="3661172"/>
                  <a:pt x="5077519" y="3664893"/>
                  <a:pt x="5082480" y="3672335"/>
                </a:cubicBezTo>
                <a:cubicBezTo>
                  <a:pt x="5087442" y="3679776"/>
                  <a:pt x="5089922" y="3684737"/>
                  <a:pt x="5089922" y="3687217"/>
                </a:cubicBezTo>
                <a:cubicBezTo>
                  <a:pt x="5089922" y="3689698"/>
                  <a:pt x="5087442" y="3690938"/>
                  <a:pt x="5082480" y="3690938"/>
                </a:cubicBezTo>
                <a:lnTo>
                  <a:pt x="5067597" y="3698380"/>
                </a:lnTo>
                <a:cubicBezTo>
                  <a:pt x="5067597" y="3693419"/>
                  <a:pt x="5068838" y="3689698"/>
                  <a:pt x="5071318" y="3687217"/>
                </a:cubicBezTo>
                <a:cubicBezTo>
                  <a:pt x="5073798" y="3684737"/>
                  <a:pt x="5075039" y="3681016"/>
                  <a:pt x="5075039" y="3676055"/>
                </a:cubicBezTo>
                <a:cubicBezTo>
                  <a:pt x="5075039" y="3671095"/>
                  <a:pt x="5073798" y="3668614"/>
                  <a:pt x="5071318" y="3668614"/>
                </a:cubicBezTo>
                <a:cubicBezTo>
                  <a:pt x="5068838" y="3668614"/>
                  <a:pt x="5067597" y="3666133"/>
                  <a:pt x="5067597" y="3661172"/>
                </a:cubicBezTo>
                <a:close/>
                <a:moveTo>
                  <a:pt x="4613672" y="3661172"/>
                </a:moveTo>
                <a:lnTo>
                  <a:pt x="4598789" y="3668614"/>
                </a:lnTo>
                <a:lnTo>
                  <a:pt x="4606231" y="3668614"/>
                </a:lnTo>
                <a:close/>
                <a:moveTo>
                  <a:pt x="4583906" y="3653731"/>
                </a:moveTo>
                <a:lnTo>
                  <a:pt x="4576465" y="3661172"/>
                </a:lnTo>
                <a:cubicBezTo>
                  <a:pt x="4581426" y="3661172"/>
                  <a:pt x="4583906" y="3661172"/>
                  <a:pt x="4583906" y="3661172"/>
                </a:cubicBezTo>
                <a:cubicBezTo>
                  <a:pt x="4583906" y="3656212"/>
                  <a:pt x="4583906" y="3653731"/>
                  <a:pt x="4583906" y="3653731"/>
                </a:cubicBezTo>
                <a:close/>
                <a:moveTo>
                  <a:pt x="4569023" y="3653731"/>
                </a:moveTo>
                <a:cubicBezTo>
                  <a:pt x="4564062" y="3653731"/>
                  <a:pt x="4561582" y="3654971"/>
                  <a:pt x="4561582" y="3657452"/>
                </a:cubicBezTo>
                <a:cubicBezTo>
                  <a:pt x="4561582" y="3659932"/>
                  <a:pt x="4561582" y="3663653"/>
                  <a:pt x="4561582" y="3668614"/>
                </a:cubicBezTo>
                <a:lnTo>
                  <a:pt x="4569023" y="3661172"/>
                </a:lnTo>
                <a:cubicBezTo>
                  <a:pt x="4569023" y="3656212"/>
                  <a:pt x="4569023" y="3653731"/>
                  <a:pt x="4569023" y="3653731"/>
                </a:cubicBezTo>
                <a:close/>
                <a:moveTo>
                  <a:pt x="4676459" y="3651406"/>
                </a:moveTo>
                <a:cubicBezTo>
                  <a:pt x="4675528" y="3651716"/>
                  <a:pt x="4674444" y="3652491"/>
                  <a:pt x="4673203" y="3653731"/>
                </a:cubicBezTo>
                <a:lnTo>
                  <a:pt x="4680645" y="3661172"/>
                </a:lnTo>
                <a:cubicBezTo>
                  <a:pt x="4680645" y="3653731"/>
                  <a:pt x="4679249" y="3650475"/>
                  <a:pt x="4676459" y="3651406"/>
                </a:cubicBezTo>
                <a:close/>
                <a:moveTo>
                  <a:pt x="5052715" y="3646290"/>
                </a:moveTo>
                <a:lnTo>
                  <a:pt x="5060156" y="3646290"/>
                </a:lnTo>
                <a:cubicBezTo>
                  <a:pt x="5060156" y="3646290"/>
                  <a:pt x="5057676" y="3648770"/>
                  <a:pt x="5052715" y="3653731"/>
                </a:cubicBezTo>
                <a:lnTo>
                  <a:pt x="5045273" y="3653731"/>
                </a:lnTo>
                <a:cubicBezTo>
                  <a:pt x="5045273" y="3653731"/>
                  <a:pt x="5047753" y="3651250"/>
                  <a:pt x="5052715" y="3646290"/>
                </a:cubicBezTo>
                <a:close/>
                <a:moveTo>
                  <a:pt x="4807148" y="3646290"/>
                </a:moveTo>
                <a:cubicBezTo>
                  <a:pt x="4812110" y="3646290"/>
                  <a:pt x="4814590" y="3646290"/>
                  <a:pt x="4814590" y="3646290"/>
                </a:cubicBezTo>
                <a:lnTo>
                  <a:pt x="4807148" y="3653731"/>
                </a:lnTo>
                <a:cubicBezTo>
                  <a:pt x="4807148" y="3653731"/>
                  <a:pt x="4807148" y="3651250"/>
                  <a:pt x="4807148" y="3646290"/>
                </a:cubicBezTo>
                <a:close/>
                <a:moveTo>
                  <a:pt x="4792265" y="3646290"/>
                </a:moveTo>
                <a:cubicBezTo>
                  <a:pt x="4792265" y="3651250"/>
                  <a:pt x="4794745" y="3653731"/>
                  <a:pt x="4799707" y="3653731"/>
                </a:cubicBezTo>
                <a:cubicBezTo>
                  <a:pt x="4799707" y="3658692"/>
                  <a:pt x="4797227" y="3661172"/>
                  <a:pt x="4792265" y="3661172"/>
                </a:cubicBezTo>
                <a:cubicBezTo>
                  <a:pt x="4787304" y="3661172"/>
                  <a:pt x="4784824" y="3658692"/>
                  <a:pt x="4784824" y="3653731"/>
                </a:cubicBezTo>
                <a:cubicBezTo>
                  <a:pt x="4779863" y="3648770"/>
                  <a:pt x="4782344" y="3646290"/>
                  <a:pt x="4792265" y="3646290"/>
                </a:cubicBezTo>
                <a:close/>
                <a:moveTo>
                  <a:pt x="5149453" y="3638848"/>
                </a:moveTo>
                <a:cubicBezTo>
                  <a:pt x="5154414" y="3638848"/>
                  <a:pt x="5156894" y="3641329"/>
                  <a:pt x="5156894" y="3646290"/>
                </a:cubicBezTo>
                <a:cubicBezTo>
                  <a:pt x="5156894" y="3651250"/>
                  <a:pt x="5155654" y="3653731"/>
                  <a:pt x="5153174" y="3653731"/>
                </a:cubicBezTo>
                <a:cubicBezTo>
                  <a:pt x="5150694" y="3653731"/>
                  <a:pt x="5149453" y="3651250"/>
                  <a:pt x="5149453" y="3646290"/>
                </a:cubicBezTo>
                <a:cubicBezTo>
                  <a:pt x="5149453" y="3646290"/>
                  <a:pt x="5149453" y="3643809"/>
                  <a:pt x="5149453" y="3638848"/>
                </a:cubicBezTo>
                <a:close/>
                <a:moveTo>
                  <a:pt x="4889004" y="3638848"/>
                </a:moveTo>
                <a:cubicBezTo>
                  <a:pt x="4889004" y="3643809"/>
                  <a:pt x="4889004" y="3646290"/>
                  <a:pt x="4889004" y="3646290"/>
                </a:cubicBezTo>
                <a:lnTo>
                  <a:pt x="4874121" y="3646290"/>
                </a:lnTo>
                <a:cubicBezTo>
                  <a:pt x="4874121" y="3646290"/>
                  <a:pt x="4876601" y="3645050"/>
                  <a:pt x="4881563" y="3642569"/>
                </a:cubicBezTo>
                <a:cubicBezTo>
                  <a:pt x="4886524" y="3640088"/>
                  <a:pt x="4889004" y="3638848"/>
                  <a:pt x="4889004" y="3638848"/>
                </a:cubicBezTo>
                <a:close/>
                <a:moveTo>
                  <a:pt x="4673203" y="3638848"/>
                </a:moveTo>
                <a:lnTo>
                  <a:pt x="4665761" y="3646290"/>
                </a:lnTo>
                <a:cubicBezTo>
                  <a:pt x="4670723" y="3646290"/>
                  <a:pt x="4673203" y="3646290"/>
                  <a:pt x="4673203" y="3646290"/>
                </a:cubicBezTo>
                <a:cubicBezTo>
                  <a:pt x="4673203" y="3641329"/>
                  <a:pt x="4673203" y="3638848"/>
                  <a:pt x="4673203" y="3638848"/>
                </a:cubicBezTo>
                <a:close/>
                <a:moveTo>
                  <a:pt x="4836914" y="3631407"/>
                </a:moveTo>
                <a:cubicBezTo>
                  <a:pt x="4846835" y="3631407"/>
                  <a:pt x="4851797" y="3631407"/>
                  <a:pt x="4851797" y="3631407"/>
                </a:cubicBezTo>
                <a:cubicBezTo>
                  <a:pt x="4851797" y="3641329"/>
                  <a:pt x="4849317" y="3646290"/>
                  <a:pt x="4844355" y="3646290"/>
                </a:cubicBezTo>
                <a:cubicBezTo>
                  <a:pt x="4839394" y="3646290"/>
                  <a:pt x="4836914" y="3646290"/>
                  <a:pt x="4836914" y="3646290"/>
                </a:cubicBezTo>
                <a:lnTo>
                  <a:pt x="4822031" y="3653731"/>
                </a:lnTo>
                <a:cubicBezTo>
                  <a:pt x="4822031" y="3648770"/>
                  <a:pt x="4822031" y="3646290"/>
                  <a:pt x="4822031" y="3646290"/>
                </a:cubicBezTo>
                <a:close/>
                <a:moveTo>
                  <a:pt x="4591348" y="3631407"/>
                </a:moveTo>
                <a:lnTo>
                  <a:pt x="4583906" y="3638848"/>
                </a:lnTo>
                <a:cubicBezTo>
                  <a:pt x="4578945" y="3638848"/>
                  <a:pt x="4576465" y="3641329"/>
                  <a:pt x="4576465" y="3646290"/>
                </a:cubicBezTo>
                <a:cubicBezTo>
                  <a:pt x="4581426" y="3646290"/>
                  <a:pt x="4583906" y="3646290"/>
                  <a:pt x="4583906" y="3646290"/>
                </a:cubicBezTo>
                <a:cubicBezTo>
                  <a:pt x="4583906" y="3646290"/>
                  <a:pt x="4586387" y="3646290"/>
                  <a:pt x="4591348" y="3646290"/>
                </a:cubicBezTo>
                <a:cubicBezTo>
                  <a:pt x="4591348" y="3646290"/>
                  <a:pt x="4593828" y="3643809"/>
                  <a:pt x="4598789" y="3638848"/>
                </a:cubicBezTo>
                <a:cubicBezTo>
                  <a:pt x="4598789" y="3633888"/>
                  <a:pt x="4597549" y="3631407"/>
                  <a:pt x="4595068" y="3631407"/>
                </a:cubicBezTo>
                <a:cubicBezTo>
                  <a:pt x="4592588" y="3631407"/>
                  <a:pt x="4591348" y="3631407"/>
                  <a:pt x="4591348" y="3631407"/>
                </a:cubicBezTo>
                <a:close/>
                <a:moveTo>
                  <a:pt x="4509492" y="3631407"/>
                </a:moveTo>
                <a:lnTo>
                  <a:pt x="4494610" y="3638848"/>
                </a:lnTo>
                <a:lnTo>
                  <a:pt x="4502051" y="3638848"/>
                </a:lnTo>
                <a:close/>
                <a:moveTo>
                  <a:pt x="5328047" y="3623965"/>
                </a:moveTo>
                <a:cubicBezTo>
                  <a:pt x="5328047" y="3623965"/>
                  <a:pt x="5323085" y="3628926"/>
                  <a:pt x="5313164" y="3638848"/>
                </a:cubicBezTo>
                <a:lnTo>
                  <a:pt x="5305722" y="3646290"/>
                </a:lnTo>
                <a:cubicBezTo>
                  <a:pt x="5305722" y="3641329"/>
                  <a:pt x="5308203" y="3636368"/>
                  <a:pt x="5313164" y="3631407"/>
                </a:cubicBezTo>
                <a:close/>
                <a:moveTo>
                  <a:pt x="5171777" y="3623965"/>
                </a:moveTo>
                <a:cubicBezTo>
                  <a:pt x="5171777" y="3628926"/>
                  <a:pt x="5171777" y="3632647"/>
                  <a:pt x="5171777" y="3635128"/>
                </a:cubicBezTo>
                <a:cubicBezTo>
                  <a:pt x="5171777" y="3637608"/>
                  <a:pt x="5169297" y="3638848"/>
                  <a:pt x="5164336" y="3638848"/>
                </a:cubicBezTo>
                <a:lnTo>
                  <a:pt x="5164336" y="3631407"/>
                </a:lnTo>
                <a:lnTo>
                  <a:pt x="5149453" y="3638848"/>
                </a:lnTo>
                <a:cubicBezTo>
                  <a:pt x="5129609" y="3648770"/>
                  <a:pt x="5119688" y="3648770"/>
                  <a:pt x="5119688" y="3638848"/>
                </a:cubicBezTo>
                <a:cubicBezTo>
                  <a:pt x="5119688" y="3638848"/>
                  <a:pt x="5127129" y="3636368"/>
                  <a:pt x="5142012" y="3631407"/>
                </a:cubicBezTo>
                <a:close/>
                <a:moveTo>
                  <a:pt x="5506640" y="3616524"/>
                </a:moveTo>
                <a:cubicBezTo>
                  <a:pt x="5481836" y="3641329"/>
                  <a:pt x="5469433" y="3651250"/>
                  <a:pt x="5469433" y="3646290"/>
                </a:cubicBezTo>
                <a:cubicBezTo>
                  <a:pt x="5474395" y="3641329"/>
                  <a:pt x="5478115" y="3637608"/>
                  <a:pt x="5480595" y="3635128"/>
                </a:cubicBezTo>
                <a:cubicBezTo>
                  <a:pt x="5483076" y="3632647"/>
                  <a:pt x="5486796" y="3628926"/>
                  <a:pt x="5491758" y="3623965"/>
                </a:cubicBezTo>
                <a:close/>
                <a:moveTo>
                  <a:pt x="4621113" y="3616524"/>
                </a:moveTo>
                <a:cubicBezTo>
                  <a:pt x="4616152" y="3616524"/>
                  <a:pt x="4611192" y="3619005"/>
                  <a:pt x="4606231" y="3623965"/>
                </a:cubicBezTo>
                <a:lnTo>
                  <a:pt x="4613672" y="3638848"/>
                </a:lnTo>
                <a:lnTo>
                  <a:pt x="4606231" y="3646290"/>
                </a:lnTo>
                <a:lnTo>
                  <a:pt x="4598789" y="3653731"/>
                </a:lnTo>
                <a:lnTo>
                  <a:pt x="4613672" y="3653731"/>
                </a:lnTo>
                <a:cubicBezTo>
                  <a:pt x="4613672" y="3648770"/>
                  <a:pt x="4613672" y="3646290"/>
                  <a:pt x="4613672" y="3646290"/>
                </a:cubicBezTo>
                <a:cubicBezTo>
                  <a:pt x="4613672" y="3646290"/>
                  <a:pt x="4616152" y="3645050"/>
                  <a:pt x="4621113" y="3642569"/>
                </a:cubicBezTo>
                <a:cubicBezTo>
                  <a:pt x="4626074" y="3640088"/>
                  <a:pt x="4628554" y="3638848"/>
                  <a:pt x="4628554" y="3638848"/>
                </a:cubicBezTo>
                <a:cubicBezTo>
                  <a:pt x="4628554" y="3638848"/>
                  <a:pt x="4628554" y="3636368"/>
                  <a:pt x="4628554" y="3631407"/>
                </a:cubicBezTo>
                <a:cubicBezTo>
                  <a:pt x="4628554" y="3626446"/>
                  <a:pt x="4628554" y="3623965"/>
                  <a:pt x="4628554" y="3623965"/>
                </a:cubicBezTo>
                <a:cubicBezTo>
                  <a:pt x="4628554" y="3623965"/>
                  <a:pt x="4627314" y="3622725"/>
                  <a:pt x="4624834" y="3620245"/>
                </a:cubicBezTo>
                <a:cubicBezTo>
                  <a:pt x="4622354" y="3617764"/>
                  <a:pt x="4621113" y="3616524"/>
                  <a:pt x="4621113" y="3616524"/>
                </a:cubicBezTo>
                <a:close/>
                <a:moveTo>
                  <a:pt x="4582976" y="3614199"/>
                </a:moveTo>
                <a:cubicBezTo>
                  <a:pt x="4581116" y="3614508"/>
                  <a:pt x="4578945" y="3615284"/>
                  <a:pt x="4576465" y="3616524"/>
                </a:cubicBezTo>
                <a:cubicBezTo>
                  <a:pt x="4576465" y="3616524"/>
                  <a:pt x="4576465" y="3619005"/>
                  <a:pt x="4576465" y="3623965"/>
                </a:cubicBezTo>
                <a:lnTo>
                  <a:pt x="4591348" y="3623965"/>
                </a:lnTo>
                <a:cubicBezTo>
                  <a:pt x="4591348" y="3616524"/>
                  <a:pt x="4588557" y="3613268"/>
                  <a:pt x="4582976" y="3614199"/>
                </a:cubicBezTo>
                <a:close/>
                <a:moveTo>
                  <a:pt x="5257836" y="3612321"/>
                </a:moveTo>
                <a:lnTo>
                  <a:pt x="5257353" y="3612803"/>
                </a:lnTo>
                <a:cubicBezTo>
                  <a:pt x="5254873" y="3615284"/>
                  <a:pt x="5253633" y="3616524"/>
                  <a:pt x="5253633" y="3616524"/>
                </a:cubicBezTo>
                <a:close/>
                <a:moveTo>
                  <a:pt x="5342929" y="3609083"/>
                </a:moveTo>
                <a:lnTo>
                  <a:pt x="5342929" y="3616524"/>
                </a:lnTo>
                <a:cubicBezTo>
                  <a:pt x="5337968" y="3621485"/>
                  <a:pt x="5333008" y="3623965"/>
                  <a:pt x="5328047" y="3623965"/>
                </a:cubicBezTo>
                <a:lnTo>
                  <a:pt x="5335488" y="3616524"/>
                </a:lnTo>
                <a:close/>
                <a:moveTo>
                  <a:pt x="5261074" y="3609083"/>
                </a:moveTo>
                <a:cubicBezTo>
                  <a:pt x="5261074" y="3609083"/>
                  <a:pt x="5260764" y="3609392"/>
                  <a:pt x="5260144" y="3610013"/>
                </a:cubicBezTo>
                <a:lnTo>
                  <a:pt x="5257836" y="3612321"/>
                </a:lnTo>
                <a:close/>
                <a:moveTo>
                  <a:pt x="4635996" y="3609083"/>
                </a:moveTo>
                <a:lnTo>
                  <a:pt x="4643437" y="3616524"/>
                </a:lnTo>
                <a:cubicBezTo>
                  <a:pt x="4638477" y="3616524"/>
                  <a:pt x="4635996" y="3617764"/>
                  <a:pt x="4635996" y="3620245"/>
                </a:cubicBezTo>
                <a:cubicBezTo>
                  <a:pt x="4635996" y="3622725"/>
                  <a:pt x="4635996" y="3623965"/>
                  <a:pt x="4635996" y="3623965"/>
                </a:cubicBezTo>
                <a:cubicBezTo>
                  <a:pt x="4635996" y="3623965"/>
                  <a:pt x="4638477" y="3623965"/>
                  <a:pt x="4643437" y="3623965"/>
                </a:cubicBezTo>
                <a:cubicBezTo>
                  <a:pt x="4643437" y="3619005"/>
                  <a:pt x="4643437" y="3616524"/>
                  <a:pt x="4643437" y="3616524"/>
                </a:cubicBezTo>
                <a:cubicBezTo>
                  <a:pt x="4643437" y="3616524"/>
                  <a:pt x="4643437" y="3614043"/>
                  <a:pt x="4643437" y="3609083"/>
                </a:cubicBezTo>
                <a:cubicBezTo>
                  <a:pt x="4643437" y="3609083"/>
                  <a:pt x="4640957" y="3609083"/>
                  <a:pt x="4635996" y="3609083"/>
                </a:cubicBezTo>
                <a:close/>
                <a:moveTo>
                  <a:pt x="4595068" y="3609083"/>
                </a:moveTo>
                <a:cubicBezTo>
                  <a:pt x="4592588" y="3609083"/>
                  <a:pt x="4591348" y="3611563"/>
                  <a:pt x="4591348" y="3616524"/>
                </a:cubicBezTo>
                <a:cubicBezTo>
                  <a:pt x="4596309" y="3616524"/>
                  <a:pt x="4598789" y="3615284"/>
                  <a:pt x="4598789" y="3612803"/>
                </a:cubicBezTo>
                <a:cubicBezTo>
                  <a:pt x="4598789" y="3610323"/>
                  <a:pt x="4597549" y="3609083"/>
                  <a:pt x="4595068" y="3609083"/>
                </a:cubicBezTo>
                <a:close/>
                <a:moveTo>
                  <a:pt x="4554141" y="3609083"/>
                </a:moveTo>
                <a:lnTo>
                  <a:pt x="4539258" y="3616524"/>
                </a:lnTo>
                <a:lnTo>
                  <a:pt x="4546699" y="3623965"/>
                </a:lnTo>
                <a:cubicBezTo>
                  <a:pt x="4551660" y="3619005"/>
                  <a:pt x="4554141" y="3614043"/>
                  <a:pt x="4554141" y="3609083"/>
                </a:cubicBezTo>
                <a:close/>
                <a:moveTo>
                  <a:pt x="4784824" y="3601641"/>
                </a:moveTo>
                <a:lnTo>
                  <a:pt x="4799707" y="3601641"/>
                </a:lnTo>
                <a:lnTo>
                  <a:pt x="4784824" y="3609083"/>
                </a:lnTo>
                <a:close/>
                <a:moveTo>
                  <a:pt x="5223867" y="3586758"/>
                </a:moveTo>
                <a:cubicBezTo>
                  <a:pt x="5223867" y="3586758"/>
                  <a:pt x="5226347" y="3586758"/>
                  <a:pt x="5231308" y="3586758"/>
                </a:cubicBezTo>
                <a:cubicBezTo>
                  <a:pt x="5236270" y="3586758"/>
                  <a:pt x="5238750" y="3586758"/>
                  <a:pt x="5238750" y="3586758"/>
                </a:cubicBezTo>
                <a:lnTo>
                  <a:pt x="5223867" y="3594200"/>
                </a:lnTo>
                <a:cubicBezTo>
                  <a:pt x="5223867" y="3589239"/>
                  <a:pt x="5223867" y="3586758"/>
                  <a:pt x="5223867" y="3586758"/>
                </a:cubicBezTo>
                <a:close/>
                <a:moveTo>
                  <a:pt x="4822031" y="3586758"/>
                </a:moveTo>
                <a:cubicBezTo>
                  <a:pt x="4822031" y="3591719"/>
                  <a:pt x="4823272" y="3594200"/>
                  <a:pt x="4825752" y="3594200"/>
                </a:cubicBezTo>
                <a:cubicBezTo>
                  <a:pt x="4828232" y="3594200"/>
                  <a:pt x="4829472" y="3596680"/>
                  <a:pt x="4829472" y="3601641"/>
                </a:cubicBezTo>
                <a:cubicBezTo>
                  <a:pt x="4829472" y="3606602"/>
                  <a:pt x="4831953" y="3609083"/>
                  <a:pt x="4836914" y="3609083"/>
                </a:cubicBezTo>
                <a:cubicBezTo>
                  <a:pt x="4841875" y="3609083"/>
                  <a:pt x="4844355" y="3611563"/>
                  <a:pt x="4844355" y="3616524"/>
                </a:cubicBezTo>
                <a:cubicBezTo>
                  <a:pt x="4834434" y="3616524"/>
                  <a:pt x="4826992" y="3616524"/>
                  <a:pt x="4822031" y="3616524"/>
                </a:cubicBezTo>
                <a:cubicBezTo>
                  <a:pt x="4817070" y="3611563"/>
                  <a:pt x="4814590" y="3609083"/>
                  <a:pt x="4814590" y="3609083"/>
                </a:cubicBezTo>
                <a:lnTo>
                  <a:pt x="4814590" y="3594200"/>
                </a:lnTo>
                <a:close/>
                <a:moveTo>
                  <a:pt x="5179219" y="3579317"/>
                </a:moveTo>
                <a:cubicBezTo>
                  <a:pt x="5184180" y="3579317"/>
                  <a:pt x="5184180" y="3580557"/>
                  <a:pt x="5179219" y="3583038"/>
                </a:cubicBezTo>
                <a:cubicBezTo>
                  <a:pt x="5174257" y="3585518"/>
                  <a:pt x="5171777" y="3586758"/>
                  <a:pt x="5171777" y="3586758"/>
                </a:cubicBezTo>
                <a:lnTo>
                  <a:pt x="5134571" y="3609083"/>
                </a:lnTo>
                <a:lnTo>
                  <a:pt x="5127129" y="3609083"/>
                </a:lnTo>
                <a:cubicBezTo>
                  <a:pt x="5127129" y="3604122"/>
                  <a:pt x="5134571" y="3597921"/>
                  <a:pt x="5149453" y="3590479"/>
                </a:cubicBezTo>
                <a:cubicBezTo>
                  <a:pt x="5164336" y="3583038"/>
                  <a:pt x="5174257" y="3579317"/>
                  <a:pt x="5179219" y="3579317"/>
                </a:cubicBezTo>
                <a:close/>
                <a:moveTo>
                  <a:pt x="5097364" y="3579317"/>
                </a:moveTo>
                <a:lnTo>
                  <a:pt x="5104805" y="3579317"/>
                </a:lnTo>
                <a:lnTo>
                  <a:pt x="5089922" y="3586758"/>
                </a:lnTo>
                <a:close/>
                <a:moveTo>
                  <a:pt x="4941094" y="3579317"/>
                </a:moveTo>
                <a:lnTo>
                  <a:pt x="4948535" y="3579317"/>
                </a:lnTo>
                <a:cubicBezTo>
                  <a:pt x="4948535" y="3584278"/>
                  <a:pt x="4948535" y="3586758"/>
                  <a:pt x="4948535" y="3586758"/>
                </a:cubicBezTo>
                <a:close/>
                <a:moveTo>
                  <a:pt x="4713200" y="3574666"/>
                </a:moveTo>
                <a:cubicBezTo>
                  <a:pt x="4710100" y="3575286"/>
                  <a:pt x="4705450" y="3576837"/>
                  <a:pt x="4699248" y="3579317"/>
                </a:cubicBezTo>
                <a:cubicBezTo>
                  <a:pt x="4686846" y="3584278"/>
                  <a:pt x="4680645" y="3587998"/>
                  <a:pt x="4680645" y="3590479"/>
                </a:cubicBezTo>
                <a:cubicBezTo>
                  <a:pt x="4680645" y="3592960"/>
                  <a:pt x="4678165" y="3594200"/>
                  <a:pt x="4673203" y="3594200"/>
                </a:cubicBezTo>
                <a:cubicBezTo>
                  <a:pt x="4673203" y="3599161"/>
                  <a:pt x="4670723" y="3601641"/>
                  <a:pt x="4665761" y="3601641"/>
                </a:cubicBezTo>
                <a:cubicBezTo>
                  <a:pt x="4660801" y="3601641"/>
                  <a:pt x="4658320" y="3602881"/>
                  <a:pt x="4658320" y="3605362"/>
                </a:cubicBezTo>
                <a:cubicBezTo>
                  <a:pt x="4658320" y="3607843"/>
                  <a:pt x="4660801" y="3609083"/>
                  <a:pt x="4665761" y="3609083"/>
                </a:cubicBezTo>
                <a:lnTo>
                  <a:pt x="4673203" y="3609083"/>
                </a:lnTo>
                <a:lnTo>
                  <a:pt x="4680645" y="3609083"/>
                </a:lnTo>
                <a:lnTo>
                  <a:pt x="4688086" y="3609083"/>
                </a:lnTo>
                <a:cubicBezTo>
                  <a:pt x="4698008" y="3604122"/>
                  <a:pt x="4702969" y="3599161"/>
                  <a:pt x="4702969" y="3594200"/>
                </a:cubicBezTo>
                <a:lnTo>
                  <a:pt x="4702969" y="3586758"/>
                </a:lnTo>
                <a:cubicBezTo>
                  <a:pt x="4702969" y="3586758"/>
                  <a:pt x="4705449" y="3585518"/>
                  <a:pt x="4710410" y="3583038"/>
                </a:cubicBezTo>
                <a:cubicBezTo>
                  <a:pt x="4715372" y="3580557"/>
                  <a:pt x="4717852" y="3578077"/>
                  <a:pt x="4717852" y="3575596"/>
                </a:cubicBezTo>
                <a:cubicBezTo>
                  <a:pt x="4717852" y="3574356"/>
                  <a:pt x="4716301" y="3574046"/>
                  <a:pt x="4713200" y="3574666"/>
                </a:cubicBezTo>
                <a:close/>
                <a:moveTo>
                  <a:pt x="4955976" y="3571876"/>
                </a:moveTo>
                <a:cubicBezTo>
                  <a:pt x="4955976" y="3571876"/>
                  <a:pt x="4957217" y="3571876"/>
                  <a:pt x="4959697" y="3571876"/>
                </a:cubicBezTo>
                <a:cubicBezTo>
                  <a:pt x="4962177" y="3571876"/>
                  <a:pt x="4960938" y="3574356"/>
                  <a:pt x="4955976" y="3579317"/>
                </a:cubicBezTo>
                <a:lnTo>
                  <a:pt x="4948535" y="3579317"/>
                </a:lnTo>
                <a:cubicBezTo>
                  <a:pt x="4953496" y="3574356"/>
                  <a:pt x="4955976" y="3571876"/>
                  <a:pt x="4955976" y="3571876"/>
                </a:cubicBezTo>
                <a:close/>
                <a:moveTo>
                  <a:pt x="4970859" y="3564434"/>
                </a:moveTo>
                <a:cubicBezTo>
                  <a:pt x="4975820" y="3564434"/>
                  <a:pt x="4978301" y="3566915"/>
                  <a:pt x="4978301" y="3571876"/>
                </a:cubicBezTo>
                <a:lnTo>
                  <a:pt x="4978301" y="3579317"/>
                </a:lnTo>
                <a:cubicBezTo>
                  <a:pt x="4973339" y="3579317"/>
                  <a:pt x="4970859" y="3578077"/>
                  <a:pt x="4970859" y="3575596"/>
                </a:cubicBezTo>
                <a:cubicBezTo>
                  <a:pt x="4970859" y="3573116"/>
                  <a:pt x="4970859" y="3569395"/>
                  <a:pt x="4970859" y="3564434"/>
                </a:cubicBezTo>
                <a:close/>
                <a:moveTo>
                  <a:pt x="5290840" y="3556993"/>
                </a:moveTo>
                <a:cubicBezTo>
                  <a:pt x="5290840" y="3566915"/>
                  <a:pt x="5283398" y="3571876"/>
                  <a:pt x="5268515" y="3571876"/>
                </a:cubicBezTo>
                <a:lnTo>
                  <a:pt x="5268515" y="3564434"/>
                </a:lnTo>
                <a:close/>
                <a:moveTo>
                  <a:pt x="5045273" y="3556993"/>
                </a:moveTo>
                <a:cubicBezTo>
                  <a:pt x="5050235" y="3556993"/>
                  <a:pt x="5052715" y="3558233"/>
                  <a:pt x="5052715" y="3560713"/>
                </a:cubicBezTo>
                <a:cubicBezTo>
                  <a:pt x="5052715" y="3563194"/>
                  <a:pt x="5051474" y="3564434"/>
                  <a:pt x="5048994" y="3564434"/>
                </a:cubicBezTo>
                <a:cubicBezTo>
                  <a:pt x="5046514" y="3564434"/>
                  <a:pt x="5045273" y="3561954"/>
                  <a:pt x="5045273" y="3556993"/>
                </a:cubicBezTo>
                <a:close/>
                <a:moveTo>
                  <a:pt x="4896446" y="3549551"/>
                </a:moveTo>
                <a:lnTo>
                  <a:pt x="4889004" y="3556993"/>
                </a:lnTo>
                <a:lnTo>
                  <a:pt x="4874121" y="3571876"/>
                </a:lnTo>
                <a:lnTo>
                  <a:pt x="4874121" y="3579317"/>
                </a:lnTo>
                <a:cubicBezTo>
                  <a:pt x="4869160" y="3584278"/>
                  <a:pt x="4866679" y="3586758"/>
                  <a:pt x="4866679" y="3586758"/>
                </a:cubicBezTo>
                <a:cubicBezTo>
                  <a:pt x="4866679" y="3586758"/>
                  <a:pt x="4870400" y="3585518"/>
                  <a:pt x="4877842" y="3583038"/>
                </a:cubicBezTo>
                <a:cubicBezTo>
                  <a:pt x="4885283" y="3580557"/>
                  <a:pt x="4889004" y="3576836"/>
                  <a:pt x="4889004" y="3571876"/>
                </a:cubicBezTo>
                <a:lnTo>
                  <a:pt x="4896446" y="3571876"/>
                </a:lnTo>
                <a:cubicBezTo>
                  <a:pt x="4901407" y="3576836"/>
                  <a:pt x="4903887" y="3579317"/>
                  <a:pt x="4903887" y="3579317"/>
                </a:cubicBezTo>
                <a:cubicBezTo>
                  <a:pt x="4903887" y="3584278"/>
                  <a:pt x="4905128" y="3586758"/>
                  <a:pt x="4907608" y="3586758"/>
                </a:cubicBezTo>
                <a:cubicBezTo>
                  <a:pt x="4910088" y="3586758"/>
                  <a:pt x="4911328" y="3586758"/>
                  <a:pt x="4911328" y="3586758"/>
                </a:cubicBezTo>
                <a:lnTo>
                  <a:pt x="4918770" y="3586758"/>
                </a:lnTo>
                <a:lnTo>
                  <a:pt x="4918770" y="3601641"/>
                </a:lnTo>
                <a:cubicBezTo>
                  <a:pt x="4913808" y="3601641"/>
                  <a:pt x="4911328" y="3601641"/>
                  <a:pt x="4911328" y="3601641"/>
                </a:cubicBezTo>
                <a:cubicBezTo>
                  <a:pt x="4911328" y="3611563"/>
                  <a:pt x="4903887" y="3616524"/>
                  <a:pt x="4889004" y="3616524"/>
                </a:cubicBezTo>
                <a:cubicBezTo>
                  <a:pt x="4884043" y="3616524"/>
                  <a:pt x="4881563" y="3617764"/>
                  <a:pt x="4881563" y="3620245"/>
                </a:cubicBezTo>
                <a:cubicBezTo>
                  <a:pt x="4881563" y="3622725"/>
                  <a:pt x="4884043" y="3623965"/>
                  <a:pt x="4889004" y="3623965"/>
                </a:cubicBezTo>
                <a:cubicBezTo>
                  <a:pt x="4889004" y="3628926"/>
                  <a:pt x="4886524" y="3631407"/>
                  <a:pt x="4881563" y="3631407"/>
                </a:cubicBezTo>
                <a:cubicBezTo>
                  <a:pt x="4876601" y="3631407"/>
                  <a:pt x="4874121" y="3631407"/>
                  <a:pt x="4874121" y="3631407"/>
                </a:cubicBezTo>
                <a:cubicBezTo>
                  <a:pt x="4869160" y="3626446"/>
                  <a:pt x="4866679" y="3621485"/>
                  <a:pt x="4866679" y="3616524"/>
                </a:cubicBezTo>
                <a:cubicBezTo>
                  <a:pt x="4866679" y="3611563"/>
                  <a:pt x="4869160" y="3611563"/>
                  <a:pt x="4874121" y="3616524"/>
                </a:cubicBezTo>
                <a:lnTo>
                  <a:pt x="4881563" y="3601641"/>
                </a:lnTo>
                <a:cubicBezTo>
                  <a:pt x="4881563" y="3601641"/>
                  <a:pt x="4879083" y="3601641"/>
                  <a:pt x="4874121" y="3601641"/>
                </a:cubicBezTo>
                <a:cubicBezTo>
                  <a:pt x="4869160" y="3601641"/>
                  <a:pt x="4864199" y="3599161"/>
                  <a:pt x="4859238" y="3594200"/>
                </a:cubicBezTo>
                <a:lnTo>
                  <a:pt x="4851797" y="3594200"/>
                </a:lnTo>
                <a:lnTo>
                  <a:pt x="4844355" y="3594200"/>
                </a:lnTo>
                <a:cubicBezTo>
                  <a:pt x="4834434" y="3594200"/>
                  <a:pt x="4831953" y="3591719"/>
                  <a:pt x="4836914" y="3586758"/>
                </a:cubicBezTo>
                <a:lnTo>
                  <a:pt x="4851797" y="3579317"/>
                </a:lnTo>
                <a:lnTo>
                  <a:pt x="4866679" y="3564434"/>
                </a:lnTo>
                <a:close/>
                <a:moveTo>
                  <a:pt x="5320605" y="3542110"/>
                </a:moveTo>
                <a:lnTo>
                  <a:pt x="5328047" y="3542110"/>
                </a:lnTo>
                <a:lnTo>
                  <a:pt x="5305722" y="3549551"/>
                </a:lnTo>
                <a:cubicBezTo>
                  <a:pt x="5305722" y="3544591"/>
                  <a:pt x="5310684" y="3542110"/>
                  <a:pt x="5320605" y="3542110"/>
                </a:cubicBezTo>
                <a:close/>
                <a:moveTo>
                  <a:pt x="4732734" y="3542110"/>
                </a:moveTo>
                <a:cubicBezTo>
                  <a:pt x="4722813" y="3542110"/>
                  <a:pt x="4715372" y="3544591"/>
                  <a:pt x="4710410" y="3549551"/>
                </a:cubicBezTo>
                <a:cubicBezTo>
                  <a:pt x="4705449" y="3554512"/>
                  <a:pt x="4702969" y="3554512"/>
                  <a:pt x="4702969" y="3549551"/>
                </a:cubicBezTo>
                <a:cubicBezTo>
                  <a:pt x="4698008" y="3549551"/>
                  <a:pt x="4694288" y="3550791"/>
                  <a:pt x="4691807" y="3553272"/>
                </a:cubicBezTo>
                <a:cubicBezTo>
                  <a:pt x="4689327" y="3555753"/>
                  <a:pt x="4688086" y="3556993"/>
                  <a:pt x="4688086" y="3556993"/>
                </a:cubicBezTo>
                <a:lnTo>
                  <a:pt x="4688086" y="3564434"/>
                </a:lnTo>
                <a:cubicBezTo>
                  <a:pt x="4693048" y="3564434"/>
                  <a:pt x="4700489" y="3561954"/>
                  <a:pt x="4710410" y="3556993"/>
                </a:cubicBezTo>
                <a:cubicBezTo>
                  <a:pt x="4715372" y="3552032"/>
                  <a:pt x="4720332" y="3549551"/>
                  <a:pt x="4725293" y="3549551"/>
                </a:cubicBezTo>
                <a:cubicBezTo>
                  <a:pt x="4730254" y="3549551"/>
                  <a:pt x="4732734" y="3549551"/>
                  <a:pt x="4732734" y="3549551"/>
                </a:cubicBezTo>
                <a:close/>
                <a:moveTo>
                  <a:pt x="5082480" y="3534669"/>
                </a:moveTo>
                <a:cubicBezTo>
                  <a:pt x="5087442" y="3539629"/>
                  <a:pt x="5089922" y="3542110"/>
                  <a:pt x="5089922" y="3542110"/>
                </a:cubicBezTo>
                <a:lnTo>
                  <a:pt x="5082480" y="3542110"/>
                </a:lnTo>
                <a:close/>
                <a:moveTo>
                  <a:pt x="5045273" y="3534669"/>
                </a:moveTo>
                <a:lnTo>
                  <a:pt x="5052715" y="3534669"/>
                </a:lnTo>
                <a:cubicBezTo>
                  <a:pt x="5052715" y="3539629"/>
                  <a:pt x="5051474" y="3542110"/>
                  <a:pt x="5048994" y="3542110"/>
                </a:cubicBezTo>
                <a:cubicBezTo>
                  <a:pt x="5046514" y="3542110"/>
                  <a:pt x="5045273" y="3539629"/>
                  <a:pt x="5045273" y="3534669"/>
                </a:cubicBezTo>
                <a:close/>
                <a:moveTo>
                  <a:pt x="4955976" y="3534669"/>
                </a:moveTo>
                <a:lnTo>
                  <a:pt x="4963418" y="3542110"/>
                </a:lnTo>
                <a:cubicBezTo>
                  <a:pt x="4958456" y="3542110"/>
                  <a:pt x="4955976" y="3542110"/>
                  <a:pt x="4955976" y="3542110"/>
                </a:cubicBezTo>
                <a:cubicBezTo>
                  <a:pt x="4955976" y="3537149"/>
                  <a:pt x="4955976" y="3534669"/>
                  <a:pt x="4955976" y="3534669"/>
                </a:cubicBezTo>
                <a:close/>
                <a:moveTo>
                  <a:pt x="4918770" y="3534669"/>
                </a:moveTo>
                <a:cubicBezTo>
                  <a:pt x="4928691" y="3534669"/>
                  <a:pt x="4928691" y="3537149"/>
                  <a:pt x="4918770" y="3542110"/>
                </a:cubicBezTo>
                <a:cubicBezTo>
                  <a:pt x="4913808" y="3547071"/>
                  <a:pt x="4913808" y="3549551"/>
                  <a:pt x="4918770" y="3549551"/>
                </a:cubicBezTo>
                <a:lnTo>
                  <a:pt x="4926211" y="3571876"/>
                </a:lnTo>
                <a:lnTo>
                  <a:pt x="4918770" y="3571876"/>
                </a:lnTo>
                <a:cubicBezTo>
                  <a:pt x="4913808" y="3571876"/>
                  <a:pt x="4911328" y="3571876"/>
                  <a:pt x="4911328" y="3571876"/>
                </a:cubicBezTo>
                <a:lnTo>
                  <a:pt x="4911328" y="3564434"/>
                </a:lnTo>
                <a:lnTo>
                  <a:pt x="4911328" y="3549551"/>
                </a:lnTo>
                <a:cubicBezTo>
                  <a:pt x="4911328" y="3539629"/>
                  <a:pt x="4913808" y="3534669"/>
                  <a:pt x="4918770" y="3534669"/>
                </a:cubicBezTo>
                <a:close/>
                <a:moveTo>
                  <a:pt x="4874121" y="3534669"/>
                </a:moveTo>
                <a:cubicBezTo>
                  <a:pt x="4874121" y="3534669"/>
                  <a:pt x="4876601" y="3534669"/>
                  <a:pt x="4881563" y="3534669"/>
                </a:cubicBezTo>
                <a:cubicBezTo>
                  <a:pt x="4886524" y="3534669"/>
                  <a:pt x="4889004" y="3534669"/>
                  <a:pt x="4889004" y="3534669"/>
                </a:cubicBezTo>
                <a:lnTo>
                  <a:pt x="4881563" y="3542110"/>
                </a:lnTo>
                <a:close/>
                <a:moveTo>
                  <a:pt x="5357812" y="3519786"/>
                </a:moveTo>
                <a:lnTo>
                  <a:pt x="5357812" y="3527227"/>
                </a:lnTo>
                <a:cubicBezTo>
                  <a:pt x="5357812" y="3527227"/>
                  <a:pt x="5356572" y="3528467"/>
                  <a:pt x="5354092" y="3530948"/>
                </a:cubicBezTo>
                <a:cubicBezTo>
                  <a:pt x="5351611" y="3533429"/>
                  <a:pt x="5350371" y="3534669"/>
                  <a:pt x="5350371" y="3534669"/>
                </a:cubicBezTo>
                <a:lnTo>
                  <a:pt x="5350371" y="3527227"/>
                </a:lnTo>
                <a:cubicBezTo>
                  <a:pt x="5355332" y="3522266"/>
                  <a:pt x="5357812" y="3519786"/>
                  <a:pt x="5357812" y="3519786"/>
                </a:cubicBezTo>
                <a:close/>
                <a:moveTo>
                  <a:pt x="4985742" y="3519786"/>
                </a:moveTo>
                <a:cubicBezTo>
                  <a:pt x="4980781" y="3524747"/>
                  <a:pt x="4978301" y="3527227"/>
                  <a:pt x="4978301" y="3527227"/>
                </a:cubicBezTo>
                <a:cubicBezTo>
                  <a:pt x="4978301" y="3532188"/>
                  <a:pt x="4980781" y="3532188"/>
                  <a:pt x="4985742" y="3527227"/>
                </a:cubicBezTo>
                <a:cubicBezTo>
                  <a:pt x="4985742" y="3522266"/>
                  <a:pt x="4985742" y="3519786"/>
                  <a:pt x="4985742" y="3519786"/>
                </a:cubicBezTo>
                <a:close/>
                <a:moveTo>
                  <a:pt x="4874121" y="3519786"/>
                </a:moveTo>
                <a:cubicBezTo>
                  <a:pt x="4879083" y="3524747"/>
                  <a:pt x="4881563" y="3527227"/>
                  <a:pt x="4881563" y="3527227"/>
                </a:cubicBezTo>
                <a:lnTo>
                  <a:pt x="4874121" y="3527227"/>
                </a:lnTo>
                <a:close/>
                <a:moveTo>
                  <a:pt x="4829472" y="3519786"/>
                </a:moveTo>
                <a:cubicBezTo>
                  <a:pt x="4834434" y="3519786"/>
                  <a:pt x="4838154" y="3519786"/>
                  <a:pt x="4840635" y="3519786"/>
                </a:cubicBezTo>
                <a:cubicBezTo>
                  <a:pt x="4843115" y="3519786"/>
                  <a:pt x="4844355" y="3519786"/>
                  <a:pt x="4844355" y="3519786"/>
                </a:cubicBezTo>
                <a:cubicBezTo>
                  <a:pt x="4849317" y="3524747"/>
                  <a:pt x="4854277" y="3525987"/>
                  <a:pt x="4859238" y="3523506"/>
                </a:cubicBezTo>
                <a:cubicBezTo>
                  <a:pt x="4864199" y="3521026"/>
                  <a:pt x="4866679" y="3522266"/>
                  <a:pt x="4866679" y="3527227"/>
                </a:cubicBezTo>
                <a:cubicBezTo>
                  <a:pt x="4866679" y="3532188"/>
                  <a:pt x="4865439" y="3534669"/>
                  <a:pt x="4862959" y="3534669"/>
                </a:cubicBezTo>
                <a:cubicBezTo>
                  <a:pt x="4860479" y="3534669"/>
                  <a:pt x="4859238" y="3537149"/>
                  <a:pt x="4859238" y="3542110"/>
                </a:cubicBezTo>
                <a:cubicBezTo>
                  <a:pt x="4849317" y="3561954"/>
                  <a:pt x="4836914" y="3566915"/>
                  <a:pt x="4822031" y="3556993"/>
                </a:cubicBezTo>
                <a:lnTo>
                  <a:pt x="4807148" y="3564434"/>
                </a:lnTo>
                <a:cubicBezTo>
                  <a:pt x="4812110" y="3569395"/>
                  <a:pt x="4812110" y="3574356"/>
                  <a:pt x="4807148" y="3579317"/>
                </a:cubicBezTo>
                <a:lnTo>
                  <a:pt x="4799707" y="3579317"/>
                </a:lnTo>
                <a:cubicBezTo>
                  <a:pt x="4799707" y="3579317"/>
                  <a:pt x="4799707" y="3578077"/>
                  <a:pt x="4799707" y="3575596"/>
                </a:cubicBezTo>
                <a:cubicBezTo>
                  <a:pt x="4799707" y="3573116"/>
                  <a:pt x="4799707" y="3569395"/>
                  <a:pt x="4799707" y="3564434"/>
                </a:cubicBezTo>
                <a:cubicBezTo>
                  <a:pt x="4799707" y="3559473"/>
                  <a:pt x="4799707" y="3556993"/>
                  <a:pt x="4799707" y="3556993"/>
                </a:cubicBezTo>
                <a:lnTo>
                  <a:pt x="4799707" y="3549551"/>
                </a:lnTo>
                <a:lnTo>
                  <a:pt x="4807148" y="3542110"/>
                </a:lnTo>
                <a:lnTo>
                  <a:pt x="4814590" y="3542110"/>
                </a:lnTo>
                <a:lnTo>
                  <a:pt x="4814590" y="3549551"/>
                </a:lnTo>
                <a:cubicBezTo>
                  <a:pt x="4819551" y="3549551"/>
                  <a:pt x="4822031" y="3547071"/>
                  <a:pt x="4822031" y="3542110"/>
                </a:cubicBezTo>
                <a:cubicBezTo>
                  <a:pt x="4822031" y="3537149"/>
                  <a:pt x="4824511" y="3537149"/>
                  <a:pt x="4829472" y="3542110"/>
                </a:cubicBezTo>
                <a:cubicBezTo>
                  <a:pt x="4834434" y="3547071"/>
                  <a:pt x="4836914" y="3547071"/>
                  <a:pt x="4836914" y="3542110"/>
                </a:cubicBezTo>
                <a:cubicBezTo>
                  <a:pt x="4836914" y="3537149"/>
                  <a:pt x="4834434" y="3533429"/>
                  <a:pt x="4829472" y="3530948"/>
                </a:cubicBezTo>
                <a:cubicBezTo>
                  <a:pt x="4824511" y="3528467"/>
                  <a:pt x="4824511" y="3524747"/>
                  <a:pt x="4829472" y="3519786"/>
                </a:cubicBezTo>
                <a:close/>
                <a:moveTo>
                  <a:pt x="5270376" y="3516065"/>
                </a:moveTo>
                <a:cubicBezTo>
                  <a:pt x="5271616" y="3516065"/>
                  <a:pt x="5273476" y="3517306"/>
                  <a:pt x="5275957" y="3519786"/>
                </a:cubicBezTo>
                <a:cubicBezTo>
                  <a:pt x="5280918" y="3524747"/>
                  <a:pt x="5283398" y="3527227"/>
                  <a:pt x="5283398" y="3527227"/>
                </a:cubicBezTo>
                <a:cubicBezTo>
                  <a:pt x="5263554" y="3537149"/>
                  <a:pt x="5251152" y="3542110"/>
                  <a:pt x="5246191" y="3542110"/>
                </a:cubicBezTo>
                <a:lnTo>
                  <a:pt x="5238750" y="3527227"/>
                </a:lnTo>
                <a:cubicBezTo>
                  <a:pt x="5238750" y="3522266"/>
                  <a:pt x="5241230" y="3519786"/>
                  <a:pt x="5246191" y="3519786"/>
                </a:cubicBezTo>
                <a:lnTo>
                  <a:pt x="5268515" y="3519786"/>
                </a:lnTo>
                <a:cubicBezTo>
                  <a:pt x="5268515" y="3517306"/>
                  <a:pt x="5269135" y="3516065"/>
                  <a:pt x="5270376" y="3516065"/>
                </a:cubicBezTo>
                <a:close/>
                <a:moveTo>
                  <a:pt x="5194101" y="3512344"/>
                </a:moveTo>
                <a:cubicBezTo>
                  <a:pt x="5194101" y="3512344"/>
                  <a:pt x="5189140" y="3517305"/>
                  <a:pt x="5179219" y="3527227"/>
                </a:cubicBezTo>
                <a:lnTo>
                  <a:pt x="5171777" y="3534669"/>
                </a:lnTo>
                <a:cubicBezTo>
                  <a:pt x="5171777" y="3529708"/>
                  <a:pt x="5174257" y="3524747"/>
                  <a:pt x="5179219" y="3519786"/>
                </a:cubicBezTo>
                <a:close/>
                <a:moveTo>
                  <a:pt x="4978301" y="3512344"/>
                </a:moveTo>
                <a:lnTo>
                  <a:pt x="4985742" y="3512344"/>
                </a:lnTo>
                <a:lnTo>
                  <a:pt x="5000625" y="3512344"/>
                </a:lnTo>
                <a:cubicBezTo>
                  <a:pt x="5000625" y="3512344"/>
                  <a:pt x="5000625" y="3513584"/>
                  <a:pt x="5000625" y="3516065"/>
                </a:cubicBezTo>
                <a:cubicBezTo>
                  <a:pt x="5000625" y="3518546"/>
                  <a:pt x="5003105" y="3518546"/>
                  <a:pt x="5008066" y="3516065"/>
                </a:cubicBezTo>
                <a:cubicBezTo>
                  <a:pt x="5013027" y="3513584"/>
                  <a:pt x="5014267" y="3514825"/>
                  <a:pt x="5011787" y="3519786"/>
                </a:cubicBezTo>
                <a:cubicBezTo>
                  <a:pt x="5009307" y="3524747"/>
                  <a:pt x="5010546" y="3528467"/>
                  <a:pt x="5015508" y="3530948"/>
                </a:cubicBezTo>
                <a:cubicBezTo>
                  <a:pt x="5020469" y="3533429"/>
                  <a:pt x="5022949" y="3537149"/>
                  <a:pt x="5022949" y="3542110"/>
                </a:cubicBezTo>
                <a:cubicBezTo>
                  <a:pt x="5022949" y="3547071"/>
                  <a:pt x="5020469" y="3549551"/>
                  <a:pt x="5015508" y="3549551"/>
                </a:cubicBezTo>
                <a:lnTo>
                  <a:pt x="5008066" y="3549551"/>
                </a:lnTo>
                <a:cubicBezTo>
                  <a:pt x="5008066" y="3549551"/>
                  <a:pt x="5008066" y="3548311"/>
                  <a:pt x="5008066" y="3545831"/>
                </a:cubicBezTo>
                <a:cubicBezTo>
                  <a:pt x="5008066" y="3543350"/>
                  <a:pt x="5008066" y="3540870"/>
                  <a:pt x="5008066" y="3538389"/>
                </a:cubicBezTo>
                <a:cubicBezTo>
                  <a:pt x="5008066" y="3535909"/>
                  <a:pt x="5008066" y="3533429"/>
                  <a:pt x="5008066" y="3530948"/>
                </a:cubicBezTo>
                <a:cubicBezTo>
                  <a:pt x="5008066" y="3528467"/>
                  <a:pt x="5005586" y="3527227"/>
                  <a:pt x="5000625" y="3527227"/>
                </a:cubicBezTo>
                <a:cubicBezTo>
                  <a:pt x="5000625" y="3532188"/>
                  <a:pt x="4998145" y="3535909"/>
                  <a:pt x="4993183" y="3538389"/>
                </a:cubicBezTo>
                <a:cubicBezTo>
                  <a:pt x="4988222" y="3540870"/>
                  <a:pt x="4985742" y="3542110"/>
                  <a:pt x="4985742" y="3542110"/>
                </a:cubicBezTo>
                <a:lnTo>
                  <a:pt x="4978301" y="3542110"/>
                </a:lnTo>
                <a:cubicBezTo>
                  <a:pt x="4978301" y="3547071"/>
                  <a:pt x="4980781" y="3549551"/>
                  <a:pt x="4985742" y="3549551"/>
                </a:cubicBezTo>
                <a:cubicBezTo>
                  <a:pt x="4990703" y="3549551"/>
                  <a:pt x="4994424" y="3550791"/>
                  <a:pt x="4996904" y="3553272"/>
                </a:cubicBezTo>
                <a:cubicBezTo>
                  <a:pt x="4999384" y="3555753"/>
                  <a:pt x="4999384" y="3558233"/>
                  <a:pt x="4996904" y="3560713"/>
                </a:cubicBezTo>
                <a:cubicBezTo>
                  <a:pt x="4994424" y="3563194"/>
                  <a:pt x="4990703" y="3561954"/>
                  <a:pt x="4985742" y="3556993"/>
                </a:cubicBezTo>
                <a:cubicBezTo>
                  <a:pt x="4980781" y="3547071"/>
                  <a:pt x="4970859" y="3547071"/>
                  <a:pt x="4955976" y="3556993"/>
                </a:cubicBezTo>
                <a:lnTo>
                  <a:pt x="4933652" y="3564434"/>
                </a:lnTo>
                <a:cubicBezTo>
                  <a:pt x="4933652" y="3554512"/>
                  <a:pt x="4941094" y="3549551"/>
                  <a:pt x="4955976" y="3549551"/>
                </a:cubicBezTo>
                <a:cubicBezTo>
                  <a:pt x="4960938" y="3549551"/>
                  <a:pt x="4963418" y="3547071"/>
                  <a:pt x="4963418" y="3542110"/>
                </a:cubicBezTo>
                <a:cubicBezTo>
                  <a:pt x="4963418" y="3537149"/>
                  <a:pt x="4965898" y="3534669"/>
                  <a:pt x="4970859" y="3534669"/>
                </a:cubicBezTo>
                <a:lnTo>
                  <a:pt x="4970859" y="3527227"/>
                </a:lnTo>
                <a:cubicBezTo>
                  <a:pt x="4970859" y="3517305"/>
                  <a:pt x="4973339" y="3512344"/>
                  <a:pt x="4978301" y="3512344"/>
                </a:cubicBezTo>
                <a:close/>
                <a:moveTo>
                  <a:pt x="4740176" y="3512344"/>
                </a:moveTo>
                <a:lnTo>
                  <a:pt x="4732734" y="3519786"/>
                </a:lnTo>
                <a:cubicBezTo>
                  <a:pt x="4727773" y="3519786"/>
                  <a:pt x="4725293" y="3521026"/>
                  <a:pt x="4725293" y="3523506"/>
                </a:cubicBezTo>
                <a:cubicBezTo>
                  <a:pt x="4725293" y="3525987"/>
                  <a:pt x="4725293" y="3527227"/>
                  <a:pt x="4725293" y="3527227"/>
                </a:cubicBezTo>
                <a:cubicBezTo>
                  <a:pt x="4725293" y="3532188"/>
                  <a:pt x="4727773" y="3532188"/>
                  <a:pt x="4732734" y="3527227"/>
                </a:cubicBezTo>
                <a:lnTo>
                  <a:pt x="4740176" y="3527227"/>
                </a:lnTo>
                <a:lnTo>
                  <a:pt x="4762500" y="3527227"/>
                </a:lnTo>
                <a:cubicBezTo>
                  <a:pt x="4762500" y="3522266"/>
                  <a:pt x="4762500" y="3519786"/>
                  <a:pt x="4762500" y="3519786"/>
                </a:cubicBezTo>
                <a:cubicBezTo>
                  <a:pt x="4762500" y="3519786"/>
                  <a:pt x="4760020" y="3519786"/>
                  <a:pt x="4755058" y="3519786"/>
                </a:cubicBezTo>
                <a:cubicBezTo>
                  <a:pt x="4750097" y="3519786"/>
                  <a:pt x="4746376" y="3519786"/>
                  <a:pt x="4743896" y="3519786"/>
                </a:cubicBezTo>
                <a:cubicBezTo>
                  <a:pt x="4741416" y="3519786"/>
                  <a:pt x="4740176" y="3517305"/>
                  <a:pt x="4740176" y="3512344"/>
                </a:cubicBezTo>
                <a:close/>
                <a:moveTo>
                  <a:pt x="5037832" y="3504903"/>
                </a:moveTo>
                <a:cubicBezTo>
                  <a:pt x="5042793" y="3504903"/>
                  <a:pt x="5045273" y="3504903"/>
                  <a:pt x="5045273" y="3504903"/>
                </a:cubicBezTo>
                <a:lnTo>
                  <a:pt x="5022949" y="3512344"/>
                </a:lnTo>
                <a:close/>
                <a:moveTo>
                  <a:pt x="4732734" y="3504903"/>
                </a:moveTo>
                <a:cubicBezTo>
                  <a:pt x="4732734" y="3504903"/>
                  <a:pt x="4726533" y="3507384"/>
                  <a:pt x="4714131" y="3512344"/>
                </a:cubicBezTo>
                <a:cubicBezTo>
                  <a:pt x="4701728" y="3517305"/>
                  <a:pt x="4695528" y="3519786"/>
                  <a:pt x="4695528" y="3519786"/>
                </a:cubicBezTo>
                <a:lnTo>
                  <a:pt x="4652909" y="3550228"/>
                </a:lnTo>
                <a:lnTo>
                  <a:pt x="4656460" y="3551412"/>
                </a:lnTo>
                <a:cubicBezTo>
                  <a:pt x="4657700" y="3552652"/>
                  <a:pt x="4658320" y="3554513"/>
                  <a:pt x="4658320" y="3556993"/>
                </a:cubicBezTo>
                <a:lnTo>
                  <a:pt x="4658320" y="3549551"/>
                </a:lnTo>
                <a:lnTo>
                  <a:pt x="4710410" y="3519786"/>
                </a:lnTo>
                <a:close/>
                <a:moveTo>
                  <a:pt x="5208984" y="3497462"/>
                </a:moveTo>
                <a:lnTo>
                  <a:pt x="5208984" y="3504903"/>
                </a:lnTo>
                <a:cubicBezTo>
                  <a:pt x="5204023" y="3509864"/>
                  <a:pt x="5199063" y="3512344"/>
                  <a:pt x="5194101" y="3512344"/>
                </a:cubicBezTo>
                <a:lnTo>
                  <a:pt x="5201543" y="3504903"/>
                </a:lnTo>
                <a:close/>
                <a:moveTo>
                  <a:pt x="5086201" y="3497462"/>
                </a:moveTo>
                <a:cubicBezTo>
                  <a:pt x="5088681" y="3497462"/>
                  <a:pt x="5089922" y="3499942"/>
                  <a:pt x="5089922" y="3504903"/>
                </a:cubicBezTo>
                <a:cubicBezTo>
                  <a:pt x="5089922" y="3509864"/>
                  <a:pt x="5087442" y="3512344"/>
                  <a:pt x="5082480" y="3512344"/>
                </a:cubicBezTo>
                <a:cubicBezTo>
                  <a:pt x="5082480" y="3512344"/>
                  <a:pt x="5082480" y="3509864"/>
                  <a:pt x="5082480" y="3504903"/>
                </a:cubicBezTo>
                <a:cubicBezTo>
                  <a:pt x="5082480" y="3499942"/>
                  <a:pt x="5083721" y="3497462"/>
                  <a:pt x="5086201" y="3497462"/>
                </a:cubicBezTo>
                <a:close/>
                <a:moveTo>
                  <a:pt x="4822031" y="3497462"/>
                </a:moveTo>
                <a:cubicBezTo>
                  <a:pt x="4822031" y="3497462"/>
                  <a:pt x="4824511" y="3497462"/>
                  <a:pt x="4829472" y="3497462"/>
                </a:cubicBezTo>
                <a:cubicBezTo>
                  <a:pt x="4829472" y="3502422"/>
                  <a:pt x="4826992" y="3504903"/>
                  <a:pt x="4822031" y="3504903"/>
                </a:cubicBezTo>
                <a:cubicBezTo>
                  <a:pt x="4822031" y="3499942"/>
                  <a:pt x="4822031" y="3497462"/>
                  <a:pt x="4822031" y="3497462"/>
                </a:cubicBezTo>
                <a:close/>
                <a:moveTo>
                  <a:pt x="5434087" y="3493741"/>
                </a:moveTo>
                <a:cubicBezTo>
                  <a:pt x="5435327" y="3493741"/>
                  <a:pt x="5437187" y="3494981"/>
                  <a:pt x="5439668" y="3497462"/>
                </a:cubicBezTo>
                <a:cubicBezTo>
                  <a:pt x="5444629" y="3502422"/>
                  <a:pt x="5449589" y="3504903"/>
                  <a:pt x="5454551" y="3504903"/>
                </a:cubicBezTo>
                <a:lnTo>
                  <a:pt x="5447109" y="3512344"/>
                </a:lnTo>
                <a:cubicBezTo>
                  <a:pt x="5442148" y="3512344"/>
                  <a:pt x="5439668" y="3512344"/>
                  <a:pt x="5439668" y="3512344"/>
                </a:cubicBezTo>
                <a:cubicBezTo>
                  <a:pt x="5434706" y="3507384"/>
                  <a:pt x="5432226" y="3502422"/>
                  <a:pt x="5432226" y="3497462"/>
                </a:cubicBezTo>
                <a:cubicBezTo>
                  <a:pt x="5432226" y="3494981"/>
                  <a:pt x="5432846" y="3493741"/>
                  <a:pt x="5434087" y="3493741"/>
                </a:cubicBezTo>
                <a:close/>
                <a:moveTo>
                  <a:pt x="5015508" y="3490020"/>
                </a:moveTo>
                <a:cubicBezTo>
                  <a:pt x="5020469" y="3494981"/>
                  <a:pt x="5022949" y="3497462"/>
                  <a:pt x="5022949" y="3497462"/>
                </a:cubicBezTo>
                <a:cubicBezTo>
                  <a:pt x="5017988" y="3502422"/>
                  <a:pt x="5015508" y="3502422"/>
                  <a:pt x="5015508" y="3497462"/>
                </a:cubicBezTo>
                <a:cubicBezTo>
                  <a:pt x="5015508" y="3492501"/>
                  <a:pt x="5015508" y="3490020"/>
                  <a:pt x="5015508" y="3490020"/>
                </a:cubicBezTo>
                <a:close/>
                <a:moveTo>
                  <a:pt x="4859238" y="3490020"/>
                </a:moveTo>
                <a:lnTo>
                  <a:pt x="4859238" y="3497462"/>
                </a:lnTo>
                <a:lnTo>
                  <a:pt x="4851797" y="3497462"/>
                </a:lnTo>
                <a:cubicBezTo>
                  <a:pt x="4851797" y="3492501"/>
                  <a:pt x="4854277" y="3490020"/>
                  <a:pt x="4859238" y="3490020"/>
                </a:cubicBezTo>
                <a:close/>
                <a:moveTo>
                  <a:pt x="119062" y="3490020"/>
                </a:moveTo>
                <a:cubicBezTo>
                  <a:pt x="124023" y="3490020"/>
                  <a:pt x="126504" y="3504903"/>
                  <a:pt x="126504" y="3534669"/>
                </a:cubicBezTo>
                <a:cubicBezTo>
                  <a:pt x="126504" y="3544591"/>
                  <a:pt x="126504" y="3554512"/>
                  <a:pt x="126504" y="3564434"/>
                </a:cubicBezTo>
                <a:cubicBezTo>
                  <a:pt x="126504" y="3584278"/>
                  <a:pt x="124023" y="3594200"/>
                  <a:pt x="119062" y="3594200"/>
                </a:cubicBezTo>
                <a:lnTo>
                  <a:pt x="111621" y="3586758"/>
                </a:lnTo>
                <a:cubicBezTo>
                  <a:pt x="111621" y="3586758"/>
                  <a:pt x="111621" y="3584278"/>
                  <a:pt x="111621" y="3579317"/>
                </a:cubicBezTo>
                <a:cubicBezTo>
                  <a:pt x="111621" y="3574356"/>
                  <a:pt x="111621" y="3569395"/>
                  <a:pt x="111621" y="3564434"/>
                </a:cubicBezTo>
                <a:cubicBezTo>
                  <a:pt x="111621" y="3554512"/>
                  <a:pt x="111621" y="3544591"/>
                  <a:pt x="111621" y="3534669"/>
                </a:cubicBezTo>
                <a:cubicBezTo>
                  <a:pt x="106660" y="3504903"/>
                  <a:pt x="109141" y="3490020"/>
                  <a:pt x="119062" y="3490020"/>
                </a:cubicBezTo>
                <a:close/>
                <a:moveTo>
                  <a:pt x="5476875" y="3482579"/>
                </a:moveTo>
                <a:cubicBezTo>
                  <a:pt x="5481836" y="3482579"/>
                  <a:pt x="5484316" y="3485059"/>
                  <a:pt x="5484316" y="3490020"/>
                </a:cubicBezTo>
                <a:cubicBezTo>
                  <a:pt x="5484316" y="3499942"/>
                  <a:pt x="5481836" y="3499942"/>
                  <a:pt x="5476875" y="3490020"/>
                </a:cubicBezTo>
                <a:close/>
                <a:moveTo>
                  <a:pt x="5357812" y="3482579"/>
                </a:moveTo>
                <a:lnTo>
                  <a:pt x="5365254" y="3490020"/>
                </a:lnTo>
                <a:lnTo>
                  <a:pt x="5357812" y="3490020"/>
                </a:lnTo>
                <a:cubicBezTo>
                  <a:pt x="5357812" y="3485059"/>
                  <a:pt x="5357812" y="3482579"/>
                  <a:pt x="5357812" y="3482579"/>
                </a:cubicBezTo>
                <a:close/>
                <a:moveTo>
                  <a:pt x="5045273" y="3482579"/>
                </a:moveTo>
                <a:cubicBezTo>
                  <a:pt x="5050235" y="3482579"/>
                  <a:pt x="5055195" y="3482579"/>
                  <a:pt x="5060156" y="3482579"/>
                </a:cubicBezTo>
                <a:cubicBezTo>
                  <a:pt x="5055195" y="3482579"/>
                  <a:pt x="5051474" y="3483819"/>
                  <a:pt x="5048994" y="3486299"/>
                </a:cubicBezTo>
                <a:cubicBezTo>
                  <a:pt x="5046514" y="3488780"/>
                  <a:pt x="5045273" y="3490020"/>
                  <a:pt x="5045273" y="3490020"/>
                </a:cubicBezTo>
                <a:cubicBezTo>
                  <a:pt x="5040312" y="3490020"/>
                  <a:pt x="5037832" y="3488780"/>
                  <a:pt x="5037832" y="3486299"/>
                </a:cubicBezTo>
                <a:cubicBezTo>
                  <a:pt x="5037832" y="3483819"/>
                  <a:pt x="5040312" y="3482579"/>
                  <a:pt x="5045273" y="3482579"/>
                </a:cubicBezTo>
                <a:close/>
                <a:moveTo>
                  <a:pt x="5112246" y="3475137"/>
                </a:moveTo>
                <a:cubicBezTo>
                  <a:pt x="5117208" y="3475137"/>
                  <a:pt x="5119688" y="3476377"/>
                  <a:pt x="5119688" y="3478858"/>
                </a:cubicBezTo>
                <a:cubicBezTo>
                  <a:pt x="5119688" y="3481339"/>
                  <a:pt x="5119688" y="3482579"/>
                  <a:pt x="5119688" y="3482579"/>
                </a:cubicBezTo>
                <a:cubicBezTo>
                  <a:pt x="5119688" y="3482579"/>
                  <a:pt x="5117208" y="3482579"/>
                  <a:pt x="5112246" y="3482579"/>
                </a:cubicBezTo>
                <a:close/>
                <a:moveTo>
                  <a:pt x="5089922" y="3475137"/>
                </a:moveTo>
                <a:lnTo>
                  <a:pt x="5097364" y="3482579"/>
                </a:lnTo>
                <a:cubicBezTo>
                  <a:pt x="5107285" y="3487539"/>
                  <a:pt x="5109766" y="3490020"/>
                  <a:pt x="5104805" y="3490020"/>
                </a:cubicBezTo>
                <a:lnTo>
                  <a:pt x="5082480" y="3497462"/>
                </a:lnTo>
                <a:cubicBezTo>
                  <a:pt x="5062636" y="3502422"/>
                  <a:pt x="5052715" y="3504903"/>
                  <a:pt x="5052715" y="3504903"/>
                </a:cubicBezTo>
                <a:cubicBezTo>
                  <a:pt x="5052715" y="3499942"/>
                  <a:pt x="5053955" y="3496221"/>
                  <a:pt x="5056435" y="3493741"/>
                </a:cubicBezTo>
                <a:cubicBezTo>
                  <a:pt x="5058915" y="3491260"/>
                  <a:pt x="5062636" y="3490020"/>
                  <a:pt x="5067597" y="3490020"/>
                </a:cubicBezTo>
                <a:cubicBezTo>
                  <a:pt x="5082480" y="3480098"/>
                  <a:pt x="5089922" y="3475137"/>
                  <a:pt x="5089922" y="3475137"/>
                </a:cubicBezTo>
                <a:close/>
                <a:moveTo>
                  <a:pt x="5460132" y="3470486"/>
                </a:moveTo>
                <a:cubicBezTo>
                  <a:pt x="5461372" y="3471107"/>
                  <a:pt x="5461992" y="3472657"/>
                  <a:pt x="5461992" y="3475137"/>
                </a:cubicBezTo>
                <a:lnTo>
                  <a:pt x="5447109" y="3475137"/>
                </a:lnTo>
                <a:cubicBezTo>
                  <a:pt x="5447109" y="3475137"/>
                  <a:pt x="5449589" y="3473897"/>
                  <a:pt x="5454551" y="3471417"/>
                </a:cubicBezTo>
                <a:cubicBezTo>
                  <a:pt x="5457031" y="3470177"/>
                  <a:pt x="5458892" y="3469866"/>
                  <a:pt x="5460132" y="3470486"/>
                </a:cubicBezTo>
                <a:close/>
                <a:moveTo>
                  <a:pt x="4836914" y="3467696"/>
                </a:moveTo>
                <a:lnTo>
                  <a:pt x="4851797" y="3467696"/>
                </a:lnTo>
                <a:cubicBezTo>
                  <a:pt x="4851797" y="3472657"/>
                  <a:pt x="4854277" y="3476377"/>
                  <a:pt x="4859238" y="3478858"/>
                </a:cubicBezTo>
                <a:cubicBezTo>
                  <a:pt x="4864199" y="3481339"/>
                  <a:pt x="4866679" y="3480098"/>
                  <a:pt x="4866679" y="3475137"/>
                </a:cubicBezTo>
                <a:cubicBezTo>
                  <a:pt x="4866679" y="3470177"/>
                  <a:pt x="4866679" y="3467696"/>
                  <a:pt x="4866679" y="3467696"/>
                </a:cubicBezTo>
                <a:cubicBezTo>
                  <a:pt x="4871641" y="3467696"/>
                  <a:pt x="4874121" y="3467696"/>
                  <a:pt x="4874121" y="3467696"/>
                </a:cubicBezTo>
                <a:lnTo>
                  <a:pt x="4881563" y="3467696"/>
                </a:lnTo>
                <a:cubicBezTo>
                  <a:pt x="4881563" y="3472657"/>
                  <a:pt x="4879083" y="3477618"/>
                  <a:pt x="4874121" y="3482579"/>
                </a:cubicBezTo>
                <a:lnTo>
                  <a:pt x="4851797" y="3482579"/>
                </a:lnTo>
                <a:cubicBezTo>
                  <a:pt x="4851797" y="3477618"/>
                  <a:pt x="4851797" y="3475137"/>
                  <a:pt x="4851797" y="3475137"/>
                </a:cubicBezTo>
                <a:cubicBezTo>
                  <a:pt x="4846835" y="3480098"/>
                  <a:pt x="4844355" y="3483819"/>
                  <a:pt x="4844355" y="3486299"/>
                </a:cubicBezTo>
                <a:cubicBezTo>
                  <a:pt x="4844355" y="3488780"/>
                  <a:pt x="4844355" y="3490020"/>
                  <a:pt x="4844355" y="3490020"/>
                </a:cubicBezTo>
                <a:lnTo>
                  <a:pt x="4836914" y="3504903"/>
                </a:lnTo>
                <a:cubicBezTo>
                  <a:pt x="4831953" y="3499942"/>
                  <a:pt x="4831953" y="3494981"/>
                  <a:pt x="4836914" y="3490020"/>
                </a:cubicBezTo>
                <a:lnTo>
                  <a:pt x="4822031" y="3490020"/>
                </a:lnTo>
                <a:cubicBezTo>
                  <a:pt x="4812110" y="3490020"/>
                  <a:pt x="4807148" y="3490020"/>
                  <a:pt x="4807148" y="3490020"/>
                </a:cubicBezTo>
                <a:lnTo>
                  <a:pt x="4807148" y="3482579"/>
                </a:lnTo>
                <a:cubicBezTo>
                  <a:pt x="4812110" y="3487539"/>
                  <a:pt x="4817070" y="3487539"/>
                  <a:pt x="4822031" y="3482579"/>
                </a:cubicBezTo>
                <a:lnTo>
                  <a:pt x="4829472" y="3475137"/>
                </a:lnTo>
                <a:close/>
                <a:moveTo>
                  <a:pt x="4883423" y="3463975"/>
                </a:moveTo>
                <a:cubicBezTo>
                  <a:pt x="4884663" y="3463975"/>
                  <a:pt x="4886524" y="3465215"/>
                  <a:pt x="4889004" y="3467696"/>
                </a:cubicBezTo>
                <a:cubicBezTo>
                  <a:pt x="4889004" y="3467696"/>
                  <a:pt x="4886524" y="3467696"/>
                  <a:pt x="4881563" y="3467696"/>
                </a:cubicBezTo>
                <a:cubicBezTo>
                  <a:pt x="4881563" y="3465215"/>
                  <a:pt x="4882183" y="3463975"/>
                  <a:pt x="4883423" y="3463975"/>
                </a:cubicBezTo>
                <a:close/>
                <a:moveTo>
                  <a:pt x="5536406" y="3460255"/>
                </a:moveTo>
                <a:cubicBezTo>
                  <a:pt x="5541367" y="3460255"/>
                  <a:pt x="5543847" y="3460255"/>
                  <a:pt x="5543847" y="3460255"/>
                </a:cubicBezTo>
                <a:cubicBezTo>
                  <a:pt x="5538886" y="3465215"/>
                  <a:pt x="5536406" y="3467696"/>
                  <a:pt x="5536406" y="3467696"/>
                </a:cubicBezTo>
                <a:lnTo>
                  <a:pt x="5528965" y="3467696"/>
                </a:lnTo>
                <a:cubicBezTo>
                  <a:pt x="5528965" y="3462735"/>
                  <a:pt x="5531445" y="3460255"/>
                  <a:pt x="5536406" y="3460255"/>
                </a:cubicBezTo>
                <a:close/>
                <a:moveTo>
                  <a:pt x="5313164" y="3460255"/>
                </a:moveTo>
                <a:cubicBezTo>
                  <a:pt x="5313164" y="3460255"/>
                  <a:pt x="5315644" y="3460255"/>
                  <a:pt x="5320605" y="3460255"/>
                </a:cubicBezTo>
                <a:cubicBezTo>
                  <a:pt x="5320605" y="3465215"/>
                  <a:pt x="5318125" y="3467696"/>
                  <a:pt x="5313164" y="3467696"/>
                </a:cubicBezTo>
                <a:close/>
                <a:moveTo>
                  <a:pt x="5208984" y="3460255"/>
                </a:moveTo>
                <a:cubicBezTo>
                  <a:pt x="5213945" y="3460255"/>
                  <a:pt x="5216426" y="3460255"/>
                  <a:pt x="5216426" y="3460255"/>
                </a:cubicBezTo>
                <a:lnTo>
                  <a:pt x="5201543" y="3467696"/>
                </a:lnTo>
                <a:cubicBezTo>
                  <a:pt x="5201543" y="3462735"/>
                  <a:pt x="5204023" y="3460255"/>
                  <a:pt x="5208984" y="3460255"/>
                </a:cubicBezTo>
                <a:close/>
                <a:moveTo>
                  <a:pt x="5097364" y="3460255"/>
                </a:moveTo>
                <a:cubicBezTo>
                  <a:pt x="5097364" y="3460255"/>
                  <a:pt x="5097364" y="3462735"/>
                  <a:pt x="5097364" y="3467696"/>
                </a:cubicBezTo>
                <a:lnTo>
                  <a:pt x="5089922" y="3467696"/>
                </a:lnTo>
                <a:close/>
                <a:moveTo>
                  <a:pt x="5521523" y="3452813"/>
                </a:moveTo>
                <a:cubicBezTo>
                  <a:pt x="5526485" y="3452813"/>
                  <a:pt x="5528965" y="3452813"/>
                  <a:pt x="5528965" y="3452813"/>
                </a:cubicBezTo>
                <a:lnTo>
                  <a:pt x="5528965" y="3460255"/>
                </a:lnTo>
                <a:close/>
                <a:moveTo>
                  <a:pt x="5156894" y="3445372"/>
                </a:moveTo>
                <a:cubicBezTo>
                  <a:pt x="5156894" y="3445372"/>
                  <a:pt x="5159374" y="3445372"/>
                  <a:pt x="5164336" y="3445372"/>
                </a:cubicBezTo>
                <a:lnTo>
                  <a:pt x="5171777" y="3445372"/>
                </a:lnTo>
                <a:lnTo>
                  <a:pt x="5156894" y="3452813"/>
                </a:lnTo>
                <a:cubicBezTo>
                  <a:pt x="5156894" y="3447852"/>
                  <a:pt x="5156894" y="3445372"/>
                  <a:pt x="5156894" y="3445372"/>
                </a:cubicBezTo>
                <a:close/>
                <a:moveTo>
                  <a:pt x="5022949" y="3445372"/>
                </a:moveTo>
                <a:lnTo>
                  <a:pt x="5030390" y="3445372"/>
                </a:lnTo>
                <a:lnTo>
                  <a:pt x="5030390" y="3452813"/>
                </a:lnTo>
                <a:cubicBezTo>
                  <a:pt x="5025429" y="3452813"/>
                  <a:pt x="5022949" y="3450332"/>
                  <a:pt x="5022949" y="3445372"/>
                </a:cubicBezTo>
                <a:close/>
                <a:moveTo>
                  <a:pt x="4874121" y="3445372"/>
                </a:moveTo>
                <a:cubicBezTo>
                  <a:pt x="4879083" y="3445372"/>
                  <a:pt x="4882803" y="3446612"/>
                  <a:pt x="4885283" y="3449092"/>
                </a:cubicBezTo>
                <a:cubicBezTo>
                  <a:pt x="4887764" y="3451573"/>
                  <a:pt x="4887764" y="3454053"/>
                  <a:pt x="4885283" y="3456534"/>
                </a:cubicBezTo>
                <a:cubicBezTo>
                  <a:pt x="4882803" y="3459014"/>
                  <a:pt x="4881563" y="3460255"/>
                  <a:pt x="4881563" y="3460255"/>
                </a:cubicBezTo>
                <a:cubicBezTo>
                  <a:pt x="4881563" y="3455294"/>
                  <a:pt x="4879083" y="3452813"/>
                  <a:pt x="4874121" y="3452813"/>
                </a:cubicBezTo>
                <a:close/>
                <a:moveTo>
                  <a:pt x="5290840" y="3437930"/>
                </a:moveTo>
                <a:lnTo>
                  <a:pt x="5290840" y="3445372"/>
                </a:lnTo>
                <a:cubicBezTo>
                  <a:pt x="5285878" y="3445372"/>
                  <a:pt x="5282158" y="3446612"/>
                  <a:pt x="5279678" y="3449092"/>
                </a:cubicBezTo>
                <a:cubicBezTo>
                  <a:pt x="5277197" y="3451573"/>
                  <a:pt x="5275957" y="3452813"/>
                  <a:pt x="5275957" y="3452813"/>
                </a:cubicBezTo>
                <a:cubicBezTo>
                  <a:pt x="5275957" y="3447852"/>
                  <a:pt x="5278437" y="3444132"/>
                  <a:pt x="5283398" y="3441651"/>
                </a:cubicBezTo>
                <a:cubicBezTo>
                  <a:pt x="5288360" y="3439170"/>
                  <a:pt x="5290840" y="3437930"/>
                  <a:pt x="5290840" y="3437930"/>
                </a:cubicBezTo>
                <a:close/>
                <a:moveTo>
                  <a:pt x="5134571" y="3437930"/>
                </a:moveTo>
                <a:lnTo>
                  <a:pt x="5142012" y="3445372"/>
                </a:lnTo>
                <a:cubicBezTo>
                  <a:pt x="5142012" y="3445372"/>
                  <a:pt x="5139532" y="3445372"/>
                  <a:pt x="5134571" y="3445372"/>
                </a:cubicBezTo>
                <a:cubicBezTo>
                  <a:pt x="5134571" y="3440411"/>
                  <a:pt x="5134571" y="3437930"/>
                  <a:pt x="5134571" y="3437930"/>
                </a:cubicBezTo>
                <a:close/>
                <a:moveTo>
                  <a:pt x="5112246" y="3437930"/>
                </a:moveTo>
                <a:lnTo>
                  <a:pt x="5119688" y="3445372"/>
                </a:lnTo>
                <a:lnTo>
                  <a:pt x="5134571" y="3467696"/>
                </a:lnTo>
                <a:lnTo>
                  <a:pt x="5119688" y="3460255"/>
                </a:lnTo>
                <a:cubicBezTo>
                  <a:pt x="5124649" y="3455294"/>
                  <a:pt x="5123408" y="3451573"/>
                  <a:pt x="5115967" y="3449092"/>
                </a:cubicBezTo>
                <a:cubicBezTo>
                  <a:pt x="5108526" y="3446612"/>
                  <a:pt x="5099844" y="3447852"/>
                  <a:pt x="5089922" y="3452813"/>
                </a:cubicBezTo>
                <a:lnTo>
                  <a:pt x="5067597" y="3467696"/>
                </a:lnTo>
                <a:cubicBezTo>
                  <a:pt x="5062636" y="3467696"/>
                  <a:pt x="5057676" y="3470177"/>
                  <a:pt x="5052715" y="3475137"/>
                </a:cubicBezTo>
                <a:lnTo>
                  <a:pt x="5037832" y="3482579"/>
                </a:lnTo>
                <a:lnTo>
                  <a:pt x="5037832" y="3475137"/>
                </a:lnTo>
                <a:lnTo>
                  <a:pt x="5052715" y="3467696"/>
                </a:lnTo>
                <a:lnTo>
                  <a:pt x="5052715" y="3460255"/>
                </a:lnTo>
                <a:cubicBezTo>
                  <a:pt x="5052715" y="3460255"/>
                  <a:pt x="5051474" y="3459014"/>
                  <a:pt x="5048994" y="3456534"/>
                </a:cubicBezTo>
                <a:cubicBezTo>
                  <a:pt x="5046514" y="3454053"/>
                  <a:pt x="5047753" y="3450332"/>
                  <a:pt x="5052715" y="3445372"/>
                </a:cubicBezTo>
                <a:lnTo>
                  <a:pt x="5060156" y="3445372"/>
                </a:lnTo>
                <a:cubicBezTo>
                  <a:pt x="5065117" y="3460255"/>
                  <a:pt x="5072559" y="3462735"/>
                  <a:pt x="5082480" y="3452813"/>
                </a:cubicBezTo>
                <a:lnTo>
                  <a:pt x="5089922" y="3445372"/>
                </a:lnTo>
                <a:cubicBezTo>
                  <a:pt x="5094883" y="3445372"/>
                  <a:pt x="5098604" y="3444132"/>
                  <a:pt x="5101084" y="3441651"/>
                </a:cubicBezTo>
                <a:cubicBezTo>
                  <a:pt x="5103564" y="3439170"/>
                  <a:pt x="5107285" y="3437930"/>
                  <a:pt x="5112246" y="3437930"/>
                </a:cubicBezTo>
                <a:close/>
                <a:moveTo>
                  <a:pt x="5030390" y="3437930"/>
                </a:moveTo>
                <a:lnTo>
                  <a:pt x="5037832" y="3437930"/>
                </a:lnTo>
                <a:lnTo>
                  <a:pt x="5037832" y="3445372"/>
                </a:lnTo>
                <a:close/>
                <a:moveTo>
                  <a:pt x="5060156" y="3430489"/>
                </a:moveTo>
                <a:lnTo>
                  <a:pt x="5060156" y="3437930"/>
                </a:lnTo>
                <a:cubicBezTo>
                  <a:pt x="5060156" y="3437930"/>
                  <a:pt x="5057676" y="3437930"/>
                  <a:pt x="5052715" y="3437930"/>
                </a:cubicBezTo>
                <a:cubicBezTo>
                  <a:pt x="5057676" y="3432970"/>
                  <a:pt x="5060156" y="3430489"/>
                  <a:pt x="5060156" y="3430489"/>
                </a:cubicBezTo>
                <a:close/>
                <a:moveTo>
                  <a:pt x="4918770" y="3430489"/>
                </a:moveTo>
                <a:lnTo>
                  <a:pt x="4926211" y="3437930"/>
                </a:lnTo>
                <a:lnTo>
                  <a:pt x="4911328" y="3437930"/>
                </a:lnTo>
                <a:cubicBezTo>
                  <a:pt x="4911328" y="3437930"/>
                  <a:pt x="4913808" y="3435450"/>
                  <a:pt x="4918770" y="3430489"/>
                </a:cubicBezTo>
                <a:close/>
                <a:moveTo>
                  <a:pt x="5594542" y="3428163"/>
                </a:moveTo>
                <a:cubicBezTo>
                  <a:pt x="5599193" y="3427233"/>
                  <a:pt x="5599659" y="3430489"/>
                  <a:pt x="5595937" y="3437930"/>
                </a:cubicBezTo>
                <a:lnTo>
                  <a:pt x="5581054" y="3437930"/>
                </a:lnTo>
                <a:cubicBezTo>
                  <a:pt x="5581054" y="3437930"/>
                  <a:pt x="5582295" y="3436690"/>
                  <a:pt x="5584775" y="3434210"/>
                </a:cubicBezTo>
                <a:cubicBezTo>
                  <a:pt x="5587255" y="3431729"/>
                  <a:pt x="5588496" y="3430489"/>
                  <a:pt x="5588496" y="3430489"/>
                </a:cubicBezTo>
                <a:cubicBezTo>
                  <a:pt x="5590976" y="3429249"/>
                  <a:pt x="5592992" y="3428474"/>
                  <a:pt x="5594542" y="3428163"/>
                </a:cubicBezTo>
                <a:close/>
                <a:moveTo>
                  <a:pt x="4955976" y="3423047"/>
                </a:moveTo>
                <a:lnTo>
                  <a:pt x="4963418" y="3423047"/>
                </a:lnTo>
                <a:lnTo>
                  <a:pt x="4963418" y="3430489"/>
                </a:lnTo>
                <a:cubicBezTo>
                  <a:pt x="4963418" y="3435450"/>
                  <a:pt x="4960938" y="3437930"/>
                  <a:pt x="4955976" y="3437930"/>
                </a:cubicBezTo>
                <a:lnTo>
                  <a:pt x="4941094" y="3445372"/>
                </a:lnTo>
                <a:cubicBezTo>
                  <a:pt x="4941094" y="3450332"/>
                  <a:pt x="4938613" y="3454053"/>
                  <a:pt x="4933652" y="3456534"/>
                </a:cubicBezTo>
                <a:cubicBezTo>
                  <a:pt x="4928691" y="3459014"/>
                  <a:pt x="4926211" y="3460255"/>
                  <a:pt x="4926211" y="3460255"/>
                </a:cubicBezTo>
                <a:lnTo>
                  <a:pt x="4911328" y="3460255"/>
                </a:lnTo>
                <a:lnTo>
                  <a:pt x="4903887" y="3467696"/>
                </a:lnTo>
                <a:lnTo>
                  <a:pt x="4896446" y="3460255"/>
                </a:lnTo>
                <a:cubicBezTo>
                  <a:pt x="4896446" y="3460255"/>
                  <a:pt x="4902646" y="3456534"/>
                  <a:pt x="4915049" y="3449092"/>
                </a:cubicBezTo>
                <a:cubicBezTo>
                  <a:pt x="4927452" y="3441651"/>
                  <a:pt x="4938613" y="3437930"/>
                  <a:pt x="4948535" y="3437930"/>
                </a:cubicBezTo>
                <a:cubicBezTo>
                  <a:pt x="4953496" y="3437930"/>
                  <a:pt x="4955976" y="3432970"/>
                  <a:pt x="4955976" y="3423047"/>
                </a:cubicBezTo>
                <a:close/>
                <a:moveTo>
                  <a:pt x="5878711" y="3415606"/>
                </a:moveTo>
                <a:lnTo>
                  <a:pt x="5893594" y="3415606"/>
                </a:lnTo>
                <a:cubicBezTo>
                  <a:pt x="5898555" y="3420567"/>
                  <a:pt x="5898555" y="3423047"/>
                  <a:pt x="5893594" y="3423047"/>
                </a:cubicBezTo>
                <a:lnTo>
                  <a:pt x="5856386" y="3437930"/>
                </a:lnTo>
                <a:cubicBezTo>
                  <a:pt x="5856386" y="3437930"/>
                  <a:pt x="5856386" y="3435450"/>
                  <a:pt x="5856386" y="3430489"/>
                </a:cubicBezTo>
                <a:cubicBezTo>
                  <a:pt x="5856386" y="3425528"/>
                  <a:pt x="5858867" y="3423047"/>
                  <a:pt x="5863828" y="3423047"/>
                </a:cubicBezTo>
                <a:cubicBezTo>
                  <a:pt x="5868789" y="3423047"/>
                  <a:pt x="5873749" y="3420567"/>
                  <a:pt x="5878711" y="3415606"/>
                </a:cubicBezTo>
                <a:close/>
                <a:moveTo>
                  <a:pt x="5052715" y="3415606"/>
                </a:moveTo>
                <a:cubicBezTo>
                  <a:pt x="5052715" y="3420567"/>
                  <a:pt x="5051474" y="3424288"/>
                  <a:pt x="5048994" y="3426768"/>
                </a:cubicBezTo>
                <a:cubicBezTo>
                  <a:pt x="5046514" y="3429249"/>
                  <a:pt x="5042793" y="3430489"/>
                  <a:pt x="5037832" y="3430489"/>
                </a:cubicBezTo>
                <a:cubicBezTo>
                  <a:pt x="5027910" y="3425528"/>
                  <a:pt x="5025429" y="3423047"/>
                  <a:pt x="5030390" y="3423047"/>
                </a:cubicBezTo>
                <a:close/>
                <a:moveTo>
                  <a:pt x="5610820" y="3411886"/>
                </a:moveTo>
                <a:cubicBezTo>
                  <a:pt x="5612061" y="3411886"/>
                  <a:pt x="5613301" y="3413126"/>
                  <a:pt x="5614541" y="3415606"/>
                </a:cubicBezTo>
                <a:cubicBezTo>
                  <a:pt x="5617021" y="3420567"/>
                  <a:pt x="5615781" y="3425528"/>
                  <a:pt x="5610820" y="3430489"/>
                </a:cubicBezTo>
                <a:lnTo>
                  <a:pt x="5603379" y="3430489"/>
                </a:lnTo>
                <a:cubicBezTo>
                  <a:pt x="5603379" y="3425528"/>
                  <a:pt x="5604619" y="3420567"/>
                  <a:pt x="5607099" y="3415606"/>
                </a:cubicBezTo>
                <a:cubicBezTo>
                  <a:pt x="5608339" y="3413126"/>
                  <a:pt x="5609580" y="3411886"/>
                  <a:pt x="5610820" y="3411886"/>
                </a:cubicBezTo>
                <a:close/>
                <a:moveTo>
                  <a:pt x="5908476" y="3408165"/>
                </a:moveTo>
                <a:cubicBezTo>
                  <a:pt x="5913438" y="3408165"/>
                  <a:pt x="5915918" y="3408165"/>
                  <a:pt x="5915918" y="3408165"/>
                </a:cubicBezTo>
                <a:cubicBezTo>
                  <a:pt x="5915918" y="3413125"/>
                  <a:pt x="5913438" y="3415606"/>
                  <a:pt x="5908476" y="3415606"/>
                </a:cubicBezTo>
                <a:close/>
                <a:moveTo>
                  <a:pt x="5000625" y="3408165"/>
                </a:moveTo>
                <a:cubicBezTo>
                  <a:pt x="5005586" y="3413125"/>
                  <a:pt x="5008066" y="3416846"/>
                  <a:pt x="5008066" y="3419327"/>
                </a:cubicBezTo>
                <a:cubicBezTo>
                  <a:pt x="5008066" y="3421807"/>
                  <a:pt x="5008066" y="3423047"/>
                  <a:pt x="5008066" y="3423047"/>
                </a:cubicBezTo>
                <a:cubicBezTo>
                  <a:pt x="5013027" y="3423047"/>
                  <a:pt x="5015508" y="3424288"/>
                  <a:pt x="5015508" y="3426768"/>
                </a:cubicBezTo>
                <a:cubicBezTo>
                  <a:pt x="5015508" y="3429249"/>
                  <a:pt x="5013027" y="3430489"/>
                  <a:pt x="5008066" y="3430489"/>
                </a:cubicBezTo>
                <a:lnTo>
                  <a:pt x="5008066" y="3452813"/>
                </a:lnTo>
                <a:lnTo>
                  <a:pt x="5015508" y="3467696"/>
                </a:lnTo>
                <a:lnTo>
                  <a:pt x="5022949" y="3467696"/>
                </a:lnTo>
                <a:cubicBezTo>
                  <a:pt x="5027910" y="3472657"/>
                  <a:pt x="5030390" y="3476377"/>
                  <a:pt x="5030390" y="3478858"/>
                </a:cubicBezTo>
                <a:cubicBezTo>
                  <a:pt x="5030390" y="3481339"/>
                  <a:pt x="5027910" y="3480098"/>
                  <a:pt x="5022949" y="3475137"/>
                </a:cubicBezTo>
                <a:cubicBezTo>
                  <a:pt x="5017988" y="3475137"/>
                  <a:pt x="5014267" y="3475137"/>
                  <a:pt x="5011787" y="3475137"/>
                </a:cubicBezTo>
                <a:cubicBezTo>
                  <a:pt x="5009307" y="3475137"/>
                  <a:pt x="5008066" y="3472657"/>
                  <a:pt x="5008066" y="3467696"/>
                </a:cubicBezTo>
                <a:lnTo>
                  <a:pt x="4985742" y="3467696"/>
                </a:lnTo>
                <a:cubicBezTo>
                  <a:pt x="4985742" y="3462735"/>
                  <a:pt x="4984501" y="3460255"/>
                  <a:pt x="4982021" y="3460255"/>
                </a:cubicBezTo>
                <a:cubicBezTo>
                  <a:pt x="4979541" y="3460255"/>
                  <a:pt x="4979541" y="3462735"/>
                  <a:pt x="4982021" y="3467696"/>
                </a:cubicBezTo>
                <a:cubicBezTo>
                  <a:pt x="4984501" y="3472657"/>
                  <a:pt x="4978301" y="3478858"/>
                  <a:pt x="4963418" y="3486299"/>
                </a:cubicBezTo>
                <a:cubicBezTo>
                  <a:pt x="4948535" y="3493741"/>
                  <a:pt x="4938613" y="3497462"/>
                  <a:pt x="4933652" y="3497462"/>
                </a:cubicBezTo>
                <a:cubicBezTo>
                  <a:pt x="4928691" y="3497462"/>
                  <a:pt x="4926211" y="3498702"/>
                  <a:pt x="4926211" y="3501182"/>
                </a:cubicBezTo>
                <a:cubicBezTo>
                  <a:pt x="4926211" y="3503663"/>
                  <a:pt x="4926211" y="3504903"/>
                  <a:pt x="4926211" y="3504903"/>
                </a:cubicBezTo>
                <a:cubicBezTo>
                  <a:pt x="4926211" y="3509864"/>
                  <a:pt x="4923731" y="3511104"/>
                  <a:pt x="4918770" y="3508624"/>
                </a:cubicBezTo>
                <a:cubicBezTo>
                  <a:pt x="4913808" y="3506143"/>
                  <a:pt x="4911328" y="3502422"/>
                  <a:pt x="4911328" y="3497462"/>
                </a:cubicBezTo>
                <a:cubicBezTo>
                  <a:pt x="4911328" y="3502422"/>
                  <a:pt x="4910088" y="3506143"/>
                  <a:pt x="4907608" y="3508624"/>
                </a:cubicBezTo>
                <a:cubicBezTo>
                  <a:pt x="4905128" y="3511104"/>
                  <a:pt x="4903887" y="3512344"/>
                  <a:pt x="4903887" y="3512344"/>
                </a:cubicBezTo>
                <a:cubicBezTo>
                  <a:pt x="4898926" y="3507384"/>
                  <a:pt x="4896446" y="3507384"/>
                  <a:pt x="4896446" y="3512344"/>
                </a:cubicBezTo>
                <a:lnTo>
                  <a:pt x="4881563" y="3512344"/>
                </a:lnTo>
                <a:cubicBezTo>
                  <a:pt x="4886524" y="3507384"/>
                  <a:pt x="4889004" y="3504903"/>
                  <a:pt x="4889004" y="3504903"/>
                </a:cubicBezTo>
                <a:lnTo>
                  <a:pt x="4889004" y="3497462"/>
                </a:lnTo>
                <a:cubicBezTo>
                  <a:pt x="4893965" y="3497462"/>
                  <a:pt x="4897686" y="3496221"/>
                  <a:pt x="4900166" y="3493741"/>
                </a:cubicBezTo>
                <a:cubicBezTo>
                  <a:pt x="4902646" y="3491260"/>
                  <a:pt x="4903887" y="3490020"/>
                  <a:pt x="4903887" y="3490020"/>
                </a:cubicBezTo>
                <a:cubicBezTo>
                  <a:pt x="4903887" y="3485059"/>
                  <a:pt x="4906367" y="3482579"/>
                  <a:pt x="4911328" y="3482579"/>
                </a:cubicBezTo>
                <a:cubicBezTo>
                  <a:pt x="4916290" y="3482579"/>
                  <a:pt x="4918770" y="3482579"/>
                  <a:pt x="4918770" y="3482579"/>
                </a:cubicBezTo>
                <a:lnTo>
                  <a:pt x="4948535" y="3482579"/>
                </a:lnTo>
                <a:cubicBezTo>
                  <a:pt x="4953496" y="3482579"/>
                  <a:pt x="4958456" y="3481339"/>
                  <a:pt x="4963418" y="3478858"/>
                </a:cubicBezTo>
                <a:cubicBezTo>
                  <a:pt x="4968379" y="3476377"/>
                  <a:pt x="4970859" y="3473897"/>
                  <a:pt x="4970859" y="3471417"/>
                </a:cubicBezTo>
                <a:cubicBezTo>
                  <a:pt x="4970859" y="3468936"/>
                  <a:pt x="4968379" y="3467696"/>
                  <a:pt x="4963418" y="3467696"/>
                </a:cubicBezTo>
                <a:cubicBezTo>
                  <a:pt x="4963418" y="3472657"/>
                  <a:pt x="4960938" y="3472657"/>
                  <a:pt x="4955976" y="3467696"/>
                </a:cubicBezTo>
                <a:cubicBezTo>
                  <a:pt x="4946055" y="3462735"/>
                  <a:pt x="4948535" y="3457774"/>
                  <a:pt x="4963418" y="3452813"/>
                </a:cubicBezTo>
                <a:cubicBezTo>
                  <a:pt x="4968379" y="3452813"/>
                  <a:pt x="4973339" y="3449092"/>
                  <a:pt x="4978301" y="3441651"/>
                </a:cubicBezTo>
                <a:cubicBezTo>
                  <a:pt x="4983262" y="3434210"/>
                  <a:pt x="4983262" y="3428008"/>
                  <a:pt x="4978301" y="3423047"/>
                </a:cubicBezTo>
                <a:lnTo>
                  <a:pt x="4985742" y="3415606"/>
                </a:lnTo>
                <a:cubicBezTo>
                  <a:pt x="4985742" y="3420567"/>
                  <a:pt x="4988222" y="3423047"/>
                  <a:pt x="4993183" y="3423047"/>
                </a:cubicBezTo>
                <a:cubicBezTo>
                  <a:pt x="4993183" y="3418087"/>
                  <a:pt x="4994424" y="3415606"/>
                  <a:pt x="4996904" y="3415606"/>
                </a:cubicBezTo>
                <a:cubicBezTo>
                  <a:pt x="4999384" y="3415606"/>
                  <a:pt x="5000625" y="3415606"/>
                  <a:pt x="5000625" y="3415606"/>
                </a:cubicBezTo>
                <a:close/>
                <a:moveTo>
                  <a:pt x="20464" y="3408165"/>
                </a:moveTo>
                <a:cubicBezTo>
                  <a:pt x="24185" y="3408165"/>
                  <a:pt x="29766" y="3410645"/>
                  <a:pt x="37207" y="3415606"/>
                </a:cubicBezTo>
                <a:lnTo>
                  <a:pt x="44649" y="3430489"/>
                </a:lnTo>
                <a:lnTo>
                  <a:pt x="52090" y="3445372"/>
                </a:lnTo>
                <a:cubicBezTo>
                  <a:pt x="47129" y="3445372"/>
                  <a:pt x="43408" y="3442891"/>
                  <a:pt x="40928" y="3437930"/>
                </a:cubicBezTo>
                <a:cubicBezTo>
                  <a:pt x="38447" y="3432970"/>
                  <a:pt x="32246" y="3430489"/>
                  <a:pt x="22324" y="3430489"/>
                </a:cubicBezTo>
                <a:lnTo>
                  <a:pt x="14883" y="3415606"/>
                </a:lnTo>
                <a:cubicBezTo>
                  <a:pt x="14883" y="3410645"/>
                  <a:pt x="16743" y="3408165"/>
                  <a:pt x="20464" y="3408165"/>
                </a:cubicBezTo>
                <a:close/>
                <a:moveTo>
                  <a:pt x="5653608" y="3396072"/>
                </a:moveTo>
                <a:cubicBezTo>
                  <a:pt x="5654849" y="3396693"/>
                  <a:pt x="5655469" y="3398243"/>
                  <a:pt x="5655469" y="3400723"/>
                </a:cubicBezTo>
                <a:lnTo>
                  <a:pt x="5648027" y="3408165"/>
                </a:lnTo>
                <a:lnTo>
                  <a:pt x="5640586" y="3408165"/>
                </a:lnTo>
                <a:cubicBezTo>
                  <a:pt x="5640586" y="3403204"/>
                  <a:pt x="5643066" y="3399483"/>
                  <a:pt x="5648027" y="3397003"/>
                </a:cubicBezTo>
                <a:cubicBezTo>
                  <a:pt x="5650508" y="3395763"/>
                  <a:pt x="5652368" y="3395453"/>
                  <a:pt x="5653608" y="3396072"/>
                </a:cubicBezTo>
                <a:close/>
                <a:moveTo>
                  <a:pt x="5125268" y="3395142"/>
                </a:moveTo>
                <a:cubicBezTo>
                  <a:pt x="5124028" y="3395142"/>
                  <a:pt x="5122168" y="3395763"/>
                  <a:pt x="5119688" y="3397003"/>
                </a:cubicBezTo>
                <a:cubicBezTo>
                  <a:pt x="5114726" y="3399483"/>
                  <a:pt x="5113487" y="3401963"/>
                  <a:pt x="5115967" y="3404444"/>
                </a:cubicBezTo>
                <a:cubicBezTo>
                  <a:pt x="5118447" y="3406925"/>
                  <a:pt x="5120928" y="3406925"/>
                  <a:pt x="5123408" y="3404444"/>
                </a:cubicBezTo>
                <a:cubicBezTo>
                  <a:pt x="5125889" y="3401963"/>
                  <a:pt x="5127129" y="3399483"/>
                  <a:pt x="5127129" y="3397003"/>
                </a:cubicBezTo>
                <a:cubicBezTo>
                  <a:pt x="5127129" y="3395763"/>
                  <a:pt x="5126509" y="3395142"/>
                  <a:pt x="5125268" y="3395142"/>
                </a:cubicBezTo>
                <a:close/>
                <a:moveTo>
                  <a:pt x="5670351" y="3393282"/>
                </a:moveTo>
                <a:cubicBezTo>
                  <a:pt x="5670351" y="3398243"/>
                  <a:pt x="5669111" y="3400723"/>
                  <a:pt x="5666631" y="3400723"/>
                </a:cubicBezTo>
                <a:cubicBezTo>
                  <a:pt x="5664151" y="3400723"/>
                  <a:pt x="5662910" y="3399483"/>
                  <a:pt x="5662910" y="3397003"/>
                </a:cubicBezTo>
                <a:cubicBezTo>
                  <a:pt x="5662910" y="3394522"/>
                  <a:pt x="5665390" y="3393282"/>
                  <a:pt x="5670351" y="3393282"/>
                </a:cubicBezTo>
                <a:close/>
                <a:moveTo>
                  <a:pt x="5372695" y="3393282"/>
                </a:moveTo>
                <a:cubicBezTo>
                  <a:pt x="5367734" y="3398243"/>
                  <a:pt x="5364013" y="3400723"/>
                  <a:pt x="5361533" y="3400723"/>
                </a:cubicBezTo>
                <a:cubicBezTo>
                  <a:pt x="5359053" y="3400723"/>
                  <a:pt x="5357812" y="3403204"/>
                  <a:pt x="5357812" y="3408165"/>
                </a:cubicBezTo>
                <a:cubicBezTo>
                  <a:pt x="5357812" y="3408165"/>
                  <a:pt x="5355332" y="3409405"/>
                  <a:pt x="5350371" y="3411885"/>
                </a:cubicBezTo>
                <a:cubicBezTo>
                  <a:pt x="5345410" y="3414366"/>
                  <a:pt x="5340449" y="3415606"/>
                  <a:pt x="5335488" y="3415606"/>
                </a:cubicBezTo>
                <a:cubicBezTo>
                  <a:pt x="5340449" y="3405684"/>
                  <a:pt x="5346650" y="3399483"/>
                  <a:pt x="5354092" y="3397003"/>
                </a:cubicBezTo>
                <a:cubicBezTo>
                  <a:pt x="5361533" y="3394522"/>
                  <a:pt x="5367734" y="3393282"/>
                  <a:pt x="5372695" y="3393282"/>
                </a:cubicBezTo>
                <a:close/>
                <a:moveTo>
                  <a:pt x="5089922" y="3393282"/>
                </a:moveTo>
                <a:lnTo>
                  <a:pt x="5089922" y="3400723"/>
                </a:lnTo>
                <a:cubicBezTo>
                  <a:pt x="5080000" y="3410645"/>
                  <a:pt x="5075039" y="3413125"/>
                  <a:pt x="5075039" y="3408165"/>
                </a:cubicBezTo>
                <a:cubicBezTo>
                  <a:pt x="5075039" y="3403204"/>
                  <a:pt x="5080000" y="3398243"/>
                  <a:pt x="5089922" y="3393282"/>
                </a:cubicBezTo>
                <a:close/>
                <a:moveTo>
                  <a:pt x="5171777" y="3385840"/>
                </a:moveTo>
                <a:cubicBezTo>
                  <a:pt x="5176738" y="3385840"/>
                  <a:pt x="5176738" y="3390801"/>
                  <a:pt x="5171777" y="3400723"/>
                </a:cubicBezTo>
                <a:lnTo>
                  <a:pt x="5164336" y="3408165"/>
                </a:lnTo>
                <a:lnTo>
                  <a:pt x="5156894" y="3415606"/>
                </a:lnTo>
                <a:cubicBezTo>
                  <a:pt x="5156894" y="3415606"/>
                  <a:pt x="5156894" y="3414366"/>
                  <a:pt x="5156894" y="3411885"/>
                </a:cubicBezTo>
                <a:cubicBezTo>
                  <a:pt x="5156894" y="3409405"/>
                  <a:pt x="5156894" y="3405684"/>
                  <a:pt x="5156894" y="3400723"/>
                </a:cubicBezTo>
                <a:lnTo>
                  <a:pt x="5156894" y="3393282"/>
                </a:lnTo>
                <a:cubicBezTo>
                  <a:pt x="5161856" y="3398243"/>
                  <a:pt x="5165576" y="3399483"/>
                  <a:pt x="5168056" y="3397003"/>
                </a:cubicBezTo>
                <a:cubicBezTo>
                  <a:pt x="5170536" y="3394522"/>
                  <a:pt x="5171777" y="3390801"/>
                  <a:pt x="5171777" y="3385840"/>
                </a:cubicBezTo>
                <a:close/>
                <a:moveTo>
                  <a:pt x="7442" y="3385840"/>
                </a:moveTo>
                <a:lnTo>
                  <a:pt x="14883" y="3393282"/>
                </a:lnTo>
                <a:lnTo>
                  <a:pt x="0" y="3408165"/>
                </a:lnTo>
                <a:cubicBezTo>
                  <a:pt x="0" y="3403204"/>
                  <a:pt x="0" y="3400723"/>
                  <a:pt x="0" y="3400723"/>
                </a:cubicBezTo>
                <a:cubicBezTo>
                  <a:pt x="4961" y="3395763"/>
                  <a:pt x="7442" y="3393282"/>
                  <a:pt x="7442" y="3393282"/>
                </a:cubicBezTo>
                <a:cubicBezTo>
                  <a:pt x="7442" y="3388321"/>
                  <a:pt x="7442" y="3385840"/>
                  <a:pt x="7442" y="3385840"/>
                </a:cubicBezTo>
                <a:close/>
                <a:moveTo>
                  <a:pt x="5057180" y="3384352"/>
                </a:moveTo>
                <a:lnTo>
                  <a:pt x="5052715" y="3393282"/>
                </a:lnTo>
                <a:lnTo>
                  <a:pt x="5052715" y="3385840"/>
                </a:lnTo>
                <a:close/>
                <a:moveTo>
                  <a:pt x="5670351" y="3378399"/>
                </a:moveTo>
                <a:cubicBezTo>
                  <a:pt x="5675313" y="3378399"/>
                  <a:pt x="5677793" y="3378399"/>
                  <a:pt x="5677793" y="3378399"/>
                </a:cubicBezTo>
                <a:lnTo>
                  <a:pt x="5670351" y="3385840"/>
                </a:lnTo>
                <a:close/>
                <a:moveTo>
                  <a:pt x="5402461" y="3378399"/>
                </a:moveTo>
                <a:lnTo>
                  <a:pt x="5402461" y="3385840"/>
                </a:lnTo>
                <a:lnTo>
                  <a:pt x="5395019" y="3385840"/>
                </a:lnTo>
                <a:cubicBezTo>
                  <a:pt x="5399981" y="3380880"/>
                  <a:pt x="5402461" y="3378399"/>
                  <a:pt x="5402461" y="3378399"/>
                </a:cubicBezTo>
                <a:close/>
                <a:moveTo>
                  <a:pt x="5127129" y="3378399"/>
                </a:moveTo>
                <a:lnTo>
                  <a:pt x="5134571" y="3378399"/>
                </a:lnTo>
                <a:cubicBezTo>
                  <a:pt x="5129609" y="3383360"/>
                  <a:pt x="5129609" y="3388321"/>
                  <a:pt x="5134571" y="3393282"/>
                </a:cubicBezTo>
                <a:lnTo>
                  <a:pt x="5119688" y="3415606"/>
                </a:lnTo>
                <a:lnTo>
                  <a:pt x="5112246" y="3423047"/>
                </a:lnTo>
                <a:cubicBezTo>
                  <a:pt x="5117208" y="3428008"/>
                  <a:pt x="5119688" y="3430489"/>
                  <a:pt x="5119688" y="3430489"/>
                </a:cubicBezTo>
                <a:cubicBezTo>
                  <a:pt x="5119688" y="3430489"/>
                  <a:pt x="5117208" y="3430489"/>
                  <a:pt x="5112246" y="3430489"/>
                </a:cubicBezTo>
                <a:cubicBezTo>
                  <a:pt x="5107285" y="3430489"/>
                  <a:pt x="5104805" y="3429249"/>
                  <a:pt x="5104805" y="3426768"/>
                </a:cubicBezTo>
                <a:cubicBezTo>
                  <a:pt x="5104805" y="3424288"/>
                  <a:pt x="5103564" y="3424288"/>
                  <a:pt x="5101084" y="3426768"/>
                </a:cubicBezTo>
                <a:cubicBezTo>
                  <a:pt x="5098604" y="3429249"/>
                  <a:pt x="5099844" y="3430489"/>
                  <a:pt x="5104805" y="3430489"/>
                </a:cubicBezTo>
                <a:lnTo>
                  <a:pt x="5097364" y="3430489"/>
                </a:lnTo>
                <a:cubicBezTo>
                  <a:pt x="5087442" y="3430489"/>
                  <a:pt x="5082480" y="3432970"/>
                  <a:pt x="5082480" y="3437930"/>
                </a:cubicBezTo>
                <a:cubicBezTo>
                  <a:pt x="5077519" y="3442891"/>
                  <a:pt x="5075039" y="3442891"/>
                  <a:pt x="5075039" y="3437930"/>
                </a:cubicBezTo>
                <a:lnTo>
                  <a:pt x="5075039" y="3430489"/>
                </a:lnTo>
                <a:cubicBezTo>
                  <a:pt x="5075039" y="3430489"/>
                  <a:pt x="5075039" y="3428008"/>
                  <a:pt x="5075039" y="3423047"/>
                </a:cubicBezTo>
                <a:lnTo>
                  <a:pt x="5082480" y="3423047"/>
                </a:lnTo>
                <a:cubicBezTo>
                  <a:pt x="5087442" y="3423047"/>
                  <a:pt x="5091163" y="3423047"/>
                  <a:pt x="5093643" y="3423047"/>
                </a:cubicBezTo>
                <a:cubicBezTo>
                  <a:pt x="5096123" y="3423047"/>
                  <a:pt x="5097364" y="3423047"/>
                  <a:pt x="5097364" y="3423047"/>
                </a:cubicBezTo>
                <a:cubicBezTo>
                  <a:pt x="5097364" y="3418087"/>
                  <a:pt x="5099844" y="3415606"/>
                  <a:pt x="5104805" y="3415606"/>
                </a:cubicBezTo>
                <a:cubicBezTo>
                  <a:pt x="5114726" y="3415606"/>
                  <a:pt x="5117208" y="3410645"/>
                  <a:pt x="5112246" y="3400723"/>
                </a:cubicBezTo>
                <a:cubicBezTo>
                  <a:pt x="5112246" y="3390801"/>
                  <a:pt x="5117208" y="3383360"/>
                  <a:pt x="5127129" y="3378399"/>
                </a:cubicBezTo>
                <a:close/>
                <a:moveTo>
                  <a:pt x="5060156" y="3378399"/>
                </a:moveTo>
                <a:cubicBezTo>
                  <a:pt x="5060156" y="3380880"/>
                  <a:pt x="5059536" y="3382740"/>
                  <a:pt x="5058296" y="3383980"/>
                </a:cubicBezTo>
                <a:lnTo>
                  <a:pt x="5057180" y="3384352"/>
                </a:lnTo>
                <a:close/>
                <a:moveTo>
                  <a:pt x="4978301" y="3378399"/>
                </a:moveTo>
                <a:lnTo>
                  <a:pt x="4985742" y="3378399"/>
                </a:lnTo>
                <a:lnTo>
                  <a:pt x="4978301" y="3385840"/>
                </a:lnTo>
                <a:cubicBezTo>
                  <a:pt x="4978301" y="3380880"/>
                  <a:pt x="4978301" y="3378399"/>
                  <a:pt x="4978301" y="3378399"/>
                </a:cubicBezTo>
                <a:close/>
                <a:moveTo>
                  <a:pt x="5465713" y="3376074"/>
                </a:moveTo>
                <a:cubicBezTo>
                  <a:pt x="5466953" y="3376384"/>
                  <a:pt x="5468193" y="3377159"/>
                  <a:pt x="5469433" y="3378399"/>
                </a:cubicBezTo>
                <a:cubicBezTo>
                  <a:pt x="5474395" y="3383360"/>
                  <a:pt x="5474395" y="3385840"/>
                  <a:pt x="5469433" y="3385840"/>
                </a:cubicBezTo>
                <a:cubicBezTo>
                  <a:pt x="5469433" y="3385840"/>
                  <a:pt x="5463233" y="3389561"/>
                  <a:pt x="5450830" y="3397003"/>
                </a:cubicBezTo>
                <a:cubicBezTo>
                  <a:pt x="5438427" y="3404444"/>
                  <a:pt x="5432226" y="3408165"/>
                  <a:pt x="5432226" y="3408165"/>
                </a:cubicBezTo>
                <a:cubicBezTo>
                  <a:pt x="5432226" y="3408165"/>
                  <a:pt x="5432226" y="3405684"/>
                  <a:pt x="5432226" y="3400723"/>
                </a:cubicBezTo>
                <a:cubicBezTo>
                  <a:pt x="5432226" y="3395763"/>
                  <a:pt x="5433467" y="3393282"/>
                  <a:pt x="5435947" y="3393282"/>
                </a:cubicBezTo>
                <a:cubicBezTo>
                  <a:pt x="5438427" y="3393282"/>
                  <a:pt x="5440908" y="3393282"/>
                  <a:pt x="5443388" y="3393282"/>
                </a:cubicBezTo>
                <a:cubicBezTo>
                  <a:pt x="5445869" y="3393282"/>
                  <a:pt x="5448350" y="3392042"/>
                  <a:pt x="5450830" y="3389561"/>
                </a:cubicBezTo>
                <a:cubicBezTo>
                  <a:pt x="5453310" y="3387080"/>
                  <a:pt x="5454551" y="3385840"/>
                  <a:pt x="5454551" y="3385840"/>
                </a:cubicBezTo>
                <a:cubicBezTo>
                  <a:pt x="5458271" y="3378399"/>
                  <a:pt x="5461992" y="3375143"/>
                  <a:pt x="5465713" y="3376074"/>
                </a:cubicBezTo>
                <a:close/>
                <a:moveTo>
                  <a:pt x="5191311" y="3372818"/>
                </a:moveTo>
                <a:cubicBezTo>
                  <a:pt x="5191931" y="3372818"/>
                  <a:pt x="5191621" y="3373438"/>
                  <a:pt x="5190381" y="3374678"/>
                </a:cubicBezTo>
                <a:cubicBezTo>
                  <a:pt x="5187901" y="3377159"/>
                  <a:pt x="5187901" y="3379639"/>
                  <a:pt x="5190381" y="3382120"/>
                </a:cubicBezTo>
                <a:cubicBezTo>
                  <a:pt x="5192861" y="3384600"/>
                  <a:pt x="5191621" y="3388321"/>
                  <a:pt x="5186660" y="3393282"/>
                </a:cubicBezTo>
                <a:lnTo>
                  <a:pt x="5179219" y="3400723"/>
                </a:lnTo>
                <a:lnTo>
                  <a:pt x="5179219" y="3385840"/>
                </a:lnTo>
                <a:cubicBezTo>
                  <a:pt x="5179219" y="3380880"/>
                  <a:pt x="5181699" y="3377159"/>
                  <a:pt x="5186660" y="3374678"/>
                </a:cubicBezTo>
                <a:cubicBezTo>
                  <a:pt x="5189141" y="3373438"/>
                  <a:pt x="5190690" y="3372818"/>
                  <a:pt x="5191311" y="3372818"/>
                </a:cubicBezTo>
                <a:close/>
                <a:moveTo>
                  <a:pt x="5581054" y="3370958"/>
                </a:moveTo>
                <a:cubicBezTo>
                  <a:pt x="5586016" y="3370958"/>
                  <a:pt x="5588496" y="3370958"/>
                  <a:pt x="5588496" y="3370958"/>
                </a:cubicBezTo>
                <a:lnTo>
                  <a:pt x="5581054" y="3378399"/>
                </a:lnTo>
                <a:close/>
                <a:moveTo>
                  <a:pt x="5246191" y="3370958"/>
                </a:moveTo>
                <a:lnTo>
                  <a:pt x="5253633" y="3370958"/>
                </a:lnTo>
                <a:cubicBezTo>
                  <a:pt x="5253633" y="3370958"/>
                  <a:pt x="5256113" y="3370958"/>
                  <a:pt x="5261074" y="3370958"/>
                </a:cubicBezTo>
                <a:lnTo>
                  <a:pt x="5261074" y="3378399"/>
                </a:lnTo>
                <a:cubicBezTo>
                  <a:pt x="5256113" y="3383360"/>
                  <a:pt x="5256113" y="3385840"/>
                  <a:pt x="5261074" y="3385840"/>
                </a:cubicBezTo>
                <a:cubicBezTo>
                  <a:pt x="5266035" y="3385840"/>
                  <a:pt x="5268515" y="3385840"/>
                  <a:pt x="5268515" y="3385840"/>
                </a:cubicBezTo>
                <a:lnTo>
                  <a:pt x="5246191" y="3408165"/>
                </a:lnTo>
                <a:cubicBezTo>
                  <a:pt x="5241230" y="3408165"/>
                  <a:pt x="5237509" y="3408165"/>
                  <a:pt x="5235029" y="3408165"/>
                </a:cubicBezTo>
                <a:cubicBezTo>
                  <a:pt x="5232549" y="3408165"/>
                  <a:pt x="5228828" y="3410645"/>
                  <a:pt x="5223867" y="3415606"/>
                </a:cubicBezTo>
                <a:cubicBezTo>
                  <a:pt x="5218906" y="3420567"/>
                  <a:pt x="5216426" y="3425528"/>
                  <a:pt x="5216426" y="3430489"/>
                </a:cubicBezTo>
                <a:lnTo>
                  <a:pt x="5208984" y="3430489"/>
                </a:lnTo>
                <a:cubicBezTo>
                  <a:pt x="5204023" y="3430489"/>
                  <a:pt x="5204023" y="3432970"/>
                  <a:pt x="5208984" y="3437930"/>
                </a:cubicBezTo>
                <a:cubicBezTo>
                  <a:pt x="5208984" y="3442891"/>
                  <a:pt x="5206504" y="3445372"/>
                  <a:pt x="5201543" y="3445372"/>
                </a:cubicBezTo>
                <a:lnTo>
                  <a:pt x="5179219" y="3452813"/>
                </a:lnTo>
                <a:lnTo>
                  <a:pt x="5171777" y="3452813"/>
                </a:lnTo>
                <a:cubicBezTo>
                  <a:pt x="5171777" y="3452813"/>
                  <a:pt x="5173018" y="3451573"/>
                  <a:pt x="5175498" y="3449092"/>
                </a:cubicBezTo>
                <a:cubicBezTo>
                  <a:pt x="5177978" y="3446612"/>
                  <a:pt x="5181699" y="3442891"/>
                  <a:pt x="5186660" y="3437930"/>
                </a:cubicBezTo>
                <a:cubicBezTo>
                  <a:pt x="5191621" y="3432970"/>
                  <a:pt x="5194101" y="3430489"/>
                  <a:pt x="5194101" y="3430489"/>
                </a:cubicBezTo>
                <a:lnTo>
                  <a:pt x="5208984" y="3415606"/>
                </a:lnTo>
                <a:lnTo>
                  <a:pt x="5223867" y="3408165"/>
                </a:lnTo>
                <a:lnTo>
                  <a:pt x="5223867" y="3393282"/>
                </a:lnTo>
                <a:lnTo>
                  <a:pt x="5231308" y="3400723"/>
                </a:lnTo>
                <a:lnTo>
                  <a:pt x="5231308" y="3408165"/>
                </a:lnTo>
                <a:cubicBezTo>
                  <a:pt x="5241230" y="3408165"/>
                  <a:pt x="5243711" y="3403204"/>
                  <a:pt x="5238750" y="3393282"/>
                </a:cubicBezTo>
                <a:cubicBezTo>
                  <a:pt x="5238750" y="3393282"/>
                  <a:pt x="5238750" y="3392042"/>
                  <a:pt x="5238750" y="3389561"/>
                </a:cubicBezTo>
                <a:cubicBezTo>
                  <a:pt x="5238750" y="3387080"/>
                  <a:pt x="5241230" y="3385840"/>
                  <a:pt x="5246191" y="3385840"/>
                </a:cubicBezTo>
                <a:cubicBezTo>
                  <a:pt x="5246191" y="3380880"/>
                  <a:pt x="5246191" y="3375918"/>
                  <a:pt x="5246191" y="3370958"/>
                </a:cubicBezTo>
                <a:close/>
                <a:moveTo>
                  <a:pt x="5304792" y="3365377"/>
                </a:moveTo>
                <a:cubicBezTo>
                  <a:pt x="5306653" y="3365377"/>
                  <a:pt x="5308203" y="3365997"/>
                  <a:pt x="5309443" y="3367237"/>
                </a:cubicBezTo>
                <a:cubicBezTo>
                  <a:pt x="5311923" y="3369718"/>
                  <a:pt x="5310684" y="3372198"/>
                  <a:pt x="5305722" y="3374678"/>
                </a:cubicBezTo>
                <a:cubicBezTo>
                  <a:pt x="5300761" y="3377159"/>
                  <a:pt x="5298281" y="3378399"/>
                  <a:pt x="5298281" y="3378399"/>
                </a:cubicBezTo>
                <a:lnTo>
                  <a:pt x="5290840" y="3378399"/>
                </a:lnTo>
                <a:cubicBezTo>
                  <a:pt x="5290840" y="3383360"/>
                  <a:pt x="5289599" y="3385840"/>
                  <a:pt x="5287119" y="3385840"/>
                </a:cubicBezTo>
                <a:cubicBezTo>
                  <a:pt x="5284639" y="3385840"/>
                  <a:pt x="5283398" y="3385840"/>
                  <a:pt x="5283398" y="3385840"/>
                </a:cubicBezTo>
                <a:lnTo>
                  <a:pt x="5275957" y="3378399"/>
                </a:lnTo>
                <a:cubicBezTo>
                  <a:pt x="5275957" y="3378399"/>
                  <a:pt x="5278437" y="3378399"/>
                  <a:pt x="5283398" y="3378399"/>
                </a:cubicBezTo>
                <a:cubicBezTo>
                  <a:pt x="5283398" y="3378399"/>
                  <a:pt x="5285878" y="3375918"/>
                  <a:pt x="5290840" y="3370958"/>
                </a:cubicBezTo>
                <a:cubicBezTo>
                  <a:pt x="5290840" y="3370958"/>
                  <a:pt x="5293320" y="3369718"/>
                  <a:pt x="5298281" y="3367237"/>
                </a:cubicBezTo>
                <a:cubicBezTo>
                  <a:pt x="5300762" y="3365997"/>
                  <a:pt x="5302932" y="3365377"/>
                  <a:pt x="5304792" y="3365377"/>
                </a:cubicBezTo>
                <a:close/>
                <a:moveTo>
                  <a:pt x="5272236" y="3363516"/>
                </a:moveTo>
                <a:cubicBezTo>
                  <a:pt x="5274716" y="3363516"/>
                  <a:pt x="5275957" y="3365997"/>
                  <a:pt x="5275957" y="3370958"/>
                </a:cubicBezTo>
                <a:cubicBezTo>
                  <a:pt x="5270995" y="3370958"/>
                  <a:pt x="5268515" y="3369718"/>
                  <a:pt x="5268515" y="3367237"/>
                </a:cubicBezTo>
                <a:cubicBezTo>
                  <a:pt x="5268515" y="3364756"/>
                  <a:pt x="5269756" y="3363516"/>
                  <a:pt x="5272236" y="3363516"/>
                </a:cubicBezTo>
                <a:close/>
                <a:moveTo>
                  <a:pt x="5052715" y="3356075"/>
                </a:moveTo>
                <a:cubicBezTo>
                  <a:pt x="5047753" y="3361036"/>
                  <a:pt x="5045273" y="3365997"/>
                  <a:pt x="5045273" y="3370958"/>
                </a:cubicBezTo>
                <a:cubicBezTo>
                  <a:pt x="5040312" y="3370958"/>
                  <a:pt x="5037832" y="3373438"/>
                  <a:pt x="5037832" y="3378399"/>
                </a:cubicBezTo>
                <a:cubicBezTo>
                  <a:pt x="5032870" y="3378399"/>
                  <a:pt x="5025429" y="3382120"/>
                  <a:pt x="5015508" y="3389561"/>
                </a:cubicBezTo>
                <a:cubicBezTo>
                  <a:pt x="5005586" y="3397003"/>
                  <a:pt x="5000625" y="3400723"/>
                  <a:pt x="5000625" y="3400723"/>
                </a:cubicBezTo>
                <a:lnTo>
                  <a:pt x="5000625" y="3393282"/>
                </a:lnTo>
                <a:cubicBezTo>
                  <a:pt x="5005586" y="3388321"/>
                  <a:pt x="5009307" y="3385840"/>
                  <a:pt x="5011787" y="3385840"/>
                </a:cubicBezTo>
                <a:cubicBezTo>
                  <a:pt x="5014267" y="3385840"/>
                  <a:pt x="5022949" y="3380880"/>
                  <a:pt x="5037832" y="3370958"/>
                </a:cubicBezTo>
                <a:close/>
                <a:moveTo>
                  <a:pt x="119062" y="3356075"/>
                </a:moveTo>
                <a:cubicBezTo>
                  <a:pt x="124023" y="3356075"/>
                  <a:pt x="126504" y="3357315"/>
                  <a:pt x="126504" y="3359796"/>
                </a:cubicBezTo>
                <a:cubicBezTo>
                  <a:pt x="126504" y="3362276"/>
                  <a:pt x="126504" y="3370958"/>
                  <a:pt x="126504" y="3385840"/>
                </a:cubicBezTo>
                <a:cubicBezTo>
                  <a:pt x="131465" y="3400723"/>
                  <a:pt x="133945" y="3411885"/>
                  <a:pt x="133945" y="3419327"/>
                </a:cubicBezTo>
                <a:cubicBezTo>
                  <a:pt x="133945" y="3426768"/>
                  <a:pt x="132705" y="3430489"/>
                  <a:pt x="130225" y="3430489"/>
                </a:cubicBezTo>
                <a:cubicBezTo>
                  <a:pt x="127744" y="3430489"/>
                  <a:pt x="124023" y="3428008"/>
                  <a:pt x="119062" y="3423047"/>
                </a:cubicBezTo>
                <a:cubicBezTo>
                  <a:pt x="119062" y="3418087"/>
                  <a:pt x="119062" y="3413125"/>
                  <a:pt x="119062" y="3408165"/>
                </a:cubicBezTo>
                <a:cubicBezTo>
                  <a:pt x="119062" y="3403204"/>
                  <a:pt x="119062" y="3398243"/>
                  <a:pt x="119062" y="3393282"/>
                </a:cubicBezTo>
                <a:lnTo>
                  <a:pt x="111621" y="3385840"/>
                </a:lnTo>
                <a:close/>
                <a:moveTo>
                  <a:pt x="5367114" y="3352354"/>
                </a:moveTo>
                <a:cubicBezTo>
                  <a:pt x="5368354" y="3352354"/>
                  <a:pt x="5370214" y="3353595"/>
                  <a:pt x="5372695" y="3356075"/>
                </a:cubicBezTo>
                <a:lnTo>
                  <a:pt x="5387578" y="3363516"/>
                </a:lnTo>
                <a:lnTo>
                  <a:pt x="5380136" y="3370958"/>
                </a:lnTo>
                <a:cubicBezTo>
                  <a:pt x="5375175" y="3370958"/>
                  <a:pt x="5372695" y="3370958"/>
                  <a:pt x="5372695" y="3370958"/>
                </a:cubicBezTo>
                <a:cubicBezTo>
                  <a:pt x="5372695" y="3370958"/>
                  <a:pt x="5371454" y="3369718"/>
                  <a:pt x="5368974" y="3367237"/>
                </a:cubicBezTo>
                <a:cubicBezTo>
                  <a:pt x="5366494" y="3364756"/>
                  <a:pt x="5365254" y="3361036"/>
                  <a:pt x="5365254" y="3356075"/>
                </a:cubicBezTo>
                <a:cubicBezTo>
                  <a:pt x="5365254" y="3353595"/>
                  <a:pt x="5365874" y="3352354"/>
                  <a:pt x="5367114" y="3352354"/>
                </a:cubicBezTo>
                <a:close/>
                <a:moveTo>
                  <a:pt x="5625703" y="3348633"/>
                </a:moveTo>
                <a:lnTo>
                  <a:pt x="5618261" y="3356075"/>
                </a:lnTo>
                <a:lnTo>
                  <a:pt x="5603379" y="3363516"/>
                </a:lnTo>
                <a:cubicBezTo>
                  <a:pt x="5603379" y="3363516"/>
                  <a:pt x="5607099" y="3361036"/>
                  <a:pt x="5614541" y="3356075"/>
                </a:cubicBezTo>
                <a:cubicBezTo>
                  <a:pt x="5621982" y="3351114"/>
                  <a:pt x="5625703" y="3348633"/>
                  <a:pt x="5625703" y="3348633"/>
                </a:cubicBezTo>
                <a:close/>
                <a:moveTo>
                  <a:pt x="5342929" y="3348633"/>
                </a:moveTo>
                <a:lnTo>
                  <a:pt x="5357812" y="3348633"/>
                </a:lnTo>
                <a:cubicBezTo>
                  <a:pt x="5347891" y="3353594"/>
                  <a:pt x="5340449" y="3356075"/>
                  <a:pt x="5335488" y="3356075"/>
                </a:cubicBezTo>
                <a:close/>
                <a:moveTo>
                  <a:pt x="5201543" y="3348633"/>
                </a:moveTo>
                <a:cubicBezTo>
                  <a:pt x="5206504" y="3348633"/>
                  <a:pt x="5208984" y="3351114"/>
                  <a:pt x="5208984" y="3356075"/>
                </a:cubicBezTo>
                <a:cubicBezTo>
                  <a:pt x="5204023" y="3361036"/>
                  <a:pt x="5208984" y="3361036"/>
                  <a:pt x="5223867" y="3356075"/>
                </a:cubicBezTo>
                <a:lnTo>
                  <a:pt x="5223867" y="3363516"/>
                </a:lnTo>
                <a:lnTo>
                  <a:pt x="5223867" y="3370958"/>
                </a:lnTo>
                <a:cubicBezTo>
                  <a:pt x="5218906" y="3370958"/>
                  <a:pt x="5213945" y="3370958"/>
                  <a:pt x="5208984" y="3370958"/>
                </a:cubicBezTo>
                <a:cubicBezTo>
                  <a:pt x="5204023" y="3370958"/>
                  <a:pt x="5201543" y="3365997"/>
                  <a:pt x="5201543" y="3356075"/>
                </a:cubicBezTo>
                <a:close/>
                <a:moveTo>
                  <a:pt x="5182939" y="3348633"/>
                </a:moveTo>
                <a:cubicBezTo>
                  <a:pt x="5185419" y="3348633"/>
                  <a:pt x="5186660" y="3348633"/>
                  <a:pt x="5186660" y="3348633"/>
                </a:cubicBezTo>
                <a:cubicBezTo>
                  <a:pt x="5186660" y="3348633"/>
                  <a:pt x="5186660" y="3351114"/>
                  <a:pt x="5186660" y="3356075"/>
                </a:cubicBezTo>
                <a:lnTo>
                  <a:pt x="5179219" y="3356075"/>
                </a:lnTo>
                <a:cubicBezTo>
                  <a:pt x="5179219" y="3351114"/>
                  <a:pt x="5180459" y="3348633"/>
                  <a:pt x="5182939" y="3348633"/>
                </a:cubicBezTo>
                <a:close/>
                <a:moveTo>
                  <a:pt x="5097364" y="3348633"/>
                </a:moveTo>
                <a:lnTo>
                  <a:pt x="5104805" y="3348633"/>
                </a:lnTo>
                <a:cubicBezTo>
                  <a:pt x="5104805" y="3353594"/>
                  <a:pt x="5104805" y="3356075"/>
                  <a:pt x="5104805" y="3356075"/>
                </a:cubicBezTo>
                <a:close/>
                <a:moveTo>
                  <a:pt x="5454551" y="3344913"/>
                </a:moveTo>
                <a:lnTo>
                  <a:pt x="5450830" y="3352354"/>
                </a:lnTo>
                <a:lnTo>
                  <a:pt x="5448763" y="3353595"/>
                </a:lnTo>
                <a:close/>
                <a:moveTo>
                  <a:pt x="5285258" y="3343052"/>
                </a:moveTo>
                <a:lnTo>
                  <a:pt x="5285258" y="3343052"/>
                </a:lnTo>
                <a:lnTo>
                  <a:pt x="5285258" y="3343052"/>
                </a:lnTo>
                <a:close/>
                <a:moveTo>
                  <a:pt x="5409902" y="3341192"/>
                </a:moveTo>
                <a:lnTo>
                  <a:pt x="5424785" y="3356075"/>
                </a:lnTo>
                <a:lnTo>
                  <a:pt x="5432226" y="3356075"/>
                </a:lnTo>
                <a:lnTo>
                  <a:pt x="5439668" y="3348633"/>
                </a:lnTo>
                <a:lnTo>
                  <a:pt x="5439668" y="3356075"/>
                </a:lnTo>
                <a:cubicBezTo>
                  <a:pt x="5442148" y="3356075"/>
                  <a:pt x="5444319" y="3355765"/>
                  <a:pt x="5446180" y="3355145"/>
                </a:cubicBezTo>
                <a:lnTo>
                  <a:pt x="5448763" y="3353595"/>
                </a:lnTo>
                <a:lnTo>
                  <a:pt x="5447109" y="3356075"/>
                </a:lnTo>
                <a:cubicBezTo>
                  <a:pt x="5437188" y="3361036"/>
                  <a:pt x="5430986" y="3363516"/>
                  <a:pt x="5428506" y="3363516"/>
                </a:cubicBezTo>
                <a:cubicBezTo>
                  <a:pt x="5426026" y="3363516"/>
                  <a:pt x="5422305" y="3361036"/>
                  <a:pt x="5417344" y="3356075"/>
                </a:cubicBezTo>
                <a:cubicBezTo>
                  <a:pt x="5402461" y="3346153"/>
                  <a:pt x="5399981" y="3341192"/>
                  <a:pt x="5409902" y="3341192"/>
                </a:cubicBezTo>
                <a:close/>
                <a:moveTo>
                  <a:pt x="5313164" y="3341192"/>
                </a:moveTo>
                <a:cubicBezTo>
                  <a:pt x="5318125" y="3341192"/>
                  <a:pt x="5320605" y="3341192"/>
                  <a:pt x="5320605" y="3341192"/>
                </a:cubicBezTo>
                <a:cubicBezTo>
                  <a:pt x="5320605" y="3341192"/>
                  <a:pt x="5320605" y="3343673"/>
                  <a:pt x="5320605" y="3348633"/>
                </a:cubicBezTo>
                <a:cubicBezTo>
                  <a:pt x="5320605" y="3348633"/>
                  <a:pt x="5318125" y="3348633"/>
                  <a:pt x="5313164" y="3348633"/>
                </a:cubicBezTo>
                <a:cubicBezTo>
                  <a:pt x="5313164" y="3343673"/>
                  <a:pt x="5313164" y="3341192"/>
                  <a:pt x="5313164" y="3341192"/>
                </a:cubicBezTo>
                <a:close/>
                <a:moveTo>
                  <a:pt x="5290840" y="3341192"/>
                </a:moveTo>
                <a:lnTo>
                  <a:pt x="5298281" y="3341192"/>
                </a:lnTo>
                <a:cubicBezTo>
                  <a:pt x="5298281" y="3346153"/>
                  <a:pt x="5295801" y="3348633"/>
                  <a:pt x="5290840" y="3348633"/>
                </a:cubicBezTo>
                <a:lnTo>
                  <a:pt x="5285258" y="3343052"/>
                </a:lnTo>
                <a:close/>
                <a:moveTo>
                  <a:pt x="5253633" y="3341192"/>
                </a:moveTo>
                <a:cubicBezTo>
                  <a:pt x="5253633" y="3341192"/>
                  <a:pt x="5256113" y="3341192"/>
                  <a:pt x="5261074" y="3341192"/>
                </a:cubicBezTo>
                <a:cubicBezTo>
                  <a:pt x="5261074" y="3346153"/>
                  <a:pt x="5261074" y="3348633"/>
                  <a:pt x="5261074" y="3348633"/>
                </a:cubicBezTo>
                <a:close/>
                <a:moveTo>
                  <a:pt x="5238750" y="3341192"/>
                </a:moveTo>
                <a:cubicBezTo>
                  <a:pt x="5243711" y="3341192"/>
                  <a:pt x="5247432" y="3342432"/>
                  <a:pt x="5249912" y="3344913"/>
                </a:cubicBezTo>
                <a:cubicBezTo>
                  <a:pt x="5252392" y="3347393"/>
                  <a:pt x="5253633" y="3348633"/>
                  <a:pt x="5253633" y="3348633"/>
                </a:cubicBezTo>
                <a:lnTo>
                  <a:pt x="5238750" y="3363516"/>
                </a:lnTo>
                <a:cubicBezTo>
                  <a:pt x="5238750" y="3363516"/>
                  <a:pt x="5238750" y="3361036"/>
                  <a:pt x="5238750" y="3356075"/>
                </a:cubicBezTo>
                <a:close/>
                <a:moveTo>
                  <a:pt x="5156894" y="3333751"/>
                </a:moveTo>
                <a:lnTo>
                  <a:pt x="5171777" y="3333751"/>
                </a:lnTo>
                <a:lnTo>
                  <a:pt x="5171777" y="3341192"/>
                </a:lnTo>
                <a:cubicBezTo>
                  <a:pt x="5166816" y="3341192"/>
                  <a:pt x="5163095" y="3341192"/>
                  <a:pt x="5160615" y="3341192"/>
                </a:cubicBezTo>
                <a:cubicBezTo>
                  <a:pt x="5158135" y="3341192"/>
                  <a:pt x="5156894" y="3343673"/>
                  <a:pt x="5156894" y="3348633"/>
                </a:cubicBezTo>
                <a:cubicBezTo>
                  <a:pt x="5156894" y="3348633"/>
                  <a:pt x="5154414" y="3349873"/>
                  <a:pt x="5149453" y="3352354"/>
                </a:cubicBezTo>
                <a:cubicBezTo>
                  <a:pt x="5144492" y="3354835"/>
                  <a:pt x="5144492" y="3357315"/>
                  <a:pt x="5149453" y="3359796"/>
                </a:cubicBezTo>
                <a:cubicBezTo>
                  <a:pt x="5154414" y="3362276"/>
                  <a:pt x="5159374" y="3361036"/>
                  <a:pt x="5164336" y="3356075"/>
                </a:cubicBezTo>
                <a:lnTo>
                  <a:pt x="5164336" y="3363516"/>
                </a:lnTo>
                <a:lnTo>
                  <a:pt x="5149453" y="3363516"/>
                </a:lnTo>
                <a:cubicBezTo>
                  <a:pt x="5149453" y="3363516"/>
                  <a:pt x="5146973" y="3363516"/>
                  <a:pt x="5142012" y="3363516"/>
                </a:cubicBezTo>
                <a:cubicBezTo>
                  <a:pt x="5137051" y="3363516"/>
                  <a:pt x="5132090" y="3362276"/>
                  <a:pt x="5127129" y="3359796"/>
                </a:cubicBezTo>
                <a:cubicBezTo>
                  <a:pt x="5122168" y="3357315"/>
                  <a:pt x="5119688" y="3356075"/>
                  <a:pt x="5119688" y="3356075"/>
                </a:cubicBezTo>
                <a:lnTo>
                  <a:pt x="5127129" y="3341192"/>
                </a:lnTo>
                <a:cubicBezTo>
                  <a:pt x="5127129" y="3346153"/>
                  <a:pt x="5129609" y="3348633"/>
                  <a:pt x="5134571" y="3348633"/>
                </a:cubicBezTo>
                <a:cubicBezTo>
                  <a:pt x="5139532" y="3348633"/>
                  <a:pt x="5139532" y="3346153"/>
                  <a:pt x="5134571" y="3341192"/>
                </a:cubicBezTo>
                <a:cubicBezTo>
                  <a:pt x="5134571" y="3341192"/>
                  <a:pt x="5137051" y="3341192"/>
                  <a:pt x="5142012" y="3341192"/>
                </a:cubicBezTo>
                <a:close/>
                <a:moveTo>
                  <a:pt x="5796855" y="3326309"/>
                </a:moveTo>
                <a:cubicBezTo>
                  <a:pt x="5796855" y="3326309"/>
                  <a:pt x="5799335" y="3326309"/>
                  <a:pt x="5804297" y="3326309"/>
                </a:cubicBezTo>
                <a:cubicBezTo>
                  <a:pt x="5799335" y="3331270"/>
                  <a:pt x="5796855" y="3333751"/>
                  <a:pt x="5796855" y="3333751"/>
                </a:cubicBezTo>
                <a:close/>
                <a:moveTo>
                  <a:pt x="5670351" y="3326309"/>
                </a:moveTo>
                <a:lnTo>
                  <a:pt x="5677793" y="3326309"/>
                </a:lnTo>
                <a:lnTo>
                  <a:pt x="5677793" y="3333751"/>
                </a:lnTo>
                <a:cubicBezTo>
                  <a:pt x="5672831" y="3333751"/>
                  <a:pt x="5670351" y="3333751"/>
                  <a:pt x="5670351" y="3333751"/>
                </a:cubicBezTo>
                <a:cubicBezTo>
                  <a:pt x="5670351" y="3328790"/>
                  <a:pt x="5670351" y="3326309"/>
                  <a:pt x="5670351" y="3326309"/>
                </a:cubicBezTo>
                <a:close/>
                <a:moveTo>
                  <a:pt x="5085736" y="3324449"/>
                </a:moveTo>
                <a:cubicBezTo>
                  <a:pt x="5087286" y="3324449"/>
                  <a:pt x="5088682" y="3325069"/>
                  <a:pt x="5089922" y="3326309"/>
                </a:cubicBezTo>
                <a:lnTo>
                  <a:pt x="5075039" y="3341192"/>
                </a:lnTo>
                <a:lnTo>
                  <a:pt x="5060156" y="3348633"/>
                </a:lnTo>
                <a:lnTo>
                  <a:pt x="5067597" y="3341192"/>
                </a:lnTo>
                <a:cubicBezTo>
                  <a:pt x="5075038" y="3330030"/>
                  <a:pt x="5081084" y="3324449"/>
                  <a:pt x="5085736" y="3324449"/>
                </a:cubicBezTo>
                <a:close/>
                <a:moveTo>
                  <a:pt x="5469433" y="3318868"/>
                </a:moveTo>
                <a:cubicBezTo>
                  <a:pt x="5474395" y="3318868"/>
                  <a:pt x="5476875" y="3318868"/>
                  <a:pt x="5476875" y="3318868"/>
                </a:cubicBezTo>
                <a:cubicBezTo>
                  <a:pt x="5476875" y="3318868"/>
                  <a:pt x="5476875" y="3321348"/>
                  <a:pt x="5476875" y="3326309"/>
                </a:cubicBezTo>
                <a:cubicBezTo>
                  <a:pt x="5476875" y="3326309"/>
                  <a:pt x="5474395" y="3326309"/>
                  <a:pt x="5469433" y="3326309"/>
                </a:cubicBezTo>
                <a:cubicBezTo>
                  <a:pt x="5464472" y="3326309"/>
                  <a:pt x="5461992" y="3325069"/>
                  <a:pt x="5461992" y="3322588"/>
                </a:cubicBezTo>
                <a:cubicBezTo>
                  <a:pt x="5461992" y="3320108"/>
                  <a:pt x="5464472" y="3318868"/>
                  <a:pt x="5469433" y="3318868"/>
                </a:cubicBezTo>
                <a:close/>
                <a:moveTo>
                  <a:pt x="5097364" y="3318868"/>
                </a:moveTo>
                <a:lnTo>
                  <a:pt x="5104805" y="3318868"/>
                </a:lnTo>
                <a:cubicBezTo>
                  <a:pt x="5099844" y="3323829"/>
                  <a:pt x="5097364" y="3326309"/>
                  <a:pt x="5097364" y="3326309"/>
                </a:cubicBezTo>
                <a:close/>
                <a:moveTo>
                  <a:pt x="5819179" y="3311426"/>
                </a:moveTo>
                <a:cubicBezTo>
                  <a:pt x="5819179" y="3311426"/>
                  <a:pt x="5819179" y="3313907"/>
                  <a:pt x="5819179" y="3318868"/>
                </a:cubicBezTo>
                <a:cubicBezTo>
                  <a:pt x="5814218" y="3318868"/>
                  <a:pt x="5811738" y="3318868"/>
                  <a:pt x="5811738" y="3318868"/>
                </a:cubicBezTo>
                <a:close/>
                <a:moveTo>
                  <a:pt x="5313164" y="3303985"/>
                </a:moveTo>
                <a:lnTo>
                  <a:pt x="5320605" y="3303985"/>
                </a:lnTo>
                <a:cubicBezTo>
                  <a:pt x="5315644" y="3313907"/>
                  <a:pt x="5315644" y="3316387"/>
                  <a:pt x="5320605" y="3311426"/>
                </a:cubicBezTo>
                <a:lnTo>
                  <a:pt x="5328047" y="3318868"/>
                </a:lnTo>
                <a:cubicBezTo>
                  <a:pt x="5323085" y="3323829"/>
                  <a:pt x="5319365" y="3325069"/>
                  <a:pt x="5316885" y="3322588"/>
                </a:cubicBezTo>
                <a:cubicBezTo>
                  <a:pt x="5314404" y="3320108"/>
                  <a:pt x="5310684" y="3318868"/>
                  <a:pt x="5305722" y="3318868"/>
                </a:cubicBezTo>
                <a:cubicBezTo>
                  <a:pt x="5305722" y="3318868"/>
                  <a:pt x="5305722" y="3320108"/>
                  <a:pt x="5305722" y="3322588"/>
                </a:cubicBezTo>
                <a:cubicBezTo>
                  <a:pt x="5305722" y="3325069"/>
                  <a:pt x="5305722" y="3326309"/>
                  <a:pt x="5305722" y="3326309"/>
                </a:cubicBezTo>
                <a:cubicBezTo>
                  <a:pt x="5300761" y="3326309"/>
                  <a:pt x="5295801" y="3326309"/>
                  <a:pt x="5290840" y="3326309"/>
                </a:cubicBezTo>
                <a:lnTo>
                  <a:pt x="5283398" y="3333751"/>
                </a:lnTo>
                <a:lnTo>
                  <a:pt x="5285258" y="3343052"/>
                </a:lnTo>
                <a:lnTo>
                  <a:pt x="5283398" y="3341192"/>
                </a:lnTo>
                <a:lnTo>
                  <a:pt x="5275957" y="3326309"/>
                </a:lnTo>
                <a:cubicBezTo>
                  <a:pt x="5275957" y="3326309"/>
                  <a:pt x="5278437" y="3325069"/>
                  <a:pt x="5283398" y="3322588"/>
                </a:cubicBezTo>
                <a:cubicBezTo>
                  <a:pt x="5288360" y="3320108"/>
                  <a:pt x="5290840" y="3318868"/>
                  <a:pt x="5290840" y="3318868"/>
                </a:cubicBezTo>
                <a:lnTo>
                  <a:pt x="5298281" y="3311426"/>
                </a:lnTo>
                <a:cubicBezTo>
                  <a:pt x="5303242" y="3311426"/>
                  <a:pt x="5306963" y="3310186"/>
                  <a:pt x="5309443" y="3307706"/>
                </a:cubicBezTo>
                <a:cubicBezTo>
                  <a:pt x="5311923" y="3305225"/>
                  <a:pt x="5313164" y="3303985"/>
                  <a:pt x="5313164" y="3303985"/>
                </a:cubicBezTo>
                <a:close/>
                <a:moveTo>
                  <a:pt x="221754" y="3296544"/>
                </a:moveTo>
                <a:lnTo>
                  <a:pt x="222312" y="3297474"/>
                </a:lnTo>
                <a:cubicBezTo>
                  <a:pt x="222932" y="3299335"/>
                  <a:pt x="223242" y="3301505"/>
                  <a:pt x="223242" y="3303985"/>
                </a:cubicBezTo>
                <a:close/>
                <a:moveTo>
                  <a:pt x="5216426" y="3296544"/>
                </a:moveTo>
                <a:cubicBezTo>
                  <a:pt x="5221387" y="3296544"/>
                  <a:pt x="5225108" y="3296544"/>
                  <a:pt x="5227588" y="3296544"/>
                </a:cubicBezTo>
                <a:cubicBezTo>
                  <a:pt x="5230068" y="3296544"/>
                  <a:pt x="5230068" y="3299024"/>
                  <a:pt x="5227588" y="3303985"/>
                </a:cubicBezTo>
                <a:cubicBezTo>
                  <a:pt x="5225108" y="3308946"/>
                  <a:pt x="5226347" y="3311426"/>
                  <a:pt x="5231308" y="3311426"/>
                </a:cubicBezTo>
                <a:lnTo>
                  <a:pt x="5216426" y="3318868"/>
                </a:lnTo>
                <a:lnTo>
                  <a:pt x="5201543" y="3318868"/>
                </a:lnTo>
                <a:cubicBezTo>
                  <a:pt x="5201543" y="3318868"/>
                  <a:pt x="5201543" y="3321348"/>
                  <a:pt x="5201543" y="3326309"/>
                </a:cubicBezTo>
                <a:cubicBezTo>
                  <a:pt x="5196581" y="3326309"/>
                  <a:pt x="5191621" y="3326309"/>
                  <a:pt x="5186660" y="3326309"/>
                </a:cubicBezTo>
                <a:lnTo>
                  <a:pt x="5179219" y="3333751"/>
                </a:lnTo>
                <a:cubicBezTo>
                  <a:pt x="5179219" y="3328790"/>
                  <a:pt x="5181699" y="3325069"/>
                  <a:pt x="5186660" y="3322588"/>
                </a:cubicBezTo>
                <a:cubicBezTo>
                  <a:pt x="5191621" y="3320108"/>
                  <a:pt x="5196581" y="3316387"/>
                  <a:pt x="5201543" y="3311426"/>
                </a:cubicBezTo>
                <a:cubicBezTo>
                  <a:pt x="5206504" y="3311426"/>
                  <a:pt x="5208984" y="3311426"/>
                  <a:pt x="5208984" y="3311426"/>
                </a:cubicBezTo>
                <a:cubicBezTo>
                  <a:pt x="5208984" y="3311426"/>
                  <a:pt x="5208984" y="3308946"/>
                  <a:pt x="5208984" y="3303985"/>
                </a:cubicBezTo>
                <a:cubicBezTo>
                  <a:pt x="5208984" y="3299024"/>
                  <a:pt x="5211464" y="3296544"/>
                  <a:pt x="5216426" y="3296544"/>
                </a:cubicBezTo>
                <a:close/>
                <a:moveTo>
                  <a:pt x="5008066" y="3296544"/>
                </a:moveTo>
                <a:lnTo>
                  <a:pt x="5000625" y="3303985"/>
                </a:lnTo>
                <a:cubicBezTo>
                  <a:pt x="5000625" y="3308946"/>
                  <a:pt x="4998145" y="3308946"/>
                  <a:pt x="4993183" y="3303985"/>
                </a:cubicBezTo>
                <a:cubicBezTo>
                  <a:pt x="4993183" y="3308946"/>
                  <a:pt x="4995663" y="3311426"/>
                  <a:pt x="5000625" y="3311426"/>
                </a:cubicBezTo>
                <a:lnTo>
                  <a:pt x="5008066" y="3311426"/>
                </a:lnTo>
                <a:cubicBezTo>
                  <a:pt x="5008066" y="3311426"/>
                  <a:pt x="5010546" y="3308946"/>
                  <a:pt x="5015508" y="3303985"/>
                </a:cubicBezTo>
                <a:cubicBezTo>
                  <a:pt x="5015508" y="3303985"/>
                  <a:pt x="5014267" y="3302745"/>
                  <a:pt x="5011787" y="3300264"/>
                </a:cubicBezTo>
                <a:cubicBezTo>
                  <a:pt x="5009307" y="3297784"/>
                  <a:pt x="5008066" y="3296544"/>
                  <a:pt x="5008066" y="3296544"/>
                </a:cubicBezTo>
                <a:close/>
                <a:moveTo>
                  <a:pt x="5521523" y="3289102"/>
                </a:moveTo>
                <a:lnTo>
                  <a:pt x="5521523" y="3296544"/>
                </a:lnTo>
                <a:lnTo>
                  <a:pt x="5514082" y="3296544"/>
                </a:lnTo>
                <a:cubicBezTo>
                  <a:pt x="5514082" y="3291583"/>
                  <a:pt x="5516562" y="3289102"/>
                  <a:pt x="5521523" y="3289102"/>
                </a:cubicBezTo>
                <a:close/>
                <a:moveTo>
                  <a:pt x="5134571" y="3289102"/>
                </a:moveTo>
                <a:cubicBezTo>
                  <a:pt x="5134571" y="3289102"/>
                  <a:pt x="5134571" y="3291583"/>
                  <a:pt x="5134571" y="3296544"/>
                </a:cubicBezTo>
                <a:lnTo>
                  <a:pt x="5142012" y="3296544"/>
                </a:lnTo>
                <a:close/>
                <a:moveTo>
                  <a:pt x="5451574" y="3287614"/>
                </a:moveTo>
                <a:lnTo>
                  <a:pt x="5447109" y="3296544"/>
                </a:lnTo>
                <a:cubicBezTo>
                  <a:pt x="5442148" y="3291583"/>
                  <a:pt x="5442148" y="3289102"/>
                  <a:pt x="5447109" y="3289102"/>
                </a:cubicBezTo>
                <a:close/>
                <a:moveTo>
                  <a:pt x="5405716" y="3287242"/>
                </a:moveTo>
                <a:cubicBezTo>
                  <a:pt x="5407266" y="3287242"/>
                  <a:pt x="5408662" y="3287862"/>
                  <a:pt x="5409902" y="3289102"/>
                </a:cubicBezTo>
                <a:lnTo>
                  <a:pt x="5402461" y="3303985"/>
                </a:lnTo>
                <a:cubicBezTo>
                  <a:pt x="5397499" y="3303985"/>
                  <a:pt x="5393779" y="3303985"/>
                  <a:pt x="5391299" y="3303985"/>
                </a:cubicBezTo>
                <a:cubicBezTo>
                  <a:pt x="5388819" y="3303985"/>
                  <a:pt x="5387578" y="3306466"/>
                  <a:pt x="5387578" y="3311426"/>
                </a:cubicBezTo>
                <a:cubicBezTo>
                  <a:pt x="5387578" y="3311426"/>
                  <a:pt x="5385098" y="3311426"/>
                  <a:pt x="5380136" y="3311426"/>
                </a:cubicBezTo>
                <a:lnTo>
                  <a:pt x="5387578" y="3303985"/>
                </a:lnTo>
                <a:cubicBezTo>
                  <a:pt x="5395019" y="3292823"/>
                  <a:pt x="5401065" y="3287242"/>
                  <a:pt x="5405716" y="3287242"/>
                </a:cubicBezTo>
                <a:close/>
                <a:moveTo>
                  <a:pt x="5454551" y="3281661"/>
                </a:moveTo>
                <a:cubicBezTo>
                  <a:pt x="5454551" y="3284141"/>
                  <a:pt x="5453931" y="3286002"/>
                  <a:pt x="5452690" y="3287242"/>
                </a:cubicBezTo>
                <a:lnTo>
                  <a:pt x="5451574" y="3287614"/>
                </a:lnTo>
                <a:close/>
                <a:moveTo>
                  <a:pt x="5447109" y="3274219"/>
                </a:moveTo>
                <a:cubicBezTo>
                  <a:pt x="5447109" y="3274219"/>
                  <a:pt x="5447109" y="3276700"/>
                  <a:pt x="5447109" y="3281661"/>
                </a:cubicBezTo>
                <a:lnTo>
                  <a:pt x="5439668" y="3281661"/>
                </a:lnTo>
                <a:close/>
                <a:moveTo>
                  <a:pt x="5305722" y="3274219"/>
                </a:moveTo>
                <a:lnTo>
                  <a:pt x="5313164" y="3289102"/>
                </a:lnTo>
                <a:cubicBezTo>
                  <a:pt x="5308203" y="3289102"/>
                  <a:pt x="5305722" y="3286622"/>
                  <a:pt x="5305722" y="3281661"/>
                </a:cubicBezTo>
                <a:cubicBezTo>
                  <a:pt x="5305722" y="3281661"/>
                  <a:pt x="5305722" y="3279180"/>
                  <a:pt x="5305722" y="3274219"/>
                </a:cubicBezTo>
                <a:close/>
                <a:moveTo>
                  <a:pt x="5861968" y="3272824"/>
                </a:moveTo>
                <a:cubicBezTo>
                  <a:pt x="5864448" y="3272514"/>
                  <a:pt x="5867549" y="3272979"/>
                  <a:pt x="5871269" y="3274219"/>
                </a:cubicBezTo>
                <a:lnTo>
                  <a:pt x="5871269" y="3281661"/>
                </a:lnTo>
                <a:lnTo>
                  <a:pt x="5871269" y="3296544"/>
                </a:lnTo>
                <a:lnTo>
                  <a:pt x="5856386" y="3296544"/>
                </a:lnTo>
                <a:cubicBezTo>
                  <a:pt x="5852666" y="3281661"/>
                  <a:pt x="5854526" y="3273755"/>
                  <a:pt x="5861968" y="3272824"/>
                </a:cubicBezTo>
                <a:close/>
                <a:moveTo>
                  <a:pt x="5819179" y="3270499"/>
                </a:moveTo>
                <a:cubicBezTo>
                  <a:pt x="5821660" y="3270499"/>
                  <a:pt x="5824140" y="3271739"/>
                  <a:pt x="5826621" y="3274219"/>
                </a:cubicBezTo>
                <a:cubicBezTo>
                  <a:pt x="5831582" y="3279180"/>
                  <a:pt x="5831582" y="3281661"/>
                  <a:pt x="5826621" y="3281661"/>
                </a:cubicBezTo>
                <a:lnTo>
                  <a:pt x="5789414" y="3296544"/>
                </a:lnTo>
                <a:cubicBezTo>
                  <a:pt x="5789414" y="3296544"/>
                  <a:pt x="5789414" y="3294063"/>
                  <a:pt x="5789414" y="3289102"/>
                </a:cubicBezTo>
                <a:cubicBezTo>
                  <a:pt x="5789414" y="3289102"/>
                  <a:pt x="5790654" y="3287862"/>
                  <a:pt x="5793135" y="3285381"/>
                </a:cubicBezTo>
                <a:cubicBezTo>
                  <a:pt x="5795615" y="3282901"/>
                  <a:pt x="5798096" y="3281661"/>
                  <a:pt x="5800576" y="3281661"/>
                </a:cubicBezTo>
                <a:cubicBezTo>
                  <a:pt x="5803056" y="3281661"/>
                  <a:pt x="5805537" y="3281661"/>
                  <a:pt x="5808017" y="3281661"/>
                </a:cubicBezTo>
                <a:cubicBezTo>
                  <a:pt x="5810497" y="3281661"/>
                  <a:pt x="5811738" y="3279180"/>
                  <a:pt x="5811738" y="3274219"/>
                </a:cubicBezTo>
                <a:cubicBezTo>
                  <a:pt x="5814219" y="3271739"/>
                  <a:pt x="5816699" y="3270499"/>
                  <a:pt x="5819179" y="3270499"/>
                </a:cubicBezTo>
                <a:close/>
                <a:moveTo>
                  <a:pt x="5841504" y="3266778"/>
                </a:moveTo>
                <a:cubicBezTo>
                  <a:pt x="5846465" y="3266778"/>
                  <a:pt x="5848945" y="3266778"/>
                  <a:pt x="5848945" y="3266778"/>
                </a:cubicBezTo>
                <a:cubicBezTo>
                  <a:pt x="5848945" y="3271739"/>
                  <a:pt x="5846465" y="3274219"/>
                  <a:pt x="5841504" y="3274219"/>
                </a:cubicBezTo>
                <a:close/>
                <a:moveTo>
                  <a:pt x="5651748" y="3266778"/>
                </a:moveTo>
                <a:cubicBezTo>
                  <a:pt x="5654228" y="3266778"/>
                  <a:pt x="5655469" y="3269259"/>
                  <a:pt x="5655469" y="3274219"/>
                </a:cubicBezTo>
                <a:cubicBezTo>
                  <a:pt x="5660430" y="3279180"/>
                  <a:pt x="5662910" y="3281661"/>
                  <a:pt x="5662910" y="3281661"/>
                </a:cubicBezTo>
                <a:cubicBezTo>
                  <a:pt x="5643066" y="3291583"/>
                  <a:pt x="5630664" y="3296544"/>
                  <a:pt x="5625703" y="3296544"/>
                </a:cubicBezTo>
                <a:cubicBezTo>
                  <a:pt x="5620742" y="3296544"/>
                  <a:pt x="5620742" y="3294063"/>
                  <a:pt x="5625703" y="3289102"/>
                </a:cubicBezTo>
                <a:lnTo>
                  <a:pt x="5633144" y="3281661"/>
                </a:lnTo>
                <a:lnTo>
                  <a:pt x="5648027" y="3274219"/>
                </a:lnTo>
                <a:cubicBezTo>
                  <a:pt x="5648027" y="3269259"/>
                  <a:pt x="5649268" y="3266778"/>
                  <a:pt x="5651748" y="3266778"/>
                </a:cubicBezTo>
                <a:close/>
                <a:moveTo>
                  <a:pt x="5372695" y="3266778"/>
                </a:moveTo>
                <a:cubicBezTo>
                  <a:pt x="5372695" y="3271739"/>
                  <a:pt x="5375175" y="3275459"/>
                  <a:pt x="5380136" y="3277940"/>
                </a:cubicBezTo>
                <a:cubicBezTo>
                  <a:pt x="5385098" y="3280421"/>
                  <a:pt x="5390058" y="3281661"/>
                  <a:pt x="5395019" y="3281661"/>
                </a:cubicBezTo>
                <a:cubicBezTo>
                  <a:pt x="5395019" y="3281661"/>
                  <a:pt x="5390058" y="3284141"/>
                  <a:pt x="5380136" y="3289102"/>
                </a:cubicBezTo>
                <a:cubicBezTo>
                  <a:pt x="5370215" y="3294063"/>
                  <a:pt x="5365254" y="3296544"/>
                  <a:pt x="5365254" y="3296544"/>
                </a:cubicBezTo>
                <a:lnTo>
                  <a:pt x="5357812" y="3296544"/>
                </a:lnTo>
                <a:lnTo>
                  <a:pt x="5350371" y="3303985"/>
                </a:lnTo>
                <a:cubicBezTo>
                  <a:pt x="5345410" y="3303985"/>
                  <a:pt x="5342929" y="3303985"/>
                  <a:pt x="5342929" y="3303985"/>
                </a:cubicBezTo>
                <a:lnTo>
                  <a:pt x="5335488" y="3303985"/>
                </a:lnTo>
                <a:lnTo>
                  <a:pt x="5328047" y="3303985"/>
                </a:lnTo>
                <a:lnTo>
                  <a:pt x="5335488" y="3296544"/>
                </a:lnTo>
                <a:cubicBezTo>
                  <a:pt x="5335488" y="3291583"/>
                  <a:pt x="5337968" y="3289102"/>
                  <a:pt x="5342929" y="3289102"/>
                </a:cubicBezTo>
                <a:lnTo>
                  <a:pt x="5357812" y="3281661"/>
                </a:lnTo>
                <a:cubicBezTo>
                  <a:pt x="5362774" y="3281661"/>
                  <a:pt x="5367734" y="3279180"/>
                  <a:pt x="5372695" y="3274219"/>
                </a:cubicBezTo>
                <a:close/>
                <a:moveTo>
                  <a:pt x="5290840" y="3266778"/>
                </a:moveTo>
                <a:cubicBezTo>
                  <a:pt x="5285878" y="3266778"/>
                  <a:pt x="5283398" y="3269259"/>
                  <a:pt x="5283398" y="3274219"/>
                </a:cubicBezTo>
                <a:lnTo>
                  <a:pt x="5290840" y="3274219"/>
                </a:lnTo>
                <a:close/>
                <a:moveTo>
                  <a:pt x="5179219" y="3266778"/>
                </a:moveTo>
                <a:cubicBezTo>
                  <a:pt x="5184180" y="3266778"/>
                  <a:pt x="5186660" y="3269259"/>
                  <a:pt x="5186660" y="3274219"/>
                </a:cubicBezTo>
                <a:cubicBezTo>
                  <a:pt x="5186660" y="3274219"/>
                  <a:pt x="5184180" y="3274219"/>
                  <a:pt x="5179219" y="3274219"/>
                </a:cubicBezTo>
                <a:cubicBezTo>
                  <a:pt x="5174257" y="3274219"/>
                  <a:pt x="5171777" y="3272979"/>
                  <a:pt x="5171777" y="3270499"/>
                </a:cubicBezTo>
                <a:cubicBezTo>
                  <a:pt x="5171777" y="3268018"/>
                  <a:pt x="5174257" y="3266778"/>
                  <a:pt x="5179219" y="3266778"/>
                </a:cubicBezTo>
                <a:close/>
                <a:moveTo>
                  <a:pt x="5915918" y="3259337"/>
                </a:moveTo>
                <a:lnTo>
                  <a:pt x="5908476" y="3274219"/>
                </a:lnTo>
                <a:lnTo>
                  <a:pt x="5901035" y="3274219"/>
                </a:lnTo>
                <a:lnTo>
                  <a:pt x="5908476" y="3266778"/>
                </a:lnTo>
                <a:cubicBezTo>
                  <a:pt x="5908476" y="3266778"/>
                  <a:pt x="5910956" y="3264297"/>
                  <a:pt x="5915918" y="3259337"/>
                </a:cubicBezTo>
                <a:close/>
                <a:moveTo>
                  <a:pt x="5581054" y="3259337"/>
                </a:moveTo>
                <a:cubicBezTo>
                  <a:pt x="5600899" y="3259337"/>
                  <a:pt x="5595937" y="3264297"/>
                  <a:pt x="5566172" y="3274219"/>
                </a:cubicBezTo>
                <a:cubicBezTo>
                  <a:pt x="5561210" y="3279180"/>
                  <a:pt x="5556250" y="3284141"/>
                  <a:pt x="5551289" y="3289102"/>
                </a:cubicBezTo>
                <a:cubicBezTo>
                  <a:pt x="5546328" y="3294063"/>
                  <a:pt x="5542607" y="3294063"/>
                  <a:pt x="5540127" y="3289102"/>
                </a:cubicBezTo>
                <a:cubicBezTo>
                  <a:pt x="5537647" y="3284141"/>
                  <a:pt x="5536406" y="3279180"/>
                  <a:pt x="5536406" y="3274219"/>
                </a:cubicBezTo>
                <a:cubicBezTo>
                  <a:pt x="5536406" y="3274219"/>
                  <a:pt x="5537647" y="3272979"/>
                  <a:pt x="5540127" y="3270499"/>
                </a:cubicBezTo>
                <a:cubicBezTo>
                  <a:pt x="5542607" y="3268018"/>
                  <a:pt x="5546328" y="3268018"/>
                  <a:pt x="5551289" y="3270499"/>
                </a:cubicBezTo>
                <a:cubicBezTo>
                  <a:pt x="5556250" y="3272979"/>
                  <a:pt x="5559971" y="3272979"/>
                  <a:pt x="5562451" y="3270499"/>
                </a:cubicBezTo>
                <a:cubicBezTo>
                  <a:pt x="5564931" y="3268018"/>
                  <a:pt x="5566172" y="3266778"/>
                  <a:pt x="5566172" y="3266778"/>
                </a:cubicBezTo>
                <a:cubicBezTo>
                  <a:pt x="5571133" y="3261817"/>
                  <a:pt x="5576093" y="3259337"/>
                  <a:pt x="5581054" y="3259337"/>
                </a:cubicBezTo>
                <a:close/>
                <a:moveTo>
                  <a:pt x="5298281" y="3259337"/>
                </a:moveTo>
                <a:lnTo>
                  <a:pt x="5305722" y="3274219"/>
                </a:lnTo>
                <a:cubicBezTo>
                  <a:pt x="5300761" y="3274219"/>
                  <a:pt x="5298281" y="3275459"/>
                  <a:pt x="5298281" y="3277940"/>
                </a:cubicBezTo>
                <a:cubicBezTo>
                  <a:pt x="5298281" y="3280421"/>
                  <a:pt x="5295801" y="3280421"/>
                  <a:pt x="5290840" y="3277940"/>
                </a:cubicBezTo>
                <a:cubicBezTo>
                  <a:pt x="5285878" y="3275459"/>
                  <a:pt x="5283398" y="3276700"/>
                  <a:pt x="5283398" y="3281661"/>
                </a:cubicBezTo>
                <a:cubicBezTo>
                  <a:pt x="5273477" y="3291583"/>
                  <a:pt x="5268515" y="3294063"/>
                  <a:pt x="5268515" y="3289102"/>
                </a:cubicBezTo>
                <a:cubicBezTo>
                  <a:pt x="5263554" y="3289102"/>
                  <a:pt x="5258594" y="3289102"/>
                  <a:pt x="5253633" y="3289102"/>
                </a:cubicBezTo>
                <a:lnTo>
                  <a:pt x="5253633" y="3296544"/>
                </a:lnTo>
                <a:cubicBezTo>
                  <a:pt x="5248671" y="3296544"/>
                  <a:pt x="5246191" y="3297784"/>
                  <a:pt x="5246191" y="3300264"/>
                </a:cubicBezTo>
                <a:cubicBezTo>
                  <a:pt x="5246191" y="3302745"/>
                  <a:pt x="5246191" y="3306466"/>
                  <a:pt x="5246191" y="3311426"/>
                </a:cubicBezTo>
                <a:cubicBezTo>
                  <a:pt x="5241230" y="3311426"/>
                  <a:pt x="5238750" y="3310186"/>
                  <a:pt x="5238750" y="3307706"/>
                </a:cubicBezTo>
                <a:cubicBezTo>
                  <a:pt x="5238750" y="3305225"/>
                  <a:pt x="5238750" y="3301504"/>
                  <a:pt x="5238750" y="3296544"/>
                </a:cubicBezTo>
                <a:cubicBezTo>
                  <a:pt x="5238750" y="3285381"/>
                  <a:pt x="5241540" y="3281196"/>
                  <a:pt x="5247121" y="3283986"/>
                </a:cubicBezTo>
                <a:lnTo>
                  <a:pt x="5250377" y="3286544"/>
                </a:lnTo>
                <a:lnTo>
                  <a:pt x="5253633" y="3281661"/>
                </a:lnTo>
                <a:cubicBezTo>
                  <a:pt x="5253633" y="3276700"/>
                  <a:pt x="5256113" y="3274219"/>
                  <a:pt x="5261074" y="3274219"/>
                </a:cubicBezTo>
                <a:cubicBezTo>
                  <a:pt x="5266035" y="3274219"/>
                  <a:pt x="5268515" y="3274219"/>
                  <a:pt x="5268515" y="3274219"/>
                </a:cubicBezTo>
                <a:close/>
                <a:moveTo>
                  <a:pt x="5409902" y="3253755"/>
                </a:moveTo>
                <a:cubicBezTo>
                  <a:pt x="5411143" y="3253755"/>
                  <a:pt x="5412383" y="3254376"/>
                  <a:pt x="5413623" y="3255616"/>
                </a:cubicBezTo>
                <a:cubicBezTo>
                  <a:pt x="5416103" y="3258096"/>
                  <a:pt x="5417344" y="3259337"/>
                  <a:pt x="5417344" y="3259337"/>
                </a:cubicBezTo>
                <a:cubicBezTo>
                  <a:pt x="5417344" y="3259337"/>
                  <a:pt x="5416103" y="3260577"/>
                  <a:pt x="5413623" y="3263057"/>
                </a:cubicBezTo>
                <a:cubicBezTo>
                  <a:pt x="5411143" y="3265538"/>
                  <a:pt x="5409902" y="3266778"/>
                  <a:pt x="5409902" y="3266778"/>
                </a:cubicBezTo>
                <a:cubicBezTo>
                  <a:pt x="5404941" y="3261817"/>
                  <a:pt x="5403701" y="3258096"/>
                  <a:pt x="5406181" y="3255616"/>
                </a:cubicBezTo>
                <a:cubicBezTo>
                  <a:pt x="5407421" y="3254376"/>
                  <a:pt x="5408662" y="3253755"/>
                  <a:pt x="5409902" y="3253755"/>
                </a:cubicBezTo>
                <a:close/>
                <a:moveTo>
                  <a:pt x="5311039" y="3252958"/>
                </a:moveTo>
                <a:lnTo>
                  <a:pt x="5307583" y="3255616"/>
                </a:lnTo>
                <a:cubicBezTo>
                  <a:pt x="5303862" y="3258096"/>
                  <a:pt x="5300762" y="3259337"/>
                  <a:pt x="5298281" y="3259337"/>
                </a:cubicBezTo>
                <a:close/>
                <a:moveTo>
                  <a:pt x="275332" y="3251895"/>
                </a:moveTo>
                <a:cubicBezTo>
                  <a:pt x="275332" y="3251895"/>
                  <a:pt x="275332" y="3254376"/>
                  <a:pt x="275332" y="3259337"/>
                </a:cubicBezTo>
                <a:lnTo>
                  <a:pt x="275332" y="3266778"/>
                </a:lnTo>
                <a:lnTo>
                  <a:pt x="275332" y="3274219"/>
                </a:lnTo>
                <a:lnTo>
                  <a:pt x="267891" y="3281661"/>
                </a:lnTo>
                <a:cubicBezTo>
                  <a:pt x="267891" y="3276700"/>
                  <a:pt x="267891" y="3274219"/>
                  <a:pt x="267891" y="3274219"/>
                </a:cubicBezTo>
                <a:cubicBezTo>
                  <a:pt x="267891" y="3274219"/>
                  <a:pt x="267891" y="3271739"/>
                  <a:pt x="267891" y="3266778"/>
                </a:cubicBezTo>
                <a:cubicBezTo>
                  <a:pt x="267891" y="3261817"/>
                  <a:pt x="267891" y="3259337"/>
                  <a:pt x="267891" y="3259337"/>
                </a:cubicBezTo>
                <a:close/>
                <a:moveTo>
                  <a:pt x="5378741" y="3249570"/>
                </a:moveTo>
                <a:cubicBezTo>
                  <a:pt x="5379671" y="3249880"/>
                  <a:pt x="5380136" y="3250655"/>
                  <a:pt x="5380136" y="3251895"/>
                </a:cubicBezTo>
                <a:lnTo>
                  <a:pt x="5380136" y="3259337"/>
                </a:lnTo>
                <a:cubicBezTo>
                  <a:pt x="5380136" y="3259337"/>
                  <a:pt x="5377656" y="3260577"/>
                  <a:pt x="5372695" y="3263057"/>
                </a:cubicBezTo>
                <a:cubicBezTo>
                  <a:pt x="5367734" y="3265538"/>
                  <a:pt x="5360292" y="3269259"/>
                  <a:pt x="5350371" y="3274219"/>
                </a:cubicBezTo>
                <a:cubicBezTo>
                  <a:pt x="5330527" y="3289102"/>
                  <a:pt x="5320605" y="3291583"/>
                  <a:pt x="5320605" y="3281661"/>
                </a:cubicBezTo>
                <a:cubicBezTo>
                  <a:pt x="5320605" y="3281661"/>
                  <a:pt x="5321846" y="3280421"/>
                  <a:pt x="5324326" y="3277940"/>
                </a:cubicBezTo>
                <a:cubicBezTo>
                  <a:pt x="5326806" y="3275459"/>
                  <a:pt x="5330527" y="3271739"/>
                  <a:pt x="5335488" y="3266778"/>
                </a:cubicBezTo>
                <a:cubicBezTo>
                  <a:pt x="5340449" y="3266778"/>
                  <a:pt x="5344170" y="3265538"/>
                  <a:pt x="5346650" y="3263057"/>
                </a:cubicBezTo>
                <a:cubicBezTo>
                  <a:pt x="5349130" y="3260577"/>
                  <a:pt x="5352851" y="3259337"/>
                  <a:pt x="5357812" y="3259337"/>
                </a:cubicBezTo>
                <a:cubicBezTo>
                  <a:pt x="5368974" y="3251895"/>
                  <a:pt x="5375951" y="3248640"/>
                  <a:pt x="5378741" y="3249570"/>
                </a:cubicBezTo>
                <a:close/>
                <a:moveTo>
                  <a:pt x="5953125" y="3244454"/>
                </a:moveTo>
                <a:cubicBezTo>
                  <a:pt x="5953125" y="3244454"/>
                  <a:pt x="5954365" y="3244454"/>
                  <a:pt x="5956845" y="3244454"/>
                </a:cubicBezTo>
                <a:cubicBezTo>
                  <a:pt x="5959326" y="3244454"/>
                  <a:pt x="5960566" y="3246934"/>
                  <a:pt x="5960566" y="3251895"/>
                </a:cubicBezTo>
                <a:close/>
                <a:moveTo>
                  <a:pt x="208360" y="3244454"/>
                </a:moveTo>
                <a:lnTo>
                  <a:pt x="215801" y="3251895"/>
                </a:lnTo>
                <a:cubicBezTo>
                  <a:pt x="215801" y="3256856"/>
                  <a:pt x="215801" y="3261817"/>
                  <a:pt x="215801" y="3266778"/>
                </a:cubicBezTo>
                <a:lnTo>
                  <a:pt x="221754" y="3296544"/>
                </a:lnTo>
                <a:lnTo>
                  <a:pt x="219522" y="3292823"/>
                </a:lnTo>
                <a:cubicBezTo>
                  <a:pt x="217041" y="3290342"/>
                  <a:pt x="215801" y="3287862"/>
                  <a:pt x="215801" y="3285381"/>
                </a:cubicBezTo>
                <a:cubicBezTo>
                  <a:pt x="215801" y="3282901"/>
                  <a:pt x="215801" y="3281661"/>
                  <a:pt x="215801" y="3281661"/>
                </a:cubicBezTo>
                <a:cubicBezTo>
                  <a:pt x="215801" y="3276700"/>
                  <a:pt x="213320" y="3271739"/>
                  <a:pt x="208360" y="3266778"/>
                </a:cubicBezTo>
                <a:close/>
                <a:moveTo>
                  <a:pt x="5543847" y="3237012"/>
                </a:moveTo>
                <a:lnTo>
                  <a:pt x="5543847" y="3244454"/>
                </a:lnTo>
                <a:lnTo>
                  <a:pt x="5536406" y="3244454"/>
                </a:lnTo>
                <a:cubicBezTo>
                  <a:pt x="5536406" y="3239493"/>
                  <a:pt x="5538886" y="3237012"/>
                  <a:pt x="5543847" y="3237012"/>
                </a:cubicBezTo>
                <a:close/>
                <a:moveTo>
                  <a:pt x="5432226" y="3237012"/>
                </a:moveTo>
                <a:lnTo>
                  <a:pt x="5439668" y="3237012"/>
                </a:lnTo>
                <a:cubicBezTo>
                  <a:pt x="5444629" y="3237012"/>
                  <a:pt x="5449589" y="3239493"/>
                  <a:pt x="5454551" y="3244454"/>
                </a:cubicBezTo>
                <a:cubicBezTo>
                  <a:pt x="5454551" y="3244454"/>
                  <a:pt x="5455791" y="3244454"/>
                  <a:pt x="5458271" y="3244454"/>
                </a:cubicBezTo>
                <a:cubicBezTo>
                  <a:pt x="5460751" y="3244454"/>
                  <a:pt x="5461992" y="3244454"/>
                  <a:pt x="5461992" y="3244454"/>
                </a:cubicBezTo>
                <a:cubicBezTo>
                  <a:pt x="5461992" y="3249414"/>
                  <a:pt x="5458271" y="3254376"/>
                  <a:pt x="5450830" y="3259337"/>
                </a:cubicBezTo>
                <a:cubicBezTo>
                  <a:pt x="5443388" y="3264297"/>
                  <a:pt x="5437188" y="3265538"/>
                  <a:pt x="5432226" y="3263057"/>
                </a:cubicBezTo>
                <a:cubicBezTo>
                  <a:pt x="5427265" y="3260577"/>
                  <a:pt x="5427265" y="3256856"/>
                  <a:pt x="5432226" y="3251895"/>
                </a:cubicBezTo>
                <a:close/>
                <a:moveTo>
                  <a:pt x="5252569" y="3230634"/>
                </a:moveTo>
                <a:lnTo>
                  <a:pt x="5246191" y="3237012"/>
                </a:lnTo>
                <a:cubicBezTo>
                  <a:pt x="5246191" y="3234532"/>
                  <a:pt x="5247121" y="3232672"/>
                  <a:pt x="5248982" y="3231431"/>
                </a:cubicBezTo>
                <a:close/>
                <a:moveTo>
                  <a:pt x="5528965" y="3229571"/>
                </a:moveTo>
                <a:lnTo>
                  <a:pt x="5499199" y="3244454"/>
                </a:lnTo>
                <a:lnTo>
                  <a:pt x="5491758" y="3244454"/>
                </a:lnTo>
                <a:cubicBezTo>
                  <a:pt x="5496719" y="3234532"/>
                  <a:pt x="5509120" y="3229571"/>
                  <a:pt x="5528965" y="3229571"/>
                </a:cubicBezTo>
                <a:close/>
                <a:moveTo>
                  <a:pt x="5469433" y="3229571"/>
                </a:moveTo>
                <a:lnTo>
                  <a:pt x="5484316" y="3229571"/>
                </a:lnTo>
                <a:lnTo>
                  <a:pt x="5499199" y="3229571"/>
                </a:lnTo>
                <a:cubicBezTo>
                  <a:pt x="5499199" y="3229571"/>
                  <a:pt x="5494238" y="3232052"/>
                  <a:pt x="5484316" y="3237012"/>
                </a:cubicBezTo>
                <a:cubicBezTo>
                  <a:pt x="5474395" y="3241973"/>
                  <a:pt x="5469433" y="3244454"/>
                  <a:pt x="5469433" y="3244454"/>
                </a:cubicBezTo>
                <a:cubicBezTo>
                  <a:pt x="5469433" y="3239493"/>
                  <a:pt x="5469433" y="3235772"/>
                  <a:pt x="5469433" y="3233292"/>
                </a:cubicBezTo>
                <a:cubicBezTo>
                  <a:pt x="5469433" y="3230811"/>
                  <a:pt x="5469433" y="3229571"/>
                  <a:pt x="5469433" y="3229571"/>
                </a:cubicBezTo>
                <a:close/>
                <a:moveTo>
                  <a:pt x="5409902" y="3229571"/>
                </a:moveTo>
                <a:cubicBezTo>
                  <a:pt x="5414863" y="3229571"/>
                  <a:pt x="5417344" y="3229571"/>
                  <a:pt x="5417344" y="3229571"/>
                </a:cubicBezTo>
                <a:lnTo>
                  <a:pt x="5409902" y="3237012"/>
                </a:lnTo>
                <a:cubicBezTo>
                  <a:pt x="5409902" y="3237012"/>
                  <a:pt x="5407422" y="3237012"/>
                  <a:pt x="5402461" y="3237012"/>
                </a:cubicBezTo>
                <a:cubicBezTo>
                  <a:pt x="5402461" y="3237012"/>
                  <a:pt x="5404941" y="3234532"/>
                  <a:pt x="5409902" y="3229571"/>
                </a:cubicBezTo>
                <a:close/>
                <a:moveTo>
                  <a:pt x="5432226" y="3222130"/>
                </a:moveTo>
                <a:cubicBezTo>
                  <a:pt x="5437188" y="3222130"/>
                  <a:pt x="5439668" y="3222130"/>
                  <a:pt x="5439668" y="3222130"/>
                </a:cubicBezTo>
                <a:cubicBezTo>
                  <a:pt x="5439668" y="3227090"/>
                  <a:pt x="5437188" y="3229571"/>
                  <a:pt x="5432226" y="3229571"/>
                </a:cubicBezTo>
                <a:close/>
                <a:moveTo>
                  <a:pt x="5372695" y="3222130"/>
                </a:moveTo>
                <a:cubicBezTo>
                  <a:pt x="5367734" y="3222130"/>
                  <a:pt x="5365254" y="3224610"/>
                  <a:pt x="5365254" y="3229571"/>
                </a:cubicBezTo>
                <a:lnTo>
                  <a:pt x="5380136" y="3222130"/>
                </a:lnTo>
                <a:close/>
                <a:moveTo>
                  <a:pt x="5179219" y="3222130"/>
                </a:moveTo>
                <a:lnTo>
                  <a:pt x="5186660" y="3229571"/>
                </a:lnTo>
                <a:cubicBezTo>
                  <a:pt x="5186660" y="3229571"/>
                  <a:pt x="5186660" y="3227090"/>
                  <a:pt x="5186660" y="3222130"/>
                </a:cubicBezTo>
                <a:close/>
                <a:moveTo>
                  <a:pt x="5216426" y="3214688"/>
                </a:moveTo>
                <a:cubicBezTo>
                  <a:pt x="5216426" y="3214688"/>
                  <a:pt x="5218906" y="3217169"/>
                  <a:pt x="5223867" y="3222130"/>
                </a:cubicBezTo>
                <a:cubicBezTo>
                  <a:pt x="5223867" y="3222130"/>
                  <a:pt x="5223867" y="3220889"/>
                  <a:pt x="5223867" y="3218409"/>
                </a:cubicBezTo>
                <a:cubicBezTo>
                  <a:pt x="5223867" y="3215928"/>
                  <a:pt x="5221387" y="3214688"/>
                  <a:pt x="5216426" y="3214688"/>
                </a:cubicBezTo>
                <a:close/>
                <a:moveTo>
                  <a:pt x="5506640" y="3207247"/>
                </a:moveTo>
                <a:lnTo>
                  <a:pt x="5506640" y="3214688"/>
                </a:lnTo>
                <a:lnTo>
                  <a:pt x="5499199" y="3214688"/>
                </a:lnTo>
                <a:cubicBezTo>
                  <a:pt x="5499199" y="3214688"/>
                  <a:pt x="5501679" y="3212207"/>
                  <a:pt x="5506640" y="3207247"/>
                </a:cubicBezTo>
                <a:close/>
                <a:moveTo>
                  <a:pt x="5409902" y="3207247"/>
                </a:moveTo>
                <a:lnTo>
                  <a:pt x="5417344" y="3214688"/>
                </a:lnTo>
                <a:cubicBezTo>
                  <a:pt x="5422305" y="3219649"/>
                  <a:pt x="5422305" y="3222130"/>
                  <a:pt x="5417344" y="3222130"/>
                </a:cubicBezTo>
                <a:cubicBezTo>
                  <a:pt x="5412382" y="3222130"/>
                  <a:pt x="5408661" y="3219649"/>
                  <a:pt x="5406181" y="3214688"/>
                </a:cubicBezTo>
                <a:cubicBezTo>
                  <a:pt x="5403701" y="3209727"/>
                  <a:pt x="5404941" y="3207247"/>
                  <a:pt x="5409902" y="3207247"/>
                </a:cubicBezTo>
                <a:close/>
                <a:moveTo>
                  <a:pt x="5558730" y="3199805"/>
                </a:moveTo>
                <a:lnTo>
                  <a:pt x="5558730" y="3214688"/>
                </a:lnTo>
                <a:lnTo>
                  <a:pt x="5536406" y="3222130"/>
                </a:lnTo>
                <a:cubicBezTo>
                  <a:pt x="5536406" y="3217169"/>
                  <a:pt x="5533926" y="3214688"/>
                  <a:pt x="5528965" y="3214688"/>
                </a:cubicBezTo>
                <a:cubicBezTo>
                  <a:pt x="5528965" y="3214688"/>
                  <a:pt x="5527724" y="3213448"/>
                  <a:pt x="5525244" y="3210967"/>
                </a:cubicBezTo>
                <a:cubicBezTo>
                  <a:pt x="5522764" y="3208487"/>
                  <a:pt x="5524003" y="3207247"/>
                  <a:pt x="5528965" y="3207247"/>
                </a:cubicBezTo>
                <a:lnTo>
                  <a:pt x="5536406" y="3207247"/>
                </a:lnTo>
                <a:cubicBezTo>
                  <a:pt x="5536406" y="3202286"/>
                  <a:pt x="5538886" y="3202286"/>
                  <a:pt x="5543847" y="3207247"/>
                </a:cubicBezTo>
                <a:lnTo>
                  <a:pt x="5551289" y="3207247"/>
                </a:lnTo>
                <a:cubicBezTo>
                  <a:pt x="5556250" y="3202286"/>
                  <a:pt x="5558730" y="3199805"/>
                  <a:pt x="5558730" y="3199805"/>
                </a:cubicBezTo>
                <a:close/>
                <a:moveTo>
                  <a:pt x="349746" y="3192364"/>
                </a:moveTo>
                <a:lnTo>
                  <a:pt x="342305" y="3199805"/>
                </a:lnTo>
                <a:lnTo>
                  <a:pt x="343132" y="3212208"/>
                </a:lnTo>
                <a:lnTo>
                  <a:pt x="344165" y="3209107"/>
                </a:lnTo>
                <a:cubicBezTo>
                  <a:pt x="345405" y="3207867"/>
                  <a:pt x="347266" y="3207247"/>
                  <a:pt x="349746" y="3207247"/>
                </a:cubicBezTo>
                <a:cubicBezTo>
                  <a:pt x="349746" y="3207247"/>
                  <a:pt x="349746" y="3209727"/>
                  <a:pt x="349746" y="3214688"/>
                </a:cubicBezTo>
                <a:lnTo>
                  <a:pt x="343450" y="3214688"/>
                </a:lnTo>
                <a:lnTo>
                  <a:pt x="346025" y="3225850"/>
                </a:lnTo>
                <a:cubicBezTo>
                  <a:pt x="348506" y="3233292"/>
                  <a:pt x="349746" y="3241973"/>
                  <a:pt x="349746" y="3251895"/>
                </a:cubicBezTo>
                <a:lnTo>
                  <a:pt x="349746" y="3274219"/>
                </a:lnTo>
                <a:cubicBezTo>
                  <a:pt x="354707" y="3274219"/>
                  <a:pt x="357187" y="3274219"/>
                  <a:pt x="357187" y="3274219"/>
                </a:cubicBezTo>
                <a:cubicBezTo>
                  <a:pt x="357187" y="3274219"/>
                  <a:pt x="354707" y="3276700"/>
                  <a:pt x="349746" y="3281661"/>
                </a:cubicBezTo>
                <a:cubicBezTo>
                  <a:pt x="349746" y="3281661"/>
                  <a:pt x="349746" y="3284141"/>
                  <a:pt x="349746" y="3289102"/>
                </a:cubicBezTo>
                <a:cubicBezTo>
                  <a:pt x="354707" y="3289102"/>
                  <a:pt x="357187" y="3289102"/>
                  <a:pt x="357187" y="3289102"/>
                </a:cubicBezTo>
                <a:lnTo>
                  <a:pt x="364629" y="3281661"/>
                </a:lnTo>
                <a:lnTo>
                  <a:pt x="364629" y="3274219"/>
                </a:lnTo>
                <a:cubicBezTo>
                  <a:pt x="364629" y="3269259"/>
                  <a:pt x="364629" y="3264297"/>
                  <a:pt x="364629" y="3259337"/>
                </a:cubicBezTo>
                <a:cubicBezTo>
                  <a:pt x="369590" y="3259337"/>
                  <a:pt x="372071" y="3256856"/>
                  <a:pt x="372071" y="3251895"/>
                </a:cubicBezTo>
                <a:lnTo>
                  <a:pt x="364629" y="3222130"/>
                </a:lnTo>
                <a:lnTo>
                  <a:pt x="364629" y="3199805"/>
                </a:lnTo>
                <a:close/>
                <a:moveTo>
                  <a:pt x="5401531" y="3189573"/>
                </a:moveTo>
                <a:cubicBezTo>
                  <a:pt x="5403391" y="3188954"/>
                  <a:pt x="5404941" y="3189884"/>
                  <a:pt x="5406181" y="3192364"/>
                </a:cubicBezTo>
                <a:cubicBezTo>
                  <a:pt x="5408661" y="3197325"/>
                  <a:pt x="5411143" y="3198565"/>
                  <a:pt x="5413623" y="3196085"/>
                </a:cubicBezTo>
                <a:cubicBezTo>
                  <a:pt x="5401220" y="3203526"/>
                  <a:pt x="5395019" y="3212207"/>
                  <a:pt x="5395019" y="3222130"/>
                </a:cubicBezTo>
                <a:cubicBezTo>
                  <a:pt x="5395019" y="3227090"/>
                  <a:pt x="5395019" y="3229571"/>
                  <a:pt x="5395019" y="3229571"/>
                </a:cubicBezTo>
                <a:cubicBezTo>
                  <a:pt x="5395019" y="3229571"/>
                  <a:pt x="5390058" y="3232052"/>
                  <a:pt x="5380136" y="3237012"/>
                </a:cubicBezTo>
                <a:cubicBezTo>
                  <a:pt x="5360292" y="3246934"/>
                  <a:pt x="5350371" y="3249414"/>
                  <a:pt x="5350371" y="3244454"/>
                </a:cubicBezTo>
                <a:cubicBezTo>
                  <a:pt x="5350371" y="3239493"/>
                  <a:pt x="5347891" y="3237012"/>
                  <a:pt x="5342929" y="3237012"/>
                </a:cubicBezTo>
                <a:cubicBezTo>
                  <a:pt x="5342929" y="3241973"/>
                  <a:pt x="5342929" y="3244454"/>
                  <a:pt x="5342929" y="3244454"/>
                </a:cubicBezTo>
                <a:lnTo>
                  <a:pt x="5335488" y="3251895"/>
                </a:lnTo>
                <a:lnTo>
                  <a:pt x="5328047" y="3251895"/>
                </a:lnTo>
                <a:cubicBezTo>
                  <a:pt x="5328047" y="3246934"/>
                  <a:pt x="5323085" y="3246934"/>
                  <a:pt x="5313164" y="3251895"/>
                </a:cubicBezTo>
                <a:lnTo>
                  <a:pt x="5311039" y="3252958"/>
                </a:lnTo>
                <a:lnTo>
                  <a:pt x="5313629" y="3250965"/>
                </a:lnTo>
                <a:cubicBezTo>
                  <a:pt x="5315800" y="3249105"/>
                  <a:pt x="5318125" y="3246934"/>
                  <a:pt x="5320605" y="3244454"/>
                </a:cubicBezTo>
                <a:cubicBezTo>
                  <a:pt x="5325567" y="3239493"/>
                  <a:pt x="5329287" y="3235772"/>
                  <a:pt x="5331767" y="3233292"/>
                </a:cubicBezTo>
                <a:cubicBezTo>
                  <a:pt x="5334247" y="3230811"/>
                  <a:pt x="5337968" y="3229571"/>
                  <a:pt x="5342929" y="3229571"/>
                </a:cubicBezTo>
                <a:cubicBezTo>
                  <a:pt x="5347891" y="3229571"/>
                  <a:pt x="5350371" y="3229571"/>
                  <a:pt x="5350371" y="3229571"/>
                </a:cubicBezTo>
                <a:cubicBezTo>
                  <a:pt x="5350371" y="3229571"/>
                  <a:pt x="5350371" y="3227090"/>
                  <a:pt x="5350371" y="3222130"/>
                </a:cubicBezTo>
                <a:cubicBezTo>
                  <a:pt x="5350371" y="3222130"/>
                  <a:pt x="5354092" y="3219649"/>
                  <a:pt x="5361533" y="3214688"/>
                </a:cubicBezTo>
                <a:cubicBezTo>
                  <a:pt x="5368974" y="3209727"/>
                  <a:pt x="5375175" y="3207247"/>
                  <a:pt x="5380136" y="3207247"/>
                </a:cubicBezTo>
                <a:cubicBezTo>
                  <a:pt x="5385098" y="3207247"/>
                  <a:pt x="5390058" y="3203526"/>
                  <a:pt x="5395019" y="3196085"/>
                </a:cubicBezTo>
                <a:cubicBezTo>
                  <a:pt x="5397500" y="3192364"/>
                  <a:pt x="5399671" y="3190194"/>
                  <a:pt x="5401531" y="3189573"/>
                </a:cubicBezTo>
                <a:close/>
                <a:moveTo>
                  <a:pt x="5982890" y="3184922"/>
                </a:moveTo>
                <a:cubicBezTo>
                  <a:pt x="5987852" y="3184922"/>
                  <a:pt x="5990332" y="3184922"/>
                  <a:pt x="5990332" y="3184922"/>
                </a:cubicBezTo>
                <a:cubicBezTo>
                  <a:pt x="5990332" y="3184922"/>
                  <a:pt x="5987852" y="3187403"/>
                  <a:pt x="5982890" y="3192364"/>
                </a:cubicBezTo>
                <a:close/>
                <a:moveTo>
                  <a:pt x="5227588" y="3184922"/>
                </a:moveTo>
                <a:cubicBezTo>
                  <a:pt x="5225108" y="3184922"/>
                  <a:pt x="5221387" y="3187403"/>
                  <a:pt x="5216426" y="3192364"/>
                </a:cubicBezTo>
                <a:lnTo>
                  <a:pt x="5223867" y="3192364"/>
                </a:lnTo>
                <a:cubicBezTo>
                  <a:pt x="5228828" y="3192364"/>
                  <a:pt x="5231308" y="3191124"/>
                  <a:pt x="5231308" y="3188643"/>
                </a:cubicBezTo>
                <a:cubicBezTo>
                  <a:pt x="5231308" y="3186163"/>
                  <a:pt x="5231308" y="3184922"/>
                  <a:pt x="5231308" y="3184922"/>
                </a:cubicBezTo>
                <a:cubicBezTo>
                  <a:pt x="5231308" y="3184922"/>
                  <a:pt x="5230068" y="3184922"/>
                  <a:pt x="5227588" y="3184922"/>
                </a:cubicBezTo>
                <a:close/>
                <a:moveTo>
                  <a:pt x="5127129" y="3184922"/>
                </a:moveTo>
                <a:lnTo>
                  <a:pt x="5134571" y="3192364"/>
                </a:lnTo>
                <a:cubicBezTo>
                  <a:pt x="5134571" y="3192364"/>
                  <a:pt x="5135811" y="3191124"/>
                  <a:pt x="5138291" y="3188643"/>
                </a:cubicBezTo>
                <a:cubicBezTo>
                  <a:pt x="5140771" y="3186163"/>
                  <a:pt x="5142012" y="3184922"/>
                  <a:pt x="5142012" y="3184922"/>
                </a:cubicBezTo>
                <a:close/>
                <a:moveTo>
                  <a:pt x="5112246" y="3184922"/>
                </a:moveTo>
                <a:cubicBezTo>
                  <a:pt x="5107285" y="3184922"/>
                  <a:pt x="5106046" y="3187403"/>
                  <a:pt x="5108526" y="3192364"/>
                </a:cubicBezTo>
                <a:cubicBezTo>
                  <a:pt x="5111006" y="3197325"/>
                  <a:pt x="5112246" y="3199805"/>
                  <a:pt x="5112246" y="3199805"/>
                </a:cubicBezTo>
                <a:cubicBezTo>
                  <a:pt x="5112246" y="3199805"/>
                  <a:pt x="5112246" y="3197325"/>
                  <a:pt x="5112246" y="3192364"/>
                </a:cubicBezTo>
                <a:close/>
                <a:moveTo>
                  <a:pt x="5729883" y="3177481"/>
                </a:moveTo>
                <a:lnTo>
                  <a:pt x="5737324" y="3177481"/>
                </a:lnTo>
                <a:cubicBezTo>
                  <a:pt x="5737324" y="3182442"/>
                  <a:pt x="5734844" y="3184922"/>
                  <a:pt x="5729883" y="3184922"/>
                </a:cubicBezTo>
                <a:cubicBezTo>
                  <a:pt x="5729883" y="3184922"/>
                  <a:pt x="5729883" y="3182442"/>
                  <a:pt x="5729883" y="3177481"/>
                </a:cubicBezTo>
                <a:close/>
                <a:moveTo>
                  <a:pt x="5655469" y="3177481"/>
                </a:moveTo>
                <a:cubicBezTo>
                  <a:pt x="5655469" y="3182442"/>
                  <a:pt x="5655469" y="3184922"/>
                  <a:pt x="5655469" y="3184922"/>
                </a:cubicBezTo>
                <a:lnTo>
                  <a:pt x="5648027" y="3184922"/>
                </a:lnTo>
                <a:cubicBezTo>
                  <a:pt x="5648027" y="3184922"/>
                  <a:pt x="5649268" y="3183682"/>
                  <a:pt x="5651748" y="3181202"/>
                </a:cubicBezTo>
                <a:cubicBezTo>
                  <a:pt x="5654228" y="3178721"/>
                  <a:pt x="5655469" y="3177481"/>
                  <a:pt x="5655469" y="3177481"/>
                </a:cubicBezTo>
                <a:close/>
                <a:moveTo>
                  <a:pt x="5603379" y="3177481"/>
                </a:moveTo>
                <a:cubicBezTo>
                  <a:pt x="5608340" y="3177481"/>
                  <a:pt x="5610820" y="3178721"/>
                  <a:pt x="5610820" y="3181202"/>
                </a:cubicBezTo>
                <a:cubicBezTo>
                  <a:pt x="5610820" y="3183682"/>
                  <a:pt x="5610820" y="3187403"/>
                  <a:pt x="5610820" y="3192364"/>
                </a:cubicBezTo>
                <a:cubicBezTo>
                  <a:pt x="5600899" y="3197325"/>
                  <a:pt x="5595937" y="3194845"/>
                  <a:pt x="5595937" y="3184922"/>
                </a:cubicBezTo>
                <a:close/>
                <a:moveTo>
                  <a:pt x="5447109" y="3177481"/>
                </a:moveTo>
                <a:lnTo>
                  <a:pt x="5447109" y="3184922"/>
                </a:lnTo>
                <a:cubicBezTo>
                  <a:pt x="5442148" y="3189883"/>
                  <a:pt x="5439668" y="3193604"/>
                  <a:pt x="5439668" y="3196085"/>
                </a:cubicBezTo>
                <a:cubicBezTo>
                  <a:pt x="5439668" y="3198565"/>
                  <a:pt x="5438427" y="3197325"/>
                  <a:pt x="5435947" y="3192364"/>
                </a:cubicBezTo>
                <a:cubicBezTo>
                  <a:pt x="5433467" y="3187403"/>
                  <a:pt x="5426026" y="3188643"/>
                  <a:pt x="5413623" y="3196085"/>
                </a:cubicBezTo>
                <a:cubicBezTo>
                  <a:pt x="5416103" y="3193604"/>
                  <a:pt x="5422305" y="3189883"/>
                  <a:pt x="5432226" y="3184922"/>
                </a:cubicBezTo>
                <a:close/>
                <a:moveTo>
                  <a:pt x="5246191" y="3177481"/>
                </a:moveTo>
                <a:cubicBezTo>
                  <a:pt x="5241230" y="3177481"/>
                  <a:pt x="5239990" y="3181202"/>
                  <a:pt x="5242470" y="3188643"/>
                </a:cubicBezTo>
                <a:cubicBezTo>
                  <a:pt x="5244951" y="3196085"/>
                  <a:pt x="5247432" y="3199805"/>
                  <a:pt x="5249912" y="3199805"/>
                </a:cubicBezTo>
                <a:cubicBezTo>
                  <a:pt x="5252392" y="3199805"/>
                  <a:pt x="5253633" y="3197325"/>
                  <a:pt x="5253633" y="3192364"/>
                </a:cubicBezTo>
                <a:close/>
                <a:moveTo>
                  <a:pt x="5156894" y="3177481"/>
                </a:moveTo>
                <a:lnTo>
                  <a:pt x="5164336" y="3184922"/>
                </a:lnTo>
                <a:cubicBezTo>
                  <a:pt x="5164336" y="3184922"/>
                  <a:pt x="5164336" y="3182442"/>
                  <a:pt x="5164336" y="3177481"/>
                </a:cubicBezTo>
                <a:close/>
                <a:moveTo>
                  <a:pt x="5752207" y="3170040"/>
                </a:moveTo>
                <a:cubicBezTo>
                  <a:pt x="5752207" y="3170040"/>
                  <a:pt x="5752207" y="3172520"/>
                  <a:pt x="5752207" y="3177481"/>
                </a:cubicBezTo>
                <a:cubicBezTo>
                  <a:pt x="5747245" y="3177481"/>
                  <a:pt x="5744765" y="3177481"/>
                  <a:pt x="5744765" y="3177481"/>
                </a:cubicBezTo>
                <a:close/>
                <a:moveTo>
                  <a:pt x="5625703" y="3170040"/>
                </a:moveTo>
                <a:lnTo>
                  <a:pt x="5633144" y="3170040"/>
                </a:lnTo>
                <a:cubicBezTo>
                  <a:pt x="5633144" y="3175000"/>
                  <a:pt x="5630664" y="3177481"/>
                  <a:pt x="5625703" y="3177481"/>
                </a:cubicBezTo>
                <a:cubicBezTo>
                  <a:pt x="5625703" y="3172520"/>
                  <a:pt x="5625703" y="3170040"/>
                  <a:pt x="5625703" y="3170040"/>
                </a:cubicBezTo>
                <a:close/>
                <a:moveTo>
                  <a:pt x="5581054" y="3170040"/>
                </a:moveTo>
                <a:cubicBezTo>
                  <a:pt x="5586016" y="3170040"/>
                  <a:pt x="5588496" y="3172520"/>
                  <a:pt x="5588496" y="3177481"/>
                </a:cubicBezTo>
                <a:lnTo>
                  <a:pt x="5581054" y="3177481"/>
                </a:lnTo>
                <a:cubicBezTo>
                  <a:pt x="5581054" y="3177481"/>
                  <a:pt x="5578574" y="3179962"/>
                  <a:pt x="5573613" y="3184922"/>
                </a:cubicBezTo>
                <a:lnTo>
                  <a:pt x="5566172" y="3184922"/>
                </a:lnTo>
                <a:cubicBezTo>
                  <a:pt x="5566172" y="3184922"/>
                  <a:pt x="5568652" y="3182442"/>
                  <a:pt x="5573613" y="3177481"/>
                </a:cubicBezTo>
                <a:cubicBezTo>
                  <a:pt x="5573613" y="3172520"/>
                  <a:pt x="5576093" y="3170040"/>
                  <a:pt x="5581054" y="3170040"/>
                </a:cubicBezTo>
                <a:close/>
                <a:moveTo>
                  <a:pt x="238125" y="3170040"/>
                </a:moveTo>
                <a:cubicBezTo>
                  <a:pt x="243086" y="3170040"/>
                  <a:pt x="245567" y="3172520"/>
                  <a:pt x="245567" y="3177481"/>
                </a:cubicBezTo>
                <a:cubicBezTo>
                  <a:pt x="245567" y="3192364"/>
                  <a:pt x="240606" y="3194845"/>
                  <a:pt x="230684" y="3184922"/>
                </a:cubicBezTo>
                <a:cubicBezTo>
                  <a:pt x="230684" y="3184922"/>
                  <a:pt x="230684" y="3182442"/>
                  <a:pt x="230684" y="3177481"/>
                </a:cubicBezTo>
                <a:cubicBezTo>
                  <a:pt x="230684" y="3172520"/>
                  <a:pt x="233164" y="3170040"/>
                  <a:pt x="238125" y="3170040"/>
                </a:cubicBezTo>
                <a:close/>
                <a:moveTo>
                  <a:pt x="5462922" y="3166320"/>
                </a:moveTo>
                <a:cubicBezTo>
                  <a:pt x="5464782" y="3166320"/>
                  <a:pt x="5466953" y="3167560"/>
                  <a:pt x="5469433" y="3170040"/>
                </a:cubicBezTo>
                <a:cubicBezTo>
                  <a:pt x="5464472" y="3175000"/>
                  <a:pt x="5461992" y="3177481"/>
                  <a:pt x="5461992" y="3177481"/>
                </a:cubicBezTo>
                <a:cubicBezTo>
                  <a:pt x="5461992" y="3177481"/>
                  <a:pt x="5461992" y="3179962"/>
                  <a:pt x="5461992" y="3184922"/>
                </a:cubicBezTo>
                <a:cubicBezTo>
                  <a:pt x="5457031" y="3184922"/>
                  <a:pt x="5454551" y="3182442"/>
                  <a:pt x="5454551" y="3177481"/>
                </a:cubicBezTo>
                <a:cubicBezTo>
                  <a:pt x="5454551" y="3177481"/>
                  <a:pt x="5455791" y="3175000"/>
                  <a:pt x="5458271" y="3170040"/>
                </a:cubicBezTo>
                <a:cubicBezTo>
                  <a:pt x="5459511" y="3167560"/>
                  <a:pt x="5461062" y="3166320"/>
                  <a:pt x="5462922" y="3166320"/>
                </a:cubicBezTo>
                <a:close/>
                <a:moveTo>
                  <a:pt x="5082480" y="3162598"/>
                </a:moveTo>
                <a:lnTo>
                  <a:pt x="5082480" y="3170040"/>
                </a:lnTo>
                <a:cubicBezTo>
                  <a:pt x="5082480" y="3170040"/>
                  <a:pt x="5084960" y="3167559"/>
                  <a:pt x="5089922" y="3162598"/>
                </a:cubicBezTo>
                <a:close/>
                <a:moveTo>
                  <a:pt x="5222007" y="3159808"/>
                </a:moveTo>
                <a:cubicBezTo>
                  <a:pt x="5218286" y="3160428"/>
                  <a:pt x="5213945" y="3162598"/>
                  <a:pt x="5208984" y="3166319"/>
                </a:cubicBezTo>
                <a:cubicBezTo>
                  <a:pt x="5199063" y="3173760"/>
                  <a:pt x="5194101" y="3179962"/>
                  <a:pt x="5194101" y="3184922"/>
                </a:cubicBezTo>
                <a:cubicBezTo>
                  <a:pt x="5194101" y="3189883"/>
                  <a:pt x="5195342" y="3189883"/>
                  <a:pt x="5197822" y="3184922"/>
                </a:cubicBezTo>
                <a:cubicBezTo>
                  <a:pt x="5200302" y="3179962"/>
                  <a:pt x="5206504" y="3177481"/>
                  <a:pt x="5216426" y="3177481"/>
                </a:cubicBezTo>
                <a:lnTo>
                  <a:pt x="5231308" y="3162598"/>
                </a:lnTo>
                <a:cubicBezTo>
                  <a:pt x="5228828" y="3160118"/>
                  <a:pt x="5225727" y="3159188"/>
                  <a:pt x="5222007" y="3159808"/>
                </a:cubicBezTo>
                <a:close/>
                <a:moveTo>
                  <a:pt x="5270376" y="3158878"/>
                </a:moveTo>
                <a:cubicBezTo>
                  <a:pt x="5269135" y="3158878"/>
                  <a:pt x="5268515" y="3160118"/>
                  <a:pt x="5268515" y="3162598"/>
                </a:cubicBezTo>
                <a:cubicBezTo>
                  <a:pt x="5268515" y="3167559"/>
                  <a:pt x="5268515" y="3170040"/>
                  <a:pt x="5268515" y="3170040"/>
                </a:cubicBezTo>
                <a:lnTo>
                  <a:pt x="5268515" y="3184922"/>
                </a:lnTo>
                <a:cubicBezTo>
                  <a:pt x="5283398" y="3184922"/>
                  <a:pt x="5290840" y="3179962"/>
                  <a:pt x="5290840" y="3170040"/>
                </a:cubicBezTo>
                <a:cubicBezTo>
                  <a:pt x="5290840" y="3165079"/>
                  <a:pt x="5288360" y="3165079"/>
                  <a:pt x="5283398" y="3170040"/>
                </a:cubicBezTo>
                <a:cubicBezTo>
                  <a:pt x="5278437" y="3165079"/>
                  <a:pt x="5275957" y="3162598"/>
                  <a:pt x="5275957" y="3162598"/>
                </a:cubicBezTo>
                <a:cubicBezTo>
                  <a:pt x="5273476" y="3160118"/>
                  <a:pt x="5271616" y="3158878"/>
                  <a:pt x="5270376" y="3158878"/>
                </a:cubicBezTo>
                <a:close/>
                <a:moveTo>
                  <a:pt x="5320605" y="3155157"/>
                </a:moveTo>
                <a:lnTo>
                  <a:pt x="5305722" y="3162598"/>
                </a:lnTo>
                <a:lnTo>
                  <a:pt x="5320605" y="3162598"/>
                </a:lnTo>
                <a:cubicBezTo>
                  <a:pt x="5320605" y="3157638"/>
                  <a:pt x="5320605" y="3155157"/>
                  <a:pt x="5320605" y="3155157"/>
                </a:cubicBezTo>
                <a:close/>
                <a:moveTo>
                  <a:pt x="5138291" y="3151437"/>
                </a:moveTo>
                <a:cubicBezTo>
                  <a:pt x="5135811" y="3151437"/>
                  <a:pt x="5134571" y="3152677"/>
                  <a:pt x="5134571" y="3155157"/>
                </a:cubicBezTo>
                <a:lnTo>
                  <a:pt x="5149453" y="3155157"/>
                </a:lnTo>
                <a:cubicBezTo>
                  <a:pt x="5144492" y="3152677"/>
                  <a:pt x="5140772" y="3151437"/>
                  <a:pt x="5138291" y="3151437"/>
                </a:cubicBezTo>
                <a:close/>
                <a:moveTo>
                  <a:pt x="5521523" y="3147715"/>
                </a:moveTo>
                <a:cubicBezTo>
                  <a:pt x="5521523" y="3147715"/>
                  <a:pt x="5524003" y="3147715"/>
                  <a:pt x="5528965" y="3147715"/>
                </a:cubicBezTo>
                <a:cubicBezTo>
                  <a:pt x="5528965" y="3147715"/>
                  <a:pt x="5527724" y="3148955"/>
                  <a:pt x="5525244" y="3151436"/>
                </a:cubicBezTo>
                <a:cubicBezTo>
                  <a:pt x="5522764" y="3153917"/>
                  <a:pt x="5521523" y="3155157"/>
                  <a:pt x="5521523" y="3155157"/>
                </a:cubicBezTo>
                <a:cubicBezTo>
                  <a:pt x="5521523" y="3150196"/>
                  <a:pt x="5521523" y="3147715"/>
                  <a:pt x="5521523" y="3147715"/>
                </a:cubicBezTo>
                <a:close/>
                <a:moveTo>
                  <a:pt x="5409902" y="3147715"/>
                </a:moveTo>
                <a:cubicBezTo>
                  <a:pt x="5414863" y="3147715"/>
                  <a:pt x="5419824" y="3147715"/>
                  <a:pt x="5424785" y="3147715"/>
                </a:cubicBezTo>
                <a:lnTo>
                  <a:pt x="5417344" y="3155157"/>
                </a:lnTo>
                <a:cubicBezTo>
                  <a:pt x="5412382" y="3155157"/>
                  <a:pt x="5408661" y="3155157"/>
                  <a:pt x="5406181" y="3155157"/>
                </a:cubicBezTo>
                <a:cubicBezTo>
                  <a:pt x="5403701" y="3155157"/>
                  <a:pt x="5402461" y="3155157"/>
                  <a:pt x="5402461" y="3155157"/>
                </a:cubicBezTo>
                <a:cubicBezTo>
                  <a:pt x="5402461" y="3150196"/>
                  <a:pt x="5404941" y="3147715"/>
                  <a:pt x="5409902" y="3147715"/>
                </a:cubicBezTo>
                <a:close/>
                <a:moveTo>
                  <a:pt x="5305722" y="3147715"/>
                </a:moveTo>
                <a:lnTo>
                  <a:pt x="5305722" y="3155157"/>
                </a:lnTo>
                <a:cubicBezTo>
                  <a:pt x="5305722" y="3155157"/>
                  <a:pt x="5308203" y="3152676"/>
                  <a:pt x="5313164" y="3147715"/>
                </a:cubicBezTo>
                <a:close/>
                <a:moveTo>
                  <a:pt x="5223867" y="3147715"/>
                </a:moveTo>
                <a:lnTo>
                  <a:pt x="5179219" y="3170040"/>
                </a:lnTo>
                <a:cubicBezTo>
                  <a:pt x="5169297" y="3179962"/>
                  <a:pt x="5171777" y="3179962"/>
                  <a:pt x="5186660" y="3170040"/>
                </a:cubicBezTo>
                <a:close/>
                <a:moveTo>
                  <a:pt x="334863" y="3147715"/>
                </a:moveTo>
                <a:lnTo>
                  <a:pt x="342305" y="3170040"/>
                </a:lnTo>
                <a:cubicBezTo>
                  <a:pt x="342305" y="3170040"/>
                  <a:pt x="342305" y="3165079"/>
                  <a:pt x="342305" y="3155157"/>
                </a:cubicBezTo>
                <a:close/>
                <a:moveTo>
                  <a:pt x="245567" y="3143995"/>
                </a:moveTo>
                <a:lnTo>
                  <a:pt x="245567" y="3155157"/>
                </a:lnTo>
                <a:cubicBezTo>
                  <a:pt x="245567" y="3155157"/>
                  <a:pt x="243086" y="3155157"/>
                  <a:pt x="238125" y="3155157"/>
                </a:cubicBezTo>
                <a:close/>
                <a:moveTo>
                  <a:pt x="6146601" y="3140274"/>
                </a:moveTo>
                <a:cubicBezTo>
                  <a:pt x="6146601" y="3150196"/>
                  <a:pt x="6144121" y="3152676"/>
                  <a:pt x="6139160" y="3147715"/>
                </a:cubicBezTo>
                <a:cubicBezTo>
                  <a:pt x="6139160" y="3142755"/>
                  <a:pt x="6141640" y="3140274"/>
                  <a:pt x="6146601" y="3140274"/>
                </a:cubicBezTo>
                <a:close/>
                <a:moveTo>
                  <a:pt x="5801320" y="3140274"/>
                </a:moveTo>
                <a:lnTo>
                  <a:pt x="5804297" y="3140274"/>
                </a:lnTo>
                <a:lnTo>
                  <a:pt x="5804297" y="3155157"/>
                </a:lnTo>
                <a:cubicBezTo>
                  <a:pt x="5794375" y="3160118"/>
                  <a:pt x="5789414" y="3160118"/>
                  <a:pt x="5789414" y="3155157"/>
                </a:cubicBezTo>
                <a:cubicBezTo>
                  <a:pt x="5791894" y="3150196"/>
                  <a:pt x="5794995" y="3145855"/>
                  <a:pt x="5798716" y="3142134"/>
                </a:cubicBezTo>
                <a:close/>
                <a:moveTo>
                  <a:pt x="5584775" y="3140274"/>
                </a:moveTo>
                <a:cubicBezTo>
                  <a:pt x="5587255" y="3140274"/>
                  <a:pt x="5588496" y="3141514"/>
                  <a:pt x="5588496" y="3143995"/>
                </a:cubicBezTo>
                <a:cubicBezTo>
                  <a:pt x="5588496" y="3146475"/>
                  <a:pt x="5586016" y="3147715"/>
                  <a:pt x="5581054" y="3147715"/>
                </a:cubicBezTo>
                <a:cubicBezTo>
                  <a:pt x="5581054" y="3142755"/>
                  <a:pt x="5582295" y="3140274"/>
                  <a:pt x="5584775" y="3140274"/>
                </a:cubicBezTo>
                <a:close/>
                <a:moveTo>
                  <a:pt x="248756" y="3139211"/>
                </a:moveTo>
                <a:lnTo>
                  <a:pt x="245567" y="3143995"/>
                </a:lnTo>
                <a:lnTo>
                  <a:pt x="245567" y="3140274"/>
                </a:lnTo>
                <a:close/>
                <a:moveTo>
                  <a:pt x="6154043" y="3132833"/>
                </a:moveTo>
                <a:cubicBezTo>
                  <a:pt x="6154043" y="3132833"/>
                  <a:pt x="6156523" y="3132833"/>
                  <a:pt x="6161484" y="3132833"/>
                </a:cubicBezTo>
                <a:lnTo>
                  <a:pt x="6161484" y="3140274"/>
                </a:lnTo>
                <a:close/>
                <a:moveTo>
                  <a:pt x="5811738" y="3132833"/>
                </a:moveTo>
                <a:lnTo>
                  <a:pt x="5801320" y="3140274"/>
                </a:lnTo>
                <a:lnTo>
                  <a:pt x="5796855" y="3140274"/>
                </a:lnTo>
                <a:cubicBezTo>
                  <a:pt x="5801817" y="3135313"/>
                  <a:pt x="5806777" y="3132833"/>
                  <a:pt x="5811738" y="3132833"/>
                </a:cubicBezTo>
                <a:close/>
                <a:moveTo>
                  <a:pt x="253008" y="3132833"/>
                </a:moveTo>
                <a:cubicBezTo>
                  <a:pt x="253008" y="3135313"/>
                  <a:pt x="252388" y="3137174"/>
                  <a:pt x="251147" y="3138414"/>
                </a:cubicBezTo>
                <a:lnTo>
                  <a:pt x="248756" y="3139211"/>
                </a:lnTo>
                <a:close/>
                <a:moveTo>
                  <a:pt x="5447109" y="3125391"/>
                </a:moveTo>
                <a:lnTo>
                  <a:pt x="5447109" y="3140274"/>
                </a:lnTo>
                <a:cubicBezTo>
                  <a:pt x="5442148" y="3140274"/>
                  <a:pt x="5439668" y="3140274"/>
                  <a:pt x="5439668" y="3140274"/>
                </a:cubicBezTo>
                <a:cubicBezTo>
                  <a:pt x="5439668" y="3140274"/>
                  <a:pt x="5439668" y="3139034"/>
                  <a:pt x="5439668" y="3136553"/>
                </a:cubicBezTo>
                <a:cubicBezTo>
                  <a:pt x="5439668" y="3134073"/>
                  <a:pt x="5440908" y="3131593"/>
                  <a:pt x="5443388" y="3129112"/>
                </a:cubicBezTo>
                <a:cubicBezTo>
                  <a:pt x="5445869" y="3126631"/>
                  <a:pt x="5447109" y="3125391"/>
                  <a:pt x="5447109" y="3125391"/>
                </a:cubicBezTo>
                <a:close/>
                <a:moveTo>
                  <a:pt x="5358742" y="3120740"/>
                </a:moveTo>
                <a:cubicBezTo>
                  <a:pt x="5356882" y="3120120"/>
                  <a:pt x="5355332" y="3120430"/>
                  <a:pt x="5354092" y="3121671"/>
                </a:cubicBezTo>
                <a:cubicBezTo>
                  <a:pt x="5351611" y="3124151"/>
                  <a:pt x="5350371" y="3127872"/>
                  <a:pt x="5350371" y="3132833"/>
                </a:cubicBezTo>
                <a:lnTo>
                  <a:pt x="5342929" y="3140274"/>
                </a:lnTo>
                <a:lnTo>
                  <a:pt x="5342929" y="3147715"/>
                </a:lnTo>
                <a:cubicBezTo>
                  <a:pt x="5342929" y="3147715"/>
                  <a:pt x="5346650" y="3146475"/>
                  <a:pt x="5354092" y="3143995"/>
                </a:cubicBezTo>
                <a:cubicBezTo>
                  <a:pt x="5361533" y="3141514"/>
                  <a:pt x="5366494" y="3139034"/>
                  <a:pt x="5368974" y="3136553"/>
                </a:cubicBezTo>
                <a:cubicBezTo>
                  <a:pt x="5371454" y="3134073"/>
                  <a:pt x="5370215" y="3130352"/>
                  <a:pt x="5365254" y="3125391"/>
                </a:cubicBezTo>
                <a:cubicBezTo>
                  <a:pt x="5362773" y="3122911"/>
                  <a:pt x="5360602" y="3121361"/>
                  <a:pt x="5358742" y="3120740"/>
                </a:cubicBezTo>
                <a:close/>
                <a:moveTo>
                  <a:pt x="5848945" y="3117950"/>
                </a:moveTo>
                <a:lnTo>
                  <a:pt x="5841504" y="3132833"/>
                </a:lnTo>
                <a:lnTo>
                  <a:pt x="5826621" y="3132833"/>
                </a:lnTo>
                <a:lnTo>
                  <a:pt x="5834062" y="3125391"/>
                </a:lnTo>
                <a:cubicBezTo>
                  <a:pt x="5834062" y="3125391"/>
                  <a:pt x="5835303" y="3125391"/>
                  <a:pt x="5837783" y="3125391"/>
                </a:cubicBezTo>
                <a:cubicBezTo>
                  <a:pt x="5840263" y="3125391"/>
                  <a:pt x="5843984" y="3122911"/>
                  <a:pt x="5848945" y="3117950"/>
                </a:cubicBezTo>
                <a:close/>
                <a:moveTo>
                  <a:pt x="5469433" y="3117950"/>
                </a:moveTo>
                <a:lnTo>
                  <a:pt x="5476875" y="3117950"/>
                </a:lnTo>
                <a:lnTo>
                  <a:pt x="5461992" y="3125391"/>
                </a:lnTo>
                <a:close/>
                <a:moveTo>
                  <a:pt x="5305722" y="3117950"/>
                </a:moveTo>
                <a:cubicBezTo>
                  <a:pt x="5305722" y="3122911"/>
                  <a:pt x="5308203" y="3125391"/>
                  <a:pt x="5313164" y="3125391"/>
                </a:cubicBezTo>
                <a:lnTo>
                  <a:pt x="5313164" y="3117950"/>
                </a:lnTo>
                <a:cubicBezTo>
                  <a:pt x="5313164" y="3117950"/>
                  <a:pt x="5310684" y="3117950"/>
                  <a:pt x="5305722" y="3117950"/>
                </a:cubicBezTo>
                <a:close/>
                <a:moveTo>
                  <a:pt x="5231308" y="3117950"/>
                </a:moveTo>
                <a:cubicBezTo>
                  <a:pt x="5221387" y="3122911"/>
                  <a:pt x="5221387" y="3127872"/>
                  <a:pt x="5231308" y="3132833"/>
                </a:cubicBezTo>
                <a:cubicBezTo>
                  <a:pt x="5241230" y="3137793"/>
                  <a:pt x="5247432" y="3137793"/>
                  <a:pt x="5249912" y="3132833"/>
                </a:cubicBezTo>
                <a:cubicBezTo>
                  <a:pt x="5252392" y="3127872"/>
                  <a:pt x="5251152" y="3122911"/>
                  <a:pt x="5246191" y="3117950"/>
                </a:cubicBezTo>
                <a:cubicBezTo>
                  <a:pt x="5241230" y="3117950"/>
                  <a:pt x="5236270" y="3117950"/>
                  <a:pt x="5231308" y="3117950"/>
                </a:cubicBezTo>
                <a:close/>
                <a:moveTo>
                  <a:pt x="119062" y="3117950"/>
                </a:moveTo>
                <a:lnTo>
                  <a:pt x="126504" y="3132833"/>
                </a:lnTo>
                <a:cubicBezTo>
                  <a:pt x="136426" y="3157638"/>
                  <a:pt x="138906" y="3172520"/>
                  <a:pt x="133945" y="3177481"/>
                </a:cubicBezTo>
                <a:cubicBezTo>
                  <a:pt x="133945" y="3177481"/>
                  <a:pt x="132705" y="3177481"/>
                  <a:pt x="130225" y="3177481"/>
                </a:cubicBezTo>
                <a:cubicBezTo>
                  <a:pt x="127744" y="3177481"/>
                  <a:pt x="126504" y="3175000"/>
                  <a:pt x="126504" y="3170040"/>
                </a:cubicBezTo>
                <a:cubicBezTo>
                  <a:pt x="116582" y="3155157"/>
                  <a:pt x="114102" y="3142755"/>
                  <a:pt x="119062" y="3132833"/>
                </a:cubicBezTo>
                <a:close/>
                <a:moveTo>
                  <a:pt x="5763369" y="3110508"/>
                </a:moveTo>
                <a:cubicBezTo>
                  <a:pt x="5765849" y="3110508"/>
                  <a:pt x="5767090" y="3112989"/>
                  <a:pt x="5767090" y="3117950"/>
                </a:cubicBezTo>
                <a:cubicBezTo>
                  <a:pt x="5762128" y="3117950"/>
                  <a:pt x="5759648" y="3116710"/>
                  <a:pt x="5759648" y="3114229"/>
                </a:cubicBezTo>
                <a:cubicBezTo>
                  <a:pt x="5759648" y="3111748"/>
                  <a:pt x="5760889" y="3110508"/>
                  <a:pt x="5763369" y="3110508"/>
                </a:cubicBezTo>
                <a:close/>
                <a:moveTo>
                  <a:pt x="5528965" y="3110508"/>
                </a:moveTo>
                <a:lnTo>
                  <a:pt x="5528965" y="3117950"/>
                </a:lnTo>
                <a:cubicBezTo>
                  <a:pt x="5528965" y="3117950"/>
                  <a:pt x="5526485" y="3117950"/>
                  <a:pt x="5521523" y="3117950"/>
                </a:cubicBezTo>
                <a:cubicBezTo>
                  <a:pt x="5521523" y="3112989"/>
                  <a:pt x="5524003" y="3110508"/>
                  <a:pt x="5528965" y="3110508"/>
                </a:cubicBezTo>
                <a:close/>
                <a:moveTo>
                  <a:pt x="5372695" y="3110508"/>
                </a:moveTo>
                <a:cubicBezTo>
                  <a:pt x="5372695" y="3115469"/>
                  <a:pt x="5372695" y="3117950"/>
                  <a:pt x="5372695" y="3117950"/>
                </a:cubicBezTo>
                <a:cubicBezTo>
                  <a:pt x="5372695" y="3117950"/>
                  <a:pt x="5370215" y="3117950"/>
                  <a:pt x="5365254" y="3117950"/>
                </a:cubicBezTo>
                <a:cubicBezTo>
                  <a:pt x="5370215" y="3122911"/>
                  <a:pt x="5373936" y="3124151"/>
                  <a:pt x="5376416" y="3121671"/>
                </a:cubicBezTo>
                <a:cubicBezTo>
                  <a:pt x="5378896" y="3119190"/>
                  <a:pt x="5378896" y="3116710"/>
                  <a:pt x="5376416" y="3114229"/>
                </a:cubicBezTo>
                <a:cubicBezTo>
                  <a:pt x="5373936" y="3111748"/>
                  <a:pt x="5372695" y="3110508"/>
                  <a:pt x="5372695" y="3110508"/>
                </a:cubicBezTo>
                <a:close/>
                <a:moveTo>
                  <a:pt x="5201543" y="3110508"/>
                </a:moveTo>
                <a:lnTo>
                  <a:pt x="5186660" y="3117950"/>
                </a:lnTo>
                <a:lnTo>
                  <a:pt x="5194101" y="3117950"/>
                </a:lnTo>
                <a:cubicBezTo>
                  <a:pt x="5199063" y="3112989"/>
                  <a:pt x="5201543" y="3110508"/>
                  <a:pt x="5201543" y="3110508"/>
                </a:cubicBezTo>
                <a:close/>
                <a:moveTo>
                  <a:pt x="5886152" y="3103067"/>
                </a:moveTo>
                <a:cubicBezTo>
                  <a:pt x="5891113" y="3103067"/>
                  <a:pt x="5893594" y="3105548"/>
                  <a:pt x="5893594" y="3110508"/>
                </a:cubicBezTo>
                <a:cubicBezTo>
                  <a:pt x="5888632" y="3110508"/>
                  <a:pt x="5886152" y="3110508"/>
                  <a:pt x="5886152" y="3110508"/>
                </a:cubicBezTo>
                <a:cubicBezTo>
                  <a:pt x="5886152" y="3110508"/>
                  <a:pt x="5886152" y="3108028"/>
                  <a:pt x="5886152" y="3103067"/>
                </a:cubicBezTo>
                <a:close/>
                <a:moveTo>
                  <a:pt x="5395019" y="3103067"/>
                </a:moveTo>
                <a:lnTo>
                  <a:pt x="5387578" y="3110508"/>
                </a:lnTo>
                <a:cubicBezTo>
                  <a:pt x="5387578" y="3115469"/>
                  <a:pt x="5388819" y="3117950"/>
                  <a:pt x="5391299" y="3117950"/>
                </a:cubicBezTo>
                <a:cubicBezTo>
                  <a:pt x="5393779" y="3117950"/>
                  <a:pt x="5395019" y="3115469"/>
                  <a:pt x="5395019" y="3110508"/>
                </a:cubicBezTo>
                <a:cubicBezTo>
                  <a:pt x="5399981" y="3110508"/>
                  <a:pt x="5402461" y="3110508"/>
                  <a:pt x="5402461" y="3110508"/>
                </a:cubicBezTo>
                <a:cubicBezTo>
                  <a:pt x="5402461" y="3105548"/>
                  <a:pt x="5401220" y="3103067"/>
                  <a:pt x="5398740" y="3103067"/>
                </a:cubicBezTo>
                <a:cubicBezTo>
                  <a:pt x="5396260" y="3103067"/>
                  <a:pt x="5395019" y="3103067"/>
                  <a:pt x="5395019" y="3103067"/>
                </a:cubicBezTo>
                <a:close/>
                <a:moveTo>
                  <a:pt x="5335488" y="3103067"/>
                </a:moveTo>
                <a:cubicBezTo>
                  <a:pt x="5330527" y="3103067"/>
                  <a:pt x="5328047" y="3105548"/>
                  <a:pt x="5328047" y="3110508"/>
                </a:cubicBezTo>
                <a:lnTo>
                  <a:pt x="5335488" y="3110508"/>
                </a:lnTo>
                <a:cubicBezTo>
                  <a:pt x="5335488" y="3105548"/>
                  <a:pt x="5335488" y="3103067"/>
                  <a:pt x="5335488" y="3103067"/>
                </a:cubicBezTo>
                <a:close/>
                <a:moveTo>
                  <a:pt x="245567" y="3103067"/>
                </a:moveTo>
                <a:lnTo>
                  <a:pt x="253008" y="3103067"/>
                </a:lnTo>
                <a:cubicBezTo>
                  <a:pt x="253008" y="3108028"/>
                  <a:pt x="253008" y="3110508"/>
                  <a:pt x="253008" y="3110508"/>
                </a:cubicBezTo>
                <a:close/>
                <a:moveTo>
                  <a:pt x="186035" y="3103067"/>
                </a:moveTo>
                <a:cubicBezTo>
                  <a:pt x="186035" y="3103067"/>
                  <a:pt x="189756" y="3110508"/>
                  <a:pt x="197197" y="3125391"/>
                </a:cubicBezTo>
                <a:cubicBezTo>
                  <a:pt x="204639" y="3140274"/>
                  <a:pt x="208360" y="3147715"/>
                  <a:pt x="208360" y="3147715"/>
                </a:cubicBezTo>
                <a:lnTo>
                  <a:pt x="223242" y="3184922"/>
                </a:lnTo>
                <a:lnTo>
                  <a:pt x="208360" y="3170040"/>
                </a:lnTo>
                <a:lnTo>
                  <a:pt x="200918" y="3162598"/>
                </a:lnTo>
                <a:cubicBezTo>
                  <a:pt x="200918" y="3182442"/>
                  <a:pt x="198438" y="3194845"/>
                  <a:pt x="193477" y="3199805"/>
                </a:cubicBezTo>
                <a:cubicBezTo>
                  <a:pt x="183555" y="3199805"/>
                  <a:pt x="176113" y="3199805"/>
                  <a:pt x="171153" y="3199805"/>
                </a:cubicBezTo>
                <a:lnTo>
                  <a:pt x="171153" y="3162598"/>
                </a:lnTo>
                <a:cubicBezTo>
                  <a:pt x="171153" y="3157638"/>
                  <a:pt x="173633" y="3157638"/>
                  <a:pt x="178594" y="3162598"/>
                </a:cubicBezTo>
                <a:cubicBezTo>
                  <a:pt x="178594" y="3157638"/>
                  <a:pt x="178594" y="3155157"/>
                  <a:pt x="178594" y="3155157"/>
                </a:cubicBezTo>
                <a:cubicBezTo>
                  <a:pt x="178594" y="3150196"/>
                  <a:pt x="179834" y="3140274"/>
                  <a:pt x="182315" y="3125391"/>
                </a:cubicBezTo>
                <a:cubicBezTo>
                  <a:pt x="184795" y="3110508"/>
                  <a:pt x="186035" y="3103067"/>
                  <a:pt x="186035" y="3103067"/>
                </a:cubicBezTo>
                <a:close/>
                <a:moveTo>
                  <a:pt x="5729883" y="3095626"/>
                </a:moveTo>
                <a:cubicBezTo>
                  <a:pt x="5729883" y="3095626"/>
                  <a:pt x="5732363" y="3095626"/>
                  <a:pt x="5737324" y="3095626"/>
                </a:cubicBezTo>
                <a:cubicBezTo>
                  <a:pt x="5737324" y="3100586"/>
                  <a:pt x="5737324" y="3104307"/>
                  <a:pt x="5737324" y="3106788"/>
                </a:cubicBezTo>
                <a:cubicBezTo>
                  <a:pt x="5737324" y="3109268"/>
                  <a:pt x="5736083" y="3110508"/>
                  <a:pt x="5733603" y="3110508"/>
                </a:cubicBezTo>
                <a:cubicBezTo>
                  <a:pt x="5731123" y="3110508"/>
                  <a:pt x="5724921" y="3112989"/>
                  <a:pt x="5715000" y="3117950"/>
                </a:cubicBezTo>
                <a:cubicBezTo>
                  <a:pt x="5710038" y="3122911"/>
                  <a:pt x="5706318" y="3126631"/>
                  <a:pt x="5703838" y="3129112"/>
                </a:cubicBezTo>
                <a:cubicBezTo>
                  <a:pt x="5701358" y="3131593"/>
                  <a:pt x="5697637" y="3132833"/>
                  <a:pt x="5692676" y="3132833"/>
                </a:cubicBezTo>
                <a:cubicBezTo>
                  <a:pt x="5687714" y="3132833"/>
                  <a:pt x="5685234" y="3132833"/>
                  <a:pt x="5685234" y="3132833"/>
                </a:cubicBezTo>
                <a:cubicBezTo>
                  <a:pt x="5685234" y="3132833"/>
                  <a:pt x="5682754" y="3132833"/>
                  <a:pt x="5677793" y="3132833"/>
                </a:cubicBezTo>
                <a:cubicBezTo>
                  <a:pt x="5677793" y="3137793"/>
                  <a:pt x="5672831" y="3142755"/>
                  <a:pt x="5662910" y="3147715"/>
                </a:cubicBezTo>
                <a:cubicBezTo>
                  <a:pt x="5652988" y="3152676"/>
                  <a:pt x="5644306" y="3155157"/>
                  <a:pt x="5636865" y="3155157"/>
                </a:cubicBezTo>
                <a:cubicBezTo>
                  <a:pt x="5629424" y="3155157"/>
                  <a:pt x="5625703" y="3155157"/>
                  <a:pt x="5625703" y="3155157"/>
                </a:cubicBezTo>
                <a:cubicBezTo>
                  <a:pt x="5620742" y="3150196"/>
                  <a:pt x="5619502" y="3143995"/>
                  <a:pt x="5621982" y="3136553"/>
                </a:cubicBezTo>
                <a:cubicBezTo>
                  <a:pt x="5624462" y="3129112"/>
                  <a:pt x="5628183" y="3127872"/>
                  <a:pt x="5633144" y="3132833"/>
                </a:cubicBezTo>
                <a:lnTo>
                  <a:pt x="5640586" y="3140274"/>
                </a:lnTo>
                <a:lnTo>
                  <a:pt x="5655469" y="3140274"/>
                </a:lnTo>
                <a:lnTo>
                  <a:pt x="5655469" y="3132833"/>
                </a:lnTo>
                <a:lnTo>
                  <a:pt x="5662910" y="3125391"/>
                </a:lnTo>
                <a:cubicBezTo>
                  <a:pt x="5662910" y="3130352"/>
                  <a:pt x="5665390" y="3130352"/>
                  <a:pt x="5670351" y="3125391"/>
                </a:cubicBezTo>
                <a:cubicBezTo>
                  <a:pt x="5675313" y="3120430"/>
                  <a:pt x="5677793" y="3117950"/>
                  <a:pt x="5677793" y="3117950"/>
                </a:cubicBezTo>
                <a:cubicBezTo>
                  <a:pt x="5687714" y="3117950"/>
                  <a:pt x="5690195" y="3120430"/>
                  <a:pt x="5685234" y="3125391"/>
                </a:cubicBezTo>
                <a:lnTo>
                  <a:pt x="5692676" y="3125391"/>
                </a:lnTo>
                <a:cubicBezTo>
                  <a:pt x="5697637" y="3120430"/>
                  <a:pt x="5700117" y="3117950"/>
                  <a:pt x="5700117" y="3117950"/>
                </a:cubicBezTo>
                <a:lnTo>
                  <a:pt x="5715000" y="3110508"/>
                </a:lnTo>
                <a:lnTo>
                  <a:pt x="5722441" y="3103067"/>
                </a:lnTo>
                <a:cubicBezTo>
                  <a:pt x="5727402" y="3103067"/>
                  <a:pt x="5729883" y="3103067"/>
                  <a:pt x="5729883" y="3103067"/>
                </a:cubicBezTo>
                <a:cubicBezTo>
                  <a:pt x="5729883" y="3098106"/>
                  <a:pt x="5729883" y="3095626"/>
                  <a:pt x="5729883" y="3095626"/>
                </a:cubicBezTo>
                <a:close/>
                <a:moveTo>
                  <a:pt x="5365254" y="3095626"/>
                </a:moveTo>
                <a:cubicBezTo>
                  <a:pt x="5365254" y="3095626"/>
                  <a:pt x="5362774" y="3096866"/>
                  <a:pt x="5357812" y="3099346"/>
                </a:cubicBezTo>
                <a:cubicBezTo>
                  <a:pt x="5352851" y="3101827"/>
                  <a:pt x="5350371" y="3103067"/>
                  <a:pt x="5350371" y="3103067"/>
                </a:cubicBezTo>
                <a:lnTo>
                  <a:pt x="5357812" y="3103067"/>
                </a:lnTo>
                <a:close/>
                <a:moveTo>
                  <a:pt x="5429436" y="3091905"/>
                </a:moveTo>
                <a:cubicBezTo>
                  <a:pt x="5427575" y="3091905"/>
                  <a:pt x="5424785" y="3093146"/>
                  <a:pt x="5421064" y="3095626"/>
                </a:cubicBezTo>
                <a:cubicBezTo>
                  <a:pt x="5413623" y="3100586"/>
                  <a:pt x="5409902" y="3103067"/>
                  <a:pt x="5409902" y="3103067"/>
                </a:cubicBezTo>
                <a:cubicBezTo>
                  <a:pt x="5409902" y="3108028"/>
                  <a:pt x="5411143" y="3110508"/>
                  <a:pt x="5413623" y="3110508"/>
                </a:cubicBezTo>
                <a:cubicBezTo>
                  <a:pt x="5416103" y="3110508"/>
                  <a:pt x="5419824" y="3108028"/>
                  <a:pt x="5424785" y="3103067"/>
                </a:cubicBezTo>
                <a:lnTo>
                  <a:pt x="5432226" y="3103067"/>
                </a:lnTo>
                <a:cubicBezTo>
                  <a:pt x="5427265" y="3098106"/>
                  <a:pt x="5427265" y="3095626"/>
                  <a:pt x="5432226" y="3095626"/>
                </a:cubicBezTo>
                <a:cubicBezTo>
                  <a:pt x="5432226" y="3093146"/>
                  <a:pt x="5431296" y="3091905"/>
                  <a:pt x="5429436" y="3091905"/>
                </a:cubicBezTo>
                <a:close/>
                <a:moveTo>
                  <a:pt x="5666166" y="3085859"/>
                </a:moveTo>
                <a:cubicBezTo>
                  <a:pt x="5667715" y="3086169"/>
                  <a:pt x="5669111" y="3086944"/>
                  <a:pt x="5670351" y="3088184"/>
                </a:cubicBezTo>
                <a:lnTo>
                  <a:pt x="5665772" y="3085895"/>
                </a:lnTo>
                <a:close/>
                <a:moveTo>
                  <a:pt x="5506640" y="3082603"/>
                </a:moveTo>
                <a:cubicBezTo>
                  <a:pt x="5505400" y="3082603"/>
                  <a:pt x="5504160" y="3083223"/>
                  <a:pt x="5502920" y="3084463"/>
                </a:cubicBezTo>
                <a:cubicBezTo>
                  <a:pt x="5500440" y="3086944"/>
                  <a:pt x="5499199" y="3090665"/>
                  <a:pt x="5499199" y="3095626"/>
                </a:cubicBezTo>
                <a:lnTo>
                  <a:pt x="5506640" y="3095626"/>
                </a:lnTo>
                <a:cubicBezTo>
                  <a:pt x="5511602" y="3090665"/>
                  <a:pt x="5512841" y="3086944"/>
                  <a:pt x="5510361" y="3084463"/>
                </a:cubicBezTo>
                <a:cubicBezTo>
                  <a:pt x="5509121" y="3083223"/>
                  <a:pt x="5507880" y="3082603"/>
                  <a:pt x="5506640" y="3082603"/>
                </a:cubicBezTo>
                <a:close/>
                <a:moveTo>
                  <a:pt x="5774531" y="3080743"/>
                </a:moveTo>
                <a:cubicBezTo>
                  <a:pt x="5774531" y="3080743"/>
                  <a:pt x="5777011" y="3080743"/>
                  <a:pt x="5781972" y="3080743"/>
                </a:cubicBezTo>
                <a:cubicBezTo>
                  <a:pt x="5777011" y="3085704"/>
                  <a:pt x="5774531" y="3088184"/>
                  <a:pt x="5774531" y="3088184"/>
                </a:cubicBezTo>
                <a:close/>
                <a:moveTo>
                  <a:pt x="5692676" y="3080743"/>
                </a:moveTo>
                <a:lnTo>
                  <a:pt x="5685234" y="3088184"/>
                </a:lnTo>
                <a:lnTo>
                  <a:pt x="5677793" y="3088184"/>
                </a:lnTo>
                <a:close/>
                <a:moveTo>
                  <a:pt x="5655469" y="3080743"/>
                </a:moveTo>
                <a:lnTo>
                  <a:pt x="5665772" y="3085895"/>
                </a:lnTo>
                <a:lnTo>
                  <a:pt x="5661050" y="3086324"/>
                </a:lnTo>
                <a:cubicBezTo>
                  <a:pt x="5657329" y="3087564"/>
                  <a:pt x="5652988" y="3090665"/>
                  <a:pt x="5648027" y="3095626"/>
                </a:cubicBezTo>
                <a:lnTo>
                  <a:pt x="5648027" y="3103067"/>
                </a:lnTo>
                <a:cubicBezTo>
                  <a:pt x="5662910" y="3093145"/>
                  <a:pt x="5670351" y="3093145"/>
                  <a:pt x="5670351" y="3103067"/>
                </a:cubicBezTo>
                <a:cubicBezTo>
                  <a:pt x="5670351" y="3103067"/>
                  <a:pt x="5665390" y="3105548"/>
                  <a:pt x="5655469" y="3110508"/>
                </a:cubicBezTo>
                <a:cubicBezTo>
                  <a:pt x="5650507" y="3110508"/>
                  <a:pt x="5645547" y="3111748"/>
                  <a:pt x="5640586" y="3114229"/>
                </a:cubicBezTo>
                <a:cubicBezTo>
                  <a:pt x="5635624" y="3116710"/>
                  <a:pt x="5630664" y="3120430"/>
                  <a:pt x="5625703" y="3125391"/>
                </a:cubicBezTo>
                <a:cubicBezTo>
                  <a:pt x="5620742" y="3125391"/>
                  <a:pt x="5615781" y="3125391"/>
                  <a:pt x="5610820" y="3125391"/>
                </a:cubicBezTo>
                <a:lnTo>
                  <a:pt x="5625703" y="3110508"/>
                </a:lnTo>
                <a:cubicBezTo>
                  <a:pt x="5620742" y="3110508"/>
                  <a:pt x="5618261" y="3110508"/>
                  <a:pt x="5618261" y="3110508"/>
                </a:cubicBezTo>
                <a:cubicBezTo>
                  <a:pt x="5613300" y="3110508"/>
                  <a:pt x="5610820" y="3110508"/>
                  <a:pt x="5610820" y="3110508"/>
                </a:cubicBezTo>
                <a:cubicBezTo>
                  <a:pt x="5610820" y="3110508"/>
                  <a:pt x="5607099" y="3112989"/>
                  <a:pt x="5599658" y="3117950"/>
                </a:cubicBezTo>
                <a:cubicBezTo>
                  <a:pt x="5592217" y="3122911"/>
                  <a:pt x="5587255" y="3126631"/>
                  <a:pt x="5584775" y="3129112"/>
                </a:cubicBezTo>
                <a:cubicBezTo>
                  <a:pt x="5582295" y="3131593"/>
                  <a:pt x="5578574" y="3132833"/>
                  <a:pt x="5573613" y="3132833"/>
                </a:cubicBezTo>
                <a:cubicBezTo>
                  <a:pt x="5573613" y="3137793"/>
                  <a:pt x="5568652" y="3140274"/>
                  <a:pt x="5558730" y="3140274"/>
                </a:cubicBezTo>
                <a:lnTo>
                  <a:pt x="5558730" y="3155157"/>
                </a:lnTo>
                <a:cubicBezTo>
                  <a:pt x="5563692" y="3150196"/>
                  <a:pt x="5567412" y="3147715"/>
                  <a:pt x="5569892" y="3147715"/>
                </a:cubicBezTo>
                <a:cubicBezTo>
                  <a:pt x="5572372" y="3147715"/>
                  <a:pt x="5573613" y="3150196"/>
                  <a:pt x="5573613" y="3155157"/>
                </a:cubicBezTo>
                <a:lnTo>
                  <a:pt x="5566172" y="3155157"/>
                </a:lnTo>
                <a:cubicBezTo>
                  <a:pt x="5566172" y="3155157"/>
                  <a:pt x="5558730" y="3160118"/>
                  <a:pt x="5543847" y="3170040"/>
                </a:cubicBezTo>
                <a:cubicBezTo>
                  <a:pt x="5528965" y="3179962"/>
                  <a:pt x="5509120" y="3191124"/>
                  <a:pt x="5484316" y="3203526"/>
                </a:cubicBezTo>
                <a:cubicBezTo>
                  <a:pt x="5459512" y="3215928"/>
                  <a:pt x="5447109" y="3222130"/>
                  <a:pt x="5447109" y="3222130"/>
                </a:cubicBezTo>
                <a:lnTo>
                  <a:pt x="5439668" y="3222130"/>
                </a:lnTo>
                <a:lnTo>
                  <a:pt x="5461992" y="3199805"/>
                </a:lnTo>
                <a:lnTo>
                  <a:pt x="5454551" y="3199805"/>
                </a:lnTo>
                <a:lnTo>
                  <a:pt x="5447109" y="3192364"/>
                </a:lnTo>
                <a:lnTo>
                  <a:pt x="5454551" y="3184922"/>
                </a:lnTo>
                <a:lnTo>
                  <a:pt x="5461992" y="3184922"/>
                </a:lnTo>
                <a:lnTo>
                  <a:pt x="5465713" y="3184922"/>
                </a:lnTo>
                <a:cubicBezTo>
                  <a:pt x="5468193" y="3184922"/>
                  <a:pt x="5471913" y="3186163"/>
                  <a:pt x="5476875" y="3188643"/>
                </a:cubicBezTo>
                <a:cubicBezTo>
                  <a:pt x="5481836" y="3191124"/>
                  <a:pt x="5484316" y="3189883"/>
                  <a:pt x="5484316" y="3184922"/>
                </a:cubicBezTo>
                <a:cubicBezTo>
                  <a:pt x="5479355" y="3184922"/>
                  <a:pt x="5476875" y="3179962"/>
                  <a:pt x="5476875" y="3170040"/>
                </a:cubicBezTo>
                <a:cubicBezTo>
                  <a:pt x="5481836" y="3165079"/>
                  <a:pt x="5485557" y="3162598"/>
                  <a:pt x="5488037" y="3162598"/>
                </a:cubicBezTo>
                <a:cubicBezTo>
                  <a:pt x="5490517" y="3162598"/>
                  <a:pt x="5494238" y="3160118"/>
                  <a:pt x="5499199" y="3155157"/>
                </a:cubicBezTo>
                <a:lnTo>
                  <a:pt x="5521523" y="3155157"/>
                </a:lnTo>
                <a:cubicBezTo>
                  <a:pt x="5521523" y="3155157"/>
                  <a:pt x="5524003" y="3155157"/>
                  <a:pt x="5528965" y="3155157"/>
                </a:cubicBezTo>
                <a:lnTo>
                  <a:pt x="5536406" y="3155157"/>
                </a:lnTo>
                <a:lnTo>
                  <a:pt x="5528965" y="3147715"/>
                </a:lnTo>
                <a:cubicBezTo>
                  <a:pt x="5538886" y="3142755"/>
                  <a:pt x="5543847" y="3135313"/>
                  <a:pt x="5543847" y="3125391"/>
                </a:cubicBezTo>
                <a:cubicBezTo>
                  <a:pt x="5548809" y="3120430"/>
                  <a:pt x="5553769" y="3117950"/>
                  <a:pt x="5558730" y="3117950"/>
                </a:cubicBezTo>
                <a:lnTo>
                  <a:pt x="5558730" y="3125391"/>
                </a:lnTo>
                <a:cubicBezTo>
                  <a:pt x="5578574" y="3120430"/>
                  <a:pt x="5588496" y="3115469"/>
                  <a:pt x="5588496" y="3110508"/>
                </a:cubicBezTo>
                <a:cubicBezTo>
                  <a:pt x="5588496" y="3110508"/>
                  <a:pt x="5593457" y="3110508"/>
                  <a:pt x="5603379" y="3110508"/>
                </a:cubicBezTo>
                <a:cubicBezTo>
                  <a:pt x="5608340" y="3105548"/>
                  <a:pt x="5610820" y="3103067"/>
                  <a:pt x="5610820" y="3103067"/>
                </a:cubicBezTo>
                <a:cubicBezTo>
                  <a:pt x="5610820" y="3103067"/>
                  <a:pt x="5610820" y="3100586"/>
                  <a:pt x="5610820" y="3095626"/>
                </a:cubicBezTo>
                <a:cubicBezTo>
                  <a:pt x="5610820" y="3090665"/>
                  <a:pt x="5625703" y="3085704"/>
                  <a:pt x="5655469" y="3080743"/>
                </a:cubicBezTo>
                <a:close/>
                <a:moveTo>
                  <a:pt x="5380136" y="3080743"/>
                </a:moveTo>
                <a:cubicBezTo>
                  <a:pt x="5375175" y="3080743"/>
                  <a:pt x="5372695" y="3083223"/>
                  <a:pt x="5372695" y="3088184"/>
                </a:cubicBezTo>
                <a:lnTo>
                  <a:pt x="5380136" y="3095626"/>
                </a:lnTo>
                <a:lnTo>
                  <a:pt x="5380136" y="3088184"/>
                </a:lnTo>
                <a:cubicBezTo>
                  <a:pt x="5380136" y="3083223"/>
                  <a:pt x="5380136" y="3080743"/>
                  <a:pt x="5380136" y="3080743"/>
                </a:cubicBezTo>
                <a:close/>
                <a:moveTo>
                  <a:pt x="5246191" y="3080743"/>
                </a:moveTo>
                <a:lnTo>
                  <a:pt x="5253633" y="3088184"/>
                </a:lnTo>
                <a:cubicBezTo>
                  <a:pt x="5253633" y="3088184"/>
                  <a:pt x="5253633" y="3085704"/>
                  <a:pt x="5253633" y="3080743"/>
                </a:cubicBezTo>
                <a:cubicBezTo>
                  <a:pt x="5248671" y="3080743"/>
                  <a:pt x="5246191" y="3080743"/>
                  <a:pt x="5246191" y="3080743"/>
                </a:cubicBezTo>
                <a:close/>
                <a:moveTo>
                  <a:pt x="5223867" y="3080743"/>
                </a:moveTo>
                <a:lnTo>
                  <a:pt x="5231308" y="3088184"/>
                </a:lnTo>
                <a:cubicBezTo>
                  <a:pt x="5231308" y="3088184"/>
                  <a:pt x="5231308" y="3085704"/>
                  <a:pt x="5231308" y="3080743"/>
                </a:cubicBezTo>
                <a:cubicBezTo>
                  <a:pt x="5226347" y="3080743"/>
                  <a:pt x="5223867" y="3080743"/>
                  <a:pt x="5223867" y="3080743"/>
                </a:cubicBezTo>
                <a:close/>
                <a:moveTo>
                  <a:pt x="5216426" y="3080743"/>
                </a:moveTo>
                <a:cubicBezTo>
                  <a:pt x="5211464" y="3085704"/>
                  <a:pt x="5208984" y="3090665"/>
                  <a:pt x="5208984" y="3095626"/>
                </a:cubicBezTo>
                <a:lnTo>
                  <a:pt x="5223867" y="3088184"/>
                </a:lnTo>
                <a:cubicBezTo>
                  <a:pt x="5218906" y="3083223"/>
                  <a:pt x="5216426" y="3080743"/>
                  <a:pt x="5216426" y="3080743"/>
                </a:cubicBezTo>
                <a:close/>
                <a:moveTo>
                  <a:pt x="327422" y="3080743"/>
                </a:moveTo>
                <a:lnTo>
                  <a:pt x="334863" y="3080743"/>
                </a:lnTo>
                <a:lnTo>
                  <a:pt x="334863" y="3088184"/>
                </a:lnTo>
                <a:cubicBezTo>
                  <a:pt x="329903" y="3088184"/>
                  <a:pt x="327422" y="3085704"/>
                  <a:pt x="327422" y="3080743"/>
                </a:cubicBezTo>
                <a:close/>
                <a:moveTo>
                  <a:pt x="6269867" y="3076540"/>
                </a:moveTo>
                <a:lnTo>
                  <a:pt x="6269385" y="3077022"/>
                </a:lnTo>
                <a:cubicBezTo>
                  <a:pt x="6266904" y="3079503"/>
                  <a:pt x="6265664" y="3080743"/>
                  <a:pt x="6265664" y="3080743"/>
                </a:cubicBezTo>
                <a:close/>
                <a:moveTo>
                  <a:pt x="6273105" y="3073301"/>
                </a:moveTo>
                <a:cubicBezTo>
                  <a:pt x="6273105" y="3073301"/>
                  <a:pt x="6272795" y="3073611"/>
                  <a:pt x="6272175" y="3074232"/>
                </a:cubicBezTo>
                <a:lnTo>
                  <a:pt x="6269867" y="3076540"/>
                </a:lnTo>
                <a:close/>
                <a:moveTo>
                  <a:pt x="5380136" y="3065860"/>
                </a:moveTo>
                <a:lnTo>
                  <a:pt x="5357812" y="3073301"/>
                </a:lnTo>
                <a:cubicBezTo>
                  <a:pt x="5347891" y="3078262"/>
                  <a:pt x="5342929" y="3081983"/>
                  <a:pt x="5342929" y="3084463"/>
                </a:cubicBezTo>
                <a:cubicBezTo>
                  <a:pt x="5342929" y="3086944"/>
                  <a:pt x="5340449" y="3088184"/>
                  <a:pt x="5335488" y="3088184"/>
                </a:cubicBezTo>
                <a:cubicBezTo>
                  <a:pt x="5330527" y="3088184"/>
                  <a:pt x="5328047" y="3088184"/>
                  <a:pt x="5328047" y="3088184"/>
                </a:cubicBezTo>
                <a:cubicBezTo>
                  <a:pt x="5328047" y="3093145"/>
                  <a:pt x="5319365" y="3098106"/>
                  <a:pt x="5302002" y="3103067"/>
                </a:cubicBezTo>
                <a:cubicBezTo>
                  <a:pt x="5284639" y="3108028"/>
                  <a:pt x="5275957" y="3112989"/>
                  <a:pt x="5275957" y="3117950"/>
                </a:cubicBezTo>
                <a:cubicBezTo>
                  <a:pt x="5275957" y="3117950"/>
                  <a:pt x="5273477" y="3117950"/>
                  <a:pt x="5268515" y="3117950"/>
                </a:cubicBezTo>
                <a:lnTo>
                  <a:pt x="5268515" y="3125391"/>
                </a:lnTo>
                <a:cubicBezTo>
                  <a:pt x="5268515" y="3120430"/>
                  <a:pt x="5266035" y="3115469"/>
                  <a:pt x="5261074" y="3110508"/>
                </a:cubicBezTo>
                <a:cubicBezTo>
                  <a:pt x="5261074" y="3115469"/>
                  <a:pt x="5261074" y="3120430"/>
                  <a:pt x="5261074" y="3125391"/>
                </a:cubicBezTo>
                <a:lnTo>
                  <a:pt x="5268515" y="3125391"/>
                </a:lnTo>
                <a:cubicBezTo>
                  <a:pt x="5273477" y="3120430"/>
                  <a:pt x="5275957" y="3117950"/>
                  <a:pt x="5275957" y="3117950"/>
                </a:cubicBezTo>
                <a:lnTo>
                  <a:pt x="5290840" y="3110508"/>
                </a:lnTo>
                <a:cubicBezTo>
                  <a:pt x="5300761" y="3110508"/>
                  <a:pt x="5308203" y="3110508"/>
                  <a:pt x="5313164" y="3110508"/>
                </a:cubicBezTo>
                <a:cubicBezTo>
                  <a:pt x="5318125" y="3110508"/>
                  <a:pt x="5323085" y="3106788"/>
                  <a:pt x="5328047" y="3099346"/>
                </a:cubicBezTo>
                <a:cubicBezTo>
                  <a:pt x="5333008" y="3091905"/>
                  <a:pt x="5335488" y="3089424"/>
                  <a:pt x="5335488" y="3091905"/>
                </a:cubicBezTo>
                <a:cubicBezTo>
                  <a:pt x="5335488" y="3094386"/>
                  <a:pt x="5336729" y="3095626"/>
                  <a:pt x="5339209" y="3095626"/>
                </a:cubicBezTo>
                <a:cubicBezTo>
                  <a:pt x="5341689" y="3095626"/>
                  <a:pt x="5342929" y="3093145"/>
                  <a:pt x="5342929" y="3088184"/>
                </a:cubicBezTo>
                <a:lnTo>
                  <a:pt x="5350371" y="3088184"/>
                </a:lnTo>
                <a:lnTo>
                  <a:pt x="5357812" y="3080743"/>
                </a:lnTo>
                <a:cubicBezTo>
                  <a:pt x="5362774" y="3075782"/>
                  <a:pt x="5366494" y="3074541"/>
                  <a:pt x="5368974" y="3077022"/>
                </a:cubicBezTo>
                <a:cubicBezTo>
                  <a:pt x="5371454" y="3079503"/>
                  <a:pt x="5373936" y="3079503"/>
                  <a:pt x="5376416" y="3077022"/>
                </a:cubicBezTo>
                <a:cubicBezTo>
                  <a:pt x="5378896" y="3074541"/>
                  <a:pt x="5380136" y="3073301"/>
                  <a:pt x="5380136" y="3073301"/>
                </a:cubicBezTo>
                <a:close/>
                <a:moveTo>
                  <a:pt x="5316885" y="3054698"/>
                </a:moveTo>
                <a:cubicBezTo>
                  <a:pt x="5314404" y="3054698"/>
                  <a:pt x="5310683" y="3055938"/>
                  <a:pt x="5305722" y="3058419"/>
                </a:cubicBezTo>
                <a:lnTo>
                  <a:pt x="5313164" y="3058419"/>
                </a:lnTo>
                <a:cubicBezTo>
                  <a:pt x="5318125" y="3058419"/>
                  <a:pt x="5320605" y="3058419"/>
                  <a:pt x="5320605" y="3058419"/>
                </a:cubicBezTo>
                <a:cubicBezTo>
                  <a:pt x="5320605" y="3055938"/>
                  <a:pt x="5319365" y="3054698"/>
                  <a:pt x="5316885" y="3054698"/>
                </a:cubicBezTo>
                <a:close/>
                <a:moveTo>
                  <a:pt x="5819179" y="3050977"/>
                </a:moveTo>
                <a:lnTo>
                  <a:pt x="5819179" y="3058419"/>
                </a:lnTo>
                <a:cubicBezTo>
                  <a:pt x="5814218" y="3058419"/>
                  <a:pt x="5811738" y="3058419"/>
                  <a:pt x="5811738" y="3058419"/>
                </a:cubicBezTo>
                <a:cubicBezTo>
                  <a:pt x="5811738" y="3053458"/>
                  <a:pt x="5814218" y="3050977"/>
                  <a:pt x="5819179" y="3050977"/>
                </a:cubicBezTo>
                <a:close/>
                <a:moveTo>
                  <a:pt x="5744765" y="3050977"/>
                </a:moveTo>
                <a:lnTo>
                  <a:pt x="5752207" y="3050977"/>
                </a:lnTo>
                <a:cubicBezTo>
                  <a:pt x="5752207" y="3055938"/>
                  <a:pt x="5747245" y="3058419"/>
                  <a:pt x="5737324" y="3058419"/>
                </a:cubicBezTo>
                <a:close/>
                <a:moveTo>
                  <a:pt x="5484316" y="3050977"/>
                </a:moveTo>
                <a:lnTo>
                  <a:pt x="5484316" y="3058419"/>
                </a:lnTo>
                <a:lnTo>
                  <a:pt x="5491758" y="3073301"/>
                </a:lnTo>
                <a:lnTo>
                  <a:pt x="5491758" y="3065860"/>
                </a:lnTo>
                <a:lnTo>
                  <a:pt x="5491758" y="3058419"/>
                </a:lnTo>
                <a:close/>
                <a:moveTo>
                  <a:pt x="5469433" y="3050977"/>
                </a:moveTo>
                <a:lnTo>
                  <a:pt x="5447109" y="3065860"/>
                </a:lnTo>
                <a:lnTo>
                  <a:pt x="5461992" y="3065860"/>
                </a:lnTo>
                <a:cubicBezTo>
                  <a:pt x="5466953" y="3065860"/>
                  <a:pt x="5471913" y="3065860"/>
                  <a:pt x="5476875" y="3065860"/>
                </a:cubicBezTo>
                <a:lnTo>
                  <a:pt x="5476875" y="3058419"/>
                </a:lnTo>
                <a:close/>
                <a:moveTo>
                  <a:pt x="5435947" y="3050977"/>
                </a:moveTo>
                <a:cubicBezTo>
                  <a:pt x="5433467" y="3050977"/>
                  <a:pt x="5430986" y="3052217"/>
                  <a:pt x="5428506" y="3054698"/>
                </a:cubicBezTo>
                <a:cubicBezTo>
                  <a:pt x="5426026" y="3057179"/>
                  <a:pt x="5424785" y="3060899"/>
                  <a:pt x="5424785" y="3065860"/>
                </a:cubicBezTo>
                <a:lnTo>
                  <a:pt x="5432226" y="3058419"/>
                </a:lnTo>
                <a:cubicBezTo>
                  <a:pt x="5437188" y="3053458"/>
                  <a:pt x="5438427" y="3050977"/>
                  <a:pt x="5435947" y="3050977"/>
                </a:cubicBezTo>
                <a:close/>
                <a:moveTo>
                  <a:pt x="5915918" y="3043536"/>
                </a:moveTo>
                <a:cubicBezTo>
                  <a:pt x="5915918" y="3043536"/>
                  <a:pt x="5917158" y="3043536"/>
                  <a:pt x="5919638" y="3043536"/>
                </a:cubicBezTo>
                <a:cubicBezTo>
                  <a:pt x="5922119" y="3043536"/>
                  <a:pt x="5920879" y="3046016"/>
                  <a:pt x="5915918" y="3050977"/>
                </a:cubicBezTo>
                <a:close/>
                <a:moveTo>
                  <a:pt x="5511291" y="3038885"/>
                </a:moveTo>
                <a:cubicBezTo>
                  <a:pt x="5509431" y="3038265"/>
                  <a:pt x="5506640" y="3038575"/>
                  <a:pt x="5502920" y="3039815"/>
                </a:cubicBezTo>
                <a:cubicBezTo>
                  <a:pt x="5495478" y="3042296"/>
                  <a:pt x="5491758" y="3046016"/>
                  <a:pt x="5491758" y="3050977"/>
                </a:cubicBezTo>
                <a:cubicBezTo>
                  <a:pt x="5491758" y="3055938"/>
                  <a:pt x="5494238" y="3055938"/>
                  <a:pt x="5499199" y="3050977"/>
                </a:cubicBezTo>
                <a:lnTo>
                  <a:pt x="5499199" y="3058419"/>
                </a:lnTo>
                <a:lnTo>
                  <a:pt x="5499199" y="3065860"/>
                </a:lnTo>
                <a:cubicBezTo>
                  <a:pt x="5504160" y="3060899"/>
                  <a:pt x="5506640" y="3055938"/>
                  <a:pt x="5506640" y="3050977"/>
                </a:cubicBezTo>
                <a:cubicBezTo>
                  <a:pt x="5506640" y="3050977"/>
                  <a:pt x="5506640" y="3049737"/>
                  <a:pt x="5506640" y="3047256"/>
                </a:cubicBezTo>
                <a:cubicBezTo>
                  <a:pt x="5506640" y="3044776"/>
                  <a:pt x="5509120" y="3043536"/>
                  <a:pt x="5514082" y="3043536"/>
                </a:cubicBezTo>
                <a:cubicBezTo>
                  <a:pt x="5514082" y="3041056"/>
                  <a:pt x="5513152" y="3039505"/>
                  <a:pt x="5511291" y="3038885"/>
                </a:cubicBezTo>
                <a:close/>
                <a:moveTo>
                  <a:pt x="5380136" y="3036094"/>
                </a:moveTo>
                <a:lnTo>
                  <a:pt x="5380136" y="3043536"/>
                </a:lnTo>
                <a:cubicBezTo>
                  <a:pt x="5380136" y="3043536"/>
                  <a:pt x="5382617" y="3041055"/>
                  <a:pt x="5387578" y="3036094"/>
                </a:cubicBezTo>
                <a:close/>
                <a:moveTo>
                  <a:pt x="5342929" y="3036094"/>
                </a:moveTo>
                <a:lnTo>
                  <a:pt x="5350371" y="3043536"/>
                </a:lnTo>
                <a:cubicBezTo>
                  <a:pt x="5350371" y="3048497"/>
                  <a:pt x="5350371" y="3050977"/>
                  <a:pt x="5350371" y="3050977"/>
                </a:cubicBezTo>
                <a:lnTo>
                  <a:pt x="5365254" y="3050977"/>
                </a:lnTo>
                <a:cubicBezTo>
                  <a:pt x="5370215" y="3050977"/>
                  <a:pt x="5372695" y="3049737"/>
                  <a:pt x="5372695" y="3047256"/>
                </a:cubicBezTo>
                <a:cubicBezTo>
                  <a:pt x="5372695" y="3044776"/>
                  <a:pt x="5370215" y="3043536"/>
                  <a:pt x="5365254" y="3043536"/>
                </a:cubicBezTo>
                <a:cubicBezTo>
                  <a:pt x="5365254" y="3043536"/>
                  <a:pt x="5362774" y="3043536"/>
                  <a:pt x="5357812" y="3043536"/>
                </a:cubicBezTo>
                <a:cubicBezTo>
                  <a:pt x="5352851" y="3038575"/>
                  <a:pt x="5347891" y="3036094"/>
                  <a:pt x="5342929" y="3036094"/>
                </a:cubicBezTo>
                <a:close/>
                <a:moveTo>
                  <a:pt x="5847550" y="3033769"/>
                </a:moveTo>
                <a:cubicBezTo>
                  <a:pt x="5852201" y="3032839"/>
                  <a:pt x="5852666" y="3036094"/>
                  <a:pt x="5848945" y="3043536"/>
                </a:cubicBezTo>
                <a:cubicBezTo>
                  <a:pt x="5848945" y="3048497"/>
                  <a:pt x="5845224" y="3050977"/>
                  <a:pt x="5837783" y="3050977"/>
                </a:cubicBezTo>
                <a:cubicBezTo>
                  <a:pt x="5830342" y="3050977"/>
                  <a:pt x="5826621" y="3048497"/>
                  <a:pt x="5826621" y="3043536"/>
                </a:cubicBezTo>
                <a:cubicBezTo>
                  <a:pt x="5831582" y="3043536"/>
                  <a:pt x="5836542" y="3041055"/>
                  <a:pt x="5841504" y="3036094"/>
                </a:cubicBezTo>
                <a:cubicBezTo>
                  <a:pt x="5843984" y="3034854"/>
                  <a:pt x="5845999" y="3034079"/>
                  <a:pt x="5847550" y="3033769"/>
                </a:cubicBezTo>
                <a:close/>
                <a:moveTo>
                  <a:pt x="5469433" y="3032374"/>
                </a:moveTo>
                <a:cubicBezTo>
                  <a:pt x="5466953" y="3032374"/>
                  <a:pt x="5464473" y="3033614"/>
                  <a:pt x="5461992" y="3036094"/>
                </a:cubicBezTo>
                <a:lnTo>
                  <a:pt x="5469433" y="3043536"/>
                </a:lnTo>
                <a:cubicBezTo>
                  <a:pt x="5474395" y="3038575"/>
                  <a:pt x="5476875" y="3036094"/>
                  <a:pt x="5476875" y="3036094"/>
                </a:cubicBezTo>
                <a:cubicBezTo>
                  <a:pt x="5474394" y="3033614"/>
                  <a:pt x="5471913" y="3032374"/>
                  <a:pt x="5469433" y="3032374"/>
                </a:cubicBezTo>
                <a:close/>
                <a:moveTo>
                  <a:pt x="5759648" y="3028653"/>
                </a:moveTo>
                <a:lnTo>
                  <a:pt x="5752207" y="3036094"/>
                </a:lnTo>
                <a:lnTo>
                  <a:pt x="5744765" y="3036094"/>
                </a:lnTo>
                <a:cubicBezTo>
                  <a:pt x="5744765" y="3036094"/>
                  <a:pt x="5747245" y="3034854"/>
                  <a:pt x="5752207" y="3032374"/>
                </a:cubicBezTo>
                <a:cubicBezTo>
                  <a:pt x="5757168" y="3029893"/>
                  <a:pt x="5759648" y="3028653"/>
                  <a:pt x="5759648" y="3028653"/>
                </a:cubicBezTo>
                <a:close/>
                <a:moveTo>
                  <a:pt x="5670351" y="3028653"/>
                </a:moveTo>
                <a:lnTo>
                  <a:pt x="5670351" y="3036094"/>
                </a:lnTo>
                <a:cubicBezTo>
                  <a:pt x="5665390" y="3041055"/>
                  <a:pt x="5665390" y="3043536"/>
                  <a:pt x="5670351" y="3043536"/>
                </a:cubicBezTo>
                <a:lnTo>
                  <a:pt x="5662910" y="3043536"/>
                </a:lnTo>
                <a:close/>
                <a:moveTo>
                  <a:pt x="5581054" y="3021212"/>
                </a:moveTo>
                <a:cubicBezTo>
                  <a:pt x="5576093" y="3021212"/>
                  <a:pt x="5571133" y="3022452"/>
                  <a:pt x="5566172" y="3024932"/>
                </a:cubicBezTo>
                <a:cubicBezTo>
                  <a:pt x="5561210" y="3027413"/>
                  <a:pt x="5562451" y="3028653"/>
                  <a:pt x="5569892" y="3028653"/>
                </a:cubicBezTo>
                <a:cubicBezTo>
                  <a:pt x="5577334" y="3028653"/>
                  <a:pt x="5582295" y="3027413"/>
                  <a:pt x="5584775" y="3024932"/>
                </a:cubicBezTo>
                <a:cubicBezTo>
                  <a:pt x="5587255" y="3022452"/>
                  <a:pt x="5586016" y="3021212"/>
                  <a:pt x="5581054" y="3021212"/>
                </a:cubicBezTo>
                <a:close/>
                <a:moveTo>
                  <a:pt x="5328047" y="3021212"/>
                </a:moveTo>
                <a:lnTo>
                  <a:pt x="5328047" y="3028653"/>
                </a:lnTo>
                <a:lnTo>
                  <a:pt x="5335488" y="3021212"/>
                </a:lnTo>
                <a:cubicBezTo>
                  <a:pt x="5335488" y="3021212"/>
                  <a:pt x="5333008" y="3021212"/>
                  <a:pt x="5328047" y="3021212"/>
                </a:cubicBezTo>
                <a:close/>
                <a:moveTo>
                  <a:pt x="5320605" y="3021212"/>
                </a:moveTo>
                <a:cubicBezTo>
                  <a:pt x="5315644" y="3021212"/>
                  <a:pt x="5313164" y="3023692"/>
                  <a:pt x="5313164" y="3028653"/>
                </a:cubicBezTo>
                <a:cubicBezTo>
                  <a:pt x="5318125" y="3028653"/>
                  <a:pt x="5320605" y="3028653"/>
                  <a:pt x="5320605" y="3028653"/>
                </a:cubicBezTo>
                <a:close/>
                <a:moveTo>
                  <a:pt x="5953125" y="3013770"/>
                </a:moveTo>
                <a:lnTo>
                  <a:pt x="5953125" y="3021212"/>
                </a:lnTo>
                <a:cubicBezTo>
                  <a:pt x="5953125" y="3021212"/>
                  <a:pt x="5950645" y="3021212"/>
                  <a:pt x="5945683" y="3021212"/>
                </a:cubicBezTo>
                <a:cubicBezTo>
                  <a:pt x="5950645" y="3016251"/>
                  <a:pt x="5953125" y="3013770"/>
                  <a:pt x="5953125" y="3013770"/>
                </a:cubicBezTo>
                <a:close/>
                <a:moveTo>
                  <a:pt x="5811738" y="3013770"/>
                </a:moveTo>
                <a:cubicBezTo>
                  <a:pt x="5811738" y="3013770"/>
                  <a:pt x="5814218" y="3013770"/>
                  <a:pt x="5819179" y="3013770"/>
                </a:cubicBezTo>
                <a:lnTo>
                  <a:pt x="5819179" y="3021212"/>
                </a:lnTo>
                <a:cubicBezTo>
                  <a:pt x="5814218" y="3021212"/>
                  <a:pt x="5811738" y="3021212"/>
                  <a:pt x="5811738" y="3021212"/>
                </a:cubicBezTo>
                <a:cubicBezTo>
                  <a:pt x="5811738" y="3021212"/>
                  <a:pt x="5811738" y="3018731"/>
                  <a:pt x="5811738" y="3013770"/>
                </a:cubicBezTo>
                <a:close/>
                <a:moveTo>
                  <a:pt x="5692676" y="3006329"/>
                </a:moveTo>
                <a:lnTo>
                  <a:pt x="5685234" y="3013770"/>
                </a:lnTo>
                <a:cubicBezTo>
                  <a:pt x="5685234" y="3013770"/>
                  <a:pt x="5685234" y="3012530"/>
                  <a:pt x="5685234" y="3010049"/>
                </a:cubicBezTo>
                <a:cubicBezTo>
                  <a:pt x="5685234" y="3007569"/>
                  <a:pt x="5687714" y="3006329"/>
                  <a:pt x="5692676" y="3006329"/>
                </a:cubicBezTo>
                <a:close/>
                <a:moveTo>
                  <a:pt x="5417344" y="3006329"/>
                </a:moveTo>
                <a:lnTo>
                  <a:pt x="5409902" y="3013770"/>
                </a:lnTo>
                <a:cubicBezTo>
                  <a:pt x="5404941" y="3013770"/>
                  <a:pt x="5402461" y="3013770"/>
                  <a:pt x="5402461" y="3013770"/>
                </a:cubicBezTo>
                <a:close/>
                <a:moveTo>
                  <a:pt x="5395019" y="3006329"/>
                </a:moveTo>
                <a:cubicBezTo>
                  <a:pt x="5390058" y="3016251"/>
                  <a:pt x="5387578" y="3023692"/>
                  <a:pt x="5387578" y="3028653"/>
                </a:cubicBezTo>
                <a:lnTo>
                  <a:pt x="5395019" y="3028653"/>
                </a:lnTo>
                <a:cubicBezTo>
                  <a:pt x="5390058" y="3033614"/>
                  <a:pt x="5390058" y="3036094"/>
                  <a:pt x="5395019" y="3036094"/>
                </a:cubicBezTo>
                <a:cubicBezTo>
                  <a:pt x="5399981" y="3036094"/>
                  <a:pt x="5402461" y="3034854"/>
                  <a:pt x="5402461" y="3032374"/>
                </a:cubicBezTo>
                <a:cubicBezTo>
                  <a:pt x="5402461" y="3029893"/>
                  <a:pt x="5403701" y="3028653"/>
                  <a:pt x="5406181" y="3028653"/>
                </a:cubicBezTo>
                <a:cubicBezTo>
                  <a:pt x="5408661" y="3028653"/>
                  <a:pt x="5412382" y="3027413"/>
                  <a:pt x="5417344" y="3024932"/>
                </a:cubicBezTo>
                <a:cubicBezTo>
                  <a:pt x="5422305" y="3022452"/>
                  <a:pt x="5424785" y="3018731"/>
                  <a:pt x="5424785" y="3013770"/>
                </a:cubicBezTo>
                <a:cubicBezTo>
                  <a:pt x="5419824" y="3013770"/>
                  <a:pt x="5417344" y="3011289"/>
                  <a:pt x="5417344" y="3006329"/>
                </a:cubicBezTo>
                <a:close/>
                <a:moveTo>
                  <a:pt x="297656" y="3006329"/>
                </a:moveTo>
                <a:lnTo>
                  <a:pt x="305098" y="3050977"/>
                </a:lnTo>
                <a:cubicBezTo>
                  <a:pt x="300137" y="3050977"/>
                  <a:pt x="297656" y="3046016"/>
                  <a:pt x="297656" y="3036094"/>
                </a:cubicBezTo>
                <a:lnTo>
                  <a:pt x="297656" y="3013770"/>
                </a:lnTo>
                <a:close/>
                <a:moveTo>
                  <a:pt x="6072187" y="2998887"/>
                </a:moveTo>
                <a:lnTo>
                  <a:pt x="6079629" y="2998887"/>
                </a:lnTo>
                <a:cubicBezTo>
                  <a:pt x="6079629" y="3008809"/>
                  <a:pt x="6077149" y="3008809"/>
                  <a:pt x="6072187" y="2998887"/>
                </a:cubicBezTo>
                <a:close/>
                <a:moveTo>
                  <a:pt x="5908476" y="2998887"/>
                </a:moveTo>
                <a:cubicBezTo>
                  <a:pt x="5908476" y="2998887"/>
                  <a:pt x="5909717" y="2998887"/>
                  <a:pt x="5912197" y="2998887"/>
                </a:cubicBezTo>
                <a:cubicBezTo>
                  <a:pt x="5914677" y="2998887"/>
                  <a:pt x="5915918" y="2998887"/>
                  <a:pt x="5915918" y="2998887"/>
                </a:cubicBezTo>
                <a:cubicBezTo>
                  <a:pt x="5915918" y="3008809"/>
                  <a:pt x="5913438" y="3008809"/>
                  <a:pt x="5908476" y="2998887"/>
                </a:cubicBezTo>
                <a:close/>
                <a:moveTo>
                  <a:pt x="193477" y="2998887"/>
                </a:moveTo>
                <a:cubicBezTo>
                  <a:pt x="198438" y="2998887"/>
                  <a:pt x="200918" y="3000127"/>
                  <a:pt x="200918" y="3002608"/>
                </a:cubicBezTo>
                <a:cubicBezTo>
                  <a:pt x="200918" y="3005089"/>
                  <a:pt x="199678" y="3005089"/>
                  <a:pt x="197197" y="3002608"/>
                </a:cubicBezTo>
                <a:cubicBezTo>
                  <a:pt x="194717" y="3000127"/>
                  <a:pt x="193477" y="2998887"/>
                  <a:pt x="193477" y="2998887"/>
                </a:cubicBezTo>
                <a:close/>
                <a:moveTo>
                  <a:pt x="5505710" y="2994236"/>
                </a:moveTo>
                <a:cubicBezTo>
                  <a:pt x="5503850" y="2994857"/>
                  <a:pt x="5501680" y="2996407"/>
                  <a:pt x="5499199" y="2998887"/>
                </a:cubicBezTo>
                <a:lnTo>
                  <a:pt x="5506640" y="3006329"/>
                </a:lnTo>
                <a:cubicBezTo>
                  <a:pt x="5511602" y="3001368"/>
                  <a:pt x="5512841" y="2997647"/>
                  <a:pt x="5510361" y="2995167"/>
                </a:cubicBezTo>
                <a:cubicBezTo>
                  <a:pt x="5509121" y="2993927"/>
                  <a:pt x="5507571" y="2993617"/>
                  <a:pt x="5505710" y="2994236"/>
                </a:cubicBezTo>
                <a:close/>
                <a:moveTo>
                  <a:pt x="6087070" y="2991446"/>
                </a:moveTo>
                <a:cubicBezTo>
                  <a:pt x="6087070" y="2991446"/>
                  <a:pt x="6089550" y="2991446"/>
                  <a:pt x="6094511" y="2991446"/>
                </a:cubicBezTo>
                <a:lnTo>
                  <a:pt x="6094511" y="2998887"/>
                </a:lnTo>
                <a:close/>
                <a:moveTo>
                  <a:pt x="5915918" y="2991446"/>
                </a:moveTo>
                <a:cubicBezTo>
                  <a:pt x="5920879" y="2991446"/>
                  <a:pt x="5925839" y="2991446"/>
                  <a:pt x="5930801" y="2991446"/>
                </a:cubicBezTo>
                <a:lnTo>
                  <a:pt x="5923359" y="2998887"/>
                </a:lnTo>
                <a:close/>
                <a:moveTo>
                  <a:pt x="5387578" y="2991446"/>
                </a:moveTo>
                <a:cubicBezTo>
                  <a:pt x="5382617" y="2991446"/>
                  <a:pt x="5380136" y="2992686"/>
                  <a:pt x="5380136" y="2995167"/>
                </a:cubicBezTo>
                <a:cubicBezTo>
                  <a:pt x="5380136" y="2997647"/>
                  <a:pt x="5381377" y="2998887"/>
                  <a:pt x="5383857" y="2998887"/>
                </a:cubicBezTo>
                <a:cubicBezTo>
                  <a:pt x="5386337" y="2998887"/>
                  <a:pt x="5387578" y="2996407"/>
                  <a:pt x="5387578" y="2991446"/>
                </a:cubicBezTo>
                <a:close/>
                <a:moveTo>
                  <a:pt x="5861968" y="2989120"/>
                </a:moveTo>
                <a:cubicBezTo>
                  <a:pt x="5865688" y="2988190"/>
                  <a:pt x="5863827" y="2991446"/>
                  <a:pt x="5856386" y="2998887"/>
                </a:cubicBezTo>
                <a:lnTo>
                  <a:pt x="5848945" y="3006329"/>
                </a:lnTo>
                <a:lnTo>
                  <a:pt x="5841504" y="3006329"/>
                </a:lnTo>
                <a:lnTo>
                  <a:pt x="5826621" y="3013770"/>
                </a:lnTo>
                <a:lnTo>
                  <a:pt x="5856386" y="2991446"/>
                </a:lnTo>
                <a:cubicBezTo>
                  <a:pt x="5858867" y="2990206"/>
                  <a:pt x="5860727" y="2989431"/>
                  <a:pt x="5861968" y="2989120"/>
                </a:cubicBezTo>
                <a:close/>
                <a:moveTo>
                  <a:pt x="6373564" y="2984005"/>
                </a:moveTo>
                <a:cubicBezTo>
                  <a:pt x="6376044" y="2984005"/>
                  <a:pt x="6377285" y="2985245"/>
                  <a:pt x="6377285" y="2987725"/>
                </a:cubicBezTo>
                <a:cubicBezTo>
                  <a:pt x="6377285" y="2990206"/>
                  <a:pt x="6374805" y="2991446"/>
                  <a:pt x="6369844" y="2991446"/>
                </a:cubicBezTo>
                <a:cubicBezTo>
                  <a:pt x="6369844" y="2986485"/>
                  <a:pt x="6371084" y="2984005"/>
                  <a:pt x="6373564" y="2984005"/>
                </a:cubicBezTo>
                <a:close/>
                <a:moveTo>
                  <a:pt x="5826621" y="2984005"/>
                </a:moveTo>
                <a:lnTo>
                  <a:pt x="5834062" y="2991446"/>
                </a:lnTo>
                <a:cubicBezTo>
                  <a:pt x="5834062" y="2996407"/>
                  <a:pt x="5831582" y="2996407"/>
                  <a:pt x="5826621" y="2991446"/>
                </a:cubicBezTo>
                <a:cubicBezTo>
                  <a:pt x="5826621" y="2991446"/>
                  <a:pt x="5826621" y="2988965"/>
                  <a:pt x="5826621" y="2984005"/>
                </a:cubicBezTo>
                <a:close/>
                <a:moveTo>
                  <a:pt x="305098" y="2984005"/>
                </a:moveTo>
                <a:cubicBezTo>
                  <a:pt x="305098" y="2988965"/>
                  <a:pt x="305098" y="2991446"/>
                  <a:pt x="305098" y="2991446"/>
                </a:cubicBezTo>
                <a:lnTo>
                  <a:pt x="297656" y="2991446"/>
                </a:lnTo>
                <a:close/>
                <a:moveTo>
                  <a:pt x="5843364" y="2980284"/>
                </a:moveTo>
                <a:cubicBezTo>
                  <a:pt x="5844604" y="2980284"/>
                  <a:pt x="5846464" y="2981524"/>
                  <a:pt x="5848945" y="2984005"/>
                </a:cubicBezTo>
                <a:lnTo>
                  <a:pt x="5841504" y="2984005"/>
                </a:lnTo>
                <a:cubicBezTo>
                  <a:pt x="5841504" y="2981524"/>
                  <a:pt x="5842124" y="2980284"/>
                  <a:pt x="5843364" y="2980284"/>
                </a:cubicBezTo>
                <a:close/>
                <a:moveTo>
                  <a:pt x="5778252" y="2976563"/>
                </a:moveTo>
                <a:cubicBezTo>
                  <a:pt x="5780732" y="2976563"/>
                  <a:pt x="5784453" y="2976563"/>
                  <a:pt x="5789414" y="2976563"/>
                </a:cubicBezTo>
                <a:lnTo>
                  <a:pt x="5774531" y="2984005"/>
                </a:lnTo>
                <a:cubicBezTo>
                  <a:pt x="5774531" y="2979044"/>
                  <a:pt x="5775772" y="2976563"/>
                  <a:pt x="5778252" y="2976563"/>
                </a:cubicBezTo>
                <a:close/>
                <a:moveTo>
                  <a:pt x="5662910" y="2976563"/>
                </a:moveTo>
                <a:cubicBezTo>
                  <a:pt x="5638106" y="2976563"/>
                  <a:pt x="5623223" y="2986485"/>
                  <a:pt x="5618261" y="3006329"/>
                </a:cubicBezTo>
                <a:lnTo>
                  <a:pt x="5618261" y="3013770"/>
                </a:lnTo>
                <a:lnTo>
                  <a:pt x="5625703" y="3006329"/>
                </a:lnTo>
                <a:cubicBezTo>
                  <a:pt x="5625703" y="3006329"/>
                  <a:pt x="5625703" y="3003848"/>
                  <a:pt x="5625703" y="2998887"/>
                </a:cubicBezTo>
                <a:lnTo>
                  <a:pt x="5633144" y="2998887"/>
                </a:lnTo>
                <a:lnTo>
                  <a:pt x="5640586" y="2991446"/>
                </a:lnTo>
                <a:cubicBezTo>
                  <a:pt x="5645547" y="2986485"/>
                  <a:pt x="5650507" y="2984005"/>
                  <a:pt x="5655469" y="2984005"/>
                </a:cubicBezTo>
                <a:close/>
                <a:moveTo>
                  <a:pt x="5620122" y="2972843"/>
                </a:moveTo>
                <a:cubicBezTo>
                  <a:pt x="5618882" y="2972842"/>
                  <a:pt x="5618261" y="2974083"/>
                  <a:pt x="5618261" y="2976563"/>
                </a:cubicBezTo>
                <a:lnTo>
                  <a:pt x="5625703" y="2976563"/>
                </a:lnTo>
                <a:cubicBezTo>
                  <a:pt x="5623222" y="2974083"/>
                  <a:pt x="5621362" y="2972842"/>
                  <a:pt x="5620122" y="2972843"/>
                </a:cubicBezTo>
                <a:close/>
                <a:moveTo>
                  <a:pt x="5893594" y="2969122"/>
                </a:moveTo>
                <a:lnTo>
                  <a:pt x="5901035" y="2969122"/>
                </a:lnTo>
                <a:lnTo>
                  <a:pt x="5893594" y="2976563"/>
                </a:lnTo>
                <a:close/>
                <a:moveTo>
                  <a:pt x="5573613" y="2969122"/>
                </a:moveTo>
                <a:lnTo>
                  <a:pt x="5566172" y="2976563"/>
                </a:lnTo>
                <a:cubicBezTo>
                  <a:pt x="5566172" y="2976563"/>
                  <a:pt x="5568652" y="2976563"/>
                  <a:pt x="5573613" y="2976563"/>
                </a:cubicBezTo>
                <a:cubicBezTo>
                  <a:pt x="5573613" y="2971602"/>
                  <a:pt x="5573613" y="2969122"/>
                  <a:pt x="5573613" y="2969122"/>
                </a:cubicBezTo>
                <a:close/>
                <a:moveTo>
                  <a:pt x="5644306" y="2961680"/>
                </a:moveTo>
                <a:cubicBezTo>
                  <a:pt x="5641826" y="2961680"/>
                  <a:pt x="5638106" y="2964161"/>
                  <a:pt x="5633144" y="2969122"/>
                </a:cubicBezTo>
                <a:cubicBezTo>
                  <a:pt x="5628183" y="2974082"/>
                  <a:pt x="5630664" y="2976563"/>
                  <a:pt x="5640586" y="2976563"/>
                </a:cubicBezTo>
                <a:cubicBezTo>
                  <a:pt x="5640586" y="2976563"/>
                  <a:pt x="5641826" y="2974082"/>
                  <a:pt x="5644306" y="2969122"/>
                </a:cubicBezTo>
                <a:cubicBezTo>
                  <a:pt x="5646786" y="2964161"/>
                  <a:pt x="5646786" y="2961680"/>
                  <a:pt x="5644306" y="2961680"/>
                </a:cubicBezTo>
                <a:close/>
                <a:moveTo>
                  <a:pt x="5461992" y="2961680"/>
                </a:moveTo>
                <a:lnTo>
                  <a:pt x="5454551" y="2969122"/>
                </a:lnTo>
                <a:cubicBezTo>
                  <a:pt x="5454551" y="2969122"/>
                  <a:pt x="5457031" y="2969122"/>
                  <a:pt x="5461992" y="2969122"/>
                </a:cubicBezTo>
                <a:close/>
                <a:moveTo>
                  <a:pt x="5770810" y="2956099"/>
                </a:moveTo>
                <a:cubicBezTo>
                  <a:pt x="5773291" y="2954859"/>
                  <a:pt x="5777012" y="2956720"/>
                  <a:pt x="5781972" y="2961680"/>
                </a:cubicBezTo>
                <a:cubicBezTo>
                  <a:pt x="5781972" y="2961680"/>
                  <a:pt x="5779492" y="2964161"/>
                  <a:pt x="5774531" y="2969122"/>
                </a:cubicBezTo>
                <a:lnTo>
                  <a:pt x="5767090" y="2969122"/>
                </a:lnTo>
                <a:cubicBezTo>
                  <a:pt x="5767090" y="2961680"/>
                  <a:pt x="5768330" y="2957340"/>
                  <a:pt x="5770810" y="2956099"/>
                </a:cubicBezTo>
                <a:close/>
                <a:moveTo>
                  <a:pt x="5945683" y="2954239"/>
                </a:moveTo>
                <a:cubicBezTo>
                  <a:pt x="5950645" y="2954239"/>
                  <a:pt x="5953125" y="2955479"/>
                  <a:pt x="5953125" y="2957960"/>
                </a:cubicBezTo>
                <a:cubicBezTo>
                  <a:pt x="5953125" y="2960440"/>
                  <a:pt x="5951884" y="2961680"/>
                  <a:pt x="5949404" y="2961680"/>
                </a:cubicBezTo>
                <a:cubicBezTo>
                  <a:pt x="5946924" y="2961680"/>
                  <a:pt x="5945683" y="2959200"/>
                  <a:pt x="5945683" y="2954239"/>
                </a:cubicBezTo>
                <a:close/>
                <a:moveTo>
                  <a:pt x="66973" y="2954239"/>
                </a:moveTo>
                <a:cubicBezTo>
                  <a:pt x="66973" y="2954239"/>
                  <a:pt x="66973" y="2964161"/>
                  <a:pt x="66973" y="2984005"/>
                </a:cubicBezTo>
                <a:cubicBezTo>
                  <a:pt x="66973" y="3003848"/>
                  <a:pt x="66973" y="3016251"/>
                  <a:pt x="66973" y="3021212"/>
                </a:cubicBezTo>
                <a:lnTo>
                  <a:pt x="52090" y="3021212"/>
                </a:lnTo>
                <a:close/>
                <a:moveTo>
                  <a:pt x="5834062" y="2946797"/>
                </a:moveTo>
                <a:lnTo>
                  <a:pt x="5834062" y="2954239"/>
                </a:lnTo>
                <a:lnTo>
                  <a:pt x="5826621" y="2954239"/>
                </a:lnTo>
                <a:cubicBezTo>
                  <a:pt x="5826621" y="2949278"/>
                  <a:pt x="5829101" y="2946797"/>
                  <a:pt x="5834062" y="2946797"/>
                </a:cubicBezTo>
                <a:close/>
                <a:moveTo>
                  <a:pt x="5677793" y="2946797"/>
                </a:moveTo>
                <a:cubicBezTo>
                  <a:pt x="5677793" y="2946797"/>
                  <a:pt x="5675313" y="2949278"/>
                  <a:pt x="5670351" y="2954239"/>
                </a:cubicBezTo>
                <a:lnTo>
                  <a:pt x="5677793" y="2969122"/>
                </a:lnTo>
                <a:cubicBezTo>
                  <a:pt x="5682754" y="2964161"/>
                  <a:pt x="5683994" y="2960440"/>
                  <a:pt x="5681513" y="2957960"/>
                </a:cubicBezTo>
                <a:cubicBezTo>
                  <a:pt x="5679033" y="2955479"/>
                  <a:pt x="5680273" y="2954239"/>
                  <a:pt x="5685234" y="2954239"/>
                </a:cubicBezTo>
                <a:close/>
                <a:moveTo>
                  <a:pt x="334863" y="2946797"/>
                </a:moveTo>
                <a:cubicBezTo>
                  <a:pt x="334863" y="2951758"/>
                  <a:pt x="334863" y="2962920"/>
                  <a:pt x="334863" y="2980284"/>
                </a:cubicBezTo>
                <a:cubicBezTo>
                  <a:pt x="334863" y="2997647"/>
                  <a:pt x="334863" y="3006329"/>
                  <a:pt x="334863" y="3006329"/>
                </a:cubicBezTo>
                <a:lnTo>
                  <a:pt x="334863" y="3058419"/>
                </a:lnTo>
                <a:cubicBezTo>
                  <a:pt x="329903" y="3053458"/>
                  <a:pt x="328662" y="3047256"/>
                  <a:pt x="331143" y="3039815"/>
                </a:cubicBezTo>
                <a:cubicBezTo>
                  <a:pt x="333623" y="3032374"/>
                  <a:pt x="332383" y="3028653"/>
                  <a:pt x="327422" y="3028653"/>
                </a:cubicBezTo>
                <a:cubicBezTo>
                  <a:pt x="322461" y="3028653"/>
                  <a:pt x="321221" y="3023692"/>
                  <a:pt x="323701" y="3013770"/>
                </a:cubicBezTo>
                <a:cubicBezTo>
                  <a:pt x="326182" y="3003848"/>
                  <a:pt x="327422" y="2993927"/>
                  <a:pt x="327422" y="2984005"/>
                </a:cubicBezTo>
                <a:cubicBezTo>
                  <a:pt x="327422" y="2974082"/>
                  <a:pt x="327422" y="2964161"/>
                  <a:pt x="327422" y="2954239"/>
                </a:cubicBezTo>
                <a:close/>
                <a:moveTo>
                  <a:pt x="305098" y="2939356"/>
                </a:moveTo>
                <a:lnTo>
                  <a:pt x="312539" y="2976563"/>
                </a:lnTo>
                <a:cubicBezTo>
                  <a:pt x="307578" y="2976563"/>
                  <a:pt x="305098" y="2974082"/>
                  <a:pt x="305098" y="2969122"/>
                </a:cubicBezTo>
                <a:cubicBezTo>
                  <a:pt x="305098" y="2964161"/>
                  <a:pt x="305098" y="2959200"/>
                  <a:pt x="305098" y="2954239"/>
                </a:cubicBezTo>
                <a:cubicBezTo>
                  <a:pt x="305098" y="2949278"/>
                  <a:pt x="305098" y="2944317"/>
                  <a:pt x="305098" y="2939356"/>
                </a:cubicBezTo>
                <a:close/>
                <a:moveTo>
                  <a:pt x="6034980" y="2931915"/>
                </a:moveTo>
                <a:cubicBezTo>
                  <a:pt x="6034980" y="2936875"/>
                  <a:pt x="6034980" y="2939356"/>
                  <a:pt x="6034980" y="2939356"/>
                </a:cubicBezTo>
                <a:lnTo>
                  <a:pt x="6027539" y="2939356"/>
                </a:lnTo>
                <a:close/>
                <a:moveTo>
                  <a:pt x="212080" y="2924473"/>
                </a:moveTo>
                <a:cubicBezTo>
                  <a:pt x="214561" y="2924473"/>
                  <a:pt x="215801" y="2933155"/>
                  <a:pt x="215801" y="2950518"/>
                </a:cubicBezTo>
                <a:cubicBezTo>
                  <a:pt x="215801" y="2967882"/>
                  <a:pt x="215801" y="2976563"/>
                  <a:pt x="215801" y="2976563"/>
                </a:cubicBezTo>
                <a:lnTo>
                  <a:pt x="208360" y="2954239"/>
                </a:lnTo>
                <a:cubicBezTo>
                  <a:pt x="208360" y="2934395"/>
                  <a:pt x="209600" y="2924473"/>
                  <a:pt x="212080" y="2924473"/>
                </a:cubicBezTo>
                <a:close/>
                <a:moveTo>
                  <a:pt x="5954779" y="2924198"/>
                </a:moveTo>
                <a:lnTo>
                  <a:pt x="5954055" y="2925404"/>
                </a:lnTo>
                <a:cubicBezTo>
                  <a:pt x="5953435" y="2927264"/>
                  <a:pt x="5953125" y="2929435"/>
                  <a:pt x="5953125" y="2931915"/>
                </a:cubicBezTo>
                <a:lnTo>
                  <a:pt x="5953125" y="2924473"/>
                </a:lnTo>
                <a:close/>
                <a:moveTo>
                  <a:pt x="5959636" y="2918892"/>
                </a:moveTo>
                <a:cubicBezTo>
                  <a:pt x="5960256" y="2918892"/>
                  <a:pt x="5960566" y="2919513"/>
                  <a:pt x="5960566" y="2920753"/>
                </a:cubicBezTo>
                <a:cubicBezTo>
                  <a:pt x="5960566" y="2921993"/>
                  <a:pt x="5959946" y="2922923"/>
                  <a:pt x="5958706" y="2923543"/>
                </a:cubicBezTo>
                <a:lnTo>
                  <a:pt x="5954779" y="2924198"/>
                </a:lnTo>
                <a:lnTo>
                  <a:pt x="5956845" y="2920753"/>
                </a:lnTo>
                <a:cubicBezTo>
                  <a:pt x="5958086" y="2919513"/>
                  <a:pt x="5959016" y="2918892"/>
                  <a:pt x="5959636" y="2918892"/>
                </a:cubicBezTo>
                <a:close/>
                <a:moveTo>
                  <a:pt x="5744765" y="2917032"/>
                </a:moveTo>
                <a:cubicBezTo>
                  <a:pt x="5744765" y="2926954"/>
                  <a:pt x="5747245" y="2926954"/>
                  <a:pt x="5752207" y="2917032"/>
                </a:cubicBezTo>
                <a:cubicBezTo>
                  <a:pt x="5752207" y="2917032"/>
                  <a:pt x="5749727" y="2917032"/>
                  <a:pt x="5744765" y="2917032"/>
                </a:cubicBezTo>
                <a:close/>
                <a:moveTo>
                  <a:pt x="5558730" y="2917032"/>
                </a:moveTo>
                <a:lnTo>
                  <a:pt x="5551289" y="2924473"/>
                </a:lnTo>
                <a:cubicBezTo>
                  <a:pt x="5551289" y="2929434"/>
                  <a:pt x="5551289" y="2933155"/>
                  <a:pt x="5551289" y="2935635"/>
                </a:cubicBezTo>
                <a:cubicBezTo>
                  <a:pt x="5551289" y="2938116"/>
                  <a:pt x="5548809" y="2939356"/>
                  <a:pt x="5543847" y="2939356"/>
                </a:cubicBezTo>
                <a:lnTo>
                  <a:pt x="5521523" y="2954239"/>
                </a:lnTo>
                <a:cubicBezTo>
                  <a:pt x="5516562" y="2959200"/>
                  <a:pt x="5512841" y="2961680"/>
                  <a:pt x="5510361" y="2961680"/>
                </a:cubicBezTo>
                <a:cubicBezTo>
                  <a:pt x="5507881" y="2961680"/>
                  <a:pt x="5500440" y="2966641"/>
                  <a:pt x="5488037" y="2976563"/>
                </a:cubicBezTo>
                <a:cubicBezTo>
                  <a:pt x="5475634" y="2986485"/>
                  <a:pt x="5469433" y="2991446"/>
                  <a:pt x="5469433" y="2991446"/>
                </a:cubicBezTo>
                <a:lnTo>
                  <a:pt x="5484316" y="2991446"/>
                </a:lnTo>
                <a:lnTo>
                  <a:pt x="5491758" y="2991446"/>
                </a:lnTo>
                <a:lnTo>
                  <a:pt x="5499199" y="2976563"/>
                </a:lnTo>
                <a:cubicBezTo>
                  <a:pt x="5499199" y="2981524"/>
                  <a:pt x="5504160" y="2981524"/>
                  <a:pt x="5514082" y="2976563"/>
                </a:cubicBezTo>
                <a:cubicBezTo>
                  <a:pt x="5524003" y="2971602"/>
                  <a:pt x="5526485" y="2966641"/>
                  <a:pt x="5521523" y="2961680"/>
                </a:cubicBezTo>
                <a:cubicBezTo>
                  <a:pt x="5521523" y="2961680"/>
                  <a:pt x="5522764" y="2961680"/>
                  <a:pt x="5525244" y="2961680"/>
                </a:cubicBezTo>
                <a:cubicBezTo>
                  <a:pt x="5527724" y="2961680"/>
                  <a:pt x="5528965" y="2961680"/>
                  <a:pt x="5528965" y="2961680"/>
                </a:cubicBezTo>
                <a:lnTo>
                  <a:pt x="5558730" y="2946797"/>
                </a:lnTo>
                <a:cubicBezTo>
                  <a:pt x="5558730" y="2946797"/>
                  <a:pt x="5561210" y="2945557"/>
                  <a:pt x="5566172" y="2943077"/>
                </a:cubicBezTo>
                <a:cubicBezTo>
                  <a:pt x="5571133" y="2940596"/>
                  <a:pt x="5573613" y="2939356"/>
                  <a:pt x="5573613" y="2939356"/>
                </a:cubicBezTo>
                <a:cubicBezTo>
                  <a:pt x="5573613" y="2939356"/>
                  <a:pt x="5573613" y="2938116"/>
                  <a:pt x="5573613" y="2935635"/>
                </a:cubicBezTo>
                <a:cubicBezTo>
                  <a:pt x="5573613" y="2933155"/>
                  <a:pt x="5571133" y="2931915"/>
                  <a:pt x="5566172" y="2931915"/>
                </a:cubicBezTo>
                <a:cubicBezTo>
                  <a:pt x="5561210" y="2931915"/>
                  <a:pt x="5558730" y="2926954"/>
                  <a:pt x="5558730" y="2917032"/>
                </a:cubicBezTo>
                <a:close/>
                <a:moveTo>
                  <a:pt x="5514082" y="2917032"/>
                </a:moveTo>
                <a:lnTo>
                  <a:pt x="5491758" y="2924473"/>
                </a:lnTo>
                <a:lnTo>
                  <a:pt x="5499199" y="2924473"/>
                </a:lnTo>
                <a:cubicBezTo>
                  <a:pt x="5504160" y="2924473"/>
                  <a:pt x="5504160" y="2926954"/>
                  <a:pt x="5499199" y="2931915"/>
                </a:cubicBezTo>
                <a:lnTo>
                  <a:pt x="5506640" y="2931915"/>
                </a:lnTo>
                <a:lnTo>
                  <a:pt x="5521523" y="2931915"/>
                </a:lnTo>
                <a:lnTo>
                  <a:pt x="5528965" y="2931915"/>
                </a:lnTo>
                <a:lnTo>
                  <a:pt x="5536406" y="2917032"/>
                </a:lnTo>
                <a:lnTo>
                  <a:pt x="5528965" y="2917032"/>
                </a:lnTo>
                <a:cubicBezTo>
                  <a:pt x="5519043" y="2917032"/>
                  <a:pt x="5514082" y="2917032"/>
                  <a:pt x="5514082" y="2917032"/>
                </a:cubicBezTo>
                <a:close/>
                <a:moveTo>
                  <a:pt x="305098" y="2917032"/>
                </a:moveTo>
                <a:lnTo>
                  <a:pt x="312539" y="2917032"/>
                </a:lnTo>
                <a:cubicBezTo>
                  <a:pt x="312539" y="2921993"/>
                  <a:pt x="312539" y="2924473"/>
                  <a:pt x="312539" y="2924473"/>
                </a:cubicBezTo>
                <a:close/>
                <a:moveTo>
                  <a:pt x="5527104" y="2904940"/>
                </a:moveTo>
                <a:cubicBezTo>
                  <a:pt x="5525864" y="2904319"/>
                  <a:pt x="5524004" y="2904630"/>
                  <a:pt x="5521523" y="2905870"/>
                </a:cubicBezTo>
                <a:cubicBezTo>
                  <a:pt x="5516562" y="2908350"/>
                  <a:pt x="5514082" y="2909590"/>
                  <a:pt x="5514082" y="2909590"/>
                </a:cubicBezTo>
                <a:lnTo>
                  <a:pt x="5528965" y="2909590"/>
                </a:lnTo>
                <a:cubicBezTo>
                  <a:pt x="5528965" y="2907110"/>
                  <a:pt x="5528345" y="2905560"/>
                  <a:pt x="5527104" y="2904940"/>
                </a:cubicBezTo>
                <a:close/>
                <a:moveTo>
                  <a:pt x="5670351" y="2902149"/>
                </a:moveTo>
                <a:cubicBezTo>
                  <a:pt x="5670351" y="2907110"/>
                  <a:pt x="5665390" y="2912071"/>
                  <a:pt x="5655469" y="2917032"/>
                </a:cubicBezTo>
                <a:lnTo>
                  <a:pt x="5648027" y="2917032"/>
                </a:lnTo>
                <a:cubicBezTo>
                  <a:pt x="5648027" y="2917032"/>
                  <a:pt x="5648027" y="2914551"/>
                  <a:pt x="5648027" y="2909590"/>
                </a:cubicBezTo>
                <a:cubicBezTo>
                  <a:pt x="5648027" y="2904630"/>
                  <a:pt x="5650507" y="2903389"/>
                  <a:pt x="5655469" y="2905870"/>
                </a:cubicBezTo>
                <a:cubicBezTo>
                  <a:pt x="5660430" y="2908350"/>
                  <a:pt x="5665390" y="2907110"/>
                  <a:pt x="5670351" y="2902149"/>
                </a:cubicBezTo>
                <a:close/>
                <a:moveTo>
                  <a:pt x="5882431" y="2898429"/>
                </a:moveTo>
                <a:cubicBezTo>
                  <a:pt x="5884912" y="2898428"/>
                  <a:pt x="5886152" y="2899669"/>
                  <a:pt x="5886152" y="2902149"/>
                </a:cubicBezTo>
                <a:cubicBezTo>
                  <a:pt x="5886152" y="2907110"/>
                  <a:pt x="5883672" y="2909590"/>
                  <a:pt x="5878711" y="2909590"/>
                </a:cubicBezTo>
                <a:lnTo>
                  <a:pt x="5848945" y="2917032"/>
                </a:lnTo>
                <a:cubicBezTo>
                  <a:pt x="5848945" y="2917032"/>
                  <a:pt x="5851425" y="2914551"/>
                  <a:pt x="5856386" y="2909590"/>
                </a:cubicBezTo>
                <a:cubicBezTo>
                  <a:pt x="5861348" y="2904630"/>
                  <a:pt x="5866308" y="2902149"/>
                  <a:pt x="5871269" y="2902149"/>
                </a:cubicBezTo>
                <a:cubicBezTo>
                  <a:pt x="5876230" y="2899669"/>
                  <a:pt x="5879951" y="2898428"/>
                  <a:pt x="5882431" y="2898429"/>
                </a:cubicBezTo>
                <a:close/>
                <a:moveTo>
                  <a:pt x="5834062" y="2894708"/>
                </a:moveTo>
                <a:cubicBezTo>
                  <a:pt x="5834062" y="2894708"/>
                  <a:pt x="5832822" y="2895948"/>
                  <a:pt x="5830342" y="2898428"/>
                </a:cubicBezTo>
                <a:cubicBezTo>
                  <a:pt x="5827861" y="2900909"/>
                  <a:pt x="5826621" y="2902149"/>
                  <a:pt x="5826621" y="2902149"/>
                </a:cubicBezTo>
                <a:cubicBezTo>
                  <a:pt x="5826621" y="2902149"/>
                  <a:pt x="5829101" y="2902149"/>
                  <a:pt x="5834062" y="2902149"/>
                </a:cubicBezTo>
                <a:cubicBezTo>
                  <a:pt x="5834062" y="2897188"/>
                  <a:pt x="5834062" y="2894708"/>
                  <a:pt x="5834062" y="2894708"/>
                </a:cubicBezTo>
                <a:close/>
                <a:moveTo>
                  <a:pt x="5725068" y="2876761"/>
                </a:moveTo>
                <a:lnTo>
                  <a:pt x="5722441" y="2879825"/>
                </a:lnTo>
                <a:lnTo>
                  <a:pt x="5715000" y="2879825"/>
                </a:lnTo>
                <a:cubicBezTo>
                  <a:pt x="5717480" y="2879825"/>
                  <a:pt x="5719651" y="2879515"/>
                  <a:pt x="5721512" y="2878895"/>
                </a:cubicBezTo>
                <a:close/>
                <a:moveTo>
                  <a:pt x="5744765" y="2872383"/>
                </a:moveTo>
                <a:cubicBezTo>
                  <a:pt x="5744765" y="2872383"/>
                  <a:pt x="5747245" y="2872383"/>
                  <a:pt x="5752207" y="2872383"/>
                </a:cubicBezTo>
                <a:cubicBezTo>
                  <a:pt x="5752207" y="2872383"/>
                  <a:pt x="5750966" y="2873623"/>
                  <a:pt x="5748486" y="2876104"/>
                </a:cubicBezTo>
                <a:cubicBezTo>
                  <a:pt x="5746006" y="2878585"/>
                  <a:pt x="5744765" y="2877344"/>
                  <a:pt x="5744765" y="2872383"/>
                </a:cubicBezTo>
                <a:close/>
                <a:moveTo>
                  <a:pt x="5729883" y="2868663"/>
                </a:moveTo>
                <a:lnTo>
                  <a:pt x="5729883" y="2872383"/>
                </a:lnTo>
                <a:cubicBezTo>
                  <a:pt x="5729883" y="2872383"/>
                  <a:pt x="5728642" y="2873623"/>
                  <a:pt x="5726162" y="2876104"/>
                </a:cubicBezTo>
                <a:lnTo>
                  <a:pt x="5725068" y="2876761"/>
                </a:lnTo>
                <a:lnTo>
                  <a:pt x="5728022" y="2873314"/>
                </a:lnTo>
                <a:cubicBezTo>
                  <a:pt x="5729263" y="2871453"/>
                  <a:pt x="5729883" y="2869903"/>
                  <a:pt x="5729883" y="2868663"/>
                </a:cubicBezTo>
                <a:close/>
                <a:moveTo>
                  <a:pt x="5834062" y="2864942"/>
                </a:moveTo>
                <a:lnTo>
                  <a:pt x="5841504" y="2864942"/>
                </a:lnTo>
                <a:cubicBezTo>
                  <a:pt x="5836542" y="2869903"/>
                  <a:pt x="5834062" y="2872383"/>
                  <a:pt x="5834062" y="2872383"/>
                </a:cubicBezTo>
                <a:close/>
                <a:moveTo>
                  <a:pt x="6413562" y="2862617"/>
                </a:moveTo>
                <a:cubicBezTo>
                  <a:pt x="6414182" y="2862927"/>
                  <a:pt x="6414492" y="2863702"/>
                  <a:pt x="6414492" y="2864942"/>
                </a:cubicBezTo>
                <a:cubicBezTo>
                  <a:pt x="6414492" y="2869903"/>
                  <a:pt x="6409531" y="2872383"/>
                  <a:pt x="6399609" y="2872383"/>
                </a:cubicBezTo>
                <a:cubicBezTo>
                  <a:pt x="6407051" y="2864942"/>
                  <a:pt x="6411701" y="2861686"/>
                  <a:pt x="6413562" y="2862617"/>
                </a:cubicBezTo>
                <a:close/>
                <a:moveTo>
                  <a:pt x="334863" y="2857501"/>
                </a:moveTo>
                <a:lnTo>
                  <a:pt x="342305" y="2857501"/>
                </a:lnTo>
                <a:cubicBezTo>
                  <a:pt x="342305" y="2857501"/>
                  <a:pt x="342305" y="2859981"/>
                  <a:pt x="342305" y="2864942"/>
                </a:cubicBezTo>
                <a:cubicBezTo>
                  <a:pt x="342305" y="2869903"/>
                  <a:pt x="342305" y="2872383"/>
                  <a:pt x="342305" y="2872383"/>
                </a:cubicBezTo>
                <a:lnTo>
                  <a:pt x="334863" y="2864942"/>
                </a:lnTo>
                <a:cubicBezTo>
                  <a:pt x="334863" y="2859981"/>
                  <a:pt x="334863" y="2857501"/>
                  <a:pt x="334863" y="2857501"/>
                </a:cubicBezTo>
                <a:close/>
                <a:moveTo>
                  <a:pt x="231614" y="2855175"/>
                </a:moveTo>
                <a:cubicBezTo>
                  <a:pt x="233474" y="2854245"/>
                  <a:pt x="238125" y="2857501"/>
                  <a:pt x="245567" y="2864942"/>
                </a:cubicBezTo>
                <a:lnTo>
                  <a:pt x="245567" y="2872383"/>
                </a:lnTo>
                <a:cubicBezTo>
                  <a:pt x="240606" y="2867423"/>
                  <a:pt x="236885" y="2863702"/>
                  <a:pt x="234404" y="2861221"/>
                </a:cubicBezTo>
                <a:cubicBezTo>
                  <a:pt x="231924" y="2858741"/>
                  <a:pt x="230684" y="2857501"/>
                  <a:pt x="230684" y="2857501"/>
                </a:cubicBezTo>
                <a:cubicBezTo>
                  <a:pt x="230684" y="2856261"/>
                  <a:pt x="230994" y="2855486"/>
                  <a:pt x="231614" y="2855175"/>
                </a:cubicBezTo>
                <a:close/>
                <a:moveTo>
                  <a:pt x="5652678" y="2853780"/>
                </a:moveTo>
                <a:cubicBezTo>
                  <a:pt x="5654538" y="2853780"/>
                  <a:pt x="5655469" y="2855021"/>
                  <a:pt x="5655469" y="2857501"/>
                </a:cubicBezTo>
                <a:lnTo>
                  <a:pt x="5640586" y="2872383"/>
                </a:lnTo>
                <a:cubicBezTo>
                  <a:pt x="5635624" y="2872383"/>
                  <a:pt x="5633144" y="2873623"/>
                  <a:pt x="5633144" y="2876104"/>
                </a:cubicBezTo>
                <a:cubicBezTo>
                  <a:pt x="5633144" y="2878585"/>
                  <a:pt x="5630664" y="2877344"/>
                  <a:pt x="5625703" y="2872383"/>
                </a:cubicBezTo>
                <a:cubicBezTo>
                  <a:pt x="5620742" y="2867423"/>
                  <a:pt x="5618261" y="2864942"/>
                  <a:pt x="5618261" y="2864942"/>
                </a:cubicBezTo>
                <a:cubicBezTo>
                  <a:pt x="5623223" y="2859981"/>
                  <a:pt x="5625703" y="2857501"/>
                  <a:pt x="5625703" y="2857501"/>
                </a:cubicBezTo>
                <a:cubicBezTo>
                  <a:pt x="5625703" y="2857501"/>
                  <a:pt x="5625703" y="2859981"/>
                  <a:pt x="5625703" y="2864942"/>
                </a:cubicBezTo>
                <a:cubicBezTo>
                  <a:pt x="5630664" y="2864942"/>
                  <a:pt x="5636865" y="2862461"/>
                  <a:pt x="5644306" y="2857501"/>
                </a:cubicBezTo>
                <a:cubicBezTo>
                  <a:pt x="5648027" y="2855021"/>
                  <a:pt x="5650818" y="2853780"/>
                  <a:pt x="5652678" y="2853780"/>
                </a:cubicBezTo>
                <a:close/>
                <a:moveTo>
                  <a:pt x="5923359" y="2850059"/>
                </a:moveTo>
                <a:lnTo>
                  <a:pt x="5923359" y="2864942"/>
                </a:lnTo>
                <a:cubicBezTo>
                  <a:pt x="5913438" y="2869903"/>
                  <a:pt x="5908476" y="2869903"/>
                  <a:pt x="5908476" y="2864942"/>
                </a:cubicBezTo>
                <a:close/>
                <a:moveTo>
                  <a:pt x="5692676" y="2850059"/>
                </a:moveTo>
                <a:cubicBezTo>
                  <a:pt x="5692676" y="2850059"/>
                  <a:pt x="5695156" y="2850059"/>
                  <a:pt x="5700117" y="2850059"/>
                </a:cubicBezTo>
                <a:cubicBezTo>
                  <a:pt x="5705078" y="2850059"/>
                  <a:pt x="5707558" y="2852540"/>
                  <a:pt x="5707558" y="2857501"/>
                </a:cubicBezTo>
                <a:cubicBezTo>
                  <a:pt x="5697637" y="2857501"/>
                  <a:pt x="5690195" y="2857501"/>
                  <a:pt x="5685234" y="2857501"/>
                </a:cubicBezTo>
                <a:close/>
                <a:moveTo>
                  <a:pt x="6451699" y="2842618"/>
                </a:moveTo>
                <a:lnTo>
                  <a:pt x="6451699" y="2850059"/>
                </a:lnTo>
                <a:cubicBezTo>
                  <a:pt x="6451699" y="2850059"/>
                  <a:pt x="6449219" y="2850059"/>
                  <a:pt x="6444258" y="2850059"/>
                </a:cubicBezTo>
                <a:cubicBezTo>
                  <a:pt x="6444258" y="2845098"/>
                  <a:pt x="6446738" y="2842618"/>
                  <a:pt x="6451699" y="2842618"/>
                </a:cubicBezTo>
                <a:close/>
                <a:moveTo>
                  <a:pt x="6306592" y="2842618"/>
                </a:moveTo>
                <a:cubicBezTo>
                  <a:pt x="6309072" y="2842618"/>
                  <a:pt x="6310312" y="2843858"/>
                  <a:pt x="6310312" y="2846338"/>
                </a:cubicBezTo>
                <a:cubicBezTo>
                  <a:pt x="6310312" y="2848819"/>
                  <a:pt x="6307832" y="2850059"/>
                  <a:pt x="6302871" y="2850059"/>
                </a:cubicBezTo>
                <a:cubicBezTo>
                  <a:pt x="6302871" y="2845098"/>
                  <a:pt x="6304111" y="2842618"/>
                  <a:pt x="6306592" y="2842618"/>
                </a:cubicBezTo>
                <a:close/>
                <a:moveTo>
                  <a:pt x="6139160" y="2842618"/>
                </a:moveTo>
                <a:lnTo>
                  <a:pt x="6139160" y="2850059"/>
                </a:lnTo>
                <a:cubicBezTo>
                  <a:pt x="6139160" y="2850059"/>
                  <a:pt x="6137919" y="2851299"/>
                  <a:pt x="6135439" y="2853780"/>
                </a:cubicBezTo>
                <a:cubicBezTo>
                  <a:pt x="6132959" y="2856261"/>
                  <a:pt x="6131719" y="2855020"/>
                  <a:pt x="6131719" y="2850059"/>
                </a:cubicBezTo>
                <a:cubicBezTo>
                  <a:pt x="6131719" y="2845098"/>
                  <a:pt x="6134199" y="2842618"/>
                  <a:pt x="6139160" y="2842618"/>
                </a:cubicBezTo>
                <a:close/>
                <a:moveTo>
                  <a:pt x="5793135" y="2842618"/>
                </a:moveTo>
                <a:cubicBezTo>
                  <a:pt x="5800576" y="2842618"/>
                  <a:pt x="5801817" y="2845098"/>
                  <a:pt x="5796855" y="2850059"/>
                </a:cubicBezTo>
                <a:cubicBezTo>
                  <a:pt x="5777011" y="2869903"/>
                  <a:pt x="5764610" y="2874864"/>
                  <a:pt x="5759648" y="2864942"/>
                </a:cubicBezTo>
                <a:lnTo>
                  <a:pt x="5759648" y="2850059"/>
                </a:lnTo>
                <a:cubicBezTo>
                  <a:pt x="5764610" y="2850059"/>
                  <a:pt x="5767090" y="2851299"/>
                  <a:pt x="5767090" y="2853780"/>
                </a:cubicBezTo>
                <a:cubicBezTo>
                  <a:pt x="5767090" y="2856261"/>
                  <a:pt x="5769570" y="2856261"/>
                  <a:pt x="5774531" y="2853780"/>
                </a:cubicBezTo>
                <a:cubicBezTo>
                  <a:pt x="5779492" y="2851299"/>
                  <a:pt x="5781972" y="2848819"/>
                  <a:pt x="5781972" y="2846338"/>
                </a:cubicBezTo>
                <a:cubicBezTo>
                  <a:pt x="5781972" y="2843858"/>
                  <a:pt x="5785693" y="2842618"/>
                  <a:pt x="5793135" y="2842618"/>
                </a:cubicBezTo>
                <a:close/>
                <a:moveTo>
                  <a:pt x="5573613" y="2842618"/>
                </a:moveTo>
                <a:cubicBezTo>
                  <a:pt x="5568652" y="2842618"/>
                  <a:pt x="5566172" y="2845098"/>
                  <a:pt x="5566172" y="2850059"/>
                </a:cubicBezTo>
                <a:cubicBezTo>
                  <a:pt x="5571133" y="2850059"/>
                  <a:pt x="5573613" y="2850059"/>
                  <a:pt x="5573613" y="2850059"/>
                </a:cubicBezTo>
                <a:close/>
                <a:moveTo>
                  <a:pt x="221382" y="2838898"/>
                </a:moveTo>
                <a:cubicBezTo>
                  <a:pt x="222622" y="2838898"/>
                  <a:pt x="223242" y="2840138"/>
                  <a:pt x="223242" y="2842618"/>
                </a:cubicBezTo>
                <a:cubicBezTo>
                  <a:pt x="223242" y="2852540"/>
                  <a:pt x="220762" y="2852540"/>
                  <a:pt x="215801" y="2842618"/>
                </a:cubicBezTo>
                <a:cubicBezTo>
                  <a:pt x="218281" y="2840138"/>
                  <a:pt x="220142" y="2838898"/>
                  <a:pt x="221382" y="2838898"/>
                </a:cubicBezTo>
                <a:close/>
                <a:moveTo>
                  <a:pt x="6057304" y="2835176"/>
                </a:moveTo>
                <a:cubicBezTo>
                  <a:pt x="6062266" y="2835176"/>
                  <a:pt x="6064746" y="2836416"/>
                  <a:pt x="6064746" y="2838897"/>
                </a:cubicBezTo>
                <a:cubicBezTo>
                  <a:pt x="6064746" y="2841378"/>
                  <a:pt x="6063505" y="2842618"/>
                  <a:pt x="6061025" y="2842618"/>
                </a:cubicBezTo>
                <a:cubicBezTo>
                  <a:pt x="6058545" y="2842618"/>
                  <a:pt x="6057304" y="2840137"/>
                  <a:pt x="6057304" y="2835176"/>
                </a:cubicBezTo>
                <a:close/>
                <a:moveTo>
                  <a:pt x="5954985" y="2831456"/>
                </a:moveTo>
                <a:cubicBezTo>
                  <a:pt x="5956225" y="2831456"/>
                  <a:pt x="5958086" y="2832696"/>
                  <a:pt x="5960566" y="2835176"/>
                </a:cubicBezTo>
                <a:cubicBezTo>
                  <a:pt x="5960566" y="2840137"/>
                  <a:pt x="5960566" y="2842618"/>
                  <a:pt x="5960566" y="2842618"/>
                </a:cubicBezTo>
                <a:cubicBezTo>
                  <a:pt x="5955605" y="2842618"/>
                  <a:pt x="5953125" y="2840137"/>
                  <a:pt x="5953125" y="2835176"/>
                </a:cubicBezTo>
                <a:cubicBezTo>
                  <a:pt x="5953125" y="2832696"/>
                  <a:pt x="5953744" y="2831456"/>
                  <a:pt x="5954985" y="2831456"/>
                </a:cubicBezTo>
                <a:close/>
                <a:moveTo>
                  <a:pt x="5707558" y="2827735"/>
                </a:moveTo>
                <a:cubicBezTo>
                  <a:pt x="5707558" y="2827735"/>
                  <a:pt x="5706318" y="2828975"/>
                  <a:pt x="5703838" y="2831456"/>
                </a:cubicBezTo>
                <a:cubicBezTo>
                  <a:pt x="5701358" y="2833936"/>
                  <a:pt x="5700117" y="2835176"/>
                  <a:pt x="5700117" y="2835176"/>
                </a:cubicBezTo>
                <a:lnTo>
                  <a:pt x="5707558" y="2835176"/>
                </a:lnTo>
                <a:lnTo>
                  <a:pt x="5715000" y="2835176"/>
                </a:lnTo>
                <a:lnTo>
                  <a:pt x="5715000" y="2827735"/>
                </a:lnTo>
                <a:close/>
                <a:moveTo>
                  <a:pt x="5901035" y="2820294"/>
                </a:moveTo>
                <a:lnTo>
                  <a:pt x="5893594" y="2827735"/>
                </a:lnTo>
                <a:cubicBezTo>
                  <a:pt x="5888632" y="2832696"/>
                  <a:pt x="5886152" y="2835176"/>
                  <a:pt x="5886152" y="2835176"/>
                </a:cubicBezTo>
                <a:cubicBezTo>
                  <a:pt x="5886152" y="2835176"/>
                  <a:pt x="5883672" y="2837657"/>
                  <a:pt x="5878711" y="2842618"/>
                </a:cubicBezTo>
                <a:cubicBezTo>
                  <a:pt x="5873749" y="2842618"/>
                  <a:pt x="5870029" y="2842618"/>
                  <a:pt x="5867549" y="2842618"/>
                </a:cubicBezTo>
                <a:cubicBezTo>
                  <a:pt x="5865069" y="2842618"/>
                  <a:pt x="5863828" y="2842618"/>
                  <a:pt x="5863828" y="2842618"/>
                </a:cubicBezTo>
                <a:lnTo>
                  <a:pt x="5841504" y="2850059"/>
                </a:lnTo>
                <a:cubicBezTo>
                  <a:pt x="5846465" y="2845098"/>
                  <a:pt x="5857627" y="2838897"/>
                  <a:pt x="5874990" y="2831456"/>
                </a:cubicBezTo>
                <a:cubicBezTo>
                  <a:pt x="5892353" y="2824014"/>
                  <a:pt x="5901035" y="2820294"/>
                  <a:pt x="5901035" y="2820294"/>
                </a:cubicBezTo>
                <a:close/>
                <a:moveTo>
                  <a:pt x="5633144" y="2820294"/>
                </a:moveTo>
                <a:cubicBezTo>
                  <a:pt x="5633144" y="2820294"/>
                  <a:pt x="5633144" y="2821534"/>
                  <a:pt x="5633144" y="2824014"/>
                </a:cubicBezTo>
                <a:cubicBezTo>
                  <a:pt x="5633144" y="2826495"/>
                  <a:pt x="5633144" y="2827735"/>
                  <a:pt x="5633144" y="2827735"/>
                </a:cubicBezTo>
                <a:cubicBezTo>
                  <a:pt x="5633144" y="2827735"/>
                  <a:pt x="5635624" y="2827735"/>
                  <a:pt x="5640586" y="2827735"/>
                </a:cubicBezTo>
                <a:cubicBezTo>
                  <a:pt x="5640586" y="2822774"/>
                  <a:pt x="5640586" y="2820294"/>
                  <a:pt x="5640586" y="2820294"/>
                </a:cubicBezTo>
                <a:cubicBezTo>
                  <a:pt x="5640586" y="2820294"/>
                  <a:pt x="5638106" y="2820294"/>
                  <a:pt x="5633144" y="2820294"/>
                </a:cubicBezTo>
                <a:close/>
                <a:moveTo>
                  <a:pt x="6027539" y="2812852"/>
                </a:moveTo>
                <a:lnTo>
                  <a:pt x="6034980" y="2812852"/>
                </a:lnTo>
                <a:lnTo>
                  <a:pt x="6012656" y="2820294"/>
                </a:lnTo>
                <a:cubicBezTo>
                  <a:pt x="6012656" y="2820294"/>
                  <a:pt x="6017617" y="2817813"/>
                  <a:pt x="6027539" y="2812852"/>
                </a:cubicBezTo>
                <a:close/>
                <a:moveTo>
                  <a:pt x="5848945" y="2812852"/>
                </a:moveTo>
                <a:lnTo>
                  <a:pt x="5848945" y="2827735"/>
                </a:lnTo>
                <a:cubicBezTo>
                  <a:pt x="5843984" y="2827735"/>
                  <a:pt x="5841504" y="2827735"/>
                  <a:pt x="5841504" y="2827735"/>
                </a:cubicBezTo>
                <a:cubicBezTo>
                  <a:pt x="5841504" y="2827735"/>
                  <a:pt x="5839024" y="2827735"/>
                  <a:pt x="5834062" y="2827735"/>
                </a:cubicBezTo>
                <a:lnTo>
                  <a:pt x="5819179" y="2835176"/>
                </a:lnTo>
                <a:cubicBezTo>
                  <a:pt x="5819179" y="2830216"/>
                  <a:pt x="5824141" y="2825254"/>
                  <a:pt x="5834062" y="2820294"/>
                </a:cubicBezTo>
                <a:cubicBezTo>
                  <a:pt x="5843984" y="2815333"/>
                  <a:pt x="5848945" y="2812852"/>
                  <a:pt x="5848945" y="2812852"/>
                </a:cubicBezTo>
                <a:close/>
                <a:moveTo>
                  <a:pt x="6354961" y="2805411"/>
                </a:moveTo>
                <a:cubicBezTo>
                  <a:pt x="6349999" y="2810372"/>
                  <a:pt x="6345039" y="2814092"/>
                  <a:pt x="6340078" y="2816573"/>
                </a:cubicBezTo>
                <a:cubicBezTo>
                  <a:pt x="6335117" y="2819054"/>
                  <a:pt x="6332636" y="2820294"/>
                  <a:pt x="6332636" y="2820294"/>
                </a:cubicBezTo>
                <a:cubicBezTo>
                  <a:pt x="6327675" y="2825254"/>
                  <a:pt x="6323954" y="2827735"/>
                  <a:pt x="6321474" y="2827735"/>
                </a:cubicBezTo>
                <a:cubicBezTo>
                  <a:pt x="6318994" y="2827735"/>
                  <a:pt x="6317754" y="2825254"/>
                  <a:pt x="6317754" y="2820294"/>
                </a:cubicBezTo>
                <a:lnTo>
                  <a:pt x="6317754" y="2812852"/>
                </a:lnTo>
                <a:cubicBezTo>
                  <a:pt x="6322715" y="2812852"/>
                  <a:pt x="6335117" y="2810372"/>
                  <a:pt x="6354961" y="2805411"/>
                </a:cubicBezTo>
                <a:close/>
                <a:moveTo>
                  <a:pt x="5923359" y="2805411"/>
                </a:moveTo>
                <a:cubicBezTo>
                  <a:pt x="5928320" y="2805411"/>
                  <a:pt x="5928320" y="2807891"/>
                  <a:pt x="5923359" y="2812852"/>
                </a:cubicBezTo>
                <a:lnTo>
                  <a:pt x="5915918" y="2812852"/>
                </a:lnTo>
                <a:close/>
                <a:moveTo>
                  <a:pt x="5770810" y="2805411"/>
                </a:moveTo>
                <a:cubicBezTo>
                  <a:pt x="5773290" y="2805411"/>
                  <a:pt x="5775772" y="2805411"/>
                  <a:pt x="5778252" y="2805411"/>
                </a:cubicBezTo>
                <a:cubicBezTo>
                  <a:pt x="5780732" y="2805411"/>
                  <a:pt x="5784453" y="2805411"/>
                  <a:pt x="5789414" y="2805411"/>
                </a:cubicBezTo>
                <a:cubicBezTo>
                  <a:pt x="5789414" y="2805411"/>
                  <a:pt x="5786934" y="2806651"/>
                  <a:pt x="5781972" y="2809131"/>
                </a:cubicBezTo>
                <a:cubicBezTo>
                  <a:pt x="5777011" y="2811612"/>
                  <a:pt x="5773290" y="2811612"/>
                  <a:pt x="5770810" y="2809131"/>
                </a:cubicBezTo>
                <a:cubicBezTo>
                  <a:pt x="5768330" y="2806651"/>
                  <a:pt x="5768330" y="2805411"/>
                  <a:pt x="5770810" y="2805411"/>
                </a:cubicBezTo>
                <a:close/>
                <a:moveTo>
                  <a:pt x="5662910" y="2805411"/>
                </a:moveTo>
                <a:cubicBezTo>
                  <a:pt x="5657949" y="2805411"/>
                  <a:pt x="5655469" y="2807891"/>
                  <a:pt x="5655469" y="2812852"/>
                </a:cubicBezTo>
                <a:cubicBezTo>
                  <a:pt x="5655469" y="2817813"/>
                  <a:pt x="5652988" y="2817813"/>
                  <a:pt x="5648027" y="2812852"/>
                </a:cubicBezTo>
                <a:lnTo>
                  <a:pt x="5640586" y="2812852"/>
                </a:lnTo>
                <a:cubicBezTo>
                  <a:pt x="5640586" y="2817813"/>
                  <a:pt x="5645547" y="2820294"/>
                  <a:pt x="5655469" y="2820294"/>
                </a:cubicBezTo>
                <a:lnTo>
                  <a:pt x="5662910" y="2820294"/>
                </a:lnTo>
                <a:lnTo>
                  <a:pt x="5662910" y="2812852"/>
                </a:lnTo>
                <a:close/>
                <a:moveTo>
                  <a:pt x="327422" y="2805411"/>
                </a:moveTo>
                <a:lnTo>
                  <a:pt x="342305" y="2820294"/>
                </a:lnTo>
                <a:cubicBezTo>
                  <a:pt x="342305" y="2835176"/>
                  <a:pt x="339824" y="2845098"/>
                  <a:pt x="334863" y="2850059"/>
                </a:cubicBezTo>
                <a:cubicBezTo>
                  <a:pt x="334863" y="2850059"/>
                  <a:pt x="334863" y="2847579"/>
                  <a:pt x="334863" y="2842618"/>
                </a:cubicBezTo>
                <a:cubicBezTo>
                  <a:pt x="329903" y="2832696"/>
                  <a:pt x="327422" y="2825254"/>
                  <a:pt x="327422" y="2820294"/>
                </a:cubicBezTo>
                <a:cubicBezTo>
                  <a:pt x="327422" y="2815333"/>
                  <a:pt x="327422" y="2810372"/>
                  <a:pt x="327422" y="2805411"/>
                </a:cubicBezTo>
                <a:close/>
                <a:moveTo>
                  <a:pt x="5794995" y="2801690"/>
                </a:moveTo>
                <a:cubicBezTo>
                  <a:pt x="5796235" y="2801690"/>
                  <a:pt x="5796855" y="2802931"/>
                  <a:pt x="5796855" y="2805411"/>
                </a:cubicBezTo>
                <a:lnTo>
                  <a:pt x="5789414" y="2805411"/>
                </a:lnTo>
                <a:cubicBezTo>
                  <a:pt x="5791894" y="2802931"/>
                  <a:pt x="5793755" y="2801690"/>
                  <a:pt x="5794995" y="2801690"/>
                </a:cubicBezTo>
                <a:close/>
                <a:moveTo>
                  <a:pt x="6027539" y="2797969"/>
                </a:moveTo>
                <a:cubicBezTo>
                  <a:pt x="6032500" y="2802930"/>
                  <a:pt x="6030019" y="2805411"/>
                  <a:pt x="6020097" y="2805411"/>
                </a:cubicBezTo>
                <a:cubicBezTo>
                  <a:pt x="6015136" y="2805411"/>
                  <a:pt x="6013897" y="2804171"/>
                  <a:pt x="6016377" y="2801690"/>
                </a:cubicBezTo>
                <a:cubicBezTo>
                  <a:pt x="6018857" y="2799209"/>
                  <a:pt x="6022578" y="2797969"/>
                  <a:pt x="6027539" y="2797969"/>
                </a:cubicBezTo>
                <a:close/>
                <a:moveTo>
                  <a:pt x="5640586" y="2797969"/>
                </a:moveTo>
                <a:cubicBezTo>
                  <a:pt x="5640586" y="2797969"/>
                  <a:pt x="5638106" y="2800450"/>
                  <a:pt x="5633144" y="2805411"/>
                </a:cubicBezTo>
                <a:cubicBezTo>
                  <a:pt x="5638106" y="2805411"/>
                  <a:pt x="5640586" y="2805411"/>
                  <a:pt x="5640586" y="2805411"/>
                </a:cubicBezTo>
                <a:close/>
                <a:moveTo>
                  <a:pt x="6034980" y="2790528"/>
                </a:moveTo>
                <a:lnTo>
                  <a:pt x="6042422" y="2790528"/>
                </a:lnTo>
                <a:lnTo>
                  <a:pt x="6042422" y="2797969"/>
                </a:lnTo>
                <a:cubicBezTo>
                  <a:pt x="6042422" y="2797969"/>
                  <a:pt x="6039942" y="2795489"/>
                  <a:pt x="6034980" y="2790528"/>
                </a:cubicBezTo>
                <a:close/>
                <a:moveTo>
                  <a:pt x="6057304" y="2783087"/>
                </a:moveTo>
                <a:lnTo>
                  <a:pt x="6064746" y="2790528"/>
                </a:lnTo>
                <a:cubicBezTo>
                  <a:pt x="6059785" y="2790528"/>
                  <a:pt x="6057304" y="2793009"/>
                  <a:pt x="6057304" y="2797969"/>
                </a:cubicBezTo>
                <a:cubicBezTo>
                  <a:pt x="6057304" y="2797969"/>
                  <a:pt x="6057304" y="2796729"/>
                  <a:pt x="6057304" y="2794249"/>
                </a:cubicBezTo>
                <a:cubicBezTo>
                  <a:pt x="6057304" y="2791768"/>
                  <a:pt x="6057304" y="2790528"/>
                  <a:pt x="6057304" y="2790528"/>
                </a:cubicBezTo>
                <a:cubicBezTo>
                  <a:pt x="6052343" y="2785567"/>
                  <a:pt x="6052343" y="2783087"/>
                  <a:pt x="6057304" y="2783087"/>
                </a:cubicBezTo>
                <a:close/>
                <a:moveTo>
                  <a:pt x="5722441" y="2783087"/>
                </a:moveTo>
                <a:cubicBezTo>
                  <a:pt x="5722441" y="2797969"/>
                  <a:pt x="5715000" y="2805411"/>
                  <a:pt x="5700117" y="2805411"/>
                </a:cubicBezTo>
                <a:lnTo>
                  <a:pt x="5685234" y="2812852"/>
                </a:lnTo>
                <a:cubicBezTo>
                  <a:pt x="5690195" y="2812852"/>
                  <a:pt x="5691435" y="2815333"/>
                  <a:pt x="5688955" y="2820294"/>
                </a:cubicBezTo>
                <a:cubicBezTo>
                  <a:pt x="5686475" y="2825254"/>
                  <a:pt x="5687714" y="2827735"/>
                  <a:pt x="5692676" y="2827735"/>
                </a:cubicBezTo>
                <a:lnTo>
                  <a:pt x="5700117" y="2820294"/>
                </a:lnTo>
                <a:cubicBezTo>
                  <a:pt x="5700117" y="2820294"/>
                  <a:pt x="5701358" y="2819054"/>
                  <a:pt x="5703838" y="2816573"/>
                </a:cubicBezTo>
                <a:cubicBezTo>
                  <a:pt x="5706318" y="2814092"/>
                  <a:pt x="5710038" y="2812852"/>
                  <a:pt x="5715000" y="2812852"/>
                </a:cubicBezTo>
                <a:cubicBezTo>
                  <a:pt x="5715000" y="2812852"/>
                  <a:pt x="5717480" y="2810372"/>
                  <a:pt x="5722441" y="2805411"/>
                </a:cubicBezTo>
                <a:cubicBezTo>
                  <a:pt x="5727402" y="2800450"/>
                  <a:pt x="5729883" y="2797969"/>
                  <a:pt x="5729883" y="2797969"/>
                </a:cubicBezTo>
                <a:cubicBezTo>
                  <a:pt x="5724921" y="2793009"/>
                  <a:pt x="5722441" y="2790528"/>
                  <a:pt x="5722441" y="2790528"/>
                </a:cubicBezTo>
                <a:cubicBezTo>
                  <a:pt x="5722441" y="2790528"/>
                  <a:pt x="5722441" y="2788047"/>
                  <a:pt x="5722441" y="2783087"/>
                </a:cubicBezTo>
                <a:close/>
                <a:moveTo>
                  <a:pt x="6124277" y="2775645"/>
                </a:moveTo>
                <a:lnTo>
                  <a:pt x="6124277" y="2783087"/>
                </a:lnTo>
                <a:lnTo>
                  <a:pt x="6116836" y="2783087"/>
                </a:lnTo>
                <a:close/>
                <a:moveTo>
                  <a:pt x="6042422" y="2775645"/>
                </a:moveTo>
                <a:cubicBezTo>
                  <a:pt x="6047383" y="2775645"/>
                  <a:pt x="6049863" y="2778126"/>
                  <a:pt x="6049863" y="2783087"/>
                </a:cubicBezTo>
                <a:lnTo>
                  <a:pt x="6042422" y="2783087"/>
                </a:lnTo>
                <a:cubicBezTo>
                  <a:pt x="6042422" y="2783087"/>
                  <a:pt x="6042422" y="2780606"/>
                  <a:pt x="6042422" y="2775645"/>
                </a:cubicBezTo>
                <a:close/>
                <a:moveTo>
                  <a:pt x="5953125" y="2775645"/>
                </a:moveTo>
                <a:lnTo>
                  <a:pt x="5960566" y="2775645"/>
                </a:lnTo>
                <a:cubicBezTo>
                  <a:pt x="5960566" y="2775645"/>
                  <a:pt x="5958086" y="2778126"/>
                  <a:pt x="5953125" y="2783087"/>
                </a:cubicBezTo>
                <a:close/>
                <a:moveTo>
                  <a:pt x="5610820" y="2768204"/>
                </a:moveTo>
                <a:cubicBezTo>
                  <a:pt x="5610820" y="2768204"/>
                  <a:pt x="5610820" y="2770684"/>
                  <a:pt x="5610820" y="2775645"/>
                </a:cubicBezTo>
                <a:cubicBezTo>
                  <a:pt x="5610820" y="2775645"/>
                  <a:pt x="5613300" y="2775645"/>
                  <a:pt x="5618261" y="2775645"/>
                </a:cubicBezTo>
                <a:close/>
                <a:moveTo>
                  <a:pt x="6020097" y="2760762"/>
                </a:moveTo>
                <a:lnTo>
                  <a:pt x="6020097" y="2768204"/>
                </a:lnTo>
                <a:lnTo>
                  <a:pt x="6012656" y="2768204"/>
                </a:lnTo>
                <a:cubicBezTo>
                  <a:pt x="6017617" y="2763243"/>
                  <a:pt x="6020097" y="2760762"/>
                  <a:pt x="6020097" y="2760762"/>
                </a:cubicBezTo>
                <a:close/>
                <a:moveTo>
                  <a:pt x="5811738" y="2760762"/>
                </a:moveTo>
                <a:lnTo>
                  <a:pt x="5819179" y="2760762"/>
                </a:lnTo>
                <a:lnTo>
                  <a:pt x="5796855" y="2775645"/>
                </a:lnTo>
                <a:lnTo>
                  <a:pt x="5789414" y="2775645"/>
                </a:lnTo>
                <a:lnTo>
                  <a:pt x="5781972" y="2775645"/>
                </a:lnTo>
                <a:lnTo>
                  <a:pt x="5789414" y="2768204"/>
                </a:lnTo>
                <a:cubicBezTo>
                  <a:pt x="5794375" y="2763243"/>
                  <a:pt x="5801817" y="2760762"/>
                  <a:pt x="5811738" y="2760762"/>
                </a:cubicBezTo>
                <a:close/>
                <a:moveTo>
                  <a:pt x="5744765" y="2760762"/>
                </a:moveTo>
                <a:cubicBezTo>
                  <a:pt x="5744765" y="2760762"/>
                  <a:pt x="5744765" y="2763243"/>
                  <a:pt x="5744765" y="2768204"/>
                </a:cubicBezTo>
                <a:cubicBezTo>
                  <a:pt x="5749727" y="2768204"/>
                  <a:pt x="5752207" y="2765723"/>
                  <a:pt x="5752207" y="2760762"/>
                </a:cubicBezTo>
                <a:close/>
                <a:moveTo>
                  <a:pt x="5968008" y="2753321"/>
                </a:moveTo>
                <a:cubicBezTo>
                  <a:pt x="5968008" y="2753321"/>
                  <a:pt x="5965527" y="2754561"/>
                  <a:pt x="5960566" y="2757042"/>
                </a:cubicBezTo>
                <a:cubicBezTo>
                  <a:pt x="5955605" y="2759522"/>
                  <a:pt x="5948163" y="2763243"/>
                  <a:pt x="5938242" y="2768204"/>
                </a:cubicBezTo>
                <a:cubicBezTo>
                  <a:pt x="5933281" y="2773164"/>
                  <a:pt x="5929560" y="2776885"/>
                  <a:pt x="5927080" y="2779366"/>
                </a:cubicBezTo>
                <a:cubicBezTo>
                  <a:pt x="5924600" y="2781846"/>
                  <a:pt x="5923359" y="2783087"/>
                  <a:pt x="5923359" y="2783087"/>
                </a:cubicBezTo>
                <a:cubicBezTo>
                  <a:pt x="5923359" y="2783087"/>
                  <a:pt x="5922119" y="2783087"/>
                  <a:pt x="5919638" y="2783087"/>
                </a:cubicBezTo>
                <a:cubicBezTo>
                  <a:pt x="5917158" y="2783087"/>
                  <a:pt x="5913438" y="2785567"/>
                  <a:pt x="5908476" y="2790528"/>
                </a:cubicBezTo>
                <a:cubicBezTo>
                  <a:pt x="5903515" y="2790528"/>
                  <a:pt x="5898555" y="2790528"/>
                  <a:pt x="5893594" y="2790528"/>
                </a:cubicBezTo>
                <a:cubicBezTo>
                  <a:pt x="5893594" y="2785567"/>
                  <a:pt x="5897314" y="2781846"/>
                  <a:pt x="5904756" y="2779366"/>
                </a:cubicBezTo>
                <a:cubicBezTo>
                  <a:pt x="5912197" y="2776885"/>
                  <a:pt x="5924600" y="2771924"/>
                  <a:pt x="5941963" y="2764483"/>
                </a:cubicBezTo>
                <a:cubicBezTo>
                  <a:pt x="5959326" y="2757042"/>
                  <a:pt x="5968008" y="2753321"/>
                  <a:pt x="5968008" y="2753321"/>
                </a:cubicBezTo>
                <a:close/>
                <a:moveTo>
                  <a:pt x="5372695" y="2753321"/>
                </a:moveTo>
                <a:cubicBezTo>
                  <a:pt x="5372695" y="2753321"/>
                  <a:pt x="5372695" y="2755802"/>
                  <a:pt x="5372695" y="2760762"/>
                </a:cubicBezTo>
                <a:cubicBezTo>
                  <a:pt x="5372695" y="2760762"/>
                  <a:pt x="5375175" y="2760762"/>
                  <a:pt x="5380136" y="2760762"/>
                </a:cubicBezTo>
                <a:lnTo>
                  <a:pt x="5380136" y="2753321"/>
                </a:lnTo>
                <a:cubicBezTo>
                  <a:pt x="5375175" y="2753321"/>
                  <a:pt x="5372695" y="2753321"/>
                  <a:pt x="5372695" y="2753321"/>
                </a:cubicBezTo>
                <a:close/>
                <a:moveTo>
                  <a:pt x="386953" y="2753321"/>
                </a:moveTo>
                <a:cubicBezTo>
                  <a:pt x="391914" y="2758282"/>
                  <a:pt x="394395" y="2763243"/>
                  <a:pt x="394395" y="2768204"/>
                </a:cubicBezTo>
                <a:lnTo>
                  <a:pt x="386953" y="2768204"/>
                </a:lnTo>
                <a:cubicBezTo>
                  <a:pt x="386953" y="2768204"/>
                  <a:pt x="386953" y="2765723"/>
                  <a:pt x="386953" y="2760762"/>
                </a:cubicBezTo>
                <a:close/>
                <a:moveTo>
                  <a:pt x="6131719" y="2745880"/>
                </a:moveTo>
                <a:lnTo>
                  <a:pt x="6131719" y="2753321"/>
                </a:lnTo>
                <a:lnTo>
                  <a:pt x="6124277" y="2753321"/>
                </a:lnTo>
                <a:cubicBezTo>
                  <a:pt x="6129238" y="2748360"/>
                  <a:pt x="6131719" y="2745880"/>
                  <a:pt x="6131719" y="2745880"/>
                </a:cubicBezTo>
                <a:close/>
                <a:moveTo>
                  <a:pt x="5971728" y="2745880"/>
                </a:moveTo>
                <a:cubicBezTo>
                  <a:pt x="5974208" y="2745880"/>
                  <a:pt x="5975449" y="2745880"/>
                  <a:pt x="5975449" y="2745880"/>
                </a:cubicBezTo>
                <a:cubicBezTo>
                  <a:pt x="5980410" y="2745880"/>
                  <a:pt x="5982890" y="2747120"/>
                  <a:pt x="5982890" y="2749600"/>
                </a:cubicBezTo>
                <a:cubicBezTo>
                  <a:pt x="5982890" y="2752081"/>
                  <a:pt x="5982890" y="2753321"/>
                  <a:pt x="5982890" y="2753321"/>
                </a:cubicBezTo>
                <a:cubicBezTo>
                  <a:pt x="5977929" y="2758282"/>
                  <a:pt x="5972969" y="2758282"/>
                  <a:pt x="5968008" y="2753321"/>
                </a:cubicBezTo>
                <a:cubicBezTo>
                  <a:pt x="5968008" y="2748360"/>
                  <a:pt x="5969248" y="2745880"/>
                  <a:pt x="5971728" y="2745880"/>
                </a:cubicBezTo>
                <a:close/>
                <a:moveTo>
                  <a:pt x="5655469" y="2745880"/>
                </a:moveTo>
                <a:cubicBezTo>
                  <a:pt x="5655469" y="2745880"/>
                  <a:pt x="5654228" y="2747120"/>
                  <a:pt x="5651748" y="2749600"/>
                </a:cubicBezTo>
                <a:cubicBezTo>
                  <a:pt x="5649268" y="2752081"/>
                  <a:pt x="5648027" y="2753321"/>
                  <a:pt x="5648027" y="2753321"/>
                </a:cubicBezTo>
                <a:cubicBezTo>
                  <a:pt x="5648027" y="2753321"/>
                  <a:pt x="5643066" y="2755802"/>
                  <a:pt x="5633144" y="2760762"/>
                </a:cubicBezTo>
                <a:cubicBezTo>
                  <a:pt x="5643066" y="2760762"/>
                  <a:pt x="5650507" y="2760762"/>
                  <a:pt x="5655469" y="2760762"/>
                </a:cubicBezTo>
                <a:lnTo>
                  <a:pt x="5662910" y="2753321"/>
                </a:lnTo>
                <a:cubicBezTo>
                  <a:pt x="5657949" y="2753321"/>
                  <a:pt x="5657949" y="2750840"/>
                  <a:pt x="5662910" y="2745880"/>
                </a:cubicBezTo>
                <a:close/>
                <a:moveTo>
                  <a:pt x="5901035" y="2738438"/>
                </a:moveTo>
                <a:cubicBezTo>
                  <a:pt x="5905996" y="2738438"/>
                  <a:pt x="5905996" y="2740919"/>
                  <a:pt x="5901035" y="2745880"/>
                </a:cubicBezTo>
                <a:cubicBezTo>
                  <a:pt x="5896074" y="2750840"/>
                  <a:pt x="5893594" y="2753321"/>
                  <a:pt x="5893594" y="2753321"/>
                </a:cubicBezTo>
                <a:cubicBezTo>
                  <a:pt x="5893594" y="2748360"/>
                  <a:pt x="5893594" y="2745880"/>
                  <a:pt x="5893594" y="2745880"/>
                </a:cubicBezTo>
                <a:cubicBezTo>
                  <a:pt x="5893594" y="2740919"/>
                  <a:pt x="5896074" y="2738438"/>
                  <a:pt x="5901035" y="2738438"/>
                </a:cubicBezTo>
                <a:close/>
                <a:moveTo>
                  <a:pt x="6235898" y="2730997"/>
                </a:moveTo>
                <a:lnTo>
                  <a:pt x="6243340" y="2730997"/>
                </a:lnTo>
                <a:lnTo>
                  <a:pt x="6243340" y="2738438"/>
                </a:lnTo>
                <a:lnTo>
                  <a:pt x="6228457" y="2753321"/>
                </a:lnTo>
                <a:cubicBezTo>
                  <a:pt x="6223495" y="2753321"/>
                  <a:pt x="6219775" y="2753321"/>
                  <a:pt x="6217295" y="2753321"/>
                </a:cubicBezTo>
                <a:cubicBezTo>
                  <a:pt x="6214815" y="2753321"/>
                  <a:pt x="6211094" y="2755802"/>
                  <a:pt x="6206133" y="2760762"/>
                </a:cubicBezTo>
                <a:cubicBezTo>
                  <a:pt x="6206133" y="2765723"/>
                  <a:pt x="6203652" y="2769444"/>
                  <a:pt x="6198691" y="2771924"/>
                </a:cubicBezTo>
                <a:cubicBezTo>
                  <a:pt x="6193730" y="2774405"/>
                  <a:pt x="6188770" y="2775645"/>
                  <a:pt x="6183808" y="2775645"/>
                </a:cubicBezTo>
                <a:lnTo>
                  <a:pt x="6131719" y="2797969"/>
                </a:lnTo>
                <a:cubicBezTo>
                  <a:pt x="6111874" y="2807891"/>
                  <a:pt x="6101953" y="2810372"/>
                  <a:pt x="6101953" y="2805411"/>
                </a:cubicBezTo>
                <a:cubicBezTo>
                  <a:pt x="6106914" y="2805411"/>
                  <a:pt x="6110635" y="2804171"/>
                  <a:pt x="6113115" y="2801690"/>
                </a:cubicBezTo>
                <a:cubicBezTo>
                  <a:pt x="6115595" y="2799209"/>
                  <a:pt x="6116836" y="2797969"/>
                  <a:pt x="6116836" y="2797969"/>
                </a:cubicBezTo>
                <a:lnTo>
                  <a:pt x="6124277" y="2790528"/>
                </a:lnTo>
                <a:cubicBezTo>
                  <a:pt x="6129238" y="2785567"/>
                  <a:pt x="6134199" y="2783087"/>
                  <a:pt x="6139160" y="2783087"/>
                </a:cubicBezTo>
                <a:cubicBezTo>
                  <a:pt x="6139160" y="2783087"/>
                  <a:pt x="6140401" y="2781846"/>
                  <a:pt x="6142881" y="2779366"/>
                </a:cubicBezTo>
                <a:cubicBezTo>
                  <a:pt x="6145361" y="2776885"/>
                  <a:pt x="6147842" y="2775645"/>
                  <a:pt x="6150322" y="2775645"/>
                </a:cubicBezTo>
                <a:cubicBezTo>
                  <a:pt x="6152802" y="2775645"/>
                  <a:pt x="6155283" y="2774405"/>
                  <a:pt x="6157763" y="2771924"/>
                </a:cubicBezTo>
                <a:cubicBezTo>
                  <a:pt x="6160244" y="2769444"/>
                  <a:pt x="6161484" y="2768204"/>
                  <a:pt x="6161484" y="2768204"/>
                </a:cubicBezTo>
                <a:cubicBezTo>
                  <a:pt x="6171406" y="2768204"/>
                  <a:pt x="6176367" y="2768204"/>
                  <a:pt x="6176367" y="2768204"/>
                </a:cubicBezTo>
                <a:cubicBezTo>
                  <a:pt x="6176367" y="2768204"/>
                  <a:pt x="6181328" y="2765723"/>
                  <a:pt x="6191250" y="2760762"/>
                </a:cubicBezTo>
                <a:cubicBezTo>
                  <a:pt x="6201171" y="2755802"/>
                  <a:pt x="6208613" y="2750840"/>
                  <a:pt x="6213574" y="2745880"/>
                </a:cubicBezTo>
                <a:lnTo>
                  <a:pt x="6228457" y="2738438"/>
                </a:lnTo>
                <a:close/>
                <a:moveTo>
                  <a:pt x="6213574" y="2730997"/>
                </a:moveTo>
                <a:lnTo>
                  <a:pt x="6221015" y="2730997"/>
                </a:lnTo>
                <a:cubicBezTo>
                  <a:pt x="6216054" y="2730997"/>
                  <a:pt x="6213574" y="2733477"/>
                  <a:pt x="6213574" y="2738438"/>
                </a:cubicBezTo>
                <a:close/>
                <a:moveTo>
                  <a:pt x="6005215" y="2730997"/>
                </a:moveTo>
                <a:cubicBezTo>
                  <a:pt x="6005215" y="2730997"/>
                  <a:pt x="6005215" y="2732237"/>
                  <a:pt x="6005215" y="2734717"/>
                </a:cubicBezTo>
                <a:cubicBezTo>
                  <a:pt x="6005215" y="2737198"/>
                  <a:pt x="6002735" y="2738438"/>
                  <a:pt x="5997773" y="2738438"/>
                </a:cubicBezTo>
                <a:cubicBezTo>
                  <a:pt x="5997773" y="2733477"/>
                  <a:pt x="6000253" y="2730997"/>
                  <a:pt x="6005215" y="2730997"/>
                </a:cubicBezTo>
                <a:close/>
                <a:moveTo>
                  <a:pt x="5506640" y="2730997"/>
                </a:moveTo>
                <a:cubicBezTo>
                  <a:pt x="5501679" y="2730997"/>
                  <a:pt x="5499199" y="2733477"/>
                  <a:pt x="5499199" y="2738438"/>
                </a:cubicBezTo>
                <a:lnTo>
                  <a:pt x="5499199" y="2753321"/>
                </a:lnTo>
                <a:cubicBezTo>
                  <a:pt x="5499199" y="2748360"/>
                  <a:pt x="5501679" y="2745880"/>
                  <a:pt x="5506640" y="2745880"/>
                </a:cubicBezTo>
                <a:close/>
                <a:moveTo>
                  <a:pt x="5424785" y="2730997"/>
                </a:moveTo>
                <a:cubicBezTo>
                  <a:pt x="5419824" y="2730997"/>
                  <a:pt x="5416103" y="2732237"/>
                  <a:pt x="5413623" y="2734717"/>
                </a:cubicBezTo>
                <a:cubicBezTo>
                  <a:pt x="5411143" y="2737198"/>
                  <a:pt x="5408661" y="2738438"/>
                  <a:pt x="5406181" y="2738438"/>
                </a:cubicBezTo>
                <a:cubicBezTo>
                  <a:pt x="5403701" y="2738438"/>
                  <a:pt x="5402461" y="2740919"/>
                  <a:pt x="5402461" y="2745880"/>
                </a:cubicBezTo>
                <a:cubicBezTo>
                  <a:pt x="5402461" y="2745880"/>
                  <a:pt x="5403701" y="2745880"/>
                  <a:pt x="5406181" y="2745880"/>
                </a:cubicBezTo>
                <a:cubicBezTo>
                  <a:pt x="5408661" y="2745880"/>
                  <a:pt x="5409902" y="2745880"/>
                  <a:pt x="5409902" y="2745880"/>
                </a:cubicBezTo>
                <a:cubicBezTo>
                  <a:pt x="5409902" y="2745880"/>
                  <a:pt x="5411143" y="2744639"/>
                  <a:pt x="5413623" y="2742159"/>
                </a:cubicBezTo>
                <a:cubicBezTo>
                  <a:pt x="5416103" y="2739678"/>
                  <a:pt x="5419824" y="2740919"/>
                  <a:pt x="5424785" y="2745880"/>
                </a:cubicBezTo>
                <a:cubicBezTo>
                  <a:pt x="5424785" y="2745880"/>
                  <a:pt x="5424785" y="2742159"/>
                  <a:pt x="5424785" y="2734717"/>
                </a:cubicBezTo>
                <a:close/>
                <a:moveTo>
                  <a:pt x="5380136" y="2730997"/>
                </a:moveTo>
                <a:cubicBezTo>
                  <a:pt x="5380136" y="2730997"/>
                  <a:pt x="5378896" y="2732237"/>
                  <a:pt x="5376416" y="2734717"/>
                </a:cubicBezTo>
                <a:cubicBezTo>
                  <a:pt x="5373936" y="2737198"/>
                  <a:pt x="5372695" y="2739678"/>
                  <a:pt x="5372695" y="2742159"/>
                </a:cubicBezTo>
                <a:cubicBezTo>
                  <a:pt x="5372695" y="2744639"/>
                  <a:pt x="5375175" y="2743399"/>
                  <a:pt x="5380136" y="2738438"/>
                </a:cubicBezTo>
                <a:close/>
                <a:moveTo>
                  <a:pt x="6027539" y="2723555"/>
                </a:moveTo>
                <a:cubicBezTo>
                  <a:pt x="6027539" y="2728516"/>
                  <a:pt x="6026298" y="2730997"/>
                  <a:pt x="6023818" y="2730997"/>
                </a:cubicBezTo>
                <a:cubicBezTo>
                  <a:pt x="6021338" y="2730997"/>
                  <a:pt x="6020097" y="2729757"/>
                  <a:pt x="6020097" y="2727276"/>
                </a:cubicBezTo>
                <a:cubicBezTo>
                  <a:pt x="6020097" y="2724795"/>
                  <a:pt x="6022578" y="2723555"/>
                  <a:pt x="6027539" y="2723555"/>
                </a:cubicBezTo>
                <a:close/>
                <a:moveTo>
                  <a:pt x="5796855" y="2723555"/>
                </a:moveTo>
                <a:cubicBezTo>
                  <a:pt x="5791894" y="2723555"/>
                  <a:pt x="5786934" y="2726036"/>
                  <a:pt x="5781972" y="2730997"/>
                </a:cubicBezTo>
                <a:cubicBezTo>
                  <a:pt x="5777011" y="2735957"/>
                  <a:pt x="5775772" y="2739678"/>
                  <a:pt x="5778252" y="2742159"/>
                </a:cubicBezTo>
                <a:cubicBezTo>
                  <a:pt x="5780732" y="2744639"/>
                  <a:pt x="5783213" y="2744639"/>
                  <a:pt x="5785693" y="2742159"/>
                </a:cubicBezTo>
                <a:cubicBezTo>
                  <a:pt x="5788173" y="2739678"/>
                  <a:pt x="5789414" y="2738438"/>
                  <a:pt x="5789414" y="2738438"/>
                </a:cubicBezTo>
                <a:cubicBezTo>
                  <a:pt x="5789414" y="2738438"/>
                  <a:pt x="5791894" y="2735957"/>
                  <a:pt x="5796855" y="2730997"/>
                </a:cubicBezTo>
                <a:close/>
                <a:moveTo>
                  <a:pt x="5536406" y="2723555"/>
                </a:moveTo>
                <a:cubicBezTo>
                  <a:pt x="5528965" y="2726036"/>
                  <a:pt x="5523384" y="2727276"/>
                  <a:pt x="5519663" y="2727276"/>
                </a:cubicBezTo>
                <a:lnTo>
                  <a:pt x="5517271" y="2726745"/>
                </a:lnTo>
                <a:lnTo>
                  <a:pt x="5521523" y="2730997"/>
                </a:lnTo>
                <a:cubicBezTo>
                  <a:pt x="5526485" y="2730997"/>
                  <a:pt x="5531445" y="2728516"/>
                  <a:pt x="5536406" y="2723555"/>
                </a:cubicBezTo>
                <a:close/>
                <a:moveTo>
                  <a:pt x="5432226" y="2723555"/>
                </a:moveTo>
                <a:lnTo>
                  <a:pt x="5439668" y="2738438"/>
                </a:lnTo>
                <a:cubicBezTo>
                  <a:pt x="5444629" y="2738438"/>
                  <a:pt x="5447109" y="2738438"/>
                  <a:pt x="5447109" y="2738438"/>
                </a:cubicBezTo>
                <a:lnTo>
                  <a:pt x="5447109" y="2730997"/>
                </a:lnTo>
                <a:cubicBezTo>
                  <a:pt x="5447109" y="2726036"/>
                  <a:pt x="5447109" y="2723555"/>
                  <a:pt x="5447109" y="2723555"/>
                </a:cubicBezTo>
                <a:close/>
                <a:moveTo>
                  <a:pt x="5342929" y="2723555"/>
                </a:moveTo>
                <a:lnTo>
                  <a:pt x="5342929" y="2730997"/>
                </a:lnTo>
                <a:cubicBezTo>
                  <a:pt x="5337968" y="2730997"/>
                  <a:pt x="5333008" y="2733477"/>
                  <a:pt x="5328047" y="2738438"/>
                </a:cubicBezTo>
                <a:cubicBezTo>
                  <a:pt x="5323085" y="2743399"/>
                  <a:pt x="5323085" y="2745880"/>
                  <a:pt x="5328047" y="2745880"/>
                </a:cubicBezTo>
                <a:lnTo>
                  <a:pt x="5342929" y="2738438"/>
                </a:lnTo>
                <a:cubicBezTo>
                  <a:pt x="5342929" y="2733477"/>
                  <a:pt x="5347891" y="2730997"/>
                  <a:pt x="5357812" y="2730997"/>
                </a:cubicBezTo>
                <a:lnTo>
                  <a:pt x="5357812" y="2723555"/>
                </a:lnTo>
                <a:cubicBezTo>
                  <a:pt x="5347891" y="2723555"/>
                  <a:pt x="5342929" y="2723555"/>
                  <a:pt x="5342929" y="2723555"/>
                </a:cubicBezTo>
                <a:close/>
                <a:moveTo>
                  <a:pt x="431602" y="2723555"/>
                </a:moveTo>
                <a:cubicBezTo>
                  <a:pt x="436563" y="2723555"/>
                  <a:pt x="439043" y="2726036"/>
                  <a:pt x="439043" y="2730997"/>
                </a:cubicBezTo>
                <a:lnTo>
                  <a:pt x="431602" y="2738438"/>
                </a:lnTo>
                <a:close/>
                <a:moveTo>
                  <a:pt x="6174042" y="2721695"/>
                </a:moveTo>
                <a:cubicBezTo>
                  <a:pt x="6176832" y="2721695"/>
                  <a:pt x="6180088" y="2722315"/>
                  <a:pt x="6183808" y="2723555"/>
                </a:cubicBezTo>
                <a:lnTo>
                  <a:pt x="6183808" y="2738438"/>
                </a:lnTo>
                <a:lnTo>
                  <a:pt x="6161484" y="2738438"/>
                </a:lnTo>
                <a:cubicBezTo>
                  <a:pt x="6161484" y="2727276"/>
                  <a:pt x="6165670" y="2721695"/>
                  <a:pt x="6174042" y="2721695"/>
                </a:cubicBezTo>
                <a:close/>
                <a:moveTo>
                  <a:pt x="6109394" y="2716114"/>
                </a:moveTo>
                <a:lnTo>
                  <a:pt x="6116836" y="2716114"/>
                </a:lnTo>
                <a:cubicBezTo>
                  <a:pt x="6116836" y="2721075"/>
                  <a:pt x="6114356" y="2723555"/>
                  <a:pt x="6109394" y="2723555"/>
                </a:cubicBezTo>
                <a:close/>
                <a:moveTo>
                  <a:pt x="5480595" y="2716114"/>
                </a:moveTo>
                <a:cubicBezTo>
                  <a:pt x="5478115" y="2716114"/>
                  <a:pt x="5476875" y="2718595"/>
                  <a:pt x="5476875" y="2723555"/>
                </a:cubicBezTo>
                <a:cubicBezTo>
                  <a:pt x="5471913" y="2723555"/>
                  <a:pt x="5468193" y="2724795"/>
                  <a:pt x="5465713" y="2727276"/>
                </a:cubicBezTo>
                <a:cubicBezTo>
                  <a:pt x="5463233" y="2729757"/>
                  <a:pt x="5463233" y="2732237"/>
                  <a:pt x="5465713" y="2734717"/>
                </a:cubicBezTo>
                <a:cubicBezTo>
                  <a:pt x="5468193" y="2737198"/>
                  <a:pt x="5471913" y="2737198"/>
                  <a:pt x="5476875" y="2734717"/>
                </a:cubicBezTo>
                <a:cubicBezTo>
                  <a:pt x="5481836" y="2732237"/>
                  <a:pt x="5484316" y="2728516"/>
                  <a:pt x="5484316" y="2723555"/>
                </a:cubicBezTo>
                <a:cubicBezTo>
                  <a:pt x="5484316" y="2718595"/>
                  <a:pt x="5483076" y="2716114"/>
                  <a:pt x="5480595" y="2716114"/>
                </a:cubicBezTo>
                <a:close/>
                <a:moveTo>
                  <a:pt x="6101023" y="2711463"/>
                </a:moveTo>
                <a:cubicBezTo>
                  <a:pt x="6101642" y="2712083"/>
                  <a:pt x="6101953" y="2713634"/>
                  <a:pt x="6101953" y="2716114"/>
                </a:cubicBezTo>
                <a:lnTo>
                  <a:pt x="6094511" y="2723555"/>
                </a:lnTo>
                <a:cubicBezTo>
                  <a:pt x="6089550" y="2723555"/>
                  <a:pt x="6085829" y="2724795"/>
                  <a:pt x="6083349" y="2727276"/>
                </a:cubicBezTo>
                <a:cubicBezTo>
                  <a:pt x="6080869" y="2729757"/>
                  <a:pt x="6079629" y="2730997"/>
                  <a:pt x="6079629" y="2730997"/>
                </a:cubicBezTo>
                <a:cubicBezTo>
                  <a:pt x="6079629" y="2745880"/>
                  <a:pt x="6069707" y="2753321"/>
                  <a:pt x="6049863" y="2753321"/>
                </a:cubicBezTo>
                <a:lnTo>
                  <a:pt x="6042422" y="2745880"/>
                </a:lnTo>
                <a:cubicBezTo>
                  <a:pt x="6042422" y="2745880"/>
                  <a:pt x="6048622" y="2742159"/>
                  <a:pt x="6061025" y="2734717"/>
                </a:cubicBezTo>
                <a:cubicBezTo>
                  <a:pt x="6073428" y="2727276"/>
                  <a:pt x="6082109" y="2721075"/>
                  <a:pt x="6087070" y="2716114"/>
                </a:cubicBezTo>
                <a:cubicBezTo>
                  <a:pt x="6092031" y="2716114"/>
                  <a:pt x="6095752" y="2714874"/>
                  <a:pt x="6098232" y="2712393"/>
                </a:cubicBezTo>
                <a:cubicBezTo>
                  <a:pt x="6099472" y="2711153"/>
                  <a:pt x="6100402" y="2710843"/>
                  <a:pt x="6101023" y="2711463"/>
                </a:cubicBezTo>
                <a:close/>
                <a:moveTo>
                  <a:pt x="632520" y="2708672"/>
                </a:moveTo>
                <a:lnTo>
                  <a:pt x="632520" y="2723555"/>
                </a:lnTo>
                <a:cubicBezTo>
                  <a:pt x="632520" y="2728516"/>
                  <a:pt x="632520" y="2730997"/>
                  <a:pt x="632520" y="2730997"/>
                </a:cubicBezTo>
                <a:cubicBezTo>
                  <a:pt x="632520" y="2730997"/>
                  <a:pt x="633760" y="2730997"/>
                  <a:pt x="636240" y="2730997"/>
                </a:cubicBezTo>
                <a:cubicBezTo>
                  <a:pt x="638721" y="2730997"/>
                  <a:pt x="639961" y="2728516"/>
                  <a:pt x="639961" y="2723555"/>
                </a:cubicBezTo>
                <a:cubicBezTo>
                  <a:pt x="639961" y="2713633"/>
                  <a:pt x="637481" y="2708672"/>
                  <a:pt x="632520" y="2708672"/>
                </a:cubicBezTo>
                <a:close/>
                <a:moveTo>
                  <a:pt x="6384726" y="2701231"/>
                </a:moveTo>
                <a:lnTo>
                  <a:pt x="6384726" y="2708672"/>
                </a:lnTo>
                <a:lnTo>
                  <a:pt x="6377285" y="2708672"/>
                </a:lnTo>
                <a:close/>
                <a:moveTo>
                  <a:pt x="6354961" y="2701231"/>
                </a:moveTo>
                <a:lnTo>
                  <a:pt x="6362402" y="2701231"/>
                </a:lnTo>
                <a:lnTo>
                  <a:pt x="6354961" y="2708672"/>
                </a:lnTo>
                <a:cubicBezTo>
                  <a:pt x="6349999" y="2708672"/>
                  <a:pt x="6335117" y="2716114"/>
                  <a:pt x="6310312" y="2730997"/>
                </a:cubicBezTo>
                <a:lnTo>
                  <a:pt x="6295429" y="2738438"/>
                </a:lnTo>
                <a:cubicBezTo>
                  <a:pt x="6300391" y="2728516"/>
                  <a:pt x="6320234" y="2716114"/>
                  <a:pt x="6354961" y="2701231"/>
                </a:cubicBezTo>
                <a:close/>
                <a:moveTo>
                  <a:pt x="6258222" y="2701231"/>
                </a:moveTo>
                <a:lnTo>
                  <a:pt x="6250781" y="2716114"/>
                </a:lnTo>
                <a:cubicBezTo>
                  <a:pt x="6235898" y="2726036"/>
                  <a:pt x="6228457" y="2728516"/>
                  <a:pt x="6228457" y="2723555"/>
                </a:cubicBezTo>
                <a:cubicBezTo>
                  <a:pt x="6228457" y="2718595"/>
                  <a:pt x="6233418" y="2713633"/>
                  <a:pt x="6243340" y="2708672"/>
                </a:cubicBezTo>
                <a:close/>
                <a:moveTo>
                  <a:pt x="6213574" y="2701231"/>
                </a:moveTo>
                <a:lnTo>
                  <a:pt x="6213574" y="2716114"/>
                </a:lnTo>
                <a:cubicBezTo>
                  <a:pt x="6208613" y="2721075"/>
                  <a:pt x="6206133" y="2721075"/>
                  <a:pt x="6206133" y="2716114"/>
                </a:cubicBezTo>
                <a:cubicBezTo>
                  <a:pt x="6201171" y="2706192"/>
                  <a:pt x="6203652" y="2701231"/>
                  <a:pt x="6213574" y="2701231"/>
                </a:cubicBezTo>
                <a:close/>
                <a:moveTo>
                  <a:pt x="5781972" y="2701231"/>
                </a:moveTo>
                <a:lnTo>
                  <a:pt x="5767090" y="2708672"/>
                </a:lnTo>
                <a:cubicBezTo>
                  <a:pt x="5752207" y="2713633"/>
                  <a:pt x="5744765" y="2718595"/>
                  <a:pt x="5744765" y="2723555"/>
                </a:cubicBezTo>
                <a:cubicBezTo>
                  <a:pt x="5749727" y="2723555"/>
                  <a:pt x="5757168" y="2721075"/>
                  <a:pt x="5767090" y="2716114"/>
                </a:cubicBezTo>
                <a:cubicBezTo>
                  <a:pt x="5767090" y="2716114"/>
                  <a:pt x="5769570" y="2716114"/>
                  <a:pt x="5774531" y="2716114"/>
                </a:cubicBezTo>
                <a:lnTo>
                  <a:pt x="5781972" y="2708672"/>
                </a:lnTo>
                <a:cubicBezTo>
                  <a:pt x="5777011" y="2708672"/>
                  <a:pt x="5777011" y="2706192"/>
                  <a:pt x="5781972" y="2701231"/>
                </a:cubicBezTo>
                <a:close/>
                <a:moveTo>
                  <a:pt x="5729883" y="2701231"/>
                </a:moveTo>
                <a:cubicBezTo>
                  <a:pt x="5724921" y="2701231"/>
                  <a:pt x="5722441" y="2703712"/>
                  <a:pt x="5722441" y="2708672"/>
                </a:cubicBezTo>
                <a:cubicBezTo>
                  <a:pt x="5717480" y="2708672"/>
                  <a:pt x="5715000" y="2711153"/>
                  <a:pt x="5715000" y="2716114"/>
                </a:cubicBezTo>
                <a:lnTo>
                  <a:pt x="5729883" y="2716114"/>
                </a:lnTo>
                <a:cubicBezTo>
                  <a:pt x="5734844" y="2711153"/>
                  <a:pt x="5734844" y="2706192"/>
                  <a:pt x="5729883" y="2701231"/>
                </a:cubicBezTo>
                <a:close/>
                <a:moveTo>
                  <a:pt x="5408972" y="2695650"/>
                </a:moveTo>
                <a:cubicBezTo>
                  <a:pt x="5408352" y="2695650"/>
                  <a:pt x="5407421" y="2696270"/>
                  <a:pt x="5406181" y="2697510"/>
                </a:cubicBezTo>
                <a:cubicBezTo>
                  <a:pt x="5403701" y="2699991"/>
                  <a:pt x="5399981" y="2701231"/>
                  <a:pt x="5395019" y="2701231"/>
                </a:cubicBezTo>
                <a:cubicBezTo>
                  <a:pt x="5390058" y="2701231"/>
                  <a:pt x="5387578" y="2703712"/>
                  <a:pt x="5387578" y="2708672"/>
                </a:cubicBezTo>
                <a:lnTo>
                  <a:pt x="5387578" y="2716114"/>
                </a:lnTo>
                <a:lnTo>
                  <a:pt x="5395019" y="2708672"/>
                </a:lnTo>
                <a:cubicBezTo>
                  <a:pt x="5404941" y="2703712"/>
                  <a:pt x="5409902" y="2699991"/>
                  <a:pt x="5409902" y="2697510"/>
                </a:cubicBezTo>
                <a:cubicBezTo>
                  <a:pt x="5409902" y="2696270"/>
                  <a:pt x="5409592" y="2695650"/>
                  <a:pt x="5408972" y="2695650"/>
                </a:cubicBezTo>
                <a:close/>
                <a:moveTo>
                  <a:pt x="6064746" y="2693790"/>
                </a:moveTo>
                <a:lnTo>
                  <a:pt x="6064746" y="2701231"/>
                </a:lnTo>
                <a:cubicBezTo>
                  <a:pt x="6064746" y="2701231"/>
                  <a:pt x="6062266" y="2703712"/>
                  <a:pt x="6057304" y="2708672"/>
                </a:cubicBezTo>
                <a:lnTo>
                  <a:pt x="6057304" y="2701231"/>
                </a:lnTo>
                <a:cubicBezTo>
                  <a:pt x="6057304" y="2696270"/>
                  <a:pt x="6059785" y="2693790"/>
                  <a:pt x="6064746" y="2693790"/>
                </a:cubicBezTo>
                <a:close/>
                <a:moveTo>
                  <a:pt x="5536406" y="2693790"/>
                </a:moveTo>
                <a:cubicBezTo>
                  <a:pt x="5531445" y="2693790"/>
                  <a:pt x="5528965" y="2696270"/>
                  <a:pt x="5528965" y="2701231"/>
                </a:cubicBezTo>
                <a:cubicBezTo>
                  <a:pt x="5524003" y="2701231"/>
                  <a:pt x="5519043" y="2701231"/>
                  <a:pt x="5514082" y="2701231"/>
                </a:cubicBezTo>
                <a:cubicBezTo>
                  <a:pt x="5509120" y="2701231"/>
                  <a:pt x="5504160" y="2703712"/>
                  <a:pt x="5499199" y="2708672"/>
                </a:cubicBezTo>
                <a:lnTo>
                  <a:pt x="5506640" y="2716114"/>
                </a:lnTo>
                <a:lnTo>
                  <a:pt x="5514082" y="2723555"/>
                </a:lnTo>
                <a:lnTo>
                  <a:pt x="5512221" y="2717974"/>
                </a:lnTo>
                <a:cubicBezTo>
                  <a:pt x="5510981" y="2716734"/>
                  <a:pt x="5509121" y="2716114"/>
                  <a:pt x="5506640" y="2716114"/>
                </a:cubicBezTo>
                <a:cubicBezTo>
                  <a:pt x="5511602" y="2711153"/>
                  <a:pt x="5514082" y="2711153"/>
                  <a:pt x="5514082" y="2716114"/>
                </a:cubicBezTo>
                <a:cubicBezTo>
                  <a:pt x="5519043" y="2716114"/>
                  <a:pt x="5521523" y="2716114"/>
                  <a:pt x="5521523" y="2716114"/>
                </a:cubicBezTo>
                <a:cubicBezTo>
                  <a:pt x="5521523" y="2716114"/>
                  <a:pt x="5521523" y="2713633"/>
                  <a:pt x="5521523" y="2708672"/>
                </a:cubicBezTo>
                <a:cubicBezTo>
                  <a:pt x="5526485" y="2708672"/>
                  <a:pt x="5528965" y="2708672"/>
                  <a:pt x="5528965" y="2708672"/>
                </a:cubicBezTo>
                <a:cubicBezTo>
                  <a:pt x="5543847" y="2703712"/>
                  <a:pt x="5546328" y="2698750"/>
                  <a:pt x="5536406" y="2693790"/>
                </a:cubicBezTo>
                <a:close/>
                <a:moveTo>
                  <a:pt x="424160" y="2693790"/>
                </a:moveTo>
                <a:cubicBezTo>
                  <a:pt x="424160" y="2698750"/>
                  <a:pt x="424160" y="2702471"/>
                  <a:pt x="424160" y="2704952"/>
                </a:cubicBezTo>
                <a:cubicBezTo>
                  <a:pt x="424160" y="2707432"/>
                  <a:pt x="424160" y="2708672"/>
                  <a:pt x="424160" y="2708672"/>
                </a:cubicBezTo>
                <a:cubicBezTo>
                  <a:pt x="424160" y="2708672"/>
                  <a:pt x="421680" y="2706192"/>
                  <a:pt x="416719" y="2701231"/>
                </a:cubicBezTo>
                <a:cubicBezTo>
                  <a:pt x="416719" y="2696270"/>
                  <a:pt x="419199" y="2693790"/>
                  <a:pt x="424160" y="2693790"/>
                </a:cubicBezTo>
                <a:close/>
                <a:moveTo>
                  <a:pt x="5565242" y="2688209"/>
                </a:moveTo>
                <a:cubicBezTo>
                  <a:pt x="5563382" y="2688209"/>
                  <a:pt x="5561211" y="2688829"/>
                  <a:pt x="5558730" y="2690069"/>
                </a:cubicBezTo>
                <a:cubicBezTo>
                  <a:pt x="5553769" y="2692550"/>
                  <a:pt x="5553769" y="2695030"/>
                  <a:pt x="5558730" y="2697510"/>
                </a:cubicBezTo>
                <a:cubicBezTo>
                  <a:pt x="5558730" y="2695030"/>
                  <a:pt x="5561210" y="2693790"/>
                  <a:pt x="5566172" y="2693790"/>
                </a:cubicBezTo>
                <a:cubicBezTo>
                  <a:pt x="5566172" y="2698750"/>
                  <a:pt x="5564931" y="2701231"/>
                  <a:pt x="5562451" y="2701231"/>
                </a:cubicBezTo>
                <a:lnTo>
                  <a:pt x="5563381" y="2702162"/>
                </a:lnTo>
                <a:cubicBezTo>
                  <a:pt x="5564001" y="2704022"/>
                  <a:pt x="5563691" y="2706192"/>
                  <a:pt x="5562451" y="2708672"/>
                </a:cubicBezTo>
                <a:cubicBezTo>
                  <a:pt x="5559971" y="2713633"/>
                  <a:pt x="5563692" y="2716114"/>
                  <a:pt x="5573613" y="2716114"/>
                </a:cubicBezTo>
                <a:cubicBezTo>
                  <a:pt x="5583535" y="2716114"/>
                  <a:pt x="5588496" y="2713633"/>
                  <a:pt x="5588496" y="2708672"/>
                </a:cubicBezTo>
                <a:cubicBezTo>
                  <a:pt x="5588496" y="2703712"/>
                  <a:pt x="5586016" y="2702471"/>
                  <a:pt x="5581054" y="2704952"/>
                </a:cubicBezTo>
                <a:cubicBezTo>
                  <a:pt x="5576093" y="2707432"/>
                  <a:pt x="5573613" y="2706192"/>
                  <a:pt x="5573613" y="2701231"/>
                </a:cubicBezTo>
                <a:cubicBezTo>
                  <a:pt x="5573613" y="2696270"/>
                  <a:pt x="5572372" y="2692550"/>
                  <a:pt x="5569892" y="2690069"/>
                </a:cubicBezTo>
                <a:cubicBezTo>
                  <a:pt x="5568652" y="2688829"/>
                  <a:pt x="5567102" y="2688209"/>
                  <a:pt x="5565242" y="2688209"/>
                </a:cubicBezTo>
                <a:close/>
                <a:moveTo>
                  <a:pt x="6377285" y="2686348"/>
                </a:moveTo>
                <a:lnTo>
                  <a:pt x="6384726" y="2686348"/>
                </a:lnTo>
                <a:cubicBezTo>
                  <a:pt x="6384726" y="2686348"/>
                  <a:pt x="6382246" y="2688829"/>
                  <a:pt x="6377285" y="2693790"/>
                </a:cubicBezTo>
                <a:lnTo>
                  <a:pt x="6369844" y="2693790"/>
                </a:lnTo>
                <a:cubicBezTo>
                  <a:pt x="6369844" y="2693790"/>
                  <a:pt x="6372324" y="2691309"/>
                  <a:pt x="6377285" y="2686348"/>
                </a:cubicBezTo>
                <a:close/>
                <a:moveTo>
                  <a:pt x="6161484" y="2678907"/>
                </a:moveTo>
                <a:lnTo>
                  <a:pt x="6154043" y="2686348"/>
                </a:lnTo>
                <a:cubicBezTo>
                  <a:pt x="6149081" y="2691309"/>
                  <a:pt x="6141640" y="2696270"/>
                  <a:pt x="6131719" y="2701231"/>
                </a:cubicBezTo>
                <a:lnTo>
                  <a:pt x="6124277" y="2693790"/>
                </a:lnTo>
                <a:cubicBezTo>
                  <a:pt x="6139160" y="2683868"/>
                  <a:pt x="6151563" y="2678907"/>
                  <a:pt x="6161484" y="2678907"/>
                </a:cubicBezTo>
                <a:close/>
                <a:moveTo>
                  <a:pt x="5515942" y="2675187"/>
                </a:moveTo>
                <a:cubicBezTo>
                  <a:pt x="5514702" y="2675187"/>
                  <a:pt x="5514082" y="2676427"/>
                  <a:pt x="5514082" y="2678907"/>
                </a:cubicBezTo>
                <a:lnTo>
                  <a:pt x="5514082" y="2686348"/>
                </a:lnTo>
                <a:cubicBezTo>
                  <a:pt x="5519043" y="2691309"/>
                  <a:pt x="5522764" y="2692550"/>
                  <a:pt x="5525244" y="2690069"/>
                </a:cubicBezTo>
                <a:cubicBezTo>
                  <a:pt x="5527724" y="2687588"/>
                  <a:pt x="5528965" y="2683868"/>
                  <a:pt x="5528965" y="2678907"/>
                </a:cubicBezTo>
                <a:lnTo>
                  <a:pt x="5521523" y="2678907"/>
                </a:lnTo>
                <a:cubicBezTo>
                  <a:pt x="5519043" y="2676427"/>
                  <a:pt x="5517182" y="2675187"/>
                  <a:pt x="5515942" y="2675187"/>
                </a:cubicBezTo>
                <a:close/>
                <a:moveTo>
                  <a:pt x="5834062" y="2671465"/>
                </a:moveTo>
                <a:cubicBezTo>
                  <a:pt x="5829101" y="2676426"/>
                  <a:pt x="5826621" y="2680147"/>
                  <a:pt x="5826621" y="2682628"/>
                </a:cubicBezTo>
                <a:cubicBezTo>
                  <a:pt x="5826621" y="2685108"/>
                  <a:pt x="5830342" y="2686348"/>
                  <a:pt x="5837783" y="2686348"/>
                </a:cubicBezTo>
                <a:cubicBezTo>
                  <a:pt x="5845224" y="2686348"/>
                  <a:pt x="5851425" y="2683868"/>
                  <a:pt x="5856386" y="2678907"/>
                </a:cubicBezTo>
                <a:lnTo>
                  <a:pt x="5856386" y="2671465"/>
                </a:lnTo>
                <a:cubicBezTo>
                  <a:pt x="5851425" y="2671465"/>
                  <a:pt x="5848945" y="2671465"/>
                  <a:pt x="5848945" y="2671465"/>
                </a:cubicBezTo>
                <a:cubicBezTo>
                  <a:pt x="5848945" y="2671465"/>
                  <a:pt x="5847704" y="2671465"/>
                  <a:pt x="5845224" y="2671465"/>
                </a:cubicBezTo>
                <a:cubicBezTo>
                  <a:pt x="5842744" y="2671465"/>
                  <a:pt x="5839024" y="2671465"/>
                  <a:pt x="5834062" y="2671465"/>
                </a:cubicBezTo>
                <a:close/>
                <a:moveTo>
                  <a:pt x="6570761" y="2664024"/>
                </a:moveTo>
                <a:lnTo>
                  <a:pt x="6570761" y="2671465"/>
                </a:lnTo>
                <a:lnTo>
                  <a:pt x="6563320" y="2671465"/>
                </a:lnTo>
                <a:cubicBezTo>
                  <a:pt x="6568281" y="2666505"/>
                  <a:pt x="6570761" y="2664024"/>
                  <a:pt x="6570761" y="2664024"/>
                </a:cubicBezTo>
                <a:close/>
                <a:moveTo>
                  <a:pt x="5804297" y="2664024"/>
                </a:moveTo>
                <a:cubicBezTo>
                  <a:pt x="5804297" y="2664024"/>
                  <a:pt x="5801817" y="2666505"/>
                  <a:pt x="5796855" y="2671465"/>
                </a:cubicBezTo>
                <a:cubicBezTo>
                  <a:pt x="5801817" y="2671465"/>
                  <a:pt x="5804297" y="2671465"/>
                  <a:pt x="5804297" y="2671465"/>
                </a:cubicBezTo>
                <a:close/>
                <a:moveTo>
                  <a:pt x="6116836" y="2656583"/>
                </a:moveTo>
                <a:lnTo>
                  <a:pt x="6139160" y="2656583"/>
                </a:lnTo>
                <a:cubicBezTo>
                  <a:pt x="6134199" y="2656583"/>
                  <a:pt x="6129238" y="2661543"/>
                  <a:pt x="6124277" y="2671465"/>
                </a:cubicBezTo>
                <a:lnTo>
                  <a:pt x="6109394" y="2678907"/>
                </a:lnTo>
                <a:cubicBezTo>
                  <a:pt x="6109394" y="2668985"/>
                  <a:pt x="6101953" y="2671465"/>
                  <a:pt x="6087070" y="2686348"/>
                </a:cubicBezTo>
                <a:cubicBezTo>
                  <a:pt x="6087070" y="2691309"/>
                  <a:pt x="6085829" y="2691309"/>
                  <a:pt x="6083349" y="2686348"/>
                </a:cubicBezTo>
                <a:cubicBezTo>
                  <a:pt x="6080869" y="2681388"/>
                  <a:pt x="6080869" y="2677667"/>
                  <a:pt x="6083349" y="2675186"/>
                </a:cubicBezTo>
                <a:cubicBezTo>
                  <a:pt x="6085829" y="2672705"/>
                  <a:pt x="6088311" y="2671465"/>
                  <a:pt x="6090791" y="2671465"/>
                </a:cubicBezTo>
                <a:cubicBezTo>
                  <a:pt x="6093271" y="2671465"/>
                  <a:pt x="6101953" y="2666505"/>
                  <a:pt x="6116836" y="2656583"/>
                </a:cubicBezTo>
                <a:close/>
                <a:moveTo>
                  <a:pt x="5722441" y="2656583"/>
                </a:moveTo>
                <a:lnTo>
                  <a:pt x="5707558" y="2664024"/>
                </a:lnTo>
                <a:lnTo>
                  <a:pt x="5722441" y="2664024"/>
                </a:lnTo>
                <a:cubicBezTo>
                  <a:pt x="5722441" y="2659063"/>
                  <a:pt x="5722441" y="2656583"/>
                  <a:pt x="5722441" y="2656583"/>
                </a:cubicBezTo>
                <a:close/>
                <a:moveTo>
                  <a:pt x="5566172" y="2656583"/>
                </a:moveTo>
                <a:cubicBezTo>
                  <a:pt x="5566172" y="2661543"/>
                  <a:pt x="5563692" y="2664024"/>
                  <a:pt x="5558730" y="2664024"/>
                </a:cubicBezTo>
                <a:lnTo>
                  <a:pt x="5558730" y="2671465"/>
                </a:lnTo>
                <a:lnTo>
                  <a:pt x="5566172" y="2671465"/>
                </a:lnTo>
                <a:cubicBezTo>
                  <a:pt x="5566172" y="2671465"/>
                  <a:pt x="5563692" y="2673946"/>
                  <a:pt x="5558730" y="2678907"/>
                </a:cubicBezTo>
                <a:cubicBezTo>
                  <a:pt x="5558730" y="2678907"/>
                  <a:pt x="5561210" y="2677667"/>
                  <a:pt x="5566172" y="2675186"/>
                </a:cubicBezTo>
                <a:cubicBezTo>
                  <a:pt x="5571133" y="2672705"/>
                  <a:pt x="5573613" y="2668985"/>
                  <a:pt x="5573613" y="2664024"/>
                </a:cubicBezTo>
                <a:cubicBezTo>
                  <a:pt x="5573613" y="2659063"/>
                  <a:pt x="5571133" y="2656583"/>
                  <a:pt x="5566172" y="2656583"/>
                </a:cubicBezTo>
                <a:close/>
                <a:moveTo>
                  <a:pt x="6309382" y="2652863"/>
                </a:moveTo>
                <a:cubicBezTo>
                  <a:pt x="6311242" y="2652862"/>
                  <a:pt x="6312793" y="2654103"/>
                  <a:pt x="6314033" y="2656583"/>
                </a:cubicBezTo>
                <a:cubicBezTo>
                  <a:pt x="6316513" y="2661543"/>
                  <a:pt x="6315274" y="2664024"/>
                  <a:pt x="6310312" y="2664024"/>
                </a:cubicBezTo>
                <a:lnTo>
                  <a:pt x="6295429" y="2664024"/>
                </a:lnTo>
                <a:lnTo>
                  <a:pt x="6287988" y="2678907"/>
                </a:lnTo>
                <a:lnTo>
                  <a:pt x="6273105" y="2678907"/>
                </a:lnTo>
                <a:lnTo>
                  <a:pt x="6243340" y="2701231"/>
                </a:lnTo>
                <a:cubicBezTo>
                  <a:pt x="6238378" y="2701231"/>
                  <a:pt x="6235898" y="2701231"/>
                  <a:pt x="6235898" y="2701231"/>
                </a:cubicBezTo>
                <a:cubicBezTo>
                  <a:pt x="6235898" y="2706192"/>
                  <a:pt x="6233418" y="2708672"/>
                  <a:pt x="6228457" y="2708672"/>
                </a:cubicBezTo>
                <a:lnTo>
                  <a:pt x="6235898" y="2693790"/>
                </a:lnTo>
                <a:lnTo>
                  <a:pt x="6250781" y="2678907"/>
                </a:lnTo>
                <a:cubicBezTo>
                  <a:pt x="6250781" y="2673946"/>
                  <a:pt x="6253261" y="2671465"/>
                  <a:pt x="6258222" y="2671465"/>
                </a:cubicBezTo>
                <a:lnTo>
                  <a:pt x="6273105" y="2664024"/>
                </a:lnTo>
                <a:cubicBezTo>
                  <a:pt x="6278067" y="2664024"/>
                  <a:pt x="6283027" y="2661543"/>
                  <a:pt x="6287988" y="2656583"/>
                </a:cubicBezTo>
                <a:cubicBezTo>
                  <a:pt x="6292949" y="2656583"/>
                  <a:pt x="6296670" y="2656583"/>
                  <a:pt x="6299150" y="2656583"/>
                </a:cubicBezTo>
                <a:cubicBezTo>
                  <a:pt x="6301630" y="2656583"/>
                  <a:pt x="6302871" y="2656583"/>
                  <a:pt x="6302871" y="2656583"/>
                </a:cubicBezTo>
                <a:cubicBezTo>
                  <a:pt x="6305352" y="2654103"/>
                  <a:pt x="6307522" y="2652862"/>
                  <a:pt x="6309382" y="2652863"/>
                </a:cubicBezTo>
                <a:close/>
                <a:moveTo>
                  <a:pt x="5975449" y="2649141"/>
                </a:moveTo>
                <a:cubicBezTo>
                  <a:pt x="5975449" y="2654102"/>
                  <a:pt x="5972969" y="2656583"/>
                  <a:pt x="5968008" y="2656583"/>
                </a:cubicBezTo>
                <a:cubicBezTo>
                  <a:pt x="5963046" y="2656583"/>
                  <a:pt x="5961807" y="2655343"/>
                  <a:pt x="5964287" y="2652862"/>
                </a:cubicBezTo>
                <a:cubicBezTo>
                  <a:pt x="5966767" y="2650381"/>
                  <a:pt x="5970488" y="2649141"/>
                  <a:pt x="5975449" y="2649141"/>
                </a:cubicBezTo>
                <a:close/>
                <a:moveTo>
                  <a:pt x="5960566" y="2649141"/>
                </a:moveTo>
                <a:cubicBezTo>
                  <a:pt x="5960566" y="2649141"/>
                  <a:pt x="5960566" y="2651622"/>
                  <a:pt x="5960566" y="2656583"/>
                </a:cubicBezTo>
                <a:cubicBezTo>
                  <a:pt x="5960566" y="2661543"/>
                  <a:pt x="5960566" y="2664024"/>
                  <a:pt x="5960566" y="2664024"/>
                </a:cubicBezTo>
                <a:lnTo>
                  <a:pt x="5945683" y="2664024"/>
                </a:lnTo>
                <a:close/>
                <a:moveTo>
                  <a:pt x="5841504" y="2649141"/>
                </a:moveTo>
                <a:cubicBezTo>
                  <a:pt x="5841504" y="2654102"/>
                  <a:pt x="5842744" y="2656583"/>
                  <a:pt x="5845224" y="2656583"/>
                </a:cubicBezTo>
                <a:cubicBezTo>
                  <a:pt x="5847704" y="2656583"/>
                  <a:pt x="5848945" y="2654102"/>
                  <a:pt x="5848945" y="2649141"/>
                </a:cubicBezTo>
                <a:close/>
                <a:moveTo>
                  <a:pt x="5610820" y="2649141"/>
                </a:moveTo>
                <a:cubicBezTo>
                  <a:pt x="5615781" y="2649141"/>
                  <a:pt x="5615781" y="2651622"/>
                  <a:pt x="5610820" y="2656583"/>
                </a:cubicBezTo>
                <a:cubicBezTo>
                  <a:pt x="5605859" y="2661543"/>
                  <a:pt x="5602138" y="2664024"/>
                  <a:pt x="5599658" y="2664024"/>
                </a:cubicBezTo>
                <a:cubicBezTo>
                  <a:pt x="5597178" y="2664024"/>
                  <a:pt x="5598417" y="2661543"/>
                  <a:pt x="5603379" y="2656583"/>
                </a:cubicBezTo>
                <a:cubicBezTo>
                  <a:pt x="5603379" y="2651622"/>
                  <a:pt x="5605859" y="2649141"/>
                  <a:pt x="5610820" y="2649141"/>
                </a:cubicBezTo>
                <a:close/>
                <a:moveTo>
                  <a:pt x="677168" y="2649141"/>
                </a:moveTo>
                <a:lnTo>
                  <a:pt x="684610" y="2664024"/>
                </a:lnTo>
                <a:lnTo>
                  <a:pt x="677168" y="2664024"/>
                </a:lnTo>
                <a:cubicBezTo>
                  <a:pt x="677168" y="2659063"/>
                  <a:pt x="677168" y="2656583"/>
                  <a:pt x="677168" y="2656583"/>
                </a:cubicBezTo>
                <a:cubicBezTo>
                  <a:pt x="677168" y="2656583"/>
                  <a:pt x="677168" y="2654102"/>
                  <a:pt x="677168" y="2649141"/>
                </a:cubicBezTo>
                <a:close/>
                <a:moveTo>
                  <a:pt x="5886152" y="2641700"/>
                </a:moveTo>
                <a:lnTo>
                  <a:pt x="5878711" y="2649141"/>
                </a:lnTo>
                <a:lnTo>
                  <a:pt x="5871269" y="2649141"/>
                </a:lnTo>
                <a:cubicBezTo>
                  <a:pt x="5871269" y="2654102"/>
                  <a:pt x="5868789" y="2656583"/>
                  <a:pt x="5863828" y="2656583"/>
                </a:cubicBezTo>
                <a:lnTo>
                  <a:pt x="5871269" y="2656583"/>
                </a:lnTo>
                <a:cubicBezTo>
                  <a:pt x="5876231" y="2656583"/>
                  <a:pt x="5881191" y="2654102"/>
                  <a:pt x="5886152" y="2649141"/>
                </a:cubicBezTo>
                <a:cubicBezTo>
                  <a:pt x="5891113" y="2649141"/>
                  <a:pt x="5893594" y="2647901"/>
                  <a:pt x="5893594" y="2645421"/>
                </a:cubicBezTo>
                <a:cubicBezTo>
                  <a:pt x="5893594" y="2642940"/>
                  <a:pt x="5893594" y="2641700"/>
                  <a:pt x="5893594" y="2641700"/>
                </a:cubicBezTo>
                <a:close/>
                <a:moveTo>
                  <a:pt x="6167065" y="2637979"/>
                </a:moveTo>
                <a:cubicBezTo>
                  <a:pt x="6168306" y="2637979"/>
                  <a:pt x="6168926" y="2639220"/>
                  <a:pt x="6168926" y="2641700"/>
                </a:cubicBezTo>
                <a:lnTo>
                  <a:pt x="6161484" y="2649141"/>
                </a:lnTo>
                <a:lnTo>
                  <a:pt x="6161484" y="2641700"/>
                </a:lnTo>
                <a:cubicBezTo>
                  <a:pt x="6163965" y="2639220"/>
                  <a:pt x="6165825" y="2637979"/>
                  <a:pt x="6167065" y="2637979"/>
                </a:cubicBezTo>
                <a:close/>
                <a:moveTo>
                  <a:pt x="6139160" y="2634258"/>
                </a:moveTo>
                <a:cubicBezTo>
                  <a:pt x="6144121" y="2634258"/>
                  <a:pt x="6146601" y="2634258"/>
                  <a:pt x="6146601" y="2634258"/>
                </a:cubicBezTo>
                <a:cubicBezTo>
                  <a:pt x="6146601" y="2639219"/>
                  <a:pt x="6146601" y="2641700"/>
                  <a:pt x="6146601" y="2641700"/>
                </a:cubicBezTo>
                <a:close/>
                <a:moveTo>
                  <a:pt x="5997773" y="2634258"/>
                </a:moveTo>
                <a:lnTo>
                  <a:pt x="6005215" y="2634258"/>
                </a:lnTo>
                <a:cubicBezTo>
                  <a:pt x="6000253" y="2639219"/>
                  <a:pt x="5996533" y="2642940"/>
                  <a:pt x="5994053" y="2645421"/>
                </a:cubicBezTo>
                <a:cubicBezTo>
                  <a:pt x="5991572" y="2647901"/>
                  <a:pt x="5990332" y="2649141"/>
                  <a:pt x="5990332" y="2649141"/>
                </a:cubicBezTo>
                <a:cubicBezTo>
                  <a:pt x="5990332" y="2644180"/>
                  <a:pt x="5992812" y="2639219"/>
                  <a:pt x="5997773" y="2634258"/>
                </a:cubicBezTo>
                <a:close/>
                <a:moveTo>
                  <a:pt x="5528965" y="2634258"/>
                </a:moveTo>
                <a:lnTo>
                  <a:pt x="5514082" y="2641700"/>
                </a:lnTo>
                <a:cubicBezTo>
                  <a:pt x="5519043" y="2641700"/>
                  <a:pt x="5524003" y="2640460"/>
                  <a:pt x="5528965" y="2637979"/>
                </a:cubicBezTo>
                <a:cubicBezTo>
                  <a:pt x="5533926" y="2635498"/>
                  <a:pt x="5533926" y="2634258"/>
                  <a:pt x="5528965" y="2634258"/>
                </a:cubicBezTo>
                <a:close/>
                <a:moveTo>
                  <a:pt x="6369844" y="2626817"/>
                </a:moveTo>
                <a:cubicBezTo>
                  <a:pt x="6369844" y="2631778"/>
                  <a:pt x="6368603" y="2634258"/>
                  <a:pt x="6366123" y="2634258"/>
                </a:cubicBezTo>
                <a:cubicBezTo>
                  <a:pt x="6363643" y="2634258"/>
                  <a:pt x="6362402" y="2633018"/>
                  <a:pt x="6362402" y="2630538"/>
                </a:cubicBezTo>
                <a:cubicBezTo>
                  <a:pt x="6362402" y="2628057"/>
                  <a:pt x="6364882" y="2626817"/>
                  <a:pt x="6369844" y="2626817"/>
                </a:cubicBezTo>
                <a:close/>
                <a:moveTo>
                  <a:pt x="5595937" y="2619376"/>
                </a:moveTo>
                <a:lnTo>
                  <a:pt x="5588496" y="2626817"/>
                </a:lnTo>
                <a:cubicBezTo>
                  <a:pt x="5583535" y="2631778"/>
                  <a:pt x="5581054" y="2634258"/>
                  <a:pt x="5581054" y="2634258"/>
                </a:cubicBezTo>
                <a:lnTo>
                  <a:pt x="5588496" y="2634258"/>
                </a:lnTo>
                <a:cubicBezTo>
                  <a:pt x="5588496" y="2634258"/>
                  <a:pt x="5588496" y="2631778"/>
                  <a:pt x="5588496" y="2626817"/>
                </a:cubicBezTo>
                <a:cubicBezTo>
                  <a:pt x="5593457" y="2626817"/>
                  <a:pt x="5595937" y="2626817"/>
                  <a:pt x="5595937" y="2626817"/>
                </a:cubicBezTo>
                <a:cubicBezTo>
                  <a:pt x="5595937" y="2626817"/>
                  <a:pt x="5595937" y="2624336"/>
                  <a:pt x="5595937" y="2619376"/>
                </a:cubicBezTo>
                <a:close/>
                <a:moveTo>
                  <a:pt x="6719589" y="2611934"/>
                </a:moveTo>
                <a:cubicBezTo>
                  <a:pt x="6724551" y="2611934"/>
                  <a:pt x="6727031" y="2611934"/>
                  <a:pt x="6727031" y="2611934"/>
                </a:cubicBezTo>
                <a:cubicBezTo>
                  <a:pt x="6727031" y="2616895"/>
                  <a:pt x="6727031" y="2619376"/>
                  <a:pt x="6727031" y="2619376"/>
                </a:cubicBezTo>
                <a:close/>
                <a:moveTo>
                  <a:pt x="6064746" y="2611934"/>
                </a:moveTo>
                <a:lnTo>
                  <a:pt x="6064746" y="2619376"/>
                </a:lnTo>
                <a:lnTo>
                  <a:pt x="6057304" y="2626817"/>
                </a:lnTo>
                <a:close/>
                <a:moveTo>
                  <a:pt x="5648027" y="2611934"/>
                </a:moveTo>
                <a:cubicBezTo>
                  <a:pt x="5648027" y="2611934"/>
                  <a:pt x="5648027" y="2614415"/>
                  <a:pt x="5648027" y="2619376"/>
                </a:cubicBezTo>
                <a:lnTo>
                  <a:pt x="5640586" y="2619376"/>
                </a:lnTo>
                <a:cubicBezTo>
                  <a:pt x="5645547" y="2614415"/>
                  <a:pt x="5648027" y="2611934"/>
                  <a:pt x="5648027" y="2611934"/>
                </a:cubicBezTo>
                <a:close/>
                <a:moveTo>
                  <a:pt x="669727" y="2611934"/>
                </a:moveTo>
                <a:lnTo>
                  <a:pt x="669727" y="2641700"/>
                </a:lnTo>
                <a:cubicBezTo>
                  <a:pt x="669727" y="2641700"/>
                  <a:pt x="668487" y="2639219"/>
                  <a:pt x="666006" y="2634258"/>
                </a:cubicBezTo>
                <a:cubicBezTo>
                  <a:pt x="663526" y="2629298"/>
                  <a:pt x="662285" y="2624336"/>
                  <a:pt x="662285" y="2619376"/>
                </a:cubicBezTo>
                <a:close/>
                <a:moveTo>
                  <a:pt x="424160" y="2611934"/>
                </a:moveTo>
                <a:cubicBezTo>
                  <a:pt x="429121" y="2611934"/>
                  <a:pt x="431602" y="2614415"/>
                  <a:pt x="431602" y="2619376"/>
                </a:cubicBezTo>
                <a:lnTo>
                  <a:pt x="424160" y="2619376"/>
                </a:lnTo>
                <a:close/>
                <a:moveTo>
                  <a:pt x="6032655" y="2609609"/>
                </a:moveTo>
                <a:cubicBezTo>
                  <a:pt x="6035445" y="2609919"/>
                  <a:pt x="6038701" y="2610694"/>
                  <a:pt x="6042422" y="2611934"/>
                </a:cubicBezTo>
                <a:cubicBezTo>
                  <a:pt x="6047383" y="2611934"/>
                  <a:pt x="6047383" y="2614415"/>
                  <a:pt x="6042422" y="2619376"/>
                </a:cubicBezTo>
                <a:lnTo>
                  <a:pt x="6020097" y="2619376"/>
                </a:lnTo>
                <a:cubicBezTo>
                  <a:pt x="6020097" y="2611934"/>
                  <a:pt x="6024283" y="2608679"/>
                  <a:pt x="6032655" y="2609609"/>
                </a:cubicBezTo>
                <a:close/>
                <a:moveTo>
                  <a:pt x="5923359" y="2604493"/>
                </a:moveTo>
                <a:cubicBezTo>
                  <a:pt x="5923359" y="2609454"/>
                  <a:pt x="5920879" y="2613174"/>
                  <a:pt x="5915918" y="2615655"/>
                </a:cubicBezTo>
                <a:cubicBezTo>
                  <a:pt x="5910956" y="2618136"/>
                  <a:pt x="5905996" y="2619376"/>
                  <a:pt x="5901035" y="2619376"/>
                </a:cubicBezTo>
                <a:lnTo>
                  <a:pt x="5886152" y="2626817"/>
                </a:lnTo>
                <a:cubicBezTo>
                  <a:pt x="5881191" y="2621856"/>
                  <a:pt x="5876231" y="2621856"/>
                  <a:pt x="5871269" y="2626817"/>
                </a:cubicBezTo>
                <a:lnTo>
                  <a:pt x="5871269" y="2634258"/>
                </a:lnTo>
                <a:lnTo>
                  <a:pt x="5886152" y="2626817"/>
                </a:lnTo>
                <a:lnTo>
                  <a:pt x="5901035" y="2634258"/>
                </a:lnTo>
                <a:cubicBezTo>
                  <a:pt x="5905996" y="2629298"/>
                  <a:pt x="5909717" y="2629298"/>
                  <a:pt x="5912197" y="2634258"/>
                </a:cubicBezTo>
                <a:cubicBezTo>
                  <a:pt x="5914677" y="2639219"/>
                  <a:pt x="5915918" y="2639219"/>
                  <a:pt x="5915918" y="2634258"/>
                </a:cubicBezTo>
                <a:cubicBezTo>
                  <a:pt x="5915918" y="2629298"/>
                  <a:pt x="5918398" y="2624336"/>
                  <a:pt x="5923359" y="2619376"/>
                </a:cubicBezTo>
                <a:lnTo>
                  <a:pt x="5945683" y="2611934"/>
                </a:lnTo>
                <a:cubicBezTo>
                  <a:pt x="5945683" y="2606973"/>
                  <a:pt x="5940722" y="2604493"/>
                  <a:pt x="5930801" y="2604493"/>
                </a:cubicBezTo>
                <a:cubicBezTo>
                  <a:pt x="5925839" y="2604493"/>
                  <a:pt x="5923359" y="2604493"/>
                  <a:pt x="5923359" y="2604493"/>
                </a:cubicBezTo>
                <a:close/>
                <a:moveTo>
                  <a:pt x="5592217" y="2597051"/>
                </a:moveTo>
                <a:cubicBezTo>
                  <a:pt x="5589736" y="2597051"/>
                  <a:pt x="5588496" y="2599532"/>
                  <a:pt x="5588496" y="2604493"/>
                </a:cubicBezTo>
                <a:lnTo>
                  <a:pt x="5595937" y="2604493"/>
                </a:lnTo>
                <a:cubicBezTo>
                  <a:pt x="5595937" y="2599532"/>
                  <a:pt x="5594697" y="2597051"/>
                  <a:pt x="5592217" y="2597051"/>
                </a:cubicBezTo>
                <a:close/>
                <a:moveTo>
                  <a:pt x="744141" y="2597051"/>
                </a:moveTo>
                <a:lnTo>
                  <a:pt x="751582" y="2619376"/>
                </a:lnTo>
                <a:lnTo>
                  <a:pt x="751582" y="2626817"/>
                </a:lnTo>
                <a:close/>
                <a:moveTo>
                  <a:pt x="6271710" y="2594726"/>
                </a:moveTo>
                <a:cubicBezTo>
                  <a:pt x="6272640" y="2595036"/>
                  <a:pt x="6273105" y="2595811"/>
                  <a:pt x="6273105" y="2597051"/>
                </a:cubicBezTo>
                <a:cubicBezTo>
                  <a:pt x="6273105" y="2606973"/>
                  <a:pt x="6263184" y="2611934"/>
                  <a:pt x="6243340" y="2611934"/>
                </a:cubicBezTo>
                <a:lnTo>
                  <a:pt x="6250781" y="2604493"/>
                </a:lnTo>
                <a:cubicBezTo>
                  <a:pt x="6261943" y="2597051"/>
                  <a:pt x="6268919" y="2593796"/>
                  <a:pt x="6271710" y="2594726"/>
                </a:cubicBezTo>
                <a:close/>
                <a:moveTo>
                  <a:pt x="6146601" y="2589610"/>
                </a:moveTo>
                <a:lnTo>
                  <a:pt x="6154043" y="2589610"/>
                </a:lnTo>
                <a:lnTo>
                  <a:pt x="6146601" y="2597051"/>
                </a:lnTo>
                <a:close/>
                <a:moveTo>
                  <a:pt x="6756797" y="2582169"/>
                </a:moveTo>
                <a:lnTo>
                  <a:pt x="6764238" y="2582169"/>
                </a:lnTo>
                <a:cubicBezTo>
                  <a:pt x="6759277" y="2587129"/>
                  <a:pt x="6754317" y="2589610"/>
                  <a:pt x="6749355" y="2589610"/>
                </a:cubicBezTo>
                <a:close/>
                <a:moveTo>
                  <a:pt x="6049863" y="2582169"/>
                </a:moveTo>
                <a:lnTo>
                  <a:pt x="6042422" y="2589610"/>
                </a:lnTo>
                <a:lnTo>
                  <a:pt x="6027539" y="2597051"/>
                </a:lnTo>
                <a:cubicBezTo>
                  <a:pt x="6027539" y="2597051"/>
                  <a:pt x="6030019" y="2594571"/>
                  <a:pt x="6034980" y="2589610"/>
                </a:cubicBezTo>
                <a:close/>
                <a:moveTo>
                  <a:pt x="6027539" y="2582169"/>
                </a:moveTo>
                <a:cubicBezTo>
                  <a:pt x="6027539" y="2587129"/>
                  <a:pt x="6026298" y="2589610"/>
                  <a:pt x="6023818" y="2589610"/>
                </a:cubicBezTo>
                <a:cubicBezTo>
                  <a:pt x="6021338" y="2589610"/>
                  <a:pt x="6020097" y="2588370"/>
                  <a:pt x="6020097" y="2585889"/>
                </a:cubicBezTo>
                <a:cubicBezTo>
                  <a:pt x="6020097" y="2583409"/>
                  <a:pt x="6022578" y="2582169"/>
                  <a:pt x="6027539" y="2582169"/>
                </a:cubicBezTo>
                <a:close/>
                <a:moveTo>
                  <a:pt x="5964287" y="2582169"/>
                </a:moveTo>
                <a:cubicBezTo>
                  <a:pt x="5961807" y="2582169"/>
                  <a:pt x="5959326" y="2584649"/>
                  <a:pt x="5956845" y="2589610"/>
                </a:cubicBezTo>
                <a:lnTo>
                  <a:pt x="5954613" y="2598540"/>
                </a:lnTo>
                <a:lnTo>
                  <a:pt x="5960566" y="2604493"/>
                </a:lnTo>
                <a:lnTo>
                  <a:pt x="5975449" y="2604493"/>
                </a:lnTo>
                <a:cubicBezTo>
                  <a:pt x="5975449" y="2604493"/>
                  <a:pt x="5976069" y="2603873"/>
                  <a:pt x="5977309" y="2602632"/>
                </a:cubicBezTo>
                <a:lnTo>
                  <a:pt x="5981236" y="2598705"/>
                </a:lnTo>
                <a:lnTo>
                  <a:pt x="5978821" y="2599842"/>
                </a:lnTo>
                <a:cubicBezTo>
                  <a:pt x="5973472" y="2601702"/>
                  <a:pt x="5969868" y="2600772"/>
                  <a:pt x="5968008" y="2597051"/>
                </a:cubicBezTo>
                <a:cubicBezTo>
                  <a:pt x="5968008" y="2592091"/>
                  <a:pt x="5968008" y="2589610"/>
                  <a:pt x="5968008" y="2589610"/>
                </a:cubicBezTo>
                <a:cubicBezTo>
                  <a:pt x="5968008" y="2584649"/>
                  <a:pt x="5966767" y="2582169"/>
                  <a:pt x="5964287" y="2582169"/>
                </a:cubicBezTo>
                <a:close/>
                <a:moveTo>
                  <a:pt x="5484316" y="2582169"/>
                </a:moveTo>
                <a:cubicBezTo>
                  <a:pt x="5479355" y="2587129"/>
                  <a:pt x="5474395" y="2589610"/>
                  <a:pt x="5469433" y="2589610"/>
                </a:cubicBezTo>
                <a:lnTo>
                  <a:pt x="5476875" y="2589610"/>
                </a:lnTo>
                <a:cubicBezTo>
                  <a:pt x="5481836" y="2584649"/>
                  <a:pt x="5484316" y="2582169"/>
                  <a:pt x="5484316" y="2582169"/>
                </a:cubicBezTo>
                <a:close/>
                <a:moveTo>
                  <a:pt x="6474023" y="2574727"/>
                </a:moveTo>
                <a:lnTo>
                  <a:pt x="6474023" y="2582169"/>
                </a:lnTo>
                <a:cubicBezTo>
                  <a:pt x="6474023" y="2582169"/>
                  <a:pt x="6471543" y="2582169"/>
                  <a:pt x="6466582" y="2582169"/>
                </a:cubicBezTo>
                <a:cubicBezTo>
                  <a:pt x="6466582" y="2577208"/>
                  <a:pt x="6469062" y="2574727"/>
                  <a:pt x="6474023" y="2574727"/>
                </a:cubicBezTo>
                <a:close/>
                <a:moveTo>
                  <a:pt x="6057304" y="2574727"/>
                </a:moveTo>
                <a:lnTo>
                  <a:pt x="6064746" y="2582169"/>
                </a:lnTo>
                <a:lnTo>
                  <a:pt x="6049863" y="2582169"/>
                </a:lnTo>
                <a:close/>
                <a:moveTo>
                  <a:pt x="6034980" y="2574727"/>
                </a:moveTo>
                <a:cubicBezTo>
                  <a:pt x="6039942" y="2574727"/>
                  <a:pt x="6042422" y="2575967"/>
                  <a:pt x="6042422" y="2578448"/>
                </a:cubicBezTo>
                <a:cubicBezTo>
                  <a:pt x="6042422" y="2580929"/>
                  <a:pt x="6039942" y="2582169"/>
                  <a:pt x="6034980" y="2582169"/>
                </a:cubicBezTo>
                <a:close/>
                <a:moveTo>
                  <a:pt x="5863828" y="2574727"/>
                </a:moveTo>
                <a:lnTo>
                  <a:pt x="5871269" y="2574727"/>
                </a:lnTo>
                <a:lnTo>
                  <a:pt x="5863828" y="2582169"/>
                </a:lnTo>
                <a:cubicBezTo>
                  <a:pt x="5853906" y="2587129"/>
                  <a:pt x="5848945" y="2590850"/>
                  <a:pt x="5848945" y="2593331"/>
                </a:cubicBezTo>
                <a:cubicBezTo>
                  <a:pt x="5848945" y="2595811"/>
                  <a:pt x="5846465" y="2597051"/>
                  <a:pt x="5841504" y="2597051"/>
                </a:cubicBezTo>
                <a:lnTo>
                  <a:pt x="5841504" y="2589610"/>
                </a:lnTo>
                <a:cubicBezTo>
                  <a:pt x="5846465" y="2589610"/>
                  <a:pt x="5848945" y="2587129"/>
                  <a:pt x="5848945" y="2582169"/>
                </a:cubicBezTo>
                <a:cubicBezTo>
                  <a:pt x="5848945" y="2577208"/>
                  <a:pt x="5850186" y="2575967"/>
                  <a:pt x="5852666" y="2578448"/>
                </a:cubicBezTo>
                <a:cubicBezTo>
                  <a:pt x="5855146" y="2580929"/>
                  <a:pt x="5858867" y="2579688"/>
                  <a:pt x="5863828" y="2574727"/>
                </a:cubicBezTo>
                <a:close/>
                <a:moveTo>
                  <a:pt x="5759648" y="2574727"/>
                </a:moveTo>
                <a:cubicBezTo>
                  <a:pt x="5759648" y="2579688"/>
                  <a:pt x="5762128" y="2579688"/>
                  <a:pt x="5767090" y="2574727"/>
                </a:cubicBezTo>
                <a:lnTo>
                  <a:pt x="5774531" y="2582169"/>
                </a:lnTo>
                <a:cubicBezTo>
                  <a:pt x="5769570" y="2582169"/>
                  <a:pt x="5765849" y="2582169"/>
                  <a:pt x="5763369" y="2582169"/>
                </a:cubicBezTo>
                <a:cubicBezTo>
                  <a:pt x="5760889" y="2582169"/>
                  <a:pt x="5757168" y="2584649"/>
                  <a:pt x="5752207" y="2589610"/>
                </a:cubicBezTo>
                <a:lnTo>
                  <a:pt x="5744765" y="2597051"/>
                </a:lnTo>
                <a:cubicBezTo>
                  <a:pt x="5749727" y="2597051"/>
                  <a:pt x="5752207" y="2595811"/>
                  <a:pt x="5752207" y="2593331"/>
                </a:cubicBezTo>
                <a:cubicBezTo>
                  <a:pt x="5752207" y="2590850"/>
                  <a:pt x="5753447" y="2590850"/>
                  <a:pt x="5755928" y="2593331"/>
                </a:cubicBezTo>
                <a:cubicBezTo>
                  <a:pt x="5758408" y="2595811"/>
                  <a:pt x="5757168" y="2599532"/>
                  <a:pt x="5752207" y="2604493"/>
                </a:cubicBezTo>
                <a:cubicBezTo>
                  <a:pt x="5742285" y="2609454"/>
                  <a:pt x="5737324" y="2609454"/>
                  <a:pt x="5737324" y="2604493"/>
                </a:cubicBezTo>
                <a:cubicBezTo>
                  <a:pt x="5727402" y="2594571"/>
                  <a:pt x="5729883" y="2587129"/>
                  <a:pt x="5744765" y="2582169"/>
                </a:cubicBezTo>
                <a:cubicBezTo>
                  <a:pt x="5744765" y="2582169"/>
                  <a:pt x="5746006" y="2580929"/>
                  <a:pt x="5748486" y="2578448"/>
                </a:cubicBezTo>
                <a:cubicBezTo>
                  <a:pt x="5750966" y="2575967"/>
                  <a:pt x="5754687" y="2574727"/>
                  <a:pt x="5759648" y="2574727"/>
                </a:cubicBezTo>
                <a:close/>
                <a:moveTo>
                  <a:pt x="401836" y="2574727"/>
                </a:moveTo>
                <a:cubicBezTo>
                  <a:pt x="406797" y="2579688"/>
                  <a:pt x="409278" y="2590850"/>
                  <a:pt x="409278" y="2608213"/>
                </a:cubicBezTo>
                <a:cubicBezTo>
                  <a:pt x="409278" y="2625577"/>
                  <a:pt x="406797" y="2634258"/>
                  <a:pt x="401836" y="2634258"/>
                </a:cubicBezTo>
                <a:cubicBezTo>
                  <a:pt x="396875" y="2634258"/>
                  <a:pt x="391914" y="2634258"/>
                  <a:pt x="386953" y="2634258"/>
                </a:cubicBezTo>
                <a:lnTo>
                  <a:pt x="386953" y="2626817"/>
                </a:lnTo>
                <a:lnTo>
                  <a:pt x="386953" y="2619376"/>
                </a:lnTo>
                <a:cubicBezTo>
                  <a:pt x="386953" y="2614415"/>
                  <a:pt x="386953" y="2611934"/>
                  <a:pt x="386953" y="2611934"/>
                </a:cubicBezTo>
                <a:cubicBezTo>
                  <a:pt x="391914" y="2611934"/>
                  <a:pt x="394395" y="2609454"/>
                  <a:pt x="394395" y="2604493"/>
                </a:cubicBezTo>
                <a:cubicBezTo>
                  <a:pt x="394395" y="2599532"/>
                  <a:pt x="394395" y="2594571"/>
                  <a:pt x="394395" y="2589610"/>
                </a:cubicBezTo>
                <a:cubicBezTo>
                  <a:pt x="399356" y="2579688"/>
                  <a:pt x="401836" y="2574727"/>
                  <a:pt x="401836" y="2574727"/>
                </a:cubicBezTo>
                <a:close/>
                <a:moveTo>
                  <a:pt x="334863" y="2574727"/>
                </a:moveTo>
                <a:lnTo>
                  <a:pt x="334863" y="2582169"/>
                </a:lnTo>
                <a:cubicBezTo>
                  <a:pt x="339824" y="2582169"/>
                  <a:pt x="342305" y="2584649"/>
                  <a:pt x="342305" y="2589610"/>
                </a:cubicBezTo>
                <a:cubicBezTo>
                  <a:pt x="342305" y="2594571"/>
                  <a:pt x="344785" y="2597051"/>
                  <a:pt x="349746" y="2597051"/>
                </a:cubicBezTo>
                <a:cubicBezTo>
                  <a:pt x="349746" y="2606973"/>
                  <a:pt x="349746" y="2611934"/>
                  <a:pt x="349746" y="2611934"/>
                </a:cubicBezTo>
                <a:lnTo>
                  <a:pt x="334863" y="2604493"/>
                </a:lnTo>
                <a:cubicBezTo>
                  <a:pt x="329903" y="2594571"/>
                  <a:pt x="327422" y="2587129"/>
                  <a:pt x="327422" y="2582169"/>
                </a:cubicBezTo>
                <a:close/>
                <a:moveTo>
                  <a:pt x="6726127" y="2571458"/>
                </a:moveTo>
                <a:lnTo>
                  <a:pt x="6719589" y="2574727"/>
                </a:lnTo>
                <a:cubicBezTo>
                  <a:pt x="6719589" y="2574727"/>
                  <a:pt x="6720830" y="2574107"/>
                  <a:pt x="6723310" y="2572867"/>
                </a:cubicBezTo>
                <a:close/>
                <a:moveTo>
                  <a:pt x="6503789" y="2567286"/>
                </a:moveTo>
                <a:lnTo>
                  <a:pt x="6488906" y="2574727"/>
                </a:lnTo>
                <a:cubicBezTo>
                  <a:pt x="6488906" y="2572247"/>
                  <a:pt x="6490147" y="2570387"/>
                  <a:pt x="6492627" y="2569146"/>
                </a:cubicBezTo>
                <a:close/>
                <a:moveTo>
                  <a:pt x="6302871" y="2567286"/>
                </a:moveTo>
                <a:cubicBezTo>
                  <a:pt x="6302871" y="2567286"/>
                  <a:pt x="6302871" y="2569766"/>
                  <a:pt x="6302871" y="2574727"/>
                </a:cubicBezTo>
                <a:cubicBezTo>
                  <a:pt x="6302871" y="2579688"/>
                  <a:pt x="6302871" y="2582169"/>
                  <a:pt x="6302871" y="2582169"/>
                </a:cubicBezTo>
                <a:cubicBezTo>
                  <a:pt x="6302871" y="2582169"/>
                  <a:pt x="6301630" y="2582169"/>
                  <a:pt x="6299150" y="2582169"/>
                </a:cubicBezTo>
                <a:cubicBezTo>
                  <a:pt x="6296670" y="2582169"/>
                  <a:pt x="6295429" y="2579688"/>
                  <a:pt x="6295429" y="2574727"/>
                </a:cubicBezTo>
                <a:close/>
                <a:moveTo>
                  <a:pt x="6109394" y="2567286"/>
                </a:moveTo>
                <a:cubicBezTo>
                  <a:pt x="6109394" y="2567286"/>
                  <a:pt x="6109394" y="2568526"/>
                  <a:pt x="6109394" y="2571006"/>
                </a:cubicBezTo>
                <a:cubicBezTo>
                  <a:pt x="6109394" y="2573487"/>
                  <a:pt x="6104433" y="2577208"/>
                  <a:pt x="6094511" y="2582169"/>
                </a:cubicBezTo>
                <a:lnTo>
                  <a:pt x="6087070" y="2589610"/>
                </a:lnTo>
                <a:lnTo>
                  <a:pt x="6079629" y="2589610"/>
                </a:lnTo>
                <a:lnTo>
                  <a:pt x="6064746" y="2597051"/>
                </a:lnTo>
                <a:lnTo>
                  <a:pt x="6057304" y="2597051"/>
                </a:lnTo>
                <a:lnTo>
                  <a:pt x="6072187" y="2589610"/>
                </a:lnTo>
                <a:lnTo>
                  <a:pt x="6094511" y="2574727"/>
                </a:lnTo>
                <a:close/>
                <a:moveTo>
                  <a:pt x="5789414" y="2567286"/>
                </a:moveTo>
                <a:cubicBezTo>
                  <a:pt x="5789414" y="2567286"/>
                  <a:pt x="5790034" y="2567286"/>
                  <a:pt x="5791274" y="2567286"/>
                </a:cubicBezTo>
                <a:lnTo>
                  <a:pt x="5793135" y="2567286"/>
                </a:lnTo>
                <a:cubicBezTo>
                  <a:pt x="5790654" y="2567286"/>
                  <a:pt x="5789414" y="2568526"/>
                  <a:pt x="5789414" y="2571006"/>
                </a:cubicBezTo>
                <a:cubicBezTo>
                  <a:pt x="5789414" y="2573487"/>
                  <a:pt x="5791894" y="2574727"/>
                  <a:pt x="5796855" y="2574727"/>
                </a:cubicBezTo>
                <a:lnTo>
                  <a:pt x="5796855" y="2582169"/>
                </a:lnTo>
                <a:cubicBezTo>
                  <a:pt x="5791894" y="2587129"/>
                  <a:pt x="5786934" y="2585889"/>
                  <a:pt x="5781972" y="2578448"/>
                </a:cubicBezTo>
                <a:cubicBezTo>
                  <a:pt x="5777011" y="2571006"/>
                  <a:pt x="5779492" y="2567286"/>
                  <a:pt x="5789414" y="2567286"/>
                </a:cubicBezTo>
                <a:close/>
                <a:moveTo>
                  <a:pt x="5692676" y="2567286"/>
                </a:moveTo>
                <a:lnTo>
                  <a:pt x="5700117" y="2582169"/>
                </a:lnTo>
                <a:cubicBezTo>
                  <a:pt x="5695156" y="2587129"/>
                  <a:pt x="5700117" y="2587129"/>
                  <a:pt x="5715000" y="2582169"/>
                </a:cubicBezTo>
                <a:cubicBezTo>
                  <a:pt x="5724921" y="2577208"/>
                  <a:pt x="5731123" y="2575967"/>
                  <a:pt x="5733603" y="2578448"/>
                </a:cubicBezTo>
                <a:cubicBezTo>
                  <a:pt x="5736083" y="2580929"/>
                  <a:pt x="5734844" y="2582169"/>
                  <a:pt x="5729883" y="2582169"/>
                </a:cubicBezTo>
                <a:cubicBezTo>
                  <a:pt x="5729883" y="2582169"/>
                  <a:pt x="5727402" y="2582169"/>
                  <a:pt x="5722441" y="2582169"/>
                </a:cubicBezTo>
                <a:cubicBezTo>
                  <a:pt x="5722441" y="2587129"/>
                  <a:pt x="5718720" y="2590850"/>
                  <a:pt x="5711279" y="2593331"/>
                </a:cubicBezTo>
                <a:cubicBezTo>
                  <a:pt x="5703838" y="2595811"/>
                  <a:pt x="5697637" y="2599532"/>
                  <a:pt x="5692676" y="2604493"/>
                </a:cubicBezTo>
                <a:cubicBezTo>
                  <a:pt x="5682754" y="2609454"/>
                  <a:pt x="5675313" y="2613174"/>
                  <a:pt x="5670351" y="2615655"/>
                </a:cubicBezTo>
                <a:cubicBezTo>
                  <a:pt x="5665390" y="2618136"/>
                  <a:pt x="5660430" y="2616895"/>
                  <a:pt x="5655469" y="2611934"/>
                </a:cubicBezTo>
                <a:lnTo>
                  <a:pt x="5655469" y="2604493"/>
                </a:lnTo>
                <a:lnTo>
                  <a:pt x="5662910" y="2597051"/>
                </a:lnTo>
                <a:cubicBezTo>
                  <a:pt x="5662910" y="2587129"/>
                  <a:pt x="5665390" y="2587129"/>
                  <a:pt x="5670351" y="2597051"/>
                </a:cubicBezTo>
                <a:lnTo>
                  <a:pt x="5685234" y="2589610"/>
                </a:lnTo>
                <a:cubicBezTo>
                  <a:pt x="5685234" y="2584649"/>
                  <a:pt x="5686475" y="2579688"/>
                  <a:pt x="5688955" y="2574727"/>
                </a:cubicBezTo>
                <a:cubicBezTo>
                  <a:pt x="5691435" y="2569766"/>
                  <a:pt x="5692676" y="2567286"/>
                  <a:pt x="5692676" y="2567286"/>
                </a:cubicBezTo>
                <a:close/>
                <a:moveTo>
                  <a:pt x="543223" y="2567286"/>
                </a:moveTo>
                <a:lnTo>
                  <a:pt x="550664" y="2567286"/>
                </a:lnTo>
                <a:cubicBezTo>
                  <a:pt x="550664" y="2567286"/>
                  <a:pt x="550664" y="2569766"/>
                  <a:pt x="550664" y="2574727"/>
                </a:cubicBezTo>
                <a:close/>
                <a:moveTo>
                  <a:pt x="6749355" y="2559844"/>
                </a:moveTo>
                <a:lnTo>
                  <a:pt x="6726127" y="2571458"/>
                </a:lnTo>
                <a:lnTo>
                  <a:pt x="6734472" y="2567286"/>
                </a:lnTo>
                <a:close/>
                <a:moveTo>
                  <a:pt x="6295429" y="2559844"/>
                </a:moveTo>
                <a:lnTo>
                  <a:pt x="6287988" y="2567286"/>
                </a:lnTo>
                <a:cubicBezTo>
                  <a:pt x="6278067" y="2567286"/>
                  <a:pt x="6263184" y="2574727"/>
                  <a:pt x="6243340" y="2589610"/>
                </a:cubicBezTo>
                <a:lnTo>
                  <a:pt x="6228457" y="2597051"/>
                </a:lnTo>
                <a:cubicBezTo>
                  <a:pt x="6233418" y="2592091"/>
                  <a:pt x="6245820" y="2584649"/>
                  <a:pt x="6265664" y="2574727"/>
                </a:cubicBezTo>
                <a:cubicBezTo>
                  <a:pt x="6285508" y="2564805"/>
                  <a:pt x="6295429" y="2559844"/>
                  <a:pt x="6295429" y="2559844"/>
                </a:cubicBezTo>
                <a:close/>
                <a:moveTo>
                  <a:pt x="6191250" y="2559844"/>
                </a:moveTo>
                <a:lnTo>
                  <a:pt x="6183808" y="2574727"/>
                </a:lnTo>
                <a:cubicBezTo>
                  <a:pt x="6168926" y="2589610"/>
                  <a:pt x="6161484" y="2592091"/>
                  <a:pt x="6161484" y="2582169"/>
                </a:cubicBezTo>
                <a:cubicBezTo>
                  <a:pt x="6161484" y="2577208"/>
                  <a:pt x="6166445" y="2572247"/>
                  <a:pt x="6176367" y="2567286"/>
                </a:cubicBezTo>
                <a:close/>
                <a:moveTo>
                  <a:pt x="6124277" y="2559844"/>
                </a:moveTo>
                <a:lnTo>
                  <a:pt x="6124277" y="2567286"/>
                </a:lnTo>
                <a:cubicBezTo>
                  <a:pt x="6119316" y="2567286"/>
                  <a:pt x="6115595" y="2567286"/>
                  <a:pt x="6113115" y="2567286"/>
                </a:cubicBezTo>
                <a:cubicBezTo>
                  <a:pt x="6110635" y="2567286"/>
                  <a:pt x="6109394" y="2567286"/>
                  <a:pt x="6109394" y="2567286"/>
                </a:cubicBezTo>
                <a:close/>
                <a:moveTo>
                  <a:pt x="5938242" y="2559844"/>
                </a:moveTo>
                <a:lnTo>
                  <a:pt x="5938242" y="2567286"/>
                </a:lnTo>
                <a:cubicBezTo>
                  <a:pt x="5943203" y="2567286"/>
                  <a:pt x="5945683" y="2564805"/>
                  <a:pt x="5945683" y="2559844"/>
                </a:cubicBezTo>
                <a:cubicBezTo>
                  <a:pt x="5945683" y="2559844"/>
                  <a:pt x="5943203" y="2559844"/>
                  <a:pt x="5938242" y="2559844"/>
                </a:cubicBezTo>
                <a:close/>
                <a:moveTo>
                  <a:pt x="5908476" y="2552403"/>
                </a:moveTo>
                <a:cubicBezTo>
                  <a:pt x="5913438" y="2552403"/>
                  <a:pt x="5913438" y="2554884"/>
                  <a:pt x="5908476" y="2559844"/>
                </a:cubicBezTo>
                <a:lnTo>
                  <a:pt x="5901035" y="2559844"/>
                </a:lnTo>
                <a:cubicBezTo>
                  <a:pt x="5901035" y="2554884"/>
                  <a:pt x="5903515" y="2552403"/>
                  <a:pt x="5908476" y="2552403"/>
                </a:cubicBezTo>
                <a:close/>
                <a:moveTo>
                  <a:pt x="5834062" y="2552403"/>
                </a:moveTo>
                <a:lnTo>
                  <a:pt x="5826621" y="2559844"/>
                </a:lnTo>
                <a:lnTo>
                  <a:pt x="5819179" y="2567286"/>
                </a:lnTo>
                <a:lnTo>
                  <a:pt x="5819179" y="2559844"/>
                </a:lnTo>
                <a:close/>
                <a:moveTo>
                  <a:pt x="5767090" y="2552403"/>
                </a:moveTo>
                <a:cubicBezTo>
                  <a:pt x="5767090" y="2552403"/>
                  <a:pt x="5769570" y="2552403"/>
                  <a:pt x="5774531" y="2552403"/>
                </a:cubicBezTo>
                <a:lnTo>
                  <a:pt x="5781972" y="2552403"/>
                </a:lnTo>
                <a:cubicBezTo>
                  <a:pt x="5781972" y="2552403"/>
                  <a:pt x="5779492" y="2554884"/>
                  <a:pt x="5774531" y="2559844"/>
                </a:cubicBezTo>
                <a:lnTo>
                  <a:pt x="5759648" y="2567286"/>
                </a:lnTo>
                <a:lnTo>
                  <a:pt x="5752207" y="2567286"/>
                </a:lnTo>
                <a:cubicBezTo>
                  <a:pt x="5757168" y="2567286"/>
                  <a:pt x="5759648" y="2564805"/>
                  <a:pt x="5759648" y="2559844"/>
                </a:cubicBezTo>
                <a:cubicBezTo>
                  <a:pt x="5759648" y="2554884"/>
                  <a:pt x="5762128" y="2552403"/>
                  <a:pt x="5767090" y="2552403"/>
                </a:cubicBezTo>
                <a:close/>
                <a:moveTo>
                  <a:pt x="5670351" y="2552403"/>
                </a:moveTo>
                <a:cubicBezTo>
                  <a:pt x="5670351" y="2557364"/>
                  <a:pt x="5667871" y="2559844"/>
                  <a:pt x="5662910" y="2559844"/>
                </a:cubicBezTo>
                <a:cubicBezTo>
                  <a:pt x="5662910" y="2564805"/>
                  <a:pt x="5660430" y="2567286"/>
                  <a:pt x="5655469" y="2567286"/>
                </a:cubicBezTo>
                <a:lnTo>
                  <a:pt x="5670351" y="2567286"/>
                </a:lnTo>
                <a:cubicBezTo>
                  <a:pt x="5675313" y="2562325"/>
                  <a:pt x="5675313" y="2557364"/>
                  <a:pt x="5670351" y="2552403"/>
                </a:cubicBezTo>
                <a:close/>
                <a:moveTo>
                  <a:pt x="6533554" y="2544962"/>
                </a:moveTo>
                <a:lnTo>
                  <a:pt x="6540996" y="2544962"/>
                </a:lnTo>
                <a:cubicBezTo>
                  <a:pt x="6540996" y="2549922"/>
                  <a:pt x="6538516" y="2552403"/>
                  <a:pt x="6533554" y="2552403"/>
                </a:cubicBezTo>
                <a:lnTo>
                  <a:pt x="6526113" y="2552403"/>
                </a:lnTo>
                <a:cubicBezTo>
                  <a:pt x="6526113" y="2552403"/>
                  <a:pt x="6528593" y="2549922"/>
                  <a:pt x="6533554" y="2544962"/>
                </a:cubicBezTo>
                <a:close/>
                <a:moveTo>
                  <a:pt x="6332636" y="2544962"/>
                </a:moveTo>
                <a:lnTo>
                  <a:pt x="6340078" y="2552403"/>
                </a:lnTo>
                <a:cubicBezTo>
                  <a:pt x="6335117" y="2557364"/>
                  <a:pt x="6330156" y="2557364"/>
                  <a:pt x="6325195" y="2552403"/>
                </a:cubicBezTo>
                <a:close/>
                <a:moveTo>
                  <a:pt x="6310312" y="2544962"/>
                </a:moveTo>
                <a:lnTo>
                  <a:pt x="6310312" y="2552403"/>
                </a:lnTo>
                <a:lnTo>
                  <a:pt x="6302871" y="2552403"/>
                </a:lnTo>
                <a:cubicBezTo>
                  <a:pt x="6302871" y="2552403"/>
                  <a:pt x="6305351" y="2549922"/>
                  <a:pt x="6310312" y="2544962"/>
                </a:cubicBezTo>
                <a:close/>
                <a:moveTo>
                  <a:pt x="6139160" y="2544962"/>
                </a:moveTo>
                <a:lnTo>
                  <a:pt x="6154043" y="2544962"/>
                </a:lnTo>
                <a:cubicBezTo>
                  <a:pt x="6154043" y="2544962"/>
                  <a:pt x="6149081" y="2547442"/>
                  <a:pt x="6139160" y="2552403"/>
                </a:cubicBezTo>
                <a:lnTo>
                  <a:pt x="6131719" y="2552403"/>
                </a:lnTo>
                <a:close/>
                <a:moveTo>
                  <a:pt x="5930801" y="2544962"/>
                </a:moveTo>
                <a:cubicBezTo>
                  <a:pt x="5930801" y="2544962"/>
                  <a:pt x="5928320" y="2547442"/>
                  <a:pt x="5923359" y="2552403"/>
                </a:cubicBezTo>
                <a:cubicBezTo>
                  <a:pt x="5923359" y="2552403"/>
                  <a:pt x="5920879" y="2552403"/>
                  <a:pt x="5915918" y="2552403"/>
                </a:cubicBezTo>
                <a:close/>
                <a:moveTo>
                  <a:pt x="6548437" y="2537520"/>
                </a:moveTo>
                <a:cubicBezTo>
                  <a:pt x="6553399" y="2537520"/>
                  <a:pt x="6555879" y="2537520"/>
                  <a:pt x="6555879" y="2537520"/>
                </a:cubicBezTo>
                <a:cubicBezTo>
                  <a:pt x="6550917" y="2542481"/>
                  <a:pt x="6548437" y="2544962"/>
                  <a:pt x="6548437" y="2544962"/>
                </a:cubicBezTo>
                <a:cubicBezTo>
                  <a:pt x="6548437" y="2544962"/>
                  <a:pt x="6545957" y="2544962"/>
                  <a:pt x="6540996" y="2544962"/>
                </a:cubicBezTo>
                <a:close/>
                <a:moveTo>
                  <a:pt x="6198691" y="2537520"/>
                </a:moveTo>
                <a:lnTo>
                  <a:pt x="6191250" y="2552403"/>
                </a:lnTo>
                <a:cubicBezTo>
                  <a:pt x="6186288" y="2557364"/>
                  <a:pt x="6182568" y="2558604"/>
                  <a:pt x="6180088" y="2556124"/>
                </a:cubicBezTo>
                <a:cubicBezTo>
                  <a:pt x="6177608" y="2553643"/>
                  <a:pt x="6175126" y="2554884"/>
                  <a:pt x="6172646" y="2559844"/>
                </a:cubicBezTo>
                <a:cubicBezTo>
                  <a:pt x="6170166" y="2564805"/>
                  <a:pt x="6163964" y="2569766"/>
                  <a:pt x="6154043" y="2574727"/>
                </a:cubicBezTo>
                <a:lnTo>
                  <a:pt x="6146601" y="2574727"/>
                </a:lnTo>
                <a:cubicBezTo>
                  <a:pt x="6146601" y="2569766"/>
                  <a:pt x="6139160" y="2569766"/>
                  <a:pt x="6124277" y="2574727"/>
                </a:cubicBezTo>
                <a:lnTo>
                  <a:pt x="6131719" y="2567286"/>
                </a:lnTo>
                <a:cubicBezTo>
                  <a:pt x="6146601" y="2557364"/>
                  <a:pt x="6154043" y="2557364"/>
                  <a:pt x="6154043" y="2567286"/>
                </a:cubicBezTo>
                <a:lnTo>
                  <a:pt x="6161484" y="2559844"/>
                </a:lnTo>
                <a:cubicBezTo>
                  <a:pt x="6161484" y="2554884"/>
                  <a:pt x="6162725" y="2552403"/>
                  <a:pt x="6165205" y="2552403"/>
                </a:cubicBezTo>
                <a:cubicBezTo>
                  <a:pt x="6167685" y="2552403"/>
                  <a:pt x="6171406" y="2549922"/>
                  <a:pt x="6176367" y="2544962"/>
                </a:cubicBezTo>
                <a:cubicBezTo>
                  <a:pt x="6181328" y="2544962"/>
                  <a:pt x="6185049" y="2543721"/>
                  <a:pt x="6187529" y="2541241"/>
                </a:cubicBezTo>
                <a:cubicBezTo>
                  <a:pt x="6190009" y="2538760"/>
                  <a:pt x="6193730" y="2537520"/>
                  <a:pt x="6198691" y="2537520"/>
                </a:cubicBezTo>
                <a:close/>
                <a:moveTo>
                  <a:pt x="5608960" y="2533800"/>
                </a:moveTo>
                <a:cubicBezTo>
                  <a:pt x="5607720" y="2533800"/>
                  <a:pt x="5605859" y="2535040"/>
                  <a:pt x="5603379" y="2537520"/>
                </a:cubicBezTo>
                <a:cubicBezTo>
                  <a:pt x="5598417" y="2542481"/>
                  <a:pt x="5595937" y="2546202"/>
                  <a:pt x="5595937" y="2548682"/>
                </a:cubicBezTo>
                <a:cubicBezTo>
                  <a:pt x="5595937" y="2551163"/>
                  <a:pt x="5598417" y="2549922"/>
                  <a:pt x="5603379" y="2544962"/>
                </a:cubicBezTo>
                <a:cubicBezTo>
                  <a:pt x="5608340" y="2540001"/>
                  <a:pt x="5610820" y="2537520"/>
                  <a:pt x="5610820" y="2537520"/>
                </a:cubicBezTo>
                <a:cubicBezTo>
                  <a:pt x="5610820" y="2535040"/>
                  <a:pt x="5610200" y="2533800"/>
                  <a:pt x="5608960" y="2533800"/>
                </a:cubicBezTo>
                <a:close/>
                <a:moveTo>
                  <a:pt x="6332636" y="2530079"/>
                </a:moveTo>
                <a:lnTo>
                  <a:pt x="6340078" y="2530079"/>
                </a:lnTo>
                <a:cubicBezTo>
                  <a:pt x="6340078" y="2530079"/>
                  <a:pt x="6337598" y="2532559"/>
                  <a:pt x="6332636" y="2537520"/>
                </a:cubicBezTo>
                <a:close/>
                <a:moveTo>
                  <a:pt x="6090791" y="2530079"/>
                </a:moveTo>
                <a:cubicBezTo>
                  <a:pt x="6088311" y="2530079"/>
                  <a:pt x="6087070" y="2532559"/>
                  <a:pt x="6087070" y="2537520"/>
                </a:cubicBezTo>
                <a:cubicBezTo>
                  <a:pt x="6087070" y="2537520"/>
                  <a:pt x="6088311" y="2537520"/>
                  <a:pt x="6090791" y="2537520"/>
                </a:cubicBezTo>
                <a:cubicBezTo>
                  <a:pt x="6093271" y="2537520"/>
                  <a:pt x="6094511" y="2537520"/>
                  <a:pt x="6094511" y="2537520"/>
                </a:cubicBezTo>
                <a:cubicBezTo>
                  <a:pt x="6094511" y="2532559"/>
                  <a:pt x="6093271" y="2530079"/>
                  <a:pt x="6090791" y="2530079"/>
                </a:cubicBezTo>
                <a:close/>
                <a:moveTo>
                  <a:pt x="5703838" y="2530079"/>
                </a:moveTo>
                <a:cubicBezTo>
                  <a:pt x="5701358" y="2530079"/>
                  <a:pt x="5700117" y="2532559"/>
                  <a:pt x="5700117" y="2537520"/>
                </a:cubicBezTo>
                <a:cubicBezTo>
                  <a:pt x="5705078" y="2532559"/>
                  <a:pt x="5707558" y="2530079"/>
                  <a:pt x="5707558" y="2530079"/>
                </a:cubicBezTo>
                <a:cubicBezTo>
                  <a:pt x="5707558" y="2530079"/>
                  <a:pt x="5706318" y="2530079"/>
                  <a:pt x="5703838" y="2530079"/>
                </a:cubicBezTo>
                <a:close/>
                <a:moveTo>
                  <a:pt x="5958706" y="2525428"/>
                </a:moveTo>
                <a:cubicBezTo>
                  <a:pt x="5959946" y="2526048"/>
                  <a:pt x="5960566" y="2527599"/>
                  <a:pt x="5960566" y="2530079"/>
                </a:cubicBezTo>
                <a:cubicBezTo>
                  <a:pt x="5960566" y="2535039"/>
                  <a:pt x="5958086" y="2537520"/>
                  <a:pt x="5953125" y="2537520"/>
                </a:cubicBezTo>
                <a:cubicBezTo>
                  <a:pt x="5948163" y="2537520"/>
                  <a:pt x="5945683" y="2538760"/>
                  <a:pt x="5945683" y="2541241"/>
                </a:cubicBezTo>
                <a:cubicBezTo>
                  <a:pt x="5945683" y="2543721"/>
                  <a:pt x="5940722" y="2544962"/>
                  <a:pt x="5930801" y="2544962"/>
                </a:cubicBezTo>
                <a:cubicBezTo>
                  <a:pt x="5945683" y="2530079"/>
                  <a:pt x="5954985" y="2523567"/>
                  <a:pt x="5958706" y="2525428"/>
                </a:cubicBezTo>
                <a:close/>
                <a:moveTo>
                  <a:pt x="5827551" y="2525428"/>
                </a:moveTo>
                <a:cubicBezTo>
                  <a:pt x="5828171" y="2524808"/>
                  <a:pt x="5829102" y="2525118"/>
                  <a:pt x="5830342" y="2526358"/>
                </a:cubicBezTo>
                <a:cubicBezTo>
                  <a:pt x="5832822" y="2528839"/>
                  <a:pt x="5831582" y="2530079"/>
                  <a:pt x="5826621" y="2530079"/>
                </a:cubicBezTo>
                <a:cubicBezTo>
                  <a:pt x="5826621" y="2527599"/>
                  <a:pt x="5826931" y="2526048"/>
                  <a:pt x="5827551" y="2525428"/>
                </a:cubicBezTo>
                <a:close/>
                <a:moveTo>
                  <a:pt x="6585644" y="2522637"/>
                </a:moveTo>
                <a:lnTo>
                  <a:pt x="6578203" y="2530079"/>
                </a:lnTo>
                <a:lnTo>
                  <a:pt x="6570761" y="2530079"/>
                </a:lnTo>
                <a:cubicBezTo>
                  <a:pt x="6570761" y="2530079"/>
                  <a:pt x="6573242" y="2528839"/>
                  <a:pt x="6578203" y="2526358"/>
                </a:cubicBezTo>
                <a:cubicBezTo>
                  <a:pt x="6583164" y="2523877"/>
                  <a:pt x="6585644" y="2522637"/>
                  <a:pt x="6585644" y="2522637"/>
                </a:cubicBezTo>
                <a:close/>
                <a:moveTo>
                  <a:pt x="6503789" y="2522637"/>
                </a:moveTo>
                <a:lnTo>
                  <a:pt x="6503789" y="2530079"/>
                </a:lnTo>
                <a:lnTo>
                  <a:pt x="6496347" y="2530079"/>
                </a:lnTo>
                <a:cubicBezTo>
                  <a:pt x="6501309" y="2525118"/>
                  <a:pt x="6503789" y="2522637"/>
                  <a:pt x="6503789" y="2522637"/>
                </a:cubicBezTo>
                <a:close/>
                <a:moveTo>
                  <a:pt x="6429375" y="2522637"/>
                </a:moveTo>
                <a:lnTo>
                  <a:pt x="6421933" y="2530079"/>
                </a:lnTo>
                <a:cubicBezTo>
                  <a:pt x="6421933" y="2530079"/>
                  <a:pt x="6420693" y="2531319"/>
                  <a:pt x="6418213" y="2533799"/>
                </a:cubicBezTo>
                <a:cubicBezTo>
                  <a:pt x="6415733" y="2536280"/>
                  <a:pt x="6414492" y="2537520"/>
                  <a:pt x="6414492" y="2537520"/>
                </a:cubicBezTo>
                <a:lnTo>
                  <a:pt x="6414492" y="2530079"/>
                </a:lnTo>
                <a:cubicBezTo>
                  <a:pt x="6419453" y="2525118"/>
                  <a:pt x="6424413" y="2522637"/>
                  <a:pt x="6429375" y="2522637"/>
                </a:cubicBezTo>
                <a:close/>
                <a:moveTo>
                  <a:pt x="6317754" y="2522637"/>
                </a:moveTo>
                <a:lnTo>
                  <a:pt x="6310312" y="2530079"/>
                </a:lnTo>
                <a:cubicBezTo>
                  <a:pt x="6295429" y="2540001"/>
                  <a:pt x="6287988" y="2542481"/>
                  <a:pt x="6287988" y="2537520"/>
                </a:cubicBezTo>
                <a:cubicBezTo>
                  <a:pt x="6287988" y="2537520"/>
                  <a:pt x="6292949" y="2535039"/>
                  <a:pt x="6302871" y="2530079"/>
                </a:cubicBezTo>
                <a:cubicBezTo>
                  <a:pt x="6312792" y="2525118"/>
                  <a:pt x="6317754" y="2522637"/>
                  <a:pt x="6317754" y="2522637"/>
                </a:cubicBezTo>
                <a:close/>
                <a:moveTo>
                  <a:pt x="5982890" y="2522637"/>
                </a:moveTo>
                <a:cubicBezTo>
                  <a:pt x="5977929" y="2522637"/>
                  <a:pt x="5975449" y="2525118"/>
                  <a:pt x="5975449" y="2530079"/>
                </a:cubicBezTo>
                <a:lnTo>
                  <a:pt x="5990332" y="2530079"/>
                </a:lnTo>
                <a:close/>
                <a:moveTo>
                  <a:pt x="5722441" y="2522637"/>
                </a:moveTo>
                <a:cubicBezTo>
                  <a:pt x="5717480" y="2522637"/>
                  <a:pt x="5715000" y="2525118"/>
                  <a:pt x="5715000" y="2530079"/>
                </a:cubicBezTo>
                <a:lnTo>
                  <a:pt x="5729883" y="2530079"/>
                </a:lnTo>
                <a:cubicBezTo>
                  <a:pt x="5734844" y="2525118"/>
                  <a:pt x="5736083" y="2522637"/>
                  <a:pt x="5733603" y="2522637"/>
                </a:cubicBezTo>
                <a:cubicBezTo>
                  <a:pt x="5731123" y="2522637"/>
                  <a:pt x="5727402" y="2522637"/>
                  <a:pt x="5722441" y="2522637"/>
                </a:cubicBezTo>
                <a:close/>
                <a:moveTo>
                  <a:pt x="5625703" y="2522637"/>
                </a:moveTo>
                <a:lnTo>
                  <a:pt x="5625703" y="2530079"/>
                </a:lnTo>
                <a:cubicBezTo>
                  <a:pt x="5635624" y="2535039"/>
                  <a:pt x="5638106" y="2532559"/>
                  <a:pt x="5633144" y="2522637"/>
                </a:cubicBezTo>
                <a:cubicBezTo>
                  <a:pt x="5633144" y="2522637"/>
                  <a:pt x="5630664" y="2522637"/>
                  <a:pt x="5625703" y="2522637"/>
                </a:cubicBezTo>
                <a:close/>
                <a:moveTo>
                  <a:pt x="6218690" y="2520777"/>
                </a:moveTo>
                <a:cubicBezTo>
                  <a:pt x="6221480" y="2520777"/>
                  <a:pt x="6224736" y="2521397"/>
                  <a:pt x="6228457" y="2522637"/>
                </a:cubicBezTo>
                <a:cubicBezTo>
                  <a:pt x="6233418" y="2522637"/>
                  <a:pt x="6235898" y="2523877"/>
                  <a:pt x="6235898" y="2526358"/>
                </a:cubicBezTo>
                <a:cubicBezTo>
                  <a:pt x="6235898" y="2528839"/>
                  <a:pt x="6233418" y="2532559"/>
                  <a:pt x="6228457" y="2537520"/>
                </a:cubicBezTo>
                <a:cubicBezTo>
                  <a:pt x="6213574" y="2542481"/>
                  <a:pt x="6206133" y="2542481"/>
                  <a:pt x="6206133" y="2537520"/>
                </a:cubicBezTo>
                <a:cubicBezTo>
                  <a:pt x="6206133" y="2526358"/>
                  <a:pt x="6210318" y="2520777"/>
                  <a:pt x="6218690" y="2520777"/>
                </a:cubicBezTo>
                <a:close/>
                <a:moveTo>
                  <a:pt x="6674941" y="2515196"/>
                </a:moveTo>
                <a:lnTo>
                  <a:pt x="6674941" y="2522637"/>
                </a:lnTo>
                <a:cubicBezTo>
                  <a:pt x="6674941" y="2522637"/>
                  <a:pt x="6672461" y="2522637"/>
                  <a:pt x="6667499" y="2522637"/>
                </a:cubicBezTo>
                <a:cubicBezTo>
                  <a:pt x="6667499" y="2517677"/>
                  <a:pt x="6669979" y="2515196"/>
                  <a:pt x="6674941" y="2515196"/>
                </a:cubicBezTo>
                <a:close/>
                <a:moveTo>
                  <a:pt x="6258222" y="2515196"/>
                </a:moveTo>
                <a:lnTo>
                  <a:pt x="6258222" y="2522637"/>
                </a:lnTo>
                <a:lnTo>
                  <a:pt x="6250781" y="2522637"/>
                </a:lnTo>
                <a:cubicBezTo>
                  <a:pt x="6250781" y="2517677"/>
                  <a:pt x="6253261" y="2515196"/>
                  <a:pt x="6258222" y="2515196"/>
                </a:cubicBezTo>
                <a:close/>
                <a:moveTo>
                  <a:pt x="5871269" y="2515196"/>
                </a:moveTo>
                <a:cubicBezTo>
                  <a:pt x="5871269" y="2515196"/>
                  <a:pt x="5872510" y="2516436"/>
                  <a:pt x="5874990" y="2518917"/>
                </a:cubicBezTo>
                <a:cubicBezTo>
                  <a:pt x="5877470" y="2521397"/>
                  <a:pt x="5881191" y="2522637"/>
                  <a:pt x="5886152" y="2522637"/>
                </a:cubicBezTo>
                <a:lnTo>
                  <a:pt x="5893594" y="2522637"/>
                </a:lnTo>
                <a:cubicBezTo>
                  <a:pt x="5893594" y="2532559"/>
                  <a:pt x="5886152" y="2537520"/>
                  <a:pt x="5871269" y="2537520"/>
                </a:cubicBezTo>
                <a:cubicBezTo>
                  <a:pt x="5866308" y="2537520"/>
                  <a:pt x="5862587" y="2538760"/>
                  <a:pt x="5860107" y="2541241"/>
                </a:cubicBezTo>
                <a:cubicBezTo>
                  <a:pt x="5857627" y="2543721"/>
                  <a:pt x="5855146" y="2544962"/>
                  <a:pt x="5852666" y="2544962"/>
                </a:cubicBezTo>
                <a:cubicBezTo>
                  <a:pt x="5850186" y="2544962"/>
                  <a:pt x="5848945" y="2544962"/>
                  <a:pt x="5848945" y="2544962"/>
                </a:cubicBezTo>
                <a:lnTo>
                  <a:pt x="5856386" y="2537520"/>
                </a:lnTo>
                <a:cubicBezTo>
                  <a:pt x="5856386" y="2537520"/>
                  <a:pt x="5857627" y="2536280"/>
                  <a:pt x="5860107" y="2533799"/>
                </a:cubicBezTo>
                <a:cubicBezTo>
                  <a:pt x="5862587" y="2531319"/>
                  <a:pt x="5866308" y="2527598"/>
                  <a:pt x="5871269" y="2522637"/>
                </a:cubicBezTo>
                <a:close/>
                <a:moveTo>
                  <a:pt x="5908476" y="2507755"/>
                </a:moveTo>
                <a:lnTo>
                  <a:pt x="5915918" y="2515196"/>
                </a:lnTo>
                <a:cubicBezTo>
                  <a:pt x="5915918" y="2515196"/>
                  <a:pt x="5913438" y="2515196"/>
                  <a:pt x="5908476" y="2515196"/>
                </a:cubicBezTo>
                <a:cubicBezTo>
                  <a:pt x="5908476" y="2510235"/>
                  <a:pt x="5908476" y="2507755"/>
                  <a:pt x="5908476" y="2507755"/>
                </a:cubicBezTo>
                <a:close/>
                <a:moveTo>
                  <a:pt x="5752207" y="2507755"/>
                </a:moveTo>
                <a:cubicBezTo>
                  <a:pt x="5752207" y="2507755"/>
                  <a:pt x="5749727" y="2510235"/>
                  <a:pt x="5744765" y="2515196"/>
                </a:cubicBezTo>
                <a:cubicBezTo>
                  <a:pt x="5749727" y="2515196"/>
                  <a:pt x="5752207" y="2515196"/>
                  <a:pt x="5752207" y="2515196"/>
                </a:cubicBezTo>
                <a:close/>
                <a:moveTo>
                  <a:pt x="6271245" y="2503104"/>
                </a:moveTo>
                <a:cubicBezTo>
                  <a:pt x="6272485" y="2503724"/>
                  <a:pt x="6273105" y="2505274"/>
                  <a:pt x="6273105" y="2507755"/>
                </a:cubicBezTo>
                <a:cubicBezTo>
                  <a:pt x="6273105" y="2512715"/>
                  <a:pt x="6270625" y="2515196"/>
                  <a:pt x="6265664" y="2515196"/>
                </a:cubicBezTo>
                <a:cubicBezTo>
                  <a:pt x="6260703" y="2510235"/>
                  <a:pt x="6260703" y="2506514"/>
                  <a:pt x="6265664" y="2504034"/>
                </a:cubicBezTo>
                <a:cubicBezTo>
                  <a:pt x="6268144" y="2502794"/>
                  <a:pt x="6270005" y="2502483"/>
                  <a:pt x="6271245" y="2503104"/>
                </a:cubicBezTo>
                <a:close/>
                <a:moveTo>
                  <a:pt x="6704707" y="2500313"/>
                </a:moveTo>
                <a:lnTo>
                  <a:pt x="6712148" y="2507755"/>
                </a:lnTo>
                <a:cubicBezTo>
                  <a:pt x="6697265" y="2512715"/>
                  <a:pt x="6689823" y="2512715"/>
                  <a:pt x="6689823" y="2507755"/>
                </a:cubicBezTo>
                <a:cubicBezTo>
                  <a:pt x="6689823" y="2507755"/>
                  <a:pt x="6694785" y="2505274"/>
                  <a:pt x="6704707" y="2500313"/>
                </a:cubicBezTo>
                <a:close/>
                <a:moveTo>
                  <a:pt x="6124277" y="2500313"/>
                </a:moveTo>
                <a:lnTo>
                  <a:pt x="6109394" y="2507755"/>
                </a:lnTo>
                <a:cubicBezTo>
                  <a:pt x="6114356" y="2507755"/>
                  <a:pt x="6118076" y="2506514"/>
                  <a:pt x="6120556" y="2504034"/>
                </a:cubicBezTo>
                <a:cubicBezTo>
                  <a:pt x="6123036" y="2501553"/>
                  <a:pt x="6124277" y="2500313"/>
                  <a:pt x="6124277" y="2500313"/>
                </a:cubicBezTo>
                <a:close/>
                <a:moveTo>
                  <a:pt x="5886152" y="2500313"/>
                </a:moveTo>
                <a:cubicBezTo>
                  <a:pt x="5886152" y="2500313"/>
                  <a:pt x="5886152" y="2502794"/>
                  <a:pt x="5886152" y="2507755"/>
                </a:cubicBezTo>
                <a:lnTo>
                  <a:pt x="5878711" y="2507755"/>
                </a:lnTo>
                <a:cubicBezTo>
                  <a:pt x="5878711" y="2502794"/>
                  <a:pt x="5881191" y="2500313"/>
                  <a:pt x="5886152" y="2500313"/>
                </a:cubicBezTo>
                <a:close/>
                <a:moveTo>
                  <a:pt x="5406181" y="2500313"/>
                </a:moveTo>
                <a:cubicBezTo>
                  <a:pt x="5403701" y="2500313"/>
                  <a:pt x="5402461" y="2502794"/>
                  <a:pt x="5402461" y="2507755"/>
                </a:cubicBezTo>
                <a:cubicBezTo>
                  <a:pt x="5407422" y="2507755"/>
                  <a:pt x="5409902" y="2506514"/>
                  <a:pt x="5409902" y="2504034"/>
                </a:cubicBezTo>
                <a:cubicBezTo>
                  <a:pt x="5409902" y="2501553"/>
                  <a:pt x="5408661" y="2500313"/>
                  <a:pt x="5406181" y="2500313"/>
                </a:cubicBezTo>
                <a:close/>
                <a:moveTo>
                  <a:pt x="6635873" y="2495662"/>
                </a:moveTo>
                <a:cubicBezTo>
                  <a:pt x="6637113" y="2496283"/>
                  <a:pt x="6637734" y="2497833"/>
                  <a:pt x="6637734" y="2500313"/>
                </a:cubicBezTo>
                <a:lnTo>
                  <a:pt x="6630293" y="2500313"/>
                </a:lnTo>
                <a:lnTo>
                  <a:pt x="6622851" y="2500313"/>
                </a:lnTo>
                <a:cubicBezTo>
                  <a:pt x="6622851" y="2500313"/>
                  <a:pt x="6625331" y="2499073"/>
                  <a:pt x="6630293" y="2496592"/>
                </a:cubicBezTo>
                <a:cubicBezTo>
                  <a:pt x="6632773" y="2495352"/>
                  <a:pt x="6634633" y="2495042"/>
                  <a:pt x="6635873" y="2495662"/>
                </a:cubicBezTo>
                <a:close/>
                <a:moveTo>
                  <a:pt x="5942942" y="2494047"/>
                </a:moveTo>
                <a:lnTo>
                  <a:pt x="5939172" y="2495662"/>
                </a:lnTo>
                <a:lnTo>
                  <a:pt x="5937179" y="2496061"/>
                </a:lnTo>
                <a:lnTo>
                  <a:pt x="5939172" y="2494732"/>
                </a:lnTo>
                <a:close/>
                <a:moveTo>
                  <a:pt x="5930801" y="2492872"/>
                </a:moveTo>
                <a:cubicBezTo>
                  <a:pt x="5930801" y="2495352"/>
                  <a:pt x="5932041" y="2496592"/>
                  <a:pt x="5934521" y="2496592"/>
                </a:cubicBezTo>
                <a:lnTo>
                  <a:pt x="5937179" y="2496061"/>
                </a:lnTo>
                <a:lnTo>
                  <a:pt x="5930801" y="2500313"/>
                </a:lnTo>
                <a:close/>
                <a:moveTo>
                  <a:pt x="580430" y="2492872"/>
                </a:moveTo>
                <a:cubicBezTo>
                  <a:pt x="585391" y="2522637"/>
                  <a:pt x="585391" y="2537520"/>
                  <a:pt x="580430" y="2537520"/>
                </a:cubicBezTo>
                <a:cubicBezTo>
                  <a:pt x="575469" y="2537520"/>
                  <a:pt x="572988" y="2532559"/>
                  <a:pt x="572988" y="2522637"/>
                </a:cubicBezTo>
                <a:lnTo>
                  <a:pt x="572988" y="2500313"/>
                </a:lnTo>
                <a:close/>
                <a:moveTo>
                  <a:pt x="6734472" y="2485430"/>
                </a:moveTo>
                <a:cubicBezTo>
                  <a:pt x="6734472" y="2485430"/>
                  <a:pt x="6736953" y="2485430"/>
                  <a:pt x="6741913" y="2485430"/>
                </a:cubicBezTo>
                <a:cubicBezTo>
                  <a:pt x="6741913" y="2490391"/>
                  <a:pt x="6739433" y="2492872"/>
                  <a:pt x="6734472" y="2492872"/>
                </a:cubicBezTo>
                <a:close/>
                <a:moveTo>
                  <a:pt x="6652617" y="2485430"/>
                </a:moveTo>
                <a:lnTo>
                  <a:pt x="6652617" y="2492872"/>
                </a:lnTo>
                <a:cubicBezTo>
                  <a:pt x="6652617" y="2492872"/>
                  <a:pt x="6650137" y="2492872"/>
                  <a:pt x="6645175" y="2492872"/>
                </a:cubicBezTo>
                <a:cubicBezTo>
                  <a:pt x="6645175" y="2487911"/>
                  <a:pt x="6647655" y="2485430"/>
                  <a:pt x="6652617" y="2485430"/>
                </a:cubicBezTo>
                <a:close/>
                <a:moveTo>
                  <a:pt x="6615409" y="2485430"/>
                </a:moveTo>
                <a:cubicBezTo>
                  <a:pt x="6620371" y="2485430"/>
                  <a:pt x="6622851" y="2485430"/>
                  <a:pt x="6622851" y="2485430"/>
                </a:cubicBezTo>
                <a:lnTo>
                  <a:pt x="6615409" y="2492872"/>
                </a:lnTo>
                <a:lnTo>
                  <a:pt x="6611689" y="2492872"/>
                </a:lnTo>
                <a:cubicBezTo>
                  <a:pt x="6614169" y="2492872"/>
                  <a:pt x="6615409" y="2490391"/>
                  <a:pt x="6615409" y="2485430"/>
                </a:cubicBezTo>
                <a:close/>
                <a:moveTo>
                  <a:pt x="6243340" y="2485430"/>
                </a:moveTo>
                <a:cubicBezTo>
                  <a:pt x="6243340" y="2485430"/>
                  <a:pt x="6245820" y="2485430"/>
                  <a:pt x="6250781" y="2485430"/>
                </a:cubicBezTo>
                <a:cubicBezTo>
                  <a:pt x="6250781" y="2490391"/>
                  <a:pt x="6248301" y="2492872"/>
                  <a:pt x="6243340" y="2492872"/>
                </a:cubicBezTo>
                <a:close/>
                <a:moveTo>
                  <a:pt x="6027539" y="2485430"/>
                </a:moveTo>
                <a:cubicBezTo>
                  <a:pt x="6027539" y="2490391"/>
                  <a:pt x="6027539" y="2492872"/>
                  <a:pt x="6027539" y="2492872"/>
                </a:cubicBezTo>
                <a:cubicBezTo>
                  <a:pt x="6027539" y="2492872"/>
                  <a:pt x="6026298" y="2491632"/>
                  <a:pt x="6023818" y="2489151"/>
                </a:cubicBezTo>
                <a:cubicBezTo>
                  <a:pt x="6021338" y="2486670"/>
                  <a:pt x="6022578" y="2485430"/>
                  <a:pt x="6027539" y="2485430"/>
                </a:cubicBezTo>
                <a:close/>
                <a:moveTo>
                  <a:pt x="5700117" y="2485430"/>
                </a:moveTo>
                <a:lnTo>
                  <a:pt x="5700117" y="2492872"/>
                </a:lnTo>
                <a:lnTo>
                  <a:pt x="5707558" y="2492872"/>
                </a:lnTo>
                <a:cubicBezTo>
                  <a:pt x="5707558" y="2487911"/>
                  <a:pt x="5705078" y="2485430"/>
                  <a:pt x="5700117" y="2485430"/>
                </a:cubicBezTo>
                <a:close/>
                <a:moveTo>
                  <a:pt x="6377285" y="2477989"/>
                </a:moveTo>
                <a:cubicBezTo>
                  <a:pt x="6377285" y="2477989"/>
                  <a:pt x="6377285" y="2480470"/>
                  <a:pt x="6377285" y="2485430"/>
                </a:cubicBezTo>
                <a:lnTo>
                  <a:pt x="6362402" y="2485430"/>
                </a:lnTo>
                <a:close/>
                <a:moveTo>
                  <a:pt x="5506640" y="2477989"/>
                </a:moveTo>
                <a:cubicBezTo>
                  <a:pt x="5506640" y="2477989"/>
                  <a:pt x="5505400" y="2479229"/>
                  <a:pt x="5502920" y="2481710"/>
                </a:cubicBezTo>
                <a:lnTo>
                  <a:pt x="5502437" y="2482193"/>
                </a:lnTo>
                <a:close/>
                <a:moveTo>
                  <a:pt x="5432226" y="2477989"/>
                </a:moveTo>
                <a:cubicBezTo>
                  <a:pt x="5427265" y="2477989"/>
                  <a:pt x="5422305" y="2480470"/>
                  <a:pt x="5417344" y="2485430"/>
                </a:cubicBezTo>
                <a:lnTo>
                  <a:pt x="5409902" y="2492872"/>
                </a:lnTo>
                <a:cubicBezTo>
                  <a:pt x="5414863" y="2492872"/>
                  <a:pt x="5417344" y="2491632"/>
                  <a:pt x="5417344" y="2489151"/>
                </a:cubicBezTo>
                <a:cubicBezTo>
                  <a:pt x="5417344" y="2486670"/>
                  <a:pt x="5419824" y="2485430"/>
                  <a:pt x="5424785" y="2485430"/>
                </a:cubicBezTo>
                <a:lnTo>
                  <a:pt x="5439668" y="2477989"/>
                </a:lnTo>
                <a:close/>
                <a:moveTo>
                  <a:pt x="5584310" y="2473571"/>
                </a:moveTo>
                <a:cubicBezTo>
                  <a:pt x="5583380" y="2473415"/>
                  <a:pt x="5582294" y="2473648"/>
                  <a:pt x="5581054" y="2474268"/>
                </a:cubicBezTo>
                <a:cubicBezTo>
                  <a:pt x="5576093" y="2476749"/>
                  <a:pt x="5573613" y="2480470"/>
                  <a:pt x="5573613" y="2485430"/>
                </a:cubicBezTo>
                <a:cubicBezTo>
                  <a:pt x="5578574" y="2495352"/>
                  <a:pt x="5583535" y="2495352"/>
                  <a:pt x="5588496" y="2485430"/>
                </a:cubicBezTo>
                <a:cubicBezTo>
                  <a:pt x="5588496" y="2477989"/>
                  <a:pt x="5587101" y="2474036"/>
                  <a:pt x="5584310" y="2473571"/>
                </a:cubicBezTo>
                <a:close/>
                <a:moveTo>
                  <a:pt x="6652617" y="2470547"/>
                </a:moveTo>
                <a:cubicBezTo>
                  <a:pt x="6657578" y="2470547"/>
                  <a:pt x="6660058" y="2470547"/>
                  <a:pt x="6660058" y="2470547"/>
                </a:cubicBezTo>
                <a:cubicBezTo>
                  <a:pt x="6660058" y="2475508"/>
                  <a:pt x="6660058" y="2477989"/>
                  <a:pt x="6660058" y="2477989"/>
                </a:cubicBezTo>
                <a:close/>
                <a:moveTo>
                  <a:pt x="6488906" y="2470547"/>
                </a:moveTo>
                <a:lnTo>
                  <a:pt x="6496347" y="2470547"/>
                </a:lnTo>
                <a:cubicBezTo>
                  <a:pt x="6496347" y="2475508"/>
                  <a:pt x="6493867" y="2477989"/>
                  <a:pt x="6488906" y="2477989"/>
                </a:cubicBezTo>
                <a:close/>
                <a:moveTo>
                  <a:pt x="6221015" y="2470547"/>
                </a:moveTo>
                <a:cubicBezTo>
                  <a:pt x="6225977" y="2470547"/>
                  <a:pt x="6228457" y="2470547"/>
                  <a:pt x="6228457" y="2470547"/>
                </a:cubicBezTo>
                <a:lnTo>
                  <a:pt x="6232178" y="2470547"/>
                </a:lnTo>
                <a:cubicBezTo>
                  <a:pt x="6229697" y="2470547"/>
                  <a:pt x="6228457" y="2473028"/>
                  <a:pt x="6228457" y="2477989"/>
                </a:cubicBezTo>
                <a:close/>
                <a:moveTo>
                  <a:pt x="5848945" y="2470547"/>
                </a:moveTo>
                <a:cubicBezTo>
                  <a:pt x="5848945" y="2470547"/>
                  <a:pt x="5851425" y="2470547"/>
                  <a:pt x="5856386" y="2470547"/>
                </a:cubicBezTo>
                <a:cubicBezTo>
                  <a:pt x="5856386" y="2470547"/>
                  <a:pt x="5856386" y="2473028"/>
                  <a:pt x="5856386" y="2477989"/>
                </a:cubicBezTo>
                <a:lnTo>
                  <a:pt x="5841504" y="2477989"/>
                </a:lnTo>
                <a:close/>
                <a:moveTo>
                  <a:pt x="5595937" y="2470547"/>
                </a:moveTo>
                <a:cubicBezTo>
                  <a:pt x="5590976" y="2470547"/>
                  <a:pt x="5588496" y="2471788"/>
                  <a:pt x="5588496" y="2474268"/>
                </a:cubicBezTo>
                <a:cubicBezTo>
                  <a:pt x="5588496" y="2476749"/>
                  <a:pt x="5590976" y="2477989"/>
                  <a:pt x="5595937" y="2477989"/>
                </a:cubicBezTo>
                <a:cubicBezTo>
                  <a:pt x="5600899" y="2477989"/>
                  <a:pt x="5603379" y="2475508"/>
                  <a:pt x="5603379" y="2470547"/>
                </a:cubicBezTo>
                <a:close/>
                <a:moveTo>
                  <a:pt x="595313" y="2470547"/>
                </a:moveTo>
                <a:lnTo>
                  <a:pt x="602754" y="2477989"/>
                </a:lnTo>
                <a:cubicBezTo>
                  <a:pt x="602754" y="2482950"/>
                  <a:pt x="600274" y="2482950"/>
                  <a:pt x="595313" y="2477989"/>
                </a:cubicBezTo>
                <a:cubicBezTo>
                  <a:pt x="595313" y="2473028"/>
                  <a:pt x="595313" y="2470547"/>
                  <a:pt x="595313" y="2470547"/>
                </a:cubicBezTo>
                <a:close/>
                <a:moveTo>
                  <a:pt x="580430" y="2470547"/>
                </a:moveTo>
                <a:cubicBezTo>
                  <a:pt x="580430" y="2475508"/>
                  <a:pt x="580430" y="2477989"/>
                  <a:pt x="580430" y="2477989"/>
                </a:cubicBezTo>
                <a:lnTo>
                  <a:pt x="572988" y="2477989"/>
                </a:lnTo>
                <a:close/>
                <a:moveTo>
                  <a:pt x="5905221" y="2468222"/>
                </a:moveTo>
                <a:cubicBezTo>
                  <a:pt x="5906151" y="2468532"/>
                  <a:pt x="5907236" y="2469307"/>
                  <a:pt x="5908476" y="2470547"/>
                </a:cubicBezTo>
                <a:cubicBezTo>
                  <a:pt x="5918398" y="2470547"/>
                  <a:pt x="5920879" y="2473028"/>
                  <a:pt x="5915918" y="2477989"/>
                </a:cubicBezTo>
                <a:cubicBezTo>
                  <a:pt x="5910956" y="2477989"/>
                  <a:pt x="5905996" y="2477989"/>
                  <a:pt x="5901035" y="2477989"/>
                </a:cubicBezTo>
                <a:cubicBezTo>
                  <a:pt x="5901035" y="2470547"/>
                  <a:pt x="5902430" y="2467292"/>
                  <a:pt x="5905221" y="2468222"/>
                </a:cubicBezTo>
                <a:close/>
                <a:moveTo>
                  <a:pt x="6407051" y="2463106"/>
                </a:moveTo>
                <a:lnTo>
                  <a:pt x="6414492" y="2463106"/>
                </a:lnTo>
                <a:lnTo>
                  <a:pt x="6407051" y="2470547"/>
                </a:lnTo>
                <a:close/>
                <a:moveTo>
                  <a:pt x="6287988" y="2463106"/>
                </a:moveTo>
                <a:lnTo>
                  <a:pt x="6287988" y="2470547"/>
                </a:lnTo>
                <a:cubicBezTo>
                  <a:pt x="6273105" y="2480470"/>
                  <a:pt x="6265664" y="2482950"/>
                  <a:pt x="6265664" y="2477989"/>
                </a:cubicBezTo>
                <a:cubicBezTo>
                  <a:pt x="6265664" y="2477989"/>
                  <a:pt x="6268144" y="2475508"/>
                  <a:pt x="6273105" y="2470547"/>
                </a:cubicBezTo>
                <a:cubicBezTo>
                  <a:pt x="6278067" y="2465587"/>
                  <a:pt x="6283027" y="2463106"/>
                  <a:pt x="6287988" y="2463106"/>
                </a:cubicBezTo>
                <a:close/>
                <a:moveTo>
                  <a:pt x="6079629" y="2463106"/>
                </a:moveTo>
                <a:lnTo>
                  <a:pt x="6087070" y="2470547"/>
                </a:lnTo>
                <a:cubicBezTo>
                  <a:pt x="6087070" y="2470547"/>
                  <a:pt x="6084590" y="2470547"/>
                  <a:pt x="6079629" y="2470547"/>
                </a:cubicBezTo>
                <a:cubicBezTo>
                  <a:pt x="6074667" y="2470547"/>
                  <a:pt x="6072187" y="2470547"/>
                  <a:pt x="6072187" y="2470547"/>
                </a:cubicBezTo>
                <a:cubicBezTo>
                  <a:pt x="6072187" y="2470547"/>
                  <a:pt x="6072187" y="2469307"/>
                  <a:pt x="6072187" y="2466827"/>
                </a:cubicBezTo>
                <a:cubicBezTo>
                  <a:pt x="6072187" y="2464346"/>
                  <a:pt x="6074667" y="2463106"/>
                  <a:pt x="6079629" y="2463106"/>
                </a:cubicBezTo>
                <a:close/>
                <a:moveTo>
                  <a:pt x="5990332" y="2463106"/>
                </a:moveTo>
                <a:lnTo>
                  <a:pt x="6012656" y="2463106"/>
                </a:lnTo>
                <a:cubicBezTo>
                  <a:pt x="6007695" y="2468067"/>
                  <a:pt x="6003974" y="2470547"/>
                  <a:pt x="6001494" y="2470547"/>
                </a:cubicBezTo>
                <a:cubicBezTo>
                  <a:pt x="5999014" y="2470547"/>
                  <a:pt x="5995293" y="2473028"/>
                  <a:pt x="5990332" y="2477989"/>
                </a:cubicBezTo>
                <a:lnTo>
                  <a:pt x="5975449" y="2485430"/>
                </a:lnTo>
                <a:cubicBezTo>
                  <a:pt x="5970488" y="2485430"/>
                  <a:pt x="5966767" y="2486670"/>
                  <a:pt x="5964287" y="2489151"/>
                </a:cubicBezTo>
                <a:cubicBezTo>
                  <a:pt x="5961807" y="2491632"/>
                  <a:pt x="5956845" y="2492872"/>
                  <a:pt x="5949404" y="2492872"/>
                </a:cubicBezTo>
                <a:lnTo>
                  <a:pt x="5942942" y="2494047"/>
                </a:lnTo>
                <a:lnTo>
                  <a:pt x="5945683" y="2492872"/>
                </a:lnTo>
                <a:cubicBezTo>
                  <a:pt x="5950645" y="2482950"/>
                  <a:pt x="5965527" y="2473028"/>
                  <a:pt x="5990332" y="2463106"/>
                </a:cubicBezTo>
                <a:close/>
                <a:moveTo>
                  <a:pt x="5447109" y="2463106"/>
                </a:moveTo>
                <a:cubicBezTo>
                  <a:pt x="5447109" y="2463106"/>
                  <a:pt x="5447109" y="2468067"/>
                  <a:pt x="5447109" y="2477989"/>
                </a:cubicBezTo>
                <a:cubicBezTo>
                  <a:pt x="5452070" y="2477989"/>
                  <a:pt x="5454551" y="2477989"/>
                  <a:pt x="5454551" y="2477989"/>
                </a:cubicBezTo>
                <a:lnTo>
                  <a:pt x="5461992" y="2477989"/>
                </a:lnTo>
                <a:cubicBezTo>
                  <a:pt x="5466953" y="2473028"/>
                  <a:pt x="5466953" y="2470547"/>
                  <a:pt x="5461992" y="2470547"/>
                </a:cubicBezTo>
                <a:lnTo>
                  <a:pt x="5454551" y="2470547"/>
                </a:lnTo>
                <a:close/>
                <a:moveTo>
                  <a:pt x="721817" y="2463106"/>
                </a:moveTo>
                <a:lnTo>
                  <a:pt x="729258" y="2463106"/>
                </a:lnTo>
                <a:cubicBezTo>
                  <a:pt x="729258" y="2468067"/>
                  <a:pt x="729258" y="2470547"/>
                  <a:pt x="729258" y="2470547"/>
                </a:cubicBezTo>
                <a:close/>
                <a:moveTo>
                  <a:pt x="639961" y="2463106"/>
                </a:moveTo>
                <a:lnTo>
                  <a:pt x="654844" y="2463106"/>
                </a:lnTo>
                <a:cubicBezTo>
                  <a:pt x="654844" y="2463106"/>
                  <a:pt x="654844" y="2464346"/>
                  <a:pt x="654844" y="2466827"/>
                </a:cubicBezTo>
                <a:cubicBezTo>
                  <a:pt x="654844" y="2469307"/>
                  <a:pt x="657324" y="2473028"/>
                  <a:pt x="662285" y="2477989"/>
                </a:cubicBezTo>
                <a:cubicBezTo>
                  <a:pt x="662285" y="2482950"/>
                  <a:pt x="662285" y="2487911"/>
                  <a:pt x="662285" y="2492872"/>
                </a:cubicBezTo>
                <a:lnTo>
                  <a:pt x="647403" y="2485430"/>
                </a:lnTo>
                <a:cubicBezTo>
                  <a:pt x="642442" y="2475508"/>
                  <a:pt x="639961" y="2468067"/>
                  <a:pt x="639961" y="2463106"/>
                </a:cubicBezTo>
                <a:close/>
                <a:moveTo>
                  <a:pt x="625078" y="2463106"/>
                </a:moveTo>
                <a:lnTo>
                  <a:pt x="632520" y="2470547"/>
                </a:lnTo>
                <a:cubicBezTo>
                  <a:pt x="632520" y="2470547"/>
                  <a:pt x="632520" y="2473028"/>
                  <a:pt x="632520" y="2477989"/>
                </a:cubicBezTo>
                <a:cubicBezTo>
                  <a:pt x="632520" y="2482950"/>
                  <a:pt x="635000" y="2485430"/>
                  <a:pt x="639961" y="2485430"/>
                </a:cubicBezTo>
                <a:lnTo>
                  <a:pt x="632520" y="2507755"/>
                </a:lnTo>
                <a:cubicBezTo>
                  <a:pt x="627559" y="2507755"/>
                  <a:pt x="625078" y="2505274"/>
                  <a:pt x="625078" y="2500313"/>
                </a:cubicBezTo>
                <a:lnTo>
                  <a:pt x="617637" y="2492872"/>
                </a:lnTo>
                <a:cubicBezTo>
                  <a:pt x="617637" y="2492872"/>
                  <a:pt x="617637" y="2490391"/>
                  <a:pt x="617637" y="2485430"/>
                </a:cubicBezTo>
                <a:lnTo>
                  <a:pt x="617637" y="2470547"/>
                </a:lnTo>
                <a:close/>
                <a:moveTo>
                  <a:pt x="5497339" y="2459386"/>
                </a:moveTo>
                <a:cubicBezTo>
                  <a:pt x="5496099" y="2459386"/>
                  <a:pt x="5494238" y="2460626"/>
                  <a:pt x="5491758" y="2463106"/>
                </a:cubicBezTo>
                <a:lnTo>
                  <a:pt x="5499199" y="2470547"/>
                </a:lnTo>
                <a:cubicBezTo>
                  <a:pt x="5499199" y="2470547"/>
                  <a:pt x="5499199" y="2468067"/>
                  <a:pt x="5499199" y="2463106"/>
                </a:cubicBezTo>
                <a:cubicBezTo>
                  <a:pt x="5499199" y="2460626"/>
                  <a:pt x="5498579" y="2459386"/>
                  <a:pt x="5497339" y="2459386"/>
                </a:cubicBezTo>
                <a:close/>
                <a:moveTo>
                  <a:pt x="5794995" y="2457525"/>
                </a:moveTo>
                <a:cubicBezTo>
                  <a:pt x="5793755" y="2457525"/>
                  <a:pt x="5791894" y="2458145"/>
                  <a:pt x="5789414" y="2459385"/>
                </a:cubicBezTo>
                <a:cubicBezTo>
                  <a:pt x="5784453" y="2461866"/>
                  <a:pt x="5781972" y="2464346"/>
                  <a:pt x="5781972" y="2466827"/>
                </a:cubicBezTo>
                <a:cubicBezTo>
                  <a:pt x="5781972" y="2469307"/>
                  <a:pt x="5783213" y="2470547"/>
                  <a:pt x="5785693" y="2470547"/>
                </a:cubicBezTo>
                <a:cubicBezTo>
                  <a:pt x="5788173" y="2470547"/>
                  <a:pt x="5790654" y="2469307"/>
                  <a:pt x="5793135" y="2466827"/>
                </a:cubicBezTo>
                <a:cubicBezTo>
                  <a:pt x="5795615" y="2464346"/>
                  <a:pt x="5796855" y="2461866"/>
                  <a:pt x="5796855" y="2459385"/>
                </a:cubicBezTo>
                <a:cubicBezTo>
                  <a:pt x="5796855" y="2458145"/>
                  <a:pt x="5796235" y="2457525"/>
                  <a:pt x="5794995" y="2457525"/>
                </a:cubicBezTo>
                <a:close/>
                <a:moveTo>
                  <a:pt x="6101953" y="2455665"/>
                </a:moveTo>
                <a:lnTo>
                  <a:pt x="6101953" y="2463106"/>
                </a:lnTo>
                <a:lnTo>
                  <a:pt x="6094511" y="2463106"/>
                </a:lnTo>
                <a:cubicBezTo>
                  <a:pt x="6099473" y="2458145"/>
                  <a:pt x="6101953" y="2455665"/>
                  <a:pt x="6101953" y="2455665"/>
                </a:cubicBezTo>
                <a:close/>
                <a:moveTo>
                  <a:pt x="5804297" y="2455665"/>
                </a:moveTo>
                <a:lnTo>
                  <a:pt x="5811738" y="2463106"/>
                </a:lnTo>
                <a:cubicBezTo>
                  <a:pt x="5811738" y="2458145"/>
                  <a:pt x="5811738" y="2455665"/>
                  <a:pt x="5811738" y="2455665"/>
                </a:cubicBezTo>
                <a:cubicBezTo>
                  <a:pt x="5806777" y="2455665"/>
                  <a:pt x="5804297" y="2455665"/>
                  <a:pt x="5804297" y="2455665"/>
                </a:cubicBezTo>
                <a:close/>
                <a:moveTo>
                  <a:pt x="6317754" y="2448223"/>
                </a:moveTo>
                <a:lnTo>
                  <a:pt x="6317754" y="2455665"/>
                </a:lnTo>
                <a:cubicBezTo>
                  <a:pt x="6317754" y="2455665"/>
                  <a:pt x="6315274" y="2455665"/>
                  <a:pt x="6310312" y="2455665"/>
                </a:cubicBezTo>
                <a:cubicBezTo>
                  <a:pt x="6310312" y="2450704"/>
                  <a:pt x="6312792" y="2448223"/>
                  <a:pt x="6317754" y="2448223"/>
                </a:cubicBezTo>
                <a:close/>
                <a:moveTo>
                  <a:pt x="5871269" y="2448223"/>
                </a:moveTo>
                <a:cubicBezTo>
                  <a:pt x="5871269" y="2448223"/>
                  <a:pt x="5871269" y="2450704"/>
                  <a:pt x="5871269" y="2455665"/>
                </a:cubicBezTo>
                <a:cubicBezTo>
                  <a:pt x="5871269" y="2460625"/>
                  <a:pt x="5873749" y="2458145"/>
                  <a:pt x="5878711" y="2448223"/>
                </a:cubicBezTo>
                <a:close/>
                <a:moveTo>
                  <a:pt x="5856386" y="2448223"/>
                </a:moveTo>
                <a:cubicBezTo>
                  <a:pt x="5851425" y="2448223"/>
                  <a:pt x="5848945" y="2450704"/>
                  <a:pt x="5848945" y="2455665"/>
                </a:cubicBezTo>
                <a:cubicBezTo>
                  <a:pt x="5848945" y="2455665"/>
                  <a:pt x="5851425" y="2455665"/>
                  <a:pt x="5856386" y="2455665"/>
                </a:cubicBezTo>
                <a:close/>
                <a:moveTo>
                  <a:pt x="5621982" y="2448223"/>
                </a:moveTo>
                <a:cubicBezTo>
                  <a:pt x="5619502" y="2448223"/>
                  <a:pt x="5618261" y="2450704"/>
                  <a:pt x="5618261" y="2455665"/>
                </a:cubicBezTo>
                <a:cubicBezTo>
                  <a:pt x="5618261" y="2460625"/>
                  <a:pt x="5618261" y="2463106"/>
                  <a:pt x="5618261" y="2463106"/>
                </a:cubicBezTo>
                <a:lnTo>
                  <a:pt x="5610820" y="2470547"/>
                </a:lnTo>
                <a:lnTo>
                  <a:pt x="5625703" y="2455665"/>
                </a:lnTo>
                <a:cubicBezTo>
                  <a:pt x="5625703" y="2450704"/>
                  <a:pt x="5624462" y="2448223"/>
                  <a:pt x="5621982" y="2448223"/>
                </a:cubicBezTo>
                <a:close/>
                <a:moveTo>
                  <a:pt x="5521523" y="2448223"/>
                </a:moveTo>
                <a:lnTo>
                  <a:pt x="5521523" y="2455665"/>
                </a:lnTo>
                <a:cubicBezTo>
                  <a:pt x="5526485" y="2455665"/>
                  <a:pt x="5528965" y="2460625"/>
                  <a:pt x="5528965" y="2470547"/>
                </a:cubicBezTo>
                <a:cubicBezTo>
                  <a:pt x="5533926" y="2465587"/>
                  <a:pt x="5533926" y="2460625"/>
                  <a:pt x="5528965" y="2455665"/>
                </a:cubicBezTo>
                <a:cubicBezTo>
                  <a:pt x="5528965" y="2455665"/>
                  <a:pt x="5526485" y="2453184"/>
                  <a:pt x="5521523" y="2448223"/>
                </a:cubicBezTo>
                <a:close/>
                <a:moveTo>
                  <a:pt x="5935451" y="2444503"/>
                </a:moveTo>
                <a:cubicBezTo>
                  <a:pt x="5937312" y="2444503"/>
                  <a:pt x="5938242" y="2445743"/>
                  <a:pt x="5938242" y="2448223"/>
                </a:cubicBezTo>
                <a:lnTo>
                  <a:pt x="5923359" y="2455665"/>
                </a:lnTo>
                <a:cubicBezTo>
                  <a:pt x="5918398" y="2455665"/>
                  <a:pt x="5915918" y="2455665"/>
                  <a:pt x="5915918" y="2455665"/>
                </a:cubicBezTo>
                <a:cubicBezTo>
                  <a:pt x="5915918" y="2455665"/>
                  <a:pt x="5919638" y="2453184"/>
                  <a:pt x="5927080" y="2448223"/>
                </a:cubicBezTo>
                <a:cubicBezTo>
                  <a:pt x="5930801" y="2445743"/>
                  <a:pt x="5933591" y="2444503"/>
                  <a:pt x="5935451" y="2444503"/>
                </a:cubicBezTo>
                <a:close/>
                <a:moveTo>
                  <a:pt x="6526113" y="2440782"/>
                </a:moveTo>
                <a:lnTo>
                  <a:pt x="6533554" y="2440782"/>
                </a:lnTo>
                <a:cubicBezTo>
                  <a:pt x="6528593" y="2445743"/>
                  <a:pt x="6523633" y="2448223"/>
                  <a:pt x="6518672" y="2448223"/>
                </a:cubicBezTo>
                <a:close/>
                <a:moveTo>
                  <a:pt x="6034980" y="2440782"/>
                </a:moveTo>
                <a:cubicBezTo>
                  <a:pt x="6034980" y="2440782"/>
                  <a:pt x="6032500" y="2443263"/>
                  <a:pt x="6027539" y="2448223"/>
                </a:cubicBezTo>
                <a:lnTo>
                  <a:pt x="6020097" y="2448223"/>
                </a:lnTo>
                <a:close/>
                <a:moveTo>
                  <a:pt x="5780112" y="2437062"/>
                </a:moveTo>
                <a:cubicBezTo>
                  <a:pt x="5778872" y="2437062"/>
                  <a:pt x="5777012" y="2438302"/>
                  <a:pt x="5774531" y="2440782"/>
                </a:cubicBezTo>
                <a:cubicBezTo>
                  <a:pt x="5774531" y="2440782"/>
                  <a:pt x="5772051" y="2443263"/>
                  <a:pt x="5767090" y="2448223"/>
                </a:cubicBezTo>
                <a:cubicBezTo>
                  <a:pt x="5762128" y="2448223"/>
                  <a:pt x="5757168" y="2450704"/>
                  <a:pt x="5752207" y="2455665"/>
                </a:cubicBezTo>
                <a:cubicBezTo>
                  <a:pt x="5757168" y="2455665"/>
                  <a:pt x="5759648" y="2455665"/>
                  <a:pt x="5759648" y="2455665"/>
                </a:cubicBezTo>
                <a:cubicBezTo>
                  <a:pt x="5764610" y="2450704"/>
                  <a:pt x="5767090" y="2448223"/>
                  <a:pt x="5767090" y="2448223"/>
                </a:cubicBezTo>
                <a:cubicBezTo>
                  <a:pt x="5777011" y="2448223"/>
                  <a:pt x="5781972" y="2445743"/>
                  <a:pt x="5781972" y="2440782"/>
                </a:cubicBezTo>
                <a:cubicBezTo>
                  <a:pt x="5781972" y="2438302"/>
                  <a:pt x="5781352" y="2437062"/>
                  <a:pt x="5780112" y="2437062"/>
                </a:cubicBezTo>
                <a:close/>
                <a:moveTo>
                  <a:pt x="5459201" y="2437062"/>
                </a:moveTo>
                <a:cubicBezTo>
                  <a:pt x="5458582" y="2437062"/>
                  <a:pt x="5457031" y="2438302"/>
                  <a:pt x="5454551" y="2440782"/>
                </a:cubicBezTo>
                <a:lnTo>
                  <a:pt x="5454551" y="2448223"/>
                </a:lnTo>
                <a:cubicBezTo>
                  <a:pt x="5454551" y="2448223"/>
                  <a:pt x="5455791" y="2445743"/>
                  <a:pt x="5458271" y="2440782"/>
                </a:cubicBezTo>
                <a:cubicBezTo>
                  <a:pt x="5459511" y="2438302"/>
                  <a:pt x="5459822" y="2437062"/>
                  <a:pt x="5459201" y="2437062"/>
                </a:cubicBezTo>
                <a:close/>
                <a:moveTo>
                  <a:pt x="6697265" y="2433340"/>
                </a:moveTo>
                <a:cubicBezTo>
                  <a:pt x="6702227" y="2433340"/>
                  <a:pt x="6704707" y="2433340"/>
                  <a:pt x="6704707" y="2433340"/>
                </a:cubicBezTo>
                <a:cubicBezTo>
                  <a:pt x="6704707" y="2448223"/>
                  <a:pt x="6699745" y="2453184"/>
                  <a:pt x="6689823" y="2448223"/>
                </a:cubicBezTo>
                <a:lnTo>
                  <a:pt x="6682383" y="2440782"/>
                </a:lnTo>
                <a:lnTo>
                  <a:pt x="6689823" y="2440782"/>
                </a:lnTo>
                <a:close/>
                <a:moveTo>
                  <a:pt x="6407051" y="2433340"/>
                </a:moveTo>
                <a:lnTo>
                  <a:pt x="6407051" y="2440782"/>
                </a:lnTo>
                <a:cubicBezTo>
                  <a:pt x="6407051" y="2440782"/>
                  <a:pt x="6404570" y="2440782"/>
                  <a:pt x="6399609" y="2440782"/>
                </a:cubicBezTo>
                <a:cubicBezTo>
                  <a:pt x="6399609" y="2435821"/>
                  <a:pt x="6402089" y="2433340"/>
                  <a:pt x="6407051" y="2433340"/>
                </a:cubicBezTo>
                <a:close/>
                <a:moveTo>
                  <a:pt x="6109394" y="2433340"/>
                </a:moveTo>
                <a:lnTo>
                  <a:pt x="6116836" y="2433340"/>
                </a:lnTo>
                <a:lnTo>
                  <a:pt x="6109394" y="2440782"/>
                </a:lnTo>
                <a:cubicBezTo>
                  <a:pt x="6109394" y="2440782"/>
                  <a:pt x="6109394" y="2438301"/>
                  <a:pt x="6109394" y="2433340"/>
                </a:cubicBezTo>
                <a:close/>
                <a:moveTo>
                  <a:pt x="6005215" y="2433340"/>
                </a:moveTo>
                <a:lnTo>
                  <a:pt x="6005215" y="2440782"/>
                </a:lnTo>
                <a:cubicBezTo>
                  <a:pt x="6000253" y="2445743"/>
                  <a:pt x="5995293" y="2449463"/>
                  <a:pt x="5990332" y="2451944"/>
                </a:cubicBezTo>
                <a:cubicBezTo>
                  <a:pt x="5985370" y="2454425"/>
                  <a:pt x="5981650" y="2455665"/>
                  <a:pt x="5979170" y="2455665"/>
                </a:cubicBezTo>
                <a:cubicBezTo>
                  <a:pt x="5976690" y="2455665"/>
                  <a:pt x="5970488" y="2460625"/>
                  <a:pt x="5960566" y="2470547"/>
                </a:cubicBezTo>
                <a:cubicBezTo>
                  <a:pt x="5960566" y="2470547"/>
                  <a:pt x="5958086" y="2471788"/>
                  <a:pt x="5953125" y="2474268"/>
                </a:cubicBezTo>
                <a:cubicBezTo>
                  <a:pt x="5948163" y="2476749"/>
                  <a:pt x="5945683" y="2477989"/>
                  <a:pt x="5945683" y="2477989"/>
                </a:cubicBezTo>
                <a:cubicBezTo>
                  <a:pt x="5945683" y="2477989"/>
                  <a:pt x="5943203" y="2479229"/>
                  <a:pt x="5938242" y="2481710"/>
                </a:cubicBezTo>
                <a:cubicBezTo>
                  <a:pt x="5933281" y="2484190"/>
                  <a:pt x="5930801" y="2485430"/>
                  <a:pt x="5930801" y="2485430"/>
                </a:cubicBezTo>
                <a:lnTo>
                  <a:pt x="5930801" y="2477989"/>
                </a:lnTo>
                <a:cubicBezTo>
                  <a:pt x="5940722" y="2473028"/>
                  <a:pt x="5948163" y="2468067"/>
                  <a:pt x="5953125" y="2463106"/>
                </a:cubicBezTo>
                <a:cubicBezTo>
                  <a:pt x="5968008" y="2458145"/>
                  <a:pt x="5970488" y="2453184"/>
                  <a:pt x="5960566" y="2448223"/>
                </a:cubicBezTo>
                <a:lnTo>
                  <a:pt x="5968008" y="2448223"/>
                </a:lnTo>
                <a:cubicBezTo>
                  <a:pt x="5977929" y="2448223"/>
                  <a:pt x="5984131" y="2448223"/>
                  <a:pt x="5986611" y="2448223"/>
                </a:cubicBezTo>
                <a:cubicBezTo>
                  <a:pt x="5989091" y="2448223"/>
                  <a:pt x="5992812" y="2445743"/>
                  <a:pt x="5997773" y="2440782"/>
                </a:cubicBezTo>
                <a:cubicBezTo>
                  <a:pt x="5997773" y="2435821"/>
                  <a:pt x="6000253" y="2433340"/>
                  <a:pt x="6005215" y="2433340"/>
                </a:cubicBezTo>
                <a:close/>
                <a:moveTo>
                  <a:pt x="5759648" y="2433340"/>
                </a:moveTo>
                <a:lnTo>
                  <a:pt x="5744765" y="2440782"/>
                </a:lnTo>
                <a:lnTo>
                  <a:pt x="5737324" y="2448223"/>
                </a:lnTo>
                <a:cubicBezTo>
                  <a:pt x="5737324" y="2448223"/>
                  <a:pt x="5738565" y="2448223"/>
                  <a:pt x="5741045" y="2448223"/>
                </a:cubicBezTo>
                <a:cubicBezTo>
                  <a:pt x="5743525" y="2448223"/>
                  <a:pt x="5744765" y="2445743"/>
                  <a:pt x="5744765" y="2440782"/>
                </a:cubicBezTo>
                <a:cubicBezTo>
                  <a:pt x="5744765" y="2440782"/>
                  <a:pt x="5747245" y="2440782"/>
                  <a:pt x="5752207" y="2440782"/>
                </a:cubicBezTo>
                <a:close/>
                <a:moveTo>
                  <a:pt x="5618261" y="2433340"/>
                </a:moveTo>
                <a:cubicBezTo>
                  <a:pt x="5618261" y="2433340"/>
                  <a:pt x="5618261" y="2435821"/>
                  <a:pt x="5618261" y="2440782"/>
                </a:cubicBezTo>
                <a:cubicBezTo>
                  <a:pt x="5618261" y="2440782"/>
                  <a:pt x="5620742" y="2440782"/>
                  <a:pt x="5625703" y="2440782"/>
                </a:cubicBezTo>
                <a:close/>
                <a:moveTo>
                  <a:pt x="714375" y="2433340"/>
                </a:moveTo>
                <a:cubicBezTo>
                  <a:pt x="714375" y="2433340"/>
                  <a:pt x="715615" y="2439542"/>
                  <a:pt x="718096" y="2451944"/>
                </a:cubicBezTo>
                <a:cubicBezTo>
                  <a:pt x="720576" y="2464346"/>
                  <a:pt x="721817" y="2473028"/>
                  <a:pt x="721817" y="2477989"/>
                </a:cubicBezTo>
                <a:lnTo>
                  <a:pt x="721817" y="2515196"/>
                </a:lnTo>
                <a:cubicBezTo>
                  <a:pt x="716856" y="2515196"/>
                  <a:pt x="711895" y="2515196"/>
                  <a:pt x="706934" y="2515196"/>
                </a:cubicBezTo>
                <a:cubicBezTo>
                  <a:pt x="701973" y="2515196"/>
                  <a:pt x="699492" y="2517677"/>
                  <a:pt x="699492" y="2522637"/>
                </a:cubicBezTo>
                <a:cubicBezTo>
                  <a:pt x="699492" y="2527598"/>
                  <a:pt x="697012" y="2530079"/>
                  <a:pt x="692051" y="2530079"/>
                </a:cubicBezTo>
                <a:cubicBezTo>
                  <a:pt x="687090" y="2530079"/>
                  <a:pt x="682129" y="2527598"/>
                  <a:pt x="677168" y="2522637"/>
                </a:cubicBezTo>
                <a:lnTo>
                  <a:pt x="677168" y="2515196"/>
                </a:lnTo>
                <a:lnTo>
                  <a:pt x="677168" y="2507755"/>
                </a:lnTo>
                <a:lnTo>
                  <a:pt x="677168" y="2500313"/>
                </a:lnTo>
                <a:cubicBezTo>
                  <a:pt x="682129" y="2500313"/>
                  <a:pt x="684610" y="2492872"/>
                  <a:pt x="684610" y="2477989"/>
                </a:cubicBezTo>
                <a:lnTo>
                  <a:pt x="699492" y="2477989"/>
                </a:lnTo>
                <a:lnTo>
                  <a:pt x="706934" y="2492872"/>
                </a:lnTo>
                <a:lnTo>
                  <a:pt x="706934" y="2477989"/>
                </a:lnTo>
                <a:cubicBezTo>
                  <a:pt x="706934" y="2477989"/>
                  <a:pt x="706934" y="2475508"/>
                  <a:pt x="706934" y="2470547"/>
                </a:cubicBezTo>
                <a:cubicBezTo>
                  <a:pt x="706934" y="2465587"/>
                  <a:pt x="706934" y="2460625"/>
                  <a:pt x="706934" y="2455665"/>
                </a:cubicBezTo>
                <a:cubicBezTo>
                  <a:pt x="701973" y="2440782"/>
                  <a:pt x="704453" y="2433340"/>
                  <a:pt x="714375" y="2433340"/>
                </a:cubicBezTo>
                <a:close/>
                <a:moveTo>
                  <a:pt x="6444258" y="2425899"/>
                </a:moveTo>
                <a:lnTo>
                  <a:pt x="6451699" y="2433340"/>
                </a:lnTo>
                <a:cubicBezTo>
                  <a:pt x="6451699" y="2433340"/>
                  <a:pt x="6450458" y="2434580"/>
                  <a:pt x="6447978" y="2437061"/>
                </a:cubicBezTo>
                <a:cubicBezTo>
                  <a:pt x="6445498" y="2439542"/>
                  <a:pt x="6441777" y="2438301"/>
                  <a:pt x="6436816" y="2433340"/>
                </a:cubicBezTo>
                <a:close/>
                <a:moveTo>
                  <a:pt x="6154043" y="2425899"/>
                </a:moveTo>
                <a:cubicBezTo>
                  <a:pt x="6154043" y="2425899"/>
                  <a:pt x="6156523" y="2425899"/>
                  <a:pt x="6161484" y="2425899"/>
                </a:cubicBezTo>
                <a:cubicBezTo>
                  <a:pt x="6161484" y="2430860"/>
                  <a:pt x="6159004" y="2433340"/>
                  <a:pt x="6154043" y="2433340"/>
                </a:cubicBezTo>
                <a:close/>
                <a:moveTo>
                  <a:pt x="6064746" y="2425899"/>
                </a:moveTo>
                <a:lnTo>
                  <a:pt x="6057304" y="2433340"/>
                </a:lnTo>
                <a:cubicBezTo>
                  <a:pt x="6052343" y="2438301"/>
                  <a:pt x="6048622" y="2440782"/>
                  <a:pt x="6046142" y="2440782"/>
                </a:cubicBezTo>
                <a:cubicBezTo>
                  <a:pt x="6043662" y="2440782"/>
                  <a:pt x="6042422" y="2440782"/>
                  <a:pt x="6042422" y="2440782"/>
                </a:cubicBezTo>
                <a:lnTo>
                  <a:pt x="6049863" y="2433340"/>
                </a:lnTo>
                <a:close/>
                <a:moveTo>
                  <a:pt x="5960566" y="2425899"/>
                </a:moveTo>
                <a:lnTo>
                  <a:pt x="5975449" y="2425899"/>
                </a:lnTo>
                <a:cubicBezTo>
                  <a:pt x="5975449" y="2430860"/>
                  <a:pt x="5974208" y="2433340"/>
                  <a:pt x="5971728" y="2433340"/>
                </a:cubicBezTo>
                <a:cubicBezTo>
                  <a:pt x="5969248" y="2433340"/>
                  <a:pt x="5965527" y="2433340"/>
                  <a:pt x="5960566" y="2433340"/>
                </a:cubicBezTo>
                <a:cubicBezTo>
                  <a:pt x="5955605" y="2433340"/>
                  <a:pt x="5953125" y="2433340"/>
                  <a:pt x="5953125" y="2433340"/>
                </a:cubicBezTo>
                <a:lnTo>
                  <a:pt x="5945683" y="2433340"/>
                </a:lnTo>
                <a:cubicBezTo>
                  <a:pt x="5945683" y="2433340"/>
                  <a:pt x="5950645" y="2430860"/>
                  <a:pt x="5960566" y="2425899"/>
                </a:cubicBezTo>
                <a:close/>
                <a:moveTo>
                  <a:pt x="5841504" y="2425899"/>
                </a:moveTo>
                <a:lnTo>
                  <a:pt x="5841504" y="2433340"/>
                </a:lnTo>
                <a:cubicBezTo>
                  <a:pt x="5846465" y="2428380"/>
                  <a:pt x="5848945" y="2428380"/>
                  <a:pt x="5848945" y="2433340"/>
                </a:cubicBezTo>
                <a:lnTo>
                  <a:pt x="5863828" y="2433340"/>
                </a:lnTo>
                <a:lnTo>
                  <a:pt x="5856386" y="2425899"/>
                </a:lnTo>
                <a:close/>
                <a:moveTo>
                  <a:pt x="5588496" y="2425899"/>
                </a:moveTo>
                <a:lnTo>
                  <a:pt x="5588496" y="2433340"/>
                </a:lnTo>
                <a:cubicBezTo>
                  <a:pt x="5593457" y="2433340"/>
                  <a:pt x="5595937" y="2430860"/>
                  <a:pt x="5595937" y="2425899"/>
                </a:cubicBezTo>
                <a:cubicBezTo>
                  <a:pt x="5595937" y="2425899"/>
                  <a:pt x="5593457" y="2425899"/>
                  <a:pt x="5588496" y="2425899"/>
                </a:cubicBezTo>
                <a:close/>
                <a:moveTo>
                  <a:pt x="5476875" y="2425899"/>
                </a:moveTo>
                <a:cubicBezTo>
                  <a:pt x="5471913" y="2430860"/>
                  <a:pt x="5469433" y="2433340"/>
                  <a:pt x="5469433" y="2433340"/>
                </a:cubicBezTo>
                <a:cubicBezTo>
                  <a:pt x="5474395" y="2433340"/>
                  <a:pt x="5476875" y="2433340"/>
                  <a:pt x="5476875" y="2433340"/>
                </a:cubicBezTo>
                <a:close/>
                <a:moveTo>
                  <a:pt x="275332" y="2425899"/>
                </a:moveTo>
                <a:cubicBezTo>
                  <a:pt x="280293" y="2455665"/>
                  <a:pt x="280293" y="2470547"/>
                  <a:pt x="275332" y="2470547"/>
                </a:cubicBezTo>
                <a:lnTo>
                  <a:pt x="267891" y="2455665"/>
                </a:lnTo>
                <a:cubicBezTo>
                  <a:pt x="267891" y="2455665"/>
                  <a:pt x="267891" y="2453184"/>
                  <a:pt x="267891" y="2448223"/>
                </a:cubicBezTo>
                <a:cubicBezTo>
                  <a:pt x="267891" y="2443263"/>
                  <a:pt x="267891" y="2438301"/>
                  <a:pt x="267891" y="2433340"/>
                </a:cubicBezTo>
                <a:close/>
                <a:moveTo>
                  <a:pt x="6436816" y="2422178"/>
                </a:moveTo>
                <a:lnTo>
                  <a:pt x="6433095" y="2424039"/>
                </a:lnTo>
                <a:cubicBezTo>
                  <a:pt x="6430615" y="2425279"/>
                  <a:pt x="6429375" y="2425899"/>
                  <a:pt x="6429375" y="2425899"/>
                </a:cubicBezTo>
                <a:lnTo>
                  <a:pt x="6421933" y="2425899"/>
                </a:lnTo>
                <a:close/>
                <a:moveTo>
                  <a:pt x="6637734" y="2418458"/>
                </a:moveTo>
                <a:lnTo>
                  <a:pt x="6630293" y="2425899"/>
                </a:lnTo>
                <a:cubicBezTo>
                  <a:pt x="6625331" y="2425899"/>
                  <a:pt x="6622851" y="2425899"/>
                  <a:pt x="6622851" y="2425899"/>
                </a:cubicBezTo>
                <a:cubicBezTo>
                  <a:pt x="6627813" y="2420938"/>
                  <a:pt x="6632773" y="2418458"/>
                  <a:pt x="6637734" y="2418458"/>
                </a:cubicBezTo>
                <a:close/>
                <a:moveTo>
                  <a:pt x="5811738" y="2418458"/>
                </a:moveTo>
                <a:cubicBezTo>
                  <a:pt x="5806777" y="2423418"/>
                  <a:pt x="5804297" y="2425899"/>
                  <a:pt x="5804297" y="2425899"/>
                </a:cubicBezTo>
                <a:lnTo>
                  <a:pt x="5811738" y="2425899"/>
                </a:lnTo>
                <a:cubicBezTo>
                  <a:pt x="5811738" y="2425899"/>
                  <a:pt x="5814218" y="2425899"/>
                  <a:pt x="5819179" y="2425899"/>
                </a:cubicBezTo>
                <a:close/>
                <a:moveTo>
                  <a:pt x="5447109" y="2418458"/>
                </a:moveTo>
                <a:lnTo>
                  <a:pt x="5447109" y="2425899"/>
                </a:lnTo>
                <a:cubicBezTo>
                  <a:pt x="5452070" y="2425899"/>
                  <a:pt x="5454551" y="2425899"/>
                  <a:pt x="5454551" y="2425899"/>
                </a:cubicBezTo>
                <a:cubicBezTo>
                  <a:pt x="5454551" y="2425899"/>
                  <a:pt x="5454551" y="2423418"/>
                  <a:pt x="5454551" y="2418458"/>
                </a:cubicBezTo>
                <a:close/>
                <a:moveTo>
                  <a:pt x="6674011" y="2414738"/>
                </a:moveTo>
                <a:cubicBezTo>
                  <a:pt x="6677111" y="2414738"/>
                  <a:pt x="6679901" y="2415978"/>
                  <a:pt x="6682383" y="2418458"/>
                </a:cubicBezTo>
                <a:lnTo>
                  <a:pt x="6667499" y="2425899"/>
                </a:lnTo>
                <a:cubicBezTo>
                  <a:pt x="6657578" y="2430860"/>
                  <a:pt x="6652617" y="2432100"/>
                  <a:pt x="6652617" y="2429620"/>
                </a:cubicBezTo>
                <a:cubicBezTo>
                  <a:pt x="6652617" y="2427139"/>
                  <a:pt x="6656337" y="2423418"/>
                  <a:pt x="6663779" y="2418458"/>
                </a:cubicBezTo>
                <a:cubicBezTo>
                  <a:pt x="6667499" y="2415978"/>
                  <a:pt x="6670910" y="2414738"/>
                  <a:pt x="6674011" y="2414738"/>
                </a:cubicBezTo>
                <a:close/>
                <a:moveTo>
                  <a:pt x="5787553" y="2413807"/>
                </a:moveTo>
                <a:cubicBezTo>
                  <a:pt x="5786313" y="2414427"/>
                  <a:pt x="5784453" y="2415978"/>
                  <a:pt x="5781972" y="2418458"/>
                </a:cubicBezTo>
                <a:cubicBezTo>
                  <a:pt x="5781972" y="2418458"/>
                  <a:pt x="5779492" y="2420938"/>
                  <a:pt x="5774531" y="2425899"/>
                </a:cubicBezTo>
                <a:cubicBezTo>
                  <a:pt x="5779492" y="2425899"/>
                  <a:pt x="5784453" y="2425899"/>
                  <a:pt x="5789414" y="2425899"/>
                </a:cubicBezTo>
                <a:cubicBezTo>
                  <a:pt x="5789414" y="2420938"/>
                  <a:pt x="5789414" y="2418458"/>
                  <a:pt x="5789414" y="2418458"/>
                </a:cubicBezTo>
                <a:cubicBezTo>
                  <a:pt x="5789414" y="2418458"/>
                  <a:pt x="5789414" y="2417218"/>
                  <a:pt x="5789414" y="2414737"/>
                </a:cubicBezTo>
                <a:cubicBezTo>
                  <a:pt x="5789414" y="2413497"/>
                  <a:pt x="5788794" y="2413187"/>
                  <a:pt x="5787553" y="2413807"/>
                </a:cubicBezTo>
                <a:close/>
                <a:moveTo>
                  <a:pt x="6191250" y="2411016"/>
                </a:moveTo>
                <a:cubicBezTo>
                  <a:pt x="6181328" y="2420938"/>
                  <a:pt x="6176367" y="2423418"/>
                  <a:pt x="6176367" y="2418458"/>
                </a:cubicBezTo>
                <a:cubicBezTo>
                  <a:pt x="6176367" y="2418458"/>
                  <a:pt x="6181328" y="2415977"/>
                  <a:pt x="6191250" y="2411016"/>
                </a:cubicBezTo>
                <a:close/>
                <a:moveTo>
                  <a:pt x="5551289" y="2411016"/>
                </a:moveTo>
                <a:lnTo>
                  <a:pt x="5528965" y="2425899"/>
                </a:lnTo>
                <a:cubicBezTo>
                  <a:pt x="5524003" y="2430860"/>
                  <a:pt x="5519043" y="2433340"/>
                  <a:pt x="5514082" y="2433340"/>
                </a:cubicBezTo>
                <a:cubicBezTo>
                  <a:pt x="5509120" y="2433340"/>
                  <a:pt x="5506640" y="2433340"/>
                  <a:pt x="5506640" y="2433340"/>
                </a:cubicBezTo>
                <a:lnTo>
                  <a:pt x="5499199" y="2440782"/>
                </a:lnTo>
                <a:cubicBezTo>
                  <a:pt x="5494238" y="2440782"/>
                  <a:pt x="5486796" y="2443263"/>
                  <a:pt x="5476875" y="2448223"/>
                </a:cubicBezTo>
                <a:cubicBezTo>
                  <a:pt x="5466953" y="2453184"/>
                  <a:pt x="5464472" y="2458145"/>
                  <a:pt x="5469433" y="2463106"/>
                </a:cubicBezTo>
                <a:lnTo>
                  <a:pt x="5484316" y="2470547"/>
                </a:lnTo>
                <a:cubicBezTo>
                  <a:pt x="5484316" y="2465587"/>
                  <a:pt x="5484316" y="2463106"/>
                  <a:pt x="5484316" y="2463106"/>
                </a:cubicBezTo>
                <a:cubicBezTo>
                  <a:pt x="5479355" y="2463106"/>
                  <a:pt x="5476875" y="2463106"/>
                  <a:pt x="5476875" y="2463106"/>
                </a:cubicBezTo>
                <a:lnTo>
                  <a:pt x="5491758" y="2448223"/>
                </a:lnTo>
                <a:cubicBezTo>
                  <a:pt x="5496719" y="2448223"/>
                  <a:pt x="5501679" y="2445743"/>
                  <a:pt x="5506640" y="2440782"/>
                </a:cubicBezTo>
                <a:cubicBezTo>
                  <a:pt x="5511602" y="2435821"/>
                  <a:pt x="5516562" y="2434580"/>
                  <a:pt x="5521523" y="2437061"/>
                </a:cubicBezTo>
                <a:cubicBezTo>
                  <a:pt x="5524004" y="2438302"/>
                  <a:pt x="5526485" y="2439232"/>
                  <a:pt x="5528965" y="2439852"/>
                </a:cubicBezTo>
                <a:lnTo>
                  <a:pt x="5528965" y="2438922"/>
                </a:lnTo>
                <a:cubicBezTo>
                  <a:pt x="5528965" y="2437681"/>
                  <a:pt x="5528965" y="2435821"/>
                  <a:pt x="5528965" y="2433340"/>
                </a:cubicBezTo>
                <a:cubicBezTo>
                  <a:pt x="5528965" y="2433340"/>
                  <a:pt x="5531445" y="2433340"/>
                  <a:pt x="5536406" y="2433340"/>
                </a:cubicBezTo>
                <a:cubicBezTo>
                  <a:pt x="5536406" y="2433340"/>
                  <a:pt x="5535165" y="2434580"/>
                  <a:pt x="5532685" y="2437061"/>
                </a:cubicBezTo>
                <a:cubicBezTo>
                  <a:pt x="5531445" y="2438302"/>
                  <a:pt x="5530515" y="2439232"/>
                  <a:pt x="5529895" y="2439852"/>
                </a:cubicBezTo>
                <a:lnTo>
                  <a:pt x="5529791" y="2439955"/>
                </a:lnTo>
                <a:lnTo>
                  <a:pt x="5536406" y="2440782"/>
                </a:lnTo>
                <a:lnTo>
                  <a:pt x="5536406" y="2448223"/>
                </a:lnTo>
                <a:cubicBezTo>
                  <a:pt x="5536406" y="2453184"/>
                  <a:pt x="5538886" y="2453184"/>
                  <a:pt x="5543847" y="2448223"/>
                </a:cubicBezTo>
                <a:lnTo>
                  <a:pt x="5543847" y="2455665"/>
                </a:lnTo>
                <a:cubicBezTo>
                  <a:pt x="5543847" y="2455665"/>
                  <a:pt x="5543847" y="2458145"/>
                  <a:pt x="5543847" y="2463106"/>
                </a:cubicBezTo>
                <a:cubicBezTo>
                  <a:pt x="5548809" y="2463106"/>
                  <a:pt x="5551289" y="2460625"/>
                  <a:pt x="5551289" y="2455665"/>
                </a:cubicBezTo>
                <a:cubicBezTo>
                  <a:pt x="5551289" y="2450704"/>
                  <a:pt x="5548809" y="2448223"/>
                  <a:pt x="5543847" y="2448223"/>
                </a:cubicBezTo>
                <a:cubicBezTo>
                  <a:pt x="5548809" y="2448223"/>
                  <a:pt x="5551289" y="2445743"/>
                  <a:pt x="5551289" y="2440782"/>
                </a:cubicBezTo>
                <a:lnTo>
                  <a:pt x="5566172" y="2433340"/>
                </a:lnTo>
                <a:lnTo>
                  <a:pt x="5573613" y="2425899"/>
                </a:lnTo>
                <a:lnTo>
                  <a:pt x="5573613" y="2425899"/>
                </a:lnTo>
                <a:lnTo>
                  <a:pt x="5577816" y="2421696"/>
                </a:lnTo>
                <a:lnTo>
                  <a:pt x="5577334" y="2422178"/>
                </a:lnTo>
                <a:lnTo>
                  <a:pt x="5573613" y="2425899"/>
                </a:lnTo>
                <a:lnTo>
                  <a:pt x="5558730" y="2411016"/>
                </a:lnTo>
                <a:close/>
                <a:moveTo>
                  <a:pt x="5707558" y="2405435"/>
                </a:moveTo>
                <a:cubicBezTo>
                  <a:pt x="5706318" y="2405435"/>
                  <a:pt x="5705078" y="2406055"/>
                  <a:pt x="5703838" y="2407296"/>
                </a:cubicBezTo>
                <a:cubicBezTo>
                  <a:pt x="5701358" y="2409776"/>
                  <a:pt x="5700117" y="2412256"/>
                  <a:pt x="5700117" y="2414737"/>
                </a:cubicBezTo>
                <a:cubicBezTo>
                  <a:pt x="5700117" y="2417218"/>
                  <a:pt x="5701358" y="2418458"/>
                  <a:pt x="5703838" y="2418458"/>
                </a:cubicBezTo>
                <a:cubicBezTo>
                  <a:pt x="5706318" y="2418458"/>
                  <a:pt x="5708799" y="2417218"/>
                  <a:pt x="5711279" y="2414737"/>
                </a:cubicBezTo>
                <a:cubicBezTo>
                  <a:pt x="5713759" y="2412256"/>
                  <a:pt x="5713759" y="2409776"/>
                  <a:pt x="5711279" y="2407296"/>
                </a:cubicBezTo>
                <a:cubicBezTo>
                  <a:pt x="5710039" y="2406055"/>
                  <a:pt x="5708798" y="2405435"/>
                  <a:pt x="5707558" y="2405435"/>
                </a:cubicBezTo>
                <a:close/>
                <a:moveTo>
                  <a:pt x="6533554" y="2403575"/>
                </a:moveTo>
                <a:lnTo>
                  <a:pt x="6503789" y="2418458"/>
                </a:lnTo>
                <a:lnTo>
                  <a:pt x="6488906" y="2425899"/>
                </a:lnTo>
                <a:cubicBezTo>
                  <a:pt x="6483945" y="2425899"/>
                  <a:pt x="6481465" y="2425899"/>
                  <a:pt x="6481465" y="2425899"/>
                </a:cubicBezTo>
                <a:close/>
                <a:moveTo>
                  <a:pt x="6429375" y="2403575"/>
                </a:moveTo>
                <a:lnTo>
                  <a:pt x="6421933" y="2411016"/>
                </a:lnTo>
                <a:cubicBezTo>
                  <a:pt x="6412012" y="2415977"/>
                  <a:pt x="6407051" y="2418458"/>
                  <a:pt x="6407051" y="2418458"/>
                </a:cubicBezTo>
                <a:cubicBezTo>
                  <a:pt x="6407051" y="2418458"/>
                  <a:pt x="6410771" y="2415977"/>
                  <a:pt x="6418213" y="2411016"/>
                </a:cubicBezTo>
                <a:cubicBezTo>
                  <a:pt x="6425654" y="2406055"/>
                  <a:pt x="6429375" y="2403575"/>
                  <a:pt x="6429375" y="2403575"/>
                </a:cubicBezTo>
                <a:close/>
                <a:moveTo>
                  <a:pt x="6347519" y="2403575"/>
                </a:moveTo>
                <a:lnTo>
                  <a:pt x="6347519" y="2411016"/>
                </a:lnTo>
                <a:lnTo>
                  <a:pt x="6325195" y="2411016"/>
                </a:lnTo>
                <a:cubicBezTo>
                  <a:pt x="6330156" y="2411016"/>
                  <a:pt x="6337598" y="2408536"/>
                  <a:pt x="6347519" y="2403575"/>
                </a:cubicBezTo>
                <a:close/>
                <a:moveTo>
                  <a:pt x="5781972" y="2403575"/>
                </a:moveTo>
                <a:cubicBezTo>
                  <a:pt x="5777011" y="2403575"/>
                  <a:pt x="5774531" y="2404815"/>
                  <a:pt x="5774531" y="2407296"/>
                </a:cubicBezTo>
                <a:cubicBezTo>
                  <a:pt x="5774531" y="2409776"/>
                  <a:pt x="5773290" y="2411016"/>
                  <a:pt x="5770810" y="2411016"/>
                </a:cubicBezTo>
                <a:lnTo>
                  <a:pt x="5774531" y="2411016"/>
                </a:lnTo>
                <a:cubicBezTo>
                  <a:pt x="5779492" y="2411016"/>
                  <a:pt x="5784453" y="2408536"/>
                  <a:pt x="5789414" y="2403575"/>
                </a:cubicBezTo>
                <a:close/>
                <a:moveTo>
                  <a:pt x="6472163" y="2401715"/>
                </a:moveTo>
                <a:cubicBezTo>
                  <a:pt x="6473403" y="2401715"/>
                  <a:pt x="6474023" y="2402335"/>
                  <a:pt x="6474023" y="2403575"/>
                </a:cubicBezTo>
                <a:cubicBezTo>
                  <a:pt x="6474023" y="2408536"/>
                  <a:pt x="6466582" y="2413497"/>
                  <a:pt x="6451699" y="2418458"/>
                </a:cubicBezTo>
                <a:lnTo>
                  <a:pt x="6436816" y="2422178"/>
                </a:lnTo>
                <a:lnTo>
                  <a:pt x="6444258" y="2418458"/>
                </a:lnTo>
                <a:cubicBezTo>
                  <a:pt x="6459140" y="2407296"/>
                  <a:pt x="6468442" y="2401715"/>
                  <a:pt x="6472163" y="2401715"/>
                </a:cubicBezTo>
                <a:close/>
                <a:moveTo>
                  <a:pt x="6315893" y="2398924"/>
                </a:moveTo>
                <a:cubicBezTo>
                  <a:pt x="6314653" y="2398304"/>
                  <a:pt x="6312793" y="2398614"/>
                  <a:pt x="6310312" y="2399854"/>
                </a:cubicBezTo>
                <a:cubicBezTo>
                  <a:pt x="6305351" y="2402335"/>
                  <a:pt x="6302871" y="2406055"/>
                  <a:pt x="6302871" y="2411016"/>
                </a:cubicBezTo>
                <a:cubicBezTo>
                  <a:pt x="6302871" y="2415977"/>
                  <a:pt x="6305351" y="2415977"/>
                  <a:pt x="6310312" y="2411016"/>
                </a:cubicBezTo>
                <a:lnTo>
                  <a:pt x="6317754" y="2403575"/>
                </a:lnTo>
                <a:cubicBezTo>
                  <a:pt x="6317754" y="2401095"/>
                  <a:pt x="6317133" y="2399544"/>
                  <a:pt x="6315893" y="2398924"/>
                </a:cubicBezTo>
                <a:close/>
                <a:moveTo>
                  <a:pt x="5633144" y="2396133"/>
                </a:moveTo>
                <a:lnTo>
                  <a:pt x="5603379" y="2403575"/>
                </a:lnTo>
                <a:cubicBezTo>
                  <a:pt x="5603379" y="2408536"/>
                  <a:pt x="5600899" y="2411016"/>
                  <a:pt x="5595937" y="2411016"/>
                </a:cubicBezTo>
                <a:lnTo>
                  <a:pt x="5610820" y="2411016"/>
                </a:lnTo>
                <a:cubicBezTo>
                  <a:pt x="5615781" y="2406055"/>
                  <a:pt x="5620742" y="2402335"/>
                  <a:pt x="5625703" y="2399854"/>
                </a:cubicBezTo>
                <a:cubicBezTo>
                  <a:pt x="5630664" y="2397373"/>
                  <a:pt x="5633144" y="2396133"/>
                  <a:pt x="5633144" y="2396133"/>
                </a:cubicBezTo>
                <a:close/>
                <a:moveTo>
                  <a:pt x="6235898" y="2392413"/>
                </a:moveTo>
                <a:lnTo>
                  <a:pt x="6235898" y="2396133"/>
                </a:lnTo>
                <a:cubicBezTo>
                  <a:pt x="6240860" y="2401094"/>
                  <a:pt x="6238378" y="2406055"/>
                  <a:pt x="6228457" y="2411016"/>
                </a:cubicBezTo>
                <a:lnTo>
                  <a:pt x="6221015" y="2411016"/>
                </a:lnTo>
                <a:cubicBezTo>
                  <a:pt x="6221015" y="2415977"/>
                  <a:pt x="6221015" y="2418458"/>
                  <a:pt x="6221015" y="2418458"/>
                </a:cubicBezTo>
                <a:cubicBezTo>
                  <a:pt x="6221015" y="2418458"/>
                  <a:pt x="6218535" y="2418458"/>
                  <a:pt x="6213574" y="2418458"/>
                </a:cubicBezTo>
                <a:cubicBezTo>
                  <a:pt x="6213574" y="2418458"/>
                  <a:pt x="6213574" y="2420938"/>
                  <a:pt x="6213574" y="2425899"/>
                </a:cubicBezTo>
                <a:lnTo>
                  <a:pt x="6206133" y="2425899"/>
                </a:lnTo>
                <a:lnTo>
                  <a:pt x="6191250" y="2425899"/>
                </a:lnTo>
                <a:cubicBezTo>
                  <a:pt x="6196211" y="2415977"/>
                  <a:pt x="6203652" y="2409776"/>
                  <a:pt x="6213574" y="2407296"/>
                </a:cubicBezTo>
                <a:cubicBezTo>
                  <a:pt x="6223495" y="2404815"/>
                  <a:pt x="6228457" y="2401094"/>
                  <a:pt x="6228457" y="2396133"/>
                </a:cubicBezTo>
                <a:close/>
                <a:moveTo>
                  <a:pt x="6235898" y="2388692"/>
                </a:moveTo>
                <a:cubicBezTo>
                  <a:pt x="6235898" y="2388692"/>
                  <a:pt x="6238378" y="2388692"/>
                  <a:pt x="6243340" y="2388692"/>
                </a:cubicBezTo>
                <a:lnTo>
                  <a:pt x="6235898" y="2392413"/>
                </a:lnTo>
                <a:lnTo>
                  <a:pt x="6235898" y="2390552"/>
                </a:lnTo>
                <a:cubicBezTo>
                  <a:pt x="6235898" y="2389312"/>
                  <a:pt x="6235898" y="2388692"/>
                  <a:pt x="6235898" y="2388692"/>
                </a:cubicBezTo>
                <a:close/>
                <a:moveTo>
                  <a:pt x="6079629" y="2388692"/>
                </a:moveTo>
                <a:cubicBezTo>
                  <a:pt x="6084590" y="2388692"/>
                  <a:pt x="6087070" y="2388692"/>
                  <a:pt x="6087070" y="2388692"/>
                </a:cubicBezTo>
                <a:lnTo>
                  <a:pt x="6079629" y="2396133"/>
                </a:lnTo>
                <a:cubicBezTo>
                  <a:pt x="6079629" y="2396133"/>
                  <a:pt x="6079629" y="2393653"/>
                  <a:pt x="6079629" y="2388692"/>
                </a:cubicBezTo>
                <a:close/>
                <a:moveTo>
                  <a:pt x="6034980" y="2388692"/>
                </a:moveTo>
                <a:lnTo>
                  <a:pt x="6027539" y="2403575"/>
                </a:lnTo>
                <a:cubicBezTo>
                  <a:pt x="6017617" y="2403575"/>
                  <a:pt x="6012656" y="2403575"/>
                  <a:pt x="6012656" y="2403575"/>
                </a:cubicBezTo>
                <a:cubicBezTo>
                  <a:pt x="6012656" y="2398614"/>
                  <a:pt x="6015136" y="2396133"/>
                  <a:pt x="6020097" y="2396133"/>
                </a:cubicBezTo>
                <a:cubicBezTo>
                  <a:pt x="6025059" y="2396133"/>
                  <a:pt x="6027539" y="2396133"/>
                  <a:pt x="6027539" y="2396133"/>
                </a:cubicBezTo>
                <a:cubicBezTo>
                  <a:pt x="6027539" y="2396133"/>
                  <a:pt x="6027539" y="2394893"/>
                  <a:pt x="6027539" y="2392413"/>
                </a:cubicBezTo>
                <a:cubicBezTo>
                  <a:pt x="6027539" y="2389932"/>
                  <a:pt x="6030019" y="2388692"/>
                  <a:pt x="6034980" y="2388692"/>
                </a:cubicBezTo>
                <a:close/>
                <a:moveTo>
                  <a:pt x="5901035" y="2388692"/>
                </a:moveTo>
                <a:lnTo>
                  <a:pt x="5893594" y="2396133"/>
                </a:lnTo>
                <a:cubicBezTo>
                  <a:pt x="5888632" y="2396133"/>
                  <a:pt x="5883672" y="2396133"/>
                  <a:pt x="5878711" y="2396133"/>
                </a:cubicBezTo>
                <a:cubicBezTo>
                  <a:pt x="5873749" y="2396133"/>
                  <a:pt x="5873749" y="2398614"/>
                  <a:pt x="5878711" y="2403575"/>
                </a:cubicBezTo>
                <a:cubicBezTo>
                  <a:pt x="5878711" y="2408536"/>
                  <a:pt x="5878711" y="2411016"/>
                  <a:pt x="5878711" y="2411016"/>
                </a:cubicBezTo>
                <a:lnTo>
                  <a:pt x="5856386" y="2418458"/>
                </a:lnTo>
                <a:lnTo>
                  <a:pt x="5871269" y="2418458"/>
                </a:lnTo>
                <a:lnTo>
                  <a:pt x="5878711" y="2411016"/>
                </a:lnTo>
                <a:cubicBezTo>
                  <a:pt x="5878711" y="2411016"/>
                  <a:pt x="5881191" y="2408536"/>
                  <a:pt x="5886152" y="2403575"/>
                </a:cubicBezTo>
                <a:cubicBezTo>
                  <a:pt x="5886152" y="2398614"/>
                  <a:pt x="5888632" y="2398614"/>
                  <a:pt x="5893594" y="2403575"/>
                </a:cubicBezTo>
                <a:lnTo>
                  <a:pt x="5893594" y="2396133"/>
                </a:lnTo>
                <a:lnTo>
                  <a:pt x="5908476" y="2396133"/>
                </a:lnTo>
                <a:cubicBezTo>
                  <a:pt x="5908476" y="2396133"/>
                  <a:pt x="5905996" y="2393653"/>
                  <a:pt x="5901035" y="2388692"/>
                </a:cubicBezTo>
                <a:close/>
                <a:moveTo>
                  <a:pt x="5819179" y="2388692"/>
                </a:moveTo>
                <a:cubicBezTo>
                  <a:pt x="5814218" y="2388692"/>
                  <a:pt x="5814218" y="2391173"/>
                  <a:pt x="5819179" y="2396133"/>
                </a:cubicBezTo>
                <a:cubicBezTo>
                  <a:pt x="5824141" y="2401094"/>
                  <a:pt x="5829101" y="2401094"/>
                  <a:pt x="5834062" y="2396133"/>
                </a:cubicBezTo>
                <a:cubicBezTo>
                  <a:pt x="5829101" y="2391173"/>
                  <a:pt x="5824141" y="2388692"/>
                  <a:pt x="5819179" y="2388692"/>
                </a:cubicBezTo>
                <a:close/>
                <a:moveTo>
                  <a:pt x="5595937" y="2388692"/>
                </a:moveTo>
                <a:lnTo>
                  <a:pt x="5581054" y="2396133"/>
                </a:lnTo>
                <a:cubicBezTo>
                  <a:pt x="5590976" y="2396133"/>
                  <a:pt x="5598417" y="2393653"/>
                  <a:pt x="5603379" y="2388692"/>
                </a:cubicBezTo>
                <a:close/>
                <a:moveTo>
                  <a:pt x="766465" y="2388692"/>
                </a:moveTo>
                <a:cubicBezTo>
                  <a:pt x="771426" y="2388692"/>
                  <a:pt x="773906" y="2389932"/>
                  <a:pt x="773906" y="2392413"/>
                </a:cubicBezTo>
                <a:cubicBezTo>
                  <a:pt x="773906" y="2394893"/>
                  <a:pt x="773906" y="2396133"/>
                  <a:pt x="773906" y="2396133"/>
                </a:cubicBezTo>
                <a:lnTo>
                  <a:pt x="766465" y="2403575"/>
                </a:lnTo>
                <a:cubicBezTo>
                  <a:pt x="766465" y="2398614"/>
                  <a:pt x="766465" y="2394893"/>
                  <a:pt x="766465" y="2392413"/>
                </a:cubicBezTo>
                <a:cubicBezTo>
                  <a:pt x="766465" y="2389932"/>
                  <a:pt x="766465" y="2388692"/>
                  <a:pt x="766465" y="2388692"/>
                </a:cubicBezTo>
                <a:close/>
                <a:moveTo>
                  <a:pt x="6518672" y="2381251"/>
                </a:moveTo>
                <a:lnTo>
                  <a:pt x="6481465" y="2403575"/>
                </a:lnTo>
                <a:lnTo>
                  <a:pt x="6488906" y="2396133"/>
                </a:lnTo>
                <a:cubicBezTo>
                  <a:pt x="6508750" y="2386211"/>
                  <a:pt x="6518672" y="2381251"/>
                  <a:pt x="6518672" y="2381251"/>
                </a:cubicBezTo>
                <a:close/>
                <a:moveTo>
                  <a:pt x="6191250" y="2381251"/>
                </a:moveTo>
                <a:lnTo>
                  <a:pt x="6191250" y="2388692"/>
                </a:lnTo>
                <a:cubicBezTo>
                  <a:pt x="6186288" y="2393653"/>
                  <a:pt x="6181328" y="2396133"/>
                  <a:pt x="6176367" y="2396133"/>
                </a:cubicBezTo>
                <a:lnTo>
                  <a:pt x="6183808" y="2388692"/>
                </a:lnTo>
                <a:cubicBezTo>
                  <a:pt x="6188770" y="2383731"/>
                  <a:pt x="6191250" y="2381251"/>
                  <a:pt x="6191250" y="2381251"/>
                </a:cubicBezTo>
                <a:close/>
                <a:moveTo>
                  <a:pt x="5915918" y="2381251"/>
                </a:moveTo>
                <a:cubicBezTo>
                  <a:pt x="5910956" y="2381251"/>
                  <a:pt x="5908476" y="2383731"/>
                  <a:pt x="5908476" y="2388692"/>
                </a:cubicBezTo>
                <a:cubicBezTo>
                  <a:pt x="5908476" y="2388692"/>
                  <a:pt x="5910956" y="2388692"/>
                  <a:pt x="5915918" y="2388692"/>
                </a:cubicBezTo>
                <a:close/>
                <a:moveTo>
                  <a:pt x="5521523" y="2381251"/>
                </a:moveTo>
                <a:lnTo>
                  <a:pt x="5521523" y="2388692"/>
                </a:lnTo>
                <a:lnTo>
                  <a:pt x="5528965" y="2381251"/>
                </a:lnTo>
                <a:close/>
                <a:moveTo>
                  <a:pt x="5750346" y="2377530"/>
                </a:moveTo>
                <a:cubicBezTo>
                  <a:pt x="5749106" y="2377530"/>
                  <a:pt x="5747246" y="2378771"/>
                  <a:pt x="5744765" y="2381251"/>
                </a:cubicBezTo>
                <a:lnTo>
                  <a:pt x="5752207" y="2381251"/>
                </a:lnTo>
                <a:cubicBezTo>
                  <a:pt x="5752207" y="2378771"/>
                  <a:pt x="5751586" y="2377530"/>
                  <a:pt x="5750346" y="2377530"/>
                </a:cubicBezTo>
                <a:close/>
                <a:moveTo>
                  <a:pt x="6607969" y="2373809"/>
                </a:moveTo>
                <a:lnTo>
                  <a:pt x="6607969" y="2381251"/>
                </a:lnTo>
                <a:cubicBezTo>
                  <a:pt x="6607969" y="2381251"/>
                  <a:pt x="6605488" y="2381251"/>
                  <a:pt x="6600527" y="2381251"/>
                </a:cubicBezTo>
                <a:cubicBezTo>
                  <a:pt x="6600527" y="2376290"/>
                  <a:pt x="6603007" y="2373809"/>
                  <a:pt x="6607969" y="2373809"/>
                </a:cubicBezTo>
                <a:close/>
                <a:moveTo>
                  <a:pt x="6280547" y="2373809"/>
                </a:moveTo>
                <a:lnTo>
                  <a:pt x="6280547" y="2381251"/>
                </a:lnTo>
                <a:cubicBezTo>
                  <a:pt x="6275585" y="2386211"/>
                  <a:pt x="6270625" y="2388692"/>
                  <a:pt x="6265664" y="2388692"/>
                </a:cubicBezTo>
                <a:lnTo>
                  <a:pt x="6273105" y="2381251"/>
                </a:lnTo>
                <a:cubicBezTo>
                  <a:pt x="6278067" y="2376290"/>
                  <a:pt x="6280547" y="2373809"/>
                  <a:pt x="6280547" y="2373809"/>
                </a:cubicBezTo>
                <a:close/>
                <a:moveTo>
                  <a:pt x="6261943" y="2373809"/>
                </a:moveTo>
                <a:cubicBezTo>
                  <a:pt x="6264423" y="2373809"/>
                  <a:pt x="6265664" y="2373809"/>
                  <a:pt x="6265664" y="2373809"/>
                </a:cubicBezTo>
                <a:cubicBezTo>
                  <a:pt x="6260703" y="2378770"/>
                  <a:pt x="6258222" y="2383731"/>
                  <a:pt x="6258222" y="2388692"/>
                </a:cubicBezTo>
                <a:cubicBezTo>
                  <a:pt x="6263184" y="2388692"/>
                  <a:pt x="6263184" y="2391173"/>
                  <a:pt x="6258222" y="2396133"/>
                </a:cubicBezTo>
                <a:lnTo>
                  <a:pt x="6250781" y="2388692"/>
                </a:lnTo>
                <a:cubicBezTo>
                  <a:pt x="6250781" y="2388692"/>
                  <a:pt x="6248301" y="2388692"/>
                  <a:pt x="6243340" y="2388692"/>
                </a:cubicBezTo>
                <a:cubicBezTo>
                  <a:pt x="6248301" y="2383731"/>
                  <a:pt x="6250781" y="2381251"/>
                  <a:pt x="6250781" y="2381251"/>
                </a:cubicBezTo>
                <a:cubicBezTo>
                  <a:pt x="6255742" y="2376290"/>
                  <a:pt x="6259463" y="2373809"/>
                  <a:pt x="6261943" y="2373809"/>
                </a:cubicBezTo>
                <a:close/>
                <a:moveTo>
                  <a:pt x="6116836" y="2373809"/>
                </a:moveTo>
                <a:cubicBezTo>
                  <a:pt x="6116836" y="2373809"/>
                  <a:pt x="6116836" y="2376290"/>
                  <a:pt x="6116836" y="2381251"/>
                </a:cubicBezTo>
                <a:lnTo>
                  <a:pt x="6094511" y="2388692"/>
                </a:lnTo>
                <a:cubicBezTo>
                  <a:pt x="6094511" y="2383731"/>
                  <a:pt x="6098232" y="2380011"/>
                  <a:pt x="6105674" y="2377530"/>
                </a:cubicBezTo>
                <a:cubicBezTo>
                  <a:pt x="6113115" y="2375049"/>
                  <a:pt x="6116836" y="2373809"/>
                  <a:pt x="6116836" y="2373809"/>
                </a:cubicBezTo>
                <a:close/>
                <a:moveTo>
                  <a:pt x="5767090" y="2373809"/>
                </a:moveTo>
                <a:lnTo>
                  <a:pt x="5767090" y="2381251"/>
                </a:lnTo>
                <a:cubicBezTo>
                  <a:pt x="5772051" y="2381251"/>
                  <a:pt x="5774531" y="2378770"/>
                  <a:pt x="5774531" y="2373809"/>
                </a:cubicBezTo>
                <a:close/>
                <a:moveTo>
                  <a:pt x="6540996" y="2366368"/>
                </a:moveTo>
                <a:cubicBezTo>
                  <a:pt x="6545957" y="2366368"/>
                  <a:pt x="6548437" y="2366368"/>
                  <a:pt x="6548437" y="2366368"/>
                </a:cubicBezTo>
                <a:lnTo>
                  <a:pt x="6540996" y="2373809"/>
                </a:lnTo>
                <a:close/>
                <a:moveTo>
                  <a:pt x="6302871" y="2366368"/>
                </a:moveTo>
                <a:lnTo>
                  <a:pt x="6302871" y="2373809"/>
                </a:lnTo>
                <a:lnTo>
                  <a:pt x="6295429" y="2373809"/>
                </a:lnTo>
                <a:close/>
                <a:moveTo>
                  <a:pt x="5737324" y="2366368"/>
                </a:moveTo>
                <a:cubicBezTo>
                  <a:pt x="5737324" y="2366368"/>
                  <a:pt x="5734844" y="2370088"/>
                  <a:pt x="5729883" y="2377530"/>
                </a:cubicBezTo>
                <a:cubicBezTo>
                  <a:pt x="5724921" y="2384971"/>
                  <a:pt x="5721201" y="2388692"/>
                  <a:pt x="5718720" y="2388692"/>
                </a:cubicBezTo>
                <a:cubicBezTo>
                  <a:pt x="5716240" y="2388692"/>
                  <a:pt x="5715000" y="2391173"/>
                  <a:pt x="5715000" y="2396133"/>
                </a:cubicBezTo>
                <a:lnTo>
                  <a:pt x="5722441" y="2396133"/>
                </a:lnTo>
                <a:lnTo>
                  <a:pt x="5729883" y="2388692"/>
                </a:lnTo>
                <a:cubicBezTo>
                  <a:pt x="5729883" y="2378770"/>
                  <a:pt x="5732363" y="2371329"/>
                  <a:pt x="5737324" y="2366368"/>
                </a:cubicBezTo>
                <a:close/>
                <a:moveTo>
                  <a:pt x="5551289" y="2366368"/>
                </a:moveTo>
                <a:lnTo>
                  <a:pt x="5543847" y="2373809"/>
                </a:lnTo>
                <a:cubicBezTo>
                  <a:pt x="5543847" y="2373809"/>
                  <a:pt x="5546328" y="2373809"/>
                  <a:pt x="5551289" y="2373809"/>
                </a:cubicBezTo>
                <a:close/>
                <a:moveTo>
                  <a:pt x="5506640" y="2366368"/>
                </a:moveTo>
                <a:cubicBezTo>
                  <a:pt x="5501679" y="2371329"/>
                  <a:pt x="5499199" y="2376290"/>
                  <a:pt x="5499199" y="2381251"/>
                </a:cubicBezTo>
                <a:cubicBezTo>
                  <a:pt x="5504160" y="2391173"/>
                  <a:pt x="5501679" y="2393653"/>
                  <a:pt x="5491758" y="2388692"/>
                </a:cubicBezTo>
                <a:cubicBezTo>
                  <a:pt x="5476875" y="2378770"/>
                  <a:pt x="5469433" y="2383731"/>
                  <a:pt x="5469433" y="2403575"/>
                </a:cubicBezTo>
                <a:cubicBezTo>
                  <a:pt x="5469433" y="2398614"/>
                  <a:pt x="5468193" y="2396133"/>
                  <a:pt x="5465713" y="2396133"/>
                </a:cubicBezTo>
                <a:cubicBezTo>
                  <a:pt x="5463233" y="2396133"/>
                  <a:pt x="5461992" y="2398614"/>
                  <a:pt x="5461992" y="2403575"/>
                </a:cubicBezTo>
                <a:cubicBezTo>
                  <a:pt x="5461992" y="2403575"/>
                  <a:pt x="5461992" y="2406055"/>
                  <a:pt x="5461992" y="2411016"/>
                </a:cubicBezTo>
                <a:cubicBezTo>
                  <a:pt x="5461992" y="2415977"/>
                  <a:pt x="5464472" y="2417218"/>
                  <a:pt x="5469433" y="2414737"/>
                </a:cubicBezTo>
                <a:cubicBezTo>
                  <a:pt x="5474395" y="2412256"/>
                  <a:pt x="5479355" y="2408536"/>
                  <a:pt x="5484316" y="2403575"/>
                </a:cubicBezTo>
                <a:lnTo>
                  <a:pt x="5491758" y="2403575"/>
                </a:lnTo>
                <a:lnTo>
                  <a:pt x="5506640" y="2396133"/>
                </a:lnTo>
                <a:cubicBezTo>
                  <a:pt x="5506640" y="2396133"/>
                  <a:pt x="5506640" y="2391173"/>
                  <a:pt x="5506640" y="2381251"/>
                </a:cubicBezTo>
                <a:close/>
                <a:moveTo>
                  <a:pt x="6637734" y="2358926"/>
                </a:moveTo>
                <a:lnTo>
                  <a:pt x="6645175" y="2366368"/>
                </a:lnTo>
                <a:lnTo>
                  <a:pt x="6622851" y="2366368"/>
                </a:lnTo>
                <a:cubicBezTo>
                  <a:pt x="6622851" y="2366368"/>
                  <a:pt x="6627813" y="2363887"/>
                  <a:pt x="6637734" y="2358926"/>
                </a:cubicBezTo>
                <a:close/>
                <a:moveTo>
                  <a:pt x="6474023" y="2358926"/>
                </a:moveTo>
                <a:lnTo>
                  <a:pt x="6474023" y="2366368"/>
                </a:lnTo>
                <a:cubicBezTo>
                  <a:pt x="6464102" y="2371329"/>
                  <a:pt x="6459140" y="2371329"/>
                  <a:pt x="6459140" y="2366368"/>
                </a:cubicBezTo>
                <a:cubicBezTo>
                  <a:pt x="6459140" y="2366368"/>
                  <a:pt x="6464102" y="2363887"/>
                  <a:pt x="6474023" y="2358926"/>
                </a:cubicBezTo>
                <a:close/>
                <a:moveTo>
                  <a:pt x="6139160" y="2358926"/>
                </a:moveTo>
                <a:cubicBezTo>
                  <a:pt x="6144121" y="2358926"/>
                  <a:pt x="6147842" y="2358926"/>
                  <a:pt x="6150322" y="2358926"/>
                </a:cubicBezTo>
                <a:cubicBezTo>
                  <a:pt x="6152802" y="2358926"/>
                  <a:pt x="6151563" y="2361407"/>
                  <a:pt x="6146601" y="2366368"/>
                </a:cubicBezTo>
                <a:close/>
                <a:moveTo>
                  <a:pt x="5945683" y="2358926"/>
                </a:moveTo>
                <a:lnTo>
                  <a:pt x="5953125" y="2358926"/>
                </a:lnTo>
                <a:lnTo>
                  <a:pt x="5960566" y="2358926"/>
                </a:lnTo>
                <a:lnTo>
                  <a:pt x="5960566" y="2366368"/>
                </a:lnTo>
                <a:cubicBezTo>
                  <a:pt x="5965527" y="2361407"/>
                  <a:pt x="5968008" y="2361407"/>
                  <a:pt x="5968008" y="2366368"/>
                </a:cubicBezTo>
                <a:cubicBezTo>
                  <a:pt x="5968008" y="2371329"/>
                  <a:pt x="5965527" y="2375049"/>
                  <a:pt x="5960566" y="2377530"/>
                </a:cubicBezTo>
                <a:cubicBezTo>
                  <a:pt x="5955605" y="2380011"/>
                  <a:pt x="5953125" y="2380011"/>
                  <a:pt x="5953125" y="2377530"/>
                </a:cubicBezTo>
                <a:cubicBezTo>
                  <a:pt x="5953125" y="2375049"/>
                  <a:pt x="5953125" y="2372569"/>
                  <a:pt x="5953125" y="2370088"/>
                </a:cubicBezTo>
                <a:cubicBezTo>
                  <a:pt x="5953125" y="2367608"/>
                  <a:pt x="5951884" y="2366368"/>
                  <a:pt x="5949404" y="2366368"/>
                </a:cubicBezTo>
                <a:cubicBezTo>
                  <a:pt x="5946924" y="2366368"/>
                  <a:pt x="5945683" y="2363887"/>
                  <a:pt x="5945683" y="2358926"/>
                </a:cubicBezTo>
                <a:close/>
                <a:moveTo>
                  <a:pt x="5893594" y="2358926"/>
                </a:moveTo>
                <a:cubicBezTo>
                  <a:pt x="5893594" y="2358926"/>
                  <a:pt x="5891113" y="2361407"/>
                  <a:pt x="5886152" y="2366368"/>
                </a:cubicBezTo>
                <a:cubicBezTo>
                  <a:pt x="5891113" y="2366368"/>
                  <a:pt x="5893594" y="2366368"/>
                  <a:pt x="5893594" y="2366368"/>
                </a:cubicBezTo>
                <a:close/>
                <a:moveTo>
                  <a:pt x="5685234" y="2358926"/>
                </a:moveTo>
                <a:cubicBezTo>
                  <a:pt x="5685234" y="2363887"/>
                  <a:pt x="5682754" y="2366368"/>
                  <a:pt x="5677793" y="2366368"/>
                </a:cubicBezTo>
                <a:lnTo>
                  <a:pt x="5673328" y="2375297"/>
                </a:lnTo>
                <a:lnTo>
                  <a:pt x="5674072" y="2374739"/>
                </a:lnTo>
                <a:cubicBezTo>
                  <a:pt x="5676553" y="2374120"/>
                  <a:pt x="5680273" y="2373809"/>
                  <a:pt x="5685234" y="2373809"/>
                </a:cubicBezTo>
                <a:close/>
                <a:moveTo>
                  <a:pt x="1041797" y="2358926"/>
                </a:moveTo>
                <a:cubicBezTo>
                  <a:pt x="1041797" y="2358926"/>
                  <a:pt x="1040557" y="2361407"/>
                  <a:pt x="1038076" y="2366368"/>
                </a:cubicBezTo>
                <a:cubicBezTo>
                  <a:pt x="1035596" y="2371329"/>
                  <a:pt x="1036836" y="2373809"/>
                  <a:pt x="1041797" y="2373809"/>
                </a:cubicBezTo>
                <a:lnTo>
                  <a:pt x="1041797" y="2366368"/>
                </a:lnTo>
                <a:cubicBezTo>
                  <a:pt x="1041797" y="2361407"/>
                  <a:pt x="1041797" y="2358926"/>
                  <a:pt x="1041797" y="2358926"/>
                </a:cubicBezTo>
                <a:close/>
                <a:moveTo>
                  <a:pt x="5798716" y="2355206"/>
                </a:moveTo>
                <a:cubicBezTo>
                  <a:pt x="5797475" y="2355206"/>
                  <a:pt x="5796855" y="2356446"/>
                  <a:pt x="5796855" y="2358926"/>
                </a:cubicBezTo>
                <a:lnTo>
                  <a:pt x="5804297" y="2358926"/>
                </a:lnTo>
                <a:cubicBezTo>
                  <a:pt x="5801816" y="2356446"/>
                  <a:pt x="5799956" y="2355206"/>
                  <a:pt x="5798716" y="2355206"/>
                </a:cubicBezTo>
                <a:close/>
                <a:moveTo>
                  <a:pt x="5611750" y="2354276"/>
                </a:moveTo>
                <a:cubicBezTo>
                  <a:pt x="5611131" y="2354896"/>
                  <a:pt x="5610820" y="2356446"/>
                  <a:pt x="5610820" y="2358926"/>
                </a:cubicBezTo>
                <a:cubicBezTo>
                  <a:pt x="5610820" y="2363887"/>
                  <a:pt x="5610820" y="2366368"/>
                  <a:pt x="5610820" y="2366368"/>
                </a:cubicBezTo>
                <a:cubicBezTo>
                  <a:pt x="5615781" y="2361407"/>
                  <a:pt x="5617021" y="2357686"/>
                  <a:pt x="5614541" y="2355206"/>
                </a:cubicBezTo>
                <a:cubicBezTo>
                  <a:pt x="5613301" y="2353966"/>
                  <a:pt x="5612371" y="2353656"/>
                  <a:pt x="5611750" y="2354276"/>
                </a:cubicBezTo>
                <a:close/>
                <a:moveTo>
                  <a:pt x="6823769" y="2351485"/>
                </a:moveTo>
                <a:lnTo>
                  <a:pt x="6831211" y="2351485"/>
                </a:lnTo>
                <a:cubicBezTo>
                  <a:pt x="6831211" y="2356446"/>
                  <a:pt x="6828731" y="2358926"/>
                  <a:pt x="6823769" y="2358926"/>
                </a:cubicBezTo>
                <a:cubicBezTo>
                  <a:pt x="6823769" y="2358926"/>
                  <a:pt x="6821289" y="2358926"/>
                  <a:pt x="6816327" y="2358926"/>
                </a:cubicBezTo>
                <a:cubicBezTo>
                  <a:pt x="6816327" y="2363887"/>
                  <a:pt x="6796483" y="2376290"/>
                  <a:pt x="6756797" y="2396133"/>
                </a:cubicBezTo>
                <a:cubicBezTo>
                  <a:pt x="6756797" y="2401094"/>
                  <a:pt x="6755556" y="2404815"/>
                  <a:pt x="6753075" y="2407296"/>
                </a:cubicBezTo>
                <a:cubicBezTo>
                  <a:pt x="6750595" y="2409776"/>
                  <a:pt x="6746875" y="2411016"/>
                  <a:pt x="6741913" y="2411016"/>
                </a:cubicBezTo>
                <a:cubicBezTo>
                  <a:pt x="6736953" y="2415977"/>
                  <a:pt x="6731992" y="2415977"/>
                  <a:pt x="6727031" y="2411016"/>
                </a:cubicBezTo>
                <a:cubicBezTo>
                  <a:pt x="6727031" y="2411016"/>
                  <a:pt x="6728271" y="2409776"/>
                  <a:pt x="6730751" y="2407296"/>
                </a:cubicBezTo>
                <a:cubicBezTo>
                  <a:pt x="6733231" y="2404815"/>
                  <a:pt x="6736953" y="2403575"/>
                  <a:pt x="6741913" y="2403575"/>
                </a:cubicBezTo>
                <a:cubicBezTo>
                  <a:pt x="6751835" y="2398614"/>
                  <a:pt x="6760517" y="2392413"/>
                  <a:pt x="6767959" y="2384971"/>
                </a:cubicBezTo>
                <a:cubicBezTo>
                  <a:pt x="6775400" y="2377530"/>
                  <a:pt x="6780361" y="2372569"/>
                  <a:pt x="6782841" y="2370088"/>
                </a:cubicBezTo>
                <a:cubicBezTo>
                  <a:pt x="6785321" y="2367608"/>
                  <a:pt x="6790283" y="2365128"/>
                  <a:pt x="6797724" y="2362647"/>
                </a:cubicBezTo>
                <a:cubicBezTo>
                  <a:pt x="6805165" y="2360166"/>
                  <a:pt x="6813847" y="2356446"/>
                  <a:pt x="6823769" y="2351485"/>
                </a:cubicBezTo>
                <a:close/>
                <a:moveTo>
                  <a:pt x="5491758" y="2351485"/>
                </a:moveTo>
                <a:cubicBezTo>
                  <a:pt x="5491758" y="2356446"/>
                  <a:pt x="5491758" y="2358926"/>
                  <a:pt x="5491758" y="2358926"/>
                </a:cubicBezTo>
                <a:cubicBezTo>
                  <a:pt x="5496719" y="2353966"/>
                  <a:pt x="5499199" y="2351485"/>
                  <a:pt x="5499199" y="2351485"/>
                </a:cubicBezTo>
                <a:close/>
                <a:moveTo>
                  <a:pt x="811113" y="2351485"/>
                </a:moveTo>
                <a:cubicBezTo>
                  <a:pt x="816074" y="2356446"/>
                  <a:pt x="818555" y="2361407"/>
                  <a:pt x="818555" y="2366368"/>
                </a:cubicBezTo>
                <a:lnTo>
                  <a:pt x="811113" y="2366368"/>
                </a:lnTo>
                <a:cubicBezTo>
                  <a:pt x="811113" y="2361407"/>
                  <a:pt x="811113" y="2356446"/>
                  <a:pt x="811113" y="2351485"/>
                </a:cubicBezTo>
                <a:close/>
                <a:moveTo>
                  <a:pt x="6029399" y="2347765"/>
                </a:moveTo>
                <a:cubicBezTo>
                  <a:pt x="6030639" y="2347765"/>
                  <a:pt x="6032500" y="2349005"/>
                  <a:pt x="6034980" y="2351485"/>
                </a:cubicBezTo>
                <a:lnTo>
                  <a:pt x="6049863" y="2358926"/>
                </a:lnTo>
                <a:lnTo>
                  <a:pt x="6034980" y="2358926"/>
                </a:lnTo>
                <a:lnTo>
                  <a:pt x="6027539" y="2366368"/>
                </a:lnTo>
                <a:cubicBezTo>
                  <a:pt x="6027539" y="2361407"/>
                  <a:pt x="6027539" y="2358926"/>
                  <a:pt x="6027539" y="2358926"/>
                </a:cubicBezTo>
                <a:cubicBezTo>
                  <a:pt x="6032500" y="2358926"/>
                  <a:pt x="6032500" y="2356446"/>
                  <a:pt x="6027539" y="2351485"/>
                </a:cubicBezTo>
                <a:cubicBezTo>
                  <a:pt x="6027539" y="2349005"/>
                  <a:pt x="6028159" y="2347765"/>
                  <a:pt x="6029399" y="2347765"/>
                </a:cubicBezTo>
                <a:close/>
                <a:moveTo>
                  <a:pt x="6667499" y="2344044"/>
                </a:moveTo>
                <a:cubicBezTo>
                  <a:pt x="6667499" y="2344044"/>
                  <a:pt x="6669979" y="2344044"/>
                  <a:pt x="6674941" y="2344044"/>
                </a:cubicBezTo>
                <a:cubicBezTo>
                  <a:pt x="6674941" y="2349004"/>
                  <a:pt x="6672461" y="2351485"/>
                  <a:pt x="6667499" y="2351485"/>
                </a:cubicBezTo>
                <a:close/>
                <a:moveTo>
                  <a:pt x="6310312" y="2344044"/>
                </a:moveTo>
                <a:lnTo>
                  <a:pt x="6317754" y="2344044"/>
                </a:lnTo>
                <a:lnTo>
                  <a:pt x="6317754" y="2351485"/>
                </a:lnTo>
                <a:cubicBezTo>
                  <a:pt x="6312792" y="2351485"/>
                  <a:pt x="6310312" y="2351485"/>
                  <a:pt x="6310312" y="2351485"/>
                </a:cubicBezTo>
                <a:cubicBezTo>
                  <a:pt x="6310312" y="2346524"/>
                  <a:pt x="6310312" y="2344044"/>
                  <a:pt x="6310312" y="2344044"/>
                </a:cubicBezTo>
                <a:close/>
                <a:moveTo>
                  <a:pt x="6161484" y="2344044"/>
                </a:moveTo>
                <a:cubicBezTo>
                  <a:pt x="6161484" y="2349004"/>
                  <a:pt x="6160244" y="2351485"/>
                  <a:pt x="6157763" y="2351485"/>
                </a:cubicBezTo>
                <a:cubicBezTo>
                  <a:pt x="6155283" y="2351485"/>
                  <a:pt x="6154043" y="2350245"/>
                  <a:pt x="6154043" y="2347764"/>
                </a:cubicBezTo>
                <a:cubicBezTo>
                  <a:pt x="6154043" y="2345284"/>
                  <a:pt x="6156523" y="2344044"/>
                  <a:pt x="6161484" y="2344044"/>
                </a:cubicBezTo>
                <a:close/>
                <a:moveTo>
                  <a:pt x="5674072" y="2344044"/>
                </a:moveTo>
                <a:cubicBezTo>
                  <a:pt x="5671592" y="2344044"/>
                  <a:pt x="5671592" y="2345284"/>
                  <a:pt x="5674072" y="2347764"/>
                </a:cubicBezTo>
                <a:cubicBezTo>
                  <a:pt x="5676552" y="2350245"/>
                  <a:pt x="5679033" y="2350245"/>
                  <a:pt x="5681513" y="2347764"/>
                </a:cubicBezTo>
                <a:cubicBezTo>
                  <a:pt x="5683994" y="2345284"/>
                  <a:pt x="5683994" y="2344044"/>
                  <a:pt x="5681513" y="2344044"/>
                </a:cubicBezTo>
                <a:cubicBezTo>
                  <a:pt x="5679033" y="2344044"/>
                  <a:pt x="5676552" y="2344044"/>
                  <a:pt x="5674072" y="2344044"/>
                </a:cubicBezTo>
                <a:close/>
                <a:moveTo>
                  <a:pt x="1012032" y="2344044"/>
                </a:moveTo>
                <a:lnTo>
                  <a:pt x="1012032" y="2358926"/>
                </a:lnTo>
                <a:lnTo>
                  <a:pt x="1019473" y="2358926"/>
                </a:lnTo>
                <a:cubicBezTo>
                  <a:pt x="1019473" y="2349004"/>
                  <a:pt x="1016992" y="2344044"/>
                  <a:pt x="1012032" y="2344044"/>
                </a:cubicBezTo>
                <a:close/>
                <a:moveTo>
                  <a:pt x="6105674" y="2338463"/>
                </a:moveTo>
                <a:cubicBezTo>
                  <a:pt x="6108154" y="2339703"/>
                  <a:pt x="6109394" y="2344044"/>
                  <a:pt x="6109394" y="2351485"/>
                </a:cubicBezTo>
                <a:cubicBezTo>
                  <a:pt x="6109394" y="2356446"/>
                  <a:pt x="6108154" y="2357686"/>
                  <a:pt x="6105674" y="2355206"/>
                </a:cubicBezTo>
                <a:cubicBezTo>
                  <a:pt x="6103194" y="2352725"/>
                  <a:pt x="6099473" y="2353966"/>
                  <a:pt x="6094511" y="2358926"/>
                </a:cubicBezTo>
                <a:cubicBezTo>
                  <a:pt x="6089550" y="2373809"/>
                  <a:pt x="6079629" y="2381251"/>
                  <a:pt x="6064746" y="2381251"/>
                </a:cubicBezTo>
                <a:lnTo>
                  <a:pt x="6064746" y="2373809"/>
                </a:lnTo>
                <a:cubicBezTo>
                  <a:pt x="6069707" y="2368848"/>
                  <a:pt x="6072187" y="2366368"/>
                  <a:pt x="6072187" y="2366368"/>
                </a:cubicBezTo>
                <a:cubicBezTo>
                  <a:pt x="6082109" y="2366368"/>
                  <a:pt x="6084590" y="2363887"/>
                  <a:pt x="6079629" y="2358926"/>
                </a:cubicBezTo>
                <a:lnTo>
                  <a:pt x="6087070" y="2351485"/>
                </a:lnTo>
                <a:lnTo>
                  <a:pt x="6094511" y="2344044"/>
                </a:lnTo>
                <a:cubicBezTo>
                  <a:pt x="6099472" y="2339083"/>
                  <a:pt x="6103193" y="2337222"/>
                  <a:pt x="6105674" y="2338463"/>
                </a:cubicBezTo>
                <a:close/>
                <a:moveTo>
                  <a:pt x="6198691" y="2336602"/>
                </a:moveTo>
                <a:lnTo>
                  <a:pt x="6206133" y="2336602"/>
                </a:lnTo>
                <a:cubicBezTo>
                  <a:pt x="6206133" y="2341563"/>
                  <a:pt x="6203652" y="2344044"/>
                  <a:pt x="6198691" y="2344044"/>
                </a:cubicBezTo>
                <a:close/>
                <a:moveTo>
                  <a:pt x="5598960" y="2331951"/>
                </a:moveTo>
                <a:cubicBezTo>
                  <a:pt x="5598185" y="2331951"/>
                  <a:pt x="5597177" y="2332262"/>
                  <a:pt x="5595937" y="2332881"/>
                </a:cubicBezTo>
                <a:cubicBezTo>
                  <a:pt x="5590976" y="2335362"/>
                  <a:pt x="5588496" y="2339083"/>
                  <a:pt x="5588496" y="2344044"/>
                </a:cubicBezTo>
                <a:cubicBezTo>
                  <a:pt x="5588496" y="2344044"/>
                  <a:pt x="5588496" y="2345284"/>
                  <a:pt x="5588496" y="2347764"/>
                </a:cubicBezTo>
                <a:cubicBezTo>
                  <a:pt x="5588496" y="2350245"/>
                  <a:pt x="5586016" y="2351485"/>
                  <a:pt x="5581054" y="2351485"/>
                </a:cubicBezTo>
                <a:cubicBezTo>
                  <a:pt x="5576093" y="2351485"/>
                  <a:pt x="5573613" y="2350245"/>
                  <a:pt x="5573613" y="2347764"/>
                </a:cubicBezTo>
                <a:cubicBezTo>
                  <a:pt x="5573613" y="2345284"/>
                  <a:pt x="5576093" y="2344044"/>
                  <a:pt x="5581054" y="2344044"/>
                </a:cubicBezTo>
                <a:lnTo>
                  <a:pt x="5573613" y="2344044"/>
                </a:lnTo>
                <a:lnTo>
                  <a:pt x="5573613" y="2347764"/>
                </a:lnTo>
                <a:lnTo>
                  <a:pt x="5573613" y="2351485"/>
                </a:lnTo>
                <a:cubicBezTo>
                  <a:pt x="5568652" y="2351485"/>
                  <a:pt x="5566172" y="2353966"/>
                  <a:pt x="5566172" y="2358926"/>
                </a:cubicBezTo>
                <a:lnTo>
                  <a:pt x="5573613" y="2358926"/>
                </a:lnTo>
                <a:cubicBezTo>
                  <a:pt x="5583535" y="2358926"/>
                  <a:pt x="5588496" y="2356446"/>
                  <a:pt x="5588496" y="2351485"/>
                </a:cubicBezTo>
                <a:cubicBezTo>
                  <a:pt x="5588496" y="2351485"/>
                  <a:pt x="5590976" y="2351485"/>
                  <a:pt x="5595937" y="2351485"/>
                </a:cubicBezTo>
                <a:lnTo>
                  <a:pt x="5599071" y="2346785"/>
                </a:lnTo>
                <a:lnTo>
                  <a:pt x="5598728" y="2346834"/>
                </a:lnTo>
                <a:cubicBezTo>
                  <a:pt x="5598108" y="2346214"/>
                  <a:pt x="5598418" y="2344044"/>
                  <a:pt x="5599658" y="2340323"/>
                </a:cubicBezTo>
                <a:cubicBezTo>
                  <a:pt x="5601518" y="2334742"/>
                  <a:pt x="5601286" y="2331951"/>
                  <a:pt x="5598960" y="2331951"/>
                </a:cubicBezTo>
                <a:close/>
                <a:moveTo>
                  <a:pt x="980406" y="2331951"/>
                </a:moveTo>
                <a:cubicBezTo>
                  <a:pt x="979165" y="2332572"/>
                  <a:pt x="977305" y="2334122"/>
                  <a:pt x="974824" y="2336602"/>
                </a:cubicBezTo>
                <a:cubicBezTo>
                  <a:pt x="969863" y="2341563"/>
                  <a:pt x="969863" y="2349004"/>
                  <a:pt x="974824" y="2358926"/>
                </a:cubicBezTo>
                <a:lnTo>
                  <a:pt x="982266" y="2351485"/>
                </a:lnTo>
                <a:cubicBezTo>
                  <a:pt x="982266" y="2351485"/>
                  <a:pt x="982266" y="2349004"/>
                  <a:pt x="982266" y="2344044"/>
                </a:cubicBezTo>
                <a:cubicBezTo>
                  <a:pt x="982266" y="2339083"/>
                  <a:pt x="982266" y="2335362"/>
                  <a:pt x="982266" y="2332881"/>
                </a:cubicBezTo>
                <a:cubicBezTo>
                  <a:pt x="982266" y="2331641"/>
                  <a:pt x="981646" y="2331332"/>
                  <a:pt x="980406" y="2331951"/>
                </a:cubicBezTo>
                <a:close/>
                <a:moveTo>
                  <a:pt x="6860976" y="2329161"/>
                </a:moveTo>
                <a:lnTo>
                  <a:pt x="6853535" y="2344044"/>
                </a:lnTo>
                <a:cubicBezTo>
                  <a:pt x="6848573" y="2344044"/>
                  <a:pt x="6847334" y="2341563"/>
                  <a:pt x="6849814" y="2336602"/>
                </a:cubicBezTo>
                <a:cubicBezTo>
                  <a:pt x="6852294" y="2331641"/>
                  <a:pt x="6856015" y="2329161"/>
                  <a:pt x="6860976" y="2329161"/>
                </a:cubicBezTo>
                <a:close/>
                <a:moveTo>
                  <a:pt x="6183808" y="2329161"/>
                </a:moveTo>
                <a:lnTo>
                  <a:pt x="6183808" y="2336602"/>
                </a:lnTo>
                <a:cubicBezTo>
                  <a:pt x="6183808" y="2336602"/>
                  <a:pt x="6181328" y="2336602"/>
                  <a:pt x="6176367" y="2336602"/>
                </a:cubicBezTo>
                <a:cubicBezTo>
                  <a:pt x="6176367" y="2331641"/>
                  <a:pt x="6178847" y="2329161"/>
                  <a:pt x="6183808" y="2329161"/>
                </a:cubicBezTo>
                <a:close/>
                <a:moveTo>
                  <a:pt x="6087070" y="2329161"/>
                </a:moveTo>
                <a:cubicBezTo>
                  <a:pt x="6096992" y="2329161"/>
                  <a:pt x="6096992" y="2334122"/>
                  <a:pt x="6087070" y="2344044"/>
                </a:cubicBezTo>
                <a:cubicBezTo>
                  <a:pt x="6082109" y="2344044"/>
                  <a:pt x="6079629" y="2344044"/>
                  <a:pt x="6079629" y="2344044"/>
                </a:cubicBezTo>
                <a:cubicBezTo>
                  <a:pt x="6074667" y="2334122"/>
                  <a:pt x="6077149" y="2329161"/>
                  <a:pt x="6087070" y="2329161"/>
                </a:cubicBezTo>
                <a:close/>
                <a:moveTo>
                  <a:pt x="6481465" y="2321719"/>
                </a:moveTo>
                <a:cubicBezTo>
                  <a:pt x="6476503" y="2326680"/>
                  <a:pt x="6470303" y="2329161"/>
                  <a:pt x="6462861" y="2329161"/>
                </a:cubicBezTo>
                <a:cubicBezTo>
                  <a:pt x="6455420" y="2329161"/>
                  <a:pt x="6451699" y="2330401"/>
                  <a:pt x="6451699" y="2332881"/>
                </a:cubicBezTo>
                <a:cubicBezTo>
                  <a:pt x="6451699" y="2335362"/>
                  <a:pt x="6449219" y="2336602"/>
                  <a:pt x="6444258" y="2336602"/>
                </a:cubicBezTo>
                <a:cubicBezTo>
                  <a:pt x="6439296" y="2336602"/>
                  <a:pt x="6436816" y="2336602"/>
                  <a:pt x="6436816" y="2336602"/>
                </a:cubicBezTo>
                <a:cubicBezTo>
                  <a:pt x="6436816" y="2336602"/>
                  <a:pt x="6436816" y="2339083"/>
                  <a:pt x="6436816" y="2344044"/>
                </a:cubicBezTo>
                <a:cubicBezTo>
                  <a:pt x="6436816" y="2349004"/>
                  <a:pt x="6434336" y="2350245"/>
                  <a:pt x="6429375" y="2347764"/>
                </a:cubicBezTo>
                <a:cubicBezTo>
                  <a:pt x="6424413" y="2345284"/>
                  <a:pt x="6421933" y="2346524"/>
                  <a:pt x="6421933" y="2351485"/>
                </a:cubicBezTo>
                <a:cubicBezTo>
                  <a:pt x="6421933" y="2351485"/>
                  <a:pt x="6419453" y="2353966"/>
                  <a:pt x="6414492" y="2358926"/>
                </a:cubicBezTo>
                <a:cubicBezTo>
                  <a:pt x="6409531" y="2358926"/>
                  <a:pt x="6405810" y="2358926"/>
                  <a:pt x="6403330" y="2358926"/>
                </a:cubicBezTo>
                <a:cubicBezTo>
                  <a:pt x="6400850" y="2358926"/>
                  <a:pt x="6399609" y="2361407"/>
                  <a:pt x="6399609" y="2366368"/>
                </a:cubicBezTo>
                <a:lnTo>
                  <a:pt x="6384726" y="2373809"/>
                </a:lnTo>
                <a:cubicBezTo>
                  <a:pt x="6384726" y="2368848"/>
                  <a:pt x="6383486" y="2366368"/>
                  <a:pt x="6381006" y="2366368"/>
                </a:cubicBezTo>
                <a:cubicBezTo>
                  <a:pt x="6378526" y="2366368"/>
                  <a:pt x="6377285" y="2368848"/>
                  <a:pt x="6377285" y="2373809"/>
                </a:cubicBezTo>
                <a:lnTo>
                  <a:pt x="6369844" y="2373809"/>
                </a:lnTo>
                <a:cubicBezTo>
                  <a:pt x="6369844" y="2368848"/>
                  <a:pt x="6372324" y="2366368"/>
                  <a:pt x="6377285" y="2366368"/>
                </a:cubicBezTo>
                <a:cubicBezTo>
                  <a:pt x="6382246" y="2366368"/>
                  <a:pt x="6383486" y="2363887"/>
                  <a:pt x="6381006" y="2358926"/>
                </a:cubicBezTo>
                <a:cubicBezTo>
                  <a:pt x="6378526" y="2353966"/>
                  <a:pt x="6387206" y="2346524"/>
                  <a:pt x="6407051" y="2336602"/>
                </a:cubicBezTo>
                <a:lnTo>
                  <a:pt x="6407051" y="2344044"/>
                </a:lnTo>
                <a:lnTo>
                  <a:pt x="6414492" y="2344044"/>
                </a:lnTo>
                <a:cubicBezTo>
                  <a:pt x="6414492" y="2344044"/>
                  <a:pt x="6415733" y="2342804"/>
                  <a:pt x="6418213" y="2340323"/>
                </a:cubicBezTo>
                <a:cubicBezTo>
                  <a:pt x="6420693" y="2337842"/>
                  <a:pt x="6421933" y="2336602"/>
                  <a:pt x="6421933" y="2336602"/>
                </a:cubicBezTo>
                <a:cubicBezTo>
                  <a:pt x="6421933" y="2331641"/>
                  <a:pt x="6424413" y="2330401"/>
                  <a:pt x="6429375" y="2332881"/>
                </a:cubicBezTo>
                <a:cubicBezTo>
                  <a:pt x="6434336" y="2335362"/>
                  <a:pt x="6436816" y="2334122"/>
                  <a:pt x="6436816" y="2329161"/>
                </a:cubicBezTo>
                <a:lnTo>
                  <a:pt x="6459140" y="2329161"/>
                </a:lnTo>
                <a:close/>
                <a:moveTo>
                  <a:pt x="5915918" y="2321719"/>
                </a:moveTo>
                <a:lnTo>
                  <a:pt x="5901035" y="2329161"/>
                </a:lnTo>
                <a:cubicBezTo>
                  <a:pt x="5896074" y="2329161"/>
                  <a:pt x="5892353" y="2330401"/>
                  <a:pt x="5889873" y="2332881"/>
                </a:cubicBezTo>
                <a:cubicBezTo>
                  <a:pt x="5887393" y="2335362"/>
                  <a:pt x="5886152" y="2336602"/>
                  <a:pt x="5886152" y="2336602"/>
                </a:cubicBezTo>
                <a:lnTo>
                  <a:pt x="5878711" y="2344044"/>
                </a:lnTo>
                <a:cubicBezTo>
                  <a:pt x="5873749" y="2344044"/>
                  <a:pt x="5868789" y="2344044"/>
                  <a:pt x="5863828" y="2344044"/>
                </a:cubicBezTo>
                <a:cubicBezTo>
                  <a:pt x="5858867" y="2344044"/>
                  <a:pt x="5856386" y="2346524"/>
                  <a:pt x="5856386" y="2351485"/>
                </a:cubicBezTo>
                <a:lnTo>
                  <a:pt x="5848945" y="2358926"/>
                </a:lnTo>
                <a:lnTo>
                  <a:pt x="5834062" y="2366368"/>
                </a:lnTo>
                <a:lnTo>
                  <a:pt x="5848945" y="2366368"/>
                </a:lnTo>
                <a:cubicBezTo>
                  <a:pt x="5853906" y="2361407"/>
                  <a:pt x="5858867" y="2358926"/>
                  <a:pt x="5863828" y="2358926"/>
                </a:cubicBezTo>
                <a:cubicBezTo>
                  <a:pt x="5863828" y="2353966"/>
                  <a:pt x="5865069" y="2351485"/>
                  <a:pt x="5867549" y="2351485"/>
                </a:cubicBezTo>
                <a:cubicBezTo>
                  <a:pt x="5870029" y="2351485"/>
                  <a:pt x="5876231" y="2349004"/>
                  <a:pt x="5886152" y="2344044"/>
                </a:cubicBezTo>
                <a:cubicBezTo>
                  <a:pt x="5886152" y="2344044"/>
                  <a:pt x="5888632" y="2342804"/>
                  <a:pt x="5893594" y="2340323"/>
                </a:cubicBezTo>
                <a:cubicBezTo>
                  <a:pt x="5898555" y="2337842"/>
                  <a:pt x="5901035" y="2336602"/>
                  <a:pt x="5901035" y="2336602"/>
                </a:cubicBezTo>
                <a:cubicBezTo>
                  <a:pt x="5905996" y="2336602"/>
                  <a:pt x="5908476" y="2334122"/>
                  <a:pt x="5908476" y="2329161"/>
                </a:cubicBezTo>
                <a:close/>
                <a:moveTo>
                  <a:pt x="5744765" y="2321719"/>
                </a:moveTo>
                <a:lnTo>
                  <a:pt x="5729883" y="2336602"/>
                </a:lnTo>
                <a:cubicBezTo>
                  <a:pt x="5724921" y="2341563"/>
                  <a:pt x="5719961" y="2344044"/>
                  <a:pt x="5715000" y="2344044"/>
                </a:cubicBezTo>
                <a:cubicBezTo>
                  <a:pt x="5705078" y="2344044"/>
                  <a:pt x="5700117" y="2346524"/>
                  <a:pt x="5700117" y="2351485"/>
                </a:cubicBezTo>
                <a:cubicBezTo>
                  <a:pt x="5700117" y="2356446"/>
                  <a:pt x="5700117" y="2358926"/>
                  <a:pt x="5700117" y="2358926"/>
                </a:cubicBezTo>
                <a:cubicBezTo>
                  <a:pt x="5700117" y="2363887"/>
                  <a:pt x="5702597" y="2363887"/>
                  <a:pt x="5707558" y="2358926"/>
                </a:cubicBezTo>
                <a:cubicBezTo>
                  <a:pt x="5712520" y="2353966"/>
                  <a:pt x="5718720" y="2351485"/>
                  <a:pt x="5726162" y="2351485"/>
                </a:cubicBezTo>
                <a:cubicBezTo>
                  <a:pt x="5733603" y="2351485"/>
                  <a:pt x="5737324" y="2350245"/>
                  <a:pt x="5737324" y="2347764"/>
                </a:cubicBezTo>
                <a:cubicBezTo>
                  <a:pt x="5737324" y="2345284"/>
                  <a:pt x="5739804" y="2341563"/>
                  <a:pt x="5744765" y="2336602"/>
                </a:cubicBezTo>
                <a:close/>
                <a:moveTo>
                  <a:pt x="5685234" y="2321719"/>
                </a:moveTo>
                <a:cubicBezTo>
                  <a:pt x="5690195" y="2326680"/>
                  <a:pt x="5692676" y="2329161"/>
                  <a:pt x="5692676" y="2329161"/>
                </a:cubicBezTo>
                <a:lnTo>
                  <a:pt x="5692676" y="2321719"/>
                </a:lnTo>
                <a:cubicBezTo>
                  <a:pt x="5692676" y="2321719"/>
                  <a:pt x="5690195" y="2321719"/>
                  <a:pt x="5685234" y="2321719"/>
                </a:cubicBezTo>
                <a:close/>
                <a:moveTo>
                  <a:pt x="5618261" y="2321719"/>
                </a:moveTo>
                <a:cubicBezTo>
                  <a:pt x="5618261" y="2326680"/>
                  <a:pt x="5618261" y="2329161"/>
                  <a:pt x="5618261" y="2329161"/>
                </a:cubicBezTo>
                <a:cubicBezTo>
                  <a:pt x="5618261" y="2329161"/>
                  <a:pt x="5615781" y="2331641"/>
                  <a:pt x="5610820" y="2336602"/>
                </a:cubicBezTo>
                <a:lnTo>
                  <a:pt x="5603379" y="2344044"/>
                </a:lnTo>
                <a:lnTo>
                  <a:pt x="5601553" y="2345588"/>
                </a:lnTo>
                <a:lnTo>
                  <a:pt x="5610820" y="2344044"/>
                </a:lnTo>
                <a:lnTo>
                  <a:pt x="5618261" y="2344044"/>
                </a:lnTo>
                <a:cubicBezTo>
                  <a:pt x="5618261" y="2339083"/>
                  <a:pt x="5618261" y="2336602"/>
                  <a:pt x="5618261" y="2336602"/>
                </a:cubicBezTo>
                <a:cubicBezTo>
                  <a:pt x="5633144" y="2336602"/>
                  <a:pt x="5638106" y="2331641"/>
                  <a:pt x="5633144" y="2321719"/>
                </a:cubicBezTo>
                <a:close/>
                <a:moveTo>
                  <a:pt x="1093887" y="2321719"/>
                </a:moveTo>
                <a:lnTo>
                  <a:pt x="1086446" y="2329161"/>
                </a:lnTo>
                <a:lnTo>
                  <a:pt x="1093887" y="2329161"/>
                </a:lnTo>
                <a:cubicBezTo>
                  <a:pt x="1093887" y="2329161"/>
                  <a:pt x="1093887" y="2326680"/>
                  <a:pt x="1093887" y="2321719"/>
                </a:cubicBezTo>
                <a:close/>
                <a:moveTo>
                  <a:pt x="1026914" y="2321719"/>
                </a:moveTo>
                <a:cubicBezTo>
                  <a:pt x="1026914" y="2326680"/>
                  <a:pt x="1029395" y="2329161"/>
                  <a:pt x="1034356" y="2329161"/>
                </a:cubicBezTo>
                <a:lnTo>
                  <a:pt x="1034356" y="2321719"/>
                </a:lnTo>
                <a:close/>
                <a:moveTo>
                  <a:pt x="915293" y="2321719"/>
                </a:moveTo>
                <a:cubicBezTo>
                  <a:pt x="915293" y="2321719"/>
                  <a:pt x="915293" y="2324200"/>
                  <a:pt x="915293" y="2329161"/>
                </a:cubicBezTo>
                <a:cubicBezTo>
                  <a:pt x="915293" y="2334122"/>
                  <a:pt x="914053" y="2336602"/>
                  <a:pt x="911572" y="2336602"/>
                </a:cubicBezTo>
                <a:cubicBezTo>
                  <a:pt x="909092" y="2336602"/>
                  <a:pt x="909092" y="2334122"/>
                  <a:pt x="911572" y="2329161"/>
                </a:cubicBezTo>
                <a:cubicBezTo>
                  <a:pt x="914053" y="2324200"/>
                  <a:pt x="915293" y="2321719"/>
                  <a:pt x="915293" y="2321719"/>
                </a:cubicBezTo>
                <a:close/>
                <a:moveTo>
                  <a:pt x="803672" y="2321719"/>
                </a:moveTo>
                <a:lnTo>
                  <a:pt x="803672" y="2336602"/>
                </a:lnTo>
                <a:lnTo>
                  <a:pt x="803672" y="2344044"/>
                </a:lnTo>
                <a:lnTo>
                  <a:pt x="796231" y="2336602"/>
                </a:lnTo>
                <a:close/>
                <a:moveTo>
                  <a:pt x="5960566" y="2314278"/>
                </a:moveTo>
                <a:lnTo>
                  <a:pt x="5975449" y="2321719"/>
                </a:lnTo>
                <a:lnTo>
                  <a:pt x="5975449" y="2314278"/>
                </a:lnTo>
                <a:cubicBezTo>
                  <a:pt x="5970488" y="2319239"/>
                  <a:pt x="5968008" y="2319239"/>
                  <a:pt x="5968008" y="2314278"/>
                </a:cubicBezTo>
                <a:close/>
                <a:moveTo>
                  <a:pt x="982266" y="2314278"/>
                </a:moveTo>
                <a:lnTo>
                  <a:pt x="974824" y="2321719"/>
                </a:lnTo>
                <a:lnTo>
                  <a:pt x="982266" y="2321719"/>
                </a:lnTo>
                <a:cubicBezTo>
                  <a:pt x="982266" y="2316759"/>
                  <a:pt x="982266" y="2314278"/>
                  <a:pt x="982266" y="2314278"/>
                </a:cubicBezTo>
                <a:close/>
                <a:moveTo>
                  <a:pt x="565547" y="2314278"/>
                </a:moveTo>
                <a:lnTo>
                  <a:pt x="565547" y="2358926"/>
                </a:lnTo>
                <a:cubicBezTo>
                  <a:pt x="565547" y="2358926"/>
                  <a:pt x="564307" y="2357686"/>
                  <a:pt x="561826" y="2355206"/>
                </a:cubicBezTo>
                <a:cubicBezTo>
                  <a:pt x="559346" y="2352725"/>
                  <a:pt x="558105" y="2349004"/>
                  <a:pt x="558105" y="2344044"/>
                </a:cubicBezTo>
                <a:cubicBezTo>
                  <a:pt x="558105" y="2339083"/>
                  <a:pt x="558105" y="2331641"/>
                  <a:pt x="558105" y="2321719"/>
                </a:cubicBezTo>
                <a:close/>
                <a:moveTo>
                  <a:pt x="6369844" y="2306837"/>
                </a:moveTo>
                <a:cubicBezTo>
                  <a:pt x="6364882" y="2311797"/>
                  <a:pt x="6362402" y="2316759"/>
                  <a:pt x="6362402" y="2321719"/>
                </a:cubicBezTo>
                <a:cubicBezTo>
                  <a:pt x="6357441" y="2326680"/>
                  <a:pt x="6354961" y="2329161"/>
                  <a:pt x="6354961" y="2329161"/>
                </a:cubicBezTo>
                <a:lnTo>
                  <a:pt x="6354961" y="2321719"/>
                </a:lnTo>
                <a:lnTo>
                  <a:pt x="6347519" y="2321719"/>
                </a:lnTo>
                <a:lnTo>
                  <a:pt x="6354961" y="2314278"/>
                </a:lnTo>
                <a:close/>
                <a:moveTo>
                  <a:pt x="6213574" y="2306837"/>
                </a:moveTo>
                <a:lnTo>
                  <a:pt x="6221015" y="2314278"/>
                </a:lnTo>
                <a:lnTo>
                  <a:pt x="6213574" y="2314278"/>
                </a:lnTo>
                <a:cubicBezTo>
                  <a:pt x="6213574" y="2309317"/>
                  <a:pt x="6213574" y="2306837"/>
                  <a:pt x="6213574" y="2306837"/>
                </a:cubicBezTo>
                <a:close/>
                <a:moveTo>
                  <a:pt x="6154043" y="2306837"/>
                </a:moveTo>
                <a:cubicBezTo>
                  <a:pt x="6149081" y="2306837"/>
                  <a:pt x="6146601" y="2308077"/>
                  <a:pt x="6146601" y="2310557"/>
                </a:cubicBezTo>
                <a:cubicBezTo>
                  <a:pt x="6146601" y="2313038"/>
                  <a:pt x="6149081" y="2314278"/>
                  <a:pt x="6154043" y="2314278"/>
                </a:cubicBezTo>
                <a:cubicBezTo>
                  <a:pt x="6159004" y="2309317"/>
                  <a:pt x="6159004" y="2306837"/>
                  <a:pt x="6154043" y="2306837"/>
                </a:cubicBezTo>
                <a:close/>
                <a:moveTo>
                  <a:pt x="5897314" y="2306837"/>
                </a:moveTo>
                <a:cubicBezTo>
                  <a:pt x="5894834" y="2306837"/>
                  <a:pt x="5893594" y="2309317"/>
                  <a:pt x="5893594" y="2314278"/>
                </a:cubicBezTo>
                <a:cubicBezTo>
                  <a:pt x="5898555" y="2314278"/>
                  <a:pt x="5901035" y="2313038"/>
                  <a:pt x="5901035" y="2310557"/>
                </a:cubicBezTo>
                <a:cubicBezTo>
                  <a:pt x="5901035" y="2308077"/>
                  <a:pt x="5899794" y="2306837"/>
                  <a:pt x="5897314" y="2306837"/>
                </a:cubicBezTo>
                <a:close/>
                <a:moveTo>
                  <a:pt x="580430" y="2306837"/>
                </a:moveTo>
                <a:lnTo>
                  <a:pt x="587871" y="2306837"/>
                </a:lnTo>
                <a:lnTo>
                  <a:pt x="587871" y="2344044"/>
                </a:lnTo>
                <a:cubicBezTo>
                  <a:pt x="582910" y="2344044"/>
                  <a:pt x="580430" y="2340323"/>
                  <a:pt x="580430" y="2332881"/>
                </a:cubicBezTo>
                <a:cubicBezTo>
                  <a:pt x="580430" y="2325440"/>
                  <a:pt x="580430" y="2316759"/>
                  <a:pt x="580430" y="2306837"/>
                </a:cubicBezTo>
                <a:close/>
                <a:moveTo>
                  <a:pt x="6431235" y="2303116"/>
                </a:moveTo>
                <a:cubicBezTo>
                  <a:pt x="6434956" y="2303116"/>
                  <a:pt x="6436816" y="2304356"/>
                  <a:pt x="6436816" y="2306837"/>
                </a:cubicBezTo>
                <a:lnTo>
                  <a:pt x="6421933" y="2306837"/>
                </a:lnTo>
                <a:lnTo>
                  <a:pt x="6414492" y="2314278"/>
                </a:lnTo>
                <a:cubicBezTo>
                  <a:pt x="6399609" y="2334122"/>
                  <a:pt x="6392168" y="2341563"/>
                  <a:pt x="6392168" y="2336602"/>
                </a:cubicBezTo>
                <a:cubicBezTo>
                  <a:pt x="6387206" y="2336602"/>
                  <a:pt x="6382246" y="2337842"/>
                  <a:pt x="6377285" y="2340323"/>
                </a:cubicBezTo>
                <a:cubicBezTo>
                  <a:pt x="6372324" y="2342804"/>
                  <a:pt x="6359922" y="2351485"/>
                  <a:pt x="6340078" y="2366368"/>
                </a:cubicBezTo>
                <a:cubicBezTo>
                  <a:pt x="6330156" y="2371329"/>
                  <a:pt x="6321474" y="2376290"/>
                  <a:pt x="6314033" y="2381251"/>
                </a:cubicBezTo>
                <a:cubicBezTo>
                  <a:pt x="6306592" y="2386211"/>
                  <a:pt x="6302871" y="2388692"/>
                  <a:pt x="6302871" y="2388692"/>
                </a:cubicBezTo>
                <a:cubicBezTo>
                  <a:pt x="6307832" y="2383731"/>
                  <a:pt x="6307832" y="2381251"/>
                  <a:pt x="6302871" y="2381251"/>
                </a:cubicBezTo>
                <a:lnTo>
                  <a:pt x="6310312" y="2373809"/>
                </a:lnTo>
                <a:cubicBezTo>
                  <a:pt x="6310312" y="2373809"/>
                  <a:pt x="6311553" y="2372569"/>
                  <a:pt x="6314033" y="2370088"/>
                </a:cubicBezTo>
                <a:cubicBezTo>
                  <a:pt x="6316513" y="2367608"/>
                  <a:pt x="6317754" y="2366368"/>
                  <a:pt x="6317754" y="2366368"/>
                </a:cubicBezTo>
                <a:cubicBezTo>
                  <a:pt x="6317754" y="2361407"/>
                  <a:pt x="6318994" y="2357686"/>
                  <a:pt x="6321474" y="2355206"/>
                </a:cubicBezTo>
                <a:cubicBezTo>
                  <a:pt x="6323954" y="2352725"/>
                  <a:pt x="6325195" y="2352725"/>
                  <a:pt x="6325195" y="2355206"/>
                </a:cubicBezTo>
                <a:cubicBezTo>
                  <a:pt x="6325195" y="2357686"/>
                  <a:pt x="6327675" y="2358926"/>
                  <a:pt x="6332636" y="2358926"/>
                </a:cubicBezTo>
                <a:cubicBezTo>
                  <a:pt x="6337598" y="2353966"/>
                  <a:pt x="6342558" y="2350245"/>
                  <a:pt x="6347519" y="2347764"/>
                </a:cubicBezTo>
                <a:cubicBezTo>
                  <a:pt x="6352481" y="2345284"/>
                  <a:pt x="6354961" y="2342804"/>
                  <a:pt x="6354961" y="2340323"/>
                </a:cubicBezTo>
                <a:cubicBezTo>
                  <a:pt x="6354961" y="2337842"/>
                  <a:pt x="6359922" y="2334122"/>
                  <a:pt x="6369844" y="2329161"/>
                </a:cubicBezTo>
                <a:lnTo>
                  <a:pt x="6414492" y="2306837"/>
                </a:lnTo>
                <a:cubicBezTo>
                  <a:pt x="6421933" y="2304356"/>
                  <a:pt x="6427514" y="2303116"/>
                  <a:pt x="6431235" y="2303116"/>
                </a:cubicBezTo>
                <a:close/>
                <a:moveTo>
                  <a:pt x="6511230" y="2299395"/>
                </a:moveTo>
                <a:lnTo>
                  <a:pt x="6526113" y="2299395"/>
                </a:lnTo>
                <a:cubicBezTo>
                  <a:pt x="6521152" y="2304356"/>
                  <a:pt x="6518672" y="2306837"/>
                  <a:pt x="6518672" y="2306837"/>
                </a:cubicBezTo>
                <a:lnTo>
                  <a:pt x="6503789" y="2306837"/>
                </a:lnTo>
                <a:close/>
                <a:moveTo>
                  <a:pt x="6347519" y="2299395"/>
                </a:moveTo>
                <a:lnTo>
                  <a:pt x="6354961" y="2299395"/>
                </a:lnTo>
                <a:lnTo>
                  <a:pt x="6347519" y="2306837"/>
                </a:lnTo>
                <a:cubicBezTo>
                  <a:pt x="6347519" y="2306837"/>
                  <a:pt x="6347519" y="2304356"/>
                  <a:pt x="6347519" y="2299395"/>
                </a:cubicBezTo>
                <a:close/>
                <a:moveTo>
                  <a:pt x="5692676" y="2299395"/>
                </a:moveTo>
                <a:cubicBezTo>
                  <a:pt x="5687714" y="2299395"/>
                  <a:pt x="5685234" y="2300635"/>
                  <a:pt x="5685234" y="2303116"/>
                </a:cubicBezTo>
                <a:cubicBezTo>
                  <a:pt x="5685234" y="2305596"/>
                  <a:pt x="5677793" y="2306837"/>
                  <a:pt x="5662910" y="2306837"/>
                </a:cubicBezTo>
                <a:cubicBezTo>
                  <a:pt x="5657949" y="2311797"/>
                  <a:pt x="5652988" y="2316759"/>
                  <a:pt x="5648027" y="2321719"/>
                </a:cubicBezTo>
                <a:cubicBezTo>
                  <a:pt x="5652988" y="2326680"/>
                  <a:pt x="5657949" y="2326680"/>
                  <a:pt x="5662910" y="2321719"/>
                </a:cubicBezTo>
                <a:cubicBezTo>
                  <a:pt x="5667871" y="2316759"/>
                  <a:pt x="5671592" y="2314278"/>
                  <a:pt x="5674072" y="2314278"/>
                </a:cubicBezTo>
                <a:cubicBezTo>
                  <a:pt x="5676552" y="2314278"/>
                  <a:pt x="5677793" y="2314278"/>
                  <a:pt x="5677793" y="2314278"/>
                </a:cubicBezTo>
                <a:lnTo>
                  <a:pt x="5685234" y="2314278"/>
                </a:lnTo>
                <a:cubicBezTo>
                  <a:pt x="5685234" y="2309317"/>
                  <a:pt x="5687714" y="2306837"/>
                  <a:pt x="5692676" y="2306837"/>
                </a:cubicBezTo>
                <a:lnTo>
                  <a:pt x="5700117" y="2314278"/>
                </a:lnTo>
                <a:lnTo>
                  <a:pt x="5722441" y="2306837"/>
                </a:lnTo>
                <a:cubicBezTo>
                  <a:pt x="5732363" y="2301876"/>
                  <a:pt x="5737324" y="2299395"/>
                  <a:pt x="5737324" y="2299395"/>
                </a:cubicBezTo>
                <a:cubicBezTo>
                  <a:pt x="5732363" y="2299395"/>
                  <a:pt x="5727402" y="2299395"/>
                  <a:pt x="5722441" y="2299395"/>
                </a:cubicBezTo>
                <a:cubicBezTo>
                  <a:pt x="5717480" y="2299395"/>
                  <a:pt x="5715000" y="2301876"/>
                  <a:pt x="5715000" y="2306837"/>
                </a:cubicBezTo>
                <a:lnTo>
                  <a:pt x="5700117" y="2306837"/>
                </a:lnTo>
                <a:cubicBezTo>
                  <a:pt x="5700117" y="2301876"/>
                  <a:pt x="5697637" y="2299395"/>
                  <a:pt x="5692676" y="2299395"/>
                </a:cubicBezTo>
                <a:close/>
                <a:moveTo>
                  <a:pt x="1101328" y="2299395"/>
                </a:moveTo>
                <a:cubicBezTo>
                  <a:pt x="1101328" y="2304356"/>
                  <a:pt x="1101328" y="2309317"/>
                  <a:pt x="1101328" y="2314278"/>
                </a:cubicBezTo>
                <a:lnTo>
                  <a:pt x="1116211" y="2306837"/>
                </a:lnTo>
                <a:cubicBezTo>
                  <a:pt x="1111250" y="2301876"/>
                  <a:pt x="1108770" y="2301876"/>
                  <a:pt x="1108770" y="2306837"/>
                </a:cubicBezTo>
                <a:close/>
                <a:moveTo>
                  <a:pt x="6325195" y="2291954"/>
                </a:moveTo>
                <a:lnTo>
                  <a:pt x="6325195" y="2299395"/>
                </a:lnTo>
                <a:lnTo>
                  <a:pt x="6310312" y="2306837"/>
                </a:lnTo>
                <a:cubicBezTo>
                  <a:pt x="6310312" y="2296914"/>
                  <a:pt x="6315274" y="2291954"/>
                  <a:pt x="6325195" y="2291954"/>
                </a:cubicBezTo>
                <a:close/>
                <a:moveTo>
                  <a:pt x="5763369" y="2291954"/>
                </a:moveTo>
                <a:cubicBezTo>
                  <a:pt x="5760889" y="2291954"/>
                  <a:pt x="5759648" y="2293194"/>
                  <a:pt x="5759648" y="2295674"/>
                </a:cubicBezTo>
                <a:cubicBezTo>
                  <a:pt x="5759648" y="2298155"/>
                  <a:pt x="5760889" y="2299395"/>
                  <a:pt x="5763369" y="2299395"/>
                </a:cubicBezTo>
                <a:cubicBezTo>
                  <a:pt x="5765849" y="2299395"/>
                  <a:pt x="5769570" y="2299395"/>
                  <a:pt x="5774531" y="2299395"/>
                </a:cubicBezTo>
                <a:cubicBezTo>
                  <a:pt x="5774531" y="2299395"/>
                  <a:pt x="5774531" y="2296914"/>
                  <a:pt x="5774531" y="2291954"/>
                </a:cubicBezTo>
                <a:cubicBezTo>
                  <a:pt x="5769570" y="2291954"/>
                  <a:pt x="5765849" y="2291954"/>
                  <a:pt x="5763369" y="2291954"/>
                </a:cubicBezTo>
                <a:close/>
                <a:moveTo>
                  <a:pt x="5856386" y="2284512"/>
                </a:moveTo>
                <a:cubicBezTo>
                  <a:pt x="5861348" y="2284512"/>
                  <a:pt x="5863828" y="2285752"/>
                  <a:pt x="5863828" y="2288233"/>
                </a:cubicBezTo>
                <a:cubicBezTo>
                  <a:pt x="5863828" y="2290714"/>
                  <a:pt x="5861348" y="2294434"/>
                  <a:pt x="5856386" y="2299395"/>
                </a:cubicBezTo>
                <a:lnTo>
                  <a:pt x="5841504" y="2299395"/>
                </a:lnTo>
                <a:close/>
                <a:moveTo>
                  <a:pt x="5677793" y="2284512"/>
                </a:moveTo>
                <a:cubicBezTo>
                  <a:pt x="5677793" y="2289473"/>
                  <a:pt x="5675313" y="2291954"/>
                  <a:pt x="5670351" y="2291954"/>
                </a:cubicBezTo>
                <a:lnTo>
                  <a:pt x="5677793" y="2291954"/>
                </a:lnTo>
                <a:lnTo>
                  <a:pt x="5685234" y="2291954"/>
                </a:lnTo>
                <a:cubicBezTo>
                  <a:pt x="5685234" y="2291954"/>
                  <a:pt x="5685234" y="2289473"/>
                  <a:pt x="5685234" y="2284512"/>
                </a:cubicBezTo>
                <a:close/>
                <a:moveTo>
                  <a:pt x="6134460" y="2280596"/>
                </a:moveTo>
                <a:lnTo>
                  <a:pt x="6131719" y="2282652"/>
                </a:lnTo>
                <a:cubicBezTo>
                  <a:pt x="6129238" y="2283893"/>
                  <a:pt x="6126758" y="2284512"/>
                  <a:pt x="6124277" y="2284512"/>
                </a:cubicBezTo>
                <a:close/>
                <a:moveTo>
                  <a:pt x="6354961" y="2277071"/>
                </a:moveTo>
                <a:lnTo>
                  <a:pt x="6362402" y="2284512"/>
                </a:lnTo>
                <a:cubicBezTo>
                  <a:pt x="6362402" y="2284512"/>
                  <a:pt x="6359922" y="2284512"/>
                  <a:pt x="6354961" y="2284512"/>
                </a:cubicBezTo>
                <a:cubicBezTo>
                  <a:pt x="6354961" y="2279552"/>
                  <a:pt x="6354961" y="2277071"/>
                  <a:pt x="6354961" y="2277071"/>
                </a:cubicBezTo>
                <a:close/>
                <a:moveTo>
                  <a:pt x="6280547" y="2277071"/>
                </a:moveTo>
                <a:lnTo>
                  <a:pt x="6273105" y="2291954"/>
                </a:lnTo>
                <a:cubicBezTo>
                  <a:pt x="6268144" y="2291954"/>
                  <a:pt x="6265664" y="2290714"/>
                  <a:pt x="6265664" y="2288233"/>
                </a:cubicBezTo>
                <a:cubicBezTo>
                  <a:pt x="6265664" y="2285752"/>
                  <a:pt x="6268144" y="2283272"/>
                  <a:pt x="6273105" y="2280792"/>
                </a:cubicBezTo>
                <a:cubicBezTo>
                  <a:pt x="6278067" y="2278311"/>
                  <a:pt x="6280547" y="2277071"/>
                  <a:pt x="6280547" y="2277071"/>
                </a:cubicBezTo>
                <a:close/>
                <a:moveTo>
                  <a:pt x="5692676" y="2277071"/>
                </a:moveTo>
                <a:cubicBezTo>
                  <a:pt x="5692676" y="2277071"/>
                  <a:pt x="5692676" y="2279552"/>
                  <a:pt x="5692676" y="2284512"/>
                </a:cubicBezTo>
                <a:cubicBezTo>
                  <a:pt x="5692676" y="2284512"/>
                  <a:pt x="5695156" y="2284512"/>
                  <a:pt x="5700117" y="2284512"/>
                </a:cubicBezTo>
                <a:close/>
                <a:moveTo>
                  <a:pt x="1056680" y="2277071"/>
                </a:moveTo>
                <a:cubicBezTo>
                  <a:pt x="1056680" y="2277071"/>
                  <a:pt x="1056680" y="2279552"/>
                  <a:pt x="1056680" y="2284512"/>
                </a:cubicBezTo>
                <a:cubicBezTo>
                  <a:pt x="1056680" y="2289473"/>
                  <a:pt x="1055440" y="2291954"/>
                  <a:pt x="1052959" y="2291954"/>
                </a:cubicBezTo>
                <a:cubicBezTo>
                  <a:pt x="1050479" y="2291954"/>
                  <a:pt x="1050479" y="2289473"/>
                  <a:pt x="1052959" y="2284512"/>
                </a:cubicBezTo>
                <a:cubicBezTo>
                  <a:pt x="1055440" y="2279552"/>
                  <a:pt x="1056680" y="2277071"/>
                  <a:pt x="1056680" y="2277071"/>
                </a:cubicBezTo>
                <a:close/>
                <a:moveTo>
                  <a:pt x="6295429" y="2269630"/>
                </a:moveTo>
                <a:lnTo>
                  <a:pt x="6302871" y="2269630"/>
                </a:lnTo>
                <a:cubicBezTo>
                  <a:pt x="6302871" y="2274590"/>
                  <a:pt x="6302871" y="2277071"/>
                  <a:pt x="6302871" y="2277071"/>
                </a:cubicBezTo>
                <a:cubicBezTo>
                  <a:pt x="6297910" y="2277071"/>
                  <a:pt x="6294189" y="2278311"/>
                  <a:pt x="6291709" y="2280792"/>
                </a:cubicBezTo>
                <a:cubicBezTo>
                  <a:pt x="6289229" y="2283272"/>
                  <a:pt x="6287988" y="2282032"/>
                  <a:pt x="6287988" y="2277071"/>
                </a:cubicBezTo>
                <a:cubicBezTo>
                  <a:pt x="6292949" y="2277071"/>
                  <a:pt x="6295429" y="2274590"/>
                  <a:pt x="6295429" y="2269630"/>
                </a:cubicBezTo>
                <a:close/>
                <a:moveTo>
                  <a:pt x="5741045" y="2269630"/>
                </a:moveTo>
                <a:cubicBezTo>
                  <a:pt x="5733603" y="2269630"/>
                  <a:pt x="5732363" y="2272110"/>
                  <a:pt x="5737324" y="2277071"/>
                </a:cubicBezTo>
                <a:cubicBezTo>
                  <a:pt x="5742285" y="2282032"/>
                  <a:pt x="5744765" y="2284512"/>
                  <a:pt x="5744765" y="2284512"/>
                </a:cubicBezTo>
                <a:cubicBezTo>
                  <a:pt x="5744765" y="2294434"/>
                  <a:pt x="5750966" y="2295674"/>
                  <a:pt x="5763369" y="2288233"/>
                </a:cubicBezTo>
                <a:cubicBezTo>
                  <a:pt x="5775772" y="2280792"/>
                  <a:pt x="5781972" y="2274590"/>
                  <a:pt x="5781972" y="2269630"/>
                </a:cubicBezTo>
                <a:cubicBezTo>
                  <a:pt x="5772051" y="2279552"/>
                  <a:pt x="5762128" y="2284512"/>
                  <a:pt x="5752207" y="2284512"/>
                </a:cubicBezTo>
                <a:cubicBezTo>
                  <a:pt x="5752207" y="2279552"/>
                  <a:pt x="5752207" y="2277071"/>
                  <a:pt x="5752207" y="2277071"/>
                </a:cubicBezTo>
                <a:cubicBezTo>
                  <a:pt x="5752207" y="2272110"/>
                  <a:pt x="5748486" y="2269630"/>
                  <a:pt x="5741045" y="2269630"/>
                </a:cubicBezTo>
                <a:close/>
                <a:moveTo>
                  <a:pt x="892969" y="2269630"/>
                </a:moveTo>
                <a:lnTo>
                  <a:pt x="900410" y="2284512"/>
                </a:lnTo>
                <a:cubicBezTo>
                  <a:pt x="900410" y="2294434"/>
                  <a:pt x="897930" y="2301876"/>
                  <a:pt x="892969" y="2306837"/>
                </a:cubicBezTo>
                <a:lnTo>
                  <a:pt x="885528" y="2277071"/>
                </a:lnTo>
                <a:close/>
                <a:moveTo>
                  <a:pt x="5826621" y="2262188"/>
                </a:moveTo>
                <a:lnTo>
                  <a:pt x="5819179" y="2269630"/>
                </a:lnTo>
                <a:lnTo>
                  <a:pt x="5811738" y="2269630"/>
                </a:lnTo>
                <a:cubicBezTo>
                  <a:pt x="5806777" y="2269630"/>
                  <a:pt x="5804297" y="2269630"/>
                  <a:pt x="5804297" y="2269630"/>
                </a:cubicBezTo>
                <a:cubicBezTo>
                  <a:pt x="5804297" y="2269630"/>
                  <a:pt x="5808017" y="2268389"/>
                  <a:pt x="5815459" y="2265909"/>
                </a:cubicBezTo>
                <a:cubicBezTo>
                  <a:pt x="5822900" y="2263428"/>
                  <a:pt x="5826621" y="2262188"/>
                  <a:pt x="5826621" y="2262188"/>
                </a:cubicBezTo>
                <a:close/>
                <a:moveTo>
                  <a:pt x="5670351" y="2262188"/>
                </a:moveTo>
                <a:lnTo>
                  <a:pt x="5677793" y="2277071"/>
                </a:lnTo>
                <a:lnTo>
                  <a:pt x="5677793" y="2262188"/>
                </a:lnTo>
                <a:close/>
                <a:moveTo>
                  <a:pt x="6154043" y="2254747"/>
                </a:moveTo>
                <a:cubicBezTo>
                  <a:pt x="6159004" y="2254747"/>
                  <a:pt x="6163964" y="2254747"/>
                  <a:pt x="6168926" y="2254747"/>
                </a:cubicBezTo>
                <a:cubicBezTo>
                  <a:pt x="6173887" y="2264669"/>
                  <a:pt x="6168926" y="2272110"/>
                  <a:pt x="6154043" y="2277071"/>
                </a:cubicBezTo>
                <a:lnTo>
                  <a:pt x="6146601" y="2277071"/>
                </a:lnTo>
                <a:cubicBezTo>
                  <a:pt x="6146601" y="2282032"/>
                  <a:pt x="6145361" y="2283272"/>
                  <a:pt x="6142881" y="2280792"/>
                </a:cubicBezTo>
                <a:cubicBezTo>
                  <a:pt x="6141641" y="2279552"/>
                  <a:pt x="6139470" y="2279242"/>
                  <a:pt x="6136369" y="2279861"/>
                </a:cubicBezTo>
                <a:lnTo>
                  <a:pt x="6134460" y="2280596"/>
                </a:lnTo>
                <a:lnTo>
                  <a:pt x="6139160" y="2277071"/>
                </a:lnTo>
                <a:close/>
                <a:moveTo>
                  <a:pt x="5692676" y="2254747"/>
                </a:moveTo>
                <a:cubicBezTo>
                  <a:pt x="5687714" y="2254747"/>
                  <a:pt x="5685234" y="2257227"/>
                  <a:pt x="5685234" y="2262188"/>
                </a:cubicBezTo>
                <a:cubicBezTo>
                  <a:pt x="5690195" y="2262188"/>
                  <a:pt x="5693916" y="2260948"/>
                  <a:pt x="5696396" y="2258467"/>
                </a:cubicBezTo>
                <a:cubicBezTo>
                  <a:pt x="5698876" y="2255987"/>
                  <a:pt x="5697637" y="2254747"/>
                  <a:pt x="5692676" y="2254747"/>
                </a:cubicBezTo>
                <a:close/>
                <a:moveTo>
                  <a:pt x="5988471" y="2249166"/>
                </a:moveTo>
                <a:cubicBezTo>
                  <a:pt x="5989711" y="2249166"/>
                  <a:pt x="5990332" y="2249786"/>
                  <a:pt x="5990332" y="2251026"/>
                </a:cubicBezTo>
                <a:cubicBezTo>
                  <a:pt x="5990332" y="2253507"/>
                  <a:pt x="5987852" y="2254747"/>
                  <a:pt x="5982890" y="2254747"/>
                </a:cubicBezTo>
                <a:lnTo>
                  <a:pt x="5975449" y="2254747"/>
                </a:lnTo>
                <a:cubicBezTo>
                  <a:pt x="5975449" y="2254747"/>
                  <a:pt x="5977929" y="2253507"/>
                  <a:pt x="5982890" y="2251026"/>
                </a:cubicBezTo>
                <a:cubicBezTo>
                  <a:pt x="5985371" y="2249786"/>
                  <a:pt x="5987231" y="2249166"/>
                  <a:pt x="5988471" y="2249166"/>
                </a:cubicBezTo>
                <a:close/>
                <a:moveTo>
                  <a:pt x="6392168" y="2247305"/>
                </a:moveTo>
                <a:lnTo>
                  <a:pt x="6399609" y="2254747"/>
                </a:lnTo>
                <a:cubicBezTo>
                  <a:pt x="6394648" y="2254747"/>
                  <a:pt x="6390927" y="2254747"/>
                  <a:pt x="6388447" y="2254747"/>
                </a:cubicBezTo>
                <a:cubicBezTo>
                  <a:pt x="6385967" y="2254747"/>
                  <a:pt x="6384726" y="2254747"/>
                  <a:pt x="6384726" y="2254747"/>
                </a:cubicBezTo>
                <a:close/>
                <a:moveTo>
                  <a:pt x="6079629" y="2247305"/>
                </a:moveTo>
                <a:lnTo>
                  <a:pt x="6079629" y="2254747"/>
                </a:lnTo>
                <a:cubicBezTo>
                  <a:pt x="6069707" y="2259707"/>
                  <a:pt x="6064746" y="2262188"/>
                  <a:pt x="6064746" y="2262188"/>
                </a:cubicBezTo>
                <a:cubicBezTo>
                  <a:pt x="6064746" y="2252266"/>
                  <a:pt x="6069707" y="2247305"/>
                  <a:pt x="6079629" y="2247305"/>
                </a:cubicBezTo>
                <a:close/>
                <a:moveTo>
                  <a:pt x="6034980" y="2247305"/>
                </a:moveTo>
                <a:lnTo>
                  <a:pt x="6042422" y="2254747"/>
                </a:lnTo>
                <a:cubicBezTo>
                  <a:pt x="6042422" y="2254747"/>
                  <a:pt x="6042422" y="2252266"/>
                  <a:pt x="6042422" y="2247305"/>
                </a:cubicBezTo>
                <a:cubicBezTo>
                  <a:pt x="6042422" y="2247305"/>
                  <a:pt x="6039942" y="2247305"/>
                  <a:pt x="6034980" y="2247305"/>
                </a:cubicBezTo>
                <a:close/>
                <a:moveTo>
                  <a:pt x="5841504" y="2247305"/>
                </a:moveTo>
                <a:lnTo>
                  <a:pt x="5856386" y="2247305"/>
                </a:lnTo>
                <a:cubicBezTo>
                  <a:pt x="5856386" y="2252266"/>
                  <a:pt x="5856386" y="2254747"/>
                  <a:pt x="5856386" y="2254747"/>
                </a:cubicBezTo>
                <a:lnTo>
                  <a:pt x="5841504" y="2262188"/>
                </a:lnTo>
                <a:cubicBezTo>
                  <a:pt x="5841504" y="2257227"/>
                  <a:pt x="5840263" y="2254747"/>
                  <a:pt x="5837783" y="2254747"/>
                </a:cubicBezTo>
                <a:cubicBezTo>
                  <a:pt x="5835303" y="2254747"/>
                  <a:pt x="5834062" y="2255987"/>
                  <a:pt x="5834062" y="2258467"/>
                </a:cubicBezTo>
                <a:cubicBezTo>
                  <a:pt x="5834062" y="2260948"/>
                  <a:pt x="5831582" y="2262188"/>
                  <a:pt x="5826621" y="2262188"/>
                </a:cubicBezTo>
                <a:cubicBezTo>
                  <a:pt x="5826621" y="2262188"/>
                  <a:pt x="5831582" y="2257227"/>
                  <a:pt x="5841504" y="2247305"/>
                </a:cubicBezTo>
                <a:close/>
                <a:moveTo>
                  <a:pt x="6198691" y="2239864"/>
                </a:moveTo>
                <a:lnTo>
                  <a:pt x="6198691" y="2247305"/>
                </a:lnTo>
                <a:cubicBezTo>
                  <a:pt x="6183808" y="2257227"/>
                  <a:pt x="6176367" y="2259707"/>
                  <a:pt x="6176367" y="2254747"/>
                </a:cubicBezTo>
                <a:cubicBezTo>
                  <a:pt x="6176367" y="2249786"/>
                  <a:pt x="6176367" y="2247305"/>
                  <a:pt x="6176367" y="2247305"/>
                </a:cubicBezTo>
                <a:close/>
                <a:moveTo>
                  <a:pt x="1049239" y="2239864"/>
                </a:moveTo>
                <a:cubicBezTo>
                  <a:pt x="1049239" y="2244825"/>
                  <a:pt x="1049239" y="2251026"/>
                  <a:pt x="1049239" y="2258467"/>
                </a:cubicBezTo>
                <a:cubicBezTo>
                  <a:pt x="1049239" y="2265909"/>
                  <a:pt x="1051719" y="2269630"/>
                  <a:pt x="1056680" y="2269630"/>
                </a:cubicBezTo>
                <a:lnTo>
                  <a:pt x="1056680" y="2277071"/>
                </a:lnTo>
                <a:lnTo>
                  <a:pt x="1049239" y="2269630"/>
                </a:lnTo>
                <a:cubicBezTo>
                  <a:pt x="1049239" y="2269630"/>
                  <a:pt x="1047998" y="2268389"/>
                  <a:pt x="1045518" y="2265909"/>
                </a:cubicBezTo>
                <a:cubicBezTo>
                  <a:pt x="1043037" y="2263428"/>
                  <a:pt x="1041797" y="2259707"/>
                  <a:pt x="1041797" y="2254747"/>
                </a:cubicBezTo>
                <a:close/>
                <a:moveTo>
                  <a:pt x="803672" y="2239864"/>
                </a:moveTo>
                <a:cubicBezTo>
                  <a:pt x="808633" y="2244825"/>
                  <a:pt x="811113" y="2247305"/>
                  <a:pt x="811113" y="2247305"/>
                </a:cubicBezTo>
                <a:lnTo>
                  <a:pt x="803672" y="2247305"/>
                </a:lnTo>
                <a:close/>
                <a:moveTo>
                  <a:pt x="5914988" y="2235213"/>
                </a:moveTo>
                <a:cubicBezTo>
                  <a:pt x="5916848" y="2234593"/>
                  <a:pt x="5918398" y="2234903"/>
                  <a:pt x="5919638" y="2236143"/>
                </a:cubicBezTo>
                <a:cubicBezTo>
                  <a:pt x="5922119" y="2238624"/>
                  <a:pt x="5928320" y="2238624"/>
                  <a:pt x="5938242" y="2236143"/>
                </a:cubicBezTo>
                <a:cubicBezTo>
                  <a:pt x="5948163" y="2233663"/>
                  <a:pt x="5953125" y="2234903"/>
                  <a:pt x="5953125" y="2239864"/>
                </a:cubicBezTo>
                <a:cubicBezTo>
                  <a:pt x="5953125" y="2244825"/>
                  <a:pt x="5950645" y="2247305"/>
                  <a:pt x="5945683" y="2247305"/>
                </a:cubicBezTo>
                <a:cubicBezTo>
                  <a:pt x="5940722" y="2247305"/>
                  <a:pt x="5935762" y="2247305"/>
                  <a:pt x="5930801" y="2247305"/>
                </a:cubicBezTo>
                <a:cubicBezTo>
                  <a:pt x="5925839" y="2247305"/>
                  <a:pt x="5923359" y="2249786"/>
                  <a:pt x="5923359" y="2254747"/>
                </a:cubicBezTo>
                <a:cubicBezTo>
                  <a:pt x="5918398" y="2254747"/>
                  <a:pt x="5915918" y="2254747"/>
                  <a:pt x="5915918" y="2254747"/>
                </a:cubicBezTo>
                <a:cubicBezTo>
                  <a:pt x="5910956" y="2254747"/>
                  <a:pt x="5908476" y="2255987"/>
                  <a:pt x="5908476" y="2258467"/>
                </a:cubicBezTo>
                <a:cubicBezTo>
                  <a:pt x="5908476" y="2260948"/>
                  <a:pt x="5908476" y="2262188"/>
                  <a:pt x="5908476" y="2262188"/>
                </a:cubicBezTo>
                <a:lnTo>
                  <a:pt x="5901035" y="2262188"/>
                </a:lnTo>
                <a:cubicBezTo>
                  <a:pt x="5901035" y="2267149"/>
                  <a:pt x="5901035" y="2269630"/>
                  <a:pt x="5901035" y="2269630"/>
                </a:cubicBezTo>
                <a:cubicBezTo>
                  <a:pt x="5901035" y="2269630"/>
                  <a:pt x="5898555" y="2269630"/>
                  <a:pt x="5893594" y="2269630"/>
                </a:cubicBezTo>
                <a:cubicBezTo>
                  <a:pt x="5888632" y="2269630"/>
                  <a:pt x="5884911" y="2270870"/>
                  <a:pt x="5882431" y="2273350"/>
                </a:cubicBezTo>
                <a:cubicBezTo>
                  <a:pt x="5879951" y="2275831"/>
                  <a:pt x="5878711" y="2277071"/>
                  <a:pt x="5878711" y="2277071"/>
                </a:cubicBezTo>
                <a:cubicBezTo>
                  <a:pt x="5878711" y="2277071"/>
                  <a:pt x="5876231" y="2277071"/>
                  <a:pt x="5871269" y="2277071"/>
                </a:cubicBezTo>
                <a:lnTo>
                  <a:pt x="5878711" y="2269630"/>
                </a:lnTo>
                <a:cubicBezTo>
                  <a:pt x="5878711" y="2269630"/>
                  <a:pt x="5879951" y="2268389"/>
                  <a:pt x="5882431" y="2265909"/>
                </a:cubicBezTo>
                <a:cubicBezTo>
                  <a:pt x="5884911" y="2263428"/>
                  <a:pt x="5886152" y="2262188"/>
                  <a:pt x="5886152" y="2262188"/>
                </a:cubicBezTo>
                <a:cubicBezTo>
                  <a:pt x="5891113" y="2262188"/>
                  <a:pt x="5898555" y="2259707"/>
                  <a:pt x="5908476" y="2254747"/>
                </a:cubicBezTo>
                <a:lnTo>
                  <a:pt x="5915918" y="2239864"/>
                </a:lnTo>
                <a:lnTo>
                  <a:pt x="5908476" y="2239864"/>
                </a:lnTo>
                <a:cubicBezTo>
                  <a:pt x="5910957" y="2237384"/>
                  <a:pt x="5913127" y="2235833"/>
                  <a:pt x="5914988" y="2235213"/>
                </a:cubicBezTo>
                <a:close/>
                <a:moveTo>
                  <a:pt x="6072187" y="2232422"/>
                </a:moveTo>
                <a:cubicBezTo>
                  <a:pt x="6067226" y="2237383"/>
                  <a:pt x="6062266" y="2239864"/>
                  <a:pt x="6057304" y="2239864"/>
                </a:cubicBezTo>
                <a:cubicBezTo>
                  <a:pt x="6057304" y="2254747"/>
                  <a:pt x="6047383" y="2262188"/>
                  <a:pt x="6027539" y="2262188"/>
                </a:cubicBezTo>
                <a:cubicBezTo>
                  <a:pt x="6017617" y="2267149"/>
                  <a:pt x="6011415" y="2269630"/>
                  <a:pt x="6008935" y="2269630"/>
                </a:cubicBezTo>
                <a:cubicBezTo>
                  <a:pt x="6006455" y="2269630"/>
                  <a:pt x="6005215" y="2272110"/>
                  <a:pt x="6005215" y="2277071"/>
                </a:cubicBezTo>
                <a:cubicBezTo>
                  <a:pt x="5995293" y="2286993"/>
                  <a:pt x="5975449" y="2296914"/>
                  <a:pt x="5945683" y="2306837"/>
                </a:cubicBezTo>
                <a:lnTo>
                  <a:pt x="5938242" y="2306837"/>
                </a:lnTo>
                <a:cubicBezTo>
                  <a:pt x="5928320" y="2311797"/>
                  <a:pt x="5923359" y="2314278"/>
                  <a:pt x="5923359" y="2314278"/>
                </a:cubicBezTo>
                <a:lnTo>
                  <a:pt x="5945683" y="2314278"/>
                </a:lnTo>
                <a:cubicBezTo>
                  <a:pt x="5945683" y="2309317"/>
                  <a:pt x="5949404" y="2306837"/>
                  <a:pt x="5956845" y="2306837"/>
                </a:cubicBezTo>
                <a:cubicBezTo>
                  <a:pt x="5964287" y="2306837"/>
                  <a:pt x="5972969" y="2306837"/>
                  <a:pt x="5982890" y="2306837"/>
                </a:cubicBezTo>
                <a:lnTo>
                  <a:pt x="5982890" y="2314278"/>
                </a:lnTo>
                <a:cubicBezTo>
                  <a:pt x="5982890" y="2314278"/>
                  <a:pt x="5985370" y="2313038"/>
                  <a:pt x="5990332" y="2310557"/>
                </a:cubicBezTo>
                <a:cubicBezTo>
                  <a:pt x="5995293" y="2308077"/>
                  <a:pt x="5997773" y="2304356"/>
                  <a:pt x="5997773" y="2299395"/>
                </a:cubicBezTo>
                <a:lnTo>
                  <a:pt x="6012656" y="2299395"/>
                </a:lnTo>
                <a:cubicBezTo>
                  <a:pt x="6017617" y="2294434"/>
                  <a:pt x="6022578" y="2289473"/>
                  <a:pt x="6027539" y="2284512"/>
                </a:cubicBezTo>
                <a:cubicBezTo>
                  <a:pt x="6032500" y="2284512"/>
                  <a:pt x="6036221" y="2283272"/>
                  <a:pt x="6038701" y="2280792"/>
                </a:cubicBezTo>
                <a:cubicBezTo>
                  <a:pt x="6041181" y="2278311"/>
                  <a:pt x="6042422" y="2274590"/>
                  <a:pt x="6042422" y="2269630"/>
                </a:cubicBezTo>
                <a:cubicBezTo>
                  <a:pt x="6042422" y="2264669"/>
                  <a:pt x="6042422" y="2262188"/>
                  <a:pt x="6042422" y="2262188"/>
                </a:cubicBezTo>
                <a:cubicBezTo>
                  <a:pt x="6042422" y="2262188"/>
                  <a:pt x="6044902" y="2262188"/>
                  <a:pt x="6049863" y="2262188"/>
                </a:cubicBezTo>
                <a:lnTo>
                  <a:pt x="6049863" y="2269630"/>
                </a:lnTo>
                <a:lnTo>
                  <a:pt x="6064746" y="2269630"/>
                </a:lnTo>
                <a:cubicBezTo>
                  <a:pt x="6074667" y="2259707"/>
                  <a:pt x="6079629" y="2257227"/>
                  <a:pt x="6079629" y="2262188"/>
                </a:cubicBezTo>
                <a:lnTo>
                  <a:pt x="6087070" y="2254747"/>
                </a:lnTo>
                <a:lnTo>
                  <a:pt x="6094511" y="2254747"/>
                </a:lnTo>
                <a:lnTo>
                  <a:pt x="6094511" y="2239864"/>
                </a:lnTo>
                <a:cubicBezTo>
                  <a:pt x="6084590" y="2234903"/>
                  <a:pt x="6077149" y="2232422"/>
                  <a:pt x="6072187" y="2232422"/>
                </a:cubicBezTo>
                <a:close/>
                <a:moveTo>
                  <a:pt x="5841504" y="2232422"/>
                </a:moveTo>
                <a:lnTo>
                  <a:pt x="5841504" y="2239864"/>
                </a:lnTo>
                <a:lnTo>
                  <a:pt x="5834062" y="2239864"/>
                </a:lnTo>
                <a:cubicBezTo>
                  <a:pt x="5834062" y="2239864"/>
                  <a:pt x="5836542" y="2237383"/>
                  <a:pt x="5841504" y="2232422"/>
                </a:cubicBezTo>
                <a:close/>
                <a:moveTo>
                  <a:pt x="1659434" y="2232422"/>
                </a:moveTo>
                <a:cubicBezTo>
                  <a:pt x="1659434" y="2232422"/>
                  <a:pt x="1659434" y="2237383"/>
                  <a:pt x="1659434" y="2247305"/>
                </a:cubicBezTo>
                <a:cubicBezTo>
                  <a:pt x="1659434" y="2257227"/>
                  <a:pt x="1664395" y="2259707"/>
                  <a:pt x="1674317" y="2254747"/>
                </a:cubicBezTo>
                <a:lnTo>
                  <a:pt x="1674317" y="2247305"/>
                </a:lnTo>
                <a:lnTo>
                  <a:pt x="1674317" y="2232422"/>
                </a:lnTo>
                <a:cubicBezTo>
                  <a:pt x="1674317" y="2232422"/>
                  <a:pt x="1671836" y="2232422"/>
                  <a:pt x="1666875" y="2232422"/>
                </a:cubicBezTo>
                <a:close/>
                <a:moveTo>
                  <a:pt x="6283802" y="2230097"/>
                </a:moveTo>
                <a:cubicBezTo>
                  <a:pt x="6286593" y="2229167"/>
                  <a:pt x="6287988" y="2232422"/>
                  <a:pt x="6287988" y="2239864"/>
                </a:cubicBezTo>
                <a:cubicBezTo>
                  <a:pt x="6287988" y="2244825"/>
                  <a:pt x="6286747" y="2249786"/>
                  <a:pt x="6284267" y="2254747"/>
                </a:cubicBezTo>
                <a:cubicBezTo>
                  <a:pt x="6281787" y="2259707"/>
                  <a:pt x="6279306" y="2260948"/>
                  <a:pt x="6276826" y="2258467"/>
                </a:cubicBezTo>
                <a:cubicBezTo>
                  <a:pt x="6274346" y="2255987"/>
                  <a:pt x="6271865" y="2257227"/>
                  <a:pt x="6269385" y="2262188"/>
                </a:cubicBezTo>
                <a:cubicBezTo>
                  <a:pt x="6266904" y="2267149"/>
                  <a:pt x="6268144" y="2269630"/>
                  <a:pt x="6273105" y="2269630"/>
                </a:cubicBezTo>
                <a:lnTo>
                  <a:pt x="6280547" y="2262188"/>
                </a:lnTo>
                <a:lnTo>
                  <a:pt x="6287988" y="2262188"/>
                </a:lnTo>
                <a:lnTo>
                  <a:pt x="6265664" y="2277071"/>
                </a:lnTo>
                <a:cubicBezTo>
                  <a:pt x="6260703" y="2277071"/>
                  <a:pt x="6258222" y="2274590"/>
                  <a:pt x="6258222" y="2269630"/>
                </a:cubicBezTo>
                <a:lnTo>
                  <a:pt x="6250781" y="2277071"/>
                </a:lnTo>
                <a:cubicBezTo>
                  <a:pt x="6250781" y="2277071"/>
                  <a:pt x="6249540" y="2278311"/>
                  <a:pt x="6247060" y="2280792"/>
                </a:cubicBezTo>
                <a:cubicBezTo>
                  <a:pt x="6244580" y="2283272"/>
                  <a:pt x="6240860" y="2284512"/>
                  <a:pt x="6235898" y="2284512"/>
                </a:cubicBezTo>
                <a:cubicBezTo>
                  <a:pt x="6225977" y="2284512"/>
                  <a:pt x="6218535" y="2286993"/>
                  <a:pt x="6213574" y="2291954"/>
                </a:cubicBezTo>
                <a:lnTo>
                  <a:pt x="6213574" y="2299395"/>
                </a:lnTo>
                <a:cubicBezTo>
                  <a:pt x="6208613" y="2304356"/>
                  <a:pt x="6203652" y="2306837"/>
                  <a:pt x="6198691" y="2306837"/>
                </a:cubicBezTo>
                <a:cubicBezTo>
                  <a:pt x="6188770" y="2311797"/>
                  <a:pt x="6182568" y="2313038"/>
                  <a:pt x="6180088" y="2310557"/>
                </a:cubicBezTo>
                <a:cubicBezTo>
                  <a:pt x="6177608" y="2308077"/>
                  <a:pt x="6176367" y="2306837"/>
                  <a:pt x="6176367" y="2306837"/>
                </a:cubicBezTo>
                <a:lnTo>
                  <a:pt x="6168926" y="2306837"/>
                </a:lnTo>
                <a:lnTo>
                  <a:pt x="6161484" y="2314278"/>
                </a:lnTo>
                <a:lnTo>
                  <a:pt x="6146601" y="2321719"/>
                </a:lnTo>
                <a:cubicBezTo>
                  <a:pt x="6141640" y="2321719"/>
                  <a:pt x="6139160" y="2322959"/>
                  <a:pt x="6139160" y="2325440"/>
                </a:cubicBezTo>
                <a:cubicBezTo>
                  <a:pt x="6139160" y="2327921"/>
                  <a:pt x="6134199" y="2329161"/>
                  <a:pt x="6124277" y="2329161"/>
                </a:cubicBezTo>
                <a:lnTo>
                  <a:pt x="6116836" y="2329161"/>
                </a:lnTo>
                <a:cubicBezTo>
                  <a:pt x="6111874" y="2329161"/>
                  <a:pt x="6106914" y="2329161"/>
                  <a:pt x="6101953" y="2329161"/>
                </a:cubicBezTo>
                <a:lnTo>
                  <a:pt x="6101953" y="2321719"/>
                </a:lnTo>
                <a:cubicBezTo>
                  <a:pt x="6106914" y="2321719"/>
                  <a:pt x="6111874" y="2319239"/>
                  <a:pt x="6116836" y="2314278"/>
                </a:cubicBezTo>
                <a:cubicBezTo>
                  <a:pt x="6116836" y="2314278"/>
                  <a:pt x="6119316" y="2314278"/>
                  <a:pt x="6124277" y="2314278"/>
                </a:cubicBezTo>
                <a:cubicBezTo>
                  <a:pt x="6129238" y="2314278"/>
                  <a:pt x="6131719" y="2311797"/>
                  <a:pt x="6131719" y="2306837"/>
                </a:cubicBezTo>
                <a:cubicBezTo>
                  <a:pt x="6136680" y="2306837"/>
                  <a:pt x="6144121" y="2304356"/>
                  <a:pt x="6154043" y="2299395"/>
                </a:cubicBezTo>
                <a:cubicBezTo>
                  <a:pt x="6163964" y="2294434"/>
                  <a:pt x="6171406" y="2291954"/>
                  <a:pt x="6176367" y="2291954"/>
                </a:cubicBezTo>
                <a:cubicBezTo>
                  <a:pt x="6176367" y="2286993"/>
                  <a:pt x="6176367" y="2284512"/>
                  <a:pt x="6176367" y="2284512"/>
                </a:cubicBezTo>
                <a:lnTo>
                  <a:pt x="6191250" y="2291954"/>
                </a:lnTo>
                <a:cubicBezTo>
                  <a:pt x="6191250" y="2291954"/>
                  <a:pt x="6192490" y="2290714"/>
                  <a:pt x="6194970" y="2288233"/>
                </a:cubicBezTo>
                <a:cubicBezTo>
                  <a:pt x="6197451" y="2285752"/>
                  <a:pt x="6201171" y="2284512"/>
                  <a:pt x="6206133" y="2284512"/>
                </a:cubicBezTo>
                <a:cubicBezTo>
                  <a:pt x="6211094" y="2284512"/>
                  <a:pt x="6213574" y="2284512"/>
                  <a:pt x="6213574" y="2284512"/>
                </a:cubicBezTo>
                <a:cubicBezTo>
                  <a:pt x="6213574" y="2279552"/>
                  <a:pt x="6211094" y="2277071"/>
                  <a:pt x="6206133" y="2277071"/>
                </a:cubicBezTo>
                <a:lnTo>
                  <a:pt x="6206133" y="2269630"/>
                </a:lnTo>
                <a:lnTo>
                  <a:pt x="6228457" y="2269630"/>
                </a:lnTo>
                <a:lnTo>
                  <a:pt x="6243340" y="2269630"/>
                </a:lnTo>
                <a:lnTo>
                  <a:pt x="6243340" y="2262188"/>
                </a:lnTo>
                <a:lnTo>
                  <a:pt x="6235898" y="2262188"/>
                </a:lnTo>
                <a:cubicBezTo>
                  <a:pt x="6235898" y="2252266"/>
                  <a:pt x="6245820" y="2244825"/>
                  <a:pt x="6265664" y="2239864"/>
                </a:cubicBezTo>
                <a:cubicBezTo>
                  <a:pt x="6270625" y="2239864"/>
                  <a:pt x="6275585" y="2237383"/>
                  <a:pt x="6280547" y="2232422"/>
                </a:cubicBezTo>
                <a:cubicBezTo>
                  <a:pt x="6281787" y="2231182"/>
                  <a:pt x="6282872" y="2230407"/>
                  <a:pt x="6283802" y="2230097"/>
                </a:cubicBezTo>
                <a:close/>
                <a:moveTo>
                  <a:pt x="5748486" y="2228702"/>
                </a:moveTo>
                <a:cubicBezTo>
                  <a:pt x="5743525" y="2228702"/>
                  <a:pt x="5737324" y="2229942"/>
                  <a:pt x="5729883" y="2232422"/>
                </a:cubicBezTo>
                <a:lnTo>
                  <a:pt x="5715000" y="2247305"/>
                </a:lnTo>
                <a:lnTo>
                  <a:pt x="5729883" y="2247305"/>
                </a:lnTo>
                <a:cubicBezTo>
                  <a:pt x="5739804" y="2237383"/>
                  <a:pt x="5744765" y="2237383"/>
                  <a:pt x="5744765" y="2247305"/>
                </a:cubicBezTo>
                <a:cubicBezTo>
                  <a:pt x="5744765" y="2252266"/>
                  <a:pt x="5742285" y="2255987"/>
                  <a:pt x="5737324" y="2258467"/>
                </a:cubicBezTo>
                <a:cubicBezTo>
                  <a:pt x="5732363" y="2260948"/>
                  <a:pt x="5728642" y="2264669"/>
                  <a:pt x="5726162" y="2269630"/>
                </a:cubicBezTo>
                <a:cubicBezTo>
                  <a:pt x="5723682" y="2274590"/>
                  <a:pt x="5722441" y="2277071"/>
                  <a:pt x="5722441" y="2277071"/>
                </a:cubicBezTo>
                <a:cubicBezTo>
                  <a:pt x="5727402" y="2277071"/>
                  <a:pt x="5729883" y="2274590"/>
                  <a:pt x="5729883" y="2269630"/>
                </a:cubicBezTo>
                <a:lnTo>
                  <a:pt x="5744765" y="2262188"/>
                </a:lnTo>
                <a:cubicBezTo>
                  <a:pt x="5749727" y="2262188"/>
                  <a:pt x="5752207" y="2260948"/>
                  <a:pt x="5752207" y="2258467"/>
                </a:cubicBezTo>
                <a:cubicBezTo>
                  <a:pt x="5752207" y="2255987"/>
                  <a:pt x="5754687" y="2254747"/>
                  <a:pt x="5759648" y="2254747"/>
                </a:cubicBezTo>
                <a:lnTo>
                  <a:pt x="5774531" y="2247305"/>
                </a:lnTo>
                <a:cubicBezTo>
                  <a:pt x="5769570" y="2247305"/>
                  <a:pt x="5769570" y="2244825"/>
                  <a:pt x="5774531" y="2239864"/>
                </a:cubicBezTo>
                <a:cubicBezTo>
                  <a:pt x="5769570" y="2239864"/>
                  <a:pt x="5765849" y="2238624"/>
                  <a:pt x="5763369" y="2236143"/>
                </a:cubicBezTo>
                <a:cubicBezTo>
                  <a:pt x="5760889" y="2233663"/>
                  <a:pt x="5759648" y="2232422"/>
                  <a:pt x="5759648" y="2232422"/>
                </a:cubicBezTo>
                <a:cubicBezTo>
                  <a:pt x="5757168" y="2229942"/>
                  <a:pt x="5753447" y="2228702"/>
                  <a:pt x="5748486" y="2228702"/>
                </a:cubicBezTo>
                <a:close/>
                <a:moveTo>
                  <a:pt x="6377285" y="2224981"/>
                </a:moveTo>
                <a:lnTo>
                  <a:pt x="6362402" y="2239864"/>
                </a:lnTo>
                <a:cubicBezTo>
                  <a:pt x="6357441" y="2239864"/>
                  <a:pt x="6354961" y="2239864"/>
                  <a:pt x="6354961" y="2239864"/>
                </a:cubicBezTo>
                <a:cubicBezTo>
                  <a:pt x="6354961" y="2239864"/>
                  <a:pt x="6354961" y="2242345"/>
                  <a:pt x="6354961" y="2247305"/>
                </a:cubicBezTo>
                <a:cubicBezTo>
                  <a:pt x="6349999" y="2247305"/>
                  <a:pt x="6347519" y="2247305"/>
                  <a:pt x="6347519" y="2247305"/>
                </a:cubicBezTo>
                <a:cubicBezTo>
                  <a:pt x="6347519" y="2247305"/>
                  <a:pt x="6347519" y="2249786"/>
                  <a:pt x="6347519" y="2254747"/>
                </a:cubicBezTo>
                <a:cubicBezTo>
                  <a:pt x="6347519" y="2254747"/>
                  <a:pt x="6345039" y="2254747"/>
                  <a:pt x="6340078" y="2254747"/>
                </a:cubicBezTo>
                <a:lnTo>
                  <a:pt x="6332636" y="2254747"/>
                </a:lnTo>
                <a:lnTo>
                  <a:pt x="6325195" y="2254747"/>
                </a:lnTo>
                <a:cubicBezTo>
                  <a:pt x="6325195" y="2254747"/>
                  <a:pt x="6333877" y="2249786"/>
                  <a:pt x="6351240" y="2239864"/>
                </a:cubicBezTo>
                <a:cubicBezTo>
                  <a:pt x="6368603" y="2229942"/>
                  <a:pt x="6377285" y="2224981"/>
                  <a:pt x="6377285" y="2224981"/>
                </a:cubicBezTo>
                <a:close/>
                <a:moveTo>
                  <a:pt x="5968008" y="2224981"/>
                </a:moveTo>
                <a:lnTo>
                  <a:pt x="5968008" y="2232422"/>
                </a:lnTo>
                <a:lnTo>
                  <a:pt x="5960566" y="2232422"/>
                </a:lnTo>
                <a:cubicBezTo>
                  <a:pt x="5965527" y="2227462"/>
                  <a:pt x="5968008" y="2224981"/>
                  <a:pt x="5968008" y="2224981"/>
                </a:cubicBezTo>
                <a:close/>
                <a:moveTo>
                  <a:pt x="5856386" y="2224981"/>
                </a:moveTo>
                <a:lnTo>
                  <a:pt x="5856386" y="2232422"/>
                </a:lnTo>
                <a:cubicBezTo>
                  <a:pt x="5856386" y="2232422"/>
                  <a:pt x="5853906" y="2232422"/>
                  <a:pt x="5848945" y="2232422"/>
                </a:cubicBezTo>
                <a:close/>
                <a:moveTo>
                  <a:pt x="5499199" y="2224981"/>
                </a:moveTo>
                <a:lnTo>
                  <a:pt x="5499199" y="2232422"/>
                </a:lnTo>
                <a:lnTo>
                  <a:pt x="5506640" y="2224981"/>
                </a:lnTo>
                <a:cubicBezTo>
                  <a:pt x="5501679" y="2224981"/>
                  <a:pt x="5499199" y="2224981"/>
                  <a:pt x="5499199" y="2224981"/>
                </a:cubicBezTo>
                <a:close/>
                <a:moveTo>
                  <a:pt x="1704082" y="2224981"/>
                </a:moveTo>
                <a:lnTo>
                  <a:pt x="1696641" y="2232422"/>
                </a:lnTo>
                <a:cubicBezTo>
                  <a:pt x="1696641" y="2232422"/>
                  <a:pt x="1699121" y="2232422"/>
                  <a:pt x="1704082" y="2232422"/>
                </a:cubicBezTo>
                <a:cubicBezTo>
                  <a:pt x="1704082" y="2227462"/>
                  <a:pt x="1704082" y="2224981"/>
                  <a:pt x="1704082" y="2224981"/>
                </a:cubicBezTo>
                <a:close/>
                <a:moveTo>
                  <a:pt x="5566172" y="2220330"/>
                </a:moveTo>
                <a:cubicBezTo>
                  <a:pt x="5564932" y="2219710"/>
                  <a:pt x="5563691" y="2220020"/>
                  <a:pt x="5562451" y="2221260"/>
                </a:cubicBezTo>
                <a:cubicBezTo>
                  <a:pt x="5559971" y="2223741"/>
                  <a:pt x="5558730" y="2227462"/>
                  <a:pt x="5558730" y="2232422"/>
                </a:cubicBezTo>
                <a:lnTo>
                  <a:pt x="5573613" y="2232422"/>
                </a:lnTo>
                <a:cubicBezTo>
                  <a:pt x="5573613" y="2232422"/>
                  <a:pt x="5572372" y="2229942"/>
                  <a:pt x="5569892" y="2224981"/>
                </a:cubicBezTo>
                <a:cubicBezTo>
                  <a:pt x="5568652" y="2222501"/>
                  <a:pt x="5567412" y="2220951"/>
                  <a:pt x="5566172" y="2220330"/>
                </a:cubicBezTo>
                <a:close/>
                <a:moveTo>
                  <a:pt x="6049863" y="2217540"/>
                </a:moveTo>
                <a:cubicBezTo>
                  <a:pt x="6054824" y="2217540"/>
                  <a:pt x="6057304" y="2217540"/>
                  <a:pt x="6057304" y="2217540"/>
                </a:cubicBezTo>
                <a:cubicBezTo>
                  <a:pt x="6057304" y="2222500"/>
                  <a:pt x="6056064" y="2224981"/>
                  <a:pt x="6053584" y="2224981"/>
                </a:cubicBezTo>
                <a:cubicBezTo>
                  <a:pt x="6051104" y="2224981"/>
                  <a:pt x="6049863" y="2222500"/>
                  <a:pt x="6049863" y="2217540"/>
                </a:cubicBezTo>
                <a:close/>
                <a:moveTo>
                  <a:pt x="5677793" y="2217540"/>
                </a:moveTo>
                <a:lnTo>
                  <a:pt x="5685234" y="2224981"/>
                </a:lnTo>
                <a:cubicBezTo>
                  <a:pt x="5685234" y="2224981"/>
                  <a:pt x="5685234" y="2222500"/>
                  <a:pt x="5685234" y="2217540"/>
                </a:cubicBezTo>
                <a:cubicBezTo>
                  <a:pt x="5680273" y="2217540"/>
                  <a:pt x="5677793" y="2217540"/>
                  <a:pt x="5677793" y="2217540"/>
                </a:cubicBezTo>
                <a:close/>
                <a:moveTo>
                  <a:pt x="1473399" y="2217540"/>
                </a:moveTo>
                <a:cubicBezTo>
                  <a:pt x="1473399" y="2217540"/>
                  <a:pt x="1473399" y="2220020"/>
                  <a:pt x="1473399" y="2224981"/>
                </a:cubicBezTo>
                <a:lnTo>
                  <a:pt x="1480840" y="2224981"/>
                </a:lnTo>
                <a:close/>
                <a:moveTo>
                  <a:pt x="6257292" y="2212889"/>
                </a:moveTo>
                <a:cubicBezTo>
                  <a:pt x="6259153" y="2212269"/>
                  <a:pt x="6260703" y="2212579"/>
                  <a:pt x="6261943" y="2213819"/>
                </a:cubicBezTo>
                <a:cubicBezTo>
                  <a:pt x="6264423" y="2216300"/>
                  <a:pt x="6263184" y="2218780"/>
                  <a:pt x="6258222" y="2221260"/>
                </a:cubicBezTo>
                <a:cubicBezTo>
                  <a:pt x="6253261" y="2223741"/>
                  <a:pt x="6245820" y="2227462"/>
                  <a:pt x="6235898" y="2232422"/>
                </a:cubicBezTo>
                <a:lnTo>
                  <a:pt x="6228457" y="2232422"/>
                </a:lnTo>
                <a:cubicBezTo>
                  <a:pt x="6228457" y="2232422"/>
                  <a:pt x="6228457" y="2231182"/>
                  <a:pt x="6228457" y="2228702"/>
                </a:cubicBezTo>
                <a:cubicBezTo>
                  <a:pt x="6228457" y="2226221"/>
                  <a:pt x="6230937" y="2224981"/>
                  <a:pt x="6235898" y="2224981"/>
                </a:cubicBezTo>
                <a:cubicBezTo>
                  <a:pt x="6240860" y="2224981"/>
                  <a:pt x="6245820" y="2222500"/>
                  <a:pt x="6250781" y="2217540"/>
                </a:cubicBezTo>
                <a:cubicBezTo>
                  <a:pt x="6253262" y="2215060"/>
                  <a:pt x="6255432" y="2213509"/>
                  <a:pt x="6257292" y="2212889"/>
                </a:cubicBezTo>
                <a:close/>
                <a:moveTo>
                  <a:pt x="6756797" y="2210098"/>
                </a:moveTo>
                <a:cubicBezTo>
                  <a:pt x="6756797" y="2210098"/>
                  <a:pt x="6756797" y="2211338"/>
                  <a:pt x="6756797" y="2213819"/>
                </a:cubicBezTo>
                <a:cubicBezTo>
                  <a:pt x="6756797" y="2216300"/>
                  <a:pt x="6755556" y="2217540"/>
                  <a:pt x="6753075" y="2217540"/>
                </a:cubicBezTo>
                <a:cubicBezTo>
                  <a:pt x="6750595" y="2217540"/>
                  <a:pt x="6748115" y="2218780"/>
                  <a:pt x="6745635" y="2221260"/>
                </a:cubicBezTo>
                <a:cubicBezTo>
                  <a:pt x="6743154" y="2223741"/>
                  <a:pt x="6738193" y="2228702"/>
                  <a:pt x="6730751" y="2236143"/>
                </a:cubicBezTo>
                <a:cubicBezTo>
                  <a:pt x="6723310" y="2243585"/>
                  <a:pt x="6709668" y="2249786"/>
                  <a:pt x="6689823" y="2254747"/>
                </a:cubicBezTo>
                <a:lnTo>
                  <a:pt x="6674941" y="2269630"/>
                </a:lnTo>
                <a:cubicBezTo>
                  <a:pt x="6669979" y="2274590"/>
                  <a:pt x="6665019" y="2274590"/>
                  <a:pt x="6660058" y="2269630"/>
                </a:cubicBezTo>
                <a:lnTo>
                  <a:pt x="6674941" y="2262188"/>
                </a:lnTo>
                <a:cubicBezTo>
                  <a:pt x="6699745" y="2247305"/>
                  <a:pt x="6714628" y="2237383"/>
                  <a:pt x="6719589" y="2232422"/>
                </a:cubicBezTo>
                <a:cubicBezTo>
                  <a:pt x="6719589" y="2227462"/>
                  <a:pt x="6723310" y="2223741"/>
                  <a:pt x="6730751" y="2221260"/>
                </a:cubicBezTo>
                <a:cubicBezTo>
                  <a:pt x="6738193" y="2218780"/>
                  <a:pt x="6746875" y="2215059"/>
                  <a:pt x="6756797" y="2210098"/>
                </a:cubicBezTo>
                <a:close/>
                <a:moveTo>
                  <a:pt x="5655469" y="2210098"/>
                </a:moveTo>
                <a:lnTo>
                  <a:pt x="5655469" y="2217540"/>
                </a:lnTo>
                <a:cubicBezTo>
                  <a:pt x="5655469" y="2217540"/>
                  <a:pt x="5657949" y="2215059"/>
                  <a:pt x="5662910" y="2210098"/>
                </a:cubicBezTo>
                <a:close/>
                <a:moveTo>
                  <a:pt x="1227832" y="2210098"/>
                </a:moveTo>
                <a:lnTo>
                  <a:pt x="1227832" y="2217540"/>
                </a:lnTo>
                <a:cubicBezTo>
                  <a:pt x="1232793" y="2222500"/>
                  <a:pt x="1237754" y="2222500"/>
                  <a:pt x="1242715" y="2217540"/>
                </a:cubicBezTo>
                <a:cubicBezTo>
                  <a:pt x="1242715" y="2217540"/>
                  <a:pt x="1241475" y="2216300"/>
                  <a:pt x="1238994" y="2213819"/>
                </a:cubicBezTo>
                <a:cubicBezTo>
                  <a:pt x="1236514" y="2211338"/>
                  <a:pt x="1234033" y="2210098"/>
                  <a:pt x="1231553" y="2210098"/>
                </a:cubicBezTo>
                <a:cubicBezTo>
                  <a:pt x="1229072" y="2210098"/>
                  <a:pt x="1227832" y="2210098"/>
                  <a:pt x="1227832" y="2210098"/>
                </a:cubicBezTo>
                <a:close/>
                <a:moveTo>
                  <a:pt x="6607969" y="2202657"/>
                </a:moveTo>
                <a:lnTo>
                  <a:pt x="6600527" y="2210098"/>
                </a:lnTo>
                <a:cubicBezTo>
                  <a:pt x="6595565" y="2215059"/>
                  <a:pt x="6591845" y="2216300"/>
                  <a:pt x="6589365" y="2213819"/>
                </a:cubicBezTo>
                <a:cubicBezTo>
                  <a:pt x="6586885" y="2211338"/>
                  <a:pt x="6585644" y="2212579"/>
                  <a:pt x="6585644" y="2217540"/>
                </a:cubicBezTo>
                <a:cubicBezTo>
                  <a:pt x="6585644" y="2222500"/>
                  <a:pt x="6575723" y="2229942"/>
                  <a:pt x="6555879" y="2239864"/>
                </a:cubicBezTo>
                <a:cubicBezTo>
                  <a:pt x="6531074" y="2254747"/>
                  <a:pt x="6516192" y="2264669"/>
                  <a:pt x="6511230" y="2269630"/>
                </a:cubicBezTo>
                <a:cubicBezTo>
                  <a:pt x="6501309" y="2274590"/>
                  <a:pt x="6496347" y="2275831"/>
                  <a:pt x="6496347" y="2273350"/>
                </a:cubicBezTo>
                <a:cubicBezTo>
                  <a:pt x="6496347" y="2270870"/>
                  <a:pt x="6498828" y="2267149"/>
                  <a:pt x="6503789" y="2262188"/>
                </a:cubicBezTo>
                <a:cubicBezTo>
                  <a:pt x="6508750" y="2262188"/>
                  <a:pt x="6513710" y="2259707"/>
                  <a:pt x="6518672" y="2254747"/>
                </a:cubicBezTo>
                <a:cubicBezTo>
                  <a:pt x="6523633" y="2249786"/>
                  <a:pt x="6528593" y="2244825"/>
                  <a:pt x="6533554" y="2239864"/>
                </a:cubicBezTo>
                <a:cubicBezTo>
                  <a:pt x="6548437" y="2229942"/>
                  <a:pt x="6563320" y="2221260"/>
                  <a:pt x="6578203" y="2213819"/>
                </a:cubicBezTo>
                <a:cubicBezTo>
                  <a:pt x="6593085" y="2206378"/>
                  <a:pt x="6603007" y="2202657"/>
                  <a:pt x="6607969" y="2202657"/>
                </a:cubicBezTo>
                <a:close/>
                <a:moveTo>
                  <a:pt x="6414492" y="2202657"/>
                </a:moveTo>
                <a:lnTo>
                  <a:pt x="6414492" y="2210098"/>
                </a:lnTo>
                <a:lnTo>
                  <a:pt x="6407051" y="2210098"/>
                </a:lnTo>
                <a:cubicBezTo>
                  <a:pt x="6407051" y="2205138"/>
                  <a:pt x="6409531" y="2202657"/>
                  <a:pt x="6414492" y="2202657"/>
                </a:cubicBezTo>
                <a:close/>
                <a:moveTo>
                  <a:pt x="5752207" y="2202657"/>
                </a:moveTo>
                <a:cubicBezTo>
                  <a:pt x="5752207" y="2202657"/>
                  <a:pt x="5749727" y="2205138"/>
                  <a:pt x="5744765" y="2210098"/>
                </a:cubicBezTo>
                <a:cubicBezTo>
                  <a:pt x="5749727" y="2210098"/>
                  <a:pt x="5752207" y="2210098"/>
                  <a:pt x="5752207" y="2210098"/>
                </a:cubicBezTo>
                <a:close/>
                <a:moveTo>
                  <a:pt x="781348" y="2202657"/>
                </a:moveTo>
                <a:cubicBezTo>
                  <a:pt x="786309" y="2207618"/>
                  <a:pt x="788789" y="2218780"/>
                  <a:pt x="788789" y="2236143"/>
                </a:cubicBezTo>
                <a:cubicBezTo>
                  <a:pt x="788789" y="2253507"/>
                  <a:pt x="786309" y="2264669"/>
                  <a:pt x="781348" y="2269630"/>
                </a:cubicBezTo>
                <a:cubicBezTo>
                  <a:pt x="776387" y="2269630"/>
                  <a:pt x="771426" y="2269630"/>
                  <a:pt x="766465" y="2269630"/>
                </a:cubicBezTo>
                <a:lnTo>
                  <a:pt x="759024" y="2262188"/>
                </a:lnTo>
                <a:cubicBezTo>
                  <a:pt x="759024" y="2257227"/>
                  <a:pt x="761504" y="2254747"/>
                  <a:pt x="766465" y="2254747"/>
                </a:cubicBezTo>
                <a:cubicBezTo>
                  <a:pt x="766465" y="2249786"/>
                  <a:pt x="766465" y="2247305"/>
                  <a:pt x="766465" y="2247305"/>
                </a:cubicBezTo>
                <a:cubicBezTo>
                  <a:pt x="771426" y="2247305"/>
                  <a:pt x="773906" y="2243585"/>
                  <a:pt x="773906" y="2236143"/>
                </a:cubicBezTo>
                <a:cubicBezTo>
                  <a:pt x="773906" y="2228702"/>
                  <a:pt x="773906" y="2222500"/>
                  <a:pt x="773906" y="2217540"/>
                </a:cubicBezTo>
                <a:cubicBezTo>
                  <a:pt x="778867" y="2207618"/>
                  <a:pt x="781348" y="2202657"/>
                  <a:pt x="781348" y="2202657"/>
                </a:cubicBezTo>
                <a:close/>
                <a:moveTo>
                  <a:pt x="714375" y="2202657"/>
                </a:moveTo>
                <a:lnTo>
                  <a:pt x="721817" y="2210098"/>
                </a:lnTo>
                <a:cubicBezTo>
                  <a:pt x="721817" y="2220020"/>
                  <a:pt x="723057" y="2227462"/>
                  <a:pt x="725537" y="2232422"/>
                </a:cubicBezTo>
                <a:cubicBezTo>
                  <a:pt x="728018" y="2237383"/>
                  <a:pt x="729258" y="2242345"/>
                  <a:pt x="729258" y="2247305"/>
                </a:cubicBezTo>
                <a:lnTo>
                  <a:pt x="714375" y="2239864"/>
                </a:lnTo>
                <a:cubicBezTo>
                  <a:pt x="709414" y="2229942"/>
                  <a:pt x="706934" y="2220020"/>
                  <a:pt x="706934" y="2210098"/>
                </a:cubicBezTo>
                <a:close/>
                <a:moveTo>
                  <a:pt x="1657574" y="2198006"/>
                </a:moveTo>
                <a:cubicBezTo>
                  <a:pt x="1658814" y="2198626"/>
                  <a:pt x="1659434" y="2200177"/>
                  <a:pt x="1659434" y="2202657"/>
                </a:cubicBezTo>
                <a:lnTo>
                  <a:pt x="1651992" y="2210098"/>
                </a:lnTo>
                <a:cubicBezTo>
                  <a:pt x="1647031" y="2205138"/>
                  <a:pt x="1647031" y="2201417"/>
                  <a:pt x="1651992" y="2198936"/>
                </a:cubicBezTo>
                <a:cubicBezTo>
                  <a:pt x="1654473" y="2197696"/>
                  <a:pt x="1656333" y="2197386"/>
                  <a:pt x="1657574" y="2198006"/>
                </a:cubicBezTo>
                <a:close/>
                <a:moveTo>
                  <a:pt x="6250781" y="2195215"/>
                </a:moveTo>
                <a:cubicBezTo>
                  <a:pt x="6250781" y="2195215"/>
                  <a:pt x="6249540" y="2196455"/>
                  <a:pt x="6247060" y="2198936"/>
                </a:cubicBezTo>
                <a:cubicBezTo>
                  <a:pt x="6244580" y="2201417"/>
                  <a:pt x="6243340" y="2205138"/>
                  <a:pt x="6243340" y="2210098"/>
                </a:cubicBezTo>
                <a:lnTo>
                  <a:pt x="6228457" y="2210098"/>
                </a:lnTo>
                <a:cubicBezTo>
                  <a:pt x="6228457" y="2210098"/>
                  <a:pt x="6232178" y="2207618"/>
                  <a:pt x="6239619" y="2202657"/>
                </a:cubicBezTo>
                <a:cubicBezTo>
                  <a:pt x="6247060" y="2197696"/>
                  <a:pt x="6250781" y="2195215"/>
                  <a:pt x="6250781" y="2195215"/>
                </a:cubicBezTo>
                <a:close/>
                <a:moveTo>
                  <a:pt x="5811738" y="2195215"/>
                </a:moveTo>
                <a:cubicBezTo>
                  <a:pt x="5806777" y="2195215"/>
                  <a:pt x="5800576" y="2196455"/>
                  <a:pt x="5793135" y="2198936"/>
                </a:cubicBezTo>
                <a:cubicBezTo>
                  <a:pt x="5785693" y="2201417"/>
                  <a:pt x="5781972" y="2205138"/>
                  <a:pt x="5781972" y="2210098"/>
                </a:cubicBezTo>
                <a:cubicBezTo>
                  <a:pt x="5777011" y="2210098"/>
                  <a:pt x="5774531" y="2212579"/>
                  <a:pt x="5774531" y="2217540"/>
                </a:cubicBezTo>
                <a:cubicBezTo>
                  <a:pt x="5784453" y="2217540"/>
                  <a:pt x="5791894" y="2217540"/>
                  <a:pt x="5796855" y="2217540"/>
                </a:cubicBezTo>
                <a:cubicBezTo>
                  <a:pt x="5796855" y="2212579"/>
                  <a:pt x="5798096" y="2210098"/>
                  <a:pt x="5800576" y="2210098"/>
                </a:cubicBezTo>
                <a:cubicBezTo>
                  <a:pt x="5803056" y="2210098"/>
                  <a:pt x="5804297" y="2210098"/>
                  <a:pt x="5804297" y="2210098"/>
                </a:cubicBezTo>
                <a:cubicBezTo>
                  <a:pt x="5809258" y="2210098"/>
                  <a:pt x="5814218" y="2207618"/>
                  <a:pt x="5819179" y="2202657"/>
                </a:cubicBezTo>
                <a:close/>
                <a:moveTo>
                  <a:pt x="5685234" y="2195215"/>
                </a:moveTo>
                <a:lnTo>
                  <a:pt x="5677793" y="2202657"/>
                </a:lnTo>
                <a:lnTo>
                  <a:pt x="5692676" y="2195215"/>
                </a:lnTo>
                <a:close/>
                <a:moveTo>
                  <a:pt x="1633389" y="2195215"/>
                </a:moveTo>
                <a:cubicBezTo>
                  <a:pt x="1630908" y="2195215"/>
                  <a:pt x="1629668" y="2196455"/>
                  <a:pt x="1629668" y="2198936"/>
                </a:cubicBezTo>
                <a:cubicBezTo>
                  <a:pt x="1629668" y="2201417"/>
                  <a:pt x="1632148" y="2202657"/>
                  <a:pt x="1637109" y="2202657"/>
                </a:cubicBezTo>
                <a:cubicBezTo>
                  <a:pt x="1637109" y="2197696"/>
                  <a:pt x="1635869" y="2195215"/>
                  <a:pt x="1633389" y="2195215"/>
                </a:cubicBezTo>
                <a:close/>
                <a:moveTo>
                  <a:pt x="1064121" y="2195215"/>
                </a:moveTo>
                <a:cubicBezTo>
                  <a:pt x="1069082" y="2195215"/>
                  <a:pt x="1071563" y="2196455"/>
                  <a:pt x="1071563" y="2198936"/>
                </a:cubicBezTo>
                <a:cubicBezTo>
                  <a:pt x="1071563" y="2201417"/>
                  <a:pt x="1071563" y="2202657"/>
                  <a:pt x="1071563" y="2202657"/>
                </a:cubicBezTo>
                <a:cubicBezTo>
                  <a:pt x="1066602" y="2202657"/>
                  <a:pt x="1064121" y="2202657"/>
                  <a:pt x="1064121" y="2202657"/>
                </a:cubicBezTo>
                <a:cubicBezTo>
                  <a:pt x="1059160" y="2197696"/>
                  <a:pt x="1059160" y="2195215"/>
                  <a:pt x="1064121" y="2195215"/>
                </a:cubicBezTo>
                <a:close/>
                <a:moveTo>
                  <a:pt x="922735" y="2195215"/>
                </a:moveTo>
                <a:lnTo>
                  <a:pt x="930176" y="2195215"/>
                </a:lnTo>
                <a:cubicBezTo>
                  <a:pt x="930176" y="2195215"/>
                  <a:pt x="930176" y="2197696"/>
                  <a:pt x="930176" y="2202657"/>
                </a:cubicBezTo>
                <a:close/>
                <a:moveTo>
                  <a:pt x="6794003" y="2187774"/>
                </a:moveTo>
                <a:lnTo>
                  <a:pt x="6786562" y="2202657"/>
                </a:lnTo>
                <a:lnTo>
                  <a:pt x="6779121" y="2195215"/>
                </a:lnTo>
                <a:cubicBezTo>
                  <a:pt x="6784082" y="2190255"/>
                  <a:pt x="6789042" y="2187774"/>
                  <a:pt x="6794003" y="2187774"/>
                </a:cubicBezTo>
                <a:close/>
                <a:moveTo>
                  <a:pt x="6630293" y="2187774"/>
                </a:moveTo>
                <a:lnTo>
                  <a:pt x="6615409" y="2202657"/>
                </a:lnTo>
                <a:lnTo>
                  <a:pt x="6615409" y="2195215"/>
                </a:lnTo>
                <a:cubicBezTo>
                  <a:pt x="6620371" y="2190255"/>
                  <a:pt x="6625331" y="2187774"/>
                  <a:pt x="6630293" y="2187774"/>
                </a:cubicBezTo>
                <a:close/>
                <a:moveTo>
                  <a:pt x="6526113" y="2187774"/>
                </a:moveTo>
                <a:lnTo>
                  <a:pt x="6526113" y="2195215"/>
                </a:lnTo>
                <a:cubicBezTo>
                  <a:pt x="6521152" y="2200176"/>
                  <a:pt x="6518672" y="2202657"/>
                  <a:pt x="6518672" y="2202657"/>
                </a:cubicBezTo>
                <a:cubicBezTo>
                  <a:pt x="6513710" y="2202657"/>
                  <a:pt x="6508750" y="2205138"/>
                  <a:pt x="6503789" y="2210098"/>
                </a:cubicBezTo>
                <a:cubicBezTo>
                  <a:pt x="6503789" y="2215059"/>
                  <a:pt x="6483945" y="2227462"/>
                  <a:pt x="6444258" y="2247305"/>
                </a:cubicBezTo>
                <a:cubicBezTo>
                  <a:pt x="6439296" y="2252266"/>
                  <a:pt x="6435576" y="2255987"/>
                  <a:pt x="6433095" y="2258467"/>
                </a:cubicBezTo>
                <a:cubicBezTo>
                  <a:pt x="6430615" y="2260948"/>
                  <a:pt x="6426895" y="2262188"/>
                  <a:pt x="6421933" y="2262188"/>
                </a:cubicBezTo>
                <a:cubicBezTo>
                  <a:pt x="6421933" y="2267149"/>
                  <a:pt x="6420693" y="2267149"/>
                  <a:pt x="6418213" y="2262188"/>
                </a:cubicBezTo>
                <a:cubicBezTo>
                  <a:pt x="6415733" y="2257227"/>
                  <a:pt x="6418213" y="2253507"/>
                  <a:pt x="6425654" y="2251026"/>
                </a:cubicBezTo>
                <a:cubicBezTo>
                  <a:pt x="6433095" y="2248545"/>
                  <a:pt x="6444258" y="2242345"/>
                  <a:pt x="6459140" y="2232422"/>
                </a:cubicBezTo>
                <a:cubicBezTo>
                  <a:pt x="6498828" y="2202657"/>
                  <a:pt x="6521152" y="2187774"/>
                  <a:pt x="6526113" y="2187774"/>
                </a:cubicBezTo>
                <a:close/>
                <a:moveTo>
                  <a:pt x="6258222" y="2187774"/>
                </a:moveTo>
                <a:cubicBezTo>
                  <a:pt x="6263184" y="2187774"/>
                  <a:pt x="6265664" y="2187774"/>
                  <a:pt x="6265664" y="2187774"/>
                </a:cubicBezTo>
                <a:cubicBezTo>
                  <a:pt x="6265664" y="2192735"/>
                  <a:pt x="6265664" y="2195215"/>
                  <a:pt x="6265664" y="2195215"/>
                </a:cubicBezTo>
                <a:close/>
                <a:moveTo>
                  <a:pt x="5997773" y="2187774"/>
                </a:moveTo>
                <a:cubicBezTo>
                  <a:pt x="6002735" y="2187774"/>
                  <a:pt x="6005215" y="2189014"/>
                  <a:pt x="6005215" y="2191495"/>
                </a:cubicBezTo>
                <a:cubicBezTo>
                  <a:pt x="6005215" y="2193975"/>
                  <a:pt x="6003974" y="2195215"/>
                  <a:pt x="6001494" y="2195215"/>
                </a:cubicBezTo>
                <a:cubicBezTo>
                  <a:pt x="5999014" y="2195215"/>
                  <a:pt x="5997773" y="2192735"/>
                  <a:pt x="5997773" y="2187774"/>
                </a:cubicBezTo>
                <a:close/>
                <a:moveTo>
                  <a:pt x="5930801" y="2187774"/>
                </a:moveTo>
                <a:cubicBezTo>
                  <a:pt x="5935762" y="2187774"/>
                  <a:pt x="5938242" y="2189014"/>
                  <a:pt x="5938242" y="2191495"/>
                </a:cubicBezTo>
                <a:cubicBezTo>
                  <a:pt x="5938242" y="2193975"/>
                  <a:pt x="5937001" y="2195215"/>
                  <a:pt x="5934521" y="2195215"/>
                </a:cubicBezTo>
                <a:cubicBezTo>
                  <a:pt x="5932041" y="2195215"/>
                  <a:pt x="5930801" y="2192735"/>
                  <a:pt x="5930801" y="2187774"/>
                </a:cubicBezTo>
                <a:close/>
                <a:moveTo>
                  <a:pt x="5722441" y="2187774"/>
                </a:moveTo>
                <a:lnTo>
                  <a:pt x="5722441" y="2195215"/>
                </a:lnTo>
                <a:lnTo>
                  <a:pt x="5729883" y="2195215"/>
                </a:lnTo>
                <a:cubicBezTo>
                  <a:pt x="5729883" y="2200176"/>
                  <a:pt x="5732363" y="2202657"/>
                  <a:pt x="5737324" y="2202657"/>
                </a:cubicBezTo>
                <a:cubicBezTo>
                  <a:pt x="5742285" y="2202657"/>
                  <a:pt x="5744765" y="2200176"/>
                  <a:pt x="5744765" y="2195215"/>
                </a:cubicBezTo>
                <a:cubicBezTo>
                  <a:pt x="5739804" y="2190255"/>
                  <a:pt x="5738565" y="2187774"/>
                  <a:pt x="5741045" y="2187774"/>
                </a:cubicBezTo>
                <a:close/>
                <a:moveTo>
                  <a:pt x="1183184" y="2187774"/>
                </a:moveTo>
                <a:lnTo>
                  <a:pt x="1183184" y="2187774"/>
                </a:lnTo>
                <a:lnTo>
                  <a:pt x="1183184" y="2187774"/>
                </a:lnTo>
                <a:close/>
                <a:moveTo>
                  <a:pt x="6546577" y="2180333"/>
                </a:moveTo>
                <a:cubicBezTo>
                  <a:pt x="6550297" y="2180333"/>
                  <a:pt x="6553398" y="2182813"/>
                  <a:pt x="6555879" y="2187774"/>
                </a:cubicBezTo>
                <a:cubicBezTo>
                  <a:pt x="6555879" y="2192735"/>
                  <a:pt x="6553399" y="2195215"/>
                  <a:pt x="6548437" y="2195215"/>
                </a:cubicBezTo>
                <a:cubicBezTo>
                  <a:pt x="6543476" y="2195215"/>
                  <a:pt x="6540996" y="2192735"/>
                  <a:pt x="6540996" y="2187774"/>
                </a:cubicBezTo>
                <a:lnTo>
                  <a:pt x="6533554" y="2187774"/>
                </a:lnTo>
                <a:cubicBezTo>
                  <a:pt x="6538515" y="2182813"/>
                  <a:pt x="6542856" y="2180333"/>
                  <a:pt x="6546577" y="2180333"/>
                </a:cubicBezTo>
                <a:close/>
                <a:moveTo>
                  <a:pt x="6384726" y="2180333"/>
                </a:moveTo>
                <a:lnTo>
                  <a:pt x="6384726" y="2195215"/>
                </a:lnTo>
                <a:cubicBezTo>
                  <a:pt x="6384726" y="2195215"/>
                  <a:pt x="6382246" y="2196455"/>
                  <a:pt x="6377285" y="2198936"/>
                </a:cubicBezTo>
                <a:cubicBezTo>
                  <a:pt x="6372324" y="2201417"/>
                  <a:pt x="6369844" y="2202657"/>
                  <a:pt x="6369844" y="2202657"/>
                </a:cubicBezTo>
                <a:cubicBezTo>
                  <a:pt x="6369844" y="2207618"/>
                  <a:pt x="6368603" y="2210098"/>
                  <a:pt x="6366123" y="2210098"/>
                </a:cubicBezTo>
                <a:cubicBezTo>
                  <a:pt x="6363643" y="2210098"/>
                  <a:pt x="6349999" y="2217540"/>
                  <a:pt x="6325195" y="2232422"/>
                </a:cubicBezTo>
                <a:cubicBezTo>
                  <a:pt x="6305351" y="2242345"/>
                  <a:pt x="6295429" y="2242345"/>
                  <a:pt x="6295429" y="2232422"/>
                </a:cubicBezTo>
                <a:cubicBezTo>
                  <a:pt x="6295429" y="2222500"/>
                  <a:pt x="6300391" y="2217540"/>
                  <a:pt x="6310312" y="2217540"/>
                </a:cubicBezTo>
                <a:cubicBezTo>
                  <a:pt x="6310312" y="2217540"/>
                  <a:pt x="6315274" y="2215059"/>
                  <a:pt x="6325195" y="2210098"/>
                </a:cubicBezTo>
                <a:cubicBezTo>
                  <a:pt x="6330156" y="2210098"/>
                  <a:pt x="6333877" y="2210098"/>
                  <a:pt x="6336357" y="2210098"/>
                </a:cubicBezTo>
                <a:cubicBezTo>
                  <a:pt x="6338837" y="2210098"/>
                  <a:pt x="6342558" y="2207618"/>
                  <a:pt x="6347519" y="2202657"/>
                </a:cubicBezTo>
                <a:cubicBezTo>
                  <a:pt x="6347519" y="2202657"/>
                  <a:pt x="6348760" y="2201417"/>
                  <a:pt x="6351240" y="2198936"/>
                </a:cubicBezTo>
                <a:cubicBezTo>
                  <a:pt x="6353720" y="2196455"/>
                  <a:pt x="6357441" y="2195215"/>
                  <a:pt x="6362402" y="2195215"/>
                </a:cubicBezTo>
                <a:cubicBezTo>
                  <a:pt x="6367363" y="2195215"/>
                  <a:pt x="6369844" y="2192735"/>
                  <a:pt x="6369844" y="2187774"/>
                </a:cubicBezTo>
                <a:cubicBezTo>
                  <a:pt x="6369844" y="2187774"/>
                  <a:pt x="6371084" y="2187774"/>
                  <a:pt x="6373564" y="2187774"/>
                </a:cubicBezTo>
                <a:cubicBezTo>
                  <a:pt x="6376044" y="2187774"/>
                  <a:pt x="6379765" y="2185293"/>
                  <a:pt x="6384726" y="2180333"/>
                </a:cubicBezTo>
                <a:close/>
                <a:moveTo>
                  <a:pt x="6302871" y="2180333"/>
                </a:moveTo>
                <a:cubicBezTo>
                  <a:pt x="6312792" y="2185293"/>
                  <a:pt x="6312792" y="2187774"/>
                  <a:pt x="6302871" y="2187774"/>
                </a:cubicBezTo>
                <a:close/>
                <a:moveTo>
                  <a:pt x="1629668" y="2180333"/>
                </a:moveTo>
                <a:cubicBezTo>
                  <a:pt x="1629668" y="2180333"/>
                  <a:pt x="1629668" y="2182813"/>
                  <a:pt x="1629668" y="2187774"/>
                </a:cubicBezTo>
                <a:cubicBezTo>
                  <a:pt x="1629668" y="2187774"/>
                  <a:pt x="1630908" y="2187774"/>
                  <a:pt x="1633389" y="2187774"/>
                </a:cubicBezTo>
                <a:cubicBezTo>
                  <a:pt x="1635869" y="2187774"/>
                  <a:pt x="1637109" y="2187774"/>
                  <a:pt x="1637109" y="2187774"/>
                </a:cubicBezTo>
                <a:close/>
                <a:moveTo>
                  <a:pt x="1190625" y="2180333"/>
                </a:moveTo>
                <a:lnTo>
                  <a:pt x="1198066" y="2224981"/>
                </a:lnTo>
                <a:cubicBezTo>
                  <a:pt x="1198066" y="2224981"/>
                  <a:pt x="1195586" y="2217540"/>
                  <a:pt x="1190625" y="2202657"/>
                </a:cubicBezTo>
                <a:lnTo>
                  <a:pt x="1183184" y="2187774"/>
                </a:lnTo>
                <a:lnTo>
                  <a:pt x="1190625" y="2187774"/>
                </a:lnTo>
                <a:close/>
                <a:moveTo>
                  <a:pt x="6286128" y="2176613"/>
                </a:moveTo>
                <a:cubicBezTo>
                  <a:pt x="6287368" y="2176613"/>
                  <a:pt x="6287988" y="2177853"/>
                  <a:pt x="6287988" y="2180333"/>
                </a:cubicBezTo>
                <a:lnTo>
                  <a:pt x="6273105" y="2187774"/>
                </a:lnTo>
                <a:lnTo>
                  <a:pt x="6280547" y="2180333"/>
                </a:lnTo>
                <a:cubicBezTo>
                  <a:pt x="6283027" y="2177853"/>
                  <a:pt x="6284888" y="2176613"/>
                  <a:pt x="6286128" y="2176613"/>
                </a:cubicBezTo>
                <a:close/>
                <a:moveTo>
                  <a:pt x="6414492" y="2172891"/>
                </a:moveTo>
                <a:lnTo>
                  <a:pt x="6429375" y="2172891"/>
                </a:lnTo>
                <a:cubicBezTo>
                  <a:pt x="6429375" y="2177852"/>
                  <a:pt x="6428134" y="2180333"/>
                  <a:pt x="6425654" y="2180333"/>
                </a:cubicBezTo>
                <a:cubicBezTo>
                  <a:pt x="6423174" y="2180333"/>
                  <a:pt x="6419453" y="2180333"/>
                  <a:pt x="6414492" y="2180333"/>
                </a:cubicBezTo>
                <a:close/>
                <a:moveTo>
                  <a:pt x="6072187" y="2172891"/>
                </a:moveTo>
                <a:lnTo>
                  <a:pt x="6057304" y="2187774"/>
                </a:lnTo>
                <a:lnTo>
                  <a:pt x="6042422" y="2187774"/>
                </a:lnTo>
                <a:cubicBezTo>
                  <a:pt x="6042422" y="2182813"/>
                  <a:pt x="6047383" y="2179093"/>
                  <a:pt x="6057304" y="2176612"/>
                </a:cubicBezTo>
                <a:cubicBezTo>
                  <a:pt x="6067226" y="2174131"/>
                  <a:pt x="6072187" y="2172891"/>
                  <a:pt x="6072187" y="2172891"/>
                </a:cubicBezTo>
                <a:close/>
                <a:moveTo>
                  <a:pt x="5886152" y="2172891"/>
                </a:moveTo>
                <a:lnTo>
                  <a:pt x="5886152" y="2180333"/>
                </a:lnTo>
                <a:cubicBezTo>
                  <a:pt x="5891113" y="2180333"/>
                  <a:pt x="5893594" y="2177852"/>
                  <a:pt x="5893594" y="2172891"/>
                </a:cubicBezTo>
                <a:cubicBezTo>
                  <a:pt x="5893594" y="2172891"/>
                  <a:pt x="5891113" y="2172891"/>
                  <a:pt x="5886152" y="2172891"/>
                </a:cubicBezTo>
                <a:close/>
                <a:moveTo>
                  <a:pt x="6429375" y="2165450"/>
                </a:moveTo>
                <a:cubicBezTo>
                  <a:pt x="6429375" y="2165450"/>
                  <a:pt x="6431855" y="2165450"/>
                  <a:pt x="6436816" y="2165450"/>
                </a:cubicBezTo>
                <a:cubicBezTo>
                  <a:pt x="6436816" y="2170411"/>
                  <a:pt x="6434336" y="2172891"/>
                  <a:pt x="6429375" y="2172891"/>
                </a:cubicBezTo>
                <a:close/>
                <a:moveTo>
                  <a:pt x="5901035" y="2165450"/>
                </a:moveTo>
                <a:lnTo>
                  <a:pt x="5901035" y="2172891"/>
                </a:lnTo>
                <a:cubicBezTo>
                  <a:pt x="5901035" y="2172891"/>
                  <a:pt x="5903515" y="2170411"/>
                  <a:pt x="5908476" y="2165450"/>
                </a:cubicBezTo>
                <a:cubicBezTo>
                  <a:pt x="5903515" y="2165450"/>
                  <a:pt x="5901035" y="2165450"/>
                  <a:pt x="5901035" y="2165450"/>
                </a:cubicBezTo>
                <a:close/>
                <a:moveTo>
                  <a:pt x="1756172" y="2165450"/>
                </a:moveTo>
                <a:cubicBezTo>
                  <a:pt x="1756172" y="2165450"/>
                  <a:pt x="1757412" y="2166690"/>
                  <a:pt x="1759893" y="2169171"/>
                </a:cubicBezTo>
                <a:cubicBezTo>
                  <a:pt x="1762373" y="2171651"/>
                  <a:pt x="1763614" y="2175372"/>
                  <a:pt x="1763614" y="2180333"/>
                </a:cubicBezTo>
                <a:cubicBezTo>
                  <a:pt x="1763614" y="2185293"/>
                  <a:pt x="1761133" y="2187774"/>
                  <a:pt x="1756172" y="2187774"/>
                </a:cubicBezTo>
                <a:lnTo>
                  <a:pt x="1756172" y="2180333"/>
                </a:lnTo>
                <a:close/>
                <a:moveTo>
                  <a:pt x="1666875" y="2165450"/>
                </a:moveTo>
                <a:cubicBezTo>
                  <a:pt x="1666875" y="2170411"/>
                  <a:pt x="1665635" y="2174131"/>
                  <a:pt x="1663155" y="2176612"/>
                </a:cubicBezTo>
                <a:cubicBezTo>
                  <a:pt x="1660674" y="2179093"/>
                  <a:pt x="1659434" y="2180333"/>
                  <a:pt x="1659434" y="2180333"/>
                </a:cubicBezTo>
                <a:lnTo>
                  <a:pt x="1651992" y="2187774"/>
                </a:lnTo>
                <a:lnTo>
                  <a:pt x="1651992" y="2180333"/>
                </a:lnTo>
                <a:cubicBezTo>
                  <a:pt x="1651992" y="2175372"/>
                  <a:pt x="1651992" y="2172891"/>
                  <a:pt x="1651992" y="2172891"/>
                </a:cubicBezTo>
                <a:cubicBezTo>
                  <a:pt x="1656953" y="2177852"/>
                  <a:pt x="1659434" y="2177852"/>
                  <a:pt x="1659434" y="2172891"/>
                </a:cubicBezTo>
                <a:close/>
                <a:moveTo>
                  <a:pt x="1510606" y="2165450"/>
                </a:moveTo>
                <a:cubicBezTo>
                  <a:pt x="1510606" y="2170411"/>
                  <a:pt x="1513086" y="2172891"/>
                  <a:pt x="1518047" y="2172891"/>
                </a:cubicBezTo>
                <a:cubicBezTo>
                  <a:pt x="1518047" y="2172891"/>
                  <a:pt x="1518047" y="2170411"/>
                  <a:pt x="1518047" y="2165450"/>
                </a:cubicBezTo>
                <a:close/>
                <a:moveTo>
                  <a:pt x="5772671" y="2160799"/>
                </a:moveTo>
                <a:cubicBezTo>
                  <a:pt x="5771431" y="2161419"/>
                  <a:pt x="5769570" y="2162970"/>
                  <a:pt x="5767090" y="2165450"/>
                </a:cubicBezTo>
                <a:lnTo>
                  <a:pt x="5752207" y="2180333"/>
                </a:lnTo>
                <a:cubicBezTo>
                  <a:pt x="5757168" y="2180333"/>
                  <a:pt x="5759648" y="2180333"/>
                  <a:pt x="5759648" y="2180333"/>
                </a:cubicBezTo>
                <a:cubicBezTo>
                  <a:pt x="5759648" y="2180333"/>
                  <a:pt x="5759648" y="2177852"/>
                  <a:pt x="5759648" y="2172891"/>
                </a:cubicBezTo>
                <a:cubicBezTo>
                  <a:pt x="5764610" y="2167930"/>
                  <a:pt x="5767090" y="2167930"/>
                  <a:pt x="5767090" y="2172891"/>
                </a:cubicBezTo>
                <a:lnTo>
                  <a:pt x="5774531" y="2165450"/>
                </a:lnTo>
                <a:cubicBezTo>
                  <a:pt x="5774531" y="2165450"/>
                  <a:pt x="5774531" y="2164210"/>
                  <a:pt x="5774531" y="2161729"/>
                </a:cubicBezTo>
                <a:cubicBezTo>
                  <a:pt x="5774531" y="2160489"/>
                  <a:pt x="5773911" y="2160179"/>
                  <a:pt x="5772671" y="2160799"/>
                </a:cubicBezTo>
                <a:close/>
                <a:moveTo>
                  <a:pt x="6340078" y="2158008"/>
                </a:moveTo>
                <a:lnTo>
                  <a:pt x="6347519" y="2158008"/>
                </a:lnTo>
                <a:cubicBezTo>
                  <a:pt x="6347519" y="2162969"/>
                  <a:pt x="6349999" y="2162969"/>
                  <a:pt x="6354961" y="2158008"/>
                </a:cubicBezTo>
                <a:lnTo>
                  <a:pt x="6354961" y="2165450"/>
                </a:lnTo>
                <a:lnTo>
                  <a:pt x="6325195" y="2180333"/>
                </a:lnTo>
                <a:cubicBezTo>
                  <a:pt x="6325195" y="2175372"/>
                  <a:pt x="6327675" y="2171651"/>
                  <a:pt x="6332636" y="2169171"/>
                </a:cubicBezTo>
                <a:cubicBezTo>
                  <a:pt x="6337598" y="2166690"/>
                  <a:pt x="6340078" y="2162969"/>
                  <a:pt x="6340078" y="2158008"/>
                </a:cubicBezTo>
                <a:close/>
                <a:moveTo>
                  <a:pt x="6287988" y="2158008"/>
                </a:moveTo>
                <a:cubicBezTo>
                  <a:pt x="6292949" y="2158008"/>
                  <a:pt x="6295429" y="2158008"/>
                  <a:pt x="6295429" y="2158008"/>
                </a:cubicBezTo>
                <a:lnTo>
                  <a:pt x="6281477" y="2162659"/>
                </a:lnTo>
                <a:lnTo>
                  <a:pt x="6282407" y="2159869"/>
                </a:lnTo>
                <a:cubicBezTo>
                  <a:pt x="6283647" y="2158629"/>
                  <a:pt x="6285507" y="2158008"/>
                  <a:pt x="6287988" y="2158008"/>
                </a:cubicBezTo>
                <a:close/>
                <a:moveTo>
                  <a:pt x="6079629" y="2158008"/>
                </a:moveTo>
                <a:cubicBezTo>
                  <a:pt x="6084590" y="2158008"/>
                  <a:pt x="6085829" y="2159248"/>
                  <a:pt x="6083349" y="2161729"/>
                </a:cubicBezTo>
                <a:cubicBezTo>
                  <a:pt x="6080869" y="2164210"/>
                  <a:pt x="6078388" y="2164210"/>
                  <a:pt x="6075908" y="2161729"/>
                </a:cubicBezTo>
                <a:cubicBezTo>
                  <a:pt x="6073428" y="2159248"/>
                  <a:pt x="6074667" y="2158008"/>
                  <a:pt x="6079629" y="2158008"/>
                </a:cubicBezTo>
                <a:close/>
                <a:moveTo>
                  <a:pt x="5528965" y="2158008"/>
                </a:moveTo>
                <a:cubicBezTo>
                  <a:pt x="5524003" y="2162969"/>
                  <a:pt x="5524003" y="2165450"/>
                  <a:pt x="5528965" y="2165450"/>
                </a:cubicBezTo>
                <a:cubicBezTo>
                  <a:pt x="5533926" y="2165450"/>
                  <a:pt x="5536406" y="2164210"/>
                  <a:pt x="5536406" y="2161729"/>
                </a:cubicBezTo>
                <a:cubicBezTo>
                  <a:pt x="5536406" y="2159248"/>
                  <a:pt x="5533926" y="2158008"/>
                  <a:pt x="5528965" y="2158008"/>
                </a:cubicBezTo>
                <a:close/>
                <a:moveTo>
                  <a:pt x="1614785" y="2158008"/>
                </a:moveTo>
                <a:lnTo>
                  <a:pt x="1607344" y="2165450"/>
                </a:lnTo>
                <a:cubicBezTo>
                  <a:pt x="1607344" y="2170411"/>
                  <a:pt x="1608584" y="2172891"/>
                  <a:pt x="1611065" y="2172891"/>
                </a:cubicBezTo>
                <a:cubicBezTo>
                  <a:pt x="1613545" y="2172891"/>
                  <a:pt x="1614785" y="2170411"/>
                  <a:pt x="1614785" y="2165450"/>
                </a:cubicBezTo>
                <a:cubicBezTo>
                  <a:pt x="1614785" y="2160489"/>
                  <a:pt x="1614785" y="2158008"/>
                  <a:pt x="1614785" y="2158008"/>
                </a:cubicBezTo>
                <a:close/>
                <a:moveTo>
                  <a:pt x="1198066" y="2158008"/>
                </a:moveTo>
                <a:lnTo>
                  <a:pt x="1205508" y="2165450"/>
                </a:lnTo>
                <a:lnTo>
                  <a:pt x="1198066" y="2165450"/>
                </a:lnTo>
                <a:cubicBezTo>
                  <a:pt x="1198066" y="2160489"/>
                  <a:pt x="1198066" y="2158008"/>
                  <a:pt x="1198066" y="2158008"/>
                </a:cubicBezTo>
                <a:close/>
                <a:moveTo>
                  <a:pt x="1175742" y="2158008"/>
                </a:moveTo>
                <a:lnTo>
                  <a:pt x="1183184" y="2172891"/>
                </a:lnTo>
                <a:lnTo>
                  <a:pt x="1183184" y="2187774"/>
                </a:lnTo>
                <a:lnTo>
                  <a:pt x="1175742" y="2172891"/>
                </a:lnTo>
                <a:cubicBezTo>
                  <a:pt x="1173262" y="2165450"/>
                  <a:pt x="1173262" y="2160489"/>
                  <a:pt x="1175742" y="2158008"/>
                </a:cubicBezTo>
                <a:close/>
                <a:moveTo>
                  <a:pt x="6169856" y="2155683"/>
                </a:moveTo>
                <a:cubicBezTo>
                  <a:pt x="6171716" y="2155993"/>
                  <a:pt x="6173887" y="2156768"/>
                  <a:pt x="6176367" y="2158008"/>
                </a:cubicBezTo>
                <a:cubicBezTo>
                  <a:pt x="6181328" y="2162969"/>
                  <a:pt x="6183808" y="2165450"/>
                  <a:pt x="6183808" y="2165450"/>
                </a:cubicBezTo>
                <a:lnTo>
                  <a:pt x="6161484" y="2165450"/>
                </a:lnTo>
                <a:cubicBezTo>
                  <a:pt x="6161484" y="2158008"/>
                  <a:pt x="6164275" y="2154753"/>
                  <a:pt x="6169856" y="2155683"/>
                </a:cubicBezTo>
                <a:close/>
                <a:moveTo>
                  <a:pt x="5742905" y="2154288"/>
                </a:moveTo>
                <a:cubicBezTo>
                  <a:pt x="5741665" y="2154288"/>
                  <a:pt x="5739805" y="2155528"/>
                  <a:pt x="5737324" y="2158008"/>
                </a:cubicBezTo>
                <a:lnTo>
                  <a:pt x="5744765" y="2158008"/>
                </a:lnTo>
                <a:cubicBezTo>
                  <a:pt x="5744765" y="2155528"/>
                  <a:pt x="5744145" y="2154288"/>
                  <a:pt x="5742905" y="2154288"/>
                </a:cubicBezTo>
                <a:close/>
                <a:moveTo>
                  <a:pt x="6459140" y="2150567"/>
                </a:moveTo>
                <a:cubicBezTo>
                  <a:pt x="6459140" y="2150567"/>
                  <a:pt x="6456660" y="2153048"/>
                  <a:pt x="6451699" y="2158008"/>
                </a:cubicBezTo>
                <a:lnTo>
                  <a:pt x="6444258" y="2158008"/>
                </a:lnTo>
                <a:close/>
                <a:moveTo>
                  <a:pt x="6191250" y="2150567"/>
                </a:moveTo>
                <a:lnTo>
                  <a:pt x="6191250" y="2158008"/>
                </a:lnTo>
                <a:cubicBezTo>
                  <a:pt x="6191250" y="2162969"/>
                  <a:pt x="6191250" y="2165450"/>
                  <a:pt x="6191250" y="2165450"/>
                </a:cubicBezTo>
                <a:lnTo>
                  <a:pt x="6206133" y="2165450"/>
                </a:lnTo>
                <a:lnTo>
                  <a:pt x="6191250" y="2172891"/>
                </a:lnTo>
                <a:lnTo>
                  <a:pt x="6183808" y="2172891"/>
                </a:lnTo>
                <a:cubicBezTo>
                  <a:pt x="6188770" y="2167930"/>
                  <a:pt x="6190009" y="2165450"/>
                  <a:pt x="6187529" y="2165450"/>
                </a:cubicBezTo>
                <a:cubicBezTo>
                  <a:pt x="6185049" y="2165450"/>
                  <a:pt x="6183808" y="2162969"/>
                  <a:pt x="6183808" y="2158008"/>
                </a:cubicBezTo>
                <a:cubicBezTo>
                  <a:pt x="6183808" y="2153048"/>
                  <a:pt x="6186288" y="2150567"/>
                  <a:pt x="6191250" y="2150567"/>
                </a:cubicBezTo>
                <a:close/>
                <a:moveTo>
                  <a:pt x="5566172" y="2150567"/>
                </a:moveTo>
                <a:cubicBezTo>
                  <a:pt x="5566172" y="2150567"/>
                  <a:pt x="5563692" y="2153048"/>
                  <a:pt x="5558730" y="2158008"/>
                </a:cubicBezTo>
                <a:lnTo>
                  <a:pt x="5551289" y="2165450"/>
                </a:lnTo>
                <a:cubicBezTo>
                  <a:pt x="5556250" y="2165450"/>
                  <a:pt x="5561210" y="2162969"/>
                  <a:pt x="5566172" y="2158008"/>
                </a:cubicBezTo>
                <a:close/>
                <a:moveTo>
                  <a:pt x="1629668" y="2150567"/>
                </a:moveTo>
                <a:lnTo>
                  <a:pt x="1637109" y="2150567"/>
                </a:lnTo>
                <a:cubicBezTo>
                  <a:pt x="1637109" y="2155528"/>
                  <a:pt x="1637109" y="2158008"/>
                  <a:pt x="1637109" y="2158008"/>
                </a:cubicBezTo>
                <a:lnTo>
                  <a:pt x="1629668" y="2158008"/>
                </a:lnTo>
                <a:cubicBezTo>
                  <a:pt x="1629668" y="2158008"/>
                  <a:pt x="1629668" y="2155528"/>
                  <a:pt x="1629668" y="2150567"/>
                </a:cubicBezTo>
                <a:close/>
                <a:moveTo>
                  <a:pt x="952500" y="2150567"/>
                </a:moveTo>
                <a:lnTo>
                  <a:pt x="952500" y="2158008"/>
                </a:lnTo>
                <a:cubicBezTo>
                  <a:pt x="957461" y="2162969"/>
                  <a:pt x="961182" y="2169171"/>
                  <a:pt x="963662" y="2176612"/>
                </a:cubicBezTo>
                <a:cubicBezTo>
                  <a:pt x="966143" y="2184053"/>
                  <a:pt x="964903" y="2187774"/>
                  <a:pt x="959942" y="2187774"/>
                </a:cubicBezTo>
                <a:lnTo>
                  <a:pt x="952500" y="2180333"/>
                </a:lnTo>
                <a:cubicBezTo>
                  <a:pt x="947539" y="2175372"/>
                  <a:pt x="945059" y="2171651"/>
                  <a:pt x="945059" y="2169171"/>
                </a:cubicBezTo>
                <a:cubicBezTo>
                  <a:pt x="945059" y="2166690"/>
                  <a:pt x="945059" y="2162969"/>
                  <a:pt x="945059" y="2158008"/>
                </a:cubicBezTo>
                <a:close/>
                <a:moveTo>
                  <a:pt x="6302871" y="2143126"/>
                </a:moveTo>
                <a:lnTo>
                  <a:pt x="6310312" y="2143126"/>
                </a:lnTo>
                <a:cubicBezTo>
                  <a:pt x="6305351" y="2148086"/>
                  <a:pt x="6300391" y="2150567"/>
                  <a:pt x="6295429" y="2150567"/>
                </a:cubicBezTo>
                <a:cubicBezTo>
                  <a:pt x="6295429" y="2150567"/>
                  <a:pt x="6297910" y="2148086"/>
                  <a:pt x="6302871" y="2143126"/>
                </a:cubicBezTo>
                <a:close/>
                <a:moveTo>
                  <a:pt x="5968008" y="2143126"/>
                </a:moveTo>
                <a:lnTo>
                  <a:pt x="5968008" y="2150567"/>
                </a:lnTo>
                <a:cubicBezTo>
                  <a:pt x="5972969" y="2150567"/>
                  <a:pt x="5975449" y="2150567"/>
                  <a:pt x="5975449" y="2150567"/>
                </a:cubicBezTo>
                <a:cubicBezTo>
                  <a:pt x="5975449" y="2145606"/>
                  <a:pt x="5972969" y="2143126"/>
                  <a:pt x="5968008" y="2143126"/>
                </a:cubicBezTo>
                <a:close/>
                <a:moveTo>
                  <a:pt x="5834062" y="2143126"/>
                </a:moveTo>
                <a:lnTo>
                  <a:pt x="5834062" y="2150567"/>
                </a:lnTo>
                <a:lnTo>
                  <a:pt x="5841504" y="2143126"/>
                </a:lnTo>
                <a:close/>
                <a:moveTo>
                  <a:pt x="5627563" y="2139405"/>
                </a:moveTo>
                <a:cubicBezTo>
                  <a:pt x="5626323" y="2139405"/>
                  <a:pt x="5625703" y="2140646"/>
                  <a:pt x="5625703" y="2143126"/>
                </a:cubicBezTo>
                <a:cubicBezTo>
                  <a:pt x="5625703" y="2148086"/>
                  <a:pt x="5625703" y="2150567"/>
                  <a:pt x="5625703" y="2150567"/>
                </a:cubicBezTo>
                <a:cubicBezTo>
                  <a:pt x="5625703" y="2150567"/>
                  <a:pt x="5623223" y="2149327"/>
                  <a:pt x="5618261" y="2146846"/>
                </a:cubicBezTo>
                <a:cubicBezTo>
                  <a:pt x="5613300" y="2144366"/>
                  <a:pt x="5610820" y="2145606"/>
                  <a:pt x="5610820" y="2150567"/>
                </a:cubicBezTo>
                <a:cubicBezTo>
                  <a:pt x="5610820" y="2155528"/>
                  <a:pt x="5609579" y="2158008"/>
                  <a:pt x="5607099" y="2158008"/>
                </a:cubicBezTo>
                <a:cubicBezTo>
                  <a:pt x="5604619" y="2158008"/>
                  <a:pt x="5603379" y="2155528"/>
                  <a:pt x="5603379" y="2150567"/>
                </a:cubicBezTo>
                <a:cubicBezTo>
                  <a:pt x="5603379" y="2150567"/>
                  <a:pt x="5602138" y="2150567"/>
                  <a:pt x="5599658" y="2150567"/>
                </a:cubicBezTo>
                <a:cubicBezTo>
                  <a:pt x="5597178" y="2150567"/>
                  <a:pt x="5598417" y="2153048"/>
                  <a:pt x="5603379" y="2158008"/>
                </a:cubicBezTo>
                <a:cubicBezTo>
                  <a:pt x="5603379" y="2162969"/>
                  <a:pt x="5598417" y="2165450"/>
                  <a:pt x="5588496" y="2165450"/>
                </a:cubicBezTo>
                <a:cubicBezTo>
                  <a:pt x="5588496" y="2165450"/>
                  <a:pt x="5588496" y="2167930"/>
                  <a:pt x="5588496" y="2172891"/>
                </a:cubicBezTo>
                <a:cubicBezTo>
                  <a:pt x="5598417" y="2172891"/>
                  <a:pt x="5605859" y="2171651"/>
                  <a:pt x="5610820" y="2169171"/>
                </a:cubicBezTo>
                <a:cubicBezTo>
                  <a:pt x="5615781" y="2166690"/>
                  <a:pt x="5619502" y="2164210"/>
                  <a:pt x="5621982" y="2161729"/>
                </a:cubicBezTo>
                <a:cubicBezTo>
                  <a:pt x="5624462" y="2159248"/>
                  <a:pt x="5625703" y="2158008"/>
                  <a:pt x="5625703" y="2158008"/>
                </a:cubicBezTo>
                <a:cubicBezTo>
                  <a:pt x="5625703" y="2153048"/>
                  <a:pt x="5628183" y="2153048"/>
                  <a:pt x="5633144" y="2158008"/>
                </a:cubicBezTo>
                <a:lnTo>
                  <a:pt x="5633144" y="2150567"/>
                </a:lnTo>
                <a:lnTo>
                  <a:pt x="5640586" y="2150567"/>
                </a:lnTo>
                <a:lnTo>
                  <a:pt x="5633144" y="2143126"/>
                </a:lnTo>
                <a:cubicBezTo>
                  <a:pt x="5630664" y="2140646"/>
                  <a:pt x="5628803" y="2139405"/>
                  <a:pt x="5627563" y="2139405"/>
                </a:cubicBezTo>
                <a:close/>
                <a:moveTo>
                  <a:pt x="5599399" y="2137675"/>
                </a:moveTo>
                <a:lnTo>
                  <a:pt x="5595937" y="2139405"/>
                </a:lnTo>
                <a:cubicBezTo>
                  <a:pt x="5590976" y="2141886"/>
                  <a:pt x="5588496" y="2143126"/>
                  <a:pt x="5588496" y="2143126"/>
                </a:cubicBezTo>
                <a:close/>
                <a:moveTo>
                  <a:pt x="6213574" y="2135684"/>
                </a:moveTo>
                <a:lnTo>
                  <a:pt x="6213574" y="2143126"/>
                </a:lnTo>
                <a:lnTo>
                  <a:pt x="6206133" y="2143126"/>
                </a:lnTo>
                <a:cubicBezTo>
                  <a:pt x="6206133" y="2143126"/>
                  <a:pt x="6208613" y="2140645"/>
                  <a:pt x="6213574" y="2135684"/>
                </a:cubicBezTo>
                <a:close/>
                <a:moveTo>
                  <a:pt x="5811738" y="2135684"/>
                </a:moveTo>
                <a:cubicBezTo>
                  <a:pt x="5806777" y="2135684"/>
                  <a:pt x="5804297" y="2138165"/>
                  <a:pt x="5804297" y="2143126"/>
                </a:cubicBezTo>
                <a:lnTo>
                  <a:pt x="5811738" y="2143126"/>
                </a:lnTo>
                <a:close/>
                <a:moveTo>
                  <a:pt x="5700117" y="2135684"/>
                </a:moveTo>
                <a:lnTo>
                  <a:pt x="5670351" y="2150567"/>
                </a:lnTo>
                <a:cubicBezTo>
                  <a:pt x="5675313" y="2155528"/>
                  <a:pt x="5680273" y="2158008"/>
                  <a:pt x="5685234" y="2158008"/>
                </a:cubicBezTo>
                <a:cubicBezTo>
                  <a:pt x="5690195" y="2158008"/>
                  <a:pt x="5692676" y="2155528"/>
                  <a:pt x="5692676" y="2150567"/>
                </a:cubicBezTo>
                <a:cubicBezTo>
                  <a:pt x="5692676" y="2145606"/>
                  <a:pt x="5693916" y="2143126"/>
                  <a:pt x="5696396" y="2143126"/>
                </a:cubicBezTo>
                <a:cubicBezTo>
                  <a:pt x="5698876" y="2143126"/>
                  <a:pt x="5700117" y="2143126"/>
                  <a:pt x="5700117" y="2143126"/>
                </a:cubicBezTo>
                <a:cubicBezTo>
                  <a:pt x="5705078" y="2148086"/>
                  <a:pt x="5705078" y="2150567"/>
                  <a:pt x="5700117" y="2150567"/>
                </a:cubicBezTo>
                <a:lnTo>
                  <a:pt x="5700117" y="2158008"/>
                </a:lnTo>
                <a:lnTo>
                  <a:pt x="5715000" y="2158008"/>
                </a:lnTo>
                <a:cubicBezTo>
                  <a:pt x="5719961" y="2158008"/>
                  <a:pt x="5722441" y="2158008"/>
                  <a:pt x="5722441" y="2158008"/>
                </a:cubicBezTo>
                <a:cubicBezTo>
                  <a:pt x="5722441" y="2153048"/>
                  <a:pt x="5719961" y="2150567"/>
                  <a:pt x="5715000" y="2150567"/>
                </a:cubicBezTo>
                <a:cubicBezTo>
                  <a:pt x="5710038" y="2150567"/>
                  <a:pt x="5707558" y="2145606"/>
                  <a:pt x="5707558" y="2135684"/>
                </a:cubicBezTo>
                <a:close/>
                <a:moveTo>
                  <a:pt x="5653608" y="2131964"/>
                </a:moveTo>
                <a:cubicBezTo>
                  <a:pt x="5652368" y="2131964"/>
                  <a:pt x="5650508" y="2133204"/>
                  <a:pt x="5648027" y="2135684"/>
                </a:cubicBezTo>
                <a:lnTo>
                  <a:pt x="5662910" y="2143126"/>
                </a:lnTo>
                <a:cubicBezTo>
                  <a:pt x="5662910" y="2143126"/>
                  <a:pt x="5662910" y="2141886"/>
                  <a:pt x="5662910" y="2139405"/>
                </a:cubicBezTo>
                <a:cubicBezTo>
                  <a:pt x="5662910" y="2136924"/>
                  <a:pt x="5660430" y="2135684"/>
                  <a:pt x="5655469" y="2135684"/>
                </a:cubicBezTo>
                <a:cubicBezTo>
                  <a:pt x="5655469" y="2133204"/>
                  <a:pt x="5654849" y="2131964"/>
                  <a:pt x="5653608" y="2131964"/>
                </a:cubicBezTo>
                <a:close/>
                <a:moveTo>
                  <a:pt x="6094511" y="2128243"/>
                </a:moveTo>
                <a:lnTo>
                  <a:pt x="6094511" y="2135684"/>
                </a:lnTo>
                <a:lnTo>
                  <a:pt x="6087070" y="2135684"/>
                </a:lnTo>
                <a:cubicBezTo>
                  <a:pt x="6087070" y="2130723"/>
                  <a:pt x="6089550" y="2128243"/>
                  <a:pt x="6094511" y="2128243"/>
                </a:cubicBezTo>
                <a:close/>
                <a:moveTo>
                  <a:pt x="1651992" y="2128243"/>
                </a:moveTo>
                <a:lnTo>
                  <a:pt x="1659434" y="2135684"/>
                </a:lnTo>
                <a:lnTo>
                  <a:pt x="1651992" y="2143126"/>
                </a:lnTo>
                <a:cubicBezTo>
                  <a:pt x="1651992" y="2138165"/>
                  <a:pt x="1651992" y="2133204"/>
                  <a:pt x="1651992" y="2128243"/>
                </a:cubicBezTo>
                <a:close/>
                <a:moveTo>
                  <a:pt x="1644551" y="2128243"/>
                </a:moveTo>
                <a:lnTo>
                  <a:pt x="1651992" y="2150567"/>
                </a:lnTo>
                <a:lnTo>
                  <a:pt x="1644551" y="2158008"/>
                </a:lnTo>
                <a:cubicBezTo>
                  <a:pt x="1639590" y="2153048"/>
                  <a:pt x="1637109" y="2148086"/>
                  <a:pt x="1637109" y="2143126"/>
                </a:cubicBezTo>
                <a:close/>
                <a:moveTo>
                  <a:pt x="1294805" y="2128243"/>
                </a:moveTo>
                <a:cubicBezTo>
                  <a:pt x="1294805" y="2133204"/>
                  <a:pt x="1294805" y="2135684"/>
                  <a:pt x="1294805" y="2135684"/>
                </a:cubicBezTo>
                <a:cubicBezTo>
                  <a:pt x="1294805" y="2135684"/>
                  <a:pt x="1292325" y="2135684"/>
                  <a:pt x="1287364" y="2135684"/>
                </a:cubicBezTo>
                <a:close/>
                <a:moveTo>
                  <a:pt x="1205508" y="2128243"/>
                </a:moveTo>
                <a:cubicBezTo>
                  <a:pt x="1210469" y="2128243"/>
                  <a:pt x="1210469" y="2130723"/>
                  <a:pt x="1205508" y="2135684"/>
                </a:cubicBezTo>
                <a:cubicBezTo>
                  <a:pt x="1200547" y="2135684"/>
                  <a:pt x="1198066" y="2134444"/>
                  <a:pt x="1198066" y="2131963"/>
                </a:cubicBezTo>
                <a:cubicBezTo>
                  <a:pt x="1198066" y="2129483"/>
                  <a:pt x="1200547" y="2128243"/>
                  <a:pt x="1205508" y="2128243"/>
                </a:cubicBezTo>
                <a:close/>
                <a:moveTo>
                  <a:pt x="1093887" y="2128243"/>
                </a:moveTo>
                <a:lnTo>
                  <a:pt x="1093887" y="2135684"/>
                </a:lnTo>
                <a:lnTo>
                  <a:pt x="1093887" y="2150567"/>
                </a:lnTo>
                <a:lnTo>
                  <a:pt x="1086446" y="2135684"/>
                </a:lnTo>
                <a:cubicBezTo>
                  <a:pt x="1086446" y="2135684"/>
                  <a:pt x="1088926" y="2133204"/>
                  <a:pt x="1093887" y="2128243"/>
                </a:cubicBezTo>
                <a:close/>
                <a:moveTo>
                  <a:pt x="825996" y="2128243"/>
                </a:moveTo>
                <a:lnTo>
                  <a:pt x="833438" y="2128243"/>
                </a:lnTo>
                <a:lnTo>
                  <a:pt x="833438" y="2165450"/>
                </a:lnTo>
                <a:cubicBezTo>
                  <a:pt x="833438" y="2165450"/>
                  <a:pt x="832197" y="2161729"/>
                  <a:pt x="829717" y="2154288"/>
                </a:cubicBezTo>
                <a:cubicBezTo>
                  <a:pt x="827237" y="2146846"/>
                  <a:pt x="825996" y="2138165"/>
                  <a:pt x="825996" y="2128243"/>
                </a:cubicBezTo>
                <a:close/>
                <a:moveTo>
                  <a:pt x="6139160" y="2120801"/>
                </a:moveTo>
                <a:lnTo>
                  <a:pt x="6146601" y="2120801"/>
                </a:lnTo>
                <a:lnTo>
                  <a:pt x="6146601" y="2128243"/>
                </a:lnTo>
                <a:cubicBezTo>
                  <a:pt x="6151563" y="2128243"/>
                  <a:pt x="6155283" y="2127003"/>
                  <a:pt x="6157763" y="2124522"/>
                </a:cubicBezTo>
                <a:cubicBezTo>
                  <a:pt x="6160244" y="2122041"/>
                  <a:pt x="6161484" y="2120801"/>
                  <a:pt x="6161484" y="2120801"/>
                </a:cubicBezTo>
                <a:lnTo>
                  <a:pt x="6168926" y="2128243"/>
                </a:lnTo>
                <a:lnTo>
                  <a:pt x="6161484" y="2135684"/>
                </a:lnTo>
                <a:cubicBezTo>
                  <a:pt x="6166445" y="2135684"/>
                  <a:pt x="6168926" y="2135684"/>
                  <a:pt x="6168926" y="2135684"/>
                </a:cubicBezTo>
                <a:lnTo>
                  <a:pt x="6176367" y="2135684"/>
                </a:lnTo>
                <a:lnTo>
                  <a:pt x="6161484" y="2143126"/>
                </a:lnTo>
                <a:cubicBezTo>
                  <a:pt x="6156523" y="2143126"/>
                  <a:pt x="6150322" y="2144366"/>
                  <a:pt x="6142881" y="2146846"/>
                </a:cubicBezTo>
                <a:cubicBezTo>
                  <a:pt x="6135439" y="2149327"/>
                  <a:pt x="6129238" y="2150567"/>
                  <a:pt x="6124277" y="2150567"/>
                </a:cubicBezTo>
                <a:lnTo>
                  <a:pt x="6104434" y="2163796"/>
                </a:lnTo>
                <a:lnTo>
                  <a:pt x="6139160" y="2158008"/>
                </a:lnTo>
                <a:cubicBezTo>
                  <a:pt x="6154043" y="2153048"/>
                  <a:pt x="6161484" y="2153048"/>
                  <a:pt x="6161484" y="2158008"/>
                </a:cubicBezTo>
                <a:cubicBezTo>
                  <a:pt x="6156523" y="2158008"/>
                  <a:pt x="6151563" y="2159248"/>
                  <a:pt x="6146601" y="2161729"/>
                </a:cubicBezTo>
                <a:cubicBezTo>
                  <a:pt x="6141640" y="2164210"/>
                  <a:pt x="6137919" y="2166690"/>
                  <a:pt x="6135439" y="2169171"/>
                </a:cubicBezTo>
                <a:cubicBezTo>
                  <a:pt x="6132959" y="2171651"/>
                  <a:pt x="6130478" y="2172891"/>
                  <a:pt x="6127998" y="2172891"/>
                </a:cubicBezTo>
                <a:cubicBezTo>
                  <a:pt x="6125518" y="2172891"/>
                  <a:pt x="6124277" y="2175372"/>
                  <a:pt x="6124277" y="2180333"/>
                </a:cubicBezTo>
                <a:cubicBezTo>
                  <a:pt x="6119316" y="2180333"/>
                  <a:pt x="6114356" y="2180333"/>
                  <a:pt x="6109394" y="2180333"/>
                </a:cubicBezTo>
                <a:cubicBezTo>
                  <a:pt x="6104433" y="2180333"/>
                  <a:pt x="6100712" y="2180333"/>
                  <a:pt x="6098232" y="2180333"/>
                </a:cubicBezTo>
                <a:cubicBezTo>
                  <a:pt x="6095752" y="2180333"/>
                  <a:pt x="6092031" y="2182813"/>
                  <a:pt x="6087070" y="2187774"/>
                </a:cubicBezTo>
                <a:lnTo>
                  <a:pt x="6087070" y="2180333"/>
                </a:lnTo>
                <a:cubicBezTo>
                  <a:pt x="6092031" y="2175372"/>
                  <a:pt x="6092031" y="2172891"/>
                  <a:pt x="6087070" y="2172891"/>
                </a:cubicBezTo>
                <a:cubicBezTo>
                  <a:pt x="6092031" y="2162969"/>
                  <a:pt x="6096992" y="2155528"/>
                  <a:pt x="6101953" y="2150567"/>
                </a:cubicBezTo>
                <a:cubicBezTo>
                  <a:pt x="6111874" y="2150567"/>
                  <a:pt x="6119316" y="2149327"/>
                  <a:pt x="6124277" y="2146846"/>
                </a:cubicBezTo>
                <a:cubicBezTo>
                  <a:pt x="6129238" y="2144366"/>
                  <a:pt x="6129238" y="2140645"/>
                  <a:pt x="6124277" y="2135684"/>
                </a:cubicBezTo>
                <a:cubicBezTo>
                  <a:pt x="6134199" y="2130723"/>
                  <a:pt x="6139160" y="2125762"/>
                  <a:pt x="6139160" y="2120801"/>
                </a:cubicBezTo>
                <a:close/>
                <a:moveTo>
                  <a:pt x="5886152" y="2120801"/>
                </a:moveTo>
                <a:cubicBezTo>
                  <a:pt x="5881191" y="2125762"/>
                  <a:pt x="5877470" y="2127003"/>
                  <a:pt x="5874990" y="2124522"/>
                </a:cubicBezTo>
                <a:cubicBezTo>
                  <a:pt x="5872510" y="2122041"/>
                  <a:pt x="5871269" y="2122041"/>
                  <a:pt x="5871269" y="2124522"/>
                </a:cubicBezTo>
                <a:cubicBezTo>
                  <a:pt x="5871269" y="2127003"/>
                  <a:pt x="5868789" y="2128243"/>
                  <a:pt x="5863828" y="2128243"/>
                </a:cubicBezTo>
                <a:lnTo>
                  <a:pt x="5871269" y="2135684"/>
                </a:lnTo>
                <a:cubicBezTo>
                  <a:pt x="5876231" y="2135684"/>
                  <a:pt x="5879951" y="2134444"/>
                  <a:pt x="5882431" y="2131963"/>
                </a:cubicBezTo>
                <a:cubicBezTo>
                  <a:pt x="5884911" y="2129483"/>
                  <a:pt x="5886152" y="2128243"/>
                  <a:pt x="5886152" y="2128243"/>
                </a:cubicBezTo>
                <a:close/>
                <a:moveTo>
                  <a:pt x="5800576" y="2120801"/>
                </a:moveTo>
                <a:cubicBezTo>
                  <a:pt x="5798096" y="2120801"/>
                  <a:pt x="5796855" y="2123282"/>
                  <a:pt x="5796855" y="2128243"/>
                </a:cubicBezTo>
                <a:cubicBezTo>
                  <a:pt x="5796855" y="2128243"/>
                  <a:pt x="5798096" y="2128243"/>
                  <a:pt x="5800576" y="2128243"/>
                </a:cubicBezTo>
                <a:cubicBezTo>
                  <a:pt x="5803056" y="2128243"/>
                  <a:pt x="5804297" y="2128243"/>
                  <a:pt x="5804297" y="2128243"/>
                </a:cubicBezTo>
                <a:cubicBezTo>
                  <a:pt x="5804297" y="2123282"/>
                  <a:pt x="5803056" y="2120801"/>
                  <a:pt x="5800576" y="2120801"/>
                </a:cubicBezTo>
                <a:close/>
                <a:moveTo>
                  <a:pt x="5722441" y="2120801"/>
                </a:moveTo>
                <a:cubicBezTo>
                  <a:pt x="5722441" y="2120801"/>
                  <a:pt x="5719961" y="2123282"/>
                  <a:pt x="5715000" y="2128243"/>
                </a:cubicBezTo>
                <a:lnTo>
                  <a:pt x="5729883" y="2128243"/>
                </a:lnTo>
                <a:cubicBezTo>
                  <a:pt x="5734844" y="2123282"/>
                  <a:pt x="5732363" y="2120801"/>
                  <a:pt x="5722441" y="2120801"/>
                </a:cubicBezTo>
                <a:close/>
                <a:moveTo>
                  <a:pt x="5629424" y="2120801"/>
                </a:moveTo>
                <a:cubicBezTo>
                  <a:pt x="5626944" y="2120801"/>
                  <a:pt x="5625703" y="2122041"/>
                  <a:pt x="5625703" y="2124522"/>
                </a:cubicBezTo>
                <a:cubicBezTo>
                  <a:pt x="5625703" y="2127003"/>
                  <a:pt x="5625703" y="2128243"/>
                  <a:pt x="5625703" y="2128243"/>
                </a:cubicBezTo>
                <a:cubicBezTo>
                  <a:pt x="5625703" y="2128243"/>
                  <a:pt x="5628183" y="2128243"/>
                  <a:pt x="5633144" y="2128243"/>
                </a:cubicBezTo>
                <a:lnTo>
                  <a:pt x="5633144" y="2120801"/>
                </a:lnTo>
                <a:cubicBezTo>
                  <a:pt x="5633144" y="2120801"/>
                  <a:pt x="5631904" y="2120801"/>
                  <a:pt x="5629424" y="2120801"/>
                </a:cubicBezTo>
                <a:close/>
                <a:moveTo>
                  <a:pt x="1718965" y="2120801"/>
                </a:moveTo>
                <a:lnTo>
                  <a:pt x="1718965" y="2143126"/>
                </a:lnTo>
                <a:cubicBezTo>
                  <a:pt x="1714004" y="2143126"/>
                  <a:pt x="1711524" y="2138165"/>
                  <a:pt x="1711524" y="2128243"/>
                </a:cubicBezTo>
                <a:close/>
                <a:moveTo>
                  <a:pt x="1153418" y="2120801"/>
                </a:moveTo>
                <a:lnTo>
                  <a:pt x="1160859" y="2120801"/>
                </a:lnTo>
                <a:cubicBezTo>
                  <a:pt x="1160859" y="2120801"/>
                  <a:pt x="1160859" y="2122041"/>
                  <a:pt x="1160859" y="2124522"/>
                </a:cubicBezTo>
                <a:cubicBezTo>
                  <a:pt x="1160859" y="2127003"/>
                  <a:pt x="1158379" y="2125762"/>
                  <a:pt x="1153418" y="2120801"/>
                </a:cubicBezTo>
                <a:close/>
                <a:moveTo>
                  <a:pt x="5915918" y="2113360"/>
                </a:moveTo>
                <a:lnTo>
                  <a:pt x="5915918" y="2120801"/>
                </a:lnTo>
                <a:cubicBezTo>
                  <a:pt x="5915918" y="2120801"/>
                  <a:pt x="5918398" y="2118321"/>
                  <a:pt x="5923359" y="2113360"/>
                </a:cubicBezTo>
                <a:cubicBezTo>
                  <a:pt x="5918398" y="2113360"/>
                  <a:pt x="5915918" y="2113360"/>
                  <a:pt x="5915918" y="2113360"/>
                </a:cubicBezTo>
                <a:close/>
                <a:moveTo>
                  <a:pt x="5752207" y="2113360"/>
                </a:moveTo>
                <a:cubicBezTo>
                  <a:pt x="5747245" y="2113360"/>
                  <a:pt x="5744765" y="2115841"/>
                  <a:pt x="5744765" y="2120801"/>
                </a:cubicBezTo>
                <a:cubicBezTo>
                  <a:pt x="5744765" y="2120801"/>
                  <a:pt x="5747245" y="2120801"/>
                  <a:pt x="5752207" y="2120801"/>
                </a:cubicBezTo>
                <a:close/>
                <a:moveTo>
                  <a:pt x="5696861" y="2111035"/>
                </a:moveTo>
                <a:cubicBezTo>
                  <a:pt x="5694071" y="2110104"/>
                  <a:pt x="5692676" y="2113360"/>
                  <a:pt x="5692676" y="2120801"/>
                </a:cubicBezTo>
                <a:cubicBezTo>
                  <a:pt x="5692676" y="2125762"/>
                  <a:pt x="5695156" y="2125762"/>
                  <a:pt x="5700117" y="2120801"/>
                </a:cubicBezTo>
                <a:cubicBezTo>
                  <a:pt x="5705078" y="2120801"/>
                  <a:pt x="5707558" y="2119561"/>
                  <a:pt x="5707558" y="2117081"/>
                </a:cubicBezTo>
                <a:cubicBezTo>
                  <a:pt x="5707558" y="2114600"/>
                  <a:pt x="5705078" y="2113360"/>
                  <a:pt x="5700117" y="2113360"/>
                </a:cubicBezTo>
                <a:cubicBezTo>
                  <a:pt x="5698877" y="2112120"/>
                  <a:pt x="5697792" y="2111345"/>
                  <a:pt x="5696861" y="2111035"/>
                </a:cubicBezTo>
                <a:close/>
                <a:moveTo>
                  <a:pt x="5819179" y="2105919"/>
                </a:moveTo>
                <a:lnTo>
                  <a:pt x="5819179" y="2113360"/>
                </a:lnTo>
                <a:lnTo>
                  <a:pt x="5826621" y="2113360"/>
                </a:lnTo>
                <a:close/>
                <a:moveTo>
                  <a:pt x="5796855" y="2105919"/>
                </a:moveTo>
                <a:cubicBezTo>
                  <a:pt x="5796855" y="2110879"/>
                  <a:pt x="5794375" y="2115841"/>
                  <a:pt x="5789414" y="2120801"/>
                </a:cubicBezTo>
                <a:cubicBezTo>
                  <a:pt x="5784453" y="2125762"/>
                  <a:pt x="5779492" y="2128243"/>
                  <a:pt x="5774531" y="2128243"/>
                </a:cubicBezTo>
                <a:lnTo>
                  <a:pt x="5759648" y="2135684"/>
                </a:lnTo>
                <a:lnTo>
                  <a:pt x="5752207" y="2135684"/>
                </a:lnTo>
                <a:lnTo>
                  <a:pt x="5744765" y="2128243"/>
                </a:lnTo>
                <a:lnTo>
                  <a:pt x="5737324" y="2135684"/>
                </a:lnTo>
                <a:lnTo>
                  <a:pt x="5737324" y="2143126"/>
                </a:lnTo>
                <a:cubicBezTo>
                  <a:pt x="5742285" y="2143126"/>
                  <a:pt x="5744765" y="2143126"/>
                  <a:pt x="5744765" y="2143126"/>
                </a:cubicBezTo>
                <a:cubicBezTo>
                  <a:pt x="5744765" y="2143126"/>
                  <a:pt x="5744765" y="2145606"/>
                  <a:pt x="5744765" y="2150567"/>
                </a:cubicBezTo>
                <a:cubicBezTo>
                  <a:pt x="5749727" y="2155528"/>
                  <a:pt x="5752207" y="2158008"/>
                  <a:pt x="5752207" y="2158008"/>
                </a:cubicBezTo>
                <a:lnTo>
                  <a:pt x="5752207" y="2150567"/>
                </a:lnTo>
                <a:cubicBezTo>
                  <a:pt x="5757168" y="2150567"/>
                  <a:pt x="5759648" y="2150567"/>
                  <a:pt x="5759648" y="2150567"/>
                </a:cubicBezTo>
                <a:cubicBezTo>
                  <a:pt x="5764610" y="2150567"/>
                  <a:pt x="5767090" y="2148086"/>
                  <a:pt x="5767090" y="2143126"/>
                </a:cubicBezTo>
                <a:lnTo>
                  <a:pt x="5774531" y="2135684"/>
                </a:lnTo>
                <a:lnTo>
                  <a:pt x="5789414" y="2128243"/>
                </a:lnTo>
                <a:cubicBezTo>
                  <a:pt x="5789414" y="2123282"/>
                  <a:pt x="5791894" y="2120801"/>
                  <a:pt x="5796855" y="2120801"/>
                </a:cubicBezTo>
                <a:lnTo>
                  <a:pt x="5804297" y="2105919"/>
                </a:lnTo>
                <a:cubicBezTo>
                  <a:pt x="5799335" y="2105919"/>
                  <a:pt x="5796855" y="2105919"/>
                  <a:pt x="5796855" y="2105919"/>
                </a:cubicBezTo>
                <a:close/>
                <a:moveTo>
                  <a:pt x="1942207" y="2105919"/>
                </a:moveTo>
                <a:lnTo>
                  <a:pt x="1942207" y="2120801"/>
                </a:lnTo>
                <a:lnTo>
                  <a:pt x="1949649" y="2120801"/>
                </a:lnTo>
                <a:lnTo>
                  <a:pt x="1949649" y="2117081"/>
                </a:lnTo>
                <a:cubicBezTo>
                  <a:pt x="1949649" y="2109639"/>
                  <a:pt x="1952129" y="2105919"/>
                  <a:pt x="1957090" y="2105919"/>
                </a:cubicBezTo>
                <a:close/>
                <a:moveTo>
                  <a:pt x="1726407" y="2105919"/>
                </a:moveTo>
                <a:cubicBezTo>
                  <a:pt x="1726407" y="2105919"/>
                  <a:pt x="1728887" y="2105919"/>
                  <a:pt x="1733848" y="2105919"/>
                </a:cubicBezTo>
                <a:lnTo>
                  <a:pt x="1726407" y="2113360"/>
                </a:lnTo>
                <a:cubicBezTo>
                  <a:pt x="1726407" y="2108399"/>
                  <a:pt x="1726407" y="2105919"/>
                  <a:pt x="1726407" y="2105919"/>
                </a:cubicBezTo>
                <a:close/>
                <a:moveTo>
                  <a:pt x="1451074" y="2105919"/>
                </a:moveTo>
                <a:cubicBezTo>
                  <a:pt x="1451074" y="2105919"/>
                  <a:pt x="1451074" y="2108399"/>
                  <a:pt x="1451074" y="2113360"/>
                </a:cubicBezTo>
                <a:lnTo>
                  <a:pt x="1443633" y="2113360"/>
                </a:lnTo>
                <a:close/>
                <a:moveTo>
                  <a:pt x="6057304" y="2098477"/>
                </a:moveTo>
                <a:lnTo>
                  <a:pt x="6057304" y="2105919"/>
                </a:lnTo>
                <a:cubicBezTo>
                  <a:pt x="6057304" y="2105919"/>
                  <a:pt x="6059785" y="2103438"/>
                  <a:pt x="6064746" y="2098477"/>
                </a:cubicBezTo>
                <a:close/>
                <a:moveTo>
                  <a:pt x="6027539" y="2098477"/>
                </a:moveTo>
                <a:cubicBezTo>
                  <a:pt x="6022578" y="2098477"/>
                  <a:pt x="6020097" y="2099717"/>
                  <a:pt x="6020097" y="2102198"/>
                </a:cubicBezTo>
                <a:cubicBezTo>
                  <a:pt x="6020097" y="2104679"/>
                  <a:pt x="6021338" y="2105919"/>
                  <a:pt x="6023818" y="2105919"/>
                </a:cubicBezTo>
                <a:cubicBezTo>
                  <a:pt x="6026298" y="2105919"/>
                  <a:pt x="6027539" y="2103438"/>
                  <a:pt x="6027539" y="2098477"/>
                </a:cubicBezTo>
                <a:close/>
                <a:moveTo>
                  <a:pt x="5774531" y="2098477"/>
                </a:moveTo>
                <a:lnTo>
                  <a:pt x="5767090" y="2105919"/>
                </a:lnTo>
                <a:lnTo>
                  <a:pt x="5781972" y="2098477"/>
                </a:lnTo>
                <a:close/>
                <a:moveTo>
                  <a:pt x="5729883" y="2098477"/>
                </a:moveTo>
                <a:cubicBezTo>
                  <a:pt x="5729883" y="2098477"/>
                  <a:pt x="5728642" y="2099717"/>
                  <a:pt x="5726162" y="2102198"/>
                </a:cubicBezTo>
                <a:cubicBezTo>
                  <a:pt x="5723682" y="2104679"/>
                  <a:pt x="5719961" y="2105919"/>
                  <a:pt x="5715000" y="2105919"/>
                </a:cubicBezTo>
                <a:lnTo>
                  <a:pt x="5707558" y="2113360"/>
                </a:lnTo>
                <a:lnTo>
                  <a:pt x="5722441" y="2113360"/>
                </a:lnTo>
                <a:cubicBezTo>
                  <a:pt x="5727402" y="2108399"/>
                  <a:pt x="5731123" y="2104679"/>
                  <a:pt x="5733603" y="2102198"/>
                </a:cubicBezTo>
                <a:cubicBezTo>
                  <a:pt x="5736083" y="2099717"/>
                  <a:pt x="5734844" y="2098477"/>
                  <a:pt x="5729883" y="2098477"/>
                </a:cubicBezTo>
                <a:close/>
                <a:moveTo>
                  <a:pt x="5677793" y="2098477"/>
                </a:moveTo>
                <a:cubicBezTo>
                  <a:pt x="5672831" y="2098477"/>
                  <a:pt x="5670351" y="2099717"/>
                  <a:pt x="5670351" y="2102198"/>
                </a:cubicBezTo>
                <a:cubicBezTo>
                  <a:pt x="5670351" y="2104679"/>
                  <a:pt x="5667871" y="2105919"/>
                  <a:pt x="5662910" y="2105919"/>
                </a:cubicBezTo>
                <a:cubicBezTo>
                  <a:pt x="5657949" y="2105919"/>
                  <a:pt x="5655469" y="2108399"/>
                  <a:pt x="5655469" y="2113360"/>
                </a:cubicBezTo>
                <a:cubicBezTo>
                  <a:pt x="5655469" y="2118321"/>
                  <a:pt x="5662910" y="2115841"/>
                  <a:pt x="5677793" y="2105919"/>
                </a:cubicBezTo>
                <a:close/>
                <a:moveTo>
                  <a:pt x="1875235" y="2098477"/>
                </a:moveTo>
                <a:cubicBezTo>
                  <a:pt x="1880195" y="2098477"/>
                  <a:pt x="1882676" y="2103438"/>
                  <a:pt x="1882676" y="2113360"/>
                </a:cubicBezTo>
                <a:lnTo>
                  <a:pt x="1875235" y="2128243"/>
                </a:lnTo>
                <a:lnTo>
                  <a:pt x="1875235" y="2113360"/>
                </a:lnTo>
                <a:close/>
                <a:moveTo>
                  <a:pt x="6195901" y="2096152"/>
                </a:moveTo>
                <a:lnTo>
                  <a:pt x="6193751" y="2097227"/>
                </a:lnTo>
                <a:lnTo>
                  <a:pt x="6194970" y="2096617"/>
                </a:lnTo>
                <a:cubicBezTo>
                  <a:pt x="6196211" y="2095997"/>
                  <a:pt x="6196520" y="2095842"/>
                  <a:pt x="6195901" y="2096152"/>
                </a:cubicBezTo>
                <a:close/>
                <a:moveTo>
                  <a:pt x="6001494" y="2093826"/>
                </a:moveTo>
                <a:cubicBezTo>
                  <a:pt x="6001494" y="2093207"/>
                  <a:pt x="6000254" y="2093516"/>
                  <a:pt x="5997773" y="2094756"/>
                </a:cubicBezTo>
                <a:cubicBezTo>
                  <a:pt x="5992812" y="2097237"/>
                  <a:pt x="5989091" y="2098477"/>
                  <a:pt x="5986611" y="2098477"/>
                </a:cubicBezTo>
                <a:cubicBezTo>
                  <a:pt x="5984131" y="2098477"/>
                  <a:pt x="5980410" y="2098477"/>
                  <a:pt x="5975449" y="2098477"/>
                </a:cubicBezTo>
                <a:lnTo>
                  <a:pt x="5968008" y="2098477"/>
                </a:lnTo>
                <a:lnTo>
                  <a:pt x="5968008" y="2105919"/>
                </a:lnTo>
                <a:cubicBezTo>
                  <a:pt x="5963046" y="2105919"/>
                  <a:pt x="5958086" y="2108399"/>
                  <a:pt x="5953125" y="2113360"/>
                </a:cubicBezTo>
                <a:cubicBezTo>
                  <a:pt x="5948163" y="2118321"/>
                  <a:pt x="5945683" y="2123282"/>
                  <a:pt x="5945683" y="2128243"/>
                </a:cubicBezTo>
                <a:lnTo>
                  <a:pt x="5953125" y="2120801"/>
                </a:lnTo>
                <a:cubicBezTo>
                  <a:pt x="5953125" y="2120801"/>
                  <a:pt x="5955605" y="2120801"/>
                  <a:pt x="5960566" y="2120801"/>
                </a:cubicBezTo>
                <a:lnTo>
                  <a:pt x="5975449" y="2113360"/>
                </a:lnTo>
                <a:lnTo>
                  <a:pt x="5982890" y="2105919"/>
                </a:lnTo>
                <a:lnTo>
                  <a:pt x="5997773" y="2098477"/>
                </a:lnTo>
                <a:cubicBezTo>
                  <a:pt x="6000254" y="2095997"/>
                  <a:pt x="6001494" y="2094447"/>
                  <a:pt x="6001494" y="2093826"/>
                </a:cubicBezTo>
                <a:close/>
                <a:moveTo>
                  <a:pt x="6213574" y="2091036"/>
                </a:moveTo>
                <a:lnTo>
                  <a:pt x="6213574" y="2105919"/>
                </a:lnTo>
                <a:cubicBezTo>
                  <a:pt x="6208613" y="2105919"/>
                  <a:pt x="6206133" y="2108399"/>
                  <a:pt x="6206133" y="2113360"/>
                </a:cubicBezTo>
                <a:cubicBezTo>
                  <a:pt x="6206133" y="2113360"/>
                  <a:pt x="6203652" y="2113360"/>
                  <a:pt x="6198691" y="2113360"/>
                </a:cubicBezTo>
                <a:cubicBezTo>
                  <a:pt x="6193730" y="2113360"/>
                  <a:pt x="6191250" y="2115841"/>
                  <a:pt x="6191250" y="2120801"/>
                </a:cubicBezTo>
                <a:lnTo>
                  <a:pt x="6176367" y="2120801"/>
                </a:lnTo>
                <a:lnTo>
                  <a:pt x="6183808" y="2113360"/>
                </a:lnTo>
                <a:lnTo>
                  <a:pt x="6183808" y="2105919"/>
                </a:lnTo>
                <a:cubicBezTo>
                  <a:pt x="6178847" y="2105919"/>
                  <a:pt x="6176367" y="2107159"/>
                  <a:pt x="6176367" y="2109639"/>
                </a:cubicBezTo>
                <a:cubicBezTo>
                  <a:pt x="6176367" y="2112120"/>
                  <a:pt x="6176367" y="2113360"/>
                  <a:pt x="6176367" y="2113360"/>
                </a:cubicBezTo>
                <a:lnTo>
                  <a:pt x="6168926" y="2113360"/>
                </a:lnTo>
                <a:lnTo>
                  <a:pt x="6176367" y="2105919"/>
                </a:lnTo>
                <a:cubicBezTo>
                  <a:pt x="6181328" y="2103438"/>
                  <a:pt x="6185359" y="2101423"/>
                  <a:pt x="6188459" y="2099872"/>
                </a:cubicBezTo>
                <a:lnTo>
                  <a:pt x="6191250" y="2098477"/>
                </a:lnTo>
                <a:lnTo>
                  <a:pt x="6191250" y="2105919"/>
                </a:lnTo>
                <a:lnTo>
                  <a:pt x="6206133" y="2098477"/>
                </a:lnTo>
                <a:close/>
                <a:moveTo>
                  <a:pt x="5863828" y="2091036"/>
                </a:moveTo>
                <a:cubicBezTo>
                  <a:pt x="5858867" y="2091036"/>
                  <a:pt x="5856386" y="2093516"/>
                  <a:pt x="5856386" y="2098477"/>
                </a:cubicBezTo>
                <a:cubicBezTo>
                  <a:pt x="5856386" y="2098477"/>
                  <a:pt x="5857627" y="2098477"/>
                  <a:pt x="5860107" y="2098477"/>
                </a:cubicBezTo>
                <a:cubicBezTo>
                  <a:pt x="5862587" y="2098477"/>
                  <a:pt x="5863828" y="2098477"/>
                  <a:pt x="5863828" y="2098477"/>
                </a:cubicBezTo>
                <a:close/>
                <a:moveTo>
                  <a:pt x="5700117" y="2091036"/>
                </a:moveTo>
                <a:cubicBezTo>
                  <a:pt x="5700117" y="2095997"/>
                  <a:pt x="5700117" y="2098477"/>
                  <a:pt x="5700117" y="2098477"/>
                </a:cubicBezTo>
                <a:lnTo>
                  <a:pt x="5707558" y="2091036"/>
                </a:lnTo>
                <a:cubicBezTo>
                  <a:pt x="5707558" y="2091036"/>
                  <a:pt x="5705078" y="2091036"/>
                  <a:pt x="5700117" y="2091036"/>
                </a:cubicBezTo>
                <a:close/>
                <a:moveTo>
                  <a:pt x="5662910" y="2091036"/>
                </a:moveTo>
                <a:cubicBezTo>
                  <a:pt x="5662910" y="2091036"/>
                  <a:pt x="5660430" y="2093516"/>
                  <a:pt x="5655469" y="2098477"/>
                </a:cubicBezTo>
                <a:lnTo>
                  <a:pt x="5662910" y="2098477"/>
                </a:lnTo>
                <a:close/>
                <a:moveTo>
                  <a:pt x="6476504" y="2088556"/>
                </a:moveTo>
                <a:lnTo>
                  <a:pt x="6466582" y="2098477"/>
                </a:lnTo>
                <a:lnTo>
                  <a:pt x="6459140" y="2105919"/>
                </a:lnTo>
                <a:lnTo>
                  <a:pt x="6444258" y="2113360"/>
                </a:lnTo>
                <a:cubicBezTo>
                  <a:pt x="6439296" y="2118321"/>
                  <a:pt x="6429375" y="2123282"/>
                  <a:pt x="6414492" y="2128243"/>
                </a:cubicBezTo>
                <a:cubicBezTo>
                  <a:pt x="6399609" y="2138165"/>
                  <a:pt x="6387206" y="2148086"/>
                  <a:pt x="6377285" y="2158008"/>
                </a:cubicBezTo>
                <a:lnTo>
                  <a:pt x="6362402" y="2158008"/>
                </a:lnTo>
                <a:cubicBezTo>
                  <a:pt x="6362402" y="2158008"/>
                  <a:pt x="6362402" y="2155528"/>
                  <a:pt x="6362402" y="2150567"/>
                </a:cubicBezTo>
                <a:lnTo>
                  <a:pt x="6369844" y="2143126"/>
                </a:lnTo>
                <a:lnTo>
                  <a:pt x="6377285" y="2143126"/>
                </a:lnTo>
                <a:cubicBezTo>
                  <a:pt x="6382246" y="2143126"/>
                  <a:pt x="6385967" y="2140645"/>
                  <a:pt x="6388447" y="2135684"/>
                </a:cubicBezTo>
                <a:cubicBezTo>
                  <a:pt x="6390927" y="2130723"/>
                  <a:pt x="6393408" y="2128243"/>
                  <a:pt x="6395888" y="2128243"/>
                </a:cubicBezTo>
                <a:cubicBezTo>
                  <a:pt x="6398369" y="2128243"/>
                  <a:pt x="6404570" y="2125762"/>
                  <a:pt x="6414492" y="2120801"/>
                </a:cubicBezTo>
                <a:cubicBezTo>
                  <a:pt x="6414492" y="2120801"/>
                  <a:pt x="6416972" y="2119561"/>
                  <a:pt x="6421933" y="2117081"/>
                </a:cubicBezTo>
                <a:cubicBezTo>
                  <a:pt x="6426895" y="2114600"/>
                  <a:pt x="6430615" y="2112120"/>
                  <a:pt x="6433095" y="2109639"/>
                </a:cubicBezTo>
                <a:cubicBezTo>
                  <a:pt x="6435576" y="2107159"/>
                  <a:pt x="6440537" y="2104679"/>
                  <a:pt x="6447978" y="2102198"/>
                </a:cubicBezTo>
                <a:cubicBezTo>
                  <a:pt x="6455420" y="2099717"/>
                  <a:pt x="6461620" y="2095997"/>
                  <a:pt x="6466582" y="2091036"/>
                </a:cubicBezTo>
                <a:close/>
                <a:moveTo>
                  <a:pt x="6490394" y="2085083"/>
                </a:moveTo>
                <a:lnTo>
                  <a:pt x="6488906" y="2087315"/>
                </a:lnTo>
                <a:cubicBezTo>
                  <a:pt x="6488906" y="2088556"/>
                  <a:pt x="6488286" y="2088866"/>
                  <a:pt x="6487046" y="2088245"/>
                </a:cubicBezTo>
                <a:lnTo>
                  <a:pt x="6484899" y="2086456"/>
                </a:lnTo>
                <a:close/>
                <a:moveTo>
                  <a:pt x="6496347" y="2083594"/>
                </a:moveTo>
                <a:lnTo>
                  <a:pt x="6490394" y="2085083"/>
                </a:lnTo>
                <a:lnTo>
                  <a:pt x="6490766" y="2084525"/>
                </a:lnTo>
                <a:cubicBezTo>
                  <a:pt x="6492006" y="2083905"/>
                  <a:pt x="6493867" y="2083594"/>
                  <a:pt x="6496347" y="2083594"/>
                </a:cubicBezTo>
                <a:close/>
                <a:moveTo>
                  <a:pt x="6481465" y="2083594"/>
                </a:moveTo>
                <a:lnTo>
                  <a:pt x="6484899" y="2086456"/>
                </a:lnTo>
                <a:lnTo>
                  <a:pt x="6476504" y="2088556"/>
                </a:lnTo>
                <a:close/>
                <a:moveTo>
                  <a:pt x="6124277" y="2083594"/>
                </a:moveTo>
                <a:lnTo>
                  <a:pt x="6124277" y="2091036"/>
                </a:lnTo>
                <a:cubicBezTo>
                  <a:pt x="6119316" y="2095997"/>
                  <a:pt x="6111874" y="2100958"/>
                  <a:pt x="6101953" y="2105919"/>
                </a:cubicBezTo>
                <a:cubicBezTo>
                  <a:pt x="6087070" y="2110879"/>
                  <a:pt x="6079629" y="2113360"/>
                  <a:pt x="6079629" y="2113360"/>
                </a:cubicBezTo>
                <a:cubicBezTo>
                  <a:pt x="6079629" y="2108399"/>
                  <a:pt x="6094511" y="2098477"/>
                  <a:pt x="6124277" y="2083594"/>
                </a:cubicBezTo>
                <a:close/>
                <a:moveTo>
                  <a:pt x="1908721" y="2083594"/>
                </a:moveTo>
                <a:cubicBezTo>
                  <a:pt x="1911201" y="2083594"/>
                  <a:pt x="1912442" y="2083594"/>
                  <a:pt x="1912442" y="2083594"/>
                </a:cubicBezTo>
                <a:cubicBezTo>
                  <a:pt x="1912442" y="2093516"/>
                  <a:pt x="1909961" y="2095997"/>
                  <a:pt x="1905000" y="2091036"/>
                </a:cubicBezTo>
                <a:cubicBezTo>
                  <a:pt x="1905000" y="2086075"/>
                  <a:pt x="1906241" y="2083594"/>
                  <a:pt x="1908721" y="2083594"/>
                </a:cubicBezTo>
                <a:close/>
                <a:moveTo>
                  <a:pt x="1585020" y="2083594"/>
                </a:moveTo>
                <a:lnTo>
                  <a:pt x="1585020" y="2091036"/>
                </a:lnTo>
                <a:cubicBezTo>
                  <a:pt x="1585020" y="2091036"/>
                  <a:pt x="1582539" y="2091036"/>
                  <a:pt x="1577578" y="2091036"/>
                </a:cubicBezTo>
                <a:close/>
                <a:moveTo>
                  <a:pt x="1302246" y="2083594"/>
                </a:moveTo>
                <a:cubicBezTo>
                  <a:pt x="1302246" y="2083594"/>
                  <a:pt x="1304727" y="2083594"/>
                  <a:pt x="1309688" y="2083594"/>
                </a:cubicBezTo>
                <a:cubicBezTo>
                  <a:pt x="1314649" y="2083594"/>
                  <a:pt x="1317129" y="2083594"/>
                  <a:pt x="1317129" y="2083594"/>
                </a:cubicBezTo>
                <a:cubicBezTo>
                  <a:pt x="1317129" y="2088555"/>
                  <a:pt x="1314649" y="2091036"/>
                  <a:pt x="1309688" y="2091036"/>
                </a:cubicBezTo>
                <a:cubicBezTo>
                  <a:pt x="1304727" y="2091036"/>
                  <a:pt x="1302246" y="2091036"/>
                  <a:pt x="1302246" y="2091036"/>
                </a:cubicBezTo>
                <a:cubicBezTo>
                  <a:pt x="1302246" y="2091036"/>
                  <a:pt x="1302246" y="2088555"/>
                  <a:pt x="1302246" y="2083594"/>
                </a:cubicBezTo>
                <a:close/>
                <a:moveTo>
                  <a:pt x="1212949" y="2083594"/>
                </a:moveTo>
                <a:cubicBezTo>
                  <a:pt x="1212949" y="2083594"/>
                  <a:pt x="1212949" y="2086075"/>
                  <a:pt x="1212949" y="2091036"/>
                </a:cubicBezTo>
                <a:cubicBezTo>
                  <a:pt x="1207988" y="2091036"/>
                  <a:pt x="1205508" y="2091036"/>
                  <a:pt x="1205508" y="2091036"/>
                </a:cubicBezTo>
                <a:cubicBezTo>
                  <a:pt x="1205508" y="2091036"/>
                  <a:pt x="1205508" y="2089796"/>
                  <a:pt x="1205508" y="2087315"/>
                </a:cubicBezTo>
                <a:cubicBezTo>
                  <a:pt x="1205508" y="2084834"/>
                  <a:pt x="1207988" y="2083594"/>
                  <a:pt x="1212949" y="2083594"/>
                </a:cubicBezTo>
                <a:close/>
                <a:moveTo>
                  <a:pt x="1627808" y="2078943"/>
                </a:moveTo>
                <a:cubicBezTo>
                  <a:pt x="1629048" y="2079564"/>
                  <a:pt x="1629668" y="2081114"/>
                  <a:pt x="1629668" y="2083594"/>
                </a:cubicBezTo>
                <a:lnTo>
                  <a:pt x="1637109" y="2083594"/>
                </a:lnTo>
                <a:lnTo>
                  <a:pt x="1637109" y="2091036"/>
                </a:lnTo>
                <a:cubicBezTo>
                  <a:pt x="1637109" y="2100958"/>
                  <a:pt x="1637109" y="2105919"/>
                  <a:pt x="1637109" y="2105919"/>
                </a:cubicBezTo>
                <a:lnTo>
                  <a:pt x="1629668" y="2098477"/>
                </a:lnTo>
                <a:cubicBezTo>
                  <a:pt x="1624707" y="2093516"/>
                  <a:pt x="1620986" y="2091036"/>
                  <a:pt x="1618506" y="2091036"/>
                </a:cubicBezTo>
                <a:cubicBezTo>
                  <a:pt x="1616026" y="2091036"/>
                  <a:pt x="1614785" y="2089796"/>
                  <a:pt x="1614785" y="2087315"/>
                </a:cubicBezTo>
                <a:cubicBezTo>
                  <a:pt x="1614785" y="2084834"/>
                  <a:pt x="1617266" y="2082354"/>
                  <a:pt x="1622227" y="2079874"/>
                </a:cubicBezTo>
                <a:cubicBezTo>
                  <a:pt x="1624707" y="2078634"/>
                  <a:pt x="1626568" y="2078324"/>
                  <a:pt x="1627808" y="2078943"/>
                </a:cubicBezTo>
                <a:close/>
                <a:moveTo>
                  <a:pt x="6057304" y="2076153"/>
                </a:moveTo>
                <a:lnTo>
                  <a:pt x="6049863" y="2083594"/>
                </a:lnTo>
                <a:cubicBezTo>
                  <a:pt x="6049863" y="2083594"/>
                  <a:pt x="6047383" y="2086075"/>
                  <a:pt x="6042422" y="2091036"/>
                </a:cubicBezTo>
                <a:lnTo>
                  <a:pt x="6049863" y="2091036"/>
                </a:lnTo>
                <a:close/>
                <a:moveTo>
                  <a:pt x="5767090" y="2076153"/>
                </a:moveTo>
                <a:cubicBezTo>
                  <a:pt x="5762128" y="2076153"/>
                  <a:pt x="5759648" y="2078634"/>
                  <a:pt x="5759648" y="2083594"/>
                </a:cubicBezTo>
                <a:lnTo>
                  <a:pt x="5752207" y="2083594"/>
                </a:lnTo>
                <a:lnTo>
                  <a:pt x="5729883" y="2083594"/>
                </a:lnTo>
                <a:lnTo>
                  <a:pt x="5737324" y="2091036"/>
                </a:lnTo>
                <a:lnTo>
                  <a:pt x="5752207" y="2091036"/>
                </a:lnTo>
                <a:cubicBezTo>
                  <a:pt x="5752207" y="2095997"/>
                  <a:pt x="5757168" y="2095997"/>
                  <a:pt x="5767090" y="2091036"/>
                </a:cubicBezTo>
                <a:cubicBezTo>
                  <a:pt x="5772051" y="2091036"/>
                  <a:pt x="5774531" y="2089796"/>
                  <a:pt x="5774531" y="2087315"/>
                </a:cubicBezTo>
                <a:cubicBezTo>
                  <a:pt x="5774531" y="2084834"/>
                  <a:pt x="5772051" y="2083594"/>
                  <a:pt x="5767090" y="2083594"/>
                </a:cubicBezTo>
                <a:close/>
                <a:moveTo>
                  <a:pt x="6079629" y="2068712"/>
                </a:moveTo>
                <a:cubicBezTo>
                  <a:pt x="6069707" y="2073672"/>
                  <a:pt x="6064746" y="2076153"/>
                  <a:pt x="6064746" y="2076153"/>
                </a:cubicBezTo>
                <a:lnTo>
                  <a:pt x="6079629" y="2076153"/>
                </a:lnTo>
                <a:lnTo>
                  <a:pt x="6087070" y="2068712"/>
                </a:lnTo>
                <a:close/>
                <a:moveTo>
                  <a:pt x="5968008" y="2068712"/>
                </a:moveTo>
                <a:cubicBezTo>
                  <a:pt x="5963046" y="2068712"/>
                  <a:pt x="5960566" y="2069952"/>
                  <a:pt x="5960566" y="2072432"/>
                </a:cubicBezTo>
                <a:cubicBezTo>
                  <a:pt x="5960566" y="2074913"/>
                  <a:pt x="5961807" y="2076153"/>
                  <a:pt x="5964287" y="2076153"/>
                </a:cubicBezTo>
                <a:cubicBezTo>
                  <a:pt x="5966767" y="2076153"/>
                  <a:pt x="5968008" y="2073672"/>
                  <a:pt x="5968008" y="2068712"/>
                </a:cubicBezTo>
                <a:close/>
                <a:moveTo>
                  <a:pt x="5357812" y="2068712"/>
                </a:moveTo>
                <a:lnTo>
                  <a:pt x="5350371" y="2076153"/>
                </a:lnTo>
                <a:lnTo>
                  <a:pt x="5357812" y="2076153"/>
                </a:lnTo>
                <a:close/>
                <a:moveTo>
                  <a:pt x="1577578" y="2068712"/>
                </a:moveTo>
                <a:cubicBezTo>
                  <a:pt x="1582539" y="2068712"/>
                  <a:pt x="1585020" y="2069952"/>
                  <a:pt x="1585020" y="2072432"/>
                </a:cubicBezTo>
                <a:cubicBezTo>
                  <a:pt x="1585020" y="2074913"/>
                  <a:pt x="1582539" y="2076153"/>
                  <a:pt x="1577578" y="2076153"/>
                </a:cubicBezTo>
                <a:cubicBezTo>
                  <a:pt x="1572617" y="2076153"/>
                  <a:pt x="1570137" y="2076153"/>
                  <a:pt x="1570137" y="2076153"/>
                </a:cubicBezTo>
                <a:cubicBezTo>
                  <a:pt x="1570137" y="2076153"/>
                  <a:pt x="1572617" y="2073672"/>
                  <a:pt x="1577578" y="2068712"/>
                </a:cubicBezTo>
                <a:close/>
                <a:moveTo>
                  <a:pt x="1562696" y="2068712"/>
                </a:moveTo>
                <a:lnTo>
                  <a:pt x="1562696" y="2076153"/>
                </a:lnTo>
                <a:cubicBezTo>
                  <a:pt x="1562696" y="2081114"/>
                  <a:pt x="1562696" y="2086075"/>
                  <a:pt x="1562696" y="2091036"/>
                </a:cubicBezTo>
                <a:lnTo>
                  <a:pt x="1555254" y="2091036"/>
                </a:lnTo>
                <a:close/>
                <a:moveTo>
                  <a:pt x="1365498" y="2068712"/>
                </a:moveTo>
                <a:cubicBezTo>
                  <a:pt x="1367979" y="2068712"/>
                  <a:pt x="1369219" y="2069952"/>
                  <a:pt x="1369219" y="2072432"/>
                </a:cubicBezTo>
                <a:cubicBezTo>
                  <a:pt x="1369219" y="2074913"/>
                  <a:pt x="1366739" y="2076153"/>
                  <a:pt x="1361778" y="2076153"/>
                </a:cubicBezTo>
                <a:cubicBezTo>
                  <a:pt x="1361778" y="2071192"/>
                  <a:pt x="1363018" y="2068712"/>
                  <a:pt x="1365498" y="2068712"/>
                </a:cubicBezTo>
                <a:close/>
                <a:moveTo>
                  <a:pt x="1339453" y="2068712"/>
                </a:moveTo>
                <a:cubicBezTo>
                  <a:pt x="1344414" y="2068712"/>
                  <a:pt x="1346895" y="2071192"/>
                  <a:pt x="1346895" y="2076153"/>
                </a:cubicBezTo>
                <a:cubicBezTo>
                  <a:pt x="1346895" y="2081114"/>
                  <a:pt x="1344414" y="2083594"/>
                  <a:pt x="1339453" y="2083594"/>
                </a:cubicBezTo>
                <a:close/>
                <a:moveTo>
                  <a:pt x="1324571" y="2068712"/>
                </a:moveTo>
                <a:lnTo>
                  <a:pt x="1332012" y="2076153"/>
                </a:lnTo>
                <a:lnTo>
                  <a:pt x="1324571" y="2083594"/>
                </a:lnTo>
                <a:cubicBezTo>
                  <a:pt x="1324571" y="2083594"/>
                  <a:pt x="1324571" y="2082354"/>
                  <a:pt x="1324571" y="2079874"/>
                </a:cubicBezTo>
                <a:cubicBezTo>
                  <a:pt x="1324571" y="2077393"/>
                  <a:pt x="1324571" y="2073672"/>
                  <a:pt x="1324571" y="2068712"/>
                </a:cubicBezTo>
                <a:close/>
                <a:moveTo>
                  <a:pt x="1183184" y="2068712"/>
                </a:moveTo>
                <a:lnTo>
                  <a:pt x="1190625" y="2068712"/>
                </a:lnTo>
                <a:cubicBezTo>
                  <a:pt x="1195586" y="2078634"/>
                  <a:pt x="1195586" y="2083594"/>
                  <a:pt x="1190625" y="2083594"/>
                </a:cubicBezTo>
                <a:cubicBezTo>
                  <a:pt x="1185664" y="2078634"/>
                  <a:pt x="1183184" y="2073672"/>
                  <a:pt x="1183184" y="2068712"/>
                </a:cubicBezTo>
                <a:close/>
                <a:moveTo>
                  <a:pt x="5945683" y="2061270"/>
                </a:moveTo>
                <a:cubicBezTo>
                  <a:pt x="5945683" y="2061270"/>
                  <a:pt x="5943203" y="2063751"/>
                  <a:pt x="5938242" y="2068712"/>
                </a:cubicBezTo>
                <a:lnTo>
                  <a:pt x="5930801" y="2068712"/>
                </a:lnTo>
                <a:close/>
                <a:moveTo>
                  <a:pt x="5551289" y="2061270"/>
                </a:moveTo>
                <a:cubicBezTo>
                  <a:pt x="5551289" y="2061270"/>
                  <a:pt x="5552529" y="2062510"/>
                  <a:pt x="5555010" y="2064991"/>
                </a:cubicBezTo>
                <a:cubicBezTo>
                  <a:pt x="5557490" y="2067471"/>
                  <a:pt x="5559971" y="2067471"/>
                  <a:pt x="5562451" y="2064991"/>
                </a:cubicBezTo>
                <a:cubicBezTo>
                  <a:pt x="5564931" y="2062510"/>
                  <a:pt x="5563692" y="2061270"/>
                  <a:pt x="5558730" y="2061270"/>
                </a:cubicBezTo>
                <a:close/>
                <a:moveTo>
                  <a:pt x="1718965" y="2061270"/>
                </a:moveTo>
                <a:cubicBezTo>
                  <a:pt x="1723926" y="2061270"/>
                  <a:pt x="1727647" y="2061270"/>
                  <a:pt x="1730127" y="2061270"/>
                </a:cubicBezTo>
                <a:cubicBezTo>
                  <a:pt x="1732608" y="2061270"/>
                  <a:pt x="1733848" y="2064991"/>
                  <a:pt x="1733848" y="2072432"/>
                </a:cubicBezTo>
                <a:cubicBezTo>
                  <a:pt x="1733848" y="2079874"/>
                  <a:pt x="1736328" y="2087315"/>
                  <a:pt x="1741289" y="2094756"/>
                </a:cubicBezTo>
                <a:cubicBezTo>
                  <a:pt x="1746250" y="2102198"/>
                  <a:pt x="1748731" y="2105919"/>
                  <a:pt x="1748731" y="2105919"/>
                </a:cubicBezTo>
                <a:lnTo>
                  <a:pt x="1741289" y="2105919"/>
                </a:lnTo>
                <a:cubicBezTo>
                  <a:pt x="1736328" y="2095997"/>
                  <a:pt x="1733848" y="2093516"/>
                  <a:pt x="1733848" y="2098477"/>
                </a:cubicBezTo>
                <a:lnTo>
                  <a:pt x="1726407" y="2091036"/>
                </a:lnTo>
                <a:cubicBezTo>
                  <a:pt x="1726407" y="2086075"/>
                  <a:pt x="1726407" y="2083594"/>
                  <a:pt x="1726407" y="2083594"/>
                </a:cubicBezTo>
                <a:cubicBezTo>
                  <a:pt x="1726407" y="2083594"/>
                  <a:pt x="1723926" y="2083594"/>
                  <a:pt x="1718965" y="2083594"/>
                </a:cubicBezTo>
                <a:cubicBezTo>
                  <a:pt x="1718965" y="2078634"/>
                  <a:pt x="1720205" y="2074913"/>
                  <a:pt x="1722686" y="2072432"/>
                </a:cubicBezTo>
                <a:cubicBezTo>
                  <a:pt x="1725166" y="2069952"/>
                  <a:pt x="1725166" y="2068712"/>
                  <a:pt x="1722686" y="2068712"/>
                </a:cubicBezTo>
                <a:cubicBezTo>
                  <a:pt x="1720205" y="2068712"/>
                  <a:pt x="1718965" y="2066231"/>
                  <a:pt x="1718965" y="2061270"/>
                </a:cubicBezTo>
                <a:close/>
                <a:moveTo>
                  <a:pt x="1592461" y="2061270"/>
                </a:moveTo>
                <a:cubicBezTo>
                  <a:pt x="1597422" y="2061270"/>
                  <a:pt x="1599902" y="2063751"/>
                  <a:pt x="1599902" y="2068712"/>
                </a:cubicBezTo>
                <a:cubicBezTo>
                  <a:pt x="1599902" y="2068712"/>
                  <a:pt x="1599902" y="2069952"/>
                  <a:pt x="1599902" y="2072432"/>
                </a:cubicBezTo>
                <a:cubicBezTo>
                  <a:pt x="1599902" y="2074913"/>
                  <a:pt x="1602383" y="2076153"/>
                  <a:pt x="1607344" y="2076153"/>
                </a:cubicBezTo>
                <a:cubicBezTo>
                  <a:pt x="1612305" y="2081114"/>
                  <a:pt x="1612305" y="2083594"/>
                  <a:pt x="1607344" y="2083594"/>
                </a:cubicBezTo>
                <a:cubicBezTo>
                  <a:pt x="1602383" y="2083594"/>
                  <a:pt x="1599902" y="2083594"/>
                  <a:pt x="1599902" y="2083594"/>
                </a:cubicBezTo>
                <a:cubicBezTo>
                  <a:pt x="1589981" y="2073672"/>
                  <a:pt x="1587500" y="2066231"/>
                  <a:pt x="1592461" y="2061270"/>
                </a:cubicBezTo>
                <a:close/>
                <a:moveTo>
                  <a:pt x="1540371" y="2061270"/>
                </a:moveTo>
                <a:cubicBezTo>
                  <a:pt x="1540371" y="2061270"/>
                  <a:pt x="1542852" y="2061270"/>
                  <a:pt x="1547813" y="2061270"/>
                </a:cubicBezTo>
                <a:cubicBezTo>
                  <a:pt x="1547813" y="2061270"/>
                  <a:pt x="1547813" y="2063751"/>
                  <a:pt x="1547813" y="2068712"/>
                </a:cubicBezTo>
                <a:cubicBezTo>
                  <a:pt x="1542852" y="2068712"/>
                  <a:pt x="1540371" y="2068712"/>
                  <a:pt x="1540371" y="2068712"/>
                </a:cubicBezTo>
                <a:cubicBezTo>
                  <a:pt x="1540371" y="2063751"/>
                  <a:pt x="1540371" y="2061270"/>
                  <a:pt x="1540371" y="2061270"/>
                </a:cubicBezTo>
                <a:close/>
                <a:moveTo>
                  <a:pt x="1421309" y="2061270"/>
                </a:moveTo>
                <a:cubicBezTo>
                  <a:pt x="1416348" y="2061270"/>
                  <a:pt x="1413867" y="2063751"/>
                  <a:pt x="1413867" y="2068712"/>
                </a:cubicBezTo>
                <a:cubicBezTo>
                  <a:pt x="1413867" y="2068712"/>
                  <a:pt x="1416348" y="2071192"/>
                  <a:pt x="1421309" y="2076153"/>
                </a:cubicBezTo>
                <a:close/>
                <a:moveTo>
                  <a:pt x="1387823" y="2061270"/>
                </a:moveTo>
                <a:cubicBezTo>
                  <a:pt x="1385342" y="2061270"/>
                  <a:pt x="1384102" y="2063751"/>
                  <a:pt x="1384102" y="2068712"/>
                </a:cubicBezTo>
                <a:cubicBezTo>
                  <a:pt x="1389063" y="2073672"/>
                  <a:pt x="1391543" y="2071192"/>
                  <a:pt x="1391543" y="2061270"/>
                </a:cubicBezTo>
                <a:cubicBezTo>
                  <a:pt x="1391543" y="2061270"/>
                  <a:pt x="1390303" y="2061270"/>
                  <a:pt x="1387823" y="2061270"/>
                </a:cubicBezTo>
                <a:close/>
                <a:moveTo>
                  <a:pt x="647403" y="2061270"/>
                </a:moveTo>
                <a:lnTo>
                  <a:pt x="654844" y="2061270"/>
                </a:lnTo>
                <a:cubicBezTo>
                  <a:pt x="659805" y="2086075"/>
                  <a:pt x="659805" y="2098477"/>
                  <a:pt x="654844" y="2098477"/>
                </a:cubicBezTo>
                <a:cubicBezTo>
                  <a:pt x="649883" y="2098477"/>
                  <a:pt x="647403" y="2094756"/>
                  <a:pt x="647403" y="2087315"/>
                </a:cubicBezTo>
                <a:cubicBezTo>
                  <a:pt x="647403" y="2079874"/>
                  <a:pt x="647403" y="2071192"/>
                  <a:pt x="647403" y="2061270"/>
                </a:cubicBezTo>
                <a:close/>
                <a:moveTo>
                  <a:pt x="6295429" y="2053829"/>
                </a:moveTo>
                <a:lnTo>
                  <a:pt x="6310312" y="2053829"/>
                </a:lnTo>
                <a:lnTo>
                  <a:pt x="6302871" y="2061270"/>
                </a:lnTo>
                <a:cubicBezTo>
                  <a:pt x="6297910" y="2061270"/>
                  <a:pt x="6295429" y="2063751"/>
                  <a:pt x="6295429" y="2068712"/>
                </a:cubicBezTo>
                <a:cubicBezTo>
                  <a:pt x="6295429" y="2068712"/>
                  <a:pt x="6292949" y="2069952"/>
                  <a:pt x="6287988" y="2072432"/>
                </a:cubicBezTo>
                <a:cubicBezTo>
                  <a:pt x="6283027" y="2074913"/>
                  <a:pt x="6279306" y="2076153"/>
                  <a:pt x="6276826" y="2076153"/>
                </a:cubicBezTo>
                <a:cubicBezTo>
                  <a:pt x="6274346" y="2076153"/>
                  <a:pt x="6271865" y="2077393"/>
                  <a:pt x="6269385" y="2079874"/>
                </a:cubicBezTo>
                <a:cubicBezTo>
                  <a:pt x="6266904" y="2082354"/>
                  <a:pt x="6265664" y="2084834"/>
                  <a:pt x="6265664" y="2087315"/>
                </a:cubicBezTo>
                <a:cubicBezTo>
                  <a:pt x="6265664" y="2089796"/>
                  <a:pt x="6265664" y="2091036"/>
                  <a:pt x="6265664" y="2091036"/>
                </a:cubicBezTo>
                <a:cubicBezTo>
                  <a:pt x="6260703" y="2091036"/>
                  <a:pt x="6256982" y="2091036"/>
                  <a:pt x="6254502" y="2091036"/>
                </a:cubicBezTo>
                <a:cubicBezTo>
                  <a:pt x="6252022" y="2091036"/>
                  <a:pt x="6250781" y="2093516"/>
                  <a:pt x="6250781" y="2098477"/>
                </a:cubicBezTo>
                <a:lnTo>
                  <a:pt x="6243340" y="2098477"/>
                </a:lnTo>
                <a:lnTo>
                  <a:pt x="6235898" y="2091036"/>
                </a:lnTo>
                <a:cubicBezTo>
                  <a:pt x="6230937" y="2095997"/>
                  <a:pt x="6228457" y="2095997"/>
                  <a:pt x="6228457" y="2091036"/>
                </a:cubicBezTo>
                <a:cubicBezTo>
                  <a:pt x="6233418" y="2091036"/>
                  <a:pt x="6238378" y="2088555"/>
                  <a:pt x="6243340" y="2083594"/>
                </a:cubicBezTo>
                <a:cubicBezTo>
                  <a:pt x="6248301" y="2078634"/>
                  <a:pt x="6250781" y="2073672"/>
                  <a:pt x="6250781" y="2068712"/>
                </a:cubicBezTo>
                <a:cubicBezTo>
                  <a:pt x="6255742" y="2068712"/>
                  <a:pt x="6261943" y="2067471"/>
                  <a:pt x="6269385" y="2064991"/>
                </a:cubicBezTo>
                <a:cubicBezTo>
                  <a:pt x="6276826" y="2062510"/>
                  <a:pt x="6281787" y="2060030"/>
                  <a:pt x="6284267" y="2057549"/>
                </a:cubicBezTo>
                <a:cubicBezTo>
                  <a:pt x="6286747" y="2055069"/>
                  <a:pt x="6290468" y="2053829"/>
                  <a:pt x="6295429" y="2053829"/>
                </a:cubicBezTo>
                <a:close/>
                <a:moveTo>
                  <a:pt x="5796855" y="2053829"/>
                </a:moveTo>
                <a:cubicBezTo>
                  <a:pt x="5786934" y="2058790"/>
                  <a:pt x="5779492" y="2060030"/>
                  <a:pt x="5774531" y="2057549"/>
                </a:cubicBezTo>
                <a:cubicBezTo>
                  <a:pt x="5769570" y="2055069"/>
                  <a:pt x="5767090" y="2056309"/>
                  <a:pt x="5767090" y="2061270"/>
                </a:cubicBezTo>
                <a:cubicBezTo>
                  <a:pt x="5772051" y="2061270"/>
                  <a:pt x="5774531" y="2062510"/>
                  <a:pt x="5774531" y="2064991"/>
                </a:cubicBezTo>
                <a:cubicBezTo>
                  <a:pt x="5774531" y="2067471"/>
                  <a:pt x="5777011" y="2071192"/>
                  <a:pt x="5781972" y="2076153"/>
                </a:cubicBezTo>
                <a:cubicBezTo>
                  <a:pt x="5781972" y="2081114"/>
                  <a:pt x="5784453" y="2081114"/>
                  <a:pt x="5789414" y="2076153"/>
                </a:cubicBezTo>
                <a:lnTo>
                  <a:pt x="5796855" y="2083594"/>
                </a:lnTo>
                <a:cubicBezTo>
                  <a:pt x="5796855" y="2088555"/>
                  <a:pt x="5796855" y="2091036"/>
                  <a:pt x="5796855" y="2091036"/>
                </a:cubicBezTo>
                <a:lnTo>
                  <a:pt x="5804297" y="2083594"/>
                </a:lnTo>
                <a:cubicBezTo>
                  <a:pt x="5804297" y="2078634"/>
                  <a:pt x="5804297" y="2074913"/>
                  <a:pt x="5804297" y="2072432"/>
                </a:cubicBezTo>
                <a:cubicBezTo>
                  <a:pt x="5804297" y="2069952"/>
                  <a:pt x="5806777" y="2068712"/>
                  <a:pt x="5811738" y="2068712"/>
                </a:cubicBezTo>
                <a:cubicBezTo>
                  <a:pt x="5816699" y="2068712"/>
                  <a:pt x="5819179" y="2066231"/>
                  <a:pt x="5819179" y="2061270"/>
                </a:cubicBezTo>
                <a:lnTo>
                  <a:pt x="5826621" y="2061270"/>
                </a:lnTo>
                <a:cubicBezTo>
                  <a:pt x="5826621" y="2056309"/>
                  <a:pt x="5824141" y="2053829"/>
                  <a:pt x="5819179" y="2053829"/>
                </a:cubicBezTo>
                <a:cubicBezTo>
                  <a:pt x="5819179" y="2053829"/>
                  <a:pt x="5816699" y="2053829"/>
                  <a:pt x="5811738" y="2053829"/>
                </a:cubicBezTo>
                <a:close/>
                <a:moveTo>
                  <a:pt x="2031504" y="2053829"/>
                </a:moveTo>
                <a:cubicBezTo>
                  <a:pt x="2036465" y="2053829"/>
                  <a:pt x="2038945" y="2053829"/>
                  <a:pt x="2038945" y="2053829"/>
                </a:cubicBezTo>
                <a:lnTo>
                  <a:pt x="2031504" y="2061270"/>
                </a:lnTo>
                <a:cubicBezTo>
                  <a:pt x="2031504" y="2061270"/>
                  <a:pt x="2031504" y="2058790"/>
                  <a:pt x="2031504" y="2053829"/>
                </a:cubicBezTo>
                <a:close/>
                <a:moveTo>
                  <a:pt x="2016621" y="2053829"/>
                </a:moveTo>
                <a:cubicBezTo>
                  <a:pt x="2021582" y="2053829"/>
                  <a:pt x="2024063" y="2053829"/>
                  <a:pt x="2024063" y="2053829"/>
                </a:cubicBezTo>
                <a:cubicBezTo>
                  <a:pt x="2029024" y="2053829"/>
                  <a:pt x="2029024" y="2056309"/>
                  <a:pt x="2024063" y="2061270"/>
                </a:cubicBezTo>
                <a:lnTo>
                  <a:pt x="2016621" y="2061270"/>
                </a:lnTo>
                <a:cubicBezTo>
                  <a:pt x="2016621" y="2066231"/>
                  <a:pt x="2014141" y="2068712"/>
                  <a:pt x="2009180" y="2068712"/>
                </a:cubicBezTo>
                <a:lnTo>
                  <a:pt x="2001739" y="2068712"/>
                </a:lnTo>
                <a:cubicBezTo>
                  <a:pt x="2001739" y="2058790"/>
                  <a:pt x="2004219" y="2056309"/>
                  <a:pt x="2009180" y="2061270"/>
                </a:cubicBezTo>
                <a:cubicBezTo>
                  <a:pt x="2014141" y="2061270"/>
                  <a:pt x="2016621" y="2058790"/>
                  <a:pt x="2016621" y="2053829"/>
                </a:cubicBezTo>
                <a:close/>
                <a:moveTo>
                  <a:pt x="1808262" y="2053829"/>
                </a:moveTo>
                <a:lnTo>
                  <a:pt x="1815703" y="2053829"/>
                </a:lnTo>
                <a:lnTo>
                  <a:pt x="1815703" y="2061270"/>
                </a:lnTo>
                <a:cubicBezTo>
                  <a:pt x="1810743" y="2061270"/>
                  <a:pt x="1808262" y="2058790"/>
                  <a:pt x="1808262" y="2053829"/>
                </a:cubicBezTo>
                <a:close/>
                <a:moveTo>
                  <a:pt x="1689199" y="2053829"/>
                </a:moveTo>
                <a:cubicBezTo>
                  <a:pt x="1694161" y="2053829"/>
                  <a:pt x="1696641" y="2053829"/>
                  <a:pt x="1696641" y="2053829"/>
                </a:cubicBezTo>
                <a:cubicBezTo>
                  <a:pt x="1696641" y="2053829"/>
                  <a:pt x="1694161" y="2056309"/>
                  <a:pt x="1689199" y="2061270"/>
                </a:cubicBezTo>
                <a:close/>
                <a:moveTo>
                  <a:pt x="1607344" y="2053829"/>
                </a:moveTo>
                <a:cubicBezTo>
                  <a:pt x="1612305" y="2053829"/>
                  <a:pt x="1614785" y="2053829"/>
                  <a:pt x="1614785" y="2053829"/>
                </a:cubicBezTo>
                <a:lnTo>
                  <a:pt x="1614785" y="2061270"/>
                </a:lnTo>
                <a:close/>
                <a:moveTo>
                  <a:pt x="5834062" y="2046387"/>
                </a:moveTo>
                <a:cubicBezTo>
                  <a:pt x="5834062" y="2051349"/>
                  <a:pt x="5835303" y="2053829"/>
                  <a:pt x="5837783" y="2053829"/>
                </a:cubicBezTo>
                <a:cubicBezTo>
                  <a:pt x="5840263" y="2053829"/>
                  <a:pt x="5841504" y="2052589"/>
                  <a:pt x="5841504" y="2050108"/>
                </a:cubicBezTo>
                <a:cubicBezTo>
                  <a:pt x="5841504" y="2047628"/>
                  <a:pt x="5839024" y="2046387"/>
                  <a:pt x="5834062" y="2046387"/>
                </a:cubicBezTo>
                <a:close/>
                <a:moveTo>
                  <a:pt x="5395019" y="2046387"/>
                </a:moveTo>
                <a:cubicBezTo>
                  <a:pt x="5390058" y="2046387"/>
                  <a:pt x="5387578" y="2048868"/>
                  <a:pt x="5387578" y="2053829"/>
                </a:cubicBezTo>
                <a:lnTo>
                  <a:pt x="5395019" y="2053829"/>
                </a:lnTo>
                <a:close/>
                <a:moveTo>
                  <a:pt x="5372695" y="2046387"/>
                </a:moveTo>
                <a:lnTo>
                  <a:pt x="5372695" y="2053829"/>
                </a:lnTo>
                <a:cubicBezTo>
                  <a:pt x="5377656" y="2053829"/>
                  <a:pt x="5380136" y="2052589"/>
                  <a:pt x="5380136" y="2050108"/>
                </a:cubicBezTo>
                <a:cubicBezTo>
                  <a:pt x="5380136" y="2047628"/>
                  <a:pt x="5377656" y="2046387"/>
                  <a:pt x="5372695" y="2046387"/>
                </a:cubicBezTo>
                <a:close/>
                <a:moveTo>
                  <a:pt x="1875235" y="2046387"/>
                </a:moveTo>
                <a:lnTo>
                  <a:pt x="1875235" y="2061270"/>
                </a:lnTo>
                <a:cubicBezTo>
                  <a:pt x="1875235" y="2063751"/>
                  <a:pt x="1875235" y="2065921"/>
                  <a:pt x="1875235" y="2067781"/>
                </a:cubicBezTo>
                <a:lnTo>
                  <a:pt x="1875235" y="2068712"/>
                </a:lnTo>
                <a:cubicBezTo>
                  <a:pt x="1870274" y="2068712"/>
                  <a:pt x="1867793" y="2063751"/>
                  <a:pt x="1867793" y="2053829"/>
                </a:cubicBezTo>
                <a:close/>
                <a:moveTo>
                  <a:pt x="1741289" y="2046387"/>
                </a:moveTo>
                <a:lnTo>
                  <a:pt x="1748731" y="2053829"/>
                </a:lnTo>
                <a:cubicBezTo>
                  <a:pt x="1743770" y="2053829"/>
                  <a:pt x="1741289" y="2052589"/>
                  <a:pt x="1741289" y="2050108"/>
                </a:cubicBezTo>
                <a:cubicBezTo>
                  <a:pt x="1741289" y="2047628"/>
                  <a:pt x="1741289" y="2046387"/>
                  <a:pt x="1741289" y="2046387"/>
                </a:cubicBezTo>
                <a:close/>
                <a:moveTo>
                  <a:pt x="1086446" y="2046387"/>
                </a:moveTo>
                <a:lnTo>
                  <a:pt x="1101328" y="2046387"/>
                </a:lnTo>
                <a:cubicBezTo>
                  <a:pt x="1101328" y="2046387"/>
                  <a:pt x="1103809" y="2051349"/>
                  <a:pt x="1108770" y="2061270"/>
                </a:cubicBezTo>
                <a:cubicBezTo>
                  <a:pt x="1113731" y="2071192"/>
                  <a:pt x="1113731" y="2077393"/>
                  <a:pt x="1108770" y="2079874"/>
                </a:cubicBezTo>
                <a:cubicBezTo>
                  <a:pt x="1103809" y="2082354"/>
                  <a:pt x="1098848" y="2078634"/>
                  <a:pt x="1093887" y="2068712"/>
                </a:cubicBezTo>
                <a:cubicBezTo>
                  <a:pt x="1088926" y="2058790"/>
                  <a:pt x="1086446" y="2051349"/>
                  <a:pt x="1086446" y="2046387"/>
                </a:cubicBezTo>
                <a:close/>
                <a:moveTo>
                  <a:pt x="5775461" y="2041736"/>
                </a:moveTo>
                <a:cubicBezTo>
                  <a:pt x="5774841" y="2042357"/>
                  <a:pt x="5774531" y="2043907"/>
                  <a:pt x="5774531" y="2046387"/>
                </a:cubicBezTo>
                <a:cubicBezTo>
                  <a:pt x="5779492" y="2046387"/>
                  <a:pt x="5780732" y="2045147"/>
                  <a:pt x="5778252" y="2042667"/>
                </a:cubicBezTo>
                <a:cubicBezTo>
                  <a:pt x="5777012" y="2041427"/>
                  <a:pt x="5776082" y="2041117"/>
                  <a:pt x="5775461" y="2041736"/>
                </a:cubicBezTo>
                <a:close/>
                <a:moveTo>
                  <a:pt x="6221015" y="2038946"/>
                </a:moveTo>
                <a:cubicBezTo>
                  <a:pt x="6206133" y="2053829"/>
                  <a:pt x="6198691" y="2058790"/>
                  <a:pt x="6198691" y="2053829"/>
                </a:cubicBezTo>
                <a:cubicBezTo>
                  <a:pt x="6198691" y="2053829"/>
                  <a:pt x="6198691" y="2052589"/>
                  <a:pt x="6198691" y="2050108"/>
                </a:cubicBezTo>
                <a:cubicBezTo>
                  <a:pt x="6198691" y="2047628"/>
                  <a:pt x="6201171" y="2046387"/>
                  <a:pt x="6206133" y="2046387"/>
                </a:cubicBezTo>
                <a:close/>
                <a:moveTo>
                  <a:pt x="6161484" y="2038946"/>
                </a:moveTo>
                <a:cubicBezTo>
                  <a:pt x="6161484" y="2043907"/>
                  <a:pt x="6163964" y="2043907"/>
                  <a:pt x="6168926" y="2038946"/>
                </a:cubicBezTo>
                <a:lnTo>
                  <a:pt x="6161484" y="2046387"/>
                </a:lnTo>
                <a:lnTo>
                  <a:pt x="6154043" y="2046387"/>
                </a:lnTo>
                <a:close/>
                <a:moveTo>
                  <a:pt x="1986856" y="2038946"/>
                </a:moveTo>
                <a:lnTo>
                  <a:pt x="1986856" y="2053829"/>
                </a:lnTo>
                <a:lnTo>
                  <a:pt x="1986856" y="2076153"/>
                </a:lnTo>
                <a:cubicBezTo>
                  <a:pt x="1986856" y="2081114"/>
                  <a:pt x="1985616" y="2083594"/>
                  <a:pt x="1983135" y="2083594"/>
                </a:cubicBezTo>
                <a:cubicBezTo>
                  <a:pt x="1980655" y="2083594"/>
                  <a:pt x="1979414" y="2081114"/>
                  <a:pt x="1979414" y="2076153"/>
                </a:cubicBezTo>
                <a:cubicBezTo>
                  <a:pt x="1979414" y="2071192"/>
                  <a:pt x="1979414" y="2063751"/>
                  <a:pt x="1979414" y="2053829"/>
                </a:cubicBezTo>
                <a:close/>
                <a:moveTo>
                  <a:pt x="1220391" y="2038946"/>
                </a:moveTo>
                <a:lnTo>
                  <a:pt x="1220391" y="2046387"/>
                </a:lnTo>
                <a:cubicBezTo>
                  <a:pt x="1215430" y="2051349"/>
                  <a:pt x="1212949" y="2053829"/>
                  <a:pt x="1212949" y="2053829"/>
                </a:cubicBezTo>
                <a:lnTo>
                  <a:pt x="1212949" y="2046387"/>
                </a:lnTo>
                <a:close/>
                <a:moveTo>
                  <a:pt x="2033365" y="2034295"/>
                </a:moveTo>
                <a:cubicBezTo>
                  <a:pt x="2034605" y="2034915"/>
                  <a:pt x="2036465" y="2036466"/>
                  <a:pt x="2038945" y="2038946"/>
                </a:cubicBezTo>
                <a:cubicBezTo>
                  <a:pt x="2038945" y="2043907"/>
                  <a:pt x="2038945" y="2046387"/>
                  <a:pt x="2038945" y="2046387"/>
                </a:cubicBezTo>
                <a:cubicBezTo>
                  <a:pt x="2033985" y="2046387"/>
                  <a:pt x="2031504" y="2045147"/>
                  <a:pt x="2031504" y="2042667"/>
                </a:cubicBezTo>
                <a:cubicBezTo>
                  <a:pt x="2031504" y="2040187"/>
                  <a:pt x="2031504" y="2037706"/>
                  <a:pt x="2031504" y="2035225"/>
                </a:cubicBezTo>
                <a:cubicBezTo>
                  <a:pt x="2031504" y="2033985"/>
                  <a:pt x="2032124" y="2033675"/>
                  <a:pt x="2033365" y="2034295"/>
                </a:cubicBezTo>
                <a:close/>
                <a:moveTo>
                  <a:pt x="5919638" y="2031505"/>
                </a:moveTo>
                <a:cubicBezTo>
                  <a:pt x="5917158" y="2031505"/>
                  <a:pt x="5915918" y="2033985"/>
                  <a:pt x="5915918" y="2038946"/>
                </a:cubicBezTo>
                <a:cubicBezTo>
                  <a:pt x="5915918" y="2043907"/>
                  <a:pt x="5914677" y="2047628"/>
                  <a:pt x="5912197" y="2050108"/>
                </a:cubicBezTo>
                <a:cubicBezTo>
                  <a:pt x="5909717" y="2052589"/>
                  <a:pt x="5910956" y="2053829"/>
                  <a:pt x="5915918" y="2053829"/>
                </a:cubicBezTo>
                <a:cubicBezTo>
                  <a:pt x="5920879" y="2053829"/>
                  <a:pt x="5923359" y="2050108"/>
                  <a:pt x="5923359" y="2042667"/>
                </a:cubicBezTo>
                <a:cubicBezTo>
                  <a:pt x="5923359" y="2035225"/>
                  <a:pt x="5922119" y="2031505"/>
                  <a:pt x="5919638" y="2031505"/>
                </a:cubicBezTo>
                <a:close/>
                <a:moveTo>
                  <a:pt x="2061270" y="2031505"/>
                </a:moveTo>
                <a:cubicBezTo>
                  <a:pt x="2066231" y="2031505"/>
                  <a:pt x="2068711" y="2031505"/>
                  <a:pt x="2068711" y="2031505"/>
                </a:cubicBezTo>
                <a:cubicBezTo>
                  <a:pt x="2068711" y="2031505"/>
                  <a:pt x="2068711" y="2032745"/>
                  <a:pt x="2068711" y="2035225"/>
                </a:cubicBezTo>
                <a:cubicBezTo>
                  <a:pt x="2068711" y="2037706"/>
                  <a:pt x="2066231" y="2038946"/>
                  <a:pt x="2061270" y="2038946"/>
                </a:cubicBezTo>
                <a:cubicBezTo>
                  <a:pt x="2056309" y="2038946"/>
                  <a:pt x="2053828" y="2037706"/>
                  <a:pt x="2053828" y="2035225"/>
                </a:cubicBezTo>
                <a:cubicBezTo>
                  <a:pt x="2053828" y="2032745"/>
                  <a:pt x="2056309" y="2031505"/>
                  <a:pt x="2061270" y="2031505"/>
                </a:cubicBezTo>
                <a:close/>
                <a:moveTo>
                  <a:pt x="1875235" y="2031505"/>
                </a:moveTo>
                <a:cubicBezTo>
                  <a:pt x="1880195" y="2031505"/>
                  <a:pt x="1882676" y="2032745"/>
                  <a:pt x="1882676" y="2035225"/>
                </a:cubicBezTo>
                <a:cubicBezTo>
                  <a:pt x="1882676" y="2037706"/>
                  <a:pt x="1882676" y="2038946"/>
                  <a:pt x="1882676" y="2038946"/>
                </a:cubicBezTo>
                <a:lnTo>
                  <a:pt x="1875235" y="2038946"/>
                </a:lnTo>
                <a:close/>
                <a:moveTo>
                  <a:pt x="1525489" y="2031505"/>
                </a:moveTo>
                <a:cubicBezTo>
                  <a:pt x="1525489" y="2031505"/>
                  <a:pt x="1525489" y="2033985"/>
                  <a:pt x="1525489" y="2038946"/>
                </a:cubicBezTo>
                <a:cubicBezTo>
                  <a:pt x="1525489" y="2038946"/>
                  <a:pt x="1524248" y="2037706"/>
                  <a:pt x="1521768" y="2035225"/>
                </a:cubicBezTo>
                <a:cubicBezTo>
                  <a:pt x="1519287" y="2032745"/>
                  <a:pt x="1520528" y="2031505"/>
                  <a:pt x="1525489" y="2031505"/>
                </a:cubicBezTo>
                <a:close/>
                <a:moveTo>
                  <a:pt x="1311315" y="2029179"/>
                </a:moveTo>
                <a:cubicBezTo>
                  <a:pt x="1312091" y="2029490"/>
                  <a:pt x="1312788" y="2030264"/>
                  <a:pt x="1313408" y="2031505"/>
                </a:cubicBezTo>
                <a:cubicBezTo>
                  <a:pt x="1315889" y="2036466"/>
                  <a:pt x="1315889" y="2041427"/>
                  <a:pt x="1313408" y="2046387"/>
                </a:cubicBezTo>
                <a:cubicBezTo>
                  <a:pt x="1310928" y="2051349"/>
                  <a:pt x="1307207" y="2051349"/>
                  <a:pt x="1302246" y="2046387"/>
                </a:cubicBezTo>
                <a:lnTo>
                  <a:pt x="1302246" y="2038946"/>
                </a:lnTo>
                <a:cubicBezTo>
                  <a:pt x="1305967" y="2031505"/>
                  <a:pt x="1308990" y="2028249"/>
                  <a:pt x="1311315" y="2029179"/>
                </a:cubicBezTo>
                <a:close/>
                <a:moveTo>
                  <a:pt x="6020097" y="2024063"/>
                </a:moveTo>
                <a:lnTo>
                  <a:pt x="6005215" y="2031505"/>
                </a:lnTo>
                <a:lnTo>
                  <a:pt x="5975449" y="2046387"/>
                </a:lnTo>
                <a:lnTo>
                  <a:pt x="5968008" y="2046387"/>
                </a:lnTo>
                <a:lnTo>
                  <a:pt x="5964287" y="2046387"/>
                </a:lnTo>
                <a:cubicBezTo>
                  <a:pt x="5961807" y="2046387"/>
                  <a:pt x="5960566" y="2048868"/>
                  <a:pt x="5960566" y="2053829"/>
                </a:cubicBezTo>
                <a:cubicBezTo>
                  <a:pt x="5955605" y="2053829"/>
                  <a:pt x="5948163" y="2051349"/>
                  <a:pt x="5938242" y="2046387"/>
                </a:cubicBezTo>
                <a:lnTo>
                  <a:pt x="5945683" y="2038946"/>
                </a:lnTo>
                <a:cubicBezTo>
                  <a:pt x="5945683" y="2033985"/>
                  <a:pt x="5941963" y="2032745"/>
                  <a:pt x="5934521" y="2035225"/>
                </a:cubicBezTo>
                <a:cubicBezTo>
                  <a:pt x="5927080" y="2037706"/>
                  <a:pt x="5924600" y="2041427"/>
                  <a:pt x="5927080" y="2046387"/>
                </a:cubicBezTo>
                <a:cubicBezTo>
                  <a:pt x="5929560" y="2051349"/>
                  <a:pt x="5928320" y="2056309"/>
                  <a:pt x="5923359" y="2061270"/>
                </a:cubicBezTo>
                <a:lnTo>
                  <a:pt x="5908476" y="2061270"/>
                </a:lnTo>
                <a:lnTo>
                  <a:pt x="5901035" y="2061270"/>
                </a:lnTo>
                <a:lnTo>
                  <a:pt x="5893594" y="2061270"/>
                </a:lnTo>
                <a:lnTo>
                  <a:pt x="5893594" y="2068712"/>
                </a:lnTo>
                <a:lnTo>
                  <a:pt x="5886152" y="2076153"/>
                </a:lnTo>
                <a:cubicBezTo>
                  <a:pt x="5881191" y="2076153"/>
                  <a:pt x="5877470" y="2077393"/>
                  <a:pt x="5874990" y="2079874"/>
                </a:cubicBezTo>
                <a:cubicBezTo>
                  <a:pt x="5872510" y="2082354"/>
                  <a:pt x="5871269" y="2083594"/>
                  <a:pt x="5871269" y="2083594"/>
                </a:cubicBezTo>
                <a:cubicBezTo>
                  <a:pt x="5876231" y="2088555"/>
                  <a:pt x="5876231" y="2091036"/>
                  <a:pt x="5871269" y="2091036"/>
                </a:cubicBezTo>
                <a:cubicBezTo>
                  <a:pt x="5866308" y="2091036"/>
                  <a:pt x="5865069" y="2092276"/>
                  <a:pt x="5867549" y="2094756"/>
                </a:cubicBezTo>
                <a:cubicBezTo>
                  <a:pt x="5870029" y="2097237"/>
                  <a:pt x="5873749" y="2098477"/>
                  <a:pt x="5878711" y="2098477"/>
                </a:cubicBezTo>
                <a:cubicBezTo>
                  <a:pt x="5883672" y="2098477"/>
                  <a:pt x="5886152" y="2097237"/>
                  <a:pt x="5886152" y="2094756"/>
                </a:cubicBezTo>
                <a:cubicBezTo>
                  <a:pt x="5886152" y="2092276"/>
                  <a:pt x="5888632" y="2088555"/>
                  <a:pt x="5893594" y="2083594"/>
                </a:cubicBezTo>
                <a:cubicBezTo>
                  <a:pt x="5898555" y="2078634"/>
                  <a:pt x="5902276" y="2076153"/>
                  <a:pt x="5904756" y="2076153"/>
                </a:cubicBezTo>
                <a:cubicBezTo>
                  <a:pt x="5907236" y="2076153"/>
                  <a:pt x="5908476" y="2073672"/>
                  <a:pt x="5908476" y="2068712"/>
                </a:cubicBezTo>
                <a:cubicBezTo>
                  <a:pt x="5913438" y="2068712"/>
                  <a:pt x="5915918" y="2068712"/>
                  <a:pt x="5915918" y="2068712"/>
                </a:cubicBezTo>
                <a:cubicBezTo>
                  <a:pt x="5920879" y="2063751"/>
                  <a:pt x="5924600" y="2062510"/>
                  <a:pt x="5927080" y="2064991"/>
                </a:cubicBezTo>
                <a:cubicBezTo>
                  <a:pt x="5929560" y="2067471"/>
                  <a:pt x="5929560" y="2069952"/>
                  <a:pt x="5927080" y="2072432"/>
                </a:cubicBezTo>
                <a:cubicBezTo>
                  <a:pt x="5924600" y="2074913"/>
                  <a:pt x="5920879" y="2076153"/>
                  <a:pt x="5915918" y="2076153"/>
                </a:cubicBezTo>
                <a:cubicBezTo>
                  <a:pt x="5915918" y="2076153"/>
                  <a:pt x="5915918" y="2078634"/>
                  <a:pt x="5915918" y="2083594"/>
                </a:cubicBezTo>
                <a:cubicBezTo>
                  <a:pt x="5910956" y="2083594"/>
                  <a:pt x="5905996" y="2086075"/>
                  <a:pt x="5901035" y="2091036"/>
                </a:cubicBezTo>
                <a:cubicBezTo>
                  <a:pt x="5925839" y="2081114"/>
                  <a:pt x="5939483" y="2076153"/>
                  <a:pt x="5941963" y="2076153"/>
                </a:cubicBezTo>
                <a:cubicBezTo>
                  <a:pt x="5944443" y="2076153"/>
                  <a:pt x="5948163" y="2072432"/>
                  <a:pt x="5953125" y="2064991"/>
                </a:cubicBezTo>
                <a:cubicBezTo>
                  <a:pt x="5958086" y="2057549"/>
                  <a:pt x="5960566" y="2053829"/>
                  <a:pt x="5960566" y="2053829"/>
                </a:cubicBezTo>
                <a:cubicBezTo>
                  <a:pt x="5960566" y="2053829"/>
                  <a:pt x="5963046" y="2051349"/>
                  <a:pt x="5968008" y="2046387"/>
                </a:cubicBezTo>
                <a:lnTo>
                  <a:pt x="5968008" y="2053829"/>
                </a:lnTo>
                <a:cubicBezTo>
                  <a:pt x="5968008" y="2053829"/>
                  <a:pt x="5970488" y="2053829"/>
                  <a:pt x="5975449" y="2053829"/>
                </a:cubicBezTo>
                <a:cubicBezTo>
                  <a:pt x="5980410" y="2053829"/>
                  <a:pt x="5985370" y="2055069"/>
                  <a:pt x="5990332" y="2057549"/>
                </a:cubicBezTo>
                <a:cubicBezTo>
                  <a:pt x="5995293" y="2060030"/>
                  <a:pt x="5995293" y="2058790"/>
                  <a:pt x="5990332" y="2053829"/>
                </a:cubicBezTo>
                <a:lnTo>
                  <a:pt x="5997773" y="2053829"/>
                </a:lnTo>
                <a:lnTo>
                  <a:pt x="6005215" y="2046387"/>
                </a:lnTo>
                <a:lnTo>
                  <a:pt x="6012656" y="2038946"/>
                </a:lnTo>
                <a:cubicBezTo>
                  <a:pt x="6012656" y="2033985"/>
                  <a:pt x="6013897" y="2030264"/>
                  <a:pt x="6016377" y="2027784"/>
                </a:cubicBezTo>
                <a:cubicBezTo>
                  <a:pt x="6018857" y="2025304"/>
                  <a:pt x="6020097" y="2024063"/>
                  <a:pt x="6020097" y="2024063"/>
                </a:cubicBezTo>
                <a:close/>
                <a:moveTo>
                  <a:pt x="5915918" y="2024063"/>
                </a:moveTo>
                <a:cubicBezTo>
                  <a:pt x="5915918" y="2029024"/>
                  <a:pt x="5915918" y="2031505"/>
                  <a:pt x="5915918" y="2031505"/>
                </a:cubicBezTo>
                <a:lnTo>
                  <a:pt x="5923359" y="2024063"/>
                </a:lnTo>
                <a:cubicBezTo>
                  <a:pt x="5923359" y="2024063"/>
                  <a:pt x="5920879" y="2024063"/>
                  <a:pt x="5915918" y="2024063"/>
                </a:cubicBezTo>
                <a:close/>
                <a:moveTo>
                  <a:pt x="1919883" y="2024063"/>
                </a:moveTo>
                <a:lnTo>
                  <a:pt x="1919883" y="2031505"/>
                </a:lnTo>
                <a:lnTo>
                  <a:pt x="1912442" y="2031505"/>
                </a:lnTo>
                <a:cubicBezTo>
                  <a:pt x="1917403" y="2026544"/>
                  <a:pt x="1919883" y="2024063"/>
                  <a:pt x="1919883" y="2024063"/>
                </a:cubicBezTo>
                <a:close/>
                <a:moveTo>
                  <a:pt x="6362402" y="2016622"/>
                </a:moveTo>
                <a:lnTo>
                  <a:pt x="6362402" y="2024063"/>
                </a:lnTo>
                <a:lnTo>
                  <a:pt x="6354961" y="2031505"/>
                </a:lnTo>
                <a:lnTo>
                  <a:pt x="6354961" y="2024063"/>
                </a:lnTo>
                <a:cubicBezTo>
                  <a:pt x="6359922" y="2019102"/>
                  <a:pt x="6362402" y="2016622"/>
                  <a:pt x="6362402" y="2016622"/>
                </a:cubicBezTo>
                <a:close/>
                <a:moveTo>
                  <a:pt x="6273105" y="2016622"/>
                </a:moveTo>
                <a:cubicBezTo>
                  <a:pt x="6273105" y="2016622"/>
                  <a:pt x="6269385" y="2019102"/>
                  <a:pt x="6261943" y="2024063"/>
                </a:cubicBezTo>
                <a:cubicBezTo>
                  <a:pt x="6254502" y="2029024"/>
                  <a:pt x="6248301" y="2031505"/>
                  <a:pt x="6243340" y="2031505"/>
                </a:cubicBezTo>
                <a:lnTo>
                  <a:pt x="6243340" y="2024063"/>
                </a:lnTo>
                <a:close/>
                <a:moveTo>
                  <a:pt x="5878711" y="2016622"/>
                </a:moveTo>
                <a:cubicBezTo>
                  <a:pt x="5873749" y="2016622"/>
                  <a:pt x="5871269" y="2017862"/>
                  <a:pt x="5871269" y="2020342"/>
                </a:cubicBezTo>
                <a:cubicBezTo>
                  <a:pt x="5871269" y="2022823"/>
                  <a:pt x="5872510" y="2024063"/>
                  <a:pt x="5874990" y="2024063"/>
                </a:cubicBezTo>
                <a:cubicBezTo>
                  <a:pt x="5877470" y="2024063"/>
                  <a:pt x="5878711" y="2021583"/>
                  <a:pt x="5878711" y="2016622"/>
                </a:cubicBezTo>
                <a:close/>
                <a:moveTo>
                  <a:pt x="5715000" y="2016622"/>
                </a:moveTo>
                <a:lnTo>
                  <a:pt x="5722441" y="2024063"/>
                </a:lnTo>
                <a:cubicBezTo>
                  <a:pt x="5727402" y="2024063"/>
                  <a:pt x="5729883" y="2021583"/>
                  <a:pt x="5729883" y="2016622"/>
                </a:cubicBezTo>
                <a:cubicBezTo>
                  <a:pt x="5719961" y="2016622"/>
                  <a:pt x="5715000" y="2016622"/>
                  <a:pt x="5715000" y="2016622"/>
                </a:cubicBezTo>
                <a:close/>
                <a:moveTo>
                  <a:pt x="5447109" y="2016622"/>
                </a:moveTo>
                <a:lnTo>
                  <a:pt x="5432226" y="2024063"/>
                </a:lnTo>
                <a:cubicBezTo>
                  <a:pt x="5437188" y="2024063"/>
                  <a:pt x="5440908" y="2024063"/>
                  <a:pt x="5443388" y="2024063"/>
                </a:cubicBezTo>
                <a:cubicBezTo>
                  <a:pt x="5445869" y="2024063"/>
                  <a:pt x="5447109" y="2021583"/>
                  <a:pt x="5447109" y="2016622"/>
                </a:cubicBezTo>
                <a:close/>
                <a:moveTo>
                  <a:pt x="2113360" y="2016622"/>
                </a:moveTo>
                <a:cubicBezTo>
                  <a:pt x="2108399" y="2016622"/>
                  <a:pt x="2105918" y="2019102"/>
                  <a:pt x="2105918" y="2024063"/>
                </a:cubicBezTo>
                <a:lnTo>
                  <a:pt x="2113360" y="2031505"/>
                </a:lnTo>
                <a:cubicBezTo>
                  <a:pt x="2113360" y="2026544"/>
                  <a:pt x="2113360" y="2022823"/>
                  <a:pt x="2113360" y="2020342"/>
                </a:cubicBezTo>
                <a:cubicBezTo>
                  <a:pt x="2113360" y="2017862"/>
                  <a:pt x="2113360" y="2016622"/>
                  <a:pt x="2113360" y="2016622"/>
                </a:cubicBezTo>
                <a:close/>
                <a:moveTo>
                  <a:pt x="1778496" y="2016622"/>
                </a:moveTo>
                <a:cubicBezTo>
                  <a:pt x="1778496" y="2016622"/>
                  <a:pt x="1780977" y="2016622"/>
                  <a:pt x="1785938" y="2016622"/>
                </a:cubicBezTo>
                <a:lnTo>
                  <a:pt x="1785938" y="2024063"/>
                </a:lnTo>
                <a:cubicBezTo>
                  <a:pt x="1780977" y="2024063"/>
                  <a:pt x="1778496" y="2021583"/>
                  <a:pt x="1778496" y="2016622"/>
                </a:cubicBezTo>
                <a:close/>
                <a:moveTo>
                  <a:pt x="1696641" y="2016622"/>
                </a:moveTo>
                <a:lnTo>
                  <a:pt x="1696641" y="2024063"/>
                </a:lnTo>
                <a:lnTo>
                  <a:pt x="1692389" y="2019811"/>
                </a:lnTo>
                <a:lnTo>
                  <a:pt x="1693385" y="2019412"/>
                </a:lnTo>
                <a:cubicBezTo>
                  <a:pt x="1694315" y="2018792"/>
                  <a:pt x="1695401" y="2017862"/>
                  <a:pt x="1696641" y="2016622"/>
                </a:cubicBezTo>
                <a:close/>
                <a:moveTo>
                  <a:pt x="1689199" y="2016622"/>
                </a:moveTo>
                <a:lnTo>
                  <a:pt x="1692389" y="2019811"/>
                </a:lnTo>
                <a:lnTo>
                  <a:pt x="1691060" y="2020343"/>
                </a:lnTo>
                <a:cubicBezTo>
                  <a:pt x="1689820" y="2020343"/>
                  <a:pt x="1689199" y="2019102"/>
                  <a:pt x="1689199" y="2016622"/>
                </a:cubicBezTo>
                <a:close/>
                <a:moveTo>
                  <a:pt x="1674317" y="2016622"/>
                </a:moveTo>
                <a:lnTo>
                  <a:pt x="1666875" y="2031505"/>
                </a:lnTo>
                <a:cubicBezTo>
                  <a:pt x="1666875" y="2026544"/>
                  <a:pt x="1666875" y="2022823"/>
                  <a:pt x="1666875" y="2020342"/>
                </a:cubicBezTo>
                <a:cubicBezTo>
                  <a:pt x="1666875" y="2017862"/>
                  <a:pt x="1669356" y="2016622"/>
                  <a:pt x="1674317" y="2016622"/>
                </a:cubicBezTo>
                <a:close/>
                <a:moveTo>
                  <a:pt x="5839024" y="2011661"/>
                </a:moveTo>
                <a:lnTo>
                  <a:pt x="5819179" y="2016622"/>
                </a:lnTo>
                <a:cubicBezTo>
                  <a:pt x="5799335" y="2026544"/>
                  <a:pt x="5789414" y="2033985"/>
                  <a:pt x="5789414" y="2038946"/>
                </a:cubicBezTo>
                <a:cubicBezTo>
                  <a:pt x="5794375" y="2038946"/>
                  <a:pt x="5796855" y="2038946"/>
                  <a:pt x="5796855" y="2038946"/>
                </a:cubicBezTo>
                <a:lnTo>
                  <a:pt x="5811738" y="2031505"/>
                </a:lnTo>
                <a:cubicBezTo>
                  <a:pt x="5826621" y="2031505"/>
                  <a:pt x="5836542" y="2035225"/>
                  <a:pt x="5841504" y="2042667"/>
                </a:cubicBezTo>
                <a:cubicBezTo>
                  <a:pt x="5846465" y="2050108"/>
                  <a:pt x="5848945" y="2051349"/>
                  <a:pt x="5848945" y="2046387"/>
                </a:cubicBezTo>
                <a:cubicBezTo>
                  <a:pt x="5858867" y="2041427"/>
                  <a:pt x="5866308" y="2036466"/>
                  <a:pt x="5871269" y="2031505"/>
                </a:cubicBezTo>
                <a:lnTo>
                  <a:pt x="5886152" y="2024063"/>
                </a:lnTo>
                <a:cubicBezTo>
                  <a:pt x="5876231" y="2024063"/>
                  <a:pt x="5870029" y="2026544"/>
                  <a:pt x="5867549" y="2031505"/>
                </a:cubicBezTo>
                <a:cubicBezTo>
                  <a:pt x="5865069" y="2036466"/>
                  <a:pt x="5861348" y="2038946"/>
                  <a:pt x="5856386" y="2038946"/>
                </a:cubicBezTo>
                <a:cubicBezTo>
                  <a:pt x="5851425" y="2038946"/>
                  <a:pt x="5848945" y="2036466"/>
                  <a:pt x="5848945" y="2031505"/>
                </a:cubicBezTo>
                <a:cubicBezTo>
                  <a:pt x="5843984" y="2026544"/>
                  <a:pt x="5839024" y="2024063"/>
                  <a:pt x="5834062" y="2024063"/>
                </a:cubicBezTo>
                <a:cubicBezTo>
                  <a:pt x="5829101" y="2024063"/>
                  <a:pt x="5829101" y="2021583"/>
                  <a:pt x="5834062" y="2016622"/>
                </a:cubicBezTo>
                <a:close/>
                <a:moveTo>
                  <a:pt x="6273105" y="2009180"/>
                </a:moveTo>
                <a:cubicBezTo>
                  <a:pt x="6278067" y="2009180"/>
                  <a:pt x="6280547" y="2009180"/>
                  <a:pt x="6280547" y="2009180"/>
                </a:cubicBezTo>
                <a:cubicBezTo>
                  <a:pt x="6280547" y="2014142"/>
                  <a:pt x="6280547" y="2016622"/>
                  <a:pt x="6280547" y="2016622"/>
                </a:cubicBezTo>
                <a:close/>
                <a:moveTo>
                  <a:pt x="6165205" y="2009180"/>
                </a:moveTo>
                <a:cubicBezTo>
                  <a:pt x="6167685" y="2009180"/>
                  <a:pt x="6168926" y="2011661"/>
                  <a:pt x="6168926" y="2016622"/>
                </a:cubicBezTo>
                <a:cubicBezTo>
                  <a:pt x="6168926" y="2021583"/>
                  <a:pt x="6166445" y="2024063"/>
                  <a:pt x="6161484" y="2024063"/>
                </a:cubicBezTo>
                <a:cubicBezTo>
                  <a:pt x="6156523" y="2024063"/>
                  <a:pt x="6152802" y="2022823"/>
                  <a:pt x="6150322" y="2020342"/>
                </a:cubicBezTo>
                <a:cubicBezTo>
                  <a:pt x="6147842" y="2017862"/>
                  <a:pt x="6149081" y="2016622"/>
                  <a:pt x="6154043" y="2016622"/>
                </a:cubicBezTo>
                <a:cubicBezTo>
                  <a:pt x="6159004" y="2016622"/>
                  <a:pt x="6161484" y="2016622"/>
                  <a:pt x="6161484" y="2016622"/>
                </a:cubicBezTo>
                <a:cubicBezTo>
                  <a:pt x="6161484" y="2011661"/>
                  <a:pt x="6162725" y="2009180"/>
                  <a:pt x="6165205" y="2009180"/>
                </a:cubicBezTo>
                <a:close/>
                <a:moveTo>
                  <a:pt x="5893594" y="2009180"/>
                </a:moveTo>
                <a:cubicBezTo>
                  <a:pt x="5893594" y="2009180"/>
                  <a:pt x="5893594" y="2011661"/>
                  <a:pt x="5893594" y="2016622"/>
                </a:cubicBezTo>
                <a:lnTo>
                  <a:pt x="5901035" y="2016622"/>
                </a:lnTo>
                <a:cubicBezTo>
                  <a:pt x="5905996" y="2016622"/>
                  <a:pt x="5908476" y="2014142"/>
                  <a:pt x="5908476" y="2009180"/>
                </a:cubicBezTo>
                <a:close/>
                <a:moveTo>
                  <a:pt x="1160859" y="2009180"/>
                </a:moveTo>
                <a:lnTo>
                  <a:pt x="1160859" y="2024063"/>
                </a:lnTo>
                <a:lnTo>
                  <a:pt x="1168301" y="2031505"/>
                </a:lnTo>
                <a:lnTo>
                  <a:pt x="1168301" y="2038946"/>
                </a:lnTo>
                <a:lnTo>
                  <a:pt x="1168301" y="2046387"/>
                </a:lnTo>
                <a:lnTo>
                  <a:pt x="1175742" y="2053829"/>
                </a:lnTo>
                <a:cubicBezTo>
                  <a:pt x="1175742" y="2058790"/>
                  <a:pt x="1175742" y="2061270"/>
                  <a:pt x="1175742" y="2061270"/>
                </a:cubicBezTo>
                <a:lnTo>
                  <a:pt x="1175742" y="2068712"/>
                </a:lnTo>
                <a:cubicBezTo>
                  <a:pt x="1175742" y="2083594"/>
                  <a:pt x="1173262" y="2094756"/>
                  <a:pt x="1168301" y="2102198"/>
                </a:cubicBezTo>
                <a:cubicBezTo>
                  <a:pt x="1163340" y="2109639"/>
                  <a:pt x="1158379" y="2110879"/>
                  <a:pt x="1153418" y="2105919"/>
                </a:cubicBezTo>
                <a:cubicBezTo>
                  <a:pt x="1138535" y="2095997"/>
                  <a:pt x="1136055" y="2086075"/>
                  <a:pt x="1145977" y="2076153"/>
                </a:cubicBezTo>
                <a:lnTo>
                  <a:pt x="1153418" y="2076153"/>
                </a:lnTo>
                <a:lnTo>
                  <a:pt x="1153418" y="2061270"/>
                </a:lnTo>
                <a:cubicBezTo>
                  <a:pt x="1158379" y="2051349"/>
                  <a:pt x="1159619" y="2045147"/>
                  <a:pt x="1157139" y="2042667"/>
                </a:cubicBezTo>
                <a:cubicBezTo>
                  <a:pt x="1154659" y="2040187"/>
                  <a:pt x="1153418" y="2033985"/>
                  <a:pt x="1153418" y="2024063"/>
                </a:cubicBezTo>
                <a:close/>
                <a:moveTo>
                  <a:pt x="5430366" y="2005460"/>
                </a:moveTo>
                <a:cubicBezTo>
                  <a:pt x="5429126" y="2005460"/>
                  <a:pt x="5427266" y="2006700"/>
                  <a:pt x="5424785" y="2009180"/>
                </a:cubicBezTo>
                <a:cubicBezTo>
                  <a:pt x="5429746" y="2014142"/>
                  <a:pt x="5432226" y="2014142"/>
                  <a:pt x="5432226" y="2009180"/>
                </a:cubicBezTo>
                <a:cubicBezTo>
                  <a:pt x="5432226" y="2006700"/>
                  <a:pt x="5431606" y="2005460"/>
                  <a:pt x="5430366" y="2005460"/>
                </a:cubicBezTo>
                <a:close/>
                <a:moveTo>
                  <a:pt x="6481465" y="2001739"/>
                </a:moveTo>
                <a:cubicBezTo>
                  <a:pt x="6481465" y="2001739"/>
                  <a:pt x="6483945" y="2001739"/>
                  <a:pt x="6488906" y="2001739"/>
                </a:cubicBezTo>
                <a:cubicBezTo>
                  <a:pt x="6493867" y="2001739"/>
                  <a:pt x="6495107" y="2002980"/>
                  <a:pt x="6492627" y="2005460"/>
                </a:cubicBezTo>
                <a:cubicBezTo>
                  <a:pt x="6490147" y="2007940"/>
                  <a:pt x="6487665" y="2009180"/>
                  <a:pt x="6485185" y="2009180"/>
                </a:cubicBezTo>
                <a:cubicBezTo>
                  <a:pt x="6482705" y="2009180"/>
                  <a:pt x="6477744" y="2011661"/>
                  <a:pt x="6470303" y="2016622"/>
                </a:cubicBezTo>
                <a:cubicBezTo>
                  <a:pt x="6462861" y="2021583"/>
                  <a:pt x="6459140" y="2024063"/>
                  <a:pt x="6459140" y="2024063"/>
                </a:cubicBezTo>
                <a:cubicBezTo>
                  <a:pt x="6454179" y="2024063"/>
                  <a:pt x="6451699" y="2024063"/>
                  <a:pt x="6451699" y="2024063"/>
                </a:cubicBezTo>
                <a:cubicBezTo>
                  <a:pt x="6451699" y="2029024"/>
                  <a:pt x="6446738" y="2033985"/>
                  <a:pt x="6436816" y="2038946"/>
                </a:cubicBezTo>
                <a:cubicBezTo>
                  <a:pt x="6426895" y="2043907"/>
                  <a:pt x="6412012" y="2053829"/>
                  <a:pt x="6392168" y="2068712"/>
                </a:cubicBezTo>
                <a:cubicBezTo>
                  <a:pt x="6387206" y="2068712"/>
                  <a:pt x="6383486" y="2069952"/>
                  <a:pt x="6381006" y="2072432"/>
                </a:cubicBezTo>
                <a:cubicBezTo>
                  <a:pt x="6378526" y="2074913"/>
                  <a:pt x="6377285" y="2076153"/>
                  <a:pt x="6377285" y="2076153"/>
                </a:cubicBezTo>
                <a:cubicBezTo>
                  <a:pt x="6367363" y="2081114"/>
                  <a:pt x="6362402" y="2083594"/>
                  <a:pt x="6362402" y="2083594"/>
                </a:cubicBezTo>
                <a:cubicBezTo>
                  <a:pt x="6362402" y="2083594"/>
                  <a:pt x="6362402" y="2082354"/>
                  <a:pt x="6362402" y="2079874"/>
                </a:cubicBezTo>
                <a:cubicBezTo>
                  <a:pt x="6362402" y="2077393"/>
                  <a:pt x="6364882" y="2073672"/>
                  <a:pt x="6369844" y="2068712"/>
                </a:cubicBezTo>
                <a:cubicBezTo>
                  <a:pt x="6394648" y="2053829"/>
                  <a:pt x="6412012" y="2043907"/>
                  <a:pt x="6421933" y="2038946"/>
                </a:cubicBezTo>
                <a:cubicBezTo>
                  <a:pt x="6426895" y="2033985"/>
                  <a:pt x="6431855" y="2031505"/>
                  <a:pt x="6436816" y="2031505"/>
                </a:cubicBezTo>
                <a:cubicBezTo>
                  <a:pt x="6441777" y="2031505"/>
                  <a:pt x="6444258" y="2029024"/>
                  <a:pt x="6444258" y="2024063"/>
                </a:cubicBezTo>
                <a:lnTo>
                  <a:pt x="6459140" y="2016622"/>
                </a:lnTo>
                <a:cubicBezTo>
                  <a:pt x="6464102" y="2011661"/>
                  <a:pt x="6469062" y="2009180"/>
                  <a:pt x="6474023" y="2009180"/>
                </a:cubicBezTo>
                <a:cubicBezTo>
                  <a:pt x="6474023" y="2004220"/>
                  <a:pt x="6476503" y="2001739"/>
                  <a:pt x="6481465" y="2001739"/>
                </a:cubicBezTo>
                <a:close/>
                <a:moveTo>
                  <a:pt x="6176367" y="2001739"/>
                </a:moveTo>
                <a:lnTo>
                  <a:pt x="6176367" y="2016622"/>
                </a:lnTo>
                <a:cubicBezTo>
                  <a:pt x="6171406" y="2016622"/>
                  <a:pt x="6170166" y="2015382"/>
                  <a:pt x="6172646" y="2012901"/>
                </a:cubicBezTo>
                <a:cubicBezTo>
                  <a:pt x="6175126" y="2010421"/>
                  <a:pt x="6176367" y="2006700"/>
                  <a:pt x="6176367" y="2001739"/>
                </a:cubicBezTo>
                <a:close/>
                <a:moveTo>
                  <a:pt x="892969" y="2001739"/>
                </a:moveTo>
                <a:cubicBezTo>
                  <a:pt x="897930" y="2031505"/>
                  <a:pt x="897930" y="2046387"/>
                  <a:pt x="892969" y="2046387"/>
                </a:cubicBezTo>
                <a:cubicBezTo>
                  <a:pt x="888008" y="2046387"/>
                  <a:pt x="884287" y="2042667"/>
                  <a:pt x="881807" y="2035225"/>
                </a:cubicBezTo>
                <a:cubicBezTo>
                  <a:pt x="879326" y="2027784"/>
                  <a:pt x="880567" y="2019102"/>
                  <a:pt x="885528" y="2009180"/>
                </a:cubicBezTo>
                <a:close/>
                <a:moveTo>
                  <a:pt x="6287988" y="1994297"/>
                </a:moveTo>
                <a:lnTo>
                  <a:pt x="6273105" y="2001739"/>
                </a:lnTo>
                <a:lnTo>
                  <a:pt x="6265664" y="2001739"/>
                </a:lnTo>
                <a:cubicBezTo>
                  <a:pt x="6265664" y="2001739"/>
                  <a:pt x="6269385" y="2000499"/>
                  <a:pt x="6276826" y="1998018"/>
                </a:cubicBezTo>
                <a:cubicBezTo>
                  <a:pt x="6284267" y="1995538"/>
                  <a:pt x="6287988" y="1994297"/>
                  <a:pt x="6287988" y="1994297"/>
                </a:cubicBezTo>
                <a:close/>
                <a:moveTo>
                  <a:pt x="6250781" y="1994297"/>
                </a:moveTo>
                <a:cubicBezTo>
                  <a:pt x="6250781" y="1994297"/>
                  <a:pt x="6250781" y="1996778"/>
                  <a:pt x="6250781" y="2001739"/>
                </a:cubicBezTo>
                <a:cubicBezTo>
                  <a:pt x="6250781" y="2001739"/>
                  <a:pt x="6248301" y="2001739"/>
                  <a:pt x="6243340" y="2001739"/>
                </a:cubicBezTo>
                <a:close/>
                <a:moveTo>
                  <a:pt x="5878711" y="1986856"/>
                </a:moveTo>
                <a:cubicBezTo>
                  <a:pt x="5873749" y="1991817"/>
                  <a:pt x="5871269" y="1994297"/>
                  <a:pt x="5871269" y="1994297"/>
                </a:cubicBezTo>
                <a:cubicBezTo>
                  <a:pt x="5861348" y="1989337"/>
                  <a:pt x="5856386" y="1989337"/>
                  <a:pt x="5856386" y="1994297"/>
                </a:cubicBezTo>
                <a:lnTo>
                  <a:pt x="5863828" y="2001739"/>
                </a:lnTo>
                <a:cubicBezTo>
                  <a:pt x="5873749" y="2006700"/>
                  <a:pt x="5878711" y="2006700"/>
                  <a:pt x="5878711" y="2001739"/>
                </a:cubicBezTo>
                <a:lnTo>
                  <a:pt x="5878711" y="1994297"/>
                </a:lnTo>
                <a:cubicBezTo>
                  <a:pt x="5883672" y="1994297"/>
                  <a:pt x="5886152" y="1993057"/>
                  <a:pt x="5886152" y="1990577"/>
                </a:cubicBezTo>
                <a:cubicBezTo>
                  <a:pt x="5886152" y="1988097"/>
                  <a:pt x="5886152" y="1986856"/>
                  <a:pt x="5886152" y="1986856"/>
                </a:cubicBezTo>
                <a:close/>
                <a:moveTo>
                  <a:pt x="5521523" y="1986856"/>
                </a:moveTo>
                <a:cubicBezTo>
                  <a:pt x="5516562" y="1986856"/>
                  <a:pt x="5515322" y="1989337"/>
                  <a:pt x="5517803" y="1994297"/>
                </a:cubicBezTo>
                <a:cubicBezTo>
                  <a:pt x="5520283" y="1999259"/>
                  <a:pt x="5521523" y="2001739"/>
                  <a:pt x="5521523" y="2001739"/>
                </a:cubicBezTo>
                <a:cubicBezTo>
                  <a:pt x="5521523" y="2001739"/>
                  <a:pt x="5521523" y="1999259"/>
                  <a:pt x="5521523" y="1994297"/>
                </a:cubicBezTo>
                <a:cubicBezTo>
                  <a:pt x="5521523" y="1989337"/>
                  <a:pt x="5524003" y="1986856"/>
                  <a:pt x="5528965" y="1986856"/>
                </a:cubicBezTo>
                <a:close/>
                <a:moveTo>
                  <a:pt x="5484316" y="1986856"/>
                </a:moveTo>
                <a:cubicBezTo>
                  <a:pt x="5484316" y="1991817"/>
                  <a:pt x="5484316" y="1994297"/>
                  <a:pt x="5484316" y="1994297"/>
                </a:cubicBezTo>
                <a:lnTo>
                  <a:pt x="5491758" y="1994297"/>
                </a:lnTo>
                <a:cubicBezTo>
                  <a:pt x="5491758" y="1989337"/>
                  <a:pt x="5489277" y="1986856"/>
                  <a:pt x="5484316" y="1986856"/>
                </a:cubicBezTo>
                <a:close/>
                <a:moveTo>
                  <a:pt x="2053828" y="1986856"/>
                </a:moveTo>
                <a:cubicBezTo>
                  <a:pt x="2053828" y="1991817"/>
                  <a:pt x="2053828" y="1994297"/>
                  <a:pt x="2053828" y="1994297"/>
                </a:cubicBezTo>
                <a:cubicBezTo>
                  <a:pt x="2053828" y="1994297"/>
                  <a:pt x="2053828" y="1996778"/>
                  <a:pt x="2053828" y="2001739"/>
                </a:cubicBezTo>
                <a:lnTo>
                  <a:pt x="2046387" y="1994297"/>
                </a:lnTo>
                <a:close/>
                <a:moveTo>
                  <a:pt x="1793379" y="1986856"/>
                </a:moveTo>
                <a:lnTo>
                  <a:pt x="1808262" y="1986856"/>
                </a:lnTo>
                <a:cubicBezTo>
                  <a:pt x="1808262" y="1991817"/>
                  <a:pt x="1809502" y="1994297"/>
                  <a:pt x="1811983" y="1994297"/>
                </a:cubicBezTo>
                <a:cubicBezTo>
                  <a:pt x="1814463" y="1994297"/>
                  <a:pt x="1815703" y="1994297"/>
                  <a:pt x="1815703" y="1994297"/>
                </a:cubicBezTo>
                <a:lnTo>
                  <a:pt x="1815703" y="2009180"/>
                </a:lnTo>
                <a:lnTo>
                  <a:pt x="1808262" y="2009180"/>
                </a:lnTo>
                <a:cubicBezTo>
                  <a:pt x="1808262" y="2004220"/>
                  <a:pt x="1805781" y="1999259"/>
                  <a:pt x="1800821" y="1994297"/>
                </a:cubicBezTo>
                <a:close/>
                <a:moveTo>
                  <a:pt x="1756172" y="1986856"/>
                </a:moveTo>
                <a:cubicBezTo>
                  <a:pt x="1761133" y="1986856"/>
                  <a:pt x="1763614" y="1989337"/>
                  <a:pt x="1763614" y="1994297"/>
                </a:cubicBezTo>
                <a:lnTo>
                  <a:pt x="1756172" y="1994297"/>
                </a:lnTo>
                <a:cubicBezTo>
                  <a:pt x="1756172" y="1994297"/>
                  <a:pt x="1756172" y="1991817"/>
                  <a:pt x="1756172" y="1986856"/>
                </a:cubicBezTo>
                <a:close/>
                <a:moveTo>
                  <a:pt x="1503164" y="1986856"/>
                </a:moveTo>
                <a:lnTo>
                  <a:pt x="1510606" y="1986856"/>
                </a:lnTo>
                <a:lnTo>
                  <a:pt x="1510606" y="1994297"/>
                </a:lnTo>
                <a:cubicBezTo>
                  <a:pt x="1505645" y="1989337"/>
                  <a:pt x="1503164" y="1986856"/>
                  <a:pt x="1503164" y="1986856"/>
                </a:cubicBezTo>
                <a:close/>
                <a:moveTo>
                  <a:pt x="1302246" y="1986856"/>
                </a:moveTo>
                <a:lnTo>
                  <a:pt x="1309688" y="1986856"/>
                </a:lnTo>
                <a:cubicBezTo>
                  <a:pt x="1309688" y="1986856"/>
                  <a:pt x="1309688" y="1989337"/>
                  <a:pt x="1309688" y="1994297"/>
                </a:cubicBezTo>
                <a:cubicBezTo>
                  <a:pt x="1304727" y="1994297"/>
                  <a:pt x="1302246" y="1991817"/>
                  <a:pt x="1302246" y="1986856"/>
                </a:cubicBezTo>
                <a:close/>
                <a:moveTo>
                  <a:pt x="1160859" y="1986856"/>
                </a:moveTo>
                <a:cubicBezTo>
                  <a:pt x="1160859" y="1991817"/>
                  <a:pt x="1160859" y="1994297"/>
                  <a:pt x="1160859" y="1994297"/>
                </a:cubicBezTo>
                <a:cubicBezTo>
                  <a:pt x="1160859" y="1994297"/>
                  <a:pt x="1160859" y="1996778"/>
                  <a:pt x="1160859" y="2001739"/>
                </a:cubicBezTo>
                <a:lnTo>
                  <a:pt x="1153418" y="1994297"/>
                </a:lnTo>
                <a:close/>
                <a:moveTo>
                  <a:pt x="6481465" y="1979415"/>
                </a:moveTo>
                <a:cubicBezTo>
                  <a:pt x="6481465" y="1984376"/>
                  <a:pt x="6478985" y="1989337"/>
                  <a:pt x="6474023" y="1994297"/>
                </a:cubicBezTo>
                <a:cubicBezTo>
                  <a:pt x="6459140" y="1999259"/>
                  <a:pt x="6451699" y="2001739"/>
                  <a:pt x="6451699" y="2001739"/>
                </a:cubicBezTo>
                <a:lnTo>
                  <a:pt x="6466582" y="1986856"/>
                </a:lnTo>
                <a:close/>
                <a:moveTo>
                  <a:pt x="6221015" y="1979415"/>
                </a:moveTo>
                <a:lnTo>
                  <a:pt x="6228457" y="1979415"/>
                </a:lnTo>
                <a:cubicBezTo>
                  <a:pt x="6228457" y="1984376"/>
                  <a:pt x="6225977" y="1986856"/>
                  <a:pt x="6221015" y="1986856"/>
                </a:cubicBezTo>
                <a:close/>
                <a:moveTo>
                  <a:pt x="6124277" y="1979415"/>
                </a:moveTo>
                <a:cubicBezTo>
                  <a:pt x="6124277" y="1979415"/>
                  <a:pt x="6121797" y="1981895"/>
                  <a:pt x="6116836" y="1986856"/>
                </a:cubicBezTo>
                <a:lnTo>
                  <a:pt x="6109394" y="1986856"/>
                </a:lnTo>
                <a:cubicBezTo>
                  <a:pt x="6119316" y="1981895"/>
                  <a:pt x="6124277" y="1979415"/>
                  <a:pt x="6124277" y="1979415"/>
                </a:cubicBezTo>
                <a:close/>
                <a:moveTo>
                  <a:pt x="5968008" y="1979415"/>
                </a:moveTo>
                <a:cubicBezTo>
                  <a:pt x="5948163" y="1979415"/>
                  <a:pt x="5933281" y="1986856"/>
                  <a:pt x="5923359" y="2001739"/>
                </a:cubicBezTo>
                <a:lnTo>
                  <a:pt x="5938242" y="2009180"/>
                </a:lnTo>
                <a:cubicBezTo>
                  <a:pt x="5953125" y="2009180"/>
                  <a:pt x="5960566" y="2007940"/>
                  <a:pt x="5960566" y="2005460"/>
                </a:cubicBezTo>
                <a:cubicBezTo>
                  <a:pt x="5960566" y="2002980"/>
                  <a:pt x="5960566" y="1999259"/>
                  <a:pt x="5960566" y="1994297"/>
                </a:cubicBezTo>
                <a:close/>
                <a:moveTo>
                  <a:pt x="5677793" y="1979415"/>
                </a:moveTo>
                <a:cubicBezTo>
                  <a:pt x="5677793" y="1979415"/>
                  <a:pt x="5677793" y="1981895"/>
                  <a:pt x="5677793" y="1986856"/>
                </a:cubicBezTo>
                <a:cubicBezTo>
                  <a:pt x="5672831" y="1986856"/>
                  <a:pt x="5667871" y="1989337"/>
                  <a:pt x="5662910" y="1994297"/>
                </a:cubicBezTo>
                <a:cubicBezTo>
                  <a:pt x="5657949" y="1999259"/>
                  <a:pt x="5652988" y="2001739"/>
                  <a:pt x="5648027" y="2001739"/>
                </a:cubicBezTo>
                <a:lnTo>
                  <a:pt x="5640586" y="2001739"/>
                </a:lnTo>
                <a:cubicBezTo>
                  <a:pt x="5640586" y="2006700"/>
                  <a:pt x="5636865" y="2010421"/>
                  <a:pt x="5629424" y="2012901"/>
                </a:cubicBezTo>
                <a:cubicBezTo>
                  <a:pt x="5621982" y="2015382"/>
                  <a:pt x="5615781" y="2016622"/>
                  <a:pt x="5610820" y="2016622"/>
                </a:cubicBezTo>
                <a:cubicBezTo>
                  <a:pt x="5610820" y="2016622"/>
                  <a:pt x="5608340" y="2019102"/>
                  <a:pt x="5603379" y="2024063"/>
                </a:cubicBezTo>
                <a:lnTo>
                  <a:pt x="5595937" y="2031505"/>
                </a:lnTo>
                <a:cubicBezTo>
                  <a:pt x="5600899" y="2031505"/>
                  <a:pt x="5603379" y="2031505"/>
                  <a:pt x="5603379" y="2031505"/>
                </a:cubicBezTo>
                <a:lnTo>
                  <a:pt x="5625703" y="2024063"/>
                </a:lnTo>
                <a:cubicBezTo>
                  <a:pt x="5640586" y="2014142"/>
                  <a:pt x="5650507" y="2011661"/>
                  <a:pt x="5655469" y="2016622"/>
                </a:cubicBezTo>
                <a:cubicBezTo>
                  <a:pt x="5655469" y="2016622"/>
                  <a:pt x="5656709" y="2015382"/>
                  <a:pt x="5659189" y="2012901"/>
                </a:cubicBezTo>
                <a:cubicBezTo>
                  <a:pt x="5661669" y="2010421"/>
                  <a:pt x="5665390" y="2009180"/>
                  <a:pt x="5670351" y="2009180"/>
                </a:cubicBezTo>
                <a:cubicBezTo>
                  <a:pt x="5675313" y="1999259"/>
                  <a:pt x="5680273" y="1994297"/>
                  <a:pt x="5685234" y="1994297"/>
                </a:cubicBezTo>
                <a:lnTo>
                  <a:pt x="5685234" y="1986856"/>
                </a:lnTo>
                <a:lnTo>
                  <a:pt x="5677793" y="1986856"/>
                </a:lnTo>
                <a:lnTo>
                  <a:pt x="5685234" y="1979415"/>
                </a:lnTo>
                <a:cubicBezTo>
                  <a:pt x="5680273" y="1979415"/>
                  <a:pt x="5677793" y="1979415"/>
                  <a:pt x="5677793" y="1979415"/>
                </a:cubicBezTo>
                <a:close/>
                <a:moveTo>
                  <a:pt x="5469433" y="1979415"/>
                </a:moveTo>
                <a:cubicBezTo>
                  <a:pt x="5469433" y="1979415"/>
                  <a:pt x="5469433" y="1981895"/>
                  <a:pt x="5469433" y="1986856"/>
                </a:cubicBezTo>
                <a:cubicBezTo>
                  <a:pt x="5469433" y="1986856"/>
                  <a:pt x="5466953" y="1986856"/>
                  <a:pt x="5461992" y="1986856"/>
                </a:cubicBezTo>
                <a:cubicBezTo>
                  <a:pt x="5466953" y="1981895"/>
                  <a:pt x="5469433" y="1979415"/>
                  <a:pt x="5469433" y="1979415"/>
                </a:cubicBezTo>
                <a:close/>
                <a:moveTo>
                  <a:pt x="2161729" y="1979415"/>
                </a:moveTo>
                <a:cubicBezTo>
                  <a:pt x="2164209" y="1979415"/>
                  <a:pt x="2165450" y="1981895"/>
                  <a:pt x="2165450" y="1986856"/>
                </a:cubicBezTo>
                <a:cubicBezTo>
                  <a:pt x="2160489" y="1986856"/>
                  <a:pt x="2158008" y="1985616"/>
                  <a:pt x="2158008" y="1983135"/>
                </a:cubicBezTo>
                <a:cubicBezTo>
                  <a:pt x="2158008" y="1980655"/>
                  <a:pt x="2159248" y="1979415"/>
                  <a:pt x="2161729" y="1979415"/>
                </a:cubicBezTo>
                <a:close/>
                <a:moveTo>
                  <a:pt x="1555254" y="1979415"/>
                </a:moveTo>
                <a:lnTo>
                  <a:pt x="1562696" y="1994297"/>
                </a:lnTo>
                <a:cubicBezTo>
                  <a:pt x="1562696" y="2004220"/>
                  <a:pt x="1565176" y="2009180"/>
                  <a:pt x="1570137" y="2009180"/>
                </a:cubicBezTo>
                <a:cubicBezTo>
                  <a:pt x="1575098" y="2009180"/>
                  <a:pt x="1577578" y="2014142"/>
                  <a:pt x="1577578" y="2024063"/>
                </a:cubicBezTo>
                <a:lnTo>
                  <a:pt x="1585020" y="2031505"/>
                </a:lnTo>
                <a:lnTo>
                  <a:pt x="1585020" y="2046387"/>
                </a:lnTo>
                <a:cubicBezTo>
                  <a:pt x="1585020" y="2056309"/>
                  <a:pt x="1583779" y="2061270"/>
                  <a:pt x="1581299" y="2061270"/>
                </a:cubicBezTo>
                <a:cubicBezTo>
                  <a:pt x="1578819" y="2061270"/>
                  <a:pt x="1575098" y="2053829"/>
                  <a:pt x="1570137" y="2038946"/>
                </a:cubicBezTo>
                <a:cubicBezTo>
                  <a:pt x="1565176" y="2033985"/>
                  <a:pt x="1561455" y="2027784"/>
                  <a:pt x="1558975" y="2020342"/>
                </a:cubicBezTo>
                <a:cubicBezTo>
                  <a:pt x="1556495" y="2012901"/>
                  <a:pt x="1555254" y="2006700"/>
                  <a:pt x="1555254" y="2001739"/>
                </a:cubicBezTo>
                <a:close/>
                <a:moveTo>
                  <a:pt x="885528" y="1979415"/>
                </a:moveTo>
                <a:lnTo>
                  <a:pt x="892969" y="1979415"/>
                </a:lnTo>
                <a:lnTo>
                  <a:pt x="892969" y="1986856"/>
                </a:lnTo>
                <a:close/>
                <a:moveTo>
                  <a:pt x="5712519" y="1974454"/>
                </a:moveTo>
                <a:lnTo>
                  <a:pt x="5707558" y="1979415"/>
                </a:lnTo>
                <a:lnTo>
                  <a:pt x="5715000" y="1979415"/>
                </a:lnTo>
                <a:close/>
                <a:moveTo>
                  <a:pt x="6049863" y="1973834"/>
                </a:moveTo>
                <a:lnTo>
                  <a:pt x="6049863" y="1979415"/>
                </a:lnTo>
                <a:cubicBezTo>
                  <a:pt x="6049863" y="1984376"/>
                  <a:pt x="6049863" y="1986856"/>
                  <a:pt x="6049863" y="1986856"/>
                </a:cubicBezTo>
                <a:cubicBezTo>
                  <a:pt x="6049863" y="1991817"/>
                  <a:pt x="6047383" y="1993057"/>
                  <a:pt x="6042422" y="1990577"/>
                </a:cubicBezTo>
                <a:cubicBezTo>
                  <a:pt x="6037460" y="1988097"/>
                  <a:pt x="6037460" y="1984376"/>
                  <a:pt x="6042422" y="1979415"/>
                </a:cubicBezTo>
                <a:close/>
                <a:moveTo>
                  <a:pt x="6049863" y="1971973"/>
                </a:moveTo>
                <a:lnTo>
                  <a:pt x="6050926" y="1973037"/>
                </a:lnTo>
                <a:lnTo>
                  <a:pt x="6049863" y="1973834"/>
                </a:lnTo>
                <a:cubicBezTo>
                  <a:pt x="6049863" y="1972594"/>
                  <a:pt x="6049863" y="1971973"/>
                  <a:pt x="6049863" y="1971973"/>
                </a:cubicBezTo>
                <a:close/>
                <a:moveTo>
                  <a:pt x="5901035" y="1971973"/>
                </a:moveTo>
                <a:cubicBezTo>
                  <a:pt x="5896074" y="1976935"/>
                  <a:pt x="5893594" y="1979415"/>
                  <a:pt x="5893594" y="1979415"/>
                </a:cubicBezTo>
                <a:cubicBezTo>
                  <a:pt x="5893594" y="1984376"/>
                  <a:pt x="5896074" y="1985616"/>
                  <a:pt x="5901035" y="1983135"/>
                </a:cubicBezTo>
                <a:cubicBezTo>
                  <a:pt x="5905996" y="1980655"/>
                  <a:pt x="5908476" y="1979415"/>
                  <a:pt x="5908476" y="1979415"/>
                </a:cubicBezTo>
                <a:cubicBezTo>
                  <a:pt x="5908476" y="1974454"/>
                  <a:pt x="5905996" y="1971973"/>
                  <a:pt x="5901035" y="1971973"/>
                </a:cubicBezTo>
                <a:close/>
                <a:moveTo>
                  <a:pt x="5811738" y="1971973"/>
                </a:moveTo>
                <a:cubicBezTo>
                  <a:pt x="5806777" y="1971973"/>
                  <a:pt x="5804297" y="1974454"/>
                  <a:pt x="5804297" y="1979415"/>
                </a:cubicBezTo>
                <a:lnTo>
                  <a:pt x="5781972" y="1986856"/>
                </a:lnTo>
                <a:cubicBezTo>
                  <a:pt x="5781972" y="1986856"/>
                  <a:pt x="5779492" y="1986856"/>
                  <a:pt x="5774531" y="1986856"/>
                </a:cubicBezTo>
                <a:lnTo>
                  <a:pt x="5774531" y="1994297"/>
                </a:lnTo>
                <a:lnTo>
                  <a:pt x="5774531" y="2001739"/>
                </a:lnTo>
                <a:lnTo>
                  <a:pt x="5774531" y="2009180"/>
                </a:lnTo>
                <a:lnTo>
                  <a:pt x="5781972" y="1994297"/>
                </a:lnTo>
                <a:cubicBezTo>
                  <a:pt x="5786934" y="1984376"/>
                  <a:pt x="5791894" y="1984376"/>
                  <a:pt x="5796855" y="1994297"/>
                </a:cubicBezTo>
                <a:lnTo>
                  <a:pt x="5804297" y="1986856"/>
                </a:lnTo>
                <a:close/>
                <a:moveTo>
                  <a:pt x="6513091" y="1968253"/>
                </a:moveTo>
                <a:cubicBezTo>
                  <a:pt x="6514331" y="1968253"/>
                  <a:pt x="6516191" y="1969493"/>
                  <a:pt x="6518672" y="1971973"/>
                </a:cubicBezTo>
                <a:lnTo>
                  <a:pt x="6517276" y="1971973"/>
                </a:lnTo>
                <a:cubicBezTo>
                  <a:pt x="6515726" y="1971973"/>
                  <a:pt x="6513710" y="1971973"/>
                  <a:pt x="6511230" y="1971973"/>
                </a:cubicBezTo>
                <a:cubicBezTo>
                  <a:pt x="6511230" y="1969493"/>
                  <a:pt x="6511850" y="1968253"/>
                  <a:pt x="6513091" y="1968253"/>
                </a:cubicBezTo>
                <a:close/>
                <a:moveTo>
                  <a:pt x="6058657" y="1967238"/>
                </a:moveTo>
                <a:lnTo>
                  <a:pt x="6057304" y="1971973"/>
                </a:lnTo>
                <a:lnTo>
                  <a:pt x="6057304" y="1979415"/>
                </a:lnTo>
                <a:cubicBezTo>
                  <a:pt x="6054824" y="1976935"/>
                  <a:pt x="6052963" y="1975074"/>
                  <a:pt x="6051723" y="1973834"/>
                </a:cubicBezTo>
                <a:lnTo>
                  <a:pt x="6050926" y="1973037"/>
                </a:lnTo>
                <a:close/>
                <a:moveTo>
                  <a:pt x="6340078" y="1964532"/>
                </a:moveTo>
                <a:lnTo>
                  <a:pt x="6347519" y="1964532"/>
                </a:lnTo>
                <a:cubicBezTo>
                  <a:pt x="6347519" y="1969493"/>
                  <a:pt x="6343799" y="1973214"/>
                  <a:pt x="6336357" y="1975694"/>
                </a:cubicBezTo>
                <a:cubicBezTo>
                  <a:pt x="6328916" y="1978175"/>
                  <a:pt x="6322715" y="1979415"/>
                  <a:pt x="6317754" y="1979415"/>
                </a:cubicBezTo>
                <a:lnTo>
                  <a:pt x="6310312" y="1986856"/>
                </a:lnTo>
                <a:cubicBezTo>
                  <a:pt x="6305351" y="1986856"/>
                  <a:pt x="6302871" y="1986856"/>
                  <a:pt x="6302871" y="1986856"/>
                </a:cubicBezTo>
                <a:cubicBezTo>
                  <a:pt x="6307832" y="1981895"/>
                  <a:pt x="6314033" y="1978175"/>
                  <a:pt x="6321474" y="1975694"/>
                </a:cubicBezTo>
                <a:cubicBezTo>
                  <a:pt x="6328916" y="1973214"/>
                  <a:pt x="6335117" y="1969493"/>
                  <a:pt x="6340078" y="1964532"/>
                </a:cubicBezTo>
                <a:close/>
                <a:moveTo>
                  <a:pt x="6221015" y="1964532"/>
                </a:moveTo>
                <a:lnTo>
                  <a:pt x="6235898" y="1964532"/>
                </a:lnTo>
                <a:lnTo>
                  <a:pt x="6228457" y="1971973"/>
                </a:lnTo>
                <a:cubicBezTo>
                  <a:pt x="6223495" y="1971973"/>
                  <a:pt x="6221015" y="1969493"/>
                  <a:pt x="6221015" y="1964532"/>
                </a:cubicBezTo>
                <a:close/>
                <a:moveTo>
                  <a:pt x="6154043" y="1964532"/>
                </a:moveTo>
                <a:cubicBezTo>
                  <a:pt x="6159004" y="1964532"/>
                  <a:pt x="6161484" y="1964532"/>
                  <a:pt x="6161484" y="1964532"/>
                </a:cubicBezTo>
                <a:lnTo>
                  <a:pt x="6154043" y="1971973"/>
                </a:lnTo>
                <a:cubicBezTo>
                  <a:pt x="6154043" y="1971973"/>
                  <a:pt x="6154043" y="1969493"/>
                  <a:pt x="6154043" y="1964532"/>
                </a:cubicBezTo>
                <a:close/>
                <a:moveTo>
                  <a:pt x="5722441" y="1964532"/>
                </a:moveTo>
                <a:cubicBezTo>
                  <a:pt x="5722441" y="1969493"/>
                  <a:pt x="5724921" y="1971973"/>
                  <a:pt x="5729883" y="1971973"/>
                </a:cubicBezTo>
                <a:lnTo>
                  <a:pt x="5737324" y="1979415"/>
                </a:lnTo>
                <a:cubicBezTo>
                  <a:pt x="5737324" y="1974454"/>
                  <a:pt x="5737324" y="1971973"/>
                  <a:pt x="5737324" y="1971973"/>
                </a:cubicBezTo>
                <a:close/>
                <a:moveTo>
                  <a:pt x="5707558" y="1964532"/>
                </a:moveTo>
                <a:lnTo>
                  <a:pt x="5707558" y="1971973"/>
                </a:lnTo>
                <a:lnTo>
                  <a:pt x="5711279" y="1971973"/>
                </a:lnTo>
                <a:close/>
                <a:moveTo>
                  <a:pt x="6366123" y="1957090"/>
                </a:moveTo>
                <a:cubicBezTo>
                  <a:pt x="6368603" y="1957090"/>
                  <a:pt x="6369844" y="1958331"/>
                  <a:pt x="6369844" y="1960811"/>
                </a:cubicBezTo>
                <a:cubicBezTo>
                  <a:pt x="6369844" y="1963292"/>
                  <a:pt x="6367363" y="1964532"/>
                  <a:pt x="6362402" y="1964532"/>
                </a:cubicBezTo>
                <a:cubicBezTo>
                  <a:pt x="6357441" y="1964532"/>
                  <a:pt x="6356201" y="1963292"/>
                  <a:pt x="6358681" y="1960811"/>
                </a:cubicBezTo>
                <a:cubicBezTo>
                  <a:pt x="6361161" y="1958331"/>
                  <a:pt x="6363643" y="1957090"/>
                  <a:pt x="6366123" y="1957090"/>
                </a:cubicBezTo>
                <a:close/>
                <a:moveTo>
                  <a:pt x="6072187" y="1957090"/>
                </a:moveTo>
                <a:lnTo>
                  <a:pt x="6058657" y="1967238"/>
                </a:lnTo>
                <a:lnTo>
                  <a:pt x="6059165" y="1965462"/>
                </a:lnTo>
                <a:cubicBezTo>
                  <a:pt x="6060405" y="1963602"/>
                  <a:pt x="6062265" y="1962052"/>
                  <a:pt x="6064746" y="1960811"/>
                </a:cubicBezTo>
                <a:cubicBezTo>
                  <a:pt x="6069707" y="1958331"/>
                  <a:pt x="6072187" y="1957090"/>
                  <a:pt x="6072187" y="1957090"/>
                </a:cubicBezTo>
                <a:close/>
                <a:moveTo>
                  <a:pt x="5737324" y="1957090"/>
                </a:moveTo>
                <a:cubicBezTo>
                  <a:pt x="5737324" y="1957090"/>
                  <a:pt x="5737324" y="1959571"/>
                  <a:pt x="5737324" y="1964532"/>
                </a:cubicBezTo>
                <a:cubicBezTo>
                  <a:pt x="5737324" y="1969493"/>
                  <a:pt x="5739804" y="1971973"/>
                  <a:pt x="5744765" y="1971973"/>
                </a:cubicBezTo>
                <a:cubicBezTo>
                  <a:pt x="5749727" y="1971973"/>
                  <a:pt x="5752207" y="1970733"/>
                  <a:pt x="5752207" y="1968253"/>
                </a:cubicBezTo>
                <a:cubicBezTo>
                  <a:pt x="5752207" y="1965772"/>
                  <a:pt x="5752207" y="1964532"/>
                  <a:pt x="5752207" y="1964532"/>
                </a:cubicBezTo>
                <a:cubicBezTo>
                  <a:pt x="5757168" y="1964532"/>
                  <a:pt x="5759648" y="1964532"/>
                  <a:pt x="5759648" y="1964532"/>
                </a:cubicBezTo>
                <a:close/>
                <a:moveTo>
                  <a:pt x="5499199" y="1957090"/>
                </a:moveTo>
                <a:cubicBezTo>
                  <a:pt x="5489277" y="1957090"/>
                  <a:pt x="5484316" y="1959571"/>
                  <a:pt x="5484316" y="1964532"/>
                </a:cubicBezTo>
                <a:lnTo>
                  <a:pt x="5469433" y="1971973"/>
                </a:lnTo>
                <a:cubicBezTo>
                  <a:pt x="5464472" y="1976935"/>
                  <a:pt x="5460751" y="1980655"/>
                  <a:pt x="5458271" y="1983135"/>
                </a:cubicBezTo>
                <a:cubicBezTo>
                  <a:pt x="5455791" y="1985616"/>
                  <a:pt x="5454551" y="1986856"/>
                  <a:pt x="5454551" y="1986856"/>
                </a:cubicBezTo>
                <a:cubicBezTo>
                  <a:pt x="5454551" y="1996778"/>
                  <a:pt x="5457031" y="1999259"/>
                  <a:pt x="5461992" y="1994297"/>
                </a:cubicBezTo>
                <a:cubicBezTo>
                  <a:pt x="5466953" y="1989337"/>
                  <a:pt x="5469433" y="1986856"/>
                  <a:pt x="5469433" y="1986856"/>
                </a:cubicBezTo>
                <a:lnTo>
                  <a:pt x="5484316" y="1971973"/>
                </a:lnTo>
                <a:cubicBezTo>
                  <a:pt x="5489277" y="1962052"/>
                  <a:pt x="5494238" y="1959571"/>
                  <a:pt x="5499199" y="1964532"/>
                </a:cubicBezTo>
                <a:cubicBezTo>
                  <a:pt x="5499199" y="1969493"/>
                  <a:pt x="5501679" y="1969493"/>
                  <a:pt x="5506640" y="1964532"/>
                </a:cubicBezTo>
                <a:close/>
                <a:moveTo>
                  <a:pt x="6295429" y="1949649"/>
                </a:moveTo>
                <a:lnTo>
                  <a:pt x="6310312" y="1949649"/>
                </a:lnTo>
                <a:cubicBezTo>
                  <a:pt x="6305351" y="1954610"/>
                  <a:pt x="6302871" y="1957090"/>
                  <a:pt x="6302871" y="1957090"/>
                </a:cubicBezTo>
                <a:cubicBezTo>
                  <a:pt x="6297910" y="1957090"/>
                  <a:pt x="6295429" y="1957090"/>
                  <a:pt x="6295429" y="1957090"/>
                </a:cubicBezTo>
                <a:cubicBezTo>
                  <a:pt x="6295429" y="1962052"/>
                  <a:pt x="6287988" y="1969493"/>
                  <a:pt x="6273105" y="1979415"/>
                </a:cubicBezTo>
                <a:cubicBezTo>
                  <a:pt x="6268144" y="1984376"/>
                  <a:pt x="6260703" y="1989337"/>
                  <a:pt x="6250781" y="1994297"/>
                </a:cubicBezTo>
                <a:cubicBezTo>
                  <a:pt x="6240860" y="1999259"/>
                  <a:pt x="6233418" y="2002980"/>
                  <a:pt x="6228457" y="2005460"/>
                </a:cubicBezTo>
                <a:cubicBezTo>
                  <a:pt x="6223495" y="2007940"/>
                  <a:pt x="6221015" y="2011661"/>
                  <a:pt x="6221015" y="2016622"/>
                </a:cubicBezTo>
                <a:cubicBezTo>
                  <a:pt x="6216054" y="2011661"/>
                  <a:pt x="6213574" y="2011661"/>
                  <a:pt x="6213574" y="2016622"/>
                </a:cubicBezTo>
                <a:cubicBezTo>
                  <a:pt x="6213574" y="2021583"/>
                  <a:pt x="6212333" y="2021583"/>
                  <a:pt x="6209853" y="2016622"/>
                </a:cubicBezTo>
                <a:cubicBezTo>
                  <a:pt x="6207373" y="2011661"/>
                  <a:pt x="6211094" y="2006700"/>
                  <a:pt x="6221015" y="2001739"/>
                </a:cubicBezTo>
                <a:cubicBezTo>
                  <a:pt x="6225977" y="1996778"/>
                  <a:pt x="6229697" y="1993057"/>
                  <a:pt x="6232178" y="1990577"/>
                </a:cubicBezTo>
                <a:cubicBezTo>
                  <a:pt x="6234658" y="1988097"/>
                  <a:pt x="6235898" y="1986856"/>
                  <a:pt x="6235898" y="1986856"/>
                </a:cubicBezTo>
                <a:cubicBezTo>
                  <a:pt x="6235898" y="1986856"/>
                  <a:pt x="6237139" y="1986856"/>
                  <a:pt x="6239619" y="1986856"/>
                </a:cubicBezTo>
                <a:cubicBezTo>
                  <a:pt x="6242099" y="1986856"/>
                  <a:pt x="6248301" y="1981895"/>
                  <a:pt x="6258222" y="1971973"/>
                </a:cubicBezTo>
                <a:lnTo>
                  <a:pt x="6273105" y="1964532"/>
                </a:lnTo>
                <a:cubicBezTo>
                  <a:pt x="6278067" y="1964532"/>
                  <a:pt x="6281787" y="1963292"/>
                  <a:pt x="6284267" y="1960811"/>
                </a:cubicBezTo>
                <a:cubicBezTo>
                  <a:pt x="6286747" y="1958331"/>
                  <a:pt x="6290468" y="1954610"/>
                  <a:pt x="6295429" y="1949649"/>
                </a:cubicBezTo>
                <a:close/>
                <a:moveTo>
                  <a:pt x="6034980" y="1949649"/>
                </a:moveTo>
                <a:lnTo>
                  <a:pt x="6034980" y="1964532"/>
                </a:lnTo>
                <a:lnTo>
                  <a:pt x="6034980" y="1971973"/>
                </a:lnTo>
                <a:cubicBezTo>
                  <a:pt x="6034980" y="1981895"/>
                  <a:pt x="6032500" y="1985616"/>
                  <a:pt x="6027539" y="1983135"/>
                </a:cubicBezTo>
                <a:cubicBezTo>
                  <a:pt x="6022578" y="1980655"/>
                  <a:pt x="6017617" y="1981895"/>
                  <a:pt x="6012656" y="1986856"/>
                </a:cubicBezTo>
                <a:lnTo>
                  <a:pt x="6005215" y="1979415"/>
                </a:lnTo>
                <a:cubicBezTo>
                  <a:pt x="6005215" y="1979415"/>
                  <a:pt x="6003974" y="1978175"/>
                  <a:pt x="6001494" y="1975694"/>
                </a:cubicBezTo>
                <a:cubicBezTo>
                  <a:pt x="5999014" y="1973214"/>
                  <a:pt x="5997773" y="1970733"/>
                  <a:pt x="5997773" y="1968253"/>
                </a:cubicBezTo>
                <a:cubicBezTo>
                  <a:pt x="5997773" y="1965772"/>
                  <a:pt x="5997773" y="1964532"/>
                  <a:pt x="5997773" y="1964532"/>
                </a:cubicBezTo>
                <a:cubicBezTo>
                  <a:pt x="5997773" y="1964532"/>
                  <a:pt x="6000253" y="1964532"/>
                  <a:pt x="6005215" y="1964532"/>
                </a:cubicBezTo>
                <a:cubicBezTo>
                  <a:pt x="6005215" y="1964532"/>
                  <a:pt x="6005215" y="1965772"/>
                  <a:pt x="6005215" y="1968253"/>
                </a:cubicBezTo>
                <a:cubicBezTo>
                  <a:pt x="6005215" y="1970733"/>
                  <a:pt x="6007695" y="1969493"/>
                  <a:pt x="6012656" y="1964532"/>
                </a:cubicBezTo>
                <a:lnTo>
                  <a:pt x="6012656" y="1971973"/>
                </a:lnTo>
                <a:cubicBezTo>
                  <a:pt x="6012656" y="1976935"/>
                  <a:pt x="6015136" y="1978175"/>
                  <a:pt x="6020097" y="1975694"/>
                </a:cubicBezTo>
                <a:cubicBezTo>
                  <a:pt x="6025059" y="1973214"/>
                  <a:pt x="6027539" y="1969493"/>
                  <a:pt x="6027539" y="1964532"/>
                </a:cubicBezTo>
                <a:lnTo>
                  <a:pt x="6027539" y="1957090"/>
                </a:lnTo>
                <a:close/>
                <a:moveTo>
                  <a:pt x="1309688" y="1949649"/>
                </a:moveTo>
                <a:lnTo>
                  <a:pt x="1309688" y="1957090"/>
                </a:lnTo>
                <a:lnTo>
                  <a:pt x="1302246" y="1957090"/>
                </a:lnTo>
                <a:cubicBezTo>
                  <a:pt x="1302246" y="1952130"/>
                  <a:pt x="1304727" y="1949649"/>
                  <a:pt x="1309688" y="1949649"/>
                </a:cubicBezTo>
                <a:close/>
                <a:moveTo>
                  <a:pt x="6243340" y="1942208"/>
                </a:moveTo>
                <a:lnTo>
                  <a:pt x="6250781" y="1942208"/>
                </a:lnTo>
                <a:cubicBezTo>
                  <a:pt x="6250781" y="1947169"/>
                  <a:pt x="6248301" y="1949649"/>
                  <a:pt x="6243340" y="1949649"/>
                </a:cubicBezTo>
                <a:close/>
                <a:moveTo>
                  <a:pt x="6064746" y="1942208"/>
                </a:moveTo>
                <a:lnTo>
                  <a:pt x="6072187" y="1942208"/>
                </a:lnTo>
                <a:cubicBezTo>
                  <a:pt x="6072187" y="1947169"/>
                  <a:pt x="6069707" y="1949649"/>
                  <a:pt x="6064746" y="1949649"/>
                </a:cubicBezTo>
                <a:close/>
                <a:moveTo>
                  <a:pt x="5804297" y="1942208"/>
                </a:moveTo>
                <a:lnTo>
                  <a:pt x="5804297" y="1949649"/>
                </a:lnTo>
                <a:cubicBezTo>
                  <a:pt x="5804297" y="1949649"/>
                  <a:pt x="5806777" y="1949649"/>
                  <a:pt x="5811738" y="1949649"/>
                </a:cubicBezTo>
                <a:close/>
                <a:moveTo>
                  <a:pt x="1897559" y="1942208"/>
                </a:moveTo>
                <a:cubicBezTo>
                  <a:pt x="1902520" y="1942208"/>
                  <a:pt x="1905000" y="1942208"/>
                  <a:pt x="1905000" y="1942208"/>
                </a:cubicBezTo>
                <a:cubicBezTo>
                  <a:pt x="1905000" y="1947169"/>
                  <a:pt x="1905000" y="1949649"/>
                  <a:pt x="1905000" y="1949649"/>
                </a:cubicBezTo>
                <a:close/>
                <a:moveTo>
                  <a:pt x="6548437" y="1934766"/>
                </a:moveTo>
                <a:lnTo>
                  <a:pt x="6563320" y="1934766"/>
                </a:lnTo>
                <a:cubicBezTo>
                  <a:pt x="6563320" y="1939728"/>
                  <a:pt x="6563320" y="1942208"/>
                  <a:pt x="6563320" y="1942208"/>
                </a:cubicBezTo>
                <a:lnTo>
                  <a:pt x="6548437" y="1942208"/>
                </a:lnTo>
                <a:lnTo>
                  <a:pt x="6540996" y="1949649"/>
                </a:lnTo>
                <a:cubicBezTo>
                  <a:pt x="6536035" y="1944688"/>
                  <a:pt x="6538516" y="1939728"/>
                  <a:pt x="6548437" y="1934766"/>
                </a:cubicBezTo>
                <a:close/>
                <a:moveTo>
                  <a:pt x="6057304" y="1934766"/>
                </a:moveTo>
                <a:lnTo>
                  <a:pt x="6064746" y="1934766"/>
                </a:lnTo>
                <a:cubicBezTo>
                  <a:pt x="6059785" y="1939728"/>
                  <a:pt x="6057304" y="1942208"/>
                  <a:pt x="6057304" y="1942208"/>
                </a:cubicBezTo>
                <a:cubicBezTo>
                  <a:pt x="6057304" y="1942208"/>
                  <a:pt x="6057304" y="1944688"/>
                  <a:pt x="6057304" y="1949649"/>
                </a:cubicBezTo>
                <a:lnTo>
                  <a:pt x="6049863" y="1957090"/>
                </a:lnTo>
                <a:cubicBezTo>
                  <a:pt x="6044902" y="1957090"/>
                  <a:pt x="6044902" y="1954610"/>
                  <a:pt x="6049863" y="1949649"/>
                </a:cubicBezTo>
                <a:lnTo>
                  <a:pt x="6049863" y="1942208"/>
                </a:lnTo>
                <a:cubicBezTo>
                  <a:pt x="6049863" y="1942208"/>
                  <a:pt x="6051104" y="1940968"/>
                  <a:pt x="6053584" y="1938487"/>
                </a:cubicBezTo>
                <a:cubicBezTo>
                  <a:pt x="6056064" y="1936007"/>
                  <a:pt x="6057304" y="1934766"/>
                  <a:pt x="6057304" y="1934766"/>
                </a:cubicBezTo>
                <a:close/>
                <a:moveTo>
                  <a:pt x="5755928" y="1934766"/>
                </a:moveTo>
                <a:cubicBezTo>
                  <a:pt x="5753447" y="1934766"/>
                  <a:pt x="5753447" y="1936007"/>
                  <a:pt x="5755928" y="1938487"/>
                </a:cubicBezTo>
                <a:cubicBezTo>
                  <a:pt x="5758408" y="1940968"/>
                  <a:pt x="5760889" y="1942208"/>
                  <a:pt x="5763369" y="1942208"/>
                </a:cubicBezTo>
                <a:cubicBezTo>
                  <a:pt x="5765849" y="1942208"/>
                  <a:pt x="5767090" y="1947169"/>
                  <a:pt x="5767090" y="1957090"/>
                </a:cubicBezTo>
                <a:cubicBezTo>
                  <a:pt x="5767090" y="1962052"/>
                  <a:pt x="5768330" y="1964532"/>
                  <a:pt x="5770810" y="1964532"/>
                </a:cubicBezTo>
                <a:cubicBezTo>
                  <a:pt x="5773290" y="1964532"/>
                  <a:pt x="5777011" y="1964532"/>
                  <a:pt x="5781972" y="1964532"/>
                </a:cubicBezTo>
                <a:lnTo>
                  <a:pt x="5781972" y="1949649"/>
                </a:lnTo>
                <a:cubicBezTo>
                  <a:pt x="5772051" y="1949649"/>
                  <a:pt x="5769570" y="1947169"/>
                  <a:pt x="5774531" y="1942208"/>
                </a:cubicBezTo>
                <a:cubicBezTo>
                  <a:pt x="5774531" y="1942208"/>
                  <a:pt x="5772051" y="1940968"/>
                  <a:pt x="5767090" y="1938487"/>
                </a:cubicBezTo>
                <a:cubicBezTo>
                  <a:pt x="5762128" y="1936007"/>
                  <a:pt x="5758408" y="1934766"/>
                  <a:pt x="5755928" y="1934766"/>
                </a:cubicBezTo>
                <a:close/>
                <a:moveTo>
                  <a:pt x="5588496" y="1934766"/>
                </a:moveTo>
                <a:cubicBezTo>
                  <a:pt x="5583535" y="1934766"/>
                  <a:pt x="5578574" y="1936007"/>
                  <a:pt x="5573613" y="1938487"/>
                </a:cubicBezTo>
                <a:cubicBezTo>
                  <a:pt x="5568652" y="1940968"/>
                  <a:pt x="5566172" y="1942208"/>
                  <a:pt x="5566172" y="1942208"/>
                </a:cubicBezTo>
                <a:lnTo>
                  <a:pt x="5581054" y="1942208"/>
                </a:lnTo>
                <a:cubicBezTo>
                  <a:pt x="5586016" y="1937247"/>
                  <a:pt x="5588496" y="1936007"/>
                  <a:pt x="5588496" y="1938487"/>
                </a:cubicBezTo>
                <a:cubicBezTo>
                  <a:pt x="5588496" y="1940968"/>
                  <a:pt x="5593457" y="1939728"/>
                  <a:pt x="5603379" y="1934766"/>
                </a:cubicBezTo>
                <a:close/>
                <a:moveTo>
                  <a:pt x="1912442" y="1934766"/>
                </a:moveTo>
                <a:lnTo>
                  <a:pt x="1919883" y="1942208"/>
                </a:lnTo>
                <a:cubicBezTo>
                  <a:pt x="1924844" y="1952130"/>
                  <a:pt x="1927325" y="1962052"/>
                  <a:pt x="1927325" y="1971973"/>
                </a:cubicBezTo>
                <a:lnTo>
                  <a:pt x="1934766" y="1994297"/>
                </a:lnTo>
                <a:lnTo>
                  <a:pt x="1934766" y="2001739"/>
                </a:lnTo>
                <a:cubicBezTo>
                  <a:pt x="1934766" y="2011661"/>
                  <a:pt x="1932285" y="2014142"/>
                  <a:pt x="1927325" y="2009180"/>
                </a:cubicBezTo>
                <a:cubicBezTo>
                  <a:pt x="1927325" y="1999259"/>
                  <a:pt x="1924844" y="1991817"/>
                  <a:pt x="1919883" y="1986856"/>
                </a:cubicBezTo>
                <a:cubicBezTo>
                  <a:pt x="1914922" y="1967013"/>
                  <a:pt x="1912442" y="1954610"/>
                  <a:pt x="1912442" y="1949649"/>
                </a:cubicBezTo>
                <a:close/>
                <a:moveTo>
                  <a:pt x="6336357" y="1932441"/>
                </a:moveTo>
                <a:cubicBezTo>
                  <a:pt x="6337597" y="1932751"/>
                  <a:pt x="6338838" y="1933526"/>
                  <a:pt x="6340078" y="1934766"/>
                </a:cubicBezTo>
                <a:lnTo>
                  <a:pt x="6325195" y="1949649"/>
                </a:lnTo>
                <a:lnTo>
                  <a:pt x="6317754" y="1942208"/>
                </a:lnTo>
                <a:lnTo>
                  <a:pt x="6325195" y="1942208"/>
                </a:lnTo>
                <a:cubicBezTo>
                  <a:pt x="6328916" y="1934766"/>
                  <a:pt x="6332636" y="1931511"/>
                  <a:pt x="6336357" y="1932441"/>
                </a:cubicBezTo>
                <a:close/>
                <a:moveTo>
                  <a:pt x="5839643" y="1931046"/>
                </a:moveTo>
                <a:cubicBezTo>
                  <a:pt x="5835922" y="1931046"/>
                  <a:pt x="5831582" y="1932286"/>
                  <a:pt x="5826621" y="1934766"/>
                </a:cubicBezTo>
                <a:lnTo>
                  <a:pt x="5848945" y="1934766"/>
                </a:lnTo>
                <a:cubicBezTo>
                  <a:pt x="5846464" y="1932286"/>
                  <a:pt x="5843364" y="1931046"/>
                  <a:pt x="5839643" y="1931046"/>
                </a:cubicBezTo>
                <a:close/>
                <a:moveTo>
                  <a:pt x="6497278" y="1930115"/>
                </a:moveTo>
                <a:cubicBezTo>
                  <a:pt x="6497898" y="1929496"/>
                  <a:pt x="6498828" y="1929805"/>
                  <a:pt x="6500068" y="1931046"/>
                </a:cubicBezTo>
                <a:cubicBezTo>
                  <a:pt x="6502548" y="1933526"/>
                  <a:pt x="6501309" y="1934766"/>
                  <a:pt x="6496347" y="1934766"/>
                </a:cubicBezTo>
                <a:cubicBezTo>
                  <a:pt x="6496347" y="1932286"/>
                  <a:pt x="6496658" y="1930736"/>
                  <a:pt x="6497278" y="1930115"/>
                </a:cubicBezTo>
                <a:close/>
                <a:moveTo>
                  <a:pt x="5893594" y="1927325"/>
                </a:moveTo>
                <a:lnTo>
                  <a:pt x="5893594" y="1942208"/>
                </a:lnTo>
                <a:cubicBezTo>
                  <a:pt x="5893594" y="1942208"/>
                  <a:pt x="5896074" y="1939728"/>
                  <a:pt x="5901035" y="1934766"/>
                </a:cubicBezTo>
                <a:cubicBezTo>
                  <a:pt x="5901035" y="1934766"/>
                  <a:pt x="5901035" y="1933526"/>
                  <a:pt x="5901035" y="1931046"/>
                </a:cubicBezTo>
                <a:cubicBezTo>
                  <a:pt x="5901035" y="1928565"/>
                  <a:pt x="5898555" y="1927325"/>
                  <a:pt x="5893594" y="1927325"/>
                </a:cubicBezTo>
                <a:close/>
                <a:moveTo>
                  <a:pt x="5648027" y="1927325"/>
                </a:moveTo>
                <a:lnTo>
                  <a:pt x="5655469" y="1934766"/>
                </a:lnTo>
                <a:cubicBezTo>
                  <a:pt x="5650507" y="1939728"/>
                  <a:pt x="5648027" y="1939728"/>
                  <a:pt x="5648027" y="1934766"/>
                </a:cubicBezTo>
                <a:cubicBezTo>
                  <a:pt x="5648027" y="1929805"/>
                  <a:pt x="5648027" y="1927325"/>
                  <a:pt x="5648027" y="1927325"/>
                </a:cubicBezTo>
                <a:close/>
                <a:moveTo>
                  <a:pt x="5547568" y="1927325"/>
                </a:moveTo>
                <a:cubicBezTo>
                  <a:pt x="5545088" y="1927325"/>
                  <a:pt x="5543847" y="1929805"/>
                  <a:pt x="5543847" y="1934766"/>
                </a:cubicBezTo>
                <a:cubicBezTo>
                  <a:pt x="5548809" y="1934766"/>
                  <a:pt x="5551289" y="1933526"/>
                  <a:pt x="5551289" y="1931046"/>
                </a:cubicBezTo>
                <a:cubicBezTo>
                  <a:pt x="5551289" y="1928565"/>
                  <a:pt x="5550048" y="1927325"/>
                  <a:pt x="5547568" y="1927325"/>
                </a:cubicBezTo>
                <a:close/>
                <a:moveTo>
                  <a:pt x="5510361" y="1927325"/>
                </a:moveTo>
                <a:cubicBezTo>
                  <a:pt x="5507881" y="1927325"/>
                  <a:pt x="5506640" y="1929805"/>
                  <a:pt x="5506640" y="1934766"/>
                </a:cubicBezTo>
                <a:cubicBezTo>
                  <a:pt x="5511602" y="1934766"/>
                  <a:pt x="5514082" y="1933526"/>
                  <a:pt x="5514082" y="1931046"/>
                </a:cubicBezTo>
                <a:cubicBezTo>
                  <a:pt x="5514082" y="1928565"/>
                  <a:pt x="5512841" y="1927325"/>
                  <a:pt x="5510361" y="1927325"/>
                </a:cubicBezTo>
                <a:close/>
                <a:moveTo>
                  <a:pt x="2262187" y="1927325"/>
                </a:moveTo>
                <a:lnTo>
                  <a:pt x="2269629" y="1927325"/>
                </a:lnTo>
                <a:lnTo>
                  <a:pt x="2277070" y="1942208"/>
                </a:lnTo>
                <a:lnTo>
                  <a:pt x="2277070" y="1949649"/>
                </a:lnTo>
                <a:cubicBezTo>
                  <a:pt x="2277070" y="1944688"/>
                  <a:pt x="2269629" y="1942208"/>
                  <a:pt x="2254746" y="1942208"/>
                </a:cubicBezTo>
                <a:lnTo>
                  <a:pt x="2247305" y="1942208"/>
                </a:lnTo>
                <a:cubicBezTo>
                  <a:pt x="2247305" y="1937247"/>
                  <a:pt x="2249785" y="1934766"/>
                  <a:pt x="2254746" y="1934766"/>
                </a:cubicBezTo>
                <a:cubicBezTo>
                  <a:pt x="2254746" y="1934766"/>
                  <a:pt x="2255986" y="1933526"/>
                  <a:pt x="2258467" y="1931046"/>
                </a:cubicBezTo>
                <a:cubicBezTo>
                  <a:pt x="2260948" y="1928565"/>
                  <a:pt x="2262187" y="1927325"/>
                  <a:pt x="2262187" y="1927325"/>
                </a:cubicBezTo>
                <a:close/>
                <a:moveTo>
                  <a:pt x="1927325" y="1927325"/>
                </a:moveTo>
                <a:lnTo>
                  <a:pt x="1927325" y="1934766"/>
                </a:lnTo>
                <a:lnTo>
                  <a:pt x="1919883" y="1934766"/>
                </a:lnTo>
                <a:cubicBezTo>
                  <a:pt x="1924844" y="1929805"/>
                  <a:pt x="1927325" y="1927325"/>
                  <a:pt x="1927325" y="1927325"/>
                </a:cubicBezTo>
                <a:close/>
                <a:moveTo>
                  <a:pt x="1651992" y="1927325"/>
                </a:moveTo>
                <a:lnTo>
                  <a:pt x="1651992" y="1942208"/>
                </a:lnTo>
                <a:lnTo>
                  <a:pt x="1651992" y="1949649"/>
                </a:lnTo>
                <a:cubicBezTo>
                  <a:pt x="1647031" y="1934766"/>
                  <a:pt x="1647031" y="1927325"/>
                  <a:pt x="1651992" y="1927325"/>
                </a:cubicBezTo>
                <a:close/>
                <a:moveTo>
                  <a:pt x="1227832" y="1927325"/>
                </a:moveTo>
                <a:lnTo>
                  <a:pt x="1235274" y="1927325"/>
                </a:lnTo>
                <a:cubicBezTo>
                  <a:pt x="1235274" y="1932286"/>
                  <a:pt x="1232793" y="1934766"/>
                  <a:pt x="1227832" y="1934766"/>
                </a:cubicBezTo>
                <a:cubicBezTo>
                  <a:pt x="1227832" y="1929805"/>
                  <a:pt x="1227832" y="1927325"/>
                  <a:pt x="1227832" y="1927325"/>
                </a:cubicBezTo>
                <a:close/>
                <a:moveTo>
                  <a:pt x="6377285" y="1919883"/>
                </a:moveTo>
                <a:lnTo>
                  <a:pt x="6384726" y="1927325"/>
                </a:lnTo>
                <a:cubicBezTo>
                  <a:pt x="6384726" y="1927325"/>
                  <a:pt x="6382246" y="1927325"/>
                  <a:pt x="6377285" y="1927325"/>
                </a:cubicBezTo>
                <a:cubicBezTo>
                  <a:pt x="6377285" y="1922364"/>
                  <a:pt x="6377285" y="1919883"/>
                  <a:pt x="6377285" y="1919883"/>
                </a:cubicBezTo>
                <a:close/>
                <a:moveTo>
                  <a:pt x="6109394" y="1919883"/>
                </a:moveTo>
                <a:lnTo>
                  <a:pt x="6101953" y="1927325"/>
                </a:lnTo>
                <a:lnTo>
                  <a:pt x="6087070" y="1934766"/>
                </a:lnTo>
                <a:cubicBezTo>
                  <a:pt x="6087070" y="1934766"/>
                  <a:pt x="6089550" y="1932286"/>
                  <a:pt x="6094511" y="1927325"/>
                </a:cubicBezTo>
                <a:close/>
                <a:moveTo>
                  <a:pt x="5789414" y="1919883"/>
                </a:moveTo>
                <a:lnTo>
                  <a:pt x="5789414" y="1927325"/>
                </a:lnTo>
                <a:cubicBezTo>
                  <a:pt x="5789414" y="1932286"/>
                  <a:pt x="5789414" y="1934766"/>
                  <a:pt x="5789414" y="1934766"/>
                </a:cubicBezTo>
                <a:cubicBezTo>
                  <a:pt x="5789414" y="1934766"/>
                  <a:pt x="5791894" y="1932286"/>
                  <a:pt x="5796855" y="1927325"/>
                </a:cubicBezTo>
                <a:close/>
                <a:moveTo>
                  <a:pt x="5618261" y="1919883"/>
                </a:moveTo>
                <a:cubicBezTo>
                  <a:pt x="5618261" y="1919883"/>
                  <a:pt x="5615781" y="1922364"/>
                  <a:pt x="5610820" y="1927325"/>
                </a:cubicBezTo>
                <a:lnTo>
                  <a:pt x="5618261" y="1927325"/>
                </a:lnTo>
                <a:close/>
                <a:moveTo>
                  <a:pt x="5201543" y="1919883"/>
                </a:moveTo>
                <a:lnTo>
                  <a:pt x="5201543" y="1927325"/>
                </a:lnTo>
                <a:lnTo>
                  <a:pt x="5208984" y="1919883"/>
                </a:lnTo>
                <a:close/>
                <a:moveTo>
                  <a:pt x="1867793" y="1919883"/>
                </a:moveTo>
                <a:lnTo>
                  <a:pt x="1875235" y="1934766"/>
                </a:lnTo>
                <a:cubicBezTo>
                  <a:pt x="1875235" y="1939728"/>
                  <a:pt x="1876475" y="1944688"/>
                  <a:pt x="1878955" y="1949649"/>
                </a:cubicBezTo>
                <a:cubicBezTo>
                  <a:pt x="1881436" y="1954610"/>
                  <a:pt x="1882676" y="1957090"/>
                  <a:pt x="1882676" y="1957090"/>
                </a:cubicBezTo>
                <a:cubicBezTo>
                  <a:pt x="1882676" y="1957090"/>
                  <a:pt x="1882676" y="1959571"/>
                  <a:pt x="1882676" y="1964532"/>
                </a:cubicBezTo>
                <a:cubicBezTo>
                  <a:pt x="1882676" y="1969493"/>
                  <a:pt x="1880195" y="1974454"/>
                  <a:pt x="1875235" y="1979415"/>
                </a:cubicBezTo>
                <a:lnTo>
                  <a:pt x="1875235" y="1964532"/>
                </a:lnTo>
                <a:cubicBezTo>
                  <a:pt x="1875235" y="1949649"/>
                  <a:pt x="1873994" y="1940968"/>
                  <a:pt x="1871514" y="1938487"/>
                </a:cubicBezTo>
                <a:cubicBezTo>
                  <a:pt x="1869033" y="1936007"/>
                  <a:pt x="1867793" y="1929805"/>
                  <a:pt x="1867793" y="1919883"/>
                </a:cubicBezTo>
                <a:close/>
                <a:moveTo>
                  <a:pt x="1614785" y="1919883"/>
                </a:moveTo>
                <a:cubicBezTo>
                  <a:pt x="1619746" y="1919883"/>
                  <a:pt x="1622227" y="1919883"/>
                  <a:pt x="1622227" y="1919883"/>
                </a:cubicBezTo>
                <a:cubicBezTo>
                  <a:pt x="1622227" y="1919883"/>
                  <a:pt x="1624707" y="1919883"/>
                  <a:pt x="1629668" y="1919883"/>
                </a:cubicBezTo>
                <a:lnTo>
                  <a:pt x="1637109" y="1927325"/>
                </a:lnTo>
                <a:cubicBezTo>
                  <a:pt x="1642071" y="1932286"/>
                  <a:pt x="1644551" y="1934766"/>
                  <a:pt x="1644551" y="1934766"/>
                </a:cubicBezTo>
                <a:cubicBezTo>
                  <a:pt x="1644551" y="1934766"/>
                  <a:pt x="1642071" y="1937247"/>
                  <a:pt x="1637109" y="1942208"/>
                </a:cubicBezTo>
                <a:cubicBezTo>
                  <a:pt x="1632148" y="1942208"/>
                  <a:pt x="1629668" y="1947169"/>
                  <a:pt x="1629668" y="1957090"/>
                </a:cubicBezTo>
                <a:lnTo>
                  <a:pt x="1629668" y="1949649"/>
                </a:lnTo>
                <a:cubicBezTo>
                  <a:pt x="1629668" y="1944688"/>
                  <a:pt x="1629668" y="1940968"/>
                  <a:pt x="1629668" y="1938487"/>
                </a:cubicBezTo>
                <a:cubicBezTo>
                  <a:pt x="1629668" y="1936007"/>
                  <a:pt x="1628428" y="1933526"/>
                  <a:pt x="1625947" y="1931046"/>
                </a:cubicBezTo>
                <a:cubicBezTo>
                  <a:pt x="1623467" y="1928565"/>
                  <a:pt x="1619746" y="1927325"/>
                  <a:pt x="1614785" y="1927325"/>
                </a:cubicBezTo>
                <a:close/>
                <a:moveTo>
                  <a:pt x="1406426" y="1919883"/>
                </a:moveTo>
                <a:cubicBezTo>
                  <a:pt x="1411387" y="1919883"/>
                  <a:pt x="1413867" y="1922364"/>
                  <a:pt x="1413867" y="1927325"/>
                </a:cubicBezTo>
                <a:lnTo>
                  <a:pt x="1406426" y="1934766"/>
                </a:lnTo>
                <a:lnTo>
                  <a:pt x="1406426" y="1927325"/>
                </a:lnTo>
                <a:close/>
                <a:moveTo>
                  <a:pt x="6518672" y="1912442"/>
                </a:moveTo>
                <a:lnTo>
                  <a:pt x="6533554" y="1912442"/>
                </a:lnTo>
                <a:lnTo>
                  <a:pt x="6503789" y="1927325"/>
                </a:lnTo>
                <a:close/>
                <a:moveTo>
                  <a:pt x="5804297" y="1912442"/>
                </a:moveTo>
                <a:lnTo>
                  <a:pt x="5804297" y="1919883"/>
                </a:lnTo>
                <a:cubicBezTo>
                  <a:pt x="5809258" y="1919883"/>
                  <a:pt x="5811738" y="1917403"/>
                  <a:pt x="5811738" y="1912442"/>
                </a:cubicBezTo>
                <a:close/>
                <a:moveTo>
                  <a:pt x="5677793" y="1912442"/>
                </a:moveTo>
                <a:lnTo>
                  <a:pt x="5685234" y="1919883"/>
                </a:lnTo>
                <a:cubicBezTo>
                  <a:pt x="5685234" y="1919883"/>
                  <a:pt x="5682754" y="1919883"/>
                  <a:pt x="5677793" y="1919883"/>
                </a:cubicBezTo>
                <a:cubicBezTo>
                  <a:pt x="5672831" y="1914923"/>
                  <a:pt x="5672831" y="1912442"/>
                  <a:pt x="5677793" y="1912442"/>
                </a:cubicBezTo>
                <a:close/>
                <a:moveTo>
                  <a:pt x="2262187" y="1912442"/>
                </a:moveTo>
                <a:lnTo>
                  <a:pt x="2269629" y="1912442"/>
                </a:lnTo>
                <a:cubicBezTo>
                  <a:pt x="2274590" y="1917403"/>
                  <a:pt x="2274590" y="1919883"/>
                  <a:pt x="2269629" y="1919883"/>
                </a:cubicBezTo>
                <a:lnTo>
                  <a:pt x="2269629" y="1927325"/>
                </a:lnTo>
                <a:cubicBezTo>
                  <a:pt x="2269629" y="1927325"/>
                  <a:pt x="2267148" y="1922364"/>
                  <a:pt x="2262187" y="1912442"/>
                </a:cubicBezTo>
                <a:close/>
                <a:moveTo>
                  <a:pt x="6124277" y="1908721"/>
                </a:moveTo>
                <a:cubicBezTo>
                  <a:pt x="6126758" y="1908721"/>
                  <a:pt x="6129238" y="1909962"/>
                  <a:pt x="6131719" y="1912442"/>
                </a:cubicBezTo>
                <a:lnTo>
                  <a:pt x="6116836" y="1919883"/>
                </a:lnTo>
                <a:cubicBezTo>
                  <a:pt x="6111874" y="1914923"/>
                  <a:pt x="6111874" y="1912442"/>
                  <a:pt x="6116836" y="1912442"/>
                </a:cubicBezTo>
                <a:cubicBezTo>
                  <a:pt x="6119316" y="1909962"/>
                  <a:pt x="6121797" y="1908721"/>
                  <a:pt x="6124277" y="1908721"/>
                </a:cubicBezTo>
                <a:close/>
                <a:moveTo>
                  <a:pt x="6563320" y="1905001"/>
                </a:moveTo>
                <a:lnTo>
                  <a:pt x="6555879" y="1912442"/>
                </a:lnTo>
                <a:lnTo>
                  <a:pt x="6540996" y="1919883"/>
                </a:lnTo>
                <a:close/>
                <a:moveTo>
                  <a:pt x="6042422" y="1905001"/>
                </a:moveTo>
                <a:lnTo>
                  <a:pt x="6027539" y="1912442"/>
                </a:lnTo>
                <a:cubicBezTo>
                  <a:pt x="6032500" y="1912442"/>
                  <a:pt x="6034980" y="1912442"/>
                  <a:pt x="6034980" y="1912442"/>
                </a:cubicBezTo>
                <a:cubicBezTo>
                  <a:pt x="6034980" y="1912442"/>
                  <a:pt x="6037460" y="1912442"/>
                  <a:pt x="6042422" y="1912442"/>
                </a:cubicBezTo>
                <a:cubicBezTo>
                  <a:pt x="6042422" y="1912442"/>
                  <a:pt x="6042422" y="1909962"/>
                  <a:pt x="6042422" y="1905001"/>
                </a:cubicBezTo>
                <a:close/>
                <a:moveTo>
                  <a:pt x="5603379" y="1905001"/>
                </a:moveTo>
                <a:cubicBezTo>
                  <a:pt x="5598417" y="1909962"/>
                  <a:pt x="5593457" y="1912442"/>
                  <a:pt x="5588496" y="1912442"/>
                </a:cubicBezTo>
                <a:cubicBezTo>
                  <a:pt x="5583535" y="1912442"/>
                  <a:pt x="5581054" y="1912442"/>
                  <a:pt x="5581054" y="1912442"/>
                </a:cubicBezTo>
                <a:lnTo>
                  <a:pt x="5588496" y="1919883"/>
                </a:lnTo>
                <a:close/>
                <a:moveTo>
                  <a:pt x="5253633" y="1905001"/>
                </a:moveTo>
                <a:cubicBezTo>
                  <a:pt x="5248671" y="1905001"/>
                  <a:pt x="5246191" y="1907481"/>
                  <a:pt x="5246191" y="1912442"/>
                </a:cubicBezTo>
                <a:cubicBezTo>
                  <a:pt x="5246191" y="1917403"/>
                  <a:pt x="5246191" y="1919883"/>
                  <a:pt x="5246191" y="1919883"/>
                </a:cubicBezTo>
                <a:cubicBezTo>
                  <a:pt x="5251152" y="1914923"/>
                  <a:pt x="5253633" y="1912442"/>
                  <a:pt x="5253633" y="1912442"/>
                </a:cubicBezTo>
                <a:cubicBezTo>
                  <a:pt x="5253633" y="1912442"/>
                  <a:pt x="5253633" y="1909962"/>
                  <a:pt x="5253633" y="1905001"/>
                </a:cubicBezTo>
                <a:close/>
                <a:moveTo>
                  <a:pt x="2381250" y="1905001"/>
                </a:moveTo>
                <a:cubicBezTo>
                  <a:pt x="2381250" y="1905001"/>
                  <a:pt x="2381250" y="1907481"/>
                  <a:pt x="2381250" y="1912442"/>
                </a:cubicBezTo>
                <a:cubicBezTo>
                  <a:pt x="2381250" y="1912442"/>
                  <a:pt x="2381250" y="1913683"/>
                  <a:pt x="2381250" y="1916163"/>
                </a:cubicBezTo>
                <a:cubicBezTo>
                  <a:pt x="2381250" y="1918643"/>
                  <a:pt x="2383731" y="1919883"/>
                  <a:pt x="2388691" y="1919883"/>
                </a:cubicBezTo>
                <a:lnTo>
                  <a:pt x="2388691" y="1912442"/>
                </a:lnTo>
                <a:close/>
                <a:moveTo>
                  <a:pt x="2284512" y="1905001"/>
                </a:moveTo>
                <a:cubicBezTo>
                  <a:pt x="2289473" y="1905001"/>
                  <a:pt x="2291953" y="1912442"/>
                  <a:pt x="2291953" y="1927325"/>
                </a:cubicBezTo>
                <a:lnTo>
                  <a:pt x="2284512" y="1927325"/>
                </a:lnTo>
                <a:cubicBezTo>
                  <a:pt x="2284512" y="1927325"/>
                  <a:pt x="2282031" y="1927325"/>
                  <a:pt x="2277070" y="1927325"/>
                </a:cubicBezTo>
                <a:lnTo>
                  <a:pt x="2277070" y="1919883"/>
                </a:lnTo>
                <a:cubicBezTo>
                  <a:pt x="2282031" y="1914923"/>
                  <a:pt x="2284512" y="1912442"/>
                  <a:pt x="2284512" y="1912442"/>
                </a:cubicBezTo>
                <a:close/>
                <a:moveTo>
                  <a:pt x="1034356" y="1897560"/>
                </a:moveTo>
                <a:lnTo>
                  <a:pt x="1034356" y="1934766"/>
                </a:lnTo>
                <a:lnTo>
                  <a:pt x="1026914" y="1927325"/>
                </a:lnTo>
                <a:close/>
                <a:moveTo>
                  <a:pt x="6049863" y="1897559"/>
                </a:moveTo>
                <a:lnTo>
                  <a:pt x="6049863" y="1905001"/>
                </a:lnTo>
                <a:lnTo>
                  <a:pt x="6057304" y="1897559"/>
                </a:lnTo>
                <a:cubicBezTo>
                  <a:pt x="6057304" y="1897559"/>
                  <a:pt x="6054824" y="1897559"/>
                  <a:pt x="6049863" y="1897559"/>
                </a:cubicBezTo>
                <a:close/>
                <a:moveTo>
                  <a:pt x="5997773" y="1897559"/>
                </a:moveTo>
                <a:cubicBezTo>
                  <a:pt x="5997773" y="1897559"/>
                  <a:pt x="6000253" y="1897559"/>
                  <a:pt x="6005215" y="1897559"/>
                </a:cubicBezTo>
                <a:cubicBezTo>
                  <a:pt x="6005215" y="1902521"/>
                  <a:pt x="6002735" y="1905001"/>
                  <a:pt x="5997773" y="1905001"/>
                </a:cubicBezTo>
                <a:close/>
                <a:moveTo>
                  <a:pt x="5610820" y="1897559"/>
                </a:moveTo>
                <a:cubicBezTo>
                  <a:pt x="5615781" y="1902521"/>
                  <a:pt x="5618261" y="1905001"/>
                  <a:pt x="5618261" y="1905001"/>
                </a:cubicBezTo>
                <a:cubicBezTo>
                  <a:pt x="5618261" y="1905001"/>
                  <a:pt x="5618261" y="1902521"/>
                  <a:pt x="5618261" y="1897559"/>
                </a:cubicBezTo>
                <a:close/>
                <a:moveTo>
                  <a:pt x="1912442" y="1897559"/>
                </a:moveTo>
                <a:lnTo>
                  <a:pt x="1919883" y="1905001"/>
                </a:lnTo>
                <a:cubicBezTo>
                  <a:pt x="1919883" y="1905001"/>
                  <a:pt x="1917403" y="1905001"/>
                  <a:pt x="1912442" y="1905001"/>
                </a:cubicBezTo>
                <a:cubicBezTo>
                  <a:pt x="1912442" y="1900040"/>
                  <a:pt x="1912442" y="1897559"/>
                  <a:pt x="1912442" y="1897559"/>
                </a:cubicBezTo>
                <a:close/>
                <a:moveTo>
                  <a:pt x="1540371" y="1897559"/>
                </a:moveTo>
                <a:lnTo>
                  <a:pt x="1540371" y="1905001"/>
                </a:lnTo>
                <a:cubicBezTo>
                  <a:pt x="1540371" y="1909962"/>
                  <a:pt x="1540371" y="1918643"/>
                  <a:pt x="1540371" y="1931046"/>
                </a:cubicBezTo>
                <a:cubicBezTo>
                  <a:pt x="1540371" y="1943448"/>
                  <a:pt x="1540371" y="1954610"/>
                  <a:pt x="1540371" y="1964532"/>
                </a:cubicBezTo>
                <a:lnTo>
                  <a:pt x="1540371" y="1979415"/>
                </a:lnTo>
                <a:cubicBezTo>
                  <a:pt x="1535410" y="1929805"/>
                  <a:pt x="1535410" y="1902521"/>
                  <a:pt x="1540371" y="1897559"/>
                </a:cubicBezTo>
                <a:close/>
                <a:moveTo>
                  <a:pt x="1168301" y="1897559"/>
                </a:moveTo>
                <a:cubicBezTo>
                  <a:pt x="1168301" y="1902521"/>
                  <a:pt x="1168301" y="1905001"/>
                  <a:pt x="1168301" y="1905001"/>
                </a:cubicBezTo>
                <a:cubicBezTo>
                  <a:pt x="1163340" y="1905001"/>
                  <a:pt x="1160859" y="1905001"/>
                  <a:pt x="1160859" y="1905001"/>
                </a:cubicBezTo>
                <a:close/>
                <a:moveTo>
                  <a:pt x="6414492" y="1890118"/>
                </a:moveTo>
                <a:lnTo>
                  <a:pt x="6421933" y="1897559"/>
                </a:lnTo>
                <a:cubicBezTo>
                  <a:pt x="6416972" y="1902521"/>
                  <a:pt x="6412012" y="1902521"/>
                  <a:pt x="6407051" y="1897559"/>
                </a:cubicBezTo>
                <a:close/>
                <a:moveTo>
                  <a:pt x="6347519" y="1890118"/>
                </a:moveTo>
                <a:lnTo>
                  <a:pt x="6340078" y="1897559"/>
                </a:lnTo>
                <a:lnTo>
                  <a:pt x="6332636" y="1897559"/>
                </a:lnTo>
                <a:cubicBezTo>
                  <a:pt x="6337598" y="1892598"/>
                  <a:pt x="6342558" y="1890118"/>
                  <a:pt x="6347519" y="1890118"/>
                </a:cubicBezTo>
                <a:close/>
                <a:moveTo>
                  <a:pt x="2306836" y="1890118"/>
                </a:moveTo>
                <a:lnTo>
                  <a:pt x="2314278" y="1890118"/>
                </a:lnTo>
                <a:lnTo>
                  <a:pt x="2314278" y="1897559"/>
                </a:lnTo>
                <a:cubicBezTo>
                  <a:pt x="2314278" y="1897559"/>
                  <a:pt x="2311797" y="1895079"/>
                  <a:pt x="2306836" y="1890118"/>
                </a:cubicBezTo>
                <a:close/>
                <a:moveTo>
                  <a:pt x="1994297" y="1890118"/>
                </a:moveTo>
                <a:lnTo>
                  <a:pt x="2009180" y="1905001"/>
                </a:lnTo>
                <a:lnTo>
                  <a:pt x="2001739" y="1905001"/>
                </a:lnTo>
                <a:cubicBezTo>
                  <a:pt x="1996778" y="1900040"/>
                  <a:pt x="1994297" y="1895079"/>
                  <a:pt x="1994297" y="1890118"/>
                </a:cubicBezTo>
                <a:close/>
                <a:moveTo>
                  <a:pt x="5835923" y="1884537"/>
                </a:moveTo>
                <a:cubicBezTo>
                  <a:pt x="5832202" y="1883297"/>
                  <a:pt x="5826621" y="1885157"/>
                  <a:pt x="5819179" y="1890118"/>
                </a:cubicBezTo>
                <a:lnTo>
                  <a:pt x="5819179" y="1897559"/>
                </a:lnTo>
                <a:cubicBezTo>
                  <a:pt x="5819179" y="1897559"/>
                  <a:pt x="5821660" y="1897559"/>
                  <a:pt x="5826621" y="1897559"/>
                </a:cubicBezTo>
                <a:cubicBezTo>
                  <a:pt x="5831582" y="1897559"/>
                  <a:pt x="5834062" y="1900040"/>
                  <a:pt x="5834062" y="1905001"/>
                </a:cubicBezTo>
                <a:cubicBezTo>
                  <a:pt x="5839024" y="1905001"/>
                  <a:pt x="5841504" y="1902521"/>
                  <a:pt x="5841504" y="1897559"/>
                </a:cubicBezTo>
                <a:cubicBezTo>
                  <a:pt x="5841504" y="1890118"/>
                  <a:pt x="5839643" y="1885777"/>
                  <a:pt x="5835923" y="1884537"/>
                </a:cubicBezTo>
                <a:close/>
                <a:moveTo>
                  <a:pt x="2358926" y="1882676"/>
                </a:moveTo>
                <a:cubicBezTo>
                  <a:pt x="2363887" y="1882676"/>
                  <a:pt x="2366367" y="1882676"/>
                  <a:pt x="2366367" y="1882676"/>
                </a:cubicBezTo>
                <a:cubicBezTo>
                  <a:pt x="2366367" y="1882676"/>
                  <a:pt x="2366367" y="1885157"/>
                  <a:pt x="2366367" y="1890118"/>
                </a:cubicBezTo>
                <a:cubicBezTo>
                  <a:pt x="2366367" y="1890118"/>
                  <a:pt x="2363887" y="1890118"/>
                  <a:pt x="2358926" y="1890118"/>
                </a:cubicBezTo>
                <a:close/>
                <a:moveTo>
                  <a:pt x="2109639" y="1882676"/>
                </a:moveTo>
                <a:cubicBezTo>
                  <a:pt x="2112119" y="1882676"/>
                  <a:pt x="2113360" y="1882676"/>
                  <a:pt x="2113360" y="1882676"/>
                </a:cubicBezTo>
                <a:lnTo>
                  <a:pt x="2105918" y="1890118"/>
                </a:lnTo>
                <a:cubicBezTo>
                  <a:pt x="2105918" y="1885157"/>
                  <a:pt x="2107158" y="1882676"/>
                  <a:pt x="2109639" y="1882676"/>
                </a:cubicBezTo>
                <a:close/>
                <a:moveTo>
                  <a:pt x="6606573" y="1880351"/>
                </a:moveTo>
                <a:cubicBezTo>
                  <a:pt x="6607503" y="1880661"/>
                  <a:pt x="6607969" y="1881436"/>
                  <a:pt x="6607969" y="1882676"/>
                </a:cubicBezTo>
                <a:lnTo>
                  <a:pt x="6578203" y="1897559"/>
                </a:lnTo>
                <a:lnTo>
                  <a:pt x="6585644" y="1890118"/>
                </a:lnTo>
                <a:cubicBezTo>
                  <a:pt x="6596806" y="1882677"/>
                  <a:pt x="6603783" y="1879421"/>
                  <a:pt x="6606573" y="1880351"/>
                </a:cubicBezTo>
                <a:close/>
                <a:moveTo>
                  <a:pt x="6734472" y="1875235"/>
                </a:moveTo>
                <a:lnTo>
                  <a:pt x="6741913" y="1875235"/>
                </a:lnTo>
                <a:cubicBezTo>
                  <a:pt x="6741913" y="1875235"/>
                  <a:pt x="6739433" y="1877716"/>
                  <a:pt x="6734472" y="1882676"/>
                </a:cubicBezTo>
                <a:cubicBezTo>
                  <a:pt x="6734472" y="1882676"/>
                  <a:pt x="6731992" y="1882676"/>
                  <a:pt x="6727031" y="1882676"/>
                </a:cubicBezTo>
                <a:cubicBezTo>
                  <a:pt x="6727031" y="1877716"/>
                  <a:pt x="6729511" y="1875235"/>
                  <a:pt x="6734472" y="1875235"/>
                </a:cubicBezTo>
                <a:close/>
                <a:moveTo>
                  <a:pt x="6228457" y="1875235"/>
                </a:moveTo>
                <a:lnTo>
                  <a:pt x="6235898" y="1875235"/>
                </a:lnTo>
                <a:lnTo>
                  <a:pt x="6235898" y="1882676"/>
                </a:lnTo>
                <a:cubicBezTo>
                  <a:pt x="6235898" y="1882676"/>
                  <a:pt x="6233418" y="1880196"/>
                  <a:pt x="6228457" y="1875235"/>
                </a:cubicBezTo>
                <a:close/>
                <a:moveTo>
                  <a:pt x="6198691" y="1875235"/>
                </a:moveTo>
                <a:lnTo>
                  <a:pt x="6206133" y="1875235"/>
                </a:lnTo>
                <a:lnTo>
                  <a:pt x="6206133" y="1882676"/>
                </a:lnTo>
                <a:cubicBezTo>
                  <a:pt x="6201171" y="1882676"/>
                  <a:pt x="6198691" y="1880196"/>
                  <a:pt x="6198691" y="1875235"/>
                </a:cubicBezTo>
                <a:close/>
                <a:moveTo>
                  <a:pt x="6083349" y="1875235"/>
                </a:moveTo>
                <a:cubicBezTo>
                  <a:pt x="6085829" y="1875235"/>
                  <a:pt x="6089550" y="1875235"/>
                  <a:pt x="6094511" y="1875235"/>
                </a:cubicBezTo>
                <a:lnTo>
                  <a:pt x="6109394" y="1882676"/>
                </a:lnTo>
                <a:lnTo>
                  <a:pt x="6087070" y="1890118"/>
                </a:lnTo>
                <a:cubicBezTo>
                  <a:pt x="6082109" y="1890118"/>
                  <a:pt x="6079629" y="1887638"/>
                  <a:pt x="6079629" y="1882676"/>
                </a:cubicBezTo>
                <a:cubicBezTo>
                  <a:pt x="6079629" y="1877716"/>
                  <a:pt x="6080869" y="1875235"/>
                  <a:pt x="6083349" y="1875235"/>
                </a:cubicBezTo>
                <a:close/>
                <a:moveTo>
                  <a:pt x="6042422" y="1875235"/>
                </a:moveTo>
                <a:cubicBezTo>
                  <a:pt x="6042422" y="1875235"/>
                  <a:pt x="6039942" y="1877716"/>
                  <a:pt x="6034980" y="1882676"/>
                </a:cubicBezTo>
                <a:cubicBezTo>
                  <a:pt x="6034980" y="1882676"/>
                  <a:pt x="6033740" y="1883917"/>
                  <a:pt x="6031260" y="1886397"/>
                </a:cubicBezTo>
                <a:cubicBezTo>
                  <a:pt x="6028779" y="1888878"/>
                  <a:pt x="6027539" y="1890118"/>
                  <a:pt x="6027539" y="1890118"/>
                </a:cubicBezTo>
                <a:lnTo>
                  <a:pt x="6012656" y="1890118"/>
                </a:lnTo>
                <a:cubicBezTo>
                  <a:pt x="6012656" y="1890118"/>
                  <a:pt x="6010176" y="1890118"/>
                  <a:pt x="6005215" y="1890118"/>
                </a:cubicBezTo>
                <a:lnTo>
                  <a:pt x="6020097" y="1882676"/>
                </a:lnTo>
                <a:cubicBezTo>
                  <a:pt x="6025059" y="1882676"/>
                  <a:pt x="6032500" y="1880196"/>
                  <a:pt x="6042422" y="1875235"/>
                </a:cubicBezTo>
                <a:close/>
                <a:moveTo>
                  <a:pt x="5387578" y="1875235"/>
                </a:moveTo>
                <a:lnTo>
                  <a:pt x="5380136" y="1882676"/>
                </a:lnTo>
                <a:cubicBezTo>
                  <a:pt x="5380136" y="1882676"/>
                  <a:pt x="5382617" y="1882676"/>
                  <a:pt x="5387578" y="1882676"/>
                </a:cubicBezTo>
                <a:close/>
                <a:moveTo>
                  <a:pt x="5309443" y="1875235"/>
                </a:moveTo>
                <a:cubicBezTo>
                  <a:pt x="5306963" y="1875235"/>
                  <a:pt x="5305722" y="1876476"/>
                  <a:pt x="5305722" y="1878956"/>
                </a:cubicBezTo>
                <a:cubicBezTo>
                  <a:pt x="5305722" y="1881436"/>
                  <a:pt x="5308203" y="1882676"/>
                  <a:pt x="5313164" y="1882676"/>
                </a:cubicBezTo>
                <a:cubicBezTo>
                  <a:pt x="5313164" y="1877716"/>
                  <a:pt x="5311923" y="1875235"/>
                  <a:pt x="5309443" y="1875235"/>
                </a:cubicBezTo>
                <a:close/>
                <a:moveTo>
                  <a:pt x="2172891" y="1875235"/>
                </a:moveTo>
                <a:lnTo>
                  <a:pt x="2180332" y="1890118"/>
                </a:lnTo>
                <a:cubicBezTo>
                  <a:pt x="2180332" y="1900040"/>
                  <a:pt x="2180332" y="1907481"/>
                  <a:pt x="2180332" y="1912442"/>
                </a:cubicBezTo>
                <a:cubicBezTo>
                  <a:pt x="2175371" y="1912442"/>
                  <a:pt x="2172891" y="1909962"/>
                  <a:pt x="2172891" y="1905001"/>
                </a:cubicBezTo>
                <a:cubicBezTo>
                  <a:pt x="2172891" y="1900040"/>
                  <a:pt x="2172891" y="1895079"/>
                  <a:pt x="2172891" y="1890118"/>
                </a:cubicBezTo>
                <a:close/>
                <a:moveTo>
                  <a:pt x="2150567" y="1875235"/>
                </a:moveTo>
                <a:lnTo>
                  <a:pt x="2158008" y="1890118"/>
                </a:lnTo>
                <a:cubicBezTo>
                  <a:pt x="2162969" y="1895079"/>
                  <a:pt x="2165450" y="1905001"/>
                  <a:pt x="2165450" y="1919883"/>
                </a:cubicBezTo>
                <a:cubicBezTo>
                  <a:pt x="2165450" y="1929805"/>
                  <a:pt x="2165450" y="1936007"/>
                  <a:pt x="2165450" y="1938487"/>
                </a:cubicBezTo>
                <a:cubicBezTo>
                  <a:pt x="2165450" y="1940968"/>
                  <a:pt x="2167930" y="1939728"/>
                  <a:pt x="2172891" y="1934766"/>
                </a:cubicBezTo>
                <a:cubicBezTo>
                  <a:pt x="2177852" y="1934766"/>
                  <a:pt x="2180332" y="1937247"/>
                  <a:pt x="2180332" y="1942208"/>
                </a:cubicBezTo>
                <a:lnTo>
                  <a:pt x="2172891" y="1949649"/>
                </a:lnTo>
                <a:cubicBezTo>
                  <a:pt x="2172891" y="1954610"/>
                  <a:pt x="2171651" y="1957090"/>
                  <a:pt x="2169170" y="1957090"/>
                </a:cubicBezTo>
                <a:cubicBezTo>
                  <a:pt x="2166690" y="1957090"/>
                  <a:pt x="2165450" y="1957090"/>
                  <a:pt x="2165450" y="1957090"/>
                </a:cubicBezTo>
                <a:cubicBezTo>
                  <a:pt x="2165450" y="1957090"/>
                  <a:pt x="2162969" y="1949649"/>
                  <a:pt x="2158008" y="1934766"/>
                </a:cubicBezTo>
                <a:cubicBezTo>
                  <a:pt x="2158008" y="1929805"/>
                  <a:pt x="2156768" y="1923604"/>
                  <a:pt x="2154287" y="1916163"/>
                </a:cubicBezTo>
                <a:cubicBezTo>
                  <a:pt x="2151807" y="1908721"/>
                  <a:pt x="2150567" y="1902521"/>
                  <a:pt x="2150567" y="1897559"/>
                </a:cubicBezTo>
                <a:close/>
                <a:moveTo>
                  <a:pt x="1793379" y="1875235"/>
                </a:moveTo>
                <a:lnTo>
                  <a:pt x="1800821" y="1875235"/>
                </a:lnTo>
                <a:lnTo>
                  <a:pt x="1800821" y="1882676"/>
                </a:lnTo>
                <a:cubicBezTo>
                  <a:pt x="1800821" y="1882676"/>
                  <a:pt x="1798340" y="1880196"/>
                  <a:pt x="1793379" y="1875235"/>
                </a:cubicBezTo>
                <a:close/>
                <a:moveTo>
                  <a:pt x="2536590" y="1870584"/>
                </a:moveTo>
                <a:cubicBezTo>
                  <a:pt x="2535970" y="1869964"/>
                  <a:pt x="2535039" y="1870274"/>
                  <a:pt x="2533799" y="1871514"/>
                </a:cubicBezTo>
                <a:cubicBezTo>
                  <a:pt x="2531318" y="1873995"/>
                  <a:pt x="2532559" y="1875235"/>
                  <a:pt x="2537519" y="1875235"/>
                </a:cubicBezTo>
                <a:cubicBezTo>
                  <a:pt x="2537519" y="1872755"/>
                  <a:pt x="2537210" y="1871204"/>
                  <a:pt x="2536590" y="1870584"/>
                </a:cubicBezTo>
                <a:close/>
                <a:moveTo>
                  <a:pt x="6540996" y="1867794"/>
                </a:moveTo>
                <a:cubicBezTo>
                  <a:pt x="6540996" y="1872755"/>
                  <a:pt x="6540996" y="1875235"/>
                  <a:pt x="6540996" y="1875235"/>
                </a:cubicBezTo>
                <a:cubicBezTo>
                  <a:pt x="6536035" y="1875235"/>
                  <a:pt x="6533554" y="1875235"/>
                  <a:pt x="6533554" y="1875235"/>
                </a:cubicBezTo>
                <a:close/>
                <a:moveTo>
                  <a:pt x="6154043" y="1867794"/>
                </a:moveTo>
                <a:cubicBezTo>
                  <a:pt x="6149081" y="1872755"/>
                  <a:pt x="6146601" y="1875235"/>
                  <a:pt x="6146601" y="1875235"/>
                </a:cubicBezTo>
                <a:lnTo>
                  <a:pt x="6154043" y="1875235"/>
                </a:lnTo>
                <a:close/>
                <a:moveTo>
                  <a:pt x="5655469" y="1867794"/>
                </a:moveTo>
                <a:cubicBezTo>
                  <a:pt x="5650507" y="1867794"/>
                  <a:pt x="5648027" y="1870274"/>
                  <a:pt x="5648027" y="1875235"/>
                </a:cubicBezTo>
                <a:lnTo>
                  <a:pt x="5640586" y="1882676"/>
                </a:lnTo>
                <a:cubicBezTo>
                  <a:pt x="5635624" y="1882676"/>
                  <a:pt x="5633144" y="1882676"/>
                  <a:pt x="5633144" y="1882676"/>
                </a:cubicBezTo>
                <a:lnTo>
                  <a:pt x="5633144" y="1890118"/>
                </a:lnTo>
                <a:lnTo>
                  <a:pt x="5640586" y="1890118"/>
                </a:lnTo>
                <a:cubicBezTo>
                  <a:pt x="5640586" y="1890118"/>
                  <a:pt x="5643066" y="1890118"/>
                  <a:pt x="5648027" y="1890118"/>
                </a:cubicBezTo>
                <a:cubicBezTo>
                  <a:pt x="5648027" y="1885157"/>
                  <a:pt x="5650507" y="1882676"/>
                  <a:pt x="5655469" y="1882676"/>
                </a:cubicBezTo>
                <a:cubicBezTo>
                  <a:pt x="5655469" y="1882676"/>
                  <a:pt x="5655469" y="1880196"/>
                  <a:pt x="5655469" y="1875235"/>
                </a:cubicBezTo>
                <a:cubicBezTo>
                  <a:pt x="5660430" y="1870274"/>
                  <a:pt x="5660430" y="1867794"/>
                  <a:pt x="5655469" y="1867794"/>
                </a:cubicBezTo>
                <a:close/>
                <a:moveTo>
                  <a:pt x="2552403" y="1867794"/>
                </a:moveTo>
                <a:cubicBezTo>
                  <a:pt x="2547442" y="1867794"/>
                  <a:pt x="2544962" y="1869034"/>
                  <a:pt x="2544962" y="1871514"/>
                </a:cubicBezTo>
                <a:cubicBezTo>
                  <a:pt x="2544962" y="1873995"/>
                  <a:pt x="2544962" y="1876476"/>
                  <a:pt x="2544962" y="1878956"/>
                </a:cubicBezTo>
                <a:cubicBezTo>
                  <a:pt x="2544962" y="1881436"/>
                  <a:pt x="2547442" y="1881436"/>
                  <a:pt x="2552403" y="1878956"/>
                </a:cubicBezTo>
                <a:cubicBezTo>
                  <a:pt x="2557364" y="1876476"/>
                  <a:pt x="2559844" y="1873995"/>
                  <a:pt x="2559844" y="1871514"/>
                </a:cubicBezTo>
                <a:cubicBezTo>
                  <a:pt x="2559844" y="1869034"/>
                  <a:pt x="2557364" y="1867794"/>
                  <a:pt x="2552403" y="1867794"/>
                </a:cubicBezTo>
                <a:close/>
                <a:moveTo>
                  <a:pt x="1986856" y="1867794"/>
                </a:moveTo>
                <a:lnTo>
                  <a:pt x="1994297" y="1867794"/>
                </a:lnTo>
                <a:cubicBezTo>
                  <a:pt x="1994297" y="1872755"/>
                  <a:pt x="1994297" y="1875235"/>
                  <a:pt x="1994297" y="1875235"/>
                </a:cubicBezTo>
                <a:cubicBezTo>
                  <a:pt x="1989336" y="1875235"/>
                  <a:pt x="1986856" y="1872755"/>
                  <a:pt x="1986856" y="1867794"/>
                </a:cubicBezTo>
                <a:close/>
                <a:moveTo>
                  <a:pt x="1041797" y="1867794"/>
                </a:moveTo>
                <a:lnTo>
                  <a:pt x="1034356" y="1897560"/>
                </a:lnTo>
                <a:lnTo>
                  <a:pt x="1034356" y="1897559"/>
                </a:lnTo>
                <a:cubicBezTo>
                  <a:pt x="1034356" y="1887638"/>
                  <a:pt x="1035596" y="1880196"/>
                  <a:pt x="1038076" y="1875235"/>
                </a:cubicBezTo>
                <a:cubicBezTo>
                  <a:pt x="1040557" y="1870274"/>
                  <a:pt x="1041797" y="1867794"/>
                  <a:pt x="1041797" y="1867794"/>
                </a:cubicBezTo>
                <a:close/>
                <a:moveTo>
                  <a:pt x="2007320" y="1863143"/>
                </a:moveTo>
                <a:cubicBezTo>
                  <a:pt x="2008560" y="1862523"/>
                  <a:pt x="2009180" y="1862833"/>
                  <a:pt x="2009180" y="1864073"/>
                </a:cubicBezTo>
                <a:cubicBezTo>
                  <a:pt x="2009180" y="1866554"/>
                  <a:pt x="2009180" y="1867794"/>
                  <a:pt x="2009180" y="1867794"/>
                </a:cubicBezTo>
                <a:lnTo>
                  <a:pt x="2001739" y="1867794"/>
                </a:lnTo>
                <a:cubicBezTo>
                  <a:pt x="2004219" y="1865313"/>
                  <a:pt x="2006079" y="1863763"/>
                  <a:pt x="2007320" y="1863143"/>
                </a:cubicBezTo>
                <a:close/>
                <a:moveTo>
                  <a:pt x="6250781" y="1860352"/>
                </a:moveTo>
                <a:lnTo>
                  <a:pt x="6258222" y="1867794"/>
                </a:lnTo>
                <a:cubicBezTo>
                  <a:pt x="6258222" y="1867794"/>
                  <a:pt x="6255742" y="1867794"/>
                  <a:pt x="6250781" y="1867794"/>
                </a:cubicBezTo>
                <a:cubicBezTo>
                  <a:pt x="6250781" y="1867794"/>
                  <a:pt x="6250781" y="1865313"/>
                  <a:pt x="6250781" y="1860352"/>
                </a:cubicBezTo>
                <a:close/>
                <a:moveTo>
                  <a:pt x="5413623" y="1860352"/>
                </a:moveTo>
                <a:cubicBezTo>
                  <a:pt x="5411143" y="1860352"/>
                  <a:pt x="5409902" y="1861593"/>
                  <a:pt x="5409902" y="1864073"/>
                </a:cubicBezTo>
                <a:cubicBezTo>
                  <a:pt x="5409902" y="1866554"/>
                  <a:pt x="5409902" y="1867794"/>
                  <a:pt x="5409902" y="1867794"/>
                </a:cubicBezTo>
                <a:cubicBezTo>
                  <a:pt x="5409902" y="1867794"/>
                  <a:pt x="5411143" y="1866554"/>
                  <a:pt x="5413623" y="1864073"/>
                </a:cubicBezTo>
                <a:cubicBezTo>
                  <a:pt x="5416103" y="1861593"/>
                  <a:pt x="5417344" y="1860352"/>
                  <a:pt x="5417344" y="1860352"/>
                </a:cubicBezTo>
                <a:cubicBezTo>
                  <a:pt x="5417344" y="1860352"/>
                  <a:pt x="5416103" y="1860352"/>
                  <a:pt x="5413623" y="1860352"/>
                </a:cubicBezTo>
                <a:close/>
                <a:moveTo>
                  <a:pt x="5365254" y="1860352"/>
                </a:moveTo>
                <a:cubicBezTo>
                  <a:pt x="5365254" y="1860352"/>
                  <a:pt x="5365254" y="1861593"/>
                  <a:pt x="5365254" y="1864073"/>
                </a:cubicBezTo>
                <a:cubicBezTo>
                  <a:pt x="5365254" y="1866554"/>
                  <a:pt x="5366494" y="1867794"/>
                  <a:pt x="5368974" y="1867794"/>
                </a:cubicBezTo>
                <a:cubicBezTo>
                  <a:pt x="5371454" y="1867794"/>
                  <a:pt x="5371454" y="1866554"/>
                  <a:pt x="5368974" y="1864073"/>
                </a:cubicBezTo>
                <a:cubicBezTo>
                  <a:pt x="5366494" y="1861593"/>
                  <a:pt x="5365254" y="1860352"/>
                  <a:pt x="5365254" y="1860352"/>
                </a:cubicBezTo>
                <a:close/>
                <a:moveTo>
                  <a:pt x="5328047" y="1860352"/>
                </a:moveTo>
                <a:lnTo>
                  <a:pt x="5328047" y="1867794"/>
                </a:lnTo>
                <a:lnTo>
                  <a:pt x="5328047" y="1875235"/>
                </a:lnTo>
                <a:lnTo>
                  <a:pt x="5320605" y="1882676"/>
                </a:lnTo>
                <a:cubicBezTo>
                  <a:pt x="5325567" y="1882676"/>
                  <a:pt x="5330527" y="1880196"/>
                  <a:pt x="5335488" y="1875235"/>
                </a:cubicBezTo>
                <a:close/>
                <a:moveTo>
                  <a:pt x="2418457" y="1860352"/>
                </a:moveTo>
                <a:cubicBezTo>
                  <a:pt x="2423418" y="1860352"/>
                  <a:pt x="2423418" y="1862833"/>
                  <a:pt x="2418457" y="1867794"/>
                </a:cubicBezTo>
                <a:lnTo>
                  <a:pt x="2411016" y="1875235"/>
                </a:lnTo>
                <a:cubicBezTo>
                  <a:pt x="2411016" y="1870274"/>
                  <a:pt x="2412256" y="1866554"/>
                  <a:pt x="2414736" y="1864073"/>
                </a:cubicBezTo>
                <a:cubicBezTo>
                  <a:pt x="2417217" y="1861593"/>
                  <a:pt x="2418457" y="1860352"/>
                  <a:pt x="2418457" y="1860352"/>
                </a:cubicBezTo>
                <a:close/>
                <a:moveTo>
                  <a:pt x="2358926" y="1860352"/>
                </a:moveTo>
                <a:lnTo>
                  <a:pt x="2366367" y="1860352"/>
                </a:lnTo>
                <a:lnTo>
                  <a:pt x="2366367" y="1867794"/>
                </a:lnTo>
                <a:cubicBezTo>
                  <a:pt x="2366367" y="1867794"/>
                  <a:pt x="2363887" y="1865313"/>
                  <a:pt x="2358926" y="1860352"/>
                </a:cubicBezTo>
                <a:close/>
                <a:moveTo>
                  <a:pt x="1971973" y="1860352"/>
                </a:moveTo>
                <a:lnTo>
                  <a:pt x="1971973" y="1867794"/>
                </a:lnTo>
                <a:cubicBezTo>
                  <a:pt x="1971973" y="1867794"/>
                  <a:pt x="1971973" y="1873995"/>
                  <a:pt x="1971973" y="1886397"/>
                </a:cubicBezTo>
                <a:cubicBezTo>
                  <a:pt x="1971973" y="1898800"/>
                  <a:pt x="1971973" y="1905001"/>
                  <a:pt x="1971973" y="1905001"/>
                </a:cubicBezTo>
                <a:cubicBezTo>
                  <a:pt x="1967012" y="1900040"/>
                  <a:pt x="1964532" y="1892598"/>
                  <a:pt x="1964532" y="1882676"/>
                </a:cubicBezTo>
                <a:cubicBezTo>
                  <a:pt x="1964532" y="1877716"/>
                  <a:pt x="1962051" y="1875235"/>
                  <a:pt x="1957090" y="1875235"/>
                </a:cubicBezTo>
                <a:lnTo>
                  <a:pt x="1949649" y="1875235"/>
                </a:lnTo>
                <a:lnTo>
                  <a:pt x="1957090" y="1867794"/>
                </a:lnTo>
                <a:cubicBezTo>
                  <a:pt x="1962051" y="1862833"/>
                  <a:pt x="1967012" y="1860352"/>
                  <a:pt x="1971973" y="1860352"/>
                </a:cubicBezTo>
                <a:close/>
                <a:moveTo>
                  <a:pt x="1852910" y="1860352"/>
                </a:moveTo>
                <a:cubicBezTo>
                  <a:pt x="1857871" y="1860352"/>
                  <a:pt x="1860352" y="1862833"/>
                  <a:pt x="1860352" y="1867794"/>
                </a:cubicBezTo>
                <a:lnTo>
                  <a:pt x="1867793" y="1860352"/>
                </a:lnTo>
                <a:cubicBezTo>
                  <a:pt x="1867793" y="1870274"/>
                  <a:pt x="1869033" y="1875235"/>
                  <a:pt x="1871514" y="1875235"/>
                </a:cubicBezTo>
                <a:cubicBezTo>
                  <a:pt x="1873994" y="1875235"/>
                  <a:pt x="1873994" y="1878956"/>
                  <a:pt x="1871514" y="1886397"/>
                </a:cubicBezTo>
                <a:cubicBezTo>
                  <a:pt x="1869033" y="1893838"/>
                  <a:pt x="1870274" y="1900040"/>
                  <a:pt x="1875235" y="1905001"/>
                </a:cubicBezTo>
                <a:lnTo>
                  <a:pt x="1867793" y="1905001"/>
                </a:lnTo>
                <a:lnTo>
                  <a:pt x="1867793" y="1890118"/>
                </a:lnTo>
                <a:cubicBezTo>
                  <a:pt x="1867793" y="1885157"/>
                  <a:pt x="1862832" y="1880196"/>
                  <a:pt x="1852910" y="1875235"/>
                </a:cubicBezTo>
                <a:close/>
                <a:moveTo>
                  <a:pt x="1823145" y="1860352"/>
                </a:moveTo>
                <a:cubicBezTo>
                  <a:pt x="1823145" y="1860352"/>
                  <a:pt x="1823145" y="1862833"/>
                  <a:pt x="1823145" y="1867794"/>
                </a:cubicBezTo>
                <a:cubicBezTo>
                  <a:pt x="1823145" y="1867794"/>
                  <a:pt x="1820664" y="1867794"/>
                  <a:pt x="1815703" y="1867794"/>
                </a:cubicBezTo>
                <a:close/>
                <a:moveTo>
                  <a:pt x="6429375" y="1852911"/>
                </a:moveTo>
                <a:cubicBezTo>
                  <a:pt x="6419453" y="1857872"/>
                  <a:pt x="6412012" y="1861593"/>
                  <a:pt x="6407051" y="1864073"/>
                </a:cubicBezTo>
                <a:cubicBezTo>
                  <a:pt x="6402089" y="1866554"/>
                  <a:pt x="6399609" y="1870274"/>
                  <a:pt x="6399609" y="1875235"/>
                </a:cubicBezTo>
                <a:lnTo>
                  <a:pt x="6354961" y="1890118"/>
                </a:lnTo>
                <a:cubicBezTo>
                  <a:pt x="6354961" y="1865313"/>
                  <a:pt x="6379765" y="1852911"/>
                  <a:pt x="6429375" y="1852911"/>
                </a:cubicBezTo>
                <a:close/>
                <a:moveTo>
                  <a:pt x="6280547" y="1852911"/>
                </a:moveTo>
                <a:cubicBezTo>
                  <a:pt x="6285508" y="1852911"/>
                  <a:pt x="6287988" y="1855391"/>
                  <a:pt x="6287988" y="1860352"/>
                </a:cubicBezTo>
                <a:cubicBezTo>
                  <a:pt x="6287988" y="1860352"/>
                  <a:pt x="6285508" y="1860352"/>
                  <a:pt x="6280547" y="1860352"/>
                </a:cubicBezTo>
                <a:cubicBezTo>
                  <a:pt x="6280547" y="1855391"/>
                  <a:pt x="6280547" y="1852911"/>
                  <a:pt x="6280547" y="1852911"/>
                </a:cubicBezTo>
                <a:close/>
                <a:moveTo>
                  <a:pt x="6235898" y="1852911"/>
                </a:moveTo>
                <a:lnTo>
                  <a:pt x="6243340" y="1860352"/>
                </a:lnTo>
                <a:lnTo>
                  <a:pt x="6228457" y="1860352"/>
                </a:lnTo>
                <a:cubicBezTo>
                  <a:pt x="6228457" y="1855391"/>
                  <a:pt x="6230937" y="1852911"/>
                  <a:pt x="6235898" y="1852911"/>
                </a:cubicBezTo>
                <a:close/>
                <a:moveTo>
                  <a:pt x="5811738" y="1852911"/>
                </a:moveTo>
                <a:cubicBezTo>
                  <a:pt x="5816699" y="1852911"/>
                  <a:pt x="5819179" y="1852911"/>
                  <a:pt x="5819179" y="1852911"/>
                </a:cubicBezTo>
                <a:lnTo>
                  <a:pt x="5819179" y="1860352"/>
                </a:lnTo>
                <a:cubicBezTo>
                  <a:pt x="5819179" y="1860352"/>
                  <a:pt x="5816699" y="1857872"/>
                  <a:pt x="5811738" y="1852911"/>
                </a:cubicBezTo>
                <a:close/>
                <a:moveTo>
                  <a:pt x="2388691" y="1852911"/>
                </a:moveTo>
                <a:lnTo>
                  <a:pt x="2396133" y="1852911"/>
                </a:lnTo>
                <a:lnTo>
                  <a:pt x="2396133" y="1860352"/>
                </a:lnTo>
                <a:lnTo>
                  <a:pt x="2396133" y="1867794"/>
                </a:lnTo>
                <a:lnTo>
                  <a:pt x="2381250" y="1875235"/>
                </a:lnTo>
                <a:cubicBezTo>
                  <a:pt x="2376289" y="1880196"/>
                  <a:pt x="2373809" y="1880196"/>
                  <a:pt x="2373809" y="1875235"/>
                </a:cubicBezTo>
                <a:lnTo>
                  <a:pt x="2381250" y="1867794"/>
                </a:lnTo>
                <a:close/>
                <a:moveTo>
                  <a:pt x="6518672" y="1845469"/>
                </a:moveTo>
                <a:lnTo>
                  <a:pt x="6481465" y="1867794"/>
                </a:lnTo>
                <a:cubicBezTo>
                  <a:pt x="6481465" y="1867794"/>
                  <a:pt x="6482705" y="1866554"/>
                  <a:pt x="6485185" y="1864073"/>
                </a:cubicBezTo>
                <a:cubicBezTo>
                  <a:pt x="6487665" y="1861593"/>
                  <a:pt x="6491386" y="1857872"/>
                  <a:pt x="6496347" y="1852911"/>
                </a:cubicBezTo>
                <a:cubicBezTo>
                  <a:pt x="6511230" y="1847950"/>
                  <a:pt x="6518672" y="1845469"/>
                  <a:pt x="6518672" y="1845469"/>
                </a:cubicBezTo>
                <a:close/>
                <a:moveTo>
                  <a:pt x="6369844" y="1845469"/>
                </a:moveTo>
                <a:lnTo>
                  <a:pt x="6377285" y="1845469"/>
                </a:lnTo>
                <a:cubicBezTo>
                  <a:pt x="6377285" y="1850431"/>
                  <a:pt x="6374805" y="1852911"/>
                  <a:pt x="6369844" y="1852911"/>
                </a:cubicBezTo>
                <a:cubicBezTo>
                  <a:pt x="6369844" y="1847950"/>
                  <a:pt x="6369844" y="1845469"/>
                  <a:pt x="6369844" y="1845469"/>
                </a:cubicBezTo>
                <a:close/>
                <a:moveTo>
                  <a:pt x="5904756" y="1845469"/>
                </a:moveTo>
                <a:cubicBezTo>
                  <a:pt x="5907236" y="1845469"/>
                  <a:pt x="5907236" y="1846710"/>
                  <a:pt x="5904756" y="1849190"/>
                </a:cubicBezTo>
                <a:cubicBezTo>
                  <a:pt x="5902276" y="1851671"/>
                  <a:pt x="5901035" y="1852911"/>
                  <a:pt x="5901035" y="1852911"/>
                </a:cubicBezTo>
                <a:cubicBezTo>
                  <a:pt x="5901035" y="1847950"/>
                  <a:pt x="5902276" y="1845469"/>
                  <a:pt x="5904756" y="1845469"/>
                </a:cubicBezTo>
                <a:close/>
                <a:moveTo>
                  <a:pt x="5826621" y="1845469"/>
                </a:moveTo>
                <a:cubicBezTo>
                  <a:pt x="5831582" y="1845469"/>
                  <a:pt x="5834062" y="1847950"/>
                  <a:pt x="5834062" y="1852911"/>
                </a:cubicBezTo>
                <a:cubicBezTo>
                  <a:pt x="5834062" y="1852911"/>
                  <a:pt x="5832822" y="1854151"/>
                  <a:pt x="5830342" y="1856631"/>
                </a:cubicBezTo>
                <a:cubicBezTo>
                  <a:pt x="5827861" y="1859112"/>
                  <a:pt x="5826621" y="1860352"/>
                  <a:pt x="5826621" y="1860352"/>
                </a:cubicBezTo>
                <a:lnTo>
                  <a:pt x="5826621" y="1852911"/>
                </a:lnTo>
                <a:close/>
                <a:moveTo>
                  <a:pt x="5447109" y="1845469"/>
                </a:moveTo>
                <a:lnTo>
                  <a:pt x="5447109" y="1852911"/>
                </a:lnTo>
                <a:lnTo>
                  <a:pt x="5454551" y="1852911"/>
                </a:lnTo>
                <a:close/>
                <a:moveTo>
                  <a:pt x="5357812" y="1845469"/>
                </a:moveTo>
                <a:cubicBezTo>
                  <a:pt x="5347891" y="1850431"/>
                  <a:pt x="5344170" y="1855391"/>
                  <a:pt x="5346650" y="1860352"/>
                </a:cubicBezTo>
                <a:cubicBezTo>
                  <a:pt x="5349130" y="1865313"/>
                  <a:pt x="5347891" y="1867794"/>
                  <a:pt x="5342929" y="1867794"/>
                </a:cubicBezTo>
                <a:cubicBezTo>
                  <a:pt x="5333008" y="1872755"/>
                  <a:pt x="5333008" y="1875235"/>
                  <a:pt x="5342929" y="1875235"/>
                </a:cubicBezTo>
                <a:cubicBezTo>
                  <a:pt x="5347891" y="1875235"/>
                  <a:pt x="5355332" y="1875235"/>
                  <a:pt x="5365254" y="1875235"/>
                </a:cubicBezTo>
                <a:lnTo>
                  <a:pt x="5365254" y="1867794"/>
                </a:lnTo>
                <a:cubicBezTo>
                  <a:pt x="5360292" y="1867794"/>
                  <a:pt x="5357812" y="1867794"/>
                  <a:pt x="5357812" y="1867794"/>
                </a:cubicBezTo>
                <a:lnTo>
                  <a:pt x="5350371" y="1860352"/>
                </a:lnTo>
                <a:close/>
                <a:moveTo>
                  <a:pt x="2418457" y="1845469"/>
                </a:moveTo>
                <a:lnTo>
                  <a:pt x="2418457" y="1852911"/>
                </a:lnTo>
                <a:cubicBezTo>
                  <a:pt x="2418457" y="1852911"/>
                  <a:pt x="2415976" y="1852911"/>
                  <a:pt x="2411016" y="1852911"/>
                </a:cubicBezTo>
                <a:cubicBezTo>
                  <a:pt x="2411016" y="1847950"/>
                  <a:pt x="2413496" y="1845469"/>
                  <a:pt x="2418457" y="1845469"/>
                </a:cubicBezTo>
                <a:close/>
                <a:moveTo>
                  <a:pt x="2351485" y="1845469"/>
                </a:moveTo>
                <a:lnTo>
                  <a:pt x="2358926" y="1845469"/>
                </a:lnTo>
                <a:cubicBezTo>
                  <a:pt x="2358926" y="1845469"/>
                  <a:pt x="2358926" y="1847950"/>
                  <a:pt x="2358926" y="1852911"/>
                </a:cubicBezTo>
                <a:close/>
                <a:moveTo>
                  <a:pt x="6443328" y="1839889"/>
                </a:moveTo>
                <a:cubicBezTo>
                  <a:pt x="6445188" y="1839889"/>
                  <a:pt x="6446738" y="1840509"/>
                  <a:pt x="6447978" y="1841749"/>
                </a:cubicBezTo>
                <a:cubicBezTo>
                  <a:pt x="6450458" y="1844229"/>
                  <a:pt x="6444258" y="1847950"/>
                  <a:pt x="6429375" y="1852911"/>
                </a:cubicBezTo>
                <a:cubicBezTo>
                  <a:pt x="6429375" y="1847950"/>
                  <a:pt x="6429375" y="1845469"/>
                  <a:pt x="6429375" y="1845469"/>
                </a:cubicBezTo>
                <a:cubicBezTo>
                  <a:pt x="6429375" y="1845469"/>
                  <a:pt x="6431855" y="1844229"/>
                  <a:pt x="6436816" y="1841749"/>
                </a:cubicBezTo>
                <a:cubicBezTo>
                  <a:pt x="6439297" y="1840509"/>
                  <a:pt x="6441468" y="1839889"/>
                  <a:pt x="6443328" y="1839889"/>
                </a:cubicBezTo>
                <a:close/>
                <a:moveTo>
                  <a:pt x="6526113" y="1838028"/>
                </a:moveTo>
                <a:lnTo>
                  <a:pt x="6533554" y="1838028"/>
                </a:lnTo>
                <a:lnTo>
                  <a:pt x="6526113" y="1845469"/>
                </a:lnTo>
                <a:cubicBezTo>
                  <a:pt x="6526113" y="1845469"/>
                  <a:pt x="6526113" y="1842989"/>
                  <a:pt x="6526113" y="1838028"/>
                </a:cubicBezTo>
                <a:close/>
                <a:moveTo>
                  <a:pt x="6310312" y="1838028"/>
                </a:moveTo>
                <a:lnTo>
                  <a:pt x="6310312" y="1845469"/>
                </a:lnTo>
                <a:lnTo>
                  <a:pt x="6302871" y="1852911"/>
                </a:lnTo>
                <a:cubicBezTo>
                  <a:pt x="6302871" y="1847950"/>
                  <a:pt x="6305351" y="1842989"/>
                  <a:pt x="6310312" y="1838028"/>
                </a:cubicBezTo>
                <a:close/>
                <a:moveTo>
                  <a:pt x="2425898" y="1838028"/>
                </a:moveTo>
                <a:lnTo>
                  <a:pt x="2433340" y="1845469"/>
                </a:lnTo>
                <a:cubicBezTo>
                  <a:pt x="2428379" y="1845469"/>
                  <a:pt x="2425898" y="1845469"/>
                  <a:pt x="2425898" y="1845469"/>
                </a:cubicBezTo>
                <a:cubicBezTo>
                  <a:pt x="2425898" y="1840509"/>
                  <a:pt x="2425898" y="1838028"/>
                  <a:pt x="2425898" y="1838028"/>
                </a:cubicBezTo>
                <a:close/>
                <a:moveTo>
                  <a:pt x="1183184" y="1838028"/>
                </a:moveTo>
                <a:cubicBezTo>
                  <a:pt x="1183184" y="1838028"/>
                  <a:pt x="1184424" y="1845469"/>
                  <a:pt x="1186904" y="1860352"/>
                </a:cubicBezTo>
                <a:cubicBezTo>
                  <a:pt x="1189385" y="1875235"/>
                  <a:pt x="1188145" y="1882676"/>
                  <a:pt x="1183184" y="1882676"/>
                </a:cubicBezTo>
                <a:lnTo>
                  <a:pt x="1183184" y="1860352"/>
                </a:lnTo>
                <a:cubicBezTo>
                  <a:pt x="1183184" y="1845469"/>
                  <a:pt x="1183184" y="1838028"/>
                  <a:pt x="1183184" y="1838028"/>
                </a:cubicBezTo>
                <a:close/>
                <a:moveTo>
                  <a:pt x="5856386" y="1830587"/>
                </a:moveTo>
                <a:cubicBezTo>
                  <a:pt x="5866308" y="1830587"/>
                  <a:pt x="5866308" y="1835548"/>
                  <a:pt x="5856386" y="1845469"/>
                </a:cubicBezTo>
                <a:lnTo>
                  <a:pt x="5848945" y="1845469"/>
                </a:lnTo>
                <a:cubicBezTo>
                  <a:pt x="5848945" y="1840509"/>
                  <a:pt x="5850186" y="1838028"/>
                  <a:pt x="5852666" y="1838028"/>
                </a:cubicBezTo>
                <a:cubicBezTo>
                  <a:pt x="5855146" y="1838028"/>
                  <a:pt x="5855146" y="1836788"/>
                  <a:pt x="5852666" y="1834307"/>
                </a:cubicBezTo>
                <a:cubicBezTo>
                  <a:pt x="5850186" y="1831827"/>
                  <a:pt x="5851425" y="1830587"/>
                  <a:pt x="5856386" y="1830587"/>
                </a:cubicBezTo>
                <a:close/>
                <a:moveTo>
                  <a:pt x="5402461" y="1830587"/>
                </a:moveTo>
                <a:cubicBezTo>
                  <a:pt x="5397499" y="1835548"/>
                  <a:pt x="5395019" y="1838028"/>
                  <a:pt x="5395019" y="1838028"/>
                </a:cubicBezTo>
                <a:cubicBezTo>
                  <a:pt x="5395019" y="1842989"/>
                  <a:pt x="5397499" y="1842989"/>
                  <a:pt x="5402461" y="1838028"/>
                </a:cubicBezTo>
                <a:close/>
                <a:moveTo>
                  <a:pt x="2448223" y="1830587"/>
                </a:moveTo>
                <a:lnTo>
                  <a:pt x="2448223" y="1838028"/>
                </a:lnTo>
                <a:cubicBezTo>
                  <a:pt x="2448223" y="1838028"/>
                  <a:pt x="2445742" y="1838028"/>
                  <a:pt x="2440781" y="1838028"/>
                </a:cubicBezTo>
                <a:cubicBezTo>
                  <a:pt x="2440781" y="1833067"/>
                  <a:pt x="2443262" y="1830587"/>
                  <a:pt x="2448223" y="1830587"/>
                </a:cubicBezTo>
                <a:close/>
                <a:moveTo>
                  <a:pt x="2291953" y="1830587"/>
                </a:moveTo>
                <a:cubicBezTo>
                  <a:pt x="2296914" y="1830587"/>
                  <a:pt x="2296914" y="1833067"/>
                  <a:pt x="2291953" y="1838028"/>
                </a:cubicBezTo>
                <a:cubicBezTo>
                  <a:pt x="2291953" y="1838028"/>
                  <a:pt x="2289473" y="1838028"/>
                  <a:pt x="2284512" y="1838028"/>
                </a:cubicBezTo>
                <a:close/>
                <a:moveTo>
                  <a:pt x="6227527" y="1825936"/>
                </a:moveTo>
                <a:cubicBezTo>
                  <a:pt x="6229387" y="1825316"/>
                  <a:pt x="6230937" y="1825626"/>
                  <a:pt x="6232178" y="1826866"/>
                </a:cubicBezTo>
                <a:cubicBezTo>
                  <a:pt x="6234658" y="1829346"/>
                  <a:pt x="6233418" y="1830587"/>
                  <a:pt x="6228457" y="1830587"/>
                </a:cubicBezTo>
                <a:lnTo>
                  <a:pt x="6221015" y="1830587"/>
                </a:lnTo>
                <a:cubicBezTo>
                  <a:pt x="6223496" y="1828106"/>
                  <a:pt x="6225666" y="1826556"/>
                  <a:pt x="6227527" y="1825936"/>
                </a:cubicBezTo>
                <a:close/>
                <a:moveTo>
                  <a:pt x="6325195" y="1823145"/>
                </a:moveTo>
                <a:lnTo>
                  <a:pt x="6332636" y="1830587"/>
                </a:lnTo>
                <a:cubicBezTo>
                  <a:pt x="6327675" y="1835548"/>
                  <a:pt x="6322715" y="1835548"/>
                  <a:pt x="6317754" y="1830587"/>
                </a:cubicBezTo>
                <a:cubicBezTo>
                  <a:pt x="6317754" y="1830587"/>
                  <a:pt x="6317754" y="1829346"/>
                  <a:pt x="6317754" y="1826866"/>
                </a:cubicBezTo>
                <a:cubicBezTo>
                  <a:pt x="6317754" y="1824386"/>
                  <a:pt x="6320234" y="1823145"/>
                  <a:pt x="6325195" y="1823145"/>
                </a:cubicBezTo>
                <a:close/>
                <a:moveTo>
                  <a:pt x="6273105" y="1823145"/>
                </a:moveTo>
                <a:cubicBezTo>
                  <a:pt x="6278067" y="1823145"/>
                  <a:pt x="6280547" y="1825626"/>
                  <a:pt x="6280547" y="1830587"/>
                </a:cubicBezTo>
                <a:cubicBezTo>
                  <a:pt x="6280547" y="1835548"/>
                  <a:pt x="6279306" y="1836788"/>
                  <a:pt x="6276826" y="1834307"/>
                </a:cubicBezTo>
                <a:cubicBezTo>
                  <a:pt x="6274346" y="1831827"/>
                  <a:pt x="6270625" y="1831827"/>
                  <a:pt x="6265664" y="1834307"/>
                </a:cubicBezTo>
                <a:cubicBezTo>
                  <a:pt x="6260703" y="1836788"/>
                  <a:pt x="6253261" y="1840509"/>
                  <a:pt x="6243340" y="1845469"/>
                </a:cubicBezTo>
                <a:lnTo>
                  <a:pt x="6228457" y="1845469"/>
                </a:lnTo>
                <a:cubicBezTo>
                  <a:pt x="6208613" y="1865313"/>
                  <a:pt x="6196211" y="1872755"/>
                  <a:pt x="6191250" y="1867794"/>
                </a:cubicBezTo>
                <a:cubicBezTo>
                  <a:pt x="6191250" y="1872755"/>
                  <a:pt x="6183808" y="1875235"/>
                  <a:pt x="6168926" y="1875235"/>
                </a:cubicBezTo>
                <a:cubicBezTo>
                  <a:pt x="6168926" y="1880196"/>
                  <a:pt x="6163964" y="1883917"/>
                  <a:pt x="6154043" y="1886397"/>
                </a:cubicBezTo>
                <a:cubicBezTo>
                  <a:pt x="6144121" y="1888878"/>
                  <a:pt x="6134199" y="1895079"/>
                  <a:pt x="6124277" y="1905001"/>
                </a:cubicBezTo>
                <a:lnTo>
                  <a:pt x="6101953" y="1919883"/>
                </a:lnTo>
                <a:cubicBezTo>
                  <a:pt x="6096992" y="1919883"/>
                  <a:pt x="6092031" y="1922364"/>
                  <a:pt x="6087070" y="1927325"/>
                </a:cubicBezTo>
                <a:lnTo>
                  <a:pt x="6087070" y="1919883"/>
                </a:lnTo>
                <a:cubicBezTo>
                  <a:pt x="6101953" y="1909962"/>
                  <a:pt x="6108154" y="1903761"/>
                  <a:pt x="6105674" y="1901280"/>
                </a:cubicBezTo>
                <a:cubicBezTo>
                  <a:pt x="6103194" y="1898800"/>
                  <a:pt x="6104433" y="1895079"/>
                  <a:pt x="6109394" y="1890118"/>
                </a:cubicBezTo>
                <a:lnTo>
                  <a:pt x="6116836" y="1890118"/>
                </a:lnTo>
                <a:lnTo>
                  <a:pt x="6116836" y="1882676"/>
                </a:lnTo>
                <a:lnTo>
                  <a:pt x="6131719" y="1875235"/>
                </a:lnTo>
                <a:cubicBezTo>
                  <a:pt x="6136680" y="1870274"/>
                  <a:pt x="6139160" y="1867794"/>
                  <a:pt x="6139160" y="1867794"/>
                </a:cubicBezTo>
                <a:cubicBezTo>
                  <a:pt x="6139160" y="1867794"/>
                  <a:pt x="6140401" y="1866554"/>
                  <a:pt x="6142881" y="1864073"/>
                </a:cubicBezTo>
                <a:cubicBezTo>
                  <a:pt x="6145361" y="1861593"/>
                  <a:pt x="6146601" y="1860352"/>
                  <a:pt x="6146601" y="1860352"/>
                </a:cubicBezTo>
                <a:lnTo>
                  <a:pt x="6168926" y="1852911"/>
                </a:lnTo>
                <a:lnTo>
                  <a:pt x="6183808" y="1852911"/>
                </a:lnTo>
                <a:cubicBezTo>
                  <a:pt x="6183808" y="1857872"/>
                  <a:pt x="6186288" y="1857872"/>
                  <a:pt x="6191250" y="1852911"/>
                </a:cubicBezTo>
                <a:cubicBezTo>
                  <a:pt x="6191250" y="1852911"/>
                  <a:pt x="6192490" y="1851671"/>
                  <a:pt x="6194970" y="1849190"/>
                </a:cubicBezTo>
                <a:cubicBezTo>
                  <a:pt x="6197451" y="1846710"/>
                  <a:pt x="6198691" y="1845469"/>
                  <a:pt x="6198691" y="1845469"/>
                </a:cubicBezTo>
                <a:lnTo>
                  <a:pt x="6213574" y="1845469"/>
                </a:lnTo>
                <a:cubicBezTo>
                  <a:pt x="6213574" y="1850431"/>
                  <a:pt x="6214815" y="1852911"/>
                  <a:pt x="6217295" y="1852911"/>
                </a:cubicBezTo>
                <a:cubicBezTo>
                  <a:pt x="6219775" y="1852911"/>
                  <a:pt x="6221015" y="1850431"/>
                  <a:pt x="6221015" y="1845469"/>
                </a:cubicBezTo>
                <a:cubicBezTo>
                  <a:pt x="6221015" y="1840509"/>
                  <a:pt x="6223495" y="1836788"/>
                  <a:pt x="6228457" y="1834307"/>
                </a:cubicBezTo>
                <a:cubicBezTo>
                  <a:pt x="6233418" y="1831827"/>
                  <a:pt x="6240860" y="1830587"/>
                  <a:pt x="6250781" y="1830587"/>
                </a:cubicBezTo>
                <a:cubicBezTo>
                  <a:pt x="6255742" y="1830587"/>
                  <a:pt x="6259463" y="1830587"/>
                  <a:pt x="6261943" y="1830587"/>
                </a:cubicBezTo>
                <a:cubicBezTo>
                  <a:pt x="6264423" y="1830587"/>
                  <a:pt x="6268144" y="1828106"/>
                  <a:pt x="6273105" y="1823145"/>
                </a:cubicBezTo>
                <a:close/>
                <a:moveTo>
                  <a:pt x="5874990" y="1823145"/>
                </a:moveTo>
                <a:cubicBezTo>
                  <a:pt x="5877470" y="1823145"/>
                  <a:pt x="5881191" y="1823145"/>
                  <a:pt x="5886152" y="1823145"/>
                </a:cubicBezTo>
                <a:lnTo>
                  <a:pt x="5886152" y="1830587"/>
                </a:lnTo>
                <a:lnTo>
                  <a:pt x="5878711" y="1830587"/>
                </a:lnTo>
                <a:lnTo>
                  <a:pt x="5871269" y="1830587"/>
                </a:lnTo>
                <a:cubicBezTo>
                  <a:pt x="5871269" y="1825626"/>
                  <a:pt x="5872510" y="1823145"/>
                  <a:pt x="5874990" y="1823145"/>
                </a:cubicBezTo>
                <a:close/>
                <a:moveTo>
                  <a:pt x="5752207" y="1823145"/>
                </a:moveTo>
                <a:lnTo>
                  <a:pt x="5729883" y="1838028"/>
                </a:lnTo>
                <a:lnTo>
                  <a:pt x="5707558" y="1838028"/>
                </a:lnTo>
                <a:lnTo>
                  <a:pt x="5700117" y="1838028"/>
                </a:lnTo>
                <a:lnTo>
                  <a:pt x="5692676" y="1845469"/>
                </a:lnTo>
                <a:cubicBezTo>
                  <a:pt x="5692676" y="1850431"/>
                  <a:pt x="5690195" y="1855391"/>
                  <a:pt x="5685234" y="1860352"/>
                </a:cubicBezTo>
                <a:lnTo>
                  <a:pt x="5677793" y="1860352"/>
                </a:lnTo>
                <a:cubicBezTo>
                  <a:pt x="5677793" y="1865313"/>
                  <a:pt x="5675313" y="1866554"/>
                  <a:pt x="5670351" y="1864073"/>
                </a:cubicBezTo>
                <a:cubicBezTo>
                  <a:pt x="5665390" y="1861593"/>
                  <a:pt x="5662910" y="1860352"/>
                  <a:pt x="5662910" y="1860352"/>
                </a:cubicBezTo>
                <a:cubicBezTo>
                  <a:pt x="5662910" y="1860352"/>
                  <a:pt x="5665390" y="1862833"/>
                  <a:pt x="5670351" y="1867794"/>
                </a:cubicBezTo>
                <a:lnTo>
                  <a:pt x="5677793" y="1867794"/>
                </a:lnTo>
                <a:cubicBezTo>
                  <a:pt x="5677793" y="1867794"/>
                  <a:pt x="5680273" y="1867794"/>
                  <a:pt x="5685234" y="1867794"/>
                </a:cubicBezTo>
                <a:lnTo>
                  <a:pt x="5700117" y="1867794"/>
                </a:lnTo>
                <a:cubicBezTo>
                  <a:pt x="5705078" y="1862833"/>
                  <a:pt x="5707558" y="1862833"/>
                  <a:pt x="5707558" y="1867794"/>
                </a:cubicBezTo>
                <a:cubicBezTo>
                  <a:pt x="5707558" y="1887638"/>
                  <a:pt x="5700117" y="1892598"/>
                  <a:pt x="5685234" y="1882676"/>
                </a:cubicBezTo>
                <a:lnTo>
                  <a:pt x="5677793" y="1890118"/>
                </a:lnTo>
                <a:cubicBezTo>
                  <a:pt x="5677793" y="1890118"/>
                  <a:pt x="5675313" y="1892598"/>
                  <a:pt x="5670351" y="1897559"/>
                </a:cubicBezTo>
                <a:cubicBezTo>
                  <a:pt x="5660430" y="1897559"/>
                  <a:pt x="5650507" y="1900040"/>
                  <a:pt x="5640586" y="1905001"/>
                </a:cubicBezTo>
                <a:lnTo>
                  <a:pt x="5633144" y="1919883"/>
                </a:lnTo>
                <a:cubicBezTo>
                  <a:pt x="5648027" y="1924845"/>
                  <a:pt x="5645547" y="1932286"/>
                  <a:pt x="5625703" y="1942208"/>
                </a:cubicBezTo>
                <a:cubicBezTo>
                  <a:pt x="5610820" y="1947169"/>
                  <a:pt x="5603379" y="1949649"/>
                  <a:pt x="5603379" y="1949649"/>
                </a:cubicBezTo>
                <a:cubicBezTo>
                  <a:pt x="5598417" y="1949649"/>
                  <a:pt x="5595937" y="1952130"/>
                  <a:pt x="5595937" y="1957090"/>
                </a:cubicBezTo>
                <a:cubicBezTo>
                  <a:pt x="5595937" y="1962052"/>
                  <a:pt x="5594697" y="1964532"/>
                  <a:pt x="5592217" y="1964532"/>
                </a:cubicBezTo>
                <a:cubicBezTo>
                  <a:pt x="5589736" y="1964532"/>
                  <a:pt x="5587255" y="1962052"/>
                  <a:pt x="5584775" y="1957090"/>
                </a:cubicBezTo>
                <a:cubicBezTo>
                  <a:pt x="5582295" y="1952130"/>
                  <a:pt x="5578574" y="1952130"/>
                  <a:pt x="5573613" y="1957090"/>
                </a:cubicBezTo>
                <a:lnTo>
                  <a:pt x="5566172" y="1964532"/>
                </a:lnTo>
                <a:lnTo>
                  <a:pt x="5551289" y="1971973"/>
                </a:lnTo>
                <a:lnTo>
                  <a:pt x="5536406" y="1964532"/>
                </a:lnTo>
                <a:lnTo>
                  <a:pt x="5543847" y="1971973"/>
                </a:lnTo>
                <a:cubicBezTo>
                  <a:pt x="5548809" y="1976935"/>
                  <a:pt x="5551289" y="1981895"/>
                  <a:pt x="5551289" y="1986856"/>
                </a:cubicBezTo>
                <a:lnTo>
                  <a:pt x="5558730" y="1986856"/>
                </a:lnTo>
                <a:lnTo>
                  <a:pt x="5566172" y="1979415"/>
                </a:lnTo>
                <a:cubicBezTo>
                  <a:pt x="5576093" y="1974454"/>
                  <a:pt x="5581054" y="1974454"/>
                  <a:pt x="5581054" y="1979415"/>
                </a:cubicBezTo>
                <a:lnTo>
                  <a:pt x="5581054" y="1971973"/>
                </a:lnTo>
                <a:cubicBezTo>
                  <a:pt x="5581054" y="1967013"/>
                  <a:pt x="5586016" y="1967013"/>
                  <a:pt x="5595937" y="1971973"/>
                </a:cubicBezTo>
                <a:lnTo>
                  <a:pt x="5603379" y="1964532"/>
                </a:lnTo>
                <a:cubicBezTo>
                  <a:pt x="5603379" y="1964532"/>
                  <a:pt x="5604619" y="1963292"/>
                  <a:pt x="5607099" y="1960811"/>
                </a:cubicBezTo>
                <a:cubicBezTo>
                  <a:pt x="5609579" y="1958331"/>
                  <a:pt x="5615781" y="1957090"/>
                  <a:pt x="5625703" y="1957090"/>
                </a:cubicBezTo>
                <a:lnTo>
                  <a:pt x="5640586" y="1957090"/>
                </a:lnTo>
                <a:cubicBezTo>
                  <a:pt x="5645547" y="1957090"/>
                  <a:pt x="5648027" y="1957090"/>
                  <a:pt x="5648027" y="1957090"/>
                </a:cubicBezTo>
                <a:cubicBezTo>
                  <a:pt x="5648027" y="1952130"/>
                  <a:pt x="5649268" y="1949649"/>
                  <a:pt x="5651748" y="1949649"/>
                </a:cubicBezTo>
                <a:cubicBezTo>
                  <a:pt x="5654228" y="1949649"/>
                  <a:pt x="5655469" y="1947169"/>
                  <a:pt x="5655469" y="1942208"/>
                </a:cubicBezTo>
                <a:lnTo>
                  <a:pt x="5662910" y="1942208"/>
                </a:lnTo>
                <a:cubicBezTo>
                  <a:pt x="5662910" y="1937247"/>
                  <a:pt x="5665390" y="1934766"/>
                  <a:pt x="5670351" y="1934766"/>
                </a:cubicBezTo>
                <a:cubicBezTo>
                  <a:pt x="5675313" y="1934766"/>
                  <a:pt x="5682754" y="1932286"/>
                  <a:pt x="5692676" y="1927325"/>
                </a:cubicBezTo>
                <a:cubicBezTo>
                  <a:pt x="5702597" y="1922364"/>
                  <a:pt x="5707558" y="1919883"/>
                  <a:pt x="5707558" y="1919883"/>
                </a:cubicBezTo>
                <a:lnTo>
                  <a:pt x="5722441" y="1905001"/>
                </a:lnTo>
                <a:lnTo>
                  <a:pt x="5707558" y="1905001"/>
                </a:lnTo>
                <a:cubicBezTo>
                  <a:pt x="5707558" y="1909962"/>
                  <a:pt x="5706318" y="1912442"/>
                  <a:pt x="5703838" y="1912442"/>
                </a:cubicBezTo>
                <a:cubicBezTo>
                  <a:pt x="5701358" y="1912442"/>
                  <a:pt x="5700117" y="1909962"/>
                  <a:pt x="5700117" y="1905001"/>
                </a:cubicBezTo>
                <a:cubicBezTo>
                  <a:pt x="5695156" y="1900040"/>
                  <a:pt x="5695156" y="1897559"/>
                  <a:pt x="5700117" y="1897559"/>
                </a:cubicBezTo>
                <a:cubicBezTo>
                  <a:pt x="5705078" y="1897559"/>
                  <a:pt x="5711279" y="1896319"/>
                  <a:pt x="5718720" y="1893838"/>
                </a:cubicBezTo>
                <a:cubicBezTo>
                  <a:pt x="5726162" y="1891358"/>
                  <a:pt x="5729883" y="1892598"/>
                  <a:pt x="5729883" y="1897559"/>
                </a:cubicBezTo>
                <a:lnTo>
                  <a:pt x="5729883" y="1905001"/>
                </a:lnTo>
                <a:lnTo>
                  <a:pt x="5737324" y="1897559"/>
                </a:lnTo>
                <a:cubicBezTo>
                  <a:pt x="5742285" y="1897559"/>
                  <a:pt x="5746006" y="1896319"/>
                  <a:pt x="5748486" y="1893838"/>
                </a:cubicBezTo>
                <a:cubicBezTo>
                  <a:pt x="5750966" y="1891358"/>
                  <a:pt x="5753447" y="1886397"/>
                  <a:pt x="5755928" y="1878956"/>
                </a:cubicBezTo>
                <a:cubicBezTo>
                  <a:pt x="5758408" y="1871514"/>
                  <a:pt x="5759648" y="1867794"/>
                  <a:pt x="5759648" y="1867794"/>
                </a:cubicBezTo>
                <a:cubicBezTo>
                  <a:pt x="5759648" y="1867794"/>
                  <a:pt x="5758408" y="1867794"/>
                  <a:pt x="5755928" y="1867794"/>
                </a:cubicBezTo>
                <a:cubicBezTo>
                  <a:pt x="5753447" y="1867794"/>
                  <a:pt x="5749727" y="1870274"/>
                  <a:pt x="5744765" y="1875235"/>
                </a:cubicBezTo>
                <a:lnTo>
                  <a:pt x="5729883" y="1882676"/>
                </a:lnTo>
                <a:lnTo>
                  <a:pt x="5722441" y="1867794"/>
                </a:lnTo>
                <a:cubicBezTo>
                  <a:pt x="5717480" y="1867794"/>
                  <a:pt x="5713759" y="1866554"/>
                  <a:pt x="5711279" y="1864073"/>
                </a:cubicBezTo>
                <a:cubicBezTo>
                  <a:pt x="5708799" y="1861593"/>
                  <a:pt x="5707558" y="1860352"/>
                  <a:pt x="5707558" y="1860352"/>
                </a:cubicBezTo>
                <a:cubicBezTo>
                  <a:pt x="5707558" y="1845469"/>
                  <a:pt x="5722441" y="1838028"/>
                  <a:pt x="5752207" y="1838028"/>
                </a:cubicBezTo>
                <a:cubicBezTo>
                  <a:pt x="5752207" y="1838028"/>
                  <a:pt x="5754687" y="1836788"/>
                  <a:pt x="5759648" y="1834307"/>
                </a:cubicBezTo>
                <a:cubicBezTo>
                  <a:pt x="5764610" y="1831827"/>
                  <a:pt x="5767090" y="1828106"/>
                  <a:pt x="5767090" y="1823145"/>
                </a:cubicBezTo>
                <a:close/>
                <a:moveTo>
                  <a:pt x="1815703" y="1823145"/>
                </a:moveTo>
                <a:lnTo>
                  <a:pt x="1830586" y="1838028"/>
                </a:lnTo>
                <a:lnTo>
                  <a:pt x="1823145" y="1838028"/>
                </a:lnTo>
                <a:cubicBezTo>
                  <a:pt x="1818184" y="1833067"/>
                  <a:pt x="1815703" y="1828106"/>
                  <a:pt x="1815703" y="1823145"/>
                </a:cubicBezTo>
                <a:close/>
                <a:moveTo>
                  <a:pt x="6065676" y="1818494"/>
                </a:moveTo>
                <a:cubicBezTo>
                  <a:pt x="6066296" y="1817875"/>
                  <a:pt x="6067227" y="1818184"/>
                  <a:pt x="6068467" y="1819424"/>
                </a:cubicBezTo>
                <a:cubicBezTo>
                  <a:pt x="6070947" y="1821905"/>
                  <a:pt x="6072187" y="1823145"/>
                  <a:pt x="6072187" y="1823145"/>
                </a:cubicBezTo>
                <a:lnTo>
                  <a:pt x="6064746" y="1823145"/>
                </a:lnTo>
                <a:cubicBezTo>
                  <a:pt x="6064746" y="1820665"/>
                  <a:pt x="6065056" y="1819115"/>
                  <a:pt x="6065676" y="1818494"/>
                </a:cubicBezTo>
                <a:close/>
                <a:moveTo>
                  <a:pt x="6258222" y="1815704"/>
                </a:moveTo>
                <a:cubicBezTo>
                  <a:pt x="6258222" y="1815704"/>
                  <a:pt x="6260703" y="1815704"/>
                  <a:pt x="6265664" y="1815704"/>
                </a:cubicBezTo>
                <a:lnTo>
                  <a:pt x="6265664" y="1823145"/>
                </a:lnTo>
                <a:cubicBezTo>
                  <a:pt x="6260703" y="1818184"/>
                  <a:pt x="6258222" y="1815704"/>
                  <a:pt x="6258222" y="1815704"/>
                </a:cubicBezTo>
                <a:close/>
                <a:moveTo>
                  <a:pt x="6183808" y="1815704"/>
                </a:moveTo>
                <a:lnTo>
                  <a:pt x="6183808" y="1823145"/>
                </a:lnTo>
                <a:lnTo>
                  <a:pt x="6161484" y="1838028"/>
                </a:lnTo>
                <a:lnTo>
                  <a:pt x="6154043" y="1830587"/>
                </a:lnTo>
                <a:cubicBezTo>
                  <a:pt x="6154043" y="1830587"/>
                  <a:pt x="6156523" y="1830587"/>
                  <a:pt x="6161484" y="1830587"/>
                </a:cubicBezTo>
                <a:cubicBezTo>
                  <a:pt x="6161484" y="1830587"/>
                  <a:pt x="6161484" y="1828106"/>
                  <a:pt x="6161484" y="1823145"/>
                </a:cubicBezTo>
                <a:cubicBezTo>
                  <a:pt x="6166445" y="1823145"/>
                  <a:pt x="6170166" y="1823145"/>
                  <a:pt x="6172646" y="1823145"/>
                </a:cubicBezTo>
                <a:cubicBezTo>
                  <a:pt x="6175126" y="1823145"/>
                  <a:pt x="6178847" y="1820665"/>
                  <a:pt x="6183808" y="1815704"/>
                </a:cubicBezTo>
                <a:close/>
                <a:moveTo>
                  <a:pt x="5848945" y="1815704"/>
                </a:moveTo>
                <a:cubicBezTo>
                  <a:pt x="5858867" y="1815704"/>
                  <a:pt x="5861348" y="1818184"/>
                  <a:pt x="5856386" y="1823145"/>
                </a:cubicBezTo>
                <a:lnTo>
                  <a:pt x="5839643" y="1828726"/>
                </a:lnTo>
                <a:lnTo>
                  <a:pt x="5841504" y="1823145"/>
                </a:lnTo>
                <a:close/>
                <a:moveTo>
                  <a:pt x="2314278" y="1815704"/>
                </a:moveTo>
                <a:lnTo>
                  <a:pt x="2329160" y="1845469"/>
                </a:lnTo>
                <a:lnTo>
                  <a:pt x="2329160" y="1867794"/>
                </a:lnTo>
                <a:cubicBezTo>
                  <a:pt x="2319238" y="1852911"/>
                  <a:pt x="2314278" y="1835548"/>
                  <a:pt x="2314278" y="1815704"/>
                </a:cubicBezTo>
                <a:close/>
                <a:moveTo>
                  <a:pt x="2262187" y="1815704"/>
                </a:moveTo>
                <a:lnTo>
                  <a:pt x="2269629" y="1815704"/>
                </a:lnTo>
                <a:cubicBezTo>
                  <a:pt x="2269629" y="1820665"/>
                  <a:pt x="2269629" y="1825626"/>
                  <a:pt x="2269629" y="1830587"/>
                </a:cubicBezTo>
                <a:cubicBezTo>
                  <a:pt x="2269629" y="1825626"/>
                  <a:pt x="2267148" y="1820665"/>
                  <a:pt x="2262187" y="1815704"/>
                </a:cubicBezTo>
                <a:close/>
                <a:moveTo>
                  <a:pt x="2016621" y="1815704"/>
                </a:moveTo>
                <a:cubicBezTo>
                  <a:pt x="2021582" y="1815704"/>
                  <a:pt x="2024063" y="1818184"/>
                  <a:pt x="2024063" y="1823145"/>
                </a:cubicBezTo>
                <a:cubicBezTo>
                  <a:pt x="2024063" y="1828106"/>
                  <a:pt x="2021582" y="1830587"/>
                  <a:pt x="2016621" y="1830587"/>
                </a:cubicBezTo>
                <a:lnTo>
                  <a:pt x="2016621" y="1823145"/>
                </a:lnTo>
                <a:cubicBezTo>
                  <a:pt x="2016621" y="1823145"/>
                  <a:pt x="2016621" y="1820665"/>
                  <a:pt x="2016621" y="1815704"/>
                </a:cubicBezTo>
                <a:close/>
                <a:moveTo>
                  <a:pt x="6273105" y="1808262"/>
                </a:moveTo>
                <a:cubicBezTo>
                  <a:pt x="6273105" y="1808262"/>
                  <a:pt x="6275585" y="1808262"/>
                  <a:pt x="6280547" y="1808262"/>
                </a:cubicBezTo>
                <a:cubicBezTo>
                  <a:pt x="6280547" y="1808262"/>
                  <a:pt x="6283027" y="1808262"/>
                  <a:pt x="6287988" y="1808262"/>
                </a:cubicBezTo>
                <a:lnTo>
                  <a:pt x="6273105" y="1815704"/>
                </a:lnTo>
                <a:cubicBezTo>
                  <a:pt x="6273105" y="1810743"/>
                  <a:pt x="6273105" y="1808262"/>
                  <a:pt x="6273105" y="1808262"/>
                </a:cubicBezTo>
                <a:close/>
                <a:moveTo>
                  <a:pt x="5915918" y="1808262"/>
                </a:moveTo>
                <a:lnTo>
                  <a:pt x="5930801" y="1808262"/>
                </a:lnTo>
                <a:cubicBezTo>
                  <a:pt x="5925839" y="1813224"/>
                  <a:pt x="5922119" y="1815704"/>
                  <a:pt x="5919638" y="1815704"/>
                </a:cubicBezTo>
                <a:cubicBezTo>
                  <a:pt x="5917158" y="1815704"/>
                  <a:pt x="5915918" y="1813224"/>
                  <a:pt x="5915918" y="1808262"/>
                </a:cubicBezTo>
                <a:close/>
                <a:moveTo>
                  <a:pt x="5871269" y="1808262"/>
                </a:moveTo>
                <a:lnTo>
                  <a:pt x="5871269" y="1815704"/>
                </a:lnTo>
                <a:cubicBezTo>
                  <a:pt x="5866308" y="1815704"/>
                  <a:pt x="5863828" y="1815704"/>
                  <a:pt x="5863828" y="1815704"/>
                </a:cubicBezTo>
                <a:cubicBezTo>
                  <a:pt x="5863828" y="1810743"/>
                  <a:pt x="5866308" y="1808262"/>
                  <a:pt x="5871269" y="1808262"/>
                </a:cubicBezTo>
                <a:close/>
                <a:moveTo>
                  <a:pt x="5789414" y="1808262"/>
                </a:moveTo>
                <a:cubicBezTo>
                  <a:pt x="5789414" y="1813224"/>
                  <a:pt x="5789414" y="1815704"/>
                  <a:pt x="5789414" y="1815704"/>
                </a:cubicBezTo>
                <a:cubicBezTo>
                  <a:pt x="5789414" y="1815704"/>
                  <a:pt x="5791894" y="1815704"/>
                  <a:pt x="5796855" y="1815704"/>
                </a:cubicBezTo>
                <a:cubicBezTo>
                  <a:pt x="5796855" y="1815704"/>
                  <a:pt x="5796855" y="1813224"/>
                  <a:pt x="5796855" y="1808262"/>
                </a:cubicBezTo>
                <a:close/>
                <a:moveTo>
                  <a:pt x="2344043" y="1808262"/>
                </a:moveTo>
                <a:lnTo>
                  <a:pt x="2351485" y="1815704"/>
                </a:lnTo>
                <a:lnTo>
                  <a:pt x="2344043" y="1823145"/>
                </a:lnTo>
                <a:cubicBezTo>
                  <a:pt x="2344043" y="1818184"/>
                  <a:pt x="2344043" y="1813224"/>
                  <a:pt x="2344043" y="1808262"/>
                </a:cubicBezTo>
                <a:close/>
                <a:moveTo>
                  <a:pt x="1994297" y="1808262"/>
                </a:moveTo>
                <a:cubicBezTo>
                  <a:pt x="1999258" y="1808262"/>
                  <a:pt x="2001739" y="1811983"/>
                  <a:pt x="2001739" y="1819424"/>
                </a:cubicBezTo>
                <a:cubicBezTo>
                  <a:pt x="2001739" y="1826866"/>
                  <a:pt x="2001739" y="1830587"/>
                  <a:pt x="2001739" y="1830587"/>
                </a:cubicBezTo>
                <a:lnTo>
                  <a:pt x="1994297" y="1815704"/>
                </a:lnTo>
                <a:cubicBezTo>
                  <a:pt x="1994297" y="1815704"/>
                  <a:pt x="1994297" y="1813224"/>
                  <a:pt x="1994297" y="1808262"/>
                </a:cubicBezTo>
                <a:close/>
                <a:moveTo>
                  <a:pt x="6488906" y="1800821"/>
                </a:moveTo>
                <a:lnTo>
                  <a:pt x="6496347" y="1800821"/>
                </a:lnTo>
                <a:cubicBezTo>
                  <a:pt x="6496347" y="1805782"/>
                  <a:pt x="6493867" y="1809503"/>
                  <a:pt x="6488906" y="1811983"/>
                </a:cubicBezTo>
                <a:cubicBezTo>
                  <a:pt x="6483945" y="1814464"/>
                  <a:pt x="6478985" y="1813224"/>
                  <a:pt x="6474023" y="1808262"/>
                </a:cubicBezTo>
                <a:lnTo>
                  <a:pt x="6481465" y="1808262"/>
                </a:lnTo>
                <a:close/>
                <a:moveTo>
                  <a:pt x="6302871" y="1800821"/>
                </a:moveTo>
                <a:cubicBezTo>
                  <a:pt x="6302871" y="1800821"/>
                  <a:pt x="6305351" y="1800821"/>
                  <a:pt x="6310312" y="1800821"/>
                </a:cubicBezTo>
                <a:cubicBezTo>
                  <a:pt x="6310312" y="1805782"/>
                  <a:pt x="6310312" y="1808262"/>
                  <a:pt x="6310312" y="1808262"/>
                </a:cubicBezTo>
                <a:cubicBezTo>
                  <a:pt x="6310312" y="1808262"/>
                  <a:pt x="6310312" y="1810743"/>
                  <a:pt x="6310312" y="1815704"/>
                </a:cubicBezTo>
                <a:cubicBezTo>
                  <a:pt x="6305351" y="1820665"/>
                  <a:pt x="6302871" y="1823145"/>
                  <a:pt x="6302871" y="1823145"/>
                </a:cubicBezTo>
                <a:lnTo>
                  <a:pt x="6295429" y="1823145"/>
                </a:lnTo>
                <a:lnTo>
                  <a:pt x="6295429" y="1815704"/>
                </a:lnTo>
                <a:cubicBezTo>
                  <a:pt x="6300391" y="1810743"/>
                  <a:pt x="6302871" y="1810743"/>
                  <a:pt x="6302871" y="1815704"/>
                </a:cubicBezTo>
                <a:lnTo>
                  <a:pt x="6302871" y="1808262"/>
                </a:lnTo>
                <a:close/>
                <a:moveTo>
                  <a:pt x="6176367" y="1800821"/>
                </a:moveTo>
                <a:cubicBezTo>
                  <a:pt x="6176367" y="1805782"/>
                  <a:pt x="6176367" y="1808262"/>
                  <a:pt x="6176367" y="1808262"/>
                </a:cubicBezTo>
                <a:cubicBezTo>
                  <a:pt x="6171406" y="1808262"/>
                  <a:pt x="6168926" y="1808262"/>
                  <a:pt x="6168926" y="1808262"/>
                </a:cubicBezTo>
                <a:close/>
                <a:moveTo>
                  <a:pt x="5595937" y="1800821"/>
                </a:moveTo>
                <a:lnTo>
                  <a:pt x="5595937" y="1815704"/>
                </a:lnTo>
                <a:cubicBezTo>
                  <a:pt x="5595937" y="1810743"/>
                  <a:pt x="5598417" y="1808262"/>
                  <a:pt x="5603379" y="1808262"/>
                </a:cubicBezTo>
                <a:lnTo>
                  <a:pt x="5603379" y="1800821"/>
                </a:lnTo>
                <a:cubicBezTo>
                  <a:pt x="5603379" y="1800821"/>
                  <a:pt x="5600899" y="1800821"/>
                  <a:pt x="5595937" y="1800821"/>
                </a:cubicBezTo>
                <a:close/>
                <a:moveTo>
                  <a:pt x="5439668" y="1800821"/>
                </a:moveTo>
                <a:cubicBezTo>
                  <a:pt x="5439668" y="1805782"/>
                  <a:pt x="5437188" y="1808262"/>
                  <a:pt x="5432226" y="1808262"/>
                </a:cubicBezTo>
                <a:cubicBezTo>
                  <a:pt x="5432226" y="1813224"/>
                  <a:pt x="5429746" y="1816944"/>
                  <a:pt x="5424785" y="1819424"/>
                </a:cubicBezTo>
                <a:cubicBezTo>
                  <a:pt x="5419824" y="1821905"/>
                  <a:pt x="5417344" y="1821905"/>
                  <a:pt x="5417344" y="1819424"/>
                </a:cubicBezTo>
                <a:cubicBezTo>
                  <a:pt x="5417344" y="1816944"/>
                  <a:pt x="5417344" y="1815704"/>
                  <a:pt x="5417344" y="1815704"/>
                </a:cubicBezTo>
                <a:lnTo>
                  <a:pt x="5409902" y="1808262"/>
                </a:lnTo>
                <a:cubicBezTo>
                  <a:pt x="5409902" y="1813224"/>
                  <a:pt x="5411143" y="1818184"/>
                  <a:pt x="5413623" y="1823145"/>
                </a:cubicBezTo>
                <a:cubicBezTo>
                  <a:pt x="5416103" y="1828106"/>
                  <a:pt x="5419824" y="1830587"/>
                  <a:pt x="5424785" y="1830587"/>
                </a:cubicBezTo>
                <a:cubicBezTo>
                  <a:pt x="5424785" y="1830587"/>
                  <a:pt x="5422305" y="1833067"/>
                  <a:pt x="5417344" y="1838028"/>
                </a:cubicBezTo>
                <a:lnTo>
                  <a:pt x="5432226" y="1838028"/>
                </a:lnTo>
                <a:cubicBezTo>
                  <a:pt x="5437188" y="1838028"/>
                  <a:pt x="5442148" y="1835548"/>
                  <a:pt x="5447109" y="1830587"/>
                </a:cubicBezTo>
                <a:cubicBezTo>
                  <a:pt x="5452070" y="1830587"/>
                  <a:pt x="5454551" y="1828106"/>
                  <a:pt x="5454551" y="1823145"/>
                </a:cubicBezTo>
                <a:cubicBezTo>
                  <a:pt x="5454551" y="1828106"/>
                  <a:pt x="5461992" y="1828106"/>
                  <a:pt x="5476875" y="1823145"/>
                </a:cubicBezTo>
                <a:cubicBezTo>
                  <a:pt x="5481836" y="1818184"/>
                  <a:pt x="5486796" y="1818184"/>
                  <a:pt x="5491758" y="1823145"/>
                </a:cubicBezTo>
                <a:lnTo>
                  <a:pt x="5491758" y="1815704"/>
                </a:lnTo>
                <a:cubicBezTo>
                  <a:pt x="5486796" y="1810743"/>
                  <a:pt x="5484316" y="1808262"/>
                  <a:pt x="5484316" y="1808262"/>
                </a:cubicBezTo>
                <a:cubicBezTo>
                  <a:pt x="5484316" y="1808262"/>
                  <a:pt x="5479355" y="1810743"/>
                  <a:pt x="5469433" y="1815704"/>
                </a:cubicBezTo>
                <a:cubicBezTo>
                  <a:pt x="5459512" y="1820665"/>
                  <a:pt x="5454551" y="1823145"/>
                  <a:pt x="5454551" y="1823145"/>
                </a:cubicBezTo>
                <a:cubicBezTo>
                  <a:pt x="5454551" y="1818184"/>
                  <a:pt x="5457031" y="1813224"/>
                  <a:pt x="5461992" y="1808262"/>
                </a:cubicBezTo>
                <a:lnTo>
                  <a:pt x="5476875" y="1808262"/>
                </a:lnTo>
                <a:lnTo>
                  <a:pt x="5461992" y="1800821"/>
                </a:lnTo>
                <a:lnTo>
                  <a:pt x="5454551" y="1808262"/>
                </a:lnTo>
                <a:cubicBezTo>
                  <a:pt x="5449589" y="1813224"/>
                  <a:pt x="5445869" y="1815704"/>
                  <a:pt x="5443388" y="1815704"/>
                </a:cubicBezTo>
                <a:cubicBezTo>
                  <a:pt x="5440908" y="1815704"/>
                  <a:pt x="5439668" y="1813224"/>
                  <a:pt x="5439668" y="1808262"/>
                </a:cubicBezTo>
                <a:close/>
                <a:moveTo>
                  <a:pt x="2098477" y="1800821"/>
                </a:moveTo>
                <a:lnTo>
                  <a:pt x="2105918" y="1852911"/>
                </a:lnTo>
                <a:cubicBezTo>
                  <a:pt x="2105918" y="1852911"/>
                  <a:pt x="2103438" y="1850431"/>
                  <a:pt x="2098477" y="1845469"/>
                </a:cubicBezTo>
                <a:close/>
                <a:moveTo>
                  <a:pt x="2046387" y="1800821"/>
                </a:moveTo>
                <a:cubicBezTo>
                  <a:pt x="2051348" y="1800821"/>
                  <a:pt x="2053828" y="1800821"/>
                  <a:pt x="2053828" y="1800821"/>
                </a:cubicBezTo>
                <a:cubicBezTo>
                  <a:pt x="2053828" y="1805782"/>
                  <a:pt x="2051348" y="1808262"/>
                  <a:pt x="2046387" y="1808262"/>
                </a:cubicBezTo>
                <a:cubicBezTo>
                  <a:pt x="2046387" y="1808262"/>
                  <a:pt x="2046387" y="1805782"/>
                  <a:pt x="2046387" y="1800821"/>
                </a:cubicBezTo>
                <a:close/>
                <a:moveTo>
                  <a:pt x="1808262" y="1800821"/>
                </a:moveTo>
                <a:cubicBezTo>
                  <a:pt x="1808262" y="1800821"/>
                  <a:pt x="1809502" y="1800821"/>
                  <a:pt x="1811983" y="1800821"/>
                </a:cubicBezTo>
                <a:cubicBezTo>
                  <a:pt x="1814463" y="1800821"/>
                  <a:pt x="1815703" y="1803302"/>
                  <a:pt x="1815703" y="1808262"/>
                </a:cubicBezTo>
                <a:cubicBezTo>
                  <a:pt x="1810743" y="1808262"/>
                  <a:pt x="1808262" y="1808262"/>
                  <a:pt x="1808262" y="1808262"/>
                </a:cubicBezTo>
                <a:cubicBezTo>
                  <a:pt x="1808262" y="1808262"/>
                  <a:pt x="1808262" y="1805782"/>
                  <a:pt x="1808262" y="1800821"/>
                </a:cubicBezTo>
                <a:close/>
                <a:moveTo>
                  <a:pt x="6377285" y="1793380"/>
                </a:moveTo>
                <a:cubicBezTo>
                  <a:pt x="6382246" y="1793380"/>
                  <a:pt x="6387206" y="1793380"/>
                  <a:pt x="6392168" y="1793380"/>
                </a:cubicBezTo>
                <a:cubicBezTo>
                  <a:pt x="6397129" y="1793380"/>
                  <a:pt x="6398369" y="1794620"/>
                  <a:pt x="6395888" y="1797100"/>
                </a:cubicBezTo>
                <a:cubicBezTo>
                  <a:pt x="6393408" y="1799581"/>
                  <a:pt x="6389688" y="1800821"/>
                  <a:pt x="6384726" y="1800821"/>
                </a:cubicBezTo>
                <a:cubicBezTo>
                  <a:pt x="6379765" y="1800821"/>
                  <a:pt x="6377285" y="1800821"/>
                  <a:pt x="6377285" y="1800821"/>
                </a:cubicBezTo>
                <a:cubicBezTo>
                  <a:pt x="6377285" y="1815704"/>
                  <a:pt x="6367363" y="1823145"/>
                  <a:pt x="6347519" y="1823145"/>
                </a:cubicBezTo>
                <a:lnTo>
                  <a:pt x="6347519" y="1815704"/>
                </a:lnTo>
                <a:cubicBezTo>
                  <a:pt x="6352481" y="1815704"/>
                  <a:pt x="6357441" y="1813224"/>
                  <a:pt x="6362402" y="1808262"/>
                </a:cubicBezTo>
                <a:close/>
                <a:moveTo>
                  <a:pt x="5848945" y="1793380"/>
                </a:moveTo>
                <a:lnTo>
                  <a:pt x="5848945" y="1800821"/>
                </a:lnTo>
                <a:cubicBezTo>
                  <a:pt x="5848945" y="1800821"/>
                  <a:pt x="5851425" y="1798341"/>
                  <a:pt x="5856386" y="1793380"/>
                </a:cubicBezTo>
                <a:cubicBezTo>
                  <a:pt x="5851425" y="1793380"/>
                  <a:pt x="5848945" y="1793380"/>
                  <a:pt x="5848945" y="1793380"/>
                </a:cubicBezTo>
                <a:close/>
                <a:moveTo>
                  <a:pt x="6234038" y="1789659"/>
                </a:moveTo>
                <a:cubicBezTo>
                  <a:pt x="6235278" y="1789659"/>
                  <a:pt x="6235898" y="1790899"/>
                  <a:pt x="6235898" y="1793380"/>
                </a:cubicBezTo>
                <a:lnTo>
                  <a:pt x="6228457" y="1793380"/>
                </a:lnTo>
                <a:cubicBezTo>
                  <a:pt x="6230937" y="1790899"/>
                  <a:pt x="6232798" y="1789659"/>
                  <a:pt x="6234038" y="1789659"/>
                </a:cubicBezTo>
                <a:close/>
                <a:moveTo>
                  <a:pt x="6526113" y="1785938"/>
                </a:moveTo>
                <a:lnTo>
                  <a:pt x="6533554" y="1793380"/>
                </a:lnTo>
                <a:cubicBezTo>
                  <a:pt x="6533554" y="1793380"/>
                  <a:pt x="6531074" y="1793380"/>
                  <a:pt x="6526113" y="1793380"/>
                </a:cubicBezTo>
                <a:cubicBezTo>
                  <a:pt x="6526113" y="1788419"/>
                  <a:pt x="6526113" y="1785938"/>
                  <a:pt x="6526113" y="1785938"/>
                </a:cubicBezTo>
                <a:close/>
                <a:moveTo>
                  <a:pt x="5789414" y="1785938"/>
                </a:moveTo>
                <a:lnTo>
                  <a:pt x="5789414" y="1793380"/>
                </a:lnTo>
                <a:cubicBezTo>
                  <a:pt x="5794375" y="1788419"/>
                  <a:pt x="5795615" y="1785938"/>
                  <a:pt x="5793135" y="1785938"/>
                </a:cubicBezTo>
                <a:cubicBezTo>
                  <a:pt x="5790654" y="1785938"/>
                  <a:pt x="5789414" y="1785938"/>
                  <a:pt x="5789414" y="1785938"/>
                </a:cubicBezTo>
                <a:close/>
                <a:moveTo>
                  <a:pt x="2701230" y="1785938"/>
                </a:moveTo>
                <a:cubicBezTo>
                  <a:pt x="2696270" y="1790899"/>
                  <a:pt x="2693789" y="1795860"/>
                  <a:pt x="2693789" y="1800821"/>
                </a:cubicBezTo>
                <a:lnTo>
                  <a:pt x="2701230" y="1800821"/>
                </a:lnTo>
                <a:cubicBezTo>
                  <a:pt x="2701230" y="1795860"/>
                  <a:pt x="2701230" y="1793380"/>
                  <a:pt x="2701230" y="1793380"/>
                </a:cubicBezTo>
                <a:close/>
                <a:moveTo>
                  <a:pt x="6168926" y="1778497"/>
                </a:moveTo>
                <a:cubicBezTo>
                  <a:pt x="6163964" y="1783458"/>
                  <a:pt x="6161484" y="1785938"/>
                  <a:pt x="6161484" y="1785938"/>
                </a:cubicBezTo>
                <a:lnTo>
                  <a:pt x="6154043" y="1785938"/>
                </a:lnTo>
                <a:cubicBezTo>
                  <a:pt x="6154043" y="1785938"/>
                  <a:pt x="6155283" y="1784698"/>
                  <a:pt x="6157763" y="1782217"/>
                </a:cubicBezTo>
                <a:cubicBezTo>
                  <a:pt x="6160244" y="1779737"/>
                  <a:pt x="6163964" y="1778497"/>
                  <a:pt x="6168926" y="1778497"/>
                </a:cubicBezTo>
                <a:close/>
                <a:moveTo>
                  <a:pt x="6020097" y="1778497"/>
                </a:moveTo>
                <a:lnTo>
                  <a:pt x="6020097" y="1785938"/>
                </a:lnTo>
                <a:cubicBezTo>
                  <a:pt x="6015136" y="1790899"/>
                  <a:pt x="6012656" y="1790899"/>
                  <a:pt x="6012656" y="1785938"/>
                </a:cubicBezTo>
                <a:cubicBezTo>
                  <a:pt x="6012656" y="1785938"/>
                  <a:pt x="6012656" y="1784698"/>
                  <a:pt x="6012656" y="1782217"/>
                </a:cubicBezTo>
                <a:cubicBezTo>
                  <a:pt x="6012656" y="1779737"/>
                  <a:pt x="6015136" y="1778497"/>
                  <a:pt x="6020097" y="1778497"/>
                </a:cubicBezTo>
                <a:close/>
                <a:moveTo>
                  <a:pt x="5320605" y="1778497"/>
                </a:moveTo>
                <a:cubicBezTo>
                  <a:pt x="5320605" y="1778497"/>
                  <a:pt x="5320605" y="1783458"/>
                  <a:pt x="5320605" y="1793380"/>
                </a:cubicBezTo>
                <a:lnTo>
                  <a:pt x="5328047" y="1800821"/>
                </a:lnTo>
                <a:close/>
                <a:moveTo>
                  <a:pt x="2768204" y="1778497"/>
                </a:moveTo>
                <a:lnTo>
                  <a:pt x="2768204" y="1785938"/>
                </a:lnTo>
                <a:cubicBezTo>
                  <a:pt x="2773165" y="1785938"/>
                  <a:pt x="2775645" y="1783458"/>
                  <a:pt x="2775645" y="1778497"/>
                </a:cubicBezTo>
                <a:close/>
                <a:moveTo>
                  <a:pt x="2492871" y="1778497"/>
                </a:moveTo>
                <a:cubicBezTo>
                  <a:pt x="2492871" y="1778497"/>
                  <a:pt x="2492871" y="1780977"/>
                  <a:pt x="2492871" y="1785938"/>
                </a:cubicBezTo>
                <a:lnTo>
                  <a:pt x="2485430" y="1785938"/>
                </a:lnTo>
                <a:close/>
                <a:moveTo>
                  <a:pt x="2239863" y="1778497"/>
                </a:moveTo>
                <a:lnTo>
                  <a:pt x="2247305" y="1808262"/>
                </a:lnTo>
                <a:cubicBezTo>
                  <a:pt x="2252266" y="1823145"/>
                  <a:pt x="2254746" y="1833067"/>
                  <a:pt x="2254746" y="1838028"/>
                </a:cubicBezTo>
                <a:lnTo>
                  <a:pt x="2254746" y="1845469"/>
                </a:lnTo>
                <a:cubicBezTo>
                  <a:pt x="2249785" y="1845469"/>
                  <a:pt x="2247305" y="1845469"/>
                  <a:pt x="2247305" y="1845469"/>
                </a:cubicBezTo>
                <a:cubicBezTo>
                  <a:pt x="2242344" y="1850431"/>
                  <a:pt x="2237383" y="1855391"/>
                  <a:pt x="2232422" y="1860352"/>
                </a:cubicBezTo>
                <a:lnTo>
                  <a:pt x="2232422" y="1852911"/>
                </a:lnTo>
                <a:cubicBezTo>
                  <a:pt x="2232422" y="1852911"/>
                  <a:pt x="2232422" y="1850431"/>
                  <a:pt x="2232422" y="1845469"/>
                </a:cubicBezTo>
                <a:cubicBezTo>
                  <a:pt x="2227461" y="1845469"/>
                  <a:pt x="2224981" y="1842989"/>
                  <a:pt x="2224981" y="1838028"/>
                </a:cubicBezTo>
                <a:cubicBezTo>
                  <a:pt x="2220020" y="1833067"/>
                  <a:pt x="2220020" y="1830587"/>
                  <a:pt x="2224981" y="1830587"/>
                </a:cubicBezTo>
                <a:lnTo>
                  <a:pt x="2232422" y="1830587"/>
                </a:lnTo>
                <a:cubicBezTo>
                  <a:pt x="2227461" y="1825626"/>
                  <a:pt x="2227461" y="1823145"/>
                  <a:pt x="2232422" y="1823145"/>
                </a:cubicBezTo>
                <a:cubicBezTo>
                  <a:pt x="2232422" y="1823145"/>
                  <a:pt x="2232422" y="1820665"/>
                  <a:pt x="2232422" y="1815704"/>
                </a:cubicBezTo>
                <a:cubicBezTo>
                  <a:pt x="2232422" y="1810743"/>
                  <a:pt x="2234902" y="1803302"/>
                  <a:pt x="2239863" y="1793380"/>
                </a:cubicBezTo>
                <a:cubicBezTo>
                  <a:pt x="2239863" y="1788419"/>
                  <a:pt x="2239863" y="1783458"/>
                  <a:pt x="2239863" y="1778497"/>
                </a:cubicBezTo>
                <a:close/>
                <a:moveTo>
                  <a:pt x="2172891" y="1778497"/>
                </a:moveTo>
                <a:lnTo>
                  <a:pt x="2180332" y="1793380"/>
                </a:lnTo>
                <a:cubicBezTo>
                  <a:pt x="2180332" y="1798341"/>
                  <a:pt x="2182813" y="1804542"/>
                  <a:pt x="2187774" y="1811983"/>
                </a:cubicBezTo>
                <a:cubicBezTo>
                  <a:pt x="2192735" y="1819424"/>
                  <a:pt x="2192735" y="1823145"/>
                  <a:pt x="2187774" y="1823145"/>
                </a:cubicBezTo>
                <a:lnTo>
                  <a:pt x="2172891" y="1815704"/>
                </a:lnTo>
                <a:cubicBezTo>
                  <a:pt x="2167930" y="1805782"/>
                  <a:pt x="2167930" y="1798341"/>
                  <a:pt x="2172891" y="1793380"/>
                </a:cubicBezTo>
                <a:close/>
                <a:moveTo>
                  <a:pt x="6429375" y="1771055"/>
                </a:moveTo>
                <a:lnTo>
                  <a:pt x="6421933" y="1778497"/>
                </a:lnTo>
                <a:lnTo>
                  <a:pt x="6421933" y="1785938"/>
                </a:lnTo>
                <a:cubicBezTo>
                  <a:pt x="6416972" y="1780977"/>
                  <a:pt x="6412012" y="1780977"/>
                  <a:pt x="6407051" y="1785938"/>
                </a:cubicBezTo>
                <a:lnTo>
                  <a:pt x="6399609" y="1785938"/>
                </a:lnTo>
                <a:close/>
                <a:moveTo>
                  <a:pt x="6183808" y="1771055"/>
                </a:moveTo>
                <a:cubicBezTo>
                  <a:pt x="6183808" y="1771055"/>
                  <a:pt x="6183808" y="1773536"/>
                  <a:pt x="6183808" y="1778497"/>
                </a:cubicBezTo>
                <a:lnTo>
                  <a:pt x="6176367" y="1778497"/>
                </a:lnTo>
                <a:cubicBezTo>
                  <a:pt x="6176367" y="1778497"/>
                  <a:pt x="6178847" y="1776017"/>
                  <a:pt x="6183808" y="1771055"/>
                </a:cubicBezTo>
                <a:close/>
                <a:moveTo>
                  <a:pt x="5945683" y="1771055"/>
                </a:moveTo>
                <a:cubicBezTo>
                  <a:pt x="5950645" y="1776017"/>
                  <a:pt x="5953125" y="1778497"/>
                  <a:pt x="5953125" y="1778497"/>
                </a:cubicBezTo>
                <a:cubicBezTo>
                  <a:pt x="5953125" y="1783458"/>
                  <a:pt x="5950645" y="1783458"/>
                  <a:pt x="5945683" y="1778497"/>
                </a:cubicBezTo>
                <a:close/>
                <a:moveTo>
                  <a:pt x="5923359" y="1771055"/>
                </a:moveTo>
                <a:lnTo>
                  <a:pt x="5923359" y="1778497"/>
                </a:lnTo>
                <a:lnTo>
                  <a:pt x="5915918" y="1778497"/>
                </a:lnTo>
                <a:cubicBezTo>
                  <a:pt x="5915918" y="1778497"/>
                  <a:pt x="5918398" y="1776017"/>
                  <a:pt x="5923359" y="1771055"/>
                </a:cubicBezTo>
                <a:close/>
                <a:moveTo>
                  <a:pt x="5856386" y="1771055"/>
                </a:moveTo>
                <a:cubicBezTo>
                  <a:pt x="5851425" y="1771055"/>
                  <a:pt x="5848945" y="1773536"/>
                  <a:pt x="5848945" y="1778497"/>
                </a:cubicBezTo>
                <a:cubicBezTo>
                  <a:pt x="5848945" y="1778497"/>
                  <a:pt x="5853906" y="1778497"/>
                  <a:pt x="5863828" y="1778497"/>
                </a:cubicBezTo>
                <a:cubicBezTo>
                  <a:pt x="5863828" y="1773536"/>
                  <a:pt x="5861348" y="1771055"/>
                  <a:pt x="5856386" y="1771055"/>
                </a:cubicBezTo>
                <a:close/>
                <a:moveTo>
                  <a:pt x="5781972" y="1771055"/>
                </a:moveTo>
                <a:lnTo>
                  <a:pt x="5767090" y="1778497"/>
                </a:lnTo>
                <a:lnTo>
                  <a:pt x="5774531" y="1778497"/>
                </a:lnTo>
                <a:cubicBezTo>
                  <a:pt x="5779492" y="1778497"/>
                  <a:pt x="5781972" y="1776017"/>
                  <a:pt x="5781972" y="1771055"/>
                </a:cubicBezTo>
                <a:close/>
                <a:moveTo>
                  <a:pt x="5543847" y="1771055"/>
                </a:moveTo>
                <a:cubicBezTo>
                  <a:pt x="5538886" y="1776017"/>
                  <a:pt x="5533926" y="1778497"/>
                  <a:pt x="5528965" y="1778497"/>
                </a:cubicBezTo>
                <a:cubicBezTo>
                  <a:pt x="5528965" y="1783458"/>
                  <a:pt x="5527724" y="1785938"/>
                  <a:pt x="5525244" y="1785938"/>
                </a:cubicBezTo>
                <a:cubicBezTo>
                  <a:pt x="5522764" y="1785938"/>
                  <a:pt x="5519043" y="1785938"/>
                  <a:pt x="5514082" y="1785938"/>
                </a:cubicBezTo>
                <a:cubicBezTo>
                  <a:pt x="5504160" y="1785938"/>
                  <a:pt x="5499199" y="1787179"/>
                  <a:pt x="5499199" y="1789659"/>
                </a:cubicBezTo>
                <a:cubicBezTo>
                  <a:pt x="5499199" y="1792139"/>
                  <a:pt x="5499199" y="1795860"/>
                  <a:pt x="5499199" y="1800821"/>
                </a:cubicBezTo>
                <a:lnTo>
                  <a:pt x="5499199" y="1815704"/>
                </a:lnTo>
                <a:cubicBezTo>
                  <a:pt x="5499199" y="1815704"/>
                  <a:pt x="5501679" y="1813224"/>
                  <a:pt x="5506640" y="1808262"/>
                </a:cubicBezTo>
                <a:cubicBezTo>
                  <a:pt x="5511602" y="1803302"/>
                  <a:pt x="5515322" y="1802062"/>
                  <a:pt x="5517803" y="1804542"/>
                </a:cubicBezTo>
                <a:cubicBezTo>
                  <a:pt x="5520283" y="1807022"/>
                  <a:pt x="5520283" y="1808262"/>
                  <a:pt x="5517803" y="1808262"/>
                </a:cubicBezTo>
                <a:cubicBezTo>
                  <a:pt x="5515322" y="1808262"/>
                  <a:pt x="5514082" y="1810743"/>
                  <a:pt x="5514082" y="1815704"/>
                </a:cubicBezTo>
                <a:lnTo>
                  <a:pt x="5521523" y="1808262"/>
                </a:lnTo>
                <a:lnTo>
                  <a:pt x="5536406" y="1800821"/>
                </a:lnTo>
                <a:cubicBezTo>
                  <a:pt x="5536406" y="1800821"/>
                  <a:pt x="5533926" y="1800821"/>
                  <a:pt x="5528965" y="1800821"/>
                </a:cubicBezTo>
                <a:cubicBezTo>
                  <a:pt x="5524003" y="1800821"/>
                  <a:pt x="5524003" y="1798341"/>
                  <a:pt x="5528965" y="1793380"/>
                </a:cubicBezTo>
                <a:cubicBezTo>
                  <a:pt x="5533926" y="1788419"/>
                  <a:pt x="5537647" y="1785938"/>
                  <a:pt x="5540127" y="1785938"/>
                </a:cubicBezTo>
                <a:cubicBezTo>
                  <a:pt x="5542607" y="1785938"/>
                  <a:pt x="5548809" y="1783458"/>
                  <a:pt x="5558730" y="1778497"/>
                </a:cubicBezTo>
                <a:lnTo>
                  <a:pt x="5558730" y="1771055"/>
                </a:lnTo>
                <a:cubicBezTo>
                  <a:pt x="5553769" y="1771055"/>
                  <a:pt x="5551289" y="1771055"/>
                  <a:pt x="5551289" y="1771055"/>
                </a:cubicBezTo>
                <a:close/>
                <a:moveTo>
                  <a:pt x="5368974" y="1771055"/>
                </a:moveTo>
                <a:cubicBezTo>
                  <a:pt x="5366494" y="1771055"/>
                  <a:pt x="5365254" y="1773536"/>
                  <a:pt x="5365254" y="1778497"/>
                </a:cubicBezTo>
                <a:lnTo>
                  <a:pt x="5380136" y="1771055"/>
                </a:lnTo>
                <a:cubicBezTo>
                  <a:pt x="5375175" y="1771055"/>
                  <a:pt x="5371454" y="1771055"/>
                  <a:pt x="5368974" y="1771055"/>
                </a:cubicBezTo>
                <a:close/>
                <a:moveTo>
                  <a:pt x="2053828" y="1771055"/>
                </a:moveTo>
                <a:lnTo>
                  <a:pt x="2061270" y="1778497"/>
                </a:lnTo>
                <a:lnTo>
                  <a:pt x="2076153" y="1800821"/>
                </a:lnTo>
                <a:lnTo>
                  <a:pt x="2068711" y="1793380"/>
                </a:lnTo>
                <a:cubicBezTo>
                  <a:pt x="2068711" y="1793380"/>
                  <a:pt x="2066231" y="1793380"/>
                  <a:pt x="2061270" y="1793380"/>
                </a:cubicBezTo>
                <a:cubicBezTo>
                  <a:pt x="2061270" y="1788419"/>
                  <a:pt x="2060029" y="1783458"/>
                  <a:pt x="2057549" y="1778497"/>
                </a:cubicBezTo>
                <a:cubicBezTo>
                  <a:pt x="2055068" y="1773536"/>
                  <a:pt x="2053828" y="1771055"/>
                  <a:pt x="2053828" y="1771055"/>
                </a:cubicBezTo>
                <a:close/>
                <a:moveTo>
                  <a:pt x="6496347" y="1763614"/>
                </a:moveTo>
                <a:lnTo>
                  <a:pt x="6488906" y="1771055"/>
                </a:lnTo>
                <a:lnTo>
                  <a:pt x="6474023" y="1778497"/>
                </a:lnTo>
                <a:cubicBezTo>
                  <a:pt x="6474023" y="1778497"/>
                  <a:pt x="6477744" y="1776017"/>
                  <a:pt x="6485185" y="1771055"/>
                </a:cubicBezTo>
                <a:cubicBezTo>
                  <a:pt x="6492627" y="1766095"/>
                  <a:pt x="6496347" y="1763614"/>
                  <a:pt x="6496347" y="1763614"/>
                </a:cubicBezTo>
                <a:close/>
                <a:moveTo>
                  <a:pt x="6332636" y="1763614"/>
                </a:moveTo>
                <a:lnTo>
                  <a:pt x="6337952" y="1763614"/>
                </a:lnTo>
                <a:lnTo>
                  <a:pt x="6325195" y="1771055"/>
                </a:lnTo>
                <a:cubicBezTo>
                  <a:pt x="6320234" y="1776017"/>
                  <a:pt x="6317754" y="1778497"/>
                  <a:pt x="6317754" y="1778497"/>
                </a:cubicBezTo>
                <a:lnTo>
                  <a:pt x="6310312" y="1778497"/>
                </a:lnTo>
                <a:cubicBezTo>
                  <a:pt x="6310312" y="1778497"/>
                  <a:pt x="6312792" y="1776017"/>
                  <a:pt x="6317754" y="1771055"/>
                </a:cubicBezTo>
                <a:cubicBezTo>
                  <a:pt x="6317754" y="1771055"/>
                  <a:pt x="6322715" y="1768575"/>
                  <a:pt x="6332636" y="1763614"/>
                </a:cubicBezTo>
                <a:close/>
                <a:moveTo>
                  <a:pt x="5655469" y="1763614"/>
                </a:moveTo>
                <a:lnTo>
                  <a:pt x="5640586" y="1771055"/>
                </a:lnTo>
                <a:lnTo>
                  <a:pt x="5633144" y="1771055"/>
                </a:lnTo>
                <a:lnTo>
                  <a:pt x="5640586" y="1778497"/>
                </a:lnTo>
                <a:cubicBezTo>
                  <a:pt x="5650507" y="1783458"/>
                  <a:pt x="5656709" y="1785938"/>
                  <a:pt x="5659189" y="1785938"/>
                </a:cubicBezTo>
                <a:cubicBezTo>
                  <a:pt x="5661669" y="1785938"/>
                  <a:pt x="5665390" y="1783458"/>
                  <a:pt x="5670351" y="1778497"/>
                </a:cubicBezTo>
                <a:cubicBezTo>
                  <a:pt x="5670351" y="1773536"/>
                  <a:pt x="5670351" y="1769815"/>
                  <a:pt x="5670351" y="1767335"/>
                </a:cubicBezTo>
                <a:cubicBezTo>
                  <a:pt x="5670351" y="1764855"/>
                  <a:pt x="5667871" y="1763614"/>
                  <a:pt x="5662910" y="1763614"/>
                </a:cubicBezTo>
                <a:cubicBezTo>
                  <a:pt x="5657949" y="1768575"/>
                  <a:pt x="5655469" y="1768575"/>
                  <a:pt x="5655469" y="1763614"/>
                </a:cubicBezTo>
                <a:close/>
                <a:moveTo>
                  <a:pt x="6342940" y="1760752"/>
                </a:moveTo>
                <a:lnTo>
                  <a:pt x="6340078" y="1763614"/>
                </a:lnTo>
                <a:lnTo>
                  <a:pt x="6337952" y="1763614"/>
                </a:lnTo>
                <a:lnTo>
                  <a:pt x="6341938" y="1761288"/>
                </a:lnTo>
                <a:close/>
                <a:moveTo>
                  <a:pt x="6451699" y="1756172"/>
                </a:moveTo>
                <a:lnTo>
                  <a:pt x="6459140" y="1763614"/>
                </a:lnTo>
                <a:cubicBezTo>
                  <a:pt x="6449219" y="1768575"/>
                  <a:pt x="6444258" y="1768575"/>
                  <a:pt x="6444258" y="1763614"/>
                </a:cubicBezTo>
                <a:cubicBezTo>
                  <a:pt x="6444258" y="1758653"/>
                  <a:pt x="6446738" y="1756172"/>
                  <a:pt x="6451699" y="1756172"/>
                </a:cubicBezTo>
                <a:close/>
                <a:moveTo>
                  <a:pt x="6273105" y="1756172"/>
                </a:moveTo>
                <a:cubicBezTo>
                  <a:pt x="6278067" y="1756172"/>
                  <a:pt x="6280547" y="1757413"/>
                  <a:pt x="6280547" y="1759893"/>
                </a:cubicBezTo>
                <a:cubicBezTo>
                  <a:pt x="6280547" y="1762374"/>
                  <a:pt x="6279306" y="1763614"/>
                  <a:pt x="6276826" y="1763614"/>
                </a:cubicBezTo>
                <a:cubicBezTo>
                  <a:pt x="6274346" y="1763614"/>
                  <a:pt x="6273105" y="1761134"/>
                  <a:pt x="6273105" y="1756172"/>
                </a:cubicBezTo>
                <a:close/>
                <a:moveTo>
                  <a:pt x="5886152" y="1756172"/>
                </a:moveTo>
                <a:lnTo>
                  <a:pt x="5886152" y="1763614"/>
                </a:lnTo>
                <a:cubicBezTo>
                  <a:pt x="5896074" y="1758653"/>
                  <a:pt x="5899794" y="1756172"/>
                  <a:pt x="5897314" y="1756172"/>
                </a:cubicBezTo>
                <a:cubicBezTo>
                  <a:pt x="5894834" y="1756172"/>
                  <a:pt x="5891113" y="1756172"/>
                  <a:pt x="5886152" y="1756172"/>
                </a:cubicBezTo>
                <a:close/>
                <a:moveTo>
                  <a:pt x="5599658" y="1756172"/>
                </a:moveTo>
                <a:cubicBezTo>
                  <a:pt x="5602138" y="1756172"/>
                  <a:pt x="5605859" y="1758653"/>
                  <a:pt x="5610820" y="1763614"/>
                </a:cubicBezTo>
                <a:lnTo>
                  <a:pt x="5618261" y="1763614"/>
                </a:lnTo>
                <a:cubicBezTo>
                  <a:pt x="5618261" y="1763614"/>
                  <a:pt x="5615781" y="1761134"/>
                  <a:pt x="5610820" y="1756172"/>
                </a:cubicBezTo>
                <a:close/>
                <a:moveTo>
                  <a:pt x="5573613" y="1756172"/>
                </a:moveTo>
                <a:lnTo>
                  <a:pt x="5573613" y="1763614"/>
                </a:lnTo>
                <a:cubicBezTo>
                  <a:pt x="5573613" y="1768575"/>
                  <a:pt x="5576093" y="1768575"/>
                  <a:pt x="5581054" y="1763614"/>
                </a:cubicBezTo>
                <a:cubicBezTo>
                  <a:pt x="5586016" y="1763614"/>
                  <a:pt x="5588496" y="1761134"/>
                  <a:pt x="5588496" y="1756172"/>
                </a:cubicBezTo>
                <a:cubicBezTo>
                  <a:pt x="5583535" y="1761134"/>
                  <a:pt x="5578574" y="1761134"/>
                  <a:pt x="5573613" y="1756172"/>
                </a:cubicBezTo>
                <a:close/>
                <a:moveTo>
                  <a:pt x="5499199" y="1756172"/>
                </a:moveTo>
                <a:cubicBezTo>
                  <a:pt x="5494238" y="1756172"/>
                  <a:pt x="5491758" y="1758653"/>
                  <a:pt x="5491758" y="1763614"/>
                </a:cubicBezTo>
                <a:cubicBezTo>
                  <a:pt x="5486796" y="1763614"/>
                  <a:pt x="5484316" y="1763614"/>
                  <a:pt x="5484316" y="1763614"/>
                </a:cubicBezTo>
                <a:lnTo>
                  <a:pt x="5484316" y="1771055"/>
                </a:lnTo>
                <a:cubicBezTo>
                  <a:pt x="5489277" y="1771055"/>
                  <a:pt x="5491758" y="1768575"/>
                  <a:pt x="5491758" y="1763614"/>
                </a:cubicBezTo>
                <a:cubicBezTo>
                  <a:pt x="5491758" y="1768575"/>
                  <a:pt x="5496719" y="1771055"/>
                  <a:pt x="5506640" y="1771055"/>
                </a:cubicBezTo>
                <a:cubicBezTo>
                  <a:pt x="5511602" y="1771055"/>
                  <a:pt x="5514082" y="1768575"/>
                  <a:pt x="5514082" y="1763614"/>
                </a:cubicBezTo>
                <a:lnTo>
                  <a:pt x="5521523" y="1763614"/>
                </a:lnTo>
                <a:cubicBezTo>
                  <a:pt x="5521523" y="1763614"/>
                  <a:pt x="5524003" y="1763614"/>
                  <a:pt x="5528965" y="1763614"/>
                </a:cubicBezTo>
                <a:lnTo>
                  <a:pt x="5514082" y="1756172"/>
                </a:lnTo>
                <a:cubicBezTo>
                  <a:pt x="5514082" y="1756172"/>
                  <a:pt x="5511602" y="1756172"/>
                  <a:pt x="5506640" y="1756172"/>
                </a:cubicBezTo>
                <a:cubicBezTo>
                  <a:pt x="5501679" y="1756172"/>
                  <a:pt x="5499199" y="1756172"/>
                  <a:pt x="5499199" y="1756172"/>
                </a:cubicBezTo>
                <a:close/>
                <a:moveTo>
                  <a:pt x="5395019" y="1756172"/>
                </a:moveTo>
                <a:lnTo>
                  <a:pt x="5402461" y="1763614"/>
                </a:lnTo>
                <a:lnTo>
                  <a:pt x="5417344" y="1756172"/>
                </a:lnTo>
                <a:cubicBezTo>
                  <a:pt x="5412382" y="1756172"/>
                  <a:pt x="5407422" y="1756172"/>
                  <a:pt x="5402461" y="1756172"/>
                </a:cubicBezTo>
                <a:cubicBezTo>
                  <a:pt x="5397499" y="1756172"/>
                  <a:pt x="5395019" y="1756172"/>
                  <a:pt x="5395019" y="1756172"/>
                </a:cubicBezTo>
                <a:close/>
                <a:moveTo>
                  <a:pt x="2619375" y="1756172"/>
                </a:moveTo>
                <a:lnTo>
                  <a:pt x="2626816" y="1756172"/>
                </a:lnTo>
                <a:cubicBezTo>
                  <a:pt x="2626816" y="1756172"/>
                  <a:pt x="2626816" y="1758653"/>
                  <a:pt x="2626816" y="1763614"/>
                </a:cubicBezTo>
                <a:close/>
                <a:moveTo>
                  <a:pt x="1897559" y="1756172"/>
                </a:moveTo>
                <a:cubicBezTo>
                  <a:pt x="1902520" y="1766095"/>
                  <a:pt x="1905000" y="1773536"/>
                  <a:pt x="1905000" y="1778497"/>
                </a:cubicBezTo>
                <a:lnTo>
                  <a:pt x="1897559" y="1771055"/>
                </a:lnTo>
                <a:close/>
                <a:moveTo>
                  <a:pt x="6579691" y="1754684"/>
                </a:moveTo>
                <a:lnTo>
                  <a:pt x="6578203" y="1756172"/>
                </a:lnTo>
                <a:cubicBezTo>
                  <a:pt x="6568281" y="1766095"/>
                  <a:pt x="6560840" y="1768575"/>
                  <a:pt x="6555879" y="1763614"/>
                </a:cubicBezTo>
                <a:lnTo>
                  <a:pt x="6570761" y="1756172"/>
                </a:lnTo>
                <a:close/>
                <a:moveTo>
                  <a:pt x="6585644" y="1748731"/>
                </a:moveTo>
                <a:cubicBezTo>
                  <a:pt x="6585644" y="1751212"/>
                  <a:pt x="6584403" y="1753072"/>
                  <a:pt x="6581923" y="1754312"/>
                </a:cubicBezTo>
                <a:lnTo>
                  <a:pt x="6579691" y="1754684"/>
                </a:lnTo>
                <a:close/>
                <a:moveTo>
                  <a:pt x="6414492" y="1748731"/>
                </a:moveTo>
                <a:lnTo>
                  <a:pt x="6421933" y="1748731"/>
                </a:lnTo>
                <a:cubicBezTo>
                  <a:pt x="6421933" y="1753692"/>
                  <a:pt x="6419453" y="1756172"/>
                  <a:pt x="6414492" y="1756172"/>
                </a:cubicBezTo>
                <a:close/>
                <a:moveTo>
                  <a:pt x="6243340" y="1748731"/>
                </a:moveTo>
                <a:lnTo>
                  <a:pt x="6243340" y="1756172"/>
                </a:lnTo>
                <a:lnTo>
                  <a:pt x="6250781" y="1756172"/>
                </a:lnTo>
                <a:cubicBezTo>
                  <a:pt x="6255742" y="1756172"/>
                  <a:pt x="6258222" y="1757413"/>
                  <a:pt x="6258222" y="1759893"/>
                </a:cubicBezTo>
                <a:cubicBezTo>
                  <a:pt x="6258222" y="1762374"/>
                  <a:pt x="6255742" y="1763614"/>
                  <a:pt x="6250781" y="1763614"/>
                </a:cubicBezTo>
                <a:cubicBezTo>
                  <a:pt x="6245820" y="1763614"/>
                  <a:pt x="6243340" y="1763614"/>
                  <a:pt x="6243340" y="1763614"/>
                </a:cubicBezTo>
                <a:cubicBezTo>
                  <a:pt x="6233418" y="1773536"/>
                  <a:pt x="6228457" y="1776017"/>
                  <a:pt x="6228457" y="1771055"/>
                </a:cubicBezTo>
                <a:lnTo>
                  <a:pt x="6228457" y="1763614"/>
                </a:lnTo>
                <a:cubicBezTo>
                  <a:pt x="6233418" y="1763614"/>
                  <a:pt x="6235898" y="1761134"/>
                  <a:pt x="6235898" y="1756172"/>
                </a:cubicBezTo>
                <a:cubicBezTo>
                  <a:pt x="6240860" y="1751211"/>
                  <a:pt x="6243340" y="1748731"/>
                  <a:pt x="6243340" y="1748731"/>
                </a:cubicBezTo>
                <a:close/>
                <a:moveTo>
                  <a:pt x="2850059" y="1748731"/>
                </a:moveTo>
                <a:lnTo>
                  <a:pt x="2842617" y="1756172"/>
                </a:lnTo>
                <a:lnTo>
                  <a:pt x="2850059" y="1756172"/>
                </a:lnTo>
                <a:close/>
                <a:moveTo>
                  <a:pt x="2291953" y="1748731"/>
                </a:moveTo>
                <a:lnTo>
                  <a:pt x="2299395" y="1763614"/>
                </a:lnTo>
                <a:cubicBezTo>
                  <a:pt x="2304356" y="1773536"/>
                  <a:pt x="2306836" y="1782217"/>
                  <a:pt x="2306836" y="1789659"/>
                </a:cubicBezTo>
                <a:cubicBezTo>
                  <a:pt x="2306836" y="1797100"/>
                  <a:pt x="2309317" y="1800821"/>
                  <a:pt x="2314278" y="1800821"/>
                </a:cubicBezTo>
                <a:cubicBezTo>
                  <a:pt x="2314278" y="1805782"/>
                  <a:pt x="2314278" y="1808262"/>
                  <a:pt x="2314278" y="1808262"/>
                </a:cubicBezTo>
                <a:lnTo>
                  <a:pt x="2306836" y="1815704"/>
                </a:lnTo>
                <a:lnTo>
                  <a:pt x="2314278" y="1838028"/>
                </a:lnTo>
                <a:lnTo>
                  <a:pt x="2306836" y="1838028"/>
                </a:lnTo>
                <a:cubicBezTo>
                  <a:pt x="2296914" y="1813224"/>
                  <a:pt x="2291953" y="1793380"/>
                  <a:pt x="2291953" y="1778497"/>
                </a:cubicBezTo>
                <a:close/>
                <a:moveTo>
                  <a:pt x="2172891" y="1748731"/>
                </a:moveTo>
                <a:lnTo>
                  <a:pt x="2172891" y="1756172"/>
                </a:lnTo>
                <a:lnTo>
                  <a:pt x="2165450" y="1756172"/>
                </a:lnTo>
                <a:cubicBezTo>
                  <a:pt x="2170410" y="1751211"/>
                  <a:pt x="2172891" y="1748731"/>
                  <a:pt x="2172891" y="1748731"/>
                </a:cubicBezTo>
                <a:close/>
                <a:moveTo>
                  <a:pt x="1990577" y="1744080"/>
                </a:moveTo>
                <a:cubicBezTo>
                  <a:pt x="1990577" y="1743460"/>
                  <a:pt x="1991817" y="1743770"/>
                  <a:pt x="1994297" y="1745010"/>
                </a:cubicBezTo>
                <a:cubicBezTo>
                  <a:pt x="1999258" y="1747491"/>
                  <a:pt x="2005459" y="1751211"/>
                  <a:pt x="2012901" y="1756172"/>
                </a:cubicBezTo>
                <a:cubicBezTo>
                  <a:pt x="2020342" y="1761134"/>
                  <a:pt x="2024063" y="1766095"/>
                  <a:pt x="2024063" y="1771055"/>
                </a:cubicBezTo>
                <a:lnTo>
                  <a:pt x="2024063" y="1778497"/>
                </a:lnTo>
                <a:cubicBezTo>
                  <a:pt x="2024063" y="1778497"/>
                  <a:pt x="2021582" y="1778497"/>
                  <a:pt x="2016621" y="1778497"/>
                </a:cubicBezTo>
                <a:cubicBezTo>
                  <a:pt x="2001739" y="1773536"/>
                  <a:pt x="1994297" y="1763614"/>
                  <a:pt x="1994297" y="1748731"/>
                </a:cubicBezTo>
                <a:cubicBezTo>
                  <a:pt x="1991817" y="1746251"/>
                  <a:pt x="1990577" y="1744701"/>
                  <a:pt x="1990577" y="1744080"/>
                </a:cubicBezTo>
                <a:close/>
                <a:moveTo>
                  <a:pt x="5692676" y="1743150"/>
                </a:moveTo>
                <a:cubicBezTo>
                  <a:pt x="5691436" y="1743150"/>
                  <a:pt x="5690195" y="1743770"/>
                  <a:pt x="5688955" y="1745010"/>
                </a:cubicBezTo>
                <a:cubicBezTo>
                  <a:pt x="5686475" y="1747491"/>
                  <a:pt x="5685234" y="1751211"/>
                  <a:pt x="5685234" y="1756172"/>
                </a:cubicBezTo>
                <a:cubicBezTo>
                  <a:pt x="5685234" y="1756172"/>
                  <a:pt x="5686475" y="1754932"/>
                  <a:pt x="5688955" y="1752452"/>
                </a:cubicBezTo>
                <a:cubicBezTo>
                  <a:pt x="5691435" y="1749971"/>
                  <a:pt x="5695156" y="1748731"/>
                  <a:pt x="5700117" y="1748731"/>
                </a:cubicBezTo>
                <a:cubicBezTo>
                  <a:pt x="5700117" y="1748731"/>
                  <a:pt x="5698876" y="1747491"/>
                  <a:pt x="5696396" y="1745010"/>
                </a:cubicBezTo>
                <a:cubicBezTo>
                  <a:pt x="5695156" y="1743770"/>
                  <a:pt x="5693916" y="1743150"/>
                  <a:pt x="5692676" y="1743150"/>
                </a:cubicBezTo>
                <a:close/>
                <a:moveTo>
                  <a:pt x="6466582" y="1741290"/>
                </a:moveTo>
                <a:lnTo>
                  <a:pt x="6474023" y="1748731"/>
                </a:lnTo>
                <a:cubicBezTo>
                  <a:pt x="6474023" y="1748731"/>
                  <a:pt x="6471543" y="1748731"/>
                  <a:pt x="6466582" y="1748731"/>
                </a:cubicBezTo>
                <a:cubicBezTo>
                  <a:pt x="6466582" y="1743770"/>
                  <a:pt x="6466582" y="1741290"/>
                  <a:pt x="6466582" y="1741290"/>
                </a:cubicBezTo>
                <a:close/>
                <a:moveTo>
                  <a:pt x="2835176" y="1741290"/>
                </a:moveTo>
                <a:cubicBezTo>
                  <a:pt x="2830215" y="1741290"/>
                  <a:pt x="2827734" y="1743770"/>
                  <a:pt x="2827734" y="1748731"/>
                </a:cubicBezTo>
                <a:lnTo>
                  <a:pt x="2835176" y="1748731"/>
                </a:lnTo>
                <a:close/>
                <a:moveTo>
                  <a:pt x="2091035" y="1741290"/>
                </a:moveTo>
                <a:cubicBezTo>
                  <a:pt x="2095996" y="1741290"/>
                  <a:pt x="2098477" y="1741290"/>
                  <a:pt x="2098477" y="1741290"/>
                </a:cubicBezTo>
                <a:lnTo>
                  <a:pt x="2091035" y="1748731"/>
                </a:lnTo>
                <a:cubicBezTo>
                  <a:pt x="2091035" y="1748731"/>
                  <a:pt x="2091035" y="1746251"/>
                  <a:pt x="2091035" y="1741290"/>
                </a:cubicBezTo>
                <a:close/>
                <a:moveTo>
                  <a:pt x="6369844" y="1737569"/>
                </a:moveTo>
                <a:cubicBezTo>
                  <a:pt x="6372324" y="1737569"/>
                  <a:pt x="6374804" y="1738809"/>
                  <a:pt x="6377285" y="1741290"/>
                </a:cubicBezTo>
                <a:lnTo>
                  <a:pt x="6369844" y="1748731"/>
                </a:lnTo>
                <a:cubicBezTo>
                  <a:pt x="6367363" y="1748731"/>
                  <a:pt x="6362402" y="1750591"/>
                  <a:pt x="6354961" y="1754312"/>
                </a:cubicBezTo>
                <a:lnTo>
                  <a:pt x="6342940" y="1760752"/>
                </a:lnTo>
                <a:lnTo>
                  <a:pt x="6353100" y="1750591"/>
                </a:lnTo>
                <a:cubicBezTo>
                  <a:pt x="6356820" y="1746871"/>
                  <a:pt x="6359921" y="1743770"/>
                  <a:pt x="6362402" y="1741290"/>
                </a:cubicBezTo>
                <a:cubicBezTo>
                  <a:pt x="6364883" y="1738809"/>
                  <a:pt x="6367363" y="1737569"/>
                  <a:pt x="6369844" y="1737569"/>
                </a:cubicBezTo>
                <a:close/>
                <a:moveTo>
                  <a:pt x="6663779" y="1733848"/>
                </a:moveTo>
                <a:cubicBezTo>
                  <a:pt x="6666259" y="1733848"/>
                  <a:pt x="6667499" y="1733848"/>
                  <a:pt x="6667499" y="1733848"/>
                </a:cubicBezTo>
                <a:cubicBezTo>
                  <a:pt x="6672461" y="1733848"/>
                  <a:pt x="6674941" y="1735089"/>
                  <a:pt x="6674941" y="1737569"/>
                </a:cubicBezTo>
                <a:cubicBezTo>
                  <a:pt x="6674941" y="1740049"/>
                  <a:pt x="6672461" y="1741290"/>
                  <a:pt x="6667499" y="1741290"/>
                </a:cubicBezTo>
                <a:cubicBezTo>
                  <a:pt x="6667499" y="1741290"/>
                  <a:pt x="6665019" y="1741290"/>
                  <a:pt x="6660058" y="1741290"/>
                </a:cubicBezTo>
                <a:cubicBezTo>
                  <a:pt x="6660058" y="1736329"/>
                  <a:pt x="6661299" y="1733848"/>
                  <a:pt x="6663779" y="1733848"/>
                </a:cubicBezTo>
                <a:close/>
                <a:moveTo>
                  <a:pt x="6503789" y="1733848"/>
                </a:moveTo>
                <a:cubicBezTo>
                  <a:pt x="6503789" y="1733848"/>
                  <a:pt x="6501309" y="1736329"/>
                  <a:pt x="6496347" y="1741290"/>
                </a:cubicBezTo>
                <a:lnTo>
                  <a:pt x="6488906" y="1741290"/>
                </a:lnTo>
                <a:close/>
                <a:moveTo>
                  <a:pt x="6392168" y="1733848"/>
                </a:moveTo>
                <a:cubicBezTo>
                  <a:pt x="6397129" y="1733848"/>
                  <a:pt x="6399609" y="1733848"/>
                  <a:pt x="6399609" y="1733848"/>
                </a:cubicBezTo>
                <a:lnTo>
                  <a:pt x="6392168" y="1741290"/>
                </a:lnTo>
                <a:cubicBezTo>
                  <a:pt x="6392168" y="1736329"/>
                  <a:pt x="6392168" y="1733848"/>
                  <a:pt x="6392168" y="1733848"/>
                </a:cubicBezTo>
                <a:close/>
                <a:moveTo>
                  <a:pt x="6250781" y="1733848"/>
                </a:moveTo>
                <a:cubicBezTo>
                  <a:pt x="6255742" y="1733848"/>
                  <a:pt x="6258222" y="1733848"/>
                  <a:pt x="6258222" y="1733848"/>
                </a:cubicBezTo>
                <a:cubicBezTo>
                  <a:pt x="6253261" y="1733848"/>
                  <a:pt x="6249540" y="1736329"/>
                  <a:pt x="6247060" y="1741290"/>
                </a:cubicBezTo>
                <a:cubicBezTo>
                  <a:pt x="6244580" y="1746251"/>
                  <a:pt x="6240860" y="1746251"/>
                  <a:pt x="6235898" y="1741290"/>
                </a:cubicBezTo>
                <a:cubicBezTo>
                  <a:pt x="6240860" y="1741290"/>
                  <a:pt x="6244580" y="1740049"/>
                  <a:pt x="6247060" y="1737569"/>
                </a:cubicBezTo>
                <a:cubicBezTo>
                  <a:pt x="6249540" y="1735089"/>
                  <a:pt x="6250781" y="1733848"/>
                  <a:pt x="6250781" y="1733848"/>
                </a:cubicBezTo>
                <a:close/>
                <a:moveTo>
                  <a:pt x="6049863" y="1733848"/>
                </a:moveTo>
                <a:cubicBezTo>
                  <a:pt x="6049863" y="1738809"/>
                  <a:pt x="6052343" y="1738809"/>
                  <a:pt x="6057304" y="1733848"/>
                </a:cubicBezTo>
                <a:cubicBezTo>
                  <a:pt x="6062266" y="1733848"/>
                  <a:pt x="6067226" y="1733848"/>
                  <a:pt x="6072187" y="1733848"/>
                </a:cubicBezTo>
                <a:lnTo>
                  <a:pt x="6034980" y="1756172"/>
                </a:lnTo>
                <a:cubicBezTo>
                  <a:pt x="6020097" y="1766095"/>
                  <a:pt x="6011415" y="1771055"/>
                  <a:pt x="6008935" y="1771055"/>
                </a:cubicBezTo>
                <a:cubicBezTo>
                  <a:pt x="6006455" y="1771055"/>
                  <a:pt x="6000253" y="1776017"/>
                  <a:pt x="5990332" y="1785938"/>
                </a:cubicBezTo>
                <a:lnTo>
                  <a:pt x="5975449" y="1785938"/>
                </a:lnTo>
                <a:cubicBezTo>
                  <a:pt x="5975449" y="1785938"/>
                  <a:pt x="5975449" y="1783458"/>
                  <a:pt x="5975449" y="1778497"/>
                </a:cubicBezTo>
                <a:lnTo>
                  <a:pt x="5982890" y="1778497"/>
                </a:lnTo>
                <a:cubicBezTo>
                  <a:pt x="5982890" y="1778497"/>
                  <a:pt x="5984131" y="1777257"/>
                  <a:pt x="5986611" y="1774776"/>
                </a:cubicBezTo>
                <a:cubicBezTo>
                  <a:pt x="5989091" y="1772296"/>
                  <a:pt x="5992812" y="1771055"/>
                  <a:pt x="5997773" y="1771055"/>
                </a:cubicBezTo>
                <a:cubicBezTo>
                  <a:pt x="6012656" y="1756172"/>
                  <a:pt x="6022578" y="1748731"/>
                  <a:pt x="6027539" y="1748731"/>
                </a:cubicBezTo>
                <a:cubicBezTo>
                  <a:pt x="6027539" y="1753692"/>
                  <a:pt x="6030019" y="1751211"/>
                  <a:pt x="6034980" y="1741290"/>
                </a:cubicBezTo>
                <a:close/>
                <a:moveTo>
                  <a:pt x="5796855" y="1733848"/>
                </a:moveTo>
                <a:lnTo>
                  <a:pt x="5789414" y="1741290"/>
                </a:lnTo>
                <a:lnTo>
                  <a:pt x="5796855" y="1741290"/>
                </a:lnTo>
                <a:cubicBezTo>
                  <a:pt x="5801817" y="1736329"/>
                  <a:pt x="5804297" y="1733848"/>
                  <a:pt x="5804297" y="1733848"/>
                </a:cubicBezTo>
                <a:cubicBezTo>
                  <a:pt x="5804297" y="1733848"/>
                  <a:pt x="5801817" y="1733848"/>
                  <a:pt x="5796855" y="1733848"/>
                </a:cubicBezTo>
                <a:close/>
                <a:moveTo>
                  <a:pt x="5454551" y="1733848"/>
                </a:moveTo>
                <a:cubicBezTo>
                  <a:pt x="5449589" y="1738809"/>
                  <a:pt x="5448350" y="1741290"/>
                  <a:pt x="5450830" y="1741290"/>
                </a:cubicBezTo>
                <a:cubicBezTo>
                  <a:pt x="5453310" y="1741290"/>
                  <a:pt x="5457031" y="1741290"/>
                  <a:pt x="5461992" y="1741290"/>
                </a:cubicBezTo>
                <a:cubicBezTo>
                  <a:pt x="5461992" y="1736329"/>
                  <a:pt x="5464472" y="1733848"/>
                  <a:pt x="5469433" y="1733848"/>
                </a:cubicBezTo>
                <a:close/>
                <a:moveTo>
                  <a:pt x="2686348" y="1733848"/>
                </a:moveTo>
                <a:lnTo>
                  <a:pt x="2693789" y="1733848"/>
                </a:lnTo>
                <a:cubicBezTo>
                  <a:pt x="2688828" y="1738809"/>
                  <a:pt x="2683867" y="1741290"/>
                  <a:pt x="2678906" y="1741290"/>
                </a:cubicBezTo>
                <a:close/>
                <a:moveTo>
                  <a:pt x="6301011" y="1726407"/>
                </a:moveTo>
                <a:cubicBezTo>
                  <a:pt x="6307211" y="1726407"/>
                  <a:pt x="6310312" y="1728888"/>
                  <a:pt x="6310312" y="1733848"/>
                </a:cubicBezTo>
                <a:cubicBezTo>
                  <a:pt x="6310312" y="1733848"/>
                  <a:pt x="6307832" y="1733848"/>
                  <a:pt x="6302871" y="1733848"/>
                </a:cubicBezTo>
                <a:cubicBezTo>
                  <a:pt x="6297910" y="1733848"/>
                  <a:pt x="6292949" y="1736329"/>
                  <a:pt x="6287988" y="1741290"/>
                </a:cubicBezTo>
                <a:cubicBezTo>
                  <a:pt x="6268144" y="1751211"/>
                  <a:pt x="6258222" y="1753692"/>
                  <a:pt x="6258222" y="1748731"/>
                </a:cubicBezTo>
                <a:lnTo>
                  <a:pt x="6273105" y="1733848"/>
                </a:lnTo>
                <a:cubicBezTo>
                  <a:pt x="6285507" y="1728888"/>
                  <a:pt x="6294809" y="1726407"/>
                  <a:pt x="6301011" y="1726407"/>
                </a:cubicBezTo>
                <a:close/>
                <a:moveTo>
                  <a:pt x="2738437" y="1726407"/>
                </a:moveTo>
                <a:lnTo>
                  <a:pt x="2738437" y="1733848"/>
                </a:lnTo>
                <a:lnTo>
                  <a:pt x="2730996" y="1733848"/>
                </a:lnTo>
                <a:cubicBezTo>
                  <a:pt x="2730996" y="1728887"/>
                  <a:pt x="2733477" y="1726407"/>
                  <a:pt x="2738437" y="1726407"/>
                </a:cubicBezTo>
                <a:close/>
                <a:moveTo>
                  <a:pt x="2716113" y="1726407"/>
                </a:moveTo>
                <a:cubicBezTo>
                  <a:pt x="2716113" y="1731368"/>
                  <a:pt x="2713633" y="1733848"/>
                  <a:pt x="2708672" y="1733848"/>
                </a:cubicBezTo>
                <a:lnTo>
                  <a:pt x="2701230" y="1733848"/>
                </a:lnTo>
                <a:close/>
                <a:moveTo>
                  <a:pt x="2113360" y="1726407"/>
                </a:moveTo>
                <a:cubicBezTo>
                  <a:pt x="2118320" y="1726407"/>
                  <a:pt x="2120801" y="1727647"/>
                  <a:pt x="2120801" y="1730128"/>
                </a:cubicBezTo>
                <a:cubicBezTo>
                  <a:pt x="2120801" y="1732608"/>
                  <a:pt x="2119561" y="1733848"/>
                  <a:pt x="2117080" y="1733848"/>
                </a:cubicBezTo>
                <a:cubicBezTo>
                  <a:pt x="2114600" y="1733848"/>
                  <a:pt x="2113360" y="1731368"/>
                  <a:pt x="2113360" y="1726407"/>
                </a:cubicBezTo>
                <a:close/>
                <a:moveTo>
                  <a:pt x="5578928" y="1719320"/>
                </a:moveTo>
                <a:lnTo>
                  <a:pt x="5573613" y="1726407"/>
                </a:lnTo>
                <a:cubicBezTo>
                  <a:pt x="5573613" y="1726407"/>
                  <a:pt x="5573613" y="1725167"/>
                  <a:pt x="5573613" y="1722686"/>
                </a:cubicBezTo>
                <a:cubicBezTo>
                  <a:pt x="5573613" y="1721446"/>
                  <a:pt x="5574233" y="1720516"/>
                  <a:pt x="5575473" y="1719896"/>
                </a:cubicBezTo>
                <a:close/>
                <a:moveTo>
                  <a:pt x="6470303" y="1718965"/>
                </a:moveTo>
                <a:cubicBezTo>
                  <a:pt x="6472783" y="1718965"/>
                  <a:pt x="6474023" y="1721446"/>
                  <a:pt x="6474023" y="1726407"/>
                </a:cubicBezTo>
                <a:lnTo>
                  <a:pt x="6474023" y="1733848"/>
                </a:lnTo>
                <a:lnTo>
                  <a:pt x="6466582" y="1726407"/>
                </a:lnTo>
                <a:cubicBezTo>
                  <a:pt x="6466582" y="1721446"/>
                  <a:pt x="6467822" y="1718965"/>
                  <a:pt x="6470303" y="1718965"/>
                </a:cubicBezTo>
                <a:close/>
                <a:moveTo>
                  <a:pt x="6429375" y="1718965"/>
                </a:moveTo>
                <a:lnTo>
                  <a:pt x="6429375" y="1726407"/>
                </a:lnTo>
                <a:cubicBezTo>
                  <a:pt x="6429375" y="1726407"/>
                  <a:pt x="6426895" y="1728887"/>
                  <a:pt x="6421933" y="1733848"/>
                </a:cubicBezTo>
                <a:lnTo>
                  <a:pt x="6414492" y="1733848"/>
                </a:lnTo>
                <a:cubicBezTo>
                  <a:pt x="6414492" y="1723926"/>
                  <a:pt x="6419453" y="1718965"/>
                  <a:pt x="6429375" y="1718965"/>
                </a:cubicBezTo>
                <a:close/>
                <a:moveTo>
                  <a:pt x="6221015" y="1718965"/>
                </a:moveTo>
                <a:cubicBezTo>
                  <a:pt x="6225977" y="1718965"/>
                  <a:pt x="6228457" y="1718965"/>
                  <a:pt x="6228457" y="1718965"/>
                </a:cubicBezTo>
                <a:cubicBezTo>
                  <a:pt x="6228457" y="1723926"/>
                  <a:pt x="6228457" y="1726407"/>
                  <a:pt x="6228457" y="1726407"/>
                </a:cubicBezTo>
                <a:close/>
                <a:moveTo>
                  <a:pt x="6087070" y="1718965"/>
                </a:moveTo>
                <a:cubicBezTo>
                  <a:pt x="6092031" y="1718965"/>
                  <a:pt x="6094511" y="1720206"/>
                  <a:pt x="6094511" y="1722686"/>
                </a:cubicBezTo>
                <a:cubicBezTo>
                  <a:pt x="6094511" y="1725167"/>
                  <a:pt x="6094511" y="1726407"/>
                  <a:pt x="6094511" y="1726407"/>
                </a:cubicBezTo>
                <a:lnTo>
                  <a:pt x="6079629" y="1726407"/>
                </a:lnTo>
                <a:cubicBezTo>
                  <a:pt x="6079629" y="1726407"/>
                  <a:pt x="6082109" y="1723926"/>
                  <a:pt x="6087070" y="1718965"/>
                </a:cubicBezTo>
                <a:close/>
                <a:moveTo>
                  <a:pt x="5588496" y="1718965"/>
                </a:moveTo>
                <a:cubicBezTo>
                  <a:pt x="5593457" y="1718965"/>
                  <a:pt x="5595937" y="1718965"/>
                  <a:pt x="5595937" y="1718965"/>
                </a:cubicBezTo>
                <a:lnTo>
                  <a:pt x="5588496" y="1726407"/>
                </a:lnTo>
                <a:cubicBezTo>
                  <a:pt x="5588496" y="1726407"/>
                  <a:pt x="5588496" y="1723926"/>
                  <a:pt x="5588496" y="1718965"/>
                </a:cubicBezTo>
                <a:close/>
                <a:moveTo>
                  <a:pt x="5579194" y="1718965"/>
                </a:moveTo>
                <a:lnTo>
                  <a:pt x="5581054" y="1718965"/>
                </a:lnTo>
                <a:lnTo>
                  <a:pt x="5578928" y="1719320"/>
                </a:lnTo>
                <a:close/>
                <a:moveTo>
                  <a:pt x="5536406" y="1718965"/>
                </a:moveTo>
                <a:cubicBezTo>
                  <a:pt x="5531445" y="1723926"/>
                  <a:pt x="5527724" y="1727647"/>
                  <a:pt x="5525244" y="1730128"/>
                </a:cubicBezTo>
                <a:cubicBezTo>
                  <a:pt x="5522764" y="1732608"/>
                  <a:pt x="5521523" y="1733848"/>
                  <a:pt x="5521523" y="1733848"/>
                </a:cubicBezTo>
                <a:cubicBezTo>
                  <a:pt x="5516562" y="1733848"/>
                  <a:pt x="5514082" y="1733848"/>
                  <a:pt x="5514082" y="1733848"/>
                </a:cubicBezTo>
                <a:cubicBezTo>
                  <a:pt x="5514082" y="1738809"/>
                  <a:pt x="5511602" y="1741290"/>
                  <a:pt x="5506640" y="1741290"/>
                </a:cubicBezTo>
                <a:lnTo>
                  <a:pt x="5521523" y="1741290"/>
                </a:lnTo>
                <a:cubicBezTo>
                  <a:pt x="5521523" y="1741290"/>
                  <a:pt x="5524003" y="1741290"/>
                  <a:pt x="5528965" y="1741290"/>
                </a:cubicBezTo>
                <a:cubicBezTo>
                  <a:pt x="5533926" y="1741290"/>
                  <a:pt x="5536406" y="1741290"/>
                  <a:pt x="5536406" y="1741290"/>
                </a:cubicBezTo>
                <a:lnTo>
                  <a:pt x="5543847" y="1733848"/>
                </a:lnTo>
                <a:lnTo>
                  <a:pt x="5551289" y="1726407"/>
                </a:lnTo>
                <a:cubicBezTo>
                  <a:pt x="5546328" y="1726407"/>
                  <a:pt x="5543847" y="1723926"/>
                  <a:pt x="5543847" y="1718965"/>
                </a:cubicBezTo>
                <a:cubicBezTo>
                  <a:pt x="5543847" y="1718965"/>
                  <a:pt x="5541367" y="1718965"/>
                  <a:pt x="5536406" y="1718965"/>
                </a:cubicBezTo>
                <a:close/>
                <a:moveTo>
                  <a:pt x="3296543" y="1718965"/>
                </a:moveTo>
                <a:cubicBezTo>
                  <a:pt x="3291582" y="1718965"/>
                  <a:pt x="3291582" y="1721446"/>
                  <a:pt x="3296543" y="1726407"/>
                </a:cubicBezTo>
                <a:cubicBezTo>
                  <a:pt x="3301504" y="1726407"/>
                  <a:pt x="3305225" y="1725167"/>
                  <a:pt x="3307705" y="1722686"/>
                </a:cubicBezTo>
                <a:cubicBezTo>
                  <a:pt x="3310186" y="1720206"/>
                  <a:pt x="3311426" y="1721446"/>
                  <a:pt x="3311426" y="1726407"/>
                </a:cubicBezTo>
                <a:lnTo>
                  <a:pt x="3311426" y="1718965"/>
                </a:lnTo>
                <a:lnTo>
                  <a:pt x="3303984" y="1718965"/>
                </a:lnTo>
                <a:cubicBezTo>
                  <a:pt x="3299024" y="1718965"/>
                  <a:pt x="3296543" y="1718965"/>
                  <a:pt x="3296543" y="1718965"/>
                </a:cubicBezTo>
                <a:close/>
                <a:moveTo>
                  <a:pt x="2797969" y="1718965"/>
                </a:moveTo>
                <a:cubicBezTo>
                  <a:pt x="2797969" y="1718965"/>
                  <a:pt x="2800450" y="1718965"/>
                  <a:pt x="2805410" y="1718965"/>
                </a:cubicBezTo>
                <a:cubicBezTo>
                  <a:pt x="2800450" y="1723926"/>
                  <a:pt x="2797969" y="1726407"/>
                  <a:pt x="2797969" y="1726407"/>
                </a:cubicBezTo>
                <a:close/>
                <a:moveTo>
                  <a:pt x="2693789" y="1718965"/>
                </a:moveTo>
                <a:cubicBezTo>
                  <a:pt x="2693789" y="1723926"/>
                  <a:pt x="2693789" y="1726407"/>
                  <a:pt x="2693789" y="1726407"/>
                </a:cubicBezTo>
                <a:lnTo>
                  <a:pt x="2686348" y="1726407"/>
                </a:lnTo>
                <a:cubicBezTo>
                  <a:pt x="2686348" y="1721446"/>
                  <a:pt x="2688828" y="1718965"/>
                  <a:pt x="2693789" y="1718965"/>
                </a:cubicBezTo>
                <a:close/>
                <a:moveTo>
                  <a:pt x="5558730" y="1713385"/>
                </a:moveTo>
                <a:cubicBezTo>
                  <a:pt x="5557490" y="1713384"/>
                  <a:pt x="5556250" y="1714005"/>
                  <a:pt x="5555010" y="1715245"/>
                </a:cubicBezTo>
                <a:cubicBezTo>
                  <a:pt x="5552529" y="1717725"/>
                  <a:pt x="5551289" y="1718965"/>
                  <a:pt x="5551289" y="1718965"/>
                </a:cubicBezTo>
                <a:lnTo>
                  <a:pt x="5558730" y="1718965"/>
                </a:lnTo>
                <a:cubicBezTo>
                  <a:pt x="5563692" y="1718965"/>
                  <a:pt x="5564931" y="1717725"/>
                  <a:pt x="5562451" y="1715245"/>
                </a:cubicBezTo>
                <a:cubicBezTo>
                  <a:pt x="5561211" y="1714005"/>
                  <a:pt x="5559971" y="1713384"/>
                  <a:pt x="5558730" y="1713385"/>
                </a:cubicBezTo>
                <a:close/>
                <a:moveTo>
                  <a:pt x="6354961" y="1711524"/>
                </a:moveTo>
                <a:lnTo>
                  <a:pt x="6354961" y="1718965"/>
                </a:lnTo>
                <a:lnTo>
                  <a:pt x="6347519" y="1718965"/>
                </a:lnTo>
                <a:cubicBezTo>
                  <a:pt x="6347519" y="1714004"/>
                  <a:pt x="6349999" y="1711524"/>
                  <a:pt x="6354961" y="1711524"/>
                </a:cubicBezTo>
                <a:close/>
                <a:moveTo>
                  <a:pt x="6191250" y="1711524"/>
                </a:moveTo>
                <a:lnTo>
                  <a:pt x="6191250" y="1718965"/>
                </a:lnTo>
                <a:cubicBezTo>
                  <a:pt x="6191250" y="1718965"/>
                  <a:pt x="6188770" y="1721446"/>
                  <a:pt x="6183808" y="1726407"/>
                </a:cubicBezTo>
                <a:cubicBezTo>
                  <a:pt x="6178847" y="1731368"/>
                  <a:pt x="6173887" y="1731368"/>
                  <a:pt x="6168926" y="1726407"/>
                </a:cubicBezTo>
                <a:cubicBezTo>
                  <a:pt x="6163964" y="1721446"/>
                  <a:pt x="6166445" y="1718965"/>
                  <a:pt x="6176367" y="1718965"/>
                </a:cubicBezTo>
                <a:cubicBezTo>
                  <a:pt x="6176367" y="1718965"/>
                  <a:pt x="6177608" y="1717725"/>
                  <a:pt x="6180088" y="1715245"/>
                </a:cubicBezTo>
                <a:cubicBezTo>
                  <a:pt x="6182568" y="1712764"/>
                  <a:pt x="6186288" y="1711524"/>
                  <a:pt x="6191250" y="1711524"/>
                </a:cubicBezTo>
                <a:close/>
                <a:moveTo>
                  <a:pt x="2738437" y="1711524"/>
                </a:moveTo>
                <a:lnTo>
                  <a:pt x="2745879" y="1718965"/>
                </a:lnTo>
                <a:lnTo>
                  <a:pt x="2730996" y="1718965"/>
                </a:lnTo>
                <a:close/>
                <a:moveTo>
                  <a:pt x="1986856" y="1711524"/>
                </a:moveTo>
                <a:lnTo>
                  <a:pt x="1994297" y="1711524"/>
                </a:lnTo>
                <a:cubicBezTo>
                  <a:pt x="1994297" y="1716485"/>
                  <a:pt x="1991817" y="1718965"/>
                  <a:pt x="1986856" y="1718965"/>
                </a:cubicBezTo>
                <a:close/>
                <a:moveTo>
                  <a:pt x="6109394" y="1707803"/>
                </a:moveTo>
                <a:cubicBezTo>
                  <a:pt x="6111874" y="1707803"/>
                  <a:pt x="6114355" y="1709044"/>
                  <a:pt x="6116836" y="1711524"/>
                </a:cubicBezTo>
                <a:lnTo>
                  <a:pt x="6116836" y="1718965"/>
                </a:lnTo>
                <a:cubicBezTo>
                  <a:pt x="6111874" y="1718965"/>
                  <a:pt x="6109394" y="1718965"/>
                  <a:pt x="6109394" y="1718965"/>
                </a:cubicBezTo>
                <a:lnTo>
                  <a:pt x="6101953" y="1718965"/>
                </a:lnTo>
                <a:cubicBezTo>
                  <a:pt x="6096992" y="1718965"/>
                  <a:pt x="6096992" y="1716485"/>
                  <a:pt x="6101953" y="1711524"/>
                </a:cubicBezTo>
                <a:cubicBezTo>
                  <a:pt x="6104434" y="1709044"/>
                  <a:pt x="6106914" y="1707803"/>
                  <a:pt x="6109394" y="1707803"/>
                </a:cubicBezTo>
                <a:close/>
                <a:moveTo>
                  <a:pt x="6607969" y="1704083"/>
                </a:moveTo>
                <a:lnTo>
                  <a:pt x="6622851" y="1704083"/>
                </a:lnTo>
                <a:cubicBezTo>
                  <a:pt x="6617890" y="1709044"/>
                  <a:pt x="6615409" y="1711524"/>
                  <a:pt x="6615409" y="1711524"/>
                </a:cubicBezTo>
                <a:cubicBezTo>
                  <a:pt x="6610449" y="1711524"/>
                  <a:pt x="6607969" y="1711524"/>
                  <a:pt x="6607969" y="1711524"/>
                </a:cubicBezTo>
                <a:cubicBezTo>
                  <a:pt x="6607969" y="1716485"/>
                  <a:pt x="6588124" y="1731368"/>
                  <a:pt x="6548437" y="1756172"/>
                </a:cubicBezTo>
                <a:cubicBezTo>
                  <a:pt x="6543476" y="1756172"/>
                  <a:pt x="6537275" y="1758653"/>
                  <a:pt x="6529834" y="1763614"/>
                </a:cubicBezTo>
                <a:cubicBezTo>
                  <a:pt x="6522392" y="1768575"/>
                  <a:pt x="6518672" y="1771055"/>
                  <a:pt x="6518672" y="1771055"/>
                </a:cubicBezTo>
                <a:cubicBezTo>
                  <a:pt x="6518672" y="1771055"/>
                  <a:pt x="6518672" y="1768575"/>
                  <a:pt x="6518672" y="1763614"/>
                </a:cubicBezTo>
                <a:lnTo>
                  <a:pt x="6518672" y="1756172"/>
                </a:lnTo>
                <a:cubicBezTo>
                  <a:pt x="6508750" y="1761134"/>
                  <a:pt x="6503789" y="1761134"/>
                  <a:pt x="6503789" y="1756172"/>
                </a:cubicBezTo>
                <a:cubicBezTo>
                  <a:pt x="6508750" y="1756172"/>
                  <a:pt x="6511230" y="1753692"/>
                  <a:pt x="6511230" y="1748731"/>
                </a:cubicBezTo>
                <a:cubicBezTo>
                  <a:pt x="6516192" y="1748731"/>
                  <a:pt x="6518672" y="1748731"/>
                  <a:pt x="6518672" y="1748731"/>
                </a:cubicBezTo>
                <a:cubicBezTo>
                  <a:pt x="6518672" y="1748731"/>
                  <a:pt x="6522392" y="1746251"/>
                  <a:pt x="6529834" y="1741290"/>
                </a:cubicBezTo>
                <a:cubicBezTo>
                  <a:pt x="6537275" y="1736329"/>
                  <a:pt x="6543476" y="1733848"/>
                  <a:pt x="6548437" y="1733848"/>
                </a:cubicBezTo>
                <a:lnTo>
                  <a:pt x="6540996" y="1741290"/>
                </a:lnTo>
                <a:lnTo>
                  <a:pt x="6540996" y="1748731"/>
                </a:lnTo>
                <a:cubicBezTo>
                  <a:pt x="6545957" y="1748731"/>
                  <a:pt x="6548437" y="1747491"/>
                  <a:pt x="6548437" y="1745010"/>
                </a:cubicBezTo>
                <a:cubicBezTo>
                  <a:pt x="6548437" y="1742530"/>
                  <a:pt x="6549678" y="1741290"/>
                  <a:pt x="6552158" y="1741290"/>
                </a:cubicBezTo>
                <a:cubicBezTo>
                  <a:pt x="6554638" y="1741290"/>
                  <a:pt x="6560840" y="1736329"/>
                  <a:pt x="6570761" y="1726407"/>
                </a:cubicBezTo>
                <a:lnTo>
                  <a:pt x="6585644" y="1718965"/>
                </a:lnTo>
                <a:cubicBezTo>
                  <a:pt x="6590605" y="1718965"/>
                  <a:pt x="6598047" y="1714004"/>
                  <a:pt x="6607969" y="1704083"/>
                </a:cubicBezTo>
                <a:close/>
                <a:moveTo>
                  <a:pt x="6459140" y="1704083"/>
                </a:moveTo>
                <a:cubicBezTo>
                  <a:pt x="6459140" y="1704083"/>
                  <a:pt x="6459140" y="1706563"/>
                  <a:pt x="6459140" y="1711524"/>
                </a:cubicBezTo>
                <a:cubicBezTo>
                  <a:pt x="6459140" y="1711524"/>
                  <a:pt x="6457900" y="1711524"/>
                  <a:pt x="6455420" y="1711524"/>
                </a:cubicBezTo>
                <a:cubicBezTo>
                  <a:pt x="6452940" y="1711524"/>
                  <a:pt x="6451699" y="1711524"/>
                  <a:pt x="6451699" y="1711524"/>
                </a:cubicBezTo>
                <a:cubicBezTo>
                  <a:pt x="6456660" y="1706563"/>
                  <a:pt x="6459140" y="1704083"/>
                  <a:pt x="6459140" y="1704083"/>
                </a:cubicBezTo>
                <a:close/>
                <a:moveTo>
                  <a:pt x="6206133" y="1704083"/>
                </a:moveTo>
                <a:lnTo>
                  <a:pt x="6206133" y="1711524"/>
                </a:lnTo>
                <a:cubicBezTo>
                  <a:pt x="6206133" y="1716485"/>
                  <a:pt x="6206133" y="1718965"/>
                  <a:pt x="6206133" y="1718965"/>
                </a:cubicBezTo>
                <a:cubicBezTo>
                  <a:pt x="6201171" y="1718965"/>
                  <a:pt x="6198691" y="1716485"/>
                  <a:pt x="6198691" y="1711524"/>
                </a:cubicBezTo>
                <a:close/>
                <a:moveTo>
                  <a:pt x="6161484" y="1704083"/>
                </a:moveTo>
                <a:cubicBezTo>
                  <a:pt x="6161484" y="1714004"/>
                  <a:pt x="6151563" y="1718965"/>
                  <a:pt x="6131719" y="1718965"/>
                </a:cubicBezTo>
                <a:lnTo>
                  <a:pt x="6146601" y="1711524"/>
                </a:lnTo>
                <a:close/>
                <a:moveTo>
                  <a:pt x="5774531" y="1704083"/>
                </a:moveTo>
                <a:cubicBezTo>
                  <a:pt x="5774531" y="1704083"/>
                  <a:pt x="5770810" y="1705323"/>
                  <a:pt x="5763369" y="1707803"/>
                </a:cubicBezTo>
                <a:cubicBezTo>
                  <a:pt x="5755928" y="1710284"/>
                  <a:pt x="5752207" y="1714004"/>
                  <a:pt x="5752207" y="1718965"/>
                </a:cubicBezTo>
                <a:cubicBezTo>
                  <a:pt x="5747245" y="1723926"/>
                  <a:pt x="5744765" y="1726407"/>
                  <a:pt x="5744765" y="1726407"/>
                </a:cubicBezTo>
                <a:lnTo>
                  <a:pt x="5722441" y="1741290"/>
                </a:lnTo>
                <a:lnTo>
                  <a:pt x="5715000" y="1741290"/>
                </a:lnTo>
                <a:lnTo>
                  <a:pt x="5715000" y="1748731"/>
                </a:lnTo>
                <a:cubicBezTo>
                  <a:pt x="5719961" y="1753692"/>
                  <a:pt x="5722441" y="1753692"/>
                  <a:pt x="5722441" y="1748731"/>
                </a:cubicBezTo>
                <a:cubicBezTo>
                  <a:pt x="5722441" y="1743770"/>
                  <a:pt x="5727402" y="1741290"/>
                  <a:pt x="5737324" y="1741290"/>
                </a:cubicBezTo>
                <a:lnTo>
                  <a:pt x="5744765" y="1741290"/>
                </a:lnTo>
                <a:lnTo>
                  <a:pt x="5752207" y="1726407"/>
                </a:lnTo>
                <a:lnTo>
                  <a:pt x="5767090" y="1718965"/>
                </a:lnTo>
                <a:cubicBezTo>
                  <a:pt x="5777011" y="1714004"/>
                  <a:pt x="5779492" y="1709044"/>
                  <a:pt x="5774531" y="1704083"/>
                </a:cubicBezTo>
                <a:close/>
                <a:moveTo>
                  <a:pt x="5729883" y="1704083"/>
                </a:moveTo>
                <a:lnTo>
                  <a:pt x="5700117" y="1711524"/>
                </a:lnTo>
                <a:cubicBezTo>
                  <a:pt x="5695156" y="1711524"/>
                  <a:pt x="5692676" y="1711524"/>
                  <a:pt x="5692676" y="1711524"/>
                </a:cubicBezTo>
                <a:lnTo>
                  <a:pt x="5685234" y="1711524"/>
                </a:lnTo>
                <a:cubicBezTo>
                  <a:pt x="5685234" y="1711524"/>
                  <a:pt x="5685234" y="1714004"/>
                  <a:pt x="5685234" y="1718965"/>
                </a:cubicBezTo>
                <a:lnTo>
                  <a:pt x="5685234" y="1726407"/>
                </a:lnTo>
                <a:cubicBezTo>
                  <a:pt x="5690195" y="1721446"/>
                  <a:pt x="5697637" y="1718965"/>
                  <a:pt x="5707558" y="1718965"/>
                </a:cubicBezTo>
                <a:cubicBezTo>
                  <a:pt x="5722441" y="1709044"/>
                  <a:pt x="5729883" y="1704083"/>
                  <a:pt x="5729883" y="1704083"/>
                </a:cubicBezTo>
                <a:close/>
                <a:moveTo>
                  <a:pt x="5648027" y="1704083"/>
                </a:moveTo>
                <a:cubicBezTo>
                  <a:pt x="5652988" y="1704083"/>
                  <a:pt x="5656709" y="1706563"/>
                  <a:pt x="5659189" y="1711524"/>
                </a:cubicBezTo>
                <a:cubicBezTo>
                  <a:pt x="5661669" y="1716485"/>
                  <a:pt x="5662910" y="1718965"/>
                  <a:pt x="5662910" y="1718965"/>
                </a:cubicBezTo>
                <a:lnTo>
                  <a:pt x="5655469" y="1711524"/>
                </a:lnTo>
                <a:close/>
                <a:moveTo>
                  <a:pt x="2924473" y="1704083"/>
                </a:moveTo>
                <a:lnTo>
                  <a:pt x="2931914" y="1711524"/>
                </a:lnTo>
                <a:cubicBezTo>
                  <a:pt x="2931914" y="1716485"/>
                  <a:pt x="2934395" y="1716485"/>
                  <a:pt x="2939355" y="1711524"/>
                </a:cubicBezTo>
                <a:lnTo>
                  <a:pt x="2946797" y="1704083"/>
                </a:lnTo>
                <a:lnTo>
                  <a:pt x="2931914" y="1704083"/>
                </a:lnTo>
                <a:close/>
                <a:moveTo>
                  <a:pt x="2716113" y="1704083"/>
                </a:moveTo>
                <a:lnTo>
                  <a:pt x="2716113" y="1711524"/>
                </a:lnTo>
                <a:lnTo>
                  <a:pt x="2708672" y="1718965"/>
                </a:lnTo>
                <a:cubicBezTo>
                  <a:pt x="2708672" y="1714004"/>
                  <a:pt x="2708672" y="1710284"/>
                  <a:pt x="2708672" y="1707803"/>
                </a:cubicBezTo>
                <a:cubicBezTo>
                  <a:pt x="2708672" y="1705323"/>
                  <a:pt x="2711152" y="1704083"/>
                  <a:pt x="2716113" y="1704083"/>
                </a:cubicBezTo>
                <a:close/>
                <a:moveTo>
                  <a:pt x="2552403" y="1704083"/>
                </a:moveTo>
                <a:lnTo>
                  <a:pt x="2559844" y="1711524"/>
                </a:lnTo>
                <a:cubicBezTo>
                  <a:pt x="2559844" y="1716485"/>
                  <a:pt x="2558604" y="1720206"/>
                  <a:pt x="2556124" y="1722686"/>
                </a:cubicBezTo>
                <a:cubicBezTo>
                  <a:pt x="2553643" y="1725167"/>
                  <a:pt x="2552403" y="1726407"/>
                  <a:pt x="2552403" y="1726407"/>
                </a:cubicBezTo>
                <a:lnTo>
                  <a:pt x="2552403" y="1718965"/>
                </a:lnTo>
                <a:cubicBezTo>
                  <a:pt x="2552403" y="1709044"/>
                  <a:pt x="2552403" y="1704083"/>
                  <a:pt x="2552403" y="1704083"/>
                </a:cubicBezTo>
                <a:close/>
                <a:moveTo>
                  <a:pt x="6384726" y="1696641"/>
                </a:moveTo>
                <a:lnTo>
                  <a:pt x="6384726" y="1704083"/>
                </a:lnTo>
                <a:lnTo>
                  <a:pt x="6369844" y="1704083"/>
                </a:lnTo>
                <a:cubicBezTo>
                  <a:pt x="6369844" y="1704083"/>
                  <a:pt x="6371084" y="1702842"/>
                  <a:pt x="6373564" y="1700362"/>
                </a:cubicBezTo>
                <a:cubicBezTo>
                  <a:pt x="6376044" y="1697882"/>
                  <a:pt x="6379765" y="1696641"/>
                  <a:pt x="6384726" y="1696641"/>
                </a:cubicBezTo>
                <a:close/>
                <a:moveTo>
                  <a:pt x="6221015" y="1696641"/>
                </a:moveTo>
                <a:cubicBezTo>
                  <a:pt x="6221015" y="1701602"/>
                  <a:pt x="6222256" y="1704083"/>
                  <a:pt x="6224736" y="1704083"/>
                </a:cubicBezTo>
                <a:lnTo>
                  <a:pt x="6213574" y="1704083"/>
                </a:lnTo>
                <a:cubicBezTo>
                  <a:pt x="6213574" y="1699122"/>
                  <a:pt x="6216054" y="1696641"/>
                  <a:pt x="6221015" y="1696641"/>
                </a:cubicBezTo>
                <a:close/>
                <a:moveTo>
                  <a:pt x="5826621" y="1696641"/>
                </a:moveTo>
                <a:cubicBezTo>
                  <a:pt x="5821660" y="1696641"/>
                  <a:pt x="5819179" y="1699122"/>
                  <a:pt x="5819179" y="1704083"/>
                </a:cubicBezTo>
                <a:cubicBezTo>
                  <a:pt x="5824141" y="1704083"/>
                  <a:pt x="5826621" y="1704083"/>
                  <a:pt x="5826621" y="1704083"/>
                </a:cubicBezTo>
                <a:close/>
                <a:moveTo>
                  <a:pt x="5640586" y="1696641"/>
                </a:moveTo>
                <a:lnTo>
                  <a:pt x="5648027" y="1704083"/>
                </a:lnTo>
                <a:lnTo>
                  <a:pt x="5640586" y="1704083"/>
                </a:lnTo>
                <a:close/>
                <a:moveTo>
                  <a:pt x="5514082" y="1696641"/>
                </a:moveTo>
                <a:lnTo>
                  <a:pt x="5514082" y="1704083"/>
                </a:lnTo>
                <a:lnTo>
                  <a:pt x="5521523" y="1704083"/>
                </a:lnTo>
                <a:cubicBezTo>
                  <a:pt x="5521523" y="1704083"/>
                  <a:pt x="5521523" y="1702842"/>
                  <a:pt x="5521523" y="1700362"/>
                </a:cubicBezTo>
                <a:cubicBezTo>
                  <a:pt x="5521523" y="1697882"/>
                  <a:pt x="5524003" y="1696641"/>
                  <a:pt x="5528965" y="1696641"/>
                </a:cubicBezTo>
                <a:cubicBezTo>
                  <a:pt x="5524003" y="1696641"/>
                  <a:pt x="5519043" y="1696641"/>
                  <a:pt x="5514082" y="1696641"/>
                </a:cubicBezTo>
                <a:close/>
                <a:moveTo>
                  <a:pt x="5424785" y="1696641"/>
                </a:moveTo>
                <a:cubicBezTo>
                  <a:pt x="5424785" y="1701602"/>
                  <a:pt x="5424785" y="1704083"/>
                  <a:pt x="5424785" y="1704083"/>
                </a:cubicBezTo>
                <a:cubicBezTo>
                  <a:pt x="5429746" y="1709044"/>
                  <a:pt x="5432226" y="1711524"/>
                  <a:pt x="5432226" y="1711524"/>
                </a:cubicBezTo>
                <a:cubicBezTo>
                  <a:pt x="5432226" y="1711524"/>
                  <a:pt x="5432226" y="1709044"/>
                  <a:pt x="5432226" y="1704083"/>
                </a:cubicBezTo>
                <a:cubicBezTo>
                  <a:pt x="5432226" y="1699122"/>
                  <a:pt x="5429746" y="1696641"/>
                  <a:pt x="5424785" y="1696641"/>
                </a:cubicBezTo>
                <a:close/>
                <a:moveTo>
                  <a:pt x="3274219" y="1696641"/>
                </a:moveTo>
                <a:lnTo>
                  <a:pt x="3259336" y="1704083"/>
                </a:lnTo>
                <a:lnTo>
                  <a:pt x="3289101" y="1704083"/>
                </a:lnTo>
                <a:lnTo>
                  <a:pt x="3289101" y="1696641"/>
                </a:lnTo>
                <a:cubicBezTo>
                  <a:pt x="3284141" y="1696641"/>
                  <a:pt x="3281660" y="1697882"/>
                  <a:pt x="3281660" y="1700362"/>
                </a:cubicBezTo>
                <a:cubicBezTo>
                  <a:pt x="3281660" y="1702842"/>
                  <a:pt x="3279179" y="1701602"/>
                  <a:pt x="3274219" y="1696641"/>
                </a:cubicBezTo>
                <a:close/>
                <a:moveTo>
                  <a:pt x="3050976" y="1696641"/>
                </a:moveTo>
                <a:cubicBezTo>
                  <a:pt x="3050976" y="1696641"/>
                  <a:pt x="3050976" y="1699122"/>
                  <a:pt x="3050976" y="1704083"/>
                </a:cubicBezTo>
                <a:lnTo>
                  <a:pt x="3058418" y="1696641"/>
                </a:lnTo>
                <a:close/>
                <a:moveTo>
                  <a:pt x="2805410" y="1696641"/>
                </a:moveTo>
                <a:lnTo>
                  <a:pt x="2805410" y="1704083"/>
                </a:lnTo>
                <a:cubicBezTo>
                  <a:pt x="2790528" y="1714004"/>
                  <a:pt x="2783087" y="1716485"/>
                  <a:pt x="2783087" y="1711524"/>
                </a:cubicBezTo>
                <a:cubicBezTo>
                  <a:pt x="2783087" y="1706563"/>
                  <a:pt x="2790528" y="1701602"/>
                  <a:pt x="2805410" y="1696641"/>
                </a:cubicBezTo>
                <a:close/>
                <a:moveTo>
                  <a:pt x="6637734" y="1689200"/>
                </a:moveTo>
                <a:lnTo>
                  <a:pt x="6652617" y="1689200"/>
                </a:lnTo>
                <a:cubicBezTo>
                  <a:pt x="6652617" y="1694161"/>
                  <a:pt x="6651376" y="1696641"/>
                  <a:pt x="6648896" y="1696641"/>
                </a:cubicBezTo>
                <a:cubicBezTo>
                  <a:pt x="6646416" y="1696641"/>
                  <a:pt x="6642695" y="1696641"/>
                  <a:pt x="6637734" y="1696641"/>
                </a:cubicBezTo>
                <a:cubicBezTo>
                  <a:pt x="6632773" y="1696641"/>
                  <a:pt x="6632773" y="1694161"/>
                  <a:pt x="6637734" y="1689200"/>
                </a:cubicBezTo>
                <a:close/>
                <a:moveTo>
                  <a:pt x="6474023" y="1689200"/>
                </a:moveTo>
                <a:lnTo>
                  <a:pt x="6481465" y="1696641"/>
                </a:lnTo>
                <a:cubicBezTo>
                  <a:pt x="6481465" y="1696641"/>
                  <a:pt x="6478985" y="1696641"/>
                  <a:pt x="6474023" y="1696641"/>
                </a:cubicBezTo>
                <a:cubicBezTo>
                  <a:pt x="6474023" y="1696641"/>
                  <a:pt x="6474023" y="1694161"/>
                  <a:pt x="6474023" y="1689200"/>
                </a:cubicBezTo>
                <a:close/>
                <a:moveTo>
                  <a:pt x="6172646" y="1689200"/>
                </a:moveTo>
                <a:cubicBezTo>
                  <a:pt x="6175126" y="1689200"/>
                  <a:pt x="6176367" y="1691680"/>
                  <a:pt x="6176367" y="1696641"/>
                </a:cubicBezTo>
                <a:cubicBezTo>
                  <a:pt x="6171406" y="1696641"/>
                  <a:pt x="6168926" y="1695401"/>
                  <a:pt x="6168926" y="1692921"/>
                </a:cubicBezTo>
                <a:cubicBezTo>
                  <a:pt x="6168926" y="1690440"/>
                  <a:pt x="6170166" y="1689200"/>
                  <a:pt x="6172646" y="1689200"/>
                </a:cubicBezTo>
                <a:close/>
                <a:moveTo>
                  <a:pt x="6101953" y="1689200"/>
                </a:moveTo>
                <a:lnTo>
                  <a:pt x="6101953" y="1696641"/>
                </a:lnTo>
                <a:lnTo>
                  <a:pt x="6094511" y="1696641"/>
                </a:lnTo>
                <a:cubicBezTo>
                  <a:pt x="6099473" y="1691680"/>
                  <a:pt x="6101953" y="1689200"/>
                  <a:pt x="6101953" y="1689200"/>
                </a:cubicBezTo>
                <a:close/>
                <a:moveTo>
                  <a:pt x="5908476" y="1689200"/>
                </a:moveTo>
                <a:lnTo>
                  <a:pt x="5901035" y="1704083"/>
                </a:lnTo>
                <a:cubicBezTo>
                  <a:pt x="5901035" y="1699122"/>
                  <a:pt x="5905996" y="1696641"/>
                  <a:pt x="5915918" y="1696641"/>
                </a:cubicBezTo>
                <a:lnTo>
                  <a:pt x="5915918" y="1689200"/>
                </a:lnTo>
                <a:close/>
                <a:moveTo>
                  <a:pt x="2768204" y="1689200"/>
                </a:moveTo>
                <a:cubicBezTo>
                  <a:pt x="2768204" y="1689200"/>
                  <a:pt x="2770684" y="1689200"/>
                  <a:pt x="2775645" y="1689200"/>
                </a:cubicBezTo>
                <a:cubicBezTo>
                  <a:pt x="2790528" y="1689200"/>
                  <a:pt x="2788047" y="1694161"/>
                  <a:pt x="2768204" y="1704083"/>
                </a:cubicBezTo>
                <a:lnTo>
                  <a:pt x="2760763" y="1711524"/>
                </a:lnTo>
                <a:lnTo>
                  <a:pt x="2768204" y="1718965"/>
                </a:lnTo>
                <a:cubicBezTo>
                  <a:pt x="2763243" y="1718965"/>
                  <a:pt x="2759522" y="1716485"/>
                  <a:pt x="2757042" y="1711524"/>
                </a:cubicBezTo>
                <a:cubicBezTo>
                  <a:pt x="2754560" y="1706563"/>
                  <a:pt x="2755802" y="1701602"/>
                  <a:pt x="2760763" y="1696641"/>
                </a:cubicBezTo>
                <a:cubicBezTo>
                  <a:pt x="2760763" y="1696641"/>
                  <a:pt x="2762002" y="1695401"/>
                  <a:pt x="2764483" y="1692921"/>
                </a:cubicBezTo>
                <a:cubicBezTo>
                  <a:pt x="2766964" y="1690440"/>
                  <a:pt x="2768204" y="1689200"/>
                  <a:pt x="2768204" y="1689200"/>
                </a:cubicBezTo>
                <a:close/>
                <a:moveTo>
                  <a:pt x="6258222" y="1681758"/>
                </a:moveTo>
                <a:cubicBezTo>
                  <a:pt x="6263184" y="1681758"/>
                  <a:pt x="6265664" y="1684239"/>
                  <a:pt x="6265664" y="1689200"/>
                </a:cubicBezTo>
                <a:lnTo>
                  <a:pt x="6258222" y="1689200"/>
                </a:lnTo>
                <a:close/>
                <a:moveTo>
                  <a:pt x="6235898" y="1681758"/>
                </a:moveTo>
                <a:lnTo>
                  <a:pt x="6235898" y="1689200"/>
                </a:lnTo>
                <a:cubicBezTo>
                  <a:pt x="6235898" y="1694161"/>
                  <a:pt x="6234658" y="1695401"/>
                  <a:pt x="6232178" y="1692921"/>
                </a:cubicBezTo>
                <a:cubicBezTo>
                  <a:pt x="6229697" y="1690440"/>
                  <a:pt x="6230937" y="1686719"/>
                  <a:pt x="6235898" y="1681758"/>
                </a:cubicBezTo>
                <a:close/>
                <a:moveTo>
                  <a:pt x="6198691" y="1681758"/>
                </a:moveTo>
                <a:lnTo>
                  <a:pt x="6198691" y="1689200"/>
                </a:lnTo>
                <a:cubicBezTo>
                  <a:pt x="6193730" y="1694161"/>
                  <a:pt x="6191250" y="1696641"/>
                  <a:pt x="6191250" y="1696641"/>
                </a:cubicBezTo>
                <a:lnTo>
                  <a:pt x="6191250" y="1689200"/>
                </a:lnTo>
                <a:cubicBezTo>
                  <a:pt x="6196211" y="1684239"/>
                  <a:pt x="6198691" y="1681758"/>
                  <a:pt x="6198691" y="1681758"/>
                </a:cubicBezTo>
                <a:close/>
                <a:moveTo>
                  <a:pt x="5893594" y="1681758"/>
                </a:moveTo>
                <a:cubicBezTo>
                  <a:pt x="5883672" y="1681758"/>
                  <a:pt x="5878711" y="1686719"/>
                  <a:pt x="5878711" y="1696641"/>
                </a:cubicBezTo>
                <a:lnTo>
                  <a:pt x="5886152" y="1696641"/>
                </a:lnTo>
                <a:lnTo>
                  <a:pt x="5893594" y="1689200"/>
                </a:lnTo>
                <a:cubicBezTo>
                  <a:pt x="5893594" y="1684239"/>
                  <a:pt x="5893594" y="1681758"/>
                  <a:pt x="5893594" y="1681758"/>
                </a:cubicBezTo>
                <a:close/>
                <a:moveTo>
                  <a:pt x="5469433" y="1681758"/>
                </a:moveTo>
                <a:lnTo>
                  <a:pt x="5476875" y="1689200"/>
                </a:lnTo>
                <a:cubicBezTo>
                  <a:pt x="5476875" y="1684239"/>
                  <a:pt x="5476875" y="1681758"/>
                  <a:pt x="5476875" y="1681758"/>
                </a:cubicBezTo>
                <a:close/>
                <a:moveTo>
                  <a:pt x="5447109" y="1681758"/>
                </a:moveTo>
                <a:lnTo>
                  <a:pt x="5447109" y="1689200"/>
                </a:lnTo>
                <a:cubicBezTo>
                  <a:pt x="5447109" y="1689200"/>
                  <a:pt x="5449589" y="1686719"/>
                  <a:pt x="5454551" y="1681758"/>
                </a:cubicBezTo>
                <a:close/>
                <a:moveTo>
                  <a:pt x="3307705" y="1681758"/>
                </a:moveTo>
                <a:cubicBezTo>
                  <a:pt x="3305225" y="1681758"/>
                  <a:pt x="3303984" y="1684239"/>
                  <a:pt x="3303984" y="1689200"/>
                </a:cubicBezTo>
                <a:cubicBezTo>
                  <a:pt x="3303984" y="1694161"/>
                  <a:pt x="3306465" y="1694161"/>
                  <a:pt x="3311426" y="1689200"/>
                </a:cubicBezTo>
                <a:cubicBezTo>
                  <a:pt x="3311426" y="1684239"/>
                  <a:pt x="3310186" y="1681758"/>
                  <a:pt x="3307705" y="1681758"/>
                </a:cubicBezTo>
                <a:close/>
                <a:moveTo>
                  <a:pt x="2068711" y="1681758"/>
                </a:moveTo>
                <a:cubicBezTo>
                  <a:pt x="2068711" y="1681758"/>
                  <a:pt x="2068711" y="1684239"/>
                  <a:pt x="2068711" y="1689200"/>
                </a:cubicBezTo>
                <a:cubicBezTo>
                  <a:pt x="2068711" y="1689200"/>
                  <a:pt x="2066231" y="1689200"/>
                  <a:pt x="2061270" y="1689200"/>
                </a:cubicBezTo>
                <a:close/>
                <a:moveTo>
                  <a:pt x="1994297" y="1681758"/>
                </a:moveTo>
                <a:lnTo>
                  <a:pt x="1994297" y="1689200"/>
                </a:lnTo>
                <a:lnTo>
                  <a:pt x="1986856" y="1689200"/>
                </a:lnTo>
                <a:cubicBezTo>
                  <a:pt x="1991817" y="1684239"/>
                  <a:pt x="1994297" y="1681758"/>
                  <a:pt x="1994297" y="1681758"/>
                </a:cubicBezTo>
                <a:close/>
                <a:moveTo>
                  <a:pt x="5623843" y="1679433"/>
                </a:moveTo>
                <a:cubicBezTo>
                  <a:pt x="5620122" y="1678503"/>
                  <a:pt x="5610820" y="1681759"/>
                  <a:pt x="5595937" y="1689200"/>
                </a:cubicBezTo>
                <a:cubicBezTo>
                  <a:pt x="5586016" y="1694161"/>
                  <a:pt x="5581054" y="1701602"/>
                  <a:pt x="5581054" y="1711524"/>
                </a:cubicBezTo>
                <a:cubicBezTo>
                  <a:pt x="5581054" y="1714005"/>
                  <a:pt x="5580434" y="1716485"/>
                  <a:pt x="5579194" y="1718965"/>
                </a:cubicBezTo>
                <a:lnTo>
                  <a:pt x="5573613" y="1718965"/>
                </a:lnTo>
                <a:cubicBezTo>
                  <a:pt x="5568652" y="1718965"/>
                  <a:pt x="5566172" y="1718965"/>
                  <a:pt x="5566172" y="1718965"/>
                </a:cubicBezTo>
                <a:lnTo>
                  <a:pt x="5566172" y="1733848"/>
                </a:lnTo>
                <a:cubicBezTo>
                  <a:pt x="5566172" y="1738809"/>
                  <a:pt x="5563692" y="1741290"/>
                  <a:pt x="5558730" y="1741290"/>
                </a:cubicBezTo>
                <a:cubicBezTo>
                  <a:pt x="5538886" y="1741290"/>
                  <a:pt x="5528965" y="1746251"/>
                  <a:pt x="5528965" y="1756172"/>
                </a:cubicBezTo>
                <a:lnTo>
                  <a:pt x="5543847" y="1748731"/>
                </a:lnTo>
                <a:lnTo>
                  <a:pt x="5558730" y="1741290"/>
                </a:lnTo>
                <a:cubicBezTo>
                  <a:pt x="5578574" y="1741290"/>
                  <a:pt x="5589736" y="1738809"/>
                  <a:pt x="5592217" y="1733848"/>
                </a:cubicBezTo>
                <a:cubicBezTo>
                  <a:pt x="5594697" y="1728887"/>
                  <a:pt x="5598417" y="1728887"/>
                  <a:pt x="5603379" y="1733848"/>
                </a:cubicBezTo>
                <a:cubicBezTo>
                  <a:pt x="5608340" y="1733848"/>
                  <a:pt x="5610820" y="1732608"/>
                  <a:pt x="5610820" y="1730128"/>
                </a:cubicBezTo>
                <a:cubicBezTo>
                  <a:pt x="5610820" y="1727647"/>
                  <a:pt x="5613300" y="1726407"/>
                  <a:pt x="5618261" y="1726407"/>
                </a:cubicBezTo>
                <a:cubicBezTo>
                  <a:pt x="5618261" y="1716485"/>
                  <a:pt x="5614541" y="1712764"/>
                  <a:pt x="5607099" y="1715245"/>
                </a:cubicBezTo>
                <a:cubicBezTo>
                  <a:pt x="5599658" y="1717725"/>
                  <a:pt x="5598417" y="1716485"/>
                  <a:pt x="5603379" y="1711524"/>
                </a:cubicBezTo>
                <a:lnTo>
                  <a:pt x="5610820" y="1696641"/>
                </a:lnTo>
                <a:lnTo>
                  <a:pt x="5610820" y="1689200"/>
                </a:lnTo>
                <a:cubicBezTo>
                  <a:pt x="5610820" y="1689200"/>
                  <a:pt x="5612061" y="1689200"/>
                  <a:pt x="5614541" y="1689200"/>
                </a:cubicBezTo>
                <a:cubicBezTo>
                  <a:pt x="5617021" y="1689200"/>
                  <a:pt x="5620742" y="1689200"/>
                  <a:pt x="5625703" y="1689200"/>
                </a:cubicBezTo>
                <a:lnTo>
                  <a:pt x="5625703" y="1681758"/>
                </a:lnTo>
                <a:cubicBezTo>
                  <a:pt x="5625703" y="1680518"/>
                  <a:pt x="5625083" y="1679743"/>
                  <a:pt x="5623843" y="1679433"/>
                </a:cubicBezTo>
                <a:close/>
                <a:moveTo>
                  <a:pt x="2864941" y="1674317"/>
                </a:moveTo>
                <a:cubicBezTo>
                  <a:pt x="2869902" y="1674317"/>
                  <a:pt x="2872383" y="1675557"/>
                  <a:pt x="2872383" y="1678038"/>
                </a:cubicBezTo>
                <a:cubicBezTo>
                  <a:pt x="2872383" y="1680518"/>
                  <a:pt x="2869902" y="1681758"/>
                  <a:pt x="2864941" y="1681758"/>
                </a:cubicBezTo>
                <a:close/>
                <a:moveTo>
                  <a:pt x="2801690" y="1674317"/>
                </a:moveTo>
                <a:cubicBezTo>
                  <a:pt x="2804171" y="1674317"/>
                  <a:pt x="2805410" y="1675557"/>
                  <a:pt x="2805410" y="1678038"/>
                </a:cubicBezTo>
                <a:cubicBezTo>
                  <a:pt x="2805410" y="1680518"/>
                  <a:pt x="2802930" y="1681758"/>
                  <a:pt x="2797969" y="1681758"/>
                </a:cubicBezTo>
                <a:cubicBezTo>
                  <a:pt x="2797969" y="1676797"/>
                  <a:pt x="2799209" y="1674317"/>
                  <a:pt x="2801690" y="1674317"/>
                </a:cubicBezTo>
                <a:close/>
                <a:moveTo>
                  <a:pt x="2716113" y="1674317"/>
                </a:moveTo>
                <a:cubicBezTo>
                  <a:pt x="2721074" y="1674317"/>
                  <a:pt x="2723555" y="1674317"/>
                  <a:pt x="2723555" y="1674317"/>
                </a:cubicBezTo>
                <a:lnTo>
                  <a:pt x="2723555" y="1681758"/>
                </a:lnTo>
                <a:cubicBezTo>
                  <a:pt x="2718594" y="1681758"/>
                  <a:pt x="2716113" y="1679278"/>
                  <a:pt x="2716113" y="1674317"/>
                </a:cubicBezTo>
                <a:close/>
                <a:moveTo>
                  <a:pt x="2366367" y="1674317"/>
                </a:moveTo>
                <a:lnTo>
                  <a:pt x="2373809" y="1674317"/>
                </a:lnTo>
                <a:cubicBezTo>
                  <a:pt x="2373809" y="1679278"/>
                  <a:pt x="2373809" y="1681758"/>
                  <a:pt x="2373809" y="1681758"/>
                </a:cubicBezTo>
                <a:close/>
                <a:moveTo>
                  <a:pt x="2247305" y="1674317"/>
                </a:moveTo>
                <a:cubicBezTo>
                  <a:pt x="2247305" y="1674317"/>
                  <a:pt x="2248545" y="1680518"/>
                  <a:pt x="2251025" y="1692921"/>
                </a:cubicBezTo>
                <a:cubicBezTo>
                  <a:pt x="2253506" y="1705323"/>
                  <a:pt x="2254746" y="1716485"/>
                  <a:pt x="2254746" y="1726407"/>
                </a:cubicBezTo>
                <a:lnTo>
                  <a:pt x="2262187" y="1748731"/>
                </a:lnTo>
                <a:cubicBezTo>
                  <a:pt x="2267148" y="1748731"/>
                  <a:pt x="2269629" y="1747491"/>
                  <a:pt x="2269629" y="1745010"/>
                </a:cubicBezTo>
                <a:cubicBezTo>
                  <a:pt x="2269629" y="1742530"/>
                  <a:pt x="2274590" y="1741290"/>
                  <a:pt x="2284512" y="1741290"/>
                </a:cubicBezTo>
                <a:cubicBezTo>
                  <a:pt x="2289473" y="1736329"/>
                  <a:pt x="2291953" y="1735089"/>
                  <a:pt x="2291953" y="1737569"/>
                </a:cubicBezTo>
                <a:cubicBezTo>
                  <a:pt x="2291953" y="1740049"/>
                  <a:pt x="2291953" y="1741290"/>
                  <a:pt x="2291953" y="1741290"/>
                </a:cubicBezTo>
                <a:cubicBezTo>
                  <a:pt x="2291953" y="1746251"/>
                  <a:pt x="2291953" y="1748731"/>
                  <a:pt x="2291953" y="1748731"/>
                </a:cubicBezTo>
                <a:cubicBezTo>
                  <a:pt x="2291953" y="1748731"/>
                  <a:pt x="2289473" y="1748731"/>
                  <a:pt x="2284512" y="1748731"/>
                </a:cubicBezTo>
                <a:cubicBezTo>
                  <a:pt x="2279551" y="1748731"/>
                  <a:pt x="2274590" y="1751211"/>
                  <a:pt x="2269629" y="1756172"/>
                </a:cubicBezTo>
                <a:cubicBezTo>
                  <a:pt x="2259707" y="1761134"/>
                  <a:pt x="2255986" y="1767335"/>
                  <a:pt x="2258467" y="1774776"/>
                </a:cubicBezTo>
                <a:cubicBezTo>
                  <a:pt x="2260948" y="1782217"/>
                  <a:pt x="2260948" y="1785938"/>
                  <a:pt x="2258467" y="1785938"/>
                </a:cubicBezTo>
                <a:cubicBezTo>
                  <a:pt x="2255986" y="1785938"/>
                  <a:pt x="2253506" y="1782217"/>
                  <a:pt x="2251025" y="1774776"/>
                </a:cubicBezTo>
                <a:cubicBezTo>
                  <a:pt x="2248545" y="1767335"/>
                  <a:pt x="2244824" y="1763614"/>
                  <a:pt x="2239863" y="1763614"/>
                </a:cubicBezTo>
                <a:cubicBezTo>
                  <a:pt x="2244824" y="1758653"/>
                  <a:pt x="2247305" y="1742530"/>
                  <a:pt x="2247305" y="1715245"/>
                </a:cubicBezTo>
                <a:cubicBezTo>
                  <a:pt x="2247305" y="1687959"/>
                  <a:pt x="2247305" y="1674317"/>
                  <a:pt x="2247305" y="1674317"/>
                </a:cubicBezTo>
                <a:close/>
                <a:moveTo>
                  <a:pt x="6437879" y="1673786"/>
                </a:moveTo>
                <a:lnTo>
                  <a:pt x="6421933" y="1681758"/>
                </a:lnTo>
                <a:cubicBezTo>
                  <a:pt x="6421933" y="1676797"/>
                  <a:pt x="6425654" y="1674317"/>
                  <a:pt x="6433095" y="1674317"/>
                </a:cubicBezTo>
                <a:close/>
                <a:moveTo>
                  <a:pt x="6444258" y="1670596"/>
                </a:moveTo>
                <a:lnTo>
                  <a:pt x="6441467" y="1673387"/>
                </a:lnTo>
                <a:lnTo>
                  <a:pt x="6437879" y="1673786"/>
                </a:lnTo>
                <a:close/>
                <a:moveTo>
                  <a:pt x="6518672" y="1666876"/>
                </a:moveTo>
                <a:cubicBezTo>
                  <a:pt x="6523633" y="1666876"/>
                  <a:pt x="6526113" y="1668116"/>
                  <a:pt x="6526113" y="1670596"/>
                </a:cubicBezTo>
                <a:cubicBezTo>
                  <a:pt x="6526113" y="1673077"/>
                  <a:pt x="6521152" y="1676797"/>
                  <a:pt x="6511230" y="1681758"/>
                </a:cubicBezTo>
                <a:cubicBezTo>
                  <a:pt x="6501309" y="1686719"/>
                  <a:pt x="6496347" y="1689200"/>
                  <a:pt x="6496347" y="1689200"/>
                </a:cubicBezTo>
                <a:lnTo>
                  <a:pt x="6503789" y="1681758"/>
                </a:lnTo>
                <a:cubicBezTo>
                  <a:pt x="6508750" y="1676797"/>
                  <a:pt x="6511230" y="1673077"/>
                  <a:pt x="6511230" y="1670596"/>
                </a:cubicBezTo>
                <a:cubicBezTo>
                  <a:pt x="6511230" y="1668116"/>
                  <a:pt x="6513710" y="1666876"/>
                  <a:pt x="6518672" y="1666876"/>
                </a:cubicBezTo>
                <a:close/>
                <a:moveTo>
                  <a:pt x="6276826" y="1666876"/>
                </a:moveTo>
                <a:cubicBezTo>
                  <a:pt x="6279306" y="1666876"/>
                  <a:pt x="6280547" y="1668116"/>
                  <a:pt x="6280547" y="1670596"/>
                </a:cubicBezTo>
                <a:cubicBezTo>
                  <a:pt x="6280547" y="1673077"/>
                  <a:pt x="6278067" y="1674317"/>
                  <a:pt x="6273105" y="1674317"/>
                </a:cubicBezTo>
                <a:cubicBezTo>
                  <a:pt x="6268144" y="1674317"/>
                  <a:pt x="6266904" y="1673077"/>
                  <a:pt x="6269385" y="1670596"/>
                </a:cubicBezTo>
                <a:cubicBezTo>
                  <a:pt x="6271865" y="1668116"/>
                  <a:pt x="6274346" y="1666876"/>
                  <a:pt x="6276826" y="1666876"/>
                </a:cubicBezTo>
                <a:close/>
                <a:moveTo>
                  <a:pt x="6049863" y="1666876"/>
                </a:moveTo>
                <a:lnTo>
                  <a:pt x="6049863" y="1674317"/>
                </a:lnTo>
                <a:lnTo>
                  <a:pt x="6042422" y="1681758"/>
                </a:lnTo>
                <a:cubicBezTo>
                  <a:pt x="6042422" y="1676797"/>
                  <a:pt x="6042422" y="1674317"/>
                  <a:pt x="6042422" y="1674317"/>
                </a:cubicBezTo>
                <a:close/>
                <a:moveTo>
                  <a:pt x="5945683" y="1666876"/>
                </a:moveTo>
                <a:lnTo>
                  <a:pt x="5938242" y="1674317"/>
                </a:lnTo>
                <a:cubicBezTo>
                  <a:pt x="5943203" y="1674317"/>
                  <a:pt x="5943203" y="1676797"/>
                  <a:pt x="5938242" y="1681758"/>
                </a:cubicBezTo>
                <a:lnTo>
                  <a:pt x="5945683" y="1681758"/>
                </a:lnTo>
                <a:cubicBezTo>
                  <a:pt x="5950645" y="1676797"/>
                  <a:pt x="5950645" y="1674317"/>
                  <a:pt x="5945683" y="1674317"/>
                </a:cubicBezTo>
                <a:close/>
                <a:moveTo>
                  <a:pt x="5915918" y="1666876"/>
                </a:moveTo>
                <a:lnTo>
                  <a:pt x="5923359" y="1674317"/>
                </a:lnTo>
                <a:lnTo>
                  <a:pt x="5930801" y="1666876"/>
                </a:lnTo>
                <a:close/>
                <a:moveTo>
                  <a:pt x="5811738" y="1666876"/>
                </a:moveTo>
                <a:cubicBezTo>
                  <a:pt x="5821660" y="1676797"/>
                  <a:pt x="5821660" y="1684239"/>
                  <a:pt x="5811738" y="1689200"/>
                </a:cubicBezTo>
                <a:cubicBezTo>
                  <a:pt x="5806777" y="1689200"/>
                  <a:pt x="5804297" y="1687959"/>
                  <a:pt x="5804297" y="1685479"/>
                </a:cubicBezTo>
                <a:cubicBezTo>
                  <a:pt x="5804297" y="1682999"/>
                  <a:pt x="5806777" y="1676797"/>
                  <a:pt x="5811738" y="1666876"/>
                </a:cubicBezTo>
                <a:close/>
                <a:moveTo>
                  <a:pt x="5648027" y="1666876"/>
                </a:moveTo>
                <a:lnTo>
                  <a:pt x="5648027" y="1674317"/>
                </a:lnTo>
                <a:cubicBezTo>
                  <a:pt x="5652988" y="1669356"/>
                  <a:pt x="5655469" y="1666876"/>
                  <a:pt x="5655469" y="1666876"/>
                </a:cubicBezTo>
                <a:close/>
                <a:moveTo>
                  <a:pt x="3237012" y="1666876"/>
                </a:moveTo>
                <a:cubicBezTo>
                  <a:pt x="3237012" y="1671837"/>
                  <a:pt x="3237012" y="1674317"/>
                  <a:pt x="3237012" y="1674317"/>
                </a:cubicBezTo>
                <a:lnTo>
                  <a:pt x="3244453" y="1666876"/>
                </a:lnTo>
                <a:close/>
                <a:moveTo>
                  <a:pt x="2626816" y="1666876"/>
                </a:moveTo>
                <a:cubicBezTo>
                  <a:pt x="2631777" y="1666876"/>
                  <a:pt x="2636738" y="1666876"/>
                  <a:pt x="2641699" y="1666876"/>
                </a:cubicBezTo>
                <a:lnTo>
                  <a:pt x="2634258" y="1674317"/>
                </a:lnTo>
                <a:cubicBezTo>
                  <a:pt x="2629297" y="1679278"/>
                  <a:pt x="2625576" y="1684239"/>
                  <a:pt x="2623096" y="1689200"/>
                </a:cubicBezTo>
                <a:cubicBezTo>
                  <a:pt x="2620615" y="1694161"/>
                  <a:pt x="2619375" y="1699122"/>
                  <a:pt x="2619375" y="1704083"/>
                </a:cubicBezTo>
                <a:cubicBezTo>
                  <a:pt x="2619375" y="1706563"/>
                  <a:pt x="2619375" y="1708734"/>
                  <a:pt x="2619375" y="1710594"/>
                </a:cubicBezTo>
                <a:lnTo>
                  <a:pt x="2619375" y="1711524"/>
                </a:lnTo>
                <a:cubicBezTo>
                  <a:pt x="2619375" y="1706563"/>
                  <a:pt x="2618135" y="1701602"/>
                  <a:pt x="2615654" y="1696641"/>
                </a:cubicBezTo>
                <a:cubicBezTo>
                  <a:pt x="2613174" y="1691680"/>
                  <a:pt x="2614414" y="1684239"/>
                  <a:pt x="2619375" y="1674317"/>
                </a:cubicBezTo>
                <a:close/>
                <a:moveTo>
                  <a:pt x="2061270" y="1666876"/>
                </a:moveTo>
                <a:lnTo>
                  <a:pt x="2061270" y="1674317"/>
                </a:lnTo>
                <a:lnTo>
                  <a:pt x="2053828" y="1674317"/>
                </a:lnTo>
                <a:close/>
                <a:moveTo>
                  <a:pt x="5489897" y="1663155"/>
                </a:moveTo>
                <a:cubicBezTo>
                  <a:pt x="5488657" y="1663155"/>
                  <a:pt x="5486797" y="1664395"/>
                  <a:pt x="5484316" y="1666876"/>
                </a:cubicBezTo>
                <a:lnTo>
                  <a:pt x="5491758" y="1666876"/>
                </a:lnTo>
                <a:cubicBezTo>
                  <a:pt x="5491758" y="1664395"/>
                  <a:pt x="5491138" y="1663155"/>
                  <a:pt x="5489897" y="1663155"/>
                </a:cubicBezTo>
                <a:close/>
                <a:moveTo>
                  <a:pt x="6474023" y="1659434"/>
                </a:moveTo>
                <a:lnTo>
                  <a:pt x="6488906" y="1659434"/>
                </a:lnTo>
                <a:cubicBezTo>
                  <a:pt x="6483945" y="1664395"/>
                  <a:pt x="6481465" y="1666876"/>
                  <a:pt x="6481465" y="1666876"/>
                </a:cubicBezTo>
                <a:lnTo>
                  <a:pt x="6474023" y="1666876"/>
                </a:lnTo>
                <a:cubicBezTo>
                  <a:pt x="6474023" y="1671837"/>
                  <a:pt x="6464102" y="1679278"/>
                  <a:pt x="6444258" y="1689200"/>
                </a:cubicBezTo>
                <a:cubicBezTo>
                  <a:pt x="6419453" y="1704083"/>
                  <a:pt x="6404570" y="1714004"/>
                  <a:pt x="6399609" y="1718965"/>
                </a:cubicBezTo>
                <a:lnTo>
                  <a:pt x="6384726" y="1726407"/>
                </a:lnTo>
                <a:cubicBezTo>
                  <a:pt x="6384726" y="1716485"/>
                  <a:pt x="6389688" y="1711524"/>
                  <a:pt x="6399609" y="1711524"/>
                </a:cubicBezTo>
                <a:cubicBezTo>
                  <a:pt x="6399609" y="1711524"/>
                  <a:pt x="6404570" y="1707803"/>
                  <a:pt x="6414492" y="1700362"/>
                </a:cubicBezTo>
                <a:cubicBezTo>
                  <a:pt x="6424413" y="1692921"/>
                  <a:pt x="6431855" y="1687959"/>
                  <a:pt x="6436816" y="1685479"/>
                </a:cubicBezTo>
                <a:cubicBezTo>
                  <a:pt x="6441777" y="1682999"/>
                  <a:pt x="6447978" y="1679278"/>
                  <a:pt x="6455420" y="1674317"/>
                </a:cubicBezTo>
                <a:cubicBezTo>
                  <a:pt x="6462861" y="1669356"/>
                  <a:pt x="6469062" y="1664395"/>
                  <a:pt x="6474023" y="1659434"/>
                </a:cubicBezTo>
                <a:close/>
                <a:moveTo>
                  <a:pt x="2924473" y="1659434"/>
                </a:moveTo>
                <a:lnTo>
                  <a:pt x="2931914" y="1659434"/>
                </a:lnTo>
                <a:cubicBezTo>
                  <a:pt x="2931914" y="1659434"/>
                  <a:pt x="2929433" y="1661915"/>
                  <a:pt x="2924473" y="1666876"/>
                </a:cubicBezTo>
                <a:lnTo>
                  <a:pt x="2917031" y="1666876"/>
                </a:lnTo>
                <a:close/>
                <a:moveTo>
                  <a:pt x="6073117" y="1654783"/>
                </a:moveTo>
                <a:cubicBezTo>
                  <a:pt x="6073738" y="1654163"/>
                  <a:pt x="6074668" y="1654473"/>
                  <a:pt x="6075908" y="1655713"/>
                </a:cubicBezTo>
                <a:cubicBezTo>
                  <a:pt x="6078388" y="1658194"/>
                  <a:pt x="6078388" y="1660675"/>
                  <a:pt x="6075908" y="1663155"/>
                </a:cubicBezTo>
                <a:cubicBezTo>
                  <a:pt x="6073428" y="1665635"/>
                  <a:pt x="6069707" y="1666876"/>
                  <a:pt x="6064746" y="1666876"/>
                </a:cubicBezTo>
                <a:cubicBezTo>
                  <a:pt x="6064746" y="1661915"/>
                  <a:pt x="6064746" y="1659434"/>
                  <a:pt x="6064746" y="1659434"/>
                </a:cubicBezTo>
                <a:cubicBezTo>
                  <a:pt x="6064746" y="1659434"/>
                  <a:pt x="6067226" y="1659434"/>
                  <a:pt x="6072187" y="1659434"/>
                </a:cubicBezTo>
                <a:cubicBezTo>
                  <a:pt x="6072187" y="1656954"/>
                  <a:pt x="6072497" y="1655404"/>
                  <a:pt x="6073117" y="1654783"/>
                </a:cubicBezTo>
                <a:close/>
                <a:moveTo>
                  <a:pt x="6235898" y="1651993"/>
                </a:moveTo>
                <a:lnTo>
                  <a:pt x="6250781" y="1651993"/>
                </a:lnTo>
                <a:lnTo>
                  <a:pt x="6235898" y="1659434"/>
                </a:lnTo>
                <a:cubicBezTo>
                  <a:pt x="6235898" y="1664395"/>
                  <a:pt x="6233418" y="1666876"/>
                  <a:pt x="6228457" y="1666876"/>
                </a:cubicBezTo>
                <a:cubicBezTo>
                  <a:pt x="6223495" y="1666876"/>
                  <a:pt x="6221015" y="1666876"/>
                  <a:pt x="6221015" y="1666876"/>
                </a:cubicBezTo>
                <a:cubicBezTo>
                  <a:pt x="6221015" y="1666876"/>
                  <a:pt x="6218535" y="1666876"/>
                  <a:pt x="6213574" y="1666876"/>
                </a:cubicBezTo>
                <a:lnTo>
                  <a:pt x="6206133" y="1666876"/>
                </a:lnTo>
                <a:cubicBezTo>
                  <a:pt x="6211094" y="1661915"/>
                  <a:pt x="6213574" y="1659434"/>
                  <a:pt x="6213574" y="1659434"/>
                </a:cubicBezTo>
                <a:lnTo>
                  <a:pt x="6221015" y="1659434"/>
                </a:lnTo>
                <a:cubicBezTo>
                  <a:pt x="6221015" y="1654473"/>
                  <a:pt x="6225977" y="1651993"/>
                  <a:pt x="6235898" y="1651993"/>
                </a:cubicBezTo>
                <a:close/>
                <a:moveTo>
                  <a:pt x="6079629" y="1651993"/>
                </a:moveTo>
                <a:cubicBezTo>
                  <a:pt x="6079629" y="1651993"/>
                  <a:pt x="6082109" y="1651993"/>
                  <a:pt x="6087070" y="1651993"/>
                </a:cubicBezTo>
                <a:cubicBezTo>
                  <a:pt x="6092031" y="1651993"/>
                  <a:pt x="6094511" y="1654473"/>
                  <a:pt x="6094511" y="1659434"/>
                </a:cubicBezTo>
                <a:cubicBezTo>
                  <a:pt x="6094511" y="1664395"/>
                  <a:pt x="6092031" y="1664395"/>
                  <a:pt x="6087070" y="1659434"/>
                </a:cubicBezTo>
                <a:cubicBezTo>
                  <a:pt x="6082109" y="1654473"/>
                  <a:pt x="6079629" y="1651993"/>
                  <a:pt x="6079629" y="1651993"/>
                </a:cubicBezTo>
                <a:close/>
                <a:moveTo>
                  <a:pt x="5841504" y="1651993"/>
                </a:moveTo>
                <a:lnTo>
                  <a:pt x="5848945" y="1651993"/>
                </a:lnTo>
                <a:lnTo>
                  <a:pt x="5841504" y="1659434"/>
                </a:lnTo>
                <a:close/>
                <a:moveTo>
                  <a:pt x="5670351" y="1651993"/>
                </a:moveTo>
                <a:cubicBezTo>
                  <a:pt x="5670351" y="1651993"/>
                  <a:pt x="5667871" y="1654473"/>
                  <a:pt x="5662910" y="1659434"/>
                </a:cubicBezTo>
                <a:lnTo>
                  <a:pt x="5670351" y="1666876"/>
                </a:lnTo>
                <a:cubicBezTo>
                  <a:pt x="5670351" y="1666876"/>
                  <a:pt x="5672831" y="1664395"/>
                  <a:pt x="5677793" y="1659434"/>
                </a:cubicBezTo>
                <a:lnTo>
                  <a:pt x="5685234" y="1651993"/>
                </a:lnTo>
                <a:close/>
                <a:moveTo>
                  <a:pt x="5573613" y="1651993"/>
                </a:moveTo>
                <a:cubicBezTo>
                  <a:pt x="5568652" y="1651993"/>
                  <a:pt x="5566172" y="1653233"/>
                  <a:pt x="5566172" y="1655713"/>
                </a:cubicBezTo>
                <a:cubicBezTo>
                  <a:pt x="5566172" y="1658194"/>
                  <a:pt x="5566172" y="1659434"/>
                  <a:pt x="5566172" y="1659434"/>
                </a:cubicBezTo>
                <a:cubicBezTo>
                  <a:pt x="5566172" y="1659434"/>
                  <a:pt x="5568652" y="1659434"/>
                  <a:pt x="5573613" y="1659434"/>
                </a:cubicBezTo>
                <a:close/>
                <a:moveTo>
                  <a:pt x="5506640" y="1651993"/>
                </a:moveTo>
                <a:cubicBezTo>
                  <a:pt x="5506640" y="1656954"/>
                  <a:pt x="5509120" y="1659434"/>
                  <a:pt x="5514082" y="1659434"/>
                </a:cubicBezTo>
                <a:lnTo>
                  <a:pt x="5514082" y="1651993"/>
                </a:lnTo>
                <a:close/>
                <a:moveTo>
                  <a:pt x="3162598" y="1651993"/>
                </a:moveTo>
                <a:lnTo>
                  <a:pt x="3170039" y="1659434"/>
                </a:lnTo>
                <a:cubicBezTo>
                  <a:pt x="3170039" y="1659434"/>
                  <a:pt x="3170039" y="1656954"/>
                  <a:pt x="3170039" y="1651993"/>
                </a:cubicBezTo>
                <a:cubicBezTo>
                  <a:pt x="3170039" y="1651993"/>
                  <a:pt x="3168799" y="1651993"/>
                  <a:pt x="3166318" y="1651993"/>
                </a:cubicBezTo>
                <a:cubicBezTo>
                  <a:pt x="3163838" y="1651993"/>
                  <a:pt x="3162598" y="1651993"/>
                  <a:pt x="3162598" y="1651993"/>
                </a:cubicBezTo>
                <a:close/>
                <a:moveTo>
                  <a:pt x="2165450" y="1651993"/>
                </a:moveTo>
                <a:lnTo>
                  <a:pt x="2172891" y="1666876"/>
                </a:lnTo>
                <a:lnTo>
                  <a:pt x="2165450" y="1666876"/>
                </a:lnTo>
                <a:close/>
                <a:moveTo>
                  <a:pt x="6475456" y="1650560"/>
                </a:moveTo>
                <a:lnTo>
                  <a:pt x="6466582" y="1659434"/>
                </a:lnTo>
                <a:lnTo>
                  <a:pt x="6474023" y="1651993"/>
                </a:lnTo>
                <a:close/>
                <a:moveTo>
                  <a:pt x="2655652" y="1647342"/>
                </a:moveTo>
                <a:cubicBezTo>
                  <a:pt x="2656272" y="1647962"/>
                  <a:pt x="2656582" y="1649512"/>
                  <a:pt x="2656582" y="1651993"/>
                </a:cubicBezTo>
                <a:lnTo>
                  <a:pt x="2656582" y="1659434"/>
                </a:lnTo>
                <a:cubicBezTo>
                  <a:pt x="2656582" y="1659434"/>
                  <a:pt x="2655342" y="1658194"/>
                  <a:pt x="2652861" y="1655713"/>
                </a:cubicBezTo>
                <a:cubicBezTo>
                  <a:pt x="2650381" y="1653233"/>
                  <a:pt x="2650381" y="1650752"/>
                  <a:pt x="2652861" y="1648272"/>
                </a:cubicBezTo>
                <a:cubicBezTo>
                  <a:pt x="2654102" y="1647032"/>
                  <a:pt x="2655032" y="1646722"/>
                  <a:pt x="2655652" y="1647342"/>
                </a:cubicBezTo>
                <a:close/>
                <a:moveTo>
                  <a:pt x="6503789" y="1644551"/>
                </a:moveTo>
                <a:cubicBezTo>
                  <a:pt x="6508750" y="1644551"/>
                  <a:pt x="6513710" y="1644551"/>
                  <a:pt x="6518672" y="1644551"/>
                </a:cubicBezTo>
                <a:cubicBezTo>
                  <a:pt x="6513710" y="1649512"/>
                  <a:pt x="6506269" y="1651993"/>
                  <a:pt x="6496347" y="1651993"/>
                </a:cubicBezTo>
                <a:cubicBezTo>
                  <a:pt x="6496347" y="1647032"/>
                  <a:pt x="6498828" y="1644551"/>
                  <a:pt x="6503789" y="1644551"/>
                </a:cubicBezTo>
                <a:close/>
                <a:moveTo>
                  <a:pt x="6481465" y="1644551"/>
                </a:moveTo>
                <a:cubicBezTo>
                  <a:pt x="6481465" y="1644551"/>
                  <a:pt x="6480845" y="1645171"/>
                  <a:pt x="6479604" y="1646412"/>
                </a:cubicBezTo>
                <a:lnTo>
                  <a:pt x="6475456" y="1650560"/>
                </a:lnTo>
                <a:close/>
                <a:moveTo>
                  <a:pt x="6332636" y="1644551"/>
                </a:moveTo>
                <a:lnTo>
                  <a:pt x="6340078" y="1644551"/>
                </a:lnTo>
                <a:cubicBezTo>
                  <a:pt x="6340078" y="1649512"/>
                  <a:pt x="6338837" y="1651993"/>
                  <a:pt x="6336357" y="1651993"/>
                </a:cubicBezTo>
                <a:cubicBezTo>
                  <a:pt x="6333877" y="1651993"/>
                  <a:pt x="6332636" y="1649512"/>
                  <a:pt x="6332636" y="1644551"/>
                </a:cubicBezTo>
                <a:close/>
                <a:moveTo>
                  <a:pt x="6317754" y="1644551"/>
                </a:moveTo>
                <a:lnTo>
                  <a:pt x="6317754" y="1651993"/>
                </a:lnTo>
                <a:lnTo>
                  <a:pt x="6310312" y="1651993"/>
                </a:lnTo>
                <a:cubicBezTo>
                  <a:pt x="6310312" y="1647032"/>
                  <a:pt x="6312792" y="1644551"/>
                  <a:pt x="6317754" y="1644551"/>
                </a:cubicBezTo>
                <a:close/>
                <a:moveTo>
                  <a:pt x="5819179" y="1644551"/>
                </a:moveTo>
                <a:cubicBezTo>
                  <a:pt x="5824141" y="1644551"/>
                  <a:pt x="5826621" y="1645792"/>
                  <a:pt x="5826621" y="1648272"/>
                </a:cubicBezTo>
                <a:cubicBezTo>
                  <a:pt x="5826621" y="1650752"/>
                  <a:pt x="5826621" y="1651993"/>
                  <a:pt x="5826621" y="1651993"/>
                </a:cubicBezTo>
                <a:close/>
                <a:moveTo>
                  <a:pt x="3125391" y="1644551"/>
                </a:moveTo>
                <a:lnTo>
                  <a:pt x="3117949" y="1659434"/>
                </a:lnTo>
                <a:lnTo>
                  <a:pt x="3125391" y="1651993"/>
                </a:lnTo>
                <a:cubicBezTo>
                  <a:pt x="3125391" y="1651993"/>
                  <a:pt x="3127871" y="1651993"/>
                  <a:pt x="3132832" y="1651993"/>
                </a:cubicBezTo>
                <a:lnTo>
                  <a:pt x="3132832" y="1644551"/>
                </a:lnTo>
                <a:cubicBezTo>
                  <a:pt x="3127871" y="1644551"/>
                  <a:pt x="3125391" y="1644551"/>
                  <a:pt x="3125391" y="1644551"/>
                </a:cubicBezTo>
                <a:close/>
                <a:moveTo>
                  <a:pt x="3069347" y="1639668"/>
                </a:moveTo>
                <a:lnTo>
                  <a:pt x="3069580" y="1640831"/>
                </a:lnTo>
                <a:cubicBezTo>
                  <a:pt x="3069580" y="1643311"/>
                  <a:pt x="3068340" y="1644551"/>
                  <a:pt x="3065859" y="1644551"/>
                </a:cubicBezTo>
                <a:close/>
                <a:moveTo>
                  <a:pt x="6280547" y="1637110"/>
                </a:moveTo>
                <a:cubicBezTo>
                  <a:pt x="6280547" y="1637110"/>
                  <a:pt x="6283027" y="1637110"/>
                  <a:pt x="6287988" y="1637110"/>
                </a:cubicBezTo>
                <a:cubicBezTo>
                  <a:pt x="6287988" y="1642071"/>
                  <a:pt x="6285508" y="1644551"/>
                  <a:pt x="6280547" y="1644551"/>
                </a:cubicBezTo>
                <a:close/>
                <a:moveTo>
                  <a:pt x="6109394" y="1637110"/>
                </a:moveTo>
                <a:cubicBezTo>
                  <a:pt x="6114356" y="1637110"/>
                  <a:pt x="6116836" y="1638350"/>
                  <a:pt x="6116836" y="1640831"/>
                </a:cubicBezTo>
                <a:cubicBezTo>
                  <a:pt x="6116836" y="1643311"/>
                  <a:pt x="6116836" y="1644551"/>
                  <a:pt x="6116836" y="1644551"/>
                </a:cubicBezTo>
                <a:cubicBezTo>
                  <a:pt x="6111874" y="1649512"/>
                  <a:pt x="6109394" y="1651993"/>
                  <a:pt x="6109394" y="1651993"/>
                </a:cubicBezTo>
                <a:lnTo>
                  <a:pt x="6101953" y="1644551"/>
                </a:lnTo>
                <a:cubicBezTo>
                  <a:pt x="6101953" y="1644551"/>
                  <a:pt x="6101953" y="1643311"/>
                  <a:pt x="6101953" y="1640831"/>
                </a:cubicBezTo>
                <a:cubicBezTo>
                  <a:pt x="6101953" y="1638350"/>
                  <a:pt x="6104433" y="1637110"/>
                  <a:pt x="6109394" y="1637110"/>
                </a:cubicBezTo>
                <a:close/>
                <a:moveTo>
                  <a:pt x="5573613" y="1637110"/>
                </a:moveTo>
                <a:cubicBezTo>
                  <a:pt x="5568652" y="1637110"/>
                  <a:pt x="5566172" y="1639590"/>
                  <a:pt x="5566172" y="1644551"/>
                </a:cubicBezTo>
                <a:lnTo>
                  <a:pt x="5573613" y="1644551"/>
                </a:lnTo>
                <a:close/>
                <a:moveTo>
                  <a:pt x="5528965" y="1637110"/>
                </a:moveTo>
                <a:lnTo>
                  <a:pt x="5528965" y="1651993"/>
                </a:lnTo>
                <a:cubicBezTo>
                  <a:pt x="5528965" y="1651993"/>
                  <a:pt x="5527724" y="1650752"/>
                  <a:pt x="5525244" y="1648272"/>
                </a:cubicBezTo>
                <a:cubicBezTo>
                  <a:pt x="5522764" y="1645792"/>
                  <a:pt x="5521523" y="1644551"/>
                  <a:pt x="5521523" y="1644551"/>
                </a:cubicBezTo>
                <a:cubicBezTo>
                  <a:pt x="5521523" y="1639590"/>
                  <a:pt x="5524003" y="1637110"/>
                  <a:pt x="5528965" y="1637110"/>
                </a:cubicBezTo>
                <a:close/>
                <a:moveTo>
                  <a:pt x="2113360" y="1637110"/>
                </a:moveTo>
                <a:cubicBezTo>
                  <a:pt x="2123282" y="1666876"/>
                  <a:pt x="2125762" y="1681758"/>
                  <a:pt x="2120801" y="1681758"/>
                </a:cubicBezTo>
                <a:cubicBezTo>
                  <a:pt x="2115840" y="1681758"/>
                  <a:pt x="2112119" y="1676797"/>
                  <a:pt x="2109639" y="1666876"/>
                </a:cubicBezTo>
                <a:cubicBezTo>
                  <a:pt x="2107158" y="1656954"/>
                  <a:pt x="2108399" y="1649512"/>
                  <a:pt x="2113360" y="1644551"/>
                </a:cubicBezTo>
                <a:close/>
                <a:moveTo>
                  <a:pt x="3067255" y="1632924"/>
                </a:moveTo>
                <a:lnTo>
                  <a:pt x="3069580" y="1633389"/>
                </a:lnTo>
                <a:cubicBezTo>
                  <a:pt x="3070820" y="1634630"/>
                  <a:pt x="3071131" y="1636180"/>
                  <a:pt x="3070510" y="1638040"/>
                </a:cubicBezTo>
                <a:lnTo>
                  <a:pt x="3069347" y="1639668"/>
                </a:lnTo>
                <a:lnTo>
                  <a:pt x="3068651" y="1636180"/>
                </a:lnTo>
                <a:close/>
                <a:moveTo>
                  <a:pt x="6243340" y="1629669"/>
                </a:moveTo>
                <a:cubicBezTo>
                  <a:pt x="6243340" y="1634630"/>
                  <a:pt x="6235898" y="1639590"/>
                  <a:pt x="6221015" y="1644551"/>
                </a:cubicBezTo>
                <a:cubicBezTo>
                  <a:pt x="6201171" y="1654473"/>
                  <a:pt x="6188770" y="1661915"/>
                  <a:pt x="6183808" y="1666876"/>
                </a:cubicBezTo>
                <a:lnTo>
                  <a:pt x="6176367" y="1666876"/>
                </a:lnTo>
                <a:cubicBezTo>
                  <a:pt x="6176367" y="1661915"/>
                  <a:pt x="6183808" y="1656954"/>
                  <a:pt x="6198691" y="1651993"/>
                </a:cubicBezTo>
                <a:lnTo>
                  <a:pt x="6228457" y="1637110"/>
                </a:lnTo>
                <a:close/>
                <a:moveTo>
                  <a:pt x="6027539" y="1629669"/>
                </a:moveTo>
                <a:lnTo>
                  <a:pt x="6034980" y="1629669"/>
                </a:lnTo>
                <a:cubicBezTo>
                  <a:pt x="6034980" y="1629669"/>
                  <a:pt x="6032500" y="1632149"/>
                  <a:pt x="6027539" y="1637110"/>
                </a:cubicBezTo>
                <a:close/>
                <a:moveTo>
                  <a:pt x="5941963" y="1629669"/>
                </a:moveTo>
                <a:cubicBezTo>
                  <a:pt x="5944443" y="1629669"/>
                  <a:pt x="5945683" y="1630909"/>
                  <a:pt x="5945683" y="1633389"/>
                </a:cubicBezTo>
                <a:cubicBezTo>
                  <a:pt x="5945683" y="1635870"/>
                  <a:pt x="5943203" y="1637110"/>
                  <a:pt x="5938242" y="1637110"/>
                </a:cubicBezTo>
                <a:cubicBezTo>
                  <a:pt x="5938242" y="1632149"/>
                  <a:pt x="5939483" y="1629669"/>
                  <a:pt x="5941963" y="1629669"/>
                </a:cubicBezTo>
                <a:close/>
                <a:moveTo>
                  <a:pt x="5729883" y="1629669"/>
                </a:moveTo>
                <a:lnTo>
                  <a:pt x="5692676" y="1644551"/>
                </a:lnTo>
                <a:lnTo>
                  <a:pt x="5722441" y="1637110"/>
                </a:lnTo>
                <a:cubicBezTo>
                  <a:pt x="5727402" y="1637110"/>
                  <a:pt x="5729883" y="1634630"/>
                  <a:pt x="5729883" y="1629669"/>
                </a:cubicBezTo>
                <a:close/>
                <a:moveTo>
                  <a:pt x="5558730" y="1629669"/>
                </a:moveTo>
                <a:cubicBezTo>
                  <a:pt x="5553769" y="1629669"/>
                  <a:pt x="5551289" y="1632149"/>
                  <a:pt x="5551289" y="1637110"/>
                </a:cubicBezTo>
                <a:cubicBezTo>
                  <a:pt x="5551289" y="1642071"/>
                  <a:pt x="5556250" y="1642071"/>
                  <a:pt x="5566172" y="1637110"/>
                </a:cubicBezTo>
                <a:lnTo>
                  <a:pt x="5566172" y="1629669"/>
                </a:lnTo>
                <a:cubicBezTo>
                  <a:pt x="5566172" y="1629669"/>
                  <a:pt x="5563692" y="1629669"/>
                  <a:pt x="5558730" y="1629669"/>
                </a:cubicBezTo>
                <a:close/>
                <a:moveTo>
                  <a:pt x="2224981" y="1629669"/>
                </a:moveTo>
                <a:lnTo>
                  <a:pt x="2232422" y="1629669"/>
                </a:lnTo>
                <a:cubicBezTo>
                  <a:pt x="2232422" y="1634630"/>
                  <a:pt x="2229942" y="1637110"/>
                  <a:pt x="2224981" y="1637110"/>
                </a:cubicBezTo>
                <a:close/>
                <a:moveTo>
                  <a:pt x="2195215" y="1629669"/>
                </a:moveTo>
                <a:cubicBezTo>
                  <a:pt x="2195215" y="1634630"/>
                  <a:pt x="2196455" y="1637110"/>
                  <a:pt x="2198936" y="1637110"/>
                </a:cubicBezTo>
                <a:cubicBezTo>
                  <a:pt x="2201416" y="1637110"/>
                  <a:pt x="2202656" y="1637110"/>
                  <a:pt x="2202656" y="1637110"/>
                </a:cubicBezTo>
                <a:lnTo>
                  <a:pt x="2202656" y="1644551"/>
                </a:lnTo>
                <a:lnTo>
                  <a:pt x="2217539" y="1674317"/>
                </a:lnTo>
                <a:lnTo>
                  <a:pt x="2210098" y="1681758"/>
                </a:lnTo>
                <a:cubicBezTo>
                  <a:pt x="2200176" y="1671837"/>
                  <a:pt x="2195215" y="1664395"/>
                  <a:pt x="2195215" y="1659434"/>
                </a:cubicBezTo>
                <a:cubicBezTo>
                  <a:pt x="2190254" y="1659434"/>
                  <a:pt x="2187774" y="1654473"/>
                  <a:pt x="2187774" y="1644551"/>
                </a:cubicBezTo>
                <a:close/>
                <a:moveTo>
                  <a:pt x="6144741" y="1625018"/>
                </a:moveTo>
                <a:cubicBezTo>
                  <a:pt x="6145981" y="1624398"/>
                  <a:pt x="6146601" y="1624708"/>
                  <a:pt x="6146601" y="1625948"/>
                </a:cubicBezTo>
                <a:cubicBezTo>
                  <a:pt x="6146601" y="1628428"/>
                  <a:pt x="6144121" y="1629669"/>
                  <a:pt x="6139160" y="1629669"/>
                </a:cubicBezTo>
                <a:cubicBezTo>
                  <a:pt x="6141641" y="1627188"/>
                  <a:pt x="6143501" y="1625638"/>
                  <a:pt x="6144741" y="1625018"/>
                </a:cubicBezTo>
                <a:close/>
                <a:moveTo>
                  <a:pt x="6228457" y="1622227"/>
                </a:moveTo>
                <a:lnTo>
                  <a:pt x="6221015" y="1629669"/>
                </a:lnTo>
                <a:cubicBezTo>
                  <a:pt x="6216054" y="1629669"/>
                  <a:pt x="6211094" y="1632149"/>
                  <a:pt x="6206133" y="1637110"/>
                </a:cubicBezTo>
                <a:lnTo>
                  <a:pt x="6183808" y="1644551"/>
                </a:lnTo>
                <a:cubicBezTo>
                  <a:pt x="6183808" y="1644551"/>
                  <a:pt x="6188770" y="1642071"/>
                  <a:pt x="6198691" y="1637110"/>
                </a:cubicBezTo>
                <a:close/>
                <a:moveTo>
                  <a:pt x="5666631" y="1622227"/>
                </a:moveTo>
                <a:cubicBezTo>
                  <a:pt x="5664151" y="1622227"/>
                  <a:pt x="5665390" y="1623467"/>
                  <a:pt x="5670351" y="1625948"/>
                </a:cubicBezTo>
                <a:cubicBezTo>
                  <a:pt x="5675313" y="1628428"/>
                  <a:pt x="5677793" y="1629669"/>
                  <a:pt x="5677793" y="1629669"/>
                </a:cubicBezTo>
                <a:cubicBezTo>
                  <a:pt x="5677793" y="1624708"/>
                  <a:pt x="5675313" y="1622227"/>
                  <a:pt x="5670351" y="1622227"/>
                </a:cubicBezTo>
                <a:cubicBezTo>
                  <a:pt x="5670351" y="1622227"/>
                  <a:pt x="5669111" y="1622227"/>
                  <a:pt x="5666631" y="1622227"/>
                </a:cubicBezTo>
                <a:close/>
                <a:moveTo>
                  <a:pt x="5528965" y="1622227"/>
                </a:moveTo>
                <a:lnTo>
                  <a:pt x="5521523" y="1629669"/>
                </a:lnTo>
                <a:cubicBezTo>
                  <a:pt x="5516562" y="1634630"/>
                  <a:pt x="5515322" y="1640831"/>
                  <a:pt x="5517803" y="1648272"/>
                </a:cubicBezTo>
                <a:cubicBezTo>
                  <a:pt x="5520283" y="1655713"/>
                  <a:pt x="5522764" y="1659434"/>
                  <a:pt x="5525244" y="1659434"/>
                </a:cubicBezTo>
                <a:cubicBezTo>
                  <a:pt x="5527724" y="1659434"/>
                  <a:pt x="5530205" y="1656954"/>
                  <a:pt x="5532685" y="1651993"/>
                </a:cubicBezTo>
                <a:cubicBezTo>
                  <a:pt x="5535165" y="1647032"/>
                  <a:pt x="5536406" y="1644551"/>
                  <a:pt x="5536406" y="1644551"/>
                </a:cubicBezTo>
                <a:lnTo>
                  <a:pt x="5536406" y="1637110"/>
                </a:lnTo>
                <a:close/>
                <a:moveTo>
                  <a:pt x="3497461" y="1622227"/>
                </a:moveTo>
                <a:cubicBezTo>
                  <a:pt x="3487539" y="1627188"/>
                  <a:pt x="3485059" y="1637110"/>
                  <a:pt x="3490019" y="1651993"/>
                </a:cubicBezTo>
                <a:cubicBezTo>
                  <a:pt x="3494980" y="1656954"/>
                  <a:pt x="3497461" y="1656954"/>
                  <a:pt x="3497461" y="1651993"/>
                </a:cubicBezTo>
                <a:cubicBezTo>
                  <a:pt x="3497461" y="1651993"/>
                  <a:pt x="3498701" y="1650752"/>
                  <a:pt x="3501182" y="1648272"/>
                </a:cubicBezTo>
                <a:cubicBezTo>
                  <a:pt x="3503662" y="1645792"/>
                  <a:pt x="3504902" y="1647032"/>
                  <a:pt x="3504902" y="1651993"/>
                </a:cubicBezTo>
                <a:cubicBezTo>
                  <a:pt x="3509863" y="1651993"/>
                  <a:pt x="3513584" y="1650752"/>
                  <a:pt x="3516064" y="1648272"/>
                </a:cubicBezTo>
                <a:cubicBezTo>
                  <a:pt x="3518545" y="1645792"/>
                  <a:pt x="3518545" y="1643311"/>
                  <a:pt x="3516064" y="1640831"/>
                </a:cubicBezTo>
                <a:cubicBezTo>
                  <a:pt x="3513584" y="1638350"/>
                  <a:pt x="3511104" y="1637110"/>
                  <a:pt x="3508623" y="1637110"/>
                </a:cubicBezTo>
                <a:cubicBezTo>
                  <a:pt x="3506142" y="1637110"/>
                  <a:pt x="3504902" y="1634630"/>
                  <a:pt x="3504902" y="1629669"/>
                </a:cubicBezTo>
                <a:lnTo>
                  <a:pt x="3512344" y="1622227"/>
                </a:lnTo>
                <a:close/>
                <a:moveTo>
                  <a:pt x="2909590" y="1622227"/>
                </a:moveTo>
                <a:lnTo>
                  <a:pt x="2909590" y="1629669"/>
                </a:lnTo>
                <a:lnTo>
                  <a:pt x="2902148" y="1629669"/>
                </a:lnTo>
                <a:close/>
                <a:moveTo>
                  <a:pt x="2708672" y="1622227"/>
                </a:moveTo>
                <a:cubicBezTo>
                  <a:pt x="2713633" y="1622227"/>
                  <a:pt x="2716113" y="1622227"/>
                  <a:pt x="2716113" y="1622227"/>
                </a:cubicBezTo>
                <a:cubicBezTo>
                  <a:pt x="2716113" y="1622227"/>
                  <a:pt x="2716113" y="1624708"/>
                  <a:pt x="2716113" y="1629669"/>
                </a:cubicBezTo>
                <a:cubicBezTo>
                  <a:pt x="2711152" y="1634630"/>
                  <a:pt x="2708672" y="1632149"/>
                  <a:pt x="2708672" y="1622227"/>
                </a:cubicBezTo>
                <a:close/>
                <a:moveTo>
                  <a:pt x="1949649" y="1622227"/>
                </a:moveTo>
                <a:lnTo>
                  <a:pt x="1957090" y="1637110"/>
                </a:lnTo>
                <a:cubicBezTo>
                  <a:pt x="1957090" y="1642071"/>
                  <a:pt x="1957090" y="1647032"/>
                  <a:pt x="1957090" y="1651993"/>
                </a:cubicBezTo>
                <a:cubicBezTo>
                  <a:pt x="1957090" y="1656954"/>
                  <a:pt x="1957090" y="1659434"/>
                  <a:pt x="1957090" y="1659434"/>
                </a:cubicBezTo>
                <a:lnTo>
                  <a:pt x="1949649" y="1644551"/>
                </a:lnTo>
                <a:close/>
                <a:moveTo>
                  <a:pt x="6384726" y="1614786"/>
                </a:moveTo>
                <a:lnTo>
                  <a:pt x="6392168" y="1622227"/>
                </a:lnTo>
                <a:lnTo>
                  <a:pt x="6384726" y="1622227"/>
                </a:lnTo>
                <a:cubicBezTo>
                  <a:pt x="6384726" y="1622227"/>
                  <a:pt x="6384726" y="1619747"/>
                  <a:pt x="6384726" y="1614786"/>
                </a:cubicBezTo>
                <a:close/>
                <a:moveTo>
                  <a:pt x="6161484" y="1614786"/>
                </a:moveTo>
                <a:lnTo>
                  <a:pt x="6176367" y="1614786"/>
                </a:lnTo>
                <a:cubicBezTo>
                  <a:pt x="6176367" y="1619747"/>
                  <a:pt x="6171406" y="1622227"/>
                  <a:pt x="6161484" y="1622227"/>
                </a:cubicBezTo>
                <a:close/>
                <a:moveTo>
                  <a:pt x="3043535" y="1614786"/>
                </a:moveTo>
                <a:cubicBezTo>
                  <a:pt x="3043535" y="1614786"/>
                  <a:pt x="3046016" y="1614786"/>
                  <a:pt x="3050976" y="1614786"/>
                </a:cubicBezTo>
                <a:cubicBezTo>
                  <a:pt x="3055937" y="1614786"/>
                  <a:pt x="3059658" y="1616026"/>
                  <a:pt x="3062139" y="1618506"/>
                </a:cubicBezTo>
                <a:cubicBezTo>
                  <a:pt x="3064619" y="1620987"/>
                  <a:pt x="3065859" y="1624708"/>
                  <a:pt x="3065859" y="1629669"/>
                </a:cubicBezTo>
                <a:lnTo>
                  <a:pt x="3067255" y="1632924"/>
                </a:lnTo>
                <a:lnTo>
                  <a:pt x="3064930" y="1632459"/>
                </a:lnTo>
                <a:cubicBezTo>
                  <a:pt x="3063069" y="1633079"/>
                  <a:pt x="3060898" y="1634630"/>
                  <a:pt x="3058418" y="1637110"/>
                </a:cubicBezTo>
                <a:cubicBezTo>
                  <a:pt x="3048496" y="1642071"/>
                  <a:pt x="3043535" y="1639590"/>
                  <a:pt x="3043535" y="1629669"/>
                </a:cubicBezTo>
                <a:lnTo>
                  <a:pt x="3043535" y="1622227"/>
                </a:lnTo>
                <a:close/>
                <a:moveTo>
                  <a:pt x="2135684" y="1614786"/>
                </a:moveTo>
                <a:cubicBezTo>
                  <a:pt x="2140645" y="1629669"/>
                  <a:pt x="2143125" y="1639590"/>
                  <a:pt x="2143125" y="1644551"/>
                </a:cubicBezTo>
                <a:lnTo>
                  <a:pt x="2143125" y="1659434"/>
                </a:lnTo>
                <a:cubicBezTo>
                  <a:pt x="2143125" y="1659434"/>
                  <a:pt x="2141885" y="1658194"/>
                  <a:pt x="2139405" y="1655713"/>
                </a:cubicBezTo>
                <a:cubicBezTo>
                  <a:pt x="2136924" y="1653233"/>
                  <a:pt x="2135684" y="1649512"/>
                  <a:pt x="2135684" y="1644551"/>
                </a:cubicBezTo>
                <a:cubicBezTo>
                  <a:pt x="2135684" y="1639590"/>
                  <a:pt x="2135684" y="1633389"/>
                  <a:pt x="2135684" y="1625948"/>
                </a:cubicBezTo>
                <a:cubicBezTo>
                  <a:pt x="2135684" y="1622227"/>
                  <a:pt x="2135684" y="1618817"/>
                  <a:pt x="2135684" y="1615716"/>
                </a:cubicBezTo>
                <a:close/>
                <a:moveTo>
                  <a:pt x="2113360" y="1614786"/>
                </a:moveTo>
                <a:lnTo>
                  <a:pt x="2120801" y="1614786"/>
                </a:lnTo>
                <a:cubicBezTo>
                  <a:pt x="2120801" y="1619747"/>
                  <a:pt x="2118320" y="1622227"/>
                  <a:pt x="2113360" y="1622227"/>
                </a:cubicBezTo>
                <a:close/>
                <a:moveTo>
                  <a:pt x="1890118" y="1614786"/>
                </a:moveTo>
                <a:cubicBezTo>
                  <a:pt x="1890118" y="1614786"/>
                  <a:pt x="1890118" y="1617266"/>
                  <a:pt x="1890118" y="1622227"/>
                </a:cubicBezTo>
                <a:cubicBezTo>
                  <a:pt x="1890118" y="1622227"/>
                  <a:pt x="1887637" y="1622227"/>
                  <a:pt x="1882676" y="1622227"/>
                </a:cubicBezTo>
                <a:close/>
                <a:moveTo>
                  <a:pt x="3338402" y="1610135"/>
                </a:moveTo>
                <a:cubicBezTo>
                  <a:pt x="3336540" y="1609515"/>
                  <a:pt x="3333750" y="1609825"/>
                  <a:pt x="3330029" y="1611065"/>
                </a:cubicBezTo>
                <a:cubicBezTo>
                  <a:pt x="3322588" y="1613545"/>
                  <a:pt x="3315146" y="1614786"/>
                  <a:pt x="3307705" y="1614786"/>
                </a:cubicBezTo>
                <a:cubicBezTo>
                  <a:pt x="3300264" y="1614786"/>
                  <a:pt x="3296543" y="1616026"/>
                  <a:pt x="3296543" y="1618506"/>
                </a:cubicBezTo>
                <a:cubicBezTo>
                  <a:pt x="3296543" y="1620987"/>
                  <a:pt x="3299024" y="1622227"/>
                  <a:pt x="3303984" y="1622227"/>
                </a:cubicBezTo>
                <a:cubicBezTo>
                  <a:pt x="3308945" y="1622227"/>
                  <a:pt x="3311426" y="1622227"/>
                  <a:pt x="3311426" y="1622227"/>
                </a:cubicBezTo>
                <a:lnTo>
                  <a:pt x="3326309" y="1622227"/>
                </a:lnTo>
                <a:lnTo>
                  <a:pt x="3341191" y="1614786"/>
                </a:lnTo>
                <a:cubicBezTo>
                  <a:pt x="3341191" y="1612305"/>
                  <a:pt x="3340261" y="1610755"/>
                  <a:pt x="3338402" y="1610135"/>
                </a:cubicBezTo>
                <a:close/>
                <a:moveTo>
                  <a:pt x="6332636" y="1607344"/>
                </a:moveTo>
                <a:cubicBezTo>
                  <a:pt x="6332636" y="1607344"/>
                  <a:pt x="6335117" y="1607344"/>
                  <a:pt x="6340078" y="1607344"/>
                </a:cubicBezTo>
                <a:lnTo>
                  <a:pt x="6340078" y="1614786"/>
                </a:lnTo>
                <a:cubicBezTo>
                  <a:pt x="6335117" y="1614786"/>
                  <a:pt x="6332636" y="1612305"/>
                  <a:pt x="6332636" y="1607344"/>
                </a:cubicBezTo>
                <a:close/>
                <a:moveTo>
                  <a:pt x="6049863" y="1607344"/>
                </a:moveTo>
                <a:cubicBezTo>
                  <a:pt x="6049863" y="1607344"/>
                  <a:pt x="6047383" y="1609825"/>
                  <a:pt x="6042422" y="1614786"/>
                </a:cubicBezTo>
                <a:lnTo>
                  <a:pt x="6049863" y="1614786"/>
                </a:lnTo>
                <a:close/>
                <a:moveTo>
                  <a:pt x="3534668" y="1607344"/>
                </a:moveTo>
                <a:lnTo>
                  <a:pt x="3527226" y="1622227"/>
                </a:lnTo>
                <a:cubicBezTo>
                  <a:pt x="3532187" y="1622227"/>
                  <a:pt x="3534668" y="1619747"/>
                  <a:pt x="3534668" y="1614786"/>
                </a:cubicBezTo>
                <a:lnTo>
                  <a:pt x="3542109" y="1607344"/>
                </a:lnTo>
                <a:close/>
                <a:moveTo>
                  <a:pt x="3382119" y="1607344"/>
                </a:moveTo>
                <a:cubicBezTo>
                  <a:pt x="3379638" y="1607344"/>
                  <a:pt x="3378398" y="1608585"/>
                  <a:pt x="3378398" y="1611065"/>
                </a:cubicBezTo>
                <a:cubicBezTo>
                  <a:pt x="3378398" y="1613545"/>
                  <a:pt x="3379638" y="1614786"/>
                  <a:pt x="3382119" y="1614786"/>
                </a:cubicBezTo>
                <a:cubicBezTo>
                  <a:pt x="3384600" y="1614786"/>
                  <a:pt x="3385840" y="1613545"/>
                  <a:pt x="3385840" y="1611065"/>
                </a:cubicBezTo>
                <a:cubicBezTo>
                  <a:pt x="3385840" y="1608585"/>
                  <a:pt x="3384600" y="1607344"/>
                  <a:pt x="3382119" y="1607344"/>
                </a:cubicBezTo>
                <a:close/>
                <a:moveTo>
                  <a:pt x="2262187" y="1607344"/>
                </a:moveTo>
                <a:lnTo>
                  <a:pt x="2269629" y="1607344"/>
                </a:lnTo>
                <a:cubicBezTo>
                  <a:pt x="2269629" y="1607344"/>
                  <a:pt x="2269629" y="1609825"/>
                  <a:pt x="2269629" y="1614786"/>
                </a:cubicBezTo>
                <a:close/>
                <a:moveTo>
                  <a:pt x="6287988" y="1599903"/>
                </a:moveTo>
                <a:lnTo>
                  <a:pt x="6287988" y="1607344"/>
                </a:lnTo>
                <a:lnTo>
                  <a:pt x="6280547" y="1607344"/>
                </a:lnTo>
                <a:cubicBezTo>
                  <a:pt x="6285508" y="1607344"/>
                  <a:pt x="6287988" y="1604864"/>
                  <a:pt x="6287988" y="1599903"/>
                </a:cubicBezTo>
                <a:close/>
                <a:moveTo>
                  <a:pt x="6265664" y="1599903"/>
                </a:moveTo>
                <a:lnTo>
                  <a:pt x="6265664" y="1607344"/>
                </a:lnTo>
                <a:cubicBezTo>
                  <a:pt x="6265664" y="1607344"/>
                  <a:pt x="6263184" y="1607344"/>
                  <a:pt x="6258222" y="1607344"/>
                </a:cubicBezTo>
                <a:close/>
                <a:moveTo>
                  <a:pt x="5834062" y="1599903"/>
                </a:moveTo>
                <a:lnTo>
                  <a:pt x="5841504" y="1599903"/>
                </a:lnTo>
                <a:cubicBezTo>
                  <a:pt x="5841504" y="1604864"/>
                  <a:pt x="5839024" y="1608585"/>
                  <a:pt x="5834062" y="1611065"/>
                </a:cubicBezTo>
                <a:cubicBezTo>
                  <a:pt x="5829101" y="1613545"/>
                  <a:pt x="5824141" y="1614786"/>
                  <a:pt x="5819179" y="1614786"/>
                </a:cubicBezTo>
                <a:cubicBezTo>
                  <a:pt x="5809258" y="1619747"/>
                  <a:pt x="5801817" y="1624708"/>
                  <a:pt x="5796855" y="1629669"/>
                </a:cubicBezTo>
                <a:cubicBezTo>
                  <a:pt x="5791894" y="1634630"/>
                  <a:pt x="5786934" y="1637110"/>
                  <a:pt x="5781972" y="1637110"/>
                </a:cubicBezTo>
                <a:cubicBezTo>
                  <a:pt x="5777011" y="1637110"/>
                  <a:pt x="5762128" y="1644551"/>
                  <a:pt x="5737324" y="1659434"/>
                </a:cubicBezTo>
                <a:lnTo>
                  <a:pt x="5744765" y="1651993"/>
                </a:lnTo>
                <a:cubicBezTo>
                  <a:pt x="5744765" y="1647032"/>
                  <a:pt x="5747245" y="1644551"/>
                  <a:pt x="5752207" y="1644551"/>
                </a:cubicBezTo>
                <a:lnTo>
                  <a:pt x="5759648" y="1629669"/>
                </a:lnTo>
                <a:lnTo>
                  <a:pt x="5774531" y="1629669"/>
                </a:lnTo>
                <a:lnTo>
                  <a:pt x="5781972" y="1622227"/>
                </a:lnTo>
                <a:cubicBezTo>
                  <a:pt x="5786934" y="1622227"/>
                  <a:pt x="5789414" y="1622227"/>
                  <a:pt x="5789414" y="1622227"/>
                </a:cubicBezTo>
                <a:cubicBezTo>
                  <a:pt x="5789414" y="1622227"/>
                  <a:pt x="5791894" y="1622227"/>
                  <a:pt x="5796855" y="1622227"/>
                </a:cubicBezTo>
                <a:cubicBezTo>
                  <a:pt x="5811738" y="1607344"/>
                  <a:pt x="5821660" y="1602383"/>
                  <a:pt x="5826621" y="1607344"/>
                </a:cubicBezTo>
                <a:close/>
                <a:moveTo>
                  <a:pt x="5789414" y="1599903"/>
                </a:moveTo>
                <a:cubicBezTo>
                  <a:pt x="5794375" y="1599903"/>
                  <a:pt x="5795615" y="1602383"/>
                  <a:pt x="5793135" y="1607344"/>
                </a:cubicBezTo>
                <a:cubicBezTo>
                  <a:pt x="5790654" y="1612305"/>
                  <a:pt x="5789414" y="1614786"/>
                  <a:pt x="5789414" y="1614786"/>
                </a:cubicBezTo>
                <a:cubicBezTo>
                  <a:pt x="5784453" y="1614786"/>
                  <a:pt x="5780732" y="1614786"/>
                  <a:pt x="5778252" y="1614786"/>
                </a:cubicBezTo>
                <a:cubicBezTo>
                  <a:pt x="5775772" y="1614786"/>
                  <a:pt x="5774531" y="1614786"/>
                  <a:pt x="5774531" y="1614786"/>
                </a:cubicBezTo>
                <a:lnTo>
                  <a:pt x="5767090" y="1614786"/>
                </a:lnTo>
                <a:cubicBezTo>
                  <a:pt x="5767090" y="1604864"/>
                  <a:pt x="5774531" y="1599903"/>
                  <a:pt x="5789414" y="1599903"/>
                </a:cubicBezTo>
                <a:close/>
                <a:moveTo>
                  <a:pt x="5722441" y="1599903"/>
                </a:moveTo>
                <a:lnTo>
                  <a:pt x="5715000" y="1607344"/>
                </a:lnTo>
                <a:lnTo>
                  <a:pt x="5715000" y="1614786"/>
                </a:lnTo>
                <a:cubicBezTo>
                  <a:pt x="5719961" y="1609825"/>
                  <a:pt x="5722441" y="1604864"/>
                  <a:pt x="5722441" y="1599903"/>
                </a:cubicBezTo>
                <a:close/>
                <a:moveTo>
                  <a:pt x="5603379" y="1599903"/>
                </a:moveTo>
                <a:lnTo>
                  <a:pt x="5581054" y="1607344"/>
                </a:lnTo>
                <a:lnTo>
                  <a:pt x="5588496" y="1607344"/>
                </a:lnTo>
                <a:close/>
                <a:moveTo>
                  <a:pt x="5514082" y="1599903"/>
                </a:moveTo>
                <a:cubicBezTo>
                  <a:pt x="5509120" y="1604864"/>
                  <a:pt x="5506640" y="1607344"/>
                  <a:pt x="5506640" y="1607344"/>
                </a:cubicBezTo>
                <a:lnTo>
                  <a:pt x="5521523" y="1607344"/>
                </a:lnTo>
                <a:cubicBezTo>
                  <a:pt x="5521523" y="1602383"/>
                  <a:pt x="5521523" y="1599903"/>
                  <a:pt x="5521523" y="1599903"/>
                </a:cubicBezTo>
                <a:cubicBezTo>
                  <a:pt x="5521523" y="1599903"/>
                  <a:pt x="5519043" y="1599903"/>
                  <a:pt x="5514082" y="1599903"/>
                </a:cubicBezTo>
                <a:close/>
                <a:moveTo>
                  <a:pt x="3348633" y="1599903"/>
                </a:moveTo>
                <a:lnTo>
                  <a:pt x="3363516" y="1614786"/>
                </a:lnTo>
                <a:cubicBezTo>
                  <a:pt x="3363516" y="1609825"/>
                  <a:pt x="3361035" y="1606104"/>
                  <a:pt x="3356074" y="1603624"/>
                </a:cubicBezTo>
                <a:cubicBezTo>
                  <a:pt x="3351113" y="1601143"/>
                  <a:pt x="3348633" y="1599903"/>
                  <a:pt x="3348633" y="1599903"/>
                </a:cubicBezTo>
                <a:close/>
                <a:moveTo>
                  <a:pt x="2946797" y="1599903"/>
                </a:moveTo>
                <a:cubicBezTo>
                  <a:pt x="2951758" y="1604864"/>
                  <a:pt x="2954238" y="1607344"/>
                  <a:pt x="2954238" y="1607344"/>
                </a:cubicBezTo>
                <a:cubicBezTo>
                  <a:pt x="2954238" y="1607344"/>
                  <a:pt x="2951758" y="1607344"/>
                  <a:pt x="2946797" y="1607344"/>
                </a:cubicBezTo>
                <a:lnTo>
                  <a:pt x="2939355" y="1607344"/>
                </a:lnTo>
                <a:cubicBezTo>
                  <a:pt x="2944316" y="1602383"/>
                  <a:pt x="2946797" y="1599903"/>
                  <a:pt x="2946797" y="1599903"/>
                </a:cubicBezTo>
                <a:close/>
                <a:moveTo>
                  <a:pt x="2284512" y="1599903"/>
                </a:moveTo>
                <a:lnTo>
                  <a:pt x="2284512" y="1607344"/>
                </a:lnTo>
                <a:cubicBezTo>
                  <a:pt x="2284512" y="1607344"/>
                  <a:pt x="2282031" y="1607344"/>
                  <a:pt x="2277070" y="1607344"/>
                </a:cubicBezTo>
                <a:cubicBezTo>
                  <a:pt x="2277070" y="1602383"/>
                  <a:pt x="2279551" y="1599903"/>
                  <a:pt x="2284512" y="1599903"/>
                </a:cubicBezTo>
                <a:close/>
                <a:moveTo>
                  <a:pt x="2224981" y="1599903"/>
                </a:moveTo>
                <a:lnTo>
                  <a:pt x="2232422" y="1599903"/>
                </a:lnTo>
                <a:lnTo>
                  <a:pt x="2232422" y="1607344"/>
                </a:lnTo>
                <a:close/>
                <a:moveTo>
                  <a:pt x="5848945" y="1592462"/>
                </a:moveTo>
                <a:cubicBezTo>
                  <a:pt x="5848945" y="1597423"/>
                  <a:pt x="5847704" y="1599903"/>
                  <a:pt x="5845224" y="1599903"/>
                </a:cubicBezTo>
                <a:cubicBezTo>
                  <a:pt x="5842744" y="1599903"/>
                  <a:pt x="5841504" y="1598663"/>
                  <a:pt x="5841504" y="1596182"/>
                </a:cubicBezTo>
                <a:cubicBezTo>
                  <a:pt x="5841504" y="1593702"/>
                  <a:pt x="5843984" y="1592462"/>
                  <a:pt x="5848945" y="1592462"/>
                </a:cubicBezTo>
                <a:close/>
                <a:moveTo>
                  <a:pt x="4129981" y="1592462"/>
                </a:moveTo>
                <a:lnTo>
                  <a:pt x="4129981" y="1599903"/>
                </a:lnTo>
                <a:cubicBezTo>
                  <a:pt x="4134942" y="1599903"/>
                  <a:pt x="4137422" y="1597423"/>
                  <a:pt x="4137422" y="1592462"/>
                </a:cubicBezTo>
                <a:cubicBezTo>
                  <a:pt x="4132461" y="1592462"/>
                  <a:pt x="4129981" y="1592462"/>
                  <a:pt x="4129981" y="1592462"/>
                </a:cubicBezTo>
                <a:close/>
                <a:moveTo>
                  <a:pt x="3489090" y="1587811"/>
                </a:moveTo>
                <a:cubicBezTo>
                  <a:pt x="3488469" y="1588431"/>
                  <a:pt x="3487539" y="1589981"/>
                  <a:pt x="3486299" y="1592462"/>
                </a:cubicBezTo>
                <a:cubicBezTo>
                  <a:pt x="3483818" y="1597423"/>
                  <a:pt x="3480097" y="1597423"/>
                  <a:pt x="3475137" y="1592462"/>
                </a:cubicBezTo>
                <a:lnTo>
                  <a:pt x="3475137" y="1599903"/>
                </a:lnTo>
                <a:cubicBezTo>
                  <a:pt x="3475137" y="1604864"/>
                  <a:pt x="3475137" y="1607344"/>
                  <a:pt x="3475137" y="1607344"/>
                </a:cubicBezTo>
                <a:lnTo>
                  <a:pt x="3482578" y="1614786"/>
                </a:lnTo>
                <a:cubicBezTo>
                  <a:pt x="3487539" y="1614786"/>
                  <a:pt x="3490019" y="1614786"/>
                  <a:pt x="3490019" y="1614786"/>
                </a:cubicBezTo>
                <a:cubicBezTo>
                  <a:pt x="3490019" y="1609825"/>
                  <a:pt x="3491260" y="1607344"/>
                  <a:pt x="3493740" y="1607344"/>
                </a:cubicBezTo>
                <a:cubicBezTo>
                  <a:pt x="3496221" y="1607344"/>
                  <a:pt x="3498701" y="1607344"/>
                  <a:pt x="3501182" y="1607344"/>
                </a:cubicBezTo>
                <a:cubicBezTo>
                  <a:pt x="3503662" y="1607344"/>
                  <a:pt x="3507383" y="1606104"/>
                  <a:pt x="3512344" y="1603624"/>
                </a:cubicBezTo>
                <a:cubicBezTo>
                  <a:pt x="3517304" y="1601143"/>
                  <a:pt x="3519785" y="1599903"/>
                  <a:pt x="3519785" y="1599903"/>
                </a:cubicBezTo>
                <a:lnTo>
                  <a:pt x="3512344" y="1592462"/>
                </a:lnTo>
                <a:cubicBezTo>
                  <a:pt x="3507383" y="1597423"/>
                  <a:pt x="3502422" y="1598663"/>
                  <a:pt x="3497461" y="1596182"/>
                </a:cubicBezTo>
                <a:cubicBezTo>
                  <a:pt x="3492500" y="1593702"/>
                  <a:pt x="3490019" y="1591221"/>
                  <a:pt x="3490019" y="1588741"/>
                </a:cubicBezTo>
                <a:cubicBezTo>
                  <a:pt x="3490019" y="1587501"/>
                  <a:pt x="3489710" y="1587191"/>
                  <a:pt x="3489090" y="1587811"/>
                </a:cubicBezTo>
                <a:close/>
                <a:moveTo>
                  <a:pt x="6470303" y="1585020"/>
                </a:moveTo>
                <a:cubicBezTo>
                  <a:pt x="6472783" y="1585020"/>
                  <a:pt x="6474023" y="1586260"/>
                  <a:pt x="6474023" y="1588741"/>
                </a:cubicBezTo>
                <a:cubicBezTo>
                  <a:pt x="6474023" y="1591221"/>
                  <a:pt x="6471543" y="1592462"/>
                  <a:pt x="6466582" y="1592462"/>
                </a:cubicBezTo>
                <a:cubicBezTo>
                  <a:pt x="6466582" y="1587501"/>
                  <a:pt x="6467822" y="1585020"/>
                  <a:pt x="6470303" y="1585020"/>
                </a:cubicBezTo>
                <a:close/>
                <a:moveTo>
                  <a:pt x="5930801" y="1585020"/>
                </a:moveTo>
                <a:cubicBezTo>
                  <a:pt x="5935762" y="1585020"/>
                  <a:pt x="5937001" y="1586260"/>
                  <a:pt x="5934521" y="1588741"/>
                </a:cubicBezTo>
                <a:cubicBezTo>
                  <a:pt x="5932041" y="1591221"/>
                  <a:pt x="5929560" y="1591221"/>
                  <a:pt x="5927080" y="1588741"/>
                </a:cubicBezTo>
                <a:cubicBezTo>
                  <a:pt x="5924600" y="1586260"/>
                  <a:pt x="5925839" y="1585020"/>
                  <a:pt x="5930801" y="1585020"/>
                </a:cubicBezTo>
                <a:close/>
                <a:moveTo>
                  <a:pt x="5737324" y="1585020"/>
                </a:moveTo>
                <a:cubicBezTo>
                  <a:pt x="5732363" y="1585020"/>
                  <a:pt x="5729883" y="1586260"/>
                  <a:pt x="5729883" y="1588741"/>
                </a:cubicBezTo>
                <a:cubicBezTo>
                  <a:pt x="5729883" y="1591221"/>
                  <a:pt x="5732363" y="1592462"/>
                  <a:pt x="5737324" y="1592462"/>
                </a:cubicBezTo>
                <a:cubicBezTo>
                  <a:pt x="5742285" y="1587501"/>
                  <a:pt x="5744765" y="1585020"/>
                  <a:pt x="5744765" y="1585020"/>
                </a:cubicBezTo>
                <a:close/>
                <a:moveTo>
                  <a:pt x="3281660" y="1585020"/>
                </a:moveTo>
                <a:cubicBezTo>
                  <a:pt x="3276699" y="1594942"/>
                  <a:pt x="3279179" y="1599903"/>
                  <a:pt x="3289101" y="1599903"/>
                </a:cubicBezTo>
                <a:lnTo>
                  <a:pt x="3296543" y="1607344"/>
                </a:lnTo>
                <a:lnTo>
                  <a:pt x="3296543" y="1599903"/>
                </a:lnTo>
                <a:lnTo>
                  <a:pt x="3303984" y="1592462"/>
                </a:lnTo>
                <a:lnTo>
                  <a:pt x="3296543" y="1585020"/>
                </a:lnTo>
                <a:cubicBezTo>
                  <a:pt x="3291582" y="1585020"/>
                  <a:pt x="3286621" y="1585020"/>
                  <a:pt x="3281660" y="1585020"/>
                </a:cubicBezTo>
                <a:close/>
                <a:moveTo>
                  <a:pt x="3533738" y="1580369"/>
                </a:moveTo>
                <a:cubicBezTo>
                  <a:pt x="3533118" y="1579749"/>
                  <a:pt x="3532188" y="1580059"/>
                  <a:pt x="3530947" y="1581299"/>
                </a:cubicBezTo>
                <a:cubicBezTo>
                  <a:pt x="3528467" y="1583780"/>
                  <a:pt x="3527226" y="1585020"/>
                  <a:pt x="3527226" y="1585020"/>
                </a:cubicBezTo>
                <a:cubicBezTo>
                  <a:pt x="3527226" y="1589981"/>
                  <a:pt x="3527226" y="1592462"/>
                  <a:pt x="3527226" y="1592462"/>
                </a:cubicBezTo>
                <a:cubicBezTo>
                  <a:pt x="3527226" y="1592462"/>
                  <a:pt x="3529707" y="1592462"/>
                  <a:pt x="3534668" y="1592462"/>
                </a:cubicBezTo>
                <a:cubicBezTo>
                  <a:pt x="3534668" y="1592462"/>
                  <a:pt x="3534668" y="1589981"/>
                  <a:pt x="3534668" y="1585020"/>
                </a:cubicBezTo>
                <a:cubicBezTo>
                  <a:pt x="3534668" y="1582540"/>
                  <a:pt x="3534358" y="1580990"/>
                  <a:pt x="3533738" y="1580369"/>
                </a:cubicBezTo>
                <a:close/>
                <a:moveTo>
                  <a:pt x="5953125" y="1577579"/>
                </a:moveTo>
                <a:lnTo>
                  <a:pt x="5960566" y="1585020"/>
                </a:lnTo>
                <a:cubicBezTo>
                  <a:pt x="5960566" y="1585020"/>
                  <a:pt x="5960566" y="1586260"/>
                  <a:pt x="5960566" y="1588741"/>
                </a:cubicBezTo>
                <a:cubicBezTo>
                  <a:pt x="5960566" y="1591221"/>
                  <a:pt x="5958086" y="1594942"/>
                  <a:pt x="5953125" y="1599903"/>
                </a:cubicBezTo>
                <a:cubicBezTo>
                  <a:pt x="5943203" y="1599903"/>
                  <a:pt x="5938242" y="1602383"/>
                  <a:pt x="5938242" y="1607344"/>
                </a:cubicBezTo>
                <a:cubicBezTo>
                  <a:pt x="5948163" y="1607344"/>
                  <a:pt x="5956845" y="1604864"/>
                  <a:pt x="5964287" y="1599903"/>
                </a:cubicBezTo>
                <a:cubicBezTo>
                  <a:pt x="5971728" y="1594942"/>
                  <a:pt x="5975449" y="1589981"/>
                  <a:pt x="5975449" y="1585020"/>
                </a:cubicBezTo>
                <a:lnTo>
                  <a:pt x="5975449" y="1592462"/>
                </a:lnTo>
                <a:cubicBezTo>
                  <a:pt x="5975449" y="1597423"/>
                  <a:pt x="5977929" y="1599903"/>
                  <a:pt x="5982890" y="1599903"/>
                </a:cubicBezTo>
                <a:lnTo>
                  <a:pt x="5990332" y="1599903"/>
                </a:lnTo>
                <a:lnTo>
                  <a:pt x="5997773" y="1599903"/>
                </a:lnTo>
                <a:lnTo>
                  <a:pt x="5982890" y="1607344"/>
                </a:lnTo>
                <a:cubicBezTo>
                  <a:pt x="5972969" y="1607344"/>
                  <a:pt x="5968008" y="1609825"/>
                  <a:pt x="5968008" y="1614786"/>
                </a:cubicBezTo>
                <a:lnTo>
                  <a:pt x="5960566" y="1614786"/>
                </a:lnTo>
                <a:cubicBezTo>
                  <a:pt x="5955605" y="1609825"/>
                  <a:pt x="5951884" y="1608585"/>
                  <a:pt x="5949404" y="1611065"/>
                </a:cubicBezTo>
                <a:cubicBezTo>
                  <a:pt x="5946924" y="1613545"/>
                  <a:pt x="5945683" y="1614786"/>
                  <a:pt x="5945683" y="1614786"/>
                </a:cubicBezTo>
                <a:cubicBezTo>
                  <a:pt x="5945683" y="1619747"/>
                  <a:pt x="5945683" y="1622227"/>
                  <a:pt x="5945683" y="1622227"/>
                </a:cubicBezTo>
                <a:cubicBezTo>
                  <a:pt x="5945683" y="1622227"/>
                  <a:pt x="5943203" y="1622227"/>
                  <a:pt x="5938242" y="1622227"/>
                </a:cubicBezTo>
                <a:lnTo>
                  <a:pt x="5908476" y="1637110"/>
                </a:lnTo>
                <a:cubicBezTo>
                  <a:pt x="5888632" y="1651993"/>
                  <a:pt x="5872510" y="1663155"/>
                  <a:pt x="5860107" y="1670596"/>
                </a:cubicBezTo>
                <a:cubicBezTo>
                  <a:pt x="5847704" y="1678038"/>
                  <a:pt x="5841504" y="1681758"/>
                  <a:pt x="5841504" y="1681758"/>
                </a:cubicBezTo>
                <a:lnTo>
                  <a:pt x="5841504" y="1674317"/>
                </a:lnTo>
                <a:cubicBezTo>
                  <a:pt x="5841504" y="1669356"/>
                  <a:pt x="5846465" y="1664395"/>
                  <a:pt x="5856386" y="1659434"/>
                </a:cubicBezTo>
                <a:lnTo>
                  <a:pt x="5871269" y="1651993"/>
                </a:lnTo>
                <a:cubicBezTo>
                  <a:pt x="5876231" y="1647032"/>
                  <a:pt x="5879951" y="1644551"/>
                  <a:pt x="5882431" y="1644551"/>
                </a:cubicBezTo>
                <a:cubicBezTo>
                  <a:pt x="5884911" y="1644551"/>
                  <a:pt x="5886152" y="1642071"/>
                  <a:pt x="5886152" y="1637110"/>
                </a:cubicBezTo>
                <a:cubicBezTo>
                  <a:pt x="5896074" y="1632149"/>
                  <a:pt x="5903515" y="1624708"/>
                  <a:pt x="5908476" y="1614786"/>
                </a:cubicBezTo>
                <a:lnTo>
                  <a:pt x="5915918" y="1607344"/>
                </a:lnTo>
                <a:cubicBezTo>
                  <a:pt x="5920879" y="1607344"/>
                  <a:pt x="5920879" y="1609825"/>
                  <a:pt x="5915918" y="1614786"/>
                </a:cubicBezTo>
                <a:cubicBezTo>
                  <a:pt x="5915918" y="1619747"/>
                  <a:pt x="5915918" y="1622227"/>
                  <a:pt x="5915918" y="1622227"/>
                </a:cubicBezTo>
                <a:cubicBezTo>
                  <a:pt x="5915918" y="1622227"/>
                  <a:pt x="5918398" y="1622227"/>
                  <a:pt x="5923359" y="1622227"/>
                </a:cubicBezTo>
                <a:cubicBezTo>
                  <a:pt x="5923359" y="1622227"/>
                  <a:pt x="5923359" y="1619747"/>
                  <a:pt x="5923359" y="1614786"/>
                </a:cubicBezTo>
                <a:cubicBezTo>
                  <a:pt x="5923359" y="1609825"/>
                  <a:pt x="5925839" y="1604864"/>
                  <a:pt x="5930801" y="1599903"/>
                </a:cubicBezTo>
                <a:cubicBezTo>
                  <a:pt x="5945683" y="1594942"/>
                  <a:pt x="5953125" y="1591221"/>
                  <a:pt x="5953125" y="1588741"/>
                </a:cubicBezTo>
                <a:cubicBezTo>
                  <a:pt x="5953125" y="1586260"/>
                  <a:pt x="5953125" y="1582540"/>
                  <a:pt x="5953125" y="1577579"/>
                </a:cubicBezTo>
                <a:close/>
                <a:moveTo>
                  <a:pt x="5759648" y="1577579"/>
                </a:moveTo>
                <a:cubicBezTo>
                  <a:pt x="5754687" y="1577579"/>
                  <a:pt x="5752207" y="1580059"/>
                  <a:pt x="5752207" y="1585020"/>
                </a:cubicBezTo>
                <a:lnTo>
                  <a:pt x="5759648" y="1585020"/>
                </a:lnTo>
                <a:close/>
                <a:moveTo>
                  <a:pt x="5633144" y="1577579"/>
                </a:moveTo>
                <a:cubicBezTo>
                  <a:pt x="5633144" y="1582540"/>
                  <a:pt x="5635624" y="1585020"/>
                  <a:pt x="5640586" y="1585020"/>
                </a:cubicBezTo>
                <a:cubicBezTo>
                  <a:pt x="5645547" y="1585020"/>
                  <a:pt x="5648027" y="1583780"/>
                  <a:pt x="5648027" y="1581299"/>
                </a:cubicBezTo>
                <a:cubicBezTo>
                  <a:pt x="5648027" y="1578819"/>
                  <a:pt x="5648027" y="1577579"/>
                  <a:pt x="5648027" y="1577579"/>
                </a:cubicBezTo>
                <a:cubicBezTo>
                  <a:pt x="5648027" y="1577579"/>
                  <a:pt x="5645547" y="1577579"/>
                  <a:pt x="5640586" y="1577579"/>
                </a:cubicBezTo>
                <a:close/>
                <a:moveTo>
                  <a:pt x="3549551" y="1577579"/>
                </a:moveTo>
                <a:cubicBezTo>
                  <a:pt x="3549551" y="1582540"/>
                  <a:pt x="3549551" y="1585020"/>
                  <a:pt x="3549551" y="1585020"/>
                </a:cubicBezTo>
                <a:cubicBezTo>
                  <a:pt x="3549551" y="1585020"/>
                  <a:pt x="3552031" y="1585020"/>
                  <a:pt x="3556992" y="1585020"/>
                </a:cubicBezTo>
                <a:cubicBezTo>
                  <a:pt x="3566914" y="1585020"/>
                  <a:pt x="3571875" y="1585020"/>
                  <a:pt x="3571875" y="1585020"/>
                </a:cubicBezTo>
                <a:lnTo>
                  <a:pt x="3571875" y="1577579"/>
                </a:lnTo>
                <a:close/>
                <a:moveTo>
                  <a:pt x="5994053" y="1570137"/>
                </a:moveTo>
                <a:cubicBezTo>
                  <a:pt x="5996533" y="1570137"/>
                  <a:pt x="5997773" y="1570137"/>
                  <a:pt x="5997773" y="1570137"/>
                </a:cubicBezTo>
                <a:lnTo>
                  <a:pt x="5990332" y="1577579"/>
                </a:lnTo>
                <a:cubicBezTo>
                  <a:pt x="5990332" y="1572618"/>
                  <a:pt x="5991572" y="1570137"/>
                  <a:pt x="5994053" y="1570137"/>
                </a:cubicBezTo>
                <a:close/>
                <a:moveTo>
                  <a:pt x="3214688" y="1570137"/>
                </a:moveTo>
                <a:cubicBezTo>
                  <a:pt x="3219649" y="1575098"/>
                  <a:pt x="3222130" y="1577579"/>
                  <a:pt x="3222130" y="1577579"/>
                </a:cubicBezTo>
                <a:cubicBezTo>
                  <a:pt x="3222130" y="1577579"/>
                  <a:pt x="3222130" y="1575098"/>
                  <a:pt x="3222130" y="1570137"/>
                </a:cubicBezTo>
                <a:cubicBezTo>
                  <a:pt x="3217169" y="1570137"/>
                  <a:pt x="3214688" y="1570137"/>
                  <a:pt x="3214688" y="1570137"/>
                </a:cubicBezTo>
                <a:close/>
                <a:moveTo>
                  <a:pt x="2768204" y="1570137"/>
                </a:moveTo>
                <a:cubicBezTo>
                  <a:pt x="2773165" y="1570137"/>
                  <a:pt x="2775645" y="1570137"/>
                  <a:pt x="2775645" y="1570137"/>
                </a:cubicBezTo>
                <a:cubicBezTo>
                  <a:pt x="2770684" y="1575098"/>
                  <a:pt x="2769444" y="1578819"/>
                  <a:pt x="2771925" y="1581299"/>
                </a:cubicBezTo>
                <a:cubicBezTo>
                  <a:pt x="2774405" y="1583780"/>
                  <a:pt x="2775645" y="1585020"/>
                  <a:pt x="2775645" y="1585020"/>
                </a:cubicBezTo>
                <a:cubicBezTo>
                  <a:pt x="2775645" y="1585020"/>
                  <a:pt x="2775645" y="1586260"/>
                  <a:pt x="2775645" y="1588741"/>
                </a:cubicBezTo>
                <a:cubicBezTo>
                  <a:pt x="2775645" y="1591221"/>
                  <a:pt x="2773165" y="1592462"/>
                  <a:pt x="2768204" y="1592462"/>
                </a:cubicBezTo>
                <a:cubicBezTo>
                  <a:pt x="2768204" y="1587501"/>
                  <a:pt x="2766964" y="1583780"/>
                  <a:pt x="2764483" y="1581299"/>
                </a:cubicBezTo>
                <a:cubicBezTo>
                  <a:pt x="2762002" y="1578819"/>
                  <a:pt x="2763243" y="1575098"/>
                  <a:pt x="2768204" y="1570137"/>
                </a:cubicBezTo>
                <a:close/>
                <a:moveTo>
                  <a:pt x="2277070" y="1570137"/>
                </a:moveTo>
                <a:lnTo>
                  <a:pt x="2277070" y="1577579"/>
                </a:lnTo>
                <a:lnTo>
                  <a:pt x="2269629" y="1577579"/>
                </a:lnTo>
                <a:cubicBezTo>
                  <a:pt x="2274590" y="1572618"/>
                  <a:pt x="2277070" y="1570137"/>
                  <a:pt x="2277070" y="1570137"/>
                </a:cubicBezTo>
                <a:close/>
                <a:moveTo>
                  <a:pt x="5452690" y="1565486"/>
                </a:moveTo>
                <a:cubicBezTo>
                  <a:pt x="5451450" y="1566107"/>
                  <a:pt x="5449590" y="1567657"/>
                  <a:pt x="5447109" y="1570137"/>
                </a:cubicBezTo>
                <a:cubicBezTo>
                  <a:pt x="5447109" y="1570137"/>
                  <a:pt x="5444629" y="1570137"/>
                  <a:pt x="5439668" y="1570137"/>
                </a:cubicBezTo>
                <a:lnTo>
                  <a:pt x="5447109" y="1585020"/>
                </a:lnTo>
                <a:cubicBezTo>
                  <a:pt x="5447109" y="1585020"/>
                  <a:pt x="5448350" y="1582540"/>
                  <a:pt x="5450830" y="1577579"/>
                </a:cubicBezTo>
                <a:cubicBezTo>
                  <a:pt x="5453310" y="1572618"/>
                  <a:pt x="5454551" y="1568897"/>
                  <a:pt x="5454551" y="1566417"/>
                </a:cubicBezTo>
                <a:cubicBezTo>
                  <a:pt x="5454551" y="1565177"/>
                  <a:pt x="5453931" y="1564866"/>
                  <a:pt x="5452690" y="1565486"/>
                </a:cubicBezTo>
                <a:close/>
                <a:moveTo>
                  <a:pt x="3629546" y="1565486"/>
                </a:moveTo>
                <a:cubicBezTo>
                  <a:pt x="3628306" y="1566107"/>
                  <a:pt x="3626446" y="1567657"/>
                  <a:pt x="3623966" y="1570137"/>
                </a:cubicBezTo>
                <a:cubicBezTo>
                  <a:pt x="3614043" y="1575098"/>
                  <a:pt x="3609083" y="1577579"/>
                  <a:pt x="3609083" y="1577579"/>
                </a:cubicBezTo>
                <a:cubicBezTo>
                  <a:pt x="3609083" y="1577579"/>
                  <a:pt x="3610323" y="1578819"/>
                  <a:pt x="3612803" y="1581299"/>
                </a:cubicBezTo>
                <a:cubicBezTo>
                  <a:pt x="3615284" y="1583780"/>
                  <a:pt x="3619005" y="1585020"/>
                  <a:pt x="3623966" y="1585020"/>
                </a:cubicBezTo>
                <a:cubicBezTo>
                  <a:pt x="3628926" y="1585020"/>
                  <a:pt x="3631407" y="1580059"/>
                  <a:pt x="3631407" y="1570137"/>
                </a:cubicBezTo>
                <a:cubicBezTo>
                  <a:pt x="3631407" y="1570137"/>
                  <a:pt x="3631407" y="1568897"/>
                  <a:pt x="3631407" y="1566417"/>
                </a:cubicBezTo>
                <a:cubicBezTo>
                  <a:pt x="3631407" y="1565177"/>
                  <a:pt x="3630786" y="1564866"/>
                  <a:pt x="3629546" y="1565486"/>
                </a:cubicBezTo>
                <a:close/>
                <a:moveTo>
                  <a:pt x="3096555" y="1565486"/>
                </a:moveTo>
                <a:cubicBezTo>
                  <a:pt x="3097175" y="1564866"/>
                  <a:pt x="3098105" y="1565177"/>
                  <a:pt x="3099346" y="1566417"/>
                </a:cubicBezTo>
                <a:cubicBezTo>
                  <a:pt x="3101827" y="1568897"/>
                  <a:pt x="3103066" y="1571378"/>
                  <a:pt x="3103066" y="1573858"/>
                </a:cubicBezTo>
                <a:cubicBezTo>
                  <a:pt x="3103066" y="1576338"/>
                  <a:pt x="3101827" y="1577579"/>
                  <a:pt x="3099346" y="1577579"/>
                </a:cubicBezTo>
                <a:cubicBezTo>
                  <a:pt x="3096865" y="1577579"/>
                  <a:pt x="3095625" y="1575098"/>
                  <a:pt x="3095625" y="1570137"/>
                </a:cubicBezTo>
                <a:cubicBezTo>
                  <a:pt x="3095625" y="1567657"/>
                  <a:pt x="3095935" y="1566107"/>
                  <a:pt x="3096555" y="1565486"/>
                </a:cubicBezTo>
                <a:close/>
                <a:moveTo>
                  <a:pt x="6049863" y="1562696"/>
                </a:moveTo>
                <a:cubicBezTo>
                  <a:pt x="6049863" y="1562696"/>
                  <a:pt x="6051104" y="1562696"/>
                  <a:pt x="6053584" y="1562696"/>
                </a:cubicBezTo>
                <a:cubicBezTo>
                  <a:pt x="6056064" y="1562696"/>
                  <a:pt x="6059785" y="1562696"/>
                  <a:pt x="6064746" y="1562696"/>
                </a:cubicBezTo>
                <a:cubicBezTo>
                  <a:pt x="6064746" y="1567657"/>
                  <a:pt x="6062266" y="1572618"/>
                  <a:pt x="6057304" y="1577579"/>
                </a:cubicBezTo>
                <a:cubicBezTo>
                  <a:pt x="6052343" y="1577579"/>
                  <a:pt x="6049863" y="1577579"/>
                  <a:pt x="6049863" y="1577579"/>
                </a:cubicBezTo>
                <a:cubicBezTo>
                  <a:pt x="6049863" y="1577579"/>
                  <a:pt x="6047383" y="1577579"/>
                  <a:pt x="6042422" y="1577579"/>
                </a:cubicBezTo>
                <a:cubicBezTo>
                  <a:pt x="6042422" y="1577579"/>
                  <a:pt x="6041181" y="1578819"/>
                  <a:pt x="6038701" y="1581299"/>
                </a:cubicBezTo>
                <a:cubicBezTo>
                  <a:pt x="6036221" y="1583780"/>
                  <a:pt x="6032500" y="1585020"/>
                  <a:pt x="6027539" y="1585020"/>
                </a:cubicBezTo>
                <a:cubicBezTo>
                  <a:pt x="6017617" y="1589981"/>
                  <a:pt x="6012656" y="1594942"/>
                  <a:pt x="6012656" y="1599903"/>
                </a:cubicBezTo>
                <a:lnTo>
                  <a:pt x="6005215" y="1599903"/>
                </a:lnTo>
                <a:lnTo>
                  <a:pt x="6012656" y="1585020"/>
                </a:lnTo>
                <a:close/>
                <a:moveTo>
                  <a:pt x="5573613" y="1562696"/>
                </a:moveTo>
                <a:cubicBezTo>
                  <a:pt x="5573613" y="1567657"/>
                  <a:pt x="5573613" y="1572618"/>
                  <a:pt x="5573613" y="1577579"/>
                </a:cubicBezTo>
                <a:lnTo>
                  <a:pt x="5581054" y="1570137"/>
                </a:lnTo>
                <a:cubicBezTo>
                  <a:pt x="5581054" y="1570137"/>
                  <a:pt x="5581054" y="1568897"/>
                  <a:pt x="5581054" y="1566417"/>
                </a:cubicBezTo>
                <a:cubicBezTo>
                  <a:pt x="5581054" y="1563936"/>
                  <a:pt x="5578574" y="1562696"/>
                  <a:pt x="5573613" y="1562696"/>
                </a:cubicBezTo>
                <a:close/>
                <a:moveTo>
                  <a:pt x="2537519" y="1562696"/>
                </a:moveTo>
                <a:cubicBezTo>
                  <a:pt x="2537519" y="1572618"/>
                  <a:pt x="2530078" y="1577579"/>
                  <a:pt x="2515195" y="1577579"/>
                </a:cubicBezTo>
                <a:lnTo>
                  <a:pt x="2515195" y="1570137"/>
                </a:lnTo>
                <a:close/>
                <a:moveTo>
                  <a:pt x="2120801" y="1562696"/>
                </a:moveTo>
                <a:cubicBezTo>
                  <a:pt x="2125762" y="1562696"/>
                  <a:pt x="2128243" y="1562696"/>
                  <a:pt x="2128243" y="1562696"/>
                </a:cubicBezTo>
                <a:lnTo>
                  <a:pt x="2120801" y="1570137"/>
                </a:lnTo>
                <a:cubicBezTo>
                  <a:pt x="2120801" y="1570137"/>
                  <a:pt x="2120801" y="1567657"/>
                  <a:pt x="2120801" y="1562696"/>
                </a:cubicBezTo>
                <a:close/>
                <a:moveTo>
                  <a:pt x="1771055" y="1562696"/>
                </a:moveTo>
                <a:lnTo>
                  <a:pt x="1778496" y="1562696"/>
                </a:lnTo>
                <a:lnTo>
                  <a:pt x="1778496" y="1570137"/>
                </a:lnTo>
                <a:close/>
                <a:moveTo>
                  <a:pt x="6287988" y="1555255"/>
                </a:moveTo>
                <a:lnTo>
                  <a:pt x="6287988" y="1562696"/>
                </a:lnTo>
                <a:cubicBezTo>
                  <a:pt x="6287988" y="1562696"/>
                  <a:pt x="6285508" y="1562696"/>
                  <a:pt x="6280547" y="1562696"/>
                </a:cubicBezTo>
                <a:cubicBezTo>
                  <a:pt x="6280547" y="1557735"/>
                  <a:pt x="6283027" y="1555255"/>
                  <a:pt x="6287988" y="1555255"/>
                </a:cubicBezTo>
                <a:close/>
                <a:moveTo>
                  <a:pt x="6228457" y="1555255"/>
                </a:moveTo>
                <a:lnTo>
                  <a:pt x="6243340" y="1555255"/>
                </a:lnTo>
                <a:cubicBezTo>
                  <a:pt x="6243340" y="1560216"/>
                  <a:pt x="6233418" y="1565176"/>
                  <a:pt x="6213574" y="1570137"/>
                </a:cubicBezTo>
                <a:cubicBezTo>
                  <a:pt x="6208613" y="1570137"/>
                  <a:pt x="6206133" y="1570137"/>
                  <a:pt x="6206133" y="1570137"/>
                </a:cubicBezTo>
                <a:cubicBezTo>
                  <a:pt x="6206133" y="1570137"/>
                  <a:pt x="6206133" y="1567657"/>
                  <a:pt x="6206133" y="1562696"/>
                </a:cubicBezTo>
                <a:cubicBezTo>
                  <a:pt x="6211094" y="1562696"/>
                  <a:pt x="6214815" y="1562696"/>
                  <a:pt x="6217295" y="1562696"/>
                </a:cubicBezTo>
                <a:cubicBezTo>
                  <a:pt x="6219775" y="1562696"/>
                  <a:pt x="6223495" y="1560216"/>
                  <a:pt x="6228457" y="1555255"/>
                </a:cubicBezTo>
                <a:close/>
                <a:moveTo>
                  <a:pt x="6087070" y="1555255"/>
                </a:moveTo>
                <a:cubicBezTo>
                  <a:pt x="6082109" y="1560216"/>
                  <a:pt x="6079629" y="1562696"/>
                  <a:pt x="6079629" y="1562696"/>
                </a:cubicBezTo>
                <a:lnTo>
                  <a:pt x="6072187" y="1562696"/>
                </a:lnTo>
                <a:cubicBezTo>
                  <a:pt x="6072187" y="1562696"/>
                  <a:pt x="6074667" y="1561456"/>
                  <a:pt x="6079629" y="1558975"/>
                </a:cubicBezTo>
                <a:cubicBezTo>
                  <a:pt x="6084590" y="1556495"/>
                  <a:pt x="6087070" y="1555255"/>
                  <a:pt x="6087070" y="1555255"/>
                </a:cubicBezTo>
                <a:close/>
                <a:moveTo>
                  <a:pt x="5744765" y="1555255"/>
                </a:moveTo>
                <a:cubicBezTo>
                  <a:pt x="5734844" y="1560216"/>
                  <a:pt x="5729883" y="1562696"/>
                  <a:pt x="5729883" y="1562696"/>
                </a:cubicBezTo>
                <a:lnTo>
                  <a:pt x="5744765" y="1562696"/>
                </a:lnTo>
                <a:lnTo>
                  <a:pt x="5759648" y="1555255"/>
                </a:lnTo>
                <a:close/>
                <a:moveTo>
                  <a:pt x="5677793" y="1555255"/>
                </a:moveTo>
                <a:cubicBezTo>
                  <a:pt x="5672831" y="1560216"/>
                  <a:pt x="5667871" y="1565176"/>
                  <a:pt x="5662910" y="1570137"/>
                </a:cubicBezTo>
                <a:lnTo>
                  <a:pt x="5677793" y="1570137"/>
                </a:lnTo>
                <a:close/>
                <a:moveTo>
                  <a:pt x="5595937" y="1555255"/>
                </a:moveTo>
                <a:cubicBezTo>
                  <a:pt x="5590976" y="1555255"/>
                  <a:pt x="5588496" y="1556495"/>
                  <a:pt x="5588496" y="1558975"/>
                </a:cubicBezTo>
                <a:cubicBezTo>
                  <a:pt x="5588496" y="1561456"/>
                  <a:pt x="5589736" y="1563936"/>
                  <a:pt x="5592217" y="1566417"/>
                </a:cubicBezTo>
                <a:cubicBezTo>
                  <a:pt x="5594697" y="1568897"/>
                  <a:pt x="5597178" y="1568897"/>
                  <a:pt x="5599658" y="1566417"/>
                </a:cubicBezTo>
                <a:cubicBezTo>
                  <a:pt x="5602138" y="1563936"/>
                  <a:pt x="5603379" y="1562696"/>
                  <a:pt x="5603379" y="1562696"/>
                </a:cubicBezTo>
                <a:close/>
                <a:moveTo>
                  <a:pt x="3603733" y="1550836"/>
                </a:moveTo>
                <a:cubicBezTo>
                  <a:pt x="3602339" y="1551302"/>
                  <a:pt x="3601641" y="1555255"/>
                  <a:pt x="3601641" y="1562696"/>
                </a:cubicBezTo>
                <a:lnTo>
                  <a:pt x="3594199" y="1562696"/>
                </a:lnTo>
                <a:cubicBezTo>
                  <a:pt x="3594199" y="1557735"/>
                  <a:pt x="3591718" y="1557735"/>
                  <a:pt x="3586758" y="1562696"/>
                </a:cubicBezTo>
                <a:lnTo>
                  <a:pt x="3579316" y="1577579"/>
                </a:lnTo>
                <a:cubicBezTo>
                  <a:pt x="3584277" y="1577579"/>
                  <a:pt x="3586758" y="1577579"/>
                  <a:pt x="3586758" y="1577579"/>
                </a:cubicBezTo>
                <a:lnTo>
                  <a:pt x="3579316" y="1585020"/>
                </a:lnTo>
                <a:cubicBezTo>
                  <a:pt x="3579316" y="1585020"/>
                  <a:pt x="3583037" y="1585020"/>
                  <a:pt x="3590478" y="1585020"/>
                </a:cubicBezTo>
                <a:cubicBezTo>
                  <a:pt x="3597920" y="1585020"/>
                  <a:pt x="3602881" y="1581299"/>
                  <a:pt x="3605362" y="1573858"/>
                </a:cubicBezTo>
                <a:cubicBezTo>
                  <a:pt x="3607843" y="1566417"/>
                  <a:pt x="3611563" y="1562696"/>
                  <a:pt x="3616524" y="1562696"/>
                </a:cubicBezTo>
                <a:lnTo>
                  <a:pt x="3616524" y="1555255"/>
                </a:lnTo>
                <a:cubicBezTo>
                  <a:pt x="3611563" y="1555255"/>
                  <a:pt x="3607843" y="1554014"/>
                  <a:pt x="3605362" y="1551534"/>
                </a:cubicBezTo>
                <a:cubicBezTo>
                  <a:pt x="3604741" y="1550914"/>
                  <a:pt x="3604199" y="1550681"/>
                  <a:pt x="3603733" y="1550836"/>
                </a:cubicBezTo>
                <a:close/>
                <a:moveTo>
                  <a:pt x="6094511" y="1547813"/>
                </a:moveTo>
                <a:lnTo>
                  <a:pt x="6101953" y="1547813"/>
                </a:lnTo>
                <a:cubicBezTo>
                  <a:pt x="6101953" y="1547813"/>
                  <a:pt x="6101953" y="1550293"/>
                  <a:pt x="6101953" y="1555255"/>
                </a:cubicBezTo>
                <a:cubicBezTo>
                  <a:pt x="6101953" y="1560216"/>
                  <a:pt x="6099473" y="1562696"/>
                  <a:pt x="6094511" y="1562696"/>
                </a:cubicBezTo>
                <a:cubicBezTo>
                  <a:pt x="6094511" y="1562696"/>
                  <a:pt x="6094511" y="1557735"/>
                  <a:pt x="6094511" y="1547813"/>
                </a:cubicBezTo>
                <a:close/>
                <a:moveTo>
                  <a:pt x="5499199" y="1547813"/>
                </a:moveTo>
                <a:cubicBezTo>
                  <a:pt x="5499199" y="1552774"/>
                  <a:pt x="5501679" y="1554014"/>
                  <a:pt x="5506640" y="1551534"/>
                </a:cubicBezTo>
                <a:cubicBezTo>
                  <a:pt x="5511602" y="1549053"/>
                  <a:pt x="5514082" y="1547813"/>
                  <a:pt x="5514082" y="1547813"/>
                </a:cubicBezTo>
                <a:lnTo>
                  <a:pt x="5506640" y="1547813"/>
                </a:lnTo>
                <a:cubicBezTo>
                  <a:pt x="5501679" y="1547813"/>
                  <a:pt x="5499199" y="1547813"/>
                  <a:pt x="5499199" y="1547813"/>
                </a:cubicBezTo>
                <a:close/>
                <a:moveTo>
                  <a:pt x="5834062" y="1540372"/>
                </a:moveTo>
                <a:lnTo>
                  <a:pt x="5819179" y="1555255"/>
                </a:lnTo>
                <a:lnTo>
                  <a:pt x="5811738" y="1547813"/>
                </a:lnTo>
                <a:cubicBezTo>
                  <a:pt x="5801817" y="1542852"/>
                  <a:pt x="5796855" y="1541612"/>
                  <a:pt x="5796855" y="1544092"/>
                </a:cubicBezTo>
                <a:cubicBezTo>
                  <a:pt x="5796855" y="1546573"/>
                  <a:pt x="5791894" y="1550293"/>
                  <a:pt x="5781972" y="1555255"/>
                </a:cubicBezTo>
                <a:lnTo>
                  <a:pt x="5774531" y="1562696"/>
                </a:lnTo>
                <a:cubicBezTo>
                  <a:pt x="5779492" y="1557735"/>
                  <a:pt x="5784453" y="1557735"/>
                  <a:pt x="5789414" y="1562696"/>
                </a:cubicBezTo>
                <a:lnTo>
                  <a:pt x="5796855" y="1555255"/>
                </a:lnTo>
                <a:cubicBezTo>
                  <a:pt x="5796855" y="1555255"/>
                  <a:pt x="5796855" y="1557735"/>
                  <a:pt x="5796855" y="1562696"/>
                </a:cubicBezTo>
                <a:lnTo>
                  <a:pt x="5796855" y="1570137"/>
                </a:lnTo>
                <a:cubicBezTo>
                  <a:pt x="5801817" y="1565176"/>
                  <a:pt x="5804297" y="1562696"/>
                  <a:pt x="5804297" y="1562696"/>
                </a:cubicBezTo>
                <a:cubicBezTo>
                  <a:pt x="5809258" y="1567657"/>
                  <a:pt x="5814218" y="1568897"/>
                  <a:pt x="5819179" y="1566417"/>
                </a:cubicBezTo>
                <a:cubicBezTo>
                  <a:pt x="5824141" y="1563936"/>
                  <a:pt x="5826621" y="1560216"/>
                  <a:pt x="5826621" y="1555255"/>
                </a:cubicBezTo>
                <a:cubicBezTo>
                  <a:pt x="5826621" y="1550293"/>
                  <a:pt x="5829101" y="1547813"/>
                  <a:pt x="5834062" y="1547813"/>
                </a:cubicBezTo>
                <a:cubicBezTo>
                  <a:pt x="5834062" y="1542852"/>
                  <a:pt x="5834062" y="1540372"/>
                  <a:pt x="5834062" y="1540372"/>
                </a:cubicBezTo>
                <a:close/>
                <a:moveTo>
                  <a:pt x="5767090" y="1540372"/>
                </a:moveTo>
                <a:lnTo>
                  <a:pt x="5767090" y="1547813"/>
                </a:lnTo>
                <a:lnTo>
                  <a:pt x="5774531" y="1547813"/>
                </a:lnTo>
                <a:close/>
                <a:moveTo>
                  <a:pt x="5402461" y="1540372"/>
                </a:moveTo>
                <a:cubicBezTo>
                  <a:pt x="5402461" y="1545333"/>
                  <a:pt x="5404941" y="1547813"/>
                  <a:pt x="5409902" y="1547813"/>
                </a:cubicBezTo>
                <a:lnTo>
                  <a:pt x="5409902" y="1540372"/>
                </a:lnTo>
                <a:close/>
                <a:moveTo>
                  <a:pt x="3579316" y="1540372"/>
                </a:moveTo>
                <a:cubicBezTo>
                  <a:pt x="3574356" y="1545333"/>
                  <a:pt x="3571875" y="1547813"/>
                  <a:pt x="3571875" y="1547813"/>
                </a:cubicBezTo>
                <a:cubicBezTo>
                  <a:pt x="3576836" y="1547813"/>
                  <a:pt x="3581797" y="1547813"/>
                  <a:pt x="3586758" y="1547813"/>
                </a:cubicBezTo>
                <a:cubicBezTo>
                  <a:pt x="3591718" y="1547813"/>
                  <a:pt x="3591718" y="1546573"/>
                  <a:pt x="3586758" y="1544092"/>
                </a:cubicBezTo>
                <a:cubicBezTo>
                  <a:pt x="3581797" y="1541612"/>
                  <a:pt x="3579316" y="1540372"/>
                  <a:pt x="3579316" y="1540372"/>
                </a:cubicBezTo>
                <a:close/>
                <a:moveTo>
                  <a:pt x="6131719" y="1532930"/>
                </a:moveTo>
                <a:cubicBezTo>
                  <a:pt x="6131719" y="1537891"/>
                  <a:pt x="6129238" y="1540372"/>
                  <a:pt x="6124277" y="1540372"/>
                </a:cubicBezTo>
                <a:lnTo>
                  <a:pt x="6116836" y="1540372"/>
                </a:lnTo>
                <a:close/>
                <a:moveTo>
                  <a:pt x="6012656" y="1532930"/>
                </a:moveTo>
                <a:cubicBezTo>
                  <a:pt x="6012656" y="1532930"/>
                  <a:pt x="6012656" y="1534171"/>
                  <a:pt x="6012656" y="1536651"/>
                </a:cubicBezTo>
                <a:cubicBezTo>
                  <a:pt x="6012656" y="1539131"/>
                  <a:pt x="6015136" y="1537891"/>
                  <a:pt x="6020097" y="1532930"/>
                </a:cubicBezTo>
                <a:lnTo>
                  <a:pt x="6020097" y="1540372"/>
                </a:lnTo>
                <a:lnTo>
                  <a:pt x="6012656" y="1547813"/>
                </a:lnTo>
                <a:cubicBezTo>
                  <a:pt x="6012656" y="1547813"/>
                  <a:pt x="6007695" y="1547813"/>
                  <a:pt x="5997773" y="1547813"/>
                </a:cubicBezTo>
                <a:close/>
                <a:moveTo>
                  <a:pt x="3117949" y="1532930"/>
                </a:moveTo>
                <a:lnTo>
                  <a:pt x="3125391" y="1532930"/>
                </a:lnTo>
                <a:lnTo>
                  <a:pt x="3117949" y="1540372"/>
                </a:lnTo>
                <a:close/>
                <a:moveTo>
                  <a:pt x="2336602" y="1532930"/>
                </a:moveTo>
                <a:cubicBezTo>
                  <a:pt x="2341562" y="1532930"/>
                  <a:pt x="2344043" y="1534171"/>
                  <a:pt x="2344043" y="1536651"/>
                </a:cubicBezTo>
                <a:cubicBezTo>
                  <a:pt x="2344043" y="1539131"/>
                  <a:pt x="2341562" y="1540372"/>
                  <a:pt x="2336602" y="1540372"/>
                </a:cubicBezTo>
                <a:cubicBezTo>
                  <a:pt x="2331641" y="1540372"/>
                  <a:pt x="2329160" y="1540372"/>
                  <a:pt x="2329160" y="1540372"/>
                </a:cubicBezTo>
                <a:close/>
                <a:moveTo>
                  <a:pt x="3706750" y="1528279"/>
                </a:moveTo>
                <a:cubicBezTo>
                  <a:pt x="3706131" y="1528899"/>
                  <a:pt x="3705820" y="1530450"/>
                  <a:pt x="3705820" y="1532930"/>
                </a:cubicBezTo>
                <a:cubicBezTo>
                  <a:pt x="3705820" y="1537891"/>
                  <a:pt x="3705820" y="1540372"/>
                  <a:pt x="3705820" y="1540372"/>
                </a:cubicBezTo>
                <a:cubicBezTo>
                  <a:pt x="3710781" y="1540372"/>
                  <a:pt x="3713262" y="1539131"/>
                  <a:pt x="3713262" y="1536651"/>
                </a:cubicBezTo>
                <a:cubicBezTo>
                  <a:pt x="3713262" y="1534171"/>
                  <a:pt x="3712021" y="1531690"/>
                  <a:pt x="3709541" y="1529210"/>
                </a:cubicBezTo>
                <a:cubicBezTo>
                  <a:pt x="3708301" y="1527970"/>
                  <a:pt x="3707371" y="1527659"/>
                  <a:pt x="3706750" y="1528279"/>
                </a:cubicBezTo>
                <a:close/>
                <a:moveTo>
                  <a:pt x="5759648" y="1525489"/>
                </a:moveTo>
                <a:lnTo>
                  <a:pt x="5722441" y="1532930"/>
                </a:lnTo>
                <a:lnTo>
                  <a:pt x="5692676" y="1555255"/>
                </a:lnTo>
                <a:lnTo>
                  <a:pt x="5700117" y="1555255"/>
                </a:lnTo>
                <a:lnTo>
                  <a:pt x="5715000" y="1547813"/>
                </a:lnTo>
                <a:cubicBezTo>
                  <a:pt x="5719961" y="1547813"/>
                  <a:pt x="5722441" y="1549053"/>
                  <a:pt x="5722441" y="1551534"/>
                </a:cubicBezTo>
                <a:cubicBezTo>
                  <a:pt x="5722441" y="1554014"/>
                  <a:pt x="5723682" y="1555255"/>
                  <a:pt x="5726162" y="1555255"/>
                </a:cubicBezTo>
                <a:cubicBezTo>
                  <a:pt x="5728642" y="1555255"/>
                  <a:pt x="5729883" y="1552774"/>
                  <a:pt x="5729883" y="1547813"/>
                </a:cubicBezTo>
                <a:cubicBezTo>
                  <a:pt x="5734844" y="1547813"/>
                  <a:pt x="5737324" y="1545333"/>
                  <a:pt x="5737324" y="1540372"/>
                </a:cubicBezTo>
                <a:cubicBezTo>
                  <a:pt x="5737324" y="1540372"/>
                  <a:pt x="5739804" y="1537891"/>
                  <a:pt x="5744765" y="1532930"/>
                </a:cubicBezTo>
                <a:lnTo>
                  <a:pt x="5752207" y="1532930"/>
                </a:lnTo>
                <a:lnTo>
                  <a:pt x="5759648" y="1532930"/>
                </a:lnTo>
                <a:cubicBezTo>
                  <a:pt x="5764610" y="1532930"/>
                  <a:pt x="5764610" y="1530450"/>
                  <a:pt x="5759648" y="1525489"/>
                </a:cubicBezTo>
                <a:close/>
                <a:moveTo>
                  <a:pt x="5145732" y="1525489"/>
                </a:moveTo>
                <a:cubicBezTo>
                  <a:pt x="5143252" y="1525489"/>
                  <a:pt x="5142012" y="1527969"/>
                  <a:pt x="5142012" y="1532930"/>
                </a:cubicBezTo>
                <a:cubicBezTo>
                  <a:pt x="5146973" y="1532930"/>
                  <a:pt x="5149453" y="1531690"/>
                  <a:pt x="5149453" y="1529210"/>
                </a:cubicBezTo>
                <a:cubicBezTo>
                  <a:pt x="5149453" y="1526729"/>
                  <a:pt x="5148212" y="1525489"/>
                  <a:pt x="5145732" y="1525489"/>
                </a:cubicBezTo>
                <a:close/>
                <a:moveTo>
                  <a:pt x="3117949" y="1525489"/>
                </a:moveTo>
                <a:lnTo>
                  <a:pt x="3125391" y="1525489"/>
                </a:lnTo>
                <a:cubicBezTo>
                  <a:pt x="3120430" y="1530450"/>
                  <a:pt x="3117949" y="1532930"/>
                  <a:pt x="3117949" y="1532930"/>
                </a:cubicBezTo>
                <a:close/>
                <a:moveTo>
                  <a:pt x="6645175" y="1518047"/>
                </a:moveTo>
                <a:lnTo>
                  <a:pt x="6637734" y="1525489"/>
                </a:lnTo>
                <a:cubicBezTo>
                  <a:pt x="6632773" y="1530450"/>
                  <a:pt x="6630293" y="1532930"/>
                  <a:pt x="6630293" y="1532930"/>
                </a:cubicBezTo>
                <a:cubicBezTo>
                  <a:pt x="6625331" y="1532930"/>
                  <a:pt x="6622851" y="1532930"/>
                  <a:pt x="6622851" y="1532930"/>
                </a:cubicBezTo>
                <a:cubicBezTo>
                  <a:pt x="6622851" y="1537891"/>
                  <a:pt x="6619131" y="1542852"/>
                  <a:pt x="6611689" y="1547813"/>
                </a:cubicBezTo>
                <a:cubicBezTo>
                  <a:pt x="6604247" y="1552774"/>
                  <a:pt x="6588124" y="1562696"/>
                  <a:pt x="6563320" y="1577579"/>
                </a:cubicBezTo>
                <a:cubicBezTo>
                  <a:pt x="6558359" y="1577579"/>
                  <a:pt x="6552158" y="1580059"/>
                  <a:pt x="6544717" y="1585020"/>
                </a:cubicBezTo>
                <a:cubicBezTo>
                  <a:pt x="6537275" y="1589981"/>
                  <a:pt x="6533554" y="1591221"/>
                  <a:pt x="6533554" y="1588741"/>
                </a:cubicBezTo>
                <a:cubicBezTo>
                  <a:pt x="6533554" y="1586260"/>
                  <a:pt x="6538516" y="1582540"/>
                  <a:pt x="6548437" y="1577579"/>
                </a:cubicBezTo>
                <a:cubicBezTo>
                  <a:pt x="6558359" y="1572618"/>
                  <a:pt x="6568281" y="1565176"/>
                  <a:pt x="6578203" y="1555255"/>
                </a:cubicBezTo>
                <a:cubicBezTo>
                  <a:pt x="6588124" y="1550293"/>
                  <a:pt x="6596806" y="1545333"/>
                  <a:pt x="6604247" y="1540372"/>
                </a:cubicBezTo>
                <a:cubicBezTo>
                  <a:pt x="6611689" y="1535411"/>
                  <a:pt x="6619131" y="1530450"/>
                  <a:pt x="6626572" y="1525489"/>
                </a:cubicBezTo>
                <a:cubicBezTo>
                  <a:pt x="6634013" y="1520528"/>
                  <a:pt x="6640214" y="1518047"/>
                  <a:pt x="6645175" y="1518047"/>
                </a:cubicBezTo>
                <a:close/>
                <a:moveTo>
                  <a:pt x="6109394" y="1518047"/>
                </a:moveTo>
                <a:lnTo>
                  <a:pt x="6116836" y="1518047"/>
                </a:lnTo>
                <a:cubicBezTo>
                  <a:pt x="6116836" y="1523009"/>
                  <a:pt x="6116836" y="1525489"/>
                  <a:pt x="6116836" y="1525489"/>
                </a:cubicBezTo>
                <a:cubicBezTo>
                  <a:pt x="6116836" y="1525489"/>
                  <a:pt x="6114356" y="1525489"/>
                  <a:pt x="6109394" y="1525489"/>
                </a:cubicBezTo>
                <a:cubicBezTo>
                  <a:pt x="6109394" y="1520528"/>
                  <a:pt x="6109394" y="1518047"/>
                  <a:pt x="6109394" y="1518047"/>
                </a:cubicBezTo>
                <a:close/>
                <a:moveTo>
                  <a:pt x="6057304" y="1518047"/>
                </a:moveTo>
                <a:cubicBezTo>
                  <a:pt x="6052343" y="1523009"/>
                  <a:pt x="6047383" y="1525489"/>
                  <a:pt x="6042422" y="1525489"/>
                </a:cubicBezTo>
                <a:lnTo>
                  <a:pt x="6034980" y="1525489"/>
                </a:lnTo>
                <a:close/>
                <a:moveTo>
                  <a:pt x="5558730" y="1518047"/>
                </a:moveTo>
                <a:lnTo>
                  <a:pt x="5558730" y="1525489"/>
                </a:lnTo>
                <a:cubicBezTo>
                  <a:pt x="5563692" y="1525489"/>
                  <a:pt x="5566172" y="1523009"/>
                  <a:pt x="5566172" y="1518047"/>
                </a:cubicBezTo>
                <a:close/>
                <a:moveTo>
                  <a:pt x="5208984" y="1518047"/>
                </a:moveTo>
                <a:lnTo>
                  <a:pt x="5201543" y="1532930"/>
                </a:lnTo>
                <a:cubicBezTo>
                  <a:pt x="5201543" y="1532930"/>
                  <a:pt x="5204023" y="1530450"/>
                  <a:pt x="5208984" y="1525489"/>
                </a:cubicBezTo>
                <a:cubicBezTo>
                  <a:pt x="5213945" y="1525489"/>
                  <a:pt x="5216426" y="1525489"/>
                  <a:pt x="5216426" y="1525489"/>
                </a:cubicBezTo>
                <a:cubicBezTo>
                  <a:pt x="5216426" y="1520528"/>
                  <a:pt x="5216426" y="1518047"/>
                  <a:pt x="5216426" y="1518047"/>
                </a:cubicBezTo>
                <a:cubicBezTo>
                  <a:pt x="5216426" y="1518047"/>
                  <a:pt x="5213945" y="1518047"/>
                  <a:pt x="5208984" y="1518047"/>
                </a:cubicBezTo>
                <a:close/>
                <a:moveTo>
                  <a:pt x="5022949" y="1518047"/>
                </a:moveTo>
                <a:cubicBezTo>
                  <a:pt x="5017988" y="1523009"/>
                  <a:pt x="5017988" y="1525489"/>
                  <a:pt x="5022949" y="1525489"/>
                </a:cubicBezTo>
                <a:cubicBezTo>
                  <a:pt x="5022949" y="1525489"/>
                  <a:pt x="5025429" y="1523009"/>
                  <a:pt x="5030390" y="1518047"/>
                </a:cubicBezTo>
                <a:cubicBezTo>
                  <a:pt x="5030390" y="1518047"/>
                  <a:pt x="5027910" y="1518047"/>
                  <a:pt x="5022949" y="1518047"/>
                </a:cubicBezTo>
                <a:close/>
                <a:moveTo>
                  <a:pt x="4461124" y="1518047"/>
                </a:moveTo>
                <a:cubicBezTo>
                  <a:pt x="4458643" y="1518047"/>
                  <a:pt x="4457403" y="1519288"/>
                  <a:pt x="4457403" y="1521768"/>
                </a:cubicBezTo>
                <a:cubicBezTo>
                  <a:pt x="4457403" y="1524249"/>
                  <a:pt x="4457403" y="1527969"/>
                  <a:pt x="4457403" y="1532930"/>
                </a:cubicBezTo>
                <a:lnTo>
                  <a:pt x="4464844" y="1525489"/>
                </a:lnTo>
                <a:cubicBezTo>
                  <a:pt x="4464844" y="1520528"/>
                  <a:pt x="4463604" y="1518047"/>
                  <a:pt x="4461124" y="1518047"/>
                </a:cubicBezTo>
                <a:close/>
                <a:moveTo>
                  <a:pt x="3631407" y="1518047"/>
                </a:moveTo>
                <a:cubicBezTo>
                  <a:pt x="3626446" y="1518047"/>
                  <a:pt x="3623966" y="1519288"/>
                  <a:pt x="3623966" y="1521768"/>
                </a:cubicBezTo>
                <a:cubicBezTo>
                  <a:pt x="3623966" y="1524249"/>
                  <a:pt x="3626446" y="1525489"/>
                  <a:pt x="3631407" y="1525489"/>
                </a:cubicBezTo>
                <a:cubicBezTo>
                  <a:pt x="3636368" y="1525489"/>
                  <a:pt x="3638848" y="1524249"/>
                  <a:pt x="3638848" y="1521768"/>
                </a:cubicBezTo>
                <a:cubicBezTo>
                  <a:pt x="3638848" y="1519288"/>
                  <a:pt x="3636368" y="1518047"/>
                  <a:pt x="3631407" y="1518047"/>
                </a:cubicBezTo>
                <a:close/>
                <a:moveTo>
                  <a:pt x="2366367" y="1518047"/>
                </a:moveTo>
                <a:cubicBezTo>
                  <a:pt x="2371328" y="1518047"/>
                  <a:pt x="2373809" y="1518047"/>
                  <a:pt x="2373809" y="1518047"/>
                </a:cubicBezTo>
                <a:lnTo>
                  <a:pt x="2366367" y="1525489"/>
                </a:lnTo>
                <a:close/>
                <a:moveTo>
                  <a:pt x="3005398" y="1512466"/>
                </a:moveTo>
                <a:cubicBezTo>
                  <a:pt x="3006018" y="1512467"/>
                  <a:pt x="3006329" y="1513087"/>
                  <a:pt x="3006329" y="1514327"/>
                </a:cubicBezTo>
                <a:cubicBezTo>
                  <a:pt x="3006329" y="1516807"/>
                  <a:pt x="3006329" y="1519288"/>
                  <a:pt x="3006329" y="1521768"/>
                </a:cubicBezTo>
                <a:cubicBezTo>
                  <a:pt x="3006329" y="1524249"/>
                  <a:pt x="3005089" y="1525489"/>
                  <a:pt x="3002608" y="1525489"/>
                </a:cubicBezTo>
                <a:cubicBezTo>
                  <a:pt x="3000127" y="1525489"/>
                  <a:pt x="2998887" y="1524249"/>
                  <a:pt x="2998887" y="1521768"/>
                </a:cubicBezTo>
                <a:cubicBezTo>
                  <a:pt x="2998887" y="1519288"/>
                  <a:pt x="3000127" y="1516807"/>
                  <a:pt x="3002608" y="1514327"/>
                </a:cubicBezTo>
                <a:cubicBezTo>
                  <a:pt x="3003848" y="1513087"/>
                  <a:pt x="3004778" y="1512467"/>
                  <a:pt x="3005398" y="1512466"/>
                </a:cubicBezTo>
                <a:close/>
                <a:moveTo>
                  <a:pt x="6667499" y="1510606"/>
                </a:moveTo>
                <a:lnTo>
                  <a:pt x="6652617" y="1518047"/>
                </a:lnTo>
                <a:cubicBezTo>
                  <a:pt x="6647655" y="1518047"/>
                  <a:pt x="6647655" y="1516807"/>
                  <a:pt x="6652617" y="1514327"/>
                </a:cubicBezTo>
                <a:cubicBezTo>
                  <a:pt x="6657578" y="1511846"/>
                  <a:pt x="6662538" y="1510606"/>
                  <a:pt x="6667499" y="1510606"/>
                </a:cubicBezTo>
                <a:close/>
                <a:moveTo>
                  <a:pt x="6235898" y="1510606"/>
                </a:moveTo>
                <a:cubicBezTo>
                  <a:pt x="6235898" y="1510606"/>
                  <a:pt x="6235898" y="1513086"/>
                  <a:pt x="6235898" y="1518047"/>
                </a:cubicBezTo>
                <a:cubicBezTo>
                  <a:pt x="6235898" y="1523009"/>
                  <a:pt x="6233418" y="1525489"/>
                  <a:pt x="6228457" y="1525489"/>
                </a:cubicBezTo>
                <a:cubicBezTo>
                  <a:pt x="6223495" y="1525489"/>
                  <a:pt x="6221015" y="1525489"/>
                  <a:pt x="6221015" y="1525489"/>
                </a:cubicBezTo>
                <a:lnTo>
                  <a:pt x="6213574" y="1525489"/>
                </a:lnTo>
                <a:cubicBezTo>
                  <a:pt x="6218535" y="1520528"/>
                  <a:pt x="6222256" y="1518047"/>
                  <a:pt x="6224736" y="1518047"/>
                </a:cubicBezTo>
                <a:cubicBezTo>
                  <a:pt x="6227216" y="1518047"/>
                  <a:pt x="6230937" y="1515567"/>
                  <a:pt x="6235898" y="1510606"/>
                </a:cubicBezTo>
                <a:close/>
                <a:moveTo>
                  <a:pt x="5878711" y="1510606"/>
                </a:moveTo>
                <a:cubicBezTo>
                  <a:pt x="5873749" y="1510606"/>
                  <a:pt x="5871269" y="1513086"/>
                  <a:pt x="5871269" y="1518047"/>
                </a:cubicBezTo>
                <a:lnTo>
                  <a:pt x="5878711" y="1518047"/>
                </a:lnTo>
                <a:lnTo>
                  <a:pt x="5886152" y="1510606"/>
                </a:lnTo>
                <a:close/>
                <a:moveTo>
                  <a:pt x="5781972" y="1510606"/>
                </a:moveTo>
                <a:cubicBezTo>
                  <a:pt x="5786934" y="1510606"/>
                  <a:pt x="5789414" y="1511846"/>
                  <a:pt x="5789414" y="1514327"/>
                </a:cubicBezTo>
                <a:cubicBezTo>
                  <a:pt x="5789414" y="1516807"/>
                  <a:pt x="5789414" y="1518047"/>
                  <a:pt x="5789414" y="1518047"/>
                </a:cubicBezTo>
                <a:lnTo>
                  <a:pt x="5774531" y="1518047"/>
                </a:lnTo>
                <a:cubicBezTo>
                  <a:pt x="5774531" y="1518047"/>
                  <a:pt x="5777011" y="1515567"/>
                  <a:pt x="5781972" y="1510606"/>
                </a:cubicBezTo>
                <a:close/>
                <a:moveTo>
                  <a:pt x="3735586" y="1510606"/>
                </a:moveTo>
                <a:lnTo>
                  <a:pt x="3720703" y="1518047"/>
                </a:lnTo>
                <a:lnTo>
                  <a:pt x="3728144" y="1525489"/>
                </a:lnTo>
                <a:lnTo>
                  <a:pt x="3743027" y="1518047"/>
                </a:lnTo>
                <a:cubicBezTo>
                  <a:pt x="3743027" y="1513086"/>
                  <a:pt x="3740547" y="1510606"/>
                  <a:pt x="3735586" y="1510606"/>
                </a:cubicBezTo>
                <a:close/>
                <a:moveTo>
                  <a:pt x="3653731" y="1510606"/>
                </a:moveTo>
                <a:cubicBezTo>
                  <a:pt x="3653731" y="1510606"/>
                  <a:pt x="3653731" y="1513086"/>
                  <a:pt x="3653731" y="1518047"/>
                </a:cubicBezTo>
                <a:cubicBezTo>
                  <a:pt x="3658691" y="1518047"/>
                  <a:pt x="3661172" y="1518047"/>
                  <a:pt x="3661172" y="1518047"/>
                </a:cubicBezTo>
                <a:close/>
                <a:moveTo>
                  <a:pt x="6418213" y="1503165"/>
                </a:moveTo>
                <a:cubicBezTo>
                  <a:pt x="6420693" y="1503165"/>
                  <a:pt x="6421933" y="1504405"/>
                  <a:pt x="6421933" y="1506885"/>
                </a:cubicBezTo>
                <a:cubicBezTo>
                  <a:pt x="6421933" y="1509366"/>
                  <a:pt x="6419453" y="1510606"/>
                  <a:pt x="6414492" y="1510606"/>
                </a:cubicBezTo>
                <a:cubicBezTo>
                  <a:pt x="6414492" y="1505645"/>
                  <a:pt x="6415733" y="1503165"/>
                  <a:pt x="6418213" y="1503165"/>
                </a:cubicBezTo>
                <a:close/>
                <a:moveTo>
                  <a:pt x="6250781" y="1503165"/>
                </a:moveTo>
                <a:cubicBezTo>
                  <a:pt x="6255742" y="1503165"/>
                  <a:pt x="6258222" y="1505645"/>
                  <a:pt x="6258222" y="1510606"/>
                </a:cubicBezTo>
                <a:lnTo>
                  <a:pt x="6243340" y="1510606"/>
                </a:lnTo>
                <a:close/>
                <a:moveTo>
                  <a:pt x="6154043" y="1503165"/>
                </a:moveTo>
                <a:cubicBezTo>
                  <a:pt x="6163964" y="1503165"/>
                  <a:pt x="6166445" y="1505645"/>
                  <a:pt x="6161484" y="1510606"/>
                </a:cubicBezTo>
                <a:lnTo>
                  <a:pt x="6139160" y="1532930"/>
                </a:lnTo>
                <a:cubicBezTo>
                  <a:pt x="6139160" y="1523009"/>
                  <a:pt x="6144121" y="1513086"/>
                  <a:pt x="6154043" y="1503165"/>
                </a:cubicBezTo>
                <a:close/>
                <a:moveTo>
                  <a:pt x="6079629" y="1503165"/>
                </a:moveTo>
                <a:lnTo>
                  <a:pt x="6079629" y="1510606"/>
                </a:lnTo>
                <a:cubicBezTo>
                  <a:pt x="6079629" y="1510606"/>
                  <a:pt x="6077149" y="1510606"/>
                  <a:pt x="6072187" y="1510606"/>
                </a:cubicBezTo>
                <a:cubicBezTo>
                  <a:pt x="6072187" y="1505645"/>
                  <a:pt x="6074667" y="1503165"/>
                  <a:pt x="6079629" y="1503165"/>
                </a:cubicBezTo>
                <a:close/>
                <a:moveTo>
                  <a:pt x="5194101" y="1503165"/>
                </a:moveTo>
                <a:cubicBezTo>
                  <a:pt x="5194101" y="1508126"/>
                  <a:pt x="5192861" y="1510606"/>
                  <a:pt x="5190381" y="1510606"/>
                </a:cubicBezTo>
                <a:cubicBezTo>
                  <a:pt x="5187901" y="1510606"/>
                  <a:pt x="5186660" y="1510606"/>
                  <a:pt x="5186660" y="1510606"/>
                </a:cubicBezTo>
                <a:cubicBezTo>
                  <a:pt x="5181699" y="1510606"/>
                  <a:pt x="5179219" y="1510606"/>
                  <a:pt x="5179219" y="1510606"/>
                </a:cubicBezTo>
                <a:lnTo>
                  <a:pt x="5179219" y="1518047"/>
                </a:lnTo>
                <a:cubicBezTo>
                  <a:pt x="5184180" y="1518047"/>
                  <a:pt x="5186660" y="1515567"/>
                  <a:pt x="5186660" y="1510606"/>
                </a:cubicBezTo>
                <a:cubicBezTo>
                  <a:pt x="5186660" y="1515567"/>
                  <a:pt x="5187901" y="1518047"/>
                  <a:pt x="5190381" y="1518047"/>
                </a:cubicBezTo>
                <a:cubicBezTo>
                  <a:pt x="5192861" y="1518047"/>
                  <a:pt x="5194101" y="1515567"/>
                  <a:pt x="5194101" y="1510606"/>
                </a:cubicBezTo>
                <a:cubicBezTo>
                  <a:pt x="5194101" y="1505645"/>
                  <a:pt x="5194101" y="1503165"/>
                  <a:pt x="5194101" y="1503165"/>
                </a:cubicBezTo>
                <a:close/>
                <a:moveTo>
                  <a:pt x="4721572" y="1503165"/>
                </a:moveTo>
                <a:cubicBezTo>
                  <a:pt x="4719092" y="1503165"/>
                  <a:pt x="4717852" y="1505645"/>
                  <a:pt x="4717852" y="1510606"/>
                </a:cubicBezTo>
                <a:lnTo>
                  <a:pt x="4732734" y="1503165"/>
                </a:lnTo>
                <a:lnTo>
                  <a:pt x="4725293" y="1503165"/>
                </a:lnTo>
                <a:cubicBezTo>
                  <a:pt x="4725293" y="1503165"/>
                  <a:pt x="4724052" y="1503165"/>
                  <a:pt x="4721572" y="1503165"/>
                </a:cubicBezTo>
                <a:close/>
                <a:moveTo>
                  <a:pt x="3460254" y="1503165"/>
                </a:moveTo>
                <a:cubicBezTo>
                  <a:pt x="3455293" y="1508126"/>
                  <a:pt x="3455293" y="1510606"/>
                  <a:pt x="3460254" y="1510606"/>
                </a:cubicBezTo>
                <a:lnTo>
                  <a:pt x="3467695" y="1510606"/>
                </a:lnTo>
                <a:lnTo>
                  <a:pt x="3475137" y="1503165"/>
                </a:lnTo>
                <a:close/>
                <a:moveTo>
                  <a:pt x="5954055" y="1501304"/>
                </a:moveTo>
                <a:cubicBezTo>
                  <a:pt x="5955915" y="1501304"/>
                  <a:pt x="5958086" y="1501925"/>
                  <a:pt x="5960566" y="1503165"/>
                </a:cubicBezTo>
                <a:cubicBezTo>
                  <a:pt x="5965527" y="1503165"/>
                  <a:pt x="5970488" y="1503165"/>
                  <a:pt x="5975449" y="1503165"/>
                </a:cubicBezTo>
                <a:lnTo>
                  <a:pt x="5982890" y="1510606"/>
                </a:lnTo>
                <a:lnTo>
                  <a:pt x="5945683" y="1518047"/>
                </a:lnTo>
                <a:cubicBezTo>
                  <a:pt x="5945683" y="1506885"/>
                  <a:pt x="5948474" y="1501304"/>
                  <a:pt x="5954055" y="1501304"/>
                </a:cubicBezTo>
                <a:close/>
                <a:moveTo>
                  <a:pt x="5826621" y="1499444"/>
                </a:moveTo>
                <a:cubicBezTo>
                  <a:pt x="5826621" y="1501924"/>
                  <a:pt x="5829101" y="1503165"/>
                  <a:pt x="5834062" y="1503165"/>
                </a:cubicBezTo>
                <a:lnTo>
                  <a:pt x="5826621" y="1503165"/>
                </a:lnTo>
                <a:close/>
                <a:moveTo>
                  <a:pt x="6176367" y="1495723"/>
                </a:moveTo>
                <a:cubicBezTo>
                  <a:pt x="6181328" y="1495723"/>
                  <a:pt x="6183808" y="1498204"/>
                  <a:pt x="6183808" y="1503165"/>
                </a:cubicBezTo>
                <a:lnTo>
                  <a:pt x="6176367" y="1503165"/>
                </a:lnTo>
                <a:close/>
                <a:moveTo>
                  <a:pt x="6154043" y="1495723"/>
                </a:moveTo>
                <a:cubicBezTo>
                  <a:pt x="6154043" y="1495723"/>
                  <a:pt x="6156523" y="1495723"/>
                  <a:pt x="6161484" y="1495723"/>
                </a:cubicBezTo>
                <a:cubicBezTo>
                  <a:pt x="6161484" y="1500684"/>
                  <a:pt x="6159004" y="1503165"/>
                  <a:pt x="6154043" y="1503165"/>
                </a:cubicBezTo>
                <a:close/>
                <a:moveTo>
                  <a:pt x="6094511" y="1495723"/>
                </a:moveTo>
                <a:cubicBezTo>
                  <a:pt x="6094511" y="1495723"/>
                  <a:pt x="6096992" y="1495723"/>
                  <a:pt x="6101953" y="1495723"/>
                </a:cubicBezTo>
                <a:lnTo>
                  <a:pt x="6094511" y="1503165"/>
                </a:lnTo>
                <a:close/>
                <a:moveTo>
                  <a:pt x="6042422" y="1495723"/>
                </a:moveTo>
                <a:lnTo>
                  <a:pt x="6049863" y="1495723"/>
                </a:lnTo>
                <a:lnTo>
                  <a:pt x="6064746" y="1495723"/>
                </a:lnTo>
                <a:cubicBezTo>
                  <a:pt x="6049863" y="1505645"/>
                  <a:pt x="6038701" y="1513086"/>
                  <a:pt x="6031260" y="1518047"/>
                </a:cubicBezTo>
                <a:cubicBezTo>
                  <a:pt x="6023818" y="1523009"/>
                  <a:pt x="6017617" y="1525489"/>
                  <a:pt x="6012656" y="1525489"/>
                </a:cubicBezTo>
                <a:cubicBezTo>
                  <a:pt x="6007695" y="1525489"/>
                  <a:pt x="6005215" y="1525489"/>
                  <a:pt x="6005215" y="1525489"/>
                </a:cubicBezTo>
                <a:cubicBezTo>
                  <a:pt x="6005215" y="1525489"/>
                  <a:pt x="6005215" y="1527969"/>
                  <a:pt x="6005215" y="1532930"/>
                </a:cubicBezTo>
                <a:cubicBezTo>
                  <a:pt x="6005215" y="1532930"/>
                  <a:pt x="6002735" y="1532930"/>
                  <a:pt x="5997773" y="1532930"/>
                </a:cubicBezTo>
                <a:cubicBezTo>
                  <a:pt x="5987852" y="1527969"/>
                  <a:pt x="5975449" y="1535411"/>
                  <a:pt x="5960566" y="1555255"/>
                </a:cubicBezTo>
                <a:cubicBezTo>
                  <a:pt x="5955605" y="1560216"/>
                  <a:pt x="5950645" y="1562696"/>
                  <a:pt x="5945683" y="1562696"/>
                </a:cubicBezTo>
                <a:cubicBezTo>
                  <a:pt x="5940722" y="1562696"/>
                  <a:pt x="5935762" y="1565176"/>
                  <a:pt x="5930801" y="1570137"/>
                </a:cubicBezTo>
                <a:cubicBezTo>
                  <a:pt x="5925839" y="1575098"/>
                  <a:pt x="5923359" y="1577579"/>
                  <a:pt x="5923359" y="1577579"/>
                </a:cubicBezTo>
                <a:cubicBezTo>
                  <a:pt x="5923359" y="1577579"/>
                  <a:pt x="5920879" y="1577579"/>
                  <a:pt x="5915918" y="1577579"/>
                </a:cubicBezTo>
                <a:cubicBezTo>
                  <a:pt x="5915918" y="1582540"/>
                  <a:pt x="5915918" y="1587501"/>
                  <a:pt x="5915918" y="1592462"/>
                </a:cubicBezTo>
                <a:cubicBezTo>
                  <a:pt x="5915918" y="1597423"/>
                  <a:pt x="5913438" y="1602383"/>
                  <a:pt x="5908476" y="1607344"/>
                </a:cubicBezTo>
                <a:lnTo>
                  <a:pt x="5908476" y="1599903"/>
                </a:lnTo>
                <a:lnTo>
                  <a:pt x="5908476" y="1592462"/>
                </a:lnTo>
                <a:lnTo>
                  <a:pt x="5901035" y="1599903"/>
                </a:lnTo>
                <a:lnTo>
                  <a:pt x="5871269" y="1622227"/>
                </a:lnTo>
                <a:cubicBezTo>
                  <a:pt x="5866308" y="1622227"/>
                  <a:pt x="5863828" y="1622227"/>
                  <a:pt x="5863828" y="1622227"/>
                </a:cubicBezTo>
                <a:lnTo>
                  <a:pt x="5848945" y="1629669"/>
                </a:lnTo>
                <a:cubicBezTo>
                  <a:pt x="5839024" y="1634630"/>
                  <a:pt x="5831582" y="1637110"/>
                  <a:pt x="5826621" y="1637110"/>
                </a:cubicBezTo>
                <a:lnTo>
                  <a:pt x="5819179" y="1629669"/>
                </a:lnTo>
                <a:lnTo>
                  <a:pt x="5841504" y="1622227"/>
                </a:lnTo>
                <a:cubicBezTo>
                  <a:pt x="5866308" y="1602383"/>
                  <a:pt x="5878711" y="1592462"/>
                  <a:pt x="5878711" y="1592462"/>
                </a:cubicBezTo>
                <a:cubicBezTo>
                  <a:pt x="5873749" y="1587501"/>
                  <a:pt x="5868789" y="1587501"/>
                  <a:pt x="5863828" y="1592462"/>
                </a:cubicBezTo>
                <a:lnTo>
                  <a:pt x="5856386" y="1592462"/>
                </a:lnTo>
                <a:cubicBezTo>
                  <a:pt x="5856386" y="1587501"/>
                  <a:pt x="5860107" y="1583780"/>
                  <a:pt x="5867549" y="1581299"/>
                </a:cubicBezTo>
                <a:cubicBezTo>
                  <a:pt x="5874990" y="1578819"/>
                  <a:pt x="5879951" y="1578819"/>
                  <a:pt x="5882431" y="1581299"/>
                </a:cubicBezTo>
                <a:cubicBezTo>
                  <a:pt x="5884911" y="1583780"/>
                  <a:pt x="5888632" y="1585020"/>
                  <a:pt x="5893594" y="1585020"/>
                </a:cubicBezTo>
                <a:lnTo>
                  <a:pt x="5901035" y="1577579"/>
                </a:lnTo>
                <a:cubicBezTo>
                  <a:pt x="5896074" y="1577579"/>
                  <a:pt x="5896074" y="1572618"/>
                  <a:pt x="5901035" y="1562696"/>
                </a:cubicBezTo>
                <a:lnTo>
                  <a:pt x="5908476" y="1562696"/>
                </a:lnTo>
                <a:cubicBezTo>
                  <a:pt x="5908476" y="1567657"/>
                  <a:pt x="5909717" y="1570137"/>
                  <a:pt x="5912197" y="1570137"/>
                </a:cubicBezTo>
                <a:cubicBezTo>
                  <a:pt x="5914677" y="1570137"/>
                  <a:pt x="5915918" y="1567657"/>
                  <a:pt x="5915918" y="1562696"/>
                </a:cubicBezTo>
                <a:lnTo>
                  <a:pt x="5930801" y="1547813"/>
                </a:lnTo>
                <a:lnTo>
                  <a:pt x="5945683" y="1547813"/>
                </a:lnTo>
                <a:cubicBezTo>
                  <a:pt x="5945683" y="1552774"/>
                  <a:pt x="5948163" y="1555255"/>
                  <a:pt x="5953125" y="1555255"/>
                </a:cubicBezTo>
                <a:cubicBezTo>
                  <a:pt x="5958086" y="1555255"/>
                  <a:pt x="5960566" y="1552774"/>
                  <a:pt x="5960566" y="1547813"/>
                </a:cubicBezTo>
                <a:cubicBezTo>
                  <a:pt x="5960566" y="1547813"/>
                  <a:pt x="5958086" y="1547813"/>
                  <a:pt x="5953125" y="1547813"/>
                </a:cubicBezTo>
                <a:lnTo>
                  <a:pt x="5953125" y="1532930"/>
                </a:lnTo>
                <a:cubicBezTo>
                  <a:pt x="5963046" y="1527969"/>
                  <a:pt x="5972969" y="1525489"/>
                  <a:pt x="5982890" y="1525489"/>
                </a:cubicBezTo>
                <a:cubicBezTo>
                  <a:pt x="5987852" y="1520528"/>
                  <a:pt x="5992812" y="1516807"/>
                  <a:pt x="5997773" y="1514327"/>
                </a:cubicBezTo>
                <a:cubicBezTo>
                  <a:pt x="6002735" y="1511846"/>
                  <a:pt x="6005215" y="1510606"/>
                  <a:pt x="6005215" y="1510606"/>
                </a:cubicBezTo>
                <a:lnTo>
                  <a:pt x="6027539" y="1503165"/>
                </a:lnTo>
                <a:cubicBezTo>
                  <a:pt x="6027539" y="1513086"/>
                  <a:pt x="6030019" y="1515567"/>
                  <a:pt x="6034980" y="1510606"/>
                </a:cubicBezTo>
                <a:cubicBezTo>
                  <a:pt x="6039942" y="1510606"/>
                  <a:pt x="6042422" y="1509366"/>
                  <a:pt x="6042422" y="1506885"/>
                </a:cubicBezTo>
                <a:cubicBezTo>
                  <a:pt x="6042422" y="1504405"/>
                  <a:pt x="6042422" y="1500684"/>
                  <a:pt x="6042422" y="1495723"/>
                </a:cubicBezTo>
                <a:close/>
                <a:moveTo>
                  <a:pt x="5618261" y="1495723"/>
                </a:moveTo>
                <a:cubicBezTo>
                  <a:pt x="5623223" y="1495723"/>
                  <a:pt x="5625703" y="1495723"/>
                  <a:pt x="5625703" y="1495723"/>
                </a:cubicBezTo>
                <a:lnTo>
                  <a:pt x="5618261" y="1503165"/>
                </a:lnTo>
                <a:cubicBezTo>
                  <a:pt x="5618261" y="1503165"/>
                  <a:pt x="5618261" y="1500684"/>
                  <a:pt x="5618261" y="1495723"/>
                </a:cubicBezTo>
                <a:close/>
                <a:moveTo>
                  <a:pt x="5540127" y="1495723"/>
                </a:moveTo>
                <a:cubicBezTo>
                  <a:pt x="5537647" y="1495723"/>
                  <a:pt x="5536406" y="1498204"/>
                  <a:pt x="5536406" y="1503165"/>
                </a:cubicBezTo>
                <a:cubicBezTo>
                  <a:pt x="5536406" y="1508126"/>
                  <a:pt x="5533926" y="1510606"/>
                  <a:pt x="5528965" y="1510606"/>
                </a:cubicBezTo>
                <a:cubicBezTo>
                  <a:pt x="5528965" y="1510606"/>
                  <a:pt x="5527724" y="1511846"/>
                  <a:pt x="5525244" y="1514327"/>
                </a:cubicBezTo>
                <a:cubicBezTo>
                  <a:pt x="5522764" y="1516807"/>
                  <a:pt x="5521523" y="1520528"/>
                  <a:pt x="5521523" y="1525489"/>
                </a:cubicBezTo>
                <a:cubicBezTo>
                  <a:pt x="5521523" y="1530450"/>
                  <a:pt x="5521523" y="1532930"/>
                  <a:pt x="5521523" y="1532930"/>
                </a:cubicBezTo>
                <a:lnTo>
                  <a:pt x="5528965" y="1540372"/>
                </a:lnTo>
                <a:lnTo>
                  <a:pt x="5536406" y="1532930"/>
                </a:lnTo>
                <a:cubicBezTo>
                  <a:pt x="5536406" y="1532930"/>
                  <a:pt x="5533926" y="1530450"/>
                  <a:pt x="5528965" y="1525489"/>
                </a:cubicBezTo>
                <a:cubicBezTo>
                  <a:pt x="5528965" y="1525489"/>
                  <a:pt x="5528965" y="1524249"/>
                  <a:pt x="5528965" y="1521768"/>
                </a:cubicBezTo>
                <a:cubicBezTo>
                  <a:pt x="5528965" y="1519288"/>
                  <a:pt x="5531445" y="1520528"/>
                  <a:pt x="5536406" y="1525489"/>
                </a:cubicBezTo>
                <a:cubicBezTo>
                  <a:pt x="5541367" y="1525489"/>
                  <a:pt x="5543847" y="1525489"/>
                  <a:pt x="5543847" y="1525489"/>
                </a:cubicBezTo>
                <a:cubicBezTo>
                  <a:pt x="5548809" y="1520528"/>
                  <a:pt x="5548809" y="1518047"/>
                  <a:pt x="5543847" y="1518047"/>
                </a:cubicBezTo>
                <a:lnTo>
                  <a:pt x="5543847" y="1510606"/>
                </a:lnTo>
                <a:lnTo>
                  <a:pt x="5551289" y="1503165"/>
                </a:lnTo>
                <a:cubicBezTo>
                  <a:pt x="5546328" y="1503165"/>
                  <a:pt x="5543847" y="1501924"/>
                  <a:pt x="5543847" y="1499444"/>
                </a:cubicBezTo>
                <a:cubicBezTo>
                  <a:pt x="5543847" y="1496964"/>
                  <a:pt x="5542607" y="1495723"/>
                  <a:pt x="5540127" y="1495723"/>
                </a:cubicBezTo>
                <a:close/>
                <a:moveTo>
                  <a:pt x="5454551" y="1495723"/>
                </a:moveTo>
                <a:cubicBezTo>
                  <a:pt x="5454551" y="1500684"/>
                  <a:pt x="5452070" y="1505645"/>
                  <a:pt x="5447109" y="1510606"/>
                </a:cubicBezTo>
                <a:cubicBezTo>
                  <a:pt x="5452070" y="1510606"/>
                  <a:pt x="5454551" y="1513086"/>
                  <a:pt x="5454551" y="1518047"/>
                </a:cubicBezTo>
                <a:cubicBezTo>
                  <a:pt x="5454551" y="1523009"/>
                  <a:pt x="5457031" y="1523009"/>
                  <a:pt x="5461992" y="1518047"/>
                </a:cubicBezTo>
                <a:lnTo>
                  <a:pt x="5469433" y="1510606"/>
                </a:lnTo>
                <a:cubicBezTo>
                  <a:pt x="5469433" y="1510606"/>
                  <a:pt x="5466953" y="1510606"/>
                  <a:pt x="5461992" y="1510606"/>
                </a:cubicBezTo>
                <a:lnTo>
                  <a:pt x="5454551" y="1510606"/>
                </a:lnTo>
                <a:cubicBezTo>
                  <a:pt x="5459512" y="1505645"/>
                  <a:pt x="5459512" y="1500684"/>
                  <a:pt x="5454551" y="1495723"/>
                </a:cubicBezTo>
                <a:close/>
                <a:moveTo>
                  <a:pt x="5372695" y="1495723"/>
                </a:moveTo>
                <a:lnTo>
                  <a:pt x="5372695" y="1503165"/>
                </a:lnTo>
                <a:lnTo>
                  <a:pt x="5380136" y="1495723"/>
                </a:lnTo>
                <a:close/>
                <a:moveTo>
                  <a:pt x="4390430" y="1495723"/>
                </a:moveTo>
                <a:cubicBezTo>
                  <a:pt x="4390430" y="1500684"/>
                  <a:pt x="4390430" y="1503165"/>
                  <a:pt x="4390430" y="1503165"/>
                </a:cubicBezTo>
                <a:lnTo>
                  <a:pt x="4397871" y="1495723"/>
                </a:lnTo>
                <a:close/>
                <a:moveTo>
                  <a:pt x="3765351" y="1495723"/>
                </a:moveTo>
                <a:cubicBezTo>
                  <a:pt x="3760390" y="1495723"/>
                  <a:pt x="3757910" y="1498204"/>
                  <a:pt x="3757910" y="1503165"/>
                </a:cubicBezTo>
                <a:lnTo>
                  <a:pt x="3757910" y="1518047"/>
                </a:lnTo>
                <a:lnTo>
                  <a:pt x="3780234" y="1518047"/>
                </a:lnTo>
                <a:lnTo>
                  <a:pt x="3780234" y="1525489"/>
                </a:lnTo>
                <a:lnTo>
                  <a:pt x="3795117" y="1540372"/>
                </a:lnTo>
                <a:lnTo>
                  <a:pt x="3795117" y="1532930"/>
                </a:lnTo>
                <a:lnTo>
                  <a:pt x="3795117" y="1525489"/>
                </a:lnTo>
                <a:lnTo>
                  <a:pt x="3780234" y="1510606"/>
                </a:lnTo>
                <a:cubicBezTo>
                  <a:pt x="3775273" y="1500684"/>
                  <a:pt x="3770313" y="1495723"/>
                  <a:pt x="3765351" y="1495723"/>
                </a:cubicBezTo>
                <a:close/>
                <a:moveTo>
                  <a:pt x="3683496" y="1495723"/>
                </a:moveTo>
                <a:cubicBezTo>
                  <a:pt x="3683496" y="1500684"/>
                  <a:pt x="3685976" y="1503165"/>
                  <a:pt x="3690937" y="1503165"/>
                </a:cubicBezTo>
                <a:cubicBezTo>
                  <a:pt x="3695898" y="1503165"/>
                  <a:pt x="3698379" y="1501924"/>
                  <a:pt x="3698379" y="1499444"/>
                </a:cubicBezTo>
                <a:cubicBezTo>
                  <a:pt x="3698379" y="1496964"/>
                  <a:pt x="3695898" y="1495723"/>
                  <a:pt x="3690937" y="1495723"/>
                </a:cubicBezTo>
                <a:close/>
                <a:moveTo>
                  <a:pt x="3527226" y="1495723"/>
                </a:moveTo>
                <a:cubicBezTo>
                  <a:pt x="3522266" y="1495723"/>
                  <a:pt x="3519785" y="1496964"/>
                  <a:pt x="3519785" y="1499444"/>
                </a:cubicBezTo>
                <a:cubicBezTo>
                  <a:pt x="3519785" y="1501924"/>
                  <a:pt x="3521025" y="1503165"/>
                  <a:pt x="3523506" y="1503165"/>
                </a:cubicBezTo>
                <a:cubicBezTo>
                  <a:pt x="3525986" y="1503165"/>
                  <a:pt x="3527226" y="1500684"/>
                  <a:pt x="3527226" y="1495723"/>
                </a:cubicBezTo>
                <a:close/>
                <a:moveTo>
                  <a:pt x="3348633" y="1495723"/>
                </a:moveTo>
                <a:cubicBezTo>
                  <a:pt x="3348633" y="1500684"/>
                  <a:pt x="3351113" y="1503165"/>
                  <a:pt x="3356074" y="1503165"/>
                </a:cubicBezTo>
                <a:cubicBezTo>
                  <a:pt x="3361035" y="1503165"/>
                  <a:pt x="3362276" y="1501924"/>
                  <a:pt x="3359795" y="1499444"/>
                </a:cubicBezTo>
                <a:cubicBezTo>
                  <a:pt x="3357314" y="1496964"/>
                  <a:pt x="3353593" y="1495723"/>
                  <a:pt x="3348633" y="1495723"/>
                </a:cubicBezTo>
                <a:close/>
                <a:moveTo>
                  <a:pt x="3080742" y="1495723"/>
                </a:moveTo>
                <a:cubicBezTo>
                  <a:pt x="3080742" y="1495723"/>
                  <a:pt x="3083223" y="1498204"/>
                  <a:pt x="3088184" y="1503165"/>
                </a:cubicBezTo>
                <a:cubicBezTo>
                  <a:pt x="3088184" y="1503165"/>
                  <a:pt x="3089424" y="1504405"/>
                  <a:pt x="3091904" y="1506885"/>
                </a:cubicBezTo>
                <a:cubicBezTo>
                  <a:pt x="3094385" y="1509366"/>
                  <a:pt x="3095625" y="1510606"/>
                  <a:pt x="3095625" y="1510606"/>
                </a:cubicBezTo>
                <a:lnTo>
                  <a:pt x="3080742" y="1510606"/>
                </a:lnTo>
                <a:close/>
                <a:moveTo>
                  <a:pt x="2358926" y="1495723"/>
                </a:moveTo>
                <a:cubicBezTo>
                  <a:pt x="2358926" y="1505645"/>
                  <a:pt x="2351485" y="1510606"/>
                  <a:pt x="2336602" y="1510606"/>
                </a:cubicBezTo>
                <a:lnTo>
                  <a:pt x="2336602" y="1503165"/>
                </a:lnTo>
                <a:close/>
                <a:moveTo>
                  <a:pt x="1927325" y="1495723"/>
                </a:moveTo>
                <a:cubicBezTo>
                  <a:pt x="1927325" y="1495723"/>
                  <a:pt x="1929805" y="1495723"/>
                  <a:pt x="1934766" y="1495723"/>
                </a:cubicBezTo>
                <a:lnTo>
                  <a:pt x="1927325" y="1503165"/>
                </a:lnTo>
                <a:close/>
                <a:moveTo>
                  <a:pt x="6295429" y="1488282"/>
                </a:moveTo>
                <a:lnTo>
                  <a:pt x="6295429" y="1495723"/>
                </a:lnTo>
                <a:cubicBezTo>
                  <a:pt x="6295429" y="1495723"/>
                  <a:pt x="6292949" y="1495723"/>
                  <a:pt x="6287988" y="1495723"/>
                </a:cubicBezTo>
                <a:cubicBezTo>
                  <a:pt x="6287988" y="1490762"/>
                  <a:pt x="6290468" y="1488282"/>
                  <a:pt x="6295429" y="1488282"/>
                </a:cubicBezTo>
                <a:close/>
                <a:moveTo>
                  <a:pt x="6131719" y="1488282"/>
                </a:moveTo>
                <a:lnTo>
                  <a:pt x="6131719" y="1495723"/>
                </a:lnTo>
                <a:cubicBezTo>
                  <a:pt x="6126757" y="1495723"/>
                  <a:pt x="6124277" y="1495723"/>
                  <a:pt x="6124277" y="1495723"/>
                </a:cubicBezTo>
                <a:cubicBezTo>
                  <a:pt x="6124277" y="1490762"/>
                  <a:pt x="6126757" y="1488282"/>
                  <a:pt x="6131719" y="1488282"/>
                </a:cubicBezTo>
                <a:close/>
                <a:moveTo>
                  <a:pt x="4725293" y="1488282"/>
                </a:moveTo>
                <a:lnTo>
                  <a:pt x="4717852" y="1495723"/>
                </a:lnTo>
                <a:lnTo>
                  <a:pt x="4725293" y="1495723"/>
                </a:lnTo>
                <a:close/>
                <a:moveTo>
                  <a:pt x="3795117" y="1488282"/>
                </a:moveTo>
                <a:cubicBezTo>
                  <a:pt x="3790156" y="1493243"/>
                  <a:pt x="3787676" y="1495723"/>
                  <a:pt x="3787676" y="1495723"/>
                </a:cubicBezTo>
                <a:cubicBezTo>
                  <a:pt x="3787676" y="1500684"/>
                  <a:pt x="3790156" y="1500684"/>
                  <a:pt x="3795117" y="1495723"/>
                </a:cubicBezTo>
                <a:lnTo>
                  <a:pt x="3802559" y="1495723"/>
                </a:lnTo>
                <a:cubicBezTo>
                  <a:pt x="3802559" y="1490762"/>
                  <a:pt x="3800078" y="1488282"/>
                  <a:pt x="3795117" y="1488282"/>
                </a:cubicBezTo>
                <a:close/>
                <a:moveTo>
                  <a:pt x="3765351" y="1488282"/>
                </a:moveTo>
                <a:cubicBezTo>
                  <a:pt x="3765351" y="1493243"/>
                  <a:pt x="3766592" y="1495723"/>
                  <a:pt x="3769072" y="1495723"/>
                </a:cubicBezTo>
                <a:cubicBezTo>
                  <a:pt x="3771553" y="1495723"/>
                  <a:pt x="3772793" y="1494483"/>
                  <a:pt x="3772793" y="1492003"/>
                </a:cubicBezTo>
                <a:cubicBezTo>
                  <a:pt x="3772793" y="1489522"/>
                  <a:pt x="3770313" y="1488282"/>
                  <a:pt x="3765351" y="1488282"/>
                </a:cubicBezTo>
                <a:close/>
                <a:moveTo>
                  <a:pt x="3631407" y="1488282"/>
                </a:moveTo>
                <a:cubicBezTo>
                  <a:pt x="3631407" y="1493243"/>
                  <a:pt x="3632647" y="1495723"/>
                  <a:pt x="3635128" y="1495723"/>
                </a:cubicBezTo>
                <a:cubicBezTo>
                  <a:pt x="3637608" y="1495723"/>
                  <a:pt x="3638848" y="1494483"/>
                  <a:pt x="3638848" y="1492003"/>
                </a:cubicBezTo>
                <a:cubicBezTo>
                  <a:pt x="3638848" y="1489522"/>
                  <a:pt x="3636368" y="1488282"/>
                  <a:pt x="3631407" y="1488282"/>
                </a:cubicBezTo>
                <a:close/>
                <a:moveTo>
                  <a:pt x="3542109" y="1488282"/>
                </a:moveTo>
                <a:cubicBezTo>
                  <a:pt x="3537149" y="1488282"/>
                  <a:pt x="3534668" y="1489522"/>
                  <a:pt x="3534668" y="1492003"/>
                </a:cubicBezTo>
                <a:cubicBezTo>
                  <a:pt x="3534668" y="1494483"/>
                  <a:pt x="3537149" y="1495723"/>
                  <a:pt x="3542109" y="1495723"/>
                </a:cubicBezTo>
                <a:cubicBezTo>
                  <a:pt x="3547070" y="1495723"/>
                  <a:pt x="3549551" y="1494483"/>
                  <a:pt x="3549551" y="1492003"/>
                </a:cubicBezTo>
                <a:cubicBezTo>
                  <a:pt x="3549551" y="1489522"/>
                  <a:pt x="3547070" y="1488282"/>
                  <a:pt x="3542109" y="1488282"/>
                </a:cubicBezTo>
                <a:close/>
                <a:moveTo>
                  <a:pt x="2425898" y="1488282"/>
                </a:moveTo>
                <a:cubicBezTo>
                  <a:pt x="2425898" y="1488282"/>
                  <a:pt x="2427138" y="1488282"/>
                  <a:pt x="2429619" y="1488282"/>
                </a:cubicBezTo>
                <a:cubicBezTo>
                  <a:pt x="2432100" y="1488282"/>
                  <a:pt x="2432100" y="1489522"/>
                  <a:pt x="2429619" y="1492003"/>
                </a:cubicBezTo>
                <a:cubicBezTo>
                  <a:pt x="2427138" y="1494483"/>
                  <a:pt x="2425898" y="1495723"/>
                  <a:pt x="2425898" y="1495723"/>
                </a:cubicBezTo>
                <a:close/>
                <a:moveTo>
                  <a:pt x="5246191" y="1484561"/>
                </a:moveTo>
                <a:lnTo>
                  <a:pt x="5208984" y="1503165"/>
                </a:lnTo>
                <a:lnTo>
                  <a:pt x="5216426" y="1503165"/>
                </a:lnTo>
                <a:cubicBezTo>
                  <a:pt x="5216426" y="1503165"/>
                  <a:pt x="5221387" y="1501924"/>
                  <a:pt x="5231308" y="1499444"/>
                </a:cubicBezTo>
                <a:cubicBezTo>
                  <a:pt x="5241230" y="1496964"/>
                  <a:pt x="5246191" y="1493243"/>
                  <a:pt x="5246191" y="1488282"/>
                </a:cubicBezTo>
                <a:cubicBezTo>
                  <a:pt x="5246191" y="1488282"/>
                  <a:pt x="5246191" y="1487042"/>
                  <a:pt x="5246191" y="1484561"/>
                </a:cubicBezTo>
                <a:close/>
                <a:moveTo>
                  <a:pt x="5469433" y="1480840"/>
                </a:moveTo>
                <a:cubicBezTo>
                  <a:pt x="5464472" y="1480840"/>
                  <a:pt x="5461992" y="1483321"/>
                  <a:pt x="5461992" y="1488282"/>
                </a:cubicBezTo>
                <a:cubicBezTo>
                  <a:pt x="5461992" y="1493243"/>
                  <a:pt x="5464472" y="1495723"/>
                  <a:pt x="5469433" y="1495723"/>
                </a:cubicBezTo>
                <a:lnTo>
                  <a:pt x="5476875" y="1495723"/>
                </a:lnTo>
                <a:cubicBezTo>
                  <a:pt x="5471913" y="1490762"/>
                  <a:pt x="5469433" y="1488282"/>
                  <a:pt x="5469433" y="1488282"/>
                </a:cubicBezTo>
                <a:cubicBezTo>
                  <a:pt x="5469433" y="1488282"/>
                  <a:pt x="5469433" y="1485801"/>
                  <a:pt x="5469433" y="1480840"/>
                </a:cubicBezTo>
                <a:close/>
                <a:moveTo>
                  <a:pt x="3728144" y="1480840"/>
                </a:moveTo>
                <a:lnTo>
                  <a:pt x="3713262" y="1488282"/>
                </a:lnTo>
                <a:cubicBezTo>
                  <a:pt x="3713262" y="1493243"/>
                  <a:pt x="3715742" y="1493243"/>
                  <a:pt x="3720703" y="1488282"/>
                </a:cubicBezTo>
                <a:cubicBezTo>
                  <a:pt x="3725664" y="1483321"/>
                  <a:pt x="3728144" y="1480840"/>
                  <a:pt x="3728144" y="1480840"/>
                </a:cubicBezTo>
                <a:close/>
                <a:moveTo>
                  <a:pt x="5848015" y="1476190"/>
                </a:moveTo>
                <a:cubicBezTo>
                  <a:pt x="5848635" y="1476810"/>
                  <a:pt x="5848945" y="1478360"/>
                  <a:pt x="5848945" y="1480840"/>
                </a:cubicBezTo>
                <a:lnTo>
                  <a:pt x="5841504" y="1480840"/>
                </a:lnTo>
                <a:cubicBezTo>
                  <a:pt x="5841504" y="1480840"/>
                  <a:pt x="5842744" y="1479600"/>
                  <a:pt x="5845224" y="1477120"/>
                </a:cubicBezTo>
                <a:cubicBezTo>
                  <a:pt x="5846464" y="1475880"/>
                  <a:pt x="5847395" y="1475570"/>
                  <a:pt x="5848015" y="1476190"/>
                </a:cubicBezTo>
                <a:close/>
                <a:moveTo>
                  <a:pt x="5819179" y="1473399"/>
                </a:moveTo>
                <a:cubicBezTo>
                  <a:pt x="5819179" y="1478360"/>
                  <a:pt x="5819179" y="1480840"/>
                  <a:pt x="5819179" y="1480840"/>
                </a:cubicBezTo>
                <a:lnTo>
                  <a:pt x="5826621" y="1473399"/>
                </a:lnTo>
                <a:cubicBezTo>
                  <a:pt x="5826621" y="1473399"/>
                  <a:pt x="5824141" y="1473399"/>
                  <a:pt x="5819179" y="1473399"/>
                </a:cubicBezTo>
                <a:close/>
                <a:moveTo>
                  <a:pt x="5737324" y="1473399"/>
                </a:moveTo>
                <a:cubicBezTo>
                  <a:pt x="5732363" y="1473399"/>
                  <a:pt x="5729883" y="1475879"/>
                  <a:pt x="5729883" y="1480840"/>
                </a:cubicBezTo>
                <a:cubicBezTo>
                  <a:pt x="5729883" y="1480840"/>
                  <a:pt x="5729883" y="1482081"/>
                  <a:pt x="5729883" y="1484561"/>
                </a:cubicBezTo>
                <a:cubicBezTo>
                  <a:pt x="5729883" y="1487042"/>
                  <a:pt x="5729883" y="1488282"/>
                  <a:pt x="5729883" y="1488282"/>
                </a:cubicBezTo>
                <a:lnTo>
                  <a:pt x="5729883" y="1495723"/>
                </a:lnTo>
                <a:cubicBezTo>
                  <a:pt x="5724921" y="1495723"/>
                  <a:pt x="5722441" y="1493243"/>
                  <a:pt x="5722441" y="1488282"/>
                </a:cubicBezTo>
                <a:lnTo>
                  <a:pt x="5715000" y="1488282"/>
                </a:lnTo>
                <a:cubicBezTo>
                  <a:pt x="5705078" y="1493243"/>
                  <a:pt x="5702597" y="1495723"/>
                  <a:pt x="5707558" y="1495723"/>
                </a:cubicBezTo>
                <a:cubicBezTo>
                  <a:pt x="5707558" y="1500684"/>
                  <a:pt x="5706318" y="1503165"/>
                  <a:pt x="5703838" y="1503165"/>
                </a:cubicBezTo>
                <a:cubicBezTo>
                  <a:pt x="5701358" y="1503165"/>
                  <a:pt x="5700117" y="1503165"/>
                  <a:pt x="5700117" y="1503165"/>
                </a:cubicBezTo>
                <a:cubicBezTo>
                  <a:pt x="5695156" y="1503165"/>
                  <a:pt x="5692676" y="1504405"/>
                  <a:pt x="5692676" y="1506885"/>
                </a:cubicBezTo>
                <a:cubicBezTo>
                  <a:pt x="5692676" y="1509366"/>
                  <a:pt x="5691435" y="1509366"/>
                  <a:pt x="5688955" y="1506885"/>
                </a:cubicBezTo>
                <a:cubicBezTo>
                  <a:pt x="5686475" y="1504405"/>
                  <a:pt x="5682754" y="1503165"/>
                  <a:pt x="5677793" y="1503165"/>
                </a:cubicBezTo>
                <a:lnTo>
                  <a:pt x="5677793" y="1510606"/>
                </a:lnTo>
                <a:cubicBezTo>
                  <a:pt x="5672831" y="1510606"/>
                  <a:pt x="5669111" y="1510606"/>
                  <a:pt x="5666631" y="1510606"/>
                </a:cubicBezTo>
                <a:cubicBezTo>
                  <a:pt x="5664151" y="1510606"/>
                  <a:pt x="5660430" y="1510606"/>
                  <a:pt x="5655469" y="1510606"/>
                </a:cubicBezTo>
                <a:cubicBezTo>
                  <a:pt x="5650507" y="1510606"/>
                  <a:pt x="5648027" y="1513086"/>
                  <a:pt x="5648027" y="1518047"/>
                </a:cubicBezTo>
                <a:lnTo>
                  <a:pt x="5655469" y="1518047"/>
                </a:lnTo>
                <a:lnTo>
                  <a:pt x="5655469" y="1532930"/>
                </a:lnTo>
                <a:lnTo>
                  <a:pt x="5655469" y="1540372"/>
                </a:lnTo>
                <a:lnTo>
                  <a:pt x="5670351" y="1540372"/>
                </a:lnTo>
                <a:cubicBezTo>
                  <a:pt x="5675313" y="1550293"/>
                  <a:pt x="5677793" y="1550293"/>
                  <a:pt x="5677793" y="1540372"/>
                </a:cubicBezTo>
                <a:cubicBezTo>
                  <a:pt x="5677793" y="1540372"/>
                  <a:pt x="5677793" y="1539131"/>
                  <a:pt x="5677793" y="1536651"/>
                </a:cubicBezTo>
                <a:cubicBezTo>
                  <a:pt x="5677793" y="1534171"/>
                  <a:pt x="5675313" y="1532930"/>
                  <a:pt x="5670351" y="1532930"/>
                </a:cubicBezTo>
                <a:cubicBezTo>
                  <a:pt x="5670351" y="1532930"/>
                  <a:pt x="5669111" y="1531690"/>
                  <a:pt x="5666631" y="1529210"/>
                </a:cubicBezTo>
                <a:cubicBezTo>
                  <a:pt x="5664151" y="1526729"/>
                  <a:pt x="5664151" y="1524249"/>
                  <a:pt x="5666631" y="1521768"/>
                </a:cubicBezTo>
                <a:cubicBezTo>
                  <a:pt x="5669111" y="1519288"/>
                  <a:pt x="5672831" y="1518047"/>
                  <a:pt x="5677793" y="1518047"/>
                </a:cubicBezTo>
                <a:lnTo>
                  <a:pt x="5685234" y="1518047"/>
                </a:lnTo>
                <a:cubicBezTo>
                  <a:pt x="5680273" y="1518047"/>
                  <a:pt x="5677793" y="1520528"/>
                  <a:pt x="5677793" y="1525489"/>
                </a:cubicBezTo>
                <a:cubicBezTo>
                  <a:pt x="5677793" y="1530450"/>
                  <a:pt x="5680273" y="1532930"/>
                  <a:pt x="5685234" y="1532930"/>
                </a:cubicBezTo>
                <a:lnTo>
                  <a:pt x="5692676" y="1532930"/>
                </a:lnTo>
                <a:cubicBezTo>
                  <a:pt x="5692676" y="1527969"/>
                  <a:pt x="5692676" y="1524249"/>
                  <a:pt x="5692676" y="1521768"/>
                </a:cubicBezTo>
                <a:cubicBezTo>
                  <a:pt x="5692676" y="1519288"/>
                  <a:pt x="5695156" y="1518047"/>
                  <a:pt x="5700117" y="1518047"/>
                </a:cubicBezTo>
                <a:lnTo>
                  <a:pt x="5715000" y="1510606"/>
                </a:lnTo>
                <a:lnTo>
                  <a:pt x="5737324" y="1503165"/>
                </a:lnTo>
                <a:lnTo>
                  <a:pt x="5744765" y="1495723"/>
                </a:lnTo>
                <a:cubicBezTo>
                  <a:pt x="5744765" y="1495723"/>
                  <a:pt x="5747245" y="1493243"/>
                  <a:pt x="5752207" y="1488282"/>
                </a:cubicBezTo>
                <a:lnTo>
                  <a:pt x="5744765" y="1488282"/>
                </a:lnTo>
                <a:lnTo>
                  <a:pt x="5737324" y="1480840"/>
                </a:lnTo>
                <a:cubicBezTo>
                  <a:pt x="5742285" y="1475879"/>
                  <a:pt x="5742285" y="1473399"/>
                  <a:pt x="5737324" y="1473399"/>
                </a:cubicBezTo>
                <a:close/>
                <a:moveTo>
                  <a:pt x="3780234" y="1473399"/>
                </a:moveTo>
                <a:cubicBezTo>
                  <a:pt x="3775273" y="1473399"/>
                  <a:pt x="3772793" y="1475879"/>
                  <a:pt x="3772793" y="1480840"/>
                </a:cubicBezTo>
                <a:lnTo>
                  <a:pt x="3780234" y="1480840"/>
                </a:lnTo>
                <a:close/>
                <a:moveTo>
                  <a:pt x="3400724" y="1473399"/>
                </a:moveTo>
                <a:cubicBezTo>
                  <a:pt x="3400724" y="1473399"/>
                  <a:pt x="3403204" y="1473399"/>
                  <a:pt x="3408165" y="1473399"/>
                </a:cubicBezTo>
                <a:cubicBezTo>
                  <a:pt x="3408165" y="1478360"/>
                  <a:pt x="3408165" y="1480840"/>
                  <a:pt x="3408165" y="1480840"/>
                </a:cubicBezTo>
                <a:cubicBezTo>
                  <a:pt x="3403204" y="1480840"/>
                  <a:pt x="3400724" y="1478360"/>
                  <a:pt x="3400724" y="1473399"/>
                </a:cubicBezTo>
                <a:close/>
                <a:moveTo>
                  <a:pt x="4760639" y="1469678"/>
                </a:moveTo>
                <a:cubicBezTo>
                  <a:pt x="4759399" y="1469678"/>
                  <a:pt x="4757539" y="1470919"/>
                  <a:pt x="4755058" y="1473399"/>
                </a:cubicBezTo>
                <a:cubicBezTo>
                  <a:pt x="4755058" y="1478360"/>
                  <a:pt x="4757538" y="1480840"/>
                  <a:pt x="4762500" y="1480840"/>
                </a:cubicBezTo>
                <a:cubicBezTo>
                  <a:pt x="4767461" y="1480840"/>
                  <a:pt x="4767461" y="1478360"/>
                  <a:pt x="4762500" y="1473399"/>
                </a:cubicBezTo>
                <a:cubicBezTo>
                  <a:pt x="4762500" y="1470919"/>
                  <a:pt x="4761880" y="1469678"/>
                  <a:pt x="4760639" y="1469678"/>
                </a:cubicBezTo>
                <a:close/>
                <a:moveTo>
                  <a:pt x="6496347" y="1465958"/>
                </a:moveTo>
                <a:lnTo>
                  <a:pt x="6511230" y="1465958"/>
                </a:lnTo>
                <a:lnTo>
                  <a:pt x="6503789" y="1473399"/>
                </a:lnTo>
                <a:lnTo>
                  <a:pt x="6488906" y="1473399"/>
                </a:lnTo>
                <a:cubicBezTo>
                  <a:pt x="6488906" y="1473399"/>
                  <a:pt x="6491386" y="1470919"/>
                  <a:pt x="6496347" y="1465958"/>
                </a:cubicBezTo>
                <a:close/>
                <a:moveTo>
                  <a:pt x="5930801" y="1465958"/>
                </a:moveTo>
                <a:cubicBezTo>
                  <a:pt x="5930801" y="1465958"/>
                  <a:pt x="5933281" y="1465958"/>
                  <a:pt x="5938242" y="1465958"/>
                </a:cubicBezTo>
                <a:lnTo>
                  <a:pt x="5930801" y="1473399"/>
                </a:lnTo>
                <a:cubicBezTo>
                  <a:pt x="5930801" y="1473399"/>
                  <a:pt x="5930801" y="1470919"/>
                  <a:pt x="5930801" y="1465958"/>
                </a:cubicBezTo>
                <a:close/>
                <a:moveTo>
                  <a:pt x="5770810" y="1465958"/>
                </a:moveTo>
                <a:cubicBezTo>
                  <a:pt x="5768330" y="1465958"/>
                  <a:pt x="5767090" y="1468438"/>
                  <a:pt x="5767090" y="1473399"/>
                </a:cubicBezTo>
                <a:lnTo>
                  <a:pt x="5774531" y="1473399"/>
                </a:lnTo>
                <a:cubicBezTo>
                  <a:pt x="5774531" y="1473399"/>
                  <a:pt x="5774531" y="1470919"/>
                  <a:pt x="5774531" y="1465958"/>
                </a:cubicBezTo>
                <a:cubicBezTo>
                  <a:pt x="5774531" y="1465958"/>
                  <a:pt x="5773290" y="1465958"/>
                  <a:pt x="5770810" y="1465958"/>
                </a:cubicBezTo>
                <a:close/>
                <a:moveTo>
                  <a:pt x="3743027" y="1465958"/>
                </a:moveTo>
                <a:cubicBezTo>
                  <a:pt x="3738066" y="1465958"/>
                  <a:pt x="3735586" y="1468438"/>
                  <a:pt x="3735586" y="1473399"/>
                </a:cubicBezTo>
                <a:lnTo>
                  <a:pt x="3743027" y="1488282"/>
                </a:lnTo>
                <a:cubicBezTo>
                  <a:pt x="3747988" y="1488282"/>
                  <a:pt x="3750469" y="1488282"/>
                  <a:pt x="3750469" y="1488282"/>
                </a:cubicBezTo>
                <a:cubicBezTo>
                  <a:pt x="3745508" y="1483321"/>
                  <a:pt x="3743027" y="1480840"/>
                  <a:pt x="3743027" y="1480840"/>
                </a:cubicBezTo>
                <a:cubicBezTo>
                  <a:pt x="3743027" y="1480840"/>
                  <a:pt x="3743027" y="1478360"/>
                  <a:pt x="3743027" y="1473399"/>
                </a:cubicBezTo>
                <a:close/>
                <a:moveTo>
                  <a:pt x="3579316" y="1465958"/>
                </a:moveTo>
                <a:cubicBezTo>
                  <a:pt x="3579316" y="1470919"/>
                  <a:pt x="3579316" y="1473399"/>
                  <a:pt x="3579316" y="1473399"/>
                </a:cubicBezTo>
                <a:cubicBezTo>
                  <a:pt x="3589238" y="1473399"/>
                  <a:pt x="3591718" y="1485801"/>
                  <a:pt x="3586758" y="1510606"/>
                </a:cubicBezTo>
                <a:lnTo>
                  <a:pt x="3594199" y="1503165"/>
                </a:lnTo>
                <a:lnTo>
                  <a:pt x="3594199" y="1488282"/>
                </a:lnTo>
                <a:cubicBezTo>
                  <a:pt x="3594199" y="1488282"/>
                  <a:pt x="3596680" y="1488282"/>
                  <a:pt x="3601641" y="1488282"/>
                </a:cubicBezTo>
                <a:lnTo>
                  <a:pt x="3609083" y="1480840"/>
                </a:lnTo>
                <a:cubicBezTo>
                  <a:pt x="3609083" y="1470919"/>
                  <a:pt x="3606602" y="1468438"/>
                  <a:pt x="3601641" y="1473399"/>
                </a:cubicBezTo>
                <a:cubicBezTo>
                  <a:pt x="3601641" y="1468438"/>
                  <a:pt x="3596680" y="1465958"/>
                  <a:pt x="3586758" y="1465958"/>
                </a:cubicBezTo>
                <a:close/>
                <a:moveTo>
                  <a:pt x="3865811" y="1460377"/>
                </a:moveTo>
                <a:cubicBezTo>
                  <a:pt x="3863331" y="1461617"/>
                  <a:pt x="3862091" y="1465958"/>
                  <a:pt x="3862091" y="1473399"/>
                </a:cubicBezTo>
                <a:lnTo>
                  <a:pt x="3869531" y="1473399"/>
                </a:lnTo>
                <a:cubicBezTo>
                  <a:pt x="3874492" y="1468438"/>
                  <a:pt x="3876973" y="1465958"/>
                  <a:pt x="3876973" y="1465958"/>
                </a:cubicBezTo>
                <a:cubicBezTo>
                  <a:pt x="3872012" y="1460997"/>
                  <a:pt x="3868291" y="1459137"/>
                  <a:pt x="3865811" y="1460377"/>
                </a:cubicBezTo>
                <a:close/>
                <a:moveTo>
                  <a:pt x="4814590" y="1458516"/>
                </a:moveTo>
                <a:lnTo>
                  <a:pt x="4814590" y="1465958"/>
                </a:lnTo>
                <a:cubicBezTo>
                  <a:pt x="4814590" y="1465958"/>
                  <a:pt x="4817070" y="1463477"/>
                  <a:pt x="4822031" y="1458516"/>
                </a:cubicBezTo>
                <a:close/>
                <a:moveTo>
                  <a:pt x="4427637" y="1458516"/>
                </a:moveTo>
                <a:lnTo>
                  <a:pt x="4427637" y="1465958"/>
                </a:lnTo>
                <a:cubicBezTo>
                  <a:pt x="4422676" y="1465958"/>
                  <a:pt x="4420195" y="1465958"/>
                  <a:pt x="4420195" y="1465958"/>
                </a:cubicBezTo>
                <a:lnTo>
                  <a:pt x="4397871" y="1473399"/>
                </a:lnTo>
                <a:lnTo>
                  <a:pt x="4405313" y="1473399"/>
                </a:lnTo>
                <a:cubicBezTo>
                  <a:pt x="4410274" y="1473399"/>
                  <a:pt x="4413994" y="1473399"/>
                  <a:pt x="4416475" y="1473399"/>
                </a:cubicBezTo>
                <a:cubicBezTo>
                  <a:pt x="4418955" y="1473399"/>
                  <a:pt x="4421436" y="1475879"/>
                  <a:pt x="4423916" y="1480840"/>
                </a:cubicBezTo>
                <a:cubicBezTo>
                  <a:pt x="4426396" y="1485801"/>
                  <a:pt x="4430117" y="1488282"/>
                  <a:pt x="4435078" y="1488282"/>
                </a:cubicBezTo>
                <a:lnTo>
                  <a:pt x="4435078" y="1480840"/>
                </a:lnTo>
                <a:lnTo>
                  <a:pt x="4435078" y="1473399"/>
                </a:lnTo>
                <a:cubicBezTo>
                  <a:pt x="4440039" y="1478360"/>
                  <a:pt x="4442520" y="1479600"/>
                  <a:pt x="4442520" y="1477120"/>
                </a:cubicBezTo>
                <a:cubicBezTo>
                  <a:pt x="4442520" y="1474639"/>
                  <a:pt x="4442520" y="1470919"/>
                  <a:pt x="4442520" y="1465958"/>
                </a:cubicBezTo>
                <a:lnTo>
                  <a:pt x="4435078" y="1458516"/>
                </a:lnTo>
                <a:cubicBezTo>
                  <a:pt x="4435078" y="1463477"/>
                  <a:pt x="4432598" y="1463477"/>
                  <a:pt x="4427637" y="1458516"/>
                </a:cubicBezTo>
                <a:close/>
                <a:moveTo>
                  <a:pt x="3888135" y="1458516"/>
                </a:moveTo>
                <a:cubicBezTo>
                  <a:pt x="3885654" y="1458516"/>
                  <a:pt x="3884414" y="1460997"/>
                  <a:pt x="3884414" y="1465958"/>
                </a:cubicBezTo>
                <a:cubicBezTo>
                  <a:pt x="3889375" y="1465958"/>
                  <a:pt x="3891855" y="1465958"/>
                  <a:pt x="3891855" y="1465958"/>
                </a:cubicBezTo>
                <a:cubicBezTo>
                  <a:pt x="3896816" y="1460997"/>
                  <a:pt x="3898056" y="1458516"/>
                  <a:pt x="3895576" y="1458516"/>
                </a:cubicBezTo>
                <a:cubicBezTo>
                  <a:pt x="3893096" y="1458516"/>
                  <a:pt x="3890615" y="1458516"/>
                  <a:pt x="3888135" y="1458516"/>
                </a:cubicBezTo>
                <a:close/>
                <a:moveTo>
                  <a:pt x="3757910" y="1458516"/>
                </a:moveTo>
                <a:lnTo>
                  <a:pt x="3757910" y="1473399"/>
                </a:lnTo>
                <a:cubicBezTo>
                  <a:pt x="3762871" y="1468438"/>
                  <a:pt x="3767832" y="1465958"/>
                  <a:pt x="3772793" y="1465958"/>
                </a:cubicBezTo>
                <a:cubicBezTo>
                  <a:pt x="3777754" y="1465958"/>
                  <a:pt x="3780234" y="1463477"/>
                  <a:pt x="3780234" y="1458516"/>
                </a:cubicBezTo>
                <a:lnTo>
                  <a:pt x="3765351" y="1458516"/>
                </a:lnTo>
                <a:cubicBezTo>
                  <a:pt x="3765351" y="1463477"/>
                  <a:pt x="3762871" y="1463477"/>
                  <a:pt x="3757910" y="1458516"/>
                </a:cubicBezTo>
                <a:close/>
                <a:moveTo>
                  <a:pt x="5767090" y="1452935"/>
                </a:moveTo>
                <a:cubicBezTo>
                  <a:pt x="5765850" y="1452935"/>
                  <a:pt x="5764609" y="1453555"/>
                  <a:pt x="5763369" y="1454796"/>
                </a:cubicBezTo>
                <a:cubicBezTo>
                  <a:pt x="5760889" y="1457276"/>
                  <a:pt x="5759648" y="1458516"/>
                  <a:pt x="5759648" y="1458516"/>
                </a:cubicBezTo>
                <a:lnTo>
                  <a:pt x="5774531" y="1458516"/>
                </a:lnTo>
                <a:cubicBezTo>
                  <a:pt x="5774531" y="1458516"/>
                  <a:pt x="5773290" y="1457276"/>
                  <a:pt x="5770810" y="1454796"/>
                </a:cubicBezTo>
                <a:cubicBezTo>
                  <a:pt x="5769570" y="1453555"/>
                  <a:pt x="5768330" y="1452935"/>
                  <a:pt x="5767090" y="1452935"/>
                </a:cubicBezTo>
                <a:close/>
                <a:moveTo>
                  <a:pt x="6712148" y="1451075"/>
                </a:moveTo>
                <a:lnTo>
                  <a:pt x="6712148" y="1458516"/>
                </a:lnTo>
                <a:cubicBezTo>
                  <a:pt x="6712148" y="1458516"/>
                  <a:pt x="6709668" y="1458516"/>
                  <a:pt x="6704707" y="1458516"/>
                </a:cubicBezTo>
                <a:cubicBezTo>
                  <a:pt x="6704707" y="1453555"/>
                  <a:pt x="6707187" y="1451075"/>
                  <a:pt x="6712148" y="1451075"/>
                </a:cubicBezTo>
                <a:close/>
                <a:moveTo>
                  <a:pt x="5707558" y="1451075"/>
                </a:moveTo>
                <a:cubicBezTo>
                  <a:pt x="5702597" y="1451075"/>
                  <a:pt x="5700117" y="1453555"/>
                  <a:pt x="5700117" y="1458516"/>
                </a:cubicBezTo>
                <a:cubicBezTo>
                  <a:pt x="5695156" y="1458516"/>
                  <a:pt x="5692676" y="1458516"/>
                  <a:pt x="5692676" y="1458516"/>
                </a:cubicBezTo>
                <a:cubicBezTo>
                  <a:pt x="5692676" y="1458516"/>
                  <a:pt x="5692676" y="1460997"/>
                  <a:pt x="5692676" y="1465958"/>
                </a:cubicBezTo>
                <a:cubicBezTo>
                  <a:pt x="5687714" y="1470919"/>
                  <a:pt x="5687714" y="1473399"/>
                  <a:pt x="5692676" y="1473399"/>
                </a:cubicBezTo>
                <a:cubicBezTo>
                  <a:pt x="5692676" y="1468438"/>
                  <a:pt x="5693916" y="1465958"/>
                  <a:pt x="5696396" y="1465958"/>
                </a:cubicBezTo>
                <a:cubicBezTo>
                  <a:pt x="5698876" y="1465958"/>
                  <a:pt x="5702597" y="1465958"/>
                  <a:pt x="5707558" y="1465958"/>
                </a:cubicBezTo>
                <a:cubicBezTo>
                  <a:pt x="5712520" y="1465958"/>
                  <a:pt x="5715000" y="1465958"/>
                  <a:pt x="5715000" y="1465958"/>
                </a:cubicBezTo>
                <a:close/>
                <a:moveTo>
                  <a:pt x="5313164" y="1451075"/>
                </a:moveTo>
                <a:lnTo>
                  <a:pt x="5313164" y="1458516"/>
                </a:lnTo>
                <a:lnTo>
                  <a:pt x="5305722" y="1458516"/>
                </a:lnTo>
                <a:cubicBezTo>
                  <a:pt x="5305722" y="1453555"/>
                  <a:pt x="5308203" y="1451075"/>
                  <a:pt x="5313164" y="1451075"/>
                </a:cubicBezTo>
                <a:close/>
                <a:moveTo>
                  <a:pt x="4003477" y="1451075"/>
                </a:moveTo>
                <a:cubicBezTo>
                  <a:pt x="4003477" y="1451075"/>
                  <a:pt x="4005957" y="1453555"/>
                  <a:pt x="4010918" y="1458516"/>
                </a:cubicBezTo>
                <a:cubicBezTo>
                  <a:pt x="4015879" y="1463477"/>
                  <a:pt x="4020840" y="1465958"/>
                  <a:pt x="4025801" y="1465958"/>
                </a:cubicBezTo>
                <a:lnTo>
                  <a:pt x="4018359" y="1451075"/>
                </a:lnTo>
                <a:cubicBezTo>
                  <a:pt x="4008438" y="1451075"/>
                  <a:pt x="4003477" y="1451075"/>
                  <a:pt x="4003477" y="1451075"/>
                </a:cubicBezTo>
                <a:close/>
                <a:moveTo>
                  <a:pt x="5266655" y="1447354"/>
                </a:moveTo>
                <a:cubicBezTo>
                  <a:pt x="5265415" y="1447354"/>
                  <a:pt x="5263555" y="1448594"/>
                  <a:pt x="5261074" y="1451075"/>
                </a:cubicBezTo>
                <a:cubicBezTo>
                  <a:pt x="5261074" y="1451075"/>
                  <a:pt x="5259833" y="1452315"/>
                  <a:pt x="5257353" y="1454796"/>
                </a:cubicBezTo>
                <a:cubicBezTo>
                  <a:pt x="5254873" y="1457276"/>
                  <a:pt x="5251152" y="1458516"/>
                  <a:pt x="5246191" y="1458516"/>
                </a:cubicBezTo>
                <a:cubicBezTo>
                  <a:pt x="5246191" y="1458516"/>
                  <a:pt x="5241230" y="1460997"/>
                  <a:pt x="5231308" y="1465958"/>
                </a:cubicBezTo>
                <a:cubicBezTo>
                  <a:pt x="5236270" y="1465958"/>
                  <a:pt x="5241230" y="1465958"/>
                  <a:pt x="5246191" y="1465958"/>
                </a:cubicBezTo>
                <a:cubicBezTo>
                  <a:pt x="5251152" y="1465958"/>
                  <a:pt x="5254873" y="1464717"/>
                  <a:pt x="5257353" y="1462237"/>
                </a:cubicBezTo>
                <a:cubicBezTo>
                  <a:pt x="5259833" y="1459757"/>
                  <a:pt x="5262315" y="1457276"/>
                  <a:pt x="5264795" y="1454796"/>
                </a:cubicBezTo>
                <a:cubicBezTo>
                  <a:pt x="5267275" y="1452315"/>
                  <a:pt x="5268515" y="1451075"/>
                  <a:pt x="5268515" y="1451075"/>
                </a:cubicBezTo>
                <a:cubicBezTo>
                  <a:pt x="5268515" y="1448594"/>
                  <a:pt x="5267895" y="1447354"/>
                  <a:pt x="5266655" y="1447354"/>
                </a:cubicBezTo>
                <a:close/>
                <a:moveTo>
                  <a:pt x="6548437" y="1443633"/>
                </a:moveTo>
                <a:lnTo>
                  <a:pt x="6548437" y="1451075"/>
                </a:lnTo>
                <a:cubicBezTo>
                  <a:pt x="6548437" y="1451075"/>
                  <a:pt x="6545957" y="1451075"/>
                  <a:pt x="6540996" y="1451075"/>
                </a:cubicBezTo>
                <a:cubicBezTo>
                  <a:pt x="6540996" y="1446114"/>
                  <a:pt x="6543476" y="1443633"/>
                  <a:pt x="6548437" y="1443633"/>
                </a:cubicBezTo>
                <a:close/>
                <a:moveTo>
                  <a:pt x="5811738" y="1443633"/>
                </a:moveTo>
                <a:cubicBezTo>
                  <a:pt x="5801817" y="1448594"/>
                  <a:pt x="5796855" y="1452315"/>
                  <a:pt x="5796855" y="1454796"/>
                </a:cubicBezTo>
                <a:cubicBezTo>
                  <a:pt x="5796855" y="1457276"/>
                  <a:pt x="5796855" y="1458516"/>
                  <a:pt x="5796855" y="1458516"/>
                </a:cubicBezTo>
                <a:lnTo>
                  <a:pt x="5796855" y="1465958"/>
                </a:lnTo>
                <a:lnTo>
                  <a:pt x="5804297" y="1458516"/>
                </a:lnTo>
                <a:cubicBezTo>
                  <a:pt x="5809258" y="1458516"/>
                  <a:pt x="5812979" y="1459757"/>
                  <a:pt x="5815459" y="1462237"/>
                </a:cubicBezTo>
                <a:cubicBezTo>
                  <a:pt x="5817939" y="1464717"/>
                  <a:pt x="5820420" y="1463477"/>
                  <a:pt x="5822900" y="1458516"/>
                </a:cubicBezTo>
                <a:cubicBezTo>
                  <a:pt x="5825380" y="1453555"/>
                  <a:pt x="5824141" y="1451075"/>
                  <a:pt x="5819179" y="1451075"/>
                </a:cubicBezTo>
                <a:cubicBezTo>
                  <a:pt x="5814218" y="1451075"/>
                  <a:pt x="5811738" y="1448594"/>
                  <a:pt x="5811738" y="1443633"/>
                </a:cubicBezTo>
                <a:close/>
                <a:moveTo>
                  <a:pt x="5640586" y="1443633"/>
                </a:moveTo>
                <a:cubicBezTo>
                  <a:pt x="5640586" y="1443633"/>
                  <a:pt x="5639345" y="1446114"/>
                  <a:pt x="5636865" y="1451075"/>
                </a:cubicBezTo>
                <a:cubicBezTo>
                  <a:pt x="5634385" y="1456036"/>
                  <a:pt x="5630664" y="1458516"/>
                  <a:pt x="5625703" y="1458516"/>
                </a:cubicBezTo>
                <a:cubicBezTo>
                  <a:pt x="5605859" y="1458516"/>
                  <a:pt x="5590976" y="1468438"/>
                  <a:pt x="5581054" y="1488282"/>
                </a:cubicBezTo>
                <a:lnTo>
                  <a:pt x="5610820" y="1480840"/>
                </a:lnTo>
                <a:lnTo>
                  <a:pt x="5633144" y="1480840"/>
                </a:lnTo>
                <a:lnTo>
                  <a:pt x="5625703" y="1488282"/>
                </a:lnTo>
                <a:cubicBezTo>
                  <a:pt x="5625703" y="1483321"/>
                  <a:pt x="5620742" y="1483321"/>
                  <a:pt x="5610820" y="1488282"/>
                </a:cubicBezTo>
                <a:cubicBezTo>
                  <a:pt x="5605859" y="1493243"/>
                  <a:pt x="5600899" y="1495723"/>
                  <a:pt x="5595937" y="1495723"/>
                </a:cubicBezTo>
                <a:cubicBezTo>
                  <a:pt x="5590976" y="1495723"/>
                  <a:pt x="5588496" y="1495723"/>
                  <a:pt x="5588496" y="1495723"/>
                </a:cubicBezTo>
                <a:cubicBezTo>
                  <a:pt x="5583535" y="1495723"/>
                  <a:pt x="5581054" y="1495723"/>
                  <a:pt x="5581054" y="1495723"/>
                </a:cubicBezTo>
                <a:cubicBezTo>
                  <a:pt x="5581054" y="1495723"/>
                  <a:pt x="5581054" y="1498204"/>
                  <a:pt x="5581054" y="1503165"/>
                </a:cubicBezTo>
                <a:cubicBezTo>
                  <a:pt x="5586016" y="1508126"/>
                  <a:pt x="5593457" y="1508126"/>
                  <a:pt x="5603379" y="1503165"/>
                </a:cubicBezTo>
                <a:cubicBezTo>
                  <a:pt x="5608340" y="1498204"/>
                  <a:pt x="5612061" y="1496964"/>
                  <a:pt x="5614541" y="1499444"/>
                </a:cubicBezTo>
                <a:cubicBezTo>
                  <a:pt x="5617021" y="1501924"/>
                  <a:pt x="5615781" y="1505645"/>
                  <a:pt x="5610820" y="1510606"/>
                </a:cubicBezTo>
                <a:lnTo>
                  <a:pt x="5618261" y="1518047"/>
                </a:lnTo>
                <a:cubicBezTo>
                  <a:pt x="5623223" y="1513086"/>
                  <a:pt x="5626944" y="1509366"/>
                  <a:pt x="5629424" y="1506885"/>
                </a:cubicBezTo>
                <a:cubicBezTo>
                  <a:pt x="5631904" y="1504405"/>
                  <a:pt x="5633144" y="1505645"/>
                  <a:pt x="5633144" y="1510606"/>
                </a:cubicBezTo>
                <a:lnTo>
                  <a:pt x="5640586" y="1510606"/>
                </a:lnTo>
                <a:cubicBezTo>
                  <a:pt x="5640586" y="1505645"/>
                  <a:pt x="5645547" y="1500684"/>
                  <a:pt x="5655469" y="1495723"/>
                </a:cubicBezTo>
                <a:lnTo>
                  <a:pt x="5685234" y="1473399"/>
                </a:lnTo>
                <a:cubicBezTo>
                  <a:pt x="5685234" y="1468438"/>
                  <a:pt x="5685234" y="1465958"/>
                  <a:pt x="5685234" y="1465958"/>
                </a:cubicBezTo>
                <a:lnTo>
                  <a:pt x="5677793" y="1465958"/>
                </a:lnTo>
                <a:cubicBezTo>
                  <a:pt x="5672831" y="1465958"/>
                  <a:pt x="5667871" y="1465958"/>
                  <a:pt x="5662910" y="1465958"/>
                </a:cubicBezTo>
                <a:lnTo>
                  <a:pt x="5662910" y="1473399"/>
                </a:lnTo>
                <a:cubicBezTo>
                  <a:pt x="5667871" y="1473399"/>
                  <a:pt x="5669111" y="1474639"/>
                  <a:pt x="5666631" y="1477120"/>
                </a:cubicBezTo>
                <a:cubicBezTo>
                  <a:pt x="5664151" y="1479600"/>
                  <a:pt x="5659189" y="1479600"/>
                  <a:pt x="5651748" y="1477120"/>
                </a:cubicBezTo>
                <a:cubicBezTo>
                  <a:pt x="5644306" y="1474639"/>
                  <a:pt x="5640586" y="1470919"/>
                  <a:pt x="5640586" y="1465958"/>
                </a:cubicBezTo>
                <a:lnTo>
                  <a:pt x="5640586" y="1458516"/>
                </a:lnTo>
                <a:lnTo>
                  <a:pt x="5648027" y="1451075"/>
                </a:lnTo>
                <a:close/>
                <a:moveTo>
                  <a:pt x="4144863" y="1443633"/>
                </a:moveTo>
                <a:cubicBezTo>
                  <a:pt x="4144863" y="1448594"/>
                  <a:pt x="4147344" y="1451075"/>
                  <a:pt x="4152305" y="1451075"/>
                </a:cubicBezTo>
                <a:cubicBezTo>
                  <a:pt x="4157266" y="1451075"/>
                  <a:pt x="4159746" y="1448594"/>
                  <a:pt x="4159746" y="1443633"/>
                </a:cubicBezTo>
                <a:close/>
                <a:moveTo>
                  <a:pt x="4129981" y="1443633"/>
                </a:moveTo>
                <a:lnTo>
                  <a:pt x="4129981" y="1451075"/>
                </a:lnTo>
                <a:cubicBezTo>
                  <a:pt x="4134942" y="1456036"/>
                  <a:pt x="4137422" y="1456036"/>
                  <a:pt x="4137422" y="1451075"/>
                </a:cubicBezTo>
                <a:cubicBezTo>
                  <a:pt x="4137422" y="1446114"/>
                  <a:pt x="4134942" y="1443633"/>
                  <a:pt x="4129981" y="1443633"/>
                </a:cubicBezTo>
                <a:close/>
                <a:moveTo>
                  <a:pt x="3705820" y="1443633"/>
                </a:moveTo>
                <a:cubicBezTo>
                  <a:pt x="3695898" y="1443633"/>
                  <a:pt x="3693418" y="1446114"/>
                  <a:pt x="3698379" y="1451075"/>
                </a:cubicBezTo>
                <a:cubicBezTo>
                  <a:pt x="3698379" y="1451075"/>
                  <a:pt x="3700859" y="1451075"/>
                  <a:pt x="3705820" y="1451075"/>
                </a:cubicBezTo>
                <a:cubicBezTo>
                  <a:pt x="3710781" y="1446114"/>
                  <a:pt x="3713262" y="1443633"/>
                  <a:pt x="3713262" y="1443633"/>
                </a:cubicBezTo>
                <a:cubicBezTo>
                  <a:pt x="3713262" y="1443633"/>
                  <a:pt x="3710781" y="1443633"/>
                  <a:pt x="3705820" y="1443633"/>
                </a:cubicBezTo>
                <a:close/>
                <a:moveTo>
                  <a:pt x="3512344" y="1443633"/>
                </a:moveTo>
                <a:cubicBezTo>
                  <a:pt x="3507383" y="1443633"/>
                  <a:pt x="3504902" y="1446114"/>
                  <a:pt x="3504902" y="1451075"/>
                </a:cubicBezTo>
                <a:cubicBezTo>
                  <a:pt x="3504902" y="1451075"/>
                  <a:pt x="3503662" y="1452315"/>
                  <a:pt x="3501182" y="1454796"/>
                </a:cubicBezTo>
                <a:cubicBezTo>
                  <a:pt x="3498701" y="1457276"/>
                  <a:pt x="3497461" y="1458516"/>
                  <a:pt x="3497461" y="1458516"/>
                </a:cubicBezTo>
                <a:cubicBezTo>
                  <a:pt x="3482578" y="1458516"/>
                  <a:pt x="3477617" y="1463477"/>
                  <a:pt x="3482578" y="1473399"/>
                </a:cubicBezTo>
                <a:lnTo>
                  <a:pt x="3490019" y="1495723"/>
                </a:lnTo>
                <a:cubicBezTo>
                  <a:pt x="3494980" y="1500684"/>
                  <a:pt x="3499942" y="1503165"/>
                  <a:pt x="3504902" y="1503165"/>
                </a:cubicBezTo>
                <a:cubicBezTo>
                  <a:pt x="3509863" y="1503165"/>
                  <a:pt x="3512344" y="1503165"/>
                  <a:pt x="3512344" y="1503165"/>
                </a:cubicBezTo>
                <a:cubicBezTo>
                  <a:pt x="3512344" y="1488282"/>
                  <a:pt x="3509863" y="1480840"/>
                  <a:pt x="3504902" y="1480840"/>
                </a:cubicBezTo>
                <a:cubicBezTo>
                  <a:pt x="3504902" y="1480840"/>
                  <a:pt x="3504902" y="1483321"/>
                  <a:pt x="3504902" y="1488282"/>
                </a:cubicBezTo>
                <a:cubicBezTo>
                  <a:pt x="3504902" y="1493243"/>
                  <a:pt x="3504902" y="1495723"/>
                  <a:pt x="3504902" y="1495723"/>
                </a:cubicBezTo>
                <a:cubicBezTo>
                  <a:pt x="3499942" y="1495723"/>
                  <a:pt x="3497461" y="1495723"/>
                  <a:pt x="3497461" y="1495723"/>
                </a:cubicBezTo>
                <a:cubicBezTo>
                  <a:pt x="3497461" y="1495723"/>
                  <a:pt x="3497461" y="1493243"/>
                  <a:pt x="3497461" y="1488282"/>
                </a:cubicBezTo>
                <a:cubicBezTo>
                  <a:pt x="3497461" y="1483321"/>
                  <a:pt x="3494980" y="1480840"/>
                  <a:pt x="3490019" y="1480840"/>
                </a:cubicBezTo>
                <a:lnTo>
                  <a:pt x="3497461" y="1473399"/>
                </a:lnTo>
                <a:cubicBezTo>
                  <a:pt x="3497461" y="1468438"/>
                  <a:pt x="3497461" y="1464717"/>
                  <a:pt x="3497461" y="1462237"/>
                </a:cubicBezTo>
                <a:cubicBezTo>
                  <a:pt x="3497461" y="1459757"/>
                  <a:pt x="3502422" y="1458516"/>
                  <a:pt x="3512344" y="1458516"/>
                </a:cubicBezTo>
                <a:lnTo>
                  <a:pt x="3519785" y="1458516"/>
                </a:lnTo>
                <a:lnTo>
                  <a:pt x="3527226" y="1465958"/>
                </a:lnTo>
                <a:lnTo>
                  <a:pt x="3534668" y="1465958"/>
                </a:lnTo>
                <a:cubicBezTo>
                  <a:pt x="3534668" y="1456036"/>
                  <a:pt x="3529707" y="1451075"/>
                  <a:pt x="3519785" y="1451075"/>
                </a:cubicBezTo>
                <a:cubicBezTo>
                  <a:pt x="3519785" y="1451075"/>
                  <a:pt x="3518545" y="1451075"/>
                  <a:pt x="3516064" y="1451075"/>
                </a:cubicBezTo>
                <a:cubicBezTo>
                  <a:pt x="3513584" y="1451075"/>
                  <a:pt x="3512344" y="1448594"/>
                  <a:pt x="3512344" y="1443633"/>
                </a:cubicBezTo>
                <a:close/>
                <a:moveTo>
                  <a:pt x="3423048" y="1443633"/>
                </a:moveTo>
                <a:lnTo>
                  <a:pt x="3430489" y="1443633"/>
                </a:lnTo>
                <a:cubicBezTo>
                  <a:pt x="3425528" y="1448594"/>
                  <a:pt x="3423048" y="1451075"/>
                  <a:pt x="3423048" y="1451075"/>
                </a:cubicBezTo>
                <a:close/>
                <a:moveTo>
                  <a:pt x="2574727" y="1443633"/>
                </a:moveTo>
                <a:lnTo>
                  <a:pt x="2589610" y="1443633"/>
                </a:lnTo>
                <a:cubicBezTo>
                  <a:pt x="2589610" y="1443633"/>
                  <a:pt x="2587129" y="1444874"/>
                  <a:pt x="2582169" y="1447354"/>
                </a:cubicBezTo>
                <a:cubicBezTo>
                  <a:pt x="2577208" y="1449834"/>
                  <a:pt x="2572247" y="1451075"/>
                  <a:pt x="2567286" y="1451075"/>
                </a:cubicBezTo>
                <a:close/>
                <a:moveTo>
                  <a:pt x="5729883" y="1439913"/>
                </a:moveTo>
                <a:cubicBezTo>
                  <a:pt x="5727402" y="1439913"/>
                  <a:pt x="5724922" y="1441153"/>
                  <a:pt x="5722441" y="1443633"/>
                </a:cubicBezTo>
                <a:lnTo>
                  <a:pt x="5737324" y="1451075"/>
                </a:lnTo>
                <a:lnTo>
                  <a:pt x="5737324" y="1443633"/>
                </a:lnTo>
                <a:cubicBezTo>
                  <a:pt x="5734843" y="1441153"/>
                  <a:pt x="5732363" y="1439913"/>
                  <a:pt x="5729883" y="1439913"/>
                </a:cubicBezTo>
                <a:close/>
                <a:moveTo>
                  <a:pt x="6734472" y="1436192"/>
                </a:moveTo>
                <a:lnTo>
                  <a:pt x="6741913" y="1436192"/>
                </a:lnTo>
                <a:lnTo>
                  <a:pt x="6727031" y="1443633"/>
                </a:lnTo>
                <a:cubicBezTo>
                  <a:pt x="6727031" y="1443633"/>
                  <a:pt x="6729511" y="1441153"/>
                  <a:pt x="6734472" y="1436192"/>
                </a:cubicBezTo>
                <a:close/>
                <a:moveTo>
                  <a:pt x="5558730" y="1436192"/>
                </a:moveTo>
                <a:lnTo>
                  <a:pt x="5536406" y="1451075"/>
                </a:lnTo>
                <a:cubicBezTo>
                  <a:pt x="5536406" y="1460997"/>
                  <a:pt x="5538886" y="1463477"/>
                  <a:pt x="5543847" y="1458516"/>
                </a:cubicBezTo>
                <a:lnTo>
                  <a:pt x="5543847" y="1465958"/>
                </a:lnTo>
                <a:cubicBezTo>
                  <a:pt x="5538886" y="1465958"/>
                  <a:pt x="5533926" y="1468438"/>
                  <a:pt x="5528965" y="1473399"/>
                </a:cubicBezTo>
                <a:lnTo>
                  <a:pt x="5521523" y="1465958"/>
                </a:lnTo>
                <a:lnTo>
                  <a:pt x="5514082" y="1465958"/>
                </a:lnTo>
                <a:cubicBezTo>
                  <a:pt x="5504160" y="1470919"/>
                  <a:pt x="5499199" y="1473399"/>
                  <a:pt x="5499199" y="1473399"/>
                </a:cubicBezTo>
                <a:cubicBezTo>
                  <a:pt x="5494238" y="1473399"/>
                  <a:pt x="5491758" y="1475879"/>
                  <a:pt x="5491758" y="1480840"/>
                </a:cubicBezTo>
                <a:lnTo>
                  <a:pt x="5484316" y="1480840"/>
                </a:lnTo>
                <a:lnTo>
                  <a:pt x="5476875" y="1480840"/>
                </a:lnTo>
                <a:lnTo>
                  <a:pt x="5476875" y="1488282"/>
                </a:lnTo>
                <a:cubicBezTo>
                  <a:pt x="5481836" y="1488282"/>
                  <a:pt x="5486796" y="1485801"/>
                  <a:pt x="5491758" y="1480840"/>
                </a:cubicBezTo>
                <a:cubicBezTo>
                  <a:pt x="5491758" y="1485801"/>
                  <a:pt x="5491758" y="1488282"/>
                  <a:pt x="5491758" y="1488282"/>
                </a:cubicBezTo>
                <a:lnTo>
                  <a:pt x="5484316" y="1495723"/>
                </a:lnTo>
                <a:cubicBezTo>
                  <a:pt x="5489277" y="1490762"/>
                  <a:pt x="5496719" y="1488282"/>
                  <a:pt x="5506640" y="1488282"/>
                </a:cubicBezTo>
                <a:cubicBezTo>
                  <a:pt x="5506640" y="1483321"/>
                  <a:pt x="5510361" y="1480840"/>
                  <a:pt x="5517803" y="1480840"/>
                </a:cubicBezTo>
                <a:cubicBezTo>
                  <a:pt x="5525244" y="1480840"/>
                  <a:pt x="5528965" y="1480840"/>
                  <a:pt x="5528965" y="1480840"/>
                </a:cubicBezTo>
                <a:lnTo>
                  <a:pt x="5536406" y="1480840"/>
                </a:lnTo>
                <a:cubicBezTo>
                  <a:pt x="5541367" y="1475879"/>
                  <a:pt x="5545088" y="1473399"/>
                  <a:pt x="5547568" y="1473399"/>
                </a:cubicBezTo>
                <a:cubicBezTo>
                  <a:pt x="5550048" y="1473399"/>
                  <a:pt x="5551289" y="1473399"/>
                  <a:pt x="5551289" y="1473399"/>
                </a:cubicBezTo>
                <a:cubicBezTo>
                  <a:pt x="5556250" y="1473399"/>
                  <a:pt x="5566172" y="1469678"/>
                  <a:pt x="5581054" y="1462237"/>
                </a:cubicBezTo>
                <a:cubicBezTo>
                  <a:pt x="5595937" y="1454796"/>
                  <a:pt x="5603379" y="1451075"/>
                  <a:pt x="5603379" y="1451075"/>
                </a:cubicBezTo>
                <a:lnTo>
                  <a:pt x="5610820" y="1443633"/>
                </a:lnTo>
                <a:lnTo>
                  <a:pt x="5618261" y="1436192"/>
                </a:lnTo>
                <a:cubicBezTo>
                  <a:pt x="5613300" y="1436192"/>
                  <a:pt x="5605859" y="1441153"/>
                  <a:pt x="5595937" y="1451075"/>
                </a:cubicBezTo>
                <a:lnTo>
                  <a:pt x="5581054" y="1451075"/>
                </a:lnTo>
                <a:cubicBezTo>
                  <a:pt x="5576093" y="1451075"/>
                  <a:pt x="5573613" y="1452315"/>
                  <a:pt x="5573613" y="1454796"/>
                </a:cubicBezTo>
                <a:cubicBezTo>
                  <a:pt x="5573613" y="1457276"/>
                  <a:pt x="5571133" y="1458516"/>
                  <a:pt x="5566172" y="1458516"/>
                </a:cubicBezTo>
                <a:cubicBezTo>
                  <a:pt x="5561210" y="1458516"/>
                  <a:pt x="5561210" y="1456036"/>
                  <a:pt x="5566172" y="1451075"/>
                </a:cubicBezTo>
                <a:lnTo>
                  <a:pt x="5566172" y="1443633"/>
                </a:lnTo>
                <a:close/>
                <a:moveTo>
                  <a:pt x="5342929" y="1436192"/>
                </a:moveTo>
                <a:cubicBezTo>
                  <a:pt x="5333008" y="1451075"/>
                  <a:pt x="5323085" y="1456036"/>
                  <a:pt x="5313164" y="1451075"/>
                </a:cubicBezTo>
                <a:cubicBezTo>
                  <a:pt x="5308203" y="1451075"/>
                  <a:pt x="5305722" y="1451075"/>
                  <a:pt x="5305722" y="1451075"/>
                </a:cubicBezTo>
                <a:cubicBezTo>
                  <a:pt x="5300761" y="1456036"/>
                  <a:pt x="5293320" y="1458516"/>
                  <a:pt x="5283398" y="1458516"/>
                </a:cubicBezTo>
                <a:lnTo>
                  <a:pt x="5275957" y="1465958"/>
                </a:lnTo>
                <a:cubicBezTo>
                  <a:pt x="5275957" y="1470919"/>
                  <a:pt x="5274716" y="1473399"/>
                  <a:pt x="5272236" y="1473399"/>
                </a:cubicBezTo>
                <a:cubicBezTo>
                  <a:pt x="5269756" y="1473399"/>
                  <a:pt x="5268515" y="1475879"/>
                  <a:pt x="5268515" y="1480840"/>
                </a:cubicBezTo>
                <a:lnTo>
                  <a:pt x="5283398" y="1473399"/>
                </a:lnTo>
                <a:lnTo>
                  <a:pt x="5290840" y="1465958"/>
                </a:lnTo>
                <a:lnTo>
                  <a:pt x="5313164" y="1465958"/>
                </a:lnTo>
                <a:cubicBezTo>
                  <a:pt x="5313164" y="1465958"/>
                  <a:pt x="5318125" y="1463477"/>
                  <a:pt x="5328047" y="1458516"/>
                </a:cubicBezTo>
                <a:lnTo>
                  <a:pt x="5335488" y="1458516"/>
                </a:lnTo>
                <a:lnTo>
                  <a:pt x="5342929" y="1451075"/>
                </a:lnTo>
                <a:lnTo>
                  <a:pt x="5350371" y="1451075"/>
                </a:lnTo>
                <a:cubicBezTo>
                  <a:pt x="5350371" y="1446114"/>
                  <a:pt x="5352851" y="1442393"/>
                  <a:pt x="5357812" y="1439913"/>
                </a:cubicBezTo>
                <a:cubicBezTo>
                  <a:pt x="5362774" y="1437432"/>
                  <a:pt x="5365254" y="1436192"/>
                  <a:pt x="5365254" y="1436192"/>
                </a:cubicBezTo>
                <a:close/>
                <a:moveTo>
                  <a:pt x="4066729" y="1436192"/>
                </a:moveTo>
                <a:cubicBezTo>
                  <a:pt x="4064249" y="1436192"/>
                  <a:pt x="4063008" y="1437432"/>
                  <a:pt x="4063008" y="1439913"/>
                </a:cubicBezTo>
                <a:cubicBezTo>
                  <a:pt x="4063008" y="1442393"/>
                  <a:pt x="4065489" y="1443633"/>
                  <a:pt x="4070450" y="1443633"/>
                </a:cubicBezTo>
                <a:cubicBezTo>
                  <a:pt x="4070450" y="1438672"/>
                  <a:pt x="4069209" y="1436192"/>
                  <a:pt x="4066729" y="1436192"/>
                </a:cubicBezTo>
                <a:close/>
                <a:moveTo>
                  <a:pt x="3728144" y="1436192"/>
                </a:moveTo>
                <a:lnTo>
                  <a:pt x="3720703" y="1451075"/>
                </a:lnTo>
                <a:cubicBezTo>
                  <a:pt x="3715742" y="1451075"/>
                  <a:pt x="3712021" y="1451075"/>
                  <a:pt x="3709541" y="1451075"/>
                </a:cubicBezTo>
                <a:cubicBezTo>
                  <a:pt x="3707061" y="1451075"/>
                  <a:pt x="3707061" y="1452315"/>
                  <a:pt x="3709541" y="1454796"/>
                </a:cubicBezTo>
                <a:cubicBezTo>
                  <a:pt x="3712021" y="1457276"/>
                  <a:pt x="3719463" y="1456036"/>
                  <a:pt x="3731865" y="1451075"/>
                </a:cubicBezTo>
                <a:cubicBezTo>
                  <a:pt x="3744268" y="1446114"/>
                  <a:pt x="3750469" y="1442393"/>
                  <a:pt x="3750469" y="1439913"/>
                </a:cubicBezTo>
                <a:cubicBezTo>
                  <a:pt x="3750469" y="1437432"/>
                  <a:pt x="3747988" y="1436192"/>
                  <a:pt x="3743027" y="1436192"/>
                </a:cubicBezTo>
                <a:cubicBezTo>
                  <a:pt x="3738066" y="1441153"/>
                  <a:pt x="3735586" y="1442393"/>
                  <a:pt x="3735586" y="1439913"/>
                </a:cubicBezTo>
                <a:cubicBezTo>
                  <a:pt x="3735586" y="1437432"/>
                  <a:pt x="3733105" y="1436192"/>
                  <a:pt x="3728144" y="1436192"/>
                </a:cubicBezTo>
                <a:close/>
                <a:moveTo>
                  <a:pt x="3928132" y="1430611"/>
                </a:moveTo>
                <a:cubicBezTo>
                  <a:pt x="3927512" y="1430611"/>
                  <a:pt x="3926582" y="1431231"/>
                  <a:pt x="3925342" y="1432471"/>
                </a:cubicBezTo>
                <a:cubicBezTo>
                  <a:pt x="3922861" y="1434952"/>
                  <a:pt x="3921621" y="1437432"/>
                  <a:pt x="3921621" y="1439913"/>
                </a:cubicBezTo>
                <a:cubicBezTo>
                  <a:pt x="3921621" y="1442393"/>
                  <a:pt x="3922861" y="1442393"/>
                  <a:pt x="3925342" y="1439913"/>
                </a:cubicBezTo>
                <a:cubicBezTo>
                  <a:pt x="3927822" y="1437432"/>
                  <a:pt x="3929063" y="1434952"/>
                  <a:pt x="3929063" y="1432471"/>
                </a:cubicBezTo>
                <a:cubicBezTo>
                  <a:pt x="3929063" y="1431231"/>
                  <a:pt x="3928752" y="1430611"/>
                  <a:pt x="3928132" y="1430611"/>
                </a:cubicBezTo>
                <a:close/>
                <a:moveTo>
                  <a:pt x="5275957" y="1428751"/>
                </a:moveTo>
                <a:lnTo>
                  <a:pt x="5275957" y="1436192"/>
                </a:lnTo>
                <a:cubicBezTo>
                  <a:pt x="5280918" y="1436192"/>
                  <a:pt x="5283398" y="1433712"/>
                  <a:pt x="5283398" y="1428751"/>
                </a:cubicBezTo>
                <a:cubicBezTo>
                  <a:pt x="5278437" y="1428751"/>
                  <a:pt x="5275957" y="1428751"/>
                  <a:pt x="5275957" y="1428751"/>
                </a:cubicBezTo>
                <a:close/>
                <a:moveTo>
                  <a:pt x="5179219" y="1428751"/>
                </a:moveTo>
                <a:lnTo>
                  <a:pt x="5186660" y="1436192"/>
                </a:lnTo>
                <a:lnTo>
                  <a:pt x="5186660" y="1428751"/>
                </a:lnTo>
                <a:close/>
                <a:moveTo>
                  <a:pt x="5149453" y="1428751"/>
                </a:moveTo>
                <a:cubicBezTo>
                  <a:pt x="5149453" y="1433712"/>
                  <a:pt x="5150694" y="1438672"/>
                  <a:pt x="5153174" y="1443633"/>
                </a:cubicBezTo>
                <a:cubicBezTo>
                  <a:pt x="5155654" y="1448594"/>
                  <a:pt x="5156894" y="1451075"/>
                  <a:pt x="5156894" y="1451075"/>
                </a:cubicBezTo>
                <a:lnTo>
                  <a:pt x="5164336" y="1443633"/>
                </a:lnTo>
                <a:close/>
                <a:moveTo>
                  <a:pt x="3594199" y="1428751"/>
                </a:moveTo>
                <a:lnTo>
                  <a:pt x="3579316" y="1436192"/>
                </a:lnTo>
                <a:lnTo>
                  <a:pt x="3594199" y="1436192"/>
                </a:lnTo>
                <a:cubicBezTo>
                  <a:pt x="3594199" y="1436192"/>
                  <a:pt x="3594199" y="1433712"/>
                  <a:pt x="3594199" y="1428751"/>
                </a:cubicBezTo>
                <a:close/>
                <a:moveTo>
                  <a:pt x="3452812" y="1428751"/>
                </a:moveTo>
                <a:cubicBezTo>
                  <a:pt x="3452812" y="1428751"/>
                  <a:pt x="3452812" y="1431231"/>
                  <a:pt x="3452812" y="1436192"/>
                </a:cubicBezTo>
                <a:cubicBezTo>
                  <a:pt x="3447852" y="1436192"/>
                  <a:pt x="3446611" y="1434952"/>
                  <a:pt x="3449092" y="1432471"/>
                </a:cubicBezTo>
                <a:cubicBezTo>
                  <a:pt x="3451572" y="1429991"/>
                  <a:pt x="3452812" y="1428751"/>
                  <a:pt x="3452812" y="1428751"/>
                </a:cubicBezTo>
                <a:close/>
                <a:moveTo>
                  <a:pt x="2258467" y="1428751"/>
                </a:moveTo>
                <a:cubicBezTo>
                  <a:pt x="2260948" y="1428751"/>
                  <a:pt x="2262187" y="1431231"/>
                  <a:pt x="2262187" y="1436192"/>
                </a:cubicBezTo>
                <a:cubicBezTo>
                  <a:pt x="2262187" y="1441153"/>
                  <a:pt x="2262187" y="1443633"/>
                  <a:pt x="2262187" y="1443633"/>
                </a:cubicBezTo>
                <a:cubicBezTo>
                  <a:pt x="2262187" y="1443633"/>
                  <a:pt x="2260948" y="1442393"/>
                  <a:pt x="2258467" y="1439913"/>
                </a:cubicBezTo>
                <a:cubicBezTo>
                  <a:pt x="2255986" y="1437432"/>
                  <a:pt x="2254746" y="1434952"/>
                  <a:pt x="2254746" y="1432471"/>
                </a:cubicBezTo>
                <a:cubicBezTo>
                  <a:pt x="2254746" y="1429991"/>
                  <a:pt x="2255986" y="1428751"/>
                  <a:pt x="2258467" y="1428751"/>
                </a:cubicBezTo>
                <a:close/>
                <a:moveTo>
                  <a:pt x="6280547" y="1421309"/>
                </a:moveTo>
                <a:cubicBezTo>
                  <a:pt x="6280547" y="1421309"/>
                  <a:pt x="6283027" y="1421309"/>
                  <a:pt x="6287988" y="1421309"/>
                </a:cubicBezTo>
                <a:cubicBezTo>
                  <a:pt x="6287988" y="1421309"/>
                  <a:pt x="6287988" y="1422550"/>
                  <a:pt x="6287988" y="1425030"/>
                </a:cubicBezTo>
                <a:cubicBezTo>
                  <a:pt x="6287988" y="1427510"/>
                  <a:pt x="6287988" y="1428751"/>
                  <a:pt x="6287988" y="1428751"/>
                </a:cubicBezTo>
                <a:cubicBezTo>
                  <a:pt x="6292949" y="1428751"/>
                  <a:pt x="6295429" y="1426270"/>
                  <a:pt x="6295429" y="1421309"/>
                </a:cubicBezTo>
                <a:cubicBezTo>
                  <a:pt x="6295429" y="1421309"/>
                  <a:pt x="6297910" y="1421309"/>
                  <a:pt x="6302871" y="1421309"/>
                </a:cubicBezTo>
                <a:lnTo>
                  <a:pt x="6302871" y="1428751"/>
                </a:lnTo>
                <a:cubicBezTo>
                  <a:pt x="6297910" y="1433712"/>
                  <a:pt x="6295429" y="1433712"/>
                  <a:pt x="6295429" y="1428751"/>
                </a:cubicBezTo>
                <a:cubicBezTo>
                  <a:pt x="6290468" y="1428751"/>
                  <a:pt x="6287988" y="1429991"/>
                  <a:pt x="6287988" y="1432471"/>
                </a:cubicBezTo>
                <a:cubicBezTo>
                  <a:pt x="6287988" y="1434952"/>
                  <a:pt x="6287988" y="1436192"/>
                  <a:pt x="6287988" y="1436192"/>
                </a:cubicBezTo>
                <a:lnTo>
                  <a:pt x="6265664" y="1451075"/>
                </a:lnTo>
                <a:cubicBezTo>
                  <a:pt x="6255742" y="1456036"/>
                  <a:pt x="6249540" y="1459757"/>
                  <a:pt x="6247060" y="1462237"/>
                </a:cubicBezTo>
                <a:cubicBezTo>
                  <a:pt x="6244580" y="1464717"/>
                  <a:pt x="6240860" y="1467198"/>
                  <a:pt x="6235898" y="1469678"/>
                </a:cubicBezTo>
                <a:cubicBezTo>
                  <a:pt x="6230937" y="1472159"/>
                  <a:pt x="6228457" y="1473399"/>
                  <a:pt x="6228457" y="1473399"/>
                </a:cubicBezTo>
                <a:lnTo>
                  <a:pt x="6206133" y="1488282"/>
                </a:lnTo>
                <a:cubicBezTo>
                  <a:pt x="6201171" y="1493243"/>
                  <a:pt x="6198691" y="1493243"/>
                  <a:pt x="6198691" y="1488282"/>
                </a:cubicBezTo>
                <a:lnTo>
                  <a:pt x="6221015" y="1473399"/>
                </a:lnTo>
                <a:lnTo>
                  <a:pt x="6228457" y="1465958"/>
                </a:lnTo>
                <a:lnTo>
                  <a:pt x="6235898" y="1458516"/>
                </a:lnTo>
                <a:lnTo>
                  <a:pt x="6243340" y="1451075"/>
                </a:lnTo>
                <a:cubicBezTo>
                  <a:pt x="6248301" y="1451075"/>
                  <a:pt x="6252022" y="1449834"/>
                  <a:pt x="6254502" y="1447354"/>
                </a:cubicBezTo>
                <a:cubicBezTo>
                  <a:pt x="6256982" y="1444874"/>
                  <a:pt x="6260703" y="1441153"/>
                  <a:pt x="6265664" y="1436192"/>
                </a:cubicBezTo>
                <a:cubicBezTo>
                  <a:pt x="6275585" y="1431231"/>
                  <a:pt x="6280547" y="1426270"/>
                  <a:pt x="6280547" y="1421309"/>
                </a:cubicBezTo>
                <a:close/>
                <a:moveTo>
                  <a:pt x="6228457" y="1421309"/>
                </a:moveTo>
                <a:lnTo>
                  <a:pt x="6235898" y="1428751"/>
                </a:lnTo>
                <a:lnTo>
                  <a:pt x="6228457" y="1428751"/>
                </a:lnTo>
                <a:close/>
                <a:moveTo>
                  <a:pt x="5960566" y="1421309"/>
                </a:moveTo>
                <a:cubicBezTo>
                  <a:pt x="5965527" y="1421309"/>
                  <a:pt x="5968008" y="1422550"/>
                  <a:pt x="5968008" y="1425030"/>
                </a:cubicBezTo>
                <a:cubicBezTo>
                  <a:pt x="5968008" y="1427510"/>
                  <a:pt x="5971728" y="1428751"/>
                  <a:pt x="5979170" y="1428751"/>
                </a:cubicBezTo>
                <a:lnTo>
                  <a:pt x="5982890" y="1428751"/>
                </a:lnTo>
                <a:cubicBezTo>
                  <a:pt x="5982890" y="1433712"/>
                  <a:pt x="5981650" y="1436192"/>
                  <a:pt x="5979170" y="1436192"/>
                </a:cubicBezTo>
                <a:cubicBezTo>
                  <a:pt x="5976690" y="1436192"/>
                  <a:pt x="5972969" y="1438672"/>
                  <a:pt x="5968008" y="1443633"/>
                </a:cubicBezTo>
                <a:cubicBezTo>
                  <a:pt x="5963046" y="1443633"/>
                  <a:pt x="5959326" y="1444874"/>
                  <a:pt x="5956845" y="1447354"/>
                </a:cubicBezTo>
                <a:cubicBezTo>
                  <a:pt x="5954365" y="1449834"/>
                  <a:pt x="5953125" y="1448594"/>
                  <a:pt x="5953125" y="1443633"/>
                </a:cubicBezTo>
                <a:cubicBezTo>
                  <a:pt x="5953125" y="1438672"/>
                  <a:pt x="5955605" y="1436192"/>
                  <a:pt x="5960566" y="1436192"/>
                </a:cubicBezTo>
                <a:lnTo>
                  <a:pt x="5960566" y="1428751"/>
                </a:lnTo>
                <a:lnTo>
                  <a:pt x="5956845" y="1428751"/>
                </a:lnTo>
                <a:cubicBezTo>
                  <a:pt x="5959326" y="1428751"/>
                  <a:pt x="5960566" y="1426270"/>
                  <a:pt x="5960566" y="1421309"/>
                </a:cubicBezTo>
                <a:close/>
                <a:moveTo>
                  <a:pt x="5320605" y="1421309"/>
                </a:moveTo>
                <a:cubicBezTo>
                  <a:pt x="5315644" y="1421309"/>
                  <a:pt x="5315644" y="1423790"/>
                  <a:pt x="5320605" y="1428751"/>
                </a:cubicBezTo>
                <a:cubicBezTo>
                  <a:pt x="5325567" y="1428751"/>
                  <a:pt x="5328047" y="1427510"/>
                  <a:pt x="5328047" y="1425030"/>
                </a:cubicBezTo>
                <a:cubicBezTo>
                  <a:pt x="5328047" y="1422550"/>
                  <a:pt x="5325567" y="1421309"/>
                  <a:pt x="5320605" y="1421309"/>
                </a:cubicBezTo>
                <a:close/>
                <a:moveTo>
                  <a:pt x="3951387" y="1421309"/>
                </a:moveTo>
                <a:lnTo>
                  <a:pt x="3951387" y="1428751"/>
                </a:lnTo>
                <a:cubicBezTo>
                  <a:pt x="3946426" y="1428751"/>
                  <a:pt x="3943945" y="1428751"/>
                  <a:pt x="3943945" y="1428751"/>
                </a:cubicBezTo>
                <a:cubicBezTo>
                  <a:pt x="3943945" y="1428751"/>
                  <a:pt x="3943945" y="1431231"/>
                  <a:pt x="3943945" y="1436192"/>
                </a:cubicBezTo>
                <a:lnTo>
                  <a:pt x="3958828" y="1428751"/>
                </a:lnTo>
                <a:cubicBezTo>
                  <a:pt x="3958828" y="1423790"/>
                  <a:pt x="3958828" y="1421309"/>
                  <a:pt x="3958828" y="1421309"/>
                </a:cubicBezTo>
                <a:close/>
                <a:moveTo>
                  <a:pt x="3854649" y="1421309"/>
                </a:moveTo>
                <a:cubicBezTo>
                  <a:pt x="3849688" y="1426270"/>
                  <a:pt x="3847208" y="1428751"/>
                  <a:pt x="3847208" y="1428751"/>
                </a:cubicBezTo>
                <a:cubicBezTo>
                  <a:pt x="3852169" y="1433712"/>
                  <a:pt x="3854649" y="1433712"/>
                  <a:pt x="3854649" y="1428751"/>
                </a:cubicBezTo>
                <a:cubicBezTo>
                  <a:pt x="3854649" y="1428751"/>
                  <a:pt x="3854649" y="1426270"/>
                  <a:pt x="3854649" y="1421309"/>
                </a:cubicBezTo>
                <a:close/>
                <a:moveTo>
                  <a:pt x="5608960" y="1417588"/>
                </a:moveTo>
                <a:cubicBezTo>
                  <a:pt x="5607720" y="1417588"/>
                  <a:pt x="5605859" y="1418829"/>
                  <a:pt x="5603379" y="1421309"/>
                </a:cubicBezTo>
                <a:cubicBezTo>
                  <a:pt x="5598417" y="1421309"/>
                  <a:pt x="5595937" y="1421309"/>
                  <a:pt x="5595937" y="1421309"/>
                </a:cubicBezTo>
                <a:cubicBezTo>
                  <a:pt x="5595937" y="1421309"/>
                  <a:pt x="5593457" y="1421309"/>
                  <a:pt x="5588496" y="1421309"/>
                </a:cubicBezTo>
                <a:lnTo>
                  <a:pt x="5588496" y="1428751"/>
                </a:lnTo>
                <a:cubicBezTo>
                  <a:pt x="5583535" y="1433712"/>
                  <a:pt x="5581054" y="1436192"/>
                  <a:pt x="5581054" y="1436192"/>
                </a:cubicBezTo>
                <a:cubicBezTo>
                  <a:pt x="5576093" y="1441153"/>
                  <a:pt x="5576093" y="1443633"/>
                  <a:pt x="5581054" y="1443633"/>
                </a:cubicBezTo>
                <a:cubicBezTo>
                  <a:pt x="5586016" y="1443633"/>
                  <a:pt x="5593457" y="1441153"/>
                  <a:pt x="5603379" y="1436192"/>
                </a:cubicBezTo>
                <a:lnTo>
                  <a:pt x="5610820" y="1421309"/>
                </a:lnTo>
                <a:cubicBezTo>
                  <a:pt x="5610820" y="1418829"/>
                  <a:pt x="5610200" y="1417588"/>
                  <a:pt x="5608960" y="1417588"/>
                </a:cubicBezTo>
                <a:close/>
                <a:moveTo>
                  <a:pt x="3593269" y="1416658"/>
                </a:moveTo>
                <a:cubicBezTo>
                  <a:pt x="3591409" y="1417279"/>
                  <a:pt x="3589238" y="1418829"/>
                  <a:pt x="3586758" y="1421309"/>
                </a:cubicBezTo>
                <a:lnTo>
                  <a:pt x="3594199" y="1421309"/>
                </a:lnTo>
                <a:cubicBezTo>
                  <a:pt x="3599160" y="1421309"/>
                  <a:pt x="3600401" y="1420069"/>
                  <a:pt x="3597920" y="1417588"/>
                </a:cubicBezTo>
                <a:cubicBezTo>
                  <a:pt x="3596680" y="1416348"/>
                  <a:pt x="3595130" y="1416038"/>
                  <a:pt x="3593269" y="1416658"/>
                </a:cubicBezTo>
                <a:close/>
                <a:moveTo>
                  <a:pt x="5945683" y="1413868"/>
                </a:moveTo>
                <a:lnTo>
                  <a:pt x="5953125" y="1413868"/>
                </a:lnTo>
                <a:cubicBezTo>
                  <a:pt x="5948163" y="1413868"/>
                  <a:pt x="5945683" y="1416348"/>
                  <a:pt x="5945683" y="1421309"/>
                </a:cubicBezTo>
                <a:lnTo>
                  <a:pt x="5930801" y="1421309"/>
                </a:lnTo>
                <a:cubicBezTo>
                  <a:pt x="5930801" y="1421309"/>
                  <a:pt x="5935762" y="1418829"/>
                  <a:pt x="5945683" y="1413868"/>
                </a:cubicBezTo>
                <a:close/>
                <a:moveTo>
                  <a:pt x="5897314" y="1413868"/>
                </a:moveTo>
                <a:cubicBezTo>
                  <a:pt x="5899794" y="1413868"/>
                  <a:pt x="5901035" y="1416348"/>
                  <a:pt x="5901035" y="1421309"/>
                </a:cubicBezTo>
                <a:cubicBezTo>
                  <a:pt x="5896074" y="1421309"/>
                  <a:pt x="5893594" y="1420069"/>
                  <a:pt x="5893594" y="1417588"/>
                </a:cubicBezTo>
                <a:cubicBezTo>
                  <a:pt x="5893594" y="1415108"/>
                  <a:pt x="5894834" y="1413868"/>
                  <a:pt x="5897314" y="1413868"/>
                </a:cubicBezTo>
                <a:close/>
                <a:moveTo>
                  <a:pt x="5804297" y="1413868"/>
                </a:moveTo>
                <a:cubicBezTo>
                  <a:pt x="5804297" y="1418829"/>
                  <a:pt x="5803056" y="1421309"/>
                  <a:pt x="5800576" y="1421309"/>
                </a:cubicBezTo>
                <a:cubicBezTo>
                  <a:pt x="5798096" y="1421309"/>
                  <a:pt x="5796855" y="1421309"/>
                  <a:pt x="5796855" y="1421309"/>
                </a:cubicBezTo>
                <a:close/>
                <a:moveTo>
                  <a:pt x="5558730" y="1413868"/>
                </a:moveTo>
                <a:lnTo>
                  <a:pt x="5566172" y="1428751"/>
                </a:lnTo>
                <a:cubicBezTo>
                  <a:pt x="5571133" y="1433712"/>
                  <a:pt x="5573613" y="1433712"/>
                  <a:pt x="5573613" y="1428751"/>
                </a:cubicBezTo>
                <a:close/>
                <a:moveTo>
                  <a:pt x="5335488" y="1413868"/>
                </a:moveTo>
                <a:cubicBezTo>
                  <a:pt x="5335488" y="1418829"/>
                  <a:pt x="5335488" y="1421309"/>
                  <a:pt x="5335488" y="1421309"/>
                </a:cubicBezTo>
                <a:cubicBezTo>
                  <a:pt x="5335488" y="1421309"/>
                  <a:pt x="5337968" y="1421309"/>
                  <a:pt x="5342929" y="1421309"/>
                </a:cubicBezTo>
                <a:cubicBezTo>
                  <a:pt x="5342929" y="1421309"/>
                  <a:pt x="5344170" y="1420069"/>
                  <a:pt x="5346650" y="1417588"/>
                </a:cubicBezTo>
                <a:cubicBezTo>
                  <a:pt x="5349130" y="1415108"/>
                  <a:pt x="5347891" y="1413868"/>
                  <a:pt x="5342929" y="1413868"/>
                </a:cubicBezTo>
                <a:close/>
                <a:moveTo>
                  <a:pt x="4204395" y="1413868"/>
                </a:moveTo>
                <a:cubicBezTo>
                  <a:pt x="4204395" y="1418829"/>
                  <a:pt x="4201914" y="1421309"/>
                  <a:pt x="4196953" y="1421309"/>
                </a:cubicBezTo>
                <a:lnTo>
                  <a:pt x="4174629" y="1428751"/>
                </a:lnTo>
                <a:lnTo>
                  <a:pt x="4189512" y="1428751"/>
                </a:lnTo>
                <a:lnTo>
                  <a:pt x="4196953" y="1428751"/>
                </a:lnTo>
                <a:cubicBezTo>
                  <a:pt x="4196953" y="1428751"/>
                  <a:pt x="4199434" y="1427510"/>
                  <a:pt x="4204395" y="1425030"/>
                </a:cubicBezTo>
                <a:cubicBezTo>
                  <a:pt x="4209356" y="1422550"/>
                  <a:pt x="4211836" y="1418829"/>
                  <a:pt x="4211836" y="1413868"/>
                </a:cubicBezTo>
                <a:close/>
                <a:moveTo>
                  <a:pt x="4122539" y="1413868"/>
                </a:moveTo>
                <a:cubicBezTo>
                  <a:pt x="4112617" y="1413868"/>
                  <a:pt x="4107656" y="1418829"/>
                  <a:pt x="4107656" y="1428751"/>
                </a:cubicBezTo>
                <a:lnTo>
                  <a:pt x="4115098" y="1428751"/>
                </a:lnTo>
                <a:lnTo>
                  <a:pt x="4122539" y="1421309"/>
                </a:lnTo>
                <a:cubicBezTo>
                  <a:pt x="4127500" y="1421309"/>
                  <a:pt x="4129981" y="1421309"/>
                  <a:pt x="4129981" y="1421309"/>
                </a:cubicBezTo>
                <a:close/>
                <a:moveTo>
                  <a:pt x="4070450" y="1413868"/>
                </a:moveTo>
                <a:cubicBezTo>
                  <a:pt x="4070450" y="1418829"/>
                  <a:pt x="4071690" y="1421309"/>
                  <a:pt x="4074170" y="1421309"/>
                </a:cubicBezTo>
                <a:cubicBezTo>
                  <a:pt x="4076651" y="1421309"/>
                  <a:pt x="4080371" y="1421309"/>
                  <a:pt x="4085332" y="1421309"/>
                </a:cubicBezTo>
                <a:cubicBezTo>
                  <a:pt x="4085332" y="1416348"/>
                  <a:pt x="4085332" y="1413868"/>
                  <a:pt x="4085332" y="1413868"/>
                </a:cubicBezTo>
                <a:cubicBezTo>
                  <a:pt x="4085332" y="1413868"/>
                  <a:pt x="4082852" y="1413868"/>
                  <a:pt x="4077891" y="1413868"/>
                </a:cubicBezTo>
                <a:close/>
                <a:moveTo>
                  <a:pt x="4018359" y="1413868"/>
                </a:moveTo>
                <a:cubicBezTo>
                  <a:pt x="4013398" y="1413868"/>
                  <a:pt x="4010918" y="1416348"/>
                  <a:pt x="4010918" y="1421309"/>
                </a:cubicBezTo>
                <a:cubicBezTo>
                  <a:pt x="4015879" y="1421309"/>
                  <a:pt x="4018359" y="1421309"/>
                  <a:pt x="4018359" y="1421309"/>
                </a:cubicBezTo>
                <a:close/>
                <a:moveTo>
                  <a:pt x="3898367" y="1409217"/>
                </a:moveTo>
                <a:cubicBezTo>
                  <a:pt x="3897747" y="1408597"/>
                  <a:pt x="3896816" y="1408907"/>
                  <a:pt x="3895576" y="1410147"/>
                </a:cubicBezTo>
                <a:cubicBezTo>
                  <a:pt x="3893096" y="1412627"/>
                  <a:pt x="3894336" y="1413868"/>
                  <a:pt x="3899297" y="1413868"/>
                </a:cubicBezTo>
                <a:cubicBezTo>
                  <a:pt x="3899297" y="1411387"/>
                  <a:pt x="3898987" y="1409837"/>
                  <a:pt x="3898367" y="1409217"/>
                </a:cubicBezTo>
                <a:close/>
                <a:moveTo>
                  <a:pt x="6302871" y="1406426"/>
                </a:moveTo>
                <a:cubicBezTo>
                  <a:pt x="6302871" y="1406426"/>
                  <a:pt x="6305351" y="1406426"/>
                  <a:pt x="6310312" y="1406426"/>
                </a:cubicBezTo>
                <a:lnTo>
                  <a:pt x="6310312" y="1413868"/>
                </a:lnTo>
                <a:close/>
                <a:moveTo>
                  <a:pt x="5811738" y="1406426"/>
                </a:moveTo>
                <a:lnTo>
                  <a:pt x="5819179" y="1406426"/>
                </a:lnTo>
                <a:lnTo>
                  <a:pt x="5811738" y="1413868"/>
                </a:lnTo>
                <a:cubicBezTo>
                  <a:pt x="5811738" y="1408907"/>
                  <a:pt x="5811738" y="1406426"/>
                  <a:pt x="5811738" y="1406426"/>
                </a:cubicBezTo>
                <a:close/>
                <a:moveTo>
                  <a:pt x="5796855" y="1406426"/>
                </a:moveTo>
                <a:cubicBezTo>
                  <a:pt x="5796855" y="1411387"/>
                  <a:pt x="5795615" y="1413868"/>
                  <a:pt x="5793135" y="1413868"/>
                </a:cubicBezTo>
                <a:cubicBezTo>
                  <a:pt x="5790654" y="1413868"/>
                  <a:pt x="5790654" y="1412627"/>
                  <a:pt x="5793135" y="1410147"/>
                </a:cubicBezTo>
                <a:cubicBezTo>
                  <a:pt x="5795615" y="1407667"/>
                  <a:pt x="5796855" y="1406426"/>
                  <a:pt x="5796855" y="1406426"/>
                </a:cubicBezTo>
                <a:close/>
                <a:moveTo>
                  <a:pt x="5722441" y="1406426"/>
                </a:moveTo>
                <a:cubicBezTo>
                  <a:pt x="5727402" y="1411387"/>
                  <a:pt x="5727402" y="1413868"/>
                  <a:pt x="5722441" y="1413868"/>
                </a:cubicBezTo>
                <a:lnTo>
                  <a:pt x="5707558" y="1413868"/>
                </a:lnTo>
                <a:cubicBezTo>
                  <a:pt x="5707558" y="1408907"/>
                  <a:pt x="5712520" y="1406426"/>
                  <a:pt x="5722441" y="1406426"/>
                </a:cubicBezTo>
                <a:close/>
                <a:moveTo>
                  <a:pt x="5357812" y="1406426"/>
                </a:moveTo>
                <a:lnTo>
                  <a:pt x="5365254" y="1413868"/>
                </a:lnTo>
                <a:cubicBezTo>
                  <a:pt x="5370215" y="1408907"/>
                  <a:pt x="5370215" y="1406426"/>
                  <a:pt x="5365254" y="1406426"/>
                </a:cubicBezTo>
                <a:cubicBezTo>
                  <a:pt x="5365254" y="1406426"/>
                  <a:pt x="5362774" y="1406426"/>
                  <a:pt x="5357812" y="1406426"/>
                </a:cubicBezTo>
                <a:close/>
                <a:moveTo>
                  <a:pt x="5246191" y="1406426"/>
                </a:moveTo>
                <a:cubicBezTo>
                  <a:pt x="5246191" y="1411387"/>
                  <a:pt x="5248671" y="1412627"/>
                  <a:pt x="5253633" y="1410147"/>
                </a:cubicBezTo>
                <a:cubicBezTo>
                  <a:pt x="5258594" y="1407667"/>
                  <a:pt x="5261074" y="1406426"/>
                  <a:pt x="5261074" y="1406426"/>
                </a:cubicBezTo>
                <a:close/>
                <a:moveTo>
                  <a:pt x="4955976" y="1406426"/>
                </a:moveTo>
                <a:cubicBezTo>
                  <a:pt x="4951015" y="1411387"/>
                  <a:pt x="4948535" y="1413868"/>
                  <a:pt x="4948535" y="1413868"/>
                </a:cubicBezTo>
                <a:lnTo>
                  <a:pt x="4955976" y="1413868"/>
                </a:lnTo>
                <a:close/>
                <a:moveTo>
                  <a:pt x="4539258" y="1406426"/>
                </a:moveTo>
                <a:lnTo>
                  <a:pt x="4539258" y="1413868"/>
                </a:lnTo>
                <a:cubicBezTo>
                  <a:pt x="4544219" y="1413868"/>
                  <a:pt x="4546699" y="1411387"/>
                  <a:pt x="4546699" y="1406426"/>
                </a:cubicBezTo>
                <a:close/>
                <a:moveTo>
                  <a:pt x="4427637" y="1406426"/>
                </a:moveTo>
                <a:cubicBezTo>
                  <a:pt x="4427637" y="1411387"/>
                  <a:pt x="4428877" y="1413868"/>
                  <a:pt x="4431357" y="1413868"/>
                </a:cubicBezTo>
                <a:cubicBezTo>
                  <a:pt x="4433838" y="1413868"/>
                  <a:pt x="4435078" y="1412627"/>
                  <a:pt x="4435078" y="1410147"/>
                </a:cubicBezTo>
                <a:cubicBezTo>
                  <a:pt x="4435078" y="1407667"/>
                  <a:pt x="4432598" y="1406426"/>
                  <a:pt x="4427637" y="1406426"/>
                </a:cubicBezTo>
                <a:close/>
                <a:moveTo>
                  <a:pt x="4222998" y="1406426"/>
                </a:moveTo>
                <a:cubicBezTo>
                  <a:pt x="4220518" y="1406426"/>
                  <a:pt x="4219277" y="1408907"/>
                  <a:pt x="4219277" y="1413868"/>
                </a:cubicBezTo>
                <a:cubicBezTo>
                  <a:pt x="4214316" y="1418829"/>
                  <a:pt x="4211836" y="1421309"/>
                  <a:pt x="4211836" y="1421309"/>
                </a:cubicBezTo>
                <a:cubicBezTo>
                  <a:pt x="4211836" y="1421309"/>
                  <a:pt x="4214316" y="1421309"/>
                  <a:pt x="4219277" y="1421309"/>
                </a:cubicBezTo>
                <a:cubicBezTo>
                  <a:pt x="4224238" y="1421309"/>
                  <a:pt x="4227959" y="1420069"/>
                  <a:pt x="4230440" y="1417588"/>
                </a:cubicBezTo>
                <a:cubicBezTo>
                  <a:pt x="4232920" y="1415108"/>
                  <a:pt x="4232920" y="1412627"/>
                  <a:pt x="4230440" y="1410147"/>
                </a:cubicBezTo>
                <a:cubicBezTo>
                  <a:pt x="4227959" y="1407667"/>
                  <a:pt x="4225478" y="1406426"/>
                  <a:pt x="4222998" y="1406426"/>
                </a:cubicBezTo>
                <a:close/>
                <a:moveTo>
                  <a:pt x="3988594" y="1406426"/>
                </a:moveTo>
                <a:cubicBezTo>
                  <a:pt x="3983633" y="1411387"/>
                  <a:pt x="3978672" y="1413868"/>
                  <a:pt x="3973711" y="1413868"/>
                </a:cubicBezTo>
                <a:lnTo>
                  <a:pt x="3973711" y="1421309"/>
                </a:lnTo>
                <a:lnTo>
                  <a:pt x="3981152" y="1421309"/>
                </a:lnTo>
                <a:lnTo>
                  <a:pt x="3988594" y="1413868"/>
                </a:lnTo>
                <a:cubicBezTo>
                  <a:pt x="3993555" y="1413868"/>
                  <a:pt x="3996035" y="1411387"/>
                  <a:pt x="3996035" y="1406426"/>
                </a:cubicBezTo>
                <a:close/>
                <a:moveTo>
                  <a:pt x="3281660" y="1406426"/>
                </a:moveTo>
                <a:lnTo>
                  <a:pt x="3289101" y="1413868"/>
                </a:lnTo>
                <a:lnTo>
                  <a:pt x="3289101" y="1421309"/>
                </a:lnTo>
                <a:cubicBezTo>
                  <a:pt x="3279179" y="1411387"/>
                  <a:pt x="3276699" y="1406426"/>
                  <a:pt x="3281660" y="1406426"/>
                </a:cubicBezTo>
                <a:close/>
                <a:moveTo>
                  <a:pt x="6086140" y="1401776"/>
                </a:moveTo>
                <a:cubicBezTo>
                  <a:pt x="6088001" y="1402396"/>
                  <a:pt x="6089551" y="1403946"/>
                  <a:pt x="6090791" y="1406426"/>
                </a:cubicBezTo>
                <a:cubicBezTo>
                  <a:pt x="6093271" y="1411387"/>
                  <a:pt x="6094511" y="1416348"/>
                  <a:pt x="6094511" y="1421309"/>
                </a:cubicBezTo>
                <a:cubicBezTo>
                  <a:pt x="6094511" y="1426270"/>
                  <a:pt x="6093271" y="1428751"/>
                  <a:pt x="6090791" y="1428751"/>
                </a:cubicBezTo>
                <a:cubicBezTo>
                  <a:pt x="6088311" y="1428751"/>
                  <a:pt x="6085829" y="1428751"/>
                  <a:pt x="6083349" y="1428751"/>
                </a:cubicBezTo>
                <a:cubicBezTo>
                  <a:pt x="6080869" y="1428751"/>
                  <a:pt x="6078388" y="1429991"/>
                  <a:pt x="6075908" y="1432471"/>
                </a:cubicBezTo>
                <a:cubicBezTo>
                  <a:pt x="6073428" y="1434952"/>
                  <a:pt x="6069707" y="1436192"/>
                  <a:pt x="6064746" y="1436192"/>
                </a:cubicBezTo>
                <a:lnTo>
                  <a:pt x="6057304" y="1436192"/>
                </a:lnTo>
                <a:lnTo>
                  <a:pt x="6049863" y="1443633"/>
                </a:lnTo>
                <a:lnTo>
                  <a:pt x="6049863" y="1428751"/>
                </a:lnTo>
                <a:cubicBezTo>
                  <a:pt x="6054824" y="1428751"/>
                  <a:pt x="6057304" y="1426270"/>
                  <a:pt x="6057304" y="1421309"/>
                </a:cubicBezTo>
                <a:lnTo>
                  <a:pt x="6072187" y="1421309"/>
                </a:lnTo>
                <a:lnTo>
                  <a:pt x="6079629" y="1413868"/>
                </a:lnTo>
                <a:cubicBezTo>
                  <a:pt x="6074667" y="1408907"/>
                  <a:pt x="6074667" y="1405186"/>
                  <a:pt x="6079629" y="1402706"/>
                </a:cubicBezTo>
                <a:cubicBezTo>
                  <a:pt x="6082109" y="1401466"/>
                  <a:pt x="6084280" y="1401155"/>
                  <a:pt x="6086140" y="1401776"/>
                </a:cubicBezTo>
                <a:close/>
                <a:moveTo>
                  <a:pt x="6771679" y="1398985"/>
                </a:moveTo>
                <a:cubicBezTo>
                  <a:pt x="6776641" y="1398985"/>
                  <a:pt x="6776641" y="1406426"/>
                  <a:pt x="6771679" y="1421309"/>
                </a:cubicBezTo>
                <a:lnTo>
                  <a:pt x="6749355" y="1428751"/>
                </a:lnTo>
                <a:close/>
                <a:moveTo>
                  <a:pt x="6444258" y="1398985"/>
                </a:moveTo>
                <a:lnTo>
                  <a:pt x="6459140" y="1406426"/>
                </a:lnTo>
                <a:cubicBezTo>
                  <a:pt x="6449219" y="1406426"/>
                  <a:pt x="6441777" y="1408907"/>
                  <a:pt x="6436816" y="1413868"/>
                </a:cubicBezTo>
                <a:cubicBezTo>
                  <a:pt x="6431855" y="1418829"/>
                  <a:pt x="6429375" y="1421309"/>
                  <a:pt x="6429375" y="1421309"/>
                </a:cubicBezTo>
                <a:cubicBezTo>
                  <a:pt x="6424413" y="1421309"/>
                  <a:pt x="6419453" y="1421309"/>
                  <a:pt x="6414492" y="1421309"/>
                </a:cubicBezTo>
                <a:cubicBezTo>
                  <a:pt x="6414492" y="1416348"/>
                  <a:pt x="6415733" y="1413868"/>
                  <a:pt x="6418213" y="1413868"/>
                </a:cubicBezTo>
                <a:cubicBezTo>
                  <a:pt x="6420693" y="1413868"/>
                  <a:pt x="6429375" y="1408907"/>
                  <a:pt x="6444258" y="1398985"/>
                </a:cubicBezTo>
                <a:close/>
                <a:moveTo>
                  <a:pt x="4494610" y="1398985"/>
                </a:moveTo>
                <a:lnTo>
                  <a:pt x="4487169" y="1406426"/>
                </a:lnTo>
                <a:cubicBezTo>
                  <a:pt x="4492130" y="1406426"/>
                  <a:pt x="4494610" y="1406426"/>
                  <a:pt x="4494610" y="1406426"/>
                </a:cubicBezTo>
                <a:cubicBezTo>
                  <a:pt x="4494610" y="1401465"/>
                  <a:pt x="4494610" y="1398985"/>
                  <a:pt x="4494610" y="1398985"/>
                </a:cubicBezTo>
                <a:close/>
                <a:moveTo>
                  <a:pt x="3914180" y="1398985"/>
                </a:moveTo>
                <a:cubicBezTo>
                  <a:pt x="3909219" y="1398985"/>
                  <a:pt x="3905498" y="1400225"/>
                  <a:pt x="3903018" y="1402706"/>
                </a:cubicBezTo>
                <a:cubicBezTo>
                  <a:pt x="3900537" y="1405186"/>
                  <a:pt x="3900537" y="1407667"/>
                  <a:pt x="3903018" y="1410147"/>
                </a:cubicBezTo>
                <a:cubicBezTo>
                  <a:pt x="3905498" y="1412627"/>
                  <a:pt x="3909219" y="1411387"/>
                  <a:pt x="3914180" y="1406426"/>
                </a:cubicBezTo>
                <a:cubicBezTo>
                  <a:pt x="3919141" y="1401465"/>
                  <a:pt x="3919141" y="1398985"/>
                  <a:pt x="3914180" y="1398985"/>
                </a:cubicBezTo>
                <a:close/>
                <a:moveTo>
                  <a:pt x="3437930" y="1398985"/>
                </a:moveTo>
                <a:cubicBezTo>
                  <a:pt x="3442891" y="1398985"/>
                  <a:pt x="3445371" y="1398985"/>
                  <a:pt x="3445371" y="1398985"/>
                </a:cubicBezTo>
                <a:cubicBezTo>
                  <a:pt x="3445371" y="1398985"/>
                  <a:pt x="3445371" y="1401465"/>
                  <a:pt x="3445371" y="1406426"/>
                </a:cubicBezTo>
                <a:lnTo>
                  <a:pt x="3437930" y="1406426"/>
                </a:lnTo>
                <a:cubicBezTo>
                  <a:pt x="3432970" y="1406426"/>
                  <a:pt x="3430489" y="1406426"/>
                  <a:pt x="3430489" y="1406426"/>
                </a:cubicBezTo>
                <a:cubicBezTo>
                  <a:pt x="3430489" y="1406426"/>
                  <a:pt x="3432970" y="1403946"/>
                  <a:pt x="3437930" y="1398985"/>
                </a:cubicBezTo>
                <a:close/>
                <a:moveTo>
                  <a:pt x="3147715" y="1398985"/>
                </a:moveTo>
                <a:lnTo>
                  <a:pt x="3155156" y="1398985"/>
                </a:lnTo>
                <a:lnTo>
                  <a:pt x="3147715" y="1413868"/>
                </a:lnTo>
                <a:cubicBezTo>
                  <a:pt x="3142754" y="1418829"/>
                  <a:pt x="3140273" y="1417588"/>
                  <a:pt x="3140273" y="1410147"/>
                </a:cubicBezTo>
                <a:cubicBezTo>
                  <a:pt x="3140273" y="1402706"/>
                  <a:pt x="3142754" y="1398985"/>
                  <a:pt x="3147715" y="1398985"/>
                </a:cubicBezTo>
                <a:close/>
                <a:moveTo>
                  <a:pt x="5830342" y="1391544"/>
                </a:moveTo>
                <a:cubicBezTo>
                  <a:pt x="5837783" y="1391544"/>
                  <a:pt x="5839024" y="1394024"/>
                  <a:pt x="5834062" y="1398985"/>
                </a:cubicBezTo>
                <a:lnTo>
                  <a:pt x="5819179" y="1398985"/>
                </a:lnTo>
                <a:cubicBezTo>
                  <a:pt x="5819179" y="1398985"/>
                  <a:pt x="5816699" y="1398985"/>
                  <a:pt x="5811738" y="1398985"/>
                </a:cubicBezTo>
                <a:cubicBezTo>
                  <a:pt x="5816699" y="1394024"/>
                  <a:pt x="5822900" y="1391544"/>
                  <a:pt x="5830342" y="1391544"/>
                </a:cubicBezTo>
                <a:close/>
                <a:moveTo>
                  <a:pt x="5350371" y="1391544"/>
                </a:moveTo>
                <a:cubicBezTo>
                  <a:pt x="5350371" y="1391544"/>
                  <a:pt x="5350371" y="1394024"/>
                  <a:pt x="5350371" y="1398985"/>
                </a:cubicBezTo>
                <a:cubicBezTo>
                  <a:pt x="5350371" y="1398985"/>
                  <a:pt x="5352851" y="1398985"/>
                  <a:pt x="5357812" y="1398985"/>
                </a:cubicBezTo>
                <a:close/>
                <a:moveTo>
                  <a:pt x="4680645" y="1391544"/>
                </a:moveTo>
                <a:cubicBezTo>
                  <a:pt x="4680645" y="1396505"/>
                  <a:pt x="4680645" y="1398985"/>
                  <a:pt x="4680645" y="1398985"/>
                </a:cubicBezTo>
                <a:cubicBezTo>
                  <a:pt x="4685606" y="1398985"/>
                  <a:pt x="4688086" y="1396505"/>
                  <a:pt x="4688086" y="1391544"/>
                </a:cubicBezTo>
                <a:close/>
                <a:moveTo>
                  <a:pt x="4263926" y="1391544"/>
                </a:moveTo>
                <a:cubicBezTo>
                  <a:pt x="4263926" y="1396505"/>
                  <a:pt x="4263926" y="1398985"/>
                  <a:pt x="4263926" y="1398985"/>
                </a:cubicBezTo>
                <a:cubicBezTo>
                  <a:pt x="4268887" y="1403946"/>
                  <a:pt x="4271368" y="1405186"/>
                  <a:pt x="4271368" y="1402706"/>
                </a:cubicBezTo>
                <a:cubicBezTo>
                  <a:pt x="4271368" y="1400225"/>
                  <a:pt x="4273848" y="1398985"/>
                  <a:pt x="4278809" y="1398985"/>
                </a:cubicBezTo>
                <a:cubicBezTo>
                  <a:pt x="4278809" y="1398985"/>
                  <a:pt x="4278809" y="1396505"/>
                  <a:pt x="4278809" y="1391544"/>
                </a:cubicBezTo>
                <a:cubicBezTo>
                  <a:pt x="4273848" y="1391544"/>
                  <a:pt x="4268887" y="1391544"/>
                  <a:pt x="4263926" y="1391544"/>
                </a:cubicBezTo>
                <a:close/>
                <a:moveTo>
                  <a:pt x="4249044" y="1391544"/>
                </a:moveTo>
                <a:cubicBezTo>
                  <a:pt x="4244082" y="1391544"/>
                  <a:pt x="4240361" y="1392784"/>
                  <a:pt x="4237881" y="1395264"/>
                </a:cubicBezTo>
                <a:cubicBezTo>
                  <a:pt x="4235401" y="1397745"/>
                  <a:pt x="4234160" y="1401465"/>
                  <a:pt x="4234160" y="1406426"/>
                </a:cubicBezTo>
                <a:cubicBezTo>
                  <a:pt x="4234160" y="1411387"/>
                  <a:pt x="4239121" y="1411387"/>
                  <a:pt x="4249044" y="1406426"/>
                </a:cubicBezTo>
                <a:close/>
                <a:moveTo>
                  <a:pt x="4022080" y="1391544"/>
                </a:moveTo>
                <a:cubicBezTo>
                  <a:pt x="4019600" y="1391544"/>
                  <a:pt x="4018359" y="1392784"/>
                  <a:pt x="4018359" y="1395264"/>
                </a:cubicBezTo>
                <a:cubicBezTo>
                  <a:pt x="4018359" y="1397745"/>
                  <a:pt x="4020840" y="1398985"/>
                  <a:pt x="4025801" y="1398985"/>
                </a:cubicBezTo>
                <a:cubicBezTo>
                  <a:pt x="4025801" y="1394024"/>
                  <a:pt x="4024561" y="1391544"/>
                  <a:pt x="4022080" y="1391544"/>
                </a:cubicBezTo>
                <a:close/>
                <a:moveTo>
                  <a:pt x="3958828" y="1391544"/>
                </a:moveTo>
                <a:lnTo>
                  <a:pt x="3958828" y="1398985"/>
                </a:lnTo>
                <a:lnTo>
                  <a:pt x="3966270" y="1398985"/>
                </a:lnTo>
                <a:close/>
                <a:moveTo>
                  <a:pt x="3824883" y="1391544"/>
                </a:moveTo>
                <a:lnTo>
                  <a:pt x="3832325" y="1398985"/>
                </a:lnTo>
                <a:lnTo>
                  <a:pt x="3839766" y="1391544"/>
                </a:lnTo>
                <a:close/>
                <a:moveTo>
                  <a:pt x="5752207" y="1384102"/>
                </a:moveTo>
                <a:cubicBezTo>
                  <a:pt x="5757168" y="1384102"/>
                  <a:pt x="5760889" y="1384102"/>
                  <a:pt x="5763369" y="1384102"/>
                </a:cubicBezTo>
                <a:lnTo>
                  <a:pt x="5759648" y="1391544"/>
                </a:lnTo>
                <a:cubicBezTo>
                  <a:pt x="5754687" y="1396505"/>
                  <a:pt x="5750966" y="1397745"/>
                  <a:pt x="5748486" y="1395264"/>
                </a:cubicBezTo>
                <a:cubicBezTo>
                  <a:pt x="5746006" y="1392784"/>
                  <a:pt x="5744765" y="1394024"/>
                  <a:pt x="5744765" y="1398985"/>
                </a:cubicBezTo>
                <a:lnTo>
                  <a:pt x="5737324" y="1398985"/>
                </a:lnTo>
                <a:cubicBezTo>
                  <a:pt x="5742285" y="1394024"/>
                  <a:pt x="5747245" y="1389063"/>
                  <a:pt x="5752207" y="1384102"/>
                </a:cubicBezTo>
                <a:close/>
                <a:moveTo>
                  <a:pt x="5365254" y="1384102"/>
                </a:moveTo>
                <a:cubicBezTo>
                  <a:pt x="5365254" y="1389063"/>
                  <a:pt x="5365254" y="1394024"/>
                  <a:pt x="5365254" y="1398985"/>
                </a:cubicBezTo>
                <a:lnTo>
                  <a:pt x="5372695" y="1391544"/>
                </a:lnTo>
                <a:close/>
                <a:moveTo>
                  <a:pt x="5290840" y="1384102"/>
                </a:moveTo>
                <a:lnTo>
                  <a:pt x="5283398" y="1391544"/>
                </a:lnTo>
                <a:cubicBezTo>
                  <a:pt x="5278437" y="1396505"/>
                  <a:pt x="5275957" y="1398985"/>
                  <a:pt x="5275957" y="1398985"/>
                </a:cubicBezTo>
                <a:lnTo>
                  <a:pt x="5290840" y="1398985"/>
                </a:lnTo>
                <a:cubicBezTo>
                  <a:pt x="5290840" y="1394024"/>
                  <a:pt x="5290840" y="1391544"/>
                  <a:pt x="5290840" y="1391544"/>
                </a:cubicBezTo>
                <a:cubicBezTo>
                  <a:pt x="5290840" y="1391544"/>
                  <a:pt x="5290840" y="1389063"/>
                  <a:pt x="5290840" y="1384102"/>
                </a:cubicBezTo>
                <a:close/>
                <a:moveTo>
                  <a:pt x="3981152" y="1384102"/>
                </a:moveTo>
                <a:lnTo>
                  <a:pt x="3981152" y="1391544"/>
                </a:lnTo>
                <a:lnTo>
                  <a:pt x="3988594" y="1384102"/>
                </a:lnTo>
                <a:cubicBezTo>
                  <a:pt x="3988594" y="1384102"/>
                  <a:pt x="3986113" y="1384102"/>
                  <a:pt x="3981152" y="1384102"/>
                </a:cubicBezTo>
                <a:close/>
                <a:moveTo>
                  <a:pt x="3214688" y="1384102"/>
                </a:moveTo>
                <a:lnTo>
                  <a:pt x="3222130" y="1384102"/>
                </a:lnTo>
                <a:cubicBezTo>
                  <a:pt x="3222130" y="1384102"/>
                  <a:pt x="3222130" y="1386583"/>
                  <a:pt x="3222130" y="1391544"/>
                </a:cubicBezTo>
                <a:close/>
                <a:moveTo>
                  <a:pt x="4089053" y="1380381"/>
                </a:moveTo>
                <a:cubicBezTo>
                  <a:pt x="4086572" y="1380381"/>
                  <a:pt x="4082851" y="1381622"/>
                  <a:pt x="4077891" y="1384102"/>
                </a:cubicBezTo>
                <a:lnTo>
                  <a:pt x="4063008" y="1391544"/>
                </a:lnTo>
                <a:lnTo>
                  <a:pt x="4070450" y="1398985"/>
                </a:lnTo>
                <a:lnTo>
                  <a:pt x="4077891" y="1391544"/>
                </a:lnTo>
                <a:cubicBezTo>
                  <a:pt x="4082852" y="1386583"/>
                  <a:pt x="4085332" y="1386583"/>
                  <a:pt x="4085332" y="1391544"/>
                </a:cubicBezTo>
                <a:lnTo>
                  <a:pt x="4092773" y="1384102"/>
                </a:lnTo>
                <a:cubicBezTo>
                  <a:pt x="4092773" y="1381622"/>
                  <a:pt x="4091533" y="1380381"/>
                  <a:pt x="4089053" y="1380381"/>
                </a:cubicBezTo>
                <a:close/>
                <a:moveTo>
                  <a:pt x="5886152" y="1376661"/>
                </a:moveTo>
                <a:cubicBezTo>
                  <a:pt x="5886152" y="1376661"/>
                  <a:pt x="5887393" y="1377901"/>
                  <a:pt x="5889873" y="1380381"/>
                </a:cubicBezTo>
                <a:cubicBezTo>
                  <a:pt x="5892353" y="1382862"/>
                  <a:pt x="5892353" y="1385342"/>
                  <a:pt x="5889873" y="1387823"/>
                </a:cubicBezTo>
                <a:cubicBezTo>
                  <a:pt x="5887393" y="1390303"/>
                  <a:pt x="5886152" y="1389063"/>
                  <a:pt x="5886152" y="1384102"/>
                </a:cubicBezTo>
                <a:cubicBezTo>
                  <a:pt x="5886152" y="1379141"/>
                  <a:pt x="5886152" y="1376661"/>
                  <a:pt x="5886152" y="1376661"/>
                </a:cubicBezTo>
                <a:close/>
                <a:moveTo>
                  <a:pt x="5781972" y="1376661"/>
                </a:moveTo>
                <a:cubicBezTo>
                  <a:pt x="5781972" y="1376661"/>
                  <a:pt x="5781972" y="1377901"/>
                  <a:pt x="5781972" y="1380381"/>
                </a:cubicBezTo>
                <a:cubicBezTo>
                  <a:pt x="5781972" y="1382862"/>
                  <a:pt x="5781972" y="1384102"/>
                  <a:pt x="5781972" y="1384102"/>
                </a:cubicBezTo>
                <a:lnTo>
                  <a:pt x="5774531" y="1384102"/>
                </a:lnTo>
                <a:cubicBezTo>
                  <a:pt x="5774531" y="1379141"/>
                  <a:pt x="5777011" y="1376661"/>
                  <a:pt x="5781972" y="1376661"/>
                </a:cubicBezTo>
                <a:close/>
                <a:moveTo>
                  <a:pt x="5767090" y="1376661"/>
                </a:moveTo>
                <a:cubicBezTo>
                  <a:pt x="5767090" y="1379141"/>
                  <a:pt x="5766780" y="1381002"/>
                  <a:pt x="5766159" y="1382242"/>
                </a:cubicBezTo>
                <a:lnTo>
                  <a:pt x="5763369" y="1384102"/>
                </a:lnTo>
                <a:close/>
                <a:moveTo>
                  <a:pt x="5309443" y="1376661"/>
                </a:moveTo>
                <a:cubicBezTo>
                  <a:pt x="5306963" y="1376661"/>
                  <a:pt x="5305722" y="1377901"/>
                  <a:pt x="5305722" y="1380381"/>
                </a:cubicBezTo>
                <a:cubicBezTo>
                  <a:pt x="5305722" y="1382862"/>
                  <a:pt x="5308203" y="1384102"/>
                  <a:pt x="5313164" y="1384102"/>
                </a:cubicBezTo>
                <a:cubicBezTo>
                  <a:pt x="5313164" y="1379141"/>
                  <a:pt x="5311923" y="1376661"/>
                  <a:pt x="5309443" y="1376661"/>
                </a:cubicBezTo>
                <a:close/>
                <a:moveTo>
                  <a:pt x="5231308" y="1376661"/>
                </a:moveTo>
                <a:cubicBezTo>
                  <a:pt x="5226347" y="1376661"/>
                  <a:pt x="5223867" y="1377901"/>
                  <a:pt x="5223867" y="1380381"/>
                </a:cubicBezTo>
                <a:cubicBezTo>
                  <a:pt x="5223867" y="1382862"/>
                  <a:pt x="5226347" y="1384102"/>
                  <a:pt x="5231308" y="1384102"/>
                </a:cubicBezTo>
                <a:cubicBezTo>
                  <a:pt x="5231308" y="1384102"/>
                  <a:pt x="5233788" y="1381622"/>
                  <a:pt x="5238750" y="1376661"/>
                </a:cubicBezTo>
                <a:close/>
                <a:moveTo>
                  <a:pt x="4978301" y="1376661"/>
                </a:moveTo>
                <a:lnTo>
                  <a:pt x="4978301" y="1384102"/>
                </a:lnTo>
                <a:cubicBezTo>
                  <a:pt x="4978301" y="1384102"/>
                  <a:pt x="4980781" y="1384102"/>
                  <a:pt x="4985742" y="1384102"/>
                </a:cubicBezTo>
                <a:close/>
                <a:moveTo>
                  <a:pt x="4487169" y="1376661"/>
                </a:moveTo>
                <a:cubicBezTo>
                  <a:pt x="4487169" y="1376661"/>
                  <a:pt x="4485928" y="1379141"/>
                  <a:pt x="4483448" y="1384102"/>
                </a:cubicBezTo>
                <a:cubicBezTo>
                  <a:pt x="4480967" y="1389063"/>
                  <a:pt x="4480967" y="1392784"/>
                  <a:pt x="4483448" y="1395264"/>
                </a:cubicBezTo>
                <a:cubicBezTo>
                  <a:pt x="4485928" y="1397745"/>
                  <a:pt x="4488409" y="1398985"/>
                  <a:pt x="4490889" y="1398985"/>
                </a:cubicBezTo>
                <a:cubicBezTo>
                  <a:pt x="4493370" y="1398985"/>
                  <a:pt x="4494610" y="1396505"/>
                  <a:pt x="4494610" y="1391544"/>
                </a:cubicBezTo>
                <a:cubicBezTo>
                  <a:pt x="4494610" y="1386583"/>
                  <a:pt x="4494610" y="1384102"/>
                  <a:pt x="4494610" y="1384102"/>
                </a:cubicBezTo>
                <a:lnTo>
                  <a:pt x="4487169" y="1384102"/>
                </a:lnTo>
                <a:close/>
                <a:moveTo>
                  <a:pt x="4167188" y="1376661"/>
                </a:moveTo>
                <a:cubicBezTo>
                  <a:pt x="4167188" y="1376661"/>
                  <a:pt x="4169668" y="1379141"/>
                  <a:pt x="4174629" y="1384102"/>
                </a:cubicBezTo>
                <a:lnTo>
                  <a:pt x="4174629" y="1391544"/>
                </a:lnTo>
                <a:cubicBezTo>
                  <a:pt x="4174629" y="1391544"/>
                  <a:pt x="4174629" y="1392784"/>
                  <a:pt x="4174629" y="1395264"/>
                </a:cubicBezTo>
                <a:cubicBezTo>
                  <a:pt x="4174629" y="1397745"/>
                  <a:pt x="4177109" y="1398985"/>
                  <a:pt x="4182070" y="1398985"/>
                </a:cubicBezTo>
                <a:cubicBezTo>
                  <a:pt x="4187031" y="1398985"/>
                  <a:pt x="4189512" y="1397745"/>
                  <a:pt x="4189512" y="1395264"/>
                </a:cubicBezTo>
                <a:cubicBezTo>
                  <a:pt x="4189512" y="1392784"/>
                  <a:pt x="4191992" y="1391544"/>
                  <a:pt x="4196953" y="1391544"/>
                </a:cubicBezTo>
                <a:cubicBezTo>
                  <a:pt x="4201914" y="1391544"/>
                  <a:pt x="4206875" y="1389063"/>
                  <a:pt x="4211836" y="1384102"/>
                </a:cubicBezTo>
                <a:lnTo>
                  <a:pt x="4204395" y="1384102"/>
                </a:lnTo>
                <a:cubicBezTo>
                  <a:pt x="4194473" y="1384102"/>
                  <a:pt x="4189512" y="1384102"/>
                  <a:pt x="4189512" y="1384102"/>
                </a:cubicBezTo>
                <a:lnTo>
                  <a:pt x="4182070" y="1376661"/>
                </a:lnTo>
                <a:close/>
                <a:moveTo>
                  <a:pt x="3951387" y="1376661"/>
                </a:moveTo>
                <a:lnTo>
                  <a:pt x="3951387" y="1384102"/>
                </a:lnTo>
                <a:lnTo>
                  <a:pt x="3958828" y="1384102"/>
                </a:lnTo>
                <a:cubicBezTo>
                  <a:pt x="3958828" y="1384102"/>
                  <a:pt x="3956348" y="1381622"/>
                  <a:pt x="3951387" y="1376661"/>
                </a:cubicBezTo>
                <a:close/>
                <a:moveTo>
                  <a:pt x="3274219" y="1376661"/>
                </a:moveTo>
                <a:cubicBezTo>
                  <a:pt x="3274219" y="1376661"/>
                  <a:pt x="3274219" y="1379141"/>
                  <a:pt x="3274219" y="1384102"/>
                </a:cubicBezTo>
                <a:cubicBezTo>
                  <a:pt x="3274219" y="1389063"/>
                  <a:pt x="3274219" y="1391544"/>
                  <a:pt x="3274219" y="1391544"/>
                </a:cubicBezTo>
                <a:cubicBezTo>
                  <a:pt x="3274219" y="1391544"/>
                  <a:pt x="3272979" y="1390303"/>
                  <a:pt x="3270498" y="1387823"/>
                </a:cubicBezTo>
                <a:cubicBezTo>
                  <a:pt x="3268017" y="1385342"/>
                  <a:pt x="3266777" y="1384102"/>
                  <a:pt x="3266777" y="1384102"/>
                </a:cubicBezTo>
                <a:cubicBezTo>
                  <a:pt x="3266777" y="1384102"/>
                  <a:pt x="3268017" y="1382862"/>
                  <a:pt x="3270498" y="1380381"/>
                </a:cubicBezTo>
                <a:cubicBezTo>
                  <a:pt x="3272979" y="1377901"/>
                  <a:pt x="3274219" y="1376661"/>
                  <a:pt x="3274219" y="1376661"/>
                </a:cubicBezTo>
                <a:close/>
                <a:moveTo>
                  <a:pt x="6242410" y="1372010"/>
                </a:moveTo>
                <a:cubicBezTo>
                  <a:pt x="6240550" y="1372630"/>
                  <a:pt x="6238379" y="1374180"/>
                  <a:pt x="6235898" y="1376661"/>
                </a:cubicBezTo>
                <a:lnTo>
                  <a:pt x="6243340" y="1376661"/>
                </a:lnTo>
                <a:cubicBezTo>
                  <a:pt x="6248301" y="1376661"/>
                  <a:pt x="6249540" y="1375420"/>
                  <a:pt x="6247060" y="1372940"/>
                </a:cubicBezTo>
                <a:cubicBezTo>
                  <a:pt x="6245820" y="1371700"/>
                  <a:pt x="6244270" y="1371390"/>
                  <a:pt x="6242410" y="1372010"/>
                </a:cubicBezTo>
                <a:close/>
                <a:moveTo>
                  <a:pt x="6347519" y="1369219"/>
                </a:moveTo>
                <a:lnTo>
                  <a:pt x="6340078" y="1384102"/>
                </a:lnTo>
                <a:lnTo>
                  <a:pt x="6325195" y="1391544"/>
                </a:lnTo>
                <a:cubicBezTo>
                  <a:pt x="6325195" y="1391544"/>
                  <a:pt x="6328916" y="1387823"/>
                  <a:pt x="6336357" y="1380381"/>
                </a:cubicBezTo>
                <a:cubicBezTo>
                  <a:pt x="6343799" y="1372940"/>
                  <a:pt x="6347519" y="1369219"/>
                  <a:pt x="6347519" y="1369219"/>
                </a:cubicBezTo>
                <a:close/>
                <a:moveTo>
                  <a:pt x="5953125" y="1369219"/>
                </a:moveTo>
                <a:cubicBezTo>
                  <a:pt x="5953125" y="1369219"/>
                  <a:pt x="5953125" y="1371700"/>
                  <a:pt x="5953125" y="1376661"/>
                </a:cubicBezTo>
                <a:lnTo>
                  <a:pt x="5938242" y="1376661"/>
                </a:lnTo>
                <a:cubicBezTo>
                  <a:pt x="5938242" y="1371700"/>
                  <a:pt x="5943203" y="1369219"/>
                  <a:pt x="5953125" y="1369219"/>
                </a:cubicBezTo>
                <a:close/>
                <a:moveTo>
                  <a:pt x="5908476" y="1369219"/>
                </a:moveTo>
                <a:lnTo>
                  <a:pt x="5915918" y="1376661"/>
                </a:lnTo>
                <a:cubicBezTo>
                  <a:pt x="5920879" y="1376661"/>
                  <a:pt x="5922119" y="1377901"/>
                  <a:pt x="5919638" y="1380381"/>
                </a:cubicBezTo>
                <a:cubicBezTo>
                  <a:pt x="5917158" y="1382862"/>
                  <a:pt x="5915918" y="1385342"/>
                  <a:pt x="5915918" y="1387823"/>
                </a:cubicBezTo>
                <a:cubicBezTo>
                  <a:pt x="5915918" y="1390303"/>
                  <a:pt x="5913438" y="1394024"/>
                  <a:pt x="5908476" y="1398985"/>
                </a:cubicBezTo>
                <a:lnTo>
                  <a:pt x="5915918" y="1406426"/>
                </a:lnTo>
                <a:lnTo>
                  <a:pt x="5908476" y="1413868"/>
                </a:lnTo>
                <a:cubicBezTo>
                  <a:pt x="5908476" y="1413868"/>
                  <a:pt x="5904756" y="1412627"/>
                  <a:pt x="5897314" y="1410147"/>
                </a:cubicBezTo>
                <a:cubicBezTo>
                  <a:pt x="5889873" y="1407667"/>
                  <a:pt x="5886152" y="1406426"/>
                  <a:pt x="5886152" y="1406426"/>
                </a:cubicBezTo>
                <a:cubicBezTo>
                  <a:pt x="5886152" y="1406426"/>
                  <a:pt x="5888632" y="1403946"/>
                  <a:pt x="5893594" y="1398985"/>
                </a:cubicBezTo>
                <a:cubicBezTo>
                  <a:pt x="5898555" y="1394024"/>
                  <a:pt x="5901035" y="1386583"/>
                  <a:pt x="5901035" y="1376661"/>
                </a:cubicBezTo>
                <a:close/>
                <a:moveTo>
                  <a:pt x="5863828" y="1369219"/>
                </a:moveTo>
                <a:cubicBezTo>
                  <a:pt x="5863828" y="1369219"/>
                  <a:pt x="5866308" y="1369219"/>
                  <a:pt x="5871269" y="1369219"/>
                </a:cubicBezTo>
                <a:cubicBezTo>
                  <a:pt x="5876231" y="1369219"/>
                  <a:pt x="5878711" y="1371700"/>
                  <a:pt x="5878711" y="1376661"/>
                </a:cubicBezTo>
                <a:cubicBezTo>
                  <a:pt x="5878711" y="1381622"/>
                  <a:pt x="5878711" y="1385342"/>
                  <a:pt x="5878711" y="1387823"/>
                </a:cubicBezTo>
                <a:cubicBezTo>
                  <a:pt x="5878711" y="1390303"/>
                  <a:pt x="5876231" y="1391544"/>
                  <a:pt x="5871269" y="1391544"/>
                </a:cubicBezTo>
                <a:cubicBezTo>
                  <a:pt x="5866308" y="1391544"/>
                  <a:pt x="5863828" y="1390303"/>
                  <a:pt x="5863828" y="1387823"/>
                </a:cubicBezTo>
                <a:cubicBezTo>
                  <a:pt x="5863828" y="1385342"/>
                  <a:pt x="5863828" y="1381622"/>
                  <a:pt x="5863828" y="1376661"/>
                </a:cubicBezTo>
                <a:cubicBezTo>
                  <a:pt x="5863828" y="1371700"/>
                  <a:pt x="5863828" y="1369219"/>
                  <a:pt x="5863828" y="1369219"/>
                </a:cubicBezTo>
                <a:close/>
                <a:moveTo>
                  <a:pt x="5298281" y="1369219"/>
                </a:moveTo>
                <a:lnTo>
                  <a:pt x="5268515" y="1376661"/>
                </a:lnTo>
                <a:cubicBezTo>
                  <a:pt x="5268515" y="1381622"/>
                  <a:pt x="5270995" y="1381622"/>
                  <a:pt x="5275957" y="1376661"/>
                </a:cubicBezTo>
                <a:cubicBezTo>
                  <a:pt x="5285878" y="1376661"/>
                  <a:pt x="5293320" y="1376661"/>
                  <a:pt x="5298281" y="1376661"/>
                </a:cubicBezTo>
                <a:close/>
                <a:moveTo>
                  <a:pt x="4241602" y="1369219"/>
                </a:moveTo>
                <a:cubicBezTo>
                  <a:pt x="4236641" y="1369219"/>
                  <a:pt x="4231680" y="1371700"/>
                  <a:pt x="4226719" y="1376661"/>
                </a:cubicBezTo>
                <a:cubicBezTo>
                  <a:pt x="4226719" y="1376661"/>
                  <a:pt x="4227959" y="1376661"/>
                  <a:pt x="4230440" y="1376661"/>
                </a:cubicBezTo>
                <a:cubicBezTo>
                  <a:pt x="4232920" y="1376661"/>
                  <a:pt x="4236641" y="1376661"/>
                  <a:pt x="4241602" y="1376661"/>
                </a:cubicBezTo>
                <a:close/>
                <a:moveTo>
                  <a:pt x="4152305" y="1369219"/>
                </a:moveTo>
                <a:cubicBezTo>
                  <a:pt x="4147344" y="1369219"/>
                  <a:pt x="4144863" y="1370460"/>
                  <a:pt x="4144863" y="1372940"/>
                </a:cubicBezTo>
                <a:cubicBezTo>
                  <a:pt x="4144863" y="1375420"/>
                  <a:pt x="4147344" y="1376661"/>
                  <a:pt x="4152305" y="1376661"/>
                </a:cubicBezTo>
                <a:cubicBezTo>
                  <a:pt x="4152305" y="1376661"/>
                  <a:pt x="4153545" y="1381622"/>
                  <a:pt x="4156025" y="1391544"/>
                </a:cubicBezTo>
                <a:cubicBezTo>
                  <a:pt x="4158506" y="1401465"/>
                  <a:pt x="4157266" y="1406426"/>
                  <a:pt x="4152305" y="1406426"/>
                </a:cubicBezTo>
                <a:cubicBezTo>
                  <a:pt x="4147344" y="1406426"/>
                  <a:pt x="4147344" y="1403946"/>
                  <a:pt x="4152305" y="1398985"/>
                </a:cubicBezTo>
                <a:cubicBezTo>
                  <a:pt x="4152305" y="1398985"/>
                  <a:pt x="4152305" y="1396505"/>
                  <a:pt x="4152305" y="1391544"/>
                </a:cubicBezTo>
                <a:lnTo>
                  <a:pt x="4137422" y="1391544"/>
                </a:lnTo>
                <a:cubicBezTo>
                  <a:pt x="4137422" y="1396505"/>
                  <a:pt x="4137422" y="1401465"/>
                  <a:pt x="4137422" y="1406426"/>
                </a:cubicBezTo>
                <a:lnTo>
                  <a:pt x="4152305" y="1406426"/>
                </a:lnTo>
                <a:lnTo>
                  <a:pt x="4159746" y="1406426"/>
                </a:lnTo>
                <a:cubicBezTo>
                  <a:pt x="4164707" y="1401465"/>
                  <a:pt x="4167188" y="1398985"/>
                  <a:pt x="4167188" y="1398985"/>
                </a:cubicBezTo>
                <a:cubicBezTo>
                  <a:pt x="4167188" y="1398985"/>
                  <a:pt x="4165947" y="1397745"/>
                  <a:pt x="4163467" y="1395264"/>
                </a:cubicBezTo>
                <a:cubicBezTo>
                  <a:pt x="4160986" y="1392784"/>
                  <a:pt x="4159746" y="1390303"/>
                  <a:pt x="4159746" y="1387823"/>
                </a:cubicBezTo>
                <a:cubicBezTo>
                  <a:pt x="4159746" y="1385342"/>
                  <a:pt x="4159746" y="1384102"/>
                  <a:pt x="4159746" y="1384102"/>
                </a:cubicBezTo>
                <a:cubicBezTo>
                  <a:pt x="4164707" y="1379141"/>
                  <a:pt x="4164707" y="1375420"/>
                  <a:pt x="4159746" y="1372940"/>
                </a:cubicBezTo>
                <a:cubicBezTo>
                  <a:pt x="4154785" y="1370460"/>
                  <a:pt x="4152305" y="1369219"/>
                  <a:pt x="4152305" y="1369219"/>
                </a:cubicBezTo>
                <a:close/>
                <a:moveTo>
                  <a:pt x="4055567" y="1369219"/>
                </a:moveTo>
                <a:cubicBezTo>
                  <a:pt x="4055567" y="1369219"/>
                  <a:pt x="4053087" y="1371700"/>
                  <a:pt x="4048126" y="1376661"/>
                </a:cubicBezTo>
                <a:lnTo>
                  <a:pt x="4048126" y="1384102"/>
                </a:lnTo>
                <a:cubicBezTo>
                  <a:pt x="4053087" y="1384102"/>
                  <a:pt x="4055567" y="1381622"/>
                  <a:pt x="4055567" y="1376661"/>
                </a:cubicBezTo>
                <a:close/>
                <a:moveTo>
                  <a:pt x="3630476" y="1364568"/>
                </a:moveTo>
                <a:cubicBezTo>
                  <a:pt x="3632336" y="1363948"/>
                  <a:pt x="3633888" y="1364259"/>
                  <a:pt x="3635128" y="1365499"/>
                </a:cubicBezTo>
                <a:lnTo>
                  <a:pt x="3623966" y="1369219"/>
                </a:lnTo>
                <a:cubicBezTo>
                  <a:pt x="3626446" y="1366739"/>
                  <a:pt x="3628616" y="1365189"/>
                  <a:pt x="3630476" y="1364568"/>
                </a:cubicBezTo>
                <a:close/>
                <a:moveTo>
                  <a:pt x="4840635" y="1361778"/>
                </a:moveTo>
                <a:cubicBezTo>
                  <a:pt x="4838154" y="1361778"/>
                  <a:pt x="4836914" y="1364259"/>
                  <a:pt x="4836914" y="1369219"/>
                </a:cubicBezTo>
                <a:lnTo>
                  <a:pt x="4844355" y="1369219"/>
                </a:lnTo>
                <a:lnTo>
                  <a:pt x="4851797" y="1369219"/>
                </a:lnTo>
                <a:cubicBezTo>
                  <a:pt x="4846836" y="1364259"/>
                  <a:pt x="4843115" y="1361778"/>
                  <a:pt x="4840635" y="1361778"/>
                </a:cubicBezTo>
                <a:close/>
                <a:moveTo>
                  <a:pt x="5759648" y="1361778"/>
                </a:moveTo>
                <a:cubicBezTo>
                  <a:pt x="5754687" y="1361778"/>
                  <a:pt x="5752207" y="1363018"/>
                  <a:pt x="5752207" y="1365499"/>
                </a:cubicBezTo>
                <a:cubicBezTo>
                  <a:pt x="5752207" y="1367979"/>
                  <a:pt x="5752207" y="1369219"/>
                  <a:pt x="5752207" y="1369219"/>
                </a:cubicBezTo>
                <a:close/>
                <a:moveTo>
                  <a:pt x="5677793" y="1361778"/>
                </a:moveTo>
                <a:lnTo>
                  <a:pt x="5677793" y="1376661"/>
                </a:lnTo>
                <a:cubicBezTo>
                  <a:pt x="5677793" y="1376661"/>
                  <a:pt x="5680273" y="1374180"/>
                  <a:pt x="5685234" y="1369219"/>
                </a:cubicBezTo>
                <a:close/>
                <a:moveTo>
                  <a:pt x="5447109" y="1361778"/>
                </a:moveTo>
                <a:cubicBezTo>
                  <a:pt x="5447109" y="1361778"/>
                  <a:pt x="5447109" y="1364258"/>
                  <a:pt x="5447109" y="1369219"/>
                </a:cubicBezTo>
                <a:cubicBezTo>
                  <a:pt x="5447109" y="1369219"/>
                  <a:pt x="5449589" y="1369219"/>
                  <a:pt x="5454551" y="1369219"/>
                </a:cubicBezTo>
                <a:cubicBezTo>
                  <a:pt x="5454551" y="1364258"/>
                  <a:pt x="5452070" y="1361778"/>
                  <a:pt x="5447109" y="1361778"/>
                </a:cubicBezTo>
                <a:close/>
                <a:moveTo>
                  <a:pt x="5201543" y="1361778"/>
                </a:moveTo>
                <a:cubicBezTo>
                  <a:pt x="5196581" y="1366739"/>
                  <a:pt x="5194101" y="1369219"/>
                  <a:pt x="5194101" y="1369219"/>
                </a:cubicBezTo>
                <a:lnTo>
                  <a:pt x="5208984" y="1369219"/>
                </a:lnTo>
                <a:close/>
                <a:moveTo>
                  <a:pt x="5134571" y="1361778"/>
                </a:moveTo>
                <a:cubicBezTo>
                  <a:pt x="5129609" y="1366739"/>
                  <a:pt x="5127129" y="1369219"/>
                  <a:pt x="5127129" y="1369219"/>
                </a:cubicBezTo>
                <a:lnTo>
                  <a:pt x="5142012" y="1369219"/>
                </a:lnTo>
                <a:cubicBezTo>
                  <a:pt x="5142012" y="1364258"/>
                  <a:pt x="5142012" y="1361778"/>
                  <a:pt x="5142012" y="1361778"/>
                </a:cubicBezTo>
                <a:cubicBezTo>
                  <a:pt x="5142012" y="1361778"/>
                  <a:pt x="5139532" y="1361778"/>
                  <a:pt x="5134571" y="1361778"/>
                </a:cubicBezTo>
                <a:close/>
                <a:moveTo>
                  <a:pt x="4524375" y="1361778"/>
                </a:moveTo>
                <a:cubicBezTo>
                  <a:pt x="4524375" y="1361778"/>
                  <a:pt x="4524375" y="1364258"/>
                  <a:pt x="4524375" y="1369219"/>
                </a:cubicBezTo>
                <a:cubicBezTo>
                  <a:pt x="4524375" y="1374180"/>
                  <a:pt x="4525615" y="1376661"/>
                  <a:pt x="4528096" y="1376661"/>
                </a:cubicBezTo>
                <a:cubicBezTo>
                  <a:pt x="4530576" y="1376661"/>
                  <a:pt x="4530576" y="1374180"/>
                  <a:pt x="4528096" y="1369219"/>
                </a:cubicBezTo>
                <a:cubicBezTo>
                  <a:pt x="4525615" y="1364258"/>
                  <a:pt x="4524375" y="1361778"/>
                  <a:pt x="4524375" y="1361778"/>
                </a:cubicBezTo>
                <a:close/>
                <a:moveTo>
                  <a:pt x="4077891" y="1361778"/>
                </a:moveTo>
                <a:lnTo>
                  <a:pt x="4063008" y="1376661"/>
                </a:lnTo>
                <a:cubicBezTo>
                  <a:pt x="4063008" y="1381622"/>
                  <a:pt x="4070450" y="1379141"/>
                  <a:pt x="4085332" y="1369219"/>
                </a:cubicBezTo>
                <a:cubicBezTo>
                  <a:pt x="4090293" y="1369219"/>
                  <a:pt x="4095254" y="1369219"/>
                  <a:pt x="4100215" y="1369219"/>
                </a:cubicBezTo>
                <a:cubicBezTo>
                  <a:pt x="4105176" y="1369219"/>
                  <a:pt x="4107656" y="1366739"/>
                  <a:pt x="4107656" y="1361778"/>
                </a:cubicBezTo>
                <a:close/>
                <a:moveTo>
                  <a:pt x="3698379" y="1361778"/>
                </a:moveTo>
                <a:cubicBezTo>
                  <a:pt x="3703340" y="1366739"/>
                  <a:pt x="3703340" y="1369219"/>
                  <a:pt x="3698379" y="1369219"/>
                </a:cubicBezTo>
                <a:cubicBezTo>
                  <a:pt x="3693418" y="1369219"/>
                  <a:pt x="3690937" y="1367979"/>
                  <a:pt x="3690937" y="1365499"/>
                </a:cubicBezTo>
                <a:cubicBezTo>
                  <a:pt x="3690937" y="1363018"/>
                  <a:pt x="3693418" y="1361778"/>
                  <a:pt x="3698379" y="1361778"/>
                </a:cubicBezTo>
                <a:close/>
                <a:moveTo>
                  <a:pt x="2113360" y="1361778"/>
                </a:moveTo>
                <a:lnTo>
                  <a:pt x="2120801" y="1369219"/>
                </a:lnTo>
                <a:lnTo>
                  <a:pt x="2113360" y="1369219"/>
                </a:lnTo>
                <a:cubicBezTo>
                  <a:pt x="2113360" y="1369219"/>
                  <a:pt x="2113360" y="1366739"/>
                  <a:pt x="2113360" y="1361778"/>
                </a:cubicBezTo>
                <a:close/>
                <a:moveTo>
                  <a:pt x="4342061" y="1358057"/>
                </a:moveTo>
                <a:cubicBezTo>
                  <a:pt x="4339580" y="1358057"/>
                  <a:pt x="4335860" y="1359298"/>
                  <a:pt x="4330898" y="1361778"/>
                </a:cubicBezTo>
                <a:cubicBezTo>
                  <a:pt x="4330898" y="1366739"/>
                  <a:pt x="4328418" y="1369219"/>
                  <a:pt x="4323457" y="1369219"/>
                </a:cubicBezTo>
                <a:lnTo>
                  <a:pt x="4323457" y="1376661"/>
                </a:lnTo>
                <a:cubicBezTo>
                  <a:pt x="4328418" y="1376661"/>
                  <a:pt x="4330898" y="1375420"/>
                  <a:pt x="4330898" y="1372940"/>
                </a:cubicBezTo>
                <a:cubicBezTo>
                  <a:pt x="4330898" y="1370460"/>
                  <a:pt x="4333379" y="1369219"/>
                  <a:pt x="4338340" y="1369219"/>
                </a:cubicBezTo>
                <a:lnTo>
                  <a:pt x="4345781" y="1361778"/>
                </a:lnTo>
                <a:cubicBezTo>
                  <a:pt x="4345781" y="1359298"/>
                  <a:pt x="4344541" y="1358057"/>
                  <a:pt x="4342061" y="1358057"/>
                </a:cubicBezTo>
                <a:close/>
                <a:moveTo>
                  <a:pt x="6194970" y="1354337"/>
                </a:moveTo>
                <a:cubicBezTo>
                  <a:pt x="6197451" y="1354337"/>
                  <a:pt x="6198691" y="1354337"/>
                  <a:pt x="6198691" y="1354337"/>
                </a:cubicBezTo>
                <a:lnTo>
                  <a:pt x="6206133" y="1354337"/>
                </a:lnTo>
                <a:cubicBezTo>
                  <a:pt x="6206133" y="1354337"/>
                  <a:pt x="6208613" y="1354337"/>
                  <a:pt x="6213574" y="1354337"/>
                </a:cubicBezTo>
                <a:lnTo>
                  <a:pt x="6206133" y="1361778"/>
                </a:lnTo>
                <a:lnTo>
                  <a:pt x="6191250" y="1369219"/>
                </a:lnTo>
                <a:cubicBezTo>
                  <a:pt x="6186288" y="1369219"/>
                  <a:pt x="6182568" y="1369219"/>
                  <a:pt x="6180088" y="1369219"/>
                </a:cubicBezTo>
                <a:cubicBezTo>
                  <a:pt x="6177608" y="1369219"/>
                  <a:pt x="6176367" y="1371700"/>
                  <a:pt x="6176367" y="1376661"/>
                </a:cubicBezTo>
                <a:lnTo>
                  <a:pt x="6176367" y="1384102"/>
                </a:lnTo>
                <a:cubicBezTo>
                  <a:pt x="6171406" y="1384102"/>
                  <a:pt x="6151563" y="1394024"/>
                  <a:pt x="6116836" y="1413868"/>
                </a:cubicBezTo>
                <a:cubicBezTo>
                  <a:pt x="6111874" y="1418829"/>
                  <a:pt x="6108154" y="1421309"/>
                  <a:pt x="6105674" y="1421309"/>
                </a:cubicBezTo>
                <a:cubicBezTo>
                  <a:pt x="6103194" y="1421309"/>
                  <a:pt x="6101953" y="1418829"/>
                  <a:pt x="6101953" y="1413868"/>
                </a:cubicBezTo>
                <a:cubicBezTo>
                  <a:pt x="6096992" y="1408907"/>
                  <a:pt x="6099473" y="1403946"/>
                  <a:pt x="6109394" y="1398985"/>
                </a:cubicBezTo>
                <a:cubicBezTo>
                  <a:pt x="6119316" y="1394024"/>
                  <a:pt x="6124277" y="1391544"/>
                  <a:pt x="6124277" y="1391544"/>
                </a:cubicBezTo>
                <a:lnTo>
                  <a:pt x="6131719" y="1384102"/>
                </a:lnTo>
                <a:cubicBezTo>
                  <a:pt x="6136680" y="1379141"/>
                  <a:pt x="6141640" y="1376661"/>
                  <a:pt x="6146601" y="1376661"/>
                </a:cubicBezTo>
                <a:lnTo>
                  <a:pt x="6154043" y="1376661"/>
                </a:lnTo>
                <a:lnTo>
                  <a:pt x="6154043" y="1369219"/>
                </a:lnTo>
                <a:cubicBezTo>
                  <a:pt x="6159004" y="1369219"/>
                  <a:pt x="6168926" y="1366739"/>
                  <a:pt x="6183808" y="1361778"/>
                </a:cubicBezTo>
                <a:cubicBezTo>
                  <a:pt x="6188770" y="1356817"/>
                  <a:pt x="6192490" y="1354337"/>
                  <a:pt x="6194970" y="1354337"/>
                </a:cubicBezTo>
                <a:close/>
                <a:moveTo>
                  <a:pt x="6072187" y="1354337"/>
                </a:moveTo>
                <a:lnTo>
                  <a:pt x="6079629" y="1361778"/>
                </a:lnTo>
                <a:lnTo>
                  <a:pt x="6072187" y="1361778"/>
                </a:lnTo>
                <a:close/>
                <a:moveTo>
                  <a:pt x="5968008" y="1354337"/>
                </a:moveTo>
                <a:cubicBezTo>
                  <a:pt x="5977929" y="1354337"/>
                  <a:pt x="5977929" y="1359298"/>
                  <a:pt x="5968008" y="1369219"/>
                </a:cubicBezTo>
                <a:lnTo>
                  <a:pt x="5960566" y="1361778"/>
                </a:lnTo>
                <a:cubicBezTo>
                  <a:pt x="5965527" y="1361778"/>
                  <a:pt x="5968008" y="1359298"/>
                  <a:pt x="5968008" y="1354337"/>
                </a:cubicBezTo>
                <a:close/>
                <a:moveTo>
                  <a:pt x="4755058" y="1354337"/>
                </a:moveTo>
                <a:lnTo>
                  <a:pt x="4769941" y="1361778"/>
                </a:lnTo>
                <a:cubicBezTo>
                  <a:pt x="4769941" y="1356817"/>
                  <a:pt x="4767461" y="1354337"/>
                  <a:pt x="4762500" y="1354337"/>
                </a:cubicBezTo>
                <a:close/>
                <a:moveTo>
                  <a:pt x="4732734" y="1354337"/>
                </a:moveTo>
                <a:cubicBezTo>
                  <a:pt x="4732734" y="1359298"/>
                  <a:pt x="4735214" y="1361778"/>
                  <a:pt x="4740176" y="1361778"/>
                </a:cubicBezTo>
                <a:lnTo>
                  <a:pt x="4740176" y="1354337"/>
                </a:lnTo>
                <a:cubicBezTo>
                  <a:pt x="4740176" y="1354337"/>
                  <a:pt x="4737695" y="1354337"/>
                  <a:pt x="4732734" y="1354337"/>
                </a:cubicBezTo>
                <a:close/>
                <a:moveTo>
                  <a:pt x="3906738" y="1354337"/>
                </a:moveTo>
                <a:lnTo>
                  <a:pt x="3906738" y="1361778"/>
                </a:lnTo>
                <a:cubicBezTo>
                  <a:pt x="3911699" y="1361778"/>
                  <a:pt x="3914180" y="1359298"/>
                  <a:pt x="3914180" y="1354337"/>
                </a:cubicBezTo>
                <a:cubicBezTo>
                  <a:pt x="3909219" y="1354337"/>
                  <a:pt x="3906738" y="1354337"/>
                  <a:pt x="3906738" y="1354337"/>
                </a:cubicBezTo>
                <a:close/>
                <a:moveTo>
                  <a:pt x="3880693" y="1354337"/>
                </a:moveTo>
                <a:cubicBezTo>
                  <a:pt x="3878213" y="1354337"/>
                  <a:pt x="3876973" y="1356817"/>
                  <a:pt x="3876973" y="1361778"/>
                </a:cubicBezTo>
                <a:cubicBezTo>
                  <a:pt x="3881934" y="1361778"/>
                  <a:pt x="3884414" y="1360538"/>
                  <a:pt x="3884414" y="1358057"/>
                </a:cubicBezTo>
                <a:cubicBezTo>
                  <a:pt x="3884414" y="1355577"/>
                  <a:pt x="3883174" y="1354337"/>
                  <a:pt x="3880693" y="1354337"/>
                </a:cubicBezTo>
                <a:close/>
                <a:moveTo>
                  <a:pt x="5941963" y="1346895"/>
                </a:moveTo>
                <a:cubicBezTo>
                  <a:pt x="5944443" y="1346895"/>
                  <a:pt x="5945683" y="1349376"/>
                  <a:pt x="5945683" y="1354337"/>
                </a:cubicBezTo>
                <a:cubicBezTo>
                  <a:pt x="5940722" y="1354337"/>
                  <a:pt x="5938242" y="1353096"/>
                  <a:pt x="5938242" y="1350616"/>
                </a:cubicBezTo>
                <a:cubicBezTo>
                  <a:pt x="5938242" y="1348135"/>
                  <a:pt x="5939483" y="1346895"/>
                  <a:pt x="5941963" y="1346895"/>
                </a:cubicBezTo>
                <a:close/>
                <a:moveTo>
                  <a:pt x="5748486" y="1346895"/>
                </a:moveTo>
                <a:cubicBezTo>
                  <a:pt x="5746006" y="1346895"/>
                  <a:pt x="5742285" y="1349376"/>
                  <a:pt x="5737324" y="1354337"/>
                </a:cubicBezTo>
                <a:lnTo>
                  <a:pt x="5744765" y="1354337"/>
                </a:lnTo>
                <a:cubicBezTo>
                  <a:pt x="5744765" y="1354337"/>
                  <a:pt x="5747245" y="1354337"/>
                  <a:pt x="5752207" y="1354337"/>
                </a:cubicBezTo>
                <a:cubicBezTo>
                  <a:pt x="5752207" y="1354337"/>
                  <a:pt x="5752207" y="1351856"/>
                  <a:pt x="5752207" y="1346895"/>
                </a:cubicBezTo>
                <a:cubicBezTo>
                  <a:pt x="5752207" y="1346895"/>
                  <a:pt x="5750966" y="1346895"/>
                  <a:pt x="5748486" y="1346895"/>
                </a:cubicBezTo>
                <a:close/>
                <a:moveTo>
                  <a:pt x="4881563" y="1346895"/>
                </a:moveTo>
                <a:lnTo>
                  <a:pt x="4874121" y="1361778"/>
                </a:lnTo>
                <a:lnTo>
                  <a:pt x="4881563" y="1361778"/>
                </a:lnTo>
                <a:cubicBezTo>
                  <a:pt x="4881563" y="1351856"/>
                  <a:pt x="4881563" y="1346895"/>
                  <a:pt x="4881563" y="1346895"/>
                </a:cubicBezTo>
                <a:close/>
                <a:moveTo>
                  <a:pt x="4360664" y="1346895"/>
                </a:moveTo>
                <a:cubicBezTo>
                  <a:pt x="4355703" y="1346895"/>
                  <a:pt x="4353223" y="1349376"/>
                  <a:pt x="4353223" y="1354337"/>
                </a:cubicBezTo>
                <a:cubicBezTo>
                  <a:pt x="4358184" y="1354337"/>
                  <a:pt x="4360664" y="1354337"/>
                  <a:pt x="4360664" y="1354337"/>
                </a:cubicBezTo>
                <a:lnTo>
                  <a:pt x="4368106" y="1346895"/>
                </a:lnTo>
                <a:cubicBezTo>
                  <a:pt x="4368106" y="1346895"/>
                  <a:pt x="4365625" y="1346895"/>
                  <a:pt x="4360664" y="1346895"/>
                </a:cubicBezTo>
                <a:close/>
                <a:moveTo>
                  <a:pt x="4241602" y="1346895"/>
                </a:moveTo>
                <a:lnTo>
                  <a:pt x="4234160" y="1354337"/>
                </a:lnTo>
                <a:cubicBezTo>
                  <a:pt x="4239121" y="1354337"/>
                  <a:pt x="4241602" y="1354337"/>
                  <a:pt x="4241602" y="1354337"/>
                </a:cubicBezTo>
                <a:cubicBezTo>
                  <a:pt x="4241602" y="1349376"/>
                  <a:pt x="4241602" y="1346895"/>
                  <a:pt x="4241602" y="1346895"/>
                </a:cubicBezTo>
                <a:close/>
                <a:moveTo>
                  <a:pt x="4122539" y="1346895"/>
                </a:moveTo>
                <a:lnTo>
                  <a:pt x="4122539" y="1354337"/>
                </a:lnTo>
                <a:cubicBezTo>
                  <a:pt x="4132461" y="1354337"/>
                  <a:pt x="4137422" y="1354337"/>
                  <a:pt x="4137422" y="1354337"/>
                </a:cubicBezTo>
                <a:cubicBezTo>
                  <a:pt x="4137422" y="1349376"/>
                  <a:pt x="4132461" y="1346895"/>
                  <a:pt x="4122539" y="1346895"/>
                </a:cubicBezTo>
                <a:close/>
                <a:moveTo>
                  <a:pt x="3936504" y="1346895"/>
                </a:moveTo>
                <a:cubicBezTo>
                  <a:pt x="3936504" y="1351856"/>
                  <a:pt x="3938984" y="1354337"/>
                  <a:pt x="3943945" y="1354337"/>
                </a:cubicBezTo>
                <a:cubicBezTo>
                  <a:pt x="3943945" y="1349376"/>
                  <a:pt x="3943945" y="1346895"/>
                  <a:pt x="3943945" y="1346895"/>
                </a:cubicBezTo>
                <a:close/>
                <a:moveTo>
                  <a:pt x="3728144" y="1346895"/>
                </a:moveTo>
                <a:cubicBezTo>
                  <a:pt x="3733105" y="1346895"/>
                  <a:pt x="3735586" y="1346895"/>
                  <a:pt x="3735586" y="1346895"/>
                </a:cubicBezTo>
                <a:lnTo>
                  <a:pt x="3728144" y="1354337"/>
                </a:lnTo>
                <a:cubicBezTo>
                  <a:pt x="3728144" y="1354337"/>
                  <a:pt x="3728144" y="1351856"/>
                  <a:pt x="3728144" y="1346895"/>
                </a:cubicBezTo>
                <a:close/>
                <a:moveTo>
                  <a:pt x="3713262" y="1346895"/>
                </a:moveTo>
                <a:cubicBezTo>
                  <a:pt x="3713262" y="1346895"/>
                  <a:pt x="3715742" y="1346895"/>
                  <a:pt x="3720703" y="1346895"/>
                </a:cubicBezTo>
                <a:lnTo>
                  <a:pt x="3728144" y="1354337"/>
                </a:lnTo>
                <a:cubicBezTo>
                  <a:pt x="3728144" y="1354337"/>
                  <a:pt x="3725664" y="1354337"/>
                  <a:pt x="3720703" y="1354337"/>
                </a:cubicBezTo>
                <a:lnTo>
                  <a:pt x="3713262" y="1354337"/>
                </a:lnTo>
                <a:cubicBezTo>
                  <a:pt x="3713262" y="1349376"/>
                  <a:pt x="3713262" y="1346895"/>
                  <a:pt x="3713262" y="1346895"/>
                </a:cubicBezTo>
                <a:close/>
                <a:moveTo>
                  <a:pt x="6325195" y="1339454"/>
                </a:moveTo>
                <a:lnTo>
                  <a:pt x="6332636" y="1339454"/>
                </a:lnTo>
                <a:cubicBezTo>
                  <a:pt x="6327675" y="1339454"/>
                  <a:pt x="6325195" y="1341934"/>
                  <a:pt x="6325195" y="1346895"/>
                </a:cubicBezTo>
                <a:cubicBezTo>
                  <a:pt x="6325195" y="1351856"/>
                  <a:pt x="6321474" y="1355577"/>
                  <a:pt x="6314033" y="1358057"/>
                </a:cubicBezTo>
                <a:cubicBezTo>
                  <a:pt x="6306592" y="1360538"/>
                  <a:pt x="6299150" y="1364258"/>
                  <a:pt x="6291709" y="1369219"/>
                </a:cubicBezTo>
                <a:cubicBezTo>
                  <a:pt x="6284267" y="1374180"/>
                  <a:pt x="6276826" y="1377901"/>
                  <a:pt x="6269385" y="1380381"/>
                </a:cubicBezTo>
                <a:cubicBezTo>
                  <a:pt x="6261943" y="1382862"/>
                  <a:pt x="6248301" y="1389063"/>
                  <a:pt x="6228457" y="1398985"/>
                </a:cubicBezTo>
                <a:cubicBezTo>
                  <a:pt x="6203652" y="1413868"/>
                  <a:pt x="6191250" y="1418829"/>
                  <a:pt x="6191250" y="1413868"/>
                </a:cubicBezTo>
                <a:lnTo>
                  <a:pt x="6213574" y="1391544"/>
                </a:lnTo>
                <a:cubicBezTo>
                  <a:pt x="6218535" y="1391544"/>
                  <a:pt x="6222256" y="1390303"/>
                  <a:pt x="6224736" y="1387823"/>
                </a:cubicBezTo>
                <a:cubicBezTo>
                  <a:pt x="6227216" y="1385342"/>
                  <a:pt x="6228457" y="1382862"/>
                  <a:pt x="6228457" y="1380381"/>
                </a:cubicBezTo>
                <a:cubicBezTo>
                  <a:pt x="6228457" y="1377901"/>
                  <a:pt x="6227216" y="1376661"/>
                  <a:pt x="6224736" y="1376661"/>
                </a:cubicBezTo>
                <a:cubicBezTo>
                  <a:pt x="6222256" y="1376661"/>
                  <a:pt x="6221015" y="1379141"/>
                  <a:pt x="6221015" y="1384102"/>
                </a:cubicBezTo>
                <a:cubicBezTo>
                  <a:pt x="6216054" y="1384102"/>
                  <a:pt x="6213574" y="1384102"/>
                  <a:pt x="6213574" y="1384102"/>
                </a:cubicBezTo>
                <a:lnTo>
                  <a:pt x="6235898" y="1369219"/>
                </a:lnTo>
                <a:lnTo>
                  <a:pt x="6258222" y="1361778"/>
                </a:lnTo>
                <a:lnTo>
                  <a:pt x="6280547" y="1361778"/>
                </a:lnTo>
                <a:cubicBezTo>
                  <a:pt x="6290468" y="1356817"/>
                  <a:pt x="6296670" y="1354337"/>
                  <a:pt x="6299150" y="1354337"/>
                </a:cubicBezTo>
                <a:cubicBezTo>
                  <a:pt x="6301630" y="1354337"/>
                  <a:pt x="6305351" y="1351856"/>
                  <a:pt x="6310312" y="1346895"/>
                </a:cubicBezTo>
                <a:close/>
                <a:moveTo>
                  <a:pt x="6243340" y="1339454"/>
                </a:moveTo>
                <a:cubicBezTo>
                  <a:pt x="6243340" y="1339454"/>
                  <a:pt x="6244580" y="1339454"/>
                  <a:pt x="6247060" y="1339454"/>
                </a:cubicBezTo>
                <a:cubicBezTo>
                  <a:pt x="6249540" y="1339454"/>
                  <a:pt x="6250781" y="1339454"/>
                  <a:pt x="6250781" y="1339454"/>
                </a:cubicBezTo>
                <a:cubicBezTo>
                  <a:pt x="6250781" y="1344415"/>
                  <a:pt x="6249540" y="1346895"/>
                  <a:pt x="6247060" y="1346895"/>
                </a:cubicBezTo>
                <a:cubicBezTo>
                  <a:pt x="6244580" y="1346895"/>
                  <a:pt x="6243340" y="1344415"/>
                  <a:pt x="6243340" y="1339454"/>
                </a:cubicBezTo>
                <a:close/>
                <a:moveTo>
                  <a:pt x="6157763" y="1339454"/>
                </a:moveTo>
                <a:cubicBezTo>
                  <a:pt x="6160244" y="1339454"/>
                  <a:pt x="6159004" y="1341934"/>
                  <a:pt x="6154043" y="1346895"/>
                </a:cubicBezTo>
                <a:cubicBezTo>
                  <a:pt x="6149081" y="1351856"/>
                  <a:pt x="6146601" y="1354337"/>
                  <a:pt x="6146601" y="1354337"/>
                </a:cubicBezTo>
                <a:lnTo>
                  <a:pt x="6139160" y="1346895"/>
                </a:lnTo>
                <a:cubicBezTo>
                  <a:pt x="6139160" y="1346895"/>
                  <a:pt x="6141640" y="1345655"/>
                  <a:pt x="6146601" y="1343174"/>
                </a:cubicBezTo>
                <a:cubicBezTo>
                  <a:pt x="6151563" y="1340694"/>
                  <a:pt x="6155283" y="1339454"/>
                  <a:pt x="6157763" y="1339454"/>
                </a:cubicBezTo>
                <a:close/>
                <a:moveTo>
                  <a:pt x="5997773" y="1339454"/>
                </a:moveTo>
                <a:cubicBezTo>
                  <a:pt x="6002735" y="1339454"/>
                  <a:pt x="6005215" y="1341934"/>
                  <a:pt x="6005215" y="1346895"/>
                </a:cubicBezTo>
                <a:lnTo>
                  <a:pt x="5997773" y="1346895"/>
                </a:lnTo>
                <a:cubicBezTo>
                  <a:pt x="5992812" y="1351856"/>
                  <a:pt x="5990332" y="1351856"/>
                  <a:pt x="5990332" y="1346895"/>
                </a:cubicBezTo>
                <a:close/>
                <a:moveTo>
                  <a:pt x="5208984" y="1339454"/>
                </a:moveTo>
                <a:lnTo>
                  <a:pt x="5223867" y="1346895"/>
                </a:lnTo>
                <a:cubicBezTo>
                  <a:pt x="5223867" y="1341934"/>
                  <a:pt x="5221387" y="1339454"/>
                  <a:pt x="5216426" y="1339454"/>
                </a:cubicBezTo>
                <a:cubicBezTo>
                  <a:pt x="5211464" y="1339454"/>
                  <a:pt x="5208984" y="1339454"/>
                  <a:pt x="5208984" y="1339454"/>
                </a:cubicBezTo>
                <a:close/>
                <a:moveTo>
                  <a:pt x="4862959" y="1339454"/>
                </a:moveTo>
                <a:cubicBezTo>
                  <a:pt x="4860479" y="1339454"/>
                  <a:pt x="4859238" y="1341934"/>
                  <a:pt x="4859238" y="1346895"/>
                </a:cubicBezTo>
                <a:cubicBezTo>
                  <a:pt x="4859238" y="1346895"/>
                  <a:pt x="4861718" y="1346895"/>
                  <a:pt x="4866679" y="1346895"/>
                </a:cubicBezTo>
                <a:cubicBezTo>
                  <a:pt x="4866679" y="1341934"/>
                  <a:pt x="4865439" y="1339454"/>
                  <a:pt x="4862959" y="1339454"/>
                </a:cubicBezTo>
                <a:close/>
                <a:moveTo>
                  <a:pt x="4784824" y="1339454"/>
                </a:moveTo>
                <a:cubicBezTo>
                  <a:pt x="4784824" y="1339454"/>
                  <a:pt x="4784824" y="1341934"/>
                  <a:pt x="4784824" y="1346895"/>
                </a:cubicBezTo>
                <a:lnTo>
                  <a:pt x="4777383" y="1354337"/>
                </a:lnTo>
                <a:cubicBezTo>
                  <a:pt x="4777383" y="1359298"/>
                  <a:pt x="4782344" y="1359298"/>
                  <a:pt x="4792265" y="1354337"/>
                </a:cubicBezTo>
                <a:lnTo>
                  <a:pt x="4799707" y="1346895"/>
                </a:lnTo>
                <a:cubicBezTo>
                  <a:pt x="4804668" y="1341934"/>
                  <a:pt x="4805908" y="1339454"/>
                  <a:pt x="4803428" y="1339454"/>
                </a:cubicBezTo>
                <a:cubicBezTo>
                  <a:pt x="4800947" y="1339454"/>
                  <a:pt x="4799707" y="1340694"/>
                  <a:pt x="4799707" y="1343174"/>
                </a:cubicBezTo>
                <a:cubicBezTo>
                  <a:pt x="4799707" y="1345655"/>
                  <a:pt x="4797227" y="1344415"/>
                  <a:pt x="4792265" y="1339454"/>
                </a:cubicBezTo>
                <a:cubicBezTo>
                  <a:pt x="4787304" y="1339454"/>
                  <a:pt x="4784824" y="1339454"/>
                  <a:pt x="4784824" y="1339454"/>
                </a:cubicBezTo>
                <a:close/>
                <a:moveTo>
                  <a:pt x="4673203" y="1339454"/>
                </a:moveTo>
                <a:cubicBezTo>
                  <a:pt x="4678165" y="1344415"/>
                  <a:pt x="4680645" y="1346895"/>
                  <a:pt x="4680645" y="1346895"/>
                </a:cubicBezTo>
                <a:lnTo>
                  <a:pt x="4673203" y="1346895"/>
                </a:lnTo>
                <a:close/>
                <a:moveTo>
                  <a:pt x="5465535" y="1338036"/>
                </a:moveTo>
                <a:lnTo>
                  <a:pt x="5465713" y="1339454"/>
                </a:lnTo>
                <a:cubicBezTo>
                  <a:pt x="5468193" y="1344415"/>
                  <a:pt x="5469433" y="1346895"/>
                  <a:pt x="5469433" y="1346895"/>
                </a:cubicBezTo>
                <a:lnTo>
                  <a:pt x="5461992" y="1346895"/>
                </a:lnTo>
                <a:close/>
                <a:moveTo>
                  <a:pt x="5831244" y="1336410"/>
                </a:moveTo>
                <a:lnTo>
                  <a:pt x="5831272" y="1336663"/>
                </a:lnTo>
                <a:cubicBezTo>
                  <a:pt x="5830651" y="1338524"/>
                  <a:pt x="5829102" y="1339454"/>
                  <a:pt x="5826621" y="1339454"/>
                </a:cubicBezTo>
                <a:lnTo>
                  <a:pt x="5826156" y="1338058"/>
                </a:lnTo>
                <a:lnTo>
                  <a:pt x="5828481" y="1337593"/>
                </a:lnTo>
                <a:close/>
                <a:moveTo>
                  <a:pt x="5968008" y="1332012"/>
                </a:moveTo>
                <a:lnTo>
                  <a:pt x="5975449" y="1332012"/>
                </a:lnTo>
                <a:cubicBezTo>
                  <a:pt x="5975449" y="1341934"/>
                  <a:pt x="5972969" y="1344415"/>
                  <a:pt x="5968008" y="1339454"/>
                </a:cubicBezTo>
                <a:cubicBezTo>
                  <a:pt x="5963046" y="1334493"/>
                  <a:pt x="5963046" y="1332012"/>
                  <a:pt x="5968008" y="1332012"/>
                </a:cubicBezTo>
                <a:close/>
                <a:moveTo>
                  <a:pt x="5737324" y="1332012"/>
                </a:moveTo>
                <a:cubicBezTo>
                  <a:pt x="5737324" y="1336973"/>
                  <a:pt x="5734844" y="1339454"/>
                  <a:pt x="5729883" y="1339454"/>
                </a:cubicBezTo>
                <a:lnTo>
                  <a:pt x="5737324" y="1339454"/>
                </a:lnTo>
                <a:cubicBezTo>
                  <a:pt x="5742285" y="1339454"/>
                  <a:pt x="5742285" y="1336973"/>
                  <a:pt x="5737324" y="1332012"/>
                </a:cubicBezTo>
                <a:close/>
                <a:moveTo>
                  <a:pt x="4836914" y="1332012"/>
                </a:moveTo>
                <a:lnTo>
                  <a:pt x="4844355" y="1332012"/>
                </a:lnTo>
                <a:cubicBezTo>
                  <a:pt x="4839394" y="1336973"/>
                  <a:pt x="4836914" y="1339454"/>
                  <a:pt x="4836914" y="1339454"/>
                </a:cubicBezTo>
                <a:close/>
                <a:moveTo>
                  <a:pt x="4479727" y="1332012"/>
                </a:moveTo>
                <a:cubicBezTo>
                  <a:pt x="4474766" y="1332012"/>
                  <a:pt x="4472286" y="1334493"/>
                  <a:pt x="4472286" y="1339454"/>
                </a:cubicBezTo>
                <a:cubicBezTo>
                  <a:pt x="4482207" y="1339454"/>
                  <a:pt x="4489649" y="1339454"/>
                  <a:pt x="4494610" y="1339454"/>
                </a:cubicBezTo>
                <a:lnTo>
                  <a:pt x="4494610" y="1332012"/>
                </a:lnTo>
                <a:close/>
                <a:moveTo>
                  <a:pt x="4397871" y="1332012"/>
                </a:moveTo>
                <a:lnTo>
                  <a:pt x="4375547" y="1339454"/>
                </a:lnTo>
                <a:lnTo>
                  <a:pt x="4382988" y="1354337"/>
                </a:lnTo>
                <a:cubicBezTo>
                  <a:pt x="4382988" y="1354337"/>
                  <a:pt x="4385469" y="1354337"/>
                  <a:pt x="4390430" y="1354337"/>
                </a:cubicBezTo>
                <a:cubicBezTo>
                  <a:pt x="4390430" y="1354337"/>
                  <a:pt x="4390430" y="1351856"/>
                  <a:pt x="4390430" y="1346895"/>
                </a:cubicBezTo>
                <a:cubicBezTo>
                  <a:pt x="4390430" y="1346895"/>
                  <a:pt x="4390430" y="1345655"/>
                  <a:pt x="4390430" y="1343174"/>
                </a:cubicBezTo>
                <a:cubicBezTo>
                  <a:pt x="4390430" y="1340694"/>
                  <a:pt x="4392910" y="1339454"/>
                  <a:pt x="4397871" y="1339454"/>
                </a:cubicBezTo>
                <a:cubicBezTo>
                  <a:pt x="4397871" y="1339454"/>
                  <a:pt x="4397871" y="1336973"/>
                  <a:pt x="4397871" y="1332012"/>
                </a:cubicBezTo>
                <a:close/>
                <a:moveTo>
                  <a:pt x="3259336" y="1332012"/>
                </a:moveTo>
                <a:cubicBezTo>
                  <a:pt x="3264297" y="1332012"/>
                  <a:pt x="3266777" y="1332012"/>
                  <a:pt x="3266777" y="1332012"/>
                </a:cubicBezTo>
                <a:cubicBezTo>
                  <a:pt x="3266777" y="1332012"/>
                  <a:pt x="3266777" y="1334493"/>
                  <a:pt x="3266777" y="1339454"/>
                </a:cubicBezTo>
                <a:cubicBezTo>
                  <a:pt x="3266777" y="1339454"/>
                  <a:pt x="3264297" y="1339454"/>
                  <a:pt x="3259336" y="1339454"/>
                </a:cubicBezTo>
                <a:cubicBezTo>
                  <a:pt x="3254375" y="1339454"/>
                  <a:pt x="3251894" y="1339454"/>
                  <a:pt x="3251894" y="1339454"/>
                </a:cubicBezTo>
                <a:cubicBezTo>
                  <a:pt x="3251894" y="1339454"/>
                  <a:pt x="3254375" y="1336973"/>
                  <a:pt x="3259336" y="1332012"/>
                </a:cubicBezTo>
                <a:close/>
                <a:moveTo>
                  <a:pt x="2708672" y="1332012"/>
                </a:moveTo>
                <a:lnTo>
                  <a:pt x="2738437" y="1332012"/>
                </a:lnTo>
                <a:cubicBezTo>
                  <a:pt x="2738437" y="1341934"/>
                  <a:pt x="2728515" y="1346895"/>
                  <a:pt x="2708672" y="1346895"/>
                </a:cubicBezTo>
                <a:close/>
                <a:moveTo>
                  <a:pt x="4931792" y="1328292"/>
                </a:moveTo>
                <a:cubicBezTo>
                  <a:pt x="4930552" y="1328292"/>
                  <a:pt x="4928692" y="1329532"/>
                  <a:pt x="4926211" y="1332012"/>
                </a:cubicBezTo>
                <a:cubicBezTo>
                  <a:pt x="4921250" y="1332012"/>
                  <a:pt x="4918770" y="1332012"/>
                  <a:pt x="4918770" y="1332012"/>
                </a:cubicBezTo>
                <a:lnTo>
                  <a:pt x="4903887" y="1332012"/>
                </a:lnTo>
                <a:cubicBezTo>
                  <a:pt x="4903887" y="1336973"/>
                  <a:pt x="4908848" y="1338213"/>
                  <a:pt x="4918770" y="1335733"/>
                </a:cubicBezTo>
                <a:cubicBezTo>
                  <a:pt x="4928691" y="1333253"/>
                  <a:pt x="4933652" y="1332012"/>
                  <a:pt x="4933652" y="1332012"/>
                </a:cubicBezTo>
                <a:cubicBezTo>
                  <a:pt x="4933652" y="1329532"/>
                  <a:pt x="4933032" y="1328292"/>
                  <a:pt x="4931792" y="1328292"/>
                </a:cubicBezTo>
                <a:close/>
                <a:moveTo>
                  <a:pt x="6317754" y="1324571"/>
                </a:moveTo>
                <a:cubicBezTo>
                  <a:pt x="6317754" y="1324571"/>
                  <a:pt x="6315274" y="1327051"/>
                  <a:pt x="6310312" y="1332012"/>
                </a:cubicBezTo>
                <a:cubicBezTo>
                  <a:pt x="6305351" y="1332012"/>
                  <a:pt x="6302871" y="1332012"/>
                  <a:pt x="6302871" y="1332012"/>
                </a:cubicBezTo>
                <a:close/>
                <a:moveTo>
                  <a:pt x="6269385" y="1324571"/>
                </a:moveTo>
                <a:cubicBezTo>
                  <a:pt x="6271865" y="1324571"/>
                  <a:pt x="6275585" y="1324571"/>
                  <a:pt x="6280547" y="1324571"/>
                </a:cubicBezTo>
                <a:lnTo>
                  <a:pt x="6280547" y="1332012"/>
                </a:lnTo>
                <a:cubicBezTo>
                  <a:pt x="6265664" y="1346895"/>
                  <a:pt x="6258222" y="1349376"/>
                  <a:pt x="6258222" y="1339454"/>
                </a:cubicBezTo>
                <a:cubicBezTo>
                  <a:pt x="6258222" y="1334493"/>
                  <a:pt x="6259463" y="1330772"/>
                  <a:pt x="6261943" y="1328292"/>
                </a:cubicBezTo>
                <a:cubicBezTo>
                  <a:pt x="6264423" y="1325811"/>
                  <a:pt x="6266904" y="1324571"/>
                  <a:pt x="6269385" y="1324571"/>
                </a:cubicBezTo>
                <a:close/>
                <a:moveTo>
                  <a:pt x="5915918" y="1324571"/>
                </a:moveTo>
                <a:lnTo>
                  <a:pt x="5893594" y="1346895"/>
                </a:lnTo>
                <a:cubicBezTo>
                  <a:pt x="5893594" y="1346895"/>
                  <a:pt x="5891113" y="1346895"/>
                  <a:pt x="5886152" y="1346895"/>
                </a:cubicBezTo>
                <a:cubicBezTo>
                  <a:pt x="5886152" y="1346895"/>
                  <a:pt x="5887393" y="1345655"/>
                  <a:pt x="5889873" y="1343174"/>
                </a:cubicBezTo>
                <a:cubicBezTo>
                  <a:pt x="5892353" y="1340694"/>
                  <a:pt x="5893594" y="1339454"/>
                  <a:pt x="5893594" y="1339454"/>
                </a:cubicBezTo>
                <a:cubicBezTo>
                  <a:pt x="5893594" y="1334493"/>
                  <a:pt x="5897314" y="1330772"/>
                  <a:pt x="5904756" y="1328292"/>
                </a:cubicBezTo>
                <a:cubicBezTo>
                  <a:pt x="5912197" y="1325811"/>
                  <a:pt x="5915918" y="1324571"/>
                  <a:pt x="5915918" y="1324571"/>
                </a:cubicBezTo>
                <a:close/>
                <a:moveTo>
                  <a:pt x="5886152" y="1324571"/>
                </a:moveTo>
                <a:cubicBezTo>
                  <a:pt x="5886152" y="1334493"/>
                  <a:pt x="5878711" y="1339454"/>
                  <a:pt x="5863828" y="1339454"/>
                </a:cubicBezTo>
                <a:cubicBezTo>
                  <a:pt x="5858867" y="1339454"/>
                  <a:pt x="5853906" y="1340694"/>
                  <a:pt x="5848945" y="1343174"/>
                </a:cubicBezTo>
                <a:cubicBezTo>
                  <a:pt x="5843984" y="1345655"/>
                  <a:pt x="5841504" y="1348135"/>
                  <a:pt x="5841504" y="1350616"/>
                </a:cubicBezTo>
                <a:cubicBezTo>
                  <a:pt x="5841504" y="1353096"/>
                  <a:pt x="5839024" y="1354337"/>
                  <a:pt x="5834062" y="1354337"/>
                </a:cubicBezTo>
                <a:lnTo>
                  <a:pt x="5834062" y="1346895"/>
                </a:lnTo>
                <a:cubicBezTo>
                  <a:pt x="5834062" y="1346895"/>
                  <a:pt x="5837783" y="1344415"/>
                  <a:pt x="5845224" y="1339454"/>
                </a:cubicBezTo>
                <a:cubicBezTo>
                  <a:pt x="5852666" y="1334493"/>
                  <a:pt x="5857627" y="1333253"/>
                  <a:pt x="5860107" y="1335733"/>
                </a:cubicBezTo>
                <a:cubicBezTo>
                  <a:pt x="5862587" y="1338213"/>
                  <a:pt x="5863828" y="1336973"/>
                  <a:pt x="5863828" y="1332012"/>
                </a:cubicBezTo>
                <a:close/>
                <a:moveTo>
                  <a:pt x="5715000" y="1324571"/>
                </a:moveTo>
                <a:cubicBezTo>
                  <a:pt x="5715000" y="1324571"/>
                  <a:pt x="5711279" y="1325811"/>
                  <a:pt x="5703838" y="1328292"/>
                </a:cubicBezTo>
                <a:cubicBezTo>
                  <a:pt x="5696396" y="1330772"/>
                  <a:pt x="5695156" y="1334493"/>
                  <a:pt x="5700117" y="1339454"/>
                </a:cubicBezTo>
                <a:lnTo>
                  <a:pt x="5707558" y="1346895"/>
                </a:lnTo>
                <a:lnTo>
                  <a:pt x="5715000" y="1346895"/>
                </a:lnTo>
                <a:close/>
                <a:moveTo>
                  <a:pt x="5395019" y="1324571"/>
                </a:moveTo>
                <a:cubicBezTo>
                  <a:pt x="5399981" y="1324571"/>
                  <a:pt x="5403701" y="1324571"/>
                  <a:pt x="5406181" y="1324571"/>
                </a:cubicBezTo>
                <a:cubicBezTo>
                  <a:pt x="5408661" y="1324571"/>
                  <a:pt x="5408661" y="1325811"/>
                  <a:pt x="5406181" y="1328292"/>
                </a:cubicBezTo>
                <a:cubicBezTo>
                  <a:pt x="5403701" y="1330772"/>
                  <a:pt x="5399981" y="1332012"/>
                  <a:pt x="5395019" y="1332012"/>
                </a:cubicBezTo>
                <a:close/>
                <a:moveTo>
                  <a:pt x="5290840" y="1324571"/>
                </a:moveTo>
                <a:cubicBezTo>
                  <a:pt x="5290840" y="1324571"/>
                  <a:pt x="5293320" y="1324571"/>
                  <a:pt x="5298281" y="1324571"/>
                </a:cubicBezTo>
                <a:cubicBezTo>
                  <a:pt x="5298281" y="1329532"/>
                  <a:pt x="5298281" y="1334493"/>
                  <a:pt x="5298281" y="1339454"/>
                </a:cubicBezTo>
                <a:cubicBezTo>
                  <a:pt x="5293320" y="1339454"/>
                  <a:pt x="5290840" y="1339454"/>
                  <a:pt x="5290840" y="1339454"/>
                </a:cubicBezTo>
                <a:lnTo>
                  <a:pt x="5283398" y="1339454"/>
                </a:lnTo>
                <a:cubicBezTo>
                  <a:pt x="5278437" y="1339454"/>
                  <a:pt x="5277197" y="1336973"/>
                  <a:pt x="5279678" y="1332012"/>
                </a:cubicBezTo>
                <a:cubicBezTo>
                  <a:pt x="5282158" y="1327051"/>
                  <a:pt x="5285878" y="1324571"/>
                  <a:pt x="5290840" y="1324571"/>
                </a:cubicBezTo>
                <a:close/>
                <a:moveTo>
                  <a:pt x="5115967" y="1324571"/>
                </a:moveTo>
                <a:cubicBezTo>
                  <a:pt x="5113487" y="1324571"/>
                  <a:pt x="5112246" y="1327051"/>
                  <a:pt x="5112246" y="1332012"/>
                </a:cubicBezTo>
                <a:cubicBezTo>
                  <a:pt x="5112246" y="1332012"/>
                  <a:pt x="5114726" y="1332012"/>
                  <a:pt x="5119688" y="1332012"/>
                </a:cubicBezTo>
                <a:lnTo>
                  <a:pt x="5119688" y="1324571"/>
                </a:lnTo>
                <a:cubicBezTo>
                  <a:pt x="5119688" y="1324571"/>
                  <a:pt x="5118447" y="1324571"/>
                  <a:pt x="5115967" y="1324571"/>
                </a:cubicBezTo>
                <a:close/>
                <a:moveTo>
                  <a:pt x="4851797" y="1324571"/>
                </a:moveTo>
                <a:cubicBezTo>
                  <a:pt x="4846835" y="1324571"/>
                  <a:pt x="4840635" y="1325811"/>
                  <a:pt x="4833193" y="1328292"/>
                </a:cubicBezTo>
                <a:cubicBezTo>
                  <a:pt x="4825752" y="1330772"/>
                  <a:pt x="4822031" y="1334493"/>
                  <a:pt x="4822031" y="1339454"/>
                </a:cubicBezTo>
                <a:cubicBezTo>
                  <a:pt x="4822031" y="1344415"/>
                  <a:pt x="4824511" y="1344415"/>
                  <a:pt x="4829472" y="1339454"/>
                </a:cubicBezTo>
                <a:lnTo>
                  <a:pt x="4836914" y="1339454"/>
                </a:lnTo>
                <a:cubicBezTo>
                  <a:pt x="4841875" y="1344415"/>
                  <a:pt x="4844355" y="1345655"/>
                  <a:pt x="4844355" y="1343174"/>
                </a:cubicBezTo>
                <a:cubicBezTo>
                  <a:pt x="4844355" y="1340694"/>
                  <a:pt x="4846835" y="1339454"/>
                  <a:pt x="4851797" y="1339454"/>
                </a:cubicBezTo>
                <a:close/>
                <a:moveTo>
                  <a:pt x="4163467" y="1324571"/>
                </a:moveTo>
                <a:cubicBezTo>
                  <a:pt x="4160986" y="1324571"/>
                  <a:pt x="4159746" y="1325811"/>
                  <a:pt x="4159746" y="1328292"/>
                </a:cubicBezTo>
                <a:cubicBezTo>
                  <a:pt x="4159746" y="1330772"/>
                  <a:pt x="4162227" y="1332012"/>
                  <a:pt x="4167188" y="1332012"/>
                </a:cubicBezTo>
                <a:cubicBezTo>
                  <a:pt x="4167188" y="1327051"/>
                  <a:pt x="4165947" y="1324571"/>
                  <a:pt x="4163467" y="1324571"/>
                </a:cubicBezTo>
                <a:close/>
                <a:moveTo>
                  <a:pt x="4077891" y="1324571"/>
                </a:moveTo>
                <a:lnTo>
                  <a:pt x="4070450" y="1332012"/>
                </a:lnTo>
                <a:cubicBezTo>
                  <a:pt x="4075411" y="1332012"/>
                  <a:pt x="4077891" y="1332012"/>
                  <a:pt x="4077891" y="1332012"/>
                </a:cubicBezTo>
                <a:cubicBezTo>
                  <a:pt x="4077891" y="1327051"/>
                  <a:pt x="4077891" y="1324571"/>
                  <a:pt x="4077891" y="1324571"/>
                </a:cubicBezTo>
                <a:close/>
                <a:moveTo>
                  <a:pt x="3698379" y="1324571"/>
                </a:moveTo>
                <a:lnTo>
                  <a:pt x="3698379" y="1332012"/>
                </a:lnTo>
                <a:cubicBezTo>
                  <a:pt x="3698379" y="1341934"/>
                  <a:pt x="3697139" y="1348135"/>
                  <a:pt x="3694658" y="1350616"/>
                </a:cubicBezTo>
                <a:cubicBezTo>
                  <a:pt x="3692178" y="1353096"/>
                  <a:pt x="3688457" y="1351856"/>
                  <a:pt x="3683496" y="1346895"/>
                </a:cubicBezTo>
                <a:lnTo>
                  <a:pt x="3683496" y="1339454"/>
                </a:lnTo>
                <a:lnTo>
                  <a:pt x="3690937" y="1332012"/>
                </a:lnTo>
                <a:close/>
                <a:moveTo>
                  <a:pt x="5471517" y="1323083"/>
                </a:moveTo>
                <a:lnTo>
                  <a:pt x="5465535" y="1338036"/>
                </a:lnTo>
                <a:lnTo>
                  <a:pt x="5464782" y="1332012"/>
                </a:lnTo>
                <a:cubicBezTo>
                  <a:pt x="5465402" y="1329532"/>
                  <a:pt x="5466953" y="1327052"/>
                  <a:pt x="5469433" y="1324571"/>
                </a:cubicBezTo>
                <a:close/>
                <a:moveTo>
                  <a:pt x="5817087" y="1322245"/>
                </a:moveTo>
                <a:cubicBezTo>
                  <a:pt x="5818482" y="1321315"/>
                  <a:pt x="5819179" y="1324571"/>
                  <a:pt x="5819179" y="1332012"/>
                </a:cubicBezTo>
                <a:cubicBezTo>
                  <a:pt x="5821660" y="1332012"/>
                  <a:pt x="5823520" y="1332632"/>
                  <a:pt x="5824761" y="1333873"/>
                </a:cubicBezTo>
                <a:lnTo>
                  <a:pt x="5826156" y="1338058"/>
                </a:lnTo>
                <a:lnTo>
                  <a:pt x="5819179" y="1339454"/>
                </a:lnTo>
                <a:lnTo>
                  <a:pt x="5804297" y="1339454"/>
                </a:lnTo>
                <a:cubicBezTo>
                  <a:pt x="5804297" y="1344415"/>
                  <a:pt x="5801817" y="1345655"/>
                  <a:pt x="5796855" y="1343174"/>
                </a:cubicBezTo>
                <a:cubicBezTo>
                  <a:pt x="5791894" y="1340694"/>
                  <a:pt x="5789414" y="1341934"/>
                  <a:pt x="5789414" y="1346895"/>
                </a:cubicBezTo>
                <a:lnTo>
                  <a:pt x="5774531" y="1346895"/>
                </a:lnTo>
                <a:cubicBezTo>
                  <a:pt x="5774531" y="1346895"/>
                  <a:pt x="5775772" y="1345655"/>
                  <a:pt x="5778252" y="1343174"/>
                </a:cubicBezTo>
                <a:cubicBezTo>
                  <a:pt x="5780732" y="1340694"/>
                  <a:pt x="5781972" y="1339454"/>
                  <a:pt x="5781972" y="1339454"/>
                </a:cubicBezTo>
                <a:cubicBezTo>
                  <a:pt x="5781972" y="1339454"/>
                  <a:pt x="5783213" y="1339454"/>
                  <a:pt x="5785693" y="1339454"/>
                </a:cubicBezTo>
                <a:cubicBezTo>
                  <a:pt x="5788173" y="1339454"/>
                  <a:pt x="5791894" y="1336973"/>
                  <a:pt x="5796855" y="1332012"/>
                </a:cubicBezTo>
                <a:cubicBezTo>
                  <a:pt x="5801817" y="1327051"/>
                  <a:pt x="5805537" y="1325811"/>
                  <a:pt x="5808017" y="1328292"/>
                </a:cubicBezTo>
                <a:cubicBezTo>
                  <a:pt x="5810497" y="1330772"/>
                  <a:pt x="5812979" y="1329532"/>
                  <a:pt x="5815459" y="1324571"/>
                </a:cubicBezTo>
                <a:cubicBezTo>
                  <a:pt x="5816079" y="1323331"/>
                  <a:pt x="5816621" y="1322556"/>
                  <a:pt x="5817087" y="1322245"/>
                </a:cubicBezTo>
                <a:close/>
                <a:moveTo>
                  <a:pt x="6354961" y="1317130"/>
                </a:moveTo>
                <a:cubicBezTo>
                  <a:pt x="6359922" y="1317130"/>
                  <a:pt x="6362402" y="1317130"/>
                  <a:pt x="6362402" y="1317130"/>
                </a:cubicBezTo>
                <a:cubicBezTo>
                  <a:pt x="6362402" y="1317130"/>
                  <a:pt x="6362402" y="1319610"/>
                  <a:pt x="6362402" y="1324571"/>
                </a:cubicBezTo>
                <a:cubicBezTo>
                  <a:pt x="6362402" y="1324571"/>
                  <a:pt x="6359922" y="1324571"/>
                  <a:pt x="6354961" y="1324571"/>
                </a:cubicBezTo>
                <a:lnTo>
                  <a:pt x="6347519" y="1324571"/>
                </a:lnTo>
                <a:cubicBezTo>
                  <a:pt x="6352481" y="1319610"/>
                  <a:pt x="6354961" y="1317130"/>
                  <a:pt x="6354961" y="1317130"/>
                </a:cubicBezTo>
                <a:close/>
                <a:moveTo>
                  <a:pt x="5380136" y="1317130"/>
                </a:moveTo>
                <a:cubicBezTo>
                  <a:pt x="5385098" y="1317130"/>
                  <a:pt x="5390058" y="1317130"/>
                  <a:pt x="5395019" y="1317130"/>
                </a:cubicBezTo>
                <a:cubicBezTo>
                  <a:pt x="5390058" y="1332012"/>
                  <a:pt x="5387578" y="1341934"/>
                  <a:pt x="5387578" y="1346895"/>
                </a:cubicBezTo>
                <a:cubicBezTo>
                  <a:pt x="5387578" y="1346895"/>
                  <a:pt x="5386337" y="1348135"/>
                  <a:pt x="5383857" y="1350616"/>
                </a:cubicBezTo>
                <a:cubicBezTo>
                  <a:pt x="5381377" y="1353096"/>
                  <a:pt x="5380136" y="1351856"/>
                  <a:pt x="5380136" y="1346895"/>
                </a:cubicBezTo>
                <a:cubicBezTo>
                  <a:pt x="5375175" y="1346895"/>
                  <a:pt x="5372695" y="1349376"/>
                  <a:pt x="5372695" y="1354337"/>
                </a:cubicBezTo>
                <a:lnTo>
                  <a:pt x="5365254" y="1354337"/>
                </a:lnTo>
                <a:cubicBezTo>
                  <a:pt x="5365254" y="1349376"/>
                  <a:pt x="5367734" y="1344415"/>
                  <a:pt x="5372695" y="1339454"/>
                </a:cubicBezTo>
                <a:cubicBezTo>
                  <a:pt x="5377656" y="1334493"/>
                  <a:pt x="5380136" y="1330772"/>
                  <a:pt x="5380136" y="1328292"/>
                </a:cubicBezTo>
                <a:cubicBezTo>
                  <a:pt x="5380136" y="1325811"/>
                  <a:pt x="5377656" y="1324571"/>
                  <a:pt x="5372695" y="1324571"/>
                </a:cubicBezTo>
                <a:close/>
                <a:moveTo>
                  <a:pt x="5253633" y="1317130"/>
                </a:moveTo>
                <a:cubicBezTo>
                  <a:pt x="5253633" y="1317130"/>
                  <a:pt x="5252392" y="1318370"/>
                  <a:pt x="5249912" y="1320850"/>
                </a:cubicBezTo>
                <a:cubicBezTo>
                  <a:pt x="5247432" y="1323331"/>
                  <a:pt x="5246191" y="1324571"/>
                  <a:pt x="5246191" y="1324571"/>
                </a:cubicBezTo>
                <a:cubicBezTo>
                  <a:pt x="5246191" y="1329532"/>
                  <a:pt x="5246191" y="1332012"/>
                  <a:pt x="5246191" y="1332012"/>
                </a:cubicBezTo>
                <a:cubicBezTo>
                  <a:pt x="5241230" y="1332012"/>
                  <a:pt x="5238750" y="1333253"/>
                  <a:pt x="5238750" y="1335733"/>
                </a:cubicBezTo>
                <a:cubicBezTo>
                  <a:pt x="5238750" y="1338213"/>
                  <a:pt x="5241230" y="1338213"/>
                  <a:pt x="5246191" y="1335733"/>
                </a:cubicBezTo>
                <a:cubicBezTo>
                  <a:pt x="5251152" y="1333253"/>
                  <a:pt x="5253633" y="1329532"/>
                  <a:pt x="5253633" y="1324571"/>
                </a:cubicBezTo>
                <a:cubicBezTo>
                  <a:pt x="5253633" y="1324571"/>
                  <a:pt x="5253633" y="1322091"/>
                  <a:pt x="5253633" y="1317130"/>
                </a:cubicBezTo>
                <a:close/>
                <a:moveTo>
                  <a:pt x="5089922" y="1317130"/>
                </a:moveTo>
                <a:cubicBezTo>
                  <a:pt x="5084960" y="1317130"/>
                  <a:pt x="5082480" y="1319610"/>
                  <a:pt x="5082480" y="1324571"/>
                </a:cubicBezTo>
                <a:lnTo>
                  <a:pt x="5089922" y="1324571"/>
                </a:lnTo>
                <a:close/>
                <a:moveTo>
                  <a:pt x="4818310" y="1317130"/>
                </a:moveTo>
                <a:cubicBezTo>
                  <a:pt x="4815830" y="1317130"/>
                  <a:pt x="4814590" y="1319610"/>
                  <a:pt x="4814590" y="1324571"/>
                </a:cubicBezTo>
                <a:cubicBezTo>
                  <a:pt x="4819551" y="1324571"/>
                  <a:pt x="4822031" y="1323331"/>
                  <a:pt x="4822031" y="1320850"/>
                </a:cubicBezTo>
                <a:cubicBezTo>
                  <a:pt x="4822031" y="1318370"/>
                  <a:pt x="4820790" y="1317130"/>
                  <a:pt x="4818310" y="1317130"/>
                </a:cubicBezTo>
                <a:close/>
                <a:moveTo>
                  <a:pt x="4524375" y="1317130"/>
                </a:moveTo>
                <a:cubicBezTo>
                  <a:pt x="4514453" y="1317130"/>
                  <a:pt x="4509492" y="1319610"/>
                  <a:pt x="4509492" y="1324571"/>
                </a:cubicBezTo>
                <a:lnTo>
                  <a:pt x="4524375" y="1324571"/>
                </a:lnTo>
                <a:cubicBezTo>
                  <a:pt x="4524375" y="1324571"/>
                  <a:pt x="4524375" y="1322091"/>
                  <a:pt x="4524375" y="1317130"/>
                </a:cubicBezTo>
                <a:close/>
                <a:moveTo>
                  <a:pt x="4144863" y="1317130"/>
                </a:moveTo>
                <a:cubicBezTo>
                  <a:pt x="4144863" y="1317130"/>
                  <a:pt x="4143623" y="1319610"/>
                  <a:pt x="4141143" y="1324571"/>
                </a:cubicBezTo>
                <a:cubicBezTo>
                  <a:pt x="4138662" y="1329532"/>
                  <a:pt x="4137422" y="1332012"/>
                  <a:pt x="4137422" y="1332012"/>
                </a:cubicBezTo>
                <a:cubicBezTo>
                  <a:pt x="4142383" y="1332012"/>
                  <a:pt x="4144863" y="1329532"/>
                  <a:pt x="4144863" y="1324571"/>
                </a:cubicBezTo>
                <a:cubicBezTo>
                  <a:pt x="4144863" y="1324571"/>
                  <a:pt x="4144863" y="1322091"/>
                  <a:pt x="4144863" y="1317130"/>
                </a:cubicBezTo>
                <a:close/>
                <a:moveTo>
                  <a:pt x="4096494" y="1317130"/>
                </a:moveTo>
                <a:cubicBezTo>
                  <a:pt x="4094014" y="1317130"/>
                  <a:pt x="4094014" y="1319610"/>
                  <a:pt x="4096494" y="1324571"/>
                </a:cubicBezTo>
                <a:cubicBezTo>
                  <a:pt x="4098975" y="1329532"/>
                  <a:pt x="4100215" y="1332012"/>
                  <a:pt x="4100215" y="1332012"/>
                </a:cubicBezTo>
                <a:cubicBezTo>
                  <a:pt x="4100215" y="1332012"/>
                  <a:pt x="4100215" y="1329532"/>
                  <a:pt x="4100215" y="1324571"/>
                </a:cubicBezTo>
                <a:cubicBezTo>
                  <a:pt x="4100215" y="1319610"/>
                  <a:pt x="4098975" y="1317130"/>
                  <a:pt x="4096494" y="1317130"/>
                </a:cubicBezTo>
                <a:close/>
                <a:moveTo>
                  <a:pt x="3720703" y="1317130"/>
                </a:moveTo>
                <a:cubicBezTo>
                  <a:pt x="3720703" y="1322091"/>
                  <a:pt x="3720703" y="1324571"/>
                  <a:pt x="3720703" y="1324571"/>
                </a:cubicBezTo>
                <a:lnTo>
                  <a:pt x="3713262" y="1332012"/>
                </a:lnTo>
                <a:close/>
                <a:moveTo>
                  <a:pt x="6645175" y="1309688"/>
                </a:moveTo>
                <a:lnTo>
                  <a:pt x="6645175" y="1317130"/>
                </a:lnTo>
                <a:cubicBezTo>
                  <a:pt x="6645175" y="1317130"/>
                  <a:pt x="6642695" y="1317130"/>
                  <a:pt x="6637734" y="1317130"/>
                </a:cubicBezTo>
                <a:cubicBezTo>
                  <a:pt x="6637734" y="1312168"/>
                  <a:pt x="6640214" y="1309688"/>
                  <a:pt x="6645175" y="1309688"/>
                </a:cubicBezTo>
                <a:close/>
                <a:moveTo>
                  <a:pt x="6146601" y="1309688"/>
                </a:moveTo>
                <a:lnTo>
                  <a:pt x="6161484" y="1309688"/>
                </a:lnTo>
                <a:cubicBezTo>
                  <a:pt x="6161484" y="1309688"/>
                  <a:pt x="6156523" y="1312168"/>
                  <a:pt x="6146601" y="1317130"/>
                </a:cubicBezTo>
                <a:cubicBezTo>
                  <a:pt x="6136680" y="1322091"/>
                  <a:pt x="6127998" y="1327051"/>
                  <a:pt x="6120556" y="1332012"/>
                </a:cubicBezTo>
                <a:cubicBezTo>
                  <a:pt x="6113115" y="1336973"/>
                  <a:pt x="6108154" y="1339454"/>
                  <a:pt x="6105674" y="1339454"/>
                </a:cubicBezTo>
                <a:cubicBezTo>
                  <a:pt x="6103194" y="1339454"/>
                  <a:pt x="6096992" y="1341934"/>
                  <a:pt x="6087070" y="1346895"/>
                </a:cubicBezTo>
                <a:cubicBezTo>
                  <a:pt x="6082109" y="1346895"/>
                  <a:pt x="6074667" y="1349376"/>
                  <a:pt x="6064746" y="1354337"/>
                </a:cubicBezTo>
                <a:lnTo>
                  <a:pt x="6049863" y="1361778"/>
                </a:lnTo>
                <a:cubicBezTo>
                  <a:pt x="6049863" y="1351856"/>
                  <a:pt x="6057304" y="1346895"/>
                  <a:pt x="6072187" y="1346895"/>
                </a:cubicBezTo>
                <a:cubicBezTo>
                  <a:pt x="6072187" y="1346895"/>
                  <a:pt x="6074667" y="1345655"/>
                  <a:pt x="6079629" y="1343174"/>
                </a:cubicBezTo>
                <a:cubicBezTo>
                  <a:pt x="6084590" y="1340694"/>
                  <a:pt x="6087070" y="1339454"/>
                  <a:pt x="6087070" y="1339454"/>
                </a:cubicBezTo>
                <a:cubicBezTo>
                  <a:pt x="6101953" y="1329532"/>
                  <a:pt x="6119316" y="1322091"/>
                  <a:pt x="6139160" y="1317130"/>
                </a:cubicBezTo>
                <a:close/>
                <a:moveTo>
                  <a:pt x="5834062" y="1309688"/>
                </a:moveTo>
                <a:cubicBezTo>
                  <a:pt x="5839024" y="1309688"/>
                  <a:pt x="5839024" y="1312168"/>
                  <a:pt x="5834062" y="1317130"/>
                </a:cubicBezTo>
                <a:cubicBezTo>
                  <a:pt x="5834062" y="1317130"/>
                  <a:pt x="5836542" y="1319610"/>
                  <a:pt x="5841504" y="1324571"/>
                </a:cubicBezTo>
                <a:cubicBezTo>
                  <a:pt x="5841504" y="1324571"/>
                  <a:pt x="5841504" y="1327051"/>
                  <a:pt x="5841504" y="1332012"/>
                </a:cubicBezTo>
                <a:lnTo>
                  <a:pt x="5831244" y="1336410"/>
                </a:lnTo>
                <a:lnTo>
                  <a:pt x="5830342" y="1328292"/>
                </a:lnTo>
                <a:cubicBezTo>
                  <a:pt x="5827861" y="1320850"/>
                  <a:pt x="5827861" y="1317130"/>
                  <a:pt x="5830342" y="1317130"/>
                </a:cubicBezTo>
                <a:cubicBezTo>
                  <a:pt x="5832822" y="1317130"/>
                  <a:pt x="5834062" y="1314649"/>
                  <a:pt x="5834062" y="1309688"/>
                </a:cubicBezTo>
                <a:close/>
                <a:moveTo>
                  <a:pt x="5577334" y="1309688"/>
                </a:moveTo>
                <a:cubicBezTo>
                  <a:pt x="5574854" y="1309688"/>
                  <a:pt x="5573613" y="1310928"/>
                  <a:pt x="5573613" y="1313409"/>
                </a:cubicBezTo>
                <a:cubicBezTo>
                  <a:pt x="5573613" y="1315889"/>
                  <a:pt x="5573613" y="1319610"/>
                  <a:pt x="5573613" y="1324571"/>
                </a:cubicBezTo>
                <a:cubicBezTo>
                  <a:pt x="5578574" y="1324571"/>
                  <a:pt x="5581054" y="1322091"/>
                  <a:pt x="5581054" y="1317130"/>
                </a:cubicBezTo>
                <a:cubicBezTo>
                  <a:pt x="5581054" y="1317130"/>
                  <a:pt x="5581054" y="1315889"/>
                  <a:pt x="5581054" y="1313409"/>
                </a:cubicBezTo>
                <a:cubicBezTo>
                  <a:pt x="5581054" y="1310928"/>
                  <a:pt x="5579814" y="1309688"/>
                  <a:pt x="5577334" y="1309688"/>
                </a:cubicBezTo>
                <a:close/>
                <a:moveTo>
                  <a:pt x="5476875" y="1309688"/>
                </a:moveTo>
                <a:lnTo>
                  <a:pt x="5484316" y="1317130"/>
                </a:lnTo>
                <a:cubicBezTo>
                  <a:pt x="5484316" y="1322091"/>
                  <a:pt x="5483076" y="1323331"/>
                  <a:pt x="5480595" y="1320850"/>
                </a:cubicBezTo>
                <a:cubicBezTo>
                  <a:pt x="5479355" y="1319610"/>
                  <a:pt x="5477806" y="1319300"/>
                  <a:pt x="5475945" y="1319920"/>
                </a:cubicBezTo>
                <a:lnTo>
                  <a:pt x="5471517" y="1323083"/>
                </a:lnTo>
                <a:close/>
                <a:moveTo>
                  <a:pt x="5439668" y="1309688"/>
                </a:moveTo>
                <a:cubicBezTo>
                  <a:pt x="5439668" y="1309688"/>
                  <a:pt x="5442148" y="1309688"/>
                  <a:pt x="5447109" y="1309688"/>
                </a:cubicBezTo>
                <a:lnTo>
                  <a:pt x="5447109" y="1317130"/>
                </a:lnTo>
                <a:cubicBezTo>
                  <a:pt x="5442148" y="1317130"/>
                  <a:pt x="5438427" y="1317130"/>
                  <a:pt x="5435947" y="1317130"/>
                </a:cubicBezTo>
                <a:cubicBezTo>
                  <a:pt x="5433467" y="1317130"/>
                  <a:pt x="5432226" y="1315889"/>
                  <a:pt x="5432226" y="1313409"/>
                </a:cubicBezTo>
                <a:cubicBezTo>
                  <a:pt x="5432226" y="1310928"/>
                  <a:pt x="5434706" y="1309688"/>
                  <a:pt x="5439668" y="1309688"/>
                </a:cubicBezTo>
                <a:close/>
                <a:moveTo>
                  <a:pt x="5097364" y="1309688"/>
                </a:moveTo>
                <a:cubicBezTo>
                  <a:pt x="5097364" y="1309688"/>
                  <a:pt x="5097364" y="1312168"/>
                  <a:pt x="5097364" y="1317130"/>
                </a:cubicBezTo>
                <a:cubicBezTo>
                  <a:pt x="5097364" y="1322091"/>
                  <a:pt x="5097364" y="1324571"/>
                  <a:pt x="5097364" y="1324571"/>
                </a:cubicBezTo>
                <a:cubicBezTo>
                  <a:pt x="5102325" y="1324571"/>
                  <a:pt x="5103564" y="1322091"/>
                  <a:pt x="5101084" y="1317130"/>
                </a:cubicBezTo>
                <a:cubicBezTo>
                  <a:pt x="5098604" y="1312168"/>
                  <a:pt x="5097364" y="1309688"/>
                  <a:pt x="5097364" y="1309688"/>
                </a:cubicBezTo>
                <a:close/>
                <a:moveTo>
                  <a:pt x="4271368" y="1309688"/>
                </a:moveTo>
                <a:lnTo>
                  <a:pt x="4286251" y="1317130"/>
                </a:lnTo>
                <a:cubicBezTo>
                  <a:pt x="4291211" y="1317130"/>
                  <a:pt x="4296172" y="1317130"/>
                  <a:pt x="4301133" y="1317130"/>
                </a:cubicBezTo>
                <a:lnTo>
                  <a:pt x="4293691" y="1324571"/>
                </a:lnTo>
                <a:cubicBezTo>
                  <a:pt x="4288731" y="1324571"/>
                  <a:pt x="4286251" y="1327051"/>
                  <a:pt x="4286251" y="1332012"/>
                </a:cubicBezTo>
                <a:cubicBezTo>
                  <a:pt x="4291211" y="1332012"/>
                  <a:pt x="4293691" y="1332012"/>
                  <a:pt x="4293691" y="1332012"/>
                </a:cubicBezTo>
                <a:cubicBezTo>
                  <a:pt x="4293691" y="1332012"/>
                  <a:pt x="4293691" y="1334493"/>
                  <a:pt x="4293691" y="1339454"/>
                </a:cubicBezTo>
                <a:cubicBezTo>
                  <a:pt x="4293691" y="1339454"/>
                  <a:pt x="4296172" y="1339454"/>
                  <a:pt x="4301133" y="1339454"/>
                </a:cubicBezTo>
                <a:cubicBezTo>
                  <a:pt x="4306094" y="1339454"/>
                  <a:pt x="4309815" y="1339454"/>
                  <a:pt x="4312295" y="1339454"/>
                </a:cubicBezTo>
                <a:cubicBezTo>
                  <a:pt x="4314775" y="1339454"/>
                  <a:pt x="4316016" y="1334493"/>
                  <a:pt x="4316016" y="1324571"/>
                </a:cubicBezTo>
                <a:cubicBezTo>
                  <a:pt x="4316016" y="1329532"/>
                  <a:pt x="4313535" y="1329532"/>
                  <a:pt x="4308574" y="1324571"/>
                </a:cubicBezTo>
                <a:cubicBezTo>
                  <a:pt x="4303613" y="1319610"/>
                  <a:pt x="4301133" y="1317130"/>
                  <a:pt x="4301133" y="1317130"/>
                </a:cubicBezTo>
                <a:close/>
                <a:moveTo>
                  <a:pt x="3750469" y="1309688"/>
                </a:moveTo>
                <a:cubicBezTo>
                  <a:pt x="3760390" y="1309688"/>
                  <a:pt x="3765351" y="1312168"/>
                  <a:pt x="3765351" y="1317130"/>
                </a:cubicBezTo>
                <a:cubicBezTo>
                  <a:pt x="3765351" y="1322091"/>
                  <a:pt x="3762871" y="1324571"/>
                  <a:pt x="3757910" y="1324571"/>
                </a:cubicBezTo>
                <a:lnTo>
                  <a:pt x="3780234" y="1324571"/>
                </a:lnTo>
                <a:lnTo>
                  <a:pt x="3787676" y="1324571"/>
                </a:lnTo>
                <a:lnTo>
                  <a:pt x="3780234" y="1332012"/>
                </a:lnTo>
                <a:cubicBezTo>
                  <a:pt x="3770313" y="1341934"/>
                  <a:pt x="3757910" y="1344415"/>
                  <a:pt x="3743027" y="1339454"/>
                </a:cubicBezTo>
                <a:cubicBezTo>
                  <a:pt x="3733105" y="1334493"/>
                  <a:pt x="3730625" y="1329532"/>
                  <a:pt x="3735586" y="1324571"/>
                </a:cubicBezTo>
                <a:close/>
                <a:moveTo>
                  <a:pt x="6451699" y="1302247"/>
                </a:moveTo>
                <a:lnTo>
                  <a:pt x="6459140" y="1302247"/>
                </a:lnTo>
                <a:cubicBezTo>
                  <a:pt x="6459140" y="1302247"/>
                  <a:pt x="6457900" y="1303487"/>
                  <a:pt x="6455420" y="1305967"/>
                </a:cubicBezTo>
                <a:cubicBezTo>
                  <a:pt x="6452940" y="1308448"/>
                  <a:pt x="6451699" y="1309688"/>
                  <a:pt x="6451699" y="1309688"/>
                </a:cubicBezTo>
                <a:cubicBezTo>
                  <a:pt x="6446738" y="1309688"/>
                  <a:pt x="6431855" y="1317130"/>
                  <a:pt x="6407051" y="1332012"/>
                </a:cubicBezTo>
                <a:lnTo>
                  <a:pt x="6392168" y="1339454"/>
                </a:lnTo>
                <a:cubicBezTo>
                  <a:pt x="6397129" y="1329532"/>
                  <a:pt x="6416972" y="1317130"/>
                  <a:pt x="6451699" y="1302247"/>
                </a:cubicBezTo>
                <a:close/>
                <a:moveTo>
                  <a:pt x="6392168" y="1302247"/>
                </a:moveTo>
                <a:cubicBezTo>
                  <a:pt x="6392168" y="1302247"/>
                  <a:pt x="6394648" y="1302247"/>
                  <a:pt x="6399609" y="1302247"/>
                </a:cubicBezTo>
                <a:cubicBezTo>
                  <a:pt x="6399609" y="1307208"/>
                  <a:pt x="6397129" y="1309688"/>
                  <a:pt x="6392168" y="1309688"/>
                </a:cubicBezTo>
                <a:close/>
                <a:moveTo>
                  <a:pt x="6354961" y="1302247"/>
                </a:moveTo>
                <a:lnTo>
                  <a:pt x="6347519" y="1317130"/>
                </a:lnTo>
                <a:cubicBezTo>
                  <a:pt x="6332636" y="1327051"/>
                  <a:pt x="6325195" y="1329532"/>
                  <a:pt x="6325195" y="1324571"/>
                </a:cubicBezTo>
                <a:lnTo>
                  <a:pt x="6340078" y="1309688"/>
                </a:lnTo>
                <a:close/>
                <a:moveTo>
                  <a:pt x="5521523" y="1302247"/>
                </a:moveTo>
                <a:lnTo>
                  <a:pt x="5528965" y="1309688"/>
                </a:lnTo>
                <a:cubicBezTo>
                  <a:pt x="5528965" y="1304727"/>
                  <a:pt x="5528965" y="1302247"/>
                  <a:pt x="5528965" y="1302247"/>
                </a:cubicBezTo>
                <a:cubicBezTo>
                  <a:pt x="5528965" y="1302247"/>
                  <a:pt x="5527724" y="1302247"/>
                  <a:pt x="5525244" y="1302247"/>
                </a:cubicBezTo>
                <a:cubicBezTo>
                  <a:pt x="5522764" y="1302247"/>
                  <a:pt x="5521523" y="1302247"/>
                  <a:pt x="5521523" y="1302247"/>
                </a:cubicBezTo>
                <a:close/>
                <a:moveTo>
                  <a:pt x="5201543" y="1302247"/>
                </a:moveTo>
                <a:cubicBezTo>
                  <a:pt x="5196581" y="1302247"/>
                  <a:pt x="5194101" y="1303487"/>
                  <a:pt x="5194101" y="1305967"/>
                </a:cubicBezTo>
                <a:cubicBezTo>
                  <a:pt x="5194101" y="1308448"/>
                  <a:pt x="5195342" y="1309688"/>
                  <a:pt x="5197822" y="1309688"/>
                </a:cubicBezTo>
                <a:cubicBezTo>
                  <a:pt x="5200302" y="1309688"/>
                  <a:pt x="5201543" y="1307208"/>
                  <a:pt x="5201543" y="1302247"/>
                </a:cubicBezTo>
                <a:close/>
                <a:moveTo>
                  <a:pt x="5164336" y="1302247"/>
                </a:moveTo>
                <a:lnTo>
                  <a:pt x="5179219" y="1317130"/>
                </a:lnTo>
                <a:lnTo>
                  <a:pt x="5171777" y="1309688"/>
                </a:lnTo>
                <a:cubicBezTo>
                  <a:pt x="5171777" y="1304727"/>
                  <a:pt x="5169297" y="1302247"/>
                  <a:pt x="5164336" y="1302247"/>
                </a:cubicBezTo>
                <a:close/>
                <a:moveTo>
                  <a:pt x="4985742" y="1302247"/>
                </a:moveTo>
                <a:cubicBezTo>
                  <a:pt x="4985742" y="1302247"/>
                  <a:pt x="4985742" y="1304727"/>
                  <a:pt x="4985742" y="1309688"/>
                </a:cubicBezTo>
                <a:lnTo>
                  <a:pt x="4985742" y="1317130"/>
                </a:lnTo>
                <a:lnTo>
                  <a:pt x="4993183" y="1309688"/>
                </a:lnTo>
                <a:cubicBezTo>
                  <a:pt x="4993183" y="1304727"/>
                  <a:pt x="4990703" y="1302247"/>
                  <a:pt x="4985742" y="1302247"/>
                </a:cubicBezTo>
                <a:close/>
                <a:moveTo>
                  <a:pt x="4159746" y="1302247"/>
                </a:moveTo>
                <a:cubicBezTo>
                  <a:pt x="4154785" y="1307208"/>
                  <a:pt x="4152305" y="1312168"/>
                  <a:pt x="4152305" y="1317130"/>
                </a:cubicBezTo>
                <a:lnTo>
                  <a:pt x="4159746" y="1324571"/>
                </a:lnTo>
                <a:cubicBezTo>
                  <a:pt x="4159746" y="1324571"/>
                  <a:pt x="4159746" y="1319610"/>
                  <a:pt x="4159746" y="1309688"/>
                </a:cubicBezTo>
                <a:close/>
                <a:moveTo>
                  <a:pt x="3955107" y="1302247"/>
                </a:moveTo>
                <a:cubicBezTo>
                  <a:pt x="3952627" y="1302247"/>
                  <a:pt x="3953867" y="1304727"/>
                  <a:pt x="3958828" y="1309688"/>
                </a:cubicBezTo>
                <a:lnTo>
                  <a:pt x="3958828" y="1302247"/>
                </a:lnTo>
                <a:cubicBezTo>
                  <a:pt x="3958828" y="1302247"/>
                  <a:pt x="3957588" y="1302247"/>
                  <a:pt x="3955107" y="1302247"/>
                </a:cubicBezTo>
                <a:close/>
                <a:moveTo>
                  <a:pt x="5639656" y="1297596"/>
                </a:moveTo>
                <a:cubicBezTo>
                  <a:pt x="5642756" y="1298216"/>
                  <a:pt x="5645546" y="1299766"/>
                  <a:pt x="5648027" y="1302247"/>
                </a:cubicBezTo>
                <a:lnTo>
                  <a:pt x="5633144" y="1302247"/>
                </a:lnTo>
                <a:cubicBezTo>
                  <a:pt x="5628183" y="1307208"/>
                  <a:pt x="5624462" y="1309688"/>
                  <a:pt x="5621982" y="1309688"/>
                </a:cubicBezTo>
                <a:cubicBezTo>
                  <a:pt x="5619502" y="1309688"/>
                  <a:pt x="5618261" y="1308448"/>
                  <a:pt x="5618261" y="1305967"/>
                </a:cubicBezTo>
                <a:cubicBezTo>
                  <a:pt x="5618261" y="1303487"/>
                  <a:pt x="5621982" y="1301006"/>
                  <a:pt x="5629424" y="1298526"/>
                </a:cubicBezTo>
                <a:cubicBezTo>
                  <a:pt x="5633144" y="1297286"/>
                  <a:pt x="5636555" y="1296976"/>
                  <a:pt x="5639656" y="1297596"/>
                </a:cubicBezTo>
                <a:close/>
                <a:moveTo>
                  <a:pt x="6667499" y="1294805"/>
                </a:moveTo>
                <a:lnTo>
                  <a:pt x="6667499" y="1302247"/>
                </a:lnTo>
                <a:lnTo>
                  <a:pt x="6660058" y="1302247"/>
                </a:lnTo>
                <a:cubicBezTo>
                  <a:pt x="6665019" y="1297286"/>
                  <a:pt x="6667499" y="1294805"/>
                  <a:pt x="6667499" y="1294805"/>
                </a:cubicBezTo>
                <a:close/>
                <a:moveTo>
                  <a:pt x="6496347" y="1294805"/>
                </a:moveTo>
                <a:cubicBezTo>
                  <a:pt x="6496347" y="1294805"/>
                  <a:pt x="6498828" y="1294805"/>
                  <a:pt x="6503789" y="1294805"/>
                </a:cubicBezTo>
                <a:lnTo>
                  <a:pt x="6503789" y="1302247"/>
                </a:lnTo>
                <a:cubicBezTo>
                  <a:pt x="6498828" y="1302247"/>
                  <a:pt x="6496347" y="1302247"/>
                  <a:pt x="6496347" y="1302247"/>
                </a:cubicBezTo>
                <a:cubicBezTo>
                  <a:pt x="6496347" y="1297286"/>
                  <a:pt x="6496347" y="1294805"/>
                  <a:pt x="6496347" y="1294805"/>
                </a:cubicBezTo>
                <a:close/>
                <a:moveTo>
                  <a:pt x="5860107" y="1294805"/>
                </a:moveTo>
                <a:cubicBezTo>
                  <a:pt x="5862587" y="1294805"/>
                  <a:pt x="5863828" y="1297286"/>
                  <a:pt x="5863828" y="1302247"/>
                </a:cubicBezTo>
                <a:cubicBezTo>
                  <a:pt x="5863828" y="1302247"/>
                  <a:pt x="5861348" y="1302247"/>
                  <a:pt x="5856386" y="1302247"/>
                </a:cubicBezTo>
                <a:cubicBezTo>
                  <a:pt x="5856386" y="1297286"/>
                  <a:pt x="5857627" y="1294805"/>
                  <a:pt x="5860107" y="1294805"/>
                </a:cubicBezTo>
                <a:close/>
                <a:moveTo>
                  <a:pt x="5759648" y="1294805"/>
                </a:moveTo>
                <a:lnTo>
                  <a:pt x="5759648" y="1302247"/>
                </a:lnTo>
                <a:cubicBezTo>
                  <a:pt x="5764610" y="1302247"/>
                  <a:pt x="5767090" y="1302247"/>
                  <a:pt x="5767090" y="1302247"/>
                </a:cubicBezTo>
                <a:cubicBezTo>
                  <a:pt x="5767090" y="1297286"/>
                  <a:pt x="5764610" y="1294805"/>
                  <a:pt x="5759648" y="1294805"/>
                </a:cubicBezTo>
                <a:close/>
                <a:moveTo>
                  <a:pt x="5588496" y="1294805"/>
                </a:moveTo>
                <a:lnTo>
                  <a:pt x="5588496" y="1302247"/>
                </a:lnTo>
                <a:cubicBezTo>
                  <a:pt x="5588496" y="1302247"/>
                  <a:pt x="5590976" y="1299766"/>
                  <a:pt x="5595937" y="1294805"/>
                </a:cubicBezTo>
                <a:cubicBezTo>
                  <a:pt x="5590976" y="1294805"/>
                  <a:pt x="5588496" y="1294805"/>
                  <a:pt x="5588496" y="1294805"/>
                </a:cubicBezTo>
                <a:close/>
                <a:moveTo>
                  <a:pt x="5543847" y="1294805"/>
                </a:moveTo>
                <a:lnTo>
                  <a:pt x="5543847" y="1309688"/>
                </a:lnTo>
                <a:cubicBezTo>
                  <a:pt x="5543847" y="1314649"/>
                  <a:pt x="5547568" y="1317130"/>
                  <a:pt x="5555010" y="1317130"/>
                </a:cubicBezTo>
                <a:cubicBezTo>
                  <a:pt x="5562451" y="1317130"/>
                  <a:pt x="5568652" y="1314649"/>
                  <a:pt x="5573613" y="1309688"/>
                </a:cubicBezTo>
                <a:lnTo>
                  <a:pt x="5573613" y="1302247"/>
                </a:lnTo>
                <a:cubicBezTo>
                  <a:pt x="5568652" y="1302247"/>
                  <a:pt x="5566172" y="1304727"/>
                  <a:pt x="5566172" y="1309688"/>
                </a:cubicBezTo>
                <a:lnTo>
                  <a:pt x="5551289" y="1302247"/>
                </a:lnTo>
                <a:cubicBezTo>
                  <a:pt x="5551289" y="1302247"/>
                  <a:pt x="5548809" y="1299766"/>
                  <a:pt x="5543847" y="1294805"/>
                </a:cubicBezTo>
                <a:close/>
                <a:moveTo>
                  <a:pt x="5302002" y="1294805"/>
                </a:moveTo>
                <a:cubicBezTo>
                  <a:pt x="5299522" y="1294805"/>
                  <a:pt x="5298281" y="1297286"/>
                  <a:pt x="5298281" y="1302247"/>
                </a:cubicBezTo>
                <a:lnTo>
                  <a:pt x="5305722" y="1302247"/>
                </a:lnTo>
                <a:lnTo>
                  <a:pt x="5305722" y="1294805"/>
                </a:lnTo>
                <a:cubicBezTo>
                  <a:pt x="5305722" y="1294805"/>
                  <a:pt x="5304482" y="1294805"/>
                  <a:pt x="5302002" y="1294805"/>
                </a:cubicBezTo>
                <a:close/>
                <a:moveTo>
                  <a:pt x="4665761" y="1294805"/>
                </a:moveTo>
                <a:lnTo>
                  <a:pt x="4665761" y="1309688"/>
                </a:lnTo>
                <a:lnTo>
                  <a:pt x="4673203" y="1302247"/>
                </a:lnTo>
                <a:cubicBezTo>
                  <a:pt x="4673203" y="1297286"/>
                  <a:pt x="4675684" y="1297286"/>
                  <a:pt x="4680645" y="1302247"/>
                </a:cubicBezTo>
                <a:lnTo>
                  <a:pt x="4688086" y="1302247"/>
                </a:lnTo>
                <a:cubicBezTo>
                  <a:pt x="4683125" y="1297286"/>
                  <a:pt x="4675684" y="1294805"/>
                  <a:pt x="4665761" y="1294805"/>
                </a:cubicBezTo>
                <a:close/>
                <a:moveTo>
                  <a:pt x="4464844" y="1294805"/>
                </a:moveTo>
                <a:cubicBezTo>
                  <a:pt x="4459883" y="1299766"/>
                  <a:pt x="4452441" y="1304727"/>
                  <a:pt x="4442520" y="1309688"/>
                </a:cubicBezTo>
                <a:cubicBezTo>
                  <a:pt x="4437559" y="1314649"/>
                  <a:pt x="4433838" y="1318370"/>
                  <a:pt x="4431357" y="1320850"/>
                </a:cubicBezTo>
                <a:cubicBezTo>
                  <a:pt x="4428877" y="1323331"/>
                  <a:pt x="4430117" y="1324571"/>
                  <a:pt x="4435078" y="1324571"/>
                </a:cubicBezTo>
                <a:cubicBezTo>
                  <a:pt x="4435078" y="1329532"/>
                  <a:pt x="4437559" y="1329532"/>
                  <a:pt x="4442520" y="1324571"/>
                </a:cubicBezTo>
                <a:lnTo>
                  <a:pt x="4449961" y="1317130"/>
                </a:lnTo>
                <a:cubicBezTo>
                  <a:pt x="4454923" y="1317130"/>
                  <a:pt x="4458643" y="1315889"/>
                  <a:pt x="4461124" y="1313409"/>
                </a:cubicBezTo>
                <a:cubicBezTo>
                  <a:pt x="4463604" y="1310928"/>
                  <a:pt x="4464844" y="1309688"/>
                  <a:pt x="4464844" y="1309688"/>
                </a:cubicBezTo>
                <a:close/>
                <a:moveTo>
                  <a:pt x="4368106" y="1294805"/>
                </a:moveTo>
                <a:lnTo>
                  <a:pt x="4360664" y="1302247"/>
                </a:lnTo>
                <a:cubicBezTo>
                  <a:pt x="4365625" y="1302247"/>
                  <a:pt x="4368106" y="1302247"/>
                  <a:pt x="4368106" y="1302247"/>
                </a:cubicBezTo>
                <a:cubicBezTo>
                  <a:pt x="4368106" y="1297286"/>
                  <a:pt x="4368106" y="1294805"/>
                  <a:pt x="4368106" y="1294805"/>
                </a:cubicBezTo>
                <a:close/>
                <a:moveTo>
                  <a:pt x="4396011" y="1289225"/>
                </a:moveTo>
                <a:cubicBezTo>
                  <a:pt x="4394771" y="1289224"/>
                  <a:pt x="4392910" y="1289845"/>
                  <a:pt x="4390430" y="1291085"/>
                </a:cubicBezTo>
                <a:cubicBezTo>
                  <a:pt x="4385469" y="1293565"/>
                  <a:pt x="4384229" y="1296046"/>
                  <a:pt x="4386709" y="1298526"/>
                </a:cubicBezTo>
                <a:cubicBezTo>
                  <a:pt x="4389189" y="1301006"/>
                  <a:pt x="4391670" y="1301006"/>
                  <a:pt x="4394150" y="1298526"/>
                </a:cubicBezTo>
                <a:cubicBezTo>
                  <a:pt x="4396631" y="1296046"/>
                  <a:pt x="4397871" y="1293565"/>
                  <a:pt x="4397871" y="1291085"/>
                </a:cubicBezTo>
                <a:cubicBezTo>
                  <a:pt x="4397871" y="1289845"/>
                  <a:pt x="4397252" y="1289224"/>
                  <a:pt x="4396011" y="1289225"/>
                </a:cubicBezTo>
                <a:close/>
                <a:moveTo>
                  <a:pt x="6474023" y="1287364"/>
                </a:moveTo>
                <a:lnTo>
                  <a:pt x="6481465" y="1287364"/>
                </a:lnTo>
                <a:lnTo>
                  <a:pt x="6474023" y="1294805"/>
                </a:lnTo>
                <a:lnTo>
                  <a:pt x="6466582" y="1294805"/>
                </a:lnTo>
                <a:close/>
                <a:moveTo>
                  <a:pt x="6421933" y="1287364"/>
                </a:moveTo>
                <a:cubicBezTo>
                  <a:pt x="6421933" y="1292325"/>
                  <a:pt x="6420693" y="1294805"/>
                  <a:pt x="6418213" y="1294805"/>
                </a:cubicBezTo>
                <a:cubicBezTo>
                  <a:pt x="6415733" y="1294805"/>
                  <a:pt x="6414492" y="1294805"/>
                  <a:pt x="6414492" y="1294805"/>
                </a:cubicBezTo>
                <a:close/>
                <a:moveTo>
                  <a:pt x="5945683" y="1287364"/>
                </a:moveTo>
                <a:lnTo>
                  <a:pt x="5945683" y="1294805"/>
                </a:lnTo>
                <a:cubicBezTo>
                  <a:pt x="5945683" y="1294805"/>
                  <a:pt x="5943203" y="1294805"/>
                  <a:pt x="5938242" y="1294805"/>
                </a:cubicBezTo>
                <a:cubicBezTo>
                  <a:pt x="5943203" y="1289844"/>
                  <a:pt x="5945683" y="1287364"/>
                  <a:pt x="5945683" y="1287364"/>
                </a:cubicBezTo>
                <a:close/>
                <a:moveTo>
                  <a:pt x="5901035" y="1287364"/>
                </a:moveTo>
                <a:cubicBezTo>
                  <a:pt x="5901035" y="1287364"/>
                  <a:pt x="5903515" y="1287364"/>
                  <a:pt x="5908476" y="1287364"/>
                </a:cubicBezTo>
                <a:cubicBezTo>
                  <a:pt x="5913438" y="1287364"/>
                  <a:pt x="5913438" y="1289844"/>
                  <a:pt x="5908476" y="1294805"/>
                </a:cubicBezTo>
                <a:close/>
                <a:moveTo>
                  <a:pt x="4513213" y="1287364"/>
                </a:moveTo>
                <a:cubicBezTo>
                  <a:pt x="4510733" y="1287364"/>
                  <a:pt x="4509492" y="1289844"/>
                  <a:pt x="4509492" y="1294805"/>
                </a:cubicBezTo>
                <a:lnTo>
                  <a:pt x="4524375" y="1287364"/>
                </a:lnTo>
                <a:cubicBezTo>
                  <a:pt x="4519414" y="1287364"/>
                  <a:pt x="4515693" y="1287364"/>
                  <a:pt x="4513213" y="1287364"/>
                </a:cubicBezTo>
                <a:close/>
                <a:moveTo>
                  <a:pt x="3988594" y="1287364"/>
                </a:moveTo>
                <a:cubicBezTo>
                  <a:pt x="3978672" y="1287364"/>
                  <a:pt x="3973711" y="1292325"/>
                  <a:pt x="3973711" y="1302247"/>
                </a:cubicBezTo>
                <a:lnTo>
                  <a:pt x="3981152" y="1302247"/>
                </a:lnTo>
                <a:cubicBezTo>
                  <a:pt x="3981152" y="1297286"/>
                  <a:pt x="3982393" y="1294805"/>
                  <a:pt x="3984873" y="1294805"/>
                </a:cubicBezTo>
                <a:cubicBezTo>
                  <a:pt x="3987353" y="1294805"/>
                  <a:pt x="3988594" y="1297286"/>
                  <a:pt x="3988594" y="1302247"/>
                </a:cubicBezTo>
                <a:lnTo>
                  <a:pt x="3988594" y="1309688"/>
                </a:lnTo>
                <a:lnTo>
                  <a:pt x="3988594" y="1317130"/>
                </a:lnTo>
                <a:lnTo>
                  <a:pt x="4003477" y="1317130"/>
                </a:lnTo>
                <a:lnTo>
                  <a:pt x="4018359" y="1317130"/>
                </a:lnTo>
                <a:cubicBezTo>
                  <a:pt x="4028282" y="1307208"/>
                  <a:pt x="4025801" y="1302247"/>
                  <a:pt x="4010918" y="1302247"/>
                </a:cubicBezTo>
                <a:cubicBezTo>
                  <a:pt x="4005957" y="1302247"/>
                  <a:pt x="4003477" y="1302247"/>
                  <a:pt x="4003477" y="1302247"/>
                </a:cubicBezTo>
                <a:cubicBezTo>
                  <a:pt x="4003477" y="1302247"/>
                  <a:pt x="4003477" y="1304727"/>
                  <a:pt x="4003477" y="1309688"/>
                </a:cubicBezTo>
                <a:cubicBezTo>
                  <a:pt x="4008438" y="1314649"/>
                  <a:pt x="4008438" y="1317130"/>
                  <a:pt x="4003477" y="1317130"/>
                </a:cubicBezTo>
                <a:cubicBezTo>
                  <a:pt x="3998516" y="1317130"/>
                  <a:pt x="3996035" y="1314649"/>
                  <a:pt x="3996035" y="1309688"/>
                </a:cubicBezTo>
                <a:cubicBezTo>
                  <a:pt x="3996035" y="1304727"/>
                  <a:pt x="3996035" y="1299766"/>
                  <a:pt x="3996035" y="1294805"/>
                </a:cubicBezTo>
                <a:close/>
                <a:moveTo>
                  <a:pt x="3817442" y="1287364"/>
                </a:moveTo>
                <a:cubicBezTo>
                  <a:pt x="3817442" y="1287364"/>
                  <a:pt x="3814962" y="1289844"/>
                  <a:pt x="3810000" y="1294805"/>
                </a:cubicBezTo>
                <a:lnTo>
                  <a:pt x="3802559" y="1302247"/>
                </a:lnTo>
                <a:cubicBezTo>
                  <a:pt x="3797597" y="1302247"/>
                  <a:pt x="3797597" y="1299766"/>
                  <a:pt x="3802559" y="1294805"/>
                </a:cubicBezTo>
                <a:close/>
                <a:moveTo>
                  <a:pt x="3735586" y="1287364"/>
                </a:moveTo>
                <a:cubicBezTo>
                  <a:pt x="3735586" y="1287364"/>
                  <a:pt x="3738066" y="1287364"/>
                  <a:pt x="3743027" y="1287364"/>
                </a:cubicBezTo>
                <a:cubicBezTo>
                  <a:pt x="3738066" y="1292325"/>
                  <a:pt x="3735586" y="1294805"/>
                  <a:pt x="3735586" y="1294805"/>
                </a:cubicBezTo>
                <a:close/>
                <a:moveTo>
                  <a:pt x="4278809" y="1283643"/>
                </a:moveTo>
                <a:cubicBezTo>
                  <a:pt x="4273848" y="1283643"/>
                  <a:pt x="4266407" y="1284884"/>
                  <a:pt x="4256485" y="1287364"/>
                </a:cubicBezTo>
                <a:cubicBezTo>
                  <a:pt x="4246563" y="1292325"/>
                  <a:pt x="4244082" y="1299766"/>
                  <a:pt x="4249044" y="1309688"/>
                </a:cubicBezTo>
                <a:cubicBezTo>
                  <a:pt x="4254005" y="1309688"/>
                  <a:pt x="4256485" y="1309688"/>
                  <a:pt x="4256485" y="1309688"/>
                </a:cubicBezTo>
                <a:cubicBezTo>
                  <a:pt x="4256485" y="1309688"/>
                  <a:pt x="4257725" y="1309688"/>
                  <a:pt x="4260206" y="1309688"/>
                </a:cubicBezTo>
                <a:cubicBezTo>
                  <a:pt x="4262686" y="1309688"/>
                  <a:pt x="4263926" y="1308448"/>
                  <a:pt x="4263926" y="1305967"/>
                </a:cubicBezTo>
                <a:cubicBezTo>
                  <a:pt x="4263926" y="1303487"/>
                  <a:pt x="4263926" y="1299766"/>
                  <a:pt x="4263926" y="1294805"/>
                </a:cubicBezTo>
                <a:cubicBezTo>
                  <a:pt x="4268887" y="1294805"/>
                  <a:pt x="4273848" y="1294805"/>
                  <a:pt x="4278809" y="1294805"/>
                </a:cubicBezTo>
                <a:cubicBezTo>
                  <a:pt x="4283770" y="1294805"/>
                  <a:pt x="4286251" y="1292325"/>
                  <a:pt x="4286251" y="1287364"/>
                </a:cubicBezTo>
                <a:cubicBezTo>
                  <a:pt x="4286251" y="1284884"/>
                  <a:pt x="4283770" y="1283643"/>
                  <a:pt x="4278809" y="1283643"/>
                </a:cubicBezTo>
                <a:close/>
                <a:moveTo>
                  <a:pt x="6429375" y="1279922"/>
                </a:moveTo>
                <a:lnTo>
                  <a:pt x="6430437" y="1279922"/>
                </a:lnTo>
                <a:lnTo>
                  <a:pt x="6428445" y="1281318"/>
                </a:lnTo>
                <a:cubicBezTo>
                  <a:pt x="6426584" y="1282868"/>
                  <a:pt x="6424413" y="1284884"/>
                  <a:pt x="6421933" y="1287364"/>
                </a:cubicBezTo>
                <a:cubicBezTo>
                  <a:pt x="6426895" y="1282403"/>
                  <a:pt x="6429375" y="1279922"/>
                  <a:pt x="6429375" y="1279922"/>
                </a:cubicBezTo>
                <a:close/>
                <a:moveTo>
                  <a:pt x="6362402" y="1279922"/>
                </a:moveTo>
                <a:lnTo>
                  <a:pt x="6354961" y="1287364"/>
                </a:lnTo>
                <a:cubicBezTo>
                  <a:pt x="6349999" y="1292325"/>
                  <a:pt x="6345039" y="1294805"/>
                  <a:pt x="6340078" y="1294805"/>
                </a:cubicBezTo>
                <a:cubicBezTo>
                  <a:pt x="6340078" y="1294805"/>
                  <a:pt x="6338837" y="1296046"/>
                  <a:pt x="6336357" y="1298526"/>
                </a:cubicBezTo>
                <a:cubicBezTo>
                  <a:pt x="6333877" y="1301006"/>
                  <a:pt x="6332636" y="1302247"/>
                  <a:pt x="6332636" y="1302247"/>
                </a:cubicBezTo>
                <a:lnTo>
                  <a:pt x="6325195" y="1302247"/>
                </a:lnTo>
                <a:cubicBezTo>
                  <a:pt x="6325195" y="1302247"/>
                  <a:pt x="6330156" y="1298526"/>
                  <a:pt x="6340078" y="1291085"/>
                </a:cubicBezTo>
                <a:cubicBezTo>
                  <a:pt x="6349999" y="1283643"/>
                  <a:pt x="6357441" y="1279922"/>
                  <a:pt x="6362402" y="1279922"/>
                </a:cubicBezTo>
                <a:close/>
                <a:moveTo>
                  <a:pt x="5588496" y="1279922"/>
                </a:moveTo>
                <a:lnTo>
                  <a:pt x="5588496" y="1287364"/>
                </a:lnTo>
                <a:cubicBezTo>
                  <a:pt x="5593457" y="1282403"/>
                  <a:pt x="5595937" y="1279922"/>
                  <a:pt x="5595937" y="1279922"/>
                </a:cubicBezTo>
                <a:close/>
                <a:moveTo>
                  <a:pt x="4792265" y="1279922"/>
                </a:moveTo>
                <a:lnTo>
                  <a:pt x="4784824" y="1294805"/>
                </a:lnTo>
                <a:cubicBezTo>
                  <a:pt x="4779863" y="1294805"/>
                  <a:pt x="4777383" y="1292325"/>
                  <a:pt x="4777383" y="1287364"/>
                </a:cubicBezTo>
                <a:cubicBezTo>
                  <a:pt x="4782344" y="1282403"/>
                  <a:pt x="4787304" y="1279922"/>
                  <a:pt x="4792265" y="1279922"/>
                </a:cubicBezTo>
                <a:close/>
                <a:moveTo>
                  <a:pt x="4561582" y="1279922"/>
                </a:moveTo>
                <a:cubicBezTo>
                  <a:pt x="4556621" y="1279922"/>
                  <a:pt x="4554141" y="1282403"/>
                  <a:pt x="4554141" y="1287364"/>
                </a:cubicBezTo>
                <a:cubicBezTo>
                  <a:pt x="4554141" y="1292325"/>
                  <a:pt x="4554141" y="1294805"/>
                  <a:pt x="4554141" y="1294805"/>
                </a:cubicBezTo>
                <a:lnTo>
                  <a:pt x="4561582" y="1287364"/>
                </a:lnTo>
                <a:close/>
                <a:moveTo>
                  <a:pt x="3497461" y="1279922"/>
                </a:moveTo>
                <a:cubicBezTo>
                  <a:pt x="3502422" y="1279922"/>
                  <a:pt x="3504902" y="1279922"/>
                  <a:pt x="3504902" y="1279922"/>
                </a:cubicBezTo>
                <a:cubicBezTo>
                  <a:pt x="3499942" y="1284884"/>
                  <a:pt x="3497461" y="1287364"/>
                  <a:pt x="3497461" y="1287364"/>
                </a:cubicBezTo>
                <a:cubicBezTo>
                  <a:pt x="3492500" y="1287364"/>
                  <a:pt x="3490019" y="1286124"/>
                  <a:pt x="3490019" y="1283643"/>
                </a:cubicBezTo>
                <a:cubicBezTo>
                  <a:pt x="3490019" y="1281163"/>
                  <a:pt x="3492500" y="1279922"/>
                  <a:pt x="3497461" y="1279922"/>
                </a:cubicBezTo>
                <a:close/>
                <a:moveTo>
                  <a:pt x="6435886" y="1277597"/>
                </a:moveTo>
                <a:cubicBezTo>
                  <a:pt x="6436506" y="1277907"/>
                  <a:pt x="6436816" y="1278682"/>
                  <a:pt x="6436816" y="1279922"/>
                </a:cubicBezTo>
                <a:lnTo>
                  <a:pt x="6430437" y="1279922"/>
                </a:lnTo>
                <a:lnTo>
                  <a:pt x="6433095" y="1278062"/>
                </a:lnTo>
                <a:cubicBezTo>
                  <a:pt x="6434336" y="1277442"/>
                  <a:pt x="6435266" y="1277287"/>
                  <a:pt x="6435886" y="1277597"/>
                </a:cubicBezTo>
                <a:close/>
                <a:moveTo>
                  <a:pt x="5997773" y="1272481"/>
                </a:moveTo>
                <a:lnTo>
                  <a:pt x="6005215" y="1279922"/>
                </a:lnTo>
                <a:lnTo>
                  <a:pt x="5997773" y="1287364"/>
                </a:lnTo>
                <a:cubicBezTo>
                  <a:pt x="5997773" y="1287364"/>
                  <a:pt x="5996533" y="1287364"/>
                  <a:pt x="5994053" y="1287364"/>
                </a:cubicBezTo>
                <a:cubicBezTo>
                  <a:pt x="5991572" y="1287364"/>
                  <a:pt x="5989091" y="1288604"/>
                  <a:pt x="5986611" y="1291085"/>
                </a:cubicBezTo>
                <a:cubicBezTo>
                  <a:pt x="5984131" y="1293565"/>
                  <a:pt x="5980410" y="1294805"/>
                  <a:pt x="5975449" y="1294805"/>
                </a:cubicBezTo>
                <a:cubicBezTo>
                  <a:pt x="5970488" y="1294805"/>
                  <a:pt x="5965527" y="1296046"/>
                  <a:pt x="5960566" y="1298526"/>
                </a:cubicBezTo>
                <a:cubicBezTo>
                  <a:pt x="5955605" y="1301006"/>
                  <a:pt x="5953125" y="1304727"/>
                  <a:pt x="5953125" y="1309688"/>
                </a:cubicBezTo>
                <a:lnTo>
                  <a:pt x="5923359" y="1324571"/>
                </a:lnTo>
                <a:cubicBezTo>
                  <a:pt x="5923359" y="1319610"/>
                  <a:pt x="5925839" y="1317130"/>
                  <a:pt x="5930801" y="1317130"/>
                </a:cubicBezTo>
                <a:lnTo>
                  <a:pt x="5923359" y="1317130"/>
                </a:lnTo>
                <a:cubicBezTo>
                  <a:pt x="5918398" y="1317130"/>
                  <a:pt x="5915918" y="1317130"/>
                  <a:pt x="5915918" y="1317130"/>
                </a:cubicBezTo>
                <a:cubicBezTo>
                  <a:pt x="5915918" y="1307208"/>
                  <a:pt x="5925839" y="1302247"/>
                  <a:pt x="5945683" y="1302247"/>
                </a:cubicBezTo>
                <a:lnTo>
                  <a:pt x="5953125" y="1302247"/>
                </a:lnTo>
                <a:lnTo>
                  <a:pt x="5960566" y="1287364"/>
                </a:lnTo>
                <a:lnTo>
                  <a:pt x="5975449" y="1287364"/>
                </a:lnTo>
                <a:lnTo>
                  <a:pt x="5982890" y="1287364"/>
                </a:lnTo>
                <a:cubicBezTo>
                  <a:pt x="5987852" y="1282403"/>
                  <a:pt x="5987852" y="1279922"/>
                  <a:pt x="5982890" y="1279922"/>
                </a:cubicBezTo>
                <a:close/>
                <a:moveTo>
                  <a:pt x="5971728" y="1272481"/>
                </a:moveTo>
                <a:cubicBezTo>
                  <a:pt x="5974208" y="1272481"/>
                  <a:pt x="5975449" y="1272481"/>
                  <a:pt x="5975449" y="1272481"/>
                </a:cubicBezTo>
                <a:cubicBezTo>
                  <a:pt x="5975449" y="1277442"/>
                  <a:pt x="5972969" y="1279922"/>
                  <a:pt x="5968008" y="1279922"/>
                </a:cubicBezTo>
                <a:cubicBezTo>
                  <a:pt x="5968008" y="1274961"/>
                  <a:pt x="5969248" y="1272481"/>
                  <a:pt x="5971728" y="1272481"/>
                </a:cubicBezTo>
                <a:close/>
                <a:moveTo>
                  <a:pt x="5848945" y="1272481"/>
                </a:moveTo>
                <a:cubicBezTo>
                  <a:pt x="5843984" y="1272481"/>
                  <a:pt x="5841504" y="1274961"/>
                  <a:pt x="5841504" y="1279922"/>
                </a:cubicBezTo>
                <a:cubicBezTo>
                  <a:pt x="5841504" y="1279922"/>
                  <a:pt x="5843984" y="1279922"/>
                  <a:pt x="5848945" y="1279922"/>
                </a:cubicBezTo>
                <a:close/>
                <a:moveTo>
                  <a:pt x="5811738" y="1272481"/>
                </a:moveTo>
                <a:cubicBezTo>
                  <a:pt x="5806777" y="1272481"/>
                  <a:pt x="5804297" y="1274961"/>
                  <a:pt x="5804297" y="1279922"/>
                </a:cubicBezTo>
                <a:lnTo>
                  <a:pt x="5819179" y="1272481"/>
                </a:lnTo>
                <a:close/>
                <a:moveTo>
                  <a:pt x="5253633" y="1272481"/>
                </a:moveTo>
                <a:lnTo>
                  <a:pt x="5261074" y="1279922"/>
                </a:lnTo>
                <a:cubicBezTo>
                  <a:pt x="5261074" y="1279922"/>
                  <a:pt x="5261074" y="1277442"/>
                  <a:pt x="5261074" y="1272481"/>
                </a:cubicBezTo>
                <a:cubicBezTo>
                  <a:pt x="5256113" y="1272481"/>
                  <a:pt x="5253633" y="1272481"/>
                  <a:pt x="5253633" y="1272481"/>
                </a:cubicBezTo>
                <a:close/>
                <a:moveTo>
                  <a:pt x="4382988" y="1272481"/>
                </a:moveTo>
                <a:lnTo>
                  <a:pt x="4375547" y="1279922"/>
                </a:lnTo>
                <a:lnTo>
                  <a:pt x="4382988" y="1279922"/>
                </a:lnTo>
                <a:close/>
                <a:moveTo>
                  <a:pt x="4360664" y="1272481"/>
                </a:moveTo>
                <a:cubicBezTo>
                  <a:pt x="4360664" y="1272481"/>
                  <a:pt x="4358184" y="1273721"/>
                  <a:pt x="4353223" y="1276202"/>
                </a:cubicBezTo>
                <a:cubicBezTo>
                  <a:pt x="4348262" y="1278682"/>
                  <a:pt x="4345781" y="1282403"/>
                  <a:pt x="4345781" y="1287364"/>
                </a:cubicBezTo>
                <a:cubicBezTo>
                  <a:pt x="4345781" y="1292325"/>
                  <a:pt x="4348262" y="1292325"/>
                  <a:pt x="4353223" y="1287364"/>
                </a:cubicBezTo>
                <a:cubicBezTo>
                  <a:pt x="4358184" y="1287364"/>
                  <a:pt x="4361904" y="1286124"/>
                  <a:pt x="4364385" y="1283643"/>
                </a:cubicBezTo>
                <a:cubicBezTo>
                  <a:pt x="4366865" y="1281163"/>
                  <a:pt x="4368106" y="1277442"/>
                  <a:pt x="4368106" y="1272481"/>
                </a:cubicBezTo>
                <a:close/>
                <a:moveTo>
                  <a:pt x="4293691" y="1272481"/>
                </a:moveTo>
                <a:cubicBezTo>
                  <a:pt x="4288731" y="1277442"/>
                  <a:pt x="4288731" y="1281163"/>
                  <a:pt x="4293691" y="1283643"/>
                </a:cubicBezTo>
                <a:cubicBezTo>
                  <a:pt x="4298652" y="1286124"/>
                  <a:pt x="4306094" y="1287364"/>
                  <a:pt x="4316016" y="1287364"/>
                </a:cubicBezTo>
                <a:lnTo>
                  <a:pt x="4316016" y="1279922"/>
                </a:lnTo>
                <a:cubicBezTo>
                  <a:pt x="4316016" y="1279922"/>
                  <a:pt x="4314775" y="1279922"/>
                  <a:pt x="4312295" y="1279922"/>
                </a:cubicBezTo>
                <a:cubicBezTo>
                  <a:pt x="4309815" y="1279922"/>
                  <a:pt x="4308574" y="1277442"/>
                  <a:pt x="4308574" y="1272481"/>
                </a:cubicBezTo>
                <a:cubicBezTo>
                  <a:pt x="4308574" y="1272481"/>
                  <a:pt x="4306094" y="1272481"/>
                  <a:pt x="4301133" y="1272481"/>
                </a:cubicBezTo>
                <a:cubicBezTo>
                  <a:pt x="4296172" y="1272481"/>
                  <a:pt x="4293691" y="1272481"/>
                  <a:pt x="4293691" y="1272481"/>
                </a:cubicBezTo>
                <a:close/>
                <a:moveTo>
                  <a:pt x="4092773" y="1272481"/>
                </a:moveTo>
                <a:cubicBezTo>
                  <a:pt x="4087812" y="1272481"/>
                  <a:pt x="4085332" y="1277442"/>
                  <a:pt x="4085332" y="1287364"/>
                </a:cubicBezTo>
                <a:lnTo>
                  <a:pt x="4085332" y="1294805"/>
                </a:lnTo>
                <a:lnTo>
                  <a:pt x="4092773" y="1287364"/>
                </a:lnTo>
                <a:cubicBezTo>
                  <a:pt x="4102695" y="1277442"/>
                  <a:pt x="4105176" y="1272481"/>
                  <a:pt x="4100215" y="1272481"/>
                </a:cubicBezTo>
                <a:cubicBezTo>
                  <a:pt x="4095254" y="1272481"/>
                  <a:pt x="4092773" y="1272481"/>
                  <a:pt x="4092773" y="1272481"/>
                </a:cubicBezTo>
                <a:close/>
                <a:moveTo>
                  <a:pt x="4018359" y="1272481"/>
                </a:moveTo>
                <a:cubicBezTo>
                  <a:pt x="4018359" y="1277442"/>
                  <a:pt x="4018359" y="1279922"/>
                  <a:pt x="4018359" y="1279922"/>
                </a:cubicBezTo>
                <a:cubicBezTo>
                  <a:pt x="4023320" y="1284884"/>
                  <a:pt x="4025801" y="1284884"/>
                  <a:pt x="4025801" y="1279922"/>
                </a:cubicBezTo>
                <a:cubicBezTo>
                  <a:pt x="4025801" y="1274961"/>
                  <a:pt x="4023320" y="1272481"/>
                  <a:pt x="4018359" y="1272481"/>
                </a:cubicBezTo>
                <a:close/>
                <a:moveTo>
                  <a:pt x="3393282" y="1272481"/>
                </a:moveTo>
                <a:cubicBezTo>
                  <a:pt x="3398243" y="1272481"/>
                  <a:pt x="3400724" y="1274961"/>
                  <a:pt x="3400724" y="1279922"/>
                </a:cubicBezTo>
                <a:cubicBezTo>
                  <a:pt x="3400724" y="1279922"/>
                  <a:pt x="3398243" y="1279922"/>
                  <a:pt x="3393282" y="1279922"/>
                </a:cubicBezTo>
                <a:close/>
                <a:moveTo>
                  <a:pt x="6667499" y="1265040"/>
                </a:moveTo>
                <a:lnTo>
                  <a:pt x="6667499" y="1272481"/>
                </a:lnTo>
                <a:lnTo>
                  <a:pt x="6660058" y="1272481"/>
                </a:lnTo>
                <a:cubicBezTo>
                  <a:pt x="6665019" y="1267520"/>
                  <a:pt x="6667499" y="1265040"/>
                  <a:pt x="6667499" y="1265040"/>
                </a:cubicBezTo>
                <a:close/>
                <a:moveTo>
                  <a:pt x="6399609" y="1265040"/>
                </a:moveTo>
                <a:cubicBezTo>
                  <a:pt x="6399609" y="1270001"/>
                  <a:pt x="6397129" y="1272481"/>
                  <a:pt x="6392168" y="1272481"/>
                </a:cubicBezTo>
                <a:cubicBezTo>
                  <a:pt x="6387206" y="1272481"/>
                  <a:pt x="6382246" y="1274961"/>
                  <a:pt x="6377285" y="1279922"/>
                </a:cubicBezTo>
                <a:lnTo>
                  <a:pt x="6377285" y="1272481"/>
                </a:lnTo>
                <a:close/>
                <a:moveTo>
                  <a:pt x="6354961" y="1265040"/>
                </a:moveTo>
                <a:lnTo>
                  <a:pt x="6347519" y="1272481"/>
                </a:lnTo>
                <a:lnTo>
                  <a:pt x="6332636" y="1272481"/>
                </a:lnTo>
                <a:cubicBezTo>
                  <a:pt x="6332636" y="1272481"/>
                  <a:pt x="6336357" y="1271241"/>
                  <a:pt x="6343799" y="1268760"/>
                </a:cubicBezTo>
                <a:cubicBezTo>
                  <a:pt x="6351240" y="1266280"/>
                  <a:pt x="6354961" y="1265040"/>
                  <a:pt x="6354961" y="1265040"/>
                </a:cubicBezTo>
                <a:close/>
                <a:moveTo>
                  <a:pt x="6012656" y="1265040"/>
                </a:moveTo>
                <a:cubicBezTo>
                  <a:pt x="6022578" y="1265040"/>
                  <a:pt x="6027539" y="1267520"/>
                  <a:pt x="6027539" y="1272481"/>
                </a:cubicBezTo>
                <a:lnTo>
                  <a:pt x="6020097" y="1279922"/>
                </a:lnTo>
                <a:cubicBezTo>
                  <a:pt x="6020097" y="1279922"/>
                  <a:pt x="6020097" y="1278682"/>
                  <a:pt x="6020097" y="1276202"/>
                </a:cubicBezTo>
                <a:cubicBezTo>
                  <a:pt x="6020097" y="1273721"/>
                  <a:pt x="6017617" y="1272481"/>
                  <a:pt x="6012656" y="1272481"/>
                </a:cubicBezTo>
                <a:cubicBezTo>
                  <a:pt x="6012656" y="1272481"/>
                  <a:pt x="6012656" y="1270001"/>
                  <a:pt x="6012656" y="1265040"/>
                </a:cubicBezTo>
                <a:close/>
                <a:moveTo>
                  <a:pt x="5194101" y="1265040"/>
                </a:moveTo>
                <a:cubicBezTo>
                  <a:pt x="5194101" y="1265040"/>
                  <a:pt x="5194101" y="1267520"/>
                  <a:pt x="5194101" y="1272481"/>
                </a:cubicBezTo>
                <a:cubicBezTo>
                  <a:pt x="5199063" y="1272481"/>
                  <a:pt x="5201543" y="1270001"/>
                  <a:pt x="5201543" y="1265040"/>
                </a:cubicBezTo>
                <a:close/>
                <a:moveTo>
                  <a:pt x="5075039" y="1265040"/>
                </a:moveTo>
                <a:lnTo>
                  <a:pt x="5067597" y="1272481"/>
                </a:lnTo>
                <a:cubicBezTo>
                  <a:pt x="5062636" y="1267520"/>
                  <a:pt x="5060156" y="1267520"/>
                  <a:pt x="5060156" y="1272481"/>
                </a:cubicBezTo>
                <a:cubicBezTo>
                  <a:pt x="5065117" y="1277442"/>
                  <a:pt x="5072559" y="1279922"/>
                  <a:pt x="5082480" y="1279922"/>
                </a:cubicBezTo>
                <a:cubicBezTo>
                  <a:pt x="5082480" y="1274961"/>
                  <a:pt x="5082480" y="1272481"/>
                  <a:pt x="5082480" y="1272481"/>
                </a:cubicBezTo>
                <a:close/>
                <a:moveTo>
                  <a:pt x="4226719" y="1265040"/>
                </a:moveTo>
                <a:lnTo>
                  <a:pt x="4234160" y="1272481"/>
                </a:lnTo>
                <a:cubicBezTo>
                  <a:pt x="4234160" y="1277442"/>
                  <a:pt x="4232920" y="1279922"/>
                  <a:pt x="4230440" y="1279922"/>
                </a:cubicBezTo>
                <a:cubicBezTo>
                  <a:pt x="4227959" y="1279922"/>
                  <a:pt x="4226719" y="1277442"/>
                  <a:pt x="4226719" y="1272481"/>
                </a:cubicBezTo>
                <a:cubicBezTo>
                  <a:pt x="4226719" y="1267520"/>
                  <a:pt x="4226719" y="1265040"/>
                  <a:pt x="4226719" y="1265040"/>
                </a:cubicBezTo>
                <a:close/>
                <a:moveTo>
                  <a:pt x="4115098" y="1265040"/>
                </a:moveTo>
                <a:cubicBezTo>
                  <a:pt x="4110137" y="1265040"/>
                  <a:pt x="4107656" y="1267520"/>
                  <a:pt x="4107656" y="1272481"/>
                </a:cubicBezTo>
                <a:cubicBezTo>
                  <a:pt x="4107656" y="1272481"/>
                  <a:pt x="4110137" y="1272481"/>
                  <a:pt x="4115098" y="1272481"/>
                </a:cubicBezTo>
                <a:cubicBezTo>
                  <a:pt x="4120059" y="1272481"/>
                  <a:pt x="4120059" y="1270001"/>
                  <a:pt x="4115098" y="1265040"/>
                </a:cubicBezTo>
                <a:close/>
                <a:moveTo>
                  <a:pt x="3884414" y="1265040"/>
                </a:moveTo>
                <a:lnTo>
                  <a:pt x="3891855" y="1272481"/>
                </a:lnTo>
                <a:cubicBezTo>
                  <a:pt x="3891855" y="1272481"/>
                  <a:pt x="3889375" y="1272481"/>
                  <a:pt x="3884414" y="1272481"/>
                </a:cubicBezTo>
                <a:cubicBezTo>
                  <a:pt x="3884414" y="1267520"/>
                  <a:pt x="3884414" y="1265040"/>
                  <a:pt x="3884414" y="1265040"/>
                </a:cubicBezTo>
                <a:close/>
                <a:moveTo>
                  <a:pt x="5467573" y="1261319"/>
                </a:moveTo>
                <a:cubicBezTo>
                  <a:pt x="5468813" y="1261319"/>
                  <a:pt x="5469433" y="1262559"/>
                  <a:pt x="5469433" y="1265040"/>
                </a:cubicBezTo>
                <a:lnTo>
                  <a:pt x="5461992" y="1265040"/>
                </a:lnTo>
                <a:cubicBezTo>
                  <a:pt x="5464473" y="1262559"/>
                  <a:pt x="5466333" y="1261319"/>
                  <a:pt x="5467573" y="1261319"/>
                </a:cubicBezTo>
                <a:close/>
                <a:moveTo>
                  <a:pt x="3733726" y="1261319"/>
                </a:moveTo>
                <a:cubicBezTo>
                  <a:pt x="3734967" y="1261319"/>
                  <a:pt x="3735586" y="1262559"/>
                  <a:pt x="3735586" y="1265040"/>
                </a:cubicBezTo>
                <a:lnTo>
                  <a:pt x="3728144" y="1272481"/>
                </a:lnTo>
                <a:lnTo>
                  <a:pt x="3728144" y="1265040"/>
                </a:lnTo>
                <a:cubicBezTo>
                  <a:pt x="3730625" y="1262559"/>
                  <a:pt x="3732486" y="1261319"/>
                  <a:pt x="3733726" y="1261319"/>
                </a:cubicBezTo>
                <a:close/>
                <a:moveTo>
                  <a:pt x="6704707" y="1257598"/>
                </a:moveTo>
                <a:lnTo>
                  <a:pt x="6704707" y="1272481"/>
                </a:lnTo>
                <a:lnTo>
                  <a:pt x="6682383" y="1287364"/>
                </a:lnTo>
                <a:cubicBezTo>
                  <a:pt x="6682383" y="1267520"/>
                  <a:pt x="6689823" y="1257598"/>
                  <a:pt x="6704707" y="1257598"/>
                </a:cubicBezTo>
                <a:close/>
                <a:moveTo>
                  <a:pt x="6540996" y="1257598"/>
                </a:moveTo>
                <a:cubicBezTo>
                  <a:pt x="6545957" y="1257598"/>
                  <a:pt x="6543476" y="1262559"/>
                  <a:pt x="6533554" y="1272481"/>
                </a:cubicBezTo>
                <a:lnTo>
                  <a:pt x="6518672" y="1287364"/>
                </a:lnTo>
                <a:cubicBezTo>
                  <a:pt x="6518672" y="1267520"/>
                  <a:pt x="6526113" y="1257598"/>
                  <a:pt x="6540996" y="1257598"/>
                </a:cubicBezTo>
                <a:close/>
                <a:moveTo>
                  <a:pt x="5268515" y="1257598"/>
                </a:moveTo>
                <a:lnTo>
                  <a:pt x="5253633" y="1265040"/>
                </a:lnTo>
                <a:lnTo>
                  <a:pt x="5275957" y="1265040"/>
                </a:lnTo>
                <a:cubicBezTo>
                  <a:pt x="5275957" y="1265040"/>
                  <a:pt x="5273477" y="1262559"/>
                  <a:pt x="5268515" y="1257598"/>
                </a:cubicBezTo>
                <a:close/>
                <a:moveTo>
                  <a:pt x="4762500" y="1257598"/>
                </a:moveTo>
                <a:lnTo>
                  <a:pt x="4755058" y="1265040"/>
                </a:lnTo>
                <a:lnTo>
                  <a:pt x="4762500" y="1265040"/>
                </a:lnTo>
                <a:close/>
                <a:moveTo>
                  <a:pt x="4732734" y="1257598"/>
                </a:moveTo>
                <a:lnTo>
                  <a:pt x="4725293" y="1265040"/>
                </a:lnTo>
                <a:cubicBezTo>
                  <a:pt x="4720332" y="1270001"/>
                  <a:pt x="4722813" y="1272481"/>
                  <a:pt x="4732734" y="1272481"/>
                </a:cubicBezTo>
                <a:lnTo>
                  <a:pt x="4747617" y="1272481"/>
                </a:lnTo>
                <a:lnTo>
                  <a:pt x="4740176" y="1265040"/>
                </a:lnTo>
                <a:cubicBezTo>
                  <a:pt x="4740176" y="1265040"/>
                  <a:pt x="4738935" y="1265040"/>
                  <a:pt x="4736455" y="1265040"/>
                </a:cubicBezTo>
                <a:cubicBezTo>
                  <a:pt x="4733975" y="1265040"/>
                  <a:pt x="4732734" y="1262559"/>
                  <a:pt x="4732734" y="1257598"/>
                </a:cubicBezTo>
                <a:close/>
                <a:moveTo>
                  <a:pt x="4472286" y="1257598"/>
                </a:moveTo>
                <a:cubicBezTo>
                  <a:pt x="4467325" y="1257598"/>
                  <a:pt x="4464844" y="1258839"/>
                  <a:pt x="4464844" y="1261319"/>
                </a:cubicBezTo>
                <a:cubicBezTo>
                  <a:pt x="4464844" y="1263799"/>
                  <a:pt x="4462364" y="1265040"/>
                  <a:pt x="4457403" y="1265040"/>
                </a:cubicBezTo>
                <a:cubicBezTo>
                  <a:pt x="4452441" y="1265040"/>
                  <a:pt x="4447481" y="1267520"/>
                  <a:pt x="4442520" y="1272481"/>
                </a:cubicBezTo>
                <a:cubicBezTo>
                  <a:pt x="4437559" y="1272481"/>
                  <a:pt x="4435078" y="1272481"/>
                  <a:pt x="4435078" y="1272481"/>
                </a:cubicBezTo>
                <a:cubicBezTo>
                  <a:pt x="4435078" y="1272481"/>
                  <a:pt x="4433838" y="1272481"/>
                  <a:pt x="4431357" y="1272481"/>
                </a:cubicBezTo>
                <a:cubicBezTo>
                  <a:pt x="4428877" y="1272481"/>
                  <a:pt x="4426396" y="1273721"/>
                  <a:pt x="4423916" y="1276202"/>
                </a:cubicBezTo>
                <a:cubicBezTo>
                  <a:pt x="4421436" y="1278682"/>
                  <a:pt x="4420195" y="1279922"/>
                  <a:pt x="4420195" y="1279922"/>
                </a:cubicBezTo>
                <a:cubicBezTo>
                  <a:pt x="4415234" y="1284884"/>
                  <a:pt x="4410274" y="1287364"/>
                  <a:pt x="4405313" y="1287364"/>
                </a:cubicBezTo>
                <a:lnTo>
                  <a:pt x="4412754" y="1287364"/>
                </a:lnTo>
                <a:cubicBezTo>
                  <a:pt x="4417715" y="1282403"/>
                  <a:pt x="4422676" y="1282403"/>
                  <a:pt x="4427637" y="1287364"/>
                </a:cubicBezTo>
                <a:cubicBezTo>
                  <a:pt x="4432598" y="1292325"/>
                  <a:pt x="4435078" y="1294805"/>
                  <a:pt x="4435078" y="1294805"/>
                </a:cubicBezTo>
                <a:lnTo>
                  <a:pt x="4442520" y="1287364"/>
                </a:lnTo>
                <a:cubicBezTo>
                  <a:pt x="4447481" y="1287364"/>
                  <a:pt x="4449961" y="1284884"/>
                  <a:pt x="4449961" y="1279922"/>
                </a:cubicBezTo>
                <a:lnTo>
                  <a:pt x="4449961" y="1272481"/>
                </a:lnTo>
                <a:cubicBezTo>
                  <a:pt x="4454923" y="1277442"/>
                  <a:pt x="4461124" y="1278682"/>
                  <a:pt x="4468565" y="1276202"/>
                </a:cubicBezTo>
                <a:cubicBezTo>
                  <a:pt x="4476006" y="1273721"/>
                  <a:pt x="4479727" y="1270001"/>
                  <a:pt x="4479727" y="1265040"/>
                </a:cubicBezTo>
                <a:cubicBezTo>
                  <a:pt x="4479727" y="1260079"/>
                  <a:pt x="4477247" y="1257598"/>
                  <a:pt x="4472286" y="1257598"/>
                </a:cubicBezTo>
                <a:close/>
                <a:moveTo>
                  <a:pt x="4278809" y="1257598"/>
                </a:moveTo>
                <a:lnTo>
                  <a:pt x="4271368" y="1272481"/>
                </a:lnTo>
                <a:lnTo>
                  <a:pt x="4278809" y="1272481"/>
                </a:lnTo>
                <a:cubicBezTo>
                  <a:pt x="4278809" y="1267520"/>
                  <a:pt x="4280049" y="1265040"/>
                  <a:pt x="4282530" y="1265040"/>
                </a:cubicBezTo>
                <a:cubicBezTo>
                  <a:pt x="4285010" y="1265040"/>
                  <a:pt x="4288731" y="1265040"/>
                  <a:pt x="4293691" y="1265040"/>
                </a:cubicBezTo>
                <a:cubicBezTo>
                  <a:pt x="4293691" y="1260079"/>
                  <a:pt x="4296172" y="1257598"/>
                  <a:pt x="4301133" y="1257598"/>
                </a:cubicBezTo>
                <a:close/>
                <a:moveTo>
                  <a:pt x="3177480" y="1257598"/>
                </a:moveTo>
                <a:lnTo>
                  <a:pt x="3184923" y="1272481"/>
                </a:lnTo>
                <a:cubicBezTo>
                  <a:pt x="3184923" y="1277442"/>
                  <a:pt x="3184923" y="1282403"/>
                  <a:pt x="3184923" y="1287364"/>
                </a:cubicBezTo>
                <a:cubicBezTo>
                  <a:pt x="3184923" y="1292325"/>
                  <a:pt x="3184923" y="1294805"/>
                  <a:pt x="3184923" y="1294805"/>
                </a:cubicBezTo>
                <a:lnTo>
                  <a:pt x="3177480" y="1279922"/>
                </a:lnTo>
                <a:cubicBezTo>
                  <a:pt x="3177480" y="1270001"/>
                  <a:pt x="3177480" y="1262559"/>
                  <a:pt x="3177480" y="1257598"/>
                </a:cubicBezTo>
                <a:close/>
                <a:moveTo>
                  <a:pt x="5506640" y="1253878"/>
                </a:moveTo>
                <a:cubicBezTo>
                  <a:pt x="5509120" y="1253878"/>
                  <a:pt x="5511601" y="1255118"/>
                  <a:pt x="5514082" y="1257598"/>
                </a:cubicBezTo>
                <a:lnTo>
                  <a:pt x="5491758" y="1272481"/>
                </a:lnTo>
                <a:cubicBezTo>
                  <a:pt x="5486796" y="1272481"/>
                  <a:pt x="5484316" y="1274961"/>
                  <a:pt x="5484316" y="1279922"/>
                </a:cubicBezTo>
                <a:cubicBezTo>
                  <a:pt x="5484316" y="1284884"/>
                  <a:pt x="5486796" y="1289844"/>
                  <a:pt x="5491758" y="1294805"/>
                </a:cubicBezTo>
                <a:cubicBezTo>
                  <a:pt x="5491758" y="1294805"/>
                  <a:pt x="5490517" y="1296046"/>
                  <a:pt x="5488037" y="1298526"/>
                </a:cubicBezTo>
                <a:cubicBezTo>
                  <a:pt x="5485557" y="1301006"/>
                  <a:pt x="5483076" y="1302247"/>
                  <a:pt x="5480595" y="1302247"/>
                </a:cubicBezTo>
                <a:cubicBezTo>
                  <a:pt x="5478115" y="1302247"/>
                  <a:pt x="5476875" y="1299766"/>
                  <a:pt x="5476875" y="1294805"/>
                </a:cubicBezTo>
                <a:cubicBezTo>
                  <a:pt x="5476875" y="1279922"/>
                  <a:pt x="5473154" y="1276202"/>
                  <a:pt x="5465713" y="1283643"/>
                </a:cubicBezTo>
                <a:cubicBezTo>
                  <a:pt x="5458271" y="1291085"/>
                  <a:pt x="5459512" y="1294805"/>
                  <a:pt x="5469433" y="1294805"/>
                </a:cubicBezTo>
                <a:lnTo>
                  <a:pt x="5469433" y="1302247"/>
                </a:lnTo>
                <a:lnTo>
                  <a:pt x="5461992" y="1317130"/>
                </a:lnTo>
                <a:cubicBezTo>
                  <a:pt x="5457031" y="1312168"/>
                  <a:pt x="5453310" y="1308448"/>
                  <a:pt x="5450830" y="1305967"/>
                </a:cubicBezTo>
                <a:cubicBezTo>
                  <a:pt x="5448350" y="1303487"/>
                  <a:pt x="5447109" y="1302247"/>
                  <a:pt x="5447109" y="1302247"/>
                </a:cubicBezTo>
                <a:cubicBezTo>
                  <a:pt x="5447109" y="1302247"/>
                  <a:pt x="5449589" y="1299766"/>
                  <a:pt x="5454551" y="1294805"/>
                </a:cubicBezTo>
                <a:lnTo>
                  <a:pt x="5447109" y="1294805"/>
                </a:lnTo>
                <a:lnTo>
                  <a:pt x="5447109" y="1302247"/>
                </a:lnTo>
                <a:cubicBezTo>
                  <a:pt x="5442148" y="1297286"/>
                  <a:pt x="5437188" y="1297286"/>
                  <a:pt x="5432226" y="1302247"/>
                </a:cubicBezTo>
                <a:lnTo>
                  <a:pt x="5432226" y="1313409"/>
                </a:lnTo>
                <a:lnTo>
                  <a:pt x="5432226" y="1317130"/>
                </a:lnTo>
                <a:cubicBezTo>
                  <a:pt x="5432226" y="1327051"/>
                  <a:pt x="5429746" y="1332012"/>
                  <a:pt x="5424785" y="1332012"/>
                </a:cubicBezTo>
                <a:lnTo>
                  <a:pt x="5424785" y="1324571"/>
                </a:lnTo>
                <a:lnTo>
                  <a:pt x="5424785" y="1317130"/>
                </a:lnTo>
                <a:cubicBezTo>
                  <a:pt x="5419824" y="1317130"/>
                  <a:pt x="5419824" y="1314649"/>
                  <a:pt x="5424785" y="1309688"/>
                </a:cubicBezTo>
                <a:cubicBezTo>
                  <a:pt x="5424785" y="1304727"/>
                  <a:pt x="5422305" y="1302247"/>
                  <a:pt x="5417344" y="1302247"/>
                </a:cubicBezTo>
                <a:lnTo>
                  <a:pt x="5432226" y="1287364"/>
                </a:lnTo>
                <a:cubicBezTo>
                  <a:pt x="5442148" y="1287364"/>
                  <a:pt x="5464472" y="1277442"/>
                  <a:pt x="5499199" y="1257598"/>
                </a:cubicBezTo>
                <a:cubicBezTo>
                  <a:pt x="5501680" y="1255118"/>
                  <a:pt x="5504160" y="1253878"/>
                  <a:pt x="5506640" y="1253878"/>
                </a:cubicBezTo>
                <a:close/>
                <a:moveTo>
                  <a:pt x="4792265" y="1252947"/>
                </a:moveTo>
                <a:cubicBezTo>
                  <a:pt x="4793505" y="1253568"/>
                  <a:pt x="4794746" y="1255118"/>
                  <a:pt x="4795986" y="1257598"/>
                </a:cubicBezTo>
                <a:cubicBezTo>
                  <a:pt x="4798466" y="1262559"/>
                  <a:pt x="4797227" y="1265040"/>
                  <a:pt x="4792265" y="1265040"/>
                </a:cubicBezTo>
                <a:lnTo>
                  <a:pt x="4784824" y="1265040"/>
                </a:lnTo>
                <a:cubicBezTo>
                  <a:pt x="4784824" y="1260079"/>
                  <a:pt x="4786065" y="1256358"/>
                  <a:pt x="4788545" y="1253878"/>
                </a:cubicBezTo>
                <a:cubicBezTo>
                  <a:pt x="4789785" y="1252638"/>
                  <a:pt x="4791025" y="1252327"/>
                  <a:pt x="4792265" y="1252947"/>
                </a:cubicBezTo>
                <a:close/>
                <a:moveTo>
                  <a:pt x="6459140" y="1250157"/>
                </a:moveTo>
                <a:lnTo>
                  <a:pt x="6451699" y="1265040"/>
                </a:lnTo>
                <a:lnTo>
                  <a:pt x="6436816" y="1272481"/>
                </a:lnTo>
                <a:cubicBezTo>
                  <a:pt x="6436816" y="1262559"/>
                  <a:pt x="6444258" y="1255118"/>
                  <a:pt x="6459140" y="1250157"/>
                </a:cubicBezTo>
                <a:close/>
                <a:moveTo>
                  <a:pt x="5156894" y="1250157"/>
                </a:moveTo>
                <a:cubicBezTo>
                  <a:pt x="5156894" y="1260079"/>
                  <a:pt x="5159374" y="1262559"/>
                  <a:pt x="5164336" y="1257598"/>
                </a:cubicBezTo>
                <a:lnTo>
                  <a:pt x="5171777" y="1250157"/>
                </a:lnTo>
                <a:close/>
                <a:moveTo>
                  <a:pt x="4792265" y="1250157"/>
                </a:moveTo>
                <a:lnTo>
                  <a:pt x="4814590" y="1257598"/>
                </a:lnTo>
                <a:lnTo>
                  <a:pt x="4807148" y="1257598"/>
                </a:lnTo>
                <a:close/>
                <a:moveTo>
                  <a:pt x="4591348" y="1250157"/>
                </a:moveTo>
                <a:lnTo>
                  <a:pt x="4561582" y="1257598"/>
                </a:lnTo>
                <a:lnTo>
                  <a:pt x="4554141" y="1257598"/>
                </a:lnTo>
                <a:cubicBezTo>
                  <a:pt x="4554141" y="1257598"/>
                  <a:pt x="4550420" y="1260079"/>
                  <a:pt x="4542979" y="1265040"/>
                </a:cubicBezTo>
                <a:cubicBezTo>
                  <a:pt x="4535537" y="1270001"/>
                  <a:pt x="4531816" y="1272481"/>
                  <a:pt x="4531816" y="1272481"/>
                </a:cubicBezTo>
                <a:cubicBezTo>
                  <a:pt x="4526855" y="1272481"/>
                  <a:pt x="4524375" y="1272481"/>
                  <a:pt x="4524375" y="1272481"/>
                </a:cubicBezTo>
                <a:cubicBezTo>
                  <a:pt x="4519414" y="1272481"/>
                  <a:pt x="4516934" y="1274961"/>
                  <a:pt x="4516934" y="1279922"/>
                </a:cubicBezTo>
                <a:cubicBezTo>
                  <a:pt x="4511973" y="1279922"/>
                  <a:pt x="4509492" y="1278682"/>
                  <a:pt x="4509492" y="1276202"/>
                </a:cubicBezTo>
                <a:cubicBezTo>
                  <a:pt x="4509492" y="1273721"/>
                  <a:pt x="4507012" y="1274961"/>
                  <a:pt x="4502051" y="1279922"/>
                </a:cubicBezTo>
                <a:lnTo>
                  <a:pt x="4494610" y="1287364"/>
                </a:lnTo>
                <a:cubicBezTo>
                  <a:pt x="4489649" y="1292325"/>
                  <a:pt x="4487169" y="1294805"/>
                  <a:pt x="4487169" y="1294805"/>
                </a:cubicBezTo>
                <a:cubicBezTo>
                  <a:pt x="4497090" y="1304727"/>
                  <a:pt x="4502051" y="1304727"/>
                  <a:pt x="4502051" y="1294805"/>
                </a:cubicBezTo>
                <a:cubicBezTo>
                  <a:pt x="4502051" y="1294805"/>
                  <a:pt x="4499571" y="1294805"/>
                  <a:pt x="4494610" y="1294805"/>
                </a:cubicBezTo>
                <a:cubicBezTo>
                  <a:pt x="4494610" y="1289844"/>
                  <a:pt x="4494610" y="1287364"/>
                  <a:pt x="4494610" y="1287364"/>
                </a:cubicBezTo>
                <a:cubicBezTo>
                  <a:pt x="4494610" y="1287364"/>
                  <a:pt x="4497090" y="1287364"/>
                  <a:pt x="4502051" y="1287364"/>
                </a:cubicBezTo>
                <a:cubicBezTo>
                  <a:pt x="4507012" y="1287364"/>
                  <a:pt x="4511973" y="1286124"/>
                  <a:pt x="4516934" y="1283643"/>
                </a:cubicBezTo>
                <a:cubicBezTo>
                  <a:pt x="4521895" y="1281163"/>
                  <a:pt x="4526855" y="1281163"/>
                  <a:pt x="4531816" y="1283643"/>
                </a:cubicBezTo>
                <a:cubicBezTo>
                  <a:pt x="4536777" y="1286124"/>
                  <a:pt x="4539258" y="1284884"/>
                  <a:pt x="4539258" y="1279922"/>
                </a:cubicBezTo>
                <a:cubicBezTo>
                  <a:pt x="4544219" y="1274961"/>
                  <a:pt x="4549180" y="1272481"/>
                  <a:pt x="4554141" y="1272481"/>
                </a:cubicBezTo>
                <a:lnTo>
                  <a:pt x="4554141" y="1265040"/>
                </a:lnTo>
                <a:lnTo>
                  <a:pt x="4561582" y="1265040"/>
                </a:lnTo>
                <a:cubicBezTo>
                  <a:pt x="4561582" y="1270001"/>
                  <a:pt x="4564062" y="1270001"/>
                  <a:pt x="4569023" y="1265040"/>
                </a:cubicBezTo>
                <a:lnTo>
                  <a:pt x="4591348" y="1257598"/>
                </a:lnTo>
                <a:cubicBezTo>
                  <a:pt x="4591348" y="1257598"/>
                  <a:pt x="4591348" y="1255118"/>
                  <a:pt x="4591348" y="1250157"/>
                </a:cubicBezTo>
                <a:close/>
                <a:moveTo>
                  <a:pt x="4405313" y="1250157"/>
                </a:moveTo>
                <a:lnTo>
                  <a:pt x="4405313" y="1257598"/>
                </a:lnTo>
                <a:cubicBezTo>
                  <a:pt x="4410274" y="1257598"/>
                  <a:pt x="4412754" y="1257598"/>
                  <a:pt x="4412754" y="1257598"/>
                </a:cubicBezTo>
                <a:cubicBezTo>
                  <a:pt x="4412754" y="1252637"/>
                  <a:pt x="4412754" y="1250157"/>
                  <a:pt x="4412754" y="1250157"/>
                </a:cubicBezTo>
                <a:cubicBezTo>
                  <a:pt x="4412754" y="1250157"/>
                  <a:pt x="4410274" y="1250157"/>
                  <a:pt x="4405313" y="1250157"/>
                </a:cubicBezTo>
                <a:close/>
                <a:moveTo>
                  <a:pt x="4345781" y="1250157"/>
                </a:moveTo>
                <a:lnTo>
                  <a:pt x="4345781" y="1257598"/>
                </a:lnTo>
                <a:lnTo>
                  <a:pt x="4353223" y="1257598"/>
                </a:lnTo>
                <a:close/>
                <a:moveTo>
                  <a:pt x="4249044" y="1250157"/>
                </a:moveTo>
                <a:cubicBezTo>
                  <a:pt x="4249044" y="1250157"/>
                  <a:pt x="4244082" y="1252637"/>
                  <a:pt x="4234160" y="1257598"/>
                </a:cubicBezTo>
                <a:cubicBezTo>
                  <a:pt x="4224238" y="1262559"/>
                  <a:pt x="4216797" y="1265040"/>
                  <a:pt x="4211836" y="1265040"/>
                </a:cubicBezTo>
                <a:cubicBezTo>
                  <a:pt x="4191992" y="1270001"/>
                  <a:pt x="4189512" y="1274961"/>
                  <a:pt x="4204395" y="1279922"/>
                </a:cubicBezTo>
                <a:lnTo>
                  <a:pt x="4196953" y="1279922"/>
                </a:lnTo>
                <a:cubicBezTo>
                  <a:pt x="4191992" y="1279922"/>
                  <a:pt x="4189512" y="1279922"/>
                  <a:pt x="4189512" y="1279922"/>
                </a:cubicBezTo>
                <a:cubicBezTo>
                  <a:pt x="4189512" y="1279922"/>
                  <a:pt x="4189512" y="1282403"/>
                  <a:pt x="4189512" y="1287364"/>
                </a:cubicBezTo>
                <a:cubicBezTo>
                  <a:pt x="4189512" y="1292325"/>
                  <a:pt x="4187031" y="1292325"/>
                  <a:pt x="4182070" y="1287364"/>
                </a:cubicBezTo>
                <a:lnTo>
                  <a:pt x="4182070" y="1294805"/>
                </a:lnTo>
                <a:lnTo>
                  <a:pt x="4189512" y="1294805"/>
                </a:lnTo>
                <a:cubicBezTo>
                  <a:pt x="4194473" y="1294805"/>
                  <a:pt x="4198194" y="1296046"/>
                  <a:pt x="4200674" y="1298526"/>
                </a:cubicBezTo>
                <a:cubicBezTo>
                  <a:pt x="4203154" y="1301006"/>
                  <a:pt x="4204395" y="1301006"/>
                  <a:pt x="4204395" y="1298526"/>
                </a:cubicBezTo>
                <a:cubicBezTo>
                  <a:pt x="4204395" y="1296046"/>
                  <a:pt x="4211836" y="1292325"/>
                  <a:pt x="4226719" y="1287364"/>
                </a:cubicBezTo>
                <a:cubicBezTo>
                  <a:pt x="4241602" y="1282403"/>
                  <a:pt x="4250284" y="1281163"/>
                  <a:pt x="4252764" y="1283643"/>
                </a:cubicBezTo>
                <a:cubicBezTo>
                  <a:pt x="4255245" y="1286124"/>
                  <a:pt x="4257725" y="1284884"/>
                  <a:pt x="4260206" y="1279922"/>
                </a:cubicBezTo>
                <a:cubicBezTo>
                  <a:pt x="4262686" y="1274961"/>
                  <a:pt x="4261446" y="1272481"/>
                  <a:pt x="4256485" y="1272481"/>
                </a:cubicBezTo>
                <a:lnTo>
                  <a:pt x="4234160" y="1272481"/>
                </a:lnTo>
                <a:cubicBezTo>
                  <a:pt x="4234160" y="1267520"/>
                  <a:pt x="4236641" y="1265040"/>
                  <a:pt x="4241602" y="1265040"/>
                </a:cubicBezTo>
                <a:cubicBezTo>
                  <a:pt x="4246563" y="1265040"/>
                  <a:pt x="4249044" y="1262559"/>
                  <a:pt x="4249044" y="1257598"/>
                </a:cubicBezTo>
                <a:cubicBezTo>
                  <a:pt x="4249044" y="1252637"/>
                  <a:pt x="4249044" y="1250157"/>
                  <a:pt x="4249044" y="1250157"/>
                </a:cubicBezTo>
                <a:close/>
                <a:moveTo>
                  <a:pt x="4980161" y="1246436"/>
                </a:moveTo>
                <a:cubicBezTo>
                  <a:pt x="4978921" y="1246436"/>
                  <a:pt x="4978301" y="1247676"/>
                  <a:pt x="4978301" y="1250157"/>
                </a:cubicBezTo>
                <a:lnTo>
                  <a:pt x="4970859" y="1250157"/>
                </a:lnTo>
                <a:lnTo>
                  <a:pt x="4963418" y="1272481"/>
                </a:lnTo>
                <a:cubicBezTo>
                  <a:pt x="4968379" y="1272481"/>
                  <a:pt x="4973339" y="1272481"/>
                  <a:pt x="4978301" y="1272481"/>
                </a:cubicBezTo>
                <a:lnTo>
                  <a:pt x="4985742" y="1250157"/>
                </a:lnTo>
                <a:cubicBezTo>
                  <a:pt x="4983261" y="1247676"/>
                  <a:pt x="4981401" y="1246436"/>
                  <a:pt x="4980161" y="1246436"/>
                </a:cubicBezTo>
                <a:close/>
                <a:moveTo>
                  <a:pt x="5014578" y="1244576"/>
                </a:moveTo>
                <a:cubicBezTo>
                  <a:pt x="5012718" y="1244576"/>
                  <a:pt x="5010547" y="1245196"/>
                  <a:pt x="5008066" y="1246436"/>
                </a:cubicBezTo>
                <a:cubicBezTo>
                  <a:pt x="5003105" y="1248917"/>
                  <a:pt x="5000625" y="1252637"/>
                  <a:pt x="5000625" y="1257598"/>
                </a:cubicBezTo>
                <a:lnTo>
                  <a:pt x="5008066" y="1272481"/>
                </a:lnTo>
                <a:lnTo>
                  <a:pt x="5015508" y="1272481"/>
                </a:lnTo>
                <a:cubicBezTo>
                  <a:pt x="5020469" y="1272481"/>
                  <a:pt x="5022949" y="1271241"/>
                  <a:pt x="5022949" y="1268760"/>
                </a:cubicBezTo>
                <a:cubicBezTo>
                  <a:pt x="5022949" y="1266280"/>
                  <a:pt x="5020469" y="1265040"/>
                  <a:pt x="5015508" y="1265040"/>
                </a:cubicBezTo>
                <a:cubicBezTo>
                  <a:pt x="5010546" y="1265040"/>
                  <a:pt x="5008066" y="1262559"/>
                  <a:pt x="5008066" y="1257598"/>
                </a:cubicBezTo>
                <a:lnTo>
                  <a:pt x="5015508" y="1257598"/>
                </a:lnTo>
                <a:cubicBezTo>
                  <a:pt x="5015508" y="1257598"/>
                  <a:pt x="5016748" y="1256358"/>
                  <a:pt x="5019228" y="1253878"/>
                </a:cubicBezTo>
                <a:cubicBezTo>
                  <a:pt x="5021708" y="1251397"/>
                  <a:pt x="5021708" y="1248917"/>
                  <a:pt x="5019228" y="1246436"/>
                </a:cubicBezTo>
                <a:cubicBezTo>
                  <a:pt x="5017988" y="1245196"/>
                  <a:pt x="5016438" y="1244576"/>
                  <a:pt x="5014578" y="1244576"/>
                </a:cubicBezTo>
                <a:close/>
                <a:moveTo>
                  <a:pt x="4150445" y="1244576"/>
                </a:moveTo>
                <a:cubicBezTo>
                  <a:pt x="4149205" y="1244576"/>
                  <a:pt x="4147344" y="1245196"/>
                  <a:pt x="4144863" y="1246436"/>
                </a:cubicBezTo>
                <a:cubicBezTo>
                  <a:pt x="4139902" y="1248917"/>
                  <a:pt x="4134942" y="1252637"/>
                  <a:pt x="4129981" y="1257598"/>
                </a:cubicBezTo>
                <a:lnTo>
                  <a:pt x="4144863" y="1257598"/>
                </a:lnTo>
                <a:cubicBezTo>
                  <a:pt x="4149824" y="1252637"/>
                  <a:pt x="4152305" y="1248917"/>
                  <a:pt x="4152305" y="1246436"/>
                </a:cubicBezTo>
                <a:cubicBezTo>
                  <a:pt x="4152305" y="1245196"/>
                  <a:pt x="4151685" y="1244576"/>
                  <a:pt x="4150445" y="1244576"/>
                </a:cubicBezTo>
                <a:close/>
                <a:moveTo>
                  <a:pt x="6399609" y="1242715"/>
                </a:moveTo>
                <a:cubicBezTo>
                  <a:pt x="6399609" y="1242715"/>
                  <a:pt x="6394648" y="1245196"/>
                  <a:pt x="6384726" y="1250157"/>
                </a:cubicBezTo>
                <a:lnTo>
                  <a:pt x="6362402" y="1257598"/>
                </a:lnTo>
                <a:close/>
                <a:moveTo>
                  <a:pt x="5915918" y="1242715"/>
                </a:moveTo>
                <a:cubicBezTo>
                  <a:pt x="5915918" y="1242715"/>
                  <a:pt x="5915918" y="1245196"/>
                  <a:pt x="5915918" y="1250157"/>
                </a:cubicBezTo>
                <a:cubicBezTo>
                  <a:pt x="5915918" y="1250157"/>
                  <a:pt x="5913438" y="1250157"/>
                  <a:pt x="5908476" y="1250157"/>
                </a:cubicBezTo>
                <a:cubicBezTo>
                  <a:pt x="5908476" y="1255118"/>
                  <a:pt x="5909717" y="1257598"/>
                  <a:pt x="5912197" y="1257598"/>
                </a:cubicBezTo>
                <a:cubicBezTo>
                  <a:pt x="5914677" y="1257598"/>
                  <a:pt x="5917158" y="1256358"/>
                  <a:pt x="5919638" y="1253878"/>
                </a:cubicBezTo>
                <a:cubicBezTo>
                  <a:pt x="5922119" y="1251397"/>
                  <a:pt x="5920879" y="1247676"/>
                  <a:pt x="5915918" y="1242715"/>
                </a:cubicBezTo>
                <a:close/>
                <a:moveTo>
                  <a:pt x="5685234" y="1242715"/>
                </a:moveTo>
                <a:lnTo>
                  <a:pt x="5700117" y="1242715"/>
                </a:lnTo>
                <a:lnTo>
                  <a:pt x="5692676" y="1250157"/>
                </a:lnTo>
                <a:close/>
                <a:moveTo>
                  <a:pt x="5677793" y="1242715"/>
                </a:moveTo>
                <a:cubicBezTo>
                  <a:pt x="5677793" y="1247676"/>
                  <a:pt x="5680273" y="1247676"/>
                  <a:pt x="5685234" y="1242715"/>
                </a:cubicBezTo>
                <a:cubicBezTo>
                  <a:pt x="5685234" y="1242715"/>
                  <a:pt x="5685234" y="1245196"/>
                  <a:pt x="5685234" y="1250157"/>
                </a:cubicBezTo>
                <a:cubicBezTo>
                  <a:pt x="5685234" y="1250157"/>
                  <a:pt x="5687714" y="1250157"/>
                  <a:pt x="5692676" y="1250157"/>
                </a:cubicBezTo>
                <a:lnTo>
                  <a:pt x="5685234" y="1257598"/>
                </a:lnTo>
                <a:lnTo>
                  <a:pt x="5670351" y="1265040"/>
                </a:lnTo>
                <a:lnTo>
                  <a:pt x="5670351" y="1264109"/>
                </a:lnTo>
                <a:cubicBezTo>
                  <a:pt x="5670351" y="1262249"/>
                  <a:pt x="5670351" y="1260079"/>
                  <a:pt x="5670351" y="1257598"/>
                </a:cubicBezTo>
                <a:close/>
                <a:moveTo>
                  <a:pt x="4606231" y="1242715"/>
                </a:moveTo>
                <a:cubicBezTo>
                  <a:pt x="4606231" y="1242715"/>
                  <a:pt x="4606231" y="1245196"/>
                  <a:pt x="4606231" y="1250157"/>
                </a:cubicBezTo>
                <a:cubicBezTo>
                  <a:pt x="4606231" y="1250157"/>
                  <a:pt x="4608711" y="1247676"/>
                  <a:pt x="4613672" y="1242715"/>
                </a:cubicBezTo>
                <a:close/>
                <a:moveTo>
                  <a:pt x="4368106" y="1242715"/>
                </a:moveTo>
                <a:lnTo>
                  <a:pt x="4353223" y="1250157"/>
                </a:lnTo>
                <a:cubicBezTo>
                  <a:pt x="4358184" y="1255118"/>
                  <a:pt x="4361904" y="1255118"/>
                  <a:pt x="4364385" y="1250157"/>
                </a:cubicBezTo>
                <a:cubicBezTo>
                  <a:pt x="4366865" y="1245196"/>
                  <a:pt x="4368106" y="1242715"/>
                  <a:pt x="4368106" y="1242715"/>
                </a:cubicBezTo>
                <a:close/>
                <a:moveTo>
                  <a:pt x="4092773" y="1242715"/>
                </a:moveTo>
                <a:cubicBezTo>
                  <a:pt x="4092773" y="1247676"/>
                  <a:pt x="4090293" y="1250157"/>
                  <a:pt x="4085332" y="1250157"/>
                </a:cubicBezTo>
                <a:lnTo>
                  <a:pt x="4092773" y="1250157"/>
                </a:lnTo>
                <a:cubicBezTo>
                  <a:pt x="4097735" y="1245196"/>
                  <a:pt x="4097735" y="1242715"/>
                  <a:pt x="4092773" y="1242715"/>
                </a:cubicBezTo>
                <a:close/>
                <a:moveTo>
                  <a:pt x="3936504" y="1242715"/>
                </a:moveTo>
                <a:lnTo>
                  <a:pt x="3943945" y="1250157"/>
                </a:lnTo>
                <a:cubicBezTo>
                  <a:pt x="3953867" y="1250157"/>
                  <a:pt x="3958828" y="1248917"/>
                  <a:pt x="3958828" y="1246436"/>
                </a:cubicBezTo>
                <a:cubicBezTo>
                  <a:pt x="3958828" y="1243956"/>
                  <a:pt x="3960069" y="1242715"/>
                  <a:pt x="3962549" y="1242715"/>
                </a:cubicBezTo>
                <a:cubicBezTo>
                  <a:pt x="3965029" y="1242715"/>
                  <a:pt x="3966270" y="1245196"/>
                  <a:pt x="3966270" y="1250157"/>
                </a:cubicBezTo>
                <a:cubicBezTo>
                  <a:pt x="3966270" y="1255118"/>
                  <a:pt x="3965029" y="1258839"/>
                  <a:pt x="3962549" y="1261319"/>
                </a:cubicBezTo>
                <a:cubicBezTo>
                  <a:pt x="3960069" y="1263799"/>
                  <a:pt x="3953867" y="1265040"/>
                  <a:pt x="3943945" y="1265040"/>
                </a:cubicBezTo>
                <a:lnTo>
                  <a:pt x="3906738" y="1279922"/>
                </a:lnTo>
                <a:cubicBezTo>
                  <a:pt x="3901777" y="1274961"/>
                  <a:pt x="3899297" y="1272481"/>
                  <a:pt x="3899297" y="1272481"/>
                </a:cubicBezTo>
                <a:cubicBezTo>
                  <a:pt x="3899297" y="1272481"/>
                  <a:pt x="3899297" y="1267520"/>
                  <a:pt x="3899297" y="1257598"/>
                </a:cubicBezTo>
                <a:cubicBezTo>
                  <a:pt x="3904258" y="1242715"/>
                  <a:pt x="3909219" y="1242715"/>
                  <a:pt x="3914180" y="1257598"/>
                </a:cubicBezTo>
                <a:cubicBezTo>
                  <a:pt x="3919141" y="1257598"/>
                  <a:pt x="3921621" y="1255118"/>
                  <a:pt x="3921621" y="1250157"/>
                </a:cubicBezTo>
                <a:cubicBezTo>
                  <a:pt x="3921621" y="1250157"/>
                  <a:pt x="3922861" y="1248917"/>
                  <a:pt x="3925342" y="1246436"/>
                </a:cubicBezTo>
                <a:cubicBezTo>
                  <a:pt x="3927822" y="1243956"/>
                  <a:pt x="3931543" y="1242715"/>
                  <a:pt x="3936504" y="1242715"/>
                </a:cubicBezTo>
                <a:close/>
                <a:moveTo>
                  <a:pt x="5654073" y="1240855"/>
                </a:moveTo>
                <a:cubicBezTo>
                  <a:pt x="5651283" y="1240855"/>
                  <a:pt x="5644306" y="1246436"/>
                  <a:pt x="5633144" y="1257598"/>
                </a:cubicBezTo>
                <a:cubicBezTo>
                  <a:pt x="5623223" y="1262559"/>
                  <a:pt x="5615781" y="1265040"/>
                  <a:pt x="5610820" y="1265040"/>
                </a:cubicBezTo>
                <a:cubicBezTo>
                  <a:pt x="5600899" y="1265040"/>
                  <a:pt x="5600899" y="1270001"/>
                  <a:pt x="5610820" y="1279922"/>
                </a:cubicBezTo>
                <a:cubicBezTo>
                  <a:pt x="5610820" y="1289844"/>
                  <a:pt x="5615781" y="1289844"/>
                  <a:pt x="5625703" y="1279922"/>
                </a:cubicBezTo>
                <a:lnTo>
                  <a:pt x="5624308" y="1279922"/>
                </a:lnTo>
                <a:cubicBezTo>
                  <a:pt x="5622757" y="1279922"/>
                  <a:pt x="5620742" y="1279922"/>
                  <a:pt x="5618261" y="1279922"/>
                </a:cubicBezTo>
                <a:lnTo>
                  <a:pt x="5618261" y="1272481"/>
                </a:lnTo>
                <a:cubicBezTo>
                  <a:pt x="5618261" y="1267520"/>
                  <a:pt x="5623223" y="1265040"/>
                  <a:pt x="5633144" y="1265040"/>
                </a:cubicBezTo>
                <a:cubicBezTo>
                  <a:pt x="5648027" y="1265040"/>
                  <a:pt x="5655469" y="1257598"/>
                  <a:pt x="5655469" y="1242715"/>
                </a:cubicBezTo>
                <a:cubicBezTo>
                  <a:pt x="5655469" y="1241475"/>
                  <a:pt x="5655003" y="1240855"/>
                  <a:pt x="5654073" y="1240855"/>
                </a:cubicBezTo>
                <a:close/>
                <a:moveTo>
                  <a:pt x="4851797" y="1235274"/>
                </a:moveTo>
                <a:cubicBezTo>
                  <a:pt x="4856758" y="1240235"/>
                  <a:pt x="4859238" y="1242715"/>
                  <a:pt x="4859238" y="1242715"/>
                </a:cubicBezTo>
                <a:cubicBezTo>
                  <a:pt x="4854277" y="1247676"/>
                  <a:pt x="4851797" y="1247676"/>
                  <a:pt x="4851797" y="1242715"/>
                </a:cubicBezTo>
                <a:cubicBezTo>
                  <a:pt x="4851797" y="1242715"/>
                  <a:pt x="4851797" y="1240235"/>
                  <a:pt x="4851797" y="1235274"/>
                </a:cubicBezTo>
                <a:close/>
                <a:moveTo>
                  <a:pt x="4784824" y="1235274"/>
                </a:moveTo>
                <a:lnTo>
                  <a:pt x="4792265" y="1242715"/>
                </a:lnTo>
                <a:cubicBezTo>
                  <a:pt x="4787304" y="1242715"/>
                  <a:pt x="4784824" y="1242715"/>
                  <a:pt x="4784824" y="1242715"/>
                </a:cubicBezTo>
                <a:close/>
                <a:moveTo>
                  <a:pt x="4710410" y="1235274"/>
                </a:moveTo>
                <a:lnTo>
                  <a:pt x="4710410" y="1242715"/>
                </a:lnTo>
                <a:cubicBezTo>
                  <a:pt x="4715372" y="1237754"/>
                  <a:pt x="4716611" y="1235274"/>
                  <a:pt x="4714131" y="1235274"/>
                </a:cubicBezTo>
                <a:cubicBezTo>
                  <a:pt x="4711651" y="1235274"/>
                  <a:pt x="4710410" y="1235274"/>
                  <a:pt x="4710410" y="1235274"/>
                </a:cubicBezTo>
                <a:close/>
                <a:moveTo>
                  <a:pt x="4382988" y="1235274"/>
                </a:moveTo>
                <a:lnTo>
                  <a:pt x="4382988" y="1242715"/>
                </a:lnTo>
                <a:cubicBezTo>
                  <a:pt x="4387949" y="1242715"/>
                  <a:pt x="4391670" y="1242715"/>
                  <a:pt x="4394150" y="1242715"/>
                </a:cubicBezTo>
                <a:cubicBezTo>
                  <a:pt x="4396631" y="1242715"/>
                  <a:pt x="4402832" y="1242715"/>
                  <a:pt x="4412754" y="1242715"/>
                </a:cubicBezTo>
                <a:lnTo>
                  <a:pt x="4405313" y="1235274"/>
                </a:lnTo>
                <a:close/>
                <a:moveTo>
                  <a:pt x="4286251" y="1235274"/>
                </a:moveTo>
                <a:cubicBezTo>
                  <a:pt x="4276329" y="1235274"/>
                  <a:pt x="4273848" y="1237754"/>
                  <a:pt x="4278809" y="1242715"/>
                </a:cubicBezTo>
                <a:cubicBezTo>
                  <a:pt x="4278809" y="1247676"/>
                  <a:pt x="4281290" y="1247676"/>
                  <a:pt x="4286251" y="1242715"/>
                </a:cubicBezTo>
                <a:cubicBezTo>
                  <a:pt x="4291211" y="1237754"/>
                  <a:pt x="4296172" y="1235274"/>
                  <a:pt x="4301133" y="1235274"/>
                </a:cubicBezTo>
                <a:close/>
                <a:moveTo>
                  <a:pt x="4167188" y="1235274"/>
                </a:moveTo>
                <a:cubicBezTo>
                  <a:pt x="4167188" y="1235274"/>
                  <a:pt x="4167188" y="1237754"/>
                  <a:pt x="4167188" y="1242715"/>
                </a:cubicBezTo>
                <a:lnTo>
                  <a:pt x="4174629" y="1250157"/>
                </a:lnTo>
                <a:lnTo>
                  <a:pt x="4182070" y="1250157"/>
                </a:lnTo>
                <a:lnTo>
                  <a:pt x="4182070" y="1235274"/>
                </a:lnTo>
                <a:cubicBezTo>
                  <a:pt x="4177109" y="1240235"/>
                  <a:pt x="4174629" y="1240235"/>
                  <a:pt x="4174629" y="1235274"/>
                </a:cubicBezTo>
                <a:close/>
                <a:moveTo>
                  <a:pt x="5386648" y="1232484"/>
                </a:moveTo>
                <a:cubicBezTo>
                  <a:pt x="5386027" y="1233104"/>
                  <a:pt x="5385097" y="1235274"/>
                  <a:pt x="5383857" y="1238995"/>
                </a:cubicBezTo>
                <a:lnTo>
                  <a:pt x="5382166" y="1242039"/>
                </a:lnTo>
                <a:lnTo>
                  <a:pt x="5385718" y="1240855"/>
                </a:lnTo>
                <a:cubicBezTo>
                  <a:pt x="5386958" y="1239615"/>
                  <a:pt x="5387578" y="1237755"/>
                  <a:pt x="5387578" y="1235274"/>
                </a:cubicBezTo>
                <a:cubicBezTo>
                  <a:pt x="5387578" y="1232794"/>
                  <a:pt x="5387267" y="1231863"/>
                  <a:pt x="5386648" y="1232484"/>
                </a:cubicBezTo>
                <a:close/>
                <a:moveTo>
                  <a:pt x="4511353" y="1230623"/>
                </a:moveTo>
                <a:cubicBezTo>
                  <a:pt x="4512593" y="1231243"/>
                  <a:pt x="4514453" y="1232794"/>
                  <a:pt x="4516934" y="1235274"/>
                </a:cubicBezTo>
                <a:lnTo>
                  <a:pt x="4509492" y="1242715"/>
                </a:lnTo>
                <a:cubicBezTo>
                  <a:pt x="4509492" y="1237754"/>
                  <a:pt x="4509492" y="1234034"/>
                  <a:pt x="4509492" y="1231553"/>
                </a:cubicBezTo>
                <a:cubicBezTo>
                  <a:pt x="4509492" y="1230313"/>
                  <a:pt x="4510112" y="1230003"/>
                  <a:pt x="4511353" y="1230623"/>
                </a:cubicBezTo>
                <a:close/>
                <a:moveTo>
                  <a:pt x="6518672" y="1227833"/>
                </a:moveTo>
                <a:cubicBezTo>
                  <a:pt x="6523633" y="1227833"/>
                  <a:pt x="6526113" y="1227833"/>
                  <a:pt x="6526113" y="1227833"/>
                </a:cubicBezTo>
                <a:cubicBezTo>
                  <a:pt x="6526113" y="1227833"/>
                  <a:pt x="6526113" y="1230313"/>
                  <a:pt x="6526113" y="1235274"/>
                </a:cubicBezTo>
                <a:cubicBezTo>
                  <a:pt x="6526113" y="1235274"/>
                  <a:pt x="6523633" y="1235274"/>
                  <a:pt x="6518672" y="1235274"/>
                </a:cubicBezTo>
                <a:cubicBezTo>
                  <a:pt x="6518672" y="1235274"/>
                  <a:pt x="6518672" y="1232794"/>
                  <a:pt x="6518672" y="1227833"/>
                </a:cubicBezTo>
                <a:close/>
                <a:moveTo>
                  <a:pt x="5826621" y="1227833"/>
                </a:moveTo>
                <a:lnTo>
                  <a:pt x="5834062" y="1227833"/>
                </a:lnTo>
                <a:cubicBezTo>
                  <a:pt x="5839024" y="1232794"/>
                  <a:pt x="5839024" y="1235274"/>
                  <a:pt x="5834062" y="1235274"/>
                </a:cubicBezTo>
                <a:close/>
                <a:moveTo>
                  <a:pt x="5357812" y="1227833"/>
                </a:moveTo>
                <a:cubicBezTo>
                  <a:pt x="5352851" y="1227833"/>
                  <a:pt x="5350371" y="1230313"/>
                  <a:pt x="5350371" y="1235274"/>
                </a:cubicBezTo>
                <a:cubicBezTo>
                  <a:pt x="5355332" y="1235274"/>
                  <a:pt x="5357812" y="1235274"/>
                  <a:pt x="5357812" y="1235274"/>
                </a:cubicBezTo>
                <a:close/>
                <a:moveTo>
                  <a:pt x="5008066" y="1227833"/>
                </a:moveTo>
                <a:cubicBezTo>
                  <a:pt x="4993183" y="1227833"/>
                  <a:pt x="4988222" y="1230313"/>
                  <a:pt x="4993183" y="1235274"/>
                </a:cubicBezTo>
                <a:lnTo>
                  <a:pt x="5008066" y="1235274"/>
                </a:lnTo>
                <a:cubicBezTo>
                  <a:pt x="5008066" y="1230313"/>
                  <a:pt x="5008066" y="1227833"/>
                  <a:pt x="5008066" y="1227833"/>
                </a:cubicBezTo>
                <a:close/>
                <a:moveTo>
                  <a:pt x="3512344" y="1227833"/>
                </a:moveTo>
                <a:lnTo>
                  <a:pt x="3512344" y="1235274"/>
                </a:lnTo>
                <a:lnTo>
                  <a:pt x="3504902" y="1242715"/>
                </a:lnTo>
                <a:close/>
                <a:moveTo>
                  <a:pt x="5664770" y="1223182"/>
                </a:moveTo>
                <a:cubicBezTo>
                  <a:pt x="5666010" y="1222562"/>
                  <a:pt x="5667871" y="1222872"/>
                  <a:pt x="5670351" y="1224112"/>
                </a:cubicBezTo>
                <a:cubicBezTo>
                  <a:pt x="5675313" y="1226592"/>
                  <a:pt x="5680273" y="1227833"/>
                  <a:pt x="5685234" y="1227833"/>
                </a:cubicBezTo>
                <a:cubicBezTo>
                  <a:pt x="5685234" y="1232794"/>
                  <a:pt x="5683994" y="1235274"/>
                  <a:pt x="5681513" y="1235274"/>
                </a:cubicBezTo>
                <a:cubicBezTo>
                  <a:pt x="5679033" y="1235274"/>
                  <a:pt x="5677793" y="1235274"/>
                  <a:pt x="5677793" y="1235274"/>
                </a:cubicBezTo>
                <a:cubicBezTo>
                  <a:pt x="5677793" y="1235274"/>
                  <a:pt x="5675313" y="1235274"/>
                  <a:pt x="5670351" y="1235274"/>
                </a:cubicBezTo>
                <a:cubicBezTo>
                  <a:pt x="5665390" y="1235274"/>
                  <a:pt x="5662910" y="1232794"/>
                  <a:pt x="5662910" y="1227833"/>
                </a:cubicBezTo>
                <a:cubicBezTo>
                  <a:pt x="5662910" y="1225352"/>
                  <a:pt x="5663530" y="1223802"/>
                  <a:pt x="5664770" y="1223182"/>
                </a:cubicBezTo>
                <a:close/>
                <a:moveTo>
                  <a:pt x="6317754" y="1220391"/>
                </a:moveTo>
                <a:lnTo>
                  <a:pt x="6332636" y="1227833"/>
                </a:lnTo>
                <a:cubicBezTo>
                  <a:pt x="6332636" y="1232794"/>
                  <a:pt x="6327675" y="1232794"/>
                  <a:pt x="6317754" y="1227833"/>
                </a:cubicBezTo>
                <a:cubicBezTo>
                  <a:pt x="6312792" y="1227833"/>
                  <a:pt x="6312792" y="1225352"/>
                  <a:pt x="6317754" y="1220391"/>
                </a:cubicBezTo>
                <a:close/>
                <a:moveTo>
                  <a:pt x="6213574" y="1220391"/>
                </a:moveTo>
                <a:cubicBezTo>
                  <a:pt x="6198691" y="1230313"/>
                  <a:pt x="6193730" y="1232794"/>
                  <a:pt x="6198691" y="1227833"/>
                </a:cubicBezTo>
                <a:cubicBezTo>
                  <a:pt x="6198691" y="1227833"/>
                  <a:pt x="6203652" y="1225352"/>
                  <a:pt x="6213574" y="1220391"/>
                </a:cubicBezTo>
                <a:close/>
                <a:moveTo>
                  <a:pt x="6116836" y="1220391"/>
                </a:moveTo>
                <a:cubicBezTo>
                  <a:pt x="6121797" y="1220391"/>
                  <a:pt x="6124277" y="1220391"/>
                  <a:pt x="6124277" y="1220391"/>
                </a:cubicBezTo>
                <a:lnTo>
                  <a:pt x="6116836" y="1227833"/>
                </a:lnTo>
                <a:cubicBezTo>
                  <a:pt x="6116836" y="1227833"/>
                  <a:pt x="6116836" y="1225352"/>
                  <a:pt x="6116836" y="1220391"/>
                </a:cubicBezTo>
                <a:close/>
                <a:moveTo>
                  <a:pt x="5856386" y="1220391"/>
                </a:moveTo>
                <a:cubicBezTo>
                  <a:pt x="5856386" y="1220391"/>
                  <a:pt x="5858867" y="1220391"/>
                  <a:pt x="5863828" y="1220391"/>
                </a:cubicBezTo>
                <a:cubicBezTo>
                  <a:pt x="5863828" y="1220391"/>
                  <a:pt x="5863828" y="1222872"/>
                  <a:pt x="5863828" y="1227833"/>
                </a:cubicBezTo>
                <a:cubicBezTo>
                  <a:pt x="5863828" y="1227833"/>
                  <a:pt x="5861348" y="1227833"/>
                  <a:pt x="5856386" y="1227833"/>
                </a:cubicBezTo>
                <a:cubicBezTo>
                  <a:pt x="5856386" y="1222872"/>
                  <a:pt x="5856386" y="1220391"/>
                  <a:pt x="5856386" y="1220391"/>
                </a:cubicBezTo>
                <a:close/>
                <a:moveTo>
                  <a:pt x="5700117" y="1220391"/>
                </a:moveTo>
                <a:lnTo>
                  <a:pt x="5707558" y="1227833"/>
                </a:lnTo>
                <a:cubicBezTo>
                  <a:pt x="5702597" y="1227833"/>
                  <a:pt x="5700117" y="1227833"/>
                  <a:pt x="5700117" y="1227833"/>
                </a:cubicBezTo>
                <a:cubicBezTo>
                  <a:pt x="5700117" y="1222872"/>
                  <a:pt x="5700117" y="1220391"/>
                  <a:pt x="5700117" y="1220391"/>
                </a:cubicBezTo>
                <a:close/>
                <a:moveTo>
                  <a:pt x="4762500" y="1220391"/>
                </a:moveTo>
                <a:cubicBezTo>
                  <a:pt x="4762500" y="1220391"/>
                  <a:pt x="4760020" y="1222872"/>
                  <a:pt x="4755058" y="1227833"/>
                </a:cubicBezTo>
                <a:cubicBezTo>
                  <a:pt x="4750097" y="1232794"/>
                  <a:pt x="4747617" y="1235274"/>
                  <a:pt x="4747617" y="1235274"/>
                </a:cubicBezTo>
                <a:lnTo>
                  <a:pt x="4740176" y="1235274"/>
                </a:lnTo>
                <a:lnTo>
                  <a:pt x="4740176" y="1242715"/>
                </a:lnTo>
                <a:cubicBezTo>
                  <a:pt x="4745137" y="1247676"/>
                  <a:pt x="4750097" y="1247676"/>
                  <a:pt x="4755058" y="1242715"/>
                </a:cubicBezTo>
                <a:cubicBezTo>
                  <a:pt x="4760020" y="1242715"/>
                  <a:pt x="4762500" y="1242715"/>
                  <a:pt x="4762500" y="1242715"/>
                </a:cubicBezTo>
                <a:lnTo>
                  <a:pt x="4762500" y="1235274"/>
                </a:lnTo>
                <a:lnTo>
                  <a:pt x="4762500" y="1227833"/>
                </a:lnTo>
                <a:close/>
                <a:moveTo>
                  <a:pt x="4435078" y="1220391"/>
                </a:moveTo>
                <a:lnTo>
                  <a:pt x="4420195" y="1227833"/>
                </a:lnTo>
                <a:cubicBezTo>
                  <a:pt x="4420195" y="1227833"/>
                  <a:pt x="4420195" y="1230313"/>
                  <a:pt x="4420195" y="1235274"/>
                </a:cubicBezTo>
                <a:lnTo>
                  <a:pt x="4435078" y="1227833"/>
                </a:lnTo>
                <a:cubicBezTo>
                  <a:pt x="4435078" y="1227833"/>
                  <a:pt x="4435078" y="1225352"/>
                  <a:pt x="4435078" y="1220391"/>
                </a:cubicBezTo>
                <a:close/>
                <a:moveTo>
                  <a:pt x="5149453" y="1215740"/>
                </a:moveTo>
                <a:cubicBezTo>
                  <a:pt x="5146972" y="1216360"/>
                  <a:pt x="5144492" y="1217911"/>
                  <a:pt x="5142012" y="1220391"/>
                </a:cubicBezTo>
                <a:cubicBezTo>
                  <a:pt x="5142012" y="1220391"/>
                  <a:pt x="5139532" y="1220391"/>
                  <a:pt x="5134571" y="1220391"/>
                </a:cubicBezTo>
                <a:cubicBezTo>
                  <a:pt x="5129609" y="1225352"/>
                  <a:pt x="5127129" y="1225352"/>
                  <a:pt x="5127129" y="1220391"/>
                </a:cubicBezTo>
                <a:lnTo>
                  <a:pt x="5119688" y="1227833"/>
                </a:lnTo>
                <a:cubicBezTo>
                  <a:pt x="5114726" y="1232794"/>
                  <a:pt x="5112246" y="1232794"/>
                  <a:pt x="5112246" y="1227833"/>
                </a:cubicBezTo>
                <a:lnTo>
                  <a:pt x="5097364" y="1235274"/>
                </a:lnTo>
                <a:cubicBezTo>
                  <a:pt x="5092402" y="1240235"/>
                  <a:pt x="5084960" y="1242715"/>
                  <a:pt x="5075039" y="1242715"/>
                </a:cubicBezTo>
                <a:cubicBezTo>
                  <a:pt x="5070078" y="1247676"/>
                  <a:pt x="5070078" y="1252637"/>
                  <a:pt x="5075039" y="1257598"/>
                </a:cubicBezTo>
                <a:cubicBezTo>
                  <a:pt x="5075039" y="1257598"/>
                  <a:pt x="5076279" y="1256358"/>
                  <a:pt x="5078760" y="1253878"/>
                </a:cubicBezTo>
                <a:cubicBezTo>
                  <a:pt x="5081240" y="1251397"/>
                  <a:pt x="5086201" y="1250157"/>
                  <a:pt x="5093643" y="1250157"/>
                </a:cubicBezTo>
                <a:cubicBezTo>
                  <a:pt x="5101084" y="1250157"/>
                  <a:pt x="5104805" y="1250157"/>
                  <a:pt x="5104805" y="1250157"/>
                </a:cubicBezTo>
                <a:cubicBezTo>
                  <a:pt x="5104805" y="1255118"/>
                  <a:pt x="5104805" y="1257598"/>
                  <a:pt x="5104805" y="1257598"/>
                </a:cubicBezTo>
                <a:cubicBezTo>
                  <a:pt x="5104805" y="1257598"/>
                  <a:pt x="5107285" y="1257598"/>
                  <a:pt x="5112246" y="1257598"/>
                </a:cubicBezTo>
                <a:lnTo>
                  <a:pt x="5119688" y="1250157"/>
                </a:lnTo>
                <a:lnTo>
                  <a:pt x="5112246" y="1250157"/>
                </a:lnTo>
                <a:cubicBezTo>
                  <a:pt x="5107285" y="1250157"/>
                  <a:pt x="5104805" y="1247676"/>
                  <a:pt x="5104805" y="1242715"/>
                </a:cubicBezTo>
                <a:lnTo>
                  <a:pt x="5097364" y="1242715"/>
                </a:lnTo>
                <a:cubicBezTo>
                  <a:pt x="5097364" y="1237754"/>
                  <a:pt x="5099844" y="1235274"/>
                  <a:pt x="5104805" y="1235274"/>
                </a:cubicBezTo>
                <a:lnTo>
                  <a:pt x="5127129" y="1235274"/>
                </a:lnTo>
                <a:lnTo>
                  <a:pt x="5142012" y="1235274"/>
                </a:lnTo>
                <a:cubicBezTo>
                  <a:pt x="5137051" y="1235274"/>
                  <a:pt x="5134571" y="1236514"/>
                  <a:pt x="5134571" y="1238995"/>
                </a:cubicBezTo>
                <a:cubicBezTo>
                  <a:pt x="5134571" y="1241475"/>
                  <a:pt x="5137051" y="1242715"/>
                  <a:pt x="5142012" y="1242715"/>
                </a:cubicBezTo>
                <a:lnTo>
                  <a:pt x="5149453" y="1235274"/>
                </a:lnTo>
                <a:lnTo>
                  <a:pt x="5156894" y="1227833"/>
                </a:lnTo>
                <a:cubicBezTo>
                  <a:pt x="5161856" y="1222872"/>
                  <a:pt x="5161856" y="1219151"/>
                  <a:pt x="5156894" y="1216671"/>
                </a:cubicBezTo>
                <a:cubicBezTo>
                  <a:pt x="5154414" y="1215430"/>
                  <a:pt x="5151933" y="1215120"/>
                  <a:pt x="5149453" y="1215740"/>
                </a:cubicBezTo>
                <a:close/>
                <a:moveTo>
                  <a:pt x="6816327" y="1212950"/>
                </a:moveTo>
                <a:cubicBezTo>
                  <a:pt x="6821289" y="1212950"/>
                  <a:pt x="6823769" y="1212950"/>
                  <a:pt x="6823769" y="1212950"/>
                </a:cubicBezTo>
                <a:cubicBezTo>
                  <a:pt x="6823769" y="1217911"/>
                  <a:pt x="6823769" y="1220391"/>
                  <a:pt x="6823769" y="1220391"/>
                </a:cubicBezTo>
                <a:close/>
                <a:moveTo>
                  <a:pt x="6496347" y="1212950"/>
                </a:moveTo>
                <a:lnTo>
                  <a:pt x="6496347" y="1220391"/>
                </a:lnTo>
                <a:cubicBezTo>
                  <a:pt x="6491386" y="1225352"/>
                  <a:pt x="6488906" y="1225352"/>
                  <a:pt x="6488906" y="1220391"/>
                </a:cubicBezTo>
                <a:cubicBezTo>
                  <a:pt x="6488906" y="1215430"/>
                  <a:pt x="6491386" y="1212950"/>
                  <a:pt x="6496347" y="1212950"/>
                </a:cubicBezTo>
                <a:close/>
                <a:moveTo>
                  <a:pt x="5521523" y="1212950"/>
                </a:moveTo>
                <a:lnTo>
                  <a:pt x="5521523" y="1220391"/>
                </a:lnTo>
                <a:lnTo>
                  <a:pt x="5514082" y="1220391"/>
                </a:lnTo>
                <a:cubicBezTo>
                  <a:pt x="5514082" y="1220391"/>
                  <a:pt x="5516562" y="1217911"/>
                  <a:pt x="5521523" y="1212950"/>
                </a:cubicBezTo>
                <a:close/>
                <a:moveTo>
                  <a:pt x="5387578" y="1212950"/>
                </a:moveTo>
                <a:lnTo>
                  <a:pt x="5380136" y="1220391"/>
                </a:lnTo>
                <a:lnTo>
                  <a:pt x="5395019" y="1220391"/>
                </a:lnTo>
                <a:close/>
                <a:moveTo>
                  <a:pt x="5060156" y="1212950"/>
                </a:moveTo>
                <a:lnTo>
                  <a:pt x="5067597" y="1212950"/>
                </a:lnTo>
                <a:cubicBezTo>
                  <a:pt x="5067597" y="1217911"/>
                  <a:pt x="5066357" y="1220391"/>
                  <a:pt x="5063877" y="1220391"/>
                </a:cubicBezTo>
                <a:cubicBezTo>
                  <a:pt x="5061397" y="1220391"/>
                  <a:pt x="5060156" y="1217911"/>
                  <a:pt x="5060156" y="1212950"/>
                </a:cubicBezTo>
                <a:close/>
                <a:moveTo>
                  <a:pt x="4892725" y="1212950"/>
                </a:moveTo>
                <a:cubicBezTo>
                  <a:pt x="4890245" y="1212950"/>
                  <a:pt x="4889004" y="1215430"/>
                  <a:pt x="4889004" y="1220391"/>
                </a:cubicBezTo>
                <a:cubicBezTo>
                  <a:pt x="4893965" y="1220391"/>
                  <a:pt x="4901407" y="1217911"/>
                  <a:pt x="4911328" y="1212950"/>
                </a:cubicBezTo>
                <a:cubicBezTo>
                  <a:pt x="4911328" y="1212950"/>
                  <a:pt x="4908848" y="1212950"/>
                  <a:pt x="4903887" y="1212950"/>
                </a:cubicBezTo>
                <a:cubicBezTo>
                  <a:pt x="4898926" y="1212950"/>
                  <a:pt x="4895205" y="1212950"/>
                  <a:pt x="4892725" y="1212950"/>
                </a:cubicBezTo>
                <a:close/>
                <a:moveTo>
                  <a:pt x="4807148" y="1212950"/>
                </a:moveTo>
                <a:cubicBezTo>
                  <a:pt x="4807148" y="1217911"/>
                  <a:pt x="4808389" y="1220391"/>
                  <a:pt x="4810869" y="1220391"/>
                </a:cubicBezTo>
                <a:cubicBezTo>
                  <a:pt x="4813349" y="1220391"/>
                  <a:pt x="4814590" y="1217911"/>
                  <a:pt x="4814590" y="1212950"/>
                </a:cubicBezTo>
                <a:close/>
                <a:moveTo>
                  <a:pt x="4569023" y="1212950"/>
                </a:moveTo>
                <a:cubicBezTo>
                  <a:pt x="4554141" y="1222872"/>
                  <a:pt x="4551660" y="1227833"/>
                  <a:pt x="4561582" y="1227833"/>
                </a:cubicBezTo>
                <a:lnTo>
                  <a:pt x="4561582" y="1235274"/>
                </a:lnTo>
                <a:cubicBezTo>
                  <a:pt x="4556621" y="1235274"/>
                  <a:pt x="4554141" y="1235274"/>
                  <a:pt x="4554141" y="1235274"/>
                </a:cubicBezTo>
                <a:cubicBezTo>
                  <a:pt x="4564062" y="1245196"/>
                  <a:pt x="4571504" y="1245196"/>
                  <a:pt x="4576465" y="1235274"/>
                </a:cubicBezTo>
                <a:cubicBezTo>
                  <a:pt x="4581426" y="1230313"/>
                  <a:pt x="4582666" y="1226592"/>
                  <a:pt x="4580186" y="1224112"/>
                </a:cubicBezTo>
                <a:cubicBezTo>
                  <a:pt x="4577705" y="1221632"/>
                  <a:pt x="4578945" y="1217911"/>
                  <a:pt x="4583906" y="1212950"/>
                </a:cubicBezTo>
                <a:close/>
                <a:moveTo>
                  <a:pt x="6072187" y="1205508"/>
                </a:moveTo>
                <a:lnTo>
                  <a:pt x="6079629" y="1212950"/>
                </a:lnTo>
                <a:cubicBezTo>
                  <a:pt x="6079629" y="1212950"/>
                  <a:pt x="6077149" y="1212950"/>
                  <a:pt x="6072187" y="1212950"/>
                </a:cubicBezTo>
                <a:cubicBezTo>
                  <a:pt x="6072187" y="1207989"/>
                  <a:pt x="6072187" y="1205508"/>
                  <a:pt x="6072187" y="1205508"/>
                </a:cubicBezTo>
                <a:close/>
                <a:moveTo>
                  <a:pt x="6005215" y="1205508"/>
                </a:moveTo>
                <a:cubicBezTo>
                  <a:pt x="6010176" y="1205508"/>
                  <a:pt x="6011415" y="1206749"/>
                  <a:pt x="6008935" y="1209229"/>
                </a:cubicBezTo>
                <a:cubicBezTo>
                  <a:pt x="6006455" y="1211709"/>
                  <a:pt x="6002735" y="1212950"/>
                  <a:pt x="5997773" y="1212950"/>
                </a:cubicBezTo>
                <a:cubicBezTo>
                  <a:pt x="5997773" y="1207989"/>
                  <a:pt x="6000253" y="1205508"/>
                  <a:pt x="6005215" y="1205508"/>
                </a:cubicBezTo>
                <a:close/>
                <a:moveTo>
                  <a:pt x="5022949" y="1205508"/>
                </a:moveTo>
                <a:cubicBezTo>
                  <a:pt x="5022949" y="1205508"/>
                  <a:pt x="5025429" y="1205508"/>
                  <a:pt x="5030390" y="1205508"/>
                </a:cubicBezTo>
                <a:cubicBezTo>
                  <a:pt x="5030390" y="1205508"/>
                  <a:pt x="5030390" y="1206749"/>
                  <a:pt x="5030390" y="1209229"/>
                </a:cubicBezTo>
                <a:cubicBezTo>
                  <a:pt x="5030390" y="1211709"/>
                  <a:pt x="5030390" y="1212950"/>
                  <a:pt x="5030390" y="1212950"/>
                </a:cubicBezTo>
                <a:close/>
                <a:moveTo>
                  <a:pt x="4851797" y="1205508"/>
                </a:moveTo>
                <a:cubicBezTo>
                  <a:pt x="4851797" y="1205508"/>
                  <a:pt x="4851797" y="1210469"/>
                  <a:pt x="4851797" y="1220391"/>
                </a:cubicBezTo>
                <a:lnTo>
                  <a:pt x="4844355" y="1220391"/>
                </a:lnTo>
                <a:lnTo>
                  <a:pt x="4836914" y="1220391"/>
                </a:lnTo>
                <a:cubicBezTo>
                  <a:pt x="4831953" y="1225352"/>
                  <a:pt x="4829472" y="1227833"/>
                  <a:pt x="4829472" y="1227833"/>
                </a:cubicBezTo>
                <a:lnTo>
                  <a:pt x="4822751" y="1228793"/>
                </a:lnTo>
                <a:lnTo>
                  <a:pt x="4827612" y="1235274"/>
                </a:lnTo>
                <a:cubicBezTo>
                  <a:pt x="4828852" y="1237755"/>
                  <a:pt x="4829472" y="1240235"/>
                  <a:pt x="4829472" y="1242715"/>
                </a:cubicBezTo>
                <a:lnTo>
                  <a:pt x="4814590" y="1235274"/>
                </a:lnTo>
                <a:lnTo>
                  <a:pt x="4814949" y="1230593"/>
                </a:lnTo>
                <a:lnTo>
                  <a:pt x="4807148" y="1235274"/>
                </a:lnTo>
                <a:cubicBezTo>
                  <a:pt x="4802187" y="1235274"/>
                  <a:pt x="4799707" y="1235274"/>
                  <a:pt x="4799707" y="1235274"/>
                </a:cubicBezTo>
                <a:cubicBezTo>
                  <a:pt x="4799707" y="1235274"/>
                  <a:pt x="4799707" y="1232794"/>
                  <a:pt x="4799707" y="1227833"/>
                </a:cubicBezTo>
                <a:cubicBezTo>
                  <a:pt x="4794745" y="1227833"/>
                  <a:pt x="4792265" y="1227833"/>
                  <a:pt x="4792265" y="1227833"/>
                </a:cubicBezTo>
                <a:cubicBezTo>
                  <a:pt x="4787304" y="1227833"/>
                  <a:pt x="4784824" y="1225352"/>
                  <a:pt x="4784824" y="1220391"/>
                </a:cubicBezTo>
                <a:cubicBezTo>
                  <a:pt x="4769941" y="1230313"/>
                  <a:pt x="4767461" y="1237754"/>
                  <a:pt x="4777383" y="1242715"/>
                </a:cubicBezTo>
                <a:cubicBezTo>
                  <a:pt x="4777383" y="1247676"/>
                  <a:pt x="4777383" y="1250157"/>
                  <a:pt x="4777383" y="1250157"/>
                </a:cubicBezTo>
                <a:cubicBezTo>
                  <a:pt x="4772421" y="1255118"/>
                  <a:pt x="4772421" y="1260079"/>
                  <a:pt x="4777383" y="1265040"/>
                </a:cubicBezTo>
                <a:cubicBezTo>
                  <a:pt x="4782344" y="1270001"/>
                  <a:pt x="4782344" y="1272481"/>
                  <a:pt x="4777383" y="1272481"/>
                </a:cubicBezTo>
                <a:cubicBezTo>
                  <a:pt x="4772421" y="1272481"/>
                  <a:pt x="4768701" y="1274961"/>
                  <a:pt x="4766220" y="1279922"/>
                </a:cubicBezTo>
                <a:cubicBezTo>
                  <a:pt x="4763740" y="1284884"/>
                  <a:pt x="4760020" y="1287364"/>
                  <a:pt x="4755058" y="1287364"/>
                </a:cubicBezTo>
                <a:cubicBezTo>
                  <a:pt x="4750097" y="1287364"/>
                  <a:pt x="4747617" y="1287364"/>
                  <a:pt x="4747617" y="1287364"/>
                </a:cubicBezTo>
                <a:cubicBezTo>
                  <a:pt x="4747617" y="1287364"/>
                  <a:pt x="4745137" y="1287364"/>
                  <a:pt x="4740176" y="1287364"/>
                </a:cubicBezTo>
                <a:cubicBezTo>
                  <a:pt x="4740176" y="1292325"/>
                  <a:pt x="4740176" y="1294805"/>
                  <a:pt x="4740176" y="1294805"/>
                </a:cubicBezTo>
                <a:lnTo>
                  <a:pt x="4732734" y="1302247"/>
                </a:lnTo>
                <a:cubicBezTo>
                  <a:pt x="4727773" y="1307208"/>
                  <a:pt x="4727773" y="1309688"/>
                  <a:pt x="4732734" y="1309688"/>
                </a:cubicBezTo>
                <a:cubicBezTo>
                  <a:pt x="4737695" y="1309688"/>
                  <a:pt x="4740176" y="1309688"/>
                  <a:pt x="4740176" y="1309688"/>
                </a:cubicBezTo>
                <a:cubicBezTo>
                  <a:pt x="4740176" y="1309688"/>
                  <a:pt x="4740176" y="1312168"/>
                  <a:pt x="4740176" y="1317130"/>
                </a:cubicBezTo>
                <a:cubicBezTo>
                  <a:pt x="4740176" y="1322091"/>
                  <a:pt x="4737695" y="1324571"/>
                  <a:pt x="4732734" y="1324571"/>
                </a:cubicBezTo>
                <a:cubicBezTo>
                  <a:pt x="4727773" y="1324571"/>
                  <a:pt x="4722813" y="1324571"/>
                  <a:pt x="4717852" y="1324571"/>
                </a:cubicBezTo>
                <a:lnTo>
                  <a:pt x="4710410" y="1324571"/>
                </a:lnTo>
                <a:cubicBezTo>
                  <a:pt x="4710410" y="1329532"/>
                  <a:pt x="4707930" y="1330772"/>
                  <a:pt x="4702969" y="1328292"/>
                </a:cubicBezTo>
                <a:cubicBezTo>
                  <a:pt x="4698008" y="1325811"/>
                  <a:pt x="4695528" y="1327051"/>
                  <a:pt x="4695528" y="1332012"/>
                </a:cubicBezTo>
                <a:cubicBezTo>
                  <a:pt x="4695528" y="1327051"/>
                  <a:pt x="4694288" y="1324571"/>
                  <a:pt x="4691807" y="1324571"/>
                </a:cubicBezTo>
                <a:cubicBezTo>
                  <a:pt x="4689327" y="1324571"/>
                  <a:pt x="4688086" y="1324571"/>
                  <a:pt x="4688086" y="1324571"/>
                </a:cubicBezTo>
                <a:lnTo>
                  <a:pt x="4695528" y="1332012"/>
                </a:lnTo>
                <a:cubicBezTo>
                  <a:pt x="4695528" y="1336973"/>
                  <a:pt x="4694288" y="1339454"/>
                  <a:pt x="4691807" y="1339454"/>
                </a:cubicBezTo>
                <a:cubicBezTo>
                  <a:pt x="4689327" y="1339454"/>
                  <a:pt x="4688086" y="1336973"/>
                  <a:pt x="4688086" y="1332012"/>
                </a:cubicBezTo>
                <a:lnTo>
                  <a:pt x="4673203" y="1332012"/>
                </a:lnTo>
                <a:lnTo>
                  <a:pt x="4665761" y="1332012"/>
                </a:lnTo>
                <a:lnTo>
                  <a:pt x="4665761" y="1339454"/>
                </a:lnTo>
                <a:lnTo>
                  <a:pt x="4658320" y="1354337"/>
                </a:lnTo>
                <a:cubicBezTo>
                  <a:pt x="4653359" y="1359298"/>
                  <a:pt x="4650879" y="1356817"/>
                  <a:pt x="4650879" y="1346895"/>
                </a:cubicBezTo>
                <a:cubicBezTo>
                  <a:pt x="4655840" y="1341934"/>
                  <a:pt x="4655840" y="1339454"/>
                  <a:pt x="4650879" y="1339454"/>
                </a:cubicBezTo>
                <a:cubicBezTo>
                  <a:pt x="4645918" y="1339454"/>
                  <a:pt x="4643437" y="1344415"/>
                  <a:pt x="4643437" y="1354337"/>
                </a:cubicBezTo>
                <a:cubicBezTo>
                  <a:pt x="4643437" y="1354337"/>
                  <a:pt x="4643437" y="1356817"/>
                  <a:pt x="4643437" y="1361778"/>
                </a:cubicBezTo>
                <a:cubicBezTo>
                  <a:pt x="4638477" y="1366739"/>
                  <a:pt x="4635996" y="1366739"/>
                  <a:pt x="4635996" y="1361778"/>
                </a:cubicBezTo>
                <a:lnTo>
                  <a:pt x="4628554" y="1361778"/>
                </a:lnTo>
                <a:cubicBezTo>
                  <a:pt x="4623594" y="1361778"/>
                  <a:pt x="4621113" y="1364258"/>
                  <a:pt x="4621113" y="1369219"/>
                </a:cubicBezTo>
                <a:lnTo>
                  <a:pt x="4613672" y="1369219"/>
                </a:lnTo>
                <a:lnTo>
                  <a:pt x="4613672" y="1361778"/>
                </a:lnTo>
                <a:lnTo>
                  <a:pt x="4606231" y="1369219"/>
                </a:lnTo>
                <a:cubicBezTo>
                  <a:pt x="4606231" y="1369219"/>
                  <a:pt x="4604990" y="1370460"/>
                  <a:pt x="4602510" y="1372940"/>
                </a:cubicBezTo>
                <a:cubicBezTo>
                  <a:pt x="4600029" y="1375420"/>
                  <a:pt x="4598789" y="1377901"/>
                  <a:pt x="4598789" y="1380381"/>
                </a:cubicBezTo>
                <a:cubicBezTo>
                  <a:pt x="4598789" y="1382862"/>
                  <a:pt x="4596309" y="1384102"/>
                  <a:pt x="4591348" y="1384102"/>
                </a:cubicBezTo>
                <a:lnTo>
                  <a:pt x="4576465" y="1384102"/>
                </a:lnTo>
                <a:lnTo>
                  <a:pt x="4576465" y="1398985"/>
                </a:lnTo>
                <a:cubicBezTo>
                  <a:pt x="4581426" y="1398985"/>
                  <a:pt x="4586387" y="1398985"/>
                  <a:pt x="4591348" y="1398985"/>
                </a:cubicBezTo>
                <a:lnTo>
                  <a:pt x="4583906" y="1413868"/>
                </a:lnTo>
                <a:lnTo>
                  <a:pt x="4583906" y="1421309"/>
                </a:lnTo>
                <a:lnTo>
                  <a:pt x="4591348" y="1421309"/>
                </a:lnTo>
                <a:lnTo>
                  <a:pt x="4598789" y="1421309"/>
                </a:lnTo>
                <a:lnTo>
                  <a:pt x="4613672" y="1406426"/>
                </a:lnTo>
                <a:lnTo>
                  <a:pt x="4606231" y="1406426"/>
                </a:lnTo>
                <a:lnTo>
                  <a:pt x="4598789" y="1398985"/>
                </a:lnTo>
                <a:cubicBezTo>
                  <a:pt x="4598789" y="1394024"/>
                  <a:pt x="4598789" y="1391544"/>
                  <a:pt x="4598789" y="1391544"/>
                </a:cubicBezTo>
                <a:cubicBezTo>
                  <a:pt x="4613672" y="1391544"/>
                  <a:pt x="4621113" y="1389063"/>
                  <a:pt x="4621113" y="1384102"/>
                </a:cubicBezTo>
                <a:lnTo>
                  <a:pt x="4628554" y="1376661"/>
                </a:lnTo>
                <a:cubicBezTo>
                  <a:pt x="4633516" y="1376661"/>
                  <a:pt x="4633516" y="1374180"/>
                  <a:pt x="4628554" y="1369219"/>
                </a:cubicBezTo>
                <a:lnTo>
                  <a:pt x="4635996" y="1369219"/>
                </a:lnTo>
                <a:cubicBezTo>
                  <a:pt x="4640957" y="1374180"/>
                  <a:pt x="4643437" y="1374180"/>
                  <a:pt x="4643437" y="1369219"/>
                </a:cubicBezTo>
                <a:lnTo>
                  <a:pt x="4650879" y="1384102"/>
                </a:lnTo>
                <a:cubicBezTo>
                  <a:pt x="4650879" y="1389063"/>
                  <a:pt x="4650879" y="1394024"/>
                  <a:pt x="4650879" y="1398985"/>
                </a:cubicBezTo>
                <a:cubicBezTo>
                  <a:pt x="4650879" y="1394024"/>
                  <a:pt x="4645918" y="1394024"/>
                  <a:pt x="4635996" y="1398985"/>
                </a:cubicBezTo>
                <a:cubicBezTo>
                  <a:pt x="4626074" y="1408907"/>
                  <a:pt x="4628554" y="1413868"/>
                  <a:pt x="4643437" y="1413868"/>
                </a:cubicBezTo>
                <a:cubicBezTo>
                  <a:pt x="4653359" y="1418829"/>
                  <a:pt x="4658320" y="1420069"/>
                  <a:pt x="4658320" y="1417588"/>
                </a:cubicBezTo>
                <a:cubicBezTo>
                  <a:pt x="4658320" y="1415108"/>
                  <a:pt x="4660801" y="1413868"/>
                  <a:pt x="4665761" y="1413868"/>
                </a:cubicBezTo>
                <a:lnTo>
                  <a:pt x="4673203" y="1406426"/>
                </a:lnTo>
                <a:lnTo>
                  <a:pt x="4665761" y="1398985"/>
                </a:lnTo>
                <a:cubicBezTo>
                  <a:pt x="4665761" y="1398985"/>
                  <a:pt x="4665761" y="1394024"/>
                  <a:pt x="4665761" y="1384102"/>
                </a:cubicBezTo>
                <a:cubicBezTo>
                  <a:pt x="4665761" y="1379141"/>
                  <a:pt x="4665761" y="1375420"/>
                  <a:pt x="4665761" y="1372940"/>
                </a:cubicBezTo>
                <a:cubicBezTo>
                  <a:pt x="4665761" y="1370460"/>
                  <a:pt x="4663281" y="1369219"/>
                  <a:pt x="4658320" y="1369219"/>
                </a:cubicBezTo>
                <a:cubicBezTo>
                  <a:pt x="4663281" y="1369219"/>
                  <a:pt x="4665761" y="1369219"/>
                  <a:pt x="4665761" y="1369219"/>
                </a:cubicBezTo>
                <a:cubicBezTo>
                  <a:pt x="4665761" y="1369219"/>
                  <a:pt x="4668243" y="1369219"/>
                  <a:pt x="4673203" y="1369219"/>
                </a:cubicBezTo>
                <a:lnTo>
                  <a:pt x="4680645" y="1361778"/>
                </a:lnTo>
                <a:lnTo>
                  <a:pt x="4688086" y="1361778"/>
                </a:lnTo>
                <a:cubicBezTo>
                  <a:pt x="4688086" y="1366739"/>
                  <a:pt x="4688086" y="1369219"/>
                  <a:pt x="4688086" y="1369219"/>
                </a:cubicBezTo>
                <a:cubicBezTo>
                  <a:pt x="4693048" y="1369219"/>
                  <a:pt x="4698008" y="1369219"/>
                  <a:pt x="4702969" y="1369219"/>
                </a:cubicBezTo>
                <a:cubicBezTo>
                  <a:pt x="4702969" y="1369219"/>
                  <a:pt x="4702969" y="1367979"/>
                  <a:pt x="4702969" y="1365499"/>
                </a:cubicBezTo>
                <a:cubicBezTo>
                  <a:pt x="4702969" y="1363018"/>
                  <a:pt x="4705449" y="1361778"/>
                  <a:pt x="4710410" y="1361778"/>
                </a:cubicBezTo>
                <a:lnTo>
                  <a:pt x="4710410" y="1358057"/>
                </a:lnTo>
                <a:cubicBezTo>
                  <a:pt x="4710410" y="1350616"/>
                  <a:pt x="4710410" y="1346895"/>
                  <a:pt x="4710410" y="1346895"/>
                </a:cubicBezTo>
                <a:cubicBezTo>
                  <a:pt x="4710410" y="1341934"/>
                  <a:pt x="4711651" y="1339454"/>
                  <a:pt x="4714131" y="1339454"/>
                </a:cubicBezTo>
                <a:cubicBezTo>
                  <a:pt x="4716611" y="1339454"/>
                  <a:pt x="4717852" y="1339454"/>
                  <a:pt x="4717852" y="1339454"/>
                </a:cubicBezTo>
                <a:lnTo>
                  <a:pt x="4732734" y="1339454"/>
                </a:lnTo>
                <a:cubicBezTo>
                  <a:pt x="4732734" y="1339454"/>
                  <a:pt x="4735214" y="1339454"/>
                  <a:pt x="4740176" y="1339454"/>
                </a:cubicBezTo>
                <a:cubicBezTo>
                  <a:pt x="4740176" y="1344415"/>
                  <a:pt x="4742656" y="1345655"/>
                  <a:pt x="4747617" y="1343174"/>
                </a:cubicBezTo>
                <a:cubicBezTo>
                  <a:pt x="4752578" y="1340694"/>
                  <a:pt x="4755058" y="1339454"/>
                  <a:pt x="4755058" y="1339454"/>
                </a:cubicBezTo>
                <a:lnTo>
                  <a:pt x="4755058" y="1332012"/>
                </a:lnTo>
                <a:cubicBezTo>
                  <a:pt x="4760020" y="1332012"/>
                  <a:pt x="4762500" y="1329532"/>
                  <a:pt x="4762500" y="1324571"/>
                </a:cubicBezTo>
                <a:lnTo>
                  <a:pt x="4769941" y="1317130"/>
                </a:lnTo>
                <a:lnTo>
                  <a:pt x="4777383" y="1317130"/>
                </a:lnTo>
                <a:cubicBezTo>
                  <a:pt x="4777383" y="1312168"/>
                  <a:pt x="4777383" y="1309688"/>
                  <a:pt x="4777383" y="1309688"/>
                </a:cubicBezTo>
                <a:lnTo>
                  <a:pt x="4784824" y="1317130"/>
                </a:lnTo>
                <a:cubicBezTo>
                  <a:pt x="4784824" y="1312168"/>
                  <a:pt x="4786065" y="1309688"/>
                  <a:pt x="4788545" y="1309688"/>
                </a:cubicBezTo>
                <a:cubicBezTo>
                  <a:pt x="4791025" y="1309688"/>
                  <a:pt x="4799707" y="1304727"/>
                  <a:pt x="4814590" y="1294805"/>
                </a:cubicBezTo>
                <a:cubicBezTo>
                  <a:pt x="4844355" y="1279922"/>
                  <a:pt x="4861718" y="1272481"/>
                  <a:pt x="4866679" y="1272481"/>
                </a:cubicBezTo>
                <a:cubicBezTo>
                  <a:pt x="4866679" y="1277442"/>
                  <a:pt x="4859238" y="1282403"/>
                  <a:pt x="4844355" y="1287364"/>
                </a:cubicBezTo>
                <a:cubicBezTo>
                  <a:pt x="4839394" y="1287364"/>
                  <a:pt x="4835673" y="1288604"/>
                  <a:pt x="4833193" y="1291085"/>
                </a:cubicBezTo>
                <a:cubicBezTo>
                  <a:pt x="4830713" y="1293565"/>
                  <a:pt x="4828232" y="1296046"/>
                  <a:pt x="4825752" y="1298526"/>
                </a:cubicBezTo>
                <a:cubicBezTo>
                  <a:pt x="4823272" y="1301006"/>
                  <a:pt x="4820790" y="1302247"/>
                  <a:pt x="4818310" y="1302247"/>
                </a:cubicBezTo>
                <a:cubicBezTo>
                  <a:pt x="4815830" y="1302247"/>
                  <a:pt x="4814590" y="1302247"/>
                  <a:pt x="4814590" y="1302247"/>
                </a:cubicBezTo>
                <a:lnTo>
                  <a:pt x="4807148" y="1309688"/>
                </a:lnTo>
                <a:lnTo>
                  <a:pt x="4814590" y="1309688"/>
                </a:lnTo>
                <a:cubicBezTo>
                  <a:pt x="4814590" y="1309688"/>
                  <a:pt x="4817070" y="1309688"/>
                  <a:pt x="4822031" y="1309688"/>
                </a:cubicBezTo>
                <a:lnTo>
                  <a:pt x="4829472" y="1309688"/>
                </a:lnTo>
                <a:cubicBezTo>
                  <a:pt x="4829472" y="1304727"/>
                  <a:pt x="4829472" y="1302247"/>
                  <a:pt x="4829472" y="1302247"/>
                </a:cubicBezTo>
                <a:cubicBezTo>
                  <a:pt x="4834434" y="1307208"/>
                  <a:pt x="4839394" y="1309688"/>
                  <a:pt x="4844355" y="1309688"/>
                </a:cubicBezTo>
                <a:cubicBezTo>
                  <a:pt x="4849317" y="1309688"/>
                  <a:pt x="4851797" y="1307208"/>
                  <a:pt x="4851797" y="1302247"/>
                </a:cubicBezTo>
                <a:lnTo>
                  <a:pt x="4844355" y="1302247"/>
                </a:lnTo>
                <a:lnTo>
                  <a:pt x="4851797" y="1287364"/>
                </a:lnTo>
                <a:lnTo>
                  <a:pt x="4859238" y="1287364"/>
                </a:lnTo>
                <a:cubicBezTo>
                  <a:pt x="4859238" y="1292325"/>
                  <a:pt x="4859238" y="1294805"/>
                  <a:pt x="4859238" y="1294805"/>
                </a:cubicBezTo>
                <a:cubicBezTo>
                  <a:pt x="4859238" y="1294805"/>
                  <a:pt x="4861718" y="1294805"/>
                  <a:pt x="4866679" y="1294805"/>
                </a:cubicBezTo>
                <a:cubicBezTo>
                  <a:pt x="4876601" y="1299766"/>
                  <a:pt x="4881563" y="1297286"/>
                  <a:pt x="4881563" y="1287364"/>
                </a:cubicBezTo>
                <a:lnTo>
                  <a:pt x="4889004" y="1272481"/>
                </a:lnTo>
                <a:cubicBezTo>
                  <a:pt x="4893965" y="1272481"/>
                  <a:pt x="4897686" y="1270001"/>
                  <a:pt x="4900166" y="1265040"/>
                </a:cubicBezTo>
                <a:cubicBezTo>
                  <a:pt x="4902646" y="1260079"/>
                  <a:pt x="4903887" y="1257598"/>
                  <a:pt x="4903887" y="1257598"/>
                </a:cubicBezTo>
                <a:cubicBezTo>
                  <a:pt x="4903887" y="1252637"/>
                  <a:pt x="4903887" y="1250157"/>
                  <a:pt x="4903887" y="1250157"/>
                </a:cubicBezTo>
                <a:cubicBezTo>
                  <a:pt x="4903887" y="1250157"/>
                  <a:pt x="4905128" y="1248917"/>
                  <a:pt x="4907608" y="1246436"/>
                </a:cubicBezTo>
                <a:cubicBezTo>
                  <a:pt x="4910088" y="1243956"/>
                  <a:pt x="4911328" y="1242715"/>
                  <a:pt x="4911328" y="1242715"/>
                </a:cubicBezTo>
                <a:lnTo>
                  <a:pt x="4889004" y="1250157"/>
                </a:lnTo>
                <a:cubicBezTo>
                  <a:pt x="4874121" y="1255118"/>
                  <a:pt x="4864199" y="1260079"/>
                  <a:pt x="4859238" y="1265040"/>
                </a:cubicBezTo>
                <a:cubicBezTo>
                  <a:pt x="4854277" y="1265040"/>
                  <a:pt x="4849317" y="1266280"/>
                  <a:pt x="4844355" y="1268760"/>
                </a:cubicBezTo>
                <a:cubicBezTo>
                  <a:pt x="4839394" y="1271241"/>
                  <a:pt x="4836914" y="1272481"/>
                  <a:pt x="4836914" y="1272481"/>
                </a:cubicBezTo>
                <a:lnTo>
                  <a:pt x="4814590" y="1279922"/>
                </a:lnTo>
                <a:cubicBezTo>
                  <a:pt x="4809628" y="1284884"/>
                  <a:pt x="4807148" y="1284884"/>
                  <a:pt x="4807148" y="1279922"/>
                </a:cubicBezTo>
                <a:cubicBezTo>
                  <a:pt x="4812110" y="1274961"/>
                  <a:pt x="4815830" y="1272481"/>
                  <a:pt x="4818310" y="1272481"/>
                </a:cubicBezTo>
                <a:cubicBezTo>
                  <a:pt x="4820790" y="1272481"/>
                  <a:pt x="4824511" y="1270001"/>
                  <a:pt x="4829472" y="1265040"/>
                </a:cubicBezTo>
                <a:lnTo>
                  <a:pt x="4836914" y="1257598"/>
                </a:lnTo>
                <a:cubicBezTo>
                  <a:pt x="4836914" y="1257598"/>
                  <a:pt x="4839394" y="1257598"/>
                  <a:pt x="4844355" y="1257598"/>
                </a:cubicBezTo>
                <a:cubicBezTo>
                  <a:pt x="4849317" y="1257598"/>
                  <a:pt x="4854277" y="1255118"/>
                  <a:pt x="4859238" y="1250157"/>
                </a:cubicBezTo>
                <a:cubicBezTo>
                  <a:pt x="4864199" y="1245196"/>
                  <a:pt x="4867920" y="1243956"/>
                  <a:pt x="4870400" y="1246436"/>
                </a:cubicBezTo>
                <a:cubicBezTo>
                  <a:pt x="4872880" y="1248917"/>
                  <a:pt x="4876601" y="1247676"/>
                  <a:pt x="4881563" y="1242715"/>
                </a:cubicBezTo>
                <a:cubicBezTo>
                  <a:pt x="4886524" y="1237754"/>
                  <a:pt x="4889004" y="1235274"/>
                  <a:pt x="4889004" y="1235274"/>
                </a:cubicBezTo>
                <a:cubicBezTo>
                  <a:pt x="4889004" y="1230313"/>
                  <a:pt x="4886524" y="1227833"/>
                  <a:pt x="4881563" y="1227833"/>
                </a:cubicBezTo>
                <a:cubicBezTo>
                  <a:pt x="4876601" y="1232794"/>
                  <a:pt x="4872880" y="1235274"/>
                  <a:pt x="4870400" y="1235274"/>
                </a:cubicBezTo>
                <a:cubicBezTo>
                  <a:pt x="4867920" y="1235274"/>
                  <a:pt x="4866679" y="1234034"/>
                  <a:pt x="4866679" y="1231553"/>
                </a:cubicBezTo>
                <a:cubicBezTo>
                  <a:pt x="4866679" y="1229073"/>
                  <a:pt x="4864199" y="1222872"/>
                  <a:pt x="4859238" y="1212950"/>
                </a:cubicBezTo>
                <a:close/>
                <a:moveTo>
                  <a:pt x="4033243" y="1205508"/>
                </a:moveTo>
                <a:cubicBezTo>
                  <a:pt x="4028282" y="1205508"/>
                  <a:pt x="4025801" y="1207989"/>
                  <a:pt x="4025801" y="1212950"/>
                </a:cubicBezTo>
                <a:cubicBezTo>
                  <a:pt x="4030762" y="1212950"/>
                  <a:pt x="4033243" y="1212950"/>
                  <a:pt x="4033243" y="1212950"/>
                </a:cubicBezTo>
                <a:close/>
                <a:moveTo>
                  <a:pt x="6310312" y="1198067"/>
                </a:moveTo>
                <a:lnTo>
                  <a:pt x="6310312" y="1205508"/>
                </a:lnTo>
                <a:cubicBezTo>
                  <a:pt x="6310312" y="1205508"/>
                  <a:pt x="6307832" y="1205508"/>
                  <a:pt x="6302871" y="1205508"/>
                </a:cubicBezTo>
                <a:cubicBezTo>
                  <a:pt x="6302871" y="1200547"/>
                  <a:pt x="6305351" y="1198067"/>
                  <a:pt x="6310312" y="1198067"/>
                </a:cubicBezTo>
                <a:close/>
                <a:moveTo>
                  <a:pt x="5774531" y="1198067"/>
                </a:moveTo>
                <a:cubicBezTo>
                  <a:pt x="5779492" y="1198067"/>
                  <a:pt x="5781972" y="1198067"/>
                  <a:pt x="5781972" y="1198067"/>
                </a:cubicBezTo>
                <a:cubicBezTo>
                  <a:pt x="5781972" y="1198067"/>
                  <a:pt x="5784453" y="1198067"/>
                  <a:pt x="5789414" y="1198067"/>
                </a:cubicBezTo>
                <a:lnTo>
                  <a:pt x="5781972" y="1205508"/>
                </a:lnTo>
                <a:close/>
                <a:moveTo>
                  <a:pt x="5514082" y="1198067"/>
                </a:moveTo>
                <a:lnTo>
                  <a:pt x="5514082" y="1205508"/>
                </a:lnTo>
                <a:lnTo>
                  <a:pt x="5506640" y="1205508"/>
                </a:lnTo>
                <a:close/>
                <a:moveTo>
                  <a:pt x="5350371" y="1198067"/>
                </a:moveTo>
                <a:lnTo>
                  <a:pt x="5350371" y="1205508"/>
                </a:lnTo>
                <a:lnTo>
                  <a:pt x="5357812" y="1205508"/>
                </a:lnTo>
                <a:cubicBezTo>
                  <a:pt x="5357812" y="1205508"/>
                  <a:pt x="5355332" y="1203028"/>
                  <a:pt x="5350371" y="1198067"/>
                </a:cubicBezTo>
                <a:close/>
                <a:moveTo>
                  <a:pt x="5000625" y="1198067"/>
                </a:moveTo>
                <a:cubicBezTo>
                  <a:pt x="5000625" y="1198067"/>
                  <a:pt x="5003105" y="1198067"/>
                  <a:pt x="5008066" y="1198067"/>
                </a:cubicBezTo>
                <a:cubicBezTo>
                  <a:pt x="5008066" y="1203028"/>
                  <a:pt x="5008066" y="1205508"/>
                  <a:pt x="5008066" y="1205508"/>
                </a:cubicBezTo>
                <a:close/>
                <a:moveTo>
                  <a:pt x="4836914" y="1198067"/>
                </a:moveTo>
                <a:cubicBezTo>
                  <a:pt x="4831953" y="1203028"/>
                  <a:pt x="4829472" y="1205508"/>
                  <a:pt x="4829472" y="1205508"/>
                </a:cubicBezTo>
                <a:lnTo>
                  <a:pt x="4829472" y="1212950"/>
                </a:lnTo>
                <a:cubicBezTo>
                  <a:pt x="4829472" y="1212950"/>
                  <a:pt x="4831953" y="1210469"/>
                  <a:pt x="4836914" y="1205508"/>
                </a:cubicBezTo>
                <a:cubicBezTo>
                  <a:pt x="4841875" y="1205508"/>
                  <a:pt x="4841875" y="1203028"/>
                  <a:pt x="4836914" y="1198067"/>
                </a:cubicBezTo>
                <a:close/>
                <a:moveTo>
                  <a:pt x="4464844" y="1198067"/>
                </a:moveTo>
                <a:cubicBezTo>
                  <a:pt x="4457403" y="1203028"/>
                  <a:pt x="4451821" y="1207369"/>
                  <a:pt x="4448101" y="1211089"/>
                </a:cubicBezTo>
                <a:lnTo>
                  <a:pt x="4446578" y="1212950"/>
                </a:lnTo>
                <a:lnTo>
                  <a:pt x="4448101" y="1212950"/>
                </a:lnTo>
                <a:cubicBezTo>
                  <a:pt x="4449341" y="1212950"/>
                  <a:pt x="4449961" y="1212950"/>
                  <a:pt x="4449961" y="1212950"/>
                </a:cubicBezTo>
                <a:lnTo>
                  <a:pt x="4449961" y="1220391"/>
                </a:lnTo>
                <a:cubicBezTo>
                  <a:pt x="4449961" y="1220391"/>
                  <a:pt x="4448721" y="1219151"/>
                  <a:pt x="4446240" y="1216671"/>
                </a:cubicBezTo>
                <a:lnTo>
                  <a:pt x="4444752" y="1215182"/>
                </a:lnTo>
                <a:lnTo>
                  <a:pt x="4443915" y="1216205"/>
                </a:lnTo>
                <a:cubicBezTo>
                  <a:pt x="4442985" y="1217756"/>
                  <a:pt x="4442520" y="1219151"/>
                  <a:pt x="4442520" y="1220391"/>
                </a:cubicBezTo>
                <a:cubicBezTo>
                  <a:pt x="4442520" y="1225352"/>
                  <a:pt x="4442520" y="1229073"/>
                  <a:pt x="4442520" y="1231553"/>
                </a:cubicBezTo>
                <a:cubicBezTo>
                  <a:pt x="4442520" y="1234034"/>
                  <a:pt x="4440039" y="1235274"/>
                  <a:pt x="4435078" y="1235274"/>
                </a:cubicBezTo>
                <a:cubicBezTo>
                  <a:pt x="4430117" y="1240235"/>
                  <a:pt x="4427637" y="1243956"/>
                  <a:pt x="4427637" y="1246436"/>
                </a:cubicBezTo>
                <a:cubicBezTo>
                  <a:pt x="4427637" y="1248917"/>
                  <a:pt x="4432598" y="1250157"/>
                  <a:pt x="4442520" y="1250157"/>
                </a:cubicBezTo>
                <a:cubicBezTo>
                  <a:pt x="4447481" y="1250157"/>
                  <a:pt x="4452441" y="1250157"/>
                  <a:pt x="4457403" y="1250157"/>
                </a:cubicBezTo>
                <a:cubicBezTo>
                  <a:pt x="4462364" y="1250157"/>
                  <a:pt x="4464844" y="1250157"/>
                  <a:pt x="4464844" y="1250157"/>
                </a:cubicBezTo>
                <a:lnTo>
                  <a:pt x="4464844" y="1242715"/>
                </a:lnTo>
                <a:lnTo>
                  <a:pt x="4464844" y="1235274"/>
                </a:lnTo>
                <a:cubicBezTo>
                  <a:pt x="4469805" y="1240235"/>
                  <a:pt x="4474766" y="1242715"/>
                  <a:pt x="4479727" y="1242715"/>
                </a:cubicBezTo>
                <a:cubicBezTo>
                  <a:pt x="4484688" y="1242715"/>
                  <a:pt x="4487169" y="1245196"/>
                  <a:pt x="4487169" y="1250157"/>
                </a:cubicBezTo>
                <a:lnTo>
                  <a:pt x="4494610" y="1250157"/>
                </a:lnTo>
                <a:cubicBezTo>
                  <a:pt x="4499571" y="1250157"/>
                  <a:pt x="4502051" y="1250157"/>
                  <a:pt x="4502051" y="1250157"/>
                </a:cubicBezTo>
                <a:lnTo>
                  <a:pt x="4509492" y="1250157"/>
                </a:lnTo>
                <a:cubicBezTo>
                  <a:pt x="4509492" y="1255118"/>
                  <a:pt x="4507012" y="1257598"/>
                  <a:pt x="4502051" y="1257598"/>
                </a:cubicBezTo>
                <a:cubicBezTo>
                  <a:pt x="4497090" y="1257598"/>
                  <a:pt x="4494610" y="1260079"/>
                  <a:pt x="4494610" y="1265040"/>
                </a:cubicBezTo>
                <a:cubicBezTo>
                  <a:pt x="4499571" y="1265040"/>
                  <a:pt x="4504532" y="1262559"/>
                  <a:pt x="4509492" y="1257598"/>
                </a:cubicBezTo>
                <a:cubicBezTo>
                  <a:pt x="4509492" y="1257598"/>
                  <a:pt x="4511973" y="1257598"/>
                  <a:pt x="4516934" y="1257598"/>
                </a:cubicBezTo>
                <a:lnTo>
                  <a:pt x="4546699" y="1242715"/>
                </a:lnTo>
                <a:cubicBezTo>
                  <a:pt x="4546699" y="1237754"/>
                  <a:pt x="4544219" y="1235274"/>
                  <a:pt x="4539258" y="1235274"/>
                </a:cubicBezTo>
                <a:cubicBezTo>
                  <a:pt x="4539258" y="1235274"/>
                  <a:pt x="4536777" y="1234034"/>
                  <a:pt x="4531816" y="1231553"/>
                </a:cubicBezTo>
                <a:cubicBezTo>
                  <a:pt x="4526855" y="1229073"/>
                  <a:pt x="4524375" y="1225352"/>
                  <a:pt x="4524375" y="1220391"/>
                </a:cubicBezTo>
                <a:cubicBezTo>
                  <a:pt x="4524375" y="1220391"/>
                  <a:pt x="4526855" y="1220391"/>
                  <a:pt x="4531816" y="1220391"/>
                </a:cubicBezTo>
                <a:lnTo>
                  <a:pt x="4546699" y="1212950"/>
                </a:lnTo>
                <a:lnTo>
                  <a:pt x="4539258" y="1205508"/>
                </a:lnTo>
                <a:cubicBezTo>
                  <a:pt x="4544219" y="1205508"/>
                  <a:pt x="4546699" y="1203028"/>
                  <a:pt x="4546699" y="1198067"/>
                </a:cubicBezTo>
                <a:lnTo>
                  <a:pt x="4524375" y="1205508"/>
                </a:lnTo>
                <a:cubicBezTo>
                  <a:pt x="4519414" y="1210469"/>
                  <a:pt x="4516934" y="1210469"/>
                  <a:pt x="4516934" y="1205508"/>
                </a:cubicBezTo>
                <a:cubicBezTo>
                  <a:pt x="4507012" y="1205508"/>
                  <a:pt x="4503292" y="1209229"/>
                  <a:pt x="4505772" y="1216671"/>
                </a:cubicBezTo>
                <a:cubicBezTo>
                  <a:pt x="4508252" y="1224112"/>
                  <a:pt x="4507012" y="1225352"/>
                  <a:pt x="4502051" y="1220391"/>
                </a:cubicBezTo>
                <a:cubicBezTo>
                  <a:pt x="4502051" y="1220391"/>
                  <a:pt x="4500811" y="1221632"/>
                  <a:pt x="4498331" y="1224112"/>
                </a:cubicBezTo>
                <a:cubicBezTo>
                  <a:pt x="4495850" y="1226592"/>
                  <a:pt x="4494610" y="1227833"/>
                  <a:pt x="4494610" y="1227833"/>
                </a:cubicBezTo>
                <a:lnTo>
                  <a:pt x="4494610" y="1220391"/>
                </a:lnTo>
                <a:lnTo>
                  <a:pt x="4487169" y="1212950"/>
                </a:lnTo>
                <a:lnTo>
                  <a:pt x="4487169" y="1220391"/>
                </a:lnTo>
                <a:lnTo>
                  <a:pt x="4472286" y="1220391"/>
                </a:lnTo>
                <a:cubicBezTo>
                  <a:pt x="4457403" y="1225352"/>
                  <a:pt x="4449961" y="1227833"/>
                  <a:pt x="4449961" y="1227833"/>
                </a:cubicBezTo>
                <a:lnTo>
                  <a:pt x="4457403" y="1220391"/>
                </a:lnTo>
                <a:cubicBezTo>
                  <a:pt x="4457403" y="1220391"/>
                  <a:pt x="4458643" y="1219151"/>
                  <a:pt x="4461124" y="1216671"/>
                </a:cubicBezTo>
                <a:cubicBezTo>
                  <a:pt x="4463604" y="1214190"/>
                  <a:pt x="4464844" y="1211709"/>
                  <a:pt x="4464844" y="1209229"/>
                </a:cubicBezTo>
                <a:cubicBezTo>
                  <a:pt x="4464844" y="1206749"/>
                  <a:pt x="4467325" y="1205508"/>
                  <a:pt x="4472286" y="1205508"/>
                </a:cubicBezTo>
                <a:cubicBezTo>
                  <a:pt x="4477247" y="1200547"/>
                  <a:pt x="4479727" y="1198067"/>
                  <a:pt x="4479727" y="1198067"/>
                </a:cubicBezTo>
                <a:close/>
                <a:moveTo>
                  <a:pt x="4092773" y="1198067"/>
                </a:moveTo>
                <a:cubicBezTo>
                  <a:pt x="4097735" y="1198067"/>
                  <a:pt x="4100215" y="1198067"/>
                  <a:pt x="4100215" y="1198067"/>
                </a:cubicBezTo>
                <a:cubicBezTo>
                  <a:pt x="4100215" y="1207989"/>
                  <a:pt x="4097735" y="1210469"/>
                  <a:pt x="4092773" y="1205508"/>
                </a:cubicBezTo>
                <a:close/>
                <a:moveTo>
                  <a:pt x="3549551" y="1198067"/>
                </a:moveTo>
                <a:cubicBezTo>
                  <a:pt x="3554511" y="1198067"/>
                  <a:pt x="3556992" y="1198067"/>
                  <a:pt x="3556992" y="1198067"/>
                </a:cubicBezTo>
                <a:cubicBezTo>
                  <a:pt x="3556992" y="1198067"/>
                  <a:pt x="3555752" y="1199307"/>
                  <a:pt x="3553271" y="1201788"/>
                </a:cubicBezTo>
                <a:cubicBezTo>
                  <a:pt x="3550791" y="1204268"/>
                  <a:pt x="3549551" y="1205508"/>
                  <a:pt x="3549551" y="1205508"/>
                </a:cubicBezTo>
                <a:close/>
                <a:moveTo>
                  <a:pt x="2998887" y="1198067"/>
                </a:moveTo>
                <a:lnTo>
                  <a:pt x="3006329" y="1198067"/>
                </a:lnTo>
                <a:cubicBezTo>
                  <a:pt x="3006329" y="1203028"/>
                  <a:pt x="3003848" y="1205508"/>
                  <a:pt x="2998887" y="1205508"/>
                </a:cubicBezTo>
                <a:close/>
                <a:moveTo>
                  <a:pt x="6273105" y="1190626"/>
                </a:moveTo>
                <a:cubicBezTo>
                  <a:pt x="6273105" y="1195587"/>
                  <a:pt x="6270625" y="1198067"/>
                  <a:pt x="6265664" y="1198067"/>
                </a:cubicBezTo>
                <a:cubicBezTo>
                  <a:pt x="6260703" y="1198067"/>
                  <a:pt x="6243340" y="1205508"/>
                  <a:pt x="6213574" y="1220391"/>
                </a:cubicBezTo>
                <a:cubicBezTo>
                  <a:pt x="6228457" y="1210469"/>
                  <a:pt x="6238378" y="1203028"/>
                  <a:pt x="6243340" y="1198067"/>
                </a:cubicBezTo>
                <a:close/>
                <a:moveTo>
                  <a:pt x="5521523" y="1190626"/>
                </a:moveTo>
                <a:cubicBezTo>
                  <a:pt x="5521523" y="1190626"/>
                  <a:pt x="5522764" y="1191866"/>
                  <a:pt x="5525244" y="1194346"/>
                </a:cubicBezTo>
                <a:cubicBezTo>
                  <a:pt x="5527724" y="1196827"/>
                  <a:pt x="5528965" y="1198067"/>
                  <a:pt x="5528965" y="1198067"/>
                </a:cubicBezTo>
                <a:lnTo>
                  <a:pt x="5528965" y="1205508"/>
                </a:lnTo>
                <a:cubicBezTo>
                  <a:pt x="5519043" y="1195587"/>
                  <a:pt x="5516562" y="1190626"/>
                  <a:pt x="5521523" y="1190626"/>
                </a:cubicBezTo>
                <a:close/>
                <a:moveTo>
                  <a:pt x="5015508" y="1190626"/>
                </a:moveTo>
                <a:lnTo>
                  <a:pt x="5022949" y="1190626"/>
                </a:lnTo>
                <a:lnTo>
                  <a:pt x="5022949" y="1198067"/>
                </a:lnTo>
                <a:cubicBezTo>
                  <a:pt x="5017988" y="1198067"/>
                  <a:pt x="5015508" y="1195587"/>
                  <a:pt x="5015508" y="1190626"/>
                </a:cubicBezTo>
                <a:close/>
                <a:moveTo>
                  <a:pt x="4955976" y="1190626"/>
                </a:moveTo>
                <a:lnTo>
                  <a:pt x="4963418" y="1190626"/>
                </a:lnTo>
                <a:cubicBezTo>
                  <a:pt x="4968379" y="1195587"/>
                  <a:pt x="4968379" y="1198067"/>
                  <a:pt x="4963418" y="1198067"/>
                </a:cubicBezTo>
                <a:cubicBezTo>
                  <a:pt x="4958456" y="1198067"/>
                  <a:pt x="4955976" y="1195587"/>
                  <a:pt x="4955976" y="1190626"/>
                </a:cubicBezTo>
                <a:close/>
                <a:moveTo>
                  <a:pt x="4717852" y="1190626"/>
                </a:moveTo>
                <a:lnTo>
                  <a:pt x="4710410" y="1198067"/>
                </a:lnTo>
                <a:cubicBezTo>
                  <a:pt x="4710410" y="1198067"/>
                  <a:pt x="4707930" y="1198067"/>
                  <a:pt x="4702969" y="1198067"/>
                </a:cubicBezTo>
                <a:cubicBezTo>
                  <a:pt x="4702969" y="1203028"/>
                  <a:pt x="4701728" y="1206749"/>
                  <a:pt x="4699248" y="1209229"/>
                </a:cubicBezTo>
                <a:cubicBezTo>
                  <a:pt x="4696768" y="1211709"/>
                  <a:pt x="4693048" y="1212950"/>
                  <a:pt x="4688086" y="1212950"/>
                </a:cubicBezTo>
                <a:cubicBezTo>
                  <a:pt x="4678165" y="1203028"/>
                  <a:pt x="4668243" y="1205508"/>
                  <a:pt x="4658320" y="1220391"/>
                </a:cubicBezTo>
                <a:cubicBezTo>
                  <a:pt x="4643437" y="1230313"/>
                  <a:pt x="4635996" y="1230313"/>
                  <a:pt x="4635996" y="1220391"/>
                </a:cubicBezTo>
                <a:cubicBezTo>
                  <a:pt x="4631035" y="1225352"/>
                  <a:pt x="4628554" y="1227833"/>
                  <a:pt x="4628554" y="1227833"/>
                </a:cubicBezTo>
                <a:cubicBezTo>
                  <a:pt x="4618633" y="1227833"/>
                  <a:pt x="4613672" y="1230313"/>
                  <a:pt x="4613672" y="1235274"/>
                </a:cubicBezTo>
                <a:cubicBezTo>
                  <a:pt x="4613672" y="1235274"/>
                  <a:pt x="4616152" y="1235274"/>
                  <a:pt x="4621113" y="1235274"/>
                </a:cubicBezTo>
                <a:cubicBezTo>
                  <a:pt x="4626074" y="1235274"/>
                  <a:pt x="4628554" y="1235274"/>
                  <a:pt x="4628554" y="1235274"/>
                </a:cubicBezTo>
                <a:lnTo>
                  <a:pt x="4635996" y="1242715"/>
                </a:lnTo>
                <a:lnTo>
                  <a:pt x="4643437" y="1235274"/>
                </a:lnTo>
                <a:lnTo>
                  <a:pt x="4658320" y="1227833"/>
                </a:lnTo>
                <a:cubicBezTo>
                  <a:pt x="4658320" y="1227833"/>
                  <a:pt x="4658320" y="1230313"/>
                  <a:pt x="4658320" y="1235274"/>
                </a:cubicBezTo>
                <a:cubicBezTo>
                  <a:pt x="4658320" y="1240235"/>
                  <a:pt x="4660801" y="1242715"/>
                  <a:pt x="4665761" y="1242715"/>
                </a:cubicBezTo>
                <a:cubicBezTo>
                  <a:pt x="4685606" y="1237754"/>
                  <a:pt x="4695528" y="1232794"/>
                  <a:pt x="4695528" y="1227833"/>
                </a:cubicBezTo>
                <a:cubicBezTo>
                  <a:pt x="4695528" y="1222872"/>
                  <a:pt x="4696768" y="1220391"/>
                  <a:pt x="4699248" y="1220391"/>
                </a:cubicBezTo>
                <a:cubicBezTo>
                  <a:pt x="4701728" y="1220391"/>
                  <a:pt x="4702969" y="1220391"/>
                  <a:pt x="4702969" y="1220391"/>
                </a:cubicBezTo>
                <a:cubicBezTo>
                  <a:pt x="4707930" y="1215430"/>
                  <a:pt x="4710410" y="1214190"/>
                  <a:pt x="4710410" y="1216671"/>
                </a:cubicBezTo>
                <a:cubicBezTo>
                  <a:pt x="4710410" y="1219151"/>
                  <a:pt x="4712891" y="1219151"/>
                  <a:pt x="4717852" y="1216671"/>
                </a:cubicBezTo>
                <a:cubicBezTo>
                  <a:pt x="4722813" y="1214190"/>
                  <a:pt x="4725293" y="1212950"/>
                  <a:pt x="4725293" y="1212950"/>
                </a:cubicBezTo>
                <a:lnTo>
                  <a:pt x="4732734" y="1212950"/>
                </a:lnTo>
                <a:cubicBezTo>
                  <a:pt x="4732734" y="1203028"/>
                  <a:pt x="4727773" y="1200547"/>
                  <a:pt x="4717852" y="1205508"/>
                </a:cubicBezTo>
                <a:cubicBezTo>
                  <a:pt x="4717852" y="1205508"/>
                  <a:pt x="4717852" y="1204268"/>
                  <a:pt x="4717852" y="1201788"/>
                </a:cubicBezTo>
                <a:cubicBezTo>
                  <a:pt x="4717852" y="1199307"/>
                  <a:pt x="4717852" y="1195587"/>
                  <a:pt x="4717852" y="1190626"/>
                </a:cubicBezTo>
                <a:close/>
                <a:moveTo>
                  <a:pt x="4583906" y="1190626"/>
                </a:moveTo>
                <a:lnTo>
                  <a:pt x="4591348" y="1205508"/>
                </a:lnTo>
                <a:lnTo>
                  <a:pt x="4606231" y="1212950"/>
                </a:lnTo>
                <a:cubicBezTo>
                  <a:pt x="4611192" y="1212950"/>
                  <a:pt x="4614912" y="1212950"/>
                  <a:pt x="4617392" y="1212950"/>
                </a:cubicBezTo>
                <a:cubicBezTo>
                  <a:pt x="4619873" y="1212950"/>
                  <a:pt x="4621113" y="1212950"/>
                  <a:pt x="4621113" y="1212950"/>
                </a:cubicBezTo>
                <a:lnTo>
                  <a:pt x="4621113" y="1205508"/>
                </a:lnTo>
                <a:cubicBezTo>
                  <a:pt x="4616152" y="1200547"/>
                  <a:pt x="4612432" y="1198067"/>
                  <a:pt x="4609951" y="1198067"/>
                </a:cubicBezTo>
                <a:cubicBezTo>
                  <a:pt x="4607471" y="1198067"/>
                  <a:pt x="4603750" y="1198067"/>
                  <a:pt x="4598789" y="1198067"/>
                </a:cubicBezTo>
                <a:cubicBezTo>
                  <a:pt x="4593828" y="1198067"/>
                  <a:pt x="4591348" y="1196827"/>
                  <a:pt x="4591348" y="1194346"/>
                </a:cubicBezTo>
                <a:cubicBezTo>
                  <a:pt x="4591348" y="1191866"/>
                  <a:pt x="4588867" y="1190626"/>
                  <a:pt x="4583906" y="1190626"/>
                </a:cubicBezTo>
                <a:close/>
                <a:moveTo>
                  <a:pt x="6853535" y="1183184"/>
                </a:moveTo>
                <a:lnTo>
                  <a:pt x="6860976" y="1183184"/>
                </a:lnTo>
                <a:cubicBezTo>
                  <a:pt x="6856015" y="1188145"/>
                  <a:pt x="6853535" y="1190626"/>
                  <a:pt x="6853535" y="1190626"/>
                </a:cubicBezTo>
                <a:close/>
                <a:moveTo>
                  <a:pt x="6392168" y="1183184"/>
                </a:moveTo>
                <a:lnTo>
                  <a:pt x="6369844" y="1205508"/>
                </a:lnTo>
                <a:lnTo>
                  <a:pt x="6377285" y="1190626"/>
                </a:lnTo>
                <a:cubicBezTo>
                  <a:pt x="6387206" y="1185665"/>
                  <a:pt x="6392168" y="1183184"/>
                  <a:pt x="6392168" y="1183184"/>
                </a:cubicBezTo>
                <a:close/>
                <a:moveTo>
                  <a:pt x="6362402" y="1183184"/>
                </a:moveTo>
                <a:cubicBezTo>
                  <a:pt x="6367363" y="1183184"/>
                  <a:pt x="6369844" y="1183184"/>
                  <a:pt x="6369844" y="1183184"/>
                </a:cubicBezTo>
                <a:cubicBezTo>
                  <a:pt x="6369844" y="1183184"/>
                  <a:pt x="6368603" y="1184425"/>
                  <a:pt x="6366123" y="1186905"/>
                </a:cubicBezTo>
                <a:cubicBezTo>
                  <a:pt x="6363643" y="1189385"/>
                  <a:pt x="6362402" y="1190626"/>
                  <a:pt x="6362402" y="1190626"/>
                </a:cubicBezTo>
                <a:close/>
                <a:moveTo>
                  <a:pt x="5834062" y="1183184"/>
                </a:moveTo>
                <a:cubicBezTo>
                  <a:pt x="5839024" y="1183184"/>
                  <a:pt x="5843984" y="1183184"/>
                  <a:pt x="5848945" y="1183184"/>
                </a:cubicBezTo>
                <a:cubicBezTo>
                  <a:pt x="5843984" y="1188145"/>
                  <a:pt x="5840263" y="1190626"/>
                  <a:pt x="5837783" y="1190626"/>
                </a:cubicBezTo>
                <a:cubicBezTo>
                  <a:pt x="5835303" y="1190626"/>
                  <a:pt x="5834062" y="1190626"/>
                  <a:pt x="5834062" y="1190626"/>
                </a:cubicBezTo>
                <a:close/>
                <a:moveTo>
                  <a:pt x="5715000" y="1183184"/>
                </a:moveTo>
                <a:cubicBezTo>
                  <a:pt x="5719961" y="1188145"/>
                  <a:pt x="5722441" y="1190626"/>
                  <a:pt x="5722441" y="1190626"/>
                </a:cubicBezTo>
                <a:lnTo>
                  <a:pt x="5715000" y="1190626"/>
                </a:lnTo>
                <a:close/>
                <a:moveTo>
                  <a:pt x="5633144" y="1183184"/>
                </a:moveTo>
                <a:cubicBezTo>
                  <a:pt x="5633144" y="1188145"/>
                  <a:pt x="5634385" y="1191866"/>
                  <a:pt x="5636865" y="1194346"/>
                </a:cubicBezTo>
                <a:cubicBezTo>
                  <a:pt x="5639345" y="1196827"/>
                  <a:pt x="5635624" y="1200547"/>
                  <a:pt x="5625703" y="1205508"/>
                </a:cubicBezTo>
                <a:cubicBezTo>
                  <a:pt x="5625703" y="1205508"/>
                  <a:pt x="5623223" y="1206749"/>
                  <a:pt x="5618261" y="1209229"/>
                </a:cubicBezTo>
                <a:cubicBezTo>
                  <a:pt x="5613300" y="1211709"/>
                  <a:pt x="5610820" y="1212950"/>
                  <a:pt x="5610820" y="1212950"/>
                </a:cubicBezTo>
                <a:cubicBezTo>
                  <a:pt x="5595937" y="1227833"/>
                  <a:pt x="5590976" y="1230313"/>
                  <a:pt x="5595937" y="1220391"/>
                </a:cubicBezTo>
                <a:lnTo>
                  <a:pt x="5595937" y="1212950"/>
                </a:lnTo>
                <a:lnTo>
                  <a:pt x="5603379" y="1205508"/>
                </a:lnTo>
                <a:lnTo>
                  <a:pt x="5610820" y="1205508"/>
                </a:lnTo>
                <a:cubicBezTo>
                  <a:pt x="5620742" y="1205508"/>
                  <a:pt x="5625703" y="1204268"/>
                  <a:pt x="5625703" y="1201788"/>
                </a:cubicBezTo>
                <a:cubicBezTo>
                  <a:pt x="5625703" y="1199307"/>
                  <a:pt x="5625703" y="1196827"/>
                  <a:pt x="5625703" y="1194346"/>
                </a:cubicBezTo>
                <a:cubicBezTo>
                  <a:pt x="5625703" y="1191866"/>
                  <a:pt x="5625703" y="1189385"/>
                  <a:pt x="5625703" y="1186905"/>
                </a:cubicBezTo>
                <a:cubicBezTo>
                  <a:pt x="5625703" y="1184425"/>
                  <a:pt x="5628183" y="1183184"/>
                  <a:pt x="5633144" y="1183184"/>
                </a:cubicBezTo>
                <a:close/>
                <a:moveTo>
                  <a:pt x="5424785" y="1183184"/>
                </a:moveTo>
                <a:cubicBezTo>
                  <a:pt x="5414863" y="1188145"/>
                  <a:pt x="5404941" y="1190626"/>
                  <a:pt x="5395019" y="1190626"/>
                </a:cubicBezTo>
                <a:lnTo>
                  <a:pt x="5387578" y="1190626"/>
                </a:lnTo>
                <a:cubicBezTo>
                  <a:pt x="5387578" y="1195587"/>
                  <a:pt x="5382617" y="1200547"/>
                  <a:pt x="5372695" y="1205508"/>
                </a:cubicBezTo>
                <a:cubicBezTo>
                  <a:pt x="5362774" y="1210469"/>
                  <a:pt x="5355332" y="1212950"/>
                  <a:pt x="5350371" y="1212950"/>
                </a:cubicBezTo>
                <a:cubicBezTo>
                  <a:pt x="5350371" y="1212950"/>
                  <a:pt x="5347891" y="1214190"/>
                  <a:pt x="5342929" y="1216671"/>
                </a:cubicBezTo>
                <a:cubicBezTo>
                  <a:pt x="5337968" y="1219151"/>
                  <a:pt x="5333008" y="1220391"/>
                  <a:pt x="5328047" y="1220391"/>
                </a:cubicBezTo>
                <a:lnTo>
                  <a:pt x="5320605" y="1235274"/>
                </a:lnTo>
                <a:cubicBezTo>
                  <a:pt x="5320605" y="1235274"/>
                  <a:pt x="5318125" y="1236514"/>
                  <a:pt x="5313164" y="1238995"/>
                </a:cubicBezTo>
                <a:cubicBezTo>
                  <a:pt x="5308203" y="1241475"/>
                  <a:pt x="5303242" y="1242715"/>
                  <a:pt x="5298281" y="1242715"/>
                </a:cubicBezTo>
                <a:cubicBezTo>
                  <a:pt x="5288360" y="1242715"/>
                  <a:pt x="5282158" y="1245196"/>
                  <a:pt x="5279678" y="1250157"/>
                </a:cubicBezTo>
                <a:cubicBezTo>
                  <a:pt x="5277197" y="1255118"/>
                  <a:pt x="5275957" y="1257598"/>
                  <a:pt x="5275957" y="1257598"/>
                </a:cubicBezTo>
                <a:lnTo>
                  <a:pt x="5290840" y="1257598"/>
                </a:lnTo>
                <a:cubicBezTo>
                  <a:pt x="5295801" y="1257598"/>
                  <a:pt x="5295801" y="1255118"/>
                  <a:pt x="5290840" y="1250157"/>
                </a:cubicBezTo>
                <a:lnTo>
                  <a:pt x="5298281" y="1250157"/>
                </a:lnTo>
                <a:cubicBezTo>
                  <a:pt x="5308203" y="1250157"/>
                  <a:pt x="5315644" y="1250157"/>
                  <a:pt x="5320605" y="1250157"/>
                </a:cubicBezTo>
                <a:lnTo>
                  <a:pt x="5328047" y="1242715"/>
                </a:lnTo>
                <a:lnTo>
                  <a:pt x="5342929" y="1227833"/>
                </a:lnTo>
                <a:cubicBezTo>
                  <a:pt x="5347891" y="1227833"/>
                  <a:pt x="5351611" y="1226592"/>
                  <a:pt x="5354092" y="1224112"/>
                </a:cubicBezTo>
                <a:cubicBezTo>
                  <a:pt x="5356572" y="1221632"/>
                  <a:pt x="5357812" y="1220391"/>
                  <a:pt x="5357812" y="1220391"/>
                </a:cubicBezTo>
                <a:cubicBezTo>
                  <a:pt x="5362774" y="1215430"/>
                  <a:pt x="5367734" y="1212950"/>
                  <a:pt x="5372695" y="1212950"/>
                </a:cubicBezTo>
                <a:cubicBezTo>
                  <a:pt x="5372695" y="1212950"/>
                  <a:pt x="5375175" y="1211709"/>
                  <a:pt x="5380136" y="1209229"/>
                </a:cubicBezTo>
                <a:cubicBezTo>
                  <a:pt x="5385098" y="1206749"/>
                  <a:pt x="5390058" y="1205508"/>
                  <a:pt x="5395019" y="1205508"/>
                </a:cubicBezTo>
                <a:lnTo>
                  <a:pt x="5417344" y="1198067"/>
                </a:lnTo>
                <a:cubicBezTo>
                  <a:pt x="5417344" y="1198067"/>
                  <a:pt x="5419824" y="1195587"/>
                  <a:pt x="5424785" y="1190626"/>
                </a:cubicBezTo>
                <a:lnTo>
                  <a:pt x="5439668" y="1183184"/>
                </a:lnTo>
                <a:close/>
                <a:moveTo>
                  <a:pt x="4836914" y="1183184"/>
                </a:moveTo>
                <a:cubicBezTo>
                  <a:pt x="4836914" y="1183184"/>
                  <a:pt x="4831953" y="1184425"/>
                  <a:pt x="4822031" y="1186905"/>
                </a:cubicBezTo>
                <a:cubicBezTo>
                  <a:pt x="4812110" y="1189385"/>
                  <a:pt x="4807148" y="1193106"/>
                  <a:pt x="4807148" y="1198067"/>
                </a:cubicBezTo>
                <a:cubicBezTo>
                  <a:pt x="4802187" y="1193106"/>
                  <a:pt x="4799707" y="1190626"/>
                  <a:pt x="4799707" y="1190626"/>
                </a:cubicBezTo>
                <a:cubicBezTo>
                  <a:pt x="4794745" y="1190626"/>
                  <a:pt x="4792265" y="1191866"/>
                  <a:pt x="4792265" y="1194346"/>
                </a:cubicBezTo>
                <a:cubicBezTo>
                  <a:pt x="4792265" y="1196827"/>
                  <a:pt x="4794745" y="1198067"/>
                  <a:pt x="4799707" y="1198067"/>
                </a:cubicBezTo>
                <a:cubicBezTo>
                  <a:pt x="4804668" y="1198067"/>
                  <a:pt x="4807148" y="1198067"/>
                  <a:pt x="4807148" y="1198067"/>
                </a:cubicBezTo>
                <a:cubicBezTo>
                  <a:pt x="4817070" y="1198067"/>
                  <a:pt x="4824511" y="1198067"/>
                  <a:pt x="4829472" y="1198067"/>
                </a:cubicBezTo>
                <a:close/>
                <a:moveTo>
                  <a:pt x="4740176" y="1183184"/>
                </a:moveTo>
                <a:cubicBezTo>
                  <a:pt x="4735214" y="1188145"/>
                  <a:pt x="4735214" y="1195587"/>
                  <a:pt x="4740176" y="1205508"/>
                </a:cubicBezTo>
                <a:lnTo>
                  <a:pt x="4747617" y="1205508"/>
                </a:lnTo>
                <a:cubicBezTo>
                  <a:pt x="4747617" y="1200547"/>
                  <a:pt x="4755058" y="1198067"/>
                  <a:pt x="4769941" y="1198067"/>
                </a:cubicBezTo>
                <a:cubicBezTo>
                  <a:pt x="4774902" y="1198067"/>
                  <a:pt x="4776142" y="1196827"/>
                  <a:pt x="4773662" y="1194346"/>
                </a:cubicBezTo>
                <a:cubicBezTo>
                  <a:pt x="4771182" y="1191866"/>
                  <a:pt x="4768701" y="1190626"/>
                  <a:pt x="4766220" y="1190626"/>
                </a:cubicBezTo>
                <a:cubicBezTo>
                  <a:pt x="4763740" y="1190626"/>
                  <a:pt x="4761259" y="1189385"/>
                  <a:pt x="4758779" y="1186905"/>
                </a:cubicBezTo>
                <a:cubicBezTo>
                  <a:pt x="4756299" y="1184425"/>
                  <a:pt x="4755058" y="1183184"/>
                  <a:pt x="4755058" y="1183184"/>
                </a:cubicBezTo>
                <a:lnTo>
                  <a:pt x="4747617" y="1183184"/>
                </a:lnTo>
                <a:close/>
                <a:moveTo>
                  <a:pt x="4472286" y="1183184"/>
                </a:moveTo>
                <a:lnTo>
                  <a:pt x="4472286" y="1190626"/>
                </a:lnTo>
                <a:lnTo>
                  <a:pt x="4479727" y="1183184"/>
                </a:lnTo>
                <a:close/>
                <a:moveTo>
                  <a:pt x="6570761" y="1175743"/>
                </a:moveTo>
                <a:lnTo>
                  <a:pt x="6570761" y="1183184"/>
                </a:lnTo>
                <a:cubicBezTo>
                  <a:pt x="6570761" y="1183184"/>
                  <a:pt x="6568281" y="1183184"/>
                  <a:pt x="6563320" y="1183184"/>
                </a:cubicBezTo>
                <a:cubicBezTo>
                  <a:pt x="6563320" y="1178223"/>
                  <a:pt x="6565800" y="1175743"/>
                  <a:pt x="6570761" y="1175743"/>
                </a:cubicBezTo>
                <a:close/>
                <a:moveTo>
                  <a:pt x="5886152" y="1175743"/>
                </a:moveTo>
                <a:cubicBezTo>
                  <a:pt x="5886152" y="1175743"/>
                  <a:pt x="5888632" y="1175743"/>
                  <a:pt x="5893594" y="1175743"/>
                </a:cubicBezTo>
                <a:lnTo>
                  <a:pt x="5878711" y="1190626"/>
                </a:lnTo>
                <a:cubicBezTo>
                  <a:pt x="5868789" y="1195587"/>
                  <a:pt x="5861348" y="1199307"/>
                  <a:pt x="5856386" y="1201788"/>
                </a:cubicBezTo>
                <a:cubicBezTo>
                  <a:pt x="5851425" y="1204268"/>
                  <a:pt x="5848945" y="1207989"/>
                  <a:pt x="5848945" y="1212950"/>
                </a:cubicBezTo>
                <a:cubicBezTo>
                  <a:pt x="5848945" y="1217911"/>
                  <a:pt x="5846465" y="1220391"/>
                  <a:pt x="5841504" y="1220391"/>
                </a:cubicBezTo>
                <a:cubicBezTo>
                  <a:pt x="5841504" y="1215430"/>
                  <a:pt x="5841504" y="1212950"/>
                  <a:pt x="5841504" y="1212950"/>
                </a:cubicBezTo>
                <a:cubicBezTo>
                  <a:pt x="5836542" y="1212950"/>
                  <a:pt x="5834062" y="1214190"/>
                  <a:pt x="5834062" y="1216671"/>
                </a:cubicBezTo>
                <a:cubicBezTo>
                  <a:pt x="5834062" y="1219151"/>
                  <a:pt x="5821660" y="1227833"/>
                  <a:pt x="5796855" y="1242715"/>
                </a:cubicBezTo>
                <a:cubicBezTo>
                  <a:pt x="5786934" y="1247676"/>
                  <a:pt x="5778252" y="1252637"/>
                  <a:pt x="5770810" y="1257598"/>
                </a:cubicBezTo>
                <a:cubicBezTo>
                  <a:pt x="5763369" y="1262559"/>
                  <a:pt x="5757168" y="1265040"/>
                  <a:pt x="5752207" y="1265040"/>
                </a:cubicBezTo>
                <a:cubicBezTo>
                  <a:pt x="5747245" y="1270001"/>
                  <a:pt x="5744765" y="1270001"/>
                  <a:pt x="5744765" y="1265040"/>
                </a:cubicBezTo>
                <a:cubicBezTo>
                  <a:pt x="5739804" y="1255118"/>
                  <a:pt x="5727402" y="1260079"/>
                  <a:pt x="5707558" y="1279922"/>
                </a:cubicBezTo>
                <a:cubicBezTo>
                  <a:pt x="5702597" y="1284884"/>
                  <a:pt x="5700117" y="1287364"/>
                  <a:pt x="5700117" y="1287364"/>
                </a:cubicBezTo>
                <a:lnTo>
                  <a:pt x="5677793" y="1287364"/>
                </a:lnTo>
                <a:cubicBezTo>
                  <a:pt x="5662910" y="1292325"/>
                  <a:pt x="5655469" y="1294805"/>
                  <a:pt x="5655469" y="1294805"/>
                </a:cubicBezTo>
                <a:cubicBezTo>
                  <a:pt x="5655469" y="1289844"/>
                  <a:pt x="5657949" y="1284884"/>
                  <a:pt x="5662910" y="1279922"/>
                </a:cubicBezTo>
                <a:cubicBezTo>
                  <a:pt x="5667871" y="1274961"/>
                  <a:pt x="5670351" y="1271241"/>
                  <a:pt x="5670351" y="1268760"/>
                </a:cubicBezTo>
                <a:lnTo>
                  <a:pt x="5670351" y="1265040"/>
                </a:lnTo>
                <a:lnTo>
                  <a:pt x="5685234" y="1265040"/>
                </a:lnTo>
                <a:lnTo>
                  <a:pt x="5692676" y="1265040"/>
                </a:lnTo>
                <a:lnTo>
                  <a:pt x="5692676" y="1272481"/>
                </a:lnTo>
                <a:cubicBezTo>
                  <a:pt x="5697637" y="1272481"/>
                  <a:pt x="5705078" y="1270001"/>
                  <a:pt x="5715000" y="1265040"/>
                </a:cubicBezTo>
                <a:lnTo>
                  <a:pt x="5752207" y="1250157"/>
                </a:lnTo>
                <a:cubicBezTo>
                  <a:pt x="5757168" y="1250157"/>
                  <a:pt x="5762128" y="1248917"/>
                  <a:pt x="5767090" y="1246436"/>
                </a:cubicBezTo>
                <a:cubicBezTo>
                  <a:pt x="5772051" y="1243956"/>
                  <a:pt x="5774531" y="1242715"/>
                  <a:pt x="5774531" y="1242715"/>
                </a:cubicBezTo>
                <a:cubicBezTo>
                  <a:pt x="5779492" y="1237754"/>
                  <a:pt x="5783213" y="1235274"/>
                  <a:pt x="5785693" y="1235274"/>
                </a:cubicBezTo>
                <a:cubicBezTo>
                  <a:pt x="5788173" y="1235274"/>
                  <a:pt x="5791894" y="1232794"/>
                  <a:pt x="5796855" y="1227833"/>
                </a:cubicBezTo>
                <a:cubicBezTo>
                  <a:pt x="5801817" y="1222872"/>
                  <a:pt x="5806777" y="1219151"/>
                  <a:pt x="5811738" y="1216671"/>
                </a:cubicBezTo>
                <a:cubicBezTo>
                  <a:pt x="5816699" y="1214190"/>
                  <a:pt x="5819179" y="1212950"/>
                  <a:pt x="5819179" y="1212950"/>
                </a:cubicBezTo>
                <a:cubicBezTo>
                  <a:pt x="5824141" y="1212950"/>
                  <a:pt x="5827861" y="1211709"/>
                  <a:pt x="5830342" y="1209229"/>
                </a:cubicBezTo>
                <a:cubicBezTo>
                  <a:pt x="5832822" y="1206749"/>
                  <a:pt x="5842744" y="1200547"/>
                  <a:pt x="5860107" y="1190626"/>
                </a:cubicBezTo>
                <a:cubicBezTo>
                  <a:pt x="5877470" y="1180704"/>
                  <a:pt x="5886152" y="1175743"/>
                  <a:pt x="5886152" y="1175743"/>
                </a:cubicBezTo>
                <a:close/>
                <a:moveTo>
                  <a:pt x="3616524" y="1175743"/>
                </a:moveTo>
                <a:cubicBezTo>
                  <a:pt x="3621485" y="1175743"/>
                  <a:pt x="3623966" y="1175743"/>
                  <a:pt x="3623966" y="1175743"/>
                </a:cubicBezTo>
                <a:lnTo>
                  <a:pt x="3616524" y="1183184"/>
                </a:lnTo>
                <a:cubicBezTo>
                  <a:pt x="3616524" y="1183184"/>
                  <a:pt x="3616524" y="1180704"/>
                  <a:pt x="3616524" y="1175743"/>
                </a:cubicBezTo>
                <a:close/>
                <a:moveTo>
                  <a:pt x="6030329" y="1173417"/>
                </a:moveTo>
                <a:cubicBezTo>
                  <a:pt x="6039631" y="1172487"/>
                  <a:pt x="6046142" y="1175743"/>
                  <a:pt x="6049863" y="1183184"/>
                </a:cubicBezTo>
                <a:cubicBezTo>
                  <a:pt x="6049863" y="1188145"/>
                  <a:pt x="6049863" y="1190626"/>
                  <a:pt x="6049863" y="1190626"/>
                </a:cubicBezTo>
                <a:cubicBezTo>
                  <a:pt x="6049863" y="1190626"/>
                  <a:pt x="6047383" y="1188145"/>
                  <a:pt x="6042422" y="1183184"/>
                </a:cubicBezTo>
                <a:lnTo>
                  <a:pt x="6020097" y="1190626"/>
                </a:lnTo>
                <a:cubicBezTo>
                  <a:pt x="6005215" y="1195587"/>
                  <a:pt x="5997773" y="1199307"/>
                  <a:pt x="5997773" y="1201788"/>
                </a:cubicBezTo>
                <a:cubicBezTo>
                  <a:pt x="5997773" y="1204268"/>
                  <a:pt x="5994053" y="1205508"/>
                  <a:pt x="5986611" y="1205508"/>
                </a:cubicBezTo>
                <a:cubicBezTo>
                  <a:pt x="5979170" y="1205508"/>
                  <a:pt x="5974208" y="1205508"/>
                  <a:pt x="5971728" y="1205508"/>
                </a:cubicBezTo>
                <a:cubicBezTo>
                  <a:pt x="5969248" y="1205508"/>
                  <a:pt x="5965527" y="1203028"/>
                  <a:pt x="5960566" y="1198067"/>
                </a:cubicBezTo>
                <a:cubicBezTo>
                  <a:pt x="5960566" y="1198067"/>
                  <a:pt x="5958086" y="1198067"/>
                  <a:pt x="5953125" y="1198067"/>
                </a:cubicBezTo>
                <a:lnTo>
                  <a:pt x="5968008" y="1190626"/>
                </a:lnTo>
                <a:lnTo>
                  <a:pt x="5982890" y="1183184"/>
                </a:lnTo>
                <a:lnTo>
                  <a:pt x="5997773" y="1183184"/>
                </a:lnTo>
                <a:cubicBezTo>
                  <a:pt x="5997773" y="1183184"/>
                  <a:pt x="6000253" y="1183184"/>
                  <a:pt x="6005215" y="1183184"/>
                </a:cubicBezTo>
                <a:cubicBezTo>
                  <a:pt x="6010176" y="1183184"/>
                  <a:pt x="6012656" y="1181944"/>
                  <a:pt x="6012656" y="1179463"/>
                </a:cubicBezTo>
                <a:cubicBezTo>
                  <a:pt x="6012656" y="1176983"/>
                  <a:pt x="6013897" y="1176983"/>
                  <a:pt x="6016377" y="1179463"/>
                </a:cubicBezTo>
                <a:cubicBezTo>
                  <a:pt x="6018857" y="1181944"/>
                  <a:pt x="6020097" y="1180704"/>
                  <a:pt x="6020097" y="1175743"/>
                </a:cubicBezTo>
                <a:cubicBezTo>
                  <a:pt x="6023818" y="1174502"/>
                  <a:pt x="6027229" y="1173728"/>
                  <a:pt x="6030329" y="1173417"/>
                </a:cubicBezTo>
                <a:close/>
                <a:moveTo>
                  <a:pt x="4429032" y="1173417"/>
                </a:moveTo>
                <a:cubicBezTo>
                  <a:pt x="4428102" y="1172487"/>
                  <a:pt x="4420195" y="1175743"/>
                  <a:pt x="4405313" y="1183184"/>
                </a:cubicBezTo>
                <a:cubicBezTo>
                  <a:pt x="4395391" y="1188145"/>
                  <a:pt x="4390430" y="1188145"/>
                  <a:pt x="4390430" y="1183184"/>
                </a:cubicBezTo>
                <a:lnTo>
                  <a:pt x="4382988" y="1183184"/>
                </a:lnTo>
                <a:lnTo>
                  <a:pt x="4360664" y="1198067"/>
                </a:lnTo>
                <a:cubicBezTo>
                  <a:pt x="4360664" y="1198067"/>
                  <a:pt x="4355703" y="1200547"/>
                  <a:pt x="4345781" y="1205508"/>
                </a:cubicBezTo>
                <a:lnTo>
                  <a:pt x="4323457" y="1212950"/>
                </a:lnTo>
                <a:cubicBezTo>
                  <a:pt x="4313535" y="1212950"/>
                  <a:pt x="4308574" y="1215430"/>
                  <a:pt x="4308574" y="1220391"/>
                </a:cubicBezTo>
                <a:cubicBezTo>
                  <a:pt x="4308574" y="1225352"/>
                  <a:pt x="4309815" y="1229073"/>
                  <a:pt x="4312295" y="1231553"/>
                </a:cubicBezTo>
                <a:cubicBezTo>
                  <a:pt x="4314775" y="1234034"/>
                  <a:pt x="4313535" y="1237754"/>
                  <a:pt x="4308574" y="1242715"/>
                </a:cubicBezTo>
                <a:lnTo>
                  <a:pt x="4316016" y="1257598"/>
                </a:lnTo>
                <a:lnTo>
                  <a:pt x="4323457" y="1257598"/>
                </a:lnTo>
                <a:cubicBezTo>
                  <a:pt x="4323457" y="1257598"/>
                  <a:pt x="4322217" y="1260079"/>
                  <a:pt x="4319736" y="1265040"/>
                </a:cubicBezTo>
                <a:cubicBezTo>
                  <a:pt x="4317256" y="1270001"/>
                  <a:pt x="4318496" y="1272481"/>
                  <a:pt x="4323457" y="1272481"/>
                </a:cubicBezTo>
                <a:cubicBezTo>
                  <a:pt x="4328418" y="1272481"/>
                  <a:pt x="4330898" y="1270001"/>
                  <a:pt x="4330898" y="1265040"/>
                </a:cubicBezTo>
                <a:cubicBezTo>
                  <a:pt x="4335860" y="1265040"/>
                  <a:pt x="4338340" y="1262559"/>
                  <a:pt x="4338340" y="1257598"/>
                </a:cubicBezTo>
                <a:lnTo>
                  <a:pt x="4338340" y="1250157"/>
                </a:lnTo>
                <a:cubicBezTo>
                  <a:pt x="4338340" y="1245196"/>
                  <a:pt x="4338340" y="1242715"/>
                  <a:pt x="4338340" y="1242715"/>
                </a:cubicBezTo>
                <a:cubicBezTo>
                  <a:pt x="4338340" y="1242715"/>
                  <a:pt x="4335860" y="1242715"/>
                  <a:pt x="4330898" y="1242715"/>
                </a:cubicBezTo>
                <a:cubicBezTo>
                  <a:pt x="4325937" y="1242715"/>
                  <a:pt x="4323457" y="1241475"/>
                  <a:pt x="4323457" y="1238995"/>
                </a:cubicBezTo>
                <a:cubicBezTo>
                  <a:pt x="4323457" y="1236514"/>
                  <a:pt x="4324697" y="1232794"/>
                  <a:pt x="4327178" y="1227833"/>
                </a:cubicBezTo>
                <a:cubicBezTo>
                  <a:pt x="4329658" y="1222872"/>
                  <a:pt x="4333379" y="1220391"/>
                  <a:pt x="4338340" y="1220391"/>
                </a:cubicBezTo>
                <a:cubicBezTo>
                  <a:pt x="4343301" y="1220391"/>
                  <a:pt x="4347022" y="1222872"/>
                  <a:pt x="4349502" y="1227833"/>
                </a:cubicBezTo>
                <a:cubicBezTo>
                  <a:pt x="4351982" y="1232794"/>
                  <a:pt x="4355703" y="1232794"/>
                  <a:pt x="4360664" y="1227833"/>
                </a:cubicBezTo>
                <a:cubicBezTo>
                  <a:pt x="4365625" y="1227833"/>
                  <a:pt x="4370586" y="1227833"/>
                  <a:pt x="4375547" y="1227833"/>
                </a:cubicBezTo>
                <a:cubicBezTo>
                  <a:pt x="4380508" y="1227833"/>
                  <a:pt x="4382988" y="1227833"/>
                  <a:pt x="4382988" y="1227833"/>
                </a:cubicBezTo>
                <a:cubicBezTo>
                  <a:pt x="4392910" y="1227833"/>
                  <a:pt x="4395391" y="1222872"/>
                  <a:pt x="4390430" y="1212950"/>
                </a:cubicBezTo>
                <a:lnTo>
                  <a:pt x="4382988" y="1212950"/>
                </a:lnTo>
                <a:lnTo>
                  <a:pt x="4375547" y="1212950"/>
                </a:lnTo>
                <a:lnTo>
                  <a:pt x="4390430" y="1198067"/>
                </a:lnTo>
                <a:cubicBezTo>
                  <a:pt x="4395391" y="1203028"/>
                  <a:pt x="4400352" y="1201788"/>
                  <a:pt x="4405313" y="1194346"/>
                </a:cubicBezTo>
                <a:cubicBezTo>
                  <a:pt x="4410274" y="1186905"/>
                  <a:pt x="4415234" y="1183184"/>
                  <a:pt x="4420195" y="1183184"/>
                </a:cubicBezTo>
                <a:cubicBezTo>
                  <a:pt x="4425156" y="1183184"/>
                  <a:pt x="4427637" y="1183184"/>
                  <a:pt x="4427637" y="1183184"/>
                </a:cubicBezTo>
                <a:cubicBezTo>
                  <a:pt x="4427637" y="1183184"/>
                  <a:pt x="4427637" y="1180704"/>
                  <a:pt x="4427637" y="1175743"/>
                </a:cubicBezTo>
                <a:cubicBezTo>
                  <a:pt x="4428877" y="1174502"/>
                  <a:pt x="4429343" y="1173728"/>
                  <a:pt x="4429032" y="1173417"/>
                </a:cubicBezTo>
                <a:close/>
                <a:moveTo>
                  <a:pt x="4557861" y="1172022"/>
                </a:moveTo>
                <a:cubicBezTo>
                  <a:pt x="4555381" y="1172022"/>
                  <a:pt x="4551660" y="1173262"/>
                  <a:pt x="4546699" y="1175743"/>
                </a:cubicBezTo>
                <a:lnTo>
                  <a:pt x="4554141" y="1183184"/>
                </a:lnTo>
                <a:cubicBezTo>
                  <a:pt x="4554141" y="1183184"/>
                  <a:pt x="4555381" y="1181944"/>
                  <a:pt x="4557861" y="1179463"/>
                </a:cubicBezTo>
                <a:cubicBezTo>
                  <a:pt x="4560342" y="1176983"/>
                  <a:pt x="4561582" y="1175743"/>
                  <a:pt x="4561582" y="1175743"/>
                </a:cubicBezTo>
                <a:cubicBezTo>
                  <a:pt x="4561582" y="1173262"/>
                  <a:pt x="4560342" y="1172022"/>
                  <a:pt x="4557861" y="1172022"/>
                </a:cubicBezTo>
                <a:close/>
                <a:moveTo>
                  <a:pt x="6116836" y="1168301"/>
                </a:moveTo>
                <a:lnTo>
                  <a:pt x="6116836" y="1175743"/>
                </a:lnTo>
                <a:cubicBezTo>
                  <a:pt x="6111874" y="1175743"/>
                  <a:pt x="6109394" y="1175743"/>
                  <a:pt x="6109394" y="1175743"/>
                </a:cubicBezTo>
                <a:cubicBezTo>
                  <a:pt x="6109394" y="1170782"/>
                  <a:pt x="6111874" y="1168301"/>
                  <a:pt x="6116836" y="1168301"/>
                </a:cubicBezTo>
                <a:close/>
                <a:moveTo>
                  <a:pt x="5796855" y="1168301"/>
                </a:moveTo>
                <a:lnTo>
                  <a:pt x="5804297" y="1168301"/>
                </a:lnTo>
                <a:lnTo>
                  <a:pt x="5781972" y="1175743"/>
                </a:lnTo>
                <a:cubicBezTo>
                  <a:pt x="5781972" y="1170782"/>
                  <a:pt x="5786934" y="1168301"/>
                  <a:pt x="5796855" y="1168301"/>
                </a:cubicBezTo>
                <a:close/>
                <a:moveTo>
                  <a:pt x="5774531" y="1168301"/>
                </a:moveTo>
                <a:cubicBezTo>
                  <a:pt x="5769570" y="1173262"/>
                  <a:pt x="5767090" y="1175743"/>
                  <a:pt x="5767090" y="1175743"/>
                </a:cubicBezTo>
                <a:cubicBezTo>
                  <a:pt x="5767090" y="1175743"/>
                  <a:pt x="5767090" y="1178223"/>
                  <a:pt x="5767090" y="1183184"/>
                </a:cubicBezTo>
                <a:cubicBezTo>
                  <a:pt x="5767090" y="1183184"/>
                  <a:pt x="5759648" y="1190626"/>
                  <a:pt x="5744765" y="1205508"/>
                </a:cubicBezTo>
                <a:lnTo>
                  <a:pt x="5722441" y="1212950"/>
                </a:lnTo>
                <a:cubicBezTo>
                  <a:pt x="5722441" y="1207989"/>
                  <a:pt x="5722441" y="1205508"/>
                  <a:pt x="5722441" y="1205508"/>
                </a:cubicBezTo>
                <a:cubicBezTo>
                  <a:pt x="5722441" y="1205508"/>
                  <a:pt x="5722441" y="1203028"/>
                  <a:pt x="5722441" y="1198067"/>
                </a:cubicBezTo>
                <a:cubicBezTo>
                  <a:pt x="5722441" y="1198067"/>
                  <a:pt x="5726162" y="1198067"/>
                  <a:pt x="5733603" y="1198067"/>
                </a:cubicBezTo>
                <a:cubicBezTo>
                  <a:pt x="5741045" y="1198067"/>
                  <a:pt x="5749727" y="1193106"/>
                  <a:pt x="5759648" y="1183184"/>
                </a:cubicBezTo>
                <a:cubicBezTo>
                  <a:pt x="5759648" y="1178223"/>
                  <a:pt x="5762128" y="1174502"/>
                  <a:pt x="5767090" y="1172022"/>
                </a:cubicBezTo>
                <a:cubicBezTo>
                  <a:pt x="5772051" y="1169542"/>
                  <a:pt x="5774531" y="1168301"/>
                  <a:pt x="5774531" y="1168301"/>
                </a:cubicBezTo>
                <a:close/>
                <a:moveTo>
                  <a:pt x="5633144" y="1168301"/>
                </a:moveTo>
                <a:cubicBezTo>
                  <a:pt x="5638106" y="1168301"/>
                  <a:pt x="5640586" y="1169542"/>
                  <a:pt x="5640586" y="1172022"/>
                </a:cubicBezTo>
                <a:cubicBezTo>
                  <a:pt x="5640586" y="1174502"/>
                  <a:pt x="5639345" y="1175743"/>
                  <a:pt x="5636865" y="1175743"/>
                </a:cubicBezTo>
                <a:cubicBezTo>
                  <a:pt x="5634385" y="1175743"/>
                  <a:pt x="5633144" y="1173262"/>
                  <a:pt x="5633144" y="1168301"/>
                </a:cubicBezTo>
                <a:close/>
                <a:moveTo>
                  <a:pt x="5417344" y="1168301"/>
                </a:moveTo>
                <a:lnTo>
                  <a:pt x="5417344" y="1175743"/>
                </a:lnTo>
                <a:lnTo>
                  <a:pt x="5424785" y="1168301"/>
                </a:lnTo>
                <a:cubicBezTo>
                  <a:pt x="5419824" y="1168301"/>
                  <a:pt x="5417344" y="1168301"/>
                  <a:pt x="5417344" y="1168301"/>
                </a:cubicBezTo>
                <a:close/>
                <a:moveTo>
                  <a:pt x="5026670" y="1168301"/>
                </a:moveTo>
                <a:cubicBezTo>
                  <a:pt x="5029150" y="1168301"/>
                  <a:pt x="5032870" y="1168301"/>
                  <a:pt x="5037832" y="1168301"/>
                </a:cubicBezTo>
                <a:cubicBezTo>
                  <a:pt x="5037832" y="1173262"/>
                  <a:pt x="5035352" y="1175743"/>
                  <a:pt x="5030390" y="1175743"/>
                </a:cubicBezTo>
                <a:cubicBezTo>
                  <a:pt x="5025429" y="1175743"/>
                  <a:pt x="5022949" y="1174502"/>
                  <a:pt x="5022949" y="1172022"/>
                </a:cubicBezTo>
                <a:cubicBezTo>
                  <a:pt x="5022949" y="1169542"/>
                  <a:pt x="5024190" y="1168301"/>
                  <a:pt x="5026670" y="1168301"/>
                </a:cubicBezTo>
                <a:close/>
                <a:moveTo>
                  <a:pt x="4174629" y="1168301"/>
                </a:moveTo>
                <a:lnTo>
                  <a:pt x="4182070" y="1175743"/>
                </a:lnTo>
                <a:lnTo>
                  <a:pt x="4174629" y="1175743"/>
                </a:lnTo>
                <a:cubicBezTo>
                  <a:pt x="4174629" y="1170782"/>
                  <a:pt x="4174629" y="1168301"/>
                  <a:pt x="4174629" y="1168301"/>
                </a:cubicBezTo>
                <a:close/>
                <a:moveTo>
                  <a:pt x="4085332" y="1168301"/>
                </a:moveTo>
                <a:lnTo>
                  <a:pt x="4092773" y="1175743"/>
                </a:lnTo>
                <a:cubicBezTo>
                  <a:pt x="4092773" y="1175743"/>
                  <a:pt x="4091533" y="1175743"/>
                  <a:pt x="4089053" y="1175743"/>
                </a:cubicBezTo>
                <a:cubicBezTo>
                  <a:pt x="4086572" y="1175743"/>
                  <a:pt x="4082852" y="1178223"/>
                  <a:pt x="4077891" y="1183184"/>
                </a:cubicBezTo>
                <a:lnTo>
                  <a:pt x="4070450" y="1190626"/>
                </a:lnTo>
                <a:lnTo>
                  <a:pt x="4070450" y="1183184"/>
                </a:lnTo>
                <a:cubicBezTo>
                  <a:pt x="4070450" y="1173262"/>
                  <a:pt x="4075411" y="1168301"/>
                  <a:pt x="4085332" y="1168301"/>
                </a:cubicBezTo>
                <a:close/>
                <a:moveTo>
                  <a:pt x="3966270" y="1168301"/>
                </a:moveTo>
                <a:lnTo>
                  <a:pt x="3973711" y="1175743"/>
                </a:lnTo>
                <a:cubicBezTo>
                  <a:pt x="3973711" y="1175743"/>
                  <a:pt x="3971231" y="1175743"/>
                  <a:pt x="3966270" y="1175743"/>
                </a:cubicBezTo>
                <a:lnTo>
                  <a:pt x="3958828" y="1175743"/>
                </a:lnTo>
                <a:cubicBezTo>
                  <a:pt x="3958828" y="1170782"/>
                  <a:pt x="3961309" y="1168301"/>
                  <a:pt x="3966270" y="1168301"/>
                </a:cubicBezTo>
                <a:close/>
                <a:moveTo>
                  <a:pt x="3653731" y="1168301"/>
                </a:moveTo>
                <a:cubicBezTo>
                  <a:pt x="3653731" y="1173262"/>
                  <a:pt x="3651251" y="1175743"/>
                  <a:pt x="3646290" y="1175743"/>
                </a:cubicBezTo>
                <a:cubicBezTo>
                  <a:pt x="3641329" y="1175743"/>
                  <a:pt x="3636368" y="1175743"/>
                  <a:pt x="3631407" y="1175743"/>
                </a:cubicBezTo>
                <a:close/>
                <a:moveTo>
                  <a:pt x="4497866" y="1165976"/>
                </a:moveTo>
                <a:cubicBezTo>
                  <a:pt x="4496935" y="1166286"/>
                  <a:pt x="4495850" y="1167061"/>
                  <a:pt x="4494610" y="1168301"/>
                </a:cubicBezTo>
                <a:lnTo>
                  <a:pt x="4494610" y="1183184"/>
                </a:lnTo>
                <a:cubicBezTo>
                  <a:pt x="4499571" y="1183184"/>
                  <a:pt x="4499571" y="1185665"/>
                  <a:pt x="4494610" y="1190626"/>
                </a:cubicBezTo>
                <a:lnTo>
                  <a:pt x="4494610" y="1198067"/>
                </a:lnTo>
                <a:lnTo>
                  <a:pt x="4509492" y="1190626"/>
                </a:lnTo>
                <a:cubicBezTo>
                  <a:pt x="4514453" y="1190626"/>
                  <a:pt x="4516934" y="1189385"/>
                  <a:pt x="4516934" y="1186905"/>
                </a:cubicBezTo>
                <a:cubicBezTo>
                  <a:pt x="4516934" y="1184425"/>
                  <a:pt x="4514453" y="1183184"/>
                  <a:pt x="4509492" y="1183184"/>
                </a:cubicBezTo>
                <a:lnTo>
                  <a:pt x="4502051" y="1175743"/>
                </a:lnTo>
                <a:cubicBezTo>
                  <a:pt x="4502051" y="1168302"/>
                  <a:pt x="4500656" y="1165046"/>
                  <a:pt x="4497866" y="1165976"/>
                </a:cubicBezTo>
                <a:close/>
                <a:moveTo>
                  <a:pt x="6094511" y="1160860"/>
                </a:moveTo>
                <a:cubicBezTo>
                  <a:pt x="6094511" y="1160860"/>
                  <a:pt x="6094511" y="1162100"/>
                  <a:pt x="6094511" y="1164581"/>
                </a:cubicBezTo>
                <a:cubicBezTo>
                  <a:pt x="6094511" y="1167061"/>
                  <a:pt x="6092031" y="1168301"/>
                  <a:pt x="6087070" y="1168301"/>
                </a:cubicBezTo>
                <a:lnTo>
                  <a:pt x="6064746" y="1183184"/>
                </a:lnTo>
                <a:close/>
                <a:moveTo>
                  <a:pt x="5182939" y="1160860"/>
                </a:moveTo>
                <a:cubicBezTo>
                  <a:pt x="5180459" y="1160860"/>
                  <a:pt x="5179219" y="1162100"/>
                  <a:pt x="5179219" y="1164581"/>
                </a:cubicBezTo>
                <a:cubicBezTo>
                  <a:pt x="5179219" y="1167061"/>
                  <a:pt x="5181699" y="1168301"/>
                  <a:pt x="5186660" y="1168301"/>
                </a:cubicBezTo>
                <a:cubicBezTo>
                  <a:pt x="5191621" y="1168301"/>
                  <a:pt x="5192861" y="1167061"/>
                  <a:pt x="5190381" y="1164581"/>
                </a:cubicBezTo>
                <a:cubicBezTo>
                  <a:pt x="5187901" y="1162100"/>
                  <a:pt x="5185419" y="1160860"/>
                  <a:pt x="5182939" y="1160860"/>
                </a:cubicBezTo>
                <a:close/>
                <a:moveTo>
                  <a:pt x="5171777" y="1160860"/>
                </a:moveTo>
                <a:lnTo>
                  <a:pt x="5156894" y="1168301"/>
                </a:lnTo>
                <a:lnTo>
                  <a:pt x="5134571" y="1183184"/>
                </a:lnTo>
                <a:cubicBezTo>
                  <a:pt x="5129609" y="1183184"/>
                  <a:pt x="5125889" y="1184425"/>
                  <a:pt x="5123408" y="1186905"/>
                </a:cubicBezTo>
                <a:cubicBezTo>
                  <a:pt x="5120928" y="1189385"/>
                  <a:pt x="5117208" y="1190626"/>
                  <a:pt x="5112246" y="1190626"/>
                </a:cubicBezTo>
                <a:lnTo>
                  <a:pt x="5104805" y="1198067"/>
                </a:lnTo>
                <a:lnTo>
                  <a:pt x="5097364" y="1212950"/>
                </a:lnTo>
                <a:cubicBezTo>
                  <a:pt x="5102325" y="1207989"/>
                  <a:pt x="5107285" y="1205508"/>
                  <a:pt x="5112246" y="1205508"/>
                </a:cubicBezTo>
                <a:lnTo>
                  <a:pt x="5149453" y="1190626"/>
                </a:lnTo>
                <a:cubicBezTo>
                  <a:pt x="5149453" y="1190626"/>
                  <a:pt x="5153174" y="1190626"/>
                  <a:pt x="5160615" y="1190626"/>
                </a:cubicBezTo>
                <a:cubicBezTo>
                  <a:pt x="5168056" y="1190626"/>
                  <a:pt x="5171777" y="1188145"/>
                  <a:pt x="5171777" y="1183184"/>
                </a:cubicBezTo>
                <a:lnTo>
                  <a:pt x="5179219" y="1183184"/>
                </a:lnTo>
                <a:cubicBezTo>
                  <a:pt x="5179219" y="1183184"/>
                  <a:pt x="5181699" y="1183184"/>
                  <a:pt x="5186660" y="1183184"/>
                </a:cubicBezTo>
                <a:lnTo>
                  <a:pt x="5194101" y="1183184"/>
                </a:lnTo>
                <a:cubicBezTo>
                  <a:pt x="5194101" y="1178223"/>
                  <a:pt x="5189140" y="1175743"/>
                  <a:pt x="5179219" y="1175743"/>
                </a:cubicBezTo>
                <a:lnTo>
                  <a:pt x="5171777" y="1168301"/>
                </a:lnTo>
                <a:close/>
                <a:moveTo>
                  <a:pt x="4673203" y="1160860"/>
                </a:moveTo>
                <a:cubicBezTo>
                  <a:pt x="4673203" y="1160860"/>
                  <a:pt x="4670723" y="1163340"/>
                  <a:pt x="4665761" y="1168301"/>
                </a:cubicBezTo>
                <a:lnTo>
                  <a:pt x="4658320" y="1168301"/>
                </a:lnTo>
                <a:lnTo>
                  <a:pt x="4658320" y="1175743"/>
                </a:lnTo>
                <a:lnTo>
                  <a:pt x="4665761" y="1168301"/>
                </a:lnTo>
                <a:cubicBezTo>
                  <a:pt x="4665761" y="1173262"/>
                  <a:pt x="4665761" y="1175743"/>
                  <a:pt x="4665761" y="1175743"/>
                </a:cubicBezTo>
                <a:cubicBezTo>
                  <a:pt x="4665761" y="1175743"/>
                  <a:pt x="4665761" y="1176983"/>
                  <a:pt x="4665761" y="1179463"/>
                </a:cubicBezTo>
                <a:cubicBezTo>
                  <a:pt x="4665761" y="1181944"/>
                  <a:pt x="4663281" y="1183184"/>
                  <a:pt x="4658320" y="1183184"/>
                </a:cubicBezTo>
                <a:cubicBezTo>
                  <a:pt x="4653359" y="1188145"/>
                  <a:pt x="4650879" y="1193106"/>
                  <a:pt x="4650879" y="1198067"/>
                </a:cubicBezTo>
                <a:lnTo>
                  <a:pt x="4658320" y="1190626"/>
                </a:lnTo>
                <a:cubicBezTo>
                  <a:pt x="4663281" y="1190626"/>
                  <a:pt x="4667003" y="1189385"/>
                  <a:pt x="4669483" y="1186905"/>
                </a:cubicBezTo>
                <a:cubicBezTo>
                  <a:pt x="4671963" y="1184425"/>
                  <a:pt x="4673203" y="1183184"/>
                  <a:pt x="4673203" y="1183184"/>
                </a:cubicBezTo>
                <a:lnTo>
                  <a:pt x="4680645" y="1168301"/>
                </a:lnTo>
                <a:cubicBezTo>
                  <a:pt x="4675684" y="1163340"/>
                  <a:pt x="4673203" y="1160860"/>
                  <a:pt x="4673203" y="1160860"/>
                </a:cubicBezTo>
                <a:close/>
                <a:moveTo>
                  <a:pt x="4576465" y="1160860"/>
                </a:moveTo>
                <a:lnTo>
                  <a:pt x="4569023" y="1168301"/>
                </a:lnTo>
                <a:cubicBezTo>
                  <a:pt x="4569023" y="1173262"/>
                  <a:pt x="4573985" y="1175743"/>
                  <a:pt x="4583906" y="1175743"/>
                </a:cubicBezTo>
                <a:lnTo>
                  <a:pt x="4576465" y="1168301"/>
                </a:lnTo>
                <a:cubicBezTo>
                  <a:pt x="4581426" y="1168301"/>
                  <a:pt x="4583906" y="1165821"/>
                  <a:pt x="4583906" y="1160860"/>
                </a:cubicBezTo>
                <a:cubicBezTo>
                  <a:pt x="4578945" y="1160860"/>
                  <a:pt x="4576465" y="1160860"/>
                  <a:pt x="4576465" y="1160860"/>
                </a:cubicBezTo>
                <a:close/>
                <a:moveTo>
                  <a:pt x="4100215" y="1160860"/>
                </a:moveTo>
                <a:cubicBezTo>
                  <a:pt x="4105176" y="1165821"/>
                  <a:pt x="4107656" y="1168301"/>
                  <a:pt x="4107656" y="1168301"/>
                </a:cubicBezTo>
                <a:lnTo>
                  <a:pt x="4092773" y="1168301"/>
                </a:lnTo>
                <a:cubicBezTo>
                  <a:pt x="4092773" y="1163340"/>
                  <a:pt x="4095254" y="1160860"/>
                  <a:pt x="4100215" y="1160860"/>
                </a:cubicBezTo>
                <a:close/>
                <a:moveTo>
                  <a:pt x="6846093" y="1153419"/>
                </a:moveTo>
                <a:lnTo>
                  <a:pt x="6831211" y="1168301"/>
                </a:lnTo>
                <a:cubicBezTo>
                  <a:pt x="6821289" y="1173262"/>
                  <a:pt x="6816327" y="1173262"/>
                  <a:pt x="6816327" y="1168301"/>
                </a:cubicBezTo>
                <a:close/>
                <a:moveTo>
                  <a:pt x="6615409" y="1153419"/>
                </a:moveTo>
                <a:lnTo>
                  <a:pt x="6600527" y="1160860"/>
                </a:lnTo>
                <a:cubicBezTo>
                  <a:pt x="6590605" y="1165821"/>
                  <a:pt x="6585644" y="1168301"/>
                  <a:pt x="6585644" y="1168301"/>
                </a:cubicBezTo>
                <a:close/>
                <a:moveTo>
                  <a:pt x="5759648" y="1153419"/>
                </a:moveTo>
                <a:cubicBezTo>
                  <a:pt x="5759648" y="1153419"/>
                  <a:pt x="5762128" y="1153419"/>
                  <a:pt x="5767090" y="1153419"/>
                </a:cubicBezTo>
                <a:cubicBezTo>
                  <a:pt x="5767090" y="1158380"/>
                  <a:pt x="5767090" y="1160860"/>
                  <a:pt x="5767090" y="1160860"/>
                </a:cubicBezTo>
                <a:close/>
                <a:moveTo>
                  <a:pt x="5722441" y="1153419"/>
                </a:moveTo>
                <a:cubicBezTo>
                  <a:pt x="5727402" y="1153419"/>
                  <a:pt x="5728642" y="1154659"/>
                  <a:pt x="5726162" y="1157139"/>
                </a:cubicBezTo>
                <a:cubicBezTo>
                  <a:pt x="5723682" y="1159620"/>
                  <a:pt x="5721201" y="1160860"/>
                  <a:pt x="5718720" y="1160860"/>
                </a:cubicBezTo>
                <a:cubicBezTo>
                  <a:pt x="5716240" y="1160860"/>
                  <a:pt x="5715000" y="1159620"/>
                  <a:pt x="5715000" y="1157139"/>
                </a:cubicBezTo>
                <a:cubicBezTo>
                  <a:pt x="5715000" y="1154659"/>
                  <a:pt x="5717480" y="1153419"/>
                  <a:pt x="5722441" y="1153419"/>
                </a:cubicBezTo>
                <a:close/>
                <a:moveTo>
                  <a:pt x="5313164" y="1153419"/>
                </a:moveTo>
                <a:cubicBezTo>
                  <a:pt x="5313164" y="1153419"/>
                  <a:pt x="5315644" y="1153419"/>
                  <a:pt x="5320605" y="1153419"/>
                </a:cubicBezTo>
                <a:lnTo>
                  <a:pt x="5320605" y="1160860"/>
                </a:lnTo>
                <a:cubicBezTo>
                  <a:pt x="5315644" y="1165821"/>
                  <a:pt x="5313164" y="1163340"/>
                  <a:pt x="5313164" y="1153419"/>
                </a:cubicBezTo>
                <a:close/>
                <a:moveTo>
                  <a:pt x="4546699" y="1153419"/>
                </a:moveTo>
                <a:lnTo>
                  <a:pt x="4524375" y="1160860"/>
                </a:lnTo>
                <a:lnTo>
                  <a:pt x="4524375" y="1168301"/>
                </a:lnTo>
                <a:cubicBezTo>
                  <a:pt x="4524375" y="1163340"/>
                  <a:pt x="4529336" y="1160860"/>
                  <a:pt x="4539258" y="1160860"/>
                </a:cubicBezTo>
                <a:close/>
                <a:moveTo>
                  <a:pt x="4256485" y="1153419"/>
                </a:moveTo>
                <a:lnTo>
                  <a:pt x="4263926" y="1160860"/>
                </a:lnTo>
                <a:lnTo>
                  <a:pt x="4271368" y="1160860"/>
                </a:lnTo>
                <a:lnTo>
                  <a:pt x="4271368" y="1175743"/>
                </a:lnTo>
                <a:cubicBezTo>
                  <a:pt x="4271368" y="1175743"/>
                  <a:pt x="4268887" y="1178223"/>
                  <a:pt x="4263926" y="1183184"/>
                </a:cubicBezTo>
                <a:cubicBezTo>
                  <a:pt x="4258965" y="1188145"/>
                  <a:pt x="4256485" y="1190626"/>
                  <a:pt x="4256485" y="1190626"/>
                </a:cubicBezTo>
                <a:cubicBezTo>
                  <a:pt x="4251524" y="1190626"/>
                  <a:pt x="4249044" y="1189385"/>
                  <a:pt x="4249044" y="1186905"/>
                </a:cubicBezTo>
                <a:cubicBezTo>
                  <a:pt x="4249044" y="1184425"/>
                  <a:pt x="4246563" y="1183184"/>
                  <a:pt x="4241602" y="1183184"/>
                </a:cubicBezTo>
                <a:cubicBezTo>
                  <a:pt x="4236641" y="1173262"/>
                  <a:pt x="4239121" y="1165821"/>
                  <a:pt x="4249044" y="1160860"/>
                </a:cubicBezTo>
                <a:close/>
                <a:moveTo>
                  <a:pt x="6630293" y="1145977"/>
                </a:moveTo>
                <a:lnTo>
                  <a:pt x="6637734" y="1145977"/>
                </a:lnTo>
                <a:cubicBezTo>
                  <a:pt x="6637734" y="1145977"/>
                  <a:pt x="6635254" y="1148458"/>
                  <a:pt x="6630293" y="1153419"/>
                </a:cubicBezTo>
                <a:lnTo>
                  <a:pt x="6622851" y="1153419"/>
                </a:lnTo>
                <a:cubicBezTo>
                  <a:pt x="6622851" y="1153419"/>
                  <a:pt x="6622851" y="1152178"/>
                  <a:pt x="6622851" y="1149698"/>
                </a:cubicBezTo>
                <a:cubicBezTo>
                  <a:pt x="6622851" y="1147217"/>
                  <a:pt x="6625331" y="1145977"/>
                  <a:pt x="6630293" y="1145977"/>
                </a:cubicBezTo>
                <a:close/>
                <a:moveTo>
                  <a:pt x="6407051" y="1145977"/>
                </a:moveTo>
                <a:lnTo>
                  <a:pt x="6392168" y="1168301"/>
                </a:lnTo>
                <a:lnTo>
                  <a:pt x="6384726" y="1175743"/>
                </a:lnTo>
                <a:cubicBezTo>
                  <a:pt x="6384726" y="1170782"/>
                  <a:pt x="6388447" y="1164581"/>
                  <a:pt x="6395888" y="1157139"/>
                </a:cubicBezTo>
                <a:cubicBezTo>
                  <a:pt x="6403330" y="1149698"/>
                  <a:pt x="6407051" y="1145977"/>
                  <a:pt x="6407051" y="1145977"/>
                </a:cubicBezTo>
                <a:close/>
                <a:moveTo>
                  <a:pt x="5528965" y="1145977"/>
                </a:moveTo>
                <a:cubicBezTo>
                  <a:pt x="5528965" y="1150938"/>
                  <a:pt x="5526485" y="1153419"/>
                  <a:pt x="5521523" y="1153419"/>
                </a:cubicBezTo>
                <a:lnTo>
                  <a:pt x="5528965" y="1160860"/>
                </a:lnTo>
                <a:cubicBezTo>
                  <a:pt x="5533926" y="1160860"/>
                  <a:pt x="5536406" y="1158380"/>
                  <a:pt x="5536406" y="1153419"/>
                </a:cubicBezTo>
                <a:close/>
                <a:moveTo>
                  <a:pt x="5350371" y="1145977"/>
                </a:moveTo>
                <a:cubicBezTo>
                  <a:pt x="5350371" y="1145977"/>
                  <a:pt x="5352851" y="1145977"/>
                  <a:pt x="5357812" y="1145977"/>
                </a:cubicBezTo>
                <a:cubicBezTo>
                  <a:pt x="5357812" y="1150938"/>
                  <a:pt x="5357812" y="1153419"/>
                  <a:pt x="5357812" y="1153419"/>
                </a:cubicBezTo>
                <a:close/>
                <a:moveTo>
                  <a:pt x="4375547" y="1145977"/>
                </a:moveTo>
                <a:lnTo>
                  <a:pt x="4375547" y="1153419"/>
                </a:lnTo>
                <a:lnTo>
                  <a:pt x="4368106" y="1153419"/>
                </a:lnTo>
                <a:cubicBezTo>
                  <a:pt x="4368106" y="1148458"/>
                  <a:pt x="4370586" y="1145977"/>
                  <a:pt x="4375547" y="1145977"/>
                </a:cubicBezTo>
                <a:close/>
                <a:moveTo>
                  <a:pt x="4234160" y="1145977"/>
                </a:moveTo>
                <a:lnTo>
                  <a:pt x="4226719" y="1160860"/>
                </a:lnTo>
                <a:cubicBezTo>
                  <a:pt x="4226719" y="1160860"/>
                  <a:pt x="4226719" y="1159620"/>
                  <a:pt x="4226719" y="1157139"/>
                </a:cubicBezTo>
                <a:cubicBezTo>
                  <a:pt x="4226719" y="1154659"/>
                  <a:pt x="4227959" y="1152178"/>
                  <a:pt x="4230440" y="1149698"/>
                </a:cubicBezTo>
                <a:cubicBezTo>
                  <a:pt x="4232920" y="1147217"/>
                  <a:pt x="4234160" y="1145977"/>
                  <a:pt x="4234160" y="1145977"/>
                </a:cubicBezTo>
                <a:close/>
                <a:moveTo>
                  <a:pt x="4133701" y="1145977"/>
                </a:moveTo>
                <a:cubicBezTo>
                  <a:pt x="4136182" y="1145977"/>
                  <a:pt x="4141143" y="1145977"/>
                  <a:pt x="4148584" y="1145977"/>
                </a:cubicBezTo>
                <a:cubicBezTo>
                  <a:pt x="4156025" y="1145977"/>
                  <a:pt x="4157266" y="1148458"/>
                  <a:pt x="4152305" y="1153419"/>
                </a:cubicBezTo>
                <a:lnTo>
                  <a:pt x="4129981" y="1153419"/>
                </a:lnTo>
                <a:cubicBezTo>
                  <a:pt x="4129981" y="1148458"/>
                  <a:pt x="4131221" y="1145977"/>
                  <a:pt x="4133701" y="1145977"/>
                </a:cubicBezTo>
                <a:close/>
                <a:moveTo>
                  <a:pt x="5080620" y="1142256"/>
                </a:moveTo>
                <a:cubicBezTo>
                  <a:pt x="5081861" y="1142256"/>
                  <a:pt x="5082480" y="1143497"/>
                  <a:pt x="5082480" y="1145977"/>
                </a:cubicBezTo>
                <a:cubicBezTo>
                  <a:pt x="5082480" y="1150938"/>
                  <a:pt x="5084960" y="1153419"/>
                  <a:pt x="5089922" y="1153419"/>
                </a:cubicBezTo>
                <a:lnTo>
                  <a:pt x="5097364" y="1160860"/>
                </a:lnTo>
                <a:cubicBezTo>
                  <a:pt x="5092402" y="1160860"/>
                  <a:pt x="5087442" y="1158380"/>
                  <a:pt x="5082480" y="1153419"/>
                </a:cubicBezTo>
                <a:cubicBezTo>
                  <a:pt x="5077519" y="1148458"/>
                  <a:pt x="5072559" y="1148458"/>
                  <a:pt x="5067597" y="1153419"/>
                </a:cubicBezTo>
                <a:lnTo>
                  <a:pt x="5075039" y="1145977"/>
                </a:lnTo>
                <a:cubicBezTo>
                  <a:pt x="5077519" y="1143497"/>
                  <a:pt x="5079380" y="1142256"/>
                  <a:pt x="5080620" y="1142256"/>
                </a:cubicBezTo>
                <a:close/>
                <a:moveTo>
                  <a:pt x="4620648" y="1141559"/>
                </a:moveTo>
                <a:cubicBezTo>
                  <a:pt x="4620958" y="1141404"/>
                  <a:pt x="4621113" y="1141636"/>
                  <a:pt x="4621113" y="1142256"/>
                </a:cubicBezTo>
                <a:lnTo>
                  <a:pt x="4620369" y="1141884"/>
                </a:lnTo>
                <a:close/>
                <a:moveTo>
                  <a:pt x="6645175" y="1138536"/>
                </a:moveTo>
                <a:lnTo>
                  <a:pt x="6652617" y="1138536"/>
                </a:lnTo>
                <a:cubicBezTo>
                  <a:pt x="6647655" y="1143497"/>
                  <a:pt x="6642695" y="1145977"/>
                  <a:pt x="6637734" y="1145977"/>
                </a:cubicBezTo>
                <a:close/>
                <a:moveTo>
                  <a:pt x="6146601" y="1138536"/>
                </a:moveTo>
                <a:cubicBezTo>
                  <a:pt x="6151563" y="1138536"/>
                  <a:pt x="6154043" y="1138536"/>
                  <a:pt x="6154043" y="1138536"/>
                </a:cubicBezTo>
                <a:cubicBezTo>
                  <a:pt x="6154043" y="1138536"/>
                  <a:pt x="6154043" y="1141016"/>
                  <a:pt x="6154043" y="1145977"/>
                </a:cubicBezTo>
                <a:lnTo>
                  <a:pt x="6139160" y="1153419"/>
                </a:lnTo>
                <a:cubicBezTo>
                  <a:pt x="6134199" y="1153419"/>
                  <a:pt x="6131719" y="1153419"/>
                  <a:pt x="6131719" y="1153419"/>
                </a:cubicBezTo>
                <a:cubicBezTo>
                  <a:pt x="6131719" y="1158380"/>
                  <a:pt x="6127998" y="1160860"/>
                  <a:pt x="6120556" y="1160860"/>
                </a:cubicBezTo>
                <a:cubicBezTo>
                  <a:pt x="6113115" y="1160860"/>
                  <a:pt x="6106914" y="1163340"/>
                  <a:pt x="6101953" y="1168301"/>
                </a:cubicBezTo>
                <a:cubicBezTo>
                  <a:pt x="6101953" y="1158380"/>
                  <a:pt x="6109394" y="1150938"/>
                  <a:pt x="6124277" y="1145977"/>
                </a:cubicBezTo>
                <a:cubicBezTo>
                  <a:pt x="6134199" y="1145977"/>
                  <a:pt x="6140401" y="1144737"/>
                  <a:pt x="6142881" y="1142256"/>
                </a:cubicBezTo>
                <a:cubicBezTo>
                  <a:pt x="6145361" y="1139776"/>
                  <a:pt x="6146601" y="1138536"/>
                  <a:pt x="6146601" y="1138536"/>
                </a:cubicBezTo>
                <a:close/>
                <a:moveTo>
                  <a:pt x="6101953" y="1138536"/>
                </a:moveTo>
                <a:lnTo>
                  <a:pt x="6109394" y="1138536"/>
                </a:lnTo>
                <a:cubicBezTo>
                  <a:pt x="6109394" y="1143497"/>
                  <a:pt x="6106914" y="1145977"/>
                  <a:pt x="6101953" y="1145977"/>
                </a:cubicBezTo>
                <a:lnTo>
                  <a:pt x="6094511" y="1145977"/>
                </a:lnTo>
                <a:cubicBezTo>
                  <a:pt x="6094511" y="1145977"/>
                  <a:pt x="6096992" y="1143497"/>
                  <a:pt x="6101953" y="1138536"/>
                </a:cubicBezTo>
                <a:close/>
                <a:moveTo>
                  <a:pt x="5432226" y="1138536"/>
                </a:moveTo>
                <a:lnTo>
                  <a:pt x="5439668" y="1138536"/>
                </a:lnTo>
                <a:cubicBezTo>
                  <a:pt x="5439668" y="1143497"/>
                  <a:pt x="5439668" y="1145977"/>
                  <a:pt x="5439668" y="1145977"/>
                </a:cubicBezTo>
                <a:close/>
                <a:moveTo>
                  <a:pt x="4249044" y="1138536"/>
                </a:moveTo>
                <a:cubicBezTo>
                  <a:pt x="4254005" y="1138536"/>
                  <a:pt x="4256485" y="1138536"/>
                  <a:pt x="4256485" y="1138536"/>
                </a:cubicBezTo>
                <a:cubicBezTo>
                  <a:pt x="4261446" y="1143497"/>
                  <a:pt x="4261446" y="1145977"/>
                  <a:pt x="4256485" y="1145977"/>
                </a:cubicBezTo>
                <a:cubicBezTo>
                  <a:pt x="4251524" y="1145977"/>
                  <a:pt x="4249044" y="1143497"/>
                  <a:pt x="4249044" y="1138536"/>
                </a:cubicBezTo>
                <a:close/>
                <a:moveTo>
                  <a:pt x="3787676" y="1138536"/>
                </a:moveTo>
                <a:cubicBezTo>
                  <a:pt x="3797597" y="1148458"/>
                  <a:pt x="3795117" y="1153419"/>
                  <a:pt x="3780234" y="1153419"/>
                </a:cubicBezTo>
                <a:lnTo>
                  <a:pt x="3780234" y="1145977"/>
                </a:lnTo>
                <a:cubicBezTo>
                  <a:pt x="3785195" y="1141016"/>
                  <a:pt x="3787676" y="1138536"/>
                  <a:pt x="3787676" y="1138536"/>
                </a:cubicBezTo>
                <a:close/>
                <a:moveTo>
                  <a:pt x="6198691" y="1131094"/>
                </a:moveTo>
                <a:cubicBezTo>
                  <a:pt x="6193730" y="1136055"/>
                  <a:pt x="6188770" y="1141016"/>
                  <a:pt x="6183808" y="1145977"/>
                </a:cubicBezTo>
                <a:cubicBezTo>
                  <a:pt x="6178847" y="1141016"/>
                  <a:pt x="6176367" y="1138536"/>
                  <a:pt x="6176367" y="1138536"/>
                </a:cubicBezTo>
                <a:lnTo>
                  <a:pt x="6183808" y="1138536"/>
                </a:lnTo>
                <a:cubicBezTo>
                  <a:pt x="6183808" y="1143497"/>
                  <a:pt x="6185049" y="1143497"/>
                  <a:pt x="6187529" y="1138536"/>
                </a:cubicBezTo>
                <a:cubicBezTo>
                  <a:pt x="6190009" y="1133575"/>
                  <a:pt x="6193730" y="1131094"/>
                  <a:pt x="6198691" y="1131094"/>
                </a:cubicBezTo>
                <a:close/>
                <a:moveTo>
                  <a:pt x="6124277" y="1131094"/>
                </a:moveTo>
                <a:lnTo>
                  <a:pt x="6124277" y="1138536"/>
                </a:lnTo>
                <a:lnTo>
                  <a:pt x="6116836" y="1138536"/>
                </a:lnTo>
                <a:cubicBezTo>
                  <a:pt x="6116836" y="1133575"/>
                  <a:pt x="6119316" y="1131094"/>
                  <a:pt x="6124277" y="1131094"/>
                </a:cubicBezTo>
                <a:close/>
                <a:moveTo>
                  <a:pt x="5722441" y="1131094"/>
                </a:moveTo>
                <a:lnTo>
                  <a:pt x="5722441" y="1145977"/>
                </a:lnTo>
                <a:lnTo>
                  <a:pt x="5700117" y="1160860"/>
                </a:lnTo>
                <a:cubicBezTo>
                  <a:pt x="5690195" y="1165821"/>
                  <a:pt x="5687714" y="1170782"/>
                  <a:pt x="5692676" y="1175743"/>
                </a:cubicBezTo>
                <a:lnTo>
                  <a:pt x="5685234" y="1175743"/>
                </a:lnTo>
                <a:lnTo>
                  <a:pt x="5677793" y="1175743"/>
                </a:lnTo>
                <a:cubicBezTo>
                  <a:pt x="5672831" y="1180704"/>
                  <a:pt x="5670351" y="1183184"/>
                  <a:pt x="5670351" y="1183184"/>
                </a:cubicBezTo>
                <a:cubicBezTo>
                  <a:pt x="5670351" y="1188145"/>
                  <a:pt x="5669111" y="1190626"/>
                  <a:pt x="5666631" y="1190626"/>
                </a:cubicBezTo>
                <a:cubicBezTo>
                  <a:pt x="5664151" y="1190626"/>
                  <a:pt x="5662910" y="1190626"/>
                  <a:pt x="5662910" y="1190626"/>
                </a:cubicBezTo>
                <a:cubicBezTo>
                  <a:pt x="5657949" y="1195587"/>
                  <a:pt x="5655469" y="1198067"/>
                  <a:pt x="5655469" y="1198067"/>
                </a:cubicBezTo>
                <a:lnTo>
                  <a:pt x="5655469" y="1190626"/>
                </a:lnTo>
                <a:cubicBezTo>
                  <a:pt x="5655469" y="1185665"/>
                  <a:pt x="5657949" y="1180704"/>
                  <a:pt x="5662910" y="1175743"/>
                </a:cubicBezTo>
                <a:cubicBezTo>
                  <a:pt x="5667871" y="1175743"/>
                  <a:pt x="5670351" y="1173262"/>
                  <a:pt x="5670351" y="1168301"/>
                </a:cubicBezTo>
                <a:cubicBezTo>
                  <a:pt x="5670351" y="1163340"/>
                  <a:pt x="5671592" y="1160860"/>
                  <a:pt x="5674072" y="1160860"/>
                </a:cubicBezTo>
                <a:cubicBezTo>
                  <a:pt x="5676552" y="1160860"/>
                  <a:pt x="5677793" y="1163340"/>
                  <a:pt x="5677793" y="1168301"/>
                </a:cubicBezTo>
                <a:lnTo>
                  <a:pt x="5685234" y="1160860"/>
                </a:lnTo>
                <a:cubicBezTo>
                  <a:pt x="5690195" y="1160860"/>
                  <a:pt x="5692676" y="1158380"/>
                  <a:pt x="5692676" y="1153419"/>
                </a:cubicBezTo>
                <a:cubicBezTo>
                  <a:pt x="5697637" y="1158380"/>
                  <a:pt x="5698876" y="1158380"/>
                  <a:pt x="5696396" y="1153419"/>
                </a:cubicBezTo>
                <a:cubicBezTo>
                  <a:pt x="5693916" y="1148458"/>
                  <a:pt x="5697637" y="1145977"/>
                  <a:pt x="5707558" y="1145977"/>
                </a:cubicBezTo>
                <a:cubicBezTo>
                  <a:pt x="5717480" y="1145977"/>
                  <a:pt x="5722441" y="1141016"/>
                  <a:pt x="5722441" y="1131094"/>
                </a:cubicBezTo>
                <a:close/>
                <a:moveTo>
                  <a:pt x="4970859" y="1131094"/>
                </a:moveTo>
                <a:cubicBezTo>
                  <a:pt x="4970859" y="1131094"/>
                  <a:pt x="4970859" y="1133575"/>
                  <a:pt x="4970859" y="1138536"/>
                </a:cubicBezTo>
                <a:lnTo>
                  <a:pt x="4978301" y="1131094"/>
                </a:lnTo>
                <a:close/>
                <a:moveTo>
                  <a:pt x="4911328" y="1131094"/>
                </a:moveTo>
                <a:lnTo>
                  <a:pt x="4918770" y="1145977"/>
                </a:lnTo>
                <a:cubicBezTo>
                  <a:pt x="4923731" y="1145977"/>
                  <a:pt x="4926211" y="1143497"/>
                  <a:pt x="4926211" y="1138536"/>
                </a:cubicBezTo>
                <a:close/>
                <a:moveTo>
                  <a:pt x="4836914" y="1131094"/>
                </a:moveTo>
                <a:cubicBezTo>
                  <a:pt x="4836914" y="1131094"/>
                  <a:pt x="4836914" y="1133575"/>
                  <a:pt x="4836914" y="1138536"/>
                </a:cubicBezTo>
                <a:cubicBezTo>
                  <a:pt x="4836914" y="1148458"/>
                  <a:pt x="4841875" y="1153419"/>
                  <a:pt x="4851797" y="1153419"/>
                </a:cubicBezTo>
                <a:lnTo>
                  <a:pt x="4866679" y="1145977"/>
                </a:lnTo>
                <a:cubicBezTo>
                  <a:pt x="4871641" y="1145977"/>
                  <a:pt x="4874121" y="1144737"/>
                  <a:pt x="4874121" y="1142256"/>
                </a:cubicBezTo>
                <a:cubicBezTo>
                  <a:pt x="4874121" y="1139776"/>
                  <a:pt x="4871641" y="1138536"/>
                  <a:pt x="4866679" y="1138536"/>
                </a:cubicBezTo>
                <a:lnTo>
                  <a:pt x="4851797" y="1138536"/>
                </a:lnTo>
                <a:cubicBezTo>
                  <a:pt x="4851797" y="1143497"/>
                  <a:pt x="4851797" y="1145977"/>
                  <a:pt x="4851797" y="1145977"/>
                </a:cubicBezTo>
                <a:lnTo>
                  <a:pt x="4844355" y="1138536"/>
                </a:lnTo>
                <a:close/>
                <a:moveTo>
                  <a:pt x="4576465" y="1131094"/>
                </a:moveTo>
                <a:cubicBezTo>
                  <a:pt x="4571504" y="1131094"/>
                  <a:pt x="4569023" y="1132335"/>
                  <a:pt x="4569023" y="1134815"/>
                </a:cubicBezTo>
                <a:cubicBezTo>
                  <a:pt x="4569023" y="1137295"/>
                  <a:pt x="4566543" y="1141016"/>
                  <a:pt x="4561582" y="1145977"/>
                </a:cubicBezTo>
                <a:lnTo>
                  <a:pt x="4569023" y="1145977"/>
                </a:lnTo>
                <a:lnTo>
                  <a:pt x="4576465" y="1145977"/>
                </a:lnTo>
                <a:cubicBezTo>
                  <a:pt x="4576465" y="1141016"/>
                  <a:pt x="4578945" y="1138536"/>
                  <a:pt x="4583906" y="1138536"/>
                </a:cubicBezTo>
                <a:close/>
                <a:moveTo>
                  <a:pt x="4055567" y="1131094"/>
                </a:moveTo>
                <a:lnTo>
                  <a:pt x="4055567" y="1145977"/>
                </a:lnTo>
                <a:lnTo>
                  <a:pt x="4048126" y="1145977"/>
                </a:lnTo>
                <a:cubicBezTo>
                  <a:pt x="4048126" y="1136055"/>
                  <a:pt x="4050606" y="1131094"/>
                  <a:pt x="4055567" y="1131094"/>
                </a:cubicBezTo>
                <a:close/>
                <a:moveTo>
                  <a:pt x="6526113" y="1123653"/>
                </a:moveTo>
                <a:lnTo>
                  <a:pt x="6518672" y="1131094"/>
                </a:lnTo>
                <a:cubicBezTo>
                  <a:pt x="6513710" y="1136055"/>
                  <a:pt x="6511230" y="1138536"/>
                  <a:pt x="6511230" y="1138536"/>
                </a:cubicBezTo>
                <a:lnTo>
                  <a:pt x="6511230" y="1131094"/>
                </a:lnTo>
                <a:cubicBezTo>
                  <a:pt x="6516192" y="1126133"/>
                  <a:pt x="6521152" y="1123653"/>
                  <a:pt x="6526113" y="1123653"/>
                </a:cubicBezTo>
                <a:close/>
                <a:moveTo>
                  <a:pt x="6180088" y="1123653"/>
                </a:moveTo>
                <a:cubicBezTo>
                  <a:pt x="6182568" y="1123653"/>
                  <a:pt x="6183808" y="1126133"/>
                  <a:pt x="6183808" y="1131094"/>
                </a:cubicBezTo>
                <a:cubicBezTo>
                  <a:pt x="6178847" y="1131094"/>
                  <a:pt x="6176367" y="1129854"/>
                  <a:pt x="6176367" y="1127374"/>
                </a:cubicBezTo>
                <a:cubicBezTo>
                  <a:pt x="6176367" y="1124893"/>
                  <a:pt x="6177608" y="1123653"/>
                  <a:pt x="6180088" y="1123653"/>
                </a:cubicBezTo>
                <a:close/>
                <a:moveTo>
                  <a:pt x="6101953" y="1123653"/>
                </a:moveTo>
                <a:cubicBezTo>
                  <a:pt x="6106914" y="1123653"/>
                  <a:pt x="6108154" y="1124893"/>
                  <a:pt x="6105674" y="1127374"/>
                </a:cubicBezTo>
                <a:cubicBezTo>
                  <a:pt x="6103194" y="1129854"/>
                  <a:pt x="6096992" y="1133575"/>
                  <a:pt x="6087070" y="1138536"/>
                </a:cubicBezTo>
                <a:lnTo>
                  <a:pt x="6072187" y="1153419"/>
                </a:lnTo>
                <a:lnTo>
                  <a:pt x="6072187" y="1160860"/>
                </a:lnTo>
                <a:lnTo>
                  <a:pt x="6057304" y="1160860"/>
                </a:lnTo>
                <a:lnTo>
                  <a:pt x="6049863" y="1160860"/>
                </a:lnTo>
                <a:lnTo>
                  <a:pt x="6042422" y="1160860"/>
                </a:lnTo>
                <a:cubicBezTo>
                  <a:pt x="6042422" y="1155899"/>
                  <a:pt x="6046142" y="1150938"/>
                  <a:pt x="6053584" y="1145977"/>
                </a:cubicBezTo>
                <a:cubicBezTo>
                  <a:pt x="6061025" y="1141016"/>
                  <a:pt x="6069707" y="1136055"/>
                  <a:pt x="6079629" y="1131094"/>
                </a:cubicBezTo>
                <a:cubicBezTo>
                  <a:pt x="6089550" y="1126133"/>
                  <a:pt x="6096992" y="1123653"/>
                  <a:pt x="6101953" y="1123653"/>
                </a:cubicBezTo>
                <a:close/>
                <a:moveTo>
                  <a:pt x="5781972" y="1123653"/>
                </a:moveTo>
                <a:cubicBezTo>
                  <a:pt x="5786934" y="1123653"/>
                  <a:pt x="5789414" y="1123653"/>
                  <a:pt x="5789414" y="1123653"/>
                </a:cubicBezTo>
                <a:cubicBezTo>
                  <a:pt x="5789414" y="1123653"/>
                  <a:pt x="5786934" y="1126133"/>
                  <a:pt x="5781972" y="1131094"/>
                </a:cubicBezTo>
                <a:cubicBezTo>
                  <a:pt x="5777011" y="1131094"/>
                  <a:pt x="5774531" y="1131094"/>
                  <a:pt x="5774531" y="1131094"/>
                </a:cubicBezTo>
                <a:cubicBezTo>
                  <a:pt x="5774531" y="1131094"/>
                  <a:pt x="5774531" y="1129854"/>
                  <a:pt x="5774531" y="1127374"/>
                </a:cubicBezTo>
                <a:cubicBezTo>
                  <a:pt x="5774531" y="1124893"/>
                  <a:pt x="5777011" y="1123653"/>
                  <a:pt x="5781972" y="1123653"/>
                </a:cubicBezTo>
                <a:close/>
                <a:moveTo>
                  <a:pt x="5752207" y="1123653"/>
                </a:moveTo>
                <a:lnTo>
                  <a:pt x="5752207" y="1131094"/>
                </a:lnTo>
                <a:cubicBezTo>
                  <a:pt x="5747245" y="1131094"/>
                  <a:pt x="5744765" y="1131094"/>
                  <a:pt x="5744765" y="1131094"/>
                </a:cubicBezTo>
                <a:cubicBezTo>
                  <a:pt x="5744765" y="1126133"/>
                  <a:pt x="5747245" y="1123653"/>
                  <a:pt x="5752207" y="1123653"/>
                </a:cubicBezTo>
                <a:close/>
                <a:moveTo>
                  <a:pt x="5030390" y="1123653"/>
                </a:moveTo>
                <a:cubicBezTo>
                  <a:pt x="5025429" y="1123653"/>
                  <a:pt x="5025429" y="1126133"/>
                  <a:pt x="5030390" y="1131094"/>
                </a:cubicBezTo>
                <a:lnTo>
                  <a:pt x="5045273" y="1131094"/>
                </a:lnTo>
                <a:cubicBezTo>
                  <a:pt x="5040312" y="1126133"/>
                  <a:pt x="5035352" y="1123653"/>
                  <a:pt x="5030390" y="1123653"/>
                </a:cubicBezTo>
                <a:close/>
                <a:moveTo>
                  <a:pt x="4777383" y="1123653"/>
                </a:moveTo>
                <a:cubicBezTo>
                  <a:pt x="4782344" y="1123653"/>
                  <a:pt x="4784824" y="1124893"/>
                  <a:pt x="4784824" y="1127374"/>
                </a:cubicBezTo>
                <a:cubicBezTo>
                  <a:pt x="4784824" y="1129854"/>
                  <a:pt x="4783583" y="1131094"/>
                  <a:pt x="4781103" y="1131094"/>
                </a:cubicBezTo>
                <a:cubicBezTo>
                  <a:pt x="4778623" y="1131094"/>
                  <a:pt x="4777383" y="1128614"/>
                  <a:pt x="4777383" y="1123653"/>
                </a:cubicBezTo>
                <a:close/>
                <a:moveTo>
                  <a:pt x="4446240" y="1123653"/>
                </a:moveTo>
                <a:cubicBezTo>
                  <a:pt x="4448721" y="1123653"/>
                  <a:pt x="4449961" y="1126133"/>
                  <a:pt x="4449961" y="1131094"/>
                </a:cubicBezTo>
                <a:cubicBezTo>
                  <a:pt x="4445000" y="1131094"/>
                  <a:pt x="4442520" y="1129854"/>
                  <a:pt x="4442520" y="1127374"/>
                </a:cubicBezTo>
                <a:cubicBezTo>
                  <a:pt x="4442520" y="1124893"/>
                  <a:pt x="4443760" y="1123653"/>
                  <a:pt x="4446240" y="1123653"/>
                </a:cubicBezTo>
                <a:close/>
                <a:moveTo>
                  <a:pt x="4316016" y="1123653"/>
                </a:moveTo>
                <a:lnTo>
                  <a:pt x="4323457" y="1123653"/>
                </a:lnTo>
                <a:lnTo>
                  <a:pt x="4316016" y="1131094"/>
                </a:lnTo>
                <a:close/>
                <a:moveTo>
                  <a:pt x="4182070" y="1123653"/>
                </a:moveTo>
                <a:lnTo>
                  <a:pt x="4189512" y="1131094"/>
                </a:lnTo>
                <a:cubicBezTo>
                  <a:pt x="4189512" y="1136055"/>
                  <a:pt x="4187031" y="1138536"/>
                  <a:pt x="4182070" y="1138536"/>
                </a:cubicBezTo>
                <a:close/>
                <a:moveTo>
                  <a:pt x="3728144" y="1123653"/>
                </a:moveTo>
                <a:cubicBezTo>
                  <a:pt x="3728144" y="1123653"/>
                  <a:pt x="3728144" y="1126133"/>
                  <a:pt x="3728144" y="1131094"/>
                </a:cubicBezTo>
                <a:lnTo>
                  <a:pt x="3713262" y="1131094"/>
                </a:lnTo>
                <a:cubicBezTo>
                  <a:pt x="3713262" y="1131094"/>
                  <a:pt x="3715742" y="1129854"/>
                  <a:pt x="3720703" y="1127374"/>
                </a:cubicBezTo>
                <a:cubicBezTo>
                  <a:pt x="3725664" y="1124893"/>
                  <a:pt x="3728144" y="1123653"/>
                  <a:pt x="3728144" y="1123653"/>
                </a:cubicBezTo>
                <a:close/>
                <a:moveTo>
                  <a:pt x="5971728" y="1119932"/>
                </a:moveTo>
                <a:cubicBezTo>
                  <a:pt x="5974209" y="1119932"/>
                  <a:pt x="5977930" y="1121173"/>
                  <a:pt x="5982890" y="1123653"/>
                </a:cubicBezTo>
                <a:cubicBezTo>
                  <a:pt x="5987852" y="1123653"/>
                  <a:pt x="5990332" y="1126133"/>
                  <a:pt x="5990332" y="1131094"/>
                </a:cubicBezTo>
                <a:lnTo>
                  <a:pt x="5968008" y="1123653"/>
                </a:lnTo>
                <a:cubicBezTo>
                  <a:pt x="5968008" y="1121173"/>
                  <a:pt x="5969248" y="1119932"/>
                  <a:pt x="5971728" y="1119932"/>
                </a:cubicBezTo>
                <a:close/>
                <a:moveTo>
                  <a:pt x="5236889" y="1119932"/>
                </a:moveTo>
                <a:cubicBezTo>
                  <a:pt x="5240610" y="1119932"/>
                  <a:pt x="5243711" y="1121173"/>
                  <a:pt x="5246191" y="1123653"/>
                </a:cubicBezTo>
                <a:cubicBezTo>
                  <a:pt x="5251152" y="1123653"/>
                  <a:pt x="5253633" y="1124893"/>
                  <a:pt x="5253633" y="1127374"/>
                </a:cubicBezTo>
                <a:cubicBezTo>
                  <a:pt x="5253633" y="1129854"/>
                  <a:pt x="5251152" y="1131094"/>
                  <a:pt x="5246191" y="1131094"/>
                </a:cubicBezTo>
                <a:lnTo>
                  <a:pt x="5208984" y="1131094"/>
                </a:lnTo>
                <a:lnTo>
                  <a:pt x="5223867" y="1123653"/>
                </a:lnTo>
                <a:cubicBezTo>
                  <a:pt x="5228828" y="1121173"/>
                  <a:pt x="5233168" y="1119932"/>
                  <a:pt x="5236889" y="1119932"/>
                </a:cubicBezTo>
                <a:close/>
                <a:moveTo>
                  <a:pt x="6771679" y="1116212"/>
                </a:moveTo>
                <a:lnTo>
                  <a:pt x="6771679" y="1123653"/>
                </a:lnTo>
                <a:cubicBezTo>
                  <a:pt x="6771679" y="1123653"/>
                  <a:pt x="6769199" y="1123653"/>
                  <a:pt x="6764238" y="1123653"/>
                </a:cubicBezTo>
                <a:cubicBezTo>
                  <a:pt x="6764238" y="1118692"/>
                  <a:pt x="6766718" y="1116212"/>
                  <a:pt x="6771679" y="1116212"/>
                </a:cubicBezTo>
                <a:close/>
                <a:moveTo>
                  <a:pt x="6161484" y="1116212"/>
                </a:moveTo>
                <a:lnTo>
                  <a:pt x="6168926" y="1116212"/>
                </a:lnTo>
                <a:cubicBezTo>
                  <a:pt x="6163964" y="1116212"/>
                  <a:pt x="6163964" y="1118692"/>
                  <a:pt x="6168926" y="1123653"/>
                </a:cubicBezTo>
                <a:lnTo>
                  <a:pt x="6176367" y="1131094"/>
                </a:lnTo>
                <a:lnTo>
                  <a:pt x="6161484" y="1131094"/>
                </a:lnTo>
                <a:cubicBezTo>
                  <a:pt x="6161484" y="1126133"/>
                  <a:pt x="6159004" y="1123653"/>
                  <a:pt x="6154043" y="1123653"/>
                </a:cubicBezTo>
                <a:close/>
                <a:moveTo>
                  <a:pt x="6124277" y="1116212"/>
                </a:moveTo>
                <a:lnTo>
                  <a:pt x="6139160" y="1116212"/>
                </a:lnTo>
                <a:lnTo>
                  <a:pt x="6131719" y="1123653"/>
                </a:lnTo>
                <a:cubicBezTo>
                  <a:pt x="6126757" y="1118692"/>
                  <a:pt x="6124277" y="1116212"/>
                  <a:pt x="6124277" y="1116212"/>
                </a:cubicBezTo>
                <a:close/>
                <a:moveTo>
                  <a:pt x="6072187" y="1116212"/>
                </a:moveTo>
                <a:lnTo>
                  <a:pt x="6072187" y="1123653"/>
                </a:lnTo>
                <a:lnTo>
                  <a:pt x="6064746" y="1131094"/>
                </a:lnTo>
                <a:cubicBezTo>
                  <a:pt x="6064746" y="1126133"/>
                  <a:pt x="6067226" y="1121173"/>
                  <a:pt x="6072187" y="1116212"/>
                </a:cubicBezTo>
                <a:close/>
                <a:moveTo>
                  <a:pt x="4196953" y="1116212"/>
                </a:moveTo>
                <a:lnTo>
                  <a:pt x="4219277" y="1123653"/>
                </a:lnTo>
                <a:lnTo>
                  <a:pt x="4196953" y="1123653"/>
                </a:lnTo>
                <a:cubicBezTo>
                  <a:pt x="4196953" y="1118692"/>
                  <a:pt x="4196953" y="1116212"/>
                  <a:pt x="4196953" y="1116212"/>
                </a:cubicBezTo>
                <a:close/>
                <a:moveTo>
                  <a:pt x="5570424" y="1110896"/>
                </a:moveTo>
                <a:lnTo>
                  <a:pt x="5570637" y="1111746"/>
                </a:lnTo>
                <a:lnTo>
                  <a:pt x="5569892" y="1112491"/>
                </a:lnTo>
                <a:close/>
                <a:moveTo>
                  <a:pt x="6384726" y="1108770"/>
                </a:moveTo>
                <a:lnTo>
                  <a:pt x="6392168" y="1116212"/>
                </a:lnTo>
                <a:lnTo>
                  <a:pt x="6384726" y="1116212"/>
                </a:lnTo>
                <a:cubicBezTo>
                  <a:pt x="6384726" y="1111251"/>
                  <a:pt x="6384726" y="1108770"/>
                  <a:pt x="6384726" y="1108770"/>
                </a:cubicBezTo>
                <a:close/>
                <a:moveTo>
                  <a:pt x="6235898" y="1108770"/>
                </a:moveTo>
                <a:lnTo>
                  <a:pt x="6243340" y="1116212"/>
                </a:lnTo>
                <a:cubicBezTo>
                  <a:pt x="6243340" y="1116212"/>
                  <a:pt x="6240860" y="1116212"/>
                  <a:pt x="6235898" y="1116212"/>
                </a:cubicBezTo>
                <a:cubicBezTo>
                  <a:pt x="6235898" y="1111251"/>
                  <a:pt x="6235898" y="1108770"/>
                  <a:pt x="6235898" y="1108770"/>
                </a:cubicBezTo>
                <a:close/>
                <a:moveTo>
                  <a:pt x="5796855" y="1108770"/>
                </a:moveTo>
                <a:cubicBezTo>
                  <a:pt x="5796855" y="1108770"/>
                  <a:pt x="5799335" y="1108770"/>
                  <a:pt x="5804297" y="1108770"/>
                </a:cubicBezTo>
                <a:lnTo>
                  <a:pt x="5796855" y="1123653"/>
                </a:lnTo>
                <a:lnTo>
                  <a:pt x="5796855" y="1116212"/>
                </a:lnTo>
                <a:cubicBezTo>
                  <a:pt x="5796855" y="1111251"/>
                  <a:pt x="5796855" y="1108770"/>
                  <a:pt x="5796855" y="1108770"/>
                </a:cubicBezTo>
                <a:close/>
                <a:moveTo>
                  <a:pt x="5752207" y="1108770"/>
                </a:moveTo>
                <a:lnTo>
                  <a:pt x="5752207" y="1116212"/>
                </a:lnTo>
                <a:cubicBezTo>
                  <a:pt x="5747245" y="1116212"/>
                  <a:pt x="5744765" y="1116212"/>
                  <a:pt x="5744765" y="1116212"/>
                </a:cubicBezTo>
                <a:cubicBezTo>
                  <a:pt x="5744765" y="1111251"/>
                  <a:pt x="5747245" y="1108770"/>
                  <a:pt x="5752207" y="1108770"/>
                </a:cubicBezTo>
                <a:close/>
                <a:moveTo>
                  <a:pt x="5573613" y="1108770"/>
                </a:moveTo>
                <a:lnTo>
                  <a:pt x="5581054" y="1108770"/>
                </a:lnTo>
                <a:lnTo>
                  <a:pt x="5588496" y="1116211"/>
                </a:lnTo>
                <a:lnTo>
                  <a:pt x="5588496" y="1116212"/>
                </a:lnTo>
                <a:lnTo>
                  <a:pt x="5588496" y="1116211"/>
                </a:lnTo>
                <a:lnTo>
                  <a:pt x="5595937" y="1123653"/>
                </a:lnTo>
                <a:cubicBezTo>
                  <a:pt x="5586016" y="1128614"/>
                  <a:pt x="5578574" y="1128614"/>
                  <a:pt x="5573613" y="1123653"/>
                </a:cubicBezTo>
                <a:lnTo>
                  <a:pt x="5570637" y="1111746"/>
                </a:lnTo>
                <a:close/>
                <a:moveTo>
                  <a:pt x="5171777" y="1108770"/>
                </a:moveTo>
                <a:lnTo>
                  <a:pt x="5179219" y="1116212"/>
                </a:lnTo>
                <a:cubicBezTo>
                  <a:pt x="5179219" y="1121173"/>
                  <a:pt x="5177978" y="1123653"/>
                  <a:pt x="5175498" y="1123653"/>
                </a:cubicBezTo>
                <a:cubicBezTo>
                  <a:pt x="5173018" y="1123653"/>
                  <a:pt x="5166816" y="1126133"/>
                  <a:pt x="5156894" y="1131094"/>
                </a:cubicBezTo>
                <a:cubicBezTo>
                  <a:pt x="5137051" y="1141016"/>
                  <a:pt x="5122168" y="1145977"/>
                  <a:pt x="5112246" y="1145977"/>
                </a:cubicBezTo>
                <a:cubicBezTo>
                  <a:pt x="5107285" y="1141016"/>
                  <a:pt x="5103564" y="1137295"/>
                  <a:pt x="5101084" y="1134815"/>
                </a:cubicBezTo>
                <a:cubicBezTo>
                  <a:pt x="5098604" y="1132335"/>
                  <a:pt x="5097364" y="1131094"/>
                  <a:pt x="5097364" y="1131094"/>
                </a:cubicBezTo>
                <a:lnTo>
                  <a:pt x="5101084" y="1131094"/>
                </a:lnTo>
                <a:cubicBezTo>
                  <a:pt x="5103564" y="1131094"/>
                  <a:pt x="5107285" y="1131094"/>
                  <a:pt x="5112246" y="1131094"/>
                </a:cubicBezTo>
                <a:cubicBezTo>
                  <a:pt x="5132090" y="1131094"/>
                  <a:pt x="5146973" y="1128614"/>
                  <a:pt x="5156894" y="1123653"/>
                </a:cubicBezTo>
                <a:close/>
                <a:moveTo>
                  <a:pt x="4725293" y="1108770"/>
                </a:moveTo>
                <a:cubicBezTo>
                  <a:pt x="4725293" y="1108770"/>
                  <a:pt x="4726533" y="1108770"/>
                  <a:pt x="4729013" y="1108770"/>
                </a:cubicBezTo>
                <a:cubicBezTo>
                  <a:pt x="4731494" y="1108770"/>
                  <a:pt x="4732734" y="1111251"/>
                  <a:pt x="4732734" y="1116212"/>
                </a:cubicBezTo>
                <a:cubicBezTo>
                  <a:pt x="4732734" y="1116212"/>
                  <a:pt x="4730254" y="1116212"/>
                  <a:pt x="4725293" y="1116212"/>
                </a:cubicBezTo>
                <a:cubicBezTo>
                  <a:pt x="4720332" y="1111251"/>
                  <a:pt x="4720332" y="1108770"/>
                  <a:pt x="4725293" y="1108770"/>
                </a:cubicBezTo>
                <a:close/>
                <a:moveTo>
                  <a:pt x="4461124" y="1108770"/>
                </a:moveTo>
                <a:cubicBezTo>
                  <a:pt x="4463604" y="1108770"/>
                  <a:pt x="4464844" y="1111251"/>
                  <a:pt x="4464844" y="1116212"/>
                </a:cubicBezTo>
                <a:cubicBezTo>
                  <a:pt x="4459883" y="1116212"/>
                  <a:pt x="4457403" y="1114971"/>
                  <a:pt x="4457403" y="1112491"/>
                </a:cubicBezTo>
                <a:cubicBezTo>
                  <a:pt x="4457403" y="1110010"/>
                  <a:pt x="4458643" y="1108770"/>
                  <a:pt x="4461124" y="1108770"/>
                </a:cubicBezTo>
                <a:close/>
                <a:moveTo>
                  <a:pt x="4100215" y="1108770"/>
                </a:moveTo>
                <a:cubicBezTo>
                  <a:pt x="4115098" y="1108770"/>
                  <a:pt x="4117578" y="1111251"/>
                  <a:pt x="4107656" y="1116212"/>
                </a:cubicBezTo>
                <a:cubicBezTo>
                  <a:pt x="4102695" y="1121173"/>
                  <a:pt x="4100215" y="1121173"/>
                  <a:pt x="4100215" y="1116212"/>
                </a:cubicBezTo>
                <a:cubicBezTo>
                  <a:pt x="4100215" y="1111251"/>
                  <a:pt x="4100215" y="1108770"/>
                  <a:pt x="4100215" y="1108770"/>
                </a:cubicBezTo>
                <a:close/>
                <a:moveTo>
                  <a:pt x="5696396" y="1105049"/>
                </a:moveTo>
                <a:cubicBezTo>
                  <a:pt x="5698877" y="1105049"/>
                  <a:pt x="5700117" y="1106290"/>
                  <a:pt x="5700117" y="1108770"/>
                </a:cubicBezTo>
                <a:cubicBezTo>
                  <a:pt x="5695156" y="1113731"/>
                  <a:pt x="5690195" y="1116212"/>
                  <a:pt x="5685234" y="1116212"/>
                </a:cubicBezTo>
                <a:cubicBezTo>
                  <a:pt x="5675313" y="1121173"/>
                  <a:pt x="5670351" y="1123653"/>
                  <a:pt x="5670351" y="1123653"/>
                </a:cubicBezTo>
                <a:cubicBezTo>
                  <a:pt x="5660430" y="1138536"/>
                  <a:pt x="5648027" y="1145977"/>
                  <a:pt x="5633144" y="1145977"/>
                </a:cubicBezTo>
                <a:lnTo>
                  <a:pt x="5633144" y="1138536"/>
                </a:lnTo>
                <a:cubicBezTo>
                  <a:pt x="5638106" y="1133575"/>
                  <a:pt x="5645547" y="1129854"/>
                  <a:pt x="5655469" y="1127374"/>
                </a:cubicBezTo>
                <a:cubicBezTo>
                  <a:pt x="5665390" y="1124893"/>
                  <a:pt x="5675313" y="1118692"/>
                  <a:pt x="5685234" y="1108770"/>
                </a:cubicBezTo>
                <a:cubicBezTo>
                  <a:pt x="5690195" y="1106290"/>
                  <a:pt x="5693916" y="1105049"/>
                  <a:pt x="5696396" y="1105049"/>
                </a:cubicBezTo>
                <a:close/>
                <a:moveTo>
                  <a:pt x="6801445" y="1101329"/>
                </a:moveTo>
                <a:lnTo>
                  <a:pt x="6808886" y="1101329"/>
                </a:lnTo>
                <a:cubicBezTo>
                  <a:pt x="6794003" y="1111251"/>
                  <a:pt x="6786562" y="1113731"/>
                  <a:pt x="6786562" y="1108770"/>
                </a:cubicBezTo>
                <a:cubicBezTo>
                  <a:pt x="6786562" y="1108770"/>
                  <a:pt x="6789042" y="1107530"/>
                  <a:pt x="6794003" y="1105049"/>
                </a:cubicBezTo>
                <a:cubicBezTo>
                  <a:pt x="6798965" y="1102569"/>
                  <a:pt x="6801445" y="1101329"/>
                  <a:pt x="6801445" y="1101329"/>
                </a:cubicBezTo>
                <a:close/>
                <a:moveTo>
                  <a:pt x="6373564" y="1101329"/>
                </a:moveTo>
                <a:cubicBezTo>
                  <a:pt x="6376044" y="1101329"/>
                  <a:pt x="6377285" y="1101329"/>
                  <a:pt x="6377285" y="1101329"/>
                </a:cubicBezTo>
                <a:cubicBezTo>
                  <a:pt x="6372324" y="1101329"/>
                  <a:pt x="6369844" y="1103809"/>
                  <a:pt x="6369844" y="1108770"/>
                </a:cubicBezTo>
                <a:cubicBezTo>
                  <a:pt x="6369844" y="1113731"/>
                  <a:pt x="6367363" y="1116212"/>
                  <a:pt x="6362402" y="1116212"/>
                </a:cubicBezTo>
                <a:lnTo>
                  <a:pt x="6362402" y="1108770"/>
                </a:lnTo>
                <a:cubicBezTo>
                  <a:pt x="6367363" y="1103809"/>
                  <a:pt x="6371084" y="1101329"/>
                  <a:pt x="6373564" y="1101329"/>
                </a:cubicBezTo>
                <a:close/>
                <a:moveTo>
                  <a:pt x="6012656" y="1101329"/>
                </a:moveTo>
                <a:cubicBezTo>
                  <a:pt x="6012656" y="1101329"/>
                  <a:pt x="6015136" y="1101329"/>
                  <a:pt x="6020097" y="1101329"/>
                </a:cubicBezTo>
                <a:cubicBezTo>
                  <a:pt x="6015136" y="1106290"/>
                  <a:pt x="6012656" y="1108770"/>
                  <a:pt x="6012656" y="1108770"/>
                </a:cubicBezTo>
                <a:close/>
                <a:moveTo>
                  <a:pt x="5194101" y="1101329"/>
                </a:moveTo>
                <a:cubicBezTo>
                  <a:pt x="5204023" y="1106290"/>
                  <a:pt x="5204023" y="1108770"/>
                  <a:pt x="5194101" y="1108770"/>
                </a:cubicBezTo>
                <a:cubicBezTo>
                  <a:pt x="5194101" y="1108770"/>
                  <a:pt x="5194101" y="1106290"/>
                  <a:pt x="5194101" y="1101329"/>
                </a:cubicBezTo>
                <a:close/>
                <a:moveTo>
                  <a:pt x="4755058" y="1101329"/>
                </a:moveTo>
                <a:lnTo>
                  <a:pt x="4762500" y="1101329"/>
                </a:lnTo>
                <a:cubicBezTo>
                  <a:pt x="4762500" y="1101329"/>
                  <a:pt x="4761259" y="1102569"/>
                  <a:pt x="4758779" y="1105049"/>
                </a:cubicBezTo>
                <a:cubicBezTo>
                  <a:pt x="4756299" y="1107530"/>
                  <a:pt x="4752578" y="1108770"/>
                  <a:pt x="4747617" y="1108770"/>
                </a:cubicBezTo>
                <a:cubicBezTo>
                  <a:pt x="4752578" y="1103809"/>
                  <a:pt x="4755058" y="1101329"/>
                  <a:pt x="4755058" y="1101329"/>
                </a:cubicBezTo>
                <a:close/>
                <a:moveTo>
                  <a:pt x="4621113" y="1101329"/>
                </a:moveTo>
                <a:cubicBezTo>
                  <a:pt x="4626074" y="1101329"/>
                  <a:pt x="4628554" y="1103809"/>
                  <a:pt x="4628554" y="1108770"/>
                </a:cubicBezTo>
                <a:lnTo>
                  <a:pt x="4613672" y="1108770"/>
                </a:lnTo>
                <a:cubicBezTo>
                  <a:pt x="4613672" y="1103809"/>
                  <a:pt x="4616152" y="1101329"/>
                  <a:pt x="4621113" y="1101329"/>
                </a:cubicBezTo>
                <a:close/>
                <a:moveTo>
                  <a:pt x="3787676" y="1101329"/>
                </a:moveTo>
                <a:cubicBezTo>
                  <a:pt x="3787676" y="1101329"/>
                  <a:pt x="3788916" y="1102569"/>
                  <a:pt x="3791396" y="1105049"/>
                </a:cubicBezTo>
                <a:cubicBezTo>
                  <a:pt x="3793877" y="1107530"/>
                  <a:pt x="3795117" y="1108770"/>
                  <a:pt x="3795117" y="1108770"/>
                </a:cubicBezTo>
                <a:cubicBezTo>
                  <a:pt x="3795117" y="1108770"/>
                  <a:pt x="3792637" y="1108770"/>
                  <a:pt x="3787676" y="1108770"/>
                </a:cubicBezTo>
                <a:cubicBezTo>
                  <a:pt x="3782715" y="1108770"/>
                  <a:pt x="3780234" y="1108770"/>
                  <a:pt x="3780234" y="1108770"/>
                </a:cubicBezTo>
                <a:cubicBezTo>
                  <a:pt x="3780234" y="1103809"/>
                  <a:pt x="3782715" y="1101329"/>
                  <a:pt x="3787676" y="1101329"/>
                </a:cubicBezTo>
                <a:close/>
                <a:moveTo>
                  <a:pt x="5175498" y="1097608"/>
                </a:moveTo>
                <a:cubicBezTo>
                  <a:pt x="5177978" y="1097608"/>
                  <a:pt x="5179219" y="1098848"/>
                  <a:pt x="5179219" y="1101329"/>
                </a:cubicBezTo>
                <a:cubicBezTo>
                  <a:pt x="5179219" y="1101329"/>
                  <a:pt x="5176738" y="1101329"/>
                  <a:pt x="5171777" y="1101329"/>
                </a:cubicBezTo>
                <a:lnTo>
                  <a:pt x="5164336" y="1101329"/>
                </a:lnTo>
                <a:cubicBezTo>
                  <a:pt x="5169296" y="1098848"/>
                  <a:pt x="5173017" y="1097608"/>
                  <a:pt x="5175498" y="1097608"/>
                </a:cubicBezTo>
                <a:close/>
                <a:moveTo>
                  <a:pt x="4726223" y="1096678"/>
                </a:moveTo>
                <a:cubicBezTo>
                  <a:pt x="4726844" y="1096058"/>
                  <a:pt x="4727773" y="1096368"/>
                  <a:pt x="4729013" y="1097608"/>
                </a:cubicBezTo>
                <a:cubicBezTo>
                  <a:pt x="4731494" y="1100088"/>
                  <a:pt x="4732734" y="1101329"/>
                  <a:pt x="4732734" y="1101329"/>
                </a:cubicBezTo>
                <a:cubicBezTo>
                  <a:pt x="4727773" y="1106290"/>
                  <a:pt x="4725293" y="1106290"/>
                  <a:pt x="4725293" y="1101329"/>
                </a:cubicBezTo>
                <a:cubicBezTo>
                  <a:pt x="4725293" y="1098848"/>
                  <a:pt x="4725604" y="1097298"/>
                  <a:pt x="4726223" y="1096678"/>
                </a:cubicBezTo>
                <a:close/>
                <a:moveTo>
                  <a:pt x="6734472" y="1093887"/>
                </a:moveTo>
                <a:lnTo>
                  <a:pt x="6727031" y="1101329"/>
                </a:lnTo>
                <a:lnTo>
                  <a:pt x="6719589" y="1101329"/>
                </a:lnTo>
                <a:cubicBezTo>
                  <a:pt x="6719589" y="1101329"/>
                  <a:pt x="6722069" y="1100088"/>
                  <a:pt x="6727031" y="1097608"/>
                </a:cubicBezTo>
                <a:cubicBezTo>
                  <a:pt x="6731992" y="1095128"/>
                  <a:pt x="6734472" y="1093887"/>
                  <a:pt x="6734472" y="1093887"/>
                </a:cubicBezTo>
                <a:close/>
                <a:moveTo>
                  <a:pt x="5986611" y="1093887"/>
                </a:moveTo>
                <a:cubicBezTo>
                  <a:pt x="5989091" y="1093887"/>
                  <a:pt x="5990332" y="1095128"/>
                  <a:pt x="5990332" y="1097608"/>
                </a:cubicBezTo>
                <a:cubicBezTo>
                  <a:pt x="5990332" y="1100088"/>
                  <a:pt x="5987852" y="1101329"/>
                  <a:pt x="5982890" y="1101329"/>
                </a:cubicBezTo>
                <a:cubicBezTo>
                  <a:pt x="5982890" y="1096368"/>
                  <a:pt x="5984131" y="1093887"/>
                  <a:pt x="5986611" y="1093887"/>
                </a:cubicBezTo>
                <a:close/>
                <a:moveTo>
                  <a:pt x="5834062" y="1093887"/>
                </a:moveTo>
                <a:lnTo>
                  <a:pt x="5826621" y="1108770"/>
                </a:lnTo>
                <a:cubicBezTo>
                  <a:pt x="5821660" y="1108770"/>
                  <a:pt x="5819179" y="1107530"/>
                  <a:pt x="5819179" y="1105049"/>
                </a:cubicBezTo>
                <a:cubicBezTo>
                  <a:pt x="5819179" y="1102569"/>
                  <a:pt x="5820420" y="1100088"/>
                  <a:pt x="5822900" y="1097608"/>
                </a:cubicBezTo>
                <a:cubicBezTo>
                  <a:pt x="5825380" y="1095128"/>
                  <a:pt x="5829101" y="1093887"/>
                  <a:pt x="5834062" y="1093887"/>
                </a:cubicBezTo>
                <a:close/>
                <a:moveTo>
                  <a:pt x="5566172" y="1093887"/>
                </a:moveTo>
                <a:cubicBezTo>
                  <a:pt x="5571133" y="1093887"/>
                  <a:pt x="5573613" y="1096368"/>
                  <a:pt x="5573613" y="1101329"/>
                </a:cubicBezTo>
                <a:lnTo>
                  <a:pt x="5570424" y="1110896"/>
                </a:lnTo>
                <a:close/>
                <a:moveTo>
                  <a:pt x="5212705" y="1093887"/>
                </a:moveTo>
                <a:cubicBezTo>
                  <a:pt x="5215185" y="1093887"/>
                  <a:pt x="5216426" y="1095128"/>
                  <a:pt x="5216426" y="1097608"/>
                </a:cubicBezTo>
                <a:cubicBezTo>
                  <a:pt x="5216426" y="1100088"/>
                  <a:pt x="5213945" y="1101329"/>
                  <a:pt x="5208984" y="1101329"/>
                </a:cubicBezTo>
                <a:cubicBezTo>
                  <a:pt x="5208984" y="1096368"/>
                  <a:pt x="5210225" y="1093887"/>
                  <a:pt x="5212705" y="1093887"/>
                </a:cubicBezTo>
                <a:close/>
                <a:moveTo>
                  <a:pt x="5097364" y="1093887"/>
                </a:moveTo>
                <a:cubicBezTo>
                  <a:pt x="5092402" y="1093887"/>
                  <a:pt x="5089922" y="1096368"/>
                  <a:pt x="5089922" y="1101329"/>
                </a:cubicBezTo>
                <a:cubicBezTo>
                  <a:pt x="5089922" y="1106290"/>
                  <a:pt x="5092402" y="1108770"/>
                  <a:pt x="5097364" y="1108770"/>
                </a:cubicBezTo>
                <a:cubicBezTo>
                  <a:pt x="5102325" y="1108770"/>
                  <a:pt x="5106046" y="1106290"/>
                  <a:pt x="5108526" y="1101329"/>
                </a:cubicBezTo>
                <a:cubicBezTo>
                  <a:pt x="5111006" y="1096368"/>
                  <a:pt x="5111006" y="1093887"/>
                  <a:pt x="5108526" y="1093887"/>
                </a:cubicBezTo>
                <a:cubicBezTo>
                  <a:pt x="5106046" y="1093887"/>
                  <a:pt x="5102325" y="1093887"/>
                  <a:pt x="5097364" y="1093887"/>
                </a:cubicBezTo>
                <a:close/>
                <a:moveTo>
                  <a:pt x="4263926" y="1093887"/>
                </a:moveTo>
                <a:cubicBezTo>
                  <a:pt x="4263926" y="1093887"/>
                  <a:pt x="4266407" y="1096368"/>
                  <a:pt x="4271368" y="1101329"/>
                </a:cubicBezTo>
                <a:cubicBezTo>
                  <a:pt x="4271368" y="1101329"/>
                  <a:pt x="4270127" y="1101329"/>
                  <a:pt x="4267647" y="1101329"/>
                </a:cubicBezTo>
                <a:cubicBezTo>
                  <a:pt x="4265167" y="1101329"/>
                  <a:pt x="4263926" y="1101329"/>
                  <a:pt x="4263926" y="1101329"/>
                </a:cubicBezTo>
                <a:cubicBezTo>
                  <a:pt x="4258965" y="1101329"/>
                  <a:pt x="4258965" y="1098848"/>
                  <a:pt x="4263926" y="1093887"/>
                </a:cubicBezTo>
                <a:close/>
                <a:moveTo>
                  <a:pt x="3921621" y="1093887"/>
                </a:moveTo>
                <a:cubicBezTo>
                  <a:pt x="3921621" y="1093887"/>
                  <a:pt x="3924101" y="1093887"/>
                  <a:pt x="3929063" y="1093887"/>
                </a:cubicBezTo>
                <a:cubicBezTo>
                  <a:pt x="3929063" y="1098848"/>
                  <a:pt x="3926582" y="1101329"/>
                  <a:pt x="3921621" y="1101329"/>
                </a:cubicBezTo>
                <a:close/>
                <a:moveTo>
                  <a:pt x="6831211" y="1086446"/>
                </a:moveTo>
                <a:cubicBezTo>
                  <a:pt x="6831211" y="1086446"/>
                  <a:pt x="6833691" y="1086446"/>
                  <a:pt x="6838652" y="1086446"/>
                </a:cubicBezTo>
                <a:cubicBezTo>
                  <a:pt x="6838652" y="1091407"/>
                  <a:pt x="6836172" y="1093887"/>
                  <a:pt x="6831211" y="1093887"/>
                </a:cubicBezTo>
                <a:close/>
                <a:moveTo>
                  <a:pt x="6749355" y="1086446"/>
                </a:moveTo>
                <a:lnTo>
                  <a:pt x="6749355" y="1093887"/>
                </a:lnTo>
                <a:cubicBezTo>
                  <a:pt x="6749355" y="1093887"/>
                  <a:pt x="6746875" y="1093887"/>
                  <a:pt x="6741913" y="1093887"/>
                </a:cubicBezTo>
                <a:cubicBezTo>
                  <a:pt x="6741913" y="1088926"/>
                  <a:pt x="6744393" y="1086446"/>
                  <a:pt x="6749355" y="1086446"/>
                </a:cubicBezTo>
                <a:close/>
                <a:moveTo>
                  <a:pt x="6369844" y="1086446"/>
                </a:moveTo>
                <a:lnTo>
                  <a:pt x="6362402" y="1093887"/>
                </a:lnTo>
                <a:lnTo>
                  <a:pt x="6347519" y="1093887"/>
                </a:lnTo>
                <a:cubicBezTo>
                  <a:pt x="6347519" y="1093887"/>
                  <a:pt x="6351240" y="1092647"/>
                  <a:pt x="6358681" y="1090167"/>
                </a:cubicBezTo>
                <a:cubicBezTo>
                  <a:pt x="6366123" y="1087686"/>
                  <a:pt x="6369844" y="1086446"/>
                  <a:pt x="6369844" y="1086446"/>
                </a:cubicBezTo>
                <a:close/>
                <a:moveTo>
                  <a:pt x="5923359" y="1086446"/>
                </a:moveTo>
                <a:cubicBezTo>
                  <a:pt x="5923359" y="1086446"/>
                  <a:pt x="5925839" y="1086446"/>
                  <a:pt x="5930801" y="1086446"/>
                </a:cubicBezTo>
                <a:cubicBezTo>
                  <a:pt x="5925839" y="1091407"/>
                  <a:pt x="5923359" y="1093887"/>
                  <a:pt x="5923359" y="1093887"/>
                </a:cubicBezTo>
                <a:close/>
                <a:moveTo>
                  <a:pt x="5796855" y="1086446"/>
                </a:moveTo>
                <a:cubicBezTo>
                  <a:pt x="5796855" y="1086446"/>
                  <a:pt x="5799335" y="1086446"/>
                  <a:pt x="5804297" y="1086446"/>
                </a:cubicBezTo>
                <a:cubicBezTo>
                  <a:pt x="5799335" y="1091407"/>
                  <a:pt x="5796855" y="1093887"/>
                  <a:pt x="5796855" y="1093887"/>
                </a:cubicBezTo>
                <a:close/>
                <a:moveTo>
                  <a:pt x="5357812" y="1086446"/>
                </a:moveTo>
                <a:lnTo>
                  <a:pt x="5365254" y="1086446"/>
                </a:lnTo>
                <a:cubicBezTo>
                  <a:pt x="5365254" y="1086446"/>
                  <a:pt x="5365254" y="1088926"/>
                  <a:pt x="5365254" y="1093887"/>
                </a:cubicBezTo>
                <a:close/>
                <a:moveTo>
                  <a:pt x="5290840" y="1086446"/>
                </a:moveTo>
                <a:lnTo>
                  <a:pt x="5298281" y="1086446"/>
                </a:lnTo>
                <a:cubicBezTo>
                  <a:pt x="5303242" y="1086446"/>
                  <a:pt x="5305722" y="1087686"/>
                  <a:pt x="5305722" y="1090167"/>
                </a:cubicBezTo>
                <a:cubicBezTo>
                  <a:pt x="5305722" y="1092647"/>
                  <a:pt x="5305722" y="1096368"/>
                  <a:pt x="5305722" y="1101329"/>
                </a:cubicBezTo>
                <a:cubicBezTo>
                  <a:pt x="5305722" y="1106290"/>
                  <a:pt x="5303242" y="1108770"/>
                  <a:pt x="5298281" y="1108770"/>
                </a:cubicBezTo>
                <a:lnTo>
                  <a:pt x="5290840" y="1108770"/>
                </a:lnTo>
                <a:cubicBezTo>
                  <a:pt x="5290840" y="1108770"/>
                  <a:pt x="5290840" y="1113731"/>
                  <a:pt x="5290840" y="1123653"/>
                </a:cubicBezTo>
                <a:lnTo>
                  <a:pt x="5283398" y="1131094"/>
                </a:lnTo>
                <a:lnTo>
                  <a:pt x="5283398" y="1123653"/>
                </a:lnTo>
                <a:cubicBezTo>
                  <a:pt x="5283398" y="1113731"/>
                  <a:pt x="5280918" y="1111251"/>
                  <a:pt x="5275957" y="1116212"/>
                </a:cubicBezTo>
                <a:cubicBezTo>
                  <a:pt x="5270995" y="1116212"/>
                  <a:pt x="5270995" y="1118692"/>
                  <a:pt x="5275957" y="1123653"/>
                </a:cubicBezTo>
                <a:lnTo>
                  <a:pt x="5268515" y="1123653"/>
                </a:lnTo>
                <a:cubicBezTo>
                  <a:pt x="5263554" y="1123653"/>
                  <a:pt x="5261074" y="1123653"/>
                  <a:pt x="5261074" y="1123653"/>
                </a:cubicBezTo>
                <a:cubicBezTo>
                  <a:pt x="5261074" y="1123653"/>
                  <a:pt x="5261074" y="1121173"/>
                  <a:pt x="5261074" y="1116212"/>
                </a:cubicBezTo>
                <a:cubicBezTo>
                  <a:pt x="5261074" y="1111251"/>
                  <a:pt x="5262315" y="1107530"/>
                  <a:pt x="5264795" y="1105049"/>
                </a:cubicBezTo>
                <a:cubicBezTo>
                  <a:pt x="5267275" y="1102569"/>
                  <a:pt x="5270995" y="1098848"/>
                  <a:pt x="5275957" y="1093887"/>
                </a:cubicBezTo>
                <a:close/>
                <a:moveTo>
                  <a:pt x="4531816" y="1086446"/>
                </a:moveTo>
                <a:lnTo>
                  <a:pt x="4531816" y="1093887"/>
                </a:lnTo>
                <a:lnTo>
                  <a:pt x="4516934" y="1093887"/>
                </a:lnTo>
                <a:cubicBezTo>
                  <a:pt x="4516934" y="1088926"/>
                  <a:pt x="4521895" y="1086446"/>
                  <a:pt x="4531816" y="1086446"/>
                </a:cubicBezTo>
                <a:close/>
                <a:moveTo>
                  <a:pt x="4472286" y="1086446"/>
                </a:moveTo>
                <a:cubicBezTo>
                  <a:pt x="4477247" y="1086446"/>
                  <a:pt x="4480967" y="1086446"/>
                  <a:pt x="4483448" y="1086446"/>
                </a:cubicBezTo>
                <a:cubicBezTo>
                  <a:pt x="4485928" y="1086446"/>
                  <a:pt x="4487169" y="1086446"/>
                  <a:pt x="4487169" y="1086446"/>
                </a:cubicBezTo>
                <a:lnTo>
                  <a:pt x="4502051" y="1086446"/>
                </a:lnTo>
                <a:cubicBezTo>
                  <a:pt x="4497090" y="1086446"/>
                  <a:pt x="4497090" y="1091407"/>
                  <a:pt x="4502051" y="1101329"/>
                </a:cubicBezTo>
                <a:cubicBezTo>
                  <a:pt x="4502051" y="1101329"/>
                  <a:pt x="4499571" y="1101329"/>
                  <a:pt x="4494610" y="1101329"/>
                </a:cubicBezTo>
                <a:cubicBezTo>
                  <a:pt x="4489649" y="1101329"/>
                  <a:pt x="4487169" y="1103809"/>
                  <a:pt x="4487169" y="1108770"/>
                </a:cubicBezTo>
                <a:lnTo>
                  <a:pt x="4479727" y="1116212"/>
                </a:lnTo>
                <a:cubicBezTo>
                  <a:pt x="4479727" y="1116212"/>
                  <a:pt x="4479727" y="1113731"/>
                  <a:pt x="4479727" y="1108770"/>
                </a:cubicBezTo>
                <a:cubicBezTo>
                  <a:pt x="4479727" y="1103809"/>
                  <a:pt x="4477247" y="1102569"/>
                  <a:pt x="4472286" y="1105049"/>
                </a:cubicBezTo>
                <a:cubicBezTo>
                  <a:pt x="4467325" y="1107530"/>
                  <a:pt x="4463604" y="1106290"/>
                  <a:pt x="4461124" y="1101329"/>
                </a:cubicBezTo>
                <a:cubicBezTo>
                  <a:pt x="4458643" y="1096368"/>
                  <a:pt x="4458643" y="1092647"/>
                  <a:pt x="4461124" y="1090167"/>
                </a:cubicBezTo>
                <a:cubicBezTo>
                  <a:pt x="4463604" y="1087686"/>
                  <a:pt x="4467325" y="1086446"/>
                  <a:pt x="4472286" y="1086446"/>
                </a:cubicBezTo>
                <a:close/>
                <a:moveTo>
                  <a:pt x="4345781" y="1086446"/>
                </a:moveTo>
                <a:lnTo>
                  <a:pt x="4353223" y="1086446"/>
                </a:lnTo>
                <a:lnTo>
                  <a:pt x="4345781" y="1093887"/>
                </a:lnTo>
                <a:close/>
                <a:moveTo>
                  <a:pt x="4987095" y="1084417"/>
                </a:moveTo>
                <a:lnTo>
                  <a:pt x="4987603" y="1086446"/>
                </a:lnTo>
                <a:cubicBezTo>
                  <a:pt x="4986362" y="1086446"/>
                  <a:pt x="4985742" y="1086446"/>
                  <a:pt x="4985742" y="1086446"/>
                </a:cubicBezTo>
                <a:close/>
                <a:moveTo>
                  <a:pt x="6273105" y="1079005"/>
                </a:moveTo>
                <a:cubicBezTo>
                  <a:pt x="6278067" y="1079005"/>
                  <a:pt x="6280547" y="1079005"/>
                  <a:pt x="6280547" y="1079005"/>
                </a:cubicBezTo>
                <a:cubicBezTo>
                  <a:pt x="6275585" y="1083966"/>
                  <a:pt x="6273105" y="1088926"/>
                  <a:pt x="6273105" y="1093887"/>
                </a:cubicBezTo>
                <a:cubicBezTo>
                  <a:pt x="6273105" y="1093887"/>
                  <a:pt x="6270625" y="1093887"/>
                  <a:pt x="6265664" y="1093887"/>
                </a:cubicBezTo>
                <a:lnTo>
                  <a:pt x="6258222" y="1101329"/>
                </a:lnTo>
                <a:lnTo>
                  <a:pt x="6243340" y="1101329"/>
                </a:lnTo>
                <a:cubicBezTo>
                  <a:pt x="6238378" y="1096368"/>
                  <a:pt x="6240860" y="1093887"/>
                  <a:pt x="6250781" y="1093887"/>
                </a:cubicBezTo>
                <a:cubicBezTo>
                  <a:pt x="6255742" y="1093887"/>
                  <a:pt x="6259463" y="1091407"/>
                  <a:pt x="6261943" y="1086446"/>
                </a:cubicBezTo>
                <a:cubicBezTo>
                  <a:pt x="6264423" y="1081485"/>
                  <a:pt x="6268144" y="1079005"/>
                  <a:pt x="6273105" y="1079005"/>
                </a:cubicBezTo>
                <a:close/>
                <a:moveTo>
                  <a:pt x="5863828" y="1079005"/>
                </a:moveTo>
                <a:lnTo>
                  <a:pt x="5871269" y="1079005"/>
                </a:lnTo>
                <a:cubicBezTo>
                  <a:pt x="5871269" y="1083966"/>
                  <a:pt x="5868789" y="1086446"/>
                  <a:pt x="5863828" y="1086446"/>
                </a:cubicBezTo>
                <a:lnTo>
                  <a:pt x="5856386" y="1086446"/>
                </a:lnTo>
                <a:cubicBezTo>
                  <a:pt x="5856386" y="1086446"/>
                  <a:pt x="5857627" y="1085206"/>
                  <a:pt x="5860107" y="1082725"/>
                </a:cubicBezTo>
                <a:cubicBezTo>
                  <a:pt x="5862587" y="1080245"/>
                  <a:pt x="5863828" y="1079005"/>
                  <a:pt x="5863828" y="1079005"/>
                </a:cubicBezTo>
                <a:close/>
                <a:moveTo>
                  <a:pt x="5744765" y="1079005"/>
                </a:moveTo>
                <a:lnTo>
                  <a:pt x="5744765" y="1086446"/>
                </a:lnTo>
                <a:lnTo>
                  <a:pt x="5737324" y="1086446"/>
                </a:lnTo>
                <a:cubicBezTo>
                  <a:pt x="5737324" y="1081485"/>
                  <a:pt x="5739804" y="1079005"/>
                  <a:pt x="5744765" y="1079005"/>
                </a:cubicBezTo>
                <a:close/>
                <a:moveTo>
                  <a:pt x="5640586" y="1079005"/>
                </a:moveTo>
                <a:lnTo>
                  <a:pt x="5655469" y="1079005"/>
                </a:lnTo>
                <a:cubicBezTo>
                  <a:pt x="5655469" y="1083966"/>
                  <a:pt x="5655469" y="1086446"/>
                  <a:pt x="5655469" y="1086446"/>
                </a:cubicBezTo>
                <a:lnTo>
                  <a:pt x="5648027" y="1093887"/>
                </a:lnTo>
                <a:lnTo>
                  <a:pt x="5633144" y="1093887"/>
                </a:lnTo>
                <a:lnTo>
                  <a:pt x="5618261" y="1101329"/>
                </a:lnTo>
                <a:cubicBezTo>
                  <a:pt x="5608340" y="1101329"/>
                  <a:pt x="5600899" y="1103809"/>
                  <a:pt x="5595937" y="1108770"/>
                </a:cubicBezTo>
                <a:lnTo>
                  <a:pt x="5588496" y="1116211"/>
                </a:lnTo>
                <a:lnTo>
                  <a:pt x="5588496" y="1116211"/>
                </a:lnTo>
                <a:lnTo>
                  <a:pt x="5595937" y="1101329"/>
                </a:lnTo>
                <a:cubicBezTo>
                  <a:pt x="5595937" y="1101329"/>
                  <a:pt x="5597178" y="1101329"/>
                  <a:pt x="5599658" y="1101329"/>
                </a:cubicBezTo>
                <a:cubicBezTo>
                  <a:pt x="5602138" y="1101329"/>
                  <a:pt x="5603379" y="1098848"/>
                  <a:pt x="5603379" y="1093887"/>
                </a:cubicBezTo>
                <a:cubicBezTo>
                  <a:pt x="5608340" y="1093887"/>
                  <a:pt x="5612061" y="1093887"/>
                  <a:pt x="5614541" y="1093887"/>
                </a:cubicBezTo>
                <a:cubicBezTo>
                  <a:pt x="5617021" y="1093887"/>
                  <a:pt x="5620742" y="1091407"/>
                  <a:pt x="5625703" y="1086446"/>
                </a:cubicBezTo>
                <a:close/>
                <a:moveTo>
                  <a:pt x="5238750" y="1079005"/>
                </a:moveTo>
                <a:cubicBezTo>
                  <a:pt x="5238750" y="1079005"/>
                  <a:pt x="5239990" y="1079005"/>
                  <a:pt x="5242470" y="1079005"/>
                </a:cubicBezTo>
                <a:cubicBezTo>
                  <a:pt x="5244951" y="1079005"/>
                  <a:pt x="5246191" y="1081485"/>
                  <a:pt x="5246191" y="1086446"/>
                </a:cubicBezTo>
                <a:cubicBezTo>
                  <a:pt x="5246191" y="1086446"/>
                  <a:pt x="5243711" y="1086446"/>
                  <a:pt x="5238750" y="1086446"/>
                </a:cubicBezTo>
                <a:cubicBezTo>
                  <a:pt x="5233788" y="1086446"/>
                  <a:pt x="5231308" y="1086446"/>
                  <a:pt x="5231308" y="1086446"/>
                </a:cubicBezTo>
                <a:cubicBezTo>
                  <a:pt x="5231308" y="1086446"/>
                  <a:pt x="5233788" y="1083966"/>
                  <a:pt x="5238750" y="1079005"/>
                </a:cubicBezTo>
                <a:close/>
                <a:moveTo>
                  <a:pt x="5186660" y="1079005"/>
                </a:moveTo>
                <a:lnTo>
                  <a:pt x="5194101" y="1079005"/>
                </a:lnTo>
                <a:cubicBezTo>
                  <a:pt x="5189140" y="1079005"/>
                  <a:pt x="5186660" y="1080245"/>
                  <a:pt x="5186660" y="1082725"/>
                </a:cubicBezTo>
                <a:close/>
                <a:moveTo>
                  <a:pt x="4985742" y="1079005"/>
                </a:moveTo>
                <a:cubicBezTo>
                  <a:pt x="4988223" y="1079005"/>
                  <a:pt x="4989463" y="1079625"/>
                  <a:pt x="4989463" y="1080865"/>
                </a:cubicBezTo>
                <a:lnTo>
                  <a:pt x="4987095" y="1084417"/>
                </a:lnTo>
                <a:close/>
                <a:moveTo>
                  <a:pt x="4874121" y="1079005"/>
                </a:moveTo>
                <a:cubicBezTo>
                  <a:pt x="4874121" y="1079005"/>
                  <a:pt x="4876601" y="1079005"/>
                  <a:pt x="4881563" y="1079005"/>
                </a:cubicBezTo>
                <a:cubicBezTo>
                  <a:pt x="4881563" y="1083966"/>
                  <a:pt x="4879083" y="1086446"/>
                  <a:pt x="4874121" y="1086446"/>
                </a:cubicBezTo>
                <a:cubicBezTo>
                  <a:pt x="4874121" y="1086446"/>
                  <a:pt x="4874121" y="1083966"/>
                  <a:pt x="4874121" y="1079005"/>
                </a:cubicBezTo>
                <a:close/>
                <a:moveTo>
                  <a:pt x="4435078" y="1079005"/>
                </a:moveTo>
                <a:cubicBezTo>
                  <a:pt x="4440039" y="1079005"/>
                  <a:pt x="4442520" y="1079005"/>
                  <a:pt x="4442520" y="1079005"/>
                </a:cubicBezTo>
                <a:lnTo>
                  <a:pt x="4449961" y="1079005"/>
                </a:lnTo>
                <a:cubicBezTo>
                  <a:pt x="4449961" y="1079005"/>
                  <a:pt x="4451201" y="1080245"/>
                  <a:pt x="4453682" y="1082725"/>
                </a:cubicBezTo>
                <a:cubicBezTo>
                  <a:pt x="4456163" y="1085206"/>
                  <a:pt x="4456163" y="1087686"/>
                  <a:pt x="4453682" y="1090167"/>
                </a:cubicBezTo>
                <a:cubicBezTo>
                  <a:pt x="4451201" y="1092647"/>
                  <a:pt x="4451201" y="1095128"/>
                  <a:pt x="4453682" y="1097608"/>
                </a:cubicBezTo>
                <a:cubicBezTo>
                  <a:pt x="4456163" y="1100088"/>
                  <a:pt x="4457403" y="1103809"/>
                  <a:pt x="4457403" y="1108770"/>
                </a:cubicBezTo>
                <a:cubicBezTo>
                  <a:pt x="4457403" y="1113731"/>
                  <a:pt x="4454923" y="1116212"/>
                  <a:pt x="4449961" y="1116212"/>
                </a:cubicBezTo>
                <a:cubicBezTo>
                  <a:pt x="4440039" y="1116212"/>
                  <a:pt x="4435078" y="1118692"/>
                  <a:pt x="4435078" y="1123653"/>
                </a:cubicBezTo>
                <a:cubicBezTo>
                  <a:pt x="4430117" y="1123653"/>
                  <a:pt x="4427637" y="1123653"/>
                  <a:pt x="4427637" y="1123653"/>
                </a:cubicBezTo>
                <a:lnTo>
                  <a:pt x="4427637" y="1131094"/>
                </a:lnTo>
                <a:cubicBezTo>
                  <a:pt x="4427637" y="1136055"/>
                  <a:pt x="4425156" y="1138536"/>
                  <a:pt x="4420195" y="1138536"/>
                </a:cubicBezTo>
                <a:cubicBezTo>
                  <a:pt x="4415234" y="1138536"/>
                  <a:pt x="4410274" y="1136055"/>
                  <a:pt x="4405313" y="1131094"/>
                </a:cubicBezTo>
                <a:lnTo>
                  <a:pt x="4397871" y="1138536"/>
                </a:lnTo>
                <a:cubicBezTo>
                  <a:pt x="4397871" y="1141016"/>
                  <a:pt x="4397871" y="1143187"/>
                  <a:pt x="4397871" y="1145047"/>
                </a:cubicBezTo>
                <a:lnTo>
                  <a:pt x="4397871" y="1145977"/>
                </a:lnTo>
                <a:cubicBezTo>
                  <a:pt x="4397871" y="1141016"/>
                  <a:pt x="4395391" y="1141016"/>
                  <a:pt x="4390430" y="1145977"/>
                </a:cubicBezTo>
                <a:lnTo>
                  <a:pt x="4390430" y="1138536"/>
                </a:lnTo>
                <a:cubicBezTo>
                  <a:pt x="4390430" y="1138536"/>
                  <a:pt x="4387949" y="1136055"/>
                  <a:pt x="4382988" y="1131094"/>
                </a:cubicBezTo>
                <a:lnTo>
                  <a:pt x="4375547" y="1138536"/>
                </a:lnTo>
                <a:cubicBezTo>
                  <a:pt x="4370586" y="1138536"/>
                  <a:pt x="4368106" y="1138536"/>
                  <a:pt x="4368106" y="1138536"/>
                </a:cubicBezTo>
                <a:cubicBezTo>
                  <a:pt x="4363144" y="1138536"/>
                  <a:pt x="4360664" y="1139776"/>
                  <a:pt x="4360664" y="1142256"/>
                </a:cubicBezTo>
                <a:cubicBezTo>
                  <a:pt x="4360664" y="1144737"/>
                  <a:pt x="4360664" y="1147217"/>
                  <a:pt x="4360664" y="1149698"/>
                </a:cubicBezTo>
                <a:cubicBezTo>
                  <a:pt x="4360664" y="1152178"/>
                  <a:pt x="4360664" y="1155899"/>
                  <a:pt x="4360664" y="1160860"/>
                </a:cubicBezTo>
                <a:lnTo>
                  <a:pt x="4353223" y="1160860"/>
                </a:lnTo>
                <a:cubicBezTo>
                  <a:pt x="4353223" y="1155899"/>
                  <a:pt x="4350742" y="1153419"/>
                  <a:pt x="4345781" y="1153419"/>
                </a:cubicBezTo>
                <a:cubicBezTo>
                  <a:pt x="4340820" y="1153419"/>
                  <a:pt x="4338340" y="1155899"/>
                  <a:pt x="4338340" y="1160860"/>
                </a:cubicBezTo>
                <a:cubicBezTo>
                  <a:pt x="4338340" y="1165821"/>
                  <a:pt x="4337100" y="1170782"/>
                  <a:pt x="4334619" y="1175743"/>
                </a:cubicBezTo>
                <a:cubicBezTo>
                  <a:pt x="4332139" y="1180704"/>
                  <a:pt x="4328418" y="1180704"/>
                  <a:pt x="4323457" y="1175743"/>
                </a:cubicBezTo>
                <a:lnTo>
                  <a:pt x="4316016" y="1183184"/>
                </a:lnTo>
                <a:lnTo>
                  <a:pt x="4301133" y="1175743"/>
                </a:lnTo>
                <a:cubicBezTo>
                  <a:pt x="4301133" y="1175743"/>
                  <a:pt x="4301133" y="1174502"/>
                  <a:pt x="4301133" y="1172022"/>
                </a:cubicBezTo>
                <a:cubicBezTo>
                  <a:pt x="4301133" y="1169542"/>
                  <a:pt x="4298652" y="1163340"/>
                  <a:pt x="4293691" y="1153419"/>
                </a:cubicBezTo>
                <a:lnTo>
                  <a:pt x="4286251" y="1145977"/>
                </a:lnTo>
                <a:lnTo>
                  <a:pt x="4293691" y="1138536"/>
                </a:lnTo>
                <a:lnTo>
                  <a:pt x="4301133" y="1131094"/>
                </a:lnTo>
                <a:cubicBezTo>
                  <a:pt x="4301133" y="1136055"/>
                  <a:pt x="4306094" y="1138536"/>
                  <a:pt x="4316016" y="1138536"/>
                </a:cubicBezTo>
                <a:lnTo>
                  <a:pt x="4338340" y="1138536"/>
                </a:lnTo>
                <a:cubicBezTo>
                  <a:pt x="4338340" y="1133575"/>
                  <a:pt x="4340820" y="1131094"/>
                  <a:pt x="4345781" y="1131094"/>
                </a:cubicBezTo>
                <a:cubicBezTo>
                  <a:pt x="4350742" y="1136055"/>
                  <a:pt x="4350742" y="1138536"/>
                  <a:pt x="4345781" y="1138536"/>
                </a:cubicBezTo>
                <a:lnTo>
                  <a:pt x="4353223" y="1138536"/>
                </a:lnTo>
                <a:cubicBezTo>
                  <a:pt x="4363144" y="1133575"/>
                  <a:pt x="4365625" y="1131094"/>
                  <a:pt x="4360664" y="1131094"/>
                </a:cubicBezTo>
                <a:lnTo>
                  <a:pt x="4368106" y="1123653"/>
                </a:lnTo>
                <a:cubicBezTo>
                  <a:pt x="4368106" y="1123653"/>
                  <a:pt x="4370586" y="1123653"/>
                  <a:pt x="4375547" y="1123653"/>
                </a:cubicBezTo>
                <a:cubicBezTo>
                  <a:pt x="4370586" y="1118692"/>
                  <a:pt x="4370586" y="1114971"/>
                  <a:pt x="4375547" y="1112491"/>
                </a:cubicBezTo>
                <a:cubicBezTo>
                  <a:pt x="4380508" y="1110010"/>
                  <a:pt x="4385469" y="1111251"/>
                  <a:pt x="4390430" y="1116212"/>
                </a:cubicBezTo>
                <a:cubicBezTo>
                  <a:pt x="4395391" y="1116212"/>
                  <a:pt x="4397871" y="1116212"/>
                  <a:pt x="4397871" y="1116212"/>
                </a:cubicBezTo>
                <a:cubicBezTo>
                  <a:pt x="4402832" y="1116212"/>
                  <a:pt x="4405313" y="1118692"/>
                  <a:pt x="4405313" y="1123653"/>
                </a:cubicBezTo>
                <a:cubicBezTo>
                  <a:pt x="4410274" y="1128614"/>
                  <a:pt x="4412754" y="1128614"/>
                  <a:pt x="4412754" y="1123653"/>
                </a:cubicBezTo>
                <a:cubicBezTo>
                  <a:pt x="4412754" y="1118692"/>
                  <a:pt x="4412754" y="1113731"/>
                  <a:pt x="4412754" y="1108770"/>
                </a:cubicBezTo>
                <a:cubicBezTo>
                  <a:pt x="4412754" y="1103809"/>
                  <a:pt x="4410274" y="1101329"/>
                  <a:pt x="4405313" y="1101329"/>
                </a:cubicBezTo>
                <a:lnTo>
                  <a:pt x="4382988" y="1086446"/>
                </a:lnTo>
                <a:cubicBezTo>
                  <a:pt x="4387949" y="1086446"/>
                  <a:pt x="4392910" y="1088926"/>
                  <a:pt x="4397871" y="1093887"/>
                </a:cubicBezTo>
                <a:lnTo>
                  <a:pt x="4420195" y="1086446"/>
                </a:lnTo>
                <a:lnTo>
                  <a:pt x="4427637" y="1093887"/>
                </a:lnTo>
                <a:cubicBezTo>
                  <a:pt x="4432598" y="1093887"/>
                  <a:pt x="4435078" y="1096368"/>
                  <a:pt x="4435078" y="1101329"/>
                </a:cubicBezTo>
                <a:cubicBezTo>
                  <a:pt x="4440039" y="1096368"/>
                  <a:pt x="4441279" y="1091407"/>
                  <a:pt x="4438799" y="1086446"/>
                </a:cubicBezTo>
                <a:cubicBezTo>
                  <a:pt x="4436319" y="1081485"/>
                  <a:pt x="4435078" y="1079005"/>
                  <a:pt x="4435078" y="1079005"/>
                </a:cubicBezTo>
                <a:close/>
                <a:moveTo>
                  <a:pt x="4278809" y="1079005"/>
                </a:moveTo>
                <a:cubicBezTo>
                  <a:pt x="4278809" y="1079005"/>
                  <a:pt x="4280049" y="1080245"/>
                  <a:pt x="4282530" y="1082725"/>
                </a:cubicBezTo>
                <a:cubicBezTo>
                  <a:pt x="4285010" y="1085206"/>
                  <a:pt x="4286251" y="1086446"/>
                  <a:pt x="4286251" y="1086446"/>
                </a:cubicBezTo>
                <a:lnTo>
                  <a:pt x="4293691" y="1086446"/>
                </a:lnTo>
                <a:lnTo>
                  <a:pt x="4293691" y="1093887"/>
                </a:lnTo>
                <a:cubicBezTo>
                  <a:pt x="4293691" y="1093887"/>
                  <a:pt x="4292451" y="1095128"/>
                  <a:pt x="4289971" y="1097608"/>
                </a:cubicBezTo>
                <a:cubicBezTo>
                  <a:pt x="4287491" y="1100088"/>
                  <a:pt x="4286251" y="1101329"/>
                  <a:pt x="4286251" y="1101329"/>
                </a:cubicBezTo>
                <a:lnTo>
                  <a:pt x="4278809" y="1101329"/>
                </a:lnTo>
                <a:cubicBezTo>
                  <a:pt x="4283770" y="1096368"/>
                  <a:pt x="4285010" y="1091407"/>
                  <a:pt x="4282530" y="1086446"/>
                </a:cubicBezTo>
                <a:cubicBezTo>
                  <a:pt x="4280049" y="1081485"/>
                  <a:pt x="4278809" y="1079005"/>
                  <a:pt x="4278809" y="1079005"/>
                </a:cubicBezTo>
                <a:close/>
                <a:moveTo>
                  <a:pt x="6048933" y="1074354"/>
                </a:moveTo>
                <a:cubicBezTo>
                  <a:pt x="6050794" y="1073733"/>
                  <a:pt x="6052344" y="1074044"/>
                  <a:pt x="6053584" y="1075284"/>
                </a:cubicBezTo>
                <a:cubicBezTo>
                  <a:pt x="6056064" y="1077764"/>
                  <a:pt x="6054824" y="1081485"/>
                  <a:pt x="6049863" y="1086446"/>
                </a:cubicBezTo>
                <a:lnTo>
                  <a:pt x="6042422" y="1079005"/>
                </a:lnTo>
                <a:cubicBezTo>
                  <a:pt x="6044902" y="1076524"/>
                  <a:pt x="6047073" y="1074974"/>
                  <a:pt x="6048933" y="1074354"/>
                </a:cubicBezTo>
                <a:close/>
                <a:moveTo>
                  <a:pt x="6280547" y="1071563"/>
                </a:moveTo>
                <a:cubicBezTo>
                  <a:pt x="6280547" y="1071563"/>
                  <a:pt x="6283027" y="1071563"/>
                  <a:pt x="6287988" y="1071563"/>
                </a:cubicBezTo>
                <a:lnTo>
                  <a:pt x="6280547" y="1079005"/>
                </a:lnTo>
                <a:cubicBezTo>
                  <a:pt x="6280547" y="1074043"/>
                  <a:pt x="6280547" y="1071563"/>
                  <a:pt x="6280547" y="1071563"/>
                </a:cubicBezTo>
                <a:close/>
                <a:moveTo>
                  <a:pt x="6079629" y="1071563"/>
                </a:moveTo>
                <a:cubicBezTo>
                  <a:pt x="6079629" y="1071563"/>
                  <a:pt x="6079629" y="1074043"/>
                  <a:pt x="6079629" y="1079005"/>
                </a:cubicBezTo>
                <a:cubicBezTo>
                  <a:pt x="6079629" y="1083966"/>
                  <a:pt x="6078388" y="1086446"/>
                  <a:pt x="6075908" y="1086446"/>
                </a:cubicBezTo>
                <a:cubicBezTo>
                  <a:pt x="6073428" y="1086446"/>
                  <a:pt x="6072187" y="1083966"/>
                  <a:pt x="6072187" y="1079005"/>
                </a:cubicBezTo>
                <a:cubicBezTo>
                  <a:pt x="6072187" y="1074043"/>
                  <a:pt x="6074667" y="1071563"/>
                  <a:pt x="6079629" y="1071563"/>
                </a:cubicBezTo>
                <a:close/>
                <a:moveTo>
                  <a:pt x="5752207" y="1071563"/>
                </a:moveTo>
                <a:lnTo>
                  <a:pt x="5744765" y="1079005"/>
                </a:lnTo>
                <a:lnTo>
                  <a:pt x="5729883" y="1079005"/>
                </a:lnTo>
                <a:close/>
                <a:moveTo>
                  <a:pt x="5201543" y="1071563"/>
                </a:moveTo>
                <a:cubicBezTo>
                  <a:pt x="5201543" y="1071563"/>
                  <a:pt x="5204023" y="1071563"/>
                  <a:pt x="5208984" y="1071563"/>
                </a:cubicBezTo>
                <a:cubicBezTo>
                  <a:pt x="5213945" y="1071563"/>
                  <a:pt x="5216426" y="1074043"/>
                  <a:pt x="5216426" y="1079005"/>
                </a:cubicBezTo>
                <a:cubicBezTo>
                  <a:pt x="5216426" y="1083966"/>
                  <a:pt x="5213945" y="1086446"/>
                  <a:pt x="5208984" y="1086446"/>
                </a:cubicBezTo>
                <a:lnTo>
                  <a:pt x="5201543" y="1079005"/>
                </a:lnTo>
                <a:close/>
                <a:moveTo>
                  <a:pt x="5000625" y="1071563"/>
                </a:moveTo>
                <a:cubicBezTo>
                  <a:pt x="5000625" y="1076524"/>
                  <a:pt x="5000625" y="1079005"/>
                  <a:pt x="5000625" y="1079005"/>
                </a:cubicBezTo>
                <a:lnTo>
                  <a:pt x="4993183" y="1079005"/>
                </a:lnTo>
                <a:cubicBezTo>
                  <a:pt x="4993183" y="1079005"/>
                  <a:pt x="4995663" y="1076524"/>
                  <a:pt x="5000625" y="1071563"/>
                </a:cubicBezTo>
                <a:close/>
                <a:moveTo>
                  <a:pt x="4204395" y="1071563"/>
                </a:moveTo>
                <a:lnTo>
                  <a:pt x="4211836" y="1071563"/>
                </a:lnTo>
                <a:cubicBezTo>
                  <a:pt x="4211836" y="1076524"/>
                  <a:pt x="4209356" y="1079005"/>
                  <a:pt x="4204395" y="1079005"/>
                </a:cubicBezTo>
                <a:cubicBezTo>
                  <a:pt x="4199434" y="1083966"/>
                  <a:pt x="4194473" y="1086446"/>
                  <a:pt x="4189512" y="1086446"/>
                </a:cubicBezTo>
                <a:lnTo>
                  <a:pt x="4182070" y="1079005"/>
                </a:lnTo>
                <a:cubicBezTo>
                  <a:pt x="4182070" y="1074043"/>
                  <a:pt x="4185791" y="1072803"/>
                  <a:pt x="4193232" y="1075284"/>
                </a:cubicBezTo>
                <a:cubicBezTo>
                  <a:pt x="4200674" y="1077764"/>
                  <a:pt x="4204395" y="1076524"/>
                  <a:pt x="4204395" y="1071563"/>
                </a:cubicBezTo>
                <a:close/>
                <a:moveTo>
                  <a:pt x="3810000" y="1071563"/>
                </a:moveTo>
                <a:lnTo>
                  <a:pt x="3810000" y="1079005"/>
                </a:lnTo>
                <a:cubicBezTo>
                  <a:pt x="3805039" y="1083966"/>
                  <a:pt x="3802559" y="1087686"/>
                  <a:pt x="3802559" y="1090167"/>
                </a:cubicBezTo>
                <a:cubicBezTo>
                  <a:pt x="3802559" y="1092647"/>
                  <a:pt x="3800078" y="1091407"/>
                  <a:pt x="3795117" y="1086446"/>
                </a:cubicBezTo>
                <a:cubicBezTo>
                  <a:pt x="3795117" y="1081485"/>
                  <a:pt x="3797597" y="1079005"/>
                  <a:pt x="3802559" y="1079005"/>
                </a:cubicBezTo>
                <a:cubicBezTo>
                  <a:pt x="3807520" y="1074043"/>
                  <a:pt x="3810000" y="1071563"/>
                  <a:pt x="3810000" y="1071563"/>
                </a:cubicBezTo>
                <a:close/>
                <a:moveTo>
                  <a:pt x="5155034" y="1067842"/>
                </a:moveTo>
                <a:cubicBezTo>
                  <a:pt x="5153794" y="1067842"/>
                  <a:pt x="5151934" y="1069083"/>
                  <a:pt x="5149453" y="1071563"/>
                </a:cubicBezTo>
                <a:cubicBezTo>
                  <a:pt x="5134571" y="1076524"/>
                  <a:pt x="5134571" y="1081485"/>
                  <a:pt x="5149453" y="1086446"/>
                </a:cubicBezTo>
                <a:cubicBezTo>
                  <a:pt x="5159374" y="1086446"/>
                  <a:pt x="5161856" y="1081485"/>
                  <a:pt x="5156894" y="1071563"/>
                </a:cubicBezTo>
                <a:cubicBezTo>
                  <a:pt x="5156894" y="1069083"/>
                  <a:pt x="5156274" y="1067842"/>
                  <a:pt x="5155034" y="1067842"/>
                </a:cubicBezTo>
                <a:close/>
                <a:moveTo>
                  <a:pt x="6630293" y="1064122"/>
                </a:moveTo>
                <a:lnTo>
                  <a:pt x="6637734" y="1071563"/>
                </a:lnTo>
                <a:lnTo>
                  <a:pt x="6630293" y="1071563"/>
                </a:lnTo>
                <a:close/>
                <a:moveTo>
                  <a:pt x="6503789" y="1064122"/>
                </a:moveTo>
                <a:cubicBezTo>
                  <a:pt x="6503789" y="1064122"/>
                  <a:pt x="6506269" y="1064122"/>
                  <a:pt x="6511230" y="1064122"/>
                </a:cubicBezTo>
                <a:cubicBezTo>
                  <a:pt x="6516192" y="1069083"/>
                  <a:pt x="6516192" y="1071563"/>
                  <a:pt x="6511230" y="1071563"/>
                </a:cubicBezTo>
                <a:close/>
                <a:moveTo>
                  <a:pt x="6459140" y="1064122"/>
                </a:moveTo>
                <a:lnTo>
                  <a:pt x="6459140" y="1071563"/>
                </a:lnTo>
                <a:cubicBezTo>
                  <a:pt x="6459140" y="1071563"/>
                  <a:pt x="6456660" y="1071563"/>
                  <a:pt x="6451699" y="1071563"/>
                </a:cubicBezTo>
                <a:cubicBezTo>
                  <a:pt x="6451699" y="1066602"/>
                  <a:pt x="6454179" y="1064122"/>
                  <a:pt x="6459140" y="1064122"/>
                </a:cubicBezTo>
                <a:close/>
                <a:moveTo>
                  <a:pt x="6250781" y="1064122"/>
                </a:moveTo>
                <a:lnTo>
                  <a:pt x="6258222" y="1071563"/>
                </a:lnTo>
                <a:lnTo>
                  <a:pt x="6250781" y="1071563"/>
                </a:lnTo>
                <a:cubicBezTo>
                  <a:pt x="6250781" y="1066602"/>
                  <a:pt x="6250781" y="1064122"/>
                  <a:pt x="6250781" y="1064122"/>
                </a:cubicBezTo>
                <a:close/>
                <a:moveTo>
                  <a:pt x="5603379" y="1064122"/>
                </a:moveTo>
                <a:lnTo>
                  <a:pt x="5610820" y="1064122"/>
                </a:lnTo>
                <a:cubicBezTo>
                  <a:pt x="5615781" y="1069083"/>
                  <a:pt x="5615781" y="1071563"/>
                  <a:pt x="5610820" y="1071563"/>
                </a:cubicBezTo>
                <a:cubicBezTo>
                  <a:pt x="5610820" y="1071563"/>
                  <a:pt x="5609579" y="1070323"/>
                  <a:pt x="5607099" y="1067842"/>
                </a:cubicBezTo>
                <a:cubicBezTo>
                  <a:pt x="5604619" y="1065362"/>
                  <a:pt x="5603379" y="1064122"/>
                  <a:pt x="5603379" y="1064122"/>
                </a:cubicBezTo>
                <a:close/>
                <a:moveTo>
                  <a:pt x="5439668" y="1064122"/>
                </a:moveTo>
                <a:cubicBezTo>
                  <a:pt x="5439668" y="1064122"/>
                  <a:pt x="5439668" y="1066602"/>
                  <a:pt x="5439668" y="1071563"/>
                </a:cubicBezTo>
                <a:lnTo>
                  <a:pt x="5432226" y="1071563"/>
                </a:lnTo>
                <a:cubicBezTo>
                  <a:pt x="5432226" y="1071563"/>
                  <a:pt x="5434706" y="1069083"/>
                  <a:pt x="5439668" y="1064122"/>
                </a:cubicBezTo>
                <a:close/>
                <a:moveTo>
                  <a:pt x="4903887" y="1064122"/>
                </a:moveTo>
                <a:cubicBezTo>
                  <a:pt x="4903887" y="1064122"/>
                  <a:pt x="4903887" y="1066602"/>
                  <a:pt x="4903887" y="1071563"/>
                </a:cubicBezTo>
                <a:lnTo>
                  <a:pt x="4896446" y="1071563"/>
                </a:lnTo>
                <a:cubicBezTo>
                  <a:pt x="4896446" y="1071563"/>
                  <a:pt x="4897686" y="1070323"/>
                  <a:pt x="4900166" y="1067842"/>
                </a:cubicBezTo>
                <a:cubicBezTo>
                  <a:pt x="4902646" y="1065362"/>
                  <a:pt x="4903887" y="1064122"/>
                  <a:pt x="4903887" y="1064122"/>
                </a:cubicBezTo>
                <a:close/>
                <a:moveTo>
                  <a:pt x="4777383" y="1064122"/>
                </a:moveTo>
                <a:cubicBezTo>
                  <a:pt x="4772421" y="1069083"/>
                  <a:pt x="4772421" y="1071563"/>
                  <a:pt x="4777383" y="1071563"/>
                </a:cubicBezTo>
                <a:lnTo>
                  <a:pt x="4792265" y="1064122"/>
                </a:lnTo>
                <a:close/>
                <a:moveTo>
                  <a:pt x="4479727" y="1064122"/>
                </a:moveTo>
                <a:cubicBezTo>
                  <a:pt x="4484688" y="1069083"/>
                  <a:pt x="4484688" y="1071563"/>
                  <a:pt x="4479727" y="1071563"/>
                </a:cubicBezTo>
                <a:lnTo>
                  <a:pt x="4464844" y="1079005"/>
                </a:lnTo>
                <a:cubicBezTo>
                  <a:pt x="4464844" y="1079005"/>
                  <a:pt x="4464844" y="1076524"/>
                  <a:pt x="4464844" y="1071563"/>
                </a:cubicBezTo>
                <a:cubicBezTo>
                  <a:pt x="4469805" y="1066602"/>
                  <a:pt x="4474766" y="1064122"/>
                  <a:pt x="4479727" y="1064122"/>
                </a:cubicBezTo>
                <a:close/>
                <a:moveTo>
                  <a:pt x="3876973" y="1064122"/>
                </a:moveTo>
                <a:lnTo>
                  <a:pt x="3884414" y="1064122"/>
                </a:lnTo>
                <a:lnTo>
                  <a:pt x="3869531" y="1079005"/>
                </a:lnTo>
                <a:cubicBezTo>
                  <a:pt x="3869531" y="1079005"/>
                  <a:pt x="3872012" y="1074043"/>
                  <a:pt x="3876973" y="1064122"/>
                </a:cubicBezTo>
                <a:close/>
                <a:moveTo>
                  <a:pt x="6404260" y="1059471"/>
                </a:moveTo>
                <a:cubicBezTo>
                  <a:pt x="6407361" y="1058851"/>
                  <a:pt x="6409531" y="1059161"/>
                  <a:pt x="6410771" y="1060401"/>
                </a:cubicBezTo>
                <a:cubicBezTo>
                  <a:pt x="6413251" y="1062881"/>
                  <a:pt x="6412012" y="1066602"/>
                  <a:pt x="6407051" y="1071563"/>
                </a:cubicBezTo>
                <a:lnTo>
                  <a:pt x="6384726" y="1093887"/>
                </a:lnTo>
                <a:lnTo>
                  <a:pt x="6384726" y="1086446"/>
                </a:lnTo>
                <a:cubicBezTo>
                  <a:pt x="6389688" y="1086446"/>
                  <a:pt x="6393408" y="1083966"/>
                  <a:pt x="6395888" y="1079005"/>
                </a:cubicBezTo>
                <a:cubicBezTo>
                  <a:pt x="6398369" y="1074043"/>
                  <a:pt x="6394648" y="1074043"/>
                  <a:pt x="6384726" y="1079005"/>
                </a:cubicBezTo>
                <a:lnTo>
                  <a:pt x="6392168" y="1064122"/>
                </a:lnTo>
                <a:cubicBezTo>
                  <a:pt x="6397128" y="1061641"/>
                  <a:pt x="6401159" y="1060091"/>
                  <a:pt x="6404260" y="1059471"/>
                </a:cubicBezTo>
                <a:close/>
                <a:moveTo>
                  <a:pt x="6317754" y="1056680"/>
                </a:moveTo>
                <a:cubicBezTo>
                  <a:pt x="6317754" y="1056680"/>
                  <a:pt x="6317754" y="1059161"/>
                  <a:pt x="6317754" y="1064122"/>
                </a:cubicBezTo>
                <a:cubicBezTo>
                  <a:pt x="6317754" y="1069083"/>
                  <a:pt x="6315274" y="1070323"/>
                  <a:pt x="6310312" y="1067842"/>
                </a:cubicBezTo>
                <a:cubicBezTo>
                  <a:pt x="6305351" y="1065362"/>
                  <a:pt x="6305351" y="1062881"/>
                  <a:pt x="6310312" y="1060401"/>
                </a:cubicBezTo>
                <a:cubicBezTo>
                  <a:pt x="6315274" y="1057920"/>
                  <a:pt x="6317754" y="1056680"/>
                  <a:pt x="6317754" y="1056680"/>
                </a:cubicBezTo>
                <a:close/>
                <a:moveTo>
                  <a:pt x="5848945" y="1056680"/>
                </a:moveTo>
                <a:lnTo>
                  <a:pt x="5856386" y="1056680"/>
                </a:lnTo>
                <a:lnTo>
                  <a:pt x="5856386" y="1064122"/>
                </a:lnTo>
                <a:cubicBezTo>
                  <a:pt x="5851425" y="1064122"/>
                  <a:pt x="5848945" y="1061641"/>
                  <a:pt x="5848945" y="1056680"/>
                </a:cubicBezTo>
                <a:close/>
                <a:moveTo>
                  <a:pt x="5800576" y="1056680"/>
                </a:moveTo>
                <a:cubicBezTo>
                  <a:pt x="5803056" y="1056680"/>
                  <a:pt x="5804297" y="1059161"/>
                  <a:pt x="5804297" y="1064122"/>
                </a:cubicBezTo>
                <a:cubicBezTo>
                  <a:pt x="5799335" y="1064122"/>
                  <a:pt x="5796855" y="1062881"/>
                  <a:pt x="5796855" y="1060401"/>
                </a:cubicBezTo>
                <a:cubicBezTo>
                  <a:pt x="5796855" y="1057920"/>
                  <a:pt x="5798096" y="1056680"/>
                  <a:pt x="5800576" y="1056680"/>
                </a:cubicBezTo>
                <a:close/>
                <a:moveTo>
                  <a:pt x="5581054" y="1056680"/>
                </a:moveTo>
                <a:lnTo>
                  <a:pt x="5588496" y="1056680"/>
                </a:lnTo>
                <a:cubicBezTo>
                  <a:pt x="5583535" y="1061641"/>
                  <a:pt x="5581054" y="1064122"/>
                  <a:pt x="5581054" y="1064122"/>
                </a:cubicBezTo>
                <a:close/>
                <a:moveTo>
                  <a:pt x="5311303" y="1052029"/>
                </a:moveTo>
                <a:cubicBezTo>
                  <a:pt x="5313784" y="1051409"/>
                  <a:pt x="5315644" y="1051719"/>
                  <a:pt x="5316885" y="1052959"/>
                </a:cubicBezTo>
                <a:cubicBezTo>
                  <a:pt x="5319365" y="1055440"/>
                  <a:pt x="5318125" y="1057920"/>
                  <a:pt x="5313164" y="1060401"/>
                </a:cubicBezTo>
                <a:cubicBezTo>
                  <a:pt x="5308203" y="1062881"/>
                  <a:pt x="5300761" y="1066602"/>
                  <a:pt x="5290840" y="1071563"/>
                </a:cubicBezTo>
                <a:cubicBezTo>
                  <a:pt x="5275957" y="1081485"/>
                  <a:pt x="5268515" y="1083966"/>
                  <a:pt x="5268515" y="1079005"/>
                </a:cubicBezTo>
                <a:cubicBezTo>
                  <a:pt x="5268515" y="1074043"/>
                  <a:pt x="5272236" y="1070323"/>
                  <a:pt x="5279678" y="1067842"/>
                </a:cubicBezTo>
                <a:cubicBezTo>
                  <a:pt x="5287119" y="1065362"/>
                  <a:pt x="5290840" y="1064122"/>
                  <a:pt x="5290840" y="1064122"/>
                </a:cubicBezTo>
                <a:cubicBezTo>
                  <a:pt x="5290840" y="1064122"/>
                  <a:pt x="5294560" y="1061641"/>
                  <a:pt x="5302002" y="1056680"/>
                </a:cubicBezTo>
                <a:cubicBezTo>
                  <a:pt x="5305722" y="1054200"/>
                  <a:pt x="5308823" y="1052649"/>
                  <a:pt x="5311303" y="1052029"/>
                </a:cubicBezTo>
                <a:close/>
                <a:moveTo>
                  <a:pt x="4676924" y="1049239"/>
                </a:moveTo>
                <a:cubicBezTo>
                  <a:pt x="4679405" y="1049239"/>
                  <a:pt x="4680645" y="1051719"/>
                  <a:pt x="4680645" y="1056680"/>
                </a:cubicBezTo>
                <a:cubicBezTo>
                  <a:pt x="4685606" y="1061641"/>
                  <a:pt x="4688086" y="1061641"/>
                  <a:pt x="4688086" y="1056680"/>
                </a:cubicBezTo>
                <a:cubicBezTo>
                  <a:pt x="4698008" y="1051719"/>
                  <a:pt x="4702969" y="1051719"/>
                  <a:pt x="4702969" y="1056680"/>
                </a:cubicBezTo>
                <a:cubicBezTo>
                  <a:pt x="4702969" y="1061641"/>
                  <a:pt x="4700489" y="1065362"/>
                  <a:pt x="4695528" y="1067842"/>
                </a:cubicBezTo>
                <a:cubicBezTo>
                  <a:pt x="4690567" y="1070323"/>
                  <a:pt x="4686846" y="1069083"/>
                  <a:pt x="4684366" y="1064122"/>
                </a:cubicBezTo>
                <a:cubicBezTo>
                  <a:pt x="4681885" y="1059161"/>
                  <a:pt x="4679405" y="1057920"/>
                  <a:pt x="4676924" y="1060401"/>
                </a:cubicBezTo>
                <a:cubicBezTo>
                  <a:pt x="4674444" y="1062881"/>
                  <a:pt x="4671963" y="1062881"/>
                  <a:pt x="4669483" y="1060401"/>
                </a:cubicBezTo>
                <a:cubicBezTo>
                  <a:pt x="4667003" y="1057920"/>
                  <a:pt x="4665761" y="1056680"/>
                  <a:pt x="4665761" y="1056680"/>
                </a:cubicBezTo>
                <a:cubicBezTo>
                  <a:pt x="4670723" y="1051719"/>
                  <a:pt x="4674444" y="1049239"/>
                  <a:pt x="4676924" y="1049239"/>
                </a:cubicBezTo>
                <a:close/>
                <a:moveTo>
                  <a:pt x="6533554" y="1049239"/>
                </a:moveTo>
                <a:lnTo>
                  <a:pt x="6540996" y="1056680"/>
                </a:lnTo>
                <a:cubicBezTo>
                  <a:pt x="6540996" y="1056680"/>
                  <a:pt x="6538516" y="1056680"/>
                  <a:pt x="6533554" y="1056680"/>
                </a:cubicBezTo>
                <a:cubicBezTo>
                  <a:pt x="6533554" y="1051719"/>
                  <a:pt x="6533554" y="1049239"/>
                  <a:pt x="6533554" y="1049239"/>
                </a:cubicBezTo>
                <a:close/>
                <a:moveTo>
                  <a:pt x="6079629" y="1049239"/>
                </a:moveTo>
                <a:lnTo>
                  <a:pt x="6072187" y="1064122"/>
                </a:lnTo>
                <a:cubicBezTo>
                  <a:pt x="6062266" y="1074043"/>
                  <a:pt x="6057304" y="1076524"/>
                  <a:pt x="6057304" y="1071563"/>
                </a:cubicBezTo>
                <a:cubicBezTo>
                  <a:pt x="6057304" y="1071563"/>
                  <a:pt x="6061025" y="1067842"/>
                  <a:pt x="6068467" y="1060401"/>
                </a:cubicBezTo>
                <a:cubicBezTo>
                  <a:pt x="6075908" y="1052959"/>
                  <a:pt x="6079629" y="1049239"/>
                  <a:pt x="6079629" y="1049239"/>
                </a:cubicBezTo>
                <a:close/>
                <a:moveTo>
                  <a:pt x="5636865" y="1049239"/>
                </a:moveTo>
                <a:cubicBezTo>
                  <a:pt x="5639345" y="1049239"/>
                  <a:pt x="5639345" y="1051719"/>
                  <a:pt x="5636865" y="1056680"/>
                </a:cubicBezTo>
                <a:cubicBezTo>
                  <a:pt x="5634385" y="1061641"/>
                  <a:pt x="5635624" y="1064122"/>
                  <a:pt x="5640586" y="1064122"/>
                </a:cubicBezTo>
                <a:cubicBezTo>
                  <a:pt x="5645547" y="1064122"/>
                  <a:pt x="5648027" y="1061641"/>
                  <a:pt x="5648027" y="1056680"/>
                </a:cubicBezTo>
                <a:cubicBezTo>
                  <a:pt x="5648027" y="1051719"/>
                  <a:pt x="5652988" y="1049239"/>
                  <a:pt x="5662910" y="1049239"/>
                </a:cubicBezTo>
                <a:lnTo>
                  <a:pt x="5670351" y="1056680"/>
                </a:lnTo>
                <a:lnTo>
                  <a:pt x="5670351" y="1064122"/>
                </a:lnTo>
                <a:cubicBezTo>
                  <a:pt x="5675313" y="1064122"/>
                  <a:pt x="5682754" y="1061641"/>
                  <a:pt x="5692676" y="1056680"/>
                </a:cubicBezTo>
                <a:lnTo>
                  <a:pt x="5707558" y="1056680"/>
                </a:lnTo>
                <a:cubicBezTo>
                  <a:pt x="5707558" y="1056680"/>
                  <a:pt x="5708799" y="1056680"/>
                  <a:pt x="5711279" y="1056680"/>
                </a:cubicBezTo>
                <a:cubicBezTo>
                  <a:pt x="5713759" y="1056680"/>
                  <a:pt x="5715000" y="1059161"/>
                  <a:pt x="5715000" y="1064122"/>
                </a:cubicBezTo>
                <a:lnTo>
                  <a:pt x="5700117" y="1064122"/>
                </a:lnTo>
                <a:cubicBezTo>
                  <a:pt x="5695156" y="1064122"/>
                  <a:pt x="5690195" y="1064122"/>
                  <a:pt x="5685234" y="1064122"/>
                </a:cubicBezTo>
                <a:cubicBezTo>
                  <a:pt x="5680273" y="1064122"/>
                  <a:pt x="5677793" y="1066602"/>
                  <a:pt x="5677793" y="1071563"/>
                </a:cubicBezTo>
                <a:cubicBezTo>
                  <a:pt x="5662910" y="1076524"/>
                  <a:pt x="5655469" y="1074043"/>
                  <a:pt x="5655469" y="1064122"/>
                </a:cubicBezTo>
                <a:cubicBezTo>
                  <a:pt x="5655469" y="1069083"/>
                  <a:pt x="5650507" y="1071563"/>
                  <a:pt x="5640586" y="1071563"/>
                </a:cubicBezTo>
                <a:cubicBezTo>
                  <a:pt x="5640586" y="1071563"/>
                  <a:pt x="5638106" y="1072803"/>
                  <a:pt x="5633144" y="1075284"/>
                </a:cubicBezTo>
                <a:cubicBezTo>
                  <a:pt x="5628183" y="1077764"/>
                  <a:pt x="5625703" y="1079005"/>
                  <a:pt x="5625703" y="1079005"/>
                </a:cubicBezTo>
                <a:lnTo>
                  <a:pt x="5625703" y="1071563"/>
                </a:lnTo>
                <a:cubicBezTo>
                  <a:pt x="5625703" y="1071563"/>
                  <a:pt x="5626944" y="1070323"/>
                  <a:pt x="5629424" y="1067842"/>
                </a:cubicBezTo>
                <a:cubicBezTo>
                  <a:pt x="5631904" y="1065362"/>
                  <a:pt x="5633144" y="1061641"/>
                  <a:pt x="5633144" y="1056680"/>
                </a:cubicBezTo>
                <a:cubicBezTo>
                  <a:pt x="5633144" y="1051719"/>
                  <a:pt x="5634385" y="1049239"/>
                  <a:pt x="5636865" y="1049239"/>
                </a:cubicBezTo>
                <a:close/>
                <a:moveTo>
                  <a:pt x="5212705" y="1049239"/>
                </a:moveTo>
                <a:cubicBezTo>
                  <a:pt x="5215185" y="1049239"/>
                  <a:pt x="5216426" y="1049239"/>
                  <a:pt x="5216426" y="1049239"/>
                </a:cubicBezTo>
                <a:cubicBezTo>
                  <a:pt x="5216426" y="1054200"/>
                  <a:pt x="5216426" y="1056680"/>
                  <a:pt x="5216426" y="1056680"/>
                </a:cubicBezTo>
                <a:lnTo>
                  <a:pt x="5208984" y="1056680"/>
                </a:lnTo>
                <a:cubicBezTo>
                  <a:pt x="5208984" y="1051719"/>
                  <a:pt x="5210225" y="1049239"/>
                  <a:pt x="5212705" y="1049239"/>
                </a:cubicBezTo>
                <a:close/>
                <a:moveTo>
                  <a:pt x="5022949" y="1049239"/>
                </a:moveTo>
                <a:cubicBezTo>
                  <a:pt x="5022949" y="1049239"/>
                  <a:pt x="5022949" y="1051719"/>
                  <a:pt x="5022949" y="1056680"/>
                </a:cubicBezTo>
                <a:lnTo>
                  <a:pt x="5030390" y="1049239"/>
                </a:lnTo>
                <a:close/>
                <a:moveTo>
                  <a:pt x="5000625" y="1049239"/>
                </a:moveTo>
                <a:lnTo>
                  <a:pt x="5008066" y="1049239"/>
                </a:lnTo>
                <a:lnTo>
                  <a:pt x="5000625" y="1050066"/>
                </a:lnTo>
                <a:close/>
                <a:moveTo>
                  <a:pt x="4881563" y="1049239"/>
                </a:moveTo>
                <a:cubicBezTo>
                  <a:pt x="4881563" y="1054200"/>
                  <a:pt x="4879083" y="1056680"/>
                  <a:pt x="4874121" y="1056680"/>
                </a:cubicBezTo>
                <a:cubicBezTo>
                  <a:pt x="4869160" y="1056680"/>
                  <a:pt x="4866679" y="1056680"/>
                  <a:pt x="4866679" y="1056680"/>
                </a:cubicBezTo>
                <a:close/>
                <a:moveTo>
                  <a:pt x="4554141" y="1049239"/>
                </a:moveTo>
                <a:cubicBezTo>
                  <a:pt x="4554141" y="1054200"/>
                  <a:pt x="4556621" y="1055440"/>
                  <a:pt x="4561582" y="1052959"/>
                </a:cubicBezTo>
                <a:cubicBezTo>
                  <a:pt x="4566543" y="1050479"/>
                  <a:pt x="4569023" y="1051719"/>
                  <a:pt x="4569023" y="1056680"/>
                </a:cubicBezTo>
                <a:cubicBezTo>
                  <a:pt x="4564062" y="1061641"/>
                  <a:pt x="4561582" y="1064122"/>
                  <a:pt x="4561582" y="1064122"/>
                </a:cubicBezTo>
                <a:cubicBezTo>
                  <a:pt x="4561582" y="1064122"/>
                  <a:pt x="4561582" y="1066602"/>
                  <a:pt x="4561582" y="1071563"/>
                </a:cubicBezTo>
                <a:cubicBezTo>
                  <a:pt x="4561582" y="1071563"/>
                  <a:pt x="4560342" y="1072803"/>
                  <a:pt x="4557861" y="1075284"/>
                </a:cubicBezTo>
                <a:cubicBezTo>
                  <a:pt x="4555381" y="1077764"/>
                  <a:pt x="4554141" y="1079005"/>
                  <a:pt x="4554141" y="1079005"/>
                </a:cubicBezTo>
                <a:lnTo>
                  <a:pt x="4554141" y="1086446"/>
                </a:lnTo>
                <a:cubicBezTo>
                  <a:pt x="4549180" y="1081485"/>
                  <a:pt x="4547940" y="1077764"/>
                  <a:pt x="4550420" y="1075284"/>
                </a:cubicBezTo>
                <a:cubicBezTo>
                  <a:pt x="4552900" y="1072803"/>
                  <a:pt x="4551660" y="1071563"/>
                  <a:pt x="4546699" y="1071563"/>
                </a:cubicBezTo>
                <a:cubicBezTo>
                  <a:pt x="4546699" y="1071563"/>
                  <a:pt x="4544219" y="1071563"/>
                  <a:pt x="4539258" y="1071563"/>
                </a:cubicBezTo>
                <a:lnTo>
                  <a:pt x="4524375" y="1071563"/>
                </a:lnTo>
                <a:lnTo>
                  <a:pt x="4531816" y="1064122"/>
                </a:lnTo>
                <a:cubicBezTo>
                  <a:pt x="4531816" y="1064122"/>
                  <a:pt x="4534297" y="1064122"/>
                  <a:pt x="4539258" y="1064122"/>
                </a:cubicBezTo>
                <a:cubicBezTo>
                  <a:pt x="4544219" y="1064122"/>
                  <a:pt x="4546699" y="1061641"/>
                  <a:pt x="4546699" y="1056680"/>
                </a:cubicBezTo>
                <a:close/>
                <a:moveTo>
                  <a:pt x="4018359" y="1049239"/>
                </a:moveTo>
                <a:lnTo>
                  <a:pt x="4025801" y="1049239"/>
                </a:lnTo>
                <a:cubicBezTo>
                  <a:pt x="4025801" y="1054200"/>
                  <a:pt x="4023320" y="1056680"/>
                  <a:pt x="4018359" y="1056680"/>
                </a:cubicBezTo>
                <a:close/>
                <a:moveTo>
                  <a:pt x="5488502" y="1046913"/>
                </a:moveTo>
                <a:cubicBezTo>
                  <a:pt x="5493153" y="1045983"/>
                  <a:pt x="5499199" y="1049239"/>
                  <a:pt x="5506640" y="1056680"/>
                </a:cubicBezTo>
                <a:lnTo>
                  <a:pt x="5499199" y="1064122"/>
                </a:lnTo>
                <a:cubicBezTo>
                  <a:pt x="5494238" y="1064122"/>
                  <a:pt x="5486796" y="1064122"/>
                  <a:pt x="5476875" y="1064122"/>
                </a:cubicBezTo>
                <a:cubicBezTo>
                  <a:pt x="5476875" y="1059161"/>
                  <a:pt x="5479355" y="1056680"/>
                  <a:pt x="5484316" y="1056680"/>
                </a:cubicBezTo>
                <a:lnTo>
                  <a:pt x="5491758" y="1056680"/>
                </a:lnTo>
                <a:lnTo>
                  <a:pt x="5484316" y="1049239"/>
                </a:lnTo>
                <a:cubicBezTo>
                  <a:pt x="5485557" y="1047999"/>
                  <a:pt x="5486952" y="1047223"/>
                  <a:pt x="5488502" y="1046913"/>
                </a:cubicBezTo>
                <a:close/>
                <a:moveTo>
                  <a:pt x="5034111" y="1043658"/>
                </a:moveTo>
                <a:cubicBezTo>
                  <a:pt x="5031630" y="1044898"/>
                  <a:pt x="5030390" y="1049239"/>
                  <a:pt x="5030390" y="1056680"/>
                </a:cubicBezTo>
                <a:lnTo>
                  <a:pt x="5037832" y="1056680"/>
                </a:lnTo>
                <a:lnTo>
                  <a:pt x="5037832" y="1064122"/>
                </a:lnTo>
                <a:cubicBezTo>
                  <a:pt x="5037832" y="1069083"/>
                  <a:pt x="5039072" y="1071563"/>
                  <a:pt x="5041553" y="1071563"/>
                </a:cubicBezTo>
                <a:cubicBezTo>
                  <a:pt x="5044033" y="1071563"/>
                  <a:pt x="5045273" y="1074043"/>
                  <a:pt x="5045273" y="1079005"/>
                </a:cubicBezTo>
                <a:cubicBezTo>
                  <a:pt x="5045273" y="1083966"/>
                  <a:pt x="5045273" y="1086446"/>
                  <a:pt x="5045273" y="1086446"/>
                </a:cubicBezTo>
                <a:cubicBezTo>
                  <a:pt x="5045273" y="1086446"/>
                  <a:pt x="5042793" y="1086446"/>
                  <a:pt x="5037832" y="1086446"/>
                </a:cubicBezTo>
                <a:cubicBezTo>
                  <a:pt x="5037832" y="1081485"/>
                  <a:pt x="5036591" y="1077764"/>
                  <a:pt x="5034111" y="1075284"/>
                </a:cubicBezTo>
                <a:cubicBezTo>
                  <a:pt x="5031631" y="1072803"/>
                  <a:pt x="5027910" y="1071563"/>
                  <a:pt x="5022949" y="1071563"/>
                </a:cubicBezTo>
                <a:lnTo>
                  <a:pt x="5022949" y="1086446"/>
                </a:lnTo>
                <a:lnTo>
                  <a:pt x="5030390" y="1093887"/>
                </a:lnTo>
                <a:lnTo>
                  <a:pt x="5022949" y="1101329"/>
                </a:lnTo>
                <a:lnTo>
                  <a:pt x="5037832" y="1101329"/>
                </a:lnTo>
                <a:lnTo>
                  <a:pt x="5045273" y="1101329"/>
                </a:lnTo>
                <a:lnTo>
                  <a:pt x="5045273" y="1108770"/>
                </a:lnTo>
                <a:lnTo>
                  <a:pt x="5045273" y="1116212"/>
                </a:lnTo>
                <a:cubicBezTo>
                  <a:pt x="5040312" y="1116212"/>
                  <a:pt x="5040312" y="1118692"/>
                  <a:pt x="5045273" y="1123653"/>
                </a:cubicBezTo>
                <a:lnTo>
                  <a:pt x="5052715" y="1123653"/>
                </a:lnTo>
                <a:cubicBezTo>
                  <a:pt x="5057676" y="1118692"/>
                  <a:pt x="5062636" y="1116212"/>
                  <a:pt x="5067597" y="1116212"/>
                </a:cubicBezTo>
                <a:cubicBezTo>
                  <a:pt x="5072559" y="1111251"/>
                  <a:pt x="5077519" y="1108770"/>
                  <a:pt x="5082480" y="1108770"/>
                </a:cubicBezTo>
                <a:lnTo>
                  <a:pt x="5075039" y="1101329"/>
                </a:lnTo>
                <a:cubicBezTo>
                  <a:pt x="5075039" y="1106290"/>
                  <a:pt x="5075039" y="1108770"/>
                  <a:pt x="5075039" y="1108770"/>
                </a:cubicBezTo>
                <a:cubicBezTo>
                  <a:pt x="5070078" y="1103809"/>
                  <a:pt x="5067597" y="1101329"/>
                  <a:pt x="5067597" y="1101329"/>
                </a:cubicBezTo>
                <a:cubicBezTo>
                  <a:pt x="5067597" y="1101329"/>
                  <a:pt x="5066357" y="1102569"/>
                  <a:pt x="5063877" y="1105049"/>
                </a:cubicBezTo>
                <a:cubicBezTo>
                  <a:pt x="5061397" y="1107530"/>
                  <a:pt x="5060156" y="1108770"/>
                  <a:pt x="5060156" y="1108770"/>
                </a:cubicBezTo>
                <a:cubicBezTo>
                  <a:pt x="5060156" y="1108770"/>
                  <a:pt x="5057676" y="1108770"/>
                  <a:pt x="5052715" y="1108770"/>
                </a:cubicBezTo>
                <a:cubicBezTo>
                  <a:pt x="5042793" y="1108770"/>
                  <a:pt x="5042793" y="1106290"/>
                  <a:pt x="5052715" y="1101329"/>
                </a:cubicBezTo>
                <a:cubicBezTo>
                  <a:pt x="5057676" y="1101329"/>
                  <a:pt x="5060156" y="1098848"/>
                  <a:pt x="5060156" y="1093887"/>
                </a:cubicBezTo>
                <a:lnTo>
                  <a:pt x="5060156" y="1079005"/>
                </a:lnTo>
                <a:cubicBezTo>
                  <a:pt x="5065117" y="1074043"/>
                  <a:pt x="5065117" y="1071563"/>
                  <a:pt x="5060156" y="1071563"/>
                </a:cubicBezTo>
                <a:lnTo>
                  <a:pt x="5045273" y="1056680"/>
                </a:lnTo>
                <a:lnTo>
                  <a:pt x="5045273" y="1049239"/>
                </a:lnTo>
                <a:cubicBezTo>
                  <a:pt x="5040312" y="1044278"/>
                  <a:pt x="5036592" y="1042418"/>
                  <a:pt x="5034111" y="1043658"/>
                </a:cubicBezTo>
                <a:close/>
                <a:moveTo>
                  <a:pt x="6206133" y="1041797"/>
                </a:moveTo>
                <a:cubicBezTo>
                  <a:pt x="6206133" y="1041797"/>
                  <a:pt x="6208613" y="1041797"/>
                  <a:pt x="6213574" y="1041797"/>
                </a:cubicBezTo>
                <a:lnTo>
                  <a:pt x="6206133" y="1049239"/>
                </a:lnTo>
                <a:close/>
                <a:moveTo>
                  <a:pt x="5789414" y="1041797"/>
                </a:moveTo>
                <a:lnTo>
                  <a:pt x="5811738" y="1041797"/>
                </a:lnTo>
                <a:cubicBezTo>
                  <a:pt x="5811738" y="1046758"/>
                  <a:pt x="5804297" y="1051719"/>
                  <a:pt x="5789414" y="1056680"/>
                </a:cubicBezTo>
                <a:cubicBezTo>
                  <a:pt x="5779492" y="1061641"/>
                  <a:pt x="5772051" y="1064122"/>
                  <a:pt x="5767090" y="1064122"/>
                </a:cubicBezTo>
                <a:lnTo>
                  <a:pt x="5774531" y="1056680"/>
                </a:lnTo>
                <a:cubicBezTo>
                  <a:pt x="5779492" y="1051719"/>
                  <a:pt x="5783213" y="1047998"/>
                  <a:pt x="5785693" y="1045518"/>
                </a:cubicBezTo>
                <a:cubicBezTo>
                  <a:pt x="5788173" y="1043038"/>
                  <a:pt x="5789414" y="1041797"/>
                  <a:pt x="5789414" y="1041797"/>
                </a:cubicBezTo>
                <a:close/>
                <a:moveTo>
                  <a:pt x="5290840" y="1041797"/>
                </a:moveTo>
                <a:lnTo>
                  <a:pt x="5290840" y="1056680"/>
                </a:lnTo>
                <a:cubicBezTo>
                  <a:pt x="5285878" y="1056680"/>
                  <a:pt x="5284639" y="1054200"/>
                  <a:pt x="5287119" y="1049239"/>
                </a:cubicBezTo>
                <a:cubicBezTo>
                  <a:pt x="5289599" y="1044278"/>
                  <a:pt x="5290840" y="1041797"/>
                  <a:pt x="5290840" y="1041797"/>
                </a:cubicBezTo>
                <a:close/>
                <a:moveTo>
                  <a:pt x="4401592" y="1041797"/>
                </a:moveTo>
                <a:cubicBezTo>
                  <a:pt x="4404072" y="1041797"/>
                  <a:pt x="4405313" y="1043038"/>
                  <a:pt x="4405313" y="1045518"/>
                </a:cubicBezTo>
                <a:cubicBezTo>
                  <a:pt x="4405313" y="1047998"/>
                  <a:pt x="4402832" y="1049239"/>
                  <a:pt x="4397871" y="1049239"/>
                </a:cubicBezTo>
                <a:cubicBezTo>
                  <a:pt x="4397871" y="1044278"/>
                  <a:pt x="4399111" y="1041797"/>
                  <a:pt x="4401592" y="1041797"/>
                </a:cubicBezTo>
                <a:close/>
                <a:moveTo>
                  <a:pt x="4286251" y="1041797"/>
                </a:moveTo>
                <a:cubicBezTo>
                  <a:pt x="4291211" y="1041797"/>
                  <a:pt x="4293691" y="1044278"/>
                  <a:pt x="4293691" y="1049239"/>
                </a:cubicBezTo>
                <a:lnTo>
                  <a:pt x="4286251" y="1049239"/>
                </a:lnTo>
                <a:close/>
                <a:moveTo>
                  <a:pt x="5715930" y="1039937"/>
                </a:moveTo>
                <a:cubicBezTo>
                  <a:pt x="5717790" y="1039937"/>
                  <a:pt x="5719961" y="1040557"/>
                  <a:pt x="5722441" y="1041797"/>
                </a:cubicBezTo>
                <a:lnTo>
                  <a:pt x="5722441" y="1049239"/>
                </a:lnTo>
                <a:lnTo>
                  <a:pt x="5707558" y="1056680"/>
                </a:lnTo>
                <a:cubicBezTo>
                  <a:pt x="5707558" y="1045518"/>
                  <a:pt x="5710349" y="1039937"/>
                  <a:pt x="5715930" y="1039937"/>
                </a:cubicBezTo>
                <a:close/>
                <a:moveTo>
                  <a:pt x="5251772" y="1034356"/>
                </a:moveTo>
                <a:cubicBezTo>
                  <a:pt x="5255493" y="1034356"/>
                  <a:pt x="5258593" y="1036837"/>
                  <a:pt x="5261074" y="1041797"/>
                </a:cubicBezTo>
                <a:cubicBezTo>
                  <a:pt x="5261074" y="1046758"/>
                  <a:pt x="5258594" y="1049239"/>
                  <a:pt x="5253633" y="1049239"/>
                </a:cubicBezTo>
                <a:cubicBezTo>
                  <a:pt x="5248671" y="1049239"/>
                  <a:pt x="5243711" y="1049239"/>
                  <a:pt x="5238750" y="1049239"/>
                </a:cubicBezTo>
                <a:cubicBezTo>
                  <a:pt x="5233788" y="1049239"/>
                  <a:pt x="5231308" y="1050479"/>
                  <a:pt x="5231308" y="1052959"/>
                </a:cubicBezTo>
                <a:cubicBezTo>
                  <a:pt x="5231308" y="1055440"/>
                  <a:pt x="5231308" y="1057920"/>
                  <a:pt x="5231308" y="1060401"/>
                </a:cubicBezTo>
                <a:cubicBezTo>
                  <a:pt x="5231308" y="1062881"/>
                  <a:pt x="5228828" y="1061641"/>
                  <a:pt x="5223867" y="1056680"/>
                </a:cubicBezTo>
                <a:lnTo>
                  <a:pt x="5231308" y="1049239"/>
                </a:lnTo>
                <a:lnTo>
                  <a:pt x="5238750" y="1041797"/>
                </a:lnTo>
                <a:cubicBezTo>
                  <a:pt x="5243711" y="1036837"/>
                  <a:pt x="5248052" y="1034356"/>
                  <a:pt x="5251772" y="1034356"/>
                </a:cubicBezTo>
                <a:close/>
                <a:moveTo>
                  <a:pt x="6101953" y="1034356"/>
                </a:moveTo>
                <a:cubicBezTo>
                  <a:pt x="6106914" y="1034356"/>
                  <a:pt x="6109394" y="1034356"/>
                  <a:pt x="6109394" y="1034356"/>
                </a:cubicBezTo>
                <a:cubicBezTo>
                  <a:pt x="6114356" y="1034356"/>
                  <a:pt x="6116836" y="1034356"/>
                  <a:pt x="6116836" y="1034356"/>
                </a:cubicBezTo>
                <a:cubicBezTo>
                  <a:pt x="6116836" y="1034356"/>
                  <a:pt x="6114356" y="1036836"/>
                  <a:pt x="6109394" y="1041797"/>
                </a:cubicBezTo>
                <a:close/>
                <a:moveTo>
                  <a:pt x="5826621" y="1034356"/>
                </a:moveTo>
                <a:lnTo>
                  <a:pt x="5834062" y="1034356"/>
                </a:lnTo>
                <a:cubicBezTo>
                  <a:pt x="5829101" y="1039317"/>
                  <a:pt x="5826621" y="1041797"/>
                  <a:pt x="5826621" y="1041797"/>
                </a:cubicBezTo>
                <a:close/>
                <a:moveTo>
                  <a:pt x="5536406" y="1034356"/>
                </a:moveTo>
                <a:lnTo>
                  <a:pt x="5528965" y="1049239"/>
                </a:lnTo>
                <a:cubicBezTo>
                  <a:pt x="5519043" y="1049239"/>
                  <a:pt x="5514082" y="1051719"/>
                  <a:pt x="5514082" y="1056680"/>
                </a:cubicBezTo>
                <a:lnTo>
                  <a:pt x="5506640" y="1049239"/>
                </a:lnTo>
                <a:cubicBezTo>
                  <a:pt x="5506640" y="1049239"/>
                  <a:pt x="5510361" y="1047998"/>
                  <a:pt x="5517803" y="1045518"/>
                </a:cubicBezTo>
                <a:cubicBezTo>
                  <a:pt x="5525244" y="1043038"/>
                  <a:pt x="5528965" y="1041797"/>
                  <a:pt x="5528965" y="1041797"/>
                </a:cubicBezTo>
                <a:cubicBezTo>
                  <a:pt x="5528965" y="1036836"/>
                  <a:pt x="5531445" y="1034356"/>
                  <a:pt x="5536406" y="1034356"/>
                </a:cubicBezTo>
                <a:close/>
                <a:moveTo>
                  <a:pt x="5127129" y="1034356"/>
                </a:moveTo>
                <a:lnTo>
                  <a:pt x="5134571" y="1041797"/>
                </a:lnTo>
                <a:cubicBezTo>
                  <a:pt x="5134571" y="1041797"/>
                  <a:pt x="5137051" y="1039317"/>
                  <a:pt x="5142012" y="1034356"/>
                </a:cubicBezTo>
                <a:cubicBezTo>
                  <a:pt x="5142012" y="1034356"/>
                  <a:pt x="5139532" y="1034356"/>
                  <a:pt x="5134571" y="1034356"/>
                </a:cubicBezTo>
                <a:cubicBezTo>
                  <a:pt x="5129609" y="1034356"/>
                  <a:pt x="5127129" y="1034356"/>
                  <a:pt x="5127129" y="1034356"/>
                </a:cubicBezTo>
                <a:close/>
                <a:moveTo>
                  <a:pt x="5067597" y="1034356"/>
                </a:moveTo>
                <a:cubicBezTo>
                  <a:pt x="5062636" y="1034356"/>
                  <a:pt x="5060156" y="1036836"/>
                  <a:pt x="5060156" y="1041797"/>
                </a:cubicBezTo>
                <a:lnTo>
                  <a:pt x="5060156" y="1049239"/>
                </a:lnTo>
                <a:cubicBezTo>
                  <a:pt x="5065117" y="1049239"/>
                  <a:pt x="5067597" y="1049239"/>
                  <a:pt x="5067597" y="1049239"/>
                </a:cubicBezTo>
                <a:cubicBezTo>
                  <a:pt x="5062636" y="1054200"/>
                  <a:pt x="5061397" y="1057920"/>
                  <a:pt x="5063877" y="1060401"/>
                </a:cubicBezTo>
                <a:cubicBezTo>
                  <a:pt x="5066357" y="1062881"/>
                  <a:pt x="5068838" y="1064122"/>
                  <a:pt x="5071318" y="1064122"/>
                </a:cubicBezTo>
                <a:cubicBezTo>
                  <a:pt x="5073798" y="1064122"/>
                  <a:pt x="5075039" y="1064122"/>
                  <a:pt x="5075039" y="1064122"/>
                </a:cubicBezTo>
                <a:lnTo>
                  <a:pt x="5075039" y="1056680"/>
                </a:lnTo>
                <a:lnTo>
                  <a:pt x="5075039" y="1049239"/>
                </a:lnTo>
                <a:lnTo>
                  <a:pt x="5075039" y="1034356"/>
                </a:lnTo>
                <a:close/>
                <a:moveTo>
                  <a:pt x="4502051" y="1034356"/>
                </a:moveTo>
                <a:lnTo>
                  <a:pt x="4509492" y="1034356"/>
                </a:lnTo>
                <a:cubicBezTo>
                  <a:pt x="4509492" y="1039317"/>
                  <a:pt x="4509492" y="1041797"/>
                  <a:pt x="4509492" y="1041797"/>
                </a:cubicBezTo>
                <a:close/>
                <a:moveTo>
                  <a:pt x="3906738" y="1034356"/>
                </a:moveTo>
                <a:cubicBezTo>
                  <a:pt x="3911699" y="1034356"/>
                  <a:pt x="3914180" y="1036836"/>
                  <a:pt x="3914180" y="1041797"/>
                </a:cubicBezTo>
                <a:cubicBezTo>
                  <a:pt x="3914180" y="1041797"/>
                  <a:pt x="3911699" y="1041797"/>
                  <a:pt x="3906738" y="1041797"/>
                </a:cubicBezTo>
                <a:cubicBezTo>
                  <a:pt x="3906738" y="1041797"/>
                  <a:pt x="3904258" y="1041797"/>
                  <a:pt x="3899297" y="1041797"/>
                </a:cubicBezTo>
                <a:close/>
                <a:moveTo>
                  <a:pt x="4978301" y="1026915"/>
                </a:moveTo>
                <a:cubicBezTo>
                  <a:pt x="4978301" y="1031876"/>
                  <a:pt x="4977060" y="1034356"/>
                  <a:pt x="4974580" y="1034356"/>
                </a:cubicBezTo>
                <a:cubicBezTo>
                  <a:pt x="4972100" y="1034356"/>
                  <a:pt x="4970859" y="1034356"/>
                  <a:pt x="4970859" y="1034356"/>
                </a:cubicBezTo>
                <a:cubicBezTo>
                  <a:pt x="4970859" y="1034356"/>
                  <a:pt x="4968379" y="1034356"/>
                  <a:pt x="4963418" y="1034356"/>
                </a:cubicBezTo>
                <a:close/>
                <a:moveTo>
                  <a:pt x="4874121" y="1026915"/>
                </a:moveTo>
                <a:lnTo>
                  <a:pt x="4881563" y="1026915"/>
                </a:lnTo>
                <a:lnTo>
                  <a:pt x="4881563" y="1034356"/>
                </a:lnTo>
                <a:close/>
                <a:moveTo>
                  <a:pt x="4866679" y="1026915"/>
                </a:moveTo>
                <a:lnTo>
                  <a:pt x="4866679" y="1034356"/>
                </a:lnTo>
                <a:cubicBezTo>
                  <a:pt x="4866679" y="1039317"/>
                  <a:pt x="4864199" y="1041797"/>
                  <a:pt x="4859238" y="1041797"/>
                </a:cubicBezTo>
                <a:lnTo>
                  <a:pt x="4859238" y="1034356"/>
                </a:lnTo>
                <a:cubicBezTo>
                  <a:pt x="4864199" y="1029395"/>
                  <a:pt x="4866679" y="1026915"/>
                  <a:pt x="4866679" y="1026915"/>
                </a:cubicBezTo>
                <a:close/>
                <a:moveTo>
                  <a:pt x="4851797" y="1026915"/>
                </a:moveTo>
                <a:cubicBezTo>
                  <a:pt x="4856758" y="1031876"/>
                  <a:pt x="4857997" y="1034356"/>
                  <a:pt x="4855517" y="1034356"/>
                </a:cubicBezTo>
                <a:cubicBezTo>
                  <a:pt x="4853037" y="1034356"/>
                  <a:pt x="4851797" y="1034356"/>
                  <a:pt x="4851797" y="1034356"/>
                </a:cubicBezTo>
                <a:close/>
                <a:moveTo>
                  <a:pt x="4747617" y="1026915"/>
                </a:moveTo>
                <a:lnTo>
                  <a:pt x="4740176" y="1034356"/>
                </a:lnTo>
                <a:cubicBezTo>
                  <a:pt x="4735214" y="1034356"/>
                  <a:pt x="4730254" y="1036836"/>
                  <a:pt x="4725293" y="1041797"/>
                </a:cubicBezTo>
                <a:lnTo>
                  <a:pt x="4710410" y="1041797"/>
                </a:lnTo>
                <a:cubicBezTo>
                  <a:pt x="4710410" y="1041797"/>
                  <a:pt x="4710410" y="1039317"/>
                  <a:pt x="4710410" y="1034356"/>
                </a:cubicBezTo>
                <a:cubicBezTo>
                  <a:pt x="4725293" y="1029395"/>
                  <a:pt x="4737695" y="1026915"/>
                  <a:pt x="4747617" y="1026915"/>
                </a:cubicBezTo>
                <a:close/>
                <a:moveTo>
                  <a:pt x="4680645" y="1026915"/>
                </a:moveTo>
                <a:lnTo>
                  <a:pt x="4688086" y="1026915"/>
                </a:lnTo>
                <a:lnTo>
                  <a:pt x="4688086" y="1034356"/>
                </a:lnTo>
                <a:cubicBezTo>
                  <a:pt x="4688086" y="1034356"/>
                  <a:pt x="4685606" y="1031876"/>
                  <a:pt x="4680645" y="1026915"/>
                </a:cubicBezTo>
                <a:close/>
                <a:moveTo>
                  <a:pt x="3936504" y="1026915"/>
                </a:moveTo>
                <a:cubicBezTo>
                  <a:pt x="3941465" y="1026915"/>
                  <a:pt x="3941465" y="1029395"/>
                  <a:pt x="3936504" y="1034356"/>
                </a:cubicBezTo>
                <a:cubicBezTo>
                  <a:pt x="3931543" y="1039317"/>
                  <a:pt x="3930303" y="1041797"/>
                  <a:pt x="3932783" y="1041797"/>
                </a:cubicBezTo>
                <a:cubicBezTo>
                  <a:pt x="3935264" y="1041797"/>
                  <a:pt x="3934024" y="1044278"/>
                  <a:pt x="3929063" y="1049239"/>
                </a:cubicBezTo>
                <a:cubicBezTo>
                  <a:pt x="3929063" y="1049239"/>
                  <a:pt x="3926582" y="1049239"/>
                  <a:pt x="3921621" y="1049239"/>
                </a:cubicBezTo>
                <a:cubicBezTo>
                  <a:pt x="3916660" y="1044278"/>
                  <a:pt x="3917900" y="1039317"/>
                  <a:pt x="3925342" y="1034356"/>
                </a:cubicBezTo>
                <a:cubicBezTo>
                  <a:pt x="3932783" y="1029395"/>
                  <a:pt x="3936504" y="1026915"/>
                  <a:pt x="3936504" y="1026915"/>
                </a:cubicBezTo>
                <a:close/>
                <a:moveTo>
                  <a:pt x="6295429" y="1019473"/>
                </a:moveTo>
                <a:lnTo>
                  <a:pt x="6302871" y="1019473"/>
                </a:lnTo>
                <a:cubicBezTo>
                  <a:pt x="6302871" y="1019473"/>
                  <a:pt x="6300391" y="1021954"/>
                  <a:pt x="6295429" y="1026915"/>
                </a:cubicBezTo>
                <a:lnTo>
                  <a:pt x="6280547" y="1026915"/>
                </a:lnTo>
                <a:close/>
                <a:moveTo>
                  <a:pt x="5789414" y="1019473"/>
                </a:moveTo>
                <a:lnTo>
                  <a:pt x="5796855" y="1019473"/>
                </a:lnTo>
                <a:lnTo>
                  <a:pt x="5796855" y="1026915"/>
                </a:lnTo>
                <a:close/>
                <a:moveTo>
                  <a:pt x="5767090" y="1019473"/>
                </a:moveTo>
                <a:lnTo>
                  <a:pt x="5774531" y="1026915"/>
                </a:lnTo>
                <a:lnTo>
                  <a:pt x="5781972" y="1034356"/>
                </a:lnTo>
                <a:cubicBezTo>
                  <a:pt x="5772051" y="1039317"/>
                  <a:pt x="5767090" y="1039317"/>
                  <a:pt x="5767090" y="1034356"/>
                </a:cubicBezTo>
                <a:cubicBezTo>
                  <a:pt x="5767090" y="1029395"/>
                  <a:pt x="5764610" y="1029395"/>
                  <a:pt x="5759648" y="1034356"/>
                </a:cubicBezTo>
                <a:close/>
                <a:moveTo>
                  <a:pt x="5729883" y="1019473"/>
                </a:moveTo>
                <a:cubicBezTo>
                  <a:pt x="5729883" y="1019473"/>
                  <a:pt x="5732363" y="1019473"/>
                  <a:pt x="5737324" y="1019473"/>
                </a:cubicBezTo>
                <a:lnTo>
                  <a:pt x="5737324" y="1026915"/>
                </a:lnTo>
                <a:cubicBezTo>
                  <a:pt x="5732363" y="1026915"/>
                  <a:pt x="5729883" y="1026915"/>
                  <a:pt x="5729883" y="1026915"/>
                </a:cubicBezTo>
                <a:cubicBezTo>
                  <a:pt x="5729883" y="1021954"/>
                  <a:pt x="5729883" y="1019473"/>
                  <a:pt x="5729883" y="1019473"/>
                </a:cubicBezTo>
                <a:close/>
                <a:moveTo>
                  <a:pt x="5424785" y="1019473"/>
                </a:moveTo>
                <a:cubicBezTo>
                  <a:pt x="5424785" y="1019473"/>
                  <a:pt x="5424785" y="1021954"/>
                  <a:pt x="5424785" y="1026915"/>
                </a:cubicBezTo>
                <a:cubicBezTo>
                  <a:pt x="5424785" y="1031876"/>
                  <a:pt x="5422305" y="1036836"/>
                  <a:pt x="5417344" y="1041797"/>
                </a:cubicBezTo>
                <a:cubicBezTo>
                  <a:pt x="5412382" y="1046758"/>
                  <a:pt x="5407422" y="1046758"/>
                  <a:pt x="5402461" y="1041797"/>
                </a:cubicBezTo>
                <a:lnTo>
                  <a:pt x="5395019" y="1041797"/>
                </a:lnTo>
                <a:cubicBezTo>
                  <a:pt x="5395019" y="1046758"/>
                  <a:pt x="5395019" y="1049239"/>
                  <a:pt x="5395019" y="1049239"/>
                </a:cubicBezTo>
                <a:cubicBezTo>
                  <a:pt x="5395019" y="1049239"/>
                  <a:pt x="5395019" y="1051719"/>
                  <a:pt x="5395019" y="1056680"/>
                </a:cubicBezTo>
                <a:cubicBezTo>
                  <a:pt x="5370215" y="1076524"/>
                  <a:pt x="5352851" y="1086446"/>
                  <a:pt x="5342929" y="1086446"/>
                </a:cubicBezTo>
                <a:cubicBezTo>
                  <a:pt x="5337968" y="1086446"/>
                  <a:pt x="5335488" y="1086446"/>
                  <a:pt x="5335488" y="1086446"/>
                </a:cubicBezTo>
                <a:lnTo>
                  <a:pt x="5305722" y="1086446"/>
                </a:lnTo>
                <a:cubicBezTo>
                  <a:pt x="5305722" y="1081485"/>
                  <a:pt x="5313164" y="1076524"/>
                  <a:pt x="5328047" y="1071563"/>
                </a:cubicBezTo>
                <a:cubicBezTo>
                  <a:pt x="5333008" y="1071563"/>
                  <a:pt x="5336729" y="1070323"/>
                  <a:pt x="5339209" y="1067842"/>
                </a:cubicBezTo>
                <a:cubicBezTo>
                  <a:pt x="5341689" y="1065362"/>
                  <a:pt x="5342929" y="1064122"/>
                  <a:pt x="5342929" y="1064122"/>
                </a:cubicBezTo>
                <a:cubicBezTo>
                  <a:pt x="5347891" y="1059161"/>
                  <a:pt x="5352851" y="1056680"/>
                  <a:pt x="5357812" y="1056680"/>
                </a:cubicBezTo>
                <a:cubicBezTo>
                  <a:pt x="5362774" y="1056680"/>
                  <a:pt x="5365254" y="1054200"/>
                  <a:pt x="5365254" y="1049239"/>
                </a:cubicBezTo>
                <a:cubicBezTo>
                  <a:pt x="5365254" y="1049239"/>
                  <a:pt x="5367734" y="1047998"/>
                  <a:pt x="5372695" y="1045518"/>
                </a:cubicBezTo>
                <a:cubicBezTo>
                  <a:pt x="5377656" y="1043038"/>
                  <a:pt x="5382617" y="1041797"/>
                  <a:pt x="5387578" y="1041797"/>
                </a:cubicBezTo>
                <a:cubicBezTo>
                  <a:pt x="5397499" y="1036836"/>
                  <a:pt x="5402461" y="1034356"/>
                  <a:pt x="5402461" y="1034356"/>
                </a:cubicBezTo>
                <a:lnTo>
                  <a:pt x="5409902" y="1034356"/>
                </a:lnTo>
                <a:lnTo>
                  <a:pt x="5417344" y="1026915"/>
                </a:lnTo>
                <a:close/>
                <a:moveTo>
                  <a:pt x="4814590" y="1019473"/>
                </a:moveTo>
                <a:cubicBezTo>
                  <a:pt x="4814590" y="1019473"/>
                  <a:pt x="4817070" y="1019473"/>
                  <a:pt x="4822031" y="1019473"/>
                </a:cubicBezTo>
                <a:cubicBezTo>
                  <a:pt x="4826992" y="1019473"/>
                  <a:pt x="4828232" y="1021954"/>
                  <a:pt x="4825752" y="1026915"/>
                </a:cubicBezTo>
                <a:cubicBezTo>
                  <a:pt x="4823272" y="1031876"/>
                  <a:pt x="4826992" y="1036836"/>
                  <a:pt x="4836914" y="1041797"/>
                </a:cubicBezTo>
                <a:lnTo>
                  <a:pt x="4844355" y="1049239"/>
                </a:lnTo>
                <a:lnTo>
                  <a:pt x="4829472" y="1049239"/>
                </a:lnTo>
                <a:cubicBezTo>
                  <a:pt x="4824511" y="1054200"/>
                  <a:pt x="4822031" y="1057920"/>
                  <a:pt x="4822031" y="1060401"/>
                </a:cubicBezTo>
                <a:cubicBezTo>
                  <a:pt x="4822031" y="1062881"/>
                  <a:pt x="4822031" y="1064122"/>
                  <a:pt x="4822031" y="1064122"/>
                </a:cubicBezTo>
                <a:lnTo>
                  <a:pt x="4829472" y="1064122"/>
                </a:lnTo>
                <a:cubicBezTo>
                  <a:pt x="4829472" y="1069083"/>
                  <a:pt x="4829472" y="1071563"/>
                  <a:pt x="4829472" y="1071563"/>
                </a:cubicBezTo>
                <a:lnTo>
                  <a:pt x="4836914" y="1064122"/>
                </a:lnTo>
                <a:cubicBezTo>
                  <a:pt x="4831953" y="1064122"/>
                  <a:pt x="4831953" y="1062881"/>
                  <a:pt x="4836914" y="1060401"/>
                </a:cubicBezTo>
                <a:cubicBezTo>
                  <a:pt x="4841875" y="1057920"/>
                  <a:pt x="4844355" y="1056680"/>
                  <a:pt x="4844355" y="1056680"/>
                </a:cubicBezTo>
                <a:cubicBezTo>
                  <a:pt x="4849317" y="1061641"/>
                  <a:pt x="4851797" y="1064122"/>
                  <a:pt x="4851797" y="1064122"/>
                </a:cubicBezTo>
                <a:cubicBezTo>
                  <a:pt x="4851797" y="1064122"/>
                  <a:pt x="4854277" y="1061641"/>
                  <a:pt x="4859238" y="1056680"/>
                </a:cubicBezTo>
                <a:lnTo>
                  <a:pt x="4859238" y="1058076"/>
                </a:lnTo>
                <a:cubicBezTo>
                  <a:pt x="4859238" y="1059626"/>
                  <a:pt x="4859238" y="1061641"/>
                  <a:pt x="4859238" y="1064122"/>
                </a:cubicBezTo>
                <a:cubicBezTo>
                  <a:pt x="4859238" y="1064122"/>
                  <a:pt x="4859238" y="1066602"/>
                  <a:pt x="4859238" y="1071563"/>
                </a:cubicBezTo>
                <a:lnTo>
                  <a:pt x="4859238" y="1079005"/>
                </a:lnTo>
                <a:cubicBezTo>
                  <a:pt x="4859238" y="1083966"/>
                  <a:pt x="4859238" y="1086446"/>
                  <a:pt x="4859238" y="1086446"/>
                </a:cubicBezTo>
                <a:cubicBezTo>
                  <a:pt x="4859238" y="1086446"/>
                  <a:pt x="4856758" y="1088926"/>
                  <a:pt x="4851797" y="1093887"/>
                </a:cubicBezTo>
                <a:cubicBezTo>
                  <a:pt x="4836914" y="1093887"/>
                  <a:pt x="4826992" y="1088926"/>
                  <a:pt x="4822031" y="1079005"/>
                </a:cubicBezTo>
                <a:cubicBezTo>
                  <a:pt x="4817070" y="1074043"/>
                  <a:pt x="4814590" y="1069083"/>
                  <a:pt x="4814590" y="1064122"/>
                </a:cubicBezTo>
                <a:cubicBezTo>
                  <a:pt x="4814590" y="1054200"/>
                  <a:pt x="4812110" y="1051719"/>
                  <a:pt x="4807148" y="1056680"/>
                </a:cubicBezTo>
                <a:cubicBezTo>
                  <a:pt x="4802187" y="1056680"/>
                  <a:pt x="4799707" y="1059161"/>
                  <a:pt x="4799707" y="1064122"/>
                </a:cubicBezTo>
                <a:lnTo>
                  <a:pt x="4807148" y="1064122"/>
                </a:lnTo>
                <a:cubicBezTo>
                  <a:pt x="4807148" y="1064122"/>
                  <a:pt x="4804668" y="1066602"/>
                  <a:pt x="4799707" y="1071563"/>
                </a:cubicBezTo>
                <a:lnTo>
                  <a:pt x="4769941" y="1079005"/>
                </a:lnTo>
                <a:lnTo>
                  <a:pt x="4769941" y="1086446"/>
                </a:lnTo>
                <a:cubicBezTo>
                  <a:pt x="4769941" y="1091407"/>
                  <a:pt x="4772421" y="1093887"/>
                  <a:pt x="4777383" y="1093887"/>
                </a:cubicBezTo>
                <a:lnTo>
                  <a:pt x="4777383" y="1086446"/>
                </a:lnTo>
                <a:cubicBezTo>
                  <a:pt x="4782344" y="1086446"/>
                  <a:pt x="4784824" y="1087686"/>
                  <a:pt x="4784824" y="1090167"/>
                </a:cubicBezTo>
                <a:cubicBezTo>
                  <a:pt x="4784824" y="1092647"/>
                  <a:pt x="4782344" y="1095128"/>
                  <a:pt x="4777383" y="1097608"/>
                </a:cubicBezTo>
                <a:cubicBezTo>
                  <a:pt x="4772421" y="1100088"/>
                  <a:pt x="4767461" y="1096368"/>
                  <a:pt x="4762500" y="1086446"/>
                </a:cubicBezTo>
                <a:lnTo>
                  <a:pt x="4740176" y="1086446"/>
                </a:lnTo>
                <a:cubicBezTo>
                  <a:pt x="4740176" y="1091407"/>
                  <a:pt x="4738935" y="1093887"/>
                  <a:pt x="4736455" y="1093887"/>
                </a:cubicBezTo>
                <a:cubicBezTo>
                  <a:pt x="4733975" y="1093887"/>
                  <a:pt x="4732734" y="1091407"/>
                  <a:pt x="4732734" y="1086446"/>
                </a:cubicBezTo>
                <a:cubicBezTo>
                  <a:pt x="4727773" y="1086446"/>
                  <a:pt x="4725293" y="1086446"/>
                  <a:pt x="4725293" y="1086446"/>
                </a:cubicBezTo>
                <a:lnTo>
                  <a:pt x="4717852" y="1093887"/>
                </a:lnTo>
                <a:cubicBezTo>
                  <a:pt x="4717852" y="1098848"/>
                  <a:pt x="4716611" y="1101329"/>
                  <a:pt x="4714131" y="1101329"/>
                </a:cubicBezTo>
                <a:cubicBezTo>
                  <a:pt x="4711651" y="1101329"/>
                  <a:pt x="4710410" y="1103809"/>
                  <a:pt x="4710410" y="1108770"/>
                </a:cubicBezTo>
                <a:cubicBezTo>
                  <a:pt x="4705449" y="1103809"/>
                  <a:pt x="4702969" y="1103809"/>
                  <a:pt x="4702969" y="1108770"/>
                </a:cubicBezTo>
                <a:lnTo>
                  <a:pt x="4695528" y="1116212"/>
                </a:lnTo>
                <a:lnTo>
                  <a:pt x="4695528" y="1108770"/>
                </a:lnTo>
                <a:lnTo>
                  <a:pt x="4695528" y="1101329"/>
                </a:lnTo>
                <a:cubicBezTo>
                  <a:pt x="4690567" y="1101329"/>
                  <a:pt x="4688086" y="1102569"/>
                  <a:pt x="4688086" y="1105049"/>
                </a:cubicBezTo>
                <a:cubicBezTo>
                  <a:pt x="4688086" y="1107530"/>
                  <a:pt x="4685606" y="1108770"/>
                  <a:pt x="4680645" y="1108770"/>
                </a:cubicBezTo>
                <a:cubicBezTo>
                  <a:pt x="4675684" y="1108770"/>
                  <a:pt x="4673203" y="1108770"/>
                  <a:pt x="4673203" y="1108770"/>
                </a:cubicBezTo>
                <a:lnTo>
                  <a:pt x="4665761" y="1116212"/>
                </a:lnTo>
                <a:lnTo>
                  <a:pt x="4658320" y="1116212"/>
                </a:lnTo>
                <a:cubicBezTo>
                  <a:pt x="4658320" y="1111251"/>
                  <a:pt x="4655840" y="1108770"/>
                  <a:pt x="4650879" y="1108770"/>
                </a:cubicBezTo>
                <a:cubicBezTo>
                  <a:pt x="4645918" y="1118692"/>
                  <a:pt x="4638477" y="1123653"/>
                  <a:pt x="4628554" y="1123653"/>
                </a:cubicBezTo>
                <a:cubicBezTo>
                  <a:pt x="4628554" y="1118692"/>
                  <a:pt x="4631035" y="1114971"/>
                  <a:pt x="4635996" y="1112491"/>
                </a:cubicBezTo>
                <a:cubicBezTo>
                  <a:pt x="4640957" y="1110010"/>
                  <a:pt x="4643437" y="1108770"/>
                  <a:pt x="4643437" y="1108770"/>
                </a:cubicBezTo>
                <a:lnTo>
                  <a:pt x="4643437" y="1101329"/>
                </a:lnTo>
                <a:cubicBezTo>
                  <a:pt x="4648399" y="1096368"/>
                  <a:pt x="4653359" y="1091407"/>
                  <a:pt x="4658320" y="1086446"/>
                </a:cubicBezTo>
                <a:cubicBezTo>
                  <a:pt x="4658320" y="1086446"/>
                  <a:pt x="4660801" y="1086446"/>
                  <a:pt x="4665761" y="1086446"/>
                </a:cubicBezTo>
                <a:lnTo>
                  <a:pt x="4673203" y="1086446"/>
                </a:lnTo>
                <a:cubicBezTo>
                  <a:pt x="4673203" y="1086446"/>
                  <a:pt x="4675684" y="1083966"/>
                  <a:pt x="4680645" y="1079005"/>
                </a:cubicBezTo>
                <a:cubicBezTo>
                  <a:pt x="4685606" y="1079005"/>
                  <a:pt x="4688086" y="1079005"/>
                  <a:pt x="4688086" y="1079005"/>
                </a:cubicBezTo>
                <a:lnTo>
                  <a:pt x="4695528" y="1071563"/>
                </a:lnTo>
                <a:cubicBezTo>
                  <a:pt x="4700489" y="1071563"/>
                  <a:pt x="4702969" y="1071563"/>
                  <a:pt x="4702969" y="1071563"/>
                </a:cubicBezTo>
                <a:cubicBezTo>
                  <a:pt x="4712891" y="1066602"/>
                  <a:pt x="4720332" y="1064122"/>
                  <a:pt x="4725293" y="1064122"/>
                </a:cubicBezTo>
                <a:lnTo>
                  <a:pt x="4732734" y="1064122"/>
                </a:lnTo>
                <a:cubicBezTo>
                  <a:pt x="4732734" y="1059161"/>
                  <a:pt x="4733975" y="1056680"/>
                  <a:pt x="4736455" y="1056680"/>
                </a:cubicBezTo>
                <a:cubicBezTo>
                  <a:pt x="4738935" y="1056680"/>
                  <a:pt x="4741416" y="1056680"/>
                  <a:pt x="4743896" y="1056680"/>
                </a:cubicBezTo>
                <a:cubicBezTo>
                  <a:pt x="4746376" y="1056680"/>
                  <a:pt x="4750097" y="1055440"/>
                  <a:pt x="4755058" y="1052959"/>
                </a:cubicBezTo>
                <a:cubicBezTo>
                  <a:pt x="4760020" y="1050479"/>
                  <a:pt x="4762500" y="1046758"/>
                  <a:pt x="4762500" y="1041797"/>
                </a:cubicBezTo>
                <a:lnTo>
                  <a:pt x="4784824" y="1034356"/>
                </a:lnTo>
                <a:close/>
                <a:moveTo>
                  <a:pt x="4338340" y="1019473"/>
                </a:moveTo>
                <a:lnTo>
                  <a:pt x="4345781" y="1019473"/>
                </a:lnTo>
                <a:cubicBezTo>
                  <a:pt x="4345781" y="1024434"/>
                  <a:pt x="4343301" y="1026915"/>
                  <a:pt x="4338340" y="1026915"/>
                </a:cubicBezTo>
                <a:close/>
                <a:moveTo>
                  <a:pt x="4541118" y="1015752"/>
                </a:moveTo>
                <a:cubicBezTo>
                  <a:pt x="4542359" y="1015752"/>
                  <a:pt x="4544219" y="1016993"/>
                  <a:pt x="4546699" y="1019473"/>
                </a:cubicBezTo>
                <a:cubicBezTo>
                  <a:pt x="4546699" y="1034356"/>
                  <a:pt x="4544219" y="1044278"/>
                  <a:pt x="4539258" y="1049239"/>
                </a:cubicBezTo>
                <a:cubicBezTo>
                  <a:pt x="4534297" y="1044278"/>
                  <a:pt x="4533057" y="1040557"/>
                  <a:pt x="4535537" y="1038077"/>
                </a:cubicBezTo>
                <a:cubicBezTo>
                  <a:pt x="4538018" y="1035596"/>
                  <a:pt x="4539258" y="1031876"/>
                  <a:pt x="4539258" y="1026915"/>
                </a:cubicBezTo>
                <a:lnTo>
                  <a:pt x="4539258" y="1019473"/>
                </a:lnTo>
                <a:cubicBezTo>
                  <a:pt x="4539258" y="1016993"/>
                  <a:pt x="4539878" y="1015752"/>
                  <a:pt x="4541118" y="1015752"/>
                </a:cubicBezTo>
                <a:close/>
                <a:moveTo>
                  <a:pt x="5720581" y="1014822"/>
                </a:moveTo>
                <a:cubicBezTo>
                  <a:pt x="5721821" y="1015443"/>
                  <a:pt x="5722441" y="1016993"/>
                  <a:pt x="5722441" y="1019473"/>
                </a:cubicBezTo>
                <a:cubicBezTo>
                  <a:pt x="5717480" y="1019473"/>
                  <a:pt x="5715000" y="1020713"/>
                  <a:pt x="5715000" y="1023194"/>
                </a:cubicBezTo>
                <a:cubicBezTo>
                  <a:pt x="5715000" y="1025674"/>
                  <a:pt x="5715000" y="1026915"/>
                  <a:pt x="5715000" y="1026915"/>
                </a:cubicBezTo>
                <a:cubicBezTo>
                  <a:pt x="5710038" y="1031876"/>
                  <a:pt x="5707558" y="1036836"/>
                  <a:pt x="5707558" y="1041797"/>
                </a:cubicBezTo>
                <a:lnTo>
                  <a:pt x="5677793" y="1049239"/>
                </a:lnTo>
                <a:cubicBezTo>
                  <a:pt x="5677793" y="1044278"/>
                  <a:pt x="5680273" y="1041797"/>
                  <a:pt x="5685234" y="1041797"/>
                </a:cubicBezTo>
                <a:lnTo>
                  <a:pt x="5692676" y="1034356"/>
                </a:lnTo>
                <a:lnTo>
                  <a:pt x="5700117" y="1034356"/>
                </a:lnTo>
                <a:cubicBezTo>
                  <a:pt x="5705078" y="1034356"/>
                  <a:pt x="5707558" y="1031876"/>
                  <a:pt x="5707558" y="1026915"/>
                </a:cubicBezTo>
                <a:cubicBezTo>
                  <a:pt x="5707558" y="1021954"/>
                  <a:pt x="5710038" y="1018233"/>
                  <a:pt x="5715000" y="1015752"/>
                </a:cubicBezTo>
                <a:cubicBezTo>
                  <a:pt x="5717480" y="1014512"/>
                  <a:pt x="5719341" y="1014202"/>
                  <a:pt x="5720581" y="1014822"/>
                </a:cubicBezTo>
                <a:close/>
                <a:moveTo>
                  <a:pt x="4889934" y="1014822"/>
                </a:moveTo>
                <a:cubicBezTo>
                  <a:pt x="4890554" y="1014202"/>
                  <a:pt x="4891485" y="1014512"/>
                  <a:pt x="4892725" y="1015752"/>
                </a:cubicBezTo>
                <a:cubicBezTo>
                  <a:pt x="4895205" y="1018233"/>
                  <a:pt x="4893965" y="1019473"/>
                  <a:pt x="4889004" y="1019473"/>
                </a:cubicBezTo>
                <a:cubicBezTo>
                  <a:pt x="4889004" y="1016993"/>
                  <a:pt x="4889314" y="1015443"/>
                  <a:pt x="4889934" y="1014822"/>
                </a:cubicBezTo>
                <a:close/>
                <a:moveTo>
                  <a:pt x="6388447" y="1012032"/>
                </a:moveTo>
                <a:cubicBezTo>
                  <a:pt x="6390927" y="1012032"/>
                  <a:pt x="6393408" y="1012032"/>
                  <a:pt x="6395888" y="1012032"/>
                </a:cubicBezTo>
                <a:cubicBezTo>
                  <a:pt x="6398369" y="1012032"/>
                  <a:pt x="6400850" y="1012032"/>
                  <a:pt x="6403330" y="1012032"/>
                </a:cubicBezTo>
                <a:cubicBezTo>
                  <a:pt x="6405810" y="1012032"/>
                  <a:pt x="6407051" y="1012032"/>
                  <a:pt x="6407051" y="1012032"/>
                </a:cubicBezTo>
                <a:lnTo>
                  <a:pt x="6407051" y="1019473"/>
                </a:lnTo>
                <a:lnTo>
                  <a:pt x="6399609" y="1019473"/>
                </a:lnTo>
                <a:lnTo>
                  <a:pt x="6392168" y="1019473"/>
                </a:lnTo>
                <a:lnTo>
                  <a:pt x="6384726" y="1026915"/>
                </a:lnTo>
                <a:cubicBezTo>
                  <a:pt x="6379765" y="1026915"/>
                  <a:pt x="6377285" y="1029395"/>
                  <a:pt x="6377285" y="1034356"/>
                </a:cubicBezTo>
                <a:cubicBezTo>
                  <a:pt x="6377285" y="1039317"/>
                  <a:pt x="6376044" y="1043038"/>
                  <a:pt x="6373564" y="1045518"/>
                </a:cubicBezTo>
                <a:cubicBezTo>
                  <a:pt x="6371084" y="1047998"/>
                  <a:pt x="6367363" y="1049239"/>
                  <a:pt x="6362402" y="1049239"/>
                </a:cubicBezTo>
                <a:lnTo>
                  <a:pt x="6347519" y="1056680"/>
                </a:lnTo>
                <a:lnTo>
                  <a:pt x="6340078" y="1049239"/>
                </a:lnTo>
                <a:lnTo>
                  <a:pt x="6347519" y="1041797"/>
                </a:lnTo>
                <a:cubicBezTo>
                  <a:pt x="6357441" y="1036836"/>
                  <a:pt x="6362402" y="1033116"/>
                  <a:pt x="6362402" y="1030635"/>
                </a:cubicBezTo>
                <a:cubicBezTo>
                  <a:pt x="6362402" y="1028155"/>
                  <a:pt x="6364882" y="1026915"/>
                  <a:pt x="6369844" y="1026915"/>
                </a:cubicBezTo>
                <a:cubicBezTo>
                  <a:pt x="6374805" y="1026915"/>
                  <a:pt x="6377285" y="1024434"/>
                  <a:pt x="6377285" y="1019473"/>
                </a:cubicBezTo>
                <a:cubicBezTo>
                  <a:pt x="6377285" y="1019473"/>
                  <a:pt x="6379765" y="1019473"/>
                  <a:pt x="6384726" y="1019473"/>
                </a:cubicBezTo>
                <a:cubicBezTo>
                  <a:pt x="6384726" y="1019473"/>
                  <a:pt x="6384726" y="1018233"/>
                  <a:pt x="6384726" y="1015752"/>
                </a:cubicBezTo>
                <a:cubicBezTo>
                  <a:pt x="6384726" y="1013272"/>
                  <a:pt x="6385967" y="1012032"/>
                  <a:pt x="6388447" y="1012032"/>
                </a:cubicBezTo>
                <a:close/>
                <a:moveTo>
                  <a:pt x="5395019" y="1012032"/>
                </a:moveTo>
                <a:cubicBezTo>
                  <a:pt x="5395019" y="1012032"/>
                  <a:pt x="5396260" y="1014512"/>
                  <a:pt x="5398740" y="1019473"/>
                </a:cubicBezTo>
                <a:cubicBezTo>
                  <a:pt x="5401220" y="1024434"/>
                  <a:pt x="5399981" y="1026915"/>
                  <a:pt x="5395019" y="1026915"/>
                </a:cubicBezTo>
                <a:cubicBezTo>
                  <a:pt x="5395019" y="1026915"/>
                  <a:pt x="5393779" y="1025674"/>
                  <a:pt x="5391299" y="1023194"/>
                </a:cubicBezTo>
                <a:cubicBezTo>
                  <a:pt x="5388819" y="1020713"/>
                  <a:pt x="5387578" y="1018233"/>
                  <a:pt x="5387578" y="1015752"/>
                </a:cubicBezTo>
                <a:cubicBezTo>
                  <a:pt x="5387578" y="1013272"/>
                  <a:pt x="5390058" y="1012032"/>
                  <a:pt x="5395019" y="1012032"/>
                </a:cubicBezTo>
                <a:close/>
                <a:moveTo>
                  <a:pt x="5194101" y="1012032"/>
                </a:moveTo>
                <a:lnTo>
                  <a:pt x="5186660" y="1019473"/>
                </a:lnTo>
                <a:cubicBezTo>
                  <a:pt x="5181699" y="1019473"/>
                  <a:pt x="5177978" y="1021954"/>
                  <a:pt x="5175498" y="1026915"/>
                </a:cubicBezTo>
                <a:cubicBezTo>
                  <a:pt x="5173018" y="1031876"/>
                  <a:pt x="5169297" y="1031876"/>
                  <a:pt x="5164336" y="1026915"/>
                </a:cubicBezTo>
                <a:lnTo>
                  <a:pt x="5164336" y="1034356"/>
                </a:lnTo>
                <a:lnTo>
                  <a:pt x="5164336" y="1041797"/>
                </a:lnTo>
                <a:cubicBezTo>
                  <a:pt x="5169297" y="1041797"/>
                  <a:pt x="5174257" y="1039317"/>
                  <a:pt x="5179219" y="1034356"/>
                </a:cubicBezTo>
                <a:cubicBezTo>
                  <a:pt x="5184180" y="1034356"/>
                  <a:pt x="5189140" y="1031876"/>
                  <a:pt x="5194101" y="1026915"/>
                </a:cubicBezTo>
                <a:cubicBezTo>
                  <a:pt x="5194101" y="1026915"/>
                  <a:pt x="5194101" y="1024434"/>
                  <a:pt x="5194101" y="1019473"/>
                </a:cubicBezTo>
                <a:close/>
                <a:moveTo>
                  <a:pt x="5149453" y="1012032"/>
                </a:moveTo>
                <a:cubicBezTo>
                  <a:pt x="5144492" y="1012032"/>
                  <a:pt x="5142012" y="1014512"/>
                  <a:pt x="5142012" y="1019473"/>
                </a:cubicBezTo>
                <a:cubicBezTo>
                  <a:pt x="5146973" y="1024434"/>
                  <a:pt x="5149453" y="1024434"/>
                  <a:pt x="5149453" y="1019473"/>
                </a:cubicBezTo>
                <a:cubicBezTo>
                  <a:pt x="5149453" y="1014512"/>
                  <a:pt x="5149453" y="1012032"/>
                  <a:pt x="5149453" y="1012032"/>
                </a:cubicBezTo>
                <a:close/>
                <a:moveTo>
                  <a:pt x="4468565" y="1012032"/>
                </a:moveTo>
                <a:cubicBezTo>
                  <a:pt x="4471045" y="1012032"/>
                  <a:pt x="4472286" y="1014512"/>
                  <a:pt x="4472286" y="1019473"/>
                </a:cubicBezTo>
                <a:cubicBezTo>
                  <a:pt x="4472286" y="1019473"/>
                  <a:pt x="4469805" y="1019473"/>
                  <a:pt x="4464844" y="1019473"/>
                </a:cubicBezTo>
                <a:cubicBezTo>
                  <a:pt x="4464844" y="1014512"/>
                  <a:pt x="4466085" y="1012032"/>
                  <a:pt x="4468565" y="1012032"/>
                </a:cubicBezTo>
                <a:close/>
                <a:moveTo>
                  <a:pt x="4115098" y="1012032"/>
                </a:moveTo>
                <a:lnTo>
                  <a:pt x="4107656" y="1019473"/>
                </a:lnTo>
                <a:lnTo>
                  <a:pt x="4100215" y="1019473"/>
                </a:lnTo>
                <a:cubicBezTo>
                  <a:pt x="4100215" y="1014512"/>
                  <a:pt x="4105176" y="1012032"/>
                  <a:pt x="4115098" y="1012032"/>
                </a:cubicBezTo>
                <a:close/>
                <a:moveTo>
                  <a:pt x="4712270" y="1008311"/>
                </a:moveTo>
                <a:cubicBezTo>
                  <a:pt x="4713510" y="1008311"/>
                  <a:pt x="4715371" y="1009551"/>
                  <a:pt x="4717852" y="1012032"/>
                </a:cubicBezTo>
                <a:lnTo>
                  <a:pt x="4717852" y="1019473"/>
                </a:lnTo>
                <a:cubicBezTo>
                  <a:pt x="4712891" y="1024434"/>
                  <a:pt x="4710410" y="1021954"/>
                  <a:pt x="4710410" y="1012032"/>
                </a:cubicBezTo>
                <a:cubicBezTo>
                  <a:pt x="4710410" y="1009551"/>
                  <a:pt x="4711030" y="1008311"/>
                  <a:pt x="4712270" y="1008311"/>
                </a:cubicBezTo>
                <a:close/>
                <a:moveTo>
                  <a:pt x="4676924" y="1008311"/>
                </a:moveTo>
                <a:cubicBezTo>
                  <a:pt x="4679405" y="1008311"/>
                  <a:pt x="4680645" y="1009551"/>
                  <a:pt x="4680645" y="1012032"/>
                </a:cubicBezTo>
                <a:cubicBezTo>
                  <a:pt x="4680645" y="1016993"/>
                  <a:pt x="4678165" y="1019473"/>
                  <a:pt x="4673203" y="1019473"/>
                </a:cubicBezTo>
                <a:cubicBezTo>
                  <a:pt x="4668243" y="1024434"/>
                  <a:pt x="4664521" y="1026915"/>
                  <a:pt x="4662041" y="1026915"/>
                </a:cubicBezTo>
                <a:cubicBezTo>
                  <a:pt x="4659561" y="1026915"/>
                  <a:pt x="4658320" y="1024434"/>
                  <a:pt x="4658320" y="1019473"/>
                </a:cubicBezTo>
                <a:lnTo>
                  <a:pt x="4665761" y="1012032"/>
                </a:lnTo>
                <a:cubicBezTo>
                  <a:pt x="4670723" y="1009551"/>
                  <a:pt x="4674444" y="1008311"/>
                  <a:pt x="4676924" y="1008311"/>
                </a:cubicBezTo>
                <a:close/>
                <a:moveTo>
                  <a:pt x="4604371" y="1008311"/>
                </a:moveTo>
                <a:cubicBezTo>
                  <a:pt x="4605611" y="1008311"/>
                  <a:pt x="4606231" y="1009551"/>
                  <a:pt x="4606231" y="1012032"/>
                </a:cubicBezTo>
                <a:cubicBezTo>
                  <a:pt x="4601269" y="1016993"/>
                  <a:pt x="4598789" y="1019473"/>
                  <a:pt x="4598789" y="1019473"/>
                </a:cubicBezTo>
                <a:lnTo>
                  <a:pt x="4598789" y="1012032"/>
                </a:lnTo>
                <a:cubicBezTo>
                  <a:pt x="4601269" y="1009551"/>
                  <a:pt x="4603131" y="1008311"/>
                  <a:pt x="4604371" y="1008311"/>
                </a:cubicBezTo>
                <a:close/>
                <a:moveTo>
                  <a:pt x="4733664" y="1007381"/>
                </a:moveTo>
                <a:cubicBezTo>
                  <a:pt x="4734285" y="1006761"/>
                  <a:pt x="4735215" y="1007071"/>
                  <a:pt x="4736455" y="1008311"/>
                </a:cubicBezTo>
                <a:cubicBezTo>
                  <a:pt x="4738935" y="1010791"/>
                  <a:pt x="4737695" y="1014512"/>
                  <a:pt x="4732734" y="1019473"/>
                </a:cubicBezTo>
                <a:lnTo>
                  <a:pt x="4732734" y="1012032"/>
                </a:lnTo>
                <a:cubicBezTo>
                  <a:pt x="4732734" y="1009551"/>
                  <a:pt x="4733045" y="1008001"/>
                  <a:pt x="4733664" y="1007381"/>
                </a:cubicBezTo>
                <a:close/>
                <a:moveTo>
                  <a:pt x="6444258" y="1004590"/>
                </a:moveTo>
                <a:lnTo>
                  <a:pt x="6444258" y="1012032"/>
                </a:lnTo>
                <a:lnTo>
                  <a:pt x="6429375" y="1012032"/>
                </a:lnTo>
                <a:cubicBezTo>
                  <a:pt x="6434336" y="1007071"/>
                  <a:pt x="6439296" y="1004590"/>
                  <a:pt x="6444258" y="1004590"/>
                </a:cubicBezTo>
                <a:close/>
                <a:moveTo>
                  <a:pt x="6250781" y="1004590"/>
                </a:moveTo>
                <a:lnTo>
                  <a:pt x="6243340" y="1019473"/>
                </a:lnTo>
                <a:lnTo>
                  <a:pt x="6228457" y="1026915"/>
                </a:lnTo>
                <a:cubicBezTo>
                  <a:pt x="6228457" y="1026915"/>
                  <a:pt x="6230937" y="1023194"/>
                  <a:pt x="6235898" y="1015752"/>
                </a:cubicBezTo>
                <a:cubicBezTo>
                  <a:pt x="6240860" y="1008311"/>
                  <a:pt x="6245820" y="1004590"/>
                  <a:pt x="6250781" y="1004590"/>
                </a:cubicBezTo>
                <a:close/>
                <a:moveTo>
                  <a:pt x="5938242" y="1004590"/>
                </a:moveTo>
                <a:lnTo>
                  <a:pt x="5938242" y="1012032"/>
                </a:lnTo>
                <a:cubicBezTo>
                  <a:pt x="5933281" y="1012032"/>
                  <a:pt x="5930801" y="1012032"/>
                  <a:pt x="5930801" y="1012032"/>
                </a:cubicBezTo>
                <a:cubicBezTo>
                  <a:pt x="5930801" y="1007071"/>
                  <a:pt x="5933281" y="1004590"/>
                  <a:pt x="5938242" y="1004590"/>
                </a:cubicBezTo>
                <a:close/>
                <a:moveTo>
                  <a:pt x="5603379" y="1004590"/>
                </a:moveTo>
                <a:lnTo>
                  <a:pt x="5618261" y="1004590"/>
                </a:lnTo>
                <a:cubicBezTo>
                  <a:pt x="5613300" y="1004590"/>
                  <a:pt x="5609579" y="1005831"/>
                  <a:pt x="5607099" y="1008311"/>
                </a:cubicBezTo>
                <a:cubicBezTo>
                  <a:pt x="5604619" y="1010791"/>
                  <a:pt x="5598417" y="1014512"/>
                  <a:pt x="5588496" y="1019473"/>
                </a:cubicBezTo>
                <a:cubicBezTo>
                  <a:pt x="5583535" y="1019473"/>
                  <a:pt x="5581054" y="1019473"/>
                  <a:pt x="5581054" y="1019473"/>
                </a:cubicBezTo>
                <a:cubicBezTo>
                  <a:pt x="5581054" y="1019473"/>
                  <a:pt x="5581054" y="1016993"/>
                  <a:pt x="5581054" y="1012032"/>
                </a:cubicBezTo>
                <a:cubicBezTo>
                  <a:pt x="5581054" y="1007071"/>
                  <a:pt x="5583535" y="1007071"/>
                  <a:pt x="5588496" y="1012032"/>
                </a:cubicBezTo>
                <a:close/>
                <a:moveTo>
                  <a:pt x="5461992" y="1004590"/>
                </a:moveTo>
                <a:lnTo>
                  <a:pt x="5461992" y="1012032"/>
                </a:lnTo>
                <a:cubicBezTo>
                  <a:pt x="5461992" y="1016993"/>
                  <a:pt x="5460751" y="1018233"/>
                  <a:pt x="5458271" y="1015752"/>
                </a:cubicBezTo>
                <a:cubicBezTo>
                  <a:pt x="5455791" y="1013272"/>
                  <a:pt x="5457031" y="1009551"/>
                  <a:pt x="5461992" y="1004590"/>
                </a:cubicBezTo>
                <a:close/>
                <a:moveTo>
                  <a:pt x="5432226" y="1004590"/>
                </a:moveTo>
                <a:cubicBezTo>
                  <a:pt x="5437188" y="1004590"/>
                  <a:pt x="5439668" y="1004590"/>
                  <a:pt x="5439668" y="1004590"/>
                </a:cubicBezTo>
                <a:lnTo>
                  <a:pt x="5447109" y="1012032"/>
                </a:lnTo>
                <a:cubicBezTo>
                  <a:pt x="5452070" y="1012032"/>
                  <a:pt x="5454551" y="1013272"/>
                  <a:pt x="5454551" y="1015752"/>
                </a:cubicBezTo>
                <a:cubicBezTo>
                  <a:pt x="5454551" y="1018233"/>
                  <a:pt x="5452070" y="1021954"/>
                  <a:pt x="5447109" y="1026915"/>
                </a:cubicBezTo>
                <a:lnTo>
                  <a:pt x="5439668" y="1019473"/>
                </a:lnTo>
                <a:cubicBezTo>
                  <a:pt x="5439668" y="1019473"/>
                  <a:pt x="5437188" y="1016993"/>
                  <a:pt x="5432226" y="1012032"/>
                </a:cubicBezTo>
                <a:close/>
                <a:moveTo>
                  <a:pt x="5201543" y="1004590"/>
                </a:moveTo>
                <a:cubicBezTo>
                  <a:pt x="5196581" y="1009551"/>
                  <a:pt x="5196581" y="1012032"/>
                  <a:pt x="5201543" y="1012032"/>
                </a:cubicBezTo>
                <a:cubicBezTo>
                  <a:pt x="5206504" y="1012032"/>
                  <a:pt x="5208984" y="1010791"/>
                  <a:pt x="5208984" y="1008311"/>
                </a:cubicBezTo>
                <a:cubicBezTo>
                  <a:pt x="5208984" y="1005831"/>
                  <a:pt x="5206504" y="1004590"/>
                  <a:pt x="5201543" y="1004590"/>
                </a:cubicBezTo>
                <a:close/>
                <a:moveTo>
                  <a:pt x="4933652" y="1004590"/>
                </a:moveTo>
                <a:cubicBezTo>
                  <a:pt x="4933652" y="1004590"/>
                  <a:pt x="4936132" y="1004590"/>
                  <a:pt x="4941094" y="1004590"/>
                </a:cubicBezTo>
                <a:lnTo>
                  <a:pt x="4933652" y="1012032"/>
                </a:lnTo>
                <a:cubicBezTo>
                  <a:pt x="4933652" y="1007071"/>
                  <a:pt x="4933652" y="1004590"/>
                  <a:pt x="4933652" y="1004590"/>
                </a:cubicBezTo>
                <a:close/>
                <a:moveTo>
                  <a:pt x="4911328" y="1004590"/>
                </a:moveTo>
                <a:cubicBezTo>
                  <a:pt x="4916290" y="1009551"/>
                  <a:pt x="4920010" y="1010791"/>
                  <a:pt x="4922491" y="1008311"/>
                </a:cubicBezTo>
                <a:cubicBezTo>
                  <a:pt x="4924971" y="1005831"/>
                  <a:pt x="4926211" y="1005831"/>
                  <a:pt x="4926211" y="1008311"/>
                </a:cubicBezTo>
                <a:cubicBezTo>
                  <a:pt x="4926211" y="1010791"/>
                  <a:pt x="4923731" y="1013272"/>
                  <a:pt x="4918770" y="1015752"/>
                </a:cubicBezTo>
                <a:cubicBezTo>
                  <a:pt x="4913808" y="1018233"/>
                  <a:pt x="4908848" y="1021954"/>
                  <a:pt x="4903887" y="1026915"/>
                </a:cubicBezTo>
                <a:lnTo>
                  <a:pt x="4896446" y="1026915"/>
                </a:lnTo>
                <a:cubicBezTo>
                  <a:pt x="4896446" y="1021954"/>
                  <a:pt x="4898926" y="1019473"/>
                  <a:pt x="4903887" y="1019473"/>
                </a:cubicBezTo>
                <a:lnTo>
                  <a:pt x="4911328" y="1012032"/>
                </a:lnTo>
                <a:close/>
                <a:moveTo>
                  <a:pt x="4896446" y="1004590"/>
                </a:moveTo>
                <a:lnTo>
                  <a:pt x="4903887" y="1012032"/>
                </a:lnTo>
                <a:cubicBezTo>
                  <a:pt x="4898926" y="1016993"/>
                  <a:pt x="4896446" y="1016993"/>
                  <a:pt x="4896446" y="1012032"/>
                </a:cubicBezTo>
                <a:cubicBezTo>
                  <a:pt x="4896446" y="1007071"/>
                  <a:pt x="4896446" y="1004590"/>
                  <a:pt x="4896446" y="1004590"/>
                </a:cubicBezTo>
                <a:close/>
                <a:moveTo>
                  <a:pt x="4874121" y="1004590"/>
                </a:moveTo>
                <a:lnTo>
                  <a:pt x="4866679" y="1012032"/>
                </a:lnTo>
                <a:cubicBezTo>
                  <a:pt x="4866679" y="1012032"/>
                  <a:pt x="4864199" y="1014512"/>
                  <a:pt x="4859238" y="1019473"/>
                </a:cubicBezTo>
                <a:cubicBezTo>
                  <a:pt x="4849317" y="1024434"/>
                  <a:pt x="4839394" y="1024434"/>
                  <a:pt x="4829472" y="1019473"/>
                </a:cubicBezTo>
                <a:lnTo>
                  <a:pt x="4836914" y="1012032"/>
                </a:lnTo>
                <a:cubicBezTo>
                  <a:pt x="4846835" y="1012032"/>
                  <a:pt x="4855517" y="1010791"/>
                  <a:pt x="4862959" y="1008311"/>
                </a:cubicBezTo>
                <a:cubicBezTo>
                  <a:pt x="4870400" y="1005831"/>
                  <a:pt x="4874121" y="1004590"/>
                  <a:pt x="4874121" y="1004590"/>
                </a:cubicBezTo>
                <a:close/>
                <a:moveTo>
                  <a:pt x="4769941" y="1004590"/>
                </a:moveTo>
                <a:lnTo>
                  <a:pt x="4784824" y="1004590"/>
                </a:lnTo>
                <a:lnTo>
                  <a:pt x="4792265" y="1012032"/>
                </a:lnTo>
                <a:cubicBezTo>
                  <a:pt x="4787304" y="1012032"/>
                  <a:pt x="4786065" y="1014512"/>
                  <a:pt x="4788545" y="1019473"/>
                </a:cubicBezTo>
                <a:cubicBezTo>
                  <a:pt x="4791025" y="1024434"/>
                  <a:pt x="4791025" y="1026915"/>
                  <a:pt x="4788545" y="1026915"/>
                </a:cubicBezTo>
                <a:cubicBezTo>
                  <a:pt x="4786065" y="1026915"/>
                  <a:pt x="4784824" y="1025674"/>
                  <a:pt x="4784824" y="1023194"/>
                </a:cubicBezTo>
                <a:cubicBezTo>
                  <a:pt x="4784824" y="1020713"/>
                  <a:pt x="4782344" y="1019473"/>
                  <a:pt x="4777383" y="1019473"/>
                </a:cubicBezTo>
                <a:cubicBezTo>
                  <a:pt x="4772421" y="1019473"/>
                  <a:pt x="4769941" y="1014512"/>
                  <a:pt x="4769941" y="1004590"/>
                </a:cubicBezTo>
                <a:close/>
                <a:moveTo>
                  <a:pt x="4755058" y="1004590"/>
                </a:moveTo>
                <a:cubicBezTo>
                  <a:pt x="4755058" y="1009551"/>
                  <a:pt x="4753818" y="1013272"/>
                  <a:pt x="4751338" y="1015752"/>
                </a:cubicBezTo>
                <a:cubicBezTo>
                  <a:pt x="4748858" y="1018233"/>
                  <a:pt x="4747617" y="1016993"/>
                  <a:pt x="4747617" y="1012032"/>
                </a:cubicBezTo>
                <a:cubicBezTo>
                  <a:pt x="4747617" y="1007071"/>
                  <a:pt x="4750097" y="1004590"/>
                  <a:pt x="4755058" y="1004590"/>
                </a:cubicBezTo>
                <a:close/>
                <a:moveTo>
                  <a:pt x="4494610" y="1004590"/>
                </a:moveTo>
                <a:lnTo>
                  <a:pt x="4502051" y="1012032"/>
                </a:lnTo>
                <a:lnTo>
                  <a:pt x="4494610" y="1012032"/>
                </a:lnTo>
                <a:cubicBezTo>
                  <a:pt x="4494610" y="1012032"/>
                  <a:pt x="4494610" y="1009551"/>
                  <a:pt x="4494610" y="1004590"/>
                </a:cubicBezTo>
                <a:close/>
                <a:moveTo>
                  <a:pt x="4010918" y="1004590"/>
                </a:moveTo>
                <a:lnTo>
                  <a:pt x="4018359" y="1012032"/>
                </a:lnTo>
                <a:cubicBezTo>
                  <a:pt x="4023320" y="1012032"/>
                  <a:pt x="4025801" y="1009551"/>
                  <a:pt x="4025801" y="1004590"/>
                </a:cubicBezTo>
                <a:lnTo>
                  <a:pt x="4033243" y="1004590"/>
                </a:lnTo>
                <a:cubicBezTo>
                  <a:pt x="4033243" y="1009551"/>
                  <a:pt x="4030762" y="1013272"/>
                  <a:pt x="4025801" y="1015752"/>
                </a:cubicBezTo>
                <a:cubicBezTo>
                  <a:pt x="4020840" y="1018233"/>
                  <a:pt x="4015879" y="1019473"/>
                  <a:pt x="4010918" y="1019473"/>
                </a:cubicBezTo>
                <a:cubicBezTo>
                  <a:pt x="4005957" y="1019473"/>
                  <a:pt x="4003477" y="1016993"/>
                  <a:pt x="4003477" y="1012032"/>
                </a:cubicBezTo>
                <a:cubicBezTo>
                  <a:pt x="4003477" y="1007071"/>
                  <a:pt x="4005957" y="1004590"/>
                  <a:pt x="4010918" y="1004590"/>
                </a:cubicBezTo>
                <a:close/>
                <a:moveTo>
                  <a:pt x="6332636" y="997149"/>
                </a:moveTo>
                <a:lnTo>
                  <a:pt x="6325195" y="1004590"/>
                </a:lnTo>
                <a:cubicBezTo>
                  <a:pt x="6325195" y="1004590"/>
                  <a:pt x="6322715" y="1007071"/>
                  <a:pt x="6317754" y="1012032"/>
                </a:cubicBezTo>
                <a:cubicBezTo>
                  <a:pt x="6317754" y="1016993"/>
                  <a:pt x="6316513" y="1019473"/>
                  <a:pt x="6314033" y="1019473"/>
                </a:cubicBezTo>
                <a:cubicBezTo>
                  <a:pt x="6311553" y="1019473"/>
                  <a:pt x="6310312" y="1016993"/>
                  <a:pt x="6310312" y="1012032"/>
                </a:cubicBezTo>
                <a:cubicBezTo>
                  <a:pt x="6310312" y="1002110"/>
                  <a:pt x="6317754" y="997149"/>
                  <a:pt x="6332636" y="997149"/>
                </a:cubicBezTo>
                <a:close/>
                <a:moveTo>
                  <a:pt x="5767090" y="997149"/>
                </a:moveTo>
                <a:cubicBezTo>
                  <a:pt x="5767090" y="997149"/>
                  <a:pt x="5768330" y="997149"/>
                  <a:pt x="5770810" y="997149"/>
                </a:cubicBezTo>
                <a:cubicBezTo>
                  <a:pt x="5773290" y="997149"/>
                  <a:pt x="5774531" y="999629"/>
                  <a:pt x="5774531" y="1004590"/>
                </a:cubicBezTo>
                <a:cubicBezTo>
                  <a:pt x="5769570" y="1004590"/>
                  <a:pt x="5764610" y="1004590"/>
                  <a:pt x="5759648" y="1004590"/>
                </a:cubicBezTo>
                <a:close/>
                <a:moveTo>
                  <a:pt x="5171777" y="997149"/>
                </a:moveTo>
                <a:cubicBezTo>
                  <a:pt x="5166816" y="1002110"/>
                  <a:pt x="5164336" y="1004590"/>
                  <a:pt x="5164336" y="1004590"/>
                </a:cubicBezTo>
                <a:lnTo>
                  <a:pt x="5179219" y="1004590"/>
                </a:lnTo>
                <a:close/>
                <a:moveTo>
                  <a:pt x="4926211" y="997149"/>
                </a:moveTo>
                <a:lnTo>
                  <a:pt x="4933652" y="997149"/>
                </a:lnTo>
                <a:lnTo>
                  <a:pt x="4933652" y="1004590"/>
                </a:lnTo>
                <a:cubicBezTo>
                  <a:pt x="4928691" y="1004590"/>
                  <a:pt x="4926211" y="1002110"/>
                  <a:pt x="4926211" y="997149"/>
                </a:cubicBezTo>
                <a:close/>
                <a:moveTo>
                  <a:pt x="5460132" y="991568"/>
                </a:moveTo>
                <a:cubicBezTo>
                  <a:pt x="5462612" y="991568"/>
                  <a:pt x="5464473" y="992188"/>
                  <a:pt x="5465713" y="993428"/>
                </a:cubicBezTo>
                <a:cubicBezTo>
                  <a:pt x="5468193" y="995909"/>
                  <a:pt x="5471913" y="997149"/>
                  <a:pt x="5476875" y="997149"/>
                </a:cubicBezTo>
                <a:cubicBezTo>
                  <a:pt x="5481836" y="997149"/>
                  <a:pt x="5481836" y="999629"/>
                  <a:pt x="5476875" y="1004590"/>
                </a:cubicBezTo>
                <a:cubicBezTo>
                  <a:pt x="5471913" y="1004590"/>
                  <a:pt x="5469433" y="1004590"/>
                  <a:pt x="5469433" y="1004590"/>
                </a:cubicBezTo>
                <a:cubicBezTo>
                  <a:pt x="5469433" y="1004590"/>
                  <a:pt x="5468193" y="1004590"/>
                  <a:pt x="5465713" y="1004590"/>
                </a:cubicBezTo>
                <a:lnTo>
                  <a:pt x="5461992" y="1004590"/>
                </a:lnTo>
                <a:lnTo>
                  <a:pt x="5454551" y="1004590"/>
                </a:lnTo>
                <a:cubicBezTo>
                  <a:pt x="5444629" y="1004590"/>
                  <a:pt x="5439668" y="1003350"/>
                  <a:pt x="5439668" y="1000870"/>
                </a:cubicBezTo>
                <a:cubicBezTo>
                  <a:pt x="5439668" y="998389"/>
                  <a:pt x="5443388" y="995909"/>
                  <a:pt x="5450830" y="993428"/>
                </a:cubicBezTo>
                <a:cubicBezTo>
                  <a:pt x="5454551" y="992188"/>
                  <a:pt x="5457652" y="991568"/>
                  <a:pt x="5460132" y="991568"/>
                </a:cubicBezTo>
                <a:close/>
                <a:moveTo>
                  <a:pt x="5633144" y="989708"/>
                </a:moveTo>
                <a:lnTo>
                  <a:pt x="5640586" y="989708"/>
                </a:lnTo>
                <a:cubicBezTo>
                  <a:pt x="5640586" y="999629"/>
                  <a:pt x="5638106" y="1002110"/>
                  <a:pt x="5633144" y="997149"/>
                </a:cubicBezTo>
                <a:cubicBezTo>
                  <a:pt x="5633144" y="992188"/>
                  <a:pt x="5633144" y="989708"/>
                  <a:pt x="5633144" y="989708"/>
                </a:cubicBezTo>
                <a:close/>
                <a:moveTo>
                  <a:pt x="5104805" y="989708"/>
                </a:moveTo>
                <a:lnTo>
                  <a:pt x="5097364" y="997149"/>
                </a:lnTo>
                <a:cubicBezTo>
                  <a:pt x="5097364" y="1002110"/>
                  <a:pt x="5098604" y="1003350"/>
                  <a:pt x="5101084" y="1000870"/>
                </a:cubicBezTo>
                <a:cubicBezTo>
                  <a:pt x="5103564" y="998389"/>
                  <a:pt x="5104805" y="997149"/>
                  <a:pt x="5104805" y="997149"/>
                </a:cubicBezTo>
                <a:cubicBezTo>
                  <a:pt x="5104805" y="992188"/>
                  <a:pt x="5104805" y="989708"/>
                  <a:pt x="5104805" y="989708"/>
                </a:cubicBezTo>
                <a:close/>
                <a:moveTo>
                  <a:pt x="5037832" y="989708"/>
                </a:moveTo>
                <a:cubicBezTo>
                  <a:pt x="5042793" y="989708"/>
                  <a:pt x="5045273" y="989708"/>
                  <a:pt x="5045273" y="989708"/>
                </a:cubicBezTo>
                <a:cubicBezTo>
                  <a:pt x="5045273" y="989708"/>
                  <a:pt x="5045273" y="992188"/>
                  <a:pt x="5045273" y="997149"/>
                </a:cubicBezTo>
                <a:lnTo>
                  <a:pt x="5037832" y="1004590"/>
                </a:lnTo>
                <a:cubicBezTo>
                  <a:pt x="5037832" y="1004590"/>
                  <a:pt x="5036591" y="1005831"/>
                  <a:pt x="5034111" y="1008311"/>
                </a:cubicBezTo>
                <a:cubicBezTo>
                  <a:pt x="5031631" y="1010791"/>
                  <a:pt x="5027910" y="1012032"/>
                  <a:pt x="5022949" y="1012032"/>
                </a:cubicBezTo>
                <a:cubicBezTo>
                  <a:pt x="5013027" y="1016993"/>
                  <a:pt x="5004345" y="1020713"/>
                  <a:pt x="4996904" y="1023194"/>
                </a:cubicBezTo>
                <a:cubicBezTo>
                  <a:pt x="4989463" y="1025674"/>
                  <a:pt x="4985742" y="1024434"/>
                  <a:pt x="4985742" y="1019473"/>
                </a:cubicBezTo>
                <a:cubicBezTo>
                  <a:pt x="4980781" y="1014512"/>
                  <a:pt x="4978301" y="1010791"/>
                  <a:pt x="4978301" y="1008311"/>
                </a:cubicBezTo>
                <a:cubicBezTo>
                  <a:pt x="4978301" y="1005831"/>
                  <a:pt x="4978301" y="1004590"/>
                  <a:pt x="4978301" y="1004590"/>
                </a:cubicBezTo>
                <a:cubicBezTo>
                  <a:pt x="4978301" y="1004590"/>
                  <a:pt x="4980781" y="1004590"/>
                  <a:pt x="4985742" y="1004590"/>
                </a:cubicBezTo>
                <a:cubicBezTo>
                  <a:pt x="4990703" y="1004590"/>
                  <a:pt x="4991943" y="1003350"/>
                  <a:pt x="4989463" y="1000870"/>
                </a:cubicBezTo>
                <a:cubicBezTo>
                  <a:pt x="4986983" y="998389"/>
                  <a:pt x="4988222" y="995909"/>
                  <a:pt x="4993183" y="993428"/>
                </a:cubicBezTo>
                <a:cubicBezTo>
                  <a:pt x="4998145" y="990948"/>
                  <a:pt x="5000625" y="990948"/>
                  <a:pt x="5000625" y="993428"/>
                </a:cubicBezTo>
                <a:cubicBezTo>
                  <a:pt x="5000625" y="995909"/>
                  <a:pt x="5000625" y="999629"/>
                  <a:pt x="5000625" y="1004590"/>
                </a:cubicBezTo>
                <a:cubicBezTo>
                  <a:pt x="5005586" y="999629"/>
                  <a:pt x="5013027" y="997149"/>
                  <a:pt x="5022949" y="997149"/>
                </a:cubicBezTo>
                <a:cubicBezTo>
                  <a:pt x="5022949" y="997149"/>
                  <a:pt x="5025429" y="997149"/>
                  <a:pt x="5030390" y="997149"/>
                </a:cubicBezTo>
                <a:cubicBezTo>
                  <a:pt x="5035352" y="997149"/>
                  <a:pt x="5037832" y="994669"/>
                  <a:pt x="5037832" y="989708"/>
                </a:cubicBezTo>
                <a:close/>
                <a:moveTo>
                  <a:pt x="4717852" y="989708"/>
                </a:moveTo>
                <a:lnTo>
                  <a:pt x="4717852" y="997149"/>
                </a:lnTo>
                <a:lnTo>
                  <a:pt x="4710410" y="997149"/>
                </a:lnTo>
                <a:cubicBezTo>
                  <a:pt x="4710410" y="992188"/>
                  <a:pt x="4712891" y="989708"/>
                  <a:pt x="4717852" y="989708"/>
                </a:cubicBezTo>
                <a:close/>
                <a:moveTo>
                  <a:pt x="4423916" y="989708"/>
                </a:moveTo>
                <a:cubicBezTo>
                  <a:pt x="4426396" y="989708"/>
                  <a:pt x="4427637" y="992188"/>
                  <a:pt x="4427637" y="997149"/>
                </a:cubicBezTo>
                <a:cubicBezTo>
                  <a:pt x="4422676" y="997149"/>
                  <a:pt x="4420195" y="995909"/>
                  <a:pt x="4420195" y="993428"/>
                </a:cubicBezTo>
                <a:cubicBezTo>
                  <a:pt x="4420195" y="990948"/>
                  <a:pt x="4421436" y="989708"/>
                  <a:pt x="4423916" y="989708"/>
                </a:cubicBezTo>
                <a:close/>
                <a:moveTo>
                  <a:pt x="6353100" y="985057"/>
                </a:moveTo>
                <a:cubicBezTo>
                  <a:pt x="6354340" y="985677"/>
                  <a:pt x="6354961" y="987227"/>
                  <a:pt x="6354961" y="989708"/>
                </a:cubicBezTo>
                <a:cubicBezTo>
                  <a:pt x="6354961" y="989708"/>
                  <a:pt x="6354961" y="992188"/>
                  <a:pt x="6354961" y="997149"/>
                </a:cubicBezTo>
                <a:lnTo>
                  <a:pt x="6340078" y="997149"/>
                </a:lnTo>
                <a:cubicBezTo>
                  <a:pt x="6340078" y="992188"/>
                  <a:pt x="6342558" y="988467"/>
                  <a:pt x="6347519" y="985987"/>
                </a:cubicBezTo>
                <a:cubicBezTo>
                  <a:pt x="6350000" y="984747"/>
                  <a:pt x="6351860" y="984437"/>
                  <a:pt x="6353100" y="985057"/>
                </a:cubicBezTo>
                <a:close/>
                <a:moveTo>
                  <a:pt x="4034172" y="985057"/>
                </a:moveTo>
                <a:cubicBezTo>
                  <a:pt x="4034792" y="984437"/>
                  <a:pt x="4035723" y="984747"/>
                  <a:pt x="4036963" y="985987"/>
                </a:cubicBezTo>
                <a:cubicBezTo>
                  <a:pt x="4039444" y="988467"/>
                  <a:pt x="4040684" y="992188"/>
                  <a:pt x="4040684" y="997149"/>
                </a:cubicBezTo>
                <a:lnTo>
                  <a:pt x="4033243" y="989708"/>
                </a:lnTo>
                <a:cubicBezTo>
                  <a:pt x="4033243" y="987227"/>
                  <a:pt x="4033552" y="985677"/>
                  <a:pt x="4034172" y="985057"/>
                </a:cubicBezTo>
                <a:close/>
                <a:moveTo>
                  <a:pt x="6444258" y="982266"/>
                </a:moveTo>
                <a:cubicBezTo>
                  <a:pt x="6444258" y="987227"/>
                  <a:pt x="6443017" y="990948"/>
                  <a:pt x="6440537" y="993428"/>
                </a:cubicBezTo>
                <a:cubicBezTo>
                  <a:pt x="6438057" y="995909"/>
                  <a:pt x="6435576" y="997149"/>
                  <a:pt x="6433095" y="997149"/>
                </a:cubicBezTo>
                <a:cubicBezTo>
                  <a:pt x="6430615" y="997149"/>
                  <a:pt x="6426895" y="997149"/>
                  <a:pt x="6421933" y="997149"/>
                </a:cubicBezTo>
                <a:lnTo>
                  <a:pt x="6414492" y="997149"/>
                </a:lnTo>
                <a:close/>
                <a:moveTo>
                  <a:pt x="6034980" y="982266"/>
                </a:moveTo>
                <a:lnTo>
                  <a:pt x="6012656" y="997149"/>
                </a:lnTo>
                <a:lnTo>
                  <a:pt x="6020097" y="989708"/>
                </a:lnTo>
                <a:close/>
                <a:moveTo>
                  <a:pt x="4732734" y="982266"/>
                </a:moveTo>
                <a:cubicBezTo>
                  <a:pt x="4737695" y="987227"/>
                  <a:pt x="4742656" y="987227"/>
                  <a:pt x="4747617" y="982266"/>
                </a:cubicBezTo>
                <a:lnTo>
                  <a:pt x="4755058" y="982266"/>
                </a:lnTo>
                <a:cubicBezTo>
                  <a:pt x="4755058" y="987227"/>
                  <a:pt x="4755058" y="989708"/>
                  <a:pt x="4755058" y="989708"/>
                </a:cubicBezTo>
                <a:cubicBezTo>
                  <a:pt x="4750097" y="989708"/>
                  <a:pt x="4747617" y="989708"/>
                  <a:pt x="4747617" y="989708"/>
                </a:cubicBezTo>
                <a:cubicBezTo>
                  <a:pt x="4747617" y="989708"/>
                  <a:pt x="4745137" y="989708"/>
                  <a:pt x="4740176" y="989708"/>
                </a:cubicBezTo>
                <a:cubicBezTo>
                  <a:pt x="4740176" y="994669"/>
                  <a:pt x="4737695" y="995909"/>
                  <a:pt x="4732734" y="993428"/>
                </a:cubicBezTo>
                <a:cubicBezTo>
                  <a:pt x="4727773" y="990948"/>
                  <a:pt x="4725293" y="989708"/>
                  <a:pt x="4725293" y="989708"/>
                </a:cubicBezTo>
                <a:cubicBezTo>
                  <a:pt x="4730254" y="984746"/>
                  <a:pt x="4732734" y="982266"/>
                  <a:pt x="4732734" y="982266"/>
                </a:cubicBezTo>
                <a:close/>
                <a:moveTo>
                  <a:pt x="4159746" y="982266"/>
                </a:moveTo>
                <a:cubicBezTo>
                  <a:pt x="4169668" y="982266"/>
                  <a:pt x="4169668" y="984746"/>
                  <a:pt x="4159746" y="989708"/>
                </a:cubicBezTo>
                <a:cubicBezTo>
                  <a:pt x="4159746" y="994669"/>
                  <a:pt x="4157266" y="994669"/>
                  <a:pt x="4152305" y="989708"/>
                </a:cubicBezTo>
                <a:close/>
                <a:moveTo>
                  <a:pt x="4644368" y="979941"/>
                </a:moveTo>
                <a:cubicBezTo>
                  <a:pt x="4646228" y="980251"/>
                  <a:pt x="4648399" y="981026"/>
                  <a:pt x="4650879" y="982266"/>
                </a:cubicBezTo>
                <a:cubicBezTo>
                  <a:pt x="4660801" y="992188"/>
                  <a:pt x="4658320" y="997149"/>
                  <a:pt x="4643437" y="997149"/>
                </a:cubicBezTo>
                <a:lnTo>
                  <a:pt x="4635996" y="989708"/>
                </a:lnTo>
                <a:cubicBezTo>
                  <a:pt x="4635996" y="982267"/>
                  <a:pt x="4638786" y="979010"/>
                  <a:pt x="4644368" y="979941"/>
                </a:cubicBezTo>
                <a:close/>
                <a:moveTo>
                  <a:pt x="6377285" y="974825"/>
                </a:moveTo>
                <a:lnTo>
                  <a:pt x="6377285" y="982266"/>
                </a:lnTo>
                <a:cubicBezTo>
                  <a:pt x="6372324" y="987227"/>
                  <a:pt x="6367363" y="989708"/>
                  <a:pt x="6362402" y="989708"/>
                </a:cubicBezTo>
                <a:lnTo>
                  <a:pt x="6369844" y="982266"/>
                </a:lnTo>
                <a:cubicBezTo>
                  <a:pt x="6374805" y="977305"/>
                  <a:pt x="6377285" y="974825"/>
                  <a:pt x="6377285" y="974825"/>
                </a:cubicBezTo>
                <a:close/>
                <a:moveTo>
                  <a:pt x="5945683" y="974825"/>
                </a:moveTo>
                <a:cubicBezTo>
                  <a:pt x="5950645" y="974825"/>
                  <a:pt x="5953125" y="974825"/>
                  <a:pt x="5953125" y="974825"/>
                </a:cubicBezTo>
                <a:lnTo>
                  <a:pt x="5953125" y="982266"/>
                </a:lnTo>
                <a:cubicBezTo>
                  <a:pt x="5953125" y="982266"/>
                  <a:pt x="5950645" y="979786"/>
                  <a:pt x="5945683" y="974825"/>
                </a:cubicBezTo>
                <a:close/>
                <a:moveTo>
                  <a:pt x="5819179" y="974825"/>
                </a:moveTo>
                <a:lnTo>
                  <a:pt x="5811738" y="982266"/>
                </a:lnTo>
                <a:lnTo>
                  <a:pt x="5811738" y="989708"/>
                </a:lnTo>
                <a:lnTo>
                  <a:pt x="5804297" y="997149"/>
                </a:lnTo>
                <a:lnTo>
                  <a:pt x="5796855" y="997149"/>
                </a:lnTo>
                <a:cubicBezTo>
                  <a:pt x="5796855" y="1002110"/>
                  <a:pt x="5794375" y="1004590"/>
                  <a:pt x="5789414" y="1004590"/>
                </a:cubicBezTo>
                <a:cubicBezTo>
                  <a:pt x="5784453" y="1004590"/>
                  <a:pt x="5781972" y="1002110"/>
                  <a:pt x="5781972" y="997149"/>
                </a:cubicBezTo>
                <a:cubicBezTo>
                  <a:pt x="5786934" y="997149"/>
                  <a:pt x="5789414" y="995909"/>
                  <a:pt x="5789414" y="993428"/>
                </a:cubicBezTo>
                <a:cubicBezTo>
                  <a:pt x="5789414" y="990948"/>
                  <a:pt x="5799335" y="984746"/>
                  <a:pt x="5819179" y="974825"/>
                </a:cubicBezTo>
                <a:close/>
                <a:moveTo>
                  <a:pt x="5484316" y="974825"/>
                </a:moveTo>
                <a:cubicBezTo>
                  <a:pt x="5489277" y="974825"/>
                  <a:pt x="5491758" y="974825"/>
                  <a:pt x="5491758" y="974825"/>
                </a:cubicBezTo>
                <a:cubicBezTo>
                  <a:pt x="5491758" y="974825"/>
                  <a:pt x="5494238" y="974825"/>
                  <a:pt x="5499199" y="974825"/>
                </a:cubicBezTo>
                <a:cubicBezTo>
                  <a:pt x="5494238" y="979786"/>
                  <a:pt x="5491758" y="982266"/>
                  <a:pt x="5491758" y="982266"/>
                </a:cubicBezTo>
                <a:close/>
                <a:moveTo>
                  <a:pt x="5469433" y="974825"/>
                </a:moveTo>
                <a:lnTo>
                  <a:pt x="5469433" y="982266"/>
                </a:lnTo>
                <a:lnTo>
                  <a:pt x="5461992" y="982266"/>
                </a:lnTo>
                <a:cubicBezTo>
                  <a:pt x="5461992" y="977305"/>
                  <a:pt x="5464472" y="974825"/>
                  <a:pt x="5469433" y="974825"/>
                </a:cubicBezTo>
                <a:close/>
                <a:moveTo>
                  <a:pt x="4107656" y="974825"/>
                </a:moveTo>
                <a:cubicBezTo>
                  <a:pt x="4112617" y="974825"/>
                  <a:pt x="4115098" y="977305"/>
                  <a:pt x="4115098" y="982266"/>
                </a:cubicBezTo>
                <a:lnTo>
                  <a:pt x="4107656" y="982266"/>
                </a:lnTo>
                <a:close/>
                <a:moveTo>
                  <a:pt x="6116836" y="967383"/>
                </a:moveTo>
                <a:cubicBezTo>
                  <a:pt x="6116836" y="967383"/>
                  <a:pt x="6119316" y="967383"/>
                  <a:pt x="6124277" y="967383"/>
                </a:cubicBezTo>
                <a:cubicBezTo>
                  <a:pt x="6119316" y="972345"/>
                  <a:pt x="6116836" y="974825"/>
                  <a:pt x="6116836" y="974825"/>
                </a:cubicBezTo>
                <a:close/>
                <a:moveTo>
                  <a:pt x="5677793" y="967383"/>
                </a:moveTo>
                <a:lnTo>
                  <a:pt x="5692676" y="967383"/>
                </a:lnTo>
                <a:cubicBezTo>
                  <a:pt x="5697637" y="967383"/>
                  <a:pt x="5700117" y="969863"/>
                  <a:pt x="5700117" y="974825"/>
                </a:cubicBezTo>
                <a:lnTo>
                  <a:pt x="5685234" y="982266"/>
                </a:lnTo>
                <a:lnTo>
                  <a:pt x="5677793" y="982266"/>
                </a:lnTo>
                <a:cubicBezTo>
                  <a:pt x="5667871" y="987227"/>
                  <a:pt x="5662910" y="987227"/>
                  <a:pt x="5662910" y="982266"/>
                </a:cubicBezTo>
                <a:lnTo>
                  <a:pt x="5662910" y="974825"/>
                </a:lnTo>
                <a:cubicBezTo>
                  <a:pt x="5662910" y="979786"/>
                  <a:pt x="5664151" y="979786"/>
                  <a:pt x="5666631" y="974825"/>
                </a:cubicBezTo>
                <a:cubicBezTo>
                  <a:pt x="5669111" y="969863"/>
                  <a:pt x="5672831" y="967383"/>
                  <a:pt x="5677793" y="967383"/>
                </a:cubicBezTo>
                <a:close/>
                <a:moveTo>
                  <a:pt x="5432226" y="967383"/>
                </a:moveTo>
                <a:cubicBezTo>
                  <a:pt x="5437188" y="967383"/>
                  <a:pt x="5439668" y="967383"/>
                  <a:pt x="5439668" y="967383"/>
                </a:cubicBezTo>
                <a:lnTo>
                  <a:pt x="5439668" y="974825"/>
                </a:lnTo>
                <a:cubicBezTo>
                  <a:pt x="5434706" y="974825"/>
                  <a:pt x="5432226" y="972345"/>
                  <a:pt x="5432226" y="967383"/>
                </a:cubicBezTo>
                <a:close/>
                <a:moveTo>
                  <a:pt x="4673203" y="967383"/>
                </a:moveTo>
                <a:cubicBezTo>
                  <a:pt x="4678165" y="972345"/>
                  <a:pt x="4680645" y="972345"/>
                  <a:pt x="4680645" y="967383"/>
                </a:cubicBezTo>
                <a:lnTo>
                  <a:pt x="4688086" y="974825"/>
                </a:lnTo>
                <a:lnTo>
                  <a:pt x="4665761" y="982266"/>
                </a:lnTo>
                <a:close/>
                <a:moveTo>
                  <a:pt x="4070450" y="967383"/>
                </a:moveTo>
                <a:cubicBezTo>
                  <a:pt x="4070450" y="972345"/>
                  <a:pt x="4070450" y="974825"/>
                  <a:pt x="4070450" y="974825"/>
                </a:cubicBezTo>
                <a:cubicBezTo>
                  <a:pt x="4070450" y="974825"/>
                  <a:pt x="4070450" y="977305"/>
                  <a:pt x="4070450" y="982266"/>
                </a:cubicBezTo>
                <a:cubicBezTo>
                  <a:pt x="4075411" y="987227"/>
                  <a:pt x="4075411" y="989708"/>
                  <a:pt x="4070450" y="989708"/>
                </a:cubicBezTo>
                <a:lnTo>
                  <a:pt x="4063008" y="974825"/>
                </a:lnTo>
                <a:cubicBezTo>
                  <a:pt x="4063008" y="969863"/>
                  <a:pt x="4065489" y="967383"/>
                  <a:pt x="4070450" y="967383"/>
                </a:cubicBezTo>
                <a:close/>
                <a:moveTo>
                  <a:pt x="4790871" y="965058"/>
                </a:moveTo>
                <a:cubicBezTo>
                  <a:pt x="4795521" y="964128"/>
                  <a:pt x="4795987" y="967384"/>
                  <a:pt x="4792265" y="974825"/>
                </a:cubicBezTo>
                <a:cubicBezTo>
                  <a:pt x="4787304" y="979786"/>
                  <a:pt x="4783583" y="981025"/>
                  <a:pt x="4781103" y="978545"/>
                </a:cubicBezTo>
                <a:cubicBezTo>
                  <a:pt x="4778623" y="976065"/>
                  <a:pt x="4774902" y="977305"/>
                  <a:pt x="4769941" y="982266"/>
                </a:cubicBezTo>
                <a:cubicBezTo>
                  <a:pt x="4764980" y="987227"/>
                  <a:pt x="4762500" y="987227"/>
                  <a:pt x="4762500" y="982266"/>
                </a:cubicBezTo>
                <a:lnTo>
                  <a:pt x="4784824" y="967383"/>
                </a:lnTo>
                <a:cubicBezTo>
                  <a:pt x="4787304" y="966143"/>
                  <a:pt x="4789320" y="965368"/>
                  <a:pt x="4790871" y="965058"/>
                </a:cubicBezTo>
                <a:close/>
                <a:moveTo>
                  <a:pt x="6398679" y="962732"/>
                </a:moveTo>
                <a:cubicBezTo>
                  <a:pt x="6399299" y="963353"/>
                  <a:pt x="6399609" y="964903"/>
                  <a:pt x="6399609" y="967383"/>
                </a:cubicBezTo>
                <a:lnTo>
                  <a:pt x="6392168" y="974825"/>
                </a:lnTo>
                <a:cubicBezTo>
                  <a:pt x="6392168" y="969863"/>
                  <a:pt x="6393408" y="966143"/>
                  <a:pt x="6395888" y="963663"/>
                </a:cubicBezTo>
                <a:cubicBezTo>
                  <a:pt x="6397128" y="962423"/>
                  <a:pt x="6398059" y="962113"/>
                  <a:pt x="6398679" y="962732"/>
                </a:cubicBezTo>
                <a:close/>
                <a:moveTo>
                  <a:pt x="6488906" y="959942"/>
                </a:moveTo>
                <a:lnTo>
                  <a:pt x="6496347" y="959942"/>
                </a:lnTo>
                <a:lnTo>
                  <a:pt x="6496347" y="967383"/>
                </a:lnTo>
                <a:cubicBezTo>
                  <a:pt x="6496347" y="967383"/>
                  <a:pt x="6493867" y="966143"/>
                  <a:pt x="6488906" y="963663"/>
                </a:cubicBezTo>
                <a:cubicBezTo>
                  <a:pt x="6483945" y="961183"/>
                  <a:pt x="6483945" y="959942"/>
                  <a:pt x="6488906" y="959942"/>
                </a:cubicBezTo>
                <a:close/>
                <a:moveTo>
                  <a:pt x="6049863" y="959942"/>
                </a:moveTo>
                <a:cubicBezTo>
                  <a:pt x="6054824" y="964903"/>
                  <a:pt x="6059785" y="964903"/>
                  <a:pt x="6064746" y="959942"/>
                </a:cubicBezTo>
                <a:lnTo>
                  <a:pt x="6079629" y="959942"/>
                </a:lnTo>
                <a:cubicBezTo>
                  <a:pt x="6079629" y="964903"/>
                  <a:pt x="6069707" y="969863"/>
                  <a:pt x="6049863" y="974825"/>
                </a:cubicBezTo>
                <a:lnTo>
                  <a:pt x="6042422" y="974825"/>
                </a:lnTo>
                <a:cubicBezTo>
                  <a:pt x="6047383" y="974825"/>
                  <a:pt x="6049863" y="972345"/>
                  <a:pt x="6049863" y="967383"/>
                </a:cubicBezTo>
                <a:close/>
                <a:moveTo>
                  <a:pt x="5581054" y="959942"/>
                </a:moveTo>
                <a:cubicBezTo>
                  <a:pt x="5581054" y="959942"/>
                  <a:pt x="5581054" y="962422"/>
                  <a:pt x="5581054" y="967383"/>
                </a:cubicBezTo>
                <a:lnTo>
                  <a:pt x="5573613" y="967383"/>
                </a:lnTo>
                <a:cubicBezTo>
                  <a:pt x="5573613" y="962422"/>
                  <a:pt x="5576093" y="959942"/>
                  <a:pt x="5581054" y="959942"/>
                </a:cubicBezTo>
                <a:close/>
                <a:moveTo>
                  <a:pt x="5142012" y="959942"/>
                </a:moveTo>
                <a:lnTo>
                  <a:pt x="5156894" y="959942"/>
                </a:lnTo>
                <a:cubicBezTo>
                  <a:pt x="5151933" y="964903"/>
                  <a:pt x="5146973" y="967383"/>
                  <a:pt x="5142012" y="967383"/>
                </a:cubicBezTo>
                <a:close/>
                <a:moveTo>
                  <a:pt x="4717852" y="959942"/>
                </a:moveTo>
                <a:lnTo>
                  <a:pt x="4725293" y="959942"/>
                </a:lnTo>
                <a:lnTo>
                  <a:pt x="4725293" y="967383"/>
                </a:lnTo>
                <a:close/>
                <a:moveTo>
                  <a:pt x="4502051" y="959942"/>
                </a:moveTo>
                <a:cubicBezTo>
                  <a:pt x="4507012" y="964903"/>
                  <a:pt x="4507012" y="967383"/>
                  <a:pt x="4502051" y="967383"/>
                </a:cubicBezTo>
                <a:cubicBezTo>
                  <a:pt x="4497090" y="967383"/>
                  <a:pt x="4495850" y="966143"/>
                  <a:pt x="4498331" y="963663"/>
                </a:cubicBezTo>
                <a:cubicBezTo>
                  <a:pt x="4500811" y="961183"/>
                  <a:pt x="4502051" y="959942"/>
                  <a:pt x="4502051" y="959942"/>
                </a:cubicBezTo>
                <a:close/>
                <a:moveTo>
                  <a:pt x="4435078" y="959942"/>
                </a:moveTo>
                <a:lnTo>
                  <a:pt x="4435078" y="967383"/>
                </a:lnTo>
                <a:lnTo>
                  <a:pt x="4420195" y="967383"/>
                </a:lnTo>
                <a:cubicBezTo>
                  <a:pt x="4420195" y="967383"/>
                  <a:pt x="4425156" y="964903"/>
                  <a:pt x="4435078" y="959942"/>
                </a:cubicBezTo>
                <a:close/>
                <a:moveTo>
                  <a:pt x="4983882" y="955291"/>
                </a:moveTo>
                <a:cubicBezTo>
                  <a:pt x="4985122" y="954671"/>
                  <a:pt x="4985742" y="954981"/>
                  <a:pt x="4985742" y="956221"/>
                </a:cubicBezTo>
                <a:cubicBezTo>
                  <a:pt x="4985742" y="958701"/>
                  <a:pt x="4988222" y="959942"/>
                  <a:pt x="4993183" y="959942"/>
                </a:cubicBezTo>
                <a:cubicBezTo>
                  <a:pt x="4993183" y="964903"/>
                  <a:pt x="4994424" y="967383"/>
                  <a:pt x="4996904" y="967383"/>
                </a:cubicBezTo>
                <a:cubicBezTo>
                  <a:pt x="4999384" y="967383"/>
                  <a:pt x="5003105" y="967383"/>
                  <a:pt x="5008066" y="967383"/>
                </a:cubicBezTo>
                <a:lnTo>
                  <a:pt x="5015508" y="967383"/>
                </a:lnTo>
                <a:lnTo>
                  <a:pt x="5037832" y="959942"/>
                </a:lnTo>
                <a:cubicBezTo>
                  <a:pt x="5037832" y="959942"/>
                  <a:pt x="5035352" y="962422"/>
                  <a:pt x="5030390" y="967383"/>
                </a:cubicBezTo>
                <a:lnTo>
                  <a:pt x="5030390" y="974825"/>
                </a:lnTo>
                <a:cubicBezTo>
                  <a:pt x="5035352" y="974825"/>
                  <a:pt x="5037832" y="977305"/>
                  <a:pt x="5037832" y="982266"/>
                </a:cubicBezTo>
                <a:cubicBezTo>
                  <a:pt x="5037832" y="987227"/>
                  <a:pt x="5035352" y="989708"/>
                  <a:pt x="5030390" y="989708"/>
                </a:cubicBezTo>
                <a:cubicBezTo>
                  <a:pt x="5025429" y="989708"/>
                  <a:pt x="5022949" y="989708"/>
                  <a:pt x="5022949" y="989708"/>
                </a:cubicBezTo>
                <a:cubicBezTo>
                  <a:pt x="5022949" y="989708"/>
                  <a:pt x="5021708" y="989708"/>
                  <a:pt x="5019228" y="989708"/>
                </a:cubicBezTo>
                <a:cubicBezTo>
                  <a:pt x="5016748" y="989708"/>
                  <a:pt x="5015508" y="987227"/>
                  <a:pt x="5015508" y="982266"/>
                </a:cubicBezTo>
                <a:lnTo>
                  <a:pt x="5008066" y="974825"/>
                </a:lnTo>
                <a:cubicBezTo>
                  <a:pt x="5008066" y="979786"/>
                  <a:pt x="5006826" y="982266"/>
                  <a:pt x="5004345" y="982266"/>
                </a:cubicBezTo>
                <a:cubicBezTo>
                  <a:pt x="5001865" y="982266"/>
                  <a:pt x="4998145" y="982266"/>
                  <a:pt x="4993183" y="982266"/>
                </a:cubicBezTo>
                <a:lnTo>
                  <a:pt x="4985742" y="989708"/>
                </a:lnTo>
                <a:lnTo>
                  <a:pt x="4978301" y="997149"/>
                </a:lnTo>
                <a:cubicBezTo>
                  <a:pt x="4973339" y="997149"/>
                  <a:pt x="4969619" y="998389"/>
                  <a:pt x="4967138" y="1000870"/>
                </a:cubicBezTo>
                <a:cubicBezTo>
                  <a:pt x="4964658" y="1003350"/>
                  <a:pt x="4962177" y="1004590"/>
                  <a:pt x="4959697" y="1004590"/>
                </a:cubicBezTo>
                <a:cubicBezTo>
                  <a:pt x="4957217" y="1004590"/>
                  <a:pt x="4951015" y="1004590"/>
                  <a:pt x="4941094" y="1004590"/>
                </a:cubicBezTo>
                <a:cubicBezTo>
                  <a:pt x="4941094" y="999629"/>
                  <a:pt x="4941094" y="997149"/>
                  <a:pt x="4941094" y="997149"/>
                </a:cubicBezTo>
                <a:lnTo>
                  <a:pt x="4948535" y="997149"/>
                </a:lnTo>
                <a:cubicBezTo>
                  <a:pt x="4948535" y="997149"/>
                  <a:pt x="4948535" y="994669"/>
                  <a:pt x="4948535" y="989708"/>
                </a:cubicBezTo>
                <a:cubicBezTo>
                  <a:pt x="4953496" y="984746"/>
                  <a:pt x="4955976" y="982266"/>
                  <a:pt x="4955976" y="982266"/>
                </a:cubicBezTo>
                <a:lnTo>
                  <a:pt x="4955976" y="989708"/>
                </a:lnTo>
                <a:cubicBezTo>
                  <a:pt x="4955976" y="994669"/>
                  <a:pt x="4957217" y="997149"/>
                  <a:pt x="4959697" y="997149"/>
                </a:cubicBezTo>
                <a:cubicBezTo>
                  <a:pt x="4962177" y="997149"/>
                  <a:pt x="4963418" y="995909"/>
                  <a:pt x="4963418" y="993428"/>
                </a:cubicBezTo>
                <a:cubicBezTo>
                  <a:pt x="4963418" y="990948"/>
                  <a:pt x="4965898" y="987227"/>
                  <a:pt x="4970859" y="982266"/>
                </a:cubicBezTo>
                <a:lnTo>
                  <a:pt x="4978301" y="982266"/>
                </a:lnTo>
                <a:lnTo>
                  <a:pt x="4978301" y="974825"/>
                </a:lnTo>
                <a:cubicBezTo>
                  <a:pt x="4983262" y="974825"/>
                  <a:pt x="4985742" y="972345"/>
                  <a:pt x="4985742" y="967383"/>
                </a:cubicBezTo>
                <a:cubicBezTo>
                  <a:pt x="4985742" y="962422"/>
                  <a:pt x="4983262" y="959942"/>
                  <a:pt x="4978301" y="959942"/>
                </a:cubicBezTo>
                <a:cubicBezTo>
                  <a:pt x="4980781" y="957461"/>
                  <a:pt x="4982642" y="955911"/>
                  <a:pt x="4983882" y="955291"/>
                </a:cubicBezTo>
                <a:close/>
                <a:moveTo>
                  <a:pt x="4958172" y="954696"/>
                </a:moveTo>
                <a:lnTo>
                  <a:pt x="4970859" y="967383"/>
                </a:lnTo>
                <a:cubicBezTo>
                  <a:pt x="4970859" y="967383"/>
                  <a:pt x="4968379" y="964903"/>
                  <a:pt x="4963418" y="959942"/>
                </a:cubicBezTo>
                <a:close/>
                <a:moveTo>
                  <a:pt x="6421933" y="952500"/>
                </a:moveTo>
                <a:cubicBezTo>
                  <a:pt x="6421933" y="957462"/>
                  <a:pt x="6421933" y="959942"/>
                  <a:pt x="6421933" y="959942"/>
                </a:cubicBezTo>
                <a:cubicBezTo>
                  <a:pt x="6421933" y="959942"/>
                  <a:pt x="6419453" y="959942"/>
                  <a:pt x="6414492" y="959942"/>
                </a:cubicBezTo>
                <a:close/>
                <a:moveTo>
                  <a:pt x="6202412" y="952500"/>
                </a:moveTo>
                <a:cubicBezTo>
                  <a:pt x="6204892" y="952500"/>
                  <a:pt x="6206133" y="952500"/>
                  <a:pt x="6206133" y="952500"/>
                </a:cubicBezTo>
                <a:cubicBezTo>
                  <a:pt x="6206133" y="957462"/>
                  <a:pt x="6203652" y="959942"/>
                  <a:pt x="6198691" y="959942"/>
                </a:cubicBezTo>
                <a:cubicBezTo>
                  <a:pt x="6198691" y="954981"/>
                  <a:pt x="6199932" y="952500"/>
                  <a:pt x="6202412" y="952500"/>
                </a:cubicBezTo>
                <a:close/>
                <a:moveTo>
                  <a:pt x="5729883" y="952500"/>
                </a:moveTo>
                <a:lnTo>
                  <a:pt x="5729883" y="959942"/>
                </a:lnTo>
                <a:cubicBezTo>
                  <a:pt x="5724921" y="959942"/>
                  <a:pt x="5722441" y="959942"/>
                  <a:pt x="5722441" y="959942"/>
                </a:cubicBezTo>
                <a:cubicBezTo>
                  <a:pt x="5722441" y="954981"/>
                  <a:pt x="5724921" y="952500"/>
                  <a:pt x="5729883" y="952500"/>
                </a:cubicBezTo>
                <a:close/>
                <a:moveTo>
                  <a:pt x="5328047" y="952500"/>
                </a:moveTo>
                <a:cubicBezTo>
                  <a:pt x="5323085" y="962422"/>
                  <a:pt x="5320605" y="967383"/>
                  <a:pt x="5320605" y="967383"/>
                </a:cubicBezTo>
                <a:lnTo>
                  <a:pt x="5320605" y="959942"/>
                </a:lnTo>
                <a:cubicBezTo>
                  <a:pt x="5320605" y="959942"/>
                  <a:pt x="5321846" y="958701"/>
                  <a:pt x="5324326" y="956221"/>
                </a:cubicBezTo>
                <a:cubicBezTo>
                  <a:pt x="5326806" y="953741"/>
                  <a:pt x="5328047" y="952500"/>
                  <a:pt x="5328047" y="952500"/>
                </a:cubicBezTo>
                <a:close/>
                <a:moveTo>
                  <a:pt x="4955976" y="952500"/>
                </a:moveTo>
                <a:lnTo>
                  <a:pt x="4958172" y="954696"/>
                </a:lnTo>
                <a:lnTo>
                  <a:pt x="4957837" y="954361"/>
                </a:lnTo>
                <a:cubicBezTo>
                  <a:pt x="4956596" y="953121"/>
                  <a:pt x="4955976" y="952500"/>
                  <a:pt x="4955976" y="952500"/>
                </a:cubicBezTo>
                <a:close/>
                <a:moveTo>
                  <a:pt x="4695528" y="952500"/>
                </a:moveTo>
                <a:lnTo>
                  <a:pt x="4702969" y="959942"/>
                </a:lnTo>
                <a:cubicBezTo>
                  <a:pt x="4702969" y="964903"/>
                  <a:pt x="4702969" y="967383"/>
                  <a:pt x="4702969" y="967383"/>
                </a:cubicBezTo>
                <a:lnTo>
                  <a:pt x="4702969" y="989708"/>
                </a:lnTo>
                <a:cubicBezTo>
                  <a:pt x="4702969" y="989708"/>
                  <a:pt x="4701728" y="987227"/>
                  <a:pt x="4699248" y="982266"/>
                </a:cubicBezTo>
                <a:cubicBezTo>
                  <a:pt x="4696768" y="977305"/>
                  <a:pt x="4695528" y="972345"/>
                  <a:pt x="4695528" y="967383"/>
                </a:cubicBezTo>
                <a:close/>
                <a:moveTo>
                  <a:pt x="4159746" y="952500"/>
                </a:moveTo>
                <a:cubicBezTo>
                  <a:pt x="4164707" y="952500"/>
                  <a:pt x="4167188" y="953741"/>
                  <a:pt x="4167188" y="956221"/>
                </a:cubicBezTo>
                <a:cubicBezTo>
                  <a:pt x="4167188" y="958701"/>
                  <a:pt x="4164707" y="959942"/>
                  <a:pt x="4159746" y="959942"/>
                </a:cubicBezTo>
                <a:close/>
                <a:moveTo>
                  <a:pt x="4129981" y="952500"/>
                </a:moveTo>
                <a:lnTo>
                  <a:pt x="4137422" y="959942"/>
                </a:lnTo>
                <a:cubicBezTo>
                  <a:pt x="4137422" y="959942"/>
                  <a:pt x="4134942" y="959942"/>
                  <a:pt x="4129981" y="959942"/>
                </a:cubicBezTo>
                <a:cubicBezTo>
                  <a:pt x="4129981" y="954981"/>
                  <a:pt x="4129981" y="952500"/>
                  <a:pt x="4129981" y="952500"/>
                </a:cubicBezTo>
                <a:close/>
                <a:moveTo>
                  <a:pt x="5310373" y="947850"/>
                </a:moveTo>
                <a:cubicBezTo>
                  <a:pt x="5312234" y="947230"/>
                  <a:pt x="5313164" y="947540"/>
                  <a:pt x="5313164" y="948780"/>
                </a:cubicBezTo>
                <a:cubicBezTo>
                  <a:pt x="5313164" y="951260"/>
                  <a:pt x="5313164" y="954981"/>
                  <a:pt x="5313164" y="959942"/>
                </a:cubicBezTo>
                <a:lnTo>
                  <a:pt x="5290840" y="959942"/>
                </a:lnTo>
                <a:cubicBezTo>
                  <a:pt x="5290840" y="959942"/>
                  <a:pt x="5294560" y="957462"/>
                  <a:pt x="5302002" y="952500"/>
                </a:cubicBezTo>
                <a:cubicBezTo>
                  <a:pt x="5305722" y="950020"/>
                  <a:pt x="5308513" y="948470"/>
                  <a:pt x="5310373" y="947850"/>
                </a:cubicBezTo>
                <a:close/>
                <a:moveTo>
                  <a:pt x="5233169" y="947850"/>
                </a:moveTo>
                <a:cubicBezTo>
                  <a:pt x="5234409" y="948470"/>
                  <a:pt x="5236269" y="950020"/>
                  <a:pt x="5238750" y="952500"/>
                </a:cubicBezTo>
                <a:cubicBezTo>
                  <a:pt x="5238750" y="952500"/>
                  <a:pt x="5236270" y="952500"/>
                  <a:pt x="5231308" y="952500"/>
                </a:cubicBezTo>
                <a:cubicBezTo>
                  <a:pt x="5231308" y="952500"/>
                  <a:pt x="5231308" y="951260"/>
                  <a:pt x="5231308" y="948780"/>
                </a:cubicBezTo>
                <a:cubicBezTo>
                  <a:pt x="5231308" y="947540"/>
                  <a:pt x="5231928" y="947230"/>
                  <a:pt x="5233169" y="947850"/>
                </a:cubicBezTo>
                <a:close/>
                <a:moveTo>
                  <a:pt x="5571753" y="946920"/>
                </a:moveTo>
                <a:cubicBezTo>
                  <a:pt x="5572993" y="946920"/>
                  <a:pt x="5573613" y="947540"/>
                  <a:pt x="5573613" y="948780"/>
                </a:cubicBezTo>
                <a:cubicBezTo>
                  <a:pt x="5573613" y="951260"/>
                  <a:pt x="5572372" y="953741"/>
                  <a:pt x="5569892" y="956221"/>
                </a:cubicBezTo>
                <a:cubicBezTo>
                  <a:pt x="5567412" y="958701"/>
                  <a:pt x="5564931" y="958701"/>
                  <a:pt x="5562451" y="956221"/>
                </a:cubicBezTo>
                <a:cubicBezTo>
                  <a:pt x="5559971" y="953741"/>
                  <a:pt x="5561210" y="951260"/>
                  <a:pt x="5566172" y="948780"/>
                </a:cubicBezTo>
                <a:cubicBezTo>
                  <a:pt x="5568652" y="947540"/>
                  <a:pt x="5570513" y="946920"/>
                  <a:pt x="5571753" y="946920"/>
                </a:cubicBezTo>
                <a:close/>
                <a:moveTo>
                  <a:pt x="6935390" y="945059"/>
                </a:moveTo>
                <a:lnTo>
                  <a:pt x="6927949" y="952500"/>
                </a:lnTo>
                <a:cubicBezTo>
                  <a:pt x="6927949" y="952500"/>
                  <a:pt x="6926708" y="952500"/>
                  <a:pt x="6924228" y="952500"/>
                </a:cubicBezTo>
                <a:cubicBezTo>
                  <a:pt x="6921748" y="952500"/>
                  <a:pt x="6919267" y="954981"/>
                  <a:pt x="6916787" y="959942"/>
                </a:cubicBezTo>
                <a:cubicBezTo>
                  <a:pt x="6914307" y="964903"/>
                  <a:pt x="6893222" y="977305"/>
                  <a:pt x="6853535" y="997149"/>
                </a:cubicBezTo>
                <a:cubicBezTo>
                  <a:pt x="6853535" y="997149"/>
                  <a:pt x="6852294" y="998389"/>
                  <a:pt x="6849814" y="1000870"/>
                </a:cubicBezTo>
                <a:cubicBezTo>
                  <a:pt x="6847334" y="1003350"/>
                  <a:pt x="6843613" y="1007071"/>
                  <a:pt x="6838652" y="1012032"/>
                </a:cubicBezTo>
                <a:cubicBezTo>
                  <a:pt x="6833691" y="1016993"/>
                  <a:pt x="6829970" y="1018233"/>
                  <a:pt x="6827490" y="1015752"/>
                </a:cubicBezTo>
                <a:cubicBezTo>
                  <a:pt x="6825009" y="1013272"/>
                  <a:pt x="6827490" y="1009551"/>
                  <a:pt x="6834931" y="1004590"/>
                </a:cubicBezTo>
                <a:cubicBezTo>
                  <a:pt x="6842373" y="999629"/>
                  <a:pt x="6853535" y="992188"/>
                  <a:pt x="6868417" y="982266"/>
                </a:cubicBezTo>
                <a:cubicBezTo>
                  <a:pt x="6908105" y="957462"/>
                  <a:pt x="6930429" y="945059"/>
                  <a:pt x="6935390" y="945059"/>
                </a:cubicBezTo>
                <a:close/>
                <a:moveTo>
                  <a:pt x="6511230" y="945059"/>
                </a:moveTo>
                <a:cubicBezTo>
                  <a:pt x="6511230" y="945059"/>
                  <a:pt x="6513710" y="945059"/>
                  <a:pt x="6518672" y="945059"/>
                </a:cubicBezTo>
                <a:lnTo>
                  <a:pt x="6518672" y="952500"/>
                </a:lnTo>
                <a:lnTo>
                  <a:pt x="6511230" y="952500"/>
                </a:lnTo>
                <a:cubicBezTo>
                  <a:pt x="6511230" y="947539"/>
                  <a:pt x="6511230" y="945059"/>
                  <a:pt x="6511230" y="945059"/>
                </a:cubicBezTo>
                <a:close/>
                <a:moveTo>
                  <a:pt x="6005215" y="945059"/>
                </a:moveTo>
                <a:cubicBezTo>
                  <a:pt x="6010176" y="950020"/>
                  <a:pt x="6012656" y="952500"/>
                  <a:pt x="6012656" y="952500"/>
                </a:cubicBezTo>
                <a:lnTo>
                  <a:pt x="6005215" y="952500"/>
                </a:lnTo>
                <a:cubicBezTo>
                  <a:pt x="6005215" y="952500"/>
                  <a:pt x="6005215" y="950020"/>
                  <a:pt x="6005215" y="945059"/>
                </a:cubicBezTo>
                <a:close/>
                <a:moveTo>
                  <a:pt x="5744765" y="945059"/>
                </a:moveTo>
                <a:lnTo>
                  <a:pt x="5752207" y="952500"/>
                </a:lnTo>
                <a:cubicBezTo>
                  <a:pt x="5752207" y="952500"/>
                  <a:pt x="5749727" y="952500"/>
                  <a:pt x="5744765" y="952500"/>
                </a:cubicBezTo>
                <a:close/>
                <a:moveTo>
                  <a:pt x="5521523" y="945059"/>
                </a:moveTo>
                <a:lnTo>
                  <a:pt x="5514082" y="959942"/>
                </a:lnTo>
                <a:cubicBezTo>
                  <a:pt x="5514082" y="954981"/>
                  <a:pt x="5511602" y="954981"/>
                  <a:pt x="5506640" y="959942"/>
                </a:cubicBezTo>
                <a:lnTo>
                  <a:pt x="5491758" y="967383"/>
                </a:lnTo>
                <a:cubicBezTo>
                  <a:pt x="5496719" y="957462"/>
                  <a:pt x="5504160" y="952500"/>
                  <a:pt x="5514082" y="952500"/>
                </a:cubicBezTo>
                <a:cubicBezTo>
                  <a:pt x="5514082" y="952500"/>
                  <a:pt x="5515322" y="951260"/>
                  <a:pt x="5517803" y="948780"/>
                </a:cubicBezTo>
                <a:cubicBezTo>
                  <a:pt x="5520283" y="946300"/>
                  <a:pt x="5521523" y="945059"/>
                  <a:pt x="5521523" y="945059"/>
                </a:cubicBezTo>
                <a:close/>
                <a:moveTo>
                  <a:pt x="5461992" y="945059"/>
                </a:moveTo>
                <a:lnTo>
                  <a:pt x="5461992" y="952500"/>
                </a:lnTo>
                <a:cubicBezTo>
                  <a:pt x="5457031" y="957462"/>
                  <a:pt x="5454551" y="957462"/>
                  <a:pt x="5454551" y="952500"/>
                </a:cubicBezTo>
                <a:cubicBezTo>
                  <a:pt x="5454551" y="947539"/>
                  <a:pt x="5457031" y="945059"/>
                  <a:pt x="5461992" y="945059"/>
                </a:cubicBezTo>
                <a:close/>
                <a:moveTo>
                  <a:pt x="5156894" y="945059"/>
                </a:moveTo>
                <a:cubicBezTo>
                  <a:pt x="5161856" y="950020"/>
                  <a:pt x="5161856" y="952500"/>
                  <a:pt x="5156894" y="952500"/>
                </a:cubicBezTo>
                <a:cubicBezTo>
                  <a:pt x="5151933" y="952500"/>
                  <a:pt x="5149453" y="951260"/>
                  <a:pt x="5149453" y="948780"/>
                </a:cubicBezTo>
                <a:cubicBezTo>
                  <a:pt x="5149453" y="946300"/>
                  <a:pt x="5151933" y="945059"/>
                  <a:pt x="5156894" y="945059"/>
                </a:cubicBezTo>
                <a:close/>
                <a:moveTo>
                  <a:pt x="4844355" y="945059"/>
                </a:moveTo>
                <a:cubicBezTo>
                  <a:pt x="4849317" y="945059"/>
                  <a:pt x="4849317" y="947539"/>
                  <a:pt x="4844355" y="952500"/>
                </a:cubicBezTo>
                <a:cubicBezTo>
                  <a:pt x="4844355" y="957462"/>
                  <a:pt x="4843115" y="959942"/>
                  <a:pt x="4840635" y="959942"/>
                </a:cubicBezTo>
                <a:cubicBezTo>
                  <a:pt x="4838154" y="959942"/>
                  <a:pt x="4836914" y="957462"/>
                  <a:pt x="4836914" y="952500"/>
                </a:cubicBezTo>
                <a:cubicBezTo>
                  <a:pt x="4836914" y="947539"/>
                  <a:pt x="4839394" y="945059"/>
                  <a:pt x="4844355" y="945059"/>
                </a:cubicBezTo>
                <a:close/>
                <a:moveTo>
                  <a:pt x="4732734" y="945059"/>
                </a:moveTo>
                <a:cubicBezTo>
                  <a:pt x="4737695" y="945059"/>
                  <a:pt x="4740176" y="946300"/>
                  <a:pt x="4740176" y="948780"/>
                </a:cubicBezTo>
                <a:cubicBezTo>
                  <a:pt x="4740176" y="951260"/>
                  <a:pt x="4738935" y="952500"/>
                  <a:pt x="4736455" y="952500"/>
                </a:cubicBezTo>
                <a:cubicBezTo>
                  <a:pt x="4733975" y="952500"/>
                  <a:pt x="4732734" y="950020"/>
                  <a:pt x="4732734" y="945059"/>
                </a:cubicBezTo>
                <a:close/>
                <a:moveTo>
                  <a:pt x="4263926" y="945059"/>
                </a:moveTo>
                <a:lnTo>
                  <a:pt x="4263926" y="952500"/>
                </a:lnTo>
                <a:cubicBezTo>
                  <a:pt x="4263926" y="957462"/>
                  <a:pt x="4261446" y="959942"/>
                  <a:pt x="4256485" y="959942"/>
                </a:cubicBezTo>
                <a:cubicBezTo>
                  <a:pt x="4251524" y="959942"/>
                  <a:pt x="4247803" y="961183"/>
                  <a:pt x="4245323" y="963663"/>
                </a:cubicBezTo>
                <a:cubicBezTo>
                  <a:pt x="4242842" y="966143"/>
                  <a:pt x="4241602" y="964903"/>
                  <a:pt x="4241602" y="959942"/>
                </a:cubicBezTo>
                <a:cubicBezTo>
                  <a:pt x="4241602" y="954981"/>
                  <a:pt x="4244082" y="952500"/>
                  <a:pt x="4249044" y="952500"/>
                </a:cubicBezTo>
                <a:close/>
                <a:moveTo>
                  <a:pt x="4762500" y="941338"/>
                </a:moveTo>
                <a:cubicBezTo>
                  <a:pt x="4764980" y="941338"/>
                  <a:pt x="4767461" y="942578"/>
                  <a:pt x="4769941" y="945059"/>
                </a:cubicBezTo>
                <a:lnTo>
                  <a:pt x="4769941" y="952500"/>
                </a:lnTo>
                <a:cubicBezTo>
                  <a:pt x="4769941" y="952500"/>
                  <a:pt x="4764980" y="952500"/>
                  <a:pt x="4755058" y="952500"/>
                </a:cubicBezTo>
                <a:cubicBezTo>
                  <a:pt x="4750097" y="952500"/>
                  <a:pt x="4747617" y="952500"/>
                  <a:pt x="4747617" y="952500"/>
                </a:cubicBezTo>
                <a:cubicBezTo>
                  <a:pt x="4747617" y="952500"/>
                  <a:pt x="4750097" y="950020"/>
                  <a:pt x="4755058" y="945059"/>
                </a:cubicBezTo>
                <a:cubicBezTo>
                  <a:pt x="4757539" y="942578"/>
                  <a:pt x="4760020" y="941338"/>
                  <a:pt x="4762500" y="941338"/>
                </a:cubicBezTo>
                <a:close/>
                <a:moveTo>
                  <a:pt x="6529834" y="937618"/>
                </a:moveTo>
                <a:cubicBezTo>
                  <a:pt x="6532314" y="937618"/>
                  <a:pt x="6533554" y="938858"/>
                  <a:pt x="6533554" y="941338"/>
                </a:cubicBezTo>
                <a:cubicBezTo>
                  <a:pt x="6533554" y="943818"/>
                  <a:pt x="6531074" y="945059"/>
                  <a:pt x="6526113" y="945059"/>
                </a:cubicBezTo>
                <a:cubicBezTo>
                  <a:pt x="6526113" y="940098"/>
                  <a:pt x="6527354" y="937618"/>
                  <a:pt x="6529834" y="937618"/>
                </a:cubicBezTo>
                <a:close/>
                <a:moveTo>
                  <a:pt x="5871269" y="937618"/>
                </a:moveTo>
                <a:cubicBezTo>
                  <a:pt x="5871269" y="942579"/>
                  <a:pt x="5873749" y="945059"/>
                  <a:pt x="5878711" y="945059"/>
                </a:cubicBezTo>
                <a:lnTo>
                  <a:pt x="5886152" y="959942"/>
                </a:lnTo>
                <a:cubicBezTo>
                  <a:pt x="5886152" y="959942"/>
                  <a:pt x="5883672" y="959942"/>
                  <a:pt x="5878711" y="959942"/>
                </a:cubicBezTo>
                <a:lnTo>
                  <a:pt x="5871269" y="959942"/>
                </a:lnTo>
                <a:cubicBezTo>
                  <a:pt x="5871269" y="959942"/>
                  <a:pt x="5868789" y="959942"/>
                  <a:pt x="5863828" y="959942"/>
                </a:cubicBezTo>
                <a:lnTo>
                  <a:pt x="5863828" y="945059"/>
                </a:lnTo>
                <a:close/>
                <a:moveTo>
                  <a:pt x="5566172" y="937618"/>
                </a:moveTo>
                <a:cubicBezTo>
                  <a:pt x="5566172" y="937618"/>
                  <a:pt x="5568652" y="937618"/>
                  <a:pt x="5573613" y="937618"/>
                </a:cubicBezTo>
                <a:cubicBezTo>
                  <a:pt x="5578574" y="942579"/>
                  <a:pt x="5578574" y="945059"/>
                  <a:pt x="5573613" y="945059"/>
                </a:cubicBezTo>
                <a:cubicBezTo>
                  <a:pt x="5568652" y="945059"/>
                  <a:pt x="5566172" y="942579"/>
                  <a:pt x="5566172" y="937618"/>
                </a:cubicBezTo>
                <a:close/>
                <a:moveTo>
                  <a:pt x="5499199" y="937618"/>
                </a:moveTo>
                <a:lnTo>
                  <a:pt x="5484316" y="945059"/>
                </a:lnTo>
                <a:cubicBezTo>
                  <a:pt x="5484316" y="945059"/>
                  <a:pt x="5485557" y="943818"/>
                  <a:pt x="5488037" y="941338"/>
                </a:cubicBezTo>
                <a:cubicBezTo>
                  <a:pt x="5490517" y="938858"/>
                  <a:pt x="5494238" y="937618"/>
                  <a:pt x="5499199" y="937618"/>
                </a:cubicBezTo>
                <a:close/>
                <a:moveTo>
                  <a:pt x="5342929" y="937618"/>
                </a:moveTo>
                <a:lnTo>
                  <a:pt x="5357812" y="937618"/>
                </a:lnTo>
                <a:cubicBezTo>
                  <a:pt x="5357812" y="937618"/>
                  <a:pt x="5357812" y="940098"/>
                  <a:pt x="5357812" y="945059"/>
                </a:cubicBezTo>
                <a:cubicBezTo>
                  <a:pt x="5352851" y="945059"/>
                  <a:pt x="5350371" y="945059"/>
                  <a:pt x="5350371" y="945059"/>
                </a:cubicBezTo>
                <a:lnTo>
                  <a:pt x="5328047" y="952500"/>
                </a:lnTo>
                <a:cubicBezTo>
                  <a:pt x="5323085" y="947539"/>
                  <a:pt x="5328047" y="942579"/>
                  <a:pt x="5342929" y="937618"/>
                </a:cubicBezTo>
                <a:close/>
                <a:moveTo>
                  <a:pt x="5119688" y="937618"/>
                </a:moveTo>
                <a:lnTo>
                  <a:pt x="5119688" y="945059"/>
                </a:lnTo>
                <a:lnTo>
                  <a:pt x="5127129" y="959942"/>
                </a:lnTo>
                <a:cubicBezTo>
                  <a:pt x="5132090" y="954981"/>
                  <a:pt x="5134571" y="954981"/>
                  <a:pt x="5134571" y="959942"/>
                </a:cubicBezTo>
                <a:cubicBezTo>
                  <a:pt x="5124649" y="969863"/>
                  <a:pt x="5122168" y="974825"/>
                  <a:pt x="5127129" y="974825"/>
                </a:cubicBezTo>
                <a:cubicBezTo>
                  <a:pt x="5132090" y="979786"/>
                  <a:pt x="5133330" y="983507"/>
                  <a:pt x="5130850" y="985987"/>
                </a:cubicBezTo>
                <a:cubicBezTo>
                  <a:pt x="5128370" y="988467"/>
                  <a:pt x="5129609" y="989708"/>
                  <a:pt x="5134571" y="989708"/>
                </a:cubicBezTo>
                <a:cubicBezTo>
                  <a:pt x="5139532" y="989708"/>
                  <a:pt x="5142012" y="988467"/>
                  <a:pt x="5142012" y="985987"/>
                </a:cubicBezTo>
                <a:cubicBezTo>
                  <a:pt x="5142012" y="983507"/>
                  <a:pt x="5144492" y="982266"/>
                  <a:pt x="5149453" y="982266"/>
                </a:cubicBezTo>
                <a:cubicBezTo>
                  <a:pt x="5149453" y="982266"/>
                  <a:pt x="5151933" y="979786"/>
                  <a:pt x="5156894" y="974825"/>
                </a:cubicBezTo>
                <a:cubicBezTo>
                  <a:pt x="5151933" y="974825"/>
                  <a:pt x="5151933" y="972345"/>
                  <a:pt x="5156894" y="967383"/>
                </a:cubicBezTo>
                <a:lnTo>
                  <a:pt x="5164336" y="967383"/>
                </a:lnTo>
                <a:cubicBezTo>
                  <a:pt x="5164336" y="972345"/>
                  <a:pt x="5164336" y="974825"/>
                  <a:pt x="5164336" y="974825"/>
                </a:cubicBezTo>
                <a:cubicBezTo>
                  <a:pt x="5164336" y="974825"/>
                  <a:pt x="5166816" y="974825"/>
                  <a:pt x="5171777" y="974825"/>
                </a:cubicBezTo>
                <a:cubicBezTo>
                  <a:pt x="5176738" y="974825"/>
                  <a:pt x="5179219" y="972345"/>
                  <a:pt x="5179219" y="967383"/>
                </a:cubicBezTo>
                <a:cubicBezTo>
                  <a:pt x="5184180" y="967383"/>
                  <a:pt x="5189140" y="964903"/>
                  <a:pt x="5194101" y="959942"/>
                </a:cubicBezTo>
                <a:lnTo>
                  <a:pt x="5201543" y="959942"/>
                </a:lnTo>
                <a:cubicBezTo>
                  <a:pt x="5201543" y="969863"/>
                  <a:pt x="5204023" y="972345"/>
                  <a:pt x="5208984" y="967383"/>
                </a:cubicBezTo>
                <a:cubicBezTo>
                  <a:pt x="5208984" y="962422"/>
                  <a:pt x="5208984" y="959942"/>
                  <a:pt x="5208984" y="959942"/>
                </a:cubicBezTo>
                <a:lnTo>
                  <a:pt x="5223867" y="959942"/>
                </a:lnTo>
                <a:cubicBezTo>
                  <a:pt x="5223867" y="964903"/>
                  <a:pt x="5226347" y="967383"/>
                  <a:pt x="5231308" y="967383"/>
                </a:cubicBezTo>
                <a:cubicBezTo>
                  <a:pt x="5236270" y="967383"/>
                  <a:pt x="5239990" y="968624"/>
                  <a:pt x="5242470" y="971104"/>
                </a:cubicBezTo>
                <a:cubicBezTo>
                  <a:pt x="5244951" y="973584"/>
                  <a:pt x="5246191" y="974825"/>
                  <a:pt x="5246191" y="974825"/>
                </a:cubicBezTo>
                <a:lnTo>
                  <a:pt x="5238750" y="959942"/>
                </a:lnTo>
                <a:cubicBezTo>
                  <a:pt x="5238750" y="959942"/>
                  <a:pt x="5238750" y="958701"/>
                  <a:pt x="5238750" y="956221"/>
                </a:cubicBezTo>
                <a:cubicBezTo>
                  <a:pt x="5238750" y="953741"/>
                  <a:pt x="5238750" y="952500"/>
                  <a:pt x="5238750" y="952500"/>
                </a:cubicBezTo>
                <a:cubicBezTo>
                  <a:pt x="5238750" y="952500"/>
                  <a:pt x="5241230" y="950020"/>
                  <a:pt x="5246191" y="945059"/>
                </a:cubicBezTo>
                <a:cubicBezTo>
                  <a:pt x="5246191" y="945059"/>
                  <a:pt x="5248671" y="945059"/>
                  <a:pt x="5253633" y="945059"/>
                </a:cubicBezTo>
                <a:lnTo>
                  <a:pt x="5261074" y="945059"/>
                </a:lnTo>
                <a:cubicBezTo>
                  <a:pt x="5261074" y="940098"/>
                  <a:pt x="5262315" y="937618"/>
                  <a:pt x="5264795" y="937618"/>
                </a:cubicBezTo>
                <a:cubicBezTo>
                  <a:pt x="5267275" y="937618"/>
                  <a:pt x="5270995" y="937618"/>
                  <a:pt x="5275957" y="937618"/>
                </a:cubicBezTo>
                <a:lnTo>
                  <a:pt x="5283398" y="945059"/>
                </a:lnTo>
                <a:cubicBezTo>
                  <a:pt x="5283398" y="950020"/>
                  <a:pt x="5282158" y="952500"/>
                  <a:pt x="5279678" y="952500"/>
                </a:cubicBezTo>
                <a:cubicBezTo>
                  <a:pt x="5277197" y="952500"/>
                  <a:pt x="5278437" y="954981"/>
                  <a:pt x="5283398" y="959942"/>
                </a:cubicBezTo>
                <a:cubicBezTo>
                  <a:pt x="5283398" y="964903"/>
                  <a:pt x="5282158" y="968624"/>
                  <a:pt x="5279678" y="971104"/>
                </a:cubicBezTo>
                <a:cubicBezTo>
                  <a:pt x="5277197" y="973584"/>
                  <a:pt x="5273477" y="974825"/>
                  <a:pt x="5268515" y="974825"/>
                </a:cubicBezTo>
                <a:cubicBezTo>
                  <a:pt x="5263554" y="979786"/>
                  <a:pt x="5258594" y="982266"/>
                  <a:pt x="5253633" y="982266"/>
                </a:cubicBezTo>
                <a:cubicBezTo>
                  <a:pt x="5248671" y="982266"/>
                  <a:pt x="5246191" y="984746"/>
                  <a:pt x="5246191" y="989708"/>
                </a:cubicBezTo>
                <a:cubicBezTo>
                  <a:pt x="5246191" y="989708"/>
                  <a:pt x="5244951" y="990948"/>
                  <a:pt x="5242470" y="993428"/>
                </a:cubicBezTo>
                <a:cubicBezTo>
                  <a:pt x="5239990" y="995909"/>
                  <a:pt x="5236270" y="997149"/>
                  <a:pt x="5231308" y="997149"/>
                </a:cubicBezTo>
                <a:cubicBezTo>
                  <a:pt x="5216426" y="997149"/>
                  <a:pt x="5211464" y="1002110"/>
                  <a:pt x="5216426" y="1012032"/>
                </a:cubicBezTo>
                <a:lnTo>
                  <a:pt x="5216426" y="1019473"/>
                </a:lnTo>
                <a:cubicBezTo>
                  <a:pt x="5211464" y="1019473"/>
                  <a:pt x="5206504" y="1019473"/>
                  <a:pt x="5201543" y="1019473"/>
                </a:cubicBezTo>
                <a:lnTo>
                  <a:pt x="5208984" y="1026915"/>
                </a:lnTo>
                <a:cubicBezTo>
                  <a:pt x="5208984" y="1026915"/>
                  <a:pt x="5213945" y="1024434"/>
                  <a:pt x="5223867" y="1019473"/>
                </a:cubicBezTo>
                <a:cubicBezTo>
                  <a:pt x="5233788" y="1014512"/>
                  <a:pt x="5238750" y="1010791"/>
                  <a:pt x="5238750" y="1008311"/>
                </a:cubicBezTo>
                <a:cubicBezTo>
                  <a:pt x="5238750" y="1005831"/>
                  <a:pt x="5243711" y="1004590"/>
                  <a:pt x="5253633" y="1004590"/>
                </a:cubicBezTo>
                <a:lnTo>
                  <a:pt x="5268515" y="997149"/>
                </a:lnTo>
                <a:cubicBezTo>
                  <a:pt x="5268515" y="992188"/>
                  <a:pt x="5269756" y="989708"/>
                  <a:pt x="5272236" y="989708"/>
                </a:cubicBezTo>
                <a:cubicBezTo>
                  <a:pt x="5274716" y="989708"/>
                  <a:pt x="5278437" y="989708"/>
                  <a:pt x="5283398" y="989708"/>
                </a:cubicBezTo>
                <a:cubicBezTo>
                  <a:pt x="5288360" y="989708"/>
                  <a:pt x="5290840" y="989708"/>
                  <a:pt x="5290840" y="989708"/>
                </a:cubicBezTo>
                <a:cubicBezTo>
                  <a:pt x="5290840" y="984746"/>
                  <a:pt x="5292080" y="982266"/>
                  <a:pt x="5294560" y="982266"/>
                </a:cubicBezTo>
                <a:cubicBezTo>
                  <a:pt x="5297040" y="982266"/>
                  <a:pt x="5300761" y="982266"/>
                  <a:pt x="5305722" y="982266"/>
                </a:cubicBezTo>
                <a:lnTo>
                  <a:pt x="5320605" y="974825"/>
                </a:lnTo>
                <a:cubicBezTo>
                  <a:pt x="5320605" y="974825"/>
                  <a:pt x="5323085" y="974825"/>
                  <a:pt x="5328047" y="974825"/>
                </a:cubicBezTo>
                <a:cubicBezTo>
                  <a:pt x="5328047" y="974825"/>
                  <a:pt x="5330527" y="974825"/>
                  <a:pt x="5335488" y="974825"/>
                </a:cubicBezTo>
                <a:cubicBezTo>
                  <a:pt x="5335488" y="969863"/>
                  <a:pt x="5335488" y="967383"/>
                  <a:pt x="5335488" y="967383"/>
                </a:cubicBezTo>
                <a:cubicBezTo>
                  <a:pt x="5335488" y="967383"/>
                  <a:pt x="5337968" y="967383"/>
                  <a:pt x="5342929" y="967383"/>
                </a:cubicBezTo>
                <a:cubicBezTo>
                  <a:pt x="5342929" y="967383"/>
                  <a:pt x="5342929" y="966143"/>
                  <a:pt x="5342929" y="963663"/>
                </a:cubicBezTo>
                <a:cubicBezTo>
                  <a:pt x="5342929" y="961183"/>
                  <a:pt x="5345410" y="959942"/>
                  <a:pt x="5350371" y="959942"/>
                </a:cubicBezTo>
                <a:cubicBezTo>
                  <a:pt x="5355332" y="959942"/>
                  <a:pt x="5357812" y="959942"/>
                  <a:pt x="5357812" y="959942"/>
                </a:cubicBezTo>
                <a:lnTo>
                  <a:pt x="5372695" y="959942"/>
                </a:lnTo>
                <a:cubicBezTo>
                  <a:pt x="5377656" y="959942"/>
                  <a:pt x="5380136" y="959942"/>
                  <a:pt x="5380136" y="959942"/>
                </a:cubicBezTo>
                <a:cubicBezTo>
                  <a:pt x="5380136" y="959942"/>
                  <a:pt x="5380136" y="962422"/>
                  <a:pt x="5380136" y="967383"/>
                </a:cubicBezTo>
                <a:cubicBezTo>
                  <a:pt x="5380136" y="972345"/>
                  <a:pt x="5378896" y="974825"/>
                  <a:pt x="5376416" y="974825"/>
                </a:cubicBezTo>
                <a:cubicBezTo>
                  <a:pt x="5373936" y="974825"/>
                  <a:pt x="5367734" y="977305"/>
                  <a:pt x="5357812" y="982266"/>
                </a:cubicBezTo>
                <a:cubicBezTo>
                  <a:pt x="5347891" y="987227"/>
                  <a:pt x="5344170" y="992188"/>
                  <a:pt x="5346650" y="997149"/>
                </a:cubicBezTo>
                <a:cubicBezTo>
                  <a:pt x="5349130" y="1002110"/>
                  <a:pt x="5351611" y="1004590"/>
                  <a:pt x="5354092" y="1004590"/>
                </a:cubicBezTo>
                <a:cubicBezTo>
                  <a:pt x="5356572" y="1004590"/>
                  <a:pt x="5362774" y="1002110"/>
                  <a:pt x="5372695" y="997149"/>
                </a:cubicBezTo>
                <a:cubicBezTo>
                  <a:pt x="5377656" y="987227"/>
                  <a:pt x="5382617" y="982266"/>
                  <a:pt x="5387578" y="982266"/>
                </a:cubicBezTo>
                <a:cubicBezTo>
                  <a:pt x="5392539" y="982266"/>
                  <a:pt x="5399981" y="979786"/>
                  <a:pt x="5409902" y="974825"/>
                </a:cubicBezTo>
                <a:lnTo>
                  <a:pt x="5417344" y="982266"/>
                </a:lnTo>
                <a:lnTo>
                  <a:pt x="5402461" y="989708"/>
                </a:lnTo>
                <a:cubicBezTo>
                  <a:pt x="5397499" y="989708"/>
                  <a:pt x="5393779" y="990948"/>
                  <a:pt x="5391299" y="993428"/>
                </a:cubicBezTo>
                <a:cubicBezTo>
                  <a:pt x="5388819" y="995909"/>
                  <a:pt x="5385098" y="997149"/>
                  <a:pt x="5380136" y="997149"/>
                </a:cubicBezTo>
                <a:lnTo>
                  <a:pt x="5365254" y="1012032"/>
                </a:lnTo>
                <a:lnTo>
                  <a:pt x="5357812" y="1019473"/>
                </a:lnTo>
                <a:cubicBezTo>
                  <a:pt x="5352851" y="1019473"/>
                  <a:pt x="5350371" y="1020713"/>
                  <a:pt x="5350371" y="1023194"/>
                </a:cubicBezTo>
                <a:cubicBezTo>
                  <a:pt x="5350371" y="1025674"/>
                  <a:pt x="5346650" y="1026915"/>
                  <a:pt x="5339209" y="1026915"/>
                </a:cubicBezTo>
                <a:cubicBezTo>
                  <a:pt x="5331767" y="1026915"/>
                  <a:pt x="5329287" y="1021954"/>
                  <a:pt x="5331767" y="1012032"/>
                </a:cubicBezTo>
                <a:cubicBezTo>
                  <a:pt x="5334247" y="1002110"/>
                  <a:pt x="5333008" y="994669"/>
                  <a:pt x="5328047" y="989708"/>
                </a:cubicBezTo>
                <a:cubicBezTo>
                  <a:pt x="5323085" y="989708"/>
                  <a:pt x="5319365" y="989708"/>
                  <a:pt x="5316885" y="989708"/>
                </a:cubicBezTo>
                <a:cubicBezTo>
                  <a:pt x="5314404" y="989708"/>
                  <a:pt x="5310684" y="989708"/>
                  <a:pt x="5305722" y="989708"/>
                </a:cubicBezTo>
                <a:cubicBezTo>
                  <a:pt x="5305722" y="994669"/>
                  <a:pt x="5303242" y="997149"/>
                  <a:pt x="5298281" y="997149"/>
                </a:cubicBezTo>
                <a:lnTo>
                  <a:pt x="5275957" y="997149"/>
                </a:lnTo>
                <a:cubicBezTo>
                  <a:pt x="5275957" y="997149"/>
                  <a:pt x="5275957" y="999629"/>
                  <a:pt x="5275957" y="1004590"/>
                </a:cubicBezTo>
                <a:lnTo>
                  <a:pt x="5268515" y="1012032"/>
                </a:lnTo>
                <a:cubicBezTo>
                  <a:pt x="5263554" y="1007071"/>
                  <a:pt x="5261074" y="1007071"/>
                  <a:pt x="5261074" y="1012032"/>
                </a:cubicBezTo>
                <a:lnTo>
                  <a:pt x="5261074" y="1019473"/>
                </a:lnTo>
                <a:cubicBezTo>
                  <a:pt x="5261074" y="1019473"/>
                  <a:pt x="5256113" y="1021954"/>
                  <a:pt x="5246191" y="1026915"/>
                </a:cubicBezTo>
                <a:cubicBezTo>
                  <a:pt x="5246191" y="1026915"/>
                  <a:pt x="5242470" y="1028155"/>
                  <a:pt x="5235029" y="1030635"/>
                </a:cubicBezTo>
                <a:cubicBezTo>
                  <a:pt x="5227588" y="1033116"/>
                  <a:pt x="5221387" y="1036836"/>
                  <a:pt x="5216426" y="1041797"/>
                </a:cubicBezTo>
                <a:cubicBezTo>
                  <a:pt x="5201543" y="1046758"/>
                  <a:pt x="5194101" y="1051719"/>
                  <a:pt x="5194101" y="1056680"/>
                </a:cubicBezTo>
                <a:lnTo>
                  <a:pt x="5194101" y="1071563"/>
                </a:lnTo>
                <a:lnTo>
                  <a:pt x="5186660" y="1064122"/>
                </a:lnTo>
                <a:cubicBezTo>
                  <a:pt x="5181699" y="1064122"/>
                  <a:pt x="5176738" y="1064122"/>
                  <a:pt x="5171777" y="1064122"/>
                </a:cubicBezTo>
                <a:cubicBezTo>
                  <a:pt x="5171777" y="1064122"/>
                  <a:pt x="5171777" y="1066602"/>
                  <a:pt x="5171777" y="1071563"/>
                </a:cubicBezTo>
                <a:cubicBezTo>
                  <a:pt x="5176738" y="1071563"/>
                  <a:pt x="5179219" y="1074043"/>
                  <a:pt x="5179219" y="1079005"/>
                </a:cubicBezTo>
                <a:cubicBezTo>
                  <a:pt x="5179219" y="1083966"/>
                  <a:pt x="5174257" y="1086446"/>
                  <a:pt x="5164336" y="1086446"/>
                </a:cubicBezTo>
                <a:lnTo>
                  <a:pt x="5156894" y="1101329"/>
                </a:lnTo>
                <a:cubicBezTo>
                  <a:pt x="5156894" y="1101329"/>
                  <a:pt x="5154414" y="1103809"/>
                  <a:pt x="5149453" y="1108770"/>
                </a:cubicBezTo>
                <a:cubicBezTo>
                  <a:pt x="5144492" y="1113731"/>
                  <a:pt x="5140771" y="1114971"/>
                  <a:pt x="5138291" y="1112491"/>
                </a:cubicBezTo>
                <a:cubicBezTo>
                  <a:pt x="5135811" y="1110010"/>
                  <a:pt x="5134571" y="1111251"/>
                  <a:pt x="5134571" y="1116212"/>
                </a:cubicBezTo>
                <a:lnTo>
                  <a:pt x="5127129" y="1108770"/>
                </a:lnTo>
                <a:cubicBezTo>
                  <a:pt x="5127129" y="1108770"/>
                  <a:pt x="5129609" y="1108770"/>
                  <a:pt x="5134571" y="1108770"/>
                </a:cubicBezTo>
                <a:lnTo>
                  <a:pt x="5142012" y="1101329"/>
                </a:lnTo>
                <a:lnTo>
                  <a:pt x="5134571" y="1101329"/>
                </a:lnTo>
                <a:cubicBezTo>
                  <a:pt x="5129609" y="1106290"/>
                  <a:pt x="5124649" y="1103809"/>
                  <a:pt x="5119688" y="1093887"/>
                </a:cubicBezTo>
                <a:lnTo>
                  <a:pt x="5112246" y="1101329"/>
                </a:lnTo>
                <a:cubicBezTo>
                  <a:pt x="5107285" y="1111251"/>
                  <a:pt x="5102325" y="1117452"/>
                  <a:pt x="5097364" y="1119932"/>
                </a:cubicBezTo>
                <a:cubicBezTo>
                  <a:pt x="5092402" y="1122413"/>
                  <a:pt x="5089922" y="1124893"/>
                  <a:pt x="5089922" y="1127374"/>
                </a:cubicBezTo>
                <a:cubicBezTo>
                  <a:pt x="5089922" y="1129854"/>
                  <a:pt x="5084960" y="1131094"/>
                  <a:pt x="5075039" y="1131094"/>
                </a:cubicBezTo>
                <a:cubicBezTo>
                  <a:pt x="5070078" y="1131094"/>
                  <a:pt x="5065117" y="1131094"/>
                  <a:pt x="5060156" y="1131094"/>
                </a:cubicBezTo>
                <a:cubicBezTo>
                  <a:pt x="5055195" y="1131094"/>
                  <a:pt x="5052715" y="1131094"/>
                  <a:pt x="5052715" y="1131094"/>
                </a:cubicBezTo>
                <a:cubicBezTo>
                  <a:pt x="5047753" y="1136055"/>
                  <a:pt x="5042793" y="1138536"/>
                  <a:pt x="5037832" y="1138536"/>
                </a:cubicBezTo>
                <a:cubicBezTo>
                  <a:pt x="5032870" y="1138536"/>
                  <a:pt x="5030390" y="1141016"/>
                  <a:pt x="5030390" y="1145977"/>
                </a:cubicBezTo>
                <a:lnTo>
                  <a:pt x="5015508" y="1138536"/>
                </a:lnTo>
                <a:cubicBezTo>
                  <a:pt x="5010546" y="1143497"/>
                  <a:pt x="5006826" y="1145977"/>
                  <a:pt x="5004345" y="1145977"/>
                </a:cubicBezTo>
                <a:cubicBezTo>
                  <a:pt x="5001865" y="1145977"/>
                  <a:pt x="5000625" y="1143497"/>
                  <a:pt x="5000625" y="1138536"/>
                </a:cubicBezTo>
                <a:cubicBezTo>
                  <a:pt x="5000625" y="1128614"/>
                  <a:pt x="4995663" y="1131094"/>
                  <a:pt x="4985742" y="1145977"/>
                </a:cubicBezTo>
                <a:cubicBezTo>
                  <a:pt x="4980781" y="1150938"/>
                  <a:pt x="4977060" y="1152178"/>
                  <a:pt x="4974580" y="1149698"/>
                </a:cubicBezTo>
                <a:cubicBezTo>
                  <a:pt x="4973340" y="1148458"/>
                  <a:pt x="4971170" y="1147528"/>
                  <a:pt x="4968069" y="1146907"/>
                </a:cubicBezTo>
                <a:lnTo>
                  <a:pt x="4963418" y="1146550"/>
                </a:lnTo>
                <a:lnTo>
                  <a:pt x="4955976" y="1145977"/>
                </a:lnTo>
                <a:lnTo>
                  <a:pt x="4948535" y="1153419"/>
                </a:lnTo>
                <a:lnTo>
                  <a:pt x="4963418" y="1160860"/>
                </a:lnTo>
                <a:cubicBezTo>
                  <a:pt x="4963418" y="1160860"/>
                  <a:pt x="4963418" y="1158380"/>
                  <a:pt x="4963418" y="1153419"/>
                </a:cubicBezTo>
                <a:cubicBezTo>
                  <a:pt x="4963418" y="1158380"/>
                  <a:pt x="4965898" y="1160860"/>
                  <a:pt x="4970859" y="1160860"/>
                </a:cubicBezTo>
                <a:cubicBezTo>
                  <a:pt x="4975820" y="1160860"/>
                  <a:pt x="4978301" y="1160860"/>
                  <a:pt x="4978301" y="1160860"/>
                </a:cubicBezTo>
                <a:cubicBezTo>
                  <a:pt x="4983262" y="1155899"/>
                  <a:pt x="4985742" y="1153419"/>
                  <a:pt x="4985742" y="1153419"/>
                </a:cubicBezTo>
                <a:cubicBezTo>
                  <a:pt x="4985742" y="1158380"/>
                  <a:pt x="4988222" y="1160860"/>
                  <a:pt x="4993183" y="1160860"/>
                </a:cubicBezTo>
                <a:cubicBezTo>
                  <a:pt x="4993183" y="1165821"/>
                  <a:pt x="4988222" y="1168301"/>
                  <a:pt x="4978301" y="1168301"/>
                </a:cubicBezTo>
                <a:cubicBezTo>
                  <a:pt x="4978301" y="1168301"/>
                  <a:pt x="4978301" y="1170782"/>
                  <a:pt x="4978301" y="1175743"/>
                </a:cubicBezTo>
                <a:lnTo>
                  <a:pt x="4970859" y="1190626"/>
                </a:lnTo>
                <a:lnTo>
                  <a:pt x="4970859" y="1183184"/>
                </a:lnTo>
                <a:cubicBezTo>
                  <a:pt x="4970859" y="1178223"/>
                  <a:pt x="4969619" y="1175743"/>
                  <a:pt x="4967138" y="1175743"/>
                </a:cubicBezTo>
                <a:cubicBezTo>
                  <a:pt x="4964658" y="1175743"/>
                  <a:pt x="4962177" y="1174502"/>
                  <a:pt x="4959697" y="1172022"/>
                </a:cubicBezTo>
                <a:cubicBezTo>
                  <a:pt x="4957217" y="1169542"/>
                  <a:pt x="4954736" y="1168301"/>
                  <a:pt x="4952256" y="1168301"/>
                </a:cubicBezTo>
                <a:cubicBezTo>
                  <a:pt x="4949776" y="1168301"/>
                  <a:pt x="4948535" y="1170782"/>
                  <a:pt x="4948535" y="1175743"/>
                </a:cubicBezTo>
                <a:cubicBezTo>
                  <a:pt x="4948535" y="1175743"/>
                  <a:pt x="4944814" y="1175743"/>
                  <a:pt x="4937373" y="1175743"/>
                </a:cubicBezTo>
                <a:cubicBezTo>
                  <a:pt x="4929932" y="1175743"/>
                  <a:pt x="4924971" y="1175743"/>
                  <a:pt x="4922491" y="1175743"/>
                </a:cubicBezTo>
                <a:cubicBezTo>
                  <a:pt x="4920010" y="1175743"/>
                  <a:pt x="4921250" y="1178223"/>
                  <a:pt x="4926211" y="1183184"/>
                </a:cubicBezTo>
                <a:cubicBezTo>
                  <a:pt x="4921250" y="1183184"/>
                  <a:pt x="4918770" y="1185665"/>
                  <a:pt x="4918770" y="1190626"/>
                </a:cubicBezTo>
                <a:lnTo>
                  <a:pt x="4911328" y="1198067"/>
                </a:lnTo>
                <a:cubicBezTo>
                  <a:pt x="4901407" y="1198067"/>
                  <a:pt x="4898926" y="1200547"/>
                  <a:pt x="4903887" y="1205508"/>
                </a:cubicBezTo>
                <a:cubicBezTo>
                  <a:pt x="4903887" y="1210469"/>
                  <a:pt x="4911328" y="1210469"/>
                  <a:pt x="4926211" y="1205508"/>
                </a:cubicBezTo>
                <a:cubicBezTo>
                  <a:pt x="4931172" y="1205508"/>
                  <a:pt x="4933652" y="1205508"/>
                  <a:pt x="4933652" y="1205508"/>
                </a:cubicBezTo>
                <a:cubicBezTo>
                  <a:pt x="4933652" y="1205508"/>
                  <a:pt x="4931172" y="1207989"/>
                  <a:pt x="4926211" y="1212950"/>
                </a:cubicBezTo>
                <a:lnTo>
                  <a:pt x="4926211" y="1220391"/>
                </a:lnTo>
                <a:lnTo>
                  <a:pt x="4933652" y="1212950"/>
                </a:lnTo>
                <a:cubicBezTo>
                  <a:pt x="4933652" y="1212950"/>
                  <a:pt x="4937373" y="1214190"/>
                  <a:pt x="4944814" y="1216671"/>
                </a:cubicBezTo>
                <a:cubicBezTo>
                  <a:pt x="4952256" y="1219151"/>
                  <a:pt x="4955976" y="1219151"/>
                  <a:pt x="4955976" y="1216671"/>
                </a:cubicBezTo>
                <a:cubicBezTo>
                  <a:pt x="4955976" y="1214190"/>
                  <a:pt x="4958456" y="1212950"/>
                  <a:pt x="4963418" y="1212950"/>
                </a:cubicBezTo>
                <a:lnTo>
                  <a:pt x="4970859" y="1212950"/>
                </a:lnTo>
                <a:lnTo>
                  <a:pt x="4978301" y="1212950"/>
                </a:lnTo>
                <a:lnTo>
                  <a:pt x="4970859" y="1220391"/>
                </a:lnTo>
                <a:lnTo>
                  <a:pt x="4955976" y="1227833"/>
                </a:lnTo>
                <a:cubicBezTo>
                  <a:pt x="4941094" y="1237754"/>
                  <a:pt x="4933652" y="1240235"/>
                  <a:pt x="4933652" y="1235274"/>
                </a:cubicBezTo>
                <a:cubicBezTo>
                  <a:pt x="4933652" y="1230313"/>
                  <a:pt x="4933652" y="1227833"/>
                  <a:pt x="4933652" y="1227833"/>
                </a:cubicBezTo>
                <a:cubicBezTo>
                  <a:pt x="4928691" y="1227833"/>
                  <a:pt x="4926211" y="1230313"/>
                  <a:pt x="4926211" y="1235274"/>
                </a:cubicBezTo>
                <a:cubicBezTo>
                  <a:pt x="4926211" y="1240235"/>
                  <a:pt x="4923731" y="1242715"/>
                  <a:pt x="4918770" y="1242715"/>
                </a:cubicBezTo>
                <a:cubicBezTo>
                  <a:pt x="4913808" y="1242715"/>
                  <a:pt x="4911328" y="1247676"/>
                  <a:pt x="4911328" y="1257598"/>
                </a:cubicBezTo>
                <a:cubicBezTo>
                  <a:pt x="4911328" y="1257598"/>
                  <a:pt x="4913808" y="1257598"/>
                  <a:pt x="4918770" y="1257598"/>
                </a:cubicBezTo>
                <a:lnTo>
                  <a:pt x="4926211" y="1257598"/>
                </a:lnTo>
                <a:cubicBezTo>
                  <a:pt x="4931172" y="1262559"/>
                  <a:pt x="4934893" y="1263799"/>
                  <a:pt x="4937373" y="1261319"/>
                </a:cubicBezTo>
                <a:cubicBezTo>
                  <a:pt x="4939853" y="1258839"/>
                  <a:pt x="4941094" y="1262559"/>
                  <a:pt x="4941094" y="1272481"/>
                </a:cubicBezTo>
                <a:lnTo>
                  <a:pt x="4948535" y="1272481"/>
                </a:lnTo>
                <a:cubicBezTo>
                  <a:pt x="4948535" y="1272481"/>
                  <a:pt x="4948535" y="1270001"/>
                  <a:pt x="4948535" y="1265040"/>
                </a:cubicBezTo>
                <a:cubicBezTo>
                  <a:pt x="4948535" y="1260079"/>
                  <a:pt x="4946055" y="1257598"/>
                  <a:pt x="4941094" y="1257598"/>
                </a:cubicBezTo>
                <a:cubicBezTo>
                  <a:pt x="4931172" y="1257598"/>
                  <a:pt x="4931172" y="1255118"/>
                  <a:pt x="4941094" y="1250157"/>
                </a:cubicBezTo>
                <a:cubicBezTo>
                  <a:pt x="4946055" y="1245196"/>
                  <a:pt x="4951015" y="1242715"/>
                  <a:pt x="4955976" y="1242715"/>
                </a:cubicBezTo>
                <a:cubicBezTo>
                  <a:pt x="4960938" y="1242715"/>
                  <a:pt x="4964658" y="1240235"/>
                  <a:pt x="4967138" y="1235274"/>
                </a:cubicBezTo>
                <a:cubicBezTo>
                  <a:pt x="4969619" y="1230313"/>
                  <a:pt x="4973339" y="1227833"/>
                  <a:pt x="4978301" y="1227833"/>
                </a:cubicBezTo>
                <a:cubicBezTo>
                  <a:pt x="4978301" y="1227833"/>
                  <a:pt x="4979541" y="1227833"/>
                  <a:pt x="4982021" y="1227833"/>
                </a:cubicBezTo>
                <a:cubicBezTo>
                  <a:pt x="4984501" y="1227833"/>
                  <a:pt x="4985742" y="1225352"/>
                  <a:pt x="4985742" y="1220391"/>
                </a:cubicBezTo>
                <a:lnTo>
                  <a:pt x="5000625" y="1212950"/>
                </a:lnTo>
                <a:cubicBezTo>
                  <a:pt x="5005586" y="1212950"/>
                  <a:pt x="5008066" y="1212950"/>
                  <a:pt x="5008066" y="1212950"/>
                </a:cubicBezTo>
                <a:cubicBezTo>
                  <a:pt x="5008066" y="1212950"/>
                  <a:pt x="5010546" y="1215430"/>
                  <a:pt x="5015508" y="1220391"/>
                </a:cubicBezTo>
                <a:cubicBezTo>
                  <a:pt x="5020469" y="1220391"/>
                  <a:pt x="5026670" y="1220391"/>
                  <a:pt x="5034111" y="1220391"/>
                </a:cubicBezTo>
                <a:cubicBezTo>
                  <a:pt x="5041553" y="1220391"/>
                  <a:pt x="5045273" y="1217911"/>
                  <a:pt x="5045273" y="1212950"/>
                </a:cubicBezTo>
                <a:lnTo>
                  <a:pt x="5045273" y="1227833"/>
                </a:lnTo>
                <a:cubicBezTo>
                  <a:pt x="5045273" y="1232794"/>
                  <a:pt x="5042793" y="1235274"/>
                  <a:pt x="5037832" y="1235274"/>
                </a:cubicBezTo>
                <a:cubicBezTo>
                  <a:pt x="5032870" y="1240235"/>
                  <a:pt x="5030390" y="1242715"/>
                  <a:pt x="5030390" y="1242715"/>
                </a:cubicBezTo>
                <a:lnTo>
                  <a:pt x="5037832" y="1250157"/>
                </a:lnTo>
                <a:cubicBezTo>
                  <a:pt x="5037832" y="1245196"/>
                  <a:pt x="5039072" y="1242715"/>
                  <a:pt x="5041553" y="1242715"/>
                </a:cubicBezTo>
                <a:cubicBezTo>
                  <a:pt x="5044033" y="1242715"/>
                  <a:pt x="5045273" y="1242715"/>
                  <a:pt x="5045273" y="1242715"/>
                </a:cubicBezTo>
                <a:cubicBezTo>
                  <a:pt x="5045273" y="1237754"/>
                  <a:pt x="5050235" y="1235274"/>
                  <a:pt x="5060156" y="1235274"/>
                </a:cubicBezTo>
                <a:cubicBezTo>
                  <a:pt x="5065117" y="1235274"/>
                  <a:pt x="5067597" y="1235274"/>
                  <a:pt x="5067597" y="1235274"/>
                </a:cubicBezTo>
                <a:cubicBezTo>
                  <a:pt x="5067597" y="1235274"/>
                  <a:pt x="5067597" y="1232794"/>
                  <a:pt x="5067597" y="1227833"/>
                </a:cubicBezTo>
                <a:cubicBezTo>
                  <a:pt x="5072559" y="1227833"/>
                  <a:pt x="5075039" y="1227833"/>
                  <a:pt x="5075039" y="1227833"/>
                </a:cubicBezTo>
                <a:cubicBezTo>
                  <a:pt x="5075039" y="1222872"/>
                  <a:pt x="5076279" y="1220391"/>
                  <a:pt x="5078760" y="1220391"/>
                </a:cubicBezTo>
                <a:cubicBezTo>
                  <a:pt x="5081240" y="1220391"/>
                  <a:pt x="5082480" y="1220391"/>
                  <a:pt x="5082480" y="1220391"/>
                </a:cubicBezTo>
                <a:cubicBezTo>
                  <a:pt x="5082480" y="1220391"/>
                  <a:pt x="5083721" y="1217911"/>
                  <a:pt x="5086201" y="1212950"/>
                </a:cubicBezTo>
                <a:cubicBezTo>
                  <a:pt x="5088681" y="1207989"/>
                  <a:pt x="5087442" y="1205508"/>
                  <a:pt x="5082480" y="1205508"/>
                </a:cubicBezTo>
                <a:cubicBezTo>
                  <a:pt x="5082480" y="1205508"/>
                  <a:pt x="5082480" y="1203028"/>
                  <a:pt x="5082480" y="1198067"/>
                </a:cubicBezTo>
                <a:cubicBezTo>
                  <a:pt x="5082480" y="1198067"/>
                  <a:pt x="5083721" y="1198067"/>
                  <a:pt x="5086201" y="1198067"/>
                </a:cubicBezTo>
                <a:cubicBezTo>
                  <a:pt x="5088681" y="1198067"/>
                  <a:pt x="5099844" y="1190626"/>
                  <a:pt x="5119688" y="1175743"/>
                </a:cubicBezTo>
                <a:cubicBezTo>
                  <a:pt x="5129609" y="1170782"/>
                  <a:pt x="5138291" y="1167061"/>
                  <a:pt x="5145732" y="1164581"/>
                </a:cubicBezTo>
                <a:cubicBezTo>
                  <a:pt x="5153174" y="1162100"/>
                  <a:pt x="5156894" y="1160860"/>
                  <a:pt x="5156894" y="1160860"/>
                </a:cubicBezTo>
                <a:lnTo>
                  <a:pt x="5164336" y="1153419"/>
                </a:lnTo>
                <a:lnTo>
                  <a:pt x="5179219" y="1145977"/>
                </a:lnTo>
                <a:cubicBezTo>
                  <a:pt x="5184180" y="1145977"/>
                  <a:pt x="5189140" y="1143497"/>
                  <a:pt x="5194101" y="1138536"/>
                </a:cubicBezTo>
                <a:cubicBezTo>
                  <a:pt x="5199063" y="1133575"/>
                  <a:pt x="5202783" y="1132335"/>
                  <a:pt x="5205263" y="1134815"/>
                </a:cubicBezTo>
                <a:cubicBezTo>
                  <a:pt x="5207744" y="1137295"/>
                  <a:pt x="5211464" y="1138536"/>
                  <a:pt x="5216426" y="1138536"/>
                </a:cubicBezTo>
                <a:lnTo>
                  <a:pt x="5208984" y="1145977"/>
                </a:lnTo>
                <a:cubicBezTo>
                  <a:pt x="5204023" y="1150938"/>
                  <a:pt x="5200302" y="1153419"/>
                  <a:pt x="5197822" y="1153419"/>
                </a:cubicBezTo>
                <a:cubicBezTo>
                  <a:pt x="5195342" y="1153419"/>
                  <a:pt x="5194101" y="1155899"/>
                  <a:pt x="5194101" y="1160860"/>
                </a:cubicBezTo>
                <a:cubicBezTo>
                  <a:pt x="5194101" y="1165821"/>
                  <a:pt x="5196581" y="1165821"/>
                  <a:pt x="5201543" y="1160860"/>
                </a:cubicBezTo>
                <a:cubicBezTo>
                  <a:pt x="5201543" y="1160860"/>
                  <a:pt x="5204023" y="1163340"/>
                  <a:pt x="5208984" y="1168301"/>
                </a:cubicBezTo>
                <a:cubicBezTo>
                  <a:pt x="5213945" y="1163340"/>
                  <a:pt x="5216426" y="1160860"/>
                  <a:pt x="5216426" y="1160860"/>
                </a:cubicBezTo>
                <a:lnTo>
                  <a:pt x="5223867" y="1160860"/>
                </a:lnTo>
                <a:cubicBezTo>
                  <a:pt x="5218906" y="1155899"/>
                  <a:pt x="5218906" y="1153419"/>
                  <a:pt x="5223867" y="1153419"/>
                </a:cubicBezTo>
                <a:lnTo>
                  <a:pt x="5231308" y="1153419"/>
                </a:lnTo>
                <a:cubicBezTo>
                  <a:pt x="5241230" y="1153419"/>
                  <a:pt x="5247432" y="1152178"/>
                  <a:pt x="5249912" y="1149698"/>
                </a:cubicBezTo>
                <a:cubicBezTo>
                  <a:pt x="5252392" y="1147217"/>
                  <a:pt x="5253633" y="1145977"/>
                  <a:pt x="5253633" y="1145977"/>
                </a:cubicBezTo>
                <a:lnTo>
                  <a:pt x="5261074" y="1145977"/>
                </a:lnTo>
                <a:cubicBezTo>
                  <a:pt x="5266035" y="1145977"/>
                  <a:pt x="5268515" y="1145977"/>
                  <a:pt x="5268515" y="1145977"/>
                </a:cubicBezTo>
                <a:cubicBezTo>
                  <a:pt x="5268515" y="1145977"/>
                  <a:pt x="5268515" y="1143497"/>
                  <a:pt x="5268515" y="1138536"/>
                </a:cubicBezTo>
                <a:lnTo>
                  <a:pt x="5275957" y="1131094"/>
                </a:lnTo>
                <a:cubicBezTo>
                  <a:pt x="5275957" y="1131094"/>
                  <a:pt x="5278437" y="1131094"/>
                  <a:pt x="5283398" y="1131094"/>
                </a:cubicBezTo>
                <a:cubicBezTo>
                  <a:pt x="5283398" y="1136055"/>
                  <a:pt x="5283398" y="1138536"/>
                  <a:pt x="5283398" y="1138536"/>
                </a:cubicBezTo>
                <a:cubicBezTo>
                  <a:pt x="5288360" y="1138536"/>
                  <a:pt x="5293320" y="1138536"/>
                  <a:pt x="5298281" y="1138536"/>
                </a:cubicBezTo>
                <a:lnTo>
                  <a:pt x="5298281" y="1131094"/>
                </a:lnTo>
                <a:lnTo>
                  <a:pt x="5298281" y="1123653"/>
                </a:lnTo>
                <a:lnTo>
                  <a:pt x="5305722" y="1123653"/>
                </a:lnTo>
                <a:cubicBezTo>
                  <a:pt x="5305722" y="1123653"/>
                  <a:pt x="5308203" y="1123653"/>
                  <a:pt x="5313164" y="1123653"/>
                </a:cubicBezTo>
                <a:lnTo>
                  <a:pt x="5328047" y="1116212"/>
                </a:lnTo>
                <a:cubicBezTo>
                  <a:pt x="5323085" y="1111251"/>
                  <a:pt x="5323085" y="1107530"/>
                  <a:pt x="5328047" y="1105049"/>
                </a:cubicBezTo>
                <a:cubicBezTo>
                  <a:pt x="5333008" y="1102569"/>
                  <a:pt x="5335488" y="1103809"/>
                  <a:pt x="5335488" y="1108770"/>
                </a:cubicBezTo>
                <a:cubicBezTo>
                  <a:pt x="5335488" y="1113731"/>
                  <a:pt x="5337968" y="1113731"/>
                  <a:pt x="5342929" y="1108770"/>
                </a:cubicBezTo>
                <a:lnTo>
                  <a:pt x="5350371" y="1116212"/>
                </a:lnTo>
                <a:lnTo>
                  <a:pt x="5357812" y="1108770"/>
                </a:lnTo>
                <a:cubicBezTo>
                  <a:pt x="5362774" y="1108770"/>
                  <a:pt x="5365254" y="1106290"/>
                  <a:pt x="5365254" y="1101329"/>
                </a:cubicBezTo>
                <a:cubicBezTo>
                  <a:pt x="5365254" y="1096368"/>
                  <a:pt x="5366494" y="1093887"/>
                  <a:pt x="5368974" y="1093887"/>
                </a:cubicBezTo>
                <a:cubicBezTo>
                  <a:pt x="5371454" y="1093887"/>
                  <a:pt x="5373936" y="1091407"/>
                  <a:pt x="5376416" y="1086446"/>
                </a:cubicBezTo>
                <a:cubicBezTo>
                  <a:pt x="5378896" y="1081485"/>
                  <a:pt x="5385098" y="1079005"/>
                  <a:pt x="5395019" y="1079005"/>
                </a:cubicBezTo>
                <a:lnTo>
                  <a:pt x="5402461" y="1079005"/>
                </a:lnTo>
                <a:cubicBezTo>
                  <a:pt x="5397499" y="1083966"/>
                  <a:pt x="5393779" y="1085206"/>
                  <a:pt x="5391299" y="1082725"/>
                </a:cubicBezTo>
                <a:cubicBezTo>
                  <a:pt x="5388819" y="1080245"/>
                  <a:pt x="5387578" y="1080245"/>
                  <a:pt x="5387578" y="1082725"/>
                </a:cubicBezTo>
                <a:cubicBezTo>
                  <a:pt x="5387578" y="1085206"/>
                  <a:pt x="5386337" y="1088926"/>
                  <a:pt x="5383857" y="1093887"/>
                </a:cubicBezTo>
                <a:cubicBezTo>
                  <a:pt x="5381377" y="1098848"/>
                  <a:pt x="5381377" y="1101329"/>
                  <a:pt x="5383857" y="1101329"/>
                </a:cubicBezTo>
                <a:cubicBezTo>
                  <a:pt x="5386337" y="1101329"/>
                  <a:pt x="5387578" y="1098848"/>
                  <a:pt x="5387578" y="1093887"/>
                </a:cubicBezTo>
                <a:lnTo>
                  <a:pt x="5402461" y="1086446"/>
                </a:lnTo>
                <a:lnTo>
                  <a:pt x="5409902" y="1079005"/>
                </a:lnTo>
                <a:cubicBezTo>
                  <a:pt x="5409902" y="1079005"/>
                  <a:pt x="5411143" y="1079005"/>
                  <a:pt x="5413623" y="1079005"/>
                </a:cubicBezTo>
                <a:cubicBezTo>
                  <a:pt x="5416103" y="1079005"/>
                  <a:pt x="5419824" y="1079005"/>
                  <a:pt x="5424785" y="1079005"/>
                </a:cubicBezTo>
                <a:lnTo>
                  <a:pt x="5432226" y="1079005"/>
                </a:lnTo>
                <a:cubicBezTo>
                  <a:pt x="5432226" y="1074043"/>
                  <a:pt x="5437188" y="1071563"/>
                  <a:pt x="5447109" y="1071563"/>
                </a:cubicBezTo>
                <a:lnTo>
                  <a:pt x="5454551" y="1064122"/>
                </a:lnTo>
                <a:cubicBezTo>
                  <a:pt x="5454551" y="1064122"/>
                  <a:pt x="5457031" y="1065362"/>
                  <a:pt x="5461992" y="1067842"/>
                </a:cubicBezTo>
                <a:cubicBezTo>
                  <a:pt x="5466953" y="1070323"/>
                  <a:pt x="5466953" y="1071563"/>
                  <a:pt x="5461992" y="1071563"/>
                </a:cubicBezTo>
                <a:cubicBezTo>
                  <a:pt x="5457031" y="1071563"/>
                  <a:pt x="5454551" y="1074043"/>
                  <a:pt x="5454551" y="1079005"/>
                </a:cubicBezTo>
                <a:cubicBezTo>
                  <a:pt x="5454551" y="1083966"/>
                  <a:pt x="5449589" y="1086446"/>
                  <a:pt x="5439668" y="1086446"/>
                </a:cubicBezTo>
                <a:cubicBezTo>
                  <a:pt x="5429746" y="1091407"/>
                  <a:pt x="5422305" y="1096368"/>
                  <a:pt x="5417344" y="1101329"/>
                </a:cubicBezTo>
                <a:cubicBezTo>
                  <a:pt x="5412382" y="1106290"/>
                  <a:pt x="5412382" y="1111251"/>
                  <a:pt x="5417344" y="1116212"/>
                </a:cubicBezTo>
                <a:cubicBezTo>
                  <a:pt x="5417344" y="1121173"/>
                  <a:pt x="5417344" y="1123653"/>
                  <a:pt x="5417344" y="1123653"/>
                </a:cubicBezTo>
                <a:lnTo>
                  <a:pt x="5409902" y="1123653"/>
                </a:lnTo>
                <a:cubicBezTo>
                  <a:pt x="5414863" y="1113731"/>
                  <a:pt x="5414863" y="1111251"/>
                  <a:pt x="5409902" y="1116212"/>
                </a:cubicBezTo>
                <a:lnTo>
                  <a:pt x="5402461" y="1108770"/>
                </a:lnTo>
                <a:cubicBezTo>
                  <a:pt x="5407422" y="1103809"/>
                  <a:pt x="5407422" y="1101329"/>
                  <a:pt x="5402461" y="1101329"/>
                </a:cubicBezTo>
                <a:cubicBezTo>
                  <a:pt x="5397499" y="1101329"/>
                  <a:pt x="5393779" y="1102569"/>
                  <a:pt x="5391299" y="1105049"/>
                </a:cubicBezTo>
                <a:cubicBezTo>
                  <a:pt x="5388819" y="1107530"/>
                  <a:pt x="5385098" y="1108770"/>
                  <a:pt x="5380136" y="1108770"/>
                </a:cubicBezTo>
                <a:cubicBezTo>
                  <a:pt x="5375175" y="1113731"/>
                  <a:pt x="5370215" y="1116212"/>
                  <a:pt x="5365254" y="1116212"/>
                </a:cubicBezTo>
                <a:cubicBezTo>
                  <a:pt x="5360292" y="1116212"/>
                  <a:pt x="5357812" y="1118692"/>
                  <a:pt x="5357812" y="1123653"/>
                </a:cubicBezTo>
                <a:lnTo>
                  <a:pt x="5268515" y="1160860"/>
                </a:lnTo>
                <a:cubicBezTo>
                  <a:pt x="5268515" y="1160860"/>
                  <a:pt x="5266035" y="1160860"/>
                  <a:pt x="5261074" y="1160860"/>
                </a:cubicBezTo>
                <a:cubicBezTo>
                  <a:pt x="5261074" y="1165821"/>
                  <a:pt x="5261074" y="1168301"/>
                  <a:pt x="5261074" y="1168301"/>
                </a:cubicBezTo>
                <a:cubicBezTo>
                  <a:pt x="5261074" y="1168301"/>
                  <a:pt x="5258594" y="1170782"/>
                  <a:pt x="5253633" y="1175743"/>
                </a:cubicBezTo>
                <a:cubicBezTo>
                  <a:pt x="5248671" y="1180704"/>
                  <a:pt x="5246191" y="1180704"/>
                  <a:pt x="5246191" y="1175743"/>
                </a:cubicBezTo>
                <a:lnTo>
                  <a:pt x="5238750" y="1175743"/>
                </a:lnTo>
                <a:cubicBezTo>
                  <a:pt x="5233788" y="1180704"/>
                  <a:pt x="5228828" y="1183184"/>
                  <a:pt x="5223867" y="1183184"/>
                </a:cubicBezTo>
                <a:cubicBezTo>
                  <a:pt x="5223867" y="1183184"/>
                  <a:pt x="5222626" y="1183184"/>
                  <a:pt x="5220146" y="1183184"/>
                </a:cubicBezTo>
                <a:cubicBezTo>
                  <a:pt x="5217666" y="1183184"/>
                  <a:pt x="5216426" y="1185665"/>
                  <a:pt x="5216426" y="1190626"/>
                </a:cubicBezTo>
                <a:cubicBezTo>
                  <a:pt x="5216426" y="1190626"/>
                  <a:pt x="5213945" y="1190626"/>
                  <a:pt x="5208984" y="1190626"/>
                </a:cubicBezTo>
                <a:cubicBezTo>
                  <a:pt x="5204023" y="1190626"/>
                  <a:pt x="5196581" y="1193106"/>
                  <a:pt x="5186660" y="1198067"/>
                </a:cubicBezTo>
                <a:cubicBezTo>
                  <a:pt x="5176738" y="1203028"/>
                  <a:pt x="5169297" y="1203028"/>
                  <a:pt x="5164336" y="1198067"/>
                </a:cubicBezTo>
                <a:lnTo>
                  <a:pt x="5164336" y="1212950"/>
                </a:lnTo>
                <a:lnTo>
                  <a:pt x="5171777" y="1227833"/>
                </a:lnTo>
                <a:cubicBezTo>
                  <a:pt x="5171777" y="1227833"/>
                  <a:pt x="5171777" y="1230313"/>
                  <a:pt x="5171777" y="1235274"/>
                </a:cubicBezTo>
                <a:cubicBezTo>
                  <a:pt x="5171777" y="1240235"/>
                  <a:pt x="5174257" y="1240235"/>
                  <a:pt x="5179219" y="1235274"/>
                </a:cubicBezTo>
                <a:cubicBezTo>
                  <a:pt x="5184180" y="1230313"/>
                  <a:pt x="5189140" y="1230313"/>
                  <a:pt x="5194101" y="1235274"/>
                </a:cubicBezTo>
                <a:cubicBezTo>
                  <a:pt x="5199063" y="1245196"/>
                  <a:pt x="5204023" y="1247676"/>
                  <a:pt x="5208984" y="1242715"/>
                </a:cubicBezTo>
                <a:lnTo>
                  <a:pt x="5201543" y="1235274"/>
                </a:lnTo>
                <a:cubicBezTo>
                  <a:pt x="5201543" y="1225352"/>
                  <a:pt x="5199063" y="1217911"/>
                  <a:pt x="5194101" y="1212950"/>
                </a:cubicBezTo>
                <a:cubicBezTo>
                  <a:pt x="5189140" y="1207989"/>
                  <a:pt x="5191621" y="1203028"/>
                  <a:pt x="5201543" y="1198067"/>
                </a:cubicBezTo>
                <a:cubicBezTo>
                  <a:pt x="5206504" y="1198067"/>
                  <a:pt x="5208984" y="1200547"/>
                  <a:pt x="5208984" y="1205508"/>
                </a:cubicBezTo>
                <a:lnTo>
                  <a:pt x="5216426" y="1198067"/>
                </a:lnTo>
                <a:cubicBezTo>
                  <a:pt x="5221387" y="1193106"/>
                  <a:pt x="5226347" y="1190626"/>
                  <a:pt x="5231308" y="1190626"/>
                </a:cubicBezTo>
                <a:lnTo>
                  <a:pt x="5231308" y="1198067"/>
                </a:lnTo>
                <a:lnTo>
                  <a:pt x="5231308" y="1205508"/>
                </a:lnTo>
                <a:cubicBezTo>
                  <a:pt x="5231308" y="1205508"/>
                  <a:pt x="5232549" y="1206749"/>
                  <a:pt x="5235029" y="1209229"/>
                </a:cubicBezTo>
                <a:cubicBezTo>
                  <a:pt x="5237509" y="1211709"/>
                  <a:pt x="5243711" y="1207989"/>
                  <a:pt x="5253633" y="1198067"/>
                </a:cubicBezTo>
                <a:lnTo>
                  <a:pt x="5261074" y="1198067"/>
                </a:lnTo>
                <a:lnTo>
                  <a:pt x="5283398" y="1190626"/>
                </a:lnTo>
                <a:cubicBezTo>
                  <a:pt x="5288360" y="1185665"/>
                  <a:pt x="5290840" y="1181944"/>
                  <a:pt x="5290840" y="1179463"/>
                </a:cubicBezTo>
                <a:cubicBezTo>
                  <a:pt x="5290840" y="1176983"/>
                  <a:pt x="5290840" y="1173262"/>
                  <a:pt x="5290840" y="1168301"/>
                </a:cubicBezTo>
                <a:cubicBezTo>
                  <a:pt x="5295801" y="1168301"/>
                  <a:pt x="5298281" y="1170782"/>
                  <a:pt x="5298281" y="1175743"/>
                </a:cubicBezTo>
                <a:cubicBezTo>
                  <a:pt x="5298281" y="1180704"/>
                  <a:pt x="5297040" y="1184425"/>
                  <a:pt x="5294560" y="1186905"/>
                </a:cubicBezTo>
                <a:cubicBezTo>
                  <a:pt x="5292080" y="1189385"/>
                  <a:pt x="5290840" y="1190626"/>
                  <a:pt x="5290840" y="1190626"/>
                </a:cubicBezTo>
                <a:lnTo>
                  <a:pt x="5298281" y="1190626"/>
                </a:lnTo>
                <a:lnTo>
                  <a:pt x="5313164" y="1183184"/>
                </a:lnTo>
                <a:cubicBezTo>
                  <a:pt x="5328047" y="1183184"/>
                  <a:pt x="5335488" y="1178223"/>
                  <a:pt x="5335488" y="1168301"/>
                </a:cubicBezTo>
                <a:lnTo>
                  <a:pt x="5350371" y="1160860"/>
                </a:lnTo>
                <a:cubicBezTo>
                  <a:pt x="5365254" y="1160860"/>
                  <a:pt x="5372695" y="1155899"/>
                  <a:pt x="5372695" y="1145977"/>
                </a:cubicBezTo>
                <a:lnTo>
                  <a:pt x="5387578" y="1131094"/>
                </a:lnTo>
                <a:lnTo>
                  <a:pt x="5395019" y="1123653"/>
                </a:lnTo>
                <a:lnTo>
                  <a:pt x="5395019" y="1131094"/>
                </a:lnTo>
                <a:lnTo>
                  <a:pt x="5387578" y="1145977"/>
                </a:lnTo>
                <a:cubicBezTo>
                  <a:pt x="5382617" y="1145977"/>
                  <a:pt x="5380136" y="1147217"/>
                  <a:pt x="5380136" y="1149698"/>
                </a:cubicBezTo>
                <a:cubicBezTo>
                  <a:pt x="5380136" y="1152178"/>
                  <a:pt x="5380136" y="1153419"/>
                  <a:pt x="5380136" y="1153419"/>
                </a:cubicBezTo>
                <a:lnTo>
                  <a:pt x="5395019" y="1153419"/>
                </a:lnTo>
                <a:lnTo>
                  <a:pt x="5402461" y="1145977"/>
                </a:lnTo>
                <a:cubicBezTo>
                  <a:pt x="5402461" y="1145977"/>
                  <a:pt x="5404941" y="1145977"/>
                  <a:pt x="5409902" y="1145977"/>
                </a:cubicBezTo>
                <a:cubicBezTo>
                  <a:pt x="5414863" y="1145977"/>
                  <a:pt x="5417344" y="1143497"/>
                  <a:pt x="5417344" y="1138536"/>
                </a:cubicBezTo>
                <a:cubicBezTo>
                  <a:pt x="5417344" y="1133575"/>
                  <a:pt x="5419824" y="1131094"/>
                  <a:pt x="5424785" y="1131094"/>
                </a:cubicBezTo>
                <a:cubicBezTo>
                  <a:pt x="5429746" y="1131094"/>
                  <a:pt x="5432226" y="1132335"/>
                  <a:pt x="5432226" y="1134815"/>
                </a:cubicBezTo>
                <a:cubicBezTo>
                  <a:pt x="5432226" y="1137295"/>
                  <a:pt x="5429746" y="1138536"/>
                  <a:pt x="5424785" y="1138536"/>
                </a:cubicBezTo>
                <a:cubicBezTo>
                  <a:pt x="5424785" y="1143497"/>
                  <a:pt x="5424785" y="1145977"/>
                  <a:pt x="5424785" y="1145977"/>
                </a:cubicBezTo>
                <a:lnTo>
                  <a:pt x="5424785" y="1153419"/>
                </a:lnTo>
                <a:lnTo>
                  <a:pt x="5432226" y="1160860"/>
                </a:lnTo>
                <a:cubicBezTo>
                  <a:pt x="5437188" y="1160860"/>
                  <a:pt x="5442148" y="1158380"/>
                  <a:pt x="5447109" y="1153419"/>
                </a:cubicBezTo>
                <a:lnTo>
                  <a:pt x="5454551" y="1153419"/>
                </a:lnTo>
                <a:lnTo>
                  <a:pt x="5439668" y="1160860"/>
                </a:lnTo>
                <a:lnTo>
                  <a:pt x="5432226" y="1175743"/>
                </a:lnTo>
                <a:cubicBezTo>
                  <a:pt x="5432226" y="1175743"/>
                  <a:pt x="5434706" y="1175743"/>
                  <a:pt x="5439668" y="1175743"/>
                </a:cubicBezTo>
                <a:cubicBezTo>
                  <a:pt x="5444629" y="1170782"/>
                  <a:pt x="5447109" y="1168301"/>
                  <a:pt x="5447109" y="1168301"/>
                </a:cubicBezTo>
                <a:lnTo>
                  <a:pt x="5447109" y="1175743"/>
                </a:lnTo>
                <a:lnTo>
                  <a:pt x="5454551" y="1175743"/>
                </a:lnTo>
                <a:lnTo>
                  <a:pt x="5469433" y="1168301"/>
                </a:lnTo>
                <a:cubicBezTo>
                  <a:pt x="5464472" y="1168301"/>
                  <a:pt x="5461992" y="1168301"/>
                  <a:pt x="5461992" y="1168301"/>
                </a:cubicBezTo>
                <a:cubicBezTo>
                  <a:pt x="5461992" y="1168301"/>
                  <a:pt x="5461992" y="1165821"/>
                  <a:pt x="5461992" y="1160860"/>
                </a:cubicBezTo>
                <a:cubicBezTo>
                  <a:pt x="5461992" y="1155899"/>
                  <a:pt x="5466953" y="1153419"/>
                  <a:pt x="5476875" y="1153419"/>
                </a:cubicBezTo>
                <a:cubicBezTo>
                  <a:pt x="5481836" y="1153419"/>
                  <a:pt x="5484316" y="1150938"/>
                  <a:pt x="5484316" y="1145977"/>
                </a:cubicBezTo>
                <a:cubicBezTo>
                  <a:pt x="5489277" y="1136055"/>
                  <a:pt x="5484316" y="1136055"/>
                  <a:pt x="5469433" y="1145977"/>
                </a:cubicBezTo>
                <a:cubicBezTo>
                  <a:pt x="5464472" y="1145977"/>
                  <a:pt x="5459512" y="1145977"/>
                  <a:pt x="5454551" y="1145977"/>
                </a:cubicBezTo>
                <a:lnTo>
                  <a:pt x="5461992" y="1131094"/>
                </a:lnTo>
                <a:cubicBezTo>
                  <a:pt x="5461992" y="1131094"/>
                  <a:pt x="5463233" y="1131094"/>
                  <a:pt x="5465713" y="1131094"/>
                </a:cubicBezTo>
                <a:cubicBezTo>
                  <a:pt x="5468193" y="1131094"/>
                  <a:pt x="5471913" y="1128614"/>
                  <a:pt x="5476875" y="1123653"/>
                </a:cubicBezTo>
                <a:lnTo>
                  <a:pt x="5461992" y="1123653"/>
                </a:lnTo>
                <a:lnTo>
                  <a:pt x="5447109" y="1123653"/>
                </a:lnTo>
                <a:cubicBezTo>
                  <a:pt x="5442148" y="1123653"/>
                  <a:pt x="5439668" y="1123653"/>
                  <a:pt x="5439668" y="1123653"/>
                </a:cubicBezTo>
                <a:lnTo>
                  <a:pt x="5432226" y="1116212"/>
                </a:lnTo>
                <a:cubicBezTo>
                  <a:pt x="5432226" y="1106290"/>
                  <a:pt x="5434706" y="1102569"/>
                  <a:pt x="5439668" y="1105049"/>
                </a:cubicBezTo>
                <a:cubicBezTo>
                  <a:pt x="5444629" y="1107530"/>
                  <a:pt x="5448350" y="1107530"/>
                  <a:pt x="5450830" y="1105049"/>
                </a:cubicBezTo>
                <a:cubicBezTo>
                  <a:pt x="5453310" y="1102569"/>
                  <a:pt x="5457031" y="1101329"/>
                  <a:pt x="5461992" y="1101329"/>
                </a:cubicBezTo>
                <a:cubicBezTo>
                  <a:pt x="5466953" y="1101329"/>
                  <a:pt x="5469433" y="1103809"/>
                  <a:pt x="5469433" y="1108770"/>
                </a:cubicBezTo>
                <a:cubicBezTo>
                  <a:pt x="5464472" y="1113731"/>
                  <a:pt x="5464472" y="1116212"/>
                  <a:pt x="5469433" y="1116212"/>
                </a:cubicBezTo>
                <a:lnTo>
                  <a:pt x="5476875" y="1108770"/>
                </a:lnTo>
                <a:cubicBezTo>
                  <a:pt x="5471913" y="1108770"/>
                  <a:pt x="5471913" y="1106290"/>
                  <a:pt x="5476875" y="1101329"/>
                </a:cubicBezTo>
                <a:lnTo>
                  <a:pt x="5499199" y="1101329"/>
                </a:lnTo>
                <a:cubicBezTo>
                  <a:pt x="5499199" y="1101329"/>
                  <a:pt x="5497958" y="1102569"/>
                  <a:pt x="5495478" y="1105049"/>
                </a:cubicBezTo>
                <a:cubicBezTo>
                  <a:pt x="5492998" y="1107530"/>
                  <a:pt x="5491758" y="1108770"/>
                  <a:pt x="5491758" y="1108770"/>
                </a:cubicBezTo>
                <a:lnTo>
                  <a:pt x="5506640" y="1108770"/>
                </a:lnTo>
                <a:lnTo>
                  <a:pt x="5499199" y="1101329"/>
                </a:lnTo>
                <a:lnTo>
                  <a:pt x="5506640" y="1101329"/>
                </a:lnTo>
                <a:cubicBezTo>
                  <a:pt x="5511602" y="1106290"/>
                  <a:pt x="5520283" y="1107530"/>
                  <a:pt x="5532685" y="1105049"/>
                </a:cubicBezTo>
                <a:cubicBezTo>
                  <a:pt x="5545088" y="1102569"/>
                  <a:pt x="5553769" y="1103809"/>
                  <a:pt x="5558730" y="1108770"/>
                </a:cubicBezTo>
                <a:lnTo>
                  <a:pt x="5543847" y="1116212"/>
                </a:lnTo>
                <a:cubicBezTo>
                  <a:pt x="5543847" y="1121173"/>
                  <a:pt x="5541367" y="1123653"/>
                  <a:pt x="5536406" y="1123653"/>
                </a:cubicBezTo>
                <a:cubicBezTo>
                  <a:pt x="5531445" y="1123653"/>
                  <a:pt x="5528965" y="1123653"/>
                  <a:pt x="5528965" y="1123653"/>
                </a:cubicBezTo>
                <a:cubicBezTo>
                  <a:pt x="5528965" y="1128614"/>
                  <a:pt x="5531445" y="1129854"/>
                  <a:pt x="5536406" y="1127374"/>
                </a:cubicBezTo>
                <a:cubicBezTo>
                  <a:pt x="5541367" y="1124893"/>
                  <a:pt x="5546328" y="1123653"/>
                  <a:pt x="5551289" y="1123653"/>
                </a:cubicBezTo>
                <a:cubicBezTo>
                  <a:pt x="5551289" y="1123653"/>
                  <a:pt x="5551289" y="1122413"/>
                  <a:pt x="5551289" y="1119932"/>
                </a:cubicBezTo>
                <a:cubicBezTo>
                  <a:pt x="5551289" y="1117452"/>
                  <a:pt x="5553769" y="1116212"/>
                  <a:pt x="5558730" y="1116212"/>
                </a:cubicBezTo>
                <a:lnTo>
                  <a:pt x="5551289" y="1145977"/>
                </a:lnTo>
                <a:cubicBezTo>
                  <a:pt x="5551289" y="1145977"/>
                  <a:pt x="5548809" y="1148458"/>
                  <a:pt x="5543847" y="1153419"/>
                </a:cubicBezTo>
                <a:cubicBezTo>
                  <a:pt x="5548809" y="1158380"/>
                  <a:pt x="5538886" y="1165821"/>
                  <a:pt x="5514082" y="1175743"/>
                </a:cubicBezTo>
                <a:lnTo>
                  <a:pt x="5506640" y="1175743"/>
                </a:lnTo>
                <a:cubicBezTo>
                  <a:pt x="5496719" y="1180704"/>
                  <a:pt x="5491758" y="1180704"/>
                  <a:pt x="5491758" y="1175743"/>
                </a:cubicBezTo>
                <a:lnTo>
                  <a:pt x="5491758" y="1168301"/>
                </a:lnTo>
                <a:cubicBezTo>
                  <a:pt x="5486796" y="1168301"/>
                  <a:pt x="5485557" y="1170782"/>
                  <a:pt x="5488037" y="1175743"/>
                </a:cubicBezTo>
                <a:cubicBezTo>
                  <a:pt x="5490517" y="1180704"/>
                  <a:pt x="5489277" y="1185665"/>
                  <a:pt x="5484316" y="1190626"/>
                </a:cubicBezTo>
                <a:cubicBezTo>
                  <a:pt x="5479355" y="1195587"/>
                  <a:pt x="5474395" y="1198067"/>
                  <a:pt x="5469433" y="1198067"/>
                </a:cubicBezTo>
                <a:cubicBezTo>
                  <a:pt x="5464472" y="1198067"/>
                  <a:pt x="5461992" y="1199307"/>
                  <a:pt x="5461992" y="1201788"/>
                </a:cubicBezTo>
                <a:cubicBezTo>
                  <a:pt x="5461992" y="1204268"/>
                  <a:pt x="5460751" y="1206749"/>
                  <a:pt x="5458271" y="1209229"/>
                </a:cubicBezTo>
                <a:cubicBezTo>
                  <a:pt x="5455791" y="1211709"/>
                  <a:pt x="5452070" y="1212950"/>
                  <a:pt x="5447109" y="1212950"/>
                </a:cubicBezTo>
                <a:cubicBezTo>
                  <a:pt x="5447109" y="1207989"/>
                  <a:pt x="5445869" y="1205508"/>
                  <a:pt x="5443388" y="1205508"/>
                </a:cubicBezTo>
                <a:cubicBezTo>
                  <a:pt x="5440908" y="1205508"/>
                  <a:pt x="5439668" y="1206749"/>
                  <a:pt x="5439668" y="1209229"/>
                </a:cubicBezTo>
                <a:cubicBezTo>
                  <a:pt x="5439668" y="1211709"/>
                  <a:pt x="5438427" y="1212950"/>
                  <a:pt x="5435947" y="1212950"/>
                </a:cubicBezTo>
                <a:cubicBezTo>
                  <a:pt x="5433467" y="1212950"/>
                  <a:pt x="5429746" y="1212950"/>
                  <a:pt x="5424785" y="1212950"/>
                </a:cubicBezTo>
                <a:lnTo>
                  <a:pt x="5417344" y="1220391"/>
                </a:lnTo>
                <a:lnTo>
                  <a:pt x="5424785" y="1220391"/>
                </a:lnTo>
                <a:lnTo>
                  <a:pt x="5439668" y="1220391"/>
                </a:lnTo>
                <a:lnTo>
                  <a:pt x="5424785" y="1227833"/>
                </a:lnTo>
                <a:cubicBezTo>
                  <a:pt x="5424785" y="1227833"/>
                  <a:pt x="5423544" y="1229073"/>
                  <a:pt x="5421064" y="1231553"/>
                </a:cubicBezTo>
                <a:cubicBezTo>
                  <a:pt x="5418584" y="1234034"/>
                  <a:pt x="5417344" y="1235274"/>
                  <a:pt x="5417344" y="1235274"/>
                </a:cubicBezTo>
                <a:cubicBezTo>
                  <a:pt x="5412382" y="1235274"/>
                  <a:pt x="5408661" y="1236514"/>
                  <a:pt x="5406181" y="1238995"/>
                </a:cubicBezTo>
                <a:cubicBezTo>
                  <a:pt x="5403701" y="1241475"/>
                  <a:pt x="5398740" y="1243956"/>
                  <a:pt x="5391299" y="1246436"/>
                </a:cubicBezTo>
                <a:cubicBezTo>
                  <a:pt x="5383857" y="1248917"/>
                  <a:pt x="5380136" y="1252637"/>
                  <a:pt x="5380136" y="1257598"/>
                </a:cubicBezTo>
                <a:lnTo>
                  <a:pt x="5395019" y="1250157"/>
                </a:lnTo>
                <a:cubicBezTo>
                  <a:pt x="5404941" y="1250157"/>
                  <a:pt x="5409902" y="1248917"/>
                  <a:pt x="5409902" y="1246436"/>
                </a:cubicBezTo>
                <a:cubicBezTo>
                  <a:pt x="5409902" y="1243956"/>
                  <a:pt x="5414863" y="1240235"/>
                  <a:pt x="5424785" y="1235274"/>
                </a:cubicBezTo>
                <a:cubicBezTo>
                  <a:pt x="5449589" y="1235274"/>
                  <a:pt x="5461992" y="1230313"/>
                  <a:pt x="5461992" y="1220391"/>
                </a:cubicBezTo>
                <a:lnTo>
                  <a:pt x="5476875" y="1212950"/>
                </a:lnTo>
                <a:cubicBezTo>
                  <a:pt x="5481836" y="1212950"/>
                  <a:pt x="5484316" y="1212950"/>
                  <a:pt x="5484316" y="1212950"/>
                </a:cubicBezTo>
                <a:cubicBezTo>
                  <a:pt x="5484316" y="1212950"/>
                  <a:pt x="5484316" y="1215430"/>
                  <a:pt x="5484316" y="1220391"/>
                </a:cubicBezTo>
                <a:cubicBezTo>
                  <a:pt x="5484316" y="1225352"/>
                  <a:pt x="5484316" y="1227833"/>
                  <a:pt x="5484316" y="1227833"/>
                </a:cubicBezTo>
                <a:cubicBezTo>
                  <a:pt x="5484316" y="1227833"/>
                  <a:pt x="5486796" y="1227833"/>
                  <a:pt x="5491758" y="1227833"/>
                </a:cubicBezTo>
                <a:cubicBezTo>
                  <a:pt x="5491758" y="1227833"/>
                  <a:pt x="5491758" y="1229073"/>
                  <a:pt x="5491758" y="1231553"/>
                </a:cubicBezTo>
                <a:cubicBezTo>
                  <a:pt x="5491758" y="1234034"/>
                  <a:pt x="5489277" y="1235274"/>
                  <a:pt x="5484316" y="1235274"/>
                </a:cubicBezTo>
                <a:cubicBezTo>
                  <a:pt x="5484316" y="1235274"/>
                  <a:pt x="5481836" y="1235274"/>
                  <a:pt x="5476875" y="1235274"/>
                </a:cubicBezTo>
                <a:cubicBezTo>
                  <a:pt x="5471913" y="1235274"/>
                  <a:pt x="5469433" y="1232794"/>
                  <a:pt x="5469433" y="1227833"/>
                </a:cubicBezTo>
                <a:lnTo>
                  <a:pt x="5461992" y="1227833"/>
                </a:lnTo>
                <a:cubicBezTo>
                  <a:pt x="5457031" y="1232794"/>
                  <a:pt x="5457031" y="1235274"/>
                  <a:pt x="5461992" y="1235274"/>
                </a:cubicBezTo>
                <a:cubicBezTo>
                  <a:pt x="5461992" y="1240235"/>
                  <a:pt x="5461992" y="1242715"/>
                  <a:pt x="5461992" y="1242715"/>
                </a:cubicBezTo>
                <a:lnTo>
                  <a:pt x="5454551" y="1250157"/>
                </a:lnTo>
                <a:cubicBezTo>
                  <a:pt x="5459512" y="1250157"/>
                  <a:pt x="5461992" y="1250157"/>
                  <a:pt x="5461992" y="1250157"/>
                </a:cubicBezTo>
                <a:cubicBezTo>
                  <a:pt x="5461992" y="1250157"/>
                  <a:pt x="5459512" y="1252637"/>
                  <a:pt x="5454551" y="1257598"/>
                </a:cubicBezTo>
                <a:lnTo>
                  <a:pt x="5447109" y="1257598"/>
                </a:lnTo>
                <a:lnTo>
                  <a:pt x="5424785" y="1250157"/>
                </a:lnTo>
                <a:cubicBezTo>
                  <a:pt x="5424785" y="1250157"/>
                  <a:pt x="5427265" y="1252637"/>
                  <a:pt x="5432226" y="1257598"/>
                </a:cubicBezTo>
                <a:cubicBezTo>
                  <a:pt x="5437188" y="1262559"/>
                  <a:pt x="5434706" y="1267520"/>
                  <a:pt x="5424785" y="1272481"/>
                </a:cubicBezTo>
                <a:lnTo>
                  <a:pt x="5417344" y="1272481"/>
                </a:lnTo>
                <a:cubicBezTo>
                  <a:pt x="5422305" y="1277442"/>
                  <a:pt x="5423544" y="1281163"/>
                  <a:pt x="5421064" y="1283643"/>
                </a:cubicBezTo>
                <a:cubicBezTo>
                  <a:pt x="5418584" y="1286124"/>
                  <a:pt x="5416103" y="1284884"/>
                  <a:pt x="5413623" y="1279922"/>
                </a:cubicBezTo>
                <a:cubicBezTo>
                  <a:pt x="5411143" y="1274961"/>
                  <a:pt x="5407422" y="1272481"/>
                  <a:pt x="5402461" y="1272481"/>
                </a:cubicBezTo>
                <a:lnTo>
                  <a:pt x="5402461" y="1265040"/>
                </a:lnTo>
                <a:cubicBezTo>
                  <a:pt x="5397499" y="1270001"/>
                  <a:pt x="5392539" y="1270001"/>
                  <a:pt x="5387578" y="1265040"/>
                </a:cubicBezTo>
                <a:lnTo>
                  <a:pt x="5387578" y="1279922"/>
                </a:lnTo>
                <a:cubicBezTo>
                  <a:pt x="5387578" y="1279922"/>
                  <a:pt x="5387578" y="1281163"/>
                  <a:pt x="5387578" y="1283643"/>
                </a:cubicBezTo>
                <a:cubicBezTo>
                  <a:pt x="5387578" y="1286124"/>
                  <a:pt x="5385098" y="1287364"/>
                  <a:pt x="5380136" y="1287364"/>
                </a:cubicBezTo>
                <a:cubicBezTo>
                  <a:pt x="5380136" y="1282403"/>
                  <a:pt x="5378896" y="1279922"/>
                  <a:pt x="5376416" y="1279922"/>
                </a:cubicBezTo>
                <a:cubicBezTo>
                  <a:pt x="5373936" y="1279922"/>
                  <a:pt x="5372695" y="1282403"/>
                  <a:pt x="5372695" y="1287364"/>
                </a:cubicBezTo>
                <a:cubicBezTo>
                  <a:pt x="5367734" y="1292325"/>
                  <a:pt x="5364013" y="1293565"/>
                  <a:pt x="5361533" y="1291085"/>
                </a:cubicBezTo>
                <a:cubicBezTo>
                  <a:pt x="5359053" y="1288604"/>
                  <a:pt x="5356572" y="1287364"/>
                  <a:pt x="5354092" y="1287364"/>
                </a:cubicBezTo>
                <a:cubicBezTo>
                  <a:pt x="5351611" y="1287364"/>
                  <a:pt x="5350371" y="1288604"/>
                  <a:pt x="5350371" y="1291085"/>
                </a:cubicBezTo>
                <a:cubicBezTo>
                  <a:pt x="5350371" y="1293565"/>
                  <a:pt x="5349130" y="1294805"/>
                  <a:pt x="5346650" y="1294805"/>
                </a:cubicBezTo>
                <a:cubicBezTo>
                  <a:pt x="5344170" y="1294805"/>
                  <a:pt x="5340449" y="1296046"/>
                  <a:pt x="5335488" y="1298526"/>
                </a:cubicBezTo>
                <a:cubicBezTo>
                  <a:pt x="5330527" y="1301006"/>
                  <a:pt x="5323085" y="1302247"/>
                  <a:pt x="5313164" y="1302247"/>
                </a:cubicBezTo>
                <a:cubicBezTo>
                  <a:pt x="5308203" y="1307208"/>
                  <a:pt x="5305722" y="1309688"/>
                  <a:pt x="5305722" y="1309688"/>
                </a:cubicBezTo>
                <a:cubicBezTo>
                  <a:pt x="5305722" y="1314649"/>
                  <a:pt x="5309443" y="1315889"/>
                  <a:pt x="5316885" y="1313409"/>
                </a:cubicBezTo>
                <a:cubicBezTo>
                  <a:pt x="5324326" y="1310928"/>
                  <a:pt x="5328047" y="1309688"/>
                  <a:pt x="5328047" y="1309688"/>
                </a:cubicBezTo>
                <a:lnTo>
                  <a:pt x="5320605" y="1324571"/>
                </a:lnTo>
                <a:lnTo>
                  <a:pt x="5313164" y="1324571"/>
                </a:lnTo>
                <a:lnTo>
                  <a:pt x="5305722" y="1324571"/>
                </a:lnTo>
                <a:cubicBezTo>
                  <a:pt x="5305722" y="1319610"/>
                  <a:pt x="5304482" y="1315889"/>
                  <a:pt x="5302002" y="1313409"/>
                </a:cubicBezTo>
                <a:cubicBezTo>
                  <a:pt x="5299522" y="1310928"/>
                  <a:pt x="5297040" y="1310928"/>
                  <a:pt x="5294560" y="1313409"/>
                </a:cubicBezTo>
                <a:cubicBezTo>
                  <a:pt x="5292080" y="1315889"/>
                  <a:pt x="5285878" y="1319610"/>
                  <a:pt x="5275957" y="1324571"/>
                </a:cubicBezTo>
                <a:cubicBezTo>
                  <a:pt x="5270995" y="1329532"/>
                  <a:pt x="5269756" y="1333253"/>
                  <a:pt x="5272236" y="1335733"/>
                </a:cubicBezTo>
                <a:cubicBezTo>
                  <a:pt x="5274716" y="1338213"/>
                  <a:pt x="5275957" y="1340694"/>
                  <a:pt x="5275957" y="1343174"/>
                </a:cubicBezTo>
                <a:cubicBezTo>
                  <a:pt x="5275957" y="1345655"/>
                  <a:pt x="5273477" y="1346895"/>
                  <a:pt x="5268515" y="1346895"/>
                </a:cubicBezTo>
                <a:cubicBezTo>
                  <a:pt x="5263554" y="1351856"/>
                  <a:pt x="5261074" y="1354337"/>
                  <a:pt x="5261074" y="1354337"/>
                </a:cubicBezTo>
                <a:cubicBezTo>
                  <a:pt x="5261074" y="1354337"/>
                  <a:pt x="5258594" y="1354337"/>
                  <a:pt x="5253633" y="1354337"/>
                </a:cubicBezTo>
                <a:cubicBezTo>
                  <a:pt x="5253633" y="1354337"/>
                  <a:pt x="5253633" y="1356817"/>
                  <a:pt x="5253633" y="1361778"/>
                </a:cubicBezTo>
                <a:cubicBezTo>
                  <a:pt x="5258594" y="1366739"/>
                  <a:pt x="5261074" y="1364258"/>
                  <a:pt x="5261074" y="1354337"/>
                </a:cubicBezTo>
                <a:cubicBezTo>
                  <a:pt x="5261074" y="1359298"/>
                  <a:pt x="5263554" y="1359298"/>
                  <a:pt x="5268515" y="1354337"/>
                </a:cubicBezTo>
                <a:lnTo>
                  <a:pt x="5268515" y="1361778"/>
                </a:lnTo>
                <a:lnTo>
                  <a:pt x="5283398" y="1354337"/>
                </a:lnTo>
                <a:cubicBezTo>
                  <a:pt x="5288360" y="1354337"/>
                  <a:pt x="5288360" y="1351856"/>
                  <a:pt x="5283398" y="1346895"/>
                </a:cubicBezTo>
                <a:lnTo>
                  <a:pt x="5290840" y="1339454"/>
                </a:lnTo>
                <a:cubicBezTo>
                  <a:pt x="5290840" y="1344415"/>
                  <a:pt x="5290840" y="1346895"/>
                  <a:pt x="5290840" y="1346895"/>
                </a:cubicBezTo>
                <a:cubicBezTo>
                  <a:pt x="5290840" y="1346895"/>
                  <a:pt x="5292080" y="1346895"/>
                  <a:pt x="5294560" y="1346895"/>
                </a:cubicBezTo>
                <a:cubicBezTo>
                  <a:pt x="5297040" y="1346895"/>
                  <a:pt x="5300761" y="1346895"/>
                  <a:pt x="5305722" y="1346895"/>
                </a:cubicBezTo>
                <a:cubicBezTo>
                  <a:pt x="5310684" y="1346895"/>
                  <a:pt x="5313164" y="1344415"/>
                  <a:pt x="5313164" y="1339454"/>
                </a:cubicBezTo>
                <a:lnTo>
                  <a:pt x="5320605" y="1346895"/>
                </a:lnTo>
                <a:cubicBezTo>
                  <a:pt x="5320605" y="1346895"/>
                  <a:pt x="5320605" y="1344415"/>
                  <a:pt x="5320605" y="1339454"/>
                </a:cubicBezTo>
                <a:cubicBezTo>
                  <a:pt x="5315644" y="1339454"/>
                  <a:pt x="5313164" y="1339454"/>
                  <a:pt x="5313164" y="1339454"/>
                </a:cubicBezTo>
                <a:cubicBezTo>
                  <a:pt x="5313164" y="1334493"/>
                  <a:pt x="5313164" y="1332012"/>
                  <a:pt x="5313164" y="1332012"/>
                </a:cubicBezTo>
                <a:lnTo>
                  <a:pt x="5328047" y="1332012"/>
                </a:lnTo>
                <a:lnTo>
                  <a:pt x="5342929" y="1332012"/>
                </a:lnTo>
                <a:cubicBezTo>
                  <a:pt x="5342929" y="1332012"/>
                  <a:pt x="5344170" y="1330772"/>
                  <a:pt x="5346650" y="1328292"/>
                </a:cubicBezTo>
                <a:cubicBezTo>
                  <a:pt x="5349130" y="1325811"/>
                  <a:pt x="5352851" y="1324571"/>
                  <a:pt x="5357812" y="1324571"/>
                </a:cubicBezTo>
                <a:cubicBezTo>
                  <a:pt x="5362774" y="1324571"/>
                  <a:pt x="5365254" y="1325811"/>
                  <a:pt x="5365254" y="1328292"/>
                </a:cubicBezTo>
                <a:cubicBezTo>
                  <a:pt x="5365254" y="1330772"/>
                  <a:pt x="5365254" y="1332012"/>
                  <a:pt x="5365254" y="1332012"/>
                </a:cubicBezTo>
                <a:cubicBezTo>
                  <a:pt x="5360292" y="1332012"/>
                  <a:pt x="5357812" y="1333253"/>
                  <a:pt x="5357812" y="1335733"/>
                </a:cubicBezTo>
                <a:cubicBezTo>
                  <a:pt x="5357812" y="1338213"/>
                  <a:pt x="5357812" y="1339454"/>
                  <a:pt x="5357812" y="1339454"/>
                </a:cubicBezTo>
                <a:cubicBezTo>
                  <a:pt x="5357812" y="1344415"/>
                  <a:pt x="5357812" y="1346895"/>
                  <a:pt x="5357812" y="1346895"/>
                </a:cubicBezTo>
                <a:cubicBezTo>
                  <a:pt x="5352851" y="1346895"/>
                  <a:pt x="5350371" y="1344415"/>
                  <a:pt x="5350371" y="1339454"/>
                </a:cubicBezTo>
                <a:lnTo>
                  <a:pt x="5342929" y="1339454"/>
                </a:lnTo>
                <a:cubicBezTo>
                  <a:pt x="5342929" y="1344415"/>
                  <a:pt x="5341689" y="1346895"/>
                  <a:pt x="5339209" y="1346895"/>
                </a:cubicBezTo>
                <a:cubicBezTo>
                  <a:pt x="5336729" y="1346895"/>
                  <a:pt x="5335488" y="1346895"/>
                  <a:pt x="5335488" y="1346895"/>
                </a:cubicBezTo>
                <a:cubicBezTo>
                  <a:pt x="5335488" y="1351856"/>
                  <a:pt x="5337968" y="1354337"/>
                  <a:pt x="5342929" y="1354337"/>
                </a:cubicBezTo>
                <a:lnTo>
                  <a:pt x="5335488" y="1361778"/>
                </a:lnTo>
                <a:lnTo>
                  <a:pt x="5328047" y="1361778"/>
                </a:lnTo>
                <a:cubicBezTo>
                  <a:pt x="5328047" y="1356817"/>
                  <a:pt x="5325567" y="1354337"/>
                  <a:pt x="5320605" y="1354337"/>
                </a:cubicBezTo>
                <a:lnTo>
                  <a:pt x="5313164" y="1361778"/>
                </a:lnTo>
                <a:cubicBezTo>
                  <a:pt x="5318125" y="1361778"/>
                  <a:pt x="5320605" y="1364258"/>
                  <a:pt x="5320605" y="1369219"/>
                </a:cubicBezTo>
                <a:lnTo>
                  <a:pt x="5342929" y="1369219"/>
                </a:lnTo>
                <a:cubicBezTo>
                  <a:pt x="5352851" y="1354337"/>
                  <a:pt x="5357812" y="1351856"/>
                  <a:pt x="5357812" y="1361778"/>
                </a:cubicBezTo>
                <a:cubicBezTo>
                  <a:pt x="5352851" y="1361778"/>
                  <a:pt x="5350371" y="1364258"/>
                  <a:pt x="5350371" y="1369219"/>
                </a:cubicBezTo>
                <a:lnTo>
                  <a:pt x="5365254" y="1361778"/>
                </a:lnTo>
                <a:cubicBezTo>
                  <a:pt x="5370215" y="1361778"/>
                  <a:pt x="5375175" y="1361778"/>
                  <a:pt x="5380136" y="1361778"/>
                </a:cubicBezTo>
                <a:cubicBezTo>
                  <a:pt x="5385098" y="1361778"/>
                  <a:pt x="5387578" y="1363018"/>
                  <a:pt x="5387578" y="1365499"/>
                </a:cubicBezTo>
                <a:cubicBezTo>
                  <a:pt x="5387578" y="1367979"/>
                  <a:pt x="5391299" y="1367979"/>
                  <a:pt x="5398740" y="1365499"/>
                </a:cubicBezTo>
                <a:cubicBezTo>
                  <a:pt x="5406181" y="1363018"/>
                  <a:pt x="5409902" y="1359298"/>
                  <a:pt x="5409902" y="1354337"/>
                </a:cubicBezTo>
                <a:cubicBezTo>
                  <a:pt x="5409902" y="1354337"/>
                  <a:pt x="5412382" y="1354337"/>
                  <a:pt x="5417344" y="1354337"/>
                </a:cubicBezTo>
                <a:cubicBezTo>
                  <a:pt x="5417344" y="1359298"/>
                  <a:pt x="5414863" y="1363018"/>
                  <a:pt x="5409902" y="1365499"/>
                </a:cubicBezTo>
                <a:cubicBezTo>
                  <a:pt x="5404941" y="1367979"/>
                  <a:pt x="5399981" y="1369219"/>
                  <a:pt x="5395019" y="1369219"/>
                </a:cubicBezTo>
                <a:cubicBezTo>
                  <a:pt x="5390058" y="1369219"/>
                  <a:pt x="5390058" y="1371700"/>
                  <a:pt x="5395019" y="1376661"/>
                </a:cubicBezTo>
                <a:lnTo>
                  <a:pt x="5387578" y="1376661"/>
                </a:lnTo>
                <a:cubicBezTo>
                  <a:pt x="5382617" y="1376661"/>
                  <a:pt x="5380136" y="1374180"/>
                  <a:pt x="5380136" y="1369219"/>
                </a:cubicBezTo>
                <a:lnTo>
                  <a:pt x="5372695" y="1369219"/>
                </a:lnTo>
                <a:cubicBezTo>
                  <a:pt x="5372695" y="1374180"/>
                  <a:pt x="5373936" y="1376661"/>
                  <a:pt x="5376416" y="1376661"/>
                </a:cubicBezTo>
                <a:cubicBezTo>
                  <a:pt x="5378896" y="1376661"/>
                  <a:pt x="5380136" y="1379141"/>
                  <a:pt x="5380136" y="1384102"/>
                </a:cubicBezTo>
                <a:lnTo>
                  <a:pt x="5387578" y="1391544"/>
                </a:lnTo>
                <a:lnTo>
                  <a:pt x="5402461" y="1391544"/>
                </a:lnTo>
                <a:cubicBezTo>
                  <a:pt x="5402461" y="1391544"/>
                  <a:pt x="5409902" y="1386583"/>
                  <a:pt x="5424785" y="1376661"/>
                </a:cubicBezTo>
                <a:lnTo>
                  <a:pt x="5432226" y="1369219"/>
                </a:lnTo>
                <a:cubicBezTo>
                  <a:pt x="5427265" y="1369219"/>
                  <a:pt x="5423544" y="1370460"/>
                  <a:pt x="5421064" y="1372940"/>
                </a:cubicBezTo>
                <a:cubicBezTo>
                  <a:pt x="5418584" y="1375420"/>
                  <a:pt x="5417344" y="1376661"/>
                  <a:pt x="5417344" y="1376661"/>
                </a:cubicBezTo>
                <a:lnTo>
                  <a:pt x="5409902" y="1376661"/>
                </a:lnTo>
                <a:lnTo>
                  <a:pt x="5424785" y="1369219"/>
                </a:lnTo>
                <a:lnTo>
                  <a:pt x="5424785" y="1361778"/>
                </a:lnTo>
                <a:cubicBezTo>
                  <a:pt x="5424785" y="1361778"/>
                  <a:pt x="5424785" y="1359298"/>
                  <a:pt x="5424785" y="1354337"/>
                </a:cubicBezTo>
                <a:lnTo>
                  <a:pt x="5432226" y="1346895"/>
                </a:lnTo>
                <a:lnTo>
                  <a:pt x="5439668" y="1346895"/>
                </a:lnTo>
                <a:cubicBezTo>
                  <a:pt x="5444629" y="1346895"/>
                  <a:pt x="5448350" y="1344415"/>
                  <a:pt x="5450830" y="1339454"/>
                </a:cubicBezTo>
                <a:cubicBezTo>
                  <a:pt x="5453310" y="1334493"/>
                  <a:pt x="5454551" y="1334493"/>
                  <a:pt x="5454551" y="1339454"/>
                </a:cubicBezTo>
                <a:lnTo>
                  <a:pt x="5454551" y="1354337"/>
                </a:lnTo>
                <a:cubicBezTo>
                  <a:pt x="5449589" y="1354337"/>
                  <a:pt x="5449589" y="1356817"/>
                  <a:pt x="5454551" y="1361778"/>
                </a:cubicBezTo>
                <a:lnTo>
                  <a:pt x="5461992" y="1361778"/>
                </a:lnTo>
                <a:cubicBezTo>
                  <a:pt x="5461992" y="1356817"/>
                  <a:pt x="5464472" y="1354337"/>
                  <a:pt x="5469433" y="1354337"/>
                </a:cubicBezTo>
                <a:cubicBezTo>
                  <a:pt x="5469433" y="1359298"/>
                  <a:pt x="5473154" y="1360538"/>
                  <a:pt x="5480595" y="1358057"/>
                </a:cubicBezTo>
                <a:cubicBezTo>
                  <a:pt x="5488037" y="1355577"/>
                  <a:pt x="5494238" y="1351856"/>
                  <a:pt x="5499199" y="1346895"/>
                </a:cubicBezTo>
                <a:cubicBezTo>
                  <a:pt x="5519043" y="1336973"/>
                  <a:pt x="5526485" y="1334493"/>
                  <a:pt x="5521523" y="1339454"/>
                </a:cubicBezTo>
                <a:cubicBezTo>
                  <a:pt x="5521523" y="1344415"/>
                  <a:pt x="5521523" y="1346895"/>
                  <a:pt x="5521523" y="1346895"/>
                </a:cubicBezTo>
                <a:cubicBezTo>
                  <a:pt x="5526485" y="1346895"/>
                  <a:pt x="5530205" y="1344415"/>
                  <a:pt x="5532685" y="1339454"/>
                </a:cubicBezTo>
                <a:cubicBezTo>
                  <a:pt x="5535165" y="1334493"/>
                  <a:pt x="5537647" y="1330772"/>
                  <a:pt x="5540127" y="1328292"/>
                </a:cubicBezTo>
                <a:cubicBezTo>
                  <a:pt x="5542607" y="1325811"/>
                  <a:pt x="5541367" y="1322091"/>
                  <a:pt x="5536406" y="1317130"/>
                </a:cubicBezTo>
                <a:cubicBezTo>
                  <a:pt x="5531445" y="1317130"/>
                  <a:pt x="5527724" y="1318370"/>
                  <a:pt x="5525244" y="1320850"/>
                </a:cubicBezTo>
                <a:cubicBezTo>
                  <a:pt x="5522764" y="1323331"/>
                  <a:pt x="5521523" y="1324571"/>
                  <a:pt x="5521523" y="1324571"/>
                </a:cubicBezTo>
                <a:cubicBezTo>
                  <a:pt x="5521523" y="1324571"/>
                  <a:pt x="5519043" y="1322091"/>
                  <a:pt x="5514082" y="1317130"/>
                </a:cubicBezTo>
                <a:cubicBezTo>
                  <a:pt x="5509120" y="1317130"/>
                  <a:pt x="5506640" y="1317130"/>
                  <a:pt x="5506640" y="1317130"/>
                </a:cubicBezTo>
                <a:cubicBezTo>
                  <a:pt x="5496719" y="1317130"/>
                  <a:pt x="5496719" y="1319610"/>
                  <a:pt x="5506640" y="1324571"/>
                </a:cubicBezTo>
                <a:lnTo>
                  <a:pt x="5499199" y="1332012"/>
                </a:lnTo>
                <a:lnTo>
                  <a:pt x="5491758" y="1324571"/>
                </a:lnTo>
                <a:lnTo>
                  <a:pt x="5491758" y="1317130"/>
                </a:lnTo>
                <a:lnTo>
                  <a:pt x="5484316" y="1309688"/>
                </a:lnTo>
                <a:cubicBezTo>
                  <a:pt x="5484316" y="1304727"/>
                  <a:pt x="5486796" y="1302247"/>
                  <a:pt x="5491758" y="1302247"/>
                </a:cubicBezTo>
                <a:cubicBezTo>
                  <a:pt x="5496719" y="1307208"/>
                  <a:pt x="5501679" y="1307208"/>
                  <a:pt x="5506640" y="1302247"/>
                </a:cubicBezTo>
                <a:cubicBezTo>
                  <a:pt x="5511602" y="1297286"/>
                  <a:pt x="5516562" y="1294805"/>
                  <a:pt x="5521523" y="1294805"/>
                </a:cubicBezTo>
                <a:lnTo>
                  <a:pt x="5528965" y="1279922"/>
                </a:lnTo>
                <a:cubicBezTo>
                  <a:pt x="5524003" y="1274961"/>
                  <a:pt x="5521523" y="1270001"/>
                  <a:pt x="5521523" y="1265040"/>
                </a:cubicBezTo>
                <a:lnTo>
                  <a:pt x="5536406" y="1265040"/>
                </a:lnTo>
                <a:cubicBezTo>
                  <a:pt x="5536406" y="1260079"/>
                  <a:pt x="5536406" y="1257598"/>
                  <a:pt x="5536406" y="1257598"/>
                </a:cubicBezTo>
                <a:lnTo>
                  <a:pt x="5543847" y="1265040"/>
                </a:lnTo>
                <a:cubicBezTo>
                  <a:pt x="5548809" y="1260079"/>
                  <a:pt x="5553769" y="1257598"/>
                  <a:pt x="5558730" y="1257598"/>
                </a:cubicBezTo>
                <a:cubicBezTo>
                  <a:pt x="5563692" y="1257598"/>
                  <a:pt x="5566172" y="1256358"/>
                  <a:pt x="5566172" y="1253878"/>
                </a:cubicBezTo>
                <a:cubicBezTo>
                  <a:pt x="5566172" y="1251397"/>
                  <a:pt x="5566172" y="1250157"/>
                  <a:pt x="5566172" y="1250157"/>
                </a:cubicBezTo>
                <a:cubicBezTo>
                  <a:pt x="5561210" y="1250157"/>
                  <a:pt x="5557490" y="1248917"/>
                  <a:pt x="5555010" y="1246436"/>
                </a:cubicBezTo>
                <a:cubicBezTo>
                  <a:pt x="5552529" y="1243956"/>
                  <a:pt x="5547568" y="1243956"/>
                  <a:pt x="5540127" y="1246436"/>
                </a:cubicBezTo>
                <a:cubicBezTo>
                  <a:pt x="5532685" y="1248917"/>
                  <a:pt x="5526485" y="1252637"/>
                  <a:pt x="5521523" y="1257598"/>
                </a:cubicBezTo>
                <a:cubicBezTo>
                  <a:pt x="5516562" y="1262559"/>
                  <a:pt x="5514082" y="1262559"/>
                  <a:pt x="5514082" y="1257598"/>
                </a:cubicBezTo>
                <a:cubicBezTo>
                  <a:pt x="5514082" y="1252637"/>
                  <a:pt x="5517803" y="1248917"/>
                  <a:pt x="5525244" y="1246436"/>
                </a:cubicBezTo>
                <a:cubicBezTo>
                  <a:pt x="5532685" y="1243956"/>
                  <a:pt x="5535165" y="1240235"/>
                  <a:pt x="5532685" y="1235274"/>
                </a:cubicBezTo>
                <a:cubicBezTo>
                  <a:pt x="5530205" y="1230313"/>
                  <a:pt x="5528965" y="1230313"/>
                  <a:pt x="5528965" y="1235274"/>
                </a:cubicBezTo>
                <a:lnTo>
                  <a:pt x="5521523" y="1235274"/>
                </a:lnTo>
                <a:lnTo>
                  <a:pt x="5528965" y="1227833"/>
                </a:lnTo>
                <a:cubicBezTo>
                  <a:pt x="5528965" y="1222872"/>
                  <a:pt x="5528965" y="1220391"/>
                  <a:pt x="5528965" y="1220391"/>
                </a:cubicBezTo>
                <a:cubicBezTo>
                  <a:pt x="5528965" y="1220391"/>
                  <a:pt x="5531445" y="1222872"/>
                  <a:pt x="5536406" y="1227833"/>
                </a:cubicBezTo>
                <a:cubicBezTo>
                  <a:pt x="5541367" y="1227833"/>
                  <a:pt x="5543847" y="1227833"/>
                  <a:pt x="5543847" y="1227833"/>
                </a:cubicBezTo>
                <a:cubicBezTo>
                  <a:pt x="5553769" y="1227833"/>
                  <a:pt x="5558730" y="1227833"/>
                  <a:pt x="5558730" y="1227833"/>
                </a:cubicBezTo>
                <a:lnTo>
                  <a:pt x="5573613" y="1227833"/>
                </a:lnTo>
                <a:cubicBezTo>
                  <a:pt x="5573613" y="1232794"/>
                  <a:pt x="5571133" y="1235274"/>
                  <a:pt x="5566172" y="1235274"/>
                </a:cubicBezTo>
                <a:lnTo>
                  <a:pt x="5573613" y="1250157"/>
                </a:lnTo>
                <a:cubicBezTo>
                  <a:pt x="5578574" y="1250157"/>
                  <a:pt x="5581054" y="1251397"/>
                  <a:pt x="5581054" y="1253878"/>
                </a:cubicBezTo>
                <a:cubicBezTo>
                  <a:pt x="5581054" y="1256358"/>
                  <a:pt x="5578574" y="1257598"/>
                  <a:pt x="5573613" y="1257598"/>
                </a:cubicBezTo>
                <a:cubicBezTo>
                  <a:pt x="5573613" y="1262559"/>
                  <a:pt x="5571133" y="1265040"/>
                  <a:pt x="5566172" y="1265040"/>
                </a:cubicBezTo>
                <a:cubicBezTo>
                  <a:pt x="5551289" y="1265040"/>
                  <a:pt x="5548809" y="1267520"/>
                  <a:pt x="5558730" y="1272481"/>
                </a:cubicBezTo>
                <a:lnTo>
                  <a:pt x="5581054" y="1265040"/>
                </a:lnTo>
                <a:cubicBezTo>
                  <a:pt x="5581054" y="1260079"/>
                  <a:pt x="5586016" y="1255118"/>
                  <a:pt x="5595937" y="1250157"/>
                </a:cubicBezTo>
                <a:cubicBezTo>
                  <a:pt x="5605859" y="1250157"/>
                  <a:pt x="5612061" y="1248917"/>
                  <a:pt x="5614541" y="1246436"/>
                </a:cubicBezTo>
                <a:cubicBezTo>
                  <a:pt x="5617021" y="1243956"/>
                  <a:pt x="5618261" y="1242715"/>
                  <a:pt x="5618261" y="1242715"/>
                </a:cubicBezTo>
                <a:lnTo>
                  <a:pt x="5625703" y="1242715"/>
                </a:lnTo>
                <a:cubicBezTo>
                  <a:pt x="5625703" y="1247676"/>
                  <a:pt x="5628183" y="1247676"/>
                  <a:pt x="5633144" y="1242715"/>
                </a:cubicBezTo>
                <a:cubicBezTo>
                  <a:pt x="5633144" y="1237754"/>
                  <a:pt x="5633144" y="1235274"/>
                  <a:pt x="5633144" y="1235274"/>
                </a:cubicBezTo>
                <a:cubicBezTo>
                  <a:pt x="5633144" y="1230313"/>
                  <a:pt x="5633144" y="1227833"/>
                  <a:pt x="5633144" y="1227833"/>
                </a:cubicBezTo>
                <a:cubicBezTo>
                  <a:pt x="5633144" y="1232794"/>
                  <a:pt x="5634385" y="1235274"/>
                  <a:pt x="5636865" y="1235274"/>
                </a:cubicBezTo>
                <a:cubicBezTo>
                  <a:pt x="5639345" y="1235274"/>
                  <a:pt x="5640586" y="1232794"/>
                  <a:pt x="5640586" y="1227833"/>
                </a:cubicBezTo>
                <a:cubicBezTo>
                  <a:pt x="5640586" y="1222872"/>
                  <a:pt x="5641826" y="1221632"/>
                  <a:pt x="5644306" y="1224112"/>
                </a:cubicBezTo>
                <a:cubicBezTo>
                  <a:pt x="5646786" y="1226592"/>
                  <a:pt x="5648027" y="1227833"/>
                  <a:pt x="5648027" y="1227833"/>
                </a:cubicBezTo>
                <a:lnTo>
                  <a:pt x="5655469" y="1227833"/>
                </a:lnTo>
                <a:lnTo>
                  <a:pt x="5662910" y="1235274"/>
                </a:lnTo>
                <a:cubicBezTo>
                  <a:pt x="5657949" y="1245196"/>
                  <a:pt x="5657949" y="1250157"/>
                  <a:pt x="5662910" y="1250157"/>
                </a:cubicBezTo>
                <a:lnTo>
                  <a:pt x="5655469" y="1265040"/>
                </a:lnTo>
                <a:lnTo>
                  <a:pt x="5648027" y="1265040"/>
                </a:lnTo>
                <a:lnTo>
                  <a:pt x="5648027" y="1279922"/>
                </a:lnTo>
                <a:lnTo>
                  <a:pt x="5595937" y="1302247"/>
                </a:lnTo>
                <a:lnTo>
                  <a:pt x="5588496" y="1317130"/>
                </a:lnTo>
                <a:lnTo>
                  <a:pt x="5595937" y="1317130"/>
                </a:lnTo>
                <a:cubicBezTo>
                  <a:pt x="5595937" y="1312168"/>
                  <a:pt x="5595937" y="1309688"/>
                  <a:pt x="5595937" y="1309688"/>
                </a:cubicBezTo>
                <a:cubicBezTo>
                  <a:pt x="5595937" y="1309688"/>
                  <a:pt x="5598417" y="1309688"/>
                  <a:pt x="5603379" y="1309688"/>
                </a:cubicBezTo>
                <a:lnTo>
                  <a:pt x="5603379" y="1317130"/>
                </a:lnTo>
                <a:cubicBezTo>
                  <a:pt x="5598417" y="1317130"/>
                  <a:pt x="5595937" y="1319610"/>
                  <a:pt x="5595937" y="1324571"/>
                </a:cubicBezTo>
                <a:lnTo>
                  <a:pt x="5573613" y="1332012"/>
                </a:lnTo>
                <a:lnTo>
                  <a:pt x="5543847" y="1346895"/>
                </a:lnTo>
                <a:cubicBezTo>
                  <a:pt x="5543847" y="1346895"/>
                  <a:pt x="5542607" y="1348135"/>
                  <a:pt x="5540127" y="1350616"/>
                </a:cubicBezTo>
                <a:cubicBezTo>
                  <a:pt x="5537647" y="1353096"/>
                  <a:pt x="5533926" y="1354337"/>
                  <a:pt x="5528965" y="1354337"/>
                </a:cubicBezTo>
                <a:cubicBezTo>
                  <a:pt x="5528965" y="1354337"/>
                  <a:pt x="5526485" y="1354337"/>
                  <a:pt x="5521523" y="1354337"/>
                </a:cubicBezTo>
                <a:cubicBezTo>
                  <a:pt x="5511602" y="1364258"/>
                  <a:pt x="5501679" y="1369219"/>
                  <a:pt x="5491758" y="1369219"/>
                </a:cubicBezTo>
                <a:lnTo>
                  <a:pt x="5469433" y="1384102"/>
                </a:lnTo>
                <a:cubicBezTo>
                  <a:pt x="5469433" y="1384102"/>
                  <a:pt x="5466953" y="1384102"/>
                  <a:pt x="5461992" y="1384102"/>
                </a:cubicBezTo>
                <a:cubicBezTo>
                  <a:pt x="5457031" y="1384102"/>
                  <a:pt x="5452070" y="1386583"/>
                  <a:pt x="5447109" y="1391544"/>
                </a:cubicBezTo>
                <a:cubicBezTo>
                  <a:pt x="5442148" y="1396505"/>
                  <a:pt x="5438427" y="1398985"/>
                  <a:pt x="5435947" y="1398985"/>
                </a:cubicBezTo>
                <a:cubicBezTo>
                  <a:pt x="5433467" y="1398985"/>
                  <a:pt x="5432226" y="1398985"/>
                  <a:pt x="5432226" y="1398985"/>
                </a:cubicBezTo>
                <a:cubicBezTo>
                  <a:pt x="5427265" y="1398985"/>
                  <a:pt x="5419824" y="1402706"/>
                  <a:pt x="5409902" y="1410147"/>
                </a:cubicBezTo>
                <a:cubicBezTo>
                  <a:pt x="5399981" y="1417588"/>
                  <a:pt x="5395019" y="1421309"/>
                  <a:pt x="5395019" y="1421309"/>
                </a:cubicBezTo>
                <a:lnTo>
                  <a:pt x="5372695" y="1436192"/>
                </a:lnTo>
                <a:lnTo>
                  <a:pt x="5380136" y="1436192"/>
                </a:lnTo>
                <a:cubicBezTo>
                  <a:pt x="5380136" y="1436192"/>
                  <a:pt x="5382617" y="1436192"/>
                  <a:pt x="5387578" y="1436192"/>
                </a:cubicBezTo>
                <a:cubicBezTo>
                  <a:pt x="5392539" y="1436192"/>
                  <a:pt x="5396260" y="1434952"/>
                  <a:pt x="5398740" y="1432471"/>
                </a:cubicBezTo>
                <a:cubicBezTo>
                  <a:pt x="5401220" y="1429991"/>
                  <a:pt x="5404941" y="1428751"/>
                  <a:pt x="5409902" y="1428751"/>
                </a:cubicBezTo>
                <a:lnTo>
                  <a:pt x="5417344" y="1421309"/>
                </a:lnTo>
                <a:lnTo>
                  <a:pt x="5424785" y="1413868"/>
                </a:lnTo>
                <a:cubicBezTo>
                  <a:pt x="5429746" y="1413868"/>
                  <a:pt x="5432226" y="1412627"/>
                  <a:pt x="5432226" y="1410147"/>
                </a:cubicBezTo>
                <a:cubicBezTo>
                  <a:pt x="5432226" y="1407667"/>
                  <a:pt x="5435947" y="1405186"/>
                  <a:pt x="5443388" y="1402706"/>
                </a:cubicBezTo>
                <a:cubicBezTo>
                  <a:pt x="5450830" y="1400225"/>
                  <a:pt x="5457031" y="1398985"/>
                  <a:pt x="5461992" y="1398985"/>
                </a:cubicBezTo>
                <a:lnTo>
                  <a:pt x="5469433" y="1398985"/>
                </a:lnTo>
                <a:cubicBezTo>
                  <a:pt x="5474395" y="1389063"/>
                  <a:pt x="5476875" y="1386583"/>
                  <a:pt x="5476875" y="1391544"/>
                </a:cubicBezTo>
                <a:lnTo>
                  <a:pt x="5484316" y="1384102"/>
                </a:lnTo>
                <a:cubicBezTo>
                  <a:pt x="5484316" y="1379141"/>
                  <a:pt x="5485557" y="1376661"/>
                  <a:pt x="5488037" y="1376661"/>
                </a:cubicBezTo>
                <a:cubicBezTo>
                  <a:pt x="5490517" y="1376661"/>
                  <a:pt x="5496719" y="1376661"/>
                  <a:pt x="5506640" y="1376661"/>
                </a:cubicBezTo>
                <a:cubicBezTo>
                  <a:pt x="5506640" y="1376661"/>
                  <a:pt x="5509120" y="1375420"/>
                  <a:pt x="5514082" y="1372940"/>
                </a:cubicBezTo>
                <a:cubicBezTo>
                  <a:pt x="5519043" y="1370460"/>
                  <a:pt x="5521523" y="1369219"/>
                  <a:pt x="5521523" y="1369219"/>
                </a:cubicBezTo>
                <a:cubicBezTo>
                  <a:pt x="5526485" y="1364258"/>
                  <a:pt x="5531445" y="1364258"/>
                  <a:pt x="5536406" y="1369219"/>
                </a:cubicBezTo>
                <a:cubicBezTo>
                  <a:pt x="5541367" y="1379141"/>
                  <a:pt x="5543847" y="1376661"/>
                  <a:pt x="5543847" y="1361778"/>
                </a:cubicBezTo>
                <a:cubicBezTo>
                  <a:pt x="5543847" y="1356817"/>
                  <a:pt x="5546328" y="1354337"/>
                  <a:pt x="5551289" y="1354337"/>
                </a:cubicBezTo>
                <a:lnTo>
                  <a:pt x="5551289" y="1361778"/>
                </a:lnTo>
                <a:cubicBezTo>
                  <a:pt x="5556250" y="1361778"/>
                  <a:pt x="5558730" y="1359298"/>
                  <a:pt x="5558730" y="1354337"/>
                </a:cubicBezTo>
                <a:cubicBezTo>
                  <a:pt x="5558730" y="1349376"/>
                  <a:pt x="5559971" y="1346895"/>
                  <a:pt x="5562451" y="1346895"/>
                </a:cubicBezTo>
                <a:cubicBezTo>
                  <a:pt x="5564931" y="1346895"/>
                  <a:pt x="5566172" y="1348135"/>
                  <a:pt x="5566172" y="1350616"/>
                </a:cubicBezTo>
                <a:cubicBezTo>
                  <a:pt x="5566172" y="1353096"/>
                  <a:pt x="5568652" y="1355577"/>
                  <a:pt x="5573613" y="1358057"/>
                </a:cubicBezTo>
                <a:cubicBezTo>
                  <a:pt x="5578574" y="1360538"/>
                  <a:pt x="5582295" y="1360538"/>
                  <a:pt x="5584775" y="1358057"/>
                </a:cubicBezTo>
                <a:cubicBezTo>
                  <a:pt x="5587255" y="1355577"/>
                  <a:pt x="5590976" y="1354337"/>
                  <a:pt x="5595937" y="1354337"/>
                </a:cubicBezTo>
                <a:cubicBezTo>
                  <a:pt x="5600899" y="1354337"/>
                  <a:pt x="5603379" y="1351856"/>
                  <a:pt x="5603379" y="1346895"/>
                </a:cubicBezTo>
                <a:cubicBezTo>
                  <a:pt x="5603379" y="1341934"/>
                  <a:pt x="5607099" y="1341934"/>
                  <a:pt x="5614541" y="1346895"/>
                </a:cubicBezTo>
                <a:lnTo>
                  <a:pt x="5618261" y="1346895"/>
                </a:lnTo>
                <a:lnTo>
                  <a:pt x="5625703" y="1346895"/>
                </a:lnTo>
                <a:cubicBezTo>
                  <a:pt x="5625703" y="1341934"/>
                  <a:pt x="5625703" y="1339454"/>
                  <a:pt x="5625703" y="1339454"/>
                </a:cubicBezTo>
                <a:cubicBezTo>
                  <a:pt x="5625703" y="1339454"/>
                  <a:pt x="5624462" y="1340694"/>
                  <a:pt x="5621982" y="1343174"/>
                </a:cubicBezTo>
                <a:cubicBezTo>
                  <a:pt x="5619502" y="1345655"/>
                  <a:pt x="5618261" y="1346895"/>
                  <a:pt x="5618261" y="1346895"/>
                </a:cubicBezTo>
                <a:cubicBezTo>
                  <a:pt x="5618261" y="1346895"/>
                  <a:pt x="5618261" y="1344415"/>
                  <a:pt x="5618261" y="1339454"/>
                </a:cubicBezTo>
                <a:cubicBezTo>
                  <a:pt x="5618261" y="1339454"/>
                  <a:pt x="5623223" y="1336973"/>
                  <a:pt x="5633144" y="1332012"/>
                </a:cubicBezTo>
                <a:cubicBezTo>
                  <a:pt x="5638106" y="1332012"/>
                  <a:pt x="5643066" y="1332012"/>
                  <a:pt x="5648027" y="1332012"/>
                </a:cubicBezTo>
                <a:cubicBezTo>
                  <a:pt x="5652988" y="1332012"/>
                  <a:pt x="5656709" y="1330772"/>
                  <a:pt x="5659189" y="1328292"/>
                </a:cubicBezTo>
                <a:cubicBezTo>
                  <a:pt x="5661669" y="1325811"/>
                  <a:pt x="5662910" y="1324571"/>
                  <a:pt x="5662910" y="1324571"/>
                </a:cubicBezTo>
                <a:cubicBezTo>
                  <a:pt x="5667871" y="1324571"/>
                  <a:pt x="5671592" y="1323331"/>
                  <a:pt x="5674072" y="1320850"/>
                </a:cubicBezTo>
                <a:cubicBezTo>
                  <a:pt x="5676552" y="1318370"/>
                  <a:pt x="5680273" y="1317130"/>
                  <a:pt x="5685234" y="1317130"/>
                </a:cubicBezTo>
                <a:cubicBezTo>
                  <a:pt x="5695156" y="1312168"/>
                  <a:pt x="5702597" y="1309688"/>
                  <a:pt x="5707558" y="1309688"/>
                </a:cubicBezTo>
                <a:cubicBezTo>
                  <a:pt x="5712520" y="1309688"/>
                  <a:pt x="5712520" y="1307208"/>
                  <a:pt x="5707558" y="1302247"/>
                </a:cubicBezTo>
                <a:cubicBezTo>
                  <a:pt x="5712520" y="1302247"/>
                  <a:pt x="5719961" y="1299766"/>
                  <a:pt x="5729883" y="1294805"/>
                </a:cubicBezTo>
                <a:lnTo>
                  <a:pt x="5744765" y="1287364"/>
                </a:lnTo>
                <a:lnTo>
                  <a:pt x="5767090" y="1279922"/>
                </a:lnTo>
                <a:lnTo>
                  <a:pt x="5774531" y="1279922"/>
                </a:lnTo>
                <a:lnTo>
                  <a:pt x="5781972" y="1279922"/>
                </a:lnTo>
                <a:cubicBezTo>
                  <a:pt x="5781972" y="1279922"/>
                  <a:pt x="5781972" y="1277442"/>
                  <a:pt x="5781972" y="1272481"/>
                </a:cubicBezTo>
                <a:lnTo>
                  <a:pt x="5774531" y="1265040"/>
                </a:lnTo>
                <a:lnTo>
                  <a:pt x="5789414" y="1272481"/>
                </a:lnTo>
                <a:lnTo>
                  <a:pt x="5789414" y="1279922"/>
                </a:lnTo>
                <a:lnTo>
                  <a:pt x="5796855" y="1279922"/>
                </a:lnTo>
                <a:cubicBezTo>
                  <a:pt x="5796855" y="1274961"/>
                  <a:pt x="5799335" y="1270001"/>
                  <a:pt x="5804297" y="1265040"/>
                </a:cubicBezTo>
                <a:cubicBezTo>
                  <a:pt x="5809258" y="1260079"/>
                  <a:pt x="5811738" y="1257598"/>
                  <a:pt x="5811738" y="1257598"/>
                </a:cubicBezTo>
                <a:cubicBezTo>
                  <a:pt x="5816699" y="1257598"/>
                  <a:pt x="5819179" y="1255118"/>
                  <a:pt x="5819179" y="1250157"/>
                </a:cubicBezTo>
                <a:cubicBezTo>
                  <a:pt x="5819179" y="1245196"/>
                  <a:pt x="5821660" y="1242715"/>
                  <a:pt x="5826621" y="1242715"/>
                </a:cubicBezTo>
                <a:lnTo>
                  <a:pt x="5834062" y="1250157"/>
                </a:lnTo>
                <a:lnTo>
                  <a:pt x="5886152" y="1220391"/>
                </a:lnTo>
                <a:cubicBezTo>
                  <a:pt x="5891113" y="1225352"/>
                  <a:pt x="5893594" y="1225352"/>
                  <a:pt x="5893594" y="1220391"/>
                </a:cubicBezTo>
                <a:lnTo>
                  <a:pt x="5901035" y="1220391"/>
                </a:lnTo>
                <a:cubicBezTo>
                  <a:pt x="5896074" y="1225352"/>
                  <a:pt x="5896074" y="1227833"/>
                  <a:pt x="5901035" y="1227833"/>
                </a:cubicBezTo>
                <a:lnTo>
                  <a:pt x="5908476" y="1220391"/>
                </a:lnTo>
                <a:lnTo>
                  <a:pt x="5915918" y="1212950"/>
                </a:lnTo>
                <a:cubicBezTo>
                  <a:pt x="5915918" y="1217911"/>
                  <a:pt x="5918398" y="1220391"/>
                  <a:pt x="5923359" y="1220391"/>
                </a:cubicBezTo>
                <a:lnTo>
                  <a:pt x="5923359" y="1212950"/>
                </a:lnTo>
                <a:cubicBezTo>
                  <a:pt x="5918398" y="1212950"/>
                  <a:pt x="5915918" y="1211709"/>
                  <a:pt x="5915918" y="1209229"/>
                </a:cubicBezTo>
                <a:cubicBezTo>
                  <a:pt x="5915918" y="1206749"/>
                  <a:pt x="5918398" y="1205508"/>
                  <a:pt x="5923359" y="1205508"/>
                </a:cubicBezTo>
                <a:cubicBezTo>
                  <a:pt x="5928320" y="1200547"/>
                  <a:pt x="5930801" y="1199307"/>
                  <a:pt x="5930801" y="1201788"/>
                </a:cubicBezTo>
                <a:cubicBezTo>
                  <a:pt x="5930801" y="1204268"/>
                  <a:pt x="5930801" y="1207989"/>
                  <a:pt x="5930801" y="1212950"/>
                </a:cubicBezTo>
                <a:cubicBezTo>
                  <a:pt x="5940722" y="1222872"/>
                  <a:pt x="5945683" y="1227833"/>
                  <a:pt x="5945683" y="1227833"/>
                </a:cubicBezTo>
                <a:lnTo>
                  <a:pt x="5960566" y="1227833"/>
                </a:lnTo>
                <a:cubicBezTo>
                  <a:pt x="5955605" y="1232794"/>
                  <a:pt x="5951884" y="1235274"/>
                  <a:pt x="5949404" y="1235274"/>
                </a:cubicBezTo>
                <a:cubicBezTo>
                  <a:pt x="5946924" y="1235274"/>
                  <a:pt x="5945683" y="1237754"/>
                  <a:pt x="5945683" y="1242715"/>
                </a:cubicBezTo>
                <a:lnTo>
                  <a:pt x="5930801" y="1242715"/>
                </a:lnTo>
                <a:lnTo>
                  <a:pt x="5923359" y="1242715"/>
                </a:lnTo>
                <a:cubicBezTo>
                  <a:pt x="5923359" y="1257598"/>
                  <a:pt x="5915918" y="1265040"/>
                  <a:pt x="5901035" y="1265040"/>
                </a:cubicBezTo>
                <a:cubicBezTo>
                  <a:pt x="5896074" y="1265040"/>
                  <a:pt x="5893594" y="1263799"/>
                  <a:pt x="5893594" y="1261319"/>
                </a:cubicBezTo>
                <a:cubicBezTo>
                  <a:pt x="5893594" y="1258839"/>
                  <a:pt x="5891113" y="1257598"/>
                  <a:pt x="5886152" y="1257598"/>
                </a:cubicBezTo>
                <a:cubicBezTo>
                  <a:pt x="5891113" y="1262559"/>
                  <a:pt x="5893594" y="1265040"/>
                  <a:pt x="5893594" y="1265040"/>
                </a:cubicBezTo>
                <a:lnTo>
                  <a:pt x="5886152" y="1265040"/>
                </a:lnTo>
                <a:lnTo>
                  <a:pt x="5886152" y="1279922"/>
                </a:lnTo>
                <a:lnTo>
                  <a:pt x="5886152" y="1287364"/>
                </a:lnTo>
                <a:cubicBezTo>
                  <a:pt x="5886152" y="1287364"/>
                  <a:pt x="5883672" y="1287364"/>
                  <a:pt x="5878711" y="1287364"/>
                </a:cubicBezTo>
                <a:cubicBezTo>
                  <a:pt x="5858867" y="1287364"/>
                  <a:pt x="5847704" y="1289844"/>
                  <a:pt x="5845224" y="1294805"/>
                </a:cubicBezTo>
                <a:cubicBezTo>
                  <a:pt x="5842744" y="1299766"/>
                  <a:pt x="5839024" y="1299766"/>
                  <a:pt x="5834062" y="1294805"/>
                </a:cubicBezTo>
                <a:cubicBezTo>
                  <a:pt x="5829101" y="1294805"/>
                  <a:pt x="5826621" y="1297286"/>
                  <a:pt x="5826621" y="1302247"/>
                </a:cubicBezTo>
                <a:cubicBezTo>
                  <a:pt x="5821660" y="1302247"/>
                  <a:pt x="5819179" y="1303487"/>
                  <a:pt x="5819179" y="1305967"/>
                </a:cubicBezTo>
                <a:cubicBezTo>
                  <a:pt x="5819179" y="1308448"/>
                  <a:pt x="5817939" y="1309688"/>
                  <a:pt x="5815459" y="1309688"/>
                </a:cubicBezTo>
                <a:cubicBezTo>
                  <a:pt x="5812979" y="1309688"/>
                  <a:pt x="5808017" y="1312168"/>
                  <a:pt x="5800576" y="1317130"/>
                </a:cubicBezTo>
                <a:cubicBezTo>
                  <a:pt x="5793135" y="1322091"/>
                  <a:pt x="5786934" y="1324571"/>
                  <a:pt x="5781972" y="1324571"/>
                </a:cubicBezTo>
                <a:lnTo>
                  <a:pt x="5774531" y="1332012"/>
                </a:lnTo>
                <a:cubicBezTo>
                  <a:pt x="5774531" y="1332012"/>
                  <a:pt x="5772051" y="1333253"/>
                  <a:pt x="5767090" y="1335733"/>
                </a:cubicBezTo>
                <a:cubicBezTo>
                  <a:pt x="5762128" y="1338213"/>
                  <a:pt x="5759648" y="1341934"/>
                  <a:pt x="5759648" y="1346895"/>
                </a:cubicBezTo>
                <a:lnTo>
                  <a:pt x="5774531" y="1354337"/>
                </a:lnTo>
                <a:lnTo>
                  <a:pt x="5767090" y="1369219"/>
                </a:lnTo>
                <a:cubicBezTo>
                  <a:pt x="5762128" y="1374180"/>
                  <a:pt x="5757168" y="1376661"/>
                  <a:pt x="5752207" y="1376661"/>
                </a:cubicBezTo>
                <a:cubicBezTo>
                  <a:pt x="5747245" y="1376661"/>
                  <a:pt x="5744765" y="1376661"/>
                  <a:pt x="5744765" y="1376661"/>
                </a:cubicBezTo>
                <a:cubicBezTo>
                  <a:pt x="5744765" y="1381622"/>
                  <a:pt x="5743525" y="1384102"/>
                  <a:pt x="5741045" y="1384102"/>
                </a:cubicBezTo>
                <a:cubicBezTo>
                  <a:pt x="5738565" y="1384102"/>
                  <a:pt x="5736083" y="1384102"/>
                  <a:pt x="5733603" y="1384102"/>
                </a:cubicBezTo>
                <a:cubicBezTo>
                  <a:pt x="5731123" y="1384102"/>
                  <a:pt x="5727402" y="1384102"/>
                  <a:pt x="5722441" y="1384102"/>
                </a:cubicBezTo>
                <a:cubicBezTo>
                  <a:pt x="5722441" y="1389063"/>
                  <a:pt x="5719961" y="1391544"/>
                  <a:pt x="5715000" y="1391544"/>
                </a:cubicBezTo>
                <a:cubicBezTo>
                  <a:pt x="5710038" y="1391544"/>
                  <a:pt x="5710038" y="1389063"/>
                  <a:pt x="5715000" y="1384102"/>
                </a:cubicBezTo>
                <a:lnTo>
                  <a:pt x="5707558" y="1391544"/>
                </a:lnTo>
                <a:cubicBezTo>
                  <a:pt x="5702597" y="1391544"/>
                  <a:pt x="5698876" y="1392784"/>
                  <a:pt x="5696396" y="1395264"/>
                </a:cubicBezTo>
                <a:cubicBezTo>
                  <a:pt x="5693916" y="1397745"/>
                  <a:pt x="5692676" y="1398985"/>
                  <a:pt x="5692676" y="1398985"/>
                </a:cubicBezTo>
                <a:lnTo>
                  <a:pt x="5685234" y="1406426"/>
                </a:lnTo>
                <a:cubicBezTo>
                  <a:pt x="5685234" y="1406426"/>
                  <a:pt x="5682754" y="1406426"/>
                  <a:pt x="5677793" y="1406426"/>
                </a:cubicBezTo>
                <a:cubicBezTo>
                  <a:pt x="5672831" y="1411387"/>
                  <a:pt x="5670351" y="1415108"/>
                  <a:pt x="5670351" y="1417588"/>
                </a:cubicBezTo>
                <a:cubicBezTo>
                  <a:pt x="5670351" y="1420069"/>
                  <a:pt x="5672831" y="1420069"/>
                  <a:pt x="5677793" y="1417588"/>
                </a:cubicBezTo>
                <a:cubicBezTo>
                  <a:pt x="5682754" y="1415108"/>
                  <a:pt x="5685234" y="1416348"/>
                  <a:pt x="5685234" y="1421309"/>
                </a:cubicBezTo>
                <a:cubicBezTo>
                  <a:pt x="5680273" y="1421309"/>
                  <a:pt x="5675313" y="1425030"/>
                  <a:pt x="5670351" y="1432471"/>
                </a:cubicBezTo>
                <a:cubicBezTo>
                  <a:pt x="5665390" y="1439913"/>
                  <a:pt x="5662910" y="1441153"/>
                  <a:pt x="5662910" y="1436192"/>
                </a:cubicBezTo>
                <a:lnTo>
                  <a:pt x="5655469" y="1443633"/>
                </a:lnTo>
                <a:cubicBezTo>
                  <a:pt x="5655469" y="1453555"/>
                  <a:pt x="5657949" y="1458516"/>
                  <a:pt x="5662910" y="1458516"/>
                </a:cubicBezTo>
                <a:cubicBezTo>
                  <a:pt x="5687714" y="1458516"/>
                  <a:pt x="5702597" y="1451075"/>
                  <a:pt x="5707558" y="1436192"/>
                </a:cubicBezTo>
                <a:cubicBezTo>
                  <a:pt x="5707558" y="1436192"/>
                  <a:pt x="5708799" y="1436192"/>
                  <a:pt x="5711279" y="1436192"/>
                </a:cubicBezTo>
                <a:cubicBezTo>
                  <a:pt x="5713759" y="1436192"/>
                  <a:pt x="5715000" y="1433712"/>
                  <a:pt x="5715000" y="1428751"/>
                </a:cubicBezTo>
                <a:lnTo>
                  <a:pt x="5752207" y="1406426"/>
                </a:lnTo>
                <a:cubicBezTo>
                  <a:pt x="5762128" y="1401465"/>
                  <a:pt x="5770810" y="1397745"/>
                  <a:pt x="5778252" y="1395264"/>
                </a:cubicBezTo>
                <a:cubicBezTo>
                  <a:pt x="5785693" y="1392784"/>
                  <a:pt x="5790654" y="1390303"/>
                  <a:pt x="5793135" y="1387823"/>
                </a:cubicBezTo>
                <a:cubicBezTo>
                  <a:pt x="5795615" y="1385342"/>
                  <a:pt x="5803056" y="1381622"/>
                  <a:pt x="5815459" y="1376661"/>
                </a:cubicBezTo>
                <a:cubicBezTo>
                  <a:pt x="5827861" y="1371700"/>
                  <a:pt x="5840263" y="1365499"/>
                  <a:pt x="5852666" y="1358057"/>
                </a:cubicBezTo>
                <a:cubicBezTo>
                  <a:pt x="5865069" y="1350616"/>
                  <a:pt x="5871269" y="1349376"/>
                  <a:pt x="5871269" y="1354337"/>
                </a:cubicBezTo>
                <a:cubicBezTo>
                  <a:pt x="5871269" y="1359298"/>
                  <a:pt x="5863828" y="1361778"/>
                  <a:pt x="5848945" y="1361778"/>
                </a:cubicBezTo>
                <a:cubicBezTo>
                  <a:pt x="5843984" y="1366739"/>
                  <a:pt x="5841504" y="1370460"/>
                  <a:pt x="5841504" y="1372940"/>
                </a:cubicBezTo>
                <a:cubicBezTo>
                  <a:pt x="5841504" y="1375420"/>
                  <a:pt x="5826621" y="1381622"/>
                  <a:pt x="5796855" y="1391544"/>
                </a:cubicBezTo>
                <a:lnTo>
                  <a:pt x="5737324" y="1428751"/>
                </a:lnTo>
                <a:cubicBezTo>
                  <a:pt x="5737324" y="1428751"/>
                  <a:pt x="5742285" y="1427510"/>
                  <a:pt x="5752207" y="1425030"/>
                </a:cubicBezTo>
                <a:cubicBezTo>
                  <a:pt x="5762128" y="1422550"/>
                  <a:pt x="5767090" y="1421309"/>
                  <a:pt x="5767090" y="1421309"/>
                </a:cubicBezTo>
                <a:lnTo>
                  <a:pt x="5789414" y="1421309"/>
                </a:lnTo>
                <a:cubicBezTo>
                  <a:pt x="5794375" y="1426270"/>
                  <a:pt x="5800576" y="1428751"/>
                  <a:pt x="5808017" y="1428751"/>
                </a:cubicBezTo>
                <a:cubicBezTo>
                  <a:pt x="5815459" y="1428751"/>
                  <a:pt x="5819179" y="1426270"/>
                  <a:pt x="5819179" y="1421309"/>
                </a:cubicBezTo>
                <a:lnTo>
                  <a:pt x="5826621" y="1413868"/>
                </a:lnTo>
                <a:lnTo>
                  <a:pt x="5841504" y="1413868"/>
                </a:lnTo>
                <a:cubicBezTo>
                  <a:pt x="5851425" y="1408907"/>
                  <a:pt x="5858867" y="1406426"/>
                  <a:pt x="5863828" y="1406426"/>
                </a:cubicBezTo>
                <a:cubicBezTo>
                  <a:pt x="5868789" y="1401465"/>
                  <a:pt x="5873749" y="1401465"/>
                  <a:pt x="5878711" y="1406426"/>
                </a:cubicBezTo>
                <a:lnTo>
                  <a:pt x="5878711" y="1421309"/>
                </a:lnTo>
                <a:lnTo>
                  <a:pt x="5878711" y="1428751"/>
                </a:lnTo>
                <a:cubicBezTo>
                  <a:pt x="5878711" y="1428751"/>
                  <a:pt x="5879951" y="1427510"/>
                  <a:pt x="5882431" y="1425030"/>
                </a:cubicBezTo>
                <a:cubicBezTo>
                  <a:pt x="5884911" y="1422550"/>
                  <a:pt x="5886152" y="1421309"/>
                  <a:pt x="5886152" y="1421309"/>
                </a:cubicBezTo>
                <a:lnTo>
                  <a:pt x="5886152" y="1451075"/>
                </a:lnTo>
                <a:lnTo>
                  <a:pt x="5878711" y="1451075"/>
                </a:lnTo>
                <a:lnTo>
                  <a:pt x="5871269" y="1458516"/>
                </a:lnTo>
                <a:cubicBezTo>
                  <a:pt x="5856386" y="1468438"/>
                  <a:pt x="5851425" y="1465958"/>
                  <a:pt x="5856386" y="1451075"/>
                </a:cubicBezTo>
                <a:cubicBezTo>
                  <a:pt x="5856386" y="1446114"/>
                  <a:pt x="5853906" y="1446114"/>
                  <a:pt x="5848945" y="1451075"/>
                </a:cubicBezTo>
                <a:cubicBezTo>
                  <a:pt x="5843984" y="1451075"/>
                  <a:pt x="5841504" y="1451075"/>
                  <a:pt x="5841504" y="1451075"/>
                </a:cubicBezTo>
                <a:cubicBezTo>
                  <a:pt x="5841504" y="1446114"/>
                  <a:pt x="5843984" y="1443633"/>
                  <a:pt x="5848945" y="1443633"/>
                </a:cubicBezTo>
                <a:cubicBezTo>
                  <a:pt x="5843984" y="1438672"/>
                  <a:pt x="5843984" y="1436192"/>
                  <a:pt x="5848945" y="1436192"/>
                </a:cubicBezTo>
                <a:cubicBezTo>
                  <a:pt x="5858867" y="1431231"/>
                  <a:pt x="5863828" y="1431231"/>
                  <a:pt x="5863828" y="1436192"/>
                </a:cubicBezTo>
                <a:cubicBezTo>
                  <a:pt x="5863828" y="1441153"/>
                  <a:pt x="5866308" y="1443633"/>
                  <a:pt x="5871269" y="1443633"/>
                </a:cubicBezTo>
                <a:cubicBezTo>
                  <a:pt x="5876231" y="1443633"/>
                  <a:pt x="5878711" y="1441153"/>
                  <a:pt x="5878711" y="1436192"/>
                </a:cubicBezTo>
                <a:cubicBezTo>
                  <a:pt x="5878711" y="1431231"/>
                  <a:pt x="5876231" y="1429991"/>
                  <a:pt x="5871269" y="1432471"/>
                </a:cubicBezTo>
                <a:cubicBezTo>
                  <a:pt x="5866308" y="1434952"/>
                  <a:pt x="5863828" y="1433712"/>
                  <a:pt x="5863828" y="1428751"/>
                </a:cubicBezTo>
                <a:lnTo>
                  <a:pt x="5841504" y="1436192"/>
                </a:lnTo>
                <a:cubicBezTo>
                  <a:pt x="5831582" y="1441153"/>
                  <a:pt x="5826621" y="1447354"/>
                  <a:pt x="5826621" y="1454796"/>
                </a:cubicBezTo>
                <a:cubicBezTo>
                  <a:pt x="5826621" y="1462237"/>
                  <a:pt x="5829101" y="1465958"/>
                  <a:pt x="5834062" y="1465958"/>
                </a:cubicBezTo>
                <a:lnTo>
                  <a:pt x="5841504" y="1473399"/>
                </a:lnTo>
                <a:lnTo>
                  <a:pt x="5826621" y="1480840"/>
                </a:lnTo>
                <a:cubicBezTo>
                  <a:pt x="5821660" y="1485801"/>
                  <a:pt x="5816699" y="1489522"/>
                  <a:pt x="5811738" y="1492003"/>
                </a:cubicBezTo>
                <a:cubicBezTo>
                  <a:pt x="5806777" y="1494483"/>
                  <a:pt x="5804297" y="1495723"/>
                  <a:pt x="5804297" y="1495723"/>
                </a:cubicBezTo>
                <a:cubicBezTo>
                  <a:pt x="5799335" y="1495723"/>
                  <a:pt x="5794375" y="1496964"/>
                  <a:pt x="5789414" y="1499444"/>
                </a:cubicBezTo>
                <a:cubicBezTo>
                  <a:pt x="5784453" y="1501924"/>
                  <a:pt x="5781972" y="1503165"/>
                  <a:pt x="5781972" y="1503165"/>
                </a:cubicBezTo>
                <a:cubicBezTo>
                  <a:pt x="5781972" y="1503165"/>
                  <a:pt x="5778252" y="1505645"/>
                  <a:pt x="5770810" y="1510606"/>
                </a:cubicBezTo>
                <a:cubicBezTo>
                  <a:pt x="5763369" y="1515567"/>
                  <a:pt x="5759648" y="1519288"/>
                  <a:pt x="5759648" y="1521768"/>
                </a:cubicBezTo>
                <a:cubicBezTo>
                  <a:pt x="5759648" y="1524249"/>
                  <a:pt x="5762128" y="1525489"/>
                  <a:pt x="5767090" y="1525489"/>
                </a:cubicBezTo>
                <a:cubicBezTo>
                  <a:pt x="5767090" y="1530450"/>
                  <a:pt x="5768330" y="1532930"/>
                  <a:pt x="5770810" y="1532930"/>
                </a:cubicBezTo>
                <a:cubicBezTo>
                  <a:pt x="5773290" y="1532930"/>
                  <a:pt x="5777011" y="1535411"/>
                  <a:pt x="5781972" y="1540372"/>
                </a:cubicBezTo>
                <a:lnTo>
                  <a:pt x="5796855" y="1525489"/>
                </a:lnTo>
                <a:cubicBezTo>
                  <a:pt x="5801817" y="1525489"/>
                  <a:pt x="5804297" y="1525489"/>
                  <a:pt x="5804297" y="1525489"/>
                </a:cubicBezTo>
                <a:cubicBezTo>
                  <a:pt x="5804297" y="1525489"/>
                  <a:pt x="5804297" y="1523009"/>
                  <a:pt x="5804297" y="1518047"/>
                </a:cubicBezTo>
                <a:cubicBezTo>
                  <a:pt x="5799335" y="1518047"/>
                  <a:pt x="5796855" y="1518047"/>
                  <a:pt x="5796855" y="1518047"/>
                </a:cubicBezTo>
                <a:lnTo>
                  <a:pt x="5796855" y="1510606"/>
                </a:lnTo>
                <a:lnTo>
                  <a:pt x="5811738" y="1510606"/>
                </a:lnTo>
                <a:cubicBezTo>
                  <a:pt x="5811738" y="1515567"/>
                  <a:pt x="5815459" y="1518047"/>
                  <a:pt x="5822900" y="1518047"/>
                </a:cubicBezTo>
                <a:cubicBezTo>
                  <a:pt x="5830342" y="1518047"/>
                  <a:pt x="5831582" y="1520528"/>
                  <a:pt x="5826621" y="1525489"/>
                </a:cubicBezTo>
                <a:lnTo>
                  <a:pt x="5834062" y="1532930"/>
                </a:lnTo>
                <a:cubicBezTo>
                  <a:pt x="5839024" y="1532930"/>
                  <a:pt x="5841504" y="1531690"/>
                  <a:pt x="5841504" y="1529210"/>
                </a:cubicBezTo>
                <a:cubicBezTo>
                  <a:pt x="5841504" y="1526729"/>
                  <a:pt x="5839024" y="1523009"/>
                  <a:pt x="5834062" y="1518047"/>
                </a:cubicBezTo>
                <a:lnTo>
                  <a:pt x="5841504" y="1510606"/>
                </a:lnTo>
                <a:cubicBezTo>
                  <a:pt x="5846465" y="1510606"/>
                  <a:pt x="5850186" y="1510606"/>
                  <a:pt x="5852666" y="1510606"/>
                </a:cubicBezTo>
                <a:cubicBezTo>
                  <a:pt x="5855146" y="1510606"/>
                  <a:pt x="5856386" y="1508126"/>
                  <a:pt x="5856386" y="1503165"/>
                </a:cubicBezTo>
                <a:lnTo>
                  <a:pt x="5841504" y="1503165"/>
                </a:lnTo>
                <a:lnTo>
                  <a:pt x="5834062" y="1503165"/>
                </a:lnTo>
                <a:cubicBezTo>
                  <a:pt x="5834062" y="1503165"/>
                  <a:pt x="5834062" y="1500684"/>
                  <a:pt x="5834062" y="1495723"/>
                </a:cubicBezTo>
                <a:cubicBezTo>
                  <a:pt x="5839024" y="1495723"/>
                  <a:pt x="5846465" y="1493243"/>
                  <a:pt x="5856386" y="1488282"/>
                </a:cubicBezTo>
                <a:cubicBezTo>
                  <a:pt x="5856386" y="1488282"/>
                  <a:pt x="5857627" y="1487042"/>
                  <a:pt x="5860107" y="1484561"/>
                </a:cubicBezTo>
                <a:cubicBezTo>
                  <a:pt x="5862587" y="1482081"/>
                  <a:pt x="5863828" y="1480840"/>
                  <a:pt x="5863828" y="1480840"/>
                </a:cubicBezTo>
                <a:cubicBezTo>
                  <a:pt x="5863828" y="1480840"/>
                  <a:pt x="5865069" y="1479600"/>
                  <a:pt x="5867549" y="1477120"/>
                </a:cubicBezTo>
                <a:cubicBezTo>
                  <a:pt x="5870029" y="1474639"/>
                  <a:pt x="5871269" y="1475879"/>
                  <a:pt x="5871269" y="1480840"/>
                </a:cubicBezTo>
                <a:lnTo>
                  <a:pt x="5878711" y="1473399"/>
                </a:lnTo>
                <a:lnTo>
                  <a:pt x="5893594" y="1473399"/>
                </a:lnTo>
                <a:cubicBezTo>
                  <a:pt x="5893594" y="1473399"/>
                  <a:pt x="5892353" y="1474639"/>
                  <a:pt x="5889873" y="1477120"/>
                </a:cubicBezTo>
                <a:cubicBezTo>
                  <a:pt x="5887393" y="1479600"/>
                  <a:pt x="5883672" y="1480840"/>
                  <a:pt x="5878711" y="1480840"/>
                </a:cubicBezTo>
                <a:cubicBezTo>
                  <a:pt x="5868789" y="1490762"/>
                  <a:pt x="5866308" y="1498204"/>
                  <a:pt x="5871269" y="1503165"/>
                </a:cubicBezTo>
                <a:cubicBezTo>
                  <a:pt x="5876231" y="1503165"/>
                  <a:pt x="5878711" y="1500684"/>
                  <a:pt x="5878711" y="1495723"/>
                </a:cubicBezTo>
                <a:lnTo>
                  <a:pt x="5886152" y="1495723"/>
                </a:lnTo>
                <a:cubicBezTo>
                  <a:pt x="5886152" y="1500684"/>
                  <a:pt x="5888632" y="1501924"/>
                  <a:pt x="5893594" y="1499444"/>
                </a:cubicBezTo>
                <a:cubicBezTo>
                  <a:pt x="5898555" y="1496964"/>
                  <a:pt x="5898555" y="1493243"/>
                  <a:pt x="5893594" y="1488282"/>
                </a:cubicBezTo>
                <a:cubicBezTo>
                  <a:pt x="5893594" y="1488282"/>
                  <a:pt x="5893594" y="1485801"/>
                  <a:pt x="5893594" y="1480840"/>
                </a:cubicBezTo>
                <a:lnTo>
                  <a:pt x="5901035" y="1488282"/>
                </a:lnTo>
                <a:cubicBezTo>
                  <a:pt x="5901035" y="1493243"/>
                  <a:pt x="5901035" y="1496964"/>
                  <a:pt x="5901035" y="1499444"/>
                </a:cubicBezTo>
                <a:cubicBezTo>
                  <a:pt x="5901035" y="1501924"/>
                  <a:pt x="5901035" y="1503165"/>
                  <a:pt x="5901035" y="1503165"/>
                </a:cubicBezTo>
                <a:cubicBezTo>
                  <a:pt x="5901035" y="1503165"/>
                  <a:pt x="5902276" y="1501924"/>
                  <a:pt x="5904756" y="1499444"/>
                </a:cubicBezTo>
                <a:cubicBezTo>
                  <a:pt x="5907236" y="1496964"/>
                  <a:pt x="5908476" y="1495723"/>
                  <a:pt x="5908476" y="1495723"/>
                </a:cubicBezTo>
                <a:lnTo>
                  <a:pt x="5923359" y="1488282"/>
                </a:lnTo>
                <a:lnTo>
                  <a:pt x="5930801" y="1480840"/>
                </a:lnTo>
                <a:cubicBezTo>
                  <a:pt x="5930801" y="1480840"/>
                  <a:pt x="5933281" y="1480840"/>
                  <a:pt x="5938242" y="1480840"/>
                </a:cubicBezTo>
                <a:cubicBezTo>
                  <a:pt x="5953125" y="1480840"/>
                  <a:pt x="5963046" y="1475879"/>
                  <a:pt x="5968008" y="1465958"/>
                </a:cubicBezTo>
                <a:lnTo>
                  <a:pt x="5982890" y="1458516"/>
                </a:lnTo>
                <a:lnTo>
                  <a:pt x="5990332" y="1458516"/>
                </a:lnTo>
                <a:cubicBezTo>
                  <a:pt x="5990332" y="1463477"/>
                  <a:pt x="5990332" y="1465958"/>
                  <a:pt x="5990332" y="1465958"/>
                </a:cubicBezTo>
                <a:cubicBezTo>
                  <a:pt x="5990332" y="1465958"/>
                  <a:pt x="5992812" y="1465958"/>
                  <a:pt x="5997773" y="1465958"/>
                </a:cubicBezTo>
                <a:cubicBezTo>
                  <a:pt x="6002735" y="1470919"/>
                  <a:pt x="6005215" y="1473399"/>
                  <a:pt x="6005215" y="1473399"/>
                </a:cubicBezTo>
                <a:lnTo>
                  <a:pt x="6005215" y="1465958"/>
                </a:lnTo>
                <a:cubicBezTo>
                  <a:pt x="6000253" y="1456036"/>
                  <a:pt x="6000253" y="1451075"/>
                  <a:pt x="6005215" y="1451075"/>
                </a:cubicBezTo>
                <a:cubicBezTo>
                  <a:pt x="6010176" y="1451075"/>
                  <a:pt x="6013897" y="1449834"/>
                  <a:pt x="6016377" y="1447354"/>
                </a:cubicBezTo>
                <a:cubicBezTo>
                  <a:pt x="6018857" y="1444874"/>
                  <a:pt x="6022578" y="1443633"/>
                  <a:pt x="6027539" y="1443633"/>
                </a:cubicBezTo>
                <a:cubicBezTo>
                  <a:pt x="6032500" y="1443633"/>
                  <a:pt x="6034980" y="1443633"/>
                  <a:pt x="6034980" y="1443633"/>
                </a:cubicBezTo>
                <a:cubicBezTo>
                  <a:pt x="6039942" y="1448594"/>
                  <a:pt x="6039942" y="1451075"/>
                  <a:pt x="6034980" y="1451075"/>
                </a:cubicBezTo>
                <a:cubicBezTo>
                  <a:pt x="6034980" y="1456036"/>
                  <a:pt x="6033740" y="1458516"/>
                  <a:pt x="6031260" y="1458516"/>
                </a:cubicBezTo>
                <a:cubicBezTo>
                  <a:pt x="6028779" y="1458516"/>
                  <a:pt x="6025059" y="1458516"/>
                  <a:pt x="6020097" y="1458516"/>
                </a:cubicBezTo>
                <a:cubicBezTo>
                  <a:pt x="6010176" y="1458516"/>
                  <a:pt x="6007695" y="1463477"/>
                  <a:pt x="6012656" y="1473399"/>
                </a:cubicBezTo>
                <a:cubicBezTo>
                  <a:pt x="6017617" y="1473399"/>
                  <a:pt x="6025059" y="1470919"/>
                  <a:pt x="6034980" y="1465958"/>
                </a:cubicBezTo>
                <a:cubicBezTo>
                  <a:pt x="6044902" y="1460997"/>
                  <a:pt x="6049863" y="1458516"/>
                  <a:pt x="6049863" y="1458516"/>
                </a:cubicBezTo>
                <a:cubicBezTo>
                  <a:pt x="6069707" y="1458516"/>
                  <a:pt x="6079629" y="1453555"/>
                  <a:pt x="6079629" y="1443633"/>
                </a:cubicBezTo>
                <a:lnTo>
                  <a:pt x="6087070" y="1436192"/>
                </a:lnTo>
                <a:cubicBezTo>
                  <a:pt x="6092031" y="1436192"/>
                  <a:pt x="6100712" y="1433712"/>
                  <a:pt x="6113115" y="1428751"/>
                </a:cubicBezTo>
                <a:cubicBezTo>
                  <a:pt x="6125518" y="1423790"/>
                  <a:pt x="6136680" y="1416348"/>
                  <a:pt x="6146601" y="1406426"/>
                </a:cubicBezTo>
                <a:cubicBezTo>
                  <a:pt x="6156523" y="1401465"/>
                  <a:pt x="6163964" y="1398985"/>
                  <a:pt x="6168926" y="1398985"/>
                </a:cubicBezTo>
                <a:cubicBezTo>
                  <a:pt x="6173887" y="1398985"/>
                  <a:pt x="6177608" y="1397745"/>
                  <a:pt x="6180088" y="1395264"/>
                </a:cubicBezTo>
                <a:cubicBezTo>
                  <a:pt x="6182568" y="1392784"/>
                  <a:pt x="6186288" y="1391544"/>
                  <a:pt x="6191250" y="1391544"/>
                </a:cubicBezTo>
                <a:lnTo>
                  <a:pt x="6206133" y="1391544"/>
                </a:lnTo>
                <a:cubicBezTo>
                  <a:pt x="6206133" y="1396505"/>
                  <a:pt x="6203652" y="1398985"/>
                  <a:pt x="6198691" y="1398985"/>
                </a:cubicBezTo>
                <a:lnTo>
                  <a:pt x="6183808" y="1398985"/>
                </a:lnTo>
                <a:cubicBezTo>
                  <a:pt x="6183808" y="1403946"/>
                  <a:pt x="6181328" y="1406426"/>
                  <a:pt x="6176367" y="1406426"/>
                </a:cubicBezTo>
                <a:cubicBezTo>
                  <a:pt x="6171406" y="1406426"/>
                  <a:pt x="6168926" y="1406426"/>
                  <a:pt x="6168926" y="1406426"/>
                </a:cubicBezTo>
                <a:cubicBezTo>
                  <a:pt x="6168926" y="1406426"/>
                  <a:pt x="6151563" y="1416348"/>
                  <a:pt x="6116836" y="1436192"/>
                </a:cubicBezTo>
                <a:cubicBezTo>
                  <a:pt x="6096992" y="1446114"/>
                  <a:pt x="6087070" y="1453555"/>
                  <a:pt x="6087070" y="1458516"/>
                </a:cubicBezTo>
                <a:cubicBezTo>
                  <a:pt x="6072187" y="1478360"/>
                  <a:pt x="6047383" y="1488282"/>
                  <a:pt x="6012656" y="1488282"/>
                </a:cubicBezTo>
                <a:cubicBezTo>
                  <a:pt x="6007695" y="1488282"/>
                  <a:pt x="6005215" y="1490762"/>
                  <a:pt x="6005215" y="1495723"/>
                </a:cubicBezTo>
                <a:lnTo>
                  <a:pt x="5997773" y="1495723"/>
                </a:lnTo>
                <a:cubicBezTo>
                  <a:pt x="6002735" y="1485801"/>
                  <a:pt x="5997773" y="1483321"/>
                  <a:pt x="5982890" y="1488282"/>
                </a:cubicBezTo>
                <a:lnTo>
                  <a:pt x="5968008" y="1488282"/>
                </a:lnTo>
                <a:cubicBezTo>
                  <a:pt x="5968008" y="1488282"/>
                  <a:pt x="5964287" y="1489522"/>
                  <a:pt x="5956845" y="1492003"/>
                </a:cubicBezTo>
                <a:cubicBezTo>
                  <a:pt x="5949404" y="1494483"/>
                  <a:pt x="5945683" y="1498204"/>
                  <a:pt x="5945683" y="1503165"/>
                </a:cubicBezTo>
                <a:lnTo>
                  <a:pt x="5945683" y="1510606"/>
                </a:lnTo>
                <a:cubicBezTo>
                  <a:pt x="5940722" y="1510606"/>
                  <a:pt x="5940722" y="1513086"/>
                  <a:pt x="5945683" y="1518047"/>
                </a:cubicBezTo>
                <a:lnTo>
                  <a:pt x="5945683" y="1525489"/>
                </a:lnTo>
                <a:cubicBezTo>
                  <a:pt x="5940722" y="1525489"/>
                  <a:pt x="5938242" y="1525489"/>
                  <a:pt x="5938242" y="1525489"/>
                </a:cubicBezTo>
                <a:lnTo>
                  <a:pt x="5930801" y="1532930"/>
                </a:lnTo>
                <a:cubicBezTo>
                  <a:pt x="5930801" y="1532930"/>
                  <a:pt x="5929560" y="1534171"/>
                  <a:pt x="5927080" y="1536651"/>
                </a:cubicBezTo>
                <a:cubicBezTo>
                  <a:pt x="5924600" y="1539131"/>
                  <a:pt x="5923359" y="1540372"/>
                  <a:pt x="5923359" y="1540372"/>
                </a:cubicBezTo>
                <a:lnTo>
                  <a:pt x="5886152" y="1562696"/>
                </a:lnTo>
                <a:cubicBezTo>
                  <a:pt x="5886152" y="1557735"/>
                  <a:pt x="5882431" y="1558975"/>
                  <a:pt x="5874990" y="1566417"/>
                </a:cubicBezTo>
                <a:cubicBezTo>
                  <a:pt x="5867549" y="1573858"/>
                  <a:pt x="5863828" y="1575098"/>
                  <a:pt x="5863828" y="1570137"/>
                </a:cubicBezTo>
                <a:lnTo>
                  <a:pt x="5848945" y="1577579"/>
                </a:lnTo>
                <a:cubicBezTo>
                  <a:pt x="5848945" y="1572618"/>
                  <a:pt x="5846465" y="1570137"/>
                  <a:pt x="5841504" y="1570137"/>
                </a:cubicBezTo>
                <a:cubicBezTo>
                  <a:pt x="5841504" y="1570137"/>
                  <a:pt x="5841504" y="1571378"/>
                  <a:pt x="5841504" y="1573858"/>
                </a:cubicBezTo>
                <a:cubicBezTo>
                  <a:pt x="5841504" y="1576338"/>
                  <a:pt x="5839024" y="1577579"/>
                  <a:pt x="5834062" y="1577579"/>
                </a:cubicBezTo>
                <a:cubicBezTo>
                  <a:pt x="5834062" y="1572618"/>
                  <a:pt x="5824141" y="1572618"/>
                  <a:pt x="5804297" y="1577579"/>
                </a:cubicBezTo>
                <a:cubicBezTo>
                  <a:pt x="5779492" y="1592462"/>
                  <a:pt x="5765849" y="1599903"/>
                  <a:pt x="5763369" y="1599903"/>
                </a:cubicBezTo>
                <a:cubicBezTo>
                  <a:pt x="5760889" y="1599903"/>
                  <a:pt x="5758408" y="1602383"/>
                  <a:pt x="5755928" y="1607344"/>
                </a:cubicBezTo>
                <a:cubicBezTo>
                  <a:pt x="5753447" y="1612305"/>
                  <a:pt x="5749727" y="1614786"/>
                  <a:pt x="5744765" y="1614786"/>
                </a:cubicBezTo>
                <a:cubicBezTo>
                  <a:pt x="5744765" y="1619747"/>
                  <a:pt x="5747245" y="1622227"/>
                  <a:pt x="5752207" y="1622227"/>
                </a:cubicBezTo>
                <a:lnTo>
                  <a:pt x="5767090" y="1622227"/>
                </a:lnTo>
                <a:lnTo>
                  <a:pt x="5752207" y="1629669"/>
                </a:lnTo>
                <a:cubicBezTo>
                  <a:pt x="5747245" y="1634630"/>
                  <a:pt x="5742285" y="1637110"/>
                  <a:pt x="5737324" y="1637110"/>
                </a:cubicBezTo>
                <a:cubicBezTo>
                  <a:pt x="5737324" y="1642071"/>
                  <a:pt x="5734844" y="1647032"/>
                  <a:pt x="5729883" y="1651993"/>
                </a:cubicBezTo>
                <a:lnTo>
                  <a:pt x="5722441" y="1651993"/>
                </a:lnTo>
                <a:lnTo>
                  <a:pt x="5707558" y="1659434"/>
                </a:lnTo>
                <a:lnTo>
                  <a:pt x="5692676" y="1666876"/>
                </a:lnTo>
                <a:cubicBezTo>
                  <a:pt x="5692676" y="1661915"/>
                  <a:pt x="5691435" y="1660675"/>
                  <a:pt x="5688955" y="1663155"/>
                </a:cubicBezTo>
                <a:cubicBezTo>
                  <a:pt x="5686475" y="1665635"/>
                  <a:pt x="5685234" y="1669356"/>
                  <a:pt x="5685234" y="1674317"/>
                </a:cubicBezTo>
                <a:lnTo>
                  <a:pt x="5685234" y="1681758"/>
                </a:lnTo>
                <a:lnTo>
                  <a:pt x="5662910" y="1674317"/>
                </a:lnTo>
                <a:cubicBezTo>
                  <a:pt x="5662910" y="1674317"/>
                  <a:pt x="5659189" y="1676797"/>
                  <a:pt x="5651748" y="1681758"/>
                </a:cubicBezTo>
                <a:cubicBezTo>
                  <a:pt x="5644306" y="1686719"/>
                  <a:pt x="5638106" y="1691680"/>
                  <a:pt x="5633144" y="1696641"/>
                </a:cubicBezTo>
                <a:cubicBezTo>
                  <a:pt x="5633144" y="1696641"/>
                  <a:pt x="5630664" y="1696641"/>
                  <a:pt x="5625703" y="1696641"/>
                </a:cubicBezTo>
                <a:lnTo>
                  <a:pt x="5625703" y="1704083"/>
                </a:lnTo>
                <a:lnTo>
                  <a:pt x="5633144" y="1704083"/>
                </a:lnTo>
                <a:lnTo>
                  <a:pt x="5625703" y="1711524"/>
                </a:lnTo>
                <a:cubicBezTo>
                  <a:pt x="5625703" y="1711524"/>
                  <a:pt x="5625703" y="1712764"/>
                  <a:pt x="5625703" y="1715245"/>
                </a:cubicBezTo>
                <a:cubicBezTo>
                  <a:pt x="5625703" y="1717725"/>
                  <a:pt x="5625703" y="1718965"/>
                  <a:pt x="5625703" y="1718965"/>
                </a:cubicBezTo>
                <a:cubicBezTo>
                  <a:pt x="5620742" y="1723926"/>
                  <a:pt x="5620742" y="1726407"/>
                  <a:pt x="5625703" y="1726407"/>
                </a:cubicBezTo>
                <a:lnTo>
                  <a:pt x="5625703" y="1741290"/>
                </a:lnTo>
                <a:lnTo>
                  <a:pt x="5618261" y="1748731"/>
                </a:lnTo>
                <a:cubicBezTo>
                  <a:pt x="5623223" y="1753692"/>
                  <a:pt x="5628183" y="1753692"/>
                  <a:pt x="5633144" y="1748731"/>
                </a:cubicBezTo>
                <a:lnTo>
                  <a:pt x="5633144" y="1726407"/>
                </a:lnTo>
                <a:cubicBezTo>
                  <a:pt x="5633144" y="1726407"/>
                  <a:pt x="5633144" y="1725167"/>
                  <a:pt x="5633144" y="1722686"/>
                </a:cubicBezTo>
                <a:cubicBezTo>
                  <a:pt x="5633144" y="1720206"/>
                  <a:pt x="5635624" y="1720206"/>
                  <a:pt x="5640586" y="1722686"/>
                </a:cubicBezTo>
                <a:cubicBezTo>
                  <a:pt x="5645547" y="1725167"/>
                  <a:pt x="5648027" y="1726407"/>
                  <a:pt x="5648027" y="1726407"/>
                </a:cubicBezTo>
                <a:lnTo>
                  <a:pt x="5662910" y="1718965"/>
                </a:lnTo>
                <a:lnTo>
                  <a:pt x="5670351" y="1718965"/>
                </a:lnTo>
                <a:cubicBezTo>
                  <a:pt x="5665390" y="1714004"/>
                  <a:pt x="5662910" y="1711524"/>
                  <a:pt x="5662910" y="1711524"/>
                </a:cubicBezTo>
                <a:cubicBezTo>
                  <a:pt x="5662910" y="1711524"/>
                  <a:pt x="5665390" y="1709044"/>
                  <a:pt x="5670351" y="1704083"/>
                </a:cubicBezTo>
                <a:cubicBezTo>
                  <a:pt x="5670351" y="1699122"/>
                  <a:pt x="5675313" y="1696641"/>
                  <a:pt x="5685234" y="1696641"/>
                </a:cubicBezTo>
                <a:cubicBezTo>
                  <a:pt x="5690195" y="1696641"/>
                  <a:pt x="5693916" y="1696641"/>
                  <a:pt x="5696396" y="1696641"/>
                </a:cubicBezTo>
                <a:cubicBezTo>
                  <a:pt x="5698876" y="1696641"/>
                  <a:pt x="5700117" y="1696641"/>
                  <a:pt x="5700117" y="1696641"/>
                </a:cubicBezTo>
                <a:lnTo>
                  <a:pt x="5707558" y="1696641"/>
                </a:lnTo>
                <a:cubicBezTo>
                  <a:pt x="5707558" y="1696641"/>
                  <a:pt x="5707558" y="1695401"/>
                  <a:pt x="5707558" y="1692921"/>
                </a:cubicBezTo>
                <a:cubicBezTo>
                  <a:pt x="5707558" y="1690440"/>
                  <a:pt x="5710038" y="1689200"/>
                  <a:pt x="5715000" y="1689200"/>
                </a:cubicBezTo>
                <a:cubicBezTo>
                  <a:pt x="5715000" y="1689200"/>
                  <a:pt x="5716240" y="1687959"/>
                  <a:pt x="5718720" y="1685479"/>
                </a:cubicBezTo>
                <a:cubicBezTo>
                  <a:pt x="5721201" y="1682999"/>
                  <a:pt x="5724921" y="1681758"/>
                  <a:pt x="5729883" y="1681758"/>
                </a:cubicBezTo>
                <a:lnTo>
                  <a:pt x="5737324" y="1674317"/>
                </a:lnTo>
                <a:lnTo>
                  <a:pt x="5752207" y="1666876"/>
                </a:lnTo>
                <a:cubicBezTo>
                  <a:pt x="5752207" y="1656954"/>
                  <a:pt x="5757168" y="1654473"/>
                  <a:pt x="5767090" y="1659434"/>
                </a:cubicBezTo>
                <a:cubicBezTo>
                  <a:pt x="5772051" y="1659434"/>
                  <a:pt x="5777011" y="1656954"/>
                  <a:pt x="5781972" y="1651993"/>
                </a:cubicBezTo>
                <a:cubicBezTo>
                  <a:pt x="5781972" y="1651993"/>
                  <a:pt x="5784453" y="1651993"/>
                  <a:pt x="5789414" y="1651993"/>
                </a:cubicBezTo>
                <a:cubicBezTo>
                  <a:pt x="5794375" y="1651993"/>
                  <a:pt x="5796855" y="1653233"/>
                  <a:pt x="5796855" y="1655713"/>
                </a:cubicBezTo>
                <a:cubicBezTo>
                  <a:pt x="5796855" y="1658194"/>
                  <a:pt x="5796855" y="1659434"/>
                  <a:pt x="5796855" y="1659434"/>
                </a:cubicBezTo>
                <a:lnTo>
                  <a:pt x="5767090" y="1674317"/>
                </a:lnTo>
                <a:cubicBezTo>
                  <a:pt x="5767090" y="1679278"/>
                  <a:pt x="5767090" y="1681758"/>
                  <a:pt x="5767090" y="1681758"/>
                </a:cubicBezTo>
                <a:cubicBezTo>
                  <a:pt x="5762128" y="1681758"/>
                  <a:pt x="5758408" y="1681758"/>
                  <a:pt x="5755928" y="1681758"/>
                </a:cubicBezTo>
                <a:cubicBezTo>
                  <a:pt x="5753447" y="1681758"/>
                  <a:pt x="5752207" y="1684239"/>
                  <a:pt x="5752207" y="1689200"/>
                </a:cubicBezTo>
                <a:lnTo>
                  <a:pt x="5737324" y="1696641"/>
                </a:lnTo>
                <a:lnTo>
                  <a:pt x="5752207" y="1696641"/>
                </a:lnTo>
                <a:cubicBezTo>
                  <a:pt x="5757168" y="1696641"/>
                  <a:pt x="5760889" y="1695401"/>
                  <a:pt x="5763369" y="1692921"/>
                </a:cubicBezTo>
                <a:cubicBezTo>
                  <a:pt x="5765849" y="1690440"/>
                  <a:pt x="5767090" y="1689200"/>
                  <a:pt x="5767090" y="1689200"/>
                </a:cubicBezTo>
                <a:cubicBezTo>
                  <a:pt x="5781972" y="1674317"/>
                  <a:pt x="5791894" y="1671837"/>
                  <a:pt x="5796855" y="1681758"/>
                </a:cubicBezTo>
                <a:cubicBezTo>
                  <a:pt x="5796855" y="1686719"/>
                  <a:pt x="5794375" y="1691680"/>
                  <a:pt x="5789414" y="1696641"/>
                </a:cubicBezTo>
                <a:cubicBezTo>
                  <a:pt x="5784453" y="1696641"/>
                  <a:pt x="5781972" y="1697882"/>
                  <a:pt x="5781972" y="1700362"/>
                </a:cubicBezTo>
                <a:cubicBezTo>
                  <a:pt x="5781972" y="1702842"/>
                  <a:pt x="5781972" y="1704083"/>
                  <a:pt x="5781972" y="1704083"/>
                </a:cubicBezTo>
                <a:cubicBezTo>
                  <a:pt x="5781972" y="1704083"/>
                  <a:pt x="5781972" y="1706563"/>
                  <a:pt x="5781972" y="1711524"/>
                </a:cubicBezTo>
                <a:lnTo>
                  <a:pt x="5789414" y="1711524"/>
                </a:lnTo>
                <a:cubicBezTo>
                  <a:pt x="5794375" y="1706563"/>
                  <a:pt x="5796855" y="1702842"/>
                  <a:pt x="5796855" y="1700362"/>
                </a:cubicBezTo>
                <a:cubicBezTo>
                  <a:pt x="5796855" y="1697882"/>
                  <a:pt x="5799335" y="1699122"/>
                  <a:pt x="5804297" y="1704083"/>
                </a:cubicBezTo>
                <a:cubicBezTo>
                  <a:pt x="5809258" y="1704083"/>
                  <a:pt x="5811738" y="1702842"/>
                  <a:pt x="5811738" y="1700362"/>
                </a:cubicBezTo>
                <a:cubicBezTo>
                  <a:pt x="5811738" y="1697882"/>
                  <a:pt x="5811738" y="1696641"/>
                  <a:pt x="5811738" y="1696641"/>
                </a:cubicBezTo>
                <a:cubicBezTo>
                  <a:pt x="5811738" y="1696641"/>
                  <a:pt x="5814218" y="1694161"/>
                  <a:pt x="5819179" y="1689200"/>
                </a:cubicBezTo>
                <a:lnTo>
                  <a:pt x="5834062" y="1689200"/>
                </a:lnTo>
                <a:cubicBezTo>
                  <a:pt x="5834062" y="1689200"/>
                  <a:pt x="5834062" y="1691680"/>
                  <a:pt x="5834062" y="1696641"/>
                </a:cubicBezTo>
                <a:cubicBezTo>
                  <a:pt x="5834062" y="1701602"/>
                  <a:pt x="5835303" y="1701602"/>
                  <a:pt x="5837783" y="1696641"/>
                </a:cubicBezTo>
                <a:cubicBezTo>
                  <a:pt x="5840263" y="1691680"/>
                  <a:pt x="5843984" y="1689200"/>
                  <a:pt x="5848945" y="1689200"/>
                </a:cubicBezTo>
                <a:cubicBezTo>
                  <a:pt x="5848945" y="1689200"/>
                  <a:pt x="5851425" y="1689200"/>
                  <a:pt x="5856386" y="1689200"/>
                </a:cubicBezTo>
                <a:lnTo>
                  <a:pt x="5863828" y="1681758"/>
                </a:lnTo>
                <a:lnTo>
                  <a:pt x="5878711" y="1674317"/>
                </a:lnTo>
                <a:lnTo>
                  <a:pt x="5893594" y="1674317"/>
                </a:lnTo>
                <a:cubicBezTo>
                  <a:pt x="5893594" y="1674317"/>
                  <a:pt x="5893594" y="1673077"/>
                  <a:pt x="5893594" y="1670596"/>
                </a:cubicBezTo>
                <a:cubicBezTo>
                  <a:pt x="5893594" y="1668116"/>
                  <a:pt x="5896074" y="1666876"/>
                  <a:pt x="5901035" y="1666876"/>
                </a:cubicBezTo>
                <a:cubicBezTo>
                  <a:pt x="5910956" y="1661915"/>
                  <a:pt x="5915918" y="1658194"/>
                  <a:pt x="5915918" y="1655713"/>
                </a:cubicBezTo>
                <a:cubicBezTo>
                  <a:pt x="5915918" y="1653233"/>
                  <a:pt x="5917158" y="1653233"/>
                  <a:pt x="5919638" y="1655713"/>
                </a:cubicBezTo>
                <a:cubicBezTo>
                  <a:pt x="5922119" y="1658194"/>
                  <a:pt x="5927080" y="1656954"/>
                  <a:pt x="5934521" y="1651993"/>
                </a:cubicBezTo>
                <a:cubicBezTo>
                  <a:pt x="5941963" y="1647032"/>
                  <a:pt x="5950645" y="1643311"/>
                  <a:pt x="5960566" y="1640831"/>
                </a:cubicBezTo>
                <a:cubicBezTo>
                  <a:pt x="5970488" y="1638350"/>
                  <a:pt x="5975449" y="1634630"/>
                  <a:pt x="5975449" y="1629669"/>
                </a:cubicBezTo>
                <a:cubicBezTo>
                  <a:pt x="5975449" y="1629669"/>
                  <a:pt x="5977929" y="1629669"/>
                  <a:pt x="5982890" y="1629669"/>
                </a:cubicBezTo>
                <a:cubicBezTo>
                  <a:pt x="5982890" y="1629669"/>
                  <a:pt x="5990332" y="1624708"/>
                  <a:pt x="6005215" y="1614786"/>
                </a:cubicBezTo>
                <a:cubicBezTo>
                  <a:pt x="6034980" y="1604864"/>
                  <a:pt x="6052343" y="1598663"/>
                  <a:pt x="6057304" y="1596182"/>
                </a:cubicBezTo>
                <a:cubicBezTo>
                  <a:pt x="6062266" y="1593702"/>
                  <a:pt x="6064746" y="1592462"/>
                  <a:pt x="6064746" y="1592462"/>
                </a:cubicBezTo>
                <a:cubicBezTo>
                  <a:pt x="6074667" y="1587501"/>
                  <a:pt x="6079629" y="1587501"/>
                  <a:pt x="6079629" y="1592462"/>
                </a:cubicBezTo>
                <a:cubicBezTo>
                  <a:pt x="6079629" y="1587501"/>
                  <a:pt x="6082109" y="1582540"/>
                  <a:pt x="6087070" y="1577579"/>
                </a:cubicBezTo>
                <a:cubicBezTo>
                  <a:pt x="6092031" y="1577579"/>
                  <a:pt x="6095752" y="1576338"/>
                  <a:pt x="6098232" y="1573858"/>
                </a:cubicBezTo>
                <a:cubicBezTo>
                  <a:pt x="6100712" y="1571378"/>
                  <a:pt x="6101953" y="1570137"/>
                  <a:pt x="6101953" y="1570137"/>
                </a:cubicBezTo>
                <a:lnTo>
                  <a:pt x="6116836" y="1562696"/>
                </a:lnTo>
                <a:cubicBezTo>
                  <a:pt x="6116836" y="1562696"/>
                  <a:pt x="6119316" y="1562696"/>
                  <a:pt x="6124277" y="1562696"/>
                </a:cubicBezTo>
                <a:cubicBezTo>
                  <a:pt x="6129238" y="1562696"/>
                  <a:pt x="6132959" y="1561456"/>
                  <a:pt x="6135439" y="1558975"/>
                </a:cubicBezTo>
                <a:cubicBezTo>
                  <a:pt x="6137919" y="1556495"/>
                  <a:pt x="6136680" y="1555255"/>
                  <a:pt x="6131719" y="1555255"/>
                </a:cubicBezTo>
                <a:lnTo>
                  <a:pt x="6183808" y="1532930"/>
                </a:lnTo>
                <a:cubicBezTo>
                  <a:pt x="6193730" y="1532930"/>
                  <a:pt x="6201171" y="1532930"/>
                  <a:pt x="6206133" y="1532930"/>
                </a:cubicBezTo>
                <a:lnTo>
                  <a:pt x="6209853" y="1532930"/>
                </a:lnTo>
                <a:cubicBezTo>
                  <a:pt x="6207373" y="1532930"/>
                  <a:pt x="6206133" y="1535411"/>
                  <a:pt x="6206133" y="1540372"/>
                </a:cubicBezTo>
                <a:cubicBezTo>
                  <a:pt x="6206133" y="1545333"/>
                  <a:pt x="6204892" y="1547813"/>
                  <a:pt x="6202412" y="1547813"/>
                </a:cubicBezTo>
                <a:cubicBezTo>
                  <a:pt x="6199932" y="1547813"/>
                  <a:pt x="6196211" y="1545333"/>
                  <a:pt x="6191250" y="1540372"/>
                </a:cubicBezTo>
                <a:lnTo>
                  <a:pt x="6183808" y="1540372"/>
                </a:lnTo>
                <a:lnTo>
                  <a:pt x="6183808" y="1547813"/>
                </a:lnTo>
                <a:lnTo>
                  <a:pt x="6176367" y="1547813"/>
                </a:lnTo>
                <a:cubicBezTo>
                  <a:pt x="6176367" y="1547813"/>
                  <a:pt x="6173887" y="1547813"/>
                  <a:pt x="6168926" y="1547813"/>
                </a:cubicBezTo>
                <a:lnTo>
                  <a:pt x="6161484" y="1547813"/>
                </a:lnTo>
                <a:cubicBezTo>
                  <a:pt x="6166445" y="1562696"/>
                  <a:pt x="6163964" y="1570137"/>
                  <a:pt x="6154043" y="1570137"/>
                </a:cubicBezTo>
                <a:cubicBezTo>
                  <a:pt x="6149081" y="1570137"/>
                  <a:pt x="6146601" y="1571378"/>
                  <a:pt x="6146601" y="1573858"/>
                </a:cubicBezTo>
                <a:cubicBezTo>
                  <a:pt x="6146601" y="1576338"/>
                  <a:pt x="6144121" y="1577579"/>
                  <a:pt x="6139160" y="1577579"/>
                </a:cubicBezTo>
                <a:lnTo>
                  <a:pt x="6139160" y="1585020"/>
                </a:lnTo>
                <a:lnTo>
                  <a:pt x="6176367" y="1570137"/>
                </a:lnTo>
                <a:lnTo>
                  <a:pt x="6183808" y="1570137"/>
                </a:lnTo>
                <a:lnTo>
                  <a:pt x="6191250" y="1577579"/>
                </a:lnTo>
                <a:cubicBezTo>
                  <a:pt x="6196211" y="1577579"/>
                  <a:pt x="6198691" y="1577579"/>
                  <a:pt x="6198691" y="1577579"/>
                </a:cubicBezTo>
                <a:lnTo>
                  <a:pt x="6191250" y="1585020"/>
                </a:lnTo>
                <a:lnTo>
                  <a:pt x="6176367" y="1585020"/>
                </a:lnTo>
                <a:lnTo>
                  <a:pt x="6168926" y="1585020"/>
                </a:lnTo>
                <a:cubicBezTo>
                  <a:pt x="6163964" y="1589981"/>
                  <a:pt x="6160244" y="1591221"/>
                  <a:pt x="6157763" y="1588741"/>
                </a:cubicBezTo>
                <a:cubicBezTo>
                  <a:pt x="6155283" y="1586260"/>
                  <a:pt x="6151563" y="1587501"/>
                  <a:pt x="6146601" y="1592462"/>
                </a:cubicBezTo>
                <a:cubicBezTo>
                  <a:pt x="6141640" y="1597423"/>
                  <a:pt x="6137919" y="1598663"/>
                  <a:pt x="6135439" y="1596182"/>
                </a:cubicBezTo>
                <a:cubicBezTo>
                  <a:pt x="6132959" y="1593702"/>
                  <a:pt x="6126757" y="1593702"/>
                  <a:pt x="6116836" y="1596182"/>
                </a:cubicBezTo>
                <a:cubicBezTo>
                  <a:pt x="6106914" y="1598663"/>
                  <a:pt x="6101953" y="1598663"/>
                  <a:pt x="6101953" y="1596182"/>
                </a:cubicBezTo>
                <a:cubicBezTo>
                  <a:pt x="6101953" y="1593702"/>
                  <a:pt x="6099473" y="1594942"/>
                  <a:pt x="6094511" y="1599903"/>
                </a:cubicBezTo>
                <a:cubicBezTo>
                  <a:pt x="6089550" y="1599903"/>
                  <a:pt x="6085829" y="1602383"/>
                  <a:pt x="6083349" y="1607344"/>
                </a:cubicBezTo>
                <a:cubicBezTo>
                  <a:pt x="6080869" y="1612305"/>
                  <a:pt x="6079629" y="1616026"/>
                  <a:pt x="6079629" y="1618506"/>
                </a:cubicBezTo>
                <a:cubicBezTo>
                  <a:pt x="6079629" y="1620987"/>
                  <a:pt x="6074667" y="1624708"/>
                  <a:pt x="6064746" y="1629669"/>
                </a:cubicBezTo>
                <a:cubicBezTo>
                  <a:pt x="6059785" y="1629669"/>
                  <a:pt x="6056064" y="1629669"/>
                  <a:pt x="6053584" y="1629669"/>
                </a:cubicBezTo>
                <a:cubicBezTo>
                  <a:pt x="6051104" y="1629669"/>
                  <a:pt x="6048622" y="1629669"/>
                  <a:pt x="6046142" y="1629669"/>
                </a:cubicBezTo>
                <a:cubicBezTo>
                  <a:pt x="6043662" y="1629669"/>
                  <a:pt x="6042422" y="1628428"/>
                  <a:pt x="6042422" y="1625948"/>
                </a:cubicBezTo>
                <a:cubicBezTo>
                  <a:pt x="6042422" y="1623467"/>
                  <a:pt x="6039942" y="1622227"/>
                  <a:pt x="6034980" y="1622227"/>
                </a:cubicBezTo>
                <a:cubicBezTo>
                  <a:pt x="6034980" y="1622227"/>
                  <a:pt x="6034980" y="1619747"/>
                  <a:pt x="6034980" y="1614786"/>
                </a:cubicBezTo>
                <a:lnTo>
                  <a:pt x="6012656" y="1622227"/>
                </a:lnTo>
                <a:cubicBezTo>
                  <a:pt x="6012656" y="1627188"/>
                  <a:pt x="6015136" y="1632149"/>
                  <a:pt x="6020097" y="1637110"/>
                </a:cubicBezTo>
                <a:lnTo>
                  <a:pt x="6020097" y="1644551"/>
                </a:lnTo>
                <a:cubicBezTo>
                  <a:pt x="6020097" y="1644551"/>
                  <a:pt x="6017617" y="1642071"/>
                  <a:pt x="6012656" y="1637110"/>
                </a:cubicBezTo>
                <a:cubicBezTo>
                  <a:pt x="6012656" y="1637110"/>
                  <a:pt x="6011415" y="1637110"/>
                  <a:pt x="6008935" y="1637110"/>
                </a:cubicBezTo>
                <a:cubicBezTo>
                  <a:pt x="6006455" y="1637110"/>
                  <a:pt x="6002735" y="1637110"/>
                  <a:pt x="5997773" y="1637110"/>
                </a:cubicBezTo>
                <a:lnTo>
                  <a:pt x="5982890" y="1644551"/>
                </a:lnTo>
                <a:lnTo>
                  <a:pt x="5975449" y="1651993"/>
                </a:lnTo>
                <a:cubicBezTo>
                  <a:pt x="5975449" y="1651993"/>
                  <a:pt x="5977929" y="1651993"/>
                  <a:pt x="5982890" y="1651993"/>
                </a:cubicBezTo>
                <a:cubicBezTo>
                  <a:pt x="5982890" y="1651993"/>
                  <a:pt x="5982890" y="1649512"/>
                  <a:pt x="5982890" y="1644551"/>
                </a:cubicBezTo>
                <a:cubicBezTo>
                  <a:pt x="5987852" y="1649512"/>
                  <a:pt x="5992812" y="1649512"/>
                  <a:pt x="5997773" y="1644551"/>
                </a:cubicBezTo>
                <a:cubicBezTo>
                  <a:pt x="5997773" y="1644551"/>
                  <a:pt x="5996533" y="1645792"/>
                  <a:pt x="5994053" y="1648272"/>
                </a:cubicBezTo>
                <a:cubicBezTo>
                  <a:pt x="5991572" y="1650752"/>
                  <a:pt x="5990332" y="1651993"/>
                  <a:pt x="5990332" y="1651993"/>
                </a:cubicBezTo>
                <a:cubicBezTo>
                  <a:pt x="5985370" y="1656954"/>
                  <a:pt x="5982890" y="1661915"/>
                  <a:pt x="5982890" y="1666876"/>
                </a:cubicBezTo>
                <a:cubicBezTo>
                  <a:pt x="5982890" y="1666876"/>
                  <a:pt x="5980410" y="1669356"/>
                  <a:pt x="5975449" y="1674317"/>
                </a:cubicBezTo>
                <a:cubicBezTo>
                  <a:pt x="5970488" y="1674317"/>
                  <a:pt x="5968008" y="1676797"/>
                  <a:pt x="5968008" y="1681758"/>
                </a:cubicBezTo>
                <a:cubicBezTo>
                  <a:pt x="5968008" y="1686719"/>
                  <a:pt x="5966767" y="1689200"/>
                  <a:pt x="5964287" y="1689200"/>
                </a:cubicBezTo>
                <a:cubicBezTo>
                  <a:pt x="5961807" y="1689200"/>
                  <a:pt x="5958086" y="1689200"/>
                  <a:pt x="5953125" y="1689200"/>
                </a:cubicBezTo>
                <a:cubicBezTo>
                  <a:pt x="5948163" y="1689200"/>
                  <a:pt x="5945683" y="1689200"/>
                  <a:pt x="5945683" y="1689200"/>
                </a:cubicBezTo>
                <a:cubicBezTo>
                  <a:pt x="5940722" y="1694161"/>
                  <a:pt x="5935762" y="1696641"/>
                  <a:pt x="5930801" y="1696641"/>
                </a:cubicBezTo>
                <a:cubicBezTo>
                  <a:pt x="5925839" y="1696641"/>
                  <a:pt x="5917158" y="1702842"/>
                  <a:pt x="5904756" y="1715245"/>
                </a:cubicBezTo>
                <a:cubicBezTo>
                  <a:pt x="5892353" y="1727647"/>
                  <a:pt x="5884911" y="1732608"/>
                  <a:pt x="5882431" y="1730128"/>
                </a:cubicBezTo>
                <a:cubicBezTo>
                  <a:pt x="5879951" y="1727647"/>
                  <a:pt x="5878711" y="1727647"/>
                  <a:pt x="5878711" y="1730128"/>
                </a:cubicBezTo>
                <a:cubicBezTo>
                  <a:pt x="5878711" y="1732608"/>
                  <a:pt x="5876231" y="1733848"/>
                  <a:pt x="5871269" y="1733848"/>
                </a:cubicBezTo>
                <a:cubicBezTo>
                  <a:pt x="5866308" y="1733848"/>
                  <a:pt x="5863828" y="1733848"/>
                  <a:pt x="5863828" y="1733848"/>
                </a:cubicBezTo>
                <a:cubicBezTo>
                  <a:pt x="5863828" y="1733848"/>
                  <a:pt x="5863828" y="1736329"/>
                  <a:pt x="5863828" y="1741290"/>
                </a:cubicBezTo>
                <a:lnTo>
                  <a:pt x="5856386" y="1741290"/>
                </a:lnTo>
                <a:cubicBezTo>
                  <a:pt x="5856386" y="1746251"/>
                  <a:pt x="5856386" y="1748731"/>
                  <a:pt x="5856386" y="1748731"/>
                </a:cubicBezTo>
                <a:cubicBezTo>
                  <a:pt x="5856386" y="1753692"/>
                  <a:pt x="5853906" y="1756172"/>
                  <a:pt x="5848945" y="1756172"/>
                </a:cubicBezTo>
                <a:cubicBezTo>
                  <a:pt x="5843984" y="1756172"/>
                  <a:pt x="5841504" y="1753692"/>
                  <a:pt x="5841504" y="1748731"/>
                </a:cubicBezTo>
                <a:lnTo>
                  <a:pt x="5841504" y="1741290"/>
                </a:lnTo>
                <a:cubicBezTo>
                  <a:pt x="5841504" y="1736329"/>
                  <a:pt x="5841504" y="1733848"/>
                  <a:pt x="5841504" y="1733848"/>
                </a:cubicBezTo>
                <a:lnTo>
                  <a:pt x="5848945" y="1726407"/>
                </a:lnTo>
                <a:lnTo>
                  <a:pt x="5834062" y="1718965"/>
                </a:lnTo>
                <a:cubicBezTo>
                  <a:pt x="5839024" y="1718965"/>
                  <a:pt x="5843984" y="1718965"/>
                  <a:pt x="5848945" y="1718965"/>
                </a:cubicBezTo>
                <a:cubicBezTo>
                  <a:pt x="5853906" y="1718965"/>
                  <a:pt x="5858867" y="1716485"/>
                  <a:pt x="5863828" y="1711524"/>
                </a:cubicBezTo>
                <a:cubicBezTo>
                  <a:pt x="5868789" y="1706563"/>
                  <a:pt x="5868789" y="1704083"/>
                  <a:pt x="5863828" y="1704083"/>
                </a:cubicBezTo>
                <a:cubicBezTo>
                  <a:pt x="5858867" y="1704083"/>
                  <a:pt x="5853906" y="1704083"/>
                  <a:pt x="5848945" y="1704083"/>
                </a:cubicBezTo>
                <a:cubicBezTo>
                  <a:pt x="5848945" y="1704083"/>
                  <a:pt x="5846465" y="1705323"/>
                  <a:pt x="5841504" y="1707803"/>
                </a:cubicBezTo>
                <a:cubicBezTo>
                  <a:pt x="5836542" y="1710284"/>
                  <a:pt x="5831582" y="1714004"/>
                  <a:pt x="5826621" y="1718965"/>
                </a:cubicBezTo>
                <a:lnTo>
                  <a:pt x="5819179" y="1726407"/>
                </a:lnTo>
                <a:lnTo>
                  <a:pt x="5811738" y="1741290"/>
                </a:lnTo>
                <a:lnTo>
                  <a:pt x="5796855" y="1748731"/>
                </a:lnTo>
                <a:cubicBezTo>
                  <a:pt x="5796855" y="1753692"/>
                  <a:pt x="5795615" y="1754932"/>
                  <a:pt x="5793135" y="1752452"/>
                </a:cubicBezTo>
                <a:cubicBezTo>
                  <a:pt x="5790654" y="1749971"/>
                  <a:pt x="5788173" y="1749971"/>
                  <a:pt x="5785693" y="1752452"/>
                </a:cubicBezTo>
                <a:cubicBezTo>
                  <a:pt x="5783213" y="1754932"/>
                  <a:pt x="5779492" y="1756172"/>
                  <a:pt x="5774531" y="1756172"/>
                </a:cubicBezTo>
                <a:lnTo>
                  <a:pt x="5759648" y="1763614"/>
                </a:lnTo>
                <a:cubicBezTo>
                  <a:pt x="5754687" y="1768575"/>
                  <a:pt x="5752207" y="1771055"/>
                  <a:pt x="5752207" y="1771055"/>
                </a:cubicBezTo>
                <a:cubicBezTo>
                  <a:pt x="5752207" y="1771055"/>
                  <a:pt x="5749727" y="1772296"/>
                  <a:pt x="5744765" y="1774776"/>
                </a:cubicBezTo>
                <a:cubicBezTo>
                  <a:pt x="5739804" y="1777257"/>
                  <a:pt x="5734844" y="1778497"/>
                  <a:pt x="5729883" y="1778497"/>
                </a:cubicBezTo>
                <a:lnTo>
                  <a:pt x="5729883" y="1793380"/>
                </a:lnTo>
                <a:cubicBezTo>
                  <a:pt x="5734844" y="1793380"/>
                  <a:pt x="5737324" y="1793380"/>
                  <a:pt x="5737324" y="1793380"/>
                </a:cubicBezTo>
                <a:cubicBezTo>
                  <a:pt x="5737324" y="1778497"/>
                  <a:pt x="5747245" y="1771055"/>
                  <a:pt x="5767090" y="1771055"/>
                </a:cubicBezTo>
                <a:cubicBezTo>
                  <a:pt x="5767090" y="1771055"/>
                  <a:pt x="5768330" y="1769815"/>
                  <a:pt x="5770810" y="1767335"/>
                </a:cubicBezTo>
                <a:cubicBezTo>
                  <a:pt x="5773290" y="1764855"/>
                  <a:pt x="5777011" y="1763614"/>
                  <a:pt x="5781972" y="1763614"/>
                </a:cubicBezTo>
                <a:cubicBezTo>
                  <a:pt x="5786934" y="1758653"/>
                  <a:pt x="5790654" y="1756172"/>
                  <a:pt x="5793135" y="1756172"/>
                </a:cubicBezTo>
                <a:cubicBezTo>
                  <a:pt x="5795615" y="1756172"/>
                  <a:pt x="5796855" y="1758653"/>
                  <a:pt x="5796855" y="1763614"/>
                </a:cubicBezTo>
                <a:lnTo>
                  <a:pt x="5804297" y="1763614"/>
                </a:lnTo>
                <a:cubicBezTo>
                  <a:pt x="5804297" y="1758653"/>
                  <a:pt x="5805537" y="1754932"/>
                  <a:pt x="5808017" y="1752452"/>
                </a:cubicBezTo>
                <a:cubicBezTo>
                  <a:pt x="5810497" y="1749971"/>
                  <a:pt x="5814218" y="1748731"/>
                  <a:pt x="5819179" y="1748731"/>
                </a:cubicBezTo>
                <a:cubicBezTo>
                  <a:pt x="5824141" y="1748731"/>
                  <a:pt x="5824141" y="1751211"/>
                  <a:pt x="5819179" y="1756172"/>
                </a:cubicBezTo>
                <a:lnTo>
                  <a:pt x="5826621" y="1756172"/>
                </a:lnTo>
                <a:cubicBezTo>
                  <a:pt x="5831582" y="1756172"/>
                  <a:pt x="5834062" y="1756172"/>
                  <a:pt x="5834062" y="1756172"/>
                </a:cubicBezTo>
                <a:cubicBezTo>
                  <a:pt x="5834062" y="1751211"/>
                  <a:pt x="5836542" y="1748731"/>
                  <a:pt x="5841504" y="1748731"/>
                </a:cubicBezTo>
                <a:lnTo>
                  <a:pt x="5819179" y="1771055"/>
                </a:lnTo>
                <a:cubicBezTo>
                  <a:pt x="5819179" y="1771055"/>
                  <a:pt x="5814218" y="1773536"/>
                  <a:pt x="5804297" y="1778497"/>
                </a:cubicBezTo>
                <a:lnTo>
                  <a:pt x="5796855" y="1785938"/>
                </a:lnTo>
                <a:lnTo>
                  <a:pt x="5811738" y="1778497"/>
                </a:lnTo>
                <a:cubicBezTo>
                  <a:pt x="5821660" y="1778497"/>
                  <a:pt x="5826621" y="1777257"/>
                  <a:pt x="5826621" y="1774776"/>
                </a:cubicBezTo>
                <a:cubicBezTo>
                  <a:pt x="5826621" y="1772296"/>
                  <a:pt x="5830342" y="1769815"/>
                  <a:pt x="5837783" y="1767335"/>
                </a:cubicBezTo>
                <a:cubicBezTo>
                  <a:pt x="5845224" y="1764855"/>
                  <a:pt x="5851425" y="1763614"/>
                  <a:pt x="5856386" y="1763614"/>
                </a:cubicBezTo>
                <a:lnTo>
                  <a:pt x="5871269" y="1756172"/>
                </a:lnTo>
                <a:cubicBezTo>
                  <a:pt x="5876231" y="1751211"/>
                  <a:pt x="5881191" y="1748731"/>
                  <a:pt x="5886152" y="1748731"/>
                </a:cubicBezTo>
                <a:cubicBezTo>
                  <a:pt x="5886152" y="1748731"/>
                  <a:pt x="5889873" y="1747491"/>
                  <a:pt x="5897314" y="1745010"/>
                </a:cubicBezTo>
                <a:cubicBezTo>
                  <a:pt x="5904756" y="1742530"/>
                  <a:pt x="5912197" y="1738809"/>
                  <a:pt x="5919638" y="1733848"/>
                </a:cubicBezTo>
                <a:cubicBezTo>
                  <a:pt x="5927080" y="1728887"/>
                  <a:pt x="5934521" y="1725167"/>
                  <a:pt x="5941963" y="1722686"/>
                </a:cubicBezTo>
                <a:cubicBezTo>
                  <a:pt x="5949404" y="1720206"/>
                  <a:pt x="5955605" y="1718965"/>
                  <a:pt x="5960566" y="1718965"/>
                </a:cubicBezTo>
                <a:cubicBezTo>
                  <a:pt x="5970488" y="1714004"/>
                  <a:pt x="5975449" y="1711524"/>
                  <a:pt x="5975449" y="1711524"/>
                </a:cubicBezTo>
                <a:cubicBezTo>
                  <a:pt x="5975449" y="1706563"/>
                  <a:pt x="5975449" y="1704083"/>
                  <a:pt x="5975449" y="1704083"/>
                </a:cubicBezTo>
                <a:cubicBezTo>
                  <a:pt x="5980410" y="1704083"/>
                  <a:pt x="5982890" y="1702842"/>
                  <a:pt x="5982890" y="1700362"/>
                </a:cubicBezTo>
                <a:cubicBezTo>
                  <a:pt x="5982890" y="1697882"/>
                  <a:pt x="5986611" y="1696641"/>
                  <a:pt x="5994053" y="1696641"/>
                </a:cubicBezTo>
                <a:cubicBezTo>
                  <a:pt x="6001494" y="1696641"/>
                  <a:pt x="6005215" y="1696641"/>
                  <a:pt x="6005215" y="1696641"/>
                </a:cubicBezTo>
                <a:lnTo>
                  <a:pt x="6020097" y="1689200"/>
                </a:lnTo>
                <a:lnTo>
                  <a:pt x="6034980" y="1681758"/>
                </a:lnTo>
                <a:lnTo>
                  <a:pt x="6027539" y="1689200"/>
                </a:lnTo>
                <a:cubicBezTo>
                  <a:pt x="6022578" y="1694161"/>
                  <a:pt x="6016377" y="1699122"/>
                  <a:pt x="6008935" y="1704083"/>
                </a:cubicBezTo>
                <a:cubicBezTo>
                  <a:pt x="6001494" y="1709044"/>
                  <a:pt x="5996533" y="1711524"/>
                  <a:pt x="5994053" y="1711524"/>
                </a:cubicBezTo>
                <a:cubicBezTo>
                  <a:pt x="5991572" y="1711524"/>
                  <a:pt x="5985370" y="1714004"/>
                  <a:pt x="5975449" y="1718965"/>
                </a:cubicBezTo>
                <a:lnTo>
                  <a:pt x="5997773" y="1718965"/>
                </a:lnTo>
                <a:lnTo>
                  <a:pt x="6005215" y="1718965"/>
                </a:lnTo>
                <a:cubicBezTo>
                  <a:pt x="6000253" y="1723926"/>
                  <a:pt x="5994053" y="1726407"/>
                  <a:pt x="5986611" y="1726407"/>
                </a:cubicBezTo>
                <a:cubicBezTo>
                  <a:pt x="5979170" y="1726407"/>
                  <a:pt x="5970488" y="1731368"/>
                  <a:pt x="5960566" y="1741290"/>
                </a:cubicBezTo>
                <a:lnTo>
                  <a:pt x="5945683" y="1741290"/>
                </a:lnTo>
                <a:lnTo>
                  <a:pt x="5923359" y="1763614"/>
                </a:lnTo>
                <a:cubicBezTo>
                  <a:pt x="5918398" y="1763614"/>
                  <a:pt x="5915918" y="1764855"/>
                  <a:pt x="5915918" y="1767335"/>
                </a:cubicBezTo>
                <a:cubicBezTo>
                  <a:pt x="5915918" y="1769815"/>
                  <a:pt x="5915918" y="1771055"/>
                  <a:pt x="5915918" y="1771055"/>
                </a:cubicBezTo>
                <a:cubicBezTo>
                  <a:pt x="5915918" y="1771055"/>
                  <a:pt x="5913438" y="1771055"/>
                  <a:pt x="5908476" y="1771055"/>
                </a:cubicBezTo>
                <a:cubicBezTo>
                  <a:pt x="5893594" y="1766095"/>
                  <a:pt x="5886152" y="1768575"/>
                  <a:pt x="5886152" y="1778497"/>
                </a:cubicBezTo>
                <a:cubicBezTo>
                  <a:pt x="5886152" y="1778497"/>
                  <a:pt x="5884911" y="1779737"/>
                  <a:pt x="5882431" y="1782217"/>
                </a:cubicBezTo>
                <a:cubicBezTo>
                  <a:pt x="5879951" y="1784698"/>
                  <a:pt x="5878711" y="1785938"/>
                  <a:pt x="5878711" y="1785938"/>
                </a:cubicBezTo>
                <a:cubicBezTo>
                  <a:pt x="5878711" y="1785938"/>
                  <a:pt x="5877470" y="1788419"/>
                  <a:pt x="5874990" y="1793380"/>
                </a:cubicBezTo>
                <a:cubicBezTo>
                  <a:pt x="5872510" y="1798341"/>
                  <a:pt x="5873749" y="1798341"/>
                  <a:pt x="5878711" y="1793380"/>
                </a:cubicBezTo>
                <a:cubicBezTo>
                  <a:pt x="5883672" y="1793380"/>
                  <a:pt x="5886152" y="1795860"/>
                  <a:pt x="5886152" y="1800821"/>
                </a:cubicBezTo>
                <a:cubicBezTo>
                  <a:pt x="5886152" y="1800821"/>
                  <a:pt x="5883672" y="1800821"/>
                  <a:pt x="5878711" y="1800821"/>
                </a:cubicBezTo>
                <a:cubicBezTo>
                  <a:pt x="5873749" y="1800821"/>
                  <a:pt x="5873749" y="1803302"/>
                  <a:pt x="5878711" y="1808262"/>
                </a:cubicBezTo>
                <a:lnTo>
                  <a:pt x="5871269" y="1808262"/>
                </a:lnTo>
                <a:cubicBezTo>
                  <a:pt x="5871269" y="1803302"/>
                  <a:pt x="5870029" y="1800821"/>
                  <a:pt x="5867549" y="1800821"/>
                </a:cubicBezTo>
                <a:cubicBezTo>
                  <a:pt x="5865069" y="1800821"/>
                  <a:pt x="5863828" y="1803302"/>
                  <a:pt x="5863828" y="1808262"/>
                </a:cubicBezTo>
                <a:cubicBezTo>
                  <a:pt x="5858867" y="1813224"/>
                  <a:pt x="5851425" y="1815704"/>
                  <a:pt x="5841504" y="1815704"/>
                </a:cubicBezTo>
                <a:cubicBezTo>
                  <a:pt x="5831582" y="1820665"/>
                  <a:pt x="5824141" y="1825626"/>
                  <a:pt x="5819179" y="1830587"/>
                </a:cubicBezTo>
                <a:cubicBezTo>
                  <a:pt x="5824141" y="1830587"/>
                  <a:pt x="5829101" y="1830587"/>
                  <a:pt x="5834062" y="1830587"/>
                </a:cubicBezTo>
                <a:cubicBezTo>
                  <a:pt x="5819179" y="1840509"/>
                  <a:pt x="5810497" y="1842989"/>
                  <a:pt x="5808017" y="1838028"/>
                </a:cubicBezTo>
                <a:cubicBezTo>
                  <a:pt x="5805537" y="1833067"/>
                  <a:pt x="5800576" y="1831827"/>
                  <a:pt x="5793135" y="1834307"/>
                </a:cubicBezTo>
                <a:cubicBezTo>
                  <a:pt x="5785693" y="1836788"/>
                  <a:pt x="5781972" y="1838028"/>
                  <a:pt x="5781972" y="1838028"/>
                </a:cubicBezTo>
                <a:lnTo>
                  <a:pt x="5767090" y="1845469"/>
                </a:lnTo>
                <a:lnTo>
                  <a:pt x="5752207" y="1860352"/>
                </a:lnTo>
                <a:cubicBezTo>
                  <a:pt x="5747245" y="1860352"/>
                  <a:pt x="5744765" y="1860352"/>
                  <a:pt x="5744765" y="1860352"/>
                </a:cubicBezTo>
                <a:cubicBezTo>
                  <a:pt x="5744765" y="1865313"/>
                  <a:pt x="5752207" y="1862833"/>
                  <a:pt x="5767090" y="1852911"/>
                </a:cubicBezTo>
                <a:lnTo>
                  <a:pt x="5781972" y="1860352"/>
                </a:lnTo>
                <a:lnTo>
                  <a:pt x="5774531" y="1867794"/>
                </a:lnTo>
                <a:lnTo>
                  <a:pt x="5781972" y="1875235"/>
                </a:lnTo>
                <a:lnTo>
                  <a:pt x="5781972" y="1882676"/>
                </a:lnTo>
                <a:lnTo>
                  <a:pt x="5789414" y="1875235"/>
                </a:lnTo>
                <a:cubicBezTo>
                  <a:pt x="5794375" y="1880196"/>
                  <a:pt x="5798096" y="1881436"/>
                  <a:pt x="5800576" y="1878956"/>
                </a:cubicBezTo>
                <a:cubicBezTo>
                  <a:pt x="5803056" y="1876476"/>
                  <a:pt x="5801817" y="1875235"/>
                  <a:pt x="5796855" y="1875235"/>
                </a:cubicBezTo>
                <a:lnTo>
                  <a:pt x="5796855" y="1867794"/>
                </a:lnTo>
                <a:lnTo>
                  <a:pt x="5804297" y="1860352"/>
                </a:lnTo>
                <a:cubicBezTo>
                  <a:pt x="5804297" y="1860352"/>
                  <a:pt x="5806777" y="1860352"/>
                  <a:pt x="5811738" y="1860352"/>
                </a:cubicBezTo>
                <a:cubicBezTo>
                  <a:pt x="5816699" y="1860352"/>
                  <a:pt x="5819179" y="1862833"/>
                  <a:pt x="5819179" y="1867794"/>
                </a:cubicBezTo>
                <a:lnTo>
                  <a:pt x="5834062" y="1867794"/>
                </a:lnTo>
                <a:lnTo>
                  <a:pt x="5841504" y="1860352"/>
                </a:lnTo>
                <a:cubicBezTo>
                  <a:pt x="5846465" y="1860352"/>
                  <a:pt x="5851425" y="1855391"/>
                  <a:pt x="5856386" y="1845469"/>
                </a:cubicBezTo>
                <a:lnTo>
                  <a:pt x="5886152" y="1845469"/>
                </a:lnTo>
                <a:cubicBezTo>
                  <a:pt x="5881191" y="1850431"/>
                  <a:pt x="5878711" y="1852911"/>
                  <a:pt x="5878711" y="1852911"/>
                </a:cubicBezTo>
                <a:cubicBezTo>
                  <a:pt x="5873749" y="1857872"/>
                  <a:pt x="5871269" y="1860352"/>
                  <a:pt x="5871269" y="1860352"/>
                </a:cubicBezTo>
                <a:lnTo>
                  <a:pt x="5863828" y="1867794"/>
                </a:lnTo>
                <a:lnTo>
                  <a:pt x="5856386" y="1875235"/>
                </a:lnTo>
                <a:cubicBezTo>
                  <a:pt x="5861348" y="1875235"/>
                  <a:pt x="5863828" y="1875235"/>
                  <a:pt x="5863828" y="1875235"/>
                </a:cubicBezTo>
                <a:cubicBezTo>
                  <a:pt x="5863828" y="1875235"/>
                  <a:pt x="5866308" y="1875235"/>
                  <a:pt x="5871269" y="1875235"/>
                </a:cubicBezTo>
                <a:cubicBezTo>
                  <a:pt x="5876231" y="1870274"/>
                  <a:pt x="5881191" y="1866554"/>
                  <a:pt x="5886152" y="1864073"/>
                </a:cubicBezTo>
                <a:cubicBezTo>
                  <a:pt x="5891113" y="1861593"/>
                  <a:pt x="5894834" y="1860352"/>
                  <a:pt x="5897314" y="1860352"/>
                </a:cubicBezTo>
                <a:cubicBezTo>
                  <a:pt x="5899794" y="1860352"/>
                  <a:pt x="5903515" y="1859112"/>
                  <a:pt x="5908476" y="1856631"/>
                </a:cubicBezTo>
                <a:cubicBezTo>
                  <a:pt x="5913438" y="1854151"/>
                  <a:pt x="5915918" y="1852911"/>
                  <a:pt x="5915918" y="1852911"/>
                </a:cubicBezTo>
                <a:cubicBezTo>
                  <a:pt x="5915918" y="1847950"/>
                  <a:pt x="5918398" y="1845469"/>
                  <a:pt x="5923359" y="1845469"/>
                </a:cubicBezTo>
                <a:cubicBezTo>
                  <a:pt x="5928320" y="1845469"/>
                  <a:pt x="5930801" y="1842989"/>
                  <a:pt x="5930801" y="1838028"/>
                </a:cubicBezTo>
                <a:lnTo>
                  <a:pt x="5930801" y="1830587"/>
                </a:lnTo>
                <a:cubicBezTo>
                  <a:pt x="5930801" y="1825626"/>
                  <a:pt x="5930801" y="1823145"/>
                  <a:pt x="5930801" y="1823145"/>
                </a:cubicBezTo>
                <a:lnTo>
                  <a:pt x="5938242" y="1830587"/>
                </a:lnTo>
                <a:lnTo>
                  <a:pt x="5945683" y="1838028"/>
                </a:lnTo>
                <a:cubicBezTo>
                  <a:pt x="5950645" y="1823145"/>
                  <a:pt x="5960566" y="1820665"/>
                  <a:pt x="5975449" y="1830587"/>
                </a:cubicBezTo>
                <a:cubicBezTo>
                  <a:pt x="5980410" y="1825626"/>
                  <a:pt x="5982890" y="1823145"/>
                  <a:pt x="5982890" y="1823145"/>
                </a:cubicBezTo>
                <a:lnTo>
                  <a:pt x="5982890" y="1815704"/>
                </a:lnTo>
                <a:lnTo>
                  <a:pt x="5997773" y="1823145"/>
                </a:lnTo>
                <a:cubicBezTo>
                  <a:pt x="5997773" y="1813224"/>
                  <a:pt x="6002735" y="1808262"/>
                  <a:pt x="6012656" y="1808262"/>
                </a:cubicBezTo>
                <a:cubicBezTo>
                  <a:pt x="6017617" y="1808262"/>
                  <a:pt x="6022578" y="1805782"/>
                  <a:pt x="6027539" y="1800821"/>
                </a:cubicBezTo>
                <a:cubicBezTo>
                  <a:pt x="6032500" y="1795860"/>
                  <a:pt x="6036221" y="1793380"/>
                  <a:pt x="6038701" y="1793380"/>
                </a:cubicBezTo>
                <a:cubicBezTo>
                  <a:pt x="6041181" y="1793380"/>
                  <a:pt x="6043662" y="1793380"/>
                  <a:pt x="6046142" y="1793380"/>
                </a:cubicBezTo>
                <a:cubicBezTo>
                  <a:pt x="6048622" y="1793380"/>
                  <a:pt x="6049863" y="1790899"/>
                  <a:pt x="6049863" y="1785938"/>
                </a:cubicBezTo>
                <a:cubicBezTo>
                  <a:pt x="6049863" y="1780977"/>
                  <a:pt x="6052343" y="1778497"/>
                  <a:pt x="6057304" y="1778497"/>
                </a:cubicBezTo>
                <a:cubicBezTo>
                  <a:pt x="6062266" y="1778497"/>
                  <a:pt x="6068467" y="1774776"/>
                  <a:pt x="6075908" y="1767335"/>
                </a:cubicBezTo>
                <a:cubicBezTo>
                  <a:pt x="6083349" y="1759893"/>
                  <a:pt x="6090791" y="1757413"/>
                  <a:pt x="6098232" y="1759893"/>
                </a:cubicBezTo>
                <a:cubicBezTo>
                  <a:pt x="6105674" y="1762374"/>
                  <a:pt x="6109394" y="1761134"/>
                  <a:pt x="6109394" y="1756172"/>
                </a:cubicBezTo>
                <a:cubicBezTo>
                  <a:pt x="6109394" y="1746251"/>
                  <a:pt x="6119316" y="1741290"/>
                  <a:pt x="6139160" y="1741290"/>
                </a:cubicBezTo>
                <a:cubicBezTo>
                  <a:pt x="6144121" y="1741290"/>
                  <a:pt x="6144121" y="1743770"/>
                  <a:pt x="6139160" y="1748731"/>
                </a:cubicBezTo>
                <a:cubicBezTo>
                  <a:pt x="6139160" y="1753692"/>
                  <a:pt x="6139160" y="1757413"/>
                  <a:pt x="6139160" y="1759893"/>
                </a:cubicBezTo>
                <a:cubicBezTo>
                  <a:pt x="6139160" y="1762374"/>
                  <a:pt x="6139160" y="1763614"/>
                  <a:pt x="6139160" y="1763614"/>
                </a:cubicBezTo>
                <a:cubicBezTo>
                  <a:pt x="6144121" y="1763614"/>
                  <a:pt x="6146601" y="1762374"/>
                  <a:pt x="6146601" y="1759893"/>
                </a:cubicBezTo>
                <a:cubicBezTo>
                  <a:pt x="6146601" y="1757413"/>
                  <a:pt x="6149081" y="1756172"/>
                  <a:pt x="6154043" y="1756172"/>
                </a:cubicBezTo>
                <a:cubicBezTo>
                  <a:pt x="6149081" y="1761134"/>
                  <a:pt x="6144121" y="1766095"/>
                  <a:pt x="6139160" y="1771055"/>
                </a:cubicBezTo>
                <a:cubicBezTo>
                  <a:pt x="6134199" y="1771055"/>
                  <a:pt x="6129238" y="1772296"/>
                  <a:pt x="6124277" y="1774776"/>
                </a:cubicBezTo>
                <a:cubicBezTo>
                  <a:pt x="6119316" y="1777257"/>
                  <a:pt x="6116836" y="1778497"/>
                  <a:pt x="6116836" y="1778497"/>
                </a:cubicBezTo>
                <a:cubicBezTo>
                  <a:pt x="6116836" y="1783458"/>
                  <a:pt x="6114356" y="1783458"/>
                  <a:pt x="6109394" y="1778497"/>
                </a:cubicBezTo>
                <a:cubicBezTo>
                  <a:pt x="6109394" y="1778497"/>
                  <a:pt x="6109394" y="1776017"/>
                  <a:pt x="6109394" y="1771055"/>
                </a:cubicBezTo>
                <a:cubicBezTo>
                  <a:pt x="6109394" y="1771055"/>
                  <a:pt x="6108154" y="1772296"/>
                  <a:pt x="6105674" y="1774776"/>
                </a:cubicBezTo>
                <a:cubicBezTo>
                  <a:pt x="6103194" y="1777257"/>
                  <a:pt x="6101953" y="1778497"/>
                  <a:pt x="6101953" y="1778497"/>
                </a:cubicBezTo>
                <a:lnTo>
                  <a:pt x="6101953" y="1785938"/>
                </a:lnTo>
                <a:lnTo>
                  <a:pt x="6079629" y="1793380"/>
                </a:lnTo>
                <a:cubicBezTo>
                  <a:pt x="6064746" y="1803302"/>
                  <a:pt x="6056064" y="1808262"/>
                  <a:pt x="6053584" y="1808262"/>
                </a:cubicBezTo>
                <a:cubicBezTo>
                  <a:pt x="6051104" y="1808262"/>
                  <a:pt x="6044902" y="1810743"/>
                  <a:pt x="6034980" y="1815704"/>
                </a:cubicBezTo>
                <a:cubicBezTo>
                  <a:pt x="6025059" y="1820665"/>
                  <a:pt x="6020097" y="1820665"/>
                  <a:pt x="6020097" y="1815704"/>
                </a:cubicBezTo>
                <a:lnTo>
                  <a:pt x="6020097" y="1823145"/>
                </a:lnTo>
                <a:cubicBezTo>
                  <a:pt x="6020097" y="1828106"/>
                  <a:pt x="6012656" y="1833067"/>
                  <a:pt x="5997773" y="1838028"/>
                </a:cubicBezTo>
                <a:cubicBezTo>
                  <a:pt x="5992812" y="1838028"/>
                  <a:pt x="5987852" y="1838028"/>
                  <a:pt x="5982890" y="1838028"/>
                </a:cubicBezTo>
                <a:cubicBezTo>
                  <a:pt x="5982890" y="1838028"/>
                  <a:pt x="5981650" y="1839269"/>
                  <a:pt x="5979170" y="1841749"/>
                </a:cubicBezTo>
                <a:cubicBezTo>
                  <a:pt x="5976690" y="1844229"/>
                  <a:pt x="5974208" y="1846710"/>
                  <a:pt x="5971728" y="1849190"/>
                </a:cubicBezTo>
                <a:cubicBezTo>
                  <a:pt x="5969248" y="1851671"/>
                  <a:pt x="5965527" y="1852911"/>
                  <a:pt x="5960566" y="1852911"/>
                </a:cubicBezTo>
                <a:lnTo>
                  <a:pt x="5953125" y="1860352"/>
                </a:lnTo>
                <a:cubicBezTo>
                  <a:pt x="5953125" y="1860352"/>
                  <a:pt x="5950645" y="1862833"/>
                  <a:pt x="5945683" y="1867794"/>
                </a:cubicBezTo>
                <a:cubicBezTo>
                  <a:pt x="5940722" y="1872755"/>
                  <a:pt x="5938242" y="1873995"/>
                  <a:pt x="5938242" y="1871514"/>
                </a:cubicBezTo>
                <a:cubicBezTo>
                  <a:pt x="5938242" y="1869034"/>
                  <a:pt x="5938242" y="1867794"/>
                  <a:pt x="5938242" y="1867794"/>
                </a:cubicBezTo>
                <a:cubicBezTo>
                  <a:pt x="5938242" y="1867794"/>
                  <a:pt x="5938242" y="1865313"/>
                  <a:pt x="5938242" y="1860352"/>
                </a:cubicBezTo>
                <a:cubicBezTo>
                  <a:pt x="5938242" y="1860352"/>
                  <a:pt x="5934521" y="1860352"/>
                  <a:pt x="5927080" y="1860352"/>
                </a:cubicBezTo>
                <a:cubicBezTo>
                  <a:pt x="5919638" y="1860352"/>
                  <a:pt x="5915918" y="1860352"/>
                  <a:pt x="5915918" y="1860352"/>
                </a:cubicBezTo>
                <a:lnTo>
                  <a:pt x="5901035" y="1867794"/>
                </a:lnTo>
                <a:cubicBezTo>
                  <a:pt x="5891113" y="1867794"/>
                  <a:pt x="5886152" y="1870274"/>
                  <a:pt x="5886152" y="1875235"/>
                </a:cubicBezTo>
                <a:cubicBezTo>
                  <a:pt x="5881191" y="1875235"/>
                  <a:pt x="5877470" y="1875235"/>
                  <a:pt x="5874990" y="1875235"/>
                </a:cubicBezTo>
                <a:cubicBezTo>
                  <a:pt x="5872510" y="1875235"/>
                  <a:pt x="5871269" y="1877716"/>
                  <a:pt x="5871269" y="1882676"/>
                </a:cubicBezTo>
                <a:cubicBezTo>
                  <a:pt x="5861348" y="1887638"/>
                  <a:pt x="5856386" y="1890118"/>
                  <a:pt x="5856386" y="1890118"/>
                </a:cubicBezTo>
                <a:lnTo>
                  <a:pt x="5856386" y="1897559"/>
                </a:lnTo>
                <a:lnTo>
                  <a:pt x="5863828" y="1897559"/>
                </a:lnTo>
                <a:cubicBezTo>
                  <a:pt x="5868789" y="1892598"/>
                  <a:pt x="5872510" y="1890118"/>
                  <a:pt x="5874990" y="1890118"/>
                </a:cubicBezTo>
                <a:cubicBezTo>
                  <a:pt x="5877470" y="1890118"/>
                  <a:pt x="5883672" y="1887638"/>
                  <a:pt x="5893594" y="1882676"/>
                </a:cubicBezTo>
                <a:cubicBezTo>
                  <a:pt x="5903515" y="1877716"/>
                  <a:pt x="5909717" y="1875235"/>
                  <a:pt x="5912197" y="1875235"/>
                </a:cubicBezTo>
                <a:cubicBezTo>
                  <a:pt x="5914677" y="1875235"/>
                  <a:pt x="5915918" y="1872755"/>
                  <a:pt x="5915918" y="1867794"/>
                </a:cubicBezTo>
                <a:lnTo>
                  <a:pt x="5938242" y="1867794"/>
                </a:lnTo>
                <a:cubicBezTo>
                  <a:pt x="5938242" y="1882676"/>
                  <a:pt x="5928320" y="1887638"/>
                  <a:pt x="5908476" y="1882676"/>
                </a:cubicBezTo>
                <a:lnTo>
                  <a:pt x="5886152" y="1905001"/>
                </a:lnTo>
                <a:lnTo>
                  <a:pt x="5871269" y="1912442"/>
                </a:lnTo>
                <a:lnTo>
                  <a:pt x="5871269" y="1905001"/>
                </a:lnTo>
                <a:cubicBezTo>
                  <a:pt x="5866308" y="1909962"/>
                  <a:pt x="5863828" y="1914923"/>
                  <a:pt x="5863828" y="1919883"/>
                </a:cubicBezTo>
                <a:cubicBezTo>
                  <a:pt x="5863828" y="1924845"/>
                  <a:pt x="5863828" y="1927325"/>
                  <a:pt x="5863828" y="1927325"/>
                </a:cubicBezTo>
                <a:lnTo>
                  <a:pt x="5863828" y="1934766"/>
                </a:lnTo>
                <a:lnTo>
                  <a:pt x="5871269" y="1927325"/>
                </a:lnTo>
                <a:cubicBezTo>
                  <a:pt x="5876231" y="1927325"/>
                  <a:pt x="5878711" y="1927325"/>
                  <a:pt x="5878711" y="1927325"/>
                </a:cubicBezTo>
                <a:cubicBezTo>
                  <a:pt x="5878711" y="1922364"/>
                  <a:pt x="5886152" y="1917403"/>
                  <a:pt x="5901035" y="1912442"/>
                </a:cubicBezTo>
                <a:cubicBezTo>
                  <a:pt x="5905996" y="1907481"/>
                  <a:pt x="5909717" y="1905001"/>
                  <a:pt x="5912197" y="1905001"/>
                </a:cubicBezTo>
                <a:cubicBezTo>
                  <a:pt x="5914677" y="1905001"/>
                  <a:pt x="5918398" y="1907481"/>
                  <a:pt x="5923359" y="1912442"/>
                </a:cubicBezTo>
                <a:lnTo>
                  <a:pt x="5930801" y="1927325"/>
                </a:lnTo>
                <a:lnTo>
                  <a:pt x="5930801" y="1919883"/>
                </a:lnTo>
                <a:lnTo>
                  <a:pt x="5938242" y="1919883"/>
                </a:lnTo>
                <a:lnTo>
                  <a:pt x="5945683" y="1919883"/>
                </a:lnTo>
                <a:lnTo>
                  <a:pt x="5953125" y="1912442"/>
                </a:lnTo>
                <a:lnTo>
                  <a:pt x="5938242" y="1912442"/>
                </a:lnTo>
                <a:lnTo>
                  <a:pt x="5930801" y="1912442"/>
                </a:lnTo>
                <a:cubicBezTo>
                  <a:pt x="5935762" y="1907481"/>
                  <a:pt x="5935762" y="1905001"/>
                  <a:pt x="5930801" y="1905001"/>
                </a:cubicBezTo>
                <a:lnTo>
                  <a:pt x="5923359" y="1905001"/>
                </a:lnTo>
                <a:cubicBezTo>
                  <a:pt x="5923359" y="1895079"/>
                  <a:pt x="5930801" y="1887638"/>
                  <a:pt x="5945683" y="1882676"/>
                </a:cubicBezTo>
                <a:cubicBezTo>
                  <a:pt x="5945683" y="1882676"/>
                  <a:pt x="5948163" y="1882676"/>
                  <a:pt x="5953125" y="1882676"/>
                </a:cubicBezTo>
                <a:cubicBezTo>
                  <a:pt x="5953125" y="1882676"/>
                  <a:pt x="5953125" y="1881436"/>
                  <a:pt x="5953125" y="1878956"/>
                </a:cubicBezTo>
                <a:cubicBezTo>
                  <a:pt x="5953125" y="1876476"/>
                  <a:pt x="5955605" y="1875235"/>
                  <a:pt x="5960566" y="1875235"/>
                </a:cubicBezTo>
                <a:cubicBezTo>
                  <a:pt x="5965527" y="1870274"/>
                  <a:pt x="5969248" y="1869034"/>
                  <a:pt x="5971728" y="1871514"/>
                </a:cubicBezTo>
                <a:cubicBezTo>
                  <a:pt x="5974208" y="1873995"/>
                  <a:pt x="5976690" y="1875235"/>
                  <a:pt x="5979170" y="1875235"/>
                </a:cubicBezTo>
                <a:cubicBezTo>
                  <a:pt x="5981650" y="1875235"/>
                  <a:pt x="5981650" y="1872755"/>
                  <a:pt x="5979170" y="1867794"/>
                </a:cubicBezTo>
                <a:cubicBezTo>
                  <a:pt x="5976690" y="1862833"/>
                  <a:pt x="5982890" y="1860352"/>
                  <a:pt x="5997773" y="1860352"/>
                </a:cubicBezTo>
                <a:lnTo>
                  <a:pt x="6012656" y="1852911"/>
                </a:lnTo>
                <a:lnTo>
                  <a:pt x="6012656" y="1845469"/>
                </a:lnTo>
                <a:lnTo>
                  <a:pt x="6020097" y="1845469"/>
                </a:lnTo>
                <a:cubicBezTo>
                  <a:pt x="6025059" y="1845469"/>
                  <a:pt x="6027539" y="1845469"/>
                  <a:pt x="6027539" y="1845469"/>
                </a:cubicBezTo>
                <a:lnTo>
                  <a:pt x="6042422" y="1838028"/>
                </a:lnTo>
                <a:cubicBezTo>
                  <a:pt x="6052343" y="1833067"/>
                  <a:pt x="6059785" y="1830587"/>
                  <a:pt x="6064746" y="1830587"/>
                </a:cubicBezTo>
                <a:cubicBezTo>
                  <a:pt x="6064746" y="1830587"/>
                  <a:pt x="6067226" y="1829346"/>
                  <a:pt x="6072187" y="1826866"/>
                </a:cubicBezTo>
                <a:cubicBezTo>
                  <a:pt x="6077149" y="1824386"/>
                  <a:pt x="6079629" y="1820665"/>
                  <a:pt x="6079629" y="1815704"/>
                </a:cubicBezTo>
                <a:cubicBezTo>
                  <a:pt x="6089550" y="1810743"/>
                  <a:pt x="6094511" y="1808262"/>
                  <a:pt x="6094511" y="1808262"/>
                </a:cubicBezTo>
                <a:cubicBezTo>
                  <a:pt x="6089550" y="1803302"/>
                  <a:pt x="6089550" y="1800821"/>
                  <a:pt x="6094511" y="1800821"/>
                </a:cubicBezTo>
                <a:cubicBezTo>
                  <a:pt x="6094511" y="1800821"/>
                  <a:pt x="6095752" y="1802062"/>
                  <a:pt x="6098232" y="1804542"/>
                </a:cubicBezTo>
                <a:cubicBezTo>
                  <a:pt x="6100712" y="1807022"/>
                  <a:pt x="6103194" y="1807022"/>
                  <a:pt x="6105674" y="1804542"/>
                </a:cubicBezTo>
                <a:cubicBezTo>
                  <a:pt x="6108154" y="1802062"/>
                  <a:pt x="6111874" y="1798341"/>
                  <a:pt x="6116836" y="1793380"/>
                </a:cubicBezTo>
                <a:lnTo>
                  <a:pt x="6124277" y="1793380"/>
                </a:lnTo>
                <a:cubicBezTo>
                  <a:pt x="6119316" y="1798341"/>
                  <a:pt x="6119316" y="1800821"/>
                  <a:pt x="6124277" y="1800821"/>
                </a:cubicBezTo>
                <a:cubicBezTo>
                  <a:pt x="6124277" y="1805782"/>
                  <a:pt x="6120556" y="1808262"/>
                  <a:pt x="6113115" y="1808262"/>
                </a:cubicBezTo>
                <a:cubicBezTo>
                  <a:pt x="6105674" y="1808262"/>
                  <a:pt x="6099473" y="1810743"/>
                  <a:pt x="6094511" y="1815704"/>
                </a:cubicBezTo>
                <a:lnTo>
                  <a:pt x="6087070" y="1823145"/>
                </a:lnTo>
                <a:lnTo>
                  <a:pt x="6109394" y="1823145"/>
                </a:lnTo>
                <a:lnTo>
                  <a:pt x="6146601" y="1815704"/>
                </a:lnTo>
                <a:lnTo>
                  <a:pt x="6131719" y="1823145"/>
                </a:lnTo>
                <a:cubicBezTo>
                  <a:pt x="6131719" y="1823145"/>
                  <a:pt x="6130478" y="1823145"/>
                  <a:pt x="6127998" y="1823145"/>
                </a:cubicBezTo>
                <a:cubicBezTo>
                  <a:pt x="6125518" y="1823145"/>
                  <a:pt x="6119316" y="1825626"/>
                  <a:pt x="6109394" y="1830587"/>
                </a:cubicBezTo>
                <a:cubicBezTo>
                  <a:pt x="6089550" y="1840509"/>
                  <a:pt x="6084590" y="1845469"/>
                  <a:pt x="6094511" y="1845469"/>
                </a:cubicBezTo>
                <a:cubicBezTo>
                  <a:pt x="6099473" y="1845469"/>
                  <a:pt x="6103194" y="1844229"/>
                  <a:pt x="6105674" y="1841749"/>
                </a:cubicBezTo>
                <a:cubicBezTo>
                  <a:pt x="6108154" y="1839269"/>
                  <a:pt x="6111874" y="1835548"/>
                  <a:pt x="6116836" y="1830587"/>
                </a:cubicBezTo>
                <a:cubicBezTo>
                  <a:pt x="6121797" y="1830587"/>
                  <a:pt x="6124277" y="1831827"/>
                  <a:pt x="6124277" y="1834307"/>
                </a:cubicBezTo>
                <a:cubicBezTo>
                  <a:pt x="6124277" y="1836788"/>
                  <a:pt x="6124277" y="1838028"/>
                  <a:pt x="6124277" y="1838028"/>
                </a:cubicBezTo>
                <a:cubicBezTo>
                  <a:pt x="6124277" y="1842989"/>
                  <a:pt x="6126757" y="1845469"/>
                  <a:pt x="6131719" y="1845469"/>
                </a:cubicBezTo>
                <a:lnTo>
                  <a:pt x="6116836" y="1867794"/>
                </a:lnTo>
                <a:cubicBezTo>
                  <a:pt x="6116836" y="1872755"/>
                  <a:pt x="6115595" y="1875235"/>
                  <a:pt x="6113115" y="1875235"/>
                </a:cubicBezTo>
                <a:cubicBezTo>
                  <a:pt x="6110635" y="1875235"/>
                  <a:pt x="6109394" y="1872755"/>
                  <a:pt x="6109394" y="1867794"/>
                </a:cubicBezTo>
                <a:cubicBezTo>
                  <a:pt x="6109394" y="1867794"/>
                  <a:pt x="6109394" y="1866554"/>
                  <a:pt x="6109394" y="1864073"/>
                </a:cubicBezTo>
                <a:cubicBezTo>
                  <a:pt x="6109394" y="1861593"/>
                  <a:pt x="6108154" y="1859112"/>
                  <a:pt x="6105674" y="1856631"/>
                </a:cubicBezTo>
                <a:cubicBezTo>
                  <a:pt x="6103194" y="1854151"/>
                  <a:pt x="6101953" y="1852911"/>
                  <a:pt x="6101953" y="1852911"/>
                </a:cubicBezTo>
                <a:cubicBezTo>
                  <a:pt x="6101953" y="1852911"/>
                  <a:pt x="6099473" y="1852911"/>
                  <a:pt x="6094511" y="1852911"/>
                </a:cubicBezTo>
                <a:lnTo>
                  <a:pt x="6079629" y="1852911"/>
                </a:lnTo>
                <a:lnTo>
                  <a:pt x="6072187" y="1845469"/>
                </a:lnTo>
                <a:lnTo>
                  <a:pt x="6057304" y="1852911"/>
                </a:lnTo>
                <a:lnTo>
                  <a:pt x="6049863" y="1860352"/>
                </a:lnTo>
                <a:cubicBezTo>
                  <a:pt x="6044902" y="1865313"/>
                  <a:pt x="6042422" y="1867794"/>
                  <a:pt x="6042422" y="1867794"/>
                </a:cubicBezTo>
                <a:cubicBezTo>
                  <a:pt x="6032500" y="1862833"/>
                  <a:pt x="6020097" y="1867794"/>
                  <a:pt x="6005215" y="1882676"/>
                </a:cubicBezTo>
                <a:lnTo>
                  <a:pt x="5997773" y="1882676"/>
                </a:lnTo>
                <a:cubicBezTo>
                  <a:pt x="5997773" y="1882676"/>
                  <a:pt x="5995293" y="1882676"/>
                  <a:pt x="5990332" y="1882676"/>
                </a:cubicBezTo>
                <a:lnTo>
                  <a:pt x="5982890" y="1897559"/>
                </a:lnTo>
                <a:cubicBezTo>
                  <a:pt x="5982890" y="1907481"/>
                  <a:pt x="5980410" y="1912442"/>
                  <a:pt x="5975449" y="1912442"/>
                </a:cubicBezTo>
                <a:cubicBezTo>
                  <a:pt x="5965527" y="1917403"/>
                  <a:pt x="5959326" y="1919883"/>
                  <a:pt x="5956845" y="1919883"/>
                </a:cubicBezTo>
                <a:cubicBezTo>
                  <a:pt x="5954365" y="1919883"/>
                  <a:pt x="5950645" y="1922364"/>
                  <a:pt x="5945683" y="1927325"/>
                </a:cubicBezTo>
                <a:lnTo>
                  <a:pt x="5938242" y="1934766"/>
                </a:lnTo>
                <a:cubicBezTo>
                  <a:pt x="5928320" y="1934766"/>
                  <a:pt x="5920879" y="1937247"/>
                  <a:pt x="5915918" y="1942208"/>
                </a:cubicBezTo>
                <a:lnTo>
                  <a:pt x="5901035" y="1949649"/>
                </a:lnTo>
                <a:cubicBezTo>
                  <a:pt x="5896074" y="1949649"/>
                  <a:pt x="5893594" y="1950890"/>
                  <a:pt x="5893594" y="1953370"/>
                </a:cubicBezTo>
                <a:cubicBezTo>
                  <a:pt x="5893594" y="1955850"/>
                  <a:pt x="5891113" y="1959571"/>
                  <a:pt x="5886152" y="1964532"/>
                </a:cubicBezTo>
                <a:lnTo>
                  <a:pt x="5871269" y="1971973"/>
                </a:lnTo>
                <a:cubicBezTo>
                  <a:pt x="5871269" y="1971973"/>
                  <a:pt x="5878711" y="1969493"/>
                  <a:pt x="5893594" y="1964532"/>
                </a:cubicBezTo>
                <a:cubicBezTo>
                  <a:pt x="5898555" y="1959571"/>
                  <a:pt x="5903515" y="1955850"/>
                  <a:pt x="5908476" y="1953370"/>
                </a:cubicBezTo>
                <a:cubicBezTo>
                  <a:pt x="5913438" y="1950890"/>
                  <a:pt x="5915918" y="1949649"/>
                  <a:pt x="5915918" y="1949649"/>
                </a:cubicBezTo>
                <a:lnTo>
                  <a:pt x="5930801" y="1949649"/>
                </a:lnTo>
                <a:cubicBezTo>
                  <a:pt x="5930801" y="1954610"/>
                  <a:pt x="5929560" y="1957090"/>
                  <a:pt x="5927080" y="1957090"/>
                </a:cubicBezTo>
                <a:cubicBezTo>
                  <a:pt x="5924600" y="1957090"/>
                  <a:pt x="5920879" y="1959571"/>
                  <a:pt x="5915918" y="1964532"/>
                </a:cubicBezTo>
                <a:lnTo>
                  <a:pt x="5908476" y="1971973"/>
                </a:lnTo>
                <a:cubicBezTo>
                  <a:pt x="5908476" y="1971973"/>
                  <a:pt x="5910956" y="1971973"/>
                  <a:pt x="5915918" y="1971973"/>
                </a:cubicBezTo>
                <a:lnTo>
                  <a:pt x="5930801" y="1964532"/>
                </a:lnTo>
                <a:cubicBezTo>
                  <a:pt x="5935762" y="1959571"/>
                  <a:pt x="5940722" y="1957090"/>
                  <a:pt x="5945683" y="1957090"/>
                </a:cubicBezTo>
                <a:cubicBezTo>
                  <a:pt x="5950645" y="1957090"/>
                  <a:pt x="5953125" y="1954610"/>
                  <a:pt x="5953125" y="1949649"/>
                </a:cubicBezTo>
                <a:lnTo>
                  <a:pt x="5945683" y="1949649"/>
                </a:lnTo>
                <a:lnTo>
                  <a:pt x="5938242" y="1942208"/>
                </a:lnTo>
                <a:cubicBezTo>
                  <a:pt x="5938242" y="1942208"/>
                  <a:pt x="5940722" y="1939728"/>
                  <a:pt x="5945683" y="1934766"/>
                </a:cubicBezTo>
                <a:cubicBezTo>
                  <a:pt x="5950645" y="1929805"/>
                  <a:pt x="5953125" y="1929805"/>
                  <a:pt x="5953125" y="1934766"/>
                </a:cubicBezTo>
                <a:cubicBezTo>
                  <a:pt x="5958086" y="1934766"/>
                  <a:pt x="5961807" y="1933526"/>
                  <a:pt x="5964287" y="1931046"/>
                </a:cubicBezTo>
                <a:cubicBezTo>
                  <a:pt x="5966767" y="1928565"/>
                  <a:pt x="5968008" y="1927325"/>
                  <a:pt x="5968008" y="1927325"/>
                </a:cubicBezTo>
                <a:lnTo>
                  <a:pt x="6020097" y="1897559"/>
                </a:lnTo>
                <a:cubicBezTo>
                  <a:pt x="6025059" y="1897559"/>
                  <a:pt x="6032500" y="1893838"/>
                  <a:pt x="6042422" y="1886397"/>
                </a:cubicBezTo>
                <a:cubicBezTo>
                  <a:pt x="6052343" y="1878956"/>
                  <a:pt x="6057304" y="1875235"/>
                  <a:pt x="6057304" y="1875235"/>
                </a:cubicBezTo>
                <a:lnTo>
                  <a:pt x="6064746" y="1912442"/>
                </a:lnTo>
                <a:cubicBezTo>
                  <a:pt x="6069707" y="1912442"/>
                  <a:pt x="6072187" y="1912442"/>
                  <a:pt x="6072187" y="1912442"/>
                </a:cubicBezTo>
                <a:lnTo>
                  <a:pt x="6072187" y="1919883"/>
                </a:lnTo>
                <a:lnTo>
                  <a:pt x="6057304" y="1919883"/>
                </a:lnTo>
                <a:lnTo>
                  <a:pt x="6034980" y="1927325"/>
                </a:lnTo>
                <a:cubicBezTo>
                  <a:pt x="6025059" y="1947169"/>
                  <a:pt x="6017617" y="1952130"/>
                  <a:pt x="6012656" y="1942208"/>
                </a:cubicBezTo>
                <a:lnTo>
                  <a:pt x="6005215" y="1949649"/>
                </a:lnTo>
                <a:cubicBezTo>
                  <a:pt x="6005215" y="1949649"/>
                  <a:pt x="6000253" y="1952130"/>
                  <a:pt x="5990332" y="1957090"/>
                </a:cubicBezTo>
                <a:cubicBezTo>
                  <a:pt x="5975449" y="1967013"/>
                  <a:pt x="5970488" y="1976935"/>
                  <a:pt x="5975449" y="1986856"/>
                </a:cubicBezTo>
                <a:cubicBezTo>
                  <a:pt x="5980410" y="1986856"/>
                  <a:pt x="5982890" y="1986856"/>
                  <a:pt x="5982890" y="1986856"/>
                </a:cubicBezTo>
                <a:cubicBezTo>
                  <a:pt x="5987852" y="1981895"/>
                  <a:pt x="5990332" y="1979415"/>
                  <a:pt x="5990332" y="1979415"/>
                </a:cubicBezTo>
                <a:cubicBezTo>
                  <a:pt x="5990332" y="1989337"/>
                  <a:pt x="5989091" y="1996778"/>
                  <a:pt x="5986611" y="2001739"/>
                </a:cubicBezTo>
                <a:cubicBezTo>
                  <a:pt x="5984131" y="2006700"/>
                  <a:pt x="5980410" y="2009180"/>
                  <a:pt x="5975449" y="2009180"/>
                </a:cubicBezTo>
                <a:cubicBezTo>
                  <a:pt x="5970488" y="2004220"/>
                  <a:pt x="5966767" y="2002980"/>
                  <a:pt x="5964287" y="2005460"/>
                </a:cubicBezTo>
                <a:cubicBezTo>
                  <a:pt x="5961807" y="2007940"/>
                  <a:pt x="5960566" y="2009180"/>
                  <a:pt x="5960566" y="2009180"/>
                </a:cubicBezTo>
                <a:cubicBezTo>
                  <a:pt x="5955605" y="2014142"/>
                  <a:pt x="5955605" y="2017862"/>
                  <a:pt x="5960566" y="2020342"/>
                </a:cubicBezTo>
                <a:cubicBezTo>
                  <a:pt x="5965527" y="2022823"/>
                  <a:pt x="5970488" y="2021583"/>
                  <a:pt x="5975449" y="2016622"/>
                </a:cubicBezTo>
                <a:cubicBezTo>
                  <a:pt x="5980410" y="2011661"/>
                  <a:pt x="5985370" y="2010421"/>
                  <a:pt x="5990332" y="2012901"/>
                </a:cubicBezTo>
                <a:cubicBezTo>
                  <a:pt x="5995293" y="2015382"/>
                  <a:pt x="6000253" y="2014142"/>
                  <a:pt x="6005215" y="2009180"/>
                </a:cubicBezTo>
                <a:cubicBezTo>
                  <a:pt x="6010176" y="2004220"/>
                  <a:pt x="6013897" y="2001739"/>
                  <a:pt x="6016377" y="2001739"/>
                </a:cubicBezTo>
                <a:cubicBezTo>
                  <a:pt x="6018857" y="2001739"/>
                  <a:pt x="6022578" y="1999259"/>
                  <a:pt x="6027539" y="1994297"/>
                </a:cubicBezTo>
                <a:lnTo>
                  <a:pt x="6042422" y="1994297"/>
                </a:lnTo>
                <a:lnTo>
                  <a:pt x="6042422" y="2001739"/>
                </a:lnTo>
                <a:lnTo>
                  <a:pt x="6042422" y="2009180"/>
                </a:lnTo>
                <a:lnTo>
                  <a:pt x="6042422" y="2020342"/>
                </a:lnTo>
                <a:cubicBezTo>
                  <a:pt x="6042422" y="2017862"/>
                  <a:pt x="6044902" y="2016622"/>
                  <a:pt x="6049863" y="2016622"/>
                </a:cubicBezTo>
                <a:lnTo>
                  <a:pt x="6049863" y="2024063"/>
                </a:lnTo>
                <a:cubicBezTo>
                  <a:pt x="6049863" y="2024063"/>
                  <a:pt x="6047383" y="2024063"/>
                  <a:pt x="6042422" y="2024063"/>
                </a:cubicBezTo>
                <a:lnTo>
                  <a:pt x="6042422" y="2031505"/>
                </a:lnTo>
                <a:cubicBezTo>
                  <a:pt x="6047383" y="2031505"/>
                  <a:pt x="6049863" y="2031505"/>
                  <a:pt x="6049863" y="2031505"/>
                </a:cubicBezTo>
                <a:lnTo>
                  <a:pt x="6064746" y="2024063"/>
                </a:lnTo>
                <a:cubicBezTo>
                  <a:pt x="6064746" y="2019102"/>
                  <a:pt x="6064746" y="2016622"/>
                  <a:pt x="6064746" y="2016622"/>
                </a:cubicBezTo>
                <a:lnTo>
                  <a:pt x="6057304" y="1994297"/>
                </a:lnTo>
                <a:cubicBezTo>
                  <a:pt x="6057304" y="1994297"/>
                  <a:pt x="6058545" y="1994297"/>
                  <a:pt x="6061025" y="1994297"/>
                </a:cubicBezTo>
                <a:cubicBezTo>
                  <a:pt x="6063505" y="1994297"/>
                  <a:pt x="6067226" y="1994297"/>
                  <a:pt x="6072187" y="1994297"/>
                </a:cubicBezTo>
                <a:cubicBezTo>
                  <a:pt x="6082109" y="1989337"/>
                  <a:pt x="6089550" y="1988097"/>
                  <a:pt x="6094511" y="1990577"/>
                </a:cubicBezTo>
                <a:cubicBezTo>
                  <a:pt x="6099473" y="1993057"/>
                  <a:pt x="6099473" y="1995538"/>
                  <a:pt x="6094511" y="1998018"/>
                </a:cubicBezTo>
                <a:cubicBezTo>
                  <a:pt x="6089550" y="2000499"/>
                  <a:pt x="6087070" y="2001739"/>
                  <a:pt x="6087070" y="2001739"/>
                </a:cubicBezTo>
                <a:cubicBezTo>
                  <a:pt x="6082109" y="2001739"/>
                  <a:pt x="6077149" y="2006700"/>
                  <a:pt x="6072187" y="2016622"/>
                </a:cubicBezTo>
                <a:cubicBezTo>
                  <a:pt x="6072187" y="2021583"/>
                  <a:pt x="6073428" y="2022823"/>
                  <a:pt x="6075908" y="2020342"/>
                </a:cubicBezTo>
                <a:cubicBezTo>
                  <a:pt x="6078388" y="2017862"/>
                  <a:pt x="6084590" y="2014142"/>
                  <a:pt x="6094511" y="2009180"/>
                </a:cubicBezTo>
                <a:cubicBezTo>
                  <a:pt x="6104433" y="2009180"/>
                  <a:pt x="6110635" y="2007940"/>
                  <a:pt x="6113115" y="2005460"/>
                </a:cubicBezTo>
                <a:cubicBezTo>
                  <a:pt x="6115595" y="2002980"/>
                  <a:pt x="6116836" y="2001739"/>
                  <a:pt x="6116836" y="2001739"/>
                </a:cubicBezTo>
                <a:cubicBezTo>
                  <a:pt x="6116836" y="1996778"/>
                  <a:pt x="6119316" y="1994297"/>
                  <a:pt x="6124277" y="1994297"/>
                </a:cubicBezTo>
                <a:lnTo>
                  <a:pt x="6161484" y="1971973"/>
                </a:lnTo>
                <a:cubicBezTo>
                  <a:pt x="6171406" y="1971973"/>
                  <a:pt x="6176367" y="1971973"/>
                  <a:pt x="6176367" y="1971973"/>
                </a:cubicBezTo>
                <a:cubicBezTo>
                  <a:pt x="6181328" y="1962052"/>
                  <a:pt x="6183808" y="1962052"/>
                  <a:pt x="6183808" y="1971973"/>
                </a:cubicBezTo>
                <a:cubicBezTo>
                  <a:pt x="6178847" y="1971973"/>
                  <a:pt x="6173887" y="1974454"/>
                  <a:pt x="6168926" y="1979415"/>
                </a:cubicBezTo>
                <a:lnTo>
                  <a:pt x="6124277" y="2009180"/>
                </a:lnTo>
                <a:lnTo>
                  <a:pt x="6124277" y="2016622"/>
                </a:lnTo>
                <a:lnTo>
                  <a:pt x="6131719" y="2016622"/>
                </a:lnTo>
                <a:lnTo>
                  <a:pt x="6146601" y="2009180"/>
                </a:lnTo>
                <a:lnTo>
                  <a:pt x="6139160" y="2016622"/>
                </a:lnTo>
                <a:cubicBezTo>
                  <a:pt x="6129238" y="2021583"/>
                  <a:pt x="6125518" y="2026544"/>
                  <a:pt x="6127998" y="2031505"/>
                </a:cubicBezTo>
                <a:cubicBezTo>
                  <a:pt x="6130478" y="2036466"/>
                  <a:pt x="6129238" y="2038946"/>
                  <a:pt x="6124277" y="2038946"/>
                </a:cubicBezTo>
                <a:cubicBezTo>
                  <a:pt x="6119316" y="2038946"/>
                  <a:pt x="6116836" y="2038946"/>
                  <a:pt x="6116836" y="2038946"/>
                </a:cubicBezTo>
                <a:lnTo>
                  <a:pt x="6124277" y="2031505"/>
                </a:lnTo>
                <a:lnTo>
                  <a:pt x="6109394" y="2031505"/>
                </a:lnTo>
                <a:cubicBezTo>
                  <a:pt x="6099473" y="2036466"/>
                  <a:pt x="6094511" y="2038946"/>
                  <a:pt x="6094511" y="2038946"/>
                </a:cubicBezTo>
                <a:cubicBezTo>
                  <a:pt x="6089550" y="2038946"/>
                  <a:pt x="6087070" y="2038946"/>
                  <a:pt x="6087070" y="2038946"/>
                </a:cubicBezTo>
                <a:cubicBezTo>
                  <a:pt x="6087070" y="2038946"/>
                  <a:pt x="6084590" y="2038946"/>
                  <a:pt x="6079629" y="2038946"/>
                </a:cubicBezTo>
                <a:lnTo>
                  <a:pt x="6079629" y="2046387"/>
                </a:lnTo>
                <a:lnTo>
                  <a:pt x="6087070" y="2046387"/>
                </a:lnTo>
                <a:cubicBezTo>
                  <a:pt x="6087070" y="2051349"/>
                  <a:pt x="6089550" y="2053829"/>
                  <a:pt x="6094511" y="2053829"/>
                </a:cubicBezTo>
                <a:cubicBezTo>
                  <a:pt x="6099473" y="2058790"/>
                  <a:pt x="6101953" y="2061270"/>
                  <a:pt x="6101953" y="2061270"/>
                </a:cubicBezTo>
                <a:cubicBezTo>
                  <a:pt x="6101953" y="2061270"/>
                  <a:pt x="6099473" y="2063751"/>
                  <a:pt x="6094511" y="2068712"/>
                </a:cubicBezTo>
                <a:lnTo>
                  <a:pt x="6101953" y="2068712"/>
                </a:lnTo>
                <a:cubicBezTo>
                  <a:pt x="6101953" y="2068712"/>
                  <a:pt x="6104433" y="2067471"/>
                  <a:pt x="6109394" y="2064991"/>
                </a:cubicBezTo>
                <a:cubicBezTo>
                  <a:pt x="6114356" y="2062510"/>
                  <a:pt x="6116836" y="2061270"/>
                  <a:pt x="6116836" y="2061270"/>
                </a:cubicBezTo>
                <a:lnTo>
                  <a:pt x="6116836" y="2053829"/>
                </a:lnTo>
                <a:cubicBezTo>
                  <a:pt x="6111874" y="2053829"/>
                  <a:pt x="6109394" y="2052589"/>
                  <a:pt x="6109394" y="2050108"/>
                </a:cubicBezTo>
                <a:cubicBezTo>
                  <a:pt x="6109394" y="2047628"/>
                  <a:pt x="6109394" y="2043907"/>
                  <a:pt x="6109394" y="2038946"/>
                </a:cubicBezTo>
                <a:lnTo>
                  <a:pt x="6124277" y="2046387"/>
                </a:lnTo>
                <a:cubicBezTo>
                  <a:pt x="6129238" y="2051349"/>
                  <a:pt x="6131719" y="2053829"/>
                  <a:pt x="6131719" y="2053829"/>
                </a:cubicBezTo>
                <a:lnTo>
                  <a:pt x="6139160" y="2061270"/>
                </a:lnTo>
                <a:cubicBezTo>
                  <a:pt x="6129238" y="2066231"/>
                  <a:pt x="6114356" y="2076153"/>
                  <a:pt x="6094511" y="2091036"/>
                </a:cubicBezTo>
                <a:cubicBezTo>
                  <a:pt x="6084590" y="2095997"/>
                  <a:pt x="6077149" y="2098477"/>
                  <a:pt x="6072187" y="2098477"/>
                </a:cubicBezTo>
                <a:lnTo>
                  <a:pt x="6034980" y="2120801"/>
                </a:lnTo>
                <a:cubicBezTo>
                  <a:pt x="6030019" y="2120801"/>
                  <a:pt x="6027539" y="2123282"/>
                  <a:pt x="6027539" y="2128243"/>
                </a:cubicBezTo>
                <a:lnTo>
                  <a:pt x="6020097" y="2128243"/>
                </a:lnTo>
                <a:cubicBezTo>
                  <a:pt x="6015136" y="2128243"/>
                  <a:pt x="6010176" y="2130723"/>
                  <a:pt x="6005215" y="2135684"/>
                </a:cubicBezTo>
                <a:cubicBezTo>
                  <a:pt x="6005215" y="2135684"/>
                  <a:pt x="6003974" y="2135684"/>
                  <a:pt x="6001494" y="2135684"/>
                </a:cubicBezTo>
                <a:cubicBezTo>
                  <a:pt x="5999014" y="2135684"/>
                  <a:pt x="5997773" y="2135684"/>
                  <a:pt x="5997773" y="2135684"/>
                </a:cubicBezTo>
                <a:lnTo>
                  <a:pt x="5990332" y="2135684"/>
                </a:lnTo>
                <a:cubicBezTo>
                  <a:pt x="5985370" y="2135684"/>
                  <a:pt x="5982890" y="2138165"/>
                  <a:pt x="5982890" y="2143126"/>
                </a:cubicBezTo>
                <a:cubicBezTo>
                  <a:pt x="5982890" y="2153048"/>
                  <a:pt x="6000253" y="2150567"/>
                  <a:pt x="6034980" y="2135684"/>
                </a:cubicBezTo>
                <a:cubicBezTo>
                  <a:pt x="6059785" y="2120801"/>
                  <a:pt x="6072187" y="2115841"/>
                  <a:pt x="6072187" y="2120801"/>
                </a:cubicBezTo>
                <a:lnTo>
                  <a:pt x="6064746" y="2128243"/>
                </a:lnTo>
                <a:cubicBezTo>
                  <a:pt x="6064746" y="2128243"/>
                  <a:pt x="6057304" y="2130723"/>
                  <a:pt x="6042422" y="2135684"/>
                </a:cubicBezTo>
                <a:cubicBezTo>
                  <a:pt x="6012656" y="2150567"/>
                  <a:pt x="5995293" y="2160489"/>
                  <a:pt x="5990332" y="2165450"/>
                </a:cubicBezTo>
                <a:cubicBezTo>
                  <a:pt x="5990332" y="2165450"/>
                  <a:pt x="5987852" y="2166690"/>
                  <a:pt x="5982890" y="2169171"/>
                </a:cubicBezTo>
                <a:cubicBezTo>
                  <a:pt x="5977929" y="2171651"/>
                  <a:pt x="5975449" y="2172891"/>
                  <a:pt x="5975449" y="2172891"/>
                </a:cubicBezTo>
                <a:lnTo>
                  <a:pt x="5960566" y="2180333"/>
                </a:lnTo>
                <a:lnTo>
                  <a:pt x="5945683" y="2187774"/>
                </a:lnTo>
                <a:lnTo>
                  <a:pt x="5960566" y="2172891"/>
                </a:lnTo>
                <a:lnTo>
                  <a:pt x="5960566" y="2165450"/>
                </a:lnTo>
                <a:cubicBezTo>
                  <a:pt x="5955605" y="2165450"/>
                  <a:pt x="5951884" y="2166690"/>
                  <a:pt x="5949404" y="2169171"/>
                </a:cubicBezTo>
                <a:cubicBezTo>
                  <a:pt x="5946924" y="2171651"/>
                  <a:pt x="5944443" y="2172891"/>
                  <a:pt x="5941963" y="2172891"/>
                </a:cubicBezTo>
                <a:cubicBezTo>
                  <a:pt x="5939483" y="2172891"/>
                  <a:pt x="5933281" y="2175372"/>
                  <a:pt x="5923359" y="2180333"/>
                </a:cubicBezTo>
                <a:cubicBezTo>
                  <a:pt x="5893594" y="2200176"/>
                  <a:pt x="5876231" y="2210098"/>
                  <a:pt x="5871269" y="2210098"/>
                </a:cubicBezTo>
                <a:lnTo>
                  <a:pt x="5871269" y="2195215"/>
                </a:lnTo>
                <a:lnTo>
                  <a:pt x="5863828" y="2187774"/>
                </a:lnTo>
                <a:lnTo>
                  <a:pt x="5848945" y="2195215"/>
                </a:lnTo>
                <a:cubicBezTo>
                  <a:pt x="5848945" y="2190255"/>
                  <a:pt x="5851425" y="2186534"/>
                  <a:pt x="5856386" y="2184053"/>
                </a:cubicBezTo>
                <a:cubicBezTo>
                  <a:pt x="5861348" y="2181573"/>
                  <a:pt x="5863828" y="2180333"/>
                  <a:pt x="5863828" y="2180333"/>
                </a:cubicBezTo>
                <a:lnTo>
                  <a:pt x="5886152" y="2165450"/>
                </a:lnTo>
                <a:cubicBezTo>
                  <a:pt x="5896074" y="2155528"/>
                  <a:pt x="5903515" y="2150567"/>
                  <a:pt x="5908476" y="2150567"/>
                </a:cubicBezTo>
                <a:cubicBezTo>
                  <a:pt x="5913438" y="2150567"/>
                  <a:pt x="5915918" y="2149327"/>
                  <a:pt x="5915918" y="2146846"/>
                </a:cubicBezTo>
                <a:cubicBezTo>
                  <a:pt x="5915918" y="2144366"/>
                  <a:pt x="5918398" y="2140645"/>
                  <a:pt x="5923359" y="2135684"/>
                </a:cubicBezTo>
                <a:cubicBezTo>
                  <a:pt x="5928320" y="2135684"/>
                  <a:pt x="5932041" y="2134444"/>
                  <a:pt x="5934521" y="2131963"/>
                </a:cubicBezTo>
                <a:cubicBezTo>
                  <a:pt x="5937001" y="2129483"/>
                  <a:pt x="5938242" y="2128243"/>
                  <a:pt x="5938242" y="2128243"/>
                </a:cubicBezTo>
                <a:lnTo>
                  <a:pt x="5923359" y="2135684"/>
                </a:lnTo>
                <a:cubicBezTo>
                  <a:pt x="5918398" y="2135684"/>
                  <a:pt x="5913438" y="2136924"/>
                  <a:pt x="5908476" y="2139405"/>
                </a:cubicBezTo>
                <a:cubicBezTo>
                  <a:pt x="5903515" y="2141886"/>
                  <a:pt x="5901035" y="2143126"/>
                  <a:pt x="5901035" y="2143126"/>
                </a:cubicBezTo>
                <a:cubicBezTo>
                  <a:pt x="5896074" y="2143126"/>
                  <a:pt x="5893594" y="2145606"/>
                  <a:pt x="5893594" y="2150567"/>
                </a:cubicBezTo>
                <a:lnTo>
                  <a:pt x="5893594" y="2158008"/>
                </a:lnTo>
                <a:lnTo>
                  <a:pt x="5841504" y="2180333"/>
                </a:lnTo>
                <a:lnTo>
                  <a:pt x="5826621" y="2187774"/>
                </a:lnTo>
                <a:cubicBezTo>
                  <a:pt x="5826621" y="2187774"/>
                  <a:pt x="5824141" y="2187774"/>
                  <a:pt x="5819179" y="2187774"/>
                </a:cubicBezTo>
                <a:lnTo>
                  <a:pt x="5834062" y="2195215"/>
                </a:lnTo>
                <a:lnTo>
                  <a:pt x="5841504" y="2195215"/>
                </a:lnTo>
                <a:cubicBezTo>
                  <a:pt x="5836542" y="2195215"/>
                  <a:pt x="5834062" y="2197696"/>
                  <a:pt x="5834062" y="2202657"/>
                </a:cubicBezTo>
                <a:cubicBezTo>
                  <a:pt x="5834062" y="2202657"/>
                  <a:pt x="5831582" y="2205138"/>
                  <a:pt x="5826621" y="2210098"/>
                </a:cubicBezTo>
                <a:lnTo>
                  <a:pt x="5804297" y="2217540"/>
                </a:lnTo>
                <a:lnTo>
                  <a:pt x="5781972" y="2224981"/>
                </a:lnTo>
                <a:cubicBezTo>
                  <a:pt x="5781972" y="2224981"/>
                  <a:pt x="5781972" y="2227462"/>
                  <a:pt x="5781972" y="2232422"/>
                </a:cubicBezTo>
                <a:lnTo>
                  <a:pt x="5796855" y="2232422"/>
                </a:lnTo>
                <a:cubicBezTo>
                  <a:pt x="5801817" y="2227462"/>
                  <a:pt x="5806777" y="2224981"/>
                  <a:pt x="5811738" y="2224981"/>
                </a:cubicBezTo>
                <a:cubicBezTo>
                  <a:pt x="5811738" y="2220020"/>
                  <a:pt x="5816699" y="2216300"/>
                  <a:pt x="5826621" y="2213819"/>
                </a:cubicBezTo>
                <a:cubicBezTo>
                  <a:pt x="5836542" y="2211338"/>
                  <a:pt x="5841504" y="2207618"/>
                  <a:pt x="5841504" y="2202657"/>
                </a:cubicBezTo>
                <a:cubicBezTo>
                  <a:pt x="5841504" y="2202657"/>
                  <a:pt x="5843984" y="2202657"/>
                  <a:pt x="5848945" y="2202657"/>
                </a:cubicBezTo>
                <a:cubicBezTo>
                  <a:pt x="5853906" y="2202657"/>
                  <a:pt x="5856386" y="2200176"/>
                  <a:pt x="5856386" y="2195215"/>
                </a:cubicBezTo>
                <a:lnTo>
                  <a:pt x="5863828" y="2202657"/>
                </a:lnTo>
                <a:lnTo>
                  <a:pt x="5856386" y="2217540"/>
                </a:lnTo>
                <a:lnTo>
                  <a:pt x="5811738" y="2232422"/>
                </a:lnTo>
                <a:cubicBezTo>
                  <a:pt x="5806777" y="2232422"/>
                  <a:pt x="5804297" y="2232422"/>
                  <a:pt x="5804297" y="2232422"/>
                </a:cubicBezTo>
                <a:cubicBezTo>
                  <a:pt x="5804297" y="2237383"/>
                  <a:pt x="5805537" y="2238624"/>
                  <a:pt x="5808017" y="2236143"/>
                </a:cubicBezTo>
                <a:cubicBezTo>
                  <a:pt x="5810497" y="2233663"/>
                  <a:pt x="5811738" y="2234903"/>
                  <a:pt x="5811738" y="2239864"/>
                </a:cubicBezTo>
                <a:cubicBezTo>
                  <a:pt x="5811738" y="2239864"/>
                  <a:pt x="5811738" y="2240484"/>
                  <a:pt x="5811738" y="2241725"/>
                </a:cubicBezTo>
                <a:lnTo>
                  <a:pt x="5811738" y="2243585"/>
                </a:lnTo>
                <a:cubicBezTo>
                  <a:pt x="5811738" y="2243585"/>
                  <a:pt x="5811738" y="2243895"/>
                  <a:pt x="5811738" y="2244515"/>
                </a:cubicBezTo>
                <a:cubicBezTo>
                  <a:pt x="5811738" y="2245135"/>
                  <a:pt x="5811738" y="2246065"/>
                  <a:pt x="5811738" y="2247305"/>
                </a:cubicBezTo>
                <a:cubicBezTo>
                  <a:pt x="5811738" y="2252266"/>
                  <a:pt x="5809258" y="2254747"/>
                  <a:pt x="5804297" y="2254747"/>
                </a:cubicBezTo>
                <a:cubicBezTo>
                  <a:pt x="5804297" y="2249786"/>
                  <a:pt x="5801817" y="2247305"/>
                  <a:pt x="5796855" y="2247305"/>
                </a:cubicBezTo>
                <a:cubicBezTo>
                  <a:pt x="5791894" y="2247305"/>
                  <a:pt x="5789414" y="2251026"/>
                  <a:pt x="5789414" y="2258467"/>
                </a:cubicBezTo>
                <a:cubicBezTo>
                  <a:pt x="5789414" y="2265909"/>
                  <a:pt x="5788173" y="2270870"/>
                  <a:pt x="5785693" y="2273350"/>
                </a:cubicBezTo>
                <a:cubicBezTo>
                  <a:pt x="5783213" y="2275831"/>
                  <a:pt x="5784453" y="2277071"/>
                  <a:pt x="5789414" y="2277071"/>
                </a:cubicBezTo>
                <a:cubicBezTo>
                  <a:pt x="5789414" y="2282032"/>
                  <a:pt x="5786934" y="2284512"/>
                  <a:pt x="5781972" y="2284512"/>
                </a:cubicBezTo>
                <a:lnTo>
                  <a:pt x="5789414" y="2291954"/>
                </a:lnTo>
                <a:cubicBezTo>
                  <a:pt x="5789414" y="2296914"/>
                  <a:pt x="5789414" y="2299395"/>
                  <a:pt x="5789414" y="2299395"/>
                </a:cubicBezTo>
                <a:cubicBezTo>
                  <a:pt x="5789414" y="2299395"/>
                  <a:pt x="5786934" y="2299395"/>
                  <a:pt x="5781972" y="2299395"/>
                </a:cubicBezTo>
                <a:cubicBezTo>
                  <a:pt x="5777011" y="2299395"/>
                  <a:pt x="5774531" y="2301876"/>
                  <a:pt x="5774531" y="2306837"/>
                </a:cubicBezTo>
                <a:lnTo>
                  <a:pt x="5767090" y="2314278"/>
                </a:lnTo>
                <a:cubicBezTo>
                  <a:pt x="5757168" y="2314278"/>
                  <a:pt x="5752207" y="2321719"/>
                  <a:pt x="5752207" y="2336602"/>
                </a:cubicBezTo>
                <a:lnTo>
                  <a:pt x="5759648" y="2344044"/>
                </a:lnTo>
                <a:cubicBezTo>
                  <a:pt x="5759648" y="2344044"/>
                  <a:pt x="5760889" y="2342804"/>
                  <a:pt x="5763369" y="2340323"/>
                </a:cubicBezTo>
                <a:cubicBezTo>
                  <a:pt x="5765849" y="2337842"/>
                  <a:pt x="5769570" y="2336602"/>
                  <a:pt x="5774531" y="2336602"/>
                </a:cubicBezTo>
                <a:lnTo>
                  <a:pt x="5811738" y="2299395"/>
                </a:lnTo>
                <a:lnTo>
                  <a:pt x="5819179" y="2299395"/>
                </a:lnTo>
                <a:cubicBezTo>
                  <a:pt x="5819179" y="2299395"/>
                  <a:pt x="5821660" y="2299395"/>
                  <a:pt x="5826621" y="2299395"/>
                </a:cubicBezTo>
                <a:lnTo>
                  <a:pt x="5819179" y="2314278"/>
                </a:lnTo>
                <a:cubicBezTo>
                  <a:pt x="5814218" y="2314278"/>
                  <a:pt x="5811738" y="2316759"/>
                  <a:pt x="5811738" y="2321719"/>
                </a:cubicBezTo>
                <a:lnTo>
                  <a:pt x="5789414" y="2336602"/>
                </a:lnTo>
                <a:lnTo>
                  <a:pt x="5789414" y="2344044"/>
                </a:lnTo>
                <a:cubicBezTo>
                  <a:pt x="5789414" y="2344044"/>
                  <a:pt x="5791894" y="2344044"/>
                  <a:pt x="5796855" y="2344044"/>
                </a:cubicBezTo>
                <a:cubicBezTo>
                  <a:pt x="5796855" y="2344044"/>
                  <a:pt x="5798096" y="2345284"/>
                  <a:pt x="5800576" y="2347764"/>
                </a:cubicBezTo>
                <a:cubicBezTo>
                  <a:pt x="5803056" y="2350245"/>
                  <a:pt x="5805537" y="2350245"/>
                  <a:pt x="5808017" y="2347764"/>
                </a:cubicBezTo>
                <a:cubicBezTo>
                  <a:pt x="5810497" y="2345284"/>
                  <a:pt x="5811738" y="2345284"/>
                  <a:pt x="5811738" y="2347764"/>
                </a:cubicBezTo>
                <a:cubicBezTo>
                  <a:pt x="5811738" y="2350245"/>
                  <a:pt x="5814218" y="2351485"/>
                  <a:pt x="5819179" y="2351485"/>
                </a:cubicBezTo>
                <a:cubicBezTo>
                  <a:pt x="5819179" y="2346524"/>
                  <a:pt x="5820420" y="2344044"/>
                  <a:pt x="5822900" y="2344044"/>
                </a:cubicBezTo>
                <a:cubicBezTo>
                  <a:pt x="5825380" y="2344044"/>
                  <a:pt x="5826621" y="2341563"/>
                  <a:pt x="5826621" y="2336602"/>
                </a:cubicBezTo>
                <a:lnTo>
                  <a:pt x="5841504" y="2329161"/>
                </a:lnTo>
                <a:cubicBezTo>
                  <a:pt x="5841504" y="2324200"/>
                  <a:pt x="5843984" y="2324200"/>
                  <a:pt x="5848945" y="2329161"/>
                </a:cubicBezTo>
                <a:cubicBezTo>
                  <a:pt x="5848945" y="2324200"/>
                  <a:pt x="5853906" y="2321719"/>
                  <a:pt x="5863828" y="2321719"/>
                </a:cubicBezTo>
                <a:lnTo>
                  <a:pt x="5878711" y="2306837"/>
                </a:lnTo>
                <a:lnTo>
                  <a:pt x="5915918" y="2299395"/>
                </a:lnTo>
                <a:cubicBezTo>
                  <a:pt x="5920879" y="2299395"/>
                  <a:pt x="5924600" y="2299395"/>
                  <a:pt x="5927080" y="2299395"/>
                </a:cubicBezTo>
                <a:cubicBezTo>
                  <a:pt x="5929560" y="2299395"/>
                  <a:pt x="5930801" y="2296914"/>
                  <a:pt x="5930801" y="2291954"/>
                </a:cubicBezTo>
                <a:cubicBezTo>
                  <a:pt x="5930801" y="2286993"/>
                  <a:pt x="5928320" y="2286993"/>
                  <a:pt x="5923359" y="2291954"/>
                </a:cubicBezTo>
                <a:lnTo>
                  <a:pt x="5923359" y="2284512"/>
                </a:lnTo>
                <a:cubicBezTo>
                  <a:pt x="5928320" y="2284512"/>
                  <a:pt x="5933281" y="2284512"/>
                  <a:pt x="5938242" y="2284512"/>
                </a:cubicBezTo>
                <a:cubicBezTo>
                  <a:pt x="5943203" y="2284512"/>
                  <a:pt x="5948163" y="2282032"/>
                  <a:pt x="5953125" y="2277071"/>
                </a:cubicBezTo>
                <a:lnTo>
                  <a:pt x="5953125" y="2269630"/>
                </a:lnTo>
                <a:lnTo>
                  <a:pt x="5960566" y="2262188"/>
                </a:lnTo>
                <a:cubicBezTo>
                  <a:pt x="5960566" y="2257227"/>
                  <a:pt x="5963046" y="2252266"/>
                  <a:pt x="5968008" y="2247305"/>
                </a:cubicBezTo>
                <a:lnTo>
                  <a:pt x="5968008" y="2254747"/>
                </a:lnTo>
                <a:lnTo>
                  <a:pt x="5968008" y="2262188"/>
                </a:lnTo>
                <a:cubicBezTo>
                  <a:pt x="5972969" y="2262188"/>
                  <a:pt x="5979170" y="2260948"/>
                  <a:pt x="5986611" y="2258467"/>
                </a:cubicBezTo>
                <a:cubicBezTo>
                  <a:pt x="5994053" y="2255987"/>
                  <a:pt x="5997773" y="2252266"/>
                  <a:pt x="5997773" y="2247305"/>
                </a:cubicBezTo>
                <a:cubicBezTo>
                  <a:pt x="5997773" y="2247305"/>
                  <a:pt x="6000253" y="2247305"/>
                  <a:pt x="6005215" y="2247305"/>
                </a:cubicBezTo>
                <a:lnTo>
                  <a:pt x="6005215" y="2239864"/>
                </a:lnTo>
                <a:cubicBezTo>
                  <a:pt x="6005215" y="2239864"/>
                  <a:pt x="6007695" y="2239864"/>
                  <a:pt x="6012656" y="2239864"/>
                </a:cubicBezTo>
                <a:cubicBezTo>
                  <a:pt x="6017617" y="2239864"/>
                  <a:pt x="6022578" y="2237383"/>
                  <a:pt x="6027539" y="2232422"/>
                </a:cubicBezTo>
                <a:lnTo>
                  <a:pt x="6034980" y="2224981"/>
                </a:lnTo>
                <a:lnTo>
                  <a:pt x="6042422" y="2232422"/>
                </a:lnTo>
                <a:lnTo>
                  <a:pt x="6049863" y="2232422"/>
                </a:lnTo>
                <a:cubicBezTo>
                  <a:pt x="6064746" y="2227462"/>
                  <a:pt x="6072187" y="2220020"/>
                  <a:pt x="6072187" y="2210098"/>
                </a:cubicBezTo>
                <a:cubicBezTo>
                  <a:pt x="6072187" y="2210098"/>
                  <a:pt x="6069707" y="2207618"/>
                  <a:pt x="6064746" y="2202657"/>
                </a:cubicBezTo>
                <a:cubicBezTo>
                  <a:pt x="6064746" y="2202657"/>
                  <a:pt x="6063505" y="2202657"/>
                  <a:pt x="6061025" y="2202657"/>
                </a:cubicBezTo>
                <a:cubicBezTo>
                  <a:pt x="6058545" y="2202657"/>
                  <a:pt x="6052343" y="2205138"/>
                  <a:pt x="6042422" y="2210098"/>
                </a:cubicBezTo>
                <a:lnTo>
                  <a:pt x="6027539" y="2217540"/>
                </a:lnTo>
                <a:cubicBezTo>
                  <a:pt x="6027539" y="2212579"/>
                  <a:pt x="6027539" y="2210098"/>
                  <a:pt x="6027539" y="2210098"/>
                </a:cubicBezTo>
                <a:lnTo>
                  <a:pt x="6042422" y="2202657"/>
                </a:lnTo>
                <a:cubicBezTo>
                  <a:pt x="6057304" y="2192735"/>
                  <a:pt x="6069707" y="2190255"/>
                  <a:pt x="6079629" y="2195215"/>
                </a:cubicBezTo>
                <a:lnTo>
                  <a:pt x="6094511" y="2195215"/>
                </a:lnTo>
                <a:cubicBezTo>
                  <a:pt x="6089550" y="2190255"/>
                  <a:pt x="6089550" y="2187774"/>
                  <a:pt x="6094511" y="2187774"/>
                </a:cubicBezTo>
                <a:cubicBezTo>
                  <a:pt x="6109394" y="2192735"/>
                  <a:pt x="6121797" y="2190255"/>
                  <a:pt x="6131719" y="2180333"/>
                </a:cubicBezTo>
                <a:cubicBezTo>
                  <a:pt x="6131719" y="2175372"/>
                  <a:pt x="6134199" y="2172891"/>
                  <a:pt x="6139160" y="2172891"/>
                </a:cubicBezTo>
                <a:cubicBezTo>
                  <a:pt x="6144121" y="2172891"/>
                  <a:pt x="6146601" y="2172891"/>
                  <a:pt x="6146601" y="2172891"/>
                </a:cubicBezTo>
                <a:cubicBezTo>
                  <a:pt x="6146601" y="2172891"/>
                  <a:pt x="6149081" y="2170411"/>
                  <a:pt x="6154043" y="2165450"/>
                </a:cubicBezTo>
                <a:lnTo>
                  <a:pt x="6154043" y="2172891"/>
                </a:lnTo>
                <a:cubicBezTo>
                  <a:pt x="6154043" y="2182813"/>
                  <a:pt x="6151563" y="2185293"/>
                  <a:pt x="6146601" y="2180333"/>
                </a:cubicBezTo>
                <a:lnTo>
                  <a:pt x="6124277" y="2195215"/>
                </a:lnTo>
                <a:lnTo>
                  <a:pt x="6124277" y="2202657"/>
                </a:lnTo>
                <a:lnTo>
                  <a:pt x="6101953" y="2210098"/>
                </a:lnTo>
                <a:lnTo>
                  <a:pt x="6094511" y="2210098"/>
                </a:lnTo>
                <a:cubicBezTo>
                  <a:pt x="6094511" y="2205138"/>
                  <a:pt x="6094511" y="2202657"/>
                  <a:pt x="6094511" y="2202657"/>
                </a:cubicBezTo>
                <a:cubicBezTo>
                  <a:pt x="6094511" y="2202657"/>
                  <a:pt x="6093271" y="2203897"/>
                  <a:pt x="6090791" y="2206378"/>
                </a:cubicBezTo>
                <a:cubicBezTo>
                  <a:pt x="6088311" y="2208858"/>
                  <a:pt x="6087070" y="2212579"/>
                  <a:pt x="6087070" y="2217540"/>
                </a:cubicBezTo>
                <a:cubicBezTo>
                  <a:pt x="6092031" y="2237383"/>
                  <a:pt x="6096992" y="2247305"/>
                  <a:pt x="6101953" y="2247305"/>
                </a:cubicBezTo>
                <a:cubicBezTo>
                  <a:pt x="6101953" y="2247305"/>
                  <a:pt x="6109394" y="2242345"/>
                  <a:pt x="6124277" y="2232422"/>
                </a:cubicBezTo>
                <a:cubicBezTo>
                  <a:pt x="6129238" y="2232422"/>
                  <a:pt x="6134199" y="2229942"/>
                  <a:pt x="6139160" y="2224981"/>
                </a:cubicBezTo>
                <a:cubicBezTo>
                  <a:pt x="6144121" y="2220020"/>
                  <a:pt x="6146601" y="2217540"/>
                  <a:pt x="6146601" y="2217540"/>
                </a:cubicBezTo>
                <a:cubicBezTo>
                  <a:pt x="6146601" y="2217540"/>
                  <a:pt x="6166445" y="2207618"/>
                  <a:pt x="6206133" y="2187774"/>
                </a:cubicBezTo>
                <a:lnTo>
                  <a:pt x="6281477" y="2162659"/>
                </a:lnTo>
                <a:lnTo>
                  <a:pt x="6280547" y="2165450"/>
                </a:lnTo>
                <a:cubicBezTo>
                  <a:pt x="6280547" y="2165450"/>
                  <a:pt x="6278067" y="2165450"/>
                  <a:pt x="6273105" y="2165450"/>
                </a:cubicBezTo>
                <a:lnTo>
                  <a:pt x="6258222" y="2180333"/>
                </a:lnTo>
                <a:lnTo>
                  <a:pt x="6250781" y="2180333"/>
                </a:lnTo>
                <a:lnTo>
                  <a:pt x="6243340" y="2187774"/>
                </a:lnTo>
                <a:cubicBezTo>
                  <a:pt x="6238378" y="2192735"/>
                  <a:pt x="6233418" y="2195215"/>
                  <a:pt x="6228457" y="2195215"/>
                </a:cubicBezTo>
                <a:lnTo>
                  <a:pt x="6213574" y="2195215"/>
                </a:lnTo>
                <a:cubicBezTo>
                  <a:pt x="6213574" y="2200176"/>
                  <a:pt x="6211094" y="2202657"/>
                  <a:pt x="6206133" y="2202657"/>
                </a:cubicBezTo>
                <a:cubicBezTo>
                  <a:pt x="6206133" y="2202657"/>
                  <a:pt x="6206133" y="2205138"/>
                  <a:pt x="6206133" y="2210098"/>
                </a:cubicBezTo>
                <a:cubicBezTo>
                  <a:pt x="6206133" y="2215059"/>
                  <a:pt x="6206133" y="2218780"/>
                  <a:pt x="6206133" y="2221260"/>
                </a:cubicBezTo>
                <a:cubicBezTo>
                  <a:pt x="6206133" y="2223741"/>
                  <a:pt x="6202412" y="2226221"/>
                  <a:pt x="6194970" y="2228702"/>
                </a:cubicBezTo>
                <a:cubicBezTo>
                  <a:pt x="6187529" y="2231182"/>
                  <a:pt x="6182568" y="2232422"/>
                  <a:pt x="6180088" y="2232422"/>
                </a:cubicBezTo>
                <a:cubicBezTo>
                  <a:pt x="6177608" y="2232422"/>
                  <a:pt x="6181328" y="2229942"/>
                  <a:pt x="6191250" y="2224981"/>
                </a:cubicBezTo>
                <a:lnTo>
                  <a:pt x="6191250" y="2210098"/>
                </a:lnTo>
                <a:lnTo>
                  <a:pt x="6183808" y="2210098"/>
                </a:lnTo>
                <a:cubicBezTo>
                  <a:pt x="6183808" y="2215059"/>
                  <a:pt x="6181328" y="2217540"/>
                  <a:pt x="6176367" y="2217540"/>
                </a:cubicBezTo>
                <a:cubicBezTo>
                  <a:pt x="6171406" y="2217540"/>
                  <a:pt x="6168926" y="2220020"/>
                  <a:pt x="6168926" y="2224981"/>
                </a:cubicBezTo>
                <a:cubicBezTo>
                  <a:pt x="6168926" y="2229942"/>
                  <a:pt x="6166445" y="2234903"/>
                  <a:pt x="6161484" y="2239864"/>
                </a:cubicBezTo>
                <a:lnTo>
                  <a:pt x="6146601" y="2239864"/>
                </a:lnTo>
                <a:lnTo>
                  <a:pt x="6154043" y="2232422"/>
                </a:lnTo>
                <a:lnTo>
                  <a:pt x="6139160" y="2239864"/>
                </a:lnTo>
                <a:cubicBezTo>
                  <a:pt x="6134199" y="2244825"/>
                  <a:pt x="6130478" y="2246065"/>
                  <a:pt x="6127998" y="2243585"/>
                </a:cubicBezTo>
                <a:cubicBezTo>
                  <a:pt x="6125518" y="2241104"/>
                  <a:pt x="6124277" y="2241104"/>
                  <a:pt x="6124277" y="2243585"/>
                </a:cubicBezTo>
                <a:cubicBezTo>
                  <a:pt x="6124277" y="2246065"/>
                  <a:pt x="6121797" y="2247305"/>
                  <a:pt x="6116836" y="2247305"/>
                </a:cubicBezTo>
                <a:cubicBezTo>
                  <a:pt x="6111874" y="2247305"/>
                  <a:pt x="6109394" y="2249786"/>
                  <a:pt x="6109394" y="2254747"/>
                </a:cubicBezTo>
                <a:cubicBezTo>
                  <a:pt x="6109394" y="2254747"/>
                  <a:pt x="6109394" y="2257227"/>
                  <a:pt x="6109394" y="2262188"/>
                </a:cubicBezTo>
                <a:lnTo>
                  <a:pt x="6116836" y="2262188"/>
                </a:lnTo>
                <a:lnTo>
                  <a:pt x="6116836" y="2269630"/>
                </a:lnTo>
                <a:cubicBezTo>
                  <a:pt x="6101953" y="2269630"/>
                  <a:pt x="6094511" y="2269630"/>
                  <a:pt x="6094511" y="2269630"/>
                </a:cubicBezTo>
                <a:lnTo>
                  <a:pt x="6087070" y="2262188"/>
                </a:lnTo>
                <a:cubicBezTo>
                  <a:pt x="6087070" y="2267149"/>
                  <a:pt x="6087070" y="2269630"/>
                  <a:pt x="6087070" y="2269630"/>
                </a:cubicBezTo>
                <a:lnTo>
                  <a:pt x="6064746" y="2284512"/>
                </a:lnTo>
                <a:lnTo>
                  <a:pt x="6049863" y="2291954"/>
                </a:lnTo>
                <a:cubicBezTo>
                  <a:pt x="6034980" y="2311797"/>
                  <a:pt x="6020097" y="2321719"/>
                  <a:pt x="6005215" y="2321719"/>
                </a:cubicBezTo>
                <a:cubicBezTo>
                  <a:pt x="6005215" y="2321719"/>
                  <a:pt x="6003974" y="2321719"/>
                  <a:pt x="6001494" y="2321719"/>
                </a:cubicBezTo>
                <a:cubicBezTo>
                  <a:pt x="5999014" y="2321719"/>
                  <a:pt x="5995293" y="2324200"/>
                  <a:pt x="5990332" y="2329161"/>
                </a:cubicBezTo>
                <a:cubicBezTo>
                  <a:pt x="5985370" y="2334122"/>
                  <a:pt x="5981650" y="2335362"/>
                  <a:pt x="5979170" y="2332881"/>
                </a:cubicBezTo>
                <a:cubicBezTo>
                  <a:pt x="5976690" y="2330401"/>
                  <a:pt x="5975449" y="2331641"/>
                  <a:pt x="5975449" y="2336602"/>
                </a:cubicBezTo>
                <a:cubicBezTo>
                  <a:pt x="5975449" y="2336602"/>
                  <a:pt x="5972969" y="2337842"/>
                  <a:pt x="5968008" y="2340323"/>
                </a:cubicBezTo>
                <a:cubicBezTo>
                  <a:pt x="5963046" y="2342804"/>
                  <a:pt x="5959326" y="2344044"/>
                  <a:pt x="5956845" y="2344044"/>
                </a:cubicBezTo>
                <a:cubicBezTo>
                  <a:pt x="5954365" y="2344044"/>
                  <a:pt x="5950645" y="2346524"/>
                  <a:pt x="5945683" y="2351485"/>
                </a:cubicBezTo>
                <a:cubicBezTo>
                  <a:pt x="5945683" y="2356446"/>
                  <a:pt x="5943203" y="2358926"/>
                  <a:pt x="5938242" y="2358926"/>
                </a:cubicBezTo>
                <a:cubicBezTo>
                  <a:pt x="5933281" y="2358926"/>
                  <a:pt x="5930801" y="2358926"/>
                  <a:pt x="5930801" y="2358926"/>
                </a:cubicBezTo>
                <a:cubicBezTo>
                  <a:pt x="5930801" y="2368848"/>
                  <a:pt x="5933281" y="2371329"/>
                  <a:pt x="5938242" y="2366368"/>
                </a:cubicBezTo>
                <a:cubicBezTo>
                  <a:pt x="5938242" y="2366368"/>
                  <a:pt x="5940722" y="2366368"/>
                  <a:pt x="5945683" y="2366368"/>
                </a:cubicBezTo>
                <a:lnTo>
                  <a:pt x="5945683" y="2373809"/>
                </a:lnTo>
                <a:cubicBezTo>
                  <a:pt x="5935762" y="2368848"/>
                  <a:pt x="5930801" y="2371329"/>
                  <a:pt x="5930801" y="2381251"/>
                </a:cubicBezTo>
                <a:cubicBezTo>
                  <a:pt x="5930801" y="2381251"/>
                  <a:pt x="5933281" y="2381251"/>
                  <a:pt x="5938242" y="2381251"/>
                </a:cubicBezTo>
                <a:cubicBezTo>
                  <a:pt x="5948163" y="2381251"/>
                  <a:pt x="5958086" y="2380011"/>
                  <a:pt x="5968008" y="2377530"/>
                </a:cubicBezTo>
                <a:cubicBezTo>
                  <a:pt x="5977929" y="2375049"/>
                  <a:pt x="5987852" y="2368848"/>
                  <a:pt x="5997773" y="2358926"/>
                </a:cubicBezTo>
                <a:lnTo>
                  <a:pt x="6012656" y="2358926"/>
                </a:lnTo>
                <a:lnTo>
                  <a:pt x="6005215" y="2373809"/>
                </a:lnTo>
                <a:cubicBezTo>
                  <a:pt x="6005215" y="2378770"/>
                  <a:pt x="6005215" y="2381251"/>
                  <a:pt x="6005215" y="2381251"/>
                </a:cubicBezTo>
                <a:lnTo>
                  <a:pt x="5997773" y="2388692"/>
                </a:lnTo>
                <a:cubicBezTo>
                  <a:pt x="5992812" y="2383731"/>
                  <a:pt x="5990332" y="2383731"/>
                  <a:pt x="5990332" y="2388692"/>
                </a:cubicBezTo>
                <a:cubicBezTo>
                  <a:pt x="5985370" y="2388692"/>
                  <a:pt x="5982890" y="2387452"/>
                  <a:pt x="5982890" y="2384971"/>
                </a:cubicBezTo>
                <a:cubicBezTo>
                  <a:pt x="5982890" y="2382491"/>
                  <a:pt x="5982890" y="2381251"/>
                  <a:pt x="5982890" y="2381251"/>
                </a:cubicBezTo>
                <a:cubicBezTo>
                  <a:pt x="5982890" y="2381251"/>
                  <a:pt x="5981650" y="2381251"/>
                  <a:pt x="5979170" y="2381251"/>
                </a:cubicBezTo>
                <a:cubicBezTo>
                  <a:pt x="5976690" y="2381251"/>
                  <a:pt x="5975449" y="2382491"/>
                  <a:pt x="5975449" y="2384971"/>
                </a:cubicBezTo>
                <a:cubicBezTo>
                  <a:pt x="5975449" y="2387452"/>
                  <a:pt x="5974208" y="2389932"/>
                  <a:pt x="5971728" y="2392413"/>
                </a:cubicBezTo>
                <a:cubicBezTo>
                  <a:pt x="5969248" y="2394893"/>
                  <a:pt x="5965527" y="2396133"/>
                  <a:pt x="5960566" y="2396133"/>
                </a:cubicBezTo>
                <a:cubicBezTo>
                  <a:pt x="5955605" y="2396133"/>
                  <a:pt x="5951884" y="2397373"/>
                  <a:pt x="5949404" y="2399854"/>
                </a:cubicBezTo>
                <a:cubicBezTo>
                  <a:pt x="5946924" y="2402335"/>
                  <a:pt x="5945683" y="2406055"/>
                  <a:pt x="5945683" y="2411016"/>
                </a:cubicBezTo>
                <a:lnTo>
                  <a:pt x="5945683" y="2425899"/>
                </a:lnTo>
                <a:lnTo>
                  <a:pt x="5938242" y="2425899"/>
                </a:lnTo>
                <a:lnTo>
                  <a:pt x="5923359" y="2425899"/>
                </a:lnTo>
                <a:cubicBezTo>
                  <a:pt x="5918398" y="2430860"/>
                  <a:pt x="5915918" y="2430860"/>
                  <a:pt x="5915918" y="2425899"/>
                </a:cubicBezTo>
                <a:lnTo>
                  <a:pt x="5901035" y="2448223"/>
                </a:lnTo>
                <a:lnTo>
                  <a:pt x="5897314" y="2448223"/>
                </a:lnTo>
                <a:cubicBezTo>
                  <a:pt x="5899794" y="2448223"/>
                  <a:pt x="5899794" y="2446983"/>
                  <a:pt x="5897314" y="2444503"/>
                </a:cubicBezTo>
                <a:cubicBezTo>
                  <a:pt x="5894834" y="2442022"/>
                  <a:pt x="5893594" y="2440782"/>
                  <a:pt x="5893594" y="2440782"/>
                </a:cubicBezTo>
                <a:cubicBezTo>
                  <a:pt x="5893594" y="2440782"/>
                  <a:pt x="5893594" y="2443263"/>
                  <a:pt x="5893594" y="2448223"/>
                </a:cubicBezTo>
                <a:lnTo>
                  <a:pt x="5878711" y="2463106"/>
                </a:lnTo>
                <a:cubicBezTo>
                  <a:pt x="5868789" y="2473028"/>
                  <a:pt x="5861348" y="2475508"/>
                  <a:pt x="5856386" y="2470547"/>
                </a:cubicBezTo>
                <a:lnTo>
                  <a:pt x="5856386" y="2463106"/>
                </a:lnTo>
                <a:lnTo>
                  <a:pt x="5863828" y="2455665"/>
                </a:lnTo>
                <a:cubicBezTo>
                  <a:pt x="5858867" y="2455665"/>
                  <a:pt x="5853906" y="2458145"/>
                  <a:pt x="5848945" y="2463106"/>
                </a:cubicBezTo>
                <a:cubicBezTo>
                  <a:pt x="5834062" y="2473028"/>
                  <a:pt x="5826621" y="2475508"/>
                  <a:pt x="5826621" y="2470547"/>
                </a:cubicBezTo>
                <a:lnTo>
                  <a:pt x="5834062" y="2463106"/>
                </a:lnTo>
                <a:lnTo>
                  <a:pt x="5841504" y="2463106"/>
                </a:lnTo>
                <a:cubicBezTo>
                  <a:pt x="5841504" y="2458145"/>
                  <a:pt x="5840263" y="2456905"/>
                  <a:pt x="5837783" y="2459385"/>
                </a:cubicBezTo>
                <a:cubicBezTo>
                  <a:pt x="5835303" y="2461866"/>
                  <a:pt x="5831582" y="2463106"/>
                  <a:pt x="5826621" y="2463106"/>
                </a:cubicBezTo>
                <a:cubicBezTo>
                  <a:pt x="5821660" y="2463106"/>
                  <a:pt x="5819179" y="2465587"/>
                  <a:pt x="5819179" y="2470547"/>
                </a:cubicBezTo>
                <a:lnTo>
                  <a:pt x="5819179" y="2477989"/>
                </a:lnTo>
                <a:cubicBezTo>
                  <a:pt x="5814218" y="2477989"/>
                  <a:pt x="5805537" y="2481710"/>
                  <a:pt x="5793135" y="2489151"/>
                </a:cubicBezTo>
                <a:cubicBezTo>
                  <a:pt x="5780732" y="2496592"/>
                  <a:pt x="5774531" y="2501553"/>
                  <a:pt x="5774531" y="2504034"/>
                </a:cubicBezTo>
                <a:cubicBezTo>
                  <a:pt x="5774531" y="2506514"/>
                  <a:pt x="5773290" y="2506514"/>
                  <a:pt x="5770810" y="2504034"/>
                </a:cubicBezTo>
                <a:cubicBezTo>
                  <a:pt x="5768330" y="2501553"/>
                  <a:pt x="5764610" y="2502794"/>
                  <a:pt x="5759648" y="2507755"/>
                </a:cubicBezTo>
                <a:cubicBezTo>
                  <a:pt x="5754687" y="2512715"/>
                  <a:pt x="5753447" y="2517677"/>
                  <a:pt x="5755928" y="2522637"/>
                </a:cubicBezTo>
                <a:cubicBezTo>
                  <a:pt x="5758408" y="2527598"/>
                  <a:pt x="5757168" y="2530079"/>
                  <a:pt x="5752207" y="2530079"/>
                </a:cubicBezTo>
                <a:lnTo>
                  <a:pt x="5744765" y="2544962"/>
                </a:lnTo>
                <a:cubicBezTo>
                  <a:pt x="5749727" y="2544962"/>
                  <a:pt x="5754687" y="2541241"/>
                  <a:pt x="5759648" y="2533799"/>
                </a:cubicBezTo>
                <a:cubicBezTo>
                  <a:pt x="5764610" y="2526358"/>
                  <a:pt x="5767090" y="2525118"/>
                  <a:pt x="5767090" y="2530079"/>
                </a:cubicBezTo>
                <a:lnTo>
                  <a:pt x="5781972" y="2522637"/>
                </a:lnTo>
                <a:cubicBezTo>
                  <a:pt x="5781972" y="2517677"/>
                  <a:pt x="5784453" y="2515196"/>
                  <a:pt x="5789414" y="2515196"/>
                </a:cubicBezTo>
                <a:lnTo>
                  <a:pt x="5841504" y="2492872"/>
                </a:lnTo>
                <a:cubicBezTo>
                  <a:pt x="5841504" y="2487911"/>
                  <a:pt x="5843984" y="2485430"/>
                  <a:pt x="5848945" y="2485430"/>
                </a:cubicBezTo>
                <a:lnTo>
                  <a:pt x="5863828" y="2477989"/>
                </a:lnTo>
                <a:cubicBezTo>
                  <a:pt x="5878711" y="2463106"/>
                  <a:pt x="5888632" y="2458145"/>
                  <a:pt x="5893594" y="2463106"/>
                </a:cubicBezTo>
                <a:lnTo>
                  <a:pt x="5878711" y="2477989"/>
                </a:lnTo>
                <a:cubicBezTo>
                  <a:pt x="5878711" y="2482950"/>
                  <a:pt x="5876231" y="2486670"/>
                  <a:pt x="5871269" y="2489151"/>
                </a:cubicBezTo>
                <a:cubicBezTo>
                  <a:pt x="5866308" y="2491632"/>
                  <a:pt x="5858867" y="2496592"/>
                  <a:pt x="5848945" y="2504034"/>
                </a:cubicBezTo>
                <a:cubicBezTo>
                  <a:pt x="5839024" y="2511475"/>
                  <a:pt x="5834062" y="2515196"/>
                  <a:pt x="5834062" y="2515196"/>
                </a:cubicBezTo>
                <a:cubicBezTo>
                  <a:pt x="5834062" y="2515196"/>
                  <a:pt x="5832822" y="2516436"/>
                  <a:pt x="5830342" y="2518917"/>
                </a:cubicBezTo>
                <a:cubicBezTo>
                  <a:pt x="5827861" y="2521397"/>
                  <a:pt x="5824141" y="2522637"/>
                  <a:pt x="5819179" y="2522637"/>
                </a:cubicBezTo>
                <a:cubicBezTo>
                  <a:pt x="5814218" y="2522637"/>
                  <a:pt x="5812979" y="2525118"/>
                  <a:pt x="5815459" y="2530079"/>
                </a:cubicBezTo>
                <a:cubicBezTo>
                  <a:pt x="5817939" y="2535039"/>
                  <a:pt x="5816699" y="2538760"/>
                  <a:pt x="5811738" y="2541241"/>
                </a:cubicBezTo>
                <a:cubicBezTo>
                  <a:pt x="5806777" y="2543721"/>
                  <a:pt x="5803056" y="2542481"/>
                  <a:pt x="5800576" y="2537520"/>
                </a:cubicBezTo>
                <a:cubicBezTo>
                  <a:pt x="5798096" y="2532559"/>
                  <a:pt x="5790654" y="2533799"/>
                  <a:pt x="5778252" y="2541241"/>
                </a:cubicBezTo>
                <a:cubicBezTo>
                  <a:pt x="5765849" y="2548682"/>
                  <a:pt x="5754687" y="2554884"/>
                  <a:pt x="5744765" y="2559844"/>
                </a:cubicBezTo>
                <a:cubicBezTo>
                  <a:pt x="5734844" y="2564805"/>
                  <a:pt x="5726162" y="2568526"/>
                  <a:pt x="5718720" y="2571006"/>
                </a:cubicBezTo>
                <a:cubicBezTo>
                  <a:pt x="5711279" y="2573487"/>
                  <a:pt x="5707558" y="2574727"/>
                  <a:pt x="5707558" y="2574727"/>
                </a:cubicBezTo>
                <a:lnTo>
                  <a:pt x="5707558" y="2567286"/>
                </a:lnTo>
                <a:lnTo>
                  <a:pt x="5737324" y="2544962"/>
                </a:lnTo>
                <a:cubicBezTo>
                  <a:pt x="5737324" y="2544962"/>
                  <a:pt x="5734844" y="2544962"/>
                  <a:pt x="5729883" y="2544962"/>
                </a:cubicBezTo>
                <a:cubicBezTo>
                  <a:pt x="5724921" y="2549922"/>
                  <a:pt x="5719961" y="2552403"/>
                  <a:pt x="5715000" y="2552403"/>
                </a:cubicBezTo>
                <a:lnTo>
                  <a:pt x="5700117" y="2559844"/>
                </a:lnTo>
                <a:cubicBezTo>
                  <a:pt x="5695156" y="2559844"/>
                  <a:pt x="5691435" y="2559844"/>
                  <a:pt x="5688955" y="2559844"/>
                </a:cubicBezTo>
                <a:cubicBezTo>
                  <a:pt x="5686475" y="2559844"/>
                  <a:pt x="5685234" y="2562325"/>
                  <a:pt x="5685234" y="2567286"/>
                </a:cubicBezTo>
                <a:lnTo>
                  <a:pt x="5677793" y="2574727"/>
                </a:lnTo>
                <a:cubicBezTo>
                  <a:pt x="5662910" y="2569766"/>
                  <a:pt x="5650507" y="2574727"/>
                  <a:pt x="5640586" y="2589610"/>
                </a:cubicBezTo>
                <a:cubicBezTo>
                  <a:pt x="5640586" y="2594571"/>
                  <a:pt x="5638106" y="2597051"/>
                  <a:pt x="5633144" y="2597051"/>
                </a:cubicBezTo>
                <a:cubicBezTo>
                  <a:pt x="5628183" y="2597051"/>
                  <a:pt x="5621982" y="2600772"/>
                  <a:pt x="5614541" y="2608213"/>
                </a:cubicBezTo>
                <a:cubicBezTo>
                  <a:pt x="5607099" y="2615655"/>
                  <a:pt x="5603379" y="2620616"/>
                  <a:pt x="5603379" y="2623096"/>
                </a:cubicBezTo>
                <a:cubicBezTo>
                  <a:pt x="5603379" y="2625577"/>
                  <a:pt x="5602138" y="2628057"/>
                  <a:pt x="5599658" y="2630538"/>
                </a:cubicBezTo>
                <a:cubicBezTo>
                  <a:pt x="5597178" y="2633018"/>
                  <a:pt x="5595937" y="2636739"/>
                  <a:pt x="5595937" y="2641700"/>
                </a:cubicBezTo>
                <a:cubicBezTo>
                  <a:pt x="5600899" y="2641700"/>
                  <a:pt x="5603379" y="2640460"/>
                  <a:pt x="5603379" y="2637979"/>
                </a:cubicBezTo>
                <a:lnTo>
                  <a:pt x="5603379" y="2641700"/>
                </a:lnTo>
                <a:cubicBezTo>
                  <a:pt x="5608340" y="2641700"/>
                  <a:pt x="5608340" y="2644180"/>
                  <a:pt x="5603379" y="2649141"/>
                </a:cubicBezTo>
                <a:cubicBezTo>
                  <a:pt x="5598417" y="2654102"/>
                  <a:pt x="5593457" y="2656583"/>
                  <a:pt x="5588496" y="2656583"/>
                </a:cubicBezTo>
                <a:cubicBezTo>
                  <a:pt x="5583535" y="2656583"/>
                  <a:pt x="5581054" y="2657823"/>
                  <a:pt x="5581054" y="2660303"/>
                </a:cubicBezTo>
                <a:cubicBezTo>
                  <a:pt x="5581054" y="2662784"/>
                  <a:pt x="5581054" y="2664024"/>
                  <a:pt x="5581054" y="2664024"/>
                </a:cubicBezTo>
                <a:cubicBezTo>
                  <a:pt x="5586016" y="2664024"/>
                  <a:pt x="5588496" y="2664024"/>
                  <a:pt x="5588496" y="2664024"/>
                </a:cubicBezTo>
                <a:cubicBezTo>
                  <a:pt x="5588496" y="2664024"/>
                  <a:pt x="5588496" y="2661543"/>
                  <a:pt x="5588496" y="2656583"/>
                </a:cubicBezTo>
                <a:lnTo>
                  <a:pt x="5595937" y="2664024"/>
                </a:lnTo>
                <a:cubicBezTo>
                  <a:pt x="5595937" y="2668985"/>
                  <a:pt x="5598417" y="2670225"/>
                  <a:pt x="5603379" y="2667745"/>
                </a:cubicBezTo>
                <a:cubicBezTo>
                  <a:pt x="5608340" y="2665264"/>
                  <a:pt x="5610820" y="2664024"/>
                  <a:pt x="5610820" y="2664024"/>
                </a:cubicBezTo>
                <a:cubicBezTo>
                  <a:pt x="5615781" y="2664024"/>
                  <a:pt x="5618261" y="2661543"/>
                  <a:pt x="5618261" y="2656583"/>
                </a:cubicBezTo>
                <a:cubicBezTo>
                  <a:pt x="5618261" y="2651622"/>
                  <a:pt x="5620742" y="2650381"/>
                  <a:pt x="5625703" y="2652862"/>
                </a:cubicBezTo>
                <a:cubicBezTo>
                  <a:pt x="5630664" y="2655343"/>
                  <a:pt x="5631904" y="2654102"/>
                  <a:pt x="5629424" y="2649141"/>
                </a:cubicBezTo>
                <a:cubicBezTo>
                  <a:pt x="5626944" y="2644180"/>
                  <a:pt x="5628183" y="2641700"/>
                  <a:pt x="5633144" y="2641700"/>
                </a:cubicBezTo>
                <a:cubicBezTo>
                  <a:pt x="5633144" y="2646661"/>
                  <a:pt x="5635624" y="2649141"/>
                  <a:pt x="5640586" y="2649141"/>
                </a:cubicBezTo>
                <a:cubicBezTo>
                  <a:pt x="5645547" y="2649141"/>
                  <a:pt x="5646786" y="2646661"/>
                  <a:pt x="5644306" y="2641700"/>
                </a:cubicBezTo>
                <a:cubicBezTo>
                  <a:pt x="5641826" y="2636739"/>
                  <a:pt x="5643066" y="2631778"/>
                  <a:pt x="5648027" y="2626817"/>
                </a:cubicBezTo>
                <a:lnTo>
                  <a:pt x="5655469" y="2634258"/>
                </a:lnTo>
                <a:lnTo>
                  <a:pt x="5662910" y="2634258"/>
                </a:lnTo>
                <a:cubicBezTo>
                  <a:pt x="5672831" y="2634258"/>
                  <a:pt x="5679033" y="2631778"/>
                  <a:pt x="5681513" y="2626817"/>
                </a:cubicBezTo>
                <a:cubicBezTo>
                  <a:pt x="5683994" y="2621856"/>
                  <a:pt x="5687714" y="2619376"/>
                  <a:pt x="5692676" y="2619376"/>
                </a:cubicBezTo>
                <a:cubicBezTo>
                  <a:pt x="5692676" y="2614415"/>
                  <a:pt x="5692676" y="2611934"/>
                  <a:pt x="5692676" y="2611934"/>
                </a:cubicBezTo>
                <a:cubicBezTo>
                  <a:pt x="5692676" y="2611934"/>
                  <a:pt x="5695156" y="2611934"/>
                  <a:pt x="5700117" y="2611934"/>
                </a:cubicBezTo>
                <a:cubicBezTo>
                  <a:pt x="5700117" y="2611934"/>
                  <a:pt x="5700117" y="2610694"/>
                  <a:pt x="5700117" y="2608213"/>
                </a:cubicBezTo>
                <a:cubicBezTo>
                  <a:pt x="5700117" y="2605733"/>
                  <a:pt x="5702597" y="2604493"/>
                  <a:pt x="5707558" y="2604493"/>
                </a:cubicBezTo>
                <a:cubicBezTo>
                  <a:pt x="5712520" y="2604493"/>
                  <a:pt x="5715000" y="2604493"/>
                  <a:pt x="5715000" y="2604493"/>
                </a:cubicBezTo>
                <a:lnTo>
                  <a:pt x="5715000" y="2611934"/>
                </a:lnTo>
                <a:cubicBezTo>
                  <a:pt x="5710038" y="2611934"/>
                  <a:pt x="5707558" y="2614415"/>
                  <a:pt x="5707558" y="2619376"/>
                </a:cubicBezTo>
                <a:cubicBezTo>
                  <a:pt x="5707558" y="2619376"/>
                  <a:pt x="5705078" y="2621856"/>
                  <a:pt x="5700117" y="2626817"/>
                </a:cubicBezTo>
                <a:cubicBezTo>
                  <a:pt x="5695156" y="2631778"/>
                  <a:pt x="5691435" y="2634258"/>
                  <a:pt x="5688955" y="2634258"/>
                </a:cubicBezTo>
                <a:cubicBezTo>
                  <a:pt x="5686475" y="2634258"/>
                  <a:pt x="5685234" y="2634258"/>
                  <a:pt x="5685234" y="2634258"/>
                </a:cubicBezTo>
                <a:cubicBezTo>
                  <a:pt x="5680273" y="2644180"/>
                  <a:pt x="5665390" y="2651622"/>
                  <a:pt x="5640586" y="2656583"/>
                </a:cubicBezTo>
                <a:lnTo>
                  <a:pt x="5633144" y="2664024"/>
                </a:lnTo>
                <a:cubicBezTo>
                  <a:pt x="5638106" y="2664024"/>
                  <a:pt x="5640586" y="2666505"/>
                  <a:pt x="5640586" y="2671465"/>
                </a:cubicBezTo>
                <a:cubicBezTo>
                  <a:pt x="5635624" y="2666505"/>
                  <a:pt x="5633144" y="2666505"/>
                  <a:pt x="5633144" y="2671465"/>
                </a:cubicBezTo>
                <a:lnTo>
                  <a:pt x="5633144" y="2678907"/>
                </a:lnTo>
                <a:lnTo>
                  <a:pt x="5618261" y="2671465"/>
                </a:lnTo>
                <a:cubicBezTo>
                  <a:pt x="5618261" y="2671465"/>
                  <a:pt x="5615781" y="2671465"/>
                  <a:pt x="5610820" y="2671465"/>
                </a:cubicBezTo>
                <a:cubicBezTo>
                  <a:pt x="5605859" y="2671465"/>
                  <a:pt x="5603379" y="2673946"/>
                  <a:pt x="5603379" y="2678907"/>
                </a:cubicBezTo>
                <a:lnTo>
                  <a:pt x="5618261" y="2678907"/>
                </a:lnTo>
                <a:lnTo>
                  <a:pt x="5625703" y="2678907"/>
                </a:lnTo>
                <a:lnTo>
                  <a:pt x="5610820" y="2693790"/>
                </a:lnTo>
                <a:cubicBezTo>
                  <a:pt x="5605859" y="2693790"/>
                  <a:pt x="5604619" y="2695030"/>
                  <a:pt x="5607099" y="2697510"/>
                </a:cubicBezTo>
                <a:cubicBezTo>
                  <a:pt x="5609579" y="2699991"/>
                  <a:pt x="5612061" y="2699991"/>
                  <a:pt x="5614541" y="2697510"/>
                </a:cubicBezTo>
                <a:cubicBezTo>
                  <a:pt x="5617021" y="2695030"/>
                  <a:pt x="5623223" y="2693790"/>
                  <a:pt x="5633144" y="2693790"/>
                </a:cubicBezTo>
                <a:lnTo>
                  <a:pt x="5640586" y="2686348"/>
                </a:lnTo>
                <a:cubicBezTo>
                  <a:pt x="5640586" y="2681388"/>
                  <a:pt x="5640586" y="2678907"/>
                  <a:pt x="5640586" y="2678907"/>
                </a:cubicBezTo>
                <a:cubicBezTo>
                  <a:pt x="5640586" y="2678907"/>
                  <a:pt x="5643066" y="2678907"/>
                  <a:pt x="5648027" y="2678907"/>
                </a:cubicBezTo>
                <a:lnTo>
                  <a:pt x="5662910" y="2678907"/>
                </a:lnTo>
                <a:cubicBezTo>
                  <a:pt x="5662910" y="2683868"/>
                  <a:pt x="5666631" y="2685108"/>
                  <a:pt x="5674072" y="2682628"/>
                </a:cubicBezTo>
                <a:cubicBezTo>
                  <a:pt x="5681513" y="2680147"/>
                  <a:pt x="5682754" y="2678907"/>
                  <a:pt x="5677793" y="2678907"/>
                </a:cubicBezTo>
                <a:lnTo>
                  <a:pt x="5677793" y="2664024"/>
                </a:lnTo>
                <a:cubicBezTo>
                  <a:pt x="5682754" y="2664024"/>
                  <a:pt x="5687714" y="2664024"/>
                  <a:pt x="5692676" y="2664024"/>
                </a:cubicBezTo>
                <a:cubicBezTo>
                  <a:pt x="5692676" y="2673946"/>
                  <a:pt x="5695156" y="2676426"/>
                  <a:pt x="5700117" y="2671465"/>
                </a:cubicBezTo>
                <a:lnTo>
                  <a:pt x="5707558" y="2649141"/>
                </a:lnTo>
                <a:lnTo>
                  <a:pt x="5729883" y="2656583"/>
                </a:lnTo>
                <a:cubicBezTo>
                  <a:pt x="5729883" y="2656583"/>
                  <a:pt x="5729883" y="2655343"/>
                  <a:pt x="5729883" y="2652862"/>
                </a:cubicBezTo>
                <a:cubicBezTo>
                  <a:pt x="5729883" y="2650381"/>
                  <a:pt x="5729883" y="2646661"/>
                  <a:pt x="5729883" y="2641700"/>
                </a:cubicBezTo>
                <a:cubicBezTo>
                  <a:pt x="5729883" y="2641700"/>
                  <a:pt x="5731123" y="2641700"/>
                  <a:pt x="5733603" y="2641700"/>
                </a:cubicBezTo>
                <a:cubicBezTo>
                  <a:pt x="5736083" y="2641700"/>
                  <a:pt x="5737324" y="2640460"/>
                  <a:pt x="5737324" y="2637979"/>
                </a:cubicBezTo>
                <a:cubicBezTo>
                  <a:pt x="5737324" y="2635498"/>
                  <a:pt x="5739804" y="2633018"/>
                  <a:pt x="5744765" y="2630538"/>
                </a:cubicBezTo>
                <a:cubicBezTo>
                  <a:pt x="5749727" y="2628057"/>
                  <a:pt x="5752207" y="2626817"/>
                  <a:pt x="5752207" y="2626817"/>
                </a:cubicBezTo>
                <a:cubicBezTo>
                  <a:pt x="5757168" y="2626817"/>
                  <a:pt x="5759648" y="2626817"/>
                  <a:pt x="5759648" y="2626817"/>
                </a:cubicBezTo>
                <a:cubicBezTo>
                  <a:pt x="5759648" y="2626817"/>
                  <a:pt x="5759648" y="2629298"/>
                  <a:pt x="5759648" y="2634258"/>
                </a:cubicBezTo>
                <a:cubicBezTo>
                  <a:pt x="5759648" y="2639219"/>
                  <a:pt x="5759648" y="2641700"/>
                  <a:pt x="5759648" y="2641700"/>
                </a:cubicBezTo>
                <a:lnTo>
                  <a:pt x="5767090" y="2634258"/>
                </a:lnTo>
                <a:lnTo>
                  <a:pt x="5774531" y="2634258"/>
                </a:lnTo>
                <a:lnTo>
                  <a:pt x="5774531" y="2626817"/>
                </a:lnTo>
                <a:cubicBezTo>
                  <a:pt x="5779492" y="2621856"/>
                  <a:pt x="5781972" y="2616895"/>
                  <a:pt x="5781972" y="2611934"/>
                </a:cubicBezTo>
                <a:lnTo>
                  <a:pt x="5796855" y="2611934"/>
                </a:lnTo>
                <a:cubicBezTo>
                  <a:pt x="5796855" y="2611934"/>
                  <a:pt x="5794375" y="2614415"/>
                  <a:pt x="5789414" y="2619376"/>
                </a:cubicBezTo>
                <a:lnTo>
                  <a:pt x="5789414" y="2634258"/>
                </a:lnTo>
                <a:lnTo>
                  <a:pt x="5804297" y="2626817"/>
                </a:lnTo>
                <a:lnTo>
                  <a:pt x="5819179" y="2611934"/>
                </a:lnTo>
                <a:lnTo>
                  <a:pt x="5811738" y="2597051"/>
                </a:lnTo>
                <a:cubicBezTo>
                  <a:pt x="5816699" y="2597051"/>
                  <a:pt x="5821660" y="2598291"/>
                  <a:pt x="5826621" y="2600772"/>
                </a:cubicBezTo>
                <a:cubicBezTo>
                  <a:pt x="5831582" y="2603253"/>
                  <a:pt x="5835303" y="2604493"/>
                  <a:pt x="5837783" y="2604493"/>
                </a:cubicBezTo>
                <a:cubicBezTo>
                  <a:pt x="5840263" y="2604493"/>
                  <a:pt x="5841504" y="2606973"/>
                  <a:pt x="5841504" y="2611934"/>
                </a:cubicBezTo>
                <a:cubicBezTo>
                  <a:pt x="5841504" y="2616895"/>
                  <a:pt x="5848945" y="2614415"/>
                  <a:pt x="5863828" y="2604493"/>
                </a:cubicBezTo>
                <a:cubicBezTo>
                  <a:pt x="5868789" y="2599532"/>
                  <a:pt x="5868789" y="2597051"/>
                  <a:pt x="5863828" y="2597051"/>
                </a:cubicBezTo>
                <a:lnTo>
                  <a:pt x="5878711" y="2582169"/>
                </a:lnTo>
                <a:cubicBezTo>
                  <a:pt x="5893594" y="2577208"/>
                  <a:pt x="5901035" y="2573487"/>
                  <a:pt x="5901035" y="2571006"/>
                </a:cubicBezTo>
                <a:cubicBezTo>
                  <a:pt x="5901035" y="2568526"/>
                  <a:pt x="5901035" y="2567286"/>
                  <a:pt x="5901035" y="2567286"/>
                </a:cubicBezTo>
                <a:lnTo>
                  <a:pt x="5938242" y="2552403"/>
                </a:lnTo>
                <a:cubicBezTo>
                  <a:pt x="5972969" y="2537520"/>
                  <a:pt x="5982890" y="2530079"/>
                  <a:pt x="5968008" y="2530079"/>
                </a:cubicBezTo>
                <a:lnTo>
                  <a:pt x="5968008" y="2522637"/>
                </a:lnTo>
                <a:lnTo>
                  <a:pt x="5990332" y="2515196"/>
                </a:lnTo>
                <a:lnTo>
                  <a:pt x="6005215" y="2522637"/>
                </a:lnTo>
                <a:lnTo>
                  <a:pt x="6057304" y="2500313"/>
                </a:lnTo>
                <a:cubicBezTo>
                  <a:pt x="6057304" y="2500313"/>
                  <a:pt x="6059785" y="2497832"/>
                  <a:pt x="6064746" y="2492872"/>
                </a:cubicBezTo>
                <a:lnTo>
                  <a:pt x="6072187" y="2492872"/>
                </a:lnTo>
                <a:lnTo>
                  <a:pt x="6064746" y="2507755"/>
                </a:lnTo>
                <a:lnTo>
                  <a:pt x="6049863" y="2507755"/>
                </a:lnTo>
                <a:cubicBezTo>
                  <a:pt x="6044902" y="2507755"/>
                  <a:pt x="6041181" y="2508995"/>
                  <a:pt x="6038701" y="2511475"/>
                </a:cubicBezTo>
                <a:cubicBezTo>
                  <a:pt x="6036221" y="2513956"/>
                  <a:pt x="6034980" y="2515196"/>
                  <a:pt x="6034980" y="2515196"/>
                </a:cubicBezTo>
                <a:cubicBezTo>
                  <a:pt x="6034980" y="2510235"/>
                  <a:pt x="6032500" y="2510235"/>
                  <a:pt x="6027539" y="2515196"/>
                </a:cubicBezTo>
                <a:cubicBezTo>
                  <a:pt x="6027539" y="2520157"/>
                  <a:pt x="6025059" y="2523877"/>
                  <a:pt x="6020097" y="2526358"/>
                </a:cubicBezTo>
                <a:cubicBezTo>
                  <a:pt x="6015136" y="2528839"/>
                  <a:pt x="6012656" y="2530079"/>
                  <a:pt x="6012656" y="2530079"/>
                </a:cubicBezTo>
                <a:lnTo>
                  <a:pt x="6005215" y="2537520"/>
                </a:lnTo>
                <a:cubicBezTo>
                  <a:pt x="6010176" y="2537520"/>
                  <a:pt x="6015136" y="2536280"/>
                  <a:pt x="6020097" y="2533799"/>
                </a:cubicBezTo>
                <a:cubicBezTo>
                  <a:pt x="6025059" y="2531319"/>
                  <a:pt x="6032500" y="2530079"/>
                  <a:pt x="6042422" y="2530079"/>
                </a:cubicBezTo>
                <a:cubicBezTo>
                  <a:pt x="6042422" y="2530079"/>
                  <a:pt x="6044902" y="2527598"/>
                  <a:pt x="6049863" y="2522637"/>
                </a:cubicBezTo>
                <a:lnTo>
                  <a:pt x="6079629" y="2515196"/>
                </a:lnTo>
                <a:cubicBezTo>
                  <a:pt x="6084590" y="2515196"/>
                  <a:pt x="6089550" y="2511475"/>
                  <a:pt x="6094511" y="2504034"/>
                </a:cubicBezTo>
                <a:cubicBezTo>
                  <a:pt x="6099473" y="2496592"/>
                  <a:pt x="6101953" y="2495352"/>
                  <a:pt x="6101953" y="2500313"/>
                </a:cubicBezTo>
                <a:cubicBezTo>
                  <a:pt x="6106914" y="2500313"/>
                  <a:pt x="6109394" y="2499073"/>
                  <a:pt x="6109394" y="2496592"/>
                </a:cubicBezTo>
                <a:cubicBezTo>
                  <a:pt x="6109394" y="2494112"/>
                  <a:pt x="6111874" y="2492872"/>
                  <a:pt x="6116836" y="2492872"/>
                </a:cubicBezTo>
                <a:cubicBezTo>
                  <a:pt x="6116836" y="2492872"/>
                  <a:pt x="6119316" y="2492872"/>
                  <a:pt x="6124277" y="2492872"/>
                </a:cubicBezTo>
                <a:cubicBezTo>
                  <a:pt x="6124277" y="2492872"/>
                  <a:pt x="6126757" y="2490391"/>
                  <a:pt x="6131719" y="2485430"/>
                </a:cubicBezTo>
                <a:lnTo>
                  <a:pt x="6139160" y="2485430"/>
                </a:lnTo>
                <a:cubicBezTo>
                  <a:pt x="6144121" y="2480470"/>
                  <a:pt x="6147842" y="2479229"/>
                  <a:pt x="6150322" y="2481710"/>
                </a:cubicBezTo>
                <a:cubicBezTo>
                  <a:pt x="6152802" y="2484190"/>
                  <a:pt x="6156523" y="2484190"/>
                  <a:pt x="6161484" y="2481710"/>
                </a:cubicBezTo>
                <a:cubicBezTo>
                  <a:pt x="6166445" y="2479229"/>
                  <a:pt x="6168926" y="2475508"/>
                  <a:pt x="6168926" y="2470547"/>
                </a:cubicBezTo>
                <a:cubicBezTo>
                  <a:pt x="6168926" y="2470547"/>
                  <a:pt x="6170166" y="2469307"/>
                  <a:pt x="6172646" y="2466827"/>
                </a:cubicBezTo>
                <a:cubicBezTo>
                  <a:pt x="6175126" y="2464346"/>
                  <a:pt x="6178847" y="2463106"/>
                  <a:pt x="6183808" y="2463106"/>
                </a:cubicBezTo>
                <a:cubicBezTo>
                  <a:pt x="6188770" y="2463106"/>
                  <a:pt x="6192490" y="2463106"/>
                  <a:pt x="6194970" y="2463106"/>
                </a:cubicBezTo>
                <a:cubicBezTo>
                  <a:pt x="6197451" y="2463106"/>
                  <a:pt x="6198691" y="2460625"/>
                  <a:pt x="6198691" y="2455665"/>
                </a:cubicBezTo>
                <a:cubicBezTo>
                  <a:pt x="6198691" y="2455665"/>
                  <a:pt x="6202412" y="2454425"/>
                  <a:pt x="6209853" y="2451944"/>
                </a:cubicBezTo>
                <a:cubicBezTo>
                  <a:pt x="6217295" y="2449463"/>
                  <a:pt x="6221015" y="2448223"/>
                  <a:pt x="6221015" y="2448223"/>
                </a:cubicBezTo>
                <a:cubicBezTo>
                  <a:pt x="6221015" y="2443263"/>
                  <a:pt x="6221015" y="2440782"/>
                  <a:pt x="6221015" y="2440782"/>
                </a:cubicBezTo>
                <a:cubicBezTo>
                  <a:pt x="6221015" y="2440782"/>
                  <a:pt x="6223495" y="2440782"/>
                  <a:pt x="6228457" y="2440782"/>
                </a:cubicBezTo>
                <a:cubicBezTo>
                  <a:pt x="6228457" y="2430860"/>
                  <a:pt x="6240860" y="2425899"/>
                  <a:pt x="6265664" y="2425899"/>
                </a:cubicBezTo>
                <a:cubicBezTo>
                  <a:pt x="6265664" y="2425899"/>
                  <a:pt x="6268144" y="2423418"/>
                  <a:pt x="6273105" y="2418458"/>
                </a:cubicBezTo>
                <a:lnTo>
                  <a:pt x="6287988" y="2411016"/>
                </a:lnTo>
                <a:lnTo>
                  <a:pt x="6302871" y="2403575"/>
                </a:lnTo>
                <a:lnTo>
                  <a:pt x="6325195" y="2388692"/>
                </a:lnTo>
                <a:lnTo>
                  <a:pt x="6332636" y="2388692"/>
                </a:lnTo>
                <a:cubicBezTo>
                  <a:pt x="6332636" y="2383731"/>
                  <a:pt x="6332636" y="2381251"/>
                  <a:pt x="6332636" y="2381251"/>
                </a:cubicBezTo>
                <a:cubicBezTo>
                  <a:pt x="6337598" y="2381251"/>
                  <a:pt x="6341319" y="2380011"/>
                  <a:pt x="6343799" y="2377530"/>
                </a:cubicBezTo>
                <a:cubicBezTo>
                  <a:pt x="6346279" y="2375049"/>
                  <a:pt x="6347519" y="2371329"/>
                  <a:pt x="6347519" y="2366368"/>
                </a:cubicBezTo>
                <a:lnTo>
                  <a:pt x="6362402" y="2373809"/>
                </a:lnTo>
                <a:cubicBezTo>
                  <a:pt x="6357441" y="2378770"/>
                  <a:pt x="6357441" y="2381251"/>
                  <a:pt x="6362402" y="2381251"/>
                </a:cubicBezTo>
                <a:cubicBezTo>
                  <a:pt x="6367363" y="2381251"/>
                  <a:pt x="6369844" y="2381251"/>
                  <a:pt x="6369844" y="2381251"/>
                </a:cubicBezTo>
                <a:lnTo>
                  <a:pt x="6340078" y="2396133"/>
                </a:lnTo>
                <a:lnTo>
                  <a:pt x="6317754" y="2411016"/>
                </a:lnTo>
                <a:cubicBezTo>
                  <a:pt x="6312792" y="2420938"/>
                  <a:pt x="6300391" y="2425899"/>
                  <a:pt x="6280547" y="2425899"/>
                </a:cubicBezTo>
                <a:lnTo>
                  <a:pt x="6273105" y="2425899"/>
                </a:lnTo>
                <a:cubicBezTo>
                  <a:pt x="6273105" y="2430860"/>
                  <a:pt x="6273105" y="2435821"/>
                  <a:pt x="6273105" y="2440782"/>
                </a:cubicBezTo>
                <a:cubicBezTo>
                  <a:pt x="6278067" y="2455665"/>
                  <a:pt x="6268144" y="2460625"/>
                  <a:pt x="6243340" y="2455665"/>
                </a:cubicBezTo>
                <a:cubicBezTo>
                  <a:pt x="6238378" y="2450704"/>
                  <a:pt x="6233418" y="2450704"/>
                  <a:pt x="6228457" y="2455665"/>
                </a:cubicBezTo>
                <a:lnTo>
                  <a:pt x="6221015" y="2463106"/>
                </a:lnTo>
                <a:lnTo>
                  <a:pt x="6176367" y="2492872"/>
                </a:lnTo>
                <a:cubicBezTo>
                  <a:pt x="6176367" y="2492872"/>
                  <a:pt x="6176367" y="2494112"/>
                  <a:pt x="6176367" y="2496592"/>
                </a:cubicBezTo>
                <a:cubicBezTo>
                  <a:pt x="6176367" y="2499073"/>
                  <a:pt x="6173887" y="2500313"/>
                  <a:pt x="6168926" y="2500313"/>
                </a:cubicBezTo>
                <a:cubicBezTo>
                  <a:pt x="6168926" y="2495352"/>
                  <a:pt x="6167685" y="2494112"/>
                  <a:pt x="6165205" y="2496592"/>
                </a:cubicBezTo>
                <a:cubicBezTo>
                  <a:pt x="6162725" y="2499073"/>
                  <a:pt x="6159004" y="2500313"/>
                  <a:pt x="6154043" y="2500313"/>
                </a:cubicBezTo>
                <a:lnTo>
                  <a:pt x="6146601" y="2507755"/>
                </a:lnTo>
                <a:cubicBezTo>
                  <a:pt x="6141640" y="2512715"/>
                  <a:pt x="6137919" y="2515196"/>
                  <a:pt x="6135439" y="2515196"/>
                </a:cubicBezTo>
                <a:cubicBezTo>
                  <a:pt x="6132959" y="2515196"/>
                  <a:pt x="6129238" y="2516436"/>
                  <a:pt x="6124277" y="2518917"/>
                </a:cubicBezTo>
                <a:cubicBezTo>
                  <a:pt x="6119316" y="2521397"/>
                  <a:pt x="6116836" y="2522637"/>
                  <a:pt x="6116836" y="2522637"/>
                </a:cubicBezTo>
                <a:cubicBezTo>
                  <a:pt x="6106914" y="2517677"/>
                  <a:pt x="6101953" y="2520157"/>
                  <a:pt x="6101953" y="2530079"/>
                </a:cubicBezTo>
                <a:cubicBezTo>
                  <a:pt x="6106914" y="2535039"/>
                  <a:pt x="6106914" y="2538760"/>
                  <a:pt x="6101953" y="2541241"/>
                </a:cubicBezTo>
                <a:cubicBezTo>
                  <a:pt x="6096992" y="2543721"/>
                  <a:pt x="6094511" y="2544962"/>
                  <a:pt x="6094511" y="2544962"/>
                </a:cubicBezTo>
                <a:lnTo>
                  <a:pt x="6087070" y="2544962"/>
                </a:lnTo>
                <a:cubicBezTo>
                  <a:pt x="6082109" y="2540001"/>
                  <a:pt x="6075908" y="2538760"/>
                  <a:pt x="6068467" y="2541241"/>
                </a:cubicBezTo>
                <a:cubicBezTo>
                  <a:pt x="6061025" y="2543721"/>
                  <a:pt x="6059785" y="2544962"/>
                  <a:pt x="6064746" y="2544962"/>
                </a:cubicBezTo>
                <a:lnTo>
                  <a:pt x="6057304" y="2552403"/>
                </a:lnTo>
                <a:cubicBezTo>
                  <a:pt x="6052343" y="2547442"/>
                  <a:pt x="6039942" y="2552403"/>
                  <a:pt x="6020097" y="2567286"/>
                </a:cubicBezTo>
                <a:cubicBezTo>
                  <a:pt x="6008935" y="2578448"/>
                  <a:pt x="5999517" y="2586819"/>
                  <a:pt x="5991843" y="2592401"/>
                </a:cubicBezTo>
                <a:lnTo>
                  <a:pt x="5984751" y="2597051"/>
                </a:lnTo>
                <a:lnTo>
                  <a:pt x="5997773" y="2597051"/>
                </a:lnTo>
                <a:lnTo>
                  <a:pt x="5997773" y="2589610"/>
                </a:lnTo>
                <a:lnTo>
                  <a:pt x="6020097" y="2589610"/>
                </a:lnTo>
                <a:cubicBezTo>
                  <a:pt x="6020097" y="2594571"/>
                  <a:pt x="6015136" y="2597051"/>
                  <a:pt x="6005215" y="2597051"/>
                </a:cubicBezTo>
                <a:lnTo>
                  <a:pt x="5997773" y="2604493"/>
                </a:lnTo>
                <a:cubicBezTo>
                  <a:pt x="5997773" y="2604493"/>
                  <a:pt x="5999013" y="2604493"/>
                  <a:pt x="6001494" y="2604493"/>
                </a:cubicBezTo>
                <a:lnTo>
                  <a:pt x="6012656" y="2604493"/>
                </a:lnTo>
                <a:lnTo>
                  <a:pt x="5982890" y="2619376"/>
                </a:lnTo>
                <a:cubicBezTo>
                  <a:pt x="5977929" y="2614415"/>
                  <a:pt x="5975449" y="2616895"/>
                  <a:pt x="5975449" y="2626817"/>
                </a:cubicBezTo>
                <a:lnTo>
                  <a:pt x="5960566" y="2634258"/>
                </a:lnTo>
                <a:cubicBezTo>
                  <a:pt x="5960566" y="2634258"/>
                  <a:pt x="5958086" y="2635498"/>
                  <a:pt x="5953125" y="2637979"/>
                </a:cubicBezTo>
                <a:cubicBezTo>
                  <a:pt x="5948163" y="2640460"/>
                  <a:pt x="5944443" y="2641700"/>
                  <a:pt x="5941963" y="2641700"/>
                </a:cubicBezTo>
                <a:cubicBezTo>
                  <a:pt x="5939483" y="2641700"/>
                  <a:pt x="5938242" y="2642940"/>
                  <a:pt x="5938242" y="2645421"/>
                </a:cubicBezTo>
                <a:cubicBezTo>
                  <a:pt x="5938242" y="2647901"/>
                  <a:pt x="5935762" y="2649141"/>
                  <a:pt x="5930801" y="2649141"/>
                </a:cubicBezTo>
                <a:lnTo>
                  <a:pt x="5915918" y="2656583"/>
                </a:lnTo>
                <a:lnTo>
                  <a:pt x="5908476" y="2664024"/>
                </a:lnTo>
                <a:lnTo>
                  <a:pt x="5901035" y="2671465"/>
                </a:lnTo>
                <a:cubicBezTo>
                  <a:pt x="5896074" y="2676426"/>
                  <a:pt x="5888632" y="2681388"/>
                  <a:pt x="5878711" y="2686348"/>
                </a:cubicBezTo>
                <a:cubicBezTo>
                  <a:pt x="5858867" y="2691309"/>
                  <a:pt x="5845224" y="2696270"/>
                  <a:pt x="5837783" y="2701231"/>
                </a:cubicBezTo>
                <a:cubicBezTo>
                  <a:pt x="5830342" y="2706192"/>
                  <a:pt x="5826621" y="2708672"/>
                  <a:pt x="5826621" y="2708672"/>
                </a:cubicBezTo>
                <a:lnTo>
                  <a:pt x="5819179" y="2716114"/>
                </a:lnTo>
                <a:lnTo>
                  <a:pt x="5804297" y="2730997"/>
                </a:lnTo>
                <a:cubicBezTo>
                  <a:pt x="5804297" y="2730997"/>
                  <a:pt x="5805537" y="2730997"/>
                  <a:pt x="5808017" y="2730997"/>
                </a:cubicBezTo>
                <a:cubicBezTo>
                  <a:pt x="5810497" y="2730997"/>
                  <a:pt x="5814218" y="2730997"/>
                  <a:pt x="5819179" y="2730997"/>
                </a:cubicBezTo>
                <a:cubicBezTo>
                  <a:pt x="5819179" y="2726036"/>
                  <a:pt x="5819179" y="2723555"/>
                  <a:pt x="5819179" y="2723555"/>
                </a:cubicBezTo>
                <a:cubicBezTo>
                  <a:pt x="5829101" y="2723555"/>
                  <a:pt x="5834062" y="2721075"/>
                  <a:pt x="5834062" y="2716114"/>
                </a:cubicBezTo>
                <a:cubicBezTo>
                  <a:pt x="5834062" y="2711153"/>
                  <a:pt x="5839024" y="2708672"/>
                  <a:pt x="5848945" y="2708672"/>
                </a:cubicBezTo>
                <a:lnTo>
                  <a:pt x="5886152" y="2686348"/>
                </a:lnTo>
                <a:cubicBezTo>
                  <a:pt x="5891113" y="2681388"/>
                  <a:pt x="5894834" y="2678907"/>
                  <a:pt x="5897314" y="2678907"/>
                </a:cubicBezTo>
                <a:cubicBezTo>
                  <a:pt x="5899794" y="2678907"/>
                  <a:pt x="5908476" y="2676426"/>
                  <a:pt x="5923359" y="2671465"/>
                </a:cubicBezTo>
                <a:cubicBezTo>
                  <a:pt x="5928320" y="2666505"/>
                  <a:pt x="5933281" y="2664024"/>
                  <a:pt x="5938242" y="2664024"/>
                </a:cubicBezTo>
                <a:cubicBezTo>
                  <a:pt x="5943203" y="2664024"/>
                  <a:pt x="5943203" y="2668985"/>
                  <a:pt x="5938242" y="2678907"/>
                </a:cubicBezTo>
                <a:lnTo>
                  <a:pt x="5923359" y="2678907"/>
                </a:lnTo>
                <a:cubicBezTo>
                  <a:pt x="5923359" y="2683868"/>
                  <a:pt x="5922119" y="2685108"/>
                  <a:pt x="5919638" y="2682628"/>
                </a:cubicBezTo>
                <a:cubicBezTo>
                  <a:pt x="5917158" y="2680147"/>
                  <a:pt x="5913438" y="2681388"/>
                  <a:pt x="5908476" y="2686348"/>
                </a:cubicBezTo>
                <a:cubicBezTo>
                  <a:pt x="5903515" y="2691309"/>
                  <a:pt x="5901035" y="2693790"/>
                  <a:pt x="5901035" y="2693790"/>
                </a:cubicBezTo>
                <a:cubicBezTo>
                  <a:pt x="5896074" y="2693790"/>
                  <a:pt x="5893594" y="2693790"/>
                  <a:pt x="5893594" y="2693790"/>
                </a:cubicBezTo>
                <a:lnTo>
                  <a:pt x="5886152" y="2701231"/>
                </a:lnTo>
                <a:cubicBezTo>
                  <a:pt x="5881191" y="2701231"/>
                  <a:pt x="5877470" y="2703712"/>
                  <a:pt x="5874990" y="2708672"/>
                </a:cubicBezTo>
                <a:cubicBezTo>
                  <a:pt x="5872510" y="2713633"/>
                  <a:pt x="5871269" y="2716114"/>
                  <a:pt x="5871269" y="2716114"/>
                </a:cubicBezTo>
                <a:lnTo>
                  <a:pt x="5856386" y="2723555"/>
                </a:lnTo>
                <a:cubicBezTo>
                  <a:pt x="5836542" y="2728516"/>
                  <a:pt x="5831582" y="2733477"/>
                  <a:pt x="5841504" y="2738438"/>
                </a:cubicBezTo>
                <a:lnTo>
                  <a:pt x="5871269" y="2723555"/>
                </a:lnTo>
                <a:cubicBezTo>
                  <a:pt x="5871269" y="2718595"/>
                  <a:pt x="5876231" y="2716114"/>
                  <a:pt x="5886152" y="2716114"/>
                </a:cubicBezTo>
                <a:lnTo>
                  <a:pt x="5893594" y="2708672"/>
                </a:lnTo>
                <a:cubicBezTo>
                  <a:pt x="5898555" y="2708672"/>
                  <a:pt x="5901035" y="2708672"/>
                  <a:pt x="5901035" y="2708672"/>
                </a:cubicBezTo>
                <a:cubicBezTo>
                  <a:pt x="5905996" y="2708672"/>
                  <a:pt x="5913438" y="2706192"/>
                  <a:pt x="5923359" y="2701231"/>
                </a:cubicBezTo>
                <a:cubicBezTo>
                  <a:pt x="5928320" y="2696270"/>
                  <a:pt x="5930801" y="2693790"/>
                  <a:pt x="5930801" y="2693790"/>
                </a:cubicBezTo>
                <a:cubicBezTo>
                  <a:pt x="5935762" y="2693790"/>
                  <a:pt x="5938242" y="2693790"/>
                  <a:pt x="5938242" y="2693790"/>
                </a:cubicBezTo>
                <a:cubicBezTo>
                  <a:pt x="5938242" y="2693790"/>
                  <a:pt x="5938242" y="2691309"/>
                  <a:pt x="5938242" y="2686348"/>
                </a:cubicBezTo>
                <a:lnTo>
                  <a:pt x="5953125" y="2678907"/>
                </a:lnTo>
                <a:lnTo>
                  <a:pt x="5960566" y="2678907"/>
                </a:lnTo>
                <a:lnTo>
                  <a:pt x="5968008" y="2671465"/>
                </a:lnTo>
                <a:cubicBezTo>
                  <a:pt x="5968008" y="2666505"/>
                  <a:pt x="5970488" y="2665264"/>
                  <a:pt x="5975449" y="2667745"/>
                </a:cubicBezTo>
                <a:cubicBezTo>
                  <a:pt x="5980410" y="2670225"/>
                  <a:pt x="5985370" y="2668985"/>
                  <a:pt x="5990332" y="2664024"/>
                </a:cubicBezTo>
                <a:cubicBezTo>
                  <a:pt x="5995293" y="2659063"/>
                  <a:pt x="6000253" y="2656583"/>
                  <a:pt x="6005215" y="2656583"/>
                </a:cubicBezTo>
                <a:cubicBezTo>
                  <a:pt x="6010176" y="2656583"/>
                  <a:pt x="6015136" y="2654102"/>
                  <a:pt x="6020097" y="2649141"/>
                </a:cubicBezTo>
                <a:cubicBezTo>
                  <a:pt x="6025059" y="2644180"/>
                  <a:pt x="6028779" y="2642940"/>
                  <a:pt x="6031260" y="2645421"/>
                </a:cubicBezTo>
                <a:cubicBezTo>
                  <a:pt x="6033740" y="2647901"/>
                  <a:pt x="6037460" y="2647901"/>
                  <a:pt x="6042422" y="2645421"/>
                </a:cubicBezTo>
                <a:cubicBezTo>
                  <a:pt x="6047383" y="2642940"/>
                  <a:pt x="6049863" y="2640460"/>
                  <a:pt x="6049863" y="2637979"/>
                </a:cubicBezTo>
                <a:cubicBezTo>
                  <a:pt x="6049863" y="2635498"/>
                  <a:pt x="6052343" y="2634258"/>
                  <a:pt x="6057304" y="2634258"/>
                </a:cubicBezTo>
                <a:cubicBezTo>
                  <a:pt x="6062266" y="2634258"/>
                  <a:pt x="6065986" y="2633018"/>
                  <a:pt x="6068467" y="2630538"/>
                </a:cubicBezTo>
                <a:cubicBezTo>
                  <a:pt x="6070947" y="2628057"/>
                  <a:pt x="6072187" y="2629298"/>
                  <a:pt x="6072187" y="2634258"/>
                </a:cubicBezTo>
                <a:lnTo>
                  <a:pt x="6087070" y="2634258"/>
                </a:lnTo>
                <a:lnTo>
                  <a:pt x="6079629" y="2619376"/>
                </a:lnTo>
                <a:cubicBezTo>
                  <a:pt x="6079629" y="2614415"/>
                  <a:pt x="6080869" y="2610694"/>
                  <a:pt x="6083349" y="2608213"/>
                </a:cubicBezTo>
                <a:cubicBezTo>
                  <a:pt x="6085829" y="2605733"/>
                  <a:pt x="6088311" y="2603253"/>
                  <a:pt x="6090791" y="2600772"/>
                </a:cubicBezTo>
                <a:cubicBezTo>
                  <a:pt x="6093271" y="2598291"/>
                  <a:pt x="6092031" y="2594571"/>
                  <a:pt x="6087070" y="2589610"/>
                </a:cubicBezTo>
                <a:cubicBezTo>
                  <a:pt x="6087070" y="2589610"/>
                  <a:pt x="6088311" y="2589610"/>
                  <a:pt x="6090791" y="2589610"/>
                </a:cubicBezTo>
                <a:cubicBezTo>
                  <a:pt x="6093271" y="2589610"/>
                  <a:pt x="6094511" y="2587129"/>
                  <a:pt x="6094511" y="2582169"/>
                </a:cubicBezTo>
                <a:lnTo>
                  <a:pt x="6109394" y="2582169"/>
                </a:lnTo>
                <a:lnTo>
                  <a:pt x="6131719" y="2582169"/>
                </a:lnTo>
                <a:cubicBezTo>
                  <a:pt x="6131719" y="2582169"/>
                  <a:pt x="6134199" y="2582169"/>
                  <a:pt x="6139160" y="2582169"/>
                </a:cubicBezTo>
                <a:lnTo>
                  <a:pt x="6131719" y="2589610"/>
                </a:lnTo>
                <a:lnTo>
                  <a:pt x="6116836" y="2597051"/>
                </a:lnTo>
                <a:cubicBezTo>
                  <a:pt x="6111874" y="2602012"/>
                  <a:pt x="6109394" y="2604493"/>
                  <a:pt x="6109394" y="2604493"/>
                </a:cubicBezTo>
                <a:cubicBezTo>
                  <a:pt x="6099473" y="2609454"/>
                  <a:pt x="6096992" y="2616895"/>
                  <a:pt x="6101953" y="2626817"/>
                </a:cubicBezTo>
                <a:cubicBezTo>
                  <a:pt x="6106914" y="2626817"/>
                  <a:pt x="6109394" y="2626817"/>
                  <a:pt x="6109394" y="2626817"/>
                </a:cubicBezTo>
                <a:cubicBezTo>
                  <a:pt x="6109394" y="2626817"/>
                  <a:pt x="6110635" y="2625577"/>
                  <a:pt x="6113115" y="2623096"/>
                </a:cubicBezTo>
                <a:cubicBezTo>
                  <a:pt x="6115595" y="2620616"/>
                  <a:pt x="6119316" y="2618136"/>
                  <a:pt x="6124277" y="2615655"/>
                </a:cubicBezTo>
                <a:cubicBezTo>
                  <a:pt x="6129238" y="2613174"/>
                  <a:pt x="6134199" y="2610694"/>
                  <a:pt x="6139160" y="2608213"/>
                </a:cubicBezTo>
                <a:cubicBezTo>
                  <a:pt x="6144121" y="2605733"/>
                  <a:pt x="6146601" y="2604493"/>
                  <a:pt x="6146601" y="2604493"/>
                </a:cubicBezTo>
                <a:cubicBezTo>
                  <a:pt x="6146601" y="2604493"/>
                  <a:pt x="6147842" y="2604493"/>
                  <a:pt x="6150322" y="2604493"/>
                </a:cubicBezTo>
                <a:cubicBezTo>
                  <a:pt x="6152802" y="2604493"/>
                  <a:pt x="6154043" y="2602012"/>
                  <a:pt x="6154043" y="2597051"/>
                </a:cubicBezTo>
                <a:cubicBezTo>
                  <a:pt x="6154043" y="2597051"/>
                  <a:pt x="6156523" y="2597051"/>
                  <a:pt x="6161484" y="2597051"/>
                </a:cubicBezTo>
                <a:cubicBezTo>
                  <a:pt x="6166445" y="2606973"/>
                  <a:pt x="6163964" y="2611934"/>
                  <a:pt x="6154043" y="2611934"/>
                </a:cubicBezTo>
                <a:cubicBezTo>
                  <a:pt x="6149081" y="2611934"/>
                  <a:pt x="6145361" y="2613174"/>
                  <a:pt x="6142881" y="2615655"/>
                </a:cubicBezTo>
                <a:cubicBezTo>
                  <a:pt x="6140401" y="2618136"/>
                  <a:pt x="6139160" y="2620616"/>
                  <a:pt x="6139160" y="2623096"/>
                </a:cubicBezTo>
                <a:cubicBezTo>
                  <a:pt x="6139160" y="2625577"/>
                  <a:pt x="6136680" y="2628057"/>
                  <a:pt x="6131719" y="2630538"/>
                </a:cubicBezTo>
                <a:cubicBezTo>
                  <a:pt x="6126757" y="2633018"/>
                  <a:pt x="6121797" y="2634258"/>
                  <a:pt x="6116836" y="2634258"/>
                </a:cubicBezTo>
                <a:lnTo>
                  <a:pt x="6079629" y="2649141"/>
                </a:lnTo>
                <a:lnTo>
                  <a:pt x="6049863" y="2664024"/>
                </a:lnTo>
                <a:lnTo>
                  <a:pt x="6034980" y="2664024"/>
                </a:lnTo>
                <a:lnTo>
                  <a:pt x="6020097" y="2664024"/>
                </a:lnTo>
                <a:cubicBezTo>
                  <a:pt x="6015136" y="2668985"/>
                  <a:pt x="6010176" y="2671465"/>
                  <a:pt x="6005215" y="2671465"/>
                </a:cubicBezTo>
                <a:lnTo>
                  <a:pt x="5975449" y="2686348"/>
                </a:lnTo>
                <a:cubicBezTo>
                  <a:pt x="5960566" y="2691309"/>
                  <a:pt x="5948163" y="2696270"/>
                  <a:pt x="5938242" y="2701231"/>
                </a:cubicBezTo>
                <a:cubicBezTo>
                  <a:pt x="5928320" y="2706192"/>
                  <a:pt x="5920879" y="2711153"/>
                  <a:pt x="5915918" y="2716114"/>
                </a:cubicBezTo>
                <a:cubicBezTo>
                  <a:pt x="5910956" y="2721075"/>
                  <a:pt x="5903515" y="2726036"/>
                  <a:pt x="5893594" y="2730997"/>
                </a:cubicBezTo>
                <a:cubicBezTo>
                  <a:pt x="5888632" y="2730997"/>
                  <a:pt x="5884911" y="2732237"/>
                  <a:pt x="5882431" y="2734717"/>
                </a:cubicBezTo>
                <a:cubicBezTo>
                  <a:pt x="5879951" y="2737198"/>
                  <a:pt x="5878711" y="2738438"/>
                  <a:pt x="5878711" y="2738438"/>
                </a:cubicBezTo>
                <a:cubicBezTo>
                  <a:pt x="5878711" y="2738438"/>
                  <a:pt x="5881191" y="2738438"/>
                  <a:pt x="5886152" y="2738438"/>
                </a:cubicBezTo>
                <a:cubicBezTo>
                  <a:pt x="5881191" y="2743399"/>
                  <a:pt x="5876231" y="2745880"/>
                  <a:pt x="5871269" y="2745880"/>
                </a:cubicBezTo>
                <a:cubicBezTo>
                  <a:pt x="5866308" y="2745880"/>
                  <a:pt x="5858867" y="2745880"/>
                  <a:pt x="5848945" y="2745880"/>
                </a:cubicBezTo>
                <a:lnTo>
                  <a:pt x="5834062" y="2745880"/>
                </a:lnTo>
                <a:cubicBezTo>
                  <a:pt x="5834062" y="2745880"/>
                  <a:pt x="5831582" y="2745880"/>
                  <a:pt x="5826621" y="2745880"/>
                </a:cubicBezTo>
                <a:cubicBezTo>
                  <a:pt x="5821660" y="2745880"/>
                  <a:pt x="5819179" y="2745880"/>
                  <a:pt x="5819179" y="2745880"/>
                </a:cubicBezTo>
                <a:cubicBezTo>
                  <a:pt x="5809258" y="2750840"/>
                  <a:pt x="5801817" y="2753321"/>
                  <a:pt x="5796855" y="2753321"/>
                </a:cubicBezTo>
                <a:lnTo>
                  <a:pt x="5789414" y="2760762"/>
                </a:lnTo>
                <a:cubicBezTo>
                  <a:pt x="5784453" y="2765723"/>
                  <a:pt x="5780732" y="2766964"/>
                  <a:pt x="5778252" y="2764483"/>
                </a:cubicBezTo>
                <a:cubicBezTo>
                  <a:pt x="5775772" y="2762002"/>
                  <a:pt x="5774531" y="2763243"/>
                  <a:pt x="5774531" y="2768204"/>
                </a:cubicBezTo>
                <a:cubicBezTo>
                  <a:pt x="5774531" y="2768204"/>
                  <a:pt x="5773290" y="2769444"/>
                  <a:pt x="5770810" y="2771924"/>
                </a:cubicBezTo>
                <a:cubicBezTo>
                  <a:pt x="5768330" y="2774405"/>
                  <a:pt x="5764610" y="2775645"/>
                  <a:pt x="5759648" y="2775645"/>
                </a:cubicBezTo>
                <a:lnTo>
                  <a:pt x="5759648" y="2783087"/>
                </a:lnTo>
                <a:cubicBezTo>
                  <a:pt x="5764610" y="2783087"/>
                  <a:pt x="5767090" y="2783087"/>
                  <a:pt x="5767090" y="2783087"/>
                </a:cubicBezTo>
                <a:cubicBezTo>
                  <a:pt x="5767090" y="2783087"/>
                  <a:pt x="5769570" y="2783087"/>
                  <a:pt x="5774531" y="2783087"/>
                </a:cubicBezTo>
                <a:cubicBezTo>
                  <a:pt x="5774531" y="2788047"/>
                  <a:pt x="5774531" y="2790528"/>
                  <a:pt x="5774531" y="2790528"/>
                </a:cubicBezTo>
                <a:lnTo>
                  <a:pt x="5759648" y="2805411"/>
                </a:lnTo>
                <a:cubicBezTo>
                  <a:pt x="5754687" y="2805411"/>
                  <a:pt x="5749727" y="2806651"/>
                  <a:pt x="5744765" y="2809131"/>
                </a:cubicBezTo>
                <a:cubicBezTo>
                  <a:pt x="5739804" y="2811612"/>
                  <a:pt x="5737324" y="2815333"/>
                  <a:pt x="5737324" y="2820294"/>
                </a:cubicBezTo>
                <a:cubicBezTo>
                  <a:pt x="5727402" y="2820294"/>
                  <a:pt x="5722441" y="2825254"/>
                  <a:pt x="5722441" y="2835176"/>
                </a:cubicBezTo>
                <a:lnTo>
                  <a:pt x="5715000" y="2850059"/>
                </a:lnTo>
                <a:lnTo>
                  <a:pt x="5707558" y="2842618"/>
                </a:lnTo>
                <a:cubicBezTo>
                  <a:pt x="5702597" y="2837657"/>
                  <a:pt x="5697637" y="2837657"/>
                  <a:pt x="5692676" y="2842618"/>
                </a:cubicBezTo>
                <a:lnTo>
                  <a:pt x="5670351" y="2842618"/>
                </a:lnTo>
                <a:lnTo>
                  <a:pt x="5662910" y="2842618"/>
                </a:lnTo>
                <a:cubicBezTo>
                  <a:pt x="5657949" y="2847579"/>
                  <a:pt x="5654228" y="2848819"/>
                  <a:pt x="5651748" y="2846338"/>
                </a:cubicBezTo>
                <a:cubicBezTo>
                  <a:pt x="5649268" y="2843858"/>
                  <a:pt x="5648027" y="2840137"/>
                  <a:pt x="5648027" y="2835176"/>
                </a:cubicBezTo>
                <a:lnTo>
                  <a:pt x="5640586" y="2835176"/>
                </a:lnTo>
                <a:cubicBezTo>
                  <a:pt x="5640586" y="2840137"/>
                  <a:pt x="5640586" y="2842618"/>
                  <a:pt x="5640586" y="2842618"/>
                </a:cubicBezTo>
                <a:lnTo>
                  <a:pt x="5603379" y="2864942"/>
                </a:lnTo>
                <a:cubicBezTo>
                  <a:pt x="5598417" y="2869903"/>
                  <a:pt x="5593457" y="2874864"/>
                  <a:pt x="5588496" y="2879825"/>
                </a:cubicBezTo>
                <a:cubicBezTo>
                  <a:pt x="5588496" y="2879825"/>
                  <a:pt x="5588496" y="2882305"/>
                  <a:pt x="5588496" y="2887266"/>
                </a:cubicBezTo>
                <a:lnTo>
                  <a:pt x="5595937" y="2887266"/>
                </a:lnTo>
                <a:lnTo>
                  <a:pt x="5595937" y="2894708"/>
                </a:lnTo>
                <a:lnTo>
                  <a:pt x="5588496" y="2894708"/>
                </a:lnTo>
                <a:lnTo>
                  <a:pt x="5573613" y="2887266"/>
                </a:lnTo>
                <a:lnTo>
                  <a:pt x="5558730" y="2887266"/>
                </a:lnTo>
                <a:lnTo>
                  <a:pt x="5551289" y="2902149"/>
                </a:lnTo>
                <a:lnTo>
                  <a:pt x="5558730" y="2909590"/>
                </a:lnTo>
                <a:lnTo>
                  <a:pt x="5573613" y="2917032"/>
                </a:lnTo>
                <a:cubicBezTo>
                  <a:pt x="5578574" y="2917032"/>
                  <a:pt x="5578574" y="2914551"/>
                  <a:pt x="5573613" y="2909590"/>
                </a:cubicBezTo>
                <a:lnTo>
                  <a:pt x="5581054" y="2909590"/>
                </a:lnTo>
                <a:lnTo>
                  <a:pt x="5595937" y="2909590"/>
                </a:lnTo>
                <a:cubicBezTo>
                  <a:pt x="5595937" y="2904630"/>
                  <a:pt x="5598417" y="2902149"/>
                  <a:pt x="5603379" y="2902149"/>
                </a:cubicBezTo>
                <a:lnTo>
                  <a:pt x="5603379" y="2909590"/>
                </a:lnTo>
                <a:cubicBezTo>
                  <a:pt x="5603379" y="2914551"/>
                  <a:pt x="5603379" y="2917032"/>
                  <a:pt x="5603379" y="2917032"/>
                </a:cubicBezTo>
                <a:lnTo>
                  <a:pt x="5595937" y="2924473"/>
                </a:lnTo>
                <a:lnTo>
                  <a:pt x="5588496" y="2924473"/>
                </a:lnTo>
                <a:cubicBezTo>
                  <a:pt x="5583535" y="2929434"/>
                  <a:pt x="5583535" y="2931915"/>
                  <a:pt x="5588496" y="2931915"/>
                </a:cubicBezTo>
                <a:cubicBezTo>
                  <a:pt x="5593457" y="2931915"/>
                  <a:pt x="5597178" y="2930675"/>
                  <a:pt x="5599658" y="2928194"/>
                </a:cubicBezTo>
                <a:cubicBezTo>
                  <a:pt x="5602138" y="2925713"/>
                  <a:pt x="5605859" y="2925713"/>
                  <a:pt x="5610820" y="2928194"/>
                </a:cubicBezTo>
                <a:cubicBezTo>
                  <a:pt x="5615781" y="2930675"/>
                  <a:pt x="5620742" y="2929434"/>
                  <a:pt x="5625703" y="2924473"/>
                </a:cubicBezTo>
                <a:lnTo>
                  <a:pt x="5633144" y="2924473"/>
                </a:lnTo>
                <a:cubicBezTo>
                  <a:pt x="5633144" y="2929434"/>
                  <a:pt x="5630664" y="2934395"/>
                  <a:pt x="5625703" y="2939356"/>
                </a:cubicBezTo>
                <a:lnTo>
                  <a:pt x="5625703" y="2946797"/>
                </a:lnTo>
                <a:cubicBezTo>
                  <a:pt x="5615781" y="2951758"/>
                  <a:pt x="5610820" y="2951758"/>
                  <a:pt x="5610820" y="2946797"/>
                </a:cubicBezTo>
                <a:lnTo>
                  <a:pt x="5603379" y="2954239"/>
                </a:lnTo>
                <a:cubicBezTo>
                  <a:pt x="5603379" y="2964161"/>
                  <a:pt x="5610820" y="2964161"/>
                  <a:pt x="5625703" y="2954239"/>
                </a:cubicBezTo>
                <a:cubicBezTo>
                  <a:pt x="5630664" y="2949278"/>
                  <a:pt x="5633144" y="2949278"/>
                  <a:pt x="5633144" y="2954239"/>
                </a:cubicBezTo>
                <a:lnTo>
                  <a:pt x="5655469" y="2939356"/>
                </a:lnTo>
                <a:cubicBezTo>
                  <a:pt x="5655469" y="2939356"/>
                  <a:pt x="5656709" y="2938116"/>
                  <a:pt x="5659189" y="2935635"/>
                </a:cubicBezTo>
                <a:cubicBezTo>
                  <a:pt x="5661669" y="2933155"/>
                  <a:pt x="5662910" y="2931915"/>
                  <a:pt x="5662910" y="2931915"/>
                </a:cubicBezTo>
                <a:lnTo>
                  <a:pt x="5670351" y="2939356"/>
                </a:lnTo>
                <a:cubicBezTo>
                  <a:pt x="5675313" y="2939356"/>
                  <a:pt x="5679033" y="2940596"/>
                  <a:pt x="5681513" y="2943077"/>
                </a:cubicBezTo>
                <a:cubicBezTo>
                  <a:pt x="5683994" y="2945557"/>
                  <a:pt x="5685234" y="2944317"/>
                  <a:pt x="5685234" y="2939356"/>
                </a:cubicBezTo>
                <a:cubicBezTo>
                  <a:pt x="5685234" y="2934395"/>
                  <a:pt x="5690195" y="2929434"/>
                  <a:pt x="5700117" y="2924473"/>
                </a:cubicBezTo>
                <a:cubicBezTo>
                  <a:pt x="5710038" y="2919513"/>
                  <a:pt x="5717480" y="2914551"/>
                  <a:pt x="5722441" y="2909590"/>
                </a:cubicBezTo>
                <a:cubicBezTo>
                  <a:pt x="5727402" y="2909590"/>
                  <a:pt x="5732363" y="2908350"/>
                  <a:pt x="5737324" y="2905870"/>
                </a:cubicBezTo>
                <a:cubicBezTo>
                  <a:pt x="5742285" y="2903389"/>
                  <a:pt x="5744765" y="2899668"/>
                  <a:pt x="5744765" y="2894708"/>
                </a:cubicBezTo>
                <a:cubicBezTo>
                  <a:pt x="5754687" y="2894708"/>
                  <a:pt x="5762128" y="2892227"/>
                  <a:pt x="5767090" y="2887266"/>
                </a:cubicBezTo>
                <a:cubicBezTo>
                  <a:pt x="5772051" y="2887266"/>
                  <a:pt x="5775772" y="2886026"/>
                  <a:pt x="5778252" y="2883546"/>
                </a:cubicBezTo>
                <a:cubicBezTo>
                  <a:pt x="5780732" y="2881065"/>
                  <a:pt x="5784453" y="2879825"/>
                  <a:pt x="5789414" y="2879825"/>
                </a:cubicBezTo>
                <a:cubicBezTo>
                  <a:pt x="5789414" y="2874864"/>
                  <a:pt x="5790654" y="2873623"/>
                  <a:pt x="5793135" y="2876104"/>
                </a:cubicBezTo>
                <a:cubicBezTo>
                  <a:pt x="5795615" y="2878585"/>
                  <a:pt x="5794375" y="2882305"/>
                  <a:pt x="5789414" y="2887266"/>
                </a:cubicBezTo>
                <a:cubicBezTo>
                  <a:pt x="5789414" y="2887266"/>
                  <a:pt x="5789414" y="2889747"/>
                  <a:pt x="5789414" y="2894708"/>
                </a:cubicBezTo>
                <a:lnTo>
                  <a:pt x="5781972" y="2894708"/>
                </a:lnTo>
                <a:cubicBezTo>
                  <a:pt x="5781972" y="2894708"/>
                  <a:pt x="5779492" y="2895948"/>
                  <a:pt x="5774531" y="2898428"/>
                </a:cubicBezTo>
                <a:cubicBezTo>
                  <a:pt x="5769570" y="2900909"/>
                  <a:pt x="5769570" y="2902149"/>
                  <a:pt x="5774531" y="2902149"/>
                </a:cubicBezTo>
                <a:cubicBezTo>
                  <a:pt x="5774531" y="2907110"/>
                  <a:pt x="5774531" y="2909590"/>
                  <a:pt x="5774531" y="2909590"/>
                </a:cubicBezTo>
                <a:lnTo>
                  <a:pt x="5774531" y="2917032"/>
                </a:lnTo>
                <a:lnTo>
                  <a:pt x="5781972" y="2924473"/>
                </a:lnTo>
                <a:lnTo>
                  <a:pt x="5789414" y="2917032"/>
                </a:lnTo>
                <a:cubicBezTo>
                  <a:pt x="5784453" y="2912071"/>
                  <a:pt x="5784453" y="2908350"/>
                  <a:pt x="5789414" y="2905870"/>
                </a:cubicBezTo>
                <a:cubicBezTo>
                  <a:pt x="5794375" y="2903389"/>
                  <a:pt x="5796855" y="2899668"/>
                  <a:pt x="5796855" y="2894708"/>
                </a:cubicBezTo>
                <a:cubicBezTo>
                  <a:pt x="5796855" y="2889747"/>
                  <a:pt x="5799335" y="2887266"/>
                  <a:pt x="5804297" y="2887266"/>
                </a:cubicBezTo>
                <a:lnTo>
                  <a:pt x="5804297" y="2894708"/>
                </a:lnTo>
                <a:cubicBezTo>
                  <a:pt x="5804297" y="2899668"/>
                  <a:pt x="5804297" y="2903389"/>
                  <a:pt x="5804297" y="2905870"/>
                </a:cubicBezTo>
                <a:cubicBezTo>
                  <a:pt x="5804297" y="2908350"/>
                  <a:pt x="5806777" y="2907110"/>
                  <a:pt x="5811738" y="2902149"/>
                </a:cubicBezTo>
                <a:lnTo>
                  <a:pt x="5819179" y="2894708"/>
                </a:lnTo>
                <a:cubicBezTo>
                  <a:pt x="5819179" y="2894708"/>
                  <a:pt x="5821660" y="2894708"/>
                  <a:pt x="5826621" y="2894708"/>
                </a:cubicBezTo>
                <a:cubicBezTo>
                  <a:pt x="5826621" y="2894708"/>
                  <a:pt x="5832822" y="2892227"/>
                  <a:pt x="5845224" y="2887266"/>
                </a:cubicBezTo>
                <a:cubicBezTo>
                  <a:pt x="5857627" y="2882305"/>
                  <a:pt x="5865069" y="2878585"/>
                  <a:pt x="5867549" y="2876104"/>
                </a:cubicBezTo>
                <a:cubicBezTo>
                  <a:pt x="5870029" y="2873623"/>
                  <a:pt x="5871269" y="2869903"/>
                  <a:pt x="5871269" y="2864942"/>
                </a:cubicBezTo>
                <a:lnTo>
                  <a:pt x="5878711" y="2864942"/>
                </a:lnTo>
                <a:lnTo>
                  <a:pt x="5886152" y="2872383"/>
                </a:lnTo>
                <a:cubicBezTo>
                  <a:pt x="5886152" y="2867423"/>
                  <a:pt x="5887393" y="2866182"/>
                  <a:pt x="5889873" y="2868663"/>
                </a:cubicBezTo>
                <a:cubicBezTo>
                  <a:pt x="5892353" y="2871143"/>
                  <a:pt x="5893594" y="2872383"/>
                  <a:pt x="5893594" y="2872383"/>
                </a:cubicBezTo>
                <a:cubicBezTo>
                  <a:pt x="5898555" y="2872383"/>
                  <a:pt x="5902276" y="2872383"/>
                  <a:pt x="5904756" y="2872383"/>
                </a:cubicBezTo>
                <a:cubicBezTo>
                  <a:pt x="5907236" y="2872383"/>
                  <a:pt x="5908476" y="2874864"/>
                  <a:pt x="5908476" y="2879825"/>
                </a:cubicBezTo>
                <a:cubicBezTo>
                  <a:pt x="5908476" y="2884786"/>
                  <a:pt x="5913438" y="2883546"/>
                  <a:pt x="5923359" y="2876104"/>
                </a:cubicBezTo>
                <a:cubicBezTo>
                  <a:pt x="5933281" y="2868663"/>
                  <a:pt x="5940722" y="2864942"/>
                  <a:pt x="5945683" y="2864942"/>
                </a:cubicBezTo>
                <a:cubicBezTo>
                  <a:pt x="5970488" y="2855020"/>
                  <a:pt x="5985370" y="2847579"/>
                  <a:pt x="5990332" y="2842618"/>
                </a:cubicBezTo>
                <a:cubicBezTo>
                  <a:pt x="5990332" y="2842618"/>
                  <a:pt x="5989091" y="2842618"/>
                  <a:pt x="5986611" y="2842618"/>
                </a:cubicBezTo>
                <a:cubicBezTo>
                  <a:pt x="5984131" y="2842618"/>
                  <a:pt x="5980410" y="2842618"/>
                  <a:pt x="5975449" y="2842618"/>
                </a:cubicBezTo>
                <a:lnTo>
                  <a:pt x="5968008" y="2842618"/>
                </a:lnTo>
                <a:lnTo>
                  <a:pt x="5968008" y="2835176"/>
                </a:lnTo>
                <a:lnTo>
                  <a:pt x="5968008" y="2827735"/>
                </a:lnTo>
                <a:cubicBezTo>
                  <a:pt x="5977929" y="2837657"/>
                  <a:pt x="5982890" y="2837657"/>
                  <a:pt x="5982890" y="2827735"/>
                </a:cubicBezTo>
                <a:lnTo>
                  <a:pt x="5990332" y="2820294"/>
                </a:lnTo>
                <a:lnTo>
                  <a:pt x="5990332" y="2827735"/>
                </a:lnTo>
                <a:cubicBezTo>
                  <a:pt x="5990332" y="2837657"/>
                  <a:pt x="6002735" y="2837657"/>
                  <a:pt x="6027539" y="2827735"/>
                </a:cubicBezTo>
                <a:cubicBezTo>
                  <a:pt x="6032500" y="2822774"/>
                  <a:pt x="6038701" y="2817813"/>
                  <a:pt x="6046142" y="2812852"/>
                </a:cubicBezTo>
                <a:cubicBezTo>
                  <a:pt x="6053584" y="2807891"/>
                  <a:pt x="6059785" y="2805411"/>
                  <a:pt x="6064746" y="2805411"/>
                </a:cubicBezTo>
                <a:cubicBezTo>
                  <a:pt x="6069707" y="2800450"/>
                  <a:pt x="6069707" y="2797969"/>
                  <a:pt x="6064746" y="2797969"/>
                </a:cubicBezTo>
                <a:lnTo>
                  <a:pt x="6072187" y="2797969"/>
                </a:lnTo>
                <a:cubicBezTo>
                  <a:pt x="6077149" y="2797969"/>
                  <a:pt x="6084590" y="2795489"/>
                  <a:pt x="6094511" y="2790528"/>
                </a:cubicBezTo>
                <a:lnTo>
                  <a:pt x="6109394" y="2790528"/>
                </a:lnTo>
                <a:cubicBezTo>
                  <a:pt x="6109394" y="2795489"/>
                  <a:pt x="6106914" y="2797969"/>
                  <a:pt x="6101953" y="2797969"/>
                </a:cubicBezTo>
                <a:lnTo>
                  <a:pt x="6087070" y="2797969"/>
                </a:lnTo>
                <a:cubicBezTo>
                  <a:pt x="6087070" y="2802930"/>
                  <a:pt x="6084590" y="2805411"/>
                  <a:pt x="6079629" y="2805411"/>
                </a:cubicBezTo>
                <a:cubicBezTo>
                  <a:pt x="6074667" y="2805411"/>
                  <a:pt x="6072187" y="2806651"/>
                  <a:pt x="6072187" y="2809131"/>
                </a:cubicBezTo>
                <a:cubicBezTo>
                  <a:pt x="6072187" y="2811612"/>
                  <a:pt x="6068467" y="2814092"/>
                  <a:pt x="6061025" y="2816573"/>
                </a:cubicBezTo>
                <a:cubicBezTo>
                  <a:pt x="6053584" y="2819054"/>
                  <a:pt x="6037460" y="2827735"/>
                  <a:pt x="6012656" y="2842618"/>
                </a:cubicBezTo>
                <a:cubicBezTo>
                  <a:pt x="5997773" y="2852540"/>
                  <a:pt x="5989091" y="2858741"/>
                  <a:pt x="5986611" y="2861221"/>
                </a:cubicBezTo>
                <a:cubicBezTo>
                  <a:pt x="5984131" y="2863702"/>
                  <a:pt x="5972969" y="2868663"/>
                  <a:pt x="5953125" y="2876104"/>
                </a:cubicBezTo>
                <a:cubicBezTo>
                  <a:pt x="5933281" y="2883546"/>
                  <a:pt x="5920879" y="2887266"/>
                  <a:pt x="5915918" y="2887266"/>
                </a:cubicBezTo>
                <a:lnTo>
                  <a:pt x="5901035" y="2887266"/>
                </a:lnTo>
                <a:lnTo>
                  <a:pt x="5886152" y="2887266"/>
                </a:lnTo>
                <a:cubicBezTo>
                  <a:pt x="5876231" y="2892227"/>
                  <a:pt x="5870029" y="2893468"/>
                  <a:pt x="5867549" y="2890987"/>
                </a:cubicBezTo>
                <a:cubicBezTo>
                  <a:pt x="5865069" y="2888506"/>
                  <a:pt x="5860107" y="2889747"/>
                  <a:pt x="5852666" y="2894708"/>
                </a:cubicBezTo>
                <a:cubicBezTo>
                  <a:pt x="5845224" y="2899668"/>
                  <a:pt x="5841504" y="2902149"/>
                  <a:pt x="5841504" y="2902149"/>
                </a:cubicBezTo>
                <a:lnTo>
                  <a:pt x="5826621" y="2917032"/>
                </a:lnTo>
                <a:lnTo>
                  <a:pt x="5826621" y="2924473"/>
                </a:lnTo>
                <a:cubicBezTo>
                  <a:pt x="5836542" y="2919513"/>
                  <a:pt x="5841504" y="2921993"/>
                  <a:pt x="5841504" y="2931915"/>
                </a:cubicBezTo>
                <a:lnTo>
                  <a:pt x="5834062" y="2931915"/>
                </a:lnTo>
                <a:cubicBezTo>
                  <a:pt x="5834062" y="2931915"/>
                  <a:pt x="5831582" y="2934395"/>
                  <a:pt x="5826621" y="2939356"/>
                </a:cubicBezTo>
                <a:cubicBezTo>
                  <a:pt x="5816699" y="2949278"/>
                  <a:pt x="5806777" y="2954239"/>
                  <a:pt x="5796855" y="2954239"/>
                </a:cubicBezTo>
                <a:lnTo>
                  <a:pt x="5796855" y="2939356"/>
                </a:lnTo>
                <a:lnTo>
                  <a:pt x="5781972" y="2939356"/>
                </a:lnTo>
                <a:cubicBezTo>
                  <a:pt x="5777011" y="2944317"/>
                  <a:pt x="5772051" y="2944317"/>
                  <a:pt x="5767090" y="2939356"/>
                </a:cubicBezTo>
                <a:lnTo>
                  <a:pt x="5767090" y="2946797"/>
                </a:lnTo>
                <a:cubicBezTo>
                  <a:pt x="5767090" y="2946797"/>
                  <a:pt x="5763369" y="2948038"/>
                  <a:pt x="5755928" y="2950518"/>
                </a:cubicBezTo>
                <a:cubicBezTo>
                  <a:pt x="5748486" y="2952999"/>
                  <a:pt x="5743525" y="2952999"/>
                  <a:pt x="5741045" y="2950518"/>
                </a:cubicBezTo>
                <a:cubicBezTo>
                  <a:pt x="5738565" y="2948038"/>
                  <a:pt x="5737324" y="2946797"/>
                  <a:pt x="5737324" y="2946797"/>
                </a:cubicBezTo>
                <a:cubicBezTo>
                  <a:pt x="5737324" y="2941837"/>
                  <a:pt x="5734844" y="2941837"/>
                  <a:pt x="5729883" y="2946797"/>
                </a:cubicBezTo>
                <a:cubicBezTo>
                  <a:pt x="5724921" y="2946797"/>
                  <a:pt x="5722441" y="2949278"/>
                  <a:pt x="5722441" y="2954239"/>
                </a:cubicBezTo>
                <a:lnTo>
                  <a:pt x="5715000" y="2954239"/>
                </a:lnTo>
                <a:cubicBezTo>
                  <a:pt x="5715000" y="2949278"/>
                  <a:pt x="5713759" y="2946797"/>
                  <a:pt x="5711279" y="2946797"/>
                </a:cubicBezTo>
                <a:cubicBezTo>
                  <a:pt x="5708799" y="2946797"/>
                  <a:pt x="5707558" y="2946797"/>
                  <a:pt x="5707558" y="2946797"/>
                </a:cubicBezTo>
                <a:cubicBezTo>
                  <a:pt x="5712520" y="2941837"/>
                  <a:pt x="5717480" y="2939356"/>
                  <a:pt x="5722441" y="2939356"/>
                </a:cubicBezTo>
                <a:cubicBezTo>
                  <a:pt x="5727402" y="2939356"/>
                  <a:pt x="5727402" y="2936875"/>
                  <a:pt x="5722441" y="2931915"/>
                </a:cubicBezTo>
                <a:cubicBezTo>
                  <a:pt x="5722441" y="2931915"/>
                  <a:pt x="5715000" y="2934395"/>
                  <a:pt x="5700117" y="2939356"/>
                </a:cubicBezTo>
                <a:cubicBezTo>
                  <a:pt x="5695156" y="2944317"/>
                  <a:pt x="5693916" y="2948038"/>
                  <a:pt x="5696396" y="2950518"/>
                </a:cubicBezTo>
                <a:cubicBezTo>
                  <a:pt x="5698876" y="2952999"/>
                  <a:pt x="5697637" y="2954239"/>
                  <a:pt x="5692676" y="2954239"/>
                </a:cubicBezTo>
                <a:cubicBezTo>
                  <a:pt x="5687714" y="2954239"/>
                  <a:pt x="5685234" y="2956720"/>
                  <a:pt x="5685234" y="2961680"/>
                </a:cubicBezTo>
                <a:cubicBezTo>
                  <a:pt x="5685234" y="2966641"/>
                  <a:pt x="5692676" y="2967882"/>
                  <a:pt x="5707558" y="2965401"/>
                </a:cubicBezTo>
                <a:cubicBezTo>
                  <a:pt x="5722441" y="2962920"/>
                  <a:pt x="5731123" y="2960440"/>
                  <a:pt x="5733603" y="2957960"/>
                </a:cubicBezTo>
                <a:cubicBezTo>
                  <a:pt x="5736083" y="2955479"/>
                  <a:pt x="5738565" y="2954239"/>
                  <a:pt x="5741045" y="2954239"/>
                </a:cubicBezTo>
                <a:cubicBezTo>
                  <a:pt x="5743525" y="2954239"/>
                  <a:pt x="5744765" y="2956720"/>
                  <a:pt x="5744765" y="2961680"/>
                </a:cubicBezTo>
                <a:lnTo>
                  <a:pt x="5715000" y="2976563"/>
                </a:lnTo>
                <a:cubicBezTo>
                  <a:pt x="5710038" y="2976563"/>
                  <a:pt x="5705078" y="2979044"/>
                  <a:pt x="5700117" y="2984005"/>
                </a:cubicBezTo>
                <a:cubicBezTo>
                  <a:pt x="5685234" y="2998887"/>
                  <a:pt x="5675313" y="3001368"/>
                  <a:pt x="5670351" y="2991446"/>
                </a:cubicBezTo>
                <a:cubicBezTo>
                  <a:pt x="5665390" y="2991446"/>
                  <a:pt x="5661669" y="2991446"/>
                  <a:pt x="5659189" y="2991446"/>
                </a:cubicBezTo>
                <a:cubicBezTo>
                  <a:pt x="5656709" y="2991446"/>
                  <a:pt x="5655469" y="2993927"/>
                  <a:pt x="5655469" y="2998887"/>
                </a:cubicBezTo>
                <a:cubicBezTo>
                  <a:pt x="5655469" y="3008809"/>
                  <a:pt x="5652988" y="3013770"/>
                  <a:pt x="5648027" y="3013770"/>
                </a:cubicBezTo>
                <a:cubicBezTo>
                  <a:pt x="5643066" y="3013770"/>
                  <a:pt x="5641826" y="3015010"/>
                  <a:pt x="5644306" y="3017491"/>
                </a:cubicBezTo>
                <a:cubicBezTo>
                  <a:pt x="5646786" y="3019971"/>
                  <a:pt x="5648027" y="3021212"/>
                  <a:pt x="5648027" y="3021212"/>
                </a:cubicBezTo>
                <a:cubicBezTo>
                  <a:pt x="5648027" y="3021212"/>
                  <a:pt x="5650507" y="3021212"/>
                  <a:pt x="5655469" y="3021212"/>
                </a:cubicBezTo>
                <a:cubicBezTo>
                  <a:pt x="5665390" y="3021212"/>
                  <a:pt x="5657949" y="3028653"/>
                  <a:pt x="5633144" y="3043536"/>
                </a:cubicBezTo>
                <a:cubicBezTo>
                  <a:pt x="5603379" y="3058419"/>
                  <a:pt x="5588496" y="3062139"/>
                  <a:pt x="5588496" y="3054698"/>
                </a:cubicBezTo>
                <a:cubicBezTo>
                  <a:pt x="5588496" y="3047256"/>
                  <a:pt x="5595937" y="3043536"/>
                  <a:pt x="5610820" y="3043536"/>
                </a:cubicBezTo>
                <a:lnTo>
                  <a:pt x="5618261" y="3043536"/>
                </a:lnTo>
                <a:cubicBezTo>
                  <a:pt x="5618261" y="3038575"/>
                  <a:pt x="5620742" y="3036094"/>
                  <a:pt x="5625703" y="3036094"/>
                </a:cubicBezTo>
                <a:cubicBezTo>
                  <a:pt x="5630664" y="3036094"/>
                  <a:pt x="5634385" y="3033614"/>
                  <a:pt x="5636865" y="3028653"/>
                </a:cubicBezTo>
                <a:cubicBezTo>
                  <a:pt x="5639345" y="3023692"/>
                  <a:pt x="5638106" y="3022452"/>
                  <a:pt x="5633144" y="3024932"/>
                </a:cubicBezTo>
                <a:cubicBezTo>
                  <a:pt x="5628183" y="3027413"/>
                  <a:pt x="5620742" y="3031134"/>
                  <a:pt x="5610820" y="3036094"/>
                </a:cubicBezTo>
                <a:lnTo>
                  <a:pt x="5551289" y="3065860"/>
                </a:lnTo>
                <a:lnTo>
                  <a:pt x="5558730" y="3065860"/>
                </a:lnTo>
                <a:cubicBezTo>
                  <a:pt x="5563692" y="3065860"/>
                  <a:pt x="5566172" y="3065860"/>
                  <a:pt x="5566172" y="3065860"/>
                </a:cubicBezTo>
                <a:lnTo>
                  <a:pt x="5536406" y="3088184"/>
                </a:lnTo>
                <a:cubicBezTo>
                  <a:pt x="5531445" y="3088184"/>
                  <a:pt x="5528965" y="3088184"/>
                  <a:pt x="5528965" y="3088184"/>
                </a:cubicBezTo>
                <a:lnTo>
                  <a:pt x="5528965" y="3080743"/>
                </a:lnTo>
                <a:cubicBezTo>
                  <a:pt x="5528965" y="3085704"/>
                  <a:pt x="5526485" y="3090665"/>
                  <a:pt x="5521523" y="3095626"/>
                </a:cubicBezTo>
                <a:cubicBezTo>
                  <a:pt x="5516562" y="3100586"/>
                  <a:pt x="5511602" y="3103067"/>
                  <a:pt x="5506640" y="3103067"/>
                </a:cubicBezTo>
                <a:cubicBezTo>
                  <a:pt x="5501679" y="3103067"/>
                  <a:pt x="5497958" y="3103067"/>
                  <a:pt x="5495478" y="3103067"/>
                </a:cubicBezTo>
                <a:cubicBezTo>
                  <a:pt x="5492998" y="3103067"/>
                  <a:pt x="5489277" y="3103067"/>
                  <a:pt x="5484316" y="3103067"/>
                </a:cubicBezTo>
                <a:lnTo>
                  <a:pt x="5409902" y="3140274"/>
                </a:lnTo>
                <a:cubicBezTo>
                  <a:pt x="5399981" y="3145235"/>
                  <a:pt x="5393779" y="3147715"/>
                  <a:pt x="5391299" y="3147715"/>
                </a:cubicBezTo>
                <a:cubicBezTo>
                  <a:pt x="5388819" y="3147715"/>
                  <a:pt x="5387578" y="3150196"/>
                  <a:pt x="5387578" y="3155157"/>
                </a:cubicBezTo>
                <a:cubicBezTo>
                  <a:pt x="5387578" y="3165079"/>
                  <a:pt x="5367734" y="3179962"/>
                  <a:pt x="5328047" y="3199805"/>
                </a:cubicBezTo>
                <a:cubicBezTo>
                  <a:pt x="5318125" y="3204766"/>
                  <a:pt x="5311923" y="3208487"/>
                  <a:pt x="5309443" y="3210967"/>
                </a:cubicBezTo>
                <a:cubicBezTo>
                  <a:pt x="5306963" y="3213448"/>
                  <a:pt x="5304482" y="3214688"/>
                  <a:pt x="5302002" y="3214688"/>
                </a:cubicBezTo>
                <a:cubicBezTo>
                  <a:pt x="5299522" y="3214688"/>
                  <a:pt x="5293320" y="3217169"/>
                  <a:pt x="5283398" y="3222130"/>
                </a:cubicBezTo>
                <a:cubicBezTo>
                  <a:pt x="5273477" y="3227090"/>
                  <a:pt x="5268515" y="3229571"/>
                  <a:pt x="5268515" y="3229571"/>
                </a:cubicBezTo>
                <a:cubicBezTo>
                  <a:pt x="5268515" y="3229571"/>
                  <a:pt x="5264795" y="3229571"/>
                  <a:pt x="5257353" y="3229571"/>
                </a:cubicBezTo>
                <a:lnTo>
                  <a:pt x="5252569" y="3230634"/>
                </a:lnTo>
                <a:lnTo>
                  <a:pt x="5253633" y="3229571"/>
                </a:lnTo>
                <a:lnTo>
                  <a:pt x="5261074" y="3222130"/>
                </a:lnTo>
                <a:lnTo>
                  <a:pt x="5253633" y="3222130"/>
                </a:lnTo>
                <a:cubicBezTo>
                  <a:pt x="5243711" y="3222130"/>
                  <a:pt x="5238750" y="3223370"/>
                  <a:pt x="5238750" y="3225850"/>
                </a:cubicBezTo>
                <a:cubicBezTo>
                  <a:pt x="5238750" y="3228331"/>
                  <a:pt x="5233788" y="3232052"/>
                  <a:pt x="5223867" y="3237012"/>
                </a:cubicBezTo>
                <a:cubicBezTo>
                  <a:pt x="5218906" y="3237012"/>
                  <a:pt x="5213945" y="3238252"/>
                  <a:pt x="5208984" y="3240733"/>
                </a:cubicBezTo>
                <a:cubicBezTo>
                  <a:pt x="5204023" y="3243214"/>
                  <a:pt x="5201543" y="3246934"/>
                  <a:pt x="5201543" y="3251895"/>
                </a:cubicBezTo>
                <a:cubicBezTo>
                  <a:pt x="5196581" y="3251895"/>
                  <a:pt x="5194101" y="3253135"/>
                  <a:pt x="5194101" y="3255616"/>
                </a:cubicBezTo>
                <a:cubicBezTo>
                  <a:pt x="5194101" y="3258096"/>
                  <a:pt x="5189140" y="3259337"/>
                  <a:pt x="5179219" y="3259337"/>
                </a:cubicBezTo>
                <a:cubicBezTo>
                  <a:pt x="5174257" y="3259337"/>
                  <a:pt x="5170536" y="3259337"/>
                  <a:pt x="5168056" y="3259337"/>
                </a:cubicBezTo>
                <a:cubicBezTo>
                  <a:pt x="5165576" y="3259337"/>
                  <a:pt x="5164336" y="3261817"/>
                  <a:pt x="5164336" y="3266778"/>
                </a:cubicBezTo>
                <a:lnTo>
                  <a:pt x="5149453" y="3289102"/>
                </a:lnTo>
                <a:cubicBezTo>
                  <a:pt x="5149453" y="3289102"/>
                  <a:pt x="5149453" y="3286622"/>
                  <a:pt x="5149453" y="3281661"/>
                </a:cubicBezTo>
                <a:lnTo>
                  <a:pt x="5149453" y="3274219"/>
                </a:lnTo>
                <a:cubicBezTo>
                  <a:pt x="5144492" y="3274219"/>
                  <a:pt x="5142012" y="3274219"/>
                  <a:pt x="5142012" y="3274219"/>
                </a:cubicBezTo>
                <a:lnTo>
                  <a:pt x="5142012" y="3281661"/>
                </a:lnTo>
                <a:cubicBezTo>
                  <a:pt x="5146973" y="3281661"/>
                  <a:pt x="5149453" y="3284141"/>
                  <a:pt x="5149453" y="3289102"/>
                </a:cubicBezTo>
                <a:cubicBezTo>
                  <a:pt x="5149453" y="3294063"/>
                  <a:pt x="5148212" y="3297784"/>
                  <a:pt x="5145732" y="3300264"/>
                </a:cubicBezTo>
                <a:cubicBezTo>
                  <a:pt x="5143252" y="3302745"/>
                  <a:pt x="5142012" y="3303985"/>
                  <a:pt x="5142012" y="3303985"/>
                </a:cubicBezTo>
                <a:cubicBezTo>
                  <a:pt x="5132090" y="3308946"/>
                  <a:pt x="5127129" y="3306466"/>
                  <a:pt x="5127129" y="3296544"/>
                </a:cubicBezTo>
                <a:cubicBezTo>
                  <a:pt x="5127129" y="3296544"/>
                  <a:pt x="5120928" y="3297784"/>
                  <a:pt x="5108526" y="3300264"/>
                </a:cubicBezTo>
                <a:cubicBezTo>
                  <a:pt x="5096123" y="3302745"/>
                  <a:pt x="5089922" y="3306466"/>
                  <a:pt x="5089922" y="3311426"/>
                </a:cubicBezTo>
                <a:lnTo>
                  <a:pt x="5082480" y="3311426"/>
                </a:lnTo>
                <a:cubicBezTo>
                  <a:pt x="5077519" y="3306466"/>
                  <a:pt x="5070078" y="3306466"/>
                  <a:pt x="5060156" y="3311426"/>
                </a:cubicBezTo>
                <a:cubicBezTo>
                  <a:pt x="5060156" y="3316387"/>
                  <a:pt x="5057676" y="3320108"/>
                  <a:pt x="5052715" y="3322588"/>
                </a:cubicBezTo>
                <a:cubicBezTo>
                  <a:pt x="5047753" y="3325069"/>
                  <a:pt x="5045273" y="3326309"/>
                  <a:pt x="5045273" y="3326309"/>
                </a:cubicBezTo>
                <a:cubicBezTo>
                  <a:pt x="5050235" y="3326309"/>
                  <a:pt x="5052715" y="3328790"/>
                  <a:pt x="5052715" y="3333751"/>
                </a:cubicBezTo>
                <a:lnTo>
                  <a:pt x="5052715" y="3341192"/>
                </a:lnTo>
                <a:lnTo>
                  <a:pt x="5045273" y="3348633"/>
                </a:lnTo>
                <a:cubicBezTo>
                  <a:pt x="5040312" y="3348633"/>
                  <a:pt x="5036591" y="3349873"/>
                  <a:pt x="5034111" y="3352354"/>
                </a:cubicBezTo>
                <a:cubicBezTo>
                  <a:pt x="5031631" y="3354835"/>
                  <a:pt x="5030390" y="3356075"/>
                  <a:pt x="5030390" y="3356075"/>
                </a:cubicBezTo>
                <a:lnTo>
                  <a:pt x="5037832" y="3341192"/>
                </a:lnTo>
                <a:cubicBezTo>
                  <a:pt x="5037832" y="3341192"/>
                  <a:pt x="5035352" y="3337471"/>
                  <a:pt x="5030390" y="3330030"/>
                </a:cubicBezTo>
                <a:cubicBezTo>
                  <a:pt x="5025429" y="3322588"/>
                  <a:pt x="5022949" y="3321348"/>
                  <a:pt x="5022949" y="3326309"/>
                </a:cubicBezTo>
                <a:cubicBezTo>
                  <a:pt x="5017988" y="3341192"/>
                  <a:pt x="5010546" y="3348633"/>
                  <a:pt x="5000625" y="3348633"/>
                </a:cubicBezTo>
                <a:cubicBezTo>
                  <a:pt x="5000625" y="3348633"/>
                  <a:pt x="4999384" y="3349873"/>
                  <a:pt x="4996904" y="3352354"/>
                </a:cubicBezTo>
                <a:cubicBezTo>
                  <a:pt x="4994424" y="3354835"/>
                  <a:pt x="4990703" y="3356075"/>
                  <a:pt x="4985742" y="3356075"/>
                </a:cubicBezTo>
                <a:lnTo>
                  <a:pt x="4978301" y="3363516"/>
                </a:lnTo>
                <a:lnTo>
                  <a:pt x="4978301" y="3370958"/>
                </a:lnTo>
                <a:lnTo>
                  <a:pt x="4955976" y="3378399"/>
                </a:lnTo>
                <a:cubicBezTo>
                  <a:pt x="4946055" y="3378399"/>
                  <a:pt x="4938613" y="3380880"/>
                  <a:pt x="4933652" y="3385840"/>
                </a:cubicBezTo>
                <a:lnTo>
                  <a:pt x="4926211" y="3400723"/>
                </a:lnTo>
                <a:lnTo>
                  <a:pt x="4933652" y="3393282"/>
                </a:lnTo>
                <a:cubicBezTo>
                  <a:pt x="4938613" y="3393282"/>
                  <a:pt x="4941094" y="3393282"/>
                  <a:pt x="4941094" y="3393282"/>
                </a:cubicBezTo>
                <a:cubicBezTo>
                  <a:pt x="4941094" y="3393282"/>
                  <a:pt x="4941094" y="3392042"/>
                  <a:pt x="4941094" y="3389561"/>
                </a:cubicBezTo>
                <a:cubicBezTo>
                  <a:pt x="4941094" y="3387080"/>
                  <a:pt x="4943574" y="3385840"/>
                  <a:pt x="4948535" y="3385840"/>
                </a:cubicBezTo>
                <a:lnTo>
                  <a:pt x="4955976" y="3393282"/>
                </a:lnTo>
                <a:cubicBezTo>
                  <a:pt x="4955976" y="3393282"/>
                  <a:pt x="4957217" y="3395763"/>
                  <a:pt x="4959697" y="3400723"/>
                </a:cubicBezTo>
                <a:cubicBezTo>
                  <a:pt x="4962177" y="3405684"/>
                  <a:pt x="4965898" y="3405684"/>
                  <a:pt x="4970859" y="3400723"/>
                </a:cubicBezTo>
                <a:lnTo>
                  <a:pt x="4970859" y="3408165"/>
                </a:lnTo>
                <a:cubicBezTo>
                  <a:pt x="4970859" y="3408165"/>
                  <a:pt x="4970859" y="3410645"/>
                  <a:pt x="4970859" y="3415606"/>
                </a:cubicBezTo>
                <a:lnTo>
                  <a:pt x="4948535" y="3415606"/>
                </a:lnTo>
                <a:cubicBezTo>
                  <a:pt x="4943574" y="3420567"/>
                  <a:pt x="4938613" y="3420567"/>
                  <a:pt x="4933652" y="3415606"/>
                </a:cubicBezTo>
                <a:cubicBezTo>
                  <a:pt x="4928691" y="3410645"/>
                  <a:pt x="4923731" y="3410645"/>
                  <a:pt x="4918770" y="3415606"/>
                </a:cubicBezTo>
                <a:cubicBezTo>
                  <a:pt x="4913808" y="3420567"/>
                  <a:pt x="4911328" y="3423047"/>
                  <a:pt x="4911328" y="3423047"/>
                </a:cubicBezTo>
                <a:cubicBezTo>
                  <a:pt x="4911328" y="3423047"/>
                  <a:pt x="4911328" y="3420567"/>
                  <a:pt x="4911328" y="3415606"/>
                </a:cubicBezTo>
                <a:cubicBezTo>
                  <a:pt x="4911328" y="3410645"/>
                  <a:pt x="4911328" y="3408165"/>
                  <a:pt x="4911328" y="3408165"/>
                </a:cubicBezTo>
                <a:cubicBezTo>
                  <a:pt x="4911328" y="3408165"/>
                  <a:pt x="4908848" y="3408165"/>
                  <a:pt x="4903887" y="3408165"/>
                </a:cubicBezTo>
                <a:cubicBezTo>
                  <a:pt x="4903887" y="3408165"/>
                  <a:pt x="4898926" y="3410645"/>
                  <a:pt x="4889004" y="3415606"/>
                </a:cubicBezTo>
                <a:cubicBezTo>
                  <a:pt x="4884043" y="3420567"/>
                  <a:pt x="4880322" y="3423047"/>
                  <a:pt x="4877842" y="3423047"/>
                </a:cubicBezTo>
                <a:cubicBezTo>
                  <a:pt x="4875361" y="3423047"/>
                  <a:pt x="4874121" y="3423047"/>
                  <a:pt x="4874121" y="3423047"/>
                </a:cubicBezTo>
                <a:lnTo>
                  <a:pt x="4874121" y="3430489"/>
                </a:lnTo>
                <a:lnTo>
                  <a:pt x="4866679" y="3437930"/>
                </a:lnTo>
                <a:cubicBezTo>
                  <a:pt x="4866679" y="3437930"/>
                  <a:pt x="4865439" y="3437930"/>
                  <a:pt x="4862959" y="3437930"/>
                </a:cubicBezTo>
                <a:cubicBezTo>
                  <a:pt x="4860479" y="3437930"/>
                  <a:pt x="4859238" y="3437930"/>
                  <a:pt x="4859238" y="3437930"/>
                </a:cubicBezTo>
                <a:cubicBezTo>
                  <a:pt x="4859238" y="3437930"/>
                  <a:pt x="4859238" y="3440411"/>
                  <a:pt x="4859238" y="3445372"/>
                </a:cubicBezTo>
                <a:lnTo>
                  <a:pt x="4822031" y="3467696"/>
                </a:lnTo>
                <a:cubicBezTo>
                  <a:pt x="4817070" y="3467696"/>
                  <a:pt x="4814590" y="3470177"/>
                  <a:pt x="4814590" y="3475137"/>
                </a:cubicBezTo>
                <a:lnTo>
                  <a:pt x="4807148" y="3467696"/>
                </a:lnTo>
                <a:lnTo>
                  <a:pt x="4836914" y="3437930"/>
                </a:lnTo>
                <a:lnTo>
                  <a:pt x="4822031" y="3437930"/>
                </a:lnTo>
                <a:cubicBezTo>
                  <a:pt x="4817070" y="3447852"/>
                  <a:pt x="4812110" y="3452813"/>
                  <a:pt x="4807148" y="3452813"/>
                </a:cubicBezTo>
                <a:lnTo>
                  <a:pt x="4799707" y="3467696"/>
                </a:lnTo>
                <a:lnTo>
                  <a:pt x="4792265" y="3460255"/>
                </a:lnTo>
                <a:cubicBezTo>
                  <a:pt x="4797227" y="3460255"/>
                  <a:pt x="4797227" y="3457774"/>
                  <a:pt x="4792265" y="3452813"/>
                </a:cubicBezTo>
                <a:lnTo>
                  <a:pt x="4777383" y="3467696"/>
                </a:lnTo>
                <a:cubicBezTo>
                  <a:pt x="4777383" y="3472657"/>
                  <a:pt x="4774902" y="3473897"/>
                  <a:pt x="4769941" y="3471417"/>
                </a:cubicBezTo>
                <a:cubicBezTo>
                  <a:pt x="4764980" y="3468936"/>
                  <a:pt x="4762500" y="3470177"/>
                  <a:pt x="4762500" y="3475137"/>
                </a:cubicBezTo>
                <a:cubicBezTo>
                  <a:pt x="4762500" y="3480098"/>
                  <a:pt x="4757538" y="3485059"/>
                  <a:pt x="4747617" y="3490020"/>
                </a:cubicBezTo>
                <a:lnTo>
                  <a:pt x="4747617" y="3504903"/>
                </a:lnTo>
                <a:cubicBezTo>
                  <a:pt x="4752578" y="3504903"/>
                  <a:pt x="4755058" y="3502422"/>
                  <a:pt x="4755058" y="3497462"/>
                </a:cubicBezTo>
                <a:lnTo>
                  <a:pt x="4762500" y="3490020"/>
                </a:lnTo>
                <a:cubicBezTo>
                  <a:pt x="4767461" y="3490020"/>
                  <a:pt x="4771182" y="3490020"/>
                  <a:pt x="4773662" y="3490020"/>
                </a:cubicBezTo>
                <a:cubicBezTo>
                  <a:pt x="4776142" y="3490020"/>
                  <a:pt x="4777383" y="3487539"/>
                  <a:pt x="4777383" y="3482579"/>
                </a:cubicBezTo>
                <a:lnTo>
                  <a:pt x="4784824" y="3490020"/>
                </a:lnTo>
                <a:cubicBezTo>
                  <a:pt x="4779863" y="3494981"/>
                  <a:pt x="4777383" y="3499942"/>
                  <a:pt x="4777383" y="3504903"/>
                </a:cubicBezTo>
                <a:cubicBezTo>
                  <a:pt x="4777383" y="3504903"/>
                  <a:pt x="4774902" y="3506143"/>
                  <a:pt x="4769941" y="3508624"/>
                </a:cubicBezTo>
                <a:cubicBezTo>
                  <a:pt x="4764980" y="3511104"/>
                  <a:pt x="4764980" y="3514825"/>
                  <a:pt x="4769941" y="3519786"/>
                </a:cubicBezTo>
                <a:lnTo>
                  <a:pt x="4777383" y="3519786"/>
                </a:lnTo>
                <a:cubicBezTo>
                  <a:pt x="4777383" y="3519786"/>
                  <a:pt x="4779863" y="3519786"/>
                  <a:pt x="4784824" y="3519786"/>
                </a:cubicBezTo>
                <a:lnTo>
                  <a:pt x="4792265" y="3512344"/>
                </a:lnTo>
                <a:cubicBezTo>
                  <a:pt x="4792265" y="3512344"/>
                  <a:pt x="4793506" y="3512344"/>
                  <a:pt x="4795986" y="3512344"/>
                </a:cubicBezTo>
                <a:cubicBezTo>
                  <a:pt x="4798466" y="3512344"/>
                  <a:pt x="4802187" y="3512344"/>
                  <a:pt x="4807148" y="3512344"/>
                </a:cubicBezTo>
                <a:cubicBezTo>
                  <a:pt x="4809629" y="3512344"/>
                  <a:pt x="4810869" y="3512344"/>
                  <a:pt x="4810869" y="3512344"/>
                </a:cubicBezTo>
                <a:lnTo>
                  <a:pt x="4822031" y="3512344"/>
                </a:lnTo>
                <a:lnTo>
                  <a:pt x="4822031" y="3519786"/>
                </a:lnTo>
                <a:cubicBezTo>
                  <a:pt x="4817070" y="3519786"/>
                  <a:pt x="4812110" y="3522266"/>
                  <a:pt x="4807148" y="3527227"/>
                </a:cubicBezTo>
                <a:cubicBezTo>
                  <a:pt x="4802187" y="3527227"/>
                  <a:pt x="4799707" y="3527227"/>
                  <a:pt x="4799707" y="3527227"/>
                </a:cubicBezTo>
                <a:cubicBezTo>
                  <a:pt x="4794745" y="3522266"/>
                  <a:pt x="4789785" y="3521026"/>
                  <a:pt x="4784824" y="3523506"/>
                </a:cubicBezTo>
                <a:cubicBezTo>
                  <a:pt x="4779863" y="3525987"/>
                  <a:pt x="4777383" y="3532188"/>
                  <a:pt x="4777383" y="3542110"/>
                </a:cubicBezTo>
                <a:lnTo>
                  <a:pt x="4755058" y="3556993"/>
                </a:lnTo>
                <a:cubicBezTo>
                  <a:pt x="4740176" y="3561954"/>
                  <a:pt x="4732734" y="3566915"/>
                  <a:pt x="4732734" y="3571876"/>
                </a:cubicBezTo>
                <a:cubicBezTo>
                  <a:pt x="4732734" y="3571876"/>
                  <a:pt x="4735214" y="3571876"/>
                  <a:pt x="4740176" y="3571876"/>
                </a:cubicBezTo>
                <a:cubicBezTo>
                  <a:pt x="4740176" y="3576836"/>
                  <a:pt x="4742656" y="3579317"/>
                  <a:pt x="4747617" y="3579317"/>
                </a:cubicBezTo>
                <a:cubicBezTo>
                  <a:pt x="4752578" y="3579317"/>
                  <a:pt x="4752578" y="3576836"/>
                  <a:pt x="4747617" y="3571876"/>
                </a:cubicBezTo>
                <a:lnTo>
                  <a:pt x="4755058" y="3564434"/>
                </a:lnTo>
                <a:cubicBezTo>
                  <a:pt x="4755058" y="3569395"/>
                  <a:pt x="4756299" y="3573116"/>
                  <a:pt x="4758779" y="3575596"/>
                </a:cubicBezTo>
                <a:cubicBezTo>
                  <a:pt x="4761259" y="3578077"/>
                  <a:pt x="4763740" y="3576836"/>
                  <a:pt x="4766220" y="3571876"/>
                </a:cubicBezTo>
                <a:cubicBezTo>
                  <a:pt x="4768701" y="3566915"/>
                  <a:pt x="4772421" y="3566915"/>
                  <a:pt x="4777383" y="3571876"/>
                </a:cubicBezTo>
                <a:lnTo>
                  <a:pt x="4784824" y="3579317"/>
                </a:lnTo>
                <a:lnTo>
                  <a:pt x="4784824" y="3571876"/>
                </a:lnTo>
                <a:lnTo>
                  <a:pt x="4784824" y="3564434"/>
                </a:lnTo>
                <a:cubicBezTo>
                  <a:pt x="4779863" y="3564434"/>
                  <a:pt x="4777383" y="3561954"/>
                  <a:pt x="4777383" y="3556993"/>
                </a:cubicBezTo>
                <a:cubicBezTo>
                  <a:pt x="4777383" y="3556993"/>
                  <a:pt x="4777383" y="3554512"/>
                  <a:pt x="4777383" y="3549551"/>
                </a:cubicBezTo>
                <a:cubicBezTo>
                  <a:pt x="4782344" y="3544591"/>
                  <a:pt x="4786065" y="3544591"/>
                  <a:pt x="4788545" y="3549551"/>
                </a:cubicBezTo>
                <a:cubicBezTo>
                  <a:pt x="4791025" y="3554512"/>
                  <a:pt x="4792265" y="3559473"/>
                  <a:pt x="4792265" y="3564434"/>
                </a:cubicBezTo>
                <a:lnTo>
                  <a:pt x="4784824" y="3586758"/>
                </a:lnTo>
                <a:cubicBezTo>
                  <a:pt x="4779863" y="3586758"/>
                  <a:pt x="4777383" y="3586758"/>
                  <a:pt x="4777383" y="3586758"/>
                </a:cubicBezTo>
                <a:lnTo>
                  <a:pt x="4769941" y="3586758"/>
                </a:lnTo>
                <a:cubicBezTo>
                  <a:pt x="4769941" y="3591719"/>
                  <a:pt x="4768701" y="3594200"/>
                  <a:pt x="4766220" y="3594200"/>
                </a:cubicBezTo>
                <a:cubicBezTo>
                  <a:pt x="4763740" y="3594200"/>
                  <a:pt x="4762500" y="3596680"/>
                  <a:pt x="4762500" y="3601641"/>
                </a:cubicBezTo>
                <a:cubicBezTo>
                  <a:pt x="4757538" y="3606602"/>
                  <a:pt x="4755058" y="3609083"/>
                  <a:pt x="4755058" y="3609083"/>
                </a:cubicBezTo>
                <a:cubicBezTo>
                  <a:pt x="4750097" y="3609083"/>
                  <a:pt x="4747617" y="3610323"/>
                  <a:pt x="4747617" y="3612803"/>
                </a:cubicBezTo>
                <a:cubicBezTo>
                  <a:pt x="4747617" y="3615284"/>
                  <a:pt x="4745137" y="3616524"/>
                  <a:pt x="4740176" y="3616524"/>
                </a:cubicBezTo>
                <a:lnTo>
                  <a:pt x="4740176" y="3601641"/>
                </a:lnTo>
                <a:lnTo>
                  <a:pt x="4732734" y="3609083"/>
                </a:lnTo>
                <a:lnTo>
                  <a:pt x="4732734" y="3620245"/>
                </a:lnTo>
                <a:lnTo>
                  <a:pt x="4732734" y="3631407"/>
                </a:lnTo>
                <a:lnTo>
                  <a:pt x="4747617" y="3623965"/>
                </a:lnTo>
                <a:lnTo>
                  <a:pt x="4740176" y="3631407"/>
                </a:lnTo>
                <a:lnTo>
                  <a:pt x="4740176" y="3638848"/>
                </a:lnTo>
                <a:lnTo>
                  <a:pt x="4755058" y="3638848"/>
                </a:lnTo>
                <a:cubicBezTo>
                  <a:pt x="4760020" y="3638848"/>
                  <a:pt x="4762500" y="3638848"/>
                  <a:pt x="4762500" y="3638848"/>
                </a:cubicBezTo>
                <a:lnTo>
                  <a:pt x="4755058" y="3646290"/>
                </a:lnTo>
                <a:cubicBezTo>
                  <a:pt x="4745137" y="3646290"/>
                  <a:pt x="4742656" y="3651250"/>
                  <a:pt x="4747617" y="3661172"/>
                </a:cubicBezTo>
                <a:cubicBezTo>
                  <a:pt x="4752578" y="3671095"/>
                  <a:pt x="4757538" y="3673575"/>
                  <a:pt x="4762500" y="3668614"/>
                </a:cubicBezTo>
                <a:lnTo>
                  <a:pt x="4769941" y="3676055"/>
                </a:lnTo>
                <a:cubicBezTo>
                  <a:pt x="4774902" y="3676055"/>
                  <a:pt x="4777383" y="3678536"/>
                  <a:pt x="4777383" y="3683497"/>
                </a:cubicBezTo>
                <a:cubicBezTo>
                  <a:pt x="4777383" y="3688457"/>
                  <a:pt x="4772421" y="3688457"/>
                  <a:pt x="4762500" y="3683497"/>
                </a:cubicBezTo>
                <a:lnTo>
                  <a:pt x="4755058" y="3690938"/>
                </a:lnTo>
                <a:lnTo>
                  <a:pt x="4747617" y="3698380"/>
                </a:lnTo>
                <a:lnTo>
                  <a:pt x="4740176" y="3698380"/>
                </a:lnTo>
                <a:cubicBezTo>
                  <a:pt x="4735214" y="3693419"/>
                  <a:pt x="4731494" y="3692178"/>
                  <a:pt x="4729013" y="3694659"/>
                </a:cubicBezTo>
                <a:lnTo>
                  <a:pt x="4726781" y="3698380"/>
                </a:lnTo>
                <a:lnTo>
                  <a:pt x="4727153" y="3696519"/>
                </a:lnTo>
                <a:cubicBezTo>
                  <a:pt x="4728393" y="3692798"/>
                  <a:pt x="4730253" y="3688458"/>
                  <a:pt x="4732734" y="3683497"/>
                </a:cubicBezTo>
                <a:lnTo>
                  <a:pt x="4740176" y="3676055"/>
                </a:lnTo>
                <a:lnTo>
                  <a:pt x="4740176" y="3676055"/>
                </a:lnTo>
                <a:lnTo>
                  <a:pt x="4740176" y="3676055"/>
                </a:lnTo>
                <a:lnTo>
                  <a:pt x="4745757" y="3670474"/>
                </a:lnTo>
                <a:cubicBezTo>
                  <a:pt x="4746997" y="3666753"/>
                  <a:pt x="4745137" y="3663653"/>
                  <a:pt x="4740176" y="3661172"/>
                </a:cubicBezTo>
                <a:cubicBezTo>
                  <a:pt x="4740176" y="3661172"/>
                  <a:pt x="4740176" y="3658692"/>
                  <a:pt x="4740176" y="3653731"/>
                </a:cubicBezTo>
                <a:lnTo>
                  <a:pt x="4732734" y="3653731"/>
                </a:lnTo>
                <a:cubicBezTo>
                  <a:pt x="4727773" y="3658692"/>
                  <a:pt x="4725293" y="3658692"/>
                  <a:pt x="4725293" y="3653731"/>
                </a:cubicBezTo>
                <a:lnTo>
                  <a:pt x="4725293" y="3661172"/>
                </a:lnTo>
                <a:cubicBezTo>
                  <a:pt x="4725293" y="3661172"/>
                  <a:pt x="4724052" y="3661172"/>
                  <a:pt x="4721572" y="3661172"/>
                </a:cubicBezTo>
                <a:cubicBezTo>
                  <a:pt x="4719092" y="3661172"/>
                  <a:pt x="4717852" y="3658692"/>
                  <a:pt x="4717852" y="3653731"/>
                </a:cubicBezTo>
                <a:cubicBezTo>
                  <a:pt x="4717852" y="3648770"/>
                  <a:pt x="4717852" y="3646290"/>
                  <a:pt x="4717852" y="3646290"/>
                </a:cubicBezTo>
                <a:cubicBezTo>
                  <a:pt x="4712891" y="3651250"/>
                  <a:pt x="4710410" y="3653731"/>
                  <a:pt x="4710410" y="3653731"/>
                </a:cubicBezTo>
                <a:cubicBezTo>
                  <a:pt x="4705449" y="3658692"/>
                  <a:pt x="4705449" y="3661172"/>
                  <a:pt x="4710410" y="3661172"/>
                </a:cubicBezTo>
                <a:cubicBezTo>
                  <a:pt x="4710410" y="3661172"/>
                  <a:pt x="4712891" y="3661172"/>
                  <a:pt x="4717852" y="3661172"/>
                </a:cubicBezTo>
                <a:cubicBezTo>
                  <a:pt x="4717852" y="3666133"/>
                  <a:pt x="4716611" y="3668614"/>
                  <a:pt x="4714131" y="3668614"/>
                </a:cubicBezTo>
                <a:lnTo>
                  <a:pt x="4725293" y="3668614"/>
                </a:lnTo>
                <a:lnTo>
                  <a:pt x="4740176" y="3676055"/>
                </a:lnTo>
                <a:lnTo>
                  <a:pt x="4740176" y="3676055"/>
                </a:lnTo>
                <a:lnTo>
                  <a:pt x="4732734" y="3676055"/>
                </a:lnTo>
                <a:cubicBezTo>
                  <a:pt x="4732734" y="3676055"/>
                  <a:pt x="4731494" y="3677295"/>
                  <a:pt x="4729013" y="3679776"/>
                </a:cubicBezTo>
                <a:cubicBezTo>
                  <a:pt x="4726533" y="3682257"/>
                  <a:pt x="4722813" y="3683497"/>
                  <a:pt x="4717852" y="3683497"/>
                </a:cubicBezTo>
                <a:cubicBezTo>
                  <a:pt x="4712891" y="3688457"/>
                  <a:pt x="4709170" y="3690938"/>
                  <a:pt x="4706690" y="3690938"/>
                </a:cubicBezTo>
                <a:cubicBezTo>
                  <a:pt x="4704210" y="3690938"/>
                  <a:pt x="4700489" y="3688457"/>
                  <a:pt x="4695528" y="3683497"/>
                </a:cubicBezTo>
                <a:cubicBezTo>
                  <a:pt x="4690567" y="3678536"/>
                  <a:pt x="4688086" y="3678536"/>
                  <a:pt x="4688086" y="3683497"/>
                </a:cubicBezTo>
                <a:lnTo>
                  <a:pt x="4680645" y="3690938"/>
                </a:lnTo>
                <a:lnTo>
                  <a:pt x="4673203" y="3683497"/>
                </a:lnTo>
                <a:cubicBezTo>
                  <a:pt x="4673203" y="3688457"/>
                  <a:pt x="4673203" y="3690938"/>
                  <a:pt x="4673203" y="3690938"/>
                </a:cubicBezTo>
                <a:cubicBezTo>
                  <a:pt x="4673203" y="3695899"/>
                  <a:pt x="4673203" y="3698380"/>
                  <a:pt x="4673203" y="3698380"/>
                </a:cubicBezTo>
                <a:cubicBezTo>
                  <a:pt x="4673203" y="3698380"/>
                  <a:pt x="4670723" y="3698380"/>
                  <a:pt x="4665761" y="3698380"/>
                </a:cubicBezTo>
                <a:cubicBezTo>
                  <a:pt x="4665761" y="3703340"/>
                  <a:pt x="4668243" y="3705821"/>
                  <a:pt x="4673203" y="3705821"/>
                </a:cubicBezTo>
                <a:cubicBezTo>
                  <a:pt x="4673203" y="3705821"/>
                  <a:pt x="4673203" y="3707061"/>
                  <a:pt x="4673203" y="3709542"/>
                </a:cubicBezTo>
                <a:cubicBezTo>
                  <a:pt x="4673203" y="3712022"/>
                  <a:pt x="4674444" y="3713262"/>
                  <a:pt x="4676924" y="3713262"/>
                </a:cubicBezTo>
                <a:cubicBezTo>
                  <a:pt x="4679405" y="3713262"/>
                  <a:pt x="4680645" y="3713262"/>
                  <a:pt x="4680645" y="3713262"/>
                </a:cubicBezTo>
                <a:cubicBezTo>
                  <a:pt x="4680645" y="3713262"/>
                  <a:pt x="4681885" y="3713262"/>
                  <a:pt x="4684366" y="3713262"/>
                </a:cubicBezTo>
                <a:cubicBezTo>
                  <a:pt x="4686846" y="3713262"/>
                  <a:pt x="4688086" y="3710782"/>
                  <a:pt x="4688086" y="3705821"/>
                </a:cubicBezTo>
                <a:cubicBezTo>
                  <a:pt x="4693048" y="3705821"/>
                  <a:pt x="4695528" y="3705821"/>
                  <a:pt x="4695528" y="3705821"/>
                </a:cubicBezTo>
                <a:lnTo>
                  <a:pt x="4702969" y="3705821"/>
                </a:lnTo>
                <a:cubicBezTo>
                  <a:pt x="4707930" y="3700860"/>
                  <a:pt x="4710410" y="3698380"/>
                  <a:pt x="4710410" y="3698380"/>
                </a:cubicBezTo>
                <a:cubicBezTo>
                  <a:pt x="4715372" y="3698380"/>
                  <a:pt x="4717852" y="3698380"/>
                  <a:pt x="4717852" y="3698380"/>
                </a:cubicBezTo>
                <a:cubicBezTo>
                  <a:pt x="4717852" y="3698380"/>
                  <a:pt x="4717852" y="3700860"/>
                  <a:pt x="4717852" y="3705821"/>
                </a:cubicBezTo>
                <a:cubicBezTo>
                  <a:pt x="4717852" y="3715743"/>
                  <a:pt x="4717852" y="3720704"/>
                  <a:pt x="4717852" y="3720704"/>
                </a:cubicBezTo>
                <a:cubicBezTo>
                  <a:pt x="4707930" y="3720704"/>
                  <a:pt x="4700489" y="3720704"/>
                  <a:pt x="4695528" y="3720704"/>
                </a:cubicBezTo>
                <a:cubicBezTo>
                  <a:pt x="4690567" y="3720704"/>
                  <a:pt x="4688086" y="3723184"/>
                  <a:pt x="4688086" y="3728145"/>
                </a:cubicBezTo>
                <a:cubicBezTo>
                  <a:pt x="4683125" y="3738067"/>
                  <a:pt x="4670723" y="3743028"/>
                  <a:pt x="4650879" y="3743028"/>
                </a:cubicBezTo>
                <a:cubicBezTo>
                  <a:pt x="4645918" y="3743028"/>
                  <a:pt x="4643437" y="3743028"/>
                  <a:pt x="4643437" y="3743028"/>
                </a:cubicBezTo>
                <a:cubicBezTo>
                  <a:pt x="4643437" y="3743028"/>
                  <a:pt x="4643437" y="3740547"/>
                  <a:pt x="4643437" y="3735587"/>
                </a:cubicBezTo>
                <a:cubicBezTo>
                  <a:pt x="4643437" y="3730626"/>
                  <a:pt x="4645918" y="3729385"/>
                  <a:pt x="4650879" y="3731866"/>
                </a:cubicBezTo>
                <a:cubicBezTo>
                  <a:pt x="4655840" y="3734346"/>
                  <a:pt x="4660801" y="3733106"/>
                  <a:pt x="4665761" y="3728145"/>
                </a:cubicBezTo>
                <a:cubicBezTo>
                  <a:pt x="4670723" y="3723184"/>
                  <a:pt x="4671963" y="3719464"/>
                  <a:pt x="4669483" y="3716983"/>
                </a:cubicBezTo>
                <a:cubicBezTo>
                  <a:pt x="4667003" y="3714502"/>
                  <a:pt x="4665761" y="3713262"/>
                  <a:pt x="4665761" y="3713262"/>
                </a:cubicBezTo>
                <a:cubicBezTo>
                  <a:pt x="4660801" y="3713262"/>
                  <a:pt x="4658320" y="3710782"/>
                  <a:pt x="4658320" y="3705821"/>
                </a:cubicBezTo>
                <a:lnTo>
                  <a:pt x="4643437" y="3705821"/>
                </a:lnTo>
                <a:cubicBezTo>
                  <a:pt x="4633516" y="3710782"/>
                  <a:pt x="4628554" y="3718223"/>
                  <a:pt x="4628554" y="3728145"/>
                </a:cubicBezTo>
                <a:lnTo>
                  <a:pt x="4613672" y="3728145"/>
                </a:lnTo>
                <a:lnTo>
                  <a:pt x="4606231" y="3720704"/>
                </a:lnTo>
                <a:lnTo>
                  <a:pt x="4591348" y="3743028"/>
                </a:lnTo>
                <a:cubicBezTo>
                  <a:pt x="4591348" y="3743028"/>
                  <a:pt x="4592588" y="3745509"/>
                  <a:pt x="4595068" y="3750469"/>
                </a:cubicBezTo>
                <a:cubicBezTo>
                  <a:pt x="4597549" y="3755430"/>
                  <a:pt x="4601269" y="3756671"/>
                  <a:pt x="4606231" y="3754190"/>
                </a:cubicBezTo>
                <a:cubicBezTo>
                  <a:pt x="4611192" y="3751709"/>
                  <a:pt x="4613672" y="3750469"/>
                  <a:pt x="4613672" y="3750469"/>
                </a:cubicBezTo>
                <a:cubicBezTo>
                  <a:pt x="4613672" y="3755430"/>
                  <a:pt x="4612432" y="3757911"/>
                  <a:pt x="4609951" y="3757911"/>
                </a:cubicBezTo>
                <a:cubicBezTo>
                  <a:pt x="4607471" y="3757911"/>
                  <a:pt x="4604990" y="3757911"/>
                  <a:pt x="4602510" y="3757911"/>
                </a:cubicBezTo>
                <a:cubicBezTo>
                  <a:pt x="4600029" y="3757911"/>
                  <a:pt x="4598789" y="3760391"/>
                  <a:pt x="4598789" y="3765352"/>
                </a:cubicBezTo>
                <a:cubicBezTo>
                  <a:pt x="4598789" y="3765352"/>
                  <a:pt x="4597549" y="3764112"/>
                  <a:pt x="4595068" y="3761631"/>
                </a:cubicBezTo>
                <a:cubicBezTo>
                  <a:pt x="4592588" y="3759151"/>
                  <a:pt x="4586387" y="3760391"/>
                  <a:pt x="4576465" y="3765352"/>
                </a:cubicBezTo>
                <a:lnTo>
                  <a:pt x="4576465" y="3772794"/>
                </a:lnTo>
                <a:lnTo>
                  <a:pt x="4576465" y="3780235"/>
                </a:lnTo>
                <a:lnTo>
                  <a:pt x="4561582" y="3780235"/>
                </a:lnTo>
                <a:cubicBezTo>
                  <a:pt x="4566543" y="3775274"/>
                  <a:pt x="4566543" y="3772794"/>
                  <a:pt x="4561582" y="3772794"/>
                </a:cubicBezTo>
                <a:cubicBezTo>
                  <a:pt x="4561582" y="3777754"/>
                  <a:pt x="4560342" y="3781475"/>
                  <a:pt x="4557861" y="3783956"/>
                </a:cubicBezTo>
                <a:cubicBezTo>
                  <a:pt x="4555381" y="3786436"/>
                  <a:pt x="4554141" y="3787676"/>
                  <a:pt x="4554141" y="3787676"/>
                </a:cubicBezTo>
                <a:lnTo>
                  <a:pt x="4561582" y="3795118"/>
                </a:lnTo>
                <a:cubicBezTo>
                  <a:pt x="4571504" y="3795118"/>
                  <a:pt x="4576465" y="3792637"/>
                  <a:pt x="4576465" y="3787676"/>
                </a:cubicBezTo>
                <a:cubicBezTo>
                  <a:pt x="4581426" y="3787676"/>
                  <a:pt x="4583906" y="3787676"/>
                  <a:pt x="4583906" y="3787676"/>
                </a:cubicBezTo>
                <a:lnTo>
                  <a:pt x="4576465" y="3795118"/>
                </a:lnTo>
                <a:lnTo>
                  <a:pt x="4561582" y="3802559"/>
                </a:lnTo>
                <a:cubicBezTo>
                  <a:pt x="4556621" y="3807520"/>
                  <a:pt x="4550420" y="3810001"/>
                  <a:pt x="4542979" y="3810001"/>
                </a:cubicBezTo>
                <a:cubicBezTo>
                  <a:pt x="4535537" y="3810001"/>
                  <a:pt x="4530576" y="3808761"/>
                  <a:pt x="4528096" y="3806280"/>
                </a:cubicBezTo>
                <a:cubicBezTo>
                  <a:pt x="4525615" y="3803799"/>
                  <a:pt x="4524375" y="3803799"/>
                  <a:pt x="4524375" y="3806280"/>
                </a:cubicBezTo>
                <a:cubicBezTo>
                  <a:pt x="4524375" y="3808761"/>
                  <a:pt x="4521895" y="3810001"/>
                  <a:pt x="4516934" y="3810001"/>
                </a:cubicBezTo>
                <a:cubicBezTo>
                  <a:pt x="4516934" y="3814961"/>
                  <a:pt x="4515693" y="3818682"/>
                  <a:pt x="4513213" y="3821163"/>
                </a:cubicBezTo>
                <a:cubicBezTo>
                  <a:pt x="4510733" y="3823643"/>
                  <a:pt x="4507012" y="3824883"/>
                  <a:pt x="4502051" y="3824883"/>
                </a:cubicBezTo>
                <a:cubicBezTo>
                  <a:pt x="4497090" y="3824883"/>
                  <a:pt x="4492130" y="3826123"/>
                  <a:pt x="4487169" y="3828604"/>
                </a:cubicBezTo>
                <a:cubicBezTo>
                  <a:pt x="4482207" y="3831085"/>
                  <a:pt x="4477247" y="3834805"/>
                  <a:pt x="4472286" y="3839766"/>
                </a:cubicBezTo>
                <a:lnTo>
                  <a:pt x="4464844" y="3854649"/>
                </a:lnTo>
                <a:cubicBezTo>
                  <a:pt x="4459883" y="3854649"/>
                  <a:pt x="4458643" y="3850928"/>
                  <a:pt x="4461124" y="3843487"/>
                </a:cubicBezTo>
                <a:cubicBezTo>
                  <a:pt x="4463604" y="3836046"/>
                  <a:pt x="4462364" y="3833565"/>
                  <a:pt x="4457403" y="3836046"/>
                </a:cubicBezTo>
                <a:cubicBezTo>
                  <a:pt x="4452441" y="3838526"/>
                  <a:pt x="4449961" y="3842247"/>
                  <a:pt x="4449961" y="3847208"/>
                </a:cubicBezTo>
                <a:lnTo>
                  <a:pt x="4442520" y="3847208"/>
                </a:lnTo>
                <a:lnTo>
                  <a:pt x="4435078" y="3862090"/>
                </a:lnTo>
                <a:cubicBezTo>
                  <a:pt x="4430117" y="3867051"/>
                  <a:pt x="4417715" y="3876973"/>
                  <a:pt x="4397871" y="3891856"/>
                </a:cubicBezTo>
                <a:lnTo>
                  <a:pt x="4397871" y="3884415"/>
                </a:lnTo>
                <a:cubicBezTo>
                  <a:pt x="4397871" y="3884415"/>
                  <a:pt x="4395391" y="3884415"/>
                  <a:pt x="4390430" y="3884415"/>
                </a:cubicBezTo>
                <a:lnTo>
                  <a:pt x="4390430" y="3869532"/>
                </a:lnTo>
                <a:cubicBezTo>
                  <a:pt x="4395391" y="3869532"/>
                  <a:pt x="4397871" y="3867051"/>
                  <a:pt x="4397871" y="3862090"/>
                </a:cubicBezTo>
                <a:cubicBezTo>
                  <a:pt x="4397871" y="3857130"/>
                  <a:pt x="4396631" y="3854649"/>
                  <a:pt x="4394150" y="3854649"/>
                </a:cubicBezTo>
                <a:cubicBezTo>
                  <a:pt x="4391670" y="3854649"/>
                  <a:pt x="4390430" y="3857130"/>
                  <a:pt x="4390430" y="3862090"/>
                </a:cubicBezTo>
                <a:lnTo>
                  <a:pt x="4382988" y="3869532"/>
                </a:lnTo>
                <a:lnTo>
                  <a:pt x="4382988" y="3876973"/>
                </a:lnTo>
                <a:cubicBezTo>
                  <a:pt x="4378027" y="3881934"/>
                  <a:pt x="4375547" y="3885655"/>
                  <a:pt x="4375547" y="3888135"/>
                </a:cubicBezTo>
                <a:cubicBezTo>
                  <a:pt x="4375547" y="3890616"/>
                  <a:pt x="4371826" y="3893096"/>
                  <a:pt x="4364385" y="3895577"/>
                </a:cubicBezTo>
                <a:cubicBezTo>
                  <a:pt x="4356943" y="3898057"/>
                  <a:pt x="4353223" y="3898057"/>
                  <a:pt x="4353223" y="3895577"/>
                </a:cubicBezTo>
                <a:cubicBezTo>
                  <a:pt x="4353223" y="3893096"/>
                  <a:pt x="4351982" y="3891856"/>
                  <a:pt x="4349502" y="3891856"/>
                </a:cubicBezTo>
                <a:cubicBezTo>
                  <a:pt x="4347022" y="3891856"/>
                  <a:pt x="4343301" y="3894337"/>
                  <a:pt x="4338340" y="3899297"/>
                </a:cubicBezTo>
                <a:cubicBezTo>
                  <a:pt x="4333379" y="3904258"/>
                  <a:pt x="4330898" y="3906739"/>
                  <a:pt x="4330898" y="3906739"/>
                </a:cubicBezTo>
                <a:lnTo>
                  <a:pt x="4323457" y="3906739"/>
                </a:lnTo>
                <a:lnTo>
                  <a:pt x="4338340" y="3914180"/>
                </a:lnTo>
                <a:cubicBezTo>
                  <a:pt x="4343301" y="3914180"/>
                  <a:pt x="4345781" y="3915420"/>
                  <a:pt x="4345781" y="3917901"/>
                </a:cubicBezTo>
                <a:cubicBezTo>
                  <a:pt x="4345781" y="3920382"/>
                  <a:pt x="4343301" y="3921622"/>
                  <a:pt x="4338340" y="3921622"/>
                </a:cubicBezTo>
                <a:cubicBezTo>
                  <a:pt x="4333379" y="3921622"/>
                  <a:pt x="4329658" y="3922862"/>
                  <a:pt x="4327178" y="3925342"/>
                </a:cubicBezTo>
                <a:cubicBezTo>
                  <a:pt x="4324697" y="3927823"/>
                  <a:pt x="4325937" y="3931544"/>
                  <a:pt x="4330898" y="3936505"/>
                </a:cubicBezTo>
                <a:cubicBezTo>
                  <a:pt x="4325937" y="3936505"/>
                  <a:pt x="4322217" y="3936505"/>
                  <a:pt x="4319736" y="3936505"/>
                </a:cubicBezTo>
                <a:cubicBezTo>
                  <a:pt x="4317256" y="3936505"/>
                  <a:pt x="4316016" y="3937745"/>
                  <a:pt x="4316016" y="3940225"/>
                </a:cubicBezTo>
                <a:cubicBezTo>
                  <a:pt x="4316016" y="3942706"/>
                  <a:pt x="4314775" y="3943946"/>
                  <a:pt x="4312295" y="3943946"/>
                </a:cubicBezTo>
                <a:cubicBezTo>
                  <a:pt x="4309815" y="3943946"/>
                  <a:pt x="4308574" y="3943946"/>
                  <a:pt x="4308574" y="3943946"/>
                </a:cubicBezTo>
                <a:cubicBezTo>
                  <a:pt x="4303613" y="3943946"/>
                  <a:pt x="4301133" y="3945186"/>
                  <a:pt x="4301133" y="3947667"/>
                </a:cubicBezTo>
                <a:cubicBezTo>
                  <a:pt x="4301133" y="3950147"/>
                  <a:pt x="4298652" y="3951387"/>
                  <a:pt x="4293691" y="3951387"/>
                </a:cubicBezTo>
                <a:cubicBezTo>
                  <a:pt x="4293691" y="3951387"/>
                  <a:pt x="4292451" y="3951387"/>
                  <a:pt x="4289971" y="3951387"/>
                </a:cubicBezTo>
                <a:cubicBezTo>
                  <a:pt x="4287491" y="3951387"/>
                  <a:pt x="4283770" y="3953868"/>
                  <a:pt x="4278809" y="3958829"/>
                </a:cubicBezTo>
                <a:cubicBezTo>
                  <a:pt x="4273848" y="3963789"/>
                  <a:pt x="4268887" y="3963789"/>
                  <a:pt x="4263926" y="3958829"/>
                </a:cubicBezTo>
                <a:lnTo>
                  <a:pt x="4256485" y="3966270"/>
                </a:lnTo>
                <a:cubicBezTo>
                  <a:pt x="4256485" y="3966270"/>
                  <a:pt x="4254005" y="3968751"/>
                  <a:pt x="4249044" y="3973712"/>
                </a:cubicBezTo>
                <a:cubicBezTo>
                  <a:pt x="4249044" y="3973712"/>
                  <a:pt x="4247803" y="3974952"/>
                  <a:pt x="4245323" y="3977432"/>
                </a:cubicBezTo>
                <a:cubicBezTo>
                  <a:pt x="4242842" y="3979913"/>
                  <a:pt x="4239121" y="3981153"/>
                  <a:pt x="4234160" y="3981153"/>
                </a:cubicBezTo>
                <a:cubicBezTo>
                  <a:pt x="4229199" y="3981153"/>
                  <a:pt x="4226719" y="3981153"/>
                  <a:pt x="4226719" y="3981153"/>
                </a:cubicBezTo>
                <a:cubicBezTo>
                  <a:pt x="4221758" y="3986114"/>
                  <a:pt x="4218037" y="3989835"/>
                  <a:pt x="4215557" y="3992315"/>
                </a:cubicBezTo>
                <a:cubicBezTo>
                  <a:pt x="4213076" y="3994796"/>
                  <a:pt x="4209356" y="3996036"/>
                  <a:pt x="4204395" y="3996036"/>
                </a:cubicBezTo>
                <a:lnTo>
                  <a:pt x="4189512" y="4003477"/>
                </a:lnTo>
                <a:cubicBezTo>
                  <a:pt x="4189512" y="4003477"/>
                  <a:pt x="4187031" y="4005958"/>
                  <a:pt x="4182070" y="4010919"/>
                </a:cubicBezTo>
                <a:cubicBezTo>
                  <a:pt x="4177109" y="4015880"/>
                  <a:pt x="4169668" y="4018360"/>
                  <a:pt x="4159746" y="4018360"/>
                </a:cubicBezTo>
                <a:lnTo>
                  <a:pt x="4129981" y="4040684"/>
                </a:lnTo>
                <a:lnTo>
                  <a:pt x="4085332" y="4063008"/>
                </a:lnTo>
                <a:cubicBezTo>
                  <a:pt x="4050606" y="4077891"/>
                  <a:pt x="4030762" y="4087813"/>
                  <a:pt x="4025801" y="4092774"/>
                </a:cubicBezTo>
                <a:cubicBezTo>
                  <a:pt x="4025801" y="4097735"/>
                  <a:pt x="4024561" y="4101456"/>
                  <a:pt x="4022080" y="4103936"/>
                </a:cubicBezTo>
                <a:cubicBezTo>
                  <a:pt x="4019600" y="4106417"/>
                  <a:pt x="4015879" y="4107657"/>
                  <a:pt x="4010918" y="4107657"/>
                </a:cubicBezTo>
                <a:cubicBezTo>
                  <a:pt x="4000996" y="4112618"/>
                  <a:pt x="3996035" y="4116339"/>
                  <a:pt x="3996035" y="4118819"/>
                </a:cubicBezTo>
                <a:cubicBezTo>
                  <a:pt x="3996035" y="4121300"/>
                  <a:pt x="3991074" y="4122540"/>
                  <a:pt x="3981152" y="4122540"/>
                </a:cubicBezTo>
                <a:cubicBezTo>
                  <a:pt x="3976191" y="4127501"/>
                  <a:pt x="3969990" y="4131222"/>
                  <a:pt x="3962549" y="4133702"/>
                </a:cubicBezTo>
                <a:cubicBezTo>
                  <a:pt x="3955107" y="4136182"/>
                  <a:pt x="3946426" y="4139903"/>
                  <a:pt x="3936504" y="4144864"/>
                </a:cubicBezTo>
                <a:cubicBezTo>
                  <a:pt x="3921621" y="4154786"/>
                  <a:pt x="3911699" y="4159747"/>
                  <a:pt x="3906738" y="4159747"/>
                </a:cubicBezTo>
                <a:cubicBezTo>
                  <a:pt x="3906738" y="4164708"/>
                  <a:pt x="3903018" y="4168429"/>
                  <a:pt x="3895576" y="4170909"/>
                </a:cubicBezTo>
                <a:cubicBezTo>
                  <a:pt x="3888135" y="4173389"/>
                  <a:pt x="3883174" y="4177110"/>
                  <a:pt x="3880693" y="4182071"/>
                </a:cubicBezTo>
                <a:cubicBezTo>
                  <a:pt x="3878213" y="4187032"/>
                  <a:pt x="3875732" y="4189512"/>
                  <a:pt x="3873252" y="4189512"/>
                </a:cubicBezTo>
                <a:cubicBezTo>
                  <a:pt x="3870772" y="4189512"/>
                  <a:pt x="3868291" y="4190753"/>
                  <a:pt x="3865811" y="4193233"/>
                </a:cubicBezTo>
                <a:cubicBezTo>
                  <a:pt x="3863331" y="4195714"/>
                  <a:pt x="3862091" y="4196954"/>
                  <a:pt x="3862091" y="4196954"/>
                </a:cubicBezTo>
                <a:lnTo>
                  <a:pt x="3884414" y="4196954"/>
                </a:lnTo>
                <a:cubicBezTo>
                  <a:pt x="3889375" y="4191993"/>
                  <a:pt x="3894336" y="4189512"/>
                  <a:pt x="3899297" y="4189512"/>
                </a:cubicBezTo>
                <a:lnTo>
                  <a:pt x="3906738" y="4189512"/>
                </a:lnTo>
                <a:cubicBezTo>
                  <a:pt x="3906738" y="4184552"/>
                  <a:pt x="3906738" y="4182071"/>
                  <a:pt x="3906738" y="4182071"/>
                </a:cubicBezTo>
                <a:lnTo>
                  <a:pt x="3929063" y="4167188"/>
                </a:lnTo>
                <a:cubicBezTo>
                  <a:pt x="3929063" y="4167188"/>
                  <a:pt x="3931543" y="4165948"/>
                  <a:pt x="3936504" y="4163467"/>
                </a:cubicBezTo>
                <a:cubicBezTo>
                  <a:pt x="3941465" y="4160987"/>
                  <a:pt x="3943945" y="4159747"/>
                  <a:pt x="3943945" y="4159747"/>
                </a:cubicBezTo>
                <a:lnTo>
                  <a:pt x="3966270" y="4152305"/>
                </a:lnTo>
                <a:cubicBezTo>
                  <a:pt x="3971231" y="4152305"/>
                  <a:pt x="3973711" y="4152305"/>
                  <a:pt x="3973711" y="4152305"/>
                </a:cubicBezTo>
                <a:cubicBezTo>
                  <a:pt x="3973711" y="4152305"/>
                  <a:pt x="3973711" y="4149825"/>
                  <a:pt x="3973711" y="4144864"/>
                </a:cubicBezTo>
                <a:lnTo>
                  <a:pt x="3988594" y="4144864"/>
                </a:lnTo>
                <a:cubicBezTo>
                  <a:pt x="3988594" y="4144864"/>
                  <a:pt x="3989834" y="4144864"/>
                  <a:pt x="3992315" y="4144864"/>
                </a:cubicBezTo>
                <a:cubicBezTo>
                  <a:pt x="3994795" y="4144864"/>
                  <a:pt x="3998516" y="4142384"/>
                  <a:pt x="4003477" y="4137422"/>
                </a:cubicBezTo>
                <a:lnTo>
                  <a:pt x="4010918" y="4137422"/>
                </a:lnTo>
                <a:cubicBezTo>
                  <a:pt x="4010918" y="4132462"/>
                  <a:pt x="4013398" y="4129981"/>
                  <a:pt x="4018359" y="4129981"/>
                </a:cubicBezTo>
                <a:lnTo>
                  <a:pt x="4025801" y="4129981"/>
                </a:lnTo>
                <a:lnTo>
                  <a:pt x="4033243" y="4129981"/>
                </a:lnTo>
                <a:cubicBezTo>
                  <a:pt x="4033243" y="4125020"/>
                  <a:pt x="4033243" y="4122540"/>
                  <a:pt x="4033243" y="4122540"/>
                </a:cubicBezTo>
                <a:cubicBezTo>
                  <a:pt x="4038204" y="4122540"/>
                  <a:pt x="4041924" y="4122540"/>
                  <a:pt x="4044405" y="4122540"/>
                </a:cubicBezTo>
                <a:cubicBezTo>
                  <a:pt x="4046885" y="4122540"/>
                  <a:pt x="4050606" y="4120060"/>
                  <a:pt x="4055567" y="4115098"/>
                </a:cubicBezTo>
                <a:lnTo>
                  <a:pt x="4063008" y="4115098"/>
                </a:lnTo>
                <a:cubicBezTo>
                  <a:pt x="4058047" y="4115098"/>
                  <a:pt x="4058047" y="4112618"/>
                  <a:pt x="4063008" y="4107657"/>
                </a:cubicBezTo>
                <a:cubicBezTo>
                  <a:pt x="4067969" y="4102696"/>
                  <a:pt x="4071690" y="4101456"/>
                  <a:pt x="4074170" y="4103936"/>
                </a:cubicBezTo>
                <a:cubicBezTo>
                  <a:pt x="4076651" y="4106417"/>
                  <a:pt x="4079131" y="4107657"/>
                  <a:pt x="4081611" y="4107657"/>
                </a:cubicBezTo>
                <a:cubicBezTo>
                  <a:pt x="4084092" y="4107657"/>
                  <a:pt x="4085332" y="4107657"/>
                  <a:pt x="4085332" y="4107657"/>
                </a:cubicBezTo>
                <a:cubicBezTo>
                  <a:pt x="4085332" y="4117579"/>
                  <a:pt x="4072930" y="4125020"/>
                  <a:pt x="4048126" y="4129981"/>
                </a:cubicBezTo>
                <a:cubicBezTo>
                  <a:pt x="4048126" y="4129981"/>
                  <a:pt x="4046885" y="4131222"/>
                  <a:pt x="4044405" y="4133702"/>
                </a:cubicBezTo>
                <a:cubicBezTo>
                  <a:pt x="4041924" y="4136182"/>
                  <a:pt x="4040684" y="4137422"/>
                  <a:pt x="4040684" y="4137422"/>
                </a:cubicBezTo>
                <a:lnTo>
                  <a:pt x="4033243" y="4137422"/>
                </a:lnTo>
                <a:cubicBezTo>
                  <a:pt x="4018359" y="4137422"/>
                  <a:pt x="4015879" y="4142384"/>
                  <a:pt x="4025801" y="4152305"/>
                </a:cubicBezTo>
                <a:cubicBezTo>
                  <a:pt x="4030762" y="4157267"/>
                  <a:pt x="4033243" y="4157267"/>
                  <a:pt x="4033243" y="4152305"/>
                </a:cubicBezTo>
                <a:cubicBezTo>
                  <a:pt x="4033243" y="4147345"/>
                  <a:pt x="4034483" y="4144864"/>
                  <a:pt x="4036963" y="4144864"/>
                </a:cubicBezTo>
                <a:cubicBezTo>
                  <a:pt x="4039444" y="4144864"/>
                  <a:pt x="4043165" y="4146105"/>
                  <a:pt x="4048126" y="4148585"/>
                </a:cubicBezTo>
                <a:cubicBezTo>
                  <a:pt x="4053087" y="4151065"/>
                  <a:pt x="4053087" y="4152305"/>
                  <a:pt x="4048126" y="4152305"/>
                </a:cubicBezTo>
                <a:lnTo>
                  <a:pt x="4040684" y="4159747"/>
                </a:lnTo>
                <a:lnTo>
                  <a:pt x="4040684" y="4167188"/>
                </a:lnTo>
                <a:cubicBezTo>
                  <a:pt x="4045645" y="4167188"/>
                  <a:pt x="4049366" y="4168429"/>
                  <a:pt x="4051846" y="4170909"/>
                </a:cubicBezTo>
                <a:cubicBezTo>
                  <a:pt x="4054327" y="4173389"/>
                  <a:pt x="4055567" y="4172149"/>
                  <a:pt x="4055567" y="4167188"/>
                </a:cubicBezTo>
                <a:cubicBezTo>
                  <a:pt x="4055567" y="4167188"/>
                  <a:pt x="4059288" y="4165948"/>
                  <a:pt x="4066729" y="4163467"/>
                </a:cubicBezTo>
                <a:cubicBezTo>
                  <a:pt x="4074170" y="4160987"/>
                  <a:pt x="4080371" y="4157267"/>
                  <a:pt x="4085332" y="4152305"/>
                </a:cubicBezTo>
                <a:cubicBezTo>
                  <a:pt x="4105176" y="4147345"/>
                  <a:pt x="4117578" y="4142384"/>
                  <a:pt x="4122539" y="4137422"/>
                </a:cubicBezTo>
                <a:cubicBezTo>
                  <a:pt x="4127500" y="4137422"/>
                  <a:pt x="4131221" y="4136182"/>
                  <a:pt x="4133701" y="4133702"/>
                </a:cubicBezTo>
                <a:cubicBezTo>
                  <a:pt x="4136182" y="4131222"/>
                  <a:pt x="4137422" y="4129981"/>
                  <a:pt x="4137422" y="4129981"/>
                </a:cubicBezTo>
                <a:cubicBezTo>
                  <a:pt x="4162227" y="4129981"/>
                  <a:pt x="4174629" y="4125020"/>
                  <a:pt x="4174629" y="4115098"/>
                </a:cubicBezTo>
                <a:lnTo>
                  <a:pt x="4167188" y="4107657"/>
                </a:lnTo>
                <a:cubicBezTo>
                  <a:pt x="4162227" y="4107657"/>
                  <a:pt x="4162227" y="4105177"/>
                  <a:pt x="4167188" y="4100215"/>
                </a:cubicBezTo>
                <a:lnTo>
                  <a:pt x="4174629" y="4100215"/>
                </a:lnTo>
                <a:cubicBezTo>
                  <a:pt x="4174629" y="4105177"/>
                  <a:pt x="4175869" y="4110138"/>
                  <a:pt x="4178350" y="4115098"/>
                </a:cubicBezTo>
                <a:cubicBezTo>
                  <a:pt x="4180830" y="4120060"/>
                  <a:pt x="4183311" y="4121300"/>
                  <a:pt x="4185791" y="4118819"/>
                </a:cubicBezTo>
                <a:cubicBezTo>
                  <a:pt x="4188271" y="4116339"/>
                  <a:pt x="4189512" y="4112618"/>
                  <a:pt x="4189512" y="4107657"/>
                </a:cubicBezTo>
                <a:cubicBezTo>
                  <a:pt x="4189512" y="4102696"/>
                  <a:pt x="4184551" y="4100215"/>
                  <a:pt x="4174629" y="4100215"/>
                </a:cubicBezTo>
                <a:lnTo>
                  <a:pt x="4196953" y="4100215"/>
                </a:lnTo>
                <a:cubicBezTo>
                  <a:pt x="4196953" y="4105177"/>
                  <a:pt x="4199434" y="4105177"/>
                  <a:pt x="4204395" y="4100215"/>
                </a:cubicBezTo>
                <a:lnTo>
                  <a:pt x="4211836" y="4107657"/>
                </a:lnTo>
                <a:cubicBezTo>
                  <a:pt x="4211836" y="4107657"/>
                  <a:pt x="4211836" y="4105177"/>
                  <a:pt x="4211836" y="4100215"/>
                </a:cubicBezTo>
                <a:cubicBezTo>
                  <a:pt x="4211836" y="4100215"/>
                  <a:pt x="4209356" y="4100215"/>
                  <a:pt x="4204395" y="4100215"/>
                </a:cubicBezTo>
                <a:lnTo>
                  <a:pt x="4211836" y="4085333"/>
                </a:lnTo>
                <a:lnTo>
                  <a:pt x="4234160" y="4077891"/>
                </a:lnTo>
                <a:cubicBezTo>
                  <a:pt x="4229199" y="4082853"/>
                  <a:pt x="4226719" y="4090294"/>
                  <a:pt x="4226719" y="4100215"/>
                </a:cubicBezTo>
                <a:lnTo>
                  <a:pt x="4211836" y="4115098"/>
                </a:lnTo>
                <a:cubicBezTo>
                  <a:pt x="4196953" y="4120060"/>
                  <a:pt x="4190752" y="4125020"/>
                  <a:pt x="4193232" y="4129981"/>
                </a:cubicBezTo>
                <a:cubicBezTo>
                  <a:pt x="4195713" y="4134942"/>
                  <a:pt x="4199434" y="4134942"/>
                  <a:pt x="4204395" y="4129981"/>
                </a:cubicBezTo>
                <a:lnTo>
                  <a:pt x="4211836" y="4129981"/>
                </a:lnTo>
                <a:lnTo>
                  <a:pt x="4263926" y="4107657"/>
                </a:lnTo>
                <a:cubicBezTo>
                  <a:pt x="4263926" y="4107657"/>
                  <a:pt x="4266407" y="4106417"/>
                  <a:pt x="4271368" y="4103936"/>
                </a:cubicBezTo>
                <a:cubicBezTo>
                  <a:pt x="4276329" y="4101456"/>
                  <a:pt x="4281290" y="4100215"/>
                  <a:pt x="4286251" y="4100215"/>
                </a:cubicBezTo>
                <a:lnTo>
                  <a:pt x="4271368" y="4107657"/>
                </a:lnTo>
                <a:cubicBezTo>
                  <a:pt x="4261446" y="4112618"/>
                  <a:pt x="4256485" y="4115098"/>
                  <a:pt x="4256485" y="4115098"/>
                </a:cubicBezTo>
                <a:lnTo>
                  <a:pt x="4249044" y="4122540"/>
                </a:lnTo>
                <a:lnTo>
                  <a:pt x="4226719" y="4137422"/>
                </a:lnTo>
                <a:cubicBezTo>
                  <a:pt x="4216797" y="4142384"/>
                  <a:pt x="4206875" y="4144864"/>
                  <a:pt x="4196953" y="4144864"/>
                </a:cubicBezTo>
                <a:lnTo>
                  <a:pt x="4182070" y="4152305"/>
                </a:lnTo>
                <a:lnTo>
                  <a:pt x="4182070" y="4137422"/>
                </a:lnTo>
                <a:cubicBezTo>
                  <a:pt x="4182070" y="4137422"/>
                  <a:pt x="4182070" y="4134942"/>
                  <a:pt x="4182070" y="4129981"/>
                </a:cubicBezTo>
                <a:lnTo>
                  <a:pt x="4167188" y="4129981"/>
                </a:lnTo>
                <a:cubicBezTo>
                  <a:pt x="4162227" y="4134942"/>
                  <a:pt x="4156025" y="4139903"/>
                  <a:pt x="4148584" y="4144864"/>
                </a:cubicBezTo>
                <a:cubicBezTo>
                  <a:pt x="4141143" y="4149825"/>
                  <a:pt x="4134942" y="4149825"/>
                  <a:pt x="4129981" y="4144864"/>
                </a:cubicBezTo>
                <a:cubicBezTo>
                  <a:pt x="4129981" y="4144864"/>
                  <a:pt x="4127500" y="4147345"/>
                  <a:pt x="4122539" y="4152305"/>
                </a:cubicBezTo>
                <a:cubicBezTo>
                  <a:pt x="4122539" y="4157267"/>
                  <a:pt x="4120059" y="4159747"/>
                  <a:pt x="4115098" y="4159747"/>
                </a:cubicBezTo>
                <a:lnTo>
                  <a:pt x="4092773" y="4167188"/>
                </a:lnTo>
                <a:lnTo>
                  <a:pt x="4085332" y="4167188"/>
                </a:lnTo>
                <a:cubicBezTo>
                  <a:pt x="4085332" y="4167188"/>
                  <a:pt x="4082852" y="4169669"/>
                  <a:pt x="4077891" y="4174630"/>
                </a:cubicBezTo>
                <a:cubicBezTo>
                  <a:pt x="4072930" y="4174630"/>
                  <a:pt x="4067969" y="4174630"/>
                  <a:pt x="4063008" y="4174630"/>
                </a:cubicBezTo>
                <a:cubicBezTo>
                  <a:pt x="4058047" y="4179591"/>
                  <a:pt x="4054327" y="4183312"/>
                  <a:pt x="4051846" y="4185792"/>
                </a:cubicBezTo>
                <a:cubicBezTo>
                  <a:pt x="4049366" y="4188272"/>
                  <a:pt x="4045645" y="4189512"/>
                  <a:pt x="4040684" y="4189512"/>
                </a:cubicBezTo>
                <a:cubicBezTo>
                  <a:pt x="4035723" y="4189512"/>
                  <a:pt x="4033243" y="4189512"/>
                  <a:pt x="4033243" y="4189512"/>
                </a:cubicBezTo>
                <a:cubicBezTo>
                  <a:pt x="4028282" y="4194474"/>
                  <a:pt x="4023320" y="4196954"/>
                  <a:pt x="4018359" y="4196954"/>
                </a:cubicBezTo>
                <a:cubicBezTo>
                  <a:pt x="4018359" y="4201915"/>
                  <a:pt x="4017119" y="4204395"/>
                  <a:pt x="4014639" y="4204395"/>
                </a:cubicBezTo>
                <a:cubicBezTo>
                  <a:pt x="4012158" y="4204395"/>
                  <a:pt x="4008438" y="4204395"/>
                  <a:pt x="4003477" y="4204395"/>
                </a:cubicBezTo>
                <a:cubicBezTo>
                  <a:pt x="3998516" y="4204395"/>
                  <a:pt x="3998516" y="4201915"/>
                  <a:pt x="4003477" y="4196954"/>
                </a:cubicBezTo>
                <a:lnTo>
                  <a:pt x="3988594" y="4189512"/>
                </a:lnTo>
                <a:lnTo>
                  <a:pt x="3988594" y="4196954"/>
                </a:lnTo>
                <a:lnTo>
                  <a:pt x="3996035" y="4211837"/>
                </a:lnTo>
                <a:cubicBezTo>
                  <a:pt x="3996035" y="4211837"/>
                  <a:pt x="3993555" y="4211837"/>
                  <a:pt x="3988594" y="4211837"/>
                </a:cubicBezTo>
                <a:cubicBezTo>
                  <a:pt x="3983633" y="4211837"/>
                  <a:pt x="3981152" y="4216798"/>
                  <a:pt x="3981152" y="4226719"/>
                </a:cubicBezTo>
                <a:cubicBezTo>
                  <a:pt x="3981152" y="4226719"/>
                  <a:pt x="3981152" y="4227960"/>
                  <a:pt x="3981152" y="4230440"/>
                </a:cubicBezTo>
                <a:cubicBezTo>
                  <a:pt x="3981152" y="4232921"/>
                  <a:pt x="3983633" y="4234161"/>
                  <a:pt x="3988594" y="4234161"/>
                </a:cubicBezTo>
                <a:lnTo>
                  <a:pt x="3996035" y="4241602"/>
                </a:lnTo>
                <a:lnTo>
                  <a:pt x="4003477" y="4241602"/>
                </a:lnTo>
                <a:cubicBezTo>
                  <a:pt x="4003477" y="4246563"/>
                  <a:pt x="3998516" y="4251524"/>
                  <a:pt x="3988594" y="4256485"/>
                </a:cubicBezTo>
                <a:lnTo>
                  <a:pt x="3981152" y="4263926"/>
                </a:lnTo>
                <a:cubicBezTo>
                  <a:pt x="3986113" y="4268888"/>
                  <a:pt x="3988594" y="4271368"/>
                  <a:pt x="3988594" y="4271368"/>
                </a:cubicBezTo>
                <a:lnTo>
                  <a:pt x="3981152" y="4271368"/>
                </a:lnTo>
                <a:cubicBezTo>
                  <a:pt x="3976191" y="4271368"/>
                  <a:pt x="3971231" y="4271368"/>
                  <a:pt x="3966270" y="4271368"/>
                </a:cubicBezTo>
                <a:cubicBezTo>
                  <a:pt x="3966270" y="4271368"/>
                  <a:pt x="3966270" y="4270128"/>
                  <a:pt x="3966270" y="4267647"/>
                </a:cubicBezTo>
                <a:cubicBezTo>
                  <a:pt x="3966270" y="4265167"/>
                  <a:pt x="3963789" y="4263926"/>
                  <a:pt x="3958828" y="4263926"/>
                </a:cubicBezTo>
                <a:cubicBezTo>
                  <a:pt x="3948906" y="4263926"/>
                  <a:pt x="3946426" y="4266407"/>
                  <a:pt x="3951387" y="4271368"/>
                </a:cubicBezTo>
                <a:cubicBezTo>
                  <a:pt x="3951387" y="4276329"/>
                  <a:pt x="3950146" y="4278809"/>
                  <a:pt x="3947666" y="4278809"/>
                </a:cubicBezTo>
                <a:cubicBezTo>
                  <a:pt x="3945186" y="4278809"/>
                  <a:pt x="3943945" y="4278809"/>
                  <a:pt x="3943945" y="4278809"/>
                </a:cubicBezTo>
                <a:lnTo>
                  <a:pt x="3906738" y="4301133"/>
                </a:lnTo>
                <a:lnTo>
                  <a:pt x="3899297" y="4301133"/>
                </a:lnTo>
                <a:lnTo>
                  <a:pt x="3884414" y="4301133"/>
                </a:lnTo>
                <a:cubicBezTo>
                  <a:pt x="3884414" y="4301133"/>
                  <a:pt x="3883174" y="4299893"/>
                  <a:pt x="3880693" y="4297413"/>
                </a:cubicBezTo>
                <a:cubicBezTo>
                  <a:pt x="3878213" y="4294933"/>
                  <a:pt x="3876973" y="4291212"/>
                  <a:pt x="3876973" y="4286251"/>
                </a:cubicBezTo>
                <a:lnTo>
                  <a:pt x="3869531" y="4278809"/>
                </a:lnTo>
                <a:cubicBezTo>
                  <a:pt x="3869531" y="4283771"/>
                  <a:pt x="3868291" y="4286251"/>
                  <a:pt x="3865811" y="4286251"/>
                </a:cubicBezTo>
                <a:cubicBezTo>
                  <a:pt x="3863331" y="4286251"/>
                  <a:pt x="3862091" y="4288731"/>
                  <a:pt x="3862091" y="4293692"/>
                </a:cubicBezTo>
                <a:cubicBezTo>
                  <a:pt x="3862091" y="4298653"/>
                  <a:pt x="3860850" y="4301133"/>
                  <a:pt x="3858370" y="4301133"/>
                </a:cubicBezTo>
                <a:cubicBezTo>
                  <a:pt x="3855889" y="4301133"/>
                  <a:pt x="3854649" y="4303614"/>
                  <a:pt x="3854649" y="4308575"/>
                </a:cubicBezTo>
                <a:cubicBezTo>
                  <a:pt x="3854649" y="4308575"/>
                  <a:pt x="3857129" y="4308575"/>
                  <a:pt x="3862091" y="4308575"/>
                </a:cubicBezTo>
                <a:cubicBezTo>
                  <a:pt x="3867051" y="4308575"/>
                  <a:pt x="3869531" y="4311055"/>
                  <a:pt x="3869531" y="4316016"/>
                </a:cubicBezTo>
                <a:lnTo>
                  <a:pt x="3862091" y="4316016"/>
                </a:lnTo>
                <a:lnTo>
                  <a:pt x="3847208" y="4323458"/>
                </a:lnTo>
                <a:lnTo>
                  <a:pt x="3839766" y="4316016"/>
                </a:lnTo>
                <a:cubicBezTo>
                  <a:pt x="3839766" y="4311055"/>
                  <a:pt x="3837286" y="4307335"/>
                  <a:pt x="3832325" y="4304854"/>
                </a:cubicBezTo>
                <a:cubicBezTo>
                  <a:pt x="3827364" y="4302374"/>
                  <a:pt x="3819922" y="4301133"/>
                  <a:pt x="3810000" y="4301133"/>
                </a:cubicBezTo>
                <a:cubicBezTo>
                  <a:pt x="3805039" y="4301133"/>
                  <a:pt x="3800698" y="4301133"/>
                  <a:pt x="3796977" y="4301133"/>
                </a:cubicBezTo>
                <a:lnTo>
                  <a:pt x="3795117" y="4301133"/>
                </a:lnTo>
                <a:lnTo>
                  <a:pt x="3802559" y="4308575"/>
                </a:lnTo>
                <a:lnTo>
                  <a:pt x="3795117" y="4316016"/>
                </a:lnTo>
                <a:lnTo>
                  <a:pt x="3787676" y="4330899"/>
                </a:lnTo>
                <a:lnTo>
                  <a:pt x="3780234" y="4338340"/>
                </a:lnTo>
                <a:cubicBezTo>
                  <a:pt x="3780234" y="4343302"/>
                  <a:pt x="3777754" y="4345782"/>
                  <a:pt x="3772793" y="4345782"/>
                </a:cubicBezTo>
                <a:cubicBezTo>
                  <a:pt x="3767832" y="4345782"/>
                  <a:pt x="3765351" y="4345782"/>
                  <a:pt x="3765351" y="4345782"/>
                </a:cubicBezTo>
                <a:cubicBezTo>
                  <a:pt x="3760390" y="4350743"/>
                  <a:pt x="3756670" y="4351983"/>
                  <a:pt x="3754189" y="4349503"/>
                </a:cubicBezTo>
                <a:cubicBezTo>
                  <a:pt x="3751709" y="4347022"/>
                  <a:pt x="3750469" y="4345782"/>
                  <a:pt x="3750469" y="4345782"/>
                </a:cubicBezTo>
                <a:cubicBezTo>
                  <a:pt x="3750469" y="4350743"/>
                  <a:pt x="3747988" y="4354464"/>
                  <a:pt x="3743027" y="4356944"/>
                </a:cubicBezTo>
                <a:cubicBezTo>
                  <a:pt x="3738066" y="4359425"/>
                  <a:pt x="3735586" y="4363145"/>
                  <a:pt x="3735586" y="4368106"/>
                </a:cubicBezTo>
                <a:lnTo>
                  <a:pt x="3743027" y="4375547"/>
                </a:lnTo>
                <a:cubicBezTo>
                  <a:pt x="3738066" y="4380509"/>
                  <a:pt x="3734346" y="4381749"/>
                  <a:pt x="3731865" y="4379268"/>
                </a:cubicBezTo>
                <a:cubicBezTo>
                  <a:pt x="3729385" y="4376788"/>
                  <a:pt x="3728144" y="4374307"/>
                  <a:pt x="3728144" y="4371827"/>
                </a:cubicBezTo>
                <a:cubicBezTo>
                  <a:pt x="3728144" y="4369347"/>
                  <a:pt x="3725664" y="4368106"/>
                  <a:pt x="3720703" y="4368106"/>
                </a:cubicBezTo>
                <a:cubicBezTo>
                  <a:pt x="3720703" y="4368106"/>
                  <a:pt x="3718223" y="4368106"/>
                  <a:pt x="3713262" y="4368106"/>
                </a:cubicBezTo>
                <a:cubicBezTo>
                  <a:pt x="3708301" y="4368106"/>
                  <a:pt x="3705820" y="4370587"/>
                  <a:pt x="3705820" y="4375547"/>
                </a:cubicBezTo>
                <a:lnTo>
                  <a:pt x="3705820" y="4368106"/>
                </a:lnTo>
                <a:cubicBezTo>
                  <a:pt x="3705820" y="4368106"/>
                  <a:pt x="3713262" y="4365626"/>
                  <a:pt x="3728144" y="4360665"/>
                </a:cubicBezTo>
                <a:lnTo>
                  <a:pt x="3713262" y="4353223"/>
                </a:lnTo>
                <a:cubicBezTo>
                  <a:pt x="3703340" y="4353223"/>
                  <a:pt x="3695898" y="4354464"/>
                  <a:pt x="3690937" y="4356944"/>
                </a:cubicBezTo>
                <a:cubicBezTo>
                  <a:pt x="3685976" y="4359425"/>
                  <a:pt x="3683496" y="4364385"/>
                  <a:pt x="3683496" y="4371827"/>
                </a:cubicBezTo>
                <a:cubicBezTo>
                  <a:pt x="3683496" y="4379268"/>
                  <a:pt x="3683496" y="4385470"/>
                  <a:pt x="3683496" y="4390430"/>
                </a:cubicBezTo>
                <a:cubicBezTo>
                  <a:pt x="3683496" y="4385470"/>
                  <a:pt x="3684736" y="4380509"/>
                  <a:pt x="3687217" y="4375547"/>
                </a:cubicBezTo>
                <a:cubicBezTo>
                  <a:pt x="3689697" y="4370587"/>
                  <a:pt x="3693418" y="4370587"/>
                  <a:pt x="3698379" y="4375547"/>
                </a:cubicBezTo>
                <a:lnTo>
                  <a:pt x="3690937" y="4382989"/>
                </a:lnTo>
                <a:cubicBezTo>
                  <a:pt x="3690937" y="4382989"/>
                  <a:pt x="3690937" y="4385470"/>
                  <a:pt x="3690937" y="4390430"/>
                </a:cubicBezTo>
                <a:cubicBezTo>
                  <a:pt x="3695898" y="4390430"/>
                  <a:pt x="3700859" y="4387950"/>
                  <a:pt x="3705820" y="4382989"/>
                </a:cubicBezTo>
                <a:cubicBezTo>
                  <a:pt x="3710781" y="4378028"/>
                  <a:pt x="3715742" y="4378028"/>
                  <a:pt x="3720703" y="4382989"/>
                </a:cubicBezTo>
                <a:lnTo>
                  <a:pt x="3713262" y="4390430"/>
                </a:lnTo>
                <a:cubicBezTo>
                  <a:pt x="3703340" y="4390430"/>
                  <a:pt x="3698379" y="4390430"/>
                  <a:pt x="3698379" y="4390430"/>
                </a:cubicBezTo>
                <a:cubicBezTo>
                  <a:pt x="3698379" y="4395392"/>
                  <a:pt x="3698379" y="4397872"/>
                  <a:pt x="3698379" y="4397872"/>
                </a:cubicBezTo>
                <a:cubicBezTo>
                  <a:pt x="3693418" y="4392911"/>
                  <a:pt x="3690937" y="4392911"/>
                  <a:pt x="3690937" y="4397872"/>
                </a:cubicBezTo>
                <a:lnTo>
                  <a:pt x="3683496" y="4397872"/>
                </a:lnTo>
                <a:cubicBezTo>
                  <a:pt x="3683496" y="4397872"/>
                  <a:pt x="3681016" y="4397872"/>
                  <a:pt x="3676055" y="4397872"/>
                </a:cubicBezTo>
                <a:cubicBezTo>
                  <a:pt x="3676055" y="4392911"/>
                  <a:pt x="3676055" y="4389190"/>
                  <a:pt x="3676055" y="4386710"/>
                </a:cubicBezTo>
                <a:cubicBezTo>
                  <a:pt x="3676055" y="4384230"/>
                  <a:pt x="3676055" y="4382989"/>
                  <a:pt x="3676055" y="4382989"/>
                </a:cubicBezTo>
                <a:cubicBezTo>
                  <a:pt x="3676055" y="4378028"/>
                  <a:pt x="3672334" y="4376788"/>
                  <a:pt x="3664893" y="4379268"/>
                </a:cubicBezTo>
                <a:cubicBezTo>
                  <a:pt x="3657451" y="4381749"/>
                  <a:pt x="3653731" y="4384230"/>
                  <a:pt x="3653731" y="4386710"/>
                </a:cubicBezTo>
                <a:cubicBezTo>
                  <a:pt x="3653731" y="4389190"/>
                  <a:pt x="3650010" y="4390430"/>
                  <a:pt x="3642569" y="4390430"/>
                </a:cubicBezTo>
                <a:cubicBezTo>
                  <a:pt x="3635128" y="4390430"/>
                  <a:pt x="3630167" y="4391671"/>
                  <a:pt x="3627686" y="4394151"/>
                </a:cubicBezTo>
                <a:cubicBezTo>
                  <a:pt x="3625206" y="4396632"/>
                  <a:pt x="3626446" y="4397872"/>
                  <a:pt x="3631407" y="4397872"/>
                </a:cubicBezTo>
                <a:lnTo>
                  <a:pt x="3638848" y="4405313"/>
                </a:lnTo>
                <a:lnTo>
                  <a:pt x="3638848" y="4412755"/>
                </a:lnTo>
                <a:lnTo>
                  <a:pt x="3616524" y="4412755"/>
                </a:lnTo>
                <a:lnTo>
                  <a:pt x="3601641" y="4412755"/>
                </a:lnTo>
                <a:cubicBezTo>
                  <a:pt x="3596680" y="4412755"/>
                  <a:pt x="3595439" y="4416475"/>
                  <a:pt x="3597920" y="4423917"/>
                </a:cubicBezTo>
                <a:cubicBezTo>
                  <a:pt x="3600401" y="4431358"/>
                  <a:pt x="3601641" y="4435079"/>
                  <a:pt x="3601641" y="4435079"/>
                </a:cubicBezTo>
                <a:lnTo>
                  <a:pt x="3601641" y="4442520"/>
                </a:lnTo>
                <a:cubicBezTo>
                  <a:pt x="3591718" y="4442520"/>
                  <a:pt x="3587998" y="4440040"/>
                  <a:pt x="3590478" y="4435079"/>
                </a:cubicBezTo>
                <a:cubicBezTo>
                  <a:pt x="3592959" y="4430118"/>
                  <a:pt x="3591718" y="4427637"/>
                  <a:pt x="3586758" y="4427637"/>
                </a:cubicBezTo>
                <a:lnTo>
                  <a:pt x="3586758" y="4435079"/>
                </a:lnTo>
                <a:cubicBezTo>
                  <a:pt x="3586758" y="4440040"/>
                  <a:pt x="3585518" y="4443761"/>
                  <a:pt x="3583037" y="4446241"/>
                </a:cubicBezTo>
                <a:cubicBezTo>
                  <a:pt x="3580556" y="4448721"/>
                  <a:pt x="3576836" y="4447481"/>
                  <a:pt x="3571875" y="4442520"/>
                </a:cubicBezTo>
                <a:cubicBezTo>
                  <a:pt x="3571875" y="4442520"/>
                  <a:pt x="3569394" y="4442520"/>
                  <a:pt x="3564434" y="4442520"/>
                </a:cubicBezTo>
                <a:cubicBezTo>
                  <a:pt x="3559473" y="4442520"/>
                  <a:pt x="3556992" y="4445001"/>
                  <a:pt x="3556992" y="4449962"/>
                </a:cubicBezTo>
                <a:lnTo>
                  <a:pt x="3556992" y="4457403"/>
                </a:lnTo>
                <a:lnTo>
                  <a:pt x="3549551" y="4457403"/>
                </a:lnTo>
                <a:lnTo>
                  <a:pt x="3549551" y="4442520"/>
                </a:lnTo>
                <a:lnTo>
                  <a:pt x="3542109" y="4442520"/>
                </a:lnTo>
                <a:cubicBezTo>
                  <a:pt x="3537149" y="4447481"/>
                  <a:pt x="3533428" y="4448721"/>
                  <a:pt x="3530947" y="4446241"/>
                </a:cubicBezTo>
                <a:cubicBezTo>
                  <a:pt x="3528467" y="4443761"/>
                  <a:pt x="3524746" y="4442520"/>
                  <a:pt x="3519785" y="4442520"/>
                </a:cubicBezTo>
                <a:lnTo>
                  <a:pt x="3519785" y="4449962"/>
                </a:lnTo>
                <a:cubicBezTo>
                  <a:pt x="3524746" y="4449962"/>
                  <a:pt x="3527226" y="4452442"/>
                  <a:pt x="3527226" y="4457403"/>
                </a:cubicBezTo>
                <a:cubicBezTo>
                  <a:pt x="3522266" y="4462364"/>
                  <a:pt x="3519785" y="4464844"/>
                  <a:pt x="3519785" y="4464844"/>
                </a:cubicBezTo>
                <a:cubicBezTo>
                  <a:pt x="3519785" y="4464844"/>
                  <a:pt x="3519785" y="4462364"/>
                  <a:pt x="3519785" y="4457403"/>
                </a:cubicBezTo>
                <a:cubicBezTo>
                  <a:pt x="3514824" y="4452442"/>
                  <a:pt x="3509863" y="4449962"/>
                  <a:pt x="3504902" y="4449962"/>
                </a:cubicBezTo>
                <a:cubicBezTo>
                  <a:pt x="3504902" y="4454923"/>
                  <a:pt x="3507383" y="4459884"/>
                  <a:pt x="3512344" y="4464844"/>
                </a:cubicBezTo>
                <a:lnTo>
                  <a:pt x="3512344" y="4472286"/>
                </a:lnTo>
                <a:cubicBezTo>
                  <a:pt x="3507383" y="4472286"/>
                  <a:pt x="3503662" y="4471046"/>
                  <a:pt x="3501182" y="4468565"/>
                </a:cubicBezTo>
                <a:cubicBezTo>
                  <a:pt x="3498701" y="4466085"/>
                  <a:pt x="3494980" y="4467325"/>
                  <a:pt x="3490019" y="4472286"/>
                </a:cubicBezTo>
                <a:cubicBezTo>
                  <a:pt x="3490019" y="4467325"/>
                  <a:pt x="3487539" y="4467325"/>
                  <a:pt x="3482578" y="4472286"/>
                </a:cubicBezTo>
                <a:lnTo>
                  <a:pt x="3467695" y="4479727"/>
                </a:lnTo>
                <a:lnTo>
                  <a:pt x="3467695" y="4494610"/>
                </a:lnTo>
                <a:cubicBezTo>
                  <a:pt x="3462735" y="4494610"/>
                  <a:pt x="3459014" y="4494610"/>
                  <a:pt x="3456533" y="4494610"/>
                </a:cubicBezTo>
                <a:cubicBezTo>
                  <a:pt x="3454052" y="4494610"/>
                  <a:pt x="3450332" y="4494610"/>
                  <a:pt x="3445371" y="4494610"/>
                </a:cubicBezTo>
                <a:cubicBezTo>
                  <a:pt x="3445371" y="4499571"/>
                  <a:pt x="3441651" y="4503292"/>
                  <a:pt x="3434210" y="4505772"/>
                </a:cubicBezTo>
                <a:cubicBezTo>
                  <a:pt x="3426768" y="4508253"/>
                  <a:pt x="3423048" y="4514454"/>
                  <a:pt x="3423048" y="4524376"/>
                </a:cubicBezTo>
                <a:cubicBezTo>
                  <a:pt x="3423048" y="4534298"/>
                  <a:pt x="3423048" y="4539258"/>
                  <a:pt x="3423048" y="4539258"/>
                </a:cubicBezTo>
                <a:cubicBezTo>
                  <a:pt x="3408165" y="4539258"/>
                  <a:pt x="3398243" y="4540499"/>
                  <a:pt x="3393282" y="4542979"/>
                </a:cubicBezTo>
                <a:cubicBezTo>
                  <a:pt x="3388320" y="4545460"/>
                  <a:pt x="3385840" y="4547940"/>
                  <a:pt x="3385840" y="4550421"/>
                </a:cubicBezTo>
                <a:cubicBezTo>
                  <a:pt x="3385840" y="4552901"/>
                  <a:pt x="3388320" y="4554141"/>
                  <a:pt x="3393282" y="4554141"/>
                </a:cubicBezTo>
                <a:lnTo>
                  <a:pt x="3408165" y="4554141"/>
                </a:lnTo>
                <a:cubicBezTo>
                  <a:pt x="3418087" y="4554141"/>
                  <a:pt x="3423048" y="4549180"/>
                  <a:pt x="3423048" y="4539258"/>
                </a:cubicBezTo>
                <a:lnTo>
                  <a:pt x="3437930" y="4539258"/>
                </a:lnTo>
                <a:lnTo>
                  <a:pt x="3445371" y="4546700"/>
                </a:lnTo>
                <a:cubicBezTo>
                  <a:pt x="3455293" y="4541739"/>
                  <a:pt x="3460254" y="4539258"/>
                  <a:pt x="3460254" y="4539258"/>
                </a:cubicBezTo>
                <a:lnTo>
                  <a:pt x="3460254" y="4546700"/>
                </a:lnTo>
                <a:lnTo>
                  <a:pt x="3452812" y="4561583"/>
                </a:lnTo>
                <a:cubicBezTo>
                  <a:pt x="3457773" y="4561583"/>
                  <a:pt x="3462735" y="4559103"/>
                  <a:pt x="3467695" y="4554141"/>
                </a:cubicBezTo>
                <a:cubicBezTo>
                  <a:pt x="3472656" y="4549180"/>
                  <a:pt x="3475137" y="4544220"/>
                  <a:pt x="3475137" y="4539258"/>
                </a:cubicBezTo>
                <a:lnTo>
                  <a:pt x="3482578" y="4531817"/>
                </a:lnTo>
                <a:lnTo>
                  <a:pt x="3486299" y="4531817"/>
                </a:lnTo>
                <a:cubicBezTo>
                  <a:pt x="3483818" y="4531817"/>
                  <a:pt x="3482578" y="4534298"/>
                  <a:pt x="3482578" y="4539258"/>
                </a:cubicBezTo>
                <a:cubicBezTo>
                  <a:pt x="3482578" y="4539258"/>
                  <a:pt x="3482578" y="4541739"/>
                  <a:pt x="3482578" y="4546700"/>
                </a:cubicBezTo>
                <a:lnTo>
                  <a:pt x="3490019" y="4546700"/>
                </a:lnTo>
                <a:lnTo>
                  <a:pt x="3497461" y="4531817"/>
                </a:lnTo>
                <a:cubicBezTo>
                  <a:pt x="3492500" y="4526856"/>
                  <a:pt x="3490019" y="4524376"/>
                  <a:pt x="3490019" y="4524376"/>
                </a:cubicBezTo>
                <a:cubicBezTo>
                  <a:pt x="3490019" y="4524376"/>
                  <a:pt x="3498701" y="4524376"/>
                  <a:pt x="3516064" y="4524376"/>
                </a:cubicBezTo>
                <a:cubicBezTo>
                  <a:pt x="3533428" y="4524376"/>
                  <a:pt x="3544590" y="4521896"/>
                  <a:pt x="3549551" y="4516934"/>
                </a:cubicBezTo>
                <a:lnTo>
                  <a:pt x="3556992" y="4516934"/>
                </a:lnTo>
                <a:cubicBezTo>
                  <a:pt x="3556992" y="4521896"/>
                  <a:pt x="3556992" y="4524376"/>
                  <a:pt x="3556992" y="4524376"/>
                </a:cubicBezTo>
                <a:cubicBezTo>
                  <a:pt x="3556992" y="4524376"/>
                  <a:pt x="3556992" y="4526856"/>
                  <a:pt x="3556992" y="4531817"/>
                </a:cubicBezTo>
                <a:cubicBezTo>
                  <a:pt x="3561953" y="4526856"/>
                  <a:pt x="3564434" y="4524376"/>
                  <a:pt x="3564434" y="4524376"/>
                </a:cubicBezTo>
                <a:cubicBezTo>
                  <a:pt x="3564434" y="4519415"/>
                  <a:pt x="3566914" y="4519415"/>
                  <a:pt x="3571875" y="4524376"/>
                </a:cubicBezTo>
                <a:lnTo>
                  <a:pt x="3571875" y="4509493"/>
                </a:lnTo>
                <a:lnTo>
                  <a:pt x="3571875" y="4494610"/>
                </a:lnTo>
                <a:lnTo>
                  <a:pt x="3579316" y="4509493"/>
                </a:lnTo>
                <a:lnTo>
                  <a:pt x="3586758" y="4509493"/>
                </a:lnTo>
                <a:lnTo>
                  <a:pt x="3601641" y="4509493"/>
                </a:lnTo>
                <a:cubicBezTo>
                  <a:pt x="3606602" y="4514454"/>
                  <a:pt x="3604122" y="4519415"/>
                  <a:pt x="3594199" y="4524376"/>
                </a:cubicBezTo>
                <a:lnTo>
                  <a:pt x="3601641" y="4531817"/>
                </a:lnTo>
                <a:lnTo>
                  <a:pt x="3601641" y="4539258"/>
                </a:lnTo>
                <a:cubicBezTo>
                  <a:pt x="3586758" y="4544220"/>
                  <a:pt x="3579316" y="4541739"/>
                  <a:pt x="3579316" y="4531817"/>
                </a:cubicBezTo>
                <a:cubicBezTo>
                  <a:pt x="3574356" y="4546700"/>
                  <a:pt x="3566914" y="4551661"/>
                  <a:pt x="3556992" y="4546700"/>
                </a:cubicBezTo>
                <a:lnTo>
                  <a:pt x="3549551" y="4546700"/>
                </a:lnTo>
                <a:cubicBezTo>
                  <a:pt x="3549551" y="4551661"/>
                  <a:pt x="3547070" y="4556622"/>
                  <a:pt x="3542109" y="4561583"/>
                </a:cubicBezTo>
                <a:lnTo>
                  <a:pt x="3542109" y="4554141"/>
                </a:lnTo>
                <a:cubicBezTo>
                  <a:pt x="3542109" y="4549180"/>
                  <a:pt x="3539629" y="4546700"/>
                  <a:pt x="3534668" y="4546700"/>
                </a:cubicBezTo>
                <a:lnTo>
                  <a:pt x="3527226" y="4554141"/>
                </a:lnTo>
                <a:cubicBezTo>
                  <a:pt x="3527226" y="4554141"/>
                  <a:pt x="3527226" y="4556622"/>
                  <a:pt x="3527226" y="4561583"/>
                </a:cubicBezTo>
                <a:lnTo>
                  <a:pt x="3527226" y="4569024"/>
                </a:lnTo>
                <a:cubicBezTo>
                  <a:pt x="3527226" y="4573985"/>
                  <a:pt x="3525986" y="4576465"/>
                  <a:pt x="3523506" y="4576465"/>
                </a:cubicBezTo>
                <a:cubicBezTo>
                  <a:pt x="3521025" y="4576465"/>
                  <a:pt x="3514824" y="4578946"/>
                  <a:pt x="3504902" y="4583907"/>
                </a:cubicBezTo>
                <a:lnTo>
                  <a:pt x="3490019" y="4583907"/>
                </a:lnTo>
                <a:lnTo>
                  <a:pt x="3482578" y="4583907"/>
                </a:lnTo>
                <a:cubicBezTo>
                  <a:pt x="3477617" y="4583907"/>
                  <a:pt x="3475137" y="4586388"/>
                  <a:pt x="3475137" y="4591348"/>
                </a:cubicBezTo>
                <a:lnTo>
                  <a:pt x="3475137" y="4598790"/>
                </a:lnTo>
                <a:lnTo>
                  <a:pt x="3467695" y="4591348"/>
                </a:lnTo>
                <a:cubicBezTo>
                  <a:pt x="3467695" y="4586388"/>
                  <a:pt x="3465215" y="4582667"/>
                  <a:pt x="3460254" y="4580186"/>
                </a:cubicBezTo>
                <a:cubicBezTo>
                  <a:pt x="3455293" y="4577706"/>
                  <a:pt x="3452812" y="4576465"/>
                  <a:pt x="3452812" y="4576465"/>
                </a:cubicBezTo>
                <a:cubicBezTo>
                  <a:pt x="3452812" y="4581427"/>
                  <a:pt x="3452812" y="4583907"/>
                  <a:pt x="3452812" y="4583907"/>
                </a:cubicBezTo>
                <a:cubicBezTo>
                  <a:pt x="3457773" y="4583907"/>
                  <a:pt x="3460254" y="4585147"/>
                  <a:pt x="3460254" y="4587628"/>
                </a:cubicBezTo>
                <a:cubicBezTo>
                  <a:pt x="3460254" y="4590108"/>
                  <a:pt x="3462735" y="4593829"/>
                  <a:pt x="3467695" y="4598790"/>
                </a:cubicBezTo>
                <a:lnTo>
                  <a:pt x="3475137" y="4606231"/>
                </a:lnTo>
                <a:lnTo>
                  <a:pt x="3460254" y="4621114"/>
                </a:lnTo>
                <a:cubicBezTo>
                  <a:pt x="3450332" y="4631036"/>
                  <a:pt x="3445371" y="4637237"/>
                  <a:pt x="3445371" y="4639717"/>
                </a:cubicBezTo>
                <a:cubicBezTo>
                  <a:pt x="3445371" y="4642198"/>
                  <a:pt x="3437930" y="4650880"/>
                  <a:pt x="3423048" y="4665762"/>
                </a:cubicBezTo>
                <a:cubicBezTo>
                  <a:pt x="3413125" y="4670724"/>
                  <a:pt x="3405684" y="4674444"/>
                  <a:pt x="3400724" y="4676924"/>
                </a:cubicBezTo>
                <a:cubicBezTo>
                  <a:pt x="3395763" y="4679405"/>
                  <a:pt x="3390801" y="4680645"/>
                  <a:pt x="3385840" y="4680645"/>
                </a:cubicBezTo>
                <a:lnTo>
                  <a:pt x="3378398" y="4680645"/>
                </a:lnTo>
                <a:lnTo>
                  <a:pt x="3393282" y="4673204"/>
                </a:lnTo>
                <a:cubicBezTo>
                  <a:pt x="3398243" y="4663282"/>
                  <a:pt x="3406925" y="4653360"/>
                  <a:pt x="3419327" y="4643438"/>
                </a:cubicBezTo>
                <a:cubicBezTo>
                  <a:pt x="3431729" y="4633517"/>
                  <a:pt x="3435450" y="4628555"/>
                  <a:pt x="3430489" y="4628555"/>
                </a:cubicBezTo>
                <a:cubicBezTo>
                  <a:pt x="3425528" y="4628555"/>
                  <a:pt x="3420567" y="4629796"/>
                  <a:pt x="3415606" y="4632276"/>
                </a:cubicBezTo>
                <a:cubicBezTo>
                  <a:pt x="3410645" y="4634757"/>
                  <a:pt x="3404444" y="4632276"/>
                  <a:pt x="3397003" y="4624835"/>
                </a:cubicBezTo>
                <a:cubicBezTo>
                  <a:pt x="3389560" y="4617393"/>
                  <a:pt x="3388320" y="4613672"/>
                  <a:pt x="3393282" y="4613672"/>
                </a:cubicBezTo>
                <a:lnTo>
                  <a:pt x="3408165" y="4606231"/>
                </a:lnTo>
                <a:cubicBezTo>
                  <a:pt x="3423048" y="4606231"/>
                  <a:pt x="3432970" y="4603751"/>
                  <a:pt x="3437930" y="4598790"/>
                </a:cubicBezTo>
                <a:lnTo>
                  <a:pt x="3445371" y="4598790"/>
                </a:lnTo>
                <a:lnTo>
                  <a:pt x="3437930" y="4591348"/>
                </a:lnTo>
                <a:cubicBezTo>
                  <a:pt x="3437930" y="4591348"/>
                  <a:pt x="3440411" y="4588868"/>
                  <a:pt x="3445371" y="4583907"/>
                </a:cubicBezTo>
                <a:lnTo>
                  <a:pt x="3437930" y="4583907"/>
                </a:lnTo>
                <a:cubicBezTo>
                  <a:pt x="3403204" y="4593829"/>
                  <a:pt x="3383359" y="4601270"/>
                  <a:pt x="3378398" y="4606231"/>
                </a:cubicBezTo>
                <a:cubicBezTo>
                  <a:pt x="3378398" y="4606231"/>
                  <a:pt x="3377158" y="4606231"/>
                  <a:pt x="3374678" y="4606231"/>
                </a:cubicBezTo>
                <a:cubicBezTo>
                  <a:pt x="3372197" y="4606231"/>
                  <a:pt x="3368476" y="4606231"/>
                  <a:pt x="3363516" y="4606231"/>
                </a:cubicBezTo>
                <a:cubicBezTo>
                  <a:pt x="3358555" y="4606231"/>
                  <a:pt x="3353593" y="4609952"/>
                  <a:pt x="3348633" y="4617393"/>
                </a:cubicBezTo>
                <a:cubicBezTo>
                  <a:pt x="3343672" y="4624835"/>
                  <a:pt x="3341191" y="4628555"/>
                  <a:pt x="3341191" y="4628555"/>
                </a:cubicBezTo>
                <a:cubicBezTo>
                  <a:pt x="3326309" y="4623595"/>
                  <a:pt x="3318867" y="4623595"/>
                  <a:pt x="3318867" y="4628555"/>
                </a:cubicBezTo>
                <a:lnTo>
                  <a:pt x="3326309" y="4635997"/>
                </a:lnTo>
                <a:cubicBezTo>
                  <a:pt x="3331269" y="4631036"/>
                  <a:pt x="3334990" y="4631036"/>
                  <a:pt x="3337471" y="4635997"/>
                </a:cubicBezTo>
                <a:cubicBezTo>
                  <a:pt x="3339952" y="4640958"/>
                  <a:pt x="3333750" y="4650880"/>
                  <a:pt x="3318867" y="4665762"/>
                </a:cubicBezTo>
                <a:cubicBezTo>
                  <a:pt x="3303984" y="4680645"/>
                  <a:pt x="3291582" y="4690567"/>
                  <a:pt x="3281660" y="4695528"/>
                </a:cubicBezTo>
                <a:lnTo>
                  <a:pt x="3266777" y="4710411"/>
                </a:lnTo>
                <a:lnTo>
                  <a:pt x="3259336" y="4702969"/>
                </a:lnTo>
                <a:cubicBezTo>
                  <a:pt x="3254375" y="4693048"/>
                  <a:pt x="3250654" y="4688087"/>
                  <a:pt x="3248174" y="4688087"/>
                </a:cubicBezTo>
                <a:cubicBezTo>
                  <a:pt x="3245693" y="4688087"/>
                  <a:pt x="3245693" y="4686846"/>
                  <a:pt x="3248174" y="4684366"/>
                </a:cubicBezTo>
                <a:cubicBezTo>
                  <a:pt x="3250654" y="4681886"/>
                  <a:pt x="3253135" y="4680645"/>
                  <a:pt x="3255615" y="4680645"/>
                </a:cubicBezTo>
                <a:cubicBezTo>
                  <a:pt x="3258096" y="4680645"/>
                  <a:pt x="3259336" y="4675684"/>
                  <a:pt x="3259336" y="4665762"/>
                </a:cubicBezTo>
                <a:lnTo>
                  <a:pt x="3251894" y="4650880"/>
                </a:lnTo>
                <a:lnTo>
                  <a:pt x="3244453" y="4658321"/>
                </a:lnTo>
                <a:lnTo>
                  <a:pt x="3222130" y="4673204"/>
                </a:lnTo>
                <a:cubicBezTo>
                  <a:pt x="3222130" y="4673204"/>
                  <a:pt x="3220890" y="4671964"/>
                  <a:pt x="3218409" y="4669483"/>
                </a:cubicBezTo>
                <a:cubicBezTo>
                  <a:pt x="3215928" y="4667003"/>
                  <a:pt x="3214688" y="4663282"/>
                  <a:pt x="3214688" y="4658321"/>
                </a:cubicBezTo>
                <a:cubicBezTo>
                  <a:pt x="3209727" y="4653360"/>
                  <a:pt x="3209727" y="4648399"/>
                  <a:pt x="3214688" y="4643438"/>
                </a:cubicBezTo>
                <a:lnTo>
                  <a:pt x="3222130" y="4621114"/>
                </a:lnTo>
                <a:lnTo>
                  <a:pt x="3222130" y="4613672"/>
                </a:lnTo>
                <a:lnTo>
                  <a:pt x="3214688" y="4621114"/>
                </a:lnTo>
                <a:cubicBezTo>
                  <a:pt x="3209727" y="4621114"/>
                  <a:pt x="3208487" y="4622355"/>
                  <a:pt x="3210967" y="4624835"/>
                </a:cubicBezTo>
                <a:cubicBezTo>
                  <a:pt x="3213448" y="4627315"/>
                  <a:pt x="3212208" y="4631036"/>
                  <a:pt x="3207247" y="4635997"/>
                </a:cubicBezTo>
                <a:lnTo>
                  <a:pt x="3192364" y="4635997"/>
                </a:lnTo>
                <a:lnTo>
                  <a:pt x="3184923" y="4650880"/>
                </a:lnTo>
                <a:cubicBezTo>
                  <a:pt x="3175000" y="4660802"/>
                  <a:pt x="3171279" y="4667003"/>
                  <a:pt x="3173760" y="4669483"/>
                </a:cubicBezTo>
                <a:lnTo>
                  <a:pt x="3179341" y="4670281"/>
                </a:lnTo>
                <a:lnTo>
                  <a:pt x="3155156" y="4680645"/>
                </a:lnTo>
                <a:lnTo>
                  <a:pt x="3155156" y="4695528"/>
                </a:lnTo>
                <a:cubicBezTo>
                  <a:pt x="3155156" y="4705450"/>
                  <a:pt x="3150195" y="4712891"/>
                  <a:pt x="3140273" y="4717852"/>
                </a:cubicBezTo>
                <a:lnTo>
                  <a:pt x="3132832" y="4710411"/>
                </a:lnTo>
                <a:cubicBezTo>
                  <a:pt x="3137793" y="4705450"/>
                  <a:pt x="3136553" y="4702969"/>
                  <a:pt x="3129111" y="4702969"/>
                </a:cubicBezTo>
                <a:cubicBezTo>
                  <a:pt x="3121670" y="4702969"/>
                  <a:pt x="3115468" y="4700489"/>
                  <a:pt x="3110508" y="4695528"/>
                </a:cubicBezTo>
                <a:lnTo>
                  <a:pt x="3095625" y="4688087"/>
                </a:lnTo>
                <a:cubicBezTo>
                  <a:pt x="3095625" y="4688087"/>
                  <a:pt x="3094385" y="4686846"/>
                  <a:pt x="3091904" y="4684366"/>
                </a:cubicBezTo>
                <a:cubicBezTo>
                  <a:pt x="3089424" y="4681886"/>
                  <a:pt x="3085703" y="4678165"/>
                  <a:pt x="3080742" y="4673204"/>
                </a:cubicBezTo>
                <a:cubicBezTo>
                  <a:pt x="3070820" y="4663282"/>
                  <a:pt x="3063379" y="4658321"/>
                  <a:pt x="3058418" y="4658321"/>
                </a:cubicBezTo>
                <a:lnTo>
                  <a:pt x="3036094" y="4650880"/>
                </a:lnTo>
                <a:cubicBezTo>
                  <a:pt x="3026172" y="4640958"/>
                  <a:pt x="3021211" y="4635997"/>
                  <a:pt x="3021211" y="4635997"/>
                </a:cubicBezTo>
                <a:lnTo>
                  <a:pt x="3006329" y="4650880"/>
                </a:lnTo>
                <a:lnTo>
                  <a:pt x="2991446" y="4665762"/>
                </a:lnTo>
                <a:lnTo>
                  <a:pt x="2998887" y="4650880"/>
                </a:lnTo>
                <a:cubicBezTo>
                  <a:pt x="2998887" y="4645919"/>
                  <a:pt x="2998887" y="4643438"/>
                  <a:pt x="2998887" y="4643438"/>
                </a:cubicBezTo>
                <a:cubicBezTo>
                  <a:pt x="2998887" y="4638477"/>
                  <a:pt x="2998887" y="4635997"/>
                  <a:pt x="2998887" y="4635997"/>
                </a:cubicBezTo>
                <a:cubicBezTo>
                  <a:pt x="3003848" y="4635997"/>
                  <a:pt x="3006329" y="4634757"/>
                  <a:pt x="3006329" y="4632276"/>
                </a:cubicBezTo>
                <a:cubicBezTo>
                  <a:pt x="3006329" y="4629796"/>
                  <a:pt x="3006329" y="4628555"/>
                  <a:pt x="3006329" y="4628555"/>
                </a:cubicBezTo>
                <a:lnTo>
                  <a:pt x="2998887" y="4628555"/>
                </a:lnTo>
                <a:cubicBezTo>
                  <a:pt x="2993927" y="4638477"/>
                  <a:pt x="2990206" y="4643438"/>
                  <a:pt x="2987725" y="4643438"/>
                </a:cubicBezTo>
                <a:cubicBezTo>
                  <a:pt x="2985245" y="4643438"/>
                  <a:pt x="2984005" y="4645919"/>
                  <a:pt x="2984005" y="4650880"/>
                </a:cubicBezTo>
                <a:cubicBezTo>
                  <a:pt x="2974083" y="4665762"/>
                  <a:pt x="2966640" y="4673204"/>
                  <a:pt x="2961680" y="4673204"/>
                </a:cubicBezTo>
                <a:cubicBezTo>
                  <a:pt x="2956719" y="4673204"/>
                  <a:pt x="2956719" y="4671964"/>
                  <a:pt x="2961680" y="4669483"/>
                </a:cubicBezTo>
                <a:cubicBezTo>
                  <a:pt x="2966640" y="4667003"/>
                  <a:pt x="2967882" y="4664522"/>
                  <a:pt x="2965400" y="4662042"/>
                </a:cubicBezTo>
                <a:cubicBezTo>
                  <a:pt x="2962920" y="4659562"/>
                  <a:pt x="2959199" y="4658321"/>
                  <a:pt x="2954238" y="4658321"/>
                </a:cubicBezTo>
                <a:cubicBezTo>
                  <a:pt x="2954238" y="4658321"/>
                  <a:pt x="2952998" y="4658321"/>
                  <a:pt x="2950518" y="4658321"/>
                </a:cubicBezTo>
                <a:cubicBezTo>
                  <a:pt x="2948037" y="4658321"/>
                  <a:pt x="2944316" y="4660802"/>
                  <a:pt x="2939355" y="4665762"/>
                </a:cubicBezTo>
                <a:cubicBezTo>
                  <a:pt x="2939355" y="4675684"/>
                  <a:pt x="2935635" y="4680645"/>
                  <a:pt x="2928193" y="4680645"/>
                </a:cubicBezTo>
                <a:cubicBezTo>
                  <a:pt x="2920752" y="4680645"/>
                  <a:pt x="2914551" y="4681886"/>
                  <a:pt x="2909590" y="4684366"/>
                </a:cubicBezTo>
                <a:cubicBezTo>
                  <a:pt x="2904629" y="4686846"/>
                  <a:pt x="2900909" y="4686846"/>
                  <a:pt x="2898428" y="4684366"/>
                </a:cubicBezTo>
                <a:cubicBezTo>
                  <a:pt x="2895947" y="4681886"/>
                  <a:pt x="2890986" y="4683126"/>
                  <a:pt x="2883545" y="4688087"/>
                </a:cubicBezTo>
                <a:cubicBezTo>
                  <a:pt x="2876103" y="4693048"/>
                  <a:pt x="2872383" y="4693048"/>
                  <a:pt x="2872383" y="4688087"/>
                </a:cubicBezTo>
                <a:cubicBezTo>
                  <a:pt x="2872383" y="4683126"/>
                  <a:pt x="2869902" y="4683126"/>
                  <a:pt x="2864941" y="4688087"/>
                </a:cubicBezTo>
                <a:cubicBezTo>
                  <a:pt x="2859981" y="4693048"/>
                  <a:pt x="2857500" y="4695528"/>
                  <a:pt x="2857500" y="4695528"/>
                </a:cubicBezTo>
                <a:lnTo>
                  <a:pt x="2857500" y="4702969"/>
                </a:lnTo>
                <a:cubicBezTo>
                  <a:pt x="2857500" y="4698009"/>
                  <a:pt x="2856260" y="4695528"/>
                  <a:pt x="2853779" y="4695528"/>
                </a:cubicBezTo>
                <a:cubicBezTo>
                  <a:pt x="2851299" y="4695528"/>
                  <a:pt x="2850059" y="4693048"/>
                  <a:pt x="2850059" y="4688087"/>
                </a:cubicBezTo>
                <a:lnTo>
                  <a:pt x="2850059" y="4702969"/>
                </a:lnTo>
                <a:lnTo>
                  <a:pt x="2857500" y="4710411"/>
                </a:lnTo>
                <a:lnTo>
                  <a:pt x="2842617" y="4725294"/>
                </a:lnTo>
                <a:cubicBezTo>
                  <a:pt x="2832695" y="4735216"/>
                  <a:pt x="2827734" y="4740176"/>
                  <a:pt x="2827734" y="4740176"/>
                </a:cubicBezTo>
                <a:cubicBezTo>
                  <a:pt x="2827734" y="4750098"/>
                  <a:pt x="2817812" y="4762501"/>
                  <a:pt x="2797969" y="4777383"/>
                </a:cubicBezTo>
                <a:cubicBezTo>
                  <a:pt x="2788047" y="4782345"/>
                  <a:pt x="2780606" y="4784825"/>
                  <a:pt x="2775645" y="4784825"/>
                </a:cubicBezTo>
                <a:lnTo>
                  <a:pt x="2760763" y="4784825"/>
                </a:lnTo>
                <a:lnTo>
                  <a:pt x="2775645" y="4777383"/>
                </a:lnTo>
                <a:cubicBezTo>
                  <a:pt x="2785567" y="4767462"/>
                  <a:pt x="2796729" y="4757540"/>
                  <a:pt x="2809131" y="4747618"/>
                </a:cubicBezTo>
                <a:cubicBezTo>
                  <a:pt x="2821533" y="4737696"/>
                  <a:pt x="2824014" y="4732735"/>
                  <a:pt x="2816572" y="4732735"/>
                </a:cubicBezTo>
                <a:cubicBezTo>
                  <a:pt x="2809131" y="4732735"/>
                  <a:pt x="2802930" y="4732735"/>
                  <a:pt x="2797969" y="4732735"/>
                </a:cubicBezTo>
                <a:cubicBezTo>
                  <a:pt x="2797969" y="4737696"/>
                  <a:pt x="2796729" y="4738936"/>
                  <a:pt x="2794249" y="4736456"/>
                </a:cubicBezTo>
                <a:cubicBezTo>
                  <a:pt x="2791768" y="4733976"/>
                  <a:pt x="2788047" y="4732735"/>
                  <a:pt x="2783087" y="4732735"/>
                </a:cubicBezTo>
                <a:cubicBezTo>
                  <a:pt x="2778126" y="4722813"/>
                  <a:pt x="2775645" y="4717852"/>
                  <a:pt x="2775645" y="4717852"/>
                </a:cubicBezTo>
                <a:cubicBezTo>
                  <a:pt x="2775645" y="4717852"/>
                  <a:pt x="2778126" y="4717852"/>
                  <a:pt x="2783087" y="4717852"/>
                </a:cubicBezTo>
                <a:cubicBezTo>
                  <a:pt x="2788047" y="4717852"/>
                  <a:pt x="2793009" y="4715372"/>
                  <a:pt x="2797969" y="4710411"/>
                </a:cubicBezTo>
                <a:cubicBezTo>
                  <a:pt x="2807891" y="4710411"/>
                  <a:pt x="2815332" y="4707931"/>
                  <a:pt x="2820293" y="4702969"/>
                </a:cubicBezTo>
                <a:lnTo>
                  <a:pt x="2827734" y="4702969"/>
                </a:lnTo>
                <a:cubicBezTo>
                  <a:pt x="2822774" y="4702969"/>
                  <a:pt x="2820293" y="4700489"/>
                  <a:pt x="2820293" y="4695528"/>
                </a:cubicBezTo>
                <a:cubicBezTo>
                  <a:pt x="2820293" y="4695528"/>
                  <a:pt x="2822774" y="4693048"/>
                  <a:pt x="2827734" y="4688087"/>
                </a:cubicBezTo>
                <a:lnTo>
                  <a:pt x="2820293" y="4688087"/>
                </a:lnTo>
                <a:cubicBezTo>
                  <a:pt x="2785567" y="4698009"/>
                  <a:pt x="2765723" y="4705450"/>
                  <a:pt x="2760763" y="4710411"/>
                </a:cubicBezTo>
                <a:lnTo>
                  <a:pt x="2753320" y="4710411"/>
                </a:lnTo>
                <a:cubicBezTo>
                  <a:pt x="2748360" y="4710411"/>
                  <a:pt x="2743398" y="4714131"/>
                  <a:pt x="2738437" y="4721573"/>
                </a:cubicBezTo>
                <a:cubicBezTo>
                  <a:pt x="2733477" y="4729014"/>
                  <a:pt x="2728515" y="4732735"/>
                  <a:pt x="2723555" y="4732735"/>
                </a:cubicBezTo>
                <a:cubicBezTo>
                  <a:pt x="2713633" y="4727774"/>
                  <a:pt x="2708672" y="4727774"/>
                  <a:pt x="2708672" y="4732735"/>
                </a:cubicBezTo>
                <a:cubicBezTo>
                  <a:pt x="2708672" y="4737696"/>
                  <a:pt x="2708672" y="4740176"/>
                  <a:pt x="2708672" y="4740176"/>
                </a:cubicBezTo>
                <a:cubicBezTo>
                  <a:pt x="2713633" y="4735216"/>
                  <a:pt x="2718594" y="4735216"/>
                  <a:pt x="2723555" y="4740176"/>
                </a:cubicBezTo>
                <a:lnTo>
                  <a:pt x="2714625" y="4752083"/>
                </a:lnTo>
                <a:lnTo>
                  <a:pt x="2716113" y="4747618"/>
                </a:lnTo>
                <a:cubicBezTo>
                  <a:pt x="2711152" y="4747618"/>
                  <a:pt x="2708672" y="4747618"/>
                  <a:pt x="2708672" y="4747618"/>
                </a:cubicBezTo>
                <a:lnTo>
                  <a:pt x="2708672" y="4755059"/>
                </a:lnTo>
                <a:lnTo>
                  <a:pt x="2713633" y="4753406"/>
                </a:lnTo>
                <a:lnTo>
                  <a:pt x="2701230" y="4769942"/>
                </a:lnTo>
                <a:lnTo>
                  <a:pt x="2678906" y="4792266"/>
                </a:lnTo>
                <a:cubicBezTo>
                  <a:pt x="2678906" y="4792266"/>
                  <a:pt x="2673945" y="4797228"/>
                  <a:pt x="2664023" y="4807149"/>
                </a:cubicBezTo>
                <a:lnTo>
                  <a:pt x="2649141" y="4814590"/>
                </a:lnTo>
                <a:lnTo>
                  <a:pt x="2649141" y="4807149"/>
                </a:lnTo>
                <a:cubicBezTo>
                  <a:pt x="2644180" y="4797228"/>
                  <a:pt x="2639218" y="4792266"/>
                  <a:pt x="2634258" y="4792266"/>
                </a:cubicBezTo>
                <a:cubicBezTo>
                  <a:pt x="2634258" y="4787305"/>
                  <a:pt x="2635498" y="4784825"/>
                  <a:pt x="2637978" y="4784825"/>
                </a:cubicBezTo>
                <a:cubicBezTo>
                  <a:pt x="2640459" y="4784825"/>
                  <a:pt x="2641699" y="4779864"/>
                  <a:pt x="2641699" y="4769942"/>
                </a:cubicBezTo>
                <a:lnTo>
                  <a:pt x="2634258" y="4755059"/>
                </a:lnTo>
                <a:cubicBezTo>
                  <a:pt x="2634258" y="4755059"/>
                  <a:pt x="2634258" y="4757540"/>
                  <a:pt x="2634258" y="4762501"/>
                </a:cubicBezTo>
                <a:cubicBezTo>
                  <a:pt x="2629297" y="4762501"/>
                  <a:pt x="2624336" y="4764981"/>
                  <a:pt x="2619375" y="4769942"/>
                </a:cubicBezTo>
                <a:cubicBezTo>
                  <a:pt x="2614414" y="4774903"/>
                  <a:pt x="2609453" y="4777383"/>
                  <a:pt x="2604492" y="4777383"/>
                </a:cubicBezTo>
                <a:cubicBezTo>
                  <a:pt x="2604492" y="4772423"/>
                  <a:pt x="2602011" y="4769942"/>
                  <a:pt x="2597051" y="4769942"/>
                </a:cubicBezTo>
                <a:cubicBezTo>
                  <a:pt x="2597051" y="4760021"/>
                  <a:pt x="2597051" y="4752579"/>
                  <a:pt x="2597051" y="4747618"/>
                </a:cubicBezTo>
                <a:cubicBezTo>
                  <a:pt x="2602011" y="4747618"/>
                  <a:pt x="2604492" y="4745138"/>
                  <a:pt x="2604492" y="4740176"/>
                </a:cubicBezTo>
                <a:cubicBezTo>
                  <a:pt x="2604492" y="4735216"/>
                  <a:pt x="2604492" y="4730255"/>
                  <a:pt x="2604492" y="4725294"/>
                </a:cubicBezTo>
                <a:lnTo>
                  <a:pt x="2604492" y="4717852"/>
                </a:lnTo>
                <a:cubicBezTo>
                  <a:pt x="2604492" y="4722813"/>
                  <a:pt x="2602011" y="4725294"/>
                  <a:pt x="2597051" y="4725294"/>
                </a:cubicBezTo>
                <a:cubicBezTo>
                  <a:pt x="2597051" y="4730255"/>
                  <a:pt x="2597051" y="4735216"/>
                  <a:pt x="2597051" y="4740176"/>
                </a:cubicBezTo>
                <a:lnTo>
                  <a:pt x="2582169" y="4740176"/>
                </a:lnTo>
                <a:lnTo>
                  <a:pt x="2567286" y="4755059"/>
                </a:lnTo>
                <a:cubicBezTo>
                  <a:pt x="2562325" y="4764981"/>
                  <a:pt x="2559844" y="4771183"/>
                  <a:pt x="2559844" y="4773663"/>
                </a:cubicBezTo>
                <a:cubicBezTo>
                  <a:pt x="2559844" y="4776143"/>
                  <a:pt x="2564805" y="4774903"/>
                  <a:pt x="2574727" y="4769942"/>
                </a:cubicBezTo>
                <a:cubicBezTo>
                  <a:pt x="2584649" y="4764981"/>
                  <a:pt x="2589610" y="4763741"/>
                  <a:pt x="2589610" y="4766221"/>
                </a:cubicBezTo>
                <a:cubicBezTo>
                  <a:pt x="2589610" y="4768702"/>
                  <a:pt x="2582169" y="4772423"/>
                  <a:pt x="2567286" y="4777383"/>
                </a:cubicBezTo>
                <a:cubicBezTo>
                  <a:pt x="2552403" y="4782345"/>
                  <a:pt x="2544962" y="4784825"/>
                  <a:pt x="2544962" y="4784825"/>
                </a:cubicBezTo>
                <a:lnTo>
                  <a:pt x="2537519" y="4799708"/>
                </a:lnTo>
                <a:cubicBezTo>
                  <a:pt x="2537519" y="4809630"/>
                  <a:pt x="2535039" y="4817071"/>
                  <a:pt x="2530078" y="4822032"/>
                </a:cubicBezTo>
                <a:lnTo>
                  <a:pt x="2522637" y="4814590"/>
                </a:lnTo>
                <a:cubicBezTo>
                  <a:pt x="2517676" y="4809630"/>
                  <a:pt x="2515195" y="4807149"/>
                  <a:pt x="2515195" y="4807149"/>
                </a:cubicBezTo>
                <a:cubicBezTo>
                  <a:pt x="2510235" y="4807149"/>
                  <a:pt x="2506514" y="4807149"/>
                  <a:pt x="2504033" y="4807149"/>
                </a:cubicBezTo>
                <a:cubicBezTo>
                  <a:pt x="2501552" y="4807149"/>
                  <a:pt x="2497832" y="4804669"/>
                  <a:pt x="2492871" y="4799708"/>
                </a:cubicBezTo>
                <a:cubicBezTo>
                  <a:pt x="2487910" y="4794747"/>
                  <a:pt x="2484190" y="4792266"/>
                  <a:pt x="2481709" y="4792266"/>
                </a:cubicBezTo>
                <a:cubicBezTo>
                  <a:pt x="2479228" y="4792266"/>
                  <a:pt x="2473027" y="4787305"/>
                  <a:pt x="2463105" y="4777383"/>
                </a:cubicBezTo>
                <a:lnTo>
                  <a:pt x="2440781" y="4762501"/>
                </a:lnTo>
                <a:cubicBezTo>
                  <a:pt x="2435820" y="4762501"/>
                  <a:pt x="2429619" y="4758780"/>
                  <a:pt x="2422178" y="4751338"/>
                </a:cubicBezTo>
                <a:cubicBezTo>
                  <a:pt x="2414736" y="4743897"/>
                  <a:pt x="2409776" y="4740176"/>
                  <a:pt x="2407295" y="4740176"/>
                </a:cubicBezTo>
                <a:cubicBezTo>
                  <a:pt x="2404814" y="4740176"/>
                  <a:pt x="2398613" y="4745138"/>
                  <a:pt x="2388691" y="4755059"/>
                </a:cubicBezTo>
                <a:cubicBezTo>
                  <a:pt x="2388691" y="4755059"/>
                  <a:pt x="2386211" y="4757540"/>
                  <a:pt x="2381250" y="4762501"/>
                </a:cubicBezTo>
                <a:cubicBezTo>
                  <a:pt x="2376289" y="4762501"/>
                  <a:pt x="2376289" y="4760021"/>
                  <a:pt x="2381250" y="4755059"/>
                </a:cubicBezTo>
                <a:lnTo>
                  <a:pt x="2388691" y="4740176"/>
                </a:lnTo>
                <a:cubicBezTo>
                  <a:pt x="2388691" y="4740176"/>
                  <a:pt x="2391172" y="4737696"/>
                  <a:pt x="2396133" y="4732735"/>
                </a:cubicBezTo>
                <a:cubicBezTo>
                  <a:pt x="2401093" y="4732735"/>
                  <a:pt x="2403574" y="4730255"/>
                  <a:pt x="2403574" y="4725294"/>
                </a:cubicBezTo>
                <a:cubicBezTo>
                  <a:pt x="2403574" y="4720333"/>
                  <a:pt x="2401093" y="4717852"/>
                  <a:pt x="2396133" y="4717852"/>
                </a:cubicBezTo>
                <a:cubicBezTo>
                  <a:pt x="2396133" y="4717852"/>
                  <a:pt x="2394893" y="4719093"/>
                  <a:pt x="2392412" y="4721573"/>
                </a:cubicBezTo>
                <a:cubicBezTo>
                  <a:pt x="2389931" y="4724054"/>
                  <a:pt x="2387451" y="4726534"/>
                  <a:pt x="2384971" y="4729014"/>
                </a:cubicBezTo>
                <a:cubicBezTo>
                  <a:pt x="2382490" y="4731495"/>
                  <a:pt x="2380010" y="4732735"/>
                  <a:pt x="2377529" y="4732735"/>
                </a:cubicBezTo>
                <a:cubicBezTo>
                  <a:pt x="2375049" y="4732735"/>
                  <a:pt x="2372569" y="4736456"/>
                  <a:pt x="2370088" y="4743897"/>
                </a:cubicBezTo>
                <a:cubicBezTo>
                  <a:pt x="2367607" y="4751338"/>
                  <a:pt x="2366367" y="4757540"/>
                  <a:pt x="2366367" y="4762501"/>
                </a:cubicBezTo>
                <a:cubicBezTo>
                  <a:pt x="2366367" y="4767462"/>
                  <a:pt x="2363887" y="4772423"/>
                  <a:pt x="2358926" y="4777383"/>
                </a:cubicBezTo>
                <a:cubicBezTo>
                  <a:pt x="2353965" y="4782345"/>
                  <a:pt x="2350245" y="4783585"/>
                  <a:pt x="2347764" y="4781104"/>
                </a:cubicBezTo>
                <a:cubicBezTo>
                  <a:pt x="2345283" y="4778624"/>
                  <a:pt x="2346524" y="4774903"/>
                  <a:pt x="2351485" y="4769942"/>
                </a:cubicBezTo>
                <a:lnTo>
                  <a:pt x="2344043" y="4755059"/>
                </a:lnTo>
                <a:cubicBezTo>
                  <a:pt x="2339082" y="4750098"/>
                  <a:pt x="2334121" y="4747618"/>
                  <a:pt x="2329160" y="4747618"/>
                </a:cubicBezTo>
                <a:lnTo>
                  <a:pt x="2321719" y="4769942"/>
                </a:lnTo>
                <a:cubicBezTo>
                  <a:pt x="2321719" y="4774903"/>
                  <a:pt x="2319238" y="4778624"/>
                  <a:pt x="2314278" y="4781104"/>
                </a:cubicBezTo>
                <a:cubicBezTo>
                  <a:pt x="2309317" y="4783585"/>
                  <a:pt x="2301876" y="4779864"/>
                  <a:pt x="2291953" y="4769942"/>
                </a:cubicBezTo>
                <a:lnTo>
                  <a:pt x="2262187" y="4755059"/>
                </a:lnTo>
                <a:lnTo>
                  <a:pt x="2254746" y="4762501"/>
                </a:lnTo>
                <a:cubicBezTo>
                  <a:pt x="2244824" y="4757540"/>
                  <a:pt x="2236143" y="4751338"/>
                  <a:pt x="2228701" y="4743897"/>
                </a:cubicBezTo>
                <a:cubicBezTo>
                  <a:pt x="2221260" y="4736456"/>
                  <a:pt x="2215059" y="4727774"/>
                  <a:pt x="2210098" y="4717852"/>
                </a:cubicBezTo>
                <a:cubicBezTo>
                  <a:pt x="2205137" y="4702969"/>
                  <a:pt x="2200176" y="4693048"/>
                  <a:pt x="2195215" y="4688087"/>
                </a:cubicBezTo>
                <a:lnTo>
                  <a:pt x="2187774" y="4680645"/>
                </a:lnTo>
                <a:cubicBezTo>
                  <a:pt x="2187774" y="4675684"/>
                  <a:pt x="2187774" y="4673204"/>
                  <a:pt x="2187774" y="4673204"/>
                </a:cubicBezTo>
                <a:lnTo>
                  <a:pt x="2180332" y="4665762"/>
                </a:lnTo>
                <a:lnTo>
                  <a:pt x="2172891" y="4665762"/>
                </a:lnTo>
                <a:cubicBezTo>
                  <a:pt x="2167930" y="4665762"/>
                  <a:pt x="2161729" y="4663282"/>
                  <a:pt x="2154287" y="4658321"/>
                </a:cubicBezTo>
                <a:cubicBezTo>
                  <a:pt x="2146846" y="4653360"/>
                  <a:pt x="2141885" y="4653360"/>
                  <a:pt x="2139405" y="4658321"/>
                </a:cubicBezTo>
                <a:cubicBezTo>
                  <a:pt x="2136924" y="4663282"/>
                  <a:pt x="2135684" y="4670724"/>
                  <a:pt x="2135684" y="4680645"/>
                </a:cubicBezTo>
                <a:lnTo>
                  <a:pt x="2128243" y="4695528"/>
                </a:lnTo>
                <a:cubicBezTo>
                  <a:pt x="2128243" y="4695528"/>
                  <a:pt x="2127002" y="4695528"/>
                  <a:pt x="2124522" y="4695528"/>
                </a:cubicBezTo>
                <a:cubicBezTo>
                  <a:pt x="2122041" y="4695528"/>
                  <a:pt x="2118320" y="4695528"/>
                  <a:pt x="2113360" y="4695528"/>
                </a:cubicBezTo>
                <a:lnTo>
                  <a:pt x="2091035" y="4710411"/>
                </a:lnTo>
                <a:cubicBezTo>
                  <a:pt x="2086075" y="4710411"/>
                  <a:pt x="2083594" y="4710411"/>
                  <a:pt x="2083594" y="4710411"/>
                </a:cubicBezTo>
                <a:cubicBezTo>
                  <a:pt x="2083594" y="4710411"/>
                  <a:pt x="2083594" y="4712891"/>
                  <a:pt x="2083594" y="4717852"/>
                </a:cubicBezTo>
                <a:cubicBezTo>
                  <a:pt x="2083594" y="4722813"/>
                  <a:pt x="2083594" y="4725294"/>
                  <a:pt x="2083594" y="4725294"/>
                </a:cubicBezTo>
                <a:cubicBezTo>
                  <a:pt x="2083594" y="4725294"/>
                  <a:pt x="2082354" y="4725294"/>
                  <a:pt x="2079873" y="4725294"/>
                </a:cubicBezTo>
                <a:cubicBezTo>
                  <a:pt x="2077393" y="4725294"/>
                  <a:pt x="2074912" y="4726534"/>
                  <a:pt x="2072432" y="4729014"/>
                </a:cubicBezTo>
                <a:cubicBezTo>
                  <a:pt x="2069951" y="4731495"/>
                  <a:pt x="2066231" y="4735216"/>
                  <a:pt x="2061270" y="4740176"/>
                </a:cubicBezTo>
                <a:cubicBezTo>
                  <a:pt x="2046387" y="4760021"/>
                  <a:pt x="2035225" y="4769942"/>
                  <a:pt x="2027784" y="4769942"/>
                </a:cubicBezTo>
                <a:cubicBezTo>
                  <a:pt x="2020342" y="4769942"/>
                  <a:pt x="2019102" y="4752579"/>
                  <a:pt x="2024063" y="4717852"/>
                </a:cubicBezTo>
                <a:lnTo>
                  <a:pt x="2024063" y="4688087"/>
                </a:lnTo>
                <a:lnTo>
                  <a:pt x="2009180" y="4680645"/>
                </a:lnTo>
                <a:cubicBezTo>
                  <a:pt x="1999258" y="4670724"/>
                  <a:pt x="1994297" y="4664522"/>
                  <a:pt x="1994297" y="4662042"/>
                </a:cubicBezTo>
                <a:cubicBezTo>
                  <a:pt x="1994297" y="4659562"/>
                  <a:pt x="1991817" y="4659562"/>
                  <a:pt x="1986856" y="4662042"/>
                </a:cubicBezTo>
                <a:cubicBezTo>
                  <a:pt x="1981895" y="4664522"/>
                  <a:pt x="1980655" y="4663282"/>
                  <a:pt x="1983135" y="4658321"/>
                </a:cubicBezTo>
                <a:cubicBezTo>
                  <a:pt x="1985616" y="4653360"/>
                  <a:pt x="1984375" y="4648399"/>
                  <a:pt x="1979414" y="4643438"/>
                </a:cubicBezTo>
                <a:lnTo>
                  <a:pt x="1964532" y="4650880"/>
                </a:lnTo>
                <a:cubicBezTo>
                  <a:pt x="1964532" y="4645919"/>
                  <a:pt x="1962051" y="4645919"/>
                  <a:pt x="1957090" y="4650880"/>
                </a:cubicBezTo>
                <a:cubicBezTo>
                  <a:pt x="1952129" y="4650880"/>
                  <a:pt x="1949649" y="4650880"/>
                  <a:pt x="1949649" y="4650880"/>
                </a:cubicBezTo>
                <a:lnTo>
                  <a:pt x="1934766" y="4665762"/>
                </a:lnTo>
                <a:lnTo>
                  <a:pt x="1934766" y="4673204"/>
                </a:lnTo>
                <a:cubicBezTo>
                  <a:pt x="1929805" y="4673204"/>
                  <a:pt x="1927325" y="4673204"/>
                  <a:pt x="1927325" y="4673204"/>
                </a:cubicBezTo>
                <a:cubicBezTo>
                  <a:pt x="1927325" y="4673204"/>
                  <a:pt x="1924844" y="4675684"/>
                  <a:pt x="1919883" y="4680645"/>
                </a:cubicBezTo>
                <a:cubicBezTo>
                  <a:pt x="1919883" y="4685606"/>
                  <a:pt x="1914922" y="4688087"/>
                  <a:pt x="1905000" y="4688087"/>
                </a:cubicBezTo>
                <a:lnTo>
                  <a:pt x="1890118" y="4688087"/>
                </a:lnTo>
                <a:lnTo>
                  <a:pt x="1905000" y="4695528"/>
                </a:lnTo>
                <a:cubicBezTo>
                  <a:pt x="1914922" y="4705450"/>
                  <a:pt x="1912442" y="4712891"/>
                  <a:pt x="1897559" y="4717852"/>
                </a:cubicBezTo>
                <a:lnTo>
                  <a:pt x="1875235" y="4732735"/>
                </a:lnTo>
                <a:lnTo>
                  <a:pt x="1867793" y="4740176"/>
                </a:lnTo>
                <a:lnTo>
                  <a:pt x="1860352" y="4747618"/>
                </a:lnTo>
                <a:cubicBezTo>
                  <a:pt x="1855391" y="4752579"/>
                  <a:pt x="1855391" y="4757540"/>
                  <a:pt x="1860352" y="4762501"/>
                </a:cubicBezTo>
                <a:lnTo>
                  <a:pt x="1852910" y="4769942"/>
                </a:lnTo>
                <a:cubicBezTo>
                  <a:pt x="1847949" y="4769942"/>
                  <a:pt x="1845469" y="4772423"/>
                  <a:pt x="1845469" y="4777383"/>
                </a:cubicBezTo>
                <a:cubicBezTo>
                  <a:pt x="1845469" y="4782345"/>
                  <a:pt x="1844229" y="4786065"/>
                  <a:pt x="1841748" y="4788546"/>
                </a:cubicBezTo>
                <a:cubicBezTo>
                  <a:pt x="1839267" y="4791026"/>
                  <a:pt x="1835547" y="4789786"/>
                  <a:pt x="1830586" y="4784825"/>
                </a:cubicBezTo>
                <a:lnTo>
                  <a:pt x="1823145" y="4792266"/>
                </a:lnTo>
                <a:cubicBezTo>
                  <a:pt x="1828105" y="4802188"/>
                  <a:pt x="1829346" y="4808390"/>
                  <a:pt x="1826865" y="4810870"/>
                </a:cubicBezTo>
                <a:cubicBezTo>
                  <a:pt x="1824385" y="4813350"/>
                  <a:pt x="1819424" y="4813350"/>
                  <a:pt x="1811983" y="4810870"/>
                </a:cubicBezTo>
                <a:cubicBezTo>
                  <a:pt x="1804541" y="4808390"/>
                  <a:pt x="1800821" y="4805909"/>
                  <a:pt x="1800821" y="4803428"/>
                </a:cubicBezTo>
                <a:cubicBezTo>
                  <a:pt x="1800821" y="4800948"/>
                  <a:pt x="1798340" y="4799708"/>
                  <a:pt x="1793379" y="4799708"/>
                </a:cubicBezTo>
                <a:lnTo>
                  <a:pt x="1793379" y="4792266"/>
                </a:lnTo>
                <a:cubicBezTo>
                  <a:pt x="1793379" y="4787305"/>
                  <a:pt x="1792139" y="4781104"/>
                  <a:pt x="1789658" y="4773663"/>
                </a:cubicBezTo>
                <a:cubicBezTo>
                  <a:pt x="1787178" y="4766221"/>
                  <a:pt x="1784698" y="4763741"/>
                  <a:pt x="1782217" y="4766221"/>
                </a:cubicBezTo>
                <a:cubicBezTo>
                  <a:pt x="1779737" y="4768702"/>
                  <a:pt x="1778496" y="4772423"/>
                  <a:pt x="1778496" y="4777383"/>
                </a:cubicBezTo>
                <a:lnTo>
                  <a:pt x="1771055" y="4784825"/>
                </a:lnTo>
                <a:cubicBezTo>
                  <a:pt x="1771055" y="4784825"/>
                  <a:pt x="1771055" y="4782345"/>
                  <a:pt x="1771055" y="4777383"/>
                </a:cubicBezTo>
                <a:cubicBezTo>
                  <a:pt x="1771055" y="4772423"/>
                  <a:pt x="1768574" y="4767462"/>
                  <a:pt x="1763614" y="4762501"/>
                </a:cubicBezTo>
                <a:cubicBezTo>
                  <a:pt x="1758653" y="4757540"/>
                  <a:pt x="1753692" y="4755059"/>
                  <a:pt x="1748731" y="4755059"/>
                </a:cubicBezTo>
                <a:cubicBezTo>
                  <a:pt x="1743770" y="4755059"/>
                  <a:pt x="1741289" y="4752579"/>
                  <a:pt x="1741289" y="4747618"/>
                </a:cubicBezTo>
                <a:cubicBezTo>
                  <a:pt x="1741289" y="4742657"/>
                  <a:pt x="1738809" y="4742657"/>
                  <a:pt x="1733848" y="4747618"/>
                </a:cubicBezTo>
                <a:lnTo>
                  <a:pt x="1718965" y="4747618"/>
                </a:lnTo>
                <a:cubicBezTo>
                  <a:pt x="1718965" y="4742657"/>
                  <a:pt x="1718965" y="4740176"/>
                  <a:pt x="1718965" y="4740176"/>
                </a:cubicBezTo>
                <a:cubicBezTo>
                  <a:pt x="1733848" y="4740176"/>
                  <a:pt x="1741289" y="4732735"/>
                  <a:pt x="1741289" y="4717852"/>
                </a:cubicBezTo>
                <a:cubicBezTo>
                  <a:pt x="1736328" y="4717852"/>
                  <a:pt x="1733848" y="4717852"/>
                  <a:pt x="1733848" y="4717852"/>
                </a:cubicBezTo>
                <a:cubicBezTo>
                  <a:pt x="1733848" y="4717852"/>
                  <a:pt x="1731367" y="4714131"/>
                  <a:pt x="1726407" y="4706690"/>
                </a:cubicBezTo>
                <a:cubicBezTo>
                  <a:pt x="1723926" y="4702969"/>
                  <a:pt x="1722066" y="4699249"/>
                  <a:pt x="1720825" y="4695528"/>
                </a:cubicBezTo>
                <a:lnTo>
                  <a:pt x="1719585" y="4688087"/>
                </a:lnTo>
                <a:lnTo>
                  <a:pt x="1718965" y="4684366"/>
                </a:lnTo>
                <a:cubicBezTo>
                  <a:pt x="1718965" y="4676924"/>
                  <a:pt x="1723926" y="4673204"/>
                  <a:pt x="1733848" y="4673204"/>
                </a:cubicBezTo>
                <a:lnTo>
                  <a:pt x="1741289" y="4658321"/>
                </a:lnTo>
                <a:lnTo>
                  <a:pt x="1748731" y="4643438"/>
                </a:lnTo>
                <a:lnTo>
                  <a:pt x="1741289" y="4635997"/>
                </a:lnTo>
                <a:cubicBezTo>
                  <a:pt x="1736328" y="4640958"/>
                  <a:pt x="1733848" y="4640958"/>
                  <a:pt x="1733848" y="4635997"/>
                </a:cubicBezTo>
                <a:lnTo>
                  <a:pt x="1726407" y="4635997"/>
                </a:lnTo>
                <a:cubicBezTo>
                  <a:pt x="1726407" y="4640958"/>
                  <a:pt x="1723926" y="4643438"/>
                  <a:pt x="1718965" y="4643438"/>
                </a:cubicBezTo>
                <a:lnTo>
                  <a:pt x="1726407" y="4643438"/>
                </a:lnTo>
                <a:cubicBezTo>
                  <a:pt x="1726407" y="4648399"/>
                  <a:pt x="1726407" y="4652120"/>
                  <a:pt x="1726407" y="4654600"/>
                </a:cubicBezTo>
                <a:cubicBezTo>
                  <a:pt x="1726407" y="4657081"/>
                  <a:pt x="1726407" y="4658321"/>
                  <a:pt x="1726407" y="4658321"/>
                </a:cubicBezTo>
                <a:lnTo>
                  <a:pt x="1726407" y="4665762"/>
                </a:lnTo>
                <a:lnTo>
                  <a:pt x="1718965" y="4658321"/>
                </a:lnTo>
                <a:cubicBezTo>
                  <a:pt x="1718965" y="4658321"/>
                  <a:pt x="1716485" y="4658321"/>
                  <a:pt x="1711524" y="4658321"/>
                </a:cubicBezTo>
                <a:lnTo>
                  <a:pt x="1704082" y="4665762"/>
                </a:lnTo>
                <a:lnTo>
                  <a:pt x="1689199" y="4695528"/>
                </a:lnTo>
                <a:cubicBezTo>
                  <a:pt x="1684238" y="4690567"/>
                  <a:pt x="1681758" y="4686846"/>
                  <a:pt x="1681758" y="4684366"/>
                </a:cubicBezTo>
                <a:cubicBezTo>
                  <a:pt x="1681758" y="4681886"/>
                  <a:pt x="1679278" y="4680645"/>
                  <a:pt x="1674317" y="4680645"/>
                </a:cubicBezTo>
                <a:cubicBezTo>
                  <a:pt x="1669356" y="4680645"/>
                  <a:pt x="1665635" y="4680645"/>
                  <a:pt x="1663155" y="4680645"/>
                </a:cubicBezTo>
                <a:cubicBezTo>
                  <a:pt x="1660674" y="4680645"/>
                  <a:pt x="1659434" y="4678165"/>
                  <a:pt x="1659434" y="4673204"/>
                </a:cubicBezTo>
                <a:lnTo>
                  <a:pt x="1651992" y="4673204"/>
                </a:lnTo>
                <a:cubicBezTo>
                  <a:pt x="1647031" y="4683126"/>
                  <a:pt x="1640830" y="4688087"/>
                  <a:pt x="1633389" y="4688087"/>
                </a:cubicBezTo>
                <a:cubicBezTo>
                  <a:pt x="1625947" y="4688087"/>
                  <a:pt x="1622227" y="4685606"/>
                  <a:pt x="1622227" y="4680645"/>
                </a:cubicBezTo>
                <a:lnTo>
                  <a:pt x="1614785" y="4673204"/>
                </a:lnTo>
                <a:cubicBezTo>
                  <a:pt x="1609824" y="4673204"/>
                  <a:pt x="1607344" y="4670724"/>
                  <a:pt x="1607344" y="4665762"/>
                </a:cubicBezTo>
                <a:cubicBezTo>
                  <a:pt x="1607344" y="4660802"/>
                  <a:pt x="1604864" y="4658321"/>
                  <a:pt x="1599902" y="4658321"/>
                </a:cubicBezTo>
                <a:cubicBezTo>
                  <a:pt x="1599902" y="4658321"/>
                  <a:pt x="1598662" y="4658321"/>
                  <a:pt x="1596182" y="4658321"/>
                </a:cubicBezTo>
                <a:cubicBezTo>
                  <a:pt x="1593702" y="4658321"/>
                  <a:pt x="1589981" y="4658321"/>
                  <a:pt x="1585020" y="4658321"/>
                </a:cubicBezTo>
                <a:cubicBezTo>
                  <a:pt x="1575098" y="4658321"/>
                  <a:pt x="1567657" y="4663282"/>
                  <a:pt x="1562696" y="4673204"/>
                </a:cubicBezTo>
                <a:lnTo>
                  <a:pt x="1547813" y="4680645"/>
                </a:lnTo>
                <a:lnTo>
                  <a:pt x="1540371" y="4673204"/>
                </a:lnTo>
                <a:cubicBezTo>
                  <a:pt x="1540371" y="4663282"/>
                  <a:pt x="1537891" y="4658321"/>
                  <a:pt x="1532930" y="4658321"/>
                </a:cubicBezTo>
                <a:cubicBezTo>
                  <a:pt x="1527969" y="4658321"/>
                  <a:pt x="1526729" y="4657081"/>
                  <a:pt x="1529209" y="4654600"/>
                </a:cubicBezTo>
                <a:cubicBezTo>
                  <a:pt x="1531690" y="4652120"/>
                  <a:pt x="1534170" y="4650880"/>
                  <a:pt x="1536651" y="4650880"/>
                </a:cubicBezTo>
                <a:cubicBezTo>
                  <a:pt x="1539131" y="4650880"/>
                  <a:pt x="1540371" y="4645919"/>
                  <a:pt x="1540371" y="4635997"/>
                </a:cubicBezTo>
                <a:lnTo>
                  <a:pt x="1532930" y="4621114"/>
                </a:lnTo>
                <a:lnTo>
                  <a:pt x="1525489" y="4628555"/>
                </a:lnTo>
                <a:cubicBezTo>
                  <a:pt x="1525489" y="4628555"/>
                  <a:pt x="1521768" y="4631036"/>
                  <a:pt x="1514326" y="4635997"/>
                </a:cubicBezTo>
                <a:cubicBezTo>
                  <a:pt x="1506885" y="4640958"/>
                  <a:pt x="1503164" y="4643438"/>
                  <a:pt x="1503164" y="4643438"/>
                </a:cubicBezTo>
                <a:cubicBezTo>
                  <a:pt x="1503164" y="4643438"/>
                  <a:pt x="1501924" y="4639717"/>
                  <a:pt x="1499444" y="4632276"/>
                </a:cubicBezTo>
                <a:cubicBezTo>
                  <a:pt x="1496963" y="4624835"/>
                  <a:pt x="1495723" y="4618634"/>
                  <a:pt x="1495723" y="4613672"/>
                </a:cubicBezTo>
                <a:lnTo>
                  <a:pt x="1503164" y="4591348"/>
                </a:lnTo>
                <a:lnTo>
                  <a:pt x="1503164" y="4583907"/>
                </a:lnTo>
                <a:cubicBezTo>
                  <a:pt x="1503164" y="4583907"/>
                  <a:pt x="1500684" y="4586388"/>
                  <a:pt x="1495723" y="4591348"/>
                </a:cubicBezTo>
                <a:cubicBezTo>
                  <a:pt x="1490762" y="4591348"/>
                  <a:pt x="1489522" y="4592589"/>
                  <a:pt x="1492002" y="4595069"/>
                </a:cubicBezTo>
                <a:cubicBezTo>
                  <a:pt x="1494483" y="4597550"/>
                  <a:pt x="1494483" y="4600030"/>
                  <a:pt x="1492002" y="4602510"/>
                </a:cubicBezTo>
                <a:cubicBezTo>
                  <a:pt x="1489522" y="4604991"/>
                  <a:pt x="1485801" y="4606231"/>
                  <a:pt x="1480840" y="4606231"/>
                </a:cubicBezTo>
                <a:cubicBezTo>
                  <a:pt x="1460996" y="4611192"/>
                  <a:pt x="1453555" y="4618634"/>
                  <a:pt x="1458516" y="4628555"/>
                </a:cubicBezTo>
                <a:cubicBezTo>
                  <a:pt x="1463477" y="4628555"/>
                  <a:pt x="1463477" y="4631036"/>
                  <a:pt x="1458516" y="4635997"/>
                </a:cubicBezTo>
                <a:cubicBezTo>
                  <a:pt x="1458516" y="4635997"/>
                  <a:pt x="1458516" y="4638477"/>
                  <a:pt x="1458516" y="4643438"/>
                </a:cubicBezTo>
                <a:lnTo>
                  <a:pt x="1473399" y="4635997"/>
                </a:lnTo>
                <a:cubicBezTo>
                  <a:pt x="1483320" y="4631036"/>
                  <a:pt x="1488282" y="4629796"/>
                  <a:pt x="1488282" y="4632276"/>
                </a:cubicBezTo>
                <a:cubicBezTo>
                  <a:pt x="1488282" y="4634757"/>
                  <a:pt x="1480840" y="4638477"/>
                  <a:pt x="1465957" y="4643438"/>
                </a:cubicBezTo>
                <a:cubicBezTo>
                  <a:pt x="1451074" y="4648399"/>
                  <a:pt x="1441153" y="4650880"/>
                  <a:pt x="1436192" y="4650880"/>
                </a:cubicBezTo>
                <a:cubicBezTo>
                  <a:pt x="1431231" y="4650880"/>
                  <a:pt x="1429990" y="4655841"/>
                  <a:pt x="1432471" y="4665762"/>
                </a:cubicBezTo>
                <a:cubicBezTo>
                  <a:pt x="1434951" y="4675684"/>
                  <a:pt x="1433711" y="4680645"/>
                  <a:pt x="1428750" y="4680645"/>
                </a:cubicBezTo>
                <a:lnTo>
                  <a:pt x="1413867" y="4680645"/>
                </a:lnTo>
                <a:cubicBezTo>
                  <a:pt x="1418828" y="4675684"/>
                  <a:pt x="1418828" y="4673204"/>
                  <a:pt x="1413867" y="4673204"/>
                </a:cubicBezTo>
                <a:cubicBezTo>
                  <a:pt x="1394024" y="4673204"/>
                  <a:pt x="1384102" y="4668243"/>
                  <a:pt x="1384102" y="4658321"/>
                </a:cubicBezTo>
                <a:lnTo>
                  <a:pt x="1376660" y="4658321"/>
                </a:lnTo>
                <a:cubicBezTo>
                  <a:pt x="1371699" y="4658321"/>
                  <a:pt x="1366739" y="4653360"/>
                  <a:pt x="1361778" y="4643438"/>
                </a:cubicBezTo>
                <a:cubicBezTo>
                  <a:pt x="1356817" y="4638477"/>
                  <a:pt x="1351856" y="4635997"/>
                  <a:pt x="1346895" y="4635997"/>
                </a:cubicBezTo>
                <a:cubicBezTo>
                  <a:pt x="1341934" y="4635997"/>
                  <a:pt x="1336973" y="4638477"/>
                  <a:pt x="1332012" y="4643438"/>
                </a:cubicBezTo>
                <a:cubicBezTo>
                  <a:pt x="1332012" y="4648399"/>
                  <a:pt x="1332012" y="4650880"/>
                  <a:pt x="1332012" y="4650880"/>
                </a:cubicBezTo>
                <a:cubicBezTo>
                  <a:pt x="1332012" y="4650880"/>
                  <a:pt x="1334492" y="4650880"/>
                  <a:pt x="1339453" y="4650880"/>
                </a:cubicBezTo>
                <a:lnTo>
                  <a:pt x="1332012" y="4665762"/>
                </a:lnTo>
                <a:lnTo>
                  <a:pt x="1324571" y="4673204"/>
                </a:lnTo>
                <a:lnTo>
                  <a:pt x="1324571" y="4665762"/>
                </a:lnTo>
                <a:cubicBezTo>
                  <a:pt x="1319610" y="4670724"/>
                  <a:pt x="1314649" y="4668243"/>
                  <a:pt x="1309688" y="4658321"/>
                </a:cubicBezTo>
                <a:lnTo>
                  <a:pt x="1294805" y="4643438"/>
                </a:lnTo>
                <a:cubicBezTo>
                  <a:pt x="1289844" y="4643438"/>
                  <a:pt x="1287364" y="4638477"/>
                  <a:pt x="1287364" y="4628555"/>
                </a:cubicBezTo>
                <a:lnTo>
                  <a:pt x="1287364" y="4621114"/>
                </a:lnTo>
                <a:lnTo>
                  <a:pt x="1279922" y="4628555"/>
                </a:lnTo>
                <a:cubicBezTo>
                  <a:pt x="1274961" y="4633517"/>
                  <a:pt x="1271240" y="4635997"/>
                  <a:pt x="1268760" y="4635997"/>
                </a:cubicBezTo>
                <a:cubicBezTo>
                  <a:pt x="1266280" y="4635997"/>
                  <a:pt x="1262559" y="4638477"/>
                  <a:pt x="1257598" y="4643438"/>
                </a:cubicBezTo>
                <a:cubicBezTo>
                  <a:pt x="1252637" y="4643438"/>
                  <a:pt x="1248916" y="4644679"/>
                  <a:pt x="1246436" y="4647159"/>
                </a:cubicBezTo>
                <a:cubicBezTo>
                  <a:pt x="1243955" y="4649639"/>
                  <a:pt x="1242715" y="4648399"/>
                  <a:pt x="1242715" y="4643438"/>
                </a:cubicBezTo>
                <a:lnTo>
                  <a:pt x="1242715" y="4628555"/>
                </a:lnTo>
                <a:cubicBezTo>
                  <a:pt x="1242715" y="4633517"/>
                  <a:pt x="1240235" y="4635997"/>
                  <a:pt x="1235274" y="4635997"/>
                </a:cubicBezTo>
                <a:cubicBezTo>
                  <a:pt x="1235274" y="4635997"/>
                  <a:pt x="1235274" y="4637237"/>
                  <a:pt x="1235274" y="4639717"/>
                </a:cubicBezTo>
                <a:cubicBezTo>
                  <a:pt x="1235274" y="4642198"/>
                  <a:pt x="1235274" y="4645919"/>
                  <a:pt x="1235274" y="4650880"/>
                </a:cubicBezTo>
                <a:cubicBezTo>
                  <a:pt x="1235274" y="4655841"/>
                  <a:pt x="1236514" y="4659562"/>
                  <a:pt x="1238994" y="4662042"/>
                </a:cubicBezTo>
                <a:cubicBezTo>
                  <a:pt x="1241475" y="4664522"/>
                  <a:pt x="1243955" y="4664522"/>
                  <a:pt x="1246436" y="4662042"/>
                </a:cubicBezTo>
                <a:cubicBezTo>
                  <a:pt x="1248916" y="4659562"/>
                  <a:pt x="1252637" y="4660802"/>
                  <a:pt x="1257598" y="4665762"/>
                </a:cubicBezTo>
                <a:cubicBezTo>
                  <a:pt x="1262559" y="4670724"/>
                  <a:pt x="1265039" y="4678165"/>
                  <a:pt x="1265039" y="4688087"/>
                </a:cubicBezTo>
                <a:cubicBezTo>
                  <a:pt x="1265039" y="4698009"/>
                  <a:pt x="1265039" y="4702969"/>
                  <a:pt x="1265039" y="4702969"/>
                </a:cubicBezTo>
                <a:cubicBezTo>
                  <a:pt x="1260078" y="4702969"/>
                  <a:pt x="1253877" y="4701729"/>
                  <a:pt x="1246436" y="4699249"/>
                </a:cubicBezTo>
                <a:cubicBezTo>
                  <a:pt x="1238994" y="4696769"/>
                  <a:pt x="1235274" y="4693048"/>
                  <a:pt x="1235274" y="4688087"/>
                </a:cubicBezTo>
                <a:lnTo>
                  <a:pt x="1227832" y="4680645"/>
                </a:lnTo>
                <a:cubicBezTo>
                  <a:pt x="1227832" y="4680645"/>
                  <a:pt x="1225352" y="4680645"/>
                  <a:pt x="1220391" y="4680645"/>
                </a:cubicBezTo>
                <a:lnTo>
                  <a:pt x="1220391" y="4665762"/>
                </a:lnTo>
                <a:cubicBezTo>
                  <a:pt x="1225352" y="4655841"/>
                  <a:pt x="1227832" y="4647159"/>
                  <a:pt x="1227832" y="4639717"/>
                </a:cubicBezTo>
                <a:cubicBezTo>
                  <a:pt x="1227832" y="4632276"/>
                  <a:pt x="1230313" y="4628555"/>
                  <a:pt x="1235274" y="4628555"/>
                </a:cubicBezTo>
                <a:lnTo>
                  <a:pt x="1227832" y="4628555"/>
                </a:lnTo>
                <a:cubicBezTo>
                  <a:pt x="1222871" y="4628555"/>
                  <a:pt x="1220391" y="4631036"/>
                  <a:pt x="1220391" y="4635997"/>
                </a:cubicBezTo>
                <a:cubicBezTo>
                  <a:pt x="1220391" y="4640958"/>
                  <a:pt x="1212949" y="4648399"/>
                  <a:pt x="1198066" y="4658321"/>
                </a:cubicBezTo>
                <a:cubicBezTo>
                  <a:pt x="1183184" y="4668243"/>
                  <a:pt x="1175742" y="4670724"/>
                  <a:pt x="1175742" y="4665762"/>
                </a:cubicBezTo>
                <a:cubicBezTo>
                  <a:pt x="1175742" y="4660802"/>
                  <a:pt x="1172022" y="4657081"/>
                  <a:pt x="1164580" y="4654600"/>
                </a:cubicBezTo>
                <a:cubicBezTo>
                  <a:pt x="1157139" y="4652120"/>
                  <a:pt x="1153418" y="4648399"/>
                  <a:pt x="1153418" y="4643438"/>
                </a:cubicBezTo>
                <a:lnTo>
                  <a:pt x="1138535" y="4635997"/>
                </a:lnTo>
                <a:cubicBezTo>
                  <a:pt x="1138535" y="4635997"/>
                  <a:pt x="1137295" y="4634757"/>
                  <a:pt x="1134815" y="4632276"/>
                </a:cubicBezTo>
                <a:cubicBezTo>
                  <a:pt x="1132334" y="4629796"/>
                  <a:pt x="1128614" y="4628555"/>
                  <a:pt x="1123653" y="4628555"/>
                </a:cubicBezTo>
                <a:cubicBezTo>
                  <a:pt x="1118692" y="4618634"/>
                  <a:pt x="1113731" y="4613672"/>
                  <a:pt x="1108770" y="4613672"/>
                </a:cubicBezTo>
                <a:lnTo>
                  <a:pt x="1108770" y="4621114"/>
                </a:lnTo>
                <a:lnTo>
                  <a:pt x="1116211" y="4628555"/>
                </a:lnTo>
                <a:lnTo>
                  <a:pt x="1108770" y="4635997"/>
                </a:lnTo>
                <a:cubicBezTo>
                  <a:pt x="1103809" y="4640958"/>
                  <a:pt x="1101328" y="4645919"/>
                  <a:pt x="1101328" y="4650880"/>
                </a:cubicBezTo>
                <a:lnTo>
                  <a:pt x="1093887" y="4658321"/>
                </a:lnTo>
                <a:cubicBezTo>
                  <a:pt x="1088926" y="4658321"/>
                  <a:pt x="1086446" y="4658321"/>
                  <a:pt x="1086446" y="4658321"/>
                </a:cubicBezTo>
                <a:cubicBezTo>
                  <a:pt x="1086446" y="4658321"/>
                  <a:pt x="1086446" y="4655841"/>
                  <a:pt x="1086446" y="4650880"/>
                </a:cubicBezTo>
                <a:lnTo>
                  <a:pt x="1079004" y="4643438"/>
                </a:lnTo>
                <a:lnTo>
                  <a:pt x="1071563" y="4643438"/>
                </a:lnTo>
                <a:lnTo>
                  <a:pt x="1064121" y="4643438"/>
                </a:lnTo>
                <a:cubicBezTo>
                  <a:pt x="1064121" y="4638477"/>
                  <a:pt x="1059160" y="4634757"/>
                  <a:pt x="1049239" y="4632276"/>
                </a:cubicBezTo>
                <a:cubicBezTo>
                  <a:pt x="1039317" y="4629796"/>
                  <a:pt x="1034356" y="4631036"/>
                  <a:pt x="1034356" y="4635997"/>
                </a:cubicBezTo>
                <a:cubicBezTo>
                  <a:pt x="1034356" y="4640958"/>
                  <a:pt x="1034356" y="4645919"/>
                  <a:pt x="1034356" y="4650880"/>
                </a:cubicBezTo>
                <a:lnTo>
                  <a:pt x="1026914" y="4650880"/>
                </a:lnTo>
                <a:cubicBezTo>
                  <a:pt x="1026914" y="4655841"/>
                  <a:pt x="1026914" y="4662042"/>
                  <a:pt x="1026914" y="4669483"/>
                </a:cubicBezTo>
                <a:cubicBezTo>
                  <a:pt x="1026914" y="4676924"/>
                  <a:pt x="1025674" y="4681886"/>
                  <a:pt x="1023193" y="4684366"/>
                </a:cubicBezTo>
                <a:cubicBezTo>
                  <a:pt x="1020713" y="4686846"/>
                  <a:pt x="1015752" y="4685606"/>
                  <a:pt x="1008311" y="4680645"/>
                </a:cubicBezTo>
                <a:cubicBezTo>
                  <a:pt x="1000869" y="4675684"/>
                  <a:pt x="994668" y="4670724"/>
                  <a:pt x="989707" y="4665762"/>
                </a:cubicBezTo>
                <a:lnTo>
                  <a:pt x="982266" y="4658321"/>
                </a:lnTo>
                <a:lnTo>
                  <a:pt x="982266" y="4628555"/>
                </a:lnTo>
                <a:cubicBezTo>
                  <a:pt x="982266" y="4623595"/>
                  <a:pt x="983506" y="4619874"/>
                  <a:pt x="985986" y="4617393"/>
                </a:cubicBezTo>
                <a:cubicBezTo>
                  <a:pt x="988467" y="4614913"/>
                  <a:pt x="987227" y="4611192"/>
                  <a:pt x="982266" y="4606231"/>
                </a:cubicBezTo>
                <a:lnTo>
                  <a:pt x="982266" y="4613672"/>
                </a:lnTo>
                <a:cubicBezTo>
                  <a:pt x="977305" y="4623595"/>
                  <a:pt x="969863" y="4628555"/>
                  <a:pt x="959942" y="4628555"/>
                </a:cubicBezTo>
                <a:lnTo>
                  <a:pt x="952500" y="4628555"/>
                </a:lnTo>
                <a:lnTo>
                  <a:pt x="930176" y="4635997"/>
                </a:lnTo>
                <a:cubicBezTo>
                  <a:pt x="930176" y="4631036"/>
                  <a:pt x="927695" y="4629796"/>
                  <a:pt x="922735" y="4632276"/>
                </a:cubicBezTo>
                <a:cubicBezTo>
                  <a:pt x="917774" y="4634757"/>
                  <a:pt x="915293" y="4631036"/>
                  <a:pt x="915293" y="4621114"/>
                </a:cubicBezTo>
                <a:cubicBezTo>
                  <a:pt x="915293" y="4611192"/>
                  <a:pt x="911572" y="4604991"/>
                  <a:pt x="904131" y="4602510"/>
                </a:cubicBezTo>
                <a:cubicBezTo>
                  <a:pt x="896690" y="4600030"/>
                  <a:pt x="889248" y="4595069"/>
                  <a:pt x="881807" y="4587628"/>
                </a:cubicBezTo>
                <a:cubicBezTo>
                  <a:pt x="874365" y="4580186"/>
                  <a:pt x="868164" y="4571505"/>
                  <a:pt x="863203" y="4561583"/>
                </a:cubicBezTo>
                <a:cubicBezTo>
                  <a:pt x="863203" y="4546700"/>
                  <a:pt x="858242" y="4544220"/>
                  <a:pt x="848321" y="4554141"/>
                </a:cubicBezTo>
                <a:cubicBezTo>
                  <a:pt x="848321" y="4559103"/>
                  <a:pt x="847080" y="4562823"/>
                  <a:pt x="844600" y="4565303"/>
                </a:cubicBezTo>
                <a:cubicBezTo>
                  <a:pt x="842119" y="4567784"/>
                  <a:pt x="838399" y="4569024"/>
                  <a:pt x="833438" y="4569024"/>
                </a:cubicBezTo>
                <a:lnTo>
                  <a:pt x="818555" y="4583907"/>
                </a:lnTo>
                <a:cubicBezTo>
                  <a:pt x="818555" y="4588868"/>
                  <a:pt x="816074" y="4591348"/>
                  <a:pt x="811113" y="4591348"/>
                </a:cubicBezTo>
                <a:cubicBezTo>
                  <a:pt x="806152" y="4591348"/>
                  <a:pt x="801192" y="4593829"/>
                  <a:pt x="796231" y="4598790"/>
                </a:cubicBezTo>
                <a:cubicBezTo>
                  <a:pt x="786309" y="4608712"/>
                  <a:pt x="781348" y="4606231"/>
                  <a:pt x="781348" y="4591348"/>
                </a:cubicBezTo>
                <a:lnTo>
                  <a:pt x="781348" y="4583907"/>
                </a:lnTo>
                <a:lnTo>
                  <a:pt x="773906" y="4598790"/>
                </a:lnTo>
                <a:cubicBezTo>
                  <a:pt x="768945" y="4603751"/>
                  <a:pt x="766465" y="4606231"/>
                  <a:pt x="766465" y="4606231"/>
                </a:cubicBezTo>
                <a:cubicBezTo>
                  <a:pt x="751582" y="4606231"/>
                  <a:pt x="746621" y="4613672"/>
                  <a:pt x="751582" y="4628555"/>
                </a:cubicBezTo>
                <a:lnTo>
                  <a:pt x="751582" y="4635997"/>
                </a:lnTo>
                <a:cubicBezTo>
                  <a:pt x="751582" y="4635997"/>
                  <a:pt x="750342" y="4635997"/>
                  <a:pt x="747861" y="4635997"/>
                </a:cubicBezTo>
                <a:cubicBezTo>
                  <a:pt x="745381" y="4635997"/>
                  <a:pt x="744141" y="4638477"/>
                  <a:pt x="744141" y="4643438"/>
                </a:cubicBezTo>
                <a:cubicBezTo>
                  <a:pt x="744141" y="4648399"/>
                  <a:pt x="741660" y="4652120"/>
                  <a:pt x="736699" y="4654600"/>
                </a:cubicBezTo>
                <a:cubicBezTo>
                  <a:pt x="731739" y="4657081"/>
                  <a:pt x="726778" y="4655841"/>
                  <a:pt x="721817" y="4650880"/>
                </a:cubicBezTo>
                <a:lnTo>
                  <a:pt x="721817" y="4658321"/>
                </a:lnTo>
                <a:cubicBezTo>
                  <a:pt x="721817" y="4668243"/>
                  <a:pt x="720576" y="4674444"/>
                  <a:pt x="718096" y="4676924"/>
                </a:cubicBezTo>
                <a:cubicBezTo>
                  <a:pt x="715615" y="4679405"/>
                  <a:pt x="711895" y="4679405"/>
                  <a:pt x="706934" y="4676924"/>
                </a:cubicBezTo>
                <a:cubicBezTo>
                  <a:pt x="701973" y="4674444"/>
                  <a:pt x="699492" y="4671964"/>
                  <a:pt x="699492" y="4669483"/>
                </a:cubicBezTo>
                <a:cubicBezTo>
                  <a:pt x="699492" y="4667003"/>
                  <a:pt x="697012" y="4665762"/>
                  <a:pt x="692051" y="4665762"/>
                </a:cubicBezTo>
                <a:lnTo>
                  <a:pt x="692051" y="4658321"/>
                </a:lnTo>
                <a:cubicBezTo>
                  <a:pt x="692051" y="4653360"/>
                  <a:pt x="690811" y="4647159"/>
                  <a:pt x="688330" y="4639717"/>
                </a:cubicBezTo>
                <a:cubicBezTo>
                  <a:pt x="685850" y="4632276"/>
                  <a:pt x="682129" y="4629796"/>
                  <a:pt x="677168" y="4632276"/>
                </a:cubicBezTo>
                <a:cubicBezTo>
                  <a:pt x="672207" y="4634757"/>
                  <a:pt x="669727" y="4638477"/>
                  <a:pt x="669727" y="4643438"/>
                </a:cubicBezTo>
                <a:cubicBezTo>
                  <a:pt x="664766" y="4633517"/>
                  <a:pt x="657324" y="4626075"/>
                  <a:pt x="647403" y="4621114"/>
                </a:cubicBezTo>
                <a:lnTo>
                  <a:pt x="639961" y="4613672"/>
                </a:lnTo>
                <a:cubicBezTo>
                  <a:pt x="635000" y="4608712"/>
                  <a:pt x="632520" y="4608712"/>
                  <a:pt x="632520" y="4613672"/>
                </a:cubicBezTo>
                <a:lnTo>
                  <a:pt x="625078" y="4598790"/>
                </a:lnTo>
                <a:lnTo>
                  <a:pt x="632520" y="4583907"/>
                </a:lnTo>
                <a:cubicBezTo>
                  <a:pt x="627559" y="4583907"/>
                  <a:pt x="622598" y="4580186"/>
                  <a:pt x="617637" y="4572745"/>
                </a:cubicBezTo>
                <a:cubicBezTo>
                  <a:pt x="612676" y="4565303"/>
                  <a:pt x="612676" y="4556622"/>
                  <a:pt x="617637" y="4546700"/>
                </a:cubicBezTo>
                <a:cubicBezTo>
                  <a:pt x="617637" y="4536778"/>
                  <a:pt x="617637" y="4531817"/>
                  <a:pt x="617637" y="4531817"/>
                </a:cubicBezTo>
                <a:cubicBezTo>
                  <a:pt x="617637" y="4531817"/>
                  <a:pt x="617637" y="4529337"/>
                  <a:pt x="617637" y="4524376"/>
                </a:cubicBezTo>
                <a:cubicBezTo>
                  <a:pt x="607715" y="4519415"/>
                  <a:pt x="602754" y="4519415"/>
                  <a:pt x="602754" y="4524376"/>
                </a:cubicBezTo>
                <a:cubicBezTo>
                  <a:pt x="602754" y="4529337"/>
                  <a:pt x="602754" y="4534298"/>
                  <a:pt x="602754" y="4539258"/>
                </a:cubicBezTo>
                <a:cubicBezTo>
                  <a:pt x="602754" y="4544220"/>
                  <a:pt x="600274" y="4546700"/>
                  <a:pt x="595313" y="4546700"/>
                </a:cubicBezTo>
                <a:cubicBezTo>
                  <a:pt x="595313" y="4551661"/>
                  <a:pt x="595313" y="4554141"/>
                  <a:pt x="595313" y="4554141"/>
                </a:cubicBezTo>
                <a:lnTo>
                  <a:pt x="595313" y="4569024"/>
                </a:lnTo>
                <a:cubicBezTo>
                  <a:pt x="595313" y="4573985"/>
                  <a:pt x="595313" y="4577706"/>
                  <a:pt x="595313" y="4580186"/>
                </a:cubicBezTo>
                <a:cubicBezTo>
                  <a:pt x="595313" y="4582667"/>
                  <a:pt x="594072" y="4587628"/>
                  <a:pt x="591592" y="4595069"/>
                </a:cubicBezTo>
                <a:cubicBezTo>
                  <a:pt x="589111" y="4602510"/>
                  <a:pt x="582910" y="4609952"/>
                  <a:pt x="572988" y="4617393"/>
                </a:cubicBezTo>
                <a:cubicBezTo>
                  <a:pt x="563066" y="4624835"/>
                  <a:pt x="553145" y="4628555"/>
                  <a:pt x="543223" y="4628555"/>
                </a:cubicBezTo>
                <a:cubicBezTo>
                  <a:pt x="538262" y="4628555"/>
                  <a:pt x="534541" y="4631036"/>
                  <a:pt x="532061" y="4635997"/>
                </a:cubicBezTo>
                <a:cubicBezTo>
                  <a:pt x="529580" y="4640958"/>
                  <a:pt x="528340" y="4640958"/>
                  <a:pt x="528340" y="4635997"/>
                </a:cubicBezTo>
                <a:lnTo>
                  <a:pt x="520899" y="4643438"/>
                </a:lnTo>
                <a:cubicBezTo>
                  <a:pt x="520899" y="4648399"/>
                  <a:pt x="519658" y="4650880"/>
                  <a:pt x="517178" y="4650880"/>
                </a:cubicBezTo>
                <a:cubicBezTo>
                  <a:pt x="514697" y="4650880"/>
                  <a:pt x="513457" y="4650880"/>
                  <a:pt x="513457" y="4650880"/>
                </a:cubicBezTo>
                <a:cubicBezTo>
                  <a:pt x="513457" y="4650880"/>
                  <a:pt x="513457" y="4647159"/>
                  <a:pt x="513457" y="4639717"/>
                </a:cubicBezTo>
                <a:cubicBezTo>
                  <a:pt x="513457" y="4632276"/>
                  <a:pt x="515938" y="4628555"/>
                  <a:pt x="520899" y="4628555"/>
                </a:cubicBezTo>
                <a:lnTo>
                  <a:pt x="520899" y="4613672"/>
                </a:lnTo>
                <a:lnTo>
                  <a:pt x="522759" y="4613672"/>
                </a:lnTo>
                <a:cubicBezTo>
                  <a:pt x="523999" y="4613672"/>
                  <a:pt x="525860" y="4613672"/>
                  <a:pt x="528340" y="4613672"/>
                </a:cubicBezTo>
                <a:cubicBezTo>
                  <a:pt x="528340" y="4613672"/>
                  <a:pt x="529580" y="4613672"/>
                  <a:pt x="532061" y="4613672"/>
                </a:cubicBezTo>
                <a:cubicBezTo>
                  <a:pt x="534541" y="4613672"/>
                  <a:pt x="535781" y="4611192"/>
                  <a:pt x="535781" y="4606231"/>
                </a:cubicBezTo>
                <a:lnTo>
                  <a:pt x="528340" y="4606231"/>
                </a:lnTo>
                <a:cubicBezTo>
                  <a:pt x="528340" y="4606231"/>
                  <a:pt x="527410" y="4607161"/>
                  <a:pt x="525550" y="4609022"/>
                </a:cubicBezTo>
                <a:lnTo>
                  <a:pt x="520899" y="4613672"/>
                </a:lnTo>
                <a:lnTo>
                  <a:pt x="517178" y="4617393"/>
                </a:lnTo>
                <a:cubicBezTo>
                  <a:pt x="509736" y="4624835"/>
                  <a:pt x="506016" y="4628555"/>
                  <a:pt x="506016" y="4628555"/>
                </a:cubicBezTo>
                <a:lnTo>
                  <a:pt x="491133" y="4635997"/>
                </a:lnTo>
                <a:cubicBezTo>
                  <a:pt x="486172" y="4635997"/>
                  <a:pt x="483692" y="4638477"/>
                  <a:pt x="483692" y="4643438"/>
                </a:cubicBezTo>
                <a:cubicBezTo>
                  <a:pt x="483692" y="4648399"/>
                  <a:pt x="486172" y="4650880"/>
                  <a:pt x="491133" y="4650880"/>
                </a:cubicBezTo>
                <a:cubicBezTo>
                  <a:pt x="486172" y="4650880"/>
                  <a:pt x="483692" y="4652120"/>
                  <a:pt x="483692" y="4654600"/>
                </a:cubicBezTo>
                <a:cubicBezTo>
                  <a:pt x="483692" y="4657081"/>
                  <a:pt x="481211" y="4658321"/>
                  <a:pt x="476250" y="4658321"/>
                </a:cubicBezTo>
                <a:cubicBezTo>
                  <a:pt x="471289" y="4658321"/>
                  <a:pt x="468809" y="4660802"/>
                  <a:pt x="468809" y="4665762"/>
                </a:cubicBezTo>
                <a:cubicBezTo>
                  <a:pt x="468809" y="4665762"/>
                  <a:pt x="466328" y="4665762"/>
                  <a:pt x="461367" y="4665762"/>
                </a:cubicBezTo>
                <a:cubicBezTo>
                  <a:pt x="456406" y="4665762"/>
                  <a:pt x="453926" y="4663282"/>
                  <a:pt x="453926" y="4658321"/>
                </a:cubicBezTo>
                <a:cubicBezTo>
                  <a:pt x="434082" y="4663282"/>
                  <a:pt x="424160" y="4658321"/>
                  <a:pt x="424160" y="4643438"/>
                </a:cubicBezTo>
                <a:cubicBezTo>
                  <a:pt x="424160" y="4638477"/>
                  <a:pt x="424160" y="4635997"/>
                  <a:pt x="424160" y="4635997"/>
                </a:cubicBezTo>
                <a:cubicBezTo>
                  <a:pt x="419199" y="4635997"/>
                  <a:pt x="416719" y="4635997"/>
                  <a:pt x="416719" y="4635997"/>
                </a:cubicBezTo>
                <a:cubicBezTo>
                  <a:pt x="416719" y="4635997"/>
                  <a:pt x="416719" y="4633517"/>
                  <a:pt x="416719" y="4628555"/>
                </a:cubicBezTo>
                <a:cubicBezTo>
                  <a:pt x="416719" y="4623595"/>
                  <a:pt x="419199" y="4621114"/>
                  <a:pt x="424160" y="4621114"/>
                </a:cubicBezTo>
                <a:cubicBezTo>
                  <a:pt x="424160" y="4606231"/>
                  <a:pt x="419199" y="4601270"/>
                  <a:pt x="409278" y="4606231"/>
                </a:cubicBezTo>
                <a:lnTo>
                  <a:pt x="394395" y="4598790"/>
                </a:lnTo>
                <a:cubicBezTo>
                  <a:pt x="394395" y="4593829"/>
                  <a:pt x="391914" y="4593829"/>
                  <a:pt x="386953" y="4598790"/>
                </a:cubicBezTo>
                <a:cubicBezTo>
                  <a:pt x="381992" y="4598790"/>
                  <a:pt x="377031" y="4593829"/>
                  <a:pt x="372071" y="4583907"/>
                </a:cubicBezTo>
                <a:lnTo>
                  <a:pt x="379512" y="4576465"/>
                </a:lnTo>
                <a:cubicBezTo>
                  <a:pt x="379512" y="4571505"/>
                  <a:pt x="381992" y="4566544"/>
                  <a:pt x="386953" y="4561583"/>
                </a:cubicBezTo>
                <a:lnTo>
                  <a:pt x="379512" y="4561583"/>
                </a:lnTo>
                <a:cubicBezTo>
                  <a:pt x="384473" y="4551661"/>
                  <a:pt x="384473" y="4549180"/>
                  <a:pt x="379512" y="4554141"/>
                </a:cubicBezTo>
                <a:cubicBezTo>
                  <a:pt x="374551" y="4559103"/>
                  <a:pt x="372071" y="4559103"/>
                  <a:pt x="372071" y="4554141"/>
                </a:cubicBezTo>
                <a:lnTo>
                  <a:pt x="364629" y="4554141"/>
                </a:lnTo>
                <a:cubicBezTo>
                  <a:pt x="364629" y="4554141"/>
                  <a:pt x="362148" y="4554141"/>
                  <a:pt x="357187" y="4554141"/>
                </a:cubicBezTo>
                <a:lnTo>
                  <a:pt x="357187" y="4539258"/>
                </a:lnTo>
                <a:lnTo>
                  <a:pt x="364629" y="4539258"/>
                </a:lnTo>
                <a:cubicBezTo>
                  <a:pt x="369590" y="4544220"/>
                  <a:pt x="372071" y="4544220"/>
                  <a:pt x="372071" y="4539258"/>
                </a:cubicBezTo>
                <a:cubicBezTo>
                  <a:pt x="372071" y="4539258"/>
                  <a:pt x="372071" y="4534298"/>
                  <a:pt x="372071" y="4524376"/>
                </a:cubicBezTo>
                <a:lnTo>
                  <a:pt x="364629" y="4516934"/>
                </a:lnTo>
                <a:lnTo>
                  <a:pt x="349746" y="4531817"/>
                </a:lnTo>
                <a:cubicBezTo>
                  <a:pt x="349746" y="4531817"/>
                  <a:pt x="349746" y="4536778"/>
                  <a:pt x="349746" y="4546700"/>
                </a:cubicBezTo>
                <a:cubicBezTo>
                  <a:pt x="349746" y="4551661"/>
                  <a:pt x="349746" y="4555382"/>
                  <a:pt x="349746" y="4557862"/>
                </a:cubicBezTo>
                <a:cubicBezTo>
                  <a:pt x="349746" y="4560343"/>
                  <a:pt x="349746" y="4561583"/>
                  <a:pt x="349746" y="4561583"/>
                </a:cubicBezTo>
                <a:cubicBezTo>
                  <a:pt x="344785" y="4561583"/>
                  <a:pt x="342305" y="4559103"/>
                  <a:pt x="342305" y="4554141"/>
                </a:cubicBezTo>
                <a:cubicBezTo>
                  <a:pt x="342305" y="4549180"/>
                  <a:pt x="342305" y="4542979"/>
                  <a:pt x="342305" y="4535538"/>
                </a:cubicBezTo>
                <a:cubicBezTo>
                  <a:pt x="342305" y="4528096"/>
                  <a:pt x="338584" y="4524376"/>
                  <a:pt x="331143" y="4524376"/>
                </a:cubicBezTo>
                <a:cubicBezTo>
                  <a:pt x="323701" y="4524376"/>
                  <a:pt x="317500" y="4523136"/>
                  <a:pt x="312539" y="4520655"/>
                </a:cubicBezTo>
                <a:cubicBezTo>
                  <a:pt x="307578" y="4518175"/>
                  <a:pt x="307578" y="4514454"/>
                  <a:pt x="312539" y="4509493"/>
                </a:cubicBezTo>
                <a:cubicBezTo>
                  <a:pt x="312539" y="4509493"/>
                  <a:pt x="311299" y="4508253"/>
                  <a:pt x="308819" y="4505772"/>
                </a:cubicBezTo>
                <a:cubicBezTo>
                  <a:pt x="306338" y="4503292"/>
                  <a:pt x="305098" y="4502051"/>
                  <a:pt x="305098" y="4502051"/>
                </a:cubicBezTo>
                <a:cubicBezTo>
                  <a:pt x="300137" y="4497091"/>
                  <a:pt x="300137" y="4492130"/>
                  <a:pt x="305098" y="4487169"/>
                </a:cubicBezTo>
                <a:cubicBezTo>
                  <a:pt x="305098" y="4487169"/>
                  <a:pt x="305098" y="4484688"/>
                  <a:pt x="305098" y="4479727"/>
                </a:cubicBezTo>
                <a:cubicBezTo>
                  <a:pt x="305098" y="4474766"/>
                  <a:pt x="305098" y="4472286"/>
                  <a:pt x="305098" y="4472286"/>
                </a:cubicBezTo>
                <a:lnTo>
                  <a:pt x="319981" y="4457403"/>
                </a:lnTo>
                <a:lnTo>
                  <a:pt x="327422" y="4457403"/>
                </a:lnTo>
                <a:lnTo>
                  <a:pt x="334863" y="4457403"/>
                </a:lnTo>
                <a:cubicBezTo>
                  <a:pt x="339824" y="4467325"/>
                  <a:pt x="342305" y="4469806"/>
                  <a:pt x="342305" y="4464844"/>
                </a:cubicBezTo>
                <a:lnTo>
                  <a:pt x="349746" y="4449962"/>
                </a:lnTo>
                <a:cubicBezTo>
                  <a:pt x="354707" y="4440040"/>
                  <a:pt x="357187" y="4435079"/>
                  <a:pt x="357187" y="4435079"/>
                </a:cubicBezTo>
                <a:lnTo>
                  <a:pt x="364629" y="4427637"/>
                </a:lnTo>
                <a:cubicBezTo>
                  <a:pt x="364629" y="4427637"/>
                  <a:pt x="364629" y="4425157"/>
                  <a:pt x="364629" y="4420196"/>
                </a:cubicBezTo>
                <a:cubicBezTo>
                  <a:pt x="364629" y="4415235"/>
                  <a:pt x="365869" y="4412755"/>
                  <a:pt x="368350" y="4412755"/>
                </a:cubicBezTo>
                <a:cubicBezTo>
                  <a:pt x="370830" y="4412755"/>
                  <a:pt x="374551" y="4415235"/>
                  <a:pt x="379512" y="4420196"/>
                </a:cubicBezTo>
                <a:lnTo>
                  <a:pt x="386953" y="4420196"/>
                </a:lnTo>
                <a:lnTo>
                  <a:pt x="394395" y="4427637"/>
                </a:lnTo>
                <a:cubicBezTo>
                  <a:pt x="399356" y="4427637"/>
                  <a:pt x="401836" y="4427637"/>
                  <a:pt x="401836" y="4427637"/>
                </a:cubicBezTo>
                <a:cubicBezTo>
                  <a:pt x="401836" y="4427637"/>
                  <a:pt x="401836" y="4425157"/>
                  <a:pt x="401836" y="4420196"/>
                </a:cubicBezTo>
                <a:cubicBezTo>
                  <a:pt x="401836" y="4415235"/>
                  <a:pt x="404317" y="4410274"/>
                  <a:pt x="409278" y="4405313"/>
                </a:cubicBezTo>
                <a:cubicBezTo>
                  <a:pt x="409278" y="4400352"/>
                  <a:pt x="409278" y="4397872"/>
                  <a:pt x="409278" y="4397872"/>
                </a:cubicBezTo>
                <a:cubicBezTo>
                  <a:pt x="414238" y="4397872"/>
                  <a:pt x="416719" y="4397872"/>
                  <a:pt x="416719" y="4397872"/>
                </a:cubicBezTo>
                <a:cubicBezTo>
                  <a:pt x="416719" y="4397872"/>
                  <a:pt x="416719" y="4395392"/>
                  <a:pt x="416719" y="4390430"/>
                </a:cubicBezTo>
                <a:lnTo>
                  <a:pt x="401836" y="4390430"/>
                </a:lnTo>
                <a:cubicBezTo>
                  <a:pt x="401836" y="4395392"/>
                  <a:pt x="400596" y="4397872"/>
                  <a:pt x="398115" y="4397872"/>
                </a:cubicBezTo>
                <a:cubicBezTo>
                  <a:pt x="395635" y="4397872"/>
                  <a:pt x="394395" y="4397872"/>
                  <a:pt x="394395" y="4397872"/>
                </a:cubicBezTo>
                <a:cubicBezTo>
                  <a:pt x="389434" y="4397872"/>
                  <a:pt x="388194" y="4395392"/>
                  <a:pt x="390674" y="4390430"/>
                </a:cubicBezTo>
                <a:cubicBezTo>
                  <a:pt x="393154" y="4385470"/>
                  <a:pt x="394395" y="4382989"/>
                  <a:pt x="394395" y="4382989"/>
                </a:cubicBezTo>
                <a:cubicBezTo>
                  <a:pt x="394395" y="4378028"/>
                  <a:pt x="395635" y="4375547"/>
                  <a:pt x="398115" y="4375547"/>
                </a:cubicBezTo>
                <a:cubicBezTo>
                  <a:pt x="400596" y="4375547"/>
                  <a:pt x="401836" y="4375547"/>
                  <a:pt x="401836" y="4375547"/>
                </a:cubicBezTo>
                <a:lnTo>
                  <a:pt x="394395" y="4360665"/>
                </a:lnTo>
                <a:cubicBezTo>
                  <a:pt x="379512" y="4355704"/>
                  <a:pt x="372071" y="4355704"/>
                  <a:pt x="372071" y="4360665"/>
                </a:cubicBezTo>
                <a:lnTo>
                  <a:pt x="379512" y="4375547"/>
                </a:lnTo>
                <a:lnTo>
                  <a:pt x="372071" y="4390430"/>
                </a:lnTo>
                <a:cubicBezTo>
                  <a:pt x="367110" y="4395392"/>
                  <a:pt x="363389" y="4397872"/>
                  <a:pt x="360908" y="4397872"/>
                </a:cubicBezTo>
                <a:cubicBezTo>
                  <a:pt x="358428" y="4397872"/>
                  <a:pt x="357187" y="4401592"/>
                  <a:pt x="357187" y="4409034"/>
                </a:cubicBezTo>
                <a:cubicBezTo>
                  <a:pt x="357187" y="4416475"/>
                  <a:pt x="353467" y="4420196"/>
                  <a:pt x="346025" y="4420196"/>
                </a:cubicBezTo>
                <a:cubicBezTo>
                  <a:pt x="338584" y="4420196"/>
                  <a:pt x="337344" y="4427637"/>
                  <a:pt x="342305" y="4442520"/>
                </a:cubicBezTo>
                <a:lnTo>
                  <a:pt x="334863" y="4449962"/>
                </a:lnTo>
                <a:cubicBezTo>
                  <a:pt x="334863" y="4445001"/>
                  <a:pt x="332383" y="4443761"/>
                  <a:pt x="327422" y="4446241"/>
                </a:cubicBezTo>
                <a:cubicBezTo>
                  <a:pt x="322461" y="4448721"/>
                  <a:pt x="319981" y="4449962"/>
                  <a:pt x="319981" y="4449962"/>
                </a:cubicBezTo>
                <a:lnTo>
                  <a:pt x="327422" y="4442520"/>
                </a:lnTo>
                <a:cubicBezTo>
                  <a:pt x="327422" y="4442520"/>
                  <a:pt x="327422" y="4437559"/>
                  <a:pt x="327422" y="4427637"/>
                </a:cubicBezTo>
                <a:lnTo>
                  <a:pt x="319981" y="4435079"/>
                </a:lnTo>
                <a:cubicBezTo>
                  <a:pt x="315020" y="4435079"/>
                  <a:pt x="315020" y="4430118"/>
                  <a:pt x="319981" y="4420196"/>
                </a:cubicBezTo>
                <a:lnTo>
                  <a:pt x="312539" y="4412755"/>
                </a:lnTo>
                <a:cubicBezTo>
                  <a:pt x="312539" y="4412755"/>
                  <a:pt x="312539" y="4415235"/>
                  <a:pt x="312539" y="4420196"/>
                </a:cubicBezTo>
                <a:cubicBezTo>
                  <a:pt x="312539" y="4425157"/>
                  <a:pt x="312539" y="4427637"/>
                  <a:pt x="312539" y="4427637"/>
                </a:cubicBezTo>
                <a:cubicBezTo>
                  <a:pt x="312539" y="4432599"/>
                  <a:pt x="311299" y="4436319"/>
                  <a:pt x="308819" y="4438799"/>
                </a:cubicBezTo>
                <a:cubicBezTo>
                  <a:pt x="306338" y="4441280"/>
                  <a:pt x="305098" y="4440040"/>
                  <a:pt x="305098" y="4435079"/>
                </a:cubicBezTo>
                <a:cubicBezTo>
                  <a:pt x="300137" y="4435079"/>
                  <a:pt x="298897" y="4433839"/>
                  <a:pt x="301377" y="4431358"/>
                </a:cubicBezTo>
                <a:cubicBezTo>
                  <a:pt x="303858" y="4428878"/>
                  <a:pt x="302617" y="4427637"/>
                  <a:pt x="297656" y="4427637"/>
                </a:cubicBezTo>
                <a:cubicBezTo>
                  <a:pt x="292695" y="4427637"/>
                  <a:pt x="290215" y="4427637"/>
                  <a:pt x="290215" y="4427637"/>
                </a:cubicBezTo>
                <a:cubicBezTo>
                  <a:pt x="290215" y="4427637"/>
                  <a:pt x="290215" y="4425157"/>
                  <a:pt x="290215" y="4420196"/>
                </a:cubicBezTo>
                <a:cubicBezTo>
                  <a:pt x="290215" y="4415235"/>
                  <a:pt x="290215" y="4412755"/>
                  <a:pt x="290215" y="4412755"/>
                </a:cubicBezTo>
                <a:cubicBezTo>
                  <a:pt x="285254" y="4412755"/>
                  <a:pt x="282773" y="4410274"/>
                  <a:pt x="282773" y="4405313"/>
                </a:cubicBezTo>
                <a:cubicBezTo>
                  <a:pt x="282773" y="4400352"/>
                  <a:pt x="280293" y="4395392"/>
                  <a:pt x="275332" y="4390430"/>
                </a:cubicBezTo>
                <a:lnTo>
                  <a:pt x="267891" y="4375547"/>
                </a:lnTo>
                <a:cubicBezTo>
                  <a:pt x="267891" y="4365626"/>
                  <a:pt x="265410" y="4365626"/>
                  <a:pt x="260449" y="4375547"/>
                </a:cubicBezTo>
                <a:lnTo>
                  <a:pt x="253008" y="4375547"/>
                </a:lnTo>
                <a:lnTo>
                  <a:pt x="223242" y="4360665"/>
                </a:lnTo>
                <a:lnTo>
                  <a:pt x="223242" y="4353223"/>
                </a:lnTo>
                <a:cubicBezTo>
                  <a:pt x="223242" y="4353223"/>
                  <a:pt x="223242" y="4351983"/>
                  <a:pt x="223242" y="4349503"/>
                </a:cubicBezTo>
                <a:cubicBezTo>
                  <a:pt x="223242" y="4347022"/>
                  <a:pt x="223242" y="4343302"/>
                  <a:pt x="223242" y="4338340"/>
                </a:cubicBezTo>
                <a:cubicBezTo>
                  <a:pt x="223242" y="4333380"/>
                  <a:pt x="222002" y="4330899"/>
                  <a:pt x="219522" y="4330899"/>
                </a:cubicBezTo>
                <a:cubicBezTo>
                  <a:pt x="217041" y="4330899"/>
                  <a:pt x="215801" y="4330899"/>
                  <a:pt x="215801" y="4330899"/>
                </a:cubicBezTo>
                <a:cubicBezTo>
                  <a:pt x="210840" y="4330899"/>
                  <a:pt x="208360" y="4328419"/>
                  <a:pt x="208360" y="4323458"/>
                </a:cubicBezTo>
                <a:lnTo>
                  <a:pt x="200918" y="4316016"/>
                </a:lnTo>
                <a:lnTo>
                  <a:pt x="200918" y="4308575"/>
                </a:lnTo>
                <a:cubicBezTo>
                  <a:pt x="200918" y="4303614"/>
                  <a:pt x="200918" y="4298653"/>
                  <a:pt x="200918" y="4293692"/>
                </a:cubicBezTo>
                <a:lnTo>
                  <a:pt x="208360" y="4301133"/>
                </a:lnTo>
                <a:lnTo>
                  <a:pt x="215801" y="4293692"/>
                </a:lnTo>
                <a:lnTo>
                  <a:pt x="223242" y="4278809"/>
                </a:lnTo>
                <a:cubicBezTo>
                  <a:pt x="228203" y="4278809"/>
                  <a:pt x="230684" y="4276329"/>
                  <a:pt x="230684" y="4271368"/>
                </a:cubicBezTo>
                <a:cubicBezTo>
                  <a:pt x="225723" y="4271368"/>
                  <a:pt x="223242" y="4267647"/>
                  <a:pt x="223242" y="4260206"/>
                </a:cubicBezTo>
                <a:cubicBezTo>
                  <a:pt x="223242" y="4252764"/>
                  <a:pt x="223242" y="4247804"/>
                  <a:pt x="223242" y="4245323"/>
                </a:cubicBezTo>
                <a:cubicBezTo>
                  <a:pt x="223242" y="4242843"/>
                  <a:pt x="224483" y="4241602"/>
                  <a:pt x="226963" y="4241602"/>
                </a:cubicBezTo>
                <a:cubicBezTo>
                  <a:pt x="229444" y="4241602"/>
                  <a:pt x="230684" y="4244083"/>
                  <a:pt x="230684" y="4249044"/>
                </a:cubicBezTo>
                <a:cubicBezTo>
                  <a:pt x="235645" y="4249044"/>
                  <a:pt x="238125" y="4249044"/>
                  <a:pt x="238125" y="4249044"/>
                </a:cubicBezTo>
                <a:lnTo>
                  <a:pt x="238125" y="4241602"/>
                </a:lnTo>
                <a:cubicBezTo>
                  <a:pt x="233164" y="4236641"/>
                  <a:pt x="233164" y="4231681"/>
                  <a:pt x="238125" y="4226719"/>
                </a:cubicBezTo>
                <a:lnTo>
                  <a:pt x="245567" y="4219278"/>
                </a:lnTo>
                <a:lnTo>
                  <a:pt x="245567" y="4204395"/>
                </a:lnTo>
                <a:cubicBezTo>
                  <a:pt x="245567" y="4204395"/>
                  <a:pt x="245567" y="4200674"/>
                  <a:pt x="245567" y="4193233"/>
                </a:cubicBezTo>
                <a:cubicBezTo>
                  <a:pt x="245567" y="4185792"/>
                  <a:pt x="248047" y="4179591"/>
                  <a:pt x="253008" y="4174630"/>
                </a:cubicBezTo>
                <a:lnTo>
                  <a:pt x="253008" y="4182071"/>
                </a:lnTo>
                <a:cubicBezTo>
                  <a:pt x="253008" y="4182071"/>
                  <a:pt x="253008" y="4184552"/>
                  <a:pt x="253008" y="4189512"/>
                </a:cubicBezTo>
                <a:cubicBezTo>
                  <a:pt x="253008" y="4194474"/>
                  <a:pt x="253008" y="4196954"/>
                  <a:pt x="253008" y="4196954"/>
                </a:cubicBezTo>
                <a:lnTo>
                  <a:pt x="260449" y="4189512"/>
                </a:lnTo>
                <a:cubicBezTo>
                  <a:pt x="260449" y="4184552"/>
                  <a:pt x="265410" y="4184552"/>
                  <a:pt x="275332" y="4189512"/>
                </a:cubicBezTo>
                <a:cubicBezTo>
                  <a:pt x="280293" y="4194474"/>
                  <a:pt x="282773" y="4196954"/>
                  <a:pt x="282773" y="4196954"/>
                </a:cubicBezTo>
                <a:cubicBezTo>
                  <a:pt x="282773" y="4196954"/>
                  <a:pt x="285254" y="4194474"/>
                  <a:pt x="290215" y="4189512"/>
                </a:cubicBezTo>
                <a:lnTo>
                  <a:pt x="297656" y="4167188"/>
                </a:lnTo>
                <a:lnTo>
                  <a:pt x="297656" y="4152305"/>
                </a:lnTo>
                <a:lnTo>
                  <a:pt x="305098" y="4115098"/>
                </a:lnTo>
                <a:cubicBezTo>
                  <a:pt x="305098" y="4110138"/>
                  <a:pt x="305098" y="4106417"/>
                  <a:pt x="305098" y="4103936"/>
                </a:cubicBezTo>
                <a:cubicBezTo>
                  <a:pt x="305098" y="4101456"/>
                  <a:pt x="307578" y="4100215"/>
                  <a:pt x="312539" y="4100215"/>
                </a:cubicBezTo>
                <a:cubicBezTo>
                  <a:pt x="317500" y="4100215"/>
                  <a:pt x="319981" y="4100215"/>
                  <a:pt x="319981" y="4100215"/>
                </a:cubicBezTo>
                <a:cubicBezTo>
                  <a:pt x="319981" y="4095255"/>
                  <a:pt x="321221" y="4092774"/>
                  <a:pt x="323701" y="4092774"/>
                </a:cubicBezTo>
                <a:cubicBezTo>
                  <a:pt x="326182" y="4092774"/>
                  <a:pt x="329903" y="4095255"/>
                  <a:pt x="334863" y="4100215"/>
                </a:cubicBezTo>
                <a:cubicBezTo>
                  <a:pt x="349746" y="4100215"/>
                  <a:pt x="354707" y="4095255"/>
                  <a:pt x="349746" y="4085333"/>
                </a:cubicBezTo>
                <a:cubicBezTo>
                  <a:pt x="349746" y="4080372"/>
                  <a:pt x="347266" y="4077891"/>
                  <a:pt x="342305" y="4077891"/>
                </a:cubicBezTo>
                <a:lnTo>
                  <a:pt x="327422" y="4077891"/>
                </a:lnTo>
                <a:lnTo>
                  <a:pt x="319981" y="4077891"/>
                </a:lnTo>
                <a:cubicBezTo>
                  <a:pt x="319981" y="4077891"/>
                  <a:pt x="315020" y="4082853"/>
                  <a:pt x="305098" y="4092774"/>
                </a:cubicBezTo>
                <a:lnTo>
                  <a:pt x="290215" y="4100215"/>
                </a:lnTo>
                <a:cubicBezTo>
                  <a:pt x="295176" y="4095255"/>
                  <a:pt x="296416" y="4092774"/>
                  <a:pt x="293936" y="4092774"/>
                </a:cubicBezTo>
                <a:cubicBezTo>
                  <a:pt x="291455" y="4092774"/>
                  <a:pt x="290215" y="4092774"/>
                  <a:pt x="290215" y="4092774"/>
                </a:cubicBezTo>
                <a:cubicBezTo>
                  <a:pt x="285254" y="4092774"/>
                  <a:pt x="282773" y="4090294"/>
                  <a:pt x="282773" y="4085333"/>
                </a:cubicBezTo>
                <a:cubicBezTo>
                  <a:pt x="282773" y="4080372"/>
                  <a:pt x="282773" y="4075411"/>
                  <a:pt x="282773" y="4070450"/>
                </a:cubicBezTo>
                <a:cubicBezTo>
                  <a:pt x="277812" y="4070450"/>
                  <a:pt x="275332" y="4067970"/>
                  <a:pt x="275332" y="4063008"/>
                </a:cubicBezTo>
                <a:lnTo>
                  <a:pt x="282773" y="4048126"/>
                </a:lnTo>
                <a:cubicBezTo>
                  <a:pt x="287735" y="4048126"/>
                  <a:pt x="290215" y="4048126"/>
                  <a:pt x="290215" y="4048126"/>
                </a:cubicBezTo>
                <a:cubicBezTo>
                  <a:pt x="305098" y="4048126"/>
                  <a:pt x="307578" y="4053087"/>
                  <a:pt x="297656" y="4063008"/>
                </a:cubicBezTo>
                <a:cubicBezTo>
                  <a:pt x="292695" y="4067970"/>
                  <a:pt x="292695" y="4070450"/>
                  <a:pt x="297656" y="4070450"/>
                </a:cubicBezTo>
                <a:lnTo>
                  <a:pt x="305098" y="4070450"/>
                </a:lnTo>
                <a:cubicBezTo>
                  <a:pt x="310059" y="4060528"/>
                  <a:pt x="317500" y="4055567"/>
                  <a:pt x="327422" y="4055567"/>
                </a:cubicBezTo>
                <a:cubicBezTo>
                  <a:pt x="337344" y="4055567"/>
                  <a:pt x="342305" y="4059288"/>
                  <a:pt x="342305" y="4066729"/>
                </a:cubicBezTo>
                <a:cubicBezTo>
                  <a:pt x="342305" y="4074171"/>
                  <a:pt x="343545" y="4076651"/>
                  <a:pt x="346025" y="4074171"/>
                </a:cubicBezTo>
                <a:cubicBezTo>
                  <a:pt x="348506" y="4071690"/>
                  <a:pt x="352227" y="4070450"/>
                  <a:pt x="357187" y="4070450"/>
                </a:cubicBezTo>
                <a:lnTo>
                  <a:pt x="357187" y="4040684"/>
                </a:lnTo>
                <a:cubicBezTo>
                  <a:pt x="352227" y="4040684"/>
                  <a:pt x="349746" y="4040684"/>
                  <a:pt x="349746" y="4040684"/>
                </a:cubicBezTo>
                <a:cubicBezTo>
                  <a:pt x="349746" y="4040684"/>
                  <a:pt x="347266" y="4040684"/>
                  <a:pt x="342305" y="4040684"/>
                </a:cubicBezTo>
                <a:cubicBezTo>
                  <a:pt x="342305" y="4040684"/>
                  <a:pt x="339824" y="4038204"/>
                  <a:pt x="334863" y="4033243"/>
                </a:cubicBezTo>
                <a:cubicBezTo>
                  <a:pt x="334863" y="4038204"/>
                  <a:pt x="332383" y="4039444"/>
                  <a:pt x="327422" y="4036963"/>
                </a:cubicBezTo>
                <a:cubicBezTo>
                  <a:pt x="322461" y="4034483"/>
                  <a:pt x="321221" y="4035723"/>
                  <a:pt x="323701" y="4040684"/>
                </a:cubicBezTo>
                <a:cubicBezTo>
                  <a:pt x="326182" y="4045646"/>
                  <a:pt x="326182" y="4048126"/>
                  <a:pt x="323701" y="4048126"/>
                </a:cubicBezTo>
                <a:cubicBezTo>
                  <a:pt x="321221" y="4048126"/>
                  <a:pt x="317500" y="4044405"/>
                  <a:pt x="312539" y="4036963"/>
                </a:cubicBezTo>
                <a:cubicBezTo>
                  <a:pt x="307578" y="4029522"/>
                  <a:pt x="305098" y="4023321"/>
                  <a:pt x="305098" y="4018360"/>
                </a:cubicBezTo>
                <a:cubicBezTo>
                  <a:pt x="300137" y="4018360"/>
                  <a:pt x="297656" y="4018360"/>
                  <a:pt x="297656" y="4018360"/>
                </a:cubicBezTo>
                <a:cubicBezTo>
                  <a:pt x="297656" y="4018360"/>
                  <a:pt x="295176" y="4018360"/>
                  <a:pt x="290215" y="4018360"/>
                </a:cubicBezTo>
                <a:lnTo>
                  <a:pt x="290215" y="4025801"/>
                </a:lnTo>
                <a:lnTo>
                  <a:pt x="275332" y="4040684"/>
                </a:lnTo>
                <a:lnTo>
                  <a:pt x="275332" y="4033243"/>
                </a:lnTo>
                <a:lnTo>
                  <a:pt x="275332" y="4010919"/>
                </a:lnTo>
                <a:cubicBezTo>
                  <a:pt x="260449" y="3996036"/>
                  <a:pt x="262930" y="3988594"/>
                  <a:pt x="282773" y="3988594"/>
                </a:cubicBezTo>
                <a:lnTo>
                  <a:pt x="282773" y="3996036"/>
                </a:lnTo>
                <a:cubicBezTo>
                  <a:pt x="287735" y="3996036"/>
                  <a:pt x="290215" y="3996036"/>
                  <a:pt x="290215" y="3996036"/>
                </a:cubicBezTo>
                <a:cubicBezTo>
                  <a:pt x="290215" y="3996036"/>
                  <a:pt x="292695" y="3993556"/>
                  <a:pt x="297656" y="3988594"/>
                </a:cubicBezTo>
                <a:lnTo>
                  <a:pt x="312539" y="3988594"/>
                </a:lnTo>
                <a:lnTo>
                  <a:pt x="312539" y="3996036"/>
                </a:lnTo>
                <a:lnTo>
                  <a:pt x="319981" y="3996036"/>
                </a:lnTo>
                <a:cubicBezTo>
                  <a:pt x="324942" y="3991075"/>
                  <a:pt x="326182" y="3987354"/>
                  <a:pt x="323701" y="3984874"/>
                </a:cubicBezTo>
                <a:cubicBezTo>
                  <a:pt x="321221" y="3982394"/>
                  <a:pt x="319981" y="3978673"/>
                  <a:pt x="319981" y="3973712"/>
                </a:cubicBezTo>
                <a:lnTo>
                  <a:pt x="327422" y="3981153"/>
                </a:lnTo>
                <a:lnTo>
                  <a:pt x="334863" y="3981153"/>
                </a:lnTo>
                <a:lnTo>
                  <a:pt x="342305" y="3981153"/>
                </a:lnTo>
                <a:lnTo>
                  <a:pt x="349746" y="3973712"/>
                </a:lnTo>
                <a:cubicBezTo>
                  <a:pt x="349746" y="3973712"/>
                  <a:pt x="350986" y="3974952"/>
                  <a:pt x="353467" y="3977432"/>
                </a:cubicBezTo>
                <a:cubicBezTo>
                  <a:pt x="355947" y="3979913"/>
                  <a:pt x="357187" y="3983634"/>
                  <a:pt x="357187" y="3988594"/>
                </a:cubicBezTo>
                <a:cubicBezTo>
                  <a:pt x="357187" y="3993556"/>
                  <a:pt x="359668" y="3993556"/>
                  <a:pt x="364629" y="3988594"/>
                </a:cubicBezTo>
                <a:cubicBezTo>
                  <a:pt x="369590" y="3983634"/>
                  <a:pt x="372071" y="3978673"/>
                  <a:pt x="372071" y="3973712"/>
                </a:cubicBezTo>
                <a:lnTo>
                  <a:pt x="394395" y="3973712"/>
                </a:lnTo>
                <a:cubicBezTo>
                  <a:pt x="404317" y="3963789"/>
                  <a:pt x="401836" y="3953868"/>
                  <a:pt x="386953" y="3943946"/>
                </a:cubicBezTo>
                <a:lnTo>
                  <a:pt x="379512" y="3943946"/>
                </a:lnTo>
                <a:cubicBezTo>
                  <a:pt x="374551" y="3948907"/>
                  <a:pt x="374551" y="3951387"/>
                  <a:pt x="379512" y="3951387"/>
                </a:cubicBezTo>
                <a:lnTo>
                  <a:pt x="364629" y="3951387"/>
                </a:lnTo>
                <a:cubicBezTo>
                  <a:pt x="359668" y="3946427"/>
                  <a:pt x="355947" y="3945186"/>
                  <a:pt x="353467" y="3947667"/>
                </a:cubicBezTo>
                <a:cubicBezTo>
                  <a:pt x="350986" y="3950147"/>
                  <a:pt x="349746" y="3948907"/>
                  <a:pt x="349746" y="3943946"/>
                </a:cubicBezTo>
                <a:lnTo>
                  <a:pt x="342305" y="3943946"/>
                </a:lnTo>
                <a:cubicBezTo>
                  <a:pt x="342305" y="3943946"/>
                  <a:pt x="339824" y="3941465"/>
                  <a:pt x="334863" y="3936505"/>
                </a:cubicBezTo>
                <a:cubicBezTo>
                  <a:pt x="329903" y="3931544"/>
                  <a:pt x="324942" y="3926582"/>
                  <a:pt x="319981" y="3921622"/>
                </a:cubicBezTo>
                <a:lnTo>
                  <a:pt x="312539" y="3914180"/>
                </a:lnTo>
                <a:cubicBezTo>
                  <a:pt x="307578" y="3914180"/>
                  <a:pt x="302617" y="3914180"/>
                  <a:pt x="297656" y="3914180"/>
                </a:cubicBezTo>
                <a:cubicBezTo>
                  <a:pt x="302617" y="3909220"/>
                  <a:pt x="303858" y="3905499"/>
                  <a:pt x="301377" y="3903018"/>
                </a:cubicBezTo>
                <a:cubicBezTo>
                  <a:pt x="298897" y="3900538"/>
                  <a:pt x="297656" y="3899297"/>
                  <a:pt x="297656" y="3899297"/>
                </a:cubicBezTo>
                <a:lnTo>
                  <a:pt x="297656" y="3884415"/>
                </a:lnTo>
                <a:cubicBezTo>
                  <a:pt x="292695" y="3879454"/>
                  <a:pt x="285254" y="3872013"/>
                  <a:pt x="275332" y="3862090"/>
                </a:cubicBezTo>
                <a:lnTo>
                  <a:pt x="260449" y="3854649"/>
                </a:lnTo>
                <a:lnTo>
                  <a:pt x="267891" y="3862090"/>
                </a:lnTo>
                <a:cubicBezTo>
                  <a:pt x="267891" y="3872013"/>
                  <a:pt x="265410" y="3876973"/>
                  <a:pt x="260449" y="3876973"/>
                </a:cubicBezTo>
                <a:lnTo>
                  <a:pt x="260449" y="3884415"/>
                </a:lnTo>
                <a:cubicBezTo>
                  <a:pt x="255488" y="3884415"/>
                  <a:pt x="253008" y="3883175"/>
                  <a:pt x="253008" y="3880694"/>
                </a:cubicBezTo>
                <a:cubicBezTo>
                  <a:pt x="253008" y="3878213"/>
                  <a:pt x="250528" y="3876973"/>
                  <a:pt x="245567" y="3876973"/>
                </a:cubicBezTo>
                <a:lnTo>
                  <a:pt x="238125" y="3876973"/>
                </a:lnTo>
                <a:cubicBezTo>
                  <a:pt x="238125" y="3876973"/>
                  <a:pt x="235645" y="3876973"/>
                  <a:pt x="230684" y="3876973"/>
                </a:cubicBezTo>
                <a:cubicBezTo>
                  <a:pt x="225723" y="3876973"/>
                  <a:pt x="223242" y="3874493"/>
                  <a:pt x="223242" y="3869532"/>
                </a:cubicBezTo>
                <a:cubicBezTo>
                  <a:pt x="223242" y="3864571"/>
                  <a:pt x="223242" y="3859610"/>
                  <a:pt x="223242" y="3854649"/>
                </a:cubicBezTo>
                <a:lnTo>
                  <a:pt x="200918" y="3847208"/>
                </a:lnTo>
                <a:cubicBezTo>
                  <a:pt x="200918" y="3847208"/>
                  <a:pt x="203399" y="3849688"/>
                  <a:pt x="208360" y="3854649"/>
                </a:cubicBezTo>
                <a:lnTo>
                  <a:pt x="208360" y="3891856"/>
                </a:lnTo>
                <a:cubicBezTo>
                  <a:pt x="203399" y="3891856"/>
                  <a:pt x="200918" y="3894337"/>
                  <a:pt x="200918" y="3899297"/>
                </a:cubicBezTo>
                <a:cubicBezTo>
                  <a:pt x="195957" y="3899297"/>
                  <a:pt x="193477" y="3899297"/>
                  <a:pt x="193477" y="3899297"/>
                </a:cubicBezTo>
                <a:cubicBezTo>
                  <a:pt x="188516" y="3899297"/>
                  <a:pt x="188516" y="3896817"/>
                  <a:pt x="193477" y="3891856"/>
                </a:cubicBezTo>
                <a:lnTo>
                  <a:pt x="171153" y="3891856"/>
                </a:lnTo>
                <a:cubicBezTo>
                  <a:pt x="161231" y="3891856"/>
                  <a:pt x="153789" y="3890616"/>
                  <a:pt x="148828" y="3888135"/>
                </a:cubicBezTo>
                <a:cubicBezTo>
                  <a:pt x="143867" y="3885655"/>
                  <a:pt x="142627" y="3880694"/>
                  <a:pt x="145107" y="3873253"/>
                </a:cubicBezTo>
                <a:cubicBezTo>
                  <a:pt x="147588" y="3865811"/>
                  <a:pt x="153789" y="3862090"/>
                  <a:pt x="163711" y="3862090"/>
                </a:cubicBezTo>
                <a:lnTo>
                  <a:pt x="186035" y="3854649"/>
                </a:lnTo>
                <a:cubicBezTo>
                  <a:pt x="190996" y="3849688"/>
                  <a:pt x="193477" y="3844727"/>
                  <a:pt x="193477" y="3839766"/>
                </a:cubicBezTo>
                <a:cubicBezTo>
                  <a:pt x="193477" y="3834805"/>
                  <a:pt x="190996" y="3829844"/>
                  <a:pt x="186035" y="3824883"/>
                </a:cubicBezTo>
                <a:cubicBezTo>
                  <a:pt x="181074" y="3819923"/>
                  <a:pt x="179834" y="3816202"/>
                  <a:pt x="182315" y="3813721"/>
                </a:cubicBezTo>
                <a:cubicBezTo>
                  <a:pt x="184795" y="3811241"/>
                  <a:pt x="184795" y="3810001"/>
                  <a:pt x="182315" y="3810001"/>
                </a:cubicBezTo>
                <a:cubicBezTo>
                  <a:pt x="179834" y="3810001"/>
                  <a:pt x="178594" y="3805040"/>
                  <a:pt x="178594" y="3795118"/>
                </a:cubicBezTo>
                <a:cubicBezTo>
                  <a:pt x="173633" y="3795118"/>
                  <a:pt x="171153" y="3793878"/>
                  <a:pt x="171153" y="3791397"/>
                </a:cubicBezTo>
                <a:cubicBezTo>
                  <a:pt x="171153" y="3788916"/>
                  <a:pt x="171153" y="3787676"/>
                  <a:pt x="171153" y="3787676"/>
                </a:cubicBezTo>
                <a:cubicBezTo>
                  <a:pt x="166192" y="3787676"/>
                  <a:pt x="163711" y="3785196"/>
                  <a:pt x="163711" y="3780235"/>
                </a:cubicBezTo>
                <a:lnTo>
                  <a:pt x="156270" y="3772794"/>
                </a:lnTo>
                <a:cubicBezTo>
                  <a:pt x="151309" y="3772794"/>
                  <a:pt x="148828" y="3770313"/>
                  <a:pt x="148828" y="3765352"/>
                </a:cubicBezTo>
                <a:cubicBezTo>
                  <a:pt x="148828" y="3765352"/>
                  <a:pt x="147588" y="3762872"/>
                  <a:pt x="145107" y="3757911"/>
                </a:cubicBezTo>
                <a:cubicBezTo>
                  <a:pt x="142627" y="3752950"/>
                  <a:pt x="138906" y="3747989"/>
                  <a:pt x="133945" y="3743028"/>
                </a:cubicBezTo>
                <a:cubicBezTo>
                  <a:pt x="128984" y="3733106"/>
                  <a:pt x="126504" y="3725664"/>
                  <a:pt x="126504" y="3720704"/>
                </a:cubicBezTo>
                <a:lnTo>
                  <a:pt x="126504" y="3713262"/>
                </a:lnTo>
                <a:cubicBezTo>
                  <a:pt x="126504" y="3713262"/>
                  <a:pt x="125264" y="3713262"/>
                  <a:pt x="122783" y="3713262"/>
                </a:cubicBezTo>
                <a:cubicBezTo>
                  <a:pt x="120303" y="3713262"/>
                  <a:pt x="119062" y="3710782"/>
                  <a:pt x="119062" y="3705821"/>
                </a:cubicBezTo>
                <a:cubicBezTo>
                  <a:pt x="119062" y="3705821"/>
                  <a:pt x="121543" y="3705821"/>
                  <a:pt x="126504" y="3705821"/>
                </a:cubicBezTo>
                <a:cubicBezTo>
                  <a:pt x="126504" y="3705821"/>
                  <a:pt x="126504" y="3703340"/>
                  <a:pt x="126504" y="3698380"/>
                </a:cubicBezTo>
                <a:cubicBezTo>
                  <a:pt x="126504" y="3693419"/>
                  <a:pt x="126504" y="3685977"/>
                  <a:pt x="126504" y="3676055"/>
                </a:cubicBezTo>
                <a:cubicBezTo>
                  <a:pt x="131465" y="3661172"/>
                  <a:pt x="136426" y="3651250"/>
                  <a:pt x="141387" y="3646290"/>
                </a:cubicBezTo>
                <a:cubicBezTo>
                  <a:pt x="146348" y="3641329"/>
                  <a:pt x="148828" y="3636368"/>
                  <a:pt x="148828" y="3631407"/>
                </a:cubicBezTo>
                <a:cubicBezTo>
                  <a:pt x="158750" y="3626446"/>
                  <a:pt x="166192" y="3614043"/>
                  <a:pt x="171153" y="3594200"/>
                </a:cubicBezTo>
                <a:cubicBezTo>
                  <a:pt x="171153" y="3589239"/>
                  <a:pt x="171153" y="3586758"/>
                  <a:pt x="171153" y="3586758"/>
                </a:cubicBezTo>
                <a:lnTo>
                  <a:pt x="171153" y="3542110"/>
                </a:lnTo>
                <a:cubicBezTo>
                  <a:pt x="166192" y="3542110"/>
                  <a:pt x="164951" y="3537149"/>
                  <a:pt x="167432" y="3527227"/>
                </a:cubicBezTo>
                <a:cubicBezTo>
                  <a:pt x="169912" y="3517305"/>
                  <a:pt x="169912" y="3511104"/>
                  <a:pt x="167432" y="3508624"/>
                </a:cubicBezTo>
                <a:cubicBezTo>
                  <a:pt x="164951" y="3506143"/>
                  <a:pt x="163711" y="3502422"/>
                  <a:pt x="163711" y="3497462"/>
                </a:cubicBezTo>
                <a:cubicBezTo>
                  <a:pt x="163711" y="3482579"/>
                  <a:pt x="162471" y="3472657"/>
                  <a:pt x="159990" y="3467696"/>
                </a:cubicBezTo>
                <a:cubicBezTo>
                  <a:pt x="157510" y="3462735"/>
                  <a:pt x="155029" y="3460255"/>
                  <a:pt x="152549" y="3460255"/>
                </a:cubicBezTo>
                <a:cubicBezTo>
                  <a:pt x="150068" y="3460255"/>
                  <a:pt x="151309" y="3455294"/>
                  <a:pt x="156270" y="3445372"/>
                </a:cubicBezTo>
                <a:cubicBezTo>
                  <a:pt x="156270" y="3445372"/>
                  <a:pt x="156270" y="3442891"/>
                  <a:pt x="156270" y="3437930"/>
                </a:cubicBezTo>
                <a:cubicBezTo>
                  <a:pt x="156270" y="3432970"/>
                  <a:pt x="153789" y="3430489"/>
                  <a:pt x="148828" y="3430489"/>
                </a:cubicBezTo>
                <a:lnTo>
                  <a:pt x="148828" y="3408165"/>
                </a:lnTo>
                <a:cubicBezTo>
                  <a:pt x="153789" y="3408165"/>
                  <a:pt x="157510" y="3401963"/>
                  <a:pt x="159990" y="3389561"/>
                </a:cubicBezTo>
                <a:cubicBezTo>
                  <a:pt x="162471" y="3377159"/>
                  <a:pt x="167432" y="3368477"/>
                  <a:pt x="174873" y="3363516"/>
                </a:cubicBezTo>
                <a:cubicBezTo>
                  <a:pt x="182315" y="3358555"/>
                  <a:pt x="183555" y="3349873"/>
                  <a:pt x="178594" y="3337471"/>
                </a:cubicBezTo>
                <a:cubicBezTo>
                  <a:pt x="173633" y="3325069"/>
                  <a:pt x="172393" y="3315147"/>
                  <a:pt x="174873" y="3307706"/>
                </a:cubicBezTo>
                <a:cubicBezTo>
                  <a:pt x="177354" y="3300264"/>
                  <a:pt x="178594" y="3299024"/>
                  <a:pt x="178594" y="3303985"/>
                </a:cubicBezTo>
                <a:cubicBezTo>
                  <a:pt x="178594" y="3308946"/>
                  <a:pt x="181074" y="3316387"/>
                  <a:pt x="186035" y="3326309"/>
                </a:cubicBezTo>
                <a:lnTo>
                  <a:pt x="193477" y="3333751"/>
                </a:lnTo>
                <a:lnTo>
                  <a:pt x="200918" y="3326309"/>
                </a:lnTo>
                <a:lnTo>
                  <a:pt x="200918" y="3333751"/>
                </a:lnTo>
                <a:lnTo>
                  <a:pt x="208360" y="3341192"/>
                </a:lnTo>
                <a:cubicBezTo>
                  <a:pt x="208360" y="3336231"/>
                  <a:pt x="208360" y="3333751"/>
                  <a:pt x="208360" y="3333751"/>
                </a:cubicBezTo>
                <a:lnTo>
                  <a:pt x="215801" y="3333751"/>
                </a:lnTo>
                <a:cubicBezTo>
                  <a:pt x="215801" y="3328790"/>
                  <a:pt x="218281" y="3328790"/>
                  <a:pt x="223242" y="3333751"/>
                </a:cubicBezTo>
                <a:cubicBezTo>
                  <a:pt x="233164" y="3338711"/>
                  <a:pt x="240606" y="3328790"/>
                  <a:pt x="245567" y="3303985"/>
                </a:cubicBezTo>
                <a:cubicBezTo>
                  <a:pt x="245567" y="3299024"/>
                  <a:pt x="245567" y="3294063"/>
                  <a:pt x="245567" y="3289102"/>
                </a:cubicBezTo>
                <a:lnTo>
                  <a:pt x="245567" y="3274219"/>
                </a:lnTo>
                <a:lnTo>
                  <a:pt x="260449" y="3281661"/>
                </a:lnTo>
                <a:lnTo>
                  <a:pt x="267891" y="3289102"/>
                </a:lnTo>
                <a:lnTo>
                  <a:pt x="275332" y="3296544"/>
                </a:lnTo>
                <a:cubicBezTo>
                  <a:pt x="275332" y="3301504"/>
                  <a:pt x="272852" y="3302745"/>
                  <a:pt x="267891" y="3300264"/>
                </a:cubicBezTo>
                <a:cubicBezTo>
                  <a:pt x="262930" y="3297784"/>
                  <a:pt x="260449" y="3299024"/>
                  <a:pt x="260449" y="3303985"/>
                </a:cubicBezTo>
                <a:lnTo>
                  <a:pt x="275332" y="3303985"/>
                </a:lnTo>
                <a:cubicBezTo>
                  <a:pt x="280293" y="3303985"/>
                  <a:pt x="282773" y="3300264"/>
                  <a:pt x="282773" y="3292823"/>
                </a:cubicBezTo>
                <a:cubicBezTo>
                  <a:pt x="282773" y="3285381"/>
                  <a:pt x="285254" y="3284141"/>
                  <a:pt x="290215" y="3289102"/>
                </a:cubicBezTo>
                <a:lnTo>
                  <a:pt x="282773" y="3274219"/>
                </a:lnTo>
                <a:cubicBezTo>
                  <a:pt x="277812" y="3274219"/>
                  <a:pt x="275332" y="3271739"/>
                  <a:pt x="275332" y="3266778"/>
                </a:cubicBezTo>
                <a:lnTo>
                  <a:pt x="282773" y="3251895"/>
                </a:lnTo>
                <a:lnTo>
                  <a:pt x="290215" y="3244454"/>
                </a:lnTo>
                <a:cubicBezTo>
                  <a:pt x="290215" y="3244454"/>
                  <a:pt x="290215" y="3241973"/>
                  <a:pt x="290215" y="3237012"/>
                </a:cubicBezTo>
                <a:lnTo>
                  <a:pt x="297656" y="3244454"/>
                </a:lnTo>
                <a:cubicBezTo>
                  <a:pt x="297656" y="3254376"/>
                  <a:pt x="295176" y="3259337"/>
                  <a:pt x="290215" y="3259337"/>
                </a:cubicBezTo>
                <a:lnTo>
                  <a:pt x="297656" y="3266778"/>
                </a:lnTo>
                <a:cubicBezTo>
                  <a:pt x="297656" y="3271739"/>
                  <a:pt x="300137" y="3271739"/>
                  <a:pt x="305098" y="3266778"/>
                </a:cubicBezTo>
                <a:cubicBezTo>
                  <a:pt x="310059" y="3261817"/>
                  <a:pt x="310059" y="3256856"/>
                  <a:pt x="305098" y="3251895"/>
                </a:cubicBezTo>
                <a:lnTo>
                  <a:pt x="312539" y="3237012"/>
                </a:lnTo>
                <a:cubicBezTo>
                  <a:pt x="317500" y="3237012"/>
                  <a:pt x="317500" y="3234532"/>
                  <a:pt x="312539" y="3229571"/>
                </a:cubicBezTo>
                <a:cubicBezTo>
                  <a:pt x="312539" y="3224610"/>
                  <a:pt x="313780" y="3222130"/>
                  <a:pt x="316260" y="3222130"/>
                </a:cubicBezTo>
                <a:cubicBezTo>
                  <a:pt x="318740" y="3222130"/>
                  <a:pt x="319981" y="3212207"/>
                  <a:pt x="319981" y="3192364"/>
                </a:cubicBezTo>
                <a:lnTo>
                  <a:pt x="327422" y="3170040"/>
                </a:lnTo>
                <a:cubicBezTo>
                  <a:pt x="327422" y="3170040"/>
                  <a:pt x="327422" y="3177481"/>
                  <a:pt x="327422" y="3192364"/>
                </a:cubicBezTo>
                <a:lnTo>
                  <a:pt x="334863" y="3199805"/>
                </a:lnTo>
                <a:lnTo>
                  <a:pt x="334863" y="3192364"/>
                </a:lnTo>
                <a:cubicBezTo>
                  <a:pt x="329903" y="3192364"/>
                  <a:pt x="329903" y="3167559"/>
                  <a:pt x="334863" y="3117950"/>
                </a:cubicBezTo>
                <a:lnTo>
                  <a:pt x="334863" y="3110508"/>
                </a:lnTo>
                <a:lnTo>
                  <a:pt x="349746" y="3103067"/>
                </a:lnTo>
                <a:cubicBezTo>
                  <a:pt x="349746" y="3103067"/>
                  <a:pt x="349746" y="3100586"/>
                  <a:pt x="349746" y="3095626"/>
                </a:cubicBezTo>
                <a:cubicBezTo>
                  <a:pt x="349746" y="3095626"/>
                  <a:pt x="352227" y="3093145"/>
                  <a:pt x="357187" y="3088184"/>
                </a:cubicBezTo>
                <a:cubicBezTo>
                  <a:pt x="362148" y="3083223"/>
                  <a:pt x="367110" y="3078262"/>
                  <a:pt x="372071" y="3073301"/>
                </a:cubicBezTo>
                <a:cubicBezTo>
                  <a:pt x="377031" y="3063379"/>
                  <a:pt x="380752" y="3054698"/>
                  <a:pt x="383233" y="3047256"/>
                </a:cubicBezTo>
                <a:cubicBezTo>
                  <a:pt x="385713" y="3039815"/>
                  <a:pt x="388194" y="3031134"/>
                  <a:pt x="390674" y="3021212"/>
                </a:cubicBezTo>
                <a:cubicBezTo>
                  <a:pt x="393154" y="3011289"/>
                  <a:pt x="391914" y="2998887"/>
                  <a:pt x="386953" y="2984005"/>
                </a:cubicBezTo>
                <a:cubicBezTo>
                  <a:pt x="386953" y="2964161"/>
                  <a:pt x="381992" y="2939356"/>
                  <a:pt x="372071" y="2909590"/>
                </a:cubicBezTo>
                <a:cubicBezTo>
                  <a:pt x="367110" y="2879825"/>
                  <a:pt x="367110" y="2859981"/>
                  <a:pt x="372071" y="2850059"/>
                </a:cubicBezTo>
                <a:cubicBezTo>
                  <a:pt x="372071" y="2845098"/>
                  <a:pt x="373311" y="2837657"/>
                  <a:pt x="375791" y="2827735"/>
                </a:cubicBezTo>
                <a:cubicBezTo>
                  <a:pt x="378272" y="2817813"/>
                  <a:pt x="381992" y="2812852"/>
                  <a:pt x="386953" y="2812852"/>
                </a:cubicBezTo>
                <a:cubicBezTo>
                  <a:pt x="391914" y="2812852"/>
                  <a:pt x="394395" y="2811612"/>
                  <a:pt x="394395" y="2809131"/>
                </a:cubicBezTo>
                <a:cubicBezTo>
                  <a:pt x="394395" y="2806651"/>
                  <a:pt x="394395" y="2802930"/>
                  <a:pt x="394395" y="2797969"/>
                </a:cubicBezTo>
                <a:lnTo>
                  <a:pt x="401836" y="2790528"/>
                </a:lnTo>
                <a:lnTo>
                  <a:pt x="409278" y="2790528"/>
                </a:lnTo>
                <a:cubicBezTo>
                  <a:pt x="414238" y="2785567"/>
                  <a:pt x="416719" y="2785567"/>
                  <a:pt x="416719" y="2790528"/>
                </a:cubicBezTo>
                <a:lnTo>
                  <a:pt x="431602" y="2790528"/>
                </a:lnTo>
                <a:cubicBezTo>
                  <a:pt x="431602" y="2785567"/>
                  <a:pt x="434082" y="2785567"/>
                  <a:pt x="439043" y="2790528"/>
                </a:cubicBezTo>
                <a:cubicBezTo>
                  <a:pt x="444004" y="2790528"/>
                  <a:pt x="446485" y="2788047"/>
                  <a:pt x="446485" y="2783087"/>
                </a:cubicBezTo>
                <a:cubicBezTo>
                  <a:pt x="451445" y="2773164"/>
                  <a:pt x="453926" y="2763243"/>
                  <a:pt x="453926" y="2753321"/>
                </a:cubicBezTo>
                <a:lnTo>
                  <a:pt x="461367" y="2745880"/>
                </a:lnTo>
                <a:lnTo>
                  <a:pt x="468809" y="2753321"/>
                </a:lnTo>
                <a:cubicBezTo>
                  <a:pt x="478731" y="2768204"/>
                  <a:pt x="488653" y="2770684"/>
                  <a:pt x="498574" y="2760762"/>
                </a:cubicBezTo>
                <a:lnTo>
                  <a:pt x="498574" y="2753321"/>
                </a:lnTo>
                <a:lnTo>
                  <a:pt x="513457" y="2753321"/>
                </a:lnTo>
                <a:cubicBezTo>
                  <a:pt x="513457" y="2748360"/>
                  <a:pt x="513457" y="2744639"/>
                  <a:pt x="513457" y="2742159"/>
                </a:cubicBezTo>
                <a:cubicBezTo>
                  <a:pt x="513457" y="2739678"/>
                  <a:pt x="513457" y="2738438"/>
                  <a:pt x="513457" y="2738438"/>
                </a:cubicBezTo>
                <a:lnTo>
                  <a:pt x="520899" y="2738438"/>
                </a:lnTo>
                <a:cubicBezTo>
                  <a:pt x="520899" y="2743399"/>
                  <a:pt x="523379" y="2743399"/>
                  <a:pt x="528340" y="2738438"/>
                </a:cubicBezTo>
                <a:lnTo>
                  <a:pt x="528340" y="2701231"/>
                </a:lnTo>
                <a:lnTo>
                  <a:pt x="535781" y="2716114"/>
                </a:lnTo>
                <a:lnTo>
                  <a:pt x="543223" y="2723555"/>
                </a:lnTo>
                <a:lnTo>
                  <a:pt x="550664" y="2708672"/>
                </a:lnTo>
                <a:cubicBezTo>
                  <a:pt x="550664" y="2718595"/>
                  <a:pt x="551904" y="2723555"/>
                  <a:pt x="554385" y="2723555"/>
                </a:cubicBezTo>
                <a:cubicBezTo>
                  <a:pt x="556865" y="2723555"/>
                  <a:pt x="558105" y="2724795"/>
                  <a:pt x="558105" y="2727276"/>
                </a:cubicBezTo>
                <a:cubicBezTo>
                  <a:pt x="558105" y="2729757"/>
                  <a:pt x="561826" y="2734717"/>
                  <a:pt x="569268" y="2742159"/>
                </a:cubicBezTo>
                <a:cubicBezTo>
                  <a:pt x="576709" y="2749600"/>
                  <a:pt x="580430" y="2755802"/>
                  <a:pt x="580430" y="2760762"/>
                </a:cubicBezTo>
                <a:lnTo>
                  <a:pt x="587871" y="2753321"/>
                </a:lnTo>
                <a:lnTo>
                  <a:pt x="587871" y="2738438"/>
                </a:lnTo>
                <a:lnTo>
                  <a:pt x="587871" y="2730997"/>
                </a:lnTo>
                <a:lnTo>
                  <a:pt x="595313" y="2723555"/>
                </a:lnTo>
                <a:cubicBezTo>
                  <a:pt x="595313" y="2723555"/>
                  <a:pt x="595313" y="2722315"/>
                  <a:pt x="595313" y="2719835"/>
                </a:cubicBezTo>
                <a:cubicBezTo>
                  <a:pt x="595313" y="2717354"/>
                  <a:pt x="597793" y="2716114"/>
                  <a:pt x="602754" y="2716114"/>
                </a:cubicBezTo>
                <a:lnTo>
                  <a:pt x="602754" y="2708672"/>
                </a:lnTo>
                <a:cubicBezTo>
                  <a:pt x="602754" y="2703712"/>
                  <a:pt x="602754" y="2701231"/>
                  <a:pt x="602754" y="2701231"/>
                </a:cubicBezTo>
                <a:cubicBezTo>
                  <a:pt x="592832" y="2711153"/>
                  <a:pt x="587871" y="2721075"/>
                  <a:pt x="587871" y="2730997"/>
                </a:cubicBezTo>
                <a:lnTo>
                  <a:pt x="587871" y="2671465"/>
                </a:lnTo>
                <a:lnTo>
                  <a:pt x="595313" y="2678907"/>
                </a:lnTo>
                <a:lnTo>
                  <a:pt x="602754" y="2686348"/>
                </a:lnTo>
                <a:cubicBezTo>
                  <a:pt x="602754" y="2676426"/>
                  <a:pt x="605235" y="2668985"/>
                  <a:pt x="610196" y="2664024"/>
                </a:cubicBezTo>
                <a:cubicBezTo>
                  <a:pt x="615156" y="2659063"/>
                  <a:pt x="617637" y="2657823"/>
                  <a:pt x="617637" y="2660303"/>
                </a:cubicBezTo>
                <a:cubicBezTo>
                  <a:pt x="617637" y="2662784"/>
                  <a:pt x="617637" y="2666505"/>
                  <a:pt x="617637" y="2671465"/>
                </a:cubicBezTo>
                <a:lnTo>
                  <a:pt x="625078" y="2664024"/>
                </a:lnTo>
                <a:cubicBezTo>
                  <a:pt x="630039" y="2649141"/>
                  <a:pt x="628799" y="2637979"/>
                  <a:pt x="621358" y="2630538"/>
                </a:cubicBezTo>
                <a:cubicBezTo>
                  <a:pt x="613916" y="2623096"/>
                  <a:pt x="610196" y="2618136"/>
                  <a:pt x="610196" y="2615655"/>
                </a:cubicBezTo>
                <a:cubicBezTo>
                  <a:pt x="610196" y="2613174"/>
                  <a:pt x="611436" y="2609454"/>
                  <a:pt x="613916" y="2604493"/>
                </a:cubicBezTo>
                <a:cubicBezTo>
                  <a:pt x="616397" y="2599532"/>
                  <a:pt x="617637" y="2597051"/>
                  <a:pt x="617637" y="2597051"/>
                </a:cubicBezTo>
                <a:lnTo>
                  <a:pt x="625078" y="2597051"/>
                </a:lnTo>
                <a:lnTo>
                  <a:pt x="625078" y="2611934"/>
                </a:lnTo>
                <a:cubicBezTo>
                  <a:pt x="625078" y="2606973"/>
                  <a:pt x="626318" y="2599532"/>
                  <a:pt x="628799" y="2589610"/>
                </a:cubicBezTo>
                <a:cubicBezTo>
                  <a:pt x="631279" y="2579688"/>
                  <a:pt x="632520" y="2569766"/>
                  <a:pt x="632520" y="2559844"/>
                </a:cubicBezTo>
                <a:lnTo>
                  <a:pt x="632520" y="2552403"/>
                </a:lnTo>
                <a:cubicBezTo>
                  <a:pt x="637481" y="2552403"/>
                  <a:pt x="639961" y="2562325"/>
                  <a:pt x="639961" y="2582169"/>
                </a:cubicBezTo>
                <a:cubicBezTo>
                  <a:pt x="639961" y="2592091"/>
                  <a:pt x="639961" y="2597051"/>
                  <a:pt x="639961" y="2597051"/>
                </a:cubicBezTo>
                <a:cubicBezTo>
                  <a:pt x="644922" y="2597051"/>
                  <a:pt x="647403" y="2597051"/>
                  <a:pt x="647403" y="2597051"/>
                </a:cubicBezTo>
                <a:cubicBezTo>
                  <a:pt x="647403" y="2597051"/>
                  <a:pt x="647403" y="2599532"/>
                  <a:pt x="647403" y="2604493"/>
                </a:cubicBezTo>
                <a:lnTo>
                  <a:pt x="647403" y="2626817"/>
                </a:lnTo>
                <a:cubicBezTo>
                  <a:pt x="647403" y="2631778"/>
                  <a:pt x="649883" y="2634258"/>
                  <a:pt x="654844" y="2634258"/>
                </a:cubicBezTo>
                <a:cubicBezTo>
                  <a:pt x="654844" y="2639219"/>
                  <a:pt x="654844" y="2644180"/>
                  <a:pt x="654844" y="2649141"/>
                </a:cubicBezTo>
                <a:lnTo>
                  <a:pt x="662285" y="2656583"/>
                </a:lnTo>
                <a:cubicBezTo>
                  <a:pt x="662285" y="2656583"/>
                  <a:pt x="662285" y="2657823"/>
                  <a:pt x="662285" y="2660303"/>
                </a:cubicBezTo>
                <a:cubicBezTo>
                  <a:pt x="662285" y="2662784"/>
                  <a:pt x="664766" y="2666505"/>
                  <a:pt x="669727" y="2671465"/>
                </a:cubicBezTo>
                <a:cubicBezTo>
                  <a:pt x="674688" y="2676426"/>
                  <a:pt x="677168" y="2676426"/>
                  <a:pt x="677168" y="2671465"/>
                </a:cubicBezTo>
                <a:lnTo>
                  <a:pt x="684610" y="2664024"/>
                </a:lnTo>
                <a:lnTo>
                  <a:pt x="692051" y="2671465"/>
                </a:lnTo>
                <a:cubicBezTo>
                  <a:pt x="697012" y="2666505"/>
                  <a:pt x="699492" y="2655343"/>
                  <a:pt x="699492" y="2637979"/>
                </a:cubicBezTo>
                <a:cubicBezTo>
                  <a:pt x="699492" y="2620616"/>
                  <a:pt x="701973" y="2604493"/>
                  <a:pt x="706934" y="2589610"/>
                </a:cubicBezTo>
                <a:cubicBezTo>
                  <a:pt x="706934" y="2584649"/>
                  <a:pt x="706934" y="2580929"/>
                  <a:pt x="706934" y="2578448"/>
                </a:cubicBezTo>
                <a:cubicBezTo>
                  <a:pt x="706934" y="2575967"/>
                  <a:pt x="706934" y="2569766"/>
                  <a:pt x="706934" y="2559844"/>
                </a:cubicBezTo>
                <a:cubicBezTo>
                  <a:pt x="701973" y="2554884"/>
                  <a:pt x="701973" y="2549922"/>
                  <a:pt x="706934" y="2544962"/>
                </a:cubicBezTo>
                <a:lnTo>
                  <a:pt x="699492" y="2537520"/>
                </a:lnTo>
                <a:cubicBezTo>
                  <a:pt x="699492" y="2527598"/>
                  <a:pt x="704453" y="2527598"/>
                  <a:pt x="714375" y="2537520"/>
                </a:cubicBezTo>
                <a:cubicBezTo>
                  <a:pt x="719336" y="2547442"/>
                  <a:pt x="721817" y="2557364"/>
                  <a:pt x="721817" y="2567286"/>
                </a:cubicBezTo>
                <a:lnTo>
                  <a:pt x="721817" y="2589610"/>
                </a:lnTo>
                <a:lnTo>
                  <a:pt x="729258" y="2574727"/>
                </a:lnTo>
                <a:cubicBezTo>
                  <a:pt x="729258" y="2564805"/>
                  <a:pt x="731739" y="2564805"/>
                  <a:pt x="736699" y="2574727"/>
                </a:cubicBezTo>
                <a:lnTo>
                  <a:pt x="736699" y="2589610"/>
                </a:lnTo>
                <a:cubicBezTo>
                  <a:pt x="736699" y="2604493"/>
                  <a:pt x="739180" y="2616895"/>
                  <a:pt x="744141" y="2626817"/>
                </a:cubicBezTo>
                <a:lnTo>
                  <a:pt x="751582" y="2626817"/>
                </a:lnTo>
                <a:lnTo>
                  <a:pt x="766465" y="2626817"/>
                </a:lnTo>
                <a:lnTo>
                  <a:pt x="766465" y="2604493"/>
                </a:lnTo>
                <a:cubicBezTo>
                  <a:pt x="766465" y="2584649"/>
                  <a:pt x="761504" y="2564805"/>
                  <a:pt x="751582" y="2544962"/>
                </a:cubicBezTo>
                <a:cubicBezTo>
                  <a:pt x="751582" y="2544962"/>
                  <a:pt x="751582" y="2542481"/>
                  <a:pt x="751582" y="2537520"/>
                </a:cubicBezTo>
                <a:cubicBezTo>
                  <a:pt x="751582" y="2532559"/>
                  <a:pt x="751582" y="2528839"/>
                  <a:pt x="751582" y="2526358"/>
                </a:cubicBezTo>
                <a:cubicBezTo>
                  <a:pt x="751582" y="2523877"/>
                  <a:pt x="749102" y="2520157"/>
                  <a:pt x="744141" y="2515196"/>
                </a:cubicBezTo>
                <a:lnTo>
                  <a:pt x="736699" y="2515196"/>
                </a:lnTo>
                <a:lnTo>
                  <a:pt x="744141" y="2507755"/>
                </a:lnTo>
                <a:cubicBezTo>
                  <a:pt x="749102" y="2502794"/>
                  <a:pt x="750342" y="2500313"/>
                  <a:pt x="747861" y="2500313"/>
                </a:cubicBezTo>
                <a:cubicBezTo>
                  <a:pt x="745381" y="2500313"/>
                  <a:pt x="741660" y="2495352"/>
                  <a:pt x="736699" y="2485430"/>
                </a:cubicBezTo>
                <a:lnTo>
                  <a:pt x="736699" y="2477989"/>
                </a:lnTo>
                <a:cubicBezTo>
                  <a:pt x="741660" y="2482950"/>
                  <a:pt x="745381" y="2484190"/>
                  <a:pt x="747861" y="2481710"/>
                </a:cubicBezTo>
                <a:cubicBezTo>
                  <a:pt x="750342" y="2479229"/>
                  <a:pt x="754063" y="2473028"/>
                  <a:pt x="759024" y="2463106"/>
                </a:cubicBezTo>
                <a:cubicBezTo>
                  <a:pt x="759024" y="2458145"/>
                  <a:pt x="762744" y="2451944"/>
                  <a:pt x="770186" y="2444503"/>
                </a:cubicBezTo>
                <a:cubicBezTo>
                  <a:pt x="777627" y="2437061"/>
                  <a:pt x="778867" y="2430860"/>
                  <a:pt x="773906" y="2425899"/>
                </a:cubicBezTo>
                <a:lnTo>
                  <a:pt x="773906" y="2418458"/>
                </a:lnTo>
                <a:lnTo>
                  <a:pt x="788789" y="2418458"/>
                </a:lnTo>
                <a:cubicBezTo>
                  <a:pt x="793750" y="2418458"/>
                  <a:pt x="796231" y="2419698"/>
                  <a:pt x="796231" y="2422178"/>
                </a:cubicBezTo>
                <a:cubicBezTo>
                  <a:pt x="796231" y="2424659"/>
                  <a:pt x="798711" y="2425899"/>
                  <a:pt x="803672" y="2425899"/>
                </a:cubicBezTo>
                <a:cubicBezTo>
                  <a:pt x="808633" y="2425899"/>
                  <a:pt x="811113" y="2424659"/>
                  <a:pt x="811113" y="2422178"/>
                </a:cubicBezTo>
                <a:cubicBezTo>
                  <a:pt x="811113" y="2419698"/>
                  <a:pt x="812354" y="2419698"/>
                  <a:pt x="814834" y="2422178"/>
                </a:cubicBezTo>
                <a:cubicBezTo>
                  <a:pt x="817315" y="2424659"/>
                  <a:pt x="821035" y="2420938"/>
                  <a:pt x="825996" y="2411016"/>
                </a:cubicBezTo>
                <a:cubicBezTo>
                  <a:pt x="830957" y="2401094"/>
                  <a:pt x="833438" y="2391173"/>
                  <a:pt x="833438" y="2381251"/>
                </a:cubicBezTo>
                <a:lnTo>
                  <a:pt x="840879" y="2373809"/>
                </a:lnTo>
                <a:lnTo>
                  <a:pt x="848321" y="2381251"/>
                </a:lnTo>
                <a:cubicBezTo>
                  <a:pt x="858242" y="2396133"/>
                  <a:pt x="868164" y="2398614"/>
                  <a:pt x="878086" y="2388692"/>
                </a:cubicBezTo>
                <a:lnTo>
                  <a:pt x="892969" y="2388692"/>
                </a:lnTo>
                <a:cubicBezTo>
                  <a:pt x="892969" y="2383731"/>
                  <a:pt x="892969" y="2380011"/>
                  <a:pt x="892969" y="2377530"/>
                </a:cubicBezTo>
                <a:cubicBezTo>
                  <a:pt x="892969" y="2375049"/>
                  <a:pt x="892969" y="2371329"/>
                  <a:pt x="892969" y="2366368"/>
                </a:cubicBezTo>
                <a:lnTo>
                  <a:pt x="900410" y="2366368"/>
                </a:lnTo>
                <a:cubicBezTo>
                  <a:pt x="900410" y="2371329"/>
                  <a:pt x="901651" y="2373809"/>
                  <a:pt x="904131" y="2373809"/>
                </a:cubicBezTo>
                <a:cubicBezTo>
                  <a:pt x="906611" y="2373809"/>
                  <a:pt x="907852" y="2373809"/>
                  <a:pt x="907852" y="2373809"/>
                </a:cubicBezTo>
                <a:cubicBezTo>
                  <a:pt x="907852" y="2368848"/>
                  <a:pt x="907852" y="2361407"/>
                  <a:pt x="907852" y="2351485"/>
                </a:cubicBezTo>
                <a:cubicBezTo>
                  <a:pt x="907852" y="2341563"/>
                  <a:pt x="907852" y="2336602"/>
                  <a:pt x="907852" y="2336602"/>
                </a:cubicBezTo>
                <a:cubicBezTo>
                  <a:pt x="917774" y="2341563"/>
                  <a:pt x="922735" y="2349004"/>
                  <a:pt x="922735" y="2358926"/>
                </a:cubicBezTo>
                <a:lnTo>
                  <a:pt x="930176" y="2344044"/>
                </a:lnTo>
                <a:lnTo>
                  <a:pt x="930176" y="2336602"/>
                </a:lnTo>
                <a:cubicBezTo>
                  <a:pt x="930176" y="2336602"/>
                  <a:pt x="931416" y="2337842"/>
                  <a:pt x="933897" y="2340323"/>
                </a:cubicBezTo>
                <a:cubicBezTo>
                  <a:pt x="936377" y="2342804"/>
                  <a:pt x="937617" y="2346524"/>
                  <a:pt x="937617" y="2351485"/>
                </a:cubicBezTo>
                <a:cubicBezTo>
                  <a:pt x="942578" y="2351485"/>
                  <a:pt x="942578" y="2353966"/>
                  <a:pt x="937617" y="2358926"/>
                </a:cubicBezTo>
                <a:cubicBezTo>
                  <a:pt x="937617" y="2358926"/>
                  <a:pt x="938858" y="2360166"/>
                  <a:pt x="941338" y="2362647"/>
                </a:cubicBezTo>
                <a:cubicBezTo>
                  <a:pt x="943819" y="2365128"/>
                  <a:pt x="945059" y="2368848"/>
                  <a:pt x="945059" y="2373809"/>
                </a:cubicBezTo>
                <a:cubicBezTo>
                  <a:pt x="954981" y="2383731"/>
                  <a:pt x="959942" y="2388692"/>
                  <a:pt x="959942" y="2388692"/>
                </a:cubicBezTo>
                <a:lnTo>
                  <a:pt x="967383" y="2388692"/>
                </a:lnTo>
                <a:lnTo>
                  <a:pt x="967383" y="2373809"/>
                </a:lnTo>
                <a:lnTo>
                  <a:pt x="959942" y="2358926"/>
                </a:lnTo>
                <a:cubicBezTo>
                  <a:pt x="959942" y="2349004"/>
                  <a:pt x="954981" y="2341563"/>
                  <a:pt x="945059" y="2336602"/>
                </a:cubicBezTo>
                <a:cubicBezTo>
                  <a:pt x="940098" y="2331641"/>
                  <a:pt x="937617" y="2329161"/>
                  <a:pt x="937617" y="2329161"/>
                </a:cubicBezTo>
                <a:cubicBezTo>
                  <a:pt x="937617" y="2329161"/>
                  <a:pt x="937617" y="2326680"/>
                  <a:pt x="937617" y="2321719"/>
                </a:cubicBezTo>
                <a:cubicBezTo>
                  <a:pt x="937617" y="2316759"/>
                  <a:pt x="940098" y="2316759"/>
                  <a:pt x="945059" y="2321719"/>
                </a:cubicBezTo>
                <a:cubicBezTo>
                  <a:pt x="945059" y="2316759"/>
                  <a:pt x="946299" y="2314278"/>
                  <a:pt x="948779" y="2314278"/>
                </a:cubicBezTo>
                <a:cubicBezTo>
                  <a:pt x="951260" y="2314278"/>
                  <a:pt x="952500" y="2304356"/>
                  <a:pt x="952500" y="2284512"/>
                </a:cubicBezTo>
                <a:cubicBezTo>
                  <a:pt x="957461" y="2259707"/>
                  <a:pt x="962422" y="2259707"/>
                  <a:pt x="967383" y="2284512"/>
                </a:cubicBezTo>
                <a:cubicBezTo>
                  <a:pt x="972344" y="2294434"/>
                  <a:pt x="977305" y="2299395"/>
                  <a:pt x="982266" y="2299395"/>
                </a:cubicBezTo>
                <a:lnTo>
                  <a:pt x="989707" y="2299395"/>
                </a:lnTo>
                <a:cubicBezTo>
                  <a:pt x="989707" y="2299395"/>
                  <a:pt x="989707" y="2296914"/>
                  <a:pt x="989707" y="2291954"/>
                </a:cubicBezTo>
                <a:cubicBezTo>
                  <a:pt x="994668" y="2291954"/>
                  <a:pt x="997148" y="2296914"/>
                  <a:pt x="997148" y="2306837"/>
                </a:cubicBezTo>
                <a:lnTo>
                  <a:pt x="1012032" y="2291954"/>
                </a:lnTo>
                <a:cubicBezTo>
                  <a:pt x="1012032" y="2282032"/>
                  <a:pt x="1010791" y="2275831"/>
                  <a:pt x="1008311" y="2273350"/>
                </a:cubicBezTo>
                <a:cubicBezTo>
                  <a:pt x="1005830" y="2270870"/>
                  <a:pt x="1002110" y="2265909"/>
                  <a:pt x="997148" y="2258467"/>
                </a:cubicBezTo>
                <a:cubicBezTo>
                  <a:pt x="992188" y="2251026"/>
                  <a:pt x="989707" y="2246065"/>
                  <a:pt x="989707" y="2243585"/>
                </a:cubicBezTo>
                <a:cubicBezTo>
                  <a:pt x="989707" y="2241104"/>
                  <a:pt x="989707" y="2239864"/>
                  <a:pt x="989707" y="2239864"/>
                </a:cubicBezTo>
                <a:cubicBezTo>
                  <a:pt x="994668" y="2229942"/>
                  <a:pt x="998389" y="2224981"/>
                  <a:pt x="1000869" y="2224981"/>
                </a:cubicBezTo>
                <a:cubicBezTo>
                  <a:pt x="1003350" y="2224981"/>
                  <a:pt x="1003350" y="2226221"/>
                  <a:pt x="1000869" y="2228702"/>
                </a:cubicBezTo>
                <a:cubicBezTo>
                  <a:pt x="998389" y="2231182"/>
                  <a:pt x="999629" y="2234903"/>
                  <a:pt x="1004590" y="2239864"/>
                </a:cubicBezTo>
                <a:cubicBezTo>
                  <a:pt x="1004590" y="2234903"/>
                  <a:pt x="1007070" y="2232422"/>
                  <a:pt x="1012032" y="2232422"/>
                </a:cubicBezTo>
                <a:cubicBezTo>
                  <a:pt x="1012032" y="2227462"/>
                  <a:pt x="1010791" y="2223741"/>
                  <a:pt x="1008311" y="2221260"/>
                </a:cubicBezTo>
                <a:cubicBezTo>
                  <a:pt x="1005830" y="2218780"/>
                  <a:pt x="1004590" y="2217540"/>
                  <a:pt x="1004590" y="2217540"/>
                </a:cubicBezTo>
                <a:cubicBezTo>
                  <a:pt x="999629" y="2212579"/>
                  <a:pt x="997148" y="2207618"/>
                  <a:pt x="997148" y="2202657"/>
                </a:cubicBezTo>
                <a:cubicBezTo>
                  <a:pt x="997148" y="2197696"/>
                  <a:pt x="997148" y="2195215"/>
                  <a:pt x="997148" y="2195215"/>
                </a:cubicBezTo>
                <a:lnTo>
                  <a:pt x="1004590" y="2195215"/>
                </a:lnTo>
                <a:cubicBezTo>
                  <a:pt x="999629" y="2195215"/>
                  <a:pt x="999629" y="2193975"/>
                  <a:pt x="1004590" y="2191495"/>
                </a:cubicBezTo>
                <a:cubicBezTo>
                  <a:pt x="1009551" y="2189014"/>
                  <a:pt x="1012032" y="2177852"/>
                  <a:pt x="1012032" y="2158008"/>
                </a:cubicBezTo>
                <a:lnTo>
                  <a:pt x="1012032" y="2135684"/>
                </a:lnTo>
                <a:lnTo>
                  <a:pt x="1019473" y="2150567"/>
                </a:lnTo>
                <a:lnTo>
                  <a:pt x="1026914" y="2158008"/>
                </a:lnTo>
                <a:lnTo>
                  <a:pt x="1019473" y="2217540"/>
                </a:lnTo>
                <a:cubicBezTo>
                  <a:pt x="1019473" y="2222500"/>
                  <a:pt x="1019473" y="2227462"/>
                  <a:pt x="1019473" y="2232422"/>
                </a:cubicBezTo>
                <a:cubicBezTo>
                  <a:pt x="1024434" y="2227462"/>
                  <a:pt x="1029395" y="2224981"/>
                  <a:pt x="1034356" y="2224981"/>
                </a:cubicBezTo>
                <a:lnTo>
                  <a:pt x="1026914" y="2232422"/>
                </a:lnTo>
                <a:cubicBezTo>
                  <a:pt x="1021953" y="2237383"/>
                  <a:pt x="1021953" y="2239864"/>
                  <a:pt x="1026914" y="2239864"/>
                </a:cubicBezTo>
                <a:lnTo>
                  <a:pt x="1034356" y="2247305"/>
                </a:lnTo>
                <a:cubicBezTo>
                  <a:pt x="1034356" y="2252266"/>
                  <a:pt x="1033115" y="2254747"/>
                  <a:pt x="1030635" y="2254747"/>
                </a:cubicBezTo>
                <a:cubicBezTo>
                  <a:pt x="1028155" y="2254747"/>
                  <a:pt x="1026914" y="2255987"/>
                  <a:pt x="1026914" y="2258467"/>
                </a:cubicBezTo>
                <a:cubicBezTo>
                  <a:pt x="1026914" y="2260948"/>
                  <a:pt x="1029395" y="2262188"/>
                  <a:pt x="1034356" y="2262188"/>
                </a:cubicBezTo>
                <a:cubicBezTo>
                  <a:pt x="1044277" y="2262188"/>
                  <a:pt x="1046758" y="2272110"/>
                  <a:pt x="1041797" y="2291954"/>
                </a:cubicBezTo>
                <a:cubicBezTo>
                  <a:pt x="1041797" y="2296914"/>
                  <a:pt x="1043037" y="2298155"/>
                  <a:pt x="1045518" y="2295674"/>
                </a:cubicBezTo>
                <a:cubicBezTo>
                  <a:pt x="1047998" y="2293194"/>
                  <a:pt x="1050479" y="2294434"/>
                  <a:pt x="1052959" y="2299395"/>
                </a:cubicBezTo>
                <a:cubicBezTo>
                  <a:pt x="1055440" y="2304356"/>
                  <a:pt x="1056680" y="2304356"/>
                  <a:pt x="1056680" y="2299395"/>
                </a:cubicBezTo>
                <a:lnTo>
                  <a:pt x="1056680" y="2306837"/>
                </a:lnTo>
                <a:cubicBezTo>
                  <a:pt x="1056680" y="2316759"/>
                  <a:pt x="1057920" y="2321719"/>
                  <a:pt x="1060401" y="2321719"/>
                </a:cubicBezTo>
                <a:cubicBezTo>
                  <a:pt x="1062881" y="2321719"/>
                  <a:pt x="1064121" y="2317999"/>
                  <a:pt x="1064121" y="2310557"/>
                </a:cubicBezTo>
                <a:cubicBezTo>
                  <a:pt x="1064121" y="2303116"/>
                  <a:pt x="1066602" y="2299395"/>
                  <a:pt x="1071563" y="2299395"/>
                </a:cubicBezTo>
                <a:lnTo>
                  <a:pt x="1079004" y="2314278"/>
                </a:lnTo>
                <a:cubicBezTo>
                  <a:pt x="1074043" y="2314278"/>
                  <a:pt x="1071563" y="2314278"/>
                  <a:pt x="1071563" y="2314278"/>
                </a:cubicBezTo>
                <a:cubicBezTo>
                  <a:pt x="1071563" y="2314278"/>
                  <a:pt x="1074043" y="2316759"/>
                  <a:pt x="1079004" y="2321719"/>
                </a:cubicBezTo>
                <a:cubicBezTo>
                  <a:pt x="1079004" y="2326680"/>
                  <a:pt x="1080245" y="2327921"/>
                  <a:pt x="1082725" y="2325440"/>
                </a:cubicBezTo>
                <a:cubicBezTo>
                  <a:pt x="1085205" y="2322959"/>
                  <a:pt x="1086446" y="2316759"/>
                  <a:pt x="1086446" y="2306837"/>
                </a:cubicBezTo>
                <a:cubicBezTo>
                  <a:pt x="1086446" y="2296914"/>
                  <a:pt x="1086446" y="2286993"/>
                  <a:pt x="1086446" y="2277071"/>
                </a:cubicBezTo>
                <a:cubicBezTo>
                  <a:pt x="1086446" y="2267149"/>
                  <a:pt x="1086446" y="2262188"/>
                  <a:pt x="1086446" y="2262188"/>
                </a:cubicBezTo>
                <a:cubicBezTo>
                  <a:pt x="1076524" y="2257227"/>
                  <a:pt x="1075283" y="2246065"/>
                  <a:pt x="1082725" y="2228702"/>
                </a:cubicBezTo>
                <a:cubicBezTo>
                  <a:pt x="1090166" y="2211338"/>
                  <a:pt x="1091407" y="2200176"/>
                  <a:pt x="1086446" y="2195215"/>
                </a:cubicBezTo>
                <a:lnTo>
                  <a:pt x="1086446" y="2180333"/>
                </a:lnTo>
                <a:cubicBezTo>
                  <a:pt x="1086446" y="2180333"/>
                  <a:pt x="1086446" y="2177852"/>
                  <a:pt x="1086446" y="2172891"/>
                </a:cubicBezTo>
                <a:cubicBezTo>
                  <a:pt x="1086446" y="2172891"/>
                  <a:pt x="1085205" y="2172891"/>
                  <a:pt x="1082725" y="2172891"/>
                </a:cubicBezTo>
                <a:cubicBezTo>
                  <a:pt x="1080245" y="2172891"/>
                  <a:pt x="1079004" y="2170411"/>
                  <a:pt x="1079004" y="2165450"/>
                </a:cubicBezTo>
                <a:lnTo>
                  <a:pt x="1086446" y="2165450"/>
                </a:lnTo>
                <a:cubicBezTo>
                  <a:pt x="1096367" y="2175372"/>
                  <a:pt x="1101328" y="2190255"/>
                  <a:pt x="1101328" y="2210098"/>
                </a:cubicBezTo>
                <a:lnTo>
                  <a:pt x="1101328" y="2217540"/>
                </a:lnTo>
                <a:lnTo>
                  <a:pt x="1116211" y="2224981"/>
                </a:lnTo>
                <a:cubicBezTo>
                  <a:pt x="1116211" y="2234903"/>
                  <a:pt x="1117452" y="2243585"/>
                  <a:pt x="1119932" y="2251026"/>
                </a:cubicBezTo>
                <a:cubicBezTo>
                  <a:pt x="1122412" y="2258467"/>
                  <a:pt x="1123653" y="2264669"/>
                  <a:pt x="1123653" y="2269630"/>
                </a:cubicBezTo>
                <a:cubicBezTo>
                  <a:pt x="1123653" y="2274590"/>
                  <a:pt x="1126133" y="2277071"/>
                  <a:pt x="1131094" y="2277071"/>
                </a:cubicBezTo>
                <a:lnTo>
                  <a:pt x="1138535" y="2284512"/>
                </a:lnTo>
                <a:lnTo>
                  <a:pt x="1138535" y="2277071"/>
                </a:lnTo>
                <a:cubicBezTo>
                  <a:pt x="1143496" y="2277071"/>
                  <a:pt x="1147217" y="2274590"/>
                  <a:pt x="1149698" y="2269630"/>
                </a:cubicBezTo>
                <a:cubicBezTo>
                  <a:pt x="1152178" y="2264669"/>
                  <a:pt x="1153418" y="2264669"/>
                  <a:pt x="1153418" y="2269630"/>
                </a:cubicBezTo>
                <a:lnTo>
                  <a:pt x="1153418" y="2254747"/>
                </a:lnTo>
                <a:lnTo>
                  <a:pt x="1145977" y="2217540"/>
                </a:lnTo>
                <a:lnTo>
                  <a:pt x="1153418" y="2232422"/>
                </a:lnTo>
                <a:cubicBezTo>
                  <a:pt x="1153418" y="2232422"/>
                  <a:pt x="1154659" y="2234903"/>
                  <a:pt x="1157139" y="2239864"/>
                </a:cubicBezTo>
                <a:cubicBezTo>
                  <a:pt x="1159619" y="2244825"/>
                  <a:pt x="1160859" y="2247305"/>
                  <a:pt x="1160859" y="2247305"/>
                </a:cubicBezTo>
                <a:lnTo>
                  <a:pt x="1160859" y="2239864"/>
                </a:lnTo>
                <a:cubicBezTo>
                  <a:pt x="1160859" y="2234903"/>
                  <a:pt x="1163340" y="2232422"/>
                  <a:pt x="1168301" y="2232422"/>
                </a:cubicBezTo>
                <a:cubicBezTo>
                  <a:pt x="1168301" y="2232422"/>
                  <a:pt x="1168301" y="2234903"/>
                  <a:pt x="1168301" y="2239864"/>
                </a:cubicBezTo>
                <a:cubicBezTo>
                  <a:pt x="1168301" y="2244825"/>
                  <a:pt x="1170781" y="2247305"/>
                  <a:pt x="1175742" y="2247305"/>
                </a:cubicBezTo>
                <a:cubicBezTo>
                  <a:pt x="1175742" y="2242345"/>
                  <a:pt x="1178223" y="2239864"/>
                  <a:pt x="1183184" y="2239864"/>
                </a:cubicBezTo>
                <a:lnTo>
                  <a:pt x="1183184" y="2232422"/>
                </a:lnTo>
                <a:lnTo>
                  <a:pt x="1175742" y="2224981"/>
                </a:lnTo>
                <a:lnTo>
                  <a:pt x="1190625" y="2232422"/>
                </a:lnTo>
                <a:cubicBezTo>
                  <a:pt x="1195586" y="2237383"/>
                  <a:pt x="1200547" y="2237383"/>
                  <a:pt x="1205508" y="2232422"/>
                </a:cubicBezTo>
                <a:cubicBezTo>
                  <a:pt x="1215430" y="2227462"/>
                  <a:pt x="1220391" y="2217540"/>
                  <a:pt x="1220391" y="2202657"/>
                </a:cubicBezTo>
                <a:cubicBezTo>
                  <a:pt x="1215430" y="2197696"/>
                  <a:pt x="1214190" y="2193975"/>
                  <a:pt x="1216670" y="2191495"/>
                </a:cubicBezTo>
                <a:cubicBezTo>
                  <a:pt x="1219151" y="2189014"/>
                  <a:pt x="1222871" y="2185293"/>
                  <a:pt x="1227832" y="2180333"/>
                </a:cubicBezTo>
                <a:lnTo>
                  <a:pt x="1235274" y="2172891"/>
                </a:lnTo>
                <a:cubicBezTo>
                  <a:pt x="1235274" y="2177852"/>
                  <a:pt x="1235274" y="2182813"/>
                  <a:pt x="1235274" y="2187774"/>
                </a:cubicBezTo>
                <a:lnTo>
                  <a:pt x="1242715" y="2180333"/>
                </a:lnTo>
                <a:lnTo>
                  <a:pt x="1250157" y="2120801"/>
                </a:lnTo>
                <a:cubicBezTo>
                  <a:pt x="1250157" y="2125762"/>
                  <a:pt x="1250157" y="2129483"/>
                  <a:pt x="1250157" y="2131963"/>
                </a:cubicBezTo>
                <a:cubicBezTo>
                  <a:pt x="1250157" y="2134444"/>
                  <a:pt x="1250157" y="2138165"/>
                  <a:pt x="1250157" y="2143126"/>
                </a:cubicBezTo>
                <a:cubicBezTo>
                  <a:pt x="1255118" y="2148086"/>
                  <a:pt x="1260078" y="2149327"/>
                  <a:pt x="1265039" y="2146846"/>
                </a:cubicBezTo>
                <a:cubicBezTo>
                  <a:pt x="1270000" y="2144366"/>
                  <a:pt x="1270000" y="2148086"/>
                  <a:pt x="1265039" y="2158008"/>
                </a:cubicBezTo>
                <a:lnTo>
                  <a:pt x="1272481" y="2165450"/>
                </a:lnTo>
                <a:lnTo>
                  <a:pt x="1279922" y="2172891"/>
                </a:lnTo>
                <a:lnTo>
                  <a:pt x="1279922" y="2165450"/>
                </a:lnTo>
                <a:cubicBezTo>
                  <a:pt x="1279922" y="2160489"/>
                  <a:pt x="1281162" y="2158008"/>
                  <a:pt x="1283643" y="2158008"/>
                </a:cubicBezTo>
                <a:cubicBezTo>
                  <a:pt x="1286123" y="2158008"/>
                  <a:pt x="1287364" y="2158008"/>
                  <a:pt x="1287364" y="2158008"/>
                </a:cubicBezTo>
                <a:cubicBezTo>
                  <a:pt x="1287364" y="2158008"/>
                  <a:pt x="1288604" y="2156768"/>
                  <a:pt x="1291084" y="2154288"/>
                </a:cubicBezTo>
                <a:cubicBezTo>
                  <a:pt x="1293565" y="2151807"/>
                  <a:pt x="1294805" y="2150567"/>
                  <a:pt x="1294805" y="2150567"/>
                </a:cubicBezTo>
                <a:lnTo>
                  <a:pt x="1302246" y="2150567"/>
                </a:lnTo>
                <a:cubicBezTo>
                  <a:pt x="1302246" y="2155528"/>
                  <a:pt x="1303487" y="2156768"/>
                  <a:pt x="1305967" y="2154288"/>
                </a:cubicBezTo>
                <a:cubicBezTo>
                  <a:pt x="1308447" y="2151807"/>
                  <a:pt x="1309688" y="2148086"/>
                  <a:pt x="1309688" y="2143126"/>
                </a:cubicBezTo>
                <a:cubicBezTo>
                  <a:pt x="1309688" y="2128243"/>
                  <a:pt x="1309688" y="2117081"/>
                  <a:pt x="1309688" y="2109639"/>
                </a:cubicBezTo>
                <a:lnTo>
                  <a:pt x="1309688" y="2105919"/>
                </a:lnTo>
                <a:cubicBezTo>
                  <a:pt x="1309688" y="2110879"/>
                  <a:pt x="1310928" y="2114600"/>
                  <a:pt x="1313408" y="2117081"/>
                </a:cubicBezTo>
                <a:cubicBezTo>
                  <a:pt x="1315889" y="2119561"/>
                  <a:pt x="1317129" y="2123282"/>
                  <a:pt x="1317129" y="2128243"/>
                </a:cubicBezTo>
                <a:lnTo>
                  <a:pt x="1317129" y="2113360"/>
                </a:lnTo>
                <a:lnTo>
                  <a:pt x="1324571" y="2105919"/>
                </a:lnTo>
                <a:cubicBezTo>
                  <a:pt x="1324571" y="2105919"/>
                  <a:pt x="1324571" y="2108399"/>
                  <a:pt x="1324571" y="2113360"/>
                </a:cubicBezTo>
                <a:lnTo>
                  <a:pt x="1324571" y="2120801"/>
                </a:lnTo>
                <a:lnTo>
                  <a:pt x="1332012" y="2128243"/>
                </a:lnTo>
                <a:lnTo>
                  <a:pt x="1346895" y="2128243"/>
                </a:lnTo>
                <a:cubicBezTo>
                  <a:pt x="1346895" y="2123282"/>
                  <a:pt x="1348135" y="2120801"/>
                  <a:pt x="1350616" y="2120801"/>
                </a:cubicBezTo>
                <a:cubicBezTo>
                  <a:pt x="1353096" y="2120801"/>
                  <a:pt x="1354336" y="2123282"/>
                  <a:pt x="1354336" y="2128243"/>
                </a:cubicBezTo>
                <a:lnTo>
                  <a:pt x="1354336" y="2143126"/>
                </a:lnTo>
                <a:lnTo>
                  <a:pt x="1361778" y="2128243"/>
                </a:lnTo>
                <a:lnTo>
                  <a:pt x="1369219" y="2113360"/>
                </a:lnTo>
                <a:cubicBezTo>
                  <a:pt x="1369219" y="2118321"/>
                  <a:pt x="1369219" y="2120801"/>
                  <a:pt x="1369219" y="2120801"/>
                </a:cubicBezTo>
                <a:cubicBezTo>
                  <a:pt x="1369219" y="2120801"/>
                  <a:pt x="1371699" y="2120801"/>
                  <a:pt x="1376660" y="2120801"/>
                </a:cubicBezTo>
                <a:cubicBezTo>
                  <a:pt x="1381621" y="2110879"/>
                  <a:pt x="1381621" y="2100958"/>
                  <a:pt x="1376660" y="2091036"/>
                </a:cubicBezTo>
                <a:cubicBezTo>
                  <a:pt x="1366739" y="2086075"/>
                  <a:pt x="1366739" y="2076153"/>
                  <a:pt x="1376660" y="2061270"/>
                </a:cubicBezTo>
                <a:lnTo>
                  <a:pt x="1376660" y="2053829"/>
                </a:lnTo>
                <a:cubicBezTo>
                  <a:pt x="1371699" y="2058790"/>
                  <a:pt x="1369219" y="2060030"/>
                  <a:pt x="1369219" y="2057549"/>
                </a:cubicBezTo>
                <a:cubicBezTo>
                  <a:pt x="1369219" y="2055069"/>
                  <a:pt x="1370459" y="2052589"/>
                  <a:pt x="1372940" y="2050108"/>
                </a:cubicBezTo>
                <a:cubicBezTo>
                  <a:pt x="1375420" y="2047628"/>
                  <a:pt x="1379141" y="2048868"/>
                  <a:pt x="1384102" y="2053829"/>
                </a:cubicBezTo>
                <a:lnTo>
                  <a:pt x="1384102" y="2016622"/>
                </a:lnTo>
                <a:lnTo>
                  <a:pt x="1384102" y="1986856"/>
                </a:lnTo>
                <a:cubicBezTo>
                  <a:pt x="1384102" y="1986856"/>
                  <a:pt x="1385342" y="1988097"/>
                  <a:pt x="1387823" y="1990577"/>
                </a:cubicBezTo>
                <a:cubicBezTo>
                  <a:pt x="1390303" y="1993057"/>
                  <a:pt x="1391543" y="1995538"/>
                  <a:pt x="1391543" y="1998018"/>
                </a:cubicBezTo>
                <a:cubicBezTo>
                  <a:pt x="1391543" y="2000499"/>
                  <a:pt x="1390303" y="2002980"/>
                  <a:pt x="1387823" y="2005460"/>
                </a:cubicBezTo>
                <a:cubicBezTo>
                  <a:pt x="1385342" y="2007940"/>
                  <a:pt x="1385342" y="2009180"/>
                  <a:pt x="1387823" y="2009180"/>
                </a:cubicBezTo>
                <a:cubicBezTo>
                  <a:pt x="1390303" y="2009180"/>
                  <a:pt x="1391543" y="2006700"/>
                  <a:pt x="1391543" y="2001739"/>
                </a:cubicBezTo>
                <a:lnTo>
                  <a:pt x="1398984" y="2016622"/>
                </a:lnTo>
                <a:cubicBezTo>
                  <a:pt x="1398984" y="2026544"/>
                  <a:pt x="1401465" y="2033985"/>
                  <a:pt x="1406426" y="2038946"/>
                </a:cubicBezTo>
                <a:lnTo>
                  <a:pt x="1406426" y="2031505"/>
                </a:lnTo>
                <a:lnTo>
                  <a:pt x="1413867" y="2024063"/>
                </a:lnTo>
                <a:cubicBezTo>
                  <a:pt x="1413867" y="2033985"/>
                  <a:pt x="1413867" y="2038946"/>
                  <a:pt x="1413867" y="2038946"/>
                </a:cubicBezTo>
                <a:cubicBezTo>
                  <a:pt x="1413867" y="2038946"/>
                  <a:pt x="1413867" y="2041427"/>
                  <a:pt x="1413867" y="2046387"/>
                </a:cubicBezTo>
                <a:cubicBezTo>
                  <a:pt x="1413867" y="2051349"/>
                  <a:pt x="1413867" y="2053829"/>
                  <a:pt x="1413867" y="2053829"/>
                </a:cubicBezTo>
                <a:cubicBezTo>
                  <a:pt x="1418828" y="2053829"/>
                  <a:pt x="1421309" y="2053829"/>
                  <a:pt x="1421309" y="2053829"/>
                </a:cubicBezTo>
                <a:lnTo>
                  <a:pt x="1421309" y="2046387"/>
                </a:lnTo>
                <a:lnTo>
                  <a:pt x="1428750" y="2046387"/>
                </a:lnTo>
                <a:cubicBezTo>
                  <a:pt x="1428750" y="2051349"/>
                  <a:pt x="1429990" y="2060030"/>
                  <a:pt x="1432471" y="2072432"/>
                </a:cubicBezTo>
                <a:cubicBezTo>
                  <a:pt x="1434951" y="2084834"/>
                  <a:pt x="1436192" y="2095997"/>
                  <a:pt x="1436192" y="2105919"/>
                </a:cubicBezTo>
                <a:lnTo>
                  <a:pt x="1443633" y="2113360"/>
                </a:lnTo>
                <a:lnTo>
                  <a:pt x="1443633" y="2120801"/>
                </a:lnTo>
                <a:lnTo>
                  <a:pt x="1451074" y="2135684"/>
                </a:lnTo>
                <a:lnTo>
                  <a:pt x="1458516" y="2150567"/>
                </a:lnTo>
                <a:cubicBezTo>
                  <a:pt x="1458516" y="2150567"/>
                  <a:pt x="1458516" y="2153048"/>
                  <a:pt x="1458516" y="2158008"/>
                </a:cubicBezTo>
                <a:cubicBezTo>
                  <a:pt x="1458516" y="2162969"/>
                  <a:pt x="1459756" y="2165450"/>
                  <a:pt x="1462237" y="2165450"/>
                </a:cubicBezTo>
                <a:cubicBezTo>
                  <a:pt x="1464717" y="2165450"/>
                  <a:pt x="1465957" y="2165450"/>
                  <a:pt x="1465957" y="2165450"/>
                </a:cubicBezTo>
                <a:cubicBezTo>
                  <a:pt x="1465957" y="2165450"/>
                  <a:pt x="1465957" y="2167930"/>
                  <a:pt x="1465957" y="2172891"/>
                </a:cubicBezTo>
                <a:lnTo>
                  <a:pt x="1473399" y="2180333"/>
                </a:lnTo>
                <a:cubicBezTo>
                  <a:pt x="1473399" y="2175372"/>
                  <a:pt x="1473399" y="2171651"/>
                  <a:pt x="1473399" y="2169171"/>
                </a:cubicBezTo>
                <a:cubicBezTo>
                  <a:pt x="1473399" y="2166690"/>
                  <a:pt x="1475879" y="2167930"/>
                  <a:pt x="1480840" y="2172891"/>
                </a:cubicBezTo>
                <a:lnTo>
                  <a:pt x="1488282" y="2180333"/>
                </a:lnTo>
                <a:lnTo>
                  <a:pt x="1495723" y="2187774"/>
                </a:lnTo>
                <a:cubicBezTo>
                  <a:pt x="1495723" y="2182813"/>
                  <a:pt x="1494483" y="2177852"/>
                  <a:pt x="1492002" y="2172891"/>
                </a:cubicBezTo>
                <a:cubicBezTo>
                  <a:pt x="1489522" y="2167930"/>
                  <a:pt x="1487041" y="2164210"/>
                  <a:pt x="1484561" y="2161729"/>
                </a:cubicBezTo>
                <a:cubicBezTo>
                  <a:pt x="1482080" y="2159248"/>
                  <a:pt x="1479600" y="2150567"/>
                  <a:pt x="1477119" y="2135684"/>
                </a:cubicBezTo>
                <a:cubicBezTo>
                  <a:pt x="1474639" y="2120801"/>
                  <a:pt x="1470918" y="2110879"/>
                  <a:pt x="1465957" y="2105919"/>
                </a:cubicBezTo>
                <a:cubicBezTo>
                  <a:pt x="1465957" y="2100958"/>
                  <a:pt x="1464717" y="2097237"/>
                  <a:pt x="1462237" y="2094756"/>
                </a:cubicBezTo>
                <a:cubicBezTo>
                  <a:pt x="1459756" y="2092276"/>
                  <a:pt x="1458516" y="2088555"/>
                  <a:pt x="1458516" y="2083594"/>
                </a:cubicBezTo>
                <a:lnTo>
                  <a:pt x="1465957" y="2046387"/>
                </a:lnTo>
                <a:lnTo>
                  <a:pt x="1458516" y="2038946"/>
                </a:lnTo>
                <a:cubicBezTo>
                  <a:pt x="1463477" y="2038946"/>
                  <a:pt x="1465957" y="2038946"/>
                  <a:pt x="1465957" y="2038946"/>
                </a:cubicBezTo>
                <a:lnTo>
                  <a:pt x="1465957" y="2031505"/>
                </a:lnTo>
                <a:cubicBezTo>
                  <a:pt x="1460996" y="2026544"/>
                  <a:pt x="1458516" y="2021583"/>
                  <a:pt x="1458516" y="2016622"/>
                </a:cubicBezTo>
                <a:lnTo>
                  <a:pt x="1458516" y="2001739"/>
                </a:lnTo>
                <a:lnTo>
                  <a:pt x="1458516" y="1994297"/>
                </a:lnTo>
                <a:cubicBezTo>
                  <a:pt x="1463477" y="1994297"/>
                  <a:pt x="1465957" y="1993057"/>
                  <a:pt x="1465957" y="1990577"/>
                </a:cubicBezTo>
                <a:cubicBezTo>
                  <a:pt x="1465957" y="1988097"/>
                  <a:pt x="1465957" y="1986856"/>
                  <a:pt x="1465957" y="1986856"/>
                </a:cubicBezTo>
                <a:lnTo>
                  <a:pt x="1473399" y="1964532"/>
                </a:lnTo>
                <a:cubicBezTo>
                  <a:pt x="1473399" y="1959571"/>
                  <a:pt x="1473399" y="1953370"/>
                  <a:pt x="1473399" y="1945928"/>
                </a:cubicBezTo>
                <a:lnTo>
                  <a:pt x="1473399" y="1942208"/>
                </a:lnTo>
                <a:lnTo>
                  <a:pt x="1480840" y="1964532"/>
                </a:lnTo>
                <a:cubicBezTo>
                  <a:pt x="1480840" y="1984376"/>
                  <a:pt x="1480840" y="2000499"/>
                  <a:pt x="1480840" y="2012901"/>
                </a:cubicBezTo>
                <a:cubicBezTo>
                  <a:pt x="1480840" y="2025304"/>
                  <a:pt x="1482080" y="2031505"/>
                  <a:pt x="1484561" y="2031505"/>
                </a:cubicBezTo>
                <a:cubicBezTo>
                  <a:pt x="1487041" y="2031505"/>
                  <a:pt x="1488282" y="2029024"/>
                  <a:pt x="1488282" y="2024063"/>
                </a:cubicBezTo>
                <a:lnTo>
                  <a:pt x="1488282" y="2031505"/>
                </a:lnTo>
                <a:cubicBezTo>
                  <a:pt x="1493243" y="2071192"/>
                  <a:pt x="1500684" y="2098477"/>
                  <a:pt x="1510606" y="2113360"/>
                </a:cubicBezTo>
                <a:cubicBezTo>
                  <a:pt x="1515567" y="2113360"/>
                  <a:pt x="1519287" y="2112120"/>
                  <a:pt x="1521768" y="2109639"/>
                </a:cubicBezTo>
                <a:cubicBezTo>
                  <a:pt x="1524248" y="2107159"/>
                  <a:pt x="1525489" y="2108399"/>
                  <a:pt x="1525489" y="2113360"/>
                </a:cubicBezTo>
                <a:cubicBezTo>
                  <a:pt x="1525489" y="2118321"/>
                  <a:pt x="1527969" y="2118321"/>
                  <a:pt x="1532930" y="2113360"/>
                </a:cubicBezTo>
                <a:cubicBezTo>
                  <a:pt x="1537891" y="2108399"/>
                  <a:pt x="1540371" y="2105919"/>
                  <a:pt x="1540371" y="2105919"/>
                </a:cubicBezTo>
                <a:cubicBezTo>
                  <a:pt x="1540371" y="2105919"/>
                  <a:pt x="1540371" y="2108399"/>
                  <a:pt x="1540371" y="2113360"/>
                </a:cubicBezTo>
                <a:cubicBezTo>
                  <a:pt x="1540371" y="2118321"/>
                  <a:pt x="1542852" y="2125762"/>
                  <a:pt x="1547813" y="2135684"/>
                </a:cubicBezTo>
                <a:lnTo>
                  <a:pt x="1547813" y="2128243"/>
                </a:lnTo>
                <a:cubicBezTo>
                  <a:pt x="1547813" y="2123282"/>
                  <a:pt x="1547813" y="2117081"/>
                  <a:pt x="1547813" y="2109639"/>
                </a:cubicBezTo>
                <a:cubicBezTo>
                  <a:pt x="1547813" y="2102198"/>
                  <a:pt x="1547813" y="2098477"/>
                  <a:pt x="1547813" y="2098477"/>
                </a:cubicBezTo>
                <a:lnTo>
                  <a:pt x="1547813" y="2091036"/>
                </a:lnTo>
                <a:lnTo>
                  <a:pt x="1562696" y="2105919"/>
                </a:lnTo>
                <a:cubicBezTo>
                  <a:pt x="1567657" y="2105919"/>
                  <a:pt x="1570137" y="2103438"/>
                  <a:pt x="1570137" y="2098477"/>
                </a:cubicBezTo>
                <a:cubicBezTo>
                  <a:pt x="1575098" y="2093516"/>
                  <a:pt x="1577578" y="2093516"/>
                  <a:pt x="1577578" y="2098477"/>
                </a:cubicBezTo>
                <a:lnTo>
                  <a:pt x="1592461" y="2113360"/>
                </a:lnTo>
                <a:lnTo>
                  <a:pt x="1607344" y="2150567"/>
                </a:lnTo>
                <a:cubicBezTo>
                  <a:pt x="1612305" y="2150567"/>
                  <a:pt x="1614785" y="2145606"/>
                  <a:pt x="1614785" y="2135684"/>
                </a:cubicBezTo>
                <a:lnTo>
                  <a:pt x="1622227" y="2143126"/>
                </a:lnTo>
                <a:cubicBezTo>
                  <a:pt x="1622227" y="2148086"/>
                  <a:pt x="1624707" y="2154288"/>
                  <a:pt x="1629668" y="2161729"/>
                </a:cubicBezTo>
                <a:cubicBezTo>
                  <a:pt x="1634629" y="2169171"/>
                  <a:pt x="1639590" y="2170411"/>
                  <a:pt x="1644551" y="2165450"/>
                </a:cubicBezTo>
                <a:lnTo>
                  <a:pt x="1644551" y="2172891"/>
                </a:lnTo>
                <a:cubicBezTo>
                  <a:pt x="1639590" y="2177852"/>
                  <a:pt x="1638350" y="2181573"/>
                  <a:pt x="1640830" y="2184053"/>
                </a:cubicBezTo>
                <a:cubicBezTo>
                  <a:pt x="1643311" y="2186534"/>
                  <a:pt x="1644551" y="2190255"/>
                  <a:pt x="1644551" y="2195215"/>
                </a:cubicBezTo>
                <a:cubicBezTo>
                  <a:pt x="1644551" y="2205138"/>
                  <a:pt x="1645791" y="2211338"/>
                  <a:pt x="1648272" y="2213819"/>
                </a:cubicBezTo>
                <a:cubicBezTo>
                  <a:pt x="1650752" y="2216300"/>
                  <a:pt x="1651992" y="2217540"/>
                  <a:pt x="1651992" y="2217540"/>
                </a:cubicBezTo>
                <a:cubicBezTo>
                  <a:pt x="1666875" y="2222500"/>
                  <a:pt x="1671836" y="2217540"/>
                  <a:pt x="1666875" y="2202657"/>
                </a:cubicBezTo>
                <a:cubicBezTo>
                  <a:pt x="1666875" y="2192735"/>
                  <a:pt x="1666875" y="2182813"/>
                  <a:pt x="1666875" y="2172891"/>
                </a:cubicBezTo>
                <a:cubicBezTo>
                  <a:pt x="1671836" y="2172891"/>
                  <a:pt x="1674317" y="2171651"/>
                  <a:pt x="1674317" y="2169171"/>
                </a:cubicBezTo>
                <a:cubicBezTo>
                  <a:pt x="1674317" y="2166690"/>
                  <a:pt x="1671836" y="2162969"/>
                  <a:pt x="1666875" y="2158008"/>
                </a:cubicBezTo>
                <a:cubicBezTo>
                  <a:pt x="1661914" y="2158008"/>
                  <a:pt x="1659434" y="2158008"/>
                  <a:pt x="1659434" y="2158008"/>
                </a:cubicBezTo>
                <a:lnTo>
                  <a:pt x="1659434" y="2150567"/>
                </a:lnTo>
                <a:cubicBezTo>
                  <a:pt x="1664395" y="2140645"/>
                  <a:pt x="1669356" y="2135684"/>
                  <a:pt x="1674317" y="2135684"/>
                </a:cubicBezTo>
                <a:lnTo>
                  <a:pt x="1666875" y="2068712"/>
                </a:lnTo>
                <a:lnTo>
                  <a:pt x="1674317" y="2061270"/>
                </a:lnTo>
                <a:lnTo>
                  <a:pt x="1681758" y="2098477"/>
                </a:lnTo>
                <a:cubicBezTo>
                  <a:pt x="1681758" y="2118321"/>
                  <a:pt x="1681758" y="2135684"/>
                  <a:pt x="1681758" y="2150567"/>
                </a:cubicBezTo>
                <a:cubicBezTo>
                  <a:pt x="1686719" y="2155528"/>
                  <a:pt x="1686719" y="2160489"/>
                  <a:pt x="1681758" y="2165450"/>
                </a:cubicBezTo>
                <a:lnTo>
                  <a:pt x="1681758" y="2172891"/>
                </a:lnTo>
                <a:lnTo>
                  <a:pt x="1689199" y="2187774"/>
                </a:lnTo>
                <a:lnTo>
                  <a:pt x="1696641" y="2195215"/>
                </a:lnTo>
                <a:cubicBezTo>
                  <a:pt x="1696641" y="2195215"/>
                  <a:pt x="1696641" y="2197696"/>
                  <a:pt x="1696641" y="2202657"/>
                </a:cubicBezTo>
                <a:lnTo>
                  <a:pt x="1696641" y="2217540"/>
                </a:lnTo>
                <a:cubicBezTo>
                  <a:pt x="1701602" y="2217540"/>
                  <a:pt x="1702842" y="2213819"/>
                  <a:pt x="1700362" y="2206378"/>
                </a:cubicBezTo>
                <a:cubicBezTo>
                  <a:pt x="1697881" y="2198936"/>
                  <a:pt x="1696641" y="2192735"/>
                  <a:pt x="1696641" y="2187774"/>
                </a:cubicBezTo>
                <a:cubicBezTo>
                  <a:pt x="1696641" y="2182813"/>
                  <a:pt x="1697881" y="2179093"/>
                  <a:pt x="1700362" y="2176612"/>
                </a:cubicBezTo>
                <a:cubicBezTo>
                  <a:pt x="1702842" y="2174131"/>
                  <a:pt x="1704082" y="2172891"/>
                  <a:pt x="1704082" y="2172891"/>
                </a:cubicBezTo>
                <a:lnTo>
                  <a:pt x="1711524" y="2172891"/>
                </a:lnTo>
                <a:lnTo>
                  <a:pt x="1718965" y="2172891"/>
                </a:lnTo>
                <a:lnTo>
                  <a:pt x="1733848" y="2165450"/>
                </a:lnTo>
                <a:cubicBezTo>
                  <a:pt x="1733848" y="2175372"/>
                  <a:pt x="1733848" y="2182813"/>
                  <a:pt x="1733848" y="2187774"/>
                </a:cubicBezTo>
                <a:cubicBezTo>
                  <a:pt x="1733848" y="2192735"/>
                  <a:pt x="1737569" y="2195215"/>
                  <a:pt x="1745010" y="2195215"/>
                </a:cubicBezTo>
                <a:cubicBezTo>
                  <a:pt x="1752451" y="2195215"/>
                  <a:pt x="1756172" y="2196455"/>
                  <a:pt x="1756172" y="2198936"/>
                </a:cubicBezTo>
                <a:cubicBezTo>
                  <a:pt x="1756172" y="2201417"/>
                  <a:pt x="1757412" y="2202657"/>
                  <a:pt x="1759893" y="2202657"/>
                </a:cubicBezTo>
                <a:cubicBezTo>
                  <a:pt x="1762373" y="2202657"/>
                  <a:pt x="1763614" y="2200176"/>
                  <a:pt x="1763614" y="2195215"/>
                </a:cubicBezTo>
                <a:cubicBezTo>
                  <a:pt x="1763614" y="2190255"/>
                  <a:pt x="1764854" y="2187774"/>
                  <a:pt x="1767334" y="2187774"/>
                </a:cubicBezTo>
                <a:cubicBezTo>
                  <a:pt x="1769815" y="2187774"/>
                  <a:pt x="1771055" y="2182813"/>
                  <a:pt x="1771055" y="2172891"/>
                </a:cubicBezTo>
                <a:cubicBezTo>
                  <a:pt x="1766094" y="2172891"/>
                  <a:pt x="1763614" y="2170411"/>
                  <a:pt x="1763614" y="2165450"/>
                </a:cubicBezTo>
                <a:cubicBezTo>
                  <a:pt x="1768574" y="2160489"/>
                  <a:pt x="1771055" y="2154288"/>
                  <a:pt x="1771055" y="2146846"/>
                </a:cubicBezTo>
                <a:cubicBezTo>
                  <a:pt x="1771055" y="2139405"/>
                  <a:pt x="1771055" y="2128243"/>
                  <a:pt x="1771055" y="2113360"/>
                </a:cubicBezTo>
                <a:cubicBezTo>
                  <a:pt x="1771055" y="2103438"/>
                  <a:pt x="1768574" y="2098477"/>
                  <a:pt x="1763614" y="2098477"/>
                </a:cubicBezTo>
                <a:cubicBezTo>
                  <a:pt x="1763614" y="2093516"/>
                  <a:pt x="1761133" y="2088555"/>
                  <a:pt x="1756172" y="2083594"/>
                </a:cubicBezTo>
                <a:cubicBezTo>
                  <a:pt x="1751211" y="2078634"/>
                  <a:pt x="1748731" y="2073672"/>
                  <a:pt x="1748731" y="2068712"/>
                </a:cubicBezTo>
                <a:lnTo>
                  <a:pt x="1763614" y="2076153"/>
                </a:lnTo>
                <a:lnTo>
                  <a:pt x="1778496" y="2083594"/>
                </a:lnTo>
                <a:cubicBezTo>
                  <a:pt x="1778496" y="2078634"/>
                  <a:pt x="1776016" y="2076153"/>
                  <a:pt x="1771055" y="2076153"/>
                </a:cubicBezTo>
                <a:cubicBezTo>
                  <a:pt x="1766094" y="2076153"/>
                  <a:pt x="1763614" y="2074913"/>
                  <a:pt x="1763614" y="2072432"/>
                </a:cubicBezTo>
                <a:cubicBezTo>
                  <a:pt x="1763614" y="2069952"/>
                  <a:pt x="1766094" y="2066231"/>
                  <a:pt x="1771055" y="2061270"/>
                </a:cubicBezTo>
                <a:lnTo>
                  <a:pt x="1771055" y="2053829"/>
                </a:lnTo>
                <a:cubicBezTo>
                  <a:pt x="1771055" y="2053829"/>
                  <a:pt x="1769815" y="2050108"/>
                  <a:pt x="1767334" y="2042667"/>
                </a:cubicBezTo>
                <a:cubicBezTo>
                  <a:pt x="1764854" y="2035225"/>
                  <a:pt x="1766094" y="2031505"/>
                  <a:pt x="1771055" y="2031505"/>
                </a:cubicBezTo>
                <a:cubicBezTo>
                  <a:pt x="1771055" y="2036466"/>
                  <a:pt x="1773535" y="2038946"/>
                  <a:pt x="1778496" y="2038946"/>
                </a:cubicBezTo>
                <a:lnTo>
                  <a:pt x="1778496" y="2046387"/>
                </a:lnTo>
                <a:cubicBezTo>
                  <a:pt x="1778496" y="2046387"/>
                  <a:pt x="1778496" y="2053829"/>
                  <a:pt x="1778496" y="2068712"/>
                </a:cubicBezTo>
                <a:cubicBezTo>
                  <a:pt x="1778496" y="2083594"/>
                  <a:pt x="1780977" y="2094756"/>
                  <a:pt x="1785938" y="2102198"/>
                </a:cubicBezTo>
                <a:cubicBezTo>
                  <a:pt x="1790899" y="2109639"/>
                  <a:pt x="1790899" y="2115841"/>
                  <a:pt x="1785938" y="2120801"/>
                </a:cubicBezTo>
                <a:lnTo>
                  <a:pt x="1785938" y="2128243"/>
                </a:lnTo>
                <a:lnTo>
                  <a:pt x="1793379" y="2128243"/>
                </a:lnTo>
                <a:cubicBezTo>
                  <a:pt x="1793379" y="2138165"/>
                  <a:pt x="1793379" y="2145606"/>
                  <a:pt x="1793379" y="2150567"/>
                </a:cubicBezTo>
                <a:cubicBezTo>
                  <a:pt x="1798340" y="2160489"/>
                  <a:pt x="1800821" y="2162969"/>
                  <a:pt x="1800821" y="2158008"/>
                </a:cubicBezTo>
                <a:lnTo>
                  <a:pt x="1800821" y="2135684"/>
                </a:lnTo>
                <a:lnTo>
                  <a:pt x="1800821" y="2113360"/>
                </a:lnTo>
                <a:cubicBezTo>
                  <a:pt x="1800821" y="2118321"/>
                  <a:pt x="1802061" y="2124522"/>
                  <a:pt x="1804541" y="2131963"/>
                </a:cubicBezTo>
                <a:cubicBezTo>
                  <a:pt x="1807022" y="2139405"/>
                  <a:pt x="1808262" y="2140645"/>
                  <a:pt x="1808262" y="2135684"/>
                </a:cubicBezTo>
                <a:lnTo>
                  <a:pt x="1815703" y="2128243"/>
                </a:lnTo>
                <a:cubicBezTo>
                  <a:pt x="1815703" y="2133204"/>
                  <a:pt x="1814463" y="2135684"/>
                  <a:pt x="1811983" y="2135684"/>
                </a:cubicBezTo>
                <a:cubicBezTo>
                  <a:pt x="1809502" y="2135684"/>
                  <a:pt x="1808262" y="2138165"/>
                  <a:pt x="1808262" y="2143126"/>
                </a:cubicBezTo>
                <a:cubicBezTo>
                  <a:pt x="1808262" y="2143126"/>
                  <a:pt x="1808262" y="2145606"/>
                  <a:pt x="1808262" y="2150567"/>
                </a:cubicBezTo>
                <a:cubicBezTo>
                  <a:pt x="1808262" y="2145606"/>
                  <a:pt x="1811983" y="2145606"/>
                  <a:pt x="1819424" y="2150567"/>
                </a:cubicBezTo>
                <a:cubicBezTo>
                  <a:pt x="1826865" y="2155528"/>
                  <a:pt x="1833066" y="2156768"/>
                  <a:pt x="1838027" y="2154288"/>
                </a:cubicBezTo>
                <a:cubicBezTo>
                  <a:pt x="1842988" y="2151807"/>
                  <a:pt x="1847949" y="2150567"/>
                  <a:pt x="1852910" y="2150567"/>
                </a:cubicBezTo>
                <a:cubicBezTo>
                  <a:pt x="1857871" y="2150567"/>
                  <a:pt x="1860352" y="2148086"/>
                  <a:pt x="1860352" y="2143126"/>
                </a:cubicBezTo>
                <a:cubicBezTo>
                  <a:pt x="1860352" y="2138165"/>
                  <a:pt x="1861592" y="2135684"/>
                  <a:pt x="1864073" y="2135684"/>
                </a:cubicBezTo>
                <a:cubicBezTo>
                  <a:pt x="1866553" y="2135684"/>
                  <a:pt x="1870274" y="2135684"/>
                  <a:pt x="1875235" y="2135684"/>
                </a:cubicBezTo>
                <a:lnTo>
                  <a:pt x="1882676" y="2128243"/>
                </a:lnTo>
                <a:cubicBezTo>
                  <a:pt x="1882676" y="2128243"/>
                  <a:pt x="1885157" y="2128243"/>
                  <a:pt x="1890118" y="2128243"/>
                </a:cubicBezTo>
                <a:cubicBezTo>
                  <a:pt x="1895078" y="2128243"/>
                  <a:pt x="1897559" y="2129483"/>
                  <a:pt x="1897559" y="2131963"/>
                </a:cubicBezTo>
                <a:cubicBezTo>
                  <a:pt x="1897559" y="2134444"/>
                  <a:pt x="1900039" y="2135684"/>
                  <a:pt x="1905000" y="2135684"/>
                </a:cubicBezTo>
                <a:lnTo>
                  <a:pt x="1905000" y="2128243"/>
                </a:lnTo>
                <a:cubicBezTo>
                  <a:pt x="1900039" y="2128243"/>
                  <a:pt x="1900039" y="2125762"/>
                  <a:pt x="1905000" y="2120801"/>
                </a:cubicBezTo>
                <a:cubicBezTo>
                  <a:pt x="1905000" y="2115841"/>
                  <a:pt x="1906241" y="2113360"/>
                  <a:pt x="1908721" y="2113360"/>
                </a:cubicBezTo>
                <a:cubicBezTo>
                  <a:pt x="1911201" y="2113360"/>
                  <a:pt x="1912442" y="2113360"/>
                  <a:pt x="1912442" y="2113360"/>
                </a:cubicBezTo>
                <a:lnTo>
                  <a:pt x="1927325" y="2113360"/>
                </a:lnTo>
                <a:lnTo>
                  <a:pt x="1934766" y="2105919"/>
                </a:lnTo>
                <a:lnTo>
                  <a:pt x="1942207" y="2098477"/>
                </a:lnTo>
                <a:cubicBezTo>
                  <a:pt x="1942207" y="2098477"/>
                  <a:pt x="1943448" y="2098477"/>
                  <a:pt x="1945928" y="2098477"/>
                </a:cubicBezTo>
                <a:cubicBezTo>
                  <a:pt x="1948408" y="2098477"/>
                  <a:pt x="1952129" y="2095997"/>
                  <a:pt x="1957090" y="2091036"/>
                </a:cubicBezTo>
                <a:cubicBezTo>
                  <a:pt x="1962051" y="2086075"/>
                  <a:pt x="1965772" y="2083594"/>
                  <a:pt x="1968252" y="2083594"/>
                </a:cubicBezTo>
                <a:cubicBezTo>
                  <a:pt x="1970733" y="2083594"/>
                  <a:pt x="1971973" y="2086075"/>
                  <a:pt x="1971973" y="2091036"/>
                </a:cubicBezTo>
                <a:cubicBezTo>
                  <a:pt x="1976934" y="2091036"/>
                  <a:pt x="1985616" y="2089796"/>
                  <a:pt x="1998018" y="2087315"/>
                </a:cubicBezTo>
                <a:cubicBezTo>
                  <a:pt x="2010420" y="2084834"/>
                  <a:pt x="2019102" y="2086075"/>
                  <a:pt x="2024063" y="2091036"/>
                </a:cubicBezTo>
                <a:lnTo>
                  <a:pt x="2031504" y="2091036"/>
                </a:lnTo>
                <a:cubicBezTo>
                  <a:pt x="2026543" y="2086075"/>
                  <a:pt x="2024063" y="2083594"/>
                  <a:pt x="2024063" y="2083594"/>
                </a:cubicBezTo>
                <a:cubicBezTo>
                  <a:pt x="2024063" y="2083594"/>
                  <a:pt x="2026543" y="2081114"/>
                  <a:pt x="2031504" y="2076153"/>
                </a:cubicBezTo>
                <a:cubicBezTo>
                  <a:pt x="2036465" y="2076153"/>
                  <a:pt x="2040185" y="2077393"/>
                  <a:pt x="2042666" y="2079874"/>
                </a:cubicBezTo>
                <a:cubicBezTo>
                  <a:pt x="2045147" y="2082354"/>
                  <a:pt x="2043906" y="2086075"/>
                  <a:pt x="2038945" y="2091036"/>
                </a:cubicBezTo>
                <a:lnTo>
                  <a:pt x="2046387" y="2083594"/>
                </a:lnTo>
                <a:cubicBezTo>
                  <a:pt x="2056309" y="2078634"/>
                  <a:pt x="2061270" y="2071192"/>
                  <a:pt x="2061270" y="2061270"/>
                </a:cubicBezTo>
                <a:lnTo>
                  <a:pt x="2068711" y="2046387"/>
                </a:lnTo>
                <a:lnTo>
                  <a:pt x="2091035" y="2024063"/>
                </a:lnTo>
                <a:cubicBezTo>
                  <a:pt x="2091035" y="2024063"/>
                  <a:pt x="2091035" y="2021583"/>
                  <a:pt x="2091035" y="2016622"/>
                </a:cubicBezTo>
                <a:cubicBezTo>
                  <a:pt x="2091035" y="2011661"/>
                  <a:pt x="2092276" y="2007940"/>
                  <a:pt x="2094756" y="2005460"/>
                </a:cubicBezTo>
                <a:cubicBezTo>
                  <a:pt x="2097237" y="2002980"/>
                  <a:pt x="2098477" y="2004220"/>
                  <a:pt x="2098477" y="2009180"/>
                </a:cubicBezTo>
                <a:cubicBezTo>
                  <a:pt x="2103438" y="2009180"/>
                  <a:pt x="2108399" y="2006700"/>
                  <a:pt x="2113360" y="2001739"/>
                </a:cubicBezTo>
                <a:lnTo>
                  <a:pt x="2120801" y="2016622"/>
                </a:lnTo>
                <a:cubicBezTo>
                  <a:pt x="2130723" y="2021583"/>
                  <a:pt x="2135684" y="2026544"/>
                  <a:pt x="2135684" y="2031505"/>
                </a:cubicBezTo>
                <a:cubicBezTo>
                  <a:pt x="2140645" y="2026544"/>
                  <a:pt x="2143125" y="2024063"/>
                  <a:pt x="2143125" y="2024063"/>
                </a:cubicBezTo>
                <a:lnTo>
                  <a:pt x="2150567" y="2016622"/>
                </a:lnTo>
                <a:cubicBezTo>
                  <a:pt x="2150567" y="2011661"/>
                  <a:pt x="2151807" y="2007940"/>
                  <a:pt x="2154287" y="2005460"/>
                </a:cubicBezTo>
                <a:cubicBezTo>
                  <a:pt x="2156768" y="2002980"/>
                  <a:pt x="2160489" y="2001739"/>
                  <a:pt x="2165450" y="2001739"/>
                </a:cubicBezTo>
                <a:cubicBezTo>
                  <a:pt x="2165450" y="2001739"/>
                  <a:pt x="2167930" y="1999259"/>
                  <a:pt x="2172891" y="1994297"/>
                </a:cubicBezTo>
                <a:cubicBezTo>
                  <a:pt x="2177852" y="1989337"/>
                  <a:pt x="2180332" y="1981895"/>
                  <a:pt x="2180332" y="1971973"/>
                </a:cubicBezTo>
                <a:cubicBezTo>
                  <a:pt x="2180332" y="1962052"/>
                  <a:pt x="2181573" y="1957090"/>
                  <a:pt x="2184053" y="1957090"/>
                </a:cubicBezTo>
                <a:cubicBezTo>
                  <a:pt x="2186534" y="1957090"/>
                  <a:pt x="2187774" y="1959571"/>
                  <a:pt x="2187774" y="1964532"/>
                </a:cubicBezTo>
                <a:cubicBezTo>
                  <a:pt x="2187774" y="1969493"/>
                  <a:pt x="2187774" y="1973214"/>
                  <a:pt x="2187774" y="1975694"/>
                </a:cubicBezTo>
                <a:cubicBezTo>
                  <a:pt x="2187774" y="1978175"/>
                  <a:pt x="2187774" y="1979415"/>
                  <a:pt x="2187774" y="1979415"/>
                </a:cubicBezTo>
                <a:cubicBezTo>
                  <a:pt x="2192735" y="1979415"/>
                  <a:pt x="2195215" y="1976935"/>
                  <a:pt x="2195215" y="1971973"/>
                </a:cubicBezTo>
                <a:cubicBezTo>
                  <a:pt x="2195215" y="1967013"/>
                  <a:pt x="2195215" y="1959571"/>
                  <a:pt x="2195215" y="1949649"/>
                </a:cubicBezTo>
                <a:cubicBezTo>
                  <a:pt x="2195215" y="1939728"/>
                  <a:pt x="2195215" y="1934766"/>
                  <a:pt x="2195215" y="1934766"/>
                </a:cubicBezTo>
                <a:cubicBezTo>
                  <a:pt x="2200176" y="1939728"/>
                  <a:pt x="2205137" y="1942208"/>
                  <a:pt x="2210098" y="1942208"/>
                </a:cubicBezTo>
                <a:cubicBezTo>
                  <a:pt x="2215059" y="1942208"/>
                  <a:pt x="2217539" y="1947169"/>
                  <a:pt x="2217539" y="1957090"/>
                </a:cubicBezTo>
                <a:lnTo>
                  <a:pt x="2224981" y="1964532"/>
                </a:lnTo>
                <a:cubicBezTo>
                  <a:pt x="2224981" y="1959571"/>
                  <a:pt x="2224981" y="1957090"/>
                  <a:pt x="2224981" y="1957090"/>
                </a:cubicBezTo>
                <a:cubicBezTo>
                  <a:pt x="2224981" y="1952130"/>
                  <a:pt x="2224981" y="1949649"/>
                  <a:pt x="2224981" y="1949649"/>
                </a:cubicBezTo>
                <a:lnTo>
                  <a:pt x="2232422" y="1949649"/>
                </a:lnTo>
                <a:lnTo>
                  <a:pt x="2247305" y="1971973"/>
                </a:lnTo>
                <a:lnTo>
                  <a:pt x="2254746" y="1971973"/>
                </a:lnTo>
                <a:cubicBezTo>
                  <a:pt x="2259707" y="1971973"/>
                  <a:pt x="2264668" y="1969493"/>
                  <a:pt x="2269629" y="1964532"/>
                </a:cubicBezTo>
                <a:cubicBezTo>
                  <a:pt x="2274590" y="1959571"/>
                  <a:pt x="2277070" y="1959571"/>
                  <a:pt x="2277070" y="1964532"/>
                </a:cubicBezTo>
                <a:lnTo>
                  <a:pt x="2284512" y="1949649"/>
                </a:lnTo>
                <a:lnTo>
                  <a:pt x="2291953" y="1942208"/>
                </a:lnTo>
                <a:lnTo>
                  <a:pt x="2299395" y="1942208"/>
                </a:lnTo>
                <a:lnTo>
                  <a:pt x="2306836" y="1934766"/>
                </a:lnTo>
                <a:cubicBezTo>
                  <a:pt x="2306836" y="1939728"/>
                  <a:pt x="2308076" y="1940968"/>
                  <a:pt x="2310557" y="1938487"/>
                </a:cubicBezTo>
                <a:cubicBezTo>
                  <a:pt x="2313037" y="1936007"/>
                  <a:pt x="2314278" y="1936007"/>
                  <a:pt x="2314278" y="1938487"/>
                </a:cubicBezTo>
                <a:cubicBezTo>
                  <a:pt x="2314278" y="1940968"/>
                  <a:pt x="2316758" y="1942208"/>
                  <a:pt x="2321719" y="1942208"/>
                </a:cubicBezTo>
                <a:cubicBezTo>
                  <a:pt x="2321719" y="1942208"/>
                  <a:pt x="2324200" y="1942208"/>
                  <a:pt x="2329160" y="1942208"/>
                </a:cubicBezTo>
                <a:cubicBezTo>
                  <a:pt x="2329160" y="1937247"/>
                  <a:pt x="2329160" y="1934766"/>
                  <a:pt x="2329160" y="1934766"/>
                </a:cubicBezTo>
                <a:cubicBezTo>
                  <a:pt x="2334121" y="1934766"/>
                  <a:pt x="2331641" y="1924845"/>
                  <a:pt x="2321719" y="1905001"/>
                </a:cubicBezTo>
                <a:lnTo>
                  <a:pt x="2321719" y="1897559"/>
                </a:lnTo>
                <a:cubicBezTo>
                  <a:pt x="2321719" y="1897559"/>
                  <a:pt x="2322959" y="1897559"/>
                  <a:pt x="2325440" y="1897559"/>
                </a:cubicBezTo>
                <a:cubicBezTo>
                  <a:pt x="2327920" y="1897559"/>
                  <a:pt x="2329160" y="1900040"/>
                  <a:pt x="2329160" y="1905001"/>
                </a:cubicBezTo>
                <a:cubicBezTo>
                  <a:pt x="2329160" y="1909962"/>
                  <a:pt x="2331641" y="1914923"/>
                  <a:pt x="2336602" y="1919883"/>
                </a:cubicBezTo>
                <a:cubicBezTo>
                  <a:pt x="2341562" y="1924845"/>
                  <a:pt x="2349004" y="1927325"/>
                  <a:pt x="2358926" y="1927325"/>
                </a:cubicBezTo>
                <a:cubicBezTo>
                  <a:pt x="2358926" y="1922364"/>
                  <a:pt x="2360166" y="1919883"/>
                  <a:pt x="2362647" y="1919883"/>
                </a:cubicBezTo>
                <a:cubicBezTo>
                  <a:pt x="2365127" y="1919883"/>
                  <a:pt x="2366367" y="1917403"/>
                  <a:pt x="2366367" y="1912442"/>
                </a:cubicBezTo>
                <a:lnTo>
                  <a:pt x="2373809" y="1905001"/>
                </a:lnTo>
                <a:cubicBezTo>
                  <a:pt x="2378770" y="1905001"/>
                  <a:pt x="2381250" y="1902521"/>
                  <a:pt x="2381250" y="1897559"/>
                </a:cubicBezTo>
                <a:cubicBezTo>
                  <a:pt x="2381250" y="1892598"/>
                  <a:pt x="2381250" y="1890118"/>
                  <a:pt x="2381250" y="1890118"/>
                </a:cubicBezTo>
                <a:cubicBezTo>
                  <a:pt x="2381250" y="1890118"/>
                  <a:pt x="2383731" y="1890118"/>
                  <a:pt x="2388691" y="1890118"/>
                </a:cubicBezTo>
                <a:cubicBezTo>
                  <a:pt x="2403574" y="1890118"/>
                  <a:pt x="2406055" y="1897559"/>
                  <a:pt x="2396133" y="1912442"/>
                </a:cubicBezTo>
                <a:cubicBezTo>
                  <a:pt x="2396133" y="1917403"/>
                  <a:pt x="2398613" y="1918643"/>
                  <a:pt x="2403574" y="1916163"/>
                </a:cubicBezTo>
                <a:cubicBezTo>
                  <a:pt x="2408535" y="1913683"/>
                  <a:pt x="2411016" y="1911202"/>
                  <a:pt x="2411016" y="1908721"/>
                </a:cubicBezTo>
                <a:cubicBezTo>
                  <a:pt x="2411016" y="1906241"/>
                  <a:pt x="2413496" y="1905001"/>
                  <a:pt x="2418457" y="1905001"/>
                </a:cubicBezTo>
                <a:cubicBezTo>
                  <a:pt x="2423418" y="1900040"/>
                  <a:pt x="2423418" y="1897559"/>
                  <a:pt x="2418457" y="1897559"/>
                </a:cubicBezTo>
                <a:cubicBezTo>
                  <a:pt x="2423418" y="1892598"/>
                  <a:pt x="2428379" y="1887638"/>
                  <a:pt x="2433340" y="1882676"/>
                </a:cubicBezTo>
                <a:lnTo>
                  <a:pt x="2440781" y="1875235"/>
                </a:lnTo>
                <a:cubicBezTo>
                  <a:pt x="2440781" y="1870274"/>
                  <a:pt x="2443262" y="1867794"/>
                  <a:pt x="2448223" y="1867794"/>
                </a:cubicBezTo>
                <a:cubicBezTo>
                  <a:pt x="2453183" y="1867794"/>
                  <a:pt x="2458145" y="1865313"/>
                  <a:pt x="2463105" y="1860352"/>
                </a:cubicBezTo>
                <a:cubicBezTo>
                  <a:pt x="2468066" y="1860352"/>
                  <a:pt x="2470547" y="1859112"/>
                  <a:pt x="2470547" y="1856631"/>
                </a:cubicBezTo>
                <a:cubicBezTo>
                  <a:pt x="2470547" y="1854151"/>
                  <a:pt x="2468066" y="1847950"/>
                  <a:pt x="2463105" y="1838028"/>
                </a:cubicBezTo>
                <a:lnTo>
                  <a:pt x="2448223" y="1823145"/>
                </a:lnTo>
                <a:cubicBezTo>
                  <a:pt x="2448223" y="1813224"/>
                  <a:pt x="2453183" y="1808262"/>
                  <a:pt x="2463105" y="1808262"/>
                </a:cubicBezTo>
                <a:cubicBezTo>
                  <a:pt x="2463105" y="1808262"/>
                  <a:pt x="2463105" y="1809503"/>
                  <a:pt x="2463105" y="1811983"/>
                </a:cubicBezTo>
                <a:cubicBezTo>
                  <a:pt x="2463105" y="1814464"/>
                  <a:pt x="2463105" y="1818184"/>
                  <a:pt x="2463105" y="1823145"/>
                </a:cubicBezTo>
                <a:lnTo>
                  <a:pt x="2470547" y="1815704"/>
                </a:lnTo>
                <a:cubicBezTo>
                  <a:pt x="2470547" y="1810743"/>
                  <a:pt x="2469307" y="1807022"/>
                  <a:pt x="2466826" y="1804542"/>
                </a:cubicBezTo>
                <a:cubicBezTo>
                  <a:pt x="2464346" y="1802062"/>
                  <a:pt x="2465586" y="1794620"/>
                  <a:pt x="2470547" y="1782217"/>
                </a:cubicBezTo>
                <a:cubicBezTo>
                  <a:pt x="2475508" y="1769815"/>
                  <a:pt x="2477988" y="1763614"/>
                  <a:pt x="2477988" y="1763614"/>
                </a:cubicBezTo>
                <a:cubicBezTo>
                  <a:pt x="2477988" y="1768575"/>
                  <a:pt x="2477988" y="1771055"/>
                  <a:pt x="2477988" y="1771055"/>
                </a:cubicBezTo>
                <a:cubicBezTo>
                  <a:pt x="2477988" y="1780977"/>
                  <a:pt x="2479228" y="1785938"/>
                  <a:pt x="2481709" y="1785938"/>
                </a:cubicBezTo>
                <a:cubicBezTo>
                  <a:pt x="2484190" y="1785938"/>
                  <a:pt x="2482949" y="1793380"/>
                  <a:pt x="2477988" y="1808262"/>
                </a:cubicBezTo>
                <a:lnTo>
                  <a:pt x="2485430" y="1808262"/>
                </a:lnTo>
                <a:cubicBezTo>
                  <a:pt x="2490390" y="1803302"/>
                  <a:pt x="2492871" y="1803302"/>
                  <a:pt x="2492871" y="1808262"/>
                </a:cubicBezTo>
                <a:cubicBezTo>
                  <a:pt x="2487910" y="1808262"/>
                  <a:pt x="2485430" y="1810743"/>
                  <a:pt x="2485430" y="1815704"/>
                </a:cubicBezTo>
                <a:cubicBezTo>
                  <a:pt x="2490390" y="1815704"/>
                  <a:pt x="2494111" y="1821905"/>
                  <a:pt x="2496592" y="1834307"/>
                </a:cubicBezTo>
                <a:cubicBezTo>
                  <a:pt x="2499072" y="1846710"/>
                  <a:pt x="2502793" y="1852911"/>
                  <a:pt x="2507754" y="1852911"/>
                </a:cubicBezTo>
                <a:lnTo>
                  <a:pt x="2507754" y="1830587"/>
                </a:lnTo>
                <a:lnTo>
                  <a:pt x="2507754" y="1815704"/>
                </a:lnTo>
                <a:cubicBezTo>
                  <a:pt x="2512715" y="1820665"/>
                  <a:pt x="2515195" y="1830587"/>
                  <a:pt x="2515195" y="1845469"/>
                </a:cubicBezTo>
                <a:cubicBezTo>
                  <a:pt x="2515195" y="1860352"/>
                  <a:pt x="2520156" y="1862833"/>
                  <a:pt x="2530078" y="1852911"/>
                </a:cubicBezTo>
                <a:cubicBezTo>
                  <a:pt x="2530078" y="1847950"/>
                  <a:pt x="2532559" y="1845469"/>
                  <a:pt x="2537519" y="1845469"/>
                </a:cubicBezTo>
                <a:lnTo>
                  <a:pt x="2544962" y="1838028"/>
                </a:lnTo>
                <a:cubicBezTo>
                  <a:pt x="2540000" y="1833067"/>
                  <a:pt x="2540000" y="1823145"/>
                  <a:pt x="2544962" y="1808262"/>
                </a:cubicBezTo>
                <a:cubicBezTo>
                  <a:pt x="2549922" y="1793380"/>
                  <a:pt x="2552403" y="1783458"/>
                  <a:pt x="2552403" y="1778497"/>
                </a:cubicBezTo>
                <a:lnTo>
                  <a:pt x="2544962" y="1733848"/>
                </a:lnTo>
                <a:lnTo>
                  <a:pt x="2552403" y="1756172"/>
                </a:lnTo>
                <a:cubicBezTo>
                  <a:pt x="2557364" y="1766095"/>
                  <a:pt x="2562325" y="1771055"/>
                  <a:pt x="2567286" y="1771055"/>
                </a:cubicBezTo>
                <a:cubicBezTo>
                  <a:pt x="2572247" y="1771055"/>
                  <a:pt x="2574727" y="1773536"/>
                  <a:pt x="2574727" y="1778497"/>
                </a:cubicBezTo>
                <a:lnTo>
                  <a:pt x="2574727" y="1771055"/>
                </a:lnTo>
                <a:cubicBezTo>
                  <a:pt x="2574727" y="1766095"/>
                  <a:pt x="2577208" y="1763614"/>
                  <a:pt x="2582169" y="1763614"/>
                </a:cubicBezTo>
                <a:cubicBezTo>
                  <a:pt x="2582169" y="1768575"/>
                  <a:pt x="2582169" y="1771055"/>
                  <a:pt x="2582169" y="1771055"/>
                </a:cubicBezTo>
                <a:cubicBezTo>
                  <a:pt x="2582169" y="1776017"/>
                  <a:pt x="2582169" y="1778497"/>
                  <a:pt x="2582169" y="1778497"/>
                </a:cubicBezTo>
                <a:cubicBezTo>
                  <a:pt x="2587129" y="1778497"/>
                  <a:pt x="2589610" y="1776017"/>
                  <a:pt x="2589610" y="1771055"/>
                </a:cubicBezTo>
                <a:cubicBezTo>
                  <a:pt x="2589610" y="1766095"/>
                  <a:pt x="2590850" y="1763614"/>
                  <a:pt x="2593330" y="1763614"/>
                </a:cubicBezTo>
                <a:cubicBezTo>
                  <a:pt x="2595811" y="1763614"/>
                  <a:pt x="2597051" y="1766095"/>
                  <a:pt x="2597051" y="1771055"/>
                </a:cubicBezTo>
                <a:cubicBezTo>
                  <a:pt x="2597051" y="1776017"/>
                  <a:pt x="2597051" y="1779737"/>
                  <a:pt x="2597051" y="1782217"/>
                </a:cubicBezTo>
                <a:cubicBezTo>
                  <a:pt x="2597051" y="1784698"/>
                  <a:pt x="2597051" y="1788419"/>
                  <a:pt x="2597051" y="1793380"/>
                </a:cubicBezTo>
                <a:lnTo>
                  <a:pt x="2604492" y="1785938"/>
                </a:lnTo>
                <a:cubicBezTo>
                  <a:pt x="2604492" y="1776017"/>
                  <a:pt x="2605732" y="1771055"/>
                  <a:pt x="2608213" y="1771055"/>
                </a:cubicBezTo>
                <a:cubicBezTo>
                  <a:pt x="2610693" y="1771055"/>
                  <a:pt x="2611934" y="1776017"/>
                  <a:pt x="2611934" y="1785938"/>
                </a:cubicBezTo>
                <a:cubicBezTo>
                  <a:pt x="2611934" y="1790899"/>
                  <a:pt x="2611934" y="1794620"/>
                  <a:pt x="2611934" y="1797100"/>
                </a:cubicBezTo>
                <a:cubicBezTo>
                  <a:pt x="2611934" y="1799581"/>
                  <a:pt x="2614414" y="1800821"/>
                  <a:pt x="2619375" y="1800821"/>
                </a:cubicBezTo>
                <a:cubicBezTo>
                  <a:pt x="2624336" y="1800821"/>
                  <a:pt x="2626816" y="1798341"/>
                  <a:pt x="2626816" y="1793380"/>
                </a:cubicBezTo>
                <a:lnTo>
                  <a:pt x="2634258" y="1793380"/>
                </a:lnTo>
                <a:cubicBezTo>
                  <a:pt x="2634258" y="1798341"/>
                  <a:pt x="2636738" y="1800821"/>
                  <a:pt x="2641699" y="1800821"/>
                </a:cubicBezTo>
                <a:cubicBezTo>
                  <a:pt x="2651621" y="1800821"/>
                  <a:pt x="2651621" y="1793380"/>
                  <a:pt x="2641699" y="1778497"/>
                </a:cubicBezTo>
                <a:lnTo>
                  <a:pt x="2641699" y="1748731"/>
                </a:lnTo>
                <a:cubicBezTo>
                  <a:pt x="2641699" y="1748731"/>
                  <a:pt x="2644180" y="1748731"/>
                  <a:pt x="2649141" y="1748731"/>
                </a:cubicBezTo>
                <a:lnTo>
                  <a:pt x="2656582" y="1756172"/>
                </a:lnTo>
                <a:cubicBezTo>
                  <a:pt x="2661543" y="1761134"/>
                  <a:pt x="2661543" y="1763614"/>
                  <a:pt x="2656582" y="1763614"/>
                </a:cubicBezTo>
                <a:cubicBezTo>
                  <a:pt x="2651621" y="1763614"/>
                  <a:pt x="2649141" y="1763614"/>
                  <a:pt x="2649141" y="1763614"/>
                </a:cubicBezTo>
                <a:cubicBezTo>
                  <a:pt x="2649141" y="1763614"/>
                  <a:pt x="2649141" y="1766095"/>
                  <a:pt x="2649141" y="1771055"/>
                </a:cubicBezTo>
                <a:lnTo>
                  <a:pt x="2656582" y="1778497"/>
                </a:lnTo>
                <a:lnTo>
                  <a:pt x="2664023" y="1785938"/>
                </a:lnTo>
                <a:lnTo>
                  <a:pt x="2678906" y="1785938"/>
                </a:lnTo>
                <a:cubicBezTo>
                  <a:pt x="2678906" y="1790899"/>
                  <a:pt x="2678906" y="1793380"/>
                  <a:pt x="2678906" y="1793380"/>
                </a:cubicBezTo>
                <a:lnTo>
                  <a:pt x="2678906" y="1808262"/>
                </a:lnTo>
                <a:cubicBezTo>
                  <a:pt x="2678906" y="1808262"/>
                  <a:pt x="2681387" y="1807022"/>
                  <a:pt x="2686348" y="1804542"/>
                </a:cubicBezTo>
                <a:cubicBezTo>
                  <a:pt x="2691308" y="1802062"/>
                  <a:pt x="2693789" y="1798341"/>
                  <a:pt x="2693789" y="1793380"/>
                </a:cubicBezTo>
                <a:lnTo>
                  <a:pt x="2708672" y="1763614"/>
                </a:lnTo>
                <a:lnTo>
                  <a:pt x="2738437" y="1748731"/>
                </a:lnTo>
                <a:cubicBezTo>
                  <a:pt x="2748360" y="1748731"/>
                  <a:pt x="2753320" y="1747491"/>
                  <a:pt x="2753320" y="1745010"/>
                </a:cubicBezTo>
                <a:cubicBezTo>
                  <a:pt x="2753320" y="1742530"/>
                  <a:pt x="2755802" y="1741290"/>
                  <a:pt x="2760763" y="1741290"/>
                </a:cubicBezTo>
                <a:lnTo>
                  <a:pt x="2775645" y="1733848"/>
                </a:lnTo>
                <a:cubicBezTo>
                  <a:pt x="2780606" y="1733848"/>
                  <a:pt x="2785567" y="1735089"/>
                  <a:pt x="2790528" y="1737569"/>
                </a:cubicBezTo>
                <a:cubicBezTo>
                  <a:pt x="2795489" y="1740049"/>
                  <a:pt x="2800450" y="1738809"/>
                  <a:pt x="2805410" y="1733848"/>
                </a:cubicBezTo>
                <a:cubicBezTo>
                  <a:pt x="2810371" y="1728887"/>
                  <a:pt x="2814092" y="1726407"/>
                  <a:pt x="2816572" y="1726407"/>
                </a:cubicBezTo>
                <a:cubicBezTo>
                  <a:pt x="2819053" y="1726407"/>
                  <a:pt x="2820293" y="1726407"/>
                  <a:pt x="2820293" y="1726407"/>
                </a:cubicBezTo>
                <a:cubicBezTo>
                  <a:pt x="2820293" y="1721446"/>
                  <a:pt x="2820293" y="1717725"/>
                  <a:pt x="2820293" y="1715245"/>
                </a:cubicBezTo>
                <a:cubicBezTo>
                  <a:pt x="2820293" y="1712764"/>
                  <a:pt x="2822774" y="1711524"/>
                  <a:pt x="2827734" y="1711524"/>
                </a:cubicBezTo>
                <a:cubicBezTo>
                  <a:pt x="2827734" y="1706563"/>
                  <a:pt x="2828974" y="1704083"/>
                  <a:pt x="2831455" y="1704083"/>
                </a:cubicBezTo>
                <a:cubicBezTo>
                  <a:pt x="2833936" y="1704083"/>
                  <a:pt x="2836416" y="1705323"/>
                  <a:pt x="2838896" y="1707803"/>
                </a:cubicBezTo>
                <a:cubicBezTo>
                  <a:pt x="2841377" y="1710284"/>
                  <a:pt x="2843857" y="1710284"/>
                  <a:pt x="2846338" y="1707803"/>
                </a:cubicBezTo>
                <a:cubicBezTo>
                  <a:pt x="2848818" y="1705323"/>
                  <a:pt x="2855019" y="1704083"/>
                  <a:pt x="2864941" y="1704083"/>
                </a:cubicBezTo>
                <a:cubicBezTo>
                  <a:pt x="2874863" y="1699122"/>
                  <a:pt x="2882305" y="1696641"/>
                  <a:pt x="2887266" y="1696641"/>
                </a:cubicBezTo>
                <a:lnTo>
                  <a:pt x="2894707" y="1704083"/>
                </a:lnTo>
                <a:lnTo>
                  <a:pt x="2894707" y="1689200"/>
                </a:lnTo>
                <a:lnTo>
                  <a:pt x="2924473" y="1674317"/>
                </a:lnTo>
                <a:cubicBezTo>
                  <a:pt x="2924473" y="1674317"/>
                  <a:pt x="2926953" y="1674317"/>
                  <a:pt x="2931914" y="1674317"/>
                </a:cubicBezTo>
                <a:cubicBezTo>
                  <a:pt x="2936875" y="1674317"/>
                  <a:pt x="2941836" y="1671837"/>
                  <a:pt x="2946797" y="1666876"/>
                </a:cubicBezTo>
                <a:cubicBezTo>
                  <a:pt x="2951758" y="1661915"/>
                  <a:pt x="2951758" y="1658194"/>
                  <a:pt x="2946797" y="1655713"/>
                </a:cubicBezTo>
                <a:cubicBezTo>
                  <a:pt x="2941836" y="1653233"/>
                  <a:pt x="2939355" y="1649512"/>
                  <a:pt x="2939355" y="1644551"/>
                </a:cubicBezTo>
                <a:lnTo>
                  <a:pt x="2954238" y="1637110"/>
                </a:lnTo>
                <a:cubicBezTo>
                  <a:pt x="2954238" y="1637110"/>
                  <a:pt x="2956719" y="1639590"/>
                  <a:pt x="2961680" y="1644551"/>
                </a:cubicBezTo>
                <a:lnTo>
                  <a:pt x="2961680" y="1651993"/>
                </a:lnTo>
                <a:lnTo>
                  <a:pt x="2969122" y="1659434"/>
                </a:lnTo>
                <a:cubicBezTo>
                  <a:pt x="2974083" y="1659434"/>
                  <a:pt x="2976563" y="1659434"/>
                  <a:pt x="2976563" y="1659434"/>
                </a:cubicBezTo>
                <a:cubicBezTo>
                  <a:pt x="2976563" y="1654473"/>
                  <a:pt x="2979044" y="1651993"/>
                  <a:pt x="2984005" y="1651993"/>
                </a:cubicBezTo>
                <a:lnTo>
                  <a:pt x="2991446" y="1651993"/>
                </a:lnTo>
                <a:cubicBezTo>
                  <a:pt x="2996407" y="1647032"/>
                  <a:pt x="3001368" y="1644551"/>
                  <a:pt x="3006329" y="1644551"/>
                </a:cubicBezTo>
                <a:cubicBezTo>
                  <a:pt x="3011290" y="1644551"/>
                  <a:pt x="3013770" y="1649512"/>
                  <a:pt x="3013770" y="1659434"/>
                </a:cubicBezTo>
                <a:cubicBezTo>
                  <a:pt x="3018731" y="1654473"/>
                  <a:pt x="3022451" y="1651993"/>
                  <a:pt x="3024932" y="1651993"/>
                </a:cubicBezTo>
                <a:cubicBezTo>
                  <a:pt x="3027412" y="1651993"/>
                  <a:pt x="3028652" y="1655713"/>
                  <a:pt x="3028652" y="1663155"/>
                </a:cubicBezTo>
                <a:cubicBezTo>
                  <a:pt x="3028652" y="1670596"/>
                  <a:pt x="3031133" y="1674317"/>
                  <a:pt x="3036094" y="1674317"/>
                </a:cubicBezTo>
                <a:cubicBezTo>
                  <a:pt x="3041054" y="1674317"/>
                  <a:pt x="3043535" y="1671837"/>
                  <a:pt x="3043535" y="1666876"/>
                </a:cubicBezTo>
                <a:lnTo>
                  <a:pt x="3050976" y="1651993"/>
                </a:lnTo>
                <a:cubicBezTo>
                  <a:pt x="3050976" y="1656954"/>
                  <a:pt x="3052217" y="1658194"/>
                  <a:pt x="3054697" y="1655713"/>
                </a:cubicBezTo>
                <a:cubicBezTo>
                  <a:pt x="3057178" y="1653233"/>
                  <a:pt x="3058418" y="1651993"/>
                  <a:pt x="3058418" y="1651993"/>
                </a:cubicBezTo>
                <a:cubicBezTo>
                  <a:pt x="3063379" y="1651993"/>
                  <a:pt x="3070820" y="1649512"/>
                  <a:pt x="3080742" y="1644551"/>
                </a:cubicBezTo>
                <a:cubicBezTo>
                  <a:pt x="3090664" y="1644551"/>
                  <a:pt x="3096865" y="1643311"/>
                  <a:pt x="3099346" y="1640831"/>
                </a:cubicBezTo>
                <a:cubicBezTo>
                  <a:pt x="3101827" y="1638350"/>
                  <a:pt x="3101827" y="1635870"/>
                  <a:pt x="3099346" y="1633389"/>
                </a:cubicBezTo>
                <a:cubicBezTo>
                  <a:pt x="3096865" y="1630909"/>
                  <a:pt x="3093144" y="1629669"/>
                  <a:pt x="3088184" y="1629669"/>
                </a:cubicBezTo>
                <a:cubicBezTo>
                  <a:pt x="3083223" y="1629669"/>
                  <a:pt x="3079502" y="1629669"/>
                  <a:pt x="3077021" y="1629669"/>
                </a:cubicBezTo>
                <a:cubicBezTo>
                  <a:pt x="3074541" y="1629669"/>
                  <a:pt x="3073301" y="1624708"/>
                  <a:pt x="3073301" y="1614786"/>
                </a:cubicBezTo>
                <a:lnTo>
                  <a:pt x="3073301" y="1607344"/>
                </a:lnTo>
                <a:cubicBezTo>
                  <a:pt x="3073301" y="1607344"/>
                  <a:pt x="3075781" y="1606104"/>
                  <a:pt x="3080742" y="1603624"/>
                </a:cubicBezTo>
                <a:cubicBezTo>
                  <a:pt x="3085703" y="1601143"/>
                  <a:pt x="3088184" y="1597423"/>
                  <a:pt x="3088184" y="1592462"/>
                </a:cubicBezTo>
                <a:lnTo>
                  <a:pt x="3117949" y="1577579"/>
                </a:lnTo>
                <a:cubicBezTo>
                  <a:pt x="3137793" y="1577579"/>
                  <a:pt x="3147715" y="1575098"/>
                  <a:pt x="3147715" y="1570137"/>
                </a:cubicBezTo>
                <a:cubicBezTo>
                  <a:pt x="3162598" y="1555255"/>
                  <a:pt x="3175000" y="1550293"/>
                  <a:pt x="3184923" y="1555255"/>
                </a:cubicBezTo>
                <a:lnTo>
                  <a:pt x="3199805" y="1547813"/>
                </a:lnTo>
                <a:cubicBezTo>
                  <a:pt x="3204766" y="1542852"/>
                  <a:pt x="3210967" y="1540372"/>
                  <a:pt x="3218409" y="1540372"/>
                </a:cubicBezTo>
                <a:cubicBezTo>
                  <a:pt x="3225850" y="1540372"/>
                  <a:pt x="3234531" y="1537891"/>
                  <a:pt x="3244453" y="1532930"/>
                </a:cubicBezTo>
                <a:cubicBezTo>
                  <a:pt x="3254375" y="1532930"/>
                  <a:pt x="3261817" y="1532930"/>
                  <a:pt x="3266777" y="1532930"/>
                </a:cubicBezTo>
                <a:cubicBezTo>
                  <a:pt x="3266777" y="1537891"/>
                  <a:pt x="3270498" y="1540372"/>
                  <a:pt x="3277939" y="1540372"/>
                </a:cubicBezTo>
                <a:cubicBezTo>
                  <a:pt x="3285381" y="1540372"/>
                  <a:pt x="3289101" y="1542852"/>
                  <a:pt x="3289101" y="1547813"/>
                </a:cubicBezTo>
                <a:lnTo>
                  <a:pt x="3296543" y="1547813"/>
                </a:lnTo>
                <a:lnTo>
                  <a:pt x="3303984" y="1547813"/>
                </a:lnTo>
                <a:lnTo>
                  <a:pt x="3326309" y="1547813"/>
                </a:lnTo>
                <a:cubicBezTo>
                  <a:pt x="3331269" y="1547813"/>
                  <a:pt x="3336231" y="1546573"/>
                  <a:pt x="3341191" y="1544092"/>
                </a:cubicBezTo>
                <a:cubicBezTo>
                  <a:pt x="3346152" y="1541612"/>
                  <a:pt x="3348633" y="1540372"/>
                  <a:pt x="3348633" y="1540372"/>
                </a:cubicBezTo>
                <a:cubicBezTo>
                  <a:pt x="3353593" y="1540372"/>
                  <a:pt x="3357314" y="1540372"/>
                  <a:pt x="3359795" y="1540372"/>
                </a:cubicBezTo>
                <a:cubicBezTo>
                  <a:pt x="3362276" y="1540372"/>
                  <a:pt x="3363516" y="1537891"/>
                  <a:pt x="3363516" y="1532930"/>
                </a:cubicBezTo>
                <a:cubicBezTo>
                  <a:pt x="3358555" y="1527969"/>
                  <a:pt x="3358555" y="1525489"/>
                  <a:pt x="3363516" y="1525489"/>
                </a:cubicBezTo>
                <a:lnTo>
                  <a:pt x="3352353" y="1525489"/>
                </a:lnTo>
                <a:cubicBezTo>
                  <a:pt x="3344912" y="1530450"/>
                  <a:pt x="3336231" y="1531690"/>
                  <a:pt x="3326309" y="1529210"/>
                </a:cubicBezTo>
                <a:cubicBezTo>
                  <a:pt x="3316386" y="1526729"/>
                  <a:pt x="3307705" y="1526729"/>
                  <a:pt x="3300264" y="1529210"/>
                </a:cubicBezTo>
                <a:cubicBezTo>
                  <a:pt x="3292822" y="1531690"/>
                  <a:pt x="3289101" y="1530450"/>
                  <a:pt x="3289101" y="1525489"/>
                </a:cubicBezTo>
                <a:cubicBezTo>
                  <a:pt x="3289101" y="1515567"/>
                  <a:pt x="3296543" y="1510606"/>
                  <a:pt x="3311426" y="1510606"/>
                </a:cubicBezTo>
                <a:cubicBezTo>
                  <a:pt x="3311426" y="1505645"/>
                  <a:pt x="3313906" y="1503165"/>
                  <a:pt x="3318867" y="1503165"/>
                </a:cubicBezTo>
                <a:lnTo>
                  <a:pt x="3326309" y="1473399"/>
                </a:lnTo>
                <a:cubicBezTo>
                  <a:pt x="3326309" y="1443633"/>
                  <a:pt x="3326309" y="1429991"/>
                  <a:pt x="3326309" y="1432471"/>
                </a:cubicBezTo>
                <a:cubicBezTo>
                  <a:pt x="3326309" y="1434952"/>
                  <a:pt x="3327549" y="1438672"/>
                  <a:pt x="3330029" y="1443633"/>
                </a:cubicBezTo>
                <a:cubicBezTo>
                  <a:pt x="3332510" y="1448594"/>
                  <a:pt x="3333750" y="1453555"/>
                  <a:pt x="3333750" y="1458516"/>
                </a:cubicBezTo>
                <a:cubicBezTo>
                  <a:pt x="3333750" y="1463477"/>
                  <a:pt x="3333750" y="1469678"/>
                  <a:pt x="3333750" y="1477120"/>
                </a:cubicBezTo>
                <a:lnTo>
                  <a:pt x="3333750" y="1480840"/>
                </a:lnTo>
                <a:lnTo>
                  <a:pt x="3341191" y="1480840"/>
                </a:lnTo>
                <a:cubicBezTo>
                  <a:pt x="3341191" y="1485801"/>
                  <a:pt x="3346152" y="1488282"/>
                  <a:pt x="3356074" y="1488282"/>
                </a:cubicBezTo>
                <a:cubicBezTo>
                  <a:pt x="3365996" y="1488282"/>
                  <a:pt x="3370957" y="1488282"/>
                  <a:pt x="3370957" y="1488282"/>
                </a:cubicBezTo>
                <a:cubicBezTo>
                  <a:pt x="3370957" y="1498204"/>
                  <a:pt x="3375918" y="1500684"/>
                  <a:pt x="3385840" y="1495723"/>
                </a:cubicBezTo>
                <a:lnTo>
                  <a:pt x="3393282" y="1495723"/>
                </a:lnTo>
                <a:cubicBezTo>
                  <a:pt x="3393282" y="1495723"/>
                  <a:pt x="3395763" y="1495723"/>
                  <a:pt x="3400724" y="1495723"/>
                </a:cubicBezTo>
                <a:cubicBezTo>
                  <a:pt x="3405684" y="1495723"/>
                  <a:pt x="3408165" y="1496964"/>
                  <a:pt x="3408165" y="1499444"/>
                </a:cubicBezTo>
                <a:cubicBezTo>
                  <a:pt x="3408165" y="1501924"/>
                  <a:pt x="3410645" y="1503165"/>
                  <a:pt x="3415606" y="1503165"/>
                </a:cubicBezTo>
                <a:cubicBezTo>
                  <a:pt x="3430489" y="1503165"/>
                  <a:pt x="3437930" y="1500684"/>
                  <a:pt x="3437930" y="1495723"/>
                </a:cubicBezTo>
                <a:cubicBezTo>
                  <a:pt x="3437930" y="1495723"/>
                  <a:pt x="3440411" y="1495723"/>
                  <a:pt x="3445371" y="1495723"/>
                </a:cubicBezTo>
                <a:lnTo>
                  <a:pt x="3445371" y="1503165"/>
                </a:lnTo>
                <a:cubicBezTo>
                  <a:pt x="3445371" y="1503165"/>
                  <a:pt x="3445371" y="1505645"/>
                  <a:pt x="3445371" y="1510606"/>
                </a:cubicBezTo>
                <a:cubicBezTo>
                  <a:pt x="3455293" y="1510606"/>
                  <a:pt x="3457773" y="1503165"/>
                  <a:pt x="3452812" y="1488282"/>
                </a:cubicBezTo>
                <a:cubicBezTo>
                  <a:pt x="3447852" y="1483321"/>
                  <a:pt x="3442891" y="1480840"/>
                  <a:pt x="3437930" y="1480840"/>
                </a:cubicBezTo>
                <a:cubicBezTo>
                  <a:pt x="3432970" y="1480840"/>
                  <a:pt x="3430489" y="1480840"/>
                  <a:pt x="3430489" y="1480840"/>
                </a:cubicBezTo>
                <a:cubicBezTo>
                  <a:pt x="3430489" y="1470919"/>
                  <a:pt x="3435450" y="1463477"/>
                  <a:pt x="3445371" y="1458516"/>
                </a:cubicBezTo>
                <a:lnTo>
                  <a:pt x="3460254" y="1436192"/>
                </a:lnTo>
                <a:lnTo>
                  <a:pt x="3467695" y="1436192"/>
                </a:lnTo>
                <a:cubicBezTo>
                  <a:pt x="3472656" y="1436192"/>
                  <a:pt x="3475137" y="1436192"/>
                  <a:pt x="3475137" y="1436192"/>
                </a:cubicBezTo>
                <a:lnTo>
                  <a:pt x="3482578" y="1436192"/>
                </a:lnTo>
                <a:cubicBezTo>
                  <a:pt x="3487539" y="1436192"/>
                  <a:pt x="3492500" y="1436192"/>
                  <a:pt x="3497461" y="1436192"/>
                </a:cubicBezTo>
                <a:cubicBezTo>
                  <a:pt x="3497461" y="1436192"/>
                  <a:pt x="3499942" y="1433712"/>
                  <a:pt x="3504902" y="1428751"/>
                </a:cubicBezTo>
                <a:cubicBezTo>
                  <a:pt x="3509863" y="1433712"/>
                  <a:pt x="3512344" y="1433712"/>
                  <a:pt x="3512344" y="1428751"/>
                </a:cubicBezTo>
                <a:cubicBezTo>
                  <a:pt x="3507383" y="1428751"/>
                  <a:pt x="3504902" y="1426270"/>
                  <a:pt x="3504902" y="1421309"/>
                </a:cubicBezTo>
                <a:cubicBezTo>
                  <a:pt x="3504902" y="1421309"/>
                  <a:pt x="3504902" y="1418829"/>
                  <a:pt x="3504902" y="1413868"/>
                </a:cubicBezTo>
                <a:lnTo>
                  <a:pt x="3527226" y="1406426"/>
                </a:lnTo>
                <a:cubicBezTo>
                  <a:pt x="3527226" y="1401465"/>
                  <a:pt x="3530947" y="1398985"/>
                  <a:pt x="3538389" y="1398985"/>
                </a:cubicBezTo>
                <a:cubicBezTo>
                  <a:pt x="3545830" y="1398985"/>
                  <a:pt x="3550791" y="1397745"/>
                  <a:pt x="3553271" y="1395264"/>
                </a:cubicBezTo>
                <a:cubicBezTo>
                  <a:pt x="3555752" y="1392784"/>
                  <a:pt x="3559473" y="1391544"/>
                  <a:pt x="3564434" y="1391544"/>
                </a:cubicBezTo>
                <a:cubicBezTo>
                  <a:pt x="3579316" y="1391544"/>
                  <a:pt x="3586758" y="1389063"/>
                  <a:pt x="3586758" y="1384102"/>
                </a:cubicBezTo>
                <a:cubicBezTo>
                  <a:pt x="3591718" y="1384102"/>
                  <a:pt x="3594199" y="1386583"/>
                  <a:pt x="3594199" y="1391544"/>
                </a:cubicBezTo>
                <a:lnTo>
                  <a:pt x="3601641" y="1391544"/>
                </a:lnTo>
                <a:lnTo>
                  <a:pt x="3616524" y="1421309"/>
                </a:lnTo>
                <a:cubicBezTo>
                  <a:pt x="3621485" y="1421309"/>
                  <a:pt x="3623966" y="1420069"/>
                  <a:pt x="3623966" y="1417588"/>
                </a:cubicBezTo>
                <a:cubicBezTo>
                  <a:pt x="3623966" y="1415108"/>
                  <a:pt x="3621485" y="1411387"/>
                  <a:pt x="3616524" y="1406426"/>
                </a:cubicBezTo>
                <a:cubicBezTo>
                  <a:pt x="3611563" y="1406426"/>
                  <a:pt x="3611563" y="1401465"/>
                  <a:pt x="3616524" y="1391544"/>
                </a:cubicBezTo>
                <a:lnTo>
                  <a:pt x="3623966" y="1384102"/>
                </a:lnTo>
                <a:cubicBezTo>
                  <a:pt x="3619005" y="1389063"/>
                  <a:pt x="3616524" y="1389063"/>
                  <a:pt x="3616524" y="1384102"/>
                </a:cubicBezTo>
                <a:cubicBezTo>
                  <a:pt x="3616524" y="1379141"/>
                  <a:pt x="3616524" y="1376661"/>
                  <a:pt x="3616524" y="1376661"/>
                </a:cubicBezTo>
                <a:cubicBezTo>
                  <a:pt x="3621485" y="1381622"/>
                  <a:pt x="3623966" y="1381622"/>
                  <a:pt x="3623966" y="1376661"/>
                </a:cubicBezTo>
                <a:cubicBezTo>
                  <a:pt x="3623966" y="1376661"/>
                  <a:pt x="3628926" y="1376661"/>
                  <a:pt x="3638848" y="1376661"/>
                </a:cubicBezTo>
                <a:cubicBezTo>
                  <a:pt x="3643809" y="1376661"/>
                  <a:pt x="3646290" y="1376661"/>
                  <a:pt x="3646290" y="1376661"/>
                </a:cubicBezTo>
                <a:cubicBezTo>
                  <a:pt x="3646290" y="1376661"/>
                  <a:pt x="3645049" y="1375420"/>
                  <a:pt x="3642569" y="1372940"/>
                </a:cubicBezTo>
                <a:lnTo>
                  <a:pt x="3635128" y="1365499"/>
                </a:lnTo>
                <a:lnTo>
                  <a:pt x="3646290" y="1361778"/>
                </a:lnTo>
                <a:cubicBezTo>
                  <a:pt x="3646290" y="1366739"/>
                  <a:pt x="3648770" y="1369219"/>
                  <a:pt x="3653731" y="1369219"/>
                </a:cubicBezTo>
                <a:cubicBezTo>
                  <a:pt x="3648770" y="1374180"/>
                  <a:pt x="3647530" y="1377901"/>
                  <a:pt x="3650010" y="1380381"/>
                </a:cubicBezTo>
                <a:cubicBezTo>
                  <a:pt x="3652491" y="1382862"/>
                  <a:pt x="3656211" y="1382862"/>
                  <a:pt x="3661172" y="1380381"/>
                </a:cubicBezTo>
                <a:cubicBezTo>
                  <a:pt x="3666133" y="1377901"/>
                  <a:pt x="3668613" y="1379141"/>
                  <a:pt x="3668613" y="1384102"/>
                </a:cubicBezTo>
                <a:lnTo>
                  <a:pt x="3668613" y="1398985"/>
                </a:lnTo>
                <a:cubicBezTo>
                  <a:pt x="3673574" y="1398985"/>
                  <a:pt x="3673574" y="1401465"/>
                  <a:pt x="3668613" y="1406426"/>
                </a:cubicBezTo>
                <a:cubicBezTo>
                  <a:pt x="3663652" y="1411387"/>
                  <a:pt x="3663652" y="1412627"/>
                  <a:pt x="3668613" y="1410147"/>
                </a:cubicBezTo>
                <a:cubicBezTo>
                  <a:pt x="3673574" y="1407667"/>
                  <a:pt x="3676055" y="1403946"/>
                  <a:pt x="3676055" y="1398985"/>
                </a:cubicBezTo>
                <a:cubicBezTo>
                  <a:pt x="3676055" y="1394024"/>
                  <a:pt x="3678535" y="1391544"/>
                  <a:pt x="3683496" y="1391544"/>
                </a:cubicBezTo>
                <a:cubicBezTo>
                  <a:pt x="3688457" y="1391544"/>
                  <a:pt x="3690937" y="1391544"/>
                  <a:pt x="3690937" y="1391544"/>
                </a:cubicBezTo>
                <a:cubicBezTo>
                  <a:pt x="3690937" y="1391544"/>
                  <a:pt x="3692178" y="1390303"/>
                  <a:pt x="3694658" y="1387823"/>
                </a:cubicBezTo>
                <a:cubicBezTo>
                  <a:pt x="3697139" y="1385342"/>
                  <a:pt x="3700859" y="1384102"/>
                  <a:pt x="3705820" y="1384102"/>
                </a:cubicBezTo>
                <a:cubicBezTo>
                  <a:pt x="3715742" y="1379141"/>
                  <a:pt x="3720703" y="1379141"/>
                  <a:pt x="3720703" y="1384102"/>
                </a:cubicBezTo>
                <a:cubicBezTo>
                  <a:pt x="3725664" y="1384102"/>
                  <a:pt x="3728144" y="1384102"/>
                  <a:pt x="3728144" y="1384102"/>
                </a:cubicBezTo>
                <a:cubicBezTo>
                  <a:pt x="3738066" y="1384102"/>
                  <a:pt x="3743027" y="1384102"/>
                  <a:pt x="3743027" y="1384102"/>
                </a:cubicBezTo>
                <a:lnTo>
                  <a:pt x="3743027" y="1376661"/>
                </a:lnTo>
                <a:cubicBezTo>
                  <a:pt x="3752949" y="1376661"/>
                  <a:pt x="3757910" y="1374180"/>
                  <a:pt x="3757910" y="1369219"/>
                </a:cubicBezTo>
                <a:cubicBezTo>
                  <a:pt x="3757910" y="1359298"/>
                  <a:pt x="3765351" y="1351856"/>
                  <a:pt x="3780234" y="1346895"/>
                </a:cubicBezTo>
                <a:cubicBezTo>
                  <a:pt x="3795117" y="1346895"/>
                  <a:pt x="3802559" y="1344415"/>
                  <a:pt x="3802559" y="1339454"/>
                </a:cubicBezTo>
                <a:cubicBezTo>
                  <a:pt x="3807520" y="1344415"/>
                  <a:pt x="3814962" y="1346895"/>
                  <a:pt x="3824883" y="1346895"/>
                </a:cubicBezTo>
                <a:cubicBezTo>
                  <a:pt x="3834805" y="1346895"/>
                  <a:pt x="3839766" y="1349376"/>
                  <a:pt x="3839766" y="1354337"/>
                </a:cubicBezTo>
                <a:cubicBezTo>
                  <a:pt x="3839766" y="1354337"/>
                  <a:pt x="3841007" y="1349376"/>
                  <a:pt x="3843487" y="1339454"/>
                </a:cubicBezTo>
                <a:cubicBezTo>
                  <a:pt x="3845967" y="1329532"/>
                  <a:pt x="3847208" y="1322091"/>
                  <a:pt x="3847208" y="1317130"/>
                </a:cubicBezTo>
                <a:cubicBezTo>
                  <a:pt x="3847208" y="1317130"/>
                  <a:pt x="3844727" y="1317130"/>
                  <a:pt x="3839766" y="1317130"/>
                </a:cubicBezTo>
                <a:cubicBezTo>
                  <a:pt x="3834805" y="1312168"/>
                  <a:pt x="3827364" y="1312168"/>
                  <a:pt x="3817442" y="1317130"/>
                </a:cubicBezTo>
                <a:lnTo>
                  <a:pt x="3810000" y="1309688"/>
                </a:lnTo>
                <a:cubicBezTo>
                  <a:pt x="3819922" y="1299766"/>
                  <a:pt x="3824883" y="1293565"/>
                  <a:pt x="3824883" y="1291085"/>
                </a:cubicBezTo>
                <a:cubicBezTo>
                  <a:pt x="3824883" y="1288604"/>
                  <a:pt x="3827364" y="1288604"/>
                  <a:pt x="3832325" y="1291085"/>
                </a:cubicBezTo>
                <a:cubicBezTo>
                  <a:pt x="3837286" y="1293565"/>
                  <a:pt x="3839766" y="1292325"/>
                  <a:pt x="3839766" y="1287364"/>
                </a:cubicBezTo>
                <a:cubicBezTo>
                  <a:pt x="3839766" y="1287364"/>
                  <a:pt x="3839766" y="1286124"/>
                  <a:pt x="3839766" y="1283643"/>
                </a:cubicBezTo>
                <a:cubicBezTo>
                  <a:pt x="3839766" y="1281163"/>
                  <a:pt x="3842247" y="1279922"/>
                  <a:pt x="3847208" y="1279922"/>
                </a:cubicBezTo>
                <a:cubicBezTo>
                  <a:pt x="3852169" y="1274961"/>
                  <a:pt x="3854649" y="1274961"/>
                  <a:pt x="3854649" y="1279922"/>
                </a:cubicBezTo>
                <a:cubicBezTo>
                  <a:pt x="3854649" y="1284884"/>
                  <a:pt x="3855889" y="1287364"/>
                  <a:pt x="3858370" y="1287364"/>
                </a:cubicBezTo>
                <a:cubicBezTo>
                  <a:pt x="3860850" y="1287364"/>
                  <a:pt x="3862091" y="1284884"/>
                  <a:pt x="3862091" y="1279922"/>
                </a:cubicBezTo>
                <a:lnTo>
                  <a:pt x="3862091" y="1287364"/>
                </a:lnTo>
                <a:cubicBezTo>
                  <a:pt x="3867051" y="1292325"/>
                  <a:pt x="3869531" y="1296046"/>
                  <a:pt x="3869531" y="1298526"/>
                </a:cubicBezTo>
                <a:cubicBezTo>
                  <a:pt x="3869531" y="1301006"/>
                  <a:pt x="3867051" y="1302247"/>
                  <a:pt x="3862091" y="1302247"/>
                </a:cubicBezTo>
                <a:cubicBezTo>
                  <a:pt x="3862091" y="1307208"/>
                  <a:pt x="3863331" y="1309688"/>
                  <a:pt x="3865811" y="1309688"/>
                </a:cubicBezTo>
                <a:cubicBezTo>
                  <a:pt x="3868291" y="1309688"/>
                  <a:pt x="3874492" y="1309688"/>
                  <a:pt x="3884414" y="1309688"/>
                </a:cubicBezTo>
                <a:lnTo>
                  <a:pt x="3891855" y="1302247"/>
                </a:lnTo>
                <a:cubicBezTo>
                  <a:pt x="3891855" y="1302247"/>
                  <a:pt x="3894336" y="1301006"/>
                  <a:pt x="3899297" y="1298526"/>
                </a:cubicBezTo>
                <a:cubicBezTo>
                  <a:pt x="3904258" y="1296046"/>
                  <a:pt x="3906738" y="1296046"/>
                  <a:pt x="3906738" y="1298526"/>
                </a:cubicBezTo>
                <a:cubicBezTo>
                  <a:pt x="3906738" y="1301006"/>
                  <a:pt x="3910459" y="1303487"/>
                  <a:pt x="3917900" y="1305967"/>
                </a:cubicBezTo>
                <a:cubicBezTo>
                  <a:pt x="3925342" y="1308448"/>
                  <a:pt x="3931543" y="1307208"/>
                  <a:pt x="3936504" y="1302247"/>
                </a:cubicBezTo>
                <a:cubicBezTo>
                  <a:pt x="3941465" y="1297286"/>
                  <a:pt x="3942705" y="1293565"/>
                  <a:pt x="3940225" y="1291085"/>
                </a:cubicBezTo>
                <a:cubicBezTo>
                  <a:pt x="3937744" y="1288604"/>
                  <a:pt x="3938984" y="1284884"/>
                  <a:pt x="3943945" y="1279922"/>
                </a:cubicBezTo>
                <a:cubicBezTo>
                  <a:pt x="3948906" y="1274961"/>
                  <a:pt x="3952627" y="1273721"/>
                  <a:pt x="3955107" y="1276202"/>
                </a:cubicBezTo>
                <a:cubicBezTo>
                  <a:pt x="3957588" y="1278682"/>
                  <a:pt x="3958828" y="1279922"/>
                  <a:pt x="3958828" y="1279922"/>
                </a:cubicBezTo>
                <a:lnTo>
                  <a:pt x="3966270" y="1279922"/>
                </a:lnTo>
                <a:cubicBezTo>
                  <a:pt x="3971231" y="1274961"/>
                  <a:pt x="3973711" y="1274961"/>
                  <a:pt x="3973711" y="1279922"/>
                </a:cubicBezTo>
                <a:lnTo>
                  <a:pt x="3988594" y="1265040"/>
                </a:lnTo>
                <a:cubicBezTo>
                  <a:pt x="3988594" y="1260079"/>
                  <a:pt x="3991074" y="1257598"/>
                  <a:pt x="3996035" y="1257598"/>
                </a:cubicBezTo>
                <a:cubicBezTo>
                  <a:pt x="4000996" y="1252637"/>
                  <a:pt x="4003477" y="1250157"/>
                  <a:pt x="4003477" y="1250157"/>
                </a:cubicBezTo>
                <a:cubicBezTo>
                  <a:pt x="4003477" y="1250157"/>
                  <a:pt x="4003477" y="1247676"/>
                  <a:pt x="4003477" y="1242715"/>
                </a:cubicBezTo>
                <a:cubicBezTo>
                  <a:pt x="4003477" y="1232794"/>
                  <a:pt x="4003477" y="1225352"/>
                  <a:pt x="4003477" y="1220391"/>
                </a:cubicBezTo>
                <a:cubicBezTo>
                  <a:pt x="4003477" y="1220391"/>
                  <a:pt x="4004717" y="1219151"/>
                  <a:pt x="4007197" y="1216671"/>
                </a:cubicBezTo>
                <a:cubicBezTo>
                  <a:pt x="4009678" y="1214190"/>
                  <a:pt x="4010918" y="1211709"/>
                  <a:pt x="4010918" y="1209229"/>
                </a:cubicBezTo>
                <a:cubicBezTo>
                  <a:pt x="4010918" y="1206749"/>
                  <a:pt x="4010918" y="1205508"/>
                  <a:pt x="4010918" y="1205508"/>
                </a:cubicBezTo>
                <a:cubicBezTo>
                  <a:pt x="4010918" y="1205508"/>
                  <a:pt x="4013398" y="1203028"/>
                  <a:pt x="4018359" y="1198067"/>
                </a:cubicBezTo>
                <a:cubicBezTo>
                  <a:pt x="4028282" y="1198067"/>
                  <a:pt x="4034483" y="1196827"/>
                  <a:pt x="4036963" y="1194346"/>
                </a:cubicBezTo>
                <a:cubicBezTo>
                  <a:pt x="4039444" y="1191866"/>
                  <a:pt x="4041924" y="1190626"/>
                  <a:pt x="4044405" y="1190626"/>
                </a:cubicBezTo>
                <a:cubicBezTo>
                  <a:pt x="4046885" y="1190626"/>
                  <a:pt x="4048126" y="1189385"/>
                  <a:pt x="4048126" y="1186905"/>
                </a:cubicBezTo>
                <a:cubicBezTo>
                  <a:pt x="4048126" y="1184425"/>
                  <a:pt x="4050606" y="1183184"/>
                  <a:pt x="4055567" y="1183184"/>
                </a:cubicBezTo>
                <a:lnTo>
                  <a:pt x="4055567" y="1198067"/>
                </a:lnTo>
                <a:lnTo>
                  <a:pt x="4040684" y="1205508"/>
                </a:lnTo>
                <a:lnTo>
                  <a:pt x="4040684" y="1212950"/>
                </a:lnTo>
                <a:cubicBezTo>
                  <a:pt x="4040684" y="1212950"/>
                  <a:pt x="4041924" y="1212950"/>
                  <a:pt x="4044405" y="1212950"/>
                </a:cubicBezTo>
                <a:cubicBezTo>
                  <a:pt x="4046885" y="1212950"/>
                  <a:pt x="4048126" y="1215430"/>
                  <a:pt x="4048126" y="1220391"/>
                </a:cubicBezTo>
                <a:cubicBezTo>
                  <a:pt x="4048126" y="1225352"/>
                  <a:pt x="4050606" y="1227833"/>
                  <a:pt x="4055567" y="1227833"/>
                </a:cubicBezTo>
                <a:lnTo>
                  <a:pt x="4070450" y="1227833"/>
                </a:lnTo>
                <a:lnTo>
                  <a:pt x="4070450" y="1235274"/>
                </a:lnTo>
                <a:lnTo>
                  <a:pt x="4077891" y="1235274"/>
                </a:lnTo>
                <a:cubicBezTo>
                  <a:pt x="4077891" y="1230313"/>
                  <a:pt x="4075411" y="1227833"/>
                  <a:pt x="4070450" y="1227833"/>
                </a:cubicBezTo>
                <a:lnTo>
                  <a:pt x="4070450" y="1212950"/>
                </a:lnTo>
                <a:cubicBezTo>
                  <a:pt x="4075411" y="1212950"/>
                  <a:pt x="4077891" y="1212950"/>
                  <a:pt x="4077891" y="1212950"/>
                </a:cubicBezTo>
                <a:cubicBezTo>
                  <a:pt x="4082852" y="1212950"/>
                  <a:pt x="4085332" y="1217911"/>
                  <a:pt x="4085332" y="1227833"/>
                </a:cubicBezTo>
                <a:cubicBezTo>
                  <a:pt x="4085332" y="1222872"/>
                  <a:pt x="4090293" y="1220391"/>
                  <a:pt x="4100215" y="1220391"/>
                </a:cubicBezTo>
                <a:cubicBezTo>
                  <a:pt x="4100215" y="1225352"/>
                  <a:pt x="4102695" y="1222872"/>
                  <a:pt x="4107656" y="1212950"/>
                </a:cubicBezTo>
                <a:lnTo>
                  <a:pt x="4129981" y="1205508"/>
                </a:lnTo>
                <a:lnTo>
                  <a:pt x="4137422" y="1205508"/>
                </a:lnTo>
                <a:lnTo>
                  <a:pt x="4137422" y="1198067"/>
                </a:lnTo>
                <a:lnTo>
                  <a:pt x="4144863" y="1198067"/>
                </a:lnTo>
                <a:lnTo>
                  <a:pt x="4144863" y="1205508"/>
                </a:lnTo>
                <a:cubicBezTo>
                  <a:pt x="4149824" y="1210469"/>
                  <a:pt x="4153545" y="1210469"/>
                  <a:pt x="4156025" y="1205508"/>
                </a:cubicBezTo>
                <a:cubicBezTo>
                  <a:pt x="4158506" y="1200547"/>
                  <a:pt x="4159746" y="1196827"/>
                  <a:pt x="4159746" y="1194346"/>
                </a:cubicBezTo>
                <a:cubicBezTo>
                  <a:pt x="4159746" y="1191866"/>
                  <a:pt x="4157266" y="1188145"/>
                  <a:pt x="4152305" y="1183184"/>
                </a:cubicBezTo>
                <a:cubicBezTo>
                  <a:pt x="4152305" y="1183184"/>
                  <a:pt x="4154785" y="1183184"/>
                  <a:pt x="4159746" y="1183184"/>
                </a:cubicBezTo>
                <a:cubicBezTo>
                  <a:pt x="4164707" y="1188145"/>
                  <a:pt x="4174629" y="1190626"/>
                  <a:pt x="4189512" y="1190626"/>
                </a:cubicBezTo>
                <a:cubicBezTo>
                  <a:pt x="4204395" y="1190626"/>
                  <a:pt x="4211836" y="1190626"/>
                  <a:pt x="4211836" y="1190626"/>
                </a:cubicBezTo>
                <a:cubicBezTo>
                  <a:pt x="4221758" y="1190626"/>
                  <a:pt x="4224238" y="1193106"/>
                  <a:pt x="4219277" y="1198067"/>
                </a:cubicBezTo>
                <a:cubicBezTo>
                  <a:pt x="4214316" y="1203028"/>
                  <a:pt x="4211836" y="1205508"/>
                  <a:pt x="4211836" y="1205508"/>
                </a:cubicBezTo>
                <a:cubicBezTo>
                  <a:pt x="4216797" y="1205508"/>
                  <a:pt x="4219277" y="1205508"/>
                  <a:pt x="4219277" y="1205508"/>
                </a:cubicBezTo>
                <a:cubicBezTo>
                  <a:pt x="4219277" y="1200547"/>
                  <a:pt x="4221758" y="1198067"/>
                  <a:pt x="4226719" y="1198067"/>
                </a:cubicBezTo>
                <a:lnTo>
                  <a:pt x="4226719" y="1205508"/>
                </a:lnTo>
                <a:cubicBezTo>
                  <a:pt x="4231680" y="1205508"/>
                  <a:pt x="4234160" y="1205508"/>
                  <a:pt x="4234160" y="1205508"/>
                </a:cubicBezTo>
                <a:lnTo>
                  <a:pt x="4249044" y="1198067"/>
                </a:lnTo>
                <a:cubicBezTo>
                  <a:pt x="4254005" y="1193106"/>
                  <a:pt x="4257725" y="1190626"/>
                  <a:pt x="4260206" y="1190626"/>
                </a:cubicBezTo>
                <a:cubicBezTo>
                  <a:pt x="4262686" y="1190626"/>
                  <a:pt x="4266407" y="1190626"/>
                  <a:pt x="4271368" y="1190626"/>
                </a:cubicBezTo>
                <a:lnTo>
                  <a:pt x="4278809" y="1183184"/>
                </a:lnTo>
                <a:cubicBezTo>
                  <a:pt x="4283770" y="1178223"/>
                  <a:pt x="4286251" y="1178223"/>
                  <a:pt x="4286251" y="1183184"/>
                </a:cubicBezTo>
                <a:lnTo>
                  <a:pt x="4293691" y="1183184"/>
                </a:lnTo>
                <a:cubicBezTo>
                  <a:pt x="4293691" y="1180704"/>
                  <a:pt x="4293691" y="1178689"/>
                  <a:pt x="4293691" y="1177138"/>
                </a:cubicBezTo>
                <a:lnTo>
                  <a:pt x="4293691" y="1175743"/>
                </a:lnTo>
                <a:lnTo>
                  <a:pt x="4301133" y="1190626"/>
                </a:lnTo>
                <a:cubicBezTo>
                  <a:pt x="4296172" y="1195587"/>
                  <a:pt x="4291211" y="1198067"/>
                  <a:pt x="4286251" y="1198067"/>
                </a:cubicBezTo>
                <a:lnTo>
                  <a:pt x="4278809" y="1205508"/>
                </a:lnTo>
                <a:cubicBezTo>
                  <a:pt x="4273848" y="1200547"/>
                  <a:pt x="4268887" y="1198067"/>
                  <a:pt x="4263926" y="1198067"/>
                </a:cubicBezTo>
                <a:cubicBezTo>
                  <a:pt x="4258965" y="1203028"/>
                  <a:pt x="4256485" y="1205508"/>
                  <a:pt x="4256485" y="1205508"/>
                </a:cubicBezTo>
                <a:cubicBezTo>
                  <a:pt x="4256485" y="1205508"/>
                  <a:pt x="4258965" y="1205508"/>
                  <a:pt x="4263926" y="1205508"/>
                </a:cubicBezTo>
                <a:lnTo>
                  <a:pt x="4263926" y="1212950"/>
                </a:lnTo>
                <a:cubicBezTo>
                  <a:pt x="4249044" y="1212950"/>
                  <a:pt x="4237881" y="1212950"/>
                  <a:pt x="4230440" y="1212950"/>
                </a:cubicBezTo>
                <a:cubicBezTo>
                  <a:pt x="4222998" y="1212950"/>
                  <a:pt x="4219277" y="1215430"/>
                  <a:pt x="4219277" y="1220391"/>
                </a:cubicBezTo>
                <a:cubicBezTo>
                  <a:pt x="4214316" y="1220391"/>
                  <a:pt x="4209356" y="1217911"/>
                  <a:pt x="4204395" y="1212950"/>
                </a:cubicBezTo>
                <a:lnTo>
                  <a:pt x="4196953" y="1227833"/>
                </a:lnTo>
                <a:cubicBezTo>
                  <a:pt x="4191992" y="1232794"/>
                  <a:pt x="4189512" y="1235274"/>
                  <a:pt x="4189512" y="1235274"/>
                </a:cubicBezTo>
                <a:cubicBezTo>
                  <a:pt x="4189512" y="1235274"/>
                  <a:pt x="4191992" y="1235274"/>
                  <a:pt x="4196953" y="1235274"/>
                </a:cubicBezTo>
                <a:cubicBezTo>
                  <a:pt x="4201914" y="1235274"/>
                  <a:pt x="4204395" y="1237754"/>
                  <a:pt x="4204395" y="1242715"/>
                </a:cubicBezTo>
                <a:lnTo>
                  <a:pt x="4211836" y="1235274"/>
                </a:lnTo>
                <a:cubicBezTo>
                  <a:pt x="4216797" y="1230313"/>
                  <a:pt x="4224238" y="1227833"/>
                  <a:pt x="4234160" y="1227833"/>
                </a:cubicBezTo>
                <a:lnTo>
                  <a:pt x="4241602" y="1220391"/>
                </a:lnTo>
                <a:lnTo>
                  <a:pt x="4249044" y="1227833"/>
                </a:lnTo>
                <a:cubicBezTo>
                  <a:pt x="4254005" y="1227833"/>
                  <a:pt x="4256485" y="1225352"/>
                  <a:pt x="4256485" y="1220391"/>
                </a:cubicBezTo>
                <a:cubicBezTo>
                  <a:pt x="4261446" y="1220391"/>
                  <a:pt x="4265167" y="1219151"/>
                  <a:pt x="4267647" y="1216671"/>
                </a:cubicBezTo>
                <a:cubicBezTo>
                  <a:pt x="4270127" y="1214190"/>
                  <a:pt x="4271368" y="1212950"/>
                  <a:pt x="4271368" y="1212950"/>
                </a:cubicBezTo>
                <a:lnTo>
                  <a:pt x="4278809" y="1212950"/>
                </a:lnTo>
                <a:cubicBezTo>
                  <a:pt x="4283770" y="1212950"/>
                  <a:pt x="4287491" y="1212950"/>
                  <a:pt x="4289971" y="1212950"/>
                </a:cubicBezTo>
                <a:cubicBezTo>
                  <a:pt x="4292451" y="1212950"/>
                  <a:pt x="4293691" y="1210469"/>
                  <a:pt x="4293691" y="1205508"/>
                </a:cubicBezTo>
                <a:lnTo>
                  <a:pt x="4301133" y="1198067"/>
                </a:lnTo>
                <a:cubicBezTo>
                  <a:pt x="4306094" y="1193106"/>
                  <a:pt x="4308574" y="1193106"/>
                  <a:pt x="4308574" y="1198067"/>
                </a:cubicBezTo>
                <a:cubicBezTo>
                  <a:pt x="4313535" y="1188145"/>
                  <a:pt x="4318496" y="1185665"/>
                  <a:pt x="4323457" y="1190626"/>
                </a:cubicBezTo>
                <a:cubicBezTo>
                  <a:pt x="4328418" y="1190626"/>
                  <a:pt x="4332139" y="1189385"/>
                  <a:pt x="4334619" y="1186905"/>
                </a:cubicBezTo>
                <a:cubicBezTo>
                  <a:pt x="4337100" y="1184425"/>
                  <a:pt x="4340820" y="1183184"/>
                  <a:pt x="4345781" y="1183184"/>
                </a:cubicBezTo>
                <a:cubicBezTo>
                  <a:pt x="4350742" y="1183184"/>
                  <a:pt x="4355703" y="1181944"/>
                  <a:pt x="4360664" y="1179463"/>
                </a:cubicBezTo>
                <a:cubicBezTo>
                  <a:pt x="4365625" y="1176983"/>
                  <a:pt x="4368106" y="1173262"/>
                  <a:pt x="4368106" y="1168301"/>
                </a:cubicBezTo>
                <a:cubicBezTo>
                  <a:pt x="4368106" y="1173262"/>
                  <a:pt x="4369346" y="1175743"/>
                  <a:pt x="4371826" y="1175743"/>
                </a:cubicBezTo>
                <a:cubicBezTo>
                  <a:pt x="4374307" y="1175743"/>
                  <a:pt x="4378027" y="1173262"/>
                  <a:pt x="4382988" y="1168301"/>
                </a:cubicBezTo>
                <a:cubicBezTo>
                  <a:pt x="4387949" y="1168301"/>
                  <a:pt x="4399111" y="1164581"/>
                  <a:pt x="4416475" y="1157139"/>
                </a:cubicBezTo>
                <a:cubicBezTo>
                  <a:pt x="4433838" y="1149698"/>
                  <a:pt x="4445000" y="1144737"/>
                  <a:pt x="4449961" y="1142256"/>
                </a:cubicBezTo>
                <a:cubicBezTo>
                  <a:pt x="4454923" y="1139776"/>
                  <a:pt x="4459883" y="1138536"/>
                  <a:pt x="4464844" y="1138536"/>
                </a:cubicBezTo>
                <a:cubicBezTo>
                  <a:pt x="4464844" y="1138536"/>
                  <a:pt x="4467325" y="1138536"/>
                  <a:pt x="4472286" y="1138536"/>
                </a:cubicBezTo>
                <a:cubicBezTo>
                  <a:pt x="4472286" y="1138536"/>
                  <a:pt x="4474766" y="1138536"/>
                  <a:pt x="4479727" y="1138536"/>
                </a:cubicBezTo>
                <a:cubicBezTo>
                  <a:pt x="4479727" y="1133575"/>
                  <a:pt x="4497090" y="1123653"/>
                  <a:pt x="4531816" y="1108770"/>
                </a:cubicBezTo>
                <a:cubicBezTo>
                  <a:pt x="4546699" y="1103809"/>
                  <a:pt x="4554141" y="1098848"/>
                  <a:pt x="4554141" y="1093887"/>
                </a:cubicBezTo>
                <a:cubicBezTo>
                  <a:pt x="4554141" y="1093887"/>
                  <a:pt x="4555381" y="1093887"/>
                  <a:pt x="4557861" y="1093887"/>
                </a:cubicBezTo>
                <a:cubicBezTo>
                  <a:pt x="4560342" y="1093887"/>
                  <a:pt x="4564062" y="1093887"/>
                  <a:pt x="4569023" y="1093887"/>
                </a:cubicBezTo>
                <a:cubicBezTo>
                  <a:pt x="4583906" y="1093887"/>
                  <a:pt x="4591348" y="1086446"/>
                  <a:pt x="4591348" y="1071563"/>
                </a:cubicBezTo>
                <a:lnTo>
                  <a:pt x="4598789" y="1056680"/>
                </a:lnTo>
                <a:cubicBezTo>
                  <a:pt x="4598789" y="1061641"/>
                  <a:pt x="4598789" y="1065362"/>
                  <a:pt x="4598789" y="1067842"/>
                </a:cubicBezTo>
                <a:cubicBezTo>
                  <a:pt x="4598789" y="1070323"/>
                  <a:pt x="4598789" y="1071563"/>
                  <a:pt x="4598789" y="1071563"/>
                </a:cubicBezTo>
                <a:lnTo>
                  <a:pt x="4598789" y="1079005"/>
                </a:lnTo>
                <a:cubicBezTo>
                  <a:pt x="4603750" y="1079005"/>
                  <a:pt x="4606231" y="1076524"/>
                  <a:pt x="4606231" y="1071563"/>
                </a:cubicBezTo>
                <a:cubicBezTo>
                  <a:pt x="4606231" y="1061641"/>
                  <a:pt x="4609951" y="1056680"/>
                  <a:pt x="4617392" y="1056680"/>
                </a:cubicBezTo>
                <a:cubicBezTo>
                  <a:pt x="4624834" y="1056680"/>
                  <a:pt x="4628554" y="1059161"/>
                  <a:pt x="4628554" y="1064122"/>
                </a:cubicBezTo>
                <a:cubicBezTo>
                  <a:pt x="4633516" y="1069083"/>
                  <a:pt x="4638477" y="1069083"/>
                  <a:pt x="4643437" y="1064122"/>
                </a:cubicBezTo>
                <a:cubicBezTo>
                  <a:pt x="4648399" y="1059161"/>
                  <a:pt x="4650879" y="1054200"/>
                  <a:pt x="4650879" y="1049239"/>
                </a:cubicBezTo>
                <a:cubicBezTo>
                  <a:pt x="4645918" y="1034356"/>
                  <a:pt x="4638477" y="1031876"/>
                  <a:pt x="4628554" y="1041797"/>
                </a:cubicBezTo>
                <a:cubicBezTo>
                  <a:pt x="4623594" y="1041797"/>
                  <a:pt x="4619873" y="1043038"/>
                  <a:pt x="4617392" y="1045518"/>
                </a:cubicBezTo>
                <a:cubicBezTo>
                  <a:pt x="4614912" y="1047998"/>
                  <a:pt x="4608711" y="1049239"/>
                  <a:pt x="4598789" y="1049239"/>
                </a:cubicBezTo>
                <a:cubicBezTo>
                  <a:pt x="4598789" y="1049239"/>
                  <a:pt x="4596309" y="1049239"/>
                  <a:pt x="4591348" y="1049239"/>
                </a:cubicBezTo>
                <a:cubicBezTo>
                  <a:pt x="4586387" y="1049239"/>
                  <a:pt x="4583906" y="1050479"/>
                  <a:pt x="4583906" y="1052959"/>
                </a:cubicBezTo>
                <a:cubicBezTo>
                  <a:pt x="4583906" y="1055440"/>
                  <a:pt x="4582666" y="1056680"/>
                  <a:pt x="4580186" y="1056680"/>
                </a:cubicBezTo>
                <a:cubicBezTo>
                  <a:pt x="4577705" y="1056680"/>
                  <a:pt x="4576465" y="1055440"/>
                  <a:pt x="4576465" y="1052959"/>
                </a:cubicBezTo>
                <a:cubicBezTo>
                  <a:pt x="4576465" y="1050479"/>
                  <a:pt x="4577705" y="1047998"/>
                  <a:pt x="4580186" y="1045518"/>
                </a:cubicBezTo>
                <a:cubicBezTo>
                  <a:pt x="4582666" y="1043038"/>
                  <a:pt x="4586387" y="1041797"/>
                  <a:pt x="4591348" y="1041797"/>
                </a:cubicBezTo>
                <a:cubicBezTo>
                  <a:pt x="4596309" y="1041797"/>
                  <a:pt x="4602510" y="1040557"/>
                  <a:pt x="4609951" y="1038077"/>
                </a:cubicBezTo>
                <a:cubicBezTo>
                  <a:pt x="4617392" y="1035596"/>
                  <a:pt x="4623594" y="1031876"/>
                  <a:pt x="4628554" y="1026915"/>
                </a:cubicBezTo>
                <a:cubicBezTo>
                  <a:pt x="4638477" y="1021954"/>
                  <a:pt x="4643437" y="1021954"/>
                  <a:pt x="4643437" y="1026915"/>
                </a:cubicBezTo>
                <a:cubicBezTo>
                  <a:pt x="4653359" y="1036836"/>
                  <a:pt x="4658320" y="1045518"/>
                  <a:pt x="4658320" y="1052959"/>
                </a:cubicBezTo>
                <a:cubicBezTo>
                  <a:pt x="4658320" y="1060401"/>
                  <a:pt x="4655840" y="1066602"/>
                  <a:pt x="4650879" y="1071563"/>
                </a:cubicBezTo>
                <a:cubicBezTo>
                  <a:pt x="4645918" y="1071563"/>
                  <a:pt x="4642197" y="1072803"/>
                  <a:pt x="4639717" y="1075284"/>
                </a:cubicBezTo>
                <a:cubicBezTo>
                  <a:pt x="4637236" y="1077764"/>
                  <a:pt x="4633516" y="1081485"/>
                  <a:pt x="4628554" y="1086446"/>
                </a:cubicBezTo>
                <a:cubicBezTo>
                  <a:pt x="4623594" y="1091407"/>
                  <a:pt x="4619873" y="1093887"/>
                  <a:pt x="4617392" y="1093887"/>
                </a:cubicBezTo>
                <a:cubicBezTo>
                  <a:pt x="4614912" y="1093887"/>
                  <a:pt x="4611192" y="1093887"/>
                  <a:pt x="4606231" y="1093887"/>
                </a:cubicBezTo>
                <a:lnTo>
                  <a:pt x="4598789" y="1093887"/>
                </a:lnTo>
                <a:cubicBezTo>
                  <a:pt x="4598789" y="1093887"/>
                  <a:pt x="4598789" y="1096368"/>
                  <a:pt x="4598789" y="1101329"/>
                </a:cubicBezTo>
                <a:cubicBezTo>
                  <a:pt x="4598789" y="1106290"/>
                  <a:pt x="4593828" y="1108770"/>
                  <a:pt x="4583906" y="1108770"/>
                </a:cubicBezTo>
                <a:cubicBezTo>
                  <a:pt x="4583906" y="1108770"/>
                  <a:pt x="4582666" y="1108770"/>
                  <a:pt x="4580186" y="1108770"/>
                </a:cubicBezTo>
                <a:cubicBezTo>
                  <a:pt x="4577705" y="1108770"/>
                  <a:pt x="4575225" y="1110010"/>
                  <a:pt x="4572744" y="1112491"/>
                </a:cubicBezTo>
                <a:cubicBezTo>
                  <a:pt x="4570264" y="1114971"/>
                  <a:pt x="4569023" y="1116212"/>
                  <a:pt x="4569023" y="1116212"/>
                </a:cubicBezTo>
                <a:cubicBezTo>
                  <a:pt x="4569023" y="1116212"/>
                  <a:pt x="4566543" y="1116212"/>
                  <a:pt x="4561582" y="1116212"/>
                </a:cubicBezTo>
                <a:cubicBezTo>
                  <a:pt x="4561582" y="1116212"/>
                  <a:pt x="4560342" y="1117452"/>
                  <a:pt x="4557861" y="1119932"/>
                </a:cubicBezTo>
                <a:cubicBezTo>
                  <a:pt x="4555381" y="1122413"/>
                  <a:pt x="4551660" y="1123653"/>
                  <a:pt x="4546699" y="1123653"/>
                </a:cubicBezTo>
                <a:cubicBezTo>
                  <a:pt x="4541738" y="1123653"/>
                  <a:pt x="4538018" y="1124893"/>
                  <a:pt x="4535537" y="1127374"/>
                </a:cubicBezTo>
                <a:cubicBezTo>
                  <a:pt x="4533057" y="1129854"/>
                  <a:pt x="4526855" y="1132335"/>
                  <a:pt x="4516934" y="1134815"/>
                </a:cubicBezTo>
                <a:cubicBezTo>
                  <a:pt x="4507012" y="1137295"/>
                  <a:pt x="4502051" y="1139776"/>
                  <a:pt x="4502051" y="1142256"/>
                </a:cubicBezTo>
                <a:cubicBezTo>
                  <a:pt x="4502051" y="1144737"/>
                  <a:pt x="4499571" y="1145977"/>
                  <a:pt x="4494610" y="1145977"/>
                </a:cubicBezTo>
                <a:cubicBezTo>
                  <a:pt x="4489649" y="1145977"/>
                  <a:pt x="4487169" y="1145977"/>
                  <a:pt x="4487169" y="1145977"/>
                </a:cubicBezTo>
                <a:cubicBezTo>
                  <a:pt x="4487169" y="1145977"/>
                  <a:pt x="4480967" y="1148458"/>
                  <a:pt x="4468565" y="1153419"/>
                </a:cubicBezTo>
                <a:cubicBezTo>
                  <a:pt x="4456163" y="1158380"/>
                  <a:pt x="4449961" y="1160860"/>
                  <a:pt x="4449961" y="1160860"/>
                </a:cubicBezTo>
                <a:lnTo>
                  <a:pt x="4442520" y="1175743"/>
                </a:lnTo>
                <a:lnTo>
                  <a:pt x="4442520" y="1190626"/>
                </a:lnTo>
                <a:cubicBezTo>
                  <a:pt x="4452441" y="1195587"/>
                  <a:pt x="4459883" y="1193106"/>
                  <a:pt x="4464844" y="1183184"/>
                </a:cubicBezTo>
                <a:cubicBezTo>
                  <a:pt x="4464844" y="1178223"/>
                  <a:pt x="4467325" y="1175743"/>
                  <a:pt x="4472286" y="1175743"/>
                </a:cubicBezTo>
                <a:cubicBezTo>
                  <a:pt x="4477247" y="1175743"/>
                  <a:pt x="4479727" y="1174502"/>
                  <a:pt x="4479727" y="1172022"/>
                </a:cubicBezTo>
                <a:cubicBezTo>
                  <a:pt x="4479727" y="1169542"/>
                  <a:pt x="4479727" y="1165821"/>
                  <a:pt x="4479727" y="1160860"/>
                </a:cubicBezTo>
                <a:cubicBezTo>
                  <a:pt x="4479727" y="1155899"/>
                  <a:pt x="4482207" y="1153419"/>
                  <a:pt x="4487169" y="1153419"/>
                </a:cubicBezTo>
                <a:cubicBezTo>
                  <a:pt x="4492130" y="1153419"/>
                  <a:pt x="4495850" y="1152178"/>
                  <a:pt x="4498331" y="1149698"/>
                </a:cubicBezTo>
                <a:cubicBezTo>
                  <a:pt x="4500811" y="1147217"/>
                  <a:pt x="4504532" y="1145977"/>
                  <a:pt x="4509492" y="1145977"/>
                </a:cubicBezTo>
                <a:lnTo>
                  <a:pt x="4546699" y="1131094"/>
                </a:lnTo>
                <a:lnTo>
                  <a:pt x="4576465" y="1123653"/>
                </a:lnTo>
                <a:cubicBezTo>
                  <a:pt x="4581426" y="1128614"/>
                  <a:pt x="4587627" y="1128614"/>
                  <a:pt x="4595068" y="1123653"/>
                </a:cubicBezTo>
                <a:cubicBezTo>
                  <a:pt x="4602510" y="1118692"/>
                  <a:pt x="4606231" y="1116212"/>
                  <a:pt x="4606231" y="1116212"/>
                </a:cubicBezTo>
                <a:lnTo>
                  <a:pt x="4613672" y="1116212"/>
                </a:lnTo>
                <a:cubicBezTo>
                  <a:pt x="4618633" y="1126133"/>
                  <a:pt x="4618633" y="1131094"/>
                  <a:pt x="4613672" y="1131094"/>
                </a:cubicBezTo>
                <a:cubicBezTo>
                  <a:pt x="4608711" y="1136055"/>
                  <a:pt x="4606231" y="1138536"/>
                  <a:pt x="4606231" y="1138536"/>
                </a:cubicBezTo>
                <a:cubicBezTo>
                  <a:pt x="4606231" y="1138536"/>
                  <a:pt x="4608711" y="1138536"/>
                  <a:pt x="4613672" y="1138536"/>
                </a:cubicBezTo>
                <a:lnTo>
                  <a:pt x="4620369" y="1141884"/>
                </a:lnTo>
                <a:lnTo>
                  <a:pt x="4619253" y="1143187"/>
                </a:lnTo>
                <a:cubicBezTo>
                  <a:pt x="4618013" y="1145047"/>
                  <a:pt x="4616152" y="1148458"/>
                  <a:pt x="4613672" y="1153419"/>
                </a:cubicBezTo>
                <a:lnTo>
                  <a:pt x="4598789" y="1138536"/>
                </a:lnTo>
                <a:lnTo>
                  <a:pt x="4591348" y="1145977"/>
                </a:lnTo>
                <a:cubicBezTo>
                  <a:pt x="4591348" y="1155899"/>
                  <a:pt x="4591348" y="1162100"/>
                  <a:pt x="4591348" y="1164581"/>
                </a:cubicBezTo>
                <a:cubicBezTo>
                  <a:pt x="4591348" y="1167061"/>
                  <a:pt x="4593828" y="1165821"/>
                  <a:pt x="4598789" y="1160860"/>
                </a:cubicBezTo>
                <a:cubicBezTo>
                  <a:pt x="4603750" y="1160860"/>
                  <a:pt x="4608711" y="1158380"/>
                  <a:pt x="4613672" y="1153419"/>
                </a:cubicBezTo>
                <a:cubicBezTo>
                  <a:pt x="4618633" y="1148458"/>
                  <a:pt x="4621113" y="1144737"/>
                  <a:pt x="4621113" y="1142256"/>
                </a:cubicBezTo>
                <a:lnTo>
                  <a:pt x="4628554" y="1145977"/>
                </a:lnTo>
                <a:cubicBezTo>
                  <a:pt x="4633516" y="1145977"/>
                  <a:pt x="4635996" y="1143497"/>
                  <a:pt x="4635996" y="1138536"/>
                </a:cubicBezTo>
                <a:cubicBezTo>
                  <a:pt x="4635996" y="1133575"/>
                  <a:pt x="4638477" y="1131094"/>
                  <a:pt x="4643437" y="1131094"/>
                </a:cubicBezTo>
                <a:cubicBezTo>
                  <a:pt x="4648399" y="1131094"/>
                  <a:pt x="4650879" y="1133575"/>
                  <a:pt x="4650879" y="1138536"/>
                </a:cubicBezTo>
                <a:cubicBezTo>
                  <a:pt x="4665761" y="1133575"/>
                  <a:pt x="4675684" y="1133575"/>
                  <a:pt x="4680645" y="1138536"/>
                </a:cubicBezTo>
                <a:cubicBezTo>
                  <a:pt x="4680645" y="1138536"/>
                  <a:pt x="4680645" y="1139776"/>
                  <a:pt x="4680645" y="1142256"/>
                </a:cubicBezTo>
                <a:cubicBezTo>
                  <a:pt x="4680645" y="1144737"/>
                  <a:pt x="4683125" y="1148458"/>
                  <a:pt x="4688086" y="1153419"/>
                </a:cubicBezTo>
                <a:lnTo>
                  <a:pt x="4688086" y="1160860"/>
                </a:lnTo>
                <a:lnTo>
                  <a:pt x="4688086" y="1168301"/>
                </a:lnTo>
                <a:lnTo>
                  <a:pt x="4710410" y="1160860"/>
                </a:lnTo>
                <a:cubicBezTo>
                  <a:pt x="4710410" y="1160860"/>
                  <a:pt x="4710410" y="1158380"/>
                  <a:pt x="4710410" y="1153419"/>
                </a:cubicBezTo>
                <a:lnTo>
                  <a:pt x="4702969" y="1153419"/>
                </a:lnTo>
                <a:cubicBezTo>
                  <a:pt x="4698008" y="1153419"/>
                  <a:pt x="4693048" y="1150938"/>
                  <a:pt x="4688086" y="1145977"/>
                </a:cubicBezTo>
                <a:cubicBezTo>
                  <a:pt x="4693048" y="1145977"/>
                  <a:pt x="4695528" y="1145977"/>
                  <a:pt x="4695528" y="1145977"/>
                </a:cubicBezTo>
                <a:cubicBezTo>
                  <a:pt x="4700489" y="1145977"/>
                  <a:pt x="4704210" y="1144737"/>
                  <a:pt x="4706690" y="1142256"/>
                </a:cubicBezTo>
                <a:cubicBezTo>
                  <a:pt x="4709170" y="1139776"/>
                  <a:pt x="4710410" y="1138536"/>
                  <a:pt x="4710410" y="1138536"/>
                </a:cubicBezTo>
                <a:lnTo>
                  <a:pt x="4702969" y="1131094"/>
                </a:lnTo>
                <a:lnTo>
                  <a:pt x="4702969" y="1123653"/>
                </a:lnTo>
                <a:cubicBezTo>
                  <a:pt x="4707930" y="1118692"/>
                  <a:pt x="4711651" y="1116212"/>
                  <a:pt x="4714131" y="1116212"/>
                </a:cubicBezTo>
                <a:cubicBezTo>
                  <a:pt x="4716611" y="1116212"/>
                  <a:pt x="4715372" y="1118692"/>
                  <a:pt x="4710410" y="1123653"/>
                </a:cubicBezTo>
                <a:cubicBezTo>
                  <a:pt x="4710410" y="1128614"/>
                  <a:pt x="4712891" y="1132335"/>
                  <a:pt x="4717852" y="1134815"/>
                </a:cubicBezTo>
                <a:cubicBezTo>
                  <a:pt x="4722813" y="1137295"/>
                  <a:pt x="4722813" y="1143497"/>
                  <a:pt x="4717852" y="1153419"/>
                </a:cubicBezTo>
                <a:lnTo>
                  <a:pt x="4717852" y="1168301"/>
                </a:lnTo>
                <a:cubicBezTo>
                  <a:pt x="4722813" y="1163340"/>
                  <a:pt x="4730254" y="1160860"/>
                  <a:pt x="4740176" y="1160860"/>
                </a:cubicBezTo>
                <a:cubicBezTo>
                  <a:pt x="4745137" y="1160860"/>
                  <a:pt x="4747617" y="1160860"/>
                  <a:pt x="4747617" y="1160860"/>
                </a:cubicBezTo>
                <a:cubicBezTo>
                  <a:pt x="4747617" y="1160860"/>
                  <a:pt x="4750097" y="1158380"/>
                  <a:pt x="4755058" y="1153419"/>
                </a:cubicBezTo>
                <a:cubicBezTo>
                  <a:pt x="4755058" y="1153419"/>
                  <a:pt x="4757538" y="1153419"/>
                  <a:pt x="4762500" y="1153419"/>
                </a:cubicBezTo>
                <a:lnTo>
                  <a:pt x="4762500" y="1145977"/>
                </a:lnTo>
                <a:cubicBezTo>
                  <a:pt x="4762500" y="1141016"/>
                  <a:pt x="4763740" y="1138536"/>
                  <a:pt x="4766220" y="1138536"/>
                </a:cubicBezTo>
                <a:cubicBezTo>
                  <a:pt x="4768701" y="1138536"/>
                  <a:pt x="4769941" y="1141016"/>
                  <a:pt x="4769941" y="1145977"/>
                </a:cubicBezTo>
                <a:cubicBezTo>
                  <a:pt x="4769941" y="1150938"/>
                  <a:pt x="4772421" y="1150938"/>
                  <a:pt x="4777383" y="1145977"/>
                </a:cubicBezTo>
                <a:cubicBezTo>
                  <a:pt x="4777383" y="1145977"/>
                  <a:pt x="4779863" y="1145977"/>
                  <a:pt x="4784824" y="1145977"/>
                </a:cubicBezTo>
                <a:lnTo>
                  <a:pt x="4792265" y="1138536"/>
                </a:lnTo>
                <a:cubicBezTo>
                  <a:pt x="4792265" y="1123653"/>
                  <a:pt x="4797227" y="1121173"/>
                  <a:pt x="4807148" y="1131094"/>
                </a:cubicBezTo>
                <a:lnTo>
                  <a:pt x="4807148" y="1153419"/>
                </a:lnTo>
                <a:lnTo>
                  <a:pt x="4799707" y="1153419"/>
                </a:lnTo>
                <a:cubicBezTo>
                  <a:pt x="4799707" y="1158380"/>
                  <a:pt x="4799707" y="1160860"/>
                  <a:pt x="4799707" y="1160860"/>
                </a:cubicBezTo>
                <a:cubicBezTo>
                  <a:pt x="4799707" y="1160860"/>
                  <a:pt x="4797227" y="1160860"/>
                  <a:pt x="4792265" y="1160860"/>
                </a:cubicBezTo>
                <a:cubicBezTo>
                  <a:pt x="4792265" y="1155899"/>
                  <a:pt x="4789785" y="1154659"/>
                  <a:pt x="4784824" y="1157139"/>
                </a:cubicBezTo>
                <a:cubicBezTo>
                  <a:pt x="4779863" y="1159620"/>
                  <a:pt x="4776142" y="1162100"/>
                  <a:pt x="4773662" y="1164581"/>
                </a:cubicBezTo>
                <a:cubicBezTo>
                  <a:pt x="4771182" y="1167061"/>
                  <a:pt x="4771182" y="1168301"/>
                  <a:pt x="4773662" y="1168301"/>
                </a:cubicBezTo>
                <a:cubicBezTo>
                  <a:pt x="4776142" y="1168301"/>
                  <a:pt x="4777383" y="1173262"/>
                  <a:pt x="4777383" y="1183184"/>
                </a:cubicBezTo>
                <a:cubicBezTo>
                  <a:pt x="4777383" y="1183184"/>
                  <a:pt x="4777383" y="1184425"/>
                  <a:pt x="4777383" y="1186905"/>
                </a:cubicBezTo>
                <a:cubicBezTo>
                  <a:pt x="4777383" y="1189385"/>
                  <a:pt x="4779863" y="1190626"/>
                  <a:pt x="4784824" y="1190626"/>
                </a:cubicBezTo>
                <a:cubicBezTo>
                  <a:pt x="4789785" y="1190626"/>
                  <a:pt x="4789785" y="1188145"/>
                  <a:pt x="4784824" y="1183184"/>
                </a:cubicBezTo>
                <a:lnTo>
                  <a:pt x="4799707" y="1183184"/>
                </a:lnTo>
                <a:lnTo>
                  <a:pt x="4792265" y="1175743"/>
                </a:lnTo>
                <a:cubicBezTo>
                  <a:pt x="4792265" y="1170782"/>
                  <a:pt x="4792265" y="1168301"/>
                  <a:pt x="4792265" y="1168301"/>
                </a:cubicBezTo>
                <a:lnTo>
                  <a:pt x="4799707" y="1168301"/>
                </a:lnTo>
                <a:lnTo>
                  <a:pt x="4822031" y="1168301"/>
                </a:lnTo>
                <a:cubicBezTo>
                  <a:pt x="4826992" y="1163340"/>
                  <a:pt x="4829472" y="1160860"/>
                  <a:pt x="4829472" y="1160860"/>
                </a:cubicBezTo>
                <a:cubicBezTo>
                  <a:pt x="4829472" y="1160860"/>
                  <a:pt x="4826992" y="1158380"/>
                  <a:pt x="4822031" y="1153419"/>
                </a:cubicBezTo>
                <a:lnTo>
                  <a:pt x="4822031" y="1145977"/>
                </a:lnTo>
                <a:lnTo>
                  <a:pt x="4822031" y="1138536"/>
                </a:lnTo>
                <a:lnTo>
                  <a:pt x="4822031" y="1131094"/>
                </a:lnTo>
                <a:cubicBezTo>
                  <a:pt x="4826992" y="1136055"/>
                  <a:pt x="4829472" y="1136055"/>
                  <a:pt x="4829472" y="1131094"/>
                </a:cubicBezTo>
                <a:cubicBezTo>
                  <a:pt x="4829472" y="1126133"/>
                  <a:pt x="4829472" y="1123653"/>
                  <a:pt x="4829472" y="1123653"/>
                </a:cubicBezTo>
                <a:lnTo>
                  <a:pt x="4836914" y="1116212"/>
                </a:lnTo>
                <a:lnTo>
                  <a:pt x="4851797" y="1101329"/>
                </a:lnTo>
                <a:cubicBezTo>
                  <a:pt x="4856758" y="1101329"/>
                  <a:pt x="4860479" y="1101329"/>
                  <a:pt x="4862959" y="1101329"/>
                </a:cubicBezTo>
                <a:cubicBezTo>
                  <a:pt x="4865439" y="1101329"/>
                  <a:pt x="4866679" y="1101329"/>
                  <a:pt x="4866679" y="1101329"/>
                </a:cubicBezTo>
                <a:cubicBezTo>
                  <a:pt x="4866679" y="1096368"/>
                  <a:pt x="4869160" y="1093887"/>
                  <a:pt x="4874121" y="1093887"/>
                </a:cubicBezTo>
                <a:cubicBezTo>
                  <a:pt x="4879083" y="1093887"/>
                  <a:pt x="4881563" y="1093887"/>
                  <a:pt x="4881563" y="1093887"/>
                </a:cubicBezTo>
                <a:cubicBezTo>
                  <a:pt x="4886524" y="1093887"/>
                  <a:pt x="4890245" y="1093887"/>
                  <a:pt x="4892725" y="1093887"/>
                </a:cubicBezTo>
                <a:cubicBezTo>
                  <a:pt x="4895205" y="1093887"/>
                  <a:pt x="4896446" y="1093887"/>
                  <a:pt x="4896446" y="1093887"/>
                </a:cubicBezTo>
                <a:cubicBezTo>
                  <a:pt x="4901407" y="1098848"/>
                  <a:pt x="4903887" y="1103809"/>
                  <a:pt x="4903887" y="1108770"/>
                </a:cubicBezTo>
                <a:cubicBezTo>
                  <a:pt x="4903887" y="1113731"/>
                  <a:pt x="4903887" y="1116212"/>
                  <a:pt x="4903887" y="1116212"/>
                </a:cubicBezTo>
                <a:cubicBezTo>
                  <a:pt x="4903887" y="1116212"/>
                  <a:pt x="4906367" y="1116212"/>
                  <a:pt x="4911328" y="1116212"/>
                </a:cubicBezTo>
                <a:cubicBezTo>
                  <a:pt x="4911328" y="1111251"/>
                  <a:pt x="4911328" y="1108770"/>
                  <a:pt x="4911328" y="1108770"/>
                </a:cubicBezTo>
                <a:lnTo>
                  <a:pt x="4918770" y="1108770"/>
                </a:lnTo>
                <a:cubicBezTo>
                  <a:pt x="4918770" y="1113731"/>
                  <a:pt x="4921250" y="1113731"/>
                  <a:pt x="4926211" y="1108770"/>
                </a:cubicBezTo>
                <a:lnTo>
                  <a:pt x="4918770" y="1093887"/>
                </a:lnTo>
                <a:lnTo>
                  <a:pt x="4911328" y="1093887"/>
                </a:lnTo>
                <a:lnTo>
                  <a:pt x="4933652" y="1086446"/>
                </a:lnTo>
                <a:cubicBezTo>
                  <a:pt x="4933652" y="1086446"/>
                  <a:pt x="4933652" y="1081485"/>
                  <a:pt x="4933652" y="1071563"/>
                </a:cubicBezTo>
                <a:lnTo>
                  <a:pt x="4926211" y="1064122"/>
                </a:lnTo>
                <a:cubicBezTo>
                  <a:pt x="4921250" y="1064122"/>
                  <a:pt x="4913808" y="1061641"/>
                  <a:pt x="4903887" y="1056680"/>
                </a:cubicBezTo>
                <a:cubicBezTo>
                  <a:pt x="4898926" y="1056680"/>
                  <a:pt x="4895205" y="1055440"/>
                  <a:pt x="4892725" y="1052959"/>
                </a:cubicBezTo>
                <a:cubicBezTo>
                  <a:pt x="4890245" y="1050479"/>
                  <a:pt x="4889004" y="1049239"/>
                  <a:pt x="4889004" y="1049239"/>
                </a:cubicBezTo>
                <a:cubicBezTo>
                  <a:pt x="4884043" y="1049239"/>
                  <a:pt x="4881563" y="1049239"/>
                  <a:pt x="4881563" y="1049239"/>
                </a:cubicBezTo>
                <a:lnTo>
                  <a:pt x="4889004" y="1041797"/>
                </a:lnTo>
                <a:cubicBezTo>
                  <a:pt x="4898926" y="1036836"/>
                  <a:pt x="4908848" y="1031876"/>
                  <a:pt x="4918770" y="1026915"/>
                </a:cubicBezTo>
                <a:lnTo>
                  <a:pt x="4963418" y="1012032"/>
                </a:lnTo>
                <a:cubicBezTo>
                  <a:pt x="4958456" y="1016993"/>
                  <a:pt x="4957217" y="1020713"/>
                  <a:pt x="4959697" y="1023194"/>
                </a:cubicBezTo>
                <a:cubicBezTo>
                  <a:pt x="4962177" y="1025674"/>
                  <a:pt x="4960938" y="1028155"/>
                  <a:pt x="4955976" y="1030635"/>
                </a:cubicBezTo>
                <a:cubicBezTo>
                  <a:pt x="4951015" y="1033116"/>
                  <a:pt x="4947294" y="1036836"/>
                  <a:pt x="4944814" y="1041797"/>
                </a:cubicBezTo>
                <a:cubicBezTo>
                  <a:pt x="4942334" y="1046758"/>
                  <a:pt x="4943574" y="1054200"/>
                  <a:pt x="4948535" y="1064122"/>
                </a:cubicBezTo>
                <a:lnTo>
                  <a:pt x="4955976" y="1064122"/>
                </a:lnTo>
                <a:cubicBezTo>
                  <a:pt x="4955976" y="1064122"/>
                  <a:pt x="4958456" y="1064122"/>
                  <a:pt x="4963418" y="1064122"/>
                </a:cubicBezTo>
                <a:cubicBezTo>
                  <a:pt x="4968379" y="1064122"/>
                  <a:pt x="4972100" y="1062881"/>
                  <a:pt x="4974580" y="1060401"/>
                </a:cubicBezTo>
                <a:cubicBezTo>
                  <a:pt x="4977060" y="1057920"/>
                  <a:pt x="4982021" y="1055440"/>
                  <a:pt x="4989463" y="1052959"/>
                </a:cubicBezTo>
                <a:cubicBezTo>
                  <a:pt x="4993183" y="1051719"/>
                  <a:pt x="4996594" y="1050789"/>
                  <a:pt x="4999695" y="1050169"/>
                </a:cubicBezTo>
                <a:lnTo>
                  <a:pt x="5000625" y="1050066"/>
                </a:lnTo>
                <a:lnTo>
                  <a:pt x="5000625" y="1051099"/>
                </a:lnTo>
                <a:cubicBezTo>
                  <a:pt x="5000625" y="1052339"/>
                  <a:pt x="5000625" y="1054200"/>
                  <a:pt x="5000625" y="1056680"/>
                </a:cubicBezTo>
                <a:lnTo>
                  <a:pt x="5000625" y="1064122"/>
                </a:lnTo>
                <a:cubicBezTo>
                  <a:pt x="5000625" y="1064122"/>
                  <a:pt x="4998145" y="1066602"/>
                  <a:pt x="4993183" y="1071563"/>
                </a:cubicBezTo>
                <a:lnTo>
                  <a:pt x="4985742" y="1071563"/>
                </a:lnTo>
                <a:cubicBezTo>
                  <a:pt x="4990703" y="1071563"/>
                  <a:pt x="4991943" y="1070323"/>
                  <a:pt x="4989463" y="1067842"/>
                </a:cubicBezTo>
                <a:cubicBezTo>
                  <a:pt x="4986983" y="1065362"/>
                  <a:pt x="4983262" y="1064122"/>
                  <a:pt x="4978301" y="1064122"/>
                </a:cubicBezTo>
                <a:cubicBezTo>
                  <a:pt x="4973339" y="1069083"/>
                  <a:pt x="4970859" y="1072803"/>
                  <a:pt x="4970859" y="1075284"/>
                </a:cubicBezTo>
                <a:cubicBezTo>
                  <a:pt x="4970859" y="1077764"/>
                  <a:pt x="4968379" y="1079005"/>
                  <a:pt x="4963418" y="1079005"/>
                </a:cubicBezTo>
                <a:cubicBezTo>
                  <a:pt x="4958456" y="1079005"/>
                  <a:pt x="4955976" y="1079005"/>
                  <a:pt x="4955976" y="1079005"/>
                </a:cubicBezTo>
                <a:lnTo>
                  <a:pt x="4948535" y="1086446"/>
                </a:lnTo>
                <a:cubicBezTo>
                  <a:pt x="4943574" y="1086446"/>
                  <a:pt x="4939853" y="1087686"/>
                  <a:pt x="4937373" y="1090167"/>
                </a:cubicBezTo>
                <a:cubicBezTo>
                  <a:pt x="4934893" y="1092647"/>
                  <a:pt x="4933652" y="1096368"/>
                  <a:pt x="4933652" y="1101329"/>
                </a:cubicBezTo>
                <a:lnTo>
                  <a:pt x="4941094" y="1108770"/>
                </a:lnTo>
                <a:cubicBezTo>
                  <a:pt x="4946055" y="1113731"/>
                  <a:pt x="4949776" y="1116212"/>
                  <a:pt x="4952256" y="1116212"/>
                </a:cubicBezTo>
                <a:cubicBezTo>
                  <a:pt x="4954736" y="1116212"/>
                  <a:pt x="4954736" y="1117452"/>
                  <a:pt x="4952256" y="1119932"/>
                </a:cubicBezTo>
                <a:cubicBezTo>
                  <a:pt x="4949776" y="1122413"/>
                  <a:pt x="4948535" y="1126133"/>
                  <a:pt x="4948535" y="1131094"/>
                </a:cubicBezTo>
                <a:lnTo>
                  <a:pt x="4941094" y="1138536"/>
                </a:lnTo>
                <a:cubicBezTo>
                  <a:pt x="4946055" y="1138536"/>
                  <a:pt x="4948535" y="1138536"/>
                  <a:pt x="4948535" y="1138536"/>
                </a:cubicBezTo>
                <a:cubicBezTo>
                  <a:pt x="4948535" y="1138536"/>
                  <a:pt x="4951015" y="1136055"/>
                  <a:pt x="4955976" y="1131094"/>
                </a:cubicBezTo>
                <a:lnTo>
                  <a:pt x="4963418" y="1116212"/>
                </a:lnTo>
                <a:lnTo>
                  <a:pt x="4963418" y="1086446"/>
                </a:lnTo>
                <a:cubicBezTo>
                  <a:pt x="4968379" y="1081485"/>
                  <a:pt x="4970859" y="1081485"/>
                  <a:pt x="4970859" y="1086446"/>
                </a:cubicBezTo>
                <a:cubicBezTo>
                  <a:pt x="4970859" y="1091407"/>
                  <a:pt x="4972100" y="1095128"/>
                  <a:pt x="4974580" y="1097608"/>
                </a:cubicBezTo>
                <a:cubicBezTo>
                  <a:pt x="4977060" y="1100088"/>
                  <a:pt x="4978301" y="1101329"/>
                  <a:pt x="4978301" y="1101329"/>
                </a:cubicBezTo>
                <a:lnTo>
                  <a:pt x="4985742" y="1116212"/>
                </a:lnTo>
                <a:cubicBezTo>
                  <a:pt x="4980781" y="1116212"/>
                  <a:pt x="4978301" y="1116212"/>
                  <a:pt x="4978301" y="1116212"/>
                </a:cubicBezTo>
                <a:lnTo>
                  <a:pt x="5000625" y="1123653"/>
                </a:lnTo>
                <a:cubicBezTo>
                  <a:pt x="5000625" y="1118692"/>
                  <a:pt x="4998145" y="1113731"/>
                  <a:pt x="4993183" y="1108770"/>
                </a:cubicBezTo>
                <a:lnTo>
                  <a:pt x="4987603" y="1086446"/>
                </a:lnTo>
                <a:lnTo>
                  <a:pt x="4993183" y="1086446"/>
                </a:lnTo>
                <a:cubicBezTo>
                  <a:pt x="4998145" y="1086446"/>
                  <a:pt x="5000625" y="1087686"/>
                  <a:pt x="5000625" y="1090167"/>
                </a:cubicBezTo>
                <a:cubicBezTo>
                  <a:pt x="5000625" y="1092647"/>
                  <a:pt x="5003105" y="1093887"/>
                  <a:pt x="5008066" y="1093887"/>
                </a:cubicBezTo>
                <a:cubicBezTo>
                  <a:pt x="5013027" y="1093887"/>
                  <a:pt x="5015508" y="1092647"/>
                  <a:pt x="5015508" y="1090167"/>
                </a:cubicBezTo>
                <a:cubicBezTo>
                  <a:pt x="5015508" y="1087686"/>
                  <a:pt x="5015508" y="1083966"/>
                  <a:pt x="5015508" y="1079005"/>
                </a:cubicBezTo>
                <a:cubicBezTo>
                  <a:pt x="5010546" y="1074043"/>
                  <a:pt x="5008066" y="1069083"/>
                  <a:pt x="5008066" y="1064122"/>
                </a:cubicBezTo>
                <a:cubicBezTo>
                  <a:pt x="5008066" y="1059161"/>
                  <a:pt x="5010546" y="1056680"/>
                  <a:pt x="5015508" y="1056680"/>
                </a:cubicBezTo>
                <a:cubicBezTo>
                  <a:pt x="5015508" y="1051719"/>
                  <a:pt x="5015508" y="1049239"/>
                  <a:pt x="5015508" y="1049239"/>
                </a:cubicBezTo>
                <a:lnTo>
                  <a:pt x="5022949" y="1041797"/>
                </a:lnTo>
                <a:cubicBezTo>
                  <a:pt x="5022949" y="1036836"/>
                  <a:pt x="5022949" y="1034356"/>
                  <a:pt x="5022949" y="1034356"/>
                </a:cubicBezTo>
                <a:cubicBezTo>
                  <a:pt x="5022949" y="1034356"/>
                  <a:pt x="5022949" y="1031876"/>
                  <a:pt x="5022949" y="1026915"/>
                </a:cubicBezTo>
                <a:cubicBezTo>
                  <a:pt x="5022949" y="1021954"/>
                  <a:pt x="5025429" y="1020713"/>
                  <a:pt x="5030390" y="1023194"/>
                </a:cubicBezTo>
                <a:cubicBezTo>
                  <a:pt x="5035352" y="1025674"/>
                  <a:pt x="5037832" y="1026915"/>
                  <a:pt x="5037832" y="1026915"/>
                </a:cubicBezTo>
                <a:cubicBezTo>
                  <a:pt x="5037832" y="1031876"/>
                  <a:pt x="5037832" y="1034356"/>
                  <a:pt x="5037832" y="1034356"/>
                </a:cubicBezTo>
                <a:cubicBezTo>
                  <a:pt x="5037832" y="1034356"/>
                  <a:pt x="5040312" y="1034356"/>
                  <a:pt x="5045273" y="1034356"/>
                </a:cubicBezTo>
                <a:cubicBezTo>
                  <a:pt x="5050235" y="1029395"/>
                  <a:pt x="5052715" y="1026915"/>
                  <a:pt x="5052715" y="1026915"/>
                </a:cubicBezTo>
                <a:cubicBezTo>
                  <a:pt x="5052715" y="1026915"/>
                  <a:pt x="5055195" y="1026915"/>
                  <a:pt x="5060156" y="1026915"/>
                </a:cubicBezTo>
                <a:cubicBezTo>
                  <a:pt x="5065117" y="1026915"/>
                  <a:pt x="5067597" y="1024434"/>
                  <a:pt x="5067597" y="1019473"/>
                </a:cubicBezTo>
                <a:cubicBezTo>
                  <a:pt x="5067597" y="1014512"/>
                  <a:pt x="5070078" y="1012032"/>
                  <a:pt x="5075039" y="1012032"/>
                </a:cubicBezTo>
                <a:lnTo>
                  <a:pt x="5082480" y="1004590"/>
                </a:lnTo>
                <a:cubicBezTo>
                  <a:pt x="5092402" y="999629"/>
                  <a:pt x="5089922" y="992188"/>
                  <a:pt x="5075039" y="982266"/>
                </a:cubicBezTo>
                <a:lnTo>
                  <a:pt x="5075039" y="974825"/>
                </a:lnTo>
                <a:cubicBezTo>
                  <a:pt x="5080000" y="974825"/>
                  <a:pt x="5084960" y="972345"/>
                  <a:pt x="5089922" y="967383"/>
                </a:cubicBezTo>
                <a:cubicBezTo>
                  <a:pt x="5094883" y="962422"/>
                  <a:pt x="5099844" y="959942"/>
                  <a:pt x="5104805" y="959942"/>
                </a:cubicBezTo>
                <a:cubicBezTo>
                  <a:pt x="5109766" y="959942"/>
                  <a:pt x="5112246" y="957462"/>
                  <a:pt x="5112246" y="952500"/>
                </a:cubicBezTo>
                <a:cubicBezTo>
                  <a:pt x="5112246" y="947539"/>
                  <a:pt x="5114726" y="942579"/>
                  <a:pt x="5119688" y="937618"/>
                </a:cubicBezTo>
                <a:close/>
                <a:moveTo>
                  <a:pt x="4993183" y="937618"/>
                </a:moveTo>
                <a:lnTo>
                  <a:pt x="5000625" y="937618"/>
                </a:lnTo>
                <a:cubicBezTo>
                  <a:pt x="5000625" y="942579"/>
                  <a:pt x="5001865" y="945059"/>
                  <a:pt x="5004345" y="945059"/>
                </a:cubicBezTo>
                <a:lnTo>
                  <a:pt x="5000625" y="945059"/>
                </a:lnTo>
                <a:cubicBezTo>
                  <a:pt x="5000625" y="945059"/>
                  <a:pt x="4998145" y="942579"/>
                  <a:pt x="4993183" y="937618"/>
                </a:cubicBezTo>
                <a:close/>
                <a:moveTo>
                  <a:pt x="4159746" y="937618"/>
                </a:moveTo>
                <a:lnTo>
                  <a:pt x="4167188" y="937618"/>
                </a:lnTo>
                <a:cubicBezTo>
                  <a:pt x="4167188" y="942579"/>
                  <a:pt x="4167188" y="945059"/>
                  <a:pt x="4167188" y="945059"/>
                </a:cubicBezTo>
                <a:close/>
                <a:moveTo>
                  <a:pt x="6704707" y="930176"/>
                </a:moveTo>
                <a:lnTo>
                  <a:pt x="6712148" y="930176"/>
                </a:lnTo>
                <a:cubicBezTo>
                  <a:pt x="6717109" y="930176"/>
                  <a:pt x="6719589" y="930176"/>
                  <a:pt x="6719589" y="930176"/>
                </a:cubicBezTo>
                <a:cubicBezTo>
                  <a:pt x="6719589" y="930176"/>
                  <a:pt x="6718349" y="931417"/>
                  <a:pt x="6715869" y="933897"/>
                </a:cubicBezTo>
                <a:cubicBezTo>
                  <a:pt x="6713389" y="936377"/>
                  <a:pt x="6712148" y="937618"/>
                  <a:pt x="6712148" y="937618"/>
                </a:cubicBezTo>
                <a:cubicBezTo>
                  <a:pt x="6707187" y="937618"/>
                  <a:pt x="6704707" y="935138"/>
                  <a:pt x="6704707" y="930176"/>
                </a:cubicBezTo>
                <a:close/>
                <a:moveTo>
                  <a:pt x="6399609" y="930176"/>
                </a:moveTo>
                <a:lnTo>
                  <a:pt x="6407051" y="937618"/>
                </a:lnTo>
                <a:lnTo>
                  <a:pt x="6399609" y="937618"/>
                </a:lnTo>
                <a:cubicBezTo>
                  <a:pt x="6399609" y="932656"/>
                  <a:pt x="6399609" y="930176"/>
                  <a:pt x="6399609" y="930176"/>
                </a:cubicBezTo>
                <a:close/>
                <a:moveTo>
                  <a:pt x="5767090" y="930176"/>
                </a:moveTo>
                <a:cubicBezTo>
                  <a:pt x="5767090" y="930176"/>
                  <a:pt x="5769570" y="930176"/>
                  <a:pt x="5774531" y="930176"/>
                </a:cubicBezTo>
                <a:cubicBezTo>
                  <a:pt x="5779492" y="935138"/>
                  <a:pt x="5779492" y="937618"/>
                  <a:pt x="5774531" y="937618"/>
                </a:cubicBezTo>
                <a:close/>
                <a:moveTo>
                  <a:pt x="5514082" y="930176"/>
                </a:moveTo>
                <a:cubicBezTo>
                  <a:pt x="5519043" y="930176"/>
                  <a:pt x="5520283" y="931417"/>
                  <a:pt x="5517803" y="933897"/>
                </a:cubicBezTo>
                <a:cubicBezTo>
                  <a:pt x="5515322" y="936377"/>
                  <a:pt x="5512841" y="937618"/>
                  <a:pt x="5510361" y="937618"/>
                </a:cubicBezTo>
                <a:cubicBezTo>
                  <a:pt x="5507881" y="937618"/>
                  <a:pt x="5504160" y="937618"/>
                  <a:pt x="5499199" y="937618"/>
                </a:cubicBezTo>
                <a:cubicBezTo>
                  <a:pt x="5504160" y="937618"/>
                  <a:pt x="5507881" y="936377"/>
                  <a:pt x="5510361" y="933897"/>
                </a:cubicBezTo>
                <a:cubicBezTo>
                  <a:pt x="5512841" y="931417"/>
                  <a:pt x="5514082" y="930176"/>
                  <a:pt x="5514082" y="930176"/>
                </a:cubicBezTo>
                <a:close/>
                <a:moveTo>
                  <a:pt x="5208984" y="930176"/>
                </a:moveTo>
                <a:lnTo>
                  <a:pt x="5216426" y="930176"/>
                </a:lnTo>
                <a:cubicBezTo>
                  <a:pt x="5216426" y="935138"/>
                  <a:pt x="5206504" y="940098"/>
                  <a:pt x="5186660" y="945059"/>
                </a:cubicBezTo>
                <a:cubicBezTo>
                  <a:pt x="5186660" y="945059"/>
                  <a:pt x="5186660" y="947539"/>
                  <a:pt x="5186660" y="952500"/>
                </a:cubicBezTo>
                <a:cubicBezTo>
                  <a:pt x="5171777" y="957462"/>
                  <a:pt x="5164336" y="957462"/>
                  <a:pt x="5164336" y="952500"/>
                </a:cubicBezTo>
                <a:cubicBezTo>
                  <a:pt x="5164336" y="937618"/>
                  <a:pt x="5174257" y="932656"/>
                  <a:pt x="5194101" y="937618"/>
                </a:cubicBezTo>
                <a:cubicBezTo>
                  <a:pt x="5199063" y="937618"/>
                  <a:pt x="5204023" y="935138"/>
                  <a:pt x="5208984" y="930176"/>
                </a:cubicBezTo>
                <a:close/>
                <a:moveTo>
                  <a:pt x="4769941" y="930176"/>
                </a:moveTo>
                <a:lnTo>
                  <a:pt x="4799707" y="937618"/>
                </a:lnTo>
                <a:lnTo>
                  <a:pt x="4792265" y="937618"/>
                </a:lnTo>
                <a:cubicBezTo>
                  <a:pt x="4792265" y="937618"/>
                  <a:pt x="4789785" y="937618"/>
                  <a:pt x="4784824" y="937618"/>
                </a:cubicBezTo>
                <a:close/>
                <a:moveTo>
                  <a:pt x="6542856" y="926456"/>
                </a:moveTo>
                <a:cubicBezTo>
                  <a:pt x="6544096" y="926456"/>
                  <a:pt x="6545957" y="927696"/>
                  <a:pt x="6548437" y="930176"/>
                </a:cubicBezTo>
                <a:cubicBezTo>
                  <a:pt x="6553399" y="935138"/>
                  <a:pt x="6550917" y="937618"/>
                  <a:pt x="6540996" y="937618"/>
                </a:cubicBezTo>
                <a:cubicBezTo>
                  <a:pt x="6540996" y="937618"/>
                  <a:pt x="6540996" y="935138"/>
                  <a:pt x="6540996" y="930176"/>
                </a:cubicBezTo>
                <a:cubicBezTo>
                  <a:pt x="6540996" y="927696"/>
                  <a:pt x="6541616" y="926456"/>
                  <a:pt x="6542856" y="926456"/>
                </a:cubicBezTo>
                <a:close/>
                <a:moveTo>
                  <a:pt x="4872261" y="926456"/>
                </a:moveTo>
                <a:cubicBezTo>
                  <a:pt x="4873501" y="926456"/>
                  <a:pt x="4874121" y="927696"/>
                  <a:pt x="4874121" y="930176"/>
                </a:cubicBezTo>
                <a:cubicBezTo>
                  <a:pt x="4874121" y="930176"/>
                  <a:pt x="4874121" y="932656"/>
                  <a:pt x="4874121" y="937618"/>
                </a:cubicBezTo>
                <a:lnTo>
                  <a:pt x="4866679" y="930176"/>
                </a:lnTo>
                <a:cubicBezTo>
                  <a:pt x="4869160" y="927696"/>
                  <a:pt x="4871020" y="926456"/>
                  <a:pt x="4872261" y="926456"/>
                </a:cubicBezTo>
                <a:close/>
                <a:moveTo>
                  <a:pt x="5968008" y="922735"/>
                </a:moveTo>
                <a:cubicBezTo>
                  <a:pt x="5968008" y="922735"/>
                  <a:pt x="5970488" y="922735"/>
                  <a:pt x="5975449" y="922735"/>
                </a:cubicBezTo>
                <a:cubicBezTo>
                  <a:pt x="5970488" y="927696"/>
                  <a:pt x="5968008" y="930176"/>
                  <a:pt x="5968008" y="930176"/>
                </a:cubicBezTo>
                <a:close/>
                <a:moveTo>
                  <a:pt x="5640586" y="922735"/>
                </a:moveTo>
                <a:cubicBezTo>
                  <a:pt x="5640586" y="922735"/>
                  <a:pt x="5643066" y="922735"/>
                  <a:pt x="5648027" y="922735"/>
                </a:cubicBezTo>
                <a:cubicBezTo>
                  <a:pt x="5648027" y="927696"/>
                  <a:pt x="5648027" y="930176"/>
                  <a:pt x="5648027" y="930176"/>
                </a:cubicBezTo>
                <a:close/>
                <a:moveTo>
                  <a:pt x="4963418" y="922735"/>
                </a:moveTo>
                <a:lnTo>
                  <a:pt x="4978301" y="930176"/>
                </a:lnTo>
                <a:cubicBezTo>
                  <a:pt x="4973339" y="935138"/>
                  <a:pt x="4973339" y="937618"/>
                  <a:pt x="4978301" y="937618"/>
                </a:cubicBezTo>
                <a:cubicBezTo>
                  <a:pt x="4978301" y="937618"/>
                  <a:pt x="4978301" y="940098"/>
                  <a:pt x="4978301" y="945059"/>
                </a:cubicBezTo>
                <a:cubicBezTo>
                  <a:pt x="4973339" y="950020"/>
                  <a:pt x="4970859" y="950020"/>
                  <a:pt x="4970859" y="945059"/>
                </a:cubicBezTo>
                <a:cubicBezTo>
                  <a:pt x="4970859" y="940098"/>
                  <a:pt x="4968379" y="938858"/>
                  <a:pt x="4963418" y="941338"/>
                </a:cubicBezTo>
                <a:cubicBezTo>
                  <a:pt x="4958456" y="943818"/>
                  <a:pt x="4955976" y="942579"/>
                  <a:pt x="4955976" y="937618"/>
                </a:cubicBezTo>
                <a:cubicBezTo>
                  <a:pt x="4955976" y="942579"/>
                  <a:pt x="4954736" y="945059"/>
                  <a:pt x="4952256" y="945059"/>
                </a:cubicBezTo>
                <a:cubicBezTo>
                  <a:pt x="4949776" y="945059"/>
                  <a:pt x="4946055" y="945059"/>
                  <a:pt x="4941094" y="945059"/>
                </a:cubicBezTo>
                <a:cubicBezTo>
                  <a:pt x="4936132" y="950020"/>
                  <a:pt x="4933652" y="953741"/>
                  <a:pt x="4933652" y="956221"/>
                </a:cubicBezTo>
                <a:cubicBezTo>
                  <a:pt x="4933652" y="958701"/>
                  <a:pt x="4931172" y="959942"/>
                  <a:pt x="4926211" y="959942"/>
                </a:cubicBezTo>
                <a:lnTo>
                  <a:pt x="4911328" y="959942"/>
                </a:lnTo>
                <a:lnTo>
                  <a:pt x="4874121" y="974825"/>
                </a:lnTo>
                <a:cubicBezTo>
                  <a:pt x="4869160" y="974825"/>
                  <a:pt x="4866679" y="974825"/>
                  <a:pt x="4866679" y="974825"/>
                </a:cubicBezTo>
                <a:lnTo>
                  <a:pt x="4822031" y="989708"/>
                </a:lnTo>
                <a:cubicBezTo>
                  <a:pt x="4812110" y="989708"/>
                  <a:pt x="4812110" y="994669"/>
                  <a:pt x="4822031" y="1004590"/>
                </a:cubicBezTo>
                <a:lnTo>
                  <a:pt x="4814590" y="1012032"/>
                </a:lnTo>
                <a:lnTo>
                  <a:pt x="4807148" y="982266"/>
                </a:lnTo>
                <a:lnTo>
                  <a:pt x="4822031" y="982266"/>
                </a:lnTo>
                <a:cubicBezTo>
                  <a:pt x="4826992" y="977305"/>
                  <a:pt x="4830713" y="974825"/>
                  <a:pt x="4833193" y="974825"/>
                </a:cubicBezTo>
                <a:cubicBezTo>
                  <a:pt x="4835673" y="974825"/>
                  <a:pt x="4839394" y="974825"/>
                  <a:pt x="4844355" y="974825"/>
                </a:cubicBezTo>
                <a:cubicBezTo>
                  <a:pt x="4844355" y="969863"/>
                  <a:pt x="4848076" y="968624"/>
                  <a:pt x="4855517" y="971104"/>
                </a:cubicBezTo>
                <a:cubicBezTo>
                  <a:pt x="4862959" y="973584"/>
                  <a:pt x="4866679" y="972345"/>
                  <a:pt x="4866679" y="967383"/>
                </a:cubicBezTo>
                <a:cubicBezTo>
                  <a:pt x="4866679" y="962422"/>
                  <a:pt x="4869160" y="958701"/>
                  <a:pt x="4874121" y="956221"/>
                </a:cubicBezTo>
                <a:cubicBezTo>
                  <a:pt x="4879083" y="953741"/>
                  <a:pt x="4884043" y="952500"/>
                  <a:pt x="4889004" y="952500"/>
                </a:cubicBezTo>
                <a:cubicBezTo>
                  <a:pt x="4893965" y="957462"/>
                  <a:pt x="4911328" y="950020"/>
                  <a:pt x="4941094" y="930176"/>
                </a:cubicBezTo>
                <a:cubicBezTo>
                  <a:pt x="4941094" y="930176"/>
                  <a:pt x="4943574" y="930176"/>
                  <a:pt x="4948535" y="930176"/>
                </a:cubicBezTo>
                <a:cubicBezTo>
                  <a:pt x="4953496" y="930176"/>
                  <a:pt x="4958456" y="927696"/>
                  <a:pt x="4963418" y="922735"/>
                </a:cubicBezTo>
                <a:close/>
                <a:moveTo>
                  <a:pt x="4338340" y="922735"/>
                </a:moveTo>
                <a:lnTo>
                  <a:pt x="4345781" y="922735"/>
                </a:lnTo>
                <a:lnTo>
                  <a:pt x="4345781" y="930176"/>
                </a:lnTo>
                <a:cubicBezTo>
                  <a:pt x="4345781" y="930176"/>
                  <a:pt x="4343301" y="927696"/>
                  <a:pt x="4338340" y="922735"/>
                </a:cubicBezTo>
                <a:close/>
                <a:moveTo>
                  <a:pt x="4245323" y="922735"/>
                </a:moveTo>
                <a:cubicBezTo>
                  <a:pt x="4247803" y="922735"/>
                  <a:pt x="4249044" y="925215"/>
                  <a:pt x="4249044" y="930176"/>
                </a:cubicBezTo>
                <a:cubicBezTo>
                  <a:pt x="4244082" y="930176"/>
                  <a:pt x="4241602" y="928936"/>
                  <a:pt x="4241602" y="926456"/>
                </a:cubicBezTo>
                <a:cubicBezTo>
                  <a:pt x="4241602" y="923975"/>
                  <a:pt x="4242842" y="922735"/>
                  <a:pt x="4245323" y="922735"/>
                </a:cubicBezTo>
                <a:close/>
                <a:moveTo>
                  <a:pt x="6228457" y="915293"/>
                </a:moveTo>
                <a:lnTo>
                  <a:pt x="6235898" y="922735"/>
                </a:lnTo>
                <a:cubicBezTo>
                  <a:pt x="6230937" y="922735"/>
                  <a:pt x="6228457" y="922735"/>
                  <a:pt x="6228457" y="922735"/>
                </a:cubicBezTo>
                <a:cubicBezTo>
                  <a:pt x="6223495" y="922735"/>
                  <a:pt x="6218535" y="923975"/>
                  <a:pt x="6213574" y="926456"/>
                </a:cubicBezTo>
                <a:cubicBezTo>
                  <a:pt x="6208613" y="928936"/>
                  <a:pt x="6206133" y="928936"/>
                  <a:pt x="6206133" y="926456"/>
                </a:cubicBezTo>
                <a:cubicBezTo>
                  <a:pt x="6206133" y="923975"/>
                  <a:pt x="6209853" y="921494"/>
                  <a:pt x="6217295" y="919014"/>
                </a:cubicBezTo>
                <a:cubicBezTo>
                  <a:pt x="6224736" y="916534"/>
                  <a:pt x="6228457" y="915293"/>
                  <a:pt x="6228457" y="915293"/>
                </a:cubicBezTo>
                <a:close/>
                <a:moveTo>
                  <a:pt x="5387578" y="915293"/>
                </a:moveTo>
                <a:lnTo>
                  <a:pt x="5395019" y="922735"/>
                </a:lnTo>
                <a:lnTo>
                  <a:pt x="5387578" y="922735"/>
                </a:lnTo>
                <a:cubicBezTo>
                  <a:pt x="5382617" y="922735"/>
                  <a:pt x="5380136" y="921494"/>
                  <a:pt x="5380136" y="919014"/>
                </a:cubicBezTo>
                <a:cubicBezTo>
                  <a:pt x="5380136" y="916534"/>
                  <a:pt x="5382617" y="915293"/>
                  <a:pt x="5387578" y="915293"/>
                </a:cubicBezTo>
                <a:close/>
                <a:moveTo>
                  <a:pt x="4996904" y="915293"/>
                </a:moveTo>
                <a:cubicBezTo>
                  <a:pt x="5004345" y="915293"/>
                  <a:pt x="5008066" y="915293"/>
                  <a:pt x="5008066" y="915293"/>
                </a:cubicBezTo>
                <a:lnTo>
                  <a:pt x="5000625" y="922735"/>
                </a:lnTo>
                <a:cubicBezTo>
                  <a:pt x="4995663" y="917774"/>
                  <a:pt x="4993183" y="917774"/>
                  <a:pt x="4993183" y="922735"/>
                </a:cubicBezTo>
                <a:lnTo>
                  <a:pt x="4985742" y="922735"/>
                </a:lnTo>
                <a:cubicBezTo>
                  <a:pt x="4985742" y="917774"/>
                  <a:pt x="4989463" y="915293"/>
                  <a:pt x="4996904" y="915293"/>
                </a:cubicBezTo>
                <a:close/>
                <a:moveTo>
                  <a:pt x="4829472" y="915293"/>
                </a:moveTo>
                <a:cubicBezTo>
                  <a:pt x="4829472" y="915293"/>
                  <a:pt x="4831953" y="915293"/>
                  <a:pt x="4836914" y="915293"/>
                </a:cubicBezTo>
                <a:cubicBezTo>
                  <a:pt x="4836914" y="915293"/>
                  <a:pt x="4834434" y="917774"/>
                  <a:pt x="4829472" y="922735"/>
                </a:cubicBezTo>
                <a:close/>
                <a:moveTo>
                  <a:pt x="4717852" y="915293"/>
                </a:moveTo>
                <a:cubicBezTo>
                  <a:pt x="4717852" y="915293"/>
                  <a:pt x="4720332" y="915293"/>
                  <a:pt x="4725293" y="915293"/>
                </a:cubicBezTo>
                <a:cubicBezTo>
                  <a:pt x="4730254" y="915293"/>
                  <a:pt x="4732734" y="916534"/>
                  <a:pt x="4732734" y="919014"/>
                </a:cubicBezTo>
                <a:cubicBezTo>
                  <a:pt x="4732734" y="921494"/>
                  <a:pt x="4730254" y="922735"/>
                  <a:pt x="4725293" y="922735"/>
                </a:cubicBezTo>
                <a:close/>
                <a:moveTo>
                  <a:pt x="5826621" y="907852"/>
                </a:moveTo>
                <a:lnTo>
                  <a:pt x="5834062" y="907852"/>
                </a:lnTo>
                <a:lnTo>
                  <a:pt x="5811738" y="922735"/>
                </a:lnTo>
                <a:lnTo>
                  <a:pt x="5796855" y="922735"/>
                </a:lnTo>
                <a:cubicBezTo>
                  <a:pt x="5801817" y="922735"/>
                  <a:pt x="5805537" y="921494"/>
                  <a:pt x="5808017" y="919014"/>
                </a:cubicBezTo>
                <a:cubicBezTo>
                  <a:pt x="5810497" y="916534"/>
                  <a:pt x="5816699" y="912813"/>
                  <a:pt x="5826621" y="907852"/>
                </a:cubicBezTo>
                <a:close/>
                <a:moveTo>
                  <a:pt x="5335488" y="907852"/>
                </a:moveTo>
                <a:cubicBezTo>
                  <a:pt x="5345410" y="907852"/>
                  <a:pt x="5351611" y="909093"/>
                  <a:pt x="5354092" y="911573"/>
                </a:cubicBezTo>
                <a:cubicBezTo>
                  <a:pt x="5356572" y="914053"/>
                  <a:pt x="5355332" y="917774"/>
                  <a:pt x="5350371" y="922735"/>
                </a:cubicBezTo>
                <a:lnTo>
                  <a:pt x="5333628" y="928316"/>
                </a:lnTo>
                <a:lnTo>
                  <a:pt x="5335488" y="922735"/>
                </a:lnTo>
                <a:cubicBezTo>
                  <a:pt x="5335488" y="917774"/>
                  <a:pt x="5335488" y="915293"/>
                  <a:pt x="5335488" y="915293"/>
                </a:cubicBezTo>
                <a:lnTo>
                  <a:pt x="5328047" y="922735"/>
                </a:lnTo>
                <a:cubicBezTo>
                  <a:pt x="5328047" y="927696"/>
                  <a:pt x="5328047" y="930176"/>
                  <a:pt x="5328047" y="930176"/>
                </a:cubicBezTo>
                <a:lnTo>
                  <a:pt x="5320605" y="930176"/>
                </a:lnTo>
                <a:close/>
                <a:moveTo>
                  <a:pt x="5290840" y="907852"/>
                </a:moveTo>
                <a:lnTo>
                  <a:pt x="5290840" y="915293"/>
                </a:lnTo>
                <a:lnTo>
                  <a:pt x="5283398" y="915293"/>
                </a:lnTo>
                <a:cubicBezTo>
                  <a:pt x="5283398" y="910332"/>
                  <a:pt x="5285878" y="907852"/>
                  <a:pt x="5290840" y="907852"/>
                </a:cubicBezTo>
                <a:close/>
                <a:moveTo>
                  <a:pt x="5268515" y="907852"/>
                </a:moveTo>
                <a:lnTo>
                  <a:pt x="5268515" y="915293"/>
                </a:lnTo>
                <a:lnTo>
                  <a:pt x="5261074" y="922735"/>
                </a:lnTo>
                <a:cubicBezTo>
                  <a:pt x="5261074" y="917774"/>
                  <a:pt x="5263554" y="912813"/>
                  <a:pt x="5268515" y="907852"/>
                </a:cubicBezTo>
                <a:close/>
                <a:moveTo>
                  <a:pt x="5244331" y="905527"/>
                </a:moveTo>
                <a:cubicBezTo>
                  <a:pt x="5245571" y="905836"/>
                  <a:pt x="5246191" y="906612"/>
                  <a:pt x="5246191" y="907852"/>
                </a:cubicBezTo>
                <a:lnTo>
                  <a:pt x="5246191" y="915293"/>
                </a:lnTo>
                <a:cubicBezTo>
                  <a:pt x="5246191" y="910332"/>
                  <a:pt x="5243711" y="909093"/>
                  <a:pt x="5238750" y="911573"/>
                </a:cubicBezTo>
                <a:cubicBezTo>
                  <a:pt x="5233788" y="914053"/>
                  <a:pt x="5231308" y="915293"/>
                  <a:pt x="5231308" y="915293"/>
                </a:cubicBezTo>
                <a:lnTo>
                  <a:pt x="5238750" y="915293"/>
                </a:lnTo>
                <a:lnTo>
                  <a:pt x="5238750" y="922735"/>
                </a:lnTo>
                <a:cubicBezTo>
                  <a:pt x="5233788" y="927696"/>
                  <a:pt x="5231308" y="930176"/>
                  <a:pt x="5231308" y="930176"/>
                </a:cubicBezTo>
                <a:cubicBezTo>
                  <a:pt x="5226347" y="930176"/>
                  <a:pt x="5226347" y="927696"/>
                  <a:pt x="5231308" y="922735"/>
                </a:cubicBezTo>
                <a:lnTo>
                  <a:pt x="5208984" y="930176"/>
                </a:lnTo>
                <a:cubicBezTo>
                  <a:pt x="5194101" y="935138"/>
                  <a:pt x="5186660" y="935138"/>
                  <a:pt x="5186660" y="930176"/>
                </a:cubicBezTo>
                <a:cubicBezTo>
                  <a:pt x="5186660" y="930176"/>
                  <a:pt x="5196581" y="925215"/>
                  <a:pt x="5216426" y="915293"/>
                </a:cubicBezTo>
                <a:cubicBezTo>
                  <a:pt x="5231308" y="907853"/>
                  <a:pt x="5240610" y="904596"/>
                  <a:pt x="5244331" y="905527"/>
                </a:cubicBezTo>
                <a:close/>
                <a:moveTo>
                  <a:pt x="5982890" y="900411"/>
                </a:moveTo>
                <a:lnTo>
                  <a:pt x="6012656" y="900411"/>
                </a:lnTo>
                <a:cubicBezTo>
                  <a:pt x="6012656" y="910332"/>
                  <a:pt x="6005215" y="915293"/>
                  <a:pt x="5990332" y="915293"/>
                </a:cubicBezTo>
                <a:lnTo>
                  <a:pt x="5990332" y="907852"/>
                </a:lnTo>
                <a:close/>
                <a:moveTo>
                  <a:pt x="5848945" y="900411"/>
                </a:moveTo>
                <a:lnTo>
                  <a:pt x="5856386" y="900411"/>
                </a:lnTo>
                <a:lnTo>
                  <a:pt x="5856386" y="907852"/>
                </a:lnTo>
                <a:cubicBezTo>
                  <a:pt x="5856386" y="912813"/>
                  <a:pt x="5853906" y="912813"/>
                  <a:pt x="5848945" y="907852"/>
                </a:cubicBezTo>
                <a:cubicBezTo>
                  <a:pt x="5848945" y="907852"/>
                  <a:pt x="5848945" y="905372"/>
                  <a:pt x="5848945" y="900411"/>
                </a:cubicBezTo>
                <a:close/>
                <a:moveTo>
                  <a:pt x="5662910" y="900411"/>
                </a:moveTo>
                <a:lnTo>
                  <a:pt x="5670351" y="900411"/>
                </a:lnTo>
                <a:cubicBezTo>
                  <a:pt x="5670351" y="905372"/>
                  <a:pt x="5670351" y="907852"/>
                  <a:pt x="5670351" y="907852"/>
                </a:cubicBezTo>
                <a:close/>
                <a:moveTo>
                  <a:pt x="5030390" y="900411"/>
                </a:moveTo>
                <a:cubicBezTo>
                  <a:pt x="5030390" y="915293"/>
                  <a:pt x="5027910" y="917774"/>
                  <a:pt x="5022949" y="907852"/>
                </a:cubicBezTo>
                <a:close/>
                <a:moveTo>
                  <a:pt x="4844355" y="900411"/>
                </a:moveTo>
                <a:cubicBezTo>
                  <a:pt x="4844355" y="900411"/>
                  <a:pt x="4846835" y="900411"/>
                  <a:pt x="4851797" y="900411"/>
                </a:cubicBezTo>
                <a:cubicBezTo>
                  <a:pt x="4851797" y="900411"/>
                  <a:pt x="4851797" y="902891"/>
                  <a:pt x="4851797" y="907852"/>
                </a:cubicBezTo>
                <a:cubicBezTo>
                  <a:pt x="4846835" y="907852"/>
                  <a:pt x="4844355" y="907852"/>
                  <a:pt x="4844355" y="907852"/>
                </a:cubicBezTo>
                <a:cubicBezTo>
                  <a:pt x="4844355" y="902891"/>
                  <a:pt x="4844355" y="900411"/>
                  <a:pt x="4844355" y="900411"/>
                </a:cubicBezTo>
                <a:close/>
                <a:moveTo>
                  <a:pt x="5638725" y="895760"/>
                </a:moveTo>
                <a:cubicBezTo>
                  <a:pt x="5639966" y="896380"/>
                  <a:pt x="5640586" y="897930"/>
                  <a:pt x="5640586" y="900411"/>
                </a:cubicBezTo>
                <a:lnTo>
                  <a:pt x="5648027" y="900411"/>
                </a:lnTo>
                <a:cubicBezTo>
                  <a:pt x="5648027" y="910332"/>
                  <a:pt x="5643066" y="915293"/>
                  <a:pt x="5633144" y="915293"/>
                </a:cubicBezTo>
                <a:lnTo>
                  <a:pt x="5610820" y="930176"/>
                </a:lnTo>
                <a:lnTo>
                  <a:pt x="5625703" y="930176"/>
                </a:lnTo>
                <a:cubicBezTo>
                  <a:pt x="5630664" y="930176"/>
                  <a:pt x="5633144" y="930176"/>
                  <a:pt x="5633144" y="930176"/>
                </a:cubicBezTo>
                <a:cubicBezTo>
                  <a:pt x="5633144" y="935138"/>
                  <a:pt x="5629424" y="938858"/>
                  <a:pt x="5621982" y="941338"/>
                </a:cubicBezTo>
                <a:cubicBezTo>
                  <a:pt x="5614541" y="943818"/>
                  <a:pt x="5608340" y="945059"/>
                  <a:pt x="5603379" y="945059"/>
                </a:cubicBezTo>
                <a:cubicBezTo>
                  <a:pt x="5603379" y="945059"/>
                  <a:pt x="5602138" y="945059"/>
                  <a:pt x="5599658" y="945059"/>
                </a:cubicBezTo>
                <a:cubicBezTo>
                  <a:pt x="5597178" y="945059"/>
                  <a:pt x="5593457" y="945059"/>
                  <a:pt x="5588496" y="945059"/>
                </a:cubicBezTo>
                <a:lnTo>
                  <a:pt x="5581054" y="945059"/>
                </a:lnTo>
                <a:lnTo>
                  <a:pt x="5588496" y="937618"/>
                </a:lnTo>
                <a:cubicBezTo>
                  <a:pt x="5593457" y="937618"/>
                  <a:pt x="5595937" y="937618"/>
                  <a:pt x="5595937" y="937618"/>
                </a:cubicBezTo>
                <a:cubicBezTo>
                  <a:pt x="5595937" y="937618"/>
                  <a:pt x="5595937" y="935138"/>
                  <a:pt x="5595937" y="930176"/>
                </a:cubicBezTo>
                <a:lnTo>
                  <a:pt x="5603379" y="922735"/>
                </a:lnTo>
                <a:lnTo>
                  <a:pt x="5625703" y="907852"/>
                </a:lnTo>
                <a:cubicBezTo>
                  <a:pt x="5630664" y="912813"/>
                  <a:pt x="5631904" y="912813"/>
                  <a:pt x="5629424" y="907852"/>
                </a:cubicBezTo>
                <a:cubicBezTo>
                  <a:pt x="5626944" y="902891"/>
                  <a:pt x="5628183" y="899170"/>
                  <a:pt x="5633144" y="896690"/>
                </a:cubicBezTo>
                <a:cubicBezTo>
                  <a:pt x="5635625" y="895450"/>
                  <a:pt x="5637485" y="895140"/>
                  <a:pt x="5638725" y="895760"/>
                </a:cubicBezTo>
                <a:close/>
                <a:moveTo>
                  <a:pt x="5600588" y="895760"/>
                </a:moveTo>
                <a:cubicBezTo>
                  <a:pt x="5602448" y="896380"/>
                  <a:pt x="5603379" y="897930"/>
                  <a:pt x="5603379" y="900411"/>
                </a:cubicBezTo>
                <a:lnTo>
                  <a:pt x="5588496" y="907852"/>
                </a:lnTo>
                <a:cubicBezTo>
                  <a:pt x="5588496" y="907852"/>
                  <a:pt x="5587255" y="909093"/>
                  <a:pt x="5584775" y="911573"/>
                </a:cubicBezTo>
                <a:cubicBezTo>
                  <a:pt x="5582295" y="914053"/>
                  <a:pt x="5578574" y="915293"/>
                  <a:pt x="5573613" y="915293"/>
                </a:cubicBezTo>
                <a:cubicBezTo>
                  <a:pt x="5563692" y="915293"/>
                  <a:pt x="5558730" y="912813"/>
                  <a:pt x="5558730" y="907852"/>
                </a:cubicBezTo>
                <a:cubicBezTo>
                  <a:pt x="5558730" y="902891"/>
                  <a:pt x="5561210" y="902891"/>
                  <a:pt x="5566172" y="907852"/>
                </a:cubicBezTo>
                <a:cubicBezTo>
                  <a:pt x="5566172" y="907852"/>
                  <a:pt x="5568652" y="907852"/>
                  <a:pt x="5573613" y="907852"/>
                </a:cubicBezTo>
                <a:cubicBezTo>
                  <a:pt x="5578574" y="902891"/>
                  <a:pt x="5584775" y="899170"/>
                  <a:pt x="5592217" y="896690"/>
                </a:cubicBezTo>
                <a:cubicBezTo>
                  <a:pt x="5595937" y="895450"/>
                  <a:pt x="5598728" y="895140"/>
                  <a:pt x="5600588" y="895760"/>
                </a:cubicBezTo>
                <a:close/>
                <a:moveTo>
                  <a:pt x="6280547" y="892969"/>
                </a:moveTo>
                <a:lnTo>
                  <a:pt x="6273105" y="900411"/>
                </a:lnTo>
                <a:cubicBezTo>
                  <a:pt x="6273105" y="900411"/>
                  <a:pt x="6270625" y="901651"/>
                  <a:pt x="6265664" y="904131"/>
                </a:cubicBezTo>
                <a:cubicBezTo>
                  <a:pt x="6260703" y="906611"/>
                  <a:pt x="6258222" y="905372"/>
                  <a:pt x="6258222" y="900411"/>
                </a:cubicBezTo>
                <a:cubicBezTo>
                  <a:pt x="6258222" y="900411"/>
                  <a:pt x="6260703" y="900411"/>
                  <a:pt x="6265664" y="900411"/>
                </a:cubicBezTo>
                <a:cubicBezTo>
                  <a:pt x="6270625" y="900411"/>
                  <a:pt x="6273105" y="899170"/>
                  <a:pt x="6273105" y="896690"/>
                </a:cubicBezTo>
                <a:cubicBezTo>
                  <a:pt x="6273105" y="894210"/>
                  <a:pt x="6275585" y="892969"/>
                  <a:pt x="6280547" y="892969"/>
                </a:cubicBezTo>
                <a:close/>
                <a:moveTo>
                  <a:pt x="5290840" y="892969"/>
                </a:moveTo>
                <a:lnTo>
                  <a:pt x="5290840" y="900411"/>
                </a:lnTo>
                <a:lnTo>
                  <a:pt x="5283398" y="900411"/>
                </a:lnTo>
                <a:cubicBezTo>
                  <a:pt x="5283398" y="895449"/>
                  <a:pt x="5285878" y="892969"/>
                  <a:pt x="5290840" y="892969"/>
                </a:cubicBezTo>
                <a:close/>
                <a:moveTo>
                  <a:pt x="5220146" y="892969"/>
                </a:moveTo>
                <a:cubicBezTo>
                  <a:pt x="5222626" y="892969"/>
                  <a:pt x="5225108" y="894210"/>
                  <a:pt x="5227588" y="896690"/>
                </a:cubicBezTo>
                <a:cubicBezTo>
                  <a:pt x="5230068" y="899170"/>
                  <a:pt x="5228828" y="900411"/>
                  <a:pt x="5223867" y="900411"/>
                </a:cubicBezTo>
                <a:cubicBezTo>
                  <a:pt x="5218906" y="900411"/>
                  <a:pt x="5216426" y="900411"/>
                  <a:pt x="5216426" y="900411"/>
                </a:cubicBezTo>
                <a:cubicBezTo>
                  <a:pt x="5216426" y="895449"/>
                  <a:pt x="5217666" y="892969"/>
                  <a:pt x="5220146" y="892969"/>
                </a:cubicBezTo>
                <a:close/>
                <a:moveTo>
                  <a:pt x="5104805" y="892969"/>
                </a:moveTo>
                <a:lnTo>
                  <a:pt x="5112246" y="900411"/>
                </a:lnTo>
                <a:lnTo>
                  <a:pt x="5112246" y="915293"/>
                </a:lnTo>
                <a:cubicBezTo>
                  <a:pt x="5107285" y="920255"/>
                  <a:pt x="5106046" y="923975"/>
                  <a:pt x="5108526" y="926456"/>
                </a:cubicBezTo>
                <a:cubicBezTo>
                  <a:pt x="5111006" y="928936"/>
                  <a:pt x="5112246" y="932656"/>
                  <a:pt x="5112246" y="937618"/>
                </a:cubicBezTo>
                <a:lnTo>
                  <a:pt x="5104805" y="930176"/>
                </a:lnTo>
                <a:cubicBezTo>
                  <a:pt x="5104805" y="925215"/>
                  <a:pt x="5099844" y="922735"/>
                  <a:pt x="5089922" y="922735"/>
                </a:cubicBezTo>
                <a:cubicBezTo>
                  <a:pt x="5084960" y="922735"/>
                  <a:pt x="5081240" y="923975"/>
                  <a:pt x="5078760" y="926456"/>
                </a:cubicBezTo>
                <a:cubicBezTo>
                  <a:pt x="5076279" y="928936"/>
                  <a:pt x="5072559" y="930176"/>
                  <a:pt x="5067597" y="930176"/>
                </a:cubicBezTo>
                <a:cubicBezTo>
                  <a:pt x="5067597" y="935138"/>
                  <a:pt x="5070078" y="937618"/>
                  <a:pt x="5075039" y="937618"/>
                </a:cubicBezTo>
                <a:cubicBezTo>
                  <a:pt x="5080000" y="937618"/>
                  <a:pt x="5082480" y="937618"/>
                  <a:pt x="5082480" y="937618"/>
                </a:cubicBezTo>
                <a:cubicBezTo>
                  <a:pt x="5082480" y="942579"/>
                  <a:pt x="5081240" y="945059"/>
                  <a:pt x="5078760" y="945059"/>
                </a:cubicBezTo>
                <a:cubicBezTo>
                  <a:pt x="5076279" y="945059"/>
                  <a:pt x="5073798" y="945059"/>
                  <a:pt x="5071318" y="945059"/>
                </a:cubicBezTo>
                <a:cubicBezTo>
                  <a:pt x="5068838" y="945059"/>
                  <a:pt x="5065117" y="945059"/>
                  <a:pt x="5060156" y="945059"/>
                </a:cubicBezTo>
                <a:cubicBezTo>
                  <a:pt x="5060156" y="950020"/>
                  <a:pt x="5057676" y="952500"/>
                  <a:pt x="5052715" y="952500"/>
                </a:cubicBezTo>
                <a:cubicBezTo>
                  <a:pt x="5047753" y="952500"/>
                  <a:pt x="5045273" y="950020"/>
                  <a:pt x="5045273" y="945059"/>
                </a:cubicBezTo>
                <a:cubicBezTo>
                  <a:pt x="5045273" y="940098"/>
                  <a:pt x="5041553" y="938858"/>
                  <a:pt x="5034111" y="941338"/>
                </a:cubicBezTo>
                <a:cubicBezTo>
                  <a:pt x="5026670" y="943818"/>
                  <a:pt x="5022949" y="942579"/>
                  <a:pt x="5022949" y="937618"/>
                </a:cubicBezTo>
                <a:cubicBezTo>
                  <a:pt x="5027910" y="932656"/>
                  <a:pt x="5032870" y="927696"/>
                  <a:pt x="5037832" y="922735"/>
                </a:cubicBezTo>
                <a:cubicBezTo>
                  <a:pt x="5037832" y="927696"/>
                  <a:pt x="5039072" y="928936"/>
                  <a:pt x="5041553" y="926456"/>
                </a:cubicBezTo>
                <a:cubicBezTo>
                  <a:pt x="5044033" y="923975"/>
                  <a:pt x="5048994" y="920255"/>
                  <a:pt x="5056435" y="915293"/>
                </a:cubicBezTo>
                <a:cubicBezTo>
                  <a:pt x="5063877" y="910332"/>
                  <a:pt x="5072559" y="905372"/>
                  <a:pt x="5082480" y="900411"/>
                </a:cubicBezTo>
                <a:close/>
                <a:moveTo>
                  <a:pt x="5037832" y="892969"/>
                </a:moveTo>
                <a:cubicBezTo>
                  <a:pt x="5042793" y="892969"/>
                  <a:pt x="5045273" y="895449"/>
                  <a:pt x="5045273" y="900411"/>
                </a:cubicBezTo>
                <a:cubicBezTo>
                  <a:pt x="5040312" y="895449"/>
                  <a:pt x="5035352" y="895449"/>
                  <a:pt x="5030390" y="900411"/>
                </a:cubicBezTo>
                <a:cubicBezTo>
                  <a:pt x="5030390" y="895449"/>
                  <a:pt x="5032870" y="892969"/>
                  <a:pt x="5037832" y="892969"/>
                </a:cubicBezTo>
                <a:close/>
                <a:moveTo>
                  <a:pt x="4970859" y="892969"/>
                </a:moveTo>
                <a:lnTo>
                  <a:pt x="4970859" y="900411"/>
                </a:lnTo>
                <a:lnTo>
                  <a:pt x="4970859" y="907852"/>
                </a:lnTo>
                <a:cubicBezTo>
                  <a:pt x="4965898" y="907852"/>
                  <a:pt x="4963418" y="905372"/>
                  <a:pt x="4963418" y="900411"/>
                </a:cubicBezTo>
                <a:cubicBezTo>
                  <a:pt x="4963418" y="895449"/>
                  <a:pt x="4965898" y="892969"/>
                  <a:pt x="4970859" y="892969"/>
                </a:cubicBezTo>
                <a:close/>
                <a:moveTo>
                  <a:pt x="4862959" y="892969"/>
                </a:moveTo>
                <a:cubicBezTo>
                  <a:pt x="4865439" y="892969"/>
                  <a:pt x="4866679" y="895449"/>
                  <a:pt x="4866679" y="900411"/>
                </a:cubicBezTo>
                <a:lnTo>
                  <a:pt x="4859238" y="907852"/>
                </a:lnTo>
                <a:lnTo>
                  <a:pt x="4859238" y="900411"/>
                </a:lnTo>
                <a:cubicBezTo>
                  <a:pt x="4859238" y="895449"/>
                  <a:pt x="4860479" y="892969"/>
                  <a:pt x="4862959" y="892969"/>
                </a:cubicBezTo>
                <a:close/>
                <a:moveTo>
                  <a:pt x="4256485" y="892969"/>
                </a:moveTo>
                <a:lnTo>
                  <a:pt x="4256485" y="900411"/>
                </a:lnTo>
                <a:lnTo>
                  <a:pt x="4241602" y="907852"/>
                </a:lnTo>
                <a:cubicBezTo>
                  <a:pt x="4246563" y="902891"/>
                  <a:pt x="4249044" y="900411"/>
                  <a:pt x="4249044" y="900411"/>
                </a:cubicBezTo>
                <a:close/>
                <a:moveTo>
                  <a:pt x="4322527" y="889249"/>
                </a:moveTo>
                <a:cubicBezTo>
                  <a:pt x="4323147" y="889249"/>
                  <a:pt x="4323457" y="890489"/>
                  <a:pt x="4323457" y="892969"/>
                </a:cubicBezTo>
                <a:cubicBezTo>
                  <a:pt x="4328418" y="897931"/>
                  <a:pt x="4328418" y="900411"/>
                  <a:pt x="4323457" y="900411"/>
                </a:cubicBezTo>
                <a:cubicBezTo>
                  <a:pt x="4318496" y="900411"/>
                  <a:pt x="4317256" y="897931"/>
                  <a:pt x="4319736" y="892969"/>
                </a:cubicBezTo>
                <a:cubicBezTo>
                  <a:pt x="4320976" y="890489"/>
                  <a:pt x="4321907" y="889249"/>
                  <a:pt x="4322527" y="889249"/>
                </a:cubicBezTo>
                <a:close/>
                <a:moveTo>
                  <a:pt x="5126199" y="888318"/>
                </a:moveTo>
                <a:cubicBezTo>
                  <a:pt x="5128059" y="888939"/>
                  <a:pt x="5129610" y="890489"/>
                  <a:pt x="5130850" y="892969"/>
                </a:cubicBezTo>
                <a:cubicBezTo>
                  <a:pt x="5133330" y="897931"/>
                  <a:pt x="5137051" y="900411"/>
                  <a:pt x="5142012" y="900411"/>
                </a:cubicBezTo>
                <a:lnTo>
                  <a:pt x="5142012" y="907852"/>
                </a:lnTo>
                <a:cubicBezTo>
                  <a:pt x="5132090" y="907852"/>
                  <a:pt x="5124649" y="905372"/>
                  <a:pt x="5119688" y="900411"/>
                </a:cubicBezTo>
                <a:cubicBezTo>
                  <a:pt x="5114726" y="895449"/>
                  <a:pt x="5114726" y="891729"/>
                  <a:pt x="5119688" y="889249"/>
                </a:cubicBezTo>
                <a:cubicBezTo>
                  <a:pt x="5122168" y="888008"/>
                  <a:pt x="5124339" y="887699"/>
                  <a:pt x="5126199" y="888318"/>
                </a:cubicBezTo>
                <a:close/>
                <a:moveTo>
                  <a:pt x="4875052" y="887389"/>
                </a:moveTo>
                <a:cubicBezTo>
                  <a:pt x="4875671" y="887389"/>
                  <a:pt x="4876602" y="888008"/>
                  <a:pt x="4877842" y="889249"/>
                </a:cubicBezTo>
                <a:cubicBezTo>
                  <a:pt x="4880322" y="891729"/>
                  <a:pt x="4881563" y="894210"/>
                  <a:pt x="4881563" y="896690"/>
                </a:cubicBezTo>
                <a:cubicBezTo>
                  <a:pt x="4881563" y="899170"/>
                  <a:pt x="4879083" y="902891"/>
                  <a:pt x="4874121" y="907852"/>
                </a:cubicBezTo>
                <a:cubicBezTo>
                  <a:pt x="4869160" y="912813"/>
                  <a:pt x="4867920" y="911573"/>
                  <a:pt x="4870400" y="904131"/>
                </a:cubicBezTo>
                <a:cubicBezTo>
                  <a:pt x="4872880" y="896690"/>
                  <a:pt x="4874121" y="891729"/>
                  <a:pt x="4874121" y="889249"/>
                </a:cubicBezTo>
                <a:cubicBezTo>
                  <a:pt x="4874121" y="888008"/>
                  <a:pt x="4874431" y="887389"/>
                  <a:pt x="4875052" y="887389"/>
                </a:cubicBezTo>
                <a:close/>
                <a:moveTo>
                  <a:pt x="5625703" y="885528"/>
                </a:moveTo>
                <a:cubicBezTo>
                  <a:pt x="5625703" y="890489"/>
                  <a:pt x="5625703" y="892969"/>
                  <a:pt x="5625703" y="892969"/>
                </a:cubicBezTo>
                <a:lnTo>
                  <a:pt x="5618261" y="892969"/>
                </a:lnTo>
                <a:cubicBezTo>
                  <a:pt x="5618261" y="888008"/>
                  <a:pt x="5620742" y="885528"/>
                  <a:pt x="5625703" y="885528"/>
                </a:cubicBezTo>
                <a:close/>
                <a:moveTo>
                  <a:pt x="5551289" y="885528"/>
                </a:moveTo>
                <a:lnTo>
                  <a:pt x="5551289" y="892969"/>
                </a:lnTo>
                <a:cubicBezTo>
                  <a:pt x="5546328" y="892969"/>
                  <a:pt x="5533926" y="897931"/>
                  <a:pt x="5514082" y="907852"/>
                </a:cubicBezTo>
                <a:cubicBezTo>
                  <a:pt x="5494238" y="917774"/>
                  <a:pt x="5481836" y="923975"/>
                  <a:pt x="5476875" y="926456"/>
                </a:cubicBezTo>
                <a:cubicBezTo>
                  <a:pt x="5471913" y="928936"/>
                  <a:pt x="5469433" y="930176"/>
                  <a:pt x="5469433" y="930176"/>
                </a:cubicBezTo>
                <a:lnTo>
                  <a:pt x="5461992" y="930176"/>
                </a:lnTo>
                <a:cubicBezTo>
                  <a:pt x="5461992" y="930176"/>
                  <a:pt x="5459512" y="932656"/>
                  <a:pt x="5454551" y="937618"/>
                </a:cubicBezTo>
                <a:cubicBezTo>
                  <a:pt x="5449589" y="942579"/>
                  <a:pt x="5444629" y="945059"/>
                  <a:pt x="5439668" y="945059"/>
                </a:cubicBezTo>
                <a:lnTo>
                  <a:pt x="5432226" y="945059"/>
                </a:lnTo>
                <a:cubicBezTo>
                  <a:pt x="5427265" y="950020"/>
                  <a:pt x="5419824" y="952500"/>
                  <a:pt x="5409902" y="952500"/>
                </a:cubicBezTo>
                <a:lnTo>
                  <a:pt x="5387578" y="959942"/>
                </a:lnTo>
                <a:lnTo>
                  <a:pt x="5387578" y="945059"/>
                </a:lnTo>
                <a:lnTo>
                  <a:pt x="5395019" y="937618"/>
                </a:lnTo>
                <a:cubicBezTo>
                  <a:pt x="5395019" y="942579"/>
                  <a:pt x="5397499" y="945059"/>
                  <a:pt x="5402461" y="945059"/>
                </a:cubicBezTo>
                <a:cubicBezTo>
                  <a:pt x="5417344" y="935138"/>
                  <a:pt x="5429746" y="930176"/>
                  <a:pt x="5439668" y="930176"/>
                </a:cubicBezTo>
                <a:cubicBezTo>
                  <a:pt x="5444629" y="930176"/>
                  <a:pt x="5450830" y="927696"/>
                  <a:pt x="5458271" y="922735"/>
                </a:cubicBezTo>
                <a:cubicBezTo>
                  <a:pt x="5465713" y="917774"/>
                  <a:pt x="5470674" y="915293"/>
                  <a:pt x="5473154" y="915293"/>
                </a:cubicBezTo>
                <a:cubicBezTo>
                  <a:pt x="5475634" y="915293"/>
                  <a:pt x="5480595" y="912813"/>
                  <a:pt x="5488037" y="907852"/>
                </a:cubicBezTo>
                <a:cubicBezTo>
                  <a:pt x="5495478" y="902891"/>
                  <a:pt x="5499199" y="900411"/>
                  <a:pt x="5499199" y="900411"/>
                </a:cubicBezTo>
                <a:cubicBezTo>
                  <a:pt x="5499199" y="900411"/>
                  <a:pt x="5501679" y="900411"/>
                  <a:pt x="5506640" y="900411"/>
                </a:cubicBezTo>
                <a:cubicBezTo>
                  <a:pt x="5511602" y="900411"/>
                  <a:pt x="5515322" y="899170"/>
                  <a:pt x="5517803" y="896690"/>
                </a:cubicBezTo>
                <a:cubicBezTo>
                  <a:pt x="5520283" y="894210"/>
                  <a:pt x="5522764" y="892969"/>
                  <a:pt x="5525244" y="892969"/>
                </a:cubicBezTo>
                <a:cubicBezTo>
                  <a:pt x="5527724" y="892969"/>
                  <a:pt x="5531445" y="892969"/>
                  <a:pt x="5536406" y="892969"/>
                </a:cubicBezTo>
                <a:cubicBezTo>
                  <a:pt x="5541367" y="892969"/>
                  <a:pt x="5543847" y="891729"/>
                  <a:pt x="5543847" y="889249"/>
                </a:cubicBezTo>
                <a:cubicBezTo>
                  <a:pt x="5543847" y="886768"/>
                  <a:pt x="5546328" y="885528"/>
                  <a:pt x="5551289" y="885528"/>
                </a:cubicBezTo>
                <a:close/>
                <a:moveTo>
                  <a:pt x="5194101" y="885528"/>
                </a:moveTo>
                <a:cubicBezTo>
                  <a:pt x="5199063" y="890489"/>
                  <a:pt x="5201543" y="892969"/>
                  <a:pt x="5201543" y="892969"/>
                </a:cubicBezTo>
                <a:cubicBezTo>
                  <a:pt x="5201543" y="892969"/>
                  <a:pt x="5199063" y="892969"/>
                  <a:pt x="5194101" y="892969"/>
                </a:cubicBezTo>
                <a:close/>
                <a:moveTo>
                  <a:pt x="5053645" y="880877"/>
                </a:moveTo>
                <a:cubicBezTo>
                  <a:pt x="5055505" y="881497"/>
                  <a:pt x="5057675" y="883047"/>
                  <a:pt x="5060156" y="885528"/>
                </a:cubicBezTo>
                <a:lnTo>
                  <a:pt x="5067597" y="900411"/>
                </a:lnTo>
                <a:lnTo>
                  <a:pt x="5060156" y="900411"/>
                </a:lnTo>
                <a:cubicBezTo>
                  <a:pt x="5055195" y="900411"/>
                  <a:pt x="5051474" y="897931"/>
                  <a:pt x="5048994" y="892969"/>
                </a:cubicBezTo>
                <a:cubicBezTo>
                  <a:pt x="5046514" y="888008"/>
                  <a:pt x="5046514" y="884287"/>
                  <a:pt x="5048994" y="881807"/>
                </a:cubicBezTo>
                <a:cubicBezTo>
                  <a:pt x="5050234" y="880567"/>
                  <a:pt x="5051784" y="880257"/>
                  <a:pt x="5053645" y="880877"/>
                </a:cubicBezTo>
                <a:close/>
                <a:moveTo>
                  <a:pt x="5636865" y="878086"/>
                </a:moveTo>
                <a:cubicBezTo>
                  <a:pt x="5639345" y="878086"/>
                  <a:pt x="5640586" y="879327"/>
                  <a:pt x="5640586" y="881807"/>
                </a:cubicBezTo>
                <a:cubicBezTo>
                  <a:pt x="5640586" y="884287"/>
                  <a:pt x="5638106" y="885528"/>
                  <a:pt x="5633144" y="885528"/>
                </a:cubicBezTo>
                <a:cubicBezTo>
                  <a:pt x="5633144" y="880566"/>
                  <a:pt x="5634385" y="878086"/>
                  <a:pt x="5636865" y="878086"/>
                </a:cubicBezTo>
                <a:close/>
                <a:moveTo>
                  <a:pt x="5566172" y="878086"/>
                </a:moveTo>
                <a:cubicBezTo>
                  <a:pt x="5566172" y="883048"/>
                  <a:pt x="5566172" y="885528"/>
                  <a:pt x="5566172" y="885528"/>
                </a:cubicBezTo>
                <a:lnTo>
                  <a:pt x="5558730" y="885528"/>
                </a:lnTo>
                <a:close/>
                <a:moveTo>
                  <a:pt x="5335488" y="878086"/>
                </a:moveTo>
                <a:lnTo>
                  <a:pt x="5342929" y="885528"/>
                </a:lnTo>
                <a:lnTo>
                  <a:pt x="5335488" y="885528"/>
                </a:lnTo>
                <a:lnTo>
                  <a:pt x="5328047" y="885528"/>
                </a:lnTo>
                <a:cubicBezTo>
                  <a:pt x="5328047" y="880566"/>
                  <a:pt x="5330527" y="878086"/>
                  <a:pt x="5335488" y="878086"/>
                </a:cubicBezTo>
                <a:close/>
                <a:moveTo>
                  <a:pt x="5142012" y="878086"/>
                </a:moveTo>
                <a:cubicBezTo>
                  <a:pt x="5142012" y="878086"/>
                  <a:pt x="5143252" y="878086"/>
                  <a:pt x="5145732" y="878086"/>
                </a:cubicBezTo>
                <a:cubicBezTo>
                  <a:pt x="5148212" y="878086"/>
                  <a:pt x="5149453" y="880566"/>
                  <a:pt x="5149453" y="885528"/>
                </a:cubicBezTo>
                <a:cubicBezTo>
                  <a:pt x="5149453" y="890489"/>
                  <a:pt x="5146973" y="892969"/>
                  <a:pt x="5142012" y="892969"/>
                </a:cubicBezTo>
                <a:cubicBezTo>
                  <a:pt x="5137051" y="892969"/>
                  <a:pt x="5134571" y="892969"/>
                  <a:pt x="5134571" y="892969"/>
                </a:cubicBezTo>
                <a:close/>
                <a:moveTo>
                  <a:pt x="6034980" y="870645"/>
                </a:moveTo>
                <a:lnTo>
                  <a:pt x="6027539" y="885528"/>
                </a:lnTo>
                <a:lnTo>
                  <a:pt x="6012656" y="892969"/>
                </a:lnTo>
                <a:cubicBezTo>
                  <a:pt x="6012656" y="892969"/>
                  <a:pt x="6016377" y="889249"/>
                  <a:pt x="6023818" y="881807"/>
                </a:cubicBezTo>
                <a:cubicBezTo>
                  <a:pt x="6031260" y="874366"/>
                  <a:pt x="6034980" y="870645"/>
                  <a:pt x="6034980" y="870645"/>
                </a:cubicBezTo>
                <a:close/>
                <a:moveTo>
                  <a:pt x="5685234" y="870645"/>
                </a:moveTo>
                <a:lnTo>
                  <a:pt x="5692676" y="870645"/>
                </a:lnTo>
                <a:lnTo>
                  <a:pt x="5692676" y="878086"/>
                </a:lnTo>
                <a:cubicBezTo>
                  <a:pt x="5692676" y="878086"/>
                  <a:pt x="5690195" y="875606"/>
                  <a:pt x="5685234" y="870645"/>
                </a:cubicBezTo>
                <a:close/>
                <a:moveTo>
                  <a:pt x="5651748" y="870645"/>
                </a:moveTo>
                <a:cubicBezTo>
                  <a:pt x="5654228" y="870645"/>
                  <a:pt x="5655469" y="873125"/>
                  <a:pt x="5655469" y="878086"/>
                </a:cubicBezTo>
                <a:cubicBezTo>
                  <a:pt x="5650507" y="878086"/>
                  <a:pt x="5648027" y="876846"/>
                  <a:pt x="5648027" y="874366"/>
                </a:cubicBezTo>
                <a:cubicBezTo>
                  <a:pt x="5648027" y="871886"/>
                  <a:pt x="5649268" y="870645"/>
                  <a:pt x="5651748" y="870645"/>
                </a:cubicBezTo>
                <a:close/>
                <a:moveTo>
                  <a:pt x="4479727" y="870645"/>
                </a:moveTo>
                <a:cubicBezTo>
                  <a:pt x="4484688" y="870645"/>
                  <a:pt x="4487169" y="871886"/>
                  <a:pt x="4487169" y="874366"/>
                </a:cubicBezTo>
                <a:cubicBezTo>
                  <a:pt x="4487169" y="876846"/>
                  <a:pt x="4485928" y="878086"/>
                  <a:pt x="4483448" y="878086"/>
                </a:cubicBezTo>
                <a:cubicBezTo>
                  <a:pt x="4480967" y="878086"/>
                  <a:pt x="4479727" y="875606"/>
                  <a:pt x="4479727" y="870645"/>
                </a:cubicBezTo>
                <a:close/>
                <a:moveTo>
                  <a:pt x="4301133" y="870645"/>
                </a:moveTo>
                <a:cubicBezTo>
                  <a:pt x="4311055" y="870645"/>
                  <a:pt x="4313535" y="873125"/>
                  <a:pt x="4308574" y="878086"/>
                </a:cubicBezTo>
                <a:cubicBezTo>
                  <a:pt x="4308574" y="883048"/>
                  <a:pt x="4307334" y="885528"/>
                  <a:pt x="4304854" y="885528"/>
                </a:cubicBezTo>
                <a:cubicBezTo>
                  <a:pt x="4302373" y="885528"/>
                  <a:pt x="4301133" y="883048"/>
                  <a:pt x="4301133" y="878086"/>
                </a:cubicBezTo>
                <a:close/>
                <a:moveTo>
                  <a:pt x="5285259" y="866924"/>
                </a:moveTo>
                <a:cubicBezTo>
                  <a:pt x="5286499" y="866924"/>
                  <a:pt x="5288359" y="868164"/>
                  <a:pt x="5290840" y="870645"/>
                </a:cubicBezTo>
                <a:cubicBezTo>
                  <a:pt x="5285878" y="870645"/>
                  <a:pt x="5283398" y="870645"/>
                  <a:pt x="5283398" y="870645"/>
                </a:cubicBezTo>
                <a:cubicBezTo>
                  <a:pt x="5283398" y="868164"/>
                  <a:pt x="5284019" y="866924"/>
                  <a:pt x="5285259" y="866924"/>
                </a:cubicBezTo>
                <a:close/>
                <a:moveTo>
                  <a:pt x="5484316" y="863204"/>
                </a:moveTo>
                <a:cubicBezTo>
                  <a:pt x="5489277" y="868165"/>
                  <a:pt x="5491758" y="870645"/>
                  <a:pt x="5491758" y="870645"/>
                </a:cubicBezTo>
                <a:cubicBezTo>
                  <a:pt x="5491758" y="865684"/>
                  <a:pt x="5491758" y="863204"/>
                  <a:pt x="5491758" y="863204"/>
                </a:cubicBezTo>
                <a:close/>
                <a:moveTo>
                  <a:pt x="5268515" y="863204"/>
                </a:moveTo>
                <a:lnTo>
                  <a:pt x="5268515" y="878086"/>
                </a:lnTo>
                <a:cubicBezTo>
                  <a:pt x="5263554" y="878086"/>
                  <a:pt x="5261074" y="878086"/>
                  <a:pt x="5261074" y="878086"/>
                </a:cubicBezTo>
                <a:cubicBezTo>
                  <a:pt x="5261074" y="868165"/>
                  <a:pt x="5263554" y="863204"/>
                  <a:pt x="5268515" y="863204"/>
                </a:cubicBezTo>
                <a:close/>
                <a:moveTo>
                  <a:pt x="5179219" y="863204"/>
                </a:moveTo>
                <a:cubicBezTo>
                  <a:pt x="5179219" y="863204"/>
                  <a:pt x="5180459" y="863204"/>
                  <a:pt x="5182939" y="863204"/>
                </a:cubicBezTo>
                <a:cubicBezTo>
                  <a:pt x="5185419" y="863204"/>
                  <a:pt x="5186660" y="865684"/>
                  <a:pt x="5186660" y="870645"/>
                </a:cubicBezTo>
                <a:cubicBezTo>
                  <a:pt x="5186660" y="875606"/>
                  <a:pt x="5182939" y="878086"/>
                  <a:pt x="5175498" y="878086"/>
                </a:cubicBezTo>
                <a:cubicBezTo>
                  <a:pt x="5168056" y="878086"/>
                  <a:pt x="5164336" y="878086"/>
                  <a:pt x="5164336" y="878086"/>
                </a:cubicBezTo>
                <a:close/>
                <a:moveTo>
                  <a:pt x="4980161" y="859483"/>
                </a:moveTo>
                <a:cubicBezTo>
                  <a:pt x="4981401" y="859483"/>
                  <a:pt x="4983261" y="860723"/>
                  <a:pt x="4985742" y="863204"/>
                </a:cubicBezTo>
                <a:lnTo>
                  <a:pt x="4978301" y="863204"/>
                </a:lnTo>
                <a:cubicBezTo>
                  <a:pt x="4978301" y="860723"/>
                  <a:pt x="4978921" y="859483"/>
                  <a:pt x="4980161" y="859483"/>
                </a:cubicBezTo>
                <a:close/>
                <a:moveTo>
                  <a:pt x="5564311" y="858553"/>
                </a:moveTo>
                <a:cubicBezTo>
                  <a:pt x="5565552" y="857933"/>
                  <a:pt x="5566172" y="858243"/>
                  <a:pt x="5566172" y="859483"/>
                </a:cubicBezTo>
                <a:cubicBezTo>
                  <a:pt x="5566172" y="861963"/>
                  <a:pt x="5563692" y="863204"/>
                  <a:pt x="5558730" y="863204"/>
                </a:cubicBezTo>
                <a:cubicBezTo>
                  <a:pt x="5561211" y="860723"/>
                  <a:pt x="5563071" y="859173"/>
                  <a:pt x="5564311" y="858553"/>
                </a:cubicBezTo>
                <a:close/>
                <a:moveTo>
                  <a:pt x="5941963" y="855762"/>
                </a:moveTo>
                <a:cubicBezTo>
                  <a:pt x="5944443" y="855762"/>
                  <a:pt x="5945683" y="858242"/>
                  <a:pt x="5945683" y="863204"/>
                </a:cubicBezTo>
                <a:cubicBezTo>
                  <a:pt x="5945683" y="868165"/>
                  <a:pt x="5944443" y="869404"/>
                  <a:pt x="5941963" y="866924"/>
                </a:cubicBezTo>
                <a:cubicBezTo>
                  <a:pt x="5939483" y="864444"/>
                  <a:pt x="5938242" y="861963"/>
                  <a:pt x="5938242" y="859483"/>
                </a:cubicBezTo>
                <a:cubicBezTo>
                  <a:pt x="5938242" y="857003"/>
                  <a:pt x="5939483" y="855762"/>
                  <a:pt x="5941963" y="855762"/>
                </a:cubicBezTo>
                <a:close/>
                <a:moveTo>
                  <a:pt x="5413623" y="855762"/>
                </a:moveTo>
                <a:cubicBezTo>
                  <a:pt x="5416103" y="855762"/>
                  <a:pt x="5417344" y="858242"/>
                  <a:pt x="5417344" y="863204"/>
                </a:cubicBezTo>
                <a:lnTo>
                  <a:pt x="5409902" y="870645"/>
                </a:lnTo>
                <a:lnTo>
                  <a:pt x="5409902" y="863204"/>
                </a:lnTo>
                <a:cubicBezTo>
                  <a:pt x="5409902" y="858242"/>
                  <a:pt x="5411143" y="855762"/>
                  <a:pt x="5413623" y="855762"/>
                </a:cubicBezTo>
                <a:close/>
                <a:moveTo>
                  <a:pt x="5328047" y="855762"/>
                </a:moveTo>
                <a:cubicBezTo>
                  <a:pt x="5337968" y="855762"/>
                  <a:pt x="5335488" y="863204"/>
                  <a:pt x="5320605" y="878086"/>
                </a:cubicBezTo>
                <a:lnTo>
                  <a:pt x="5305722" y="885528"/>
                </a:lnTo>
                <a:cubicBezTo>
                  <a:pt x="5305722" y="880566"/>
                  <a:pt x="5308203" y="876846"/>
                  <a:pt x="5313164" y="874366"/>
                </a:cubicBezTo>
                <a:cubicBezTo>
                  <a:pt x="5318125" y="871886"/>
                  <a:pt x="5320605" y="868165"/>
                  <a:pt x="5320605" y="863204"/>
                </a:cubicBezTo>
                <a:cubicBezTo>
                  <a:pt x="5320605" y="863204"/>
                  <a:pt x="5320605" y="861963"/>
                  <a:pt x="5320605" y="859483"/>
                </a:cubicBezTo>
                <a:cubicBezTo>
                  <a:pt x="5320605" y="857003"/>
                  <a:pt x="5323085" y="855762"/>
                  <a:pt x="5328047" y="855762"/>
                </a:cubicBezTo>
                <a:close/>
                <a:moveTo>
                  <a:pt x="5156894" y="855762"/>
                </a:moveTo>
                <a:cubicBezTo>
                  <a:pt x="5156894" y="855762"/>
                  <a:pt x="5156894" y="858242"/>
                  <a:pt x="5156894" y="863204"/>
                </a:cubicBezTo>
                <a:cubicBezTo>
                  <a:pt x="5151933" y="863204"/>
                  <a:pt x="5148212" y="863204"/>
                  <a:pt x="5145732" y="863204"/>
                </a:cubicBezTo>
                <a:cubicBezTo>
                  <a:pt x="5143252" y="863204"/>
                  <a:pt x="5144492" y="861963"/>
                  <a:pt x="5149453" y="859483"/>
                </a:cubicBezTo>
                <a:cubicBezTo>
                  <a:pt x="5154414" y="857003"/>
                  <a:pt x="5156894" y="855762"/>
                  <a:pt x="5156894" y="855762"/>
                </a:cubicBezTo>
                <a:close/>
                <a:moveTo>
                  <a:pt x="5204333" y="851344"/>
                </a:moveTo>
                <a:cubicBezTo>
                  <a:pt x="5206194" y="851810"/>
                  <a:pt x="5205264" y="855763"/>
                  <a:pt x="5201543" y="863204"/>
                </a:cubicBezTo>
                <a:lnTo>
                  <a:pt x="5186660" y="863204"/>
                </a:lnTo>
                <a:cubicBezTo>
                  <a:pt x="5191621" y="858242"/>
                  <a:pt x="5196581" y="854522"/>
                  <a:pt x="5201543" y="852041"/>
                </a:cubicBezTo>
                <a:cubicBezTo>
                  <a:pt x="5202783" y="851422"/>
                  <a:pt x="5203714" y="851189"/>
                  <a:pt x="5204333" y="851344"/>
                </a:cubicBezTo>
                <a:close/>
                <a:moveTo>
                  <a:pt x="5439668" y="848321"/>
                </a:moveTo>
                <a:lnTo>
                  <a:pt x="5447109" y="848321"/>
                </a:lnTo>
                <a:cubicBezTo>
                  <a:pt x="5447109" y="853282"/>
                  <a:pt x="5444629" y="855762"/>
                  <a:pt x="5439668" y="855762"/>
                </a:cubicBezTo>
                <a:cubicBezTo>
                  <a:pt x="5439668" y="850801"/>
                  <a:pt x="5439668" y="848321"/>
                  <a:pt x="5439668" y="848321"/>
                </a:cubicBezTo>
                <a:close/>
                <a:moveTo>
                  <a:pt x="4937373" y="848321"/>
                </a:moveTo>
                <a:cubicBezTo>
                  <a:pt x="4939853" y="848321"/>
                  <a:pt x="4941094" y="850801"/>
                  <a:pt x="4941094" y="855762"/>
                </a:cubicBezTo>
                <a:lnTo>
                  <a:pt x="4933652" y="863204"/>
                </a:lnTo>
                <a:cubicBezTo>
                  <a:pt x="4933652" y="873125"/>
                  <a:pt x="4931172" y="875606"/>
                  <a:pt x="4926211" y="870645"/>
                </a:cubicBezTo>
                <a:cubicBezTo>
                  <a:pt x="4926211" y="865684"/>
                  <a:pt x="4927452" y="860724"/>
                  <a:pt x="4929932" y="855762"/>
                </a:cubicBezTo>
                <a:cubicBezTo>
                  <a:pt x="4932412" y="850801"/>
                  <a:pt x="4934893" y="848321"/>
                  <a:pt x="4937373" y="848321"/>
                </a:cubicBezTo>
                <a:close/>
                <a:moveTo>
                  <a:pt x="6384726" y="840879"/>
                </a:moveTo>
                <a:lnTo>
                  <a:pt x="6377285" y="848321"/>
                </a:lnTo>
                <a:lnTo>
                  <a:pt x="6369844" y="855762"/>
                </a:lnTo>
                <a:cubicBezTo>
                  <a:pt x="6364882" y="855762"/>
                  <a:pt x="6362402" y="854522"/>
                  <a:pt x="6362402" y="852041"/>
                </a:cubicBezTo>
                <a:cubicBezTo>
                  <a:pt x="6362402" y="849561"/>
                  <a:pt x="6362402" y="848321"/>
                  <a:pt x="6362402" y="848321"/>
                </a:cubicBezTo>
                <a:close/>
                <a:moveTo>
                  <a:pt x="5655469" y="840879"/>
                </a:moveTo>
                <a:cubicBezTo>
                  <a:pt x="5655469" y="845841"/>
                  <a:pt x="5649268" y="852041"/>
                  <a:pt x="5636865" y="859483"/>
                </a:cubicBezTo>
                <a:cubicBezTo>
                  <a:pt x="5624462" y="866924"/>
                  <a:pt x="5615781" y="870645"/>
                  <a:pt x="5610820" y="870645"/>
                </a:cubicBezTo>
                <a:cubicBezTo>
                  <a:pt x="5610820" y="870645"/>
                  <a:pt x="5609579" y="870645"/>
                  <a:pt x="5607099" y="870645"/>
                </a:cubicBezTo>
                <a:cubicBezTo>
                  <a:pt x="5604619" y="870645"/>
                  <a:pt x="5600899" y="870645"/>
                  <a:pt x="5595937" y="870645"/>
                </a:cubicBezTo>
                <a:cubicBezTo>
                  <a:pt x="5590976" y="875606"/>
                  <a:pt x="5583535" y="878086"/>
                  <a:pt x="5573613" y="878086"/>
                </a:cubicBezTo>
                <a:lnTo>
                  <a:pt x="5581054" y="870645"/>
                </a:lnTo>
                <a:cubicBezTo>
                  <a:pt x="5586016" y="870645"/>
                  <a:pt x="5590976" y="869404"/>
                  <a:pt x="5595937" y="866924"/>
                </a:cubicBezTo>
                <a:cubicBezTo>
                  <a:pt x="5600899" y="864444"/>
                  <a:pt x="5603379" y="863204"/>
                  <a:pt x="5603379" y="863204"/>
                </a:cubicBezTo>
                <a:cubicBezTo>
                  <a:pt x="5603379" y="863204"/>
                  <a:pt x="5607099" y="861963"/>
                  <a:pt x="5614541" y="859483"/>
                </a:cubicBezTo>
                <a:cubicBezTo>
                  <a:pt x="5621982" y="857003"/>
                  <a:pt x="5628183" y="853282"/>
                  <a:pt x="5633144" y="848321"/>
                </a:cubicBezTo>
                <a:close/>
                <a:moveTo>
                  <a:pt x="5603379" y="840879"/>
                </a:moveTo>
                <a:cubicBezTo>
                  <a:pt x="5608340" y="840879"/>
                  <a:pt x="5610820" y="840879"/>
                  <a:pt x="5610820" y="840879"/>
                </a:cubicBezTo>
                <a:cubicBezTo>
                  <a:pt x="5610820" y="840879"/>
                  <a:pt x="5610820" y="842120"/>
                  <a:pt x="5610820" y="844600"/>
                </a:cubicBezTo>
                <a:cubicBezTo>
                  <a:pt x="5610820" y="847080"/>
                  <a:pt x="5608340" y="848321"/>
                  <a:pt x="5603379" y="848321"/>
                </a:cubicBezTo>
                <a:cubicBezTo>
                  <a:pt x="5598417" y="848321"/>
                  <a:pt x="5595937" y="848321"/>
                  <a:pt x="5595937" y="848321"/>
                </a:cubicBezTo>
                <a:close/>
                <a:moveTo>
                  <a:pt x="5417344" y="840879"/>
                </a:moveTo>
                <a:lnTo>
                  <a:pt x="5417344" y="848321"/>
                </a:lnTo>
                <a:lnTo>
                  <a:pt x="5409902" y="848321"/>
                </a:lnTo>
                <a:cubicBezTo>
                  <a:pt x="5409902" y="848321"/>
                  <a:pt x="5412382" y="845841"/>
                  <a:pt x="5417344" y="840879"/>
                </a:cubicBezTo>
                <a:close/>
                <a:moveTo>
                  <a:pt x="4978301" y="840879"/>
                </a:moveTo>
                <a:cubicBezTo>
                  <a:pt x="4978301" y="840879"/>
                  <a:pt x="4980781" y="840879"/>
                  <a:pt x="4985742" y="840879"/>
                </a:cubicBezTo>
                <a:lnTo>
                  <a:pt x="4993183" y="840879"/>
                </a:lnTo>
                <a:cubicBezTo>
                  <a:pt x="4993183" y="845841"/>
                  <a:pt x="4990703" y="848321"/>
                  <a:pt x="4985742" y="848321"/>
                </a:cubicBezTo>
                <a:cubicBezTo>
                  <a:pt x="4980781" y="848321"/>
                  <a:pt x="4978301" y="845841"/>
                  <a:pt x="4978301" y="840879"/>
                </a:cubicBezTo>
                <a:close/>
                <a:moveTo>
                  <a:pt x="4963418" y="840879"/>
                </a:moveTo>
                <a:lnTo>
                  <a:pt x="4970859" y="840879"/>
                </a:lnTo>
                <a:cubicBezTo>
                  <a:pt x="4965898" y="845841"/>
                  <a:pt x="4963418" y="848321"/>
                  <a:pt x="4963418" y="848321"/>
                </a:cubicBezTo>
                <a:close/>
                <a:moveTo>
                  <a:pt x="5558730" y="833438"/>
                </a:moveTo>
                <a:cubicBezTo>
                  <a:pt x="5563692" y="833438"/>
                  <a:pt x="5566172" y="833438"/>
                  <a:pt x="5566172" y="833438"/>
                </a:cubicBezTo>
                <a:lnTo>
                  <a:pt x="5573613" y="833438"/>
                </a:lnTo>
                <a:cubicBezTo>
                  <a:pt x="5568652" y="833438"/>
                  <a:pt x="5566172" y="835918"/>
                  <a:pt x="5566172" y="840879"/>
                </a:cubicBezTo>
                <a:lnTo>
                  <a:pt x="5536406" y="848321"/>
                </a:lnTo>
                <a:cubicBezTo>
                  <a:pt x="5536406" y="838399"/>
                  <a:pt x="5543847" y="833438"/>
                  <a:pt x="5558730" y="833438"/>
                </a:cubicBezTo>
                <a:close/>
                <a:moveTo>
                  <a:pt x="5402461" y="833438"/>
                </a:moveTo>
                <a:lnTo>
                  <a:pt x="5409902" y="833438"/>
                </a:lnTo>
                <a:cubicBezTo>
                  <a:pt x="5409902" y="838399"/>
                  <a:pt x="5409902" y="840879"/>
                  <a:pt x="5409902" y="840879"/>
                </a:cubicBezTo>
                <a:close/>
                <a:moveTo>
                  <a:pt x="5194101" y="833438"/>
                </a:moveTo>
                <a:lnTo>
                  <a:pt x="5194101" y="840879"/>
                </a:lnTo>
                <a:lnTo>
                  <a:pt x="5186660" y="840879"/>
                </a:lnTo>
                <a:cubicBezTo>
                  <a:pt x="5186660" y="835918"/>
                  <a:pt x="5189140" y="833438"/>
                  <a:pt x="5194101" y="833438"/>
                </a:cubicBezTo>
                <a:close/>
                <a:moveTo>
                  <a:pt x="4554141" y="833438"/>
                </a:moveTo>
                <a:cubicBezTo>
                  <a:pt x="4559102" y="833438"/>
                  <a:pt x="4561582" y="833438"/>
                  <a:pt x="4561582" y="833438"/>
                </a:cubicBezTo>
                <a:cubicBezTo>
                  <a:pt x="4566543" y="838399"/>
                  <a:pt x="4564062" y="840879"/>
                  <a:pt x="4554141" y="840879"/>
                </a:cubicBezTo>
                <a:cubicBezTo>
                  <a:pt x="4554141" y="840879"/>
                  <a:pt x="4554141" y="838399"/>
                  <a:pt x="4554141" y="833438"/>
                </a:cubicBezTo>
                <a:close/>
                <a:moveTo>
                  <a:pt x="4405313" y="833438"/>
                </a:moveTo>
                <a:lnTo>
                  <a:pt x="4412754" y="840879"/>
                </a:lnTo>
                <a:cubicBezTo>
                  <a:pt x="4412754" y="845841"/>
                  <a:pt x="4407793" y="848321"/>
                  <a:pt x="4397871" y="848321"/>
                </a:cubicBezTo>
                <a:lnTo>
                  <a:pt x="4382988" y="848321"/>
                </a:lnTo>
                <a:cubicBezTo>
                  <a:pt x="4382988" y="843359"/>
                  <a:pt x="4382988" y="839639"/>
                  <a:pt x="4382988" y="837159"/>
                </a:cubicBezTo>
                <a:cubicBezTo>
                  <a:pt x="4382988" y="834679"/>
                  <a:pt x="4386709" y="834679"/>
                  <a:pt x="4394150" y="837159"/>
                </a:cubicBezTo>
                <a:cubicBezTo>
                  <a:pt x="4401592" y="839639"/>
                  <a:pt x="4405313" y="838399"/>
                  <a:pt x="4405313" y="833438"/>
                </a:cubicBezTo>
                <a:close/>
                <a:moveTo>
                  <a:pt x="5493618" y="829717"/>
                </a:moveTo>
                <a:cubicBezTo>
                  <a:pt x="5494858" y="829717"/>
                  <a:pt x="5496718" y="830957"/>
                  <a:pt x="5499199" y="833438"/>
                </a:cubicBezTo>
                <a:lnTo>
                  <a:pt x="5499199" y="840879"/>
                </a:lnTo>
                <a:cubicBezTo>
                  <a:pt x="5494238" y="840879"/>
                  <a:pt x="5491758" y="840879"/>
                  <a:pt x="5491758" y="840879"/>
                </a:cubicBezTo>
                <a:lnTo>
                  <a:pt x="5454551" y="863204"/>
                </a:lnTo>
                <a:cubicBezTo>
                  <a:pt x="5449589" y="868165"/>
                  <a:pt x="5444629" y="871886"/>
                  <a:pt x="5439668" y="874366"/>
                </a:cubicBezTo>
                <a:cubicBezTo>
                  <a:pt x="5434706" y="876846"/>
                  <a:pt x="5432226" y="878086"/>
                  <a:pt x="5432226" y="878086"/>
                </a:cubicBezTo>
                <a:cubicBezTo>
                  <a:pt x="5432226" y="883048"/>
                  <a:pt x="5429746" y="885528"/>
                  <a:pt x="5424785" y="885528"/>
                </a:cubicBezTo>
                <a:lnTo>
                  <a:pt x="5439668" y="885528"/>
                </a:lnTo>
                <a:cubicBezTo>
                  <a:pt x="5459512" y="860724"/>
                  <a:pt x="5479355" y="850801"/>
                  <a:pt x="5499199" y="855762"/>
                </a:cubicBezTo>
                <a:cubicBezTo>
                  <a:pt x="5504160" y="855762"/>
                  <a:pt x="5504160" y="853282"/>
                  <a:pt x="5499199" y="848321"/>
                </a:cubicBezTo>
                <a:cubicBezTo>
                  <a:pt x="5499199" y="843359"/>
                  <a:pt x="5499199" y="840879"/>
                  <a:pt x="5499199" y="840879"/>
                </a:cubicBezTo>
                <a:cubicBezTo>
                  <a:pt x="5504160" y="840879"/>
                  <a:pt x="5506640" y="843359"/>
                  <a:pt x="5506640" y="848321"/>
                </a:cubicBezTo>
                <a:cubicBezTo>
                  <a:pt x="5506640" y="853282"/>
                  <a:pt x="5509120" y="854522"/>
                  <a:pt x="5514082" y="852041"/>
                </a:cubicBezTo>
                <a:cubicBezTo>
                  <a:pt x="5519043" y="849561"/>
                  <a:pt x="5524003" y="848321"/>
                  <a:pt x="5528965" y="848321"/>
                </a:cubicBezTo>
                <a:cubicBezTo>
                  <a:pt x="5533926" y="848321"/>
                  <a:pt x="5536406" y="850801"/>
                  <a:pt x="5536406" y="855762"/>
                </a:cubicBezTo>
                <a:cubicBezTo>
                  <a:pt x="5531445" y="855762"/>
                  <a:pt x="5528965" y="855762"/>
                  <a:pt x="5528965" y="855762"/>
                </a:cubicBezTo>
                <a:cubicBezTo>
                  <a:pt x="5509120" y="865684"/>
                  <a:pt x="5499199" y="873125"/>
                  <a:pt x="5499199" y="878086"/>
                </a:cubicBezTo>
                <a:cubicBezTo>
                  <a:pt x="5499199" y="883048"/>
                  <a:pt x="5499199" y="885528"/>
                  <a:pt x="5499199" y="885528"/>
                </a:cubicBezTo>
                <a:cubicBezTo>
                  <a:pt x="5494238" y="880566"/>
                  <a:pt x="5490517" y="878086"/>
                  <a:pt x="5488037" y="878086"/>
                </a:cubicBezTo>
                <a:cubicBezTo>
                  <a:pt x="5485557" y="878086"/>
                  <a:pt x="5481836" y="878086"/>
                  <a:pt x="5476875" y="878086"/>
                </a:cubicBezTo>
                <a:cubicBezTo>
                  <a:pt x="5466953" y="878086"/>
                  <a:pt x="5460751" y="879327"/>
                  <a:pt x="5458271" y="881807"/>
                </a:cubicBezTo>
                <a:cubicBezTo>
                  <a:pt x="5455791" y="884287"/>
                  <a:pt x="5452070" y="888008"/>
                  <a:pt x="5447109" y="892969"/>
                </a:cubicBezTo>
                <a:lnTo>
                  <a:pt x="5432226" y="900411"/>
                </a:lnTo>
                <a:lnTo>
                  <a:pt x="5417344" y="907852"/>
                </a:lnTo>
                <a:lnTo>
                  <a:pt x="5417344" y="915293"/>
                </a:lnTo>
                <a:lnTo>
                  <a:pt x="5402461" y="922735"/>
                </a:lnTo>
                <a:cubicBezTo>
                  <a:pt x="5402461" y="917774"/>
                  <a:pt x="5402461" y="915293"/>
                  <a:pt x="5402461" y="915293"/>
                </a:cubicBezTo>
                <a:cubicBezTo>
                  <a:pt x="5407422" y="915293"/>
                  <a:pt x="5409902" y="915293"/>
                  <a:pt x="5409902" y="915293"/>
                </a:cubicBezTo>
                <a:cubicBezTo>
                  <a:pt x="5404941" y="910332"/>
                  <a:pt x="5399981" y="909093"/>
                  <a:pt x="5395019" y="911573"/>
                </a:cubicBezTo>
                <a:cubicBezTo>
                  <a:pt x="5390058" y="914053"/>
                  <a:pt x="5385098" y="912813"/>
                  <a:pt x="5380136" y="907852"/>
                </a:cubicBezTo>
                <a:cubicBezTo>
                  <a:pt x="5375175" y="902891"/>
                  <a:pt x="5370215" y="900411"/>
                  <a:pt x="5365254" y="900411"/>
                </a:cubicBezTo>
                <a:lnTo>
                  <a:pt x="5372695" y="892969"/>
                </a:lnTo>
                <a:lnTo>
                  <a:pt x="5372695" y="885528"/>
                </a:lnTo>
                <a:lnTo>
                  <a:pt x="5380136" y="878086"/>
                </a:lnTo>
                <a:cubicBezTo>
                  <a:pt x="5380136" y="883048"/>
                  <a:pt x="5382617" y="885528"/>
                  <a:pt x="5387578" y="885528"/>
                </a:cubicBezTo>
                <a:cubicBezTo>
                  <a:pt x="5392539" y="885528"/>
                  <a:pt x="5397499" y="885528"/>
                  <a:pt x="5402461" y="885528"/>
                </a:cubicBezTo>
                <a:cubicBezTo>
                  <a:pt x="5402461" y="885528"/>
                  <a:pt x="5404941" y="884287"/>
                  <a:pt x="5409902" y="881807"/>
                </a:cubicBezTo>
                <a:cubicBezTo>
                  <a:pt x="5414863" y="879327"/>
                  <a:pt x="5417344" y="878086"/>
                  <a:pt x="5417344" y="878086"/>
                </a:cubicBezTo>
                <a:lnTo>
                  <a:pt x="5439668" y="863204"/>
                </a:lnTo>
                <a:cubicBezTo>
                  <a:pt x="5444629" y="858242"/>
                  <a:pt x="5449589" y="855762"/>
                  <a:pt x="5454551" y="855762"/>
                </a:cubicBezTo>
                <a:lnTo>
                  <a:pt x="5469433" y="840879"/>
                </a:lnTo>
                <a:cubicBezTo>
                  <a:pt x="5464472" y="840879"/>
                  <a:pt x="5464472" y="838399"/>
                  <a:pt x="5469433" y="833438"/>
                </a:cubicBezTo>
                <a:cubicBezTo>
                  <a:pt x="5474395" y="833438"/>
                  <a:pt x="5476875" y="833438"/>
                  <a:pt x="5476875" y="833438"/>
                </a:cubicBezTo>
                <a:cubicBezTo>
                  <a:pt x="5476875" y="838399"/>
                  <a:pt x="5479355" y="839639"/>
                  <a:pt x="5484316" y="837159"/>
                </a:cubicBezTo>
                <a:cubicBezTo>
                  <a:pt x="5489277" y="834679"/>
                  <a:pt x="5491758" y="833438"/>
                  <a:pt x="5491758" y="833438"/>
                </a:cubicBezTo>
                <a:cubicBezTo>
                  <a:pt x="5491758" y="830957"/>
                  <a:pt x="5492378" y="829717"/>
                  <a:pt x="5493618" y="829717"/>
                </a:cubicBezTo>
                <a:close/>
                <a:moveTo>
                  <a:pt x="5261751" y="828702"/>
                </a:moveTo>
                <a:lnTo>
                  <a:pt x="5261074" y="833438"/>
                </a:lnTo>
                <a:lnTo>
                  <a:pt x="5253633" y="840879"/>
                </a:lnTo>
                <a:close/>
                <a:moveTo>
                  <a:pt x="6414492" y="818555"/>
                </a:moveTo>
                <a:lnTo>
                  <a:pt x="6429375" y="818555"/>
                </a:lnTo>
                <a:cubicBezTo>
                  <a:pt x="6414492" y="828477"/>
                  <a:pt x="6404570" y="833438"/>
                  <a:pt x="6399609" y="833438"/>
                </a:cubicBezTo>
                <a:cubicBezTo>
                  <a:pt x="6399609" y="828477"/>
                  <a:pt x="6402089" y="825997"/>
                  <a:pt x="6407051" y="825997"/>
                </a:cubicBezTo>
                <a:cubicBezTo>
                  <a:pt x="6407051" y="825997"/>
                  <a:pt x="6408291" y="824756"/>
                  <a:pt x="6410771" y="822276"/>
                </a:cubicBezTo>
                <a:cubicBezTo>
                  <a:pt x="6413251" y="819796"/>
                  <a:pt x="6414492" y="818555"/>
                  <a:pt x="6414492" y="818555"/>
                </a:cubicBezTo>
                <a:close/>
                <a:moveTo>
                  <a:pt x="5856386" y="818555"/>
                </a:moveTo>
                <a:lnTo>
                  <a:pt x="5863828" y="825997"/>
                </a:lnTo>
                <a:lnTo>
                  <a:pt x="5856386" y="825997"/>
                </a:lnTo>
                <a:cubicBezTo>
                  <a:pt x="5851425" y="825997"/>
                  <a:pt x="5848945" y="825997"/>
                  <a:pt x="5848945" y="825997"/>
                </a:cubicBezTo>
                <a:cubicBezTo>
                  <a:pt x="5848945" y="825997"/>
                  <a:pt x="5851425" y="823516"/>
                  <a:pt x="5856386" y="818555"/>
                </a:cubicBezTo>
                <a:close/>
                <a:moveTo>
                  <a:pt x="5514082" y="818555"/>
                </a:moveTo>
                <a:lnTo>
                  <a:pt x="5521523" y="825997"/>
                </a:lnTo>
                <a:cubicBezTo>
                  <a:pt x="5521523" y="825997"/>
                  <a:pt x="5519043" y="825997"/>
                  <a:pt x="5514082" y="825997"/>
                </a:cubicBezTo>
                <a:close/>
                <a:moveTo>
                  <a:pt x="5268515" y="818555"/>
                </a:moveTo>
                <a:lnTo>
                  <a:pt x="5261751" y="828702"/>
                </a:lnTo>
                <a:lnTo>
                  <a:pt x="5262004" y="826927"/>
                </a:lnTo>
                <a:cubicBezTo>
                  <a:pt x="5262624" y="825066"/>
                  <a:pt x="5263555" y="823516"/>
                  <a:pt x="5264795" y="822276"/>
                </a:cubicBezTo>
                <a:cubicBezTo>
                  <a:pt x="5267275" y="819796"/>
                  <a:pt x="5268515" y="818555"/>
                  <a:pt x="5268515" y="818555"/>
                </a:cubicBezTo>
                <a:close/>
                <a:moveTo>
                  <a:pt x="5223867" y="818555"/>
                </a:moveTo>
                <a:lnTo>
                  <a:pt x="5223867" y="825997"/>
                </a:lnTo>
                <a:cubicBezTo>
                  <a:pt x="5223867" y="825997"/>
                  <a:pt x="5222626" y="827237"/>
                  <a:pt x="5220146" y="829717"/>
                </a:cubicBezTo>
                <a:cubicBezTo>
                  <a:pt x="5217666" y="832197"/>
                  <a:pt x="5216426" y="833438"/>
                  <a:pt x="5216426" y="833438"/>
                </a:cubicBezTo>
                <a:cubicBezTo>
                  <a:pt x="5216426" y="833438"/>
                  <a:pt x="5213945" y="833438"/>
                  <a:pt x="5208984" y="833438"/>
                </a:cubicBezTo>
                <a:cubicBezTo>
                  <a:pt x="5204023" y="838399"/>
                  <a:pt x="5201543" y="838399"/>
                  <a:pt x="5201543" y="833438"/>
                </a:cubicBezTo>
                <a:cubicBezTo>
                  <a:pt x="5196581" y="828477"/>
                  <a:pt x="5199063" y="825997"/>
                  <a:pt x="5208984" y="825997"/>
                </a:cubicBezTo>
                <a:cubicBezTo>
                  <a:pt x="5213945" y="825997"/>
                  <a:pt x="5218906" y="823516"/>
                  <a:pt x="5223867" y="818555"/>
                </a:cubicBezTo>
                <a:close/>
                <a:moveTo>
                  <a:pt x="5067597" y="818555"/>
                </a:moveTo>
                <a:lnTo>
                  <a:pt x="5067597" y="825997"/>
                </a:lnTo>
                <a:lnTo>
                  <a:pt x="5060156" y="833438"/>
                </a:lnTo>
                <a:cubicBezTo>
                  <a:pt x="5060156" y="828477"/>
                  <a:pt x="5062636" y="823516"/>
                  <a:pt x="5067597" y="818555"/>
                </a:cubicBezTo>
                <a:close/>
                <a:moveTo>
                  <a:pt x="5000625" y="818555"/>
                </a:moveTo>
                <a:lnTo>
                  <a:pt x="5000625" y="825997"/>
                </a:lnTo>
                <a:cubicBezTo>
                  <a:pt x="4995663" y="830958"/>
                  <a:pt x="4990703" y="833438"/>
                  <a:pt x="4985742" y="833438"/>
                </a:cubicBezTo>
                <a:lnTo>
                  <a:pt x="4985742" y="825997"/>
                </a:lnTo>
                <a:cubicBezTo>
                  <a:pt x="4990703" y="825997"/>
                  <a:pt x="4995663" y="823516"/>
                  <a:pt x="5000625" y="818555"/>
                </a:cubicBezTo>
                <a:close/>
                <a:moveTo>
                  <a:pt x="5716860" y="814834"/>
                </a:moveTo>
                <a:cubicBezTo>
                  <a:pt x="5720581" y="814834"/>
                  <a:pt x="5722441" y="816075"/>
                  <a:pt x="5722441" y="818555"/>
                </a:cubicBezTo>
                <a:lnTo>
                  <a:pt x="5677793" y="840879"/>
                </a:lnTo>
                <a:lnTo>
                  <a:pt x="5662910" y="840879"/>
                </a:lnTo>
                <a:lnTo>
                  <a:pt x="5670351" y="833438"/>
                </a:lnTo>
                <a:cubicBezTo>
                  <a:pt x="5675313" y="828477"/>
                  <a:pt x="5685234" y="823516"/>
                  <a:pt x="5700117" y="818555"/>
                </a:cubicBezTo>
                <a:cubicBezTo>
                  <a:pt x="5707558" y="816075"/>
                  <a:pt x="5713139" y="814834"/>
                  <a:pt x="5716860" y="814834"/>
                </a:cubicBezTo>
                <a:close/>
                <a:moveTo>
                  <a:pt x="5594077" y="814834"/>
                </a:moveTo>
                <a:cubicBezTo>
                  <a:pt x="5595317" y="814834"/>
                  <a:pt x="5595937" y="816075"/>
                  <a:pt x="5595937" y="818555"/>
                </a:cubicBezTo>
                <a:cubicBezTo>
                  <a:pt x="5600899" y="823516"/>
                  <a:pt x="5598417" y="825997"/>
                  <a:pt x="5588496" y="825997"/>
                </a:cubicBezTo>
                <a:lnTo>
                  <a:pt x="5573613" y="818555"/>
                </a:lnTo>
                <a:lnTo>
                  <a:pt x="5588496" y="818555"/>
                </a:lnTo>
                <a:cubicBezTo>
                  <a:pt x="5590977" y="816075"/>
                  <a:pt x="5592837" y="814834"/>
                  <a:pt x="5594077" y="814834"/>
                </a:cubicBezTo>
                <a:close/>
                <a:moveTo>
                  <a:pt x="5242470" y="814834"/>
                </a:moveTo>
                <a:cubicBezTo>
                  <a:pt x="5244951" y="814834"/>
                  <a:pt x="5248672" y="816075"/>
                  <a:pt x="5253633" y="818555"/>
                </a:cubicBezTo>
                <a:lnTo>
                  <a:pt x="5246191" y="825997"/>
                </a:lnTo>
                <a:cubicBezTo>
                  <a:pt x="5241230" y="825997"/>
                  <a:pt x="5238750" y="823516"/>
                  <a:pt x="5238750" y="818555"/>
                </a:cubicBezTo>
                <a:cubicBezTo>
                  <a:pt x="5238750" y="816075"/>
                  <a:pt x="5239990" y="814834"/>
                  <a:pt x="5242470" y="814834"/>
                </a:cubicBezTo>
                <a:close/>
                <a:moveTo>
                  <a:pt x="5834062" y="811114"/>
                </a:moveTo>
                <a:lnTo>
                  <a:pt x="5841504" y="818555"/>
                </a:lnTo>
                <a:cubicBezTo>
                  <a:pt x="5841504" y="828477"/>
                  <a:pt x="5839024" y="830958"/>
                  <a:pt x="5834062" y="825997"/>
                </a:cubicBezTo>
                <a:cubicBezTo>
                  <a:pt x="5829101" y="821035"/>
                  <a:pt x="5827861" y="817315"/>
                  <a:pt x="5830342" y="814834"/>
                </a:cubicBezTo>
                <a:cubicBezTo>
                  <a:pt x="5832822" y="812354"/>
                  <a:pt x="5834062" y="811114"/>
                  <a:pt x="5834062" y="811114"/>
                </a:cubicBezTo>
                <a:close/>
                <a:moveTo>
                  <a:pt x="5603379" y="811114"/>
                </a:moveTo>
                <a:cubicBezTo>
                  <a:pt x="5608340" y="816075"/>
                  <a:pt x="5610820" y="818555"/>
                  <a:pt x="5610820" y="818555"/>
                </a:cubicBezTo>
                <a:lnTo>
                  <a:pt x="5603379" y="818555"/>
                </a:lnTo>
                <a:cubicBezTo>
                  <a:pt x="5603379" y="818555"/>
                  <a:pt x="5603379" y="816075"/>
                  <a:pt x="5603379" y="811114"/>
                </a:cubicBezTo>
                <a:close/>
                <a:moveTo>
                  <a:pt x="5313164" y="811114"/>
                </a:moveTo>
                <a:lnTo>
                  <a:pt x="5320605" y="818555"/>
                </a:lnTo>
                <a:lnTo>
                  <a:pt x="5305722" y="818555"/>
                </a:lnTo>
                <a:cubicBezTo>
                  <a:pt x="5305722" y="818555"/>
                  <a:pt x="5308203" y="816075"/>
                  <a:pt x="5313164" y="811114"/>
                </a:cubicBezTo>
                <a:close/>
                <a:moveTo>
                  <a:pt x="5817319" y="807393"/>
                </a:moveTo>
                <a:cubicBezTo>
                  <a:pt x="5818560" y="807393"/>
                  <a:pt x="5819179" y="808633"/>
                  <a:pt x="5819179" y="811114"/>
                </a:cubicBezTo>
                <a:cubicBezTo>
                  <a:pt x="5819179" y="811114"/>
                  <a:pt x="5819179" y="813594"/>
                  <a:pt x="5819179" y="818555"/>
                </a:cubicBezTo>
                <a:lnTo>
                  <a:pt x="5796855" y="811114"/>
                </a:lnTo>
                <a:cubicBezTo>
                  <a:pt x="5801817" y="811114"/>
                  <a:pt x="5804297" y="811114"/>
                  <a:pt x="5804297" y="811114"/>
                </a:cubicBezTo>
                <a:cubicBezTo>
                  <a:pt x="5804297" y="811114"/>
                  <a:pt x="5806777" y="811114"/>
                  <a:pt x="5811738" y="811114"/>
                </a:cubicBezTo>
                <a:cubicBezTo>
                  <a:pt x="5814219" y="808633"/>
                  <a:pt x="5816079" y="807393"/>
                  <a:pt x="5817319" y="807393"/>
                </a:cubicBezTo>
                <a:close/>
                <a:moveTo>
                  <a:pt x="5997773" y="803672"/>
                </a:moveTo>
                <a:lnTo>
                  <a:pt x="6005215" y="803672"/>
                </a:lnTo>
                <a:lnTo>
                  <a:pt x="5997773" y="811114"/>
                </a:lnTo>
                <a:cubicBezTo>
                  <a:pt x="5997773" y="811114"/>
                  <a:pt x="5997773" y="808634"/>
                  <a:pt x="5997773" y="803672"/>
                </a:cubicBezTo>
                <a:close/>
                <a:moveTo>
                  <a:pt x="4963418" y="803672"/>
                </a:moveTo>
                <a:cubicBezTo>
                  <a:pt x="4963418" y="808634"/>
                  <a:pt x="4963418" y="811114"/>
                  <a:pt x="4963418" y="811114"/>
                </a:cubicBezTo>
                <a:lnTo>
                  <a:pt x="4955976" y="811114"/>
                </a:lnTo>
                <a:close/>
                <a:moveTo>
                  <a:pt x="6459140" y="796231"/>
                </a:moveTo>
                <a:lnTo>
                  <a:pt x="6474023" y="796231"/>
                </a:lnTo>
                <a:cubicBezTo>
                  <a:pt x="6474023" y="796231"/>
                  <a:pt x="6471543" y="798711"/>
                  <a:pt x="6466582" y="803672"/>
                </a:cubicBezTo>
                <a:lnTo>
                  <a:pt x="6429375" y="818555"/>
                </a:lnTo>
                <a:cubicBezTo>
                  <a:pt x="6429375" y="813594"/>
                  <a:pt x="6431855" y="811114"/>
                  <a:pt x="6436816" y="811114"/>
                </a:cubicBezTo>
                <a:cubicBezTo>
                  <a:pt x="6441777" y="806152"/>
                  <a:pt x="6445498" y="802432"/>
                  <a:pt x="6447978" y="799952"/>
                </a:cubicBezTo>
                <a:cubicBezTo>
                  <a:pt x="6450458" y="797472"/>
                  <a:pt x="6454179" y="796231"/>
                  <a:pt x="6459140" y="796231"/>
                </a:cubicBezTo>
                <a:close/>
                <a:moveTo>
                  <a:pt x="6213574" y="796231"/>
                </a:moveTo>
                <a:lnTo>
                  <a:pt x="6206133" y="803672"/>
                </a:lnTo>
                <a:lnTo>
                  <a:pt x="6198691" y="803672"/>
                </a:lnTo>
                <a:cubicBezTo>
                  <a:pt x="6198691" y="798711"/>
                  <a:pt x="6203652" y="796231"/>
                  <a:pt x="6213574" y="796231"/>
                </a:cubicBezTo>
                <a:close/>
                <a:moveTo>
                  <a:pt x="6168926" y="796231"/>
                </a:moveTo>
                <a:cubicBezTo>
                  <a:pt x="6173887" y="796231"/>
                  <a:pt x="6176367" y="798711"/>
                  <a:pt x="6176367" y="803672"/>
                </a:cubicBezTo>
                <a:cubicBezTo>
                  <a:pt x="6176367" y="808634"/>
                  <a:pt x="6171406" y="808634"/>
                  <a:pt x="6161484" y="803672"/>
                </a:cubicBezTo>
                <a:cubicBezTo>
                  <a:pt x="6161484" y="803672"/>
                  <a:pt x="6162725" y="802432"/>
                  <a:pt x="6165205" y="799952"/>
                </a:cubicBezTo>
                <a:cubicBezTo>
                  <a:pt x="6167685" y="797472"/>
                  <a:pt x="6168926" y="796231"/>
                  <a:pt x="6168926" y="796231"/>
                </a:cubicBezTo>
                <a:close/>
                <a:moveTo>
                  <a:pt x="5633144" y="796231"/>
                </a:moveTo>
                <a:lnTo>
                  <a:pt x="5633144" y="803672"/>
                </a:lnTo>
                <a:lnTo>
                  <a:pt x="5625703" y="803672"/>
                </a:lnTo>
                <a:close/>
                <a:moveTo>
                  <a:pt x="5595937" y="796231"/>
                </a:moveTo>
                <a:lnTo>
                  <a:pt x="5595937" y="803672"/>
                </a:lnTo>
                <a:lnTo>
                  <a:pt x="5588496" y="803672"/>
                </a:lnTo>
                <a:cubicBezTo>
                  <a:pt x="5588496" y="798711"/>
                  <a:pt x="5590976" y="796231"/>
                  <a:pt x="5595937" y="796231"/>
                </a:cubicBezTo>
                <a:close/>
                <a:moveTo>
                  <a:pt x="5558730" y="796231"/>
                </a:moveTo>
                <a:cubicBezTo>
                  <a:pt x="5563692" y="796231"/>
                  <a:pt x="5566172" y="796231"/>
                  <a:pt x="5566172" y="796231"/>
                </a:cubicBezTo>
                <a:lnTo>
                  <a:pt x="5551289" y="803672"/>
                </a:lnTo>
                <a:cubicBezTo>
                  <a:pt x="5551289" y="798711"/>
                  <a:pt x="5553769" y="796231"/>
                  <a:pt x="5558730" y="796231"/>
                </a:cubicBezTo>
                <a:close/>
                <a:moveTo>
                  <a:pt x="5402461" y="796231"/>
                </a:moveTo>
                <a:lnTo>
                  <a:pt x="5408041" y="796231"/>
                </a:lnTo>
                <a:lnTo>
                  <a:pt x="5401996" y="801812"/>
                </a:lnTo>
                <a:cubicBezTo>
                  <a:pt x="5399825" y="804293"/>
                  <a:pt x="5397499" y="807393"/>
                  <a:pt x="5395019" y="811114"/>
                </a:cubicBezTo>
                <a:cubicBezTo>
                  <a:pt x="5390058" y="816075"/>
                  <a:pt x="5382617" y="818555"/>
                  <a:pt x="5372695" y="818555"/>
                </a:cubicBezTo>
                <a:cubicBezTo>
                  <a:pt x="5372695" y="818555"/>
                  <a:pt x="5370215" y="819796"/>
                  <a:pt x="5365254" y="822276"/>
                </a:cubicBezTo>
                <a:cubicBezTo>
                  <a:pt x="5360292" y="824756"/>
                  <a:pt x="5356572" y="827237"/>
                  <a:pt x="5354092" y="829717"/>
                </a:cubicBezTo>
                <a:cubicBezTo>
                  <a:pt x="5351611" y="832197"/>
                  <a:pt x="5347891" y="833438"/>
                  <a:pt x="5342929" y="833438"/>
                </a:cubicBezTo>
                <a:cubicBezTo>
                  <a:pt x="5337968" y="833438"/>
                  <a:pt x="5335488" y="833438"/>
                  <a:pt x="5335488" y="833438"/>
                </a:cubicBezTo>
                <a:cubicBezTo>
                  <a:pt x="5335488" y="833438"/>
                  <a:pt x="5331767" y="835918"/>
                  <a:pt x="5324326" y="840879"/>
                </a:cubicBezTo>
                <a:cubicBezTo>
                  <a:pt x="5316885" y="845841"/>
                  <a:pt x="5310684" y="848321"/>
                  <a:pt x="5305722" y="848321"/>
                </a:cubicBezTo>
                <a:cubicBezTo>
                  <a:pt x="5305722" y="848321"/>
                  <a:pt x="5300761" y="850801"/>
                  <a:pt x="5290840" y="855762"/>
                </a:cubicBezTo>
                <a:cubicBezTo>
                  <a:pt x="5280918" y="860724"/>
                  <a:pt x="5275957" y="860724"/>
                  <a:pt x="5275957" y="855762"/>
                </a:cubicBezTo>
                <a:cubicBezTo>
                  <a:pt x="5285878" y="845841"/>
                  <a:pt x="5315644" y="830958"/>
                  <a:pt x="5365254" y="811114"/>
                </a:cubicBezTo>
                <a:cubicBezTo>
                  <a:pt x="5370215" y="811114"/>
                  <a:pt x="5372695" y="808634"/>
                  <a:pt x="5372695" y="803672"/>
                </a:cubicBezTo>
                <a:cubicBezTo>
                  <a:pt x="5372695" y="808634"/>
                  <a:pt x="5377656" y="808634"/>
                  <a:pt x="5387578" y="803672"/>
                </a:cubicBezTo>
                <a:close/>
                <a:moveTo>
                  <a:pt x="5104805" y="796231"/>
                </a:moveTo>
                <a:lnTo>
                  <a:pt x="5112246" y="803672"/>
                </a:lnTo>
                <a:cubicBezTo>
                  <a:pt x="5107285" y="803672"/>
                  <a:pt x="5104805" y="803672"/>
                  <a:pt x="5104805" y="803672"/>
                </a:cubicBezTo>
                <a:cubicBezTo>
                  <a:pt x="5099844" y="803672"/>
                  <a:pt x="5097364" y="803672"/>
                  <a:pt x="5097364" y="803672"/>
                </a:cubicBezTo>
                <a:cubicBezTo>
                  <a:pt x="5097364" y="803672"/>
                  <a:pt x="5098604" y="802432"/>
                  <a:pt x="5101084" y="799952"/>
                </a:cubicBezTo>
                <a:cubicBezTo>
                  <a:pt x="5103564" y="797472"/>
                  <a:pt x="5104805" y="796231"/>
                  <a:pt x="5104805" y="796231"/>
                </a:cubicBezTo>
                <a:close/>
                <a:moveTo>
                  <a:pt x="5063877" y="796231"/>
                </a:moveTo>
                <a:cubicBezTo>
                  <a:pt x="5066357" y="796231"/>
                  <a:pt x="5067597" y="798711"/>
                  <a:pt x="5067597" y="803672"/>
                </a:cubicBezTo>
                <a:cubicBezTo>
                  <a:pt x="5062636" y="803672"/>
                  <a:pt x="5060156" y="803672"/>
                  <a:pt x="5060156" y="803672"/>
                </a:cubicBezTo>
                <a:cubicBezTo>
                  <a:pt x="5060156" y="798711"/>
                  <a:pt x="5061397" y="796231"/>
                  <a:pt x="5063877" y="796231"/>
                </a:cubicBezTo>
                <a:close/>
                <a:moveTo>
                  <a:pt x="5410497" y="795338"/>
                </a:moveTo>
                <a:lnTo>
                  <a:pt x="5409902" y="796231"/>
                </a:lnTo>
                <a:cubicBezTo>
                  <a:pt x="5409902" y="796231"/>
                  <a:pt x="5409282" y="796231"/>
                  <a:pt x="5408042" y="796231"/>
                </a:cubicBezTo>
                <a:close/>
                <a:moveTo>
                  <a:pt x="5417344" y="788790"/>
                </a:moveTo>
                <a:cubicBezTo>
                  <a:pt x="5419824" y="788790"/>
                  <a:pt x="5422304" y="791270"/>
                  <a:pt x="5424785" y="796231"/>
                </a:cubicBezTo>
                <a:lnTo>
                  <a:pt x="5417344" y="796231"/>
                </a:lnTo>
                <a:cubicBezTo>
                  <a:pt x="5416103" y="794991"/>
                  <a:pt x="5414708" y="794371"/>
                  <a:pt x="5413158" y="794371"/>
                </a:cubicBezTo>
                <a:lnTo>
                  <a:pt x="5410497" y="795338"/>
                </a:lnTo>
                <a:lnTo>
                  <a:pt x="5413623" y="790650"/>
                </a:lnTo>
                <a:cubicBezTo>
                  <a:pt x="5414863" y="789410"/>
                  <a:pt x="5416103" y="788790"/>
                  <a:pt x="5417344" y="788790"/>
                </a:cubicBezTo>
                <a:close/>
                <a:moveTo>
                  <a:pt x="6526113" y="788790"/>
                </a:moveTo>
                <a:lnTo>
                  <a:pt x="6526113" y="796231"/>
                </a:lnTo>
                <a:lnTo>
                  <a:pt x="6518672" y="796231"/>
                </a:lnTo>
                <a:cubicBezTo>
                  <a:pt x="6518672" y="791270"/>
                  <a:pt x="6521152" y="788790"/>
                  <a:pt x="6526113" y="788790"/>
                </a:cubicBezTo>
                <a:close/>
                <a:moveTo>
                  <a:pt x="5424785" y="788790"/>
                </a:moveTo>
                <a:lnTo>
                  <a:pt x="5432226" y="788790"/>
                </a:lnTo>
                <a:cubicBezTo>
                  <a:pt x="5432226" y="793751"/>
                  <a:pt x="5432226" y="796231"/>
                  <a:pt x="5432226" y="796231"/>
                </a:cubicBezTo>
                <a:close/>
                <a:moveTo>
                  <a:pt x="5342929" y="788790"/>
                </a:moveTo>
                <a:cubicBezTo>
                  <a:pt x="5347891" y="788790"/>
                  <a:pt x="5350371" y="788790"/>
                  <a:pt x="5350371" y="788790"/>
                </a:cubicBezTo>
                <a:cubicBezTo>
                  <a:pt x="5350371" y="788790"/>
                  <a:pt x="5350371" y="791270"/>
                  <a:pt x="5350371" y="796231"/>
                </a:cubicBezTo>
                <a:cubicBezTo>
                  <a:pt x="5350371" y="801192"/>
                  <a:pt x="5349130" y="802432"/>
                  <a:pt x="5346650" y="799952"/>
                </a:cubicBezTo>
                <a:cubicBezTo>
                  <a:pt x="5344170" y="797472"/>
                  <a:pt x="5342929" y="793751"/>
                  <a:pt x="5342929" y="788790"/>
                </a:cubicBezTo>
                <a:close/>
                <a:moveTo>
                  <a:pt x="5030390" y="788790"/>
                </a:moveTo>
                <a:cubicBezTo>
                  <a:pt x="5035352" y="788790"/>
                  <a:pt x="5032870" y="793751"/>
                  <a:pt x="5022949" y="803672"/>
                </a:cubicBezTo>
                <a:lnTo>
                  <a:pt x="5008066" y="818555"/>
                </a:lnTo>
                <a:close/>
                <a:moveTo>
                  <a:pt x="4545770" y="783209"/>
                </a:moveTo>
                <a:cubicBezTo>
                  <a:pt x="4546389" y="783209"/>
                  <a:pt x="4546699" y="783829"/>
                  <a:pt x="4546699" y="785069"/>
                </a:cubicBezTo>
                <a:cubicBezTo>
                  <a:pt x="4546699" y="787549"/>
                  <a:pt x="4544219" y="788790"/>
                  <a:pt x="4539258" y="788790"/>
                </a:cubicBezTo>
                <a:cubicBezTo>
                  <a:pt x="4539258" y="788790"/>
                  <a:pt x="4540498" y="787549"/>
                  <a:pt x="4542979" y="785069"/>
                </a:cubicBezTo>
                <a:cubicBezTo>
                  <a:pt x="4544219" y="783829"/>
                  <a:pt x="4545149" y="783209"/>
                  <a:pt x="4545770" y="783209"/>
                </a:cubicBezTo>
                <a:close/>
                <a:moveTo>
                  <a:pt x="6481465" y="781348"/>
                </a:moveTo>
                <a:cubicBezTo>
                  <a:pt x="6481465" y="781348"/>
                  <a:pt x="6483945" y="781348"/>
                  <a:pt x="6488906" y="781348"/>
                </a:cubicBezTo>
                <a:cubicBezTo>
                  <a:pt x="6493867" y="781348"/>
                  <a:pt x="6496347" y="781348"/>
                  <a:pt x="6496347" y="781348"/>
                </a:cubicBezTo>
                <a:lnTo>
                  <a:pt x="6488906" y="788790"/>
                </a:lnTo>
                <a:cubicBezTo>
                  <a:pt x="6488906" y="788790"/>
                  <a:pt x="6487665" y="788790"/>
                  <a:pt x="6485185" y="788790"/>
                </a:cubicBezTo>
                <a:cubicBezTo>
                  <a:pt x="6482705" y="788790"/>
                  <a:pt x="6481465" y="786309"/>
                  <a:pt x="6481465" y="781348"/>
                </a:cubicBezTo>
                <a:close/>
                <a:moveTo>
                  <a:pt x="5700117" y="781348"/>
                </a:moveTo>
                <a:cubicBezTo>
                  <a:pt x="5700117" y="786309"/>
                  <a:pt x="5697637" y="788790"/>
                  <a:pt x="5692676" y="788790"/>
                </a:cubicBezTo>
                <a:lnTo>
                  <a:pt x="5677793" y="796231"/>
                </a:lnTo>
                <a:close/>
                <a:moveTo>
                  <a:pt x="5648027" y="781348"/>
                </a:moveTo>
                <a:lnTo>
                  <a:pt x="5648027" y="788790"/>
                </a:lnTo>
                <a:cubicBezTo>
                  <a:pt x="5648027" y="793751"/>
                  <a:pt x="5645547" y="796231"/>
                  <a:pt x="5640586" y="796231"/>
                </a:cubicBezTo>
                <a:lnTo>
                  <a:pt x="5640586" y="788790"/>
                </a:lnTo>
                <a:close/>
                <a:moveTo>
                  <a:pt x="5113176" y="776697"/>
                </a:moveTo>
                <a:cubicBezTo>
                  <a:pt x="5113796" y="776078"/>
                  <a:pt x="5114727" y="776387"/>
                  <a:pt x="5115967" y="777627"/>
                </a:cubicBezTo>
                <a:cubicBezTo>
                  <a:pt x="5118447" y="780108"/>
                  <a:pt x="5117208" y="781348"/>
                  <a:pt x="5112246" y="781348"/>
                </a:cubicBezTo>
                <a:cubicBezTo>
                  <a:pt x="5112246" y="778867"/>
                  <a:pt x="5112556" y="777318"/>
                  <a:pt x="5113176" y="776697"/>
                </a:cubicBezTo>
                <a:close/>
                <a:moveTo>
                  <a:pt x="5893594" y="773907"/>
                </a:moveTo>
                <a:lnTo>
                  <a:pt x="5901035" y="773907"/>
                </a:lnTo>
                <a:lnTo>
                  <a:pt x="5878711" y="788790"/>
                </a:lnTo>
                <a:cubicBezTo>
                  <a:pt x="5873749" y="788790"/>
                  <a:pt x="5868789" y="791270"/>
                  <a:pt x="5863828" y="796231"/>
                </a:cubicBezTo>
                <a:lnTo>
                  <a:pt x="5856386" y="796231"/>
                </a:lnTo>
                <a:cubicBezTo>
                  <a:pt x="5851425" y="796231"/>
                  <a:pt x="5851425" y="793751"/>
                  <a:pt x="5856386" y="788790"/>
                </a:cubicBezTo>
                <a:cubicBezTo>
                  <a:pt x="5861348" y="783828"/>
                  <a:pt x="5866308" y="781348"/>
                  <a:pt x="5871269" y="781348"/>
                </a:cubicBezTo>
                <a:cubicBezTo>
                  <a:pt x="5876231" y="781348"/>
                  <a:pt x="5883672" y="778868"/>
                  <a:pt x="5893594" y="773907"/>
                </a:cubicBezTo>
                <a:close/>
                <a:moveTo>
                  <a:pt x="5722441" y="773907"/>
                </a:moveTo>
                <a:cubicBezTo>
                  <a:pt x="5722441" y="778868"/>
                  <a:pt x="5722441" y="781348"/>
                  <a:pt x="5722441" y="781348"/>
                </a:cubicBezTo>
                <a:cubicBezTo>
                  <a:pt x="5722441" y="781348"/>
                  <a:pt x="5719961" y="781348"/>
                  <a:pt x="5715000" y="781348"/>
                </a:cubicBezTo>
                <a:cubicBezTo>
                  <a:pt x="5710038" y="786309"/>
                  <a:pt x="5707558" y="786309"/>
                  <a:pt x="5707558" y="781348"/>
                </a:cubicBezTo>
                <a:close/>
                <a:moveTo>
                  <a:pt x="5655469" y="773907"/>
                </a:moveTo>
                <a:cubicBezTo>
                  <a:pt x="5660430" y="773907"/>
                  <a:pt x="5662910" y="773907"/>
                  <a:pt x="5662910" y="773907"/>
                </a:cubicBezTo>
                <a:lnTo>
                  <a:pt x="5662910" y="781348"/>
                </a:lnTo>
                <a:cubicBezTo>
                  <a:pt x="5662910" y="781348"/>
                  <a:pt x="5660430" y="778868"/>
                  <a:pt x="5655469" y="773907"/>
                </a:cubicBezTo>
                <a:close/>
                <a:moveTo>
                  <a:pt x="5320605" y="773907"/>
                </a:moveTo>
                <a:lnTo>
                  <a:pt x="5320605" y="781348"/>
                </a:lnTo>
                <a:cubicBezTo>
                  <a:pt x="5320605" y="786309"/>
                  <a:pt x="5319365" y="788790"/>
                  <a:pt x="5316885" y="788790"/>
                </a:cubicBezTo>
                <a:cubicBezTo>
                  <a:pt x="5314404" y="788790"/>
                  <a:pt x="5310684" y="786309"/>
                  <a:pt x="5305722" y="781348"/>
                </a:cubicBezTo>
                <a:cubicBezTo>
                  <a:pt x="5305722" y="781348"/>
                  <a:pt x="5306963" y="781348"/>
                  <a:pt x="5309443" y="781348"/>
                </a:cubicBezTo>
                <a:cubicBezTo>
                  <a:pt x="5311923" y="781348"/>
                  <a:pt x="5315644" y="778868"/>
                  <a:pt x="5320605" y="773907"/>
                </a:cubicBezTo>
                <a:close/>
                <a:moveTo>
                  <a:pt x="5104805" y="773907"/>
                </a:moveTo>
                <a:cubicBezTo>
                  <a:pt x="5104805" y="778868"/>
                  <a:pt x="5102325" y="781348"/>
                  <a:pt x="5097364" y="781348"/>
                </a:cubicBezTo>
                <a:cubicBezTo>
                  <a:pt x="5092402" y="786309"/>
                  <a:pt x="5089922" y="786309"/>
                  <a:pt x="5089922" y="781348"/>
                </a:cubicBezTo>
                <a:close/>
                <a:moveTo>
                  <a:pt x="5625703" y="766465"/>
                </a:moveTo>
                <a:cubicBezTo>
                  <a:pt x="5625703" y="776387"/>
                  <a:pt x="5623223" y="783828"/>
                  <a:pt x="5618261" y="788790"/>
                </a:cubicBezTo>
                <a:cubicBezTo>
                  <a:pt x="5618261" y="788790"/>
                  <a:pt x="5618261" y="783828"/>
                  <a:pt x="5618261" y="773907"/>
                </a:cubicBezTo>
                <a:close/>
                <a:moveTo>
                  <a:pt x="5194101" y="766465"/>
                </a:moveTo>
                <a:cubicBezTo>
                  <a:pt x="5199063" y="766465"/>
                  <a:pt x="5201543" y="766465"/>
                  <a:pt x="5201543" y="766465"/>
                </a:cubicBezTo>
                <a:cubicBezTo>
                  <a:pt x="5201543" y="766465"/>
                  <a:pt x="5201543" y="768945"/>
                  <a:pt x="5201543" y="773907"/>
                </a:cubicBezTo>
                <a:cubicBezTo>
                  <a:pt x="5201543" y="773907"/>
                  <a:pt x="5199063" y="773907"/>
                  <a:pt x="5194101" y="773907"/>
                </a:cubicBezTo>
                <a:cubicBezTo>
                  <a:pt x="5194101" y="768945"/>
                  <a:pt x="5194101" y="766465"/>
                  <a:pt x="5194101" y="766465"/>
                </a:cubicBezTo>
                <a:close/>
                <a:moveTo>
                  <a:pt x="6191250" y="759024"/>
                </a:moveTo>
                <a:cubicBezTo>
                  <a:pt x="6191250" y="759024"/>
                  <a:pt x="6191250" y="761504"/>
                  <a:pt x="6191250" y="766465"/>
                </a:cubicBezTo>
                <a:cubicBezTo>
                  <a:pt x="6191250" y="771427"/>
                  <a:pt x="6190009" y="772666"/>
                  <a:pt x="6187529" y="770186"/>
                </a:cubicBezTo>
                <a:cubicBezTo>
                  <a:pt x="6185049" y="767706"/>
                  <a:pt x="6186288" y="763985"/>
                  <a:pt x="6191250" y="759024"/>
                </a:cubicBezTo>
                <a:close/>
                <a:moveTo>
                  <a:pt x="5752207" y="759024"/>
                </a:moveTo>
                <a:cubicBezTo>
                  <a:pt x="5757168" y="759024"/>
                  <a:pt x="5759648" y="760265"/>
                  <a:pt x="5759648" y="762745"/>
                </a:cubicBezTo>
                <a:cubicBezTo>
                  <a:pt x="5759648" y="765225"/>
                  <a:pt x="5758408" y="766465"/>
                  <a:pt x="5755928" y="766465"/>
                </a:cubicBezTo>
                <a:cubicBezTo>
                  <a:pt x="5753447" y="766465"/>
                  <a:pt x="5752207" y="763985"/>
                  <a:pt x="5752207" y="759024"/>
                </a:cubicBezTo>
                <a:close/>
                <a:moveTo>
                  <a:pt x="5640586" y="759024"/>
                </a:moveTo>
                <a:cubicBezTo>
                  <a:pt x="5640586" y="759024"/>
                  <a:pt x="5643066" y="759024"/>
                  <a:pt x="5648027" y="759024"/>
                </a:cubicBezTo>
                <a:cubicBezTo>
                  <a:pt x="5648027" y="759024"/>
                  <a:pt x="5648027" y="760265"/>
                  <a:pt x="5648027" y="762745"/>
                </a:cubicBezTo>
                <a:cubicBezTo>
                  <a:pt x="5648027" y="765225"/>
                  <a:pt x="5646786" y="766465"/>
                  <a:pt x="5644306" y="766465"/>
                </a:cubicBezTo>
                <a:cubicBezTo>
                  <a:pt x="5641826" y="766465"/>
                  <a:pt x="5640586" y="763985"/>
                  <a:pt x="5640586" y="759024"/>
                </a:cubicBezTo>
                <a:close/>
                <a:moveTo>
                  <a:pt x="5476875" y="759024"/>
                </a:moveTo>
                <a:cubicBezTo>
                  <a:pt x="5481836" y="759024"/>
                  <a:pt x="5484316" y="759024"/>
                  <a:pt x="5484316" y="759024"/>
                </a:cubicBezTo>
                <a:lnTo>
                  <a:pt x="5484316" y="766465"/>
                </a:lnTo>
                <a:cubicBezTo>
                  <a:pt x="5479355" y="766465"/>
                  <a:pt x="5476875" y="763985"/>
                  <a:pt x="5476875" y="759024"/>
                </a:cubicBezTo>
                <a:close/>
                <a:moveTo>
                  <a:pt x="5350371" y="759024"/>
                </a:moveTo>
                <a:lnTo>
                  <a:pt x="5342929" y="773907"/>
                </a:lnTo>
                <a:lnTo>
                  <a:pt x="5335488" y="773907"/>
                </a:lnTo>
                <a:cubicBezTo>
                  <a:pt x="5335488" y="773907"/>
                  <a:pt x="5336729" y="772666"/>
                  <a:pt x="5339209" y="770186"/>
                </a:cubicBezTo>
                <a:cubicBezTo>
                  <a:pt x="5341689" y="767706"/>
                  <a:pt x="5342929" y="766465"/>
                  <a:pt x="5342929" y="766465"/>
                </a:cubicBezTo>
                <a:cubicBezTo>
                  <a:pt x="5342929" y="766465"/>
                  <a:pt x="5345410" y="763985"/>
                  <a:pt x="5350371" y="759024"/>
                </a:cubicBezTo>
                <a:close/>
                <a:moveTo>
                  <a:pt x="5138291" y="759024"/>
                </a:moveTo>
                <a:cubicBezTo>
                  <a:pt x="5140771" y="759024"/>
                  <a:pt x="5142012" y="759024"/>
                  <a:pt x="5142012" y="759024"/>
                </a:cubicBezTo>
                <a:cubicBezTo>
                  <a:pt x="5142012" y="759024"/>
                  <a:pt x="5142012" y="761504"/>
                  <a:pt x="5142012" y="766465"/>
                </a:cubicBezTo>
                <a:lnTo>
                  <a:pt x="5134571" y="766465"/>
                </a:lnTo>
                <a:cubicBezTo>
                  <a:pt x="5134571" y="761504"/>
                  <a:pt x="5135811" y="759024"/>
                  <a:pt x="5138291" y="759024"/>
                </a:cubicBezTo>
                <a:close/>
                <a:moveTo>
                  <a:pt x="4622044" y="753443"/>
                </a:moveTo>
                <a:cubicBezTo>
                  <a:pt x="4622664" y="753443"/>
                  <a:pt x="4623594" y="754063"/>
                  <a:pt x="4624834" y="755303"/>
                </a:cubicBezTo>
                <a:cubicBezTo>
                  <a:pt x="4627314" y="757783"/>
                  <a:pt x="4628554" y="759024"/>
                  <a:pt x="4628554" y="759024"/>
                </a:cubicBezTo>
                <a:cubicBezTo>
                  <a:pt x="4623594" y="759024"/>
                  <a:pt x="4621113" y="757783"/>
                  <a:pt x="4621113" y="755303"/>
                </a:cubicBezTo>
                <a:cubicBezTo>
                  <a:pt x="4621113" y="754063"/>
                  <a:pt x="4621423" y="753443"/>
                  <a:pt x="4622044" y="753443"/>
                </a:cubicBezTo>
                <a:close/>
                <a:moveTo>
                  <a:pt x="6563320" y="751583"/>
                </a:moveTo>
                <a:cubicBezTo>
                  <a:pt x="6568281" y="751583"/>
                  <a:pt x="6565800" y="759024"/>
                  <a:pt x="6555879" y="773907"/>
                </a:cubicBezTo>
                <a:lnTo>
                  <a:pt x="6540996" y="781348"/>
                </a:lnTo>
                <a:cubicBezTo>
                  <a:pt x="6540996" y="781348"/>
                  <a:pt x="6544717" y="776387"/>
                  <a:pt x="6552158" y="766465"/>
                </a:cubicBezTo>
                <a:cubicBezTo>
                  <a:pt x="6559599" y="756544"/>
                  <a:pt x="6563320" y="751583"/>
                  <a:pt x="6563320" y="751583"/>
                </a:cubicBezTo>
                <a:close/>
                <a:moveTo>
                  <a:pt x="5867549" y="751583"/>
                </a:moveTo>
                <a:cubicBezTo>
                  <a:pt x="5870029" y="751583"/>
                  <a:pt x="5870029" y="752823"/>
                  <a:pt x="5867549" y="755303"/>
                </a:cubicBezTo>
                <a:cubicBezTo>
                  <a:pt x="5865069" y="757783"/>
                  <a:pt x="5862587" y="759024"/>
                  <a:pt x="5860107" y="759024"/>
                </a:cubicBezTo>
                <a:cubicBezTo>
                  <a:pt x="5857627" y="759024"/>
                  <a:pt x="5857627" y="757783"/>
                  <a:pt x="5860107" y="755303"/>
                </a:cubicBezTo>
                <a:cubicBezTo>
                  <a:pt x="5862587" y="752823"/>
                  <a:pt x="5865069" y="751583"/>
                  <a:pt x="5867549" y="751583"/>
                </a:cubicBezTo>
                <a:close/>
                <a:moveTo>
                  <a:pt x="5700117" y="751583"/>
                </a:moveTo>
                <a:lnTo>
                  <a:pt x="5707558" y="759024"/>
                </a:lnTo>
                <a:lnTo>
                  <a:pt x="5692676" y="759024"/>
                </a:lnTo>
                <a:close/>
                <a:moveTo>
                  <a:pt x="6392168" y="744141"/>
                </a:moveTo>
                <a:lnTo>
                  <a:pt x="6392168" y="751583"/>
                </a:lnTo>
                <a:lnTo>
                  <a:pt x="6384726" y="751583"/>
                </a:lnTo>
                <a:cubicBezTo>
                  <a:pt x="6384726" y="746621"/>
                  <a:pt x="6387206" y="744141"/>
                  <a:pt x="6392168" y="744141"/>
                </a:cubicBezTo>
                <a:close/>
                <a:moveTo>
                  <a:pt x="5662910" y="744141"/>
                </a:moveTo>
                <a:lnTo>
                  <a:pt x="5670351" y="744141"/>
                </a:lnTo>
                <a:cubicBezTo>
                  <a:pt x="5670351" y="744141"/>
                  <a:pt x="5667871" y="745382"/>
                  <a:pt x="5662910" y="747862"/>
                </a:cubicBezTo>
                <a:cubicBezTo>
                  <a:pt x="5657949" y="750342"/>
                  <a:pt x="5657949" y="749102"/>
                  <a:pt x="5662910" y="744141"/>
                </a:cubicBezTo>
                <a:close/>
                <a:moveTo>
                  <a:pt x="5223867" y="736700"/>
                </a:moveTo>
                <a:cubicBezTo>
                  <a:pt x="5223867" y="736700"/>
                  <a:pt x="5223867" y="739180"/>
                  <a:pt x="5223867" y="744141"/>
                </a:cubicBezTo>
                <a:lnTo>
                  <a:pt x="5216426" y="744141"/>
                </a:lnTo>
                <a:cubicBezTo>
                  <a:pt x="5216426" y="744141"/>
                  <a:pt x="5218906" y="741661"/>
                  <a:pt x="5223867" y="736700"/>
                </a:cubicBezTo>
                <a:close/>
                <a:moveTo>
                  <a:pt x="5723371" y="732049"/>
                </a:moveTo>
                <a:cubicBezTo>
                  <a:pt x="5725232" y="732669"/>
                  <a:pt x="5727402" y="734219"/>
                  <a:pt x="5729883" y="736700"/>
                </a:cubicBezTo>
                <a:lnTo>
                  <a:pt x="5729883" y="744141"/>
                </a:lnTo>
                <a:cubicBezTo>
                  <a:pt x="5724921" y="744141"/>
                  <a:pt x="5722441" y="746621"/>
                  <a:pt x="5722441" y="751583"/>
                </a:cubicBezTo>
                <a:lnTo>
                  <a:pt x="5715000" y="744141"/>
                </a:lnTo>
                <a:cubicBezTo>
                  <a:pt x="5715000" y="739180"/>
                  <a:pt x="5716240" y="735459"/>
                  <a:pt x="5718720" y="732979"/>
                </a:cubicBezTo>
                <a:cubicBezTo>
                  <a:pt x="5719961" y="731739"/>
                  <a:pt x="5721510" y="731429"/>
                  <a:pt x="5723371" y="732049"/>
                </a:cubicBezTo>
                <a:close/>
                <a:moveTo>
                  <a:pt x="5625703" y="729258"/>
                </a:moveTo>
                <a:lnTo>
                  <a:pt x="5610820" y="751583"/>
                </a:lnTo>
                <a:cubicBezTo>
                  <a:pt x="5605859" y="751583"/>
                  <a:pt x="5595937" y="756544"/>
                  <a:pt x="5581054" y="766465"/>
                </a:cubicBezTo>
                <a:lnTo>
                  <a:pt x="5551289" y="773907"/>
                </a:lnTo>
                <a:cubicBezTo>
                  <a:pt x="5556250" y="768945"/>
                  <a:pt x="5559971" y="765225"/>
                  <a:pt x="5562451" y="762745"/>
                </a:cubicBezTo>
                <a:cubicBezTo>
                  <a:pt x="5564931" y="760265"/>
                  <a:pt x="5568652" y="759024"/>
                  <a:pt x="5573613" y="759024"/>
                </a:cubicBezTo>
                <a:cubicBezTo>
                  <a:pt x="5578574" y="759024"/>
                  <a:pt x="5582295" y="757783"/>
                  <a:pt x="5584775" y="755303"/>
                </a:cubicBezTo>
                <a:cubicBezTo>
                  <a:pt x="5587255" y="752823"/>
                  <a:pt x="5588496" y="751583"/>
                  <a:pt x="5588496" y="751583"/>
                </a:cubicBezTo>
                <a:cubicBezTo>
                  <a:pt x="5588496" y="751583"/>
                  <a:pt x="5594697" y="747862"/>
                  <a:pt x="5607099" y="740420"/>
                </a:cubicBezTo>
                <a:cubicBezTo>
                  <a:pt x="5619502" y="732979"/>
                  <a:pt x="5625703" y="729258"/>
                  <a:pt x="5625703" y="729258"/>
                </a:cubicBezTo>
                <a:close/>
                <a:moveTo>
                  <a:pt x="5409902" y="729258"/>
                </a:moveTo>
                <a:lnTo>
                  <a:pt x="5417344" y="729258"/>
                </a:lnTo>
                <a:cubicBezTo>
                  <a:pt x="5417344" y="734220"/>
                  <a:pt x="5416103" y="736700"/>
                  <a:pt x="5413623" y="736700"/>
                </a:cubicBezTo>
                <a:cubicBezTo>
                  <a:pt x="5411143" y="736700"/>
                  <a:pt x="5409902" y="736700"/>
                  <a:pt x="5409902" y="736700"/>
                </a:cubicBezTo>
                <a:cubicBezTo>
                  <a:pt x="5409902" y="736700"/>
                  <a:pt x="5409902" y="734220"/>
                  <a:pt x="5409902" y="729258"/>
                </a:cubicBezTo>
                <a:close/>
                <a:moveTo>
                  <a:pt x="5253633" y="729258"/>
                </a:moveTo>
                <a:lnTo>
                  <a:pt x="5261074" y="729258"/>
                </a:lnTo>
                <a:cubicBezTo>
                  <a:pt x="5256113" y="734220"/>
                  <a:pt x="5253633" y="736700"/>
                  <a:pt x="5253633" y="736700"/>
                </a:cubicBezTo>
                <a:close/>
                <a:moveTo>
                  <a:pt x="4684366" y="729258"/>
                </a:moveTo>
                <a:cubicBezTo>
                  <a:pt x="4686846" y="729258"/>
                  <a:pt x="4688086" y="730499"/>
                  <a:pt x="4688086" y="732979"/>
                </a:cubicBezTo>
                <a:cubicBezTo>
                  <a:pt x="4688086" y="735459"/>
                  <a:pt x="4685606" y="736700"/>
                  <a:pt x="4680645" y="736700"/>
                </a:cubicBezTo>
                <a:cubicBezTo>
                  <a:pt x="4680645" y="731738"/>
                  <a:pt x="4681885" y="729258"/>
                  <a:pt x="4684366" y="729258"/>
                </a:cubicBezTo>
                <a:close/>
                <a:moveTo>
                  <a:pt x="6250781" y="721817"/>
                </a:moveTo>
                <a:lnTo>
                  <a:pt x="6243340" y="736700"/>
                </a:lnTo>
                <a:cubicBezTo>
                  <a:pt x="6228457" y="746621"/>
                  <a:pt x="6221015" y="749102"/>
                  <a:pt x="6221015" y="744141"/>
                </a:cubicBezTo>
                <a:cubicBezTo>
                  <a:pt x="6221015" y="744141"/>
                  <a:pt x="6223495" y="741661"/>
                  <a:pt x="6228457" y="736700"/>
                </a:cubicBezTo>
                <a:cubicBezTo>
                  <a:pt x="6233418" y="731738"/>
                  <a:pt x="6238378" y="729258"/>
                  <a:pt x="6243340" y="729258"/>
                </a:cubicBezTo>
                <a:close/>
                <a:moveTo>
                  <a:pt x="5834062" y="721817"/>
                </a:moveTo>
                <a:lnTo>
                  <a:pt x="5834062" y="729258"/>
                </a:lnTo>
                <a:cubicBezTo>
                  <a:pt x="5834062" y="729258"/>
                  <a:pt x="5831582" y="729258"/>
                  <a:pt x="5826621" y="729258"/>
                </a:cubicBezTo>
                <a:cubicBezTo>
                  <a:pt x="5831582" y="724297"/>
                  <a:pt x="5834062" y="721817"/>
                  <a:pt x="5834062" y="721817"/>
                </a:cubicBezTo>
                <a:close/>
                <a:moveTo>
                  <a:pt x="5633144" y="721817"/>
                </a:moveTo>
                <a:cubicBezTo>
                  <a:pt x="5638106" y="721817"/>
                  <a:pt x="5640586" y="724297"/>
                  <a:pt x="5640586" y="729258"/>
                </a:cubicBezTo>
                <a:cubicBezTo>
                  <a:pt x="5640586" y="729258"/>
                  <a:pt x="5638106" y="729258"/>
                  <a:pt x="5633144" y="729258"/>
                </a:cubicBezTo>
                <a:close/>
                <a:moveTo>
                  <a:pt x="5558730" y="721817"/>
                </a:moveTo>
                <a:cubicBezTo>
                  <a:pt x="5558730" y="721817"/>
                  <a:pt x="5558730" y="724297"/>
                  <a:pt x="5558730" y="729258"/>
                </a:cubicBezTo>
                <a:lnTo>
                  <a:pt x="5551289" y="729258"/>
                </a:lnTo>
                <a:close/>
                <a:moveTo>
                  <a:pt x="5298281" y="721817"/>
                </a:moveTo>
                <a:cubicBezTo>
                  <a:pt x="5298281" y="726778"/>
                  <a:pt x="5298281" y="729258"/>
                  <a:pt x="5298281" y="729258"/>
                </a:cubicBezTo>
                <a:lnTo>
                  <a:pt x="5290840" y="729258"/>
                </a:lnTo>
                <a:cubicBezTo>
                  <a:pt x="5290840" y="729258"/>
                  <a:pt x="5292080" y="728018"/>
                  <a:pt x="5294560" y="725538"/>
                </a:cubicBezTo>
                <a:cubicBezTo>
                  <a:pt x="5297040" y="723058"/>
                  <a:pt x="5298281" y="721817"/>
                  <a:pt x="5298281" y="721817"/>
                </a:cubicBezTo>
                <a:close/>
                <a:moveTo>
                  <a:pt x="5149453" y="721817"/>
                </a:moveTo>
                <a:lnTo>
                  <a:pt x="5156894" y="729258"/>
                </a:lnTo>
                <a:cubicBezTo>
                  <a:pt x="5151933" y="729258"/>
                  <a:pt x="5149453" y="729258"/>
                  <a:pt x="5149453" y="729258"/>
                </a:cubicBezTo>
                <a:cubicBezTo>
                  <a:pt x="5149453" y="724297"/>
                  <a:pt x="5149453" y="721817"/>
                  <a:pt x="5149453" y="721817"/>
                </a:cubicBezTo>
                <a:close/>
                <a:moveTo>
                  <a:pt x="4702969" y="721817"/>
                </a:moveTo>
                <a:cubicBezTo>
                  <a:pt x="4707930" y="721817"/>
                  <a:pt x="4710410" y="721817"/>
                  <a:pt x="4710410" y="721817"/>
                </a:cubicBezTo>
                <a:cubicBezTo>
                  <a:pt x="4710410" y="721817"/>
                  <a:pt x="4710410" y="724297"/>
                  <a:pt x="4710410" y="729258"/>
                </a:cubicBezTo>
                <a:lnTo>
                  <a:pt x="4702969" y="729258"/>
                </a:lnTo>
                <a:cubicBezTo>
                  <a:pt x="4698008" y="729258"/>
                  <a:pt x="4695528" y="729258"/>
                  <a:pt x="4695528" y="729258"/>
                </a:cubicBezTo>
                <a:cubicBezTo>
                  <a:pt x="4695528" y="729258"/>
                  <a:pt x="4698008" y="726778"/>
                  <a:pt x="4702969" y="721817"/>
                </a:cubicBezTo>
                <a:close/>
                <a:moveTo>
                  <a:pt x="5934521" y="718096"/>
                </a:moveTo>
                <a:cubicBezTo>
                  <a:pt x="5937002" y="718096"/>
                  <a:pt x="5938242" y="719336"/>
                  <a:pt x="5938242" y="721817"/>
                </a:cubicBezTo>
                <a:lnTo>
                  <a:pt x="5923359" y="729258"/>
                </a:lnTo>
                <a:lnTo>
                  <a:pt x="5923359" y="721817"/>
                </a:lnTo>
                <a:cubicBezTo>
                  <a:pt x="5928320" y="719336"/>
                  <a:pt x="5932041" y="718096"/>
                  <a:pt x="5934521" y="718096"/>
                </a:cubicBezTo>
                <a:close/>
                <a:moveTo>
                  <a:pt x="6080558" y="717166"/>
                </a:moveTo>
                <a:cubicBezTo>
                  <a:pt x="6082419" y="717786"/>
                  <a:pt x="6084589" y="719336"/>
                  <a:pt x="6087070" y="721817"/>
                </a:cubicBezTo>
                <a:lnTo>
                  <a:pt x="6079629" y="721817"/>
                </a:lnTo>
                <a:lnTo>
                  <a:pt x="6072187" y="721817"/>
                </a:lnTo>
                <a:cubicBezTo>
                  <a:pt x="6072187" y="721817"/>
                  <a:pt x="6073428" y="720576"/>
                  <a:pt x="6075908" y="718096"/>
                </a:cubicBezTo>
                <a:cubicBezTo>
                  <a:pt x="6077148" y="716856"/>
                  <a:pt x="6078698" y="716546"/>
                  <a:pt x="6080558" y="717166"/>
                </a:cubicBezTo>
                <a:close/>
                <a:moveTo>
                  <a:pt x="5854526" y="716236"/>
                </a:moveTo>
                <a:cubicBezTo>
                  <a:pt x="5855767" y="716236"/>
                  <a:pt x="5856386" y="716856"/>
                  <a:pt x="5856386" y="718096"/>
                </a:cubicBezTo>
                <a:cubicBezTo>
                  <a:pt x="5856386" y="720576"/>
                  <a:pt x="5853906" y="721817"/>
                  <a:pt x="5848945" y="721817"/>
                </a:cubicBezTo>
                <a:lnTo>
                  <a:pt x="5841504" y="729258"/>
                </a:lnTo>
                <a:cubicBezTo>
                  <a:pt x="5841504" y="724297"/>
                  <a:pt x="5843984" y="720576"/>
                  <a:pt x="5848945" y="718096"/>
                </a:cubicBezTo>
                <a:cubicBezTo>
                  <a:pt x="5851426" y="716856"/>
                  <a:pt x="5853286" y="716236"/>
                  <a:pt x="5854526" y="716236"/>
                </a:cubicBezTo>
                <a:close/>
                <a:moveTo>
                  <a:pt x="5819179" y="714375"/>
                </a:moveTo>
                <a:cubicBezTo>
                  <a:pt x="5819179" y="714375"/>
                  <a:pt x="5821660" y="714375"/>
                  <a:pt x="5826621" y="714375"/>
                </a:cubicBezTo>
                <a:cubicBezTo>
                  <a:pt x="5821660" y="719337"/>
                  <a:pt x="5819179" y="721817"/>
                  <a:pt x="5819179" y="721817"/>
                </a:cubicBezTo>
                <a:close/>
                <a:moveTo>
                  <a:pt x="5778252" y="714375"/>
                </a:moveTo>
                <a:cubicBezTo>
                  <a:pt x="5780732" y="714375"/>
                  <a:pt x="5781972" y="714375"/>
                  <a:pt x="5781972" y="714375"/>
                </a:cubicBezTo>
                <a:lnTo>
                  <a:pt x="5789414" y="714375"/>
                </a:lnTo>
                <a:cubicBezTo>
                  <a:pt x="5789414" y="714375"/>
                  <a:pt x="5786934" y="715616"/>
                  <a:pt x="5781972" y="718096"/>
                </a:cubicBezTo>
                <a:cubicBezTo>
                  <a:pt x="5777011" y="720576"/>
                  <a:pt x="5774531" y="720576"/>
                  <a:pt x="5774531" y="718096"/>
                </a:cubicBezTo>
                <a:cubicBezTo>
                  <a:pt x="5774531" y="715616"/>
                  <a:pt x="5775772" y="714375"/>
                  <a:pt x="5778252" y="714375"/>
                </a:cubicBezTo>
                <a:close/>
                <a:moveTo>
                  <a:pt x="5759648" y="714375"/>
                </a:moveTo>
                <a:lnTo>
                  <a:pt x="5752207" y="729258"/>
                </a:lnTo>
                <a:lnTo>
                  <a:pt x="5737324" y="736700"/>
                </a:lnTo>
                <a:cubicBezTo>
                  <a:pt x="5737324" y="721817"/>
                  <a:pt x="5744765" y="714375"/>
                  <a:pt x="5759648" y="714375"/>
                </a:cubicBezTo>
                <a:close/>
                <a:moveTo>
                  <a:pt x="5715000" y="714375"/>
                </a:moveTo>
                <a:cubicBezTo>
                  <a:pt x="5715000" y="714375"/>
                  <a:pt x="5717480" y="714375"/>
                  <a:pt x="5722441" y="714375"/>
                </a:cubicBezTo>
                <a:cubicBezTo>
                  <a:pt x="5727402" y="714375"/>
                  <a:pt x="5729883" y="714375"/>
                  <a:pt x="5729883" y="714375"/>
                </a:cubicBezTo>
                <a:cubicBezTo>
                  <a:pt x="5729883" y="714375"/>
                  <a:pt x="5729883" y="715616"/>
                  <a:pt x="5729883" y="718096"/>
                </a:cubicBezTo>
                <a:cubicBezTo>
                  <a:pt x="5729883" y="720576"/>
                  <a:pt x="5727402" y="721817"/>
                  <a:pt x="5722441" y="721817"/>
                </a:cubicBezTo>
                <a:cubicBezTo>
                  <a:pt x="5717480" y="721817"/>
                  <a:pt x="5715000" y="719337"/>
                  <a:pt x="5715000" y="714375"/>
                </a:cubicBezTo>
                <a:close/>
                <a:moveTo>
                  <a:pt x="5283398" y="714375"/>
                </a:moveTo>
                <a:cubicBezTo>
                  <a:pt x="5283398" y="714375"/>
                  <a:pt x="5283398" y="716856"/>
                  <a:pt x="5283398" y="721817"/>
                </a:cubicBezTo>
                <a:lnTo>
                  <a:pt x="5275957" y="721817"/>
                </a:lnTo>
                <a:cubicBezTo>
                  <a:pt x="5275957" y="721817"/>
                  <a:pt x="5277197" y="720576"/>
                  <a:pt x="5279678" y="718096"/>
                </a:cubicBezTo>
                <a:cubicBezTo>
                  <a:pt x="5282158" y="715616"/>
                  <a:pt x="5283398" y="714375"/>
                  <a:pt x="5283398" y="714375"/>
                </a:cubicBezTo>
                <a:close/>
                <a:moveTo>
                  <a:pt x="6426584" y="710655"/>
                </a:moveTo>
                <a:cubicBezTo>
                  <a:pt x="6427204" y="710655"/>
                  <a:pt x="6426894" y="711895"/>
                  <a:pt x="6425654" y="714375"/>
                </a:cubicBezTo>
                <a:cubicBezTo>
                  <a:pt x="6423174" y="719337"/>
                  <a:pt x="6421933" y="724297"/>
                  <a:pt x="6421933" y="729258"/>
                </a:cubicBezTo>
                <a:lnTo>
                  <a:pt x="6407051" y="736700"/>
                </a:lnTo>
                <a:cubicBezTo>
                  <a:pt x="6407051" y="726778"/>
                  <a:pt x="6412012" y="719337"/>
                  <a:pt x="6421933" y="714375"/>
                </a:cubicBezTo>
                <a:cubicBezTo>
                  <a:pt x="6424414" y="711895"/>
                  <a:pt x="6425964" y="710655"/>
                  <a:pt x="6426584" y="710655"/>
                </a:cubicBezTo>
                <a:close/>
                <a:moveTo>
                  <a:pt x="5664770" y="710655"/>
                </a:moveTo>
                <a:cubicBezTo>
                  <a:pt x="5666010" y="710655"/>
                  <a:pt x="5667871" y="711895"/>
                  <a:pt x="5670351" y="714375"/>
                </a:cubicBezTo>
                <a:lnTo>
                  <a:pt x="5662910" y="714375"/>
                </a:lnTo>
                <a:cubicBezTo>
                  <a:pt x="5662910" y="711895"/>
                  <a:pt x="5663530" y="710655"/>
                  <a:pt x="5664770" y="710655"/>
                </a:cubicBezTo>
                <a:close/>
                <a:moveTo>
                  <a:pt x="6101953" y="706934"/>
                </a:moveTo>
                <a:cubicBezTo>
                  <a:pt x="6101953" y="706934"/>
                  <a:pt x="6103194" y="708175"/>
                  <a:pt x="6105674" y="710655"/>
                </a:cubicBezTo>
                <a:cubicBezTo>
                  <a:pt x="6108154" y="713135"/>
                  <a:pt x="6109394" y="714375"/>
                  <a:pt x="6109394" y="714375"/>
                </a:cubicBezTo>
                <a:cubicBezTo>
                  <a:pt x="6109394" y="714375"/>
                  <a:pt x="6106914" y="714375"/>
                  <a:pt x="6101953" y="714375"/>
                </a:cubicBezTo>
                <a:cubicBezTo>
                  <a:pt x="6096992" y="714375"/>
                  <a:pt x="6094511" y="714375"/>
                  <a:pt x="6094511" y="714375"/>
                </a:cubicBezTo>
                <a:cubicBezTo>
                  <a:pt x="6094511" y="709414"/>
                  <a:pt x="6096992" y="706934"/>
                  <a:pt x="6101953" y="706934"/>
                </a:cubicBezTo>
                <a:close/>
                <a:moveTo>
                  <a:pt x="5506640" y="706934"/>
                </a:moveTo>
                <a:lnTo>
                  <a:pt x="5506640" y="714375"/>
                </a:lnTo>
                <a:lnTo>
                  <a:pt x="5499199" y="714375"/>
                </a:lnTo>
                <a:cubicBezTo>
                  <a:pt x="5499199" y="709414"/>
                  <a:pt x="5501679" y="706934"/>
                  <a:pt x="5506640" y="706934"/>
                </a:cubicBezTo>
                <a:close/>
                <a:moveTo>
                  <a:pt x="5320605" y="706934"/>
                </a:moveTo>
                <a:cubicBezTo>
                  <a:pt x="5320605" y="711895"/>
                  <a:pt x="5320605" y="714375"/>
                  <a:pt x="5320605" y="714375"/>
                </a:cubicBezTo>
                <a:lnTo>
                  <a:pt x="5313164" y="714375"/>
                </a:lnTo>
                <a:close/>
                <a:moveTo>
                  <a:pt x="5841504" y="692051"/>
                </a:moveTo>
                <a:lnTo>
                  <a:pt x="5856386" y="692051"/>
                </a:lnTo>
                <a:lnTo>
                  <a:pt x="5856386" y="699493"/>
                </a:lnTo>
                <a:lnTo>
                  <a:pt x="5841504" y="699493"/>
                </a:lnTo>
                <a:cubicBezTo>
                  <a:pt x="5841504" y="699493"/>
                  <a:pt x="5839024" y="699493"/>
                  <a:pt x="5834062" y="699493"/>
                </a:cubicBezTo>
                <a:close/>
                <a:moveTo>
                  <a:pt x="6020097" y="684610"/>
                </a:moveTo>
                <a:lnTo>
                  <a:pt x="6034980" y="684610"/>
                </a:lnTo>
                <a:cubicBezTo>
                  <a:pt x="6034980" y="684610"/>
                  <a:pt x="6025059" y="689571"/>
                  <a:pt x="6005215" y="699493"/>
                </a:cubicBezTo>
                <a:cubicBezTo>
                  <a:pt x="5970488" y="714375"/>
                  <a:pt x="5953125" y="719337"/>
                  <a:pt x="5953125" y="714375"/>
                </a:cubicBezTo>
                <a:lnTo>
                  <a:pt x="5975449" y="699493"/>
                </a:lnTo>
                <a:cubicBezTo>
                  <a:pt x="5980410" y="699493"/>
                  <a:pt x="5995293" y="694531"/>
                  <a:pt x="6020097" y="684610"/>
                </a:cubicBezTo>
                <a:close/>
                <a:moveTo>
                  <a:pt x="5927080" y="684610"/>
                </a:moveTo>
                <a:cubicBezTo>
                  <a:pt x="5929560" y="684610"/>
                  <a:pt x="5930801" y="685850"/>
                  <a:pt x="5930801" y="688331"/>
                </a:cubicBezTo>
                <a:cubicBezTo>
                  <a:pt x="5930801" y="690811"/>
                  <a:pt x="5928320" y="692051"/>
                  <a:pt x="5923359" y="692051"/>
                </a:cubicBezTo>
                <a:cubicBezTo>
                  <a:pt x="5923359" y="687090"/>
                  <a:pt x="5924600" y="684610"/>
                  <a:pt x="5927080" y="684610"/>
                </a:cubicBezTo>
                <a:close/>
                <a:moveTo>
                  <a:pt x="4795986" y="677168"/>
                </a:moveTo>
                <a:cubicBezTo>
                  <a:pt x="4798466" y="677168"/>
                  <a:pt x="4799707" y="679649"/>
                  <a:pt x="4799707" y="684610"/>
                </a:cubicBezTo>
                <a:cubicBezTo>
                  <a:pt x="4794745" y="684610"/>
                  <a:pt x="4792265" y="683369"/>
                  <a:pt x="4792265" y="680889"/>
                </a:cubicBezTo>
                <a:cubicBezTo>
                  <a:pt x="4792265" y="678409"/>
                  <a:pt x="4793506" y="677168"/>
                  <a:pt x="4795986" y="677168"/>
                </a:cubicBezTo>
                <a:close/>
                <a:moveTo>
                  <a:pt x="5800576" y="669727"/>
                </a:moveTo>
                <a:cubicBezTo>
                  <a:pt x="5803056" y="669727"/>
                  <a:pt x="5804297" y="670968"/>
                  <a:pt x="5804297" y="673448"/>
                </a:cubicBezTo>
                <a:cubicBezTo>
                  <a:pt x="5804297" y="675928"/>
                  <a:pt x="5804297" y="677168"/>
                  <a:pt x="5804297" y="677168"/>
                </a:cubicBezTo>
                <a:lnTo>
                  <a:pt x="5796855" y="677168"/>
                </a:lnTo>
                <a:cubicBezTo>
                  <a:pt x="5796855" y="672207"/>
                  <a:pt x="5798096" y="669727"/>
                  <a:pt x="5800576" y="669727"/>
                </a:cubicBezTo>
                <a:close/>
                <a:moveTo>
                  <a:pt x="5342929" y="669727"/>
                </a:moveTo>
                <a:cubicBezTo>
                  <a:pt x="5342929" y="674688"/>
                  <a:pt x="5339209" y="679649"/>
                  <a:pt x="5331767" y="684610"/>
                </a:cubicBezTo>
                <a:cubicBezTo>
                  <a:pt x="5324326" y="689571"/>
                  <a:pt x="5320605" y="692051"/>
                  <a:pt x="5320605" y="692051"/>
                </a:cubicBezTo>
                <a:cubicBezTo>
                  <a:pt x="5320605" y="692051"/>
                  <a:pt x="5319365" y="693292"/>
                  <a:pt x="5316885" y="695772"/>
                </a:cubicBezTo>
                <a:cubicBezTo>
                  <a:pt x="5314404" y="698252"/>
                  <a:pt x="5313164" y="699493"/>
                  <a:pt x="5313164" y="699493"/>
                </a:cubicBezTo>
                <a:lnTo>
                  <a:pt x="5298281" y="706934"/>
                </a:lnTo>
                <a:cubicBezTo>
                  <a:pt x="5298281" y="701973"/>
                  <a:pt x="5302002" y="695772"/>
                  <a:pt x="5309443" y="688331"/>
                </a:cubicBezTo>
                <a:cubicBezTo>
                  <a:pt x="5316885" y="680889"/>
                  <a:pt x="5320605" y="677168"/>
                  <a:pt x="5320605" y="677168"/>
                </a:cubicBezTo>
                <a:lnTo>
                  <a:pt x="5320605" y="684610"/>
                </a:lnTo>
                <a:lnTo>
                  <a:pt x="5328047" y="677168"/>
                </a:lnTo>
                <a:close/>
                <a:moveTo>
                  <a:pt x="5886152" y="662286"/>
                </a:moveTo>
                <a:cubicBezTo>
                  <a:pt x="5886152" y="662286"/>
                  <a:pt x="5886152" y="663526"/>
                  <a:pt x="5886152" y="666006"/>
                </a:cubicBezTo>
                <a:cubicBezTo>
                  <a:pt x="5886152" y="668486"/>
                  <a:pt x="5886152" y="672207"/>
                  <a:pt x="5886152" y="677168"/>
                </a:cubicBezTo>
                <a:lnTo>
                  <a:pt x="5863828" y="684610"/>
                </a:lnTo>
                <a:cubicBezTo>
                  <a:pt x="5863828" y="684610"/>
                  <a:pt x="5867549" y="680889"/>
                  <a:pt x="5874990" y="673448"/>
                </a:cubicBezTo>
                <a:cubicBezTo>
                  <a:pt x="5882431" y="666006"/>
                  <a:pt x="5886152" y="662286"/>
                  <a:pt x="5886152" y="662286"/>
                </a:cubicBezTo>
                <a:close/>
                <a:moveTo>
                  <a:pt x="5834062" y="654844"/>
                </a:moveTo>
                <a:lnTo>
                  <a:pt x="5834062" y="662286"/>
                </a:lnTo>
                <a:lnTo>
                  <a:pt x="5826621" y="662286"/>
                </a:lnTo>
                <a:cubicBezTo>
                  <a:pt x="5826621" y="657324"/>
                  <a:pt x="5829101" y="654844"/>
                  <a:pt x="5834062" y="654844"/>
                </a:cubicBezTo>
                <a:close/>
                <a:moveTo>
                  <a:pt x="6176367" y="647403"/>
                </a:moveTo>
                <a:cubicBezTo>
                  <a:pt x="6181328" y="647403"/>
                  <a:pt x="6183808" y="647403"/>
                  <a:pt x="6183808" y="647403"/>
                </a:cubicBezTo>
                <a:lnTo>
                  <a:pt x="6183808" y="654844"/>
                </a:lnTo>
                <a:cubicBezTo>
                  <a:pt x="6188770" y="654844"/>
                  <a:pt x="6191250" y="657324"/>
                  <a:pt x="6191250" y="662286"/>
                </a:cubicBezTo>
                <a:cubicBezTo>
                  <a:pt x="6191250" y="667247"/>
                  <a:pt x="6183808" y="669727"/>
                  <a:pt x="6168926" y="669727"/>
                </a:cubicBezTo>
                <a:cubicBezTo>
                  <a:pt x="6159004" y="664766"/>
                  <a:pt x="6154043" y="664766"/>
                  <a:pt x="6154043" y="669727"/>
                </a:cubicBezTo>
                <a:cubicBezTo>
                  <a:pt x="6149081" y="674688"/>
                  <a:pt x="6141640" y="678409"/>
                  <a:pt x="6131719" y="680889"/>
                </a:cubicBezTo>
                <a:cubicBezTo>
                  <a:pt x="6121797" y="683369"/>
                  <a:pt x="6114356" y="684610"/>
                  <a:pt x="6109394" y="684610"/>
                </a:cubicBezTo>
                <a:lnTo>
                  <a:pt x="6124277" y="669727"/>
                </a:lnTo>
                <a:cubicBezTo>
                  <a:pt x="6124277" y="669727"/>
                  <a:pt x="6126757" y="669727"/>
                  <a:pt x="6131719" y="669727"/>
                </a:cubicBezTo>
                <a:close/>
                <a:moveTo>
                  <a:pt x="5940102" y="643682"/>
                </a:moveTo>
                <a:cubicBezTo>
                  <a:pt x="5941342" y="643682"/>
                  <a:pt x="5943203" y="644922"/>
                  <a:pt x="5945683" y="647403"/>
                </a:cubicBezTo>
                <a:cubicBezTo>
                  <a:pt x="5940722" y="657324"/>
                  <a:pt x="5938242" y="657324"/>
                  <a:pt x="5938242" y="647403"/>
                </a:cubicBezTo>
                <a:cubicBezTo>
                  <a:pt x="5938242" y="644922"/>
                  <a:pt x="5938862" y="643682"/>
                  <a:pt x="5940102" y="643682"/>
                </a:cubicBezTo>
                <a:close/>
                <a:moveTo>
                  <a:pt x="6206133" y="639961"/>
                </a:moveTo>
                <a:lnTo>
                  <a:pt x="6213574" y="639961"/>
                </a:lnTo>
                <a:lnTo>
                  <a:pt x="6213574" y="647403"/>
                </a:lnTo>
                <a:cubicBezTo>
                  <a:pt x="6213574" y="647403"/>
                  <a:pt x="6212333" y="647403"/>
                  <a:pt x="6209853" y="647403"/>
                </a:cubicBezTo>
                <a:cubicBezTo>
                  <a:pt x="6207373" y="647403"/>
                  <a:pt x="6206133" y="644923"/>
                  <a:pt x="6206133" y="639961"/>
                </a:cubicBezTo>
                <a:close/>
                <a:moveTo>
                  <a:pt x="5335488" y="639961"/>
                </a:moveTo>
                <a:lnTo>
                  <a:pt x="5335488" y="654844"/>
                </a:lnTo>
                <a:lnTo>
                  <a:pt x="5328047" y="654844"/>
                </a:lnTo>
                <a:cubicBezTo>
                  <a:pt x="5328047" y="654844"/>
                  <a:pt x="5329287" y="652364"/>
                  <a:pt x="5331767" y="647403"/>
                </a:cubicBezTo>
                <a:cubicBezTo>
                  <a:pt x="5334247" y="642441"/>
                  <a:pt x="5335488" y="639961"/>
                  <a:pt x="5335488" y="639961"/>
                </a:cubicBezTo>
                <a:close/>
                <a:moveTo>
                  <a:pt x="6221015" y="625079"/>
                </a:moveTo>
                <a:cubicBezTo>
                  <a:pt x="6225977" y="625079"/>
                  <a:pt x="6228457" y="626319"/>
                  <a:pt x="6228457" y="628799"/>
                </a:cubicBezTo>
                <a:cubicBezTo>
                  <a:pt x="6228457" y="631279"/>
                  <a:pt x="6225977" y="632520"/>
                  <a:pt x="6221015" y="632520"/>
                </a:cubicBezTo>
                <a:cubicBezTo>
                  <a:pt x="6221015" y="632520"/>
                  <a:pt x="6218535" y="632520"/>
                  <a:pt x="6213574" y="632520"/>
                </a:cubicBezTo>
                <a:cubicBezTo>
                  <a:pt x="6213574" y="632520"/>
                  <a:pt x="6216054" y="630040"/>
                  <a:pt x="6221015" y="625079"/>
                </a:cubicBezTo>
                <a:close/>
                <a:moveTo>
                  <a:pt x="5867084" y="622753"/>
                </a:moveTo>
                <a:cubicBezTo>
                  <a:pt x="5869874" y="621823"/>
                  <a:pt x="5871269" y="625079"/>
                  <a:pt x="5871269" y="632520"/>
                </a:cubicBezTo>
                <a:lnTo>
                  <a:pt x="5841504" y="647403"/>
                </a:lnTo>
                <a:cubicBezTo>
                  <a:pt x="5841504" y="637481"/>
                  <a:pt x="5848945" y="630040"/>
                  <a:pt x="5863828" y="625079"/>
                </a:cubicBezTo>
                <a:cubicBezTo>
                  <a:pt x="5865068" y="623839"/>
                  <a:pt x="5866153" y="623063"/>
                  <a:pt x="5867084" y="622753"/>
                </a:cubicBezTo>
                <a:close/>
                <a:moveTo>
                  <a:pt x="5558730" y="617637"/>
                </a:moveTo>
                <a:cubicBezTo>
                  <a:pt x="5558730" y="622599"/>
                  <a:pt x="5557490" y="625079"/>
                  <a:pt x="5555010" y="625079"/>
                </a:cubicBezTo>
                <a:cubicBezTo>
                  <a:pt x="5552529" y="625079"/>
                  <a:pt x="5551289" y="623838"/>
                  <a:pt x="5551289" y="621358"/>
                </a:cubicBezTo>
                <a:cubicBezTo>
                  <a:pt x="5551289" y="618878"/>
                  <a:pt x="5553769" y="617637"/>
                  <a:pt x="5558730" y="617637"/>
                </a:cubicBezTo>
                <a:close/>
                <a:moveTo>
                  <a:pt x="5387578" y="617637"/>
                </a:moveTo>
                <a:cubicBezTo>
                  <a:pt x="5397499" y="617637"/>
                  <a:pt x="5397499" y="620117"/>
                  <a:pt x="5387578" y="625079"/>
                </a:cubicBezTo>
                <a:cubicBezTo>
                  <a:pt x="5387578" y="630040"/>
                  <a:pt x="5386337" y="630040"/>
                  <a:pt x="5383857" y="625079"/>
                </a:cubicBezTo>
                <a:cubicBezTo>
                  <a:pt x="5381377" y="620117"/>
                  <a:pt x="5382617" y="617637"/>
                  <a:pt x="5387578" y="617637"/>
                </a:cubicBezTo>
                <a:close/>
                <a:moveTo>
                  <a:pt x="6535208" y="617362"/>
                </a:moveTo>
                <a:lnTo>
                  <a:pt x="6534485" y="618567"/>
                </a:lnTo>
                <a:cubicBezTo>
                  <a:pt x="6533865" y="620428"/>
                  <a:pt x="6533554" y="622598"/>
                  <a:pt x="6533554" y="625079"/>
                </a:cubicBezTo>
                <a:lnTo>
                  <a:pt x="6533554" y="617637"/>
                </a:lnTo>
                <a:close/>
                <a:moveTo>
                  <a:pt x="6263803" y="613916"/>
                </a:moveTo>
                <a:cubicBezTo>
                  <a:pt x="6265044" y="613916"/>
                  <a:pt x="6265664" y="615157"/>
                  <a:pt x="6265664" y="617637"/>
                </a:cubicBezTo>
                <a:cubicBezTo>
                  <a:pt x="6265664" y="617637"/>
                  <a:pt x="6264423" y="617637"/>
                  <a:pt x="6261943" y="617637"/>
                </a:cubicBezTo>
                <a:cubicBezTo>
                  <a:pt x="6259463" y="617637"/>
                  <a:pt x="6258222" y="620117"/>
                  <a:pt x="6258222" y="625079"/>
                </a:cubicBezTo>
                <a:cubicBezTo>
                  <a:pt x="6253261" y="625079"/>
                  <a:pt x="6250781" y="623838"/>
                  <a:pt x="6250781" y="621358"/>
                </a:cubicBezTo>
                <a:cubicBezTo>
                  <a:pt x="6250781" y="618878"/>
                  <a:pt x="6250781" y="617637"/>
                  <a:pt x="6250781" y="617637"/>
                </a:cubicBezTo>
                <a:cubicBezTo>
                  <a:pt x="6250781" y="617637"/>
                  <a:pt x="6253261" y="617637"/>
                  <a:pt x="6258222" y="617637"/>
                </a:cubicBezTo>
                <a:cubicBezTo>
                  <a:pt x="6260703" y="615157"/>
                  <a:pt x="6262563" y="613916"/>
                  <a:pt x="6263803" y="613916"/>
                </a:cubicBezTo>
                <a:close/>
                <a:moveTo>
                  <a:pt x="6540066" y="612057"/>
                </a:moveTo>
                <a:cubicBezTo>
                  <a:pt x="6540685" y="612057"/>
                  <a:pt x="6540996" y="612676"/>
                  <a:pt x="6540996" y="613916"/>
                </a:cubicBezTo>
                <a:cubicBezTo>
                  <a:pt x="6540996" y="615157"/>
                  <a:pt x="6540376" y="616087"/>
                  <a:pt x="6539136" y="616707"/>
                </a:cubicBezTo>
                <a:lnTo>
                  <a:pt x="6535208" y="617362"/>
                </a:lnTo>
                <a:lnTo>
                  <a:pt x="6537275" y="613916"/>
                </a:lnTo>
                <a:cubicBezTo>
                  <a:pt x="6538515" y="612676"/>
                  <a:pt x="6539445" y="612057"/>
                  <a:pt x="6540066" y="612057"/>
                </a:cubicBezTo>
                <a:close/>
                <a:moveTo>
                  <a:pt x="6273105" y="602754"/>
                </a:moveTo>
                <a:cubicBezTo>
                  <a:pt x="6273105" y="602754"/>
                  <a:pt x="6275585" y="602754"/>
                  <a:pt x="6280547" y="602754"/>
                </a:cubicBezTo>
                <a:lnTo>
                  <a:pt x="6273105" y="610196"/>
                </a:lnTo>
                <a:cubicBezTo>
                  <a:pt x="6273105" y="610196"/>
                  <a:pt x="6273105" y="608955"/>
                  <a:pt x="6273105" y="606475"/>
                </a:cubicBezTo>
                <a:cubicBezTo>
                  <a:pt x="6273105" y="603995"/>
                  <a:pt x="6273105" y="602754"/>
                  <a:pt x="6273105" y="602754"/>
                </a:cubicBezTo>
                <a:close/>
                <a:moveTo>
                  <a:pt x="5871269" y="602754"/>
                </a:moveTo>
                <a:cubicBezTo>
                  <a:pt x="5876231" y="602754"/>
                  <a:pt x="5878711" y="602754"/>
                  <a:pt x="5878711" y="602754"/>
                </a:cubicBezTo>
                <a:lnTo>
                  <a:pt x="5871269" y="610196"/>
                </a:lnTo>
                <a:cubicBezTo>
                  <a:pt x="5871269" y="610196"/>
                  <a:pt x="5871269" y="607716"/>
                  <a:pt x="5871269" y="602754"/>
                </a:cubicBezTo>
                <a:close/>
                <a:moveTo>
                  <a:pt x="6384726" y="587872"/>
                </a:moveTo>
                <a:lnTo>
                  <a:pt x="6377285" y="595313"/>
                </a:lnTo>
                <a:cubicBezTo>
                  <a:pt x="6377285" y="595313"/>
                  <a:pt x="6374805" y="596554"/>
                  <a:pt x="6369844" y="599034"/>
                </a:cubicBezTo>
                <a:cubicBezTo>
                  <a:pt x="6364882" y="601514"/>
                  <a:pt x="6362402" y="602754"/>
                  <a:pt x="6362402" y="602754"/>
                </a:cubicBezTo>
                <a:lnTo>
                  <a:pt x="6369844" y="595313"/>
                </a:lnTo>
                <a:cubicBezTo>
                  <a:pt x="6369844" y="595313"/>
                  <a:pt x="6371084" y="594072"/>
                  <a:pt x="6373564" y="591592"/>
                </a:cubicBezTo>
                <a:cubicBezTo>
                  <a:pt x="6376044" y="589112"/>
                  <a:pt x="6379765" y="587872"/>
                  <a:pt x="6384726" y="587872"/>
                </a:cubicBezTo>
                <a:close/>
                <a:moveTo>
                  <a:pt x="6064746" y="587872"/>
                </a:moveTo>
                <a:cubicBezTo>
                  <a:pt x="6069707" y="587872"/>
                  <a:pt x="6072187" y="587872"/>
                  <a:pt x="6072187" y="587872"/>
                </a:cubicBezTo>
                <a:cubicBezTo>
                  <a:pt x="6072187" y="587872"/>
                  <a:pt x="6069707" y="590352"/>
                  <a:pt x="6064746" y="595313"/>
                </a:cubicBezTo>
                <a:close/>
                <a:moveTo>
                  <a:pt x="6578203" y="580430"/>
                </a:moveTo>
                <a:cubicBezTo>
                  <a:pt x="6578203" y="582911"/>
                  <a:pt x="6577583" y="584771"/>
                  <a:pt x="6576343" y="586011"/>
                </a:cubicBezTo>
                <a:lnTo>
                  <a:pt x="6570761" y="587872"/>
                </a:lnTo>
                <a:close/>
                <a:moveTo>
                  <a:pt x="5484316" y="580430"/>
                </a:moveTo>
                <a:lnTo>
                  <a:pt x="5491758" y="587872"/>
                </a:lnTo>
                <a:cubicBezTo>
                  <a:pt x="5491758" y="587872"/>
                  <a:pt x="5489277" y="589112"/>
                  <a:pt x="5484316" y="591592"/>
                </a:cubicBezTo>
                <a:cubicBezTo>
                  <a:pt x="5479355" y="594072"/>
                  <a:pt x="5474395" y="595313"/>
                  <a:pt x="5469433" y="595313"/>
                </a:cubicBezTo>
                <a:cubicBezTo>
                  <a:pt x="5469433" y="590352"/>
                  <a:pt x="5471913" y="587872"/>
                  <a:pt x="5476875" y="587872"/>
                </a:cubicBezTo>
                <a:close/>
                <a:moveTo>
                  <a:pt x="6429375" y="565547"/>
                </a:moveTo>
                <a:lnTo>
                  <a:pt x="6444258" y="565547"/>
                </a:lnTo>
                <a:lnTo>
                  <a:pt x="6414492" y="580430"/>
                </a:lnTo>
                <a:cubicBezTo>
                  <a:pt x="6409531" y="580430"/>
                  <a:pt x="6407051" y="582910"/>
                  <a:pt x="6407051" y="587872"/>
                </a:cubicBezTo>
                <a:cubicBezTo>
                  <a:pt x="6407051" y="587872"/>
                  <a:pt x="6404570" y="587872"/>
                  <a:pt x="6399609" y="587872"/>
                </a:cubicBezTo>
                <a:cubicBezTo>
                  <a:pt x="6394648" y="587872"/>
                  <a:pt x="6392168" y="587872"/>
                  <a:pt x="6392168" y="587872"/>
                </a:cubicBezTo>
                <a:cubicBezTo>
                  <a:pt x="6392168" y="587872"/>
                  <a:pt x="6394648" y="585391"/>
                  <a:pt x="6399609" y="580430"/>
                </a:cubicBezTo>
                <a:cubicBezTo>
                  <a:pt x="6404570" y="575469"/>
                  <a:pt x="6408291" y="572989"/>
                  <a:pt x="6410771" y="572989"/>
                </a:cubicBezTo>
                <a:cubicBezTo>
                  <a:pt x="6413251" y="572989"/>
                  <a:pt x="6419453" y="570509"/>
                  <a:pt x="6429375" y="565547"/>
                </a:cubicBezTo>
                <a:close/>
                <a:moveTo>
                  <a:pt x="6459140" y="550665"/>
                </a:moveTo>
                <a:cubicBezTo>
                  <a:pt x="6464102" y="550665"/>
                  <a:pt x="6466582" y="551905"/>
                  <a:pt x="6466582" y="554385"/>
                </a:cubicBezTo>
                <a:cubicBezTo>
                  <a:pt x="6466582" y="556865"/>
                  <a:pt x="6464102" y="558106"/>
                  <a:pt x="6459140" y="558106"/>
                </a:cubicBezTo>
                <a:cubicBezTo>
                  <a:pt x="6454179" y="558106"/>
                  <a:pt x="6451699" y="558106"/>
                  <a:pt x="6451699" y="558106"/>
                </a:cubicBezTo>
                <a:close/>
                <a:moveTo>
                  <a:pt x="5566172" y="550665"/>
                </a:moveTo>
                <a:cubicBezTo>
                  <a:pt x="5571133" y="550665"/>
                  <a:pt x="5573613" y="553145"/>
                  <a:pt x="5573613" y="558106"/>
                </a:cubicBezTo>
                <a:cubicBezTo>
                  <a:pt x="5568652" y="558106"/>
                  <a:pt x="5566172" y="558106"/>
                  <a:pt x="5566172" y="558106"/>
                </a:cubicBezTo>
                <a:close/>
                <a:moveTo>
                  <a:pt x="5521523" y="535782"/>
                </a:moveTo>
                <a:lnTo>
                  <a:pt x="5528965" y="543223"/>
                </a:lnTo>
                <a:cubicBezTo>
                  <a:pt x="5524003" y="543223"/>
                  <a:pt x="5521523" y="543223"/>
                  <a:pt x="5521523" y="543223"/>
                </a:cubicBezTo>
                <a:cubicBezTo>
                  <a:pt x="5521523" y="538262"/>
                  <a:pt x="5521523" y="535782"/>
                  <a:pt x="5521523" y="535782"/>
                </a:cubicBezTo>
                <a:close/>
                <a:moveTo>
                  <a:pt x="5625703" y="528340"/>
                </a:moveTo>
                <a:lnTo>
                  <a:pt x="5625703" y="535782"/>
                </a:lnTo>
                <a:lnTo>
                  <a:pt x="5618261" y="535782"/>
                </a:lnTo>
                <a:close/>
                <a:moveTo>
                  <a:pt x="5551289" y="520899"/>
                </a:moveTo>
                <a:lnTo>
                  <a:pt x="5551289" y="528340"/>
                </a:lnTo>
                <a:cubicBezTo>
                  <a:pt x="5551289" y="528340"/>
                  <a:pt x="5548809" y="528340"/>
                  <a:pt x="5543847" y="528340"/>
                </a:cubicBezTo>
                <a:cubicBezTo>
                  <a:pt x="5543847" y="523379"/>
                  <a:pt x="5546328" y="520899"/>
                  <a:pt x="5551289" y="520899"/>
                </a:cubicBezTo>
                <a:close/>
                <a:moveTo>
                  <a:pt x="6198691" y="513458"/>
                </a:moveTo>
                <a:lnTo>
                  <a:pt x="6206133" y="513458"/>
                </a:lnTo>
                <a:lnTo>
                  <a:pt x="6198691" y="520899"/>
                </a:lnTo>
                <a:close/>
                <a:moveTo>
                  <a:pt x="6667499" y="506016"/>
                </a:moveTo>
                <a:lnTo>
                  <a:pt x="6652617" y="513458"/>
                </a:lnTo>
                <a:lnTo>
                  <a:pt x="6637734" y="520899"/>
                </a:lnTo>
                <a:cubicBezTo>
                  <a:pt x="6637734" y="515938"/>
                  <a:pt x="6641455" y="512217"/>
                  <a:pt x="6648896" y="509737"/>
                </a:cubicBezTo>
                <a:cubicBezTo>
                  <a:pt x="6656337" y="507257"/>
                  <a:pt x="6662538" y="506016"/>
                  <a:pt x="6667499" y="506016"/>
                </a:cubicBezTo>
                <a:close/>
                <a:moveTo>
                  <a:pt x="5703838" y="498575"/>
                </a:moveTo>
                <a:cubicBezTo>
                  <a:pt x="5706318" y="498575"/>
                  <a:pt x="5707558" y="501055"/>
                  <a:pt x="5707558" y="506016"/>
                </a:cubicBezTo>
                <a:cubicBezTo>
                  <a:pt x="5702597" y="506016"/>
                  <a:pt x="5700117" y="504775"/>
                  <a:pt x="5700117" y="502295"/>
                </a:cubicBezTo>
                <a:cubicBezTo>
                  <a:pt x="5700117" y="499815"/>
                  <a:pt x="5701358" y="498575"/>
                  <a:pt x="5703838" y="498575"/>
                </a:cubicBezTo>
                <a:close/>
                <a:moveTo>
                  <a:pt x="6704707" y="483692"/>
                </a:moveTo>
                <a:lnTo>
                  <a:pt x="6697265" y="491133"/>
                </a:lnTo>
                <a:lnTo>
                  <a:pt x="6667499" y="498575"/>
                </a:lnTo>
                <a:close/>
                <a:moveTo>
                  <a:pt x="5588496" y="483692"/>
                </a:moveTo>
                <a:lnTo>
                  <a:pt x="5581054" y="506016"/>
                </a:lnTo>
                <a:lnTo>
                  <a:pt x="5566172" y="513458"/>
                </a:lnTo>
                <a:close/>
                <a:moveTo>
                  <a:pt x="6823769" y="476250"/>
                </a:moveTo>
                <a:cubicBezTo>
                  <a:pt x="6828731" y="476250"/>
                  <a:pt x="6831211" y="476250"/>
                  <a:pt x="6831211" y="476250"/>
                </a:cubicBezTo>
                <a:lnTo>
                  <a:pt x="6834931" y="476250"/>
                </a:lnTo>
                <a:cubicBezTo>
                  <a:pt x="6832451" y="476250"/>
                  <a:pt x="6831211" y="478731"/>
                  <a:pt x="6831211" y="483692"/>
                </a:cubicBezTo>
                <a:cubicBezTo>
                  <a:pt x="6826249" y="483692"/>
                  <a:pt x="6823769" y="481212"/>
                  <a:pt x="6823769" y="476250"/>
                </a:cubicBezTo>
                <a:close/>
                <a:moveTo>
                  <a:pt x="6235898" y="476250"/>
                </a:moveTo>
                <a:lnTo>
                  <a:pt x="6228457" y="498575"/>
                </a:lnTo>
                <a:cubicBezTo>
                  <a:pt x="6223495" y="503536"/>
                  <a:pt x="6221015" y="506016"/>
                  <a:pt x="6221015" y="506016"/>
                </a:cubicBezTo>
                <a:close/>
                <a:moveTo>
                  <a:pt x="6630293" y="468809"/>
                </a:moveTo>
                <a:lnTo>
                  <a:pt x="6637734" y="468809"/>
                </a:lnTo>
                <a:cubicBezTo>
                  <a:pt x="6637734" y="468809"/>
                  <a:pt x="6637734" y="471289"/>
                  <a:pt x="6637734" y="476250"/>
                </a:cubicBezTo>
                <a:cubicBezTo>
                  <a:pt x="6632773" y="476250"/>
                  <a:pt x="6630293" y="473770"/>
                  <a:pt x="6630293" y="468809"/>
                </a:cubicBezTo>
                <a:close/>
                <a:moveTo>
                  <a:pt x="5781972" y="468809"/>
                </a:moveTo>
                <a:cubicBezTo>
                  <a:pt x="5781972" y="468809"/>
                  <a:pt x="5784453" y="468809"/>
                  <a:pt x="5789414" y="468809"/>
                </a:cubicBezTo>
                <a:cubicBezTo>
                  <a:pt x="5794375" y="473770"/>
                  <a:pt x="5791894" y="476250"/>
                  <a:pt x="5781972" y="476250"/>
                </a:cubicBezTo>
                <a:cubicBezTo>
                  <a:pt x="5777011" y="476250"/>
                  <a:pt x="5777011" y="473770"/>
                  <a:pt x="5781972" y="468809"/>
                </a:cubicBezTo>
                <a:close/>
                <a:moveTo>
                  <a:pt x="5342929" y="468809"/>
                </a:moveTo>
                <a:lnTo>
                  <a:pt x="5350371" y="476250"/>
                </a:lnTo>
                <a:cubicBezTo>
                  <a:pt x="5345410" y="476250"/>
                  <a:pt x="5342929" y="476250"/>
                  <a:pt x="5342929" y="476250"/>
                </a:cubicBezTo>
                <a:cubicBezTo>
                  <a:pt x="5342929" y="471289"/>
                  <a:pt x="5342929" y="468809"/>
                  <a:pt x="5342929" y="468809"/>
                </a:cubicBezTo>
                <a:close/>
                <a:moveTo>
                  <a:pt x="5372695" y="453926"/>
                </a:moveTo>
                <a:lnTo>
                  <a:pt x="5372695" y="461368"/>
                </a:lnTo>
                <a:cubicBezTo>
                  <a:pt x="5372695" y="461368"/>
                  <a:pt x="5370215" y="461368"/>
                  <a:pt x="5365254" y="461368"/>
                </a:cubicBezTo>
                <a:cubicBezTo>
                  <a:pt x="5365254" y="456406"/>
                  <a:pt x="5367734" y="453926"/>
                  <a:pt x="5372695" y="453926"/>
                </a:cubicBezTo>
                <a:close/>
                <a:moveTo>
                  <a:pt x="5573613" y="416719"/>
                </a:moveTo>
                <a:cubicBezTo>
                  <a:pt x="5573613" y="416719"/>
                  <a:pt x="5576093" y="416719"/>
                  <a:pt x="5581054" y="416719"/>
                </a:cubicBezTo>
                <a:cubicBezTo>
                  <a:pt x="5581054" y="421681"/>
                  <a:pt x="5581054" y="424161"/>
                  <a:pt x="5581054" y="424161"/>
                </a:cubicBezTo>
                <a:close/>
                <a:moveTo>
                  <a:pt x="5409902" y="416719"/>
                </a:moveTo>
                <a:cubicBezTo>
                  <a:pt x="5414863" y="416719"/>
                  <a:pt x="5412382" y="424161"/>
                  <a:pt x="5402461" y="439043"/>
                </a:cubicBezTo>
                <a:lnTo>
                  <a:pt x="5387578" y="446485"/>
                </a:lnTo>
                <a:cubicBezTo>
                  <a:pt x="5387578" y="446485"/>
                  <a:pt x="5391299" y="441524"/>
                  <a:pt x="5398740" y="431602"/>
                </a:cubicBezTo>
                <a:cubicBezTo>
                  <a:pt x="5406181" y="421681"/>
                  <a:pt x="5409902" y="416719"/>
                  <a:pt x="5409902" y="416719"/>
                </a:cubicBezTo>
                <a:close/>
                <a:moveTo>
                  <a:pt x="5603379" y="401836"/>
                </a:moveTo>
                <a:cubicBezTo>
                  <a:pt x="5603379" y="401836"/>
                  <a:pt x="5605859" y="401836"/>
                  <a:pt x="5610820" y="401836"/>
                </a:cubicBezTo>
                <a:lnTo>
                  <a:pt x="5603379" y="409278"/>
                </a:lnTo>
                <a:close/>
                <a:moveTo>
                  <a:pt x="5648027" y="364629"/>
                </a:moveTo>
                <a:lnTo>
                  <a:pt x="5640586" y="379512"/>
                </a:lnTo>
                <a:lnTo>
                  <a:pt x="5618261" y="394395"/>
                </a:lnTo>
                <a:close/>
                <a:moveTo>
                  <a:pt x="5722441" y="305098"/>
                </a:moveTo>
                <a:lnTo>
                  <a:pt x="5729883" y="305098"/>
                </a:lnTo>
                <a:cubicBezTo>
                  <a:pt x="5729883" y="305098"/>
                  <a:pt x="5727402" y="307578"/>
                  <a:pt x="5722441" y="312540"/>
                </a:cubicBezTo>
                <a:close/>
                <a:moveTo>
                  <a:pt x="5759648" y="282774"/>
                </a:moveTo>
                <a:lnTo>
                  <a:pt x="5744765" y="297657"/>
                </a:lnTo>
                <a:cubicBezTo>
                  <a:pt x="5744765" y="292695"/>
                  <a:pt x="5747245" y="288975"/>
                  <a:pt x="5752207" y="286495"/>
                </a:cubicBezTo>
                <a:cubicBezTo>
                  <a:pt x="5757168" y="284015"/>
                  <a:pt x="5759648" y="282774"/>
                  <a:pt x="5759648" y="282774"/>
                </a:cubicBezTo>
                <a:close/>
                <a:moveTo>
                  <a:pt x="5789414" y="253008"/>
                </a:moveTo>
                <a:lnTo>
                  <a:pt x="5781972" y="275333"/>
                </a:lnTo>
                <a:lnTo>
                  <a:pt x="5767090" y="275333"/>
                </a:lnTo>
                <a:cubicBezTo>
                  <a:pt x="5767090" y="260450"/>
                  <a:pt x="5774531" y="253008"/>
                  <a:pt x="5789414" y="253008"/>
                </a:cubicBezTo>
                <a:close/>
                <a:moveTo>
                  <a:pt x="6801445" y="52090"/>
                </a:moveTo>
                <a:cubicBezTo>
                  <a:pt x="6801445" y="52090"/>
                  <a:pt x="6803925" y="52090"/>
                  <a:pt x="6808886" y="52090"/>
                </a:cubicBezTo>
                <a:cubicBezTo>
                  <a:pt x="6808886" y="57052"/>
                  <a:pt x="6806406" y="59532"/>
                  <a:pt x="6801445" y="59532"/>
                </a:cubicBezTo>
                <a:close/>
                <a:moveTo>
                  <a:pt x="6823769" y="37208"/>
                </a:moveTo>
                <a:lnTo>
                  <a:pt x="6831211" y="37208"/>
                </a:lnTo>
                <a:cubicBezTo>
                  <a:pt x="6831211" y="42169"/>
                  <a:pt x="6831211" y="44649"/>
                  <a:pt x="6831211" y="44649"/>
                </a:cubicBezTo>
                <a:close/>
                <a:moveTo>
                  <a:pt x="6868417" y="0"/>
                </a:moveTo>
                <a:lnTo>
                  <a:pt x="6868417" y="14883"/>
                </a:lnTo>
                <a:lnTo>
                  <a:pt x="6846093" y="22325"/>
                </a:lnTo>
                <a:close/>
              </a:path>
            </a:pathLst>
          </a:custGeom>
          <a:solidFill>
            <a:srgbClr val="232C2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60000"/>
              <a:buFont typeface="Arial"/>
              <a:buNone/>
            </a:pPr>
            <a:endParaRPr sz="60000" b="0" i="0" u="none" strike="noStrike" cap="none">
              <a:solidFill>
                <a:schemeClr val="dk1"/>
              </a:solidFill>
              <a:latin typeface="Arial"/>
              <a:ea typeface="Arial"/>
              <a:cs typeface="Arial"/>
              <a:sym typeface="Arial"/>
            </a:endParaRPr>
          </a:p>
        </p:txBody>
      </p:sp>
      <p:sp>
        <p:nvSpPr>
          <p:cNvPr id="56" name="Google Shape;56;p92"/>
          <p:cNvSpPr txBox="1">
            <a:spLocks noGrp="1"/>
          </p:cNvSpPr>
          <p:nvPr>
            <p:ph type="body" idx="1"/>
          </p:nvPr>
        </p:nvSpPr>
        <p:spPr>
          <a:xfrm>
            <a:off x="9383486" y="1450294"/>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7" name="Google Shape;57;p92"/>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92"/>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59" name="Google Shape;59;p92"/>
          <p:cNvSpPr txBox="1">
            <a:spLocks noGrp="1"/>
          </p:cNvSpPr>
          <p:nvPr>
            <p:ph type="body" idx="2"/>
          </p:nvPr>
        </p:nvSpPr>
        <p:spPr>
          <a:xfrm>
            <a:off x="9383486" y="2103552"/>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0" name="Google Shape;60;p92"/>
          <p:cNvSpPr txBox="1">
            <a:spLocks noGrp="1"/>
          </p:cNvSpPr>
          <p:nvPr>
            <p:ph type="body" idx="3"/>
          </p:nvPr>
        </p:nvSpPr>
        <p:spPr>
          <a:xfrm>
            <a:off x="9383486" y="2999197"/>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1" name="Google Shape;61;p92"/>
          <p:cNvSpPr txBox="1">
            <a:spLocks noGrp="1"/>
          </p:cNvSpPr>
          <p:nvPr>
            <p:ph type="body" idx="4"/>
          </p:nvPr>
        </p:nvSpPr>
        <p:spPr>
          <a:xfrm>
            <a:off x="9383486" y="3652455"/>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2" name="Google Shape;62;p92"/>
          <p:cNvSpPr txBox="1">
            <a:spLocks noGrp="1"/>
          </p:cNvSpPr>
          <p:nvPr>
            <p:ph type="body" idx="5"/>
          </p:nvPr>
        </p:nvSpPr>
        <p:spPr>
          <a:xfrm>
            <a:off x="9383486" y="4548100"/>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3" name="Google Shape;63;p92"/>
          <p:cNvSpPr txBox="1">
            <a:spLocks noGrp="1"/>
          </p:cNvSpPr>
          <p:nvPr>
            <p:ph type="body" idx="6"/>
          </p:nvPr>
        </p:nvSpPr>
        <p:spPr>
          <a:xfrm>
            <a:off x="9383486" y="5201358"/>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4" name="Google Shape;64;p92"/>
          <p:cNvSpPr txBox="1">
            <a:spLocks noGrp="1"/>
          </p:cNvSpPr>
          <p:nvPr>
            <p:ph type="body" idx="7"/>
          </p:nvPr>
        </p:nvSpPr>
        <p:spPr>
          <a:xfrm>
            <a:off x="9383486" y="6097003"/>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5" name="Google Shape;65;p92"/>
          <p:cNvSpPr txBox="1">
            <a:spLocks noGrp="1"/>
          </p:cNvSpPr>
          <p:nvPr>
            <p:ph type="body" idx="8"/>
          </p:nvPr>
        </p:nvSpPr>
        <p:spPr>
          <a:xfrm>
            <a:off x="9383486" y="6750261"/>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6" name="Google Shape;66;p92"/>
          <p:cNvSpPr txBox="1">
            <a:spLocks noGrp="1"/>
          </p:cNvSpPr>
          <p:nvPr>
            <p:ph type="body" idx="9"/>
          </p:nvPr>
        </p:nvSpPr>
        <p:spPr>
          <a:xfrm>
            <a:off x="9383486" y="7645907"/>
            <a:ext cx="7902398" cy="83457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0"/>
              </a:spcBef>
              <a:spcAft>
                <a:spcPts val="0"/>
              </a:spcAft>
              <a:buClr>
                <a:schemeClr val="dk1"/>
              </a:buClr>
              <a:buSzPts val="4400"/>
              <a:buFont typeface="Bebas Neue"/>
              <a:buNone/>
              <a:defRPr sz="4400" b="1">
                <a:solidFill>
                  <a:schemeClr val="dk1"/>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7" name="Google Shape;67;p92"/>
          <p:cNvSpPr txBox="1">
            <a:spLocks noGrp="1"/>
          </p:cNvSpPr>
          <p:nvPr>
            <p:ph type="body" idx="13"/>
          </p:nvPr>
        </p:nvSpPr>
        <p:spPr>
          <a:xfrm>
            <a:off x="9383486" y="8299165"/>
            <a:ext cx="7902398" cy="591342"/>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8" name="Google Shape;68;p92"/>
          <p:cNvSpPr txBox="1">
            <a:spLocks noGrp="1"/>
          </p:cNvSpPr>
          <p:nvPr>
            <p:ph type="title"/>
          </p:nvPr>
        </p:nvSpPr>
        <p:spPr>
          <a:xfrm>
            <a:off x="754743" y="3024947"/>
            <a:ext cx="6769213" cy="4235518"/>
          </a:xfrm>
          <a:prstGeom prst="rect">
            <a:avLst/>
          </a:prstGeom>
          <a:noFill/>
          <a:ln>
            <a:noFill/>
          </a:ln>
        </p:spPr>
        <p:txBody>
          <a:bodyPr spcFirstLastPara="1" wrap="square" lIns="91425" tIns="45700" rIns="91425" bIns="45700" anchor="ctr" anchorCtr="0">
            <a:noAutofit/>
          </a:bodyPr>
          <a:lstStyle>
            <a:lvl1pPr lvl="0" algn="l">
              <a:lnSpc>
                <a:spcPct val="80000"/>
              </a:lnSpc>
              <a:spcBef>
                <a:spcPts val="0"/>
              </a:spcBef>
              <a:spcAft>
                <a:spcPts val="0"/>
              </a:spcAft>
              <a:buClr>
                <a:schemeClr val="lt1"/>
              </a:buClr>
              <a:buSzPts val="9600"/>
              <a:buFont typeface="Bebas Neue"/>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92"/>
          <p:cNvSpPr txBox="1">
            <a:spLocks noGrp="1"/>
          </p:cNvSpPr>
          <p:nvPr>
            <p:ph type="body" idx="14"/>
          </p:nvPr>
        </p:nvSpPr>
        <p:spPr>
          <a:xfrm>
            <a:off x="7765141" y="1257981"/>
            <a:ext cx="1216422"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70" name="Google Shape;70;p92"/>
          <p:cNvSpPr txBox="1">
            <a:spLocks noGrp="1"/>
          </p:cNvSpPr>
          <p:nvPr>
            <p:ph type="body" idx="15"/>
          </p:nvPr>
        </p:nvSpPr>
        <p:spPr>
          <a:xfrm>
            <a:off x="7765141" y="2806884"/>
            <a:ext cx="1216422"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71" name="Google Shape;71;p92"/>
          <p:cNvSpPr txBox="1">
            <a:spLocks noGrp="1"/>
          </p:cNvSpPr>
          <p:nvPr>
            <p:ph type="body" idx="16"/>
          </p:nvPr>
        </p:nvSpPr>
        <p:spPr>
          <a:xfrm>
            <a:off x="7765141" y="4355787"/>
            <a:ext cx="1216422"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72" name="Google Shape;72;p92"/>
          <p:cNvSpPr txBox="1">
            <a:spLocks noGrp="1"/>
          </p:cNvSpPr>
          <p:nvPr>
            <p:ph type="body" idx="17"/>
          </p:nvPr>
        </p:nvSpPr>
        <p:spPr>
          <a:xfrm>
            <a:off x="7765141" y="5904690"/>
            <a:ext cx="1216422"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73" name="Google Shape;73;p92"/>
          <p:cNvSpPr txBox="1">
            <a:spLocks noGrp="1"/>
          </p:cNvSpPr>
          <p:nvPr>
            <p:ph type="body" idx="18"/>
          </p:nvPr>
        </p:nvSpPr>
        <p:spPr>
          <a:xfrm>
            <a:off x="7765141" y="7453594"/>
            <a:ext cx="1216422" cy="1378857"/>
          </a:xfrm>
          <a:prstGeom prst="rect">
            <a:avLst/>
          </a:prstGeom>
          <a:noFill/>
          <a:ln>
            <a:noFill/>
          </a:ln>
        </p:spPr>
        <p:txBody>
          <a:bodyPr spcFirstLastPara="1" wrap="square" lIns="91425" tIns="45700" rIns="91425" bIns="45700" anchor="ctr" anchorCtr="0">
            <a:noAutofit/>
          </a:bodyPr>
          <a:lstStyle>
            <a:lvl1pPr marL="457200" lvl="0" indent="-228600" algn="l">
              <a:lnSpc>
                <a:spcPct val="100000"/>
              </a:lnSpc>
              <a:spcBef>
                <a:spcPts val="0"/>
              </a:spcBef>
              <a:spcAft>
                <a:spcPts val="0"/>
              </a:spcAft>
              <a:buClr>
                <a:srgbClr val="758F97"/>
              </a:buClr>
              <a:buSzPts val="9600"/>
              <a:buFont typeface="Bebas Neue"/>
              <a:buNone/>
              <a:defRPr sz="9600">
                <a:solidFill>
                  <a:srgbClr val="758F97"/>
                </a:solidFill>
                <a:latin typeface="Bebas Neue"/>
                <a:ea typeface="Bebas Neue"/>
                <a:cs typeface="Bebas Neue"/>
                <a:sym typeface="Bebas Neue"/>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68"/>
                                        </p:tgtEl>
                                        <p:attrNameLst>
                                          <p:attrName>style.visibility</p:attrName>
                                        </p:attrNameLst>
                                      </p:cBhvr>
                                      <p:to>
                                        <p:strVal val="visible"/>
                                      </p:to>
                                    </p:set>
                                    <p:anim calcmode="lin" valueType="num">
                                      <p:cBhvr additive="base">
                                        <p:cTn id="11" dur="500"/>
                                        <p:tgtEl>
                                          <p:spTgt spid="68"/>
                                        </p:tgtEl>
                                        <p:attrNameLst>
                                          <p:attrName>ppt_x</p:attrName>
                                        </p:attrNameLst>
                                      </p:cBhvr>
                                      <p:tavLst>
                                        <p:tav tm="0">
                                          <p:val>
                                            <p:strVal val="#ppt_x-1"/>
                                          </p:val>
                                        </p:tav>
                                        <p:tav tm="100000">
                                          <p:val>
                                            <p:strVal val="#ppt_x"/>
                                          </p:val>
                                        </p:tav>
                                      </p:tavLst>
                                    </p:anim>
                                  </p:childTnLst>
                                </p:cTn>
                              </p:par>
                              <p:par>
                                <p:cTn id="12" presetID="10" presetClass="entr" presetSubtype="0" fill="hold" nodeType="withEffect">
                                  <p:stCondLst>
                                    <p:cond delay="0"/>
                                  </p:stCondLst>
                                  <p:childTnLst>
                                    <p:set>
                                      <p:cBhvr>
                                        <p:cTn id="13" dur="1" fill="hold">
                                          <p:stCondLst>
                                            <p:cond delay="0"/>
                                          </p:stCondLst>
                                        </p:cTn>
                                        <p:tgtEl>
                                          <p:spTgt spid="55"/>
                                        </p:tgtEl>
                                        <p:attrNameLst>
                                          <p:attrName>style.visibility</p:attrName>
                                        </p:attrNameLst>
                                      </p:cBhvr>
                                      <p:to>
                                        <p:strVal val="visible"/>
                                      </p:to>
                                    </p:set>
                                    <p:animEffect transition="in" filter="fade">
                                      <p:cBhvr>
                                        <p:cTn id="14" dur="500"/>
                                        <p:tgtEl>
                                          <p:spTgt spid="55"/>
                                        </p:tgtEl>
                                      </p:cBhvr>
                                    </p:animEffect>
                                  </p:childTnLst>
                                </p:cTn>
                              </p:par>
                            </p:childTnLst>
                          </p:cTn>
                        </p:par>
                        <p:par>
                          <p:cTn id="15" fill="hold">
                            <p:stCondLst>
                              <p:cond delay="1000"/>
                            </p:stCondLst>
                            <p:childTnLst>
                              <p:par>
                                <p:cTn id="16" presetID="2" presetClass="entr" presetSubtype="1" fill="hold" nodeType="afterEffect">
                                  <p:stCondLst>
                                    <p:cond delay="0"/>
                                  </p:stCondLst>
                                  <p:childTnLst>
                                    <p:set>
                                      <p:cBhvr>
                                        <p:cTn id="17" dur="1" fill="hold">
                                          <p:stCondLst>
                                            <p:cond delay="0"/>
                                          </p:stCondLst>
                                        </p:cTn>
                                        <p:tgtEl>
                                          <p:spTgt spid="69"/>
                                        </p:tgtEl>
                                        <p:attrNameLst>
                                          <p:attrName>style.visibility</p:attrName>
                                        </p:attrNameLst>
                                      </p:cBhvr>
                                      <p:to>
                                        <p:strVal val="visible"/>
                                      </p:to>
                                    </p:set>
                                    <p:anim calcmode="lin" valueType="num">
                                      <p:cBhvr additive="base">
                                        <p:cTn id="18" dur="750"/>
                                        <p:tgtEl>
                                          <p:spTgt spid="69"/>
                                        </p:tgtEl>
                                        <p:attrNameLst>
                                          <p:attrName>ppt_y</p:attrName>
                                        </p:attrNameLst>
                                      </p:cBhvr>
                                      <p:tavLst>
                                        <p:tav tm="0">
                                          <p:val>
                                            <p:strVal val="#ppt_y-1"/>
                                          </p:val>
                                        </p:tav>
                                        <p:tav tm="100000">
                                          <p:val>
                                            <p:strVal val="#ppt_y"/>
                                          </p:val>
                                        </p:tav>
                                      </p:tavLst>
                                    </p:anim>
                                  </p:childTnLst>
                                </p:cTn>
                              </p:par>
                              <p:par>
                                <p:cTn id="19" presetID="2" presetClass="entr" presetSubtype="2" fill="hold" nodeType="withEffect">
                                  <p:stCondLst>
                                    <p:cond delay="100"/>
                                  </p:stCondLst>
                                  <p:childTnLst>
                                    <p:set>
                                      <p:cBhvr>
                                        <p:cTn id="20" dur="1" fill="hold">
                                          <p:stCondLst>
                                            <p:cond delay="0"/>
                                          </p:stCondLst>
                                        </p:cTn>
                                        <p:tgtEl>
                                          <p:spTgt spid="56"/>
                                        </p:tgtEl>
                                        <p:attrNameLst>
                                          <p:attrName>style.visibility</p:attrName>
                                        </p:attrNameLst>
                                      </p:cBhvr>
                                      <p:to>
                                        <p:strVal val="visible"/>
                                      </p:to>
                                    </p:set>
                                    <p:anim calcmode="lin" valueType="num">
                                      <p:cBhvr additive="base">
                                        <p:cTn id="21" dur="750"/>
                                        <p:tgtEl>
                                          <p:spTgt spid="56"/>
                                        </p:tgtEl>
                                        <p:attrNameLst>
                                          <p:attrName>ppt_x</p:attrName>
                                        </p:attrNameLst>
                                      </p:cBhvr>
                                      <p:tavLst>
                                        <p:tav tm="0">
                                          <p:val>
                                            <p:strVal val="#ppt_x+1"/>
                                          </p:val>
                                        </p:tav>
                                        <p:tav tm="100000">
                                          <p:val>
                                            <p:strVal val="#ppt_x"/>
                                          </p:val>
                                        </p:tav>
                                      </p:tavLst>
                                    </p:anim>
                                  </p:childTnLst>
                                </p:cTn>
                              </p:par>
                              <p:par>
                                <p:cTn id="22" presetID="2" presetClass="entr" presetSubtype="2" fill="hold" nodeType="withEffect">
                                  <p:stCondLst>
                                    <p:cond delay="200"/>
                                  </p:stCondLst>
                                  <p:childTnLst>
                                    <p:set>
                                      <p:cBhvr>
                                        <p:cTn id="23" dur="1" fill="hold">
                                          <p:stCondLst>
                                            <p:cond delay="0"/>
                                          </p:stCondLst>
                                        </p:cTn>
                                        <p:tgtEl>
                                          <p:spTgt spid="59"/>
                                        </p:tgtEl>
                                        <p:attrNameLst>
                                          <p:attrName>style.visibility</p:attrName>
                                        </p:attrNameLst>
                                      </p:cBhvr>
                                      <p:to>
                                        <p:strVal val="visible"/>
                                      </p:to>
                                    </p:set>
                                    <p:anim calcmode="lin" valueType="num">
                                      <p:cBhvr additive="base">
                                        <p:cTn id="24" dur="750"/>
                                        <p:tgtEl>
                                          <p:spTgt spid="59"/>
                                        </p:tgtEl>
                                        <p:attrNameLst>
                                          <p:attrName>ppt_x</p:attrName>
                                        </p:attrNameLst>
                                      </p:cBhvr>
                                      <p:tavLst>
                                        <p:tav tm="0">
                                          <p:val>
                                            <p:strVal val="#ppt_x+1"/>
                                          </p:val>
                                        </p:tav>
                                        <p:tav tm="100000">
                                          <p:val>
                                            <p:strVal val="#ppt_x"/>
                                          </p:val>
                                        </p:tav>
                                      </p:tavLst>
                                    </p:anim>
                                  </p:childTnLst>
                                </p:cTn>
                              </p:par>
                            </p:childTnLst>
                          </p:cTn>
                        </p:par>
                        <p:par>
                          <p:cTn id="25" fill="hold">
                            <p:stCondLst>
                              <p:cond delay="1750"/>
                            </p:stCondLst>
                            <p:childTnLst>
                              <p:par>
                                <p:cTn id="26" presetID="2" presetClass="entr" presetSubtype="1" fill="hold" nodeType="afterEffect">
                                  <p:stCondLst>
                                    <p:cond delay="0"/>
                                  </p:stCondLst>
                                  <p:childTnLst>
                                    <p:set>
                                      <p:cBhvr>
                                        <p:cTn id="27" dur="1" fill="hold">
                                          <p:stCondLst>
                                            <p:cond delay="0"/>
                                          </p:stCondLst>
                                        </p:cTn>
                                        <p:tgtEl>
                                          <p:spTgt spid="70"/>
                                        </p:tgtEl>
                                        <p:attrNameLst>
                                          <p:attrName>style.visibility</p:attrName>
                                        </p:attrNameLst>
                                      </p:cBhvr>
                                      <p:to>
                                        <p:strVal val="visible"/>
                                      </p:to>
                                    </p:set>
                                    <p:anim calcmode="lin" valueType="num">
                                      <p:cBhvr additive="base">
                                        <p:cTn id="28" dur="750"/>
                                        <p:tgtEl>
                                          <p:spTgt spid="70"/>
                                        </p:tgtEl>
                                        <p:attrNameLst>
                                          <p:attrName>ppt_y</p:attrName>
                                        </p:attrNameLst>
                                      </p:cBhvr>
                                      <p:tavLst>
                                        <p:tav tm="0">
                                          <p:val>
                                            <p:strVal val="#ppt_y-1"/>
                                          </p:val>
                                        </p:tav>
                                        <p:tav tm="100000">
                                          <p:val>
                                            <p:strVal val="#ppt_y"/>
                                          </p:val>
                                        </p:tav>
                                      </p:tavLst>
                                    </p:anim>
                                  </p:childTnLst>
                                </p:cTn>
                              </p:par>
                              <p:par>
                                <p:cTn id="29" presetID="2" presetClass="entr" presetSubtype="2" fill="hold" nodeType="withEffect">
                                  <p:stCondLst>
                                    <p:cond delay="100"/>
                                  </p:stCondLst>
                                  <p:childTnLst>
                                    <p:set>
                                      <p:cBhvr>
                                        <p:cTn id="30" dur="1" fill="hold">
                                          <p:stCondLst>
                                            <p:cond delay="0"/>
                                          </p:stCondLst>
                                        </p:cTn>
                                        <p:tgtEl>
                                          <p:spTgt spid="60"/>
                                        </p:tgtEl>
                                        <p:attrNameLst>
                                          <p:attrName>style.visibility</p:attrName>
                                        </p:attrNameLst>
                                      </p:cBhvr>
                                      <p:to>
                                        <p:strVal val="visible"/>
                                      </p:to>
                                    </p:set>
                                    <p:anim calcmode="lin" valueType="num">
                                      <p:cBhvr additive="base">
                                        <p:cTn id="31" dur="750"/>
                                        <p:tgtEl>
                                          <p:spTgt spid="60"/>
                                        </p:tgtEl>
                                        <p:attrNameLst>
                                          <p:attrName>ppt_x</p:attrName>
                                        </p:attrNameLst>
                                      </p:cBhvr>
                                      <p:tavLst>
                                        <p:tav tm="0">
                                          <p:val>
                                            <p:strVal val="#ppt_x+1"/>
                                          </p:val>
                                        </p:tav>
                                        <p:tav tm="100000">
                                          <p:val>
                                            <p:strVal val="#ppt_x"/>
                                          </p:val>
                                        </p:tav>
                                      </p:tavLst>
                                    </p:anim>
                                  </p:childTnLst>
                                </p:cTn>
                              </p:par>
                              <p:par>
                                <p:cTn id="32" presetID="2" presetClass="entr" presetSubtype="2" fill="hold" nodeType="withEffect">
                                  <p:stCondLst>
                                    <p:cond delay="200"/>
                                  </p:stCondLst>
                                  <p:childTnLst>
                                    <p:set>
                                      <p:cBhvr>
                                        <p:cTn id="33" dur="1" fill="hold">
                                          <p:stCondLst>
                                            <p:cond delay="0"/>
                                          </p:stCondLst>
                                        </p:cTn>
                                        <p:tgtEl>
                                          <p:spTgt spid="61"/>
                                        </p:tgtEl>
                                        <p:attrNameLst>
                                          <p:attrName>style.visibility</p:attrName>
                                        </p:attrNameLst>
                                      </p:cBhvr>
                                      <p:to>
                                        <p:strVal val="visible"/>
                                      </p:to>
                                    </p:set>
                                    <p:anim calcmode="lin" valueType="num">
                                      <p:cBhvr additive="base">
                                        <p:cTn id="34" dur="750"/>
                                        <p:tgtEl>
                                          <p:spTgt spid="61"/>
                                        </p:tgtEl>
                                        <p:attrNameLst>
                                          <p:attrName>ppt_x</p:attrName>
                                        </p:attrNameLst>
                                      </p:cBhvr>
                                      <p:tavLst>
                                        <p:tav tm="0">
                                          <p:val>
                                            <p:strVal val="#ppt_x+1"/>
                                          </p:val>
                                        </p:tav>
                                        <p:tav tm="100000">
                                          <p:val>
                                            <p:strVal val="#ppt_x"/>
                                          </p:val>
                                        </p:tav>
                                      </p:tavLst>
                                    </p:anim>
                                  </p:childTnLst>
                                </p:cTn>
                              </p:par>
                            </p:childTnLst>
                          </p:cTn>
                        </p:par>
                        <p:par>
                          <p:cTn id="35" fill="hold">
                            <p:stCondLst>
                              <p:cond delay="2500"/>
                            </p:stCondLst>
                            <p:childTnLst>
                              <p:par>
                                <p:cTn id="36" presetID="2" presetClass="entr" presetSubtype="1" fill="hold" nodeType="afterEffect">
                                  <p:stCondLst>
                                    <p:cond delay="0"/>
                                  </p:stCondLst>
                                  <p:childTnLst>
                                    <p:set>
                                      <p:cBhvr>
                                        <p:cTn id="37" dur="1" fill="hold">
                                          <p:stCondLst>
                                            <p:cond delay="0"/>
                                          </p:stCondLst>
                                        </p:cTn>
                                        <p:tgtEl>
                                          <p:spTgt spid="71"/>
                                        </p:tgtEl>
                                        <p:attrNameLst>
                                          <p:attrName>style.visibility</p:attrName>
                                        </p:attrNameLst>
                                      </p:cBhvr>
                                      <p:to>
                                        <p:strVal val="visible"/>
                                      </p:to>
                                    </p:set>
                                    <p:anim calcmode="lin" valueType="num">
                                      <p:cBhvr additive="base">
                                        <p:cTn id="38" dur="750"/>
                                        <p:tgtEl>
                                          <p:spTgt spid="71"/>
                                        </p:tgtEl>
                                        <p:attrNameLst>
                                          <p:attrName>ppt_y</p:attrName>
                                        </p:attrNameLst>
                                      </p:cBhvr>
                                      <p:tavLst>
                                        <p:tav tm="0">
                                          <p:val>
                                            <p:strVal val="#ppt_y-1"/>
                                          </p:val>
                                        </p:tav>
                                        <p:tav tm="100000">
                                          <p:val>
                                            <p:strVal val="#ppt_y"/>
                                          </p:val>
                                        </p:tav>
                                      </p:tavLst>
                                    </p:anim>
                                  </p:childTnLst>
                                </p:cTn>
                              </p:par>
                              <p:par>
                                <p:cTn id="39" presetID="2" presetClass="entr" presetSubtype="2" fill="hold" nodeType="withEffect">
                                  <p:stCondLst>
                                    <p:cond delay="100"/>
                                  </p:stCondLst>
                                  <p:childTnLst>
                                    <p:set>
                                      <p:cBhvr>
                                        <p:cTn id="40" dur="1" fill="hold">
                                          <p:stCondLst>
                                            <p:cond delay="0"/>
                                          </p:stCondLst>
                                        </p:cTn>
                                        <p:tgtEl>
                                          <p:spTgt spid="62"/>
                                        </p:tgtEl>
                                        <p:attrNameLst>
                                          <p:attrName>style.visibility</p:attrName>
                                        </p:attrNameLst>
                                      </p:cBhvr>
                                      <p:to>
                                        <p:strVal val="visible"/>
                                      </p:to>
                                    </p:set>
                                    <p:anim calcmode="lin" valueType="num">
                                      <p:cBhvr additive="base">
                                        <p:cTn id="41" dur="750"/>
                                        <p:tgtEl>
                                          <p:spTgt spid="62"/>
                                        </p:tgtEl>
                                        <p:attrNameLst>
                                          <p:attrName>ppt_x</p:attrName>
                                        </p:attrNameLst>
                                      </p:cBhvr>
                                      <p:tavLst>
                                        <p:tav tm="0">
                                          <p:val>
                                            <p:strVal val="#ppt_x+1"/>
                                          </p:val>
                                        </p:tav>
                                        <p:tav tm="100000">
                                          <p:val>
                                            <p:strVal val="#ppt_x"/>
                                          </p:val>
                                        </p:tav>
                                      </p:tavLst>
                                    </p:anim>
                                  </p:childTnLst>
                                </p:cTn>
                              </p:par>
                              <p:par>
                                <p:cTn id="42" presetID="2" presetClass="entr" presetSubtype="2" fill="hold" nodeType="withEffect">
                                  <p:stCondLst>
                                    <p:cond delay="200"/>
                                  </p:stCondLst>
                                  <p:childTnLst>
                                    <p:set>
                                      <p:cBhvr>
                                        <p:cTn id="43" dur="1" fill="hold">
                                          <p:stCondLst>
                                            <p:cond delay="0"/>
                                          </p:stCondLst>
                                        </p:cTn>
                                        <p:tgtEl>
                                          <p:spTgt spid="63"/>
                                        </p:tgtEl>
                                        <p:attrNameLst>
                                          <p:attrName>style.visibility</p:attrName>
                                        </p:attrNameLst>
                                      </p:cBhvr>
                                      <p:to>
                                        <p:strVal val="visible"/>
                                      </p:to>
                                    </p:set>
                                    <p:anim calcmode="lin" valueType="num">
                                      <p:cBhvr additive="base">
                                        <p:cTn id="44" dur="750"/>
                                        <p:tgtEl>
                                          <p:spTgt spid="63"/>
                                        </p:tgtEl>
                                        <p:attrNameLst>
                                          <p:attrName>ppt_x</p:attrName>
                                        </p:attrNameLst>
                                      </p:cBhvr>
                                      <p:tavLst>
                                        <p:tav tm="0">
                                          <p:val>
                                            <p:strVal val="#ppt_x+1"/>
                                          </p:val>
                                        </p:tav>
                                        <p:tav tm="100000">
                                          <p:val>
                                            <p:strVal val="#ppt_x"/>
                                          </p:val>
                                        </p:tav>
                                      </p:tavLst>
                                    </p:anim>
                                  </p:childTnLst>
                                </p:cTn>
                              </p:par>
                            </p:childTnLst>
                          </p:cTn>
                        </p:par>
                        <p:par>
                          <p:cTn id="45" fill="hold">
                            <p:stCondLst>
                              <p:cond delay="3250"/>
                            </p:stCondLst>
                            <p:childTnLst>
                              <p:par>
                                <p:cTn id="46" presetID="2" presetClass="entr" presetSubtype="1" fill="hold" nodeType="afterEffect">
                                  <p:stCondLst>
                                    <p:cond delay="0"/>
                                  </p:stCondLst>
                                  <p:childTnLst>
                                    <p:set>
                                      <p:cBhvr>
                                        <p:cTn id="47" dur="1" fill="hold">
                                          <p:stCondLst>
                                            <p:cond delay="0"/>
                                          </p:stCondLst>
                                        </p:cTn>
                                        <p:tgtEl>
                                          <p:spTgt spid="72"/>
                                        </p:tgtEl>
                                        <p:attrNameLst>
                                          <p:attrName>style.visibility</p:attrName>
                                        </p:attrNameLst>
                                      </p:cBhvr>
                                      <p:to>
                                        <p:strVal val="visible"/>
                                      </p:to>
                                    </p:set>
                                    <p:anim calcmode="lin" valueType="num">
                                      <p:cBhvr additive="base">
                                        <p:cTn id="48" dur="750"/>
                                        <p:tgtEl>
                                          <p:spTgt spid="72"/>
                                        </p:tgtEl>
                                        <p:attrNameLst>
                                          <p:attrName>ppt_y</p:attrName>
                                        </p:attrNameLst>
                                      </p:cBhvr>
                                      <p:tavLst>
                                        <p:tav tm="0">
                                          <p:val>
                                            <p:strVal val="#ppt_y-1"/>
                                          </p:val>
                                        </p:tav>
                                        <p:tav tm="100000">
                                          <p:val>
                                            <p:strVal val="#ppt_y"/>
                                          </p:val>
                                        </p:tav>
                                      </p:tavLst>
                                    </p:anim>
                                  </p:childTnLst>
                                </p:cTn>
                              </p:par>
                              <p:par>
                                <p:cTn id="49" presetID="2" presetClass="entr" presetSubtype="2" fill="hold" nodeType="withEffect">
                                  <p:stCondLst>
                                    <p:cond delay="100"/>
                                  </p:stCondLst>
                                  <p:childTnLst>
                                    <p:set>
                                      <p:cBhvr>
                                        <p:cTn id="50" dur="1" fill="hold">
                                          <p:stCondLst>
                                            <p:cond delay="0"/>
                                          </p:stCondLst>
                                        </p:cTn>
                                        <p:tgtEl>
                                          <p:spTgt spid="64"/>
                                        </p:tgtEl>
                                        <p:attrNameLst>
                                          <p:attrName>style.visibility</p:attrName>
                                        </p:attrNameLst>
                                      </p:cBhvr>
                                      <p:to>
                                        <p:strVal val="visible"/>
                                      </p:to>
                                    </p:set>
                                    <p:anim calcmode="lin" valueType="num">
                                      <p:cBhvr additive="base">
                                        <p:cTn id="51" dur="750"/>
                                        <p:tgtEl>
                                          <p:spTgt spid="64"/>
                                        </p:tgtEl>
                                        <p:attrNameLst>
                                          <p:attrName>ppt_x</p:attrName>
                                        </p:attrNameLst>
                                      </p:cBhvr>
                                      <p:tavLst>
                                        <p:tav tm="0">
                                          <p:val>
                                            <p:strVal val="#ppt_x+1"/>
                                          </p:val>
                                        </p:tav>
                                        <p:tav tm="100000">
                                          <p:val>
                                            <p:strVal val="#ppt_x"/>
                                          </p:val>
                                        </p:tav>
                                      </p:tavLst>
                                    </p:anim>
                                  </p:childTnLst>
                                </p:cTn>
                              </p:par>
                              <p:par>
                                <p:cTn id="52" presetID="2" presetClass="entr" presetSubtype="2" fill="hold" nodeType="withEffect">
                                  <p:stCondLst>
                                    <p:cond delay="200"/>
                                  </p:stCondLst>
                                  <p:childTnLst>
                                    <p:set>
                                      <p:cBhvr>
                                        <p:cTn id="53" dur="1" fill="hold">
                                          <p:stCondLst>
                                            <p:cond delay="0"/>
                                          </p:stCondLst>
                                        </p:cTn>
                                        <p:tgtEl>
                                          <p:spTgt spid="65"/>
                                        </p:tgtEl>
                                        <p:attrNameLst>
                                          <p:attrName>style.visibility</p:attrName>
                                        </p:attrNameLst>
                                      </p:cBhvr>
                                      <p:to>
                                        <p:strVal val="visible"/>
                                      </p:to>
                                    </p:set>
                                    <p:anim calcmode="lin" valueType="num">
                                      <p:cBhvr additive="base">
                                        <p:cTn id="54" dur="750"/>
                                        <p:tgtEl>
                                          <p:spTgt spid="65"/>
                                        </p:tgtEl>
                                        <p:attrNameLst>
                                          <p:attrName>ppt_x</p:attrName>
                                        </p:attrNameLst>
                                      </p:cBhvr>
                                      <p:tavLst>
                                        <p:tav tm="0">
                                          <p:val>
                                            <p:strVal val="#ppt_x+1"/>
                                          </p:val>
                                        </p:tav>
                                        <p:tav tm="100000">
                                          <p:val>
                                            <p:strVal val="#ppt_x"/>
                                          </p:val>
                                        </p:tav>
                                      </p:tavLst>
                                    </p:anim>
                                  </p:childTnLst>
                                </p:cTn>
                              </p:par>
                            </p:childTnLst>
                          </p:cTn>
                        </p:par>
                        <p:par>
                          <p:cTn id="55" fill="hold">
                            <p:stCondLst>
                              <p:cond delay="4000"/>
                            </p:stCondLst>
                            <p:childTnLst>
                              <p:par>
                                <p:cTn id="56" presetID="2" presetClass="entr" presetSubtype="1" fill="hold" nodeType="afterEffect">
                                  <p:stCondLst>
                                    <p:cond delay="0"/>
                                  </p:stCondLst>
                                  <p:childTnLst>
                                    <p:set>
                                      <p:cBhvr>
                                        <p:cTn id="57" dur="1" fill="hold">
                                          <p:stCondLst>
                                            <p:cond delay="0"/>
                                          </p:stCondLst>
                                        </p:cTn>
                                        <p:tgtEl>
                                          <p:spTgt spid="73"/>
                                        </p:tgtEl>
                                        <p:attrNameLst>
                                          <p:attrName>style.visibility</p:attrName>
                                        </p:attrNameLst>
                                      </p:cBhvr>
                                      <p:to>
                                        <p:strVal val="visible"/>
                                      </p:to>
                                    </p:set>
                                    <p:anim calcmode="lin" valueType="num">
                                      <p:cBhvr additive="base">
                                        <p:cTn id="58" dur="750"/>
                                        <p:tgtEl>
                                          <p:spTgt spid="73"/>
                                        </p:tgtEl>
                                        <p:attrNameLst>
                                          <p:attrName>ppt_y</p:attrName>
                                        </p:attrNameLst>
                                      </p:cBhvr>
                                      <p:tavLst>
                                        <p:tav tm="0">
                                          <p:val>
                                            <p:strVal val="#ppt_y-1"/>
                                          </p:val>
                                        </p:tav>
                                        <p:tav tm="100000">
                                          <p:val>
                                            <p:strVal val="#ppt_y"/>
                                          </p:val>
                                        </p:tav>
                                      </p:tavLst>
                                    </p:anim>
                                  </p:childTnLst>
                                </p:cTn>
                              </p:par>
                              <p:par>
                                <p:cTn id="59" presetID="2" presetClass="entr" presetSubtype="2" fill="hold" nodeType="withEffect">
                                  <p:stCondLst>
                                    <p:cond delay="100"/>
                                  </p:stCondLst>
                                  <p:childTnLst>
                                    <p:set>
                                      <p:cBhvr>
                                        <p:cTn id="60" dur="1" fill="hold">
                                          <p:stCondLst>
                                            <p:cond delay="0"/>
                                          </p:stCondLst>
                                        </p:cTn>
                                        <p:tgtEl>
                                          <p:spTgt spid="66"/>
                                        </p:tgtEl>
                                        <p:attrNameLst>
                                          <p:attrName>style.visibility</p:attrName>
                                        </p:attrNameLst>
                                      </p:cBhvr>
                                      <p:to>
                                        <p:strVal val="visible"/>
                                      </p:to>
                                    </p:set>
                                    <p:anim calcmode="lin" valueType="num">
                                      <p:cBhvr additive="base">
                                        <p:cTn id="61" dur="750"/>
                                        <p:tgtEl>
                                          <p:spTgt spid="66"/>
                                        </p:tgtEl>
                                        <p:attrNameLst>
                                          <p:attrName>ppt_x</p:attrName>
                                        </p:attrNameLst>
                                      </p:cBhvr>
                                      <p:tavLst>
                                        <p:tav tm="0">
                                          <p:val>
                                            <p:strVal val="#ppt_x+1"/>
                                          </p:val>
                                        </p:tav>
                                        <p:tav tm="100000">
                                          <p:val>
                                            <p:strVal val="#ppt_x"/>
                                          </p:val>
                                        </p:tav>
                                      </p:tavLst>
                                    </p:anim>
                                  </p:childTnLst>
                                </p:cTn>
                              </p:par>
                              <p:par>
                                <p:cTn id="62" presetID="2" presetClass="entr" presetSubtype="2" fill="hold" nodeType="withEffect">
                                  <p:stCondLst>
                                    <p:cond delay="200"/>
                                  </p:stCondLst>
                                  <p:childTnLst>
                                    <p:set>
                                      <p:cBhvr>
                                        <p:cTn id="63" dur="1" fill="hold">
                                          <p:stCondLst>
                                            <p:cond delay="0"/>
                                          </p:stCondLst>
                                        </p:cTn>
                                        <p:tgtEl>
                                          <p:spTgt spid="67"/>
                                        </p:tgtEl>
                                        <p:attrNameLst>
                                          <p:attrName>style.visibility</p:attrName>
                                        </p:attrNameLst>
                                      </p:cBhvr>
                                      <p:to>
                                        <p:strVal val="visible"/>
                                      </p:to>
                                    </p:set>
                                    <p:anim calcmode="lin" valueType="num">
                                      <p:cBhvr additive="base">
                                        <p:cTn id="64" dur="750"/>
                                        <p:tgtEl>
                                          <p:spTgt spid="6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 and text 2">
  <p:cSld name="Image and text 2">
    <p:spTree>
      <p:nvGrpSpPr>
        <p:cNvPr id="1" name="Shape 74"/>
        <p:cNvGrpSpPr/>
        <p:nvPr/>
      </p:nvGrpSpPr>
      <p:grpSpPr>
        <a:xfrm>
          <a:off x="0" y="0"/>
          <a:ext cx="0" cy="0"/>
          <a:chOff x="0" y="0"/>
          <a:chExt cx="0" cy="0"/>
        </a:xfrm>
      </p:grpSpPr>
      <p:sp>
        <p:nvSpPr>
          <p:cNvPr id="75" name="Google Shape;75;p94"/>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94"/>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sp>
        <p:nvSpPr>
          <p:cNvPr id="77" name="Google Shape;77;p94"/>
          <p:cNvSpPr/>
          <p:nvPr/>
        </p:nvSpPr>
        <p:spPr>
          <a:xfrm>
            <a:off x="5745842" y="1"/>
            <a:ext cx="12542158" cy="9881971"/>
          </a:xfrm>
          <a:custGeom>
            <a:avLst/>
            <a:gdLst/>
            <a:ahLst/>
            <a:cxnLst/>
            <a:rect l="l" t="t" r="r" b="b"/>
            <a:pathLst>
              <a:path w="12542158" h="9881971" extrusionOk="0">
                <a:moveTo>
                  <a:pt x="3367865" y="9844706"/>
                </a:moveTo>
                <a:cubicBezTo>
                  <a:pt x="3367865" y="9844706"/>
                  <a:pt x="3365536" y="9847036"/>
                  <a:pt x="3360879" y="9851694"/>
                </a:cubicBezTo>
                <a:cubicBezTo>
                  <a:pt x="3356220" y="9856353"/>
                  <a:pt x="3356220" y="9861010"/>
                  <a:pt x="3360879" y="9865668"/>
                </a:cubicBezTo>
                <a:cubicBezTo>
                  <a:pt x="3365536" y="9870327"/>
                  <a:pt x="3367865" y="9867998"/>
                  <a:pt x="3367865" y="9858682"/>
                </a:cubicBezTo>
                <a:lnTo>
                  <a:pt x="3381841" y="9858682"/>
                </a:lnTo>
                <a:cubicBezTo>
                  <a:pt x="3381841" y="9867998"/>
                  <a:pt x="3379510" y="9874986"/>
                  <a:pt x="3374853" y="9879643"/>
                </a:cubicBezTo>
                <a:cubicBezTo>
                  <a:pt x="3370196" y="9884301"/>
                  <a:pt x="3363208" y="9881972"/>
                  <a:pt x="3353891" y="9872655"/>
                </a:cubicBezTo>
                <a:lnTo>
                  <a:pt x="3353891" y="9858682"/>
                </a:lnTo>
                <a:close/>
                <a:moveTo>
                  <a:pt x="3325942" y="9774833"/>
                </a:moveTo>
                <a:cubicBezTo>
                  <a:pt x="3335258" y="9774833"/>
                  <a:pt x="3339918" y="9774833"/>
                  <a:pt x="3339918" y="9774833"/>
                </a:cubicBezTo>
                <a:cubicBezTo>
                  <a:pt x="3339918" y="9784150"/>
                  <a:pt x="3339918" y="9788809"/>
                  <a:pt x="3339918" y="9788809"/>
                </a:cubicBezTo>
                <a:close/>
                <a:moveTo>
                  <a:pt x="3437738" y="9732910"/>
                </a:moveTo>
                <a:cubicBezTo>
                  <a:pt x="3456371" y="9742226"/>
                  <a:pt x="3463358" y="9749212"/>
                  <a:pt x="3458701" y="9753872"/>
                </a:cubicBezTo>
                <a:cubicBezTo>
                  <a:pt x="3454042" y="9758531"/>
                  <a:pt x="3456371" y="9765517"/>
                  <a:pt x="3465687" y="9774833"/>
                </a:cubicBezTo>
                <a:cubicBezTo>
                  <a:pt x="3475004" y="9784150"/>
                  <a:pt x="3479663" y="9788809"/>
                  <a:pt x="3479663" y="9788809"/>
                </a:cubicBezTo>
                <a:cubicBezTo>
                  <a:pt x="3479663" y="9788809"/>
                  <a:pt x="3475004" y="9793466"/>
                  <a:pt x="3465687" y="9802783"/>
                </a:cubicBezTo>
                <a:cubicBezTo>
                  <a:pt x="3456371" y="9821416"/>
                  <a:pt x="3442397" y="9816756"/>
                  <a:pt x="3423764" y="9788809"/>
                </a:cubicBezTo>
                <a:lnTo>
                  <a:pt x="3409790" y="9802783"/>
                </a:lnTo>
                <a:cubicBezTo>
                  <a:pt x="3409790" y="9802783"/>
                  <a:pt x="3405131" y="9807442"/>
                  <a:pt x="3395814" y="9816756"/>
                </a:cubicBezTo>
                <a:cubicBezTo>
                  <a:pt x="3386498" y="9807442"/>
                  <a:pt x="3384169" y="9800454"/>
                  <a:pt x="3388826" y="9795795"/>
                </a:cubicBezTo>
                <a:cubicBezTo>
                  <a:pt x="3393486" y="9791138"/>
                  <a:pt x="3395814" y="9788809"/>
                  <a:pt x="3395814" y="9788809"/>
                </a:cubicBezTo>
                <a:lnTo>
                  <a:pt x="3381841" y="9774833"/>
                </a:lnTo>
                <a:cubicBezTo>
                  <a:pt x="3381841" y="9774833"/>
                  <a:pt x="3391157" y="9774833"/>
                  <a:pt x="3409790" y="9774833"/>
                </a:cubicBezTo>
                <a:close/>
                <a:moveTo>
                  <a:pt x="3605432" y="9677011"/>
                </a:moveTo>
                <a:cubicBezTo>
                  <a:pt x="3605432" y="9686329"/>
                  <a:pt x="3600775" y="9695644"/>
                  <a:pt x="3591459" y="9704961"/>
                </a:cubicBezTo>
                <a:lnTo>
                  <a:pt x="3591459" y="9690987"/>
                </a:lnTo>
                <a:close/>
                <a:moveTo>
                  <a:pt x="3549536" y="9649064"/>
                </a:moveTo>
                <a:lnTo>
                  <a:pt x="3549536" y="9663037"/>
                </a:lnTo>
                <a:cubicBezTo>
                  <a:pt x="3549536" y="9663037"/>
                  <a:pt x="3554193" y="9663037"/>
                  <a:pt x="3563509" y="9663037"/>
                </a:cubicBezTo>
                <a:cubicBezTo>
                  <a:pt x="3563509" y="9653721"/>
                  <a:pt x="3558850" y="9649064"/>
                  <a:pt x="3549536" y="9649064"/>
                </a:cubicBezTo>
                <a:close/>
                <a:moveTo>
                  <a:pt x="3394068" y="9645569"/>
                </a:moveTo>
                <a:cubicBezTo>
                  <a:pt x="3395232" y="9645569"/>
                  <a:pt x="3395814" y="9646733"/>
                  <a:pt x="3395814" y="9649064"/>
                </a:cubicBezTo>
                <a:lnTo>
                  <a:pt x="3367865" y="9690987"/>
                </a:lnTo>
                <a:cubicBezTo>
                  <a:pt x="3349232" y="9709620"/>
                  <a:pt x="3339918" y="9714277"/>
                  <a:pt x="3339918" y="9704961"/>
                </a:cubicBezTo>
                <a:cubicBezTo>
                  <a:pt x="3339918" y="9704961"/>
                  <a:pt x="3342246" y="9702632"/>
                  <a:pt x="3346903" y="9697973"/>
                </a:cubicBezTo>
                <a:cubicBezTo>
                  <a:pt x="3351562" y="9693315"/>
                  <a:pt x="3358550" y="9686329"/>
                  <a:pt x="3367865" y="9677011"/>
                </a:cubicBezTo>
                <a:cubicBezTo>
                  <a:pt x="3381841" y="9656049"/>
                  <a:pt x="3390575" y="9645569"/>
                  <a:pt x="3394068" y="9645569"/>
                </a:cubicBezTo>
                <a:close/>
                <a:moveTo>
                  <a:pt x="3521586" y="9635088"/>
                </a:moveTo>
                <a:cubicBezTo>
                  <a:pt x="3521586" y="9635088"/>
                  <a:pt x="3521586" y="9639747"/>
                  <a:pt x="3521586" y="9649064"/>
                </a:cubicBezTo>
                <a:cubicBezTo>
                  <a:pt x="3521586" y="9649064"/>
                  <a:pt x="3523915" y="9649064"/>
                  <a:pt x="3528574" y="9649064"/>
                </a:cubicBezTo>
                <a:cubicBezTo>
                  <a:pt x="3533231" y="9649064"/>
                  <a:pt x="3535560" y="9649064"/>
                  <a:pt x="3535560" y="9649064"/>
                </a:cubicBezTo>
                <a:close/>
                <a:moveTo>
                  <a:pt x="3655615" y="9614761"/>
                </a:moveTo>
                <a:lnTo>
                  <a:pt x="3656090" y="9617619"/>
                </a:lnTo>
                <a:lnTo>
                  <a:pt x="3652347" y="9619118"/>
                </a:lnTo>
                <a:close/>
                <a:moveTo>
                  <a:pt x="3507610" y="9579189"/>
                </a:moveTo>
                <a:cubicBezTo>
                  <a:pt x="3507610" y="9597824"/>
                  <a:pt x="3505282" y="9609469"/>
                  <a:pt x="3500624" y="9614126"/>
                </a:cubicBezTo>
                <a:cubicBezTo>
                  <a:pt x="3495965" y="9618785"/>
                  <a:pt x="3493636" y="9621114"/>
                  <a:pt x="3493636" y="9621114"/>
                </a:cubicBezTo>
                <a:cubicBezTo>
                  <a:pt x="3484320" y="9621114"/>
                  <a:pt x="3479663" y="9621114"/>
                  <a:pt x="3479663" y="9621114"/>
                </a:cubicBezTo>
                <a:cubicBezTo>
                  <a:pt x="3479663" y="9611798"/>
                  <a:pt x="3484320" y="9602481"/>
                  <a:pt x="3493636" y="9593165"/>
                </a:cubicBezTo>
                <a:close/>
                <a:moveTo>
                  <a:pt x="3395814" y="9558227"/>
                </a:moveTo>
                <a:cubicBezTo>
                  <a:pt x="3395814" y="9562887"/>
                  <a:pt x="3395814" y="9565215"/>
                  <a:pt x="3395814" y="9565215"/>
                </a:cubicBezTo>
                <a:cubicBezTo>
                  <a:pt x="3395814" y="9565215"/>
                  <a:pt x="3395814" y="9569874"/>
                  <a:pt x="3395814" y="9579189"/>
                </a:cubicBezTo>
                <a:lnTo>
                  <a:pt x="3381841" y="9565215"/>
                </a:lnTo>
                <a:cubicBezTo>
                  <a:pt x="3391157" y="9565215"/>
                  <a:pt x="3395814" y="9562887"/>
                  <a:pt x="3395814" y="9558227"/>
                </a:cubicBezTo>
                <a:close/>
                <a:moveTo>
                  <a:pt x="5575844" y="9551241"/>
                </a:moveTo>
                <a:lnTo>
                  <a:pt x="5575844" y="9565215"/>
                </a:lnTo>
                <a:cubicBezTo>
                  <a:pt x="5585160" y="9565215"/>
                  <a:pt x="5589820" y="9560558"/>
                  <a:pt x="5589820" y="9551241"/>
                </a:cubicBezTo>
                <a:cubicBezTo>
                  <a:pt x="5589820" y="9551241"/>
                  <a:pt x="5585160" y="9551241"/>
                  <a:pt x="5575844" y="9551241"/>
                </a:cubicBezTo>
                <a:close/>
                <a:moveTo>
                  <a:pt x="5698122" y="9516304"/>
                </a:moveTo>
                <a:cubicBezTo>
                  <a:pt x="5700451" y="9516304"/>
                  <a:pt x="5701615" y="9518635"/>
                  <a:pt x="5701615" y="9523292"/>
                </a:cubicBezTo>
                <a:lnTo>
                  <a:pt x="5687642" y="9537266"/>
                </a:lnTo>
                <a:cubicBezTo>
                  <a:pt x="5678325" y="9537266"/>
                  <a:pt x="5678325" y="9532608"/>
                  <a:pt x="5687642" y="9523292"/>
                </a:cubicBezTo>
                <a:cubicBezTo>
                  <a:pt x="5692298" y="9518635"/>
                  <a:pt x="5695792" y="9516304"/>
                  <a:pt x="5698122" y="9516304"/>
                </a:cubicBezTo>
                <a:close/>
                <a:moveTo>
                  <a:pt x="3577483" y="9498835"/>
                </a:moveTo>
                <a:cubicBezTo>
                  <a:pt x="3579814" y="9498835"/>
                  <a:pt x="3582142" y="9500002"/>
                  <a:pt x="3584471" y="9502330"/>
                </a:cubicBezTo>
                <a:cubicBezTo>
                  <a:pt x="3589130" y="9506988"/>
                  <a:pt x="3591459" y="9509316"/>
                  <a:pt x="3591459" y="9509316"/>
                </a:cubicBezTo>
                <a:cubicBezTo>
                  <a:pt x="3582142" y="9527951"/>
                  <a:pt x="3572826" y="9527951"/>
                  <a:pt x="3563509" y="9509316"/>
                </a:cubicBezTo>
                <a:cubicBezTo>
                  <a:pt x="3563509" y="9509316"/>
                  <a:pt x="3565838" y="9506988"/>
                  <a:pt x="3570497" y="9502330"/>
                </a:cubicBezTo>
                <a:cubicBezTo>
                  <a:pt x="3572826" y="9500002"/>
                  <a:pt x="3575154" y="9498835"/>
                  <a:pt x="3577483" y="9498835"/>
                </a:cubicBezTo>
                <a:close/>
                <a:moveTo>
                  <a:pt x="4108517" y="9481369"/>
                </a:moveTo>
                <a:cubicBezTo>
                  <a:pt x="4108517" y="9490685"/>
                  <a:pt x="4108517" y="9495342"/>
                  <a:pt x="4108517" y="9495342"/>
                </a:cubicBezTo>
                <a:lnTo>
                  <a:pt x="4094541" y="9495342"/>
                </a:lnTo>
                <a:cubicBezTo>
                  <a:pt x="4094541" y="9486026"/>
                  <a:pt x="4099200" y="9481369"/>
                  <a:pt x="4108517" y="9481369"/>
                </a:cubicBezTo>
                <a:close/>
                <a:moveTo>
                  <a:pt x="6927883" y="9460407"/>
                </a:moveTo>
                <a:cubicBezTo>
                  <a:pt x="6930212" y="9460407"/>
                  <a:pt x="6931376" y="9462736"/>
                  <a:pt x="6931376" y="9467393"/>
                </a:cubicBezTo>
                <a:cubicBezTo>
                  <a:pt x="6940692" y="9476711"/>
                  <a:pt x="6945350" y="9481369"/>
                  <a:pt x="6945350" y="9481369"/>
                </a:cubicBezTo>
                <a:cubicBezTo>
                  <a:pt x="6954666" y="9481369"/>
                  <a:pt x="6954666" y="9476711"/>
                  <a:pt x="6945350" y="9467393"/>
                </a:cubicBezTo>
                <a:lnTo>
                  <a:pt x="6959326" y="9481369"/>
                </a:lnTo>
                <a:cubicBezTo>
                  <a:pt x="6968642" y="9490685"/>
                  <a:pt x="6966314" y="9495342"/>
                  <a:pt x="6952338" y="9495342"/>
                </a:cubicBezTo>
                <a:cubicBezTo>
                  <a:pt x="6938364" y="9495342"/>
                  <a:pt x="6931376" y="9500002"/>
                  <a:pt x="6931376" y="9509316"/>
                </a:cubicBezTo>
                <a:lnTo>
                  <a:pt x="6917402" y="9509316"/>
                </a:lnTo>
                <a:cubicBezTo>
                  <a:pt x="6917402" y="9500002"/>
                  <a:pt x="6917402" y="9495342"/>
                  <a:pt x="6917402" y="9495342"/>
                </a:cubicBezTo>
                <a:lnTo>
                  <a:pt x="6903426" y="9481369"/>
                </a:lnTo>
                <a:cubicBezTo>
                  <a:pt x="6894110" y="9490685"/>
                  <a:pt x="6889453" y="9490685"/>
                  <a:pt x="6889453" y="9481369"/>
                </a:cubicBezTo>
                <a:cubicBezTo>
                  <a:pt x="6889453" y="9472052"/>
                  <a:pt x="6894110" y="9467393"/>
                  <a:pt x="6903426" y="9467393"/>
                </a:cubicBezTo>
                <a:lnTo>
                  <a:pt x="6917402" y="9467393"/>
                </a:lnTo>
                <a:cubicBezTo>
                  <a:pt x="6922060" y="9462736"/>
                  <a:pt x="6925552" y="9460407"/>
                  <a:pt x="6927883" y="9460407"/>
                </a:cubicBezTo>
                <a:close/>
                <a:moveTo>
                  <a:pt x="3703255" y="9453419"/>
                </a:moveTo>
                <a:cubicBezTo>
                  <a:pt x="3693938" y="9453419"/>
                  <a:pt x="3689281" y="9455748"/>
                  <a:pt x="3689281" y="9460407"/>
                </a:cubicBezTo>
                <a:cubicBezTo>
                  <a:pt x="3689281" y="9465064"/>
                  <a:pt x="3691610" y="9467393"/>
                  <a:pt x="3696267" y="9467393"/>
                </a:cubicBezTo>
                <a:cubicBezTo>
                  <a:pt x="3700926" y="9467393"/>
                  <a:pt x="3703255" y="9462736"/>
                  <a:pt x="3703255" y="9453419"/>
                </a:cubicBezTo>
                <a:close/>
                <a:moveTo>
                  <a:pt x="5757514" y="9439444"/>
                </a:moveTo>
                <a:lnTo>
                  <a:pt x="5757514" y="9453419"/>
                </a:lnTo>
                <a:lnTo>
                  <a:pt x="5743540" y="9467393"/>
                </a:lnTo>
                <a:cubicBezTo>
                  <a:pt x="5743540" y="9458077"/>
                  <a:pt x="5748198" y="9448762"/>
                  <a:pt x="5757514" y="9439444"/>
                </a:cubicBezTo>
                <a:close/>
                <a:moveTo>
                  <a:pt x="5491997" y="9425470"/>
                </a:moveTo>
                <a:lnTo>
                  <a:pt x="5505971" y="9439444"/>
                </a:lnTo>
                <a:lnTo>
                  <a:pt x="5491997" y="9439444"/>
                </a:lnTo>
                <a:cubicBezTo>
                  <a:pt x="5491997" y="9430129"/>
                  <a:pt x="5491997" y="9425470"/>
                  <a:pt x="5491997" y="9425470"/>
                </a:cubicBezTo>
                <a:close/>
                <a:moveTo>
                  <a:pt x="6833554" y="9411496"/>
                </a:moveTo>
                <a:cubicBezTo>
                  <a:pt x="6833554" y="9411496"/>
                  <a:pt x="6838212" y="9416153"/>
                  <a:pt x="6847530" y="9425470"/>
                </a:cubicBezTo>
                <a:lnTo>
                  <a:pt x="6833554" y="9439444"/>
                </a:lnTo>
                <a:close/>
                <a:moveTo>
                  <a:pt x="4234287" y="9397520"/>
                </a:moveTo>
                <a:cubicBezTo>
                  <a:pt x="4234287" y="9397520"/>
                  <a:pt x="4238946" y="9397520"/>
                  <a:pt x="4248262" y="9397520"/>
                </a:cubicBezTo>
                <a:cubicBezTo>
                  <a:pt x="4257579" y="9397520"/>
                  <a:pt x="4259908" y="9404508"/>
                  <a:pt x="4255250" y="9418482"/>
                </a:cubicBezTo>
                <a:cubicBezTo>
                  <a:pt x="4250591" y="9432458"/>
                  <a:pt x="4252922" y="9439444"/>
                  <a:pt x="4262238" y="9439444"/>
                </a:cubicBezTo>
                <a:cubicBezTo>
                  <a:pt x="4271552" y="9439444"/>
                  <a:pt x="4271552" y="9444103"/>
                  <a:pt x="4262238" y="9453419"/>
                </a:cubicBezTo>
                <a:lnTo>
                  <a:pt x="4248262" y="9467393"/>
                </a:lnTo>
                <a:cubicBezTo>
                  <a:pt x="4248262" y="9467393"/>
                  <a:pt x="4243603" y="9467393"/>
                  <a:pt x="4234287" y="9467393"/>
                </a:cubicBezTo>
                <a:cubicBezTo>
                  <a:pt x="4224972" y="9467393"/>
                  <a:pt x="4220313" y="9453419"/>
                  <a:pt x="4220313" y="9425470"/>
                </a:cubicBezTo>
                <a:cubicBezTo>
                  <a:pt x="4210996" y="9416153"/>
                  <a:pt x="4210996" y="9411496"/>
                  <a:pt x="4220313" y="9411496"/>
                </a:cubicBezTo>
                <a:cubicBezTo>
                  <a:pt x="4229630" y="9411496"/>
                  <a:pt x="4234287" y="9409167"/>
                  <a:pt x="4234287" y="9404508"/>
                </a:cubicBezTo>
                <a:cubicBezTo>
                  <a:pt x="4234287" y="9399851"/>
                  <a:pt x="4234287" y="9397520"/>
                  <a:pt x="4234287" y="9397520"/>
                </a:cubicBezTo>
                <a:close/>
                <a:moveTo>
                  <a:pt x="4164414" y="9383547"/>
                </a:moveTo>
                <a:lnTo>
                  <a:pt x="4178390" y="9411496"/>
                </a:lnTo>
                <a:cubicBezTo>
                  <a:pt x="4178390" y="9430129"/>
                  <a:pt x="4178390" y="9444103"/>
                  <a:pt x="4178390" y="9453419"/>
                </a:cubicBezTo>
                <a:cubicBezTo>
                  <a:pt x="4178390" y="9462736"/>
                  <a:pt x="4183049" y="9472052"/>
                  <a:pt x="4192364" y="9481369"/>
                </a:cubicBezTo>
                <a:cubicBezTo>
                  <a:pt x="4201680" y="9490685"/>
                  <a:pt x="4201680" y="9497671"/>
                  <a:pt x="4192364" y="9502330"/>
                </a:cubicBezTo>
                <a:cubicBezTo>
                  <a:pt x="4183049" y="9506988"/>
                  <a:pt x="4171402" y="9509316"/>
                  <a:pt x="4157428" y="9509316"/>
                </a:cubicBezTo>
                <a:cubicBezTo>
                  <a:pt x="4143452" y="9509316"/>
                  <a:pt x="4136466" y="9509316"/>
                  <a:pt x="4136466" y="9509316"/>
                </a:cubicBezTo>
                <a:cubicBezTo>
                  <a:pt x="4127150" y="9500002"/>
                  <a:pt x="4122491" y="9495342"/>
                  <a:pt x="4122491" y="9495342"/>
                </a:cubicBezTo>
                <a:cubicBezTo>
                  <a:pt x="4122491" y="9486026"/>
                  <a:pt x="4117834" y="9476711"/>
                  <a:pt x="4108517" y="9467393"/>
                </a:cubicBezTo>
                <a:lnTo>
                  <a:pt x="4094541" y="9453419"/>
                </a:lnTo>
                <a:lnTo>
                  <a:pt x="4122491" y="9453419"/>
                </a:lnTo>
                <a:cubicBezTo>
                  <a:pt x="4141124" y="9434786"/>
                  <a:pt x="4155100" y="9420812"/>
                  <a:pt x="4164414" y="9411496"/>
                </a:cubicBezTo>
                <a:close/>
                <a:moveTo>
                  <a:pt x="6777655" y="9369571"/>
                </a:moveTo>
                <a:cubicBezTo>
                  <a:pt x="6786972" y="9378889"/>
                  <a:pt x="6791630" y="9383547"/>
                  <a:pt x="6791630" y="9383547"/>
                </a:cubicBezTo>
                <a:lnTo>
                  <a:pt x="6777655" y="9383547"/>
                </a:lnTo>
                <a:cubicBezTo>
                  <a:pt x="6777655" y="9374230"/>
                  <a:pt x="6777655" y="9369571"/>
                  <a:pt x="6777655" y="9369571"/>
                </a:cubicBezTo>
                <a:close/>
                <a:moveTo>
                  <a:pt x="5436098" y="9369571"/>
                </a:moveTo>
                <a:cubicBezTo>
                  <a:pt x="5445414" y="9378889"/>
                  <a:pt x="5450074" y="9383547"/>
                  <a:pt x="5450074" y="9383547"/>
                </a:cubicBezTo>
                <a:lnTo>
                  <a:pt x="5450074" y="9397520"/>
                </a:lnTo>
                <a:lnTo>
                  <a:pt x="5436098" y="9453419"/>
                </a:lnTo>
                <a:cubicBezTo>
                  <a:pt x="5408150" y="9472052"/>
                  <a:pt x="5394175" y="9481369"/>
                  <a:pt x="5394175" y="9481369"/>
                </a:cubicBezTo>
                <a:lnTo>
                  <a:pt x="5394175" y="9453419"/>
                </a:lnTo>
                <a:lnTo>
                  <a:pt x="5394175" y="9425470"/>
                </a:lnTo>
                <a:cubicBezTo>
                  <a:pt x="5403492" y="9425470"/>
                  <a:pt x="5410480" y="9416153"/>
                  <a:pt x="5415136" y="9397520"/>
                </a:cubicBezTo>
                <a:cubicBezTo>
                  <a:pt x="5419796" y="9378889"/>
                  <a:pt x="5426784" y="9369571"/>
                  <a:pt x="5436098" y="9369571"/>
                </a:cubicBezTo>
                <a:close/>
                <a:moveTo>
                  <a:pt x="3493636" y="9369571"/>
                </a:moveTo>
                <a:cubicBezTo>
                  <a:pt x="3493636" y="9369571"/>
                  <a:pt x="3493636" y="9374230"/>
                  <a:pt x="3493636" y="9383547"/>
                </a:cubicBezTo>
                <a:cubicBezTo>
                  <a:pt x="3484320" y="9383547"/>
                  <a:pt x="3479663" y="9381218"/>
                  <a:pt x="3479663" y="9376559"/>
                </a:cubicBezTo>
                <a:cubicBezTo>
                  <a:pt x="3479663" y="9371901"/>
                  <a:pt x="3484320" y="9369571"/>
                  <a:pt x="3493636" y="9369571"/>
                </a:cubicBezTo>
                <a:close/>
                <a:moveTo>
                  <a:pt x="3497130" y="9348609"/>
                </a:moveTo>
                <a:cubicBezTo>
                  <a:pt x="3499460" y="9348609"/>
                  <a:pt x="3502953" y="9350940"/>
                  <a:pt x="3507610" y="9355597"/>
                </a:cubicBezTo>
                <a:lnTo>
                  <a:pt x="3521586" y="9355597"/>
                </a:lnTo>
                <a:cubicBezTo>
                  <a:pt x="3521586" y="9364914"/>
                  <a:pt x="3516927" y="9369571"/>
                  <a:pt x="3507610" y="9369571"/>
                </a:cubicBezTo>
                <a:lnTo>
                  <a:pt x="3493636" y="9355597"/>
                </a:lnTo>
                <a:cubicBezTo>
                  <a:pt x="3493636" y="9350940"/>
                  <a:pt x="3494801" y="9348609"/>
                  <a:pt x="3497130" y="9348609"/>
                </a:cubicBezTo>
                <a:close/>
                <a:moveTo>
                  <a:pt x="5547896" y="9341623"/>
                </a:moveTo>
                <a:cubicBezTo>
                  <a:pt x="5547896" y="9341623"/>
                  <a:pt x="5547896" y="9346281"/>
                  <a:pt x="5547896" y="9355597"/>
                </a:cubicBezTo>
                <a:cubicBezTo>
                  <a:pt x="5547896" y="9364914"/>
                  <a:pt x="5552554" y="9369571"/>
                  <a:pt x="5561870" y="9369571"/>
                </a:cubicBezTo>
                <a:lnTo>
                  <a:pt x="5561870" y="9355597"/>
                </a:lnTo>
                <a:cubicBezTo>
                  <a:pt x="5561870" y="9346281"/>
                  <a:pt x="5561870" y="9341623"/>
                  <a:pt x="5561870" y="9341623"/>
                </a:cubicBezTo>
                <a:close/>
                <a:moveTo>
                  <a:pt x="4234287" y="9341623"/>
                </a:moveTo>
                <a:cubicBezTo>
                  <a:pt x="4234287" y="9341623"/>
                  <a:pt x="4234287" y="9348609"/>
                  <a:pt x="4234287" y="9362585"/>
                </a:cubicBezTo>
                <a:cubicBezTo>
                  <a:pt x="4234287" y="9376559"/>
                  <a:pt x="4229630" y="9388204"/>
                  <a:pt x="4220313" y="9397520"/>
                </a:cubicBezTo>
                <a:lnTo>
                  <a:pt x="4206339" y="9369571"/>
                </a:lnTo>
                <a:cubicBezTo>
                  <a:pt x="4206339" y="9360256"/>
                  <a:pt x="4215654" y="9350940"/>
                  <a:pt x="4234287" y="9341623"/>
                </a:cubicBezTo>
                <a:close/>
                <a:moveTo>
                  <a:pt x="3759154" y="9341623"/>
                </a:moveTo>
                <a:cubicBezTo>
                  <a:pt x="3749837" y="9350940"/>
                  <a:pt x="3745178" y="9355597"/>
                  <a:pt x="3745178" y="9355597"/>
                </a:cubicBezTo>
                <a:lnTo>
                  <a:pt x="3689281" y="9383547"/>
                </a:lnTo>
                <a:lnTo>
                  <a:pt x="3717228" y="9383547"/>
                </a:lnTo>
                <a:cubicBezTo>
                  <a:pt x="3717228" y="9374230"/>
                  <a:pt x="3726545" y="9364914"/>
                  <a:pt x="3745178" y="9355597"/>
                </a:cubicBezTo>
                <a:cubicBezTo>
                  <a:pt x="3754494" y="9355597"/>
                  <a:pt x="3761482" y="9353268"/>
                  <a:pt x="3766140" y="9348609"/>
                </a:cubicBezTo>
                <a:cubicBezTo>
                  <a:pt x="3770799" y="9343952"/>
                  <a:pt x="3773127" y="9341623"/>
                  <a:pt x="3773127" y="9341623"/>
                </a:cubicBezTo>
                <a:close/>
                <a:moveTo>
                  <a:pt x="6568037" y="9313674"/>
                </a:moveTo>
                <a:lnTo>
                  <a:pt x="6582012" y="9313674"/>
                </a:lnTo>
                <a:cubicBezTo>
                  <a:pt x="6582012" y="9322990"/>
                  <a:pt x="6577354" y="9327648"/>
                  <a:pt x="6568037" y="9327648"/>
                </a:cubicBezTo>
                <a:cubicBezTo>
                  <a:pt x="6568037" y="9318331"/>
                  <a:pt x="6568037" y="9313674"/>
                  <a:pt x="6568037" y="9313674"/>
                </a:cubicBezTo>
                <a:close/>
                <a:moveTo>
                  <a:pt x="3787101" y="9313674"/>
                </a:moveTo>
                <a:lnTo>
                  <a:pt x="3787101" y="9341623"/>
                </a:lnTo>
                <a:cubicBezTo>
                  <a:pt x="3796418" y="9341623"/>
                  <a:pt x="3801077" y="9341623"/>
                  <a:pt x="3801077" y="9341623"/>
                </a:cubicBezTo>
                <a:lnTo>
                  <a:pt x="3801077" y="9327648"/>
                </a:lnTo>
                <a:cubicBezTo>
                  <a:pt x="3791760" y="9327648"/>
                  <a:pt x="3787101" y="9322990"/>
                  <a:pt x="3787101" y="9313674"/>
                </a:cubicBezTo>
                <a:close/>
                <a:moveTo>
                  <a:pt x="3745178" y="9313674"/>
                </a:moveTo>
                <a:lnTo>
                  <a:pt x="3745178" y="9327648"/>
                </a:lnTo>
                <a:cubicBezTo>
                  <a:pt x="3745178" y="9327648"/>
                  <a:pt x="3749837" y="9327648"/>
                  <a:pt x="3759154" y="9327648"/>
                </a:cubicBezTo>
                <a:cubicBezTo>
                  <a:pt x="3759154" y="9318331"/>
                  <a:pt x="3754494" y="9313674"/>
                  <a:pt x="3745178" y="9313674"/>
                </a:cubicBezTo>
                <a:close/>
                <a:moveTo>
                  <a:pt x="3619408" y="9313674"/>
                </a:moveTo>
                <a:lnTo>
                  <a:pt x="3605432" y="9327648"/>
                </a:lnTo>
                <a:lnTo>
                  <a:pt x="3619408" y="9341623"/>
                </a:lnTo>
                <a:lnTo>
                  <a:pt x="3633382" y="9327648"/>
                </a:lnTo>
                <a:cubicBezTo>
                  <a:pt x="3633382" y="9327648"/>
                  <a:pt x="3628725" y="9322990"/>
                  <a:pt x="3619408" y="9313674"/>
                </a:cubicBezTo>
                <a:close/>
                <a:moveTo>
                  <a:pt x="6917402" y="9299698"/>
                </a:moveTo>
                <a:cubicBezTo>
                  <a:pt x="6926719" y="9299698"/>
                  <a:pt x="6931376" y="9304357"/>
                  <a:pt x="6931376" y="9313674"/>
                </a:cubicBezTo>
                <a:cubicBezTo>
                  <a:pt x="6931376" y="9313674"/>
                  <a:pt x="6926719" y="9313674"/>
                  <a:pt x="6917402" y="9313674"/>
                </a:cubicBezTo>
                <a:cubicBezTo>
                  <a:pt x="6908086" y="9313674"/>
                  <a:pt x="6903426" y="9313674"/>
                  <a:pt x="6903426" y="9313674"/>
                </a:cubicBezTo>
                <a:cubicBezTo>
                  <a:pt x="6903426" y="9304357"/>
                  <a:pt x="6908086" y="9299698"/>
                  <a:pt x="6917402" y="9299698"/>
                </a:cubicBezTo>
                <a:close/>
                <a:moveTo>
                  <a:pt x="6861504" y="9299698"/>
                </a:moveTo>
                <a:lnTo>
                  <a:pt x="6875477" y="9313674"/>
                </a:lnTo>
                <a:lnTo>
                  <a:pt x="6861504" y="9313674"/>
                </a:lnTo>
                <a:close/>
                <a:moveTo>
                  <a:pt x="7196893" y="9257775"/>
                </a:moveTo>
                <a:lnTo>
                  <a:pt x="7210867" y="9257775"/>
                </a:lnTo>
                <a:lnTo>
                  <a:pt x="7210867" y="9271751"/>
                </a:lnTo>
                <a:cubicBezTo>
                  <a:pt x="7220184" y="9281067"/>
                  <a:pt x="7210867" y="9281067"/>
                  <a:pt x="7182918" y="9271751"/>
                </a:cubicBezTo>
                <a:cubicBezTo>
                  <a:pt x="7182918" y="9271751"/>
                  <a:pt x="7185248" y="9269420"/>
                  <a:pt x="7189906" y="9264763"/>
                </a:cubicBezTo>
                <a:cubicBezTo>
                  <a:pt x="7194562" y="9260105"/>
                  <a:pt x="7196893" y="9257775"/>
                  <a:pt x="7196893" y="9257775"/>
                </a:cubicBezTo>
                <a:close/>
                <a:moveTo>
                  <a:pt x="4471854" y="9257775"/>
                </a:moveTo>
                <a:lnTo>
                  <a:pt x="4485830" y="9271751"/>
                </a:lnTo>
                <a:lnTo>
                  <a:pt x="4471854" y="9271751"/>
                </a:lnTo>
                <a:cubicBezTo>
                  <a:pt x="4471854" y="9262434"/>
                  <a:pt x="4471854" y="9257775"/>
                  <a:pt x="4471854" y="9257775"/>
                </a:cubicBezTo>
                <a:close/>
                <a:moveTo>
                  <a:pt x="3801077" y="9257775"/>
                </a:moveTo>
                <a:lnTo>
                  <a:pt x="3787101" y="9271751"/>
                </a:lnTo>
                <a:cubicBezTo>
                  <a:pt x="3777786" y="9271751"/>
                  <a:pt x="3773127" y="9276408"/>
                  <a:pt x="3773127" y="9285724"/>
                </a:cubicBezTo>
                <a:lnTo>
                  <a:pt x="3787101" y="9285724"/>
                </a:lnTo>
                <a:cubicBezTo>
                  <a:pt x="3796418" y="9276408"/>
                  <a:pt x="3801077" y="9267091"/>
                  <a:pt x="3801077" y="9257775"/>
                </a:cubicBezTo>
                <a:close/>
                <a:moveTo>
                  <a:pt x="3759154" y="9257775"/>
                </a:moveTo>
                <a:cubicBezTo>
                  <a:pt x="3749837" y="9267091"/>
                  <a:pt x="3745178" y="9271751"/>
                  <a:pt x="3745178" y="9271751"/>
                </a:cubicBezTo>
                <a:cubicBezTo>
                  <a:pt x="3735863" y="9290384"/>
                  <a:pt x="3735863" y="9299698"/>
                  <a:pt x="3745178" y="9299698"/>
                </a:cubicBezTo>
                <a:cubicBezTo>
                  <a:pt x="3754494" y="9299698"/>
                  <a:pt x="3759154" y="9295041"/>
                  <a:pt x="3759154" y="9285724"/>
                </a:cubicBezTo>
                <a:cubicBezTo>
                  <a:pt x="3759154" y="9276408"/>
                  <a:pt x="3759154" y="9271751"/>
                  <a:pt x="3759154" y="9271751"/>
                </a:cubicBezTo>
                <a:close/>
                <a:moveTo>
                  <a:pt x="7154968" y="9243801"/>
                </a:moveTo>
                <a:cubicBezTo>
                  <a:pt x="7154968" y="9243801"/>
                  <a:pt x="7157298" y="9246130"/>
                  <a:pt x="7161956" y="9250787"/>
                </a:cubicBezTo>
                <a:cubicBezTo>
                  <a:pt x="7166615" y="9255446"/>
                  <a:pt x="7168944" y="9257775"/>
                  <a:pt x="7168944" y="9257775"/>
                </a:cubicBezTo>
                <a:lnTo>
                  <a:pt x="7168944" y="9271751"/>
                </a:lnTo>
                <a:cubicBezTo>
                  <a:pt x="7159627" y="9271751"/>
                  <a:pt x="7152640" y="9269420"/>
                  <a:pt x="7147982" y="9264763"/>
                </a:cubicBezTo>
                <a:cubicBezTo>
                  <a:pt x="7143323" y="9260105"/>
                  <a:pt x="7140994" y="9255446"/>
                  <a:pt x="7140994" y="9250787"/>
                </a:cubicBezTo>
                <a:cubicBezTo>
                  <a:pt x="7140994" y="9246130"/>
                  <a:pt x="7145652" y="9243801"/>
                  <a:pt x="7154968" y="9243801"/>
                </a:cubicBezTo>
                <a:close/>
                <a:moveTo>
                  <a:pt x="7296024" y="9234629"/>
                </a:moveTo>
                <a:cubicBezTo>
                  <a:pt x="7298644" y="9234922"/>
                  <a:pt x="7300537" y="9235649"/>
                  <a:pt x="7301701" y="9236813"/>
                </a:cubicBezTo>
                <a:cubicBezTo>
                  <a:pt x="7306360" y="9241473"/>
                  <a:pt x="7306360" y="9243801"/>
                  <a:pt x="7301701" y="9243801"/>
                </a:cubicBezTo>
                <a:cubicBezTo>
                  <a:pt x="7297044" y="9243801"/>
                  <a:pt x="7285399" y="9243801"/>
                  <a:pt x="7266766" y="9243801"/>
                </a:cubicBezTo>
                <a:lnTo>
                  <a:pt x="7252790" y="9243801"/>
                </a:lnTo>
                <a:cubicBezTo>
                  <a:pt x="7273752" y="9236813"/>
                  <a:pt x="7288163" y="9233756"/>
                  <a:pt x="7296024" y="9234629"/>
                </a:cubicBezTo>
                <a:close/>
                <a:moveTo>
                  <a:pt x="7113044" y="9229826"/>
                </a:moveTo>
                <a:lnTo>
                  <a:pt x="7127020" y="9229826"/>
                </a:lnTo>
                <a:cubicBezTo>
                  <a:pt x="7136337" y="9239144"/>
                  <a:pt x="7136337" y="9243801"/>
                  <a:pt x="7127020" y="9243801"/>
                </a:cubicBezTo>
                <a:cubicBezTo>
                  <a:pt x="7117704" y="9243801"/>
                  <a:pt x="7113044" y="9239144"/>
                  <a:pt x="7113044" y="9229826"/>
                </a:cubicBezTo>
                <a:close/>
                <a:moveTo>
                  <a:pt x="6805604" y="9229826"/>
                </a:moveTo>
                <a:lnTo>
                  <a:pt x="6833554" y="9229826"/>
                </a:lnTo>
                <a:lnTo>
                  <a:pt x="6847530" y="9243801"/>
                </a:lnTo>
                <a:lnTo>
                  <a:pt x="6861504" y="9257775"/>
                </a:lnTo>
                <a:cubicBezTo>
                  <a:pt x="6870820" y="9267091"/>
                  <a:pt x="6880136" y="9267091"/>
                  <a:pt x="6889453" y="9257775"/>
                </a:cubicBezTo>
                <a:lnTo>
                  <a:pt x="6889453" y="9271751"/>
                </a:lnTo>
                <a:lnTo>
                  <a:pt x="6875477" y="9285724"/>
                </a:lnTo>
                <a:cubicBezTo>
                  <a:pt x="6875477" y="9276408"/>
                  <a:pt x="6870820" y="9271751"/>
                  <a:pt x="6861504" y="9271751"/>
                </a:cubicBezTo>
                <a:close/>
                <a:moveTo>
                  <a:pt x="3703255" y="9229826"/>
                </a:moveTo>
                <a:cubicBezTo>
                  <a:pt x="3693938" y="9229826"/>
                  <a:pt x="3689281" y="9232156"/>
                  <a:pt x="3689281" y="9236813"/>
                </a:cubicBezTo>
                <a:cubicBezTo>
                  <a:pt x="3689281" y="9241473"/>
                  <a:pt x="3691610" y="9243801"/>
                  <a:pt x="3696267" y="9243801"/>
                </a:cubicBezTo>
                <a:cubicBezTo>
                  <a:pt x="3700926" y="9243801"/>
                  <a:pt x="3703255" y="9239144"/>
                  <a:pt x="3703255" y="9229826"/>
                </a:cubicBezTo>
                <a:close/>
                <a:moveTo>
                  <a:pt x="6990768" y="9222840"/>
                </a:moveTo>
                <a:cubicBezTo>
                  <a:pt x="6993096" y="9222840"/>
                  <a:pt x="6991932" y="9225168"/>
                  <a:pt x="6987275" y="9229826"/>
                </a:cubicBezTo>
                <a:cubicBezTo>
                  <a:pt x="6987275" y="9229826"/>
                  <a:pt x="6982616" y="9229826"/>
                  <a:pt x="6973300" y="9229826"/>
                </a:cubicBezTo>
                <a:cubicBezTo>
                  <a:pt x="6982616" y="9225168"/>
                  <a:pt x="6988440" y="9222840"/>
                  <a:pt x="6990768" y="9222840"/>
                </a:cubicBezTo>
                <a:close/>
                <a:moveTo>
                  <a:pt x="4443906" y="9215852"/>
                </a:moveTo>
                <a:cubicBezTo>
                  <a:pt x="4453222" y="9225168"/>
                  <a:pt x="4453222" y="9229826"/>
                  <a:pt x="4443906" y="9229826"/>
                </a:cubicBezTo>
                <a:lnTo>
                  <a:pt x="4429931" y="9229826"/>
                </a:lnTo>
                <a:close/>
                <a:moveTo>
                  <a:pt x="3619408" y="9215852"/>
                </a:moveTo>
                <a:cubicBezTo>
                  <a:pt x="3628725" y="9234485"/>
                  <a:pt x="3624066" y="9243801"/>
                  <a:pt x="3605432" y="9243801"/>
                </a:cubicBezTo>
                <a:lnTo>
                  <a:pt x="3605432" y="9229826"/>
                </a:lnTo>
                <a:close/>
                <a:moveTo>
                  <a:pt x="4541729" y="9201878"/>
                </a:moveTo>
                <a:lnTo>
                  <a:pt x="4555702" y="9201878"/>
                </a:lnTo>
                <a:cubicBezTo>
                  <a:pt x="4555702" y="9201878"/>
                  <a:pt x="4551044" y="9206535"/>
                  <a:pt x="4541729" y="9215852"/>
                </a:cubicBezTo>
                <a:close/>
                <a:moveTo>
                  <a:pt x="5575844" y="9187902"/>
                </a:moveTo>
                <a:lnTo>
                  <a:pt x="5589820" y="9187902"/>
                </a:lnTo>
                <a:lnTo>
                  <a:pt x="5589820" y="9201878"/>
                </a:lnTo>
                <a:close/>
                <a:moveTo>
                  <a:pt x="5505971" y="9187902"/>
                </a:moveTo>
                <a:cubicBezTo>
                  <a:pt x="5505971" y="9187902"/>
                  <a:pt x="5505971" y="9190233"/>
                  <a:pt x="5505971" y="9194890"/>
                </a:cubicBezTo>
                <a:cubicBezTo>
                  <a:pt x="5505971" y="9199547"/>
                  <a:pt x="5501314" y="9201878"/>
                  <a:pt x="5491997" y="9201878"/>
                </a:cubicBezTo>
                <a:close/>
                <a:moveTo>
                  <a:pt x="4108517" y="9187902"/>
                </a:moveTo>
                <a:cubicBezTo>
                  <a:pt x="4108517" y="9187902"/>
                  <a:pt x="4108517" y="9192561"/>
                  <a:pt x="4108517" y="9201878"/>
                </a:cubicBezTo>
                <a:cubicBezTo>
                  <a:pt x="4108517" y="9201878"/>
                  <a:pt x="4106188" y="9199547"/>
                  <a:pt x="4101529" y="9194890"/>
                </a:cubicBezTo>
                <a:cubicBezTo>
                  <a:pt x="4096870" y="9190233"/>
                  <a:pt x="4099200" y="9187902"/>
                  <a:pt x="4108517" y="9187902"/>
                </a:cubicBezTo>
                <a:close/>
                <a:moveTo>
                  <a:pt x="7182918" y="9177421"/>
                </a:moveTo>
                <a:cubicBezTo>
                  <a:pt x="7187576" y="9179752"/>
                  <a:pt x="7192234" y="9187902"/>
                  <a:pt x="7196893" y="9201878"/>
                </a:cubicBezTo>
                <a:cubicBezTo>
                  <a:pt x="7206210" y="9220511"/>
                  <a:pt x="7201550" y="9225168"/>
                  <a:pt x="7182918" y="9215852"/>
                </a:cubicBezTo>
                <a:cubicBezTo>
                  <a:pt x="7182918" y="9215852"/>
                  <a:pt x="7180589" y="9213523"/>
                  <a:pt x="7175932" y="9208864"/>
                </a:cubicBezTo>
                <a:cubicBezTo>
                  <a:pt x="7171272" y="9204207"/>
                  <a:pt x="7168944" y="9197219"/>
                  <a:pt x="7168944" y="9187902"/>
                </a:cubicBezTo>
                <a:cubicBezTo>
                  <a:pt x="7173603" y="9178586"/>
                  <a:pt x="7178260" y="9175093"/>
                  <a:pt x="7182918" y="9177421"/>
                </a:cubicBezTo>
                <a:close/>
                <a:moveTo>
                  <a:pt x="7113044" y="9173928"/>
                </a:moveTo>
                <a:cubicBezTo>
                  <a:pt x="7122361" y="9173928"/>
                  <a:pt x="7127020" y="9180914"/>
                  <a:pt x="7127020" y="9194890"/>
                </a:cubicBezTo>
                <a:cubicBezTo>
                  <a:pt x="7127020" y="9208864"/>
                  <a:pt x="7122361" y="9215852"/>
                  <a:pt x="7113044" y="9215852"/>
                </a:cubicBezTo>
                <a:lnTo>
                  <a:pt x="7113044" y="9201878"/>
                </a:lnTo>
                <a:cubicBezTo>
                  <a:pt x="7103728" y="9201878"/>
                  <a:pt x="7099071" y="9201878"/>
                  <a:pt x="7099071" y="9201878"/>
                </a:cubicBezTo>
                <a:cubicBezTo>
                  <a:pt x="7089754" y="9201878"/>
                  <a:pt x="7085096" y="9197219"/>
                  <a:pt x="7085096" y="9187902"/>
                </a:cubicBezTo>
                <a:cubicBezTo>
                  <a:pt x="7085096" y="9187902"/>
                  <a:pt x="7087426" y="9185574"/>
                  <a:pt x="7092083" y="9180914"/>
                </a:cubicBezTo>
                <a:cubicBezTo>
                  <a:pt x="7096742" y="9176257"/>
                  <a:pt x="7103728" y="9173928"/>
                  <a:pt x="7113044" y="9173928"/>
                </a:cubicBezTo>
                <a:close/>
                <a:moveTo>
                  <a:pt x="6050978" y="9173928"/>
                </a:moveTo>
                <a:lnTo>
                  <a:pt x="6064954" y="9187902"/>
                </a:lnTo>
                <a:cubicBezTo>
                  <a:pt x="6064954" y="9197219"/>
                  <a:pt x="6060295" y="9201878"/>
                  <a:pt x="6050978" y="9201878"/>
                </a:cubicBezTo>
                <a:cubicBezTo>
                  <a:pt x="6050978" y="9201878"/>
                  <a:pt x="6050978" y="9197219"/>
                  <a:pt x="6050978" y="9187902"/>
                </a:cubicBezTo>
                <a:cubicBezTo>
                  <a:pt x="6050978" y="9187902"/>
                  <a:pt x="6050978" y="9183245"/>
                  <a:pt x="6050978" y="9173928"/>
                </a:cubicBezTo>
                <a:close/>
                <a:moveTo>
                  <a:pt x="5974120" y="9173928"/>
                </a:moveTo>
                <a:cubicBezTo>
                  <a:pt x="5969461" y="9173928"/>
                  <a:pt x="5967132" y="9178586"/>
                  <a:pt x="5967132" y="9187902"/>
                </a:cubicBezTo>
                <a:cubicBezTo>
                  <a:pt x="5967132" y="9197219"/>
                  <a:pt x="5969461" y="9201878"/>
                  <a:pt x="5974120" y="9201878"/>
                </a:cubicBezTo>
                <a:cubicBezTo>
                  <a:pt x="5978778" y="9201878"/>
                  <a:pt x="5981106" y="9197219"/>
                  <a:pt x="5981106" y="9187902"/>
                </a:cubicBezTo>
                <a:cubicBezTo>
                  <a:pt x="5981106" y="9178586"/>
                  <a:pt x="5978778" y="9173928"/>
                  <a:pt x="5974120" y="9173928"/>
                </a:cubicBezTo>
                <a:close/>
                <a:moveTo>
                  <a:pt x="6882465" y="9166941"/>
                </a:moveTo>
                <a:cubicBezTo>
                  <a:pt x="6887124" y="9166941"/>
                  <a:pt x="6894110" y="9169271"/>
                  <a:pt x="6903426" y="9173928"/>
                </a:cubicBezTo>
                <a:cubicBezTo>
                  <a:pt x="6912743" y="9183245"/>
                  <a:pt x="6917402" y="9183245"/>
                  <a:pt x="6917402" y="9173928"/>
                </a:cubicBezTo>
                <a:lnTo>
                  <a:pt x="6931376" y="9201878"/>
                </a:lnTo>
                <a:lnTo>
                  <a:pt x="6917402" y="9215852"/>
                </a:lnTo>
                <a:cubicBezTo>
                  <a:pt x="6908086" y="9206535"/>
                  <a:pt x="6898770" y="9201878"/>
                  <a:pt x="6889453" y="9201878"/>
                </a:cubicBezTo>
                <a:cubicBezTo>
                  <a:pt x="6889453" y="9211194"/>
                  <a:pt x="6889453" y="9215852"/>
                  <a:pt x="6889453" y="9215852"/>
                </a:cubicBezTo>
                <a:cubicBezTo>
                  <a:pt x="6889453" y="9215852"/>
                  <a:pt x="6884794" y="9215852"/>
                  <a:pt x="6875477" y="9215852"/>
                </a:cubicBezTo>
                <a:cubicBezTo>
                  <a:pt x="6875477" y="9215852"/>
                  <a:pt x="6875477" y="9211194"/>
                  <a:pt x="6875477" y="9201878"/>
                </a:cubicBezTo>
                <a:lnTo>
                  <a:pt x="6889453" y="9187902"/>
                </a:lnTo>
                <a:cubicBezTo>
                  <a:pt x="6880136" y="9187902"/>
                  <a:pt x="6875477" y="9183245"/>
                  <a:pt x="6875477" y="9173928"/>
                </a:cubicBezTo>
                <a:cubicBezTo>
                  <a:pt x="6875477" y="9169271"/>
                  <a:pt x="6877808" y="9166941"/>
                  <a:pt x="6882465" y="9166941"/>
                </a:cubicBezTo>
                <a:close/>
                <a:moveTo>
                  <a:pt x="6456241" y="9145979"/>
                </a:moveTo>
                <a:lnTo>
                  <a:pt x="6484190" y="9145979"/>
                </a:lnTo>
                <a:lnTo>
                  <a:pt x="6470215" y="9187902"/>
                </a:lnTo>
                <a:lnTo>
                  <a:pt x="6386368" y="9271751"/>
                </a:lnTo>
                <a:cubicBezTo>
                  <a:pt x="6414318" y="9197219"/>
                  <a:pt x="6437608" y="9155296"/>
                  <a:pt x="6456241" y="9145979"/>
                </a:cubicBezTo>
                <a:close/>
                <a:moveTo>
                  <a:pt x="5897260" y="9145979"/>
                </a:moveTo>
                <a:cubicBezTo>
                  <a:pt x="5887943" y="9155296"/>
                  <a:pt x="5883284" y="9159953"/>
                  <a:pt x="5883284" y="9159953"/>
                </a:cubicBezTo>
                <a:cubicBezTo>
                  <a:pt x="5883284" y="9169271"/>
                  <a:pt x="5885612" y="9173928"/>
                  <a:pt x="5890272" y="9173928"/>
                </a:cubicBezTo>
                <a:cubicBezTo>
                  <a:pt x="5894931" y="9173928"/>
                  <a:pt x="5899588" y="9171600"/>
                  <a:pt x="5904248" y="9166941"/>
                </a:cubicBezTo>
                <a:cubicBezTo>
                  <a:pt x="5908904" y="9162283"/>
                  <a:pt x="5908904" y="9157624"/>
                  <a:pt x="5904248" y="9152967"/>
                </a:cubicBezTo>
                <a:cubicBezTo>
                  <a:pt x="5899588" y="9148310"/>
                  <a:pt x="5897260" y="9145979"/>
                  <a:pt x="5897260" y="9145979"/>
                </a:cubicBezTo>
                <a:close/>
                <a:moveTo>
                  <a:pt x="4164414" y="9145979"/>
                </a:moveTo>
                <a:cubicBezTo>
                  <a:pt x="4164414" y="9145979"/>
                  <a:pt x="4164414" y="9150638"/>
                  <a:pt x="4164414" y="9159953"/>
                </a:cubicBezTo>
                <a:cubicBezTo>
                  <a:pt x="4155100" y="9159953"/>
                  <a:pt x="4152769" y="9157624"/>
                  <a:pt x="4157428" y="9152967"/>
                </a:cubicBezTo>
                <a:cubicBezTo>
                  <a:pt x="4162086" y="9148310"/>
                  <a:pt x="4164414" y="9145979"/>
                  <a:pt x="4164414" y="9145979"/>
                </a:cubicBezTo>
                <a:close/>
                <a:moveTo>
                  <a:pt x="5659692" y="9132003"/>
                </a:moveTo>
                <a:lnTo>
                  <a:pt x="5673666" y="9132003"/>
                </a:lnTo>
                <a:cubicBezTo>
                  <a:pt x="5673666" y="9132003"/>
                  <a:pt x="5673666" y="9136663"/>
                  <a:pt x="5673666" y="9145979"/>
                </a:cubicBezTo>
                <a:cubicBezTo>
                  <a:pt x="5673666" y="9155296"/>
                  <a:pt x="5673666" y="9159953"/>
                  <a:pt x="5673666" y="9159953"/>
                </a:cubicBezTo>
                <a:lnTo>
                  <a:pt x="5645716" y="9201878"/>
                </a:lnTo>
                <a:lnTo>
                  <a:pt x="5603793" y="9229826"/>
                </a:lnTo>
                <a:close/>
                <a:moveTo>
                  <a:pt x="5617768" y="9132003"/>
                </a:moveTo>
                <a:lnTo>
                  <a:pt x="5617768" y="9138991"/>
                </a:lnTo>
                <a:cubicBezTo>
                  <a:pt x="5617768" y="9134334"/>
                  <a:pt x="5613110" y="9141322"/>
                  <a:pt x="5603793" y="9159953"/>
                </a:cubicBezTo>
                <a:lnTo>
                  <a:pt x="5589820" y="9159953"/>
                </a:lnTo>
                <a:cubicBezTo>
                  <a:pt x="5589820" y="9150638"/>
                  <a:pt x="5589820" y="9145979"/>
                  <a:pt x="5589820" y="9145979"/>
                </a:cubicBezTo>
                <a:cubicBezTo>
                  <a:pt x="5589820" y="9145979"/>
                  <a:pt x="5594478" y="9145979"/>
                  <a:pt x="5603793" y="9145979"/>
                </a:cubicBezTo>
                <a:close/>
                <a:moveTo>
                  <a:pt x="6582012" y="9118030"/>
                </a:moveTo>
                <a:lnTo>
                  <a:pt x="6568037" y="9145979"/>
                </a:lnTo>
                <a:lnTo>
                  <a:pt x="6568037" y="9132003"/>
                </a:lnTo>
                <a:close/>
                <a:moveTo>
                  <a:pt x="6190724" y="9118030"/>
                </a:moveTo>
                <a:lnTo>
                  <a:pt x="6190724" y="9159953"/>
                </a:lnTo>
                <a:lnTo>
                  <a:pt x="6176750" y="9187902"/>
                </a:lnTo>
                <a:lnTo>
                  <a:pt x="6148801" y="9215852"/>
                </a:lnTo>
                <a:lnTo>
                  <a:pt x="6134827" y="9201878"/>
                </a:lnTo>
                <a:cubicBezTo>
                  <a:pt x="6116194" y="9183245"/>
                  <a:pt x="6125510" y="9159953"/>
                  <a:pt x="6162776" y="9132003"/>
                </a:cubicBezTo>
                <a:cubicBezTo>
                  <a:pt x="6181410" y="9122689"/>
                  <a:pt x="6190724" y="9118030"/>
                  <a:pt x="6190724" y="9118030"/>
                </a:cubicBezTo>
                <a:close/>
                <a:moveTo>
                  <a:pt x="5701615" y="9118030"/>
                </a:moveTo>
                <a:cubicBezTo>
                  <a:pt x="5701615" y="9136663"/>
                  <a:pt x="5692298" y="9141322"/>
                  <a:pt x="5673666" y="9132003"/>
                </a:cubicBezTo>
                <a:close/>
                <a:moveTo>
                  <a:pt x="3703255" y="9111042"/>
                </a:moveTo>
                <a:cubicBezTo>
                  <a:pt x="3705583" y="9111042"/>
                  <a:pt x="3707912" y="9113372"/>
                  <a:pt x="3710242" y="9118030"/>
                </a:cubicBezTo>
                <a:cubicBezTo>
                  <a:pt x="3714900" y="9127346"/>
                  <a:pt x="3712571" y="9132003"/>
                  <a:pt x="3703255" y="9132003"/>
                </a:cubicBezTo>
                <a:cubicBezTo>
                  <a:pt x="3693938" y="9132003"/>
                  <a:pt x="3691610" y="9127346"/>
                  <a:pt x="3696267" y="9118030"/>
                </a:cubicBezTo>
                <a:cubicBezTo>
                  <a:pt x="3698597" y="9113372"/>
                  <a:pt x="3700926" y="9111042"/>
                  <a:pt x="3703255" y="9111042"/>
                </a:cubicBezTo>
                <a:close/>
                <a:moveTo>
                  <a:pt x="5925209" y="9104056"/>
                </a:moveTo>
                <a:cubicBezTo>
                  <a:pt x="5915892" y="9113372"/>
                  <a:pt x="5911234" y="9118030"/>
                  <a:pt x="5911234" y="9118030"/>
                </a:cubicBezTo>
                <a:cubicBezTo>
                  <a:pt x="5920550" y="9145979"/>
                  <a:pt x="5929866" y="9145979"/>
                  <a:pt x="5939182" y="9118030"/>
                </a:cubicBezTo>
                <a:close/>
                <a:moveTo>
                  <a:pt x="6037005" y="9090080"/>
                </a:moveTo>
                <a:cubicBezTo>
                  <a:pt x="6037005" y="9099398"/>
                  <a:pt x="6034676" y="9111042"/>
                  <a:pt x="6030017" y="9125017"/>
                </a:cubicBezTo>
                <a:cubicBezTo>
                  <a:pt x="6025360" y="9138991"/>
                  <a:pt x="6023029" y="9150638"/>
                  <a:pt x="6023029" y="9159953"/>
                </a:cubicBezTo>
                <a:cubicBezTo>
                  <a:pt x="6032346" y="9169271"/>
                  <a:pt x="6041664" y="9159953"/>
                  <a:pt x="6050978" y="9132003"/>
                </a:cubicBezTo>
                <a:cubicBezTo>
                  <a:pt x="6041664" y="9113372"/>
                  <a:pt x="6037005" y="9099398"/>
                  <a:pt x="6037005" y="9090080"/>
                </a:cubicBezTo>
                <a:close/>
                <a:moveTo>
                  <a:pt x="7114908" y="9063530"/>
                </a:moveTo>
                <a:lnTo>
                  <a:pt x="7168944" y="9104056"/>
                </a:lnTo>
                <a:cubicBezTo>
                  <a:pt x="7178260" y="9104056"/>
                  <a:pt x="7182918" y="9108713"/>
                  <a:pt x="7182918" y="9118030"/>
                </a:cubicBezTo>
                <a:cubicBezTo>
                  <a:pt x="7182918" y="9127346"/>
                  <a:pt x="7178260" y="9136663"/>
                  <a:pt x="7168944" y="9145979"/>
                </a:cubicBezTo>
                <a:cubicBezTo>
                  <a:pt x="7159627" y="9155296"/>
                  <a:pt x="7150310" y="9150638"/>
                  <a:pt x="7140994" y="9132003"/>
                </a:cubicBezTo>
                <a:lnTo>
                  <a:pt x="7127020" y="9104056"/>
                </a:lnTo>
                <a:cubicBezTo>
                  <a:pt x="7127020" y="9094739"/>
                  <a:pt x="7127020" y="9090080"/>
                  <a:pt x="7127020" y="9090080"/>
                </a:cubicBezTo>
                <a:cubicBezTo>
                  <a:pt x="7127020" y="9090080"/>
                  <a:pt x="7127020" y="9085423"/>
                  <a:pt x="7127020" y="9076106"/>
                </a:cubicBezTo>
                <a:cubicBezTo>
                  <a:pt x="7122361" y="9076106"/>
                  <a:pt x="7118868" y="9074360"/>
                  <a:pt x="7116540" y="9070865"/>
                </a:cubicBezTo>
                <a:close/>
                <a:moveTo>
                  <a:pt x="7113044" y="9062131"/>
                </a:moveTo>
                <a:lnTo>
                  <a:pt x="7114598" y="9062131"/>
                </a:lnTo>
                <a:lnTo>
                  <a:pt x="7114908" y="9063530"/>
                </a:lnTo>
                <a:close/>
                <a:moveTo>
                  <a:pt x="7085096" y="9062131"/>
                </a:moveTo>
                <a:lnTo>
                  <a:pt x="7085096" y="9076106"/>
                </a:lnTo>
                <a:lnTo>
                  <a:pt x="7099071" y="9090080"/>
                </a:lnTo>
                <a:cubicBezTo>
                  <a:pt x="7099071" y="9080766"/>
                  <a:pt x="7103728" y="9085423"/>
                  <a:pt x="7113044" y="9104056"/>
                </a:cubicBezTo>
                <a:lnTo>
                  <a:pt x="7127020" y="9132003"/>
                </a:lnTo>
                <a:cubicBezTo>
                  <a:pt x="7117704" y="9132003"/>
                  <a:pt x="7108388" y="9132003"/>
                  <a:pt x="7099071" y="9132003"/>
                </a:cubicBezTo>
                <a:cubicBezTo>
                  <a:pt x="7089754" y="9122689"/>
                  <a:pt x="7080438" y="9118030"/>
                  <a:pt x="7071122" y="9118030"/>
                </a:cubicBezTo>
                <a:lnTo>
                  <a:pt x="7057148" y="9118030"/>
                </a:lnTo>
                <a:cubicBezTo>
                  <a:pt x="7057148" y="9108713"/>
                  <a:pt x="7059476" y="9104056"/>
                  <a:pt x="7064134" y="9104056"/>
                </a:cubicBezTo>
                <a:cubicBezTo>
                  <a:pt x="7068793" y="9104056"/>
                  <a:pt x="7071122" y="9099398"/>
                  <a:pt x="7071122" y="9090080"/>
                </a:cubicBezTo>
                <a:cubicBezTo>
                  <a:pt x="7071122" y="9080766"/>
                  <a:pt x="7075779" y="9071449"/>
                  <a:pt x="7085096" y="9062131"/>
                </a:cubicBezTo>
                <a:close/>
                <a:moveTo>
                  <a:pt x="6176750" y="9062131"/>
                </a:moveTo>
                <a:cubicBezTo>
                  <a:pt x="6176750" y="9062131"/>
                  <a:pt x="6176750" y="9066790"/>
                  <a:pt x="6176750" y="9076106"/>
                </a:cubicBezTo>
                <a:cubicBezTo>
                  <a:pt x="6176750" y="9085423"/>
                  <a:pt x="6174422" y="9090080"/>
                  <a:pt x="6169762" y="9090080"/>
                </a:cubicBezTo>
                <a:cubicBezTo>
                  <a:pt x="6165105" y="9090080"/>
                  <a:pt x="6165105" y="9085423"/>
                  <a:pt x="6169762" y="9076106"/>
                </a:cubicBezTo>
                <a:cubicBezTo>
                  <a:pt x="6174422" y="9066790"/>
                  <a:pt x="6176750" y="9062131"/>
                  <a:pt x="6176750" y="9062131"/>
                </a:cubicBezTo>
                <a:close/>
                <a:moveTo>
                  <a:pt x="4597626" y="9062131"/>
                </a:moveTo>
                <a:cubicBezTo>
                  <a:pt x="4597626" y="9071449"/>
                  <a:pt x="4602285" y="9076106"/>
                  <a:pt x="4611600" y="9076106"/>
                </a:cubicBezTo>
                <a:cubicBezTo>
                  <a:pt x="4611600" y="9076106"/>
                  <a:pt x="4613928" y="9073778"/>
                  <a:pt x="4618588" y="9069119"/>
                </a:cubicBezTo>
                <a:cubicBezTo>
                  <a:pt x="4623246" y="9064461"/>
                  <a:pt x="4620916" y="9062131"/>
                  <a:pt x="4611600" y="9062131"/>
                </a:cubicBezTo>
                <a:cubicBezTo>
                  <a:pt x="4602285" y="9062131"/>
                  <a:pt x="4597626" y="9062131"/>
                  <a:pt x="4597626" y="9062131"/>
                </a:cubicBezTo>
                <a:close/>
                <a:moveTo>
                  <a:pt x="7403016" y="9051650"/>
                </a:moveTo>
                <a:cubicBezTo>
                  <a:pt x="7405347" y="9051650"/>
                  <a:pt x="7406511" y="9052816"/>
                  <a:pt x="7406511" y="9055145"/>
                </a:cubicBezTo>
                <a:cubicBezTo>
                  <a:pt x="7406511" y="9059802"/>
                  <a:pt x="7406511" y="9066790"/>
                  <a:pt x="7406511" y="9076106"/>
                </a:cubicBezTo>
                <a:cubicBezTo>
                  <a:pt x="7406511" y="9085423"/>
                  <a:pt x="7401852" y="9085423"/>
                  <a:pt x="7392536" y="9076106"/>
                </a:cubicBezTo>
                <a:cubicBezTo>
                  <a:pt x="7383219" y="9076106"/>
                  <a:pt x="7378562" y="9073778"/>
                  <a:pt x="7378562" y="9069119"/>
                </a:cubicBezTo>
                <a:cubicBezTo>
                  <a:pt x="7378562" y="9064461"/>
                  <a:pt x="7383219" y="9059802"/>
                  <a:pt x="7392536" y="9055145"/>
                </a:cubicBezTo>
                <a:cubicBezTo>
                  <a:pt x="7397194" y="9052816"/>
                  <a:pt x="7400688" y="9051650"/>
                  <a:pt x="7403016" y="9051650"/>
                </a:cubicBezTo>
                <a:close/>
                <a:moveTo>
                  <a:pt x="4807245" y="9048157"/>
                </a:moveTo>
                <a:lnTo>
                  <a:pt x="4765320" y="9090080"/>
                </a:lnTo>
                <a:lnTo>
                  <a:pt x="4793270" y="9062131"/>
                </a:lnTo>
                <a:close/>
                <a:moveTo>
                  <a:pt x="7001249" y="9048157"/>
                </a:moveTo>
                <a:lnTo>
                  <a:pt x="7015222" y="9048157"/>
                </a:lnTo>
                <a:cubicBezTo>
                  <a:pt x="7015222" y="9048157"/>
                  <a:pt x="7016387" y="9048157"/>
                  <a:pt x="7018718" y="9048157"/>
                </a:cubicBezTo>
                <a:lnTo>
                  <a:pt x="7029198" y="9048157"/>
                </a:lnTo>
                <a:lnTo>
                  <a:pt x="7001249" y="9076106"/>
                </a:lnTo>
                <a:close/>
                <a:moveTo>
                  <a:pt x="5687642" y="9048157"/>
                </a:moveTo>
                <a:lnTo>
                  <a:pt x="5687642" y="9062131"/>
                </a:lnTo>
                <a:lnTo>
                  <a:pt x="5673666" y="9076106"/>
                </a:lnTo>
                <a:cubicBezTo>
                  <a:pt x="5673666" y="9066790"/>
                  <a:pt x="5678325" y="9057473"/>
                  <a:pt x="5687642" y="9048157"/>
                </a:cubicBezTo>
                <a:close/>
                <a:moveTo>
                  <a:pt x="6782896" y="9043791"/>
                </a:moveTo>
                <a:cubicBezTo>
                  <a:pt x="6786390" y="9042042"/>
                  <a:pt x="6784643" y="9048157"/>
                  <a:pt x="6777655" y="9062131"/>
                </a:cubicBezTo>
                <a:lnTo>
                  <a:pt x="6749708" y="9104056"/>
                </a:lnTo>
                <a:cubicBezTo>
                  <a:pt x="6740391" y="9104056"/>
                  <a:pt x="6735732" y="9101727"/>
                  <a:pt x="6735732" y="9097068"/>
                </a:cubicBezTo>
                <a:cubicBezTo>
                  <a:pt x="6735732" y="9092409"/>
                  <a:pt x="6735732" y="9085423"/>
                  <a:pt x="6735732" y="9076106"/>
                </a:cubicBezTo>
                <a:lnTo>
                  <a:pt x="6749708" y="9048157"/>
                </a:lnTo>
                <a:lnTo>
                  <a:pt x="6777655" y="9048157"/>
                </a:lnTo>
                <a:cubicBezTo>
                  <a:pt x="6779986" y="9045828"/>
                  <a:pt x="6781732" y="9044373"/>
                  <a:pt x="6782896" y="9043791"/>
                </a:cubicBezTo>
                <a:close/>
                <a:moveTo>
                  <a:pt x="7034787" y="9042566"/>
                </a:moveTo>
                <a:lnTo>
                  <a:pt x="7036186" y="9044664"/>
                </a:lnTo>
                <a:cubicBezTo>
                  <a:pt x="7036186" y="9046993"/>
                  <a:pt x="7033858" y="9048157"/>
                  <a:pt x="7029198" y="9048157"/>
                </a:cubicBezTo>
                <a:close/>
                <a:moveTo>
                  <a:pt x="7120032" y="9034183"/>
                </a:moveTo>
                <a:cubicBezTo>
                  <a:pt x="7124690" y="9034183"/>
                  <a:pt x="7131678" y="9038840"/>
                  <a:pt x="7140994" y="9048157"/>
                </a:cubicBezTo>
                <a:lnTo>
                  <a:pt x="7127020" y="9062131"/>
                </a:lnTo>
                <a:cubicBezTo>
                  <a:pt x="7122361" y="9062131"/>
                  <a:pt x="7118868" y="9062131"/>
                  <a:pt x="7116540" y="9062131"/>
                </a:cubicBezTo>
                <a:lnTo>
                  <a:pt x="7114598" y="9062131"/>
                </a:lnTo>
                <a:lnTo>
                  <a:pt x="7113044" y="9055145"/>
                </a:lnTo>
                <a:cubicBezTo>
                  <a:pt x="7113044" y="9041169"/>
                  <a:pt x="7115376" y="9034183"/>
                  <a:pt x="7120032" y="9034183"/>
                </a:cubicBezTo>
                <a:close/>
                <a:moveTo>
                  <a:pt x="4821220" y="9034183"/>
                </a:moveTo>
                <a:cubicBezTo>
                  <a:pt x="4821220" y="9034183"/>
                  <a:pt x="4818891" y="9036512"/>
                  <a:pt x="4814232" y="9041170"/>
                </a:cubicBezTo>
                <a:lnTo>
                  <a:pt x="4807245" y="9048157"/>
                </a:lnTo>
                <a:close/>
                <a:moveTo>
                  <a:pt x="6582012" y="9020207"/>
                </a:moveTo>
                <a:lnTo>
                  <a:pt x="6554063" y="9076106"/>
                </a:lnTo>
                <a:lnTo>
                  <a:pt x="6498164" y="9145979"/>
                </a:lnTo>
                <a:cubicBezTo>
                  <a:pt x="6498164" y="9136663"/>
                  <a:pt x="6509810" y="9113372"/>
                  <a:pt x="6533102" y="9076106"/>
                </a:cubicBezTo>
                <a:cubicBezTo>
                  <a:pt x="6556392" y="9038840"/>
                  <a:pt x="6572696" y="9020207"/>
                  <a:pt x="6582012" y="9020207"/>
                </a:cubicBezTo>
                <a:close/>
                <a:moveTo>
                  <a:pt x="5652704" y="9020207"/>
                </a:moveTo>
                <a:cubicBezTo>
                  <a:pt x="5657364" y="9020207"/>
                  <a:pt x="5662020" y="9020207"/>
                  <a:pt x="5666680" y="9020207"/>
                </a:cubicBezTo>
                <a:cubicBezTo>
                  <a:pt x="5671337" y="9020207"/>
                  <a:pt x="5673666" y="9020207"/>
                  <a:pt x="5673666" y="9020207"/>
                </a:cubicBezTo>
                <a:cubicBezTo>
                  <a:pt x="5673666" y="9020207"/>
                  <a:pt x="5673666" y="9024867"/>
                  <a:pt x="5673666" y="9034183"/>
                </a:cubicBezTo>
                <a:cubicBezTo>
                  <a:pt x="5673666" y="9034183"/>
                  <a:pt x="5669008" y="9034183"/>
                  <a:pt x="5659692" y="9034183"/>
                </a:cubicBezTo>
                <a:lnTo>
                  <a:pt x="5645716" y="9034183"/>
                </a:lnTo>
                <a:cubicBezTo>
                  <a:pt x="5645716" y="9024867"/>
                  <a:pt x="5648047" y="9020207"/>
                  <a:pt x="5652704" y="9020207"/>
                </a:cubicBezTo>
                <a:close/>
                <a:moveTo>
                  <a:pt x="7392536" y="9006234"/>
                </a:moveTo>
                <a:lnTo>
                  <a:pt x="7406511" y="9006234"/>
                </a:lnTo>
                <a:cubicBezTo>
                  <a:pt x="7406511" y="9015550"/>
                  <a:pt x="7411168" y="9020207"/>
                  <a:pt x="7420485" y="9020207"/>
                </a:cubicBezTo>
                <a:lnTo>
                  <a:pt x="7406511" y="9034183"/>
                </a:lnTo>
                <a:cubicBezTo>
                  <a:pt x="7387878" y="9034183"/>
                  <a:pt x="7378562" y="9031854"/>
                  <a:pt x="7378562" y="9027195"/>
                </a:cubicBezTo>
                <a:cubicBezTo>
                  <a:pt x="7378562" y="9022538"/>
                  <a:pt x="7383219" y="9015550"/>
                  <a:pt x="7392536" y="9006234"/>
                </a:cubicBezTo>
                <a:close/>
                <a:moveTo>
                  <a:pt x="3829026" y="9006234"/>
                </a:moveTo>
                <a:cubicBezTo>
                  <a:pt x="3819710" y="9006234"/>
                  <a:pt x="3815050" y="9010891"/>
                  <a:pt x="3815050" y="9020207"/>
                </a:cubicBezTo>
                <a:lnTo>
                  <a:pt x="3829026" y="9034183"/>
                </a:lnTo>
                <a:cubicBezTo>
                  <a:pt x="3829026" y="9024867"/>
                  <a:pt x="3829026" y="9020207"/>
                  <a:pt x="3829026" y="9020207"/>
                </a:cubicBezTo>
                <a:cubicBezTo>
                  <a:pt x="3829026" y="9020207"/>
                  <a:pt x="3829026" y="9015550"/>
                  <a:pt x="3829026" y="9006234"/>
                </a:cubicBezTo>
                <a:close/>
                <a:moveTo>
                  <a:pt x="7277246" y="8997499"/>
                </a:moveTo>
                <a:cubicBezTo>
                  <a:pt x="7279576" y="8996335"/>
                  <a:pt x="7280740" y="8996917"/>
                  <a:pt x="7280740" y="8999246"/>
                </a:cubicBezTo>
                <a:cubicBezTo>
                  <a:pt x="7280740" y="9003905"/>
                  <a:pt x="7285399" y="9010891"/>
                  <a:pt x="7294715" y="9020207"/>
                </a:cubicBezTo>
                <a:lnTo>
                  <a:pt x="7280740" y="9020207"/>
                </a:lnTo>
                <a:lnTo>
                  <a:pt x="7266766" y="9006234"/>
                </a:lnTo>
                <a:cubicBezTo>
                  <a:pt x="7271423" y="9001576"/>
                  <a:pt x="7274918" y="8998664"/>
                  <a:pt x="7277246" y="8997499"/>
                </a:cubicBezTo>
                <a:close/>
                <a:moveTo>
                  <a:pt x="6554063" y="8992258"/>
                </a:moveTo>
                <a:cubicBezTo>
                  <a:pt x="6554063" y="8992258"/>
                  <a:pt x="6551734" y="8999246"/>
                  <a:pt x="6547076" y="9013221"/>
                </a:cubicBezTo>
                <a:cubicBezTo>
                  <a:pt x="6542418" y="9027195"/>
                  <a:pt x="6535430" y="9034183"/>
                  <a:pt x="6526114" y="9034183"/>
                </a:cubicBezTo>
                <a:lnTo>
                  <a:pt x="6526114" y="9020207"/>
                </a:lnTo>
                <a:close/>
                <a:moveTo>
                  <a:pt x="6043992" y="8992258"/>
                </a:moveTo>
                <a:cubicBezTo>
                  <a:pt x="6039334" y="8992258"/>
                  <a:pt x="6037005" y="8996917"/>
                  <a:pt x="6037005" y="9006234"/>
                </a:cubicBezTo>
                <a:cubicBezTo>
                  <a:pt x="6046322" y="9006234"/>
                  <a:pt x="6050978" y="9003905"/>
                  <a:pt x="6050978" y="8999246"/>
                </a:cubicBezTo>
                <a:cubicBezTo>
                  <a:pt x="6050978" y="8994587"/>
                  <a:pt x="6048650" y="8992258"/>
                  <a:pt x="6043992" y="8992258"/>
                </a:cubicBezTo>
                <a:close/>
                <a:moveTo>
                  <a:pt x="7350612" y="8978284"/>
                </a:moveTo>
                <a:lnTo>
                  <a:pt x="7378562" y="8992258"/>
                </a:lnTo>
                <a:lnTo>
                  <a:pt x="7364588" y="8992258"/>
                </a:lnTo>
                <a:lnTo>
                  <a:pt x="7350612" y="8992258"/>
                </a:lnTo>
                <a:cubicBezTo>
                  <a:pt x="7350612" y="8982943"/>
                  <a:pt x="7350612" y="8978284"/>
                  <a:pt x="7350612" y="8978284"/>
                </a:cubicBezTo>
                <a:close/>
                <a:moveTo>
                  <a:pt x="7280740" y="8978284"/>
                </a:moveTo>
                <a:lnTo>
                  <a:pt x="7294715" y="8978284"/>
                </a:lnTo>
                <a:cubicBezTo>
                  <a:pt x="7304032" y="8987601"/>
                  <a:pt x="7311018" y="8992258"/>
                  <a:pt x="7315677" y="8992258"/>
                </a:cubicBezTo>
                <a:cubicBezTo>
                  <a:pt x="7320334" y="8992258"/>
                  <a:pt x="7322663" y="8992258"/>
                  <a:pt x="7322663" y="8992258"/>
                </a:cubicBezTo>
                <a:cubicBezTo>
                  <a:pt x="7322663" y="8992258"/>
                  <a:pt x="7327322" y="8996917"/>
                  <a:pt x="7336638" y="9006234"/>
                </a:cubicBezTo>
                <a:lnTo>
                  <a:pt x="7336638" y="9034183"/>
                </a:lnTo>
                <a:cubicBezTo>
                  <a:pt x="7327322" y="9034183"/>
                  <a:pt x="7322663" y="9029526"/>
                  <a:pt x="7322663" y="9020207"/>
                </a:cubicBezTo>
                <a:lnTo>
                  <a:pt x="7294715" y="8992258"/>
                </a:lnTo>
                <a:cubicBezTo>
                  <a:pt x="7285399" y="8982943"/>
                  <a:pt x="7280740" y="8978284"/>
                  <a:pt x="7280740" y="8978284"/>
                </a:cubicBezTo>
                <a:close/>
                <a:moveTo>
                  <a:pt x="7043172" y="8978284"/>
                </a:moveTo>
                <a:lnTo>
                  <a:pt x="7043172" y="9006234"/>
                </a:lnTo>
                <a:cubicBezTo>
                  <a:pt x="7043172" y="9015550"/>
                  <a:pt x="7043172" y="9024867"/>
                  <a:pt x="7043172" y="9034183"/>
                </a:cubicBezTo>
                <a:lnTo>
                  <a:pt x="7034787" y="9042566"/>
                </a:lnTo>
                <a:lnTo>
                  <a:pt x="7029198" y="9034183"/>
                </a:lnTo>
                <a:cubicBezTo>
                  <a:pt x="7029198" y="9024867"/>
                  <a:pt x="7029198" y="9020207"/>
                  <a:pt x="7029198" y="9020207"/>
                </a:cubicBezTo>
                <a:cubicBezTo>
                  <a:pt x="7029198" y="9020207"/>
                  <a:pt x="7024539" y="9024867"/>
                  <a:pt x="7015222" y="9034183"/>
                </a:cubicBezTo>
                <a:cubicBezTo>
                  <a:pt x="7005906" y="9043500"/>
                  <a:pt x="7001249" y="9048157"/>
                  <a:pt x="7001249" y="9048157"/>
                </a:cubicBezTo>
                <a:cubicBezTo>
                  <a:pt x="7001249" y="9029526"/>
                  <a:pt x="7010566" y="9015550"/>
                  <a:pt x="7029198" y="9006234"/>
                </a:cubicBezTo>
                <a:close/>
                <a:moveTo>
                  <a:pt x="6903426" y="8978284"/>
                </a:moveTo>
                <a:lnTo>
                  <a:pt x="6889453" y="9006234"/>
                </a:lnTo>
                <a:lnTo>
                  <a:pt x="6875477" y="9020207"/>
                </a:lnTo>
                <a:close/>
                <a:moveTo>
                  <a:pt x="5058786" y="8978284"/>
                </a:moveTo>
                <a:lnTo>
                  <a:pt x="5072761" y="8978284"/>
                </a:lnTo>
                <a:lnTo>
                  <a:pt x="5044812" y="8992258"/>
                </a:lnTo>
                <a:cubicBezTo>
                  <a:pt x="5044812" y="8982943"/>
                  <a:pt x="5049470" y="8978284"/>
                  <a:pt x="5058786" y="8978284"/>
                </a:cubicBezTo>
                <a:close/>
                <a:moveTo>
                  <a:pt x="6063208" y="8967803"/>
                </a:moveTo>
                <a:cubicBezTo>
                  <a:pt x="6062042" y="8967803"/>
                  <a:pt x="6060295" y="8968968"/>
                  <a:pt x="6057966" y="8971296"/>
                </a:cubicBezTo>
                <a:cubicBezTo>
                  <a:pt x="6053308" y="8975956"/>
                  <a:pt x="6050978" y="8980615"/>
                  <a:pt x="6050978" y="8985272"/>
                </a:cubicBezTo>
                <a:cubicBezTo>
                  <a:pt x="6050978" y="8989929"/>
                  <a:pt x="6053308" y="8989929"/>
                  <a:pt x="6057966" y="8985272"/>
                </a:cubicBezTo>
                <a:cubicBezTo>
                  <a:pt x="6062626" y="8980615"/>
                  <a:pt x="6064954" y="8975956"/>
                  <a:pt x="6064954" y="8971296"/>
                </a:cubicBezTo>
                <a:cubicBezTo>
                  <a:pt x="6064954" y="8968968"/>
                  <a:pt x="6064372" y="8967803"/>
                  <a:pt x="6063208" y="8967803"/>
                </a:cubicBezTo>
                <a:close/>
                <a:moveTo>
                  <a:pt x="7224842" y="8964310"/>
                </a:moveTo>
                <a:cubicBezTo>
                  <a:pt x="7234159" y="8964310"/>
                  <a:pt x="7238816" y="8968968"/>
                  <a:pt x="7238816" y="8978284"/>
                </a:cubicBezTo>
                <a:cubicBezTo>
                  <a:pt x="7238816" y="8987601"/>
                  <a:pt x="7241145" y="8992258"/>
                  <a:pt x="7245804" y="8992258"/>
                </a:cubicBezTo>
                <a:cubicBezTo>
                  <a:pt x="7250462" y="8992258"/>
                  <a:pt x="7250462" y="8996917"/>
                  <a:pt x="7245804" y="9006234"/>
                </a:cubicBezTo>
                <a:cubicBezTo>
                  <a:pt x="7241145" y="9015550"/>
                  <a:pt x="7243474" y="9020207"/>
                  <a:pt x="7252790" y="9020207"/>
                </a:cubicBezTo>
                <a:lnTo>
                  <a:pt x="7238816" y="9020207"/>
                </a:lnTo>
                <a:lnTo>
                  <a:pt x="7224842" y="8992258"/>
                </a:lnTo>
                <a:close/>
                <a:moveTo>
                  <a:pt x="6246623" y="8964310"/>
                </a:moveTo>
                <a:cubicBezTo>
                  <a:pt x="6246623" y="8964310"/>
                  <a:pt x="6251282" y="8964310"/>
                  <a:pt x="6260597" y="8964310"/>
                </a:cubicBezTo>
                <a:cubicBezTo>
                  <a:pt x="6269913" y="8964310"/>
                  <a:pt x="6274572" y="8968968"/>
                  <a:pt x="6274572" y="8978284"/>
                </a:cubicBezTo>
                <a:cubicBezTo>
                  <a:pt x="6274572" y="8987601"/>
                  <a:pt x="6269913" y="8996917"/>
                  <a:pt x="6260597" y="9006234"/>
                </a:cubicBezTo>
                <a:lnTo>
                  <a:pt x="6232649" y="9020207"/>
                </a:lnTo>
                <a:cubicBezTo>
                  <a:pt x="6241964" y="9010891"/>
                  <a:pt x="6246623" y="9006234"/>
                  <a:pt x="6246623" y="9006234"/>
                </a:cubicBezTo>
                <a:cubicBezTo>
                  <a:pt x="6255940" y="8987601"/>
                  <a:pt x="6258268" y="8978284"/>
                  <a:pt x="6253611" y="8978284"/>
                </a:cubicBezTo>
                <a:cubicBezTo>
                  <a:pt x="6248952" y="8978284"/>
                  <a:pt x="6246623" y="8973627"/>
                  <a:pt x="6246623" y="8964310"/>
                </a:cubicBezTo>
                <a:close/>
                <a:moveTo>
                  <a:pt x="4618588" y="8953830"/>
                </a:moveTo>
                <a:cubicBezTo>
                  <a:pt x="4616259" y="8953830"/>
                  <a:pt x="4611600" y="8954994"/>
                  <a:pt x="4604614" y="8957323"/>
                </a:cubicBezTo>
                <a:cubicBezTo>
                  <a:pt x="4590638" y="8961982"/>
                  <a:pt x="4588310" y="8968968"/>
                  <a:pt x="4597626" y="8978284"/>
                </a:cubicBezTo>
                <a:cubicBezTo>
                  <a:pt x="4606942" y="8987601"/>
                  <a:pt x="4611600" y="8987601"/>
                  <a:pt x="4611600" y="8978284"/>
                </a:cubicBezTo>
                <a:cubicBezTo>
                  <a:pt x="4611600" y="8968968"/>
                  <a:pt x="4613928" y="8961982"/>
                  <a:pt x="4618588" y="8957323"/>
                </a:cubicBezTo>
                <a:cubicBezTo>
                  <a:pt x="4620916" y="8954994"/>
                  <a:pt x="4620916" y="8953830"/>
                  <a:pt x="4618588" y="8953830"/>
                </a:cubicBezTo>
                <a:close/>
                <a:moveTo>
                  <a:pt x="6945350" y="8936361"/>
                </a:moveTo>
                <a:cubicBezTo>
                  <a:pt x="6936034" y="8945677"/>
                  <a:pt x="6926719" y="8954994"/>
                  <a:pt x="6917402" y="8964310"/>
                </a:cubicBezTo>
                <a:lnTo>
                  <a:pt x="6903426" y="8978284"/>
                </a:lnTo>
                <a:lnTo>
                  <a:pt x="6917402" y="8950335"/>
                </a:lnTo>
                <a:close/>
                <a:moveTo>
                  <a:pt x="4683220" y="8932866"/>
                </a:moveTo>
                <a:cubicBezTo>
                  <a:pt x="4672740" y="8932866"/>
                  <a:pt x="4667498" y="8943347"/>
                  <a:pt x="4667498" y="8964310"/>
                </a:cubicBezTo>
                <a:cubicBezTo>
                  <a:pt x="4667498" y="8954994"/>
                  <a:pt x="4669827" y="8948006"/>
                  <a:pt x="4674486" y="8943347"/>
                </a:cubicBezTo>
                <a:cubicBezTo>
                  <a:pt x="4679144" y="8938690"/>
                  <a:pt x="4681472" y="8936361"/>
                  <a:pt x="4681472" y="8936361"/>
                </a:cubicBezTo>
                <a:lnTo>
                  <a:pt x="4695448" y="8936361"/>
                </a:lnTo>
                <a:cubicBezTo>
                  <a:pt x="4690789" y="8934032"/>
                  <a:pt x="4686714" y="8932866"/>
                  <a:pt x="4683220" y="8932866"/>
                </a:cubicBezTo>
                <a:close/>
                <a:moveTo>
                  <a:pt x="4639549" y="8922385"/>
                </a:moveTo>
                <a:cubicBezTo>
                  <a:pt x="4639549" y="8931702"/>
                  <a:pt x="4641878" y="8936361"/>
                  <a:pt x="4646537" y="8936361"/>
                </a:cubicBezTo>
                <a:cubicBezTo>
                  <a:pt x="4651196" y="8936361"/>
                  <a:pt x="4653525" y="8934032"/>
                  <a:pt x="4653525" y="8929373"/>
                </a:cubicBezTo>
                <a:cubicBezTo>
                  <a:pt x="4653525" y="8924714"/>
                  <a:pt x="4648866" y="8922385"/>
                  <a:pt x="4639549" y="8922385"/>
                </a:cubicBezTo>
                <a:close/>
                <a:moveTo>
                  <a:pt x="3926848" y="8922385"/>
                </a:moveTo>
                <a:cubicBezTo>
                  <a:pt x="3926848" y="8931702"/>
                  <a:pt x="3926848" y="8936361"/>
                  <a:pt x="3926848" y="8936361"/>
                </a:cubicBezTo>
                <a:lnTo>
                  <a:pt x="3940822" y="8922385"/>
                </a:lnTo>
                <a:cubicBezTo>
                  <a:pt x="3931506" y="8922385"/>
                  <a:pt x="3926848" y="8922385"/>
                  <a:pt x="3926848" y="8922385"/>
                </a:cubicBezTo>
                <a:close/>
                <a:moveTo>
                  <a:pt x="6882465" y="8908412"/>
                </a:moveTo>
                <a:cubicBezTo>
                  <a:pt x="6887122" y="8908412"/>
                  <a:pt x="6894110" y="8908412"/>
                  <a:pt x="6903426" y="8908412"/>
                </a:cubicBezTo>
                <a:lnTo>
                  <a:pt x="6903426" y="8936361"/>
                </a:lnTo>
                <a:lnTo>
                  <a:pt x="6861504" y="8978284"/>
                </a:lnTo>
                <a:cubicBezTo>
                  <a:pt x="6861504" y="8987601"/>
                  <a:pt x="6856846" y="8994587"/>
                  <a:pt x="6847530" y="8999246"/>
                </a:cubicBezTo>
                <a:cubicBezTo>
                  <a:pt x="6838212" y="9003905"/>
                  <a:pt x="6833554" y="9001574"/>
                  <a:pt x="6833554" y="8992258"/>
                </a:cubicBezTo>
                <a:cubicBezTo>
                  <a:pt x="6833554" y="8992258"/>
                  <a:pt x="6833554" y="8987601"/>
                  <a:pt x="6833554" y="8978284"/>
                </a:cubicBezTo>
                <a:cubicBezTo>
                  <a:pt x="6842870" y="8968968"/>
                  <a:pt x="6847530" y="8959653"/>
                  <a:pt x="6847530" y="8950335"/>
                </a:cubicBezTo>
                <a:lnTo>
                  <a:pt x="6861504" y="8922385"/>
                </a:lnTo>
                <a:cubicBezTo>
                  <a:pt x="6870820" y="8913071"/>
                  <a:pt x="6877808" y="8908412"/>
                  <a:pt x="6882465" y="8908412"/>
                </a:cubicBezTo>
                <a:close/>
                <a:moveTo>
                  <a:pt x="7266766" y="8894438"/>
                </a:moveTo>
                <a:cubicBezTo>
                  <a:pt x="7276082" y="8894438"/>
                  <a:pt x="7280740" y="8903754"/>
                  <a:pt x="7280740" y="8922385"/>
                </a:cubicBezTo>
                <a:cubicBezTo>
                  <a:pt x="7280740" y="8941018"/>
                  <a:pt x="7278411" y="8950335"/>
                  <a:pt x="7273752" y="8950335"/>
                </a:cubicBezTo>
                <a:cubicBezTo>
                  <a:pt x="7269094" y="8950335"/>
                  <a:pt x="7266766" y="8945677"/>
                  <a:pt x="7266766" y="8936361"/>
                </a:cubicBezTo>
                <a:cubicBezTo>
                  <a:pt x="7266766" y="8927044"/>
                  <a:pt x="7262106" y="8927044"/>
                  <a:pt x="7252790" y="8936361"/>
                </a:cubicBezTo>
                <a:cubicBezTo>
                  <a:pt x="7243474" y="8936361"/>
                  <a:pt x="7238816" y="8936361"/>
                  <a:pt x="7238816" y="8936361"/>
                </a:cubicBezTo>
                <a:cubicBezTo>
                  <a:pt x="7238816" y="8936361"/>
                  <a:pt x="7243474" y="8929373"/>
                  <a:pt x="7252790" y="8915399"/>
                </a:cubicBezTo>
                <a:cubicBezTo>
                  <a:pt x="7262106" y="8901426"/>
                  <a:pt x="7266766" y="8894438"/>
                  <a:pt x="7266766" y="8894438"/>
                </a:cubicBezTo>
                <a:close/>
                <a:moveTo>
                  <a:pt x="6568037" y="8894438"/>
                </a:moveTo>
                <a:lnTo>
                  <a:pt x="6568037" y="8922385"/>
                </a:lnTo>
                <a:cubicBezTo>
                  <a:pt x="6568037" y="8931702"/>
                  <a:pt x="6563380" y="8936361"/>
                  <a:pt x="6554063" y="8936361"/>
                </a:cubicBezTo>
                <a:cubicBezTo>
                  <a:pt x="6554063" y="8945677"/>
                  <a:pt x="6551734" y="8950335"/>
                  <a:pt x="6547076" y="8950335"/>
                </a:cubicBezTo>
                <a:cubicBezTo>
                  <a:pt x="6542418" y="8950335"/>
                  <a:pt x="6540088" y="8948006"/>
                  <a:pt x="6540088" y="8943347"/>
                </a:cubicBezTo>
                <a:cubicBezTo>
                  <a:pt x="6540088" y="8938690"/>
                  <a:pt x="6544746" y="8927044"/>
                  <a:pt x="6554063" y="8908412"/>
                </a:cubicBezTo>
                <a:close/>
                <a:moveTo>
                  <a:pt x="6372394" y="8894438"/>
                </a:moveTo>
                <a:lnTo>
                  <a:pt x="6386368" y="8908412"/>
                </a:lnTo>
                <a:cubicBezTo>
                  <a:pt x="6386368" y="8917728"/>
                  <a:pt x="6377052" y="8931702"/>
                  <a:pt x="6358419" y="8950335"/>
                </a:cubicBezTo>
                <a:cubicBezTo>
                  <a:pt x="6311838" y="8996917"/>
                  <a:pt x="6302522" y="9029526"/>
                  <a:pt x="6330470" y="9048157"/>
                </a:cubicBezTo>
                <a:cubicBezTo>
                  <a:pt x="6339786" y="9057473"/>
                  <a:pt x="6335128" y="9071449"/>
                  <a:pt x="6316496" y="9090080"/>
                </a:cubicBezTo>
                <a:cubicBezTo>
                  <a:pt x="6316496" y="9090080"/>
                  <a:pt x="6311838" y="9094739"/>
                  <a:pt x="6302522" y="9104056"/>
                </a:cubicBezTo>
                <a:cubicBezTo>
                  <a:pt x="6293206" y="9113372"/>
                  <a:pt x="6288546" y="9118030"/>
                  <a:pt x="6288546" y="9118030"/>
                </a:cubicBezTo>
                <a:lnTo>
                  <a:pt x="6260597" y="9201878"/>
                </a:lnTo>
                <a:cubicBezTo>
                  <a:pt x="6260597" y="9229826"/>
                  <a:pt x="6258268" y="9246130"/>
                  <a:pt x="6253611" y="9250787"/>
                </a:cubicBezTo>
                <a:cubicBezTo>
                  <a:pt x="6248952" y="9255446"/>
                  <a:pt x="6241964" y="9262434"/>
                  <a:pt x="6232649" y="9271751"/>
                </a:cubicBezTo>
                <a:cubicBezTo>
                  <a:pt x="6232649" y="9281067"/>
                  <a:pt x="6232649" y="9285724"/>
                  <a:pt x="6232649" y="9285724"/>
                </a:cubicBezTo>
                <a:cubicBezTo>
                  <a:pt x="6232649" y="9285724"/>
                  <a:pt x="6227990" y="9285724"/>
                  <a:pt x="6218674" y="9285724"/>
                </a:cubicBezTo>
                <a:cubicBezTo>
                  <a:pt x="6218674" y="9267091"/>
                  <a:pt x="6214014" y="9248458"/>
                  <a:pt x="6204700" y="9229826"/>
                </a:cubicBezTo>
                <a:cubicBezTo>
                  <a:pt x="6204700" y="9183245"/>
                  <a:pt x="6218674" y="9141322"/>
                  <a:pt x="6246623" y="9104056"/>
                </a:cubicBezTo>
                <a:cubicBezTo>
                  <a:pt x="6265256" y="9085423"/>
                  <a:pt x="6269913" y="9071449"/>
                  <a:pt x="6260597" y="9062131"/>
                </a:cubicBezTo>
                <a:cubicBezTo>
                  <a:pt x="6251282" y="9034183"/>
                  <a:pt x="6260597" y="9015550"/>
                  <a:pt x="6288546" y="9006234"/>
                </a:cubicBezTo>
                <a:cubicBezTo>
                  <a:pt x="6307179" y="8987601"/>
                  <a:pt x="6325812" y="8959653"/>
                  <a:pt x="6344445" y="8922385"/>
                </a:cubicBezTo>
                <a:cubicBezTo>
                  <a:pt x="6353762" y="8903754"/>
                  <a:pt x="6363078" y="8894438"/>
                  <a:pt x="6372394" y="8894438"/>
                </a:cubicBezTo>
                <a:close/>
                <a:moveTo>
                  <a:pt x="5757514" y="8894438"/>
                </a:moveTo>
                <a:lnTo>
                  <a:pt x="5771488" y="8894438"/>
                </a:lnTo>
                <a:lnTo>
                  <a:pt x="5757514" y="8908412"/>
                </a:lnTo>
                <a:lnTo>
                  <a:pt x="5743540" y="8922385"/>
                </a:lnTo>
                <a:close/>
                <a:moveTo>
                  <a:pt x="6763682" y="8880462"/>
                </a:moveTo>
                <a:lnTo>
                  <a:pt x="6777655" y="8880462"/>
                </a:lnTo>
                <a:cubicBezTo>
                  <a:pt x="6777655" y="8880462"/>
                  <a:pt x="6777655" y="8882791"/>
                  <a:pt x="6777655" y="8887450"/>
                </a:cubicBezTo>
                <a:cubicBezTo>
                  <a:pt x="6777655" y="8892109"/>
                  <a:pt x="6775326" y="8894438"/>
                  <a:pt x="6770669" y="8894438"/>
                </a:cubicBezTo>
                <a:cubicBezTo>
                  <a:pt x="6766010" y="8894438"/>
                  <a:pt x="6763682" y="8889779"/>
                  <a:pt x="6763682" y="8880462"/>
                </a:cubicBezTo>
                <a:close/>
                <a:moveTo>
                  <a:pt x="6288546" y="8880462"/>
                </a:moveTo>
                <a:cubicBezTo>
                  <a:pt x="6288546" y="8880462"/>
                  <a:pt x="6293206" y="8880462"/>
                  <a:pt x="6302522" y="8880462"/>
                </a:cubicBezTo>
                <a:cubicBezTo>
                  <a:pt x="6302522" y="8880462"/>
                  <a:pt x="6302522" y="8885121"/>
                  <a:pt x="6302522" y="8894438"/>
                </a:cubicBezTo>
                <a:close/>
                <a:moveTo>
                  <a:pt x="4429931" y="8880462"/>
                </a:moveTo>
                <a:cubicBezTo>
                  <a:pt x="4448564" y="8880462"/>
                  <a:pt x="4448564" y="8889779"/>
                  <a:pt x="4429931" y="8908412"/>
                </a:cubicBezTo>
                <a:lnTo>
                  <a:pt x="4415958" y="8908412"/>
                </a:lnTo>
                <a:cubicBezTo>
                  <a:pt x="4415958" y="8899095"/>
                  <a:pt x="4420614" y="8894438"/>
                  <a:pt x="4429931" y="8894438"/>
                </a:cubicBezTo>
                <a:cubicBezTo>
                  <a:pt x="4429931" y="8885121"/>
                  <a:pt x="4429931" y="8880462"/>
                  <a:pt x="4429931" y="8880462"/>
                </a:cubicBezTo>
                <a:close/>
                <a:moveTo>
                  <a:pt x="3783172" y="8864742"/>
                </a:moveTo>
                <a:cubicBezTo>
                  <a:pt x="3785792" y="8864742"/>
                  <a:pt x="3787101" y="8869981"/>
                  <a:pt x="3787101" y="8880462"/>
                </a:cubicBezTo>
                <a:lnTo>
                  <a:pt x="3759154" y="8908412"/>
                </a:lnTo>
                <a:cubicBezTo>
                  <a:pt x="3770799" y="8879298"/>
                  <a:pt x="3778804" y="8864742"/>
                  <a:pt x="3783172" y="8864742"/>
                </a:cubicBezTo>
                <a:close/>
                <a:moveTo>
                  <a:pt x="7333144" y="8859500"/>
                </a:moveTo>
                <a:cubicBezTo>
                  <a:pt x="7335474" y="8859500"/>
                  <a:pt x="7336638" y="8861831"/>
                  <a:pt x="7336638" y="8866488"/>
                </a:cubicBezTo>
                <a:lnTo>
                  <a:pt x="7308689" y="8880462"/>
                </a:lnTo>
                <a:cubicBezTo>
                  <a:pt x="7308689" y="8880462"/>
                  <a:pt x="7311018" y="8878133"/>
                  <a:pt x="7315677" y="8873476"/>
                </a:cubicBezTo>
                <a:cubicBezTo>
                  <a:pt x="7320334" y="8868817"/>
                  <a:pt x="7322663" y="8866488"/>
                  <a:pt x="7322663" y="8866488"/>
                </a:cubicBezTo>
                <a:cubicBezTo>
                  <a:pt x="7327322" y="8861831"/>
                  <a:pt x="7330815" y="8859500"/>
                  <a:pt x="7333144" y="8859500"/>
                </a:cubicBezTo>
                <a:close/>
                <a:moveTo>
                  <a:pt x="6945350" y="8852514"/>
                </a:moveTo>
                <a:cubicBezTo>
                  <a:pt x="6954666" y="8852514"/>
                  <a:pt x="6959326" y="8857172"/>
                  <a:pt x="6959326" y="8866488"/>
                </a:cubicBezTo>
                <a:lnTo>
                  <a:pt x="6945350" y="8866488"/>
                </a:lnTo>
                <a:close/>
                <a:moveTo>
                  <a:pt x="6623062" y="8848146"/>
                </a:moveTo>
                <a:cubicBezTo>
                  <a:pt x="6623645" y="8848730"/>
                  <a:pt x="6623936" y="8850186"/>
                  <a:pt x="6623936" y="8852514"/>
                </a:cubicBezTo>
                <a:cubicBezTo>
                  <a:pt x="6623936" y="8852514"/>
                  <a:pt x="6619278" y="8857172"/>
                  <a:pt x="6609962" y="8866488"/>
                </a:cubicBezTo>
                <a:cubicBezTo>
                  <a:pt x="6616948" y="8852514"/>
                  <a:pt x="6621316" y="8846400"/>
                  <a:pt x="6623062" y="8848146"/>
                </a:cubicBezTo>
                <a:close/>
                <a:moveTo>
                  <a:pt x="4415958" y="8843780"/>
                </a:moveTo>
                <a:cubicBezTo>
                  <a:pt x="4420614" y="8842616"/>
                  <a:pt x="4425274" y="8843198"/>
                  <a:pt x="4429931" y="8845527"/>
                </a:cubicBezTo>
                <a:cubicBezTo>
                  <a:pt x="4439248" y="8850186"/>
                  <a:pt x="4443906" y="8852514"/>
                  <a:pt x="4443906" y="8852514"/>
                </a:cubicBezTo>
                <a:cubicBezTo>
                  <a:pt x="4443906" y="8852514"/>
                  <a:pt x="4439248" y="8852514"/>
                  <a:pt x="4429931" y="8852514"/>
                </a:cubicBezTo>
                <a:cubicBezTo>
                  <a:pt x="4429931" y="8843198"/>
                  <a:pt x="4427602" y="8843198"/>
                  <a:pt x="4422943" y="8852514"/>
                </a:cubicBezTo>
                <a:cubicBezTo>
                  <a:pt x="4418286" y="8861829"/>
                  <a:pt x="4411298" y="8866488"/>
                  <a:pt x="4401982" y="8866488"/>
                </a:cubicBezTo>
                <a:lnTo>
                  <a:pt x="4401982" y="8852514"/>
                </a:lnTo>
                <a:cubicBezTo>
                  <a:pt x="4406641" y="8847857"/>
                  <a:pt x="4411298" y="8844944"/>
                  <a:pt x="4415958" y="8843780"/>
                </a:cubicBezTo>
                <a:close/>
                <a:moveTo>
                  <a:pt x="7168944" y="8838539"/>
                </a:moveTo>
                <a:cubicBezTo>
                  <a:pt x="7168944" y="8838539"/>
                  <a:pt x="7168944" y="8843198"/>
                  <a:pt x="7168944" y="8852514"/>
                </a:cubicBezTo>
                <a:cubicBezTo>
                  <a:pt x="7168944" y="8852514"/>
                  <a:pt x="7171272" y="8850186"/>
                  <a:pt x="7175932" y="8845527"/>
                </a:cubicBezTo>
                <a:cubicBezTo>
                  <a:pt x="7180589" y="8840867"/>
                  <a:pt x="7178260" y="8838539"/>
                  <a:pt x="7168944" y="8838539"/>
                </a:cubicBezTo>
                <a:close/>
                <a:moveTo>
                  <a:pt x="6428292" y="8838539"/>
                </a:moveTo>
                <a:lnTo>
                  <a:pt x="6442268" y="8852514"/>
                </a:lnTo>
                <a:cubicBezTo>
                  <a:pt x="6442268" y="8852514"/>
                  <a:pt x="6437608" y="8852514"/>
                  <a:pt x="6428292" y="8852514"/>
                </a:cubicBezTo>
                <a:cubicBezTo>
                  <a:pt x="6428292" y="8843198"/>
                  <a:pt x="6428292" y="8838539"/>
                  <a:pt x="6428292" y="8838539"/>
                </a:cubicBezTo>
                <a:close/>
                <a:moveTo>
                  <a:pt x="3788850" y="8829805"/>
                </a:moveTo>
                <a:cubicBezTo>
                  <a:pt x="3792342" y="8830971"/>
                  <a:pt x="3796418" y="8833882"/>
                  <a:pt x="3801077" y="8838539"/>
                </a:cubicBezTo>
                <a:lnTo>
                  <a:pt x="3787101" y="8838539"/>
                </a:lnTo>
                <a:cubicBezTo>
                  <a:pt x="3777786" y="8838539"/>
                  <a:pt x="3773127" y="8838539"/>
                  <a:pt x="3773127" y="8838539"/>
                </a:cubicBezTo>
                <a:cubicBezTo>
                  <a:pt x="3773127" y="8838539"/>
                  <a:pt x="3775456" y="8836210"/>
                  <a:pt x="3780115" y="8831551"/>
                </a:cubicBezTo>
                <a:cubicBezTo>
                  <a:pt x="3782444" y="8829222"/>
                  <a:pt x="3785356" y="8828640"/>
                  <a:pt x="3788850" y="8829805"/>
                </a:cubicBezTo>
                <a:close/>
                <a:moveTo>
                  <a:pt x="6386368" y="8824565"/>
                </a:moveTo>
                <a:cubicBezTo>
                  <a:pt x="6395685" y="8833882"/>
                  <a:pt x="6400342" y="8838539"/>
                  <a:pt x="6400342" y="8838539"/>
                </a:cubicBezTo>
                <a:cubicBezTo>
                  <a:pt x="6400342" y="8838539"/>
                  <a:pt x="6395685" y="8838539"/>
                  <a:pt x="6386368" y="8838539"/>
                </a:cubicBezTo>
                <a:cubicBezTo>
                  <a:pt x="6377052" y="8838539"/>
                  <a:pt x="6377052" y="8833882"/>
                  <a:pt x="6386368" y="8824565"/>
                </a:cubicBezTo>
                <a:close/>
                <a:moveTo>
                  <a:pt x="6804732" y="8816266"/>
                </a:moveTo>
                <a:cubicBezTo>
                  <a:pt x="6805314" y="8815975"/>
                  <a:pt x="6805604" y="8816413"/>
                  <a:pt x="6805604" y="8817577"/>
                </a:cubicBezTo>
                <a:cubicBezTo>
                  <a:pt x="6805604" y="8822236"/>
                  <a:pt x="6807935" y="8831551"/>
                  <a:pt x="6812592" y="8845527"/>
                </a:cubicBezTo>
                <a:cubicBezTo>
                  <a:pt x="6817250" y="8859500"/>
                  <a:pt x="6812592" y="8875805"/>
                  <a:pt x="6798618" y="8894438"/>
                </a:cubicBezTo>
                <a:cubicBezTo>
                  <a:pt x="6784643" y="8913071"/>
                  <a:pt x="6782314" y="8922385"/>
                  <a:pt x="6791630" y="8922385"/>
                </a:cubicBezTo>
                <a:cubicBezTo>
                  <a:pt x="6791630" y="8922385"/>
                  <a:pt x="6796288" y="8917728"/>
                  <a:pt x="6805604" y="8908412"/>
                </a:cubicBezTo>
                <a:lnTo>
                  <a:pt x="6847530" y="8894438"/>
                </a:lnTo>
                <a:cubicBezTo>
                  <a:pt x="6847530" y="8894438"/>
                  <a:pt x="6840542" y="8906083"/>
                  <a:pt x="6826566" y="8929373"/>
                </a:cubicBezTo>
                <a:cubicBezTo>
                  <a:pt x="6812592" y="8952665"/>
                  <a:pt x="6800947" y="8964310"/>
                  <a:pt x="6791630" y="8964310"/>
                </a:cubicBezTo>
                <a:lnTo>
                  <a:pt x="6749708" y="9048157"/>
                </a:lnTo>
                <a:lnTo>
                  <a:pt x="6707782" y="9090080"/>
                </a:lnTo>
                <a:lnTo>
                  <a:pt x="6637910" y="9159953"/>
                </a:lnTo>
                <a:lnTo>
                  <a:pt x="6609962" y="9159953"/>
                </a:lnTo>
                <a:lnTo>
                  <a:pt x="6582012" y="9173928"/>
                </a:lnTo>
                <a:cubicBezTo>
                  <a:pt x="6572696" y="9173928"/>
                  <a:pt x="6568037" y="9173928"/>
                  <a:pt x="6568037" y="9173928"/>
                </a:cubicBezTo>
                <a:cubicBezTo>
                  <a:pt x="6568037" y="9164612"/>
                  <a:pt x="6591329" y="9136663"/>
                  <a:pt x="6637910" y="9090080"/>
                </a:cubicBezTo>
                <a:lnTo>
                  <a:pt x="6665859" y="9048157"/>
                </a:lnTo>
                <a:lnTo>
                  <a:pt x="6749708" y="8936361"/>
                </a:lnTo>
                <a:cubicBezTo>
                  <a:pt x="6786972" y="8899095"/>
                  <a:pt x="6805604" y="8875805"/>
                  <a:pt x="6805604" y="8866488"/>
                </a:cubicBezTo>
                <a:lnTo>
                  <a:pt x="6791630" y="8866488"/>
                </a:lnTo>
                <a:cubicBezTo>
                  <a:pt x="6763682" y="8875805"/>
                  <a:pt x="6763682" y="8866488"/>
                  <a:pt x="6791630" y="8838539"/>
                </a:cubicBezTo>
                <a:cubicBezTo>
                  <a:pt x="6798618" y="8824565"/>
                  <a:pt x="6802985" y="8817142"/>
                  <a:pt x="6804732" y="8816266"/>
                </a:cubicBezTo>
                <a:close/>
                <a:moveTo>
                  <a:pt x="6959326" y="8810589"/>
                </a:moveTo>
                <a:lnTo>
                  <a:pt x="6973300" y="8824565"/>
                </a:lnTo>
                <a:cubicBezTo>
                  <a:pt x="6973300" y="8833882"/>
                  <a:pt x="6975630" y="8838539"/>
                  <a:pt x="6980287" y="8838539"/>
                </a:cubicBezTo>
                <a:cubicBezTo>
                  <a:pt x="6984944" y="8838539"/>
                  <a:pt x="6984944" y="8840867"/>
                  <a:pt x="6980287" y="8845527"/>
                </a:cubicBezTo>
                <a:cubicBezTo>
                  <a:pt x="6975630" y="8850186"/>
                  <a:pt x="6970970" y="8847855"/>
                  <a:pt x="6966314" y="8838539"/>
                </a:cubicBezTo>
                <a:cubicBezTo>
                  <a:pt x="6961654" y="8829222"/>
                  <a:pt x="6959326" y="8819906"/>
                  <a:pt x="6959326" y="8810589"/>
                </a:cubicBezTo>
                <a:close/>
                <a:moveTo>
                  <a:pt x="6651886" y="8810589"/>
                </a:moveTo>
                <a:lnTo>
                  <a:pt x="6651886" y="8824565"/>
                </a:lnTo>
                <a:cubicBezTo>
                  <a:pt x="6651886" y="8824565"/>
                  <a:pt x="6649555" y="8826894"/>
                  <a:pt x="6644898" y="8831551"/>
                </a:cubicBezTo>
                <a:cubicBezTo>
                  <a:pt x="6640240" y="8836210"/>
                  <a:pt x="6637910" y="8838539"/>
                  <a:pt x="6637910" y="8838539"/>
                </a:cubicBezTo>
                <a:lnTo>
                  <a:pt x="6637910" y="8824565"/>
                </a:lnTo>
                <a:cubicBezTo>
                  <a:pt x="6647226" y="8815249"/>
                  <a:pt x="6651886" y="8810589"/>
                  <a:pt x="6651886" y="8810589"/>
                </a:cubicBezTo>
                <a:close/>
                <a:moveTo>
                  <a:pt x="6526114" y="8810589"/>
                </a:moveTo>
                <a:lnTo>
                  <a:pt x="6540088" y="8824565"/>
                </a:lnTo>
                <a:cubicBezTo>
                  <a:pt x="6540088" y="8824565"/>
                  <a:pt x="6535430" y="8824565"/>
                  <a:pt x="6526114" y="8824565"/>
                </a:cubicBezTo>
                <a:cubicBezTo>
                  <a:pt x="6526114" y="8824565"/>
                  <a:pt x="6521456" y="8824565"/>
                  <a:pt x="6512140" y="8824565"/>
                </a:cubicBezTo>
                <a:cubicBezTo>
                  <a:pt x="6521456" y="8815249"/>
                  <a:pt x="6526114" y="8810589"/>
                  <a:pt x="6526114" y="8810589"/>
                </a:cubicBezTo>
                <a:close/>
                <a:moveTo>
                  <a:pt x="6987275" y="8796616"/>
                </a:moveTo>
                <a:cubicBezTo>
                  <a:pt x="6987275" y="8805932"/>
                  <a:pt x="6987275" y="8810589"/>
                  <a:pt x="6987275" y="8810589"/>
                </a:cubicBezTo>
                <a:cubicBezTo>
                  <a:pt x="6987275" y="8810589"/>
                  <a:pt x="6982616" y="8810589"/>
                  <a:pt x="6973300" y="8810589"/>
                </a:cubicBezTo>
                <a:cubicBezTo>
                  <a:pt x="6973300" y="8801275"/>
                  <a:pt x="6977958" y="8796616"/>
                  <a:pt x="6987275" y="8796616"/>
                </a:cubicBezTo>
                <a:close/>
                <a:moveTo>
                  <a:pt x="6400342" y="8796616"/>
                </a:moveTo>
                <a:cubicBezTo>
                  <a:pt x="6400342" y="8805932"/>
                  <a:pt x="6400342" y="8810589"/>
                  <a:pt x="6400342" y="8810589"/>
                </a:cubicBezTo>
                <a:cubicBezTo>
                  <a:pt x="6391026" y="8810589"/>
                  <a:pt x="6388697" y="8808261"/>
                  <a:pt x="6393356" y="8803603"/>
                </a:cubicBezTo>
                <a:cubicBezTo>
                  <a:pt x="6398014" y="8798944"/>
                  <a:pt x="6400342" y="8796616"/>
                  <a:pt x="6400342" y="8796616"/>
                </a:cubicBezTo>
                <a:close/>
                <a:moveTo>
                  <a:pt x="6204700" y="8796616"/>
                </a:moveTo>
                <a:cubicBezTo>
                  <a:pt x="6176750" y="8796616"/>
                  <a:pt x="6162776" y="8819906"/>
                  <a:pt x="6162776" y="8866488"/>
                </a:cubicBezTo>
                <a:cubicBezTo>
                  <a:pt x="6162776" y="8875805"/>
                  <a:pt x="6172091" y="8875805"/>
                  <a:pt x="6190724" y="8866488"/>
                </a:cubicBezTo>
                <a:cubicBezTo>
                  <a:pt x="6190724" y="8866488"/>
                  <a:pt x="6193052" y="8864160"/>
                  <a:pt x="6197712" y="8859500"/>
                </a:cubicBezTo>
                <a:cubicBezTo>
                  <a:pt x="6202371" y="8854843"/>
                  <a:pt x="6204700" y="8852514"/>
                  <a:pt x="6204700" y="8852514"/>
                </a:cubicBezTo>
                <a:cubicBezTo>
                  <a:pt x="6195383" y="8843198"/>
                  <a:pt x="6195383" y="8838539"/>
                  <a:pt x="6204700" y="8838539"/>
                </a:cubicBezTo>
                <a:cubicBezTo>
                  <a:pt x="6214014" y="8838539"/>
                  <a:pt x="6214014" y="8833882"/>
                  <a:pt x="6204700" y="8824565"/>
                </a:cubicBezTo>
                <a:cubicBezTo>
                  <a:pt x="6204700" y="8815249"/>
                  <a:pt x="6209357" y="8810589"/>
                  <a:pt x="6218674" y="8810589"/>
                </a:cubicBezTo>
                <a:cubicBezTo>
                  <a:pt x="6218674" y="8801275"/>
                  <a:pt x="6214014" y="8796616"/>
                  <a:pt x="6204700" y="8796616"/>
                </a:cubicBezTo>
                <a:close/>
                <a:moveTo>
                  <a:pt x="5596807" y="8796616"/>
                </a:moveTo>
                <a:cubicBezTo>
                  <a:pt x="5601464" y="8796616"/>
                  <a:pt x="5603793" y="8798944"/>
                  <a:pt x="5603793" y="8803603"/>
                </a:cubicBezTo>
                <a:cubicBezTo>
                  <a:pt x="5603793" y="8808261"/>
                  <a:pt x="5599136" y="8810589"/>
                  <a:pt x="5589820" y="8810589"/>
                </a:cubicBezTo>
                <a:cubicBezTo>
                  <a:pt x="5589820" y="8801275"/>
                  <a:pt x="5592148" y="8796616"/>
                  <a:pt x="5596807" y="8796616"/>
                </a:cubicBezTo>
                <a:close/>
                <a:moveTo>
                  <a:pt x="4772308" y="8796616"/>
                </a:moveTo>
                <a:cubicBezTo>
                  <a:pt x="4767650" y="8796616"/>
                  <a:pt x="4765320" y="8801275"/>
                  <a:pt x="4765320" y="8810589"/>
                </a:cubicBezTo>
                <a:lnTo>
                  <a:pt x="4779294" y="8810589"/>
                </a:lnTo>
                <a:lnTo>
                  <a:pt x="4779294" y="8796616"/>
                </a:lnTo>
                <a:cubicBezTo>
                  <a:pt x="4779294" y="8796616"/>
                  <a:pt x="4776966" y="8796616"/>
                  <a:pt x="4772308" y="8796616"/>
                </a:cubicBezTo>
                <a:close/>
                <a:moveTo>
                  <a:pt x="6819580" y="8782642"/>
                </a:moveTo>
                <a:cubicBezTo>
                  <a:pt x="6828896" y="8782642"/>
                  <a:pt x="6833554" y="8784970"/>
                  <a:pt x="6833554" y="8789628"/>
                </a:cubicBezTo>
                <a:cubicBezTo>
                  <a:pt x="6833554" y="8794287"/>
                  <a:pt x="6828896" y="8801275"/>
                  <a:pt x="6819580" y="8810589"/>
                </a:cubicBezTo>
                <a:lnTo>
                  <a:pt x="6819580" y="8796616"/>
                </a:lnTo>
                <a:cubicBezTo>
                  <a:pt x="6819580" y="8787299"/>
                  <a:pt x="6819580" y="8782642"/>
                  <a:pt x="6819580" y="8782642"/>
                </a:cubicBezTo>
                <a:close/>
                <a:moveTo>
                  <a:pt x="6316496" y="8782642"/>
                </a:moveTo>
                <a:cubicBezTo>
                  <a:pt x="6316496" y="8791958"/>
                  <a:pt x="6307179" y="8805932"/>
                  <a:pt x="6288546" y="8824565"/>
                </a:cubicBezTo>
                <a:lnTo>
                  <a:pt x="6260598" y="8838539"/>
                </a:lnTo>
                <a:close/>
                <a:moveTo>
                  <a:pt x="5519946" y="8782642"/>
                </a:moveTo>
                <a:cubicBezTo>
                  <a:pt x="5519946" y="8791958"/>
                  <a:pt x="5524606" y="8796616"/>
                  <a:pt x="5533920" y="8796616"/>
                </a:cubicBezTo>
                <a:lnTo>
                  <a:pt x="5519946" y="8810589"/>
                </a:lnTo>
                <a:cubicBezTo>
                  <a:pt x="5510630" y="8819906"/>
                  <a:pt x="5508300" y="8824565"/>
                  <a:pt x="5512958" y="8824565"/>
                </a:cubicBezTo>
                <a:cubicBezTo>
                  <a:pt x="5517618" y="8824565"/>
                  <a:pt x="5519946" y="8829222"/>
                  <a:pt x="5519946" y="8838539"/>
                </a:cubicBezTo>
                <a:lnTo>
                  <a:pt x="5533920" y="8852514"/>
                </a:lnTo>
                <a:lnTo>
                  <a:pt x="5547896" y="8866488"/>
                </a:lnTo>
                <a:cubicBezTo>
                  <a:pt x="5557210" y="8875805"/>
                  <a:pt x="5557210" y="8885121"/>
                  <a:pt x="5547896" y="8894438"/>
                </a:cubicBezTo>
                <a:cubicBezTo>
                  <a:pt x="5538580" y="8894438"/>
                  <a:pt x="5536249" y="8899095"/>
                  <a:pt x="5540908" y="8908412"/>
                </a:cubicBezTo>
                <a:cubicBezTo>
                  <a:pt x="5545568" y="8917728"/>
                  <a:pt x="5547896" y="8922385"/>
                  <a:pt x="5547896" y="8922385"/>
                </a:cubicBezTo>
                <a:cubicBezTo>
                  <a:pt x="5538580" y="8941018"/>
                  <a:pt x="5531592" y="8954994"/>
                  <a:pt x="5526934" y="8964310"/>
                </a:cubicBezTo>
                <a:cubicBezTo>
                  <a:pt x="5522275" y="8973627"/>
                  <a:pt x="5519946" y="8978284"/>
                  <a:pt x="5519946" y="8978284"/>
                </a:cubicBezTo>
                <a:lnTo>
                  <a:pt x="5505971" y="8978284"/>
                </a:lnTo>
                <a:lnTo>
                  <a:pt x="5505971" y="8950335"/>
                </a:lnTo>
                <a:cubicBezTo>
                  <a:pt x="5505971" y="8941018"/>
                  <a:pt x="5505971" y="8936361"/>
                  <a:pt x="5505971" y="8936361"/>
                </a:cubicBezTo>
                <a:lnTo>
                  <a:pt x="5505971" y="8908412"/>
                </a:lnTo>
                <a:lnTo>
                  <a:pt x="5519946" y="8866488"/>
                </a:lnTo>
                <a:cubicBezTo>
                  <a:pt x="5510630" y="8866488"/>
                  <a:pt x="5503642" y="8875805"/>
                  <a:pt x="5498985" y="8894438"/>
                </a:cubicBezTo>
                <a:cubicBezTo>
                  <a:pt x="5494326" y="8913071"/>
                  <a:pt x="5491997" y="8927044"/>
                  <a:pt x="5491997" y="8936361"/>
                </a:cubicBezTo>
                <a:lnTo>
                  <a:pt x="5464050" y="8964310"/>
                </a:lnTo>
                <a:cubicBezTo>
                  <a:pt x="5454731" y="8954994"/>
                  <a:pt x="5450074" y="8945677"/>
                  <a:pt x="5450074" y="8936361"/>
                </a:cubicBezTo>
                <a:cubicBezTo>
                  <a:pt x="5450074" y="8927044"/>
                  <a:pt x="5454731" y="8917728"/>
                  <a:pt x="5464050" y="8908412"/>
                </a:cubicBezTo>
                <a:cubicBezTo>
                  <a:pt x="5473364" y="8899095"/>
                  <a:pt x="5478024" y="8885121"/>
                  <a:pt x="5478024" y="8866488"/>
                </a:cubicBezTo>
                <a:cubicBezTo>
                  <a:pt x="5478024" y="8847855"/>
                  <a:pt x="5478024" y="8838539"/>
                  <a:pt x="5478024" y="8838539"/>
                </a:cubicBezTo>
                <a:cubicBezTo>
                  <a:pt x="5487338" y="8829222"/>
                  <a:pt x="5491997" y="8822236"/>
                  <a:pt x="5491997" y="8817577"/>
                </a:cubicBezTo>
                <a:cubicBezTo>
                  <a:pt x="5491997" y="8812918"/>
                  <a:pt x="5489668" y="8810589"/>
                  <a:pt x="5485010" y="8810589"/>
                </a:cubicBezTo>
                <a:cubicBezTo>
                  <a:pt x="5480352" y="8810589"/>
                  <a:pt x="5482680" y="8805932"/>
                  <a:pt x="5491997" y="8796616"/>
                </a:cubicBezTo>
                <a:cubicBezTo>
                  <a:pt x="5501314" y="8805932"/>
                  <a:pt x="5505971" y="8805932"/>
                  <a:pt x="5505971" y="8796616"/>
                </a:cubicBezTo>
                <a:close/>
                <a:moveTo>
                  <a:pt x="5079749" y="8782642"/>
                </a:moveTo>
                <a:cubicBezTo>
                  <a:pt x="5093722" y="8782642"/>
                  <a:pt x="5100710" y="8787299"/>
                  <a:pt x="5100710" y="8796616"/>
                </a:cubicBezTo>
                <a:cubicBezTo>
                  <a:pt x="5091394" y="8796616"/>
                  <a:pt x="5086734" y="8796616"/>
                  <a:pt x="5086734" y="8796616"/>
                </a:cubicBezTo>
                <a:lnTo>
                  <a:pt x="5058786" y="8796616"/>
                </a:lnTo>
                <a:cubicBezTo>
                  <a:pt x="5058786" y="8787299"/>
                  <a:pt x="5065773" y="8782642"/>
                  <a:pt x="5079749" y="8782642"/>
                </a:cubicBezTo>
                <a:close/>
                <a:moveTo>
                  <a:pt x="3801077" y="8782642"/>
                </a:moveTo>
                <a:lnTo>
                  <a:pt x="3773127" y="8810589"/>
                </a:lnTo>
                <a:cubicBezTo>
                  <a:pt x="3773127" y="8819906"/>
                  <a:pt x="3768468" y="8829222"/>
                  <a:pt x="3759154" y="8838539"/>
                </a:cubicBezTo>
                <a:cubicBezTo>
                  <a:pt x="3749837" y="8847855"/>
                  <a:pt x="3745178" y="8852514"/>
                  <a:pt x="3745178" y="8852514"/>
                </a:cubicBezTo>
                <a:cubicBezTo>
                  <a:pt x="3735863" y="8852514"/>
                  <a:pt x="3731204" y="8852514"/>
                  <a:pt x="3731204" y="8852514"/>
                </a:cubicBezTo>
                <a:lnTo>
                  <a:pt x="3717228" y="8852514"/>
                </a:lnTo>
                <a:lnTo>
                  <a:pt x="3773127" y="8796616"/>
                </a:lnTo>
                <a:close/>
                <a:moveTo>
                  <a:pt x="7277246" y="8773907"/>
                </a:moveTo>
                <a:cubicBezTo>
                  <a:pt x="7279576" y="8772743"/>
                  <a:pt x="7280740" y="8773325"/>
                  <a:pt x="7280740" y="8775654"/>
                </a:cubicBezTo>
                <a:cubicBezTo>
                  <a:pt x="7280740" y="8780313"/>
                  <a:pt x="7280740" y="8787299"/>
                  <a:pt x="7280740" y="8796616"/>
                </a:cubicBezTo>
                <a:cubicBezTo>
                  <a:pt x="7280740" y="8796616"/>
                  <a:pt x="7276082" y="8796616"/>
                  <a:pt x="7266766" y="8796616"/>
                </a:cubicBezTo>
                <a:lnTo>
                  <a:pt x="7266766" y="8782642"/>
                </a:lnTo>
                <a:cubicBezTo>
                  <a:pt x="7271423" y="8777983"/>
                  <a:pt x="7274918" y="8775072"/>
                  <a:pt x="7277246" y="8773907"/>
                </a:cubicBezTo>
                <a:close/>
                <a:moveTo>
                  <a:pt x="3975760" y="8773907"/>
                </a:moveTo>
                <a:cubicBezTo>
                  <a:pt x="3971100" y="8775072"/>
                  <a:pt x="3964112" y="8777983"/>
                  <a:pt x="3954796" y="8782642"/>
                </a:cubicBezTo>
                <a:lnTo>
                  <a:pt x="3940822" y="8782642"/>
                </a:lnTo>
                <a:cubicBezTo>
                  <a:pt x="3950139" y="8782642"/>
                  <a:pt x="3954796" y="8791958"/>
                  <a:pt x="3954796" y="8810589"/>
                </a:cubicBezTo>
                <a:lnTo>
                  <a:pt x="3954796" y="8824565"/>
                </a:lnTo>
                <a:lnTo>
                  <a:pt x="3968772" y="8810589"/>
                </a:lnTo>
                <a:cubicBezTo>
                  <a:pt x="3978086" y="8791958"/>
                  <a:pt x="3982746" y="8780313"/>
                  <a:pt x="3982746" y="8775654"/>
                </a:cubicBezTo>
                <a:cubicBezTo>
                  <a:pt x="3982746" y="8773325"/>
                  <a:pt x="3980417" y="8772743"/>
                  <a:pt x="3975760" y="8773907"/>
                </a:cubicBezTo>
                <a:close/>
                <a:moveTo>
                  <a:pt x="7672028" y="8768666"/>
                </a:moveTo>
                <a:cubicBezTo>
                  <a:pt x="7672028" y="8777983"/>
                  <a:pt x="7672028" y="8782642"/>
                  <a:pt x="7672028" y="8782642"/>
                </a:cubicBezTo>
                <a:lnTo>
                  <a:pt x="7686002" y="8782642"/>
                </a:lnTo>
                <a:cubicBezTo>
                  <a:pt x="7686002" y="8773325"/>
                  <a:pt x="7683674" y="8768666"/>
                  <a:pt x="7679014" y="8768666"/>
                </a:cubicBezTo>
                <a:cubicBezTo>
                  <a:pt x="7674357" y="8768666"/>
                  <a:pt x="7672028" y="8768666"/>
                  <a:pt x="7672028" y="8768666"/>
                </a:cubicBezTo>
                <a:close/>
                <a:moveTo>
                  <a:pt x="7504334" y="8768666"/>
                </a:moveTo>
                <a:lnTo>
                  <a:pt x="7518307" y="8782642"/>
                </a:lnTo>
                <a:cubicBezTo>
                  <a:pt x="7518307" y="8782642"/>
                  <a:pt x="7513650" y="8782642"/>
                  <a:pt x="7504334" y="8782642"/>
                </a:cubicBezTo>
                <a:cubicBezTo>
                  <a:pt x="7504334" y="8782642"/>
                  <a:pt x="7504334" y="8777983"/>
                  <a:pt x="7504334" y="8768666"/>
                </a:cubicBezTo>
                <a:close/>
                <a:moveTo>
                  <a:pt x="7189906" y="8768666"/>
                </a:moveTo>
                <a:cubicBezTo>
                  <a:pt x="7194562" y="8768666"/>
                  <a:pt x="7201550" y="8768666"/>
                  <a:pt x="7210867" y="8768666"/>
                </a:cubicBezTo>
                <a:cubicBezTo>
                  <a:pt x="7248133" y="8768666"/>
                  <a:pt x="7262106" y="8787299"/>
                  <a:pt x="7252790" y="8824565"/>
                </a:cubicBezTo>
                <a:cubicBezTo>
                  <a:pt x="7262106" y="8815249"/>
                  <a:pt x="7271423" y="8815249"/>
                  <a:pt x="7280740" y="8824565"/>
                </a:cubicBezTo>
                <a:lnTo>
                  <a:pt x="7280740" y="8866488"/>
                </a:lnTo>
                <a:cubicBezTo>
                  <a:pt x="7271423" y="8866488"/>
                  <a:pt x="7266766" y="8866488"/>
                  <a:pt x="7266766" y="8866488"/>
                </a:cubicBezTo>
                <a:cubicBezTo>
                  <a:pt x="7266766" y="8866488"/>
                  <a:pt x="7264436" y="8864160"/>
                  <a:pt x="7259778" y="8859500"/>
                </a:cubicBezTo>
                <a:cubicBezTo>
                  <a:pt x="7255120" y="8854843"/>
                  <a:pt x="7252790" y="8847855"/>
                  <a:pt x="7252790" y="8838539"/>
                </a:cubicBezTo>
                <a:cubicBezTo>
                  <a:pt x="7243474" y="8838539"/>
                  <a:pt x="7238816" y="8833882"/>
                  <a:pt x="7238816" y="8824565"/>
                </a:cubicBezTo>
                <a:lnTo>
                  <a:pt x="7224842" y="8824565"/>
                </a:lnTo>
                <a:cubicBezTo>
                  <a:pt x="7224842" y="8824565"/>
                  <a:pt x="7224842" y="8826894"/>
                  <a:pt x="7224842" y="8831551"/>
                </a:cubicBezTo>
                <a:cubicBezTo>
                  <a:pt x="7224842" y="8836210"/>
                  <a:pt x="7224842" y="8843198"/>
                  <a:pt x="7224842" y="8852514"/>
                </a:cubicBezTo>
                <a:cubicBezTo>
                  <a:pt x="7234159" y="8861829"/>
                  <a:pt x="7241145" y="8866488"/>
                  <a:pt x="7245804" y="8866488"/>
                </a:cubicBezTo>
                <a:cubicBezTo>
                  <a:pt x="7250462" y="8866488"/>
                  <a:pt x="7252790" y="8871147"/>
                  <a:pt x="7252790" y="8880462"/>
                </a:cubicBezTo>
                <a:lnTo>
                  <a:pt x="7196893" y="8936361"/>
                </a:lnTo>
                <a:cubicBezTo>
                  <a:pt x="7187576" y="8936361"/>
                  <a:pt x="7182918" y="8941018"/>
                  <a:pt x="7182918" y="8950335"/>
                </a:cubicBezTo>
                <a:lnTo>
                  <a:pt x="7182918" y="8922385"/>
                </a:lnTo>
                <a:cubicBezTo>
                  <a:pt x="7192234" y="8913071"/>
                  <a:pt x="7201550" y="8901426"/>
                  <a:pt x="7210867" y="8887450"/>
                </a:cubicBezTo>
                <a:cubicBezTo>
                  <a:pt x="7220184" y="8873476"/>
                  <a:pt x="7224842" y="8866488"/>
                  <a:pt x="7224842" y="8866488"/>
                </a:cubicBezTo>
                <a:lnTo>
                  <a:pt x="7210867" y="8866488"/>
                </a:lnTo>
                <a:lnTo>
                  <a:pt x="7196893" y="8866488"/>
                </a:lnTo>
                <a:lnTo>
                  <a:pt x="7168944" y="8880462"/>
                </a:lnTo>
                <a:cubicBezTo>
                  <a:pt x="7159627" y="8899095"/>
                  <a:pt x="7150310" y="8903754"/>
                  <a:pt x="7140994" y="8894438"/>
                </a:cubicBezTo>
                <a:cubicBezTo>
                  <a:pt x="7140994" y="8913071"/>
                  <a:pt x="7140994" y="8927044"/>
                  <a:pt x="7140994" y="8936361"/>
                </a:cubicBezTo>
                <a:lnTo>
                  <a:pt x="7127020" y="8950335"/>
                </a:lnTo>
                <a:cubicBezTo>
                  <a:pt x="7136337" y="8950335"/>
                  <a:pt x="7140994" y="8954994"/>
                  <a:pt x="7140994" y="8964310"/>
                </a:cubicBezTo>
                <a:lnTo>
                  <a:pt x="7154968" y="8964310"/>
                </a:lnTo>
                <a:lnTo>
                  <a:pt x="7168944" y="8992258"/>
                </a:lnTo>
                <a:cubicBezTo>
                  <a:pt x="7168944" y="9001574"/>
                  <a:pt x="7173601" y="9006234"/>
                  <a:pt x="7182918" y="9006234"/>
                </a:cubicBezTo>
                <a:cubicBezTo>
                  <a:pt x="7192234" y="9006234"/>
                  <a:pt x="7201550" y="9010891"/>
                  <a:pt x="7210867" y="9020207"/>
                </a:cubicBezTo>
                <a:lnTo>
                  <a:pt x="7210867" y="9034183"/>
                </a:lnTo>
                <a:lnTo>
                  <a:pt x="7210867" y="9048157"/>
                </a:lnTo>
                <a:cubicBezTo>
                  <a:pt x="7201550" y="9048157"/>
                  <a:pt x="7196893" y="9043500"/>
                  <a:pt x="7196893" y="9034183"/>
                </a:cubicBezTo>
                <a:cubicBezTo>
                  <a:pt x="7196893" y="9024867"/>
                  <a:pt x="7192234" y="9020207"/>
                  <a:pt x="7182918" y="9020207"/>
                </a:cubicBezTo>
                <a:lnTo>
                  <a:pt x="7113044" y="8964310"/>
                </a:lnTo>
                <a:cubicBezTo>
                  <a:pt x="7103728" y="8954994"/>
                  <a:pt x="7099071" y="8950335"/>
                  <a:pt x="7099071" y="8950335"/>
                </a:cubicBezTo>
                <a:cubicBezTo>
                  <a:pt x="7099071" y="8950335"/>
                  <a:pt x="7099071" y="8954994"/>
                  <a:pt x="7099071" y="8964310"/>
                </a:cubicBezTo>
                <a:cubicBezTo>
                  <a:pt x="7089754" y="8973627"/>
                  <a:pt x="7082766" y="8978284"/>
                  <a:pt x="7078110" y="8978284"/>
                </a:cubicBezTo>
                <a:cubicBezTo>
                  <a:pt x="7073450" y="8978284"/>
                  <a:pt x="7073450" y="8975956"/>
                  <a:pt x="7078110" y="8971296"/>
                </a:cubicBezTo>
                <a:cubicBezTo>
                  <a:pt x="7082766" y="8966639"/>
                  <a:pt x="7075779" y="8964310"/>
                  <a:pt x="7057148" y="8964310"/>
                </a:cubicBezTo>
                <a:lnTo>
                  <a:pt x="7057148" y="8950335"/>
                </a:lnTo>
                <a:lnTo>
                  <a:pt x="7085096" y="8922385"/>
                </a:lnTo>
                <a:cubicBezTo>
                  <a:pt x="7085096" y="8913071"/>
                  <a:pt x="7089754" y="8903754"/>
                  <a:pt x="7099071" y="8894438"/>
                </a:cubicBezTo>
                <a:lnTo>
                  <a:pt x="7123914" y="8863384"/>
                </a:lnTo>
                <a:lnTo>
                  <a:pt x="7113044" y="8852514"/>
                </a:lnTo>
                <a:lnTo>
                  <a:pt x="7127020" y="8852514"/>
                </a:lnTo>
                <a:cubicBezTo>
                  <a:pt x="7127020" y="8852514"/>
                  <a:pt x="7127020" y="8853679"/>
                  <a:pt x="7127020" y="8856007"/>
                </a:cubicBezTo>
                <a:lnTo>
                  <a:pt x="7127020" y="8859500"/>
                </a:lnTo>
                <a:lnTo>
                  <a:pt x="7154968" y="8824565"/>
                </a:lnTo>
                <a:cubicBezTo>
                  <a:pt x="7145652" y="8815249"/>
                  <a:pt x="7145652" y="8808261"/>
                  <a:pt x="7154968" y="8803603"/>
                </a:cubicBezTo>
                <a:cubicBezTo>
                  <a:pt x="7164286" y="8798944"/>
                  <a:pt x="7168944" y="8796616"/>
                  <a:pt x="7168944" y="8796616"/>
                </a:cubicBezTo>
                <a:lnTo>
                  <a:pt x="7182918" y="8782642"/>
                </a:lnTo>
                <a:cubicBezTo>
                  <a:pt x="7182918" y="8773325"/>
                  <a:pt x="7185248" y="8768666"/>
                  <a:pt x="7189906" y="8768666"/>
                </a:cubicBezTo>
                <a:close/>
                <a:moveTo>
                  <a:pt x="6484190" y="8768666"/>
                </a:moveTo>
                <a:lnTo>
                  <a:pt x="6498164" y="8782642"/>
                </a:lnTo>
                <a:cubicBezTo>
                  <a:pt x="6507481" y="8773325"/>
                  <a:pt x="6507481" y="8768666"/>
                  <a:pt x="6498164" y="8768666"/>
                </a:cubicBezTo>
                <a:close/>
                <a:moveTo>
                  <a:pt x="4471854" y="8768666"/>
                </a:moveTo>
                <a:lnTo>
                  <a:pt x="4499804" y="8782642"/>
                </a:lnTo>
                <a:lnTo>
                  <a:pt x="4471854" y="8782642"/>
                </a:lnTo>
                <a:cubicBezTo>
                  <a:pt x="4471854" y="8773325"/>
                  <a:pt x="4471854" y="8768666"/>
                  <a:pt x="4471854" y="8768666"/>
                </a:cubicBezTo>
                <a:close/>
                <a:moveTo>
                  <a:pt x="7242310" y="8759932"/>
                </a:moveTo>
                <a:cubicBezTo>
                  <a:pt x="7244640" y="8758769"/>
                  <a:pt x="7248133" y="8759350"/>
                  <a:pt x="7252790" y="8761678"/>
                </a:cubicBezTo>
                <a:cubicBezTo>
                  <a:pt x="7262106" y="8766337"/>
                  <a:pt x="7266766" y="8768666"/>
                  <a:pt x="7266766" y="8768666"/>
                </a:cubicBezTo>
                <a:cubicBezTo>
                  <a:pt x="7266766" y="8768666"/>
                  <a:pt x="7262106" y="8768666"/>
                  <a:pt x="7252790" y="8768666"/>
                </a:cubicBezTo>
                <a:cubicBezTo>
                  <a:pt x="7252790" y="8768666"/>
                  <a:pt x="7248133" y="8768666"/>
                  <a:pt x="7238816" y="8768666"/>
                </a:cubicBezTo>
                <a:cubicBezTo>
                  <a:pt x="7238816" y="8764009"/>
                  <a:pt x="7239980" y="8761098"/>
                  <a:pt x="7242310" y="8759932"/>
                </a:cubicBezTo>
                <a:close/>
                <a:moveTo>
                  <a:pt x="7783824" y="8740717"/>
                </a:moveTo>
                <a:lnTo>
                  <a:pt x="7797798" y="8754692"/>
                </a:lnTo>
                <a:lnTo>
                  <a:pt x="7769848" y="8768666"/>
                </a:lnTo>
                <a:cubicBezTo>
                  <a:pt x="7769848" y="8759350"/>
                  <a:pt x="7774508" y="8750033"/>
                  <a:pt x="7783824" y="8740717"/>
                </a:cubicBezTo>
                <a:close/>
                <a:moveTo>
                  <a:pt x="7196893" y="8740717"/>
                </a:moveTo>
                <a:cubicBezTo>
                  <a:pt x="7206210" y="8740717"/>
                  <a:pt x="7210867" y="8745376"/>
                  <a:pt x="7210867" y="8754692"/>
                </a:cubicBezTo>
                <a:lnTo>
                  <a:pt x="7210867" y="8768666"/>
                </a:lnTo>
                <a:cubicBezTo>
                  <a:pt x="7201550" y="8768666"/>
                  <a:pt x="7196893" y="8764009"/>
                  <a:pt x="7196893" y="8754692"/>
                </a:cubicBezTo>
                <a:close/>
                <a:moveTo>
                  <a:pt x="4765320" y="8740717"/>
                </a:moveTo>
                <a:cubicBezTo>
                  <a:pt x="4765320" y="8740717"/>
                  <a:pt x="4762992" y="8743045"/>
                  <a:pt x="4758333" y="8747705"/>
                </a:cubicBezTo>
                <a:cubicBezTo>
                  <a:pt x="4753676" y="8752364"/>
                  <a:pt x="4751345" y="8754692"/>
                  <a:pt x="4751345" y="8754692"/>
                </a:cubicBezTo>
                <a:lnTo>
                  <a:pt x="4779294" y="8754692"/>
                </a:lnTo>
                <a:cubicBezTo>
                  <a:pt x="4779294" y="8754692"/>
                  <a:pt x="4783954" y="8750033"/>
                  <a:pt x="4793270" y="8740717"/>
                </a:cubicBezTo>
                <a:close/>
                <a:moveTo>
                  <a:pt x="3843000" y="8740717"/>
                </a:moveTo>
                <a:cubicBezTo>
                  <a:pt x="3852316" y="8740717"/>
                  <a:pt x="3856974" y="8745376"/>
                  <a:pt x="3856974" y="8754692"/>
                </a:cubicBezTo>
                <a:cubicBezTo>
                  <a:pt x="3856974" y="8764009"/>
                  <a:pt x="3854645" y="8768666"/>
                  <a:pt x="3849988" y="8768666"/>
                </a:cubicBezTo>
                <a:cubicBezTo>
                  <a:pt x="3845329" y="8768666"/>
                  <a:pt x="3843000" y="8768666"/>
                  <a:pt x="3843000" y="8768666"/>
                </a:cubicBezTo>
                <a:cubicBezTo>
                  <a:pt x="3843000" y="8768666"/>
                  <a:pt x="3843000" y="8764009"/>
                  <a:pt x="3843000" y="8754692"/>
                </a:cubicBezTo>
                <a:close/>
                <a:moveTo>
                  <a:pt x="5027343" y="8733731"/>
                </a:moveTo>
                <a:cubicBezTo>
                  <a:pt x="5029674" y="8733731"/>
                  <a:pt x="5030838" y="8736059"/>
                  <a:pt x="5030838" y="8740717"/>
                </a:cubicBezTo>
                <a:lnTo>
                  <a:pt x="5016862" y="8740717"/>
                </a:lnTo>
                <a:cubicBezTo>
                  <a:pt x="5021521" y="8736059"/>
                  <a:pt x="5025014" y="8733731"/>
                  <a:pt x="5027343" y="8733731"/>
                </a:cubicBezTo>
                <a:close/>
                <a:moveTo>
                  <a:pt x="7168944" y="8726743"/>
                </a:moveTo>
                <a:lnTo>
                  <a:pt x="7182918" y="8726743"/>
                </a:lnTo>
                <a:cubicBezTo>
                  <a:pt x="7182918" y="8736059"/>
                  <a:pt x="7182918" y="8740717"/>
                  <a:pt x="7182918" y="8740717"/>
                </a:cubicBezTo>
                <a:close/>
                <a:moveTo>
                  <a:pt x="6703852" y="8725870"/>
                </a:moveTo>
                <a:cubicBezTo>
                  <a:pt x="6706474" y="8727616"/>
                  <a:pt x="6707782" y="8737224"/>
                  <a:pt x="6707782" y="8754692"/>
                </a:cubicBezTo>
                <a:cubicBezTo>
                  <a:pt x="6707782" y="8764009"/>
                  <a:pt x="6721758" y="8764009"/>
                  <a:pt x="6749708" y="8754692"/>
                </a:cubicBezTo>
                <a:lnTo>
                  <a:pt x="6749708" y="8768666"/>
                </a:lnTo>
                <a:cubicBezTo>
                  <a:pt x="6740391" y="8777983"/>
                  <a:pt x="6728744" y="8782642"/>
                  <a:pt x="6714770" y="8782642"/>
                </a:cubicBezTo>
                <a:cubicBezTo>
                  <a:pt x="6700796" y="8782642"/>
                  <a:pt x="6689152" y="8787299"/>
                  <a:pt x="6679835" y="8796616"/>
                </a:cubicBezTo>
                <a:lnTo>
                  <a:pt x="6679835" y="8782642"/>
                </a:lnTo>
                <a:cubicBezTo>
                  <a:pt x="6691480" y="8741883"/>
                  <a:pt x="6699486" y="8722959"/>
                  <a:pt x="6703852" y="8725870"/>
                </a:cubicBezTo>
                <a:close/>
                <a:moveTo>
                  <a:pt x="6442268" y="8712769"/>
                </a:moveTo>
                <a:cubicBezTo>
                  <a:pt x="6432951" y="8722084"/>
                  <a:pt x="6428292" y="8731402"/>
                  <a:pt x="6428292" y="8740717"/>
                </a:cubicBezTo>
                <a:lnTo>
                  <a:pt x="6442268" y="8726743"/>
                </a:lnTo>
                <a:cubicBezTo>
                  <a:pt x="6451584" y="8726743"/>
                  <a:pt x="6456241" y="8722084"/>
                  <a:pt x="6456241" y="8712769"/>
                </a:cubicBezTo>
                <a:close/>
                <a:moveTo>
                  <a:pt x="5086734" y="8712769"/>
                </a:moveTo>
                <a:cubicBezTo>
                  <a:pt x="5086734" y="8712769"/>
                  <a:pt x="5084406" y="8715098"/>
                  <a:pt x="5079749" y="8719755"/>
                </a:cubicBezTo>
                <a:cubicBezTo>
                  <a:pt x="5075090" y="8724414"/>
                  <a:pt x="5068102" y="8731402"/>
                  <a:pt x="5058786" y="8740717"/>
                </a:cubicBezTo>
                <a:close/>
                <a:moveTo>
                  <a:pt x="3870950" y="8712769"/>
                </a:moveTo>
                <a:cubicBezTo>
                  <a:pt x="3870950" y="8712769"/>
                  <a:pt x="3875609" y="8712769"/>
                  <a:pt x="3884923" y="8712769"/>
                </a:cubicBezTo>
                <a:cubicBezTo>
                  <a:pt x="3884923" y="8722084"/>
                  <a:pt x="3882595" y="8726743"/>
                  <a:pt x="3877937" y="8726743"/>
                </a:cubicBezTo>
                <a:cubicBezTo>
                  <a:pt x="3873278" y="8726743"/>
                  <a:pt x="3870950" y="8724414"/>
                  <a:pt x="3870950" y="8719755"/>
                </a:cubicBezTo>
                <a:cubicBezTo>
                  <a:pt x="3870950" y="8715098"/>
                  <a:pt x="3870950" y="8712769"/>
                  <a:pt x="3870950" y="8712769"/>
                </a:cubicBezTo>
                <a:close/>
                <a:moveTo>
                  <a:pt x="7266766" y="8698793"/>
                </a:moveTo>
                <a:cubicBezTo>
                  <a:pt x="7266766" y="8698793"/>
                  <a:pt x="7269094" y="8698793"/>
                  <a:pt x="7273752" y="8698793"/>
                </a:cubicBezTo>
                <a:cubicBezTo>
                  <a:pt x="7278411" y="8698793"/>
                  <a:pt x="7283068" y="8701122"/>
                  <a:pt x="7287728" y="8705781"/>
                </a:cubicBezTo>
                <a:cubicBezTo>
                  <a:pt x="7292384" y="8710439"/>
                  <a:pt x="7294715" y="8717426"/>
                  <a:pt x="7294715" y="8726743"/>
                </a:cubicBezTo>
                <a:lnTo>
                  <a:pt x="7322663" y="8754692"/>
                </a:lnTo>
                <a:cubicBezTo>
                  <a:pt x="7322663" y="8754692"/>
                  <a:pt x="7327322" y="8759350"/>
                  <a:pt x="7336638" y="8768666"/>
                </a:cubicBezTo>
                <a:lnTo>
                  <a:pt x="7322663" y="8782642"/>
                </a:lnTo>
                <a:lnTo>
                  <a:pt x="7308689" y="8782642"/>
                </a:lnTo>
                <a:lnTo>
                  <a:pt x="7308689" y="8796616"/>
                </a:lnTo>
                <a:cubicBezTo>
                  <a:pt x="7308689" y="8796616"/>
                  <a:pt x="7308689" y="8801275"/>
                  <a:pt x="7308689" y="8810589"/>
                </a:cubicBezTo>
                <a:lnTo>
                  <a:pt x="7280740" y="8810589"/>
                </a:lnTo>
                <a:cubicBezTo>
                  <a:pt x="7290056" y="8764009"/>
                  <a:pt x="7290056" y="8740717"/>
                  <a:pt x="7280740" y="8740717"/>
                </a:cubicBezTo>
                <a:cubicBezTo>
                  <a:pt x="7271423" y="8731402"/>
                  <a:pt x="7266766" y="8726743"/>
                  <a:pt x="7266766" y="8726743"/>
                </a:cubicBezTo>
                <a:cubicBezTo>
                  <a:pt x="7257450" y="8717426"/>
                  <a:pt x="7257450" y="8708110"/>
                  <a:pt x="7266766" y="8698793"/>
                </a:cubicBezTo>
                <a:close/>
                <a:moveTo>
                  <a:pt x="6791630" y="8698793"/>
                </a:moveTo>
                <a:cubicBezTo>
                  <a:pt x="6791630" y="8698793"/>
                  <a:pt x="6791630" y="8703453"/>
                  <a:pt x="6791630" y="8712769"/>
                </a:cubicBezTo>
                <a:cubicBezTo>
                  <a:pt x="6791630" y="8712769"/>
                  <a:pt x="6786972" y="8712769"/>
                  <a:pt x="6777655" y="8712769"/>
                </a:cubicBezTo>
                <a:close/>
                <a:moveTo>
                  <a:pt x="6679835" y="8698793"/>
                </a:moveTo>
                <a:cubicBezTo>
                  <a:pt x="6698466" y="8708110"/>
                  <a:pt x="6698466" y="8722084"/>
                  <a:pt x="6679835" y="8740717"/>
                </a:cubicBezTo>
                <a:cubicBezTo>
                  <a:pt x="6670518" y="8750033"/>
                  <a:pt x="6665859" y="8750033"/>
                  <a:pt x="6665859" y="8740717"/>
                </a:cubicBezTo>
                <a:close/>
                <a:moveTo>
                  <a:pt x="4527753" y="8698793"/>
                </a:moveTo>
                <a:lnTo>
                  <a:pt x="4513780" y="8712769"/>
                </a:lnTo>
                <a:cubicBezTo>
                  <a:pt x="4513780" y="8708110"/>
                  <a:pt x="4514944" y="8704617"/>
                  <a:pt x="4517272" y="8702286"/>
                </a:cubicBezTo>
                <a:close/>
                <a:moveTo>
                  <a:pt x="7386547" y="8696797"/>
                </a:moveTo>
                <a:lnTo>
                  <a:pt x="7392536" y="8698793"/>
                </a:lnTo>
                <a:cubicBezTo>
                  <a:pt x="7392536" y="8708110"/>
                  <a:pt x="7397194" y="8712769"/>
                  <a:pt x="7406511" y="8712769"/>
                </a:cubicBezTo>
                <a:cubicBezTo>
                  <a:pt x="7415828" y="8712769"/>
                  <a:pt x="7420485" y="8717426"/>
                  <a:pt x="7420485" y="8726743"/>
                </a:cubicBezTo>
                <a:lnTo>
                  <a:pt x="7406511" y="8726743"/>
                </a:lnTo>
                <a:close/>
                <a:moveTo>
                  <a:pt x="4535738" y="8690808"/>
                </a:moveTo>
                <a:lnTo>
                  <a:pt x="4536488" y="8695300"/>
                </a:lnTo>
                <a:cubicBezTo>
                  <a:pt x="4535323" y="8697629"/>
                  <a:pt x="4532410" y="8698793"/>
                  <a:pt x="4527753" y="8698793"/>
                </a:cubicBezTo>
                <a:close/>
                <a:moveTo>
                  <a:pt x="7378562" y="8684820"/>
                </a:moveTo>
                <a:lnTo>
                  <a:pt x="7386547" y="8696797"/>
                </a:lnTo>
                <a:lnTo>
                  <a:pt x="7382054" y="8695300"/>
                </a:lnTo>
                <a:cubicBezTo>
                  <a:pt x="7379726" y="8692972"/>
                  <a:pt x="7378562" y="8689477"/>
                  <a:pt x="7378562" y="8684820"/>
                </a:cubicBezTo>
                <a:close/>
                <a:moveTo>
                  <a:pt x="4571674" y="8682823"/>
                </a:moveTo>
                <a:lnTo>
                  <a:pt x="4569676" y="8684820"/>
                </a:lnTo>
                <a:lnTo>
                  <a:pt x="4568531" y="8683216"/>
                </a:lnTo>
                <a:close/>
                <a:moveTo>
                  <a:pt x="6756694" y="8677832"/>
                </a:moveTo>
                <a:cubicBezTo>
                  <a:pt x="6761352" y="8682491"/>
                  <a:pt x="6763682" y="8691806"/>
                  <a:pt x="6763682" y="8705781"/>
                </a:cubicBezTo>
                <a:cubicBezTo>
                  <a:pt x="6763682" y="8719755"/>
                  <a:pt x="6759024" y="8726743"/>
                  <a:pt x="6749708" y="8726743"/>
                </a:cubicBezTo>
                <a:lnTo>
                  <a:pt x="6749708" y="8698793"/>
                </a:lnTo>
                <a:cubicBezTo>
                  <a:pt x="6759024" y="8689477"/>
                  <a:pt x="6761352" y="8682491"/>
                  <a:pt x="6756694" y="8677832"/>
                </a:cubicBezTo>
                <a:close/>
                <a:moveTo>
                  <a:pt x="3837760" y="8662110"/>
                </a:moveTo>
                <a:cubicBezTo>
                  <a:pt x="3843582" y="8660945"/>
                  <a:pt x="3847657" y="8661529"/>
                  <a:pt x="3849988" y="8663858"/>
                </a:cubicBezTo>
                <a:cubicBezTo>
                  <a:pt x="3854645" y="8668515"/>
                  <a:pt x="3854645" y="8677832"/>
                  <a:pt x="3849988" y="8691806"/>
                </a:cubicBezTo>
                <a:cubicBezTo>
                  <a:pt x="3845329" y="8705781"/>
                  <a:pt x="3843000" y="8717426"/>
                  <a:pt x="3843000" y="8726743"/>
                </a:cubicBezTo>
                <a:lnTo>
                  <a:pt x="3801077" y="8782642"/>
                </a:lnTo>
                <a:lnTo>
                  <a:pt x="3787101" y="8754692"/>
                </a:lnTo>
                <a:cubicBezTo>
                  <a:pt x="3787101" y="8708110"/>
                  <a:pt x="3796418" y="8680160"/>
                  <a:pt x="3815050" y="8670844"/>
                </a:cubicBezTo>
                <a:cubicBezTo>
                  <a:pt x="3824367" y="8666187"/>
                  <a:pt x="3831937" y="8663276"/>
                  <a:pt x="3837760" y="8662110"/>
                </a:cubicBezTo>
                <a:close/>
                <a:moveTo>
                  <a:pt x="6735732" y="8656870"/>
                </a:moveTo>
                <a:lnTo>
                  <a:pt x="6721758" y="8670844"/>
                </a:lnTo>
                <a:cubicBezTo>
                  <a:pt x="6731074" y="8680160"/>
                  <a:pt x="6735732" y="8680160"/>
                  <a:pt x="6735732" y="8670844"/>
                </a:cubicBezTo>
                <a:cubicBezTo>
                  <a:pt x="6735732" y="8670844"/>
                  <a:pt x="6735732" y="8666187"/>
                  <a:pt x="6735732" y="8656870"/>
                </a:cubicBezTo>
                <a:close/>
                <a:moveTo>
                  <a:pt x="7308689" y="8628921"/>
                </a:moveTo>
                <a:lnTo>
                  <a:pt x="7336638" y="8642896"/>
                </a:lnTo>
                <a:cubicBezTo>
                  <a:pt x="7336638" y="8642896"/>
                  <a:pt x="7336638" y="8645225"/>
                  <a:pt x="7336638" y="8649882"/>
                </a:cubicBezTo>
                <a:cubicBezTo>
                  <a:pt x="7336638" y="8654542"/>
                  <a:pt x="7336638" y="8661529"/>
                  <a:pt x="7336638" y="8670844"/>
                </a:cubicBezTo>
                <a:lnTo>
                  <a:pt x="7336638" y="8684820"/>
                </a:lnTo>
                <a:cubicBezTo>
                  <a:pt x="7336638" y="8684820"/>
                  <a:pt x="7336638" y="8689477"/>
                  <a:pt x="7336638" y="8698793"/>
                </a:cubicBezTo>
                <a:lnTo>
                  <a:pt x="7308689" y="8698793"/>
                </a:lnTo>
                <a:cubicBezTo>
                  <a:pt x="7308689" y="8689477"/>
                  <a:pt x="7308689" y="8684820"/>
                  <a:pt x="7308689" y="8684820"/>
                </a:cubicBezTo>
                <a:cubicBezTo>
                  <a:pt x="7308689" y="8684820"/>
                  <a:pt x="7304032" y="8684820"/>
                  <a:pt x="7294715" y="8684820"/>
                </a:cubicBezTo>
                <a:lnTo>
                  <a:pt x="7294715" y="8670844"/>
                </a:lnTo>
                <a:cubicBezTo>
                  <a:pt x="7294715" y="8661529"/>
                  <a:pt x="7294715" y="8656870"/>
                  <a:pt x="7294715" y="8656870"/>
                </a:cubicBezTo>
                <a:lnTo>
                  <a:pt x="7294715" y="8642896"/>
                </a:lnTo>
                <a:close/>
                <a:moveTo>
                  <a:pt x="7168944" y="8628921"/>
                </a:moveTo>
                <a:cubicBezTo>
                  <a:pt x="7159627" y="8628921"/>
                  <a:pt x="7154968" y="8633580"/>
                  <a:pt x="7154968" y="8642896"/>
                </a:cubicBezTo>
                <a:cubicBezTo>
                  <a:pt x="7164286" y="8642896"/>
                  <a:pt x="7171272" y="8640566"/>
                  <a:pt x="7175932" y="8635909"/>
                </a:cubicBezTo>
                <a:cubicBezTo>
                  <a:pt x="7180589" y="8631251"/>
                  <a:pt x="7178260" y="8628921"/>
                  <a:pt x="7168944" y="8628921"/>
                </a:cubicBezTo>
                <a:close/>
                <a:moveTo>
                  <a:pt x="6833554" y="8628921"/>
                </a:moveTo>
                <a:cubicBezTo>
                  <a:pt x="6833554" y="8638237"/>
                  <a:pt x="6835882" y="8642896"/>
                  <a:pt x="6840542" y="8642896"/>
                </a:cubicBezTo>
                <a:cubicBezTo>
                  <a:pt x="6845199" y="8642896"/>
                  <a:pt x="6847530" y="8642896"/>
                  <a:pt x="6847530" y="8642896"/>
                </a:cubicBezTo>
                <a:close/>
                <a:moveTo>
                  <a:pt x="5044812" y="8628921"/>
                </a:moveTo>
                <a:cubicBezTo>
                  <a:pt x="5044812" y="8638237"/>
                  <a:pt x="5044812" y="8642896"/>
                  <a:pt x="5044812" y="8642896"/>
                </a:cubicBezTo>
                <a:cubicBezTo>
                  <a:pt x="5044812" y="8642896"/>
                  <a:pt x="5042483" y="8645225"/>
                  <a:pt x="5037824" y="8649882"/>
                </a:cubicBezTo>
                <a:cubicBezTo>
                  <a:pt x="5033166" y="8654542"/>
                  <a:pt x="5030838" y="8652211"/>
                  <a:pt x="5030838" y="8642896"/>
                </a:cubicBezTo>
                <a:cubicBezTo>
                  <a:pt x="5030838" y="8633580"/>
                  <a:pt x="5035495" y="8628921"/>
                  <a:pt x="5044812" y="8628921"/>
                </a:cubicBezTo>
                <a:close/>
                <a:moveTo>
                  <a:pt x="4569676" y="8628921"/>
                </a:moveTo>
                <a:lnTo>
                  <a:pt x="4555702" y="8642896"/>
                </a:lnTo>
                <a:cubicBezTo>
                  <a:pt x="4555702" y="8652211"/>
                  <a:pt x="4560360" y="8652211"/>
                  <a:pt x="4569676" y="8642896"/>
                </a:cubicBezTo>
                <a:close/>
                <a:moveTo>
                  <a:pt x="3731204" y="8628921"/>
                </a:moveTo>
                <a:lnTo>
                  <a:pt x="3703255" y="8656870"/>
                </a:lnTo>
                <a:lnTo>
                  <a:pt x="3717228" y="8642896"/>
                </a:lnTo>
                <a:cubicBezTo>
                  <a:pt x="3726545" y="8633580"/>
                  <a:pt x="3731204" y="8628921"/>
                  <a:pt x="3731204" y="8628921"/>
                </a:cubicBezTo>
                <a:close/>
                <a:moveTo>
                  <a:pt x="7001249" y="8614947"/>
                </a:moveTo>
                <a:lnTo>
                  <a:pt x="7001249" y="8642896"/>
                </a:lnTo>
                <a:lnTo>
                  <a:pt x="6973300" y="8642896"/>
                </a:lnTo>
                <a:lnTo>
                  <a:pt x="6987275" y="8628921"/>
                </a:lnTo>
                <a:close/>
                <a:moveTo>
                  <a:pt x="4094541" y="8614947"/>
                </a:moveTo>
                <a:lnTo>
                  <a:pt x="4094541" y="8642896"/>
                </a:lnTo>
                <a:cubicBezTo>
                  <a:pt x="4103858" y="8642896"/>
                  <a:pt x="4108517" y="8638237"/>
                  <a:pt x="4108517" y="8628921"/>
                </a:cubicBezTo>
                <a:close/>
                <a:moveTo>
                  <a:pt x="3745178" y="8614947"/>
                </a:moveTo>
                <a:cubicBezTo>
                  <a:pt x="3745178" y="8624262"/>
                  <a:pt x="3752166" y="8631251"/>
                  <a:pt x="3766140" y="8635909"/>
                </a:cubicBezTo>
                <a:cubicBezTo>
                  <a:pt x="3780115" y="8640566"/>
                  <a:pt x="3782444" y="8642896"/>
                  <a:pt x="3773127" y="8642896"/>
                </a:cubicBezTo>
                <a:cubicBezTo>
                  <a:pt x="3763811" y="8642896"/>
                  <a:pt x="3754494" y="8642896"/>
                  <a:pt x="3745178" y="8642896"/>
                </a:cubicBezTo>
                <a:cubicBezTo>
                  <a:pt x="3740520" y="8638237"/>
                  <a:pt x="3737028" y="8634744"/>
                  <a:pt x="3734697" y="8632414"/>
                </a:cubicBezTo>
                <a:lnTo>
                  <a:pt x="3731204" y="8628921"/>
                </a:lnTo>
                <a:close/>
                <a:moveTo>
                  <a:pt x="7825748" y="8600971"/>
                </a:moveTo>
                <a:lnTo>
                  <a:pt x="7825748" y="8614947"/>
                </a:lnTo>
                <a:lnTo>
                  <a:pt x="7811774" y="8614947"/>
                </a:lnTo>
                <a:close/>
                <a:moveTo>
                  <a:pt x="7140994" y="8600971"/>
                </a:moveTo>
                <a:lnTo>
                  <a:pt x="7113044" y="8614947"/>
                </a:lnTo>
                <a:lnTo>
                  <a:pt x="7099071" y="8642896"/>
                </a:lnTo>
                <a:cubicBezTo>
                  <a:pt x="7108388" y="8642896"/>
                  <a:pt x="7113044" y="8647554"/>
                  <a:pt x="7113044" y="8656870"/>
                </a:cubicBezTo>
                <a:lnTo>
                  <a:pt x="7113044" y="8642896"/>
                </a:lnTo>
                <a:cubicBezTo>
                  <a:pt x="7122361" y="8642896"/>
                  <a:pt x="7127020" y="8640566"/>
                  <a:pt x="7127020" y="8635909"/>
                </a:cubicBezTo>
                <a:cubicBezTo>
                  <a:pt x="7127020" y="8631251"/>
                  <a:pt x="7127020" y="8628921"/>
                  <a:pt x="7127020" y="8628921"/>
                </a:cubicBezTo>
                <a:lnTo>
                  <a:pt x="7140994" y="8614947"/>
                </a:lnTo>
                <a:cubicBezTo>
                  <a:pt x="7140994" y="8614947"/>
                  <a:pt x="7140994" y="8610288"/>
                  <a:pt x="7140994" y="8600971"/>
                </a:cubicBezTo>
                <a:close/>
                <a:moveTo>
                  <a:pt x="6973300" y="8600971"/>
                </a:moveTo>
                <a:cubicBezTo>
                  <a:pt x="6973300" y="8600971"/>
                  <a:pt x="6977958" y="8600971"/>
                  <a:pt x="6987275" y="8600971"/>
                </a:cubicBezTo>
                <a:cubicBezTo>
                  <a:pt x="6987275" y="8610288"/>
                  <a:pt x="6982616" y="8614947"/>
                  <a:pt x="6973300" y="8614947"/>
                </a:cubicBezTo>
                <a:cubicBezTo>
                  <a:pt x="6963983" y="8614947"/>
                  <a:pt x="6959326" y="8612618"/>
                  <a:pt x="6959326" y="8607959"/>
                </a:cubicBezTo>
                <a:cubicBezTo>
                  <a:pt x="6959326" y="8603300"/>
                  <a:pt x="6963983" y="8600971"/>
                  <a:pt x="6973300" y="8600971"/>
                </a:cubicBezTo>
                <a:close/>
                <a:moveTo>
                  <a:pt x="3926848" y="8600971"/>
                </a:moveTo>
                <a:cubicBezTo>
                  <a:pt x="3936163" y="8600971"/>
                  <a:pt x="3940822" y="8600971"/>
                  <a:pt x="3940822" y="8600971"/>
                </a:cubicBezTo>
                <a:lnTo>
                  <a:pt x="3926848" y="8614947"/>
                </a:lnTo>
                <a:cubicBezTo>
                  <a:pt x="3917532" y="8614947"/>
                  <a:pt x="3912873" y="8612618"/>
                  <a:pt x="3912873" y="8607959"/>
                </a:cubicBezTo>
                <a:cubicBezTo>
                  <a:pt x="3912873" y="8603300"/>
                  <a:pt x="3917532" y="8600971"/>
                  <a:pt x="3926848" y="8600971"/>
                </a:cubicBezTo>
                <a:close/>
                <a:moveTo>
                  <a:pt x="7099071" y="8586998"/>
                </a:moveTo>
                <a:cubicBezTo>
                  <a:pt x="7071122" y="8605630"/>
                  <a:pt x="7057148" y="8624262"/>
                  <a:pt x="7057148" y="8642896"/>
                </a:cubicBezTo>
                <a:cubicBezTo>
                  <a:pt x="7066464" y="8652211"/>
                  <a:pt x="7080438" y="8638237"/>
                  <a:pt x="7099071" y="8600971"/>
                </a:cubicBezTo>
                <a:cubicBezTo>
                  <a:pt x="7108388" y="8591657"/>
                  <a:pt x="7108388" y="8586998"/>
                  <a:pt x="7099071" y="8586998"/>
                </a:cubicBezTo>
                <a:close/>
                <a:moveTo>
                  <a:pt x="5184557" y="8586998"/>
                </a:moveTo>
                <a:lnTo>
                  <a:pt x="5142634" y="8614947"/>
                </a:lnTo>
                <a:lnTo>
                  <a:pt x="5128658" y="8614947"/>
                </a:lnTo>
                <a:cubicBezTo>
                  <a:pt x="5128658" y="8614947"/>
                  <a:pt x="5133317" y="8610288"/>
                  <a:pt x="5142634" y="8600971"/>
                </a:cubicBezTo>
                <a:close/>
                <a:moveTo>
                  <a:pt x="5086734" y="8586998"/>
                </a:moveTo>
                <a:lnTo>
                  <a:pt x="5086734" y="8600971"/>
                </a:lnTo>
                <a:lnTo>
                  <a:pt x="5072761" y="8600971"/>
                </a:lnTo>
                <a:cubicBezTo>
                  <a:pt x="5072761" y="8591657"/>
                  <a:pt x="5077420" y="8586998"/>
                  <a:pt x="5086734" y="8586998"/>
                </a:cubicBezTo>
                <a:close/>
                <a:moveTo>
                  <a:pt x="4660510" y="8586998"/>
                </a:moveTo>
                <a:cubicBezTo>
                  <a:pt x="4665170" y="8586998"/>
                  <a:pt x="4667498" y="8591657"/>
                  <a:pt x="4667498" y="8600971"/>
                </a:cubicBezTo>
                <a:cubicBezTo>
                  <a:pt x="4658184" y="8600971"/>
                  <a:pt x="4653525" y="8598643"/>
                  <a:pt x="4653525" y="8593985"/>
                </a:cubicBezTo>
                <a:cubicBezTo>
                  <a:pt x="4653525" y="8589326"/>
                  <a:pt x="4655854" y="8586998"/>
                  <a:pt x="4660510" y="8586998"/>
                </a:cubicBezTo>
                <a:close/>
                <a:moveTo>
                  <a:pt x="4059606" y="8586998"/>
                </a:moveTo>
                <a:cubicBezTo>
                  <a:pt x="4054947" y="8586998"/>
                  <a:pt x="4052618" y="8591657"/>
                  <a:pt x="4052618" y="8600971"/>
                </a:cubicBezTo>
                <a:cubicBezTo>
                  <a:pt x="4052618" y="8610288"/>
                  <a:pt x="4057277" y="8614947"/>
                  <a:pt x="4066594" y="8614947"/>
                </a:cubicBezTo>
                <a:lnTo>
                  <a:pt x="4066594" y="8600971"/>
                </a:lnTo>
                <a:cubicBezTo>
                  <a:pt x="4066594" y="8591657"/>
                  <a:pt x="4064265" y="8586998"/>
                  <a:pt x="4059606" y="8586998"/>
                </a:cubicBezTo>
                <a:close/>
                <a:moveTo>
                  <a:pt x="6608214" y="8578263"/>
                </a:moveTo>
                <a:cubicBezTo>
                  <a:pt x="6611708" y="8577099"/>
                  <a:pt x="6614620" y="8577681"/>
                  <a:pt x="6616948" y="8580010"/>
                </a:cubicBezTo>
                <a:cubicBezTo>
                  <a:pt x="6621607" y="8584669"/>
                  <a:pt x="6621607" y="8591657"/>
                  <a:pt x="6616948" y="8600971"/>
                </a:cubicBezTo>
                <a:cubicBezTo>
                  <a:pt x="6612290" y="8610288"/>
                  <a:pt x="6607632" y="8617276"/>
                  <a:pt x="6602974" y="8621933"/>
                </a:cubicBezTo>
                <a:cubicBezTo>
                  <a:pt x="6598315" y="8626592"/>
                  <a:pt x="6595986" y="8624262"/>
                  <a:pt x="6595986" y="8614947"/>
                </a:cubicBezTo>
                <a:cubicBezTo>
                  <a:pt x="6595986" y="8605630"/>
                  <a:pt x="6600644" y="8600971"/>
                  <a:pt x="6609962" y="8600971"/>
                </a:cubicBezTo>
                <a:lnTo>
                  <a:pt x="6595986" y="8600971"/>
                </a:lnTo>
                <a:cubicBezTo>
                  <a:pt x="6586670" y="8600971"/>
                  <a:pt x="6586670" y="8596314"/>
                  <a:pt x="6595986" y="8586998"/>
                </a:cubicBezTo>
                <a:cubicBezTo>
                  <a:pt x="6600644" y="8582340"/>
                  <a:pt x="6604721" y="8579428"/>
                  <a:pt x="6608214" y="8578263"/>
                </a:cubicBezTo>
                <a:close/>
                <a:moveTo>
                  <a:pt x="7686002" y="8573022"/>
                </a:moveTo>
                <a:lnTo>
                  <a:pt x="7672028" y="8586998"/>
                </a:lnTo>
                <a:cubicBezTo>
                  <a:pt x="7672028" y="8586998"/>
                  <a:pt x="7672028" y="8589326"/>
                  <a:pt x="7672028" y="8593985"/>
                </a:cubicBezTo>
                <a:cubicBezTo>
                  <a:pt x="7672028" y="8598643"/>
                  <a:pt x="7672028" y="8605630"/>
                  <a:pt x="7672028" y="8614947"/>
                </a:cubicBezTo>
                <a:lnTo>
                  <a:pt x="7672028" y="8628921"/>
                </a:lnTo>
                <a:lnTo>
                  <a:pt x="7658052" y="8614947"/>
                </a:lnTo>
                <a:lnTo>
                  <a:pt x="7644078" y="8586998"/>
                </a:lnTo>
                <a:lnTo>
                  <a:pt x="7630103" y="8600971"/>
                </a:lnTo>
                <a:cubicBezTo>
                  <a:pt x="7620786" y="8619604"/>
                  <a:pt x="7620786" y="8638237"/>
                  <a:pt x="7630103" y="8656870"/>
                </a:cubicBezTo>
                <a:cubicBezTo>
                  <a:pt x="7630103" y="8666187"/>
                  <a:pt x="7634762" y="8668515"/>
                  <a:pt x="7644078" y="8663858"/>
                </a:cubicBezTo>
                <a:cubicBezTo>
                  <a:pt x="7653395" y="8659199"/>
                  <a:pt x="7667369" y="8656870"/>
                  <a:pt x="7686002" y="8656870"/>
                </a:cubicBezTo>
                <a:cubicBezTo>
                  <a:pt x="7713952" y="8647554"/>
                  <a:pt x="7718608" y="8633580"/>
                  <a:pt x="7699976" y="8614947"/>
                </a:cubicBezTo>
                <a:cubicBezTo>
                  <a:pt x="7690660" y="8605630"/>
                  <a:pt x="7686002" y="8596314"/>
                  <a:pt x="7686002" y="8586998"/>
                </a:cubicBezTo>
                <a:cubicBezTo>
                  <a:pt x="7686002" y="8577681"/>
                  <a:pt x="7686002" y="8573022"/>
                  <a:pt x="7686002" y="8573022"/>
                </a:cubicBezTo>
                <a:close/>
                <a:moveTo>
                  <a:pt x="7210867" y="8573022"/>
                </a:moveTo>
                <a:cubicBezTo>
                  <a:pt x="7201550" y="8573022"/>
                  <a:pt x="7196893" y="8577681"/>
                  <a:pt x="7196893" y="8586998"/>
                </a:cubicBezTo>
                <a:cubicBezTo>
                  <a:pt x="7196893" y="8596314"/>
                  <a:pt x="7196893" y="8600971"/>
                  <a:pt x="7196893" y="8600971"/>
                </a:cubicBezTo>
                <a:lnTo>
                  <a:pt x="7210867" y="8600971"/>
                </a:lnTo>
                <a:close/>
                <a:moveTo>
                  <a:pt x="7182918" y="8573022"/>
                </a:moveTo>
                <a:lnTo>
                  <a:pt x="7178990" y="8576951"/>
                </a:lnTo>
                <a:lnTo>
                  <a:pt x="7181171" y="8574770"/>
                </a:lnTo>
                <a:cubicBezTo>
                  <a:pt x="7182336" y="8573604"/>
                  <a:pt x="7182918" y="8573022"/>
                  <a:pt x="7182918" y="8573022"/>
                </a:cubicBezTo>
                <a:close/>
                <a:moveTo>
                  <a:pt x="3807428" y="8562860"/>
                </a:moveTo>
                <a:lnTo>
                  <a:pt x="3794089" y="8569529"/>
                </a:lnTo>
                <a:cubicBezTo>
                  <a:pt x="3789432" y="8571858"/>
                  <a:pt x="3787101" y="8573022"/>
                  <a:pt x="3787101" y="8573022"/>
                </a:cubicBezTo>
                <a:cubicBezTo>
                  <a:pt x="3791760" y="8568365"/>
                  <a:pt x="3796128" y="8565163"/>
                  <a:pt x="3800204" y="8563416"/>
                </a:cubicBezTo>
                <a:close/>
                <a:moveTo>
                  <a:pt x="7651064" y="8559048"/>
                </a:moveTo>
                <a:cubicBezTo>
                  <a:pt x="7646408" y="8559048"/>
                  <a:pt x="7644078" y="8563707"/>
                  <a:pt x="7644078" y="8573022"/>
                </a:cubicBezTo>
                <a:cubicBezTo>
                  <a:pt x="7644078" y="8582338"/>
                  <a:pt x="7646408" y="8586998"/>
                  <a:pt x="7651064" y="8586998"/>
                </a:cubicBezTo>
                <a:cubicBezTo>
                  <a:pt x="7655724" y="8586998"/>
                  <a:pt x="7658052" y="8582338"/>
                  <a:pt x="7658052" y="8573022"/>
                </a:cubicBezTo>
                <a:cubicBezTo>
                  <a:pt x="7658052" y="8563707"/>
                  <a:pt x="7655724" y="8559048"/>
                  <a:pt x="7651064" y="8559048"/>
                </a:cubicBezTo>
                <a:close/>
                <a:moveTo>
                  <a:pt x="6679835" y="8559048"/>
                </a:moveTo>
                <a:cubicBezTo>
                  <a:pt x="6679835" y="8559048"/>
                  <a:pt x="6677504" y="8561377"/>
                  <a:pt x="6672847" y="8566036"/>
                </a:cubicBezTo>
                <a:cubicBezTo>
                  <a:pt x="6668188" y="8570693"/>
                  <a:pt x="6665859" y="8573022"/>
                  <a:pt x="6665859" y="8573022"/>
                </a:cubicBezTo>
                <a:cubicBezTo>
                  <a:pt x="6665859" y="8573022"/>
                  <a:pt x="6670518" y="8573022"/>
                  <a:pt x="6679835" y="8573022"/>
                </a:cubicBezTo>
                <a:cubicBezTo>
                  <a:pt x="6679835" y="8563707"/>
                  <a:pt x="6679835" y="8559048"/>
                  <a:pt x="6679835" y="8559048"/>
                </a:cubicBezTo>
                <a:close/>
                <a:moveTo>
                  <a:pt x="5673666" y="8559048"/>
                </a:moveTo>
                <a:cubicBezTo>
                  <a:pt x="5664351" y="8559048"/>
                  <a:pt x="5655033" y="8566036"/>
                  <a:pt x="5645716" y="8580010"/>
                </a:cubicBezTo>
                <a:cubicBezTo>
                  <a:pt x="5636402" y="8593985"/>
                  <a:pt x="5631742" y="8605630"/>
                  <a:pt x="5631742" y="8614947"/>
                </a:cubicBezTo>
                <a:cubicBezTo>
                  <a:pt x="5631742" y="8633580"/>
                  <a:pt x="5641059" y="8624262"/>
                  <a:pt x="5659692" y="8586998"/>
                </a:cubicBezTo>
                <a:cubicBezTo>
                  <a:pt x="5678325" y="8568365"/>
                  <a:pt x="5682982" y="8559048"/>
                  <a:pt x="5673666" y="8559048"/>
                </a:cubicBezTo>
                <a:close/>
                <a:moveTo>
                  <a:pt x="4653525" y="8559048"/>
                </a:moveTo>
                <a:cubicBezTo>
                  <a:pt x="4653525" y="8559048"/>
                  <a:pt x="4658184" y="8559048"/>
                  <a:pt x="4667498" y="8559048"/>
                </a:cubicBezTo>
                <a:cubicBezTo>
                  <a:pt x="4667498" y="8568365"/>
                  <a:pt x="4662840" y="8573022"/>
                  <a:pt x="4653525" y="8573022"/>
                </a:cubicBezTo>
                <a:cubicBezTo>
                  <a:pt x="4644208" y="8573022"/>
                  <a:pt x="4639549" y="8570693"/>
                  <a:pt x="4639549" y="8566036"/>
                </a:cubicBezTo>
                <a:cubicBezTo>
                  <a:pt x="4639549" y="8561377"/>
                  <a:pt x="4644208" y="8559048"/>
                  <a:pt x="4653525" y="8559048"/>
                </a:cubicBezTo>
                <a:close/>
                <a:moveTo>
                  <a:pt x="4073580" y="8559048"/>
                </a:moveTo>
                <a:cubicBezTo>
                  <a:pt x="4068922" y="8559048"/>
                  <a:pt x="4066594" y="8561377"/>
                  <a:pt x="4066594" y="8566036"/>
                </a:cubicBezTo>
                <a:cubicBezTo>
                  <a:pt x="4066594" y="8570693"/>
                  <a:pt x="4071251" y="8573022"/>
                  <a:pt x="4080568" y="8573022"/>
                </a:cubicBezTo>
                <a:cubicBezTo>
                  <a:pt x="4080568" y="8563707"/>
                  <a:pt x="4078239" y="8559048"/>
                  <a:pt x="4073580" y="8559048"/>
                </a:cubicBezTo>
                <a:close/>
                <a:moveTo>
                  <a:pt x="8664220" y="8531099"/>
                </a:moveTo>
                <a:lnTo>
                  <a:pt x="8678193" y="8545074"/>
                </a:lnTo>
                <a:cubicBezTo>
                  <a:pt x="8678193" y="8545074"/>
                  <a:pt x="8673536" y="8549732"/>
                  <a:pt x="8664220" y="8559048"/>
                </a:cubicBezTo>
                <a:cubicBezTo>
                  <a:pt x="8664220" y="8559048"/>
                  <a:pt x="8664220" y="8554391"/>
                  <a:pt x="8664220" y="8545074"/>
                </a:cubicBezTo>
                <a:cubicBezTo>
                  <a:pt x="8664220" y="8545074"/>
                  <a:pt x="8664220" y="8540415"/>
                  <a:pt x="8664220" y="8531099"/>
                </a:cubicBezTo>
                <a:close/>
                <a:moveTo>
                  <a:pt x="7993442" y="8531099"/>
                </a:moveTo>
                <a:cubicBezTo>
                  <a:pt x="8012075" y="8531099"/>
                  <a:pt x="8021392" y="8533427"/>
                  <a:pt x="8021392" y="8538086"/>
                </a:cubicBezTo>
                <a:cubicBezTo>
                  <a:pt x="8021392" y="8542746"/>
                  <a:pt x="8016732" y="8554391"/>
                  <a:pt x="8007416" y="8573022"/>
                </a:cubicBezTo>
                <a:cubicBezTo>
                  <a:pt x="7998100" y="8591657"/>
                  <a:pt x="7993442" y="8614947"/>
                  <a:pt x="7993442" y="8642896"/>
                </a:cubicBezTo>
                <a:lnTo>
                  <a:pt x="7993442" y="8684820"/>
                </a:lnTo>
                <a:lnTo>
                  <a:pt x="7979466" y="8670844"/>
                </a:lnTo>
                <a:cubicBezTo>
                  <a:pt x="7970150" y="8652211"/>
                  <a:pt x="7965492" y="8638237"/>
                  <a:pt x="7965492" y="8628921"/>
                </a:cubicBezTo>
                <a:cubicBezTo>
                  <a:pt x="7965492" y="8619604"/>
                  <a:pt x="7960836" y="8605630"/>
                  <a:pt x="7951519" y="8586998"/>
                </a:cubicBezTo>
                <a:cubicBezTo>
                  <a:pt x="7951519" y="8577681"/>
                  <a:pt x="7951519" y="8570693"/>
                  <a:pt x="7951519" y="8566036"/>
                </a:cubicBezTo>
                <a:cubicBezTo>
                  <a:pt x="7951519" y="8561377"/>
                  <a:pt x="7956176" y="8559048"/>
                  <a:pt x="7965492" y="8559048"/>
                </a:cubicBezTo>
                <a:lnTo>
                  <a:pt x="7979466" y="8545074"/>
                </a:lnTo>
                <a:cubicBezTo>
                  <a:pt x="7988783" y="8545074"/>
                  <a:pt x="7993442" y="8540415"/>
                  <a:pt x="7993442" y="8531099"/>
                </a:cubicBezTo>
                <a:close/>
                <a:moveTo>
                  <a:pt x="4807244" y="8531099"/>
                </a:moveTo>
                <a:cubicBezTo>
                  <a:pt x="4797928" y="8531099"/>
                  <a:pt x="4793270" y="8533427"/>
                  <a:pt x="4793270" y="8538086"/>
                </a:cubicBezTo>
                <a:cubicBezTo>
                  <a:pt x="4793270" y="8542746"/>
                  <a:pt x="4793270" y="8545074"/>
                  <a:pt x="4793270" y="8545074"/>
                </a:cubicBezTo>
                <a:lnTo>
                  <a:pt x="4807244" y="8545074"/>
                </a:lnTo>
                <a:cubicBezTo>
                  <a:pt x="4807244" y="8535758"/>
                  <a:pt x="4807244" y="8531099"/>
                  <a:pt x="4807244" y="8531099"/>
                </a:cubicBezTo>
                <a:close/>
                <a:moveTo>
                  <a:pt x="7490358" y="8517125"/>
                </a:moveTo>
                <a:cubicBezTo>
                  <a:pt x="7499674" y="8517125"/>
                  <a:pt x="7504334" y="8517125"/>
                  <a:pt x="7504334" y="8517125"/>
                </a:cubicBezTo>
                <a:cubicBezTo>
                  <a:pt x="7504334" y="8517125"/>
                  <a:pt x="7504334" y="8521784"/>
                  <a:pt x="7504334" y="8531099"/>
                </a:cubicBezTo>
                <a:lnTo>
                  <a:pt x="7490358" y="8531099"/>
                </a:lnTo>
                <a:close/>
                <a:moveTo>
                  <a:pt x="3829026" y="8517125"/>
                </a:moveTo>
                <a:cubicBezTo>
                  <a:pt x="3838341" y="8517125"/>
                  <a:pt x="3843000" y="8517125"/>
                  <a:pt x="3843000" y="8517125"/>
                </a:cubicBezTo>
                <a:lnTo>
                  <a:pt x="3856974" y="8517125"/>
                </a:lnTo>
                <a:lnTo>
                  <a:pt x="3884923" y="8559048"/>
                </a:lnTo>
                <a:cubicBezTo>
                  <a:pt x="3884923" y="8559048"/>
                  <a:pt x="3884923" y="8561377"/>
                  <a:pt x="3884923" y="8566036"/>
                </a:cubicBezTo>
                <a:cubicBezTo>
                  <a:pt x="3884923" y="8570693"/>
                  <a:pt x="3884923" y="8577681"/>
                  <a:pt x="3884923" y="8586998"/>
                </a:cubicBezTo>
                <a:lnTo>
                  <a:pt x="3898899" y="8573022"/>
                </a:lnTo>
                <a:lnTo>
                  <a:pt x="3912873" y="8573022"/>
                </a:lnTo>
                <a:cubicBezTo>
                  <a:pt x="3912873" y="8582338"/>
                  <a:pt x="3903556" y="8591657"/>
                  <a:pt x="3884923" y="8600971"/>
                </a:cubicBezTo>
                <a:cubicBezTo>
                  <a:pt x="3884923" y="8600971"/>
                  <a:pt x="3882595" y="8603300"/>
                  <a:pt x="3877937" y="8607959"/>
                </a:cubicBezTo>
                <a:cubicBezTo>
                  <a:pt x="3873278" y="8612618"/>
                  <a:pt x="3870950" y="8614947"/>
                  <a:pt x="3870950" y="8614947"/>
                </a:cubicBezTo>
                <a:cubicBezTo>
                  <a:pt x="3870950" y="8624262"/>
                  <a:pt x="3861633" y="8624262"/>
                  <a:pt x="3843000" y="8614947"/>
                </a:cubicBezTo>
                <a:cubicBezTo>
                  <a:pt x="3833684" y="8614947"/>
                  <a:pt x="3829026" y="8605630"/>
                  <a:pt x="3829026" y="8586998"/>
                </a:cubicBezTo>
                <a:cubicBezTo>
                  <a:pt x="3824367" y="8573022"/>
                  <a:pt x="3818546" y="8564870"/>
                  <a:pt x="3811558" y="8562541"/>
                </a:cubicBezTo>
                <a:lnTo>
                  <a:pt x="3807428" y="8562860"/>
                </a:lnTo>
                <a:lnTo>
                  <a:pt x="3815050" y="8559048"/>
                </a:lnTo>
                <a:cubicBezTo>
                  <a:pt x="3824367" y="8549732"/>
                  <a:pt x="3829026" y="8542746"/>
                  <a:pt x="3829026" y="8538086"/>
                </a:cubicBezTo>
                <a:cubicBezTo>
                  <a:pt x="3829026" y="8533427"/>
                  <a:pt x="3824367" y="8531099"/>
                  <a:pt x="3815050" y="8531099"/>
                </a:cubicBezTo>
                <a:cubicBezTo>
                  <a:pt x="3805736" y="8531099"/>
                  <a:pt x="3803406" y="8528770"/>
                  <a:pt x="3808065" y="8524113"/>
                </a:cubicBezTo>
                <a:cubicBezTo>
                  <a:pt x="3812722" y="8519453"/>
                  <a:pt x="3819710" y="8517125"/>
                  <a:pt x="3829026" y="8517125"/>
                </a:cubicBezTo>
                <a:close/>
                <a:moveTo>
                  <a:pt x="6527424" y="8512757"/>
                </a:moveTo>
                <a:cubicBezTo>
                  <a:pt x="6525387" y="8513341"/>
                  <a:pt x="6522621" y="8514796"/>
                  <a:pt x="6519126" y="8517125"/>
                </a:cubicBezTo>
                <a:cubicBezTo>
                  <a:pt x="6505152" y="8526441"/>
                  <a:pt x="6498164" y="8535758"/>
                  <a:pt x="6498164" y="8545074"/>
                </a:cubicBezTo>
                <a:cubicBezTo>
                  <a:pt x="6498164" y="8554391"/>
                  <a:pt x="6495836" y="8561377"/>
                  <a:pt x="6491178" y="8566036"/>
                </a:cubicBezTo>
                <a:cubicBezTo>
                  <a:pt x="6486519" y="8570693"/>
                  <a:pt x="6488848" y="8575352"/>
                  <a:pt x="6498164" y="8580010"/>
                </a:cubicBezTo>
                <a:cubicBezTo>
                  <a:pt x="6507481" y="8584669"/>
                  <a:pt x="6507481" y="8591657"/>
                  <a:pt x="6498164" y="8600971"/>
                </a:cubicBezTo>
                <a:lnTo>
                  <a:pt x="6526114" y="8586998"/>
                </a:lnTo>
                <a:cubicBezTo>
                  <a:pt x="6544746" y="8577681"/>
                  <a:pt x="6554063" y="8573022"/>
                  <a:pt x="6554063" y="8573022"/>
                </a:cubicBezTo>
                <a:cubicBezTo>
                  <a:pt x="6582012" y="8573022"/>
                  <a:pt x="6595986" y="8554391"/>
                  <a:pt x="6595986" y="8517125"/>
                </a:cubicBezTo>
                <a:cubicBezTo>
                  <a:pt x="6586670" y="8517125"/>
                  <a:pt x="6582012" y="8517125"/>
                  <a:pt x="6582012" y="8517125"/>
                </a:cubicBezTo>
                <a:cubicBezTo>
                  <a:pt x="6582012" y="8526441"/>
                  <a:pt x="6577354" y="8526441"/>
                  <a:pt x="6568037" y="8517125"/>
                </a:cubicBezTo>
                <a:cubicBezTo>
                  <a:pt x="6568037" y="8517125"/>
                  <a:pt x="6565708" y="8519453"/>
                  <a:pt x="6561051" y="8524113"/>
                </a:cubicBezTo>
                <a:cubicBezTo>
                  <a:pt x="6556392" y="8528770"/>
                  <a:pt x="6549406" y="8535758"/>
                  <a:pt x="6540088" y="8545074"/>
                </a:cubicBezTo>
                <a:lnTo>
                  <a:pt x="6526114" y="8559048"/>
                </a:lnTo>
                <a:lnTo>
                  <a:pt x="6526114" y="8531099"/>
                </a:lnTo>
                <a:cubicBezTo>
                  <a:pt x="6533102" y="8517125"/>
                  <a:pt x="6533538" y="8511010"/>
                  <a:pt x="6527424" y="8512757"/>
                </a:cubicBezTo>
                <a:close/>
                <a:moveTo>
                  <a:pt x="7280740" y="8503149"/>
                </a:moveTo>
                <a:lnTo>
                  <a:pt x="7252790" y="8517125"/>
                </a:lnTo>
                <a:lnTo>
                  <a:pt x="7238816" y="8545074"/>
                </a:lnTo>
                <a:cubicBezTo>
                  <a:pt x="7248133" y="8545074"/>
                  <a:pt x="7257450" y="8540415"/>
                  <a:pt x="7266766" y="8531099"/>
                </a:cubicBezTo>
                <a:close/>
                <a:moveTo>
                  <a:pt x="4723398" y="8503149"/>
                </a:moveTo>
                <a:cubicBezTo>
                  <a:pt x="4723398" y="8503149"/>
                  <a:pt x="4716410" y="8510137"/>
                  <a:pt x="4702436" y="8524113"/>
                </a:cubicBezTo>
                <a:cubicBezTo>
                  <a:pt x="4688460" y="8538086"/>
                  <a:pt x="4681472" y="8545074"/>
                  <a:pt x="4681472" y="8545074"/>
                </a:cubicBezTo>
                <a:lnTo>
                  <a:pt x="4681472" y="8531099"/>
                </a:lnTo>
                <a:close/>
                <a:moveTo>
                  <a:pt x="7563725" y="8496163"/>
                </a:moveTo>
                <a:cubicBezTo>
                  <a:pt x="7561394" y="8496163"/>
                  <a:pt x="7560230" y="8498492"/>
                  <a:pt x="7560230" y="8503149"/>
                </a:cubicBezTo>
                <a:cubicBezTo>
                  <a:pt x="7560230" y="8512466"/>
                  <a:pt x="7564890" y="8517125"/>
                  <a:pt x="7574206" y="8517125"/>
                </a:cubicBezTo>
                <a:lnTo>
                  <a:pt x="7574206" y="8503149"/>
                </a:lnTo>
                <a:cubicBezTo>
                  <a:pt x="7569547" y="8498492"/>
                  <a:pt x="7566054" y="8496163"/>
                  <a:pt x="7563725" y="8496163"/>
                </a:cubicBezTo>
                <a:close/>
                <a:moveTo>
                  <a:pt x="7602154" y="8489175"/>
                </a:moveTo>
                <a:cubicBezTo>
                  <a:pt x="7602154" y="8498492"/>
                  <a:pt x="7606813" y="8503149"/>
                  <a:pt x="7616130" y="8503149"/>
                </a:cubicBezTo>
                <a:cubicBezTo>
                  <a:pt x="7625446" y="8503149"/>
                  <a:pt x="7627774" y="8500821"/>
                  <a:pt x="7623117" y="8496163"/>
                </a:cubicBezTo>
                <a:cubicBezTo>
                  <a:pt x="7618458" y="8491504"/>
                  <a:pt x="7611472" y="8489175"/>
                  <a:pt x="7602154" y="8489175"/>
                </a:cubicBezTo>
                <a:close/>
                <a:moveTo>
                  <a:pt x="6847530" y="8489175"/>
                </a:moveTo>
                <a:lnTo>
                  <a:pt x="6791630" y="8545074"/>
                </a:lnTo>
                <a:cubicBezTo>
                  <a:pt x="6763682" y="8582338"/>
                  <a:pt x="6745048" y="8605630"/>
                  <a:pt x="6735732" y="8614947"/>
                </a:cubicBezTo>
                <a:cubicBezTo>
                  <a:pt x="6717099" y="8633580"/>
                  <a:pt x="6717099" y="8642896"/>
                  <a:pt x="6735732" y="8642896"/>
                </a:cubicBezTo>
                <a:cubicBezTo>
                  <a:pt x="6754365" y="8642896"/>
                  <a:pt x="6759024" y="8638237"/>
                  <a:pt x="6749708" y="8628921"/>
                </a:cubicBezTo>
                <a:cubicBezTo>
                  <a:pt x="6749708" y="8628921"/>
                  <a:pt x="6752036" y="8626592"/>
                  <a:pt x="6756694" y="8621933"/>
                </a:cubicBezTo>
                <a:cubicBezTo>
                  <a:pt x="6761352" y="8617276"/>
                  <a:pt x="6763682" y="8614947"/>
                  <a:pt x="6763682" y="8614947"/>
                </a:cubicBezTo>
                <a:lnTo>
                  <a:pt x="6777655" y="8600971"/>
                </a:lnTo>
                <a:cubicBezTo>
                  <a:pt x="6777655" y="8600971"/>
                  <a:pt x="6786972" y="8591657"/>
                  <a:pt x="6805604" y="8573022"/>
                </a:cubicBezTo>
                <a:close/>
                <a:moveTo>
                  <a:pt x="6540088" y="8489175"/>
                </a:moveTo>
                <a:cubicBezTo>
                  <a:pt x="6540088" y="8498492"/>
                  <a:pt x="6540088" y="8503149"/>
                  <a:pt x="6540088" y="8503149"/>
                </a:cubicBezTo>
                <a:lnTo>
                  <a:pt x="6554063" y="8489175"/>
                </a:lnTo>
                <a:cubicBezTo>
                  <a:pt x="6544746" y="8489175"/>
                  <a:pt x="6540088" y="8489175"/>
                  <a:pt x="6540088" y="8489175"/>
                </a:cubicBezTo>
                <a:close/>
                <a:moveTo>
                  <a:pt x="3829026" y="8489175"/>
                </a:moveTo>
                <a:lnTo>
                  <a:pt x="3843000" y="8489175"/>
                </a:lnTo>
                <a:cubicBezTo>
                  <a:pt x="3843000" y="8489175"/>
                  <a:pt x="3838341" y="8491504"/>
                  <a:pt x="3829026" y="8496163"/>
                </a:cubicBezTo>
                <a:cubicBezTo>
                  <a:pt x="3819710" y="8500821"/>
                  <a:pt x="3815050" y="8500821"/>
                  <a:pt x="3815050" y="8496163"/>
                </a:cubicBezTo>
                <a:cubicBezTo>
                  <a:pt x="3815050" y="8491504"/>
                  <a:pt x="3819710" y="8489175"/>
                  <a:pt x="3829026" y="8489175"/>
                </a:cubicBezTo>
                <a:close/>
                <a:moveTo>
                  <a:pt x="7448434" y="8475202"/>
                </a:moveTo>
                <a:cubicBezTo>
                  <a:pt x="7457751" y="8475202"/>
                  <a:pt x="7462408" y="8484516"/>
                  <a:pt x="7462408" y="8503149"/>
                </a:cubicBezTo>
                <a:cubicBezTo>
                  <a:pt x="7471724" y="8512466"/>
                  <a:pt x="7474055" y="8517125"/>
                  <a:pt x="7469396" y="8517125"/>
                </a:cubicBezTo>
                <a:cubicBezTo>
                  <a:pt x="7464738" y="8517125"/>
                  <a:pt x="7457751" y="8517125"/>
                  <a:pt x="7448434" y="8517125"/>
                </a:cubicBezTo>
                <a:cubicBezTo>
                  <a:pt x="7439118" y="8517125"/>
                  <a:pt x="7436790" y="8526441"/>
                  <a:pt x="7441446" y="8545074"/>
                </a:cubicBezTo>
                <a:cubicBezTo>
                  <a:pt x="7446106" y="8563707"/>
                  <a:pt x="7450763" y="8575352"/>
                  <a:pt x="7455422" y="8580010"/>
                </a:cubicBezTo>
                <a:cubicBezTo>
                  <a:pt x="7460080" y="8584669"/>
                  <a:pt x="7457751" y="8586998"/>
                  <a:pt x="7448434" y="8586998"/>
                </a:cubicBezTo>
                <a:lnTo>
                  <a:pt x="7462408" y="8586998"/>
                </a:lnTo>
                <a:cubicBezTo>
                  <a:pt x="7462408" y="8586998"/>
                  <a:pt x="7467068" y="8591657"/>
                  <a:pt x="7476384" y="8600971"/>
                </a:cubicBezTo>
                <a:cubicBezTo>
                  <a:pt x="7485700" y="8610288"/>
                  <a:pt x="7488029" y="8617276"/>
                  <a:pt x="7483372" y="8621933"/>
                </a:cubicBezTo>
                <a:cubicBezTo>
                  <a:pt x="7478712" y="8626592"/>
                  <a:pt x="7474055" y="8626592"/>
                  <a:pt x="7469396" y="8621933"/>
                </a:cubicBezTo>
                <a:cubicBezTo>
                  <a:pt x="7464738" y="8617276"/>
                  <a:pt x="7457751" y="8614947"/>
                  <a:pt x="7448434" y="8614947"/>
                </a:cubicBezTo>
                <a:cubicBezTo>
                  <a:pt x="7439118" y="8614947"/>
                  <a:pt x="7434460" y="8614947"/>
                  <a:pt x="7434460" y="8614947"/>
                </a:cubicBezTo>
                <a:lnTo>
                  <a:pt x="7420485" y="8600971"/>
                </a:lnTo>
                <a:lnTo>
                  <a:pt x="7406511" y="8600971"/>
                </a:lnTo>
                <a:lnTo>
                  <a:pt x="7392536" y="8600971"/>
                </a:lnTo>
                <a:lnTo>
                  <a:pt x="7378562" y="8614947"/>
                </a:lnTo>
                <a:cubicBezTo>
                  <a:pt x="7378562" y="8624262"/>
                  <a:pt x="7373904" y="8633580"/>
                  <a:pt x="7364588" y="8642896"/>
                </a:cubicBezTo>
                <a:lnTo>
                  <a:pt x="7350612" y="8642896"/>
                </a:lnTo>
                <a:cubicBezTo>
                  <a:pt x="7350612" y="8642896"/>
                  <a:pt x="7350612" y="8635909"/>
                  <a:pt x="7350612" y="8621933"/>
                </a:cubicBezTo>
                <a:cubicBezTo>
                  <a:pt x="7350612" y="8607959"/>
                  <a:pt x="7359929" y="8589326"/>
                  <a:pt x="7378562" y="8566036"/>
                </a:cubicBezTo>
                <a:cubicBezTo>
                  <a:pt x="7397194" y="8542746"/>
                  <a:pt x="7411168" y="8521784"/>
                  <a:pt x="7420485" y="8503149"/>
                </a:cubicBezTo>
                <a:close/>
                <a:moveTo>
                  <a:pt x="7168944" y="8475202"/>
                </a:moveTo>
                <a:cubicBezTo>
                  <a:pt x="7168944" y="8475202"/>
                  <a:pt x="7166615" y="8477530"/>
                  <a:pt x="7161956" y="8482188"/>
                </a:cubicBezTo>
                <a:cubicBezTo>
                  <a:pt x="7157298" y="8486847"/>
                  <a:pt x="7159627" y="8489175"/>
                  <a:pt x="7168944" y="8489175"/>
                </a:cubicBezTo>
                <a:close/>
                <a:moveTo>
                  <a:pt x="6931376" y="8475202"/>
                </a:moveTo>
                <a:cubicBezTo>
                  <a:pt x="6931376" y="8475202"/>
                  <a:pt x="6926719" y="8479859"/>
                  <a:pt x="6917402" y="8489175"/>
                </a:cubicBezTo>
                <a:cubicBezTo>
                  <a:pt x="6926719" y="8489175"/>
                  <a:pt x="6931376" y="8489175"/>
                  <a:pt x="6931376" y="8489175"/>
                </a:cubicBezTo>
                <a:cubicBezTo>
                  <a:pt x="6931376" y="8479859"/>
                  <a:pt x="6931376" y="8475202"/>
                  <a:pt x="6931376" y="8475202"/>
                </a:cubicBezTo>
                <a:close/>
                <a:moveTo>
                  <a:pt x="8498722" y="8473787"/>
                </a:moveTo>
                <a:lnTo>
                  <a:pt x="8496525" y="8489175"/>
                </a:lnTo>
                <a:cubicBezTo>
                  <a:pt x="8487208" y="8498492"/>
                  <a:pt x="8487208" y="8493835"/>
                  <a:pt x="8496525" y="8475202"/>
                </a:cubicBezTo>
                <a:close/>
                <a:moveTo>
                  <a:pt x="6753200" y="8468214"/>
                </a:moveTo>
                <a:cubicBezTo>
                  <a:pt x="6750872" y="8468214"/>
                  <a:pt x="6749708" y="8470544"/>
                  <a:pt x="6749708" y="8475202"/>
                </a:cubicBezTo>
                <a:cubicBezTo>
                  <a:pt x="6749708" y="8493835"/>
                  <a:pt x="6745048" y="8498492"/>
                  <a:pt x="6735732" y="8489175"/>
                </a:cubicBezTo>
                <a:cubicBezTo>
                  <a:pt x="6745048" y="8498492"/>
                  <a:pt x="6754365" y="8503149"/>
                  <a:pt x="6763682" y="8503149"/>
                </a:cubicBezTo>
                <a:cubicBezTo>
                  <a:pt x="6772998" y="8493835"/>
                  <a:pt x="6772998" y="8484516"/>
                  <a:pt x="6763682" y="8475202"/>
                </a:cubicBezTo>
                <a:cubicBezTo>
                  <a:pt x="6759022" y="8470544"/>
                  <a:pt x="6755529" y="8468214"/>
                  <a:pt x="6753200" y="8468214"/>
                </a:cubicBezTo>
                <a:close/>
                <a:moveTo>
                  <a:pt x="883889" y="8466467"/>
                </a:moveTo>
                <a:cubicBezTo>
                  <a:pt x="886220" y="8467632"/>
                  <a:pt x="889713" y="8470544"/>
                  <a:pt x="894372" y="8475202"/>
                </a:cubicBezTo>
                <a:cubicBezTo>
                  <a:pt x="894372" y="8475202"/>
                  <a:pt x="892041" y="8475202"/>
                  <a:pt x="887384" y="8475202"/>
                </a:cubicBezTo>
                <a:cubicBezTo>
                  <a:pt x="882724" y="8475202"/>
                  <a:pt x="880396" y="8472873"/>
                  <a:pt x="880396" y="8468214"/>
                </a:cubicBezTo>
                <a:cubicBezTo>
                  <a:pt x="880396" y="8465885"/>
                  <a:pt x="881561" y="8465301"/>
                  <a:pt x="883889" y="8466467"/>
                </a:cubicBezTo>
                <a:close/>
                <a:moveTo>
                  <a:pt x="7154968" y="8461226"/>
                </a:moveTo>
                <a:lnTo>
                  <a:pt x="7140994" y="8475202"/>
                </a:lnTo>
                <a:lnTo>
                  <a:pt x="7113044" y="8475202"/>
                </a:lnTo>
                <a:cubicBezTo>
                  <a:pt x="7103728" y="8484516"/>
                  <a:pt x="7099071" y="8489175"/>
                  <a:pt x="7099071" y="8489175"/>
                </a:cubicBezTo>
                <a:cubicBezTo>
                  <a:pt x="7099071" y="8489175"/>
                  <a:pt x="7099071" y="8493835"/>
                  <a:pt x="7099071" y="8503149"/>
                </a:cubicBezTo>
                <a:lnTo>
                  <a:pt x="7140994" y="8489175"/>
                </a:lnTo>
                <a:cubicBezTo>
                  <a:pt x="7150310" y="8479859"/>
                  <a:pt x="7154968" y="8470544"/>
                  <a:pt x="7154968" y="8461226"/>
                </a:cubicBezTo>
                <a:close/>
                <a:moveTo>
                  <a:pt x="6819580" y="8461226"/>
                </a:moveTo>
                <a:lnTo>
                  <a:pt x="6805604" y="8475202"/>
                </a:lnTo>
                <a:lnTo>
                  <a:pt x="6833554" y="8475202"/>
                </a:lnTo>
                <a:cubicBezTo>
                  <a:pt x="6833554" y="8465885"/>
                  <a:pt x="6828896" y="8461226"/>
                  <a:pt x="6819580" y="8461226"/>
                </a:cubicBezTo>
                <a:close/>
                <a:moveTo>
                  <a:pt x="5324302" y="8461226"/>
                </a:moveTo>
                <a:cubicBezTo>
                  <a:pt x="5324302" y="8461226"/>
                  <a:pt x="5328962" y="8461226"/>
                  <a:pt x="5338278" y="8461226"/>
                </a:cubicBezTo>
                <a:cubicBezTo>
                  <a:pt x="5338278" y="8470544"/>
                  <a:pt x="5333619" y="8475202"/>
                  <a:pt x="5324302" y="8475202"/>
                </a:cubicBezTo>
                <a:cubicBezTo>
                  <a:pt x="5314986" y="8475202"/>
                  <a:pt x="5314986" y="8470544"/>
                  <a:pt x="5324302" y="8461226"/>
                </a:cubicBezTo>
                <a:close/>
                <a:moveTo>
                  <a:pt x="7511320" y="8447252"/>
                </a:moveTo>
                <a:cubicBezTo>
                  <a:pt x="7506662" y="8447252"/>
                  <a:pt x="7506662" y="8449581"/>
                  <a:pt x="7511320" y="8454240"/>
                </a:cubicBezTo>
                <a:cubicBezTo>
                  <a:pt x="7515978" y="8458897"/>
                  <a:pt x="7518307" y="8461226"/>
                  <a:pt x="7518307" y="8461226"/>
                </a:cubicBezTo>
                <a:cubicBezTo>
                  <a:pt x="7518307" y="8451909"/>
                  <a:pt x="7515978" y="8447252"/>
                  <a:pt x="7511320" y="8447252"/>
                </a:cubicBezTo>
                <a:close/>
                <a:moveTo>
                  <a:pt x="6840542" y="8433276"/>
                </a:moveTo>
                <a:cubicBezTo>
                  <a:pt x="6835882" y="8433276"/>
                  <a:pt x="6833554" y="8437936"/>
                  <a:pt x="6833554" y="8447252"/>
                </a:cubicBezTo>
                <a:cubicBezTo>
                  <a:pt x="6833554" y="8447252"/>
                  <a:pt x="6835882" y="8447252"/>
                  <a:pt x="6840542" y="8447252"/>
                </a:cubicBezTo>
                <a:cubicBezTo>
                  <a:pt x="6845199" y="8447252"/>
                  <a:pt x="6847530" y="8447252"/>
                  <a:pt x="6847530" y="8447252"/>
                </a:cubicBezTo>
                <a:cubicBezTo>
                  <a:pt x="6847530" y="8437936"/>
                  <a:pt x="6845199" y="8433276"/>
                  <a:pt x="6840542" y="8433276"/>
                </a:cubicBezTo>
                <a:close/>
                <a:moveTo>
                  <a:pt x="5813411" y="8433276"/>
                </a:moveTo>
                <a:cubicBezTo>
                  <a:pt x="5804096" y="8433276"/>
                  <a:pt x="5799438" y="8435605"/>
                  <a:pt x="5799438" y="8440264"/>
                </a:cubicBezTo>
                <a:cubicBezTo>
                  <a:pt x="5799438" y="8444923"/>
                  <a:pt x="5804096" y="8447252"/>
                  <a:pt x="5813411" y="8447252"/>
                </a:cubicBezTo>
                <a:cubicBezTo>
                  <a:pt x="5813411" y="8437936"/>
                  <a:pt x="5813411" y="8433276"/>
                  <a:pt x="5813411" y="8433276"/>
                </a:cubicBezTo>
                <a:close/>
                <a:moveTo>
                  <a:pt x="5268405" y="8433276"/>
                </a:moveTo>
                <a:cubicBezTo>
                  <a:pt x="5277720" y="8442593"/>
                  <a:pt x="5282379" y="8447252"/>
                  <a:pt x="5282379" y="8447252"/>
                </a:cubicBezTo>
                <a:cubicBezTo>
                  <a:pt x="5282379" y="8447252"/>
                  <a:pt x="5282379" y="8449581"/>
                  <a:pt x="5282379" y="8454240"/>
                </a:cubicBezTo>
                <a:cubicBezTo>
                  <a:pt x="5282379" y="8458897"/>
                  <a:pt x="5282379" y="8465885"/>
                  <a:pt x="5282379" y="8475202"/>
                </a:cubicBezTo>
                <a:lnTo>
                  <a:pt x="5296353" y="8475202"/>
                </a:lnTo>
                <a:cubicBezTo>
                  <a:pt x="5296353" y="8484516"/>
                  <a:pt x="5291696" y="8486847"/>
                  <a:pt x="5282379" y="8482188"/>
                </a:cubicBezTo>
                <a:cubicBezTo>
                  <a:pt x="5273062" y="8477530"/>
                  <a:pt x="5268405" y="8479859"/>
                  <a:pt x="5268405" y="8489175"/>
                </a:cubicBezTo>
                <a:lnTo>
                  <a:pt x="5268405" y="8503149"/>
                </a:lnTo>
                <a:cubicBezTo>
                  <a:pt x="5268405" y="8512466"/>
                  <a:pt x="5263746" y="8512466"/>
                  <a:pt x="5254430" y="8503149"/>
                </a:cubicBezTo>
                <a:cubicBezTo>
                  <a:pt x="5245113" y="8503149"/>
                  <a:pt x="5240456" y="8507808"/>
                  <a:pt x="5240456" y="8517125"/>
                </a:cubicBezTo>
                <a:lnTo>
                  <a:pt x="5240456" y="8531099"/>
                </a:lnTo>
                <a:lnTo>
                  <a:pt x="5240456" y="8545074"/>
                </a:lnTo>
                <a:lnTo>
                  <a:pt x="5226480" y="8573022"/>
                </a:lnTo>
                <a:lnTo>
                  <a:pt x="5184557" y="8573022"/>
                </a:lnTo>
                <a:cubicBezTo>
                  <a:pt x="5175240" y="8573022"/>
                  <a:pt x="5172912" y="8570693"/>
                  <a:pt x="5177569" y="8566036"/>
                </a:cubicBezTo>
                <a:cubicBezTo>
                  <a:pt x="5182228" y="8561377"/>
                  <a:pt x="5189216" y="8554391"/>
                  <a:pt x="5198530" y="8545074"/>
                </a:cubicBezTo>
                <a:cubicBezTo>
                  <a:pt x="5217166" y="8526441"/>
                  <a:pt x="5221823" y="8512466"/>
                  <a:pt x="5212506" y="8503149"/>
                </a:cubicBezTo>
                <a:lnTo>
                  <a:pt x="5226480" y="8489175"/>
                </a:lnTo>
                <a:cubicBezTo>
                  <a:pt x="5235796" y="8507808"/>
                  <a:pt x="5240456" y="8503149"/>
                  <a:pt x="5240456" y="8475202"/>
                </a:cubicBezTo>
                <a:close/>
                <a:moveTo>
                  <a:pt x="6693808" y="8419303"/>
                </a:moveTo>
                <a:lnTo>
                  <a:pt x="6679835" y="8433276"/>
                </a:lnTo>
                <a:cubicBezTo>
                  <a:pt x="6670518" y="8442593"/>
                  <a:pt x="6665859" y="8447252"/>
                  <a:pt x="6665859" y="8447252"/>
                </a:cubicBezTo>
                <a:lnTo>
                  <a:pt x="6679835" y="8447252"/>
                </a:lnTo>
                <a:cubicBezTo>
                  <a:pt x="6679835" y="8437936"/>
                  <a:pt x="6682164" y="8433276"/>
                  <a:pt x="6686820" y="8433276"/>
                </a:cubicBezTo>
                <a:cubicBezTo>
                  <a:pt x="6691480" y="8433276"/>
                  <a:pt x="6693808" y="8428619"/>
                  <a:pt x="6693808" y="8419303"/>
                </a:cubicBezTo>
                <a:close/>
                <a:moveTo>
                  <a:pt x="5464050" y="8419303"/>
                </a:moveTo>
                <a:cubicBezTo>
                  <a:pt x="5454731" y="8419303"/>
                  <a:pt x="5447745" y="8423962"/>
                  <a:pt x="5443086" y="8433276"/>
                </a:cubicBezTo>
                <a:cubicBezTo>
                  <a:pt x="5438427" y="8442593"/>
                  <a:pt x="5436098" y="8447252"/>
                  <a:pt x="5436098" y="8447252"/>
                </a:cubicBezTo>
                <a:lnTo>
                  <a:pt x="5464050" y="8447252"/>
                </a:lnTo>
                <a:close/>
                <a:moveTo>
                  <a:pt x="852447" y="8419303"/>
                </a:moveTo>
                <a:cubicBezTo>
                  <a:pt x="861763" y="8428619"/>
                  <a:pt x="864092" y="8435605"/>
                  <a:pt x="859434" y="8440264"/>
                </a:cubicBezTo>
                <a:cubicBezTo>
                  <a:pt x="854777" y="8444923"/>
                  <a:pt x="852447" y="8451909"/>
                  <a:pt x="852447" y="8461226"/>
                </a:cubicBezTo>
                <a:lnTo>
                  <a:pt x="838473" y="8461226"/>
                </a:lnTo>
                <a:lnTo>
                  <a:pt x="824497" y="8461226"/>
                </a:lnTo>
                <a:cubicBezTo>
                  <a:pt x="833816" y="8451909"/>
                  <a:pt x="836144" y="8444923"/>
                  <a:pt x="831485" y="8440264"/>
                </a:cubicBezTo>
                <a:cubicBezTo>
                  <a:pt x="826828" y="8435605"/>
                  <a:pt x="829157" y="8433276"/>
                  <a:pt x="838473" y="8433276"/>
                </a:cubicBezTo>
                <a:cubicBezTo>
                  <a:pt x="838473" y="8433276"/>
                  <a:pt x="840802" y="8433276"/>
                  <a:pt x="845461" y="8433276"/>
                </a:cubicBezTo>
                <a:cubicBezTo>
                  <a:pt x="850118" y="8433276"/>
                  <a:pt x="852447" y="8428619"/>
                  <a:pt x="852447" y="8419303"/>
                </a:cubicBezTo>
                <a:close/>
                <a:moveTo>
                  <a:pt x="8664220" y="8405329"/>
                </a:moveTo>
                <a:cubicBezTo>
                  <a:pt x="8654903" y="8414644"/>
                  <a:pt x="8650246" y="8423962"/>
                  <a:pt x="8650246" y="8433276"/>
                </a:cubicBezTo>
                <a:lnTo>
                  <a:pt x="8650246" y="8419303"/>
                </a:lnTo>
                <a:close/>
                <a:moveTo>
                  <a:pt x="8070302" y="8405329"/>
                </a:moveTo>
                <a:cubicBezTo>
                  <a:pt x="8065644" y="8405329"/>
                  <a:pt x="8063315" y="8409986"/>
                  <a:pt x="8063315" y="8419303"/>
                </a:cubicBezTo>
                <a:cubicBezTo>
                  <a:pt x="8063315" y="8428619"/>
                  <a:pt x="8063315" y="8433276"/>
                  <a:pt x="8063315" y="8433276"/>
                </a:cubicBezTo>
                <a:cubicBezTo>
                  <a:pt x="8063315" y="8433276"/>
                  <a:pt x="8065644" y="8428619"/>
                  <a:pt x="8070302" y="8419303"/>
                </a:cubicBezTo>
                <a:cubicBezTo>
                  <a:pt x="8074960" y="8409986"/>
                  <a:pt x="8074960" y="8405329"/>
                  <a:pt x="8070302" y="8405329"/>
                </a:cubicBezTo>
                <a:close/>
                <a:moveTo>
                  <a:pt x="7658052" y="8405329"/>
                </a:moveTo>
                <a:lnTo>
                  <a:pt x="7658052" y="8419303"/>
                </a:lnTo>
                <a:lnTo>
                  <a:pt x="7672028" y="8419303"/>
                </a:lnTo>
                <a:cubicBezTo>
                  <a:pt x="7672028" y="8409986"/>
                  <a:pt x="7667369" y="8405329"/>
                  <a:pt x="7658052" y="8405329"/>
                </a:cubicBezTo>
                <a:close/>
                <a:moveTo>
                  <a:pt x="7113044" y="8405329"/>
                </a:moveTo>
                <a:cubicBezTo>
                  <a:pt x="7113044" y="8414644"/>
                  <a:pt x="7113044" y="8419303"/>
                  <a:pt x="7113044" y="8419303"/>
                </a:cubicBezTo>
                <a:cubicBezTo>
                  <a:pt x="7103728" y="8419303"/>
                  <a:pt x="7099071" y="8416974"/>
                  <a:pt x="7099071" y="8412315"/>
                </a:cubicBezTo>
                <a:cubicBezTo>
                  <a:pt x="7099071" y="8407658"/>
                  <a:pt x="7103728" y="8405329"/>
                  <a:pt x="7113044" y="8405329"/>
                </a:cubicBezTo>
                <a:close/>
                <a:moveTo>
                  <a:pt x="4891092" y="8405329"/>
                </a:moveTo>
                <a:lnTo>
                  <a:pt x="4877116" y="8419303"/>
                </a:lnTo>
                <a:lnTo>
                  <a:pt x="4877116" y="8433276"/>
                </a:lnTo>
                <a:cubicBezTo>
                  <a:pt x="4867800" y="8433276"/>
                  <a:pt x="4863143" y="8433276"/>
                  <a:pt x="4863143" y="8433276"/>
                </a:cubicBezTo>
                <a:cubicBezTo>
                  <a:pt x="4863143" y="8442593"/>
                  <a:pt x="4856155" y="8454240"/>
                  <a:pt x="4842182" y="8468214"/>
                </a:cubicBezTo>
                <a:lnTo>
                  <a:pt x="4835194" y="8475202"/>
                </a:lnTo>
                <a:lnTo>
                  <a:pt x="4826459" y="8483936"/>
                </a:lnTo>
                <a:cubicBezTo>
                  <a:pt x="4822966" y="8487429"/>
                  <a:pt x="4821220" y="8489175"/>
                  <a:pt x="4821220" y="8489175"/>
                </a:cubicBezTo>
                <a:cubicBezTo>
                  <a:pt x="4830534" y="8489175"/>
                  <a:pt x="4835194" y="8486847"/>
                  <a:pt x="4835194" y="8482188"/>
                </a:cubicBezTo>
                <a:cubicBezTo>
                  <a:pt x="4835194" y="8479859"/>
                  <a:pt x="4835194" y="8478112"/>
                  <a:pt x="4835194" y="8476948"/>
                </a:cubicBezTo>
                <a:lnTo>
                  <a:pt x="4835194" y="8475202"/>
                </a:lnTo>
                <a:lnTo>
                  <a:pt x="4849167" y="8473453"/>
                </a:lnTo>
                <a:cubicBezTo>
                  <a:pt x="4853826" y="8472291"/>
                  <a:pt x="4858484" y="8470544"/>
                  <a:pt x="4863143" y="8468214"/>
                </a:cubicBezTo>
                <a:cubicBezTo>
                  <a:pt x="4872458" y="8463555"/>
                  <a:pt x="4877116" y="8456569"/>
                  <a:pt x="4877116" y="8447252"/>
                </a:cubicBezTo>
                <a:lnTo>
                  <a:pt x="4891092" y="8433276"/>
                </a:lnTo>
                <a:close/>
                <a:moveTo>
                  <a:pt x="7783824" y="8391353"/>
                </a:moveTo>
                <a:cubicBezTo>
                  <a:pt x="7765191" y="8391353"/>
                  <a:pt x="7751218" y="8396012"/>
                  <a:pt x="7741901" y="8405329"/>
                </a:cubicBezTo>
                <a:cubicBezTo>
                  <a:pt x="7741901" y="8405329"/>
                  <a:pt x="7741901" y="8407658"/>
                  <a:pt x="7741901" y="8412315"/>
                </a:cubicBezTo>
                <a:cubicBezTo>
                  <a:pt x="7741901" y="8416974"/>
                  <a:pt x="7739570" y="8421631"/>
                  <a:pt x="7734913" y="8426291"/>
                </a:cubicBezTo>
                <a:cubicBezTo>
                  <a:pt x="7730254" y="8430948"/>
                  <a:pt x="7725596" y="8435605"/>
                  <a:pt x="7720938" y="8440264"/>
                </a:cubicBezTo>
                <a:cubicBezTo>
                  <a:pt x="7716280" y="8444923"/>
                  <a:pt x="7713952" y="8451909"/>
                  <a:pt x="7713952" y="8461226"/>
                </a:cubicBezTo>
                <a:cubicBezTo>
                  <a:pt x="7713952" y="8470544"/>
                  <a:pt x="7718608" y="8479859"/>
                  <a:pt x="7727925" y="8489175"/>
                </a:cubicBezTo>
                <a:cubicBezTo>
                  <a:pt x="7727925" y="8498492"/>
                  <a:pt x="7727925" y="8503149"/>
                  <a:pt x="7727925" y="8503149"/>
                </a:cubicBezTo>
                <a:cubicBezTo>
                  <a:pt x="7727925" y="8503149"/>
                  <a:pt x="7732584" y="8503149"/>
                  <a:pt x="7741901" y="8503149"/>
                </a:cubicBezTo>
                <a:cubicBezTo>
                  <a:pt x="7741901" y="8503149"/>
                  <a:pt x="7741901" y="8498492"/>
                  <a:pt x="7741901" y="8489175"/>
                </a:cubicBezTo>
                <a:lnTo>
                  <a:pt x="7748887" y="8489175"/>
                </a:lnTo>
                <a:cubicBezTo>
                  <a:pt x="7753546" y="8489175"/>
                  <a:pt x="7755874" y="8489175"/>
                  <a:pt x="7755874" y="8489175"/>
                </a:cubicBezTo>
                <a:lnTo>
                  <a:pt x="7769848" y="8461226"/>
                </a:lnTo>
                <a:cubicBezTo>
                  <a:pt x="7769848" y="8442593"/>
                  <a:pt x="7774508" y="8433276"/>
                  <a:pt x="7783824" y="8433276"/>
                </a:cubicBezTo>
                <a:cubicBezTo>
                  <a:pt x="7793140" y="8423962"/>
                  <a:pt x="7797798" y="8419303"/>
                  <a:pt x="7797798" y="8419303"/>
                </a:cubicBezTo>
                <a:cubicBezTo>
                  <a:pt x="7797798" y="8409986"/>
                  <a:pt x="7793140" y="8400670"/>
                  <a:pt x="7783824" y="8391353"/>
                </a:cubicBezTo>
                <a:close/>
                <a:moveTo>
                  <a:pt x="7416992" y="8384365"/>
                </a:moveTo>
                <a:cubicBezTo>
                  <a:pt x="7414664" y="8384365"/>
                  <a:pt x="7411168" y="8386696"/>
                  <a:pt x="7406511" y="8391353"/>
                </a:cubicBezTo>
                <a:cubicBezTo>
                  <a:pt x="7397194" y="8400670"/>
                  <a:pt x="7392536" y="8405329"/>
                  <a:pt x="7392536" y="8405329"/>
                </a:cubicBezTo>
                <a:cubicBezTo>
                  <a:pt x="7392536" y="8405329"/>
                  <a:pt x="7397194" y="8405329"/>
                  <a:pt x="7406511" y="8405329"/>
                </a:cubicBezTo>
                <a:lnTo>
                  <a:pt x="7420485" y="8391353"/>
                </a:lnTo>
                <a:cubicBezTo>
                  <a:pt x="7420485" y="8386696"/>
                  <a:pt x="7419320" y="8384365"/>
                  <a:pt x="7416992" y="8384365"/>
                </a:cubicBezTo>
                <a:close/>
                <a:moveTo>
                  <a:pt x="7979466" y="8377379"/>
                </a:moveTo>
                <a:lnTo>
                  <a:pt x="7993442" y="8405329"/>
                </a:lnTo>
                <a:cubicBezTo>
                  <a:pt x="7993442" y="8396012"/>
                  <a:pt x="7993442" y="8389025"/>
                  <a:pt x="7993442" y="8384365"/>
                </a:cubicBezTo>
                <a:cubicBezTo>
                  <a:pt x="7993442" y="8379708"/>
                  <a:pt x="7988783" y="8377379"/>
                  <a:pt x="7979466" y="8377379"/>
                </a:cubicBezTo>
                <a:close/>
                <a:moveTo>
                  <a:pt x="7210867" y="8377379"/>
                </a:moveTo>
                <a:cubicBezTo>
                  <a:pt x="7210867" y="8377379"/>
                  <a:pt x="7208538" y="8379708"/>
                  <a:pt x="7203879" y="8384365"/>
                </a:cubicBezTo>
                <a:cubicBezTo>
                  <a:pt x="7199222" y="8389025"/>
                  <a:pt x="7196893" y="8391353"/>
                  <a:pt x="7196893" y="8391353"/>
                </a:cubicBezTo>
                <a:lnTo>
                  <a:pt x="7195340" y="8399117"/>
                </a:lnTo>
                <a:lnTo>
                  <a:pt x="7194098" y="8399739"/>
                </a:lnTo>
                <a:lnTo>
                  <a:pt x="7189906" y="8398341"/>
                </a:lnTo>
                <a:cubicBezTo>
                  <a:pt x="7185248" y="8393684"/>
                  <a:pt x="7178260" y="8393684"/>
                  <a:pt x="7168944" y="8398341"/>
                </a:cubicBezTo>
                <a:cubicBezTo>
                  <a:pt x="7159627" y="8403000"/>
                  <a:pt x="7154968" y="8409986"/>
                  <a:pt x="7154968" y="8419303"/>
                </a:cubicBezTo>
                <a:cubicBezTo>
                  <a:pt x="7154968" y="8419303"/>
                  <a:pt x="7159627" y="8419303"/>
                  <a:pt x="7168944" y="8419303"/>
                </a:cubicBezTo>
                <a:cubicBezTo>
                  <a:pt x="7168944" y="8419303"/>
                  <a:pt x="7168944" y="8416974"/>
                  <a:pt x="7168944" y="8412315"/>
                </a:cubicBezTo>
                <a:cubicBezTo>
                  <a:pt x="7168944" y="8407658"/>
                  <a:pt x="7173601" y="8405329"/>
                  <a:pt x="7182918" y="8405329"/>
                </a:cubicBezTo>
                <a:lnTo>
                  <a:pt x="7194098" y="8399739"/>
                </a:lnTo>
                <a:lnTo>
                  <a:pt x="7195146" y="8400088"/>
                </a:lnTo>
                <a:lnTo>
                  <a:pt x="7195340" y="8399117"/>
                </a:lnTo>
                <a:lnTo>
                  <a:pt x="7210867" y="8391353"/>
                </a:lnTo>
                <a:close/>
                <a:moveTo>
                  <a:pt x="8562905" y="8370392"/>
                </a:moveTo>
                <a:cubicBezTo>
                  <a:pt x="8565235" y="8370392"/>
                  <a:pt x="8566398" y="8372722"/>
                  <a:pt x="8566398" y="8377379"/>
                </a:cubicBezTo>
                <a:cubicBezTo>
                  <a:pt x="8566398" y="8377379"/>
                  <a:pt x="8564069" y="8384365"/>
                  <a:pt x="8559412" y="8398341"/>
                </a:cubicBezTo>
                <a:cubicBezTo>
                  <a:pt x="8554752" y="8412315"/>
                  <a:pt x="8547766" y="8426291"/>
                  <a:pt x="8538448" y="8440264"/>
                </a:cubicBezTo>
                <a:cubicBezTo>
                  <a:pt x="8533791" y="8447252"/>
                  <a:pt x="8527967" y="8453658"/>
                  <a:pt x="8520981" y="8459479"/>
                </a:cubicBezTo>
                <a:lnTo>
                  <a:pt x="8498722" y="8473787"/>
                </a:lnTo>
                <a:lnTo>
                  <a:pt x="8500020" y="8464721"/>
                </a:lnTo>
                <a:cubicBezTo>
                  <a:pt x="8502348" y="8457733"/>
                  <a:pt x="8505841" y="8451909"/>
                  <a:pt x="8510500" y="8447252"/>
                </a:cubicBezTo>
                <a:cubicBezTo>
                  <a:pt x="8529132" y="8400670"/>
                  <a:pt x="8543107" y="8377379"/>
                  <a:pt x="8552424" y="8377379"/>
                </a:cubicBezTo>
                <a:cubicBezTo>
                  <a:pt x="8557081" y="8372722"/>
                  <a:pt x="8560576" y="8370392"/>
                  <a:pt x="8562905" y="8370392"/>
                </a:cubicBezTo>
                <a:close/>
                <a:moveTo>
                  <a:pt x="5533920" y="8363404"/>
                </a:moveTo>
                <a:cubicBezTo>
                  <a:pt x="5524606" y="8363404"/>
                  <a:pt x="5519946" y="8365732"/>
                  <a:pt x="5519946" y="8370392"/>
                </a:cubicBezTo>
                <a:cubicBezTo>
                  <a:pt x="5519946" y="8375051"/>
                  <a:pt x="5524606" y="8377379"/>
                  <a:pt x="5533920" y="8377379"/>
                </a:cubicBezTo>
                <a:cubicBezTo>
                  <a:pt x="5533920" y="8368063"/>
                  <a:pt x="5533920" y="8363404"/>
                  <a:pt x="5533920" y="8363404"/>
                </a:cubicBezTo>
                <a:close/>
                <a:moveTo>
                  <a:pt x="5226480" y="8363404"/>
                </a:moveTo>
                <a:lnTo>
                  <a:pt x="5226480" y="8377379"/>
                </a:lnTo>
                <a:cubicBezTo>
                  <a:pt x="5226480" y="8386696"/>
                  <a:pt x="5226480" y="8391353"/>
                  <a:pt x="5226480" y="8391353"/>
                </a:cubicBezTo>
                <a:cubicBezTo>
                  <a:pt x="5235796" y="8382037"/>
                  <a:pt x="5240456" y="8377379"/>
                  <a:pt x="5240456" y="8377379"/>
                </a:cubicBezTo>
                <a:cubicBezTo>
                  <a:pt x="5240456" y="8368063"/>
                  <a:pt x="5235796" y="8363404"/>
                  <a:pt x="5226480" y="8363404"/>
                </a:cubicBezTo>
                <a:close/>
                <a:moveTo>
                  <a:pt x="4821220" y="8363404"/>
                </a:moveTo>
                <a:cubicBezTo>
                  <a:pt x="4802585" y="8363404"/>
                  <a:pt x="4793270" y="8368063"/>
                  <a:pt x="4793270" y="8377379"/>
                </a:cubicBezTo>
                <a:lnTo>
                  <a:pt x="4779294" y="8391353"/>
                </a:lnTo>
                <a:cubicBezTo>
                  <a:pt x="4760662" y="8400670"/>
                  <a:pt x="4751345" y="8409986"/>
                  <a:pt x="4751345" y="8419303"/>
                </a:cubicBezTo>
                <a:cubicBezTo>
                  <a:pt x="4751345" y="8419303"/>
                  <a:pt x="4746688" y="8423962"/>
                  <a:pt x="4737372" y="8433276"/>
                </a:cubicBezTo>
                <a:cubicBezTo>
                  <a:pt x="4728055" y="8442593"/>
                  <a:pt x="4725726" y="8449581"/>
                  <a:pt x="4730384" y="8454240"/>
                </a:cubicBezTo>
                <a:cubicBezTo>
                  <a:pt x="4735042" y="8458897"/>
                  <a:pt x="4735042" y="8463555"/>
                  <a:pt x="4730384" y="8468214"/>
                </a:cubicBezTo>
                <a:cubicBezTo>
                  <a:pt x="4725726" y="8472873"/>
                  <a:pt x="4718738" y="8470544"/>
                  <a:pt x="4709422" y="8461226"/>
                </a:cubicBezTo>
                <a:lnTo>
                  <a:pt x="4695448" y="8489175"/>
                </a:lnTo>
                <a:cubicBezTo>
                  <a:pt x="4686132" y="8489175"/>
                  <a:pt x="4676815" y="8493835"/>
                  <a:pt x="4667498" y="8503149"/>
                </a:cubicBezTo>
                <a:cubicBezTo>
                  <a:pt x="4658184" y="8512466"/>
                  <a:pt x="4653525" y="8517125"/>
                  <a:pt x="4653525" y="8517125"/>
                </a:cubicBezTo>
                <a:lnTo>
                  <a:pt x="4639549" y="8531099"/>
                </a:lnTo>
                <a:lnTo>
                  <a:pt x="4611600" y="8559048"/>
                </a:lnTo>
                <a:cubicBezTo>
                  <a:pt x="4602285" y="8559048"/>
                  <a:pt x="4595297" y="8563707"/>
                  <a:pt x="4590638" y="8573022"/>
                </a:cubicBezTo>
                <a:cubicBezTo>
                  <a:pt x="4585980" y="8582338"/>
                  <a:pt x="4583652" y="8591657"/>
                  <a:pt x="4583652" y="8600971"/>
                </a:cubicBezTo>
                <a:lnTo>
                  <a:pt x="4597626" y="8614947"/>
                </a:lnTo>
                <a:cubicBezTo>
                  <a:pt x="4606942" y="8614947"/>
                  <a:pt x="4613928" y="8617276"/>
                  <a:pt x="4618588" y="8621933"/>
                </a:cubicBezTo>
                <a:cubicBezTo>
                  <a:pt x="4623246" y="8626592"/>
                  <a:pt x="4625576" y="8628921"/>
                  <a:pt x="4625576" y="8628921"/>
                </a:cubicBezTo>
                <a:lnTo>
                  <a:pt x="4653525" y="8614947"/>
                </a:lnTo>
                <a:cubicBezTo>
                  <a:pt x="4672158" y="8614947"/>
                  <a:pt x="4686132" y="8610288"/>
                  <a:pt x="4695448" y="8600971"/>
                </a:cubicBezTo>
                <a:lnTo>
                  <a:pt x="4695448" y="8614947"/>
                </a:lnTo>
                <a:lnTo>
                  <a:pt x="4681472" y="8628921"/>
                </a:lnTo>
                <a:cubicBezTo>
                  <a:pt x="4709422" y="8628921"/>
                  <a:pt x="4723398" y="8619604"/>
                  <a:pt x="4723398" y="8600971"/>
                </a:cubicBezTo>
                <a:cubicBezTo>
                  <a:pt x="4732712" y="8600971"/>
                  <a:pt x="4732712" y="8596314"/>
                  <a:pt x="4723398" y="8586998"/>
                </a:cubicBezTo>
                <a:lnTo>
                  <a:pt x="4723398" y="8573022"/>
                </a:lnTo>
                <a:cubicBezTo>
                  <a:pt x="4732712" y="8573022"/>
                  <a:pt x="4739700" y="8573022"/>
                  <a:pt x="4744359" y="8573022"/>
                </a:cubicBezTo>
                <a:cubicBezTo>
                  <a:pt x="4749016" y="8573022"/>
                  <a:pt x="4751345" y="8570693"/>
                  <a:pt x="4751345" y="8566036"/>
                </a:cubicBezTo>
                <a:cubicBezTo>
                  <a:pt x="4751345" y="8561377"/>
                  <a:pt x="4753676" y="8556719"/>
                  <a:pt x="4758333" y="8552060"/>
                </a:cubicBezTo>
                <a:cubicBezTo>
                  <a:pt x="4762992" y="8547403"/>
                  <a:pt x="4765320" y="8540415"/>
                  <a:pt x="4765320" y="8531099"/>
                </a:cubicBezTo>
                <a:lnTo>
                  <a:pt x="4779294" y="8517125"/>
                </a:lnTo>
                <a:lnTo>
                  <a:pt x="4779294" y="8489175"/>
                </a:lnTo>
                <a:cubicBezTo>
                  <a:pt x="4779294" y="8489175"/>
                  <a:pt x="4781623" y="8486847"/>
                  <a:pt x="4786282" y="8482188"/>
                </a:cubicBezTo>
                <a:cubicBezTo>
                  <a:pt x="4790942" y="8477530"/>
                  <a:pt x="4793270" y="8475202"/>
                  <a:pt x="4793270" y="8475202"/>
                </a:cubicBezTo>
                <a:cubicBezTo>
                  <a:pt x="4802585" y="8475202"/>
                  <a:pt x="4816560" y="8465885"/>
                  <a:pt x="4835194" y="8447252"/>
                </a:cubicBezTo>
                <a:cubicBezTo>
                  <a:pt x="4853826" y="8428619"/>
                  <a:pt x="4863143" y="8414644"/>
                  <a:pt x="4863143" y="8405329"/>
                </a:cubicBezTo>
                <a:cubicBezTo>
                  <a:pt x="4853826" y="8396012"/>
                  <a:pt x="4835194" y="8405329"/>
                  <a:pt x="4807244" y="8433276"/>
                </a:cubicBezTo>
                <a:lnTo>
                  <a:pt x="4765320" y="8447252"/>
                </a:lnTo>
                <a:lnTo>
                  <a:pt x="4751345" y="8447252"/>
                </a:lnTo>
                <a:cubicBezTo>
                  <a:pt x="4742030" y="8447252"/>
                  <a:pt x="4737372" y="8447252"/>
                  <a:pt x="4737372" y="8447252"/>
                </a:cubicBezTo>
                <a:cubicBezTo>
                  <a:pt x="4737372" y="8447252"/>
                  <a:pt x="4739700" y="8442593"/>
                  <a:pt x="4744359" y="8433276"/>
                </a:cubicBezTo>
                <a:cubicBezTo>
                  <a:pt x="4749016" y="8423962"/>
                  <a:pt x="4751345" y="8419303"/>
                  <a:pt x="4751345" y="8419303"/>
                </a:cubicBezTo>
                <a:lnTo>
                  <a:pt x="4779294" y="8419303"/>
                </a:lnTo>
                <a:lnTo>
                  <a:pt x="4807244" y="8405329"/>
                </a:lnTo>
                <a:cubicBezTo>
                  <a:pt x="4807244" y="8405329"/>
                  <a:pt x="4809572" y="8405329"/>
                  <a:pt x="4814232" y="8405329"/>
                </a:cubicBezTo>
                <a:cubicBezTo>
                  <a:pt x="4818889" y="8405329"/>
                  <a:pt x="4825877" y="8400670"/>
                  <a:pt x="4835194" y="8391353"/>
                </a:cubicBezTo>
                <a:lnTo>
                  <a:pt x="4849167" y="8363404"/>
                </a:lnTo>
                <a:close/>
                <a:moveTo>
                  <a:pt x="7797798" y="8352923"/>
                </a:moveTo>
                <a:cubicBezTo>
                  <a:pt x="7793140" y="8352923"/>
                  <a:pt x="7788482" y="8354089"/>
                  <a:pt x="7783824" y="8356418"/>
                </a:cubicBezTo>
                <a:cubicBezTo>
                  <a:pt x="7774508" y="8361075"/>
                  <a:pt x="7772179" y="8368063"/>
                  <a:pt x="7776836" y="8377379"/>
                </a:cubicBezTo>
                <a:cubicBezTo>
                  <a:pt x="7781494" y="8386696"/>
                  <a:pt x="7788482" y="8391353"/>
                  <a:pt x="7797798" y="8391353"/>
                </a:cubicBezTo>
                <a:cubicBezTo>
                  <a:pt x="7797798" y="8391353"/>
                  <a:pt x="7802457" y="8386696"/>
                  <a:pt x="7811774" y="8377379"/>
                </a:cubicBezTo>
                <a:cubicBezTo>
                  <a:pt x="7821090" y="8368063"/>
                  <a:pt x="7821090" y="8361075"/>
                  <a:pt x="7811774" y="8356418"/>
                </a:cubicBezTo>
                <a:cubicBezTo>
                  <a:pt x="7807114" y="8354089"/>
                  <a:pt x="7802457" y="8352923"/>
                  <a:pt x="7797798" y="8352923"/>
                </a:cubicBezTo>
                <a:close/>
                <a:moveTo>
                  <a:pt x="8664220" y="8349430"/>
                </a:moveTo>
                <a:cubicBezTo>
                  <a:pt x="8664220" y="8358746"/>
                  <a:pt x="8661889" y="8363404"/>
                  <a:pt x="8657232" y="8363404"/>
                </a:cubicBezTo>
                <a:cubicBezTo>
                  <a:pt x="8652575" y="8363404"/>
                  <a:pt x="8650246" y="8363404"/>
                  <a:pt x="8650246" y="8363404"/>
                </a:cubicBezTo>
                <a:close/>
                <a:moveTo>
                  <a:pt x="8286907" y="8349430"/>
                </a:moveTo>
                <a:cubicBezTo>
                  <a:pt x="8277590" y="8358746"/>
                  <a:pt x="8277590" y="8368063"/>
                  <a:pt x="8286907" y="8377379"/>
                </a:cubicBezTo>
                <a:cubicBezTo>
                  <a:pt x="8286907" y="8386696"/>
                  <a:pt x="8282250" y="8398341"/>
                  <a:pt x="8272933" y="8412315"/>
                </a:cubicBezTo>
                <a:cubicBezTo>
                  <a:pt x="8263616" y="8426291"/>
                  <a:pt x="8254300" y="8433276"/>
                  <a:pt x="8244984" y="8433276"/>
                </a:cubicBezTo>
                <a:lnTo>
                  <a:pt x="8231008" y="8419303"/>
                </a:lnTo>
                <a:cubicBezTo>
                  <a:pt x="8212377" y="8400670"/>
                  <a:pt x="8217034" y="8382037"/>
                  <a:pt x="8244984" y="8363404"/>
                </a:cubicBezTo>
                <a:cubicBezTo>
                  <a:pt x="8263616" y="8354089"/>
                  <a:pt x="8277590" y="8349430"/>
                  <a:pt x="8286907" y="8349430"/>
                </a:cubicBezTo>
                <a:close/>
                <a:moveTo>
                  <a:pt x="7504334" y="8338949"/>
                </a:moveTo>
                <a:cubicBezTo>
                  <a:pt x="7502003" y="8338949"/>
                  <a:pt x="7499674" y="8340114"/>
                  <a:pt x="7497346" y="8342442"/>
                </a:cubicBezTo>
                <a:cubicBezTo>
                  <a:pt x="7492688" y="8347101"/>
                  <a:pt x="7490358" y="8351759"/>
                  <a:pt x="7490358" y="8356418"/>
                </a:cubicBezTo>
                <a:cubicBezTo>
                  <a:pt x="7490358" y="8361075"/>
                  <a:pt x="7495017" y="8361075"/>
                  <a:pt x="7504334" y="8356418"/>
                </a:cubicBezTo>
                <a:cubicBezTo>
                  <a:pt x="7513650" y="8351759"/>
                  <a:pt x="7515978" y="8347101"/>
                  <a:pt x="7511320" y="8342442"/>
                </a:cubicBezTo>
                <a:cubicBezTo>
                  <a:pt x="7508990" y="8340114"/>
                  <a:pt x="7506662" y="8338949"/>
                  <a:pt x="7504334" y="8338949"/>
                </a:cubicBezTo>
                <a:close/>
                <a:moveTo>
                  <a:pt x="4898078" y="8335456"/>
                </a:moveTo>
                <a:cubicBezTo>
                  <a:pt x="4893421" y="8335456"/>
                  <a:pt x="4891092" y="8337785"/>
                  <a:pt x="4891092" y="8342442"/>
                </a:cubicBezTo>
                <a:cubicBezTo>
                  <a:pt x="4891092" y="8347101"/>
                  <a:pt x="4895750" y="8349430"/>
                  <a:pt x="4905066" y="8349430"/>
                </a:cubicBezTo>
                <a:cubicBezTo>
                  <a:pt x="4905066" y="8340114"/>
                  <a:pt x="4902738" y="8335456"/>
                  <a:pt x="4898078" y="8335456"/>
                </a:cubicBezTo>
                <a:close/>
                <a:moveTo>
                  <a:pt x="7614383" y="8328468"/>
                </a:moveTo>
                <a:cubicBezTo>
                  <a:pt x="7610888" y="8328468"/>
                  <a:pt x="7606813" y="8330797"/>
                  <a:pt x="7602154" y="8335456"/>
                </a:cubicBezTo>
                <a:cubicBezTo>
                  <a:pt x="7611472" y="8354089"/>
                  <a:pt x="7625446" y="8372720"/>
                  <a:pt x="7644078" y="8391353"/>
                </a:cubicBezTo>
                <a:cubicBezTo>
                  <a:pt x="7653395" y="8391353"/>
                  <a:pt x="7665040" y="8396012"/>
                  <a:pt x="7679014" y="8405329"/>
                </a:cubicBezTo>
                <a:cubicBezTo>
                  <a:pt x="7692990" y="8414644"/>
                  <a:pt x="7695318" y="8423962"/>
                  <a:pt x="7686002" y="8433276"/>
                </a:cubicBezTo>
                <a:lnTo>
                  <a:pt x="7686002" y="8447252"/>
                </a:lnTo>
                <a:cubicBezTo>
                  <a:pt x="7695318" y="8447252"/>
                  <a:pt x="7704635" y="8437936"/>
                  <a:pt x="7713952" y="8419303"/>
                </a:cubicBezTo>
                <a:cubicBezTo>
                  <a:pt x="7713952" y="8409986"/>
                  <a:pt x="7713952" y="8403000"/>
                  <a:pt x="7713952" y="8398341"/>
                </a:cubicBezTo>
                <a:cubicBezTo>
                  <a:pt x="7713952" y="8393684"/>
                  <a:pt x="7713952" y="8391353"/>
                  <a:pt x="7713952" y="8391353"/>
                </a:cubicBezTo>
                <a:lnTo>
                  <a:pt x="7713952" y="8389607"/>
                </a:lnTo>
                <a:cubicBezTo>
                  <a:pt x="7713952" y="8388442"/>
                  <a:pt x="7713952" y="8386696"/>
                  <a:pt x="7713952" y="8384365"/>
                </a:cubicBezTo>
                <a:cubicBezTo>
                  <a:pt x="7713952" y="8382037"/>
                  <a:pt x="7713952" y="8381455"/>
                  <a:pt x="7713952" y="8382619"/>
                </a:cubicBezTo>
                <a:lnTo>
                  <a:pt x="7713952" y="8377379"/>
                </a:lnTo>
                <a:cubicBezTo>
                  <a:pt x="7713952" y="8377379"/>
                  <a:pt x="7711621" y="8375051"/>
                  <a:pt x="7706964" y="8370392"/>
                </a:cubicBezTo>
                <a:cubicBezTo>
                  <a:pt x="7702306" y="8365732"/>
                  <a:pt x="7699976" y="8363404"/>
                  <a:pt x="7699976" y="8363404"/>
                </a:cubicBezTo>
                <a:lnTo>
                  <a:pt x="7686002" y="8391353"/>
                </a:lnTo>
                <a:lnTo>
                  <a:pt x="7672028" y="8363404"/>
                </a:lnTo>
                <a:cubicBezTo>
                  <a:pt x="7662710" y="8335456"/>
                  <a:pt x="7653395" y="8326140"/>
                  <a:pt x="7644078" y="8335456"/>
                </a:cubicBezTo>
                <a:cubicBezTo>
                  <a:pt x="7634762" y="8344771"/>
                  <a:pt x="7627774" y="8344771"/>
                  <a:pt x="7623117" y="8335456"/>
                </a:cubicBezTo>
                <a:cubicBezTo>
                  <a:pt x="7620786" y="8330797"/>
                  <a:pt x="7617876" y="8328468"/>
                  <a:pt x="7614383" y="8328468"/>
                </a:cubicBezTo>
                <a:close/>
                <a:moveTo>
                  <a:pt x="5565364" y="8328468"/>
                </a:moveTo>
                <a:cubicBezTo>
                  <a:pt x="5563034" y="8328468"/>
                  <a:pt x="5561870" y="8330797"/>
                  <a:pt x="5561870" y="8335456"/>
                </a:cubicBezTo>
                <a:cubicBezTo>
                  <a:pt x="5561870" y="8344771"/>
                  <a:pt x="5564198" y="8347101"/>
                  <a:pt x="5568858" y="8342442"/>
                </a:cubicBezTo>
                <a:cubicBezTo>
                  <a:pt x="5573515" y="8337785"/>
                  <a:pt x="5575844" y="8335456"/>
                  <a:pt x="5575844" y="8335456"/>
                </a:cubicBezTo>
                <a:cubicBezTo>
                  <a:pt x="5571186" y="8330797"/>
                  <a:pt x="5567694" y="8328468"/>
                  <a:pt x="5565364" y="8328468"/>
                </a:cubicBezTo>
                <a:close/>
                <a:moveTo>
                  <a:pt x="7420485" y="8307507"/>
                </a:moveTo>
                <a:lnTo>
                  <a:pt x="7434460" y="8321481"/>
                </a:lnTo>
                <a:cubicBezTo>
                  <a:pt x="7434460" y="8312164"/>
                  <a:pt x="7434460" y="8307507"/>
                  <a:pt x="7434460" y="8307507"/>
                </a:cubicBezTo>
                <a:close/>
                <a:moveTo>
                  <a:pt x="7182918" y="8307507"/>
                </a:moveTo>
                <a:cubicBezTo>
                  <a:pt x="7173601" y="8326140"/>
                  <a:pt x="7173601" y="8335456"/>
                  <a:pt x="7182918" y="8335456"/>
                </a:cubicBezTo>
                <a:cubicBezTo>
                  <a:pt x="7192234" y="8335456"/>
                  <a:pt x="7196893" y="8330797"/>
                  <a:pt x="7196893" y="8321481"/>
                </a:cubicBezTo>
                <a:close/>
                <a:moveTo>
                  <a:pt x="4905066" y="8307507"/>
                </a:moveTo>
                <a:cubicBezTo>
                  <a:pt x="4905066" y="8316823"/>
                  <a:pt x="4909726" y="8321481"/>
                  <a:pt x="4919040" y="8321481"/>
                </a:cubicBezTo>
                <a:cubicBezTo>
                  <a:pt x="4928356" y="8321481"/>
                  <a:pt x="4937673" y="8316823"/>
                  <a:pt x="4946990" y="8307507"/>
                </a:cubicBezTo>
                <a:close/>
                <a:moveTo>
                  <a:pt x="4283198" y="8307507"/>
                </a:moveTo>
                <a:cubicBezTo>
                  <a:pt x="4278540" y="8307507"/>
                  <a:pt x="4276212" y="8309835"/>
                  <a:pt x="4276212" y="8314493"/>
                </a:cubicBezTo>
                <a:cubicBezTo>
                  <a:pt x="4276212" y="8319152"/>
                  <a:pt x="4280869" y="8321481"/>
                  <a:pt x="4290186" y="8321481"/>
                </a:cubicBezTo>
                <a:cubicBezTo>
                  <a:pt x="4290186" y="8312164"/>
                  <a:pt x="4287857" y="8307507"/>
                  <a:pt x="4283198" y="8307507"/>
                </a:cubicBezTo>
                <a:close/>
                <a:moveTo>
                  <a:pt x="978218" y="8307507"/>
                </a:moveTo>
                <a:cubicBezTo>
                  <a:pt x="978218" y="8316823"/>
                  <a:pt x="975890" y="8321481"/>
                  <a:pt x="971230" y="8321481"/>
                </a:cubicBezTo>
                <a:cubicBezTo>
                  <a:pt x="966573" y="8321481"/>
                  <a:pt x="964245" y="8319152"/>
                  <a:pt x="964245" y="8314493"/>
                </a:cubicBezTo>
                <a:cubicBezTo>
                  <a:pt x="964245" y="8309835"/>
                  <a:pt x="968901" y="8307507"/>
                  <a:pt x="978218" y="8307507"/>
                </a:cubicBezTo>
                <a:close/>
                <a:moveTo>
                  <a:pt x="8043444" y="8305760"/>
                </a:moveTo>
                <a:cubicBezTo>
                  <a:pt x="8036894" y="8305760"/>
                  <a:pt x="8024884" y="8320316"/>
                  <a:pt x="8007416" y="8349430"/>
                </a:cubicBezTo>
                <a:cubicBezTo>
                  <a:pt x="8007416" y="8349430"/>
                  <a:pt x="8007416" y="8351759"/>
                  <a:pt x="8007416" y="8356418"/>
                </a:cubicBezTo>
                <a:cubicBezTo>
                  <a:pt x="8007416" y="8361075"/>
                  <a:pt x="8012075" y="8363404"/>
                  <a:pt x="8021392" y="8363404"/>
                </a:cubicBezTo>
                <a:cubicBezTo>
                  <a:pt x="8030708" y="8363404"/>
                  <a:pt x="8035366" y="8358746"/>
                  <a:pt x="8035366" y="8349430"/>
                </a:cubicBezTo>
                <a:lnTo>
                  <a:pt x="8035366" y="8335456"/>
                </a:lnTo>
                <a:lnTo>
                  <a:pt x="8049339" y="8321481"/>
                </a:lnTo>
                <a:cubicBezTo>
                  <a:pt x="8049339" y="8311000"/>
                  <a:pt x="8047375" y="8305760"/>
                  <a:pt x="8043444" y="8305760"/>
                </a:cubicBezTo>
                <a:close/>
                <a:moveTo>
                  <a:pt x="8272933" y="8293531"/>
                </a:moveTo>
                <a:lnTo>
                  <a:pt x="8272933" y="8307507"/>
                </a:lnTo>
                <a:cubicBezTo>
                  <a:pt x="8263616" y="8307507"/>
                  <a:pt x="8258958" y="8307507"/>
                  <a:pt x="8258958" y="8307507"/>
                </a:cubicBezTo>
                <a:cubicBezTo>
                  <a:pt x="8258958" y="8307507"/>
                  <a:pt x="8261288" y="8305178"/>
                  <a:pt x="8265945" y="8300519"/>
                </a:cubicBezTo>
                <a:cubicBezTo>
                  <a:pt x="8270604" y="8295860"/>
                  <a:pt x="8272933" y="8293531"/>
                  <a:pt x="8272933" y="8293531"/>
                </a:cubicBezTo>
                <a:close/>
                <a:moveTo>
                  <a:pt x="5002888" y="8293531"/>
                </a:moveTo>
                <a:lnTo>
                  <a:pt x="4988912" y="8307507"/>
                </a:lnTo>
                <a:cubicBezTo>
                  <a:pt x="4998229" y="8307507"/>
                  <a:pt x="5002888" y="8307507"/>
                  <a:pt x="5002888" y="8307507"/>
                </a:cubicBezTo>
                <a:cubicBezTo>
                  <a:pt x="5002888" y="8307507"/>
                  <a:pt x="5002888" y="8302848"/>
                  <a:pt x="5002888" y="8293531"/>
                </a:cubicBezTo>
                <a:close/>
                <a:moveTo>
                  <a:pt x="7808278" y="8284797"/>
                </a:moveTo>
                <a:cubicBezTo>
                  <a:pt x="7805950" y="8285963"/>
                  <a:pt x="7802457" y="8288874"/>
                  <a:pt x="7797798" y="8293531"/>
                </a:cubicBezTo>
                <a:cubicBezTo>
                  <a:pt x="7788482" y="8293531"/>
                  <a:pt x="7786153" y="8298190"/>
                  <a:pt x="7790810" y="8307507"/>
                </a:cubicBezTo>
                <a:cubicBezTo>
                  <a:pt x="7795469" y="8316823"/>
                  <a:pt x="7797798" y="8326140"/>
                  <a:pt x="7797798" y="8335456"/>
                </a:cubicBezTo>
                <a:lnTo>
                  <a:pt x="7811774" y="8307507"/>
                </a:lnTo>
                <a:cubicBezTo>
                  <a:pt x="7811774" y="8298190"/>
                  <a:pt x="7811774" y="8291202"/>
                  <a:pt x="7811774" y="8286545"/>
                </a:cubicBezTo>
                <a:cubicBezTo>
                  <a:pt x="7811774" y="8284216"/>
                  <a:pt x="7810609" y="8283634"/>
                  <a:pt x="7808278" y="8284797"/>
                </a:cubicBezTo>
                <a:close/>
                <a:moveTo>
                  <a:pt x="5574099" y="8284797"/>
                </a:moveTo>
                <a:cubicBezTo>
                  <a:pt x="5572933" y="8283634"/>
                  <a:pt x="5571186" y="8284216"/>
                  <a:pt x="5568858" y="8286545"/>
                </a:cubicBezTo>
                <a:cubicBezTo>
                  <a:pt x="5564198" y="8291202"/>
                  <a:pt x="5561870" y="8298190"/>
                  <a:pt x="5561870" y="8307507"/>
                </a:cubicBezTo>
                <a:cubicBezTo>
                  <a:pt x="5571186" y="8307507"/>
                  <a:pt x="5575844" y="8302848"/>
                  <a:pt x="5575844" y="8293531"/>
                </a:cubicBezTo>
                <a:cubicBezTo>
                  <a:pt x="5575844" y="8288874"/>
                  <a:pt x="5575264" y="8285963"/>
                  <a:pt x="5574099" y="8284797"/>
                </a:cubicBezTo>
                <a:close/>
                <a:moveTo>
                  <a:pt x="7783824" y="8279557"/>
                </a:moveTo>
                <a:cubicBezTo>
                  <a:pt x="7755874" y="8298190"/>
                  <a:pt x="7741901" y="8312164"/>
                  <a:pt x="7741901" y="8321481"/>
                </a:cubicBezTo>
                <a:lnTo>
                  <a:pt x="7769848" y="8293531"/>
                </a:lnTo>
                <a:close/>
                <a:moveTo>
                  <a:pt x="7546256" y="8279557"/>
                </a:moveTo>
                <a:cubicBezTo>
                  <a:pt x="7536940" y="8288874"/>
                  <a:pt x="7534612" y="8295860"/>
                  <a:pt x="7539268" y="8300519"/>
                </a:cubicBezTo>
                <a:cubicBezTo>
                  <a:pt x="7543928" y="8305178"/>
                  <a:pt x="7550914" y="8305178"/>
                  <a:pt x="7560230" y="8300519"/>
                </a:cubicBezTo>
                <a:cubicBezTo>
                  <a:pt x="7569547" y="8295860"/>
                  <a:pt x="7574206" y="8288874"/>
                  <a:pt x="7574206" y="8279557"/>
                </a:cubicBezTo>
                <a:close/>
                <a:moveTo>
                  <a:pt x="7448434" y="8279557"/>
                </a:moveTo>
                <a:cubicBezTo>
                  <a:pt x="7448434" y="8288874"/>
                  <a:pt x="7450763" y="8293531"/>
                  <a:pt x="7455422" y="8293531"/>
                </a:cubicBezTo>
                <a:cubicBezTo>
                  <a:pt x="7460080" y="8293531"/>
                  <a:pt x="7462408" y="8288874"/>
                  <a:pt x="7462408" y="8279557"/>
                </a:cubicBezTo>
                <a:close/>
                <a:moveTo>
                  <a:pt x="5226480" y="8279557"/>
                </a:moveTo>
                <a:cubicBezTo>
                  <a:pt x="5226480" y="8279557"/>
                  <a:pt x="5226480" y="8284216"/>
                  <a:pt x="5226480" y="8293531"/>
                </a:cubicBezTo>
                <a:lnTo>
                  <a:pt x="5240456" y="8279557"/>
                </a:lnTo>
                <a:close/>
                <a:moveTo>
                  <a:pt x="5016862" y="8279557"/>
                </a:moveTo>
                <a:cubicBezTo>
                  <a:pt x="5016862" y="8288874"/>
                  <a:pt x="5016862" y="8293531"/>
                  <a:pt x="5016862" y="8293531"/>
                </a:cubicBezTo>
                <a:cubicBezTo>
                  <a:pt x="5016862" y="8293531"/>
                  <a:pt x="5021521" y="8288874"/>
                  <a:pt x="5030838" y="8279557"/>
                </a:cubicBezTo>
                <a:close/>
                <a:moveTo>
                  <a:pt x="992192" y="8279557"/>
                </a:moveTo>
                <a:cubicBezTo>
                  <a:pt x="1001509" y="8288874"/>
                  <a:pt x="1006168" y="8293531"/>
                  <a:pt x="1006168" y="8293531"/>
                </a:cubicBezTo>
                <a:cubicBezTo>
                  <a:pt x="1006168" y="8293531"/>
                  <a:pt x="1001509" y="8293531"/>
                  <a:pt x="992192" y="8293531"/>
                </a:cubicBezTo>
                <a:cubicBezTo>
                  <a:pt x="992192" y="8284216"/>
                  <a:pt x="992192" y="8279557"/>
                  <a:pt x="992192" y="8279557"/>
                </a:cubicBezTo>
                <a:close/>
                <a:moveTo>
                  <a:pt x="8873838" y="8265584"/>
                </a:moveTo>
                <a:lnTo>
                  <a:pt x="8873838" y="8293531"/>
                </a:lnTo>
                <a:lnTo>
                  <a:pt x="8845888" y="8321481"/>
                </a:lnTo>
                <a:lnTo>
                  <a:pt x="8859864" y="8293531"/>
                </a:lnTo>
                <a:close/>
                <a:moveTo>
                  <a:pt x="8720119" y="8265584"/>
                </a:moveTo>
                <a:cubicBezTo>
                  <a:pt x="8729435" y="8284216"/>
                  <a:pt x="8720119" y="8298190"/>
                  <a:pt x="8692169" y="8307507"/>
                </a:cubicBezTo>
                <a:cubicBezTo>
                  <a:pt x="8701486" y="8298190"/>
                  <a:pt x="8706143" y="8288874"/>
                  <a:pt x="8706143" y="8279557"/>
                </a:cubicBezTo>
                <a:close/>
                <a:moveTo>
                  <a:pt x="5415136" y="8251608"/>
                </a:moveTo>
                <a:cubicBezTo>
                  <a:pt x="5410480" y="8251608"/>
                  <a:pt x="5408150" y="8256267"/>
                  <a:pt x="5408150" y="8265584"/>
                </a:cubicBezTo>
                <a:cubicBezTo>
                  <a:pt x="5417465" y="8265584"/>
                  <a:pt x="5422124" y="8263253"/>
                  <a:pt x="5422124" y="8258596"/>
                </a:cubicBezTo>
                <a:cubicBezTo>
                  <a:pt x="5422124" y="8253937"/>
                  <a:pt x="5419796" y="8251608"/>
                  <a:pt x="5415136" y="8251608"/>
                </a:cubicBezTo>
                <a:close/>
                <a:moveTo>
                  <a:pt x="5037824" y="8251608"/>
                </a:moveTo>
                <a:cubicBezTo>
                  <a:pt x="5033166" y="8251608"/>
                  <a:pt x="5030838" y="8256267"/>
                  <a:pt x="5030838" y="8265584"/>
                </a:cubicBezTo>
                <a:cubicBezTo>
                  <a:pt x="5030838" y="8265584"/>
                  <a:pt x="5035495" y="8265584"/>
                  <a:pt x="5044812" y="8265584"/>
                </a:cubicBezTo>
                <a:cubicBezTo>
                  <a:pt x="5044812" y="8256267"/>
                  <a:pt x="5042483" y="8251608"/>
                  <a:pt x="5037824" y="8251608"/>
                </a:cubicBezTo>
                <a:close/>
                <a:moveTo>
                  <a:pt x="1020141" y="8251608"/>
                </a:moveTo>
                <a:cubicBezTo>
                  <a:pt x="1010825" y="8260924"/>
                  <a:pt x="1001509" y="8270241"/>
                  <a:pt x="992192" y="8279557"/>
                </a:cubicBezTo>
                <a:lnTo>
                  <a:pt x="992192" y="8265584"/>
                </a:lnTo>
                <a:cubicBezTo>
                  <a:pt x="1001509" y="8256267"/>
                  <a:pt x="1010825" y="8251608"/>
                  <a:pt x="1020141" y="8251608"/>
                </a:cubicBezTo>
                <a:close/>
                <a:moveTo>
                  <a:pt x="4920788" y="8242874"/>
                </a:moveTo>
                <a:cubicBezTo>
                  <a:pt x="4919624" y="8244040"/>
                  <a:pt x="4919040" y="8246949"/>
                  <a:pt x="4919040" y="8251608"/>
                </a:cubicBezTo>
                <a:cubicBezTo>
                  <a:pt x="4909726" y="8260924"/>
                  <a:pt x="4905066" y="8267912"/>
                  <a:pt x="4905066" y="8272569"/>
                </a:cubicBezTo>
                <a:cubicBezTo>
                  <a:pt x="4905066" y="8277229"/>
                  <a:pt x="4905066" y="8279557"/>
                  <a:pt x="4905066" y="8279557"/>
                </a:cubicBezTo>
                <a:lnTo>
                  <a:pt x="4933016" y="8265584"/>
                </a:lnTo>
                <a:cubicBezTo>
                  <a:pt x="4933016" y="8256267"/>
                  <a:pt x="4930687" y="8249279"/>
                  <a:pt x="4926028" y="8244620"/>
                </a:cubicBezTo>
                <a:cubicBezTo>
                  <a:pt x="4923699" y="8242291"/>
                  <a:pt x="4921952" y="8241709"/>
                  <a:pt x="4920788" y="8242874"/>
                </a:cubicBezTo>
                <a:close/>
                <a:moveTo>
                  <a:pt x="8678193" y="8237634"/>
                </a:moveTo>
                <a:lnTo>
                  <a:pt x="8678193" y="8251608"/>
                </a:lnTo>
                <a:cubicBezTo>
                  <a:pt x="8640928" y="8335456"/>
                  <a:pt x="8612980" y="8377379"/>
                  <a:pt x="8594347" y="8377379"/>
                </a:cubicBezTo>
                <a:cubicBezTo>
                  <a:pt x="8594347" y="8377379"/>
                  <a:pt x="8599004" y="8363404"/>
                  <a:pt x="8608321" y="8335456"/>
                </a:cubicBezTo>
                <a:close/>
                <a:moveTo>
                  <a:pt x="5072761" y="8237634"/>
                </a:moveTo>
                <a:lnTo>
                  <a:pt x="5086734" y="8251608"/>
                </a:lnTo>
                <a:cubicBezTo>
                  <a:pt x="5086734" y="8251608"/>
                  <a:pt x="5086734" y="8246951"/>
                  <a:pt x="5086734" y="8237634"/>
                </a:cubicBezTo>
                <a:cubicBezTo>
                  <a:pt x="5077420" y="8237634"/>
                  <a:pt x="5072761" y="8237634"/>
                  <a:pt x="5072761" y="8237634"/>
                </a:cubicBezTo>
                <a:close/>
                <a:moveTo>
                  <a:pt x="5464050" y="8223658"/>
                </a:moveTo>
                <a:lnTo>
                  <a:pt x="5464050" y="8237634"/>
                </a:lnTo>
                <a:lnTo>
                  <a:pt x="5450074" y="8237634"/>
                </a:lnTo>
                <a:cubicBezTo>
                  <a:pt x="5450074" y="8237634"/>
                  <a:pt x="5454731" y="8232977"/>
                  <a:pt x="5464050" y="8223658"/>
                </a:cubicBezTo>
                <a:close/>
                <a:moveTo>
                  <a:pt x="1108030" y="8221912"/>
                </a:moveTo>
                <a:cubicBezTo>
                  <a:pt x="1109412" y="8221912"/>
                  <a:pt x="1110393" y="8222494"/>
                  <a:pt x="1110976" y="8223658"/>
                </a:cubicBezTo>
                <a:cubicBezTo>
                  <a:pt x="1115635" y="8232977"/>
                  <a:pt x="1115635" y="8244620"/>
                  <a:pt x="1110976" y="8258596"/>
                </a:cubicBezTo>
                <a:cubicBezTo>
                  <a:pt x="1106319" y="8272569"/>
                  <a:pt x="1099331" y="8281886"/>
                  <a:pt x="1090014" y="8286545"/>
                </a:cubicBezTo>
                <a:cubicBezTo>
                  <a:pt x="1080697" y="8291202"/>
                  <a:pt x="1076041" y="8288874"/>
                  <a:pt x="1076041" y="8279557"/>
                </a:cubicBezTo>
                <a:cubicBezTo>
                  <a:pt x="1076041" y="8270241"/>
                  <a:pt x="1076041" y="8265584"/>
                  <a:pt x="1076041" y="8265584"/>
                </a:cubicBezTo>
                <a:cubicBezTo>
                  <a:pt x="1076041" y="8265584"/>
                  <a:pt x="1071381" y="8272569"/>
                  <a:pt x="1062065" y="8286545"/>
                </a:cubicBezTo>
                <a:cubicBezTo>
                  <a:pt x="1052749" y="8300519"/>
                  <a:pt x="1048091" y="8307507"/>
                  <a:pt x="1048091" y="8307507"/>
                </a:cubicBezTo>
                <a:lnTo>
                  <a:pt x="1006168" y="8349430"/>
                </a:lnTo>
                <a:cubicBezTo>
                  <a:pt x="996851" y="8349430"/>
                  <a:pt x="994523" y="8347101"/>
                  <a:pt x="999180" y="8342442"/>
                </a:cubicBezTo>
                <a:cubicBezTo>
                  <a:pt x="1003839" y="8337785"/>
                  <a:pt x="1010825" y="8326140"/>
                  <a:pt x="1020141" y="8307507"/>
                </a:cubicBezTo>
                <a:cubicBezTo>
                  <a:pt x="1069052" y="8250444"/>
                  <a:pt x="1098349" y="8221912"/>
                  <a:pt x="1108030" y="8221912"/>
                </a:cubicBezTo>
                <a:close/>
                <a:moveTo>
                  <a:pt x="8650246" y="8209685"/>
                </a:moveTo>
                <a:cubicBezTo>
                  <a:pt x="8659562" y="8228318"/>
                  <a:pt x="8650246" y="8242291"/>
                  <a:pt x="8622296" y="8251608"/>
                </a:cubicBezTo>
                <a:lnTo>
                  <a:pt x="8622296" y="8237634"/>
                </a:lnTo>
                <a:close/>
                <a:moveTo>
                  <a:pt x="8217034" y="8209685"/>
                </a:moveTo>
                <a:lnTo>
                  <a:pt x="8203060" y="8223658"/>
                </a:lnTo>
                <a:cubicBezTo>
                  <a:pt x="8212377" y="8223658"/>
                  <a:pt x="8217034" y="8223658"/>
                  <a:pt x="8217034" y="8223658"/>
                </a:cubicBezTo>
                <a:close/>
                <a:moveTo>
                  <a:pt x="8147162" y="8209685"/>
                </a:moveTo>
                <a:cubicBezTo>
                  <a:pt x="8128530" y="8228318"/>
                  <a:pt x="8123871" y="8237634"/>
                  <a:pt x="8133188" y="8237634"/>
                </a:cubicBezTo>
                <a:cubicBezTo>
                  <a:pt x="8133188" y="8237634"/>
                  <a:pt x="8137845" y="8228318"/>
                  <a:pt x="8147162" y="8209685"/>
                </a:cubicBezTo>
                <a:close/>
                <a:moveTo>
                  <a:pt x="7658052" y="8209685"/>
                </a:moveTo>
                <a:cubicBezTo>
                  <a:pt x="7658052" y="8219001"/>
                  <a:pt x="7660381" y="8223658"/>
                  <a:pt x="7665040" y="8223658"/>
                </a:cubicBezTo>
                <a:cubicBezTo>
                  <a:pt x="7669698" y="8223658"/>
                  <a:pt x="7672028" y="8223658"/>
                  <a:pt x="7672028" y="8223658"/>
                </a:cubicBezTo>
                <a:cubicBezTo>
                  <a:pt x="7681344" y="8223658"/>
                  <a:pt x="7686002" y="8221330"/>
                  <a:pt x="7686002" y="8216672"/>
                </a:cubicBezTo>
                <a:cubicBezTo>
                  <a:pt x="7686002" y="8212015"/>
                  <a:pt x="7681344" y="8209685"/>
                  <a:pt x="7672028" y="8209685"/>
                </a:cubicBezTo>
                <a:cubicBezTo>
                  <a:pt x="7672028" y="8209685"/>
                  <a:pt x="7667369" y="8209685"/>
                  <a:pt x="7658052" y="8209685"/>
                </a:cubicBezTo>
                <a:close/>
                <a:moveTo>
                  <a:pt x="5450074" y="8209685"/>
                </a:moveTo>
                <a:cubicBezTo>
                  <a:pt x="5440758" y="8219001"/>
                  <a:pt x="5440758" y="8228318"/>
                  <a:pt x="5450074" y="8237634"/>
                </a:cubicBezTo>
                <a:cubicBezTo>
                  <a:pt x="5459390" y="8256267"/>
                  <a:pt x="5468707" y="8260924"/>
                  <a:pt x="5478024" y="8251608"/>
                </a:cubicBezTo>
                <a:cubicBezTo>
                  <a:pt x="5478024" y="8242291"/>
                  <a:pt x="5478024" y="8235305"/>
                  <a:pt x="5478024" y="8230646"/>
                </a:cubicBezTo>
                <a:cubicBezTo>
                  <a:pt x="5478024" y="8225989"/>
                  <a:pt x="5478024" y="8219001"/>
                  <a:pt x="5478024" y="8209685"/>
                </a:cubicBezTo>
                <a:close/>
                <a:moveTo>
                  <a:pt x="8356780" y="8195711"/>
                </a:moveTo>
                <a:lnTo>
                  <a:pt x="8342806" y="8237634"/>
                </a:lnTo>
                <a:lnTo>
                  <a:pt x="8314856" y="8251608"/>
                </a:lnTo>
                <a:cubicBezTo>
                  <a:pt x="8314856" y="8251608"/>
                  <a:pt x="8319514" y="8246951"/>
                  <a:pt x="8328830" y="8237634"/>
                </a:cubicBezTo>
                <a:cubicBezTo>
                  <a:pt x="8338148" y="8228318"/>
                  <a:pt x="8342806" y="8219001"/>
                  <a:pt x="8342806" y="8209685"/>
                </a:cubicBezTo>
                <a:cubicBezTo>
                  <a:pt x="8342806" y="8200368"/>
                  <a:pt x="8347463" y="8195711"/>
                  <a:pt x="8356780" y="8195711"/>
                </a:cubicBezTo>
                <a:close/>
                <a:moveTo>
                  <a:pt x="5219494" y="8195711"/>
                </a:moveTo>
                <a:cubicBezTo>
                  <a:pt x="5214835" y="8195711"/>
                  <a:pt x="5212506" y="8200368"/>
                  <a:pt x="5212506" y="8209685"/>
                </a:cubicBezTo>
                <a:cubicBezTo>
                  <a:pt x="5221823" y="8209685"/>
                  <a:pt x="5226480" y="8207356"/>
                  <a:pt x="5226480" y="8202697"/>
                </a:cubicBezTo>
                <a:cubicBezTo>
                  <a:pt x="5226480" y="8198039"/>
                  <a:pt x="5224152" y="8195711"/>
                  <a:pt x="5219494" y="8195711"/>
                </a:cubicBezTo>
                <a:close/>
                <a:moveTo>
                  <a:pt x="7811774" y="8181735"/>
                </a:moveTo>
                <a:cubicBezTo>
                  <a:pt x="7811774" y="8191052"/>
                  <a:pt x="7811774" y="8195711"/>
                  <a:pt x="7811774" y="8195711"/>
                </a:cubicBezTo>
                <a:lnTo>
                  <a:pt x="7825748" y="8209685"/>
                </a:lnTo>
                <a:cubicBezTo>
                  <a:pt x="7825748" y="8209685"/>
                  <a:pt x="7825748" y="8205027"/>
                  <a:pt x="7825748" y="8195711"/>
                </a:cubicBezTo>
                <a:close/>
                <a:moveTo>
                  <a:pt x="7308689" y="8181735"/>
                </a:moveTo>
                <a:cubicBezTo>
                  <a:pt x="7308689" y="8181735"/>
                  <a:pt x="7311018" y="8184066"/>
                  <a:pt x="7315677" y="8188723"/>
                </a:cubicBezTo>
                <a:cubicBezTo>
                  <a:pt x="7320334" y="8193380"/>
                  <a:pt x="7322663" y="8195711"/>
                  <a:pt x="7322663" y="8195711"/>
                </a:cubicBezTo>
                <a:cubicBezTo>
                  <a:pt x="7322663" y="8195711"/>
                  <a:pt x="7322663" y="8191052"/>
                  <a:pt x="7322663" y="8181735"/>
                </a:cubicBezTo>
                <a:close/>
                <a:moveTo>
                  <a:pt x="5380201" y="8181735"/>
                </a:moveTo>
                <a:cubicBezTo>
                  <a:pt x="5370884" y="8181735"/>
                  <a:pt x="5361568" y="8186394"/>
                  <a:pt x="5352252" y="8195711"/>
                </a:cubicBezTo>
                <a:cubicBezTo>
                  <a:pt x="5342935" y="8205027"/>
                  <a:pt x="5338278" y="8209685"/>
                  <a:pt x="5338278" y="8209685"/>
                </a:cubicBezTo>
                <a:cubicBezTo>
                  <a:pt x="5338278" y="8219001"/>
                  <a:pt x="5342935" y="8223658"/>
                  <a:pt x="5352252" y="8223658"/>
                </a:cubicBezTo>
                <a:cubicBezTo>
                  <a:pt x="5361568" y="8223658"/>
                  <a:pt x="5366226" y="8219001"/>
                  <a:pt x="5366226" y="8209685"/>
                </a:cubicBezTo>
                <a:close/>
                <a:moveTo>
                  <a:pt x="1034117" y="8181735"/>
                </a:moveTo>
                <a:lnTo>
                  <a:pt x="1048091" y="8209685"/>
                </a:lnTo>
                <a:lnTo>
                  <a:pt x="1048091" y="8237634"/>
                </a:lnTo>
                <a:cubicBezTo>
                  <a:pt x="1048091" y="8237634"/>
                  <a:pt x="1045763" y="8235305"/>
                  <a:pt x="1041103" y="8230646"/>
                </a:cubicBezTo>
                <a:cubicBezTo>
                  <a:pt x="1036446" y="8225989"/>
                  <a:pt x="1034117" y="8214344"/>
                  <a:pt x="1034117" y="8195711"/>
                </a:cubicBezTo>
                <a:close/>
                <a:moveTo>
                  <a:pt x="7699976" y="8167761"/>
                </a:moveTo>
                <a:cubicBezTo>
                  <a:pt x="7699976" y="8167761"/>
                  <a:pt x="7699976" y="8172419"/>
                  <a:pt x="7699976" y="8181735"/>
                </a:cubicBezTo>
                <a:cubicBezTo>
                  <a:pt x="7709292" y="8181735"/>
                  <a:pt x="7713952" y="8181735"/>
                  <a:pt x="7713952" y="8181735"/>
                </a:cubicBezTo>
                <a:close/>
                <a:moveTo>
                  <a:pt x="5491997" y="8167761"/>
                </a:moveTo>
                <a:lnTo>
                  <a:pt x="5505971" y="8181735"/>
                </a:lnTo>
                <a:lnTo>
                  <a:pt x="5505971" y="8167761"/>
                </a:lnTo>
                <a:cubicBezTo>
                  <a:pt x="5505971" y="8167761"/>
                  <a:pt x="5501314" y="8167761"/>
                  <a:pt x="5491997" y="8167761"/>
                </a:cubicBezTo>
                <a:close/>
                <a:moveTo>
                  <a:pt x="5338278" y="8167761"/>
                </a:moveTo>
                <a:lnTo>
                  <a:pt x="5324302" y="8181735"/>
                </a:lnTo>
                <a:lnTo>
                  <a:pt x="5338278" y="8181735"/>
                </a:lnTo>
                <a:lnTo>
                  <a:pt x="5352252" y="8167761"/>
                </a:lnTo>
                <a:close/>
                <a:moveTo>
                  <a:pt x="8901787" y="8153786"/>
                </a:moveTo>
                <a:lnTo>
                  <a:pt x="8915761" y="8167761"/>
                </a:lnTo>
                <a:lnTo>
                  <a:pt x="8887813" y="8167761"/>
                </a:lnTo>
                <a:close/>
                <a:moveTo>
                  <a:pt x="7741901" y="8153786"/>
                </a:moveTo>
                <a:cubicBezTo>
                  <a:pt x="7741901" y="8153786"/>
                  <a:pt x="7732584" y="8167761"/>
                  <a:pt x="7713952" y="8195711"/>
                </a:cubicBezTo>
                <a:lnTo>
                  <a:pt x="7686002" y="8251608"/>
                </a:lnTo>
                <a:cubicBezTo>
                  <a:pt x="7695318" y="8251608"/>
                  <a:pt x="7709292" y="8235305"/>
                  <a:pt x="7727925" y="8202697"/>
                </a:cubicBezTo>
                <a:cubicBezTo>
                  <a:pt x="7746558" y="8170090"/>
                  <a:pt x="7751218" y="8153786"/>
                  <a:pt x="7741901" y="8153786"/>
                </a:cubicBezTo>
                <a:close/>
                <a:moveTo>
                  <a:pt x="8985634" y="8139812"/>
                </a:moveTo>
                <a:lnTo>
                  <a:pt x="8943710" y="8195711"/>
                </a:lnTo>
                <a:lnTo>
                  <a:pt x="8957686" y="8167761"/>
                </a:lnTo>
                <a:cubicBezTo>
                  <a:pt x="8976317" y="8149128"/>
                  <a:pt x="8985634" y="8139812"/>
                  <a:pt x="8985634" y="8139812"/>
                </a:cubicBezTo>
                <a:close/>
                <a:moveTo>
                  <a:pt x="7294715" y="8139812"/>
                </a:moveTo>
                <a:cubicBezTo>
                  <a:pt x="7285399" y="8149128"/>
                  <a:pt x="7278411" y="8156116"/>
                  <a:pt x="7273752" y="8160774"/>
                </a:cubicBezTo>
                <a:cubicBezTo>
                  <a:pt x="7269094" y="8165433"/>
                  <a:pt x="7266766" y="8167761"/>
                  <a:pt x="7266766" y="8167761"/>
                </a:cubicBezTo>
                <a:lnTo>
                  <a:pt x="7252790" y="8167761"/>
                </a:lnTo>
                <a:lnTo>
                  <a:pt x="7252790" y="8181735"/>
                </a:lnTo>
                <a:cubicBezTo>
                  <a:pt x="7252790" y="8191052"/>
                  <a:pt x="7252790" y="8200368"/>
                  <a:pt x="7252790" y="8209685"/>
                </a:cubicBezTo>
                <a:cubicBezTo>
                  <a:pt x="7252790" y="8209685"/>
                  <a:pt x="7250462" y="8212015"/>
                  <a:pt x="7245804" y="8216672"/>
                </a:cubicBezTo>
                <a:cubicBezTo>
                  <a:pt x="7241145" y="8221330"/>
                  <a:pt x="7238816" y="8228318"/>
                  <a:pt x="7238816" y="8237634"/>
                </a:cubicBezTo>
                <a:lnTo>
                  <a:pt x="7210867" y="8251608"/>
                </a:lnTo>
                <a:lnTo>
                  <a:pt x="7196893" y="8265584"/>
                </a:lnTo>
                <a:cubicBezTo>
                  <a:pt x="7187576" y="8274898"/>
                  <a:pt x="7185248" y="8281886"/>
                  <a:pt x="7189906" y="8286545"/>
                </a:cubicBezTo>
                <a:cubicBezTo>
                  <a:pt x="7194562" y="8291202"/>
                  <a:pt x="7210867" y="8284216"/>
                  <a:pt x="7238816" y="8265584"/>
                </a:cubicBezTo>
                <a:cubicBezTo>
                  <a:pt x="7266766" y="8246951"/>
                  <a:pt x="7280740" y="8237634"/>
                  <a:pt x="7280740" y="8237634"/>
                </a:cubicBezTo>
                <a:lnTo>
                  <a:pt x="7280740" y="8223658"/>
                </a:lnTo>
                <a:cubicBezTo>
                  <a:pt x="7280740" y="8205027"/>
                  <a:pt x="7285399" y="8191052"/>
                  <a:pt x="7294715" y="8181735"/>
                </a:cubicBezTo>
                <a:cubicBezTo>
                  <a:pt x="7294715" y="8181735"/>
                  <a:pt x="7299372" y="8177078"/>
                  <a:pt x="7308689" y="8167761"/>
                </a:cubicBezTo>
                <a:lnTo>
                  <a:pt x="7336638" y="8153786"/>
                </a:lnTo>
                <a:cubicBezTo>
                  <a:pt x="7336638" y="8144471"/>
                  <a:pt x="7331980" y="8142141"/>
                  <a:pt x="7322663" y="8146800"/>
                </a:cubicBezTo>
                <a:cubicBezTo>
                  <a:pt x="7313346" y="8151457"/>
                  <a:pt x="7308689" y="8149128"/>
                  <a:pt x="7308689" y="8139812"/>
                </a:cubicBezTo>
                <a:close/>
                <a:moveTo>
                  <a:pt x="8482551" y="8125836"/>
                </a:moveTo>
                <a:cubicBezTo>
                  <a:pt x="8482551" y="8144471"/>
                  <a:pt x="8468575" y="8167761"/>
                  <a:pt x="8440628" y="8195711"/>
                </a:cubicBezTo>
                <a:cubicBezTo>
                  <a:pt x="8431309" y="8205027"/>
                  <a:pt x="8426652" y="8223658"/>
                  <a:pt x="8426652" y="8251608"/>
                </a:cubicBezTo>
                <a:cubicBezTo>
                  <a:pt x="8426652" y="8279557"/>
                  <a:pt x="8424323" y="8295860"/>
                  <a:pt x="8419664" y="8300519"/>
                </a:cubicBezTo>
                <a:cubicBezTo>
                  <a:pt x="8415007" y="8305178"/>
                  <a:pt x="8408021" y="8316823"/>
                  <a:pt x="8398703" y="8335456"/>
                </a:cubicBezTo>
                <a:cubicBezTo>
                  <a:pt x="8380072" y="8344771"/>
                  <a:pt x="8368424" y="8354089"/>
                  <a:pt x="8363768" y="8363404"/>
                </a:cubicBezTo>
                <a:cubicBezTo>
                  <a:pt x="8359110" y="8372720"/>
                  <a:pt x="8356780" y="8391353"/>
                  <a:pt x="8356780" y="8419303"/>
                </a:cubicBezTo>
                <a:cubicBezTo>
                  <a:pt x="8356780" y="8456569"/>
                  <a:pt x="8354451" y="8477530"/>
                  <a:pt x="8349792" y="8482188"/>
                </a:cubicBezTo>
                <a:cubicBezTo>
                  <a:pt x="8345134" y="8486847"/>
                  <a:pt x="8338148" y="8493835"/>
                  <a:pt x="8328830" y="8503149"/>
                </a:cubicBezTo>
                <a:cubicBezTo>
                  <a:pt x="8328830" y="8503149"/>
                  <a:pt x="8326502" y="8505478"/>
                  <a:pt x="8321844" y="8510137"/>
                </a:cubicBezTo>
                <a:cubicBezTo>
                  <a:pt x="8317186" y="8514796"/>
                  <a:pt x="8310199" y="8512466"/>
                  <a:pt x="8300882" y="8503149"/>
                </a:cubicBezTo>
                <a:lnTo>
                  <a:pt x="8314856" y="8377379"/>
                </a:lnTo>
                <a:lnTo>
                  <a:pt x="8342806" y="8335456"/>
                </a:lnTo>
                <a:cubicBezTo>
                  <a:pt x="8361436" y="8316823"/>
                  <a:pt x="8366096" y="8302848"/>
                  <a:pt x="8356780" y="8293531"/>
                </a:cubicBezTo>
                <a:cubicBezTo>
                  <a:pt x="8338148" y="8274898"/>
                  <a:pt x="8347463" y="8251608"/>
                  <a:pt x="8384729" y="8223658"/>
                </a:cubicBezTo>
                <a:cubicBezTo>
                  <a:pt x="8403360" y="8214344"/>
                  <a:pt x="8421995" y="8191052"/>
                  <a:pt x="8440628" y="8153786"/>
                </a:cubicBezTo>
                <a:close/>
                <a:moveTo>
                  <a:pt x="7686002" y="8125836"/>
                </a:moveTo>
                <a:cubicBezTo>
                  <a:pt x="7686002" y="8135153"/>
                  <a:pt x="7686002" y="8139812"/>
                  <a:pt x="7686002" y="8139812"/>
                </a:cubicBezTo>
                <a:cubicBezTo>
                  <a:pt x="7686002" y="8139812"/>
                  <a:pt x="7690660" y="8135153"/>
                  <a:pt x="7699976" y="8125836"/>
                </a:cubicBezTo>
                <a:cubicBezTo>
                  <a:pt x="7699976" y="8125836"/>
                  <a:pt x="7695318" y="8125836"/>
                  <a:pt x="7686002" y="8125836"/>
                </a:cubicBezTo>
                <a:close/>
                <a:moveTo>
                  <a:pt x="4555702" y="8125836"/>
                </a:moveTo>
                <a:lnTo>
                  <a:pt x="4513780" y="8153786"/>
                </a:lnTo>
                <a:cubicBezTo>
                  <a:pt x="4513780" y="8163104"/>
                  <a:pt x="4504463" y="8177078"/>
                  <a:pt x="4485830" y="8195711"/>
                </a:cubicBezTo>
                <a:cubicBezTo>
                  <a:pt x="4457880" y="8232977"/>
                  <a:pt x="4443906" y="8260924"/>
                  <a:pt x="4443906" y="8279557"/>
                </a:cubicBezTo>
                <a:lnTo>
                  <a:pt x="4457880" y="8265584"/>
                </a:lnTo>
                <a:cubicBezTo>
                  <a:pt x="4476514" y="8246951"/>
                  <a:pt x="4483502" y="8235305"/>
                  <a:pt x="4478842" y="8230646"/>
                </a:cubicBezTo>
                <a:cubicBezTo>
                  <a:pt x="4474183" y="8225989"/>
                  <a:pt x="4485830" y="8207356"/>
                  <a:pt x="4513780" y="8174747"/>
                </a:cubicBezTo>
                <a:cubicBezTo>
                  <a:pt x="4541729" y="8142141"/>
                  <a:pt x="4555702" y="8125836"/>
                  <a:pt x="4555702" y="8125836"/>
                </a:cubicBezTo>
                <a:close/>
                <a:moveTo>
                  <a:pt x="7392536" y="8111862"/>
                </a:moveTo>
                <a:cubicBezTo>
                  <a:pt x="7383219" y="8121179"/>
                  <a:pt x="7378562" y="8128167"/>
                  <a:pt x="7378562" y="8132824"/>
                </a:cubicBezTo>
                <a:cubicBezTo>
                  <a:pt x="7378562" y="8137483"/>
                  <a:pt x="7376233" y="8139812"/>
                  <a:pt x="7371574" y="8139812"/>
                </a:cubicBezTo>
                <a:lnTo>
                  <a:pt x="7375069" y="8139812"/>
                </a:lnTo>
                <a:cubicBezTo>
                  <a:pt x="7382054" y="8139812"/>
                  <a:pt x="7387878" y="8139812"/>
                  <a:pt x="7392536" y="8139812"/>
                </a:cubicBezTo>
                <a:close/>
                <a:moveTo>
                  <a:pt x="8887813" y="8097889"/>
                </a:moveTo>
                <a:lnTo>
                  <a:pt x="8901787" y="8111862"/>
                </a:lnTo>
                <a:cubicBezTo>
                  <a:pt x="8892471" y="8121179"/>
                  <a:pt x="8885483" y="8130495"/>
                  <a:pt x="8880826" y="8139812"/>
                </a:cubicBezTo>
                <a:cubicBezTo>
                  <a:pt x="8876168" y="8149128"/>
                  <a:pt x="8873838" y="8158445"/>
                  <a:pt x="8873838" y="8167761"/>
                </a:cubicBezTo>
                <a:lnTo>
                  <a:pt x="8873838" y="8181735"/>
                </a:lnTo>
                <a:cubicBezTo>
                  <a:pt x="8873838" y="8191052"/>
                  <a:pt x="8869180" y="8207356"/>
                  <a:pt x="8859864" y="8230646"/>
                </a:cubicBezTo>
                <a:cubicBezTo>
                  <a:pt x="8850546" y="8253937"/>
                  <a:pt x="8845888" y="8267912"/>
                  <a:pt x="8845888" y="8272569"/>
                </a:cubicBezTo>
                <a:cubicBezTo>
                  <a:pt x="8845888" y="8277229"/>
                  <a:pt x="8845888" y="8279557"/>
                  <a:pt x="8845888" y="8279557"/>
                </a:cubicBezTo>
                <a:lnTo>
                  <a:pt x="8789991" y="8335456"/>
                </a:lnTo>
                <a:cubicBezTo>
                  <a:pt x="8762042" y="8372720"/>
                  <a:pt x="8743409" y="8391353"/>
                  <a:pt x="8734092" y="8391353"/>
                </a:cubicBezTo>
                <a:lnTo>
                  <a:pt x="8706143" y="8391353"/>
                </a:lnTo>
                <a:lnTo>
                  <a:pt x="8678193" y="8405329"/>
                </a:lnTo>
                <a:cubicBezTo>
                  <a:pt x="8678193" y="8396012"/>
                  <a:pt x="8678193" y="8391353"/>
                  <a:pt x="8678193" y="8391353"/>
                </a:cubicBezTo>
                <a:cubicBezTo>
                  <a:pt x="8668877" y="8391353"/>
                  <a:pt x="8687512" y="8368063"/>
                  <a:pt x="8734092" y="8321481"/>
                </a:cubicBezTo>
                <a:cubicBezTo>
                  <a:pt x="8743409" y="8302848"/>
                  <a:pt x="8752725" y="8288874"/>
                  <a:pt x="8762042" y="8279557"/>
                </a:cubicBezTo>
                <a:cubicBezTo>
                  <a:pt x="8789991" y="8223658"/>
                  <a:pt x="8822598" y="8177078"/>
                  <a:pt x="8859864" y="8139812"/>
                </a:cubicBezTo>
                <a:cubicBezTo>
                  <a:pt x="8869180" y="8139812"/>
                  <a:pt x="8878495" y="8125836"/>
                  <a:pt x="8887813" y="8097889"/>
                </a:cubicBezTo>
                <a:close/>
                <a:moveTo>
                  <a:pt x="4583652" y="8097889"/>
                </a:moveTo>
                <a:lnTo>
                  <a:pt x="4555702" y="8111862"/>
                </a:lnTo>
                <a:lnTo>
                  <a:pt x="4569676" y="8111862"/>
                </a:lnTo>
                <a:close/>
                <a:moveTo>
                  <a:pt x="5158354" y="8089154"/>
                </a:moveTo>
                <a:cubicBezTo>
                  <a:pt x="5157190" y="8090319"/>
                  <a:pt x="5156608" y="8093229"/>
                  <a:pt x="5156608" y="8097889"/>
                </a:cubicBezTo>
                <a:cubicBezTo>
                  <a:pt x="5165924" y="8097889"/>
                  <a:pt x="5170583" y="8097889"/>
                  <a:pt x="5170583" y="8097889"/>
                </a:cubicBezTo>
                <a:cubicBezTo>
                  <a:pt x="5170583" y="8097889"/>
                  <a:pt x="5168254" y="8095560"/>
                  <a:pt x="5163596" y="8090901"/>
                </a:cubicBezTo>
                <a:cubicBezTo>
                  <a:pt x="5161266" y="8088572"/>
                  <a:pt x="5159518" y="8087990"/>
                  <a:pt x="5158354" y="8089154"/>
                </a:cubicBezTo>
                <a:close/>
                <a:moveTo>
                  <a:pt x="7811774" y="8083913"/>
                </a:moveTo>
                <a:lnTo>
                  <a:pt x="7825748" y="8097889"/>
                </a:lnTo>
                <a:cubicBezTo>
                  <a:pt x="7825748" y="8097889"/>
                  <a:pt x="7821090" y="8102546"/>
                  <a:pt x="7811774" y="8111862"/>
                </a:cubicBezTo>
                <a:lnTo>
                  <a:pt x="7825748" y="8153786"/>
                </a:lnTo>
                <a:cubicBezTo>
                  <a:pt x="7844380" y="8172419"/>
                  <a:pt x="7856026" y="8181735"/>
                  <a:pt x="7860684" y="8181735"/>
                </a:cubicBezTo>
                <a:cubicBezTo>
                  <a:pt x="7865342" y="8181735"/>
                  <a:pt x="7872330" y="8172419"/>
                  <a:pt x="7881646" y="8153786"/>
                </a:cubicBezTo>
                <a:cubicBezTo>
                  <a:pt x="7890962" y="8135153"/>
                  <a:pt x="7890962" y="8125836"/>
                  <a:pt x="7881646" y="8125836"/>
                </a:cubicBezTo>
                <a:lnTo>
                  <a:pt x="7853697" y="8139812"/>
                </a:lnTo>
                <a:lnTo>
                  <a:pt x="7839721" y="8139812"/>
                </a:lnTo>
                <a:cubicBezTo>
                  <a:pt x="7830404" y="8130495"/>
                  <a:pt x="7825748" y="8123508"/>
                  <a:pt x="7825748" y="8118850"/>
                </a:cubicBezTo>
                <a:cubicBezTo>
                  <a:pt x="7825748" y="8114193"/>
                  <a:pt x="7830404" y="8111862"/>
                  <a:pt x="7839721" y="8111862"/>
                </a:cubicBezTo>
                <a:lnTo>
                  <a:pt x="7839721" y="8097889"/>
                </a:lnTo>
                <a:cubicBezTo>
                  <a:pt x="7830404" y="8088572"/>
                  <a:pt x="7825748" y="8083913"/>
                  <a:pt x="7825748" y="8083913"/>
                </a:cubicBezTo>
                <a:close/>
                <a:moveTo>
                  <a:pt x="5505971" y="8083913"/>
                </a:moveTo>
                <a:lnTo>
                  <a:pt x="5505971" y="8097889"/>
                </a:lnTo>
                <a:cubicBezTo>
                  <a:pt x="5515288" y="8097889"/>
                  <a:pt x="5519946" y="8093231"/>
                  <a:pt x="5519946" y="8083913"/>
                </a:cubicBezTo>
                <a:cubicBezTo>
                  <a:pt x="5519946" y="8083913"/>
                  <a:pt x="5515288" y="8083913"/>
                  <a:pt x="5505971" y="8083913"/>
                </a:cubicBezTo>
                <a:close/>
                <a:moveTo>
                  <a:pt x="1243736" y="8083913"/>
                </a:moveTo>
                <a:lnTo>
                  <a:pt x="1257709" y="8083913"/>
                </a:lnTo>
                <a:lnTo>
                  <a:pt x="1243736" y="8097889"/>
                </a:lnTo>
                <a:cubicBezTo>
                  <a:pt x="1243736" y="8088572"/>
                  <a:pt x="1243736" y="8083913"/>
                  <a:pt x="1243736" y="8083913"/>
                </a:cubicBezTo>
                <a:close/>
                <a:moveTo>
                  <a:pt x="1103990" y="8083913"/>
                </a:moveTo>
                <a:lnTo>
                  <a:pt x="1103990" y="8097889"/>
                </a:lnTo>
                <a:cubicBezTo>
                  <a:pt x="1085357" y="8107205"/>
                  <a:pt x="1078369" y="8107205"/>
                  <a:pt x="1083026" y="8097889"/>
                </a:cubicBezTo>
                <a:cubicBezTo>
                  <a:pt x="1087686" y="8088572"/>
                  <a:pt x="1094674" y="8083913"/>
                  <a:pt x="1103990" y="8083913"/>
                </a:cubicBezTo>
                <a:close/>
                <a:moveTo>
                  <a:pt x="880396" y="8083913"/>
                </a:moveTo>
                <a:cubicBezTo>
                  <a:pt x="880396" y="8083913"/>
                  <a:pt x="885056" y="8083913"/>
                  <a:pt x="894372" y="8083913"/>
                </a:cubicBezTo>
                <a:cubicBezTo>
                  <a:pt x="894372" y="8083913"/>
                  <a:pt x="894372" y="8086244"/>
                  <a:pt x="894372" y="8090901"/>
                </a:cubicBezTo>
                <a:cubicBezTo>
                  <a:pt x="894372" y="8095560"/>
                  <a:pt x="894372" y="8097889"/>
                  <a:pt x="894372" y="8097889"/>
                </a:cubicBezTo>
                <a:close/>
                <a:moveTo>
                  <a:pt x="4080568" y="8069939"/>
                </a:moveTo>
                <a:lnTo>
                  <a:pt x="4094541" y="8083913"/>
                </a:lnTo>
                <a:lnTo>
                  <a:pt x="4080568" y="8083913"/>
                </a:lnTo>
                <a:cubicBezTo>
                  <a:pt x="4071251" y="8083913"/>
                  <a:pt x="4066594" y="8083913"/>
                  <a:pt x="4066594" y="8083913"/>
                </a:cubicBezTo>
                <a:cubicBezTo>
                  <a:pt x="4066594" y="8083913"/>
                  <a:pt x="4071251" y="8079256"/>
                  <a:pt x="4080568" y="8069939"/>
                </a:cubicBezTo>
                <a:close/>
                <a:moveTo>
                  <a:pt x="7397777" y="8066446"/>
                </a:moveTo>
                <a:cubicBezTo>
                  <a:pt x="7387296" y="8066446"/>
                  <a:pt x="7371574" y="8076927"/>
                  <a:pt x="7350612" y="8097889"/>
                </a:cubicBezTo>
                <a:cubicBezTo>
                  <a:pt x="7350612" y="8107205"/>
                  <a:pt x="7345955" y="8111862"/>
                  <a:pt x="7336638" y="8111862"/>
                </a:cubicBezTo>
                <a:lnTo>
                  <a:pt x="7350612" y="8139812"/>
                </a:lnTo>
                <a:lnTo>
                  <a:pt x="7364588" y="8139812"/>
                </a:lnTo>
                <a:cubicBezTo>
                  <a:pt x="7364588" y="8111862"/>
                  <a:pt x="7378562" y="8093231"/>
                  <a:pt x="7406511" y="8083913"/>
                </a:cubicBezTo>
                <a:cubicBezTo>
                  <a:pt x="7406511" y="8083913"/>
                  <a:pt x="7406511" y="8079256"/>
                  <a:pt x="7406511" y="8069939"/>
                </a:cubicBezTo>
                <a:cubicBezTo>
                  <a:pt x="7404180" y="8067611"/>
                  <a:pt x="7401270" y="8066446"/>
                  <a:pt x="7397777" y="8066446"/>
                </a:cubicBezTo>
                <a:close/>
                <a:moveTo>
                  <a:pt x="911838" y="8061205"/>
                </a:moveTo>
                <a:cubicBezTo>
                  <a:pt x="914169" y="8060041"/>
                  <a:pt x="917662" y="8060623"/>
                  <a:pt x="922320" y="8062951"/>
                </a:cubicBezTo>
                <a:cubicBezTo>
                  <a:pt x="931636" y="8067611"/>
                  <a:pt x="931636" y="8074598"/>
                  <a:pt x="922320" y="8083913"/>
                </a:cubicBezTo>
                <a:lnTo>
                  <a:pt x="908345" y="8069939"/>
                </a:lnTo>
                <a:cubicBezTo>
                  <a:pt x="908345" y="8065282"/>
                  <a:pt x="909510" y="8062369"/>
                  <a:pt x="911838" y="8061205"/>
                </a:cubicBezTo>
                <a:close/>
                <a:moveTo>
                  <a:pt x="8999609" y="8055964"/>
                </a:moveTo>
                <a:lnTo>
                  <a:pt x="8999609" y="8083913"/>
                </a:lnTo>
                <a:cubicBezTo>
                  <a:pt x="8999609" y="8083913"/>
                  <a:pt x="8997279" y="8086244"/>
                  <a:pt x="8992622" y="8090901"/>
                </a:cubicBezTo>
                <a:cubicBezTo>
                  <a:pt x="8987964" y="8095560"/>
                  <a:pt x="8985634" y="8097889"/>
                  <a:pt x="8985634" y="8097889"/>
                </a:cubicBezTo>
                <a:lnTo>
                  <a:pt x="8985634" y="8083913"/>
                </a:lnTo>
                <a:cubicBezTo>
                  <a:pt x="8994952" y="8065282"/>
                  <a:pt x="8999609" y="8055964"/>
                  <a:pt x="8999609" y="8055964"/>
                </a:cubicBezTo>
                <a:close/>
                <a:moveTo>
                  <a:pt x="7755874" y="8055964"/>
                </a:moveTo>
                <a:cubicBezTo>
                  <a:pt x="7746558" y="8055964"/>
                  <a:pt x="7741901" y="8058292"/>
                  <a:pt x="7741901" y="8062951"/>
                </a:cubicBezTo>
                <a:cubicBezTo>
                  <a:pt x="7741901" y="8067611"/>
                  <a:pt x="7744230" y="8069939"/>
                  <a:pt x="7748887" y="8069939"/>
                </a:cubicBezTo>
                <a:cubicBezTo>
                  <a:pt x="7753546" y="8069939"/>
                  <a:pt x="7755874" y="8065282"/>
                  <a:pt x="7755874" y="8055964"/>
                </a:cubicBezTo>
                <a:close/>
                <a:moveTo>
                  <a:pt x="5310328" y="8041990"/>
                </a:moveTo>
                <a:cubicBezTo>
                  <a:pt x="5301012" y="8041990"/>
                  <a:pt x="5296353" y="8046649"/>
                  <a:pt x="5296353" y="8055964"/>
                </a:cubicBezTo>
                <a:lnTo>
                  <a:pt x="5310328" y="8055964"/>
                </a:lnTo>
                <a:cubicBezTo>
                  <a:pt x="5319643" y="8046649"/>
                  <a:pt x="5319643" y="8041990"/>
                  <a:pt x="5310328" y="8041990"/>
                </a:cubicBezTo>
                <a:close/>
                <a:moveTo>
                  <a:pt x="5100710" y="8041990"/>
                </a:moveTo>
                <a:cubicBezTo>
                  <a:pt x="5091394" y="8041990"/>
                  <a:pt x="5086734" y="8044320"/>
                  <a:pt x="5086734" y="8048978"/>
                </a:cubicBezTo>
                <a:cubicBezTo>
                  <a:pt x="5086734" y="8053635"/>
                  <a:pt x="5091394" y="8055964"/>
                  <a:pt x="5100710" y="8055964"/>
                </a:cubicBezTo>
                <a:cubicBezTo>
                  <a:pt x="5100710" y="8046649"/>
                  <a:pt x="5100710" y="8041990"/>
                  <a:pt x="5100710" y="8041990"/>
                </a:cubicBezTo>
                <a:close/>
                <a:moveTo>
                  <a:pt x="1187837" y="8041990"/>
                </a:moveTo>
                <a:cubicBezTo>
                  <a:pt x="1187837" y="8041990"/>
                  <a:pt x="1187837" y="8044320"/>
                  <a:pt x="1187837" y="8048978"/>
                </a:cubicBezTo>
                <a:cubicBezTo>
                  <a:pt x="1187837" y="8053635"/>
                  <a:pt x="1187837" y="8060623"/>
                  <a:pt x="1187837" y="8069939"/>
                </a:cubicBezTo>
                <a:lnTo>
                  <a:pt x="1187837" y="8083913"/>
                </a:lnTo>
                <a:lnTo>
                  <a:pt x="1159887" y="8083913"/>
                </a:lnTo>
                <a:lnTo>
                  <a:pt x="1187837" y="8097889"/>
                </a:lnTo>
                <a:cubicBezTo>
                  <a:pt x="1197152" y="8097889"/>
                  <a:pt x="1204141" y="8097889"/>
                  <a:pt x="1208798" y="8097889"/>
                </a:cubicBezTo>
                <a:cubicBezTo>
                  <a:pt x="1213457" y="8097889"/>
                  <a:pt x="1218115" y="8100217"/>
                  <a:pt x="1222773" y="8104875"/>
                </a:cubicBezTo>
                <a:cubicBezTo>
                  <a:pt x="1227431" y="8109534"/>
                  <a:pt x="1229760" y="8111862"/>
                  <a:pt x="1229760" y="8111862"/>
                </a:cubicBezTo>
                <a:cubicBezTo>
                  <a:pt x="1229760" y="8111862"/>
                  <a:pt x="1225103" y="8111862"/>
                  <a:pt x="1215786" y="8111862"/>
                </a:cubicBezTo>
                <a:lnTo>
                  <a:pt x="1201812" y="8125836"/>
                </a:lnTo>
                <a:cubicBezTo>
                  <a:pt x="1201812" y="8125836"/>
                  <a:pt x="1197152" y="8130495"/>
                  <a:pt x="1187837" y="8139812"/>
                </a:cubicBezTo>
                <a:lnTo>
                  <a:pt x="1159887" y="8153786"/>
                </a:lnTo>
                <a:lnTo>
                  <a:pt x="1173862" y="8139812"/>
                </a:lnTo>
                <a:lnTo>
                  <a:pt x="1173862" y="8125836"/>
                </a:lnTo>
                <a:cubicBezTo>
                  <a:pt x="1164546" y="8125836"/>
                  <a:pt x="1150571" y="8125836"/>
                  <a:pt x="1131937" y="8125836"/>
                </a:cubicBezTo>
                <a:cubicBezTo>
                  <a:pt x="1122621" y="8125836"/>
                  <a:pt x="1117964" y="8125836"/>
                  <a:pt x="1117964" y="8125836"/>
                </a:cubicBezTo>
                <a:cubicBezTo>
                  <a:pt x="1117964" y="8125836"/>
                  <a:pt x="1117964" y="8116522"/>
                  <a:pt x="1117964" y="8097889"/>
                </a:cubicBezTo>
                <a:lnTo>
                  <a:pt x="1131937" y="8083913"/>
                </a:lnTo>
                <a:cubicBezTo>
                  <a:pt x="1131937" y="8083913"/>
                  <a:pt x="1136597" y="8079256"/>
                  <a:pt x="1145913" y="8069939"/>
                </a:cubicBezTo>
                <a:cubicBezTo>
                  <a:pt x="1155230" y="8069939"/>
                  <a:pt x="1162217" y="8067611"/>
                  <a:pt x="1166875" y="8062951"/>
                </a:cubicBezTo>
                <a:cubicBezTo>
                  <a:pt x="1171532" y="8058292"/>
                  <a:pt x="1173862" y="8055964"/>
                  <a:pt x="1173862" y="8055964"/>
                </a:cubicBezTo>
                <a:cubicBezTo>
                  <a:pt x="1183179" y="8055964"/>
                  <a:pt x="1187837" y="8051306"/>
                  <a:pt x="1187837" y="8041990"/>
                </a:cubicBezTo>
                <a:close/>
                <a:moveTo>
                  <a:pt x="8384729" y="8014040"/>
                </a:moveTo>
                <a:cubicBezTo>
                  <a:pt x="8384729" y="8014040"/>
                  <a:pt x="8389386" y="8014040"/>
                  <a:pt x="8398703" y="8014040"/>
                </a:cubicBezTo>
                <a:cubicBezTo>
                  <a:pt x="8417336" y="8014040"/>
                  <a:pt x="8408021" y="8028016"/>
                  <a:pt x="8370755" y="8055964"/>
                </a:cubicBezTo>
                <a:close/>
                <a:moveTo>
                  <a:pt x="4625576" y="8014040"/>
                </a:moveTo>
                <a:cubicBezTo>
                  <a:pt x="4597626" y="8014040"/>
                  <a:pt x="4583652" y="8037332"/>
                  <a:pt x="4583652" y="8083913"/>
                </a:cubicBezTo>
                <a:cubicBezTo>
                  <a:pt x="4592966" y="8074598"/>
                  <a:pt x="4606942" y="8060623"/>
                  <a:pt x="4625576" y="8041990"/>
                </a:cubicBezTo>
                <a:close/>
                <a:moveTo>
                  <a:pt x="8328830" y="8000067"/>
                </a:moveTo>
                <a:lnTo>
                  <a:pt x="8286907" y="8028016"/>
                </a:lnTo>
                <a:cubicBezTo>
                  <a:pt x="8258958" y="8074598"/>
                  <a:pt x="8258958" y="8097889"/>
                  <a:pt x="8286907" y="8097889"/>
                </a:cubicBezTo>
                <a:cubicBezTo>
                  <a:pt x="8286907" y="8097889"/>
                  <a:pt x="8291566" y="8093231"/>
                  <a:pt x="8300882" y="8083913"/>
                </a:cubicBezTo>
                <a:cubicBezTo>
                  <a:pt x="8300882" y="8074598"/>
                  <a:pt x="8303211" y="8065282"/>
                  <a:pt x="8307868" y="8055964"/>
                </a:cubicBezTo>
                <a:cubicBezTo>
                  <a:pt x="8312526" y="8046649"/>
                  <a:pt x="8319514" y="8032673"/>
                  <a:pt x="8328830" y="8014040"/>
                </a:cubicBezTo>
                <a:cubicBezTo>
                  <a:pt x="8328830" y="8004724"/>
                  <a:pt x="8328830" y="8000067"/>
                  <a:pt x="8328830" y="8000067"/>
                </a:cubicBezTo>
                <a:close/>
                <a:moveTo>
                  <a:pt x="5128658" y="8000067"/>
                </a:moveTo>
                <a:cubicBezTo>
                  <a:pt x="5128658" y="8009383"/>
                  <a:pt x="5135646" y="8016371"/>
                  <a:pt x="5149622" y="8021028"/>
                </a:cubicBezTo>
                <a:cubicBezTo>
                  <a:pt x="5163596" y="8025687"/>
                  <a:pt x="5175240" y="8023359"/>
                  <a:pt x="5184557" y="8014040"/>
                </a:cubicBezTo>
                <a:lnTo>
                  <a:pt x="5170583" y="8014040"/>
                </a:lnTo>
                <a:cubicBezTo>
                  <a:pt x="5151950" y="8014040"/>
                  <a:pt x="5142634" y="8009383"/>
                  <a:pt x="5142634" y="8000067"/>
                </a:cubicBezTo>
                <a:close/>
                <a:moveTo>
                  <a:pt x="7490358" y="7986091"/>
                </a:moveTo>
                <a:cubicBezTo>
                  <a:pt x="7471724" y="7986091"/>
                  <a:pt x="7462408" y="7993079"/>
                  <a:pt x="7462408" y="8007054"/>
                </a:cubicBezTo>
                <a:cubicBezTo>
                  <a:pt x="7462408" y="8021028"/>
                  <a:pt x="7448434" y="8028016"/>
                  <a:pt x="7420485" y="8028016"/>
                </a:cubicBezTo>
                <a:lnTo>
                  <a:pt x="7420485" y="8083913"/>
                </a:lnTo>
                <a:cubicBezTo>
                  <a:pt x="7420485" y="8093231"/>
                  <a:pt x="7425144" y="8093231"/>
                  <a:pt x="7434460" y="8083913"/>
                </a:cubicBezTo>
                <a:cubicBezTo>
                  <a:pt x="7434460" y="8083913"/>
                  <a:pt x="7434460" y="8079256"/>
                  <a:pt x="7434460" y="8069939"/>
                </a:cubicBezTo>
                <a:cubicBezTo>
                  <a:pt x="7443777" y="8069939"/>
                  <a:pt x="7453092" y="8055964"/>
                  <a:pt x="7462408" y="8028016"/>
                </a:cubicBezTo>
                <a:cubicBezTo>
                  <a:pt x="7462408" y="8018700"/>
                  <a:pt x="7464738" y="8011712"/>
                  <a:pt x="7469396" y="8007054"/>
                </a:cubicBezTo>
                <a:cubicBezTo>
                  <a:pt x="7474055" y="8002395"/>
                  <a:pt x="7478712" y="8000067"/>
                  <a:pt x="7483372" y="8000067"/>
                </a:cubicBezTo>
                <a:cubicBezTo>
                  <a:pt x="7488029" y="8000067"/>
                  <a:pt x="7495017" y="8000067"/>
                  <a:pt x="7504334" y="8000067"/>
                </a:cubicBezTo>
                <a:cubicBezTo>
                  <a:pt x="7504334" y="7990750"/>
                  <a:pt x="7502003" y="7986091"/>
                  <a:pt x="7497346" y="7986091"/>
                </a:cubicBezTo>
                <a:cubicBezTo>
                  <a:pt x="7492688" y="7986091"/>
                  <a:pt x="7490358" y="7986091"/>
                  <a:pt x="7490358" y="7986091"/>
                </a:cubicBezTo>
                <a:close/>
                <a:moveTo>
                  <a:pt x="5254430" y="7986091"/>
                </a:moveTo>
                <a:cubicBezTo>
                  <a:pt x="5254430" y="7986091"/>
                  <a:pt x="5252101" y="7988421"/>
                  <a:pt x="5247442" y="7993079"/>
                </a:cubicBezTo>
                <a:cubicBezTo>
                  <a:pt x="5242784" y="7997738"/>
                  <a:pt x="5240456" y="8000067"/>
                  <a:pt x="5240456" y="8000067"/>
                </a:cubicBezTo>
                <a:cubicBezTo>
                  <a:pt x="5193874" y="8009383"/>
                  <a:pt x="5170583" y="8028016"/>
                  <a:pt x="5170583" y="8055964"/>
                </a:cubicBezTo>
                <a:cubicBezTo>
                  <a:pt x="5170583" y="8065282"/>
                  <a:pt x="5175240" y="8076927"/>
                  <a:pt x="5184557" y="8090901"/>
                </a:cubicBezTo>
                <a:cubicBezTo>
                  <a:pt x="5193874" y="8104875"/>
                  <a:pt x="5203190" y="8111862"/>
                  <a:pt x="5212506" y="8111862"/>
                </a:cubicBezTo>
                <a:cubicBezTo>
                  <a:pt x="5221823" y="8111862"/>
                  <a:pt x="5226480" y="8111862"/>
                  <a:pt x="5226480" y="8111862"/>
                </a:cubicBezTo>
                <a:cubicBezTo>
                  <a:pt x="5226480" y="8111862"/>
                  <a:pt x="5231140" y="8116522"/>
                  <a:pt x="5240456" y="8125836"/>
                </a:cubicBezTo>
                <a:cubicBezTo>
                  <a:pt x="5249770" y="8144471"/>
                  <a:pt x="5254430" y="8144471"/>
                  <a:pt x="5254430" y="8125836"/>
                </a:cubicBezTo>
                <a:cubicBezTo>
                  <a:pt x="5263746" y="8125836"/>
                  <a:pt x="5268405" y="8121179"/>
                  <a:pt x="5268405" y="8111862"/>
                </a:cubicBezTo>
                <a:cubicBezTo>
                  <a:pt x="5268405" y="8111862"/>
                  <a:pt x="5273062" y="8111862"/>
                  <a:pt x="5282379" y="8111862"/>
                </a:cubicBezTo>
                <a:lnTo>
                  <a:pt x="5285176" y="8103477"/>
                </a:lnTo>
                <a:lnTo>
                  <a:pt x="5268405" y="8111862"/>
                </a:lnTo>
                <a:cubicBezTo>
                  <a:pt x="5268405" y="8102546"/>
                  <a:pt x="5263746" y="8097889"/>
                  <a:pt x="5254430" y="8097889"/>
                </a:cubicBezTo>
                <a:cubicBezTo>
                  <a:pt x="5254430" y="8088572"/>
                  <a:pt x="5252101" y="8083913"/>
                  <a:pt x="5247442" y="8083913"/>
                </a:cubicBezTo>
                <a:cubicBezTo>
                  <a:pt x="5242784" y="8083913"/>
                  <a:pt x="5231140" y="8088572"/>
                  <a:pt x="5212506" y="8097889"/>
                </a:cubicBezTo>
                <a:cubicBezTo>
                  <a:pt x="5203190" y="8097889"/>
                  <a:pt x="5198530" y="8097889"/>
                  <a:pt x="5198530" y="8097889"/>
                </a:cubicBezTo>
                <a:cubicBezTo>
                  <a:pt x="5198530" y="8097889"/>
                  <a:pt x="5193874" y="8093231"/>
                  <a:pt x="5184557" y="8083913"/>
                </a:cubicBezTo>
                <a:cubicBezTo>
                  <a:pt x="5175240" y="8065282"/>
                  <a:pt x="5189216" y="8051306"/>
                  <a:pt x="5226480" y="8041990"/>
                </a:cubicBezTo>
                <a:cubicBezTo>
                  <a:pt x="5245113" y="8041990"/>
                  <a:pt x="5252101" y="8035002"/>
                  <a:pt x="5247442" y="8021028"/>
                </a:cubicBezTo>
                <a:cubicBezTo>
                  <a:pt x="5242784" y="8007054"/>
                  <a:pt x="5245113" y="7995409"/>
                  <a:pt x="5254430" y="7986091"/>
                </a:cubicBezTo>
                <a:close/>
                <a:moveTo>
                  <a:pt x="1062065" y="7986091"/>
                </a:moveTo>
                <a:cubicBezTo>
                  <a:pt x="1062065" y="7986091"/>
                  <a:pt x="1062065" y="7988421"/>
                  <a:pt x="1062065" y="7993079"/>
                </a:cubicBezTo>
                <a:cubicBezTo>
                  <a:pt x="1062065" y="7997738"/>
                  <a:pt x="1057408" y="8000067"/>
                  <a:pt x="1048091" y="8000067"/>
                </a:cubicBezTo>
                <a:cubicBezTo>
                  <a:pt x="1048091" y="7990750"/>
                  <a:pt x="1052749" y="7986091"/>
                  <a:pt x="1062065" y="7986091"/>
                </a:cubicBezTo>
                <a:close/>
                <a:moveTo>
                  <a:pt x="957257" y="7986091"/>
                </a:moveTo>
                <a:cubicBezTo>
                  <a:pt x="961914" y="7986091"/>
                  <a:pt x="966573" y="7988421"/>
                  <a:pt x="971230" y="7993079"/>
                </a:cubicBezTo>
                <a:cubicBezTo>
                  <a:pt x="975890" y="7997738"/>
                  <a:pt x="978218" y="8004724"/>
                  <a:pt x="978218" y="8014040"/>
                </a:cubicBezTo>
                <a:lnTo>
                  <a:pt x="964245" y="8000067"/>
                </a:lnTo>
                <a:cubicBezTo>
                  <a:pt x="954928" y="7990750"/>
                  <a:pt x="952600" y="7986091"/>
                  <a:pt x="957257" y="7986091"/>
                </a:cubicBezTo>
                <a:close/>
                <a:moveTo>
                  <a:pt x="8985634" y="7972117"/>
                </a:moveTo>
                <a:cubicBezTo>
                  <a:pt x="8985634" y="7981434"/>
                  <a:pt x="8980976" y="7990750"/>
                  <a:pt x="8971660" y="8000067"/>
                </a:cubicBezTo>
                <a:lnTo>
                  <a:pt x="8957686" y="8000067"/>
                </a:lnTo>
                <a:close/>
                <a:moveTo>
                  <a:pt x="7895620" y="7958143"/>
                </a:moveTo>
                <a:cubicBezTo>
                  <a:pt x="7895620" y="7967460"/>
                  <a:pt x="7895620" y="7972117"/>
                  <a:pt x="7895620" y="7972117"/>
                </a:cubicBezTo>
                <a:cubicBezTo>
                  <a:pt x="7904936" y="7972117"/>
                  <a:pt x="7909594" y="7967460"/>
                  <a:pt x="7909594" y="7958143"/>
                </a:cubicBezTo>
                <a:close/>
                <a:moveTo>
                  <a:pt x="4164414" y="7958143"/>
                </a:moveTo>
                <a:cubicBezTo>
                  <a:pt x="4164414" y="7958143"/>
                  <a:pt x="4169073" y="7958143"/>
                  <a:pt x="4178390" y="7958143"/>
                </a:cubicBezTo>
                <a:cubicBezTo>
                  <a:pt x="4178390" y="7967460"/>
                  <a:pt x="4176061" y="7972117"/>
                  <a:pt x="4171402" y="7972117"/>
                </a:cubicBezTo>
                <a:cubicBezTo>
                  <a:pt x="4166743" y="7972117"/>
                  <a:pt x="4164414" y="7972117"/>
                  <a:pt x="4164414" y="7972117"/>
                </a:cubicBezTo>
                <a:cubicBezTo>
                  <a:pt x="4164414" y="7972117"/>
                  <a:pt x="4164414" y="7967460"/>
                  <a:pt x="4164414" y="7958143"/>
                </a:cubicBezTo>
                <a:close/>
                <a:moveTo>
                  <a:pt x="4681472" y="7944168"/>
                </a:moveTo>
                <a:cubicBezTo>
                  <a:pt x="4672158" y="7953486"/>
                  <a:pt x="4667498" y="7962801"/>
                  <a:pt x="4667498" y="7972117"/>
                </a:cubicBezTo>
                <a:lnTo>
                  <a:pt x="4695448" y="7958143"/>
                </a:lnTo>
                <a:close/>
                <a:moveTo>
                  <a:pt x="7530534" y="7921460"/>
                </a:moveTo>
                <a:cubicBezTo>
                  <a:pt x="7527042" y="7922624"/>
                  <a:pt x="7522964" y="7925535"/>
                  <a:pt x="7518307" y="7930194"/>
                </a:cubicBezTo>
                <a:cubicBezTo>
                  <a:pt x="7518307" y="7930194"/>
                  <a:pt x="7515978" y="7934851"/>
                  <a:pt x="7511320" y="7944168"/>
                </a:cubicBezTo>
                <a:cubicBezTo>
                  <a:pt x="7506662" y="7953486"/>
                  <a:pt x="7504334" y="7958143"/>
                  <a:pt x="7504334" y="7958143"/>
                </a:cubicBezTo>
                <a:lnTo>
                  <a:pt x="7532281" y="7958143"/>
                </a:lnTo>
                <a:cubicBezTo>
                  <a:pt x="7541598" y="7939510"/>
                  <a:pt x="7543928" y="7927865"/>
                  <a:pt x="7539268" y="7923206"/>
                </a:cubicBezTo>
                <a:cubicBezTo>
                  <a:pt x="7536940" y="7920877"/>
                  <a:pt x="7534030" y="7920295"/>
                  <a:pt x="7530534" y="7921460"/>
                </a:cubicBezTo>
                <a:close/>
                <a:moveTo>
                  <a:pt x="5226480" y="7916218"/>
                </a:moveTo>
                <a:cubicBezTo>
                  <a:pt x="5226480" y="7916218"/>
                  <a:pt x="5226480" y="7920877"/>
                  <a:pt x="5226480" y="7930194"/>
                </a:cubicBezTo>
                <a:cubicBezTo>
                  <a:pt x="5226480" y="7939510"/>
                  <a:pt x="5224152" y="7944168"/>
                  <a:pt x="5219494" y="7944168"/>
                </a:cubicBezTo>
                <a:cubicBezTo>
                  <a:pt x="5214835" y="7944168"/>
                  <a:pt x="5210178" y="7946498"/>
                  <a:pt x="5205518" y="7951155"/>
                </a:cubicBezTo>
                <a:cubicBezTo>
                  <a:pt x="5200861" y="7955815"/>
                  <a:pt x="5205518" y="7958143"/>
                  <a:pt x="5219494" y="7958143"/>
                </a:cubicBezTo>
                <a:cubicBezTo>
                  <a:pt x="5233468" y="7958143"/>
                  <a:pt x="5245113" y="7953486"/>
                  <a:pt x="5254430" y="7944168"/>
                </a:cubicBezTo>
                <a:lnTo>
                  <a:pt x="5240456" y="7916218"/>
                </a:lnTo>
                <a:cubicBezTo>
                  <a:pt x="5231140" y="7916218"/>
                  <a:pt x="5226480" y="7916218"/>
                  <a:pt x="5226480" y="7916218"/>
                </a:cubicBezTo>
                <a:close/>
                <a:moveTo>
                  <a:pt x="1285658" y="7916218"/>
                </a:moveTo>
                <a:cubicBezTo>
                  <a:pt x="1285658" y="7916218"/>
                  <a:pt x="1290316" y="7920877"/>
                  <a:pt x="1299633" y="7930194"/>
                </a:cubicBezTo>
                <a:cubicBezTo>
                  <a:pt x="1308949" y="7948827"/>
                  <a:pt x="1327582" y="7948827"/>
                  <a:pt x="1355531" y="7930194"/>
                </a:cubicBezTo>
                <a:lnTo>
                  <a:pt x="1369507" y="7916218"/>
                </a:lnTo>
                <a:lnTo>
                  <a:pt x="1355531" y="7944168"/>
                </a:lnTo>
                <a:cubicBezTo>
                  <a:pt x="1346214" y="7953486"/>
                  <a:pt x="1339227" y="7960472"/>
                  <a:pt x="1334569" y="7965129"/>
                </a:cubicBezTo>
                <a:cubicBezTo>
                  <a:pt x="1329910" y="7969788"/>
                  <a:pt x="1322924" y="7972117"/>
                  <a:pt x="1313608" y="7972117"/>
                </a:cubicBezTo>
                <a:lnTo>
                  <a:pt x="1313608" y="7958143"/>
                </a:lnTo>
                <a:cubicBezTo>
                  <a:pt x="1294975" y="7958143"/>
                  <a:pt x="1285658" y="7953486"/>
                  <a:pt x="1285658" y="7944168"/>
                </a:cubicBezTo>
                <a:close/>
                <a:moveTo>
                  <a:pt x="5320810" y="7907486"/>
                </a:moveTo>
                <a:cubicBezTo>
                  <a:pt x="5318479" y="7906320"/>
                  <a:pt x="5314986" y="7906904"/>
                  <a:pt x="5310328" y="7909232"/>
                </a:cubicBezTo>
                <a:cubicBezTo>
                  <a:pt x="5301012" y="7913890"/>
                  <a:pt x="5301012" y="7920877"/>
                  <a:pt x="5310328" y="7930194"/>
                </a:cubicBezTo>
                <a:cubicBezTo>
                  <a:pt x="5319643" y="7939510"/>
                  <a:pt x="5324302" y="7934851"/>
                  <a:pt x="5324302" y="7916218"/>
                </a:cubicBezTo>
                <a:cubicBezTo>
                  <a:pt x="5324302" y="7911561"/>
                  <a:pt x="5323138" y="7908650"/>
                  <a:pt x="5320810" y="7907486"/>
                </a:cubicBezTo>
                <a:close/>
                <a:moveTo>
                  <a:pt x="7895620" y="7874295"/>
                </a:moveTo>
                <a:cubicBezTo>
                  <a:pt x="7895620" y="7874295"/>
                  <a:pt x="7879316" y="7895257"/>
                  <a:pt x="7846709" y="7937180"/>
                </a:cubicBezTo>
                <a:cubicBezTo>
                  <a:pt x="7814102" y="7979105"/>
                  <a:pt x="7797798" y="8000067"/>
                  <a:pt x="7797798" y="8000067"/>
                </a:cubicBezTo>
                <a:lnTo>
                  <a:pt x="7811774" y="8000067"/>
                </a:lnTo>
                <a:cubicBezTo>
                  <a:pt x="7821090" y="7990750"/>
                  <a:pt x="7830404" y="7976776"/>
                  <a:pt x="7839721" y="7958143"/>
                </a:cubicBezTo>
                <a:close/>
                <a:moveTo>
                  <a:pt x="5345264" y="7874295"/>
                </a:moveTo>
                <a:cubicBezTo>
                  <a:pt x="5340606" y="7874295"/>
                  <a:pt x="5338278" y="7876625"/>
                  <a:pt x="5338278" y="7881283"/>
                </a:cubicBezTo>
                <a:cubicBezTo>
                  <a:pt x="5338278" y="7885942"/>
                  <a:pt x="5338278" y="7888271"/>
                  <a:pt x="5338278" y="7888271"/>
                </a:cubicBezTo>
                <a:lnTo>
                  <a:pt x="5338278" y="7902244"/>
                </a:lnTo>
                <a:cubicBezTo>
                  <a:pt x="5347594" y="7892928"/>
                  <a:pt x="5352252" y="7892928"/>
                  <a:pt x="5352252" y="7902244"/>
                </a:cubicBezTo>
                <a:lnTo>
                  <a:pt x="5352252" y="7888271"/>
                </a:lnTo>
                <a:lnTo>
                  <a:pt x="5366226" y="7874295"/>
                </a:lnTo>
                <a:cubicBezTo>
                  <a:pt x="5366226" y="7874295"/>
                  <a:pt x="5361568" y="7874295"/>
                  <a:pt x="5352252" y="7874295"/>
                </a:cubicBezTo>
                <a:cubicBezTo>
                  <a:pt x="5352252" y="7874295"/>
                  <a:pt x="5349923" y="7874295"/>
                  <a:pt x="5345264" y="7874295"/>
                </a:cubicBezTo>
                <a:close/>
                <a:moveTo>
                  <a:pt x="1215786" y="7874295"/>
                </a:moveTo>
                <a:lnTo>
                  <a:pt x="1222773" y="7874295"/>
                </a:lnTo>
                <a:cubicBezTo>
                  <a:pt x="1218115" y="7874295"/>
                  <a:pt x="1215786" y="7878954"/>
                  <a:pt x="1215786" y="7888271"/>
                </a:cubicBezTo>
                <a:lnTo>
                  <a:pt x="1201812" y="7888271"/>
                </a:lnTo>
                <a:cubicBezTo>
                  <a:pt x="1201812" y="7888271"/>
                  <a:pt x="1206470" y="7883611"/>
                  <a:pt x="1215786" y="7874295"/>
                </a:cubicBezTo>
                <a:close/>
                <a:moveTo>
                  <a:pt x="5310328" y="7846345"/>
                </a:moveTo>
                <a:cubicBezTo>
                  <a:pt x="5301012" y="7855664"/>
                  <a:pt x="5301012" y="7860321"/>
                  <a:pt x="5310328" y="7860321"/>
                </a:cubicBezTo>
                <a:lnTo>
                  <a:pt x="5324302" y="7846345"/>
                </a:lnTo>
                <a:cubicBezTo>
                  <a:pt x="5324302" y="7846345"/>
                  <a:pt x="5319643" y="7846345"/>
                  <a:pt x="5310328" y="7846345"/>
                </a:cubicBezTo>
                <a:close/>
                <a:moveTo>
                  <a:pt x="1131937" y="7846345"/>
                </a:moveTo>
                <a:cubicBezTo>
                  <a:pt x="1159887" y="7846345"/>
                  <a:pt x="1164546" y="7855664"/>
                  <a:pt x="1145913" y="7874295"/>
                </a:cubicBezTo>
                <a:cubicBezTo>
                  <a:pt x="1136597" y="7883611"/>
                  <a:pt x="1127280" y="7888271"/>
                  <a:pt x="1117964" y="7888271"/>
                </a:cubicBezTo>
                <a:lnTo>
                  <a:pt x="1131937" y="7874295"/>
                </a:lnTo>
                <a:cubicBezTo>
                  <a:pt x="1131937" y="7874295"/>
                  <a:pt x="1131937" y="7869638"/>
                  <a:pt x="1131937" y="7860321"/>
                </a:cubicBezTo>
                <a:close/>
                <a:moveTo>
                  <a:pt x="922320" y="7846345"/>
                </a:moveTo>
                <a:cubicBezTo>
                  <a:pt x="922320" y="7846345"/>
                  <a:pt x="922320" y="7851005"/>
                  <a:pt x="922320" y="7860321"/>
                </a:cubicBezTo>
                <a:lnTo>
                  <a:pt x="908345" y="7860321"/>
                </a:lnTo>
                <a:close/>
                <a:moveTo>
                  <a:pt x="1034117" y="7832372"/>
                </a:moveTo>
                <a:cubicBezTo>
                  <a:pt x="1043431" y="7832372"/>
                  <a:pt x="1052749" y="7834702"/>
                  <a:pt x="1062065" y="7839360"/>
                </a:cubicBezTo>
                <a:cubicBezTo>
                  <a:pt x="1071381" y="7844017"/>
                  <a:pt x="1080697" y="7846345"/>
                  <a:pt x="1090014" y="7846345"/>
                </a:cubicBezTo>
                <a:lnTo>
                  <a:pt x="1090014" y="7874295"/>
                </a:lnTo>
                <a:cubicBezTo>
                  <a:pt x="1080697" y="7874295"/>
                  <a:pt x="1076041" y="7878954"/>
                  <a:pt x="1076041" y="7888271"/>
                </a:cubicBezTo>
                <a:lnTo>
                  <a:pt x="1062065" y="7888271"/>
                </a:lnTo>
                <a:cubicBezTo>
                  <a:pt x="1052749" y="7888271"/>
                  <a:pt x="1048091" y="7892928"/>
                  <a:pt x="1048091" y="7902244"/>
                </a:cubicBezTo>
                <a:lnTo>
                  <a:pt x="1048091" y="7916218"/>
                </a:lnTo>
                <a:lnTo>
                  <a:pt x="1034117" y="7902244"/>
                </a:lnTo>
                <a:cubicBezTo>
                  <a:pt x="1034117" y="7892928"/>
                  <a:pt x="1038775" y="7883611"/>
                  <a:pt x="1048091" y="7874295"/>
                </a:cubicBezTo>
                <a:cubicBezTo>
                  <a:pt x="1048091" y="7864978"/>
                  <a:pt x="1043431" y="7855664"/>
                  <a:pt x="1034117" y="7846345"/>
                </a:cubicBezTo>
                <a:close/>
                <a:moveTo>
                  <a:pt x="1635022" y="7804422"/>
                </a:moveTo>
                <a:cubicBezTo>
                  <a:pt x="1644338" y="7804422"/>
                  <a:pt x="1648997" y="7809081"/>
                  <a:pt x="1648997" y="7818398"/>
                </a:cubicBezTo>
                <a:cubicBezTo>
                  <a:pt x="1639681" y="7827714"/>
                  <a:pt x="1635022" y="7832372"/>
                  <a:pt x="1635022" y="7832372"/>
                </a:cubicBezTo>
                <a:lnTo>
                  <a:pt x="1635022" y="7818398"/>
                </a:lnTo>
                <a:cubicBezTo>
                  <a:pt x="1635022" y="7809081"/>
                  <a:pt x="1635022" y="7804422"/>
                  <a:pt x="1635022" y="7804422"/>
                </a:cubicBezTo>
                <a:close/>
                <a:moveTo>
                  <a:pt x="8664220" y="7790448"/>
                </a:moveTo>
                <a:lnTo>
                  <a:pt x="8678193" y="7790448"/>
                </a:lnTo>
                <a:cubicBezTo>
                  <a:pt x="8668877" y="7799765"/>
                  <a:pt x="8668877" y="7804422"/>
                  <a:pt x="8678193" y="7804422"/>
                </a:cubicBezTo>
                <a:cubicBezTo>
                  <a:pt x="8678193" y="7804422"/>
                  <a:pt x="8675865" y="7806753"/>
                  <a:pt x="8671208" y="7811410"/>
                </a:cubicBezTo>
                <a:cubicBezTo>
                  <a:pt x="8666550" y="7816067"/>
                  <a:pt x="8659562" y="7818398"/>
                  <a:pt x="8650246" y="7818398"/>
                </a:cubicBezTo>
                <a:lnTo>
                  <a:pt x="8636270" y="7804422"/>
                </a:lnTo>
                <a:cubicBezTo>
                  <a:pt x="8636270" y="7804422"/>
                  <a:pt x="8638601" y="7802094"/>
                  <a:pt x="8643258" y="7797434"/>
                </a:cubicBezTo>
                <a:cubicBezTo>
                  <a:pt x="8647915" y="7792777"/>
                  <a:pt x="8654903" y="7790448"/>
                  <a:pt x="8664220" y="7790448"/>
                </a:cubicBezTo>
                <a:close/>
                <a:moveTo>
                  <a:pt x="4695448" y="7790448"/>
                </a:moveTo>
                <a:lnTo>
                  <a:pt x="4681472" y="7804422"/>
                </a:lnTo>
                <a:lnTo>
                  <a:pt x="4695448" y="7804422"/>
                </a:lnTo>
                <a:cubicBezTo>
                  <a:pt x="4695448" y="7804422"/>
                  <a:pt x="4695448" y="7799765"/>
                  <a:pt x="4695448" y="7790448"/>
                </a:cubicBezTo>
                <a:close/>
                <a:moveTo>
                  <a:pt x="1144166" y="7779968"/>
                </a:moveTo>
                <a:cubicBezTo>
                  <a:pt x="1145331" y="7779968"/>
                  <a:pt x="1145913" y="7781132"/>
                  <a:pt x="1145913" y="7783461"/>
                </a:cubicBezTo>
                <a:cubicBezTo>
                  <a:pt x="1145913" y="7788120"/>
                  <a:pt x="1145913" y="7790448"/>
                  <a:pt x="1145913" y="7790448"/>
                </a:cubicBezTo>
                <a:cubicBezTo>
                  <a:pt x="1145913" y="7790448"/>
                  <a:pt x="1143585" y="7792777"/>
                  <a:pt x="1138926" y="7797434"/>
                </a:cubicBezTo>
                <a:cubicBezTo>
                  <a:pt x="1134268" y="7802094"/>
                  <a:pt x="1131937" y="7799765"/>
                  <a:pt x="1131937" y="7790448"/>
                </a:cubicBezTo>
                <a:cubicBezTo>
                  <a:pt x="1131937" y="7790448"/>
                  <a:pt x="1134268" y="7788120"/>
                  <a:pt x="1138926" y="7783461"/>
                </a:cubicBezTo>
                <a:cubicBezTo>
                  <a:pt x="1141254" y="7781132"/>
                  <a:pt x="1143003" y="7779968"/>
                  <a:pt x="1144166" y="7779968"/>
                </a:cubicBezTo>
                <a:close/>
                <a:moveTo>
                  <a:pt x="1690921" y="7762499"/>
                </a:moveTo>
                <a:lnTo>
                  <a:pt x="1690921" y="7790448"/>
                </a:lnTo>
                <a:lnTo>
                  <a:pt x="1676945" y="7790448"/>
                </a:lnTo>
                <a:cubicBezTo>
                  <a:pt x="1676945" y="7781132"/>
                  <a:pt x="1681605" y="7771815"/>
                  <a:pt x="1690921" y="7762499"/>
                </a:cubicBezTo>
                <a:close/>
                <a:moveTo>
                  <a:pt x="1495276" y="7762499"/>
                </a:moveTo>
                <a:cubicBezTo>
                  <a:pt x="1495276" y="7771815"/>
                  <a:pt x="1495276" y="7776473"/>
                  <a:pt x="1495276" y="7776473"/>
                </a:cubicBezTo>
                <a:cubicBezTo>
                  <a:pt x="1495276" y="7785791"/>
                  <a:pt x="1495276" y="7790448"/>
                  <a:pt x="1495276" y="7790448"/>
                </a:cubicBezTo>
                <a:cubicBezTo>
                  <a:pt x="1485960" y="7781132"/>
                  <a:pt x="1481303" y="7776473"/>
                  <a:pt x="1481303" y="7776473"/>
                </a:cubicBezTo>
                <a:cubicBezTo>
                  <a:pt x="1481303" y="7767158"/>
                  <a:pt x="1485960" y="7762499"/>
                  <a:pt x="1495276" y="7762499"/>
                </a:cubicBezTo>
                <a:close/>
                <a:moveTo>
                  <a:pt x="8929739" y="7762496"/>
                </a:moveTo>
                <a:lnTo>
                  <a:pt x="8929737" y="7762499"/>
                </a:lnTo>
                <a:lnTo>
                  <a:pt x="8915761" y="7776473"/>
                </a:lnTo>
                <a:close/>
                <a:moveTo>
                  <a:pt x="1432591" y="7754114"/>
                </a:moveTo>
                <a:lnTo>
                  <a:pt x="1432392" y="7755511"/>
                </a:lnTo>
                <a:lnTo>
                  <a:pt x="1430903" y="7756084"/>
                </a:lnTo>
                <a:close/>
                <a:moveTo>
                  <a:pt x="8608321" y="7748525"/>
                </a:moveTo>
                <a:cubicBezTo>
                  <a:pt x="8617639" y="7748525"/>
                  <a:pt x="8622296" y="7748525"/>
                  <a:pt x="8622296" y="7748525"/>
                </a:cubicBezTo>
                <a:lnTo>
                  <a:pt x="8608321" y="7762499"/>
                </a:lnTo>
                <a:cubicBezTo>
                  <a:pt x="8608321" y="7753183"/>
                  <a:pt x="8608321" y="7748525"/>
                  <a:pt x="8608321" y="7748525"/>
                </a:cubicBezTo>
                <a:close/>
                <a:moveTo>
                  <a:pt x="1362519" y="7748525"/>
                </a:moveTo>
                <a:cubicBezTo>
                  <a:pt x="1367177" y="7748525"/>
                  <a:pt x="1374164" y="7748525"/>
                  <a:pt x="1383480" y="7748525"/>
                </a:cubicBezTo>
                <a:cubicBezTo>
                  <a:pt x="1404443" y="7755511"/>
                  <a:pt x="1418853" y="7758568"/>
                  <a:pt x="1426714" y="7757695"/>
                </a:cubicBezTo>
                <a:lnTo>
                  <a:pt x="1430903" y="7756084"/>
                </a:lnTo>
                <a:lnTo>
                  <a:pt x="1425404" y="7762499"/>
                </a:lnTo>
                <a:cubicBezTo>
                  <a:pt x="1416088" y="7771815"/>
                  <a:pt x="1409100" y="7776473"/>
                  <a:pt x="1404443" y="7776473"/>
                </a:cubicBezTo>
                <a:cubicBezTo>
                  <a:pt x="1399785" y="7776473"/>
                  <a:pt x="1397455" y="7776473"/>
                  <a:pt x="1397455" y="7776473"/>
                </a:cubicBezTo>
                <a:cubicBezTo>
                  <a:pt x="1397455" y="7795106"/>
                  <a:pt x="1416088" y="7804422"/>
                  <a:pt x="1453354" y="7804422"/>
                </a:cubicBezTo>
                <a:lnTo>
                  <a:pt x="1495276" y="7818398"/>
                </a:lnTo>
                <a:cubicBezTo>
                  <a:pt x="1504593" y="7827714"/>
                  <a:pt x="1502265" y="7830043"/>
                  <a:pt x="1488289" y="7825384"/>
                </a:cubicBezTo>
                <a:cubicBezTo>
                  <a:pt x="1474315" y="7820727"/>
                  <a:pt x="1471986" y="7823055"/>
                  <a:pt x="1481303" y="7832372"/>
                </a:cubicBezTo>
                <a:cubicBezTo>
                  <a:pt x="1490620" y="7841688"/>
                  <a:pt x="1488289" y="7853333"/>
                  <a:pt x="1474315" y="7867307"/>
                </a:cubicBezTo>
                <a:cubicBezTo>
                  <a:pt x="1460341" y="7881283"/>
                  <a:pt x="1453354" y="7888271"/>
                  <a:pt x="1453354" y="7888271"/>
                </a:cubicBezTo>
                <a:lnTo>
                  <a:pt x="1425404" y="7874295"/>
                </a:lnTo>
                <a:lnTo>
                  <a:pt x="1425404" y="7888271"/>
                </a:lnTo>
                <a:cubicBezTo>
                  <a:pt x="1434720" y="7888271"/>
                  <a:pt x="1439380" y="7892928"/>
                  <a:pt x="1439380" y="7902244"/>
                </a:cubicBezTo>
                <a:cubicBezTo>
                  <a:pt x="1439380" y="7911561"/>
                  <a:pt x="1434720" y="7913890"/>
                  <a:pt x="1425404" y="7909232"/>
                </a:cubicBezTo>
                <a:cubicBezTo>
                  <a:pt x="1416088" y="7904575"/>
                  <a:pt x="1411430" y="7906904"/>
                  <a:pt x="1411430" y="7916218"/>
                </a:cubicBezTo>
                <a:cubicBezTo>
                  <a:pt x="1420747" y="7925537"/>
                  <a:pt x="1423075" y="7932522"/>
                  <a:pt x="1418416" y="7937180"/>
                </a:cubicBezTo>
                <a:cubicBezTo>
                  <a:pt x="1413759" y="7941839"/>
                  <a:pt x="1411430" y="7944168"/>
                  <a:pt x="1411430" y="7944168"/>
                </a:cubicBezTo>
                <a:lnTo>
                  <a:pt x="1397455" y="7944168"/>
                </a:lnTo>
                <a:cubicBezTo>
                  <a:pt x="1406771" y="7934851"/>
                  <a:pt x="1406771" y="7925537"/>
                  <a:pt x="1397455" y="7916218"/>
                </a:cubicBezTo>
                <a:cubicBezTo>
                  <a:pt x="1388138" y="7906904"/>
                  <a:pt x="1383480" y="7899916"/>
                  <a:pt x="1383480" y="7895257"/>
                </a:cubicBezTo>
                <a:cubicBezTo>
                  <a:pt x="1383480" y="7890599"/>
                  <a:pt x="1383480" y="7883611"/>
                  <a:pt x="1383480" y="7874295"/>
                </a:cubicBezTo>
                <a:cubicBezTo>
                  <a:pt x="1392797" y="7855664"/>
                  <a:pt x="1404443" y="7844017"/>
                  <a:pt x="1418416" y="7839360"/>
                </a:cubicBezTo>
                <a:cubicBezTo>
                  <a:pt x="1432392" y="7834702"/>
                  <a:pt x="1444036" y="7837031"/>
                  <a:pt x="1453354" y="7846345"/>
                </a:cubicBezTo>
                <a:cubicBezTo>
                  <a:pt x="1453354" y="7837031"/>
                  <a:pt x="1453354" y="7832372"/>
                  <a:pt x="1453354" y="7832372"/>
                </a:cubicBezTo>
                <a:cubicBezTo>
                  <a:pt x="1453354" y="7832372"/>
                  <a:pt x="1448696" y="7832372"/>
                  <a:pt x="1439380" y="7832372"/>
                </a:cubicBezTo>
                <a:cubicBezTo>
                  <a:pt x="1439380" y="7823055"/>
                  <a:pt x="1439380" y="7818398"/>
                  <a:pt x="1439380" y="7818398"/>
                </a:cubicBezTo>
                <a:cubicBezTo>
                  <a:pt x="1430061" y="7818398"/>
                  <a:pt x="1416088" y="7818398"/>
                  <a:pt x="1397455" y="7818398"/>
                </a:cubicBezTo>
                <a:cubicBezTo>
                  <a:pt x="1378822" y="7818398"/>
                  <a:pt x="1364848" y="7818398"/>
                  <a:pt x="1355531" y="7818398"/>
                </a:cubicBezTo>
                <a:cubicBezTo>
                  <a:pt x="1355531" y="7809081"/>
                  <a:pt x="1350874" y="7809081"/>
                  <a:pt x="1341555" y="7818398"/>
                </a:cubicBezTo>
                <a:cubicBezTo>
                  <a:pt x="1350874" y="7818398"/>
                  <a:pt x="1360189" y="7823055"/>
                  <a:pt x="1369507" y="7832372"/>
                </a:cubicBezTo>
                <a:cubicBezTo>
                  <a:pt x="1378822" y="7841688"/>
                  <a:pt x="1378822" y="7846345"/>
                  <a:pt x="1369507" y="7846345"/>
                </a:cubicBezTo>
                <a:cubicBezTo>
                  <a:pt x="1360189" y="7846345"/>
                  <a:pt x="1350874" y="7851005"/>
                  <a:pt x="1341555" y="7860321"/>
                </a:cubicBezTo>
                <a:lnTo>
                  <a:pt x="1327582" y="7846345"/>
                </a:lnTo>
                <a:cubicBezTo>
                  <a:pt x="1336898" y="7837031"/>
                  <a:pt x="1336898" y="7827714"/>
                  <a:pt x="1327582" y="7818398"/>
                </a:cubicBezTo>
                <a:cubicBezTo>
                  <a:pt x="1346214" y="7809081"/>
                  <a:pt x="1360189" y="7804422"/>
                  <a:pt x="1369507" y="7804422"/>
                </a:cubicBezTo>
                <a:cubicBezTo>
                  <a:pt x="1378822" y="7804422"/>
                  <a:pt x="1385809" y="7799765"/>
                  <a:pt x="1390467" y="7790448"/>
                </a:cubicBezTo>
                <a:cubicBezTo>
                  <a:pt x="1395125" y="7781132"/>
                  <a:pt x="1392797" y="7778803"/>
                  <a:pt x="1383480" y="7783461"/>
                </a:cubicBezTo>
                <a:cubicBezTo>
                  <a:pt x="1374164" y="7788120"/>
                  <a:pt x="1369507" y="7785791"/>
                  <a:pt x="1369507" y="7776473"/>
                </a:cubicBezTo>
                <a:cubicBezTo>
                  <a:pt x="1369507" y="7776473"/>
                  <a:pt x="1369507" y="7771815"/>
                  <a:pt x="1369507" y="7762499"/>
                </a:cubicBezTo>
                <a:cubicBezTo>
                  <a:pt x="1360189" y="7762499"/>
                  <a:pt x="1355531" y="7762499"/>
                  <a:pt x="1355531" y="7762499"/>
                </a:cubicBezTo>
                <a:cubicBezTo>
                  <a:pt x="1355531" y="7753183"/>
                  <a:pt x="1357859" y="7748525"/>
                  <a:pt x="1362519" y="7748525"/>
                </a:cubicBezTo>
                <a:close/>
                <a:moveTo>
                  <a:pt x="4681472" y="7734550"/>
                </a:moveTo>
                <a:lnTo>
                  <a:pt x="4667498" y="7748525"/>
                </a:lnTo>
                <a:lnTo>
                  <a:pt x="4681472" y="7762499"/>
                </a:lnTo>
                <a:cubicBezTo>
                  <a:pt x="4681472" y="7753183"/>
                  <a:pt x="4681472" y="7743866"/>
                  <a:pt x="4681472" y="7734550"/>
                </a:cubicBezTo>
                <a:close/>
                <a:moveTo>
                  <a:pt x="5402910" y="7725815"/>
                </a:moveTo>
                <a:cubicBezTo>
                  <a:pt x="5401745" y="7724651"/>
                  <a:pt x="5398834" y="7725233"/>
                  <a:pt x="5394175" y="7727562"/>
                </a:cubicBezTo>
                <a:cubicBezTo>
                  <a:pt x="5384858" y="7732221"/>
                  <a:pt x="5380201" y="7753183"/>
                  <a:pt x="5380201" y="7790448"/>
                </a:cubicBezTo>
                <a:cubicBezTo>
                  <a:pt x="5370884" y="7799765"/>
                  <a:pt x="5368554" y="7804422"/>
                  <a:pt x="5373214" y="7804422"/>
                </a:cubicBezTo>
                <a:cubicBezTo>
                  <a:pt x="5377872" y="7804422"/>
                  <a:pt x="5380201" y="7813739"/>
                  <a:pt x="5380201" y="7832372"/>
                </a:cubicBezTo>
                <a:cubicBezTo>
                  <a:pt x="5380201" y="7832372"/>
                  <a:pt x="5380201" y="7837031"/>
                  <a:pt x="5380201" y="7846345"/>
                </a:cubicBezTo>
                <a:lnTo>
                  <a:pt x="5394175" y="7846345"/>
                </a:lnTo>
                <a:lnTo>
                  <a:pt x="5394175" y="7818398"/>
                </a:lnTo>
                <a:cubicBezTo>
                  <a:pt x="5394175" y="7809081"/>
                  <a:pt x="5394175" y="7804422"/>
                  <a:pt x="5394175" y="7804422"/>
                </a:cubicBezTo>
                <a:cubicBezTo>
                  <a:pt x="5403492" y="7804422"/>
                  <a:pt x="5408150" y="7809081"/>
                  <a:pt x="5408150" y="7818398"/>
                </a:cubicBezTo>
                <a:lnTo>
                  <a:pt x="5422124" y="7832372"/>
                </a:lnTo>
                <a:cubicBezTo>
                  <a:pt x="5422124" y="7832372"/>
                  <a:pt x="5419796" y="7827714"/>
                  <a:pt x="5415136" y="7818398"/>
                </a:cubicBezTo>
                <a:cubicBezTo>
                  <a:pt x="5410480" y="7809081"/>
                  <a:pt x="5412808" y="7799765"/>
                  <a:pt x="5422124" y="7790448"/>
                </a:cubicBezTo>
                <a:cubicBezTo>
                  <a:pt x="5431441" y="7781132"/>
                  <a:pt x="5438427" y="7776473"/>
                  <a:pt x="5443086" y="7776473"/>
                </a:cubicBezTo>
                <a:cubicBezTo>
                  <a:pt x="5447745" y="7776473"/>
                  <a:pt x="5450074" y="7776473"/>
                  <a:pt x="5450074" y="7776473"/>
                </a:cubicBezTo>
                <a:lnTo>
                  <a:pt x="5450074" y="7762499"/>
                </a:lnTo>
                <a:lnTo>
                  <a:pt x="5450074" y="7748525"/>
                </a:lnTo>
                <a:lnTo>
                  <a:pt x="5436098" y="7762499"/>
                </a:lnTo>
                <a:cubicBezTo>
                  <a:pt x="5426784" y="7771815"/>
                  <a:pt x="5417465" y="7771815"/>
                  <a:pt x="5408150" y="7762499"/>
                </a:cubicBezTo>
                <a:cubicBezTo>
                  <a:pt x="5398834" y="7753183"/>
                  <a:pt x="5396504" y="7743866"/>
                  <a:pt x="5401163" y="7734550"/>
                </a:cubicBezTo>
                <a:cubicBezTo>
                  <a:pt x="5403492" y="7729890"/>
                  <a:pt x="5404074" y="7726981"/>
                  <a:pt x="5402910" y="7725815"/>
                </a:cubicBezTo>
                <a:close/>
                <a:moveTo>
                  <a:pt x="1327582" y="7720576"/>
                </a:moveTo>
                <a:lnTo>
                  <a:pt x="1327582" y="7734550"/>
                </a:lnTo>
                <a:cubicBezTo>
                  <a:pt x="1318266" y="7743866"/>
                  <a:pt x="1313608" y="7748525"/>
                  <a:pt x="1313608" y="7748525"/>
                </a:cubicBezTo>
                <a:lnTo>
                  <a:pt x="1313608" y="7734550"/>
                </a:lnTo>
                <a:cubicBezTo>
                  <a:pt x="1322924" y="7725233"/>
                  <a:pt x="1327582" y="7720576"/>
                  <a:pt x="1327582" y="7720576"/>
                </a:cubicBezTo>
                <a:close/>
                <a:moveTo>
                  <a:pt x="1187837" y="7720576"/>
                </a:moveTo>
                <a:cubicBezTo>
                  <a:pt x="1197152" y="7720576"/>
                  <a:pt x="1197152" y="7729892"/>
                  <a:pt x="1187837" y="7748525"/>
                </a:cubicBezTo>
                <a:cubicBezTo>
                  <a:pt x="1187837" y="7748525"/>
                  <a:pt x="1185507" y="7750854"/>
                  <a:pt x="1180848" y="7755511"/>
                </a:cubicBezTo>
                <a:cubicBezTo>
                  <a:pt x="1176191" y="7760170"/>
                  <a:pt x="1173862" y="7762499"/>
                  <a:pt x="1173862" y="7762499"/>
                </a:cubicBezTo>
                <a:lnTo>
                  <a:pt x="1173862" y="7748525"/>
                </a:lnTo>
                <a:cubicBezTo>
                  <a:pt x="1173862" y="7739209"/>
                  <a:pt x="1173862" y="7732221"/>
                  <a:pt x="1173862" y="7727562"/>
                </a:cubicBezTo>
                <a:cubicBezTo>
                  <a:pt x="1173862" y="7722904"/>
                  <a:pt x="1178520" y="7720576"/>
                  <a:pt x="1187837" y="7720576"/>
                </a:cubicBezTo>
                <a:close/>
                <a:moveTo>
                  <a:pt x="5505971" y="7706600"/>
                </a:moveTo>
                <a:cubicBezTo>
                  <a:pt x="5496656" y="7706600"/>
                  <a:pt x="5491997" y="7708931"/>
                  <a:pt x="5491997" y="7713588"/>
                </a:cubicBezTo>
                <a:cubicBezTo>
                  <a:pt x="5491997" y="7718247"/>
                  <a:pt x="5491997" y="7725233"/>
                  <a:pt x="5491997" y="7734550"/>
                </a:cubicBezTo>
                <a:lnTo>
                  <a:pt x="5505971" y="7720576"/>
                </a:lnTo>
                <a:cubicBezTo>
                  <a:pt x="5515288" y="7720576"/>
                  <a:pt x="5519946" y="7718247"/>
                  <a:pt x="5519946" y="7713588"/>
                </a:cubicBezTo>
                <a:cubicBezTo>
                  <a:pt x="5519946" y="7708931"/>
                  <a:pt x="5515288" y="7706600"/>
                  <a:pt x="5505971" y="7706600"/>
                </a:cubicBezTo>
                <a:close/>
                <a:moveTo>
                  <a:pt x="1271684" y="7706600"/>
                </a:moveTo>
                <a:cubicBezTo>
                  <a:pt x="1271684" y="7706600"/>
                  <a:pt x="1276342" y="7706600"/>
                  <a:pt x="1285658" y="7706600"/>
                </a:cubicBezTo>
                <a:lnTo>
                  <a:pt x="1271684" y="7734550"/>
                </a:lnTo>
                <a:cubicBezTo>
                  <a:pt x="1262368" y="7734550"/>
                  <a:pt x="1260038" y="7729892"/>
                  <a:pt x="1264697" y="7720576"/>
                </a:cubicBezTo>
                <a:cubicBezTo>
                  <a:pt x="1269354" y="7711259"/>
                  <a:pt x="1271684" y="7706600"/>
                  <a:pt x="1271684" y="7706600"/>
                </a:cubicBezTo>
                <a:close/>
                <a:moveTo>
                  <a:pt x="1159887" y="7706600"/>
                </a:moveTo>
                <a:cubicBezTo>
                  <a:pt x="1159887" y="7706600"/>
                  <a:pt x="1157559" y="7713588"/>
                  <a:pt x="1152901" y="7727562"/>
                </a:cubicBezTo>
                <a:cubicBezTo>
                  <a:pt x="1148242" y="7741537"/>
                  <a:pt x="1141254" y="7743866"/>
                  <a:pt x="1131937" y="7734550"/>
                </a:cubicBezTo>
                <a:cubicBezTo>
                  <a:pt x="1131937" y="7725233"/>
                  <a:pt x="1131937" y="7720576"/>
                  <a:pt x="1131937" y="7720576"/>
                </a:cubicBezTo>
                <a:cubicBezTo>
                  <a:pt x="1131937" y="7720576"/>
                  <a:pt x="1136597" y="7720576"/>
                  <a:pt x="1145913" y="7720576"/>
                </a:cubicBezTo>
                <a:cubicBezTo>
                  <a:pt x="1155230" y="7711259"/>
                  <a:pt x="1159887" y="7706600"/>
                  <a:pt x="1159887" y="7706600"/>
                </a:cubicBezTo>
                <a:close/>
                <a:moveTo>
                  <a:pt x="1027130" y="7706600"/>
                </a:moveTo>
                <a:cubicBezTo>
                  <a:pt x="1031786" y="7706600"/>
                  <a:pt x="1034117" y="7708931"/>
                  <a:pt x="1034117" y="7713588"/>
                </a:cubicBezTo>
                <a:cubicBezTo>
                  <a:pt x="1034117" y="7718247"/>
                  <a:pt x="1029458" y="7720576"/>
                  <a:pt x="1020141" y="7720576"/>
                </a:cubicBezTo>
                <a:cubicBezTo>
                  <a:pt x="1020141" y="7711259"/>
                  <a:pt x="1022470" y="7706600"/>
                  <a:pt x="1027130" y="7706600"/>
                </a:cubicBezTo>
                <a:close/>
                <a:moveTo>
                  <a:pt x="9027559" y="7678651"/>
                </a:moveTo>
                <a:lnTo>
                  <a:pt x="9027559" y="7685638"/>
                </a:lnTo>
                <a:cubicBezTo>
                  <a:pt x="9027559" y="7690298"/>
                  <a:pt x="9027559" y="7692626"/>
                  <a:pt x="9027559" y="7692626"/>
                </a:cubicBezTo>
                <a:lnTo>
                  <a:pt x="9013583" y="7692626"/>
                </a:lnTo>
                <a:close/>
                <a:moveTo>
                  <a:pt x="5547896" y="7678651"/>
                </a:moveTo>
                <a:cubicBezTo>
                  <a:pt x="5547896" y="7678651"/>
                  <a:pt x="5543237" y="7683310"/>
                  <a:pt x="5533920" y="7692626"/>
                </a:cubicBezTo>
                <a:lnTo>
                  <a:pt x="5519946" y="7706600"/>
                </a:lnTo>
                <a:cubicBezTo>
                  <a:pt x="5529263" y="7706600"/>
                  <a:pt x="5533920" y="7704271"/>
                  <a:pt x="5533920" y="7699614"/>
                </a:cubicBezTo>
                <a:cubicBezTo>
                  <a:pt x="5533920" y="7694957"/>
                  <a:pt x="5538580" y="7692626"/>
                  <a:pt x="5547896" y="7692626"/>
                </a:cubicBezTo>
                <a:close/>
                <a:moveTo>
                  <a:pt x="4723398" y="7678651"/>
                </a:moveTo>
                <a:lnTo>
                  <a:pt x="4709422" y="7692626"/>
                </a:lnTo>
                <a:lnTo>
                  <a:pt x="4709422" y="7706600"/>
                </a:lnTo>
                <a:cubicBezTo>
                  <a:pt x="4718738" y="7697286"/>
                  <a:pt x="4723398" y="7687969"/>
                  <a:pt x="4723398" y="7678651"/>
                </a:cubicBezTo>
                <a:close/>
                <a:moveTo>
                  <a:pt x="1453354" y="7678651"/>
                </a:moveTo>
                <a:cubicBezTo>
                  <a:pt x="1453354" y="7687969"/>
                  <a:pt x="1451025" y="7694957"/>
                  <a:pt x="1446365" y="7699614"/>
                </a:cubicBezTo>
                <a:cubicBezTo>
                  <a:pt x="1441708" y="7704271"/>
                  <a:pt x="1439380" y="7706600"/>
                  <a:pt x="1439380" y="7706600"/>
                </a:cubicBezTo>
                <a:cubicBezTo>
                  <a:pt x="1430061" y="7715918"/>
                  <a:pt x="1427733" y="7722904"/>
                  <a:pt x="1432392" y="7727562"/>
                </a:cubicBezTo>
                <a:cubicBezTo>
                  <a:pt x="1437049" y="7732221"/>
                  <a:pt x="1439380" y="7736880"/>
                  <a:pt x="1439380" y="7741537"/>
                </a:cubicBezTo>
                <a:cubicBezTo>
                  <a:pt x="1439380" y="7743866"/>
                  <a:pt x="1438213" y="7746777"/>
                  <a:pt x="1435885" y="7750272"/>
                </a:cubicBezTo>
                <a:lnTo>
                  <a:pt x="1432591" y="7754114"/>
                </a:lnTo>
                <a:lnTo>
                  <a:pt x="1434138" y="7743284"/>
                </a:lnTo>
                <a:cubicBezTo>
                  <a:pt x="1432974" y="7737462"/>
                  <a:pt x="1430063" y="7729890"/>
                  <a:pt x="1425404" y="7720576"/>
                </a:cubicBezTo>
                <a:lnTo>
                  <a:pt x="1425404" y="7692626"/>
                </a:lnTo>
                <a:cubicBezTo>
                  <a:pt x="1434720" y="7692626"/>
                  <a:pt x="1439380" y="7692626"/>
                  <a:pt x="1439380" y="7692626"/>
                </a:cubicBezTo>
                <a:cubicBezTo>
                  <a:pt x="1439380" y="7692626"/>
                  <a:pt x="1439380" y="7690298"/>
                  <a:pt x="1439380" y="7685638"/>
                </a:cubicBezTo>
                <a:cubicBezTo>
                  <a:pt x="1439380" y="7680981"/>
                  <a:pt x="1444036" y="7678651"/>
                  <a:pt x="1453354" y="7678651"/>
                </a:cubicBezTo>
                <a:close/>
                <a:moveTo>
                  <a:pt x="4793270" y="7664677"/>
                </a:moveTo>
                <a:lnTo>
                  <a:pt x="4779294" y="7678651"/>
                </a:lnTo>
                <a:cubicBezTo>
                  <a:pt x="4742030" y="7715918"/>
                  <a:pt x="4723398" y="7739209"/>
                  <a:pt x="4723398" y="7748525"/>
                </a:cubicBezTo>
                <a:lnTo>
                  <a:pt x="4779294" y="7692626"/>
                </a:lnTo>
                <a:cubicBezTo>
                  <a:pt x="4788611" y="7683310"/>
                  <a:pt x="4793270" y="7673993"/>
                  <a:pt x="4793270" y="7664677"/>
                </a:cubicBezTo>
                <a:close/>
                <a:moveTo>
                  <a:pt x="1746818" y="7664677"/>
                </a:moveTo>
                <a:cubicBezTo>
                  <a:pt x="1765451" y="7664677"/>
                  <a:pt x="1770110" y="7673993"/>
                  <a:pt x="1760793" y="7692626"/>
                </a:cubicBezTo>
                <a:lnTo>
                  <a:pt x="1774768" y="7706600"/>
                </a:lnTo>
                <a:cubicBezTo>
                  <a:pt x="1765451" y="7725233"/>
                  <a:pt x="1756137" y="7734550"/>
                  <a:pt x="1746818" y="7734550"/>
                </a:cubicBezTo>
                <a:lnTo>
                  <a:pt x="1718871" y="7734550"/>
                </a:lnTo>
                <a:lnTo>
                  <a:pt x="1718871" y="7720576"/>
                </a:lnTo>
                <a:cubicBezTo>
                  <a:pt x="1728187" y="7711259"/>
                  <a:pt x="1735173" y="7704271"/>
                  <a:pt x="1739832" y="7699614"/>
                </a:cubicBezTo>
                <a:cubicBezTo>
                  <a:pt x="1744489" y="7694957"/>
                  <a:pt x="1746818" y="7692626"/>
                  <a:pt x="1746818" y="7692626"/>
                </a:cubicBezTo>
                <a:cubicBezTo>
                  <a:pt x="1756137" y="7692626"/>
                  <a:pt x="1760793" y="7687969"/>
                  <a:pt x="1760793" y="7678651"/>
                </a:cubicBezTo>
                <a:cubicBezTo>
                  <a:pt x="1751477" y="7678651"/>
                  <a:pt x="1746818" y="7678651"/>
                  <a:pt x="1746818" y="7678651"/>
                </a:cubicBezTo>
                <a:cubicBezTo>
                  <a:pt x="1746818" y="7669336"/>
                  <a:pt x="1746818" y="7664677"/>
                  <a:pt x="1746818" y="7664677"/>
                </a:cubicBezTo>
                <a:close/>
                <a:moveTo>
                  <a:pt x="1229760" y="7650703"/>
                </a:moveTo>
                <a:lnTo>
                  <a:pt x="1243736" y="7650703"/>
                </a:lnTo>
                <a:cubicBezTo>
                  <a:pt x="1253052" y="7660020"/>
                  <a:pt x="1253052" y="7667007"/>
                  <a:pt x="1243736" y="7671665"/>
                </a:cubicBezTo>
                <a:cubicBezTo>
                  <a:pt x="1234418" y="7676322"/>
                  <a:pt x="1229760" y="7678651"/>
                  <a:pt x="1229760" y="7678651"/>
                </a:cubicBezTo>
                <a:cubicBezTo>
                  <a:pt x="1229760" y="7678651"/>
                  <a:pt x="1225103" y="7673993"/>
                  <a:pt x="1215786" y="7664677"/>
                </a:cubicBezTo>
                <a:close/>
                <a:moveTo>
                  <a:pt x="1187837" y="7650703"/>
                </a:moveTo>
                <a:cubicBezTo>
                  <a:pt x="1197152" y="7660020"/>
                  <a:pt x="1201812" y="7667007"/>
                  <a:pt x="1201812" y="7671665"/>
                </a:cubicBezTo>
                <a:cubicBezTo>
                  <a:pt x="1201812" y="7676322"/>
                  <a:pt x="1197152" y="7678651"/>
                  <a:pt x="1187837" y="7678651"/>
                </a:cubicBezTo>
                <a:lnTo>
                  <a:pt x="1173862" y="7664677"/>
                </a:lnTo>
                <a:lnTo>
                  <a:pt x="1159887" y="7678651"/>
                </a:lnTo>
                <a:cubicBezTo>
                  <a:pt x="1159887" y="7660020"/>
                  <a:pt x="1169203" y="7650703"/>
                  <a:pt x="1187837" y="7650703"/>
                </a:cubicBezTo>
                <a:close/>
                <a:moveTo>
                  <a:pt x="4849167" y="7636727"/>
                </a:moveTo>
                <a:cubicBezTo>
                  <a:pt x="4839852" y="7636727"/>
                  <a:pt x="4835194" y="7641387"/>
                  <a:pt x="4835194" y="7650703"/>
                </a:cubicBezTo>
                <a:lnTo>
                  <a:pt x="4821220" y="7664677"/>
                </a:lnTo>
                <a:cubicBezTo>
                  <a:pt x="4830534" y="7664677"/>
                  <a:pt x="4839852" y="7660020"/>
                  <a:pt x="4849167" y="7650703"/>
                </a:cubicBezTo>
                <a:close/>
                <a:moveTo>
                  <a:pt x="1788741" y="7636727"/>
                </a:moveTo>
                <a:cubicBezTo>
                  <a:pt x="1788741" y="7636727"/>
                  <a:pt x="1793401" y="7636727"/>
                  <a:pt x="1802717" y="7636727"/>
                </a:cubicBezTo>
                <a:cubicBezTo>
                  <a:pt x="1802717" y="7646046"/>
                  <a:pt x="1798059" y="7650703"/>
                  <a:pt x="1788741" y="7650703"/>
                </a:cubicBezTo>
                <a:close/>
                <a:moveTo>
                  <a:pt x="8806585" y="7627993"/>
                </a:moveTo>
                <a:cubicBezTo>
                  <a:pt x="8801345" y="7627993"/>
                  <a:pt x="8793484" y="7633234"/>
                  <a:pt x="8783003" y="7643715"/>
                </a:cubicBezTo>
                <a:cubicBezTo>
                  <a:pt x="8769030" y="7657689"/>
                  <a:pt x="8762042" y="7669336"/>
                  <a:pt x="8762042" y="7678651"/>
                </a:cubicBezTo>
                <a:cubicBezTo>
                  <a:pt x="8771358" y="7669336"/>
                  <a:pt x="8780673" y="7664677"/>
                  <a:pt x="8789991" y="7664677"/>
                </a:cubicBezTo>
                <a:cubicBezTo>
                  <a:pt x="8808622" y="7646046"/>
                  <a:pt x="8815610" y="7634399"/>
                  <a:pt x="8810953" y="7629741"/>
                </a:cubicBezTo>
                <a:cubicBezTo>
                  <a:pt x="8809789" y="7628577"/>
                  <a:pt x="8808333" y="7627993"/>
                  <a:pt x="8806585" y="7627993"/>
                </a:cubicBezTo>
                <a:close/>
                <a:moveTo>
                  <a:pt x="1428461" y="7627993"/>
                </a:moveTo>
                <a:cubicBezTo>
                  <a:pt x="1429917" y="7627993"/>
                  <a:pt x="1431227" y="7628577"/>
                  <a:pt x="1432392" y="7629741"/>
                </a:cubicBezTo>
                <a:cubicBezTo>
                  <a:pt x="1437049" y="7634399"/>
                  <a:pt x="1432392" y="7643715"/>
                  <a:pt x="1418416" y="7657689"/>
                </a:cubicBezTo>
                <a:cubicBezTo>
                  <a:pt x="1404443" y="7671665"/>
                  <a:pt x="1395125" y="7678651"/>
                  <a:pt x="1390467" y="7678651"/>
                </a:cubicBezTo>
                <a:cubicBezTo>
                  <a:pt x="1385809" y="7678651"/>
                  <a:pt x="1383480" y="7673993"/>
                  <a:pt x="1383480" y="7664677"/>
                </a:cubicBezTo>
                <a:cubicBezTo>
                  <a:pt x="1392797" y="7664677"/>
                  <a:pt x="1402114" y="7657689"/>
                  <a:pt x="1411430" y="7643715"/>
                </a:cubicBezTo>
                <a:cubicBezTo>
                  <a:pt x="1418416" y="7633234"/>
                  <a:pt x="1424095" y="7627993"/>
                  <a:pt x="1428461" y="7627993"/>
                </a:cubicBezTo>
                <a:close/>
                <a:moveTo>
                  <a:pt x="8727105" y="7622754"/>
                </a:moveTo>
                <a:cubicBezTo>
                  <a:pt x="8722447" y="7622754"/>
                  <a:pt x="8720119" y="7627413"/>
                  <a:pt x="8720119" y="7636727"/>
                </a:cubicBezTo>
                <a:cubicBezTo>
                  <a:pt x="8729435" y="7636727"/>
                  <a:pt x="8734092" y="7636727"/>
                  <a:pt x="8734092" y="7636727"/>
                </a:cubicBezTo>
                <a:cubicBezTo>
                  <a:pt x="8734092" y="7627413"/>
                  <a:pt x="8731762" y="7622754"/>
                  <a:pt x="8727105" y="7622754"/>
                </a:cubicBezTo>
                <a:close/>
                <a:moveTo>
                  <a:pt x="1327582" y="7622754"/>
                </a:moveTo>
                <a:cubicBezTo>
                  <a:pt x="1327582" y="7632070"/>
                  <a:pt x="1318266" y="7641387"/>
                  <a:pt x="1299633" y="7650703"/>
                </a:cubicBezTo>
                <a:lnTo>
                  <a:pt x="1285658" y="7650703"/>
                </a:lnTo>
                <a:close/>
                <a:moveTo>
                  <a:pt x="1076041" y="7622754"/>
                </a:moveTo>
                <a:cubicBezTo>
                  <a:pt x="1076041" y="7632070"/>
                  <a:pt x="1078369" y="7636727"/>
                  <a:pt x="1083026" y="7636727"/>
                </a:cubicBezTo>
                <a:cubicBezTo>
                  <a:pt x="1087686" y="7636727"/>
                  <a:pt x="1090014" y="7632070"/>
                  <a:pt x="1090014" y="7622754"/>
                </a:cubicBezTo>
                <a:cubicBezTo>
                  <a:pt x="1090014" y="7622754"/>
                  <a:pt x="1085357" y="7622754"/>
                  <a:pt x="1076041" y="7622754"/>
                </a:cubicBezTo>
                <a:close/>
                <a:moveTo>
                  <a:pt x="1509251" y="7608778"/>
                </a:moveTo>
                <a:cubicBezTo>
                  <a:pt x="1518566" y="7618096"/>
                  <a:pt x="1518566" y="7627413"/>
                  <a:pt x="1509251" y="7636727"/>
                </a:cubicBezTo>
                <a:cubicBezTo>
                  <a:pt x="1499935" y="7646046"/>
                  <a:pt x="1490620" y="7650703"/>
                  <a:pt x="1481303" y="7650703"/>
                </a:cubicBezTo>
                <a:lnTo>
                  <a:pt x="1481303" y="7636727"/>
                </a:lnTo>
                <a:cubicBezTo>
                  <a:pt x="1471986" y="7636727"/>
                  <a:pt x="1471986" y="7632070"/>
                  <a:pt x="1481303" y="7622754"/>
                </a:cubicBezTo>
                <a:cubicBezTo>
                  <a:pt x="1490620" y="7622754"/>
                  <a:pt x="1495276" y="7622754"/>
                  <a:pt x="1495276" y="7622754"/>
                </a:cubicBezTo>
                <a:cubicBezTo>
                  <a:pt x="1504593" y="7622754"/>
                  <a:pt x="1509251" y="7618096"/>
                  <a:pt x="1509251" y="7608778"/>
                </a:cubicBezTo>
                <a:close/>
                <a:moveTo>
                  <a:pt x="4768609" y="7597270"/>
                </a:moveTo>
                <a:lnTo>
                  <a:pt x="4751345" y="7608778"/>
                </a:lnTo>
                <a:cubicBezTo>
                  <a:pt x="4751345" y="7608778"/>
                  <a:pt x="4756004" y="7608778"/>
                  <a:pt x="4765320" y="7608778"/>
                </a:cubicBezTo>
                <a:close/>
                <a:moveTo>
                  <a:pt x="1407936" y="7586070"/>
                </a:moveTo>
                <a:cubicBezTo>
                  <a:pt x="1410264" y="7584906"/>
                  <a:pt x="1411430" y="7585488"/>
                  <a:pt x="1411430" y="7587816"/>
                </a:cubicBezTo>
                <a:cubicBezTo>
                  <a:pt x="1411430" y="7592476"/>
                  <a:pt x="1409100" y="7597135"/>
                  <a:pt x="1404443" y="7601792"/>
                </a:cubicBezTo>
                <a:cubicBezTo>
                  <a:pt x="1399785" y="7606449"/>
                  <a:pt x="1392797" y="7608778"/>
                  <a:pt x="1383480" y="7608778"/>
                </a:cubicBezTo>
                <a:lnTo>
                  <a:pt x="1397455" y="7594804"/>
                </a:lnTo>
                <a:cubicBezTo>
                  <a:pt x="1402114" y="7590145"/>
                  <a:pt x="1405607" y="7587234"/>
                  <a:pt x="1407936" y="7586070"/>
                </a:cubicBezTo>
                <a:close/>
                <a:moveTo>
                  <a:pt x="9251151" y="7580830"/>
                </a:moveTo>
                <a:cubicBezTo>
                  <a:pt x="9251151" y="7590147"/>
                  <a:pt x="9251151" y="7594804"/>
                  <a:pt x="9251151" y="7594804"/>
                </a:cubicBezTo>
                <a:lnTo>
                  <a:pt x="9237177" y="7594804"/>
                </a:lnTo>
                <a:close/>
                <a:moveTo>
                  <a:pt x="4730384" y="7580830"/>
                </a:moveTo>
                <a:cubicBezTo>
                  <a:pt x="4725726" y="7580830"/>
                  <a:pt x="4723398" y="7583159"/>
                  <a:pt x="4723398" y="7587816"/>
                </a:cubicBezTo>
                <a:cubicBezTo>
                  <a:pt x="4723398" y="7592476"/>
                  <a:pt x="4728055" y="7594804"/>
                  <a:pt x="4737372" y="7594804"/>
                </a:cubicBezTo>
                <a:cubicBezTo>
                  <a:pt x="4737372" y="7585488"/>
                  <a:pt x="4735042" y="7580830"/>
                  <a:pt x="4730384" y="7580830"/>
                </a:cubicBezTo>
                <a:close/>
                <a:moveTo>
                  <a:pt x="4959218" y="7556374"/>
                </a:moveTo>
                <a:cubicBezTo>
                  <a:pt x="4958052" y="7556374"/>
                  <a:pt x="4956306" y="7557538"/>
                  <a:pt x="4953977" y="7559869"/>
                </a:cubicBezTo>
                <a:cubicBezTo>
                  <a:pt x="4949318" y="7564526"/>
                  <a:pt x="4946990" y="7566855"/>
                  <a:pt x="4946990" y="7566855"/>
                </a:cubicBezTo>
                <a:cubicBezTo>
                  <a:pt x="4956306" y="7566855"/>
                  <a:pt x="4960965" y="7564526"/>
                  <a:pt x="4960965" y="7559869"/>
                </a:cubicBezTo>
                <a:cubicBezTo>
                  <a:pt x="4960965" y="7557538"/>
                  <a:pt x="4960383" y="7556374"/>
                  <a:pt x="4959218" y="7556374"/>
                </a:cubicBezTo>
                <a:close/>
                <a:moveTo>
                  <a:pt x="4800256" y="7552881"/>
                </a:moveTo>
                <a:cubicBezTo>
                  <a:pt x="4795599" y="7552881"/>
                  <a:pt x="4793270" y="7557538"/>
                  <a:pt x="4793270" y="7566855"/>
                </a:cubicBezTo>
                <a:cubicBezTo>
                  <a:pt x="4802585" y="7566855"/>
                  <a:pt x="4807244" y="7564526"/>
                  <a:pt x="4807244" y="7559869"/>
                </a:cubicBezTo>
                <a:cubicBezTo>
                  <a:pt x="4807244" y="7555210"/>
                  <a:pt x="4804916" y="7552881"/>
                  <a:pt x="4800256" y="7552881"/>
                </a:cubicBezTo>
                <a:close/>
                <a:moveTo>
                  <a:pt x="1858615" y="7552881"/>
                </a:moveTo>
                <a:cubicBezTo>
                  <a:pt x="1867932" y="7562197"/>
                  <a:pt x="1872590" y="7569185"/>
                  <a:pt x="1872590" y="7573843"/>
                </a:cubicBezTo>
                <a:cubicBezTo>
                  <a:pt x="1872590" y="7578502"/>
                  <a:pt x="1867932" y="7585488"/>
                  <a:pt x="1858615" y="7594804"/>
                </a:cubicBezTo>
                <a:cubicBezTo>
                  <a:pt x="1839983" y="7604121"/>
                  <a:pt x="1826009" y="7608778"/>
                  <a:pt x="1816690" y="7608778"/>
                </a:cubicBezTo>
                <a:cubicBezTo>
                  <a:pt x="1816690" y="7608778"/>
                  <a:pt x="1819021" y="7604121"/>
                  <a:pt x="1823679" y="7594804"/>
                </a:cubicBezTo>
                <a:cubicBezTo>
                  <a:pt x="1828335" y="7585488"/>
                  <a:pt x="1835324" y="7580830"/>
                  <a:pt x="1844640" y="7580830"/>
                </a:cubicBezTo>
                <a:cubicBezTo>
                  <a:pt x="1844640" y="7580830"/>
                  <a:pt x="1846970" y="7580830"/>
                  <a:pt x="1851628" y="7580830"/>
                </a:cubicBezTo>
                <a:cubicBezTo>
                  <a:pt x="1856285" y="7580830"/>
                  <a:pt x="1858615" y="7578502"/>
                  <a:pt x="1858615" y="7573843"/>
                </a:cubicBezTo>
                <a:cubicBezTo>
                  <a:pt x="1858615" y="7569185"/>
                  <a:pt x="1858615" y="7562197"/>
                  <a:pt x="1858615" y="7552881"/>
                </a:cubicBezTo>
                <a:close/>
                <a:moveTo>
                  <a:pt x="9348973" y="7538905"/>
                </a:moveTo>
                <a:cubicBezTo>
                  <a:pt x="9367604" y="7538905"/>
                  <a:pt x="9358289" y="7552881"/>
                  <a:pt x="9321023" y="7580830"/>
                </a:cubicBezTo>
                <a:lnTo>
                  <a:pt x="9307050" y="7580830"/>
                </a:lnTo>
                <a:cubicBezTo>
                  <a:pt x="9325681" y="7552881"/>
                  <a:pt x="9339656" y="7538905"/>
                  <a:pt x="9348973" y="7538905"/>
                </a:cubicBezTo>
                <a:close/>
                <a:moveTo>
                  <a:pt x="9153329" y="7538905"/>
                </a:moveTo>
                <a:lnTo>
                  <a:pt x="9139355" y="7552881"/>
                </a:lnTo>
                <a:lnTo>
                  <a:pt x="9125379" y="7580830"/>
                </a:lnTo>
                <a:lnTo>
                  <a:pt x="9139355" y="7566855"/>
                </a:lnTo>
                <a:cubicBezTo>
                  <a:pt x="9148671" y="7548224"/>
                  <a:pt x="9153329" y="7538905"/>
                  <a:pt x="9153329" y="7538905"/>
                </a:cubicBezTo>
                <a:close/>
                <a:moveTo>
                  <a:pt x="1928489" y="7538905"/>
                </a:moveTo>
                <a:cubicBezTo>
                  <a:pt x="1928489" y="7538905"/>
                  <a:pt x="1933145" y="7538905"/>
                  <a:pt x="1942462" y="7538905"/>
                </a:cubicBezTo>
                <a:cubicBezTo>
                  <a:pt x="1942462" y="7548224"/>
                  <a:pt x="1940134" y="7552881"/>
                  <a:pt x="1935475" y="7552881"/>
                </a:cubicBezTo>
                <a:cubicBezTo>
                  <a:pt x="1930817" y="7552881"/>
                  <a:pt x="1928489" y="7548224"/>
                  <a:pt x="1928489" y="7538905"/>
                </a:cubicBezTo>
                <a:close/>
                <a:moveTo>
                  <a:pt x="1711883" y="7538905"/>
                </a:moveTo>
                <a:cubicBezTo>
                  <a:pt x="1716539" y="7538905"/>
                  <a:pt x="1718871" y="7538905"/>
                  <a:pt x="1718871" y="7538905"/>
                </a:cubicBezTo>
                <a:cubicBezTo>
                  <a:pt x="1718871" y="7548224"/>
                  <a:pt x="1721199" y="7552881"/>
                  <a:pt x="1725857" y="7552881"/>
                </a:cubicBezTo>
                <a:cubicBezTo>
                  <a:pt x="1730516" y="7552881"/>
                  <a:pt x="1732844" y="7552881"/>
                  <a:pt x="1732844" y="7552881"/>
                </a:cubicBezTo>
                <a:cubicBezTo>
                  <a:pt x="1751477" y="7552881"/>
                  <a:pt x="1751477" y="7557538"/>
                  <a:pt x="1732844" y="7566855"/>
                </a:cubicBezTo>
                <a:lnTo>
                  <a:pt x="1718871" y="7566855"/>
                </a:lnTo>
                <a:cubicBezTo>
                  <a:pt x="1709553" y="7557538"/>
                  <a:pt x="1704895" y="7550552"/>
                  <a:pt x="1704895" y="7545893"/>
                </a:cubicBezTo>
                <a:cubicBezTo>
                  <a:pt x="1704895" y="7541236"/>
                  <a:pt x="1707223" y="7538905"/>
                  <a:pt x="1711883" y="7538905"/>
                </a:cubicBezTo>
                <a:close/>
                <a:moveTo>
                  <a:pt x="1411430" y="7538905"/>
                </a:moveTo>
                <a:cubicBezTo>
                  <a:pt x="1411430" y="7538905"/>
                  <a:pt x="1411430" y="7543564"/>
                  <a:pt x="1411430" y="7552881"/>
                </a:cubicBezTo>
                <a:lnTo>
                  <a:pt x="1397455" y="7566855"/>
                </a:lnTo>
                <a:cubicBezTo>
                  <a:pt x="1397455" y="7566855"/>
                  <a:pt x="1397455" y="7562197"/>
                  <a:pt x="1397455" y="7552881"/>
                </a:cubicBezTo>
                <a:close/>
                <a:moveTo>
                  <a:pt x="1635022" y="7524931"/>
                </a:moveTo>
                <a:lnTo>
                  <a:pt x="1607072" y="7538905"/>
                </a:lnTo>
                <a:cubicBezTo>
                  <a:pt x="1597756" y="7548224"/>
                  <a:pt x="1588441" y="7548224"/>
                  <a:pt x="1579125" y="7538905"/>
                </a:cubicBezTo>
                <a:lnTo>
                  <a:pt x="1579125" y="7552881"/>
                </a:lnTo>
                <a:cubicBezTo>
                  <a:pt x="1579125" y="7562197"/>
                  <a:pt x="1583782" y="7564526"/>
                  <a:pt x="1593099" y="7559869"/>
                </a:cubicBezTo>
                <a:cubicBezTo>
                  <a:pt x="1602415" y="7555210"/>
                  <a:pt x="1611732" y="7548224"/>
                  <a:pt x="1621048" y="7538905"/>
                </a:cubicBezTo>
                <a:cubicBezTo>
                  <a:pt x="1621048" y="7538905"/>
                  <a:pt x="1625706" y="7534248"/>
                  <a:pt x="1635022" y="7524931"/>
                </a:cubicBezTo>
                <a:close/>
                <a:moveTo>
                  <a:pt x="1090014" y="7524931"/>
                </a:moveTo>
                <a:cubicBezTo>
                  <a:pt x="1099331" y="7524931"/>
                  <a:pt x="1099331" y="7529591"/>
                  <a:pt x="1090014" y="7538905"/>
                </a:cubicBezTo>
                <a:lnTo>
                  <a:pt x="1090014" y="7552881"/>
                </a:lnTo>
                <a:lnTo>
                  <a:pt x="1103990" y="7552881"/>
                </a:lnTo>
                <a:lnTo>
                  <a:pt x="1117964" y="7552881"/>
                </a:lnTo>
                <a:cubicBezTo>
                  <a:pt x="1127280" y="7543564"/>
                  <a:pt x="1131937" y="7543564"/>
                  <a:pt x="1131937" y="7552881"/>
                </a:cubicBezTo>
                <a:cubicBezTo>
                  <a:pt x="1141254" y="7552881"/>
                  <a:pt x="1143585" y="7555210"/>
                  <a:pt x="1138926" y="7559869"/>
                </a:cubicBezTo>
                <a:cubicBezTo>
                  <a:pt x="1134268" y="7564526"/>
                  <a:pt x="1131937" y="7566855"/>
                  <a:pt x="1131937" y="7566855"/>
                </a:cubicBezTo>
                <a:cubicBezTo>
                  <a:pt x="1131937" y="7566855"/>
                  <a:pt x="1131937" y="7569185"/>
                  <a:pt x="1131937" y="7573843"/>
                </a:cubicBezTo>
                <a:cubicBezTo>
                  <a:pt x="1131937" y="7578502"/>
                  <a:pt x="1127280" y="7590147"/>
                  <a:pt x="1117964" y="7608778"/>
                </a:cubicBezTo>
                <a:lnTo>
                  <a:pt x="1034117" y="7692626"/>
                </a:lnTo>
                <a:lnTo>
                  <a:pt x="1034117" y="7678651"/>
                </a:lnTo>
                <a:lnTo>
                  <a:pt x="1034117" y="7664677"/>
                </a:lnTo>
                <a:cubicBezTo>
                  <a:pt x="1034117" y="7655360"/>
                  <a:pt x="1036446" y="7648374"/>
                  <a:pt x="1041103" y="7643715"/>
                </a:cubicBezTo>
                <a:cubicBezTo>
                  <a:pt x="1045763" y="7639058"/>
                  <a:pt x="1048091" y="7636727"/>
                  <a:pt x="1048091" y="7636727"/>
                </a:cubicBezTo>
                <a:lnTo>
                  <a:pt x="1076041" y="7608778"/>
                </a:lnTo>
                <a:lnTo>
                  <a:pt x="1076041" y="7580830"/>
                </a:lnTo>
                <a:cubicBezTo>
                  <a:pt x="1076041" y="7580830"/>
                  <a:pt x="1078369" y="7578502"/>
                  <a:pt x="1083026" y="7573843"/>
                </a:cubicBezTo>
                <a:cubicBezTo>
                  <a:pt x="1087686" y="7569185"/>
                  <a:pt x="1085357" y="7562197"/>
                  <a:pt x="1076041" y="7552881"/>
                </a:cubicBezTo>
                <a:cubicBezTo>
                  <a:pt x="1066724" y="7552881"/>
                  <a:pt x="1064396" y="7548224"/>
                  <a:pt x="1069052" y="7538905"/>
                </a:cubicBezTo>
                <a:cubicBezTo>
                  <a:pt x="1073711" y="7529591"/>
                  <a:pt x="1080697" y="7524931"/>
                  <a:pt x="1090014" y="7524931"/>
                </a:cubicBezTo>
                <a:close/>
                <a:moveTo>
                  <a:pt x="9125379" y="7500477"/>
                </a:moveTo>
                <a:cubicBezTo>
                  <a:pt x="9123050" y="7500477"/>
                  <a:pt x="9120722" y="7501641"/>
                  <a:pt x="9118393" y="7503970"/>
                </a:cubicBezTo>
                <a:cubicBezTo>
                  <a:pt x="9113736" y="7508629"/>
                  <a:pt x="9111405" y="7510958"/>
                  <a:pt x="9111405" y="7510958"/>
                </a:cubicBezTo>
                <a:lnTo>
                  <a:pt x="9083456" y="7524931"/>
                </a:lnTo>
                <a:cubicBezTo>
                  <a:pt x="9083456" y="7524931"/>
                  <a:pt x="9081127" y="7527262"/>
                  <a:pt x="9076470" y="7531919"/>
                </a:cubicBezTo>
                <a:cubicBezTo>
                  <a:pt x="9071811" y="7536577"/>
                  <a:pt x="9069482" y="7538905"/>
                  <a:pt x="9069482" y="7538905"/>
                </a:cubicBezTo>
                <a:cubicBezTo>
                  <a:pt x="9069482" y="7538905"/>
                  <a:pt x="9074139" y="7538905"/>
                  <a:pt x="9083456" y="7538905"/>
                </a:cubicBezTo>
                <a:cubicBezTo>
                  <a:pt x="9092774" y="7538905"/>
                  <a:pt x="9097432" y="7538905"/>
                  <a:pt x="9097432" y="7538905"/>
                </a:cubicBezTo>
                <a:lnTo>
                  <a:pt x="9125379" y="7524931"/>
                </a:lnTo>
                <a:cubicBezTo>
                  <a:pt x="9134697" y="7515615"/>
                  <a:pt x="9137024" y="7508629"/>
                  <a:pt x="9132367" y="7503970"/>
                </a:cubicBezTo>
                <a:cubicBezTo>
                  <a:pt x="9130038" y="7501641"/>
                  <a:pt x="9127710" y="7500477"/>
                  <a:pt x="9125379" y="7500477"/>
                </a:cubicBezTo>
                <a:close/>
                <a:moveTo>
                  <a:pt x="9334999" y="7496982"/>
                </a:moveTo>
                <a:lnTo>
                  <a:pt x="9334999" y="7510958"/>
                </a:lnTo>
                <a:cubicBezTo>
                  <a:pt x="9325681" y="7529591"/>
                  <a:pt x="9316366" y="7538905"/>
                  <a:pt x="9307050" y="7538905"/>
                </a:cubicBezTo>
                <a:close/>
                <a:moveTo>
                  <a:pt x="4737372" y="7496982"/>
                </a:moveTo>
                <a:cubicBezTo>
                  <a:pt x="4728055" y="7506300"/>
                  <a:pt x="4714081" y="7520274"/>
                  <a:pt x="4695448" y="7538905"/>
                </a:cubicBezTo>
                <a:cubicBezTo>
                  <a:pt x="4676815" y="7557538"/>
                  <a:pt x="4672158" y="7571514"/>
                  <a:pt x="4681472" y="7580830"/>
                </a:cubicBezTo>
                <a:lnTo>
                  <a:pt x="4709422" y="7552881"/>
                </a:lnTo>
                <a:cubicBezTo>
                  <a:pt x="4728055" y="7534248"/>
                  <a:pt x="4737372" y="7524931"/>
                  <a:pt x="4737372" y="7524931"/>
                </a:cubicBezTo>
                <a:cubicBezTo>
                  <a:pt x="4737372" y="7524931"/>
                  <a:pt x="4737372" y="7520274"/>
                  <a:pt x="4737372" y="7510958"/>
                </a:cubicBezTo>
                <a:cubicBezTo>
                  <a:pt x="4746688" y="7510958"/>
                  <a:pt x="4751345" y="7506300"/>
                  <a:pt x="4751345" y="7496982"/>
                </a:cubicBezTo>
                <a:close/>
                <a:moveTo>
                  <a:pt x="4877116" y="7483008"/>
                </a:moveTo>
                <a:lnTo>
                  <a:pt x="4863143" y="7496982"/>
                </a:lnTo>
                <a:lnTo>
                  <a:pt x="4877116" y="7496982"/>
                </a:lnTo>
                <a:cubicBezTo>
                  <a:pt x="4877116" y="7487666"/>
                  <a:pt x="4877116" y="7483008"/>
                  <a:pt x="4877116" y="7483008"/>
                </a:cubicBezTo>
                <a:close/>
                <a:moveTo>
                  <a:pt x="1928489" y="7483008"/>
                </a:moveTo>
                <a:lnTo>
                  <a:pt x="1928489" y="7524931"/>
                </a:lnTo>
                <a:cubicBezTo>
                  <a:pt x="1919172" y="7534248"/>
                  <a:pt x="1909855" y="7534248"/>
                  <a:pt x="1900539" y="7524931"/>
                </a:cubicBezTo>
                <a:cubicBezTo>
                  <a:pt x="1891223" y="7496982"/>
                  <a:pt x="1900539" y="7483008"/>
                  <a:pt x="1928489" y="7483008"/>
                </a:cubicBezTo>
                <a:close/>
                <a:moveTo>
                  <a:pt x="1565150" y="7483008"/>
                </a:moveTo>
                <a:lnTo>
                  <a:pt x="1565150" y="7496982"/>
                </a:lnTo>
                <a:cubicBezTo>
                  <a:pt x="1565150" y="7496982"/>
                  <a:pt x="1560492" y="7496982"/>
                  <a:pt x="1551176" y="7496982"/>
                </a:cubicBezTo>
                <a:cubicBezTo>
                  <a:pt x="1551176" y="7487666"/>
                  <a:pt x="1555832" y="7483008"/>
                  <a:pt x="1565150" y="7483008"/>
                </a:cubicBezTo>
                <a:close/>
                <a:moveTo>
                  <a:pt x="1516238" y="7483008"/>
                </a:moveTo>
                <a:cubicBezTo>
                  <a:pt x="1520898" y="7483008"/>
                  <a:pt x="1513910" y="7487666"/>
                  <a:pt x="1495276" y="7496982"/>
                </a:cubicBezTo>
                <a:lnTo>
                  <a:pt x="1481303" y="7510958"/>
                </a:lnTo>
                <a:cubicBezTo>
                  <a:pt x="1481303" y="7501641"/>
                  <a:pt x="1485960" y="7494653"/>
                  <a:pt x="1495276" y="7489994"/>
                </a:cubicBezTo>
                <a:cubicBezTo>
                  <a:pt x="1504593" y="7485337"/>
                  <a:pt x="1511581" y="7483008"/>
                  <a:pt x="1516238" y="7483008"/>
                </a:cubicBezTo>
                <a:close/>
                <a:moveTo>
                  <a:pt x="4974939" y="7469033"/>
                </a:moveTo>
                <a:lnTo>
                  <a:pt x="4974939" y="7483008"/>
                </a:lnTo>
                <a:lnTo>
                  <a:pt x="4988912" y="7469033"/>
                </a:lnTo>
                <a:close/>
                <a:moveTo>
                  <a:pt x="1739832" y="7469033"/>
                </a:moveTo>
                <a:cubicBezTo>
                  <a:pt x="1735173" y="7469033"/>
                  <a:pt x="1732844" y="7473692"/>
                  <a:pt x="1732844" y="7483008"/>
                </a:cubicBezTo>
                <a:lnTo>
                  <a:pt x="1746818" y="7483008"/>
                </a:lnTo>
                <a:cubicBezTo>
                  <a:pt x="1746818" y="7473692"/>
                  <a:pt x="1744489" y="7469033"/>
                  <a:pt x="1739832" y="7469033"/>
                </a:cubicBezTo>
                <a:close/>
                <a:moveTo>
                  <a:pt x="9153329" y="7455059"/>
                </a:moveTo>
                <a:lnTo>
                  <a:pt x="9139355" y="7469033"/>
                </a:lnTo>
                <a:cubicBezTo>
                  <a:pt x="9148671" y="7469033"/>
                  <a:pt x="9153329" y="7466704"/>
                  <a:pt x="9153329" y="7462047"/>
                </a:cubicBezTo>
                <a:cubicBezTo>
                  <a:pt x="9153329" y="7457389"/>
                  <a:pt x="9157986" y="7455059"/>
                  <a:pt x="9167304" y="7455059"/>
                </a:cubicBezTo>
                <a:close/>
                <a:moveTo>
                  <a:pt x="4779294" y="7455059"/>
                </a:moveTo>
                <a:cubicBezTo>
                  <a:pt x="4779294" y="7464375"/>
                  <a:pt x="4781623" y="7469033"/>
                  <a:pt x="4786282" y="7469033"/>
                </a:cubicBezTo>
                <a:cubicBezTo>
                  <a:pt x="4790942" y="7469033"/>
                  <a:pt x="4793270" y="7466704"/>
                  <a:pt x="4793270" y="7462047"/>
                </a:cubicBezTo>
                <a:cubicBezTo>
                  <a:pt x="4793270" y="7457389"/>
                  <a:pt x="4788611" y="7455059"/>
                  <a:pt x="4779294" y="7455059"/>
                </a:cubicBezTo>
                <a:close/>
                <a:moveTo>
                  <a:pt x="1530214" y="7455059"/>
                </a:moveTo>
                <a:cubicBezTo>
                  <a:pt x="1534871" y="7455059"/>
                  <a:pt x="1537200" y="7455059"/>
                  <a:pt x="1537200" y="7455059"/>
                </a:cubicBezTo>
                <a:cubicBezTo>
                  <a:pt x="1537200" y="7464375"/>
                  <a:pt x="1537200" y="7469033"/>
                  <a:pt x="1537200" y="7469033"/>
                </a:cubicBezTo>
                <a:cubicBezTo>
                  <a:pt x="1527884" y="7469033"/>
                  <a:pt x="1523226" y="7469033"/>
                  <a:pt x="1523226" y="7469033"/>
                </a:cubicBezTo>
                <a:cubicBezTo>
                  <a:pt x="1523226" y="7469033"/>
                  <a:pt x="1523226" y="7466704"/>
                  <a:pt x="1523226" y="7462047"/>
                </a:cubicBezTo>
                <a:cubicBezTo>
                  <a:pt x="1523226" y="7457389"/>
                  <a:pt x="1525555" y="7455059"/>
                  <a:pt x="1530214" y="7455059"/>
                </a:cubicBezTo>
                <a:close/>
                <a:moveTo>
                  <a:pt x="1635022" y="7441085"/>
                </a:moveTo>
                <a:cubicBezTo>
                  <a:pt x="1644338" y="7441085"/>
                  <a:pt x="1648997" y="7445742"/>
                  <a:pt x="1648997" y="7455059"/>
                </a:cubicBezTo>
                <a:cubicBezTo>
                  <a:pt x="1639681" y="7455059"/>
                  <a:pt x="1635022" y="7455059"/>
                  <a:pt x="1635022" y="7455059"/>
                </a:cubicBezTo>
                <a:close/>
                <a:moveTo>
                  <a:pt x="4919040" y="7427109"/>
                </a:moveTo>
                <a:lnTo>
                  <a:pt x="4905066" y="7441085"/>
                </a:lnTo>
                <a:lnTo>
                  <a:pt x="4905066" y="7455059"/>
                </a:lnTo>
                <a:cubicBezTo>
                  <a:pt x="4914382" y="7445742"/>
                  <a:pt x="4919040" y="7441085"/>
                  <a:pt x="4919040" y="7441085"/>
                </a:cubicBezTo>
                <a:cubicBezTo>
                  <a:pt x="4919040" y="7441085"/>
                  <a:pt x="4919040" y="7436426"/>
                  <a:pt x="4919040" y="7427109"/>
                </a:cubicBezTo>
                <a:close/>
                <a:moveTo>
                  <a:pt x="4779294" y="7427109"/>
                </a:moveTo>
                <a:lnTo>
                  <a:pt x="4765320" y="7441085"/>
                </a:lnTo>
                <a:cubicBezTo>
                  <a:pt x="4774637" y="7441085"/>
                  <a:pt x="4779294" y="7438756"/>
                  <a:pt x="4779294" y="7434097"/>
                </a:cubicBezTo>
                <a:cubicBezTo>
                  <a:pt x="4779294" y="7429440"/>
                  <a:pt x="4779294" y="7427109"/>
                  <a:pt x="4779294" y="7427109"/>
                </a:cubicBezTo>
                <a:close/>
                <a:moveTo>
                  <a:pt x="1690921" y="7427109"/>
                </a:moveTo>
                <a:lnTo>
                  <a:pt x="1690921" y="7441085"/>
                </a:lnTo>
                <a:lnTo>
                  <a:pt x="1704895" y="7427109"/>
                </a:lnTo>
                <a:cubicBezTo>
                  <a:pt x="1704895" y="7427109"/>
                  <a:pt x="1700238" y="7427109"/>
                  <a:pt x="1690921" y="7427109"/>
                </a:cubicBezTo>
                <a:close/>
                <a:moveTo>
                  <a:pt x="1299633" y="7427109"/>
                </a:moveTo>
                <a:lnTo>
                  <a:pt x="1299633" y="7441085"/>
                </a:lnTo>
                <a:lnTo>
                  <a:pt x="1285658" y="7441085"/>
                </a:lnTo>
                <a:close/>
                <a:moveTo>
                  <a:pt x="1215786" y="7427109"/>
                </a:moveTo>
                <a:cubicBezTo>
                  <a:pt x="1225103" y="7436426"/>
                  <a:pt x="1225103" y="7445742"/>
                  <a:pt x="1215786" y="7455059"/>
                </a:cubicBezTo>
                <a:cubicBezTo>
                  <a:pt x="1206470" y="7464375"/>
                  <a:pt x="1201812" y="7473692"/>
                  <a:pt x="1201812" y="7483008"/>
                </a:cubicBezTo>
                <a:cubicBezTo>
                  <a:pt x="1201812" y="7492325"/>
                  <a:pt x="1201812" y="7496982"/>
                  <a:pt x="1201812" y="7496982"/>
                </a:cubicBezTo>
                <a:lnTo>
                  <a:pt x="1173862" y="7510958"/>
                </a:lnTo>
                <a:lnTo>
                  <a:pt x="1159887" y="7524931"/>
                </a:lnTo>
                <a:cubicBezTo>
                  <a:pt x="1159887" y="7515615"/>
                  <a:pt x="1159887" y="7508629"/>
                  <a:pt x="1159887" y="7503970"/>
                </a:cubicBezTo>
                <a:cubicBezTo>
                  <a:pt x="1159887" y="7499313"/>
                  <a:pt x="1164546" y="7492325"/>
                  <a:pt x="1173862" y="7483008"/>
                </a:cubicBezTo>
                <a:cubicBezTo>
                  <a:pt x="1183179" y="7473692"/>
                  <a:pt x="1183179" y="7464375"/>
                  <a:pt x="1173862" y="7455059"/>
                </a:cubicBezTo>
                <a:cubicBezTo>
                  <a:pt x="1173862" y="7455059"/>
                  <a:pt x="1178520" y="7455059"/>
                  <a:pt x="1187837" y="7455059"/>
                </a:cubicBezTo>
                <a:cubicBezTo>
                  <a:pt x="1197152" y="7455059"/>
                  <a:pt x="1201812" y="7450401"/>
                  <a:pt x="1201812" y="7441085"/>
                </a:cubicBezTo>
                <a:close/>
                <a:moveTo>
                  <a:pt x="2110157" y="7413136"/>
                </a:moveTo>
                <a:cubicBezTo>
                  <a:pt x="2119473" y="7413136"/>
                  <a:pt x="2124131" y="7415464"/>
                  <a:pt x="2124131" y="7420122"/>
                </a:cubicBezTo>
                <a:cubicBezTo>
                  <a:pt x="2124131" y="7424781"/>
                  <a:pt x="2119473" y="7427109"/>
                  <a:pt x="2110157" y="7427109"/>
                </a:cubicBezTo>
                <a:cubicBezTo>
                  <a:pt x="2100841" y="7427109"/>
                  <a:pt x="2100841" y="7422452"/>
                  <a:pt x="2110157" y="7413136"/>
                </a:cubicBezTo>
                <a:close/>
                <a:moveTo>
                  <a:pt x="1886565" y="7413136"/>
                </a:moveTo>
                <a:cubicBezTo>
                  <a:pt x="1886565" y="7413136"/>
                  <a:pt x="1891223" y="7413136"/>
                  <a:pt x="1900539" y="7413136"/>
                </a:cubicBezTo>
                <a:cubicBezTo>
                  <a:pt x="1900539" y="7422452"/>
                  <a:pt x="1900539" y="7427109"/>
                  <a:pt x="1900539" y="7427109"/>
                </a:cubicBezTo>
                <a:cubicBezTo>
                  <a:pt x="1900539" y="7427109"/>
                  <a:pt x="1898210" y="7424781"/>
                  <a:pt x="1893551" y="7420122"/>
                </a:cubicBezTo>
                <a:cubicBezTo>
                  <a:pt x="1888894" y="7415464"/>
                  <a:pt x="1886565" y="7413136"/>
                  <a:pt x="1886565" y="7413136"/>
                </a:cubicBezTo>
                <a:close/>
                <a:moveTo>
                  <a:pt x="1510999" y="7404401"/>
                </a:moveTo>
                <a:cubicBezTo>
                  <a:pt x="1514492" y="7405566"/>
                  <a:pt x="1518566" y="7408476"/>
                  <a:pt x="1523226" y="7413136"/>
                </a:cubicBezTo>
                <a:cubicBezTo>
                  <a:pt x="1523226" y="7422452"/>
                  <a:pt x="1518566" y="7424781"/>
                  <a:pt x="1509251" y="7420122"/>
                </a:cubicBezTo>
                <a:cubicBezTo>
                  <a:pt x="1499935" y="7415464"/>
                  <a:pt x="1497607" y="7410807"/>
                  <a:pt x="1502265" y="7406148"/>
                </a:cubicBezTo>
                <a:cubicBezTo>
                  <a:pt x="1504593" y="7403819"/>
                  <a:pt x="1507504" y="7403237"/>
                  <a:pt x="1510999" y="7404401"/>
                </a:cubicBezTo>
                <a:close/>
                <a:moveTo>
                  <a:pt x="1732844" y="7399160"/>
                </a:moveTo>
                <a:cubicBezTo>
                  <a:pt x="1742161" y="7408478"/>
                  <a:pt x="1746818" y="7413136"/>
                  <a:pt x="1746818" y="7413136"/>
                </a:cubicBezTo>
                <a:cubicBezTo>
                  <a:pt x="1756137" y="7413136"/>
                  <a:pt x="1760793" y="7408478"/>
                  <a:pt x="1760793" y="7399160"/>
                </a:cubicBezTo>
                <a:close/>
                <a:moveTo>
                  <a:pt x="1383480" y="7399160"/>
                </a:moveTo>
                <a:cubicBezTo>
                  <a:pt x="1374164" y="7408478"/>
                  <a:pt x="1364848" y="7413136"/>
                  <a:pt x="1355531" y="7413136"/>
                </a:cubicBezTo>
                <a:lnTo>
                  <a:pt x="1355531" y="7427109"/>
                </a:lnTo>
                <a:lnTo>
                  <a:pt x="1355531" y="7455059"/>
                </a:lnTo>
                <a:cubicBezTo>
                  <a:pt x="1364848" y="7455059"/>
                  <a:pt x="1374164" y="7445742"/>
                  <a:pt x="1383480" y="7427109"/>
                </a:cubicBezTo>
                <a:close/>
                <a:moveTo>
                  <a:pt x="9181278" y="7385186"/>
                </a:moveTo>
                <a:cubicBezTo>
                  <a:pt x="9190594" y="7385186"/>
                  <a:pt x="9192923" y="7387517"/>
                  <a:pt x="9188266" y="7392174"/>
                </a:cubicBezTo>
                <a:cubicBezTo>
                  <a:pt x="9183609" y="7396831"/>
                  <a:pt x="9181278" y="7399160"/>
                  <a:pt x="9181278" y="7399160"/>
                </a:cubicBezTo>
                <a:close/>
                <a:moveTo>
                  <a:pt x="2207980" y="7385186"/>
                </a:moveTo>
                <a:cubicBezTo>
                  <a:pt x="2217296" y="7385186"/>
                  <a:pt x="2217296" y="7389845"/>
                  <a:pt x="2207980" y="7399160"/>
                </a:cubicBezTo>
                <a:cubicBezTo>
                  <a:pt x="2198663" y="7408478"/>
                  <a:pt x="2194003" y="7413136"/>
                  <a:pt x="2194003" y="7413136"/>
                </a:cubicBezTo>
                <a:lnTo>
                  <a:pt x="2194003" y="7399160"/>
                </a:lnTo>
                <a:cubicBezTo>
                  <a:pt x="2194003" y="7389845"/>
                  <a:pt x="2198663" y="7385186"/>
                  <a:pt x="2207980" y="7385186"/>
                </a:cubicBezTo>
                <a:close/>
                <a:moveTo>
                  <a:pt x="2068234" y="7385186"/>
                </a:moveTo>
                <a:lnTo>
                  <a:pt x="2082207" y="7385186"/>
                </a:lnTo>
                <a:cubicBezTo>
                  <a:pt x="2072891" y="7394503"/>
                  <a:pt x="2072891" y="7399160"/>
                  <a:pt x="2082207" y="7399160"/>
                </a:cubicBezTo>
                <a:lnTo>
                  <a:pt x="2068234" y="7399160"/>
                </a:lnTo>
                <a:close/>
                <a:moveTo>
                  <a:pt x="1690921" y="7385186"/>
                </a:moveTo>
                <a:cubicBezTo>
                  <a:pt x="1690921" y="7394503"/>
                  <a:pt x="1695578" y="7399160"/>
                  <a:pt x="1704895" y="7399160"/>
                </a:cubicBezTo>
                <a:cubicBezTo>
                  <a:pt x="1714211" y="7399160"/>
                  <a:pt x="1718871" y="7399160"/>
                  <a:pt x="1718871" y="7399160"/>
                </a:cubicBezTo>
                <a:cubicBezTo>
                  <a:pt x="1718871" y="7399160"/>
                  <a:pt x="1714211" y="7396831"/>
                  <a:pt x="1704895" y="7392174"/>
                </a:cubicBezTo>
                <a:cubicBezTo>
                  <a:pt x="1695578" y="7387517"/>
                  <a:pt x="1690921" y="7385186"/>
                  <a:pt x="1690921" y="7385186"/>
                </a:cubicBezTo>
                <a:close/>
                <a:moveTo>
                  <a:pt x="8845888" y="7357237"/>
                </a:moveTo>
                <a:cubicBezTo>
                  <a:pt x="8845888" y="7357237"/>
                  <a:pt x="8843560" y="7361896"/>
                  <a:pt x="8838902" y="7371212"/>
                </a:cubicBezTo>
                <a:cubicBezTo>
                  <a:pt x="8834245" y="7380529"/>
                  <a:pt x="8831915" y="7385186"/>
                  <a:pt x="8831915" y="7385186"/>
                </a:cubicBezTo>
                <a:cubicBezTo>
                  <a:pt x="8813282" y="7394503"/>
                  <a:pt x="8803965" y="7403819"/>
                  <a:pt x="8803965" y="7413136"/>
                </a:cubicBezTo>
                <a:cubicBezTo>
                  <a:pt x="8803965" y="7422452"/>
                  <a:pt x="8813282" y="7422452"/>
                  <a:pt x="8831915" y="7413136"/>
                </a:cubicBezTo>
                <a:cubicBezTo>
                  <a:pt x="8831915" y="7413136"/>
                  <a:pt x="8834245" y="7410807"/>
                  <a:pt x="8838902" y="7406148"/>
                </a:cubicBezTo>
                <a:cubicBezTo>
                  <a:pt x="8843560" y="7401490"/>
                  <a:pt x="8845888" y="7394503"/>
                  <a:pt x="8845888" y="7385186"/>
                </a:cubicBezTo>
                <a:lnTo>
                  <a:pt x="8845888" y="7371212"/>
                </a:lnTo>
                <a:close/>
                <a:moveTo>
                  <a:pt x="8803965" y="7357237"/>
                </a:moveTo>
                <a:cubicBezTo>
                  <a:pt x="8803965" y="7357237"/>
                  <a:pt x="8799308" y="7361896"/>
                  <a:pt x="8789991" y="7371212"/>
                </a:cubicBezTo>
                <a:lnTo>
                  <a:pt x="8789991" y="7399160"/>
                </a:lnTo>
                <a:lnTo>
                  <a:pt x="8803965" y="7371212"/>
                </a:lnTo>
                <a:cubicBezTo>
                  <a:pt x="8803965" y="7361896"/>
                  <a:pt x="8803965" y="7357237"/>
                  <a:pt x="8803965" y="7357237"/>
                </a:cubicBezTo>
                <a:close/>
                <a:moveTo>
                  <a:pt x="2177410" y="7352870"/>
                </a:moveTo>
                <a:cubicBezTo>
                  <a:pt x="2186145" y="7351124"/>
                  <a:pt x="2187018" y="7357237"/>
                  <a:pt x="2180030" y="7371212"/>
                </a:cubicBezTo>
                <a:cubicBezTo>
                  <a:pt x="2180030" y="7380529"/>
                  <a:pt x="2177701" y="7382857"/>
                  <a:pt x="2173042" y="7378198"/>
                </a:cubicBezTo>
                <a:cubicBezTo>
                  <a:pt x="2168385" y="7373541"/>
                  <a:pt x="2161397" y="7371212"/>
                  <a:pt x="2152081" y="7371212"/>
                </a:cubicBezTo>
                <a:lnTo>
                  <a:pt x="2152081" y="7385186"/>
                </a:lnTo>
                <a:cubicBezTo>
                  <a:pt x="2152081" y="7375870"/>
                  <a:pt x="2147423" y="7371212"/>
                  <a:pt x="2138107" y="7371212"/>
                </a:cubicBezTo>
                <a:cubicBezTo>
                  <a:pt x="2128790" y="7371212"/>
                  <a:pt x="2124131" y="7371212"/>
                  <a:pt x="2124131" y="7371212"/>
                </a:cubicBezTo>
                <a:cubicBezTo>
                  <a:pt x="2124131" y="7371212"/>
                  <a:pt x="2124131" y="7366553"/>
                  <a:pt x="2124131" y="7357237"/>
                </a:cubicBezTo>
                <a:cubicBezTo>
                  <a:pt x="2133447" y="7357237"/>
                  <a:pt x="2147423" y="7357237"/>
                  <a:pt x="2166056" y="7357237"/>
                </a:cubicBezTo>
                <a:cubicBezTo>
                  <a:pt x="2170713" y="7354908"/>
                  <a:pt x="2174497" y="7353453"/>
                  <a:pt x="2177410" y="7352870"/>
                </a:cubicBezTo>
                <a:close/>
                <a:moveTo>
                  <a:pt x="9107912" y="7346756"/>
                </a:moveTo>
                <a:cubicBezTo>
                  <a:pt x="9105584" y="7346756"/>
                  <a:pt x="9102089" y="7347920"/>
                  <a:pt x="9097432" y="7350249"/>
                </a:cubicBezTo>
                <a:cubicBezTo>
                  <a:pt x="9088113" y="7354908"/>
                  <a:pt x="9083456" y="7357237"/>
                  <a:pt x="9083456" y="7357237"/>
                </a:cubicBezTo>
                <a:lnTo>
                  <a:pt x="9111405" y="7357237"/>
                </a:lnTo>
                <a:cubicBezTo>
                  <a:pt x="9111405" y="7357237"/>
                  <a:pt x="9111405" y="7354908"/>
                  <a:pt x="9111405" y="7350249"/>
                </a:cubicBezTo>
                <a:cubicBezTo>
                  <a:pt x="9111405" y="7347920"/>
                  <a:pt x="9110241" y="7346756"/>
                  <a:pt x="9107912" y="7346756"/>
                </a:cubicBezTo>
                <a:close/>
                <a:moveTo>
                  <a:pt x="1928489" y="7343263"/>
                </a:moveTo>
                <a:cubicBezTo>
                  <a:pt x="1928489" y="7343263"/>
                  <a:pt x="1926158" y="7347920"/>
                  <a:pt x="1921500" y="7357237"/>
                </a:cubicBezTo>
                <a:cubicBezTo>
                  <a:pt x="1916844" y="7366553"/>
                  <a:pt x="1912184" y="7371212"/>
                  <a:pt x="1907527" y="7371212"/>
                </a:cubicBezTo>
                <a:cubicBezTo>
                  <a:pt x="1902868" y="7371212"/>
                  <a:pt x="1895882" y="7366553"/>
                  <a:pt x="1886565" y="7357237"/>
                </a:cubicBezTo>
                <a:lnTo>
                  <a:pt x="1900539" y="7357237"/>
                </a:lnTo>
                <a:cubicBezTo>
                  <a:pt x="1919172" y="7357237"/>
                  <a:pt x="1928489" y="7352579"/>
                  <a:pt x="1928489" y="7343263"/>
                </a:cubicBezTo>
                <a:close/>
                <a:moveTo>
                  <a:pt x="4683468" y="7333280"/>
                </a:moveTo>
                <a:lnTo>
                  <a:pt x="4695448" y="7357237"/>
                </a:lnTo>
                <a:cubicBezTo>
                  <a:pt x="4695448" y="7357237"/>
                  <a:pt x="4688460" y="7366553"/>
                  <a:pt x="4674486" y="7385186"/>
                </a:cubicBezTo>
                <a:cubicBezTo>
                  <a:pt x="4660510" y="7403819"/>
                  <a:pt x="4653525" y="7413136"/>
                  <a:pt x="4653525" y="7413136"/>
                </a:cubicBezTo>
                <a:lnTo>
                  <a:pt x="4653525" y="7399160"/>
                </a:lnTo>
                <a:cubicBezTo>
                  <a:pt x="4662840" y="7380529"/>
                  <a:pt x="4667498" y="7371212"/>
                  <a:pt x="4667498" y="7371212"/>
                </a:cubicBezTo>
                <a:cubicBezTo>
                  <a:pt x="4667498" y="7371212"/>
                  <a:pt x="4662840" y="7375870"/>
                  <a:pt x="4653525" y="7385186"/>
                </a:cubicBezTo>
                <a:cubicBezTo>
                  <a:pt x="4644208" y="7394503"/>
                  <a:pt x="4634892" y="7399160"/>
                  <a:pt x="4625576" y="7399160"/>
                </a:cubicBezTo>
                <a:lnTo>
                  <a:pt x="4639549" y="7385186"/>
                </a:lnTo>
                <a:cubicBezTo>
                  <a:pt x="4639549" y="7385186"/>
                  <a:pt x="4639549" y="7380529"/>
                  <a:pt x="4639549" y="7371212"/>
                </a:cubicBezTo>
                <a:cubicBezTo>
                  <a:pt x="4639549" y="7361896"/>
                  <a:pt x="4644208" y="7357237"/>
                  <a:pt x="4653525" y="7357237"/>
                </a:cubicBezTo>
                <a:lnTo>
                  <a:pt x="4681472" y="7343263"/>
                </a:lnTo>
                <a:close/>
                <a:moveTo>
                  <a:pt x="9390896" y="7329287"/>
                </a:moveTo>
                <a:cubicBezTo>
                  <a:pt x="9390896" y="7338606"/>
                  <a:pt x="9386239" y="7343263"/>
                  <a:pt x="9376922" y="7343263"/>
                </a:cubicBezTo>
                <a:lnTo>
                  <a:pt x="9376922" y="7357237"/>
                </a:lnTo>
                <a:cubicBezTo>
                  <a:pt x="9386239" y="7357237"/>
                  <a:pt x="9390896" y="7352579"/>
                  <a:pt x="9390896" y="7343263"/>
                </a:cubicBezTo>
                <a:close/>
                <a:moveTo>
                  <a:pt x="2180030" y="7329287"/>
                </a:moveTo>
                <a:cubicBezTo>
                  <a:pt x="2180030" y="7329287"/>
                  <a:pt x="2184687" y="7329287"/>
                  <a:pt x="2194003" y="7329287"/>
                </a:cubicBezTo>
                <a:cubicBezTo>
                  <a:pt x="2194003" y="7338606"/>
                  <a:pt x="2194003" y="7343263"/>
                  <a:pt x="2194003" y="7343263"/>
                </a:cubicBezTo>
                <a:cubicBezTo>
                  <a:pt x="2184687" y="7333946"/>
                  <a:pt x="2180030" y="7329287"/>
                  <a:pt x="2180030" y="7329287"/>
                </a:cubicBezTo>
                <a:close/>
                <a:moveTo>
                  <a:pt x="1942462" y="7329287"/>
                </a:moveTo>
                <a:cubicBezTo>
                  <a:pt x="1951779" y="7329287"/>
                  <a:pt x="1954108" y="7331618"/>
                  <a:pt x="1949450" y="7336275"/>
                </a:cubicBezTo>
                <a:cubicBezTo>
                  <a:pt x="1944790" y="7340934"/>
                  <a:pt x="1942462" y="7343263"/>
                  <a:pt x="1942462" y="7343263"/>
                </a:cubicBezTo>
                <a:close/>
                <a:moveTo>
                  <a:pt x="1614933" y="7324921"/>
                </a:moveTo>
                <a:cubicBezTo>
                  <a:pt x="1616680" y="7325503"/>
                  <a:pt x="1618717" y="7326959"/>
                  <a:pt x="1621048" y="7329287"/>
                </a:cubicBezTo>
                <a:cubicBezTo>
                  <a:pt x="1630365" y="7338606"/>
                  <a:pt x="1635022" y="7343263"/>
                  <a:pt x="1635022" y="7343263"/>
                </a:cubicBezTo>
                <a:lnTo>
                  <a:pt x="1621048" y="7343263"/>
                </a:lnTo>
                <a:cubicBezTo>
                  <a:pt x="1621048" y="7352579"/>
                  <a:pt x="1616389" y="7361896"/>
                  <a:pt x="1607072" y="7371212"/>
                </a:cubicBezTo>
                <a:lnTo>
                  <a:pt x="1593099" y="7357237"/>
                </a:lnTo>
                <a:cubicBezTo>
                  <a:pt x="1593099" y="7357237"/>
                  <a:pt x="1597756" y="7357237"/>
                  <a:pt x="1607072" y="7357237"/>
                </a:cubicBezTo>
                <a:lnTo>
                  <a:pt x="1607072" y="7343263"/>
                </a:lnTo>
                <a:cubicBezTo>
                  <a:pt x="1607072" y="7329287"/>
                  <a:pt x="1609694" y="7323174"/>
                  <a:pt x="1614933" y="7324921"/>
                </a:cubicBezTo>
                <a:close/>
                <a:moveTo>
                  <a:pt x="1449858" y="7322301"/>
                </a:moveTo>
                <a:cubicBezTo>
                  <a:pt x="1447530" y="7322301"/>
                  <a:pt x="1444036" y="7324630"/>
                  <a:pt x="1439380" y="7329287"/>
                </a:cubicBezTo>
                <a:cubicBezTo>
                  <a:pt x="1439380" y="7329287"/>
                  <a:pt x="1437049" y="7331618"/>
                  <a:pt x="1432392" y="7336275"/>
                </a:cubicBezTo>
                <a:cubicBezTo>
                  <a:pt x="1427733" y="7340934"/>
                  <a:pt x="1425404" y="7347920"/>
                  <a:pt x="1425404" y="7357237"/>
                </a:cubicBezTo>
                <a:cubicBezTo>
                  <a:pt x="1425404" y="7375870"/>
                  <a:pt x="1430061" y="7375870"/>
                  <a:pt x="1439380" y="7357237"/>
                </a:cubicBezTo>
                <a:cubicBezTo>
                  <a:pt x="1448696" y="7347920"/>
                  <a:pt x="1453354" y="7338606"/>
                  <a:pt x="1453354" y="7329287"/>
                </a:cubicBezTo>
                <a:cubicBezTo>
                  <a:pt x="1453354" y="7324630"/>
                  <a:pt x="1452189" y="7322301"/>
                  <a:pt x="1449858" y="7322301"/>
                </a:cubicBezTo>
                <a:close/>
                <a:moveTo>
                  <a:pt x="4688460" y="7315313"/>
                </a:moveTo>
                <a:lnTo>
                  <a:pt x="4689460" y="7315313"/>
                </a:lnTo>
                <a:lnTo>
                  <a:pt x="4684967" y="7325794"/>
                </a:lnTo>
                <a:lnTo>
                  <a:pt x="4683468" y="7333280"/>
                </a:lnTo>
                <a:lnTo>
                  <a:pt x="4681472" y="7329287"/>
                </a:lnTo>
                <a:cubicBezTo>
                  <a:pt x="4681472" y="7319973"/>
                  <a:pt x="4683803" y="7315313"/>
                  <a:pt x="4688460" y="7315313"/>
                </a:cubicBezTo>
                <a:close/>
                <a:moveTo>
                  <a:pt x="1970411" y="7315313"/>
                </a:moveTo>
                <a:cubicBezTo>
                  <a:pt x="1989045" y="7324630"/>
                  <a:pt x="1989045" y="7333946"/>
                  <a:pt x="1970411" y="7343263"/>
                </a:cubicBezTo>
                <a:cubicBezTo>
                  <a:pt x="1961095" y="7343263"/>
                  <a:pt x="1958766" y="7338606"/>
                  <a:pt x="1963424" y="7329287"/>
                </a:cubicBezTo>
                <a:cubicBezTo>
                  <a:pt x="1968083" y="7319973"/>
                  <a:pt x="1970411" y="7315313"/>
                  <a:pt x="1970411" y="7315313"/>
                </a:cubicBezTo>
                <a:close/>
                <a:moveTo>
                  <a:pt x="1537200" y="7315313"/>
                </a:moveTo>
                <a:cubicBezTo>
                  <a:pt x="1537200" y="7315313"/>
                  <a:pt x="1532543" y="7319973"/>
                  <a:pt x="1523226" y="7329287"/>
                </a:cubicBezTo>
                <a:lnTo>
                  <a:pt x="1537200" y="7329287"/>
                </a:lnTo>
                <a:lnTo>
                  <a:pt x="1551176" y="7329287"/>
                </a:lnTo>
                <a:close/>
                <a:moveTo>
                  <a:pt x="1257709" y="7315313"/>
                </a:moveTo>
                <a:cubicBezTo>
                  <a:pt x="1257709" y="7315313"/>
                  <a:pt x="1262368" y="7315313"/>
                  <a:pt x="1271684" y="7315313"/>
                </a:cubicBezTo>
                <a:lnTo>
                  <a:pt x="1285658" y="7329287"/>
                </a:lnTo>
                <a:cubicBezTo>
                  <a:pt x="1285658" y="7338606"/>
                  <a:pt x="1285658" y="7347920"/>
                  <a:pt x="1285658" y="7357237"/>
                </a:cubicBezTo>
                <a:cubicBezTo>
                  <a:pt x="1267026" y="7375870"/>
                  <a:pt x="1257709" y="7375870"/>
                  <a:pt x="1257709" y="7357237"/>
                </a:cubicBezTo>
                <a:lnTo>
                  <a:pt x="1271684" y="7357237"/>
                </a:lnTo>
                <a:cubicBezTo>
                  <a:pt x="1271684" y="7357237"/>
                  <a:pt x="1271684" y="7352579"/>
                  <a:pt x="1271684" y="7343263"/>
                </a:cubicBezTo>
                <a:cubicBezTo>
                  <a:pt x="1271684" y="7333946"/>
                  <a:pt x="1267026" y="7329287"/>
                  <a:pt x="1257709" y="7329287"/>
                </a:cubicBezTo>
                <a:close/>
                <a:moveTo>
                  <a:pt x="8734092" y="7301340"/>
                </a:moveTo>
                <a:lnTo>
                  <a:pt x="8720119" y="7315313"/>
                </a:lnTo>
                <a:cubicBezTo>
                  <a:pt x="8729435" y="7315313"/>
                  <a:pt x="8734092" y="7315313"/>
                  <a:pt x="8734092" y="7315313"/>
                </a:cubicBezTo>
                <a:close/>
                <a:moveTo>
                  <a:pt x="4933016" y="7301340"/>
                </a:moveTo>
                <a:lnTo>
                  <a:pt x="4919040" y="7315313"/>
                </a:lnTo>
                <a:cubicBezTo>
                  <a:pt x="4928356" y="7315313"/>
                  <a:pt x="4933016" y="7315313"/>
                  <a:pt x="4933016" y="7315313"/>
                </a:cubicBezTo>
                <a:cubicBezTo>
                  <a:pt x="4933016" y="7315313"/>
                  <a:pt x="4933016" y="7310656"/>
                  <a:pt x="4933016" y="7301340"/>
                </a:cubicBezTo>
                <a:close/>
                <a:moveTo>
                  <a:pt x="4835194" y="7301340"/>
                </a:moveTo>
                <a:lnTo>
                  <a:pt x="4793270" y="7371212"/>
                </a:lnTo>
                <a:lnTo>
                  <a:pt x="4807244" y="7371212"/>
                </a:lnTo>
                <a:cubicBezTo>
                  <a:pt x="4807244" y="7380529"/>
                  <a:pt x="4807244" y="7385186"/>
                  <a:pt x="4807244" y="7385186"/>
                </a:cubicBezTo>
                <a:cubicBezTo>
                  <a:pt x="4807244" y="7385186"/>
                  <a:pt x="4802585" y="7389845"/>
                  <a:pt x="4793270" y="7399160"/>
                </a:cubicBezTo>
                <a:cubicBezTo>
                  <a:pt x="4783954" y="7408478"/>
                  <a:pt x="4783954" y="7413136"/>
                  <a:pt x="4793270" y="7413136"/>
                </a:cubicBezTo>
                <a:cubicBezTo>
                  <a:pt x="4802585" y="7413136"/>
                  <a:pt x="4811903" y="7403819"/>
                  <a:pt x="4821220" y="7385186"/>
                </a:cubicBezTo>
                <a:cubicBezTo>
                  <a:pt x="4849167" y="7375870"/>
                  <a:pt x="4867800" y="7366553"/>
                  <a:pt x="4877116" y="7357237"/>
                </a:cubicBezTo>
                <a:lnTo>
                  <a:pt x="4919040" y="7329287"/>
                </a:lnTo>
                <a:cubicBezTo>
                  <a:pt x="4909726" y="7319973"/>
                  <a:pt x="4900407" y="7324630"/>
                  <a:pt x="4891092" y="7343263"/>
                </a:cubicBezTo>
                <a:cubicBezTo>
                  <a:pt x="4881776" y="7352579"/>
                  <a:pt x="4872458" y="7354908"/>
                  <a:pt x="4863143" y="7350249"/>
                </a:cubicBezTo>
                <a:cubicBezTo>
                  <a:pt x="4853826" y="7345592"/>
                  <a:pt x="4849167" y="7343263"/>
                  <a:pt x="4849167" y="7343263"/>
                </a:cubicBezTo>
                <a:lnTo>
                  <a:pt x="4863143" y="7343263"/>
                </a:lnTo>
                <a:cubicBezTo>
                  <a:pt x="4872458" y="7343263"/>
                  <a:pt x="4877116" y="7338606"/>
                  <a:pt x="4877116" y="7329287"/>
                </a:cubicBezTo>
                <a:cubicBezTo>
                  <a:pt x="4886433" y="7319973"/>
                  <a:pt x="4888764" y="7315313"/>
                  <a:pt x="4884104" y="7315313"/>
                </a:cubicBezTo>
                <a:cubicBezTo>
                  <a:pt x="4879446" y="7315313"/>
                  <a:pt x="4872458" y="7315313"/>
                  <a:pt x="4863143" y="7315313"/>
                </a:cubicBezTo>
                <a:cubicBezTo>
                  <a:pt x="4853826" y="7315313"/>
                  <a:pt x="4846838" y="7319973"/>
                  <a:pt x="4842182" y="7329287"/>
                </a:cubicBezTo>
                <a:cubicBezTo>
                  <a:pt x="4837522" y="7338606"/>
                  <a:pt x="4830534" y="7343263"/>
                  <a:pt x="4821220" y="7343263"/>
                </a:cubicBezTo>
                <a:lnTo>
                  <a:pt x="4821220" y="7329287"/>
                </a:lnTo>
                <a:close/>
                <a:moveTo>
                  <a:pt x="2347724" y="7287364"/>
                </a:moveTo>
                <a:cubicBezTo>
                  <a:pt x="2357041" y="7287364"/>
                  <a:pt x="2361699" y="7287364"/>
                  <a:pt x="2361699" y="7287364"/>
                </a:cubicBezTo>
                <a:cubicBezTo>
                  <a:pt x="2361699" y="7296680"/>
                  <a:pt x="2359370" y="7301340"/>
                  <a:pt x="2354713" y="7301340"/>
                </a:cubicBezTo>
                <a:cubicBezTo>
                  <a:pt x="2350054" y="7301340"/>
                  <a:pt x="2347724" y="7301340"/>
                  <a:pt x="2347724" y="7301340"/>
                </a:cubicBezTo>
                <a:close/>
                <a:moveTo>
                  <a:pt x="2242914" y="7287364"/>
                </a:moveTo>
                <a:lnTo>
                  <a:pt x="2249903" y="7287364"/>
                </a:lnTo>
                <a:cubicBezTo>
                  <a:pt x="2249903" y="7287364"/>
                  <a:pt x="2249903" y="7292023"/>
                  <a:pt x="2249903" y="7301340"/>
                </a:cubicBezTo>
                <a:close/>
                <a:moveTo>
                  <a:pt x="2110157" y="7287364"/>
                </a:moveTo>
                <a:lnTo>
                  <a:pt x="2110157" y="7301340"/>
                </a:lnTo>
                <a:lnTo>
                  <a:pt x="2110157" y="7329287"/>
                </a:lnTo>
                <a:cubicBezTo>
                  <a:pt x="2100841" y="7338606"/>
                  <a:pt x="2096184" y="7343263"/>
                  <a:pt x="2096184" y="7343263"/>
                </a:cubicBezTo>
                <a:cubicBezTo>
                  <a:pt x="2096184" y="7343263"/>
                  <a:pt x="2091524" y="7343263"/>
                  <a:pt x="2082207" y="7343263"/>
                </a:cubicBezTo>
                <a:lnTo>
                  <a:pt x="2082207" y="7357237"/>
                </a:lnTo>
                <a:cubicBezTo>
                  <a:pt x="2072891" y="7357237"/>
                  <a:pt x="2063575" y="7366553"/>
                  <a:pt x="2054258" y="7385186"/>
                </a:cubicBezTo>
                <a:lnTo>
                  <a:pt x="2026311" y="7399160"/>
                </a:lnTo>
                <a:cubicBezTo>
                  <a:pt x="2026311" y="7399160"/>
                  <a:pt x="2030967" y="7394503"/>
                  <a:pt x="2040285" y="7385186"/>
                </a:cubicBezTo>
                <a:cubicBezTo>
                  <a:pt x="2049601" y="7375870"/>
                  <a:pt x="2049601" y="7366553"/>
                  <a:pt x="2040285" y="7357237"/>
                </a:cubicBezTo>
                <a:close/>
                <a:moveTo>
                  <a:pt x="1369507" y="7287364"/>
                </a:moveTo>
                <a:lnTo>
                  <a:pt x="1383480" y="7301340"/>
                </a:lnTo>
                <a:cubicBezTo>
                  <a:pt x="1383480" y="7292023"/>
                  <a:pt x="1383480" y="7287364"/>
                  <a:pt x="1383480" y="7287364"/>
                </a:cubicBezTo>
                <a:cubicBezTo>
                  <a:pt x="1374164" y="7287364"/>
                  <a:pt x="1369507" y="7287364"/>
                  <a:pt x="1369507" y="7287364"/>
                </a:cubicBezTo>
                <a:close/>
                <a:moveTo>
                  <a:pt x="1271684" y="7287364"/>
                </a:moveTo>
                <a:cubicBezTo>
                  <a:pt x="1281001" y="7287364"/>
                  <a:pt x="1285658" y="7292023"/>
                  <a:pt x="1285658" y="7301340"/>
                </a:cubicBezTo>
                <a:cubicBezTo>
                  <a:pt x="1285658" y="7310656"/>
                  <a:pt x="1281001" y="7315313"/>
                  <a:pt x="1271684" y="7315313"/>
                </a:cubicBezTo>
                <a:cubicBezTo>
                  <a:pt x="1271684" y="7315313"/>
                  <a:pt x="1271684" y="7310656"/>
                  <a:pt x="1271684" y="7301340"/>
                </a:cubicBezTo>
                <a:cubicBezTo>
                  <a:pt x="1271684" y="7292023"/>
                  <a:pt x="1271684" y="7287364"/>
                  <a:pt x="1271684" y="7287364"/>
                </a:cubicBezTo>
                <a:close/>
                <a:moveTo>
                  <a:pt x="9111405" y="7273390"/>
                </a:moveTo>
                <a:lnTo>
                  <a:pt x="9069482" y="7301340"/>
                </a:lnTo>
                <a:lnTo>
                  <a:pt x="9083456" y="7301340"/>
                </a:lnTo>
                <a:close/>
                <a:moveTo>
                  <a:pt x="2124131" y="7273390"/>
                </a:moveTo>
                <a:cubicBezTo>
                  <a:pt x="2124131" y="7278047"/>
                  <a:pt x="2122967" y="7281542"/>
                  <a:pt x="2120638" y="7283871"/>
                </a:cubicBezTo>
                <a:lnTo>
                  <a:pt x="2110157" y="7287364"/>
                </a:lnTo>
                <a:close/>
                <a:moveTo>
                  <a:pt x="1579125" y="7273390"/>
                </a:moveTo>
                <a:cubicBezTo>
                  <a:pt x="1569807" y="7282707"/>
                  <a:pt x="1569807" y="7287364"/>
                  <a:pt x="1579125" y="7287364"/>
                </a:cubicBezTo>
                <a:cubicBezTo>
                  <a:pt x="1588441" y="7287364"/>
                  <a:pt x="1593099" y="7285035"/>
                  <a:pt x="1593099" y="7280376"/>
                </a:cubicBezTo>
                <a:cubicBezTo>
                  <a:pt x="1593099" y="7275719"/>
                  <a:pt x="1588441" y="7273390"/>
                  <a:pt x="1579125" y="7273390"/>
                </a:cubicBezTo>
                <a:close/>
                <a:moveTo>
                  <a:pt x="2225448" y="7266402"/>
                </a:moveTo>
                <a:cubicBezTo>
                  <a:pt x="2227776" y="7266402"/>
                  <a:pt x="2231269" y="7268731"/>
                  <a:pt x="2235928" y="7273390"/>
                </a:cubicBezTo>
                <a:lnTo>
                  <a:pt x="2242914" y="7287364"/>
                </a:lnTo>
                <a:lnTo>
                  <a:pt x="2235928" y="7287364"/>
                </a:lnTo>
                <a:lnTo>
                  <a:pt x="2221953" y="7273390"/>
                </a:lnTo>
                <a:cubicBezTo>
                  <a:pt x="2221953" y="7268731"/>
                  <a:pt x="2223118" y="7266402"/>
                  <a:pt x="2225448" y="7266402"/>
                </a:cubicBezTo>
                <a:close/>
                <a:moveTo>
                  <a:pt x="1495276" y="7262909"/>
                </a:moveTo>
                <a:cubicBezTo>
                  <a:pt x="1492948" y="7262909"/>
                  <a:pt x="1490620" y="7264074"/>
                  <a:pt x="1488289" y="7266402"/>
                </a:cubicBezTo>
                <a:cubicBezTo>
                  <a:pt x="1483631" y="7271062"/>
                  <a:pt x="1481303" y="7278047"/>
                  <a:pt x="1481303" y="7287364"/>
                </a:cubicBezTo>
                <a:lnTo>
                  <a:pt x="1495276" y="7287364"/>
                </a:lnTo>
                <a:cubicBezTo>
                  <a:pt x="1504593" y="7278047"/>
                  <a:pt x="1506921" y="7271062"/>
                  <a:pt x="1502265" y="7266402"/>
                </a:cubicBezTo>
                <a:cubicBezTo>
                  <a:pt x="1499935" y="7264074"/>
                  <a:pt x="1497605" y="7262909"/>
                  <a:pt x="1495276" y="7262909"/>
                </a:cubicBezTo>
                <a:close/>
                <a:moveTo>
                  <a:pt x="8971660" y="7259415"/>
                </a:moveTo>
                <a:cubicBezTo>
                  <a:pt x="8962343" y="7259415"/>
                  <a:pt x="8957686" y="7261745"/>
                  <a:pt x="8957686" y="7266402"/>
                </a:cubicBezTo>
                <a:cubicBezTo>
                  <a:pt x="8957686" y="7271062"/>
                  <a:pt x="8953029" y="7273390"/>
                  <a:pt x="8943710" y="7273390"/>
                </a:cubicBezTo>
                <a:lnTo>
                  <a:pt x="8957686" y="7273390"/>
                </a:lnTo>
                <a:cubicBezTo>
                  <a:pt x="8976317" y="7273390"/>
                  <a:pt x="8985634" y="7268733"/>
                  <a:pt x="8985634" y="7259415"/>
                </a:cubicBezTo>
                <a:close/>
                <a:moveTo>
                  <a:pt x="8887813" y="7259415"/>
                </a:moveTo>
                <a:cubicBezTo>
                  <a:pt x="8887813" y="7259415"/>
                  <a:pt x="8892471" y="7259415"/>
                  <a:pt x="8901787" y="7259415"/>
                </a:cubicBezTo>
                <a:cubicBezTo>
                  <a:pt x="8901787" y="7268733"/>
                  <a:pt x="8901787" y="7273390"/>
                  <a:pt x="8901787" y="7273390"/>
                </a:cubicBezTo>
                <a:close/>
                <a:moveTo>
                  <a:pt x="2319775" y="7259415"/>
                </a:moveTo>
                <a:cubicBezTo>
                  <a:pt x="2319775" y="7259415"/>
                  <a:pt x="2319775" y="7264074"/>
                  <a:pt x="2319775" y="7273390"/>
                </a:cubicBezTo>
                <a:cubicBezTo>
                  <a:pt x="2329092" y="7273390"/>
                  <a:pt x="2338408" y="7268733"/>
                  <a:pt x="2347724" y="7259415"/>
                </a:cubicBezTo>
                <a:cubicBezTo>
                  <a:pt x="2347724" y="7259415"/>
                  <a:pt x="2343065" y="7259415"/>
                  <a:pt x="2333749" y="7259415"/>
                </a:cubicBezTo>
                <a:cubicBezTo>
                  <a:pt x="2324434" y="7259415"/>
                  <a:pt x="2319775" y="7259415"/>
                  <a:pt x="2319775" y="7259415"/>
                </a:cubicBezTo>
                <a:close/>
                <a:moveTo>
                  <a:pt x="1886565" y="7245441"/>
                </a:moveTo>
                <a:cubicBezTo>
                  <a:pt x="1886565" y="7245441"/>
                  <a:pt x="1881906" y="7247771"/>
                  <a:pt x="1872590" y="7252429"/>
                </a:cubicBezTo>
                <a:cubicBezTo>
                  <a:pt x="1863273" y="7257086"/>
                  <a:pt x="1858615" y="7259415"/>
                  <a:pt x="1858615" y="7259415"/>
                </a:cubicBezTo>
                <a:lnTo>
                  <a:pt x="1844640" y="7287364"/>
                </a:lnTo>
                <a:lnTo>
                  <a:pt x="1858615" y="7273390"/>
                </a:lnTo>
                <a:lnTo>
                  <a:pt x="1872590" y="7259415"/>
                </a:lnTo>
                <a:close/>
                <a:moveTo>
                  <a:pt x="1593099" y="7245441"/>
                </a:moveTo>
                <a:cubicBezTo>
                  <a:pt x="1593099" y="7254757"/>
                  <a:pt x="1593099" y="7259415"/>
                  <a:pt x="1593099" y="7259415"/>
                </a:cubicBezTo>
                <a:lnTo>
                  <a:pt x="1607072" y="7245441"/>
                </a:lnTo>
                <a:cubicBezTo>
                  <a:pt x="1607072" y="7245441"/>
                  <a:pt x="1602415" y="7245441"/>
                  <a:pt x="1593099" y="7245441"/>
                </a:cubicBezTo>
                <a:close/>
                <a:moveTo>
                  <a:pt x="1411430" y="7245441"/>
                </a:moveTo>
                <a:cubicBezTo>
                  <a:pt x="1402114" y="7245441"/>
                  <a:pt x="1397455" y="7250100"/>
                  <a:pt x="1397455" y="7259415"/>
                </a:cubicBezTo>
                <a:cubicBezTo>
                  <a:pt x="1397455" y="7259415"/>
                  <a:pt x="1397455" y="7264074"/>
                  <a:pt x="1397455" y="7273390"/>
                </a:cubicBezTo>
                <a:cubicBezTo>
                  <a:pt x="1406771" y="7273390"/>
                  <a:pt x="1411430" y="7268733"/>
                  <a:pt x="1411430" y="7259415"/>
                </a:cubicBezTo>
                <a:close/>
                <a:moveTo>
                  <a:pt x="1292647" y="7245441"/>
                </a:moveTo>
                <a:cubicBezTo>
                  <a:pt x="1287987" y="7245441"/>
                  <a:pt x="1285658" y="7250100"/>
                  <a:pt x="1285658" y="7259415"/>
                </a:cubicBezTo>
                <a:lnTo>
                  <a:pt x="1285658" y="7273390"/>
                </a:lnTo>
                <a:cubicBezTo>
                  <a:pt x="1285658" y="7273390"/>
                  <a:pt x="1287987" y="7271062"/>
                  <a:pt x="1292647" y="7266402"/>
                </a:cubicBezTo>
                <a:cubicBezTo>
                  <a:pt x="1297304" y="7261745"/>
                  <a:pt x="1299633" y="7259415"/>
                  <a:pt x="1299633" y="7259415"/>
                </a:cubicBezTo>
                <a:lnTo>
                  <a:pt x="1299633" y="7273390"/>
                </a:lnTo>
                <a:cubicBezTo>
                  <a:pt x="1318266" y="7282707"/>
                  <a:pt x="1332241" y="7282707"/>
                  <a:pt x="1341555" y="7273390"/>
                </a:cubicBezTo>
                <a:cubicBezTo>
                  <a:pt x="1350874" y="7254757"/>
                  <a:pt x="1355531" y="7245441"/>
                  <a:pt x="1355531" y="7245441"/>
                </a:cubicBezTo>
                <a:lnTo>
                  <a:pt x="1341555" y="7245441"/>
                </a:lnTo>
                <a:lnTo>
                  <a:pt x="1327582" y="7259415"/>
                </a:lnTo>
                <a:cubicBezTo>
                  <a:pt x="1318266" y="7259415"/>
                  <a:pt x="1308949" y="7259415"/>
                  <a:pt x="1299633" y="7259415"/>
                </a:cubicBezTo>
                <a:lnTo>
                  <a:pt x="1299633" y="7245441"/>
                </a:lnTo>
                <a:cubicBezTo>
                  <a:pt x="1299633" y="7245441"/>
                  <a:pt x="1297304" y="7245441"/>
                  <a:pt x="1292647" y="7245441"/>
                </a:cubicBezTo>
                <a:close/>
                <a:moveTo>
                  <a:pt x="9593528" y="7231465"/>
                </a:moveTo>
                <a:cubicBezTo>
                  <a:pt x="9598185" y="7231465"/>
                  <a:pt x="9600514" y="7231465"/>
                  <a:pt x="9600514" y="7231465"/>
                </a:cubicBezTo>
                <a:cubicBezTo>
                  <a:pt x="9600514" y="7231465"/>
                  <a:pt x="9600514" y="7236124"/>
                  <a:pt x="9600514" y="7245441"/>
                </a:cubicBezTo>
                <a:cubicBezTo>
                  <a:pt x="9591198" y="7245441"/>
                  <a:pt x="9586540" y="7245441"/>
                  <a:pt x="9586540" y="7245441"/>
                </a:cubicBezTo>
                <a:cubicBezTo>
                  <a:pt x="9586540" y="7236124"/>
                  <a:pt x="9588871" y="7231465"/>
                  <a:pt x="9593528" y="7231465"/>
                </a:cubicBezTo>
                <a:close/>
                <a:moveTo>
                  <a:pt x="8789991" y="7231465"/>
                </a:moveTo>
                <a:cubicBezTo>
                  <a:pt x="8780673" y="7231465"/>
                  <a:pt x="8776016" y="7233796"/>
                  <a:pt x="8776016" y="7238453"/>
                </a:cubicBezTo>
                <a:cubicBezTo>
                  <a:pt x="8776016" y="7243112"/>
                  <a:pt x="8778346" y="7245441"/>
                  <a:pt x="8783003" y="7245441"/>
                </a:cubicBezTo>
                <a:cubicBezTo>
                  <a:pt x="8787661" y="7245441"/>
                  <a:pt x="8789991" y="7240783"/>
                  <a:pt x="8789991" y="7231465"/>
                </a:cubicBezTo>
                <a:close/>
                <a:moveTo>
                  <a:pt x="4779294" y="7231465"/>
                </a:moveTo>
                <a:lnTo>
                  <a:pt x="4751345" y="7245441"/>
                </a:lnTo>
                <a:cubicBezTo>
                  <a:pt x="4742030" y="7254757"/>
                  <a:pt x="4737372" y="7264074"/>
                  <a:pt x="4737372" y="7273390"/>
                </a:cubicBezTo>
                <a:lnTo>
                  <a:pt x="4765320" y="7259415"/>
                </a:lnTo>
                <a:close/>
                <a:moveTo>
                  <a:pt x="8867725" y="7227099"/>
                </a:moveTo>
                <a:cubicBezTo>
                  <a:pt x="8864814" y="7227681"/>
                  <a:pt x="8862193" y="7229136"/>
                  <a:pt x="8859864" y="7231465"/>
                </a:cubicBezTo>
                <a:cubicBezTo>
                  <a:pt x="8850546" y="7240783"/>
                  <a:pt x="8850546" y="7245441"/>
                  <a:pt x="8859864" y="7245441"/>
                </a:cubicBezTo>
                <a:lnTo>
                  <a:pt x="8845888" y="7245441"/>
                </a:lnTo>
                <a:cubicBezTo>
                  <a:pt x="8845888" y="7245441"/>
                  <a:pt x="8843560" y="7247771"/>
                  <a:pt x="8838902" y="7252429"/>
                </a:cubicBezTo>
                <a:cubicBezTo>
                  <a:pt x="8834245" y="7257086"/>
                  <a:pt x="8827257" y="7259415"/>
                  <a:pt x="8817941" y="7259415"/>
                </a:cubicBezTo>
                <a:lnTo>
                  <a:pt x="8817941" y="7287364"/>
                </a:lnTo>
                <a:lnTo>
                  <a:pt x="8831915" y="7301340"/>
                </a:lnTo>
                <a:cubicBezTo>
                  <a:pt x="8831915" y="7301340"/>
                  <a:pt x="8831915" y="7303668"/>
                  <a:pt x="8831915" y="7308326"/>
                </a:cubicBezTo>
                <a:cubicBezTo>
                  <a:pt x="8831915" y="7312985"/>
                  <a:pt x="8836572" y="7315313"/>
                  <a:pt x="8845888" y="7315313"/>
                </a:cubicBezTo>
                <a:cubicBezTo>
                  <a:pt x="8845888" y="7315313"/>
                  <a:pt x="8850546" y="7310656"/>
                  <a:pt x="8859864" y="7301340"/>
                </a:cubicBezTo>
                <a:cubicBezTo>
                  <a:pt x="8869180" y="7292023"/>
                  <a:pt x="8873838" y="7287364"/>
                  <a:pt x="8873838" y="7287364"/>
                </a:cubicBezTo>
                <a:lnTo>
                  <a:pt x="8873838" y="7301340"/>
                </a:lnTo>
                <a:cubicBezTo>
                  <a:pt x="8855207" y="7319973"/>
                  <a:pt x="8850546" y="7333946"/>
                  <a:pt x="8859864" y="7343263"/>
                </a:cubicBezTo>
                <a:cubicBezTo>
                  <a:pt x="8869180" y="7352579"/>
                  <a:pt x="8873838" y="7357237"/>
                  <a:pt x="8873838" y="7357237"/>
                </a:cubicBezTo>
                <a:cubicBezTo>
                  <a:pt x="8873838" y="7357237"/>
                  <a:pt x="8883154" y="7343263"/>
                  <a:pt x="8901787" y="7315313"/>
                </a:cubicBezTo>
                <a:lnTo>
                  <a:pt x="8929737" y="7259415"/>
                </a:lnTo>
                <a:lnTo>
                  <a:pt x="8901787" y="7245441"/>
                </a:lnTo>
                <a:cubicBezTo>
                  <a:pt x="8887813" y="7231465"/>
                  <a:pt x="8876459" y="7225352"/>
                  <a:pt x="8867725" y="7227099"/>
                </a:cubicBezTo>
                <a:close/>
                <a:moveTo>
                  <a:pt x="1963424" y="7217491"/>
                </a:moveTo>
                <a:cubicBezTo>
                  <a:pt x="1958766" y="7217491"/>
                  <a:pt x="1961095" y="7222150"/>
                  <a:pt x="1970411" y="7231465"/>
                </a:cubicBezTo>
                <a:lnTo>
                  <a:pt x="1970411" y="7228845"/>
                </a:lnTo>
                <a:cubicBezTo>
                  <a:pt x="1970411" y="7225935"/>
                  <a:pt x="1970411" y="7222150"/>
                  <a:pt x="1970411" y="7217491"/>
                </a:cubicBezTo>
                <a:cubicBezTo>
                  <a:pt x="1970411" y="7217491"/>
                  <a:pt x="1968083" y="7217491"/>
                  <a:pt x="1963424" y="7217491"/>
                </a:cubicBezTo>
                <a:close/>
                <a:moveTo>
                  <a:pt x="9195254" y="7203517"/>
                </a:moveTo>
                <a:cubicBezTo>
                  <a:pt x="9195254" y="7212834"/>
                  <a:pt x="9195254" y="7217491"/>
                  <a:pt x="9195254" y="7217491"/>
                </a:cubicBezTo>
                <a:lnTo>
                  <a:pt x="9188266" y="7217491"/>
                </a:lnTo>
                <a:cubicBezTo>
                  <a:pt x="9183609" y="7217491"/>
                  <a:pt x="9181278" y="7217491"/>
                  <a:pt x="9181278" y="7217491"/>
                </a:cubicBezTo>
                <a:cubicBezTo>
                  <a:pt x="9181278" y="7217491"/>
                  <a:pt x="9181278" y="7219822"/>
                  <a:pt x="9181278" y="7224479"/>
                </a:cubicBezTo>
                <a:cubicBezTo>
                  <a:pt x="9181278" y="7229136"/>
                  <a:pt x="9178947" y="7233796"/>
                  <a:pt x="9174290" y="7238453"/>
                </a:cubicBezTo>
                <a:cubicBezTo>
                  <a:pt x="9169633" y="7243112"/>
                  <a:pt x="9162647" y="7245441"/>
                  <a:pt x="9153329" y="7245441"/>
                </a:cubicBezTo>
                <a:cubicBezTo>
                  <a:pt x="9134697" y="7245441"/>
                  <a:pt x="9125379" y="7247771"/>
                  <a:pt x="9125379" y="7252429"/>
                </a:cubicBezTo>
                <a:cubicBezTo>
                  <a:pt x="9125379" y="7257086"/>
                  <a:pt x="9130038" y="7259415"/>
                  <a:pt x="9139355" y="7259415"/>
                </a:cubicBezTo>
                <a:cubicBezTo>
                  <a:pt x="9148671" y="7259415"/>
                  <a:pt x="9144012" y="7273390"/>
                  <a:pt x="9125379" y="7301340"/>
                </a:cubicBezTo>
                <a:cubicBezTo>
                  <a:pt x="9106748" y="7310656"/>
                  <a:pt x="9102089" y="7324630"/>
                  <a:pt x="9111405" y="7343263"/>
                </a:cubicBezTo>
                <a:cubicBezTo>
                  <a:pt x="9120722" y="7343263"/>
                  <a:pt x="9125379" y="7345592"/>
                  <a:pt x="9125379" y="7350249"/>
                </a:cubicBezTo>
                <a:cubicBezTo>
                  <a:pt x="9125379" y="7354908"/>
                  <a:pt x="9120722" y="7359567"/>
                  <a:pt x="9111405" y="7364224"/>
                </a:cubicBezTo>
                <a:cubicBezTo>
                  <a:pt x="9102089" y="7368882"/>
                  <a:pt x="9095101" y="7373541"/>
                  <a:pt x="9090444" y="7378198"/>
                </a:cubicBezTo>
                <a:cubicBezTo>
                  <a:pt x="9085786" y="7382857"/>
                  <a:pt x="9083456" y="7380529"/>
                  <a:pt x="9083456" y="7371212"/>
                </a:cubicBezTo>
                <a:cubicBezTo>
                  <a:pt x="9074139" y="7371212"/>
                  <a:pt x="9069482" y="7375870"/>
                  <a:pt x="9069482" y="7385186"/>
                </a:cubicBezTo>
                <a:lnTo>
                  <a:pt x="9041533" y="7371212"/>
                </a:lnTo>
                <a:lnTo>
                  <a:pt x="9055506" y="7371212"/>
                </a:lnTo>
                <a:lnTo>
                  <a:pt x="9055506" y="7357237"/>
                </a:lnTo>
                <a:cubicBezTo>
                  <a:pt x="9055506" y="7357237"/>
                  <a:pt x="9055506" y="7352579"/>
                  <a:pt x="9055506" y="7343263"/>
                </a:cubicBezTo>
                <a:lnTo>
                  <a:pt x="9041533" y="7343263"/>
                </a:lnTo>
                <a:cubicBezTo>
                  <a:pt x="9013583" y="7361896"/>
                  <a:pt x="9004267" y="7375870"/>
                  <a:pt x="9013583" y="7385186"/>
                </a:cubicBezTo>
                <a:lnTo>
                  <a:pt x="9027559" y="7371212"/>
                </a:lnTo>
                <a:lnTo>
                  <a:pt x="9013583" y="7399160"/>
                </a:lnTo>
                <a:cubicBezTo>
                  <a:pt x="9004267" y="7399160"/>
                  <a:pt x="9004267" y="7403819"/>
                  <a:pt x="9013583" y="7413136"/>
                </a:cubicBezTo>
                <a:cubicBezTo>
                  <a:pt x="9022902" y="7413136"/>
                  <a:pt x="9032216" y="7413136"/>
                  <a:pt x="9041533" y="7413136"/>
                </a:cubicBezTo>
                <a:cubicBezTo>
                  <a:pt x="9050849" y="7413136"/>
                  <a:pt x="9060166" y="7413136"/>
                  <a:pt x="9069482" y="7413136"/>
                </a:cubicBezTo>
                <a:lnTo>
                  <a:pt x="9097432" y="7399160"/>
                </a:lnTo>
                <a:cubicBezTo>
                  <a:pt x="9097432" y="7399160"/>
                  <a:pt x="9102089" y="7403819"/>
                  <a:pt x="9111405" y="7413136"/>
                </a:cubicBezTo>
                <a:cubicBezTo>
                  <a:pt x="9120722" y="7422452"/>
                  <a:pt x="9130038" y="7422452"/>
                  <a:pt x="9139355" y="7413136"/>
                </a:cubicBezTo>
                <a:cubicBezTo>
                  <a:pt x="9139355" y="7413136"/>
                  <a:pt x="9144012" y="7413136"/>
                  <a:pt x="9153329" y="7413136"/>
                </a:cubicBezTo>
                <a:cubicBezTo>
                  <a:pt x="9162647" y="7413136"/>
                  <a:pt x="9171961" y="7413136"/>
                  <a:pt x="9181278" y="7413136"/>
                </a:cubicBezTo>
                <a:cubicBezTo>
                  <a:pt x="9190594" y="7413136"/>
                  <a:pt x="9199911" y="7403819"/>
                  <a:pt x="9209227" y="7385186"/>
                </a:cubicBezTo>
                <a:cubicBezTo>
                  <a:pt x="9209227" y="7385186"/>
                  <a:pt x="9211558" y="7380529"/>
                  <a:pt x="9216215" y="7371212"/>
                </a:cubicBezTo>
                <a:cubicBezTo>
                  <a:pt x="9220873" y="7361896"/>
                  <a:pt x="9223201" y="7357237"/>
                  <a:pt x="9223201" y="7357237"/>
                </a:cubicBezTo>
                <a:cubicBezTo>
                  <a:pt x="9232520" y="7357237"/>
                  <a:pt x="9237177" y="7352579"/>
                  <a:pt x="9237177" y="7343263"/>
                </a:cubicBezTo>
                <a:lnTo>
                  <a:pt x="9251151" y="7329287"/>
                </a:lnTo>
                <a:lnTo>
                  <a:pt x="9251151" y="7315313"/>
                </a:lnTo>
                <a:lnTo>
                  <a:pt x="9223201" y="7329287"/>
                </a:lnTo>
                <a:lnTo>
                  <a:pt x="9195254" y="7357237"/>
                </a:lnTo>
                <a:cubicBezTo>
                  <a:pt x="9204570" y="7338606"/>
                  <a:pt x="9213885" y="7322301"/>
                  <a:pt x="9223201" y="7308326"/>
                </a:cubicBezTo>
                <a:cubicBezTo>
                  <a:pt x="9232520" y="7294352"/>
                  <a:pt x="9246493" y="7282707"/>
                  <a:pt x="9265126" y="7273390"/>
                </a:cubicBezTo>
                <a:cubicBezTo>
                  <a:pt x="9283757" y="7236124"/>
                  <a:pt x="9288417" y="7212834"/>
                  <a:pt x="9279100" y="7203517"/>
                </a:cubicBezTo>
                <a:cubicBezTo>
                  <a:pt x="9269784" y="7203517"/>
                  <a:pt x="9267455" y="7208175"/>
                  <a:pt x="9272112" y="7217491"/>
                </a:cubicBezTo>
                <a:cubicBezTo>
                  <a:pt x="9276770" y="7226808"/>
                  <a:pt x="9269784" y="7236124"/>
                  <a:pt x="9251151" y="7245441"/>
                </a:cubicBezTo>
                <a:cubicBezTo>
                  <a:pt x="9232520" y="7254757"/>
                  <a:pt x="9218544" y="7259415"/>
                  <a:pt x="9209227" y="7259415"/>
                </a:cubicBezTo>
                <a:lnTo>
                  <a:pt x="9223201" y="7231465"/>
                </a:lnTo>
                <a:cubicBezTo>
                  <a:pt x="9241834" y="7231465"/>
                  <a:pt x="9251151" y="7226808"/>
                  <a:pt x="9251151" y="7217491"/>
                </a:cubicBezTo>
                <a:cubicBezTo>
                  <a:pt x="9241834" y="7217491"/>
                  <a:pt x="9232520" y="7217491"/>
                  <a:pt x="9223201" y="7217491"/>
                </a:cubicBezTo>
                <a:cubicBezTo>
                  <a:pt x="9213885" y="7217491"/>
                  <a:pt x="9206897" y="7217491"/>
                  <a:pt x="9202240" y="7217491"/>
                </a:cubicBezTo>
                <a:lnTo>
                  <a:pt x="9195254" y="7217491"/>
                </a:lnTo>
                <a:cubicBezTo>
                  <a:pt x="9204570" y="7217491"/>
                  <a:pt x="9209227" y="7212834"/>
                  <a:pt x="9209227" y="7203517"/>
                </a:cubicBezTo>
                <a:close/>
                <a:moveTo>
                  <a:pt x="2389648" y="7203517"/>
                </a:moveTo>
                <a:cubicBezTo>
                  <a:pt x="2389648" y="7203517"/>
                  <a:pt x="2389648" y="7208175"/>
                  <a:pt x="2389648" y="7217491"/>
                </a:cubicBezTo>
                <a:cubicBezTo>
                  <a:pt x="2389648" y="7226808"/>
                  <a:pt x="2387319" y="7231465"/>
                  <a:pt x="2382660" y="7231465"/>
                </a:cubicBezTo>
                <a:cubicBezTo>
                  <a:pt x="2378003" y="7231465"/>
                  <a:pt x="2375674" y="7226808"/>
                  <a:pt x="2375674" y="7217491"/>
                </a:cubicBezTo>
                <a:cubicBezTo>
                  <a:pt x="2375674" y="7217491"/>
                  <a:pt x="2378003" y="7215163"/>
                  <a:pt x="2382660" y="7210503"/>
                </a:cubicBezTo>
                <a:cubicBezTo>
                  <a:pt x="2387319" y="7205846"/>
                  <a:pt x="2389648" y="7203517"/>
                  <a:pt x="2389648" y="7203517"/>
                </a:cubicBezTo>
                <a:close/>
                <a:moveTo>
                  <a:pt x="1481303" y="7203517"/>
                </a:moveTo>
                <a:cubicBezTo>
                  <a:pt x="1481303" y="7203517"/>
                  <a:pt x="1481303" y="7208175"/>
                  <a:pt x="1481303" y="7217491"/>
                </a:cubicBezTo>
                <a:cubicBezTo>
                  <a:pt x="1471986" y="7226808"/>
                  <a:pt x="1462670" y="7236124"/>
                  <a:pt x="1453354" y="7245441"/>
                </a:cubicBezTo>
                <a:cubicBezTo>
                  <a:pt x="1416088" y="7282707"/>
                  <a:pt x="1397455" y="7310656"/>
                  <a:pt x="1397455" y="7329287"/>
                </a:cubicBezTo>
                <a:cubicBezTo>
                  <a:pt x="1406771" y="7319973"/>
                  <a:pt x="1411430" y="7315313"/>
                  <a:pt x="1411430" y="7315313"/>
                </a:cubicBezTo>
                <a:cubicBezTo>
                  <a:pt x="1411430" y="7315313"/>
                  <a:pt x="1420747" y="7301340"/>
                  <a:pt x="1439380" y="7273390"/>
                </a:cubicBezTo>
                <a:cubicBezTo>
                  <a:pt x="1476644" y="7236124"/>
                  <a:pt x="1495276" y="7212834"/>
                  <a:pt x="1495276" y="7203517"/>
                </a:cubicBezTo>
                <a:cubicBezTo>
                  <a:pt x="1485960" y="7203517"/>
                  <a:pt x="1481303" y="7203517"/>
                  <a:pt x="1481303" y="7203517"/>
                </a:cubicBezTo>
                <a:close/>
                <a:moveTo>
                  <a:pt x="9041533" y="7189542"/>
                </a:moveTo>
                <a:lnTo>
                  <a:pt x="8985634" y="7245441"/>
                </a:lnTo>
                <a:lnTo>
                  <a:pt x="9027559" y="7217491"/>
                </a:lnTo>
                <a:cubicBezTo>
                  <a:pt x="9036875" y="7208175"/>
                  <a:pt x="9041533" y="7198860"/>
                  <a:pt x="9041533" y="7189542"/>
                </a:cubicBezTo>
                <a:close/>
                <a:moveTo>
                  <a:pt x="1928489" y="7189542"/>
                </a:moveTo>
                <a:cubicBezTo>
                  <a:pt x="1919172" y="7189542"/>
                  <a:pt x="1914513" y="7194201"/>
                  <a:pt x="1914513" y="7203517"/>
                </a:cubicBezTo>
                <a:cubicBezTo>
                  <a:pt x="1914513" y="7203517"/>
                  <a:pt x="1919172" y="7203517"/>
                  <a:pt x="1928489" y="7203517"/>
                </a:cubicBezTo>
                <a:cubicBezTo>
                  <a:pt x="1928489" y="7194201"/>
                  <a:pt x="1928489" y="7189542"/>
                  <a:pt x="1928489" y="7189542"/>
                </a:cubicBezTo>
                <a:close/>
                <a:moveTo>
                  <a:pt x="1383480" y="7189542"/>
                </a:moveTo>
                <a:cubicBezTo>
                  <a:pt x="1364848" y="7189542"/>
                  <a:pt x="1355531" y="7203517"/>
                  <a:pt x="1355531" y="7231465"/>
                </a:cubicBezTo>
                <a:lnTo>
                  <a:pt x="1397455" y="7217491"/>
                </a:lnTo>
                <a:cubicBezTo>
                  <a:pt x="1397455" y="7226808"/>
                  <a:pt x="1392797" y="7231465"/>
                  <a:pt x="1383480" y="7231465"/>
                </a:cubicBezTo>
                <a:lnTo>
                  <a:pt x="1383480" y="7245441"/>
                </a:lnTo>
                <a:cubicBezTo>
                  <a:pt x="1392797" y="7236124"/>
                  <a:pt x="1402114" y="7226808"/>
                  <a:pt x="1411430" y="7217491"/>
                </a:cubicBezTo>
                <a:lnTo>
                  <a:pt x="1425404" y="7203517"/>
                </a:lnTo>
                <a:lnTo>
                  <a:pt x="1411430" y="7203517"/>
                </a:lnTo>
                <a:lnTo>
                  <a:pt x="1397455" y="7217491"/>
                </a:lnTo>
                <a:lnTo>
                  <a:pt x="1383480" y="7217491"/>
                </a:lnTo>
                <a:lnTo>
                  <a:pt x="1383480" y="7203517"/>
                </a:lnTo>
                <a:close/>
                <a:moveTo>
                  <a:pt x="9307050" y="7175568"/>
                </a:moveTo>
                <a:cubicBezTo>
                  <a:pt x="9307050" y="7175568"/>
                  <a:pt x="9304719" y="7177897"/>
                  <a:pt x="9300062" y="7182556"/>
                </a:cubicBezTo>
                <a:cubicBezTo>
                  <a:pt x="9295404" y="7187213"/>
                  <a:pt x="9293074" y="7189542"/>
                  <a:pt x="9293074" y="7189542"/>
                </a:cubicBezTo>
                <a:lnTo>
                  <a:pt x="9293074" y="7203517"/>
                </a:lnTo>
                <a:cubicBezTo>
                  <a:pt x="9293074" y="7203517"/>
                  <a:pt x="9297731" y="7198860"/>
                  <a:pt x="9307050" y="7189542"/>
                </a:cubicBezTo>
                <a:close/>
                <a:moveTo>
                  <a:pt x="1383480" y="7175568"/>
                </a:moveTo>
                <a:cubicBezTo>
                  <a:pt x="1383480" y="7184885"/>
                  <a:pt x="1388138" y="7189542"/>
                  <a:pt x="1397455" y="7189542"/>
                </a:cubicBezTo>
                <a:cubicBezTo>
                  <a:pt x="1397455" y="7189542"/>
                  <a:pt x="1397455" y="7184885"/>
                  <a:pt x="1397455" y="7175568"/>
                </a:cubicBezTo>
                <a:cubicBezTo>
                  <a:pt x="1397455" y="7175568"/>
                  <a:pt x="1395125" y="7175568"/>
                  <a:pt x="1390467" y="7175568"/>
                </a:cubicBezTo>
                <a:cubicBezTo>
                  <a:pt x="1385809" y="7175568"/>
                  <a:pt x="1383480" y="7175568"/>
                  <a:pt x="1383480" y="7175568"/>
                </a:cubicBezTo>
                <a:close/>
                <a:moveTo>
                  <a:pt x="4905066" y="7161592"/>
                </a:moveTo>
                <a:lnTo>
                  <a:pt x="4905066" y="7175568"/>
                </a:lnTo>
                <a:cubicBezTo>
                  <a:pt x="4895750" y="7175568"/>
                  <a:pt x="4891092" y="7175568"/>
                  <a:pt x="4891092" y="7175568"/>
                </a:cubicBezTo>
                <a:close/>
                <a:moveTo>
                  <a:pt x="4709422" y="7161592"/>
                </a:moveTo>
                <a:cubicBezTo>
                  <a:pt x="4709422" y="7170911"/>
                  <a:pt x="4707093" y="7175568"/>
                  <a:pt x="4702436" y="7175568"/>
                </a:cubicBezTo>
                <a:cubicBezTo>
                  <a:pt x="4697776" y="7175568"/>
                  <a:pt x="4695448" y="7173239"/>
                  <a:pt x="4695448" y="7168580"/>
                </a:cubicBezTo>
                <a:cubicBezTo>
                  <a:pt x="4695448" y="7163923"/>
                  <a:pt x="4700107" y="7161592"/>
                  <a:pt x="4709422" y="7161592"/>
                </a:cubicBezTo>
                <a:close/>
                <a:moveTo>
                  <a:pt x="2739012" y="7161592"/>
                </a:moveTo>
                <a:cubicBezTo>
                  <a:pt x="2739012" y="7161592"/>
                  <a:pt x="2741340" y="7163923"/>
                  <a:pt x="2745999" y="7168580"/>
                </a:cubicBezTo>
                <a:cubicBezTo>
                  <a:pt x="2750658" y="7173239"/>
                  <a:pt x="2752987" y="7175568"/>
                  <a:pt x="2752987" y="7175568"/>
                </a:cubicBezTo>
                <a:cubicBezTo>
                  <a:pt x="2743671" y="7175568"/>
                  <a:pt x="2739012" y="7175568"/>
                  <a:pt x="2739012" y="7175568"/>
                </a:cubicBezTo>
                <a:cubicBezTo>
                  <a:pt x="2739012" y="7166252"/>
                  <a:pt x="2739012" y="7161592"/>
                  <a:pt x="2739012" y="7161592"/>
                </a:cubicBezTo>
                <a:close/>
                <a:moveTo>
                  <a:pt x="2221953" y="7161592"/>
                </a:moveTo>
                <a:lnTo>
                  <a:pt x="2235928" y="7161592"/>
                </a:lnTo>
                <a:cubicBezTo>
                  <a:pt x="2235928" y="7170911"/>
                  <a:pt x="2235928" y="7177897"/>
                  <a:pt x="2235928" y="7182556"/>
                </a:cubicBezTo>
                <a:cubicBezTo>
                  <a:pt x="2235928" y="7187213"/>
                  <a:pt x="2224283" y="7201189"/>
                  <a:pt x="2200992" y="7224479"/>
                </a:cubicBezTo>
                <a:cubicBezTo>
                  <a:pt x="2177701" y="7247771"/>
                  <a:pt x="2161397" y="7259415"/>
                  <a:pt x="2152081" y="7259415"/>
                </a:cubicBezTo>
                <a:cubicBezTo>
                  <a:pt x="2142763" y="7259415"/>
                  <a:pt x="2147423" y="7250100"/>
                  <a:pt x="2166056" y="7231465"/>
                </a:cubicBezTo>
                <a:cubicBezTo>
                  <a:pt x="2184687" y="7212834"/>
                  <a:pt x="2196334" y="7203517"/>
                  <a:pt x="2200992" y="7203517"/>
                </a:cubicBezTo>
                <a:cubicBezTo>
                  <a:pt x="2205651" y="7203517"/>
                  <a:pt x="2207980" y="7198860"/>
                  <a:pt x="2207980" y="7189542"/>
                </a:cubicBezTo>
                <a:close/>
                <a:moveTo>
                  <a:pt x="4909726" y="7156935"/>
                </a:moveTo>
                <a:lnTo>
                  <a:pt x="4906142" y="7160518"/>
                </a:lnTo>
                <a:lnTo>
                  <a:pt x="4906812" y="7159846"/>
                </a:lnTo>
                <a:close/>
                <a:moveTo>
                  <a:pt x="9069482" y="7147619"/>
                </a:moveTo>
                <a:cubicBezTo>
                  <a:pt x="9069482" y="7156935"/>
                  <a:pt x="9069482" y="7161592"/>
                  <a:pt x="9069482" y="7161592"/>
                </a:cubicBezTo>
                <a:lnTo>
                  <a:pt x="9083456" y="7161592"/>
                </a:lnTo>
                <a:lnTo>
                  <a:pt x="9083456" y="7147619"/>
                </a:lnTo>
                <a:close/>
                <a:moveTo>
                  <a:pt x="8887813" y="7147619"/>
                </a:moveTo>
                <a:cubicBezTo>
                  <a:pt x="8887813" y="7156935"/>
                  <a:pt x="8883154" y="7166252"/>
                  <a:pt x="8873838" y="7175568"/>
                </a:cubicBezTo>
                <a:lnTo>
                  <a:pt x="8873838" y="7203517"/>
                </a:lnTo>
                <a:lnTo>
                  <a:pt x="8915761" y="7203517"/>
                </a:lnTo>
                <a:lnTo>
                  <a:pt x="8943710" y="7217491"/>
                </a:lnTo>
                <a:lnTo>
                  <a:pt x="8957686" y="7203517"/>
                </a:lnTo>
                <a:lnTo>
                  <a:pt x="8985634" y="7175568"/>
                </a:lnTo>
                <a:lnTo>
                  <a:pt x="8957686" y="7161592"/>
                </a:lnTo>
                <a:cubicBezTo>
                  <a:pt x="8957686" y="7161592"/>
                  <a:pt x="8955356" y="7161592"/>
                  <a:pt x="8950698" y="7161592"/>
                </a:cubicBezTo>
                <a:cubicBezTo>
                  <a:pt x="8946041" y="7161592"/>
                  <a:pt x="8941382" y="7159264"/>
                  <a:pt x="8936724" y="7154606"/>
                </a:cubicBezTo>
                <a:cubicBezTo>
                  <a:pt x="8932065" y="7149949"/>
                  <a:pt x="8927406" y="7149949"/>
                  <a:pt x="8922749" y="7154606"/>
                </a:cubicBezTo>
                <a:cubicBezTo>
                  <a:pt x="8918092" y="7159264"/>
                  <a:pt x="8915761" y="7161592"/>
                  <a:pt x="8915761" y="7161592"/>
                </a:cubicBezTo>
                <a:lnTo>
                  <a:pt x="8901787" y="7161592"/>
                </a:lnTo>
                <a:lnTo>
                  <a:pt x="8915761" y="7147619"/>
                </a:lnTo>
                <a:cubicBezTo>
                  <a:pt x="8915761" y="7147619"/>
                  <a:pt x="8911104" y="7147619"/>
                  <a:pt x="8901787" y="7147619"/>
                </a:cubicBezTo>
                <a:close/>
                <a:moveTo>
                  <a:pt x="4919040" y="7147619"/>
                </a:moveTo>
                <a:lnTo>
                  <a:pt x="4909726" y="7156935"/>
                </a:lnTo>
                <a:lnTo>
                  <a:pt x="4912054" y="7154606"/>
                </a:lnTo>
                <a:cubicBezTo>
                  <a:pt x="4916712" y="7149949"/>
                  <a:pt x="4919040" y="7147619"/>
                  <a:pt x="4919040" y="7147619"/>
                </a:cubicBezTo>
                <a:close/>
                <a:moveTo>
                  <a:pt x="2766960" y="7147619"/>
                </a:moveTo>
                <a:cubicBezTo>
                  <a:pt x="2766960" y="7147619"/>
                  <a:pt x="2766960" y="7152278"/>
                  <a:pt x="2766960" y="7161592"/>
                </a:cubicBezTo>
                <a:cubicBezTo>
                  <a:pt x="2766960" y="7161592"/>
                  <a:pt x="2762303" y="7161592"/>
                  <a:pt x="2752987" y="7161592"/>
                </a:cubicBezTo>
                <a:close/>
                <a:moveTo>
                  <a:pt x="2417598" y="7147619"/>
                </a:moveTo>
                <a:lnTo>
                  <a:pt x="2403624" y="7189542"/>
                </a:lnTo>
                <a:lnTo>
                  <a:pt x="2403624" y="7175568"/>
                </a:lnTo>
                <a:lnTo>
                  <a:pt x="2389648" y="7161592"/>
                </a:lnTo>
                <a:cubicBezTo>
                  <a:pt x="2398965" y="7161592"/>
                  <a:pt x="2405952" y="7159264"/>
                  <a:pt x="2410610" y="7154606"/>
                </a:cubicBezTo>
                <a:cubicBezTo>
                  <a:pt x="2415269" y="7149949"/>
                  <a:pt x="2417598" y="7147619"/>
                  <a:pt x="2417598" y="7147619"/>
                </a:cubicBezTo>
                <a:close/>
                <a:moveTo>
                  <a:pt x="2298814" y="7147619"/>
                </a:moveTo>
                <a:cubicBezTo>
                  <a:pt x="2303470" y="7147619"/>
                  <a:pt x="2305802" y="7152278"/>
                  <a:pt x="2305802" y="7161592"/>
                </a:cubicBezTo>
                <a:lnTo>
                  <a:pt x="2277852" y="7203517"/>
                </a:lnTo>
                <a:lnTo>
                  <a:pt x="2249903" y="7203517"/>
                </a:lnTo>
                <a:cubicBezTo>
                  <a:pt x="2249903" y="7203517"/>
                  <a:pt x="2256891" y="7194201"/>
                  <a:pt x="2270864" y="7175568"/>
                </a:cubicBezTo>
                <a:cubicBezTo>
                  <a:pt x="2284838" y="7156935"/>
                  <a:pt x="2294157" y="7147619"/>
                  <a:pt x="2298814" y="7147619"/>
                </a:cubicBezTo>
                <a:close/>
                <a:moveTo>
                  <a:pt x="2026311" y="7147619"/>
                </a:moveTo>
                <a:cubicBezTo>
                  <a:pt x="2026311" y="7156935"/>
                  <a:pt x="2026311" y="7163923"/>
                  <a:pt x="2026311" y="7168580"/>
                </a:cubicBezTo>
                <a:cubicBezTo>
                  <a:pt x="2026311" y="7173239"/>
                  <a:pt x="2030967" y="7175568"/>
                  <a:pt x="2040285" y="7175568"/>
                </a:cubicBezTo>
                <a:cubicBezTo>
                  <a:pt x="2049601" y="7166252"/>
                  <a:pt x="2054258" y="7161592"/>
                  <a:pt x="2054258" y="7161592"/>
                </a:cubicBezTo>
                <a:cubicBezTo>
                  <a:pt x="2054258" y="7152278"/>
                  <a:pt x="2044942" y="7147619"/>
                  <a:pt x="2026311" y="7147619"/>
                </a:cubicBezTo>
                <a:close/>
                <a:moveTo>
                  <a:pt x="1928489" y="7147619"/>
                </a:moveTo>
                <a:cubicBezTo>
                  <a:pt x="1947121" y="7175568"/>
                  <a:pt x="1965755" y="7184885"/>
                  <a:pt x="1984386" y="7175568"/>
                </a:cubicBezTo>
                <a:cubicBezTo>
                  <a:pt x="1993702" y="7166252"/>
                  <a:pt x="2000690" y="7173239"/>
                  <a:pt x="2005347" y="7196530"/>
                </a:cubicBezTo>
                <a:cubicBezTo>
                  <a:pt x="2010006" y="7219822"/>
                  <a:pt x="2007678" y="7236124"/>
                  <a:pt x="1998361" y="7245441"/>
                </a:cubicBezTo>
                <a:cubicBezTo>
                  <a:pt x="1989045" y="7254757"/>
                  <a:pt x="1979728" y="7261745"/>
                  <a:pt x="1970411" y="7266402"/>
                </a:cubicBezTo>
                <a:cubicBezTo>
                  <a:pt x="1961095" y="7271062"/>
                  <a:pt x="1956436" y="7278047"/>
                  <a:pt x="1956436" y="7287364"/>
                </a:cubicBezTo>
                <a:cubicBezTo>
                  <a:pt x="1956436" y="7296680"/>
                  <a:pt x="1947121" y="7301340"/>
                  <a:pt x="1928489" y="7301340"/>
                </a:cubicBezTo>
                <a:cubicBezTo>
                  <a:pt x="1909855" y="7301340"/>
                  <a:pt x="1900539" y="7301340"/>
                  <a:pt x="1900539" y="7301340"/>
                </a:cubicBezTo>
                <a:cubicBezTo>
                  <a:pt x="1900539" y="7301340"/>
                  <a:pt x="1895882" y="7305997"/>
                  <a:pt x="1886565" y="7315313"/>
                </a:cubicBezTo>
                <a:cubicBezTo>
                  <a:pt x="1886565" y="7324630"/>
                  <a:pt x="1881906" y="7333946"/>
                  <a:pt x="1872590" y="7343263"/>
                </a:cubicBezTo>
                <a:lnTo>
                  <a:pt x="1858615" y="7343263"/>
                </a:lnTo>
                <a:cubicBezTo>
                  <a:pt x="1877249" y="7352579"/>
                  <a:pt x="1877249" y="7366553"/>
                  <a:pt x="1858615" y="7385186"/>
                </a:cubicBezTo>
                <a:cubicBezTo>
                  <a:pt x="1849299" y="7394503"/>
                  <a:pt x="1842312" y="7399160"/>
                  <a:pt x="1837654" y="7399160"/>
                </a:cubicBezTo>
                <a:cubicBezTo>
                  <a:pt x="1832995" y="7399160"/>
                  <a:pt x="1830667" y="7394503"/>
                  <a:pt x="1830667" y="7385186"/>
                </a:cubicBezTo>
                <a:lnTo>
                  <a:pt x="1802717" y="7399160"/>
                </a:lnTo>
                <a:lnTo>
                  <a:pt x="1788741" y="7441085"/>
                </a:lnTo>
                <a:cubicBezTo>
                  <a:pt x="1788741" y="7450401"/>
                  <a:pt x="1784084" y="7455059"/>
                  <a:pt x="1774768" y="7455059"/>
                </a:cubicBezTo>
                <a:cubicBezTo>
                  <a:pt x="1756137" y="7455059"/>
                  <a:pt x="1756137" y="7469033"/>
                  <a:pt x="1774768" y="7496982"/>
                </a:cubicBezTo>
                <a:cubicBezTo>
                  <a:pt x="1774768" y="7506300"/>
                  <a:pt x="1777098" y="7503970"/>
                  <a:pt x="1781755" y="7489994"/>
                </a:cubicBezTo>
                <a:cubicBezTo>
                  <a:pt x="1786413" y="7476020"/>
                  <a:pt x="1793401" y="7469033"/>
                  <a:pt x="1802717" y="7469033"/>
                </a:cubicBezTo>
                <a:lnTo>
                  <a:pt x="1816690" y="7469033"/>
                </a:lnTo>
                <a:cubicBezTo>
                  <a:pt x="1816690" y="7478351"/>
                  <a:pt x="1814362" y="7483008"/>
                  <a:pt x="1809704" y="7483008"/>
                </a:cubicBezTo>
                <a:cubicBezTo>
                  <a:pt x="1805046" y="7483008"/>
                  <a:pt x="1802717" y="7487666"/>
                  <a:pt x="1802717" y="7496982"/>
                </a:cubicBezTo>
                <a:cubicBezTo>
                  <a:pt x="1784084" y="7515615"/>
                  <a:pt x="1765451" y="7515615"/>
                  <a:pt x="1746818" y="7496982"/>
                </a:cubicBezTo>
                <a:lnTo>
                  <a:pt x="1718871" y="7483008"/>
                </a:lnTo>
                <a:lnTo>
                  <a:pt x="1690921" y="7510958"/>
                </a:lnTo>
                <a:cubicBezTo>
                  <a:pt x="1672288" y="7520274"/>
                  <a:pt x="1667628" y="7534248"/>
                  <a:pt x="1676945" y="7552881"/>
                </a:cubicBezTo>
                <a:cubicBezTo>
                  <a:pt x="1676945" y="7562197"/>
                  <a:pt x="1676945" y="7566855"/>
                  <a:pt x="1676945" y="7566855"/>
                </a:cubicBezTo>
                <a:cubicBezTo>
                  <a:pt x="1676945" y="7566855"/>
                  <a:pt x="1669960" y="7566855"/>
                  <a:pt x="1655983" y="7566855"/>
                </a:cubicBezTo>
                <a:cubicBezTo>
                  <a:pt x="1642010" y="7566855"/>
                  <a:pt x="1635022" y="7566855"/>
                  <a:pt x="1635022" y="7566855"/>
                </a:cubicBezTo>
                <a:cubicBezTo>
                  <a:pt x="1635022" y="7566855"/>
                  <a:pt x="1635022" y="7571514"/>
                  <a:pt x="1635022" y="7580830"/>
                </a:cubicBezTo>
                <a:cubicBezTo>
                  <a:pt x="1616389" y="7590147"/>
                  <a:pt x="1602415" y="7599463"/>
                  <a:pt x="1593099" y="7608778"/>
                </a:cubicBezTo>
                <a:cubicBezTo>
                  <a:pt x="1583782" y="7599463"/>
                  <a:pt x="1574466" y="7599463"/>
                  <a:pt x="1565150" y="7608778"/>
                </a:cubicBezTo>
                <a:lnTo>
                  <a:pt x="1551176" y="7636727"/>
                </a:lnTo>
                <a:cubicBezTo>
                  <a:pt x="1551176" y="7646046"/>
                  <a:pt x="1551176" y="7653032"/>
                  <a:pt x="1551176" y="7657689"/>
                </a:cubicBezTo>
                <a:cubicBezTo>
                  <a:pt x="1551176" y="7662348"/>
                  <a:pt x="1551176" y="7664677"/>
                  <a:pt x="1551176" y="7664677"/>
                </a:cubicBezTo>
                <a:cubicBezTo>
                  <a:pt x="1532543" y="7673993"/>
                  <a:pt x="1532543" y="7678651"/>
                  <a:pt x="1551176" y="7678651"/>
                </a:cubicBezTo>
                <a:cubicBezTo>
                  <a:pt x="1560492" y="7678651"/>
                  <a:pt x="1565150" y="7683310"/>
                  <a:pt x="1565150" y="7692626"/>
                </a:cubicBezTo>
                <a:cubicBezTo>
                  <a:pt x="1574466" y="7692626"/>
                  <a:pt x="1579125" y="7692626"/>
                  <a:pt x="1579125" y="7692626"/>
                </a:cubicBezTo>
                <a:cubicBezTo>
                  <a:pt x="1579125" y="7692626"/>
                  <a:pt x="1579125" y="7687969"/>
                  <a:pt x="1579125" y="7678651"/>
                </a:cubicBezTo>
                <a:cubicBezTo>
                  <a:pt x="1579125" y="7669336"/>
                  <a:pt x="1583782" y="7660020"/>
                  <a:pt x="1593099" y="7650703"/>
                </a:cubicBezTo>
                <a:lnTo>
                  <a:pt x="1607072" y="7636727"/>
                </a:lnTo>
                <a:cubicBezTo>
                  <a:pt x="1607072" y="7646046"/>
                  <a:pt x="1609401" y="7653032"/>
                  <a:pt x="1614061" y="7657689"/>
                </a:cubicBezTo>
                <a:cubicBezTo>
                  <a:pt x="1618717" y="7662348"/>
                  <a:pt x="1616389" y="7664677"/>
                  <a:pt x="1607072" y="7664677"/>
                </a:cubicBezTo>
                <a:cubicBezTo>
                  <a:pt x="1607072" y="7673993"/>
                  <a:pt x="1607072" y="7678651"/>
                  <a:pt x="1607072" y="7678651"/>
                </a:cubicBezTo>
                <a:cubicBezTo>
                  <a:pt x="1597756" y="7678651"/>
                  <a:pt x="1590770" y="7680981"/>
                  <a:pt x="1586111" y="7685638"/>
                </a:cubicBezTo>
                <a:cubicBezTo>
                  <a:pt x="1581454" y="7690298"/>
                  <a:pt x="1583782" y="7694957"/>
                  <a:pt x="1593099" y="7699614"/>
                </a:cubicBezTo>
                <a:cubicBezTo>
                  <a:pt x="1602415" y="7704271"/>
                  <a:pt x="1604744" y="7711259"/>
                  <a:pt x="1600086" y="7720576"/>
                </a:cubicBezTo>
                <a:cubicBezTo>
                  <a:pt x="1595427" y="7729892"/>
                  <a:pt x="1588441" y="7739209"/>
                  <a:pt x="1579125" y="7748525"/>
                </a:cubicBezTo>
                <a:cubicBezTo>
                  <a:pt x="1551176" y="7767158"/>
                  <a:pt x="1537200" y="7771815"/>
                  <a:pt x="1537200" y="7762499"/>
                </a:cubicBezTo>
                <a:cubicBezTo>
                  <a:pt x="1537200" y="7753183"/>
                  <a:pt x="1544187" y="7746195"/>
                  <a:pt x="1558161" y="7741537"/>
                </a:cubicBezTo>
                <a:cubicBezTo>
                  <a:pt x="1572137" y="7736880"/>
                  <a:pt x="1579125" y="7732221"/>
                  <a:pt x="1579125" y="7727562"/>
                </a:cubicBezTo>
                <a:cubicBezTo>
                  <a:pt x="1579125" y="7722904"/>
                  <a:pt x="1576795" y="7718247"/>
                  <a:pt x="1572137" y="7713588"/>
                </a:cubicBezTo>
                <a:cubicBezTo>
                  <a:pt x="1567480" y="7708931"/>
                  <a:pt x="1565150" y="7711259"/>
                  <a:pt x="1565150" y="7720576"/>
                </a:cubicBezTo>
                <a:lnTo>
                  <a:pt x="1537200" y="7734550"/>
                </a:lnTo>
                <a:cubicBezTo>
                  <a:pt x="1527884" y="7734550"/>
                  <a:pt x="1525555" y="7729892"/>
                  <a:pt x="1530214" y="7720576"/>
                </a:cubicBezTo>
                <a:cubicBezTo>
                  <a:pt x="1534871" y="7711259"/>
                  <a:pt x="1537200" y="7706600"/>
                  <a:pt x="1537200" y="7706600"/>
                </a:cubicBezTo>
                <a:lnTo>
                  <a:pt x="1509251" y="7678651"/>
                </a:lnTo>
                <a:cubicBezTo>
                  <a:pt x="1499935" y="7687969"/>
                  <a:pt x="1492948" y="7692626"/>
                  <a:pt x="1488289" y="7692626"/>
                </a:cubicBezTo>
                <a:cubicBezTo>
                  <a:pt x="1483631" y="7692626"/>
                  <a:pt x="1481303" y="7697286"/>
                  <a:pt x="1481303" y="7706600"/>
                </a:cubicBezTo>
                <a:cubicBezTo>
                  <a:pt x="1462670" y="7734550"/>
                  <a:pt x="1453354" y="7739209"/>
                  <a:pt x="1453354" y="7720576"/>
                </a:cubicBezTo>
                <a:cubicBezTo>
                  <a:pt x="1444036" y="7701943"/>
                  <a:pt x="1453354" y="7692626"/>
                  <a:pt x="1481303" y="7692626"/>
                </a:cubicBezTo>
                <a:cubicBezTo>
                  <a:pt x="1481303" y="7692626"/>
                  <a:pt x="1495276" y="7676322"/>
                  <a:pt x="1523226" y="7643715"/>
                </a:cubicBezTo>
                <a:cubicBezTo>
                  <a:pt x="1551176" y="7611108"/>
                  <a:pt x="1562821" y="7594804"/>
                  <a:pt x="1558161" y="7594804"/>
                </a:cubicBezTo>
                <a:cubicBezTo>
                  <a:pt x="1553504" y="7594804"/>
                  <a:pt x="1548845" y="7594804"/>
                  <a:pt x="1544187" y="7594804"/>
                </a:cubicBezTo>
                <a:cubicBezTo>
                  <a:pt x="1539531" y="7594804"/>
                  <a:pt x="1537200" y="7597135"/>
                  <a:pt x="1537200" y="7601792"/>
                </a:cubicBezTo>
                <a:cubicBezTo>
                  <a:pt x="1537200" y="7606449"/>
                  <a:pt x="1534871" y="7608778"/>
                  <a:pt x="1530214" y="7608778"/>
                </a:cubicBezTo>
                <a:cubicBezTo>
                  <a:pt x="1525555" y="7608778"/>
                  <a:pt x="1527884" y="7604121"/>
                  <a:pt x="1537200" y="7594804"/>
                </a:cubicBezTo>
                <a:cubicBezTo>
                  <a:pt x="1546516" y="7585488"/>
                  <a:pt x="1551176" y="7571514"/>
                  <a:pt x="1551176" y="7552881"/>
                </a:cubicBezTo>
                <a:cubicBezTo>
                  <a:pt x="1551176" y="7534248"/>
                  <a:pt x="1560492" y="7524931"/>
                  <a:pt x="1579125" y="7524931"/>
                </a:cubicBezTo>
                <a:cubicBezTo>
                  <a:pt x="1597756" y="7524931"/>
                  <a:pt x="1602415" y="7515615"/>
                  <a:pt x="1593099" y="7496982"/>
                </a:cubicBezTo>
                <a:cubicBezTo>
                  <a:pt x="1583782" y="7478351"/>
                  <a:pt x="1581454" y="7469033"/>
                  <a:pt x="1586111" y="7469033"/>
                </a:cubicBezTo>
                <a:cubicBezTo>
                  <a:pt x="1590770" y="7469033"/>
                  <a:pt x="1593099" y="7464375"/>
                  <a:pt x="1593099" y="7455059"/>
                </a:cubicBezTo>
                <a:cubicBezTo>
                  <a:pt x="1593099" y="7445742"/>
                  <a:pt x="1588441" y="7445742"/>
                  <a:pt x="1579125" y="7455059"/>
                </a:cubicBezTo>
                <a:cubicBezTo>
                  <a:pt x="1569807" y="7464375"/>
                  <a:pt x="1565150" y="7462047"/>
                  <a:pt x="1565150" y="7448071"/>
                </a:cubicBezTo>
                <a:cubicBezTo>
                  <a:pt x="1565150" y="7434097"/>
                  <a:pt x="1569807" y="7424781"/>
                  <a:pt x="1579125" y="7420122"/>
                </a:cubicBezTo>
                <a:cubicBezTo>
                  <a:pt x="1588441" y="7415464"/>
                  <a:pt x="1593099" y="7417793"/>
                  <a:pt x="1593099" y="7427109"/>
                </a:cubicBezTo>
                <a:cubicBezTo>
                  <a:pt x="1593099" y="7436426"/>
                  <a:pt x="1597756" y="7441085"/>
                  <a:pt x="1607072" y="7441085"/>
                </a:cubicBezTo>
                <a:lnTo>
                  <a:pt x="1621048" y="7455059"/>
                </a:lnTo>
                <a:cubicBezTo>
                  <a:pt x="1621048" y="7464375"/>
                  <a:pt x="1625706" y="7469033"/>
                  <a:pt x="1635022" y="7469033"/>
                </a:cubicBezTo>
                <a:cubicBezTo>
                  <a:pt x="1639681" y="7469033"/>
                  <a:pt x="1645503" y="7467870"/>
                  <a:pt x="1652490" y="7465540"/>
                </a:cubicBezTo>
                <a:lnTo>
                  <a:pt x="1669421" y="7458283"/>
                </a:lnTo>
                <a:lnTo>
                  <a:pt x="1662972" y="7455059"/>
                </a:lnTo>
                <a:cubicBezTo>
                  <a:pt x="1658314" y="7450401"/>
                  <a:pt x="1653655" y="7441085"/>
                  <a:pt x="1648997" y="7427109"/>
                </a:cubicBezTo>
                <a:cubicBezTo>
                  <a:pt x="1639681" y="7417793"/>
                  <a:pt x="1635022" y="7410807"/>
                  <a:pt x="1635022" y="7406148"/>
                </a:cubicBezTo>
                <a:cubicBezTo>
                  <a:pt x="1635022" y="7401490"/>
                  <a:pt x="1639681" y="7394503"/>
                  <a:pt x="1648997" y="7385186"/>
                </a:cubicBezTo>
                <a:lnTo>
                  <a:pt x="1662972" y="7357237"/>
                </a:lnTo>
                <a:cubicBezTo>
                  <a:pt x="1672288" y="7347920"/>
                  <a:pt x="1679276" y="7343263"/>
                  <a:pt x="1683933" y="7343263"/>
                </a:cubicBezTo>
                <a:cubicBezTo>
                  <a:pt x="1688591" y="7343263"/>
                  <a:pt x="1695578" y="7343263"/>
                  <a:pt x="1704895" y="7343263"/>
                </a:cubicBezTo>
                <a:cubicBezTo>
                  <a:pt x="1714211" y="7352579"/>
                  <a:pt x="1718871" y="7361896"/>
                  <a:pt x="1718871" y="7371212"/>
                </a:cubicBezTo>
                <a:cubicBezTo>
                  <a:pt x="1718871" y="7371212"/>
                  <a:pt x="1728187" y="7371212"/>
                  <a:pt x="1746818" y="7371212"/>
                </a:cubicBezTo>
                <a:cubicBezTo>
                  <a:pt x="1765451" y="7380529"/>
                  <a:pt x="1777098" y="7382857"/>
                  <a:pt x="1781755" y="7378198"/>
                </a:cubicBezTo>
                <a:cubicBezTo>
                  <a:pt x="1786413" y="7373541"/>
                  <a:pt x="1788741" y="7366553"/>
                  <a:pt x="1788741" y="7357237"/>
                </a:cubicBezTo>
                <a:lnTo>
                  <a:pt x="1788741" y="7329287"/>
                </a:lnTo>
                <a:lnTo>
                  <a:pt x="1774768" y="7343263"/>
                </a:lnTo>
                <a:lnTo>
                  <a:pt x="1774768" y="7329287"/>
                </a:lnTo>
                <a:cubicBezTo>
                  <a:pt x="1784084" y="7329287"/>
                  <a:pt x="1788741" y="7319973"/>
                  <a:pt x="1788741" y="7301340"/>
                </a:cubicBezTo>
                <a:cubicBezTo>
                  <a:pt x="1798059" y="7301340"/>
                  <a:pt x="1802717" y="7296680"/>
                  <a:pt x="1802717" y="7287364"/>
                </a:cubicBezTo>
                <a:cubicBezTo>
                  <a:pt x="1802717" y="7287364"/>
                  <a:pt x="1807374" y="7287364"/>
                  <a:pt x="1816690" y="7287364"/>
                </a:cubicBezTo>
                <a:lnTo>
                  <a:pt x="1816690" y="7273390"/>
                </a:lnTo>
                <a:cubicBezTo>
                  <a:pt x="1807374" y="7264074"/>
                  <a:pt x="1805046" y="7257086"/>
                  <a:pt x="1809704" y="7252429"/>
                </a:cubicBezTo>
                <a:cubicBezTo>
                  <a:pt x="1814362" y="7247771"/>
                  <a:pt x="1816690" y="7245441"/>
                  <a:pt x="1816690" y="7245441"/>
                </a:cubicBezTo>
                <a:cubicBezTo>
                  <a:pt x="1826009" y="7245441"/>
                  <a:pt x="1830667" y="7245441"/>
                  <a:pt x="1830667" y="7245441"/>
                </a:cubicBezTo>
                <a:cubicBezTo>
                  <a:pt x="1830667" y="7226808"/>
                  <a:pt x="1835324" y="7222150"/>
                  <a:pt x="1844640" y="7231465"/>
                </a:cubicBezTo>
                <a:cubicBezTo>
                  <a:pt x="1853957" y="7231465"/>
                  <a:pt x="1860944" y="7231465"/>
                  <a:pt x="1865602" y="7231465"/>
                </a:cubicBezTo>
                <a:cubicBezTo>
                  <a:pt x="1870260" y="7231465"/>
                  <a:pt x="1877249" y="7226808"/>
                  <a:pt x="1886565" y="7217491"/>
                </a:cubicBezTo>
                <a:cubicBezTo>
                  <a:pt x="1895882" y="7208175"/>
                  <a:pt x="1900539" y="7203517"/>
                  <a:pt x="1900539" y="7203517"/>
                </a:cubicBezTo>
                <a:lnTo>
                  <a:pt x="1914513" y="7189542"/>
                </a:lnTo>
                <a:lnTo>
                  <a:pt x="1928489" y="7175568"/>
                </a:lnTo>
                <a:lnTo>
                  <a:pt x="1914513" y="7161592"/>
                </a:lnTo>
                <a:cubicBezTo>
                  <a:pt x="1923829" y="7152278"/>
                  <a:pt x="1928489" y="7147619"/>
                  <a:pt x="1928489" y="7147619"/>
                </a:cubicBezTo>
                <a:close/>
                <a:moveTo>
                  <a:pt x="1760793" y="7147619"/>
                </a:moveTo>
                <a:cubicBezTo>
                  <a:pt x="1760793" y="7147619"/>
                  <a:pt x="1765451" y="7147619"/>
                  <a:pt x="1774768" y="7147619"/>
                </a:cubicBezTo>
                <a:cubicBezTo>
                  <a:pt x="1774768" y="7147619"/>
                  <a:pt x="1774768" y="7149949"/>
                  <a:pt x="1774768" y="7154606"/>
                </a:cubicBezTo>
                <a:cubicBezTo>
                  <a:pt x="1774768" y="7159264"/>
                  <a:pt x="1774768" y="7161592"/>
                  <a:pt x="1774768" y="7161592"/>
                </a:cubicBezTo>
                <a:cubicBezTo>
                  <a:pt x="1774768" y="7161592"/>
                  <a:pt x="1770110" y="7161592"/>
                  <a:pt x="1760793" y="7161592"/>
                </a:cubicBezTo>
                <a:cubicBezTo>
                  <a:pt x="1751477" y="7161592"/>
                  <a:pt x="1746818" y="7161592"/>
                  <a:pt x="1746818" y="7161592"/>
                </a:cubicBezTo>
                <a:cubicBezTo>
                  <a:pt x="1746818" y="7161592"/>
                  <a:pt x="1751477" y="7156935"/>
                  <a:pt x="1760793" y="7147619"/>
                </a:cubicBezTo>
                <a:close/>
                <a:moveTo>
                  <a:pt x="1669960" y="7147619"/>
                </a:moveTo>
                <a:cubicBezTo>
                  <a:pt x="1665300" y="7147619"/>
                  <a:pt x="1662972" y="7152278"/>
                  <a:pt x="1662972" y="7161592"/>
                </a:cubicBezTo>
                <a:cubicBezTo>
                  <a:pt x="1662972" y="7161592"/>
                  <a:pt x="1667628" y="7161592"/>
                  <a:pt x="1676945" y="7161592"/>
                </a:cubicBezTo>
                <a:lnTo>
                  <a:pt x="1676945" y="7147619"/>
                </a:lnTo>
                <a:cubicBezTo>
                  <a:pt x="1676945" y="7147619"/>
                  <a:pt x="1674617" y="7147619"/>
                  <a:pt x="1669960" y="7147619"/>
                </a:cubicBezTo>
                <a:close/>
                <a:moveTo>
                  <a:pt x="1872590" y="7133645"/>
                </a:moveTo>
                <a:cubicBezTo>
                  <a:pt x="1872590" y="7142961"/>
                  <a:pt x="1872590" y="7147619"/>
                  <a:pt x="1872590" y="7147619"/>
                </a:cubicBezTo>
                <a:cubicBezTo>
                  <a:pt x="1872590" y="7175568"/>
                  <a:pt x="1858615" y="7189542"/>
                  <a:pt x="1830667" y="7189542"/>
                </a:cubicBezTo>
                <a:cubicBezTo>
                  <a:pt x="1830667" y="7189542"/>
                  <a:pt x="1830667" y="7194201"/>
                  <a:pt x="1830667" y="7203517"/>
                </a:cubicBezTo>
                <a:cubicBezTo>
                  <a:pt x="1830667" y="7212834"/>
                  <a:pt x="1826009" y="7217491"/>
                  <a:pt x="1816690" y="7217491"/>
                </a:cubicBezTo>
                <a:cubicBezTo>
                  <a:pt x="1807374" y="7217491"/>
                  <a:pt x="1802717" y="7219822"/>
                  <a:pt x="1802717" y="7224479"/>
                </a:cubicBezTo>
                <a:cubicBezTo>
                  <a:pt x="1802717" y="7229136"/>
                  <a:pt x="1798059" y="7231465"/>
                  <a:pt x="1788741" y="7231465"/>
                </a:cubicBezTo>
                <a:cubicBezTo>
                  <a:pt x="1779427" y="7231465"/>
                  <a:pt x="1774768" y="7231465"/>
                  <a:pt x="1774768" y="7231465"/>
                </a:cubicBezTo>
                <a:cubicBezTo>
                  <a:pt x="1774768" y="7203517"/>
                  <a:pt x="1788741" y="7189542"/>
                  <a:pt x="1816690" y="7189542"/>
                </a:cubicBezTo>
                <a:cubicBezTo>
                  <a:pt x="1807374" y="7180227"/>
                  <a:pt x="1812034" y="7170911"/>
                  <a:pt x="1830667" y="7161592"/>
                </a:cubicBezTo>
                <a:lnTo>
                  <a:pt x="1844640" y="7147619"/>
                </a:lnTo>
                <a:cubicBezTo>
                  <a:pt x="1863273" y="7147619"/>
                  <a:pt x="1870260" y="7145290"/>
                  <a:pt x="1865602" y="7140631"/>
                </a:cubicBezTo>
                <a:cubicBezTo>
                  <a:pt x="1860944" y="7135973"/>
                  <a:pt x="1863273" y="7133645"/>
                  <a:pt x="1872590" y="7133645"/>
                </a:cubicBezTo>
                <a:close/>
                <a:moveTo>
                  <a:pt x="2836833" y="7119669"/>
                </a:moveTo>
                <a:lnTo>
                  <a:pt x="2850808" y="7119669"/>
                </a:lnTo>
                <a:cubicBezTo>
                  <a:pt x="2850808" y="7119669"/>
                  <a:pt x="2850808" y="7122000"/>
                  <a:pt x="2850808" y="7126657"/>
                </a:cubicBezTo>
                <a:cubicBezTo>
                  <a:pt x="2850808" y="7131316"/>
                  <a:pt x="2846149" y="7133645"/>
                  <a:pt x="2836833" y="7133645"/>
                </a:cubicBezTo>
                <a:cubicBezTo>
                  <a:pt x="2836833" y="7124328"/>
                  <a:pt x="2836833" y="7119669"/>
                  <a:pt x="2836833" y="7119669"/>
                </a:cubicBezTo>
                <a:close/>
                <a:moveTo>
                  <a:pt x="1383480" y="7119669"/>
                </a:moveTo>
                <a:lnTo>
                  <a:pt x="1383480" y="7147619"/>
                </a:lnTo>
                <a:lnTo>
                  <a:pt x="1397455" y="7133645"/>
                </a:lnTo>
                <a:close/>
                <a:moveTo>
                  <a:pt x="5394175" y="7105695"/>
                </a:moveTo>
                <a:cubicBezTo>
                  <a:pt x="5384858" y="7105695"/>
                  <a:pt x="5380201" y="7110353"/>
                  <a:pt x="5380201" y="7119669"/>
                </a:cubicBezTo>
                <a:lnTo>
                  <a:pt x="5380201" y="7133645"/>
                </a:lnTo>
                <a:lnTo>
                  <a:pt x="5394175" y="7119669"/>
                </a:lnTo>
                <a:close/>
                <a:moveTo>
                  <a:pt x="2864782" y="7105695"/>
                </a:moveTo>
                <a:lnTo>
                  <a:pt x="2878756" y="7119669"/>
                </a:lnTo>
                <a:lnTo>
                  <a:pt x="2864782" y="7119669"/>
                </a:lnTo>
                <a:close/>
                <a:moveTo>
                  <a:pt x="2543369" y="7105695"/>
                </a:moveTo>
                <a:lnTo>
                  <a:pt x="2557342" y="7105695"/>
                </a:lnTo>
                <a:cubicBezTo>
                  <a:pt x="2566659" y="7105695"/>
                  <a:pt x="2571317" y="7110353"/>
                  <a:pt x="2571317" y="7119669"/>
                </a:cubicBezTo>
                <a:close/>
                <a:moveTo>
                  <a:pt x="2375674" y="7105695"/>
                </a:moveTo>
                <a:lnTo>
                  <a:pt x="2378469" y="7105695"/>
                </a:lnTo>
                <a:lnTo>
                  <a:pt x="2375674" y="7110353"/>
                </a:lnTo>
                <a:close/>
                <a:moveTo>
                  <a:pt x="1524391" y="7104531"/>
                </a:moveTo>
                <a:lnTo>
                  <a:pt x="1523961" y="7110109"/>
                </a:lnTo>
                <a:lnTo>
                  <a:pt x="1523226" y="7105695"/>
                </a:lnTo>
                <a:close/>
                <a:moveTo>
                  <a:pt x="2808884" y="7091720"/>
                </a:moveTo>
                <a:cubicBezTo>
                  <a:pt x="2827516" y="7091720"/>
                  <a:pt x="2836833" y="7094050"/>
                  <a:pt x="2836833" y="7098708"/>
                </a:cubicBezTo>
                <a:cubicBezTo>
                  <a:pt x="2836833" y="7103367"/>
                  <a:pt x="2832176" y="7110353"/>
                  <a:pt x="2822859" y="7119669"/>
                </a:cubicBezTo>
                <a:lnTo>
                  <a:pt x="2808884" y="7133645"/>
                </a:lnTo>
                <a:cubicBezTo>
                  <a:pt x="2808884" y="7142961"/>
                  <a:pt x="2804226" y="7147619"/>
                  <a:pt x="2794910" y="7147619"/>
                </a:cubicBezTo>
                <a:cubicBezTo>
                  <a:pt x="2785593" y="7147619"/>
                  <a:pt x="2780934" y="7142961"/>
                  <a:pt x="2780934" y="7133645"/>
                </a:cubicBezTo>
                <a:cubicBezTo>
                  <a:pt x="2771619" y="7115012"/>
                  <a:pt x="2780934" y="7101038"/>
                  <a:pt x="2808884" y="7091720"/>
                </a:cubicBezTo>
                <a:close/>
                <a:moveTo>
                  <a:pt x="1872590" y="7091720"/>
                </a:moveTo>
                <a:cubicBezTo>
                  <a:pt x="1872590" y="7091720"/>
                  <a:pt x="1874918" y="7091720"/>
                  <a:pt x="1879578" y="7091720"/>
                </a:cubicBezTo>
                <a:lnTo>
                  <a:pt x="1886565" y="7091720"/>
                </a:lnTo>
                <a:lnTo>
                  <a:pt x="1900539" y="7091720"/>
                </a:lnTo>
                <a:cubicBezTo>
                  <a:pt x="1919172" y="7091720"/>
                  <a:pt x="1928489" y="7091720"/>
                  <a:pt x="1928489" y="7091720"/>
                </a:cubicBezTo>
                <a:cubicBezTo>
                  <a:pt x="1928489" y="7091720"/>
                  <a:pt x="1923829" y="7096379"/>
                  <a:pt x="1914513" y="7105695"/>
                </a:cubicBezTo>
                <a:cubicBezTo>
                  <a:pt x="1905197" y="7115012"/>
                  <a:pt x="1898210" y="7119669"/>
                  <a:pt x="1893551" y="7119669"/>
                </a:cubicBezTo>
                <a:cubicBezTo>
                  <a:pt x="1888894" y="7119669"/>
                  <a:pt x="1881906" y="7115012"/>
                  <a:pt x="1872590" y="7105695"/>
                </a:cubicBezTo>
                <a:cubicBezTo>
                  <a:pt x="1863273" y="7105695"/>
                  <a:pt x="1858615" y="7103367"/>
                  <a:pt x="1858615" y="7098708"/>
                </a:cubicBezTo>
                <a:cubicBezTo>
                  <a:pt x="1858615" y="7094050"/>
                  <a:pt x="1863273" y="7091720"/>
                  <a:pt x="1872590" y="7091720"/>
                </a:cubicBezTo>
                <a:close/>
                <a:moveTo>
                  <a:pt x="9921930" y="7077746"/>
                </a:moveTo>
                <a:lnTo>
                  <a:pt x="9907954" y="7105695"/>
                </a:lnTo>
                <a:lnTo>
                  <a:pt x="9893981" y="7119669"/>
                </a:lnTo>
                <a:close/>
                <a:moveTo>
                  <a:pt x="5408150" y="7077746"/>
                </a:moveTo>
                <a:cubicBezTo>
                  <a:pt x="5408150" y="7077746"/>
                  <a:pt x="5408150" y="7082405"/>
                  <a:pt x="5408150" y="7091720"/>
                </a:cubicBezTo>
                <a:cubicBezTo>
                  <a:pt x="5417465" y="7091720"/>
                  <a:pt x="5422124" y="7087062"/>
                  <a:pt x="5422124" y="7077746"/>
                </a:cubicBezTo>
                <a:close/>
                <a:moveTo>
                  <a:pt x="1593099" y="7077746"/>
                </a:moveTo>
                <a:cubicBezTo>
                  <a:pt x="1593099" y="7077746"/>
                  <a:pt x="1581454" y="7089391"/>
                  <a:pt x="1558161" y="7112683"/>
                </a:cubicBezTo>
                <a:cubicBezTo>
                  <a:pt x="1534871" y="7135973"/>
                  <a:pt x="1523226" y="7152278"/>
                  <a:pt x="1523226" y="7161592"/>
                </a:cubicBezTo>
                <a:lnTo>
                  <a:pt x="1551176" y="7161592"/>
                </a:lnTo>
                <a:cubicBezTo>
                  <a:pt x="1551176" y="7152278"/>
                  <a:pt x="1553504" y="7142961"/>
                  <a:pt x="1558161" y="7133645"/>
                </a:cubicBezTo>
                <a:cubicBezTo>
                  <a:pt x="1562821" y="7124328"/>
                  <a:pt x="1569807" y="7119669"/>
                  <a:pt x="1579125" y="7119669"/>
                </a:cubicBezTo>
                <a:close/>
                <a:moveTo>
                  <a:pt x="1477808" y="7070758"/>
                </a:moveTo>
                <a:cubicBezTo>
                  <a:pt x="1475480" y="7070758"/>
                  <a:pt x="1471986" y="7073087"/>
                  <a:pt x="1467327" y="7077746"/>
                </a:cubicBezTo>
                <a:cubicBezTo>
                  <a:pt x="1476644" y="7087062"/>
                  <a:pt x="1481303" y="7087062"/>
                  <a:pt x="1481303" y="7077746"/>
                </a:cubicBezTo>
                <a:cubicBezTo>
                  <a:pt x="1481303" y="7073087"/>
                  <a:pt x="1480138" y="7070758"/>
                  <a:pt x="1477808" y="7070758"/>
                </a:cubicBezTo>
                <a:close/>
                <a:moveTo>
                  <a:pt x="4583652" y="7063772"/>
                </a:moveTo>
                <a:lnTo>
                  <a:pt x="4583652" y="7077746"/>
                </a:lnTo>
                <a:lnTo>
                  <a:pt x="4597626" y="7063772"/>
                </a:lnTo>
                <a:cubicBezTo>
                  <a:pt x="4597626" y="7063772"/>
                  <a:pt x="4592966" y="7063772"/>
                  <a:pt x="4583652" y="7063772"/>
                </a:cubicBezTo>
                <a:close/>
                <a:moveTo>
                  <a:pt x="4234287" y="7063772"/>
                </a:moveTo>
                <a:cubicBezTo>
                  <a:pt x="4234287" y="7063772"/>
                  <a:pt x="4236618" y="7063772"/>
                  <a:pt x="4241274" y="7063772"/>
                </a:cubicBezTo>
                <a:cubicBezTo>
                  <a:pt x="4245934" y="7063772"/>
                  <a:pt x="4252922" y="7063772"/>
                  <a:pt x="4262238" y="7063772"/>
                </a:cubicBezTo>
                <a:lnTo>
                  <a:pt x="4276212" y="7063772"/>
                </a:lnTo>
                <a:cubicBezTo>
                  <a:pt x="4266896" y="7073089"/>
                  <a:pt x="4257579" y="7077746"/>
                  <a:pt x="4248262" y="7077746"/>
                </a:cubicBezTo>
                <a:lnTo>
                  <a:pt x="4262238" y="7105695"/>
                </a:lnTo>
                <a:lnTo>
                  <a:pt x="4276212" y="7161592"/>
                </a:lnTo>
                <a:cubicBezTo>
                  <a:pt x="4276212" y="7161592"/>
                  <a:pt x="4276212" y="7163923"/>
                  <a:pt x="4276212" y="7168580"/>
                </a:cubicBezTo>
                <a:cubicBezTo>
                  <a:pt x="4276212" y="7173239"/>
                  <a:pt x="4276212" y="7180227"/>
                  <a:pt x="4276212" y="7189542"/>
                </a:cubicBezTo>
                <a:lnTo>
                  <a:pt x="4248262" y="7245441"/>
                </a:lnTo>
                <a:cubicBezTo>
                  <a:pt x="4248262" y="7236124"/>
                  <a:pt x="4248262" y="7226808"/>
                  <a:pt x="4248262" y="7217491"/>
                </a:cubicBezTo>
                <a:cubicBezTo>
                  <a:pt x="4248262" y="7208175"/>
                  <a:pt x="4243603" y="7203517"/>
                  <a:pt x="4234287" y="7203517"/>
                </a:cubicBezTo>
                <a:lnTo>
                  <a:pt x="4248262" y="7175568"/>
                </a:lnTo>
                <a:cubicBezTo>
                  <a:pt x="4266896" y="7147619"/>
                  <a:pt x="4266896" y="7133645"/>
                  <a:pt x="4248262" y="7133645"/>
                </a:cubicBezTo>
                <a:cubicBezTo>
                  <a:pt x="4238946" y="7133645"/>
                  <a:pt x="4229630" y="7152278"/>
                  <a:pt x="4220313" y="7189542"/>
                </a:cubicBezTo>
                <a:cubicBezTo>
                  <a:pt x="4210996" y="7217491"/>
                  <a:pt x="4206339" y="7231465"/>
                  <a:pt x="4206339" y="7231465"/>
                </a:cubicBezTo>
                <a:lnTo>
                  <a:pt x="4206339" y="7175568"/>
                </a:lnTo>
                <a:cubicBezTo>
                  <a:pt x="4215654" y="7175568"/>
                  <a:pt x="4220313" y="7173239"/>
                  <a:pt x="4220313" y="7168580"/>
                </a:cubicBezTo>
                <a:cubicBezTo>
                  <a:pt x="4220313" y="7163923"/>
                  <a:pt x="4220313" y="7152278"/>
                  <a:pt x="4220313" y="7133645"/>
                </a:cubicBezTo>
                <a:lnTo>
                  <a:pt x="4220313" y="7091720"/>
                </a:lnTo>
                <a:cubicBezTo>
                  <a:pt x="4229630" y="7091720"/>
                  <a:pt x="4231958" y="7087062"/>
                  <a:pt x="4227301" y="7077746"/>
                </a:cubicBezTo>
                <a:cubicBezTo>
                  <a:pt x="4222642" y="7068429"/>
                  <a:pt x="4224972" y="7063772"/>
                  <a:pt x="4234287" y="7063772"/>
                </a:cubicBezTo>
                <a:close/>
                <a:moveTo>
                  <a:pt x="2822859" y="7063772"/>
                </a:moveTo>
                <a:cubicBezTo>
                  <a:pt x="2822859" y="7063772"/>
                  <a:pt x="2822859" y="7068429"/>
                  <a:pt x="2822859" y="7077746"/>
                </a:cubicBezTo>
                <a:cubicBezTo>
                  <a:pt x="2822859" y="7077746"/>
                  <a:pt x="2818200" y="7077746"/>
                  <a:pt x="2808884" y="7077746"/>
                </a:cubicBezTo>
                <a:cubicBezTo>
                  <a:pt x="2818200" y="7068429"/>
                  <a:pt x="2822859" y="7063772"/>
                  <a:pt x="2822859" y="7063772"/>
                </a:cubicBezTo>
                <a:close/>
                <a:moveTo>
                  <a:pt x="2669138" y="7063772"/>
                </a:moveTo>
                <a:cubicBezTo>
                  <a:pt x="2678455" y="7073089"/>
                  <a:pt x="2678455" y="7082405"/>
                  <a:pt x="2669138" y="7091720"/>
                </a:cubicBezTo>
                <a:cubicBezTo>
                  <a:pt x="2650506" y="7101038"/>
                  <a:pt x="2641189" y="7103367"/>
                  <a:pt x="2641189" y="7098708"/>
                </a:cubicBezTo>
                <a:cubicBezTo>
                  <a:pt x="2641189" y="7094050"/>
                  <a:pt x="2645848" y="7087062"/>
                  <a:pt x="2655165" y="7077746"/>
                </a:cubicBezTo>
                <a:cubicBezTo>
                  <a:pt x="2664482" y="7068429"/>
                  <a:pt x="2669138" y="7063772"/>
                  <a:pt x="2669138" y="7063772"/>
                </a:cubicBezTo>
                <a:close/>
                <a:moveTo>
                  <a:pt x="2124131" y="7063772"/>
                </a:moveTo>
                <a:cubicBezTo>
                  <a:pt x="2114815" y="7073089"/>
                  <a:pt x="2110157" y="7082405"/>
                  <a:pt x="2110157" y="7091720"/>
                </a:cubicBezTo>
                <a:cubicBezTo>
                  <a:pt x="2119473" y="7082405"/>
                  <a:pt x="2124131" y="7077746"/>
                  <a:pt x="2124131" y="7077746"/>
                </a:cubicBezTo>
                <a:close/>
                <a:moveTo>
                  <a:pt x="1984386" y="7063772"/>
                </a:moveTo>
                <a:cubicBezTo>
                  <a:pt x="1993702" y="7063772"/>
                  <a:pt x="1998361" y="7068429"/>
                  <a:pt x="1998361" y="7077746"/>
                </a:cubicBezTo>
                <a:cubicBezTo>
                  <a:pt x="1989045" y="7077746"/>
                  <a:pt x="1984386" y="7077746"/>
                  <a:pt x="1984386" y="7077746"/>
                </a:cubicBezTo>
                <a:cubicBezTo>
                  <a:pt x="1984386" y="7068429"/>
                  <a:pt x="1984386" y="7063772"/>
                  <a:pt x="1984386" y="7063772"/>
                </a:cubicBezTo>
                <a:close/>
                <a:moveTo>
                  <a:pt x="9991803" y="7049796"/>
                </a:moveTo>
                <a:lnTo>
                  <a:pt x="9963853" y="7077746"/>
                </a:lnTo>
                <a:lnTo>
                  <a:pt x="9963853" y="7063772"/>
                </a:lnTo>
                <a:cubicBezTo>
                  <a:pt x="9973170" y="7054456"/>
                  <a:pt x="9982484" y="7049796"/>
                  <a:pt x="9991803" y="7049796"/>
                </a:cubicBezTo>
                <a:close/>
                <a:moveTo>
                  <a:pt x="9293074" y="7049796"/>
                </a:moveTo>
                <a:cubicBezTo>
                  <a:pt x="9283757" y="7049796"/>
                  <a:pt x="9279100" y="7054456"/>
                  <a:pt x="9279100" y="7063772"/>
                </a:cubicBezTo>
                <a:cubicBezTo>
                  <a:pt x="9279100" y="7073089"/>
                  <a:pt x="9283757" y="7077746"/>
                  <a:pt x="9293074" y="7077746"/>
                </a:cubicBezTo>
                <a:lnTo>
                  <a:pt x="9307050" y="7063772"/>
                </a:lnTo>
                <a:cubicBezTo>
                  <a:pt x="9307050" y="7054456"/>
                  <a:pt x="9302392" y="7049796"/>
                  <a:pt x="9293074" y="7049796"/>
                </a:cubicBezTo>
                <a:close/>
                <a:moveTo>
                  <a:pt x="9209227" y="7049796"/>
                </a:moveTo>
                <a:lnTo>
                  <a:pt x="9181278" y="7063772"/>
                </a:lnTo>
                <a:cubicBezTo>
                  <a:pt x="9181278" y="7063772"/>
                  <a:pt x="9176621" y="7066101"/>
                  <a:pt x="9167304" y="7070758"/>
                </a:cubicBezTo>
                <a:cubicBezTo>
                  <a:pt x="9157986" y="7075417"/>
                  <a:pt x="9153329" y="7082405"/>
                  <a:pt x="9153329" y="7091720"/>
                </a:cubicBezTo>
                <a:close/>
                <a:moveTo>
                  <a:pt x="5324302" y="7049796"/>
                </a:moveTo>
                <a:lnTo>
                  <a:pt x="5310328" y="7063772"/>
                </a:lnTo>
                <a:cubicBezTo>
                  <a:pt x="5301012" y="7063772"/>
                  <a:pt x="5296353" y="7068429"/>
                  <a:pt x="5296353" y="7077746"/>
                </a:cubicBezTo>
                <a:lnTo>
                  <a:pt x="5310328" y="7077746"/>
                </a:lnTo>
                <a:cubicBezTo>
                  <a:pt x="5319643" y="7068429"/>
                  <a:pt x="5324302" y="7059115"/>
                  <a:pt x="5324302" y="7049796"/>
                </a:cubicBezTo>
                <a:close/>
                <a:moveTo>
                  <a:pt x="2759972" y="7049796"/>
                </a:moveTo>
                <a:cubicBezTo>
                  <a:pt x="2764632" y="7049796"/>
                  <a:pt x="2766960" y="7049796"/>
                  <a:pt x="2766960" y="7049796"/>
                </a:cubicBezTo>
                <a:cubicBezTo>
                  <a:pt x="2776277" y="7059115"/>
                  <a:pt x="2780934" y="7068429"/>
                  <a:pt x="2780934" y="7077746"/>
                </a:cubicBezTo>
                <a:cubicBezTo>
                  <a:pt x="2771619" y="7087062"/>
                  <a:pt x="2766960" y="7091720"/>
                  <a:pt x="2766960" y="7091720"/>
                </a:cubicBezTo>
                <a:cubicBezTo>
                  <a:pt x="2766960" y="7091720"/>
                  <a:pt x="2764632" y="7089391"/>
                  <a:pt x="2759972" y="7084734"/>
                </a:cubicBezTo>
                <a:cubicBezTo>
                  <a:pt x="2755316" y="7080076"/>
                  <a:pt x="2752987" y="7077746"/>
                  <a:pt x="2752987" y="7077746"/>
                </a:cubicBezTo>
                <a:cubicBezTo>
                  <a:pt x="2762303" y="7077746"/>
                  <a:pt x="2766960" y="7073089"/>
                  <a:pt x="2766960" y="7063772"/>
                </a:cubicBezTo>
                <a:cubicBezTo>
                  <a:pt x="2757644" y="7063772"/>
                  <a:pt x="2752987" y="7063772"/>
                  <a:pt x="2752987" y="7063772"/>
                </a:cubicBezTo>
                <a:cubicBezTo>
                  <a:pt x="2752987" y="7054456"/>
                  <a:pt x="2755316" y="7049796"/>
                  <a:pt x="2759972" y="7049796"/>
                </a:cubicBezTo>
                <a:close/>
                <a:moveTo>
                  <a:pt x="9307050" y="7035823"/>
                </a:moveTo>
                <a:lnTo>
                  <a:pt x="9321023" y="7049796"/>
                </a:lnTo>
                <a:cubicBezTo>
                  <a:pt x="9330340" y="7049796"/>
                  <a:pt x="9334999" y="7045139"/>
                  <a:pt x="9334999" y="7035823"/>
                </a:cubicBezTo>
                <a:cubicBezTo>
                  <a:pt x="9334999" y="7035823"/>
                  <a:pt x="9330340" y="7035823"/>
                  <a:pt x="9321023" y="7035823"/>
                </a:cubicBezTo>
                <a:close/>
                <a:moveTo>
                  <a:pt x="1579125" y="7035823"/>
                </a:moveTo>
                <a:cubicBezTo>
                  <a:pt x="1579125" y="7035823"/>
                  <a:pt x="1576795" y="7040480"/>
                  <a:pt x="1572137" y="7049796"/>
                </a:cubicBezTo>
                <a:cubicBezTo>
                  <a:pt x="1567480" y="7059115"/>
                  <a:pt x="1567480" y="7063772"/>
                  <a:pt x="1572137" y="7063772"/>
                </a:cubicBezTo>
                <a:cubicBezTo>
                  <a:pt x="1576795" y="7063772"/>
                  <a:pt x="1579125" y="7059115"/>
                  <a:pt x="1579125" y="7049796"/>
                </a:cubicBezTo>
                <a:cubicBezTo>
                  <a:pt x="1579125" y="7040480"/>
                  <a:pt x="1579125" y="7035823"/>
                  <a:pt x="1579125" y="7035823"/>
                </a:cubicBezTo>
                <a:close/>
                <a:moveTo>
                  <a:pt x="9348973" y="7021847"/>
                </a:moveTo>
                <a:lnTo>
                  <a:pt x="9348973" y="7035823"/>
                </a:lnTo>
                <a:cubicBezTo>
                  <a:pt x="9358289" y="7035823"/>
                  <a:pt x="9362947" y="7031165"/>
                  <a:pt x="9362947" y="7021847"/>
                </a:cubicBezTo>
                <a:close/>
                <a:moveTo>
                  <a:pt x="5226480" y="7021847"/>
                </a:moveTo>
                <a:cubicBezTo>
                  <a:pt x="5226480" y="7021847"/>
                  <a:pt x="5221823" y="7024178"/>
                  <a:pt x="5212506" y="7028835"/>
                </a:cubicBezTo>
                <a:cubicBezTo>
                  <a:pt x="5203190" y="7033494"/>
                  <a:pt x="5198530" y="7035823"/>
                  <a:pt x="5198530" y="7035823"/>
                </a:cubicBezTo>
                <a:lnTo>
                  <a:pt x="5212506" y="7035823"/>
                </a:lnTo>
                <a:cubicBezTo>
                  <a:pt x="5221823" y="7026506"/>
                  <a:pt x="5226480" y="7021847"/>
                  <a:pt x="5226480" y="7021847"/>
                </a:cubicBezTo>
                <a:close/>
                <a:moveTo>
                  <a:pt x="4933016" y="7021847"/>
                </a:moveTo>
                <a:lnTo>
                  <a:pt x="4919040" y="7063772"/>
                </a:lnTo>
                <a:cubicBezTo>
                  <a:pt x="4928356" y="7063772"/>
                  <a:pt x="4933016" y="7059115"/>
                  <a:pt x="4933016" y="7049796"/>
                </a:cubicBezTo>
                <a:close/>
                <a:moveTo>
                  <a:pt x="2501444" y="7021847"/>
                </a:moveTo>
                <a:cubicBezTo>
                  <a:pt x="2492127" y="7031165"/>
                  <a:pt x="2487470" y="7035823"/>
                  <a:pt x="2487470" y="7035823"/>
                </a:cubicBezTo>
                <a:lnTo>
                  <a:pt x="2487470" y="7063772"/>
                </a:lnTo>
                <a:cubicBezTo>
                  <a:pt x="2496786" y="7063772"/>
                  <a:pt x="2499115" y="7061443"/>
                  <a:pt x="2494457" y="7056784"/>
                </a:cubicBezTo>
                <a:cubicBezTo>
                  <a:pt x="2489799" y="7052127"/>
                  <a:pt x="2492127" y="7049796"/>
                  <a:pt x="2501444" y="7049796"/>
                </a:cubicBezTo>
                <a:cubicBezTo>
                  <a:pt x="2510761" y="7049796"/>
                  <a:pt x="2510761" y="7045139"/>
                  <a:pt x="2501444" y="7035823"/>
                </a:cubicBezTo>
                <a:close/>
                <a:moveTo>
                  <a:pt x="2333749" y="7021847"/>
                </a:moveTo>
                <a:cubicBezTo>
                  <a:pt x="2333749" y="7021847"/>
                  <a:pt x="2338408" y="7021847"/>
                  <a:pt x="2347724" y="7021847"/>
                </a:cubicBezTo>
                <a:cubicBezTo>
                  <a:pt x="2357041" y="7021847"/>
                  <a:pt x="2361699" y="7021847"/>
                  <a:pt x="2361699" y="7021847"/>
                </a:cubicBezTo>
                <a:lnTo>
                  <a:pt x="2389648" y="7021847"/>
                </a:lnTo>
                <a:lnTo>
                  <a:pt x="2263877" y="7147619"/>
                </a:lnTo>
                <a:cubicBezTo>
                  <a:pt x="2263877" y="7147619"/>
                  <a:pt x="2263877" y="7142961"/>
                  <a:pt x="2263877" y="7133645"/>
                </a:cubicBezTo>
                <a:lnTo>
                  <a:pt x="2291825" y="7091720"/>
                </a:lnTo>
                <a:cubicBezTo>
                  <a:pt x="2310459" y="7073089"/>
                  <a:pt x="2319775" y="7061443"/>
                  <a:pt x="2319775" y="7056784"/>
                </a:cubicBezTo>
                <a:cubicBezTo>
                  <a:pt x="2319775" y="7052127"/>
                  <a:pt x="2324434" y="7049796"/>
                  <a:pt x="2333749" y="7049796"/>
                </a:cubicBezTo>
                <a:cubicBezTo>
                  <a:pt x="2343065" y="7049796"/>
                  <a:pt x="2347724" y="7045139"/>
                  <a:pt x="2347724" y="7035823"/>
                </a:cubicBezTo>
                <a:cubicBezTo>
                  <a:pt x="2338408" y="7026506"/>
                  <a:pt x="2333749" y="7021847"/>
                  <a:pt x="2333749" y="7021847"/>
                </a:cubicBezTo>
                <a:close/>
                <a:moveTo>
                  <a:pt x="2291825" y="7021847"/>
                </a:moveTo>
                <a:cubicBezTo>
                  <a:pt x="2301142" y="7021847"/>
                  <a:pt x="2303470" y="7024178"/>
                  <a:pt x="2298814" y="7028835"/>
                </a:cubicBezTo>
                <a:cubicBezTo>
                  <a:pt x="2294157" y="7033494"/>
                  <a:pt x="2296484" y="7040480"/>
                  <a:pt x="2305802" y="7049796"/>
                </a:cubicBezTo>
                <a:lnTo>
                  <a:pt x="2305802" y="7063772"/>
                </a:lnTo>
                <a:lnTo>
                  <a:pt x="2291825" y="7049796"/>
                </a:lnTo>
                <a:lnTo>
                  <a:pt x="2291825" y="7035823"/>
                </a:lnTo>
                <a:cubicBezTo>
                  <a:pt x="2291825" y="7035823"/>
                  <a:pt x="2291825" y="7031165"/>
                  <a:pt x="2291825" y="7021847"/>
                </a:cubicBezTo>
                <a:close/>
                <a:moveTo>
                  <a:pt x="314427" y="7021847"/>
                </a:moveTo>
                <a:cubicBezTo>
                  <a:pt x="319086" y="7021847"/>
                  <a:pt x="321414" y="7026506"/>
                  <a:pt x="321414" y="7035823"/>
                </a:cubicBezTo>
                <a:cubicBezTo>
                  <a:pt x="321414" y="7045139"/>
                  <a:pt x="321414" y="7049796"/>
                  <a:pt x="321414" y="7049796"/>
                </a:cubicBezTo>
                <a:cubicBezTo>
                  <a:pt x="312098" y="7049796"/>
                  <a:pt x="307441" y="7045139"/>
                  <a:pt x="307441" y="7035823"/>
                </a:cubicBezTo>
                <a:cubicBezTo>
                  <a:pt x="307441" y="7026506"/>
                  <a:pt x="309770" y="7021847"/>
                  <a:pt x="314427" y="7021847"/>
                </a:cubicBezTo>
                <a:close/>
                <a:moveTo>
                  <a:pt x="279492" y="7021847"/>
                </a:moveTo>
                <a:cubicBezTo>
                  <a:pt x="279492" y="7031165"/>
                  <a:pt x="277162" y="7035823"/>
                  <a:pt x="272503" y="7035823"/>
                </a:cubicBezTo>
                <a:cubicBezTo>
                  <a:pt x="267846" y="7035823"/>
                  <a:pt x="267846" y="7033494"/>
                  <a:pt x="272503" y="7028835"/>
                </a:cubicBezTo>
                <a:cubicBezTo>
                  <a:pt x="277162" y="7024178"/>
                  <a:pt x="279492" y="7021847"/>
                  <a:pt x="279492" y="7021847"/>
                </a:cubicBezTo>
                <a:close/>
                <a:moveTo>
                  <a:pt x="1533707" y="7014861"/>
                </a:moveTo>
                <a:cubicBezTo>
                  <a:pt x="1531378" y="7014861"/>
                  <a:pt x="1527884" y="7017190"/>
                  <a:pt x="1523226" y="7021847"/>
                </a:cubicBezTo>
                <a:cubicBezTo>
                  <a:pt x="1513910" y="7031165"/>
                  <a:pt x="1504593" y="7031165"/>
                  <a:pt x="1495276" y="7021847"/>
                </a:cubicBezTo>
                <a:lnTo>
                  <a:pt x="1495276" y="7014861"/>
                </a:lnTo>
                <a:cubicBezTo>
                  <a:pt x="1495276" y="7019518"/>
                  <a:pt x="1490620" y="7021847"/>
                  <a:pt x="1481303" y="7021847"/>
                </a:cubicBezTo>
                <a:cubicBezTo>
                  <a:pt x="1481303" y="7040480"/>
                  <a:pt x="1483631" y="7054456"/>
                  <a:pt x="1488289" y="7063772"/>
                </a:cubicBezTo>
                <a:cubicBezTo>
                  <a:pt x="1492948" y="7073089"/>
                  <a:pt x="1490620" y="7082405"/>
                  <a:pt x="1481303" y="7091720"/>
                </a:cubicBezTo>
                <a:cubicBezTo>
                  <a:pt x="1481303" y="7101038"/>
                  <a:pt x="1476644" y="7105695"/>
                  <a:pt x="1467327" y="7105695"/>
                </a:cubicBezTo>
                <a:cubicBezTo>
                  <a:pt x="1458010" y="7105695"/>
                  <a:pt x="1448696" y="7115012"/>
                  <a:pt x="1439380" y="7133645"/>
                </a:cubicBezTo>
                <a:cubicBezTo>
                  <a:pt x="1458010" y="7124328"/>
                  <a:pt x="1471986" y="7119669"/>
                  <a:pt x="1481303" y="7119669"/>
                </a:cubicBezTo>
                <a:lnTo>
                  <a:pt x="1509251" y="7133645"/>
                </a:lnTo>
                <a:cubicBezTo>
                  <a:pt x="1499935" y="7133645"/>
                  <a:pt x="1499935" y="7138302"/>
                  <a:pt x="1509251" y="7147619"/>
                </a:cubicBezTo>
                <a:cubicBezTo>
                  <a:pt x="1518566" y="7147619"/>
                  <a:pt x="1523226" y="7138302"/>
                  <a:pt x="1523226" y="7119669"/>
                </a:cubicBezTo>
                <a:lnTo>
                  <a:pt x="1523961" y="7110109"/>
                </a:lnTo>
                <a:lnTo>
                  <a:pt x="1524100" y="7110935"/>
                </a:lnTo>
                <a:cubicBezTo>
                  <a:pt x="1525846" y="7114430"/>
                  <a:pt x="1530214" y="7112683"/>
                  <a:pt x="1537200" y="7105695"/>
                </a:cubicBezTo>
                <a:lnTo>
                  <a:pt x="1551176" y="7091720"/>
                </a:lnTo>
                <a:cubicBezTo>
                  <a:pt x="1551176" y="7082405"/>
                  <a:pt x="1551176" y="7077746"/>
                  <a:pt x="1551176" y="7077746"/>
                </a:cubicBezTo>
                <a:lnTo>
                  <a:pt x="1524391" y="7104531"/>
                </a:lnTo>
                <a:lnTo>
                  <a:pt x="1524972" y="7096961"/>
                </a:lnTo>
                <a:cubicBezTo>
                  <a:pt x="1526137" y="7091139"/>
                  <a:pt x="1527885" y="7087062"/>
                  <a:pt x="1530214" y="7084734"/>
                </a:cubicBezTo>
                <a:cubicBezTo>
                  <a:pt x="1534871" y="7080076"/>
                  <a:pt x="1532543" y="7073089"/>
                  <a:pt x="1523226" y="7063772"/>
                </a:cubicBezTo>
                <a:cubicBezTo>
                  <a:pt x="1523226" y="7063772"/>
                  <a:pt x="1527884" y="7063772"/>
                  <a:pt x="1537200" y="7063772"/>
                </a:cubicBezTo>
                <a:lnTo>
                  <a:pt x="1537200" y="7021847"/>
                </a:lnTo>
                <a:cubicBezTo>
                  <a:pt x="1537200" y="7017190"/>
                  <a:pt x="1536035" y="7014861"/>
                  <a:pt x="1533707" y="7014861"/>
                </a:cubicBezTo>
                <a:close/>
                <a:moveTo>
                  <a:pt x="2515420" y="7007873"/>
                </a:moveTo>
                <a:cubicBezTo>
                  <a:pt x="2506102" y="7017190"/>
                  <a:pt x="2506102" y="7021847"/>
                  <a:pt x="2515420" y="7021847"/>
                </a:cubicBezTo>
                <a:cubicBezTo>
                  <a:pt x="2524736" y="7021847"/>
                  <a:pt x="2529394" y="7019518"/>
                  <a:pt x="2529394" y="7014861"/>
                </a:cubicBezTo>
                <a:cubicBezTo>
                  <a:pt x="2529394" y="7010204"/>
                  <a:pt x="2524736" y="7007873"/>
                  <a:pt x="2515420" y="7007873"/>
                </a:cubicBezTo>
                <a:close/>
                <a:moveTo>
                  <a:pt x="1970411" y="7007873"/>
                </a:moveTo>
                <a:cubicBezTo>
                  <a:pt x="1970411" y="7017190"/>
                  <a:pt x="1975069" y="7017190"/>
                  <a:pt x="1984386" y="7007873"/>
                </a:cubicBezTo>
                <a:lnTo>
                  <a:pt x="1984386" y="7021847"/>
                </a:lnTo>
                <a:cubicBezTo>
                  <a:pt x="1984386" y="7031165"/>
                  <a:pt x="1979728" y="7038151"/>
                  <a:pt x="1970411" y="7042809"/>
                </a:cubicBezTo>
                <a:cubicBezTo>
                  <a:pt x="1961095" y="7047468"/>
                  <a:pt x="1956436" y="7040480"/>
                  <a:pt x="1956436" y="7021847"/>
                </a:cubicBezTo>
                <a:close/>
                <a:moveTo>
                  <a:pt x="9069482" y="6993899"/>
                </a:moveTo>
                <a:lnTo>
                  <a:pt x="9041533" y="7021847"/>
                </a:lnTo>
                <a:lnTo>
                  <a:pt x="9027559" y="7021847"/>
                </a:lnTo>
                <a:lnTo>
                  <a:pt x="9013583" y="7021847"/>
                </a:lnTo>
                <a:cubicBezTo>
                  <a:pt x="9004267" y="7031165"/>
                  <a:pt x="9004267" y="7035823"/>
                  <a:pt x="9013583" y="7035823"/>
                </a:cubicBezTo>
                <a:cubicBezTo>
                  <a:pt x="9013583" y="7045139"/>
                  <a:pt x="9015914" y="7049796"/>
                  <a:pt x="9020571" y="7049796"/>
                </a:cubicBezTo>
                <a:cubicBezTo>
                  <a:pt x="9025228" y="7049796"/>
                  <a:pt x="9027559" y="7054456"/>
                  <a:pt x="9027559" y="7063772"/>
                </a:cubicBezTo>
                <a:cubicBezTo>
                  <a:pt x="9027559" y="7063772"/>
                  <a:pt x="9022902" y="7063772"/>
                  <a:pt x="9013583" y="7063772"/>
                </a:cubicBezTo>
                <a:lnTo>
                  <a:pt x="8999609" y="7077746"/>
                </a:lnTo>
                <a:cubicBezTo>
                  <a:pt x="8999609" y="7087062"/>
                  <a:pt x="8990293" y="7087062"/>
                  <a:pt x="8971660" y="7077746"/>
                </a:cubicBezTo>
                <a:lnTo>
                  <a:pt x="8971660" y="7091720"/>
                </a:lnTo>
                <a:cubicBezTo>
                  <a:pt x="8962343" y="7091720"/>
                  <a:pt x="8957686" y="7096379"/>
                  <a:pt x="8957686" y="7105695"/>
                </a:cubicBezTo>
                <a:lnTo>
                  <a:pt x="8943710" y="7105695"/>
                </a:lnTo>
                <a:lnTo>
                  <a:pt x="8957686" y="7119669"/>
                </a:lnTo>
                <a:cubicBezTo>
                  <a:pt x="8976317" y="7138302"/>
                  <a:pt x="8985634" y="7142961"/>
                  <a:pt x="8985634" y="7133645"/>
                </a:cubicBezTo>
                <a:cubicBezTo>
                  <a:pt x="8985634" y="7124328"/>
                  <a:pt x="8983305" y="7119669"/>
                  <a:pt x="8978648" y="7119669"/>
                </a:cubicBezTo>
                <a:cubicBezTo>
                  <a:pt x="8973990" y="7119669"/>
                  <a:pt x="8973990" y="7117340"/>
                  <a:pt x="8978648" y="7112683"/>
                </a:cubicBezTo>
                <a:cubicBezTo>
                  <a:pt x="8983305" y="7108024"/>
                  <a:pt x="8990293" y="7110353"/>
                  <a:pt x="8999609" y="7119669"/>
                </a:cubicBezTo>
                <a:lnTo>
                  <a:pt x="9013583" y="7119669"/>
                </a:lnTo>
                <a:cubicBezTo>
                  <a:pt x="9022902" y="7110353"/>
                  <a:pt x="9027559" y="7103367"/>
                  <a:pt x="9027559" y="7098708"/>
                </a:cubicBezTo>
                <a:cubicBezTo>
                  <a:pt x="9027559" y="7094050"/>
                  <a:pt x="9032216" y="7084734"/>
                  <a:pt x="9041533" y="7070758"/>
                </a:cubicBezTo>
                <a:cubicBezTo>
                  <a:pt x="9050849" y="7056784"/>
                  <a:pt x="9060166" y="7045139"/>
                  <a:pt x="9069482" y="7035823"/>
                </a:cubicBezTo>
                <a:close/>
                <a:moveTo>
                  <a:pt x="2822859" y="6993899"/>
                </a:moveTo>
                <a:lnTo>
                  <a:pt x="2822859" y="7007873"/>
                </a:lnTo>
                <a:lnTo>
                  <a:pt x="2808884" y="7021847"/>
                </a:lnTo>
                <a:cubicBezTo>
                  <a:pt x="2799567" y="7021847"/>
                  <a:pt x="2799567" y="7017190"/>
                  <a:pt x="2808884" y="7007873"/>
                </a:cubicBezTo>
                <a:cubicBezTo>
                  <a:pt x="2818200" y="6998557"/>
                  <a:pt x="2822859" y="6993899"/>
                  <a:pt x="2822859" y="6993899"/>
                </a:cubicBezTo>
                <a:close/>
                <a:moveTo>
                  <a:pt x="2885744" y="6979924"/>
                </a:moveTo>
                <a:cubicBezTo>
                  <a:pt x="2890403" y="6979924"/>
                  <a:pt x="2892732" y="6984583"/>
                  <a:pt x="2892732" y="6993899"/>
                </a:cubicBezTo>
                <a:lnTo>
                  <a:pt x="2920679" y="6993899"/>
                </a:lnTo>
                <a:lnTo>
                  <a:pt x="2948629" y="7021847"/>
                </a:lnTo>
                <a:cubicBezTo>
                  <a:pt x="2920679" y="7021847"/>
                  <a:pt x="2906706" y="7021847"/>
                  <a:pt x="2906706" y="7021847"/>
                </a:cubicBezTo>
                <a:cubicBezTo>
                  <a:pt x="2906706" y="7031165"/>
                  <a:pt x="2911365" y="7035823"/>
                  <a:pt x="2920679" y="7035823"/>
                </a:cubicBezTo>
                <a:lnTo>
                  <a:pt x="2920679" y="7049796"/>
                </a:lnTo>
                <a:lnTo>
                  <a:pt x="2906706" y="7049796"/>
                </a:lnTo>
                <a:cubicBezTo>
                  <a:pt x="2906706" y="7049796"/>
                  <a:pt x="2902048" y="7049796"/>
                  <a:pt x="2892732" y="7049796"/>
                </a:cubicBezTo>
                <a:lnTo>
                  <a:pt x="2864782" y="7049796"/>
                </a:lnTo>
                <a:cubicBezTo>
                  <a:pt x="2864782" y="7040480"/>
                  <a:pt x="2864782" y="7035823"/>
                  <a:pt x="2864782" y="7035823"/>
                </a:cubicBezTo>
                <a:lnTo>
                  <a:pt x="2864782" y="7021847"/>
                </a:lnTo>
                <a:cubicBezTo>
                  <a:pt x="2864782" y="7021847"/>
                  <a:pt x="2869440" y="7021847"/>
                  <a:pt x="2878756" y="7021847"/>
                </a:cubicBezTo>
                <a:cubicBezTo>
                  <a:pt x="2878756" y="7021847"/>
                  <a:pt x="2883415" y="7021847"/>
                  <a:pt x="2892732" y="7021847"/>
                </a:cubicBezTo>
                <a:cubicBezTo>
                  <a:pt x="2892732" y="7021847"/>
                  <a:pt x="2890403" y="7019518"/>
                  <a:pt x="2885744" y="7014861"/>
                </a:cubicBezTo>
                <a:cubicBezTo>
                  <a:pt x="2881085" y="7010204"/>
                  <a:pt x="2878756" y="7007873"/>
                  <a:pt x="2878756" y="7007873"/>
                </a:cubicBezTo>
                <a:cubicBezTo>
                  <a:pt x="2869440" y="7017190"/>
                  <a:pt x="2864782" y="7021847"/>
                  <a:pt x="2864782" y="7021847"/>
                </a:cubicBezTo>
                <a:lnTo>
                  <a:pt x="2864782" y="7007873"/>
                </a:lnTo>
                <a:cubicBezTo>
                  <a:pt x="2874099" y="6998557"/>
                  <a:pt x="2878756" y="6991571"/>
                  <a:pt x="2878756" y="6986912"/>
                </a:cubicBezTo>
                <a:cubicBezTo>
                  <a:pt x="2878756" y="6982254"/>
                  <a:pt x="2881085" y="6979924"/>
                  <a:pt x="2885744" y="6979924"/>
                </a:cubicBezTo>
                <a:close/>
                <a:moveTo>
                  <a:pt x="2864782" y="6979924"/>
                </a:moveTo>
                <a:lnTo>
                  <a:pt x="2864782" y="6993899"/>
                </a:lnTo>
                <a:cubicBezTo>
                  <a:pt x="2855466" y="6993899"/>
                  <a:pt x="2853137" y="6991571"/>
                  <a:pt x="2857794" y="6986912"/>
                </a:cubicBezTo>
                <a:cubicBezTo>
                  <a:pt x="2862454" y="6982254"/>
                  <a:pt x="2864782" y="6979924"/>
                  <a:pt x="2864782" y="6979924"/>
                </a:cubicBezTo>
                <a:close/>
                <a:moveTo>
                  <a:pt x="2159068" y="6979924"/>
                </a:moveTo>
                <a:cubicBezTo>
                  <a:pt x="2154408" y="6979924"/>
                  <a:pt x="2152081" y="6984583"/>
                  <a:pt x="2152081" y="6993899"/>
                </a:cubicBezTo>
                <a:cubicBezTo>
                  <a:pt x="2152081" y="6993899"/>
                  <a:pt x="2154408" y="6993899"/>
                  <a:pt x="2159068" y="6993899"/>
                </a:cubicBezTo>
                <a:cubicBezTo>
                  <a:pt x="2163726" y="6993899"/>
                  <a:pt x="2166056" y="6993899"/>
                  <a:pt x="2166056" y="6993899"/>
                </a:cubicBezTo>
                <a:cubicBezTo>
                  <a:pt x="2166056" y="6984583"/>
                  <a:pt x="2166056" y="6979924"/>
                  <a:pt x="2166056" y="6979924"/>
                </a:cubicBezTo>
                <a:cubicBezTo>
                  <a:pt x="2166056" y="6979924"/>
                  <a:pt x="2163726" y="6979924"/>
                  <a:pt x="2159068" y="6979924"/>
                </a:cubicBezTo>
                <a:close/>
                <a:moveTo>
                  <a:pt x="2124131" y="6979924"/>
                </a:moveTo>
                <a:cubicBezTo>
                  <a:pt x="2114815" y="6989240"/>
                  <a:pt x="2110157" y="6993899"/>
                  <a:pt x="2110157" y="6993899"/>
                </a:cubicBezTo>
                <a:cubicBezTo>
                  <a:pt x="2110157" y="6996228"/>
                  <a:pt x="2110157" y="6997975"/>
                  <a:pt x="2110157" y="6999139"/>
                </a:cubicBezTo>
                <a:cubicBezTo>
                  <a:pt x="2110157" y="7000303"/>
                  <a:pt x="2110157" y="7000885"/>
                  <a:pt x="2110157" y="7000885"/>
                </a:cubicBezTo>
                <a:lnTo>
                  <a:pt x="2110157" y="7021847"/>
                </a:lnTo>
                <a:cubicBezTo>
                  <a:pt x="2100841" y="7021847"/>
                  <a:pt x="2096184" y="7026506"/>
                  <a:pt x="2096184" y="7035823"/>
                </a:cubicBezTo>
                <a:lnTo>
                  <a:pt x="2110157" y="7035823"/>
                </a:lnTo>
                <a:lnTo>
                  <a:pt x="2138107" y="7021847"/>
                </a:lnTo>
                <a:cubicBezTo>
                  <a:pt x="2147423" y="7021847"/>
                  <a:pt x="2152081" y="7019518"/>
                  <a:pt x="2152081" y="7014861"/>
                </a:cubicBezTo>
                <a:cubicBezTo>
                  <a:pt x="2152081" y="7010204"/>
                  <a:pt x="2147423" y="7007873"/>
                  <a:pt x="2138107" y="7007873"/>
                </a:cubicBezTo>
                <a:cubicBezTo>
                  <a:pt x="2138107" y="7007873"/>
                  <a:pt x="2138107" y="7005545"/>
                  <a:pt x="2138107" y="7000885"/>
                </a:cubicBezTo>
                <a:cubicBezTo>
                  <a:pt x="2138107" y="6996228"/>
                  <a:pt x="2133447" y="6989240"/>
                  <a:pt x="2124131" y="6979924"/>
                </a:cubicBezTo>
                <a:close/>
                <a:moveTo>
                  <a:pt x="1676945" y="6979924"/>
                </a:moveTo>
                <a:lnTo>
                  <a:pt x="1621048" y="7035823"/>
                </a:lnTo>
                <a:lnTo>
                  <a:pt x="1635022" y="7049796"/>
                </a:lnTo>
                <a:cubicBezTo>
                  <a:pt x="1635022" y="7049796"/>
                  <a:pt x="1635022" y="7045139"/>
                  <a:pt x="1635022" y="7035823"/>
                </a:cubicBezTo>
                <a:cubicBezTo>
                  <a:pt x="1635022" y="7035823"/>
                  <a:pt x="1639681" y="7031165"/>
                  <a:pt x="1648997" y="7021847"/>
                </a:cubicBezTo>
                <a:close/>
                <a:moveTo>
                  <a:pt x="1554669" y="6972936"/>
                </a:moveTo>
                <a:cubicBezTo>
                  <a:pt x="1552339" y="6972936"/>
                  <a:pt x="1551176" y="6975266"/>
                  <a:pt x="1551176" y="6979924"/>
                </a:cubicBezTo>
                <a:lnTo>
                  <a:pt x="1565150" y="6993899"/>
                </a:lnTo>
                <a:cubicBezTo>
                  <a:pt x="1574466" y="6993899"/>
                  <a:pt x="1574466" y="6989240"/>
                  <a:pt x="1565150" y="6979924"/>
                </a:cubicBezTo>
                <a:cubicBezTo>
                  <a:pt x="1560492" y="6975266"/>
                  <a:pt x="1556997" y="6972936"/>
                  <a:pt x="1554669" y="6972936"/>
                </a:cubicBezTo>
                <a:close/>
                <a:moveTo>
                  <a:pt x="370326" y="6972936"/>
                </a:moveTo>
                <a:cubicBezTo>
                  <a:pt x="379642" y="6972936"/>
                  <a:pt x="386630" y="6979924"/>
                  <a:pt x="391287" y="6993899"/>
                </a:cubicBezTo>
                <a:lnTo>
                  <a:pt x="377312" y="6993899"/>
                </a:lnTo>
                <a:cubicBezTo>
                  <a:pt x="377312" y="6993899"/>
                  <a:pt x="377312" y="6998557"/>
                  <a:pt x="377312" y="7007873"/>
                </a:cubicBezTo>
                <a:cubicBezTo>
                  <a:pt x="377312" y="7017190"/>
                  <a:pt x="379642" y="7021847"/>
                  <a:pt x="384299" y="7021847"/>
                </a:cubicBezTo>
                <a:cubicBezTo>
                  <a:pt x="388959" y="7021847"/>
                  <a:pt x="395944" y="7017190"/>
                  <a:pt x="405261" y="7007873"/>
                </a:cubicBezTo>
                <a:lnTo>
                  <a:pt x="405261" y="7021847"/>
                </a:lnTo>
                <a:lnTo>
                  <a:pt x="377312" y="7035823"/>
                </a:lnTo>
                <a:cubicBezTo>
                  <a:pt x="367997" y="7026506"/>
                  <a:pt x="363338" y="7017190"/>
                  <a:pt x="363338" y="7007873"/>
                </a:cubicBezTo>
                <a:cubicBezTo>
                  <a:pt x="363338" y="6998557"/>
                  <a:pt x="358681" y="6998557"/>
                  <a:pt x="349364" y="7007873"/>
                </a:cubicBezTo>
                <a:lnTo>
                  <a:pt x="335388" y="6993899"/>
                </a:lnTo>
                <a:cubicBezTo>
                  <a:pt x="349364" y="6979924"/>
                  <a:pt x="361009" y="6972936"/>
                  <a:pt x="370326" y="6972936"/>
                </a:cubicBezTo>
                <a:close/>
                <a:moveTo>
                  <a:pt x="5254430" y="6965950"/>
                </a:moveTo>
                <a:cubicBezTo>
                  <a:pt x="5254430" y="6975266"/>
                  <a:pt x="5249770" y="6979924"/>
                  <a:pt x="5240456" y="6979924"/>
                </a:cubicBezTo>
                <a:lnTo>
                  <a:pt x="5240456" y="6993899"/>
                </a:lnTo>
                <a:lnTo>
                  <a:pt x="5254430" y="6979924"/>
                </a:lnTo>
                <a:close/>
                <a:moveTo>
                  <a:pt x="4374034" y="6965950"/>
                </a:moveTo>
                <a:lnTo>
                  <a:pt x="4388008" y="6965950"/>
                </a:lnTo>
                <a:cubicBezTo>
                  <a:pt x="4388008" y="6984583"/>
                  <a:pt x="4383348" y="6993899"/>
                  <a:pt x="4374034" y="6993899"/>
                </a:cubicBezTo>
                <a:lnTo>
                  <a:pt x="4374034" y="6979924"/>
                </a:lnTo>
                <a:cubicBezTo>
                  <a:pt x="4374034" y="6979924"/>
                  <a:pt x="4374034" y="6975266"/>
                  <a:pt x="4374034" y="6965950"/>
                </a:cubicBezTo>
                <a:close/>
                <a:moveTo>
                  <a:pt x="3004528" y="6965950"/>
                </a:moveTo>
                <a:cubicBezTo>
                  <a:pt x="3004528" y="6965950"/>
                  <a:pt x="3004528" y="6970607"/>
                  <a:pt x="3004528" y="6979924"/>
                </a:cubicBezTo>
                <a:lnTo>
                  <a:pt x="3018502" y="6979924"/>
                </a:lnTo>
                <a:cubicBezTo>
                  <a:pt x="3018502" y="6970607"/>
                  <a:pt x="3018502" y="6965950"/>
                  <a:pt x="3018502" y="6965950"/>
                </a:cubicBezTo>
                <a:cubicBezTo>
                  <a:pt x="3009185" y="6965950"/>
                  <a:pt x="3004528" y="6965950"/>
                  <a:pt x="3004528" y="6965950"/>
                </a:cubicBezTo>
                <a:close/>
                <a:moveTo>
                  <a:pt x="10065168" y="6962455"/>
                </a:moveTo>
                <a:cubicBezTo>
                  <a:pt x="10072156" y="6960126"/>
                  <a:pt x="10075649" y="6965950"/>
                  <a:pt x="10075649" y="6979924"/>
                </a:cubicBezTo>
                <a:cubicBezTo>
                  <a:pt x="10075649" y="6998557"/>
                  <a:pt x="10061675" y="7007873"/>
                  <a:pt x="10033726" y="7007873"/>
                </a:cubicBezTo>
                <a:lnTo>
                  <a:pt x="10019750" y="7007873"/>
                </a:lnTo>
                <a:lnTo>
                  <a:pt x="10033726" y="6993899"/>
                </a:lnTo>
                <a:cubicBezTo>
                  <a:pt x="10047700" y="6975266"/>
                  <a:pt x="10058181" y="6964784"/>
                  <a:pt x="10065168" y="6962455"/>
                </a:cubicBezTo>
                <a:close/>
                <a:moveTo>
                  <a:pt x="2739012" y="6951974"/>
                </a:moveTo>
                <a:cubicBezTo>
                  <a:pt x="2748328" y="6951974"/>
                  <a:pt x="2750658" y="6954305"/>
                  <a:pt x="2745999" y="6958962"/>
                </a:cubicBezTo>
                <a:cubicBezTo>
                  <a:pt x="2741340" y="6963621"/>
                  <a:pt x="2739012" y="6965950"/>
                  <a:pt x="2739012" y="6965950"/>
                </a:cubicBezTo>
                <a:cubicBezTo>
                  <a:pt x="2739012" y="6965950"/>
                  <a:pt x="2739012" y="6961293"/>
                  <a:pt x="2739012" y="6951974"/>
                </a:cubicBezTo>
                <a:close/>
                <a:moveTo>
                  <a:pt x="9764716" y="6944988"/>
                </a:moveTo>
                <a:cubicBezTo>
                  <a:pt x="9762387" y="6944988"/>
                  <a:pt x="9758893" y="6947317"/>
                  <a:pt x="9754235" y="6951974"/>
                </a:cubicBezTo>
                <a:cubicBezTo>
                  <a:pt x="9744917" y="6961293"/>
                  <a:pt x="9740260" y="6965950"/>
                  <a:pt x="9740260" y="6965950"/>
                </a:cubicBezTo>
                <a:lnTo>
                  <a:pt x="9768209" y="6965950"/>
                </a:lnTo>
                <a:cubicBezTo>
                  <a:pt x="9768209" y="6956633"/>
                  <a:pt x="9768209" y="6951974"/>
                  <a:pt x="9768209" y="6951974"/>
                </a:cubicBezTo>
                <a:cubicBezTo>
                  <a:pt x="9768209" y="6947317"/>
                  <a:pt x="9767045" y="6944988"/>
                  <a:pt x="9764716" y="6944988"/>
                </a:cubicBezTo>
                <a:close/>
                <a:moveTo>
                  <a:pt x="2050765" y="6944988"/>
                </a:moveTo>
                <a:cubicBezTo>
                  <a:pt x="2053094" y="6944988"/>
                  <a:pt x="2054258" y="6947317"/>
                  <a:pt x="2054258" y="6951974"/>
                </a:cubicBezTo>
                <a:lnTo>
                  <a:pt x="2026311" y="6965950"/>
                </a:lnTo>
                <a:lnTo>
                  <a:pt x="2040285" y="6951974"/>
                </a:lnTo>
                <a:cubicBezTo>
                  <a:pt x="2044944" y="6947317"/>
                  <a:pt x="2048437" y="6944988"/>
                  <a:pt x="2050765" y="6944988"/>
                </a:cubicBezTo>
                <a:close/>
                <a:moveTo>
                  <a:pt x="1704895" y="6938001"/>
                </a:moveTo>
                <a:cubicBezTo>
                  <a:pt x="1704895" y="6947317"/>
                  <a:pt x="1704895" y="6951974"/>
                  <a:pt x="1704895" y="6951974"/>
                </a:cubicBezTo>
                <a:lnTo>
                  <a:pt x="1718871" y="6938001"/>
                </a:lnTo>
                <a:cubicBezTo>
                  <a:pt x="1709553" y="6938001"/>
                  <a:pt x="1704895" y="6938001"/>
                  <a:pt x="1704895" y="6938001"/>
                </a:cubicBezTo>
                <a:close/>
                <a:moveTo>
                  <a:pt x="9967346" y="6924027"/>
                </a:moveTo>
                <a:cubicBezTo>
                  <a:pt x="9969675" y="6924027"/>
                  <a:pt x="9968512" y="6928684"/>
                  <a:pt x="9963853" y="6938001"/>
                </a:cubicBezTo>
                <a:lnTo>
                  <a:pt x="9949878" y="6965950"/>
                </a:lnTo>
                <a:lnTo>
                  <a:pt x="9949878" y="6938001"/>
                </a:lnTo>
                <a:cubicBezTo>
                  <a:pt x="9959194" y="6928684"/>
                  <a:pt x="9965018" y="6924027"/>
                  <a:pt x="9967346" y="6924027"/>
                </a:cubicBezTo>
                <a:close/>
                <a:moveTo>
                  <a:pt x="2194003" y="6913544"/>
                </a:moveTo>
                <a:cubicBezTo>
                  <a:pt x="2191674" y="6913544"/>
                  <a:pt x="2189347" y="6914710"/>
                  <a:pt x="2187018" y="6917039"/>
                </a:cubicBezTo>
                <a:cubicBezTo>
                  <a:pt x="2182358" y="6921696"/>
                  <a:pt x="2182358" y="6926355"/>
                  <a:pt x="2187018" y="6931013"/>
                </a:cubicBezTo>
                <a:cubicBezTo>
                  <a:pt x="2191674" y="6935672"/>
                  <a:pt x="2196334" y="6938001"/>
                  <a:pt x="2200992" y="6938001"/>
                </a:cubicBezTo>
                <a:cubicBezTo>
                  <a:pt x="2205651" y="6938001"/>
                  <a:pt x="2207980" y="6935672"/>
                  <a:pt x="2207980" y="6931013"/>
                </a:cubicBezTo>
                <a:cubicBezTo>
                  <a:pt x="2207980" y="6926355"/>
                  <a:pt x="2205651" y="6921696"/>
                  <a:pt x="2200992" y="6917039"/>
                </a:cubicBezTo>
                <a:cubicBezTo>
                  <a:pt x="2198663" y="6914710"/>
                  <a:pt x="2196334" y="6913544"/>
                  <a:pt x="2194003" y="6913544"/>
                </a:cubicBezTo>
                <a:close/>
                <a:moveTo>
                  <a:pt x="10082637" y="6910051"/>
                </a:moveTo>
                <a:cubicBezTo>
                  <a:pt x="10087294" y="6910051"/>
                  <a:pt x="10089625" y="6910051"/>
                  <a:pt x="10089625" y="6910051"/>
                </a:cubicBezTo>
                <a:lnTo>
                  <a:pt x="10075649" y="6924027"/>
                </a:lnTo>
                <a:cubicBezTo>
                  <a:pt x="10075649" y="6914710"/>
                  <a:pt x="10077980" y="6910051"/>
                  <a:pt x="10082637" y="6910051"/>
                </a:cubicBezTo>
                <a:close/>
                <a:moveTo>
                  <a:pt x="4597626" y="6910051"/>
                </a:moveTo>
                <a:cubicBezTo>
                  <a:pt x="4588310" y="6919368"/>
                  <a:pt x="4583652" y="6924027"/>
                  <a:pt x="4583652" y="6924027"/>
                </a:cubicBezTo>
                <a:cubicBezTo>
                  <a:pt x="4583652" y="6933343"/>
                  <a:pt x="4585980" y="6938001"/>
                  <a:pt x="4590638" y="6938001"/>
                </a:cubicBezTo>
                <a:cubicBezTo>
                  <a:pt x="4595297" y="6938001"/>
                  <a:pt x="4597626" y="6933343"/>
                  <a:pt x="4597626" y="6924027"/>
                </a:cubicBezTo>
                <a:cubicBezTo>
                  <a:pt x="4597626" y="6914710"/>
                  <a:pt x="4597626" y="6910051"/>
                  <a:pt x="4597626" y="6910051"/>
                </a:cubicBezTo>
                <a:close/>
                <a:moveTo>
                  <a:pt x="2739012" y="6910051"/>
                </a:moveTo>
                <a:lnTo>
                  <a:pt x="2752987" y="6910051"/>
                </a:lnTo>
                <a:cubicBezTo>
                  <a:pt x="2752987" y="6910051"/>
                  <a:pt x="2748328" y="6914710"/>
                  <a:pt x="2739012" y="6924027"/>
                </a:cubicBezTo>
                <a:cubicBezTo>
                  <a:pt x="2739012" y="6924027"/>
                  <a:pt x="2734354" y="6924027"/>
                  <a:pt x="2725038" y="6924027"/>
                </a:cubicBezTo>
                <a:cubicBezTo>
                  <a:pt x="2725038" y="6914710"/>
                  <a:pt x="2729694" y="6910051"/>
                  <a:pt x="2739012" y="6910051"/>
                </a:cubicBezTo>
                <a:close/>
                <a:moveTo>
                  <a:pt x="2641189" y="6910051"/>
                </a:moveTo>
                <a:lnTo>
                  <a:pt x="2641189" y="6924027"/>
                </a:lnTo>
                <a:cubicBezTo>
                  <a:pt x="2650506" y="6924027"/>
                  <a:pt x="2655165" y="6919368"/>
                  <a:pt x="2655165" y="6910051"/>
                </a:cubicBezTo>
                <a:close/>
                <a:moveTo>
                  <a:pt x="1928489" y="6910051"/>
                </a:moveTo>
                <a:lnTo>
                  <a:pt x="1914513" y="6924027"/>
                </a:lnTo>
                <a:lnTo>
                  <a:pt x="1900539" y="6938001"/>
                </a:lnTo>
                <a:lnTo>
                  <a:pt x="1928489" y="6924027"/>
                </a:lnTo>
                <a:close/>
                <a:moveTo>
                  <a:pt x="4311148" y="6901754"/>
                </a:moveTo>
                <a:cubicBezTo>
                  <a:pt x="4318135" y="6902628"/>
                  <a:pt x="4325123" y="6910051"/>
                  <a:pt x="4332109" y="6924027"/>
                </a:cubicBezTo>
                <a:cubicBezTo>
                  <a:pt x="4350742" y="6942660"/>
                  <a:pt x="4346084" y="6961293"/>
                  <a:pt x="4318135" y="6979924"/>
                </a:cubicBezTo>
                <a:cubicBezTo>
                  <a:pt x="4308818" y="6979924"/>
                  <a:pt x="4301831" y="6982254"/>
                  <a:pt x="4297174" y="6986912"/>
                </a:cubicBezTo>
                <a:cubicBezTo>
                  <a:pt x="4292514" y="6991571"/>
                  <a:pt x="4290186" y="6993899"/>
                  <a:pt x="4290186" y="6993899"/>
                </a:cubicBezTo>
                <a:lnTo>
                  <a:pt x="4276212" y="6979924"/>
                </a:lnTo>
                <a:cubicBezTo>
                  <a:pt x="4276212" y="6970607"/>
                  <a:pt x="4276212" y="6965950"/>
                  <a:pt x="4276212" y="6965950"/>
                </a:cubicBezTo>
                <a:cubicBezTo>
                  <a:pt x="4285526" y="6965950"/>
                  <a:pt x="4290186" y="6963621"/>
                  <a:pt x="4290186" y="6958962"/>
                </a:cubicBezTo>
                <a:cubicBezTo>
                  <a:pt x="4290186" y="6954305"/>
                  <a:pt x="4290186" y="6947317"/>
                  <a:pt x="4290186" y="6938001"/>
                </a:cubicBezTo>
                <a:cubicBezTo>
                  <a:pt x="4290186" y="6919368"/>
                  <a:pt x="4294845" y="6907722"/>
                  <a:pt x="4304160" y="6903063"/>
                </a:cubicBezTo>
                <a:cubicBezTo>
                  <a:pt x="4306490" y="6901901"/>
                  <a:pt x="4308818" y="6901463"/>
                  <a:pt x="4311148" y="6901754"/>
                </a:cubicBezTo>
                <a:close/>
                <a:moveTo>
                  <a:pt x="5030838" y="6896077"/>
                </a:moveTo>
                <a:lnTo>
                  <a:pt x="5002888" y="6910051"/>
                </a:lnTo>
                <a:cubicBezTo>
                  <a:pt x="5002888" y="6919368"/>
                  <a:pt x="4998229" y="6924027"/>
                  <a:pt x="4988912" y="6924027"/>
                </a:cubicBezTo>
                <a:cubicBezTo>
                  <a:pt x="4988912" y="6933343"/>
                  <a:pt x="4981926" y="6947317"/>
                  <a:pt x="4967951" y="6965950"/>
                </a:cubicBezTo>
                <a:cubicBezTo>
                  <a:pt x="4953977" y="6984583"/>
                  <a:pt x="4946990" y="6998557"/>
                  <a:pt x="4946990" y="7007873"/>
                </a:cubicBezTo>
                <a:cubicBezTo>
                  <a:pt x="4956306" y="7017190"/>
                  <a:pt x="4958636" y="7024178"/>
                  <a:pt x="4953977" y="7028835"/>
                </a:cubicBezTo>
                <a:cubicBezTo>
                  <a:pt x="4949318" y="7033494"/>
                  <a:pt x="4946990" y="7040480"/>
                  <a:pt x="4946990" y="7049796"/>
                </a:cubicBezTo>
                <a:cubicBezTo>
                  <a:pt x="4928356" y="7068429"/>
                  <a:pt x="4928356" y="7073089"/>
                  <a:pt x="4946990" y="7063772"/>
                </a:cubicBezTo>
                <a:lnTo>
                  <a:pt x="4960965" y="7049796"/>
                </a:lnTo>
                <a:cubicBezTo>
                  <a:pt x="4970280" y="7031165"/>
                  <a:pt x="4970280" y="7021847"/>
                  <a:pt x="4960965" y="7021847"/>
                </a:cubicBezTo>
                <a:lnTo>
                  <a:pt x="4974939" y="6993899"/>
                </a:lnTo>
                <a:cubicBezTo>
                  <a:pt x="4984256" y="6975266"/>
                  <a:pt x="4988912" y="6961293"/>
                  <a:pt x="4988912" y="6951974"/>
                </a:cubicBezTo>
                <a:cubicBezTo>
                  <a:pt x="4998229" y="6951974"/>
                  <a:pt x="5007546" y="6942660"/>
                  <a:pt x="5016862" y="6924027"/>
                </a:cubicBezTo>
                <a:close/>
                <a:moveTo>
                  <a:pt x="4946990" y="6896077"/>
                </a:moveTo>
                <a:lnTo>
                  <a:pt x="4933016" y="6910051"/>
                </a:lnTo>
                <a:lnTo>
                  <a:pt x="4946990" y="6910051"/>
                </a:lnTo>
                <a:cubicBezTo>
                  <a:pt x="4946990" y="6910051"/>
                  <a:pt x="4946990" y="6905394"/>
                  <a:pt x="4946990" y="6896077"/>
                </a:cubicBezTo>
                <a:close/>
                <a:moveTo>
                  <a:pt x="3032477" y="6896077"/>
                </a:moveTo>
                <a:lnTo>
                  <a:pt x="3004528" y="6924027"/>
                </a:lnTo>
                <a:lnTo>
                  <a:pt x="3032477" y="6910051"/>
                </a:lnTo>
                <a:close/>
                <a:moveTo>
                  <a:pt x="2166056" y="6896077"/>
                </a:moveTo>
                <a:lnTo>
                  <a:pt x="2152081" y="6910051"/>
                </a:lnTo>
                <a:lnTo>
                  <a:pt x="2138107" y="6910051"/>
                </a:lnTo>
                <a:close/>
                <a:moveTo>
                  <a:pt x="1551176" y="6896077"/>
                </a:moveTo>
                <a:lnTo>
                  <a:pt x="1565150" y="6924027"/>
                </a:lnTo>
                <a:cubicBezTo>
                  <a:pt x="1565150" y="6914710"/>
                  <a:pt x="1567480" y="6907722"/>
                  <a:pt x="1572137" y="6903063"/>
                </a:cubicBezTo>
                <a:cubicBezTo>
                  <a:pt x="1576795" y="6898406"/>
                  <a:pt x="1579125" y="6896077"/>
                  <a:pt x="1579125" y="6896077"/>
                </a:cubicBezTo>
                <a:close/>
                <a:moveTo>
                  <a:pt x="3186196" y="6882102"/>
                </a:moveTo>
                <a:lnTo>
                  <a:pt x="3200172" y="6882102"/>
                </a:lnTo>
                <a:lnTo>
                  <a:pt x="3214146" y="6882102"/>
                </a:lnTo>
                <a:cubicBezTo>
                  <a:pt x="3214146" y="6882102"/>
                  <a:pt x="3209486" y="6898406"/>
                  <a:pt x="3200172" y="6931013"/>
                </a:cubicBezTo>
                <a:cubicBezTo>
                  <a:pt x="3190856" y="6963621"/>
                  <a:pt x="3181537" y="6979924"/>
                  <a:pt x="3172222" y="6979924"/>
                </a:cubicBezTo>
                <a:lnTo>
                  <a:pt x="3172222" y="6965950"/>
                </a:lnTo>
                <a:lnTo>
                  <a:pt x="3186196" y="6910051"/>
                </a:lnTo>
                <a:cubicBezTo>
                  <a:pt x="3176880" y="6910051"/>
                  <a:pt x="3172222" y="6905394"/>
                  <a:pt x="3172222" y="6896077"/>
                </a:cubicBezTo>
                <a:cubicBezTo>
                  <a:pt x="3172222" y="6886761"/>
                  <a:pt x="3176880" y="6882102"/>
                  <a:pt x="3186196" y="6882102"/>
                </a:cubicBezTo>
                <a:close/>
                <a:moveTo>
                  <a:pt x="2012335" y="6882102"/>
                </a:moveTo>
                <a:cubicBezTo>
                  <a:pt x="2003019" y="6882102"/>
                  <a:pt x="2000690" y="6884432"/>
                  <a:pt x="2005347" y="6889089"/>
                </a:cubicBezTo>
                <a:cubicBezTo>
                  <a:pt x="2010006" y="6893749"/>
                  <a:pt x="2014666" y="6896077"/>
                  <a:pt x="2019322" y="6896077"/>
                </a:cubicBezTo>
                <a:cubicBezTo>
                  <a:pt x="2023980" y="6896077"/>
                  <a:pt x="2026311" y="6891420"/>
                  <a:pt x="2026311" y="6882102"/>
                </a:cubicBezTo>
                <a:cubicBezTo>
                  <a:pt x="2026311" y="6882102"/>
                  <a:pt x="2021651" y="6882102"/>
                  <a:pt x="2012335" y="6882102"/>
                </a:cubicBezTo>
                <a:close/>
                <a:moveTo>
                  <a:pt x="1760793" y="6882102"/>
                </a:moveTo>
                <a:cubicBezTo>
                  <a:pt x="1751477" y="6891420"/>
                  <a:pt x="1744489" y="6893749"/>
                  <a:pt x="1739832" y="6889089"/>
                </a:cubicBezTo>
                <a:cubicBezTo>
                  <a:pt x="1735173" y="6884432"/>
                  <a:pt x="1732844" y="6891420"/>
                  <a:pt x="1732844" y="6910051"/>
                </a:cubicBezTo>
                <a:lnTo>
                  <a:pt x="1732844" y="6938001"/>
                </a:lnTo>
                <a:cubicBezTo>
                  <a:pt x="1732844" y="6928684"/>
                  <a:pt x="1735173" y="6924027"/>
                  <a:pt x="1739832" y="6924027"/>
                </a:cubicBezTo>
                <a:cubicBezTo>
                  <a:pt x="1744489" y="6924027"/>
                  <a:pt x="1742161" y="6919368"/>
                  <a:pt x="1732844" y="6910051"/>
                </a:cubicBezTo>
                <a:lnTo>
                  <a:pt x="1746818" y="6896077"/>
                </a:lnTo>
                <a:cubicBezTo>
                  <a:pt x="1746818" y="6905394"/>
                  <a:pt x="1749148" y="6905394"/>
                  <a:pt x="1753806" y="6896077"/>
                </a:cubicBezTo>
                <a:cubicBezTo>
                  <a:pt x="1758463" y="6886761"/>
                  <a:pt x="1760793" y="6882102"/>
                  <a:pt x="1760793" y="6882102"/>
                </a:cubicBezTo>
                <a:close/>
                <a:moveTo>
                  <a:pt x="9223201" y="6868128"/>
                </a:moveTo>
                <a:lnTo>
                  <a:pt x="9181278" y="6938001"/>
                </a:lnTo>
                <a:cubicBezTo>
                  <a:pt x="9181278" y="6947317"/>
                  <a:pt x="9178947" y="6954305"/>
                  <a:pt x="9174290" y="6958962"/>
                </a:cubicBezTo>
                <a:cubicBezTo>
                  <a:pt x="9169633" y="6963621"/>
                  <a:pt x="9162647" y="6965950"/>
                  <a:pt x="9153329" y="6965950"/>
                </a:cubicBezTo>
                <a:lnTo>
                  <a:pt x="9139355" y="6979924"/>
                </a:lnTo>
                <a:cubicBezTo>
                  <a:pt x="9130038" y="6998557"/>
                  <a:pt x="9125379" y="7007873"/>
                  <a:pt x="9125379" y="7007873"/>
                </a:cubicBezTo>
                <a:cubicBezTo>
                  <a:pt x="9144012" y="6998557"/>
                  <a:pt x="9157986" y="6993899"/>
                  <a:pt x="9167304" y="6993899"/>
                </a:cubicBezTo>
                <a:cubicBezTo>
                  <a:pt x="9167304" y="6984583"/>
                  <a:pt x="9171961" y="6979924"/>
                  <a:pt x="9181278" y="6979924"/>
                </a:cubicBezTo>
                <a:lnTo>
                  <a:pt x="9195254" y="6979924"/>
                </a:lnTo>
                <a:lnTo>
                  <a:pt x="9237177" y="6896077"/>
                </a:lnTo>
                <a:close/>
                <a:moveTo>
                  <a:pt x="4443906" y="6868128"/>
                </a:moveTo>
                <a:lnTo>
                  <a:pt x="4429931" y="6882102"/>
                </a:lnTo>
                <a:lnTo>
                  <a:pt x="4443906" y="6896077"/>
                </a:lnTo>
                <a:cubicBezTo>
                  <a:pt x="4443906" y="6886761"/>
                  <a:pt x="4443906" y="6877444"/>
                  <a:pt x="4443906" y="6868128"/>
                </a:cubicBezTo>
                <a:close/>
                <a:moveTo>
                  <a:pt x="2375674" y="6868128"/>
                </a:moveTo>
                <a:lnTo>
                  <a:pt x="2319775" y="6910051"/>
                </a:lnTo>
                <a:cubicBezTo>
                  <a:pt x="2310459" y="6919368"/>
                  <a:pt x="2303470" y="6926355"/>
                  <a:pt x="2298814" y="6931013"/>
                </a:cubicBezTo>
                <a:cubicBezTo>
                  <a:pt x="2294157" y="6935672"/>
                  <a:pt x="2287169" y="6938001"/>
                  <a:pt x="2277852" y="6938001"/>
                </a:cubicBezTo>
                <a:cubicBezTo>
                  <a:pt x="2277852" y="6938001"/>
                  <a:pt x="2275524" y="6944988"/>
                  <a:pt x="2270864" y="6958962"/>
                </a:cubicBezTo>
                <a:cubicBezTo>
                  <a:pt x="2266207" y="6972936"/>
                  <a:pt x="2259219" y="6979924"/>
                  <a:pt x="2249903" y="6979924"/>
                </a:cubicBezTo>
                <a:cubicBezTo>
                  <a:pt x="2249903" y="6979924"/>
                  <a:pt x="2247573" y="6979924"/>
                  <a:pt x="2242914" y="6979924"/>
                </a:cubicBezTo>
                <a:cubicBezTo>
                  <a:pt x="2238258" y="6979924"/>
                  <a:pt x="2235928" y="6984583"/>
                  <a:pt x="2235928" y="6993899"/>
                </a:cubicBezTo>
                <a:cubicBezTo>
                  <a:pt x="2226612" y="7003216"/>
                  <a:pt x="2219624" y="7007873"/>
                  <a:pt x="2214965" y="7007873"/>
                </a:cubicBezTo>
                <a:cubicBezTo>
                  <a:pt x="2210308" y="7007873"/>
                  <a:pt x="2207980" y="7007873"/>
                  <a:pt x="2207980" y="7007873"/>
                </a:cubicBezTo>
                <a:cubicBezTo>
                  <a:pt x="2189347" y="7007873"/>
                  <a:pt x="2184687" y="7012532"/>
                  <a:pt x="2194003" y="7021847"/>
                </a:cubicBezTo>
                <a:lnTo>
                  <a:pt x="2152081" y="7077746"/>
                </a:lnTo>
                <a:cubicBezTo>
                  <a:pt x="2114815" y="7115012"/>
                  <a:pt x="2091524" y="7142961"/>
                  <a:pt x="2082207" y="7161592"/>
                </a:cubicBezTo>
                <a:lnTo>
                  <a:pt x="2068234" y="7189542"/>
                </a:lnTo>
                <a:cubicBezTo>
                  <a:pt x="2077551" y="7189542"/>
                  <a:pt x="2084536" y="7189542"/>
                  <a:pt x="2089196" y="7189542"/>
                </a:cubicBezTo>
                <a:cubicBezTo>
                  <a:pt x="2093852" y="7189542"/>
                  <a:pt x="2100841" y="7180227"/>
                  <a:pt x="2110157" y="7161592"/>
                </a:cubicBezTo>
                <a:lnTo>
                  <a:pt x="2138107" y="7133645"/>
                </a:lnTo>
                <a:lnTo>
                  <a:pt x="2166056" y="7105695"/>
                </a:lnTo>
                <a:cubicBezTo>
                  <a:pt x="2175372" y="7087062"/>
                  <a:pt x="2198663" y="7059115"/>
                  <a:pt x="2235928" y="7021847"/>
                </a:cubicBezTo>
                <a:cubicBezTo>
                  <a:pt x="2273194" y="6984583"/>
                  <a:pt x="2294157" y="6961293"/>
                  <a:pt x="2298814" y="6951974"/>
                </a:cubicBezTo>
                <a:cubicBezTo>
                  <a:pt x="2303470" y="6942660"/>
                  <a:pt x="2310459" y="6933343"/>
                  <a:pt x="2319775" y="6924027"/>
                </a:cubicBezTo>
                <a:lnTo>
                  <a:pt x="2361699" y="6882102"/>
                </a:lnTo>
                <a:close/>
                <a:moveTo>
                  <a:pt x="1963424" y="6868128"/>
                </a:moveTo>
                <a:cubicBezTo>
                  <a:pt x="1958766" y="6868128"/>
                  <a:pt x="1956436" y="6870458"/>
                  <a:pt x="1956436" y="6875116"/>
                </a:cubicBezTo>
                <a:cubicBezTo>
                  <a:pt x="1956436" y="6879773"/>
                  <a:pt x="1961095" y="6882102"/>
                  <a:pt x="1970411" y="6882102"/>
                </a:cubicBezTo>
                <a:cubicBezTo>
                  <a:pt x="1970411" y="6872787"/>
                  <a:pt x="1968083" y="6868128"/>
                  <a:pt x="1963424" y="6868128"/>
                </a:cubicBezTo>
                <a:close/>
                <a:moveTo>
                  <a:pt x="9963853" y="6854154"/>
                </a:moveTo>
                <a:lnTo>
                  <a:pt x="9949878" y="6868128"/>
                </a:lnTo>
                <a:lnTo>
                  <a:pt x="9935904" y="6896077"/>
                </a:lnTo>
                <a:cubicBezTo>
                  <a:pt x="9935904" y="6896077"/>
                  <a:pt x="9933573" y="6898406"/>
                  <a:pt x="9928916" y="6903063"/>
                </a:cubicBezTo>
                <a:cubicBezTo>
                  <a:pt x="9924259" y="6907722"/>
                  <a:pt x="9921930" y="6910051"/>
                  <a:pt x="9921930" y="6910051"/>
                </a:cubicBezTo>
                <a:cubicBezTo>
                  <a:pt x="9921930" y="6947317"/>
                  <a:pt x="9907954" y="6965950"/>
                  <a:pt x="9880005" y="6965950"/>
                </a:cubicBezTo>
                <a:cubicBezTo>
                  <a:pt x="9870688" y="6965950"/>
                  <a:pt x="9866031" y="6970607"/>
                  <a:pt x="9866031" y="6979924"/>
                </a:cubicBezTo>
                <a:cubicBezTo>
                  <a:pt x="9866031" y="6989240"/>
                  <a:pt x="9861374" y="6993899"/>
                  <a:pt x="9852057" y="6993899"/>
                </a:cubicBezTo>
                <a:cubicBezTo>
                  <a:pt x="9842739" y="7003216"/>
                  <a:pt x="9838082" y="7012532"/>
                  <a:pt x="9838082" y="7021847"/>
                </a:cubicBezTo>
                <a:cubicBezTo>
                  <a:pt x="9838082" y="7040480"/>
                  <a:pt x="9824108" y="7059115"/>
                  <a:pt x="9796158" y="7077746"/>
                </a:cubicBezTo>
                <a:cubicBezTo>
                  <a:pt x="9786842" y="7087062"/>
                  <a:pt x="9782185" y="7091720"/>
                  <a:pt x="9782185" y="7091720"/>
                </a:cubicBezTo>
                <a:lnTo>
                  <a:pt x="9768209" y="7105695"/>
                </a:lnTo>
                <a:lnTo>
                  <a:pt x="9740260" y="7105695"/>
                </a:lnTo>
                <a:cubicBezTo>
                  <a:pt x="9740260" y="7096379"/>
                  <a:pt x="9740260" y="7091720"/>
                  <a:pt x="9740260" y="7091720"/>
                </a:cubicBezTo>
                <a:cubicBezTo>
                  <a:pt x="9740260" y="7091720"/>
                  <a:pt x="9744917" y="7091720"/>
                  <a:pt x="9754235" y="7091720"/>
                </a:cubicBezTo>
                <a:cubicBezTo>
                  <a:pt x="9754235" y="7091720"/>
                  <a:pt x="9754235" y="7087062"/>
                  <a:pt x="9754235" y="7077746"/>
                </a:cubicBezTo>
                <a:cubicBezTo>
                  <a:pt x="9754235" y="7068429"/>
                  <a:pt x="9758893" y="7059115"/>
                  <a:pt x="9768209" y="7049796"/>
                </a:cubicBezTo>
                <a:cubicBezTo>
                  <a:pt x="9805475" y="7021847"/>
                  <a:pt x="9819451" y="7003216"/>
                  <a:pt x="9810132" y="6993899"/>
                </a:cubicBezTo>
                <a:cubicBezTo>
                  <a:pt x="9810132" y="6984583"/>
                  <a:pt x="9814790" y="6972936"/>
                  <a:pt x="9824108" y="6958962"/>
                </a:cubicBezTo>
                <a:cubicBezTo>
                  <a:pt x="9833424" y="6944988"/>
                  <a:pt x="9842739" y="6938001"/>
                  <a:pt x="9852057" y="6938001"/>
                </a:cubicBezTo>
                <a:cubicBezTo>
                  <a:pt x="9861374" y="6938001"/>
                  <a:pt x="9873019" y="6931013"/>
                  <a:pt x="9886993" y="6917039"/>
                </a:cubicBezTo>
                <a:cubicBezTo>
                  <a:pt x="9900968" y="6903063"/>
                  <a:pt x="9917273" y="6886761"/>
                  <a:pt x="9935904" y="6868128"/>
                </a:cubicBezTo>
                <a:close/>
                <a:moveTo>
                  <a:pt x="5030838" y="6854154"/>
                </a:moveTo>
                <a:lnTo>
                  <a:pt x="5016862" y="6882102"/>
                </a:lnTo>
                <a:lnTo>
                  <a:pt x="5030838" y="6882102"/>
                </a:lnTo>
                <a:cubicBezTo>
                  <a:pt x="5030838" y="6872787"/>
                  <a:pt x="5033166" y="6865799"/>
                  <a:pt x="5037824" y="6861140"/>
                </a:cubicBezTo>
                <a:cubicBezTo>
                  <a:pt x="5042483" y="6856483"/>
                  <a:pt x="5040152" y="6854154"/>
                  <a:pt x="5030838" y="6854154"/>
                </a:cubicBezTo>
                <a:close/>
                <a:moveTo>
                  <a:pt x="4946990" y="6854154"/>
                </a:moveTo>
                <a:lnTo>
                  <a:pt x="4933016" y="6868128"/>
                </a:lnTo>
                <a:cubicBezTo>
                  <a:pt x="4942332" y="6868128"/>
                  <a:pt x="4946990" y="6868128"/>
                  <a:pt x="4946990" y="6868128"/>
                </a:cubicBezTo>
                <a:cubicBezTo>
                  <a:pt x="4956306" y="6868128"/>
                  <a:pt x="4956306" y="6863471"/>
                  <a:pt x="4946990" y="6854154"/>
                </a:cubicBezTo>
                <a:close/>
                <a:moveTo>
                  <a:pt x="3116324" y="6854154"/>
                </a:moveTo>
                <a:lnTo>
                  <a:pt x="3116324" y="6882102"/>
                </a:lnTo>
                <a:cubicBezTo>
                  <a:pt x="3116324" y="6882102"/>
                  <a:pt x="3120983" y="6877444"/>
                  <a:pt x="3130299" y="6868128"/>
                </a:cubicBezTo>
                <a:cubicBezTo>
                  <a:pt x="3130299" y="6858811"/>
                  <a:pt x="3130299" y="6854154"/>
                  <a:pt x="3130299" y="6854154"/>
                </a:cubicBezTo>
                <a:cubicBezTo>
                  <a:pt x="3130299" y="6854154"/>
                  <a:pt x="3125640" y="6854154"/>
                  <a:pt x="3116324" y="6854154"/>
                </a:cubicBezTo>
                <a:close/>
                <a:moveTo>
                  <a:pt x="2648177" y="6854154"/>
                </a:moveTo>
                <a:cubicBezTo>
                  <a:pt x="2643520" y="6854154"/>
                  <a:pt x="2641189" y="6858811"/>
                  <a:pt x="2641189" y="6868128"/>
                </a:cubicBezTo>
                <a:lnTo>
                  <a:pt x="2641189" y="6882102"/>
                </a:lnTo>
                <a:cubicBezTo>
                  <a:pt x="2650506" y="6882102"/>
                  <a:pt x="2655165" y="6877444"/>
                  <a:pt x="2655165" y="6868128"/>
                </a:cubicBezTo>
                <a:cubicBezTo>
                  <a:pt x="2655165" y="6858811"/>
                  <a:pt x="2652836" y="6854154"/>
                  <a:pt x="2648177" y="6854154"/>
                </a:cubicBezTo>
                <a:close/>
                <a:moveTo>
                  <a:pt x="2333749" y="6840178"/>
                </a:moveTo>
                <a:cubicBezTo>
                  <a:pt x="2333749" y="6840178"/>
                  <a:pt x="2333749" y="6844838"/>
                  <a:pt x="2333749" y="6854154"/>
                </a:cubicBezTo>
                <a:cubicBezTo>
                  <a:pt x="2343065" y="6854154"/>
                  <a:pt x="2347724" y="6854154"/>
                  <a:pt x="2347724" y="6854154"/>
                </a:cubicBezTo>
                <a:close/>
                <a:moveTo>
                  <a:pt x="628855" y="6826205"/>
                </a:moveTo>
                <a:cubicBezTo>
                  <a:pt x="628855" y="6826205"/>
                  <a:pt x="633512" y="6826205"/>
                  <a:pt x="642829" y="6826205"/>
                </a:cubicBezTo>
                <a:cubicBezTo>
                  <a:pt x="642829" y="6826205"/>
                  <a:pt x="642829" y="6830862"/>
                  <a:pt x="642829" y="6840178"/>
                </a:cubicBezTo>
                <a:cubicBezTo>
                  <a:pt x="633512" y="6840178"/>
                  <a:pt x="628855" y="6837850"/>
                  <a:pt x="628855" y="6833191"/>
                </a:cubicBezTo>
                <a:cubicBezTo>
                  <a:pt x="628855" y="6828533"/>
                  <a:pt x="628855" y="6826205"/>
                  <a:pt x="628855" y="6826205"/>
                </a:cubicBezTo>
                <a:close/>
                <a:moveTo>
                  <a:pt x="9265126" y="6812229"/>
                </a:moveTo>
                <a:cubicBezTo>
                  <a:pt x="9265126" y="6812229"/>
                  <a:pt x="9265126" y="6816888"/>
                  <a:pt x="9265126" y="6826205"/>
                </a:cubicBezTo>
                <a:cubicBezTo>
                  <a:pt x="9274443" y="6826205"/>
                  <a:pt x="9279100" y="6821547"/>
                  <a:pt x="9279100" y="6812229"/>
                </a:cubicBezTo>
                <a:close/>
                <a:moveTo>
                  <a:pt x="2026311" y="6812229"/>
                </a:moveTo>
                <a:cubicBezTo>
                  <a:pt x="2026311" y="6812229"/>
                  <a:pt x="2019322" y="6814559"/>
                  <a:pt x="2005347" y="6819217"/>
                </a:cubicBezTo>
                <a:cubicBezTo>
                  <a:pt x="1991374" y="6823876"/>
                  <a:pt x="1986716" y="6828533"/>
                  <a:pt x="1991374" y="6833191"/>
                </a:cubicBezTo>
                <a:cubicBezTo>
                  <a:pt x="1996031" y="6837850"/>
                  <a:pt x="2003019" y="6840178"/>
                  <a:pt x="2012335" y="6840178"/>
                </a:cubicBezTo>
                <a:cubicBezTo>
                  <a:pt x="2012335" y="6830862"/>
                  <a:pt x="2016994" y="6826205"/>
                  <a:pt x="2026311" y="6826205"/>
                </a:cubicBezTo>
                <a:close/>
                <a:moveTo>
                  <a:pt x="1914513" y="6812229"/>
                </a:moveTo>
                <a:cubicBezTo>
                  <a:pt x="1905197" y="6812229"/>
                  <a:pt x="1898210" y="6816888"/>
                  <a:pt x="1893551" y="6826205"/>
                </a:cubicBezTo>
                <a:cubicBezTo>
                  <a:pt x="1888894" y="6835521"/>
                  <a:pt x="1881906" y="6844838"/>
                  <a:pt x="1872590" y="6854154"/>
                </a:cubicBezTo>
                <a:lnTo>
                  <a:pt x="1844640" y="6882102"/>
                </a:lnTo>
                <a:cubicBezTo>
                  <a:pt x="1835324" y="6910051"/>
                  <a:pt x="1828335" y="6924027"/>
                  <a:pt x="1823679" y="6924027"/>
                </a:cubicBezTo>
                <a:cubicBezTo>
                  <a:pt x="1819021" y="6924027"/>
                  <a:pt x="1812034" y="6928684"/>
                  <a:pt x="1802717" y="6938001"/>
                </a:cubicBezTo>
                <a:lnTo>
                  <a:pt x="1816690" y="6938001"/>
                </a:lnTo>
                <a:cubicBezTo>
                  <a:pt x="1835324" y="6919368"/>
                  <a:pt x="1849299" y="6905394"/>
                  <a:pt x="1858615" y="6896077"/>
                </a:cubicBezTo>
                <a:cubicBezTo>
                  <a:pt x="1886565" y="6858811"/>
                  <a:pt x="1905197" y="6835521"/>
                  <a:pt x="1914513" y="6826205"/>
                </a:cubicBezTo>
                <a:cubicBezTo>
                  <a:pt x="1923829" y="6816888"/>
                  <a:pt x="1923829" y="6812229"/>
                  <a:pt x="1914513" y="6812229"/>
                </a:cubicBezTo>
                <a:close/>
                <a:moveTo>
                  <a:pt x="1802717" y="6812229"/>
                </a:moveTo>
                <a:lnTo>
                  <a:pt x="1788741" y="6826205"/>
                </a:lnTo>
                <a:cubicBezTo>
                  <a:pt x="1779427" y="6835521"/>
                  <a:pt x="1774768" y="6840178"/>
                  <a:pt x="1774768" y="6840178"/>
                </a:cubicBezTo>
                <a:lnTo>
                  <a:pt x="1788741" y="6840178"/>
                </a:lnTo>
                <a:cubicBezTo>
                  <a:pt x="1798059" y="6830862"/>
                  <a:pt x="1802717" y="6821547"/>
                  <a:pt x="1802717" y="6812229"/>
                </a:cubicBezTo>
                <a:close/>
                <a:moveTo>
                  <a:pt x="1704895" y="6812229"/>
                </a:moveTo>
                <a:cubicBezTo>
                  <a:pt x="1686262" y="6821547"/>
                  <a:pt x="1679276" y="6828533"/>
                  <a:pt x="1683933" y="6833191"/>
                </a:cubicBezTo>
                <a:cubicBezTo>
                  <a:pt x="1688591" y="6837850"/>
                  <a:pt x="1686262" y="6849495"/>
                  <a:pt x="1676945" y="6868128"/>
                </a:cubicBezTo>
                <a:lnTo>
                  <a:pt x="1579125" y="6965950"/>
                </a:lnTo>
                <a:lnTo>
                  <a:pt x="1593099" y="6965950"/>
                </a:lnTo>
                <a:lnTo>
                  <a:pt x="1607072" y="6979924"/>
                </a:lnTo>
                <a:lnTo>
                  <a:pt x="1607072" y="7007873"/>
                </a:lnTo>
                <a:cubicBezTo>
                  <a:pt x="1588441" y="7017190"/>
                  <a:pt x="1583782" y="7021847"/>
                  <a:pt x="1593099" y="7021847"/>
                </a:cubicBezTo>
                <a:lnTo>
                  <a:pt x="1593099" y="7035823"/>
                </a:lnTo>
                <a:cubicBezTo>
                  <a:pt x="1602415" y="7017190"/>
                  <a:pt x="1611732" y="7003216"/>
                  <a:pt x="1621048" y="6993899"/>
                </a:cubicBezTo>
                <a:cubicBezTo>
                  <a:pt x="1639681" y="6975266"/>
                  <a:pt x="1648997" y="6965950"/>
                  <a:pt x="1648997" y="6965950"/>
                </a:cubicBezTo>
                <a:lnTo>
                  <a:pt x="1648997" y="6910051"/>
                </a:lnTo>
                <a:lnTo>
                  <a:pt x="1676945" y="6882102"/>
                </a:lnTo>
                <a:cubicBezTo>
                  <a:pt x="1676945" y="6872787"/>
                  <a:pt x="1681605" y="6868128"/>
                  <a:pt x="1690921" y="6868128"/>
                </a:cubicBezTo>
                <a:cubicBezTo>
                  <a:pt x="1690921" y="6858811"/>
                  <a:pt x="1693250" y="6854154"/>
                  <a:pt x="1697908" y="6854154"/>
                </a:cubicBezTo>
                <a:cubicBezTo>
                  <a:pt x="1702566" y="6854154"/>
                  <a:pt x="1704895" y="6849495"/>
                  <a:pt x="1704895" y="6840178"/>
                </a:cubicBezTo>
                <a:cubicBezTo>
                  <a:pt x="1704895" y="6830862"/>
                  <a:pt x="1704895" y="6826205"/>
                  <a:pt x="1704895" y="6826205"/>
                </a:cubicBezTo>
                <a:cubicBezTo>
                  <a:pt x="1704895" y="6826205"/>
                  <a:pt x="1709553" y="6826205"/>
                  <a:pt x="1718871" y="6826205"/>
                </a:cubicBezTo>
                <a:cubicBezTo>
                  <a:pt x="1718871" y="6826205"/>
                  <a:pt x="1718871" y="6821547"/>
                  <a:pt x="1718871" y="6812229"/>
                </a:cubicBezTo>
                <a:close/>
                <a:moveTo>
                  <a:pt x="223592" y="6812229"/>
                </a:moveTo>
                <a:cubicBezTo>
                  <a:pt x="223592" y="6821547"/>
                  <a:pt x="223592" y="6826205"/>
                  <a:pt x="223592" y="6826205"/>
                </a:cubicBezTo>
                <a:lnTo>
                  <a:pt x="209617" y="6826205"/>
                </a:lnTo>
                <a:cubicBezTo>
                  <a:pt x="209617" y="6816888"/>
                  <a:pt x="214276" y="6812229"/>
                  <a:pt x="223592" y="6812229"/>
                </a:cubicBezTo>
                <a:close/>
                <a:moveTo>
                  <a:pt x="4933016" y="6798255"/>
                </a:moveTo>
                <a:lnTo>
                  <a:pt x="4933016" y="6812229"/>
                </a:lnTo>
                <a:lnTo>
                  <a:pt x="4946990" y="6798255"/>
                </a:lnTo>
                <a:close/>
                <a:moveTo>
                  <a:pt x="3130299" y="6798255"/>
                </a:moveTo>
                <a:cubicBezTo>
                  <a:pt x="3120983" y="6798255"/>
                  <a:pt x="3118652" y="6800586"/>
                  <a:pt x="3123312" y="6805243"/>
                </a:cubicBezTo>
                <a:cubicBezTo>
                  <a:pt x="3127969" y="6809900"/>
                  <a:pt x="3132628" y="6812229"/>
                  <a:pt x="3137285" y="6812229"/>
                </a:cubicBezTo>
                <a:cubicBezTo>
                  <a:pt x="3141944" y="6812229"/>
                  <a:pt x="3144273" y="6807572"/>
                  <a:pt x="3144273" y="6798255"/>
                </a:cubicBezTo>
                <a:cubicBezTo>
                  <a:pt x="3144273" y="6798255"/>
                  <a:pt x="3139614" y="6798255"/>
                  <a:pt x="3130299" y="6798255"/>
                </a:cubicBezTo>
                <a:close/>
                <a:moveTo>
                  <a:pt x="3032477" y="6798255"/>
                </a:moveTo>
                <a:cubicBezTo>
                  <a:pt x="3041794" y="6798255"/>
                  <a:pt x="3044122" y="6800586"/>
                  <a:pt x="3039463" y="6805243"/>
                </a:cubicBezTo>
                <a:cubicBezTo>
                  <a:pt x="3034806" y="6809900"/>
                  <a:pt x="3032477" y="6812229"/>
                  <a:pt x="3032477" y="6812229"/>
                </a:cubicBezTo>
                <a:cubicBezTo>
                  <a:pt x="3032477" y="6812229"/>
                  <a:pt x="3032477" y="6807572"/>
                  <a:pt x="3032477" y="6798255"/>
                </a:cubicBezTo>
                <a:close/>
                <a:moveTo>
                  <a:pt x="2501444" y="6798255"/>
                </a:moveTo>
                <a:lnTo>
                  <a:pt x="2487470" y="6812229"/>
                </a:lnTo>
                <a:cubicBezTo>
                  <a:pt x="2487470" y="6812229"/>
                  <a:pt x="2492127" y="6812229"/>
                  <a:pt x="2501444" y="6812229"/>
                </a:cubicBezTo>
                <a:cubicBezTo>
                  <a:pt x="2501444" y="6802914"/>
                  <a:pt x="2501444" y="6798255"/>
                  <a:pt x="2501444" y="6798255"/>
                </a:cubicBezTo>
                <a:close/>
                <a:moveTo>
                  <a:pt x="2305802" y="6798255"/>
                </a:moveTo>
                <a:lnTo>
                  <a:pt x="2277852" y="6812229"/>
                </a:lnTo>
                <a:cubicBezTo>
                  <a:pt x="2277852" y="6821547"/>
                  <a:pt x="2277852" y="6830862"/>
                  <a:pt x="2277852" y="6840178"/>
                </a:cubicBezTo>
                <a:cubicBezTo>
                  <a:pt x="2287169" y="6840178"/>
                  <a:pt x="2291825" y="6840178"/>
                  <a:pt x="2291825" y="6840178"/>
                </a:cubicBezTo>
                <a:cubicBezTo>
                  <a:pt x="2291825" y="6840178"/>
                  <a:pt x="2291825" y="6835521"/>
                  <a:pt x="2291825" y="6826205"/>
                </a:cubicBezTo>
                <a:cubicBezTo>
                  <a:pt x="2282509" y="6826205"/>
                  <a:pt x="2282509" y="6823876"/>
                  <a:pt x="2291825" y="6819217"/>
                </a:cubicBezTo>
                <a:cubicBezTo>
                  <a:pt x="2301142" y="6814559"/>
                  <a:pt x="2305802" y="6807572"/>
                  <a:pt x="2305802" y="6798255"/>
                </a:cubicBezTo>
                <a:close/>
                <a:moveTo>
                  <a:pt x="1732844" y="6798255"/>
                </a:moveTo>
                <a:lnTo>
                  <a:pt x="1746818" y="6812229"/>
                </a:lnTo>
                <a:cubicBezTo>
                  <a:pt x="1746818" y="6812229"/>
                  <a:pt x="1746818" y="6807572"/>
                  <a:pt x="1746818" y="6798255"/>
                </a:cubicBezTo>
                <a:cubicBezTo>
                  <a:pt x="1746818" y="6798255"/>
                  <a:pt x="1742161" y="6798255"/>
                  <a:pt x="1732844" y="6798255"/>
                </a:cubicBezTo>
                <a:close/>
                <a:moveTo>
                  <a:pt x="538020" y="6798255"/>
                </a:moveTo>
                <a:cubicBezTo>
                  <a:pt x="542678" y="6798255"/>
                  <a:pt x="549666" y="6798255"/>
                  <a:pt x="558982" y="6798255"/>
                </a:cubicBezTo>
                <a:lnTo>
                  <a:pt x="545009" y="6812229"/>
                </a:lnTo>
                <a:cubicBezTo>
                  <a:pt x="535691" y="6812229"/>
                  <a:pt x="531033" y="6809900"/>
                  <a:pt x="531033" y="6805243"/>
                </a:cubicBezTo>
                <a:cubicBezTo>
                  <a:pt x="531033" y="6800586"/>
                  <a:pt x="533361" y="6798255"/>
                  <a:pt x="538020" y="6798255"/>
                </a:cubicBezTo>
                <a:close/>
                <a:moveTo>
                  <a:pt x="2054258" y="6784279"/>
                </a:moveTo>
                <a:cubicBezTo>
                  <a:pt x="2044942" y="6784279"/>
                  <a:pt x="2042613" y="6786610"/>
                  <a:pt x="2047272" y="6791267"/>
                </a:cubicBezTo>
                <a:cubicBezTo>
                  <a:pt x="2051930" y="6795926"/>
                  <a:pt x="2054258" y="6798255"/>
                  <a:pt x="2054258" y="6798255"/>
                </a:cubicBezTo>
                <a:close/>
                <a:moveTo>
                  <a:pt x="2280909" y="6775547"/>
                </a:moveTo>
                <a:cubicBezTo>
                  <a:pt x="2276541" y="6775547"/>
                  <a:pt x="2270864" y="6780786"/>
                  <a:pt x="2263877" y="6791267"/>
                </a:cubicBezTo>
                <a:cubicBezTo>
                  <a:pt x="2254559" y="6805243"/>
                  <a:pt x="2247573" y="6812229"/>
                  <a:pt x="2242914" y="6812229"/>
                </a:cubicBezTo>
                <a:cubicBezTo>
                  <a:pt x="2238258" y="6812229"/>
                  <a:pt x="2235928" y="6816888"/>
                  <a:pt x="2235928" y="6826205"/>
                </a:cubicBezTo>
                <a:cubicBezTo>
                  <a:pt x="2235928" y="6835521"/>
                  <a:pt x="2238258" y="6837850"/>
                  <a:pt x="2242914" y="6833191"/>
                </a:cubicBezTo>
                <a:cubicBezTo>
                  <a:pt x="2247573" y="6828533"/>
                  <a:pt x="2254559" y="6821547"/>
                  <a:pt x="2263877" y="6812229"/>
                </a:cubicBezTo>
                <a:cubicBezTo>
                  <a:pt x="2282509" y="6793598"/>
                  <a:pt x="2289497" y="6781951"/>
                  <a:pt x="2284838" y="6777294"/>
                </a:cubicBezTo>
                <a:cubicBezTo>
                  <a:pt x="2283674" y="6776127"/>
                  <a:pt x="2282365" y="6775547"/>
                  <a:pt x="2280909" y="6775547"/>
                </a:cubicBezTo>
                <a:close/>
                <a:moveTo>
                  <a:pt x="9991803" y="6770306"/>
                </a:moveTo>
                <a:lnTo>
                  <a:pt x="10005777" y="6770306"/>
                </a:lnTo>
                <a:cubicBezTo>
                  <a:pt x="10005777" y="6779622"/>
                  <a:pt x="10001119" y="6784279"/>
                  <a:pt x="9991803" y="6784279"/>
                </a:cubicBezTo>
                <a:cubicBezTo>
                  <a:pt x="9991803" y="6784279"/>
                  <a:pt x="9991803" y="6779622"/>
                  <a:pt x="9991803" y="6770306"/>
                </a:cubicBezTo>
                <a:close/>
                <a:moveTo>
                  <a:pt x="3046451" y="6770306"/>
                </a:moveTo>
                <a:lnTo>
                  <a:pt x="3060425" y="6770306"/>
                </a:lnTo>
                <a:cubicBezTo>
                  <a:pt x="3060425" y="6779622"/>
                  <a:pt x="3060425" y="6784279"/>
                  <a:pt x="3060425" y="6784279"/>
                </a:cubicBezTo>
                <a:cubicBezTo>
                  <a:pt x="3051108" y="6784279"/>
                  <a:pt x="3046451" y="6784279"/>
                  <a:pt x="3046451" y="6784279"/>
                </a:cubicBezTo>
                <a:cubicBezTo>
                  <a:pt x="3046451" y="6784279"/>
                  <a:pt x="3046451" y="6779622"/>
                  <a:pt x="3046451" y="6770306"/>
                </a:cubicBezTo>
                <a:close/>
                <a:moveTo>
                  <a:pt x="531033" y="6770306"/>
                </a:moveTo>
                <a:lnTo>
                  <a:pt x="545009" y="6770306"/>
                </a:lnTo>
                <a:cubicBezTo>
                  <a:pt x="545009" y="6779622"/>
                  <a:pt x="531033" y="6793598"/>
                  <a:pt x="503083" y="6812229"/>
                </a:cubicBezTo>
                <a:lnTo>
                  <a:pt x="489110" y="6798255"/>
                </a:lnTo>
                <a:cubicBezTo>
                  <a:pt x="489110" y="6798255"/>
                  <a:pt x="493766" y="6798255"/>
                  <a:pt x="503083" y="6798255"/>
                </a:cubicBezTo>
                <a:close/>
                <a:moveTo>
                  <a:pt x="307441" y="6770306"/>
                </a:moveTo>
                <a:cubicBezTo>
                  <a:pt x="307441" y="6770306"/>
                  <a:pt x="312098" y="6770306"/>
                  <a:pt x="321414" y="6770306"/>
                </a:cubicBezTo>
                <a:cubicBezTo>
                  <a:pt x="321414" y="6770306"/>
                  <a:pt x="321414" y="6774965"/>
                  <a:pt x="321414" y="6784279"/>
                </a:cubicBezTo>
                <a:cubicBezTo>
                  <a:pt x="321414" y="6793598"/>
                  <a:pt x="321414" y="6798255"/>
                  <a:pt x="321414" y="6798255"/>
                </a:cubicBezTo>
                <a:lnTo>
                  <a:pt x="321414" y="6812229"/>
                </a:lnTo>
                <a:cubicBezTo>
                  <a:pt x="312098" y="6802914"/>
                  <a:pt x="293465" y="6812229"/>
                  <a:pt x="265516" y="6840178"/>
                </a:cubicBezTo>
                <a:cubicBezTo>
                  <a:pt x="265516" y="6849495"/>
                  <a:pt x="258530" y="6854154"/>
                  <a:pt x="244554" y="6854154"/>
                </a:cubicBezTo>
                <a:cubicBezTo>
                  <a:pt x="230580" y="6854154"/>
                  <a:pt x="228252" y="6849495"/>
                  <a:pt x="237568" y="6840178"/>
                </a:cubicBezTo>
                <a:cubicBezTo>
                  <a:pt x="246883" y="6840178"/>
                  <a:pt x="251542" y="6837850"/>
                  <a:pt x="251542" y="6833191"/>
                </a:cubicBezTo>
                <a:cubicBezTo>
                  <a:pt x="251542" y="6828533"/>
                  <a:pt x="251542" y="6826205"/>
                  <a:pt x="251542" y="6826205"/>
                </a:cubicBezTo>
                <a:cubicBezTo>
                  <a:pt x="242226" y="6816888"/>
                  <a:pt x="242226" y="6807572"/>
                  <a:pt x="251542" y="6798255"/>
                </a:cubicBezTo>
                <a:cubicBezTo>
                  <a:pt x="260858" y="6788939"/>
                  <a:pt x="270175" y="6784279"/>
                  <a:pt x="279492" y="6784279"/>
                </a:cubicBezTo>
                <a:cubicBezTo>
                  <a:pt x="288808" y="6784279"/>
                  <a:pt x="295793" y="6784279"/>
                  <a:pt x="300453" y="6784279"/>
                </a:cubicBezTo>
                <a:cubicBezTo>
                  <a:pt x="305110" y="6784279"/>
                  <a:pt x="307441" y="6781951"/>
                  <a:pt x="307441" y="6777294"/>
                </a:cubicBezTo>
                <a:cubicBezTo>
                  <a:pt x="307441" y="6772636"/>
                  <a:pt x="307441" y="6770306"/>
                  <a:pt x="307441" y="6770306"/>
                </a:cubicBezTo>
                <a:close/>
                <a:moveTo>
                  <a:pt x="4457880" y="6756332"/>
                </a:moveTo>
                <a:cubicBezTo>
                  <a:pt x="4457880" y="6765648"/>
                  <a:pt x="4455552" y="6770306"/>
                  <a:pt x="4450892" y="6770306"/>
                </a:cubicBezTo>
                <a:cubicBezTo>
                  <a:pt x="4446236" y="6770306"/>
                  <a:pt x="4446236" y="6767977"/>
                  <a:pt x="4450892" y="6763318"/>
                </a:cubicBezTo>
                <a:cubicBezTo>
                  <a:pt x="4455552" y="6758661"/>
                  <a:pt x="4457880" y="6756332"/>
                  <a:pt x="4457880" y="6756332"/>
                </a:cubicBezTo>
                <a:close/>
                <a:moveTo>
                  <a:pt x="2585292" y="6756332"/>
                </a:moveTo>
                <a:cubicBezTo>
                  <a:pt x="2575976" y="6756332"/>
                  <a:pt x="2571317" y="6760989"/>
                  <a:pt x="2571317" y="6770306"/>
                </a:cubicBezTo>
                <a:lnTo>
                  <a:pt x="2585292" y="6770306"/>
                </a:lnTo>
                <a:lnTo>
                  <a:pt x="2599266" y="6770306"/>
                </a:lnTo>
                <a:cubicBezTo>
                  <a:pt x="2599266" y="6760989"/>
                  <a:pt x="2594608" y="6756332"/>
                  <a:pt x="2585292" y="6756332"/>
                </a:cubicBezTo>
                <a:close/>
                <a:moveTo>
                  <a:pt x="1942462" y="6756332"/>
                </a:moveTo>
                <a:cubicBezTo>
                  <a:pt x="1933145" y="6774965"/>
                  <a:pt x="1928489" y="6788939"/>
                  <a:pt x="1928489" y="6798255"/>
                </a:cubicBezTo>
                <a:lnTo>
                  <a:pt x="1956436" y="6784279"/>
                </a:lnTo>
                <a:close/>
                <a:moveTo>
                  <a:pt x="2604508" y="6751091"/>
                </a:moveTo>
                <a:cubicBezTo>
                  <a:pt x="2603343" y="6752255"/>
                  <a:pt x="2603925" y="6756332"/>
                  <a:pt x="2606253" y="6763318"/>
                </a:cubicBezTo>
                <a:cubicBezTo>
                  <a:pt x="2610911" y="6777294"/>
                  <a:pt x="2613240" y="6784279"/>
                  <a:pt x="2613240" y="6784279"/>
                </a:cubicBezTo>
                <a:cubicBezTo>
                  <a:pt x="2613240" y="6793598"/>
                  <a:pt x="2613240" y="6798255"/>
                  <a:pt x="2613240" y="6798255"/>
                </a:cubicBezTo>
                <a:cubicBezTo>
                  <a:pt x="2622558" y="6798255"/>
                  <a:pt x="2627216" y="6795926"/>
                  <a:pt x="2627216" y="6791267"/>
                </a:cubicBezTo>
                <a:cubicBezTo>
                  <a:pt x="2627216" y="6786610"/>
                  <a:pt x="2627216" y="6779622"/>
                  <a:pt x="2627216" y="6770306"/>
                </a:cubicBezTo>
                <a:cubicBezTo>
                  <a:pt x="2617898" y="6760989"/>
                  <a:pt x="2613240" y="6756332"/>
                  <a:pt x="2613240" y="6756332"/>
                </a:cubicBezTo>
                <a:cubicBezTo>
                  <a:pt x="2608582" y="6751673"/>
                  <a:pt x="2605672" y="6749926"/>
                  <a:pt x="2604508" y="6751091"/>
                </a:cubicBezTo>
                <a:close/>
                <a:moveTo>
                  <a:pt x="2539874" y="6749344"/>
                </a:moveTo>
                <a:cubicBezTo>
                  <a:pt x="2537545" y="6749344"/>
                  <a:pt x="2534052" y="6751673"/>
                  <a:pt x="2529394" y="6756332"/>
                </a:cubicBezTo>
                <a:cubicBezTo>
                  <a:pt x="2520076" y="6765648"/>
                  <a:pt x="2520076" y="6770306"/>
                  <a:pt x="2529394" y="6770306"/>
                </a:cubicBezTo>
                <a:lnTo>
                  <a:pt x="2543369" y="6756332"/>
                </a:lnTo>
                <a:cubicBezTo>
                  <a:pt x="2543369" y="6751673"/>
                  <a:pt x="2542203" y="6749344"/>
                  <a:pt x="2539874" y="6749344"/>
                </a:cubicBezTo>
                <a:close/>
                <a:moveTo>
                  <a:pt x="824497" y="6745851"/>
                </a:moveTo>
                <a:cubicBezTo>
                  <a:pt x="826828" y="6745851"/>
                  <a:pt x="829157" y="6747015"/>
                  <a:pt x="831485" y="6749344"/>
                </a:cubicBezTo>
                <a:cubicBezTo>
                  <a:pt x="836144" y="6754003"/>
                  <a:pt x="833816" y="6756332"/>
                  <a:pt x="824497" y="6756332"/>
                </a:cubicBezTo>
                <a:cubicBezTo>
                  <a:pt x="824497" y="6765648"/>
                  <a:pt x="824497" y="6770306"/>
                  <a:pt x="824497" y="6770306"/>
                </a:cubicBezTo>
                <a:cubicBezTo>
                  <a:pt x="824497" y="6770306"/>
                  <a:pt x="819840" y="6765648"/>
                  <a:pt x="810523" y="6756332"/>
                </a:cubicBezTo>
                <a:cubicBezTo>
                  <a:pt x="810523" y="6756332"/>
                  <a:pt x="812852" y="6754003"/>
                  <a:pt x="817511" y="6749344"/>
                </a:cubicBezTo>
                <a:cubicBezTo>
                  <a:pt x="819840" y="6747015"/>
                  <a:pt x="822169" y="6745851"/>
                  <a:pt x="824497" y="6745851"/>
                </a:cubicBezTo>
                <a:close/>
                <a:moveTo>
                  <a:pt x="2485724" y="6733622"/>
                </a:moveTo>
                <a:cubicBezTo>
                  <a:pt x="2482228" y="6734788"/>
                  <a:pt x="2478154" y="6737699"/>
                  <a:pt x="2473496" y="6742356"/>
                </a:cubicBezTo>
                <a:cubicBezTo>
                  <a:pt x="2464177" y="6751675"/>
                  <a:pt x="2459521" y="6760989"/>
                  <a:pt x="2459521" y="6770306"/>
                </a:cubicBezTo>
                <a:lnTo>
                  <a:pt x="2417598" y="6812229"/>
                </a:lnTo>
                <a:cubicBezTo>
                  <a:pt x="2389648" y="6830862"/>
                  <a:pt x="2375674" y="6840178"/>
                  <a:pt x="2375674" y="6840178"/>
                </a:cubicBezTo>
                <a:cubicBezTo>
                  <a:pt x="2375674" y="6858811"/>
                  <a:pt x="2394305" y="6849495"/>
                  <a:pt x="2431571" y="6812229"/>
                </a:cubicBezTo>
                <a:cubicBezTo>
                  <a:pt x="2478154" y="6765648"/>
                  <a:pt x="2499115" y="6740028"/>
                  <a:pt x="2494457" y="6735370"/>
                </a:cubicBezTo>
                <a:cubicBezTo>
                  <a:pt x="2492129" y="6733042"/>
                  <a:pt x="2489217" y="6732459"/>
                  <a:pt x="2485724" y="6733622"/>
                </a:cubicBezTo>
                <a:close/>
                <a:moveTo>
                  <a:pt x="10243344" y="6728382"/>
                </a:moveTo>
                <a:lnTo>
                  <a:pt x="10215395" y="6756332"/>
                </a:lnTo>
                <a:lnTo>
                  <a:pt x="10215395" y="6742356"/>
                </a:lnTo>
                <a:cubicBezTo>
                  <a:pt x="10224711" y="6733042"/>
                  <a:pt x="10234028" y="6728382"/>
                  <a:pt x="10243344" y="6728382"/>
                </a:cubicBezTo>
                <a:close/>
                <a:moveTo>
                  <a:pt x="4457880" y="6728382"/>
                </a:moveTo>
                <a:lnTo>
                  <a:pt x="4471854" y="6728382"/>
                </a:lnTo>
                <a:cubicBezTo>
                  <a:pt x="4471854" y="6728382"/>
                  <a:pt x="4471854" y="6733042"/>
                  <a:pt x="4471854" y="6742356"/>
                </a:cubicBezTo>
                <a:close/>
                <a:moveTo>
                  <a:pt x="3074400" y="6728382"/>
                </a:moveTo>
                <a:lnTo>
                  <a:pt x="3088374" y="6728382"/>
                </a:lnTo>
                <a:cubicBezTo>
                  <a:pt x="3097691" y="6728382"/>
                  <a:pt x="3097691" y="6733042"/>
                  <a:pt x="3088374" y="6742356"/>
                </a:cubicBezTo>
                <a:lnTo>
                  <a:pt x="3074400" y="6742356"/>
                </a:lnTo>
                <a:cubicBezTo>
                  <a:pt x="3083717" y="6742356"/>
                  <a:pt x="3083717" y="6737699"/>
                  <a:pt x="3074400" y="6728382"/>
                </a:cubicBezTo>
                <a:close/>
                <a:moveTo>
                  <a:pt x="2180030" y="6728382"/>
                </a:moveTo>
                <a:cubicBezTo>
                  <a:pt x="2161397" y="6728382"/>
                  <a:pt x="2156740" y="6733042"/>
                  <a:pt x="2166056" y="6742356"/>
                </a:cubicBezTo>
                <a:cubicBezTo>
                  <a:pt x="2166056" y="6742356"/>
                  <a:pt x="2168385" y="6742356"/>
                  <a:pt x="2173042" y="6742356"/>
                </a:cubicBezTo>
                <a:cubicBezTo>
                  <a:pt x="2177701" y="6742356"/>
                  <a:pt x="2180030" y="6737699"/>
                  <a:pt x="2180030" y="6728382"/>
                </a:cubicBezTo>
                <a:close/>
                <a:moveTo>
                  <a:pt x="2110157" y="6728382"/>
                </a:moveTo>
                <a:cubicBezTo>
                  <a:pt x="2082207" y="6728382"/>
                  <a:pt x="2068234" y="6737699"/>
                  <a:pt x="2068234" y="6756332"/>
                </a:cubicBezTo>
                <a:cubicBezTo>
                  <a:pt x="2068234" y="6774965"/>
                  <a:pt x="2077551" y="6770306"/>
                  <a:pt x="2096184" y="6742356"/>
                </a:cubicBezTo>
                <a:close/>
                <a:moveTo>
                  <a:pt x="642829" y="6728382"/>
                </a:moveTo>
                <a:cubicBezTo>
                  <a:pt x="661462" y="6728382"/>
                  <a:pt x="670778" y="6733042"/>
                  <a:pt x="670778" y="6742356"/>
                </a:cubicBezTo>
                <a:cubicBezTo>
                  <a:pt x="680095" y="6751675"/>
                  <a:pt x="682423" y="6756332"/>
                  <a:pt x="677766" y="6756332"/>
                </a:cubicBezTo>
                <a:cubicBezTo>
                  <a:pt x="673107" y="6756332"/>
                  <a:pt x="670778" y="6756332"/>
                  <a:pt x="670778" y="6756332"/>
                </a:cubicBezTo>
                <a:lnTo>
                  <a:pt x="670778" y="6770306"/>
                </a:lnTo>
                <a:cubicBezTo>
                  <a:pt x="680095" y="6770306"/>
                  <a:pt x="680095" y="6774965"/>
                  <a:pt x="670778" y="6784279"/>
                </a:cubicBezTo>
                <a:cubicBezTo>
                  <a:pt x="670778" y="6784279"/>
                  <a:pt x="668450" y="6786610"/>
                  <a:pt x="663790" y="6791267"/>
                </a:cubicBezTo>
                <a:cubicBezTo>
                  <a:pt x="659133" y="6795926"/>
                  <a:pt x="661462" y="6798255"/>
                  <a:pt x="670778" y="6798255"/>
                </a:cubicBezTo>
                <a:lnTo>
                  <a:pt x="656804" y="6798255"/>
                </a:lnTo>
                <a:cubicBezTo>
                  <a:pt x="656804" y="6798255"/>
                  <a:pt x="654476" y="6800586"/>
                  <a:pt x="649817" y="6805243"/>
                </a:cubicBezTo>
                <a:cubicBezTo>
                  <a:pt x="645157" y="6809900"/>
                  <a:pt x="638171" y="6812229"/>
                  <a:pt x="628855" y="6812229"/>
                </a:cubicBezTo>
                <a:lnTo>
                  <a:pt x="614879" y="6826205"/>
                </a:lnTo>
                <a:cubicBezTo>
                  <a:pt x="614879" y="6835521"/>
                  <a:pt x="607893" y="6849495"/>
                  <a:pt x="593917" y="6868128"/>
                </a:cubicBezTo>
                <a:cubicBezTo>
                  <a:pt x="579944" y="6886761"/>
                  <a:pt x="568299" y="6896077"/>
                  <a:pt x="558982" y="6896077"/>
                </a:cubicBezTo>
                <a:lnTo>
                  <a:pt x="572956" y="6882102"/>
                </a:lnTo>
                <a:lnTo>
                  <a:pt x="572956" y="6854154"/>
                </a:lnTo>
                <a:lnTo>
                  <a:pt x="558982" y="6854154"/>
                </a:lnTo>
                <a:cubicBezTo>
                  <a:pt x="558982" y="6844838"/>
                  <a:pt x="556651" y="6840178"/>
                  <a:pt x="551994" y="6840178"/>
                </a:cubicBezTo>
                <a:cubicBezTo>
                  <a:pt x="547337" y="6840178"/>
                  <a:pt x="545009" y="6844838"/>
                  <a:pt x="545009" y="6854154"/>
                </a:cubicBezTo>
                <a:cubicBezTo>
                  <a:pt x="545009" y="6872787"/>
                  <a:pt x="531033" y="6891420"/>
                  <a:pt x="503083" y="6910051"/>
                </a:cubicBezTo>
                <a:cubicBezTo>
                  <a:pt x="503083" y="6910051"/>
                  <a:pt x="503083" y="6907722"/>
                  <a:pt x="503083" y="6903063"/>
                </a:cubicBezTo>
                <a:cubicBezTo>
                  <a:pt x="503083" y="6898406"/>
                  <a:pt x="503083" y="6891420"/>
                  <a:pt x="503083" y="6882102"/>
                </a:cubicBezTo>
                <a:cubicBezTo>
                  <a:pt x="503083" y="6872787"/>
                  <a:pt x="498426" y="6872787"/>
                  <a:pt x="489110" y="6882102"/>
                </a:cubicBezTo>
                <a:lnTo>
                  <a:pt x="461160" y="6882102"/>
                </a:lnTo>
                <a:cubicBezTo>
                  <a:pt x="461160" y="6863471"/>
                  <a:pt x="461160" y="6854154"/>
                  <a:pt x="461160" y="6854154"/>
                </a:cubicBezTo>
                <a:cubicBezTo>
                  <a:pt x="461160" y="6854154"/>
                  <a:pt x="465817" y="6854154"/>
                  <a:pt x="475134" y="6854154"/>
                </a:cubicBezTo>
                <a:cubicBezTo>
                  <a:pt x="475134" y="6863471"/>
                  <a:pt x="477463" y="6868128"/>
                  <a:pt x="482122" y="6868128"/>
                </a:cubicBezTo>
                <a:cubicBezTo>
                  <a:pt x="486780" y="6868128"/>
                  <a:pt x="493766" y="6868128"/>
                  <a:pt x="503083" y="6868128"/>
                </a:cubicBezTo>
                <a:lnTo>
                  <a:pt x="531033" y="6854154"/>
                </a:lnTo>
                <a:cubicBezTo>
                  <a:pt x="549666" y="6835521"/>
                  <a:pt x="563640" y="6830862"/>
                  <a:pt x="572956" y="6840178"/>
                </a:cubicBezTo>
                <a:lnTo>
                  <a:pt x="572956" y="6826205"/>
                </a:lnTo>
                <a:cubicBezTo>
                  <a:pt x="563640" y="6816888"/>
                  <a:pt x="568299" y="6802914"/>
                  <a:pt x="586931" y="6784279"/>
                </a:cubicBezTo>
                <a:cubicBezTo>
                  <a:pt x="605565" y="6765648"/>
                  <a:pt x="619539" y="6760989"/>
                  <a:pt x="628855" y="6770306"/>
                </a:cubicBezTo>
                <a:lnTo>
                  <a:pt x="628855" y="6756332"/>
                </a:lnTo>
                <a:cubicBezTo>
                  <a:pt x="628855" y="6747015"/>
                  <a:pt x="628855" y="6740028"/>
                  <a:pt x="628855" y="6735370"/>
                </a:cubicBezTo>
                <a:cubicBezTo>
                  <a:pt x="628855" y="6730711"/>
                  <a:pt x="633512" y="6728382"/>
                  <a:pt x="642829" y="6728382"/>
                </a:cubicBezTo>
                <a:close/>
                <a:moveTo>
                  <a:pt x="2501444" y="6714407"/>
                </a:moveTo>
                <a:cubicBezTo>
                  <a:pt x="2501444" y="6714407"/>
                  <a:pt x="2501444" y="6716737"/>
                  <a:pt x="2501444" y="6721395"/>
                </a:cubicBezTo>
                <a:cubicBezTo>
                  <a:pt x="2501444" y="6726054"/>
                  <a:pt x="2501444" y="6728382"/>
                  <a:pt x="2501444" y="6728382"/>
                </a:cubicBezTo>
                <a:cubicBezTo>
                  <a:pt x="2510761" y="6728382"/>
                  <a:pt x="2515420" y="6723725"/>
                  <a:pt x="2515420" y="6714407"/>
                </a:cubicBezTo>
                <a:close/>
                <a:moveTo>
                  <a:pt x="1872590" y="6714407"/>
                </a:moveTo>
                <a:cubicBezTo>
                  <a:pt x="1872590" y="6714407"/>
                  <a:pt x="1867932" y="6723725"/>
                  <a:pt x="1858615" y="6742356"/>
                </a:cubicBezTo>
                <a:cubicBezTo>
                  <a:pt x="1853957" y="6751673"/>
                  <a:pt x="1849299" y="6758661"/>
                  <a:pt x="1844640" y="6763318"/>
                </a:cubicBezTo>
                <a:lnTo>
                  <a:pt x="1851628" y="6759825"/>
                </a:lnTo>
                <a:cubicBezTo>
                  <a:pt x="1856285" y="6757496"/>
                  <a:pt x="1858615" y="6756332"/>
                  <a:pt x="1858615" y="6756332"/>
                </a:cubicBezTo>
                <a:cubicBezTo>
                  <a:pt x="1886565" y="6728382"/>
                  <a:pt x="1891223" y="6714407"/>
                  <a:pt x="1872590" y="6714407"/>
                </a:cubicBezTo>
                <a:close/>
                <a:moveTo>
                  <a:pt x="10075649" y="6700433"/>
                </a:moveTo>
                <a:cubicBezTo>
                  <a:pt x="10075649" y="6709749"/>
                  <a:pt x="10070992" y="6719066"/>
                  <a:pt x="10061675" y="6728382"/>
                </a:cubicBezTo>
                <a:cubicBezTo>
                  <a:pt x="10052357" y="6774965"/>
                  <a:pt x="10038383" y="6788939"/>
                  <a:pt x="10019750" y="6770306"/>
                </a:cubicBezTo>
                <a:cubicBezTo>
                  <a:pt x="10010434" y="6770306"/>
                  <a:pt x="10015093" y="6765648"/>
                  <a:pt x="10033726" y="6756332"/>
                </a:cubicBezTo>
                <a:lnTo>
                  <a:pt x="10033726" y="6728382"/>
                </a:lnTo>
                <a:cubicBezTo>
                  <a:pt x="10033726" y="6737699"/>
                  <a:pt x="10026738" y="6742356"/>
                  <a:pt x="10012764" y="6742356"/>
                </a:cubicBezTo>
                <a:cubicBezTo>
                  <a:pt x="9998789" y="6742356"/>
                  <a:pt x="9996460" y="6737699"/>
                  <a:pt x="10005777" y="6728382"/>
                </a:cubicBezTo>
                <a:cubicBezTo>
                  <a:pt x="10005777" y="6728382"/>
                  <a:pt x="10008107" y="6726054"/>
                  <a:pt x="10012764" y="6721395"/>
                </a:cubicBezTo>
                <a:cubicBezTo>
                  <a:pt x="10017422" y="6716737"/>
                  <a:pt x="10024409" y="6714407"/>
                  <a:pt x="10033726" y="6714407"/>
                </a:cubicBezTo>
                <a:cubicBezTo>
                  <a:pt x="10043042" y="6714407"/>
                  <a:pt x="10050030" y="6714407"/>
                  <a:pt x="10054688" y="6714407"/>
                </a:cubicBezTo>
                <a:cubicBezTo>
                  <a:pt x="10059345" y="6714407"/>
                  <a:pt x="10061675" y="6714407"/>
                  <a:pt x="10061675" y="6714407"/>
                </a:cubicBezTo>
                <a:close/>
                <a:moveTo>
                  <a:pt x="2585292" y="6700433"/>
                </a:moveTo>
                <a:cubicBezTo>
                  <a:pt x="2575976" y="6719066"/>
                  <a:pt x="2566659" y="6723725"/>
                  <a:pt x="2557342" y="6714407"/>
                </a:cubicBezTo>
                <a:lnTo>
                  <a:pt x="2557342" y="6728382"/>
                </a:lnTo>
                <a:lnTo>
                  <a:pt x="2557342" y="6742356"/>
                </a:lnTo>
                <a:lnTo>
                  <a:pt x="2571317" y="6742356"/>
                </a:lnTo>
                <a:cubicBezTo>
                  <a:pt x="2571317" y="6733042"/>
                  <a:pt x="2573647" y="6730711"/>
                  <a:pt x="2578305" y="6735370"/>
                </a:cubicBezTo>
                <a:cubicBezTo>
                  <a:pt x="2582964" y="6740028"/>
                  <a:pt x="2585292" y="6737699"/>
                  <a:pt x="2585292" y="6728382"/>
                </a:cubicBezTo>
                <a:lnTo>
                  <a:pt x="2599266" y="6714407"/>
                </a:lnTo>
                <a:lnTo>
                  <a:pt x="2599266" y="6700433"/>
                </a:lnTo>
                <a:close/>
                <a:moveTo>
                  <a:pt x="2389648" y="6700433"/>
                </a:moveTo>
                <a:cubicBezTo>
                  <a:pt x="2380332" y="6709749"/>
                  <a:pt x="2375674" y="6714407"/>
                  <a:pt x="2375674" y="6714407"/>
                </a:cubicBezTo>
                <a:lnTo>
                  <a:pt x="2361699" y="6714407"/>
                </a:lnTo>
                <a:close/>
                <a:moveTo>
                  <a:pt x="866423" y="6700433"/>
                </a:moveTo>
                <a:lnTo>
                  <a:pt x="880396" y="6700433"/>
                </a:lnTo>
                <a:cubicBezTo>
                  <a:pt x="871079" y="6719066"/>
                  <a:pt x="861763" y="6728382"/>
                  <a:pt x="852447" y="6728382"/>
                </a:cubicBezTo>
                <a:cubicBezTo>
                  <a:pt x="852447" y="6719066"/>
                  <a:pt x="857106" y="6709749"/>
                  <a:pt x="866423" y="6700433"/>
                </a:cubicBezTo>
                <a:close/>
                <a:moveTo>
                  <a:pt x="670778" y="6700433"/>
                </a:moveTo>
                <a:lnTo>
                  <a:pt x="684752" y="6700433"/>
                </a:lnTo>
                <a:lnTo>
                  <a:pt x="684752" y="6714407"/>
                </a:lnTo>
                <a:cubicBezTo>
                  <a:pt x="684752" y="6714407"/>
                  <a:pt x="680095" y="6714407"/>
                  <a:pt x="670778" y="6714407"/>
                </a:cubicBezTo>
                <a:cubicBezTo>
                  <a:pt x="670778" y="6705092"/>
                  <a:pt x="670778" y="6700433"/>
                  <a:pt x="670778" y="6700433"/>
                </a:cubicBezTo>
                <a:close/>
                <a:moveTo>
                  <a:pt x="2529394" y="6686459"/>
                </a:moveTo>
                <a:cubicBezTo>
                  <a:pt x="2520076" y="6695776"/>
                  <a:pt x="2520076" y="6700433"/>
                  <a:pt x="2529394" y="6700433"/>
                </a:cubicBezTo>
                <a:cubicBezTo>
                  <a:pt x="2538710" y="6700433"/>
                  <a:pt x="2543369" y="6695776"/>
                  <a:pt x="2543369" y="6686459"/>
                </a:cubicBezTo>
                <a:cubicBezTo>
                  <a:pt x="2534051" y="6686459"/>
                  <a:pt x="2529394" y="6686459"/>
                  <a:pt x="2529394" y="6686459"/>
                </a:cubicBezTo>
                <a:close/>
                <a:moveTo>
                  <a:pt x="1830667" y="6686459"/>
                </a:moveTo>
                <a:cubicBezTo>
                  <a:pt x="1835324" y="6686459"/>
                  <a:pt x="1837654" y="6688788"/>
                  <a:pt x="1837654" y="6693445"/>
                </a:cubicBezTo>
                <a:lnTo>
                  <a:pt x="1837018" y="6696623"/>
                </a:lnTo>
                <a:lnTo>
                  <a:pt x="1826673" y="6691449"/>
                </a:lnTo>
                <a:close/>
                <a:moveTo>
                  <a:pt x="1911020" y="6679471"/>
                </a:moveTo>
                <a:cubicBezTo>
                  <a:pt x="1908691" y="6679471"/>
                  <a:pt x="1905197" y="6681800"/>
                  <a:pt x="1900539" y="6686459"/>
                </a:cubicBezTo>
                <a:lnTo>
                  <a:pt x="1900539" y="6700433"/>
                </a:lnTo>
                <a:cubicBezTo>
                  <a:pt x="1909855" y="6700433"/>
                  <a:pt x="1914513" y="6695776"/>
                  <a:pt x="1914513" y="6686459"/>
                </a:cubicBezTo>
                <a:cubicBezTo>
                  <a:pt x="1914513" y="6681800"/>
                  <a:pt x="1913348" y="6679471"/>
                  <a:pt x="1911020" y="6679471"/>
                </a:cubicBezTo>
                <a:close/>
                <a:moveTo>
                  <a:pt x="3353891" y="6672484"/>
                </a:moveTo>
                <a:lnTo>
                  <a:pt x="3339918" y="6686459"/>
                </a:lnTo>
                <a:cubicBezTo>
                  <a:pt x="3339918" y="6695776"/>
                  <a:pt x="3344575" y="6695776"/>
                  <a:pt x="3353891" y="6686459"/>
                </a:cubicBezTo>
                <a:close/>
                <a:moveTo>
                  <a:pt x="2138107" y="6672484"/>
                </a:moveTo>
                <a:lnTo>
                  <a:pt x="2110157" y="6714407"/>
                </a:lnTo>
                <a:lnTo>
                  <a:pt x="2138107" y="6686459"/>
                </a:lnTo>
                <a:close/>
                <a:moveTo>
                  <a:pt x="1621048" y="6672484"/>
                </a:moveTo>
                <a:lnTo>
                  <a:pt x="1621048" y="6686459"/>
                </a:lnTo>
                <a:lnTo>
                  <a:pt x="1607072" y="6700433"/>
                </a:lnTo>
                <a:cubicBezTo>
                  <a:pt x="1607072" y="6691117"/>
                  <a:pt x="1611732" y="6681802"/>
                  <a:pt x="1621048" y="6672484"/>
                </a:cubicBezTo>
                <a:close/>
                <a:moveTo>
                  <a:pt x="614879" y="6672484"/>
                </a:moveTo>
                <a:cubicBezTo>
                  <a:pt x="624196" y="6672484"/>
                  <a:pt x="626526" y="6674814"/>
                  <a:pt x="621867" y="6679471"/>
                </a:cubicBezTo>
                <a:cubicBezTo>
                  <a:pt x="617210" y="6684131"/>
                  <a:pt x="610221" y="6691117"/>
                  <a:pt x="600906" y="6700433"/>
                </a:cubicBezTo>
                <a:lnTo>
                  <a:pt x="600906" y="6728382"/>
                </a:lnTo>
                <a:lnTo>
                  <a:pt x="614879" y="6756332"/>
                </a:lnTo>
                <a:cubicBezTo>
                  <a:pt x="596248" y="6756332"/>
                  <a:pt x="577615" y="6756332"/>
                  <a:pt x="558982" y="6756332"/>
                </a:cubicBezTo>
                <a:lnTo>
                  <a:pt x="517057" y="6756332"/>
                </a:lnTo>
                <a:lnTo>
                  <a:pt x="517057" y="6742356"/>
                </a:lnTo>
                <a:lnTo>
                  <a:pt x="545009" y="6742356"/>
                </a:lnTo>
                <a:cubicBezTo>
                  <a:pt x="545009" y="6733042"/>
                  <a:pt x="547337" y="6728382"/>
                  <a:pt x="551994" y="6728382"/>
                </a:cubicBezTo>
                <a:cubicBezTo>
                  <a:pt x="556651" y="6728382"/>
                  <a:pt x="563640" y="6728382"/>
                  <a:pt x="572956" y="6728382"/>
                </a:cubicBezTo>
                <a:lnTo>
                  <a:pt x="558982" y="6714407"/>
                </a:lnTo>
                <a:lnTo>
                  <a:pt x="558982" y="6700433"/>
                </a:lnTo>
                <a:lnTo>
                  <a:pt x="572956" y="6686459"/>
                </a:lnTo>
                <a:close/>
                <a:moveTo>
                  <a:pt x="2364027" y="6665498"/>
                </a:moveTo>
                <a:lnTo>
                  <a:pt x="2358206" y="6672484"/>
                </a:lnTo>
                <a:cubicBezTo>
                  <a:pt x="2351217" y="6679471"/>
                  <a:pt x="2343065" y="6686459"/>
                  <a:pt x="2333749" y="6693445"/>
                </a:cubicBezTo>
                <a:lnTo>
                  <a:pt x="2330808" y="6696020"/>
                </a:lnTo>
                <a:lnTo>
                  <a:pt x="2340737" y="6679471"/>
                </a:lnTo>
                <a:close/>
                <a:moveTo>
                  <a:pt x="9670387" y="6658510"/>
                </a:moveTo>
                <a:lnTo>
                  <a:pt x="9656413" y="6672484"/>
                </a:lnTo>
                <a:lnTo>
                  <a:pt x="9642439" y="6686459"/>
                </a:lnTo>
                <a:lnTo>
                  <a:pt x="9656413" y="6686459"/>
                </a:lnTo>
                <a:cubicBezTo>
                  <a:pt x="9665730" y="6677143"/>
                  <a:pt x="9670387" y="6670155"/>
                  <a:pt x="9670387" y="6665498"/>
                </a:cubicBezTo>
                <a:cubicBezTo>
                  <a:pt x="9670387" y="6660838"/>
                  <a:pt x="9670387" y="6658510"/>
                  <a:pt x="9670387" y="6658510"/>
                </a:cubicBezTo>
                <a:close/>
                <a:moveTo>
                  <a:pt x="4541729" y="6658510"/>
                </a:moveTo>
                <a:lnTo>
                  <a:pt x="4541729" y="6672484"/>
                </a:lnTo>
                <a:cubicBezTo>
                  <a:pt x="4551044" y="6663167"/>
                  <a:pt x="4546386" y="6677143"/>
                  <a:pt x="4527753" y="6714407"/>
                </a:cubicBezTo>
                <a:cubicBezTo>
                  <a:pt x="4518436" y="6733042"/>
                  <a:pt x="4513780" y="6747015"/>
                  <a:pt x="4513780" y="6756332"/>
                </a:cubicBezTo>
                <a:lnTo>
                  <a:pt x="4485830" y="6770306"/>
                </a:lnTo>
                <a:cubicBezTo>
                  <a:pt x="4485830" y="6770306"/>
                  <a:pt x="4485830" y="6767977"/>
                  <a:pt x="4485830" y="6763318"/>
                </a:cubicBezTo>
                <a:cubicBezTo>
                  <a:pt x="4485830" y="6758661"/>
                  <a:pt x="4495146" y="6737699"/>
                  <a:pt x="4513780" y="6700433"/>
                </a:cubicBezTo>
                <a:cubicBezTo>
                  <a:pt x="4523094" y="6681802"/>
                  <a:pt x="4532412" y="6667826"/>
                  <a:pt x="4541729" y="6658510"/>
                </a:cubicBezTo>
                <a:close/>
                <a:moveTo>
                  <a:pt x="3717228" y="6658510"/>
                </a:moveTo>
                <a:cubicBezTo>
                  <a:pt x="3726545" y="6658510"/>
                  <a:pt x="3726545" y="6663167"/>
                  <a:pt x="3717228" y="6672484"/>
                </a:cubicBezTo>
                <a:lnTo>
                  <a:pt x="3703255" y="6672484"/>
                </a:lnTo>
                <a:cubicBezTo>
                  <a:pt x="3703255" y="6663167"/>
                  <a:pt x="3707912" y="6658510"/>
                  <a:pt x="3717228" y="6658510"/>
                </a:cubicBezTo>
                <a:close/>
                <a:moveTo>
                  <a:pt x="2249903" y="6658510"/>
                </a:moveTo>
                <a:lnTo>
                  <a:pt x="2235928" y="6672484"/>
                </a:lnTo>
                <a:cubicBezTo>
                  <a:pt x="2235928" y="6672484"/>
                  <a:pt x="2231269" y="6672484"/>
                  <a:pt x="2221953" y="6672484"/>
                </a:cubicBezTo>
                <a:cubicBezTo>
                  <a:pt x="2221953" y="6672484"/>
                  <a:pt x="2221953" y="6677143"/>
                  <a:pt x="2221953" y="6686459"/>
                </a:cubicBezTo>
                <a:lnTo>
                  <a:pt x="2221953" y="6700433"/>
                </a:lnTo>
                <a:cubicBezTo>
                  <a:pt x="2231269" y="6700433"/>
                  <a:pt x="2233598" y="6705092"/>
                  <a:pt x="2228941" y="6714407"/>
                </a:cubicBezTo>
                <a:cubicBezTo>
                  <a:pt x="2224283" y="6723725"/>
                  <a:pt x="2221953" y="6728382"/>
                  <a:pt x="2221953" y="6728382"/>
                </a:cubicBezTo>
                <a:cubicBezTo>
                  <a:pt x="2212637" y="6728382"/>
                  <a:pt x="2205651" y="6726054"/>
                  <a:pt x="2200992" y="6721395"/>
                </a:cubicBezTo>
                <a:cubicBezTo>
                  <a:pt x="2196334" y="6716737"/>
                  <a:pt x="2198663" y="6714407"/>
                  <a:pt x="2207980" y="6714407"/>
                </a:cubicBezTo>
                <a:lnTo>
                  <a:pt x="2207980" y="6700433"/>
                </a:lnTo>
                <a:cubicBezTo>
                  <a:pt x="2207980" y="6700433"/>
                  <a:pt x="2203320" y="6698104"/>
                  <a:pt x="2194003" y="6693445"/>
                </a:cubicBezTo>
                <a:cubicBezTo>
                  <a:pt x="2184687" y="6688788"/>
                  <a:pt x="2180030" y="6688788"/>
                  <a:pt x="2180030" y="6693445"/>
                </a:cubicBezTo>
                <a:cubicBezTo>
                  <a:pt x="2180030" y="6698104"/>
                  <a:pt x="2184687" y="6709749"/>
                  <a:pt x="2194003" y="6728382"/>
                </a:cubicBezTo>
                <a:lnTo>
                  <a:pt x="2180030" y="6756332"/>
                </a:lnTo>
                <a:cubicBezTo>
                  <a:pt x="2170713" y="6765648"/>
                  <a:pt x="2161397" y="6767977"/>
                  <a:pt x="2152081" y="6763318"/>
                </a:cubicBezTo>
                <a:cubicBezTo>
                  <a:pt x="2142763" y="6758661"/>
                  <a:pt x="2138107" y="6756332"/>
                  <a:pt x="2138107" y="6756332"/>
                </a:cubicBezTo>
                <a:lnTo>
                  <a:pt x="2110157" y="6784279"/>
                </a:lnTo>
                <a:cubicBezTo>
                  <a:pt x="2100841" y="6802914"/>
                  <a:pt x="2100841" y="6812229"/>
                  <a:pt x="2110157" y="6812229"/>
                </a:cubicBezTo>
                <a:cubicBezTo>
                  <a:pt x="2119473" y="6821547"/>
                  <a:pt x="2126462" y="6826205"/>
                  <a:pt x="2131118" y="6826205"/>
                </a:cubicBezTo>
                <a:cubicBezTo>
                  <a:pt x="2135776" y="6826205"/>
                  <a:pt x="2138107" y="6830862"/>
                  <a:pt x="2138107" y="6840178"/>
                </a:cubicBezTo>
                <a:cubicBezTo>
                  <a:pt x="2147423" y="6830862"/>
                  <a:pt x="2156740" y="6821547"/>
                  <a:pt x="2166056" y="6812229"/>
                </a:cubicBezTo>
                <a:cubicBezTo>
                  <a:pt x="2175372" y="6812229"/>
                  <a:pt x="2180030" y="6807572"/>
                  <a:pt x="2180030" y="6798255"/>
                </a:cubicBezTo>
                <a:cubicBezTo>
                  <a:pt x="2189347" y="6798255"/>
                  <a:pt x="2194003" y="6793598"/>
                  <a:pt x="2194003" y="6784279"/>
                </a:cubicBezTo>
                <a:cubicBezTo>
                  <a:pt x="2194003" y="6756332"/>
                  <a:pt x="2207980" y="6742356"/>
                  <a:pt x="2235928" y="6742356"/>
                </a:cubicBezTo>
                <a:cubicBezTo>
                  <a:pt x="2245245" y="6742356"/>
                  <a:pt x="2249903" y="6737699"/>
                  <a:pt x="2249903" y="6728382"/>
                </a:cubicBezTo>
                <a:cubicBezTo>
                  <a:pt x="2249903" y="6709749"/>
                  <a:pt x="2254559" y="6705092"/>
                  <a:pt x="2263877" y="6714407"/>
                </a:cubicBezTo>
                <a:cubicBezTo>
                  <a:pt x="2263877" y="6705092"/>
                  <a:pt x="2263877" y="6698104"/>
                  <a:pt x="2263877" y="6693445"/>
                </a:cubicBezTo>
                <a:cubicBezTo>
                  <a:pt x="2263877" y="6688788"/>
                  <a:pt x="2263877" y="6681802"/>
                  <a:pt x="2263877" y="6672484"/>
                </a:cubicBezTo>
                <a:cubicBezTo>
                  <a:pt x="2263877" y="6663167"/>
                  <a:pt x="2263877" y="6658510"/>
                  <a:pt x="2263877" y="6658510"/>
                </a:cubicBezTo>
                <a:cubicBezTo>
                  <a:pt x="2263877" y="6658510"/>
                  <a:pt x="2259219" y="6658510"/>
                  <a:pt x="2249903" y="6658510"/>
                </a:cubicBezTo>
                <a:close/>
                <a:moveTo>
                  <a:pt x="2026311" y="6658510"/>
                </a:moveTo>
                <a:cubicBezTo>
                  <a:pt x="2007678" y="6677143"/>
                  <a:pt x="1998361" y="6686459"/>
                  <a:pt x="1998361" y="6686459"/>
                </a:cubicBezTo>
                <a:lnTo>
                  <a:pt x="2012335" y="6686459"/>
                </a:lnTo>
                <a:cubicBezTo>
                  <a:pt x="2021651" y="6677143"/>
                  <a:pt x="2030967" y="6667826"/>
                  <a:pt x="2040285" y="6658510"/>
                </a:cubicBezTo>
                <a:close/>
                <a:moveTo>
                  <a:pt x="1621048" y="6658510"/>
                </a:moveTo>
                <a:cubicBezTo>
                  <a:pt x="1621048" y="6658510"/>
                  <a:pt x="1621048" y="6663167"/>
                  <a:pt x="1621048" y="6672484"/>
                </a:cubicBezTo>
                <a:lnTo>
                  <a:pt x="1607072" y="6672484"/>
                </a:lnTo>
                <a:close/>
                <a:moveTo>
                  <a:pt x="510071" y="6658510"/>
                </a:moveTo>
                <a:cubicBezTo>
                  <a:pt x="514729" y="6658510"/>
                  <a:pt x="512400" y="6663167"/>
                  <a:pt x="503083" y="6672484"/>
                </a:cubicBezTo>
                <a:cubicBezTo>
                  <a:pt x="503083" y="6672484"/>
                  <a:pt x="498426" y="6672484"/>
                  <a:pt x="489110" y="6672484"/>
                </a:cubicBezTo>
                <a:cubicBezTo>
                  <a:pt x="498426" y="6663167"/>
                  <a:pt x="505412" y="6658510"/>
                  <a:pt x="510071" y="6658510"/>
                </a:cubicBezTo>
                <a:close/>
                <a:moveTo>
                  <a:pt x="370326" y="6658510"/>
                </a:moveTo>
                <a:cubicBezTo>
                  <a:pt x="374983" y="6658510"/>
                  <a:pt x="377312" y="6663167"/>
                  <a:pt x="377312" y="6672484"/>
                </a:cubicBezTo>
                <a:lnTo>
                  <a:pt x="363338" y="6672484"/>
                </a:lnTo>
                <a:cubicBezTo>
                  <a:pt x="363338" y="6663167"/>
                  <a:pt x="365667" y="6658510"/>
                  <a:pt x="370326" y="6658510"/>
                </a:cubicBezTo>
                <a:close/>
                <a:moveTo>
                  <a:pt x="3159994" y="6649775"/>
                </a:moveTo>
                <a:cubicBezTo>
                  <a:pt x="3161160" y="6648611"/>
                  <a:pt x="3162906" y="6649193"/>
                  <a:pt x="3165235" y="6651522"/>
                </a:cubicBezTo>
                <a:cubicBezTo>
                  <a:pt x="3169894" y="6656181"/>
                  <a:pt x="3167563" y="6663167"/>
                  <a:pt x="3158247" y="6672484"/>
                </a:cubicBezTo>
                <a:lnTo>
                  <a:pt x="3158247" y="6658510"/>
                </a:lnTo>
                <a:cubicBezTo>
                  <a:pt x="3158247" y="6653851"/>
                  <a:pt x="3158829" y="6650940"/>
                  <a:pt x="3159994" y="6649775"/>
                </a:cubicBezTo>
                <a:close/>
                <a:moveTo>
                  <a:pt x="1857452" y="6648029"/>
                </a:moveTo>
                <a:lnTo>
                  <a:pt x="1855121" y="6655015"/>
                </a:lnTo>
                <a:cubicBezTo>
                  <a:pt x="1852792" y="6657345"/>
                  <a:pt x="1849299" y="6658510"/>
                  <a:pt x="1844640" y="6658510"/>
                </a:cubicBezTo>
                <a:cubicBezTo>
                  <a:pt x="1844640" y="6658510"/>
                  <a:pt x="1846970" y="6656181"/>
                  <a:pt x="1851628" y="6651522"/>
                </a:cubicBezTo>
                <a:close/>
                <a:moveTo>
                  <a:pt x="4807244" y="6644534"/>
                </a:moveTo>
                <a:cubicBezTo>
                  <a:pt x="4797928" y="6644534"/>
                  <a:pt x="4793270" y="6649193"/>
                  <a:pt x="4793270" y="6658510"/>
                </a:cubicBezTo>
                <a:lnTo>
                  <a:pt x="4807244" y="6658510"/>
                </a:lnTo>
                <a:cubicBezTo>
                  <a:pt x="4816560" y="6649193"/>
                  <a:pt x="4816560" y="6644534"/>
                  <a:pt x="4807244" y="6644534"/>
                </a:cubicBezTo>
                <a:close/>
                <a:moveTo>
                  <a:pt x="2166056" y="6644534"/>
                </a:moveTo>
                <a:cubicBezTo>
                  <a:pt x="2166056" y="6653852"/>
                  <a:pt x="2166056" y="6658510"/>
                  <a:pt x="2166056" y="6658510"/>
                </a:cubicBezTo>
                <a:cubicBezTo>
                  <a:pt x="2166056" y="6649193"/>
                  <a:pt x="2170713" y="6644534"/>
                  <a:pt x="2180030" y="6644534"/>
                </a:cubicBezTo>
                <a:cubicBezTo>
                  <a:pt x="2180030" y="6644534"/>
                  <a:pt x="2175372" y="6644534"/>
                  <a:pt x="2166056" y="6644534"/>
                </a:cubicBezTo>
                <a:close/>
                <a:moveTo>
                  <a:pt x="475134" y="6644534"/>
                </a:moveTo>
                <a:cubicBezTo>
                  <a:pt x="475134" y="6644534"/>
                  <a:pt x="475134" y="6649193"/>
                  <a:pt x="475134" y="6658510"/>
                </a:cubicBezTo>
                <a:lnTo>
                  <a:pt x="461160" y="6672484"/>
                </a:lnTo>
                <a:cubicBezTo>
                  <a:pt x="451844" y="6672484"/>
                  <a:pt x="447186" y="6670155"/>
                  <a:pt x="447186" y="6665498"/>
                </a:cubicBezTo>
                <a:cubicBezTo>
                  <a:pt x="447186" y="6660838"/>
                  <a:pt x="447186" y="6658510"/>
                  <a:pt x="447186" y="6658510"/>
                </a:cubicBezTo>
                <a:cubicBezTo>
                  <a:pt x="447186" y="6649193"/>
                  <a:pt x="449515" y="6646865"/>
                  <a:pt x="454172" y="6651522"/>
                </a:cubicBezTo>
                <a:cubicBezTo>
                  <a:pt x="458832" y="6656181"/>
                  <a:pt x="461160" y="6656181"/>
                  <a:pt x="461160" y="6651522"/>
                </a:cubicBezTo>
                <a:cubicBezTo>
                  <a:pt x="461160" y="6646865"/>
                  <a:pt x="465817" y="6644534"/>
                  <a:pt x="475134" y="6644534"/>
                </a:cubicBezTo>
                <a:close/>
                <a:moveTo>
                  <a:pt x="10271294" y="6630560"/>
                </a:moveTo>
                <a:cubicBezTo>
                  <a:pt x="10280610" y="6630560"/>
                  <a:pt x="10285267" y="6630560"/>
                  <a:pt x="10285267" y="6630560"/>
                </a:cubicBezTo>
                <a:cubicBezTo>
                  <a:pt x="10294586" y="6630560"/>
                  <a:pt x="10299243" y="6635219"/>
                  <a:pt x="10299243" y="6644534"/>
                </a:cubicBezTo>
                <a:lnTo>
                  <a:pt x="10285267" y="6644534"/>
                </a:lnTo>
                <a:cubicBezTo>
                  <a:pt x="10275951" y="6644534"/>
                  <a:pt x="10271294" y="6639877"/>
                  <a:pt x="10271294" y="6630560"/>
                </a:cubicBezTo>
                <a:close/>
                <a:moveTo>
                  <a:pt x="3493636" y="6630560"/>
                </a:moveTo>
                <a:cubicBezTo>
                  <a:pt x="3484320" y="6630560"/>
                  <a:pt x="3479663" y="6635219"/>
                  <a:pt x="3479663" y="6644534"/>
                </a:cubicBezTo>
                <a:cubicBezTo>
                  <a:pt x="3479663" y="6653852"/>
                  <a:pt x="3484320" y="6658510"/>
                  <a:pt x="3493636" y="6658510"/>
                </a:cubicBezTo>
                <a:lnTo>
                  <a:pt x="3479663" y="6658510"/>
                </a:lnTo>
                <a:lnTo>
                  <a:pt x="3465687" y="6672484"/>
                </a:lnTo>
                <a:cubicBezTo>
                  <a:pt x="3465687" y="6681802"/>
                  <a:pt x="3468016" y="6686459"/>
                  <a:pt x="3472675" y="6686459"/>
                </a:cubicBezTo>
                <a:cubicBezTo>
                  <a:pt x="3477332" y="6686459"/>
                  <a:pt x="3484320" y="6681802"/>
                  <a:pt x="3493636" y="6672484"/>
                </a:cubicBezTo>
                <a:lnTo>
                  <a:pt x="3493636" y="6658510"/>
                </a:lnTo>
                <a:close/>
                <a:moveTo>
                  <a:pt x="3130299" y="6630560"/>
                </a:moveTo>
                <a:lnTo>
                  <a:pt x="3144273" y="6630560"/>
                </a:lnTo>
                <a:cubicBezTo>
                  <a:pt x="3144273" y="6639877"/>
                  <a:pt x="3144273" y="6644534"/>
                  <a:pt x="3144273" y="6644534"/>
                </a:cubicBezTo>
                <a:cubicBezTo>
                  <a:pt x="3144273" y="6644534"/>
                  <a:pt x="3141944" y="6642205"/>
                  <a:pt x="3137285" y="6637548"/>
                </a:cubicBezTo>
                <a:cubicBezTo>
                  <a:pt x="3132628" y="6632891"/>
                  <a:pt x="3130299" y="6630560"/>
                  <a:pt x="3130299" y="6630560"/>
                </a:cubicBezTo>
                <a:close/>
                <a:moveTo>
                  <a:pt x="2263877" y="6630560"/>
                </a:moveTo>
                <a:cubicBezTo>
                  <a:pt x="2263877" y="6630560"/>
                  <a:pt x="2263877" y="6635219"/>
                  <a:pt x="2263877" y="6644534"/>
                </a:cubicBezTo>
                <a:lnTo>
                  <a:pt x="2277852" y="6644534"/>
                </a:lnTo>
                <a:cubicBezTo>
                  <a:pt x="2277852" y="6635219"/>
                  <a:pt x="2277852" y="6630560"/>
                  <a:pt x="2277852" y="6630560"/>
                </a:cubicBezTo>
                <a:cubicBezTo>
                  <a:pt x="2277852" y="6630560"/>
                  <a:pt x="2273194" y="6630560"/>
                  <a:pt x="2263877" y="6630560"/>
                </a:cubicBezTo>
                <a:close/>
                <a:moveTo>
                  <a:pt x="2248156" y="6621826"/>
                </a:moveTo>
                <a:cubicBezTo>
                  <a:pt x="2246992" y="6620662"/>
                  <a:pt x="2245245" y="6621244"/>
                  <a:pt x="2242914" y="6623572"/>
                </a:cubicBezTo>
                <a:cubicBezTo>
                  <a:pt x="2238258" y="6628232"/>
                  <a:pt x="2235928" y="6635219"/>
                  <a:pt x="2235928" y="6644534"/>
                </a:cubicBezTo>
                <a:cubicBezTo>
                  <a:pt x="2235928" y="6644534"/>
                  <a:pt x="2238258" y="6642205"/>
                  <a:pt x="2242914" y="6637548"/>
                </a:cubicBezTo>
                <a:cubicBezTo>
                  <a:pt x="2247573" y="6632891"/>
                  <a:pt x="2249903" y="6630560"/>
                  <a:pt x="2249903" y="6630560"/>
                </a:cubicBezTo>
                <a:cubicBezTo>
                  <a:pt x="2249903" y="6625901"/>
                  <a:pt x="2249320" y="6622990"/>
                  <a:pt x="2248156" y="6621826"/>
                </a:cubicBezTo>
                <a:close/>
                <a:moveTo>
                  <a:pt x="2599266" y="6616587"/>
                </a:moveTo>
                <a:cubicBezTo>
                  <a:pt x="2571317" y="6635219"/>
                  <a:pt x="2557342" y="6649193"/>
                  <a:pt x="2557342" y="6658510"/>
                </a:cubicBezTo>
                <a:lnTo>
                  <a:pt x="2557342" y="6664499"/>
                </a:lnTo>
                <a:lnTo>
                  <a:pt x="2567824" y="6658510"/>
                </a:lnTo>
                <a:cubicBezTo>
                  <a:pt x="2574812" y="6653852"/>
                  <a:pt x="2580632" y="6649193"/>
                  <a:pt x="2585292" y="6644534"/>
                </a:cubicBezTo>
                <a:close/>
                <a:moveTo>
                  <a:pt x="2976578" y="6602611"/>
                </a:moveTo>
                <a:lnTo>
                  <a:pt x="2990552" y="6616587"/>
                </a:lnTo>
                <a:cubicBezTo>
                  <a:pt x="2990552" y="6616587"/>
                  <a:pt x="2990552" y="6611929"/>
                  <a:pt x="2990552" y="6602611"/>
                </a:cubicBezTo>
                <a:close/>
                <a:moveTo>
                  <a:pt x="2277852" y="6602611"/>
                </a:moveTo>
                <a:cubicBezTo>
                  <a:pt x="2277852" y="6602611"/>
                  <a:pt x="2277852" y="6604941"/>
                  <a:pt x="2277852" y="6609599"/>
                </a:cubicBezTo>
                <a:cubicBezTo>
                  <a:pt x="2277852" y="6614258"/>
                  <a:pt x="2282509" y="6616587"/>
                  <a:pt x="2291825" y="6616587"/>
                </a:cubicBezTo>
                <a:cubicBezTo>
                  <a:pt x="2291825" y="6607270"/>
                  <a:pt x="2287169" y="6602611"/>
                  <a:pt x="2277852" y="6602611"/>
                </a:cubicBezTo>
                <a:close/>
                <a:moveTo>
                  <a:pt x="2263877" y="6602611"/>
                </a:moveTo>
                <a:cubicBezTo>
                  <a:pt x="2263877" y="6602611"/>
                  <a:pt x="2259219" y="6607270"/>
                  <a:pt x="2249903" y="6616587"/>
                </a:cubicBezTo>
                <a:cubicBezTo>
                  <a:pt x="2249903" y="6625903"/>
                  <a:pt x="2252231" y="6630560"/>
                  <a:pt x="2256891" y="6630560"/>
                </a:cubicBezTo>
                <a:cubicBezTo>
                  <a:pt x="2261548" y="6630560"/>
                  <a:pt x="2263877" y="6625903"/>
                  <a:pt x="2263877" y="6616587"/>
                </a:cubicBezTo>
                <a:cubicBezTo>
                  <a:pt x="2263877" y="6607270"/>
                  <a:pt x="2263877" y="6602611"/>
                  <a:pt x="2263877" y="6602611"/>
                </a:cubicBezTo>
                <a:close/>
                <a:moveTo>
                  <a:pt x="1600086" y="6602611"/>
                </a:moveTo>
                <a:cubicBezTo>
                  <a:pt x="1604744" y="6602611"/>
                  <a:pt x="1604744" y="6607270"/>
                  <a:pt x="1600086" y="6616587"/>
                </a:cubicBezTo>
                <a:cubicBezTo>
                  <a:pt x="1595427" y="6625903"/>
                  <a:pt x="1593099" y="6630560"/>
                  <a:pt x="1593099" y="6630560"/>
                </a:cubicBezTo>
                <a:cubicBezTo>
                  <a:pt x="1593099" y="6630560"/>
                  <a:pt x="1593099" y="6625903"/>
                  <a:pt x="1593099" y="6616587"/>
                </a:cubicBezTo>
                <a:cubicBezTo>
                  <a:pt x="1593099" y="6607270"/>
                  <a:pt x="1595427" y="6602611"/>
                  <a:pt x="1600086" y="6602611"/>
                </a:cubicBezTo>
                <a:close/>
                <a:moveTo>
                  <a:pt x="1201812" y="6602611"/>
                </a:moveTo>
                <a:lnTo>
                  <a:pt x="1215786" y="6602611"/>
                </a:lnTo>
                <a:lnTo>
                  <a:pt x="1187837" y="6616587"/>
                </a:lnTo>
                <a:cubicBezTo>
                  <a:pt x="1187837" y="6616587"/>
                  <a:pt x="1192496" y="6611929"/>
                  <a:pt x="1201812" y="6602611"/>
                </a:cubicBezTo>
                <a:close/>
                <a:moveTo>
                  <a:pt x="922320" y="6602611"/>
                </a:moveTo>
                <a:lnTo>
                  <a:pt x="950269" y="6616587"/>
                </a:lnTo>
                <a:lnTo>
                  <a:pt x="936295" y="6630560"/>
                </a:lnTo>
                <a:lnTo>
                  <a:pt x="936295" y="6658510"/>
                </a:lnTo>
                <a:lnTo>
                  <a:pt x="922320" y="6658510"/>
                </a:lnTo>
                <a:lnTo>
                  <a:pt x="936295" y="6616587"/>
                </a:lnTo>
                <a:cubicBezTo>
                  <a:pt x="926979" y="6616587"/>
                  <a:pt x="922320" y="6616587"/>
                  <a:pt x="922320" y="6616587"/>
                </a:cubicBezTo>
                <a:cubicBezTo>
                  <a:pt x="922320" y="6616587"/>
                  <a:pt x="922320" y="6611929"/>
                  <a:pt x="922320" y="6602611"/>
                </a:cubicBezTo>
                <a:close/>
                <a:moveTo>
                  <a:pt x="9516668" y="6588637"/>
                </a:moveTo>
                <a:cubicBezTo>
                  <a:pt x="9516668" y="6588637"/>
                  <a:pt x="9521325" y="6588637"/>
                  <a:pt x="9530641" y="6588637"/>
                </a:cubicBezTo>
                <a:cubicBezTo>
                  <a:pt x="9521325" y="6597954"/>
                  <a:pt x="9516668" y="6602611"/>
                  <a:pt x="9516668" y="6602611"/>
                </a:cubicBezTo>
                <a:cubicBezTo>
                  <a:pt x="9516668" y="6602611"/>
                  <a:pt x="9516668" y="6597954"/>
                  <a:pt x="9516668" y="6588637"/>
                </a:cubicBezTo>
                <a:close/>
                <a:moveTo>
                  <a:pt x="2669138" y="6588637"/>
                </a:moveTo>
                <a:cubicBezTo>
                  <a:pt x="2669138" y="6588637"/>
                  <a:pt x="2664482" y="6597954"/>
                  <a:pt x="2655165" y="6616587"/>
                </a:cubicBezTo>
                <a:lnTo>
                  <a:pt x="2627216" y="6644534"/>
                </a:lnTo>
                <a:cubicBezTo>
                  <a:pt x="2617898" y="6653852"/>
                  <a:pt x="2615571" y="6660838"/>
                  <a:pt x="2620228" y="6665498"/>
                </a:cubicBezTo>
                <a:cubicBezTo>
                  <a:pt x="2624887" y="6670155"/>
                  <a:pt x="2631873" y="6667826"/>
                  <a:pt x="2641189" y="6658510"/>
                </a:cubicBezTo>
                <a:cubicBezTo>
                  <a:pt x="2650506" y="6658510"/>
                  <a:pt x="2659822" y="6658510"/>
                  <a:pt x="2669138" y="6658510"/>
                </a:cubicBezTo>
                <a:lnTo>
                  <a:pt x="2683115" y="6658510"/>
                </a:lnTo>
                <a:cubicBezTo>
                  <a:pt x="2673798" y="6658510"/>
                  <a:pt x="2671469" y="6656181"/>
                  <a:pt x="2676127" y="6651522"/>
                </a:cubicBezTo>
                <a:cubicBezTo>
                  <a:pt x="2680783" y="6646865"/>
                  <a:pt x="2680783" y="6642205"/>
                  <a:pt x="2676127" y="6637548"/>
                </a:cubicBezTo>
                <a:cubicBezTo>
                  <a:pt x="2671469" y="6632891"/>
                  <a:pt x="2669138" y="6625903"/>
                  <a:pt x="2669138" y="6616587"/>
                </a:cubicBezTo>
                <a:close/>
                <a:moveTo>
                  <a:pt x="2487470" y="6588637"/>
                </a:moveTo>
                <a:lnTo>
                  <a:pt x="2487470" y="6602611"/>
                </a:lnTo>
                <a:cubicBezTo>
                  <a:pt x="2496786" y="6602611"/>
                  <a:pt x="2501444" y="6602611"/>
                  <a:pt x="2501444" y="6602611"/>
                </a:cubicBezTo>
                <a:cubicBezTo>
                  <a:pt x="2501444" y="6593295"/>
                  <a:pt x="2496786" y="6588637"/>
                  <a:pt x="2487470" y="6588637"/>
                </a:cubicBezTo>
                <a:close/>
                <a:moveTo>
                  <a:pt x="572956" y="6588637"/>
                </a:moveTo>
                <a:cubicBezTo>
                  <a:pt x="572956" y="6588637"/>
                  <a:pt x="577615" y="6593295"/>
                  <a:pt x="586931" y="6602611"/>
                </a:cubicBezTo>
                <a:lnTo>
                  <a:pt x="572956" y="6602611"/>
                </a:lnTo>
                <a:cubicBezTo>
                  <a:pt x="563640" y="6602611"/>
                  <a:pt x="563640" y="6597954"/>
                  <a:pt x="572956" y="6588637"/>
                </a:cubicBezTo>
                <a:close/>
                <a:moveTo>
                  <a:pt x="10369116" y="6574662"/>
                </a:moveTo>
                <a:lnTo>
                  <a:pt x="10341166" y="6602611"/>
                </a:lnTo>
                <a:lnTo>
                  <a:pt x="10341166" y="6588637"/>
                </a:lnTo>
                <a:cubicBezTo>
                  <a:pt x="10350483" y="6579321"/>
                  <a:pt x="10359797" y="6574662"/>
                  <a:pt x="10369116" y="6574662"/>
                </a:cubicBezTo>
                <a:close/>
                <a:moveTo>
                  <a:pt x="3507610" y="6574662"/>
                </a:moveTo>
                <a:lnTo>
                  <a:pt x="3493636" y="6588637"/>
                </a:lnTo>
                <a:lnTo>
                  <a:pt x="3521586" y="6588637"/>
                </a:lnTo>
                <a:close/>
                <a:moveTo>
                  <a:pt x="1746818" y="6574662"/>
                </a:moveTo>
                <a:cubicBezTo>
                  <a:pt x="1746818" y="6574662"/>
                  <a:pt x="1749148" y="6574662"/>
                  <a:pt x="1753806" y="6574662"/>
                </a:cubicBezTo>
                <a:cubicBezTo>
                  <a:pt x="1758463" y="6574662"/>
                  <a:pt x="1760793" y="6579321"/>
                  <a:pt x="1760793" y="6588637"/>
                </a:cubicBezTo>
                <a:cubicBezTo>
                  <a:pt x="1760793" y="6588637"/>
                  <a:pt x="1758463" y="6586309"/>
                  <a:pt x="1753806" y="6581649"/>
                </a:cubicBezTo>
                <a:cubicBezTo>
                  <a:pt x="1749148" y="6576992"/>
                  <a:pt x="1746818" y="6574662"/>
                  <a:pt x="1746818" y="6574662"/>
                </a:cubicBezTo>
                <a:close/>
                <a:moveTo>
                  <a:pt x="1621048" y="6574662"/>
                </a:moveTo>
                <a:lnTo>
                  <a:pt x="1635022" y="6588637"/>
                </a:lnTo>
                <a:cubicBezTo>
                  <a:pt x="1635022" y="6588637"/>
                  <a:pt x="1630365" y="6588637"/>
                  <a:pt x="1621048" y="6588637"/>
                </a:cubicBezTo>
                <a:cubicBezTo>
                  <a:pt x="1621048" y="6579321"/>
                  <a:pt x="1621048" y="6574662"/>
                  <a:pt x="1621048" y="6574662"/>
                </a:cubicBezTo>
                <a:close/>
                <a:moveTo>
                  <a:pt x="1159887" y="6574662"/>
                </a:moveTo>
                <a:lnTo>
                  <a:pt x="1173862" y="6588637"/>
                </a:lnTo>
                <a:cubicBezTo>
                  <a:pt x="1173862" y="6597954"/>
                  <a:pt x="1169203" y="6597954"/>
                  <a:pt x="1159887" y="6588637"/>
                </a:cubicBezTo>
                <a:cubicBezTo>
                  <a:pt x="1159887" y="6579321"/>
                  <a:pt x="1159887" y="6574662"/>
                  <a:pt x="1159887" y="6574662"/>
                </a:cubicBezTo>
                <a:close/>
                <a:moveTo>
                  <a:pt x="447186" y="6574662"/>
                </a:moveTo>
                <a:lnTo>
                  <a:pt x="461160" y="6602611"/>
                </a:lnTo>
                <a:cubicBezTo>
                  <a:pt x="451844" y="6602611"/>
                  <a:pt x="442527" y="6600282"/>
                  <a:pt x="433210" y="6595623"/>
                </a:cubicBezTo>
                <a:cubicBezTo>
                  <a:pt x="423894" y="6590966"/>
                  <a:pt x="428552" y="6583980"/>
                  <a:pt x="447186" y="6574662"/>
                </a:cubicBezTo>
                <a:close/>
                <a:moveTo>
                  <a:pt x="2487470" y="6564181"/>
                </a:moveTo>
                <a:cubicBezTo>
                  <a:pt x="2485141" y="6564181"/>
                  <a:pt x="2482811" y="6565347"/>
                  <a:pt x="2480482" y="6567676"/>
                </a:cubicBezTo>
                <a:cubicBezTo>
                  <a:pt x="2475825" y="6572333"/>
                  <a:pt x="2473496" y="6579321"/>
                  <a:pt x="2473496" y="6588637"/>
                </a:cubicBezTo>
                <a:lnTo>
                  <a:pt x="2487470" y="6574662"/>
                </a:lnTo>
                <a:cubicBezTo>
                  <a:pt x="2496786" y="6574662"/>
                  <a:pt x="2499115" y="6572333"/>
                  <a:pt x="2494457" y="6567676"/>
                </a:cubicBezTo>
                <a:cubicBezTo>
                  <a:pt x="2492129" y="6565347"/>
                  <a:pt x="2489799" y="6564181"/>
                  <a:pt x="2487470" y="6564181"/>
                </a:cubicBezTo>
                <a:close/>
                <a:moveTo>
                  <a:pt x="10061675" y="6560688"/>
                </a:moveTo>
                <a:cubicBezTo>
                  <a:pt x="10061675" y="6560688"/>
                  <a:pt x="10061675" y="6563018"/>
                  <a:pt x="10061675" y="6567676"/>
                </a:cubicBezTo>
                <a:cubicBezTo>
                  <a:pt x="10061675" y="6572333"/>
                  <a:pt x="10066333" y="6574662"/>
                  <a:pt x="10075649" y="6574662"/>
                </a:cubicBezTo>
                <a:cubicBezTo>
                  <a:pt x="10075649" y="6574662"/>
                  <a:pt x="10080307" y="6570004"/>
                  <a:pt x="10089625" y="6560688"/>
                </a:cubicBezTo>
                <a:cubicBezTo>
                  <a:pt x="10089625" y="6560688"/>
                  <a:pt x="10084966" y="6560688"/>
                  <a:pt x="10075649" y="6560688"/>
                </a:cubicBezTo>
                <a:cubicBezTo>
                  <a:pt x="10075649" y="6560688"/>
                  <a:pt x="10070992" y="6560688"/>
                  <a:pt x="10061675" y="6560688"/>
                </a:cubicBezTo>
                <a:close/>
                <a:moveTo>
                  <a:pt x="9670387" y="6560688"/>
                </a:moveTo>
                <a:lnTo>
                  <a:pt x="9670387" y="6574662"/>
                </a:lnTo>
                <a:cubicBezTo>
                  <a:pt x="9661070" y="6583980"/>
                  <a:pt x="9656413" y="6588637"/>
                  <a:pt x="9656413" y="6588637"/>
                </a:cubicBezTo>
                <a:lnTo>
                  <a:pt x="9656413" y="6574662"/>
                </a:lnTo>
                <a:cubicBezTo>
                  <a:pt x="9656413" y="6565347"/>
                  <a:pt x="9661070" y="6560688"/>
                  <a:pt x="9670387" y="6560688"/>
                </a:cubicBezTo>
                <a:close/>
                <a:moveTo>
                  <a:pt x="3703255" y="6560688"/>
                </a:moveTo>
                <a:lnTo>
                  <a:pt x="3703255" y="6588637"/>
                </a:lnTo>
                <a:lnTo>
                  <a:pt x="3675305" y="6602611"/>
                </a:lnTo>
                <a:cubicBezTo>
                  <a:pt x="3665989" y="6611929"/>
                  <a:pt x="3656672" y="6616587"/>
                  <a:pt x="3647356" y="6616587"/>
                </a:cubicBezTo>
                <a:lnTo>
                  <a:pt x="3675305" y="6588637"/>
                </a:lnTo>
                <a:cubicBezTo>
                  <a:pt x="3693938" y="6570004"/>
                  <a:pt x="3703255" y="6560688"/>
                  <a:pt x="3703255" y="6560688"/>
                </a:cubicBezTo>
                <a:close/>
                <a:moveTo>
                  <a:pt x="538020" y="6560688"/>
                </a:moveTo>
                <a:cubicBezTo>
                  <a:pt x="542678" y="6560688"/>
                  <a:pt x="545009" y="6563018"/>
                  <a:pt x="545009" y="6567676"/>
                </a:cubicBezTo>
                <a:cubicBezTo>
                  <a:pt x="545009" y="6572333"/>
                  <a:pt x="540349" y="6574662"/>
                  <a:pt x="531033" y="6574662"/>
                </a:cubicBezTo>
                <a:cubicBezTo>
                  <a:pt x="531033" y="6565347"/>
                  <a:pt x="533361" y="6560688"/>
                  <a:pt x="538020" y="6560688"/>
                </a:cubicBezTo>
                <a:close/>
                <a:moveTo>
                  <a:pt x="3818546" y="6553700"/>
                </a:moveTo>
                <a:cubicBezTo>
                  <a:pt x="3820874" y="6553700"/>
                  <a:pt x="3819710" y="6556029"/>
                  <a:pt x="3815050" y="6560688"/>
                </a:cubicBezTo>
                <a:cubicBezTo>
                  <a:pt x="3805736" y="6570004"/>
                  <a:pt x="3801077" y="6579321"/>
                  <a:pt x="3801077" y="6588637"/>
                </a:cubicBezTo>
                <a:cubicBezTo>
                  <a:pt x="3791760" y="6588637"/>
                  <a:pt x="3787101" y="6590966"/>
                  <a:pt x="3787101" y="6595623"/>
                </a:cubicBezTo>
                <a:cubicBezTo>
                  <a:pt x="3787101" y="6600282"/>
                  <a:pt x="3787101" y="6602611"/>
                  <a:pt x="3787101" y="6602611"/>
                </a:cubicBezTo>
                <a:lnTo>
                  <a:pt x="3759154" y="6616587"/>
                </a:lnTo>
                <a:cubicBezTo>
                  <a:pt x="3759154" y="6607270"/>
                  <a:pt x="3763811" y="6597954"/>
                  <a:pt x="3773127" y="6588637"/>
                </a:cubicBezTo>
                <a:cubicBezTo>
                  <a:pt x="3782444" y="6579321"/>
                  <a:pt x="3787101" y="6574662"/>
                  <a:pt x="3787101" y="6574662"/>
                </a:cubicBezTo>
                <a:cubicBezTo>
                  <a:pt x="3787101" y="6574662"/>
                  <a:pt x="3789432" y="6572333"/>
                  <a:pt x="3794089" y="6567676"/>
                </a:cubicBezTo>
                <a:cubicBezTo>
                  <a:pt x="3798748" y="6563018"/>
                  <a:pt x="3801077" y="6560688"/>
                  <a:pt x="3801077" y="6560688"/>
                </a:cubicBezTo>
                <a:cubicBezTo>
                  <a:pt x="3810393" y="6556029"/>
                  <a:pt x="3816217" y="6553700"/>
                  <a:pt x="3818546" y="6553700"/>
                </a:cubicBezTo>
                <a:close/>
                <a:moveTo>
                  <a:pt x="3731204" y="6546714"/>
                </a:moveTo>
                <a:cubicBezTo>
                  <a:pt x="3731204" y="6546714"/>
                  <a:pt x="3731204" y="6551371"/>
                  <a:pt x="3731204" y="6560688"/>
                </a:cubicBezTo>
                <a:cubicBezTo>
                  <a:pt x="3721888" y="6560688"/>
                  <a:pt x="3717228" y="6560688"/>
                  <a:pt x="3717228" y="6560688"/>
                </a:cubicBezTo>
                <a:close/>
                <a:moveTo>
                  <a:pt x="698727" y="6546714"/>
                </a:moveTo>
                <a:lnTo>
                  <a:pt x="670778" y="6588637"/>
                </a:lnTo>
                <a:lnTo>
                  <a:pt x="656804" y="6574662"/>
                </a:lnTo>
                <a:cubicBezTo>
                  <a:pt x="656804" y="6565347"/>
                  <a:pt x="659133" y="6560688"/>
                  <a:pt x="663790" y="6560688"/>
                </a:cubicBezTo>
                <a:cubicBezTo>
                  <a:pt x="668450" y="6560688"/>
                  <a:pt x="670778" y="6560688"/>
                  <a:pt x="670778" y="6560688"/>
                </a:cubicBezTo>
                <a:lnTo>
                  <a:pt x="684752" y="6560688"/>
                </a:lnTo>
                <a:close/>
                <a:moveTo>
                  <a:pt x="1579125" y="6532738"/>
                </a:moveTo>
                <a:lnTo>
                  <a:pt x="1579125" y="6546714"/>
                </a:lnTo>
                <a:lnTo>
                  <a:pt x="1551176" y="6588637"/>
                </a:lnTo>
                <a:cubicBezTo>
                  <a:pt x="1541859" y="6588637"/>
                  <a:pt x="1537200" y="6586309"/>
                  <a:pt x="1537200" y="6581649"/>
                </a:cubicBezTo>
                <a:cubicBezTo>
                  <a:pt x="1537200" y="6576992"/>
                  <a:pt x="1546516" y="6565347"/>
                  <a:pt x="1565150" y="6546714"/>
                </a:cubicBezTo>
                <a:close/>
                <a:moveTo>
                  <a:pt x="2433320" y="6524004"/>
                </a:moveTo>
                <a:cubicBezTo>
                  <a:pt x="2429824" y="6522840"/>
                  <a:pt x="2426914" y="6523422"/>
                  <a:pt x="2424585" y="6525751"/>
                </a:cubicBezTo>
                <a:cubicBezTo>
                  <a:pt x="2419925" y="6530410"/>
                  <a:pt x="2412940" y="6537398"/>
                  <a:pt x="2403624" y="6546714"/>
                </a:cubicBezTo>
                <a:lnTo>
                  <a:pt x="2389648" y="6574662"/>
                </a:lnTo>
                <a:cubicBezTo>
                  <a:pt x="2398965" y="6565347"/>
                  <a:pt x="2408280" y="6556031"/>
                  <a:pt x="2417598" y="6546714"/>
                </a:cubicBezTo>
                <a:cubicBezTo>
                  <a:pt x="2426914" y="6537398"/>
                  <a:pt x="2431571" y="6532738"/>
                  <a:pt x="2431571" y="6532738"/>
                </a:cubicBezTo>
                <a:cubicBezTo>
                  <a:pt x="2431571" y="6532738"/>
                  <a:pt x="2436230" y="6532738"/>
                  <a:pt x="2445546" y="6532738"/>
                </a:cubicBezTo>
                <a:lnTo>
                  <a:pt x="2431571" y="6560688"/>
                </a:lnTo>
                <a:cubicBezTo>
                  <a:pt x="2422255" y="6560688"/>
                  <a:pt x="2415269" y="6567676"/>
                  <a:pt x="2410610" y="6581649"/>
                </a:cubicBezTo>
                <a:cubicBezTo>
                  <a:pt x="2405952" y="6595623"/>
                  <a:pt x="2403624" y="6597954"/>
                  <a:pt x="2403624" y="6588637"/>
                </a:cubicBezTo>
                <a:lnTo>
                  <a:pt x="2389648" y="6588637"/>
                </a:lnTo>
                <a:cubicBezTo>
                  <a:pt x="2389648" y="6607270"/>
                  <a:pt x="2380332" y="6625903"/>
                  <a:pt x="2361699" y="6644534"/>
                </a:cubicBezTo>
                <a:cubicBezTo>
                  <a:pt x="2352382" y="6653852"/>
                  <a:pt x="2340737" y="6667826"/>
                  <a:pt x="2326763" y="6686459"/>
                </a:cubicBezTo>
                <a:cubicBezTo>
                  <a:pt x="2312788" y="6705092"/>
                  <a:pt x="2296484" y="6721395"/>
                  <a:pt x="2277852" y="6735370"/>
                </a:cubicBezTo>
                <a:cubicBezTo>
                  <a:pt x="2259219" y="6749344"/>
                  <a:pt x="2242914" y="6765648"/>
                  <a:pt x="2228941" y="6784279"/>
                </a:cubicBezTo>
                <a:cubicBezTo>
                  <a:pt x="2214965" y="6802914"/>
                  <a:pt x="2203320" y="6816888"/>
                  <a:pt x="2194003" y="6826205"/>
                </a:cubicBezTo>
                <a:cubicBezTo>
                  <a:pt x="2156740" y="6854154"/>
                  <a:pt x="2147423" y="6868128"/>
                  <a:pt x="2166056" y="6868128"/>
                </a:cubicBezTo>
                <a:cubicBezTo>
                  <a:pt x="2175372" y="6868128"/>
                  <a:pt x="2182358" y="6863471"/>
                  <a:pt x="2187018" y="6854154"/>
                </a:cubicBezTo>
                <a:cubicBezTo>
                  <a:pt x="2191674" y="6844838"/>
                  <a:pt x="2203320" y="6835521"/>
                  <a:pt x="2221953" y="6826205"/>
                </a:cubicBezTo>
                <a:cubicBezTo>
                  <a:pt x="2240586" y="6798255"/>
                  <a:pt x="2259219" y="6772636"/>
                  <a:pt x="2277852" y="6749344"/>
                </a:cubicBezTo>
                <a:cubicBezTo>
                  <a:pt x="2287169" y="6737699"/>
                  <a:pt x="2296484" y="6727218"/>
                  <a:pt x="2305802" y="6717902"/>
                </a:cubicBezTo>
                <a:lnTo>
                  <a:pt x="2330808" y="6696020"/>
                </a:lnTo>
                <a:lnTo>
                  <a:pt x="2325017" y="6705674"/>
                </a:lnTo>
                <a:cubicBezTo>
                  <a:pt x="2321521" y="6716155"/>
                  <a:pt x="2319775" y="6728382"/>
                  <a:pt x="2319775" y="6742356"/>
                </a:cubicBezTo>
                <a:lnTo>
                  <a:pt x="2333749" y="6742356"/>
                </a:lnTo>
                <a:cubicBezTo>
                  <a:pt x="2343065" y="6733042"/>
                  <a:pt x="2350054" y="6730711"/>
                  <a:pt x="2354713" y="6735370"/>
                </a:cubicBezTo>
                <a:cubicBezTo>
                  <a:pt x="2359370" y="6740028"/>
                  <a:pt x="2361699" y="6744687"/>
                  <a:pt x="2361699" y="6749344"/>
                </a:cubicBezTo>
                <a:cubicBezTo>
                  <a:pt x="2361699" y="6754003"/>
                  <a:pt x="2357041" y="6756332"/>
                  <a:pt x="2347724" y="6756332"/>
                </a:cubicBezTo>
                <a:cubicBezTo>
                  <a:pt x="2338408" y="6756332"/>
                  <a:pt x="2333749" y="6760989"/>
                  <a:pt x="2333749" y="6770306"/>
                </a:cubicBezTo>
                <a:cubicBezTo>
                  <a:pt x="2333749" y="6779622"/>
                  <a:pt x="2338408" y="6784279"/>
                  <a:pt x="2347724" y="6784279"/>
                </a:cubicBezTo>
                <a:cubicBezTo>
                  <a:pt x="2357041" y="6784279"/>
                  <a:pt x="2364029" y="6784279"/>
                  <a:pt x="2368687" y="6784279"/>
                </a:cubicBezTo>
                <a:cubicBezTo>
                  <a:pt x="2373344" y="6784279"/>
                  <a:pt x="2375674" y="6784279"/>
                  <a:pt x="2375674" y="6784279"/>
                </a:cubicBezTo>
                <a:cubicBezTo>
                  <a:pt x="2375674" y="6774965"/>
                  <a:pt x="2378003" y="6770306"/>
                  <a:pt x="2382660" y="6770306"/>
                </a:cubicBezTo>
                <a:cubicBezTo>
                  <a:pt x="2387319" y="6770306"/>
                  <a:pt x="2391979" y="6763318"/>
                  <a:pt x="2396635" y="6749344"/>
                </a:cubicBezTo>
                <a:cubicBezTo>
                  <a:pt x="2401293" y="6735370"/>
                  <a:pt x="2403624" y="6728382"/>
                  <a:pt x="2403624" y="6728382"/>
                </a:cubicBezTo>
                <a:lnTo>
                  <a:pt x="2403624" y="6714407"/>
                </a:lnTo>
                <a:cubicBezTo>
                  <a:pt x="2412940" y="6714407"/>
                  <a:pt x="2417598" y="6714407"/>
                  <a:pt x="2417598" y="6714407"/>
                </a:cubicBezTo>
                <a:cubicBezTo>
                  <a:pt x="2417598" y="6695776"/>
                  <a:pt x="2419925" y="6686459"/>
                  <a:pt x="2424585" y="6686459"/>
                </a:cubicBezTo>
                <a:cubicBezTo>
                  <a:pt x="2429243" y="6686459"/>
                  <a:pt x="2431571" y="6681802"/>
                  <a:pt x="2431571" y="6672484"/>
                </a:cubicBezTo>
                <a:cubicBezTo>
                  <a:pt x="2440888" y="6681802"/>
                  <a:pt x="2445546" y="6679471"/>
                  <a:pt x="2445546" y="6665498"/>
                </a:cubicBezTo>
                <a:cubicBezTo>
                  <a:pt x="2445546" y="6651522"/>
                  <a:pt x="2452535" y="6637548"/>
                  <a:pt x="2466509" y="6623572"/>
                </a:cubicBezTo>
                <a:cubicBezTo>
                  <a:pt x="2480482" y="6609599"/>
                  <a:pt x="2482811" y="6602611"/>
                  <a:pt x="2473496" y="6602611"/>
                </a:cubicBezTo>
                <a:lnTo>
                  <a:pt x="2459521" y="6602611"/>
                </a:lnTo>
                <a:cubicBezTo>
                  <a:pt x="2459521" y="6611929"/>
                  <a:pt x="2457191" y="6616587"/>
                  <a:pt x="2452535" y="6616587"/>
                </a:cubicBezTo>
                <a:cubicBezTo>
                  <a:pt x="2447876" y="6616587"/>
                  <a:pt x="2445546" y="6616587"/>
                  <a:pt x="2445546" y="6616587"/>
                </a:cubicBezTo>
                <a:cubicBezTo>
                  <a:pt x="2445546" y="6607270"/>
                  <a:pt x="2440888" y="6607270"/>
                  <a:pt x="2431571" y="6616587"/>
                </a:cubicBezTo>
                <a:cubicBezTo>
                  <a:pt x="2422255" y="6625903"/>
                  <a:pt x="2417598" y="6635219"/>
                  <a:pt x="2417598" y="6644534"/>
                </a:cubicBezTo>
                <a:cubicBezTo>
                  <a:pt x="2417598" y="6653852"/>
                  <a:pt x="2412940" y="6658510"/>
                  <a:pt x="2403624" y="6658510"/>
                </a:cubicBezTo>
                <a:cubicBezTo>
                  <a:pt x="2389648" y="6658510"/>
                  <a:pt x="2377421" y="6660256"/>
                  <a:pt x="2366939" y="6663749"/>
                </a:cubicBezTo>
                <a:lnTo>
                  <a:pt x="2364027" y="6665498"/>
                </a:lnTo>
                <a:lnTo>
                  <a:pt x="2375674" y="6651522"/>
                </a:lnTo>
                <a:cubicBezTo>
                  <a:pt x="2384990" y="6637548"/>
                  <a:pt x="2401293" y="6618915"/>
                  <a:pt x="2424585" y="6595623"/>
                </a:cubicBezTo>
                <a:cubicBezTo>
                  <a:pt x="2447876" y="6572333"/>
                  <a:pt x="2459521" y="6560688"/>
                  <a:pt x="2459521" y="6560688"/>
                </a:cubicBezTo>
                <a:cubicBezTo>
                  <a:pt x="2459521" y="6551371"/>
                  <a:pt x="2461851" y="6546714"/>
                  <a:pt x="2466509" y="6546714"/>
                </a:cubicBezTo>
                <a:cubicBezTo>
                  <a:pt x="2471166" y="6546714"/>
                  <a:pt x="2473496" y="6546714"/>
                  <a:pt x="2473496" y="6546714"/>
                </a:cubicBezTo>
                <a:cubicBezTo>
                  <a:pt x="2473496" y="6546714"/>
                  <a:pt x="2475825" y="6546714"/>
                  <a:pt x="2480482" y="6546714"/>
                </a:cubicBezTo>
                <a:cubicBezTo>
                  <a:pt x="2485141" y="6546714"/>
                  <a:pt x="2487470" y="6542055"/>
                  <a:pt x="2487470" y="6532738"/>
                </a:cubicBezTo>
                <a:cubicBezTo>
                  <a:pt x="2487470" y="6532738"/>
                  <a:pt x="2482811" y="6532738"/>
                  <a:pt x="2473496" y="6532738"/>
                </a:cubicBezTo>
                <a:cubicBezTo>
                  <a:pt x="2473496" y="6532738"/>
                  <a:pt x="2468837" y="6532738"/>
                  <a:pt x="2459521" y="6532738"/>
                </a:cubicBezTo>
                <a:cubicBezTo>
                  <a:pt x="2450204" y="6532738"/>
                  <a:pt x="2445546" y="6532738"/>
                  <a:pt x="2445546" y="6532738"/>
                </a:cubicBezTo>
                <a:cubicBezTo>
                  <a:pt x="2440888" y="6528081"/>
                  <a:pt x="2436813" y="6525170"/>
                  <a:pt x="2433320" y="6524004"/>
                </a:cubicBezTo>
                <a:close/>
                <a:moveTo>
                  <a:pt x="10061675" y="6518765"/>
                </a:moveTo>
                <a:cubicBezTo>
                  <a:pt x="10061675" y="6528081"/>
                  <a:pt x="10061675" y="6532738"/>
                  <a:pt x="10061675" y="6532738"/>
                </a:cubicBezTo>
                <a:cubicBezTo>
                  <a:pt x="10070992" y="6532738"/>
                  <a:pt x="10075649" y="6530410"/>
                  <a:pt x="10075649" y="6525751"/>
                </a:cubicBezTo>
                <a:cubicBezTo>
                  <a:pt x="10075649" y="6521093"/>
                  <a:pt x="10070992" y="6518765"/>
                  <a:pt x="10061675" y="6518765"/>
                </a:cubicBezTo>
                <a:close/>
                <a:moveTo>
                  <a:pt x="572956" y="6518765"/>
                </a:moveTo>
                <a:cubicBezTo>
                  <a:pt x="572956" y="6518765"/>
                  <a:pt x="575285" y="6518765"/>
                  <a:pt x="579944" y="6518765"/>
                </a:cubicBezTo>
                <a:cubicBezTo>
                  <a:pt x="584603" y="6518765"/>
                  <a:pt x="586931" y="6523422"/>
                  <a:pt x="586931" y="6532738"/>
                </a:cubicBezTo>
                <a:lnTo>
                  <a:pt x="558982" y="6546714"/>
                </a:lnTo>
                <a:cubicBezTo>
                  <a:pt x="558982" y="6546714"/>
                  <a:pt x="563640" y="6542055"/>
                  <a:pt x="572956" y="6532738"/>
                </a:cubicBezTo>
                <a:cubicBezTo>
                  <a:pt x="572956" y="6532738"/>
                  <a:pt x="572956" y="6528081"/>
                  <a:pt x="572956" y="6518765"/>
                </a:cubicBezTo>
                <a:close/>
                <a:moveTo>
                  <a:pt x="1170368" y="6510030"/>
                </a:moveTo>
                <a:cubicBezTo>
                  <a:pt x="1172698" y="6511195"/>
                  <a:pt x="1173862" y="6514105"/>
                  <a:pt x="1173862" y="6518765"/>
                </a:cubicBezTo>
                <a:cubicBezTo>
                  <a:pt x="1164546" y="6518765"/>
                  <a:pt x="1159887" y="6518765"/>
                  <a:pt x="1159887" y="6518765"/>
                </a:cubicBezTo>
                <a:cubicBezTo>
                  <a:pt x="1150571" y="6518765"/>
                  <a:pt x="1145913" y="6518765"/>
                  <a:pt x="1145913" y="6518765"/>
                </a:cubicBezTo>
                <a:cubicBezTo>
                  <a:pt x="1145913" y="6518765"/>
                  <a:pt x="1150571" y="6516436"/>
                  <a:pt x="1159887" y="6511777"/>
                </a:cubicBezTo>
                <a:cubicBezTo>
                  <a:pt x="1164546" y="6509448"/>
                  <a:pt x="1168039" y="6508866"/>
                  <a:pt x="1170368" y="6510030"/>
                </a:cubicBezTo>
                <a:close/>
                <a:moveTo>
                  <a:pt x="10466936" y="6504789"/>
                </a:moveTo>
                <a:cubicBezTo>
                  <a:pt x="10466936" y="6504789"/>
                  <a:pt x="10466936" y="6509448"/>
                  <a:pt x="10466936" y="6518765"/>
                </a:cubicBezTo>
                <a:cubicBezTo>
                  <a:pt x="10466936" y="6518765"/>
                  <a:pt x="10462279" y="6518765"/>
                  <a:pt x="10452962" y="6518765"/>
                </a:cubicBezTo>
                <a:close/>
                <a:moveTo>
                  <a:pt x="10131548" y="6504789"/>
                </a:moveTo>
                <a:cubicBezTo>
                  <a:pt x="10131548" y="6504789"/>
                  <a:pt x="10136205" y="6504789"/>
                  <a:pt x="10145522" y="6504789"/>
                </a:cubicBezTo>
                <a:cubicBezTo>
                  <a:pt x="10145522" y="6514107"/>
                  <a:pt x="10145522" y="6518765"/>
                  <a:pt x="10145522" y="6518765"/>
                </a:cubicBezTo>
                <a:close/>
                <a:moveTo>
                  <a:pt x="3954796" y="6504789"/>
                </a:moveTo>
                <a:lnTo>
                  <a:pt x="3926848" y="6532738"/>
                </a:lnTo>
                <a:lnTo>
                  <a:pt x="3926848" y="6518765"/>
                </a:lnTo>
                <a:cubicBezTo>
                  <a:pt x="3936163" y="6509448"/>
                  <a:pt x="3945481" y="6504789"/>
                  <a:pt x="3954796" y="6504789"/>
                </a:cubicBezTo>
                <a:close/>
                <a:moveTo>
                  <a:pt x="2697088" y="6504789"/>
                </a:moveTo>
                <a:lnTo>
                  <a:pt x="2697088" y="6518765"/>
                </a:lnTo>
                <a:lnTo>
                  <a:pt x="2711062" y="6518765"/>
                </a:lnTo>
                <a:close/>
                <a:moveTo>
                  <a:pt x="2040285" y="6504789"/>
                </a:moveTo>
                <a:cubicBezTo>
                  <a:pt x="2030967" y="6514107"/>
                  <a:pt x="2021651" y="6516436"/>
                  <a:pt x="2012335" y="6511777"/>
                </a:cubicBezTo>
                <a:cubicBezTo>
                  <a:pt x="2003019" y="6507119"/>
                  <a:pt x="1998361" y="6509448"/>
                  <a:pt x="1998361" y="6518765"/>
                </a:cubicBezTo>
                <a:cubicBezTo>
                  <a:pt x="1998361" y="6528081"/>
                  <a:pt x="2003019" y="6532738"/>
                  <a:pt x="2012335" y="6532738"/>
                </a:cubicBezTo>
                <a:cubicBezTo>
                  <a:pt x="2021651" y="6532738"/>
                  <a:pt x="2030967" y="6528081"/>
                  <a:pt x="2040285" y="6518765"/>
                </a:cubicBezTo>
                <a:cubicBezTo>
                  <a:pt x="2049601" y="6509448"/>
                  <a:pt x="2054258" y="6504789"/>
                  <a:pt x="2054258" y="6504789"/>
                </a:cubicBezTo>
                <a:close/>
                <a:moveTo>
                  <a:pt x="1914513" y="6504789"/>
                </a:moveTo>
                <a:cubicBezTo>
                  <a:pt x="1905197" y="6504789"/>
                  <a:pt x="1900539" y="6509448"/>
                  <a:pt x="1900539" y="6518765"/>
                </a:cubicBezTo>
                <a:cubicBezTo>
                  <a:pt x="1900539" y="6518765"/>
                  <a:pt x="1905197" y="6518765"/>
                  <a:pt x="1914513" y="6518765"/>
                </a:cubicBezTo>
                <a:close/>
                <a:moveTo>
                  <a:pt x="1048091" y="6504789"/>
                </a:moveTo>
                <a:cubicBezTo>
                  <a:pt x="1038775" y="6514107"/>
                  <a:pt x="1024800" y="6528081"/>
                  <a:pt x="1006168" y="6546714"/>
                </a:cubicBezTo>
                <a:lnTo>
                  <a:pt x="1020141" y="6518765"/>
                </a:lnTo>
                <a:close/>
                <a:moveTo>
                  <a:pt x="433210" y="6504789"/>
                </a:moveTo>
                <a:cubicBezTo>
                  <a:pt x="433210" y="6504789"/>
                  <a:pt x="435539" y="6507119"/>
                  <a:pt x="440199" y="6511777"/>
                </a:cubicBezTo>
                <a:cubicBezTo>
                  <a:pt x="444855" y="6516436"/>
                  <a:pt x="447186" y="6521093"/>
                  <a:pt x="447186" y="6525751"/>
                </a:cubicBezTo>
                <a:cubicBezTo>
                  <a:pt x="447186" y="6530410"/>
                  <a:pt x="447186" y="6532738"/>
                  <a:pt x="447186" y="6532738"/>
                </a:cubicBezTo>
                <a:cubicBezTo>
                  <a:pt x="437869" y="6532738"/>
                  <a:pt x="433210" y="6537398"/>
                  <a:pt x="433210" y="6546714"/>
                </a:cubicBezTo>
                <a:lnTo>
                  <a:pt x="405261" y="6546714"/>
                </a:lnTo>
                <a:cubicBezTo>
                  <a:pt x="414578" y="6546714"/>
                  <a:pt x="416908" y="6544385"/>
                  <a:pt x="412249" y="6539726"/>
                </a:cubicBezTo>
                <a:cubicBezTo>
                  <a:pt x="407592" y="6535069"/>
                  <a:pt x="409920" y="6532738"/>
                  <a:pt x="419237" y="6532738"/>
                </a:cubicBezTo>
                <a:cubicBezTo>
                  <a:pt x="428552" y="6532738"/>
                  <a:pt x="433210" y="6528081"/>
                  <a:pt x="433210" y="6518765"/>
                </a:cubicBezTo>
                <a:cubicBezTo>
                  <a:pt x="433210" y="6509448"/>
                  <a:pt x="433210" y="6504789"/>
                  <a:pt x="433210" y="6504789"/>
                </a:cubicBezTo>
                <a:close/>
                <a:moveTo>
                  <a:pt x="2585292" y="6490815"/>
                </a:moveTo>
                <a:lnTo>
                  <a:pt x="2599266" y="6504789"/>
                </a:lnTo>
                <a:cubicBezTo>
                  <a:pt x="2589950" y="6504789"/>
                  <a:pt x="2585292" y="6504789"/>
                  <a:pt x="2585292" y="6504789"/>
                </a:cubicBezTo>
                <a:cubicBezTo>
                  <a:pt x="2575976" y="6504789"/>
                  <a:pt x="2575976" y="6509448"/>
                  <a:pt x="2585292" y="6518765"/>
                </a:cubicBezTo>
                <a:lnTo>
                  <a:pt x="2571317" y="6518765"/>
                </a:lnTo>
                <a:close/>
                <a:moveTo>
                  <a:pt x="2515420" y="6490815"/>
                </a:moveTo>
                <a:lnTo>
                  <a:pt x="2501444" y="6504789"/>
                </a:lnTo>
                <a:cubicBezTo>
                  <a:pt x="2510761" y="6504789"/>
                  <a:pt x="2520076" y="6500132"/>
                  <a:pt x="2529394" y="6490815"/>
                </a:cubicBezTo>
                <a:close/>
                <a:moveTo>
                  <a:pt x="2459521" y="6490815"/>
                </a:moveTo>
                <a:lnTo>
                  <a:pt x="2445546" y="6504789"/>
                </a:lnTo>
                <a:cubicBezTo>
                  <a:pt x="2445546" y="6514107"/>
                  <a:pt x="2447876" y="6514107"/>
                  <a:pt x="2452535" y="6504789"/>
                </a:cubicBezTo>
                <a:cubicBezTo>
                  <a:pt x="2457191" y="6495474"/>
                  <a:pt x="2459521" y="6490815"/>
                  <a:pt x="2459521" y="6490815"/>
                </a:cubicBezTo>
                <a:close/>
                <a:moveTo>
                  <a:pt x="1758609" y="6487322"/>
                </a:moveTo>
                <a:cubicBezTo>
                  <a:pt x="1760065" y="6487322"/>
                  <a:pt x="1760793" y="6488487"/>
                  <a:pt x="1760793" y="6490815"/>
                </a:cubicBezTo>
                <a:cubicBezTo>
                  <a:pt x="1760793" y="6500132"/>
                  <a:pt x="1756137" y="6509448"/>
                  <a:pt x="1746818" y="6518765"/>
                </a:cubicBezTo>
                <a:lnTo>
                  <a:pt x="1732844" y="6546714"/>
                </a:lnTo>
                <a:cubicBezTo>
                  <a:pt x="1732844" y="6556031"/>
                  <a:pt x="1728187" y="6560688"/>
                  <a:pt x="1718871" y="6560688"/>
                </a:cubicBezTo>
                <a:cubicBezTo>
                  <a:pt x="1709553" y="6560688"/>
                  <a:pt x="1702566" y="6560688"/>
                  <a:pt x="1697908" y="6560688"/>
                </a:cubicBezTo>
                <a:cubicBezTo>
                  <a:pt x="1693250" y="6560688"/>
                  <a:pt x="1690921" y="6560688"/>
                  <a:pt x="1690921" y="6560688"/>
                </a:cubicBezTo>
                <a:cubicBezTo>
                  <a:pt x="1690921" y="6560688"/>
                  <a:pt x="1702566" y="6546714"/>
                  <a:pt x="1725857" y="6518765"/>
                </a:cubicBezTo>
                <a:cubicBezTo>
                  <a:pt x="1743325" y="6497803"/>
                  <a:pt x="1754244" y="6487322"/>
                  <a:pt x="1758609" y="6487322"/>
                </a:cubicBezTo>
                <a:close/>
                <a:moveTo>
                  <a:pt x="9724539" y="6480334"/>
                </a:moveTo>
                <a:cubicBezTo>
                  <a:pt x="9721044" y="6480334"/>
                  <a:pt x="9716969" y="6481499"/>
                  <a:pt x="9712312" y="6483827"/>
                </a:cubicBezTo>
                <a:cubicBezTo>
                  <a:pt x="9702994" y="6488487"/>
                  <a:pt x="9689020" y="6490815"/>
                  <a:pt x="9670387" y="6490815"/>
                </a:cubicBezTo>
                <a:cubicBezTo>
                  <a:pt x="9670387" y="6490815"/>
                  <a:pt x="9670387" y="6495474"/>
                  <a:pt x="9670387" y="6504789"/>
                </a:cubicBezTo>
                <a:cubicBezTo>
                  <a:pt x="9679705" y="6514107"/>
                  <a:pt x="9656413" y="6532738"/>
                  <a:pt x="9600514" y="6560688"/>
                </a:cubicBezTo>
                <a:lnTo>
                  <a:pt x="9614490" y="6546714"/>
                </a:lnTo>
                <a:cubicBezTo>
                  <a:pt x="9623806" y="6537398"/>
                  <a:pt x="9633121" y="6528081"/>
                  <a:pt x="9642439" y="6518765"/>
                </a:cubicBezTo>
                <a:cubicBezTo>
                  <a:pt x="9661070" y="6509448"/>
                  <a:pt x="9661070" y="6504789"/>
                  <a:pt x="9642439" y="6504789"/>
                </a:cubicBezTo>
                <a:cubicBezTo>
                  <a:pt x="9623806" y="6495474"/>
                  <a:pt x="9607502" y="6493146"/>
                  <a:pt x="9593528" y="6497803"/>
                </a:cubicBezTo>
                <a:cubicBezTo>
                  <a:pt x="9579553" y="6502460"/>
                  <a:pt x="9572565" y="6507119"/>
                  <a:pt x="9572565" y="6511777"/>
                </a:cubicBezTo>
                <a:cubicBezTo>
                  <a:pt x="9572565" y="6516436"/>
                  <a:pt x="9567907" y="6518765"/>
                  <a:pt x="9558591" y="6518765"/>
                </a:cubicBezTo>
                <a:lnTo>
                  <a:pt x="9460769" y="6602611"/>
                </a:lnTo>
                <a:cubicBezTo>
                  <a:pt x="9460769" y="6611929"/>
                  <a:pt x="9458440" y="6614258"/>
                  <a:pt x="9453783" y="6609599"/>
                </a:cubicBezTo>
                <a:cubicBezTo>
                  <a:pt x="9449124" y="6604941"/>
                  <a:pt x="9446795" y="6607270"/>
                  <a:pt x="9446795" y="6616587"/>
                </a:cubicBezTo>
                <a:cubicBezTo>
                  <a:pt x="9446795" y="6616587"/>
                  <a:pt x="9442138" y="6618915"/>
                  <a:pt x="9432819" y="6623572"/>
                </a:cubicBezTo>
                <a:cubicBezTo>
                  <a:pt x="9423503" y="6628232"/>
                  <a:pt x="9414188" y="6635219"/>
                  <a:pt x="9404872" y="6644534"/>
                </a:cubicBezTo>
                <a:cubicBezTo>
                  <a:pt x="9395553" y="6653852"/>
                  <a:pt x="9390896" y="6660838"/>
                  <a:pt x="9390896" y="6665498"/>
                </a:cubicBezTo>
                <a:cubicBezTo>
                  <a:pt x="9390896" y="6670155"/>
                  <a:pt x="9390896" y="6674814"/>
                  <a:pt x="9390896" y="6679471"/>
                </a:cubicBezTo>
                <a:cubicBezTo>
                  <a:pt x="9390896" y="6684131"/>
                  <a:pt x="9390896" y="6686459"/>
                  <a:pt x="9390896" y="6686459"/>
                </a:cubicBezTo>
                <a:cubicBezTo>
                  <a:pt x="9390896" y="6686459"/>
                  <a:pt x="9386239" y="6686459"/>
                  <a:pt x="9376922" y="6686459"/>
                </a:cubicBezTo>
                <a:lnTo>
                  <a:pt x="9307050" y="6770306"/>
                </a:lnTo>
                <a:lnTo>
                  <a:pt x="9293074" y="6798255"/>
                </a:lnTo>
                <a:lnTo>
                  <a:pt x="9321023" y="6770306"/>
                </a:lnTo>
                <a:cubicBezTo>
                  <a:pt x="9339656" y="6751675"/>
                  <a:pt x="9353630" y="6737699"/>
                  <a:pt x="9362947" y="6728382"/>
                </a:cubicBezTo>
                <a:lnTo>
                  <a:pt x="9376922" y="6728382"/>
                </a:lnTo>
                <a:cubicBezTo>
                  <a:pt x="9386239" y="6728382"/>
                  <a:pt x="9388567" y="6723725"/>
                  <a:pt x="9383910" y="6714407"/>
                </a:cubicBezTo>
                <a:cubicBezTo>
                  <a:pt x="9379251" y="6705092"/>
                  <a:pt x="9381580" y="6700433"/>
                  <a:pt x="9390896" y="6700433"/>
                </a:cubicBezTo>
                <a:lnTo>
                  <a:pt x="9390896" y="6714407"/>
                </a:lnTo>
                <a:cubicBezTo>
                  <a:pt x="9400214" y="6714407"/>
                  <a:pt x="9404872" y="6709749"/>
                  <a:pt x="9404872" y="6700433"/>
                </a:cubicBezTo>
                <a:lnTo>
                  <a:pt x="9474744" y="6644534"/>
                </a:lnTo>
                <a:lnTo>
                  <a:pt x="9558591" y="6658510"/>
                </a:lnTo>
                <a:cubicBezTo>
                  <a:pt x="9567907" y="6658510"/>
                  <a:pt x="9577224" y="6653852"/>
                  <a:pt x="9586540" y="6644534"/>
                </a:cubicBezTo>
                <a:lnTo>
                  <a:pt x="9572565" y="6686459"/>
                </a:lnTo>
                <a:cubicBezTo>
                  <a:pt x="9572565" y="6686459"/>
                  <a:pt x="9577224" y="6681802"/>
                  <a:pt x="9586540" y="6672484"/>
                </a:cubicBezTo>
                <a:lnTo>
                  <a:pt x="9614490" y="6658510"/>
                </a:lnTo>
                <a:lnTo>
                  <a:pt x="9628464" y="6658510"/>
                </a:lnTo>
                <a:cubicBezTo>
                  <a:pt x="9637780" y="6649193"/>
                  <a:pt x="9642439" y="6639877"/>
                  <a:pt x="9642439" y="6630560"/>
                </a:cubicBezTo>
                <a:cubicBezTo>
                  <a:pt x="9642439" y="6621244"/>
                  <a:pt x="9647097" y="6618915"/>
                  <a:pt x="9656413" y="6623572"/>
                </a:cubicBezTo>
                <a:cubicBezTo>
                  <a:pt x="9665730" y="6628232"/>
                  <a:pt x="9668058" y="6625903"/>
                  <a:pt x="9663401" y="6616587"/>
                </a:cubicBezTo>
                <a:cubicBezTo>
                  <a:pt x="9658744" y="6607270"/>
                  <a:pt x="9661070" y="6597954"/>
                  <a:pt x="9670387" y="6588637"/>
                </a:cubicBezTo>
                <a:cubicBezTo>
                  <a:pt x="9679705" y="6579321"/>
                  <a:pt x="9684363" y="6570004"/>
                  <a:pt x="9684363" y="6560688"/>
                </a:cubicBezTo>
                <a:cubicBezTo>
                  <a:pt x="9684363" y="6551371"/>
                  <a:pt x="9693679" y="6537398"/>
                  <a:pt x="9712312" y="6518765"/>
                </a:cubicBezTo>
                <a:cubicBezTo>
                  <a:pt x="9730943" y="6500132"/>
                  <a:pt x="9737931" y="6488487"/>
                  <a:pt x="9733274" y="6483827"/>
                </a:cubicBezTo>
                <a:cubicBezTo>
                  <a:pt x="9730945" y="6481499"/>
                  <a:pt x="9728032" y="6480334"/>
                  <a:pt x="9724539" y="6480334"/>
                </a:cubicBezTo>
                <a:close/>
                <a:moveTo>
                  <a:pt x="3311968" y="6476841"/>
                </a:moveTo>
                <a:lnTo>
                  <a:pt x="3297992" y="6490815"/>
                </a:lnTo>
                <a:lnTo>
                  <a:pt x="3311968" y="6490815"/>
                </a:lnTo>
                <a:cubicBezTo>
                  <a:pt x="3321284" y="6481499"/>
                  <a:pt x="3325942" y="6476841"/>
                  <a:pt x="3325942" y="6476841"/>
                </a:cubicBezTo>
                <a:close/>
                <a:moveTo>
                  <a:pt x="1928489" y="6476841"/>
                </a:moveTo>
                <a:cubicBezTo>
                  <a:pt x="1919172" y="6486158"/>
                  <a:pt x="1914513" y="6490815"/>
                  <a:pt x="1914513" y="6490815"/>
                </a:cubicBezTo>
                <a:cubicBezTo>
                  <a:pt x="1914513" y="6500132"/>
                  <a:pt x="1919172" y="6504789"/>
                  <a:pt x="1928489" y="6504789"/>
                </a:cubicBezTo>
                <a:cubicBezTo>
                  <a:pt x="1928489" y="6495474"/>
                  <a:pt x="1928489" y="6490815"/>
                  <a:pt x="1928489" y="6490815"/>
                </a:cubicBezTo>
                <a:cubicBezTo>
                  <a:pt x="1928489" y="6481499"/>
                  <a:pt x="1928489" y="6476841"/>
                  <a:pt x="1928489" y="6476841"/>
                </a:cubicBezTo>
                <a:close/>
                <a:moveTo>
                  <a:pt x="887384" y="6476841"/>
                </a:moveTo>
                <a:cubicBezTo>
                  <a:pt x="892041" y="6476841"/>
                  <a:pt x="896700" y="6479170"/>
                  <a:pt x="901358" y="6483827"/>
                </a:cubicBezTo>
                <a:cubicBezTo>
                  <a:pt x="906017" y="6488487"/>
                  <a:pt x="913004" y="6486158"/>
                  <a:pt x="922320" y="6476841"/>
                </a:cubicBezTo>
                <a:lnTo>
                  <a:pt x="922320" y="6490815"/>
                </a:lnTo>
                <a:lnTo>
                  <a:pt x="908345" y="6504789"/>
                </a:lnTo>
                <a:cubicBezTo>
                  <a:pt x="908345" y="6495474"/>
                  <a:pt x="903687" y="6488487"/>
                  <a:pt x="894372" y="6483827"/>
                </a:cubicBezTo>
                <a:cubicBezTo>
                  <a:pt x="885056" y="6479170"/>
                  <a:pt x="882724" y="6476841"/>
                  <a:pt x="887384" y="6476841"/>
                </a:cubicBezTo>
                <a:close/>
                <a:moveTo>
                  <a:pt x="10465189" y="6468107"/>
                </a:moveTo>
                <a:cubicBezTo>
                  <a:pt x="10466354" y="6469271"/>
                  <a:pt x="10466936" y="6472182"/>
                  <a:pt x="10466936" y="6476841"/>
                </a:cubicBezTo>
                <a:cubicBezTo>
                  <a:pt x="10466936" y="6476841"/>
                  <a:pt x="10457619" y="6486158"/>
                  <a:pt x="10438988" y="6504789"/>
                </a:cubicBezTo>
                <a:cubicBezTo>
                  <a:pt x="10420355" y="6514107"/>
                  <a:pt x="10408708" y="6523422"/>
                  <a:pt x="10404051" y="6532738"/>
                </a:cubicBezTo>
                <a:cubicBezTo>
                  <a:pt x="10399394" y="6542055"/>
                  <a:pt x="10397063" y="6546714"/>
                  <a:pt x="10397063" y="6546714"/>
                </a:cubicBezTo>
                <a:lnTo>
                  <a:pt x="10383089" y="6560688"/>
                </a:lnTo>
                <a:lnTo>
                  <a:pt x="10383089" y="6546714"/>
                </a:lnTo>
                <a:lnTo>
                  <a:pt x="10341166" y="6546714"/>
                </a:lnTo>
                <a:cubicBezTo>
                  <a:pt x="10331850" y="6556031"/>
                  <a:pt x="10331850" y="6551371"/>
                  <a:pt x="10341166" y="6532738"/>
                </a:cubicBezTo>
                <a:cubicBezTo>
                  <a:pt x="10359797" y="6504789"/>
                  <a:pt x="10383089" y="6490815"/>
                  <a:pt x="10411039" y="6490815"/>
                </a:cubicBezTo>
                <a:cubicBezTo>
                  <a:pt x="10429670" y="6490815"/>
                  <a:pt x="10443646" y="6486158"/>
                  <a:pt x="10452962" y="6476841"/>
                </a:cubicBezTo>
                <a:cubicBezTo>
                  <a:pt x="10452962" y="6476841"/>
                  <a:pt x="10455293" y="6474511"/>
                  <a:pt x="10459950" y="6469854"/>
                </a:cubicBezTo>
                <a:cubicBezTo>
                  <a:pt x="10462279" y="6467525"/>
                  <a:pt x="10464025" y="6466941"/>
                  <a:pt x="10465189" y="6468107"/>
                </a:cubicBezTo>
                <a:close/>
                <a:moveTo>
                  <a:pt x="3898899" y="6462866"/>
                </a:moveTo>
                <a:cubicBezTo>
                  <a:pt x="3908214" y="6462866"/>
                  <a:pt x="3912873" y="6462866"/>
                  <a:pt x="3912873" y="6462866"/>
                </a:cubicBezTo>
                <a:cubicBezTo>
                  <a:pt x="3912873" y="6462866"/>
                  <a:pt x="3912873" y="6465196"/>
                  <a:pt x="3912873" y="6469854"/>
                </a:cubicBezTo>
                <a:cubicBezTo>
                  <a:pt x="3912873" y="6474511"/>
                  <a:pt x="3908214" y="6476841"/>
                  <a:pt x="3898899" y="6476841"/>
                </a:cubicBezTo>
                <a:cubicBezTo>
                  <a:pt x="3898899" y="6476841"/>
                  <a:pt x="3898899" y="6472182"/>
                  <a:pt x="3898899" y="6462866"/>
                </a:cubicBezTo>
                <a:close/>
                <a:moveTo>
                  <a:pt x="2487470" y="6462866"/>
                </a:moveTo>
                <a:cubicBezTo>
                  <a:pt x="2478154" y="6462866"/>
                  <a:pt x="2475825" y="6465196"/>
                  <a:pt x="2480482" y="6469854"/>
                </a:cubicBezTo>
                <a:cubicBezTo>
                  <a:pt x="2485141" y="6474511"/>
                  <a:pt x="2487470" y="6476841"/>
                  <a:pt x="2487470" y="6476841"/>
                </a:cubicBezTo>
                <a:cubicBezTo>
                  <a:pt x="2487470" y="6476841"/>
                  <a:pt x="2487470" y="6472182"/>
                  <a:pt x="2487470" y="6462866"/>
                </a:cubicBezTo>
                <a:close/>
                <a:moveTo>
                  <a:pt x="1117964" y="6462866"/>
                </a:moveTo>
                <a:lnTo>
                  <a:pt x="1117964" y="6490815"/>
                </a:lnTo>
                <a:cubicBezTo>
                  <a:pt x="1108647" y="6490815"/>
                  <a:pt x="1103990" y="6488487"/>
                  <a:pt x="1103990" y="6483827"/>
                </a:cubicBezTo>
                <a:cubicBezTo>
                  <a:pt x="1103990" y="6479170"/>
                  <a:pt x="1103990" y="6476841"/>
                  <a:pt x="1103990" y="6476841"/>
                </a:cubicBezTo>
                <a:cubicBezTo>
                  <a:pt x="1113306" y="6467525"/>
                  <a:pt x="1117964" y="6462866"/>
                  <a:pt x="1117964" y="6462866"/>
                </a:cubicBezTo>
                <a:close/>
                <a:moveTo>
                  <a:pt x="2613240" y="6448892"/>
                </a:moveTo>
                <a:lnTo>
                  <a:pt x="2585292" y="6462866"/>
                </a:lnTo>
                <a:lnTo>
                  <a:pt x="2529394" y="6518765"/>
                </a:lnTo>
                <a:cubicBezTo>
                  <a:pt x="2510761" y="6537398"/>
                  <a:pt x="2501444" y="6551371"/>
                  <a:pt x="2501444" y="6560688"/>
                </a:cubicBezTo>
                <a:lnTo>
                  <a:pt x="2515420" y="6588637"/>
                </a:lnTo>
                <a:lnTo>
                  <a:pt x="2543369" y="6560688"/>
                </a:lnTo>
                <a:cubicBezTo>
                  <a:pt x="2543369" y="6560688"/>
                  <a:pt x="2538710" y="6560688"/>
                  <a:pt x="2529394" y="6560688"/>
                </a:cubicBezTo>
                <a:cubicBezTo>
                  <a:pt x="2520076" y="6560688"/>
                  <a:pt x="2515420" y="6560688"/>
                  <a:pt x="2515420" y="6560688"/>
                </a:cubicBezTo>
                <a:lnTo>
                  <a:pt x="2571317" y="6532738"/>
                </a:lnTo>
                <a:cubicBezTo>
                  <a:pt x="2585292" y="6532738"/>
                  <a:pt x="2594608" y="6529245"/>
                  <a:pt x="2599266" y="6522258"/>
                </a:cubicBezTo>
                <a:lnTo>
                  <a:pt x="2599266" y="6504789"/>
                </a:lnTo>
                <a:lnTo>
                  <a:pt x="2599266" y="6490815"/>
                </a:lnTo>
                <a:lnTo>
                  <a:pt x="2613240" y="6476841"/>
                </a:lnTo>
                <a:lnTo>
                  <a:pt x="2641189" y="6462866"/>
                </a:lnTo>
                <a:close/>
                <a:moveTo>
                  <a:pt x="2403624" y="6448892"/>
                </a:moveTo>
                <a:lnTo>
                  <a:pt x="2333749" y="6518765"/>
                </a:lnTo>
                <a:cubicBezTo>
                  <a:pt x="2333749" y="6556031"/>
                  <a:pt x="2319775" y="6574662"/>
                  <a:pt x="2291825" y="6574662"/>
                </a:cubicBezTo>
                <a:cubicBezTo>
                  <a:pt x="2282509" y="6574662"/>
                  <a:pt x="2282509" y="6579321"/>
                  <a:pt x="2291825" y="6588637"/>
                </a:cubicBezTo>
                <a:cubicBezTo>
                  <a:pt x="2301142" y="6597954"/>
                  <a:pt x="2305802" y="6597954"/>
                  <a:pt x="2305802" y="6588637"/>
                </a:cubicBezTo>
                <a:cubicBezTo>
                  <a:pt x="2305802" y="6579321"/>
                  <a:pt x="2308130" y="6574662"/>
                  <a:pt x="2312788" y="6574662"/>
                </a:cubicBezTo>
                <a:cubicBezTo>
                  <a:pt x="2317447" y="6574662"/>
                  <a:pt x="2324434" y="6579321"/>
                  <a:pt x="2333749" y="6588637"/>
                </a:cubicBezTo>
                <a:cubicBezTo>
                  <a:pt x="2343065" y="6597954"/>
                  <a:pt x="2343065" y="6604941"/>
                  <a:pt x="2333749" y="6609599"/>
                </a:cubicBezTo>
                <a:cubicBezTo>
                  <a:pt x="2324434" y="6614258"/>
                  <a:pt x="2315118" y="6616587"/>
                  <a:pt x="2305802" y="6616587"/>
                </a:cubicBezTo>
                <a:cubicBezTo>
                  <a:pt x="2305802" y="6625903"/>
                  <a:pt x="2305802" y="6632891"/>
                  <a:pt x="2305802" y="6637548"/>
                </a:cubicBezTo>
                <a:cubicBezTo>
                  <a:pt x="2305802" y="6642205"/>
                  <a:pt x="2301142" y="6649193"/>
                  <a:pt x="2291825" y="6658510"/>
                </a:cubicBezTo>
                <a:cubicBezTo>
                  <a:pt x="2263877" y="6677143"/>
                  <a:pt x="2259219" y="6686459"/>
                  <a:pt x="2277852" y="6686459"/>
                </a:cubicBezTo>
                <a:lnTo>
                  <a:pt x="2305802" y="6686459"/>
                </a:lnTo>
                <a:lnTo>
                  <a:pt x="2305802" y="6672484"/>
                </a:lnTo>
                <a:cubicBezTo>
                  <a:pt x="2296484" y="6663167"/>
                  <a:pt x="2296484" y="6658510"/>
                  <a:pt x="2305802" y="6658510"/>
                </a:cubicBezTo>
                <a:cubicBezTo>
                  <a:pt x="2315118" y="6658510"/>
                  <a:pt x="2319775" y="6653852"/>
                  <a:pt x="2319775" y="6644534"/>
                </a:cubicBezTo>
                <a:cubicBezTo>
                  <a:pt x="2319775" y="6635219"/>
                  <a:pt x="2324434" y="6625903"/>
                  <a:pt x="2333749" y="6616587"/>
                </a:cubicBezTo>
                <a:cubicBezTo>
                  <a:pt x="2343065" y="6607270"/>
                  <a:pt x="2352382" y="6602611"/>
                  <a:pt x="2361699" y="6602611"/>
                </a:cubicBezTo>
                <a:cubicBezTo>
                  <a:pt x="2361699" y="6593295"/>
                  <a:pt x="2357041" y="6588637"/>
                  <a:pt x="2347724" y="6588637"/>
                </a:cubicBezTo>
                <a:cubicBezTo>
                  <a:pt x="2338408" y="6588637"/>
                  <a:pt x="2333749" y="6583980"/>
                  <a:pt x="2333749" y="6574662"/>
                </a:cubicBezTo>
                <a:cubicBezTo>
                  <a:pt x="2333749" y="6565347"/>
                  <a:pt x="2333749" y="6558359"/>
                  <a:pt x="2333749" y="6553700"/>
                </a:cubicBezTo>
                <a:cubicBezTo>
                  <a:pt x="2333749" y="6549043"/>
                  <a:pt x="2338408" y="6542055"/>
                  <a:pt x="2347724" y="6532738"/>
                </a:cubicBezTo>
                <a:lnTo>
                  <a:pt x="2389648" y="6490815"/>
                </a:lnTo>
                <a:lnTo>
                  <a:pt x="2403624" y="6476841"/>
                </a:lnTo>
                <a:cubicBezTo>
                  <a:pt x="2403624" y="6486158"/>
                  <a:pt x="2408280" y="6490815"/>
                  <a:pt x="2417598" y="6490815"/>
                </a:cubicBezTo>
                <a:lnTo>
                  <a:pt x="2417598" y="6476841"/>
                </a:lnTo>
                <a:cubicBezTo>
                  <a:pt x="2408280" y="6476841"/>
                  <a:pt x="2403624" y="6472182"/>
                  <a:pt x="2403624" y="6462866"/>
                </a:cubicBezTo>
                <a:cubicBezTo>
                  <a:pt x="2403624" y="6453549"/>
                  <a:pt x="2403624" y="6448892"/>
                  <a:pt x="2403624" y="6448892"/>
                </a:cubicBezTo>
                <a:close/>
                <a:moveTo>
                  <a:pt x="1802717" y="6448892"/>
                </a:moveTo>
                <a:cubicBezTo>
                  <a:pt x="1802717" y="6458207"/>
                  <a:pt x="1798059" y="6467525"/>
                  <a:pt x="1788741" y="6476841"/>
                </a:cubicBezTo>
                <a:cubicBezTo>
                  <a:pt x="1770110" y="6486158"/>
                  <a:pt x="1765451" y="6481499"/>
                  <a:pt x="1774768" y="6462866"/>
                </a:cubicBezTo>
                <a:close/>
                <a:moveTo>
                  <a:pt x="2563628" y="6442606"/>
                </a:moveTo>
                <a:lnTo>
                  <a:pt x="2557342" y="6448892"/>
                </a:lnTo>
                <a:cubicBezTo>
                  <a:pt x="2557342" y="6448892"/>
                  <a:pt x="2557925" y="6448310"/>
                  <a:pt x="2559089" y="6447145"/>
                </a:cubicBezTo>
                <a:close/>
                <a:moveTo>
                  <a:pt x="3926848" y="6434916"/>
                </a:moveTo>
                <a:cubicBezTo>
                  <a:pt x="3926848" y="6434916"/>
                  <a:pt x="3931506" y="6434916"/>
                  <a:pt x="3940822" y="6434916"/>
                </a:cubicBezTo>
                <a:cubicBezTo>
                  <a:pt x="3940822" y="6444233"/>
                  <a:pt x="3940822" y="6448892"/>
                  <a:pt x="3940822" y="6448892"/>
                </a:cubicBezTo>
                <a:close/>
                <a:moveTo>
                  <a:pt x="457667" y="6427930"/>
                </a:moveTo>
                <a:cubicBezTo>
                  <a:pt x="459996" y="6427930"/>
                  <a:pt x="461160" y="6430259"/>
                  <a:pt x="461160" y="6434916"/>
                </a:cubicBezTo>
                <a:lnTo>
                  <a:pt x="447186" y="6434916"/>
                </a:lnTo>
                <a:cubicBezTo>
                  <a:pt x="451844" y="6430259"/>
                  <a:pt x="455337" y="6427930"/>
                  <a:pt x="457667" y="6427930"/>
                </a:cubicBezTo>
                <a:close/>
                <a:moveTo>
                  <a:pt x="2739012" y="6420942"/>
                </a:moveTo>
                <a:cubicBezTo>
                  <a:pt x="2729694" y="6420942"/>
                  <a:pt x="2725038" y="6423271"/>
                  <a:pt x="2725038" y="6427930"/>
                </a:cubicBezTo>
                <a:cubicBezTo>
                  <a:pt x="2725038" y="6432588"/>
                  <a:pt x="2727366" y="6434916"/>
                  <a:pt x="2732026" y="6434916"/>
                </a:cubicBezTo>
                <a:cubicBezTo>
                  <a:pt x="2736683" y="6434916"/>
                  <a:pt x="2739012" y="6434916"/>
                  <a:pt x="2739012" y="6434916"/>
                </a:cubicBezTo>
                <a:cubicBezTo>
                  <a:pt x="2739012" y="6425602"/>
                  <a:pt x="2739012" y="6420942"/>
                  <a:pt x="2739012" y="6420942"/>
                </a:cubicBezTo>
                <a:close/>
                <a:moveTo>
                  <a:pt x="2445546" y="6420942"/>
                </a:moveTo>
                <a:cubicBezTo>
                  <a:pt x="2454864" y="6430259"/>
                  <a:pt x="2454864" y="6439575"/>
                  <a:pt x="2445546" y="6448892"/>
                </a:cubicBezTo>
                <a:lnTo>
                  <a:pt x="2431571" y="6462866"/>
                </a:lnTo>
                <a:cubicBezTo>
                  <a:pt x="2431571" y="6472182"/>
                  <a:pt x="2436230" y="6472182"/>
                  <a:pt x="2445546" y="6462866"/>
                </a:cubicBezTo>
                <a:lnTo>
                  <a:pt x="2473496" y="6448892"/>
                </a:lnTo>
                <a:lnTo>
                  <a:pt x="2459521" y="6434916"/>
                </a:lnTo>
                <a:close/>
                <a:moveTo>
                  <a:pt x="2438559" y="6420942"/>
                </a:moveTo>
                <a:cubicBezTo>
                  <a:pt x="2433900" y="6420942"/>
                  <a:pt x="2429243" y="6423271"/>
                  <a:pt x="2424585" y="6427930"/>
                </a:cubicBezTo>
                <a:cubicBezTo>
                  <a:pt x="2419925" y="6432588"/>
                  <a:pt x="2417598" y="6434916"/>
                  <a:pt x="2417598" y="6434916"/>
                </a:cubicBezTo>
                <a:lnTo>
                  <a:pt x="2431571" y="6434916"/>
                </a:lnTo>
                <a:cubicBezTo>
                  <a:pt x="2440888" y="6425602"/>
                  <a:pt x="2443216" y="6420942"/>
                  <a:pt x="2438559" y="6420942"/>
                </a:cubicBezTo>
                <a:close/>
                <a:moveTo>
                  <a:pt x="1760793" y="6420942"/>
                </a:moveTo>
                <a:cubicBezTo>
                  <a:pt x="1760793" y="6420942"/>
                  <a:pt x="1763122" y="6420942"/>
                  <a:pt x="1767782" y="6420942"/>
                </a:cubicBezTo>
                <a:cubicBezTo>
                  <a:pt x="1772438" y="6420942"/>
                  <a:pt x="1774768" y="6425602"/>
                  <a:pt x="1774768" y="6434916"/>
                </a:cubicBezTo>
                <a:lnTo>
                  <a:pt x="1760793" y="6448892"/>
                </a:lnTo>
                <a:cubicBezTo>
                  <a:pt x="1751477" y="6448892"/>
                  <a:pt x="1746818" y="6444233"/>
                  <a:pt x="1746818" y="6434916"/>
                </a:cubicBezTo>
                <a:close/>
                <a:moveTo>
                  <a:pt x="1103990" y="6420942"/>
                </a:moveTo>
                <a:lnTo>
                  <a:pt x="1103990" y="6462866"/>
                </a:lnTo>
                <a:cubicBezTo>
                  <a:pt x="1094674" y="6472182"/>
                  <a:pt x="1087686" y="6472182"/>
                  <a:pt x="1083026" y="6462866"/>
                </a:cubicBezTo>
                <a:cubicBezTo>
                  <a:pt x="1078369" y="6453549"/>
                  <a:pt x="1080697" y="6444233"/>
                  <a:pt x="1090014" y="6434916"/>
                </a:cubicBezTo>
                <a:cubicBezTo>
                  <a:pt x="1099331" y="6425602"/>
                  <a:pt x="1103990" y="6420942"/>
                  <a:pt x="1103990" y="6420942"/>
                </a:cubicBezTo>
                <a:close/>
                <a:moveTo>
                  <a:pt x="3993925" y="6412557"/>
                </a:moveTo>
                <a:lnTo>
                  <a:pt x="3982746" y="6434916"/>
                </a:lnTo>
                <a:cubicBezTo>
                  <a:pt x="3982746" y="6430259"/>
                  <a:pt x="3985074" y="6424435"/>
                  <a:pt x="3989733" y="6417450"/>
                </a:cubicBezTo>
                <a:close/>
                <a:moveTo>
                  <a:pt x="2529394" y="6406969"/>
                </a:moveTo>
                <a:cubicBezTo>
                  <a:pt x="2501444" y="6434916"/>
                  <a:pt x="2492127" y="6448892"/>
                  <a:pt x="2501444" y="6448892"/>
                </a:cubicBezTo>
                <a:cubicBezTo>
                  <a:pt x="2510761" y="6448892"/>
                  <a:pt x="2524736" y="6439575"/>
                  <a:pt x="2543369" y="6420942"/>
                </a:cubicBezTo>
                <a:close/>
                <a:moveTo>
                  <a:pt x="1439380" y="6406969"/>
                </a:moveTo>
                <a:lnTo>
                  <a:pt x="1439380" y="6420942"/>
                </a:lnTo>
                <a:lnTo>
                  <a:pt x="1425404" y="6434916"/>
                </a:lnTo>
                <a:lnTo>
                  <a:pt x="1425404" y="6448892"/>
                </a:lnTo>
                <a:cubicBezTo>
                  <a:pt x="1425404" y="6448892"/>
                  <a:pt x="1423075" y="6451221"/>
                  <a:pt x="1418416" y="6455878"/>
                </a:cubicBezTo>
                <a:cubicBezTo>
                  <a:pt x="1413759" y="6460537"/>
                  <a:pt x="1406771" y="6458207"/>
                  <a:pt x="1397455" y="6448892"/>
                </a:cubicBezTo>
                <a:cubicBezTo>
                  <a:pt x="1397455" y="6448892"/>
                  <a:pt x="1399785" y="6446563"/>
                  <a:pt x="1404443" y="6441904"/>
                </a:cubicBezTo>
                <a:cubicBezTo>
                  <a:pt x="1409100" y="6437245"/>
                  <a:pt x="1411430" y="6430259"/>
                  <a:pt x="1411430" y="6420942"/>
                </a:cubicBezTo>
                <a:close/>
                <a:moveTo>
                  <a:pt x="3999516" y="6406037"/>
                </a:moveTo>
                <a:lnTo>
                  <a:pt x="3993925" y="6412557"/>
                </a:lnTo>
                <a:lnTo>
                  <a:pt x="3996721" y="6406969"/>
                </a:lnTo>
                <a:close/>
                <a:moveTo>
                  <a:pt x="3954796" y="6392993"/>
                </a:moveTo>
                <a:lnTo>
                  <a:pt x="3954796" y="6420942"/>
                </a:lnTo>
                <a:cubicBezTo>
                  <a:pt x="3945481" y="6420942"/>
                  <a:pt x="3936163" y="6420942"/>
                  <a:pt x="3926848" y="6420942"/>
                </a:cubicBezTo>
                <a:lnTo>
                  <a:pt x="3940822" y="6406969"/>
                </a:lnTo>
                <a:cubicBezTo>
                  <a:pt x="3940822" y="6397652"/>
                  <a:pt x="3945481" y="6392993"/>
                  <a:pt x="3954796" y="6392993"/>
                </a:cubicBezTo>
                <a:close/>
                <a:moveTo>
                  <a:pt x="1704895" y="6392993"/>
                </a:moveTo>
                <a:cubicBezTo>
                  <a:pt x="1714211" y="6392993"/>
                  <a:pt x="1718871" y="6397652"/>
                  <a:pt x="1718871" y="6406969"/>
                </a:cubicBezTo>
                <a:lnTo>
                  <a:pt x="1662972" y="6434916"/>
                </a:lnTo>
                <a:cubicBezTo>
                  <a:pt x="1662972" y="6425602"/>
                  <a:pt x="1676945" y="6411626"/>
                  <a:pt x="1704895" y="6392993"/>
                </a:cubicBezTo>
                <a:close/>
                <a:moveTo>
                  <a:pt x="10313217" y="6379019"/>
                </a:moveTo>
                <a:cubicBezTo>
                  <a:pt x="10313217" y="6379019"/>
                  <a:pt x="10310886" y="6381348"/>
                  <a:pt x="10306229" y="6386005"/>
                </a:cubicBezTo>
                <a:cubicBezTo>
                  <a:pt x="10301572" y="6390664"/>
                  <a:pt x="10299243" y="6392993"/>
                  <a:pt x="10299243" y="6392993"/>
                </a:cubicBezTo>
                <a:lnTo>
                  <a:pt x="10299243" y="6406969"/>
                </a:lnTo>
                <a:cubicBezTo>
                  <a:pt x="10299243" y="6406969"/>
                  <a:pt x="10303900" y="6402310"/>
                  <a:pt x="10313217" y="6392993"/>
                </a:cubicBezTo>
                <a:close/>
                <a:moveTo>
                  <a:pt x="4052618" y="6379019"/>
                </a:moveTo>
                <a:cubicBezTo>
                  <a:pt x="4052618" y="6388334"/>
                  <a:pt x="4047961" y="6392993"/>
                  <a:pt x="4038644" y="6392993"/>
                </a:cubicBezTo>
                <a:lnTo>
                  <a:pt x="3999516" y="6406037"/>
                </a:lnTo>
                <a:lnTo>
                  <a:pt x="4010695" y="6392993"/>
                </a:lnTo>
                <a:close/>
                <a:moveTo>
                  <a:pt x="2515420" y="6379019"/>
                </a:moveTo>
                <a:cubicBezTo>
                  <a:pt x="2506102" y="6379019"/>
                  <a:pt x="2501444" y="6383677"/>
                  <a:pt x="2501444" y="6392993"/>
                </a:cubicBezTo>
                <a:lnTo>
                  <a:pt x="2529394" y="6392993"/>
                </a:lnTo>
                <a:cubicBezTo>
                  <a:pt x="2529394" y="6383677"/>
                  <a:pt x="2524736" y="6379019"/>
                  <a:pt x="2515420" y="6379019"/>
                </a:cubicBezTo>
                <a:close/>
                <a:moveTo>
                  <a:pt x="2068234" y="6379019"/>
                </a:moveTo>
                <a:cubicBezTo>
                  <a:pt x="2068234" y="6388334"/>
                  <a:pt x="2068234" y="6392993"/>
                  <a:pt x="2068234" y="6392993"/>
                </a:cubicBezTo>
                <a:lnTo>
                  <a:pt x="2054258" y="6392993"/>
                </a:lnTo>
                <a:close/>
                <a:moveTo>
                  <a:pt x="1425404" y="6379019"/>
                </a:moveTo>
                <a:cubicBezTo>
                  <a:pt x="1425404" y="6379019"/>
                  <a:pt x="1425404" y="6383677"/>
                  <a:pt x="1425404" y="6392993"/>
                </a:cubicBezTo>
                <a:cubicBezTo>
                  <a:pt x="1416088" y="6392993"/>
                  <a:pt x="1411430" y="6392993"/>
                  <a:pt x="1411430" y="6392993"/>
                </a:cubicBezTo>
                <a:cubicBezTo>
                  <a:pt x="1411430" y="6383677"/>
                  <a:pt x="1416088" y="6379019"/>
                  <a:pt x="1425404" y="6379019"/>
                </a:cubicBezTo>
                <a:close/>
                <a:moveTo>
                  <a:pt x="810523" y="6379019"/>
                </a:moveTo>
                <a:cubicBezTo>
                  <a:pt x="819840" y="6379019"/>
                  <a:pt x="824497" y="6379019"/>
                  <a:pt x="824497" y="6379019"/>
                </a:cubicBezTo>
                <a:cubicBezTo>
                  <a:pt x="824497" y="6379019"/>
                  <a:pt x="824497" y="6383677"/>
                  <a:pt x="824497" y="6392993"/>
                </a:cubicBezTo>
                <a:close/>
                <a:moveTo>
                  <a:pt x="740651" y="6379019"/>
                </a:moveTo>
                <a:cubicBezTo>
                  <a:pt x="740651" y="6379019"/>
                  <a:pt x="740651" y="6383677"/>
                  <a:pt x="740651" y="6392993"/>
                </a:cubicBezTo>
                <a:lnTo>
                  <a:pt x="712702" y="6406969"/>
                </a:lnTo>
                <a:cubicBezTo>
                  <a:pt x="712702" y="6388334"/>
                  <a:pt x="722018" y="6379019"/>
                  <a:pt x="740651" y="6379019"/>
                </a:cubicBezTo>
                <a:close/>
                <a:moveTo>
                  <a:pt x="558982" y="6379019"/>
                </a:moveTo>
                <a:cubicBezTo>
                  <a:pt x="558982" y="6379019"/>
                  <a:pt x="556651" y="6383677"/>
                  <a:pt x="551994" y="6392993"/>
                </a:cubicBezTo>
                <a:cubicBezTo>
                  <a:pt x="547337" y="6402310"/>
                  <a:pt x="540349" y="6402310"/>
                  <a:pt x="531033" y="6392993"/>
                </a:cubicBezTo>
                <a:lnTo>
                  <a:pt x="517057" y="6420942"/>
                </a:lnTo>
                <a:cubicBezTo>
                  <a:pt x="517057" y="6430259"/>
                  <a:pt x="521716" y="6434916"/>
                  <a:pt x="531033" y="6434916"/>
                </a:cubicBezTo>
                <a:lnTo>
                  <a:pt x="545009" y="6434916"/>
                </a:lnTo>
                <a:cubicBezTo>
                  <a:pt x="545009" y="6425602"/>
                  <a:pt x="547337" y="6420942"/>
                  <a:pt x="551994" y="6420942"/>
                </a:cubicBezTo>
                <a:cubicBezTo>
                  <a:pt x="556651" y="6420942"/>
                  <a:pt x="558982" y="6418614"/>
                  <a:pt x="558982" y="6413955"/>
                </a:cubicBezTo>
                <a:cubicBezTo>
                  <a:pt x="558982" y="6409297"/>
                  <a:pt x="558982" y="6402310"/>
                  <a:pt x="558982" y="6392993"/>
                </a:cubicBezTo>
                <a:close/>
                <a:moveTo>
                  <a:pt x="2766960" y="6365044"/>
                </a:moveTo>
                <a:cubicBezTo>
                  <a:pt x="2757644" y="6365044"/>
                  <a:pt x="2757644" y="6369703"/>
                  <a:pt x="2766960" y="6379019"/>
                </a:cubicBezTo>
                <a:lnTo>
                  <a:pt x="2780934" y="6379019"/>
                </a:lnTo>
                <a:cubicBezTo>
                  <a:pt x="2771619" y="6379019"/>
                  <a:pt x="2766960" y="6374360"/>
                  <a:pt x="2766960" y="6365044"/>
                </a:cubicBezTo>
                <a:close/>
                <a:moveTo>
                  <a:pt x="2459521" y="6365044"/>
                </a:moveTo>
                <a:lnTo>
                  <a:pt x="2445546" y="6379019"/>
                </a:lnTo>
                <a:lnTo>
                  <a:pt x="2459521" y="6392993"/>
                </a:lnTo>
                <a:close/>
                <a:moveTo>
                  <a:pt x="2166056" y="6365044"/>
                </a:moveTo>
                <a:cubicBezTo>
                  <a:pt x="2156740" y="6383677"/>
                  <a:pt x="2156740" y="6392993"/>
                  <a:pt x="2166056" y="6392993"/>
                </a:cubicBezTo>
                <a:cubicBezTo>
                  <a:pt x="2175372" y="6392993"/>
                  <a:pt x="2180030" y="6388334"/>
                  <a:pt x="2180030" y="6379019"/>
                </a:cubicBezTo>
                <a:close/>
                <a:moveTo>
                  <a:pt x="2061246" y="6364170"/>
                </a:moveTo>
                <a:cubicBezTo>
                  <a:pt x="2040285" y="6369412"/>
                  <a:pt x="2019322" y="6392993"/>
                  <a:pt x="1998361" y="6434916"/>
                </a:cubicBezTo>
                <a:cubicBezTo>
                  <a:pt x="1989045" y="6453549"/>
                  <a:pt x="1956436" y="6495474"/>
                  <a:pt x="1900539" y="6560688"/>
                </a:cubicBezTo>
                <a:cubicBezTo>
                  <a:pt x="1881906" y="6597954"/>
                  <a:pt x="1872590" y="6616587"/>
                  <a:pt x="1872590" y="6616587"/>
                </a:cubicBezTo>
                <a:lnTo>
                  <a:pt x="1872590" y="6644534"/>
                </a:lnTo>
                <a:cubicBezTo>
                  <a:pt x="1867930" y="6644534"/>
                  <a:pt x="1863855" y="6645118"/>
                  <a:pt x="1860362" y="6646282"/>
                </a:cubicBezTo>
                <a:lnTo>
                  <a:pt x="1857452" y="6648029"/>
                </a:lnTo>
                <a:lnTo>
                  <a:pt x="1858615" y="6644534"/>
                </a:lnTo>
                <a:cubicBezTo>
                  <a:pt x="1858615" y="6635219"/>
                  <a:pt x="1858615" y="6630560"/>
                  <a:pt x="1858615" y="6630560"/>
                </a:cubicBezTo>
                <a:lnTo>
                  <a:pt x="1844640" y="6658510"/>
                </a:lnTo>
                <a:lnTo>
                  <a:pt x="1788741" y="6700433"/>
                </a:lnTo>
                <a:lnTo>
                  <a:pt x="1816690" y="6686459"/>
                </a:lnTo>
                <a:lnTo>
                  <a:pt x="1826673" y="6691449"/>
                </a:lnTo>
                <a:lnTo>
                  <a:pt x="1774768" y="6756332"/>
                </a:lnTo>
                <a:lnTo>
                  <a:pt x="1788741" y="6756332"/>
                </a:lnTo>
                <a:cubicBezTo>
                  <a:pt x="1798059" y="6747015"/>
                  <a:pt x="1807374" y="6747015"/>
                  <a:pt x="1816690" y="6756332"/>
                </a:cubicBezTo>
                <a:cubicBezTo>
                  <a:pt x="1816690" y="6747015"/>
                  <a:pt x="1821349" y="6733042"/>
                  <a:pt x="1830667" y="6714407"/>
                </a:cubicBezTo>
                <a:cubicBezTo>
                  <a:pt x="1832995" y="6709749"/>
                  <a:pt x="1834741" y="6705674"/>
                  <a:pt x="1835906" y="6702179"/>
                </a:cubicBezTo>
                <a:lnTo>
                  <a:pt x="1837018" y="6696623"/>
                </a:lnTo>
                <a:lnTo>
                  <a:pt x="1844640" y="6700433"/>
                </a:lnTo>
                <a:lnTo>
                  <a:pt x="1858615" y="6700433"/>
                </a:lnTo>
                <a:cubicBezTo>
                  <a:pt x="1867932" y="6691117"/>
                  <a:pt x="1870260" y="6684131"/>
                  <a:pt x="1865602" y="6679471"/>
                </a:cubicBezTo>
                <a:cubicBezTo>
                  <a:pt x="1860944" y="6674814"/>
                  <a:pt x="1863273" y="6667826"/>
                  <a:pt x="1872590" y="6658510"/>
                </a:cubicBezTo>
                <a:cubicBezTo>
                  <a:pt x="1881906" y="6649193"/>
                  <a:pt x="1886565" y="6644534"/>
                  <a:pt x="1886565" y="6644534"/>
                </a:cubicBezTo>
                <a:lnTo>
                  <a:pt x="1900539" y="6644534"/>
                </a:lnTo>
                <a:cubicBezTo>
                  <a:pt x="1891223" y="6635219"/>
                  <a:pt x="1905197" y="6611929"/>
                  <a:pt x="1942462" y="6574662"/>
                </a:cubicBezTo>
                <a:cubicBezTo>
                  <a:pt x="1951779" y="6556031"/>
                  <a:pt x="1963424" y="6539726"/>
                  <a:pt x="1977400" y="6525751"/>
                </a:cubicBezTo>
                <a:cubicBezTo>
                  <a:pt x="1991374" y="6511777"/>
                  <a:pt x="1998361" y="6504789"/>
                  <a:pt x="1998361" y="6504789"/>
                </a:cubicBezTo>
                <a:cubicBezTo>
                  <a:pt x="2007678" y="6504789"/>
                  <a:pt x="2007678" y="6500132"/>
                  <a:pt x="1998361" y="6490815"/>
                </a:cubicBezTo>
                <a:cubicBezTo>
                  <a:pt x="1989045" y="6481499"/>
                  <a:pt x="1989045" y="6472182"/>
                  <a:pt x="1998361" y="6462866"/>
                </a:cubicBezTo>
                <a:lnTo>
                  <a:pt x="2012335" y="6448892"/>
                </a:lnTo>
                <a:lnTo>
                  <a:pt x="2012335" y="6462866"/>
                </a:lnTo>
                <a:lnTo>
                  <a:pt x="2012335" y="6476841"/>
                </a:lnTo>
                <a:lnTo>
                  <a:pt x="2026311" y="6462866"/>
                </a:lnTo>
                <a:lnTo>
                  <a:pt x="2040285" y="6434916"/>
                </a:lnTo>
                <a:cubicBezTo>
                  <a:pt x="2068234" y="6416283"/>
                  <a:pt x="2082207" y="6397652"/>
                  <a:pt x="2082207" y="6379019"/>
                </a:cubicBezTo>
                <a:cubicBezTo>
                  <a:pt x="2082207" y="6379019"/>
                  <a:pt x="2082207" y="6374360"/>
                  <a:pt x="2082207" y="6365044"/>
                </a:cubicBezTo>
                <a:cubicBezTo>
                  <a:pt x="2075221" y="6362715"/>
                  <a:pt x="2068234" y="6362424"/>
                  <a:pt x="2061246" y="6364170"/>
                </a:cubicBezTo>
                <a:close/>
                <a:moveTo>
                  <a:pt x="2543369" y="6354563"/>
                </a:moveTo>
                <a:cubicBezTo>
                  <a:pt x="2541039" y="6354563"/>
                  <a:pt x="2538710" y="6355729"/>
                  <a:pt x="2536381" y="6358058"/>
                </a:cubicBezTo>
                <a:cubicBezTo>
                  <a:pt x="2531722" y="6362715"/>
                  <a:pt x="2529394" y="6365044"/>
                  <a:pt x="2529394" y="6365044"/>
                </a:cubicBezTo>
                <a:lnTo>
                  <a:pt x="2543369" y="6365044"/>
                </a:lnTo>
                <a:cubicBezTo>
                  <a:pt x="2552686" y="6365044"/>
                  <a:pt x="2555014" y="6362715"/>
                  <a:pt x="2550355" y="6358058"/>
                </a:cubicBezTo>
                <a:cubicBezTo>
                  <a:pt x="2548026" y="6355729"/>
                  <a:pt x="2545697" y="6354563"/>
                  <a:pt x="2543369" y="6354563"/>
                </a:cubicBezTo>
                <a:close/>
                <a:moveTo>
                  <a:pt x="10327191" y="6351070"/>
                </a:moveTo>
                <a:cubicBezTo>
                  <a:pt x="10317874" y="6351070"/>
                  <a:pt x="10315547" y="6355729"/>
                  <a:pt x="10320205" y="6365044"/>
                </a:cubicBezTo>
                <a:cubicBezTo>
                  <a:pt x="10324862" y="6374360"/>
                  <a:pt x="10327191" y="6379019"/>
                  <a:pt x="10327191" y="6379019"/>
                </a:cubicBezTo>
                <a:cubicBezTo>
                  <a:pt x="10327191" y="6379019"/>
                  <a:pt x="10329521" y="6376691"/>
                  <a:pt x="10334178" y="6372031"/>
                </a:cubicBezTo>
                <a:cubicBezTo>
                  <a:pt x="10338836" y="6367372"/>
                  <a:pt x="10341166" y="6365044"/>
                  <a:pt x="10341166" y="6365044"/>
                </a:cubicBezTo>
                <a:cubicBezTo>
                  <a:pt x="10341166" y="6355729"/>
                  <a:pt x="10336509" y="6351070"/>
                  <a:pt x="10327191" y="6351070"/>
                </a:cubicBezTo>
                <a:close/>
                <a:moveTo>
                  <a:pt x="10257318" y="6351070"/>
                </a:moveTo>
                <a:lnTo>
                  <a:pt x="10257318" y="6365044"/>
                </a:lnTo>
                <a:cubicBezTo>
                  <a:pt x="10266636" y="6355729"/>
                  <a:pt x="10271294" y="6351070"/>
                  <a:pt x="10271294" y="6351070"/>
                </a:cubicBezTo>
                <a:cubicBezTo>
                  <a:pt x="10271294" y="6351070"/>
                  <a:pt x="10266636" y="6351070"/>
                  <a:pt x="10257318" y="6351070"/>
                </a:cubicBezTo>
                <a:close/>
                <a:moveTo>
                  <a:pt x="2431571" y="6351070"/>
                </a:moveTo>
                <a:lnTo>
                  <a:pt x="2417598" y="6365044"/>
                </a:lnTo>
                <a:lnTo>
                  <a:pt x="2417598" y="6379019"/>
                </a:lnTo>
                <a:cubicBezTo>
                  <a:pt x="2417598" y="6379019"/>
                  <a:pt x="2422255" y="6374360"/>
                  <a:pt x="2431571" y="6365044"/>
                </a:cubicBezTo>
                <a:close/>
                <a:moveTo>
                  <a:pt x="2166056" y="6351070"/>
                </a:moveTo>
                <a:lnTo>
                  <a:pt x="2152081" y="6365044"/>
                </a:lnTo>
                <a:cubicBezTo>
                  <a:pt x="2142763" y="6374360"/>
                  <a:pt x="2133447" y="6383677"/>
                  <a:pt x="2124131" y="6392993"/>
                </a:cubicBezTo>
                <a:cubicBezTo>
                  <a:pt x="2114815" y="6402310"/>
                  <a:pt x="2110157" y="6411626"/>
                  <a:pt x="2110157" y="6420942"/>
                </a:cubicBezTo>
                <a:cubicBezTo>
                  <a:pt x="2082207" y="6448892"/>
                  <a:pt x="2072891" y="6462866"/>
                  <a:pt x="2082207" y="6462866"/>
                </a:cubicBezTo>
                <a:cubicBezTo>
                  <a:pt x="2100841" y="6444233"/>
                  <a:pt x="2110157" y="6432588"/>
                  <a:pt x="2110157" y="6427930"/>
                </a:cubicBezTo>
                <a:cubicBezTo>
                  <a:pt x="2110157" y="6423271"/>
                  <a:pt x="2119473" y="6411626"/>
                  <a:pt x="2138107" y="6392993"/>
                </a:cubicBezTo>
                <a:cubicBezTo>
                  <a:pt x="2156740" y="6374360"/>
                  <a:pt x="2166056" y="6360386"/>
                  <a:pt x="2166056" y="6351070"/>
                </a:cubicBezTo>
                <a:close/>
                <a:moveTo>
                  <a:pt x="1998361" y="6351070"/>
                </a:moveTo>
                <a:lnTo>
                  <a:pt x="1984386" y="6365044"/>
                </a:lnTo>
                <a:cubicBezTo>
                  <a:pt x="1984386" y="6365044"/>
                  <a:pt x="1984386" y="6362715"/>
                  <a:pt x="1984386" y="6358058"/>
                </a:cubicBezTo>
                <a:cubicBezTo>
                  <a:pt x="1984386" y="6353398"/>
                  <a:pt x="1989045" y="6351070"/>
                  <a:pt x="1998361" y="6351070"/>
                </a:cubicBezTo>
                <a:close/>
                <a:moveTo>
                  <a:pt x="1816690" y="6351070"/>
                </a:moveTo>
                <a:cubicBezTo>
                  <a:pt x="1826009" y="6351070"/>
                  <a:pt x="1830667" y="6355729"/>
                  <a:pt x="1830667" y="6365044"/>
                </a:cubicBezTo>
                <a:cubicBezTo>
                  <a:pt x="1830667" y="6374360"/>
                  <a:pt x="1826009" y="6379019"/>
                  <a:pt x="1816690" y="6379019"/>
                </a:cubicBezTo>
                <a:lnTo>
                  <a:pt x="1816690" y="6365044"/>
                </a:lnTo>
                <a:cubicBezTo>
                  <a:pt x="1816690" y="6355729"/>
                  <a:pt x="1816690" y="6351070"/>
                  <a:pt x="1816690" y="6351070"/>
                </a:cubicBezTo>
                <a:close/>
                <a:moveTo>
                  <a:pt x="1495276" y="6351070"/>
                </a:moveTo>
                <a:cubicBezTo>
                  <a:pt x="1495276" y="6360386"/>
                  <a:pt x="1492948" y="6365044"/>
                  <a:pt x="1488289" y="6365044"/>
                </a:cubicBezTo>
                <a:cubicBezTo>
                  <a:pt x="1483631" y="6365044"/>
                  <a:pt x="1483631" y="6362715"/>
                  <a:pt x="1488289" y="6358058"/>
                </a:cubicBezTo>
                <a:cubicBezTo>
                  <a:pt x="1492948" y="6353398"/>
                  <a:pt x="1495276" y="6351070"/>
                  <a:pt x="1495276" y="6351070"/>
                </a:cubicBezTo>
                <a:close/>
                <a:moveTo>
                  <a:pt x="9838082" y="6337094"/>
                </a:moveTo>
                <a:lnTo>
                  <a:pt x="9838082" y="6351070"/>
                </a:lnTo>
                <a:cubicBezTo>
                  <a:pt x="9828765" y="6351070"/>
                  <a:pt x="9824108" y="6351070"/>
                  <a:pt x="9824108" y="6351070"/>
                </a:cubicBezTo>
                <a:close/>
                <a:moveTo>
                  <a:pt x="2599266" y="6337094"/>
                </a:moveTo>
                <a:lnTo>
                  <a:pt x="2585292" y="6351070"/>
                </a:lnTo>
                <a:lnTo>
                  <a:pt x="2599266" y="6351070"/>
                </a:lnTo>
                <a:cubicBezTo>
                  <a:pt x="2599266" y="6341753"/>
                  <a:pt x="2599266" y="6337094"/>
                  <a:pt x="2599266" y="6337094"/>
                </a:cubicBezTo>
                <a:close/>
                <a:moveTo>
                  <a:pt x="2040285" y="6337094"/>
                </a:moveTo>
                <a:cubicBezTo>
                  <a:pt x="2040285" y="6337094"/>
                  <a:pt x="2035627" y="6341753"/>
                  <a:pt x="2026311" y="6351070"/>
                </a:cubicBezTo>
                <a:lnTo>
                  <a:pt x="2040285" y="6351070"/>
                </a:lnTo>
                <a:cubicBezTo>
                  <a:pt x="2040285" y="6341753"/>
                  <a:pt x="2040285" y="6337094"/>
                  <a:pt x="2040285" y="6337094"/>
                </a:cubicBezTo>
                <a:close/>
                <a:moveTo>
                  <a:pt x="1676945" y="6337094"/>
                </a:moveTo>
                <a:cubicBezTo>
                  <a:pt x="1676945" y="6365044"/>
                  <a:pt x="1662972" y="6379019"/>
                  <a:pt x="1635022" y="6379019"/>
                </a:cubicBezTo>
                <a:lnTo>
                  <a:pt x="1648997" y="6351070"/>
                </a:lnTo>
                <a:close/>
                <a:moveTo>
                  <a:pt x="1299633" y="6337094"/>
                </a:moveTo>
                <a:cubicBezTo>
                  <a:pt x="1308949" y="6337094"/>
                  <a:pt x="1308949" y="6341753"/>
                  <a:pt x="1299633" y="6351070"/>
                </a:cubicBezTo>
                <a:lnTo>
                  <a:pt x="1285658" y="6351070"/>
                </a:lnTo>
                <a:close/>
                <a:moveTo>
                  <a:pt x="866423" y="6337094"/>
                </a:moveTo>
                <a:lnTo>
                  <a:pt x="866423" y="6351070"/>
                </a:lnTo>
                <a:lnTo>
                  <a:pt x="880396" y="6379019"/>
                </a:lnTo>
                <a:lnTo>
                  <a:pt x="880396" y="6365044"/>
                </a:lnTo>
                <a:close/>
                <a:moveTo>
                  <a:pt x="1832413" y="6328362"/>
                </a:moveTo>
                <a:cubicBezTo>
                  <a:pt x="1833577" y="6329526"/>
                  <a:pt x="1835324" y="6332437"/>
                  <a:pt x="1837654" y="6337094"/>
                </a:cubicBezTo>
                <a:cubicBezTo>
                  <a:pt x="1842312" y="6346411"/>
                  <a:pt x="1844640" y="6351070"/>
                  <a:pt x="1844640" y="6351070"/>
                </a:cubicBezTo>
                <a:cubicBezTo>
                  <a:pt x="1844640" y="6351070"/>
                  <a:pt x="1839983" y="6351070"/>
                  <a:pt x="1830667" y="6351070"/>
                </a:cubicBezTo>
                <a:cubicBezTo>
                  <a:pt x="1830667" y="6341753"/>
                  <a:pt x="1830667" y="6334765"/>
                  <a:pt x="1830667" y="6330108"/>
                </a:cubicBezTo>
                <a:cubicBezTo>
                  <a:pt x="1830667" y="6327780"/>
                  <a:pt x="1831248" y="6327195"/>
                  <a:pt x="1832413" y="6328362"/>
                </a:cubicBezTo>
                <a:close/>
                <a:moveTo>
                  <a:pt x="10508861" y="6323120"/>
                </a:moveTo>
                <a:lnTo>
                  <a:pt x="10508861" y="6351070"/>
                </a:lnTo>
                <a:lnTo>
                  <a:pt x="10508861" y="6392993"/>
                </a:lnTo>
                <a:lnTo>
                  <a:pt x="10494885" y="6392993"/>
                </a:lnTo>
                <a:cubicBezTo>
                  <a:pt x="10485569" y="6392993"/>
                  <a:pt x="10480912" y="6397652"/>
                  <a:pt x="10480912" y="6406969"/>
                </a:cubicBezTo>
                <a:lnTo>
                  <a:pt x="10466936" y="6420942"/>
                </a:lnTo>
                <a:lnTo>
                  <a:pt x="10452962" y="6434916"/>
                </a:lnTo>
                <a:lnTo>
                  <a:pt x="10466936" y="6406969"/>
                </a:lnTo>
                <a:lnTo>
                  <a:pt x="10480912" y="6365044"/>
                </a:lnTo>
                <a:close/>
                <a:moveTo>
                  <a:pt x="9838082" y="6323120"/>
                </a:moveTo>
                <a:cubicBezTo>
                  <a:pt x="9838082" y="6323120"/>
                  <a:pt x="9842739" y="6323120"/>
                  <a:pt x="9852057" y="6323120"/>
                </a:cubicBezTo>
                <a:cubicBezTo>
                  <a:pt x="9852057" y="6332437"/>
                  <a:pt x="9847400" y="6337094"/>
                  <a:pt x="9838082" y="6337094"/>
                </a:cubicBezTo>
                <a:cubicBezTo>
                  <a:pt x="9838082" y="6337094"/>
                  <a:pt x="9838082" y="6332437"/>
                  <a:pt x="9838082" y="6323120"/>
                </a:cubicBezTo>
                <a:close/>
                <a:moveTo>
                  <a:pt x="1397455" y="6323120"/>
                </a:moveTo>
                <a:cubicBezTo>
                  <a:pt x="1406771" y="6323120"/>
                  <a:pt x="1409100" y="6325449"/>
                  <a:pt x="1404443" y="6330108"/>
                </a:cubicBezTo>
                <a:cubicBezTo>
                  <a:pt x="1399785" y="6334765"/>
                  <a:pt x="1395125" y="6337094"/>
                  <a:pt x="1390467" y="6337094"/>
                </a:cubicBezTo>
                <a:cubicBezTo>
                  <a:pt x="1385809" y="6337094"/>
                  <a:pt x="1383480" y="6337094"/>
                  <a:pt x="1383480" y="6337094"/>
                </a:cubicBezTo>
                <a:close/>
                <a:moveTo>
                  <a:pt x="880396" y="6323120"/>
                </a:moveTo>
                <a:cubicBezTo>
                  <a:pt x="880396" y="6332437"/>
                  <a:pt x="880396" y="6337094"/>
                  <a:pt x="880396" y="6337094"/>
                </a:cubicBezTo>
                <a:cubicBezTo>
                  <a:pt x="889713" y="6337094"/>
                  <a:pt x="894372" y="6332437"/>
                  <a:pt x="894372" y="6323120"/>
                </a:cubicBezTo>
                <a:cubicBezTo>
                  <a:pt x="894372" y="6323120"/>
                  <a:pt x="889713" y="6323120"/>
                  <a:pt x="880396" y="6323120"/>
                </a:cubicBezTo>
                <a:close/>
                <a:moveTo>
                  <a:pt x="782574" y="6323120"/>
                </a:moveTo>
                <a:cubicBezTo>
                  <a:pt x="782574" y="6323120"/>
                  <a:pt x="791891" y="6323120"/>
                  <a:pt x="810523" y="6323120"/>
                </a:cubicBezTo>
                <a:lnTo>
                  <a:pt x="824497" y="6337094"/>
                </a:lnTo>
                <a:lnTo>
                  <a:pt x="810523" y="6337094"/>
                </a:lnTo>
                <a:cubicBezTo>
                  <a:pt x="801207" y="6327780"/>
                  <a:pt x="794221" y="6325449"/>
                  <a:pt x="789562" y="6330108"/>
                </a:cubicBezTo>
                <a:cubicBezTo>
                  <a:pt x="784905" y="6334765"/>
                  <a:pt x="787233" y="6337094"/>
                  <a:pt x="796549" y="6337094"/>
                </a:cubicBezTo>
                <a:cubicBezTo>
                  <a:pt x="796549" y="6346411"/>
                  <a:pt x="791891" y="6346411"/>
                  <a:pt x="782574" y="6337094"/>
                </a:cubicBezTo>
                <a:close/>
                <a:moveTo>
                  <a:pt x="1519733" y="6316133"/>
                </a:moveTo>
                <a:cubicBezTo>
                  <a:pt x="1522062" y="6316133"/>
                  <a:pt x="1523226" y="6318463"/>
                  <a:pt x="1523226" y="6323120"/>
                </a:cubicBezTo>
                <a:cubicBezTo>
                  <a:pt x="1523226" y="6332437"/>
                  <a:pt x="1518566" y="6339425"/>
                  <a:pt x="1509251" y="6344082"/>
                </a:cubicBezTo>
                <a:cubicBezTo>
                  <a:pt x="1499935" y="6348741"/>
                  <a:pt x="1495276" y="6348741"/>
                  <a:pt x="1495276" y="6344082"/>
                </a:cubicBezTo>
                <a:cubicBezTo>
                  <a:pt x="1495276" y="6339425"/>
                  <a:pt x="1499935" y="6332437"/>
                  <a:pt x="1509251" y="6323120"/>
                </a:cubicBezTo>
                <a:cubicBezTo>
                  <a:pt x="1513910" y="6318463"/>
                  <a:pt x="1517403" y="6316133"/>
                  <a:pt x="1519733" y="6316133"/>
                </a:cubicBezTo>
                <a:close/>
                <a:moveTo>
                  <a:pt x="2739012" y="6311475"/>
                </a:moveTo>
                <a:lnTo>
                  <a:pt x="2732024" y="6319627"/>
                </a:lnTo>
                <a:cubicBezTo>
                  <a:pt x="2727366" y="6326613"/>
                  <a:pt x="2725038" y="6332437"/>
                  <a:pt x="2725038" y="6337094"/>
                </a:cubicBezTo>
                <a:lnTo>
                  <a:pt x="2739012" y="6337094"/>
                </a:lnTo>
                <a:cubicBezTo>
                  <a:pt x="2739012" y="6337094"/>
                  <a:pt x="2739012" y="6332437"/>
                  <a:pt x="2739012" y="6323120"/>
                </a:cubicBezTo>
                <a:close/>
                <a:moveTo>
                  <a:pt x="3381841" y="6309147"/>
                </a:moveTo>
                <a:lnTo>
                  <a:pt x="3395814" y="6309147"/>
                </a:lnTo>
                <a:cubicBezTo>
                  <a:pt x="3395814" y="6309147"/>
                  <a:pt x="3395814" y="6313804"/>
                  <a:pt x="3395814" y="6323120"/>
                </a:cubicBezTo>
                <a:cubicBezTo>
                  <a:pt x="3386498" y="6323120"/>
                  <a:pt x="3381841" y="6318461"/>
                  <a:pt x="3381841" y="6309147"/>
                </a:cubicBezTo>
                <a:close/>
                <a:moveTo>
                  <a:pt x="2515420" y="6309147"/>
                </a:moveTo>
                <a:lnTo>
                  <a:pt x="2501444" y="6323120"/>
                </a:lnTo>
                <a:lnTo>
                  <a:pt x="2515420" y="6323120"/>
                </a:lnTo>
                <a:close/>
                <a:moveTo>
                  <a:pt x="1844640" y="6309147"/>
                </a:moveTo>
                <a:cubicBezTo>
                  <a:pt x="1844640" y="6309147"/>
                  <a:pt x="1849299" y="6309147"/>
                  <a:pt x="1858615" y="6309147"/>
                </a:cubicBezTo>
                <a:cubicBezTo>
                  <a:pt x="1858615" y="6318461"/>
                  <a:pt x="1858615" y="6323120"/>
                  <a:pt x="1858615" y="6323120"/>
                </a:cubicBezTo>
                <a:cubicBezTo>
                  <a:pt x="1858615" y="6323120"/>
                  <a:pt x="1856285" y="6320792"/>
                  <a:pt x="1851628" y="6316133"/>
                </a:cubicBezTo>
                <a:cubicBezTo>
                  <a:pt x="1846970" y="6311475"/>
                  <a:pt x="1844640" y="6309147"/>
                  <a:pt x="1844640" y="6309147"/>
                </a:cubicBezTo>
                <a:close/>
                <a:moveTo>
                  <a:pt x="1648997" y="6309147"/>
                </a:moveTo>
                <a:cubicBezTo>
                  <a:pt x="1658314" y="6309147"/>
                  <a:pt x="1662972" y="6313804"/>
                  <a:pt x="1662972" y="6323120"/>
                </a:cubicBezTo>
                <a:lnTo>
                  <a:pt x="1648997" y="6323120"/>
                </a:lnTo>
                <a:cubicBezTo>
                  <a:pt x="1648997" y="6323120"/>
                  <a:pt x="1648997" y="6318461"/>
                  <a:pt x="1648997" y="6309147"/>
                </a:cubicBezTo>
                <a:close/>
                <a:moveTo>
                  <a:pt x="3381841" y="6295171"/>
                </a:moveTo>
                <a:cubicBezTo>
                  <a:pt x="3372524" y="6304487"/>
                  <a:pt x="3365536" y="6309147"/>
                  <a:pt x="3360879" y="6309147"/>
                </a:cubicBezTo>
                <a:cubicBezTo>
                  <a:pt x="3356220" y="6309147"/>
                  <a:pt x="3351562" y="6313804"/>
                  <a:pt x="3346903" y="6323120"/>
                </a:cubicBezTo>
                <a:cubicBezTo>
                  <a:pt x="3342246" y="6332437"/>
                  <a:pt x="3344575" y="6337094"/>
                  <a:pt x="3353891" y="6337094"/>
                </a:cubicBezTo>
                <a:cubicBezTo>
                  <a:pt x="3353891" y="6337094"/>
                  <a:pt x="3356220" y="6337094"/>
                  <a:pt x="3360879" y="6337094"/>
                </a:cubicBezTo>
                <a:cubicBezTo>
                  <a:pt x="3365536" y="6337094"/>
                  <a:pt x="3367865" y="6341753"/>
                  <a:pt x="3367865" y="6351070"/>
                </a:cubicBezTo>
                <a:cubicBezTo>
                  <a:pt x="3358550" y="6379019"/>
                  <a:pt x="3339918" y="6397652"/>
                  <a:pt x="3311968" y="6406969"/>
                </a:cubicBezTo>
                <a:cubicBezTo>
                  <a:pt x="3302652" y="6406969"/>
                  <a:pt x="3297992" y="6409297"/>
                  <a:pt x="3297992" y="6413955"/>
                </a:cubicBezTo>
                <a:cubicBezTo>
                  <a:pt x="3297992" y="6418614"/>
                  <a:pt x="3288678" y="6430259"/>
                  <a:pt x="3270045" y="6448892"/>
                </a:cubicBezTo>
                <a:lnTo>
                  <a:pt x="3270045" y="6462866"/>
                </a:lnTo>
                <a:cubicBezTo>
                  <a:pt x="3270045" y="6462866"/>
                  <a:pt x="3270045" y="6467525"/>
                  <a:pt x="3270045" y="6476841"/>
                </a:cubicBezTo>
                <a:lnTo>
                  <a:pt x="3297992" y="6476841"/>
                </a:lnTo>
                <a:lnTo>
                  <a:pt x="3297992" y="6462866"/>
                </a:lnTo>
                <a:cubicBezTo>
                  <a:pt x="3288678" y="6462866"/>
                  <a:pt x="3288678" y="6458207"/>
                  <a:pt x="3297992" y="6448892"/>
                </a:cubicBezTo>
                <a:cubicBezTo>
                  <a:pt x="3297992" y="6448892"/>
                  <a:pt x="3300323" y="6446563"/>
                  <a:pt x="3304980" y="6441904"/>
                </a:cubicBezTo>
                <a:cubicBezTo>
                  <a:pt x="3309639" y="6437245"/>
                  <a:pt x="3316625" y="6434916"/>
                  <a:pt x="3325942" y="6434916"/>
                </a:cubicBezTo>
                <a:cubicBezTo>
                  <a:pt x="3344575" y="6434916"/>
                  <a:pt x="3353891" y="6434916"/>
                  <a:pt x="3353891" y="6434916"/>
                </a:cubicBezTo>
                <a:cubicBezTo>
                  <a:pt x="3353891" y="6434916"/>
                  <a:pt x="3353891" y="6430259"/>
                  <a:pt x="3353891" y="6420942"/>
                </a:cubicBezTo>
                <a:cubicBezTo>
                  <a:pt x="3353891" y="6411626"/>
                  <a:pt x="3358550" y="6406969"/>
                  <a:pt x="3367865" y="6406969"/>
                </a:cubicBezTo>
                <a:cubicBezTo>
                  <a:pt x="3367865" y="6397652"/>
                  <a:pt x="3377182" y="6383677"/>
                  <a:pt x="3395814" y="6365044"/>
                </a:cubicBezTo>
                <a:lnTo>
                  <a:pt x="3409790" y="6309147"/>
                </a:lnTo>
                <a:cubicBezTo>
                  <a:pt x="3400474" y="6309147"/>
                  <a:pt x="3400474" y="6304487"/>
                  <a:pt x="3409790" y="6295171"/>
                </a:cubicBezTo>
                <a:close/>
                <a:moveTo>
                  <a:pt x="2752987" y="6295171"/>
                </a:moveTo>
                <a:lnTo>
                  <a:pt x="2741007" y="6309147"/>
                </a:lnTo>
                <a:lnTo>
                  <a:pt x="2749492" y="6309147"/>
                </a:lnTo>
                <a:cubicBezTo>
                  <a:pt x="2751822" y="6309147"/>
                  <a:pt x="2752987" y="6309147"/>
                  <a:pt x="2752987" y="6309147"/>
                </a:cubicBezTo>
                <a:cubicBezTo>
                  <a:pt x="2752987" y="6309147"/>
                  <a:pt x="2755316" y="6313804"/>
                  <a:pt x="2759972" y="6323120"/>
                </a:cubicBezTo>
                <a:cubicBezTo>
                  <a:pt x="2764632" y="6332437"/>
                  <a:pt x="2771619" y="6330108"/>
                  <a:pt x="2780934" y="6316133"/>
                </a:cubicBezTo>
                <a:cubicBezTo>
                  <a:pt x="2790250" y="6302159"/>
                  <a:pt x="2794910" y="6295171"/>
                  <a:pt x="2794910" y="6295171"/>
                </a:cubicBezTo>
                <a:lnTo>
                  <a:pt x="2780934" y="6295171"/>
                </a:lnTo>
                <a:cubicBezTo>
                  <a:pt x="2780934" y="6295171"/>
                  <a:pt x="2771619" y="6295171"/>
                  <a:pt x="2752987" y="6295171"/>
                </a:cubicBezTo>
                <a:close/>
                <a:moveTo>
                  <a:pt x="586931" y="6295171"/>
                </a:moveTo>
                <a:lnTo>
                  <a:pt x="572956" y="6309147"/>
                </a:lnTo>
                <a:cubicBezTo>
                  <a:pt x="572956" y="6309147"/>
                  <a:pt x="577615" y="6309147"/>
                  <a:pt x="586931" y="6309147"/>
                </a:cubicBezTo>
                <a:cubicBezTo>
                  <a:pt x="586931" y="6299830"/>
                  <a:pt x="586931" y="6295171"/>
                  <a:pt x="586931" y="6295171"/>
                </a:cubicBezTo>
                <a:close/>
                <a:moveTo>
                  <a:pt x="3898899" y="6281197"/>
                </a:moveTo>
                <a:lnTo>
                  <a:pt x="3898899" y="6323120"/>
                </a:lnTo>
                <a:cubicBezTo>
                  <a:pt x="3908214" y="6323120"/>
                  <a:pt x="3912873" y="6313804"/>
                  <a:pt x="3912873" y="6295171"/>
                </a:cubicBezTo>
                <a:close/>
                <a:moveTo>
                  <a:pt x="3822038" y="6281197"/>
                </a:moveTo>
                <a:cubicBezTo>
                  <a:pt x="3817379" y="6281197"/>
                  <a:pt x="3810393" y="6288185"/>
                  <a:pt x="3801077" y="6302159"/>
                </a:cubicBezTo>
                <a:cubicBezTo>
                  <a:pt x="3791760" y="6316133"/>
                  <a:pt x="3789432" y="6325449"/>
                  <a:pt x="3794089" y="6330108"/>
                </a:cubicBezTo>
                <a:cubicBezTo>
                  <a:pt x="3798748" y="6334765"/>
                  <a:pt x="3810393" y="6332437"/>
                  <a:pt x="3829026" y="6323120"/>
                </a:cubicBezTo>
                <a:cubicBezTo>
                  <a:pt x="3838341" y="6313804"/>
                  <a:pt x="3840672" y="6304487"/>
                  <a:pt x="3836012" y="6295171"/>
                </a:cubicBezTo>
                <a:cubicBezTo>
                  <a:pt x="3831355" y="6285856"/>
                  <a:pt x="3826698" y="6281197"/>
                  <a:pt x="3822038" y="6281197"/>
                </a:cubicBezTo>
                <a:close/>
                <a:moveTo>
                  <a:pt x="2613240" y="6281197"/>
                </a:moveTo>
                <a:cubicBezTo>
                  <a:pt x="2613240" y="6281197"/>
                  <a:pt x="2608582" y="6285856"/>
                  <a:pt x="2599266" y="6295171"/>
                </a:cubicBezTo>
                <a:lnTo>
                  <a:pt x="2627216" y="6281197"/>
                </a:lnTo>
                <a:cubicBezTo>
                  <a:pt x="2627216" y="6281197"/>
                  <a:pt x="2622558" y="6281197"/>
                  <a:pt x="2613240" y="6281197"/>
                </a:cubicBezTo>
                <a:close/>
                <a:moveTo>
                  <a:pt x="1690921" y="6281197"/>
                </a:moveTo>
                <a:lnTo>
                  <a:pt x="1690921" y="6295171"/>
                </a:lnTo>
                <a:cubicBezTo>
                  <a:pt x="1690921" y="6304487"/>
                  <a:pt x="1690921" y="6309147"/>
                  <a:pt x="1690921" y="6309147"/>
                </a:cubicBezTo>
                <a:cubicBezTo>
                  <a:pt x="1681605" y="6309147"/>
                  <a:pt x="1676945" y="6304487"/>
                  <a:pt x="1676945" y="6295171"/>
                </a:cubicBezTo>
                <a:cubicBezTo>
                  <a:pt x="1676945" y="6285856"/>
                  <a:pt x="1681605" y="6281197"/>
                  <a:pt x="1690921" y="6281197"/>
                </a:cubicBezTo>
                <a:close/>
                <a:moveTo>
                  <a:pt x="1257709" y="6281197"/>
                </a:moveTo>
                <a:lnTo>
                  <a:pt x="1243736" y="6309147"/>
                </a:lnTo>
                <a:cubicBezTo>
                  <a:pt x="1215786" y="6337094"/>
                  <a:pt x="1201812" y="6346411"/>
                  <a:pt x="1201812" y="6337094"/>
                </a:cubicBezTo>
                <a:cubicBezTo>
                  <a:pt x="1201812" y="6327780"/>
                  <a:pt x="1206470" y="6323120"/>
                  <a:pt x="1215786" y="6323120"/>
                </a:cubicBezTo>
                <a:lnTo>
                  <a:pt x="1229760" y="6295171"/>
                </a:lnTo>
                <a:close/>
                <a:moveTo>
                  <a:pt x="1090014" y="6281197"/>
                </a:moveTo>
                <a:cubicBezTo>
                  <a:pt x="1099331" y="6290514"/>
                  <a:pt x="1103990" y="6295171"/>
                  <a:pt x="1103990" y="6295171"/>
                </a:cubicBezTo>
                <a:lnTo>
                  <a:pt x="1076041" y="6295171"/>
                </a:lnTo>
                <a:close/>
                <a:moveTo>
                  <a:pt x="810523" y="6281197"/>
                </a:moveTo>
                <a:lnTo>
                  <a:pt x="824497" y="6281197"/>
                </a:lnTo>
                <a:lnTo>
                  <a:pt x="810523" y="6295171"/>
                </a:lnTo>
                <a:close/>
                <a:moveTo>
                  <a:pt x="2726347" y="6273774"/>
                </a:moveTo>
                <a:cubicBezTo>
                  <a:pt x="2718487" y="6276393"/>
                  <a:pt x="2704076" y="6288185"/>
                  <a:pt x="2683115" y="6309147"/>
                </a:cubicBezTo>
                <a:cubicBezTo>
                  <a:pt x="2655165" y="6337094"/>
                  <a:pt x="2641189" y="6351070"/>
                  <a:pt x="2641189" y="6351070"/>
                </a:cubicBezTo>
                <a:cubicBezTo>
                  <a:pt x="2641189" y="6351070"/>
                  <a:pt x="2636532" y="6355729"/>
                  <a:pt x="2627216" y="6365044"/>
                </a:cubicBezTo>
                <a:cubicBezTo>
                  <a:pt x="2617898" y="6374360"/>
                  <a:pt x="2613240" y="6379019"/>
                  <a:pt x="2613240" y="6379019"/>
                </a:cubicBezTo>
                <a:cubicBezTo>
                  <a:pt x="2594608" y="6397652"/>
                  <a:pt x="2585292" y="6406969"/>
                  <a:pt x="2585292" y="6406969"/>
                </a:cubicBezTo>
                <a:cubicBezTo>
                  <a:pt x="2585292" y="6416283"/>
                  <a:pt x="2582964" y="6423271"/>
                  <a:pt x="2578305" y="6427930"/>
                </a:cubicBezTo>
                <a:cubicBezTo>
                  <a:pt x="2573647" y="6432588"/>
                  <a:pt x="2571317" y="6434916"/>
                  <a:pt x="2571317" y="6434916"/>
                </a:cubicBezTo>
                <a:lnTo>
                  <a:pt x="2564331" y="6441904"/>
                </a:lnTo>
                <a:lnTo>
                  <a:pt x="2573063" y="6436663"/>
                </a:lnTo>
                <a:cubicBezTo>
                  <a:pt x="2576558" y="6435498"/>
                  <a:pt x="2580632" y="6434916"/>
                  <a:pt x="2585292" y="6434916"/>
                </a:cubicBezTo>
                <a:lnTo>
                  <a:pt x="2599266" y="6420942"/>
                </a:lnTo>
                <a:cubicBezTo>
                  <a:pt x="2599266" y="6411626"/>
                  <a:pt x="2620228" y="6388334"/>
                  <a:pt x="2662151" y="6351070"/>
                </a:cubicBezTo>
                <a:cubicBezTo>
                  <a:pt x="2704076" y="6313804"/>
                  <a:pt x="2727366" y="6292842"/>
                  <a:pt x="2732026" y="6288185"/>
                </a:cubicBezTo>
                <a:cubicBezTo>
                  <a:pt x="2736683" y="6283526"/>
                  <a:pt x="2736683" y="6278868"/>
                  <a:pt x="2732026" y="6274209"/>
                </a:cubicBezTo>
                <a:cubicBezTo>
                  <a:pt x="2730859" y="6273045"/>
                  <a:pt x="2728968" y="6272900"/>
                  <a:pt x="2726347" y="6273774"/>
                </a:cubicBezTo>
                <a:close/>
                <a:moveTo>
                  <a:pt x="1343304" y="6270716"/>
                </a:moveTo>
                <a:cubicBezTo>
                  <a:pt x="1346797" y="6270716"/>
                  <a:pt x="1350874" y="6271881"/>
                  <a:pt x="1355531" y="6274209"/>
                </a:cubicBezTo>
                <a:cubicBezTo>
                  <a:pt x="1364848" y="6278868"/>
                  <a:pt x="1371835" y="6283526"/>
                  <a:pt x="1376493" y="6288185"/>
                </a:cubicBezTo>
                <a:cubicBezTo>
                  <a:pt x="1381152" y="6292842"/>
                  <a:pt x="1378822" y="6299830"/>
                  <a:pt x="1369507" y="6309147"/>
                </a:cubicBezTo>
                <a:lnTo>
                  <a:pt x="1355531" y="6309147"/>
                </a:lnTo>
                <a:lnTo>
                  <a:pt x="1341555" y="6309147"/>
                </a:lnTo>
                <a:cubicBezTo>
                  <a:pt x="1332241" y="6309147"/>
                  <a:pt x="1327582" y="6309147"/>
                  <a:pt x="1327582" y="6309147"/>
                </a:cubicBezTo>
                <a:lnTo>
                  <a:pt x="1313608" y="6309147"/>
                </a:lnTo>
                <a:lnTo>
                  <a:pt x="1313608" y="6295171"/>
                </a:lnTo>
                <a:cubicBezTo>
                  <a:pt x="1322924" y="6285856"/>
                  <a:pt x="1329910" y="6278868"/>
                  <a:pt x="1334569" y="6274209"/>
                </a:cubicBezTo>
                <a:cubicBezTo>
                  <a:pt x="1336898" y="6271881"/>
                  <a:pt x="1339809" y="6270716"/>
                  <a:pt x="1343304" y="6270716"/>
                </a:cubicBezTo>
                <a:close/>
                <a:moveTo>
                  <a:pt x="3982746" y="6267221"/>
                </a:moveTo>
                <a:lnTo>
                  <a:pt x="3954796" y="6295171"/>
                </a:lnTo>
                <a:cubicBezTo>
                  <a:pt x="3954796" y="6313804"/>
                  <a:pt x="3964112" y="6313804"/>
                  <a:pt x="3982746" y="6295171"/>
                </a:cubicBezTo>
                <a:close/>
                <a:moveTo>
                  <a:pt x="558982" y="6267221"/>
                </a:moveTo>
                <a:cubicBezTo>
                  <a:pt x="549666" y="6267221"/>
                  <a:pt x="545009" y="6271881"/>
                  <a:pt x="545009" y="6281197"/>
                </a:cubicBezTo>
                <a:cubicBezTo>
                  <a:pt x="554323" y="6281197"/>
                  <a:pt x="558982" y="6281197"/>
                  <a:pt x="558982" y="6281197"/>
                </a:cubicBezTo>
                <a:cubicBezTo>
                  <a:pt x="558982" y="6281197"/>
                  <a:pt x="558982" y="6276538"/>
                  <a:pt x="558982" y="6267221"/>
                </a:cubicBezTo>
                <a:close/>
                <a:moveTo>
                  <a:pt x="9949878" y="6253248"/>
                </a:moveTo>
                <a:lnTo>
                  <a:pt x="9921930" y="6281197"/>
                </a:lnTo>
                <a:cubicBezTo>
                  <a:pt x="9903297" y="6309147"/>
                  <a:pt x="9880005" y="6337094"/>
                  <a:pt x="9852057" y="6365044"/>
                </a:cubicBezTo>
                <a:lnTo>
                  <a:pt x="9824108" y="6420942"/>
                </a:lnTo>
                <a:cubicBezTo>
                  <a:pt x="9833424" y="6411626"/>
                  <a:pt x="9842739" y="6406969"/>
                  <a:pt x="9852057" y="6406969"/>
                </a:cubicBezTo>
                <a:cubicBezTo>
                  <a:pt x="9861374" y="6388334"/>
                  <a:pt x="9866031" y="6374360"/>
                  <a:pt x="9866031" y="6365044"/>
                </a:cubicBezTo>
                <a:cubicBezTo>
                  <a:pt x="9866031" y="6365044"/>
                  <a:pt x="9868362" y="6362715"/>
                  <a:pt x="9873019" y="6358058"/>
                </a:cubicBezTo>
                <a:cubicBezTo>
                  <a:pt x="9877676" y="6353398"/>
                  <a:pt x="9880005" y="6351070"/>
                  <a:pt x="9880005" y="6351070"/>
                </a:cubicBezTo>
                <a:cubicBezTo>
                  <a:pt x="9889323" y="6351070"/>
                  <a:pt x="9893981" y="6351070"/>
                  <a:pt x="9893981" y="6351070"/>
                </a:cubicBezTo>
                <a:lnTo>
                  <a:pt x="9907954" y="6323120"/>
                </a:lnTo>
                <a:cubicBezTo>
                  <a:pt x="9917273" y="6313804"/>
                  <a:pt x="9921930" y="6306818"/>
                  <a:pt x="9921930" y="6302159"/>
                </a:cubicBezTo>
                <a:cubicBezTo>
                  <a:pt x="9921930" y="6297500"/>
                  <a:pt x="9926587" y="6288185"/>
                  <a:pt x="9935904" y="6274209"/>
                </a:cubicBezTo>
                <a:cubicBezTo>
                  <a:pt x="9945220" y="6260235"/>
                  <a:pt x="9949878" y="6253248"/>
                  <a:pt x="9949878" y="6253248"/>
                </a:cubicBezTo>
                <a:close/>
                <a:moveTo>
                  <a:pt x="1369507" y="6253248"/>
                </a:moveTo>
                <a:cubicBezTo>
                  <a:pt x="1378822" y="6262564"/>
                  <a:pt x="1388138" y="6267221"/>
                  <a:pt x="1397455" y="6267221"/>
                </a:cubicBezTo>
                <a:lnTo>
                  <a:pt x="1369507" y="6267221"/>
                </a:lnTo>
                <a:cubicBezTo>
                  <a:pt x="1369507" y="6267221"/>
                  <a:pt x="1369507" y="6262564"/>
                  <a:pt x="1369507" y="6253248"/>
                </a:cubicBezTo>
                <a:close/>
                <a:moveTo>
                  <a:pt x="838473" y="6253248"/>
                </a:moveTo>
                <a:lnTo>
                  <a:pt x="852447" y="6267221"/>
                </a:lnTo>
                <a:cubicBezTo>
                  <a:pt x="852447" y="6267221"/>
                  <a:pt x="850118" y="6269550"/>
                  <a:pt x="845461" y="6274209"/>
                </a:cubicBezTo>
                <a:cubicBezTo>
                  <a:pt x="840802" y="6278868"/>
                  <a:pt x="833816" y="6281197"/>
                  <a:pt x="824497" y="6281197"/>
                </a:cubicBezTo>
                <a:cubicBezTo>
                  <a:pt x="824497" y="6271881"/>
                  <a:pt x="829157" y="6262564"/>
                  <a:pt x="838473" y="6253248"/>
                </a:cubicBezTo>
                <a:close/>
                <a:moveTo>
                  <a:pt x="663790" y="6253248"/>
                </a:moveTo>
                <a:cubicBezTo>
                  <a:pt x="659133" y="6253248"/>
                  <a:pt x="654476" y="6257907"/>
                  <a:pt x="649817" y="6267221"/>
                </a:cubicBezTo>
                <a:cubicBezTo>
                  <a:pt x="645157" y="6276538"/>
                  <a:pt x="647487" y="6281197"/>
                  <a:pt x="656804" y="6281197"/>
                </a:cubicBezTo>
                <a:cubicBezTo>
                  <a:pt x="656804" y="6281197"/>
                  <a:pt x="661462" y="6276538"/>
                  <a:pt x="670778" y="6267221"/>
                </a:cubicBezTo>
                <a:cubicBezTo>
                  <a:pt x="670778" y="6257907"/>
                  <a:pt x="668450" y="6253248"/>
                  <a:pt x="663790" y="6253248"/>
                </a:cubicBezTo>
                <a:close/>
                <a:moveTo>
                  <a:pt x="9935904" y="6239274"/>
                </a:moveTo>
                <a:cubicBezTo>
                  <a:pt x="9935904" y="6239274"/>
                  <a:pt x="9933573" y="6241603"/>
                  <a:pt x="9928916" y="6246260"/>
                </a:cubicBezTo>
                <a:cubicBezTo>
                  <a:pt x="9924259" y="6250919"/>
                  <a:pt x="9919600" y="6253248"/>
                  <a:pt x="9914942" y="6253248"/>
                </a:cubicBezTo>
                <a:cubicBezTo>
                  <a:pt x="9910285" y="6253248"/>
                  <a:pt x="9905626" y="6255576"/>
                  <a:pt x="9900968" y="6260235"/>
                </a:cubicBezTo>
                <a:cubicBezTo>
                  <a:pt x="9896309" y="6264893"/>
                  <a:pt x="9893981" y="6271881"/>
                  <a:pt x="9893981" y="6281197"/>
                </a:cubicBezTo>
                <a:lnTo>
                  <a:pt x="9921930" y="6267221"/>
                </a:lnTo>
                <a:cubicBezTo>
                  <a:pt x="9931247" y="6248588"/>
                  <a:pt x="9935904" y="6239274"/>
                  <a:pt x="9935904" y="6239274"/>
                </a:cubicBezTo>
                <a:close/>
                <a:moveTo>
                  <a:pt x="2948629" y="6239274"/>
                </a:moveTo>
                <a:cubicBezTo>
                  <a:pt x="2939314" y="6239274"/>
                  <a:pt x="2934655" y="6248588"/>
                  <a:pt x="2934655" y="6267221"/>
                </a:cubicBezTo>
                <a:lnTo>
                  <a:pt x="2948629" y="6253248"/>
                </a:lnTo>
                <a:close/>
                <a:moveTo>
                  <a:pt x="2026311" y="6239274"/>
                </a:moveTo>
                <a:cubicBezTo>
                  <a:pt x="2026311" y="6239274"/>
                  <a:pt x="2030967" y="6239274"/>
                  <a:pt x="2040285" y="6239274"/>
                </a:cubicBezTo>
                <a:lnTo>
                  <a:pt x="2047272" y="6239274"/>
                </a:lnTo>
                <a:cubicBezTo>
                  <a:pt x="2042613" y="6239274"/>
                  <a:pt x="2040285" y="6243931"/>
                  <a:pt x="2040285" y="6253248"/>
                </a:cubicBezTo>
                <a:cubicBezTo>
                  <a:pt x="2040285" y="6253248"/>
                  <a:pt x="2035627" y="6248588"/>
                  <a:pt x="2026311" y="6239274"/>
                </a:cubicBezTo>
                <a:close/>
                <a:moveTo>
                  <a:pt x="1579125" y="6239274"/>
                </a:moveTo>
                <a:cubicBezTo>
                  <a:pt x="1579125" y="6239274"/>
                  <a:pt x="1579125" y="6246260"/>
                  <a:pt x="1579125" y="6260235"/>
                </a:cubicBezTo>
                <a:cubicBezTo>
                  <a:pt x="1579125" y="6274209"/>
                  <a:pt x="1581454" y="6278868"/>
                  <a:pt x="1586111" y="6274209"/>
                </a:cubicBezTo>
                <a:cubicBezTo>
                  <a:pt x="1590770" y="6269550"/>
                  <a:pt x="1593099" y="6271881"/>
                  <a:pt x="1593099" y="6281197"/>
                </a:cubicBezTo>
                <a:cubicBezTo>
                  <a:pt x="1593099" y="6281197"/>
                  <a:pt x="1590770" y="6281197"/>
                  <a:pt x="1586111" y="6281197"/>
                </a:cubicBezTo>
                <a:cubicBezTo>
                  <a:pt x="1581454" y="6281197"/>
                  <a:pt x="1576795" y="6283526"/>
                  <a:pt x="1572137" y="6288185"/>
                </a:cubicBezTo>
                <a:cubicBezTo>
                  <a:pt x="1567480" y="6292842"/>
                  <a:pt x="1560492" y="6295171"/>
                  <a:pt x="1551176" y="6295171"/>
                </a:cubicBezTo>
                <a:lnTo>
                  <a:pt x="1537200" y="6295171"/>
                </a:lnTo>
                <a:cubicBezTo>
                  <a:pt x="1537200" y="6257907"/>
                  <a:pt x="1551176" y="6239274"/>
                  <a:pt x="1579125" y="6239274"/>
                </a:cubicBezTo>
                <a:close/>
                <a:moveTo>
                  <a:pt x="9782185" y="6225298"/>
                </a:moveTo>
                <a:lnTo>
                  <a:pt x="9782185" y="6239274"/>
                </a:lnTo>
                <a:cubicBezTo>
                  <a:pt x="9782185" y="6239274"/>
                  <a:pt x="9786842" y="6239274"/>
                  <a:pt x="9796158" y="6239274"/>
                </a:cubicBezTo>
                <a:close/>
                <a:moveTo>
                  <a:pt x="3968772" y="6225298"/>
                </a:moveTo>
                <a:cubicBezTo>
                  <a:pt x="3968772" y="6234615"/>
                  <a:pt x="3968772" y="6239274"/>
                  <a:pt x="3968772" y="6239274"/>
                </a:cubicBezTo>
                <a:lnTo>
                  <a:pt x="3982746" y="6239274"/>
                </a:lnTo>
                <a:close/>
                <a:moveTo>
                  <a:pt x="2585292" y="6225298"/>
                </a:moveTo>
                <a:lnTo>
                  <a:pt x="2571317" y="6239274"/>
                </a:lnTo>
                <a:lnTo>
                  <a:pt x="2585292" y="6239274"/>
                </a:lnTo>
                <a:cubicBezTo>
                  <a:pt x="2585292" y="6239274"/>
                  <a:pt x="2585292" y="6234615"/>
                  <a:pt x="2585292" y="6225298"/>
                </a:cubicBezTo>
                <a:close/>
                <a:moveTo>
                  <a:pt x="1523226" y="6225298"/>
                </a:moveTo>
                <a:lnTo>
                  <a:pt x="1551176" y="6225298"/>
                </a:lnTo>
                <a:cubicBezTo>
                  <a:pt x="1551176" y="6225298"/>
                  <a:pt x="1555832" y="6225298"/>
                  <a:pt x="1565150" y="6225298"/>
                </a:cubicBezTo>
                <a:lnTo>
                  <a:pt x="1551176" y="6239274"/>
                </a:lnTo>
                <a:cubicBezTo>
                  <a:pt x="1541859" y="6248588"/>
                  <a:pt x="1532543" y="6253248"/>
                  <a:pt x="1523226" y="6253248"/>
                </a:cubicBezTo>
                <a:cubicBezTo>
                  <a:pt x="1523226" y="6243931"/>
                  <a:pt x="1523226" y="6239274"/>
                  <a:pt x="1523226" y="6239274"/>
                </a:cubicBezTo>
                <a:cubicBezTo>
                  <a:pt x="1523226" y="6239274"/>
                  <a:pt x="1523226" y="6234615"/>
                  <a:pt x="1523226" y="6225298"/>
                </a:cubicBezTo>
                <a:close/>
                <a:moveTo>
                  <a:pt x="866423" y="6216564"/>
                </a:moveTo>
                <a:cubicBezTo>
                  <a:pt x="868751" y="6215400"/>
                  <a:pt x="871079" y="6215982"/>
                  <a:pt x="873410" y="6218312"/>
                </a:cubicBezTo>
                <a:cubicBezTo>
                  <a:pt x="878068" y="6222970"/>
                  <a:pt x="880396" y="6227627"/>
                  <a:pt x="880396" y="6232286"/>
                </a:cubicBezTo>
                <a:cubicBezTo>
                  <a:pt x="880396" y="6236945"/>
                  <a:pt x="875737" y="6239274"/>
                  <a:pt x="866423" y="6239274"/>
                </a:cubicBezTo>
                <a:cubicBezTo>
                  <a:pt x="857106" y="6239274"/>
                  <a:pt x="854777" y="6234615"/>
                  <a:pt x="859434" y="6225298"/>
                </a:cubicBezTo>
                <a:cubicBezTo>
                  <a:pt x="861763" y="6220641"/>
                  <a:pt x="864092" y="6217730"/>
                  <a:pt x="866423" y="6216564"/>
                </a:cubicBezTo>
                <a:close/>
                <a:moveTo>
                  <a:pt x="3409790" y="6211324"/>
                </a:moveTo>
                <a:cubicBezTo>
                  <a:pt x="3409790" y="6220641"/>
                  <a:pt x="3409790" y="6225298"/>
                  <a:pt x="3409790" y="6225298"/>
                </a:cubicBezTo>
                <a:cubicBezTo>
                  <a:pt x="3409790" y="6225298"/>
                  <a:pt x="3412119" y="6225298"/>
                  <a:pt x="3416776" y="6225298"/>
                </a:cubicBezTo>
                <a:cubicBezTo>
                  <a:pt x="3421435" y="6225298"/>
                  <a:pt x="3423764" y="6220641"/>
                  <a:pt x="3423764" y="6211324"/>
                </a:cubicBezTo>
                <a:close/>
                <a:moveTo>
                  <a:pt x="2655165" y="6211324"/>
                </a:moveTo>
                <a:lnTo>
                  <a:pt x="2669138" y="6239274"/>
                </a:lnTo>
                <a:lnTo>
                  <a:pt x="2683115" y="6225298"/>
                </a:lnTo>
                <a:cubicBezTo>
                  <a:pt x="2673798" y="6225298"/>
                  <a:pt x="2664482" y="6220641"/>
                  <a:pt x="2655165" y="6211324"/>
                </a:cubicBezTo>
                <a:close/>
                <a:moveTo>
                  <a:pt x="1285658" y="6211324"/>
                </a:moveTo>
                <a:cubicBezTo>
                  <a:pt x="1285658" y="6211324"/>
                  <a:pt x="1290316" y="6211324"/>
                  <a:pt x="1299633" y="6211324"/>
                </a:cubicBezTo>
                <a:cubicBezTo>
                  <a:pt x="1299633" y="6211324"/>
                  <a:pt x="1299633" y="6215982"/>
                  <a:pt x="1299633" y="6225298"/>
                </a:cubicBezTo>
                <a:cubicBezTo>
                  <a:pt x="1299633" y="6225298"/>
                  <a:pt x="1297304" y="6225298"/>
                  <a:pt x="1292647" y="6225298"/>
                </a:cubicBezTo>
                <a:cubicBezTo>
                  <a:pt x="1287987" y="6225298"/>
                  <a:pt x="1285658" y="6229957"/>
                  <a:pt x="1285658" y="6239274"/>
                </a:cubicBezTo>
                <a:cubicBezTo>
                  <a:pt x="1285658" y="6239274"/>
                  <a:pt x="1290316" y="6239274"/>
                  <a:pt x="1299633" y="6239274"/>
                </a:cubicBezTo>
                <a:lnTo>
                  <a:pt x="1299633" y="6253248"/>
                </a:lnTo>
                <a:cubicBezTo>
                  <a:pt x="1281001" y="6271881"/>
                  <a:pt x="1267026" y="6276538"/>
                  <a:pt x="1257709" y="6267221"/>
                </a:cubicBezTo>
                <a:lnTo>
                  <a:pt x="1271684" y="6239274"/>
                </a:lnTo>
                <a:cubicBezTo>
                  <a:pt x="1271684" y="6239274"/>
                  <a:pt x="1274013" y="6236945"/>
                  <a:pt x="1278671" y="6232286"/>
                </a:cubicBezTo>
                <a:cubicBezTo>
                  <a:pt x="1283329" y="6227627"/>
                  <a:pt x="1285658" y="6220641"/>
                  <a:pt x="1285658" y="6211324"/>
                </a:cubicBezTo>
                <a:close/>
                <a:moveTo>
                  <a:pt x="1020141" y="6211324"/>
                </a:moveTo>
                <a:lnTo>
                  <a:pt x="1034117" y="6225298"/>
                </a:lnTo>
                <a:lnTo>
                  <a:pt x="1048091" y="6211324"/>
                </a:lnTo>
                <a:close/>
                <a:moveTo>
                  <a:pt x="754627" y="6211324"/>
                </a:moveTo>
                <a:lnTo>
                  <a:pt x="754627" y="6225298"/>
                </a:lnTo>
                <a:cubicBezTo>
                  <a:pt x="763941" y="6225298"/>
                  <a:pt x="773258" y="6220641"/>
                  <a:pt x="782574" y="6211324"/>
                </a:cubicBezTo>
                <a:close/>
                <a:moveTo>
                  <a:pt x="2221953" y="6197349"/>
                </a:moveTo>
                <a:lnTo>
                  <a:pt x="2166056" y="6267221"/>
                </a:lnTo>
                <a:lnTo>
                  <a:pt x="2194003" y="6239274"/>
                </a:lnTo>
                <a:cubicBezTo>
                  <a:pt x="2212637" y="6220641"/>
                  <a:pt x="2221953" y="6206665"/>
                  <a:pt x="2221953" y="6197349"/>
                </a:cubicBezTo>
                <a:close/>
                <a:moveTo>
                  <a:pt x="1621048" y="6197349"/>
                </a:moveTo>
                <a:lnTo>
                  <a:pt x="1635022" y="6197349"/>
                </a:lnTo>
                <a:cubicBezTo>
                  <a:pt x="1635022" y="6215982"/>
                  <a:pt x="1625706" y="6225298"/>
                  <a:pt x="1607072" y="6225298"/>
                </a:cubicBezTo>
                <a:cubicBezTo>
                  <a:pt x="1597756" y="6225298"/>
                  <a:pt x="1593099" y="6222970"/>
                  <a:pt x="1593099" y="6218312"/>
                </a:cubicBezTo>
                <a:cubicBezTo>
                  <a:pt x="1593099" y="6213653"/>
                  <a:pt x="1597756" y="6211324"/>
                  <a:pt x="1607072" y="6211324"/>
                </a:cubicBezTo>
                <a:cubicBezTo>
                  <a:pt x="1607072" y="6211324"/>
                  <a:pt x="1611732" y="6206665"/>
                  <a:pt x="1621048" y="6197349"/>
                </a:cubicBezTo>
                <a:close/>
                <a:moveTo>
                  <a:pt x="1774768" y="6186868"/>
                </a:moveTo>
                <a:cubicBezTo>
                  <a:pt x="1779427" y="6184539"/>
                  <a:pt x="1784084" y="6188034"/>
                  <a:pt x="1788741" y="6197349"/>
                </a:cubicBezTo>
                <a:cubicBezTo>
                  <a:pt x="1798059" y="6206665"/>
                  <a:pt x="1795729" y="6215982"/>
                  <a:pt x="1781755" y="6225298"/>
                </a:cubicBezTo>
                <a:cubicBezTo>
                  <a:pt x="1767782" y="6234615"/>
                  <a:pt x="1760793" y="6241603"/>
                  <a:pt x="1760793" y="6246260"/>
                </a:cubicBezTo>
                <a:cubicBezTo>
                  <a:pt x="1760793" y="6250919"/>
                  <a:pt x="1760793" y="6253248"/>
                  <a:pt x="1760793" y="6253248"/>
                </a:cubicBezTo>
                <a:lnTo>
                  <a:pt x="1746818" y="6267221"/>
                </a:lnTo>
                <a:lnTo>
                  <a:pt x="1718871" y="6295171"/>
                </a:lnTo>
                <a:lnTo>
                  <a:pt x="1718871" y="6281197"/>
                </a:lnTo>
                <a:cubicBezTo>
                  <a:pt x="1709553" y="6281197"/>
                  <a:pt x="1707223" y="6276538"/>
                  <a:pt x="1711883" y="6267221"/>
                </a:cubicBezTo>
                <a:cubicBezTo>
                  <a:pt x="1716539" y="6257907"/>
                  <a:pt x="1721199" y="6248588"/>
                  <a:pt x="1725857" y="6239274"/>
                </a:cubicBezTo>
                <a:cubicBezTo>
                  <a:pt x="1730516" y="6229957"/>
                  <a:pt x="1732844" y="6229957"/>
                  <a:pt x="1732844" y="6239274"/>
                </a:cubicBezTo>
                <a:lnTo>
                  <a:pt x="1732844" y="6211324"/>
                </a:lnTo>
                <a:cubicBezTo>
                  <a:pt x="1751477" y="6229957"/>
                  <a:pt x="1760793" y="6229957"/>
                  <a:pt x="1760793" y="6211324"/>
                </a:cubicBezTo>
                <a:cubicBezTo>
                  <a:pt x="1765451" y="6197349"/>
                  <a:pt x="1770110" y="6189197"/>
                  <a:pt x="1774768" y="6186868"/>
                </a:cubicBezTo>
                <a:close/>
                <a:moveTo>
                  <a:pt x="9902277" y="6183813"/>
                </a:moveTo>
                <a:cubicBezTo>
                  <a:pt x="9901402" y="6181191"/>
                  <a:pt x="9893981" y="6190363"/>
                  <a:pt x="9880005" y="6211324"/>
                </a:cubicBezTo>
                <a:cubicBezTo>
                  <a:pt x="9870688" y="6220641"/>
                  <a:pt x="9859043" y="6229957"/>
                  <a:pt x="9845070" y="6239274"/>
                </a:cubicBezTo>
                <a:cubicBezTo>
                  <a:pt x="9831096" y="6248588"/>
                  <a:pt x="9824108" y="6253248"/>
                  <a:pt x="9824108" y="6253248"/>
                </a:cubicBezTo>
                <a:cubicBezTo>
                  <a:pt x="9805475" y="6262564"/>
                  <a:pt x="9800816" y="6271881"/>
                  <a:pt x="9810132" y="6281197"/>
                </a:cubicBezTo>
                <a:cubicBezTo>
                  <a:pt x="9810132" y="6290514"/>
                  <a:pt x="9805475" y="6299830"/>
                  <a:pt x="9796158" y="6309147"/>
                </a:cubicBezTo>
                <a:cubicBezTo>
                  <a:pt x="9786842" y="6318461"/>
                  <a:pt x="9772866" y="6327780"/>
                  <a:pt x="9754235" y="6337094"/>
                </a:cubicBezTo>
                <a:cubicBezTo>
                  <a:pt x="9707653" y="6337094"/>
                  <a:pt x="9693679" y="6351070"/>
                  <a:pt x="9712312" y="6379019"/>
                </a:cubicBezTo>
                <a:cubicBezTo>
                  <a:pt x="9712312" y="6397652"/>
                  <a:pt x="9712312" y="6411626"/>
                  <a:pt x="9712312" y="6420942"/>
                </a:cubicBezTo>
                <a:cubicBezTo>
                  <a:pt x="9712312" y="6420942"/>
                  <a:pt x="9714641" y="6423271"/>
                  <a:pt x="9719298" y="6427930"/>
                </a:cubicBezTo>
                <a:cubicBezTo>
                  <a:pt x="9723955" y="6432588"/>
                  <a:pt x="9730943" y="6434916"/>
                  <a:pt x="9740260" y="6434916"/>
                </a:cubicBezTo>
                <a:lnTo>
                  <a:pt x="9768209" y="6448892"/>
                </a:lnTo>
                <a:cubicBezTo>
                  <a:pt x="9768209" y="6458207"/>
                  <a:pt x="9772866" y="6458207"/>
                  <a:pt x="9782185" y="6448892"/>
                </a:cubicBezTo>
                <a:lnTo>
                  <a:pt x="9796158" y="6448892"/>
                </a:lnTo>
                <a:lnTo>
                  <a:pt x="9810132" y="6448892"/>
                </a:lnTo>
                <a:cubicBezTo>
                  <a:pt x="9810132" y="6439575"/>
                  <a:pt x="9810132" y="6430259"/>
                  <a:pt x="9810132" y="6420942"/>
                </a:cubicBezTo>
                <a:cubicBezTo>
                  <a:pt x="9810132" y="6411626"/>
                  <a:pt x="9821777" y="6388334"/>
                  <a:pt x="9845070" y="6351070"/>
                </a:cubicBezTo>
                <a:cubicBezTo>
                  <a:pt x="9868362" y="6313804"/>
                  <a:pt x="9880005" y="6295171"/>
                  <a:pt x="9880005" y="6295171"/>
                </a:cubicBezTo>
                <a:cubicBezTo>
                  <a:pt x="9880005" y="6295171"/>
                  <a:pt x="9877676" y="6292842"/>
                  <a:pt x="9873019" y="6288185"/>
                </a:cubicBezTo>
                <a:cubicBezTo>
                  <a:pt x="9868362" y="6283526"/>
                  <a:pt x="9866031" y="6276538"/>
                  <a:pt x="9866031" y="6267221"/>
                </a:cubicBezTo>
                <a:cubicBezTo>
                  <a:pt x="9866031" y="6257907"/>
                  <a:pt x="9875348" y="6243931"/>
                  <a:pt x="9893981" y="6225298"/>
                </a:cubicBezTo>
                <a:lnTo>
                  <a:pt x="9907954" y="6211324"/>
                </a:lnTo>
                <a:cubicBezTo>
                  <a:pt x="9898638" y="6211324"/>
                  <a:pt x="9896309" y="6204337"/>
                  <a:pt x="9900968" y="6190363"/>
                </a:cubicBezTo>
                <a:cubicBezTo>
                  <a:pt x="9902131" y="6186868"/>
                  <a:pt x="9902568" y="6184686"/>
                  <a:pt x="9902277" y="6183813"/>
                </a:cubicBezTo>
                <a:close/>
                <a:moveTo>
                  <a:pt x="3870950" y="6183375"/>
                </a:moveTo>
                <a:cubicBezTo>
                  <a:pt x="3870950" y="6192691"/>
                  <a:pt x="3870950" y="6197349"/>
                  <a:pt x="3870950" y="6197349"/>
                </a:cubicBezTo>
                <a:lnTo>
                  <a:pt x="3884923" y="6183375"/>
                </a:lnTo>
                <a:close/>
                <a:moveTo>
                  <a:pt x="2340737" y="6183375"/>
                </a:moveTo>
                <a:cubicBezTo>
                  <a:pt x="2336079" y="6183375"/>
                  <a:pt x="2329092" y="6188034"/>
                  <a:pt x="2319775" y="6197349"/>
                </a:cubicBezTo>
                <a:cubicBezTo>
                  <a:pt x="2310459" y="6206665"/>
                  <a:pt x="2312788" y="6208996"/>
                  <a:pt x="2326763" y="6204337"/>
                </a:cubicBezTo>
                <a:cubicBezTo>
                  <a:pt x="2340737" y="6199677"/>
                  <a:pt x="2347724" y="6197349"/>
                  <a:pt x="2347724" y="6197349"/>
                </a:cubicBezTo>
                <a:cubicBezTo>
                  <a:pt x="2347724" y="6188034"/>
                  <a:pt x="2345395" y="6183375"/>
                  <a:pt x="2340737" y="6183375"/>
                </a:cubicBezTo>
                <a:close/>
                <a:moveTo>
                  <a:pt x="1048091" y="6183375"/>
                </a:moveTo>
                <a:lnTo>
                  <a:pt x="1062065" y="6197349"/>
                </a:lnTo>
                <a:cubicBezTo>
                  <a:pt x="1071381" y="6188034"/>
                  <a:pt x="1076041" y="6183375"/>
                  <a:pt x="1076041" y="6183375"/>
                </a:cubicBezTo>
                <a:close/>
                <a:moveTo>
                  <a:pt x="653309" y="6183375"/>
                </a:moveTo>
                <a:cubicBezTo>
                  <a:pt x="650980" y="6183375"/>
                  <a:pt x="647487" y="6188034"/>
                  <a:pt x="642829" y="6197349"/>
                </a:cubicBezTo>
                <a:lnTo>
                  <a:pt x="600906" y="6239274"/>
                </a:lnTo>
                <a:cubicBezTo>
                  <a:pt x="582272" y="6257907"/>
                  <a:pt x="577615" y="6271881"/>
                  <a:pt x="586931" y="6281197"/>
                </a:cubicBezTo>
                <a:cubicBezTo>
                  <a:pt x="586931" y="6290514"/>
                  <a:pt x="600906" y="6276538"/>
                  <a:pt x="628855" y="6239274"/>
                </a:cubicBezTo>
                <a:cubicBezTo>
                  <a:pt x="656804" y="6211324"/>
                  <a:pt x="666121" y="6197349"/>
                  <a:pt x="656804" y="6197349"/>
                </a:cubicBezTo>
                <a:cubicBezTo>
                  <a:pt x="656804" y="6188034"/>
                  <a:pt x="655640" y="6183375"/>
                  <a:pt x="653309" y="6183375"/>
                </a:cubicBezTo>
                <a:close/>
                <a:moveTo>
                  <a:pt x="2849060" y="6178134"/>
                </a:moveTo>
                <a:cubicBezTo>
                  <a:pt x="2845567" y="6179300"/>
                  <a:pt x="2841492" y="6183375"/>
                  <a:pt x="2836833" y="6190363"/>
                </a:cubicBezTo>
                <a:cubicBezTo>
                  <a:pt x="2827516" y="6204337"/>
                  <a:pt x="2818200" y="6206665"/>
                  <a:pt x="2808884" y="6197349"/>
                </a:cubicBezTo>
                <a:lnTo>
                  <a:pt x="2780934" y="6197349"/>
                </a:lnTo>
                <a:lnTo>
                  <a:pt x="2794910" y="6211324"/>
                </a:lnTo>
                <a:lnTo>
                  <a:pt x="2808884" y="6211324"/>
                </a:lnTo>
                <a:cubicBezTo>
                  <a:pt x="2808884" y="6220641"/>
                  <a:pt x="2806555" y="6227627"/>
                  <a:pt x="2801898" y="6232286"/>
                </a:cubicBezTo>
                <a:cubicBezTo>
                  <a:pt x="2797238" y="6236945"/>
                  <a:pt x="2794910" y="6239274"/>
                  <a:pt x="2794910" y="6239274"/>
                </a:cubicBezTo>
                <a:lnTo>
                  <a:pt x="2794910" y="6267221"/>
                </a:lnTo>
                <a:lnTo>
                  <a:pt x="2808884" y="6253248"/>
                </a:lnTo>
                <a:cubicBezTo>
                  <a:pt x="2818200" y="6253248"/>
                  <a:pt x="2822859" y="6253248"/>
                  <a:pt x="2822859" y="6253248"/>
                </a:cubicBezTo>
                <a:cubicBezTo>
                  <a:pt x="2822859" y="6253248"/>
                  <a:pt x="2822859" y="6248588"/>
                  <a:pt x="2822859" y="6239274"/>
                </a:cubicBezTo>
                <a:lnTo>
                  <a:pt x="2850808" y="6211324"/>
                </a:lnTo>
                <a:cubicBezTo>
                  <a:pt x="2860123" y="6211324"/>
                  <a:pt x="2864782" y="6208996"/>
                  <a:pt x="2864782" y="6204337"/>
                </a:cubicBezTo>
                <a:cubicBezTo>
                  <a:pt x="2864782" y="6199677"/>
                  <a:pt x="2862454" y="6192691"/>
                  <a:pt x="2857794" y="6183375"/>
                </a:cubicBezTo>
                <a:cubicBezTo>
                  <a:pt x="2855466" y="6178718"/>
                  <a:pt x="2852555" y="6176971"/>
                  <a:pt x="2849060" y="6178134"/>
                </a:cubicBezTo>
                <a:close/>
                <a:moveTo>
                  <a:pt x="780827" y="6174641"/>
                </a:moveTo>
                <a:cubicBezTo>
                  <a:pt x="779663" y="6173476"/>
                  <a:pt x="777917" y="6174058"/>
                  <a:pt x="775588" y="6176387"/>
                </a:cubicBezTo>
                <a:cubicBezTo>
                  <a:pt x="770929" y="6181046"/>
                  <a:pt x="773258" y="6183375"/>
                  <a:pt x="782574" y="6183375"/>
                </a:cubicBezTo>
                <a:cubicBezTo>
                  <a:pt x="782574" y="6178718"/>
                  <a:pt x="781992" y="6175805"/>
                  <a:pt x="780827" y="6174641"/>
                </a:cubicBezTo>
                <a:close/>
                <a:moveTo>
                  <a:pt x="2361699" y="6169401"/>
                </a:moveTo>
                <a:cubicBezTo>
                  <a:pt x="2361699" y="6169401"/>
                  <a:pt x="2357041" y="6174058"/>
                  <a:pt x="2347724" y="6183375"/>
                </a:cubicBezTo>
                <a:cubicBezTo>
                  <a:pt x="2347724" y="6183375"/>
                  <a:pt x="2350054" y="6185704"/>
                  <a:pt x="2354713" y="6190363"/>
                </a:cubicBezTo>
                <a:cubicBezTo>
                  <a:pt x="2359370" y="6195020"/>
                  <a:pt x="2361699" y="6197349"/>
                  <a:pt x="2361699" y="6197349"/>
                </a:cubicBezTo>
                <a:cubicBezTo>
                  <a:pt x="2361699" y="6197349"/>
                  <a:pt x="2361699" y="6192691"/>
                  <a:pt x="2361699" y="6183375"/>
                </a:cubicBezTo>
                <a:close/>
                <a:moveTo>
                  <a:pt x="10676556" y="6155426"/>
                </a:moveTo>
                <a:lnTo>
                  <a:pt x="10690530" y="6155426"/>
                </a:lnTo>
                <a:cubicBezTo>
                  <a:pt x="10690530" y="6164742"/>
                  <a:pt x="10690530" y="6169401"/>
                  <a:pt x="10690530" y="6169401"/>
                </a:cubicBezTo>
                <a:cubicBezTo>
                  <a:pt x="10690530" y="6169401"/>
                  <a:pt x="10685872" y="6169401"/>
                  <a:pt x="10676556" y="6169401"/>
                </a:cubicBezTo>
                <a:cubicBezTo>
                  <a:pt x="10676556" y="6169401"/>
                  <a:pt x="10676556" y="6164742"/>
                  <a:pt x="10676556" y="6155426"/>
                </a:cubicBezTo>
                <a:close/>
                <a:moveTo>
                  <a:pt x="2249903" y="6155426"/>
                </a:moveTo>
                <a:lnTo>
                  <a:pt x="2249903" y="6169401"/>
                </a:lnTo>
                <a:cubicBezTo>
                  <a:pt x="2259219" y="6160085"/>
                  <a:pt x="2263877" y="6155426"/>
                  <a:pt x="2263877" y="6155426"/>
                </a:cubicBezTo>
                <a:close/>
                <a:moveTo>
                  <a:pt x="1158141" y="6146691"/>
                </a:moveTo>
                <a:cubicBezTo>
                  <a:pt x="1156976" y="6145527"/>
                  <a:pt x="1155230" y="6146109"/>
                  <a:pt x="1152901" y="6148438"/>
                </a:cubicBezTo>
                <a:cubicBezTo>
                  <a:pt x="1148242" y="6153097"/>
                  <a:pt x="1145913" y="6155426"/>
                  <a:pt x="1145913" y="6155426"/>
                </a:cubicBezTo>
                <a:cubicBezTo>
                  <a:pt x="1145913" y="6155426"/>
                  <a:pt x="1148242" y="6155426"/>
                  <a:pt x="1152901" y="6155426"/>
                </a:cubicBezTo>
                <a:cubicBezTo>
                  <a:pt x="1157559" y="6155426"/>
                  <a:pt x="1159887" y="6155426"/>
                  <a:pt x="1159887" y="6155426"/>
                </a:cubicBezTo>
                <a:cubicBezTo>
                  <a:pt x="1159887" y="6150768"/>
                  <a:pt x="1159304" y="6147857"/>
                  <a:pt x="1158141" y="6146691"/>
                </a:cubicBezTo>
                <a:close/>
                <a:moveTo>
                  <a:pt x="821004" y="6146691"/>
                </a:moveTo>
                <a:cubicBezTo>
                  <a:pt x="818676" y="6145527"/>
                  <a:pt x="815183" y="6146109"/>
                  <a:pt x="810523" y="6148438"/>
                </a:cubicBezTo>
                <a:cubicBezTo>
                  <a:pt x="801207" y="6153097"/>
                  <a:pt x="796549" y="6160085"/>
                  <a:pt x="796549" y="6169401"/>
                </a:cubicBezTo>
                <a:cubicBezTo>
                  <a:pt x="805866" y="6178716"/>
                  <a:pt x="817511" y="6183375"/>
                  <a:pt x="831485" y="6183375"/>
                </a:cubicBezTo>
                <a:cubicBezTo>
                  <a:pt x="845461" y="6183375"/>
                  <a:pt x="852447" y="6181046"/>
                  <a:pt x="852447" y="6176387"/>
                </a:cubicBezTo>
                <a:cubicBezTo>
                  <a:pt x="852447" y="6171730"/>
                  <a:pt x="850118" y="6167073"/>
                  <a:pt x="845461" y="6162413"/>
                </a:cubicBezTo>
                <a:cubicBezTo>
                  <a:pt x="840802" y="6157754"/>
                  <a:pt x="836144" y="6157754"/>
                  <a:pt x="831485" y="6162413"/>
                </a:cubicBezTo>
                <a:cubicBezTo>
                  <a:pt x="826828" y="6167073"/>
                  <a:pt x="824497" y="6164742"/>
                  <a:pt x="824497" y="6155426"/>
                </a:cubicBezTo>
                <a:cubicBezTo>
                  <a:pt x="824497" y="6150768"/>
                  <a:pt x="823333" y="6147857"/>
                  <a:pt x="821004" y="6146691"/>
                </a:cubicBezTo>
                <a:close/>
                <a:moveTo>
                  <a:pt x="3577483" y="6141452"/>
                </a:moveTo>
                <a:lnTo>
                  <a:pt x="3577483" y="6155426"/>
                </a:lnTo>
                <a:cubicBezTo>
                  <a:pt x="3586800" y="6155426"/>
                  <a:pt x="3591459" y="6150768"/>
                  <a:pt x="3591459" y="6141452"/>
                </a:cubicBezTo>
                <a:close/>
                <a:moveTo>
                  <a:pt x="2892732" y="6141452"/>
                </a:moveTo>
                <a:cubicBezTo>
                  <a:pt x="2883415" y="6141452"/>
                  <a:pt x="2876428" y="6146109"/>
                  <a:pt x="2871770" y="6155426"/>
                </a:cubicBezTo>
                <a:cubicBezTo>
                  <a:pt x="2867111" y="6164742"/>
                  <a:pt x="2864782" y="6169401"/>
                  <a:pt x="2864782" y="6169401"/>
                </a:cubicBezTo>
                <a:lnTo>
                  <a:pt x="2892732" y="6155426"/>
                </a:lnTo>
                <a:cubicBezTo>
                  <a:pt x="2892732" y="6146109"/>
                  <a:pt x="2892732" y="6141452"/>
                  <a:pt x="2892732" y="6141452"/>
                </a:cubicBezTo>
                <a:close/>
                <a:moveTo>
                  <a:pt x="2026311" y="6127476"/>
                </a:moveTo>
                <a:cubicBezTo>
                  <a:pt x="2026311" y="6127476"/>
                  <a:pt x="2026311" y="6132135"/>
                  <a:pt x="2026311" y="6141452"/>
                </a:cubicBezTo>
                <a:cubicBezTo>
                  <a:pt x="2026311" y="6141452"/>
                  <a:pt x="2026311" y="6143780"/>
                  <a:pt x="2026311" y="6148438"/>
                </a:cubicBezTo>
                <a:cubicBezTo>
                  <a:pt x="2026311" y="6153097"/>
                  <a:pt x="2028639" y="6153097"/>
                  <a:pt x="2033296" y="6148438"/>
                </a:cubicBezTo>
                <a:cubicBezTo>
                  <a:pt x="2037956" y="6143780"/>
                  <a:pt x="2040285" y="6141452"/>
                  <a:pt x="2040285" y="6141452"/>
                </a:cubicBezTo>
                <a:close/>
                <a:moveTo>
                  <a:pt x="1858615" y="6127476"/>
                </a:moveTo>
                <a:lnTo>
                  <a:pt x="1872590" y="6127476"/>
                </a:lnTo>
                <a:cubicBezTo>
                  <a:pt x="1872590" y="6136793"/>
                  <a:pt x="1867932" y="6141452"/>
                  <a:pt x="1858615" y="6141452"/>
                </a:cubicBezTo>
                <a:cubicBezTo>
                  <a:pt x="1849299" y="6141452"/>
                  <a:pt x="1849299" y="6136793"/>
                  <a:pt x="1858615" y="6127476"/>
                </a:cubicBezTo>
                <a:close/>
                <a:moveTo>
                  <a:pt x="1103990" y="6127476"/>
                </a:moveTo>
                <a:cubicBezTo>
                  <a:pt x="1094674" y="6127476"/>
                  <a:pt x="1094674" y="6134464"/>
                  <a:pt x="1103990" y="6148438"/>
                </a:cubicBezTo>
                <a:cubicBezTo>
                  <a:pt x="1113306" y="6162413"/>
                  <a:pt x="1117964" y="6160085"/>
                  <a:pt x="1117964" y="6141452"/>
                </a:cubicBezTo>
                <a:cubicBezTo>
                  <a:pt x="1117964" y="6132135"/>
                  <a:pt x="1113306" y="6127476"/>
                  <a:pt x="1103990" y="6127476"/>
                </a:cubicBezTo>
                <a:close/>
                <a:moveTo>
                  <a:pt x="992192" y="6127476"/>
                </a:moveTo>
                <a:lnTo>
                  <a:pt x="1006168" y="6127476"/>
                </a:lnTo>
                <a:lnTo>
                  <a:pt x="992192" y="6155426"/>
                </a:lnTo>
                <a:cubicBezTo>
                  <a:pt x="992192" y="6155426"/>
                  <a:pt x="987535" y="6155426"/>
                  <a:pt x="978218" y="6155426"/>
                </a:cubicBezTo>
                <a:cubicBezTo>
                  <a:pt x="968901" y="6146109"/>
                  <a:pt x="968901" y="6141452"/>
                  <a:pt x="978218" y="6141452"/>
                </a:cubicBezTo>
                <a:cubicBezTo>
                  <a:pt x="987535" y="6141452"/>
                  <a:pt x="992192" y="6136793"/>
                  <a:pt x="992192" y="6127476"/>
                </a:cubicBezTo>
                <a:close/>
                <a:moveTo>
                  <a:pt x="950269" y="6127476"/>
                </a:moveTo>
                <a:cubicBezTo>
                  <a:pt x="950269" y="6127476"/>
                  <a:pt x="952600" y="6129805"/>
                  <a:pt x="957257" y="6134464"/>
                </a:cubicBezTo>
                <a:cubicBezTo>
                  <a:pt x="961914" y="6139123"/>
                  <a:pt x="964245" y="6141452"/>
                  <a:pt x="964245" y="6141452"/>
                </a:cubicBezTo>
                <a:cubicBezTo>
                  <a:pt x="964245" y="6141452"/>
                  <a:pt x="961914" y="6143780"/>
                  <a:pt x="957257" y="6148438"/>
                </a:cubicBezTo>
                <a:cubicBezTo>
                  <a:pt x="952600" y="6153097"/>
                  <a:pt x="950269" y="6153097"/>
                  <a:pt x="950269" y="6148438"/>
                </a:cubicBezTo>
                <a:cubicBezTo>
                  <a:pt x="950269" y="6143780"/>
                  <a:pt x="950269" y="6141452"/>
                  <a:pt x="950269" y="6141452"/>
                </a:cubicBezTo>
                <a:cubicBezTo>
                  <a:pt x="940953" y="6132135"/>
                  <a:pt x="940953" y="6127476"/>
                  <a:pt x="950269" y="6127476"/>
                </a:cubicBezTo>
                <a:close/>
                <a:moveTo>
                  <a:pt x="10662580" y="6113502"/>
                </a:moveTo>
                <a:cubicBezTo>
                  <a:pt x="10662580" y="6113502"/>
                  <a:pt x="10662580" y="6118161"/>
                  <a:pt x="10662580" y="6127476"/>
                </a:cubicBezTo>
                <a:cubicBezTo>
                  <a:pt x="10662580" y="6127476"/>
                  <a:pt x="10667238" y="6127476"/>
                  <a:pt x="10676556" y="6127476"/>
                </a:cubicBezTo>
                <a:close/>
                <a:moveTo>
                  <a:pt x="2780934" y="6113502"/>
                </a:moveTo>
                <a:cubicBezTo>
                  <a:pt x="2771619" y="6113502"/>
                  <a:pt x="2766960" y="6118161"/>
                  <a:pt x="2766960" y="6127476"/>
                </a:cubicBezTo>
                <a:cubicBezTo>
                  <a:pt x="2776277" y="6127476"/>
                  <a:pt x="2780934" y="6127476"/>
                  <a:pt x="2780934" y="6127476"/>
                </a:cubicBezTo>
                <a:close/>
                <a:moveTo>
                  <a:pt x="600906" y="6113502"/>
                </a:moveTo>
                <a:cubicBezTo>
                  <a:pt x="600906" y="6113502"/>
                  <a:pt x="600906" y="6115831"/>
                  <a:pt x="600906" y="6120490"/>
                </a:cubicBezTo>
                <a:cubicBezTo>
                  <a:pt x="600906" y="6125147"/>
                  <a:pt x="603234" y="6127476"/>
                  <a:pt x="607893" y="6127476"/>
                </a:cubicBezTo>
                <a:cubicBezTo>
                  <a:pt x="612551" y="6127476"/>
                  <a:pt x="614879" y="6122819"/>
                  <a:pt x="614879" y="6113502"/>
                </a:cubicBezTo>
                <a:cubicBezTo>
                  <a:pt x="614879" y="6113502"/>
                  <a:pt x="612551" y="6113502"/>
                  <a:pt x="607893" y="6113502"/>
                </a:cubicBezTo>
                <a:cubicBezTo>
                  <a:pt x="603234" y="6113502"/>
                  <a:pt x="600906" y="6113502"/>
                  <a:pt x="600906" y="6113502"/>
                </a:cubicBezTo>
                <a:close/>
                <a:moveTo>
                  <a:pt x="3589712" y="6104768"/>
                </a:moveTo>
                <a:cubicBezTo>
                  <a:pt x="3588548" y="6103604"/>
                  <a:pt x="3586800" y="6104186"/>
                  <a:pt x="3584471" y="6106514"/>
                </a:cubicBezTo>
                <a:cubicBezTo>
                  <a:pt x="3579814" y="6111174"/>
                  <a:pt x="3577483" y="6113502"/>
                  <a:pt x="3577483" y="6113502"/>
                </a:cubicBezTo>
                <a:cubicBezTo>
                  <a:pt x="3577483" y="6113502"/>
                  <a:pt x="3582142" y="6113502"/>
                  <a:pt x="3591459" y="6113502"/>
                </a:cubicBezTo>
                <a:cubicBezTo>
                  <a:pt x="3591459" y="6108845"/>
                  <a:pt x="3590876" y="6105932"/>
                  <a:pt x="3589712" y="6104768"/>
                </a:cubicBezTo>
                <a:close/>
                <a:moveTo>
                  <a:pt x="2681367" y="6104768"/>
                </a:moveTo>
                <a:cubicBezTo>
                  <a:pt x="2680202" y="6103604"/>
                  <a:pt x="2678455" y="6104186"/>
                  <a:pt x="2676127" y="6106514"/>
                </a:cubicBezTo>
                <a:cubicBezTo>
                  <a:pt x="2671469" y="6111174"/>
                  <a:pt x="2669138" y="6118161"/>
                  <a:pt x="2669138" y="6127476"/>
                </a:cubicBezTo>
                <a:cubicBezTo>
                  <a:pt x="2678455" y="6127476"/>
                  <a:pt x="2683115" y="6122819"/>
                  <a:pt x="2683115" y="6113502"/>
                </a:cubicBezTo>
                <a:cubicBezTo>
                  <a:pt x="2683115" y="6108845"/>
                  <a:pt x="2682532" y="6105932"/>
                  <a:pt x="2681367" y="6104768"/>
                </a:cubicBezTo>
                <a:close/>
                <a:moveTo>
                  <a:pt x="2934655" y="6099528"/>
                </a:moveTo>
                <a:lnTo>
                  <a:pt x="2906706" y="6113502"/>
                </a:lnTo>
                <a:lnTo>
                  <a:pt x="2920679" y="6127476"/>
                </a:lnTo>
                <a:cubicBezTo>
                  <a:pt x="2920679" y="6118161"/>
                  <a:pt x="2920679" y="6113502"/>
                  <a:pt x="2920679" y="6113502"/>
                </a:cubicBezTo>
                <a:cubicBezTo>
                  <a:pt x="2920679" y="6113502"/>
                  <a:pt x="2925338" y="6113502"/>
                  <a:pt x="2934655" y="6113502"/>
                </a:cubicBezTo>
                <a:cubicBezTo>
                  <a:pt x="2934655" y="6113502"/>
                  <a:pt x="2934655" y="6108843"/>
                  <a:pt x="2934655" y="6099528"/>
                </a:cubicBezTo>
                <a:close/>
                <a:moveTo>
                  <a:pt x="2068234" y="6099528"/>
                </a:moveTo>
                <a:lnTo>
                  <a:pt x="2040285" y="6113502"/>
                </a:lnTo>
                <a:lnTo>
                  <a:pt x="2068234" y="6113502"/>
                </a:lnTo>
                <a:close/>
                <a:moveTo>
                  <a:pt x="1844640" y="6099528"/>
                </a:moveTo>
                <a:cubicBezTo>
                  <a:pt x="1853957" y="6099528"/>
                  <a:pt x="1856285" y="6104186"/>
                  <a:pt x="1851628" y="6113502"/>
                </a:cubicBezTo>
                <a:cubicBezTo>
                  <a:pt x="1846970" y="6122819"/>
                  <a:pt x="1842312" y="6127476"/>
                  <a:pt x="1837654" y="6127476"/>
                </a:cubicBezTo>
                <a:cubicBezTo>
                  <a:pt x="1832995" y="6127476"/>
                  <a:pt x="1830667" y="6122819"/>
                  <a:pt x="1830667" y="6113502"/>
                </a:cubicBezTo>
                <a:cubicBezTo>
                  <a:pt x="1830667" y="6104186"/>
                  <a:pt x="1835324" y="6099528"/>
                  <a:pt x="1844640" y="6099528"/>
                </a:cubicBezTo>
                <a:close/>
                <a:moveTo>
                  <a:pt x="1676945" y="6099528"/>
                </a:moveTo>
                <a:cubicBezTo>
                  <a:pt x="1676945" y="6099528"/>
                  <a:pt x="1676945" y="6104186"/>
                  <a:pt x="1676945" y="6113502"/>
                </a:cubicBezTo>
                <a:cubicBezTo>
                  <a:pt x="1676945" y="6122819"/>
                  <a:pt x="1676945" y="6127476"/>
                  <a:pt x="1676945" y="6127476"/>
                </a:cubicBezTo>
                <a:lnTo>
                  <a:pt x="1690921" y="6113502"/>
                </a:lnTo>
                <a:cubicBezTo>
                  <a:pt x="1690921" y="6104186"/>
                  <a:pt x="1686262" y="6099528"/>
                  <a:pt x="1676945" y="6099528"/>
                </a:cubicBezTo>
                <a:close/>
                <a:moveTo>
                  <a:pt x="1982204" y="6091230"/>
                </a:moveTo>
                <a:cubicBezTo>
                  <a:pt x="1977835" y="6092103"/>
                  <a:pt x="1966918" y="6099528"/>
                  <a:pt x="1949450" y="6113502"/>
                </a:cubicBezTo>
                <a:cubicBezTo>
                  <a:pt x="1926158" y="6132135"/>
                  <a:pt x="1919172" y="6146109"/>
                  <a:pt x="1928489" y="6155426"/>
                </a:cubicBezTo>
                <a:cubicBezTo>
                  <a:pt x="1937805" y="6164742"/>
                  <a:pt x="1947121" y="6164742"/>
                  <a:pt x="1956436" y="6155426"/>
                </a:cubicBezTo>
                <a:cubicBezTo>
                  <a:pt x="1965755" y="6146109"/>
                  <a:pt x="1970411" y="6146109"/>
                  <a:pt x="1970411" y="6155426"/>
                </a:cubicBezTo>
                <a:lnTo>
                  <a:pt x="1984386" y="6155426"/>
                </a:lnTo>
                <a:cubicBezTo>
                  <a:pt x="1984386" y="6155426"/>
                  <a:pt x="1984386" y="6150768"/>
                  <a:pt x="1984386" y="6141452"/>
                </a:cubicBezTo>
                <a:cubicBezTo>
                  <a:pt x="1984386" y="6132135"/>
                  <a:pt x="1989045" y="6122819"/>
                  <a:pt x="1998361" y="6113502"/>
                </a:cubicBezTo>
                <a:cubicBezTo>
                  <a:pt x="2007678" y="6113502"/>
                  <a:pt x="2012335" y="6108843"/>
                  <a:pt x="2012335" y="6099528"/>
                </a:cubicBezTo>
                <a:cubicBezTo>
                  <a:pt x="2003019" y="6090212"/>
                  <a:pt x="1989045" y="6099528"/>
                  <a:pt x="1970411" y="6127476"/>
                </a:cubicBezTo>
                <a:lnTo>
                  <a:pt x="1942462" y="6141452"/>
                </a:lnTo>
                <a:cubicBezTo>
                  <a:pt x="1951779" y="6132135"/>
                  <a:pt x="1956436" y="6127476"/>
                  <a:pt x="1956436" y="6127476"/>
                </a:cubicBezTo>
                <a:cubicBezTo>
                  <a:pt x="1965755" y="6118161"/>
                  <a:pt x="1970411" y="6111174"/>
                  <a:pt x="1970411" y="6106514"/>
                </a:cubicBezTo>
                <a:cubicBezTo>
                  <a:pt x="1970411" y="6101857"/>
                  <a:pt x="1972741" y="6099528"/>
                  <a:pt x="1977400" y="6099528"/>
                </a:cubicBezTo>
                <a:cubicBezTo>
                  <a:pt x="1982056" y="6099528"/>
                  <a:pt x="1984386" y="6097200"/>
                  <a:pt x="1984386" y="6092541"/>
                </a:cubicBezTo>
                <a:cubicBezTo>
                  <a:pt x="1984386" y="6091376"/>
                  <a:pt x="1983659" y="6090939"/>
                  <a:pt x="1982204" y="6091230"/>
                </a:cubicBezTo>
                <a:close/>
                <a:moveTo>
                  <a:pt x="1484097" y="6091143"/>
                </a:moveTo>
                <a:lnTo>
                  <a:pt x="1481303" y="6099528"/>
                </a:lnTo>
                <a:cubicBezTo>
                  <a:pt x="1481303" y="6108843"/>
                  <a:pt x="1481303" y="6113502"/>
                  <a:pt x="1481303" y="6113502"/>
                </a:cubicBezTo>
                <a:cubicBezTo>
                  <a:pt x="1471986" y="6122819"/>
                  <a:pt x="1462670" y="6129805"/>
                  <a:pt x="1453354" y="6134464"/>
                </a:cubicBezTo>
                <a:cubicBezTo>
                  <a:pt x="1444036" y="6139123"/>
                  <a:pt x="1439380" y="6136793"/>
                  <a:pt x="1439380" y="6127476"/>
                </a:cubicBezTo>
                <a:cubicBezTo>
                  <a:pt x="1439380" y="6127476"/>
                  <a:pt x="1441708" y="6125147"/>
                  <a:pt x="1446365" y="6120490"/>
                </a:cubicBezTo>
                <a:cubicBezTo>
                  <a:pt x="1451025" y="6115831"/>
                  <a:pt x="1458010" y="6108843"/>
                  <a:pt x="1467327" y="6099528"/>
                </a:cubicBezTo>
                <a:close/>
                <a:moveTo>
                  <a:pt x="10760402" y="6085553"/>
                </a:moveTo>
                <a:cubicBezTo>
                  <a:pt x="10760402" y="6085553"/>
                  <a:pt x="10758656" y="6086717"/>
                  <a:pt x="10755161" y="6089048"/>
                </a:cubicBezTo>
                <a:lnTo>
                  <a:pt x="10748423" y="6093540"/>
                </a:lnTo>
                <a:lnTo>
                  <a:pt x="10749922" y="6089048"/>
                </a:lnTo>
                <a:cubicBezTo>
                  <a:pt x="10752250" y="6086717"/>
                  <a:pt x="10755743" y="6085553"/>
                  <a:pt x="10760402" y="6085553"/>
                </a:cubicBezTo>
                <a:close/>
                <a:moveTo>
                  <a:pt x="1495276" y="6085553"/>
                </a:moveTo>
                <a:lnTo>
                  <a:pt x="1484097" y="6091143"/>
                </a:lnTo>
                <a:lnTo>
                  <a:pt x="1484796" y="6089048"/>
                </a:lnTo>
                <a:cubicBezTo>
                  <a:pt x="1487124" y="6086717"/>
                  <a:pt x="1490620" y="6085553"/>
                  <a:pt x="1495276" y="6085553"/>
                </a:cubicBezTo>
                <a:close/>
                <a:moveTo>
                  <a:pt x="1411430" y="6085553"/>
                </a:moveTo>
                <a:cubicBezTo>
                  <a:pt x="1420747" y="6085553"/>
                  <a:pt x="1425404" y="6085553"/>
                  <a:pt x="1425404" y="6085553"/>
                </a:cubicBezTo>
                <a:cubicBezTo>
                  <a:pt x="1444036" y="6085553"/>
                  <a:pt x="1444036" y="6094869"/>
                  <a:pt x="1425404" y="6113502"/>
                </a:cubicBezTo>
                <a:lnTo>
                  <a:pt x="1397455" y="6141452"/>
                </a:lnTo>
                <a:cubicBezTo>
                  <a:pt x="1350874" y="6188034"/>
                  <a:pt x="1327582" y="6202008"/>
                  <a:pt x="1327582" y="6183375"/>
                </a:cubicBezTo>
                <a:lnTo>
                  <a:pt x="1397455" y="6127476"/>
                </a:lnTo>
                <a:lnTo>
                  <a:pt x="1397455" y="6113502"/>
                </a:lnTo>
                <a:lnTo>
                  <a:pt x="1397455" y="6099528"/>
                </a:lnTo>
                <a:close/>
                <a:moveTo>
                  <a:pt x="852447" y="6085553"/>
                </a:moveTo>
                <a:lnTo>
                  <a:pt x="852447" y="6099528"/>
                </a:lnTo>
                <a:lnTo>
                  <a:pt x="866423" y="6085553"/>
                </a:lnTo>
                <a:cubicBezTo>
                  <a:pt x="857106" y="6085553"/>
                  <a:pt x="852447" y="6085553"/>
                  <a:pt x="852447" y="6085553"/>
                </a:cubicBezTo>
                <a:close/>
                <a:moveTo>
                  <a:pt x="1055079" y="6076818"/>
                </a:moveTo>
                <a:cubicBezTo>
                  <a:pt x="1059736" y="6075654"/>
                  <a:pt x="1062065" y="6076236"/>
                  <a:pt x="1062065" y="6078565"/>
                </a:cubicBezTo>
                <a:cubicBezTo>
                  <a:pt x="1062065" y="6083224"/>
                  <a:pt x="1055079" y="6092541"/>
                  <a:pt x="1041103" y="6106514"/>
                </a:cubicBezTo>
                <a:cubicBezTo>
                  <a:pt x="1027130" y="6120490"/>
                  <a:pt x="1015484" y="6122819"/>
                  <a:pt x="1006168" y="6113502"/>
                </a:cubicBezTo>
                <a:cubicBezTo>
                  <a:pt x="996851" y="6104186"/>
                  <a:pt x="1001509" y="6099528"/>
                  <a:pt x="1020141" y="6099528"/>
                </a:cubicBezTo>
                <a:cubicBezTo>
                  <a:pt x="1029458" y="6099528"/>
                  <a:pt x="1031786" y="6097200"/>
                  <a:pt x="1027130" y="6092541"/>
                </a:cubicBezTo>
                <a:cubicBezTo>
                  <a:pt x="1022470" y="6087881"/>
                  <a:pt x="1024800" y="6085553"/>
                  <a:pt x="1034117" y="6085553"/>
                </a:cubicBezTo>
                <a:cubicBezTo>
                  <a:pt x="1043431" y="6080896"/>
                  <a:pt x="1050420" y="6077985"/>
                  <a:pt x="1055079" y="6076818"/>
                </a:cubicBezTo>
                <a:close/>
                <a:moveTo>
                  <a:pt x="10145522" y="6071579"/>
                </a:moveTo>
                <a:lnTo>
                  <a:pt x="10131548" y="6085553"/>
                </a:lnTo>
                <a:cubicBezTo>
                  <a:pt x="10131548" y="6085553"/>
                  <a:pt x="10136205" y="6085553"/>
                  <a:pt x="10145522" y="6085553"/>
                </a:cubicBezTo>
                <a:close/>
                <a:moveTo>
                  <a:pt x="3605432" y="6071579"/>
                </a:moveTo>
                <a:cubicBezTo>
                  <a:pt x="3605432" y="6071579"/>
                  <a:pt x="3600775" y="6076236"/>
                  <a:pt x="3591459" y="6085553"/>
                </a:cubicBezTo>
                <a:lnTo>
                  <a:pt x="3605432" y="6085553"/>
                </a:lnTo>
                <a:cubicBezTo>
                  <a:pt x="3605432" y="6076236"/>
                  <a:pt x="3605432" y="6071579"/>
                  <a:pt x="3605432" y="6071579"/>
                </a:cubicBezTo>
                <a:close/>
                <a:moveTo>
                  <a:pt x="1243736" y="6071579"/>
                </a:moveTo>
                <a:cubicBezTo>
                  <a:pt x="1243736" y="6071579"/>
                  <a:pt x="1239076" y="6076236"/>
                  <a:pt x="1229760" y="6085553"/>
                </a:cubicBezTo>
                <a:lnTo>
                  <a:pt x="1215786" y="6085553"/>
                </a:lnTo>
                <a:lnTo>
                  <a:pt x="1215786" y="6099528"/>
                </a:lnTo>
                <a:cubicBezTo>
                  <a:pt x="1215786" y="6108843"/>
                  <a:pt x="1218115" y="6113502"/>
                  <a:pt x="1222773" y="6113502"/>
                </a:cubicBezTo>
                <a:cubicBezTo>
                  <a:pt x="1227431" y="6113502"/>
                  <a:pt x="1229760" y="6108843"/>
                  <a:pt x="1229760" y="6099528"/>
                </a:cubicBezTo>
                <a:cubicBezTo>
                  <a:pt x="1239076" y="6090212"/>
                  <a:pt x="1243736" y="6080896"/>
                  <a:pt x="1243736" y="6071579"/>
                </a:cubicBezTo>
                <a:close/>
                <a:moveTo>
                  <a:pt x="768600" y="6071579"/>
                </a:moveTo>
                <a:lnTo>
                  <a:pt x="740651" y="6085553"/>
                </a:lnTo>
                <a:cubicBezTo>
                  <a:pt x="740651" y="6085553"/>
                  <a:pt x="738322" y="6090212"/>
                  <a:pt x="733663" y="6099528"/>
                </a:cubicBezTo>
                <a:cubicBezTo>
                  <a:pt x="729006" y="6108843"/>
                  <a:pt x="726677" y="6113502"/>
                  <a:pt x="726677" y="6113502"/>
                </a:cubicBezTo>
                <a:cubicBezTo>
                  <a:pt x="726677" y="6122819"/>
                  <a:pt x="717361" y="6127476"/>
                  <a:pt x="698727" y="6127476"/>
                </a:cubicBezTo>
                <a:cubicBezTo>
                  <a:pt x="680095" y="6136793"/>
                  <a:pt x="680095" y="6146109"/>
                  <a:pt x="698727" y="6155426"/>
                </a:cubicBezTo>
                <a:cubicBezTo>
                  <a:pt x="698727" y="6155426"/>
                  <a:pt x="701056" y="6155426"/>
                  <a:pt x="705716" y="6155426"/>
                </a:cubicBezTo>
                <a:cubicBezTo>
                  <a:pt x="710372" y="6155426"/>
                  <a:pt x="712702" y="6150768"/>
                  <a:pt x="712702" y="6141452"/>
                </a:cubicBezTo>
                <a:cubicBezTo>
                  <a:pt x="722018" y="6132135"/>
                  <a:pt x="726677" y="6125147"/>
                  <a:pt x="726677" y="6120490"/>
                </a:cubicBezTo>
                <a:cubicBezTo>
                  <a:pt x="726677" y="6115831"/>
                  <a:pt x="731334" y="6113502"/>
                  <a:pt x="740651" y="6113502"/>
                </a:cubicBezTo>
                <a:cubicBezTo>
                  <a:pt x="740651" y="6113502"/>
                  <a:pt x="740651" y="6108843"/>
                  <a:pt x="740651" y="6099528"/>
                </a:cubicBezTo>
                <a:cubicBezTo>
                  <a:pt x="749967" y="6090212"/>
                  <a:pt x="756955" y="6085553"/>
                  <a:pt x="761613" y="6085553"/>
                </a:cubicBezTo>
                <a:cubicBezTo>
                  <a:pt x="766272" y="6085553"/>
                  <a:pt x="768600" y="6080896"/>
                  <a:pt x="768600" y="6071579"/>
                </a:cubicBezTo>
                <a:close/>
                <a:moveTo>
                  <a:pt x="3633382" y="6057603"/>
                </a:moveTo>
                <a:cubicBezTo>
                  <a:pt x="3633382" y="6057603"/>
                  <a:pt x="3633382" y="6059932"/>
                  <a:pt x="3633382" y="6064591"/>
                </a:cubicBezTo>
                <a:cubicBezTo>
                  <a:pt x="3633382" y="6069250"/>
                  <a:pt x="3628725" y="6071579"/>
                  <a:pt x="3619408" y="6071579"/>
                </a:cubicBezTo>
                <a:cubicBezTo>
                  <a:pt x="3619408" y="6071579"/>
                  <a:pt x="3619408" y="6080896"/>
                  <a:pt x="3619408" y="6099528"/>
                </a:cubicBezTo>
                <a:cubicBezTo>
                  <a:pt x="3628725" y="6099528"/>
                  <a:pt x="3633382" y="6097200"/>
                  <a:pt x="3633382" y="6092541"/>
                </a:cubicBezTo>
                <a:cubicBezTo>
                  <a:pt x="3633382" y="6087881"/>
                  <a:pt x="3633382" y="6080896"/>
                  <a:pt x="3633382" y="6071579"/>
                </a:cubicBezTo>
                <a:cubicBezTo>
                  <a:pt x="3642698" y="6071579"/>
                  <a:pt x="3647356" y="6069250"/>
                  <a:pt x="3647356" y="6064591"/>
                </a:cubicBezTo>
                <a:cubicBezTo>
                  <a:pt x="3647356" y="6059932"/>
                  <a:pt x="3642698" y="6057603"/>
                  <a:pt x="3633382" y="6057603"/>
                </a:cubicBezTo>
                <a:close/>
                <a:moveTo>
                  <a:pt x="2780934" y="6057603"/>
                </a:moveTo>
                <a:cubicBezTo>
                  <a:pt x="2780934" y="6066920"/>
                  <a:pt x="2780934" y="6071579"/>
                  <a:pt x="2780934" y="6071579"/>
                </a:cubicBezTo>
                <a:cubicBezTo>
                  <a:pt x="2790250" y="6071579"/>
                  <a:pt x="2794910" y="6069250"/>
                  <a:pt x="2794910" y="6064591"/>
                </a:cubicBezTo>
                <a:cubicBezTo>
                  <a:pt x="2794910" y="6059932"/>
                  <a:pt x="2794910" y="6057603"/>
                  <a:pt x="2794910" y="6057603"/>
                </a:cubicBezTo>
                <a:cubicBezTo>
                  <a:pt x="2794910" y="6057603"/>
                  <a:pt x="2790250" y="6057603"/>
                  <a:pt x="2780934" y="6057603"/>
                </a:cubicBezTo>
                <a:close/>
                <a:moveTo>
                  <a:pt x="55898" y="6057603"/>
                </a:moveTo>
                <a:cubicBezTo>
                  <a:pt x="65214" y="6057603"/>
                  <a:pt x="67543" y="6062263"/>
                  <a:pt x="62885" y="6071579"/>
                </a:cubicBezTo>
                <a:cubicBezTo>
                  <a:pt x="58226" y="6080896"/>
                  <a:pt x="55898" y="6085553"/>
                  <a:pt x="55898" y="6085553"/>
                </a:cubicBezTo>
                <a:cubicBezTo>
                  <a:pt x="55898" y="6085553"/>
                  <a:pt x="51240" y="6085553"/>
                  <a:pt x="41924" y="6085553"/>
                </a:cubicBezTo>
                <a:cubicBezTo>
                  <a:pt x="41924" y="6094869"/>
                  <a:pt x="37265" y="6099528"/>
                  <a:pt x="27948" y="6099528"/>
                </a:cubicBezTo>
                <a:close/>
                <a:moveTo>
                  <a:pt x="1886565" y="6043630"/>
                </a:moveTo>
                <a:lnTo>
                  <a:pt x="1900539" y="6043630"/>
                </a:lnTo>
                <a:cubicBezTo>
                  <a:pt x="1900539" y="6052946"/>
                  <a:pt x="1898210" y="6059932"/>
                  <a:pt x="1893551" y="6064591"/>
                </a:cubicBezTo>
                <a:cubicBezTo>
                  <a:pt x="1888894" y="6069250"/>
                  <a:pt x="1886565" y="6071579"/>
                  <a:pt x="1886565" y="6071579"/>
                </a:cubicBezTo>
                <a:lnTo>
                  <a:pt x="1872590" y="6071579"/>
                </a:lnTo>
                <a:cubicBezTo>
                  <a:pt x="1872590" y="6062263"/>
                  <a:pt x="1877249" y="6052946"/>
                  <a:pt x="1886565" y="6043630"/>
                </a:cubicBezTo>
                <a:close/>
                <a:moveTo>
                  <a:pt x="642829" y="6043630"/>
                </a:moveTo>
                <a:cubicBezTo>
                  <a:pt x="642829" y="6043630"/>
                  <a:pt x="647487" y="6043630"/>
                  <a:pt x="656804" y="6043630"/>
                </a:cubicBezTo>
                <a:cubicBezTo>
                  <a:pt x="656804" y="6043630"/>
                  <a:pt x="656804" y="6048289"/>
                  <a:pt x="656804" y="6057603"/>
                </a:cubicBezTo>
                <a:cubicBezTo>
                  <a:pt x="656804" y="6057603"/>
                  <a:pt x="652145" y="6052946"/>
                  <a:pt x="642829" y="6043630"/>
                </a:cubicBezTo>
                <a:close/>
                <a:moveTo>
                  <a:pt x="2180030" y="6029656"/>
                </a:moveTo>
                <a:cubicBezTo>
                  <a:pt x="2180030" y="6029656"/>
                  <a:pt x="2184687" y="6029656"/>
                  <a:pt x="2194003" y="6029656"/>
                </a:cubicBezTo>
                <a:cubicBezTo>
                  <a:pt x="2203320" y="6029656"/>
                  <a:pt x="2203320" y="6034313"/>
                  <a:pt x="2194003" y="6043630"/>
                </a:cubicBezTo>
                <a:cubicBezTo>
                  <a:pt x="2194003" y="6043630"/>
                  <a:pt x="2189347" y="6043630"/>
                  <a:pt x="2180030" y="6043630"/>
                </a:cubicBezTo>
                <a:cubicBezTo>
                  <a:pt x="2180030" y="6034313"/>
                  <a:pt x="2180030" y="6029656"/>
                  <a:pt x="2180030" y="6029656"/>
                </a:cubicBezTo>
                <a:close/>
                <a:moveTo>
                  <a:pt x="1048091" y="6029656"/>
                </a:moveTo>
                <a:lnTo>
                  <a:pt x="1062065" y="6029656"/>
                </a:lnTo>
                <a:lnTo>
                  <a:pt x="1076041" y="6029656"/>
                </a:lnTo>
                <a:cubicBezTo>
                  <a:pt x="1076041" y="6029656"/>
                  <a:pt x="1080697" y="6029656"/>
                  <a:pt x="1090014" y="6029656"/>
                </a:cubicBezTo>
                <a:cubicBezTo>
                  <a:pt x="1099331" y="6029656"/>
                  <a:pt x="1099331" y="6034313"/>
                  <a:pt x="1090014" y="6043630"/>
                </a:cubicBezTo>
                <a:cubicBezTo>
                  <a:pt x="1080697" y="6052946"/>
                  <a:pt x="1071381" y="6052946"/>
                  <a:pt x="1062065" y="6043630"/>
                </a:cubicBezTo>
                <a:cubicBezTo>
                  <a:pt x="1043431" y="6034313"/>
                  <a:pt x="1038775" y="6029656"/>
                  <a:pt x="1048091" y="6029656"/>
                </a:cubicBezTo>
                <a:close/>
                <a:moveTo>
                  <a:pt x="998921" y="6022150"/>
                </a:moveTo>
                <a:lnTo>
                  <a:pt x="994904" y="6026630"/>
                </a:lnTo>
                <a:lnTo>
                  <a:pt x="995687" y="6024414"/>
                </a:lnTo>
                <a:close/>
                <a:moveTo>
                  <a:pt x="10173471" y="6015680"/>
                </a:moveTo>
                <a:cubicBezTo>
                  <a:pt x="10173471" y="6015680"/>
                  <a:pt x="10168814" y="6020339"/>
                  <a:pt x="10159498" y="6029656"/>
                </a:cubicBezTo>
                <a:lnTo>
                  <a:pt x="10173471" y="6029656"/>
                </a:lnTo>
                <a:cubicBezTo>
                  <a:pt x="10173471" y="6020339"/>
                  <a:pt x="10173471" y="6015680"/>
                  <a:pt x="10173471" y="6015680"/>
                </a:cubicBezTo>
                <a:close/>
                <a:moveTo>
                  <a:pt x="10089625" y="6015680"/>
                </a:moveTo>
                <a:lnTo>
                  <a:pt x="10075649" y="6057603"/>
                </a:lnTo>
                <a:cubicBezTo>
                  <a:pt x="10066333" y="6057603"/>
                  <a:pt x="10061675" y="6057603"/>
                  <a:pt x="10061675" y="6057603"/>
                </a:cubicBezTo>
                <a:lnTo>
                  <a:pt x="10047700" y="6057603"/>
                </a:lnTo>
                <a:close/>
                <a:moveTo>
                  <a:pt x="2138107" y="6015680"/>
                </a:moveTo>
                <a:lnTo>
                  <a:pt x="2124131" y="6029656"/>
                </a:lnTo>
                <a:lnTo>
                  <a:pt x="2141600" y="6019175"/>
                </a:lnTo>
                <a:cubicBezTo>
                  <a:pt x="2143928" y="6016844"/>
                  <a:pt x="2142763" y="6015680"/>
                  <a:pt x="2138107" y="6015680"/>
                </a:cubicBezTo>
                <a:close/>
                <a:moveTo>
                  <a:pt x="1732844" y="6015680"/>
                </a:moveTo>
                <a:cubicBezTo>
                  <a:pt x="1732844" y="6024997"/>
                  <a:pt x="1728187" y="6029656"/>
                  <a:pt x="1718871" y="6029656"/>
                </a:cubicBezTo>
                <a:cubicBezTo>
                  <a:pt x="1718871" y="6029656"/>
                  <a:pt x="1721199" y="6027325"/>
                  <a:pt x="1725857" y="6022668"/>
                </a:cubicBezTo>
                <a:cubicBezTo>
                  <a:pt x="1730516" y="6018009"/>
                  <a:pt x="1732844" y="6015680"/>
                  <a:pt x="1732844" y="6015680"/>
                </a:cubicBezTo>
                <a:close/>
                <a:moveTo>
                  <a:pt x="4136466" y="6001706"/>
                </a:moveTo>
                <a:cubicBezTo>
                  <a:pt x="4136466" y="6001706"/>
                  <a:pt x="4141124" y="6001706"/>
                  <a:pt x="4150440" y="6001706"/>
                </a:cubicBezTo>
                <a:cubicBezTo>
                  <a:pt x="4150440" y="6011021"/>
                  <a:pt x="4150440" y="6015680"/>
                  <a:pt x="4150440" y="6015680"/>
                </a:cubicBezTo>
                <a:cubicBezTo>
                  <a:pt x="4141124" y="6015680"/>
                  <a:pt x="4136466" y="6011021"/>
                  <a:pt x="4136466" y="6001706"/>
                </a:cubicBezTo>
                <a:close/>
                <a:moveTo>
                  <a:pt x="2878756" y="6001706"/>
                </a:moveTo>
                <a:lnTo>
                  <a:pt x="2892732" y="6015680"/>
                </a:lnTo>
                <a:cubicBezTo>
                  <a:pt x="2892732" y="6015680"/>
                  <a:pt x="2892732" y="6011021"/>
                  <a:pt x="2892732" y="6001706"/>
                </a:cubicBezTo>
                <a:cubicBezTo>
                  <a:pt x="2883415" y="6001706"/>
                  <a:pt x="2878756" y="6001706"/>
                  <a:pt x="2878756" y="6001706"/>
                </a:cubicBezTo>
                <a:close/>
                <a:moveTo>
                  <a:pt x="1998361" y="6001706"/>
                </a:moveTo>
                <a:cubicBezTo>
                  <a:pt x="1998361" y="6011021"/>
                  <a:pt x="2003019" y="6015680"/>
                  <a:pt x="2012335" y="6015680"/>
                </a:cubicBezTo>
                <a:lnTo>
                  <a:pt x="2012335" y="6001706"/>
                </a:lnTo>
                <a:close/>
                <a:moveTo>
                  <a:pt x="83847" y="6001706"/>
                </a:moveTo>
                <a:cubicBezTo>
                  <a:pt x="74531" y="6001706"/>
                  <a:pt x="60556" y="6015680"/>
                  <a:pt x="41924" y="6043630"/>
                </a:cubicBezTo>
                <a:cubicBezTo>
                  <a:pt x="32608" y="6052946"/>
                  <a:pt x="23291" y="6059932"/>
                  <a:pt x="13975" y="6064591"/>
                </a:cubicBezTo>
                <a:cubicBezTo>
                  <a:pt x="4658" y="6069250"/>
                  <a:pt x="0" y="6071579"/>
                  <a:pt x="0" y="6071579"/>
                </a:cubicBezTo>
                <a:cubicBezTo>
                  <a:pt x="0" y="6071579"/>
                  <a:pt x="9317" y="6062263"/>
                  <a:pt x="27948" y="6043630"/>
                </a:cubicBezTo>
                <a:cubicBezTo>
                  <a:pt x="37265" y="6034313"/>
                  <a:pt x="46581" y="6024997"/>
                  <a:pt x="55898" y="6015680"/>
                </a:cubicBezTo>
                <a:cubicBezTo>
                  <a:pt x="65214" y="6006364"/>
                  <a:pt x="74531" y="6001706"/>
                  <a:pt x="83847" y="6001706"/>
                </a:cubicBezTo>
                <a:close/>
                <a:moveTo>
                  <a:pt x="3074400" y="5987731"/>
                </a:moveTo>
                <a:lnTo>
                  <a:pt x="3060425" y="6001706"/>
                </a:lnTo>
                <a:cubicBezTo>
                  <a:pt x="3069741" y="6001706"/>
                  <a:pt x="3074400" y="6001706"/>
                  <a:pt x="3074400" y="6001706"/>
                </a:cubicBezTo>
                <a:cubicBezTo>
                  <a:pt x="3074400" y="6001706"/>
                  <a:pt x="3074400" y="5997047"/>
                  <a:pt x="3074400" y="5987731"/>
                </a:cubicBezTo>
                <a:close/>
                <a:moveTo>
                  <a:pt x="2263877" y="5987731"/>
                </a:moveTo>
                <a:lnTo>
                  <a:pt x="2235928" y="6001706"/>
                </a:lnTo>
                <a:cubicBezTo>
                  <a:pt x="2245245" y="6011021"/>
                  <a:pt x="2249903" y="6011021"/>
                  <a:pt x="2249903" y="6001706"/>
                </a:cubicBezTo>
                <a:close/>
                <a:moveTo>
                  <a:pt x="1313608" y="5987731"/>
                </a:moveTo>
                <a:lnTo>
                  <a:pt x="1299633" y="6001706"/>
                </a:lnTo>
                <a:lnTo>
                  <a:pt x="1299633" y="6022668"/>
                </a:lnTo>
                <a:cubicBezTo>
                  <a:pt x="1299633" y="6018009"/>
                  <a:pt x="1304292" y="6013351"/>
                  <a:pt x="1313608" y="6008692"/>
                </a:cubicBezTo>
                <a:cubicBezTo>
                  <a:pt x="1322924" y="6004035"/>
                  <a:pt x="1322924" y="5997047"/>
                  <a:pt x="1313608" y="5987731"/>
                </a:cubicBezTo>
                <a:close/>
                <a:moveTo>
                  <a:pt x="10201421" y="5973757"/>
                </a:moveTo>
                <a:cubicBezTo>
                  <a:pt x="10173471" y="5992390"/>
                  <a:pt x="10168814" y="6001706"/>
                  <a:pt x="10187445" y="6001706"/>
                </a:cubicBezTo>
                <a:cubicBezTo>
                  <a:pt x="10187445" y="6001706"/>
                  <a:pt x="10189776" y="5997047"/>
                  <a:pt x="10194433" y="5987731"/>
                </a:cubicBezTo>
                <a:cubicBezTo>
                  <a:pt x="10199090" y="5978416"/>
                  <a:pt x="10203749" y="5973757"/>
                  <a:pt x="10208407" y="5973757"/>
                </a:cubicBezTo>
                <a:close/>
                <a:moveTo>
                  <a:pt x="3745178" y="5973757"/>
                </a:moveTo>
                <a:cubicBezTo>
                  <a:pt x="3735863" y="5973757"/>
                  <a:pt x="3731204" y="5978416"/>
                  <a:pt x="3731204" y="5987731"/>
                </a:cubicBezTo>
                <a:cubicBezTo>
                  <a:pt x="3740520" y="5987731"/>
                  <a:pt x="3745178" y="5987731"/>
                  <a:pt x="3745178" y="5987731"/>
                </a:cubicBezTo>
                <a:cubicBezTo>
                  <a:pt x="3745178" y="5987731"/>
                  <a:pt x="3745178" y="5983073"/>
                  <a:pt x="3745178" y="5973757"/>
                </a:cubicBezTo>
                <a:close/>
                <a:moveTo>
                  <a:pt x="1327582" y="5973757"/>
                </a:moveTo>
                <a:cubicBezTo>
                  <a:pt x="1327582" y="5983073"/>
                  <a:pt x="1327582" y="5987731"/>
                  <a:pt x="1327582" y="5987731"/>
                </a:cubicBezTo>
                <a:cubicBezTo>
                  <a:pt x="1327582" y="5987731"/>
                  <a:pt x="1329910" y="5985402"/>
                  <a:pt x="1334569" y="5980745"/>
                </a:cubicBezTo>
                <a:cubicBezTo>
                  <a:pt x="1339227" y="5976086"/>
                  <a:pt x="1341555" y="5973757"/>
                  <a:pt x="1341555" y="5973757"/>
                </a:cubicBezTo>
                <a:cubicBezTo>
                  <a:pt x="1341555" y="5973757"/>
                  <a:pt x="1336898" y="5973757"/>
                  <a:pt x="1327582" y="5973757"/>
                </a:cubicBezTo>
                <a:close/>
                <a:moveTo>
                  <a:pt x="852447" y="5973757"/>
                </a:moveTo>
                <a:lnTo>
                  <a:pt x="824497" y="5987731"/>
                </a:lnTo>
                <a:cubicBezTo>
                  <a:pt x="796549" y="6024997"/>
                  <a:pt x="787233" y="6043630"/>
                  <a:pt x="796549" y="6043630"/>
                </a:cubicBezTo>
                <a:cubicBezTo>
                  <a:pt x="805866" y="6034313"/>
                  <a:pt x="810523" y="6024997"/>
                  <a:pt x="810523" y="6015680"/>
                </a:cubicBezTo>
                <a:cubicBezTo>
                  <a:pt x="810523" y="6006364"/>
                  <a:pt x="812852" y="6004035"/>
                  <a:pt x="817511" y="6008692"/>
                </a:cubicBezTo>
                <a:cubicBezTo>
                  <a:pt x="822169" y="6013351"/>
                  <a:pt x="829157" y="6011021"/>
                  <a:pt x="838473" y="6001706"/>
                </a:cubicBezTo>
                <a:cubicBezTo>
                  <a:pt x="847789" y="5992390"/>
                  <a:pt x="847789" y="5987731"/>
                  <a:pt x="838473" y="5987731"/>
                </a:cubicBezTo>
                <a:close/>
                <a:moveTo>
                  <a:pt x="2274359" y="5966769"/>
                </a:moveTo>
                <a:cubicBezTo>
                  <a:pt x="2272029" y="5966769"/>
                  <a:pt x="2268536" y="5969098"/>
                  <a:pt x="2263877" y="5973757"/>
                </a:cubicBezTo>
                <a:cubicBezTo>
                  <a:pt x="2263877" y="5983073"/>
                  <a:pt x="2266207" y="5987731"/>
                  <a:pt x="2270864" y="5987731"/>
                </a:cubicBezTo>
                <a:cubicBezTo>
                  <a:pt x="2275524" y="5987731"/>
                  <a:pt x="2277852" y="5983073"/>
                  <a:pt x="2277852" y="5973757"/>
                </a:cubicBezTo>
                <a:cubicBezTo>
                  <a:pt x="2277852" y="5969098"/>
                  <a:pt x="2276687" y="5966769"/>
                  <a:pt x="2274359" y="5966769"/>
                </a:cubicBezTo>
                <a:close/>
                <a:moveTo>
                  <a:pt x="4150440" y="5959783"/>
                </a:moveTo>
                <a:lnTo>
                  <a:pt x="4150440" y="5973757"/>
                </a:lnTo>
                <a:cubicBezTo>
                  <a:pt x="4159757" y="5964440"/>
                  <a:pt x="4164414" y="5959783"/>
                  <a:pt x="4164414" y="5959783"/>
                </a:cubicBezTo>
                <a:cubicBezTo>
                  <a:pt x="4164414" y="5959783"/>
                  <a:pt x="4159757" y="5959783"/>
                  <a:pt x="4150440" y="5959783"/>
                </a:cubicBezTo>
                <a:close/>
                <a:moveTo>
                  <a:pt x="2599266" y="5959783"/>
                </a:moveTo>
                <a:cubicBezTo>
                  <a:pt x="2599266" y="5959783"/>
                  <a:pt x="2594608" y="5964440"/>
                  <a:pt x="2585292" y="5973757"/>
                </a:cubicBezTo>
                <a:lnTo>
                  <a:pt x="2585292" y="5987731"/>
                </a:lnTo>
                <a:cubicBezTo>
                  <a:pt x="2585292" y="5987731"/>
                  <a:pt x="2589950" y="5983073"/>
                  <a:pt x="2599266" y="5973757"/>
                </a:cubicBezTo>
                <a:close/>
                <a:moveTo>
                  <a:pt x="2012335" y="5959783"/>
                </a:moveTo>
                <a:cubicBezTo>
                  <a:pt x="1993702" y="5969098"/>
                  <a:pt x="1989045" y="5973757"/>
                  <a:pt x="1998361" y="5973757"/>
                </a:cubicBezTo>
                <a:lnTo>
                  <a:pt x="1984386" y="5987731"/>
                </a:lnTo>
                <a:cubicBezTo>
                  <a:pt x="1984386" y="5978416"/>
                  <a:pt x="1979728" y="5978416"/>
                  <a:pt x="1970411" y="5987731"/>
                </a:cubicBezTo>
                <a:cubicBezTo>
                  <a:pt x="1961095" y="5997047"/>
                  <a:pt x="1961095" y="6001706"/>
                  <a:pt x="1970411" y="6001706"/>
                </a:cubicBezTo>
                <a:cubicBezTo>
                  <a:pt x="1989045" y="6001706"/>
                  <a:pt x="2003019" y="5997047"/>
                  <a:pt x="2012335" y="5987731"/>
                </a:cubicBezTo>
                <a:cubicBezTo>
                  <a:pt x="2012335" y="5978416"/>
                  <a:pt x="2012335" y="5969098"/>
                  <a:pt x="2012335" y="5959783"/>
                </a:cubicBezTo>
                <a:close/>
                <a:moveTo>
                  <a:pt x="1676945" y="5959783"/>
                </a:moveTo>
                <a:cubicBezTo>
                  <a:pt x="1676945" y="5969098"/>
                  <a:pt x="1676945" y="5973757"/>
                  <a:pt x="1676945" y="5973757"/>
                </a:cubicBezTo>
                <a:lnTo>
                  <a:pt x="1690921" y="5973757"/>
                </a:lnTo>
                <a:close/>
                <a:moveTo>
                  <a:pt x="126644" y="5956288"/>
                </a:moveTo>
                <a:lnTo>
                  <a:pt x="128713" y="5956840"/>
                </a:lnTo>
                <a:lnTo>
                  <a:pt x="97823" y="5987731"/>
                </a:lnTo>
                <a:lnTo>
                  <a:pt x="105682" y="5970264"/>
                </a:lnTo>
                <a:cubicBezTo>
                  <a:pt x="111505" y="5960947"/>
                  <a:pt x="118493" y="5956288"/>
                  <a:pt x="126644" y="5956288"/>
                </a:cubicBezTo>
                <a:close/>
                <a:moveTo>
                  <a:pt x="1690921" y="5945807"/>
                </a:moveTo>
                <a:cubicBezTo>
                  <a:pt x="1690921" y="5945807"/>
                  <a:pt x="1693250" y="5948136"/>
                  <a:pt x="1697908" y="5952795"/>
                </a:cubicBezTo>
                <a:cubicBezTo>
                  <a:pt x="1702566" y="5957453"/>
                  <a:pt x="1704895" y="5959783"/>
                  <a:pt x="1704895" y="5959783"/>
                </a:cubicBezTo>
                <a:cubicBezTo>
                  <a:pt x="1704895" y="5959783"/>
                  <a:pt x="1704895" y="5955124"/>
                  <a:pt x="1704895" y="5945807"/>
                </a:cubicBezTo>
                <a:cubicBezTo>
                  <a:pt x="1695578" y="5945807"/>
                  <a:pt x="1690921" y="5945807"/>
                  <a:pt x="1690921" y="5945807"/>
                </a:cubicBezTo>
                <a:close/>
                <a:moveTo>
                  <a:pt x="1481303" y="5945807"/>
                </a:moveTo>
                <a:cubicBezTo>
                  <a:pt x="1490620" y="5945807"/>
                  <a:pt x="1495276" y="5950467"/>
                  <a:pt x="1495276" y="5959783"/>
                </a:cubicBezTo>
                <a:lnTo>
                  <a:pt x="1495276" y="5973757"/>
                </a:lnTo>
                <a:lnTo>
                  <a:pt x="1481303" y="5973757"/>
                </a:lnTo>
                <a:cubicBezTo>
                  <a:pt x="1481303" y="5973757"/>
                  <a:pt x="1476644" y="5973757"/>
                  <a:pt x="1467327" y="5973757"/>
                </a:cubicBezTo>
                <a:cubicBezTo>
                  <a:pt x="1467327" y="5973757"/>
                  <a:pt x="1467327" y="5969098"/>
                  <a:pt x="1467327" y="5959783"/>
                </a:cubicBezTo>
                <a:cubicBezTo>
                  <a:pt x="1476644" y="5959783"/>
                  <a:pt x="1481303" y="5959783"/>
                  <a:pt x="1481303" y="5959783"/>
                </a:cubicBezTo>
                <a:close/>
                <a:moveTo>
                  <a:pt x="1145913" y="5945807"/>
                </a:moveTo>
                <a:lnTo>
                  <a:pt x="1159887" y="5945807"/>
                </a:lnTo>
                <a:cubicBezTo>
                  <a:pt x="1159887" y="5945807"/>
                  <a:pt x="1164546" y="5945807"/>
                  <a:pt x="1173862" y="5945807"/>
                </a:cubicBezTo>
                <a:lnTo>
                  <a:pt x="1159887" y="5973757"/>
                </a:lnTo>
                <a:lnTo>
                  <a:pt x="1145913" y="5959783"/>
                </a:lnTo>
                <a:close/>
                <a:moveTo>
                  <a:pt x="740651" y="5945807"/>
                </a:moveTo>
                <a:cubicBezTo>
                  <a:pt x="740651" y="5945807"/>
                  <a:pt x="740651" y="5950467"/>
                  <a:pt x="740651" y="5959783"/>
                </a:cubicBezTo>
                <a:cubicBezTo>
                  <a:pt x="749967" y="5959783"/>
                  <a:pt x="754627" y="5959783"/>
                  <a:pt x="754627" y="5959783"/>
                </a:cubicBezTo>
                <a:cubicBezTo>
                  <a:pt x="754627" y="5950467"/>
                  <a:pt x="754627" y="5945807"/>
                  <a:pt x="754627" y="5945807"/>
                </a:cubicBezTo>
                <a:cubicBezTo>
                  <a:pt x="745310" y="5945807"/>
                  <a:pt x="740651" y="5945807"/>
                  <a:pt x="740651" y="5945807"/>
                </a:cubicBezTo>
                <a:close/>
                <a:moveTo>
                  <a:pt x="4241274" y="5935327"/>
                </a:moveTo>
                <a:cubicBezTo>
                  <a:pt x="4236618" y="5937655"/>
                  <a:pt x="4229630" y="5945807"/>
                  <a:pt x="4220313" y="5959783"/>
                </a:cubicBezTo>
                <a:cubicBezTo>
                  <a:pt x="4210996" y="5959783"/>
                  <a:pt x="4204010" y="5962112"/>
                  <a:pt x="4199352" y="5966769"/>
                </a:cubicBezTo>
                <a:cubicBezTo>
                  <a:pt x="4194692" y="5971428"/>
                  <a:pt x="4187706" y="5973757"/>
                  <a:pt x="4178390" y="5973757"/>
                </a:cubicBezTo>
                <a:cubicBezTo>
                  <a:pt x="4169073" y="5983073"/>
                  <a:pt x="4164414" y="5987731"/>
                  <a:pt x="4164414" y="5987731"/>
                </a:cubicBezTo>
                <a:cubicBezTo>
                  <a:pt x="4155100" y="5987731"/>
                  <a:pt x="4150440" y="5987731"/>
                  <a:pt x="4150440" y="5987731"/>
                </a:cubicBezTo>
                <a:cubicBezTo>
                  <a:pt x="4122491" y="5987731"/>
                  <a:pt x="4108517" y="6001706"/>
                  <a:pt x="4108517" y="6029656"/>
                </a:cubicBezTo>
                <a:cubicBezTo>
                  <a:pt x="4108517" y="6038970"/>
                  <a:pt x="4113174" y="6045958"/>
                  <a:pt x="4122491" y="6050617"/>
                </a:cubicBezTo>
                <a:cubicBezTo>
                  <a:pt x="4131807" y="6055275"/>
                  <a:pt x="4131807" y="6057603"/>
                  <a:pt x="4122491" y="6057603"/>
                </a:cubicBezTo>
                <a:lnTo>
                  <a:pt x="4122491" y="6099528"/>
                </a:lnTo>
                <a:lnTo>
                  <a:pt x="4150440" y="6085553"/>
                </a:lnTo>
                <a:cubicBezTo>
                  <a:pt x="4159757" y="6085553"/>
                  <a:pt x="4164414" y="6085553"/>
                  <a:pt x="4164414" y="6085553"/>
                </a:cubicBezTo>
                <a:cubicBezTo>
                  <a:pt x="4164414" y="6076236"/>
                  <a:pt x="4164414" y="6069250"/>
                  <a:pt x="4164414" y="6064591"/>
                </a:cubicBezTo>
                <a:cubicBezTo>
                  <a:pt x="4164414" y="6059932"/>
                  <a:pt x="4169073" y="6057603"/>
                  <a:pt x="4178390" y="6057603"/>
                </a:cubicBezTo>
                <a:lnTo>
                  <a:pt x="4178390" y="6043630"/>
                </a:lnTo>
                <a:lnTo>
                  <a:pt x="4178390" y="6029656"/>
                </a:lnTo>
                <a:cubicBezTo>
                  <a:pt x="4187706" y="6020339"/>
                  <a:pt x="4197022" y="6015680"/>
                  <a:pt x="4206339" y="6015680"/>
                </a:cubicBezTo>
                <a:cubicBezTo>
                  <a:pt x="4224972" y="6024997"/>
                  <a:pt x="4234287" y="6020339"/>
                  <a:pt x="4234287" y="6001706"/>
                </a:cubicBezTo>
                <a:lnTo>
                  <a:pt x="4220313" y="6001706"/>
                </a:lnTo>
                <a:cubicBezTo>
                  <a:pt x="4210996" y="6011021"/>
                  <a:pt x="4204010" y="6013351"/>
                  <a:pt x="4199352" y="6008692"/>
                </a:cubicBezTo>
                <a:cubicBezTo>
                  <a:pt x="4194692" y="6004035"/>
                  <a:pt x="4192364" y="5997047"/>
                  <a:pt x="4192364" y="5987731"/>
                </a:cubicBezTo>
                <a:cubicBezTo>
                  <a:pt x="4192364" y="5978416"/>
                  <a:pt x="4201680" y="5973757"/>
                  <a:pt x="4220313" y="5973757"/>
                </a:cubicBezTo>
                <a:cubicBezTo>
                  <a:pt x="4229630" y="5973757"/>
                  <a:pt x="4238946" y="5971428"/>
                  <a:pt x="4248262" y="5966769"/>
                </a:cubicBezTo>
                <a:cubicBezTo>
                  <a:pt x="4257579" y="5962112"/>
                  <a:pt x="4257579" y="5955124"/>
                  <a:pt x="4248262" y="5945807"/>
                </a:cubicBezTo>
                <a:cubicBezTo>
                  <a:pt x="4248262" y="5936491"/>
                  <a:pt x="4245934" y="5932998"/>
                  <a:pt x="4241274" y="5935327"/>
                </a:cubicBezTo>
                <a:close/>
                <a:moveTo>
                  <a:pt x="1774768" y="5917858"/>
                </a:moveTo>
                <a:cubicBezTo>
                  <a:pt x="1774768" y="5917858"/>
                  <a:pt x="1774768" y="5922517"/>
                  <a:pt x="1774768" y="5931834"/>
                </a:cubicBezTo>
                <a:cubicBezTo>
                  <a:pt x="1784084" y="5931834"/>
                  <a:pt x="1788741" y="5931834"/>
                  <a:pt x="1788741" y="5931834"/>
                </a:cubicBezTo>
                <a:cubicBezTo>
                  <a:pt x="1788741" y="5931834"/>
                  <a:pt x="1788741" y="5927174"/>
                  <a:pt x="1788741" y="5917858"/>
                </a:cubicBezTo>
                <a:cubicBezTo>
                  <a:pt x="1788741" y="5917858"/>
                  <a:pt x="1784084" y="5917858"/>
                  <a:pt x="1774768" y="5917858"/>
                </a:cubicBezTo>
                <a:close/>
                <a:moveTo>
                  <a:pt x="1732844" y="5917858"/>
                </a:moveTo>
                <a:cubicBezTo>
                  <a:pt x="1723528" y="5927174"/>
                  <a:pt x="1718871" y="5934162"/>
                  <a:pt x="1718871" y="5938820"/>
                </a:cubicBezTo>
                <a:cubicBezTo>
                  <a:pt x="1718871" y="5943479"/>
                  <a:pt x="1721199" y="5943479"/>
                  <a:pt x="1725857" y="5938820"/>
                </a:cubicBezTo>
                <a:cubicBezTo>
                  <a:pt x="1730516" y="5934162"/>
                  <a:pt x="1732844" y="5927174"/>
                  <a:pt x="1732844" y="5917858"/>
                </a:cubicBezTo>
                <a:close/>
                <a:moveTo>
                  <a:pt x="1313608" y="5917858"/>
                </a:moveTo>
                <a:lnTo>
                  <a:pt x="1299633" y="5931834"/>
                </a:lnTo>
                <a:cubicBezTo>
                  <a:pt x="1308949" y="5941148"/>
                  <a:pt x="1304292" y="5941148"/>
                  <a:pt x="1285658" y="5931834"/>
                </a:cubicBezTo>
                <a:cubicBezTo>
                  <a:pt x="1285658" y="5931834"/>
                  <a:pt x="1283329" y="5934162"/>
                  <a:pt x="1278671" y="5938820"/>
                </a:cubicBezTo>
                <a:cubicBezTo>
                  <a:pt x="1274013" y="5943479"/>
                  <a:pt x="1276342" y="5948136"/>
                  <a:pt x="1285658" y="5952795"/>
                </a:cubicBezTo>
                <a:cubicBezTo>
                  <a:pt x="1294975" y="5957453"/>
                  <a:pt x="1294975" y="5959783"/>
                  <a:pt x="1285658" y="5959783"/>
                </a:cubicBezTo>
                <a:lnTo>
                  <a:pt x="1285658" y="5987731"/>
                </a:lnTo>
                <a:cubicBezTo>
                  <a:pt x="1285658" y="5987731"/>
                  <a:pt x="1290316" y="5978416"/>
                  <a:pt x="1299633" y="5959783"/>
                </a:cubicBezTo>
                <a:cubicBezTo>
                  <a:pt x="1308949" y="5950467"/>
                  <a:pt x="1313608" y="5943479"/>
                  <a:pt x="1313608" y="5938820"/>
                </a:cubicBezTo>
                <a:cubicBezTo>
                  <a:pt x="1313608" y="5934162"/>
                  <a:pt x="1313608" y="5927174"/>
                  <a:pt x="1313608" y="5917858"/>
                </a:cubicBezTo>
                <a:close/>
                <a:moveTo>
                  <a:pt x="887384" y="5917858"/>
                </a:moveTo>
                <a:cubicBezTo>
                  <a:pt x="882724" y="5917858"/>
                  <a:pt x="880396" y="5922517"/>
                  <a:pt x="880396" y="5931834"/>
                </a:cubicBezTo>
                <a:cubicBezTo>
                  <a:pt x="880396" y="5941148"/>
                  <a:pt x="880396" y="5945807"/>
                  <a:pt x="880396" y="5945807"/>
                </a:cubicBezTo>
                <a:cubicBezTo>
                  <a:pt x="880396" y="5945807"/>
                  <a:pt x="882724" y="5941148"/>
                  <a:pt x="887384" y="5931834"/>
                </a:cubicBezTo>
                <a:cubicBezTo>
                  <a:pt x="892041" y="5922517"/>
                  <a:pt x="892041" y="5917858"/>
                  <a:pt x="887384" y="5917858"/>
                </a:cubicBezTo>
                <a:close/>
                <a:moveTo>
                  <a:pt x="2794910" y="5903884"/>
                </a:moveTo>
                <a:cubicBezTo>
                  <a:pt x="2794910" y="5903884"/>
                  <a:pt x="2790250" y="5908543"/>
                  <a:pt x="2780934" y="5917858"/>
                </a:cubicBezTo>
                <a:cubicBezTo>
                  <a:pt x="2780934" y="5917858"/>
                  <a:pt x="2783264" y="5917858"/>
                  <a:pt x="2787922" y="5917858"/>
                </a:cubicBezTo>
                <a:cubicBezTo>
                  <a:pt x="2792581" y="5917858"/>
                  <a:pt x="2794910" y="5915529"/>
                  <a:pt x="2794910" y="5910872"/>
                </a:cubicBezTo>
                <a:cubicBezTo>
                  <a:pt x="2794910" y="5906213"/>
                  <a:pt x="2794910" y="5903884"/>
                  <a:pt x="2794910" y="5903884"/>
                </a:cubicBezTo>
                <a:close/>
                <a:moveTo>
                  <a:pt x="1201812" y="5903884"/>
                </a:moveTo>
                <a:cubicBezTo>
                  <a:pt x="1201812" y="5903884"/>
                  <a:pt x="1201812" y="5908543"/>
                  <a:pt x="1201812" y="5917858"/>
                </a:cubicBezTo>
                <a:cubicBezTo>
                  <a:pt x="1201812" y="5917858"/>
                  <a:pt x="1199482" y="5920187"/>
                  <a:pt x="1194824" y="5924846"/>
                </a:cubicBezTo>
                <a:cubicBezTo>
                  <a:pt x="1190165" y="5929505"/>
                  <a:pt x="1187837" y="5927174"/>
                  <a:pt x="1187837" y="5917858"/>
                </a:cubicBezTo>
                <a:close/>
                <a:moveTo>
                  <a:pt x="4276212" y="5889909"/>
                </a:moveTo>
                <a:lnTo>
                  <a:pt x="4262238" y="5903884"/>
                </a:lnTo>
                <a:cubicBezTo>
                  <a:pt x="4262238" y="5903884"/>
                  <a:pt x="4266896" y="5903884"/>
                  <a:pt x="4276212" y="5903884"/>
                </a:cubicBezTo>
                <a:cubicBezTo>
                  <a:pt x="4285526" y="5903884"/>
                  <a:pt x="4290186" y="5901556"/>
                  <a:pt x="4290186" y="5896896"/>
                </a:cubicBezTo>
                <a:cubicBezTo>
                  <a:pt x="4290186" y="5892239"/>
                  <a:pt x="4285526" y="5889909"/>
                  <a:pt x="4276212" y="5889909"/>
                </a:cubicBezTo>
                <a:close/>
                <a:moveTo>
                  <a:pt x="2277852" y="5889909"/>
                </a:moveTo>
                <a:lnTo>
                  <a:pt x="2277852" y="5903884"/>
                </a:lnTo>
                <a:cubicBezTo>
                  <a:pt x="2277852" y="5903884"/>
                  <a:pt x="2280181" y="5901556"/>
                  <a:pt x="2284838" y="5896896"/>
                </a:cubicBezTo>
                <a:cubicBezTo>
                  <a:pt x="2289497" y="5892239"/>
                  <a:pt x="2287169" y="5889909"/>
                  <a:pt x="2277852" y="5889909"/>
                </a:cubicBezTo>
                <a:close/>
                <a:moveTo>
                  <a:pt x="1844640" y="5889909"/>
                </a:moveTo>
                <a:lnTo>
                  <a:pt x="1844640" y="5903884"/>
                </a:lnTo>
                <a:cubicBezTo>
                  <a:pt x="1844640" y="5894568"/>
                  <a:pt x="1846970" y="5889909"/>
                  <a:pt x="1851628" y="5889909"/>
                </a:cubicBezTo>
                <a:close/>
                <a:moveTo>
                  <a:pt x="204377" y="5881176"/>
                </a:moveTo>
                <a:cubicBezTo>
                  <a:pt x="198555" y="5882340"/>
                  <a:pt x="190986" y="5885251"/>
                  <a:pt x="181669" y="5889909"/>
                </a:cubicBezTo>
                <a:cubicBezTo>
                  <a:pt x="172352" y="5899225"/>
                  <a:pt x="172352" y="5908543"/>
                  <a:pt x="181669" y="5917858"/>
                </a:cubicBezTo>
                <a:cubicBezTo>
                  <a:pt x="181669" y="5927174"/>
                  <a:pt x="190986" y="5922517"/>
                  <a:pt x="209617" y="5903884"/>
                </a:cubicBezTo>
                <a:cubicBezTo>
                  <a:pt x="218935" y="5894568"/>
                  <a:pt x="221263" y="5887580"/>
                  <a:pt x="216605" y="5882923"/>
                </a:cubicBezTo>
                <a:cubicBezTo>
                  <a:pt x="214276" y="5880594"/>
                  <a:pt x="210201" y="5880010"/>
                  <a:pt x="204377" y="5881176"/>
                </a:cubicBezTo>
                <a:close/>
                <a:moveTo>
                  <a:pt x="10159498" y="5875935"/>
                </a:moveTo>
                <a:lnTo>
                  <a:pt x="10201421" y="5875935"/>
                </a:lnTo>
                <a:lnTo>
                  <a:pt x="10201421" y="5889909"/>
                </a:lnTo>
                <a:lnTo>
                  <a:pt x="10187445" y="5903884"/>
                </a:lnTo>
                <a:cubicBezTo>
                  <a:pt x="10187445" y="5903884"/>
                  <a:pt x="10185116" y="5906213"/>
                  <a:pt x="10180459" y="5910872"/>
                </a:cubicBezTo>
                <a:cubicBezTo>
                  <a:pt x="10175802" y="5915529"/>
                  <a:pt x="10173471" y="5917858"/>
                  <a:pt x="10173471" y="5917858"/>
                </a:cubicBezTo>
                <a:lnTo>
                  <a:pt x="10159498" y="5917858"/>
                </a:lnTo>
                <a:cubicBezTo>
                  <a:pt x="10168814" y="5899225"/>
                  <a:pt x="10168814" y="5889909"/>
                  <a:pt x="10159498" y="5889909"/>
                </a:cubicBezTo>
                <a:lnTo>
                  <a:pt x="10145522" y="5903884"/>
                </a:lnTo>
                <a:cubicBezTo>
                  <a:pt x="10136205" y="5903884"/>
                  <a:pt x="10133877" y="5899225"/>
                  <a:pt x="10138534" y="5889909"/>
                </a:cubicBezTo>
                <a:cubicBezTo>
                  <a:pt x="10143193" y="5880594"/>
                  <a:pt x="10150179" y="5875935"/>
                  <a:pt x="10159498" y="5875935"/>
                </a:cubicBezTo>
                <a:close/>
                <a:moveTo>
                  <a:pt x="3752166" y="5875935"/>
                </a:moveTo>
                <a:cubicBezTo>
                  <a:pt x="3747506" y="5875935"/>
                  <a:pt x="3745178" y="5880594"/>
                  <a:pt x="3745178" y="5889909"/>
                </a:cubicBezTo>
                <a:cubicBezTo>
                  <a:pt x="3754494" y="5889909"/>
                  <a:pt x="3759154" y="5887580"/>
                  <a:pt x="3759154" y="5882923"/>
                </a:cubicBezTo>
                <a:cubicBezTo>
                  <a:pt x="3759154" y="5878263"/>
                  <a:pt x="3756825" y="5875935"/>
                  <a:pt x="3752166" y="5875935"/>
                </a:cubicBezTo>
                <a:close/>
                <a:moveTo>
                  <a:pt x="866423" y="5875935"/>
                </a:moveTo>
                <a:cubicBezTo>
                  <a:pt x="847789" y="5894568"/>
                  <a:pt x="838473" y="5908543"/>
                  <a:pt x="838473" y="5917858"/>
                </a:cubicBezTo>
                <a:lnTo>
                  <a:pt x="824497" y="5931834"/>
                </a:lnTo>
                <a:cubicBezTo>
                  <a:pt x="824497" y="5941148"/>
                  <a:pt x="838473" y="5927174"/>
                  <a:pt x="866423" y="5889909"/>
                </a:cubicBezTo>
                <a:close/>
                <a:moveTo>
                  <a:pt x="111796" y="5875935"/>
                </a:moveTo>
                <a:lnTo>
                  <a:pt x="111796" y="5903884"/>
                </a:lnTo>
                <a:cubicBezTo>
                  <a:pt x="111796" y="5913201"/>
                  <a:pt x="109468" y="5917858"/>
                  <a:pt x="104809" y="5917858"/>
                </a:cubicBezTo>
                <a:cubicBezTo>
                  <a:pt x="100151" y="5917858"/>
                  <a:pt x="97823" y="5922517"/>
                  <a:pt x="97823" y="5931834"/>
                </a:cubicBezTo>
                <a:cubicBezTo>
                  <a:pt x="97823" y="5950467"/>
                  <a:pt x="83847" y="5959783"/>
                  <a:pt x="55898" y="5959783"/>
                </a:cubicBezTo>
                <a:cubicBezTo>
                  <a:pt x="46581" y="5959783"/>
                  <a:pt x="44253" y="5955124"/>
                  <a:pt x="48911" y="5945807"/>
                </a:cubicBezTo>
                <a:cubicBezTo>
                  <a:pt x="53569" y="5936491"/>
                  <a:pt x="60556" y="5934162"/>
                  <a:pt x="69873" y="5938820"/>
                </a:cubicBezTo>
                <a:cubicBezTo>
                  <a:pt x="79188" y="5943479"/>
                  <a:pt x="83847" y="5941148"/>
                  <a:pt x="83847" y="5931834"/>
                </a:cubicBezTo>
                <a:cubicBezTo>
                  <a:pt x="83847" y="5922517"/>
                  <a:pt x="88506" y="5913201"/>
                  <a:pt x="97823" y="5903884"/>
                </a:cubicBezTo>
                <a:close/>
                <a:moveTo>
                  <a:pt x="10203167" y="5867200"/>
                </a:moveTo>
                <a:cubicBezTo>
                  <a:pt x="10204332" y="5866036"/>
                  <a:pt x="10206078" y="5866618"/>
                  <a:pt x="10208407" y="5868947"/>
                </a:cubicBezTo>
                <a:cubicBezTo>
                  <a:pt x="10213066" y="5873606"/>
                  <a:pt x="10210737" y="5875935"/>
                  <a:pt x="10201421" y="5875935"/>
                </a:cubicBezTo>
                <a:cubicBezTo>
                  <a:pt x="10201421" y="5871277"/>
                  <a:pt x="10202003" y="5868367"/>
                  <a:pt x="10203167" y="5867200"/>
                </a:cubicBezTo>
                <a:close/>
                <a:moveTo>
                  <a:pt x="1327582" y="5861961"/>
                </a:moveTo>
                <a:cubicBezTo>
                  <a:pt x="1318266" y="5861961"/>
                  <a:pt x="1313608" y="5866618"/>
                  <a:pt x="1313608" y="5875935"/>
                </a:cubicBezTo>
                <a:cubicBezTo>
                  <a:pt x="1313608" y="5875935"/>
                  <a:pt x="1313608" y="5880594"/>
                  <a:pt x="1313608" y="5889909"/>
                </a:cubicBezTo>
                <a:cubicBezTo>
                  <a:pt x="1313608" y="5889909"/>
                  <a:pt x="1318266" y="5885251"/>
                  <a:pt x="1327582" y="5875935"/>
                </a:cubicBezTo>
                <a:cubicBezTo>
                  <a:pt x="1336898" y="5866618"/>
                  <a:pt x="1336898" y="5861961"/>
                  <a:pt x="1327582" y="5861961"/>
                </a:cubicBezTo>
                <a:close/>
                <a:moveTo>
                  <a:pt x="936295" y="5861961"/>
                </a:moveTo>
                <a:cubicBezTo>
                  <a:pt x="936295" y="5861961"/>
                  <a:pt x="929307" y="5864290"/>
                  <a:pt x="915334" y="5868947"/>
                </a:cubicBezTo>
                <a:cubicBezTo>
                  <a:pt x="901358" y="5873606"/>
                  <a:pt x="894372" y="5885251"/>
                  <a:pt x="894372" y="5903884"/>
                </a:cubicBezTo>
                <a:lnTo>
                  <a:pt x="922320" y="5889909"/>
                </a:lnTo>
                <a:cubicBezTo>
                  <a:pt x="931636" y="5871276"/>
                  <a:pt x="936295" y="5861961"/>
                  <a:pt x="936295" y="5861961"/>
                </a:cubicBezTo>
                <a:close/>
                <a:moveTo>
                  <a:pt x="2375674" y="5847985"/>
                </a:moveTo>
                <a:cubicBezTo>
                  <a:pt x="2347724" y="5847985"/>
                  <a:pt x="2343065" y="5852644"/>
                  <a:pt x="2361699" y="5861961"/>
                </a:cubicBezTo>
                <a:lnTo>
                  <a:pt x="2375674" y="5861961"/>
                </a:lnTo>
                <a:cubicBezTo>
                  <a:pt x="2375674" y="5852644"/>
                  <a:pt x="2375674" y="5847985"/>
                  <a:pt x="2375674" y="5847985"/>
                </a:cubicBezTo>
                <a:close/>
                <a:moveTo>
                  <a:pt x="2305802" y="5847985"/>
                </a:moveTo>
                <a:cubicBezTo>
                  <a:pt x="2287169" y="5866618"/>
                  <a:pt x="2287169" y="5875935"/>
                  <a:pt x="2305802" y="5875935"/>
                </a:cubicBezTo>
                <a:cubicBezTo>
                  <a:pt x="2324434" y="5875935"/>
                  <a:pt x="2331420" y="5871276"/>
                  <a:pt x="2326763" y="5861961"/>
                </a:cubicBezTo>
                <a:cubicBezTo>
                  <a:pt x="2322104" y="5852644"/>
                  <a:pt x="2319775" y="5847985"/>
                  <a:pt x="2319775" y="5847985"/>
                </a:cubicBezTo>
                <a:close/>
                <a:moveTo>
                  <a:pt x="1383480" y="5847985"/>
                </a:moveTo>
                <a:lnTo>
                  <a:pt x="1369507" y="5861961"/>
                </a:lnTo>
                <a:lnTo>
                  <a:pt x="1383480" y="5861961"/>
                </a:lnTo>
                <a:close/>
                <a:moveTo>
                  <a:pt x="1083026" y="5847985"/>
                </a:moveTo>
                <a:cubicBezTo>
                  <a:pt x="1078369" y="5847985"/>
                  <a:pt x="1076041" y="5852644"/>
                  <a:pt x="1076041" y="5861961"/>
                </a:cubicBezTo>
                <a:lnTo>
                  <a:pt x="1090014" y="5861961"/>
                </a:lnTo>
                <a:lnTo>
                  <a:pt x="1103990" y="5861961"/>
                </a:lnTo>
                <a:cubicBezTo>
                  <a:pt x="1094674" y="5852644"/>
                  <a:pt x="1087686" y="5847985"/>
                  <a:pt x="1083026" y="5847985"/>
                </a:cubicBezTo>
                <a:close/>
                <a:moveTo>
                  <a:pt x="936295" y="5847985"/>
                </a:moveTo>
                <a:lnTo>
                  <a:pt x="950269" y="5861961"/>
                </a:lnTo>
                <a:cubicBezTo>
                  <a:pt x="950269" y="5861961"/>
                  <a:pt x="950269" y="5857302"/>
                  <a:pt x="950269" y="5847985"/>
                </a:cubicBezTo>
                <a:close/>
                <a:moveTo>
                  <a:pt x="2389648" y="5834012"/>
                </a:moveTo>
                <a:cubicBezTo>
                  <a:pt x="2380332" y="5834012"/>
                  <a:pt x="2378003" y="5836340"/>
                  <a:pt x="2382660" y="5840999"/>
                </a:cubicBezTo>
                <a:cubicBezTo>
                  <a:pt x="2387319" y="5845657"/>
                  <a:pt x="2389648" y="5847985"/>
                  <a:pt x="2389648" y="5847985"/>
                </a:cubicBezTo>
                <a:cubicBezTo>
                  <a:pt x="2389648" y="5847985"/>
                  <a:pt x="2389648" y="5843328"/>
                  <a:pt x="2389648" y="5834012"/>
                </a:cubicBezTo>
                <a:close/>
                <a:moveTo>
                  <a:pt x="2110157" y="5834012"/>
                </a:moveTo>
                <a:cubicBezTo>
                  <a:pt x="2110157" y="5843328"/>
                  <a:pt x="2107829" y="5850314"/>
                  <a:pt x="2103170" y="5854973"/>
                </a:cubicBezTo>
                <a:cubicBezTo>
                  <a:pt x="2098512" y="5859632"/>
                  <a:pt x="2096184" y="5861961"/>
                  <a:pt x="2096184" y="5861961"/>
                </a:cubicBezTo>
                <a:cubicBezTo>
                  <a:pt x="2096184" y="5889909"/>
                  <a:pt x="2077551" y="5903884"/>
                  <a:pt x="2040285" y="5903884"/>
                </a:cubicBezTo>
                <a:cubicBezTo>
                  <a:pt x="2030967" y="5903884"/>
                  <a:pt x="2026311" y="5906213"/>
                  <a:pt x="2026311" y="5910872"/>
                </a:cubicBezTo>
                <a:cubicBezTo>
                  <a:pt x="2026311" y="5915529"/>
                  <a:pt x="2026311" y="5922517"/>
                  <a:pt x="2026311" y="5931834"/>
                </a:cubicBezTo>
                <a:lnTo>
                  <a:pt x="2040285" y="5945807"/>
                </a:lnTo>
                <a:lnTo>
                  <a:pt x="2054258" y="5931834"/>
                </a:lnTo>
                <a:cubicBezTo>
                  <a:pt x="2054258" y="5941148"/>
                  <a:pt x="2058917" y="5945807"/>
                  <a:pt x="2068234" y="5945807"/>
                </a:cubicBezTo>
                <a:cubicBezTo>
                  <a:pt x="2049601" y="5936491"/>
                  <a:pt x="2058917" y="5917858"/>
                  <a:pt x="2096184" y="5889909"/>
                </a:cubicBezTo>
                <a:cubicBezTo>
                  <a:pt x="2105500" y="5871276"/>
                  <a:pt x="2112486" y="5857302"/>
                  <a:pt x="2117145" y="5847985"/>
                </a:cubicBezTo>
                <a:cubicBezTo>
                  <a:pt x="2121802" y="5838671"/>
                  <a:pt x="2119473" y="5834012"/>
                  <a:pt x="2110157" y="5834012"/>
                </a:cubicBezTo>
                <a:close/>
                <a:moveTo>
                  <a:pt x="165947" y="5825277"/>
                </a:moveTo>
                <a:cubicBezTo>
                  <a:pt x="167112" y="5826442"/>
                  <a:pt x="167696" y="5829352"/>
                  <a:pt x="167696" y="5834012"/>
                </a:cubicBezTo>
                <a:lnTo>
                  <a:pt x="181669" y="5834012"/>
                </a:lnTo>
                <a:cubicBezTo>
                  <a:pt x="181669" y="5843328"/>
                  <a:pt x="172352" y="5847985"/>
                  <a:pt x="153720" y="5847985"/>
                </a:cubicBezTo>
                <a:cubicBezTo>
                  <a:pt x="153720" y="5838671"/>
                  <a:pt x="156049" y="5831683"/>
                  <a:pt x="160707" y="5827024"/>
                </a:cubicBezTo>
                <a:cubicBezTo>
                  <a:pt x="163036" y="5824695"/>
                  <a:pt x="164783" y="5824113"/>
                  <a:pt x="165947" y="5825277"/>
                </a:cubicBezTo>
                <a:close/>
                <a:moveTo>
                  <a:pt x="2739012" y="5820036"/>
                </a:moveTo>
                <a:cubicBezTo>
                  <a:pt x="2729694" y="5820036"/>
                  <a:pt x="2722708" y="5824695"/>
                  <a:pt x="2718049" y="5834012"/>
                </a:cubicBezTo>
                <a:cubicBezTo>
                  <a:pt x="2713393" y="5843328"/>
                  <a:pt x="2711062" y="5847985"/>
                  <a:pt x="2711062" y="5847985"/>
                </a:cubicBezTo>
                <a:lnTo>
                  <a:pt x="2739012" y="5834012"/>
                </a:lnTo>
                <a:close/>
                <a:moveTo>
                  <a:pt x="964245" y="5820036"/>
                </a:moveTo>
                <a:cubicBezTo>
                  <a:pt x="954928" y="5829352"/>
                  <a:pt x="950269" y="5834012"/>
                  <a:pt x="950269" y="5834012"/>
                </a:cubicBezTo>
                <a:cubicBezTo>
                  <a:pt x="950269" y="5834012"/>
                  <a:pt x="952600" y="5834012"/>
                  <a:pt x="957257" y="5834012"/>
                </a:cubicBezTo>
                <a:cubicBezTo>
                  <a:pt x="961914" y="5834012"/>
                  <a:pt x="964245" y="5829352"/>
                  <a:pt x="964245" y="5820036"/>
                </a:cubicBezTo>
                <a:close/>
                <a:moveTo>
                  <a:pt x="2291825" y="5806062"/>
                </a:moveTo>
                <a:cubicBezTo>
                  <a:pt x="2291825" y="5815379"/>
                  <a:pt x="2291825" y="5820036"/>
                  <a:pt x="2291825" y="5820036"/>
                </a:cubicBezTo>
                <a:lnTo>
                  <a:pt x="2305802" y="5806062"/>
                </a:lnTo>
                <a:cubicBezTo>
                  <a:pt x="2305802" y="5806062"/>
                  <a:pt x="2301142" y="5806062"/>
                  <a:pt x="2291825" y="5806062"/>
                </a:cubicBezTo>
                <a:close/>
                <a:moveTo>
                  <a:pt x="1383480" y="5806062"/>
                </a:moveTo>
                <a:cubicBezTo>
                  <a:pt x="1355531" y="5806062"/>
                  <a:pt x="1341555" y="5820036"/>
                  <a:pt x="1341555" y="5847985"/>
                </a:cubicBezTo>
                <a:lnTo>
                  <a:pt x="1355531" y="5834012"/>
                </a:lnTo>
                <a:lnTo>
                  <a:pt x="1383480" y="5820036"/>
                </a:lnTo>
                <a:lnTo>
                  <a:pt x="1411430" y="5820036"/>
                </a:lnTo>
                <a:cubicBezTo>
                  <a:pt x="1411430" y="5829352"/>
                  <a:pt x="1418416" y="5831683"/>
                  <a:pt x="1432392" y="5827024"/>
                </a:cubicBezTo>
                <a:cubicBezTo>
                  <a:pt x="1446365" y="5822364"/>
                  <a:pt x="1453354" y="5815379"/>
                  <a:pt x="1453354" y="5806062"/>
                </a:cubicBezTo>
                <a:lnTo>
                  <a:pt x="1425404" y="5806062"/>
                </a:lnTo>
                <a:cubicBezTo>
                  <a:pt x="1425404" y="5815379"/>
                  <a:pt x="1420747" y="5817707"/>
                  <a:pt x="1411430" y="5813050"/>
                </a:cubicBezTo>
                <a:cubicBezTo>
                  <a:pt x="1402114" y="5808391"/>
                  <a:pt x="1392797" y="5806062"/>
                  <a:pt x="1383480" y="5806062"/>
                </a:cubicBezTo>
                <a:close/>
                <a:moveTo>
                  <a:pt x="1076041" y="5806062"/>
                </a:moveTo>
                <a:cubicBezTo>
                  <a:pt x="1066724" y="5815379"/>
                  <a:pt x="1057408" y="5824695"/>
                  <a:pt x="1048091" y="5834012"/>
                </a:cubicBezTo>
                <a:cubicBezTo>
                  <a:pt x="1038775" y="5843328"/>
                  <a:pt x="1031786" y="5850314"/>
                  <a:pt x="1027130" y="5854973"/>
                </a:cubicBezTo>
                <a:cubicBezTo>
                  <a:pt x="1022470" y="5859632"/>
                  <a:pt x="1020141" y="5861961"/>
                  <a:pt x="1020141" y="5861961"/>
                </a:cubicBezTo>
                <a:cubicBezTo>
                  <a:pt x="1020141" y="5871276"/>
                  <a:pt x="1010825" y="5885251"/>
                  <a:pt x="992192" y="5903884"/>
                </a:cubicBezTo>
                <a:cubicBezTo>
                  <a:pt x="982875" y="5922517"/>
                  <a:pt x="978218" y="5931834"/>
                  <a:pt x="978218" y="5931834"/>
                </a:cubicBezTo>
                <a:cubicBezTo>
                  <a:pt x="987535" y="5931834"/>
                  <a:pt x="996851" y="5924846"/>
                  <a:pt x="1006168" y="5910872"/>
                </a:cubicBezTo>
                <a:cubicBezTo>
                  <a:pt x="1015484" y="5896896"/>
                  <a:pt x="1024800" y="5880594"/>
                  <a:pt x="1034117" y="5861961"/>
                </a:cubicBezTo>
                <a:lnTo>
                  <a:pt x="1090014" y="5806062"/>
                </a:lnTo>
                <a:close/>
                <a:moveTo>
                  <a:pt x="922320" y="5806062"/>
                </a:moveTo>
                <a:cubicBezTo>
                  <a:pt x="922320" y="5815379"/>
                  <a:pt x="924650" y="5820036"/>
                  <a:pt x="929307" y="5820036"/>
                </a:cubicBezTo>
                <a:cubicBezTo>
                  <a:pt x="933967" y="5820036"/>
                  <a:pt x="936295" y="5817707"/>
                  <a:pt x="936295" y="5813050"/>
                </a:cubicBezTo>
                <a:cubicBezTo>
                  <a:pt x="936295" y="5808391"/>
                  <a:pt x="931636" y="5806062"/>
                  <a:pt x="922320" y="5806062"/>
                </a:cubicBezTo>
                <a:close/>
                <a:moveTo>
                  <a:pt x="1547681" y="5803442"/>
                </a:moveTo>
                <a:cubicBezTo>
                  <a:pt x="1540694" y="5805189"/>
                  <a:pt x="1523226" y="5820036"/>
                  <a:pt x="1495276" y="5847985"/>
                </a:cubicBezTo>
                <a:cubicBezTo>
                  <a:pt x="1430061" y="5922517"/>
                  <a:pt x="1392797" y="5955124"/>
                  <a:pt x="1383480" y="5945807"/>
                </a:cubicBezTo>
                <a:cubicBezTo>
                  <a:pt x="1383480" y="5955124"/>
                  <a:pt x="1364848" y="5978416"/>
                  <a:pt x="1327582" y="6015680"/>
                </a:cubicBezTo>
                <a:lnTo>
                  <a:pt x="1257709" y="6085553"/>
                </a:lnTo>
                <a:cubicBezTo>
                  <a:pt x="1257709" y="6104186"/>
                  <a:pt x="1262368" y="6118161"/>
                  <a:pt x="1271684" y="6127476"/>
                </a:cubicBezTo>
                <a:cubicBezTo>
                  <a:pt x="1281001" y="6118161"/>
                  <a:pt x="1285658" y="6113502"/>
                  <a:pt x="1285658" y="6113502"/>
                </a:cubicBezTo>
                <a:lnTo>
                  <a:pt x="1439380" y="5931834"/>
                </a:lnTo>
                <a:cubicBezTo>
                  <a:pt x="1467327" y="5903884"/>
                  <a:pt x="1481303" y="5887580"/>
                  <a:pt x="1481303" y="5882923"/>
                </a:cubicBezTo>
                <a:cubicBezTo>
                  <a:pt x="1481303" y="5878263"/>
                  <a:pt x="1485960" y="5875935"/>
                  <a:pt x="1495276" y="5875935"/>
                </a:cubicBezTo>
                <a:lnTo>
                  <a:pt x="1551176" y="5806062"/>
                </a:lnTo>
                <a:cubicBezTo>
                  <a:pt x="1551176" y="5803733"/>
                  <a:pt x="1550011" y="5802860"/>
                  <a:pt x="1547681" y="5803442"/>
                </a:cubicBezTo>
                <a:close/>
                <a:moveTo>
                  <a:pt x="2641189" y="5792088"/>
                </a:moveTo>
                <a:lnTo>
                  <a:pt x="2599266" y="5820036"/>
                </a:lnTo>
                <a:cubicBezTo>
                  <a:pt x="2599266" y="5847985"/>
                  <a:pt x="2613240" y="5843328"/>
                  <a:pt x="2641189" y="5806062"/>
                </a:cubicBezTo>
                <a:close/>
                <a:moveTo>
                  <a:pt x="1718871" y="5792088"/>
                </a:moveTo>
                <a:cubicBezTo>
                  <a:pt x="1718871" y="5801403"/>
                  <a:pt x="1718871" y="5806062"/>
                  <a:pt x="1718871" y="5806062"/>
                </a:cubicBezTo>
                <a:lnTo>
                  <a:pt x="1732844" y="5806062"/>
                </a:lnTo>
                <a:close/>
                <a:moveTo>
                  <a:pt x="2529394" y="5778113"/>
                </a:moveTo>
                <a:lnTo>
                  <a:pt x="2515420" y="5792088"/>
                </a:lnTo>
                <a:lnTo>
                  <a:pt x="2529394" y="5792088"/>
                </a:lnTo>
                <a:close/>
                <a:moveTo>
                  <a:pt x="2431571" y="5778113"/>
                </a:moveTo>
                <a:cubicBezTo>
                  <a:pt x="2431571" y="5778113"/>
                  <a:pt x="2426914" y="5782772"/>
                  <a:pt x="2417598" y="5792088"/>
                </a:cubicBezTo>
                <a:cubicBezTo>
                  <a:pt x="2408280" y="5801403"/>
                  <a:pt x="2403624" y="5806062"/>
                  <a:pt x="2403624" y="5806062"/>
                </a:cubicBezTo>
                <a:cubicBezTo>
                  <a:pt x="2412940" y="5815379"/>
                  <a:pt x="2422255" y="5815379"/>
                  <a:pt x="2431571" y="5806062"/>
                </a:cubicBezTo>
                <a:close/>
                <a:moveTo>
                  <a:pt x="2319775" y="5778113"/>
                </a:moveTo>
                <a:cubicBezTo>
                  <a:pt x="2319775" y="5778113"/>
                  <a:pt x="2319775" y="5782772"/>
                  <a:pt x="2319775" y="5792088"/>
                </a:cubicBezTo>
                <a:lnTo>
                  <a:pt x="2333749" y="5792088"/>
                </a:lnTo>
                <a:cubicBezTo>
                  <a:pt x="2333749" y="5782772"/>
                  <a:pt x="2333749" y="5778113"/>
                  <a:pt x="2333749" y="5778113"/>
                </a:cubicBezTo>
                <a:cubicBezTo>
                  <a:pt x="2324434" y="5778113"/>
                  <a:pt x="2319775" y="5778113"/>
                  <a:pt x="2319775" y="5778113"/>
                </a:cubicBezTo>
                <a:close/>
                <a:moveTo>
                  <a:pt x="1523226" y="5778113"/>
                </a:moveTo>
                <a:lnTo>
                  <a:pt x="1523226" y="5792088"/>
                </a:lnTo>
                <a:cubicBezTo>
                  <a:pt x="1523226" y="5792088"/>
                  <a:pt x="1525555" y="5789760"/>
                  <a:pt x="1530214" y="5785100"/>
                </a:cubicBezTo>
                <a:cubicBezTo>
                  <a:pt x="1534871" y="5780441"/>
                  <a:pt x="1532543" y="5778113"/>
                  <a:pt x="1523226" y="5778113"/>
                </a:cubicBezTo>
                <a:close/>
                <a:moveTo>
                  <a:pt x="950269" y="5778113"/>
                </a:moveTo>
                <a:cubicBezTo>
                  <a:pt x="940953" y="5778113"/>
                  <a:pt x="936295" y="5780441"/>
                  <a:pt x="936295" y="5785100"/>
                </a:cubicBezTo>
                <a:cubicBezTo>
                  <a:pt x="936295" y="5789760"/>
                  <a:pt x="936295" y="5792088"/>
                  <a:pt x="936295" y="5792088"/>
                </a:cubicBezTo>
                <a:cubicBezTo>
                  <a:pt x="936295" y="5792088"/>
                  <a:pt x="940953" y="5792088"/>
                  <a:pt x="950269" y="5792088"/>
                </a:cubicBezTo>
                <a:close/>
                <a:moveTo>
                  <a:pt x="2166056" y="5750163"/>
                </a:moveTo>
                <a:cubicBezTo>
                  <a:pt x="2166056" y="5750163"/>
                  <a:pt x="2161397" y="5754822"/>
                  <a:pt x="2152081" y="5764139"/>
                </a:cubicBezTo>
                <a:cubicBezTo>
                  <a:pt x="2152081" y="5773455"/>
                  <a:pt x="2154408" y="5778113"/>
                  <a:pt x="2159068" y="5778113"/>
                </a:cubicBezTo>
                <a:cubicBezTo>
                  <a:pt x="2163726" y="5778113"/>
                  <a:pt x="2166056" y="5773455"/>
                  <a:pt x="2166056" y="5764139"/>
                </a:cubicBezTo>
                <a:cubicBezTo>
                  <a:pt x="2166056" y="5754822"/>
                  <a:pt x="2166056" y="5750163"/>
                  <a:pt x="2166056" y="5750163"/>
                </a:cubicBezTo>
                <a:close/>
                <a:moveTo>
                  <a:pt x="1187837" y="5750163"/>
                </a:moveTo>
                <a:cubicBezTo>
                  <a:pt x="1178520" y="5750163"/>
                  <a:pt x="1173862" y="5754822"/>
                  <a:pt x="1173862" y="5764139"/>
                </a:cubicBezTo>
                <a:cubicBezTo>
                  <a:pt x="1173862" y="5773455"/>
                  <a:pt x="1178520" y="5778113"/>
                  <a:pt x="1187837" y="5778113"/>
                </a:cubicBezTo>
                <a:cubicBezTo>
                  <a:pt x="1187837" y="5778113"/>
                  <a:pt x="1187837" y="5773455"/>
                  <a:pt x="1187837" y="5764139"/>
                </a:cubicBezTo>
                <a:cubicBezTo>
                  <a:pt x="1187837" y="5754822"/>
                  <a:pt x="1187837" y="5750163"/>
                  <a:pt x="1187837" y="5750163"/>
                </a:cubicBezTo>
                <a:close/>
                <a:moveTo>
                  <a:pt x="1205305" y="5743177"/>
                </a:moveTo>
                <a:cubicBezTo>
                  <a:pt x="1202977" y="5743177"/>
                  <a:pt x="1201812" y="5745506"/>
                  <a:pt x="1201812" y="5750163"/>
                </a:cubicBezTo>
                <a:lnTo>
                  <a:pt x="1215786" y="5764139"/>
                </a:lnTo>
                <a:lnTo>
                  <a:pt x="1215786" y="5750163"/>
                </a:lnTo>
                <a:cubicBezTo>
                  <a:pt x="1211127" y="5745506"/>
                  <a:pt x="1207634" y="5743177"/>
                  <a:pt x="1205305" y="5743177"/>
                </a:cubicBezTo>
                <a:close/>
                <a:moveTo>
                  <a:pt x="1254216" y="5727455"/>
                </a:moveTo>
                <a:cubicBezTo>
                  <a:pt x="1251888" y="5728619"/>
                  <a:pt x="1248393" y="5731530"/>
                  <a:pt x="1243736" y="5736189"/>
                </a:cubicBezTo>
                <a:lnTo>
                  <a:pt x="1257709" y="5750163"/>
                </a:lnTo>
                <a:cubicBezTo>
                  <a:pt x="1257709" y="5740849"/>
                  <a:pt x="1257709" y="5733861"/>
                  <a:pt x="1257709" y="5729202"/>
                </a:cubicBezTo>
                <a:cubicBezTo>
                  <a:pt x="1257709" y="5726873"/>
                  <a:pt x="1256545" y="5726291"/>
                  <a:pt x="1254216" y="5727455"/>
                </a:cubicBezTo>
                <a:close/>
                <a:moveTo>
                  <a:pt x="10201421" y="5722216"/>
                </a:moveTo>
                <a:cubicBezTo>
                  <a:pt x="10201421" y="5731530"/>
                  <a:pt x="10201421" y="5736189"/>
                  <a:pt x="10201421" y="5736189"/>
                </a:cubicBezTo>
                <a:cubicBezTo>
                  <a:pt x="10210737" y="5736189"/>
                  <a:pt x="10215395" y="5731530"/>
                  <a:pt x="10215395" y="5722216"/>
                </a:cubicBezTo>
                <a:cubicBezTo>
                  <a:pt x="10215395" y="5722216"/>
                  <a:pt x="10210737" y="5722216"/>
                  <a:pt x="10201421" y="5722216"/>
                </a:cubicBezTo>
                <a:close/>
                <a:moveTo>
                  <a:pt x="1369507" y="5722216"/>
                </a:moveTo>
                <a:cubicBezTo>
                  <a:pt x="1369507" y="5731530"/>
                  <a:pt x="1369507" y="5736189"/>
                  <a:pt x="1369507" y="5736189"/>
                </a:cubicBezTo>
                <a:lnTo>
                  <a:pt x="1383480" y="5736189"/>
                </a:lnTo>
                <a:cubicBezTo>
                  <a:pt x="1383480" y="5736189"/>
                  <a:pt x="1383480" y="5733861"/>
                  <a:pt x="1383480" y="5729202"/>
                </a:cubicBezTo>
                <a:cubicBezTo>
                  <a:pt x="1383480" y="5724544"/>
                  <a:pt x="1378822" y="5722216"/>
                  <a:pt x="1369507" y="5722216"/>
                </a:cubicBezTo>
                <a:close/>
                <a:moveTo>
                  <a:pt x="992192" y="5722216"/>
                </a:moveTo>
                <a:lnTo>
                  <a:pt x="992192" y="5723926"/>
                </a:lnTo>
                <a:lnTo>
                  <a:pt x="991974" y="5724180"/>
                </a:lnTo>
                <a:lnTo>
                  <a:pt x="978337" y="5736189"/>
                </a:lnTo>
                <a:lnTo>
                  <a:pt x="978218" y="5736189"/>
                </a:lnTo>
                <a:cubicBezTo>
                  <a:pt x="978218" y="5726873"/>
                  <a:pt x="982875" y="5722216"/>
                  <a:pt x="992192" y="5722216"/>
                </a:cubicBezTo>
                <a:close/>
                <a:moveTo>
                  <a:pt x="950269" y="5722216"/>
                </a:moveTo>
                <a:cubicBezTo>
                  <a:pt x="950269" y="5731530"/>
                  <a:pt x="936295" y="5745506"/>
                  <a:pt x="908345" y="5764139"/>
                </a:cubicBezTo>
                <a:lnTo>
                  <a:pt x="922320" y="5736189"/>
                </a:lnTo>
                <a:cubicBezTo>
                  <a:pt x="931636" y="5726873"/>
                  <a:pt x="940953" y="5722216"/>
                  <a:pt x="950269" y="5722216"/>
                </a:cubicBezTo>
                <a:close/>
                <a:moveTo>
                  <a:pt x="11039893" y="5708240"/>
                </a:moveTo>
                <a:cubicBezTo>
                  <a:pt x="11049210" y="5708240"/>
                  <a:pt x="11053869" y="5710569"/>
                  <a:pt x="11053869" y="5715228"/>
                </a:cubicBezTo>
                <a:cubicBezTo>
                  <a:pt x="11053869" y="5719887"/>
                  <a:pt x="11049210" y="5722216"/>
                  <a:pt x="11039893" y="5722216"/>
                </a:cubicBezTo>
                <a:cubicBezTo>
                  <a:pt x="11039893" y="5722216"/>
                  <a:pt x="11039893" y="5717556"/>
                  <a:pt x="11039893" y="5708240"/>
                </a:cubicBezTo>
                <a:close/>
                <a:moveTo>
                  <a:pt x="10480912" y="5708240"/>
                </a:moveTo>
                <a:cubicBezTo>
                  <a:pt x="10471595" y="5717556"/>
                  <a:pt x="10466936" y="5726873"/>
                  <a:pt x="10466936" y="5736189"/>
                </a:cubicBezTo>
                <a:lnTo>
                  <a:pt x="10480912" y="5736189"/>
                </a:lnTo>
                <a:cubicBezTo>
                  <a:pt x="10490228" y="5726873"/>
                  <a:pt x="10494885" y="5717556"/>
                  <a:pt x="10494885" y="5708240"/>
                </a:cubicBezTo>
                <a:close/>
                <a:moveTo>
                  <a:pt x="2026311" y="5708240"/>
                </a:moveTo>
                <a:cubicBezTo>
                  <a:pt x="2016994" y="5708240"/>
                  <a:pt x="2012335" y="5710569"/>
                  <a:pt x="2012335" y="5715228"/>
                </a:cubicBezTo>
                <a:cubicBezTo>
                  <a:pt x="2012335" y="5719887"/>
                  <a:pt x="2016994" y="5722216"/>
                  <a:pt x="2026311" y="5722216"/>
                </a:cubicBezTo>
                <a:close/>
                <a:moveTo>
                  <a:pt x="1453354" y="5708240"/>
                </a:moveTo>
                <a:cubicBezTo>
                  <a:pt x="1434720" y="5736189"/>
                  <a:pt x="1425404" y="5750163"/>
                  <a:pt x="1425404" y="5750163"/>
                </a:cubicBezTo>
                <a:lnTo>
                  <a:pt x="1439380" y="5722216"/>
                </a:lnTo>
                <a:lnTo>
                  <a:pt x="1411430" y="5722216"/>
                </a:lnTo>
                <a:cubicBezTo>
                  <a:pt x="1374164" y="5759480"/>
                  <a:pt x="1360189" y="5782772"/>
                  <a:pt x="1369507" y="5792088"/>
                </a:cubicBezTo>
                <a:cubicBezTo>
                  <a:pt x="1378822" y="5782772"/>
                  <a:pt x="1388138" y="5773455"/>
                  <a:pt x="1397455" y="5764139"/>
                </a:cubicBezTo>
                <a:cubicBezTo>
                  <a:pt x="1406771" y="5754822"/>
                  <a:pt x="1411430" y="5754822"/>
                  <a:pt x="1411430" y="5764139"/>
                </a:cubicBezTo>
                <a:cubicBezTo>
                  <a:pt x="1411430" y="5764139"/>
                  <a:pt x="1413759" y="5764139"/>
                  <a:pt x="1418416" y="5764139"/>
                </a:cubicBezTo>
                <a:cubicBezTo>
                  <a:pt x="1423075" y="5764139"/>
                  <a:pt x="1430061" y="5764139"/>
                  <a:pt x="1439380" y="5764139"/>
                </a:cubicBezTo>
                <a:cubicBezTo>
                  <a:pt x="1448696" y="5754822"/>
                  <a:pt x="1453354" y="5750163"/>
                  <a:pt x="1453354" y="5750163"/>
                </a:cubicBezTo>
                <a:cubicBezTo>
                  <a:pt x="1453354" y="5750163"/>
                  <a:pt x="1453354" y="5754822"/>
                  <a:pt x="1453354" y="5764139"/>
                </a:cubicBezTo>
                <a:lnTo>
                  <a:pt x="1467327" y="5778113"/>
                </a:lnTo>
                <a:cubicBezTo>
                  <a:pt x="1467327" y="5778113"/>
                  <a:pt x="1467327" y="5773455"/>
                  <a:pt x="1467327" y="5764139"/>
                </a:cubicBezTo>
                <a:cubicBezTo>
                  <a:pt x="1467327" y="5754822"/>
                  <a:pt x="1471986" y="5750163"/>
                  <a:pt x="1481303" y="5750163"/>
                </a:cubicBezTo>
                <a:cubicBezTo>
                  <a:pt x="1481303" y="5740849"/>
                  <a:pt x="1483631" y="5736189"/>
                  <a:pt x="1488289" y="5736189"/>
                </a:cubicBezTo>
                <a:cubicBezTo>
                  <a:pt x="1492948" y="5736189"/>
                  <a:pt x="1495276" y="5731530"/>
                  <a:pt x="1495276" y="5722216"/>
                </a:cubicBezTo>
                <a:cubicBezTo>
                  <a:pt x="1485960" y="5722216"/>
                  <a:pt x="1481303" y="5726873"/>
                  <a:pt x="1481303" y="5736189"/>
                </a:cubicBezTo>
                <a:cubicBezTo>
                  <a:pt x="1471986" y="5745506"/>
                  <a:pt x="1467327" y="5750163"/>
                  <a:pt x="1467327" y="5750163"/>
                </a:cubicBezTo>
                <a:cubicBezTo>
                  <a:pt x="1467327" y="5750163"/>
                  <a:pt x="1462670" y="5750163"/>
                  <a:pt x="1453354" y="5750163"/>
                </a:cubicBezTo>
                <a:cubicBezTo>
                  <a:pt x="1453354" y="5740849"/>
                  <a:pt x="1458010" y="5731530"/>
                  <a:pt x="1467327" y="5722216"/>
                </a:cubicBezTo>
                <a:cubicBezTo>
                  <a:pt x="1467327" y="5722216"/>
                  <a:pt x="1469658" y="5719887"/>
                  <a:pt x="1474315" y="5715228"/>
                </a:cubicBezTo>
                <a:cubicBezTo>
                  <a:pt x="1478973" y="5710569"/>
                  <a:pt x="1476644" y="5708240"/>
                  <a:pt x="1467327" y="5708240"/>
                </a:cubicBezTo>
                <a:close/>
                <a:moveTo>
                  <a:pt x="1131937" y="5708240"/>
                </a:moveTo>
                <a:cubicBezTo>
                  <a:pt x="1131937" y="5708240"/>
                  <a:pt x="1127280" y="5712899"/>
                  <a:pt x="1117964" y="5722216"/>
                </a:cubicBezTo>
                <a:cubicBezTo>
                  <a:pt x="1117964" y="5731530"/>
                  <a:pt x="1115635" y="5738518"/>
                  <a:pt x="1110976" y="5743177"/>
                </a:cubicBezTo>
                <a:cubicBezTo>
                  <a:pt x="1106319" y="5747834"/>
                  <a:pt x="1103990" y="5754822"/>
                  <a:pt x="1103990" y="5764139"/>
                </a:cubicBezTo>
                <a:cubicBezTo>
                  <a:pt x="1094674" y="5773455"/>
                  <a:pt x="1090014" y="5778113"/>
                  <a:pt x="1090014" y="5778113"/>
                </a:cubicBezTo>
                <a:cubicBezTo>
                  <a:pt x="1090014" y="5796746"/>
                  <a:pt x="1103990" y="5787429"/>
                  <a:pt x="1131937" y="5750163"/>
                </a:cubicBezTo>
                <a:cubicBezTo>
                  <a:pt x="1150571" y="5722216"/>
                  <a:pt x="1150571" y="5708240"/>
                  <a:pt x="1131937" y="5708240"/>
                </a:cubicBezTo>
                <a:close/>
                <a:moveTo>
                  <a:pt x="1048091" y="5708240"/>
                </a:moveTo>
                <a:lnTo>
                  <a:pt x="1034117" y="5722216"/>
                </a:lnTo>
                <a:cubicBezTo>
                  <a:pt x="1034117" y="5731530"/>
                  <a:pt x="1029458" y="5736189"/>
                  <a:pt x="1020141" y="5736189"/>
                </a:cubicBezTo>
                <a:lnTo>
                  <a:pt x="1006168" y="5750163"/>
                </a:lnTo>
                <a:lnTo>
                  <a:pt x="1034117" y="5750163"/>
                </a:lnTo>
                <a:close/>
                <a:moveTo>
                  <a:pt x="363338" y="5708240"/>
                </a:moveTo>
                <a:cubicBezTo>
                  <a:pt x="354022" y="5717556"/>
                  <a:pt x="354022" y="5731530"/>
                  <a:pt x="363338" y="5750163"/>
                </a:cubicBezTo>
                <a:lnTo>
                  <a:pt x="377312" y="5750163"/>
                </a:lnTo>
                <a:cubicBezTo>
                  <a:pt x="377312" y="5740849"/>
                  <a:pt x="381971" y="5733861"/>
                  <a:pt x="391287" y="5729202"/>
                </a:cubicBezTo>
                <a:cubicBezTo>
                  <a:pt x="400604" y="5724544"/>
                  <a:pt x="405261" y="5722216"/>
                  <a:pt x="405261" y="5722216"/>
                </a:cubicBezTo>
                <a:lnTo>
                  <a:pt x="391287" y="5722216"/>
                </a:lnTo>
                <a:lnTo>
                  <a:pt x="391287" y="5708240"/>
                </a:lnTo>
                <a:close/>
                <a:moveTo>
                  <a:pt x="11007690" y="5706418"/>
                </a:moveTo>
                <a:lnTo>
                  <a:pt x="11004956" y="5708240"/>
                </a:lnTo>
                <a:cubicBezTo>
                  <a:pt x="11000299" y="5708240"/>
                  <a:pt x="10997970" y="5708240"/>
                  <a:pt x="10997970" y="5708240"/>
                </a:cubicBezTo>
                <a:close/>
                <a:moveTo>
                  <a:pt x="11094046" y="5699506"/>
                </a:moveTo>
                <a:cubicBezTo>
                  <a:pt x="11097539" y="5698341"/>
                  <a:pt x="11100449" y="5698923"/>
                  <a:pt x="11102778" y="5701252"/>
                </a:cubicBezTo>
                <a:cubicBezTo>
                  <a:pt x="11107435" y="5705911"/>
                  <a:pt x="11105109" y="5712899"/>
                  <a:pt x="11095792" y="5722216"/>
                </a:cubicBezTo>
                <a:lnTo>
                  <a:pt x="11081816" y="5708240"/>
                </a:lnTo>
                <a:cubicBezTo>
                  <a:pt x="11086476" y="5703583"/>
                  <a:pt x="11090553" y="5700672"/>
                  <a:pt x="11094046" y="5699506"/>
                </a:cubicBezTo>
                <a:close/>
                <a:moveTo>
                  <a:pt x="10215395" y="5694266"/>
                </a:moveTo>
                <a:cubicBezTo>
                  <a:pt x="10215395" y="5703583"/>
                  <a:pt x="10220052" y="5708240"/>
                  <a:pt x="10229370" y="5708240"/>
                </a:cubicBezTo>
                <a:lnTo>
                  <a:pt x="10229370" y="5694266"/>
                </a:lnTo>
                <a:cubicBezTo>
                  <a:pt x="10229370" y="5694266"/>
                  <a:pt x="10227040" y="5694266"/>
                  <a:pt x="10222382" y="5694266"/>
                </a:cubicBezTo>
                <a:cubicBezTo>
                  <a:pt x="10217725" y="5694266"/>
                  <a:pt x="10215395" y="5694266"/>
                  <a:pt x="10215395" y="5694266"/>
                </a:cubicBezTo>
                <a:close/>
                <a:moveTo>
                  <a:pt x="1635022" y="5694266"/>
                </a:moveTo>
                <a:cubicBezTo>
                  <a:pt x="1635022" y="5694266"/>
                  <a:pt x="1632694" y="5698923"/>
                  <a:pt x="1628036" y="5708240"/>
                </a:cubicBezTo>
                <a:cubicBezTo>
                  <a:pt x="1623377" y="5717556"/>
                  <a:pt x="1616389" y="5726873"/>
                  <a:pt x="1607072" y="5736189"/>
                </a:cubicBezTo>
                <a:cubicBezTo>
                  <a:pt x="1569807" y="5764139"/>
                  <a:pt x="1560492" y="5778113"/>
                  <a:pt x="1579125" y="5778113"/>
                </a:cubicBezTo>
                <a:lnTo>
                  <a:pt x="1621048" y="5736189"/>
                </a:lnTo>
                <a:cubicBezTo>
                  <a:pt x="1658314" y="5708240"/>
                  <a:pt x="1667628" y="5694266"/>
                  <a:pt x="1648997" y="5694266"/>
                </a:cubicBezTo>
                <a:cubicBezTo>
                  <a:pt x="1648997" y="5694266"/>
                  <a:pt x="1644338" y="5694266"/>
                  <a:pt x="1635022" y="5694266"/>
                </a:cubicBezTo>
                <a:close/>
                <a:moveTo>
                  <a:pt x="1523226" y="5694266"/>
                </a:moveTo>
                <a:cubicBezTo>
                  <a:pt x="1504593" y="5712899"/>
                  <a:pt x="1509251" y="5722216"/>
                  <a:pt x="1537200" y="5722216"/>
                </a:cubicBezTo>
                <a:cubicBezTo>
                  <a:pt x="1546516" y="5722216"/>
                  <a:pt x="1551176" y="5717556"/>
                  <a:pt x="1551176" y="5708240"/>
                </a:cubicBezTo>
                <a:close/>
                <a:moveTo>
                  <a:pt x="10291382" y="5692520"/>
                </a:moveTo>
                <a:cubicBezTo>
                  <a:pt x="10296621" y="5692520"/>
                  <a:pt x="10299243" y="5697759"/>
                  <a:pt x="10299243" y="5708240"/>
                </a:cubicBezTo>
                <a:cubicBezTo>
                  <a:pt x="10289925" y="5726873"/>
                  <a:pt x="10285267" y="5736189"/>
                  <a:pt x="10285267" y="5736189"/>
                </a:cubicBezTo>
                <a:cubicBezTo>
                  <a:pt x="10285267" y="5745506"/>
                  <a:pt x="10282939" y="5750163"/>
                  <a:pt x="10278281" y="5750163"/>
                </a:cubicBezTo>
                <a:cubicBezTo>
                  <a:pt x="10273622" y="5750163"/>
                  <a:pt x="10268963" y="5752492"/>
                  <a:pt x="10264306" y="5757151"/>
                </a:cubicBezTo>
                <a:cubicBezTo>
                  <a:pt x="10259648" y="5761810"/>
                  <a:pt x="10254989" y="5764139"/>
                  <a:pt x="10250332" y="5764139"/>
                </a:cubicBezTo>
                <a:cubicBezTo>
                  <a:pt x="10245675" y="5764139"/>
                  <a:pt x="10243344" y="5768796"/>
                  <a:pt x="10243344" y="5778113"/>
                </a:cubicBezTo>
                <a:cubicBezTo>
                  <a:pt x="10243344" y="5778113"/>
                  <a:pt x="10238687" y="5780441"/>
                  <a:pt x="10229370" y="5785100"/>
                </a:cubicBezTo>
                <a:cubicBezTo>
                  <a:pt x="10220052" y="5789760"/>
                  <a:pt x="10213066" y="5789760"/>
                  <a:pt x="10208407" y="5785100"/>
                </a:cubicBezTo>
                <a:cubicBezTo>
                  <a:pt x="10203749" y="5780441"/>
                  <a:pt x="10215395" y="5764139"/>
                  <a:pt x="10243344" y="5736189"/>
                </a:cubicBezTo>
                <a:cubicBezTo>
                  <a:pt x="10266636" y="5707076"/>
                  <a:pt x="10282648" y="5692520"/>
                  <a:pt x="10291382" y="5692520"/>
                </a:cubicBezTo>
                <a:close/>
                <a:moveTo>
                  <a:pt x="10452962" y="5680290"/>
                </a:moveTo>
                <a:cubicBezTo>
                  <a:pt x="10452962" y="5689607"/>
                  <a:pt x="10445974" y="5701252"/>
                  <a:pt x="10432001" y="5715228"/>
                </a:cubicBezTo>
                <a:cubicBezTo>
                  <a:pt x="10418027" y="5729202"/>
                  <a:pt x="10411039" y="5736189"/>
                  <a:pt x="10411039" y="5736189"/>
                </a:cubicBezTo>
                <a:cubicBezTo>
                  <a:pt x="10411039" y="5754822"/>
                  <a:pt x="10392406" y="5782772"/>
                  <a:pt x="10355140" y="5820036"/>
                </a:cubicBezTo>
                <a:cubicBezTo>
                  <a:pt x="10345824" y="5829352"/>
                  <a:pt x="10341166" y="5838671"/>
                  <a:pt x="10341166" y="5847985"/>
                </a:cubicBezTo>
                <a:cubicBezTo>
                  <a:pt x="10341166" y="5847985"/>
                  <a:pt x="10322533" y="5871276"/>
                  <a:pt x="10285267" y="5917858"/>
                </a:cubicBezTo>
                <a:cubicBezTo>
                  <a:pt x="10248001" y="5964440"/>
                  <a:pt x="10229370" y="5987731"/>
                  <a:pt x="10229370" y="5987731"/>
                </a:cubicBezTo>
                <a:lnTo>
                  <a:pt x="10215395" y="6001706"/>
                </a:lnTo>
                <a:cubicBezTo>
                  <a:pt x="10234028" y="6001706"/>
                  <a:pt x="10252661" y="5992390"/>
                  <a:pt x="10271294" y="5973757"/>
                </a:cubicBezTo>
                <a:lnTo>
                  <a:pt x="10313217" y="5917858"/>
                </a:lnTo>
                <a:cubicBezTo>
                  <a:pt x="10313217" y="5917858"/>
                  <a:pt x="10327191" y="5899225"/>
                  <a:pt x="10355140" y="5861961"/>
                </a:cubicBezTo>
                <a:cubicBezTo>
                  <a:pt x="10373773" y="5852644"/>
                  <a:pt x="10385420" y="5843328"/>
                  <a:pt x="10390077" y="5834012"/>
                </a:cubicBezTo>
                <a:cubicBezTo>
                  <a:pt x="10394735" y="5824695"/>
                  <a:pt x="10397063" y="5820036"/>
                  <a:pt x="10397063" y="5820036"/>
                </a:cubicBezTo>
                <a:cubicBezTo>
                  <a:pt x="10397063" y="5810721"/>
                  <a:pt x="10392406" y="5810721"/>
                  <a:pt x="10383089" y="5820036"/>
                </a:cubicBezTo>
                <a:lnTo>
                  <a:pt x="10397063" y="5792088"/>
                </a:lnTo>
                <a:cubicBezTo>
                  <a:pt x="10406382" y="5782772"/>
                  <a:pt x="10411039" y="5775784"/>
                  <a:pt x="10411039" y="5771127"/>
                </a:cubicBezTo>
                <a:cubicBezTo>
                  <a:pt x="10411039" y="5766467"/>
                  <a:pt x="10415696" y="5768796"/>
                  <a:pt x="10425013" y="5778113"/>
                </a:cubicBezTo>
                <a:cubicBezTo>
                  <a:pt x="10434331" y="5787429"/>
                  <a:pt x="10438988" y="5792088"/>
                  <a:pt x="10438988" y="5792088"/>
                </a:cubicBezTo>
                <a:cubicBezTo>
                  <a:pt x="10438988" y="5792088"/>
                  <a:pt x="10438988" y="5787429"/>
                  <a:pt x="10438988" y="5778113"/>
                </a:cubicBezTo>
                <a:lnTo>
                  <a:pt x="10452962" y="5736189"/>
                </a:lnTo>
                <a:cubicBezTo>
                  <a:pt x="10452962" y="5717556"/>
                  <a:pt x="10457619" y="5708240"/>
                  <a:pt x="10466936" y="5708240"/>
                </a:cubicBezTo>
                <a:cubicBezTo>
                  <a:pt x="10466936" y="5708240"/>
                  <a:pt x="10466936" y="5703583"/>
                  <a:pt x="10466936" y="5694266"/>
                </a:cubicBezTo>
                <a:cubicBezTo>
                  <a:pt x="10466936" y="5684950"/>
                  <a:pt x="10462279" y="5680290"/>
                  <a:pt x="10452962" y="5680290"/>
                </a:cubicBezTo>
                <a:close/>
                <a:moveTo>
                  <a:pt x="2180030" y="5680290"/>
                </a:moveTo>
                <a:cubicBezTo>
                  <a:pt x="2180030" y="5689607"/>
                  <a:pt x="2177701" y="5694266"/>
                  <a:pt x="2173042" y="5694266"/>
                </a:cubicBezTo>
                <a:cubicBezTo>
                  <a:pt x="2168385" y="5694266"/>
                  <a:pt x="2166056" y="5691937"/>
                  <a:pt x="2166056" y="5687278"/>
                </a:cubicBezTo>
                <a:cubicBezTo>
                  <a:pt x="2166056" y="5682619"/>
                  <a:pt x="2170713" y="5680290"/>
                  <a:pt x="2180030" y="5680290"/>
                </a:cubicBezTo>
                <a:close/>
                <a:moveTo>
                  <a:pt x="1551176" y="5666317"/>
                </a:moveTo>
                <a:cubicBezTo>
                  <a:pt x="1541859" y="5675633"/>
                  <a:pt x="1541859" y="5680290"/>
                  <a:pt x="1551176" y="5680290"/>
                </a:cubicBezTo>
                <a:cubicBezTo>
                  <a:pt x="1560492" y="5680290"/>
                  <a:pt x="1565150" y="5684950"/>
                  <a:pt x="1565150" y="5694266"/>
                </a:cubicBezTo>
                <a:lnTo>
                  <a:pt x="1579125" y="5694266"/>
                </a:lnTo>
                <a:cubicBezTo>
                  <a:pt x="1588441" y="5675633"/>
                  <a:pt x="1593099" y="5666317"/>
                  <a:pt x="1593099" y="5666317"/>
                </a:cubicBezTo>
                <a:close/>
                <a:moveTo>
                  <a:pt x="1271684" y="5666317"/>
                </a:moveTo>
                <a:cubicBezTo>
                  <a:pt x="1271684" y="5666317"/>
                  <a:pt x="1267026" y="5670976"/>
                  <a:pt x="1257709" y="5680290"/>
                </a:cubicBezTo>
                <a:cubicBezTo>
                  <a:pt x="1257709" y="5689607"/>
                  <a:pt x="1262368" y="5694266"/>
                  <a:pt x="1271684" y="5694266"/>
                </a:cubicBezTo>
                <a:lnTo>
                  <a:pt x="1299633" y="5694266"/>
                </a:lnTo>
                <a:lnTo>
                  <a:pt x="1299633" y="5666317"/>
                </a:lnTo>
                <a:cubicBezTo>
                  <a:pt x="1299633" y="5666317"/>
                  <a:pt x="1294975" y="5670976"/>
                  <a:pt x="1285658" y="5680290"/>
                </a:cubicBezTo>
                <a:cubicBezTo>
                  <a:pt x="1276342" y="5689607"/>
                  <a:pt x="1271684" y="5694266"/>
                  <a:pt x="1271684" y="5694266"/>
                </a:cubicBezTo>
                <a:lnTo>
                  <a:pt x="1271684" y="5680290"/>
                </a:lnTo>
                <a:cubicBezTo>
                  <a:pt x="1271684" y="5670976"/>
                  <a:pt x="1271684" y="5666317"/>
                  <a:pt x="1271684" y="5666317"/>
                </a:cubicBezTo>
                <a:close/>
                <a:moveTo>
                  <a:pt x="1076041" y="5666317"/>
                </a:moveTo>
                <a:cubicBezTo>
                  <a:pt x="1076041" y="5666317"/>
                  <a:pt x="1071381" y="5670976"/>
                  <a:pt x="1062065" y="5680290"/>
                </a:cubicBezTo>
                <a:lnTo>
                  <a:pt x="1076041" y="5680290"/>
                </a:lnTo>
                <a:cubicBezTo>
                  <a:pt x="1085357" y="5680290"/>
                  <a:pt x="1090014" y="5680290"/>
                  <a:pt x="1090014" y="5680290"/>
                </a:cubicBezTo>
                <a:close/>
                <a:moveTo>
                  <a:pt x="2627216" y="5652343"/>
                </a:moveTo>
                <a:cubicBezTo>
                  <a:pt x="2627216" y="5652343"/>
                  <a:pt x="2622558" y="5657000"/>
                  <a:pt x="2613240" y="5666317"/>
                </a:cubicBezTo>
                <a:cubicBezTo>
                  <a:pt x="2603925" y="5675633"/>
                  <a:pt x="2592280" y="5687278"/>
                  <a:pt x="2578305" y="5701252"/>
                </a:cubicBezTo>
                <a:cubicBezTo>
                  <a:pt x="2564331" y="5715228"/>
                  <a:pt x="2552686" y="5731530"/>
                  <a:pt x="2543369" y="5750163"/>
                </a:cubicBezTo>
                <a:lnTo>
                  <a:pt x="2557342" y="5750163"/>
                </a:lnTo>
                <a:lnTo>
                  <a:pt x="2599266" y="5708240"/>
                </a:lnTo>
                <a:cubicBezTo>
                  <a:pt x="2617898" y="5670976"/>
                  <a:pt x="2627216" y="5652343"/>
                  <a:pt x="2627216" y="5652343"/>
                </a:cubicBezTo>
                <a:close/>
                <a:moveTo>
                  <a:pt x="2431571" y="5652343"/>
                </a:moveTo>
                <a:cubicBezTo>
                  <a:pt x="2431571" y="5652343"/>
                  <a:pt x="2431571" y="5657000"/>
                  <a:pt x="2431571" y="5666317"/>
                </a:cubicBezTo>
                <a:lnTo>
                  <a:pt x="2445546" y="5652343"/>
                </a:lnTo>
                <a:cubicBezTo>
                  <a:pt x="2445546" y="5652343"/>
                  <a:pt x="2440888" y="5652343"/>
                  <a:pt x="2431571" y="5652343"/>
                </a:cubicBezTo>
                <a:close/>
                <a:moveTo>
                  <a:pt x="1187837" y="5652343"/>
                </a:moveTo>
                <a:cubicBezTo>
                  <a:pt x="1178520" y="5661657"/>
                  <a:pt x="1176191" y="5670976"/>
                  <a:pt x="1180848" y="5680290"/>
                </a:cubicBezTo>
                <a:cubicBezTo>
                  <a:pt x="1185507" y="5689607"/>
                  <a:pt x="1187837" y="5689607"/>
                  <a:pt x="1187837" y="5680290"/>
                </a:cubicBezTo>
                <a:lnTo>
                  <a:pt x="1215786" y="5652343"/>
                </a:lnTo>
                <a:close/>
                <a:moveTo>
                  <a:pt x="307441" y="5652343"/>
                </a:moveTo>
                <a:cubicBezTo>
                  <a:pt x="316756" y="5652343"/>
                  <a:pt x="316756" y="5666317"/>
                  <a:pt x="307441" y="5694266"/>
                </a:cubicBezTo>
                <a:lnTo>
                  <a:pt x="237568" y="5778113"/>
                </a:lnTo>
                <a:lnTo>
                  <a:pt x="223592" y="5792088"/>
                </a:lnTo>
                <a:cubicBezTo>
                  <a:pt x="223592" y="5792088"/>
                  <a:pt x="223592" y="5787429"/>
                  <a:pt x="223592" y="5778113"/>
                </a:cubicBezTo>
                <a:lnTo>
                  <a:pt x="209617" y="5778113"/>
                </a:lnTo>
                <a:lnTo>
                  <a:pt x="195643" y="5792088"/>
                </a:lnTo>
                <a:lnTo>
                  <a:pt x="209617" y="5764139"/>
                </a:lnTo>
                <a:cubicBezTo>
                  <a:pt x="209617" y="5764139"/>
                  <a:pt x="214276" y="5759480"/>
                  <a:pt x="223592" y="5750163"/>
                </a:cubicBezTo>
                <a:cubicBezTo>
                  <a:pt x="223592" y="5750163"/>
                  <a:pt x="225921" y="5750163"/>
                  <a:pt x="230580" y="5750163"/>
                </a:cubicBezTo>
                <a:cubicBezTo>
                  <a:pt x="235237" y="5750163"/>
                  <a:pt x="237568" y="5750163"/>
                  <a:pt x="237568" y="5750163"/>
                </a:cubicBezTo>
                <a:lnTo>
                  <a:pt x="265516" y="5708240"/>
                </a:lnTo>
                <a:lnTo>
                  <a:pt x="293465" y="5666317"/>
                </a:lnTo>
                <a:cubicBezTo>
                  <a:pt x="293465" y="5657000"/>
                  <a:pt x="298123" y="5652343"/>
                  <a:pt x="307441" y="5652343"/>
                </a:cubicBezTo>
                <a:close/>
                <a:moveTo>
                  <a:pt x="10243344" y="5638367"/>
                </a:moveTo>
                <a:cubicBezTo>
                  <a:pt x="10234028" y="5647684"/>
                  <a:pt x="10231699" y="5654672"/>
                  <a:pt x="10236356" y="5659329"/>
                </a:cubicBezTo>
                <a:cubicBezTo>
                  <a:pt x="10241014" y="5663988"/>
                  <a:pt x="10248001" y="5661657"/>
                  <a:pt x="10257318" y="5652343"/>
                </a:cubicBezTo>
                <a:cubicBezTo>
                  <a:pt x="10266636" y="5643026"/>
                  <a:pt x="10271294" y="5638367"/>
                  <a:pt x="10271294" y="5638367"/>
                </a:cubicBezTo>
                <a:close/>
                <a:moveTo>
                  <a:pt x="2725038" y="5638367"/>
                </a:moveTo>
                <a:cubicBezTo>
                  <a:pt x="2725038" y="5638367"/>
                  <a:pt x="2720379" y="5643026"/>
                  <a:pt x="2711062" y="5652343"/>
                </a:cubicBezTo>
                <a:lnTo>
                  <a:pt x="2711062" y="5666317"/>
                </a:lnTo>
                <a:lnTo>
                  <a:pt x="2725038" y="5652343"/>
                </a:lnTo>
                <a:lnTo>
                  <a:pt x="2739012" y="5638367"/>
                </a:lnTo>
                <a:cubicBezTo>
                  <a:pt x="2729694" y="5638367"/>
                  <a:pt x="2725038" y="5638367"/>
                  <a:pt x="2725038" y="5638367"/>
                </a:cubicBezTo>
                <a:close/>
                <a:moveTo>
                  <a:pt x="2235928" y="5638367"/>
                </a:moveTo>
                <a:lnTo>
                  <a:pt x="2235928" y="5652343"/>
                </a:lnTo>
                <a:cubicBezTo>
                  <a:pt x="2226612" y="5652343"/>
                  <a:pt x="2224283" y="5650014"/>
                  <a:pt x="2228941" y="5645355"/>
                </a:cubicBezTo>
                <a:cubicBezTo>
                  <a:pt x="2233598" y="5640696"/>
                  <a:pt x="2235928" y="5638367"/>
                  <a:pt x="2235928" y="5638367"/>
                </a:cubicBezTo>
                <a:close/>
                <a:moveTo>
                  <a:pt x="1690921" y="5638367"/>
                </a:moveTo>
                <a:cubicBezTo>
                  <a:pt x="1690921" y="5638367"/>
                  <a:pt x="1690921" y="5643026"/>
                  <a:pt x="1690921" y="5652343"/>
                </a:cubicBezTo>
                <a:cubicBezTo>
                  <a:pt x="1690921" y="5652343"/>
                  <a:pt x="1693250" y="5652343"/>
                  <a:pt x="1697908" y="5652343"/>
                </a:cubicBezTo>
                <a:cubicBezTo>
                  <a:pt x="1702566" y="5652343"/>
                  <a:pt x="1704895" y="5652343"/>
                  <a:pt x="1704895" y="5652343"/>
                </a:cubicBezTo>
                <a:cubicBezTo>
                  <a:pt x="1704895" y="5652343"/>
                  <a:pt x="1704895" y="5650014"/>
                  <a:pt x="1704895" y="5645355"/>
                </a:cubicBezTo>
                <a:cubicBezTo>
                  <a:pt x="1704895" y="5640696"/>
                  <a:pt x="1700238" y="5638367"/>
                  <a:pt x="1690921" y="5638367"/>
                </a:cubicBezTo>
                <a:close/>
                <a:moveTo>
                  <a:pt x="335388" y="5638367"/>
                </a:moveTo>
                <a:lnTo>
                  <a:pt x="349364" y="5638367"/>
                </a:lnTo>
                <a:cubicBezTo>
                  <a:pt x="349364" y="5647684"/>
                  <a:pt x="344705" y="5652343"/>
                  <a:pt x="335388" y="5652343"/>
                </a:cubicBezTo>
                <a:cubicBezTo>
                  <a:pt x="335388" y="5643026"/>
                  <a:pt x="335388" y="5638367"/>
                  <a:pt x="335388" y="5638367"/>
                </a:cubicBezTo>
                <a:close/>
                <a:moveTo>
                  <a:pt x="83847" y="5638367"/>
                </a:moveTo>
                <a:lnTo>
                  <a:pt x="69873" y="5666317"/>
                </a:lnTo>
                <a:cubicBezTo>
                  <a:pt x="60556" y="5666317"/>
                  <a:pt x="60556" y="5661657"/>
                  <a:pt x="69873" y="5652343"/>
                </a:cubicBezTo>
                <a:close/>
                <a:moveTo>
                  <a:pt x="2094435" y="5629633"/>
                </a:moveTo>
                <a:cubicBezTo>
                  <a:pt x="2093271" y="5628469"/>
                  <a:pt x="2091524" y="5629051"/>
                  <a:pt x="2089196" y="5631379"/>
                </a:cubicBezTo>
                <a:cubicBezTo>
                  <a:pt x="2084536" y="5636039"/>
                  <a:pt x="2082207" y="5638367"/>
                  <a:pt x="2082207" y="5638367"/>
                </a:cubicBezTo>
                <a:cubicBezTo>
                  <a:pt x="2082207" y="5638367"/>
                  <a:pt x="2084536" y="5638367"/>
                  <a:pt x="2089196" y="5638367"/>
                </a:cubicBezTo>
                <a:cubicBezTo>
                  <a:pt x="2093852" y="5638367"/>
                  <a:pt x="2096184" y="5638367"/>
                  <a:pt x="2096184" y="5638367"/>
                </a:cubicBezTo>
                <a:cubicBezTo>
                  <a:pt x="2096184" y="5633710"/>
                  <a:pt x="2095599" y="5630799"/>
                  <a:pt x="2094435" y="5629633"/>
                </a:cubicBezTo>
                <a:close/>
                <a:moveTo>
                  <a:pt x="10508861" y="5624393"/>
                </a:moveTo>
                <a:cubicBezTo>
                  <a:pt x="10499543" y="5624393"/>
                  <a:pt x="10494885" y="5629051"/>
                  <a:pt x="10494885" y="5638367"/>
                </a:cubicBezTo>
                <a:lnTo>
                  <a:pt x="10508861" y="5638367"/>
                </a:lnTo>
                <a:close/>
                <a:moveTo>
                  <a:pt x="2557342" y="5624393"/>
                </a:moveTo>
                <a:cubicBezTo>
                  <a:pt x="2548026" y="5624393"/>
                  <a:pt x="2543369" y="5626722"/>
                  <a:pt x="2543369" y="5631379"/>
                </a:cubicBezTo>
                <a:cubicBezTo>
                  <a:pt x="2543369" y="5636039"/>
                  <a:pt x="2543369" y="5638367"/>
                  <a:pt x="2543369" y="5638367"/>
                </a:cubicBezTo>
                <a:cubicBezTo>
                  <a:pt x="2543369" y="5638367"/>
                  <a:pt x="2548026" y="5638367"/>
                  <a:pt x="2557342" y="5638367"/>
                </a:cubicBezTo>
                <a:cubicBezTo>
                  <a:pt x="2557342" y="5629051"/>
                  <a:pt x="2557342" y="5624393"/>
                  <a:pt x="2557342" y="5624393"/>
                </a:cubicBezTo>
                <a:close/>
                <a:moveTo>
                  <a:pt x="1788741" y="5624393"/>
                </a:moveTo>
                <a:cubicBezTo>
                  <a:pt x="1770110" y="5633710"/>
                  <a:pt x="1765451" y="5638367"/>
                  <a:pt x="1774768" y="5638367"/>
                </a:cubicBezTo>
                <a:lnTo>
                  <a:pt x="1760793" y="5666317"/>
                </a:lnTo>
                <a:cubicBezTo>
                  <a:pt x="1760793" y="5666317"/>
                  <a:pt x="1760793" y="5661657"/>
                  <a:pt x="1760793" y="5652343"/>
                </a:cubicBezTo>
                <a:cubicBezTo>
                  <a:pt x="1751477" y="5652343"/>
                  <a:pt x="1746818" y="5657000"/>
                  <a:pt x="1746818" y="5666317"/>
                </a:cubicBezTo>
                <a:cubicBezTo>
                  <a:pt x="1746818" y="5675633"/>
                  <a:pt x="1749148" y="5682619"/>
                  <a:pt x="1753806" y="5687278"/>
                </a:cubicBezTo>
                <a:cubicBezTo>
                  <a:pt x="1758463" y="5691937"/>
                  <a:pt x="1760793" y="5694266"/>
                  <a:pt x="1760793" y="5694266"/>
                </a:cubicBezTo>
                <a:cubicBezTo>
                  <a:pt x="1760793" y="5694266"/>
                  <a:pt x="1756137" y="5694266"/>
                  <a:pt x="1746818" y="5694266"/>
                </a:cubicBezTo>
                <a:cubicBezTo>
                  <a:pt x="1737502" y="5694266"/>
                  <a:pt x="1732844" y="5694266"/>
                  <a:pt x="1732844" y="5694266"/>
                </a:cubicBezTo>
                <a:lnTo>
                  <a:pt x="1718871" y="5694266"/>
                </a:lnTo>
                <a:cubicBezTo>
                  <a:pt x="1709553" y="5703583"/>
                  <a:pt x="1709553" y="5712899"/>
                  <a:pt x="1718871" y="5722216"/>
                </a:cubicBezTo>
                <a:cubicBezTo>
                  <a:pt x="1718871" y="5722216"/>
                  <a:pt x="1721199" y="5724544"/>
                  <a:pt x="1725857" y="5729202"/>
                </a:cubicBezTo>
                <a:cubicBezTo>
                  <a:pt x="1730516" y="5733861"/>
                  <a:pt x="1732844" y="5736189"/>
                  <a:pt x="1732844" y="5736189"/>
                </a:cubicBezTo>
                <a:lnTo>
                  <a:pt x="1718871" y="5736189"/>
                </a:lnTo>
                <a:cubicBezTo>
                  <a:pt x="1718871" y="5726873"/>
                  <a:pt x="1711883" y="5726873"/>
                  <a:pt x="1697908" y="5736189"/>
                </a:cubicBezTo>
                <a:cubicBezTo>
                  <a:pt x="1683933" y="5745506"/>
                  <a:pt x="1681605" y="5754822"/>
                  <a:pt x="1690921" y="5764139"/>
                </a:cubicBezTo>
                <a:lnTo>
                  <a:pt x="1676945" y="5764139"/>
                </a:lnTo>
                <a:lnTo>
                  <a:pt x="1662972" y="5764139"/>
                </a:lnTo>
                <a:cubicBezTo>
                  <a:pt x="1653655" y="5782772"/>
                  <a:pt x="1644338" y="5787429"/>
                  <a:pt x="1635022" y="5778113"/>
                </a:cubicBezTo>
                <a:cubicBezTo>
                  <a:pt x="1635022" y="5778113"/>
                  <a:pt x="1630365" y="5780441"/>
                  <a:pt x="1621048" y="5785100"/>
                </a:cubicBezTo>
                <a:cubicBezTo>
                  <a:pt x="1611732" y="5789760"/>
                  <a:pt x="1602415" y="5796746"/>
                  <a:pt x="1593099" y="5806062"/>
                </a:cubicBezTo>
                <a:lnTo>
                  <a:pt x="1593099" y="5820036"/>
                </a:lnTo>
                <a:cubicBezTo>
                  <a:pt x="1611732" y="5810721"/>
                  <a:pt x="1623377" y="5810721"/>
                  <a:pt x="1628036" y="5820036"/>
                </a:cubicBezTo>
                <a:cubicBezTo>
                  <a:pt x="1632694" y="5829352"/>
                  <a:pt x="1635022" y="5834012"/>
                  <a:pt x="1635022" y="5834012"/>
                </a:cubicBezTo>
                <a:cubicBezTo>
                  <a:pt x="1635022" y="5834012"/>
                  <a:pt x="1639681" y="5834012"/>
                  <a:pt x="1648997" y="5834012"/>
                </a:cubicBezTo>
                <a:cubicBezTo>
                  <a:pt x="1648997" y="5843328"/>
                  <a:pt x="1653655" y="5843328"/>
                  <a:pt x="1662972" y="5834012"/>
                </a:cubicBezTo>
                <a:cubicBezTo>
                  <a:pt x="1672288" y="5824695"/>
                  <a:pt x="1676945" y="5824695"/>
                  <a:pt x="1676945" y="5834012"/>
                </a:cubicBezTo>
                <a:cubicBezTo>
                  <a:pt x="1676945" y="5824695"/>
                  <a:pt x="1686262" y="5810721"/>
                  <a:pt x="1704895" y="5792088"/>
                </a:cubicBezTo>
                <a:lnTo>
                  <a:pt x="1746818" y="5722216"/>
                </a:lnTo>
                <a:cubicBezTo>
                  <a:pt x="1756137" y="5722216"/>
                  <a:pt x="1760793" y="5717556"/>
                  <a:pt x="1760793" y="5708240"/>
                </a:cubicBezTo>
                <a:cubicBezTo>
                  <a:pt x="1779427" y="5708240"/>
                  <a:pt x="1788741" y="5712899"/>
                  <a:pt x="1788741" y="5722216"/>
                </a:cubicBezTo>
                <a:cubicBezTo>
                  <a:pt x="1788741" y="5731530"/>
                  <a:pt x="1791072" y="5738518"/>
                  <a:pt x="1795729" y="5743177"/>
                </a:cubicBezTo>
                <a:cubicBezTo>
                  <a:pt x="1800388" y="5747834"/>
                  <a:pt x="1802717" y="5745506"/>
                  <a:pt x="1802717" y="5736189"/>
                </a:cubicBezTo>
                <a:cubicBezTo>
                  <a:pt x="1802717" y="5726873"/>
                  <a:pt x="1805046" y="5719887"/>
                  <a:pt x="1809704" y="5715228"/>
                </a:cubicBezTo>
                <a:cubicBezTo>
                  <a:pt x="1814362" y="5710569"/>
                  <a:pt x="1816690" y="5703583"/>
                  <a:pt x="1816690" y="5694266"/>
                </a:cubicBezTo>
                <a:lnTo>
                  <a:pt x="1802717" y="5652343"/>
                </a:lnTo>
                <a:lnTo>
                  <a:pt x="1844640" y="5624393"/>
                </a:lnTo>
                <a:cubicBezTo>
                  <a:pt x="1835324" y="5624393"/>
                  <a:pt x="1830667" y="5624393"/>
                  <a:pt x="1830667" y="5624393"/>
                </a:cubicBezTo>
                <a:lnTo>
                  <a:pt x="1802717" y="5624393"/>
                </a:lnTo>
                <a:close/>
                <a:moveTo>
                  <a:pt x="1453354" y="5624393"/>
                </a:moveTo>
                <a:lnTo>
                  <a:pt x="1411430" y="5652343"/>
                </a:lnTo>
                <a:cubicBezTo>
                  <a:pt x="1383480" y="5680290"/>
                  <a:pt x="1378822" y="5689607"/>
                  <a:pt x="1397455" y="5680290"/>
                </a:cubicBezTo>
                <a:cubicBezTo>
                  <a:pt x="1406771" y="5670976"/>
                  <a:pt x="1416088" y="5666317"/>
                  <a:pt x="1425404" y="5666317"/>
                </a:cubicBezTo>
                <a:cubicBezTo>
                  <a:pt x="1425404" y="5666317"/>
                  <a:pt x="1430061" y="5657000"/>
                  <a:pt x="1439380" y="5638367"/>
                </a:cubicBezTo>
                <a:close/>
                <a:moveTo>
                  <a:pt x="1425404" y="5624393"/>
                </a:moveTo>
                <a:lnTo>
                  <a:pt x="1397455" y="5638367"/>
                </a:lnTo>
                <a:lnTo>
                  <a:pt x="1411430" y="5638367"/>
                </a:lnTo>
                <a:cubicBezTo>
                  <a:pt x="1420747" y="5629051"/>
                  <a:pt x="1425404" y="5624393"/>
                  <a:pt x="1425404" y="5624393"/>
                </a:cubicBezTo>
                <a:close/>
                <a:moveTo>
                  <a:pt x="1034117" y="5624393"/>
                </a:moveTo>
                <a:lnTo>
                  <a:pt x="1034117" y="5638367"/>
                </a:lnTo>
                <a:cubicBezTo>
                  <a:pt x="1024800" y="5638367"/>
                  <a:pt x="1020141" y="5640696"/>
                  <a:pt x="1020141" y="5645355"/>
                </a:cubicBezTo>
                <a:cubicBezTo>
                  <a:pt x="1020141" y="5650014"/>
                  <a:pt x="1015484" y="5647684"/>
                  <a:pt x="1006168" y="5638367"/>
                </a:cubicBezTo>
                <a:close/>
                <a:moveTo>
                  <a:pt x="11025917" y="5613913"/>
                </a:moveTo>
                <a:cubicBezTo>
                  <a:pt x="11023589" y="5613913"/>
                  <a:pt x="11021260" y="5615077"/>
                  <a:pt x="11018932" y="5617406"/>
                </a:cubicBezTo>
                <a:cubicBezTo>
                  <a:pt x="11014274" y="5622065"/>
                  <a:pt x="11014274" y="5626722"/>
                  <a:pt x="11018932" y="5631379"/>
                </a:cubicBezTo>
                <a:cubicBezTo>
                  <a:pt x="11023589" y="5636039"/>
                  <a:pt x="11028248" y="5636039"/>
                  <a:pt x="11032905" y="5631379"/>
                </a:cubicBezTo>
                <a:cubicBezTo>
                  <a:pt x="11037564" y="5626722"/>
                  <a:pt x="11037564" y="5622065"/>
                  <a:pt x="11032905" y="5617406"/>
                </a:cubicBezTo>
                <a:cubicBezTo>
                  <a:pt x="11030577" y="5615077"/>
                  <a:pt x="11028246" y="5613913"/>
                  <a:pt x="11025917" y="5613913"/>
                </a:cubicBezTo>
                <a:close/>
                <a:moveTo>
                  <a:pt x="10564758" y="5610418"/>
                </a:moveTo>
                <a:cubicBezTo>
                  <a:pt x="10564758" y="5610418"/>
                  <a:pt x="10562429" y="5612746"/>
                  <a:pt x="10557772" y="5617406"/>
                </a:cubicBezTo>
                <a:cubicBezTo>
                  <a:pt x="10553115" y="5622065"/>
                  <a:pt x="10546127" y="5624393"/>
                  <a:pt x="10536810" y="5624393"/>
                </a:cubicBezTo>
                <a:cubicBezTo>
                  <a:pt x="10527492" y="5624393"/>
                  <a:pt x="10527492" y="5629051"/>
                  <a:pt x="10536810" y="5638367"/>
                </a:cubicBezTo>
                <a:lnTo>
                  <a:pt x="10564758" y="5624393"/>
                </a:lnTo>
                <a:close/>
                <a:moveTo>
                  <a:pt x="2110157" y="5610418"/>
                </a:moveTo>
                <a:cubicBezTo>
                  <a:pt x="2100841" y="5619734"/>
                  <a:pt x="2100841" y="5624393"/>
                  <a:pt x="2110157" y="5624393"/>
                </a:cubicBezTo>
                <a:cubicBezTo>
                  <a:pt x="2119473" y="5624393"/>
                  <a:pt x="2124131" y="5619734"/>
                  <a:pt x="2124131" y="5610418"/>
                </a:cubicBezTo>
                <a:close/>
                <a:moveTo>
                  <a:pt x="1117964" y="5610418"/>
                </a:moveTo>
                <a:lnTo>
                  <a:pt x="1103990" y="5624393"/>
                </a:lnTo>
                <a:lnTo>
                  <a:pt x="1103990" y="5638367"/>
                </a:lnTo>
                <a:cubicBezTo>
                  <a:pt x="1103990" y="5638367"/>
                  <a:pt x="1108647" y="5633710"/>
                  <a:pt x="1117964" y="5624393"/>
                </a:cubicBezTo>
                <a:close/>
                <a:moveTo>
                  <a:pt x="11069589" y="5599937"/>
                </a:moveTo>
                <a:cubicBezTo>
                  <a:pt x="11068425" y="5599937"/>
                  <a:pt x="11067841" y="5601103"/>
                  <a:pt x="11067841" y="5603432"/>
                </a:cubicBezTo>
                <a:cubicBezTo>
                  <a:pt x="11067841" y="5608089"/>
                  <a:pt x="11067841" y="5615077"/>
                  <a:pt x="11067841" y="5624393"/>
                </a:cubicBezTo>
                <a:lnTo>
                  <a:pt x="11081816" y="5610418"/>
                </a:lnTo>
                <a:cubicBezTo>
                  <a:pt x="11081816" y="5610418"/>
                  <a:pt x="11079488" y="5608089"/>
                  <a:pt x="11074830" y="5603432"/>
                </a:cubicBezTo>
                <a:cubicBezTo>
                  <a:pt x="11072502" y="5601103"/>
                  <a:pt x="11070753" y="5599937"/>
                  <a:pt x="11069589" y="5599937"/>
                </a:cubicBezTo>
                <a:close/>
                <a:moveTo>
                  <a:pt x="2585292" y="5596444"/>
                </a:moveTo>
                <a:cubicBezTo>
                  <a:pt x="2575976" y="5596444"/>
                  <a:pt x="2571317" y="5598773"/>
                  <a:pt x="2571317" y="5603432"/>
                </a:cubicBezTo>
                <a:cubicBezTo>
                  <a:pt x="2571317" y="5608089"/>
                  <a:pt x="2575976" y="5610418"/>
                  <a:pt x="2585292" y="5610418"/>
                </a:cubicBezTo>
                <a:cubicBezTo>
                  <a:pt x="2585292" y="5601103"/>
                  <a:pt x="2585292" y="5596444"/>
                  <a:pt x="2585292" y="5596444"/>
                </a:cubicBezTo>
                <a:close/>
                <a:moveTo>
                  <a:pt x="1467327" y="5596444"/>
                </a:moveTo>
                <a:lnTo>
                  <a:pt x="1453354" y="5610418"/>
                </a:lnTo>
                <a:cubicBezTo>
                  <a:pt x="1453354" y="5610418"/>
                  <a:pt x="1458010" y="5610418"/>
                  <a:pt x="1467327" y="5610418"/>
                </a:cubicBezTo>
                <a:cubicBezTo>
                  <a:pt x="1467327" y="5601103"/>
                  <a:pt x="1467327" y="5596444"/>
                  <a:pt x="1467327" y="5596444"/>
                </a:cubicBezTo>
                <a:close/>
                <a:moveTo>
                  <a:pt x="447186" y="5596444"/>
                </a:moveTo>
                <a:cubicBezTo>
                  <a:pt x="437869" y="5596444"/>
                  <a:pt x="433210" y="5601103"/>
                  <a:pt x="433210" y="5610418"/>
                </a:cubicBezTo>
                <a:cubicBezTo>
                  <a:pt x="433210" y="5619734"/>
                  <a:pt x="437869" y="5619734"/>
                  <a:pt x="447186" y="5610418"/>
                </a:cubicBezTo>
                <a:cubicBezTo>
                  <a:pt x="447186" y="5601103"/>
                  <a:pt x="447186" y="5596444"/>
                  <a:pt x="447186" y="5596444"/>
                </a:cubicBezTo>
                <a:close/>
                <a:moveTo>
                  <a:pt x="10355140" y="5582470"/>
                </a:moveTo>
                <a:lnTo>
                  <a:pt x="10327191" y="5610418"/>
                </a:lnTo>
                <a:cubicBezTo>
                  <a:pt x="10327191" y="5610418"/>
                  <a:pt x="10320205" y="5619734"/>
                  <a:pt x="10306229" y="5638367"/>
                </a:cubicBezTo>
                <a:cubicBezTo>
                  <a:pt x="10292255" y="5657000"/>
                  <a:pt x="10280610" y="5670976"/>
                  <a:pt x="10271294" y="5680290"/>
                </a:cubicBezTo>
                <a:cubicBezTo>
                  <a:pt x="10271294" y="5680290"/>
                  <a:pt x="10268963" y="5682619"/>
                  <a:pt x="10264306" y="5687278"/>
                </a:cubicBezTo>
                <a:cubicBezTo>
                  <a:pt x="10259648" y="5691937"/>
                  <a:pt x="10257318" y="5694266"/>
                  <a:pt x="10257318" y="5694266"/>
                </a:cubicBezTo>
                <a:cubicBezTo>
                  <a:pt x="10257318" y="5703583"/>
                  <a:pt x="10252661" y="5708240"/>
                  <a:pt x="10243344" y="5708240"/>
                </a:cubicBezTo>
                <a:cubicBezTo>
                  <a:pt x="10243344" y="5717556"/>
                  <a:pt x="10231699" y="5729202"/>
                  <a:pt x="10208407" y="5743177"/>
                </a:cubicBezTo>
                <a:cubicBezTo>
                  <a:pt x="10185116" y="5757151"/>
                  <a:pt x="10173471" y="5768796"/>
                  <a:pt x="10173471" y="5778113"/>
                </a:cubicBezTo>
                <a:cubicBezTo>
                  <a:pt x="10173471" y="5778113"/>
                  <a:pt x="10171141" y="5780441"/>
                  <a:pt x="10166484" y="5785100"/>
                </a:cubicBezTo>
                <a:cubicBezTo>
                  <a:pt x="10161826" y="5789760"/>
                  <a:pt x="10157167" y="5794417"/>
                  <a:pt x="10152510" y="5799074"/>
                </a:cubicBezTo>
                <a:cubicBezTo>
                  <a:pt x="10147852" y="5803733"/>
                  <a:pt x="10140865" y="5810721"/>
                  <a:pt x="10131548" y="5820036"/>
                </a:cubicBezTo>
                <a:lnTo>
                  <a:pt x="10117572" y="5834012"/>
                </a:lnTo>
                <a:cubicBezTo>
                  <a:pt x="10108256" y="5834012"/>
                  <a:pt x="10108256" y="5829352"/>
                  <a:pt x="10117572" y="5820036"/>
                </a:cubicBezTo>
                <a:cubicBezTo>
                  <a:pt x="10126891" y="5810721"/>
                  <a:pt x="10136205" y="5801403"/>
                  <a:pt x="10145522" y="5792088"/>
                </a:cubicBezTo>
                <a:lnTo>
                  <a:pt x="10145522" y="5778113"/>
                </a:lnTo>
                <a:cubicBezTo>
                  <a:pt x="10145522" y="5778113"/>
                  <a:pt x="10140865" y="5780441"/>
                  <a:pt x="10131548" y="5785100"/>
                </a:cubicBezTo>
                <a:cubicBezTo>
                  <a:pt x="10122230" y="5789760"/>
                  <a:pt x="10112915" y="5799074"/>
                  <a:pt x="10103599" y="5813050"/>
                </a:cubicBezTo>
                <a:cubicBezTo>
                  <a:pt x="10094282" y="5827024"/>
                  <a:pt x="10084966" y="5843328"/>
                  <a:pt x="10075649" y="5861961"/>
                </a:cubicBezTo>
                <a:cubicBezTo>
                  <a:pt x="10066333" y="5871276"/>
                  <a:pt x="10057018" y="5882923"/>
                  <a:pt x="10047700" y="5896896"/>
                </a:cubicBezTo>
                <a:cubicBezTo>
                  <a:pt x="10038383" y="5910872"/>
                  <a:pt x="10029069" y="5917858"/>
                  <a:pt x="10019750" y="5917858"/>
                </a:cubicBezTo>
                <a:cubicBezTo>
                  <a:pt x="10001119" y="5927174"/>
                  <a:pt x="9989472" y="5945807"/>
                  <a:pt x="9984815" y="5973757"/>
                </a:cubicBezTo>
                <a:cubicBezTo>
                  <a:pt x="9980158" y="6001706"/>
                  <a:pt x="9963853" y="6024997"/>
                  <a:pt x="9935904" y="6043630"/>
                </a:cubicBezTo>
                <a:lnTo>
                  <a:pt x="9880005" y="6085553"/>
                </a:lnTo>
                <a:lnTo>
                  <a:pt x="9838082" y="6127476"/>
                </a:lnTo>
                <a:lnTo>
                  <a:pt x="9866031" y="6113502"/>
                </a:lnTo>
                <a:cubicBezTo>
                  <a:pt x="9866031" y="6113502"/>
                  <a:pt x="9870688" y="6111174"/>
                  <a:pt x="9880005" y="6106514"/>
                </a:cubicBezTo>
                <a:cubicBezTo>
                  <a:pt x="9889323" y="6101857"/>
                  <a:pt x="9893981" y="6099528"/>
                  <a:pt x="9893981" y="6099528"/>
                </a:cubicBezTo>
                <a:lnTo>
                  <a:pt x="9880005" y="6127476"/>
                </a:lnTo>
                <a:cubicBezTo>
                  <a:pt x="9898638" y="6127476"/>
                  <a:pt x="9907954" y="6118161"/>
                  <a:pt x="9907954" y="6099528"/>
                </a:cubicBezTo>
                <a:cubicBezTo>
                  <a:pt x="9907954" y="6090212"/>
                  <a:pt x="9912612" y="6083224"/>
                  <a:pt x="9921930" y="6078565"/>
                </a:cubicBezTo>
                <a:cubicBezTo>
                  <a:pt x="9931247" y="6073908"/>
                  <a:pt x="9935904" y="6069250"/>
                  <a:pt x="9935904" y="6064591"/>
                </a:cubicBezTo>
                <a:cubicBezTo>
                  <a:pt x="9935904" y="6059932"/>
                  <a:pt x="9940561" y="6057603"/>
                  <a:pt x="9949878" y="6057603"/>
                </a:cubicBezTo>
                <a:lnTo>
                  <a:pt x="10005777" y="6015680"/>
                </a:lnTo>
                <a:lnTo>
                  <a:pt x="10033726" y="6001706"/>
                </a:lnTo>
                <a:lnTo>
                  <a:pt x="9963853" y="6071579"/>
                </a:lnTo>
                <a:cubicBezTo>
                  <a:pt x="9963853" y="6071579"/>
                  <a:pt x="9961523" y="6071579"/>
                  <a:pt x="9956865" y="6071579"/>
                </a:cubicBezTo>
                <a:cubicBezTo>
                  <a:pt x="9952208" y="6071579"/>
                  <a:pt x="9945220" y="6076236"/>
                  <a:pt x="9935904" y="6085553"/>
                </a:cubicBezTo>
                <a:lnTo>
                  <a:pt x="9935904" y="6099528"/>
                </a:lnTo>
                <a:lnTo>
                  <a:pt x="9935904" y="6127476"/>
                </a:lnTo>
                <a:lnTo>
                  <a:pt x="9949878" y="6141452"/>
                </a:lnTo>
                <a:lnTo>
                  <a:pt x="9963853" y="6127476"/>
                </a:lnTo>
                <a:cubicBezTo>
                  <a:pt x="9954537" y="6127476"/>
                  <a:pt x="9949878" y="6125147"/>
                  <a:pt x="9949878" y="6120490"/>
                </a:cubicBezTo>
                <a:cubicBezTo>
                  <a:pt x="9949878" y="6115831"/>
                  <a:pt x="9954537" y="6111174"/>
                  <a:pt x="9963853" y="6106514"/>
                </a:cubicBezTo>
                <a:cubicBezTo>
                  <a:pt x="9973170" y="6101857"/>
                  <a:pt x="9982484" y="6099528"/>
                  <a:pt x="9991803" y="6099528"/>
                </a:cubicBezTo>
                <a:lnTo>
                  <a:pt x="10005777" y="6085553"/>
                </a:lnTo>
                <a:cubicBezTo>
                  <a:pt x="10015093" y="6076236"/>
                  <a:pt x="10024409" y="6069250"/>
                  <a:pt x="10033726" y="6064591"/>
                </a:cubicBezTo>
                <a:cubicBezTo>
                  <a:pt x="10043042" y="6059932"/>
                  <a:pt x="10050030" y="6059932"/>
                  <a:pt x="10054688" y="6064591"/>
                </a:cubicBezTo>
                <a:cubicBezTo>
                  <a:pt x="10059345" y="6069250"/>
                  <a:pt x="10054688" y="6080896"/>
                  <a:pt x="10040714" y="6099528"/>
                </a:cubicBezTo>
                <a:cubicBezTo>
                  <a:pt x="10026738" y="6118161"/>
                  <a:pt x="10015093" y="6127476"/>
                  <a:pt x="10005777" y="6127476"/>
                </a:cubicBezTo>
                <a:cubicBezTo>
                  <a:pt x="10005777" y="6136793"/>
                  <a:pt x="10001119" y="6143780"/>
                  <a:pt x="9991803" y="6148438"/>
                </a:cubicBezTo>
                <a:cubicBezTo>
                  <a:pt x="9982484" y="6153097"/>
                  <a:pt x="9977827" y="6162413"/>
                  <a:pt x="9977827" y="6176387"/>
                </a:cubicBezTo>
                <a:cubicBezTo>
                  <a:pt x="9977827" y="6190363"/>
                  <a:pt x="9982484" y="6199677"/>
                  <a:pt x="9991803" y="6204337"/>
                </a:cubicBezTo>
                <a:cubicBezTo>
                  <a:pt x="10001119" y="6208996"/>
                  <a:pt x="10005777" y="6211324"/>
                  <a:pt x="10005777" y="6211324"/>
                </a:cubicBezTo>
                <a:cubicBezTo>
                  <a:pt x="10005777" y="6211324"/>
                  <a:pt x="10010434" y="6206665"/>
                  <a:pt x="10019750" y="6197349"/>
                </a:cubicBezTo>
                <a:cubicBezTo>
                  <a:pt x="10029069" y="6188034"/>
                  <a:pt x="10029069" y="6178716"/>
                  <a:pt x="10019750" y="6169401"/>
                </a:cubicBezTo>
                <a:cubicBezTo>
                  <a:pt x="10019750" y="6169401"/>
                  <a:pt x="10022081" y="6167073"/>
                  <a:pt x="10026738" y="6162413"/>
                </a:cubicBezTo>
                <a:cubicBezTo>
                  <a:pt x="10031395" y="6157754"/>
                  <a:pt x="10038383" y="6150768"/>
                  <a:pt x="10047700" y="6141452"/>
                </a:cubicBezTo>
                <a:lnTo>
                  <a:pt x="10061675" y="6099528"/>
                </a:lnTo>
                <a:cubicBezTo>
                  <a:pt x="10061675" y="6099528"/>
                  <a:pt x="10064004" y="6097200"/>
                  <a:pt x="10068661" y="6092541"/>
                </a:cubicBezTo>
                <a:cubicBezTo>
                  <a:pt x="10073319" y="6087881"/>
                  <a:pt x="10080307" y="6080896"/>
                  <a:pt x="10089625" y="6071579"/>
                </a:cubicBezTo>
                <a:lnTo>
                  <a:pt x="10103599" y="6057603"/>
                </a:lnTo>
                <a:lnTo>
                  <a:pt x="10131548" y="6043630"/>
                </a:lnTo>
                <a:cubicBezTo>
                  <a:pt x="10131548" y="6043630"/>
                  <a:pt x="10133877" y="6038970"/>
                  <a:pt x="10138534" y="6029656"/>
                </a:cubicBezTo>
                <a:cubicBezTo>
                  <a:pt x="10143193" y="6020339"/>
                  <a:pt x="10145522" y="6015680"/>
                  <a:pt x="10145522" y="6015680"/>
                </a:cubicBezTo>
                <a:lnTo>
                  <a:pt x="10145522" y="6001706"/>
                </a:lnTo>
                <a:lnTo>
                  <a:pt x="10159498" y="5987731"/>
                </a:lnTo>
                <a:cubicBezTo>
                  <a:pt x="10159498" y="5978416"/>
                  <a:pt x="10161826" y="5971428"/>
                  <a:pt x="10166484" y="5966769"/>
                </a:cubicBezTo>
                <a:cubicBezTo>
                  <a:pt x="10171141" y="5962112"/>
                  <a:pt x="10173471" y="5964440"/>
                  <a:pt x="10173471" y="5973757"/>
                </a:cubicBezTo>
                <a:cubicBezTo>
                  <a:pt x="10173471" y="5983073"/>
                  <a:pt x="10178129" y="5978416"/>
                  <a:pt x="10187445" y="5959783"/>
                </a:cubicBezTo>
                <a:lnTo>
                  <a:pt x="10201421" y="5931834"/>
                </a:lnTo>
                <a:cubicBezTo>
                  <a:pt x="10201421" y="5903884"/>
                  <a:pt x="10210737" y="5885251"/>
                  <a:pt x="10229370" y="5875935"/>
                </a:cubicBezTo>
                <a:lnTo>
                  <a:pt x="10271294" y="5792088"/>
                </a:lnTo>
                <a:lnTo>
                  <a:pt x="10299243" y="5750163"/>
                </a:lnTo>
                <a:cubicBezTo>
                  <a:pt x="10317874" y="5731530"/>
                  <a:pt x="10324862" y="5722216"/>
                  <a:pt x="10320205" y="5722216"/>
                </a:cubicBezTo>
                <a:cubicBezTo>
                  <a:pt x="10315547" y="5722216"/>
                  <a:pt x="10327191" y="5708240"/>
                  <a:pt x="10355140" y="5680290"/>
                </a:cubicBezTo>
                <a:cubicBezTo>
                  <a:pt x="10411039" y="5624393"/>
                  <a:pt x="10434331" y="5591785"/>
                  <a:pt x="10425013" y="5582470"/>
                </a:cubicBezTo>
                <a:lnTo>
                  <a:pt x="10397063" y="5596444"/>
                </a:lnTo>
                <a:cubicBezTo>
                  <a:pt x="10387747" y="5605760"/>
                  <a:pt x="10383089" y="5610418"/>
                  <a:pt x="10383089" y="5610418"/>
                </a:cubicBezTo>
                <a:cubicBezTo>
                  <a:pt x="10364458" y="5610418"/>
                  <a:pt x="10355140" y="5624393"/>
                  <a:pt x="10355140" y="5652343"/>
                </a:cubicBezTo>
                <a:cubicBezTo>
                  <a:pt x="10355140" y="5661657"/>
                  <a:pt x="10348154" y="5670976"/>
                  <a:pt x="10334178" y="5680290"/>
                </a:cubicBezTo>
                <a:cubicBezTo>
                  <a:pt x="10320205" y="5689607"/>
                  <a:pt x="10313217" y="5694266"/>
                  <a:pt x="10313217" y="5694266"/>
                </a:cubicBezTo>
                <a:cubicBezTo>
                  <a:pt x="10294586" y="5684950"/>
                  <a:pt x="10308559" y="5657000"/>
                  <a:pt x="10355140" y="5610418"/>
                </a:cubicBezTo>
                <a:cubicBezTo>
                  <a:pt x="10355140" y="5601103"/>
                  <a:pt x="10355140" y="5591785"/>
                  <a:pt x="10355140" y="5582470"/>
                </a:cubicBezTo>
                <a:close/>
                <a:moveTo>
                  <a:pt x="1016648" y="5575482"/>
                </a:moveTo>
                <a:cubicBezTo>
                  <a:pt x="1014320" y="5575482"/>
                  <a:pt x="1010825" y="5577811"/>
                  <a:pt x="1006168" y="5582470"/>
                </a:cubicBezTo>
                <a:cubicBezTo>
                  <a:pt x="996851" y="5591785"/>
                  <a:pt x="996851" y="5596444"/>
                  <a:pt x="1006168" y="5596444"/>
                </a:cubicBezTo>
                <a:lnTo>
                  <a:pt x="1020141" y="5582470"/>
                </a:lnTo>
                <a:cubicBezTo>
                  <a:pt x="1020141" y="5577811"/>
                  <a:pt x="1018977" y="5575482"/>
                  <a:pt x="1016648" y="5575482"/>
                </a:cubicBezTo>
                <a:close/>
                <a:moveTo>
                  <a:pt x="782574" y="5568495"/>
                </a:moveTo>
                <a:lnTo>
                  <a:pt x="796549" y="5568495"/>
                </a:lnTo>
                <a:cubicBezTo>
                  <a:pt x="796549" y="5577811"/>
                  <a:pt x="791891" y="5582470"/>
                  <a:pt x="782574" y="5582470"/>
                </a:cubicBezTo>
                <a:cubicBezTo>
                  <a:pt x="782574" y="5573154"/>
                  <a:pt x="782574" y="5568495"/>
                  <a:pt x="782574" y="5568495"/>
                </a:cubicBezTo>
                <a:close/>
                <a:moveTo>
                  <a:pt x="1169934" y="5558448"/>
                </a:moveTo>
                <a:lnTo>
                  <a:pt x="1166875" y="5561507"/>
                </a:lnTo>
                <a:cubicBezTo>
                  <a:pt x="1162217" y="5566166"/>
                  <a:pt x="1155230" y="5573154"/>
                  <a:pt x="1145913" y="5582470"/>
                </a:cubicBezTo>
                <a:close/>
                <a:moveTo>
                  <a:pt x="11081816" y="5554521"/>
                </a:moveTo>
                <a:cubicBezTo>
                  <a:pt x="11072500" y="5554521"/>
                  <a:pt x="11067841" y="5559178"/>
                  <a:pt x="11067841" y="5568495"/>
                </a:cubicBezTo>
                <a:lnTo>
                  <a:pt x="11067841" y="5582470"/>
                </a:lnTo>
                <a:cubicBezTo>
                  <a:pt x="11067841" y="5582470"/>
                  <a:pt x="11072500" y="5577811"/>
                  <a:pt x="11081816" y="5568495"/>
                </a:cubicBezTo>
                <a:close/>
                <a:moveTo>
                  <a:pt x="10564758" y="5554521"/>
                </a:moveTo>
                <a:lnTo>
                  <a:pt x="10536810" y="5568495"/>
                </a:lnTo>
                <a:cubicBezTo>
                  <a:pt x="10527492" y="5577811"/>
                  <a:pt x="10527492" y="5584799"/>
                  <a:pt x="10536810" y="5589456"/>
                </a:cubicBezTo>
                <a:lnTo>
                  <a:pt x="10543259" y="5597520"/>
                </a:lnTo>
                <a:lnTo>
                  <a:pt x="10550784" y="5582470"/>
                </a:lnTo>
                <a:cubicBezTo>
                  <a:pt x="10550784" y="5573154"/>
                  <a:pt x="10550784" y="5568495"/>
                  <a:pt x="10550784" y="5568495"/>
                </a:cubicBezTo>
                <a:cubicBezTo>
                  <a:pt x="10560101" y="5568495"/>
                  <a:pt x="10564758" y="5563835"/>
                  <a:pt x="10564758" y="5554521"/>
                </a:cubicBezTo>
                <a:close/>
                <a:moveTo>
                  <a:pt x="10383089" y="5554521"/>
                </a:moveTo>
                <a:cubicBezTo>
                  <a:pt x="10364458" y="5563835"/>
                  <a:pt x="10355140" y="5570823"/>
                  <a:pt x="10355140" y="5575482"/>
                </a:cubicBezTo>
                <a:cubicBezTo>
                  <a:pt x="10355140" y="5580140"/>
                  <a:pt x="10359797" y="5577811"/>
                  <a:pt x="10369116" y="5568495"/>
                </a:cubicBezTo>
                <a:close/>
                <a:moveTo>
                  <a:pt x="2613240" y="5554521"/>
                </a:moveTo>
                <a:cubicBezTo>
                  <a:pt x="2603925" y="5554521"/>
                  <a:pt x="2599266" y="5559178"/>
                  <a:pt x="2599266" y="5568495"/>
                </a:cubicBezTo>
                <a:lnTo>
                  <a:pt x="2613240" y="5568495"/>
                </a:lnTo>
                <a:close/>
                <a:moveTo>
                  <a:pt x="2819364" y="5547533"/>
                </a:moveTo>
                <a:cubicBezTo>
                  <a:pt x="2817036" y="5547533"/>
                  <a:pt x="2813542" y="5549862"/>
                  <a:pt x="2808884" y="5554521"/>
                </a:cubicBezTo>
                <a:lnTo>
                  <a:pt x="2794910" y="5554521"/>
                </a:lnTo>
                <a:cubicBezTo>
                  <a:pt x="2794910" y="5563835"/>
                  <a:pt x="2799567" y="5568495"/>
                  <a:pt x="2808884" y="5568495"/>
                </a:cubicBezTo>
                <a:lnTo>
                  <a:pt x="2822859" y="5554521"/>
                </a:lnTo>
                <a:cubicBezTo>
                  <a:pt x="2822859" y="5549862"/>
                  <a:pt x="2821695" y="5547533"/>
                  <a:pt x="2819364" y="5547533"/>
                </a:cubicBezTo>
                <a:close/>
                <a:moveTo>
                  <a:pt x="10438988" y="5540545"/>
                </a:moveTo>
                <a:lnTo>
                  <a:pt x="10438988" y="5554521"/>
                </a:lnTo>
                <a:cubicBezTo>
                  <a:pt x="10448305" y="5554521"/>
                  <a:pt x="10452962" y="5549862"/>
                  <a:pt x="10452962" y="5540545"/>
                </a:cubicBezTo>
                <a:cubicBezTo>
                  <a:pt x="10452962" y="5540545"/>
                  <a:pt x="10448305" y="5540545"/>
                  <a:pt x="10438988" y="5540545"/>
                </a:cubicBezTo>
                <a:close/>
                <a:moveTo>
                  <a:pt x="1802717" y="5540545"/>
                </a:moveTo>
                <a:lnTo>
                  <a:pt x="1788741" y="5554521"/>
                </a:lnTo>
                <a:lnTo>
                  <a:pt x="1802717" y="5554521"/>
                </a:lnTo>
                <a:cubicBezTo>
                  <a:pt x="1812034" y="5545204"/>
                  <a:pt x="1812034" y="5540545"/>
                  <a:pt x="1802717" y="5540545"/>
                </a:cubicBezTo>
                <a:close/>
                <a:moveTo>
                  <a:pt x="10592708" y="5526571"/>
                </a:moveTo>
                <a:cubicBezTo>
                  <a:pt x="10583391" y="5545204"/>
                  <a:pt x="10583391" y="5554521"/>
                  <a:pt x="10592708" y="5554521"/>
                </a:cubicBezTo>
                <a:cubicBezTo>
                  <a:pt x="10602024" y="5554521"/>
                  <a:pt x="10604353" y="5552192"/>
                  <a:pt x="10599695" y="5547533"/>
                </a:cubicBezTo>
                <a:cubicBezTo>
                  <a:pt x="10595038" y="5542874"/>
                  <a:pt x="10595038" y="5540545"/>
                  <a:pt x="10599695" y="5540545"/>
                </a:cubicBezTo>
                <a:cubicBezTo>
                  <a:pt x="10604353" y="5540545"/>
                  <a:pt x="10606683" y="5535888"/>
                  <a:pt x="10606683" y="5526571"/>
                </a:cubicBezTo>
                <a:close/>
                <a:moveTo>
                  <a:pt x="2263877" y="5526571"/>
                </a:moveTo>
                <a:cubicBezTo>
                  <a:pt x="2263877" y="5535888"/>
                  <a:pt x="2263877" y="5540545"/>
                  <a:pt x="2263877" y="5540545"/>
                </a:cubicBezTo>
                <a:cubicBezTo>
                  <a:pt x="2263877" y="5540545"/>
                  <a:pt x="2266207" y="5538216"/>
                  <a:pt x="2270864" y="5533559"/>
                </a:cubicBezTo>
                <a:cubicBezTo>
                  <a:pt x="2275524" y="5528900"/>
                  <a:pt x="2273194" y="5526571"/>
                  <a:pt x="2263877" y="5526571"/>
                </a:cubicBezTo>
                <a:close/>
                <a:moveTo>
                  <a:pt x="1900539" y="5526571"/>
                </a:moveTo>
                <a:lnTo>
                  <a:pt x="1886565" y="5554521"/>
                </a:lnTo>
                <a:cubicBezTo>
                  <a:pt x="1886565" y="5563835"/>
                  <a:pt x="1886565" y="5568495"/>
                  <a:pt x="1886565" y="5568495"/>
                </a:cubicBezTo>
                <a:cubicBezTo>
                  <a:pt x="1886565" y="5568495"/>
                  <a:pt x="1881906" y="5568495"/>
                  <a:pt x="1872590" y="5568495"/>
                </a:cubicBezTo>
                <a:lnTo>
                  <a:pt x="1858615" y="5551028"/>
                </a:lnTo>
                <a:lnTo>
                  <a:pt x="1858615" y="5568495"/>
                </a:lnTo>
                <a:lnTo>
                  <a:pt x="1844640" y="5568495"/>
                </a:lnTo>
                <a:lnTo>
                  <a:pt x="1802717" y="5596444"/>
                </a:lnTo>
                <a:cubicBezTo>
                  <a:pt x="1802717" y="5596444"/>
                  <a:pt x="1809704" y="5596444"/>
                  <a:pt x="1823679" y="5596444"/>
                </a:cubicBezTo>
                <a:cubicBezTo>
                  <a:pt x="1837654" y="5596444"/>
                  <a:pt x="1849299" y="5596444"/>
                  <a:pt x="1858615" y="5596444"/>
                </a:cubicBezTo>
                <a:cubicBezTo>
                  <a:pt x="1858615" y="5596444"/>
                  <a:pt x="1860944" y="5596444"/>
                  <a:pt x="1865602" y="5596444"/>
                </a:cubicBezTo>
                <a:cubicBezTo>
                  <a:pt x="1870260" y="5596444"/>
                  <a:pt x="1872590" y="5591785"/>
                  <a:pt x="1872590" y="5582470"/>
                </a:cubicBezTo>
                <a:lnTo>
                  <a:pt x="1900539" y="5568495"/>
                </a:lnTo>
                <a:close/>
                <a:moveTo>
                  <a:pt x="1872590" y="5526571"/>
                </a:moveTo>
                <a:cubicBezTo>
                  <a:pt x="1872590" y="5526571"/>
                  <a:pt x="1867932" y="5531230"/>
                  <a:pt x="1858615" y="5540545"/>
                </a:cubicBezTo>
                <a:lnTo>
                  <a:pt x="1858615" y="5551026"/>
                </a:lnTo>
                <a:close/>
                <a:moveTo>
                  <a:pt x="740651" y="5526571"/>
                </a:moveTo>
                <a:cubicBezTo>
                  <a:pt x="740651" y="5535888"/>
                  <a:pt x="740651" y="5545204"/>
                  <a:pt x="740651" y="5554521"/>
                </a:cubicBezTo>
                <a:lnTo>
                  <a:pt x="726677" y="5568495"/>
                </a:lnTo>
                <a:lnTo>
                  <a:pt x="712702" y="5568495"/>
                </a:lnTo>
                <a:cubicBezTo>
                  <a:pt x="712702" y="5568495"/>
                  <a:pt x="715032" y="5563835"/>
                  <a:pt x="719689" y="5554521"/>
                </a:cubicBezTo>
                <a:cubicBezTo>
                  <a:pt x="724347" y="5545204"/>
                  <a:pt x="726677" y="5540545"/>
                  <a:pt x="726677" y="5540545"/>
                </a:cubicBezTo>
                <a:close/>
                <a:moveTo>
                  <a:pt x="10452962" y="5512598"/>
                </a:moveTo>
                <a:cubicBezTo>
                  <a:pt x="10452962" y="5512598"/>
                  <a:pt x="10452962" y="5517255"/>
                  <a:pt x="10452962" y="5526571"/>
                </a:cubicBezTo>
                <a:cubicBezTo>
                  <a:pt x="10452962" y="5526571"/>
                  <a:pt x="10455293" y="5526571"/>
                  <a:pt x="10459950" y="5526571"/>
                </a:cubicBezTo>
                <a:cubicBezTo>
                  <a:pt x="10464607" y="5526571"/>
                  <a:pt x="10466936" y="5526571"/>
                  <a:pt x="10466936" y="5526571"/>
                </a:cubicBezTo>
                <a:lnTo>
                  <a:pt x="10466936" y="5512598"/>
                </a:lnTo>
                <a:cubicBezTo>
                  <a:pt x="10457619" y="5512598"/>
                  <a:pt x="10452962" y="5512598"/>
                  <a:pt x="10452962" y="5512598"/>
                </a:cubicBezTo>
                <a:close/>
                <a:moveTo>
                  <a:pt x="1201812" y="5498622"/>
                </a:moveTo>
                <a:lnTo>
                  <a:pt x="1201812" y="5512598"/>
                </a:lnTo>
                <a:cubicBezTo>
                  <a:pt x="1211127" y="5512598"/>
                  <a:pt x="1215786" y="5507938"/>
                  <a:pt x="1215786" y="5498622"/>
                </a:cubicBezTo>
                <a:close/>
                <a:moveTo>
                  <a:pt x="10627645" y="5470672"/>
                </a:moveTo>
                <a:cubicBezTo>
                  <a:pt x="10622988" y="5470672"/>
                  <a:pt x="10620657" y="5473001"/>
                  <a:pt x="10620657" y="5477660"/>
                </a:cubicBezTo>
                <a:cubicBezTo>
                  <a:pt x="10620657" y="5482319"/>
                  <a:pt x="10618326" y="5489305"/>
                  <a:pt x="10613669" y="5498622"/>
                </a:cubicBezTo>
                <a:cubicBezTo>
                  <a:pt x="10609012" y="5507938"/>
                  <a:pt x="10611340" y="5512598"/>
                  <a:pt x="10620657" y="5512598"/>
                </a:cubicBezTo>
                <a:lnTo>
                  <a:pt x="10620657" y="5498622"/>
                </a:lnTo>
                <a:cubicBezTo>
                  <a:pt x="10620657" y="5498622"/>
                  <a:pt x="10622988" y="5493963"/>
                  <a:pt x="10627645" y="5484648"/>
                </a:cubicBezTo>
                <a:cubicBezTo>
                  <a:pt x="10632302" y="5475332"/>
                  <a:pt x="10632302" y="5470672"/>
                  <a:pt x="10627645" y="5470672"/>
                </a:cubicBezTo>
                <a:close/>
                <a:moveTo>
                  <a:pt x="2599266" y="5470672"/>
                </a:moveTo>
                <a:lnTo>
                  <a:pt x="2585292" y="5484648"/>
                </a:lnTo>
                <a:lnTo>
                  <a:pt x="2599266" y="5484648"/>
                </a:lnTo>
                <a:cubicBezTo>
                  <a:pt x="2599266" y="5475332"/>
                  <a:pt x="2599266" y="5470672"/>
                  <a:pt x="2599266" y="5470672"/>
                </a:cubicBezTo>
                <a:close/>
                <a:moveTo>
                  <a:pt x="1090014" y="5470672"/>
                </a:moveTo>
                <a:cubicBezTo>
                  <a:pt x="1090014" y="5470672"/>
                  <a:pt x="1090014" y="5475332"/>
                  <a:pt x="1090014" y="5484648"/>
                </a:cubicBezTo>
                <a:lnTo>
                  <a:pt x="1103990" y="5470672"/>
                </a:lnTo>
                <a:close/>
                <a:moveTo>
                  <a:pt x="936295" y="5470672"/>
                </a:moveTo>
                <a:lnTo>
                  <a:pt x="880396" y="5540545"/>
                </a:lnTo>
                <a:cubicBezTo>
                  <a:pt x="899029" y="5493963"/>
                  <a:pt x="917662" y="5470672"/>
                  <a:pt x="936295" y="5470672"/>
                </a:cubicBezTo>
                <a:close/>
                <a:moveTo>
                  <a:pt x="1949450" y="5456699"/>
                </a:moveTo>
                <a:cubicBezTo>
                  <a:pt x="1935475" y="5456699"/>
                  <a:pt x="1928489" y="5459027"/>
                  <a:pt x="1928489" y="5463686"/>
                </a:cubicBezTo>
                <a:cubicBezTo>
                  <a:pt x="1928489" y="5468344"/>
                  <a:pt x="1928489" y="5470672"/>
                  <a:pt x="1928489" y="5470672"/>
                </a:cubicBezTo>
                <a:cubicBezTo>
                  <a:pt x="1928489" y="5479989"/>
                  <a:pt x="1930817" y="5484648"/>
                  <a:pt x="1935475" y="5484648"/>
                </a:cubicBezTo>
                <a:cubicBezTo>
                  <a:pt x="1940134" y="5484648"/>
                  <a:pt x="1944790" y="5484648"/>
                  <a:pt x="1949450" y="5484648"/>
                </a:cubicBezTo>
                <a:cubicBezTo>
                  <a:pt x="1954108" y="5484648"/>
                  <a:pt x="1956436" y="5479989"/>
                  <a:pt x="1956436" y="5470672"/>
                </a:cubicBezTo>
                <a:cubicBezTo>
                  <a:pt x="1965755" y="5470672"/>
                  <a:pt x="1970411" y="5468344"/>
                  <a:pt x="1970411" y="5463686"/>
                </a:cubicBezTo>
                <a:cubicBezTo>
                  <a:pt x="1970411" y="5459027"/>
                  <a:pt x="1963424" y="5456699"/>
                  <a:pt x="1949450" y="5456699"/>
                </a:cubicBezTo>
                <a:close/>
                <a:moveTo>
                  <a:pt x="2934655" y="5428749"/>
                </a:moveTo>
                <a:cubicBezTo>
                  <a:pt x="2934655" y="5438066"/>
                  <a:pt x="2934655" y="5442723"/>
                  <a:pt x="2934655" y="5442723"/>
                </a:cubicBezTo>
                <a:cubicBezTo>
                  <a:pt x="2943972" y="5442723"/>
                  <a:pt x="2948629" y="5438066"/>
                  <a:pt x="2948629" y="5428749"/>
                </a:cubicBezTo>
                <a:cubicBezTo>
                  <a:pt x="2948629" y="5428749"/>
                  <a:pt x="2943972" y="5428749"/>
                  <a:pt x="2934655" y="5428749"/>
                </a:cubicBezTo>
                <a:close/>
                <a:moveTo>
                  <a:pt x="978218" y="5428749"/>
                </a:moveTo>
                <a:lnTo>
                  <a:pt x="950269" y="5456699"/>
                </a:lnTo>
                <a:lnTo>
                  <a:pt x="936295" y="5470672"/>
                </a:lnTo>
                <a:lnTo>
                  <a:pt x="950269" y="5442723"/>
                </a:lnTo>
                <a:close/>
                <a:moveTo>
                  <a:pt x="181669" y="5428749"/>
                </a:moveTo>
                <a:lnTo>
                  <a:pt x="167696" y="5456699"/>
                </a:lnTo>
                <a:lnTo>
                  <a:pt x="139746" y="5470672"/>
                </a:lnTo>
                <a:cubicBezTo>
                  <a:pt x="139746" y="5470672"/>
                  <a:pt x="142075" y="5468344"/>
                  <a:pt x="146732" y="5463686"/>
                </a:cubicBezTo>
                <a:cubicBezTo>
                  <a:pt x="151391" y="5459027"/>
                  <a:pt x="158377" y="5452039"/>
                  <a:pt x="167696" y="5442723"/>
                </a:cubicBezTo>
                <a:close/>
                <a:moveTo>
                  <a:pt x="936295" y="5414775"/>
                </a:moveTo>
                <a:lnTo>
                  <a:pt x="936295" y="5428749"/>
                </a:lnTo>
                <a:cubicBezTo>
                  <a:pt x="936295" y="5428749"/>
                  <a:pt x="933967" y="5426420"/>
                  <a:pt x="929307" y="5421761"/>
                </a:cubicBezTo>
                <a:cubicBezTo>
                  <a:pt x="924650" y="5417104"/>
                  <a:pt x="926979" y="5414775"/>
                  <a:pt x="936295" y="5414775"/>
                </a:cubicBezTo>
                <a:close/>
                <a:moveTo>
                  <a:pt x="349364" y="5414775"/>
                </a:moveTo>
                <a:cubicBezTo>
                  <a:pt x="349364" y="5424090"/>
                  <a:pt x="344705" y="5433408"/>
                  <a:pt x="335388" y="5442723"/>
                </a:cubicBezTo>
                <a:cubicBezTo>
                  <a:pt x="326072" y="5452039"/>
                  <a:pt x="323743" y="5459027"/>
                  <a:pt x="328403" y="5463686"/>
                </a:cubicBezTo>
                <a:cubicBezTo>
                  <a:pt x="333059" y="5468344"/>
                  <a:pt x="328403" y="5479989"/>
                  <a:pt x="314427" y="5498622"/>
                </a:cubicBezTo>
                <a:cubicBezTo>
                  <a:pt x="300453" y="5517255"/>
                  <a:pt x="293465" y="5521912"/>
                  <a:pt x="293465" y="5512598"/>
                </a:cubicBezTo>
                <a:lnTo>
                  <a:pt x="307441" y="5484648"/>
                </a:lnTo>
                <a:cubicBezTo>
                  <a:pt x="307441" y="5475332"/>
                  <a:pt x="312098" y="5461358"/>
                  <a:pt x="321414" y="5442723"/>
                </a:cubicBezTo>
                <a:close/>
                <a:moveTo>
                  <a:pt x="223592" y="5400800"/>
                </a:moveTo>
                <a:lnTo>
                  <a:pt x="223592" y="5428749"/>
                </a:lnTo>
                <a:lnTo>
                  <a:pt x="195643" y="5456699"/>
                </a:lnTo>
                <a:cubicBezTo>
                  <a:pt x="195643" y="5419433"/>
                  <a:pt x="204960" y="5400800"/>
                  <a:pt x="223592" y="5400800"/>
                </a:cubicBezTo>
                <a:close/>
                <a:moveTo>
                  <a:pt x="2766960" y="5386826"/>
                </a:moveTo>
                <a:cubicBezTo>
                  <a:pt x="2757644" y="5386826"/>
                  <a:pt x="2741340" y="5403128"/>
                  <a:pt x="2718049" y="5435737"/>
                </a:cubicBezTo>
                <a:cubicBezTo>
                  <a:pt x="2694759" y="5468344"/>
                  <a:pt x="2673798" y="5489305"/>
                  <a:pt x="2655165" y="5498622"/>
                </a:cubicBezTo>
                <a:cubicBezTo>
                  <a:pt x="2655165" y="5507938"/>
                  <a:pt x="2652836" y="5514926"/>
                  <a:pt x="2648177" y="5519583"/>
                </a:cubicBezTo>
                <a:cubicBezTo>
                  <a:pt x="2643520" y="5524243"/>
                  <a:pt x="2641189" y="5526571"/>
                  <a:pt x="2641189" y="5526571"/>
                </a:cubicBezTo>
                <a:cubicBezTo>
                  <a:pt x="2641189" y="5535888"/>
                  <a:pt x="2655165" y="5526571"/>
                  <a:pt x="2683115" y="5498622"/>
                </a:cubicBezTo>
                <a:cubicBezTo>
                  <a:pt x="2692431" y="5489305"/>
                  <a:pt x="2697088" y="5479989"/>
                  <a:pt x="2697088" y="5470672"/>
                </a:cubicBezTo>
                <a:cubicBezTo>
                  <a:pt x="2752987" y="5414775"/>
                  <a:pt x="2776277" y="5386826"/>
                  <a:pt x="2766960" y="5386826"/>
                </a:cubicBezTo>
                <a:close/>
                <a:moveTo>
                  <a:pt x="1984386" y="5386826"/>
                </a:moveTo>
                <a:cubicBezTo>
                  <a:pt x="1984386" y="5396142"/>
                  <a:pt x="1989045" y="5400800"/>
                  <a:pt x="1998361" y="5400800"/>
                </a:cubicBezTo>
                <a:lnTo>
                  <a:pt x="1998361" y="5386826"/>
                </a:lnTo>
                <a:close/>
                <a:moveTo>
                  <a:pt x="1788741" y="5386826"/>
                </a:moveTo>
                <a:lnTo>
                  <a:pt x="1788741" y="5400800"/>
                </a:lnTo>
                <a:lnTo>
                  <a:pt x="1802717" y="5400800"/>
                </a:lnTo>
                <a:cubicBezTo>
                  <a:pt x="1802717" y="5391485"/>
                  <a:pt x="1798059" y="5386826"/>
                  <a:pt x="1788741" y="5386826"/>
                </a:cubicBezTo>
                <a:close/>
                <a:moveTo>
                  <a:pt x="880396" y="5386826"/>
                </a:moveTo>
                <a:lnTo>
                  <a:pt x="866423" y="5414775"/>
                </a:lnTo>
                <a:lnTo>
                  <a:pt x="838473" y="5428749"/>
                </a:lnTo>
                <a:close/>
                <a:moveTo>
                  <a:pt x="670778" y="5386826"/>
                </a:moveTo>
                <a:lnTo>
                  <a:pt x="656804" y="5400800"/>
                </a:lnTo>
                <a:cubicBezTo>
                  <a:pt x="647487" y="5410116"/>
                  <a:pt x="642829" y="5419433"/>
                  <a:pt x="642829" y="5428749"/>
                </a:cubicBezTo>
                <a:close/>
                <a:moveTo>
                  <a:pt x="2374364" y="5378529"/>
                </a:moveTo>
                <a:cubicBezTo>
                  <a:pt x="2371744" y="5379402"/>
                  <a:pt x="2365193" y="5386826"/>
                  <a:pt x="2354713" y="5400800"/>
                </a:cubicBezTo>
                <a:cubicBezTo>
                  <a:pt x="2340737" y="5419433"/>
                  <a:pt x="2326763" y="5435737"/>
                  <a:pt x="2312788" y="5449711"/>
                </a:cubicBezTo>
                <a:cubicBezTo>
                  <a:pt x="2298814" y="5463686"/>
                  <a:pt x="2291825" y="5470672"/>
                  <a:pt x="2291825" y="5470672"/>
                </a:cubicBezTo>
                <a:cubicBezTo>
                  <a:pt x="2310459" y="5470672"/>
                  <a:pt x="2324434" y="5466015"/>
                  <a:pt x="2333749" y="5456699"/>
                </a:cubicBezTo>
                <a:cubicBezTo>
                  <a:pt x="2352382" y="5428749"/>
                  <a:pt x="2364029" y="5410116"/>
                  <a:pt x="2368687" y="5400800"/>
                </a:cubicBezTo>
                <a:cubicBezTo>
                  <a:pt x="2373344" y="5391485"/>
                  <a:pt x="2375674" y="5384497"/>
                  <a:pt x="2375674" y="5379838"/>
                </a:cubicBezTo>
                <a:cubicBezTo>
                  <a:pt x="2375674" y="5378674"/>
                  <a:pt x="2375237" y="5378236"/>
                  <a:pt x="2374364" y="5378529"/>
                </a:cubicBezTo>
                <a:close/>
                <a:moveTo>
                  <a:pt x="2962604" y="5372850"/>
                </a:moveTo>
                <a:lnTo>
                  <a:pt x="2962604" y="5386826"/>
                </a:lnTo>
                <a:cubicBezTo>
                  <a:pt x="2971921" y="5386826"/>
                  <a:pt x="2976578" y="5382167"/>
                  <a:pt x="2976578" y="5372850"/>
                </a:cubicBezTo>
                <a:close/>
                <a:moveTo>
                  <a:pt x="2417598" y="5372850"/>
                </a:moveTo>
                <a:cubicBezTo>
                  <a:pt x="2417598" y="5372850"/>
                  <a:pt x="2417598" y="5377509"/>
                  <a:pt x="2417598" y="5386826"/>
                </a:cubicBezTo>
                <a:cubicBezTo>
                  <a:pt x="2417598" y="5396142"/>
                  <a:pt x="2417598" y="5405459"/>
                  <a:pt x="2417598" y="5414775"/>
                </a:cubicBezTo>
                <a:lnTo>
                  <a:pt x="2403624" y="5442723"/>
                </a:lnTo>
                <a:lnTo>
                  <a:pt x="2445546" y="5400800"/>
                </a:lnTo>
                <a:lnTo>
                  <a:pt x="2459521" y="5386826"/>
                </a:lnTo>
                <a:cubicBezTo>
                  <a:pt x="2450204" y="5386826"/>
                  <a:pt x="2445546" y="5382167"/>
                  <a:pt x="2445546" y="5372850"/>
                </a:cubicBezTo>
                <a:cubicBezTo>
                  <a:pt x="2445546" y="5372850"/>
                  <a:pt x="2440888" y="5372850"/>
                  <a:pt x="2431571" y="5372850"/>
                </a:cubicBezTo>
                <a:cubicBezTo>
                  <a:pt x="2431571" y="5372850"/>
                  <a:pt x="2426914" y="5372850"/>
                  <a:pt x="2417598" y="5372850"/>
                </a:cubicBezTo>
                <a:close/>
                <a:moveTo>
                  <a:pt x="2683115" y="5358876"/>
                </a:moveTo>
                <a:lnTo>
                  <a:pt x="2683115" y="5372850"/>
                </a:lnTo>
                <a:cubicBezTo>
                  <a:pt x="2683115" y="5372850"/>
                  <a:pt x="2687772" y="5368193"/>
                  <a:pt x="2697088" y="5358876"/>
                </a:cubicBezTo>
                <a:close/>
                <a:moveTo>
                  <a:pt x="1341555" y="5358876"/>
                </a:moveTo>
                <a:lnTo>
                  <a:pt x="1341555" y="5372850"/>
                </a:lnTo>
                <a:lnTo>
                  <a:pt x="1355531" y="5358876"/>
                </a:lnTo>
                <a:close/>
                <a:moveTo>
                  <a:pt x="586931" y="5358876"/>
                </a:moveTo>
                <a:cubicBezTo>
                  <a:pt x="586931" y="5368193"/>
                  <a:pt x="586931" y="5372850"/>
                  <a:pt x="586931" y="5372850"/>
                </a:cubicBezTo>
                <a:lnTo>
                  <a:pt x="572956" y="5372850"/>
                </a:lnTo>
                <a:cubicBezTo>
                  <a:pt x="572956" y="5363536"/>
                  <a:pt x="577615" y="5358876"/>
                  <a:pt x="586931" y="5358876"/>
                </a:cubicBezTo>
                <a:close/>
                <a:moveTo>
                  <a:pt x="223592" y="5358876"/>
                </a:moveTo>
                <a:cubicBezTo>
                  <a:pt x="223592" y="5358876"/>
                  <a:pt x="218935" y="5368193"/>
                  <a:pt x="209617" y="5386826"/>
                </a:cubicBezTo>
                <a:lnTo>
                  <a:pt x="195643" y="5386826"/>
                </a:lnTo>
                <a:close/>
                <a:moveTo>
                  <a:pt x="2038538" y="5350142"/>
                </a:moveTo>
                <a:cubicBezTo>
                  <a:pt x="2037373" y="5348978"/>
                  <a:pt x="2035625" y="5349560"/>
                  <a:pt x="2033296" y="5351889"/>
                </a:cubicBezTo>
                <a:cubicBezTo>
                  <a:pt x="2028639" y="5356548"/>
                  <a:pt x="2026311" y="5363536"/>
                  <a:pt x="2026311" y="5372850"/>
                </a:cubicBezTo>
                <a:lnTo>
                  <a:pt x="2040285" y="5358876"/>
                </a:lnTo>
                <a:cubicBezTo>
                  <a:pt x="2040285" y="5354219"/>
                  <a:pt x="2039702" y="5351306"/>
                  <a:pt x="2038538" y="5350142"/>
                </a:cubicBezTo>
                <a:close/>
                <a:moveTo>
                  <a:pt x="2948629" y="5344903"/>
                </a:moveTo>
                <a:cubicBezTo>
                  <a:pt x="2948629" y="5344903"/>
                  <a:pt x="2941643" y="5351889"/>
                  <a:pt x="2927667" y="5365864"/>
                </a:cubicBezTo>
                <a:cubicBezTo>
                  <a:pt x="2913694" y="5379838"/>
                  <a:pt x="2906706" y="5386826"/>
                  <a:pt x="2906706" y="5386826"/>
                </a:cubicBezTo>
                <a:lnTo>
                  <a:pt x="2948629" y="5358876"/>
                </a:lnTo>
                <a:close/>
                <a:moveTo>
                  <a:pt x="1327582" y="5344903"/>
                </a:moveTo>
                <a:lnTo>
                  <a:pt x="1313608" y="5358876"/>
                </a:lnTo>
                <a:cubicBezTo>
                  <a:pt x="1313608" y="5358876"/>
                  <a:pt x="1304292" y="5368193"/>
                  <a:pt x="1285658" y="5386826"/>
                </a:cubicBezTo>
                <a:cubicBezTo>
                  <a:pt x="1294975" y="5377509"/>
                  <a:pt x="1297304" y="5370522"/>
                  <a:pt x="1292647" y="5365864"/>
                </a:cubicBezTo>
                <a:cubicBezTo>
                  <a:pt x="1287987" y="5361205"/>
                  <a:pt x="1281001" y="5358876"/>
                  <a:pt x="1271684" y="5358876"/>
                </a:cubicBezTo>
                <a:lnTo>
                  <a:pt x="1257709" y="5358876"/>
                </a:lnTo>
                <a:lnTo>
                  <a:pt x="1243736" y="5372850"/>
                </a:lnTo>
                <a:lnTo>
                  <a:pt x="1229760" y="5372850"/>
                </a:lnTo>
                <a:lnTo>
                  <a:pt x="1229760" y="5358876"/>
                </a:lnTo>
                <a:cubicBezTo>
                  <a:pt x="1201812" y="5377509"/>
                  <a:pt x="1183179" y="5396142"/>
                  <a:pt x="1173862" y="5414775"/>
                </a:cubicBezTo>
                <a:lnTo>
                  <a:pt x="1173862" y="5442723"/>
                </a:lnTo>
                <a:cubicBezTo>
                  <a:pt x="1173862" y="5442723"/>
                  <a:pt x="1173862" y="5447382"/>
                  <a:pt x="1173862" y="5456699"/>
                </a:cubicBezTo>
                <a:cubicBezTo>
                  <a:pt x="1173862" y="5466015"/>
                  <a:pt x="1183179" y="5466015"/>
                  <a:pt x="1201812" y="5456699"/>
                </a:cubicBezTo>
                <a:lnTo>
                  <a:pt x="1201812" y="5442723"/>
                </a:lnTo>
                <a:lnTo>
                  <a:pt x="1229760" y="5414775"/>
                </a:lnTo>
                <a:cubicBezTo>
                  <a:pt x="1229760" y="5414775"/>
                  <a:pt x="1232090" y="5412447"/>
                  <a:pt x="1236748" y="5407788"/>
                </a:cubicBezTo>
                <a:cubicBezTo>
                  <a:pt x="1241407" y="5403128"/>
                  <a:pt x="1243736" y="5396142"/>
                  <a:pt x="1243736" y="5386826"/>
                </a:cubicBezTo>
                <a:cubicBezTo>
                  <a:pt x="1243736" y="5386826"/>
                  <a:pt x="1243736" y="5382167"/>
                  <a:pt x="1243736" y="5372850"/>
                </a:cubicBezTo>
                <a:cubicBezTo>
                  <a:pt x="1253052" y="5372850"/>
                  <a:pt x="1257709" y="5372850"/>
                  <a:pt x="1257709" y="5372850"/>
                </a:cubicBezTo>
                <a:cubicBezTo>
                  <a:pt x="1257709" y="5391485"/>
                  <a:pt x="1267026" y="5396142"/>
                  <a:pt x="1285658" y="5386826"/>
                </a:cubicBezTo>
                <a:lnTo>
                  <a:pt x="1229760" y="5456699"/>
                </a:lnTo>
                <a:lnTo>
                  <a:pt x="1257709" y="5442723"/>
                </a:lnTo>
                <a:cubicBezTo>
                  <a:pt x="1267026" y="5433408"/>
                  <a:pt x="1276342" y="5424090"/>
                  <a:pt x="1285658" y="5414775"/>
                </a:cubicBezTo>
                <a:cubicBezTo>
                  <a:pt x="1294975" y="5405459"/>
                  <a:pt x="1299633" y="5396142"/>
                  <a:pt x="1299633" y="5386826"/>
                </a:cubicBezTo>
                <a:cubicBezTo>
                  <a:pt x="1299633" y="5386826"/>
                  <a:pt x="1304292" y="5386826"/>
                  <a:pt x="1313608" y="5386826"/>
                </a:cubicBezTo>
                <a:lnTo>
                  <a:pt x="1327582" y="5372850"/>
                </a:lnTo>
                <a:cubicBezTo>
                  <a:pt x="1327582" y="5363536"/>
                  <a:pt x="1327582" y="5356548"/>
                  <a:pt x="1327582" y="5351889"/>
                </a:cubicBezTo>
                <a:cubicBezTo>
                  <a:pt x="1327582" y="5347231"/>
                  <a:pt x="1327582" y="5344903"/>
                  <a:pt x="1327582" y="5344903"/>
                </a:cubicBezTo>
                <a:close/>
                <a:moveTo>
                  <a:pt x="2794910" y="5330927"/>
                </a:moveTo>
                <a:cubicBezTo>
                  <a:pt x="2766960" y="5358876"/>
                  <a:pt x="2762303" y="5372850"/>
                  <a:pt x="2780934" y="5372850"/>
                </a:cubicBezTo>
                <a:cubicBezTo>
                  <a:pt x="2790250" y="5363536"/>
                  <a:pt x="2794910" y="5358876"/>
                  <a:pt x="2794910" y="5358876"/>
                </a:cubicBezTo>
                <a:close/>
                <a:moveTo>
                  <a:pt x="1208798" y="5330927"/>
                </a:moveTo>
                <a:cubicBezTo>
                  <a:pt x="1204141" y="5330927"/>
                  <a:pt x="1201812" y="5335586"/>
                  <a:pt x="1201812" y="5344903"/>
                </a:cubicBezTo>
                <a:lnTo>
                  <a:pt x="1215786" y="5344903"/>
                </a:lnTo>
                <a:cubicBezTo>
                  <a:pt x="1215786" y="5335586"/>
                  <a:pt x="1213457" y="5330927"/>
                  <a:pt x="1208798" y="5330927"/>
                </a:cubicBezTo>
                <a:close/>
                <a:moveTo>
                  <a:pt x="670778" y="5330927"/>
                </a:moveTo>
                <a:lnTo>
                  <a:pt x="670778" y="5344903"/>
                </a:lnTo>
                <a:cubicBezTo>
                  <a:pt x="680095" y="5335586"/>
                  <a:pt x="684752" y="5330927"/>
                  <a:pt x="684752" y="5330927"/>
                </a:cubicBezTo>
                <a:close/>
                <a:moveTo>
                  <a:pt x="992192" y="5316953"/>
                </a:moveTo>
                <a:lnTo>
                  <a:pt x="1006168" y="5316953"/>
                </a:lnTo>
                <a:lnTo>
                  <a:pt x="1006168" y="5330927"/>
                </a:lnTo>
                <a:cubicBezTo>
                  <a:pt x="996851" y="5321611"/>
                  <a:pt x="992192" y="5316953"/>
                  <a:pt x="992192" y="5316953"/>
                </a:cubicBezTo>
                <a:close/>
                <a:moveTo>
                  <a:pt x="377312" y="5316953"/>
                </a:moveTo>
                <a:cubicBezTo>
                  <a:pt x="377312" y="5326270"/>
                  <a:pt x="374983" y="5330927"/>
                  <a:pt x="370326" y="5330927"/>
                </a:cubicBezTo>
                <a:cubicBezTo>
                  <a:pt x="365667" y="5330927"/>
                  <a:pt x="363338" y="5328598"/>
                  <a:pt x="363338" y="5323941"/>
                </a:cubicBezTo>
                <a:cubicBezTo>
                  <a:pt x="363338" y="5319282"/>
                  <a:pt x="367997" y="5316953"/>
                  <a:pt x="377312" y="5316953"/>
                </a:cubicBezTo>
                <a:close/>
                <a:moveTo>
                  <a:pt x="607893" y="5302978"/>
                </a:moveTo>
                <a:cubicBezTo>
                  <a:pt x="612551" y="5302978"/>
                  <a:pt x="614879" y="5305306"/>
                  <a:pt x="614879" y="5309965"/>
                </a:cubicBezTo>
                <a:cubicBezTo>
                  <a:pt x="614879" y="5314625"/>
                  <a:pt x="610221" y="5316953"/>
                  <a:pt x="600906" y="5316953"/>
                </a:cubicBezTo>
                <a:cubicBezTo>
                  <a:pt x="600906" y="5307637"/>
                  <a:pt x="603234" y="5302978"/>
                  <a:pt x="607893" y="5302978"/>
                </a:cubicBezTo>
                <a:close/>
                <a:moveTo>
                  <a:pt x="2068234" y="5289004"/>
                </a:moveTo>
                <a:cubicBezTo>
                  <a:pt x="2068234" y="5289004"/>
                  <a:pt x="2072891" y="5293663"/>
                  <a:pt x="2082207" y="5302978"/>
                </a:cubicBezTo>
                <a:lnTo>
                  <a:pt x="2096184" y="5289004"/>
                </a:lnTo>
                <a:cubicBezTo>
                  <a:pt x="2086865" y="5289004"/>
                  <a:pt x="2082207" y="5289004"/>
                  <a:pt x="2082207" y="5289004"/>
                </a:cubicBezTo>
                <a:cubicBezTo>
                  <a:pt x="2072891" y="5289004"/>
                  <a:pt x="2068234" y="5289004"/>
                  <a:pt x="2068234" y="5289004"/>
                </a:cubicBezTo>
                <a:close/>
                <a:moveTo>
                  <a:pt x="1362519" y="5289004"/>
                </a:moveTo>
                <a:cubicBezTo>
                  <a:pt x="1357859" y="5289004"/>
                  <a:pt x="1355531" y="5293663"/>
                  <a:pt x="1355531" y="5302978"/>
                </a:cubicBezTo>
                <a:lnTo>
                  <a:pt x="1369507" y="5302978"/>
                </a:lnTo>
                <a:cubicBezTo>
                  <a:pt x="1369507" y="5293663"/>
                  <a:pt x="1367177" y="5289004"/>
                  <a:pt x="1362519" y="5289004"/>
                </a:cubicBezTo>
                <a:close/>
                <a:moveTo>
                  <a:pt x="1027130" y="5289004"/>
                </a:moveTo>
                <a:cubicBezTo>
                  <a:pt x="1031786" y="5289004"/>
                  <a:pt x="1034117" y="5293663"/>
                  <a:pt x="1034117" y="5302978"/>
                </a:cubicBezTo>
                <a:lnTo>
                  <a:pt x="1020141" y="5302978"/>
                </a:lnTo>
                <a:cubicBezTo>
                  <a:pt x="1020141" y="5293663"/>
                  <a:pt x="1022470" y="5289004"/>
                  <a:pt x="1027130" y="5289004"/>
                </a:cubicBezTo>
                <a:close/>
                <a:moveTo>
                  <a:pt x="2906706" y="5275030"/>
                </a:moveTo>
                <a:cubicBezTo>
                  <a:pt x="2878756" y="5284345"/>
                  <a:pt x="2846149" y="5326270"/>
                  <a:pt x="2808884" y="5400800"/>
                </a:cubicBezTo>
                <a:lnTo>
                  <a:pt x="2864782" y="5344903"/>
                </a:lnTo>
                <a:cubicBezTo>
                  <a:pt x="2902048" y="5298320"/>
                  <a:pt x="2916022" y="5275030"/>
                  <a:pt x="2906706" y="5275030"/>
                </a:cubicBezTo>
                <a:close/>
                <a:moveTo>
                  <a:pt x="209617" y="5275030"/>
                </a:moveTo>
                <a:cubicBezTo>
                  <a:pt x="209617" y="5275030"/>
                  <a:pt x="211947" y="5279687"/>
                  <a:pt x="216605" y="5289004"/>
                </a:cubicBezTo>
                <a:cubicBezTo>
                  <a:pt x="221263" y="5298320"/>
                  <a:pt x="223592" y="5307637"/>
                  <a:pt x="223592" y="5316953"/>
                </a:cubicBezTo>
                <a:lnTo>
                  <a:pt x="181669" y="5316953"/>
                </a:lnTo>
                <a:cubicBezTo>
                  <a:pt x="181669" y="5289004"/>
                  <a:pt x="190986" y="5275030"/>
                  <a:pt x="209617" y="5275030"/>
                </a:cubicBezTo>
                <a:close/>
                <a:moveTo>
                  <a:pt x="2766960" y="5261054"/>
                </a:moveTo>
                <a:lnTo>
                  <a:pt x="2725038" y="5316953"/>
                </a:lnTo>
                <a:lnTo>
                  <a:pt x="2739012" y="5302978"/>
                </a:lnTo>
                <a:cubicBezTo>
                  <a:pt x="2757644" y="5275030"/>
                  <a:pt x="2766960" y="5261054"/>
                  <a:pt x="2766960" y="5261054"/>
                </a:cubicBezTo>
                <a:close/>
                <a:moveTo>
                  <a:pt x="1467327" y="5261054"/>
                </a:moveTo>
                <a:cubicBezTo>
                  <a:pt x="1458010" y="5261054"/>
                  <a:pt x="1453354" y="5265713"/>
                  <a:pt x="1453354" y="5275030"/>
                </a:cubicBezTo>
                <a:cubicBezTo>
                  <a:pt x="1462670" y="5275030"/>
                  <a:pt x="1467327" y="5275030"/>
                  <a:pt x="1467327" y="5275030"/>
                </a:cubicBezTo>
                <a:close/>
                <a:moveTo>
                  <a:pt x="2305802" y="5247081"/>
                </a:moveTo>
                <a:lnTo>
                  <a:pt x="2291825" y="5275030"/>
                </a:lnTo>
                <a:cubicBezTo>
                  <a:pt x="2301142" y="5275030"/>
                  <a:pt x="2305802" y="5270371"/>
                  <a:pt x="2305802" y="5261054"/>
                </a:cubicBezTo>
                <a:close/>
                <a:moveTo>
                  <a:pt x="796549" y="5233105"/>
                </a:moveTo>
                <a:lnTo>
                  <a:pt x="810523" y="5247081"/>
                </a:lnTo>
                <a:cubicBezTo>
                  <a:pt x="810523" y="5247081"/>
                  <a:pt x="810523" y="5251738"/>
                  <a:pt x="810523" y="5261054"/>
                </a:cubicBezTo>
                <a:cubicBezTo>
                  <a:pt x="810523" y="5261054"/>
                  <a:pt x="805866" y="5265713"/>
                  <a:pt x="796549" y="5275030"/>
                </a:cubicBezTo>
                <a:cubicBezTo>
                  <a:pt x="787233" y="5284345"/>
                  <a:pt x="777917" y="5298320"/>
                  <a:pt x="768600" y="5316953"/>
                </a:cubicBezTo>
                <a:lnTo>
                  <a:pt x="726677" y="5344903"/>
                </a:lnTo>
                <a:lnTo>
                  <a:pt x="712702" y="5344903"/>
                </a:lnTo>
                <a:lnTo>
                  <a:pt x="698727" y="5358876"/>
                </a:lnTo>
                <a:lnTo>
                  <a:pt x="698727" y="5386826"/>
                </a:lnTo>
                <a:lnTo>
                  <a:pt x="684752" y="5400800"/>
                </a:lnTo>
                <a:lnTo>
                  <a:pt x="684752" y="5414775"/>
                </a:lnTo>
                <a:cubicBezTo>
                  <a:pt x="675437" y="5414775"/>
                  <a:pt x="666121" y="5421761"/>
                  <a:pt x="656804" y="5435737"/>
                </a:cubicBezTo>
                <a:cubicBezTo>
                  <a:pt x="647487" y="5449711"/>
                  <a:pt x="642829" y="5459027"/>
                  <a:pt x="642829" y="5463686"/>
                </a:cubicBezTo>
                <a:cubicBezTo>
                  <a:pt x="642829" y="5468344"/>
                  <a:pt x="656804" y="5470672"/>
                  <a:pt x="684752" y="5470672"/>
                </a:cubicBezTo>
                <a:cubicBezTo>
                  <a:pt x="694068" y="5461358"/>
                  <a:pt x="698727" y="5456699"/>
                  <a:pt x="698727" y="5456699"/>
                </a:cubicBezTo>
                <a:cubicBezTo>
                  <a:pt x="698727" y="5456699"/>
                  <a:pt x="698727" y="5452039"/>
                  <a:pt x="698727" y="5442723"/>
                </a:cubicBezTo>
                <a:cubicBezTo>
                  <a:pt x="698727" y="5433408"/>
                  <a:pt x="708044" y="5428749"/>
                  <a:pt x="726677" y="5428749"/>
                </a:cubicBezTo>
                <a:cubicBezTo>
                  <a:pt x="735992" y="5419433"/>
                  <a:pt x="745310" y="5410116"/>
                  <a:pt x="754627" y="5400800"/>
                </a:cubicBezTo>
                <a:cubicBezTo>
                  <a:pt x="763941" y="5391485"/>
                  <a:pt x="773258" y="5382167"/>
                  <a:pt x="782574" y="5372850"/>
                </a:cubicBezTo>
                <a:cubicBezTo>
                  <a:pt x="801207" y="5335586"/>
                  <a:pt x="812852" y="5316953"/>
                  <a:pt x="817511" y="5316953"/>
                </a:cubicBezTo>
                <a:cubicBezTo>
                  <a:pt x="822169" y="5316953"/>
                  <a:pt x="824497" y="5314625"/>
                  <a:pt x="824497" y="5309965"/>
                </a:cubicBezTo>
                <a:cubicBezTo>
                  <a:pt x="824497" y="5305306"/>
                  <a:pt x="829157" y="5298320"/>
                  <a:pt x="838473" y="5289004"/>
                </a:cubicBezTo>
                <a:lnTo>
                  <a:pt x="824497" y="5247081"/>
                </a:lnTo>
                <a:cubicBezTo>
                  <a:pt x="824497" y="5247081"/>
                  <a:pt x="824497" y="5242421"/>
                  <a:pt x="824497" y="5233105"/>
                </a:cubicBezTo>
                <a:close/>
                <a:moveTo>
                  <a:pt x="1208798" y="5219131"/>
                </a:moveTo>
                <a:cubicBezTo>
                  <a:pt x="1213457" y="5219131"/>
                  <a:pt x="1215786" y="5223790"/>
                  <a:pt x="1215786" y="5233105"/>
                </a:cubicBezTo>
                <a:cubicBezTo>
                  <a:pt x="1206470" y="5242421"/>
                  <a:pt x="1201812" y="5242421"/>
                  <a:pt x="1201812" y="5233105"/>
                </a:cubicBezTo>
                <a:cubicBezTo>
                  <a:pt x="1201812" y="5223790"/>
                  <a:pt x="1204141" y="5219131"/>
                  <a:pt x="1208798" y="5219131"/>
                </a:cubicBezTo>
                <a:close/>
                <a:moveTo>
                  <a:pt x="880396" y="5219131"/>
                </a:moveTo>
                <a:cubicBezTo>
                  <a:pt x="871079" y="5219131"/>
                  <a:pt x="866423" y="5221460"/>
                  <a:pt x="866423" y="5226119"/>
                </a:cubicBezTo>
                <a:cubicBezTo>
                  <a:pt x="866423" y="5230776"/>
                  <a:pt x="871079" y="5233105"/>
                  <a:pt x="880396" y="5233105"/>
                </a:cubicBezTo>
                <a:close/>
                <a:moveTo>
                  <a:pt x="859434" y="5219131"/>
                </a:moveTo>
                <a:cubicBezTo>
                  <a:pt x="854777" y="5219131"/>
                  <a:pt x="850118" y="5221460"/>
                  <a:pt x="845461" y="5226119"/>
                </a:cubicBezTo>
                <a:cubicBezTo>
                  <a:pt x="840802" y="5230776"/>
                  <a:pt x="843130" y="5233105"/>
                  <a:pt x="852447" y="5233105"/>
                </a:cubicBezTo>
                <a:lnTo>
                  <a:pt x="866423" y="5219131"/>
                </a:lnTo>
                <a:cubicBezTo>
                  <a:pt x="866423" y="5219131"/>
                  <a:pt x="864092" y="5219131"/>
                  <a:pt x="859434" y="5219131"/>
                </a:cubicBezTo>
                <a:close/>
                <a:moveTo>
                  <a:pt x="712702" y="5219131"/>
                </a:moveTo>
                <a:cubicBezTo>
                  <a:pt x="712702" y="5228448"/>
                  <a:pt x="708044" y="5237764"/>
                  <a:pt x="698727" y="5247081"/>
                </a:cubicBezTo>
                <a:lnTo>
                  <a:pt x="698727" y="5275030"/>
                </a:lnTo>
                <a:lnTo>
                  <a:pt x="712702" y="5247081"/>
                </a:lnTo>
                <a:lnTo>
                  <a:pt x="726677" y="5233105"/>
                </a:lnTo>
                <a:cubicBezTo>
                  <a:pt x="735992" y="5223790"/>
                  <a:pt x="735992" y="5219131"/>
                  <a:pt x="726677" y="5219131"/>
                </a:cubicBezTo>
                <a:close/>
                <a:moveTo>
                  <a:pt x="2089196" y="5208650"/>
                </a:moveTo>
                <a:cubicBezTo>
                  <a:pt x="2084536" y="5206322"/>
                  <a:pt x="2077551" y="5209815"/>
                  <a:pt x="2068234" y="5219131"/>
                </a:cubicBezTo>
                <a:lnTo>
                  <a:pt x="2082207" y="5233105"/>
                </a:lnTo>
                <a:lnTo>
                  <a:pt x="2096184" y="5247081"/>
                </a:lnTo>
                <a:cubicBezTo>
                  <a:pt x="2096184" y="5237764"/>
                  <a:pt x="2096184" y="5233105"/>
                  <a:pt x="2096184" y="5233105"/>
                </a:cubicBezTo>
                <a:cubicBezTo>
                  <a:pt x="2096184" y="5219131"/>
                  <a:pt x="2093852" y="5210979"/>
                  <a:pt x="2089196" y="5208650"/>
                </a:cubicBezTo>
                <a:close/>
                <a:moveTo>
                  <a:pt x="3284018" y="5205157"/>
                </a:moveTo>
                <a:lnTo>
                  <a:pt x="3256069" y="5233105"/>
                </a:lnTo>
                <a:cubicBezTo>
                  <a:pt x="3246752" y="5251738"/>
                  <a:pt x="3242095" y="5261054"/>
                  <a:pt x="3242095" y="5261054"/>
                </a:cubicBezTo>
                <a:lnTo>
                  <a:pt x="3256069" y="5275030"/>
                </a:lnTo>
                <a:cubicBezTo>
                  <a:pt x="3256069" y="5275030"/>
                  <a:pt x="3258398" y="5270371"/>
                  <a:pt x="3263057" y="5261054"/>
                </a:cubicBezTo>
                <a:cubicBezTo>
                  <a:pt x="3267714" y="5251738"/>
                  <a:pt x="3270045" y="5242421"/>
                  <a:pt x="3270045" y="5233105"/>
                </a:cubicBezTo>
                <a:cubicBezTo>
                  <a:pt x="3279359" y="5214472"/>
                  <a:pt x="3284018" y="5205157"/>
                  <a:pt x="3284018" y="5205157"/>
                </a:cubicBezTo>
                <a:close/>
                <a:moveTo>
                  <a:pt x="2152081" y="5205157"/>
                </a:moveTo>
                <a:lnTo>
                  <a:pt x="2138107" y="5219131"/>
                </a:lnTo>
                <a:lnTo>
                  <a:pt x="2138107" y="5233105"/>
                </a:lnTo>
                <a:cubicBezTo>
                  <a:pt x="2138107" y="5233105"/>
                  <a:pt x="2142763" y="5223790"/>
                  <a:pt x="2152081" y="5205157"/>
                </a:cubicBezTo>
                <a:close/>
                <a:moveTo>
                  <a:pt x="1369507" y="5205157"/>
                </a:moveTo>
                <a:cubicBezTo>
                  <a:pt x="1360189" y="5223790"/>
                  <a:pt x="1350874" y="5233105"/>
                  <a:pt x="1341555" y="5233105"/>
                </a:cubicBezTo>
                <a:lnTo>
                  <a:pt x="1369507" y="5233105"/>
                </a:lnTo>
                <a:cubicBezTo>
                  <a:pt x="1378822" y="5214472"/>
                  <a:pt x="1383480" y="5205157"/>
                  <a:pt x="1383480" y="5205157"/>
                </a:cubicBezTo>
                <a:close/>
                <a:moveTo>
                  <a:pt x="1020141" y="5191182"/>
                </a:moveTo>
                <a:lnTo>
                  <a:pt x="1020141" y="5205157"/>
                </a:lnTo>
                <a:cubicBezTo>
                  <a:pt x="1020141" y="5205157"/>
                  <a:pt x="1024800" y="5200498"/>
                  <a:pt x="1034117" y="5191182"/>
                </a:cubicBezTo>
                <a:close/>
                <a:moveTo>
                  <a:pt x="894372" y="5177208"/>
                </a:moveTo>
                <a:lnTo>
                  <a:pt x="880396" y="5191182"/>
                </a:lnTo>
                <a:cubicBezTo>
                  <a:pt x="889713" y="5200498"/>
                  <a:pt x="894372" y="5200498"/>
                  <a:pt x="894372" y="5191182"/>
                </a:cubicBezTo>
                <a:cubicBezTo>
                  <a:pt x="894372" y="5181865"/>
                  <a:pt x="894372" y="5177208"/>
                  <a:pt x="894372" y="5177208"/>
                </a:cubicBezTo>
                <a:close/>
                <a:moveTo>
                  <a:pt x="272503" y="5177208"/>
                </a:moveTo>
                <a:cubicBezTo>
                  <a:pt x="267846" y="5177208"/>
                  <a:pt x="265516" y="5181865"/>
                  <a:pt x="265516" y="5191182"/>
                </a:cubicBezTo>
                <a:cubicBezTo>
                  <a:pt x="265516" y="5191182"/>
                  <a:pt x="267846" y="5188853"/>
                  <a:pt x="272503" y="5184194"/>
                </a:cubicBezTo>
                <a:cubicBezTo>
                  <a:pt x="277162" y="5179536"/>
                  <a:pt x="277162" y="5177208"/>
                  <a:pt x="272503" y="5177208"/>
                </a:cubicBezTo>
                <a:close/>
                <a:moveTo>
                  <a:pt x="1497023" y="5166727"/>
                </a:moveTo>
                <a:cubicBezTo>
                  <a:pt x="1495859" y="5166727"/>
                  <a:pt x="1495276" y="5167891"/>
                  <a:pt x="1495276" y="5170220"/>
                </a:cubicBezTo>
                <a:cubicBezTo>
                  <a:pt x="1495276" y="5174879"/>
                  <a:pt x="1490620" y="5177208"/>
                  <a:pt x="1481303" y="5177208"/>
                </a:cubicBezTo>
                <a:lnTo>
                  <a:pt x="1467327" y="5177208"/>
                </a:lnTo>
                <a:cubicBezTo>
                  <a:pt x="1467327" y="5177208"/>
                  <a:pt x="1467327" y="5181865"/>
                  <a:pt x="1467327" y="5191182"/>
                </a:cubicBezTo>
                <a:cubicBezTo>
                  <a:pt x="1467327" y="5191182"/>
                  <a:pt x="1471986" y="5191182"/>
                  <a:pt x="1481303" y="5191182"/>
                </a:cubicBezTo>
                <a:cubicBezTo>
                  <a:pt x="1490620" y="5191182"/>
                  <a:pt x="1497607" y="5188853"/>
                  <a:pt x="1502265" y="5184194"/>
                </a:cubicBezTo>
                <a:cubicBezTo>
                  <a:pt x="1506921" y="5179536"/>
                  <a:pt x="1506921" y="5174879"/>
                  <a:pt x="1502265" y="5170220"/>
                </a:cubicBezTo>
                <a:cubicBezTo>
                  <a:pt x="1499935" y="5167891"/>
                  <a:pt x="1498189" y="5166727"/>
                  <a:pt x="1497023" y="5166727"/>
                </a:cubicBezTo>
                <a:close/>
                <a:moveTo>
                  <a:pt x="1020141" y="5163232"/>
                </a:moveTo>
                <a:lnTo>
                  <a:pt x="1006168" y="5177208"/>
                </a:lnTo>
                <a:lnTo>
                  <a:pt x="992192" y="5205157"/>
                </a:lnTo>
                <a:cubicBezTo>
                  <a:pt x="992192" y="5205157"/>
                  <a:pt x="996851" y="5200498"/>
                  <a:pt x="1006168" y="5191182"/>
                </a:cubicBezTo>
                <a:close/>
                <a:moveTo>
                  <a:pt x="922320" y="5163232"/>
                </a:moveTo>
                <a:cubicBezTo>
                  <a:pt x="922320" y="5163232"/>
                  <a:pt x="924650" y="5165561"/>
                  <a:pt x="929307" y="5170220"/>
                </a:cubicBezTo>
                <a:cubicBezTo>
                  <a:pt x="933967" y="5174879"/>
                  <a:pt x="936295" y="5177208"/>
                  <a:pt x="936295" y="5177208"/>
                </a:cubicBezTo>
                <a:cubicBezTo>
                  <a:pt x="936295" y="5186524"/>
                  <a:pt x="931636" y="5191182"/>
                  <a:pt x="922320" y="5191182"/>
                </a:cubicBezTo>
                <a:cubicBezTo>
                  <a:pt x="922320" y="5191182"/>
                  <a:pt x="922320" y="5186524"/>
                  <a:pt x="922320" y="5177208"/>
                </a:cubicBezTo>
                <a:cubicBezTo>
                  <a:pt x="922320" y="5167891"/>
                  <a:pt x="922320" y="5163232"/>
                  <a:pt x="922320" y="5163232"/>
                </a:cubicBezTo>
                <a:close/>
                <a:moveTo>
                  <a:pt x="405261" y="5163232"/>
                </a:moveTo>
                <a:cubicBezTo>
                  <a:pt x="405261" y="5163232"/>
                  <a:pt x="402933" y="5165561"/>
                  <a:pt x="398275" y="5170220"/>
                </a:cubicBezTo>
                <a:cubicBezTo>
                  <a:pt x="393616" y="5174879"/>
                  <a:pt x="391287" y="5177208"/>
                  <a:pt x="391287" y="5177208"/>
                </a:cubicBezTo>
                <a:cubicBezTo>
                  <a:pt x="391287" y="5177208"/>
                  <a:pt x="395944" y="5177208"/>
                  <a:pt x="405261" y="5177208"/>
                </a:cubicBezTo>
                <a:lnTo>
                  <a:pt x="419237" y="5177208"/>
                </a:lnTo>
                <a:cubicBezTo>
                  <a:pt x="419237" y="5167891"/>
                  <a:pt x="414578" y="5163232"/>
                  <a:pt x="405261" y="5163232"/>
                </a:cubicBezTo>
                <a:close/>
                <a:moveTo>
                  <a:pt x="2892732" y="5149258"/>
                </a:moveTo>
                <a:cubicBezTo>
                  <a:pt x="2883415" y="5158575"/>
                  <a:pt x="2878756" y="5167891"/>
                  <a:pt x="2878756" y="5177208"/>
                </a:cubicBezTo>
                <a:lnTo>
                  <a:pt x="2892732" y="5163232"/>
                </a:lnTo>
                <a:cubicBezTo>
                  <a:pt x="2902048" y="5163232"/>
                  <a:pt x="2906706" y="5158575"/>
                  <a:pt x="2906706" y="5149258"/>
                </a:cubicBezTo>
                <a:close/>
                <a:moveTo>
                  <a:pt x="2152081" y="5149258"/>
                </a:moveTo>
                <a:lnTo>
                  <a:pt x="2138107" y="5163232"/>
                </a:lnTo>
                <a:lnTo>
                  <a:pt x="2124131" y="5205157"/>
                </a:lnTo>
                <a:cubicBezTo>
                  <a:pt x="2133447" y="5195841"/>
                  <a:pt x="2138107" y="5186524"/>
                  <a:pt x="2138107" y="5177208"/>
                </a:cubicBezTo>
                <a:close/>
                <a:moveTo>
                  <a:pt x="698727" y="5149258"/>
                </a:moveTo>
                <a:cubicBezTo>
                  <a:pt x="698727" y="5149258"/>
                  <a:pt x="698727" y="5153918"/>
                  <a:pt x="698727" y="5163232"/>
                </a:cubicBezTo>
                <a:lnTo>
                  <a:pt x="698727" y="5177208"/>
                </a:lnTo>
                <a:cubicBezTo>
                  <a:pt x="708044" y="5177208"/>
                  <a:pt x="712702" y="5172549"/>
                  <a:pt x="712702" y="5163232"/>
                </a:cubicBezTo>
                <a:cubicBezTo>
                  <a:pt x="712702" y="5153918"/>
                  <a:pt x="708044" y="5149258"/>
                  <a:pt x="698727" y="5149258"/>
                </a:cubicBezTo>
                <a:close/>
                <a:moveTo>
                  <a:pt x="628855" y="5149258"/>
                </a:moveTo>
                <a:cubicBezTo>
                  <a:pt x="628855" y="5158575"/>
                  <a:pt x="631184" y="5163232"/>
                  <a:pt x="635842" y="5163232"/>
                </a:cubicBezTo>
                <a:cubicBezTo>
                  <a:pt x="640500" y="5163232"/>
                  <a:pt x="642829" y="5158575"/>
                  <a:pt x="642829" y="5149258"/>
                </a:cubicBezTo>
                <a:cubicBezTo>
                  <a:pt x="642829" y="5149258"/>
                  <a:pt x="638171" y="5149258"/>
                  <a:pt x="628855" y="5149258"/>
                </a:cubicBezTo>
                <a:close/>
                <a:moveTo>
                  <a:pt x="1425404" y="5135285"/>
                </a:moveTo>
                <a:lnTo>
                  <a:pt x="1397455" y="5163232"/>
                </a:lnTo>
                <a:lnTo>
                  <a:pt x="1425404" y="5163232"/>
                </a:lnTo>
                <a:cubicBezTo>
                  <a:pt x="1434720" y="5144599"/>
                  <a:pt x="1434720" y="5135285"/>
                  <a:pt x="1425404" y="5135285"/>
                </a:cubicBezTo>
                <a:close/>
                <a:moveTo>
                  <a:pt x="515310" y="5124802"/>
                </a:moveTo>
                <a:cubicBezTo>
                  <a:pt x="514146" y="5124802"/>
                  <a:pt x="512400" y="5125968"/>
                  <a:pt x="510071" y="5128297"/>
                </a:cubicBezTo>
                <a:cubicBezTo>
                  <a:pt x="505412" y="5132954"/>
                  <a:pt x="503083" y="5135285"/>
                  <a:pt x="503083" y="5135285"/>
                </a:cubicBezTo>
                <a:lnTo>
                  <a:pt x="517057" y="5135285"/>
                </a:lnTo>
                <a:cubicBezTo>
                  <a:pt x="517057" y="5135285"/>
                  <a:pt x="517057" y="5132954"/>
                  <a:pt x="517057" y="5128297"/>
                </a:cubicBezTo>
                <a:cubicBezTo>
                  <a:pt x="517057" y="5125968"/>
                  <a:pt x="516476" y="5124802"/>
                  <a:pt x="515310" y="5124802"/>
                </a:cubicBezTo>
                <a:close/>
                <a:moveTo>
                  <a:pt x="11403230" y="5121309"/>
                </a:moveTo>
                <a:cubicBezTo>
                  <a:pt x="11403230" y="5130625"/>
                  <a:pt x="11403230" y="5135285"/>
                  <a:pt x="11403230" y="5135285"/>
                </a:cubicBezTo>
                <a:cubicBezTo>
                  <a:pt x="11403230" y="5135285"/>
                  <a:pt x="11405560" y="5132954"/>
                  <a:pt x="11410218" y="5128297"/>
                </a:cubicBezTo>
                <a:cubicBezTo>
                  <a:pt x="11414876" y="5123638"/>
                  <a:pt x="11412548" y="5121309"/>
                  <a:pt x="11403230" y="5121309"/>
                </a:cubicBezTo>
                <a:close/>
                <a:moveTo>
                  <a:pt x="1523226" y="5121309"/>
                </a:moveTo>
                <a:cubicBezTo>
                  <a:pt x="1513910" y="5121309"/>
                  <a:pt x="1513910" y="5125968"/>
                  <a:pt x="1523226" y="5135285"/>
                </a:cubicBezTo>
                <a:cubicBezTo>
                  <a:pt x="1532543" y="5135285"/>
                  <a:pt x="1537200" y="5135285"/>
                  <a:pt x="1537200" y="5135285"/>
                </a:cubicBezTo>
                <a:close/>
                <a:moveTo>
                  <a:pt x="1191330" y="5112575"/>
                </a:moveTo>
                <a:cubicBezTo>
                  <a:pt x="1189000" y="5111412"/>
                  <a:pt x="1187837" y="5111992"/>
                  <a:pt x="1187837" y="5114321"/>
                </a:cubicBezTo>
                <a:cubicBezTo>
                  <a:pt x="1187837" y="5118980"/>
                  <a:pt x="1190165" y="5123638"/>
                  <a:pt x="1194824" y="5128297"/>
                </a:cubicBezTo>
                <a:cubicBezTo>
                  <a:pt x="1199482" y="5132954"/>
                  <a:pt x="1201812" y="5135285"/>
                  <a:pt x="1201812" y="5135285"/>
                </a:cubicBezTo>
                <a:lnTo>
                  <a:pt x="1201812" y="5121309"/>
                </a:lnTo>
                <a:cubicBezTo>
                  <a:pt x="1197152" y="5116652"/>
                  <a:pt x="1193660" y="5113741"/>
                  <a:pt x="1191330" y="5112575"/>
                </a:cubicBezTo>
                <a:close/>
                <a:moveTo>
                  <a:pt x="1544187" y="5107335"/>
                </a:moveTo>
                <a:cubicBezTo>
                  <a:pt x="1539531" y="5107335"/>
                  <a:pt x="1537200" y="5111992"/>
                  <a:pt x="1537200" y="5121309"/>
                </a:cubicBezTo>
                <a:cubicBezTo>
                  <a:pt x="1546516" y="5121309"/>
                  <a:pt x="1551176" y="5118980"/>
                  <a:pt x="1551176" y="5114321"/>
                </a:cubicBezTo>
                <a:cubicBezTo>
                  <a:pt x="1551176" y="5109664"/>
                  <a:pt x="1548845" y="5107335"/>
                  <a:pt x="1544187" y="5107335"/>
                </a:cubicBezTo>
                <a:close/>
                <a:moveTo>
                  <a:pt x="1076041" y="5107335"/>
                </a:moveTo>
                <a:lnTo>
                  <a:pt x="1090014" y="5121309"/>
                </a:lnTo>
                <a:cubicBezTo>
                  <a:pt x="1090014" y="5111992"/>
                  <a:pt x="1090014" y="5107335"/>
                  <a:pt x="1090014" y="5107335"/>
                </a:cubicBezTo>
                <a:close/>
                <a:moveTo>
                  <a:pt x="1062065" y="5107335"/>
                </a:moveTo>
                <a:cubicBezTo>
                  <a:pt x="1062065" y="5107335"/>
                  <a:pt x="1057408" y="5111992"/>
                  <a:pt x="1048091" y="5121309"/>
                </a:cubicBezTo>
                <a:lnTo>
                  <a:pt x="1048091" y="5135285"/>
                </a:lnTo>
                <a:cubicBezTo>
                  <a:pt x="1048091" y="5135285"/>
                  <a:pt x="1052749" y="5130625"/>
                  <a:pt x="1062065" y="5121309"/>
                </a:cubicBezTo>
                <a:close/>
                <a:moveTo>
                  <a:pt x="712702" y="5107335"/>
                </a:moveTo>
                <a:cubicBezTo>
                  <a:pt x="712702" y="5107335"/>
                  <a:pt x="712702" y="5111992"/>
                  <a:pt x="712702" y="5121309"/>
                </a:cubicBezTo>
                <a:cubicBezTo>
                  <a:pt x="731334" y="5121309"/>
                  <a:pt x="740651" y="5121309"/>
                  <a:pt x="740651" y="5121309"/>
                </a:cubicBezTo>
                <a:lnTo>
                  <a:pt x="740651" y="5107335"/>
                </a:lnTo>
                <a:cubicBezTo>
                  <a:pt x="731334" y="5107335"/>
                  <a:pt x="722018" y="5107335"/>
                  <a:pt x="712702" y="5107335"/>
                </a:cubicBezTo>
                <a:close/>
                <a:moveTo>
                  <a:pt x="286477" y="5107335"/>
                </a:moveTo>
                <a:cubicBezTo>
                  <a:pt x="281820" y="5107335"/>
                  <a:pt x="277162" y="5111992"/>
                  <a:pt x="272503" y="5121309"/>
                </a:cubicBezTo>
                <a:cubicBezTo>
                  <a:pt x="267846" y="5130625"/>
                  <a:pt x="265516" y="5137613"/>
                  <a:pt x="265516" y="5142271"/>
                </a:cubicBezTo>
                <a:cubicBezTo>
                  <a:pt x="265516" y="5146930"/>
                  <a:pt x="270175" y="5149258"/>
                  <a:pt x="279492" y="5149258"/>
                </a:cubicBezTo>
                <a:lnTo>
                  <a:pt x="293465" y="5135285"/>
                </a:lnTo>
                <a:cubicBezTo>
                  <a:pt x="293465" y="5116650"/>
                  <a:pt x="291137" y="5107335"/>
                  <a:pt x="286477" y="5107335"/>
                </a:cubicBezTo>
                <a:close/>
                <a:moveTo>
                  <a:pt x="1243736" y="5079386"/>
                </a:moveTo>
                <a:cubicBezTo>
                  <a:pt x="1243736" y="5088702"/>
                  <a:pt x="1239076" y="5093359"/>
                  <a:pt x="1229760" y="5093359"/>
                </a:cubicBezTo>
                <a:lnTo>
                  <a:pt x="1243736" y="5093359"/>
                </a:lnTo>
                <a:close/>
                <a:moveTo>
                  <a:pt x="1159887" y="5079386"/>
                </a:moveTo>
                <a:cubicBezTo>
                  <a:pt x="1159887" y="5088702"/>
                  <a:pt x="1155230" y="5098019"/>
                  <a:pt x="1145913" y="5107335"/>
                </a:cubicBezTo>
                <a:lnTo>
                  <a:pt x="1131937" y="5107335"/>
                </a:lnTo>
                <a:lnTo>
                  <a:pt x="1145913" y="5093359"/>
                </a:lnTo>
                <a:close/>
                <a:moveTo>
                  <a:pt x="936295" y="5079386"/>
                </a:moveTo>
                <a:lnTo>
                  <a:pt x="922320" y="5093359"/>
                </a:lnTo>
                <a:cubicBezTo>
                  <a:pt x="913004" y="5093359"/>
                  <a:pt x="908345" y="5093359"/>
                  <a:pt x="908345" y="5093359"/>
                </a:cubicBezTo>
                <a:cubicBezTo>
                  <a:pt x="908345" y="5093359"/>
                  <a:pt x="908345" y="5098019"/>
                  <a:pt x="908345" y="5107335"/>
                </a:cubicBezTo>
                <a:cubicBezTo>
                  <a:pt x="908345" y="5107335"/>
                  <a:pt x="908345" y="5111992"/>
                  <a:pt x="908345" y="5121309"/>
                </a:cubicBezTo>
                <a:cubicBezTo>
                  <a:pt x="899029" y="5130625"/>
                  <a:pt x="899029" y="5135285"/>
                  <a:pt x="908345" y="5135285"/>
                </a:cubicBezTo>
                <a:lnTo>
                  <a:pt x="908345" y="5149258"/>
                </a:lnTo>
                <a:cubicBezTo>
                  <a:pt x="899029" y="5158575"/>
                  <a:pt x="894372" y="5165561"/>
                  <a:pt x="894372" y="5170220"/>
                </a:cubicBezTo>
                <a:cubicBezTo>
                  <a:pt x="894372" y="5174879"/>
                  <a:pt x="899029" y="5181865"/>
                  <a:pt x="908345" y="5191182"/>
                </a:cubicBezTo>
                <a:lnTo>
                  <a:pt x="922320" y="5191182"/>
                </a:lnTo>
                <a:lnTo>
                  <a:pt x="936295" y="5191182"/>
                </a:lnTo>
                <a:cubicBezTo>
                  <a:pt x="936295" y="5191182"/>
                  <a:pt x="938624" y="5188853"/>
                  <a:pt x="943281" y="5184194"/>
                </a:cubicBezTo>
                <a:cubicBezTo>
                  <a:pt x="947940" y="5179536"/>
                  <a:pt x="950269" y="5172549"/>
                  <a:pt x="950269" y="5163232"/>
                </a:cubicBezTo>
                <a:cubicBezTo>
                  <a:pt x="968901" y="5144599"/>
                  <a:pt x="978218" y="5130625"/>
                  <a:pt x="978218" y="5121309"/>
                </a:cubicBezTo>
                <a:lnTo>
                  <a:pt x="964245" y="5135285"/>
                </a:lnTo>
                <a:lnTo>
                  <a:pt x="950269" y="5135285"/>
                </a:lnTo>
                <a:cubicBezTo>
                  <a:pt x="950269" y="5135285"/>
                  <a:pt x="950269" y="5130625"/>
                  <a:pt x="950269" y="5121309"/>
                </a:cubicBezTo>
                <a:lnTo>
                  <a:pt x="936295" y="5107335"/>
                </a:lnTo>
                <a:lnTo>
                  <a:pt x="950269" y="5093359"/>
                </a:lnTo>
                <a:close/>
                <a:moveTo>
                  <a:pt x="1327582" y="5065412"/>
                </a:moveTo>
                <a:cubicBezTo>
                  <a:pt x="1327582" y="5065412"/>
                  <a:pt x="1325253" y="5070069"/>
                  <a:pt x="1320596" y="5079386"/>
                </a:cubicBezTo>
                <a:cubicBezTo>
                  <a:pt x="1315937" y="5088702"/>
                  <a:pt x="1308949" y="5095688"/>
                  <a:pt x="1299633" y="5100347"/>
                </a:cubicBezTo>
                <a:cubicBezTo>
                  <a:pt x="1290316" y="5105006"/>
                  <a:pt x="1285658" y="5102676"/>
                  <a:pt x="1285658" y="5093359"/>
                </a:cubicBezTo>
                <a:lnTo>
                  <a:pt x="1299633" y="5093359"/>
                </a:lnTo>
                <a:lnTo>
                  <a:pt x="1313608" y="5079386"/>
                </a:lnTo>
                <a:cubicBezTo>
                  <a:pt x="1313608" y="5070069"/>
                  <a:pt x="1318266" y="5065412"/>
                  <a:pt x="1327582" y="5065412"/>
                </a:cubicBezTo>
                <a:close/>
                <a:moveTo>
                  <a:pt x="1215786" y="5065412"/>
                </a:moveTo>
                <a:cubicBezTo>
                  <a:pt x="1206470" y="5065412"/>
                  <a:pt x="1201812" y="5070069"/>
                  <a:pt x="1201812" y="5079386"/>
                </a:cubicBezTo>
                <a:lnTo>
                  <a:pt x="1201812" y="5093359"/>
                </a:lnTo>
                <a:cubicBezTo>
                  <a:pt x="1201812" y="5093359"/>
                  <a:pt x="1204141" y="5091031"/>
                  <a:pt x="1208798" y="5086374"/>
                </a:cubicBezTo>
                <a:cubicBezTo>
                  <a:pt x="1213457" y="5081714"/>
                  <a:pt x="1215786" y="5079386"/>
                  <a:pt x="1215786" y="5079386"/>
                </a:cubicBezTo>
                <a:close/>
                <a:moveTo>
                  <a:pt x="978218" y="5065412"/>
                </a:moveTo>
                <a:cubicBezTo>
                  <a:pt x="978218" y="5074727"/>
                  <a:pt x="978218" y="5079386"/>
                  <a:pt x="978218" y="5079386"/>
                </a:cubicBezTo>
                <a:cubicBezTo>
                  <a:pt x="987535" y="5079386"/>
                  <a:pt x="992192" y="5074727"/>
                  <a:pt x="992192" y="5065412"/>
                </a:cubicBezTo>
                <a:close/>
                <a:moveTo>
                  <a:pt x="642829" y="5051436"/>
                </a:moveTo>
                <a:cubicBezTo>
                  <a:pt x="633512" y="5051436"/>
                  <a:pt x="631184" y="5056095"/>
                  <a:pt x="635842" y="5065412"/>
                </a:cubicBezTo>
                <a:cubicBezTo>
                  <a:pt x="640500" y="5074727"/>
                  <a:pt x="638171" y="5081714"/>
                  <a:pt x="628855" y="5086374"/>
                </a:cubicBezTo>
                <a:cubicBezTo>
                  <a:pt x="619539" y="5091031"/>
                  <a:pt x="614879" y="5100347"/>
                  <a:pt x="614879" y="5114321"/>
                </a:cubicBezTo>
                <a:cubicBezTo>
                  <a:pt x="614879" y="5128297"/>
                  <a:pt x="619539" y="5130625"/>
                  <a:pt x="628855" y="5121309"/>
                </a:cubicBezTo>
                <a:lnTo>
                  <a:pt x="642829" y="5107335"/>
                </a:lnTo>
                <a:cubicBezTo>
                  <a:pt x="652145" y="5107335"/>
                  <a:pt x="656804" y="5102676"/>
                  <a:pt x="656804" y="5093359"/>
                </a:cubicBezTo>
                <a:cubicBezTo>
                  <a:pt x="656804" y="5084045"/>
                  <a:pt x="656804" y="5074727"/>
                  <a:pt x="656804" y="5065412"/>
                </a:cubicBezTo>
                <a:cubicBezTo>
                  <a:pt x="656804" y="5056095"/>
                  <a:pt x="652145" y="5051436"/>
                  <a:pt x="642829" y="5051436"/>
                </a:cubicBezTo>
                <a:close/>
                <a:moveTo>
                  <a:pt x="475134" y="5051436"/>
                </a:moveTo>
                <a:lnTo>
                  <a:pt x="461160" y="5065412"/>
                </a:lnTo>
                <a:cubicBezTo>
                  <a:pt x="461160" y="5065412"/>
                  <a:pt x="463489" y="5065412"/>
                  <a:pt x="468148" y="5065412"/>
                </a:cubicBezTo>
                <a:cubicBezTo>
                  <a:pt x="472805" y="5065412"/>
                  <a:pt x="475134" y="5065412"/>
                  <a:pt x="475134" y="5065412"/>
                </a:cubicBezTo>
                <a:cubicBezTo>
                  <a:pt x="475134" y="5065412"/>
                  <a:pt x="475134" y="5060753"/>
                  <a:pt x="475134" y="5051436"/>
                </a:cubicBezTo>
                <a:close/>
                <a:moveTo>
                  <a:pt x="1142419" y="5042702"/>
                </a:moveTo>
                <a:cubicBezTo>
                  <a:pt x="1140089" y="5043868"/>
                  <a:pt x="1136597" y="5046779"/>
                  <a:pt x="1131937" y="5051436"/>
                </a:cubicBezTo>
                <a:cubicBezTo>
                  <a:pt x="1131937" y="5060753"/>
                  <a:pt x="1134268" y="5063081"/>
                  <a:pt x="1138926" y="5058424"/>
                </a:cubicBezTo>
                <a:cubicBezTo>
                  <a:pt x="1143585" y="5053765"/>
                  <a:pt x="1145913" y="5049108"/>
                  <a:pt x="1145913" y="5044448"/>
                </a:cubicBezTo>
                <a:cubicBezTo>
                  <a:pt x="1145913" y="5042120"/>
                  <a:pt x="1144749" y="5041538"/>
                  <a:pt x="1142419" y="5042702"/>
                </a:cubicBezTo>
                <a:close/>
                <a:moveTo>
                  <a:pt x="2096184" y="5037462"/>
                </a:moveTo>
                <a:lnTo>
                  <a:pt x="2110157" y="5051436"/>
                </a:lnTo>
                <a:lnTo>
                  <a:pt x="2124131" y="5037462"/>
                </a:lnTo>
                <a:close/>
                <a:moveTo>
                  <a:pt x="712702" y="5037462"/>
                </a:moveTo>
                <a:cubicBezTo>
                  <a:pt x="712702" y="5037462"/>
                  <a:pt x="710372" y="5042120"/>
                  <a:pt x="705716" y="5051436"/>
                </a:cubicBezTo>
                <a:cubicBezTo>
                  <a:pt x="701056" y="5060753"/>
                  <a:pt x="698727" y="5070069"/>
                  <a:pt x="698727" y="5079386"/>
                </a:cubicBezTo>
                <a:cubicBezTo>
                  <a:pt x="708044" y="5088702"/>
                  <a:pt x="722018" y="5084045"/>
                  <a:pt x="740651" y="5065412"/>
                </a:cubicBezTo>
                <a:lnTo>
                  <a:pt x="726677" y="5037462"/>
                </a:lnTo>
                <a:close/>
                <a:moveTo>
                  <a:pt x="1579125" y="5009513"/>
                </a:moveTo>
                <a:cubicBezTo>
                  <a:pt x="1579125" y="5018829"/>
                  <a:pt x="1579125" y="5023487"/>
                  <a:pt x="1579125" y="5023487"/>
                </a:cubicBezTo>
                <a:cubicBezTo>
                  <a:pt x="1579125" y="5032803"/>
                  <a:pt x="1574466" y="5042120"/>
                  <a:pt x="1565150" y="5051436"/>
                </a:cubicBezTo>
                <a:lnTo>
                  <a:pt x="1565150" y="5065412"/>
                </a:lnTo>
                <a:cubicBezTo>
                  <a:pt x="1574466" y="5074727"/>
                  <a:pt x="1579125" y="5074727"/>
                  <a:pt x="1579125" y="5065412"/>
                </a:cubicBezTo>
                <a:lnTo>
                  <a:pt x="1593099" y="5037462"/>
                </a:lnTo>
                <a:lnTo>
                  <a:pt x="1607072" y="5023487"/>
                </a:lnTo>
                <a:lnTo>
                  <a:pt x="1607072" y="5009513"/>
                </a:lnTo>
                <a:cubicBezTo>
                  <a:pt x="1597756" y="5018829"/>
                  <a:pt x="1588441" y="5018829"/>
                  <a:pt x="1579125" y="5009513"/>
                </a:cubicBezTo>
                <a:close/>
                <a:moveTo>
                  <a:pt x="11556952" y="5000197"/>
                </a:moveTo>
                <a:lnTo>
                  <a:pt x="11529002" y="5009513"/>
                </a:lnTo>
                <a:lnTo>
                  <a:pt x="11529002" y="5023487"/>
                </a:lnTo>
                <a:lnTo>
                  <a:pt x="11542976" y="5023487"/>
                </a:lnTo>
                <a:lnTo>
                  <a:pt x="11542976" y="5037462"/>
                </a:lnTo>
                <a:lnTo>
                  <a:pt x="11556952" y="5023487"/>
                </a:lnTo>
                <a:cubicBezTo>
                  <a:pt x="11556952" y="5014172"/>
                  <a:pt x="11556952" y="5009513"/>
                  <a:pt x="11556952" y="5009513"/>
                </a:cubicBezTo>
                <a:close/>
                <a:moveTo>
                  <a:pt x="1313608" y="4995537"/>
                </a:moveTo>
                <a:lnTo>
                  <a:pt x="1299633" y="5009513"/>
                </a:lnTo>
                <a:lnTo>
                  <a:pt x="1271684" y="5037462"/>
                </a:lnTo>
                <a:cubicBezTo>
                  <a:pt x="1281001" y="5037462"/>
                  <a:pt x="1287987" y="5035134"/>
                  <a:pt x="1292647" y="5030475"/>
                </a:cubicBezTo>
                <a:cubicBezTo>
                  <a:pt x="1297304" y="5025815"/>
                  <a:pt x="1299633" y="5023487"/>
                  <a:pt x="1299633" y="5023487"/>
                </a:cubicBezTo>
                <a:close/>
                <a:moveTo>
                  <a:pt x="1453354" y="4981564"/>
                </a:moveTo>
                <a:cubicBezTo>
                  <a:pt x="1453354" y="4981564"/>
                  <a:pt x="1448696" y="4986223"/>
                  <a:pt x="1439380" y="4995537"/>
                </a:cubicBezTo>
                <a:lnTo>
                  <a:pt x="1425404" y="4995537"/>
                </a:lnTo>
                <a:close/>
                <a:moveTo>
                  <a:pt x="1369507" y="4967590"/>
                </a:moveTo>
                <a:lnTo>
                  <a:pt x="1355531" y="4981564"/>
                </a:lnTo>
                <a:lnTo>
                  <a:pt x="1369507" y="4995537"/>
                </a:lnTo>
                <a:cubicBezTo>
                  <a:pt x="1369507" y="4995537"/>
                  <a:pt x="1369507" y="4990880"/>
                  <a:pt x="1369507" y="4981564"/>
                </a:cubicBezTo>
                <a:cubicBezTo>
                  <a:pt x="1369507" y="4972247"/>
                  <a:pt x="1369507" y="4967590"/>
                  <a:pt x="1369507" y="4967590"/>
                </a:cubicBezTo>
                <a:close/>
                <a:moveTo>
                  <a:pt x="11598876" y="4939640"/>
                </a:moveTo>
                <a:lnTo>
                  <a:pt x="11570928" y="4967590"/>
                </a:lnTo>
                <a:lnTo>
                  <a:pt x="11584900" y="4967590"/>
                </a:lnTo>
                <a:cubicBezTo>
                  <a:pt x="11603532" y="4967590"/>
                  <a:pt x="11612850" y="4962931"/>
                  <a:pt x="11612850" y="4953614"/>
                </a:cubicBezTo>
                <a:close/>
                <a:moveTo>
                  <a:pt x="2403624" y="4911691"/>
                </a:moveTo>
                <a:cubicBezTo>
                  <a:pt x="2394305" y="4911691"/>
                  <a:pt x="2389648" y="4914020"/>
                  <a:pt x="2389648" y="4918679"/>
                </a:cubicBezTo>
                <a:cubicBezTo>
                  <a:pt x="2389648" y="4923336"/>
                  <a:pt x="2394305" y="4925665"/>
                  <a:pt x="2403624" y="4925665"/>
                </a:cubicBezTo>
                <a:close/>
                <a:moveTo>
                  <a:pt x="2375674" y="4911691"/>
                </a:moveTo>
                <a:cubicBezTo>
                  <a:pt x="2366358" y="4911691"/>
                  <a:pt x="2361699" y="4914020"/>
                  <a:pt x="2361699" y="4918679"/>
                </a:cubicBezTo>
                <a:cubicBezTo>
                  <a:pt x="2361699" y="4923336"/>
                  <a:pt x="2361699" y="4925665"/>
                  <a:pt x="2361699" y="4925665"/>
                </a:cubicBezTo>
                <a:lnTo>
                  <a:pt x="2375674" y="4925665"/>
                </a:lnTo>
                <a:cubicBezTo>
                  <a:pt x="2375674" y="4916350"/>
                  <a:pt x="2375674" y="4911691"/>
                  <a:pt x="2375674" y="4911691"/>
                </a:cubicBezTo>
                <a:close/>
                <a:moveTo>
                  <a:pt x="2207980" y="4897717"/>
                </a:moveTo>
                <a:cubicBezTo>
                  <a:pt x="2207980" y="4897717"/>
                  <a:pt x="2203320" y="4902374"/>
                  <a:pt x="2194003" y="4911691"/>
                </a:cubicBezTo>
                <a:cubicBezTo>
                  <a:pt x="2203320" y="4911691"/>
                  <a:pt x="2207980" y="4911691"/>
                  <a:pt x="2207980" y="4911691"/>
                </a:cubicBezTo>
                <a:cubicBezTo>
                  <a:pt x="2207980" y="4902374"/>
                  <a:pt x="2207980" y="4897717"/>
                  <a:pt x="2207980" y="4897717"/>
                </a:cubicBezTo>
                <a:close/>
                <a:moveTo>
                  <a:pt x="1439380" y="4883741"/>
                </a:moveTo>
                <a:lnTo>
                  <a:pt x="1439380" y="4897717"/>
                </a:lnTo>
                <a:cubicBezTo>
                  <a:pt x="1448696" y="4897717"/>
                  <a:pt x="1453354" y="4893058"/>
                  <a:pt x="1453354" y="4883741"/>
                </a:cubicBezTo>
                <a:close/>
                <a:moveTo>
                  <a:pt x="11668748" y="4869768"/>
                </a:moveTo>
                <a:lnTo>
                  <a:pt x="11668748" y="4883741"/>
                </a:lnTo>
                <a:cubicBezTo>
                  <a:pt x="11678064" y="4883741"/>
                  <a:pt x="11682720" y="4879084"/>
                  <a:pt x="11682720" y="4869768"/>
                </a:cubicBezTo>
                <a:close/>
                <a:moveTo>
                  <a:pt x="2417598" y="4869768"/>
                </a:moveTo>
                <a:cubicBezTo>
                  <a:pt x="2408280" y="4869768"/>
                  <a:pt x="2403624" y="4872096"/>
                  <a:pt x="2403624" y="4876755"/>
                </a:cubicBezTo>
                <a:cubicBezTo>
                  <a:pt x="2403624" y="4881413"/>
                  <a:pt x="2403624" y="4883741"/>
                  <a:pt x="2403624" y="4883741"/>
                </a:cubicBezTo>
                <a:cubicBezTo>
                  <a:pt x="2412940" y="4883741"/>
                  <a:pt x="2417598" y="4879084"/>
                  <a:pt x="2417598" y="4869768"/>
                </a:cubicBezTo>
                <a:close/>
                <a:moveTo>
                  <a:pt x="2319775" y="4869768"/>
                </a:moveTo>
                <a:lnTo>
                  <a:pt x="2291825" y="4883741"/>
                </a:lnTo>
                <a:cubicBezTo>
                  <a:pt x="2282509" y="4893058"/>
                  <a:pt x="2268536" y="4907032"/>
                  <a:pt x="2249903" y="4925665"/>
                </a:cubicBezTo>
                <a:cubicBezTo>
                  <a:pt x="2231269" y="4944299"/>
                  <a:pt x="2217296" y="4960602"/>
                  <a:pt x="2207980" y="4974576"/>
                </a:cubicBezTo>
                <a:cubicBezTo>
                  <a:pt x="2198663" y="4988551"/>
                  <a:pt x="2196334" y="4995537"/>
                  <a:pt x="2200992" y="4995537"/>
                </a:cubicBezTo>
                <a:cubicBezTo>
                  <a:pt x="2205651" y="4995537"/>
                  <a:pt x="2212637" y="4990880"/>
                  <a:pt x="2221953" y="4981564"/>
                </a:cubicBezTo>
                <a:cubicBezTo>
                  <a:pt x="2231269" y="4972247"/>
                  <a:pt x="2240586" y="4962931"/>
                  <a:pt x="2249903" y="4953614"/>
                </a:cubicBezTo>
                <a:cubicBezTo>
                  <a:pt x="2277852" y="4916350"/>
                  <a:pt x="2296484" y="4893058"/>
                  <a:pt x="2305802" y="4883741"/>
                </a:cubicBezTo>
                <a:close/>
                <a:moveTo>
                  <a:pt x="2235928" y="4869768"/>
                </a:moveTo>
                <a:cubicBezTo>
                  <a:pt x="2226612" y="4869768"/>
                  <a:pt x="2221953" y="4874425"/>
                  <a:pt x="2221953" y="4883741"/>
                </a:cubicBezTo>
                <a:cubicBezTo>
                  <a:pt x="2221953" y="4883741"/>
                  <a:pt x="2226612" y="4883741"/>
                  <a:pt x="2235928" y="4883741"/>
                </a:cubicBezTo>
                <a:close/>
                <a:moveTo>
                  <a:pt x="405261" y="4855792"/>
                </a:moveTo>
                <a:lnTo>
                  <a:pt x="419237" y="4855792"/>
                </a:lnTo>
                <a:cubicBezTo>
                  <a:pt x="419237" y="4855792"/>
                  <a:pt x="414578" y="4860451"/>
                  <a:pt x="405261" y="4869768"/>
                </a:cubicBezTo>
                <a:cubicBezTo>
                  <a:pt x="395944" y="4869768"/>
                  <a:pt x="391287" y="4869768"/>
                  <a:pt x="391287" y="4869768"/>
                </a:cubicBezTo>
                <a:cubicBezTo>
                  <a:pt x="391287" y="4869768"/>
                  <a:pt x="395944" y="4865108"/>
                  <a:pt x="405261" y="4855792"/>
                </a:cubicBezTo>
                <a:close/>
                <a:moveTo>
                  <a:pt x="1491783" y="4834832"/>
                </a:moveTo>
                <a:cubicBezTo>
                  <a:pt x="1489455" y="4834832"/>
                  <a:pt x="1485960" y="4837161"/>
                  <a:pt x="1481303" y="4841818"/>
                </a:cubicBezTo>
                <a:lnTo>
                  <a:pt x="1481303" y="4869768"/>
                </a:lnTo>
                <a:cubicBezTo>
                  <a:pt x="1481303" y="4869768"/>
                  <a:pt x="1483631" y="4867439"/>
                  <a:pt x="1488289" y="4862780"/>
                </a:cubicBezTo>
                <a:cubicBezTo>
                  <a:pt x="1492948" y="4858121"/>
                  <a:pt x="1495276" y="4851135"/>
                  <a:pt x="1495276" y="4841818"/>
                </a:cubicBezTo>
                <a:cubicBezTo>
                  <a:pt x="1495276" y="4837161"/>
                  <a:pt x="1494113" y="4834832"/>
                  <a:pt x="1491783" y="4834832"/>
                </a:cubicBezTo>
                <a:close/>
                <a:moveTo>
                  <a:pt x="1439380" y="4827844"/>
                </a:moveTo>
                <a:lnTo>
                  <a:pt x="1439380" y="4841818"/>
                </a:lnTo>
                <a:lnTo>
                  <a:pt x="1453354" y="4827844"/>
                </a:lnTo>
                <a:close/>
                <a:moveTo>
                  <a:pt x="1898793" y="4819110"/>
                </a:moveTo>
                <a:cubicBezTo>
                  <a:pt x="1895297" y="4820274"/>
                  <a:pt x="1891223" y="4823187"/>
                  <a:pt x="1886565" y="4827844"/>
                </a:cubicBezTo>
                <a:lnTo>
                  <a:pt x="1900539" y="4827844"/>
                </a:lnTo>
                <a:cubicBezTo>
                  <a:pt x="1909855" y="4827844"/>
                  <a:pt x="1912184" y="4825516"/>
                  <a:pt x="1907527" y="4820857"/>
                </a:cubicBezTo>
                <a:cubicBezTo>
                  <a:pt x="1905197" y="4818528"/>
                  <a:pt x="1902286" y="4817946"/>
                  <a:pt x="1898793" y="4819110"/>
                </a:cubicBezTo>
                <a:close/>
                <a:moveTo>
                  <a:pt x="1523226" y="4813869"/>
                </a:moveTo>
                <a:lnTo>
                  <a:pt x="1523226" y="4827844"/>
                </a:lnTo>
                <a:cubicBezTo>
                  <a:pt x="1523226" y="4827844"/>
                  <a:pt x="1525555" y="4825516"/>
                  <a:pt x="1530214" y="4820857"/>
                </a:cubicBezTo>
                <a:cubicBezTo>
                  <a:pt x="1534871" y="4816197"/>
                  <a:pt x="1532543" y="4813869"/>
                  <a:pt x="1523226" y="4813869"/>
                </a:cubicBezTo>
                <a:close/>
                <a:moveTo>
                  <a:pt x="11822468" y="4799895"/>
                </a:moveTo>
                <a:cubicBezTo>
                  <a:pt x="11822468" y="4799895"/>
                  <a:pt x="11822468" y="4804552"/>
                  <a:pt x="11822468" y="4813869"/>
                </a:cubicBezTo>
                <a:cubicBezTo>
                  <a:pt x="11822468" y="4823185"/>
                  <a:pt x="11813152" y="4837159"/>
                  <a:pt x="11794520" y="4855792"/>
                </a:cubicBezTo>
                <a:cubicBezTo>
                  <a:pt x="11775886" y="4874425"/>
                  <a:pt x="11761912" y="4883741"/>
                  <a:pt x="11752596" y="4883741"/>
                </a:cubicBezTo>
                <a:lnTo>
                  <a:pt x="11738620" y="4897717"/>
                </a:lnTo>
                <a:lnTo>
                  <a:pt x="11710672" y="4911691"/>
                </a:lnTo>
                <a:cubicBezTo>
                  <a:pt x="11710672" y="4902374"/>
                  <a:pt x="11719988" y="4888401"/>
                  <a:pt x="11738620" y="4869768"/>
                </a:cubicBezTo>
                <a:cubicBezTo>
                  <a:pt x="11757252" y="4851135"/>
                  <a:pt x="11771228" y="4832502"/>
                  <a:pt x="11780544" y="4813869"/>
                </a:cubicBezTo>
                <a:close/>
                <a:moveTo>
                  <a:pt x="1607072" y="4785919"/>
                </a:moveTo>
                <a:lnTo>
                  <a:pt x="1635022" y="4785919"/>
                </a:lnTo>
                <a:cubicBezTo>
                  <a:pt x="1635022" y="4785919"/>
                  <a:pt x="1630365" y="4790578"/>
                  <a:pt x="1621048" y="4799895"/>
                </a:cubicBezTo>
                <a:cubicBezTo>
                  <a:pt x="1611732" y="4799895"/>
                  <a:pt x="1607072" y="4795236"/>
                  <a:pt x="1607072" y="4785919"/>
                </a:cubicBezTo>
                <a:close/>
                <a:moveTo>
                  <a:pt x="11745608" y="4771945"/>
                </a:moveTo>
                <a:cubicBezTo>
                  <a:pt x="11740952" y="4771945"/>
                  <a:pt x="11738620" y="4776605"/>
                  <a:pt x="11738620" y="4785919"/>
                </a:cubicBezTo>
                <a:lnTo>
                  <a:pt x="11752596" y="4785919"/>
                </a:lnTo>
                <a:cubicBezTo>
                  <a:pt x="11752596" y="4785919"/>
                  <a:pt x="11752596" y="4783591"/>
                  <a:pt x="11752596" y="4778933"/>
                </a:cubicBezTo>
                <a:cubicBezTo>
                  <a:pt x="11752596" y="4774274"/>
                  <a:pt x="11750264" y="4771945"/>
                  <a:pt x="11745608" y="4771945"/>
                </a:cubicBezTo>
                <a:close/>
                <a:moveTo>
                  <a:pt x="1830667" y="4757972"/>
                </a:moveTo>
                <a:cubicBezTo>
                  <a:pt x="1812034" y="4767286"/>
                  <a:pt x="1798059" y="4776605"/>
                  <a:pt x="1788741" y="4785919"/>
                </a:cubicBezTo>
                <a:cubicBezTo>
                  <a:pt x="1779427" y="4795236"/>
                  <a:pt x="1774768" y="4804552"/>
                  <a:pt x="1774768" y="4813869"/>
                </a:cubicBezTo>
                <a:cubicBezTo>
                  <a:pt x="1774768" y="4832502"/>
                  <a:pt x="1788741" y="4827844"/>
                  <a:pt x="1816690" y="4799895"/>
                </a:cubicBezTo>
                <a:cubicBezTo>
                  <a:pt x="1826009" y="4781262"/>
                  <a:pt x="1830667" y="4767286"/>
                  <a:pt x="1830667" y="4757972"/>
                </a:cubicBezTo>
                <a:close/>
                <a:moveTo>
                  <a:pt x="1704895" y="4757972"/>
                </a:moveTo>
                <a:cubicBezTo>
                  <a:pt x="1704895" y="4757972"/>
                  <a:pt x="1702566" y="4760300"/>
                  <a:pt x="1697908" y="4764958"/>
                </a:cubicBezTo>
                <a:cubicBezTo>
                  <a:pt x="1693250" y="4769617"/>
                  <a:pt x="1690921" y="4771945"/>
                  <a:pt x="1690921" y="4771945"/>
                </a:cubicBezTo>
                <a:cubicBezTo>
                  <a:pt x="1690921" y="4781262"/>
                  <a:pt x="1690921" y="4785919"/>
                  <a:pt x="1690921" y="4785919"/>
                </a:cubicBezTo>
                <a:cubicBezTo>
                  <a:pt x="1700238" y="4776605"/>
                  <a:pt x="1704895" y="4771945"/>
                  <a:pt x="1704895" y="4771945"/>
                </a:cubicBezTo>
                <a:cubicBezTo>
                  <a:pt x="1704895" y="4762629"/>
                  <a:pt x="1704895" y="4757972"/>
                  <a:pt x="1704895" y="4757972"/>
                </a:cubicBezTo>
                <a:close/>
                <a:moveTo>
                  <a:pt x="1593099" y="4743996"/>
                </a:moveTo>
                <a:lnTo>
                  <a:pt x="1565150" y="4757972"/>
                </a:lnTo>
                <a:lnTo>
                  <a:pt x="1579125" y="4757972"/>
                </a:lnTo>
                <a:cubicBezTo>
                  <a:pt x="1588441" y="4748655"/>
                  <a:pt x="1593099" y="4743996"/>
                  <a:pt x="1593099" y="4743996"/>
                </a:cubicBezTo>
                <a:close/>
                <a:moveTo>
                  <a:pt x="349364" y="4743996"/>
                </a:moveTo>
                <a:cubicBezTo>
                  <a:pt x="349364" y="4743996"/>
                  <a:pt x="351693" y="4743996"/>
                  <a:pt x="356350" y="4743996"/>
                </a:cubicBezTo>
                <a:cubicBezTo>
                  <a:pt x="361009" y="4743996"/>
                  <a:pt x="363338" y="4748655"/>
                  <a:pt x="363338" y="4757972"/>
                </a:cubicBezTo>
                <a:cubicBezTo>
                  <a:pt x="354022" y="4757972"/>
                  <a:pt x="349364" y="4755643"/>
                  <a:pt x="349364" y="4750984"/>
                </a:cubicBezTo>
                <a:cubicBezTo>
                  <a:pt x="349364" y="4746325"/>
                  <a:pt x="349364" y="4743996"/>
                  <a:pt x="349364" y="4743996"/>
                </a:cubicBezTo>
                <a:close/>
                <a:moveTo>
                  <a:pt x="1977400" y="4730022"/>
                </a:moveTo>
                <a:cubicBezTo>
                  <a:pt x="1972741" y="4730022"/>
                  <a:pt x="1968083" y="4732351"/>
                  <a:pt x="1963424" y="4737008"/>
                </a:cubicBezTo>
                <a:cubicBezTo>
                  <a:pt x="1958766" y="4741667"/>
                  <a:pt x="1956436" y="4748655"/>
                  <a:pt x="1956436" y="4757972"/>
                </a:cubicBezTo>
                <a:lnTo>
                  <a:pt x="1970411" y="4743996"/>
                </a:lnTo>
                <a:cubicBezTo>
                  <a:pt x="1979728" y="4734680"/>
                  <a:pt x="1982056" y="4730022"/>
                  <a:pt x="1977400" y="4730022"/>
                </a:cubicBezTo>
                <a:close/>
                <a:moveTo>
                  <a:pt x="2501444" y="4716047"/>
                </a:moveTo>
                <a:lnTo>
                  <a:pt x="2487470" y="4730022"/>
                </a:lnTo>
                <a:lnTo>
                  <a:pt x="2445546" y="4785919"/>
                </a:lnTo>
                <a:lnTo>
                  <a:pt x="2459521" y="4771945"/>
                </a:lnTo>
                <a:cubicBezTo>
                  <a:pt x="2468837" y="4762629"/>
                  <a:pt x="2478154" y="4753313"/>
                  <a:pt x="2487470" y="4743996"/>
                </a:cubicBezTo>
                <a:cubicBezTo>
                  <a:pt x="2487470" y="4743996"/>
                  <a:pt x="2489799" y="4739339"/>
                  <a:pt x="2494457" y="4730022"/>
                </a:cubicBezTo>
                <a:cubicBezTo>
                  <a:pt x="2499115" y="4720706"/>
                  <a:pt x="2501444" y="4716047"/>
                  <a:pt x="2501444" y="4716047"/>
                </a:cubicBezTo>
                <a:close/>
                <a:moveTo>
                  <a:pt x="1704895" y="4702073"/>
                </a:moveTo>
                <a:cubicBezTo>
                  <a:pt x="1695578" y="4702073"/>
                  <a:pt x="1690921" y="4704401"/>
                  <a:pt x="1690921" y="4709061"/>
                </a:cubicBezTo>
                <a:cubicBezTo>
                  <a:pt x="1690921" y="4713718"/>
                  <a:pt x="1693250" y="4716047"/>
                  <a:pt x="1697908" y="4716047"/>
                </a:cubicBezTo>
                <a:cubicBezTo>
                  <a:pt x="1702566" y="4716047"/>
                  <a:pt x="1707223" y="4713718"/>
                  <a:pt x="1711883" y="4709061"/>
                </a:cubicBezTo>
                <a:cubicBezTo>
                  <a:pt x="1716539" y="4704401"/>
                  <a:pt x="1714211" y="4702073"/>
                  <a:pt x="1704895" y="4702073"/>
                </a:cubicBezTo>
                <a:close/>
                <a:moveTo>
                  <a:pt x="11480092" y="4674123"/>
                </a:moveTo>
                <a:cubicBezTo>
                  <a:pt x="11475434" y="4674123"/>
                  <a:pt x="11473104" y="4678783"/>
                  <a:pt x="11473104" y="4688099"/>
                </a:cubicBezTo>
                <a:lnTo>
                  <a:pt x="11487080" y="4674123"/>
                </a:lnTo>
                <a:cubicBezTo>
                  <a:pt x="11487080" y="4674123"/>
                  <a:pt x="11484748" y="4674123"/>
                  <a:pt x="11480092" y="4674123"/>
                </a:cubicBezTo>
                <a:close/>
                <a:moveTo>
                  <a:pt x="1879578" y="4632200"/>
                </a:moveTo>
                <a:cubicBezTo>
                  <a:pt x="1874918" y="4632200"/>
                  <a:pt x="1872590" y="4636859"/>
                  <a:pt x="1872590" y="4646174"/>
                </a:cubicBezTo>
                <a:cubicBezTo>
                  <a:pt x="1872590" y="4655490"/>
                  <a:pt x="1874918" y="4660150"/>
                  <a:pt x="1879578" y="4660150"/>
                </a:cubicBezTo>
                <a:cubicBezTo>
                  <a:pt x="1884235" y="4660150"/>
                  <a:pt x="1886565" y="4655490"/>
                  <a:pt x="1886565" y="4646174"/>
                </a:cubicBezTo>
                <a:cubicBezTo>
                  <a:pt x="1886565" y="4636859"/>
                  <a:pt x="1884235" y="4632200"/>
                  <a:pt x="1879578" y="4632200"/>
                </a:cubicBezTo>
                <a:close/>
                <a:moveTo>
                  <a:pt x="1802717" y="4632200"/>
                </a:moveTo>
                <a:cubicBezTo>
                  <a:pt x="1802717" y="4632200"/>
                  <a:pt x="1795729" y="4641517"/>
                  <a:pt x="1781755" y="4660150"/>
                </a:cubicBezTo>
                <a:cubicBezTo>
                  <a:pt x="1767782" y="4678783"/>
                  <a:pt x="1753806" y="4697414"/>
                  <a:pt x="1739832" y="4716047"/>
                </a:cubicBezTo>
                <a:cubicBezTo>
                  <a:pt x="1725857" y="4734680"/>
                  <a:pt x="1718871" y="4743996"/>
                  <a:pt x="1718871" y="4743996"/>
                </a:cubicBezTo>
                <a:cubicBezTo>
                  <a:pt x="1718871" y="4753313"/>
                  <a:pt x="1723528" y="4748655"/>
                  <a:pt x="1732844" y="4730022"/>
                </a:cubicBezTo>
                <a:lnTo>
                  <a:pt x="1760793" y="4702073"/>
                </a:lnTo>
                <a:cubicBezTo>
                  <a:pt x="1770110" y="4683440"/>
                  <a:pt x="1779427" y="4667136"/>
                  <a:pt x="1788741" y="4653162"/>
                </a:cubicBezTo>
                <a:cubicBezTo>
                  <a:pt x="1798059" y="4639188"/>
                  <a:pt x="1802717" y="4632200"/>
                  <a:pt x="1802717" y="4632200"/>
                </a:cubicBezTo>
                <a:close/>
                <a:moveTo>
                  <a:pt x="1607072" y="4632200"/>
                </a:moveTo>
                <a:cubicBezTo>
                  <a:pt x="1607072" y="4632200"/>
                  <a:pt x="1602415" y="4636859"/>
                  <a:pt x="1593099" y="4646174"/>
                </a:cubicBezTo>
                <a:lnTo>
                  <a:pt x="1593099" y="4660150"/>
                </a:lnTo>
                <a:cubicBezTo>
                  <a:pt x="1602415" y="4660150"/>
                  <a:pt x="1607072" y="4655490"/>
                  <a:pt x="1607072" y="4646174"/>
                </a:cubicBezTo>
                <a:close/>
                <a:moveTo>
                  <a:pt x="11605864" y="4576301"/>
                </a:moveTo>
                <a:cubicBezTo>
                  <a:pt x="11601204" y="4576301"/>
                  <a:pt x="11598876" y="4580960"/>
                  <a:pt x="11598876" y="4590277"/>
                </a:cubicBezTo>
                <a:cubicBezTo>
                  <a:pt x="11608192" y="4590277"/>
                  <a:pt x="11615180" y="4587948"/>
                  <a:pt x="11619836" y="4583289"/>
                </a:cubicBezTo>
                <a:cubicBezTo>
                  <a:pt x="11624494" y="4578630"/>
                  <a:pt x="11622168" y="4576301"/>
                  <a:pt x="11612850" y="4576301"/>
                </a:cubicBezTo>
                <a:cubicBezTo>
                  <a:pt x="11612850" y="4576301"/>
                  <a:pt x="11610520" y="4576301"/>
                  <a:pt x="11605864" y="4576301"/>
                </a:cubicBezTo>
                <a:close/>
                <a:moveTo>
                  <a:pt x="503083" y="4506429"/>
                </a:moveTo>
                <a:cubicBezTo>
                  <a:pt x="512400" y="4506429"/>
                  <a:pt x="517057" y="4508757"/>
                  <a:pt x="517057" y="4513416"/>
                </a:cubicBezTo>
                <a:cubicBezTo>
                  <a:pt x="517057" y="4518076"/>
                  <a:pt x="514729" y="4520404"/>
                  <a:pt x="510071" y="4520404"/>
                </a:cubicBezTo>
                <a:cubicBezTo>
                  <a:pt x="505412" y="4520404"/>
                  <a:pt x="503083" y="4515745"/>
                  <a:pt x="503083" y="4506429"/>
                </a:cubicBezTo>
                <a:close/>
                <a:moveTo>
                  <a:pt x="12402412" y="4492455"/>
                </a:moveTo>
                <a:cubicBezTo>
                  <a:pt x="12407068" y="4492455"/>
                  <a:pt x="12409400" y="4497114"/>
                  <a:pt x="12409400" y="4506429"/>
                </a:cubicBezTo>
                <a:cubicBezTo>
                  <a:pt x="12409400" y="4525061"/>
                  <a:pt x="12404742" y="4534378"/>
                  <a:pt x="12395424" y="4534378"/>
                </a:cubicBezTo>
                <a:cubicBezTo>
                  <a:pt x="12386108" y="4534378"/>
                  <a:pt x="12381450" y="4529719"/>
                  <a:pt x="12381450" y="4520404"/>
                </a:cubicBezTo>
                <a:cubicBezTo>
                  <a:pt x="12381450" y="4520404"/>
                  <a:pt x="12383780" y="4515745"/>
                  <a:pt x="12388438" y="4506429"/>
                </a:cubicBezTo>
                <a:cubicBezTo>
                  <a:pt x="12393096" y="4497114"/>
                  <a:pt x="12397754" y="4492455"/>
                  <a:pt x="12402412" y="4492455"/>
                </a:cubicBezTo>
                <a:close/>
                <a:moveTo>
                  <a:pt x="12381450" y="4464505"/>
                </a:moveTo>
                <a:cubicBezTo>
                  <a:pt x="12381450" y="4473822"/>
                  <a:pt x="12381450" y="4478479"/>
                  <a:pt x="12381450" y="4478479"/>
                </a:cubicBezTo>
                <a:lnTo>
                  <a:pt x="12367476" y="4478479"/>
                </a:lnTo>
                <a:close/>
                <a:moveTo>
                  <a:pt x="2068234" y="4450531"/>
                </a:moveTo>
                <a:lnTo>
                  <a:pt x="2068234" y="4464505"/>
                </a:lnTo>
                <a:cubicBezTo>
                  <a:pt x="2068234" y="4464505"/>
                  <a:pt x="2072891" y="4464505"/>
                  <a:pt x="2082207" y="4464505"/>
                </a:cubicBezTo>
                <a:close/>
                <a:moveTo>
                  <a:pt x="1760793" y="4450531"/>
                </a:moveTo>
                <a:cubicBezTo>
                  <a:pt x="1760793" y="4450531"/>
                  <a:pt x="1760793" y="4455189"/>
                  <a:pt x="1760793" y="4464505"/>
                </a:cubicBezTo>
                <a:cubicBezTo>
                  <a:pt x="1770110" y="4464505"/>
                  <a:pt x="1774768" y="4459846"/>
                  <a:pt x="1774768" y="4450531"/>
                </a:cubicBezTo>
                <a:cubicBezTo>
                  <a:pt x="1765451" y="4450531"/>
                  <a:pt x="1760793" y="4450531"/>
                  <a:pt x="1760793" y="4450531"/>
                </a:cubicBezTo>
                <a:close/>
                <a:moveTo>
                  <a:pt x="433210" y="4450531"/>
                </a:moveTo>
                <a:cubicBezTo>
                  <a:pt x="433210" y="4450531"/>
                  <a:pt x="433210" y="4455189"/>
                  <a:pt x="433210" y="4464505"/>
                </a:cubicBezTo>
                <a:lnTo>
                  <a:pt x="419237" y="4464505"/>
                </a:lnTo>
                <a:close/>
                <a:moveTo>
                  <a:pt x="11668748" y="4408606"/>
                </a:moveTo>
                <a:cubicBezTo>
                  <a:pt x="11659432" y="4408606"/>
                  <a:pt x="11654774" y="4413266"/>
                  <a:pt x="11654774" y="4422582"/>
                </a:cubicBezTo>
                <a:cubicBezTo>
                  <a:pt x="11654774" y="4441215"/>
                  <a:pt x="11664090" y="4445872"/>
                  <a:pt x="11682720" y="4436556"/>
                </a:cubicBezTo>
                <a:cubicBezTo>
                  <a:pt x="11692040" y="4417923"/>
                  <a:pt x="11687378" y="4408606"/>
                  <a:pt x="11668748" y="4408606"/>
                </a:cubicBezTo>
                <a:close/>
                <a:moveTo>
                  <a:pt x="2096184" y="4408606"/>
                </a:moveTo>
                <a:cubicBezTo>
                  <a:pt x="2096184" y="4417923"/>
                  <a:pt x="2098512" y="4422582"/>
                  <a:pt x="2103170" y="4422582"/>
                </a:cubicBezTo>
                <a:cubicBezTo>
                  <a:pt x="2107829" y="4422582"/>
                  <a:pt x="2114815" y="4422582"/>
                  <a:pt x="2124131" y="4422582"/>
                </a:cubicBezTo>
                <a:close/>
                <a:moveTo>
                  <a:pt x="12136896" y="4394633"/>
                </a:moveTo>
                <a:cubicBezTo>
                  <a:pt x="12141552" y="4394633"/>
                  <a:pt x="12143882" y="4399292"/>
                  <a:pt x="12143882" y="4408606"/>
                </a:cubicBezTo>
                <a:cubicBezTo>
                  <a:pt x="12143882" y="4417923"/>
                  <a:pt x="12139224" y="4422582"/>
                  <a:pt x="12129908" y="4422582"/>
                </a:cubicBezTo>
                <a:cubicBezTo>
                  <a:pt x="12120590" y="4431899"/>
                  <a:pt x="12115932" y="4431899"/>
                  <a:pt x="12115932" y="4422582"/>
                </a:cubicBezTo>
                <a:cubicBezTo>
                  <a:pt x="12115932" y="4413266"/>
                  <a:pt x="12118264" y="4406278"/>
                  <a:pt x="12122920" y="4401620"/>
                </a:cubicBezTo>
                <a:cubicBezTo>
                  <a:pt x="12127578" y="4396961"/>
                  <a:pt x="12132236" y="4394633"/>
                  <a:pt x="12136896" y="4394633"/>
                </a:cubicBezTo>
                <a:close/>
                <a:moveTo>
                  <a:pt x="1928489" y="4380659"/>
                </a:moveTo>
                <a:cubicBezTo>
                  <a:pt x="1872590" y="4464505"/>
                  <a:pt x="1835324" y="4506429"/>
                  <a:pt x="1816690" y="4506429"/>
                </a:cubicBezTo>
                <a:lnTo>
                  <a:pt x="1802717" y="4506429"/>
                </a:lnTo>
                <a:cubicBezTo>
                  <a:pt x="1802717" y="4515745"/>
                  <a:pt x="1807374" y="4520404"/>
                  <a:pt x="1816690" y="4520404"/>
                </a:cubicBezTo>
                <a:cubicBezTo>
                  <a:pt x="1816690" y="4520404"/>
                  <a:pt x="1814362" y="4520404"/>
                  <a:pt x="1809704" y="4520404"/>
                </a:cubicBezTo>
                <a:cubicBezTo>
                  <a:pt x="1805046" y="4520404"/>
                  <a:pt x="1802717" y="4525061"/>
                  <a:pt x="1802717" y="4534378"/>
                </a:cubicBezTo>
                <a:cubicBezTo>
                  <a:pt x="1802717" y="4534378"/>
                  <a:pt x="1798059" y="4534378"/>
                  <a:pt x="1788741" y="4534378"/>
                </a:cubicBezTo>
                <a:lnTo>
                  <a:pt x="1774768" y="4562327"/>
                </a:lnTo>
                <a:lnTo>
                  <a:pt x="1788741" y="4548352"/>
                </a:lnTo>
                <a:cubicBezTo>
                  <a:pt x="1798059" y="4548352"/>
                  <a:pt x="1805046" y="4543694"/>
                  <a:pt x="1809704" y="4534378"/>
                </a:cubicBezTo>
                <a:cubicBezTo>
                  <a:pt x="1814362" y="4525061"/>
                  <a:pt x="1816690" y="4520404"/>
                  <a:pt x="1816690" y="4520404"/>
                </a:cubicBezTo>
                <a:cubicBezTo>
                  <a:pt x="1816690" y="4520404"/>
                  <a:pt x="1823679" y="4513416"/>
                  <a:pt x="1837654" y="4499443"/>
                </a:cubicBezTo>
                <a:cubicBezTo>
                  <a:pt x="1851628" y="4485467"/>
                  <a:pt x="1867932" y="4469164"/>
                  <a:pt x="1886565" y="4450531"/>
                </a:cubicBezTo>
                <a:cubicBezTo>
                  <a:pt x="1923829" y="4403949"/>
                  <a:pt x="1937805" y="4380659"/>
                  <a:pt x="1928489" y="4380659"/>
                </a:cubicBezTo>
                <a:close/>
                <a:moveTo>
                  <a:pt x="2138107" y="4352709"/>
                </a:moveTo>
                <a:cubicBezTo>
                  <a:pt x="2138107" y="4352709"/>
                  <a:pt x="2135776" y="4355038"/>
                  <a:pt x="2131118" y="4359695"/>
                </a:cubicBezTo>
                <a:cubicBezTo>
                  <a:pt x="2126462" y="4364354"/>
                  <a:pt x="2124131" y="4366683"/>
                  <a:pt x="2124131" y="4366683"/>
                </a:cubicBezTo>
                <a:lnTo>
                  <a:pt x="2152081" y="4366683"/>
                </a:lnTo>
                <a:cubicBezTo>
                  <a:pt x="2161397" y="4357367"/>
                  <a:pt x="2156740" y="4352709"/>
                  <a:pt x="2138107" y="4352709"/>
                </a:cubicBezTo>
                <a:close/>
                <a:moveTo>
                  <a:pt x="1851628" y="4338734"/>
                </a:moveTo>
                <a:cubicBezTo>
                  <a:pt x="1846970" y="4338734"/>
                  <a:pt x="1844640" y="4343393"/>
                  <a:pt x="1844640" y="4352709"/>
                </a:cubicBezTo>
                <a:lnTo>
                  <a:pt x="1858615" y="4352709"/>
                </a:lnTo>
                <a:cubicBezTo>
                  <a:pt x="1867932" y="4343393"/>
                  <a:pt x="1870260" y="4338734"/>
                  <a:pt x="1865602" y="4338734"/>
                </a:cubicBezTo>
                <a:cubicBezTo>
                  <a:pt x="1860944" y="4338734"/>
                  <a:pt x="1856285" y="4338734"/>
                  <a:pt x="1851628" y="4338734"/>
                </a:cubicBezTo>
                <a:close/>
                <a:moveTo>
                  <a:pt x="2124131" y="4310786"/>
                </a:moveTo>
                <a:lnTo>
                  <a:pt x="2082207" y="4380659"/>
                </a:lnTo>
                <a:lnTo>
                  <a:pt x="2124131" y="4338734"/>
                </a:lnTo>
                <a:close/>
                <a:moveTo>
                  <a:pt x="1970411" y="4310786"/>
                </a:moveTo>
                <a:lnTo>
                  <a:pt x="1942462" y="4352709"/>
                </a:lnTo>
                <a:cubicBezTo>
                  <a:pt x="1951779" y="4352709"/>
                  <a:pt x="1970411" y="4338734"/>
                  <a:pt x="1998361" y="4310786"/>
                </a:cubicBezTo>
                <a:close/>
                <a:moveTo>
                  <a:pt x="2068234" y="4268861"/>
                </a:moveTo>
                <a:cubicBezTo>
                  <a:pt x="2068234" y="4268861"/>
                  <a:pt x="2063575" y="4275849"/>
                  <a:pt x="2054258" y="4289823"/>
                </a:cubicBezTo>
                <a:cubicBezTo>
                  <a:pt x="2044942" y="4303798"/>
                  <a:pt x="2035627" y="4315443"/>
                  <a:pt x="2026311" y="4324760"/>
                </a:cubicBezTo>
                <a:lnTo>
                  <a:pt x="2040285" y="4324760"/>
                </a:lnTo>
                <a:cubicBezTo>
                  <a:pt x="2068234" y="4287494"/>
                  <a:pt x="2079879" y="4268861"/>
                  <a:pt x="2075221" y="4268861"/>
                </a:cubicBezTo>
                <a:cubicBezTo>
                  <a:pt x="2070562" y="4268861"/>
                  <a:pt x="2068234" y="4268861"/>
                  <a:pt x="2068234" y="4268861"/>
                </a:cubicBezTo>
                <a:close/>
                <a:moveTo>
                  <a:pt x="11920288" y="4240913"/>
                </a:moveTo>
                <a:cubicBezTo>
                  <a:pt x="11929608" y="4250228"/>
                  <a:pt x="11929608" y="4259546"/>
                  <a:pt x="11920288" y="4268861"/>
                </a:cubicBezTo>
                <a:lnTo>
                  <a:pt x="11906316" y="4254887"/>
                </a:lnTo>
                <a:close/>
                <a:moveTo>
                  <a:pt x="1942462" y="4240913"/>
                </a:moveTo>
                <a:lnTo>
                  <a:pt x="1914513" y="4268861"/>
                </a:lnTo>
                <a:cubicBezTo>
                  <a:pt x="1886565" y="4296810"/>
                  <a:pt x="1877249" y="4310786"/>
                  <a:pt x="1886565" y="4310786"/>
                </a:cubicBezTo>
                <a:cubicBezTo>
                  <a:pt x="1886565" y="4310786"/>
                  <a:pt x="1888894" y="4308457"/>
                  <a:pt x="1893551" y="4303798"/>
                </a:cubicBezTo>
                <a:cubicBezTo>
                  <a:pt x="1898210" y="4299139"/>
                  <a:pt x="1905197" y="4292153"/>
                  <a:pt x="1914513" y="4282837"/>
                </a:cubicBezTo>
                <a:close/>
                <a:moveTo>
                  <a:pt x="2417598" y="4212964"/>
                </a:moveTo>
                <a:cubicBezTo>
                  <a:pt x="2408280" y="4212964"/>
                  <a:pt x="2403624" y="4215293"/>
                  <a:pt x="2403624" y="4219950"/>
                </a:cubicBezTo>
                <a:cubicBezTo>
                  <a:pt x="2403624" y="4224609"/>
                  <a:pt x="2408280" y="4226938"/>
                  <a:pt x="2417598" y="4226938"/>
                </a:cubicBezTo>
                <a:cubicBezTo>
                  <a:pt x="2426914" y="4217621"/>
                  <a:pt x="2426914" y="4212964"/>
                  <a:pt x="2417598" y="4212964"/>
                </a:cubicBezTo>
                <a:close/>
                <a:moveTo>
                  <a:pt x="2445546" y="4143091"/>
                </a:moveTo>
                <a:cubicBezTo>
                  <a:pt x="2445546" y="4152406"/>
                  <a:pt x="2445546" y="4161724"/>
                  <a:pt x="2445546" y="4171041"/>
                </a:cubicBezTo>
                <a:lnTo>
                  <a:pt x="2445546" y="4185015"/>
                </a:lnTo>
                <a:cubicBezTo>
                  <a:pt x="2454864" y="4166382"/>
                  <a:pt x="2459521" y="4152406"/>
                  <a:pt x="2459521" y="4143091"/>
                </a:cubicBezTo>
                <a:close/>
                <a:moveTo>
                  <a:pt x="11738620" y="4101166"/>
                </a:moveTo>
                <a:cubicBezTo>
                  <a:pt x="11738620" y="4110483"/>
                  <a:pt x="11738620" y="4115142"/>
                  <a:pt x="11738620" y="4115142"/>
                </a:cubicBezTo>
                <a:lnTo>
                  <a:pt x="11752596" y="4101166"/>
                </a:lnTo>
                <a:cubicBezTo>
                  <a:pt x="11752596" y="4101166"/>
                  <a:pt x="11747938" y="4101166"/>
                  <a:pt x="11738620" y="4101166"/>
                </a:cubicBezTo>
                <a:close/>
                <a:moveTo>
                  <a:pt x="2138107" y="4059243"/>
                </a:moveTo>
                <a:lnTo>
                  <a:pt x="2110157" y="4073219"/>
                </a:lnTo>
                <a:cubicBezTo>
                  <a:pt x="2054258" y="4147749"/>
                  <a:pt x="2026311" y="4189674"/>
                  <a:pt x="2026311" y="4198988"/>
                </a:cubicBezTo>
                <a:cubicBezTo>
                  <a:pt x="2026311" y="4217621"/>
                  <a:pt x="2044942" y="4198988"/>
                  <a:pt x="2082207" y="4143091"/>
                </a:cubicBezTo>
                <a:cubicBezTo>
                  <a:pt x="2110157" y="4105825"/>
                  <a:pt x="2124131" y="4087192"/>
                  <a:pt x="2124131" y="4087192"/>
                </a:cubicBezTo>
                <a:lnTo>
                  <a:pt x="2124131" y="4073219"/>
                </a:lnTo>
                <a:cubicBezTo>
                  <a:pt x="2133447" y="4063902"/>
                  <a:pt x="2138107" y="4059243"/>
                  <a:pt x="2138107" y="4059243"/>
                </a:cubicBezTo>
                <a:close/>
                <a:moveTo>
                  <a:pt x="628855" y="4045269"/>
                </a:moveTo>
                <a:cubicBezTo>
                  <a:pt x="591589" y="4082533"/>
                  <a:pt x="558982" y="4101166"/>
                  <a:pt x="531033" y="4101166"/>
                </a:cubicBezTo>
                <a:lnTo>
                  <a:pt x="545009" y="4087192"/>
                </a:lnTo>
                <a:cubicBezTo>
                  <a:pt x="563640" y="4077876"/>
                  <a:pt x="582272" y="4068559"/>
                  <a:pt x="600906" y="4059243"/>
                </a:cubicBezTo>
                <a:close/>
                <a:moveTo>
                  <a:pt x="670778" y="4003346"/>
                </a:moveTo>
                <a:cubicBezTo>
                  <a:pt x="670778" y="4012660"/>
                  <a:pt x="670778" y="4017320"/>
                  <a:pt x="670778" y="4017320"/>
                </a:cubicBezTo>
                <a:lnTo>
                  <a:pt x="656804" y="4017320"/>
                </a:lnTo>
                <a:cubicBezTo>
                  <a:pt x="656804" y="4008003"/>
                  <a:pt x="661462" y="4003346"/>
                  <a:pt x="670778" y="4003346"/>
                </a:cubicBezTo>
                <a:close/>
                <a:moveTo>
                  <a:pt x="11946492" y="3957055"/>
                </a:moveTo>
                <a:cubicBezTo>
                  <a:pt x="11947658" y="3957637"/>
                  <a:pt x="11948240" y="3959092"/>
                  <a:pt x="11948240" y="3961421"/>
                </a:cubicBezTo>
                <a:lnTo>
                  <a:pt x="11934264" y="4017320"/>
                </a:lnTo>
                <a:cubicBezTo>
                  <a:pt x="11924946" y="4026636"/>
                  <a:pt x="11915632" y="4035953"/>
                  <a:pt x="11906316" y="4045269"/>
                </a:cubicBezTo>
                <a:cubicBezTo>
                  <a:pt x="11896998" y="4054586"/>
                  <a:pt x="11887684" y="4059243"/>
                  <a:pt x="11878364" y="4059243"/>
                </a:cubicBezTo>
                <a:cubicBezTo>
                  <a:pt x="11878364" y="4059243"/>
                  <a:pt x="11873708" y="4059243"/>
                  <a:pt x="11864392" y="4059243"/>
                </a:cubicBezTo>
                <a:lnTo>
                  <a:pt x="11850418" y="4073219"/>
                </a:lnTo>
                <a:cubicBezTo>
                  <a:pt x="11850418" y="4063902"/>
                  <a:pt x="11850418" y="4059243"/>
                  <a:pt x="11850418" y="4059243"/>
                </a:cubicBezTo>
                <a:cubicBezTo>
                  <a:pt x="11859734" y="4059243"/>
                  <a:pt x="11866722" y="4054586"/>
                  <a:pt x="11871380" y="4045269"/>
                </a:cubicBezTo>
                <a:cubicBezTo>
                  <a:pt x="11876036" y="4035953"/>
                  <a:pt x="11878364" y="4031293"/>
                  <a:pt x="11878364" y="4031293"/>
                </a:cubicBezTo>
                <a:cubicBezTo>
                  <a:pt x="11887684" y="4012660"/>
                  <a:pt x="11901658" y="3994029"/>
                  <a:pt x="11920288" y="3975396"/>
                </a:cubicBezTo>
                <a:cubicBezTo>
                  <a:pt x="11934264" y="3961421"/>
                  <a:pt x="11943000" y="3955308"/>
                  <a:pt x="11946492" y="3957055"/>
                </a:cubicBezTo>
                <a:close/>
                <a:moveTo>
                  <a:pt x="11864392" y="3933473"/>
                </a:moveTo>
                <a:cubicBezTo>
                  <a:pt x="11855076" y="3933473"/>
                  <a:pt x="11855076" y="3942788"/>
                  <a:pt x="11864392" y="3961421"/>
                </a:cubicBezTo>
                <a:lnTo>
                  <a:pt x="11878364" y="3947447"/>
                </a:lnTo>
                <a:cubicBezTo>
                  <a:pt x="11878364" y="3938131"/>
                  <a:pt x="11873708" y="3933473"/>
                  <a:pt x="11864392" y="3933473"/>
                </a:cubicBezTo>
                <a:close/>
                <a:moveTo>
                  <a:pt x="768600" y="3919498"/>
                </a:moveTo>
                <a:lnTo>
                  <a:pt x="754627" y="3933473"/>
                </a:lnTo>
                <a:cubicBezTo>
                  <a:pt x="726677" y="3952106"/>
                  <a:pt x="712702" y="3961421"/>
                  <a:pt x="712702" y="3961421"/>
                </a:cubicBezTo>
                <a:close/>
                <a:moveTo>
                  <a:pt x="12269654" y="3821675"/>
                </a:moveTo>
                <a:cubicBezTo>
                  <a:pt x="12278972" y="3821675"/>
                  <a:pt x="12278972" y="3830992"/>
                  <a:pt x="12269654" y="3849625"/>
                </a:cubicBezTo>
                <a:lnTo>
                  <a:pt x="12255678" y="3835651"/>
                </a:lnTo>
                <a:close/>
                <a:moveTo>
                  <a:pt x="936295" y="3751803"/>
                </a:moveTo>
                <a:lnTo>
                  <a:pt x="894372" y="3807702"/>
                </a:lnTo>
                <a:lnTo>
                  <a:pt x="936295" y="3779752"/>
                </a:lnTo>
                <a:close/>
                <a:moveTo>
                  <a:pt x="11738620" y="3737829"/>
                </a:moveTo>
                <a:cubicBezTo>
                  <a:pt x="11738620" y="3747145"/>
                  <a:pt x="11738620" y="3751803"/>
                  <a:pt x="11738620" y="3751803"/>
                </a:cubicBezTo>
                <a:cubicBezTo>
                  <a:pt x="11747938" y="3751803"/>
                  <a:pt x="11752596" y="3747145"/>
                  <a:pt x="11752596" y="3737829"/>
                </a:cubicBezTo>
                <a:close/>
                <a:moveTo>
                  <a:pt x="12535168" y="3653981"/>
                </a:moveTo>
                <a:lnTo>
                  <a:pt x="12535168" y="3667956"/>
                </a:lnTo>
                <a:cubicBezTo>
                  <a:pt x="12544488" y="3677273"/>
                  <a:pt x="12544488" y="3686589"/>
                  <a:pt x="12535168" y="3695906"/>
                </a:cubicBezTo>
                <a:lnTo>
                  <a:pt x="12521196" y="3695906"/>
                </a:lnTo>
                <a:cubicBezTo>
                  <a:pt x="12521196" y="3686589"/>
                  <a:pt x="12521196" y="3677273"/>
                  <a:pt x="12521196" y="3667956"/>
                </a:cubicBezTo>
                <a:close/>
                <a:moveTo>
                  <a:pt x="810523" y="3626033"/>
                </a:moveTo>
                <a:cubicBezTo>
                  <a:pt x="801207" y="3626033"/>
                  <a:pt x="796549" y="3630690"/>
                  <a:pt x="796549" y="3640007"/>
                </a:cubicBezTo>
                <a:cubicBezTo>
                  <a:pt x="796549" y="3640007"/>
                  <a:pt x="801207" y="3637678"/>
                  <a:pt x="810523" y="3633019"/>
                </a:cubicBezTo>
                <a:cubicBezTo>
                  <a:pt x="819840" y="3628362"/>
                  <a:pt x="824497" y="3626033"/>
                  <a:pt x="824497" y="3626033"/>
                </a:cubicBezTo>
                <a:cubicBezTo>
                  <a:pt x="824497" y="3626033"/>
                  <a:pt x="819840" y="3626033"/>
                  <a:pt x="810523" y="3626033"/>
                </a:cubicBezTo>
                <a:close/>
                <a:moveTo>
                  <a:pt x="6777655" y="3598084"/>
                </a:moveTo>
                <a:cubicBezTo>
                  <a:pt x="6768338" y="3598084"/>
                  <a:pt x="6763682" y="3607400"/>
                  <a:pt x="6763682" y="3626033"/>
                </a:cubicBezTo>
                <a:cubicBezTo>
                  <a:pt x="6772998" y="3626033"/>
                  <a:pt x="6777655" y="3626033"/>
                  <a:pt x="6777655" y="3626033"/>
                </a:cubicBezTo>
                <a:cubicBezTo>
                  <a:pt x="6777655" y="3626033"/>
                  <a:pt x="6777655" y="3621374"/>
                  <a:pt x="6777655" y="3612057"/>
                </a:cubicBezTo>
                <a:cubicBezTo>
                  <a:pt x="6777655" y="3602743"/>
                  <a:pt x="6777655" y="3598084"/>
                  <a:pt x="6777655" y="3598084"/>
                </a:cubicBezTo>
                <a:close/>
                <a:moveTo>
                  <a:pt x="11822468" y="3570134"/>
                </a:moveTo>
                <a:lnTo>
                  <a:pt x="11794520" y="3598084"/>
                </a:lnTo>
                <a:lnTo>
                  <a:pt x="11808492" y="3598084"/>
                </a:lnTo>
                <a:cubicBezTo>
                  <a:pt x="11817808" y="3588767"/>
                  <a:pt x="11822468" y="3579451"/>
                  <a:pt x="11822468" y="3570134"/>
                </a:cubicBezTo>
                <a:close/>
                <a:moveTo>
                  <a:pt x="6791630" y="3570134"/>
                </a:moveTo>
                <a:cubicBezTo>
                  <a:pt x="6791630" y="3570134"/>
                  <a:pt x="6791630" y="3574793"/>
                  <a:pt x="6791630" y="3584108"/>
                </a:cubicBezTo>
                <a:lnTo>
                  <a:pt x="6805604" y="3584108"/>
                </a:lnTo>
                <a:cubicBezTo>
                  <a:pt x="6805604" y="3574793"/>
                  <a:pt x="6805604" y="3570134"/>
                  <a:pt x="6805604" y="3570134"/>
                </a:cubicBezTo>
                <a:cubicBezTo>
                  <a:pt x="6805604" y="3570134"/>
                  <a:pt x="6800947" y="3570134"/>
                  <a:pt x="6791630" y="3570134"/>
                </a:cubicBezTo>
                <a:close/>
                <a:moveTo>
                  <a:pt x="12262666" y="3542185"/>
                </a:moveTo>
                <a:cubicBezTo>
                  <a:pt x="12267324" y="3542185"/>
                  <a:pt x="12269654" y="3551501"/>
                  <a:pt x="12269654" y="3570134"/>
                </a:cubicBezTo>
                <a:lnTo>
                  <a:pt x="12241704" y="3584108"/>
                </a:lnTo>
                <a:cubicBezTo>
                  <a:pt x="12241704" y="3574793"/>
                  <a:pt x="12244036" y="3565475"/>
                  <a:pt x="12248692" y="3556160"/>
                </a:cubicBezTo>
                <a:cubicBezTo>
                  <a:pt x="12253350" y="3546844"/>
                  <a:pt x="12258008" y="3542185"/>
                  <a:pt x="12262666" y="3542185"/>
                </a:cubicBezTo>
                <a:close/>
                <a:moveTo>
                  <a:pt x="11908064" y="3531704"/>
                </a:moveTo>
                <a:cubicBezTo>
                  <a:pt x="11909228" y="3531704"/>
                  <a:pt x="11910974" y="3532868"/>
                  <a:pt x="11913304" y="3535199"/>
                </a:cubicBezTo>
                <a:cubicBezTo>
                  <a:pt x="11917960" y="3539856"/>
                  <a:pt x="11920288" y="3544513"/>
                  <a:pt x="11920288" y="3549172"/>
                </a:cubicBezTo>
                <a:cubicBezTo>
                  <a:pt x="11920288" y="3553832"/>
                  <a:pt x="11917960" y="3553832"/>
                  <a:pt x="11913304" y="3549172"/>
                </a:cubicBezTo>
                <a:cubicBezTo>
                  <a:pt x="11908644" y="3544513"/>
                  <a:pt x="11906316" y="3539856"/>
                  <a:pt x="11906316" y="3535199"/>
                </a:cubicBezTo>
                <a:cubicBezTo>
                  <a:pt x="11906316" y="3532868"/>
                  <a:pt x="11906900" y="3531704"/>
                  <a:pt x="11908064" y="3531704"/>
                </a:cubicBezTo>
                <a:close/>
                <a:moveTo>
                  <a:pt x="11696696" y="3430389"/>
                </a:moveTo>
                <a:cubicBezTo>
                  <a:pt x="11696696" y="3439705"/>
                  <a:pt x="11696696" y="3444362"/>
                  <a:pt x="11696696" y="3444362"/>
                </a:cubicBezTo>
                <a:lnTo>
                  <a:pt x="11710672" y="3430389"/>
                </a:lnTo>
                <a:cubicBezTo>
                  <a:pt x="11710672" y="3430389"/>
                  <a:pt x="11706016" y="3430389"/>
                  <a:pt x="11696696" y="3430389"/>
                </a:cubicBezTo>
                <a:close/>
                <a:moveTo>
                  <a:pt x="628855" y="3430389"/>
                </a:moveTo>
                <a:cubicBezTo>
                  <a:pt x="619539" y="3439705"/>
                  <a:pt x="614879" y="3444362"/>
                  <a:pt x="614879" y="3444362"/>
                </a:cubicBezTo>
                <a:lnTo>
                  <a:pt x="600906" y="3472312"/>
                </a:lnTo>
                <a:cubicBezTo>
                  <a:pt x="610221" y="3481628"/>
                  <a:pt x="624196" y="3476971"/>
                  <a:pt x="642829" y="3458338"/>
                </a:cubicBezTo>
                <a:close/>
                <a:moveTo>
                  <a:pt x="11808492" y="3416415"/>
                </a:moveTo>
                <a:cubicBezTo>
                  <a:pt x="11808492" y="3425730"/>
                  <a:pt x="11810824" y="3430389"/>
                  <a:pt x="11815480" y="3430389"/>
                </a:cubicBezTo>
                <a:cubicBezTo>
                  <a:pt x="11820138" y="3430389"/>
                  <a:pt x="11822468" y="3425730"/>
                  <a:pt x="11822468" y="3416415"/>
                </a:cubicBezTo>
                <a:close/>
                <a:moveTo>
                  <a:pt x="11787532" y="3402439"/>
                </a:moveTo>
                <a:cubicBezTo>
                  <a:pt x="11782874" y="3402439"/>
                  <a:pt x="11775886" y="3411756"/>
                  <a:pt x="11766570" y="3430389"/>
                </a:cubicBezTo>
                <a:cubicBezTo>
                  <a:pt x="11757252" y="3449022"/>
                  <a:pt x="11750264" y="3458338"/>
                  <a:pt x="11745608" y="3458338"/>
                </a:cubicBezTo>
                <a:cubicBezTo>
                  <a:pt x="11740952" y="3458338"/>
                  <a:pt x="11738620" y="3462995"/>
                  <a:pt x="11738620" y="3472312"/>
                </a:cubicBezTo>
                <a:cubicBezTo>
                  <a:pt x="11738620" y="3481628"/>
                  <a:pt x="11743276" y="3481628"/>
                  <a:pt x="11752596" y="3472312"/>
                </a:cubicBezTo>
                <a:cubicBezTo>
                  <a:pt x="11752596" y="3472312"/>
                  <a:pt x="11752596" y="3467655"/>
                  <a:pt x="11752596" y="3458338"/>
                </a:cubicBezTo>
                <a:cubicBezTo>
                  <a:pt x="11761912" y="3449022"/>
                  <a:pt x="11766570" y="3444362"/>
                  <a:pt x="11766570" y="3444362"/>
                </a:cubicBezTo>
                <a:cubicBezTo>
                  <a:pt x="11775886" y="3435048"/>
                  <a:pt x="11780544" y="3435048"/>
                  <a:pt x="11780544" y="3444362"/>
                </a:cubicBezTo>
                <a:cubicBezTo>
                  <a:pt x="11780544" y="3453679"/>
                  <a:pt x="11782874" y="3456010"/>
                  <a:pt x="11787532" y="3451350"/>
                </a:cubicBezTo>
                <a:cubicBezTo>
                  <a:pt x="11792188" y="3446691"/>
                  <a:pt x="11792188" y="3442034"/>
                  <a:pt x="11787532" y="3437377"/>
                </a:cubicBezTo>
                <a:cubicBezTo>
                  <a:pt x="11782874" y="3432717"/>
                  <a:pt x="11782874" y="3425730"/>
                  <a:pt x="11787532" y="3416415"/>
                </a:cubicBezTo>
                <a:cubicBezTo>
                  <a:pt x="11792188" y="3407098"/>
                  <a:pt x="11792188" y="3402439"/>
                  <a:pt x="11787532" y="3402439"/>
                </a:cubicBezTo>
                <a:close/>
                <a:moveTo>
                  <a:pt x="10606683" y="3402439"/>
                </a:moveTo>
                <a:lnTo>
                  <a:pt x="10634631" y="3416415"/>
                </a:lnTo>
                <a:cubicBezTo>
                  <a:pt x="10634631" y="3407098"/>
                  <a:pt x="10629973" y="3402439"/>
                  <a:pt x="10620657" y="3402439"/>
                </a:cubicBezTo>
                <a:close/>
                <a:moveTo>
                  <a:pt x="656804" y="3402439"/>
                </a:moveTo>
                <a:cubicBezTo>
                  <a:pt x="656804" y="3402439"/>
                  <a:pt x="654476" y="3404768"/>
                  <a:pt x="649817" y="3409427"/>
                </a:cubicBezTo>
                <a:cubicBezTo>
                  <a:pt x="645157" y="3414086"/>
                  <a:pt x="642829" y="3416415"/>
                  <a:pt x="642829" y="3416415"/>
                </a:cubicBezTo>
                <a:cubicBezTo>
                  <a:pt x="652145" y="3416415"/>
                  <a:pt x="656804" y="3416415"/>
                  <a:pt x="656804" y="3416415"/>
                </a:cubicBezTo>
                <a:cubicBezTo>
                  <a:pt x="656804" y="3416415"/>
                  <a:pt x="656804" y="3411756"/>
                  <a:pt x="656804" y="3402439"/>
                </a:cubicBezTo>
                <a:close/>
                <a:moveTo>
                  <a:pt x="12046060" y="3388465"/>
                </a:moveTo>
                <a:cubicBezTo>
                  <a:pt x="12055376" y="3397782"/>
                  <a:pt x="12060034" y="3407098"/>
                  <a:pt x="12060034" y="3416415"/>
                </a:cubicBezTo>
                <a:cubicBezTo>
                  <a:pt x="12060034" y="3425730"/>
                  <a:pt x="12055376" y="3435048"/>
                  <a:pt x="12046060" y="3444362"/>
                </a:cubicBezTo>
                <a:lnTo>
                  <a:pt x="12046060" y="3416415"/>
                </a:lnTo>
                <a:close/>
                <a:moveTo>
                  <a:pt x="698727" y="3346542"/>
                </a:moveTo>
                <a:cubicBezTo>
                  <a:pt x="689411" y="3346542"/>
                  <a:pt x="684752" y="3348871"/>
                  <a:pt x="684752" y="3353528"/>
                </a:cubicBezTo>
                <a:cubicBezTo>
                  <a:pt x="684752" y="3358187"/>
                  <a:pt x="689411" y="3360516"/>
                  <a:pt x="698727" y="3360516"/>
                </a:cubicBezTo>
                <a:cubicBezTo>
                  <a:pt x="698727" y="3360516"/>
                  <a:pt x="698727" y="3355857"/>
                  <a:pt x="698727" y="3346542"/>
                </a:cubicBezTo>
                <a:close/>
                <a:moveTo>
                  <a:pt x="531033" y="3332567"/>
                </a:moveTo>
                <a:lnTo>
                  <a:pt x="531033" y="3346542"/>
                </a:lnTo>
                <a:lnTo>
                  <a:pt x="517057" y="3346542"/>
                </a:lnTo>
                <a:cubicBezTo>
                  <a:pt x="517057" y="3337226"/>
                  <a:pt x="521716" y="3332567"/>
                  <a:pt x="531033" y="3332567"/>
                </a:cubicBezTo>
                <a:close/>
                <a:moveTo>
                  <a:pt x="10617164" y="3325581"/>
                </a:moveTo>
                <a:cubicBezTo>
                  <a:pt x="10614835" y="3325581"/>
                  <a:pt x="10611340" y="3327909"/>
                  <a:pt x="10606683" y="3332567"/>
                </a:cubicBezTo>
                <a:cubicBezTo>
                  <a:pt x="10606683" y="3341883"/>
                  <a:pt x="10609012" y="3346542"/>
                  <a:pt x="10613669" y="3346542"/>
                </a:cubicBezTo>
                <a:cubicBezTo>
                  <a:pt x="10618326" y="3346542"/>
                  <a:pt x="10620657" y="3341883"/>
                  <a:pt x="10620657" y="3332567"/>
                </a:cubicBezTo>
                <a:cubicBezTo>
                  <a:pt x="10620657" y="3327909"/>
                  <a:pt x="10619493" y="3325581"/>
                  <a:pt x="10617164" y="3325581"/>
                </a:cubicBezTo>
                <a:close/>
                <a:moveTo>
                  <a:pt x="11459128" y="3276670"/>
                </a:moveTo>
                <a:lnTo>
                  <a:pt x="11459128" y="3304617"/>
                </a:lnTo>
                <a:lnTo>
                  <a:pt x="11445154" y="3290643"/>
                </a:lnTo>
                <a:cubicBezTo>
                  <a:pt x="11454472" y="3290643"/>
                  <a:pt x="11459128" y="3285984"/>
                  <a:pt x="11459128" y="3276670"/>
                </a:cubicBezTo>
                <a:close/>
                <a:moveTo>
                  <a:pt x="11811988" y="3269682"/>
                </a:moveTo>
                <a:cubicBezTo>
                  <a:pt x="11809656" y="3269682"/>
                  <a:pt x="11808492" y="3272010"/>
                  <a:pt x="11808492" y="3276670"/>
                </a:cubicBezTo>
                <a:lnTo>
                  <a:pt x="11794520" y="3290643"/>
                </a:lnTo>
                <a:cubicBezTo>
                  <a:pt x="11785200" y="3281327"/>
                  <a:pt x="11771228" y="3290643"/>
                  <a:pt x="11752596" y="3318593"/>
                </a:cubicBezTo>
                <a:cubicBezTo>
                  <a:pt x="11752596" y="3327907"/>
                  <a:pt x="11750264" y="3334895"/>
                  <a:pt x="11745608" y="3339554"/>
                </a:cubicBezTo>
                <a:cubicBezTo>
                  <a:pt x="11740952" y="3344212"/>
                  <a:pt x="11733964" y="3346542"/>
                  <a:pt x="11724646" y="3346542"/>
                </a:cubicBezTo>
                <a:cubicBezTo>
                  <a:pt x="11724646" y="3346542"/>
                  <a:pt x="11719988" y="3348871"/>
                  <a:pt x="11710672" y="3353528"/>
                </a:cubicBezTo>
                <a:cubicBezTo>
                  <a:pt x="11701354" y="3358187"/>
                  <a:pt x="11696696" y="3365175"/>
                  <a:pt x="11696696" y="3374490"/>
                </a:cubicBezTo>
                <a:lnTo>
                  <a:pt x="11724646" y="3374490"/>
                </a:lnTo>
                <a:cubicBezTo>
                  <a:pt x="11733964" y="3365175"/>
                  <a:pt x="11743276" y="3360516"/>
                  <a:pt x="11752596" y="3360516"/>
                </a:cubicBezTo>
                <a:cubicBezTo>
                  <a:pt x="11789862" y="3360516"/>
                  <a:pt x="11808492" y="3346542"/>
                  <a:pt x="11808492" y="3318593"/>
                </a:cubicBezTo>
                <a:lnTo>
                  <a:pt x="11822468" y="3276670"/>
                </a:lnTo>
                <a:cubicBezTo>
                  <a:pt x="11817808" y="3272010"/>
                  <a:pt x="11814316" y="3269682"/>
                  <a:pt x="11811988" y="3269682"/>
                </a:cubicBezTo>
                <a:close/>
                <a:moveTo>
                  <a:pt x="10704503" y="3248720"/>
                </a:moveTo>
                <a:cubicBezTo>
                  <a:pt x="10695187" y="3248720"/>
                  <a:pt x="10690530" y="3253377"/>
                  <a:pt x="10690530" y="3262694"/>
                </a:cubicBezTo>
                <a:cubicBezTo>
                  <a:pt x="10699846" y="3262694"/>
                  <a:pt x="10704503" y="3262694"/>
                  <a:pt x="10704503" y="3262694"/>
                </a:cubicBezTo>
                <a:cubicBezTo>
                  <a:pt x="10704503" y="3253377"/>
                  <a:pt x="10704503" y="3248720"/>
                  <a:pt x="10704503" y="3248720"/>
                </a:cubicBezTo>
                <a:close/>
                <a:moveTo>
                  <a:pt x="10802326" y="3220771"/>
                </a:moveTo>
                <a:lnTo>
                  <a:pt x="10802326" y="3234744"/>
                </a:lnTo>
                <a:cubicBezTo>
                  <a:pt x="10802326" y="3234744"/>
                  <a:pt x="10806983" y="3234744"/>
                  <a:pt x="10816301" y="3234744"/>
                </a:cubicBezTo>
                <a:close/>
                <a:moveTo>
                  <a:pt x="10760402" y="3220771"/>
                </a:moveTo>
                <a:cubicBezTo>
                  <a:pt x="10751086" y="3220771"/>
                  <a:pt x="10748757" y="3223099"/>
                  <a:pt x="10753415" y="3227758"/>
                </a:cubicBezTo>
                <a:cubicBezTo>
                  <a:pt x="10758072" y="3232416"/>
                  <a:pt x="10755745" y="3239404"/>
                  <a:pt x="10746429" y="3248720"/>
                </a:cubicBezTo>
                <a:cubicBezTo>
                  <a:pt x="10746429" y="3239404"/>
                  <a:pt x="10741771" y="3234744"/>
                  <a:pt x="10732453" y="3234744"/>
                </a:cubicBezTo>
                <a:lnTo>
                  <a:pt x="10718479" y="3234744"/>
                </a:lnTo>
                <a:lnTo>
                  <a:pt x="10746429" y="3248720"/>
                </a:lnTo>
                <a:cubicBezTo>
                  <a:pt x="10737110" y="3258035"/>
                  <a:pt x="10737110" y="3262694"/>
                  <a:pt x="10746429" y="3262694"/>
                </a:cubicBezTo>
                <a:lnTo>
                  <a:pt x="10774376" y="3234744"/>
                </a:lnTo>
                <a:cubicBezTo>
                  <a:pt x="10783695" y="3225430"/>
                  <a:pt x="10779035" y="3220771"/>
                  <a:pt x="10760402" y="3220771"/>
                </a:cubicBezTo>
                <a:close/>
                <a:moveTo>
                  <a:pt x="10704503" y="3206795"/>
                </a:moveTo>
                <a:cubicBezTo>
                  <a:pt x="10704503" y="3216111"/>
                  <a:pt x="10709161" y="3220771"/>
                  <a:pt x="10718479" y="3220771"/>
                </a:cubicBezTo>
                <a:lnTo>
                  <a:pt x="10718479" y="3206795"/>
                </a:lnTo>
                <a:cubicBezTo>
                  <a:pt x="10718479" y="3206795"/>
                  <a:pt x="10713822" y="3206795"/>
                  <a:pt x="10704503" y="3206795"/>
                </a:cubicBezTo>
                <a:close/>
                <a:moveTo>
                  <a:pt x="10634631" y="3206795"/>
                </a:moveTo>
                <a:lnTo>
                  <a:pt x="10634631" y="3220771"/>
                </a:lnTo>
                <a:lnTo>
                  <a:pt x="10634631" y="3234744"/>
                </a:lnTo>
                <a:cubicBezTo>
                  <a:pt x="10625314" y="3244061"/>
                  <a:pt x="10622988" y="3251049"/>
                  <a:pt x="10627645" y="3255706"/>
                </a:cubicBezTo>
                <a:cubicBezTo>
                  <a:pt x="10632302" y="3260365"/>
                  <a:pt x="10639288" y="3262694"/>
                  <a:pt x="10648606" y="3262694"/>
                </a:cubicBezTo>
                <a:cubicBezTo>
                  <a:pt x="10648606" y="3253377"/>
                  <a:pt x="10655592" y="3246391"/>
                  <a:pt x="10669568" y="3241732"/>
                </a:cubicBezTo>
                <a:cubicBezTo>
                  <a:pt x="10683542" y="3237073"/>
                  <a:pt x="10690530" y="3232416"/>
                  <a:pt x="10690530" y="3227758"/>
                </a:cubicBezTo>
                <a:cubicBezTo>
                  <a:pt x="10690530" y="3223099"/>
                  <a:pt x="10685872" y="3220771"/>
                  <a:pt x="10676556" y="3220771"/>
                </a:cubicBezTo>
                <a:cubicBezTo>
                  <a:pt x="10667238" y="3220771"/>
                  <a:pt x="10660252" y="3220771"/>
                  <a:pt x="10655592" y="3220771"/>
                </a:cubicBezTo>
                <a:cubicBezTo>
                  <a:pt x="10650935" y="3220771"/>
                  <a:pt x="10643949" y="3216111"/>
                  <a:pt x="10634631" y="3206795"/>
                </a:cubicBezTo>
                <a:close/>
                <a:moveTo>
                  <a:pt x="12393676" y="3198063"/>
                </a:moveTo>
                <a:cubicBezTo>
                  <a:pt x="12397172" y="3196898"/>
                  <a:pt x="12400084" y="3197480"/>
                  <a:pt x="12402412" y="3199809"/>
                </a:cubicBezTo>
                <a:cubicBezTo>
                  <a:pt x="12407068" y="3204466"/>
                  <a:pt x="12409400" y="3209125"/>
                  <a:pt x="12409400" y="3213783"/>
                </a:cubicBezTo>
                <a:cubicBezTo>
                  <a:pt x="12409400" y="3218442"/>
                  <a:pt x="12404742" y="3220771"/>
                  <a:pt x="12395424" y="3220771"/>
                </a:cubicBezTo>
                <a:cubicBezTo>
                  <a:pt x="12376792" y="3220771"/>
                  <a:pt x="12372134" y="3216111"/>
                  <a:pt x="12381450" y="3206795"/>
                </a:cubicBezTo>
                <a:cubicBezTo>
                  <a:pt x="12386108" y="3202138"/>
                  <a:pt x="12390184" y="3199227"/>
                  <a:pt x="12393676" y="3198063"/>
                </a:cubicBezTo>
                <a:close/>
                <a:moveTo>
                  <a:pt x="11878364" y="3192821"/>
                </a:moveTo>
                <a:cubicBezTo>
                  <a:pt x="11887684" y="3202138"/>
                  <a:pt x="11892340" y="3213783"/>
                  <a:pt x="11892340" y="3227758"/>
                </a:cubicBezTo>
                <a:cubicBezTo>
                  <a:pt x="11892340" y="3241732"/>
                  <a:pt x="11890012" y="3248720"/>
                  <a:pt x="11885352" y="3248720"/>
                </a:cubicBezTo>
                <a:cubicBezTo>
                  <a:pt x="11880696" y="3248720"/>
                  <a:pt x="11873708" y="3253377"/>
                  <a:pt x="11864392" y="3262694"/>
                </a:cubicBezTo>
                <a:cubicBezTo>
                  <a:pt x="11864392" y="3244061"/>
                  <a:pt x="11864392" y="3225430"/>
                  <a:pt x="11864392" y="3206795"/>
                </a:cubicBezTo>
                <a:close/>
                <a:moveTo>
                  <a:pt x="10662580" y="3192821"/>
                </a:moveTo>
                <a:cubicBezTo>
                  <a:pt x="10653264" y="3192821"/>
                  <a:pt x="10648606" y="3195150"/>
                  <a:pt x="10648606" y="3199809"/>
                </a:cubicBezTo>
                <a:cubicBezTo>
                  <a:pt x="10648606" y="3204466"/>
                  <a:pt x="10653264" y="3206795"/>
                  <a:pt x="10662580" y="3206795"/>
                </a:cubicBezTo>
                <a:cubicBezTo>
                  <a:pt x="10671897" y="3206795"/>
                  <a:pt x="10676556" y="3206795"/>
                  <a:pt x="10676556" y="3206795"/>
                </a:cubicBezTo>
                <a:close/>
                <a:moveTo>
                  <a:pt x="475134" y="3192821"/>
                </a:moveTo>
                <a:lnTo>
                  <a:pt x="503083" y="3192821"/>
                </a:lnTo>
                <a:cubicBezTo>
                  <a:pt x="484450" y="3202138"/>
                  <a:pt x="475134" y="3206795"/>
                  <a:pt x="475134" y="3206795"/>
                </a:cubicBezTo>
                <a:cubicBezTo>
                  <a:pt x="475134" y="3225430"/>
                  <a:pt x="465817" y="3234744"/>
                  <a:pt x="447186" y="3234744"/>
                </a:cubicBezTo>
                <a:lnTo>
                  <a:pt x="447186" y="3220771"/>
                </a:lnTo>
                <a:cubicBezTo>
                  <a:pt x="456503" y="3220771"/>
                  <a:pt x="456503" y="3216111"/>
                  <a:pt x="447186" y="3206795"/>
                </a:cubicBezTo>
                <a:close/>
                <a:moveTo>
                  <a:pt x="531033" y="3171861"/>
                </a:moveTo>
                <a:cubicBezTo>
                  <a:pt x="535691" y="3171861"/>
                  <a:pt x="540349" y="3174190"/>
                  <a:pt x="545009" y="3178847"/>
                </a:cubicBezTo>
                <a:lnTo>
                  <a:pt x="531033" y="3178847"/>
                </a:lnTo>
                <a:lnTo>
                  <a:pt x="517057" y="3178847"/>
                </a:lnTo>
                <a:cubicBezTo>
                  <a:pt x="521716" y="3174190"/>
                  <a:pt x="526375" y="3171861"/>
                  <a:pt x="531033" y="3171861"/>
                </a:cubicBezTo>
                <a:close/>
                <a:moveTo>
                  <a:pt x="712702" y="3122948"/>
                </a:moveTo>
                <a:cubicBezTo>
                  <a:pt x="712702" y="3122948"/>
                  <a:pt x="710372" y="3125277"/>
                  <a:pt x="705716" y="3129936"/>
                </a:cubicBezTo>
                <a:cubicBezTo>
                  <a:pt x="701056" y="3134594"/>
                  <a:pt x="703385" y="3136922"/>
                  <a:pt x="712702" y="3136922"/>
                </a:cubicBezTo>
                <a:cubicBezTo>
                  <a:pt x="722018" y="3136922"/>
                  <a:pt x="726677" y="3136922"/>
                  <a:pt x="726677" y="3136922"/>
                </a:cubicBezTo>
                <a:cubicBezTo>
                  <a:pt x="726677" y="3127608"/>
                  <a:pt x="722018" y="3122948"/>
                  <a:pt x="712702" y="3122948"/>
                </a:cubicBezTo>
                <a:close/>
                <a:moveTo>
                  <a:pt x="10856478" y="3112468"/>
                </a:moveTo>
                <a:cubicBezTo>
                  <a:pt x="10852983" y="3112468"/>
                  <a:pt x="10848908" y="3113632"/>
                  <a:pt x="10844249" y="3115961"/>
                </a:cubicBezTo>
                <a:cubicBezTo>
                  <a:pt x="10834932" y="3120620"/>
                  <a:pt x="10834932" y="3127608"/>
                  <a:pt x="10844249" y="3136922"/>
                </a:cubicBezTo>
                <a:lnTo>
                  <a:pt x="10858225" y="3136922"/>
                </a:lnTo>
                <a:cubicBezTo>
                  <a:pt x="10867541" y="3127608"/>
                  <a:pt x="10869868" y="3120620"/>
                  <a:pt x="10865210" y="3115961"/>
                </a:cubicBezTo>
                <a:cubicBezTo>
                  <a:pt x="10862882" y="3113632"/>
                  <a:pt x="10859971" y="3112468"/>
                  <a:pt x="10856478" y="3112468"/>
                </a:cubicBezTo>
                <a:close/>
                <a:moveTo>
                  <a:pt x="6609962" y="3094999"/>
                </a:moveTo>
                <a:cubicBezTo>
                  <a:pt x="6609962" y="3094999"/>
                  <a:pt x="6607632" y="3099658"/>
                  <a:pt x="6602974" y="3108975"/>
                </a:cubicBezTo>
                <a:cubicBezTo>
                  <a:pt x="6598315" y="3118289"/>
                  <a:pt x="6598315" y="3122948"/>
                  <a:pt x="6602974" y="3122948"/>
                </a:cubicBezTo>
                <a:cubicBezTo>
                  <a:pt x="6607632" y="3122948"/>
                  <a:pt x="6609962" y="3118289"/>
                  <a:pt x="6609962" y="3108975"/>
                </a:cubicBezTo>
                <a:cubicBezTo>
                  <a:pt x="6609962" y="3099658"/>
                  <a:pt x="6609962" y="3094999"/>
                  <a:pt x="6609962" y="3094999"/>
                </a:cubicBezTo>
                <a:close/>
                <a:moveTo>
                  <a:pt x="10781364" y="3089760"/>
                </a:moveTo>
                <a:cubicBezTo>
                  <a:pt x="10776707" y="3093254"/>
                  <a:pt x="10774376" y="3104317"/>
                  <a:pt x="10774376" y="3122948"/>
                </a:cubicBezTo>
                <a:cubicBezTo>
                  <a:pt x="10765060" y="3132265"/>
                  <a:pt x="10760402" y="3136922"/>
                  <a:pt x="10760402" y="3136922"/>
                </a:cubicBezTo>
                <a:lnTo>
                  <a:pt x="10760402" y="3122948"/>
                </a:lnTo>
                <a:lnTo>
                  <a:pt x="10732453" y="3122948"/>
                </a:lnTo>
                <a:lnTo>
                  <a:pt x="10732453" y="3150898"/>
                </a:lnTo>
                <a:cubicBezTo>
                  <a:pt x="10732453" y="3141581"/>
                  <a:pt x="10734783" y="3139251"/>
                  <a:pt x="10739441" y="3143910"/>
                </a:cubicBezTo>
                <a:cubicBezTo>
                  <a:pt x="10744098" y="3148569"/>
                  <a:pt x="10746429" y="3150898"/>
                  <a:pt x="10746429" y="3150898"/>
                </a:cubicBezTo>
                <a:cubicBezTo>
                  <a:pt x="10746429" y="3150898"/>
                  <a:pt x="10746429" y="3155557"/>
                  <a:pt x="10746429" y="3164872"/>
                </a:cubicBezTo>
                <a:cubicBezTo>
                  <a:pt x="10737110" y="3174188"/>
                  <a:pt x="10741771" y="3178847"/>
                  <a:pt x="10760402" y="3178847"/>
                </a:cubicBezTo>
                <a:cubicBezTo>
                  <a:pt x="10779035" y="3169531"/>
                  <a:pt x="10788352" y="3164872"/>
                  <a:pt x="10788352" y="3164872"/>
                </a:cubicBezTo>
                <a:cubicBezTo>
                  <a:pt x="10797668" y="3164872"/>
                  <a:pt x="10797668" y="3160214"/>
                  <a:pt x="10788352" y="3150898"/>
                </a:cubicBezTo>
                <a:lnTo>
                  <a:pt x="10788352" y="3136922"/>
                </a:lnTo>
                <a:cubicBezTo>
                  <a:pt x="10816301" y="3136922"/>
                  <a:pt x="10820959" y="3125277"/>
                  <a:pt x="10802326" y="3101987"/>
                </a:cubicBezTo>
                <a:cubicBezTo>
                  <a:pt x="10793009" y="3090342"/>
                  <a:pt x="10786023" y="3086267"/>
                  <a:pt x="10781364" y="3089760"/>
                </a:cubicBezTo>
                <a:close/>
                <a:moveTo>
                  <a:pt x="6623936" y="3081025"/>
                </a:moveTo>
                <a:cubicBezTo>
                  <a:pt x="6623936" y="3090342"/>
                  <a:pt x="6628593" y="3094999"/>
                  <a:pt x="6637910" y="3094999"/>
                </a:cubicBezTo>
                <a:lnTo>
                  <a:pt x="6637910" y="3081025"/>
                </a:lnTo>
                <a:cubicBezTo>
                  <a:pt x="6637910" y="3081025"/>
                  <a:pt x="6635581" y="3081025"/>
                  <a:pt x="6630924" y="3081025"/>
                </a:cubicBezTo>
                <a:cubicBezTo>
                  <a:pt x="6626264" y="3081025"/>
                  <a:pt x="6623936" y="3081025"/>
                  <a:pt x="6623936" y="3081025"/>
                </a:cubicBezTo>
                <a:close/>
                <a:moveTo>
                  <a:pt x="12046060" y="3067050"/>
                </a:moveTo>
                <a:cubicBezTo>
                  <a:pt x="12046060" y="3067050"/>
                  <a:pt x="12050718" y="3067050"/>
                  <a:pt x="12060034" y="3067050"/>
                </a:cubicBezTo>
                <a:lnTo>
                  <a:pt x="12046060" y="3081025"/>
                </a:lnTo>
                <a:close/>
                <a:moveTo>
                  <a:pt x="11612850" y="3067050"/>
                </a:moveTo>
                <a:lnTo>
                  <a:pt x="11584900" y="3108975"/>
                </a:lnTo>
                <a:lnTo>
                  <a:pt x="11584900" y="3081025"/>
                </a:lnTo>
                <a:close/>
                <a:moveTo>
                  <a:pt x="642829" y="3067050"/>
                </a:moveTo>
                <a:lnTo>
                  <a:pt x="642829" y="3081025"/>
                </a:lnTo>
                <a:cubicBezTo>
                  <a:pt x="652145" y="3081025"/>
                  <a:pt x="656804" y="3076366"/>
                  <a:pt x="656804" y="3067050"/>
                </a:cubicBezTo>
                <a:cubicBezTo>
                  <a:pt x="647487" y="3067050"/>
                  <a:pt x="642829" y="3067050"/>
                  <a:pt x="642829" y="3067050"/>
                </a:cubicBezTo>
                <a:close/>
                <a:moveTo>
                  <a:pt x="10830275" y="3039102"/>
                </a:moveTo>
                <a:cubicBezTo>
                  <a:pt x="10830275" y="3039102"/>
                  <a:pt x="10827945" y="3041431"/>
                  <a:pt x="10823287" y="3046088"/>
                </a:cubicBezTo>
                <a:cubicBezTo>
                  <a:pt x="10818630" y="3050747"/>
                  <a:pt x="10816301" y="3055404"/>
                  <a:pt x="10816301" y="3060064"/>
                </a:cubicBezTo>
                <a:cubicBezTo>
                  <a:pt x="10816301" y="3064721"/>
                  <a:pt x="10816301" y="3071709"/>
                  <a:pt x="10816301" y="3081025"/>
                </a:cubicBezTo>
                <a:cubicBezTo>
                  <a:pt x="10806983" y="3090342"/>
                  <a:pt x="10806983" y="3097328"/>
                  <a:pt x="10816301" y="3101987"/>
                </a:cubicBezTo>
                <a:cubicBezTo>
                  <a:pt x="10825618" y="3106646"/>
                  <a:pt x="10839592" y="3108975"/>
                  <a:pt x="10858225" y="3108975"/>
                </a:cubicBezTo>
                <a:cubicBezTo>
                  <a:pt x="10876856" y="3108975"/>
                  <a:pt x="10888503" y="3108975"/>
                  <a:pt x="10893160" y="3108975"/>
                </a:cubicBezTo>
                <a:cubicBezTo>
                  <a:pt x="10897817" y="3108975"/>
                  <a:pt x="10900148" y="3108975"/>
                  <a:pt x="10900148" y="3108975"/>
                </a:cubicBezTo>
                <a:lnTo>
                  <a:pt x="10900148" y="3094999"/>
                </a:lnTo>
                <a:lnTo>
                  <a:pt x="10886172" y="3081025"/>
                </a:lnTo>
                <a:cubicBezTo>
                  <a:pt x="10895490" y="3081025"/>
                  <a:pt x="10890829" y="3078697"/>
                  <a:pt x="10872198" y="3074037"/>
                </a:cubicBezTo>
                <a:cubicBezTo>
                  <a:pt x="10853567" y="3069378"/>
                  <a:pt x="10844249" y="3062392"/>
                  <a:pt x="10844249" y="3053076"/>
                </a:cubicBezTo>
                <a:cubicBezTo>
                  <a:pt x="10844249" y="3043759"/>
                  <a:pt x="10839592" y="3039102"/>
                  <a:pt x="10830275" y="3039102"/>
                </a:cubicBezTo>
                <a:close/>
                <a:moveTo>
                  <a:pt x="6819580" y="3025126"/>
                </a:moveTo>
                <a:lnTo>
                  <a:pt x="6805604" y="3039102"/>
                </a:lnTo>
                <a:cubicBezTo>
                  <a:pt x="6805604" y="3039102"/>
                  <a:pt x="6810264" y="3039102"/>
                  <a:pt x="6819580" y="3039102"/>
                </a:cubicBezTo>
                <a:cubicBezTo>
                  <a:pt x="6828896" y="3039102"/>
                  <a:pt x="6833554" y="3039102"/>
                  <a:pt x="6833554" y="3039102"/>
                </a:cubicBezTo>
                <a:close/>
                <a:moveTo>
                  <a:pt x="11487080" y="3006495"/>
                </a:moveTo>
                <a:lnTo>
                  <a:pt x="11487080" y="3007658"/>
                </a:lnTo>
                <a:cubicBezTo>
                  <a:pt x="11487080" y="3009988"/>
                  <a:pt x="11487080" y="3011153"/>
                  <a:pt x="11487080" y="3011153"/>
                </a:cubicBezTo>
                <a:lnTo>
                  <a:pt x="11482420" y="3009599"/>
                </a:lnTo>
                <a:close/>
                <a:moveTo>
                  <a:pt x="11070898" y="2988880"/>
                </a:moveTo>
                <a:cubicBezTo>
                  <a:pt x="11066534" y="2989753"/>
                  <a:pt x="11060855" y="2997177"/>
                  <a:pt x="11053869" y="3011153"/>
                </a:cubicBezTo>
                <a:lnTo>
                  <a:pt x="11067841" y="3011153"/>
                </a:lnTo>
                <a:cubicBezTo>
                  <a:pt x="11077159" y="3001836"/>
                  <a:pt x="11079488" y="2994848"/>
                  <a:pt x="11074830" y="2990191"/>
                </a:cubicBezTo>
                <a:cubicBezTo>
                  <a:pt x="11073664" y="2989027"/>
                  <a:pt x="11072355" y="2988589"/>
                  <a:pt x="11070898" y="2988880"/>
                </a:cubicBezTo>
                <a:close/>
                <a:moveTo>
                  <a:pt x="6791630" y="2983203"/>
                </a:moveTo>
                <a:lnTo>
                  <a:pt x="6777655" y="2997177"/>
                </a:lnTo>
                <a:cubicBezTo>
                  <a:pt x="6777655" y="2997177"/>
                  <a:pt x="6772998" y="3001836"/>
                  <a:pt x="6763682" y="3011153"/>
                </a:cubicBezTo>
                <a:cubicBezTo>
                  <a:pt x="6754365" y="3020469"/>
                  <a:pt x="6749708" y="3025126"/>
                  <a:pt x="6749708" y="3025126"/>
                </a:cubicBezTo>
                <a:cubicBezTo>
                  <a:pt x="6749708" y="3025126"/>
                  <a:pt x="6747377" y="3027455"/>
                  <a:pt x="6742720" y="3032114"/>
                </a:cubicBezTo>
                <a:cubicBezTo>
                  <a:pt x="6738062" y="3036773"/>
                  <a:pt x="6735732" y="3043759"/>
                  <a:pt x="6735732" y="3053076"/>
                </a:cubicBezTo>
                <a:lnTo>
                  <a:pt x="6763682" y="3025126"/>
                </a:lnTo>
                <a:cubicBezTo>
                  <a:pt x="6772998" y="3015810"/>
                  <a:pt x="6779986" y="3006493"/>
                  <a:pt x="6784643" y="2997177"/>
                </a:cubicBezTo>
                <a:cubicBezTo>
                  <a:pt x="6789300" y="2987862"/>
                  <a:pt x="6791630" y="2983203"/>
                  <a:pt x="6791630" y="2983203"/>
                </a:cubicBezTo>
                <a:close/>
                <a:moveTo>
                  <a:pt x="12087984" y="2969229"/>
                </a:moveTo>
                <a:cubicBezTo>
                  <a:pt x="12087984" y="2969229"/>
                  <a:pt x="12087984" y="2976215"/>
                  <a:pt x="12087984" y="2990191"/>
                </a:cubicBezTo>
                <a:cubicBezTo>
                  <a:pt x="12087984" y="3004165"/>
                  <a:pt x="12083328" y="3018139"/>
                  <a:pt x="12074010" y="3032114"/>
                </a:cubicBezTo>
                <a:cubicBezTo>
                  <a:pt x="12064692" y="3046088"/>
                  <a:pt x="12053048" y="3055404"/>
                  <a:pt x="12039072" y="3060064"/>
                </a:cubicBezTo>
                <a:cubicBezTo>
                  <a:pt x="12025100" y="3064721"/>
                  <a:pt x="12015782" y="3064721"/>
                  <a:pt x="12011124" y="3060064"/>
                </a:cubicBezTo>
                <a:cubicBezTo>
                  <a:pt x="12006468" y="3055404"/>
                  <a:pt x="12008794" y="3046088"/>
                  <a:pt x="12018112" y="3032114"/>
                </a:cubicBezTo>
                <a:cubicBezTo>
                  <a:pt x="12027428" y="3018139"/>
                  <a:pt x="12036744" y="3011153"/>
                  <a:pt x="12046060" y="3011153"/>
                </a:cubicBezTo>
                <a:cubicBezTo>
                  <a:pt x="12046060" y="3001836"/>
                  <a:pt x="12048392" y="2994848"/>
                  <a:pt x="12053048" y="2990191"/>
                </a:cubicBezTo>
                <a:cubicBezTo>
                  <a:pt x="12057704" y="2985532"/>
                  <a:pt x="12060034" y="2983203"/>
                  <a:pt x="12060034" y="2983203"/>
                </a:cubicBezTo>
                <a:cubicBezTo>
                  <a:pt x="12078668" y="2973887"/>
                  <a:pt x="12087984" y="2969229"/>
                  <a:pt x="12087984" y="2969229"/>
                </a:cubicBezTo>
                <a:close/>
                <a:moveTo>
                  <a:pt x="663790" y="2969229"/>
                </a:moveTo>
                <a:cubicBezTo>
                  <a:pt x="659133" y="2969229"/>
                  <a:pt x="652145" y="2973887"/>
                  <a:pt x="642829" y="2983203"/>
                </a:cubicBezTo>
                <a:cubicBezTo>
                  <a:pt x="652145" y="2983203"/>
                  <a:pt x="656804" y="2983203"/>
                  <a:pt x="656804" y="2983203"/>
                </a:cubicBezTo>
                <a:cubicBezTo>
                  <a:pt x="666121" y="2983203"/>
                  <a:pt x="670778" y="2980874"/>
                  <a:pt x="670778" y="2976215"/>
                </a:cubicBezTo>
                <a:cubicBezTo>
                  <a:pt x="670778" y="2971558"/>
                  <a:pt x="668450" y="2969229"/>
                  <a:pt x="663790" y="2969229"/>
                </a:cubicBezTo>
                <a:close/>
                <a:moveTo>
                  <a:pt x="10879186" y="2955254"/>
                </a:moveTo>
                <a:cubicBezTo>
                  <a:pt x="10883843" y="2955254"/>
                  <a:pt x="10890829" y="2955254"/>
                  <a:pt x="10900148" y="2955254"/>
                </a:cubicBezTo>
                <a:cubicBezTo>
                  <a:pt x="10909464" y="2955254"/>
                  <a:pt x="10914122" y="2959913"/>
                  <a:pt x="10914122" y="2969229"/>
                </a:cubicBezTo>
                <a:cubicBezTo>
                  <a:pt x="10914122" y="2978544"/>
                  <a:pt x="10909464" y="2983203"/>
                  <a:pt x="10900148" y="2983203"/>
                </a:cubicBezTo>
                <a:cubicBezTo>
                  <a:pt x="10881515" y="2983203"/>
                  <a:pt x="10872198" y="2978544"/>
                  <a:pt x="10872198" y="2969229"/>
                </a:cubicBezTo>
                <a:cubicBezTo>
                  <a:pt x="10872198" y="2959913"/>
                  <a:pt x="10874529" y="2955254"/>
                  <a:pt x="10879186" y="2955254"/>
                </a:cubicBezTo>
                <a:close/>
                <a:moveTo>
                  <a:pt x="9852057" y="2955254"/>
                </a:moveTo>
                <a:cubicBezTo>
                  <a:pt x="9852057" y="2973887"/>
                  <a:pt x="9847400" y="2983203"/>
                  <a:pt x="9838082" y="2983203"/>
                </a:cubicBezTo>
                <a:lnTo>
                  <a:pt x="9838082" y="3025126"/>
                </a:lnTo>
                <a:cubicBezTo>
                  <a:pt x="9838082" y="3025126"/>
                  <a:pt x="9842739" y="3011153"/>
                  <a:pt x="9852057" y="2983203"/>
                </a:cubicBezTo>
                <a:cubicBezTo>
                  <a:pt x="9861374" y="2973887"/>
                  <a:pt x="9866031" y="2966901"/>
                  <a:pt x="9866031" y="2962241"/>
                </a:cubicBezTo>
                <a:cubicBezTo>
                  <a:pt x="9866031" y="2957582"/>
                  <a:pt x="9866031" y="2955254"/>
                  <a:pt x="9866031" y="2955254"/>
                </a:cubicBezTo>
                <a:close/>
                <a:moveTo>
                  <a:pt x="6777655" y="2955254"/>
                </a:moveTo>
                <a:cubicBezTo>
                  <a:pt x="6777655" y="2964570"/>
                  <a:pt x="6777655" y="2969229"/>
                  <a:pt x="6777655" y="2969229"/>
                </a:cubicBezTo>
                <a:cubicBezTo>
                  <a:pt x="6777655" y="2959913"/>
                  <a:pt x="6782314" y="2955254"/>
                  <a:pt x="6791630" y="2955254"/>
                </a:cubicBezTo>
                <a:cubicBezTo>
                  <a:pt x="6791630" y="2955254"/>
                  <a:pt x="6786972" y="2955254"/>
                  <a:pt x="6777655" y="2955254"/>
                </a:cubicBezTo>
                <a:close/>
                <a:moveTo>
                  <a:pt x="10914122" y="2941280"/>
                </a:moveTo>
                <a:lnTo>
                  <a:pt x="10928095" y="2941280"/>
                </a:lnTo>
                <a:lnTo>
                  <a:pt x="10914122" y="2955254"/>
                </a:lnTo>
                <a:cubicBezTo>
                  <a:pt x="10914122" y="2945937"/>
                  <a:pt x="10914122" y="2941280"/>
                  <a:pt x="10914122" y="2941280"/>
                </a:cubicBezTo>
                <a:close/>
                <a:moveTo>
                  <a:pt x="11032905" y="2913330"/>
                </a:moveTo>
                <a:cubicBezTo>
                  <a:pt x="11028248" y="2913330"/>
                  <a:pt x="11023589" y="2917990"/>
                  <a:pt x="11018932" y="2927304"/>
                </a:cubicBezTo>
                <a:cubicBezTo>
                  <a:pt x="11014274" y="2936621"/>
                  <a:pt x="11016601" y="2941280"/>
                  <a:pt x="11025917" y="2941280"/>
                </a:cubicBezTo>
                <a:cubicBezTo>
                  <a:pt x="11035236" y="2941280"/>
                  <a:pt x="11039893" y="2936621"/>
                  <a:pt x="11039893" y="2927304"/>
                </a:cubicBezTo>
                <a:cubicBezTo>
                  <a:pt x="11039893" y="2917990"/>
                  <a:pt x="11037564" y="2913330"/>
                  <a:pt x="11032905" y="2913330"/>
                </a:cubicBezTo>
                <a:close/>
                <a:moveTo>
                  <a:pt x="10997970" y="2899357"/>
                </a:moveTo>
                <a:cubicBezTo>
                  <a:pt x="10979337" y="2908671"/>
                  <a:pt x="10974678" y="2917990"/>
                  <a:pt x="10983994" y="2927304"/>
                </a:cubicBezTo>
                <a:lnTo>
                  <a:pt x="11011944" y="2927304"/>
                </a:lnTo>
                <a:cubicBezTo>
                  <a:pt x="11021260" y="2908671"/>
                  <a:pt x="11016601" y="2899357"/>
                  <a:pt x="10997970" y="2899357"/>
                </a:cubicBezTo>
                <a:close/>
                <a:moveTo>
                  <a:pt x="10956047" y="2894697"/>
                </a:moveTo>
                <a:lnTo>
                  <a:pt x="10942071" y="2913330"/>
                </a:lnTo>
                <a:cubicBezTo>
                  <a:pt x="10942071" y="2913330"/>
                  <a:pt x="10946728" y="2913330"/>
                  <a:pt x="10956047" y="2913330"/>
                </a:cubicBezTo>
                <a:cubicBezTo>
                  <a:pt x="10965363" y="2913330"/>
                  <a:pt x="10970020" y="2911002"/>
                  <a:pt x="10970020" y="2906343"/>
                </a:cubicBezTo>
                <a:cubicBezTo>
                  <a:pt x="10970020" y="2901685"/>
                  <a:pt x="10965363" y="2899357"/>
                  <a:pt x="10956047" y="2899357"/>
                </a:cubicBezTo>
                <a:close/>
                <a:moveTo>
                  <a:pt x="7025704" y="2892369"/>
                </a:moveTo>
                <a:cubicBezTo>
                  <a:pt x="7023375" y="2892369"/>
                  <a:pt x="7019882" y="2894697"/>
                  <a:pt x="7015222" y="2899357"/>
                </a:cubicBezTo>
                <a:cubicBezTo>
                  <a:pt x="7024539" y="2899357"/>
                  <a:pt x="7029198" y="2899357"/>
                  <a:pt x="7029198" y="2899357"/>
                </a:cubicBezTo>
                <a:cubicBezTo>
                  <a:pt x="7029198" y="2894697"/>
                  <a:pt x="7028034" y="2892369"/>
                  <a:pt x="7025704" y="2892369"/>
                </a:cubicBezTo>
                <a:close/>
                <a:moveTo>
                  <a:pt x="6833554" y="2885381"/>
                </a:moveTo>
                <a:cubicBezTo>
                  <a:pt x="6833554" y="2894697"/>
                  <a:pt x="6833554" y="2899357"/>
                  <a:pt x="6833554" y="2899357"/>
                </a:cubicBezTo>
                <a:cubicBezTo>
                  <a:pt x="6833554" y="2899357"/>
                  <a:pt x="6835882" y="2899357"/>
                  <a:pt x="6840542" y="2899357"/>
                </a:cubicBezTo>
                <a:cubicBezTo>
                  <a:pt x="6845199" y="2899357"/>
                  <a:pt x="6847530" y="2899357"/>
                  <a:pt x="6847530" y="2899357"/>
                </a:cubicBezTo>
                <a:cubicBezTo>
                  <a:pt x="6847530" y="2890040"/>
                  <a:pt x="6842870" y="2885381"/>
                  <a:pt x="6833554" y="2885381"/>
                </a:cubicBezTo>
                <a:close/>
                <a:moveTo>
                  <a:pt x="726677" y="2885381"/>
                </a:moveTo>
                <a:cubicBezTo>
                  <a:pt x="726677" y="2885381"/>
                  <a:pt x="726677" y="2890040"/>
                  <a:pt x="726677" y="2899357"/>
                </a:cubicBezTo>
                <a:cubicBezTo>
                  <a:pt x="735992" y="2899357"/>
                  <a:pt x="740651" y="2897026"/>
                  <a:pt x="740651" y="2892369"/>
                </a:cubicBezTo>
                <a:cubicBezTo>
                  <a:pt x="740651" y="2887710"/>
                  <a:pt x="735992" y="2885381"/>
                  <a:pt x="726677" y="2885381"/>
                </a:cubicBezTo>
                <a:close/>
                <a:moveTo>
                  <a:pt x="11025917" y="2871407"/>
                </a:moveTo>
                <a:lnTo>
                  <a:pt x="11011944" y="2885381"/>
                </a:lnTo>
                <a:lnTo>
                  <a:pt x="11025917" y="2885381"/>
                </a:lnTo>
                <a:close/>
                <a:moveTo>
                  <a:pt x="11515028" y="2857432"/>
                </a:moveTo>
                <a:lnTo>
                  <a:pt x="11515028" y="2871407"/>
                </a:lnTo>
                <a:lnTo>
                  <a:pt x="11529002" y="2871407"/>
                </a:lnTo>
                <a:cubicBezTo>
                  <a:pt x="11529002" y="2871407"/>
                  <a:pt x="11524344" y="2866750"/>
                  <a:pt x="11515028" y="2857432"/>
                </a:cubicBezTo>
                <a:close/>
                <a:moveTo>
                  <a:pt x="10983994" y="2857432"/>
                </a:moveTo>
                <a:lnTo>
                  <a:pt x="10963870" y="2884264"/>
                </a:lnTo>
                <a:lnTo>
                  <a:pt x="10968272" y="2883634"/>
                </a:lnTo>
                <a:cubicBezTo>
                  <a:pt x="10971769" y="2882470"/>
                  <a:pt x="10974680" y="2880724"/>
                  <a:pt x="10977008" y="2878393"/>
                </a:cubicBezTo>
                <a:cubicBezTo>
                  <a:pt x="10981666" y="2873736"/>
                  <a:pt x="10983994" y="2866750"/>
                  <a:pt x="10983994" y="2857432"/>
                </a:cubicBezTo>
                <a:close/>
                <a:moveTo>
                  <a:pt x="10914122" y="2857432"/>
                </a:moveTo>
                <a:lnTo>
                  <a:pt x="10886172" y="2927304"/>
                </a:lnTo>
                <a:lnTo>
                  <a:pt x="10886172" y="2941280"/>
                </a:lnTo>
                <a:cubicBezTo>
                  <a:pt x="10886172" y="2941280"/>
                  <a:pt x="10881515" y="2943609"/>
                  <a:pt x="10872198" y="2948266"/>
                </a:cubicBezTo>
                <a:cubicBezTo>
                  <a:pt x="10862882" y="2952925"/>
                  <a:pt x="10858225" y="2959913"/>
                  <a:pt x="10858225" y="2969229"/>
                </a:cubicBezTo>
                <a:cubicBezTo>
                  <a:pt x="10858225" y="2969229"/>
                  <a:pt x="10858225" y="2971558"/>
                  <a:pt x="10858225" y="2976215"/>
                </a:cubicBezTo>
                <a:cubicBezTo>
                  <a:pt x="10858225" y="2980874"/>
                  <a:pt x="10853567" y="2987862"/>
                  <a:pt x="10844249" y="2997177"/>
                </a:cubicBezTo>
                <a:cubicBezTo>
                  <a:pt x="10834932" y="3006493"/>
                  <a:pt x="10837263" y="3013481"/>
                  <a:pt x="10851237" y="3018139"/>
                </a:cubicBezTo>
                <a:cubicBezTo>
                  <a:pt x="10865210" y="3022798"/>
                  <a:pt x="10872198" y="3029786"/>
                  <a:pt x="10872198" y="3039102"/>
                </a:cubicBezTo>
                <a:cubicBezTo>
                  <a:pt x="10862882" y="3057735"/>
                  <a:pt x="10862882" y="3067050"/>
                  <a:pt x="10872198" y="3067050"/>
                </a:cubicBezTo>
                <a:cubicBezTo>
                  <a:pt x="10881515" y="3067050"/>
                  <a:pt x="10890829" y="3067050"/>
                  <a:pt x="10900148" y="3067050"/>
                </a:cubicBezTo>
                <a:cubicBezTo>
                  <a:pt x="10909464" y="3076366"/>
                  <a:pt x="10932753" y="3057735"/>
                  <a:pt x="10970020" y="3011153"/>
                </a:cubicBezTo>
                <a:lnTo>
                  <a:pt x="10970020" y="2997177"/>
                </a:lnTo>
                <a:cubicBezTo>
                  <a:pt x="10979337" y="2987862"/>
                  <a:pt x="10983994" y="2983203"/>
                  <a:pt x="10983994" y="2983203"/>
                </a:cubicBezTo>
                <a:lnTo>
                  <a:pt x="10970020" y="2983203"/>
                </a:lnTo>
                <a:cubicBezTo>
                  <a:pt x="10960704" y="2992520"/>
                  <a:pt x="10956047" y="2997177"/>
                  <a:pt x="10956047" y="2997177"/>
                </a:cubicBezTo>
                <a:lnTo>
                  <a:pt x="10970020" y="2969229"/>
                </a:lnTo>
                <a:cubicBezTo>
                  <a:pt x="10979337" y="2959913"/>
                  <a:pt x="10983994" y="2955254"/>
                  <a:pt x="10983994" y="2955254"/>
                </a:cubicBezTo>
                <a:lnTo>
                  <a:pt x="10970020" y="2955254"/>
                </a:lnTo>
                <a:cubicBezTo>
                  <a:pt x="10970020" y="2964570"/>
                  <a:pt x="10967690" y="2966901"/>
                  <a:pt x="10963033" y="2962241"/>
                </a:cubicBezTo>
                <a:cubicBezTo>
                  <a:pt x="10958375" y="2957582"/>
                  <a:pt x="10956047" y="2950596"/>
                  <a:pt x="10956047" y="2941280"/>
                </a:cubicBezTo>
                <a:cubicBezTo>
                  <a:pt x="10956047" y="2931963"/>
                  <a:pt x="10951389" y="2924976"/>
                  <a:pt x="10942071" y="2920318"/>
                </a:cubicBezTo>
                <a:cubicBezTo>
                  <a:pt x="10932753" y="2915659"/>
                  <a:pt x="10928095" y="2913330"/>
                  <a:pt x="10928095" y="2913330"/>
                </a:cubicBezTo>
                <a:lnTo>
                  <a:pt x="10928095" y="2899357"/>
                </a:lnTo>
                <a:cubicBezTo>
                  <a:pt x="10918781" y="2899357"/>
                  <a:pt x="10914122" y="2904014"/>
                  <a:pt x="10914122" y="2913330"/>
                </a:cubicBezTo>
                <a:cubicBezTo>
                  <a:pt x="10904805" y="2913330"/>
                  <a:pt x="10900148" y="2911002"/>
                  <a:pt x="10900148" y="2906343"/>
                </a:cubicBezTo>
                <a:cubicBezTo>
                  <a:pt x="10900148" y="2901685"/>
                  <a:pt x="10904805" y="2894697"/>
                  <a:pt x="10914122" y="2885381"/>
                </a:cubicBezTo>
                <a:lnTo>
                  <a:pt x="10914122" y="2871407"/>
                </a:lnTo>
                <a:lnTo>
                  <a:pt x="10928095" y="2857432"/>
                </a:lnTo>
                <a:close/>
                <a:moveTo>
                  <a:pt x="7043172" y="2857432"/>
                </a:moveTo>
                <a:cubicBezTo>
                  <a:pt x="7043172" y="2857432"/>
                  <a:pt x="7043172" y="2862091"/>
                  <a:pt x="7043172" y="2871407"/>
                </a:cubicBezTo>
                <a:cubicBezTo>
                  <a:pt x="7043172" y="2871407"/>
                  <a:pt x="7045502" y="2869079"/>
                  <a:pt x="7050160" y="2864419"/>
                </a:cubicBezTo>
                <a:cubicBezTo>
                  <a:pt x="7054817" y="2859762"/>
                  <a:pt x="7052488" y="2857432"/>
                  <a:pt x="7043172" y="2857432"/>
                </a:cubicBezTo>
                <a:close/>
                <a:moveTo>
                  <a:pt x="586931" y="2857432"/>
                </a:moveTo>
                <a:lnTo>
                  <a:pt x="572956" y="2871407"/>
                </a:lnTo>
                <a:cubicBezTo>
                  <a:pt x="554323" y="2880724"/>
                  <a:pt x="540349" y="2880724"/>
                  <a:pt x="531033" y="2871407"/>
                </a:cubicBezTo>
                <a:close/>
                <a:moveTo>
                  <a:pt x="11039893" y="2843458"/>
                </a:moveTo>
                <a:lnTo>
                  <a:pt x="11025917" y="2857432"/>
                </a:lnTo>
                <a:cubicBezTo>
                  <a:pt x="11035236" y="2866750"/>
                  <a:pt x="11039893" y="2866750"/>
                  <a:pt x="11039893" y="2857432"/>
                </a:cubicBezTo>
                <a:close/>
                <a:moveTo>
                  <a:pt x="6833554" y="2843458"/>
                </a:moveTo>
                <a:cubicBezTo>
                  <a:pt x="6824238" y="2843458"/>
                  <a:pt x="6819580" y="2848117"/>
                  <a:pt x="6819580" y="2857432"/>
                </a:cubicBezTo>
                <a:cubicBezTo>
                  <a:pt x="6828896" y="2866750"/>
                  <a:pt x="6838212" y="2862091"/>
                  <a:pt x="6847530" y="2843458"/>
                </a:cubicBezTo>
                <a:close/>
                <a:moveTo>
                  <a:pt x="6873730" y="2834723"/>
                </a:moveTo>
                <a:cubicBezTo>
                  <a:pt x="6870238" y="2835888"/>
                  <a:pt x="6866160" y="2838800"/>
                  <a:pt x="6861504" y="2843458"/>
                </a:cubicBezTo>
                <a:cubicBezTo>
                  <a:pt x="6870820" y="2852774"/>
                  <a:pt x="6877808" y="2857432"/>
                  <a:pt x="6882465" y="2857432"/>
                </a:cubicBezTo>
                <a:cubicBezTo>
                  <a:pt x="6887122" y="2857432"/>
                  <a:pt x="6889453" y="2855103"/>
                  <a:pt x="6889453" y="2850446"/>
                </a:cubicBezTo>
                <a:cubicBezTo>
                  <a:pt x="6889453" y="2845788"/>
                  <a:pt x="6887122" y="2841129"/>
                  <a:pt x="6882465" y="2836470"/>
                </a:cubicBezTo>
                <a:cubicBezTo>
                  <a:pt x="6880136" y="2834141"/>
                  <a:pt x="6877226" y="2833559"/>
                  <a:pt x="6873730" y="2834723"/>
                </a:cubicBezTo>
                <a:close/>
                <a:moveTo>
                  <a:pt x="10997970" y="2829484"/>
                </a:moveTo>
                <a:lnTo>
                  <a:pt x="10997970" y="2843458"/>
                </a:lnTo>
                <a:lnTo>
                  <a:pt x="11011944" y="2843458"/>
                </a:lnTo>
                <a:cubicBezTo>
                  <a:pt x="11011944" y="2834141"/>
                  <a:pt x="11007286" y="2829484"/>
                  <a:pt x="10997970" y="2829484"/>
                </a:cubicBezTo>
                <a:close/>
                <a:moveTo>
                  <a:pt x="11221562" y="2801534"/>
                </a:moveTo>
                <a:cubicBezTo>
                  <a:pt x="11221562" y="2801534"/>
                  <a:pt x="11221562" y="2806192"/>
                  <a:pt x="11221562" y="2815508"/>
                </a:cubicBezTo>
                <a:cubicBezTo>
                  <a:pt x="11221562" y="2815508"/>
                  <a:pt x="11221562" y="2820167"/>
                  <a:pt x="11221562" y="2829484"/>
                </a:cubicBezTo>
                <a:cubicBezTo>
                  <a:pt x="11230880" y="2829484"/>
                  <a:pt x="11233208" y="2834141"/>
                  <a:pt x="11228550" y="2843458"/>
                </a:cubicBezTo>
                <a:cubicBezTo>
                  <a:pt x="11223892" y="2852774"/>
                  <a:pt x="11216904" y="2862091"/>
                  <a:pt x="11207588" y="2871407"/>
                </a:cubicBezTo>
                <a:lnTo>
                  <a:pt x="11207588" y="2857432"/>
                </a:lnTo>
                <a:cubicBezTo>
                  <a:pt x="11216904" y="2848117"/>
                  <a:pt x="11219232" y="2841129"/>
                  <a:pt x="11214576" y="2836470"/>
                </a:cubicBezTo>
                <a:cubicBezTo>
                  <a:pt x="11209920" y="2831813"/>
                  <a:pt x="11207588" y="2824825"/>
                  <a:pt x="11207588" y="2815508"/>
                </a:cubicBezTo>
                <a:cubicBezTo>
                  <a:pt x="11207588" y="2806192"/>
                  <a:pt x="11212244" y="2801534"/>
                  <a:pt x="11221562" y="2801534"/>
                </a:cubicBezTo>
                <a:close/>
                <a:moveTo>
                  <a:pt x="10886172" y="2801534"/>
                </a:moveTo>
                <a:lnTo>
                  <a:pt x="10883378" y="2809920"/>
                </a:lnTo>
                <a:lnTo>
                  <a:pt x="10900148" y="2801534"/>
                </a:lnTo>
                <a:close/>
                <a:moveTo>
                  <a:pt x="7043172" y="2773585"/>
                </a:moveTo>
                <a:lnTo>
                  <a:pt x="6945350" y="2885381"/>
                </a:lnTo>
                <a:cubicBezTo>
                  <a:pt x="6945350" y="2894697"/>
                  <a:pt x="6963983" y="2880724"/>
                  <a:pt x="7001249" y="2843458"/>
                </a:cubicBezTo>
                <a:cubicBezTo>
                  <a:pt x="7029198" y="2806192"/>
                  <a:pt x="7043172" y="2782902"/>
                  <a:pt x="7043172" y="2773585"/>
                </a:cubicBezTo>
                <a:close/>
                <a:moveTo>
                  <a:pt x="1076041" y="2773585"/>
                </a:moveTo>
                <a:cubicBezTo>
                  <a:pt x="1066724" y="2773585"/>
                  <a:pt x="1062065" y="2778244"/>
                  <a:pt x="1062065" y="2787559"/>
                </a:cubicBezTo>
                <a:cubicBezTo>
                  <a:pt x="1062065" y="2787559"/>
                  <a:pt x="1062065" y="2792218"/>
                  <a:pt x="1062065" y="2801534"/>
                </a:cubicBezTo>
                <a:cubicBezTo>
                  <a:pt x="1071381" y="2792218"/>
                  <a:pt x="1076041" y="2787559"/>
                  <a:pt x="1076041" y="2787559"/>
                </a:cubicBezTo>
                <a:cubicBezTo>
                  <a:pt x="1076041" y="2778244"/>
                  <a:pt x="1076041" y="2773585"/>
                  <a:pt x="1076041" y="2773585"/>
                </a:cubicBezTo>
                <a:close/>
                <a:moveTo>
                  <a:pt x="6775908" y="2763104"/>
                </a:moveTo>
                <a:cubicBezTo>
                  <a:pt x="6774744" y="2763104"/>
                  <a:pt x="6772998" y="2764269"/>
                  <a:pt x="6770669" y="2766597"/>
                </a:cubicBezTo>
                <a:cubicBezTo>
                  <a:pt x="6766010" y="2771256"/>
                  <a:pt x="6763682" y="2773585"/>
                  <a:pt x="6763682" y="2773585"/>
                </a:cubicBezTo>
                <a:lnTo>
                  <a:pt x="6763682" y="2787559"/>
                </a:lnTo>
                <a:cubicBezTo>
                  <a:pt x="6772998" y="2778244"/>
                  <a:pt x="6777655" y="2771256"/>
                  <a:pt x="6777655" y="2766597"/>
                </a:cubicBezTo>
                <a:cubicBezTo>
                  <a:pt x="6777655" y="2764269"/>
                  <a:pt x="6777073" y="2763104"/>
                  <a:pt x="6775908" y="2763104"/>
                </a:cubicBezTo>
                <a:close/>
                <a:moveTo>
                  <a:pt x="10942071" y="2759609"/>
                </a:moveTo>
                <a:cubicBezTo>
                  <a:pt x="10932753" y="2759609"/>
                  <a:pt x="10928095" y="2764269"/>
                  <a:pt x="10928095" y="2773585"/>
                </a:cubicBezTo>
                <a:cubicBezTo>
                  <a:pt x="10928095" y="2782902"/>
                  <a:pt x="10928095" y="2787559"/>
                  <a:pt x="10928095" y="2787559"/>
                </a:cubicBezTo>
                <a:cubicBezTo>
                  <a:pt x="10918781" y="2787559"/>
                  <a:pt x="10914122" y="2789889"/>
                  <a:pt x="10914122" y="2794547"/>
                </a:cubicBezTo>
                <a:cubicBezTo>
                  <a:pt x="10914122" y="2799206"/>
                  <a:pt x="10918781" y="2801534"/>
                  <a:pt x="10928095" y="2801534"/>
                </a:cubicBezTo>
                <a:lnTo>
                  <a:pt x="10942071" y="2801534"/>
                </a:lnTo>
                <a:lnTo>
                  <a:pt x="10956047" y="2801534"/>
                </a:lnTo>
                <a:lnTo>
                  <a:pt x="10970020" y="2787559"/>
                </a:lnTo>
                <a:close/>
                <a:moveTo>
                  <a:pt x="10886172" y="2759609"/>
                </a:moveTo>
                <a:cubicBezTo>
                  <a:pt x="10886172" y="2759609"/>
                  <a:pt x="10881515" y="2764269"/>
                  <a:pt x="10872198" y="2773585"/>
                </a:cubicBezTo>
                <a:cubicBezTo>
                  <a:pt x="10872198" y="2782902"/>
                  <a:pt x="10876856" y="2782902"/>
                  <a:pt x="10886172" y="2773585"/>
                </a:cubicBezTo>
                <a:close/>
                <a:moveTo>
                  <a:pt x="10704503" y="2759609"/>
                </a:moveTo>
                <a:cubicBezTo>
                  <a:pt x="10695187" y="2759609"/>
                  <a:pt x="10688199" y="2761940"/>
                  <a:pt x="10683542" y="2766597"/>
                </a:cubicBezTo>
                <a:cubicBezTo>
                  <a:pt x="10678885" y="2771256"/>
                  <a:pt x="10676556" y="2773585"/>
                  <a:pt x="10676556" y="2773585"/>
                </a:cubicBezTo>
                <a:cubicBezTo>
                  <a:pt x="10676556" y="2782902"/>
                  <a:pt x="10681213" y="2782902"/>
                  <a:pt x="10690530" y="2773585"/>
                </a:cubicBezTo>
                <a:close/>
                <a:moveTo>
                  <a:pt x="11305408" y="2731662"/>
                </a:moveTo>
                <a:cubicBezTo>
                  <a:pt x="11305408" y="2740978"/>
                  <a:pt x="11305408" y="2745636"/>
                  <a:pt x="11305408" y="2745636"/>
                </a:cubicBezTo>
                <a:cubicBezTo>
                  <a:pt x="11296094" y="2745636"/>
                  <a:pt x="11291434" y="2743307"/>
                  <a:pt x="11291434" y="2738648"/>
                </a:cubicBezTo>
                <a:cubicBezTo>
                  <a:pt x="11291434" y="2733990"/>
                  <a:pt x="11296094" y="2731662"/>
                  <a:pt x="11305408" y="2731662"/>
                </a:cubicBezTo>
                <a:close/>
                <a:moveTo>
                  <a:pt x="10844249" y="2731662"/>
                </a:moveTo>
                <a:cubicBezTo>
                  <a:pt x="10834932" y="2731662"/>
                  <a:pt x="10827945" y="2733990"/>
                  <a:pt x="10823287" y="2738648"/>
                </a:cubicBezTo>
                <a:cubicBezTo>
                  <a:pt x="10818630" y="2743307"/>
                  <a:pt x="10816301" y="2745636"/>
                  <a:pt x="10816301" y="2745636"/>
                </a:cubicBezTo>
                <a:lnTo>
                  <a:pt x="10830275" y="2745636"/>
                </a:lnTo>
                <a:lnTo>
                  <a:pt x="10844249" y="2759609"/>
                </a:lnTo>
                <a:cubicBezTo>
                  <a:pt x="10834932" y="2759609"/>
                  <a:pt x="10830275" y="2764269"/>
                  <a:pt x="10830275" y="2773585"/>
                </a:cubicBezTo>
                <a:cubicBezTo>
                  <a:pt x="10830275" y="2782902"/>
                  <a:pt x="10834932" y="2792218"/>
                  <a:pt x="10844249" y="2801534"/>
                </a:cubicBezTo>
                <a:lnTo>
                  <a:pt x="10816301" y="2815508"/>
                </a:lnTo>
                <a:lnTo>
                  <a:pt x="10788352" y="2801534"/>
                </a:lnTo>
                <a:cubicBezTo>
                  <a:pt x="10788352" y="2792218"/>
                  <a:pt x="10788352" y="2787559"/>
                  <a:pt x="10788352" y="2787559"/>
                </a:cubicBezTo>
                <a:cubicBezTo>
                  <a:pt x="10797668" y="2787559"/>
                  <a:pt x="10802326" y="2787559"/>
                  <a:pt x="10802326" y="2787559"/>
                </a:cubicBezTo>
                <a:cubicBezTo>
                  <a:pt x="10802326" y="2759609"/>
                  <a:pt x="10793009" y="2745636"/>
                  <a:pt x="10774376" y="2745636"/>
                </a:cubicBezTo>
                <a:cubicBezTo>
                  <a:pt x="10774376" y="2745636"/>
                  <a:pt x="10772048" y="2750295"/>
                  <a:pt x="10767390" y="2759609"/>
                </a:cubicBezTo>
                <a:cubicBezTo>
                  <a:pt x="10762733" y="2768928"/>
                  <a:pt x="10762733" y="2773585"/>
                  <a:pt x="10767390" y="2773585"/>
                </a:cubicBezTo>
                <a:cubicBezTo>
                  <a:pt x="10772048" y="2773585"/>
                  <a:pt x="10774376" y="2782902"/>
                  <a:pt x="10774376" y="2801534"/>
                </a:cubicBezTo>
                <a:lnTo>
                  <a:pt x="10746429" y="2787559"/>
                </a:lnTo>
                <a:lnTo>
                  <a:pt x="10746429" y="2759609"/>
                </a:lnTo>
                <a:lnTo>
                  <a:pt x="10732453" y="2787559"/>
                </a:lnTo>
                <a:cubicBezTo>
                  <a:pt x="10732453" y="2796877"/>
                  <a:pt x="10727796" y="2806192"/>
                  <a:pt x="10718479" y="2815508"/>
                </a:cubicBezTo>
                <a:cubicBezTo>
                  <a:pt x="10709161" y="2815508"/>
                  <a:pt x="10704503" y="2820167"/>
                  <a:pt x="10704503" y="2829484"/>
                </a:cubicBezTo>
                <a:lnTo>
                  <a:pt x="10718479" y="2829484"/>
                </a:lnTo>
                <a:cubicBezTo>
                  <a:pt x="10727796" y="2820167"/>
                  <a:pt x="10739441" y="2820167"/>
                  <a:pt x="10753415" y="2829484"/>
                </a:cubicBezTo>
                <a:cubicBezTo>
                  <a:pt x="10767390" y="2838800"/>
                  <a:pt x="10774376" y="2843458"/>
                  <a:pt x="10774376" y="2843458"/>
                </a:cubicBezTo>
                <a:lnTo>
                  <a:pt x="10788352" y="2843458"/>
                </a:lnTo>
                <a:cubicBezTo>
                  <a:pt x="10797668" y="2852774"/>
                  <a:pt x="10811644" y="2857432"/>
                  <a:pt x="10830275" y="2857432"/>
                </a:cubicBezTo>
                <a:cubicBezTo>
                  <a:pt x="10848906" y="2857432"/>
                  <a:pt x="10865210" y="2857432"/>
                  <a:pt x="10879186" y="2857432"/>
                </a:cubicBezTo>
                <a:cubicBezTo>
                  <a:pt x="10893160" y="2857432"/>
                  <a:pt x="10900148" y="2855103"/>
                  <a:pt x="10900148" y="2850446"/>
                </a:cubicBezTo>
                <a:cubicBezTo>
                  <a:pt x="10900148" y="2845788"/>
                  <a:pt x="10890829" y="2841129"/>
                  <a:pt x="10872198" y="2836470"/>
                </a:cubicBezTo>
                <a:cubicBezTo>
                  <a:pt x="10853567" y="2831813"/>
                  <a:pt x="10844249" y="2829484"/>
                  <a:pt x="10844249" y="2829484"/>
                </a:cubicBezTo>
                <a:lnTo>
                  <a:pt x="10844249" y="2815508"/>
                </a:lnTo>
                <a:cubicBezTo>
                  <a:pt x="10844249" y="2806192"/>
                  <a:pt x="10848906" y="2801534"/>
                  <a:pt x="10858225" y="2801534"/>
                </a:cubicBezTo>
                <a:cubicBezTo>
                  <a:pt x="10848906" y="2792218"/>
                  <a:pt x="10848906" y="2785230"/>
                  <a:pt x="10858225" y="2780573"/>
                </a:cubicBezTo>
                <a:cubicBezTo>
                  <a:pt x="10867541" y="2775916"/>
                  <a:pt x="10872198" y="2764269"/>
                  <a:pt x="10872198" y="2745636"/>
                </a:cubicBezTo>
                <a:cubicBezTo>
                  <a:pt x="10862882" y="2745636"/>
                  <a:pt x="10858225" y="2743307"/>
                  <a:pt x="10858225" y="2738648"/>
                </a:cubicBezTo>
                <a:cubicBezTo>
                  <a:pt x="10858225" y="2733990"/>
                  <a:pt x="10853567" y="2731662"/>
                  <a:pt x="10844249" y="2731662"/>
                </a:cubicBezTo>
                <a:close/>
                <a:moveTo>
                  <a:pt x="11646788" y="2723677"/>
                </a:moveTo>
                <a:lnTo>
                  <a:pt x="11640798" y="2731662"/>
                </a:lnTo>
                <a:cubicBezTo>
                  <a:pt x="11640798" y="2740978"/>
                  <a:pt x="11640798" y="2745636"/>
                  <a:pt x="11640798" y="2745636"/>
                </a:cubicBezTo>
                <a:cubicBezTo>
                  <a:pt x="11640798" y="2745636"/>
                  <a:pt x="11645456" y="2750295"/>
                  <a:pt x="11654774" y="2759609"/>
                </a:cubicBezTo>
                <a:lnTo>
                  <a:pt x="11640798" y="2759609"/>
                </a:lnTo>
                <a:cubicBezTo>
                  <a:pt x="11640798" y="2759609"/>
                  <a:pt x="11636140" y="2759609"/>
                  <a:pt x="11626824" y="2759609"/>
                </a:cubicBezTo>
                <a:cubicBezTo>
                  <a:pt x="11626824" y="2750295"/>
                  <a:pt x="11622168" y="2745636"/>
                  <a:pt x="11612850" y="2745636"/>
                </a:cubicBezTo>
                <a:lnTo>
                  <a:pt x="11612850" y="2731662"/>
                </a:lnTo>
                <a:cubicBezTo>
                  <a:pt x="11622168" y="2731662"/>
                  <a:pt x="11626824" y="2731662"/>
                  <a:pt x="11626824" y="2731662"/>
                </a:cubicBezTo>
                <a:cubicBezTo>
                  <a:pt x="11631484" y="2731662"/>
                  <a:pt x="11636140" y="2730497"/>
                  <a:pt x="11640798" y="2728167"/>
                </a:cubicBezTo>
                <a:close/>
                <a:moveTo>
                  <a:pt x="10767390" y="2717686"/>
                </a:moveTo>
                <a:cubicBezTo>
                  <a:pt x="10762733" y="2717686"/>
                  <a:pt x="10760402" y="2722345"/>
                  <a:pt x="10760402" y="2731662"/>
                </a:cubicBezTo>
                <a:lnTo>
                  <a:pt x="10774376" y="2731662"/>
                </a:lnTo>
                <a:cubicBezTo>
                  <a:pt x="10774376" y="2722345"/>
                  <a:pt x="10772048" y="2717686"/>
                  <a:pt x="10767390" y="2717686"/>
                </a:cubicBezTo>
                <a:close/>
                <a:moveTo>
                  <a:pt x="7280740" y="2717686"/>
                </a:moveTo>
                <a:cubicBezTo>
                  <a:pt x="7280740" y="2727004"/>
                  <a:pt x="7280740" y="2731662"/>
                  <a:pt x="7280740" y="2731662"/>
                </a:cubicBezTo>
                <a:lnTo>
                  <a:pt x="7294715" y="2717686"/>
                </a:lnTo>
                <a:cubicBezTo>
                  <a:pt x="7294715" y="2717686"/>
                  <a:pt x="7290056" y="2717686"/>
                  <a:pt x="7280740" y="2717686"/>
                </a:cubicBezTo>
                <a:close/>
                <a:moveTo>
                  <a:pt x="7140994" y="2717686"/>
                </a:moveTo>
                <a:cubicBezTo>
                  <a:pt x="7131678" y="2727004"/>
                  <a:pt x="7127020" y="2736319"/>
                  <a:pt x="7127020" y="2745636"/>
                </a:cubicBezTo>
                <a:lnTo>
                  <a:pt x="7140994" y="2731662"/>
                </a:lnTo>
                <a:cubicBezTo>
                  <a:pt x="7159627" y="2722345"/>
                  <a:pt x="7168944" y="2717686"/>
                  <a:pt x="7168944" y="2717686"/>
                </a:cubicBezTo>
                <a:close/>
                <a:moveTo>
                  <a:pt x="10800581" y="2708952"/>
                </a:moveTo>
                <a:cubicBezTo>
                  <a:pt x="10797086" y="2710118"/>
                  <a:pt x="10793009" y="2713029"/>
                  <a:pt x="10788352" y="2717686"/>
                </a:cubicBezTo>
                <a:cubicBezTo>
                  <a:pt x="10788352" y="2727004"/>
                  <a:pt x="10793009" y="2727004"/>
                  <a:pt x="10802326" y="2717686"/>
                </a:cubicBezTo>
                <a:lnTo>
                  <a:pt x="10802326" y="2731662"/>
                </a:lnTo>
                <a:cubicBezTo>
                  <a:pt x="10811644" y="2722345"/>
                  <a:pt x="10813971" y="2715357"/>
                  <a:pt x="10809313" y="2710700"/>
                </a:cubicBezTo>
                <a:cubicBezTo>
                  <a:pt x="10806985" y="2708372"/>
                  <a:pt x="10804072" y="2707789"/>
                  <a:pt x="10800581" y="2708952"/>
                </a:cubicBezTo>
                <a:close/>
                <a:moveTo>
                  <a:pt x="11654774" y="2703712"/>
                </a:moveTo>
                <a:lnTo>
                  <a:pt x="11654774" y="2717686"/>
                </a:lnTo>
                <a:lnTo>
                  <a:pt x="11646788" y="2723677"/>
                </a:lnTo>
                <a:lnTo>
                  <a:pt x="11651280" y="2717686"/>
                </a:lnTo>
                <a:cubicBezTo>
                  <a:pt x="11653608" y="2713029"/>
                  <a:pt x="11654774" y="2708372"/>
                  <a:pt x="11654774" y="2703712"/>
                </a:cubicBezTo>
                <a:close/>
                <a:moveTo>
                  <a:pt x="11088804" y="2703712"/>
                </a:moveTo>
                <a:cubicBezTo>
                  <a:pt x="11093462" y="2703712"/>
                  <a:pt x="11095792" y="2706041"/>
                  <a:pt x="11095792" y="2710700"/>
                </a:cubicBezTo>
                <a:cubicBezTo>
                  <a:pt x="11095792" y="2715357"/>
                  <a:pt x="11091135" y="2717686"/>
                  <a:pt x="11081816" y="2717686"/>
                </a:cubicBezTo>
                <a:cubicBezTo>
                  <a:pt x="11081816" y="2708372"/>
                  <a:pt x="11084145" y="2703712"/>
                  <a:pt x="11088804" y="2703712"/>
                </a:cubicBezTo>
                <a:close/>
                <a:moveTo>
                  <a:pt x="11074830" y="2689737"/>
                </a:moveTo>
                <a:cubicBezTo>
                  <a:pt x="11079488" y="2689737"/>
                  <a:pt x="11077159" y="2694396"/>
                  <a:pt x="11067841" y="2703712"/>
                </a:cubicBezTo>
                <a:cubicBezTo>
                  <a:pt x="11058526" y="2703712"/>
                  <a:pt x="11056197" y="2701384"/>
                  <a:pt x="11060855" y="2696725"/>
                </a:cubicBezTo>
                <a:cubicBezTo>
                  <a:pt x="11065512" y="2692067"/>
                  <a:pt x="11070173" y="2689737"/>
                  <a:pt x="11074830" y="2689737"/>
                </a:cubicBezTo>
                <a:close/>
                <a:moveTo>
                  <a:pt x="10914122" y="2689737"/>
                </a:moveTo>
                <a:cubicBezTo>
                  <a:pt x="10904805" y="2699055"/>
                  <a:pt x="10888503" y="2703712"/>
                  <a:pt x="10865210" y="2703712"/>
                </a:cubicBezTo>
                <a:cubicBezTo>
                  <a:pt x="10841920" y="2703712"/>
                  <a:pt x="10832606" y="2706041"/>
                  <a:pt x="10837263" y="2710700"/>
                </a:cubicBezTo>
                <a:cubicBezTo>
                  <a:pt x="10841920" y="2715357"/>
                  <a:pt x="10851237" y="2717686"/>
                  <a:pt x="10865210" y="2717686"/>
                </a:cubicBezTo>
                <a:cubicBezTo>
                  <a:pt x="10879186" y="2717686"/>
                  <a:pt x="10886172" y="2717686"/>
                  <a:pt x="10886172" y="2717686"/>
                </a:cubicBezTo>
                <a:cubicBezTo>
                  <a:pt x="10895490" y="2736319"/>
                  <a:pt x="10904805" y="2731662"/>
                  <a:pt x="10914122" y="2703712"/>
                </a:cubicBezTo>
                <a:close/>
                <a:moveTo>
                  <a:pt x="10718479" y="2689737"/>
                </a:moveTo>
                <a:lnTo>
                  <a:pt x="10718479" y="2703712"/>
                </a:lnTo>
                <a:cubicBezTo>
                  <a:pt x="10718479" y="2703712"/>
                  <a:pt x="10720808" y="2701384"/>
                  <a:pt x="10725467" y="2696725"/>
                </a:cubicBezTo>
                <a:cubicBezTo>
                  <a:pt x="10730124" y="2692067"/>
                  <a:pt x="10727796" y="2689737"/>
                  <a:pt x="10718479" y="2689737"/>
                </a:cubicBezTo>
                <a:close/>
                <a:moveTo>
                  <a:pt x="1159887" y="2689737"/>
                </a:moveTo>
                <a:lnTo>
                  <a:pt x="1159887" y="2703712"/>
                </a:lnTo>
                <a:cubicBezTo>
                  <a:pt x="1159887" y="2703712"/>
                  <a:pt x="1162217" y="2703712"/>
                  <a:pt x="1166875" y="2703712"/>
                </a:cubicBezTo>
                <a:cubicBezTo>
                  <a:pt x="1171532" y="2703712"/>
                  <a:pt x="1173862" y="2699055"/>
                  <a:pt x="1173862" y="2689737"/>
                </a:cubicBezTo>
                <a:cubicBezTo>
                  <a:pt x="1164546" y="2689737"/>
                  <a:pt x="1159887" y="2689737"/>
                  <a:pt x="1159887" y="2689737"/>
                </a:cubicBezTo>
                <a:close/>
                <a:moveTo>
                  <a:pt x="11179640" y="2675763"/>
                </a:moveTo>
                <a:lnTo>
                  <a:pt x="11193614" y="2703712"/>
                </a:lnTo>
                <a:cubicBezTo>
                  <a:pt x="11184296" y="2713029"/>
                  <a:pt x="11179640" y="2713029"/>
                  <a:pt x="11179640" y="2703712"/>
                </a:cubicBezTo>
                <a:close/>
                <a:moveTo>
                  <a:pt x="6973300" y="2675763"/>
                </a:moveTo>
                <a:cubicBezTo>
                  <a:pt x="6973300" y="2675763"/>
                  <a:pt x="6973300" y="2680422"/>
                  <a:pt x="6973300" y="2689737"/>
                </a:cubicBezTo>
                <a:cubicBezTo>
                  <a:pt x="6982616" y="2689737"/>
                  <a:pt x="6987275" y="2689737"/>
                  <a:pt x="6987275" y="2689737"/>
                </a:cubicBezTo>
                <a:cubicBezTo>
                  <a:pt x="6987275" y="2680422"/>
                  <a:pt x="6982616" y="2675763"/>
                  <a:pt x="6973300" y="2675763"/>
                </a:cubicBezTo>
                <a:close/>
                <a:moveTo>
                  <a:pt x="6791630" y="2675763"/>
                </a:moveTo>
                <a:lnTo>
                  <a:pt x="6805604" y="2689737"/>
                </a:lnTo>
                <a:cubicBezTo>
                  <a:pt x="6814921" y="2680422"/>
                  <a:pt x="6814921" y="2675763"/>
                  <a:pt x="6805604" y="2675763"/>
                </a:cubicBezTo>
                <a:cubicBezTo>
                  <a:pt x="6805604" y="2675763"/>
                  <a:pt x="6800947" y="2675763"/>
                  <a:pt x="6791630" y="2675763"/>
                </a:cubicBezTo>
                <a:close/>
                <a:moveTo>
                  <a:pt x="10954300" y="2665282"/>
                </a:moveTo>
                <a:cubicBezTo>
                  <a:pt x="10953134" y="2665284"/>
                  <a:pt x="10951387" y="2666446"/>
                  <a:pt x="10949059" y="2668775"/>
                </a:cubicBezTo>
                <a:cubicBezTo>
                  <a:pt x="10944400" y="2673434"/>
                  <a:pt x="10942071" y="2680422"/>
                  <a:pt x="10942071" y="2689737"/>
                </a:cubicBezTo>
                <a:cubicBezTo>
                  <a:pt x="10942071" y="2689737"/>
                  <a:pt x="10946728" y="2689737"/>
                  <a:pt x="10956047" y="2689737"/>
                </a:cubicBezTo>
                <a:lnTo>
                  <a:pt x="10942071" y="2703712"/>
                </a:lnTo>
                <a:cubicBezTo>
                  <a:pt x="10942071" y="2703712"/>
                  <a:pt x="10939742" y="2706041"/>
                  <a:pt x="10935085" y="2710700"/>
                </a:cubicBezTo>
                <a:cubicBezTo>
                  <a:pt x="10930428" y="2715357"/>
                  <a:pt x="10928095" y="2717686"/>
                  <a:pt x="10928095" y="2717686"/>
                </a:cubicBezTo>
                <a:lnTo>
                  <a:pt x="10928095" y="2745636"/>
                </a:lnTo>
                <a:lnTo>
                  <a:pt x="10942071" y="2745636"/>
                </a:lnTo>
                <a:cubicBezTo>
                  <a:pt x="10951389" y="2745636"/>
                  <a:pt x="10956047" y="2740978"/>
                  <a:pt x="10956047" y="2731662"/>
                </a:cubicBezTo>
                <a:cubicBezTo>
                  <a:pt x="10956047" y="2722345"/>
                  <a:pt x="10951389" y="2722345"/>
                  <a:pt x="10942071" y="2731662"/>
                </a:cubicBezTo>
                <a:lnTo>
                  <a:pt x="10942071" y="2717686"/>
                </a:lnTo>
                <a:cubicBezTo>
                  <a:pt x="10951389" y="2717686"/>
                  <a:pt x="10956047" y="2717686"/>
                  <a:pt x="10956047" y="2717686"/>
                </a:cubicBezTo>
                <a:cubicBezTo>
                  <a:pt x="10965363" y="2717686"/>
                  <a:pt x="10970020" y="2713029"/>
                  <a:pt x="10970020" y="2703712"/>
                </a:cubicBezTo>
                <a:cubicBezTo>
                  <a:pt x="10970020" y="2694396"/>
                  <a:pt x="10965363" y="2689737"/>
                  <a:pt x="10956047" y="2689737"/>
                </a:cubicBezTo>
                <a:cubicBezTo>
                  <a:pt x="10956047" y="2680422"/>
                  <a:pt x="10956047" y="2673434"/>
                  <a:pt x="10956047" y="2668775"/>
                </a:cubicBezTo>
                <a:cubicBezTo>
                  <a:pt x="10956047" y="2666446"/>
                  <a:pt x="10955463" y="2665284"/>
                  <a:pt x="10954300" y="2665282"/>
                </a:cubicBezTo>
                <a:close/>
                <a:moveTo>
                  <a:pt x="10879186" y="2661789"/>
                </a:moveTo>
                <a:cubicBezTo>
                  <a:pt x="10874529" y="2661789"/>
                  <a:pt x="10872198" y="2666446"/>
                  <a:pt x="10872198" y="2675763"/>
                </a:cubicBezTo>
                <a:cubicBezTo>
                  <a:pt x="10872198" y="2685079"/>
                  <a:pt x="10874529" y="2689737"/>
                  <a:pt x="10879186" y="2689737"/>
                </a:cubicBezTo>
                <a:cubicBezTo>
                  <a:pt x="10883843" y="2689737"/>
                  <a:pt x="10886172" y="2685079"/>
                  <a:pt x="10886172" y="2675763"/>
                </a:cubicBezTo>
                <a:cubicBezTo>
                  <a:pt x="10886172" y="2666446"/>
                  <a:pt x="10883843" y="2661789"/>
                  <a:pt x="10879186" y="2661789"/>
                </a:cubicBezTo>
                <a:close/>
                <a:moveTo>
                  <a:pt x="10809313" y="2661789"/>
                </a:moveTo>
                <a:cubicBezTo>
                  <a:pt x="10804656" y="2661789"/>
                  <a:pt x="10802326" y="2666446"/>
                  <a:pt x="10802326" y="2675763"/>
                </a:cubicBezTo>
                <a:cubicBezTo>
                  <a:pt x="10802326" y="2685079"/>
                  <a:pt x="10806983" y="2689737"/>
                  <a:pt x="10816301" y="2689737"/>
                </a:cubicBezTo>
                <a:lnTo>
                  <a:pt x="10816301" y="2675763"/>
                </a:lnTo>
                <a:cubicBezTo>
                  <a:pt x="10816301" y="2666446"/>
                  <a:pt x="10813971" y="2661789"/>
                  <a:pt x="10809313" y="2661789"/>
                </a:cubicBezTo>
                <a:close/>
                <a:moveTo>
                  <a:pt x="7699976" y="2661789"/>
                </a:moveTo>
                <a:cubicBezTo>
                  <a:pt x="7699976" y="2671106"/>
                  <a:pt x="7702306" y="2675763"/>
                  <a:pt x="7706964" y="2675763"/>
                </a:cubicBezTo>
                <a:cubicBezTo>
                  <a:pt x="7711621" y="2675763"/>
                  <a:pt x="7713952" y="2671106"/>
                  <a:pt x="7713952" y="2661789"/>
                </a:cubicBezTo>
                <a:close/>
                <a:moveTo>
                  <a:pt x="7182918" y="2661789"/>
                </a:moveTo>
                <a:cubicBezTo>
                  <a:pt x="7173601" y="2661789"/>
                  <a:pt x="7168944" y="2666446"/>
                  <a:pt x="7168944" y="2675763"/>
                </a:cubicBezTo>
                <a:cubicBezTo>
                  <a:pt x="7168944" y="2703712"/>
                  <a:pt x="7178260" y="2708372"/>
                  <a:pt x="7196893" y="2689737"/>
                </a:cubicBezTo>
                <a:cubicBezTo>
                  <a:pt x="7206210" y="2671106"/>
                  <a:pt x="7201550" y="2661789"/>
                  <a:pt x="7182918" y="2661789"/>
                </a:cubicBezTo>
                <a:close/>
                <a:moveTo>
                  <a:pt x="7343624" y="2647813"/>
                </a:moveTo>
                <a:cubicBezTo>
                  <a:pt x="7338967" y="2647813"/>
                  <a:pt x="7338967" y="2650144"/>
                  <a:pt x="7343624" y="2654801"/>
                </a:cubicBezTo>
                <a:cubicBezTo>
                  <a:pt x="7348284" y="2659460"/>
                  <a:pt x="7355272" y="2661789"/>
                  <a:pt x="7364588" y="2661789"/>
                </a:cubicBezTo>
                <a:cubicBezTo>
                  <a:pt x="7355272" y="2652473"/>
                  <a:pt x="7348284" y="2647813"/>
                  <a:pt x="7343624" y="2647813"/>
                </a:cubicBezTo>
                <a:close/>
                <a:moveTo>
                  <a:pt x="10844249" y="2633840"/>
                </a:moveTo>
                <a:lnTo>
                  <a:pt x="10830275" y="2647813"/>
                </a:lnTo>
                <a:cubicBezTo>
                  <a:pt x="10839592" y="2647813"/>
                  <a:pt x="10844249" y="2647813"/>
                  <a:pt x="10844249" y="2647813"/>
                </a:cubicBezTo>
                <a:close/>
                <a:moveTo>
                  <a:pt x="7252790" y="2633840"/>
                </a:moveTo>
                <a:cubicBezTo>
                  <a:pt x="7243474" y="2643156"/>
                  <a:pt x="7248133" y="2647813"/>
                  <a:pt x="7266766" y="2647813"/>
                </a:cubicBezTo>
                <a:cubicBezTo>
                  <a:pt x="7276082" y="2647813"/>
                  <a:pt x="7280740" y="2643156"/>
                  <a:pt x="7280740" y="2633840"/>
                </a:cubicBezTo>
                <a:close/>
                <a:moveTo>
                  <a:pt x="6903426" y="2633840"/>
                </a:moveTo>
                <a:cubicBezTo>
                  <a:pt x="6903426" y="2643156"/>
                  <a:pt x="6905757" y="2647813"/>
                  <a:pt x="6910414" y="2647813"/>
                </a:cubicBezTo>
                <a:cubicBezTo>
                  <a:pt x="6915072" y="2647813"/>
                  <a:pt x="6917402" y="2643156"/>
                  <a:pt x="6917402" y="2633840"/>
                </a:cubicBezTo>
                <a:close/>
                <a:moveTo>
                  <a:pt x="1020141" y="2633840"/>
                </a:moveTo>
                <a:cubicBezTo>
                  <a:pt x="1010825" y="2633840"/>
                  <a:pt x="1006168" y="2636168"/>
                  <a:pt x="1006168" y="2640827"/>
                </a:cubicBezTo>
                <a:cubicBezTo>
                  <a:pt x="1006168" y="2645485"/>
                  <a:pt x="1006168" y="2647813"/>
                  <a:pt x="1006168" y="2647813"/>
                </a:cubicBezTo>
                <a:cubicBezTo>
                  <a:pt x="1006168" y="2647813"/>
                  <a:pt x="1010825" y="2643156"/>
                  <a:pt x="1020141" y="2633840"/>
                </a:cubicBezTo>
                <a:close/>
                <a:moveTo>
                  <a:pt x="712702" y="2633840"/>
                </a:moveTo>
                <a:cubicBezTo>
                  <a:pt x="694068" y="2633840"/>
                  <a:pt x="682423" y="2636168"/>
                  <a:pt x="677766" y="2640827"/>
                </a:cubicBezTo>
                <a:cubicBezTo>
                  <a:pt x="673107" y="2645485"/>
                  <a:pt x="680095" y="2652473"/>
                  <a:pt x="698727" y="2661789"/>
                </a:cubicBezTo>
                <a:cubicBezTo>
                  <a:pt x="726677" y="2661789"/>
                  <a:pt x="740651" y="2661789"/>
                  <a:pt x="740651" y="2661789"/>
                </a:cubicBezTo>
                <a:cubicBezTo>
                  <a:pt x="749967" y="2652473"/>
                  <a:pt x="754627" y="2647813"/>
                  <a:pt x="754627" y="2647813"/>
                </a:cubicBezTo>
                <a:close/>
                <a:moveTo>
                  <a:pt x="11039893" y="2619864"/>
                </a:moveTo>
                <a:lnTo>
                  <a:pt x="11039893" y="2647813"/>
                </a:lnTo>
                <a:cubicBezTo>
                  <a:pt x="11030575" y="2666446"/>
                  <a:pt x="11025917" y="2666446"/>
                  <a:pt x="11025917" y="2647813"/>
                </a:cubicBezTo>
                <a:close/>
                <a:moveTo>
                  <a:pt x="1131937" y="2619864"/>
                </a:moveTo>
                <a:cubicBezTo>
                  <a:pt x="1113306" y="2629182"/>
                  <a:pt x="1108647" y="2638497"/>
                  <a:pt x="1117964" y="2647813"/>
                </a:cubicBezTo>
                <a:lnTo>
                  <a:pt x="1159887" y="2633840"/>
                </a:lnTo>
                <a:cubicBezTo>
                  <a:pt x="1159887" y="2624523"/>
                  <a:pt x="1150571" y="2619864"/>
                  <a:pt x="1131937" y="2619864"/>
                </a:cubicBezTo>
                <a:close/>
                <a:moveTo>
                  <a:pt x="7385550" y="2605890"/>
                </a:moveTo>
                <a:cubicBezTo>
                  <a:pt x="7380890" y="2605890"/>
                  <a:pt x="7378562" y="2608221"/>
                  <a:pt x="7378562" y="2612878"/>
                </a:cubicBezTo>
                <a:cubicBezTo>
                  <a:pt x="7378562" y="2617535"/>
                  <a:pt x="7383219" y="2619864"/>
                  <a:pt x="7392536" y="2619864"/>
                </a:cubicBezTo>
                <a:cubicBezTo>
                  <a:pt x="7392536" y="2610549"/>
                  <a:pt x="7390207" y="2605890"/>
                  <a:pt x="7385550" y="2605890"/>
                </a:cubicBezTo>
                <a:close/>
                <a:moveTo>
                  <a:pt x="11197108" y="2598902"/>
                </a:moveTo>
                <a:cubicBezTo>
                  <a:pt x="11199436" y="2598902"/>
                  <a:pt x="11202928" y="2601233"/>
                  <a:pt x="11207588" y="2605890"/>
                </a:cubicBezTo>
                <a:cubicBezTo>
                  <a:pt x="11207588" y="2615207"/>
                  <a:pt x="11207588" y="2619864"/>
                  <a:pt x="11207588" y="2619864"/>
                </a:cubicBezTo>
                <a:cubicBezTo>
                  <a:pt x="11207588" y="2619864"/>
                  <a:pt x="11202928" y="2619864"/>
                  <a:pt x="11193614" y="2619864"/>
                </a:cubicBezTo>
                <a:cubicBezTo>
                  <a:pt x="11193614" y="2629182"/>
                  <a:pt x="11188956" y="2633840"/>
                  <a:pt x="11179640" y="2633840"/>
                </a:cubicBezTo>
                <a:cubicBezTo>
                  <a:pt x="11133058" y="2661789"/>
                  <a:pt x="11109766" y="2671106"/>
                  <a:pt x="11109766" y="2661789"/>
                </a:cubicBezTo>
                <a:lnTo>
                  <a:pt x="11165664" y="2619864"/>
                </a:lnTo>
                <a:cubicBezTo>
                  <a:pt x="11184296" y="2619864"/>
                  <a:pt x="11193614" y="2615207"/>
                  <a:pt x="11193614" y="2605890"/>
                </a:cubicBezTo>
                <a:cubicBezTo>
                  <a:pt x="11193614" y="2601233"/>
                  <a:pt x="11194780" y="2598902"/>
                  <a:pt x="11197108" y="2598902"/>
                </a:cubicBezTo>
                <a:close/>
                <a:moveTo>
                  <a:pt x="11074830" y="2591916"/>
                </a:moveTo>
                <a:cubicBezTo>
                  <a:pt x="11079488" y="2591916"/>
                  <a:pt x="11081816" y="2591916"/>
                  <a:pt x="11081816" y="2591916"/>
                </a:cubicBezTo>
                <a:lnTo>
                  <a:pt x="11081816" y="2605890"/>
                </a:lnTo>
                <a:cubicBezTo>
                  <a:pt x="11072500" y="2605890"/>
                  <a:pt x="11067841" y="2605890"/>
                  <a:pt x="11067841" y="2605890"/>
                </a:cubicBezTo>
                <a:cubicBezTo>
                  <a:pt x="11067841" y="2596574"/>
                  <a:pt x="11070173" y="2591916"/>
                  <a:pt x="11074830" y="2591916"/>
                </a:cubicBezTo>
                <a:close/>
                <a:moveTo>
                  <a:pt x="7769848" y="2591916"/>
                </a:moveTo>
                <a:lnTo>
                  <a:pt x="7769848" y="2605890"/>
                </a:lnTo>
                <a:cubicBezTo>
                  <a:pt x="7769848" y="2605890"/>
                  <a:pt x="7774508" y="2605890"/>
                  <a:pt x="7783824" y="2605890"/>
                </a:cubicBezTo>
                <a:cubicBezTo>
                  <a:pt x="7783824" y="2605890"/>
                  <a:pt x="7779165" y="2601233"/>
                  <a:pt x="7769848" y="2591916"/>
                </a:cubicBezTo>
                <a:close/>
                <a:moveTo>
                  <a:pt x="698727" y="2583182"/>
                </a:moveTo>
                <a:cubicBezTo>
                  <a:pt x="694068" y="2584346"/>
                  <a:pt x="689411" y="2587259"/>
                  <a:pt x="684752" y="2591916"/>
                </a:cubicBezTo>
                <a:lnTo>
                  <a:pt x="698727" y="2605890"/>
                </a:lnTo>
                <a:cubicBezTo>
                  <a:pt x="717361" y="2605890"/>
                  <a:pt x="726677" y="2603562"/>
                  <a:pt x="726677" y="2598902"/>
                </a:cubicBezTo>
                <a:cubicBezTo>
                  <a:pt x="726677" y="2594245"/>
                  <a:pt x="722018" y="2589588"/>
                  <a:pt x="712702" y="2584929"/>
                </a:cubicBezTo>
                <a:cubicBezTo>
                  <a:pt x="708044" y="2582600"/>
                  <a:pt x="703385" y="2582018"/>
                  <a:pt x="698727" y="2583182"/>
                </a:cubicBezTo>
                <a:close/>
                <a:moveTo>
                  <a:pt x="11654774" y="2577941"/>
                </a:moveTo>
                <a:lnTo>
                  <a:pt x="11668748" y="2577941"/>
                </a:lnTo>
                <a:cubicBezTo>
                  <a:pt x="11668748" y="2587259"/>
                  <a:pt x="11664090" y="2591916"/>
                  <a:pt x="11654774" y="2591916"/>
                </a:cubicBezTo>
                <a:close/>
                <a:moveTo>
                  <a:pt x="7322663" y="2577941"/>
                </a:moveTo>
                <a:lnTo>
                  <a:pt x="7308689" y="2591916"/>
                </a:lnTo>
                <a:lnTo>
                  <a:pt x="7322663" y="2591916"/>
                </a:lnTo>
                <a:cubicBezTo>
                  <a:pt x="7322663" y="2582600"/>
                  <a:pt x="7322663" y="2577941"/>
                  <a:pt x="7322663" y="2577941"/>
                </a:cubicBezTo>
                <a:close/>
                <a:moveTo>
                  <a:pt x="7113044" y="2577941"/>
                </a:moveTo>
                <a:cubicBezTo>
                  <a:pt x="7113044" y="2577941"/>
                  <a:pt x="7110716" y="2582600"/>
                  <a:pt x="7106059" y="2591916"/>
                </a:cubicBezTo>
                <a:cubicBezTo>
                  <a:pt x="7101400" y="2601233"/>
                  <a:pt x="7099071" y="2605890"/>
                  <a:pt x="7099071" y="2605890"/>
                </a:cubicBezTo>
                <a:lnTo>
                  <a:pt x="7113044" y="2605890"/>
                </a:lnTo>
                <a:cubicBezTo>
                  <a:pt x="7131678" y="2596574"/>
                  <a:pt x="7140994" y="2587259"/>
                  <a:pt x="7140994" y="2577941"/>
                </a:cubicBezTo>
                <a:close/>
                <a:moveTo>
                  <a:pt x="1180848" y="2577941"/>
                </a:moveTo>
                <a:cubicBezTo>
                  <a:pt x="1176191" y="2577941"/>
                  <a:pt x="1169203" y="2580271"/>
                  <a:pt x="1159887" y="2584929"/>
                </a:cubicBezTo>
                <a:cubicBezTo>
                  <a:pt x="1150571" y="2589588"/>
                  <a:pt x="1150571" y="2598902"/>
                  <a:pt x="1159887" y="2612878"/>
                </a:cubicBezTo>
                <a:cubicBezTo>
                  <a:pt x="1169203" y="2626852"/>
                  <a:pt x="1173862" y="2643156"/>
                  <a:pt x="1173862" y="2661789"/>
                </a:cubicBezTo>
                <a:lnTo>
                  <a:pt x="1187837" y="2661789"/>
                </a:lnTo>
                <a:cubicBezTo>
                  <a:pt x="1197152" y="2652473"/>
                  <a:pt x="1201812" y="2643156"/>
                  <a:pt x="1201812" y="2633840"/>
                </a:cubicBezTo>
                <a:lnTo>
                  <a:pt x="1215786" y="2633840"/>
                </a:lnTo>
                <a:lnTo>
                  <a:pt x="1229760" y="2619864"/>
                </a:lnTo>
                <a:cubicBezTo>
                  <a:pt x="1229760" y="2610549"/>
                  <a:pt x="1232090" y="2605890"/>
                  <a:pt x="1236748" y="2605890"/>
                </a:cubicBezTo>
                <a:cubicBezTo>
                  <a:pt x="1241407" y="2605890"/>
                  <a:pt x="1243736" y="2601233"/>
                  <a:pt x="1243736" y="2591916"/>
                </a:cubicBezTo>
                <a:lnTo>
                  <a:pt x="1215786" y="2591916"/>
                </a:lnTo>
                <a:lnTo>
                  <a:pt x="1201812" y="2605890"/>
                </a:lnTo>
                <a:lnTo>
                  <a:pt x="1201812" y="2577941"/>
                </a:lnTo>
                <a:cubicBezTo>
                  <a:pt x="1192496" y="2577941"/>
                  <a:pt x="1185507" y="2577941"/>
                  <a:pt x="1180848" y="2577941"/>
                </a:cubicBezTo>
                <a:close/>
                <a:moveTo>
                  <a:pt x="1266444" y="2572701"/>
                </a:moveTo>
                <a:cubicBezTo>
                  <a:pt x="1265279" y="2571537"/>
                  <a:pt x="1262368" y="2573283"/>
                  <a:pt x="1257709" y="2577941"/>
                </a:cubicBezTo>
                <a:lnTo>
                  <a:pt x="1257709" y="2605890"/>
                </a:lnTo>
                <a:cubicBezTo>
                  <a:pt x="1257709" y="2605890"/>
                  <a:pt x="1260038" y="2598902"/>
                  <a:pt x="1264697" y="2584929"/>
                </a:cubicBezTo>
                <a:cubicBezTo>
                  <a:pt x="1267026" y="2577941"/>
                  <a:pt x="1267607" y="2573866"/>
                  <a:pt x="1266444" y="2572701"/>
                </a:cubicBezTo>
                <a:close/>
                <a:moveTo>
                  <a:pt x="7277246" y="2570953"/>
                </a:moveTo>
                <a:cubicBezTo>
                  <a:pt x="7274918" y="2570953"/>
                  <a:pt x="7271423" y="2573283"/>
                  <a:pt x="7266766" y="2577941"/>
                </a:cubicBezTo>
                <a:cubicBezTo>
                  <a:pt x="7266766" y="2577941"/>
                  <a:pt x="7262106" y="2577941"/>
                  <a:pt x="7252790" y="2577941"/>
                </a:cubicBezTo>
                <a:cubicBezTo>
                  <a:pt x="7252790" y="2577941"/>
                  <a:pt x="7248133" y="2582600"/>
                  <a:pt x="7238816" y="2591916"/>
                </a:cubicBezTo>
                <a:lnTo>
                  <a:pt x="7224842" y="2605890"/>
                </a:lnTo>
                <a:lnTo>
                  <a:pt x="7238816" y="2605890"/>
                </a:lnTo>
                <a:cubicBezTo>
                  <a:pt x="7238816" y="2615207"/>
                  <a:pt x="7234159" y="2619864"/>
                  <a:pt x="7224842" y="2619864"/>
                </a:cubicBezTo>
                <a:cubicBezTo>
                  <a:pt x="7196893" y="2619864"/>
                  <a:pt x="7187576" y="2629182"/>
                  <a:pt x="7196893" y="2647813"/>
                </a:cubicBezTo>
                <a:cubicBezTo>
                  <a:pt x="7206210" y="2666446"/>
                  <a:pt x="7224842" y="2657132"/>
                  <a:pt x="7252790" y="2619864"/>
                </a:cubicBezTo>
                <a:cubicBezTo>
                  <a:pt x="7271423" y="2601233"/>
                  <a:pt x="7280740" y="2587259"/>
                  <a:pt x="7280740" y="2577941"/>
                </a:cubicBezTo>
                <a:cubicBezTo>
                  <a:pt x="7280740" y="2573283"/>
                  <a:pt x="7279576" y="2570953"/>
                  <a:pt x="7277246" y="2570953"/>
                </a:cubicBezTo>
                <a:close/>
                <a:moveTo>
                  <a:pt x="807031" y="2570953"/>
                </a:moveTo>
                <a:cubicBezTo>
                  <a:pt x="800043" y="2570953"/>
                  <a:pt x="791891" y="2573283"/>
                  <a:pt x="782574" y="2577941"/>
                </a:cubicBezTo>
                <a:cubicBezTo>
                  <a:pt x="773258" y="2587259"/>
                  <a:pt x="768600" y="2591916"/>
                  <a:pt x="768600" y="2591916"/>
                </a:cubicBezTo>
                <a:cubicBezTo>
                  <a:pt x="768600" y="2591916"/>
                  <a:pt x="773258" y="2596574"/>
                  <a:pt x="782574" y="2605890"/>
                </a:cubicBezTo>
                <a:cubicBezTo>
                  <a:pt x="791891" y="2615207"/>
                  <a:pt x="803536" y="2615207"/>
                  <a:pt x="817511" y="2605890"/>
                </a:cubicBezTo>
                <a:cubicBezTo>
                  <a:pt x="831485" y="2596574"/>
                  <a:pt x="833816" y="2587259"/>
                  <a:pt x="824497" y="2577941"/>
                </a:cubicBezTo>
                <a:cubicBezTo>
                  <a:pt x="819840" y="2573283"/>
                  <a:pt x="814019" y="2570953"/>
                  <a:pt x="807031" y="2570953"/>
                </a:cubicBezTo>
                <a:close/>
                <a:moveTo>
                  <a:pt x="10900148" y="2563967"/>
                </a:moveTo>
                <a:lnTo>
                  <a:pt x="10914122" y="2577941"/>
                </a:lnTo>
                <a:cubicBezTo>
                  <a:pt x="10914122" y="2587259"/>
                  <a:pt x="10909464" y="2591916"/>
                  <a:pt x="10900148" y="2591916"/>
                </a:cubicBezTo>
                <a:lnTo>
                  <a:pt x="10886172" y="2577941"/>
                </a:lnTo>
                <a:cubicBezTo>
                  <a:pt x="10886172" y="2568624"/>
                  <a:pt x="10890829" y="2563967"/>
                  <a:pt x="10900148" y="2563967"/>
                </a:cubicBezTo>
                <a:close/>
                <a:moveTo>
                  <a:pt x="6547076" y="2563967"/>
                </a:moveTo>
                <a:cubicBezTo>
                  <a:pt x="6542418" y="2563967"/>
                  <a:pt x="6540088" y="2568624"/>
                  <a:pt x="6540088" y="2577941"/>
                </a:cubicBezTo>
                <a:cubicBezTo>
                  <a:pt x="6549406" y="2577941"/>
                  <a:pt x="6554063" y="2575612"/>
                  <a:pt x="6554063" y="2570953"/>
                </a:cubicBezTo>
                <a:cubicBezTo>
                  <a:pt x="6554063" y="2566296"/>
                  <a:pt x="6551734" y="2563967"/>
                  <a:pt x="6547076" y="2563967"/>
                </a:cubicBezTo>
                <a:close/>
                <a:moveTo>
                  <a:pt x="7099071" y="2549991"/>
                </a:moveTo>
                <a:cubicBezTo>
                  <a:pt x="7089754" y="2559310"/>
                  <a:pt x="7082766" y="2563967"/>
                  <a:pt x="7078110" y="2563967"/>
                </a:cubicBezTo>
                <a:cubicBezTo>
                  <a:pt x="7073450" y="2563967"/>
                  <a:pt x="7071122" y="2563967"/>
                  <a:pt x="7071122" y="2563967"/>
                </a:cubicBezTo>
                <a:cubicBezTo>
                  <a:pt x="7061805" y="2563967"/>
                  <a:pt x="7057148" y="2568624"/>
                  <a:pt x="7057148" y="2577941"/>
                </a:cubicBezTo>
                <a:lnTo>
                  <a:pt x="7085096" y="2577941"/>
                </a:lnTo>
                <a:cubicBezTo>
                  <a:pt x="7094412" y="2568624"/>
                  <a:pt x="7103728" y="2559310"/>
                  <a:pt x="7113044" y="2549991"/>
                </a:cubicBezTo>
                <a:close/>
                <a:moveTo>
                  <a:pt x="6386368" y="2549991"/>
                </a:moveTo>
                <a:lnTo>
                  <a:pt x="6344445" y="2591916"/>
                </a:lnTo>
                <a:cubicBezTo>
                  <a:pt x="6325812" y="2629182"/>
                  <a:pt x="6307179" y="2652473"/>
                  <a:pt x="6288546" y="2661789"/>
                </a:cubicBezTo>
                <a:lnTo>
                  <a:pt x="6288546" y="2689737"/>
                </a:lnTo>
                <a:cubicBezTo>
                  <a:pt x="6288546" y="2689737"/>
                  <a:pt x="6304850" y="2666446"/>
                  <a:pt x="6337458" y="2619864"/>
                </a:cubicBezTo>
                <a:cubicBezTo>
                  <a:pt x="6370064" y="2573283"/>
                  <a:pt x="6386368" y="2549991"/>
                  <a:pt x="6386368" y="2549991"/>
                </a:cubicBezTo>
                <a:close/>
                <a:moveTo>
                  <a:pt x="11001463" y="2539512"/>
                </a:moveTo>
                <a:cubicBezTo>
                  <a:pt x="11003792" y="2539512"/>
                  <a:pt x="11007285" y="2540677"/>
                  <a:pt x="11011944" y="2543005"/>
                </a:cubicBezTo>
                <a:cubicBezTo>
                  <a:pt x="11021260" y="2547663"/>
                  <a:pt x="11025917" y="2556979"/>
                  <a:pt x="11025917" y="2570953"/>
                </a:cubicBezTo>
                <a:cubicBezTo>
                  <a:pt x="11025917" y="2584929"/>
                  <a:pt x="11011944" y="2591916"/>
                  <a:pt x="10983994" y="2591916"/>
                </a:cubicBezTo>
                <a:cubicBezTo>
                  <a:pt x="10965363" y="2591916"/>
                  <a:pt x="10956047" y="2591916"/>
                  <a:pt x="10956047" y="2591916"/>
                </a:cubicBezTo>
                <a:cubicBezTo>
                  <a:pt x="10956047" y="2601233"/>
                  <a:pt x="10956047" y="2605890"/>
                  <a:pt x="10956047" y="2605890"/>
                </a:cubicBezTo>
                <a:lnTo>
                  <a:pt x="10942071" y="2591916"/>
                </a:lnTo>
                <a:cubicBezTo>
                  <a:pt x="10942071" y="2591916"/>
                  <a:pt x="10951389" y="2584929"/>
                  <a:pt x="10970020" y="2570953"/>
                </a:cubicBezTo>
                <a:cubicBezTo>
                  <a:pt x="10988652" y="2556979"/>
                  <a:pt x="10997970" y="2547663"/>
                  <a:pt x="10997970" y="2543005"/>
                </a:cubicBezTo>
                <a:cubicBezTo>
                  <a:pt x="10997970" y="2540677"/>
                  <a:pt x="10999134" y="2539512"/>
                  <a:pt x="11001463" y="2539512"/>
                </a:cubicBezTo>
                <a:close/>
                <a:moveTo>
                  <a:pt x="11074830" y="2536018"/>
                </a:moveTo>
                <a:cubicBezTo>
                  <a:pt x="11079488" y="2536018"/>
                  <a:pt x="11081816" y="2538348"/>
                  <a:pt x="11081816" y="2543005"/>
                </a:cubicBezTo>
                <a:cubicBezTo>
                  <a:pt x="11081816" y="2547663"/>
                  <a:pt x="11081816" y="2549991"/>
                  <a:pt x="11081816" y="2549991"/>
                </a:cubicBezTo>
                <a:lnTo>
                  <a:pt x="11067841" y="2549991"/>
                </a:lnTo>
                <a:cubicBezTo>
                  <a:pt x="11067841" y="2540677"/>
                  <a:pt x="11070173" y="2536018"/>
                  <a:pt x="11074830" y="2536018"/>
                </a:cubicBezTo>
                <a:close/>
                <a:moveTo>
                  <a:pt x="10711491" y="2536018"/>
                </a:moveTo>
                <a:cubicBezTo>
                  <a:pt x="10706834" y="2536018"/>
                  <a:pt x="10709161" y="2540677"/>
                  <a:pt x="10718479" y="2549991"/>
                </a:cubicBezTo>
                <a:cubicBezTo>
                  <a:pt x="10727796" y="2559310"/>
                  <a:pt x="10734783" y="2563967"/>
                  <a:pt x="10739441" y="2563967"/>
                </a:cubicBezTo>
                <a:cubicBezTo>
                  <a:pt x="10744098" y="2563967"/>
                  <a:pt x="10741771" y="2573283"/>
                  <a:pt x="10732453" y="2591916"/>
                </a:cubicBezTo>
                <a:lnTo>
                  <a:pt x="10732453" y="2619864"/>
                </a:lnTo>
                <a:lnTo>
                  <a:pt x="10760402" y="2591916"/>
                </a:lnTo>
                <a:cubicBezTo>
                  <a:pt x="10769719" y="2582600"/>
                  <a:pt x="10774376" y="2575612"/>
                  <a:pt x="10774376" y="2570953"/>
                </a:cubicBezTo>
                <a:cubicBezTo>
                  <a:pt x="10774376" y="2566296"/>
                  <a:pt x="10769719" y="2563967"/>
                  <a:pt x="10760402" y="2563967"/>
                </a:cubicBezTo>
                <a:cubicBezTo>
                  <a:pt x="10760402" y="2554650"/>
                  <a:pt x="10755745" y="2549991"/>
                  <a:pt x="10746429" y="2549991"/>
                </a:cubicBezTo>
                <a:cubicBezTo>
                  <a:pt x="10737110" y="2549991"/>
                  <a:pt x="10732453" y="2545334"/>
                  <a:pt x="10732453" y="2536018"/>
                </a:cubicBezTo>
                <a:cubicBezTo>
                  <a:pt x="10723136" y="2536018"/>
                  <a:pt x="10716149" y="2536018"/>
                  <a:pt x="10711491" y="2536018"/>
                </a:cubicBezTo>
                <a:close/>
                <a:moveTo>
                  <a:pt x="7476384" y="2536018"/>
                </a:moveTo>
                <a:cubicBezTo>
                  <a:pt x="7467068" y="2536018"/>
                  <a:pt x="7460080" y="2538348"/>
                  <a:pt x="7455422" y="2543005"/>
                </a:cubicBezTo>
                <a:cubicBezTo>
                  <a:pt x="7450763" y="2547663"/>
                  <a:pt x="7448434" y="2554650"/>
                  <a:pt x="7448434" y="2563967"/>
                </a:cubicBezTo>
                <a:cubicBezTo>
                  <a:pt x="7457751" y="2563967"/>
                  <a:pt x="7462408" y="2563967"/>
                  <a:pt x="7462408" y="2563967"/>
                </a:cubicBezTo>
                <a:lnTo>
                  <a:pt x="7462408" y="2549991"/>
                </a:lnTo>
                <a:cubicBezTo>
                  <a:pt x="7462408" y="2559310"/>
                  <a:pt x="7467068" y="2559310"/>
                  <a:pt x="7476384" y="2549991"/>
                </a:cubicBezTo>
                <a:close/>
                <a:moveTo>
                  <a:pt x="7057148" y="2536018"/>
                </a:moveTo>
                <a:cubicBezTo>
                  <a:pt x="7057148" y="2545334"/>
                  <a:pt x="7057148" y="2549991"/>
                  <a:pt x="7057148" y="2549991"/>
                </a:cubicBezTo>
                <a:cubicBezTo>
                  <a:pt x="7066464" y="2549991"/>
                  <a:pt x="7071122" y="2547663"/>
                  <a:pt x="7071122" y="2543005"/>
                </a:cubicBezTo>
                <a:cubicBezTo>
                  <a:pt x="7071122" y="2538348"/>
                  <a:pt x="7066464" y="2536018"/>
                  <a:pt x="7057148" y="2536018"/>
                </a:cubicBezTo>
                <a:close/>
                <a:moveTo>
                  <a:pt x="11724646" y="2522044"/>
                </a:moveTo>
                <a:lnTo>
                  <a:pt x="11738620" y="2522044"/>
                </a:lnTo>
                <a:cubicBezTo>
                  <a:pt x="11738620" y="2522044"/>
                  <a:pt x="11733964" y="2531360"/>
                  <a:pt x="11724646" y="2549991"/>
                </a:cubicBezTo>
                <a:lnTo>
                  <a:pt x="11710672" y="2577941"/>
                </a:lnTo>
                <a:lnTo>
                  <a:pt x="11710672" y="2549991"/>
                </a:lnTo>
                <a:cubicBezTo>
                  <a:pt x="11710672" y="2531360"/>
                  <a:pt x="11715330" y="2522044"/>
                  <a:pt x="11724646" y="2522044"/>
                </a:cubicBezTo>
                <a:close/>
                <a:moveTo>
                  <a:pt x="10662580" y="2522044"/>
                </a:moveTo>
                <a:lnTo>
                  <a:pt x="10662580" y="2536018"/>
                </a:lnTo>
                <a:lnTo>
                  <a:pt x="10676556" y="2536018"/>
                </a:lnTo>
                <a:cubicBezTo>
                  <a:pt x="10676556" y="2526701"/>
                  <a:pt x="10671897" y="2522044"/>
                  <a:pt x="10662580" y="2522044"/>
                </a:cubicBezTo>
                <a:close/>
                <a:moveTo>
                  <a:pt x="7308689" y="2522044"/>
                </a:moveTo>
                <a:lnTo>
                  <a:pt x="7280740" y="2536018"/>
                </a:lnTo>
                <a:cubicBezTo>
                  <a:pt x="7271423" y="2536018"/>
                  <a:pt x="7266766" y="2540677"/>
                  <a:pt x="7266766" y="2549991"/>
                </a:cubicBezTo>
                <a:lnTo>
                  <a:pt x="7280740" y="2549991"/>
                </a:lnTo>
                <a:cubicBezTo>
                  <a:pt x="7290056" y="2549991"/>
                  <a:pt x="7299372" y="2545334"/>
                  <a:pt x="7308689" y="2536018"/>
                </a:cubicBezTo>
                <a:lnTo>
                  <a:pt x="7322663" y="2536018"/>
                </a:lnTo>
                <a:cubicBezTo>
                  <a:pt x="7313346" y="2536018"/>
                  <a:pt x="7308689" y="2531360"/>
                  <a:pt x="7308689" y="2522044"/>
                </a:cubicBezTo>
                <a:close/>
                <a:moveTo>
                  <a:pt x="7154968" y="2522044"/>
                </a:moveTo>
                <a:cubicBezTo>
                  <a:pt x="7145652" y="2522044"/>
                  <a:pt x="7143323" y="2526701"/>
                  <a:pt x="7147982" y="2536018"/>
                </a:cubicBezTo>
                <a:cubicBezTo>
                  <a:pt x="7152640" y="2545334"/>
                  <a:pt x="7157298" y="2549991"/>
                  <a:pt x="7161956" y="2549991"/>
                </a:cubicBezTo>
                <a:cubicBezTo>
                  <a:pt x="7166615" y="2549991"/>
                  <a:pt x="7173601" y="2549991"/>
                  <a:pt x="7182918" y="2549991"/>
                </a:cubicBezTo>
                <a:lnTo>
                  <a:pt x="7182918" y="2536018"/>
                </a:lnTo>
                <a:lnTo>
                  <a:pt x="7168944" y="2536018"/>
                </a:lnTo>
                <a:cubicBezTo>
                  <a:pt x="7168944" y="2526701"/>
                  <a:pt x="7164286" y="2522044"/>
                  <a:pt x="7154968" y="2522044"/>
                </a:cubicBezTo>
                <a:close/>
                <a:moveTo>
                  <a:pt x="1327582" y="2522044"/>
                </a:moveTo>
                <a:cubicBezTo>
                  <a:pt x="1318266" y="2522044"/>
                  <a:pt x="1313608" y="2524372"/>
                  <a:pt x="1313608" y="2529030"/>
                </a:cubicBezTo>
                <a:cubicBezTo>
                  <a:pt x="1313608" y="2533689"/>
                  <a:pt x="1318266" y="2536018"/>
                  <a:pt x="1327582" y="2536018"/>
                </a:cubicBezTo>
                <a:cubicBezTo>
                  <a:pt x="1336898" y="2526701"/>
                  <a:pt x="1336898" y="2522044"/>
                  <a:pt x="1327582" y="2522044"/>
                </a:cubicBezTo>
                <a:close/>
                <a:moveTo>
                  <a:pt x="6959326" y="2494094"/>
                </a:moveTo>
                <a:lnTo>
                  <a:pt x="6917402" y="2536018"/>
                </a:lnTo>
                <a:lnTo>
                  <a:pt x="6889453" y="2563967"/>
                </a:lnTo>
                <a:cubicBezTo>
                  <a:pt x="6870820" y="2582600"/>
                  <a:pt x="6859175" y="2598902"/>
                  <a:pt x="6854516" y="2612878"/>
                </a:cubicBezTo>
                <a:cubicBezTo>
                  <a:pt x="6849858" y="2626852"/>
                  <a:pt x="6842870" y="2633840"/>
                  <a:pt x="6833554" y="2633840"/>
                </a:cubicBezTo>
                <a:cubicBezTo>
                  <a:pt x="6833554" y="2643156"/>
                  <a:pt x="6833554" y="2647813"/>
                  <a:pt x="6833554" y="2647813"/>
                </a:cubicBezTo>
                <a:cubicBezTo>
                  <a:pt x="6833554" y="2657132"/>
                  <a:pt x="6852187" y="2638497"/>
                  <a:pt x="6889453" y="2591916"/>
                </a:cubicBezTo>
                <a:cubicBezTo>
                  <a:pt x="6945350" y="2536018"/>
                  <a:pt x="6968642" y="2503411"/>
                  <a:pt x="6959326" y="2494094"/>
                </a:cubicBezTo>
                <a:close/>
                <a:moveTo>
                  <a:pt x="1439380" y="2494094"/>
                </a:moveTo>
                <a:cubicBezTo>
                  <a:pt x="1430061" y="2494094"/>
                  <a:pt x="1425404" y="2496423"/>
                  <a:pt x="1425404" y="2501080"/>
                </a:cubicBezTo>
                <a:cubicBezTo>
                  <a:pt x="1425404" y="2505739"/>
                  <a:pt x="1430061" y="2508068"/>
                  <a:pt x="1439380" y="2508068"/>
                </a:cubicBezTo>
                <a:cubicBezTo>
                  <a:pt x="1439380" y="2508068"/>
                  <a:pt x="1439380" y="2503411"/>
                  <a:pt x="1439380" y="2494094"/>
                </a:cubicBezTo>
                <a:close/>
                <a:moveTo>
                  <a:pt x="1201812" y="2494094"/>
                </a:moveTo>
                <a:lnTo>
                  <a:pt x="1173862" y="2522044"/>
                </a:lnTo>
                <a:lnTo>
                  <a:pt x="1187837" y="2522044"/>
                </a:lnTo>
                <a:close/>
                <a:moveTo>
                  <a:pt x="10999716" y="2485360"/>
                </a:moveTo>
                <a:cubicBezTo>
                  <a:pt x="11003209" y="2486524"/>
                  <a:pt x="11007285" y="2489437"/>
                  <a:pt x="11011944" y="2494094"/>
                </a:cubicBezTo>
                <a:cubicBezTo>
                  <a:pt x="11002627" y="2512727"/>
                  <a:pt x="10993313" y="2512727"/>
                  <a:pt x="10983994" y="2494094"/>
                </a:cubicBezTo>
                <a:cubicBezTo>
                  <a:pt x="10983994" y="2494094"/>
                  <a:pt x="10986325" y="2491766"/>
                  <a:pt x="10990982" y="2487106"/>
                </a:cubicBezTo>
                <a:cubicBezTo>
                  <a:pt x="10993311" y="2484778"/>
                  <a:pt x="10996223" y="2484196"/>
                  <a:pt x="10999716" y="2485360"/>
                </a:cubicBezTo>
                <a:close/>
                <a:moveTo>
                  <a:pt x="10900148" y="2480119"/>
                </a:moveTo>
                <a:cubicBezTo>
                  <a:pt x="10909464" y="2480119"/>
                  <a:pt x="10918781" y="2484778"/>
                  <a:pt x="10928095" y="2494094"/>
                </a:cubicBezTo>
                <a:lnTo>
                  <a:pt x="10928095" y="2508068"/>
                </a:lnTo>
                <a:cubicBezTo>
                  <a:pt x="10918781" y="2508068"/>
                  <a:pt x="10914122" y="2510399"/>
                  <a:pt x="10914122" y="2515056"/>
                </a:cubicBezTo>
                <a:cubicBezTo>
                  <a:pt x="10914122" y="2519715"/>
                  <a:pt x="10918781" y="2522044"/>
                  <a:pt x="10928095" y="2522044"/>
                </a:cubicBezTo>
                <a:cubicBezTo>
                  <a:pt x="10928095" y="2531360"/>
                  <a:pt x="10925767" y="2536018"/>
                  <a:pt x="10921109" y="2536018"/>
                </a:cubicBezTo>
                <a:cubicBezTo>
                  <a:pt x="10916452" y="2536018"/>
                  <a:pt x="10914122" y="2536018"/>
                  <a:pt x="10914122" y="2536018"/>
                </a:cubicBezTo>
                <a:lnTo>
                  <a:pt x="10886172" y="2536018"/>
                </a:lnTo>
                <a:cubicBezTo>
                  <a:pt x="10867541" y="2536018"/>
                  <a:pt x="10851237" y="2543005"/>
                  <a:pt x="10837263" y="2556979"/>
                </a:cubicBezTo>
                <a:cubicBezTo>
                  <a:pt x="10830275" y="2563967"/>
                  <a:pt x="10823869" y="2569206"/>
                  <a:pt x="10818048" y="2572701"/>
                </a:cubicBezTo>
                <a:lnTo>
                  <a:pt x="10812806" y="2574448"/>
                </a:lnTo>
                <a:lnTo>
                  <a:pt x="10816301" y="2563967"/>
                </a:lnTo>
                <a:cubicBezTo>
                  <a:pt x="10806983" y="2554650"/>
                  <a:pt x="10804656" y="2549991"/>
                  <a:pt x="10809313" y="2549991"/>
                </a:cubicBezTo>
                <a:cubicBezTo>
                  <a:pt x="10813971" y="2549991"/>
                  <a:pt x="10820959" y="2549991"/>
                  <a:pt x="10830275" y="2549991"/>
                </a:cubicBezTo>
                <a:cubicBezTo>
                  <a:pt x="10830275" y="2549991"/>
                  <a:pt x="10832606" y="2547663"/>
                  <a:pt x="10837263" y="2543005"/>
                </a:cubicBezTo>
                <a:cubicBezTo>
                  <a:pt x="10841920" y="2538348"/>
                  <a:pt x="10848906" y="2531360"/>
                  <a:pt x="10858225" y="2522044"/>
                </a:cubicBezTo>
                <a:cubicBezTo>
                  <a:pt x="10867541" y="2512727"/>
                  <a:pt x="10876856" y="2508068"/>
                  <a:pt x="10886172" y="2508068"/>
                </a:cubicBezTo>
                <a:cubicBezTo>
                  <a:pt x="10895490" y="2508068"/>
                  <a:pt x="10900148" y="2503411"/>
                  <a:pt x="10900148" y="2494094"/>
                </a:cubicBezTo>
                <a:close/>
                <a:moveTo>
                  <a:pt x="9677375" y="2480119"/>
                </a:moveTo>
                <a:cubicBezTo>
                  <a:pt x="9672717" y="2480119"/>
                  <a:pt x="9670387" y="2484778"/>
                  <a:pt x="9670387" y="2494094"/>
                </a:cubicBezTo>
                <a:cubicBezTo>
                  <a:pt x="9679705" y="2494094"/>
                  <a:pt x="9684363" y="2491766"/>
                  <a:pt x="9684363" y="2487106"/>
                </a:cubicBezTo>
                <a:cubicBezTo>
                  <a:pt x="9684363" y="2482449"/>
                  <a:pt x="9682032" y="2480119"/>
                  <a:pt x="9677375" y="2480119"/>
                </a:cubicBezTo>
                <a:close/>
                <a:moveTo>
                  <a:pt x="7895620" y="2480119"/>
                </a:moveTo>
                <a:cubicBezTo>
                  <a:pt x="7895620" y="2480119"/>
                  <a:pt x="7893292" y="2482449"/>
                  <a:pt x="7888632" y="2487106"/>
                </a:cubicBezTo>
                <a:cubicBezTo>
                  <a:pt x="7883975" y="2491766"/>
                  <a:pt x="7886304" y="2494094"/>
                  <a:pt x="7895620" y="2494094"/>
                </a:cubicBezTo>
                <a:close/>
                <a:moveTo>
                  <a:pt x="7504334" y="2480119"/>
                </a:moveTo>
                <a:cubicBezTo>
                  <a:pt x="7504334" y="2489437"/>
                  <a:pt x="7508990" y="2494094"/>
                  <a:pt x="7518307" y="2494094"/>
                </a:cubicBezTo>
                <a:cubicBezTo>
                  <a:pt x="7527624" y="2494094"/>
                  <a:pt x="7536940" y="2489437"/>
                  <a:pt x="7546256" y="2480119"/>
                </a:cubicBezTo>
                <a:lnTo>
                  <a:pt x="7532281" y="2480119"/>
                </a:lnTo>
                <a:cubicBezTo>
                  <a:pt x="7522964" y="2480119"/>
                  <a:pt x="7515978" y="2480119"/>
                  <a:pt x="7511320" y="2480119"/>
                </a:cubicBezTo>
                <a:cubicBezTo>
                  <a:pt x="7506662" y="2480119"/>
                  <a:pt x="7504334" y="2480119"/>
                  <a:pt x="7504334" y="2480119"/>
                </a:cubicBezTo>
                <a:close/>
                <a:moveTo>
                  <a:pt x="7469396" y="2480119"/>
                </a:moveTo>
                <a:cubicBezTo>
                  <a:pt x="7464738" y="2480119"/>
                  <a:pt x="7462408" y="2484778"/>
                  <a:pt x="7462408" y="2494094"/>
                </a:cubicBezTo>
                <a:lnTo>
                  <a:pt x="7476384" y="2494094"/>
                </a:lnTo>
                <a:cubicBezTo>
                  <a:pt x="7476384" y="2484778"/>
                  <a:pt x="7474055" y="2480119"/>
                  <a:pt x="7469396" y="2480119"/>
                </a:cubicBezTo>
                <a:close/>
                <a:moveTo>
                  <a:pt x="7156716" y="2469640"/>
                </a:moveTo>
                <a:cubicBezTo>
                  <a:pt x="7153222" y="2469640"/>
                  <a:pt x="7150310" y="2470804"/>
                  <a:pt x="7147982" y="2473133"/>
                </a:cubicBezTo>
                <a:cubicBezTo>
                  <a:pt x="7143323" y="2477790"/>
                  <a:pt x="7138666" y="2482449"/>
                  <a:pt x="7134006" y="2487106"/>
                </a:cubicBezTo>
                <a:cubicBezTo>
                  <a:pt x="7129349" y="2491766"/>
                  <a:pt x="7122361" y="2498752"/>
                  <a:pt x="7113044" y="2508068"/>
                </a:cubicBezTo>
                <a:lnTo>
                  <a:pt x="7127020" y="2508068"/>
                </a:lnTo>
                <a:cubicBezTo>
                  <a:pt x="7145652" y="2498752"/>
                  <a:pt x="7159627" y="2491766"/>
                  <a:pt x="7168944" y="2487106"/>
                </a:cubicBezTo>
                <a:cubicBezTo>
                  <a:pt x="7178260" y="2482449"/>
                  <a:pt x="7178260" y="2477790"/>
                  <a:pt x="7168944" y="2473133"/>
                </a:cubicBezTo>
                <a:cubicBezTo>
                  <a:pt x="7164286" y="2470804"/>
                  <a:pt x="7160210" y="2469640"/>
                  <a:pt x="7156716" y="2469640"/>
                </a:cubicBezTo>
                <a:close/>
                <a:moveTo>
                  <a:pt x="9698336" y="2466145"/>
                </a:moveTo>
                <a:cubicBezTo>
                  <a:pt x="9698336" y="2475461"/>
                  <a:pt x="9698336" y="2480119"/>
                  <a:pt x="9698336" y="2480119"/>
                </a:cubicBezTo>
                <a:cubicBezTo>
                  <a:pt x="9707653" y="2480119"/>
                  <a:pt x="9712312" y="2480119"/>
                  <a:pt x="9712312" y="2480119"/>
                </a:cubicBezTo>
                <a:cubicBezTo>
                  <a:pt x="9712312" y="2480119"/>
                  <a:pt x="9712312" y="2477790"/>
                  <a:pt x="9712312" y="2473133"/>
                </a:cubicBezTo>
                <a:cubicBezTo>
                  <a:pt x="9712312" y="2468475"/>
                  <a:pt x="9707653" y="2466145"/>
                  <a:pt x="9698336" y="2466145"/>
                </a:cubicBezTo>
                <a:close/>
                <a:moveTo>
                  <a:pt x="6987275" y="2466145"/>
                </a:moveTo>
                <a:cubicBezTo>
                  <a:pt x="6977958" y="2466145"/>
                  <a:pt x="6973300" y="2468475"/>
                  <a:pt x="6973300" y="2473133"/>
                </a:cubicBezTo>
                <a:cubicBezTo>
                  <a:pt x="6973300" y="2477790"/>
                  <a:pt x="6973300" y="2480119"/>
                  <a:pt x="6973300" y="2480119"/>
                </a:cubicBezTo>
                <a:lnTo>
                  <a:pt x="6987275" y="2480119"/>
                </a:lnTo>
                <a:close/>
                <a:moveTo>
                  <a:pt x="614879" y="2466145"/>
                </a:moveTo>
                <a:lnTo>
                  <a:pt x="586931" y="2494094"/>
                </a:lnTo>
                <a:lnTo>
                  <a:pt x="572956" y="2508068"/>
                </a:lnTo>
                <a:cubicBezTo>
                  <a:pt x="572956" y="2498752"/>
                  <a:pt x="577615" y="2489437"/>
                  <a:pt x="586931" y="2480119"/>
                </a:cubicBezTo>
                <a:close/>
                <a:moveTo>
                  <a:pt x="7560230" y="2452171"/>
                </a:moveTo>
                <a:lnTo>
                  <a:pt x="7546256" y="2466145"/>
                </a:lnTo>
                <a:lnTo>
                  <a:pt x="7560230" y="2466145"/>
                </a:lnTo>
                <a:cubicBezTo>
                  <a:pt x="7560230" y="2456828"/>
                  <a:pt x="7560230" y="2452171"/>
                  <a:pt x="7560230" y="2452171"/>
                </a:cubicBezTo>
                <a:close/>
                <a:moveTo>
                  <a:pt x="7043172" y="2452171"/>
                </a:moveTo>
                <a:cubicBezTo>
                  <a:pt x="7043172" y="2461488"/>
                  <a:pt x="7043172" y="2466145"/>
                  <a:pt x="7043172" y="2466145"/>
                </a:cubicBezTo>
                <a:cubicBezTo>
                  <a:pt x="7043172" y="2466145"/>
                  <a:pt x="7045502" y="2463816"/>
                  <a:pt x="7050160" y="2459157"/>
                </a:cubicBezTo>
                <a:cubicBezTo>
                  <a:pt x="7054817" y="2454500"/>
                  <a:pt x="7057148" y="2452171"/>
                  <a:pt x="7057148" y="2452171"/>
                </a:cubicBezTo>
                <a:cubicBezTo>
                  <a:pt x="7047831" y="2452171"/>
                  <a:pt x="7043172" y="2452171"/>
                  <a:pt x="7043172" y="2452171"/>
                </a:cubicBezTo>
                <a:close/>
                <a:moveTo>
                  <a:pt x="6414318" y="2452171"/>
                </a:moveTo>
                <a:lnTo>
                  <a:pt x="6400342" y="2466145"/>
                </a:lnTo>
                <a:lnTo>
                  <a:pt x="6428292" y="2452171"/>
                </a:lnTo>
                <a:close/>
                <a:moveTo>
                  <a:pt x="6092902" y="2452171"/>
                </a:moveTo>
                <a:cubicBezTo>
                  <a:pt x="6092902" y="2452171"/>
                  <a:pt x="6092902" y="2456828"/>
                  <a:pt x="6092902" y="2466145"/>
                </a:cubicBezTo>
                <a:cubicBezTo>
                  <a:pt x="6092902" y="2466145"/>
                  <a:pt x="6097561" y="2466145"/>
                  <a:pt x="6106878" y="2466145"/>
                </a:cubicBezTo>
                <a:close/>
                <a:moveTo>
                  <a:pt x="1299633" y="2452171"/>
                </a:moveTo>
                <a:lnTo>
                  <a:pt x="1299633" y="2466145"/>
                </a:lnTo>
                <a:cubicBezTo>
                  <a:pt x="1299633" y="2466145"/>
                  <a:pt x="1297304" y="2468475"/>
                  <a:pt x="1292647" y="2473133"/>
                </a:cubicBezTo>
                <a:cubicBezTo>
                  <a:pt x="1287987" y="2477790"/>
                  <a:pt x="1285658" y="2480119"/>
                  <a:pt x="1285658" y="2480119"/>
                </a:cubicBezTo>
                <a:lnTo>
                  <a:pt x="1285658" y="2494094"/>
                </a:lnTo>
                <a:cubicBezTo>
                  <a:pt x="1276342" y="2494094"/>
                  <a:pt x="1271684" y="2489437"/>
                  <a:pt x="1271684" y="2480119"/>
                </a:cubicBezTo>
                <a:close/>
                <a:moveTo>
                  <a:pt x="11078323" y="2446930"/>
                </a:moveTo>
                <a:cubicBezTo>
                  <a:pt x="11080652" y="2448094"/>
                  <a:pt x="11081816" y="2452171"/>
                  <a:pt x="11081816" y="2459157"/>
                </a:cubicBezTo>
                <a:cubicBezTo>
                  <a:pt x="11081816" y="2473133"/>
                  <a:pt x="11077159" y="2480119"/>
                  <a:pt x="11067841" y="2480119"/>
                </a:cubicBezTo>
                <a:cubicBezTo>
                  <a:pt x="11058526" y="2480119"/>
                  <a:pt x="11053869" y="2475461"/>
                  <a:pt x="11053869" y="2466145"/>
                </a:cubicBezTo>
                <a:cubicBezTo>
                  <a:pt x="11053869" y="2466145"/>
                  <a:pt x="11056197" y="2466145"/>
                  <a:pt x="11060855" y="2466145"/>
                </a:cubicBezTo>
                <a:cubicBezTo>
                  <a:pt x="11065512" y="2466145"/>
                  <a:pt x="11067841" y="2461488"/>
                  <a:pt x="11067841" y="2452171"/>
                </a:cubicBezTo>
                <a:cubicBezTo>
                  <a:pt x="11072502" y="2447512"/>
                  <a:pt x="11075995" y="2445765"/>
                  <a:pt x="11078323" y="2446930"/>
                </a:cubicBezTo>
                <a:close/>
                <a:moveTo>
                  <a:pt x="10830275" y="2438195"/>
                </a:moveTo>
                <a:cubicBezTo>
                  <a:pt x="10858225" y="2447512"/>
                  <a:pt x="10874529" y="2452171"/>
                  <a:pt x="10879186" y="2452171"/>
                </a:cubicBezTo>
                <a:cubicBezTo>
                  <a:pt x="10883843" y="2452171"/>
                  <a:pt x="10886172" y="2456828"/>
                  <a:pt x="10886172" y="2466145"/>
                </a:cubicBezTo>
                <a:lnTo>
                  <a:pt x="10830275" y="2466145"/>
                </a:lnTo>
                <a:close/>
                <a:moveTo>
                  <a:pt x="9761221" y="2438195"/>
                </a:moveTo>
                <a:cubicBezTo>
                  <a:pt x="9756564" y="2438195"/>
                  <a:pt x="9754235" y="2442855"/>
                  <a:pt x="9754235" y="2452171"/>
                </a:cubicBezTo>
                <a:cubicBezTo>
                  <a:pt x="9763552" y="2452171"/>
                  <a:pt x="9768209" y="2452171"/>
                  <a:pt x="9768209" y="2452171"/>
                </a:cubicBezTo>
                <a:cubicBezTo>
                  <a:pt x="9768209" y="2442855"/>
                  <a:pt x="9768209" y="2438195"/>
                  <a:pt x="9768209" y="2438195"/>
                </a:cubicBezTo>
                <a:cubicBezTo>
                  <a:pt x="9768209" y="2438195"/>
                  <a:pt x="9765880" y="2438195"/>
                  <a:pt x="9761221" y="2438195"/>
                </a:cubicBezTo>
                <a:close/>
                <a:moveTo>
                  <a:pt x="6847530" y="2438195"/>
                </a:moveTo>
                <a:cubicBezTo>
                  <a:pt x="6847530" y="2447512"/>
                  <a:pt x="6849858" y="2452171"/>
                  <a:pt x="6854516" y="2452171"/>
                </a:cubicBezTo>
                <a:cubicBezTo>
                  <a:pt x="6859175" y="2452171"/>
                  <a:pt x="6861504" y="2447512"/>
                  <a:pt x="6861504" y="2438195"/>
                </a:cubicBezTo>
                <a:cubicBezTo>
                  <a:pt x="6852187" y="2438195"/>
                  <a:pt x="6847530" y="2438195"/>
                  <a:pt x="6847530" y="2438195"/>
                </a:cubicBezTo>
                <a:close/>
                <a:moveTo>
                  <a:pt x="6540088" y="2438195"/>
                </a:moveTo>
                <a:lnTo>
                  <a:pt x="6484190" y="2494094"/>
                </a:lnTo>
                <a:lnTo>
                  <a:pt x="6512140" y="2480119"/>
                </a:lnTo>
                <a:cubicBezTo>
                  <a:pt x="6530771" y="2461488"/>
                  <a:pt x="6540088" y="2447512"/>
                  <a:pt x="6540088" y="2438195"/>
                </a:cubicBezTo>
                <a:close/>
                <a:moveTo>
                  <a:pt x="11095792" y="2424222"/>
                </a:moveTo>
                <a:lnTo>
                  <a:pt x="11109766" y="2438195"/>
                </a:lnTo>
                <a:cubicBezTo>
                  <a:pt x="11109766" y="2438195"/>
                  <a:pt x="11107435" y="2438195"/>
                  <a:pt x="11102778" y="2438195"/>
                </a:cubicBezTo>
                <a:cubicBezTo>
                  <a:pt x="11098121" y="2438195"/>
                  <a:pt x="11091135" y="2438195"/>
                  <a:pt x="11081816" y="2438195"/>
                </a:cubicBezTo>
                <a:close/>
                <a:moveTo>
                  <a:pt x="7430966" y="2417234"/>
                </a:moveTo>
                <a:cubicBezTo>
                  <a:pt x="7428637" y="2417234"/>
                  <a:pt x="7425144" y="2419564"/>
                  <a:pt x="7420485" y="2424222"/>
                </a:cubicBezTo>
                <a:lnTo>
                  <a:pt x="7420485" y="2438195"/>
                </a:lnTo>
                <a:lnTo>
                  <a:pt x="7434460" y="2424222"/>
                </a:lnTo>
                <a:cubicBezTo>
                  <a:pt x="7434460" y="2419564"/>
                  <a:pt x="7433296" y="2417234"/>
                  <a:pt x="7430966" y="2417234"/>
                </a:cubicBezTo>
                <a:close/>
                <a:moveTo>
                  <a:pt x="9880005" y="2410246"/>
                </a:moveTo>
                <a:cubicBezTo>
                  <a:pt x="9880005" y="2419564"/>
                  <a:pt x="9880005" y="2424222"/>
                  <a:pt x="9880005" y="2424222"/>
                </a:cubicBezTo>
                <a:cubicBezTo>
                  <a:pt x="9880005" y="2424222"/>
                  <a:pt x="9884664" y="2424222"/>
                  <a:pt x="9893981" y="2424222"/>
                </a:cubicBezTo>
                <a:close/>
                <a:moveTo>
                  <a:pt x="7140994" y="2410246"/>
                </a:moveTo>
                <a:lnTo>
                  <a:pt x="7127020" y="2424222"/>
                </a:lnTo>
                <a:lnTo>
                  <a:pt x="7127020" y="2438195"/>
                </a:lnTo>
                <a:cubicBezTo>
                  <a:pt x="7127020" y="2438195"/>
                  <a:pt x="7131678" y="2433538"/>
                  <a:pt x="7140994" y="2424222"/>
                </a:cubicBezTo>
                <a:close/>
                <a:moveTo>
                  <a:pt x="11109766" y="2396272"/>
                </a:moveTo>
                <a:cubicBezTo>
                  <a:pt x="11109766" y="2396272"/>
                  <a:pt x="11114423" y="2396272"/>
                  <a:pt x="11123740" y="2396272"/>
                </a:cubicBezTo>
                <a:cubicBezTo>
                  <a:pt x="11114423" y="2396272"/>
                  <a:pt x="11109766" y="2400931"/>
                  <a:pt x="11109766" y="2410246"/>
                </a:cubicBezTo>
                <a:close/>
                <a:moveTo>
                  <a:pt x="9838082" y="2396272"/>
                </a:moveTo>
                <a:lnTo>
                  <a:pt x="9796158" y="2438195"/>
                </a:lnTo>
                <a:lnTo>
                  <a:pt x="9838082" y="2410246"/>
                </a:lnTo>
                <a:close/>
                <a:moveTo>
                  <a:pt x="7979466" y="2396272"/>
                </a:moveTo>
                <a:lnTo>
                  <a:pt x="7965492" y="2424222"/>
                </a:lnTo>
                <a:cubicBezTo>
                  <a:pt x="7965492" y="2424222"/>
                  <a:pt x="7970150" y="2424222"/>
                  <a:pt x="7979466" y="2424222"/>
                </a:cubicBezTo>
                <a:close/>
                <a:moveTo>
                  <a:pt x="7602154" y="2396272"/>
                </a:moveTo>
                <a:lnTo>
                  <a:pt x="7602154" y="2410246"/>
                </a:lnTo>
                <a:cubicBezTo>
                  <a:pt x="7602154" y="2419564"/>
                  <a:pt x="7606813" y="2424222"/>
                  <a:pt x="7616130" y="2424222"/>
                </a:cubicBezTo>
                <a:lnTo>
                  <a:pt x="7616130" y="2410246"/>
                </a:lnTo>
                <a:cubicBezTo>
                  <a:pt x="7616130" y="2410246"/>
                  <a:pt x="7611472" y="2405589"/>
                  <a:pt x="7602154" y="2396272"/>
                </a:cubicBezTo>
                <a:close/>
                <a:moveTo>
                  <a:pt x="7560230" y="2396272"/>
                </a:moveTo>
                <a:lnTo>
                  <a:pt x="7532281" y="2424222"/>
                </a:lnTo>
                <a:lnTo>
                  <a:pt x="7518307" y="2452171"/>
                </a:lnTo>
                <a:cubicBezTo>
                  <a:pt x="7518307" y="2452171"/>
                  <a:pt x="7527624" y="2442855"/>
                  <a:pt x="7546256" y="2424222"/>
                </a:cubicBezTo>
                <a:close/>
                <a:moveTo>
                  <a:pt x="7504334" y="2396272"/>
                </a:moveTo>
                <a:cubicBezTo>
                  <a:pt x="7495017" y="2396272"/>
                  <a:pt x="7490358" y="2400931"/>
                  <a:pt x="7490358" y="2410246"/>
                </a:cubicBezTo>
                <a:lnTo>
                  <a:pt x="7476384" y="2424222"/>
                </a:lnTo>
                <a:cubicBezTo>
                  <a:pt x="7467068" y="2424222"/>
                  <a:pt x="7462408" y="2424222"/>
                  <a:pt x="7462408" y="2424222"/>
                </a:cubicBezTo>
                <a:cubicBezTo>
                  <a:pt x="7471724" y="2433538"/>
                  <a:pt x="7467068" y="2442855"/>
                  <a:pt x="7448434" y="2452171"/>
                </a:cubicBezTo>
                <a:cubicBezTo>
                  <a:pt x="7439118" y="2461488"/>
                  <a:pt x="7427473" y="2473133"/>
                  <a:pt x="7413499" y="2487106"/>
                </a:cubicBezTo>
                <a:cubicBezTo>
                  <a:pt x="7399524" y="2501080"/>
                  <a:pt x="7387878" y="2512727"/>
                  <a:pt x="7378562" y="2522044"/>
                </a:cubicBezTo>
                <a:lnTo>
                  <a:pt x="7336638" y="2549991"/>
                </a:lnTo>
                <a:cubicBezTo>
                  <a:pt x="7327322" y="2549991"/>
                  <a:pt x="7324994" y="2554650"/>
                  <a:pt x="7329650" y="2563967"/>
                </a:cubicBezTo>
                <a:cubicBezTo>
                  <a:pt x="7334308" y="2573283"/>
                  <a:pt x="7350612" y="2563967"/>
                  <a:pt x="7378562" y="2536018"/>
                </a:cubicBezTo>
                <a:cubicBezTo>
                  <a:pt x="7387878" y="2526701"/>
                  <a:pt x="7399524" y="2517385"/>
                  <a:pt x="7413499" y="2508068"/>
                </a:cubicBezTo>
                <a:cubicBezTo>
                  <a:pt x="7427473" y="2498752"/>
                  <a:pt x="7443777" y="2484778"/>
                  <a:pt x="7462408" y="2466145"/>
                </a:cubicBezTo>
                <a:cubicBezTo>
                  <a:pt x="7481041" y="2447512"/>
                  <a:pt x="7495017" y="2428879"/>
                  <a:pt x="7504334" y="2410246"/>
                </a:cubicBezTo>
                <a:close/>
                <a:moveTo>
                  <a:pt x="7336638" y="2396272"/>
                </a:moveTo>
                <a:cubicBezTo>
                  <a:pt x="7336638" y="2396272"/>
                  <a:pt x="7336638" y="2400931"/>
                  <a:pt x="7336638" y="2410246"/>
                </a:cubicBezTo>
                <a:cubicBezTo>
                  <a:pt x="7345955" y="2410246"/>
                  <a:pt x="7350612" y="2405589"/>
                  <a:pt x="7350612" y="2396272"/>
                </a:cubicBezTo>
                <a:cubicBezTo>
                  <a:pt x="7350612" y="2396272"/>
                  <a:pt x="7345955" y="2396272"/>
                  <a:pt x="7336638" y="2396272"/>
                </a:cubicBezTo>
                <a:close/>
                <a:moveTo>
                  <a:pt x="7224842" y="2396272"/>
                </a:moveTo>
                <a:lnTo>
                  <a:pt x="7210867" y="2410246"/>
                </a:lnTo>
                <a:cubicBezTo>
                  <a:pt x="7210867" y="2419564"/>
                  <a:pt x="7213196" y="2421893"/>
                  <a:pt x="7217854" y="2417234"/>
                </a:cubicBezTo>
                <a:cubicBezTo>
                  <a:pt x="7222512" y="2412576"/>
                  <a:pt x="7224842" y="2405589"/>
                  <a:pt x="7224842" y="2396272"/>
                </a:cubicBezTo>
                <a:close/>
                <a:moveTo>
                  <a:pt x="6568037" y="2396272"/>
                </a:moveTo>
                <a:cubicBezTo>
                  <a:pt x="6558720" y="2396272"/>
                  <a:pt x="6554063" y="2400931"/>
                  <a:pt x="6554063" y="2410246"/>
                </a:cubicBezTo>
                <a:lnTo>
                  <a:pt x="6554063" y="2424222"/>
                </a:lnTo>
                <a:cubicBezTo>
                  <a:pt x="6554063" y="2424222"/>
                  <a:pt x="6558720" y="2419564"/>
                  <a:pt x="6568037" y="2410246"/>
                </a:cubicBezTo>
                <a:close/>
                <a:moveTo>
                  <a:pt x="1527763" y="2391735"/>
                </a:moveTo>
                <a:lnTo>
                  <a:pt x="1523226" y="2396272"/>
                </a:lnTo>
                <a:cubicBezTo>
                  <a:pt x="1523226" y="2396272"/>
                  <a:pt x="1523808" y="2395690"/>
                  <a:pt x="1524972" y="2394526"/>
                </a:cubicBezTo>
                <a:close/>
                <a:moveTo>
                  <a:pt x="6468468" y="2387538"/>
                </a:moveTo>
                <a:cubicBezTo>
                  <a:pt x="6464976" y="2388702"/>
                  <a:pt x="6460898" y="2391615"/>
                  <a:pt x="6456241" y="2396272"/>
                </a:cubicBezTo>
                <a:cubicBezTo>
                  <a:pt x="6446924" y="2405589"/>
                  <a:pt x="6437608" y="2414905"/>
                  <a:pt x="6428292" y="2424222"/>
                </a:cubicBezTo>
                <a:lnTo>
                  <a:pt x="6456241" y="2424222"/>
                </a:lnTo>
                <a:cubicBezTo>
                  <a:pt x="6474874" y="2405589"/>
                  <a:pt x="6481862" y="2393944"/>
                  <a:pt x="6477202" y="2389284"/>
                </a:cubicBezTo>
                <a:cubicBezTo>
                  <a:pt x="6474874" y="2386956"/>
                  <a:pt x="6471963" y="2386374"/>
                  <a:pt x="6468468" y="2387538"/>
                </a:cubicBezTo>
                <a:close/>
                <a:moveTo>
                  <a:pt x="9754235" y="2382298"/>
                </a:moveTo>
                <a:cubicBezTo>
                  <a:pt x="9754235" y="2391615"/>
                  <a:pt x="9756564" y="2396272"/>
                  <a:pt x="9761221" y="2396272"/>
                </a:cubicBezTo>
                <a:cubicBezTo>
                  <a:pt x="9765880" y="2396272"/>
                  <a:pt x="9768209" y="2391615"/>
                  <a:pt x="9768209" y="2382298"/>
                </a:cubicBezTo>
                <a:close/>
                <a:moveTo>
                  <a:pt x="7630103" y="2382298"/>
                </a:moveTo>
                <a:lnTo>
                  <a:pt x="7630103" y="2396272"/>
                </a:lnTo>
                <a:cubicBezTo>
                  <a:pt x="7639420" y="2396272"/>
                  <a:pt x="7644078" y="2396272"/>
                  <a:pt x="7644078" y="2396272"/>
                </a:cubicBezTo>
                <a:cubicBezTo>
                  <a:pt x="7644078" y="2386956"/>
                  <a:pt x="7639420" y="2382298"/>
                  <a:pt x="7630103" y="2382298"/>
                </a:cubicBezTo>
                <a:close/>
                <a:moveTo>
                  <a:pt x="7252790" y="2368323"/>
                </a:moveTo>
                <a:cubicBezTo>
                  <a:pt x="7252790" y="2377639"/>
                  <a:pt x="7252790" y="2382298"/>
                  <a:pt x="7252790" y="2382298"/>
                </a:cubicBezTo>
                <a:lnTo>
                  <a:pt x="7266766" y="2382298"/>
                </a:lnTo>
                <a:cubicBezTo>
                  <a:pt x="7266766" y="2372982"/>
                  <a:pt x="7262106" y="2368323"/>
                  <a:pt x="7252790" y="2368323"/>
                </a:cubicBezTo>
                <a:close/>
                <a:moveTo>
                  <a:pt x="7064134" y="2368323"/>
                </a:moveTo>
                <a:cubicBezTo>
                  <a:pt x="7059476" y="2368323"/>
                  <a:pt x="7054817" y="2370653"/>
                  <a:pt x="7050160" y="2375311"/>
                </a:cubicBezTo>
                <a:cubicBezTo>
                  <a:pt x="7045502" y="2379968"/>
                  <a:pt x="7040844" y="2386956"/>
                  <a:pt x="7036186" y="2396272"/>
                </a:cubicBezTo>
                <a:cubicBezTo>
                  <a:pt x="7031527" y="2405589"/>
                  <a:pt x="7024539" y="2410246"/>
                  <a:pt x="7015222" y="2410246"/>
                </a:cubicBezTo>
                <a:cubicBezTo>
                  <a:pt x="6996592" y="2438195"/>
                  <a:pt x="6991932" y="2452171"/>
                  <a:pt x="7001249" y="2452171"/>
                </a:cubicBezTo>
                <a:cubicBezTo>
                  <a:pt x="7010566" y="2452171"/>
                  <a:pt x="7019882" y="2445183"/>
                  <a:pt x="7029198" y="2431208"/>
                </a:cubicBezTo>
                <a:cubicBezTo>
                  <a:pt x="7038514" y="2417234"/>
                  <a:pt x="7043172" y="2407917"/>
                  <a:pt x="7043172" y="2403260"/>
                </a:cubicBezTo>
                <a:cubicBezTo>
                  <a:pt x="7043172" y="2398603"/>
                  <a:pt x="7047831" y="2391615"/>
                  <a:pt x="7057148" y="2382298"/>
                </a:cubicBezTo>
                <a:cubicBezTo>
                  <a:pt x="7066464" y="2382298"/>
                  <a:pt x="7071122" y="2377639"/>
                  <a:pt x="7071122" y="2368323"/>
                </a:cubicBezTo>
                <a:cubicBezTo>
                  <a:pt x="7071122" y="2368323"/>
                  <a:pt x="7068793" y="2368323"/>
                  <a:pt x="7064134" y="2368323"/>
                </a:cubicBezTo>
                <a:close/>
                <a:moveTo>
                  <a:pt x="6428292" y="2368323"/>
                </a:moveTo>
                <a:cubicBezTo>
                  <a:pt x="6372394" y="2414905"/>
                  <a:pt x="6344445" y="2452171"/>
                  <a:pt x="6344445" y="2480119"/>
                </a:cubicBezTo>
                <a:cubicBezTo>
                  <a:pt x="6353762" y="2470804"/>
                  <a:pt x="6372394" y="2452171"/>
                  <a:pt x="6400342" y="2424222"/>
                </a:cubicBezTo>
                <a:close/>
                <a:moveTo>
                  <a:pt x="6344445" y="2368323"/>
                </a:moveTo>
                <a:lnTo>
                  <a:pt x="6302522" y="2410246"/>
                </a:lnTo>
                <a:cubicBezTo>
                  <a:pt x="6321153" y="2400931"/>
                  <a:pt x="6332800" y="2391615"/>
                  <a:pt x="6337458" y="2382298"/>
                </a:cubicBezTo>
                <a:cubicBezTo>
                  <a:pt x="6342114" y="2372982"/>
                  <a:pt x="6344445" y="2368323"/>
                  <a:pt x="6344445" y="2368323"/>
                </a:cubicBezTo>
                <a:close/>
                <a:moveTo>
                  <a:pt x="11153436" y="2357842"/>
                </a:moveTo>
                <a:cubicBezTo>
                  <a:pt x="11156928" y="2357844"/>
                  <a:pt x="11161006" y="2359006"/>
                  <a:pt x="11165664" y="2361335"/>
                </a:cubicBezTo>
                <a:cubicBezTo>
                  <a:pt x="11174980" y="2365994"/>
                  <a:pt x="11174980" y="2368323"/>
                  <a:pt x="11165664" y="2368323"/>
                </a:cubicBezTo>
                <a:lnTo>
                  <a:pt x="11151688" y="2368323"/>
                </a:lnTo>
                <a:cubicBezTo>
                  <a:pt x="11142373" y="2368323"/>
                  <a:pt x="11140044" y="2365994"/>
                  <a:pt x="11144701" y="2361335"/>
                </a:cubicBezTo>
                <a:cubicBezTo>
                  <a:pt x="11147030" y="2359006"/>
                  <a:pt x="11149940" y="2357844"/>
                  <a:pt x="11153436" y="2357842"/>
                </a:cubicBezTo>
                <a:close/>
                <a:moveTo>
                  <a:pt x="6288546" y="2357842"/>
                </a:moveTo>
                <a:cubicBezTo>
                  <a:pt x="6286218" y="2357844"/>
                  <a:pt x="6283889" y="2359006"/>
                  <a:pt x="6281558" y="2361335"/>
                </a:cubicBezTo>
                <a:cubicBezTo>
                  <a:pt x="6276901" y="2365994"/>
                  <a:pt x="6274572" y="2372982"/>
                  <a:pt x="6274572" y="2382298"/>
                </a:cubicBezTo>
                <a:cubicBezTo>
                  <a:pt x="6274572" y="2400931"/>
                  <a:pt x="6279230" y="2400931"/>
                  <a:pt x="6288546" y="2382298"/>
                </a:cubicBezTo>
                <a:cubicBezTo>
                  <a:pt x="6297862" y="2372982"/>
                  <a:pt x="6300192" y="2365994"/>
                  <a:pt x="6295534" y="2361335"/>
                </a:cubicBezTo>
                <a:cubicBezTo>
                  <a:pt x="6293206" y="2359006"/>
                  <a:pt x="6290876" y="2357844"/>
                  <a:pt x="6288546" y="2357842"/>
                </a:cubicBezTo>
                <a:close/>
                <a:moveTo>
                  <a:pt x="12479270" y="2354349"/>
                </a:moveTo>
                <a:lnTo>
                  <a:pt x="12493246" y="2368323"/>
                </a:lnTo>
                <a:cubicBezTo>
                  <a:pt x="12493246" y="2377639"/>
                  <a:pt x="12483928" y="2377639"/>
                  <a:pt x="12465298" y="2368323"/>
                </a:cubicBezTo>
                <a:close/>
                <a:moveTo>
                  <a:pt x="10886172" y="2354349"/>
                </a:moveTo>
                <a:lnTo>
                  <a:pt x="10900148" y="2354349"/>
                </a:lnTo>
                <a:lnTo>
                  <a:pt x="10900148" y="2368323"/>
                </a:lnTo>
                <a:cubicBezTo>
                  <a:pt x="10890829" y="2368323"/>
                  <a:pt x="10886172" y="2363666"/>
                  <a:pt x="10886172" y="2354349"/>
                </a:cubicBezTo>
                <a:close/>
                <a:moveTo>
                  <a:pt x="7658052" y="2354349"/>
                </a:moveTo>
                <a:cubicBezTo>
                  <a:pt x="7658052" y="2354349"/>
                  <a:pt x="7655724" y="2356678"/>
                  <a:pt x="7651064" y="2361335"/>
                </a:cubicBezTo>
                <a:cubicBezTo>
                  <a:pt x="7646408" y="2365994"/>
                  <a:pt x="7648736" y="2368323"/>
                  <a:pt x="7658052" y="2368323"/>
                </a:cubicBezTo>
                <a:cubicBezTo>
                  <a:pt x="7667369" y="2368323"/>
                  <a:pt x="7672028" y="2368323"/>
                  <a:pt x="7672028" y="2368323"/>
                </a:cubicBezTo>
                <a:cubicBezTo>
                  <a:pt x="7672028" y="2359006"/>
                  <a:pt x="7669698" y="2354349"/>
                  <a:pt x="7665040" y="2354349"/>
                </a:cubicBezTo>
                <a:cubicBezTo>
                  <a:pt x="7660381" y="2354349"/>
                  <a:pt x="7658052" y="2354349"/>
                  <a:pt x="7658052" y="2354349"/>
                </a:cubicBezTo>
                <a:close/>
                <a:moveTo>
                  <a:pt x="12531676" y="2347361"/>
                </a:moveTo>
                <a:cubicBezTo>
                  <a:pt x="12534004" y="2347361"/>
                  <a:pt x="12535168" y="2349692"/>
                  <a:pt x="12535168" y="2354349"/>
                </a:cubicBezTo>
                <a:cubicBezTo>
                  <a:pt x="12535168" y="2363666"/>
                  <a:pt x="12535168" y="2368323"/>
                  <a:pt x="12535168" y="2368323"/>
                </a:cubicBezTo>
                <a:lnTo>
                  <a:pt x="12507222" y="2368323"/>
                </a:lnTo>
                <a:cubicBezTo>
                  <a:pt x="12507222" y="2368323"/>
                  <a:pt x="12511880" y="2363666"/>
                  <a:pt x="12521196" y="2354349"/>
                </a:cubicBezTo>
                <a:cubicBezTo>
                  <a:pt x="12525856" y="2349692"/>
                  <a:pt x="12529348" y="2347361"/>
                  <a:pt x="12531676" y="2347361"/>
                </a:cubicBezTo>
                <a:close/>
                <a:moveTo>
                  <a:pt x="11039893" y="2340373"/>
                </a:moveTo>
                <a:cubicBezTo>
                  <a:pt x="11049210" y="2340373"/>
                  <a:pt x="11053869" y="2340373"/>
                  <a:pt x="11053869" y="2340373"/>
                </a:cubicBezTo>
                <a:lnTo>
                  <a:pt x="11039893" y="2354349"/>
                </a:lnTo>
                <a:cubicBezTo>
                  <a:pt x="11030575" y="2354349"/>
                  <a:pt x="11030575" y="2349692"/>
                  <a:pt x="11039893" y="2340373"/>
                </a:cubicBezTo>
                <a:close/>
                <a:moveTo>
                  <a:pt x="7616130" y="2340373"/>
                </a:moveTo>
                <a:lnTo>
                  <a:pt x="7616130" y="2354349"/>
                </a:lnTo>
                <a:lnTo>
                  <a:pt x="7630103" y="2354349"/>
                </a:lnTo>
                <a:close/>
                <a:moveTo>
                  <a:pt x="7560230" y="2340373"/>
                </a:moveTo>
                <a:lnTo>
                  <a:pt x="7546256" y="2368323"/>
                </a:lnTo>
                <a:lnTo>
                  <a:pt x="7560230" y="2354349"/>
                </a:lnTo>
                <a:close/>
                <a:moveTo>
                  <a:pt x="1565150" y="2340373"/>
                </a:moveTo>
                <a:lnTo>
                  <a:pt x="1537200" y="2368323"/>
                </a:lnTo>
                <a:cubicBezTo>
                  <a:pt x="1537200" y="2372982"/>
                  <a:pt x="1536617" y="2377057"/>
                  <a:pt x="1535454" y="2380550"/>
                </a:cubicBezTo>
                <a:lnTo>
                  <a:pt x="1530214" y="2389284"/>
                </a:lnTo>
                <a:lnTo>
                  <a:pt x="1551176" y="2368323"/>
                </a:lnTo>
                <a:close/>
                <a:moveTo>
                  <a:pt x="9817120" y="2326400"/>
                </a:moveTo>
                <a:cubicBezTo>
                  <a:pt x="9812463" y="2326400"/>
                  <a:pt x="9810132" y="2331059"/>
                  <a:pt x="9810132" y="2340373"/>
                </a:cubicBezTo>
                <a:cubicBezTo>
                  <a:pt x="9810132" y="2340373"/>
                  <a:pt x="9812463" y="2338045"/>
                  <a:pt x="9817120" y="2333387"/>
                </a:cubicBezTo>
                <a:cubicBezTo>
                  <a:pt x="9821777" y="2328730"/>
                  <a:pt x="9821777" y="2326400"/>
                  <a:pt x="9817120" y="2326400"/>
                </a:cubicBezTo>
                <a:close/>
                <a:moveTo>
                  <a:pt x="8049339" y="2326400"/>
                </a:moveTo>
                <a:lnTo>
                  <a:pt x="8063315" y="2354349"/>
                </a:lnTo>
                <a:lnTo>
                  <a:pt x="8063315" y="2340373"/>
                </a:lnTo>
                <a:cubicBezTo>
                  <a:pt x="8063315" y="2331059"/>
                  <a:pt x="8058658" y="2326400"/>
                  <a:pt x="8049339" y="2326400"/>
                </a:cubicBezTo>
                <a:close/>
                <a:moveTo>
                  <a:pt x="7364588" y="2326400"/>
                </a:moveTo>
                <a:lnTo>
                  <a:pt x="7364588" y="2340373"/>
                </a:lnTo>
                <a:cubicBezTo>
                  <a:pt x="7373904" y="2340373"/>
                  <a:pt x="7378562" y="2335716"/>
                  <a:pt x="7378562" y="2326400"/>
                </a:cubicBezTo>
                <a:close/>
                <a:moveTo>
                  <a:pt x="6316496" y="2315919"/>
                </a:moveTo>
                <a:cubicBezTo>
                  <a:pt x="6314167" y="2315919"/>
                  <a:pt x="6311836" y="2317083"/>
                  <a:pt x="6309508" y="2319411"/>
                </a:cubicBezTo>
                <a:cubicBezTo>
                  <a:pt x="6304850" y="2324071"/>
                  <a:pt x="6302522" y="2328730"/>
                  <a:pt x="6302522" y="2333387"/>
                </a:cubicBezTo>
                <a:cubicBezTo>
                  <a:pt x="6302522" y="2338045"/>
                  <a:pt x="6307179" y="2340373"/>
                  <a:pt x="6316496" y="2340373"/>
                </a:cubicBezTo>
                <a:cubicBezTo>
                  <a:pt x="6325812" y="2331059"/>
                  <a:pt x="6328141" y="2324071"/>
                  <a:pt x="6323484" y="2319411"/>
                </a:cubicBezTo>
                <a:cubicBezTo>
                  <a:pt x="6321153" y="2317083"/>
                  <a:pt x="6318824" y="2315919"/>
                  <a:pt x="6316496" y="2315919"/>
                </a:cubicBezTo>
                <a:close/>
                <a:moveTo>
                  <a:pt x="10816301" y="2312424"/>
                </a:moveTo>
                <a:lnTo>
                  <a:pt x="10816301" y="2340373"/>
                </a:lnTo>
                <a:cubicBezTo>
                  <a:pt x="10816301" y="2340373"/>
                  <a:pt x="10818630" y="2338045"/>
                  <a:pt x="10823287" y="2333387"/>
                </a:cubicBezTo>
                <a:cubicBezTo>
                  <a:pt x="10827945" y="2328730"/>
                  <a:pt x="10830275" y="2326400"/>
                  <a:pt x="10830275" y="2326400"/>
                </a:cubicBezTo>
                <a:close/>
                <a:moveTo>
                  <a:pt x="6637910" y="2312424"/>
                </a:moveTo>
                <a:cubicBezTo>
                  <a:pt x="6628593" y="2312424"/>
                  <a:pt x="6623936" y="2317083"/>
                  <a:pt x="6623936" y="2326400"/>
                </a:cubicBezTo>
                <a:lnTo>
                  <a:pt x="6637910" y="2326400"/>
                </a:lnTo>
                <a:close/>
                <a:moveTo>
                  <a:pt x="1076041" y="2312424"/>
                </a:moveTo>
                <a:cubicBezTo>
                  <a:pt x="1076041" y="2312424"/>
                  <a:pt x="1078369" y="2314754"/>
                  <a:pt x="1083026" y="2319411"/>
                </a:cubicBezTo>
                <a:cubicBezTo>
                  <a:pt x="1087686" y="2324071"/>
                  <a:pt x="1094674" y="2326400"/>
                  <a:pt x="1103990" y="2326400"/>
                </a:cubicBezTo>
                <a:lnTo>
                  <a:pt x="1103990" y="2312424"/>
                </a:lnTo>
                <a:close/>
                <a:moveTo>
                  <a:pt x="12507222" y="2298450"/>
                </a:moveTo>
                <a:cubicBezTo>
                  <a:pt x="12516538" y="2298450"/>
                  <a:pt x="12523526" y="2300779"/>
                  <a:pt x="12528184" y="2305438"/>
                </a:cubicBezTo>
                <a:cubicBezTo>
                  <a:pt x="12532840" y="2310095"/>
                  <a:pt x="12530512" y="2317083"/>
                  <a:pt x="12521196" y="2326400"/>
                </a:cubicBezTo>
                <a:cubicBezTo>
                  <a:pt x="12502564" y="2326400"/>
                  <a:pt x="12493246" y="2326400"/>
                  <a:pt x="12493246" y="2326400"/>
                </a:cubicBezTo>
                <a:cubicBezTo>
                  <a:pt x="12493246" y="2307767"/>
                  <a:pt x="12497904" y="2298450"/>
                  <a:pt x="12507222" y="2298450"/>
                </a:cubicBezTo>
                <a:close/>
                <a:moveTo>
                  <a:pt x="10928095" y="2298450"/>
                </a:moveTo>
                <a:cubicBezTo>
                  <a:pt x="10937414" y="2298450"/>
                  <a:pt x="10946728" y="2305438"/>
                  <a:pt x="10956047" y="2319411"/>
                </a:cubicBezTo>
                <a:cubicBezTo>
                  <a:pt x="10965363" y="2333387"/>
                  <a:pt x="10970020" y="2340373"/>
                  <a:pt x="10970020" y="2340373"/>
                </a:cubicBezTo>
                <a:cubicBezTo>
                  <a:pt x="10970020" y="2340373"/>
                  <a:pt x="10963033" y="2345032"/>
                  <a:pt x="10949059" y="2354349"/>
                </a:cubicBezTo>
                <a:cubicBezTo>
                  <a:pt x="10935085" y="2363666"/>
                  <a:pt x="10928095" y="2368323"/>
                  <a:pt x="10928095" y="2368323"/>
                </a:cubicBezTo>
                <a:lnTo>
                  <a:pt x="10928095" y="2354349"/>
                </a:lnTo>
                <a:cubicBezTo>
                  <a:pt x="10937414" y="2345032"/>
                  <a:pt x="10942071" y="2331059"/>
                  <a:pt x="10942071" y="2312424"/>
                </a:cubicBezTo>
                <a:close/>
                <a:moveTo>
                  <a:pt x="7595168" y="2298450"/>
                </a:moveTo>
                <a:cubicBezTo>
                  <a:pt x="7590508" y="2298450"/>
                  <a:pt x="7588180" y="2303107"/>
                  <a:pt x="7588180" y="2312424"/>
                </a:cubicBezTo>
                <a:cubicBezTo>
                  <a:pt x="7597496" y="2312424"/>
                  <a:pt x="7602154" y="2312424"/>
                  <a:pt x="7602154" y="2312424"/>
                </a:cubicBezTo>
                <a:cubicBezTo>
                  <a:pt x="7602154" y="2303107"/>
                  <a:pt x="7599825" y="2298450"/>
                  <a:pt x="7595168" y="2298450"/>
                </a:cubicBezTo>
                <a:close/>
                <a:moveTo>
                  <a:pt x="7560230" y="2298450"/>
                </a:moveTo>
                <a:lnTo>
                  <a:pt x="7532281" y="2312424"/>
                </a:lnTo>
                <a:cubicBezTo>
                  <a:pt x="7522964" y="2312424"/>
                  <a:pt x="7513650" y="2312424"/>
                  <a:pt x="7504334" y="2312424"/>
                </a:cubicBezTo>
                <a:cubicBezTo>
                  <a:pt x="7495017" y="2312424"/>
                  <a:pt x="7488029" y="2312424"/>
                  <a:pt x="7483372" y="2312424"/>
                </a:cubicBezTo>
                <a:cubicBezTo>
                  <a:pt x="7478712" y="2312424"/>
                  <a:pt x="7476384" y="2317083"/>
                  <a:pt x="7476384" y="2326400"/>
                </a:cubicBezTo>
                <a:lnTo>
                  <a:pt x="7448434" y="2340373"/>
                </a:lnTo>
                <a:lnTo>
                  <a:pt x="7476384" y="2340373"/>
                </a:lnTo>
                <a:cubicBezTo>
                  <a:pt x="7485700" y="2340373"/>
                  <a:pt x="7492688" y="2340373"/>
                  <a:pt x="7497346" y="2340373"/>
                </a:cubicBezTo>
                <a:cubicBezTo>
                  <a:pt x="7502003" y="2340373"/>
                  <a:pt x="7504334" y="2340373"/>
                  <a:pt x="7504334" y="2340373"/>
                </a:cubicBezTo>
                <a:lnTo>
                  <a:pt x="7490358" y="2354349"/>
                </a:lnTo>
                <a:cubicBezTo>
                  <a:pt x="7471724" y="2354349"/>
                  <a:pt x="7462408" y="2359006"/>
                  <a:pt x="7462408" y="2368323"/>
                </a:cubicBezTo>
                <a:cubicBezTo>
                  <a:pt x="7471724" y="2368323"/>
                  <a:pt x="7474055" y="2370653"/>
                  <a:pt x="7469396" y="2375311"/>
                </a:cubicBezTo>
                <a:cubicBezTo>
                  <a:pt x="7464738" y="2379968"/>
                  <a:pt x="7457751" y="2382298"/>
                  <a:pt x="7448434" y="2382298"/>
                </a:cubicBezTo>
                <a:cubicBezTo>
                  <a:pt x="7439118" y="2382298"/>
                  <a:pt x="7432130" y="2384627"/>
                  <a:pt x="7427473" y="2389284"/>
                </a:cubicBezTo>
                <a:cubicBezTo>
                  <a:pt x="7422816" y="2393944"/>
                  <a:pt x="7425144" y="2396272"/>
                  <a:pt x="7434460" y="2396272"/>
                </a:cubicBezTo>
                <a:cubicBezTo>
                  <a:pt x="7443777" y="2396272"/>
                  <a:pt x="7448434" y="2396272"/>
                  <a:pt x="7448434" y="2396272"/>
                </a:cubicBezTo>
                <a:lnTo>
                  <a:pt x="7504334" y="2354349"/>
                </a:lnTo>
                <a:cubicBezTo>
                  <a:pt x="7504334" y="2354349"/>
                  <a:pt x="7508990" y="2349692"/>
                  <a:pt x="7518307" y="2340373"/>
                </a:cubicBezTo>
                <a:cubicBezTo>
                  <a:pt x="7527624" y="2331059"/>
                  <a:pt x="7532281" y="2326400"/>
                  <a:pt x="7532281" y="2326400"/>
                </a:cubicBezTo>
                <a:cubicBezTo>
                  <a:pt x="7550914" y="2317083"/>
                  <a:pt x="7560230" y="2307767"/>
                  <a:pt x="7560230" y="2298450"/>
                </a:cubicBezTo>
                <a:close/>
                <a:moveTo>
                  <a:pt x="10089625" y="2284476"/>
                </a:moveTo>
                <a:cubicBezTo>
                  <a:pt x="10080307" y="2284476"/>
                  <a:pt x="10075649" y="2286805"/>
                  <a:pt x="10075649" y="2291462"/>
                </a:cubicBezTo>
                <a:cubicBezTo>
                  <a:pt x="10075649" y="2296121"/>
                  <a:pt x="10080307" y="2298450"/>
                  <a:pt x="10089625" y="2298450"/>
                </a:cubicBezTo>
                <a:cubicBezTo>
                  <a:pt x="10089625" y="2289134"/>
                  <a:pt x="10089625" y="2284476"/>
                  <a:pt x="10089625" y="2284476"/>
                </a:cubicBezTo>
                <a:close/>
                <a:moveTo>
                  <a:pt x="8098250" y="2284476"/>
                </a:moveTo>
                <a:cubicBezTo>
                  <a:pt x="8093593" y="2284476"/>
                  <a:pt x="8091264" y="2289134"/>
                  <a:pt x="8091264" y="2298450"/>
                </a:cubicBezTo>
                <a:lnTo>
                  <a:pt x="8105238" y="2298450"/>
                </a:lnTo>
                <a:cubicBezTo>
                  <a:pt x="8105238" y="2289134"/>
                  <a:pt x="8105238" y="2284476"/>
                  <a:pt x="8105238" y="2284476"/>
                </a:cubicBezTo>
                <a:cubicBezTo>
                  <a:pt x="8105238" y="2284476"/>
                  <a:pt x="8102910" y="2284476"/>
                  <a:pt x="8098250" y="2284476"/>
                </a:cubicBezTo>
                <a:close/>
                <a:moveTo>
                  <a:pt x="7294715" y="2284476"/>
                </a:moveTo>
                <a:lnTo>
                  <a:pt x="7294715" y="2312424"/>
                </a:lnTo>
                <a:lnTo>
                  <a:pt x="7308689" y="2312424"/>
                </a:lnTo>
                <a:cubicBezTo>
                  <a:pt x="7327322" y="2312424"/>
                  <a:pt x="7336638" y="2312424"/>
                  <a:pt x="7336638" y="2312424"/>
                </a:cubicBezTo>
                <a:cubicBezTo>
                  <a:pt x="7336638" y="2312424"/>
                  <a:pt x="7331980" y="2307767"/>
                  <a:pt x="7322663" y="2298450"/>
                </a:cubicBezTo>
                <a:close/>
                <a:moveTo>
                  <a:pt x="6945350" y="2284476"/>
                </a:moveTo>
                <a:cubicBezTo>
                  <a:pt x="6936034" y="2284476"/>
                  <a:pt x="6919731" y="2303107"/>
                  <a:pt x="6896439" y="2340373"/>
                </a:cubicBezTo>
                <a:cubicBezTo>
                  <a:pt x="6873148" y="2377639"/>
                  <a:pt x="6856846" y="2400931"/>
                  <a:pt x="6847530" y="2410246"/>
                </a:cubicBezTo>
                <a:cubicBezTo>
                  <a:pt x="6828896" y="2428879"/>
                  <a:pt x="6824238" y="2438195"/>
                  <a:pt x="6833554" y="2438195"/>
                </a:cubicBezTo>
                <a:lnTo>
                  <a:pt x="6847530" y="2424222"/>
                </a:lnTo>
                <a:cubicBezTo>
                  <a:pt x="6856846" y="2405589"/>
                  <a:pt x="6870820" y="2391615"/>
                  <a:pt x="6889453" y="2382298"/>
                </a:cubicBezTo>
                <a:cubicBezTo>
                  <a:pt x="6898770" y="2372982"/>
                  <a:pt x="6912743" y="2356678"/>
                  <a:pt x="6931376" y="2333387"/>
                </a:cubicBezTo>
                <a:cubicBezTo>
                  <a:pt x="6950009" y="2310095"/>
                  <a:pt x="6959326" y="2298450"/>
                  <a:pt x="6959326" y="2298450"/>
                </a:cubicBezTo>
                <a:cubicBezTo>
                  <a:pt x="6959326" y="2289134"/>
                  <a:pt x="6954666" y="2284476"/>
                  <a:pt x="6945350" y="2284476"/>
                </a:cubicBezTo>
                <a:close/>
                <a:moveTo>
                  <a:pt x="6665859" y="2284476"/>
                </a:moveTo>
                <a:cubicBezTo>
                  <a:pt x="6656542" y="2284476"/>
                  <a:pt x="6651886" y="2286805"/>
                  <a:pt x="6651886" y="2291462"/>
                </a:cubicBezTo>
                <a:cubicBezTo>
                  <a:pt x="6651886" y="2296121"/>
                  <a:pt x="6651886" y="2298450"/>
                  <a:pt x="6651886" y="2298450"/>
                </a:cubicBezTo>
                <a:close/>
                <a:moveTo>
                  <a:pt x="1299633" y="2284476"/>
                </a:moveTo>
                <a:lnTo>
                  <a:pt x="1313608" y="2284476"/>
                </a:lnTo>
                <a:lnTo>
                  <a:pt x="1299633" y="2298450"/>
                </a:lnTo>
                <a:cubicBezTo>
                  <a:pt x="1299633" y="2298450"/>
                  <a:pt x="1297304" y="2303107"/>
                  <a:pt x="1292647" y="2312424"/>
                </a:cubicBezTo>
                <a:cubicBezTo>
                  <a:pt x="1287987" y="2321742"/>
                  <a:pt x="1276342" y="2335716"/>
                  <a:pt x="1257709" y="2354349"/>
                </a:cubicBezTo>
                <a:cubicBezTo>
                  <a:pt x="1248393" y="2363666"/>
                  <a:pt x="1239076" y="2372982"/>
                  <a:pt x="1229760" y="2382298"/>
                </a:cubicBezTo>
                <a:cubicBezTo>
                  <a:pt x="1220443" y="2391615"/>
                  <a:pt x="1215786" y="2400931"/>
                  <a:pt x="1215786" y="2410246"/>
                </a:cubicBezTo>
                <a:lnTo>
                  <a:pt x="1187837" y="2424222"/>
                </a:lnTo>
                <a:lnTo>
                  <a:pt x="1215786" y="2396272"/>
                </a:lnTo>
                <a:cubicBezTo>
                  <a:pt x="1234418" y="2349692"/>
                  <a:pt x="1262368" y="2312424"/>
                  <a:pt x="1299633" y="2284476"/>
                </a:cubicBezTo>
                <a:close/>
                <a:moveTo>
                  <a:pt x="1519733" y="2273996"/>
                </a:moveTo>
                <a:cubicBezTo>
                  <a:pt x="1522062" y="2273996"/>
                  <a:pt x="1523226" y="2275160"/>
                  <a:pt x="1523226" y="2277488"/>
                </a:cubicBezTo>
                <a:cubicBezTo>
                  <a:pt x="1523226" y="2282146"/>
                  <a:pt x="1518566" y="2284476"/>
                  <a:pt x="1509251" y="2284476"/>
                </a:cubicBezTo>
                <a:lnTo>
                  <a:pt x="1495276" y="2284476"/>
                </a:lnTo>
                <a:cubicBezTo>
                  <a:pt x="1495276" y="2284476"/>
                  <a:pt x="1499935" y="2282146"/>
                  <a:pt x="1509251" y="2277488"/>
                </a:cubicBezTo>
                <a:cubicBezTo>
                  <a:pt x="1513910" y="2275160"/>
                  <a:pt x="1517403" y="2273996"/>
                  <a:pt x="1519733" y="2273996"/>
                </a:cubicBezTo>
                <a:close/>
                <a:moveTo>
                  <a:pt x="11235536" y="2270501"/>
                </a:moveTo>
                <a:cubicBezTo>
                  <a:pt x="11254168" y="2270501"/>
                  <a:pt x="11254168" y="2275160"/>
                  <a:pt x="11235536" y="2284476"/>
                </a:cubicBezTo>
                <a:cubicBezTo>
                  <a:pt x="11235536" y="2284476"/>
                  <a:pt x="11233208" y="2282146"/>
                  <a:pt x="11228550" y="2277488"/>
                </a:cubicBezTo>
                <a:cubicBezTo>
                  <a:pt x="11223892" y="2272831"/>
                  <a:pt x="11226220" y="2270501"/>
                  <a:pt x="11235536" y="2270501"/>
                </a:cubicBezTo>
                <a:close/>
                <a:moveTo>
                  <a:pt x="10997970" y="2270501"/>
                </a:moveTo>
                <a:cubicBezTo>
                  <a:pt x="10997970" y="2270501"/>
                  <a:pt x="11000299" y="2270501"/>
                  <a:pt x="11004956" y="2270501"/>
                </a:cubicBezTo>
                <a:cubicBezTo>
                  <a:pt x="11009613" y="2270501"/>
                  <a:pt x="11011944" y="2270501"/>
                  <a:pt x="11011944" y="2270501"/>
                </a:cubicBezTo>
                <a:cubicBezTo>
                  <a:pt x="11011944" y="2279817"/>
                  <a:pt x="11009613" y="2284476"/>
                  <a:pt x="11004956" y="2284476"/>
                </a:cubicBezTo>
                <a:cubicBezTo>
                  <a:pt x="11000299" y="2284476"/>
                  <a:pt x="10997970" y="2279817"/>
                  <a:pt x="10997970" y="2270501"/>
                </a:cubicBezTo>
                <a:close/>
                <a:moveTo>
                  <a:pt x="7686002" y="2270501"/>
                </a:moveTo>
                <a:lnTo>
                  <a:pt x="7686002" y="2284476"/>
                </a:lnTo>
                <a:lnTo>
                  <a:pt x="7670280" y="2287969"/>
                </a:lnTo>
                <a:cubicBezTo>
                  <a:pt x="7664458" y="2290298"/>
                  <a:pt x="7658052" y="2293793"/>
                  <a:pt x="7651064" y="2298450"/>
                </a:cubicBezTo>
                <a:cubicBezTo>
                  <a:pt x="7644078" y="2303109"/>
                  <a:pt x="7638838" y="2306602"/>
                  <a:pt x="7635344" y="2308931"/>
                </a:cubicBezTo>
                <a:lnTo>
                  <a:pt x="7632570" y="2310781"/>
                </a:lnTo>
                <a:lnTo>
                  <a:pt x="7651064" y="2308931"/>
                </a:lnTo>
                <a:cubicBezTo>
                  <a:pt x="7660381" y="2306602"/>
                  <a:pt x="7667369" y="2303109"/>
                  <a:pt x="7672028" y="2298450"/>
                </a:cubicBezTo>
                <a:cubicBezTo>
                  <a:pt x="7676686" y="2293793"/>
                  <a:pt x="7680760" y="2289716"/>
                  <a:pt x="7684256" y="2286223"/>
                </a:cubicBezTo>
                <a:lnTo>
                  <a:pt x="7686002" y="2284476"/>
                </a:lnTo>
                <a:lnTo>
                  <a:pt x="7692990" y="2277488"/>
                </a:lnTo>
                <a:cubicBezTo>
                  <a:pt x="7697647" y="2272831"/>
                  <a:pt x="7699976" y="2270501"/>
                  <a:pt x="7699976" y="2270501"/>
                </a:cubicBezTo>
                <a:close/>
                <a:moveTo>
                  <a:pt x="7322663" y="2270501"/>
                </a:moveTo>
                <a:cubicBezTo>
                  <a:pt x="7322663" y="2270501"/>
                  <a:pt x="7322663" y="2275160"/>
                  <a:pt x="7322663" y="2284476"/>
                </a:cubicBezTo>
                <a:lnTo>
                  <a:pt x="7336638" y="2270501"/>
                </a:lnTo>
                <a:cubicBezTo>
                  <a:pt x="7327322" y="2270501"/>
                  <a:pt x="7322663" y="2270501"/>
                  <a:pt x="7322663" y="2270501"/>
                </a:cubicBezTo>
                <a:close/>
                <a:moveTo>
                  <a:pt x="6358419" y="2270501"/>
                </a:moveTo>
                <a:lnTo>
                  <a:pt x="6344445" y="2284476"/>
                </a:lnTo>
                <a:lnTo>
                  <a:pt x="6344445" y="2298450"/>
                </a:lnTo>
                <a:cubicBezTo>
                  <a:pt x="6344445" y="2298450"/>
                  <a:pt x="6349102" y="2293793"/>
                  <a:pt x="6358419" y="2284476"/>
                </a:cubicBezTo>
                <a:close/>
                <a:moveTo>
                  <a:pt x="1562092" y="2267528"/>
                </a:moveTo>
                <a:lnTo>
                  <a:pt x="1559910" y="2285349"/>
                </a:lnTo>
                <a:cubicBezTo>
                  <a:pt x="1552922" y="2309804"/>
                  <a:pt x="1538948" y="2326108"/>
                  <a:pt x="1517985" y="2334261"/>
                </a:cubicBezTo>
                <a:lnTo>
                  <a:pt x="1512916" y="2335106"/>
                </a:lnTo>
                <a:lnTo>
                  <a:pt x="1537200" y="2300198"/>
                </a:lnTo>
                <a:close/>
                <a:moveTo>
                  <a:pt x="7542764" y="2260020"/>
                </a:moveTo>
                <a:cubicBezTo>
                  <a:pt x="7535776" y="2262350"/>
                  <a:pt x="7532281" y="2270501"/>
                  <a:pt x="7532281" y="2284476"/>
                </a:cubicBezTo>
                <a:lnTo>
                  <a:pt x="7574206" y="2284476"/>
                </a:lnTo>
                <a:cubicBezTo>
                  <a:pt x="7574206" y="2284476"/>
                  <a:pt x="7574206" y="2279817"/>
                  <a:pt x="7574206" y="2270501"/>
                </a:cubicBezTo>
                <a:cubicBezTo>
                  <a:pt x="7560230" y="2261186"/>
                  <a:pt x="7549750" y="2257691"/>
                  <a:pt x="7542764" y="2260020"/>
                </a:cubicBezTo>
                <a:close/>
                <a:moveTo>
                  <a:pt x="10061675" y="2256527"/>
                </a:moveTo>
                <a:cubicBezTo>
                  <a:pt x="10070992" y="2265843"/>
                  <a:pt x="10075649" y="2270501"/>
                  <a:pt x="10075649" y="2270501"/>
                </a:cubicBezTo>
                <a:lnTo>
                  <a:pt x="10075649" y="2256527"/>
                </a:lnTo>
                <a:cubicBezTo>
                  <a:pt x="10066333" y="2256527"/>
                  <a:pt x="10061675" y="2256527"/>
                  <a:pt x="10061675" y="2256527"/>
                </a:cubicBezTo>
                <a:close/>
                <a:moveTo>
                  <a:pt x="7217854" y="2256527"/>
                </a:moveTo>
                <a:cubicBezTo>
                  <a:pt x="7213196" y="2256527"/>
                  <a:pt x="7210867" y="2261184"/>
                  <a:pt x="7210867" y="2270501"/>
                </a:cubicBezTo>
                <a:cubicBezTo>
                  <a:pt x="7210867" y="2270501"/>
                  <a:pt x="7213196" y="2268172"/>
                  <a:pt x="7217854" y="2263515"/>
                </a:cubicBezTo>
                <a:cubicBezTo>
                  <a:pt x="7222512" y="2258856"/>
                  <a:pt x="7222512" y="2256527"/>
                  <a:pt x="7217854" y="2256527"/>
                </a:cubicBezTo>
                <a:close/>
                <a:moveTo>
                  <a:pt x="1076041" y="2256527"/>
                </a:moveTo>
                <a:lnTo>
                  <a:pt x="1062065" y="2270501"/>
                </a:lnTo>
                <a:lnTo>
                  <a:pt x="1090014" y="2284476"/>
                </a:lnTo>
                <a:close/>
                <a:moveTo>
                  <a:pt x="6609962" y="2242551"/>
                </a:moveTo>
                <a:cubicBezTo>
                  <a:pt x="6609962" y="2242551"/>
                  <a:pt x="6605303" y="2244882"/>
                  <a:pt x="6595986" y="2249539"/>
                </a:cubicBezTo>
                <a:cubicBezTo>
                  <a:pt x="6586670" y="2254198"/>
                  <a:pt x="6582012" y="2256527"/>
                  <a:pt x="6582012" y="2256527"/>
                </a:cubicBezTo>
                <a:lnTo>
                  <a:pt x="6526114" y="2326400"/>
                </a:lnTo>
                <a:cubicBezTo>
                  <a:pt x="6516798" y="2335716"/>
                  <a:pt x="6507481" y="2345032"/>
                  <a:pt x="6498164" y="2354349"/>
                </a:cubicBezTo>
                <a:cubicBezTo>
                  <a:pt x="6488848" y="2363666"/>
                  <a:pt x="6484190" y="2368323"/>
                  <a:pt x="6484190" y="2368323"/>
                </a:cubicBezTo>
                <a:lnTo>
                  <a:pt x="6498164" y="2368323"/>
                </a:lnTo>
                <a:cubicBezTo>
                  <a:pt x="6498164" y="2368323"/>
                  <a:pt x="6514468" y="2349692"/>
                  <a:pt x="6547076" y="2312424"/>
                </a:cubicBezTo>
                <a:cubicBezTo>
                  <a:pt x="6579682" y="2275160"/>
                  <a:pt x="6600644" y="2251868"/>
                  <a:pt x="6609962" y="2242551"/>
                </a:cubicBezTo>
                <a:close/>
                <a:moveTo>
                  <a:pt x="10942071" y="2228577"/>
                </a:moveTo>
                <a:cubicBezTo>
                  <a:pt x="10951389" y="2228577"/>
                  <a:pt x="10956047" y="2230906"/>
                  <a:pt x="10956047" y="2235565"/>
                </a:cubicBezTo>
                <a:cubicBezTo>
                  <a:pt x="10956047" y="2240223"/>
                  <a:pt x="10951389" y="2244882"/>
                  <a:pt x="10942071" y="2249539"/>
                </a:cubicBezTo>
                <a:cubicBezTo>
                  <a:pt x="10932753" y="2254198"/>
                  <a:pt x="10937414" y="2261184"/>
                  <a:pt x="10956047" y="2270501"/>
                </a:cubicBezTo>
                <a:lnTo>
                  <a:pt x="10970020" y="2284476"/>
                </a:lnTo>
                <a:lnTo>
                  <a:pt x="10970020" y="2298450"/>
                </a:lnTo>
                <a:lnTo>
                  <a:pt x="10942071" y="2298450"/>
                </a:lnTo>
                <a:lnTo>
                  <a:pt x="10942071" y="2284476"/>
                </a:lnTo>
                <a:cubicBezTo>
                  <a:pt x="10951389" y="2284476"/>
                  <a:pt x="10951389" y="2279817"/>
                  <a:pt x="10942071" y="2270501"/>
                </a:cubicBezTo>
                <a:lnTo>
                  <a:pt x="10914122" y="2256527"/>
                </a:lnTo>
                <a:cubicBezTo>
                  <a:pt x="10904805" y="2256527"/>
                  <a:pt x="10902476" y="2251868"/>
                  <a:pt x="10907134" y="2242551"/>
                </a:cubicBezTo>
                <a:cubicBezTo>
                  <a:pt x="10911791" y="2233234"/>
                  <a:pt x="10923438" y="2228577"/>
                  <a:pt x="10942071" y="2228577"/>
                </a:cubicBezTo>
                <a:close/>
                <a:moveTo>
                  <a:pt x="9935904" y="2228577"/>
                </a:moveTo>
                <a:cubicBezTo>
                  <a:pt x="9935904" y="2237894"/>
                  <a:pt x="9938234" y="2242551"/>
                  <a:pt x="9942892" y="2242551"/>
                </a:cubicBezTo>
                <a:cubicBezTo>
                  <a:pt x="9947549" y="2242551"/>
                  <a:pt x="9949878" y="2237894"/>
                  <a:pt x="9949878" y="2228577"/>
                </a:cubicBezTo>
                <a:close/>
                <a:moveTo>
                  <a:pt x="9893981" y="2228577"/>
                </a:moveTo>
                <a:cubicBezTo>
                  <a:pt x="9893981" y="2237894"/>
                  <a:pt x="9893981" y="2242551"/>
                  <a:pt x="9893981" y="2242551"/>
                </a:cubicBezTo>
                <a:lnTo>
                  <a:pt x="9907954" y="2242551"/>
                </a:lnTo>
                <a:lnTo>
                  <a:pt x="9921930" y="2228577"/>
                </a:lnTo>
                <a:close/>
                <a:moveTo>
                  <a:pt x="7392536" y="2228577"/>
                </a:moveTo>
                <a:lnTo>
                  <a:pt x="7378562" y="2256527"/>
                </a:lnTo>
                <a:lnTo>
                  <a:pt x="7392536" y="2242551"/>
                </a:lnTo>
                <a:cubicBezTo>
                  <a:pt x="7401852" y="2233234"/>
                  <a:pt x="7406511" y="2228577"/>
                  <a:pt x="7406511" y="2228577"/>
                </a:cubicBezTo>
                <a:close/>
                <a:moveTo>
                  <a:pt x="11066096" y="2218097"/>
                </a:moveTo>
                <a:cubicBezTo>
                  <a:pt x="11069591" y="2218097"/>
                  <a:pt x="11072502" y="2219261"/>
                  <a:pt x="11074830" y="2221590"/>
                </a:cubicBezTo>
                <a:cubicBezTo>
                  <a:pt x="11079488" y="2226249"/>
                  <a:pt x="11074830" y="2228577"/>
                  <a:pt x="11060855" y="2228577"/>
                </a:cubicBezTo>
                <a:cubicBezTo>
                  <a:pt x="11046879" y="2228577"/>
                  <a:pt x="11044550" y="2226249"/>
                  <a:pt x="11053869" y="2221590"/>
                </a:cubicBezTo>
                <a:cubicBezTo>
                  <a:pt x="11058526" y="2219261"/>
                  <a:pt x="11062603" y="2218097"/>
                  <a:pt x="11066096" y="2218097"/>
                </a:cubicBezTo>
                <a:close/>
                <a:moveTo>
                  <a:pt x="10243344" y="2214604"/>
                </a:moveTo>
                <a:cubicBezTo>
                  <a:pt x="10234028" y="2214604"/>
                  <a:pt x="10231699" y="2216932"/>
                  <a:pt x="10236356" y="2221590"/>
                </a:cubicBezTo>
                <a:cubicBezTo>
                  <a:pt x="10241014" y="2226249"/>
                  <a:pt x="10243344" y="2228577"/>
                  <a:pt x="10243344" y="2228577"/>
                </a:cubicBezTo>
                <a:cubicBezTo>
                  <a:pt x="10243344" y="2228577"/>
                  <a:pt x="10243344" y="2223920"/>
                  <a:pt x="10243344" y="2214604"/>
                </a:cubicBezTo>
                <a:close/>
                <a:moveTo>
                  <a:pt x="7602154" y="2214604"/>
                </a:moveTo>
                <a:lnTo>
                  <a:pt x="7602154" y="2242551"/>
                </a:lnTo>
                <a:cubicBezTo>
                  <a:pt x="7611472" y="2242551"/>
                  <a:pt x="7616130" y="2237894"/>
                  <a:pt x="7616130" y="2228577"/>
                </a:cubicBezTo>
                <a:close/>
                <a:moveTo>
                  <a:pt x="1355531" y="2214604"/>
                </a:moveTo>
                <a:lnTo>
                  <a:pt x="1341555" y="2242551"/>
                </a:lnTo>
                <a:lnTo>
                  <a:pt x="1313608" y="2256527"/>
                </a:lnTo>
                <a:cubicBezTo>
                  <a:pt x="1313608" y="2256527"/>
                  <a:pt x="1318266" y="2251868"/>
                  <a:pt x="1327582" y="2242551"/>
                </a:cubicBezTo>
                <a:close/>
                <a:moveTo>
                  <a:pt x="10990982" y="2211109"/>
                </a:moveTo>
                <a:lnTo>
                  <a:pt x="10997970" y="2214604"/>
                </a:lnTo>
                <a:cubicBezTo>
                  <a:pt x="10993311" y="2214604"/>
                  <a:pt x="10990980" y="2213439"/>
                  <a:pt x="10990980" y="2211111"/>
                </a:cubicBezTo>
                <a:close/>
                <a:moveTo>
                  <a:pt x="6592494" y="2205869"/>
                </a:moveTo>
                <a:cubicBezTo>
                  <a:pt x="6590163" y="2207034"/>
                  <a:pt x="6586670" y="2209944"/>
                  <a:pt x="6582012" y="2214604"/>
                </a:cubicBezTo>
                <a:lnTo>
                  <a:pt x="6582012" y="2228577"/>
                </a:lnTo>
                <a:cubicBezTo>
                  <a:pt x="6591329" y="2219261"/>
                  <a:pt x="6595986" y="2212273"/>
                  <a:pt x="6595986" y="2207616"/>
                </a:cubicBezTo>
                <a:cubicBezTo>
                  <a:pt x="6595986" y="2205287"/>
                  <a:pt x="6594822" y="2204705"/>
                  <a:pt x="6592494" y="2205869"/>
                </a:cubicBezTo>
                <a:close/>
                <a:moveTo>
                  <a:pt x="8176858" y="2204123"/>
                </a:moveTo>
                <a:cubicBezTo>
                  <a:pt x="8175693" y="2204123"/>
                  <a:pt x="8175111" y="2205287"/>
                  <a:pt x="8175111" y="2207616"/>
                </a:cubicBezTo>
                <a:cubicBezTo>
                  <a:pt x="8175111" y="2212273"/>
                  <a:pt x="8175111" y="2214604"/>
                  <a:pt x="8175111" y="2214604"/>
                </a:cubicBezTo>
                <a:cubicBezTo>
                  <a:pt x="8184428" y="2214604"/>
                  <a:pt x="8189084" y="2214604"/>
                  <a:pt x="8189084" y="2214604"/>
                </a:cubicBezTo>
                <a:cubicBezTo>
                  <a:pt x="8189084" y="2214604"/>
                  <a:pt x="8186756" y="2212273"/>
                  <a:pt x="8182098" y="2207616"/>
                </a:cubicBezTo>
                <a:cubicBezTo>
                  <a:pt x="8179770" y="2205287"/>
                  <a:pt x="8178022" y="2204123"/>
                  <a:pt x="8176858" y="2204123"/>
                </a:cubicBezTo>
                <a:close/>
                <a:moveTo>
                  <a:pt x="11235536" y="2200630"/>
                </a:moveTo>
                <a:cubicBezTo>
                  <a:pt x="11240196" y="2200630"/>
                  <a:pt x="11244852" y="2205287"/>
                  <a:pt x="11249512" y="2214604"/>
                </a:cubicBezTo>
                <a:cubicBezTo>
                  <a:pt x="11240196" y="2214604"/>
                  <a:pt x="11235536" y="2219261"/>
                  <a:pt x="11235536" y="2228577"/>
                </a:cubicBezTo>
                <a:cubicBezTo>
                  <a:pt x="11226220" y="2228577"/>
                  <a:pt x="11221562" y="2228577"/>
                  <a:pt x="11221562" y="2228577"/>
                </a:cubicBezTo>
                <a:cubicBezTo>
                  <a:pt x="11221562" y="2228577"/>
                  <a:pt x="11221562" y="2223920"/>
                  <a:pt x="11221562" y="2214604"/>
                </a:cubicBezTo>
                <a:cubicBezTo>
                  <a:pt x="11226220" y="2205287"/>
                  <a:pt x="11230880" y="2200630"/>
                  <a:pt x="11235536" y="2200630"/>
                </a:cubicBezTo>
                <a:close/>
                <a:moveTo>
                  <a:pt x="11137715" y="2200628"/>
                </a:moveTo>
                <a:cubicBezTo>
                  <a:pt x="11147032" y="2200628"/>
                  <a:pt x="11151688" y="2202959"/>
                  <a:pt x="11151688" y="2207616"/>
                </a:cubicBezTo>
                <a:cubicBezTo>
                  <a:pt x="11151688" y="2212273"/>
                  <a:pt x="11151688" y="2214604"/>
                  <a:pt x="11151688" y="2214604"/>
                </a:cubicBezTo>
                <a:cubicBezTo>
                  <a:pt x="11151688" y="2223920"/>
                  <a:pt x="11147032" y="2223920"/>
                  <a:pt x="11137715" y="2214604"/>
                </a:cubicBezTo>
                <a:cubicBezTo>
                  <a:pt x="11137715" y="2205287"/>
                  <a:pt x="11137715" y="2200628"/>
                  <a:pt x="11137715" y="2200628"/>
                </a:cubicBezTo>
                <a:close/>
                <a:moveTo>
                  <a:pt x="7797798" y="2200628"/>
                </a:moveTo>
                <a:cubicBezTo>
                  <a:pt x="7797798" y="2209944"/>
                  <a:pt x="7797798" y="2214604"/>
                  <a:pt x="7797798" y="2214604"/>
                </a:cubicBezTo>
                <a:cubicBezTo>
                  <a:pt x="7807114" y="2214604"/>
                  <a:pt x="7811774" y="2214604"/>
                  <a:pt x="7811774" y="2214604"/>
                </a:cubicBezTo>
                <a:cubicBezTo>
                  <a:pt x="7811774" y="2205287"/>
                  <a:pt x="7807114" y="2200628"/>
                  <a:pt x="7797798" y="2200628"/>
                </a:cubicBezTo>
                <a:close/>
                <a:moveTo>
                  <a:pt x="7630103" y="2200628"/>
                </a:moveTo>
                <a:lnTo>
                  <a:pt x="7630103" y="2214604"/>
                </a:lnTo>
                <a:cubicBezTo>
                  <a:pt x="7639420" y="2214604"/>
                  <a:pt x="7639420" y="2219261"/>
                  <a:pt x="7630103" y="2228577"/>
                </a:cubicBezTo>
                <a:lnTo>
                  <a:pt x="7644078" y="2228577"/>
                </a:lnTo>
                <a:close/>
                <a:moveTo>
                  <a:pt x="7085096" y="2200628"/>
                </a:moveTo>
                <a:cubicBezTo>
                  <a:pt x="7075779" y="2200628"/>
                  <a:pt x="7075779" y="2209944"/>
                  <a:pt x="7085096" y="2228577"/>
                </a:cubicBezTo>
                <a:cubicBezTo>
                  <a:pt x="7075779" y="2228577"/>
                  <a:pt x="7071122" y="2228577"/>
                  <a:pt x="7071122" y="2228577"/>
                </a:cubicBezTo>
                <a:cubicBezTo>
                  <a:pt x="7071122" y="2228577"/>
                  <a:pt x="7071122" y="2233234"/>
                  <a:pt x="7071122" y="2242551"/>
                </a:cubicBezTo>
                <a:lnTo>
                  <a:pt x="7085096" y="2242551"/>
                </a:lnTo>
                <a:lnTo>
                  <a:pt x="7099071" y="2214604"/>
                </a:lnTo>
                <a:cubicBezTo>
                  <a:pt x="7099071" y="2214604"/>
                  <a:pt x="7099071" y="2212273"/>
                  <a:pt x="7099071" y="2207616"/>
                </a:cubicBezTo>
                <a:cubicBezTo>
                  <a:pt x="7099071" y="2202959"/>
                  <a:pt x="7094412" y="2200628"/>
                  <a:pt x="7085096" y="2200628"/>
                </a:cubicBezTo>
                <a:close/>
                <a:moveTo>
                  <a:pt x="1621048" y="2200628"/>
                </a:moveTo>
                <a:lnTo>
                  <a:pt x="1635022" y="2214604"/>
                </a:lnTo>
                <a:cubicBezTo>
                  <a:pt x="1635022" y="2214604"/>
                  <a:pt x="1635022" y="2212273"/>
                  <a:pt x="1635022" y="2207616"/>
                </a:cubicBezTo>
                <a:cubicBezTo>
                  <a:pt x="1635022" y="2202959"/>
                  <a:pt x="1635022" y="2200628"/>
                  <a:pt x="1635022" y="2200628"/>
                </a:cubicBezTo>
                <a:cubicBezTo>
                  <a:pt x="1625706" y="2200628"/>
                  <a:pt x="1621048" y="2200628"/>
                  <a:pt x="1621048" y="2200628"/>
                </a:cubicBezTo>
                <a:close/>
                <a:moveTo>
                  <a:pt x="11102778" y="2186654"/>
                </a:moveTo>
                <a:cubicBezTo>
                  <a:pt x="11107435" y="2186654"/>
                  <a:pt x="11109766" y="2191311"/>
                  <a:pt x="11109766" y="2200628"/>
                </a:cubicBezTo>
                <a:cubicBezTo>
                  <a:pt x="11109766" y="2200628"/>
                  <a:pt x="11107435" y="2200628"/>
                  <a:pt x="11102778" y="2200628"/>
                </a:cubicBezTo>
                <a:cubicBezTo>
                  <a:pt x="11098121" y="2200628"/>
                  <a:pt x="11095792" y="2200628"/>
                  <a:pt x="11095792" y="2200628"/>
                </a:cubicBezTo>
                <a:cubicBezTo>
                  <a:pt x="11095792" y="2191311"/>
                  <a:pt x="11098121" y="2186654"/>
                  <a:pt x="11102778" y="2186654"/>
                </a:cubicBezTo>
                <a:close/>
                <a:moveTo>
                  <a:pt x="10159498" y="2186654"/>
                </a:moveTo>
                <a:lnTo>
                  <a:pt x="10159498" y="2200628"/>
                </a:lnTo>
                <a:cubicBezTo>
                  <a:pt x="10168814" y="2200628"/>
                  <a:pt x="10173471" y="2195971"/>
                  <a:pt x="10173471" y="2186654"/>
                </a:cubicBezTo>
                <a:cubicBezTo>
                  <a:pt x="10173471" y="2186654"/>
                  <a:pt x="10168814" y="2186654"/>
                  <a:pt x="10159498" y="2186654"/>
                </a:cubicBezTo>
                <a:close/>
                <a:moveTo>
                  <a:pt x="7658052" y="2186654"/>
                </a:moveTo>
                <a:cubicBezTo>
                  <a:pt x="7658052" y="2191311"/>
                  <a:pt x="7660381" y="2192478"/>
                  <a:pt x="7665040" y="2190147"/>
                </a:cubicBezTo>
                <a:lnTo>
                  <a:pt x="7670032" y="2186654"/>
                </a:lnTo>
                <a:close/>
                <a:moveTo>
                  <a:pt x="7504334" y="2186654"/>
                </a:moveTo>
                <a:cubicBezTo>
                  <a:pt x="7495017" y="2186654"/>
                  <a:pt x="7483372" y="2195971"/>
                  <a:pt x="7469396" y="2214604"/>
                </a:cubicBezTo>
                <a:cubicBezTo>
                  <a:pt x="7455422" y="2233234"/>
                  <a:pt x="7448434" y="2244882"/>
                  <a:pt x="7448434" y="2249539"/>
                </a:cubicBezTo>
                <a:cubicBezTo>
                  <a:pt x="7448434" y="2254198"/>
                  <a:pt x="7453092" y="2251868"/>
                  <a:pt x="7462408" y="2242551"/>
                </a:cubicBezTo>
                <a:cubicBezTo>
                  <a:pt x="7471724" y="2233234"/>
                  <a:pt x="7481041" y="2223920"/>
                  <a:pt x="7490358" y="2214604"/>
                </a:cubicBezTo>
                <a:cubicBezTo>
                  <a:pt x="7518307" y="2195971"/>
                  <a:pt x="7522964" y="2186654"/>
                  <a:pt x="7504334" y="2186654"/>
                </a:cubicBezTo>
                <a:close/>
                <a:moveTo>
                  <a:pt x="6651886" y="2186654"/>
                </a:moveTo>
                <a:lnTo>
                  <a:pt x="6637910" y="2200628"/>
                </a:lnTo>
                <a:cubicBezTo>
                  <a:pt x="6647226" y="2200628"/>
                  <a:pt x="6651886" y="2200628"/>
                  <a:pt x="6651886" y="2200628"/>
                </a:cubicBezTo>
                <a:cubicBezTo>
                  <a:pt x="6651886" y="2200628"/>
                  <a:pt x="6651886" y="2195971"/>
                  <a:pt x="6651886" y="2186654"/>
                </a:cubicBezTo>
                <a:close/>
                <a:moveTo>
                  <a:pt x="10438988" y="2172679"/>
                </a:moveTo>
                <a:cubicBezTo>
                  <a:pt x="10438988" y="2181995"/>
                  <a:pt x="10441317" y="2186654"/>
                  <a:pt x="10445974" y="2186654"/>
                </a:cubicBezTo>
                <a:cubicBezTo>
                  <a:pt x="10450632" y="2186654"/>
                  <a:pt x="10452962" y="2181995"/>
                  <a:pt x="10452962" y="2172679"/>
                </a:cubicBezTo>
                <a:close/>
                <a:moveTo>
                  <a:pt x="7630103" y="2172679"/>
                </a:moveTo>
                <a:lnTo>
                  <a:pt x="7630103" y="2186654"/>
                </a:lnTo>
                <a:cubicBezTo>
                  <a:pt x="7630103" y="2186654"/>
                  <a:pt x="7632434" y="2186654"/>
                  <a:pt x="7637091" y="2186654"/>
                </a:cubicBezTo>
                <a:cubicBezTo>
                  <a:pt x="7641748" y="2186654"/>
                  <a:pt x="7644078" y="2186654"/>
                  <a:pt x="7644078" y="2186654"/>
                </a:cubicBezTo>
                <a:cubicBezTo>
                  <a:pt x="7644078" y="2177338"/>
                  <a:pt x="7639420" y="2172679"/>
                  <a:pt x="7630103" y="2172679"/>
                </a:cubicBezTo>
                <a:close/>
                <a:moveTo>
                  <a:pt x="7518307" y="2172679"/>
                </a:moveTo>
                <a:cubicBezTo>
                  <a:pt x="7508990" y="2172679"/>
                  <a:pt x="7504334" y="2175009"/>
                  <a:pt x="7504334" y="2179666"/>
                </a:cubicBezTo>
                <a:cubicBezTo>
                  <a:pt x="7504334" y="2184324"/>
                  <a:pt x="7508990" y="2186654"/>
                  <a:pt x="7518307" y="2186654"/>
                </a:cubicBezTo>
                <a:cubicBezTo>
                  <a:pt x="7527624" y="2186654"/>
                  <a:pt x="7532281" y="2184324"/>
                  <a:pt x="7532281" y="2179666"/>
                </a:cubicBezTo>
                <a:cubicBezTo>
                  <a:pt x="7532281" y="2175009"/>
                  <a:pt x="7527624" y="2172679"/>
                  <a:pt x="7518307" y="2172679"/>
                </a:cubicBezTo>
                <a:close/>
                <a:moveTo>
                  <a:pt x="7364588" y="2172679"/>
                </a:moveTo>
                <a:lnTo>
                  <a:pt x="7364588" y="2186654"/>
                </a:lnTo>
                <a:lnTo>
                  <a:pt x="7364588" y="2200628"/>
                </a:lnTo>
                <a:cubicBezTo>
                  <a:pt x="7364588" y="2200628"/>
                  <a:pt x="7359929" y="2207616"/>
                  <a:pt x="7350612" y="2221590"/>
                </a:cubicBezTo>
                <a:cubicBezTo>
                  <a:pt x="7341296" y="2235565"/>
                  <a:pt x="7336638" y="2242551"/>
                  <a:pt x="7336638" y="2242551"/>
                </a:cubicBezTo>
                <a:lnTo>
                  <a:pt x="7350612" y="2256527"/>
                </a:lnTo>
                <a:lnTo>
                  <a:pt x="7350612" y="2242551"/>
                </a:lnTo>
                <a:cubicBezTo>
                  <a:pt x="7359929" y="2242551"/>
                  <a:pt x="7364588" y="2242551"/>
                  <a:pt x="7364588" y="2242551"/>
                </a:cubicBezTo>
                <a:cubicBezTo>
                  <a:pt x="7364588" y="2242551"/>
                  <a:pt x="7364588" y="2237894"/>
                  <a:pt x="7364588" y="2228577"/>
                </a:cubicBezTo>
                <a:cubicBezTo>
                  <a:pt x="7364588" y="2219261"/>
                  <a:pt x="7369245" y="2209944"/>
                  <a:pt x="7378562" y="2200628"/>
                </a:cubicBezTo>
                <a:cubicBezTo>
                  <a:pt x="7378562" y="2209944"/>
                  <a:pt x="7378562" y="2214604"/>
                  <a:pt x="7378562" y="2214604"/>
                </a:cubicBezTo>
                <a:cubicBezTo>
                  <a:pt x="7378562" y="2214604"/>
                  <a:pt x="7383219" y="2214604"/>
                  <a:pt x="7392536" y="2214604"/>
                </a:cubicBezTo>
                <a:cubicBezTo>
                  <a:pt x="7429802" y="2214604"/>
                  <a:pt x="7448434" y="2205287"/>
                  <a:pt x="7448434" y="2186654"/>
                </a:cubicBezTo>
                <a:lnTo>
                  <a:pt x="7378562" y="2186654"/>
                </a:lnTo>
                <a:cubicBezTo>
                  <a:pt x="7378562" y="2186654"/>
                  <a:pt x="7373904" y="2181995"/>
                  <a:pt x="7364588" y="2172679"/>
                </a:cubicBezTo>
                <a:close/>
                <a:moveTo>
                  <a:pt x="7773344" y="2163946"/>
                </a:moveTo>
                <a:cubicBezTo>
                  <a:pt x="7771013" y="2165110"/>
                  <a:pt x="7769848" y="2168021"/>
                  <a:pt x="7769848" y="2172679"/>
                </a:cubicBezTo>
                <a:cubicBezTo>
                  <a:pt x="7769848" y="2181995"/>
                  <a:pt x="7767520" y="2188983"/>
                  <a:pt x="7762862" y="2193642"/>
                </a:cubicBezTo>
                <a:cubicBezTo>
                  <a:pt x="7758204" y="2198299"/>
                  <a:pt x="7755874" y="2202959"/>
                  <a:pt x="7755874" y="2207616"/>
                </a:cubicBezTo>
                <a:cubicBezTo>
                  <a:pt x="7755874" y="2212273"/>
                  <a:pt x="7746558" y="2219261"/>
                  <a:pt x="7727925" y="2228577"/>
                </a:cubicBezTo>
                <a:lnTo>
                  <a:pt x="7713952" y="2256527"/>
                </a:lnTo>
                <a:cubicBezTo>
                  <a:pt x="7723268" y="2256527"/>
                  <a:pt x="7732584" y="2265843"/>
                  <a:pt x="7741901" y="2284476"/>
                </a:cubicBezTo>
                <a:lnTo>
                  <a:pt x="7755874" y="2284476"/>
                </a:lnTo>
                <a:lnTo>
                  <a:pt x="7741901" y="2256527"/>
                </a:lnTo>
                <a:cubicBezTo>
                  <a:pt x="7732584" y="2256527"/>
                  <a:pt x="7727925" y="2254198"/>
                  <a:pt x="7727925" y="2249539"/>
                </a:cubicBezTo>
                <a:cubicBezTo>
                  <a:pt x="7727925" y="2244882"/>
                  <a:pt x="7732584" y="2242551"/>
                  <a:pt x="7741901" y="2242551"/>
                </a:cubicBezTo>
                <a:cubicBezTo>
                  <a:pt x="7751218" y="2233234"/>
                  <a:pt x="7755874" y="2233234"/>
                  <a:pt x="7755874" y="2242551"/>
                </a:cubicBezTo>
                <a:lnTo>
                  <a:pt x="7755874" y="2228577"/>
                </a:lnTo>
                <a:cubicBezTo>
                  <a:pt x="7755874" y="2228577"/>
                  <a:pt x="7758204" y="2223920"/>
                  <a:pt x="7762862" y="2214604"/>
                </a:cubicBezTo>
                <a:cubicBezTo>
                  <a:pt x="7767520" y="2205287"/>
                  <a:pt x="7774508" y="2200628"/>
                  <a:pt x="7783824" y="2200628"/>
                </a:cubicBezTo>
                <a:cubicBezTo>
                  <a:pt x="7793140" y="2181995"/>
                  <a:pt x="7797798" y="2172679"/>
                  <a:pt x="7797798" y="2172679"/>
                </a:cubicBezTo>
                <a:cubicBezTo>
                  <a:pt x="7797798" y="2172679"/>
                  <a:pt x="7793140" y="2170350"/>
                  <a:pt x="7783824" y="2165692"/>
                </a:cubicBezTo>
                <a:cubicBezTo>
                  <a:pt x="7779165" y="2163364"/>
                  <a:pt x="7775672" y="2162782"/>
                  <a:pt x="7773344" y="2163946"/>
                </a:cubicBezTo>
                <a:close/>
                <a:moveTo>
                  <a:pt x="10341166" y="2158705"/>
                </a:moveTo>
                <a:lnTo>
                  <a:pt x="10341166" y="2172679"/>
                </a:lnTo>
                <a:cubicBezTo>
                  <a:pt x="10350483" y="2172679"/>
                  <a:pt x="10355140" y="2170350"/>
                  <a:pt x="10355140" y="2165692"/>
                </a:cubicBezTo>
                <a:cubicBezTo>
                  <a:pt x="10355140" y="2161033"/>
                  <a:pt x="10350483" y="2158705"/>
                  <a:pt x="10341166" y="2158705"/>
                </a:cubicBezTo>
                <a:close/>
                <a:moveTo>
                  <a:pt x="10117572" y="2158705"/>
                </a:moveTo>
                <a:lnTo>
                  <a:pt x="10061675" y="2214604"/>
                </a:lnTo>
                <a:cubicBezTo>
                  <a:pt x="10015093" y="2261184"/>
                  <a:pt x="9996460" y="2284476"/>
                  <a:pt x="10005777" y="2284476"/>
                </a:cubicBezTo>
                <a:cubicBezTo>
                  <a:pt x="10005777" y="2284476"/>
                  <a:pt x="10024409" y="2263515"/>
                  <a:pt x="10061675" y="2221590"/>
                </a:cubicBezTo>
                <a:cubicBezTo>
                  <a:pt x="10098941" y="2179666"/>
                  <a:pt x="10117572" y="2158705"/>
                  <a:pt x="10117572" y="2158705"/>
                </a:cubicBezTo>
                <a:close/>
                <a:moveTo>
                  <a:pt x="7574206" y="2158705"/>
                </a:moveTo>
                <a:cubicBezTo>
                  <a:pt x="7564890" y="2168021"/>
                  <a:pt x="7560230" y="2172679"/>
                  <a:pt x="7560230" y="2172679"/>
                </a:cubicBezTo>
                <a:lnTo>
                  <a:pt x="7574206" y="2172679"/>
                </a:lnTo>
                <a:close/>
                <a:moveTo>
                  <a:pt x="1300505" y="2151717"/>
                </a:moveTo>
                <a:cubicBezTo>
                  <a:pt x="1303418" y="2150553"/>
                  <a:pt x="1305456" y="2150553"/>
                  <a:pt x="1306620" y="2151717"/>
                </a:cubicBezTo>
                <a:cubicBezTo>
                  <a:pt x="1311279" y="2156376"/>
                  <a:pt x="1313608" y="2163362"/>
                  <a:pt x="1313608" y="2172679"/>
                </a:cubicBezTo>
                <a:lnTo>
                  <a:pt x="1313608" y="2186654"/>
                </a:lnTo>
                <a:cubicBezTo>
                  <a:pt x="1313608" y="2186654"/>
                  <a:pt x="1308949" y="2186654"/>
                  <a:pt x="1299633" y="2186654"/>
                </a:cubicBezTo>
                <a:cubicBezTo>
                  <a:pt x="1299633" y="2214604"/>
                  <a:pt x="1290316" y="2228577"/>
                  <a:pt x="1271684" y="2228577"/>
                </a:cubicBezTo>
                <a:cubicBezTo>
                  <a:pt x="1262368" y="2228577"/>
                  <a:pt x="1257709" y="2223920"/>
                  <a:pt x="1257709" y="2214604"/>
                </a:cubicBezTo>
                <a:lnTo>
                  <a:pt x="1243736" y="2228577"/>
                </a:lnTo>
                <a:lnTo>
                  <a:pt x="1243736" y="2242551"/>
                </a:lnTo>
                <a:lnTo>
                  <a:pt x="1257709" y="2242551"/>
                </a:lnTo>
                <a:lnTo>
                  <a:pt x="1229760" y="2298450"/>
                </a:lnTo>
                <a:lnTo>
                  <a:pt x="1187837" y="2340373"/>
                </a:lnTo>
                <a:lnTo>
                  <a:pt x="1159887" y="2354349"/>
                </a:lnTo>
                <a:cubicBezTo>
                  <a:pt x="1159887" y="2335716"/>
                  <a:pt x="1164546" y="2326400"/>
                  <a:pt x="1173862" y="2326400"/>
                </a:cubicBezTo>
                <a:lnTo>
                  <a:pt x="1201812" y="2256527"/>
                </a:lnTo>
                <a:cubicBezTo>
                  <a:pt x="1201812" y="2247210"/>
                  <a:pt x="1218115" y="2226249"/>
                  <a:pt x="1250721" y="2193642"/>
                </a:cubicBezTo>
                <a:cubicBezTo>
                  <a:pt x="1275178" y="2169186"/>
                  <a:pt x="1291773" y="2155212"/>
                  <a:pt x="1300505" y="2151717"/>
                </a:cubicBezTo>
                <a:close/>
                <a:moveTo>
                  <a:pt x="11095792" y="2144731"/>
                </a:moveTo>
                <a:lnTo>
                  <a:pt x="11095792" y="2158705"/>
                </a:lnTo>
                <a:lnTo>
                  <a:pt x="11081816" y="2158705"/>
                </a:lnTo>
                <a:close/>
                <a:moveTo>
                  <a:pt x="10215395" y="2144731"/>
                </a:moveTo>
                <a:lnTo>
                  <a:pt x="10201421" y="2158705"/>
                </a:lnTo>
                <a:lnTo>
                  <a:pt x="10201421" y="2172679"/>
                </a:lnTo>
                <a:cubicBezTo>
                  <a:pt x="10210737" y="2163362"/>
                  <a:pt x="10215395" y="2154047"/>
                  <a:pt x="10215395" y="2144731"/>
                </a:cubicBezTo>
                <a:close/>
                <a:moveTo>
                  <a:pt x="9838082" y="2144731"/>
                </a:moveTo>
                <a:cubicBezTo>
                  <a:pt x="9828765" y="2154047"/>
                  <a:pt x="9824108" y="2163362"/>
                  <a:pt x="9824108" y="2172679"/>
                </a:cubicBezTo>
                <a:lnTo>
                  <a:pt x="9838082" y="2172679"/>
                </a:lnTo>
                <a:cubicBezTo>
                  <a:pt x="9847400" y="2163362"/>
                  <a:pt x="9852057" y="2154047"/>
                  <a:pt x="9852057" y="2144731"/>
                </a:cubicBezTo>
                <a:close/>
                <a:moveTo>
                  <a:pt x="7532281" y="2144731"/>
                </a:moveTo>
                <a:cubicBezTo>
                  <a:pt x="7532281" y="2154047"/>
                  <a:pt x="7536940" y="2158705"/>
                  <a:pt x="7546256" y="2158705"/>
                </a:cubicBezTo>
                <a:lnTo>
                  <a:pt x="7546256" y="2144731"/>
                </a:lnTo>
                <a:cubicBezTo>
                  <a:pt x="7536940" y="2144731"/>
                  <a:pt x="7532281" y="2144731"/>
                  <a:pt x="7532281" y="2144731"/>
                </a:cubicBezTo>
                <a:close/>
                <a:moveTo>
                  <a:pt x="7140994" y="2144731"/>
                </a:moveTo>
                <a:cubicBezTo>
                  <a:pt x="7136337" y="2144731"/>
                  <a:pt x="7131678" y="2149388"/>
                  <a:pt x="7127020" y="2158705"/>
                </a:cubicBezTo>
                <a:lnTo>
                  <a:pt x="7127020" y="2172679"/>
                </a:lnTo>
                <a:lnTo>
                  <a:pt x="7127020" y="2195971"/>
                </a:lnTo>
                <a:lnTo>
                  <a:pt x="7123526" y="2200628"/>
                </a:lnTo>
                <a:lnTo>
                  <a:pt x="7113044" y="2200628"/>
                </a:lnTo>
                <a:lnTo>
                  <a:pt x="7113044" y="2214604"/>
                </a:lnTo>
                <a:lnTo>
                  <a:pt x="7123526" y="2200628"/>
                </a:lnTo>
                <a:lnTo>
                  <a:pt x="7127020" y="2200628"/>
                </a:lnTo>
                <a:lnTo>
                  <a:pt x="7127020" y="2195971"/>
                </a:lnTo>
                <a:lnTo>
                  <a:pt x="7154968" y="2158705"/>
                </a:lnTo>
                <a:cubicBezTo>
                  <a:pt x="7150310" y="2149388"/>
                  <a:pt x="7145652" y="2144731"/>
                  <a:pt x="7140994" y="2144731"/>
                </a:cubicBezTo>
                <a:close/>
                <a:moveTo>
                  <a:pt x="6672847" y="2144731"/>
                </a:moveTo>
                <a:cubicBezTo>
                  <a:pt x="6668188" y="2144731"/>
                  <a:pt x="6665859" y="2149388"/>
                  <a:pt x="6665859" y="2158705"/>
                </a:cubicBezTo>
                <a:cubicBezTo>
                  <a:pt x="6665859" y="2168021"/>
                  <a:pt x="6668188" y="2172679"/>
                  <a:pt x="6672847" y="2172679"/>
                </a:cubicBezTo>
                <a:cubicBezTo>
                  <a:pt x="6677504" y="2172679"/>
                  <a:pt x="6679835" y="2168021"/>
                  <a:pt x="6679835" y="2158705"/>
                </a:cubicBezTo>
                <a:cubicBezTo>
                  <a:pt x="6679835" y="2149388"/>
                  <a:pt x="6677504" y="2144731"/>
                  <a:pt x="6672847" y="2144731"/>
                </a:cubicBezTo>
                <a:close/>
                <a:moveTo>
                  <a:pt x="11389256" y="2130755"/>
                </a:moveTo>
                <a:lnTo>
                  <a:pt x="11403230" y="2144731"/>
                </a:lnTo>
                <a:cubicBezTo>
                  <a:pt x="11403230" y="2154047"/>
                  <a:pt x="11398572" y="2158705"/>
                  <a:pt x="11389256" y="2158705"/>
                </a:cubicBezTo>
                <a:lnTo>
                  <a:pt x="11389256" y="2144731"/>
                </a:lnTo>
                <a:cubicBezTo>
                  <a:pt x="11389256" y="2135414"/>
                  <a:pt x="11389256" y="2130755"/>
                  <a:pt x="11389256" y="2130755"/>
                </a:cubicBezTo>
                <a:close/>
                <a:moveTo>
                  <a:pt x="7699976" y="2130755"/>
                </a:moveTo>
                <a:cubicBezTo>
                  <a:pt x="7709292" y="2130755"/>
                  <a:pt x="7713952" y="2130755"/>
                  <a:pt x="7713952" y="2130755"/>
                </a:cubicBezTo>
                <a:lnTo>
                  <a:pt x="7686002" y="2144731"/>
                </a:lnTo>
                <a:cubicBezTo>
                  <a:pt x="7686002" y="2135414"/>
                  <a:pt x="7690660" y="2130755"/>
                  <a:pt x="7699976" y="2130755"/>
                </a:cubicBezTo>
                <a:close/>
                <a:moveTo>
                  <a:pt x="6704290" y="2123767"/>
                </a:moveTo>
                <a:cubicBezTo>
                  <a:pt x="6701960" y="2123767"/>
                  <a:pt x="6698468" y="2126098"/>
                  <a:pt x="6693808" y="2130755"/>
                </a:cubicBezTo>
                <a:cubicBezTo>
                  <a:pt x="6703125" y="2149388"/>
                  <a:pt x="6707782" y="2149388"/>
                  <a:pt x="6707782" y="2130755"/>
                </a:cubicBezTo>
                <a:cubicBezTo>
                  <a:pt x="6707782" y="2126098"/>
                  <a:pt x="6706618" y="2123767"/>
                  <a:pt x="6704290" y="2123767"/>
                </a:cubicBezTo>
                <a:close/>
                <a:moveTo>
                  <a:pt x="11011944" y="2116781"/>
                </a:moveTo>
                <a:cubicBezTo>
                  <a:pt x="11021260" y="2116781"/>
                  <a:pt x="11030575" y="2119110"/>
                  <a:pt x="11039893" y="2123767"/>
                </a:cubicBezTo>
                <a:cubicBezTo>
                  <a:pt x="11049210" y="2128427"/>
                  <a:pt x="11053869" y="2130755"/>
                  <a:pt x="11053869" y="2130755"/>
                </a:cubicBezTo>
                <a:lnTo>
                  <a:pt x="11011944" y="2130755"/>
                </a:lnTo>
                <a:lnTo>
                  <a:pt x="10997970" y="2144731"/>
                </a:lnTo>
                <a:lnTo>
                  <a:pt x="10997970" y="2158705"/>
                </a:lnTo>
                <a:cubicBezTo>
                  <a:pt x="10988652" y="2149388"/>
                  <a:pt x="10986325" y="2140072"/>
                  <a:pt x="10990982" y="2130755"/>
                </a:cubicBezTo>
                <a:cubicBezTo>
                  <a:pt x="10995639" y="2121439"/>
                  <a:pt x="11002627" y="2116781"/>
                  <a:pt x="11011944" y="2116781"/>
                </a:cubicBezTo>
                <a:close/>
                <a:moveTo>
                  <a:pt x="10956047" y="2116781"/>
                </a:moveTo>
                <a:cubicBezTo>
                  <a:pt x="10965363" y="2116781"/>
                  <a:pt x="10972351" y="2116781"/>
                  <a:pt x="10977008" y="2116781"/>
                </a:cubicBezTo>
                <a:cubicBezTo>
                  <a:pt x="10981666" y="2116781"/>
                  <a:pt x="10979337" y="2121439"/>
                  <a:pt x="10970020" y="2130755"/>
                </a:cubicBezTo>
                <a:lnTo>
                  <a:pt x="10983994" y="2172679"/>
                </a:lnTo>
                <a:lnTo>
                  <a:pt x="10997970" y="2200628"/>
                </a:lnTo>
                <a:lnTo>
                  <a:pt x="10990982" y="2211109"/>
                </a:lnTo>
                <a:lnTo>
                  <a:pt x="10970020" y="2200628"/>
                </a:lnTo>
                <a:lnTo>
                  <a:pt x="10956047" y="2186654"/>
                </a:lnTo>
                <a:lnTo>
                  <a:pt x="10956047" y="2158705"/>
                </a:lnTo>
                <a:lnTo>
                  <a:pt x="10956047" y="2130755"/>
                </a:lnTo>
                <a:cubicBezTo>
                  <a:pt x="10956047" y="2130755"/>
                  <a:pt x="10956047" y="2126098"/>
                  <a:pt x="10956047" y="2116781"/>
                </a:cubicBezTo>
                <a:close/>
                <a:moveTo>
                  <a:pt x="7560230" y="2116781"/>
                </a:moveTo>
                <a:cubicBezTo>
                  <a:pt x="7560230" y="2116781"/>
                  <a:pt x="7560230" y="2121439"/>
                  <a:pt x="7560230" y="2130755"/>
                </a:cubicBezTo>
                <a:cubicBezTo>
                  <a:pt x="7569547" y="2130755"/>
                  <a:pt x="7574206" y="2130755"/>
                  <a:pt x="7574206" y="2130755"/>
                </a:cubicBezTo>
                <a:close/>
                <a:moveTo>
                  <a:pt x="1145913" y="2116781"/>
                </a:moveTo>
                <a:cubicBezTo>
                  <a:pt x="1108647" y="2135414"/>
                  <a:pt x="1090014" y="2158705"/>
                  <a:pt x="1090014" y="2186654"/>
                </a:cubicBezTo>
                <a:cubicBezTo>
                  <a:pt x="1090014" y="2186654"/>
                  <a:pt x="1090014" y="2188983"/>
                  <a:pt x="1090014" y="2193642"/>
                </a:cubicBezTo>
                <a:cubicBezTo>
                  <a:pt x="1090014" y="2198299"/>
                  <a:pt x="1085357" y="2205287"/>
                  <a:pt x="1076041" y="2214604"/>
                </a:cubicBezTo>
                <a:lnTo>
                  <a:pt x="1062065" y="2228577"/>
                </a:lnTo>
                <a:cubicBezTo>
                  <a:pt x="1071381" y="2228577"/>
                  <a:pt x="1080697" y="2228577"/>
                  <a:pt x="1090014" y="2228577"/>
                </a:cubicBezTo>
                <a:lnTo>
                  <a:pt x="1103990" y="2200628"/>
                </a:lnTo>
                <a:cubicBezTo>
                  <a:pt x="1103990" y="2191311"/>
                  <a:pt x="1108647" y="2181995"/>
                  <a:pt x="1117964" y="2172679"/>
                </a:cubicBezTo>
                <a:cubicBezTo>
                  <a:pt x="1127280" y="2163362"/>
                  <a:pt x="1136597" y="2154047"/>
                  <a:pt x="1145913" y="2144731"/>
                </a:cubicBezTo>
                <a:close/>
                <a:moveTo>
                  <a:pt x="7010856" y="2113287"/>
                </a:moveTo>
                <a:cubicBezTo>
                  <a:pt x="6995134" y="2113287"/>
                  <a:pt x="6987275" y="2123767"/>
                  <a:pt x="6987275" y="2144731"/>
                </a:cubicBezTo>
                <a:lnTo>
                  <a:pt x="7001249" y="2144731"/>
                </a:lnTo>
                <a:cubicBezTo>
                  <a:pt x="7010566" y="2144731"/>
                  <a:pt x="7015222" y="2140072"/>
                  <a:pt x="7015222" y="2130755"/>
                </a:cubicBezTo>
                <a:lnTo>
                  <a:pt x="7029198" y="2116781"/>
                </a:lnTo>
                <a:cubicBezTo>
                  <a:pt x="7022210" y="2114453"/>
                  <a:pt x="7016098" y="2113287"/>
                  <a:pt x="7010856" y="2113287"/>
                </a:cubicBezTo>
                <a:close/>
                <a:moveTo>
                  <a:pt x="11097539" y="2108047"/>
                </a:moveTo>
                <a:cubicBezTo>
                  <a:pt x="11096374" y="2109211"/>
                  <a:pt x="11095792" y="2112122"/>
                  <a:pt x="11095792" y="2116781"/>
                </a:cubicBezTo>
                <a:cubicBezTo>
                  <a:pt x="11095792" y="2135414"/>
                  <a:pt x="11100449" y="2135414"/>
                  <a:pt x="11109766" y="2116781"/>
                </a:cubicBezTo>
                <a:cubicBezTo>
                  <a:pt x="11109766" y="2116781"/>
                  <a:pt x="11107435" y="2114451"/>
                  <a:pt x="11102778" y="2109794"/>
                </a:cubicBezTo>
                <a:cubicBezTo>
                  <a:pt x="11100449" y="2107465"/>
                  <a:pt x="11098703" y="2106883"/>
                  <a:pt x="11097539" y="2108047"/>
                </a:cubicBezTo>
                <a:close/>
                <a:moveTo>
                  <a:pt x="11053869" y="2102806"/>
                </a:moveTo>
                <a:cubicBezTo>
                  <a:pt x="11053869" y="2102806"/>
                  <a:pt x="11058526" y="2102806"/>
                  <a:pt x="11067841" y="2102806"/>
                </a:cubicBezTo>
                <a:cubicBezTo>
                  <a:pt x="11067841" y="2112122"/>
                  <a:pt x="11063183" y="2116781"/>
                  <a:pt x="11053869" y="2116781"/>
                </a:cubicBezTo>
                <a:cubicBezTo>
                  <a:pt x="11053869" y="2107465"/>
                  <a:pt x="11053869" y="2102806"/>
                  <a:pt x="11053869" y="2102806"/>
                </a:cubicBezTo>
                <a:close/>
                <a:moveTo>
                  <a:pt x="10341166" y="2102806"/>
                </a:moveTo>
                <a:cubicBezTo>
                  <a:pt x="10341166" y="2102806"/>
                  <a:pt x="10341166" y="2105136"/>
                  <a:pt x="10341166" y="2109794"/>
                </a:cubicBezTo>
                <a:cubicBezTo>
                  <a:pt x="10341166" y="2114451"/>
                  <a:pt x="10345824" y="2116781"/>
                  <a:pt x="10355140" y="2116781"/>
                </a:cubicBezTo>
                <a:lnTo>
                  <a:pt x="10355140" y="2102806"/>
                </a:lnTo>
                <a:close/>
                <a:moveTo>
                  <a:pt x="7979466" y="2102806"/>
                </a:moveTo>
                <a:cubicBezTo>
                  <a:pt x="7979466" y="2112122"/>
                  <a:pt x="7979466" y="2116781"/>
                  <a:pt x="7979466" y="2116781"/>
                </a:cubicBezTo>
                <a:cubicBezTo>
                  <a:pt x="7988783" y="2116781"/>
                  <a:pt x="7993442" y="2114451"/>
                  <a:pt x="7993442" y="2109794"/>
                </a:cubicBezTo>
                <a:cubicBezTo>
                  <a:pt x="7993442" y="2105136"/>
                  <a:pt x="7993442" y="2102806"/>
                  <a:pt x="7993442" y="2102806"/>
                </a:cubicBezTo>
                <a:cubicBezTo>
                  <a:pt x="7993442" y="2102806"/>
                  <a:pt x="7988783" y="2102806"/>
                  <a:pt x="7979466" y="2102806"/>
                </a:cubicBezTo>
                <a:close/>
                <a:moveTo>
                  <a:pt x="6540088" y="2102806"/>
                </a:moveTo>
                <a:cubicBezTo>
                  <a:pt x="6530771" y="2112122"/>
                  <a:pt x="6526114" y="2116781"/>
                  <a:pt x="6526114" y="2116781"/>
                </a:cubicBezTo>
                <a:lnTo>
                  <a:pt x="6526114" y="2130755"/>
                </a:lnTo>
                <a:cubicBezTo>
                  <a:pt x="6526114" y="2130755"/>
                  <a:pt x="6530771" y="2121439"/>
                  <a:pt x="6540088" y="2102806"/>
                </a:cubicBezTo>
                <a:close/>
                <a:moveTo>
                  <a:pt x="1725857" y="2095820"/>
                </a:moveTo>
                <a:cubicBezTo>
                  <a:pt x="1721199" y="2091160"/>
                  <a:pt x="1704895" y="2105136"/>
                  <a:pt x="1676945" y="2137743"/>
                </a:cubicBezTo>
                <a:cubicBezTo>
                  <a:pt x="1648997" y="2170350"/>
                  <a:pt x="1639681" y="2186654"/>
                  <a:pt x="1648997" y="2186654"/>
                </a:cubicBezTo>
                <a:cubicBezTo>
                  <a:pt x="1658314" y="2186654"/>
                  <a:pt x="1662972" y="2186654"/>
                  <a:pt x="1662972" y="2186654"/>
                </a:cubicBezTo>
                <a:cubicBezTo>
                  <a:pt x="1662972" y="2186654"/>
                  <a:pt x="1667628" y="2181995"/>
                  <a:pt x="1676945" y="2172679"/>
                </a:cubicBezTo>
                <a:cubicBezTo>
                  <a:pt x="1676945" y="2154047"/>
                  <a:pt x="1686262" y="2137743"/>
                  <a:pt x="1704895" y="2123767"/>
                </a:cubicBezTo>
                <a:cubicBezTo>
                  <a:pt x="1723528" y="2109794"/>
                  <a:pt x="1730516" y="2100477"/>
                  <a:pt x="1725857" y="2095820"/>
                </a:cubicBezTo>
                <a:close/>
                <a:moveTo>
                  <a:pt x="6831808" y="2094073"/>
                </a:moveTo>
                <a:cubicBezTo>
                  <a:pt x="6830643" y="2092907"/>
                  <a:pt x="6828896" y="2093491"/>
                  <a:pt x="6826566" y="2095820"/>
                </a:cubicBezTo>
                <a:cubicBezTo>
                  <a:pt x="6821909" y="2100477"/>
                  <a:pt x="6819580" y="2102806"/>
                  <a:pt x="6819580" y="2102806"/>
                </a:cubicBezTo>
                <a:cubicBezTo>
                  <a:pt x="6819580" y="2102806"/>
                  <a:pt x="6819580" y="2105136"/>
                  <a:pt x="6819580" y="2109794"/>
                </a:cubicBezTo>
                <a:cubicBezTo>
                  <a:pt x="6819580" y="2114451"/>
                  <a:pt x="6824238" y="2112122"/>
                  <a:pt x="6833554" y="2102806"/>
                </a:cubicBezTo>
                <a:cubicBezTo>
                  <a:pt x="6833554" y="2098148"/>
                  <a:pt x="6832972" y="2095238"/>
                  <a:pt x="6831808" y="2094073"/>
                </a:cubicBezTo>
                <a:close/>
                <a:moveTo>
                  <a:pt x="10997970" y="2088832"/>
                </a:moveTo>
                <a:cubicBezTo>
                  <a:pt x="10997970" y="2088832"/>
                  <a:pt x="11002627" y="2088832"/>
                  <a:pt x="11011944" y="2088832"/>
                </a:cubicBezTo>
                <a:lnTo>
                  <a:pt x="11011944" y="2102806"/>
                </a:lnTo>
                <a:cubicBezTo>
                  <a:pt x="11002627" y="2102806"/>
                  <a:pt x="10997970" y="2098148"/>
                  <a:pt x="10997970" y="2088832"/>
                </a:cubicBezTo>
                <a:close/>
                <a:moveTo>
                  <a:pt x="10508861" y="2088832"/>
                </a:moveTo>
                <a:cubicBezTo>
                  <a:pt x="10508861" y="2088832"/>
                  <a:pt x="10506531" y="2091160"/>
                  <a:pt x="10501873" y="2095820"/>
                </a:cubicBezTo>
                <a:cubicBezTo>
                  <a:pt x="10497216" y="2100477"/>
                  <a:pt x="10494885" y="2102806"/>
                  <a:pt x="10494885" y="2102806"/>
                </a:cubicBezTo>
                <a:lnTo>
                  <a:pt x="10494885" y="2130755"/>
                </a:lnTo>
                <a:cubicBezTo>
                  <a:pt x="10476254" y="2130755"/>
                  <a:pt x="10466936" y="2140072"/>
                  <a:pt x="10466936" y="2158705"/>
                </a:cubicBezTo>
                <a:cubicBezTo>
                  <a:pt x="10466936" y="2168021"/>
                  <a:pt x="10471595" y="2168021"/>
                  <a:pt x="10480912" y="2158705"/>
                </a:cubicBezTo>
                <a:lnTo>
                  <a:pt x="10508861" y="2130755"/>
                </a:lnTo>
                <a:close/>
                <a:moveTo>
                  <a:pt x="10229370" y="2088832"/>
                </a:moveTo>
                <a:cubicBezTo>
                  <a:pt x="10201421" y="2088832"/>
                  <a:pt x="10187445" y="2102806"/>
                  <a:pt x="10187445" y="2130755"/>
                </a:cubicBezTo>
                <a:cubicBezTo>
                  <a:pt x="10187445" y="2140072"/>
                  <a:pt x="10196764" y="2135414"/>
                  <a:pt x="10215395" y="2116781"/>
                </a:cubicBezTo>
                <a:close/>
                <a:moveTo>
                  <a:pt x="1662972" y="2088832"/>
                </a:moveTo>
                <a:lnTo>
                  <a:pt x="1593099" y="2172679"/>
                </a:lnTo>
                <a:cubicBezTo>
                  <a:pt x="1583782" y="2181995"/>
                  <a:pt x="1574466" y="2188983"/>
                  <a:pt x="1565150" y="2193642"/>
                </a:cubicBezTo>
                <a:cubicBezTo>
                  <a:pt x="1555832" y="2198299"/>
                  <a:pt x="1541859" y="2209944"/>
                  <a:pt x="1523226" y="2228577"/>
                </a:cubicBezTo>
                <a:cubicBezTo>
                  <a:pt x="1513910" y="2247210"/>
                  <a:pt x="1504593" y="2263515"/>
                  <a:pt x="1495276" y="2277488"/>
                </a:cubicBezTo>
                <a:cubicBezTo>
                  <a:pt x="1485960" y="2291462"/>
                  <a:pt x="1476644" y="2303107"/>
                  <a:pt x="1467327" y="2312424"/>
                </a:cubicBezTo>
                <a:cubicBezTo>
                  <a:pt x="1448696" y="2340373"/>
                  <a:pt x="1439380" y="2359006"/>
                  <a:pt x="1439380" y="2368323"/>
                </a:cubicBezTo>
                <a:cubicBezTo>
                  <a:pt x="1448696" y="2368323"/>
                  <a:pt x="1453354" y="2365994"/>
                  <a:pt x="1453354" y="2361335"/>
                </a:cubicBezTo>
                <a:cubicBezTo>
                  <a:pt x="1453354" y="2356678"/>
                  <a:pt x="1453354" y="2354349"/>
                  <a:pt x="1453354" y="2354349"/>
                </a:cubicBezTo>
                <a:cubicBezTo>
                  <a:pt x="1453354" y="2354349"/>
                  <a:pt x="1462670" y="2345032"/>
                  <a:pt x="1481303" y="2326400"/>
                </a:cubicBezTo>
                <a:lnTo>
                  <a:pt x="1495276" y="2312424"/>
                </a:lnTo>
                <a:lnTo>
                  <a:pt x="1481303" y="2340373"/>
                </a:lnTo>
                <a:lnTo>
                  <a:pt x="1512916" y="2335106"/>
                </a:lnTo>
                <a:lnTo>
                  <a:pt x="1509251" y="2340373"/>
                </a:lnTo>
                <a:cubicBezTo>
                  <a:pt x="1490620" y="2368323"/>
                  <a:pt x="1481303" y="2382298"/>
                  <a:pt x="1481303" y="2382298"/>
                </a:cubicBezTo>
                <a:cubicBezTo>
                  <a:pt x="1481303" y="2391615"/>
                  <a:pt x="1476644" y="2403260"/>
                  <a:pt x="1467327" y="2417234"/>
                </a:cubicBezTo>
                <a:cubicBezTo>
                  <a:pt x="1458010" y="2431208"/>
                  <a:pt x="1453354" y="2438195"/>
                  <a:pt x="1453354" y="2438195"/>
                </a:cubicBezTo>
                <a:lnTo>
                  <a:pt x="1509251" y="2382298"/>
                </a:lnTo>
                <a:cubicBezTo>
                  <a:pt x="1518566" y="2372982"/>
                  <a:pt x="1527884" y="2363666"/>
                  <a:pt x="1537200" y="2354349"/>
                </a:cubicBezTo>
                <a:cubicBezTo>
                  <a:pt x="1555832" y="2326400"/>
                  <a:pt x="1569807" y="2312424"/>
                  <a:pt x="1579125" y="2312424"/>
                </a:cubicBezTo>
                <a:lnTo>
                  <a:pt x="1579125" y="2326400"/>
                </a:lnTo>
                <a:cubicBezTo>
                  <a:pt x="1588441" y="2317083"/>
                  <a:pt x="1593099" y="2312424"/>
                  <a:pt x="1593099" y="2312424"/>
                </a:cubicBezTo>
                <a:cubicBezTo>
                  <a:pt x="1583782" y="2303107"/>
                  <a:pt x="1588441" y="2279817"/>
                  <a:pt x="1607072" y="2242551"/>
                </a:cubicBezTo>
                <a:lnTo>
                  <a:pt x="1607072" y="2228577"/>
                </a:lnTo>
                <a:cubicBezTo>
                  <a:pt x="1597756" y="2228577"/>
                  <a:pt x="1583782" y="2240223"/>
                  <a:pt x="1565150" y="2263515"/>
                </a:cubicBezTo>
                <a:lnTo>
                  <a:pt x="1562092" y="2267528"/>
                </a:lnTo>
                <a:lnTo>
                  <a:pt x="1565150" y="2242551"/>
                </a:lnTo>
                <a:lnTo>
                  <a:pt x="1551176" y="2256527"/>
                </a:lnTo>
                <a:lnTo>
                  <a:pt x="1537200" y="2256527"/>
                </a:lnTo>
                <a:cubicBezTo>
                  <a:pt x="1537200" y="2237894"/>
                  <a:pt x="1553504" y="2214604"/>
                  <a:pt x="1586111" y="2186654"/>
                </a:cubicBezTo>
                <a:cubicBezTo>
                  <a:pt x="1618717" y="2158705"/>
                  <a:pt x="1635022" y="2142400"/>
                  <a:pt x="1635022" y="2137743"/>
                </a:cubicBezTo>
                <a:cubicBezTo>
                  <a:pt x="1635022" y="2133086"/>
                  <a:pt x="1639681" y="2123767"/>
                  <a:pt x="1648997" y="2109794"/>
                </a:cubicBezTo>
                <a:cubicBezTo>
                  <a:pt x="1658314" y="2095820"/>
                  <a:pt x="1662972" y="2088832"/>
                  <a:pt x="1662972" y="2088832"/>
                </a:cubicBezTo>
                <a:close/>
                <a:moveTo>
                  <a:pt x="1439380" y="2074858"/>
                </a:moveTo>
                <a:lnTo>
                  <a:pt x="1439380" y="2102806"/>
                </a:lnTo>
                <a:lnTo>
                  <a:pt x="1439380" y="2130755"/>
                </a:lnTo>
                <a:cubicBezTo>
                  <a:pt x="1420747" y="2140072"/>
                  <a:pt x="1409100" y="2144731"/>
                  <a:pt x="1404443" y="2144731"/>
                </a:cubicBezTo>
                <a:cubicBezTo>
                  <a:pt x="1399785" y="2144731"/>
                  <a:pt x="1392797" y="2149388"/>
                  <a:pt x="1383480" y="2158705"/>
                </a:cubicBezTo>
                <a:lnTo>
                  <a:pt x="1369507" y="2172679"/>
                </a:lnTo>
                <a:lnTo>
                  <a:pt x="1355531" y="2172679"/>
                </a:lnTo>
                <a:cubicBezTo>
                  <a:pt x="1355531" y="2163362"/>
                  <a:pt x="1364848" y="2149388"/>
                  <a:pt x="1383480" y="2130755"/>
                </a:cubicBezTo>
                <a:cubicBezTo>
                  <a:pt x="1402114" y="2112122"/>
                  <a:pt x="1420747" y="2093489"/>
                  <a:pt x="1439380" y="2074858"/>
                </a:cubicBezTo>
                <a:close/>
                <a:moveTo>
                  <a:pt x="10538557" y="2066124"/>
                </a:moveTo>
                <a:cubicBezTo>
                  <a:pt x="10537393" y="2067288"/>
                  <a:pt x="10536810" y="2070199"/>
                  <a:pt x="10536810" y="2074858"/>
                </a:cubicBezTo>
                <a:cubicBezTo>
                  <a:pt x="10527492" y="2084175"/>
                  <a:pt x="10536810" y="2088832"/>
                  <a:pt x="10564758" y="2088832"/>
                </a:cubicBezTo>
                <a:lnTo>
                  <a:pt x="10564758" y="2074858"/>
                </a:lnTo>
                <a:cubicBezTo>
                  <a:pt x="10555442" y="2074858"/>
                  <a:pt x="10548454" y="2072527"/>
                  <a:pt x="10543796" y="2067870"/>
                </a:cubicBezTo>
                <a:cubicBezTo>
                  <a:pt x="10541468" y="2065542"/>
                  <a:pt x="10539721" y="2064959"/>
                  <a:pt x="10538557" y="2066124"/>
                </a:cubicBezTo>
                <a:close/>
                <a:moveTo>
                  <a:pt x="10788352" y="2060883"/>
                </a:moveTo>
                <a:lnTo>
                  <a:pt x="10802326" y="2060883"/>
                </a:lnTo>
                <a:lnTo>
                  <a:pt x="10802326" y="2074858"/>
                </a:lnTo>
                <a:lnTo>
                  <a:pt x="10802326" y="2088832"/>
                </a:lnTo>
                <a:lnTo>
                  <a:pt x="10788352" y="2074858"/>
                </a:lnTo>
                <a:cubicBezTo>
                  <a:pt x="10788352" y="2065542"/>
                  <a:pt x="10788352" y="2060883"/>
                  <a:pt x="10788352" y="2060883"/>
                </a:cubicBezTo>
                <a:close/>
                <a:moveTo>
                  <a:pt x="10746429" y="2060883"/>
                </a:moveTo>
                <a:lnTo>
                  <a:pt x="10704503" y="2088832"/>
                </a:lnTo>
                <a:cubicBezTo>
                  <a:pt x="10704503" y="2088832"/>
                  <a:pt x="10704503" y="2093489"/>
                  <a:pt x="10704503" y="2102806"/>
                </a:cubicBezTo>
                <a:lnTo>
                  <a:pt x="10690530" y="2116781"/>
                </a:lnTo>
                <a:cubicBezTo>
                  <a:pt x="10699846" y="2116781"/>
                  <a:pt x="10706834" y="2114451"/>
                  <a:pt x="10711491" y="2109794"/>
                </a:cubicBezTo>
                <a:cubicBezTo>
                  <a:pt x="10716149" y="2105136"/>
                  <a:pt x="10723136" y="2098148"/>
                  <a:pt x="10732453" y="2088832"/>
                </a:cubicBezTo>
                <a:close/>
                <a:moveTo>
                  <a:pt x="10047700" y="2060883"/>
                </a:moveTo>
                <a:cubicBezTo>
                  <a:pt x="10047700" y="2060883"/>
                  <a:pt x="10045371" y="2063211"/>
                  <a:pt x="10040714" y="2067870"/>
                </a:cubicBezTo>
                <a:cubicBezTo>
                  <a:pt x="10036057" y="2072527"/>
                  <a:pt x="10036057" y="2074858"/>
                  <a:pt x="10040714" y="2074858"/>
                </a:cubicBezTo>
                <a:cubicBezTo>
                  <a:pt x="10045371" y="2074858"/>
                  <a:pt x="10047700" y="2070199"/>
                  <a:pt x="10047700" y="2060883"/>
                </a:cubicBezTo>
                <a:close/>
                <a:moveTo>
                  <a:pt x="9866031" y="2060883"/>
                </a:moveTo>
                <a:cubicBezTo>
                  <a:pt x="9856715" y="2070199"/>
                  <a:pt x="9852057" y="2074858"/>
                  <a:pt x="9852057" y="2074858"/>
                </a:cubicBezTo>
                <a:lnTo>
                  <a:pt x="9866031" y="2074858"/>
                </a:lnTo>
                <a:cubicBezTo>
                  <a:pt x="9875348" y="2074858"/>
                  <a:pt x="9880005" y="2070199"/>
                  <a:pt x="9880005" y="2060883"/>
                </a:cubicBezTo>
                <a:close/>
                <a:moveTo>
                  <a:pt x="1774768" y="2060883"/>
                </a:moveTo>
                <a:cubicBezTo>
                  <a:pt x="1765451" y="2060883"/>
                  <a:pt x="1760793" y="2063211"/>
                  <a:pt x="1760793" y="2067870"/>
                </a:cubicBezTo>
                <a:cubicBezTo>
                  <a:pt x="1760793" y="2072527"/>
                  <a:pt x="1763122" y="2074858"/>
                  <a:pt x="1767782" y="2074858"/>
                </a:cubicBezTo>
                <a:cubicBezTo>
                  <a:pt x="1772438" y="2074858"/>
                  <a:pt x="1774768" y="2070199"/>
                  <a:pt x="1774768" y="2060883"/>
                </a:cubicBezTo>
                <a:close/>
                <a:moveTo>
                  <a:pt x="11055615" y="2053895"/>
                </a:moveTo>
                <a:cubicBezTo>
                  <a:pt x="11054449" y="2053895"/>
                  <a:pt x="11053869" y="2056225"/>
                  <a:pt x="11053869" y="2060883"/>
                </a:cubicBezTo>
                <a:lnTo>
                  <a:pt x="11067841" y="2074858"/>
                </a:lnTo>
                <a:cubicBezTo>
                  <a:pt x="11067841" y="2074858"/>
                  <a:pt x="11065512" y="2070199"/>
                  <a:pt x="11060855" y="2060883"/>
                </a:cubicBezTo>
                <a:cubicBezTo>
                  <a:pt x="11058526" y="2056225"/>
                  <a:pt x="11056780" y="2053895"/>
                  <a:pt x="11055615" y="2053895"/>
                </a:cubicBezTo>
                <a:close/>
                <a:moveTo>
                  <a:pt x="1465580" y="2052586"/>
                </a:moveTo>
                <a:cubicBezTo>
                  <a:pt x="1466745" y="2052294"/>
                  <a:pt x="1467327" y="2052730"/>
                  <a:pt x="1467327" y="2053895"/>
                </a:cubicBezTo>
                <a:cubicBezTo>
                  <a:pt x="1467327" y="2058554"/>
                  <a:pt x="1458010" y="2065542"/>
                  <a:pt x="1439380" y="2074858"/>
                </a:cubicBezTo>
                <a:cubicBezTo>
                  <a:pt x="1453354" y="2060883"/>
                  <a:pt x="1462087" y="2053459"/>
                  <a:pt x="1465580" y="2052586"/>
                </a:cubicBezTo>
                <a:close/>
                <a:moveTo>
                  <a:pt x="11081816" y="2052148"/>
                </a:moveTo>
                <a:cubicBezTo>
                  <a:pt x="11079488" y="2050984"/>
                  <a:pt x="11077159" y="2051566"/>
                  <a:pt x="11074830" y="2053895"/>
                </a:cubicBezTo>
                <a:cubicBezTo>
                  <a:pt x="11070173" y="2058554"/>
                  <a:pt x="11072500" y="2060883"/>
                  <a:pt x="11081816" y="2060883"/>
                </a:cubicBezTo>
                <a:lnTo>
                  <a:pt x="11081816" y="2074858"/>
                </a:lnTo>
                <a:cubicBezTo>
                  <a:pt x="11091135" y="2074858"/>
                  <a:pt x="11093462" y="2070199"/>
                  <a:pt x="11088804" y="2060883"/>
                </a:cubicBezTo>
                <a:cubicBezTo>
                  <a:pt x="11086476" y="2056225"/>
                  <a:pt x="11084145" y="2053314"/>
                  <a:pt x="11081816" y="2052148"/>
                </a:cubicBezTo>
                <a:close/>
                <a:moveTo>
                  <a:pt x="10914122" y="2046909"/>
                </a:moveTo>
                <a:lnTo>
                  <a:pt x="10928095" y="2046909"/>
                </a:lnTo>
                <a:cubicBezTo>
                  <a:pt x="10937414" y="2065542"/>
                  <a:pt x="10942071" y="2074858"/>
                  <a:pt x="10942071" y="2074858"/>
                </a:cubicBezTo>
                <a:lnTo>
                  <a:pt x="10942071" y="2102806"/>
                </a:lnTo>
                <a:lnTo>
                  <a:pt x="10928095" y="2074858"/>
                </a:lnTo>
                <a:cubicBezTo>
                  <a:pt x="10918781" y="2074858"/>
                  <a:pt x="10914122" y="2072527"/>
                  <a:pt x="10914122" y="2067870"/>
                </a:cubicBezTo>
                <a:cubicBezTo>
                  <a:pt x="10914122" y="2063211"/>
                  <a:pt x="10914122" y="2056225"/>
                  <a:pt x="10914122" y="2046909"/>
                </a:cubicBezTo>
                <a:close/>
                <a:moveTo>
                  <a:pt x="7706964" y="2046909"/>
                </a:moveTo>
                <a:cubicBezTo>
                  <a:pt x="7702306" y="2046909"/>
                  <a:pt x="7699976" y="2051566"/>
                  <a:pt x="7699976" y="2060883"/>
                </a:cubicBezTo>
                <a:cubicBezTo>
                  <a:pt x="7699976" y="2070199"/>
                  <a:pt x="7697647" y="2077187"/>
                  <a:pt x="7692990" y="2081844"/>
                </a:cubicBezTo>
                <a:cubicBezTo>
                  <a:pt x="7688330" y="2086503"/>
                  <a:pt x="7686002" y="2093489"/>
                  <a:pt x="7686002" y="2102806"/>
                </a:cubicBezTo>
                <a:lnTo>
                  <a:pt x="7672028" y="2116781"/>
                </a:lnTo>
                <a:cubicBezTo>
                  <a:pt x="7672028" y="2116781"/>
                  <a:pt x="7672028" y="2121439"/>
                  <a:pt x="7672028" y="2130755"/>
                </a:cubicBezTo>
                <a:cubicBezTo>
                  <a:pt x="7662710" y="2130755"/>
                  <a:pt x="7658052" y="2130755"/>
                  <a:pt x="7658052" y="2130755"/>
                </a:cubicBezTo>
                <a:lnTo>
                  <a:pt x="7658052" y="2144731"/>
                </a:lnTo>
                <a:cubicBezTo>
                  <a:pt x="7658052" y="2154047"/>
                  <a:pt x="7658052" y="2158705"/>
                  <a:pt x="7658052" y="2158705"/>
                </a:cubicBezTo>
                <a:cubicBezTo>
                  <a:pt x="7658052" y="2158705"/>
                  <a:pt x="7653395" y="2158705"/>
                  <a:pt x="7644078" y="2158705"/>
                </a:cubicBezTo>
                <a:cubicBezTo>
                  <a:pt x="7644078" y="2168021"/>
                  <a:pt x="7648736" y="2172679"/>
                  <a:pt x="7658052" y="2172679"/>
                </a:cubicBezTo>
                <a:cubicBezTo>
                  <a:pt x="7667369" y="2172679"/>
                  <a:pt x="7672028" y="2172679"/>
                  <a:pt x="7672028" y="2172679"/>
                </a:cubicBezTo>
                <a:cubicBezTo>
                  <a:pt x="7672028" y="2177338"/>
                  <a:pt x="7672028" y="2180831"/>
                  <a:pt x="7672028" y="2183159"/>
                </a:cubicBezTo>
                <a:lnTo>
                  <a:pt x="7672028" y="2185257"/>
                </a:lnTo>
                <a:lnTo>
                  <a:pt x="7673774" y="2184034"/>
                </a:lnTo>
                <a:cubicBezTo>
                  <a:pt x="7677268" y="2181122"/>
                  <a:pt x="7681344" y="2177338"/>
                  <a:pt x="7686002" y="2172679"/>
                </a:cubicBezTo>
                <a:cubicBezTo>
                  <a:pt x="7704635" y="2163362"/>
                  <a:pt x="7713952" y="2158705"/>
                  <a:pt x="7713952" y="2158705"/>
                </a:cubicBezTo>
                <a:cubicBezTo>
                  <a:pt x="7741901" y="2130755"/>
                  <a:pt x="7755874" y="2116781"/>
                  <a:pt x="7755874" y="2116781"/>
                </a:cubicBezTo>
                <a:lnTo>
                  <a:pt x="7727925" y="2116781"/>
                </a:lnTo>
                <a:lnTo>
                  <a:pt x="7727925" y="2088832"/>
                </a:lnTo>
                <a:cubicBezTo>
                  <a:pt x="7737242" y="2088832"/>
                  <a:pt x="7741901" y="2084175"/>
                  <a:pt x="7741901" y="2074858"/>
                </a:cubicBezTo>
                <a:cubicBezTo>
                  <a:pt x="7741901" y="2065542"/>
                  <a:pt x="7737242" y="2058554"/>
                  <a:pt x="7727925" y="2053895"/>
                </a:cubicBezTo>
                <a:cubicBezTo>
                  <a:pt x="7718608" y="2049237"/>
                  <a:pt x="7711621" y="2046909"/>
                  <a:pt x="7706964" y="2046909"/>
                </a:cubicBezTo>
                <a:close/>
                <a:moveTo>
                  <a:pt x="7238816" y="2046909"/>
                </a:moveTo>
                <a:lnTo>
                  <a:pt x="7210867" y="2074858"/>
                </a:lnTo>
                <a:lnTo>
                  <a:pt x="7238816" y="2060883"/>
                </a:lnTo>
                <a:cubicBezTo>
                  <a:pt x="7238816" y="2051566"/>
                  <a:pt x="7238816" y="2046909"/>
                  <a:pt x="7238816" y="2046909"/>
                </a:cubicBezTo>
                <a:close/>
                <a:moveTo>
                  <a:pt x="1676945" y="2046909"/>
                </a:moveTo>
                <a:cubicBezTo>
                  <a:pt x="1676945" y="2056225"/>
                  <a:pt x="1676945" y="2060883"/>
                  <a:pt x="1676945" y="2060883"/>
                </a:cubicBezTo>
                <a:cubicBezTo>
                  <a:pt x="1676945" y="2060883"/>
                  <a:pt x="1679276" y="2060883"/>
                  <a:pt x="1683933" y="2060883"/>
                </a:cubicBezTo>
                <a:cubicBezTo>
                  <a:pt x="1688591" y="2060883"/>
                  <a:pt x="1690921" y="2056225"/>
                  <a:pt x="1690921" y="2046909"/>
                </a:cubicBezTo>
                <a:cubicBezTo>
                  <a:pt x="1681605" y="2046909"/>
                  <a:pt x="1676945" y="2046909"/>
                  <a:pt x="1676945" y="2046909"/>
                </a:cubicBezTo>
                <a:close/>
                <a:moveTo>
                  <a:pt x="7378562" y="2032933"/>
                </a:moveTo>
                <a:cubicBezTo>
                  <a:pt x="7378562" y="2042249"/>
                  <a:pt x="7378562" y="2046909"/>
                  <a:pt x="7378562" y="2046909"/>
                </a:cubicBezTo>
                <a:cubicBezTo>
                  <a:pt x="7378562" y="2046909"/>
                  <a:pt x="7383219" y="2042249"/>
                  <a:pt x="7392536" y="2032933"/>
                </a:cubicBezTo>
                <a:cubicBezTo>
                  <a:pt x="7392536" y="2032933"/>
                  <a:pt x="7387878" y="2032933"/>
                  <a:pt x="7378562" y="2032933"/>
                </a:cubicBezTo>
                <a:close/>
                <a:moveTo>
                  <a:pt x="6735732" y="2032933"/>
                </a:moveTo>
                <a:lnTo>
                  <a:pt x="6749708" y="2032933"/>
                </a:lnTo>
                <a:cubicBezTo>
                  <a:pt x="6749708" y="2032933"/>
                  <a:pt x="6747377" y="2035264"/>
                  <a:pt x="6742720" y="2039921"/>
                </a:cubicBezTo>
                <a:cubicBezTo>
                  <a:pt x="6738062" y="2044578"/>
                  <a:pt x="6735732" y="2042249"/>
                  <a:pt x="6735732" y="2032933"/>
                </a:cubicBezTo>
                <a:close/>
                <a:moveTo>
                  <a:pt x="1241989" y="2024199"/>
                </a:moveTo>
                <a:cubicBezTo>
                  <a:pt x="1238494" y="2024200"/>
                  <a:pt x="1229760" y="2029440"/>
                  <a:pt x="1215786" y="2039921"/>
                </a:cubicBezTo>
                <a:cubicBezTo>
                  <a:pt x="1197152" y="2053895"/>
                  <a:pt x="1187837" y="2065542"/>
                  <a:pt x="1187837" y="2074858"/>
                </a:cubicBezTo>
                <a:lnTo>
                  <a:pt x="1215786" y="2060883"/>
                </a:lnTo>
                <a:cubicBezTo>
                  <a:pt x="1234418" y="2042249"/>
                  <a:pt x="1243736" y="2030604"/>
                  <a:pt x="1243736" y="2025947"/>
                </a:cubicBezTo>
                <a:cubicBezTo>
                  <a:pt x="1243736" y="2024783"/>
                  <a:pt x="1243153" y="2024199"/>
                  <a:pt x="1241989" y="2024199"/>
                </a:cubicBezTo>
                <a:close/>
                <a:moveTo>
                  <a:pt x="10550784" y="2018959"/>
                </a:moveTo>
                <a:lnTo>
                  <a:pt x="10564758" y="2032933"/>
                </a:lnTo>
                <a:cubicBezTo>
                  <a:pt x="10564758" y="2042249"/>
                  <a:pt x="10569415" y="2044578"/>
                  <a:pt x="10578734" y="2039921"/>
                </a:cubicBezTo>
                <a:cubicBezTo>
                  <a:pt x="10588050" y="2035264"/>
                  <a:pt x="10592708" y="2028276"/>
                  <a:pt x="10592708" y="2018959"/>
                </a:cubicBezTo>
                <a:close/>
                <a:moveTo>
                  <a:pt x="10327191" y="2018959"/>
                </a:moveTo>
                <a:lnTo>
                  <a:pt x="10327191" y="2032933"/>
                </a:lnTo>
                <a:lnTo>
                  <a:pt x="10341166" y="2018959"/>
                </a:lnTo>
                <a:close/>
                <a:moveTo>
                  <a:pt x="10145522" y="2018959"/>
                </a:moveTo>
                <a:cubicBezTo>
                  <a:pt x="10145522" y="2018959"/>
                  <a:pt x="10143193" y="2021288"/>
                  <a:pt x="10138534" y="2025947"/>
                </a:cubicBezTo>
                <a:cubicBezTo>
                  <a:pt x="10133877" y="2030604"/>
                  <a:pt x="10136205" y="2032933"/>
                  <a:pt x="10145522" y="2032933"/>
                </a:cubicBezTo>
                <a:cubicBezTo>
                  <a:pt x="10145522" y="2032933"/>
                  <a:pt x="10145522" y="2028276"/>
                  <a:pt x="10145522" y="2018959"/>
                </a:cubicBezTo>
                <a:close/>
                <a:moveTo>
                  <a:pt x="8077288" y="2018959"/>
                </a:moveTo>
                <a:lnTo>
                  <a:pt x="8063315" y="2032933"/>
                </a:lnTo>
                <a:cubicBezTo>
                  <a:pt x="8072632" y="2032933"/>
                  <a:pt x="8077288" y="2032933"/>
                  <a:pt x="8077288" y="2032933"/>
                </a:cubicBezTo>
                <a:cubicBezTo>
                  <a:pt x="8077288" y="2032933"/>
                  <a:pt x="8077288" y="2028276"/>
                  <a:pt x="8077288" y="2018959"/>
                </a:cubicBezTo>
                <a:close/>
                <a:moveTo>
                  <a:pt x="7909594" y="2018959"/>
                </a:moveTo>
                <a:cubicBezTo>
                  <a:pt x="7900278" y="2037592"/>
                  <a:pt x="7895620" y="2051566"/>
                  <a:pt x="7895620" y="2060883"/>
                </a:cubicBezTo>
                <a:cubicBezTo>
                  <a:pt x="7886304" y="2051566"/>
                  <a:pt x="7881646" y="2051566"/>
                  <a:pt x="7881646" y="2060883"/>
                </a:cubicBezTo>
                <a:cubicBezTo>
                  <a:pt x="7881646" y="2070199"/>
                  <a:pt x="7876987" y="2081844"/>
                  <a:pt x="7867670" y="2095820"/>
                </a:cubicBezTo>
                <a:cubicBezTo>
                  <a:pt x="7858354" y="2109794"/>
                  <a:pt x="7849038" y="2114451"/>
                  <a:pt x="7839721" y="2109794"/>
                </a:cubicBezTo>
                <a:cubicBezTo>
                  <a:pt x="7830404" y="2105136"/>
                  <a:pt x="7825748" y="2107465"/>
                  <a:pt x="7825748" y="2116781"/>
                </a:cubicBezTo>
                <a:cubicBezTo>
                  <a:pt x="7825748" y="2126098"/>
                  <a:pt x="7823418" y="2133086"/>
                  <a:pt x="7818760" y="2137743"/>
                </a:cubicBezTo>
                <a:cubicBezTo>
                  <a:pt x="7814102" y="2142400"/>
                  <a:pt x="7807114" y="2140072"/>
                  <a:pt x="7797798" y="2130755"/>
                </a:cubicBezTo>
                <a:lnTo>
                  <a:pt x="7797798" y="2144731"/>
                </a:lnTo>
                <a:cubicBezTo>
                  <a:pt x="7807114" y="2154047"/>
                  <a:pt x="7811774" y="2165692"/>
                  <a:pt x="7811774" y="2179666"/>
                </a:cubicBezTo>
                <a:cubicBezTo>
                  <a:pt x="7811774" y="2193642"/>
                  <a:pt x="7816431" y="2198299"/>
                  <a:pt x="7825748" y="2193642"/>
                </a:cubicBezTo>
                <a:cubicBezTo>
                  <a:pt x="7835064" y="2188983"/>
                  <a:pt x="7842052" y="2181995"/>
                  <a:pt x="7846709" y="2172679"/>
                </a:cubicBezTo>
                <a:cubicBezTo>
                  <a:pt x="7851366" y="2163362"/>
                  <a:pt x="7851366" y="2156376"/>
                  <a:pt x="7846709" y="2151717"/>
                </a:cubicBezTo>
                <a:cubicBezTo>
                  <a:pt x="7842052" y="2147060"/>
                  <a:pt x="7842052" y="2140072"/>
                  <a:pt x="7846709" y="2130755"/>
                </a:cubicBezTo>
                <a:cubicBezTo>
                  <a:pt x="7851366" y="2121439"/>
                  <a:pt x="7856026" y="2116781"/>
                  <a:pt x="7860684" y="2116781"/>
                </a:cubicBezTo>
                <a:cubicBezTo>
                  <a:pt x="7865342" y="2116781"/>
                  <a:pt x="7872330" y="2114451"/>
                  <a:pt x="7881646" y="2109794"/>
                </a:cubicBezTo>
                <a:cubicBezTo>
                  <a:pt x="7890962" y="2105136"/>
                  <a:pt x="7895620" y="2098148"/>
                  <a:pt x="7895620" y="2088832"/>
                </a:cubicBezTo>
                <a:lnTo>
                  <a:pt x="7965492" y="2046909"/>
                </a:lnTo>
                <a:lnTo>
                  <a:pt x="7951519" y="2032933"/>
                </a:lnTo>
                <a:cubicBezTo>
                  <a:pt x="7951519" y="2032933"/>
                  <a:pt x="7949188" y="2030604"/>
                  <a:pt x="7944531" y="2025947"/>
                </a:cubicBezTo>
                <a:cubicBezTo>
                  <a:pt x="7939874" y="2021288"/>
                  <a:pt x="7937544" y="2018959"/>
                  <a:pt x="7937544" y="2018959"/>
                </a:cubicBezTo>
                <a:close/>
                <a:moveTo>
                  <a:pt x="7294715" y="2018959"/>
                </a:moveTo>
                <a:cubicBezTo>
                  <a:pt x="7294715" y="2028276"/>
                  <a:pt x="7297044" y="2032933"/>
                  <a:pt x="7301701" y="2032933"/>
                </a:cubicBezTo>
                <a:cubicBezTo>
                  <a:pt x="7306360" y="2032933"/>
                  <a:pt x="7308689" y="2028276"/>
                  <a:pt x="7308689" y="2018959"/>
                </a:cubicBezTo>
                <a:close/>
                <a:moveTo>
                  <a:pt x="1621048" y="2018959"/>
                </a:moveTo>
                <a:lnTo>
                  <a:pt x="1607072" y="2032933"/>
                </a:lnTo>
                <a:cubicBezTo>
                  <a:pt x="1597756" y="2042249"/>
                  <a:pt x="1593099" y="2046909"/>
                  <a:pt x="1593099" y="2046909"/>
                </a:cubicBezTo>
                <a:lnTo>
                  <a:pt x="1593099" y="2032933"/>
                </a:lnTo>
                <a:cubicBezTo>
                  <a:pt x="1602415" y="2023616"/>
                  <a:pt x="1611732" y="2018959"/>
                  <a:pt x="1621048" y="2018959"/>
                </a:cubicBezTo>
                <a:close/>
                <a:moveTo>
                  <a:pt x="11108017" y="2010225"/>
                </a:moveTo>
                <a:cubicBezTo>
                  <a:pt x="11104524" y="2011389"/>
                  <a:pt x="11100449" y="2014302"/>
                  <a:pt x="11095792" y="2018959"/>
                </a:cubicBezTo>
                <a:cubicBezTo>
                  <a:pt x="11086474" y="2028276"/>
                  <a:pt x="11086474" y="2037592"/>
                  <a:pt x="11095792" y="2046909"/>
                </a:cubicBezTo>
                <a:cubicBezTo>
                  <a:pt x="11105109" y="2046909"/>
                  <a:pt x="11109766" y="2042249"/>
                  <a:pt x="11109766" y="2032933"/>
                </a:cubicBezTo>
                <a:cubicBezTo>
                  <a:pt x="11119082" y="2023616"/>
                  <a:pt x="11121411" y="2016631"/>
                  <a:pt x="11116754" y="2011972"/>
                </a:cubicBezTo>
                <a:cubicBezTo>
                  <a:pt x="11114425" y="2009643"/>
                  <a:pt x="11111512" y="2009061"/>
                  <a:pt x="11108017" y="2010225"/>
                </a:cubicBezTo>
                <a:close/>
                <a:moveTo>
                  <a:pt x="1397455" y="2009643"/>
                </a:moveTo>
                <a:lnTo>
                  <a:pt x="1397455" y="2011972"/>
                </a:lnTo>
                <a:cubicBezTo>
                  <a:pt x="1397455" y="2014302"/>
                  <a:pt x="1396290" y="2016048"/>
                  <a:pt x="1393962" y="2017213"/>
                </a:cubicBezTo>
                <a:lnTo>
                  <a:pt x="1391466" y="2017628"/>
                </a:lnTo>
                <a:close/>
                <a:moveTo>
                  <a:pt x="11172652" y="2004985"/>
                </a:moveTo>
                <a:cubicBezTo>
                  <a:pt x="11167992" y="2004985"/>
                  <a:pt x="11165664" y="2009643"/>
                  <a:pt x="11165664" y="2018959"/>
                </a:cubicBezTo>
                <a:lnTo>
                  <a:pt x="11179640" y="2018959"/>
                </a:lnTo>
                <a:cubicBezTo>
                  <a:pt x="11179640" y="2009643"/>
                  <a:pt x="11177310" y="2004985"/>
                  <a:pt x="11172652" y="2004985"/>
                </a:cubicBezTo>
                <a:close/>
                <a:moveTo>
                  <a:pt x="10652099" y="2004985"/>
                </a:moveTo>
                <a:cubicBezTo>
                  <a:pt x="10645112" y="2004985"/>
                  <a:pt x="10634631" y="2009643"/>
                  <a:pt x="10620657" y="2018959"/>
                </a:cubicBezTo>
                <a:cubicBezTo>
                  <a:pt x="10602024" y="2037592"/>
                  <a:pt x="10595038" y="2049237"/>
                  <a:pt x="10599695" y="2053895"/>
                </a:cubicBezTo>
                <a:cubicBezTo>
                  <a:pt x="10604353" y="2058554"/>
                  <a:pt x="10602024" y="2065542"/>
                  <a:pt x="10592708" y="2074858"/>
                </a:cubicBezTo>
                <a:cubicBezTo>
                  <a:pt x="10583391" y="2074858"/>
                  <a:pt x="10578734" y="2070199"/>
                  <a:pt x="10578734" y="2060883"/>
                </a:cubicBezTo>
                <a:cubicBezTo>
                  <a:pt x="10578734" y="2060883"/>
                  <a:pt x="10576403" y="2063211"/>
                  <a:pt x="10571746" y="2067870"/>
                </a:cubicBezTo>
                <a:cubicBezTo>
                  <a:pt x="10567089" y="2072527"/>
                  <a:pt x="10567089" y="2074858"/>
                  <a:pt x="10571746" y="2074858"/>
                </a:cubicBezTo>
                <a:cubicBezTo>
                  <a:pt x="10576403" y="2074858"/>
                  <a:pt x="10578734" y="2084175"/>
                  <a:pt x="10578734" y="2102806"/>
                </a:cubicBezTo>
                <a:cubicBezTo>
                  <a:pt x="10569415" y="2112122"/>
                  <a:pt x="10560101" y="2112122"/>
                  <a:pt x="10550784" y="2102806"/>
                </a:cubicBezTo>
                <a:lnTo>
                  <a:pt x="10536810" y="2130755"/>
                </a:lnTo>
                <a:cubicBezTo>
                  <a:pt x="10536810" y="2149388"/>
                  <a:pt x="10539139" y="2156376"/>
                  <a:pt x="10543796" y="2151717"/>
                </a:cubicBezTo>
                <a:cubicBezTo>
                  <a:pt x="10548454" y="2147060"/>
                  <a:pt x="10555442" y="2144731"/>
                  <a:pt x="10564758" y="2144731"/>
                </a:cubicBezTo>
                <a:cubicBezTo>
                  <a:pt x="10574076" y="2144731"/>
                  <a:pt x="10578734" y="2142400"/>
                  <a:pt x="10578734" y="2137743"/>
                </a:cubicBezTo>
                <a:cubicBezTo>
                  <a:pt x="10578734" y="2133086"/>
                  <a:pt x="10578734" y="2130755"/>
                  <a:pt x="10578734" y="2130755"/>
                </a:cubicBezTo>
                <a:lnTo>
                  <a:pt x="10592708" y="2130755"/>
                </a:lnTo>
                <a:cubicBezTo>
                  <a:pt x="10592708" y="2140072"/>
                  <a:pt x="10597365" y="2142400"/>
                  <a:pt x="10606683" y="2137743"/>
                </a:cubicBezTo>
                <a:cubicBezTo>
                  <a:pt x="10616000" y="2133086"/>
                  <a:pt x="10620657" y="2130755"/>
                  <a:pt x="10620657" y="2130755"/>
                </a:cubicBezTo>
                <a:lnTo>
                  <a:pt x="10648606" y="2116781"/>
                </a:lnTo>
                <a:cubicBezTo>
                  <a:pt x="10667238" y="2107465"/>
                  <a:pt x="10676556" y="2100477"/>
                  <a:pt x="10676556" y="2095820"/>
                </a:cubicBezTo>
                <a:cubicBezTo>
                  <a:pt x="10676556" y="2091160"/>
                  <a:pt x="10685872" y="2079516"/>
                  <a:pt x="10704503" y="2060883"/>
                </a:cubicBezTo>
                <a:cubicBezTo>
                  <a:pt x="10713822" y="2060883"/>
                  <a:pt x="10718479" y="2056225"/>
                  <a:pt x="10718479" y="2046909"/>
                </a:cubicBezTo>
                <a:cubicBezTo>
                  <a:pt x="10718479" y="2037592"/>
                  <a:pt x="10718479" y="2032933"/>
                  <a:pt x="10718479" y="2032933"/>
                </a:cubicBezTo>
                <a:cubicBezTo>
                  <a:pt x="10718479" y="2032933"/>
                  <a:pt x="10723136" y="2032933"/>
                  <a:pt x="10732453" y="2032933"/>
                </a:cubicBezTo>
                <a:cubicBezTo>
                  <a:pt x="10741771" y="2032933"/>
                  <a:pt x="10746429" y="2028276"/>
                  <a:pt x="10746429" y="2018959"/>
                </a:cubicBezTo>
                <a:lnTo>
                  <a:pt x="10732453" y="2018959"/>
                </a:lnTo>
                <a:cubicBezTo>
                  <a:pt x="10723136" y="2028276"/>
                  <a:pt x="10718479" y="2032933"/>
                  <a:pt x="10718479" y="2032933"/>
                </a:cubicBezTo>
                <a:cubicBezTo>
                  <a:pt x="10718479" y="2032933"/>
                  <a:pt x="10713822" y="2028276"/>
                  <a:pt x="10704503" y="2018959"/>
                </a:cubicBezTo>
                <a:cubicBezTo>
                  <a:pt x="10695187" y="2018959"/>
                  <a:pt x="10685872" y="2023616"/>
                  <a:pt x="10676556" y="2032933"/>
                </a:cubicBezTo>
                <a:lnTo>
                  <a:pt x="10662580" y="2046909"/>
                </a:lnTo>
                <a:lnTo>
                  <a:pt x="10662580" y="2018959"/>
                </a:lnTo>
                <a:cubicBezTo>
                  <a:pt x="10662580" y="2009643"/>
                  <a:pt x="10659087" y="2004985"/>
                  <a:pt x="10652099" y="2004985"/>
                </a:cubicBezTo>
                <a:close/>
                <a:moveTo>
                  <a:pt x="10466936" y="2004985"/>
                </a:moveTo>
                <a:lnTo>
                  <a:pt x="10480912" y="2018959"/>
                </a:lnTo>
                <a:cubicBezTo>
                  <a:pt x="10480912" y="2018959"/>
                  <a:pt x="10480912" y="2014302"/>
                  <a:pt x="10480912" y="2004985"/>
                </a:cubicBezTo>
                <a:cubicBezTo>
                  <a:pt x="10480912" y="2004985"/>
                  <a:pt x="10476254" y="2004985"/>
                  <a:pt x="10466936" y="2004985"/>
                </a:cubicBezTo>
                <a:close/>
                <a:moveTo>
                  <a:pt x="8384729" y="2004985"/>
                </a:moveTo>
                <a:lnTo>
                  <a:pt x="8370755" y="2018959"/>
                </a:lnTo>
                <a:lnTo>
                  <a:pt x="8384729" y="2018959"/>
                </a:lnTo>
                <a:close/>
                <a:moveTo>
                  <a:pt x="7797798" y="2004985"/>
                </a:moveTo>
                <a:cubicBezTo>
                  <a:pt x="7797798" y="2004985"/>
                  <a:pt x="7795469" y="2007314"/>
                  <a:pt x="7790810" y="2011972"/>
                </a:cubicBezTo>
                <a:cubicBezTo>
                  <a:pt x="7786153" y="2016631"/>
                  <a:pt x="7783824" y="2021288"/>
                  <a:pt x="7783824" y="2025947"/>
                </a:cubicBezTo>
                <a:cubicBezTo>
                  <a:pt x="7783824" y="2030604"/>
                  <a:pt x="7783824" y="2032933"/>
                  <a:pt x="7783824" y="2032933"/>
                </a:cubicBezTo>
                <a:cubicBezTo>
                  <a:pt x="7774508" y="2032933"/>
                  <a:pt x="7769848" y="2037592"/>
                  <a:pt x="7769848" y="2046909"/>
                </a:cubicBezTo>
                <a:lnTo>
                  <a:pt x="7783824" y="2046909"/>
                </a:lnTo>
                <a:cubicBezTo>
                  <a:pt x="7793140" y="2037592"/>
                  <a:pt x="7797798" y="2028276"/>
                  <a:pt x="7797798" y="2018959"/>
                </a:cubicBezTo>
                <a:cubicBezTo>
                  <a:pt x="7797798" y="2009643"/>
                  <a:pt x="7797798" y="2004985"/>
                  <a:pt x="7797798" y="2004985"/>
                </a:cubicBezTo>
                <a:close/>
                <a:moveTo>
                  <a:pt x="7092083" y="2004985"/>
                </a:moveTo>
                <a:cubicBezTo>
                  <a:pt x="7087426" y="2004985"/>
                  <a:pt x="7085096" y="2009643"/>
                  <a:pt x="7085096" y="2018959"/>
                </a:cubicBezTo>
                <a:lnTo>
                  <a:pt x="7099071" y="2004985"/>
                </a:lnTo>
                <a:cubicBezTo>
                  <a:pt x="7099071" y="2004985"/>
                  <a:pt x="7096742" y="2004985"/>
                  <a:pt x="7092083" y="2004985"/>
                </a:cubicBezTo>
                <a:close/>
                <a:moveTo>
                  <a:pt x="6707782" y="2004985"/>
                </a:moveTo>
                <a:cubicBezTo>
                  <a:pt x="6707782" y="2004985"/>
                  <a:pt x="6696137" y="2021288"/>
                  <a:pt x="6672847" y="2053895"/>
                </a:cubicBezTo>
                <a:cubicBezTo>
                  <a:pt x="6649555" y="2086503"/>
                  <a:pt x="6637910" y="2102806"/>
                  <a:pt x="6637910" y="2102806"/>
                </a:cubicBezTo>
                <a:lnTo>
                  <a:pt x="6693808" y="2032933"/>
                </a:lnTo>
                <a:close/>
                <a:moveTo>
                  <a:pt x="6456241" y="2004985"/>
                </a:moveTo>
                <a:lnTo>
                  <a:pt x="6456241" y="2018959"/>
                </a:lnTo>
                <a:lnTo>
                  <a:pt x="6470215" y="2004985"/>
                </a:lnTo>
                <a:close/>
                <a:moveTo>
                  <a:pt x="7681416" y="2003457"/>
                </a:moveTo>
                <a:cubicBezTo>
                  <a:pt x="7668169" y="2004475"/>
                  <a:pt x="7637091" y="2037592"/>
                  <a:pt x="7588180" y="2102806"/>
                </a:cubicBezTo>
                <a:lnTo>
                  <a:pt x="7588180" y="2116781"/>
                </a:lnTo>
                <a:lnTo>
                  <a:pt x="7616130" y="2088832"/>
                </a:lnTo>
                <a:lnTo>
                  <a:pt x="7658052" y="2046909"/>
                </a:lnTo>
                <a:cubicBezTo>
                  <a:pt x="7686002" y="2018959"/>
                  <a:pt x="7695318" y="2004985"/>
                  <a:pt x="7686002" y="2004985"/>
                </a:cubicBezTo>
                <a:cubicBezTo>
                  <a:pt x="7684838" y="2003821"/>
                  <a:pt x="7683309" y="2003310"/>
                  <a:pt x="7681416" y="2003457"/>
                </a:cubicBezTo>
                <a:close/>
                <a:moveTo>
                  <a:pt x="11123740" y="1991010"/>
                </a:moveTo>
                <a:cubicBezTo>
                  <a:pt x="11114423" y="1991010"/>
                  <a:pt x="11114423" y="1995669"/>
                  <a:pt x="11123740" y="2004985"/>
                </a:cubicBezTo>
                <a:cubicBezTo>
                  <a:pt x="11133058" y="2014302"/>
                  <a:pt x="11140044" y="2018959"/>
                  <a:pt x="11144701" y="2018959"/>
                </a:cubicBezTo>
                <a:cubicBezTo>
                  <a:pt x="11149360" y="2018959"/>
                  <a:pt x="11151688" y="2014302"/>
                  <a:pt x="11151688" y="2004985"/>
                </a:cubicBezTo>
                <a:close/>
                <a:moveTo>
                  <a:pt x="10452962" y="1991010"/>
                </a:moveTo>
                <a:cubicBezTo>
                  <a:pt x="10452962" y="1991010"/>
                  <a:pt x="10452962" y="1995669"/>
                  <a:pt x="10452962" y="2004985"/>
                </a:cubicBezTo>
                <a:cubicBezTo>
                  <a:pt x="10462279" y="2004985"/>
                  <a:pt x="10466936" y="2002655"/>
                  <a:pt x="10466936" y="1997997"/>
                </a:cubicBezTo>
                <a:cubicBezTo>
                  <a:pt x="10466936" y="1993339"/>
                  <a:pt x="10462279" y="1991010"/>
                  <a:pt x="10452962" y="1991010"/>
                </a:cubicBezTo>
                <a:close/>
                <a:moveTo>
                  <a:pt x="7979466" y="1991010"/>
                </a:moveTo>
                <a:lnTo>
                  <a:pt x="7965492" y="2018959"/>
                </a:lnTo>
                <a:cubicBezTo>
                  <a:pt x="7965492" y="2018959"/>
                  <a:pt x="7967822" y="2018959"/>
                  <a:pt x="7972480" y="2018959"/>
                </a:cubicBezTo>
                <a:cubicBezTo>
                  <a:pt x="7977138" y="2018959"/>
                  <a:pt x="7984126" y="2016631"/>
                  <a:pt x="7993442" y="2011972"/>
                </a:cubicBezTo>
                <a:cubicBezTo>
                  <a:pt x="8002758" y="2007314"/>
                  <a:pt x="8005088" y="2002655"/>
                  <a:pt x="8000430" y="1997997"/>
                </a:cubicBezTo>
                <a:cubicBezTo>
                  <a:pt x="7995771" y="1993339"/>
                  <a:pt x="7988783" y="1991010"/>
                  <a:pt x="7979466" y="1991010"/>
                </a:cubicBezTo>
                <a:close/>
                <a:moveTo>
                  <a:pt x="10536810" y="1977036"/>
                </a:moveTo>
                <a:lnTo>
                  <a:pt x="10508861" y="1991010"/>
                </a:lnTo>
                <a:lnTo>
                  <a:pt x="10522835" y="1991010"/>
                </a:lnTo>
                <a:cubicBezTo>
                  <a:pt x="10532151" y="1991010"/>
                  <a:pt x="10536810" y="1988681"/>
                  <a:pt x="10536810" y="1984022"/>
                </a:cubicBezTo>
                <a:cubicBezTo>
                  <a:pt x="10536810" y="1979365"/>
                  <a:pt x="10536810" y="1977036"/>
                  <a:pt x="10536810" y="1977036"/>
                </a:cubicBezTo>
                <a:close/>
                <a:moveTo>
                  <a:pt x="8105238" y="1977036"/>
                </a:moveTo>
                <a:cubicBezTo>
                  <a:pt x="8105238" y="1986353"/>
                  <a:pt x="8105238" y="1991010"/>
                  <a:pt x="8105238" y="1991010"/>
                </a:cubicBezTo>
                <a:cubicBezTo>
                  <a:pt x="8114554" y="1991010"/>
                  <a:pt x="8119214" y="1986353"/>
                  <a:pt x="8119214" y="1977036"/>
                </a:cubicBezTo>
                <a:close/>
                <a:moveTo>
                  <a:pt x="7909594" y="1977036"/>
                </a:moveTo>
                <a:cubicBezTo>
                  <a:pt x="7914253" y="1977036"/>
                  <a:pt x="7917164" y="1978200"/>
                  <a:pt x="7918328" y="1980529"/>
                </a:cubicBezTo>
                <a:lnTo>
                  <a:pt x="7917979" y="1982625"/>
                </a:lnTo>
                <a:lnTo>
                  <a:pt x="7916582" y="1982277"/>
                </a:lnTo>
                <a:cubicBezTo>
                  <a:pt x="7914253" y="1981111"/>
                  <a:pt x="7911924" y="1979365"/>
                  <a:pt x="7909594" y="1977036"/>
                </a:cubicBezTo>
                <a:close/>
                <a:moveTo>
                  <a:pt x="7741901" y="1977036"/>
                </a:moveTo>
                <a:cubicBezTo>
                  <a:pt x="7741901" y="1977036"/>
                  <a:pt x="7739570" y="1981693"/>
                  <a:pt x="7734913" y="1991010"/>
                </a:cubicBezTo>
                <a:cubicBezTo>
                  <a:pt x="7730254" y="2000326"/>
                  <a:pt x="7730254" y="2004985"/>
                  <a:pt x="7734913" y="2004985"/>
                </a:cubicBezTo>
                <a:cubicBezTo>
                  <a:pt x="7739570" y="2004985"/>
                  <a:pt x="7741901" y="2000326"/>
                  <a:pt x="7741901" y="1991010"/>
                </a:cubicBezTo>
                <a:cubicBezTo>
                  <a:pt x="7741901" y="1981693"/>
                  <a:pt x="7741901" y="1977036"/>
                  <a:pt x="7741901" y="1977036"/>
                </a:cubicBezTo>
                <a:close/>
                <a:moveTo>
                  <a:pt x="6735732" y="1977036"/>
                </a:moveTo>
                <a:lnTo>
                  <a:pt x="6721758" y="1991010"/>
                </a:lnTo>
                <a:cubicBezTo>
                  <a:pt x="6731074" y="1991010"/>
                  <a:pt x="6735732" y="1988681"/>
                  <a:pt x="6735732" y="1984022"/>
                </a:cubicBezTo>
                <a:cubicBezTo>
                  <a:pt x="6735732" y="1979365"/>
                  <a:pt x="6735732" y="1977036"/>
                  <a:pt x="6735732" y="1977036"/>
                </a:cubicBezTo>
                <a:close/>
                <a:moveTo>
                  <a:pt x="7975974" y="1968302"/>
                </a:moveTo>
                <a:cubicBezTo>
                  <a:pt x="7973645" y="1969466"/>
                  <a:pt x="7970150" y="1972377"/>
                  <a:pt x="7965492" y="1977036"/>
                </a:cubicBezTo>
                <a:cubicBezTo>
                  <a:pt x="7956176" y="1986353"/>
                  <a:pt x="7951519" y="1995669"/>
                  <a:pt x="7951519" y="2004985"/>
                </a:cubicBezTo>
                <a:lnTo>
                  <a:pt x="7965492" y="1991010"/>
                </a:lnTo>
                <a:cubicBezTo>
                  <a:pt x="7974809" y="1981693"/>
                  <a:pt x="7979466" y="1974706"/>
                  <a:pt x="7979466" y="1970048"/>
                </a:cubicBezTo>
                <a:cubicBezTo>
                  <a:pt x="7979466" y="1967720"/>
                  <a:pt x="7978302" y="1967137"/>
                  <a:pt x="7975974" y="1968302"/>
                </a:cubicBezTo>
                <a:close/>
                <a:moveTo>
                  <a:pt x="10337671" y="1966555"/>
                </a:moveTo>
                <a:cubicBezTo>
                  <a:pt x="10333014" y="1966555"/>
                  <a:pt x="10327191" y="1967720"/>
                  <a:pt x="10320205" y="1970048"/>
                </a:cubicBezTo>
                <a:cubicBezTo>
                  <a:pt x="10306229" y="1974706"/>
                  <a:pt x="10299243" y="1979365"/>
                  <a:pt x="10299243" y="1984022"/>
                </a:cubicBezTo>
                <a:cubicBezTo>
                  <a:pt x="10299243" y="1988681"/>
                  <a:pt x="10294586" y="1995669"/>
                  <a:pt x="10285267" y="2004985"/>
                </a:cubicBezTo>
                <a:cubicBezTo>
                  <a:pt x="10275951" y="2014302"/>
                  <a:pt x="10271294" y="2014302"/>
                  <a:pt x="10271294" y="2004985"/>
                </a:cubicBezTo>
                <a:lnTo>
                  <a:pt x="10271294" y="2046909"/>
                </a:lnTo>
                <a:cubicBezTo>
                  <a:pt x="10271294" y="2046909"/>
                  <a:pt x="10266636" y="2046909"/>
                  <a:pt x="10257318" y="2046909"/>
                </a:cubicBezTo>
                <a:cubicBezTo>
                  <a:pt x="10248001" y="2046909"/>
                  <a:pt x="10241014" y="2053895"/>
                  <a:pt x="10236356" y="2067870"/>
                </a:cubicBezTo>
                <a:cubicBezTo>
                  <a:pt x="10231699" y="2081844"/>
                  <a:pt x="10234028" y="2088832"/>
                  <a:pt x="10243344" y="2088832"/>
                </a:cubicBezTo>
                <a:cubicBezTo>
                  <a:pt x="10252661" y="2088832"/>
                  <a:pt x="10257318" y="2091160"/>
                  <a:pt x="10257318" y="2095820"/>
                </a:cubicBezTo>
                <a:lnTo>
                  <a:pt x="10257318" y="2088832"/>
                </a:lnTo>
                <a:cubicBezTo>
                  <a:pt x="10257318" y="2079516"/>
                  <a:pt x="10273622" y="2058554"/>
                  <a:pt x="10306229" y="2025947"/>
                </a:cubicBezTo>
                <a:cubicBezTo>
                  <a:pt x="10338836" y="1993339"/>
                  <a:pt x="10352811" y="1974706"/>
                  <a:pt x="10348154" y="1970048"/>
                </a:cubicBezTo>
                <a:cubicBezTo>
                  <a:pt x="10345824" y="1967720"/>
                  <a:pt x="10342331" y="1966555"/>
                  <a:pt x="10337671" y="1966555"/>
                </a:cubicBezTo>
                <a:close/>
                <a:moveTo>
                  <a:pt x="10983994" y="1963060"/>
                </a:moveTo>
                <a:cubicBezTo>
                  <a:pt x="10993313" y="1963060"/>
                  <a:pt x="10997970" y="1967720"/>
                  <a:pt x="10997970" y="1977036"/>
                </a:cubicBezTo>
                <a:cubicBezTo>
                  <a:pt x="10997970" y="1986353"/>
                  <a:pt x="10997970" y="1991010"/>
                  <a:pt x="10997970" y="1991010"/>
                </a:cubicBezTo>
                <a:lnTo>
                  <a:pt x="10983994" y="1991010"/>
                </a:lnTo>
                <a:close/>
                <a:moveTo>
                  <a:pt x="10872198" y="1963060"/>
                </a:moveTo>
                <a:lnTo>
                  <a:pt x="10886172" y="1963060"/>
                </a:lnTo>
                <a:cubicBezTo>
                  <a:pt x="10886172" y="1972377"/>
                  <a:pt x="10886172" y="1977036"/>
                  <a:pt x="10886172" y="1977036"/>
                </a:cubicBezTo>
                <a:cubicBezTo>
                  <a:pt x="10876856" y="1977036"/>
                  <a:pt x="10872198" y="1972377"/>
                  <a:pt x="10872198" y="1963060"/>
                </a:cubicBezTo>
                <a:close/>
                <a:moveTo>
                  <a:pt x="10599695" y="1963060"/>
                </a:moveTo>
                <a:cubicBezTo>
                  <a:pt x="10595038" y="1963060"/>
                  <a:pt x="10592708" y="1965391"/>
                  <a:pt x="10592708" y="1970048"/>
                </a:cubicBezTo>
                <a:cubicBezTo>
                  <a:pt x="10592708" y="1974706"/>
                  <a:pt x="10597365" y="1977036"/>
                  <a:pt x="10606683" y="1977036"/>
                </a:cubicBezTo>
                <a:cubicBezTo>
                  <a:pt x="10606683" y="1967720"/>
                  <a:pt x="10604353" y="1963060"/>
                  <a:pt x="10599695" y="1963060"/>
                </a:cubicBezTo>
                <a:close/>
                <a:moveTo>
                  <a:pt x="10466936" y="1963060"/>
                </a:moveTo>
                <a:cubicBezTo>
                  <a:pt x="10466936" y="1972377"/>
                  <a:pt x="10462279" y="1977036"/>
                  <a:pt x="10452962" y="1977036"/>
                </a:cubicBezTo>
                <a:lnTo>
                  <a:pt x="10466936" y="1977036"/>
                </a:lnTo>
                <a:close/>
                <a:moveTo>
                  <a:pt x="9607502" y="1963060"/>
                </a:moveTo>
                <a:cubicBezTo>
                  <a:pt x="9602845" y="1963060"/>
                  <a:pt x="9600514" y="1965391"/>
                  <a:pt x="9600514" y="1970048"/>
                </a:cubicBezTo>
                <a:cubicBezTo>
                  <a:pt x="9600514" y="1974706"/>
                  <a:pt x="9602845" y="1977036"/>
                  <a:pt x="9607502" y="1977036"/>
                </a:cubicBezTo>
                <a:cubicBezTo>
                  <a:pt x="9612159" y="1977036"/>
                  <a:pt x="9614490" y="1977036"/>
                  <a:pt x="9614490" y="1977036"/>
                </a:cubicBezTo>
                <a:lnTo>
                  <a:pt x="9614490" y="1963060"/>
                </a:lnTo>
                <a:cubicBezTo>
                  <a:pt x="9614490" y="1963060"/>
                  <a:pt x="9612159" y="1963060"/>
                  <a:pt x="9607502" y="1963060"/>
                </a:cubicBezTo>
                <a:close/>
                <a:moveTo>
                  <a:pt x="7434460" y="1963060"/>
                </a:moveTo>
                <a:cubicBezTo>
                  <a:pt x="7434460" y="1963060"/>
                  <a:pt x="7429802" y="1967720"/>
                  <a:pt x="7420485" y="1977036"/>
                </a:cubicBezTo>
                <a:lnTo>
                  <a:pt x="7420485" y="2004985"/>
                </a:lnTo>
                <a:lnTo>
                  <a:pt x="7434460" y="1977036"/>
                </a:lnTo>
                <a:close/>
                <a:moveTo>
                  <a:pt x="6833554" y="1963060"/>
                </a:moveTo>
                <a:cubicBezTo>
                  <a:pt x="6824238" y="1972377"/>
                  <a:pt x="6819580" y="1977036"/>
                  <a:pt x="6819580" y="1977036"/>
                </a:cubicBezTo>
                <a:lnTo>
                  <a:pt x="6847530" y="1977036"/>
                </a:lnTo>
                <a:close/>
                <a:moveTo>
                  <a:pt x="11397642" y="1960266"/>
                </a:moveTo>
                <a:lnTo>
                  <a:pt x="11396244" y="1963060"/>
                </a:lnTo>
                <a:cubicBezTo>
                  <a:pt x="11391588" y="1972377"/>
                  <a:pt x="11389256" y="1977036"/>
                  <a:pt x="11389256" y="1977036"/>
                </a:cubicBezTo>
                <a:cubicBezTo>
                  <a:pt x="11379940" y="1977036"/>
                  <a:pt x="11372952" y="1979365"/>
                  <a:pt x="11368296" y="1984022"/>
                </a:cubicBezTo>
                <a:cubicBezTo>
                  <a:pt x="11363638" y="1988681"/>
                  <a:pt x="11361308" y="1995669"/>
                  <a:pt x="11361308" y="2004985"/>
                </a:cubicBezTo>
                <a:lnTo>
                  <a:pt x="11347332" y="2004985"/>
                </a:lnTo>
                <a:cubicBezTo>
                  <a:pt x="11356650" y="2004985"/>
                  <a:pt x="11356650" y="2002655"/>
                  <a:pt x="11347332" y="1997997"/>
                </a:cubicBezTo>
                <a:cubicBezTo>
                  <a:pt x="11338016" y="1993339"/>
                  <a:pt x="11333360" y="1986353"/>
                  <a:pt x="11333360" y="1977036"/>
                </a:cubicBezTo>
                <a:lnTo>
                  <a:pt x="11361308" y="1977036"/>
                </a:lnTo>
                <a:cubicBezTo>
                  <a:pt x="11370626" y="1977036"/>
                  <a:pt x="11375284" y="1974706"/>
                  <a:pt x="11375284" y="1970048"/>
                </a:cubicBezTo>
                <a:cubicBezTo>
                  <a:pt x="11375284" y="1965391"/>
                  <a:pt x="11375284" y="1963060"/>
                  <a:pt x="11375284" y="1963060"/>
                </a:cubicBezTo>
                <a:lnTo>
                  <a:pt x="11389256" y="1963060"/>
                </a:lnTo>
                <a:close/>
                <a:moveTo>
                  <a:pt x="11403230" y="1949087"/>
                </a:moveTo>
                <a:cubicBezTo>
                  <a:pt x="11403230" y="1953746"/>
                  <a:pt x="11402066" y="1957239"/>
                  <a:pt x="11399736" y="1959567"/>
                </a:cubicBezTo>
                <a:lnTo>
                  <a:pt x="11397642" y="1960266"/>
                </a:lnTo>
                <a:lnTo>
                  <a:pt x="11401484" y="1952580"/>
                </a:lnTo>
                <a:cubicBezTo>
                  <a:pt x="11402648" y="1950251"/>
                  <a:pt x="11403230" y="1949087"/>
                  <a:pt x="11403230" y="1949087"/>
                </a:cubicBezTo>
                <a:close/>
                <a:moveTo>
                  <a:pt x="11207588" y="1949087"/>
                </a:moveTo>
                <a:cubicBezTo>
                  <a:pt x="11202928" y="1949087"/>
                  <a:pt x="11199436" y="1950251"/>
                  <a:pt x="11197108" y="1952580"/>
                </a:cubicBezTo>
                <a:lnTo>
                  <a:pt x="11196408" y="1954675"/>
                </a:lnTo>
                <a:close/>
                <a:moveTo>
                  <a:pt x="10550784" y="1949087"/>
                </a:moveTo>
                <a:cubicBezTo>
                  <a:pt x="10541468" y="1949087"/>
                  <a:pt x="10536810" y="1951415"/>
                  <a:pt x="10536810" y="1956074"/>
                </a:cubicBezTo>
                <a:cubicBezTo>
                  <a:pt x="10536810" y="1960732"/>
                  <a:pt x="10541468" y="1963060"/>
                  <a:pt x="10550784" y="1963060"/>
                </a:cubicBezTo>
                <a:cubicBezTo>
                  <a:pt x="10560101" y="1963060"/>
                  <a:pt x="10564758" y="1963060"/>
                  <a:pt x="10564758" y="1963060"/>
                </a:cubicBezTo>
                <a:cubicBezTo>
                  <a:pt x="10564758" y="1953744"/>
                  <a:pt x="10560101" y="1949087"/>
                  <a:pt x="10550784" y="1949087"/>
                </a:cubicBezTo>
                <a:close/>
                <a:moveTo>
                  <a:pt x="10201421" y="1949087"/>
                </a:moveTo>
                <a:cubicBezTo>
                  <a:pt x="10201421" y="1949087"/>
                  <a:pt x="10199090" y="1951415"/>
                  <a:pt x="10194433" y="1956074"/>
                </a:cubicBezTo>
                <a:cubicBezTo>
                  <a:pt x="10189776" y="1960732"/>
                  <a:pt x="10182788" y="1967720"/>
                  <a:pt x="10173471" y="1977036"/>
                </a:cubicBezTo>
                <a:lnTo>
                  <a:pt x="10173471" y="1991010"/>
                </a:lnTo>
                <a:cubicBezTo>
                  <a:pt x="10182788" y="1991010"/>
                  <a:pt x="10189776" y="1988681"/>
                  <a:pt x="10194433" y="1984022"/>
                </a:cubicBezTo>
                <a:cubicBezTo>
                  <a:pt x="10199090" y="1979365"/>
                  <a:pt x="10201421" y="1977036"/>
                  <a:pt x="10201421" y="1977036"/>
                </a:cubicBezTo>
                <a:cubicBezTo>
                  <a:pt x="10210737" y="1967720"/>
                  <a:pt x="10210737" y="1958403"/>
                  <a:pt x="10201421" y="1949087"/>
                </a:cubicBezTo>
                <a:close/>
                <a:moveTo>
                  <a:pt x="7616130" y="1949087"/>
                </a:moveTo>
                <a:cubicBezTo>
                  <a:pt x="7606813" y="1949087"/>
                  <a:pt x="7590508" y="1960732"/>
                  <a:pt x="7567218" y="1984022"/>
                </a:cubicBezTo>
                <a:cubicBezTo>
                  <a:pt x="7543928" y="2007314"/>
                  <a:pt x="7532281" y="2023616"/>
                  <a:pt x="7532281" y="2032933"/>
                </a:cubicBezTo>
                <a:cubicBezTo>
                  <a:pt x="7532281" y="2032933"/>
                  <a:pt x="7527624" y="2032933"/>
                  <a:pt x="7518307" y="2032933"/>
                </a:cubicBezTo>
                <a:cubicBezTo>
                  <a:pt x="7508990" y="2042249"/>
                  <a:pt x="7504334" y="2046909"/>
                  <a:pt x="7504334" y="2046909"/>
                </a:cubicBezTo>
                <a:cubicBezTo>
                  <a:pt x="7504334" y="2056225"/>
                  <a:pt x="7508990" y="2060883"/>
                  <a:pt x="7518307" y="2060883"/>
                </a:cubicBezTo>
                <a:cubicBezTo>
                  <a:pt x="7518307" y="2060883"/>
                  <a:pt x="7515978" y="2060883"/>
                  <a:pt x="7511320" y="2060883"/>
                </a:cubicBezTo>
                <a:cubicBezTo>
                  <a:pt x="7506662" y="2060883"/>
                  <a:pt x="7499674" y="2060883"/>
                  <a:pt x="7490358" y="2060883"/>
                </a:cubicBezTo>
                <a:cubicBezTo>
                  <a:pt x="7471724" y="2060883"/>
                  <a:pt x="7462408" y="2056225"/>
                  <a:pt x="7462408" y="2046909"/>
                </a:cubicBezTo>
                <a:lnTo>
                  <a:pt x="7462408" y="2032933"/>
                </a:lnTo>
                <a:lnTo>
                  <a:pt x="7448434" y="2032933"/>
                </a:lnTo>
                <a:cubicBezTo>
                  <a:pt x="7457751" y="2042249"/>
                  <a:pt x="7457751" y="2046909"/>
                  <a:pt x="7448434" y="2046909"/>
                </a:cubicBezTo>
                <a:lnTo>
                  <a:pt x="7434460" y="2060883"/>
                </a:lnTo>
                <a:cubicBezTo>
                  <a:pt x="7434460" y="2079516"/>
                  <a:pt x="7439118" y="2084175"/>
                  <a:pt x="7448434" y="2074858"/>
                </a:cubicBezTo>
                <a:lnTo>
                  <a:pt x="7462408" y="2088832"/>
                </a:lnTo>
                <a:lnTo>
                  <a:pt x="7462408" y="2102806"/>
                </a:lnTo>
                <a:cubicBezTo>
                  <a:pt x="7462408" y="2102806"/>
                  <a:pt x="7453092" y="2112122"/>
                  <a:pt x="7434460" y="2130755"/>
                </a:cubicBezTo>
                <a:lnTo>
                  <a:pt x="7427474" y="2137743"/>
                </a:lnTo>
                <a:lnTo>
                  <a:pt x="7427473" y="2137743"/>
                </a:lnTo>
                <a:lnTo>
                  <a:pt x="7425022" y="2140194"/>
                </a:lnTo>
                <a:lnTo>
                  <a:pt x="7427474" y="2137743"/>
                </a:lnTo>
                <a:lnTo>
                  <a:pt x="7441446" y="2137743"/>
                </a:lnTo>
                <a:cubicBezTo>
                  <a:pt x="7446106" y="2142400"/>
                  <a:pt x="7448434" y="2144731"/>
                  <a:pt x="7448434" y="2144731"/>
                </a:cubicBezTo>
                <a:lnTo>
                  <a:pt x="7476384" y="2158705"/>
                </a:lnTo>
                <a:lnTo>
                  <a:pt x="7476384" y="2144731"/>
                </a:lnTo>
                <a:lnTo>
                  <a:pt x="7504334" y="2130755"/>
                </a:lnTo>
                <a:cubicBezTo>
                  <a:pt x="7513650" y="2121439"/>
                  <a:pt x="7515978" y="2109794"/>
                  <a:pt x="7511320" y="2095820"/>
                </a:cubicBezTo>
                <a:cubicBezTo>
                  <a:pt x="7506662" y="2081844"/>
                  <a:pt x="7508990" y="2079516"/>
                  <a:pt x="7518307" y="2088832"/>
                </a:cubicBezTo>
                <a:cubicBezTo>
                  <a:pt x="7527624" y="2098148"/>
                  <a:pt x="7534612" y="2102806"/>
                  <a:pt x="7539268" y="2102806"/>
                </a:cubicBezTo>
                <a:cubicBezTo>
                  <a:pt x="7543928" y="2102806"/>
                  <a:pt x="7546256" y="2098148"/>
                  <a:pt x="7546256" y="2088832"/>
                </a:cubicBezTo>
                <a:cubicBezTo>
                  <a:pt x="7555573" y="2079516"/>
                  <a:pt x="7555573" y="2070199"/>
                  <a:pt x="7546256" y="2060883"/>
                </a:cubicBezTo>
                <a:cubicBezTo>
                  <a:pt x="7536940" y="2051566"/>
                  <a:pt x="7532281" y="2046909"/>
                  <a:pt x="7532281" y="2046909"/>
                </a:cubicBezTo>
                <a:lnTo>
                  <a:pt x="7546256" y="2046909"/>
                </a:lnTo>
                <a:cubicBezTo>
                  <a:pt x="7546256" y="2046909"/>
                  <a:pt x="7550914" y="2046909"/>
                  <a:pt x="7560230" y="2046909"/>
                </a:cubicBezTo>
                <a:cubicBezTo>
                  <a:pt x="7569547" y="2037592"/>
                  <a:pt x="7574206" y="2028276"/>
                  <a:pt x="7574206" y="2018959"/>
                </a:cubicBezTo>
                <a:lnTo>
                  <a:pt x="7602154" y="2004985"/>
                </a:lnTo>
                <a:cubicBezTo>
                  <a:pt x="7602154" y="1995669"/>
                  <a:pt x="7609142" y="1993339"/>
                  <a:pt x="7623117" y="1997997"/>
                </a:cubicBezTo>
                <a:cubicBezTo>
                  <a:pt x="7637091" y="2002655"/>
                  <a:pt x="7648736" y="1995669"/>
                  <a:pt x="7658052" y="1977036"/>
                </a:cubicBezTo>
                <a:lnTo>
                  <a:pt x="7686002" y="1963060"/>
                </a:lnTo>
                <a:lnTo>
                  <a:pt x="7658052" y="1963060"/>
                </a:lnTo>
                <a:cubicBezTo>
                  <a:pt x="7648736" y="1963060"/>
                  <a:pt x="7644078" y="1963060"/>
                  <a:pt x="7644078" y="1963060"/>
                </a:cubicBezTo>
                <a:cubicBezTo>
                  <a:pt x="7644078" y="1963060"/>
                  <a:pt x="7641748" y="1960732"/>
                  <a:pt x="7637091" y="1956074"/>
                </a:cubicBezTo>
                <a:cubicBezTo>
                  <a:pt x="7632434" y="1951415"/>
                  <a:pt x="7625446" y="1949087"/>
                  <a:pt x="7616130" y="1949087"/>
                </a:cubicBezTo>
                <a:close/>
                <a:moveTo>
                  <a:pt x="7378562" y="1949087"/>
                </a:moveTo>
                <a:cubicBezTo>
                  <a:pt x="7378562" y="1949087"/>
                  <a:pt x="7376233" y="1951415"/>
                  <a:pt x="7371574" y="1956074"/>
                </a:cubicBezTo>
                <a:cubicBezTo>
                  <a:pt x="7366916" y="1960732"/>
                  <a:pt x="7366916" y="1963060"/>
                  <a:pt x="7371574" y="1963060"/>
                </a:cubicBezTo>
                <a:cubicBezTo>
                  <a:pt x="7376233" y="1963060"/>
                  <a:pt x="7378562" y="1958403"/>
                  <a:pt x="7378562" y="1949087"/>
                </a:cubicBezTo>
                <a:close/>
                <a:moveTo>
                  <a:pt x="6973300" y="1949087"/>
                </a:moveTo>
                <a:cubicBezTo>
                  <a:pt x="6963983" y="1949087"/>
                  <a:pt x="6959326" y="1951415"/>
                  <a:pt x="6959326" y="1956074"/>
                </a:cubicBezTo>
                <a:cubicBezTo>
                  <a:pt x="6959326" y="1960732"/>
                  <a:pt x="6961654" y="1963060"/>
                  <a:pt x="6966314" y="1963060"/>
                </a:cubicBezTo>
                <a:cubicBezTo>
                  <a:pt x="6970970" y="1963060"/>
                  <a:pt x="6973300" y="1958403"/>
                  <a:pt x="6973300" y="1949087"/>
                </a:cubicBezTo>
                <a:close/>
                <a:moveTo>
                  <a:pt x="6498164" y="1949087"/>
                </a:moveTo>
                <a:cubicBezTo>
                  <a:pt x="6498164" y="1958403"/>
                  <a:pt x="6495836" y="1963060"/>
                  <a:pt x="6491178" y="1963060"/>
                </a:cubicBezTo>
                <a:cubicBezTo>
                  <a:pt x="6486519" y="1963060"/>
                  <a:pt x="6484190" y="1967720"/>
                  <a:pt x="6484190" y="1977036"/>
                </a:cubicBezTo>
                <a:lnTo>
                  <a:pt x="6498164" y="1963060"/>
                </a:lnTo>
                <a:cubicBezTo>
                  <a:pt x="6507481" y="1963060"/>
                  <a:pt x="6512140" y="1958403"/>
                  <a:pt x="6512140" y="1949087"/>
                </a:cubicBezTo>
                <a:close/>
                <a:moveTo>
                  <a:pt x="1523226" y="1949087"/>
                </a:moveTo>
                <a:cubicBezTo>
                  <a:pt x="1504593" y="1949087"/>
                  <a:pt x="1495276" y="1963060"/>
                  <a:pt x="1495276" y="1991010"/>
                </a:cubicBezTo>
                <a:lnTo>
                  <a:pt x="1523226" y="1977036"/>
                </a:lnTo>
                <a:close/>
                <a:moveTo>
                  <a:pt x="7934050" y="1938606"/>
                </a:moveTo>
                <a:cubicBezTo>
                  <a:pt x="7936379" y="1938606"/>
                  <a:pt x="7937544" y="1939770"/>
                  <a:pt x="7937544" y="1942099"/>
                </a:cubicBezTo>
                <a:cubicBezTo>
                  <a:pt x="7937544" y="1946758"/>
                  <a:pt x="7932886" y="1949087"/>
                  <a:pt x="7923570" y="1949087"/>
                </a:cubicBezTo>
                <a:lnTo>
                  <a:pt x="7909594" y="1949087"/>
                </a:lnTo>
                <a:cubicBezTo>
                  <a:pt x="7909594" y="1949087"/>
                  <a:pt x="7914253" y="1946758"/>
                  <a:pt x="7923570" y="1942099"/>
                </a:cubicBezTo>
                <a:cubicBezTo>
                  <a:pt x="7928227" y="1939770"/>
                  <a:pt x="7931722" y="1938606"/>
                  <a:pt x="7934050" y="1938606"/>
                </a:cubicBezTo>
                <a:close/>
                <a:moveTo>
                  <a:pt x="10949059" y="1935113"/>
                </a:moveTo>
                <a:cubicBezTo>
                  <a:pt x="10953716" y="1935113"/>
                  <a:pt x="10956047" y="1939770"/>
                  <a:pt x="10956047" y="1949087"/>
                </a:cubicBezTo>
                <a:cubicBezTo>
                  <a:pt x="10965363" y="1958403"/>
                  <a:pt x="10970020" y="1963060"/>
                  <a:pt x="10970020" y="1963060"/>
                </a:cubicBezTo>
                <a:lnTo>
                  <a:pt x="10914122" y="1963060"/>
                </a:lnTo>
                <a:lnTo>
                  <a:pt x="10928095" y="1949087"/>
                </a:lnTo>
                <a:lnTo>
                  <a:pt x="10942071" y="1949087"/>
                </a:lnTo>
                <a:cubicBezTo>
                  <a:pt x="10942071" y="1939770"/>
                  <a:pt x="10944400" y="1935113"/>
                  <a:pt x="10949059" y="1935113"/>
                </a:cubicBezTo>
                <a:close/>
                <a:moveTo>
                  <a:pt x="10893160" y="1935113"/>
                </a:moveTo>
                <a:cubicBezTo>
                  <a:pt x="10897817" y="1935113"/>
                  <a:pt x="10900148" y="1935113"/>
                  <a:pt x="10900148" y="1935113"/>
                </a:cubicBezTo>
                <a:cubicBezTo>
                  <a:pt x="10900148" y="1944429"/>
                  <a:pt x="10897817" y="1949087"/>
                  <a:pt x="10893160" y="1949087"/>
                </a:cubicBezTo>
                <a:cubicBezTo>
                  <a:pt x="10888503" y="1949087"/>
                  <a:pt x="10886172" y="1949087"/>
                  <a:pt x="10886172" y="1949087"/>
                </a:cubicBezTo>
                <a:cubicBezTo>
                  <a:pt x="10886172" y="1939770"/>
                  <a:pt x="10888503" y="1935113"/>
                  <a:pt x="10893160" y="1935113"/>
                </a:cubicBezTo>
                <a:close/>
                <a:moveTo>
                  <a:pt x="10285267" y="1935113"/>
                </a:moveTo>
                <a:cubicBezTo>
                  <a:pt x="10275951" y="1935113"/>
                  <a:pt x="10271294" y="1939770"/>
                  <a:pt x="10271294" y="1949087"/>
                </a:cubicBezTo>
                <a:cubicBezTo>
                  <a:pt x="10280610" y="1949087"/>
                  <a:pt x="10285267" y="1949087"/>
                  <a:pt x="10285267" y="1949087"/>
                </a:cubicBezTo>
                <a:close/>
                <a:moveTo>
                  <a:pt x="10159498" y="1935113"/>
                </a:moveTo>
                <a:cubicBezTo>
                  <a:pt x="10150179" y="1944429"/>
                  <a:pt x="10140865" y="1953744"/>
                  <a:pt x="10131548" y="1963060"/>
                </a:cubicBezTo>
                <a:cubicBezTo>
                  <a:pt x="10140865" y="1963060"/>
                  <a:pt x="10147852" y="1963060"/>
                  <a:pt x="10152510" y="1963060"/>
                </a:cubicBezTo>
                <a:cubicBezTo>
                  <a:pt x="10157167" y="1963060"/>
                  <a:pt x="10164155" y="1958403"/>
                  <a:pt x="10173471" y="1949087"/>
                </a:cubicBezTo>
                <a:close/>
                <a:moveTo>
                  <a:pt x="10117572" y="1935113"/>
                </a:moveTo>
                <a:lnTo>
                  <a:pt x="10117572" y="1949087"/>
                </a:lnTo>
                <a:cubicBezTo>
                  <a:pt x="10126891" y="1949087"/>
                  <a:pt x="10131548" y="1944429"/>
                  <a:pt x="10131548" y="1935113"/>
                </a:cubicBezTo>
                <a:cubicBezTo>
                  <a:pt x="10131548" y="1935113"/>
                  <a:pt x="10129218" y="1935113"/>
                  <a:pt x="10124560" y="1935113"/>
                </a:cubicBezTo>
                <a:cubicBezTo>
                  <a:pt x="10119903" y="1935113"/>
                  <a:pt x="10117572" y="1935113"/>
                  <a:pt x="10117572" y="1935113"/>
                </a:cubicBezTo>
                <a:close/>
                <a:moveTo>
                  <a:pt x="9460769" y="1935113"/>
                </a:moveTo>
                <a:lnTo>
                  <a:pt x="9418846" y="1963060"/>
                </a:lnTo>
                <a:cubicBezTo>
                  <a:pt x="9409529" y="1981693"/>
                  <a:pt x="9400214" y="1997997"/>
                  <a:pt x="9390896" y="2011972"/>
                </a:cubicBezTo>
                <a:cubicBezTo>
                  <a:pt x="9381580" y="2025947"/>
                  <a:pt x="9372265" y="2037592"/>
                  <a:pt x="9362947" y="2046909"/>
                </a:cubicBezTo>
                <a:cubicBezTo>
                  <a:pt x="9353630" y="2056225"/>
                  <a:pt x="9348973" y="2063211"/>
                  <a:pt x="9348973" y="2067870"/>
                </a:cubicBezTo>
                <a:cubicBezTo>
                  <a:pt x="9348973" y="2072527"/>
                  <a:pt x="9348973" y="2079516"/>
                  <a:pt x="9348973" y="2088832"/>
                </a:cubicBezTo>
                <a:lnTo>
                  <a:pt x="9432819" y="1991010"/>
                </a:lnTo>
                <a:cubicBezTo>
                  <a:pt x="9451452" y="1953744"/>
                  <a:pt x="9460769" y="1935113"/>
                  <a:pt x="9460769" y="1935113"/>
                </a:cubicBezTo>
                <a:close/>
                <a:moveTo>
                  <a:pt x="6651886" y="1935113"/>
                </a:moveTo>
                <a:cubicBezTo>
                  <a:pt x="6633252" y="1935113"/>
                  <a:pt x="6614620" y="1953744"/>
                  <a:pt x="6595986" y="1991010"/>
                </a:cubicBezTo>
                <a:lnTo>
                  <a:pt x="6623936" y="1977036"/>
                </a:lnTo>
                <a:close/>
                <a:moveTo>
                  <a:pt x="1781755" y="1935113"/>
                </a:moveTo>
                <a:cubicBezTo>
                  <a:pt x="1777098" y="1935113"/>
                  <a:pt x="1770110" y="1939770"/>
                  <a:pt x="1760793" y="1949087"/>
                </a:cubicBezTo>
                <a:lnTo>
                  <a:pt x="1746818" y="1977036"/>
                </a:lnTo>
                <a:cubicBezTo>
                  <a:pt x="1737502" y="1977036"/>
                  <a:pt x="1732844" y="1981693"/>
                  <a:pt x="1732844" y="1991010"/>
                </a:cubicBezTo>
                <a:cubicBezTo>
                  <a:pt x="1732844" y="2000326"/>
                  <a:pt x="1732844" y="2004985"/>
                  <a:pt x="1732844" y="2004985"/>
                </a:cubicBezTo>
                <a:cubicBezTo>
                  <a:pt x="1732844" y="2004985"/>
                  <a:pt x="1742161" y="1993339"/>
                  <a:pt x="1760793" y="1970048"/>
                </a:cubicBezTo>
                <a:cubicBezTo>
                  <a:pt x="1779427" y="1946758"/>
                  <a:pt x="1786413" y="1935113"/>
                  <a:pt x="1781755" y="1935113"/>
                </a:cubicBezTo>
                <a:close/>
                <a:moveTo>
                  <a:pt x="6884876" y="1925714"/>
                </a:moveTo>
                <a:lnTo>
                  <a:pt x="6875477" y="1935113"/>
                </a:lnTo>
                <a:cubicBezTo>
                  <a:pt x="6875477" y="1935113"/>
                  <a:pt x="6876642" y="1933947"/>
                  <a:pt x="6878972" y="1931618"/>
                </a:cubicBezTo>
                <a:close/>
                <a:moveTo>
                  <a:pt x="11266978" y="1924630"/>
                </a:moveTo>
                <a:cubicBezTo>
                  <a:pt x="11273968" y="1926960"/>
                  <a:pt x="11277460" y="1935113"/>
                  <a:pt x="11277460" y="1949087"/>
                </a:cubicBezTo>
                <a:cubicBezTo>
                  <a:pt x="11277460" y="1958403"/>
                  <a:pt x="11272804" y="1960732"/>
                  <a:pt x="11263484" y="1956074"/>
                </a:cubicBezTo>
                <a:cubicBezTo>
                  <a:pt x="11254168" y="1951415"/>
                  <a:pt x="11249512" y="1953744"/>
                  <a:pt x="11249512" y="1963060"/>
                </a:cubicBezTo>
                <a:cubicBezTo>
                  <a:pt x="11249512" y="1963060"/>
                  <a:pt x="11256500" y="1967720"/>
                  <a:pt x="11270472" y="1977036"/>
                </a:cubicBezTo>
                <a:cubicBezTo>
                  <a:pt x="11284448" y="1986353"/>
                  <a:pt x="11291434" y="1986353"/>
                  <a:pt x="11291434" y="1977036"/>
                </a:cubicBezTo>
                <a:lnTo>
                  <a:pt x="11291434" y="1991010"/>
                </a:lnTo>
                <a:lnTo>
                  <a:pt x="11277460" y="2004985"/>
                </a:lnTo>
                <a:lnTo>
                  <a:pt x="11263484" y="2004985"/>
                </a:lnTo>
                <a:cubicBezTo>
                  <a:pt x="11263484" y="1995669"/>
                  <a:pt x="11258828" y="1991010"/>
                  <a:pt x="11249512" y="1991010"/>
                </a:cubicBezTo>
                <a:cubicBezTo>
                  <a:pt x="11249512" y="1991010"/>
                  <a:pt x="11249512" y="1993339"/>
                  <a:pt x="11249512" y="1997997"/>
                </a:cubicBezTo>
                <a:cubicBezTo>
                  <a:pt x="11249512" y="2002655"/>
                  <a:pt x="11249512" y="2004985"/>
                  <a:pt x="11249512" y="2004985"/>
                </a:cubicBezTo>
                <a:lnTo>
                  <a:pt x="11235536" y="2004985"/>
                </a:lnTo>
                <a:lnTo>
                  <a:pt x="11221562" y="2018959"/>
                </a:lnTo>
                <a:cubicBezTo>
                  <a:pt x="11221562" y="2028276"/>
                  <a:pt x="11221562" y="2037592"/>
                  <a:pt x="11221562" y="2046909"/>
                </a:cubicBezTo>
                <a:cubicBezTo>
                  <a:pt x="11212244" y="2046909"/>
                  <a:pt x="11207588" y="2049237"/>
                  <a:pt x="11207588" y="2053895"/>
                </a:cubicBezTo>
                <a:cubicBezTo>
                  <a:pt x="11207588" y="2058554"/>
                  <a:pt x="11207588" y="2065542"/>
                  <a:pt x="11207588" y="2074858"/>
                </a:cubicBezTo>
                <a:lnTo>
                  <a:pt x="11193614" y="2102806"/>
                </a:lnTo>
                <a:lnTo>
                  <a:pt x="11165664" y="2088832"/>
                </a:lnTo>
                <a:lnTo>
                  <a:pt x="11151688" y="2060883"/>
                </a:lnTo>
                <a:cubicBezTo>
                  <a:pt x="11151688" y="2051566"/>
                  <a:pt x="11156346" y="2046909"/>
                  <a:pt x="11165664" y="2046909"/>
                </a:cubicBezTo>
                <a:lnTo>
                  <a:pt x="11165664" y="2032933"/>
                </a:lnTo>
                <a:cubicBezTo>
                  <a:pt x="11156346" y="2032933"/>
                  <a:pt x="11151688" y="2035264"/>
                  <a:pt x="11151688" y="2039921"/>
                </a:cubicBezTo>
                <a:cubicBezTo>
                  <a:pt x="11151688" y="2044578"/>
                  <a:pt x="11147032" y="2046909"/>
                  <a:pt x="11137715" y="2046909"/>
                </a:cubicBezTo>
                <a:lnTo>
                  <a:pt x="11123740" y="2060883"/>
                </a:lnTo>
                <a:cubicBezTo>
                  <a:pt x="11095792" y="2060883"/>
                  <a:pt x="11091135" y="2070199"/>
                  <a:pt x="11109766" y="2088832"/>
                </a:cubicBezTo>
                <a:cubicBezTo>
                  <a:pt x="11119082" y="2098148"/>
                  <a:pt x="11128397" y="2098148"/>
                  <a:pt x="11137715" y="2088832"/>
                </a:cubicBezTo>
                <a:cubicBezTo>
                  <a:pt x="11147032" y="2079516"/>
                  <a:pt x="11151688" y="2079516"/>
                  <a:pt x="11151688" y="2088832"/>
                </a:cubicBezTo>
                <a:lnTo>
                  <a:pt x="11165664" y="2158705"/>
                </a:lnTo>
                <a:cubicBezTo>
                  <a:pt x="11156346" y="2158705"/>
                  <a:pt x="11151688" y="2163362"/>
                  <a:pt x="11151688" y="2172679"/>
                </a:cubicBezTo>
                <a:lnTo>
                  <a:pt x="11151688" y="2158705"/>
                </a:lnTo>
                <a:lnTo>
                  <a:pt x="11123740" y="2130755"/>
                </a:lnTo>
                <a:cubicBezTo>
                  <a:pt x="11114423" y="2140072"/>
                  <a:pt x="11105109" y="2140072"/>
                  <a:pt x="11095792" y="2130755"/>
                </a:cubicBezTo>
                <a:cubicBezTo>
                  <a:pt x="11086474" y="2121439"/>
                  <a:pt x="11081816" y="2112122"/>
                  <a:pt x="11081816" y="2102806"/>
                </a:cubicBezTo>
                <a:cubicBezTo>
                  <a:pt x="11081816" y="2093489"/>
                  <a:pt x="11077159" y="2088832"/>
                  <a:pt x="11067841" y="2088832"/>
                </a:cubicBezTo>
                <a:cubicBezTo>
                  <a:pt x="11021260" y="2070199"/>
                  <a:pt x="11016601" y="2056225"/>
                  <a:pt x="11053869" y="2046909"/>
                </a:cubicBezTo>
                <a:lnTo>
                  <a:pt x="11053869" y="2032933"/>
                </a:lnTo>
                <a:lnTo>
                  <a:pt x="11053869" y="2018959"/>
                </a:lnTo>
                <a:cubicBezTo>
                  <a:pt x="11063183" y="2018959"/>
                  <a:pt x="11070173" y="2014302"/>
                  <a:pt x="11074830" y="2004985"/>
                </a:cubicBezTo>
                <a:cubicBezTo>
                  <a:pt x="11079488" y="1995669"/>
                  <a:pt x="11077159" y="1986353"/>
                  <a:pt x="11067841" y="1977036"/>
                </a:cubicBezTo>
                <a:cubicBezTo>
                  <a:pt x="11058526" y="1967720"/>
                  <a:pt x="11049210" y="1963060"/>
                  <a:pt x="11039893" y="1963060"/>
                </a:cubicBezTo>
                <a:cubicBezTo>
                  <a:pt x="11058526" y="1963060"/>
                  <a:pt x="11095792" y="1967720"/>
                  <a:pt x="11151688" y="1977036"/>
                </a:cubicBezTo>
                <a:lnTo>
                  <a:pt x="11181968" y="1961896"/>
                </a:lnTo>
                <a:lnTo>
                  <a:pt x="11179640" y="1961314"/>
                </a:lnTo>
                <a:cubicBezTo>
                  <a:pt x="11177310" y="1960150"/>
                  <a:pt x="11174980" y="1958403"/>
                  <a:pt x="11172652" y="1956074"/>
                </a:cubicBezTo>
                <a:cubicBezTo>
                  <a:pt x="11167992" y="1951415"/>
                  <a:pt x="11165664" y="1949087"/>
                  <a:pt x="11165664" y="1949087"/>
                </a:cubicBezTo>
                <a:cubicBezTo>
                  <a:pt x="11165664" y="1949087"/>
                  <a:pt x="11170320" y="1944429"/>
                  <a:pt x="11179640" y="1935113"/>
                </a:cubicBezTo>
                <a:cubicBezTo>
                  <a:pt x="11188956" y="1935113"/>
                  <a:pt x="11198272" y="1937441"/>
                  <a:pt x="11207588" y="1942099"/>
                </a:cubicBezTo>
                <a:cubicBezTo>
                  <a:pt x="11216904" y="1946758"/>
                  <a:pt x="11226220" y="1944429"/>
                  <a:pt x="11235536" y="1935113"/>
                </a:cubicBezTo>
                <a:cubicBezTo>
                  <a:pt x="11249512" y="1925796"/>
                  <a:pt x="11259992" y="1922301"/>
                  <a:pt x="11266978" y="1924630"/>
                </a:cubicBezTo>
                <a:close/>
                <a:moveTo>
                  <a:pt x="10585720" y="1921137"/>
                </a:moveTo>
                <a:cubicBezTo>
                  <a:pt x="10581062" y="1921137"/>
                  <a:pt x="10576403" y="1925795"/>
                  <a:pt x="10571746" y="1935113"/>
                </a:cubicBezTo>
                <a:cubicBezTo>
                  <a:pt x="10567089" y="1944429"/>
                  <a:pt x="10569415" y="1949087"/>
                  <a:pt x="10578734" y="1949087"/>
                </a:cubicBezTo>
                <a:lnTo>
                  <a:pt x="10606683" y="1935113"/>
                </a:lnTo>
                <a:cubicBezTo>
                  <a:pt x="10597365" y="1925795"/>
                  <a:pt x="10590379" y="1921137"/>
                  <a:pt x="10585720" y="1921137"/>
                </a:cubicBezTo>
                <a:close/>
                <a:moveTo>
                  <a:pt x="10536810" y="1921137"/>
                </a:moveTo>
                <a:cubicBezTo>
                  <a:pt x="10527492" y="1930453"/>
                  <a:pt x="10520504" y="1935113"/>
                  <a:pt x="10515847" y="1935113"/>
                </a:cubicBezTo>
                <a:cubicBezTo>
                  <a:pt x="10511190" y="1935113"/>
                  <a:pt x="10508861" y="1935113"/>
                  <a:pt x="10508861" y="1935113"/>
                </a:cubicBezTo>
                <a:cubicBezTo>
                  <a:pt x="10499543" y="1935113"/>
                  <a:pt x="10499543" y="1939770"/>
                  <a:pt x="10508861" y="1949087"/>
                </a:cubicBezTo>
                <a:lnTo>
                  <a:pt x="10522835" y="1949087"/>
                </a:lnTo>
                <a:cubicBezTo>
                  <a:pt x="10522835" y="1949087"/>
                  <a:pt x="10522835" y="1944429"/>
                  <a:pt x="10522835" y="1935113"/>
                </a:cubicBezTo>
                <a:cubicBezTo>
                  <a:pt x="10541468" y="1944429"/>
                  <a:pt x="10550784" y="1944429"/>
                  <a:pt x="10550784" y="1935113"/>
                </a:cubicBezTo>
                <a:cubicBezTo>
                  <a:pt x="10550784" y="1925795"/>
                  <a:pt x="10546127" y="1921137"/>
                  <a:pt x="10536810" y="1921137"/>
                </a:cubicBezTo>
                <a:close/>
                <a:moveTo>
                  <a:pt x="7867670" y="1921137"/>
                </a:moveTo>
                <a:cubicBezTo>
                  <a:pt x="7867670" y="1921137"/>
                  <a:pt x="7872330" y="1925795"/>
                  <a:pt x="7881646" y="1935113"/>
                </a:cubicBezTo>
                <a:cubicBezTo>
                  <a:pt x="7890962" y="1935113"/>
                  <a:pt x="7895620" y="1935113"/>
                  <a:pt x="7895620" y="1935113"/>
                </a:cubicBezTo>
                <a:cubicBezTo>
                  <a:pt x="7895620" y="1935113"/>
                  <a:pt x="7895620" y="1930453"/>
                  <a:pt x="7895620" y="1921137"/>
                </a:cubicBezTo>
                <a:close/>
                <a:moveTo>
                  <a:pt x="7399524" y="1921137"/>
                </a:moveTo>
                <a:cubicBezTo>
                  <a:pt x="7394866" y="1921137"/>
                  <a:pt x="7392536" y="1925795"/>
                  <a:pt x="7392536" y="1935113"/>
                </a:cubicBezTo>
                <a:cubicBezTo>
                  <a:pt x="7392536" y="1935113"/>
                  <a:pt x="7397194" y="1935113"/>
                  <a:pt x="7406511" y="1935113"/>
                </a:cubicBezTo>
                <a:cubicBezTo>
                  <a:pt x="7406511" y="1925795"/>
                  <a:pt x="7406511" y="1921137"/>
                  <a:pt x="7406511" y="1921137"/>
                </a:cubicBezTo>
                <a:cubicBezTo>
                  <a:pt x="7406511" y="1921137"/>
                  <a:pt x="7404180" y="1921137"/>
                  <a:pt x="7399524" y="1921137"/>
                </a:cubicBezTo>
                <a:close/>
                <a:moveTo>
                  <a:pt x="7350612" y="1921137"/>
                </a:moveTo>
                <a:lnTo>
                  <a:pt x="7322663" y="1949087"/>
                </a:lnTo>
                <a:lnTo>
                  <a:pt x="7308689" y="1977036"/>
                </a:lnTo>
                <a:cubicBezTo>
                  <a:pt x="7327322" y="1958403"/>
                  <a:pt x="7336638" y="1953744"/>
                  <a:pt x="7336638" y="1963060"/>
                </a:cubicBezTo>
                <a:cubicBezTo>
                  <a:pt x="7336638" y="1963060"/>
                  <a:pt x="7336638" y="1967720"/>
                  <a:pt x="7336638" y="1977036"/>
                </a:cubicBezTo>
                <a:lnTo>
                  <a:pt x="7350612" y="1949087"/>
                </a:lnTo>
                <a:close/>
                <a:moveTo>
                  <a:pt x="10704503" y="1907163"/>
                </a:moveTo>
                <a:lnTo>
                  <a:pt x="10718479" y="1921137"/>
                </a:lnTo>
                <a:cubicBezTo>
                  <a:pt x="10737110" y="1939770"/>
                  <a:pt x="10746429" y="1939770"/>
                  <a:pt x="10746429" y="1921137"/>
                </a:cubicBezTo>
                <a:cubicBezTo>
                  <a:pt x="10746429" y="1911820"/>
                  <a:pt x="10748757" y="1907163"/>
                  <a:pt x="10753415" y="1907163"/>
                </a:cubicBezTo>
                <a:cubicBezTo>
                  <a:pt x="10758072" y="1907163"/>
                  <a:pt x="10760402" y="1911820"/>
                  <a:pt x="10760402" y="1921137"/>
                </a:cubicBezTo>
                <a:lnTo>
                  <a:pt x="10788352" y="1935113"/>
                </a:lnTo>
                <a:lnTo>
                  <a:pt x="10802326" y="1949087"/>
                </a:lnTo>
                <a:lnTo>
                  <a:pt x="10774376" y="1949087"/>
                </a:lnTo>
                <a:cubicBezTo>
                  <a:pt x="10774376" y="1949087"/>
                  <a:pt x="10765060" y="1949087"/>
                  <a:pt x="10746429" y="1949087"/>
                </a:cubicBezTo>
                <a:cubicBezTo>
                  <a:pt x="10718479" y="1939770"/>
                  <a:pt x="10704503" y="1925795"/>
                  <a:pt x="10704503" y="1907163"/>
                </a:cubicBezTo>
                <a:close/>
                <a:moveTo>
                  <a:pt x="10355140" y="1907163"/>
                </a:moveTo>
                <a:cubicBezTo>
                  <a:pt x="10345824" y="1925795"/>
                  <a:pt x="10341166" y="1935113"/>
                  <a:pt x="10341166" y="1935113"/>
                </a:cubicBezTo>
                <a:lnTo>
                  <a:pt x="10355140" y="1935113"/>
                </a:lnTo>
                <a:cubicBezTo>
                  <a:pt x="10364458" y="1925795"/>
                  <a:pt x="10369116" y="1925795"/>
                  <a:pt x="10369116" y="1935113"/>
                </a:cubicBezTo>
                <a:lnTo>
                  <a:pt x="10383089" y="1907163"/>
                </a:lnTo>
                <a:close/>
                <a:moveTo>
                  <a:pt x="10229370" y="1907163"/>
                </a:moveTo>
                <a:lnTo>
                  <a:pt x="10215395" y="1921137"/>
                </a:lnTo>
                <a:lnTo>
                  <a:pt x="10229370" y="1935113"/>
                </a:lnTo>
                <a:lnTo>
                  <a:pt x="10257318" y="1921137"/>
                </a:lnTo>
                <a:lnTo>
                  <a:pt x="10243344" y="1921137"/>
                </a:lnTo>
                <a:lnTo>
                  <a:pt x="10229370" y="1921137"/>
                </a:lnTo>
                <a:cubicBezTo>
                  <a:pt x="10229370" y="1911820"/>
                  <a:pt x="10229370" y="1907163"/>
                  <a:pt x="10229370" y="1907163"/>
                </a:cubicBezTo>
                <a:close/>
                <a:moveTo>
                  <a:pt x="6540088" y="1907163"/>
                </a:moveTo>
                <a:lnTo>
                  <a:pt x="6526114" y="1935113"/>
                </a:lnTo>
                <a:lnTo>
                  <a:pt x="6540088" y="1921137"/>
                </a:lnTo>
                <a:cubicBezTo>
                  <a:pt x="6549406" y="1911820"/>
                  <a:pt x="6549406" y="1907163"/>
                  <a:pt x="6540088" y="1907163"/>
                </a:cubicBezTo>
                <a:close/>
                <a:moveTo>
                  <a:pt x="9787751" y="1901597"/>
                </a:moveTo>
                <a:lnTo>
                  <a:pt x="9770526" y="1918820"/>
                </a:lnTo>
                <a:lnTo>
                  <a:pt x="9780438" y="1908910"/>
                </a:lnTo>
                <a:close/>
                <a:moveTo>
                  <a:pt x="11417206" y="1893188"/>
                </a:moveTo>
                <a:lnTo>
                  <a:pt x="11445154" y="1893188"/>
                </a:lnTo>
                <a:cubicBezTo>
                  <a:pt x="11435840" y="1902504"/>
                  <a:pt x="11431182" y="1907163"/>
                  <a:pt x="11431182" y="1907163"/>
                </a:cubicBezTo>
                <a:close/>
                <a:moveTo>
                  <a:pt x="10690530" y="1893188"/>
                </a:moveTo>
                <a:cubicBezTo>
                  <a:pt x="10699846" y="1902504"/>
                  <a:pt x="10697518" y="1907163"/>
                  <a:pt x="10683542" y="1907163"/>
                </a:cubicBezTo>
                <a:cubicBezTo>
                  <a:pt x="10669568" y="1907163"/>
                  <a:pt x="10662580" y="1911820"/>
                  <a:pt x="10662580" y="1921137"/>
                </a:cubicBezTo>
                <a:lnTo>
                  <a:pt x="10662580" y="1949087"/>
                </a:lnTo>
                <a:lnTo>
                  <a:pt x="10648606" y="1949087"/>
                </a:lnTo>
                <a:lnTo>
                  <a:pt x="10634631" y="1949087"/>
                </a:lnTo>
                <a:lnTo>
                  <a:pt x="10624150" y="1949087"/>
                </a:lnTo>
                <a:lnTo>
                  <a:pt x="10626248" y="1946290"/>
                </a:lnTo>
                <a:lnTo>
                  <a:pt x="10648606" y="1935113"/>
                </a:lnTo>
                <a:cubicBezTo>
                  <a:pt x="10657923" y="1935113"/>
                  <a:pt x="10662580" y="1925795"/>
                  <a:pt x="10662580" y="1907163"/>
                </a:cubicBezTo>
                <a:close/>
                <a:moveTo>
                  <a:pt x="10606683" y="1893188"/>
                </a:moveTo>
                <a:cubicBezTo>
                  <a:pt x="10606683" y="1902504"/>
                  <a:pt x="10606683" y="1907163"/>
                  <a:pt x="10606683" y="1907163"/>
                </a:cubicBezTo>
                <a:lnTo>
                  <a:pt x="10620657" y="1893188"/>
                </a:lnTo>
                <a:cubicBezTo>
                  <a:pt x="10620657" y="1893188"/>
                  <a:pt x="10616000" y="1893188"/>
                  <a:pt x="10606683" y="1893188"/>
                </a:cubicBezTo>
                <a:close/>
                <a:moveTo>
                  <a:pt x="10508861" y="1893188"/>
                </a:moveTo>
                <a:cubicBezTo>
                  <a:pt x="10508861" y="1893188"/>
                  <a:pt x="10508861" y="1897847"/>
                  <a:pt x="10508861" y="1907163"/>
                </a:cubicBezTo>
                <a:cubicBezTo>
                  <a:pt x="10508861" y="1916480"/>
                  <a:pt x="10511190" y="1921137"/>
                  <a:pt x="10515847" y="1921137"/>
                </a:cubicBezTo>
                <a:cubicBezTo>
                  <a:pt x="10520504" y="1921137"/>
                  <a:pt x="10522835" y="1916480"/>
                  <a:pt x="10522835" y="1907163"/>
                </a:cubicBezTo>
                <a:close/>
                <a:moveTo>
                  <a:pt x="9824108" y="1893188"/>
                </a:moveTo>
                <a:cubicBezTo>
                  <a:pt x="9824108" y="1893188"/>
                  <a:pt x="9821777" y="1895518"/>
                  <a:pt x="9817120" y="1900176"/>
                </a:cubicBezTo>
                <a:cubicBezTo>
                  <a:pt x="9812463" y="1904833"/>
                  <a:pt x="9810132" y="1907163"/>
                  <a:pt x="9810132" y="1907163"/>
                </a:cubicBezTo>
                <a:cubicBezTo>
                  <a:pt x="9810132" y="1916480"/>
                  <a:pt x="9812463" y="1921137"/>
                  <a:pt x="9817120" y="1921137"/>
                </a:cubicBezTo>
                <a:cubicBezTo>
                  <a:pt x="9821777" y="1921137"/>
                  <a:pt x="9826437" y="1916480"/>
                  <a:pt x="9831096" y="1907163"/>
                </a:cubicBezTo>
                <a:cubicBezTo>
                  <a:pt x="9835753" y="1897847"/>
                  <a:pt x="9833424" y="1893188"/>
                  <a:pt x="9824108" y="1893188"/>
                </a:cubicBezTo>
                <a:close/>
                <a:moveTo>
                  <a:pt x="10924602" y="1886202"/>
                </a:moveTo>
                <a:cubicBezTo>
                  <a:pt x="10926931" y="1886202"/>
                  <a:pt x="10928095" y="1888530"/>
                  <a:pt x="10928095" y="1893188"/>
                </a:cubicBezTo>
                <a:lnTo>
                  <a:pt x="10914122" y="1907163"/>
                </a:lnTo>
                <a:lnTo>
                  <a:pt x="10914122" y="1893188"/>
                </a:lnTo>
                <a:cubicBezTo>
                  <a:pt x="10918781" y="1888530"/>
                  <a:pt x="10922274" y="1886202"/>
                  <a:pt x="10924602" y="1886202"/>
                </a:cubicBezTo>
                <a:close/>
                <a:moveTo>
                  <a:pt x="10018004" y="1884453"/>
                </a:moveTo>
                <a:cubicBezTo>
                  <a:pt x="10014511" y="1885619"/>
                  <a:pt x="10010436" y="1888530"/>
                  <a:pt x="10005777" y="1893188"/>
                </a:cubicBezTo>
                <a:cubicBezTo>
                  <a:pt x="9996460" y="1902504"/>
                  <a:pt x="9991803" y="1911820"/>
                  <a:pt x="9991803" y="1921137"/>
                </a:cubicBezTo>
                <a:cubicBezTo>
                  <a:pt x="9991803" y="1930453"/>
                  <a:pt x="9987145" y="1935113"/>
                  <a:pt x="9977827" y="1935113"/>
                </a:cubicBezTo>
                <a:cubicBezTo>
                  <a:pt x="9968511" y="1935113"/>
                  <a:pt x="9954537" y="1944429"/>
                  <a:pt x="9935904" y="1963060"/>
                </a:cubicBezTo>
                <a:cubicBezTo>
                  <a:pt x="9935904" y="1972377"/>
                  <a:pt x="9931247" y="1981693"/>
                  <a:pt x="9921930" y="1991010"/>
                </a:cubicBezTo>
                <a:cubicBezTo>
                  <a:pt x="9912612" y="2000326"/>
                  <a:pt x="9907954" y="2009643"/>
                  <a:pt x="9907954" y="2018959"/>
                </a:cubicBezTo>
                <a:lnTo>
                  <a:pt x="9907954" y="2032933"/>
                </a:lnTo>
                <a:cubicBezTo>
                  <a:pt x="9907954" y="2023616"/>
                  <a:pt x="9917273" y="2014302"/>
                  <a:pt x="9935904" y="2004985"/>
                </a:cubicBezTo>
                <a:cubicBezTo>
                  <a:pt x="10001119" y="1930453"/>
                  <a:pt x="10031395" y="1890859"/>
                  <a:pt x="10026738" y="1886202"/>
                </a:cubicBezTo>
                <a:cubicBezTo>
                  <a:pt x="10024409" y="1883873"/>
                  <a:pt x="10021499" y="1883289"/>
                  <a:pt x="10018004" y="1884453"/>
                </a:cubicBezTo>
                <a:close/>
                <a:moveTo>
                  <a:pt x="11179640" y="1879214"/>
                </a:moveTo>
                <a:cubicBezTo>
                  <a:pt x="11179640" y="1879214"/>
                  <a:pt x="11181968" y="1881543"/>
                  <a:pt x="11186624" y="1886202"/>
                </a:cubicBezTo>
                <a:cubicBezTo>
                  <a:pt x="11191282" y="1890859"/>
                  <a:pt x="11193614" y="1893188"/>
                  <a:pt x="11193614" y="1893188"/>
                </a:cubicBezTo>
                <a:cubicBezTo>
                  <a:pt x="11193614" y="1893188"/>
                  <a:pt x="11188956" y="1893188"/>
                  <a:pt x="11179640" y="1893188"/>
                </a:cubicBezTo>
                <a:cubicBezTo>
                  <a:pt x="11179640" y="1893188"/>
                  <a:pt x="11179640" y="1888530"/>
                  <a:pt x="11179640" y="1879214"/>
                </a:cubicBezTo>
                <a:close/>
                <a:moveTo>
                  <a:pt x="10732453" y="1879214"/>
                </a:moveTo>
                <a:lnTo>
                  <a:pt x="10732453" y="1893188"/>
                </a:lnTo>
                <a:cubicBezTo>
                  <a:pt x="10732453" y="1902504"/>
                  <a:pt x="10730124" y="1907163"/>
                  <a:pt x="10725467" y="1907163"/>
                </a:cubicBezTo>
                <a:cubicBezTo>
                  <a:pt x="10720808" y="1907163"/>
                  <a:pt x="10718479" y="1904833"/>
                  <a:pt x="10718479" y="1900176"/>
                </a:cubicBezTo>
                <a:cubicBezTo>
                  <a:pt x="10718479" y="1895518"/>
                  <a:pt x="10723136" y="1888530"/>
                  <a:pt x="10732453" y="1879214"/>
                </a:cubicBezTo>
                <a:close/>
                <a:moveTo>
                  <a:pt x="8035366" y="1879214"/>
                </a:moveTo>
                <a:lnTo>
                  <a:pt x="8049339" y="1893188"/>
                </a:lnTo>
                <a:cubicBezTo>
                  <a:pt x="8049339" y="1893188"/>
                  <a:pt x="8047010" y="1895518"/>
                  <a:pt x="8042354" y="1900176"/>
                </a:cubicBezTo>
                <a:cubicBezTo>
                  <a:pt x="8037694" y="1904833"/>
                  <a:pt x="8035366" y="1902504"/>
                  <a:pt x="8035366" y="1893188"/>
                </a:cubicBezTo>
                <a:close/>
                <a:moveTo>
                  <a:pt x="1830667" y="1879214"/>
                </a:moveTo>
                <a:cubicBezTo>
                  <a:pt x="1830667" y="1879214"/>
                  <a:pt x="1821349" y="1886202"/>
                  <a:pt x="1802717" y="1900176"/>
                </a:cubicBezTo>
                <a:cubicBezTo>
                  <a:pt x="1784084" y="1914149"/>
                  <a:pt x="1774768" y="1921137"/>
                  <a:pt x="1774768" y="1921137"/>
                </a:cubicBezTo>
                <a:cubicBezTo>
                  <a:pt x="1774768" y="1939770"/>
                  <a:pt x="1788741" y="1935113"/>
                  <a:pt x="1816690" y="1907163"/>
                </a:cubicBezTo>
                <a:close/>
                <a:moveTo>
                  <a:pt x="1718871" y="1879214"/>
                </a:moveTo>
                <a:lnTo>
                  <a:pt x="1690921" y="1921137"/>
                </a:lnTo>
                <a:lnTo>
                  <a:pt x="1648997" y="1977036"/>
                </a:lnTo>
                <a:lnTo>
                  <a:pt x="1635022" y="1991010"/>
                </a:lnTo>
                <a:cubicBezTo>
                  <a:pt x="1635022" y="1991010"/>
                  <a:pt x="1646667" y="1972377"/>
                  <a:pt x="1669960" y="1935113"/>
                </a:cubicBezTo>
                <a:cubicBezTo>
                  <a:pt x="1693250" y="1897847"/>
                  <a:pt x="1709553" y="1879214"/>
                  <a:pt x="1718871" y="1879214"/>
                </a:cubicBezTo>
                <a:close/>
                <a:moveTo>
                  <a:pt x="11263484" y="1865238"/>
                </a:moveTo>
                <a:cubicBezTo>
                  <a:pt x="11272804" y="1865238"/>
                  <a:pt x="11277460" y="1867569"/>
                  <a:pt x="11277460" y="1872226"/>
                </a:cubicBezTo>
                <a:cubicBezTo>
                  <a:pt x="11277460" y="1876885"/>
                  <a:pt x="11272804" y="1879214"/>
                  <a:pt x="11263484" y="1879214"/>
                </a:cubicBezTo>
                <a:cubicBezTo>
                  <a:pt x="11263484" y="1879214"/>
                  <a:pt x="11263484" y="1874557"/>
                  <a:pt x="11263484" y="1865238"/>
                </a:cubicBezTo>
                <a:close/>
                <a:moveTo>
                  <a:pt x="10872198" y="1865238"/>
                </a:moveTo>
                <a:cubicBezTo>
                  <a:pt x="10890829" y="1874557"/>
                  <a:pt x="10895490" y="1883871"/>
                  <a:pt x="10886172" y="1893188"/>
                </a:cubicBezTo>
                <a:cubicBezTo>
                  <a:pt x="10886172" y="1893188"/>
                  <a:pt x="10883843" y="1890859"/>
                  <a:pt x="10879186" y="1886202"/>
                </a:cubicBezTo>
                <a:cubicBezTo>
                  <a:pt x="10874529" y="1881543"/>
                  <a:pt x="10872198" y="1879214"/>
                  <a:pt x="10872198" y="1879214"/>
                </a:cubicBezTo>
                <a:close/>
                <a:moveTo>
                  <a:pt x="10830275" y="1865238"/>
                </a:moveTo>
                <a:lnTo>
                  <a:pt x="10844249" y="1893188"/>
                </a:lnTo>
                <a:lnTo>
                  <a:pt x="10858225" y="1921137"/>
                </a:lnTo>
                <a:cubicBezTo>
                  <a:pt x="10867541" y="1930453"/>
                  <a:pt x="10867541" y="1935113"/>
                  <a:pt x="10858225" y="1935113"/>
                </a:cubicBezTo>
                <a:cubicBezTo>
                  <a:pt x="10848906" y="1935113"/>
                  <a:pt x="10844249" y="1939770"/>
                  <a:pt x="10844249" y="1949087"/>
                </a:cubicBezTo>
                <a:cubicBezTo>
                  <a:pt x="10844249" y="1949087"/>
                  <a:pt x="10844249" y="1951415"/>
                  <a:pt x="10844249" y="1956074"/>
                </a:cubicBezTo>
                <a:cubicBezTo>
                  <a:pt x="10844249" y="1960732"/>
                  <a:pt x="10839592" y="1967720"/>
                  <a:pt x="10830275" y="1977036"/>
                </a:cubicBezTo>
                <a:cubicBezTo>
                  <a:pt x="10820959" y="1977036"/>
                  <a:pt x="10820959" y="1981693"/>
                  <a:pt x="10830275" y="1991010"/>
                </a:cubicBezTo>
                <a:cubicBezTo>
                  <a:pt x="10839592" y="2000326"/>
                  <a:pt x="10844249" y="1995669"/>
                  <a:pt x="10844249" y="1977036"/>
                </a:cubicBezTo>
                <a:lnTo>
                  <a:pt x="10858225" y="1963060"/>
                </a:lnTo>
                <a:lnTo>
                  <a:pt x="10858225" y="1977036"/>
                </a:lnTo>
                <a:lnTo>
                  <a:pt x="10872198" y="1991010"/>
                </a:lnTo>
                <a:cubicBezTo>
                  <a:pt x="10881515" y="1991010"/>
                  <a:pt x="10890829" y="1995669"/>
                  <a:pt x="10900148" y="2004985"/>
                </a:cubicBezTo>
                <a:lnTo>
                  <a:pt x="10914122" y="2018959"/>
                </a:lnTo>
                <a:lnTo>
                  <a:pt x="10900148" y="2018959"/>
                </a:lnTo>
                <a:lnTo>
                  <a:pt x="10872198" y="2018959"/>
                </a:lnTo>
                <a:cubicBezTo>
                  <a:pt x="10872198" y="2018959"/>
                  <a:pt x="10876856" y="2023616"/>
                  <a:pt x="10886172" y="2032933"/>
                </a:cubicBezTo>
                <a:cubicBezTo>
                  <a:pt x="10904805" y="2032933"/>
                  <a:pt x="10904805" y="2037592"/>
                  <a:pt x="10886172" y="2046909"/>
                </a:cubicBezTo>
                <a:cubicBezTo>
                  <a:pt x="10876856" y="2046909"/>
                  <a:pt x="10867541" y="2046909"/>
                  <a:pt x="10858225" y="2046909"/>
                </a:cubicBezTo>
                <a:cubicBezTo>
                  <a:pt x="10839592" y="2046909"/>
                  <a:pt x="10825618" y="2051566"/>
                  <a:pt x="10816301" y="2060883"/>
                </a:cubicBezTo>
                <a:cubicBezTo>
                  <a:pt x="10816301" y="2051566"/>
                  <a:pt x="10811644" y="2046909"/>
                  <a:pt x="10802326" y="2046909"/>
                </a:cubicBezTo>
                <a:lnTo>
                  <a:pt x="10816301" y="2046909"/>
                </a:lnTo>
                <a:lnTo>
                  <a:pt x="10830275" y="2018959"/>
                </a:lnTo>
                <a:cubicBezTo>
                  <a:pt x="10820959" y="2028276"/>
                  <a:pt x="10811644" y="2032933"/>
                  <a:pt x="10802326" y="2032933"/>
                </a:cubicBezTo>
                <a:cubicBezTo>
                  <a:pt x="10793009" y="2032933"/>
                  <a:pt x="10788352" y="2037592"/>
                  <a:pt x="10788352" y="2046909"/>
                </a:cubicBezTo>
                <a:lnTo>
                  <a:pt x="10774376" y="2004985"/>
                </a:lnTo>
                <a:cubicBezTo>
                  <a:pt x="10783695" y="1986353"/>
                  <a:pt x="10788352" y="1972377"/>
                  <a:pt x="10788352" y="1963060"/>
                </a:cubicBezTo>
                <a:cubicBezTo>
                  <a:pt x="10797668" y="1972377"/>
                  <a:pt x="10816301" y="1963060"/>
                  <a:pt x="10844249" y="1935113"/>
                </a:cubicBezTo>
                <a:cubicBezTo>
                  <a:pt x="10844249" y="1916480"/>
                  <a:pt x="10839592" y="1911820"/>
                  <a:pt x="10830275" y="1921137"/>
                </a:cubicBezTo>
                <a:lnTo>
                  <a:pt x="10816301" y="1907163"/>
                </a:lnTo>
                <a:cubicBezTo>
                  <a:pt x="10825618" y="1897847"/>
                  <a:pt x="10827945" y="1890859"/>
                  <a:pt x="10823287" y="1886202"/>
                </a:cubicBezTo>
                <a:cubicBezTo>
                  <a:pt x="10818630" y="1881543"/>
                  <a:pt x="10820959" y="1874557"/>
                  <a:pt x="10830275" y="1865238"/>
                </a:cubicBezTo>
                <a:close/>
                <a:moveTo>
                  <a:pt x="10802326" y="1865238"/>
                </a:moveTo>
                <a:lnTo>
                  <a:pt x="10802326" y="1879214"/>
                </a:lnTo>
                <a:lnTo>
                  <a:pt x="10788352" y="1879214"/>
                </a:lnTo>
                <a:close/>
                <a:moveTo>
                  <a:pt x="10767390" y="1865238"/>
                </a:moveTo>
                <a:cubicBezTo>
                  <a:pt x="10772048" y="1865238"/>
                  <a:pt x="10774376" y="1869897"/>
                  <a:pt x="10774376" y="1879214"/>
                </a:cubicBezTo>
                <a:lnTo>
                  <a:pt x="10760402" y="1893188"/>
                </a:lnTo>
                <a:cubicBezTo>
                  <a:pt x="10760402" y="1893188"/>
                  <a:pt x="10760402" y="1888530"/>
                  <a:pt x="10760402" y="1879214"/>
                </a:cubicBezTo>
                <a:cubicBezTo>
                  <a:pt x="10760402" y="1869897"/>
                  <a:pt x="10762733" y="1865238"/>
                  <a:pt x="10767390" y="1865238"/>
                </a:cubicBezTo>
                <a:close/>
                <a:moveTo>
                  <a:pt x="10592708" y="1865238"/>
                </a:moveTo>
                <a:lnTo>
                  <a:pt x="10592708" y="1879214"/>
                </a:lnTo>
                <a:cubicBezTo>
                  <a:pt x="10592708" y="1879214"/>
                  <a:pt x="10595038" y="1879214"/>
                  <a:pt x="10599695" y="1879214"/>
                </a:cubicBezTo>
                <a:cubicBezTo>
                  <a:pt x="10604353" y="1879214"/>
                  <a:pt x="10606683" y="1874557"/>
                  <a:pt x="10606683" y="1865238"/>
                </a:cubicBezTo>
                <a:close/>
                <a:moveTo>
                  <a:pt x="9880005" y="1865238"/>
                </a:moveTo>
                <a:cubicBezTo>
                  <a:pt x="9880005" y="1874557"/>
                  <a:pt x="9880005" y="1879214"/>
                  <a:pt x="9880005" y="1879214"/>
                </a:cubicBezTo>
                <a:cubicBezTo>
                  <a:pt x="9880005" y="1879214"/>
                  <a:pt x="9884664" y="1879214"/>
                  <a:pt x="9893981" y="1879214"/>
                </a:cubicBezTo>
                <a:cubicBezTo>
                  <a:pt x="9893981" y="1879214"/>
                  <a:pt x="9893981" y="1874557"/>
                  <a:pt x="9893981" y="1865238"/>
                </a:cubicBezTo>
                <a:close/>
                <a:moveTo>
                  <a:pt x="8063315" y="1865238"/>
                </a:moveTo>
                <a:lnTo>
                  <a:pt x="8063315" y="1879214"/>
                </a:lnTo>
                <a:cubicBezTo>
                  <a:pt x="8053998" y="1879214"/>
                  <a:pt x="8049339" y="1879214"/>
                  <a:pt x="8049339" y="1879214"/>
                </a:cubicBezTo>
                <a:cubicBezTo>
                  <a:pt x="8049339" y="1869897"/>
                  <a:pt x="8053998" y="1865238"/>
                  <a:pt x="8063315" y="1865238"/>
                </a:cubicBezTo>
                <a:close/>
                <a:moveTo>
                  <a:pt x="7462408" y="1865238"/>
                </a:moveTo>
                <a:lnTo>
                  <a:pt x="7448434" y="1879214"/>
                </a:lnTo>
                <a:lnTo>
                  <a:pt x="7462408" y="1879214"/>
                </a:lnTo>
                <a:close/>
                <a:moveTo>
                  <a:pt x="7434460" y="1865238"/>
                </a:moveTo>
                <a:cubicBezTo>
                  <a:pt x="7434460" y="1865238"/>
                  <a:pt x="7429802" y="1869897"/>
                  <a:pt x="7420485" y="1879214"/>
                </a:cubicBezTo>
                <a:cubicBezTo>
                  <a:pt x="7411168" y="1888530"/>
                  <a:pt x="7401852" y="1890859"/>
                  <a:pt x="7392536" y="1886202"/>
                </a:cubicBezTo>
                <a:cubicBezTo>
                  <a:pt x="7383219" y="1881543"/>
                  <a:pt x="7378562" y="1881543"/>
                  <a:pt x="7378562" y="1886202"/>
                </a:cubicBezTo>
                <a:cubicBezTo>
                  <a:pt x="7378562" y="1890859"/>
                  <a:pt x="7380890" y="1893188"/>
                  <a:pt x="7385550" y="1893188"/>
                </a:cubicBezTo>
                <a:cubicBezTo>
                  <a:pt x="7390207" y="1893188"/>
                  <a:pt x="7392536" y="1897847"/>
                  <a:pt x="7392536" y="1907163"/>
                </a:cubicBezTo>
                <a:lnTo>
                  <a:pt x="7406511" y="1907163"/>
                </a:lnTo>
                <a:cubicBezTo>
                  <a:pt x="7415828" y="1907163"/>
                  <a:pt x="7420485" y="1904833"/>
                  <a:pt x="7420485" y="1900176"/>
                </a:cubicBezTo>
                <a:cubicBezTo>
                  <a:pt x="7420485" y="1895518"/>
                  <a:pt x="7425144" y="1893188"/>
                  <a:pt x="7434460" y="1893188"/>
                </a:cubicBezTo>
                <a:close/>
                <a:moveTo>
                  <a:pt x="10806498" y="1861067"/>
                </a:moveTo>
                <a:lnTo>
                  <a:pt x="10802326" y="1865238"/>
                </a:lnTo>
                <a:cubicBezTo>
                  <a:pt x="10802326" y="1865238"/>
                  <a:pt x="10802910" y="1864658"/>
                  <a:pt x="10804072" y="1863492"/>
                </a:cubicBezTo>
                <a:close/>
                <a:moveTo>
                  <a:pt x="10229370" y="1856506"/>
                </a:moveTo>
                <a:cubicBezTo>
                  <a:pt x="10227042" y="1857670"/>
                  <a:pt x="10224711" y="1860581"/>
                  <a:pt x="10222382" y="1865238"/>
                </a:cubicBezTo>
                <a:cubicBezTo>
                  <a:pt x="10217725" y="1874557"/>
                  <a:pt x="10213066" y="1876885"/>
                  <a:pt x="10208407" y="1872226"/>
                </a:cubicBezTo>
                <a:cubicBezTo>
                  <a:pt x="10203749" y="1867569"/>
                  <a:pt x="10196764" y="1874557"/>
                  <a:pt x="10187445" y="1893188"/>
                </a:cubicBezTo>
                <a:lnTo>
                  <a:pt x="10173471" y="1921137"/>
                </a:lnTo>
                <a:lnTo>
                  <a:pt x="10187445" y="1907163"/>
                </a:lnTo>
                <a:cubicBezTo>
                  <a:pt x="10206078" y="1888530"/>
                  <a:pt x="10217725" y="1881543"/>
                  <a:pt x="10222382" y="1886202"/>
                </a:cubicBezTo>
                <a:cubicBezTo>
                  <a:pt x="10227040" y="1890859"/>
                  <a:pt x="10231699" y="1888530"/>
                  <a:pt x="10236356" y="1879214"/>
                </a:cubicBezTo>
                <a:cubicBezTo>
                  <a:pt x="10241014" y="1869897"/>
                  <a:pt x="10241014" y="1862909"/>
                  <a:pt x="10236356" y="1858252"/>
                </a:cubicBezTo>
                <a:cubicBezTo>
                  <a:pt x="10234028" y="1855924"/>
                  <a:pt x="10231699" y="1855341"/>
                  <a:pt x="10229370" y="1856506"/>
                </a:cubicBezTo>
                <a:close/>
                <a:moveTo>
                  <a:pt x="11207588" y="1851264"/>
                </a:moveTo>
                <a:lnTo>
                  <a:pt x="11193614" y="1865238"/>
                </a:lnTo>
                <a:cubicBezTo>
                  <a:pt x="11193614" y="1865238"/>
                  <a:pt x="11193614" y="1862909"/>
                  <a:pt x="11193614" y="1858252"/>
                </a:cubicBezTo>
                <a:cubicBezTo>
                  <a:pt x="11193614" y="1853593"/>
                  <a:pt x="11198272" y="1851264"/>
                  <a:pt x="11207588" y="1851264"/>
                </a:cubicBezTo>
                <a:close/>
                <a:moveTo>
                  <a:pt x="11123740" y="1851264"/>
                </a:moveTo>
                <a:cubicBezTo>
                  <a:pt x="11133058" y="1851264"/>
                  <a:pt x="11140044" y="1855922"/>
                  <a:pt x="11144701" y="1865238"/>
                </a:cubicBezTo>
                <a:cubicBezTo>
                  <a:pt x="11149360" y="1874557"/>
                  <a:pt x="11144701" y="1879214"/>
                  <a:pt x="11130727" y="1879214"/>
                </a:cubicBezTo>
                <a:cubicBezTo>
                  <a:pt x="11116754" y="1879214"/>
                  <a:pt x="11109766" y="1874557"/>
                  <a:pt x="11109766" y="1865238"/>
                </a:cubicBezTo>
                <a:close/>
                <a:moveTo>
                  <a:pt x="10816301" y="1851264"/>
                </a:moveTo>
                <a:lnTo>
                  <a:pt x="10806498" y="1861067"/>
                </a:lnTo>
                <a:lnTo>
                  <a:pt x="10809313" y="1858252"/>
                </a:lnTo>
                <a:cubicBezTo>
                  <a:pt x="10813971" y="1853593"/>
                  <a:pt x="10816301" y="1851264"/>
                  <a:pt x="10816301" y="1851264"/>
                </a:cubicBezTo>
                <a:close/>
                <a:moveTo>
                  <a:pt x="10047700" y="1851264"/>
                </a:moveTo>
                <a:lnTo>
                  <a:pt x="10047700" y="1865238"/>
                </a:lnTo>
                <a:cubicBezTo>
                  <a:pt x="10057018" y="1865238"/>
                  <a:pt x="10061675" y="1865238"/>
                  <a:pt x="10061675" y="1865238"/>
                </a:cubicBezTo>
                <a:close/>
                <a:moveTo>
                  <a:pt x="7546256" y="1851264"/>
                </a:moveTo>
                <a:cubicBezTo>
                  <a:pt x="7536940" y="1851264"/>
                  <a:pt x="7532281" y="1853593"/>
                  <a:pt x="7532281" y="1858252"/>
                </a:cubicBezTo>
                <a:cubicBezTo>
                  <a:pt x="7532281" y="1862909"/>
                  <a:pt x="7534612" y="1865238"/>
                  <a:pt x="7539268" y="1865238"/>
                </a:cubicBezTo>
                <a:cubicBezTo>
                  <a:pt x="7543928" y="1865238"/>
                  <a:pt x="7546256" y="1860581"/>
                  <a:pt x="7546256" y="1851264"/>
                </a:cubicBezTo>
                <a:close/>
                <a:moveTo>
                  <a:pt x="6987275" y="1851264"/>
                </a:moveTo>
                <a:cubicBezTo>
                  <a:pt x="6977958" y="1860581"/>
                  <a:pt x="6973300" y="1865238"/>
                  <a:pt x="6973300" y="1865238"/>
                </a:cubicBezTo>
                <a:cubicBezTo>
                  <a:pt x="6973300" y="1874557"/>
                  <a:pt x="6975630" y="1879214"/>
                  <a:pt x="6980287" y="1879214"/>
                </a:cubicBezTo>
                <a:cubicBezTo>
                  <a:pt x="6984944" y="1879214"/>
                  <a:pt x="6987275" y="1879214"/>
                  <a:pt x="6987275" y="1879214"/>
                </a:cubicBezTo>
                <a:cubicBezTo>
                  <a:pt x="6987275" y="1869897"/>
                  <a:pt x="6987275" y="1865238"/>
                  <a:pt x="6987275" y="1865238"/>
                </a:cubicBezTo>
                <a:cubicBezTo>
                  <a:pt x="6987275" y="1855922"/>
                  <a:pt x="6987275" y="1851264"/>
                  <a:pt x="6987275" y="1851264"/>
                </a:cubicBezTo>
                <a:close/>
                <a:moveTo>
                  <a:pt x="11008449" y="1844276"/>
                </a:moveTo>
                <a:cubicBezTo>
                  <a:pt x="11010781" y="1844276"/>
                  <a:pt x="11011944" y="1846607"/>
                  <a:pt x="11011944" y="1851264"/>
                </a:cubicBezTo>
                <a:lnTo>
                  <a:pt x="10997970" y="1851264"/>
                </a:lnTo>
                <a:cubicBezTo>
                  <a:pt x="11002627" y="1846607"/>
                  <a:pt x="11006120" y="1844276"/>
                  <a:pt x="11008449" y="1844276"/>
                </a:cubicBezTo>
                <a:close/>
                <a:moveTo>
                  <a:pt x="11307156" y="1840784"/>
                </a:moveTo>
                <a:cubicBezTo>
                  <a:pt x="11310648" y="1840784"/>
                  <a:pt x="11314728" y="1841948"/>
                  <a:pt x="11319384" y="1844276"/>
                </a:cubicBezTo>
                <a:cubicBezTo>
                  <a:pt x="11328702" y="1848936"/>
                  <a:pt x="11333360" y="1851264"/>
                  <a:pt x="11333360" y="1851264"/>
                </a:cubicBezTo>
                <a:lnTo>
                  <a:pt x="11305408" y="1851264"/>
                </a:lnTo>
                <a:cubicBezTo>
                  <a:pt x="11296094" y="1851264"/>
                  <a:pt x="11293764" y="1848936"/>
                  <a:pt x="11298422" y="1844276"/>
                </a:cubicBezTo>
                <a:cubicBezTo>
                  <a:pt x="11300752" y="1841948"/>
                  <a:pt x="11303662" y="1840784"/>
                  <a:pt x="11307156" y="1840784"/>
                </a:cubicBezTo>
                <a:close/>
                <a:moveTo>
                  <a:pt x="11226800" y="1840784"/>
                </a:moveTo>
                <a:cubicBezTo>
                  <a:pt x="11230296" y="1840784"/>
                  <a:pt x="11235536" y="1841948"/>
                  <a:pt x="11242524" y="1844276"/>
                </a:cubicBezTo>
                <a:cubicBezTo>
                  <a:pt x="11256500" y="1848936"/>
                  <a:pt x="11263484" y="1851264"/>
                  <a:pt x="11263484" y="1851264"/>
                </a:cubicBezTo>
                <a:lnTo>
                  <a:pt x="11263484" y="1865238"/>
                </a:lnTo>
                <a:lnTo>
                  <a:pt x="11235536" y="1851264"/>
                </a:lnTo>
                <a:cubicBezTo>
                  <a:pt x="11226220" y="1851264"/>
                  <a:pt x="11221562" y="1848936"/>
                  <a:pt x="11221562" y="1844276"/>
                </a:cubicBezTo>
                <a:cubicBezTo>
                  <a:pt x="11221562" y="1841948"/>
                  <a:pt x="11223308" y="1840784"/>
                  <a:pt x="11226800" y="1840784"/>
                </a:cubicBezTo>
                <a:close/>
                <a:moveTo>
                  <a:pt x="10648606" y="1837290"/>
                </a:moveTo>
                <a:cubicBezTo>
                  <a:pt x="10648606" y="1846607"/>
                  <a:pt x="10643949" y="1853593"/>
                  <a:pt x="10634631" y="1858252"/>
                </a:cubicBezTo>
                <a:cubicBezTo>
                  <a:pt x="10625314" y="1862909"/>
                  <a:pt x="10620657" y="1865238"/>
                  <a:pt x="10620657" y="1865238"/>
                </a:cubicBezTo>
                <a:lnTo>
                  <a:pt x="10648606" y="1865238"/>
                </a:lnTo>
                <a:close/>
                <a:moveTo>
                  <a:pt x="10613669" y="1837290"/>
                </a:moveTo>
                <a:cubicBezTo>
                  <a:pt x="10609012" y="1837290"/>
                  <a:pt x="10606683" y="1841948"/>
                  <a:pt x="10606683" y="1851264"/>
                </a:cubicBezTo>
                <a:lnTo>
                  <a:pt x="10620657" y="1851264"/>
                </a:lnTo>
                <a:cubicBezTo>
                  <a:pt x="10629973" y="1851264"/>
                  <a:pt x="10634631" y="1846607"/>
                  <a:pt x="10634631" y="1837290"/>
                </a:cubicBezTo>
                <a:cubicBezTo>
                  <a:pt x="10634631" y="1837290"/>
                  <a:pt x="10632302" y="1837290"/>
                  <a:pt x="10627645" y="1837290"/>
                </a:cubicBezTo>
                <a:cubicBezTo>
                  <a:pt x="10622988" y="1837290"/>
                  <a:pt x="10618326" y="1837290"/>
                  <a:pt x="10613669" y="1837290"/>
                </a:cubicBezTo>
                <a:close/>
                <a:moveTo>
                  <a:pt x="10362128" y="1837290"/>
                </a:moveTo>
                <a:cubicBezTo>
                  <a:pt x="10357471" y="1837290"/>
                  <a:pt x="10355140" y="1841948"/>
                  <a:pt x="10355140" y="1851264"/>
                </a:cubicBezTo>
                <a:cubicBezTo>
                  <a:pt x="10355140" y="1851264"/>
                  <a:pt x="10357471" y="1848936"/>
                  <a:pt x="10362128" y="1844276"/>
                </a:cubicBezTo>
                <a:cubicBezTo>
                  <a:pt x="10366785" y="1839619"/>
                  <a:pt x="10366785" y="1837290"/>
                  <a:pt x="10362128" y="1837290"/>
                </a:cubicBezTo>
                <a:close/>
                <a:moveTo>
                  <a:pt x="9167304" y="1837290"/>
                </a:moveTo>
                <a:cubicBezTo>
                  <a:pt x="9167304" y="1837290"/>
                  <a:pt x="9162647" y="1841948"/>
                  <a:pt x="9153329" y="1851264"/>
                </a:cubicBezTo>
                <a:cubicBezTo>
                  <a:pt x="9153329" y="1851264"/>
                  <a:pt x="9157986" y="1851264"/>
                  <a:pt x="9167304" y="1851264"/>
                </a:cubicBezTo>
                <a:cubicBezTo>
                  <a:pt x="9167304" y="1841948"/>
                  <a:pt x="9167304" y="1837290"/>
                  <a:pt x="9167304" y="1837290"/>
                </a:cubicBezTo>
                <a:close/>
                <a:moveTo>
                  <a:pt x="7198640" y="1828556"/>
                </a:moveTo>
                <a:cubicBezTo>
                  <a:pt x="7197476" y="1829721"/>
                  <a:pt x="7196893" y="1832632"/>
                  <a:pt x="7196893" y="1837290"/>
                </a:cubicBezTo>
                <a:cubicBezTo>
                  <a:pt x="7196893" y="1846607"/>
                  <a:pt x="7187576" y="1860581"/>
                  <a:pt x="7168944" y="1879214"/>
                </a:cubicBezTo>
                <a:cubicBezTo>
                  <a:pt x="7150310" y="1897847"/>
                  <a:pt x="7143323" y="1907163"/>
                  <a:pt x="7147982" y="1907163"/>
                </a:cubicBezTo>
                <a:cubicBezTo>
                  <a:pt x="7152640" y="1907163"/>
                  <a:pt x="7150310" y="1916480"/>
                  <a:pt x="7140994" y="1935113"/>
                </a:cubicBezTo>
                <a:cubicBezTo>
                  <a:pt x="7159627" y="1925795"/>
                  <a:pt x="7168944" y="1916480"/>
                  <a:pt x="7168944" y="1907163"/>
                </a:cubicBezTo>
                <a:lnTo>
                  <a:pt x="7182918" y="1879214"/>
                </a:lnTo>
                <a:cubicBezTo>
                  <a:pt x="7192234" y="1879214"/>
                  <a:pt x="7196893" y="1879214"/>
                  <a:pt x="7196893" y="1879214"/>
                </a:cubicBezTo>
                <a:lnTo>
                  <a:pt x="7224842" y="1865238"/>
                </a:lnTo>
                <a:cubicBezTo>
                  <a:pt x="7234159" y="1865238"/>
                  <a:pt x="7238816" y="1862909"/>
                  <a:pt x="7238816" y="1858252"/>
                </a:cubicBezTo>
                <a:cubicBezTo>
                  <a:pt x="7238816" y="1853593"/>
                  <a:pt x="7238816" y="1851264"/>
                  <a:pt x="7238816" y="1851264"/>
                </a:cubicBezTo>
                <a:cubicBezTo>
                  <a:pt x="7229500" y="1841948"/>
                  <a:pt x="7224842" y="1837290"/>
                  <a:pt x="7224842" y="1837290"/>
                </a:cubicBezTo>
                <a:cubicBezTo>
                  <a:pt x="7215524" y="1837290"/>
                  <a:pt x="7208538" y="1834960"/>
                  <a:pt x="7203879" y="1830303"/>
                </a:cubicBezTo>
                <a:cubicBezTo>
                  <a:pt x="7201550" y="1827974"/>
                  <a:pt x="7199804" y="1827392"/>
                  <a:pt x="7198640" y="1828556"/>
                </a:cubicBezTo>
                <a:close/>
                <a:moveTo>
                  <a:pt x="9600514" y="1823315"/>
                </a:moveTo>
                <a:lnTo>
                  <a:pt x="9558591" y="1879214"/>
                </a:lnTo>
                <a:lnTo>
                  <a:pt x="9572565" y="1865238"/>
                </a:lnTo>
                <a:cubicBezTo>
                  <a:pt x="9591198" y="1846607"/>
                  <a:pt x="9600514" y="1832632"/>
                  <a:pt x="9600514" y="1823315"/>
                </a:cubicBezTo>
                <a:close/>
                <a:moveTo>
                  <a:pt x="7567218" y="1823315"/>
                </a:moveTo>
                <a:cubicBezTo>
                  <a:pt x="7562561" y="1823315"/>
                  <a:pt x="7560230" y="1827974"/>
                  <a:pt x="7560230" y="1837290"/>
                </a:cubicBezTo>
                <a:cubicBezTo>
                  <a:pt x="7560230" y="1837290"/>
                  <a:pt x="7562561" y="1834960"/>
                  <a:pt x="7567218" y="1830303"/>
                </a:cubicBezTo>
                <a:cubicBezTo>
                  <a:pt x="7571876" y="1825645"/>
                  <a:pt x="7571876" y="1823315"/>
                  <a:pt x="7567218" y="1823315"/>
                </a:cubicBezTo>
                <a:close/>
                <a:moveTo>
                  <a:pt x="1816690" y="1823315"/>
                </a:moveTo>
                <a:cubicBezTo>
                  <a:pt x="1816690" y="1823315"/>
                  <a:pt x="1816690" y="1827974"/>
                  <a:pt x="1816690" y="1837290"/>
                </a:cubicBezTo>
                <a:lnTo>
                  <a:pt x="1802717" y="1837290"/>
                </a:lnTo>
                <a:close/>
                <a:moveTo>
                  <a:pt x="8112226" y="1816329"/>
                </a:moveTo>
                <a:cubicBezTo>
                  <a:pt x="8116884" y="1816329"/>
                  <a:pt x="8119214" y="1823315"/>
                  <a:pt x="8119214" y="1837290"/>
                </a:cubicBezTo>
                <a:lnTo>
                  <a:pt x="8119214" y="1851264"/>
                </a:lnTo>
                <a:cubicBezTo>
                  <a:pt x="8109896" y="1841948"/>
                  <a:pt x="8100581" y="1837290"/>
                  <a:pt x="8091264" y="1837290"/>
                </a:cubicBezTo>
                <a:cubicBezTo>
                  <a:pt x="8100579" y="1823315"/>
                  <a:pt x="8107567" y="1816329"/>
                  <a:pt x="8112226" y="1816329"/>
                </a:cubicBezTo>
                <a:close/>
                <a:moveTo>
                  <a:pt x="8552424" y="1809341"/>
                </a:moveTo>
                <a:cubicBezTo>
                  <a:pt x="8552424" y="1809341"/>
                  <a:pt x="8552424" y="1813999"/>
                  <a:pt x="8552424" y="1823315"/>
                </a:cubicBezTo>
                <a:cubicBezTo>
                  <a:pt x="8552424" y="1832632"/>
                  <a:pt x="8552424" y="1837290"/>
                  <a:pt x="8552424" y="1837290"/>
                </a:cubicBezTo>
                <a:cubicBezTo>
                  <a:pt x="8561740" y="1837290"/>
                  <a:pt x="8566398" y="1832632"/>
                  <a:pt x="8566398" y="1823315"/>
                </a:cubicBezTo>
                <a:close/>
                <a:moveTo>
                  <a:pt x="7979466" y="1809341"/>
                </a:moveTo>
                <a:lnTo>
                  <a:pt x="7965492" y="1823315"/>
                </a:lnTo>
                <a:lnTo>
                  <a:pt x="7956176" y="1851264"/>
                </a:lnTo>
                <a:lnTo>
                  <a:pt x="7965492" y="1851264"/>
                </a:lnTo>
                <a:cubicBezTo>
                  <a:pt x="7974809" y="1851264"/>
                  <a:pt x="7979466" y="1848936"/>
                  <a:pt x="7979466" y="1844276"/>
                </a:cubicBezTo>
                <a:cubicBezTo>
                  <a:pt x="7979466" y="1839619"/>
                  <a:pt x="7977138" y="1837290"/>
                  <a:pt x="7972480" y="1837290"/>
                </a:cubicBezTo>
                <a:cubicBezTo>
                  <a:pt x="7967822" y="1837290"/>
                  <a:pt x="7970150" y="1832632"/>
                  <a:pt x="7979466" y="1823315"/>
                </a:cubicBezTo>
                <a:cubicBezTo>
                  <a:pt x="7979466" y="1813999"/>
                  <a:pt x="7979466" y="1809341"/>
                  <a:pt x="7979466" y="1809341"/>
                </a:cubicBezTo>
                <a:close/>
                <a:moveTo>
                  <a:pt x="7769848" y="1809341"/>
                </a:moveTo>
                <a:cubicBezTo>
                  <a:pt x="7779165" y="1809341"/>
                  <a:pt x="7783824" y="1809341"/>
                  <a:pt x="7783824" y="1809341"/>
                </a:cubicBezTo>
                <a:cubicBezTo>
                  <a:pt x="7783824" y="1818658"/>
                  <a:pt x="7783824" y="1825645"/>
                  <a:pt x="7783824" y="1830303"/>
                </a:cubicBezTo>
                <a:cubicBezTo>
                  <a:pt x="7783824" y="1834960"/>
                  <a:pt x="7781494" y="1837290"/>
                  <a:pt x="7776836" y="1837290"/>
                </a:cubicBezTo>
                <a:cubicBezTo>
                  <a:pt x="7772179" y="1837290"/>
                  <a:pt x="7769848" y="1832632"/>
                  <a:pt x="7769848" y="1823315"/>
                </a:cubicBezTo>
                <a:cubicBezTo>
                  <a:pt x="7769848" y="1813999"/>
                  <a:pt x="7769848" y="1809341"/>
                  <a:pt x="7769848" y="1809341"/>
                </a:cubicBezTo>
                <a:close/>
                <a:moveTo>
                  <a:pt x="10507115" y="1798860"/>
                </a:moveTo>
                <a:cubicBezTo>
                  <a:pt x="10505948" y="1798860"/>
                  <a:pt x="10504202" y="1800025"/>
                  <a:pt x="10501873" y="1802353"/>
                </a:cubicBezTo>
                <a:cubicBezTo>
                  <a:pt x="10497216" y="1807013"/>
                  <a:pt x="10494885" y="1809341"/>
                  <a:pt x="10494885" y="1809341"/>
                </a:cubicBezTo>
                <a:lnTo>
                  <a:pt x="10466936" y="1837290"/>
                </a:lnTo>
                <a:lnTo>
                  <a:pt x="10494885" y="1823315"/>
                </a:lnTo>
                <a:cubicBezTo>
                  <a:pt x="10504204" y="1813999"/>
                  <a:pt x="10508861" y="1807013"/>
                  <a:pt x="10508861" y="1802353"/>
                </a:cubicBezTo>
                <a:cubicBezTo>
                  <a:pt x="10508861" y="1800025"/>
                  <a:pt x="10508279" y="1798860"/>
                  <a:pt x="10507115" y="1798860"/>
                </a:cubicBezTo>
                <a:close/>
                <a:moveTo>
                  <a:pt x="10215395" y="1795365"/>
                </a:moveTo>
                <a:lnTo>
                  <a:pt x="10187445" y="1809341"/>
                </a:lnTo>
                <a:lnTo>
                  <a:pt x="10201421" y="1809341"/>
                </a:lnTo>
                <a:cubicBezTo>
                  <a:pt x="10210737" y="1809341"/>
                  <a:pt x="10215395" y="1807013"/>
                  <a:pt x="10215395" y="1802353"/>
                </a:cubicBezTo>
                <a:cubicBezTo>
                  <a:pt x="10215395" y="1797696"/>
                  <a:pt x="10215395" y="1795365"/>
                  <a:pt x="10215395" y="1795365"/>
                </a:cubicBezTo>
                <a:close/>
                <a:moveTo>
                  <a:pt x="7588180" y="1795365"/>
                </a:moveTo>
                <a:cubicBezTo>
                  <a:pt x="7578864" y="1795365"/>
                  <a:pt x="7574206" y="1797696"/>
                  <a:pt x="7574206" y="1802353"/>
                </a:cubicBezTo>
                <a:cubicBezTo>
                  <a:pt x="7574206" y="1807013"/>
                  <a:pt x="7574206" y="1811670"/>
                  <a:pt x="7574206" y="1816329"/>
                </a:cubicBezTo>
                <a:cubicBezTo>
                  <a:pt x="7574206" y="1820986"/>
                  <a:pt x="7578864" y="1818658"/>
                  <a:pt x="7588180" y="1809341"/>
                </a:cubicBezTo>
                <a:close/>
                <a:moveTo>
                  <a:pt x="10634631" y="1781392"/>
                </a:moveTo>
                <a:cubicBezTo>
                  <a:pt x="10625314" y="1781392"/>
                  <a:pt x="10611340" y="1790708"/>
                  <a:pt x="10592708" y="1809341"/>
                </a:cubicBezTo>
                <a:lnTo>
                  <a:pt x="10592708" y="1837290"/>
                </a:lnTo>
                <a:cubicBezTo>
                  <a:pt x="10602024" y="1818658"/>
                  <a:pt x="10611340" y="1809341"/>
                  <a:pt x="10620657" y="1809341"/>
                </a:cubicBezTo>
                <a:close/>
                <a:moveTo>
                  <a:pt x="10411039" y="1781392"/>
                </a:moveTo>
                <a:cubicBezTo>
                  <a:pt x="10411039" y="1781392"/>
                  <a:pt x="10408708" y="1783720"/>
                  <a:pt x="10404051" y="1788380"/>
                </a:cubicBezTo>
                <a:cubicBezTo>
                  <a:pt x="10399394" y="1793037"/>
                  <a:pt x="10397063" y="1795365"/>
                  <a:pt x="10397063" y="1795365"/>
                </a:cubicBezTo>
                <a:lnTo>
                  <a:pt x="10397063" y="1809341"/>
                </a:lnTo>
                <a:cubicBezTo>
                  <a:pt x="10406382" y="1800025"/>
                  <a:pt x="10411039" y="1795365"/>
                  <a:pt x="10411039" y="1795365"/>
                </a:cubicBezTo>
                <a:close/>
                <a:moveTo>
                  <a:pt x="10271294" y="1781392"/>
                </a:moveTo>
                <a:lnTo>
                  <a:pt x="10285267" y="1795365"/>
                </a:lnTo>
                <a:lnTo>
                  <a:pt x="10285267" y="1781392"/>
                </a:lnTo>
                <a:cubicBezTo>
                  <a:pt x="10285267" y="1781392"/>
                  <a:pt x="10280610" y="1781392"/>
                  <a:pt x="10271294" y="1781392"/>
                </a:cubicBezTo>
                <a:close/>
                <a:moveTo>
                  <a:pt x="9544617" y="1781392"/>
                </a:moveTo>
                <a:lnTo>
                  <a:pt x="9516668" y="1795365"/>
                </a:lnTo>
                <a:cubicBezTo>
                  <a:pt x="9507351" y="1804682"/>
                  <a:pt x="9502692" y="1813999"/>
                  <a:pt x="9502692" y="1823315"/>
                </a:cubicBezTo>
                <a:lnTo>
                  <a:pt x="9516668" y="1809341"/>
                </a:lnTo>
                <a:cubicBezTo>
                  <a:pt x="9535299" y="1790708"/>
                  <a:pt x="9544617" y="1781392"/>
                  <a:pt x="9544617" y="1781392"/>
                </a:cubicBezTo>
                <a:close/>
                <a:moveTo>
                  <a:pt x="8077288" y="1781392"/>
                </a:moveTo>
                <a:cubicBezTo>
                  <a:pt x="8077288" y="1781392"/>
                  <a:pt x="8079619" y="1781392"/>
                  <a:pt x="8084276" y="1781392"/>
                </a:cubicBezTo>
                <a:cubicBezTo>
                  <a:pt x="8088934" y="1781392"/>
                  <a:pt x="8091264" y="1786049"/>
                  <a:pt x="8091264" y="1795365"/>
                </a:cubicBezTo>
                <a:cubicBezTo>
                  <a:pt x="8091264" y="1795365"/>
                  <a:pt x="8088934" y="1795365"/>
                  <a:pt x="8084276" y="1795365"/>
                </a:cubicBezTo>
                <a:cubicBezTo>
                  <a:pt x="8079619" y="1795365"/>
                  <a:pt x="8077288" y="1790708"/>
                  <a:pt x="8077288" y="1781392"/>
                </a:cubicBezTo>
                <a:close/>
                <a:moveTo>
                  <a:pt x="6679835" y="1781392"/>
                </a:moveTo>
                <a:cubicBezTo>
                  <a:pt x="6670518" y="1781392"/>
                  <a:pt x="6665859" y="1786049"/>
                  <a:pt x="6665859" y="1795365"/>
                </a:cubicBezTo>
                <a:lnTo>
                  <a:pt x="6679835" y="1795365"/>
                </a:lnTo>
                <a:close/>
                <a:moveTo>
                  <a:pt x="1746818" y="1781392"/>
                </a:moveTo>
                <a:lnTo>
                  <a:pt x="1732844" y="1795365"/>
                </a:lnTo>
                <a:cubicBezTo>
                  <a:pt x="1732844" y="1795365"/>
                  <a:pt x="1732844" y="1793037"/>
                  <a:pt x="1732844" y="1788380"/>
                </a:cubicBezTo>
                <a:cubicBezTo>
                  <a:pt x="1732844" y="1783720"/>
                  <a:pt x="1737502" y="1781392"/>
                  <a:pt x="1746818" y="1781392"/>
                </a:cubicBezTo>
                <a:close/>
                <a:moveTo>
                  <a:pt x="1834159" y="1774404"/>
                </a:moveTo>
                <a:cubicBezTo>
                  <a:pt x="1836488" y="1774404"/>
                  <a:pt x="1839983" y="1776734"/>
                  <a:pt x="1844640" y="1781392"/>
                </a:cubicBezTo>
                <a:lnTo>
                  <a:pt x="1844640" y="1795365"/>
                </a:lnTo>
                <a:lnTo>
                  <a:pt x="1830667" y="1809341"/>
                </a:lnTo>
                <a:cubicBezTo>
                  <a:pt x="1830667" y="1800025"/>
                  <a:pt x="1830667" y="1795365"/>
                  <a:pt x="1830667" y="1795365"/>
                </a:cubicBezTo>
                <a:lnTo>
                  <a:pt x="1830667" y="1781392"/>
                </a:lnTo>
                <a:cubicBezTo>
                  <a:pt x="1830667" y="1776734"/>
                  <a:pt x="1831831" y="1774404"/>
                  <a:pt x="1834159" y="1774404"/>
                </a:cubicBezTo>
                <a:close/>
                <a:moveTo>
                  <a:pt x="11319384" y="1767418"/>
                </a:moveTo>
                <a:lnTo>
                  <a:pt x="11347332" y="1767418"/>
                </a:lnTo>
                <a:cubicBezTo>
                  <a:pt x="11338016" y="1776734"/>
                  <a:pt x="11333360" y="1781392"/>
                  <a:pt x="11333360" y="1781392"/>
                </a:cubicBezTo>
                <a:cubicBezTo>
                  <a:pt x="11333360" y="1781392"/>
                  <a:pt x="11328702" y="1783720"/>
                  <a:pt x="11319384" y="1788380"/>
                </a:cubicBezTo>
                <a:cubicBezTo>
                  <a:pt x="11310066" y="1793037"/>
                  <a:pt x="11303080" y="1795365"/>
                  <a:pt x="11298422" y="1795365"/>
                </a:cubicBezTo>
                <a:cubicBezTo>
                  <a:pt x="11293764" y="1795365"/>
                  <a:pt x="11282118" y="1804682"/>
                  <a:pt x="11263484" y="1823315"/>
                </a:cubicBezTo>
                <a:lnTo>
                  <a:pt x="11235536" y="1837290"/>
                </a:lnTo>
                <a:lnTo>
                  <a:pt x="11263484" y="1809341"/>
                </a:lnTo>
                <a:lnTo>
                  <a:pt x="11305408" y="1781392"/>
                </a:lnTo>
                <a:close/>
                <a:moveTo>
                  <a:pt x="10690530" y="1767418"/>
                </a:moveTo>
                <a:cubicBezTo>
                  <a:pt x="10681213" y="1776734"/>
                  <a:pt x="10681213" y="1781392"/>
                  <a:pt x="10690530" y="1781392"/>
                </a:cubicBezTo>
                <a:lnTo>
                  <a:pt x="10676556" y="1795365"/>
                </a:lnTo>
                <a:cubicBezTo>
                  <a:pt x="10667238" y="1786049"/>
                  <a:pt x="10662580" y="1788380"/>
                  <a:pt x="10662580" y="1802353"/>
                </a:cubicBezTo>
                <a:cubicBezTo>
                  <a:pt x="10662580" y="1816329"/>
                  <a:pt x="10667238" y="1820986"/>
                  <a:pt x="10676556" y="1816329"/>
                </a:cubicBezTo>
                <a:cubicBezTo>
                  <a:pt x="10685872" y="1811670"/>
                  <a:pt x="10695187" y="1804682"/>
                  <a:pt x="10704503" y="1795365"/>
                </a:cubicBezTo>
                <a:close/>
                <a:moveTo>
                  <a:pt x="10648606" y="1767418"/>
                </a:moveTo>
                <a:lnTo>
                  <a:pt x="10648606" y="1781392"/>
                </a:lnTo>
                <a:cubicBezTo>
                  <a:pt x="10657923" y="1781392"/>
                  <a:pt x="10662580" y="1776734"/>
                  <a:pt x="10662580" y="1767418"/>
                </a:cubicBezTo>
                <a:cubicBezTo>
                  <a:pt x="10662580" y="1767418"/>
                  <a:pt x="10657923" y="1767418"/>
                  <a:pt x="10648606" y="1767418"/>
                </a:cubicBezTo>
                <a:close/>
                <a:moveTo>
                  <a:pt x="10313217" y="1767418"/>
                </a:moveTo>
                <a:lnTo>
                  <a:pt x="10327191" y="1781392"/>
                </a:lnTo>
                <a:cubicBezTo>
                  <a:pt x="10327191" y="1781392"/>
                  <a:pt x="10327191" y="1776734"/>
                  <a:pt x="10327191" y="1767418"/>
                </a:cubicBezTo>
                <a:cubicBezTo>
                  <a:pt x="10317874" y="1767418"/>
                  <a:pt x="10313217" y="1767418"/>
                  <a:pt x="10313217" y="1767418"/>
                </a:cubicBezTo>
                <a:close/>
                <a:moveTo>
                  <a:pt x="7071122" y="1767418"/>
                </a:moveTo>
                <a:cubicBezTo>
                  <a:pt x="7071122" y="1767418"/>
                  <a:pt x="7068793" y="1769746"/>
                  <a:pt x="7064134" y="1774404"/>
                </a:cubicBezTo>
                <a:cubicBezTo>
                  <a:pt x="7059476" y="1779063"/>
                  <a:pt x="7057148" y="1781392"/>
                  <a:pt x="7057148" y="1781392"/>
                </a:cubicBezTo>
                <a:lnTo>
                  <a:pt x="7071122" y="1781392"/>
                </a:lnTo>
                <a:cubicBezTo>
                  <a:pt x="7071122" y="1772075"/>
                  <a:pt x="7071122" y="1767418"/>
                  <a:pt x="7071122" y="1767418"/>
                </a:cubicBezTo>
                <a:close/>
                <a:moveTo>
                  <a:pt x="6526114" y="1767418"/>
                </a:moveTo>
                <a:lnTo>
                  <a:pt x="6512140" y="1781392"/>
                </a:lnTo>
                <a:lnTo>
                  <a:pt x="6526114" y="1781392"/>
                </a:lnTo>
                <a:close/>
                <a:moveTo>
                  <a:pt x="7962000" y="1760430"/>
                </a:moveTo>
                <a:cubicBezTo>
                  <a:pt x="7959669" y="1760430"/>
                  <a:pt x="7956176" y="1762759"/>
                  <a:pt x="7951519" y="1767418"/>
                </a:cubicBezTo>
                <a:lnTo>
                  <a:pt x="7951519" y="1781392"/>
                </a:lnTo>
                <a:cubicBezTo>
                  <a:pt x="7960836" y="1781392"/>
                  <a:pt x="7965492" y="1776734"/>
                  <a:pt x="7965492" y="1767418"/>
                </a:cubicBezTo>
                <a:cubicBezTo>
                  <a:pt x="7965492" y="1762759"/>
                  <a:pt x="7964328" y="1760430"/>
                  <a:pt x="7962000" y="1760430"/>
                </a:cubicBezTo>
                <a:close/>
                <a:moveTo>
                  <a:pt x="7015222" y="1756937"/>
                </a:moveTo>
                <a:lnTo>
                  <a:pt x="7017128" y="1757889"/>
                </a:lnTo>
                <a:lnTo>
                  <a:pt x="7006240" y="1764422"/>
                </a:lnTo>
                <a:lnTo>
                  <a:pt x="7008236" y="1760430"/>
                </a:lnTo>
                <a:cubicBezTo>
                  <a:pt x="7010566" y="1758101"/>
                  <a:pt x="7012894" y="1756937"/>
                  <a:pt x="7015222" y="1756937"/>
                </a:cubicBezTo>
                <a:close/>
                <a:moveTo>
                  <a:pt x="10145522" y="1753442"/>
                </a:moveTo>
                <a:cubicBezTo>
                  <a:pt x="10136205" y="1753442"/>
                  <a:pt x="10119903" y="1767418"/>
                  <a:pt x="10096611" y="1795365"/>
                </a:cubicBezTo>
                <a:cubicBezTo>
                  <a:pt x="10073319" y="1823315"/>
                  <a:pt x="10066333" y="1837290"/>
                  <a:pt x="10075649" y="1837290"/>
                </a:cubicBezTo>
                <a:lnTo>
                  <a:pt x="10103599" y="1809341"/>
                </a:lnTo>
                <a:cubicBezTo>
                  <a:pt x="10112915" y="1800025"/>
                  <a:pt x="10122230" y="1786049"/>
                  <a:pt x="10131548" y="1767418"/>
                </a:cubicBezTo>
                <a:cubicBezTo>
                  <a:pt x="10131548" y="1767418"/>
                  <a:pt x="10133877" y="1765088"/>
                  <a:pt x="10138534" y="1760430"/>
                </a:cubicBezTo>
                <a:cubicBezTo>
                  <a:pt x="10143193" y="1755773"/>
                  <a:pt x="10145522" y="1753442"/>
                  <a:pt x="10145522" y="1753442"/>
                </a:cubicBezTo>
                <a:close/>
                <a:moveTo>
                  <a:pt x="9348973" y="1753442"/>
                </a:moveTo>
                <a:lnTo>
                  <a:pt x="9348973" y="1781392"/>
                </a:lnTo>
                <a:cubicBezTo>
                  <a:pt x="9358289" y="1781392"/>
                  <a:pt x="9362947" y="1779063"/>
                  <a:pt x="9362947" y="1774404"/>
                </a:cubicBezTo>
                <a:cubicBezTo>
                  <a:pt x="9362947" y="1769746"/>
                  <a:pt x="9362947" y="1765088"/>
                  <a:pt x="9362947" y="1760430"/>
                </a:cubicBezTo>
                <a:cubicBezTo>
                  <a:pt x="9362947" y="1755773"/>
                  <a:pt x="9358289" y="1753442"/>
                  <a:pt x="9348973" y="1753442"/>
                </a:cubicBezTo>
                <a:close/>
                <a:moveTo>
                  <a:pt x="8300882" y="1753442"/>
                </a:moveTo>
                <a:cubicBezTo>
                  <a:pt x="8300882" y="1753442"/>
                  <a:pt x="8293894" y="1758101"/>
                  <a:pt x="8279919" y="1767418"/>
                </a:cubicBezTo>
                <a:cubicBezTo>
                  <a:pt x="8265945" y="1776734"/>
                  <a:pt x="8258958" y="1786049"/>
                  <a:pt x="8258958" y="1795365"/>
                </a:cubicBezTo>
                <a:cubicBezTo>
                  <a:pt x="8258958" y="1813999"/>
                  <a:pt x="8272933" y="1809341"/>
                  <a:pt x="8300882" y="1781392"/>
                </a:cubicBezTo>
                <a:close/>
                <a:moveTo>
                  <a:pt x="8203060" y="1753442"/>
                </a:moveTo>
                <a:lnTo>
                  <a:pt x="8217034" y="1767418"/>
                </a:lnTo>
                <a:cubicBezTo>
                  <a:pt x="8217034" y="1767418"/>
                  <a:pt x="8214706" y="1767418"/>
                  <a:pt x="8210046" y="1767418"/>
                </a:cubicBezTo>
                <a:lnTo>
                  <a:pt x="8203060" y="1767418"/>
                </a:lnTo>
                <a:close/>
                <a:moveTo>
                  <a:pt x="8112226" y="1753442"/>
                </a:moveTo>
                <a:cubicBezTo>
                  <a:pt x="8116884" y="1753442"/>
                  <a:pt x="8116884" y="1755773"/>
                  <a:pt x="8112226" y="1760430"/>
                </a:cubicBezTo>
                <a:cubicBezTo>
                  <a:pt x="8107567" y="1765088"/>
                  <a:pt x="8105238" y="1767418"/>
                  <a:pt x="8105238" y="1767418"/>
                </a:cubicBezTo>
                <a:cubicBezTo>
                  <a:pt x="8105238" y="1758101"/>
                  <a:pt x="8107567" y="1753442"/>
                  <a:pt x="8112226" y="1753442"/>
                </a:cubicBezTo>
                <a:close/>
                <a:moveTo>
                  <a:pt x="7294715" y="1753442"/>
                </a:moveTo>
                <a:lnTo>
                  <a:pt x="7266766" y="1767418"/>
                </a:lnTo>
                <a:lnTo>
                  <a:pt x="7238816" y="1781392"/>
                </a:lnTo>
                <a:cubicBezTo>
                  <a:pt x="7229500" y="1781392"/>
                  <a:pt x="7224842" y="1783720"/>
                  <a:pt x="7224842" y="1788380"/>
                </a:cubicBezTo>
                <a:cubicBezTo>
                  <a:pt x="7224842" y="1793037"/>
                  <a:pt x="7229500" y="1795365"/>
                  <a:pt x="7238816" y="1795365"/>
                </a:cubicBezTo>
                <a:cubicBezTo>
                  <a:pt x="7238816" y="1795365"/>
                  <a:pt x="7238816" y="1800025"/>
                  <a:pt x="7238816" y="1809341"/>
                </a:cubicBezTo>
                <a:cubicBezTo>
                  <a:pt x="7238816" y="1818658"/>
                  <a:pt x="7243474" y="1823315"/>
                  <a:pt x="7252790" y="1823315"/>
                </a:cubicBezTo>
                <a:cubicBezTo>
                  <a:pt x="7252790" y="1813999"/>
                  <a:pt x="7255120" y="1809341"/>
                  <a:pt x="7259778" y="1809341"/>
                </a:cubicBezTo>
                <a:cubicBezTo>
                  <a:pt x="7264436" y="1809341"/>
                  <a:pt x="7266766" y="1804682"/>
                  <a:pt x="7266766" y="1795365"/>
                </a:cubicBezTo>
                <a:cubicBezTo>
                  <a:pt x="7276082" y="1804682"/>
                  <a:pt x="7283068" y="1804682"/>
                  <a:pt x="7287728" y="1795365"/>
                </a:cubicBezTo>
                <a:cubicBezTo>
                  <a:pt x="7292384" y="1786049"/>
                  <a:pt x="7294715" y="1776734"/>
                  <a:pt x="7294715" y="1767418"/>
                </a:cubicBezTo>
                <a:cubicBezTo>
                  <a:pt x="7294715" y="1767418"/>
                  <a:pt x="7294715" y="1762759"/>
                  <a:pt x="7294715" y="1753442"/>
                </a:cubicBezTo>
                <a:close/>
                <a:moveTo>
                  <a:pt x="6540088" y="1753442"/>
                </a:moveTo>
                <a:cubicBezTo>
                  <a:pt x="6540088" y="1762759"/>
                  <a:pt x="6540088" y="1767418"/>
                  <a:pt x="6540088" y="1767418"/>
                </a:cubicBezTo>
                <a:cubicBezTo>
                  <a:pt x="6549406" y="1758101"/>
                  <a:pt x="6554063" y="1753442"/>
                  <a:pt x="6554063" y="1753442"/>
                </a:cubicBezTo>
                <a:cubicBezTo>
                  <a:pt x="6554063" y="1753442"/>
                  <a:pt x="6549406" y="1753442"/>
                  <a:pt x="6540088" y="1753442"/>
                </a:cubicBezTo>
                <a:close/>
                <a:moveTo>
                  <a:pt x="7699976" y="1744126"/>
                </a:moveTo>
                <a:lnTo>
                  <a:pt x="7699976" y="1749949"/>
                </a:lnTo>
                <a:cubicBezTo>
                  <a:pt x="7699976" y="1752278"/>
                  <a:pt x="7699976" y="1753442"/>
                  <a:pt x="7699976" y="1753442"/>
                </a:cubicBezTo>
                <a:cubicBezTo>
                  <a:pt x="7699976" y="1753442"/>
                  <a:pt x="7699394" y="1752860"/>
                  <a:pt x="7698230" y="1751696"/>
                </a:cubicBezTo>
                <a:lnTo>
                  <a:pt x="7695983" y="1749450"/>
                </a:lnTo>
                <a:close/>
                <a:moveTo>
                  <a:pt x="9516668" y="1739469"/>
                </a:moveTo>
                <a:cubicBezTo>
                  <a:pt x="9507351" y="1739469"/>
                  <a:pt x="9498035" y="1744126"/>
                  <a:pt x="9488718" y="1753442"/>
                </a:cubicBezTo>
                <a:cubicBezTo>
                  <a:pt x="9479402" y="1762759"/>
                  <a:pt x="9470087" y="1776734"/>
                  <a:pt x="9460769" y="1795365"/>
                </a:cubicBezTo>
                <a:cubicBezTo>
                  <a:pt x="9460769" y="1804682"/>
                  <a:pt x="9456111" y="1811670"/>
                  <a:pt x="9446795" y="1816329"/>
                </a:cubicBezTo>
                <a:cubicBezTo>
                  <a:pt x="9437478" y="1820986"/>
                  <a:pt x="9432819" y="1827974"/>
                  <a:pt x="9432819" y="1837290"/>
                </a:cubicBezTo>
                <a:cubicBezTo>
                  <a:pt x="9414188" y="1846607"/>
                  <a:pt x="9404872" y="1855922"/>
                  <a:pt x="9404872" y="1865238"/>
                </a:cubicBezTo>
                <a:lnTo>
                  <a:pt x="9418846" y="1865238"/>
                </a:lnTo>
                <a:cubicBezTo>
                  <a:pt x="9428162" y="1855922"/>
                  <a:pt x="9442138" y="1841948"/>
                  <a:pt x="9460769" y="1823315"/>
                </a:cubicBezTo>
                <a:cubicBezTo>
                  <a:pt x="9507351" y="1767418"/>
                  <a:pt x="9525984" y="1739469"/>
                  <a:pt x="9516668" y="1739469"/>
                </a:cubicBezTo>
                <a:close/>
                <a:moveTo>
                  <a:pt x="9418846" y="1739469"/>
                </a:moveTo>
                <a:lnTo>
                  <a:pt x="9362947" y="1809341"/>
                </a:lnTo>
                <a:lnTo>
                  <a:pt x="9376922" y="1795365"/>
                </a:lnTo>
                <a:lnTo>
                  <a:pt x="9404872" y="1767418"/>
                </a:lnTo>
                <a:cubicBezTo>
                  <a:pt x="9414188" y="1758101"/>
                  <a:pt x="9418846" y="1748785"/>
                  <a:pt x="9418846" y="1739469"/>
                </a:cubicBezTo>
                <a:close/>
                <a:moveTo>
                  <a:pt x="8622296" y="1739469"/>
                </a:moveTo>
                <a:lnTo>
                  <a:pt x="8622296" y="1753442"/>
                </a:lnTo>
                <a:cubicBezTo>
                  <a:pt x="8622296" y="1753442"/>
                  <a:pt x="8624625" y="1751113"/>
                  <a:pt x="8629284" y="1746456"/>
                </a:cubicBezTo>
                <a:cubicBezTo>
                  <a:pt x="8633942" y="1741797"/>
                  <a:pt x="8631613" y="1739469"/>
                  <a:pt x="8622296" y="1739469"/>
                </a:cubicBezTo>
                <a:close/>
                <a:moveTo>
                  <a:pt x="8189084" y="1739469"/>
                </a:moveTo>
                <a:lnTo>
                  <a:pt x="8203060" y="1753442"/>
                </a:lnTo>
                <a:lnTo>
                  <a:pt x="8189084" y="1753442"/>
                </a:lnTo>
                <a:cubicBezTo>
                  <a:pt x="8189084" y="1753442"/>
                  <a:pt x="8189084" y="1758101"/>
                  <a:pt x="8189084" y="1767418"/>
                </a:cubicBezTo>
                <a:cubicBezTo>
                  <a:pt x="8170454" y="1767418"/>
                  <a:pt x="8161135" y="1767418"/>
                  <a:pt x="8161135" y="1767418"/>
                </a:cubicBezTo>
                <a:close/>
                <a:moveTo>
                  <a:pt x="10355140" y="1725493"/>
                </a:moveTo>
                <a:cubicBezTo>
                  <a:pt x="10355140" y="1734809"/>
                  <a:pt x="10350483" y="1739469"/>
                  <a:pt x="10341166" y="1739469"/>
                </a:cubicBezTo>
                <a:lnTo>
                  <a:pt x="10355140" y="1739469"/>
                </a:lnTo>
                <a:close/>
                <a:moveTo>
                  <a:pt x="10313217" y="1725493"/>
                </a:moveTo>
                <a:cubicBezTo>
                  <a:pt x="10303900" y="1725493"/>
                  <a:pt x="10299243" y="1730152"/>
                  <a:pt x="10299243" y="1739469"/>
                </a:cubicBezTo>
                <a:cubicBezTo>
                  <a:pt x="10308559" y="1739469"/>
                  <a:pt x="10313217" y="1739469"/>
                  <a:pt x="10313217" y="1739469"/>
                </a:cubicBezTo>
                <a:close/>
                <a:moveTo>
                  <a:pt x="6917402" y="1725493"/>
                </a:moveTo>
                <a:cubicBezTo>
                  <a:pt x="6908086" y="1734809"/>
                  <a:pt x="6903426" y="1739469"/>
                  <a:pt x="6903426" y="1739469"/>
                </a:cubicBezTo>
                <a:lnTo>
                  <a:pt x="6931376" y="1725493"/>
                </a:lnTo>
                <a:close/>
                <a:moveTo>
                  <a:pt x="10561265" y="1716760"/>
                </a:moveTo>
                <a:cubicBezTo>
                  <a:pt x="10563594" y="1717925"/>
                  <a:pt x="10564758" y="1720836"/>
                  <a:pt x="10564758" y="1725493"/>
                </a:cubicBezTo>
                <a:lnTo>
                  <a:pt x="10536810" y="1739469"/>
                </a:lnTo>
                <a:lnTo>
                  <a:pt x="10536810" y="1725493"/>
                </a:lnTo>
                <a:cubicBezTo>
                  <a:pt x="10536810" y="1725493"/>
                  <a:pt x="10541468" y="1723164"/>
                  <a:pt x="10550784" y="1718507"/>
                </a:cubicBezTo>
                <a:cubicBezTo>
                  <a:pt x="10555443" y="1716178"/>
                  <a:pt x="10558936" y="1715596"/>
                  <a:pt x="10561265" y="1716760"/>
                </a:cubicBezTo>
                <a:close/>
                <a:moveTo>
                  <a:pt x="7392536" y="1711519"/>
                </a:moveTo>
                <a:cubicBezTo>
                  <a:pt x="7392536" y="1711519"/>
                  <a:pt x="7390207" y="1713848"/>
                  <a:pt x="7385550" y="1718507"/>
                </a:cubicBezTo>
                <a:cubicBezTo>
                  <a:pt x="7380890" y="1723164"/>
                  <a:pt x="7373904" y="1725493"/>
                  <a:pt x="7364588" y="1725493"/>
                </a:cubicBezTo>
                <a:close/>
                <a:moveTo>
                  <a:pt x="1788741" y="1711519"/>
                </a:moveTo>
                <a:lnTo>
                  <a:pt x="1774768" y="1739469"/>
                </a:lnTo>
                <a:cubicBezTo>
                  <a:pt x="1756137" y="1767418"/>
                  <a:pt x="1746818" y="1776734"/>
                  <a:pt x="1746818" y="1767418"/>
                </a:cubicBezTo>
                <a:cubicBezTo>
                  <a:pt x="1746818" y="1758101"/>
                  <a:pt x="1760793" y="1739469"/>
                  <a:pt x="1788741" y="1711519"/>
                </a:cubicBezTo>
                <a:close/>
                <a:moveTo>
                  <a:pt x="10438988" y="1704531"/>
                </a:moveTo>
                <a:lnTo>
                  <a:pt x="10438988" y="1711519"/>
                </a:lnTo>
                <a:cubicBezTo>
                  <a:pt x="10438988" y="1720836"/>
                  <a:pt x="10438988" y="1725493"/>
                  <a:pt x="10438988" y="1725493"/>
                </a:cubicBezTo>
                <a:cubicBezTo>
                  <a:pt x="10438988" y="1725493"/>
                  <a:pt x="10441317" y="1723164"/>
                  <a:pt x="10445974" y="1718507"/>
                </a:cubicBezTo>
                <a:cubicBezTo>
                  <a:pt x="10450632" y="1713848"/>
                  <a:pt x="10452962" y="1711519"/>
                  <a:pt x="10452962" y="1711519"/>
                </a:cubicBezTo>
                <a:cubicBezTo>
                  <a:pt x="10443646" y="1711519"/>
                  <a:pt x="10438988" y="1709190"/>
                  <a:pt x="10438988" y="1704531"/>
                </a:cubicBezTo>
                <a:close/>
                <a:moveTo>
                  <a:pt x="10606683" y="1697545"/>
                </a:moveTo>
                <a:cubicBezTo>
                  <a:pt x="10597365" y="1697545"/>
                  <a:pt x="10592708" y="1699874"/>
                  <a:pt x="10592708" y="1704531"/>
                </a:cubicBezTo>
                <a:cubicBezTo>
                  <a:pt x="10592708" y="1709190"/>
                  <a:pt x="10588050" y="1711519"/>
                  <a:pt x="10578734" y="1711519"/>
                </a:cubicBezTo>
                <a:cubicBezTo>
                  <a:pt x="10569415" y="1702203"/>
                  <a:pt x="10562429" y="1699874"/>
                  <a:pt x="10557772" y="1704531"/>
                </a:cubicBezTo>
                <a:cubicBezTo>
                  <a:pt x="10553115" y="1709190"/>
                  <a:pt x="10546127" y="1711519"/>
                  <a:pt x="10536810" y="1711519"/>
                </a:cubicBezTo>
                <a:cubicBezTo>
                  <a:pt x="10536810" y="1720836"/>
                  <a:pt x="10534480" y="1725493"/>
                  <a:pt x="10529823" y="1725493"/>
                </a:cubicBezTo>
                <a:cubicBezTo>
                  <a:pt x="10525165" y="1725493"/>
                  <a:pt x="10527492" y="1730152"/>
                  <a:pt x="10536810" y="1739469"/>
                </a:cubicBezTo>
                <a:lnTo>
                  <a:pt x="10522835" y="1753442"/>
                </a:lnTo>
                <a:cubicBezTo>
                  <a:pt x="10522835" y="1753442"/>
                  <a:pt x="10518178" y="1758101"/>
                  <a:pt x="10508861" y="1767418"/>
                </a:cubicBezTo>
                <a:cubicBezTo>
                  <a:pt x="10499543" y="1776734"/>
                  <a:pt x="10499543" y="1781392"/>
                  <a:pt x="10508861" y="1781392"/>
                </a:cubicBezTo>
                <a:lnTo>
                  <a:pt x="10522835" y="1781392"/>
                </a:lnTo>
                <a:cubicBezTo>
                  <a:pt x="10513518" y="1781392"/>
                  <a:pt x="10518178" y="1790708"/>
                  <a:pt x="10536810" y="1809341"/>
                </a:cubicBezTo>
                <a:lnTo>
                  <a:pt x="10536810" y="1823315"/>
                </a:lnTo>
                <a:cubicBezTo>
                  <a:pt x="10536810" y="1823315"/>
                  <a:pt x="10529823" y="1827974"/>
                  <a:pt x="10515847" y="1837290"/>
                </a:cubicBezTo>
                <a:cubicBezTo>
                  <a:pt x="10501873" y="1846607"/>
                  <a:pt x="10487899" y="1860581"/>
                  <a:pt x="10473924" y="1879214"/>
                </a:cubicBezTo>
                <a:cubicBezTo>
                  <a:pt x="10459950" y="1897847"/>
                  <a:pt x="10445974" y="1911820"/>
                  <a:pt x="10432001" y="1921137"/>
                </a:cubicBezTo>
                <a:cubicBezTo>
                  <a:pt x="10418027" y="1930453"/>
                  <a:pt x="10411039" y="1935113"/>
                  <a:pt x="10411039" y="1935113"/>
                </a:cubicBezTo>
                <a:cubicBezTo>
                  <a:pt x="10411039" y="1935113"/>
                  <a:pt x="10411039" y="1930453"/>
                  <a:pt x="10411039" y="1921137"/>
                </a:cubicBezTo>
                <a:lnTo>
                  <a:pt x="10397063" y="1921137"/>
                </a:lnTo>
                <a:cubicBezTo>
                  <a:pt x="10397063" y="1921137"/>
                  <a:pt x="10399394" y="1923466"/>
                  <a:pt x="10404051" y="1928125"/>
                </a:cubicBezTo>
                <a:cubicBezTo>
                  <a:pt x="10408708" y="1932782"/>
                  <a:pt x="10411039" y="1935113"/>
                  <a:pt x="10411039" y="1935113"/>
                </a:cubicBezTo>
                <a:lnTo>
                  <a:pt x="10411039" y="1963060"/>
                </a:lnTo>
                <a:cubicBezTo>
                  <a:pt x="10420355" y="1953744"/>
                  <a:pt x="10434331" y="1939770"/>
                  <a:pt x="10452962" y="1921137"/>
                </a:cubicBezTo>
                <a:lnTo>
                  <a:pt x="10494885" y="1879214"/>
                </a:lnTo>
                <a:lnTo>
                  <a:pt x="10536810" y="1823315"/>
                </a:lnTo>
                <a:cubicBezTo>
                  <a:pt x="10564758" y="1795365"/>
                  <a:pt x="10578734" y="1781392"/>
                  <a:pt x="10578734" y="1781392"/>
                </a:cubicBezTo>
                <a:cubicBezTo>
                  <a:pt x="10578734" y="1781392"/>
                  <a:pt x="10574076" y="1783720"/>
                  <a:pt x="10564758" y="1788380"/>
                </a:cubicBezTo>
                <a:cubicBezTo>
                  <a:pt x="10555442" y="1793037"/>
                  <a:pt x="10546127" y="1795365"/>
                  <a:pt x="10536810" y="1795365"/>
                </a:cubicBezTo>
                <a:cubicBezTo>
                  <a:pt x="10527492" y="1795365"/>
                  <a:pt x="10546127" y="1772075"/>
                  <a:pt x="10592708" y="1725493"/>
                </a:cubicBezTo>
                <a:close/>
                <a:moveTo>
                  <a:pt x="9390896" y="1697545"/>
                </a:moveTo>
                <a:cubicBezTo>
                  <a:pt x="9381580" y="1697545"/>
                  <a:pt x="9376922" y="1702203"/>
                  <a:pt x="9376922" y="1711519"/>
                </a:cubicBezTo>
                <a:cubicBezTo>
                  <a:pt x="9367604" y="1720836"/>
                  <a:pt x="9362947" y="1725493"/>
                  <a:pt x="9362947" y="1725493"/>
                </a:cubicBezTo>
                <a:cubicBezTo>
                  <a:pt x="9362947" y="1725493"/>
                  <a:pt x="9365277" y="1725493"/>
                  <a:pt x="9369934" y="1725493"/>
                </a:cubicBezTo>
                <a:cubicBezTo>
                  <a:pt x="9374592" y="1725493"/>
                  <a:pt x="9379251" y="1723164"/>
                  <a:pt x="9383910" y="1718507"/>
                </a:cubicBezTo>
                <a:cubicBezTo>
                  <a:pt x="9388567" y="1713848"/>
                  <a:pt x="9390896" y="1711519"/>
                  <a:pt x="9390896" y="1711519"/>
                </a:cubicBezTo>
                <a:cubicBezTo>
                  <a:pt x="9390896" y="1702203"/>
                  <a:pt x="9390896" y="1697545"/>
                  <a:pt x="9390896" y="1697545"/>
                </a:cubicBezTo>
                <a:close/>
                <a:moveTo>
                  <a:pt x="8124586" y="1685720"/>
                </a:moveTo>
                <a:lnTo>
                  <a:pt x="8077288" y="1697545"/>
                </a:lnTo>
                <a:lnTo>
                  <a:pt x="8091264" y="1711519"/>
                </a:lnTo>
                <a:cubicBezTo>
                  <a:pt x="8100579" y="1702203"/>
                  <a:pt x="8108731" y="1695217"/>
                  <a:pt x="8115719" y="1690557"/>
                </a:cubicBezTo>
                <a:close/>
                <a:moveTo>
                  <a:pt x="8042354" y="1683569"/>
                </a:moveTo>
                <a:cubicBezTo>
                  <a:pt x="8037694" y="1683569"/>
                  <a:pt x="8035366" y="1688229"/>
                  <a:pt x="8035366" y="1697545"/>
                </a:cubicBezTo>
                <a:cubicBezTo>
                  <a:pt x="8035366" y="1706862"/>
                  <a:pt x="8035366" y="1711519"/>
                  <a:pt x="8035366" y="1711519"/>
                </a:cubicBezTo>
                <a:cubicBezTo>
                  <a:pt x="8035366" y="1711519"/>
                  <a:pt x="8040022" y="1706862"/>
                  <a:pt x="8049339" y="1697545"/>
                </a:cubicBezTo>
                <a:cubicBezTo>
                  <a:pt x="8058658" y="1697545"/>
                  <a:pt x="8060986" y="1695215"/>
                  <a:pt x="8056327" y="1690557"/>
                </a:cubicBezTo>
                <a:cubicBezTo>
                  <a:pt x="8051670" y="1685900"/>
                  <a:pt x="8047010" y="1683569"/>
                  <a:pt x="8042354" y="1683569"/>
                </a:cubicBezTo>
                <a:close/>
                <a:moveTo>
                  <a:pt x="1900539" y="1683569"/>
                </a:moveTo>
                <a:cubicBezTo>
                  <a:pt x="1909855" y="1683569"/>
                  <a:pt x="1905197" y="1697545"/>
                  <a:pt x="1886565" y="1725493"/>
                </a:cubicBezTo>
                <a:cubicBezTo>
                  <a:pt x="1886565" y="1734809"/>
                  <a:pt x="1881906" y="1741797"/>
                  <a:pt x="1872590" y="1746456"/>
                </a:cubicBezTo>
                <a:cubicBezTo>
                  <a:pt x="1863273" y="1751113"/>
                  <a:pt x="1858615" y="1753442"/>
                  <a:pt x="1858615" y="1753442"/>
                </a:cubicBezTo>
                <a:lnTo>
                  <a:pt x="1858615" y="1739469"/>
                </a:lnTo>
                <a:cubicBezTo>
                  <a:pt x="1886565" y="1702203"/>
                  <a:pt x="1900539" y="1683569"/>
                  <a:pt x="1900539" y="1683569"/>
                </a:cubicBezTo>
                <a:close/>
                <a:moveTo>
                  <a:pt x="7585386" y="1677981"/>
                </a:moveTo>
                <a:lnTo>
                  <a:pt x="7584687" y="1680077"/>
                </a:lnTo>
                <a:cubicBezTo>
                  <a:pt x="7582358" y="1682405"/>
                  <a:pt x="7578864" y="1683569"/>
                  <a:pt x="7574206" y="1683569"/>
                </a:cubicBezTo>
                <a:close/>
                <a:moveTo>
                  <a:pt x="10019750" y="1669596"/>
                </a:moveTo>
                <a:lnTo>
                  <a:pt x="9963853" y="1739469"/>
                </a:lnTo>
                <a:lnTo>
                  <a:pt x="9935904" y="1781392"/>
                </a:lnTo>
                <a:cubicBezTo>
                  <a:pt x="9926587" y="1781392"/>
                  <a:pt x="9917273" y="1790708"/>
                  <a:pt x="9907954" y="1809341"/>
                </a:cubicBezTo>
                <a:lnTo>
                  <a:pt x="9907954" y="1823315"/>
                </a:lnTo>
                <a:cubicBezTo>
                  <a:pt x="9907954" y="1813999"/>
                  <a:pt x="9926587" y="1795365"/>
                  <a:pt x="9963853" y="1767418"/>
                </a:cubicBezTo>
                <a:cubicBezTo>
                  <a:pt x="10010434" y="1711519"/>
                  <a:pt x="10029069" y="1678912"/>
                  <a:pt x="10019750" y="1669596"/>
                </a:cubicBezTo>
                <a:close/>
                <a:moveTo>
                  <a:pt x="9740260" y="1669596"/>
                </a:moveTo>
                <a:lnTo>
                  <a:pt x="9712312" y="1683569"/>
                </a:lnTo>
                <a:lnTo>
                  <a:pt x="9726286" y="1683569"/>
                </a:lnTo>
                <a:cubicBezTo>
                  <a:pt x="9735602" y="1674253"/>
                  <a:pt x="9740260" y="1669596"/>
                  <a:pt x="9740260" y="1669596"/>
                </a:cubicBezTo>
                <a:close/>
                <a:moveTo>
                  <a:pt x="7979466" y="1669596"/>
                </a:moveTo>
                <a:lnTo>
                  <a:pt x="7965492" y="1697545"/>
                </a:lnTo>
                <a:lnTo>
                  <a:pt x="7909594" y="1753442"/>
                </a:lnTo>
                <a:cubicBezTo>
                  <a:pt x="7872330" y="1800025"/>
                  <a:pt x="7830404" y="1846607"/>
                  <a:pt x="7783824" y="1893188"/>
                </a:cubicBezTo>
                <a:cubicBezTo>
                  <a:pt x="7774508" y="1902504"/>
                  <a:pt x="7760532" y="1916480"/>
                  <a:pt x="7741901" y="1935113"/>
                </a:cubicBezTo>
                <a:cubicBezTo>
                  <a:pt x="7732584" y="1944429"/>
                  <a:pt x="7725596" y="1951415"/>
                  <a:pt x="7720938" y="1956074"/>
                </a:cubicBezTo>
                <a:cubicBezTo>
                  <a:pt x="7716280" y="1960732"/>
                  <a:pt x="7713952" y="1967720"/>
                  <a:pt x="7713952" y="1977036"/>
                </a:cubicBezTo>
                <a:cubicBezTo>
                  <a:pt x="7704635" y="1986353"/>
                  <a:pt x="7723268" y="1972377"/>
                  <a:pt x="7769848" y="1935113"/>
                </a:cubicBezTo>
                <a:cubicBezTo>
                  <a:pt x="7779165" y="1916480"/>
                  <a:pt x="7788482" y="1907163"/>
                  <a:pt x="7797798" y="1907163"/>
                </a:cubicBezTo>
                <a:cubicBezTo>
                  <a:pt x="7807114" y="1897847"/>
                  <a:pt x="7814102" y="1890859"/>
                  <a:pt x="7818760" y="1886202"/>
                </a:cubicBezTo>
                <a:cubicBezTo>
                  <a:pt x="7823418" y="1881543"/>
                  <a:pt x="7825748" y="1879214"/>
                  <a:pt x="7825748" y="1879214"/>
                </a:cubicBezTo>
                <a:lnTo>
                  <a:pt x="7839721" y="1879214"/>
                </a:lnTo>
                <a:cubicBezTo>
                  <a:pt x="7839721" y="1869897"/>
                  <a:pt x="7839721" y="1865238"/>
                  <a:pt x="7839721" y="1865238"/>
                </a:cubicBezTo>
                <a:cubicBezTo>
                  <a:pt x="7839721" y="1865238"/>
                  <a:pt x="7844380" y="1860581"/>
                  <a:pt x="7853697" y="1851264"/>
                </a:cubicBezTo>
                <a:cubicBezTo>
                  <a:pt x="7863014" y="1841948"/>
                  <a:pt x="7872330" y="1837290"/>
                  <a:pt x="7881646" y="1837290"/>
                </a:cubicBezTo>
                <a:cubicBezTo>
                  <a:pt x="7881646" y="1827974"/>
                  <a:pt x="7881646" y="1823315"/>
                  <a:pt x="7881646" y="1823315"/>
                </a:cubicBezTo>
                <a:cubicBezTo>
                  <a:pt x="7881646" y="1823315"/>
                  <a:pt x="7881646" y="1818658"/>
                  <a:pt x="7881646" y="1809341"/>
                </a:cubicBezTo>
                <a:lnTo>
                  <a:pt x="7909594" y="1795365"/>
                </a:lnTo>
                <a:lnTo>
                  <a:pt x="7965492" y="1739469"/>
                </a:lnTo>
                <a:cubicBezTo>
                  <a:pt x="8002758" y="1702203"/>
                  <a:pt x="8021392" y="1681241"/>
                  <a:pt x="8021392" y="1676582"/>
                </a:cubicBezTo>
                <a:cubicBezTo>
                  <a:pt x="8021392" y="1671925"/>
                  <a:pt x="8014404" y="1669596"/>
                  <a:pt x="8000430" y="1669596"/>
                </a:cubicBezTo>
                <a:cubicBezTo>
                  <a:pt x="7986454" y="1669596"/>
                  <a:pt x="7979466" y="1669596"/>
                  <a:pt x="7979466" y="1669596"/>
                </a:cubicBezTo>
                <a:close/>
                <a:moveTo>
                  <a:pt x="7420485" y="1669596"/>
                </a:moveTo>
                <a:lnTo>
                  <a:pt x="7434460" y="1669596"/>
                </a:lnTo>
                <a:cubicBezTo>
                  <a:pt x="7434460" y="1678912"/>
                  <a:pt x="7429802" y="1683569"/>
                  <a:pt x="7420485" y="1683569"/>
                </a:cubicBezTo>
                <a:cubicBezTo>
                  <a:pt x="7411168" y="1683569"/>
                  <a:pt x="7411168" y="1678912"/>
                  <a:pt x="7420485" y="1669596"/>
                </a:cubicBezTo>
                <a:close/>
                <a:moveTo>
                  <a:pt x="7238816" y="1669596"/>
                </a:moveTo>
                <a:lnTo>
                  <a:pt x="7210867" y="1683569"/>
                </a:lnTo>
                <a:lnTo>
                  <a:pt x="7224842" y="1683569"/>
                </a:lnTo>
                <a:cubicBezTo>
                  <a:pt x="7234159" y="1683569"/>
                  <a:pt x="7238816" y="1678912"/>
                  <a:pt x="7238816" y="1669596"/>
                </a:cubicBezTo>
                <a:close/>
                <a:moveTo>
                  <a:pt x="10369116" y="1655620"/>
                </a:moveTo>
                <a:cubicBezTo>
                  <a:pt x="10359797" y="1664936"/>
                  <a:pt x="10359797" y="1674253"/>
                  <a:pt x="10369116" y="1683569"/>
                </a:cubicBezTo>
                <a:cubicBezTo>
                  <a:pt x="10359797" y="1683569"/>
                  <a:pt x="10355140" y="1688229"/>
                  <a:pt x="10355140" y="1697545"/>
                </a:cubicBezTo>
                <a:cubicBezTo>
                  <a:pt x="10355140" y="1697545"/>
                  <a:pt x="10359797" y="1697545"/>
                  <a:pt x="10369116" y="1697545"/>
                </a:cubicBezTo>
                <a:cubicBezTo>
                  <a:pt x="10387747" y="1697545"/>
                  <a:pt x="10397063" y="1697545"/>
                  <a:pt x="10397063" y="1697545"/>
                </a:cubicBezTo>
                <a:close/>
                <a:moveTo>
                  <a:pt x="9432819" y="1655620"/>
                </a:moveTo>
                <a:lnTo>
                  <a:pt x="9404872" y="1683569"/>
                </a:lnTo>
                <a:lnTo>
                  <a:pt x="9418846" y="1683569"/>
                </a:lnTo>
                <a:cubicBezTo>
                  <a:pt x="9428162" y="1664936"/>
                  <a:pt x="9432819" y="1655620"/>
                  <a:pt x="9432819" y="1655620"/>
                </a:cubicBezTo>
                <a:close/>
                <a:moveTo>
                  <a:pt x="7210867" y="1655620"/>
                </a:moveTo>
                <a:lnTo>
                  <a:pt x="7196893" y="1669596"/>
                </a:lnTo>
                <a:lnTo>
                  <a:pt x="7182918" y="1683569"/>
                </a:lnTo>
                <a:lnTo>
                  <a:pt x="7196893" y="1683569"/>
                </a:lnTo>
                <a:cubicBezTo>
                  <a:pt x="7196893" y="1674253"/>
                  <a:pt x="7196893" y="1669596"/>
                  <a:pt x="7196893" y="1669596"/>
                </a:cubicBezTo>
                <a:cubicBezTo>
                  <a:pt x="7196893" y="1669596"/>
                  <a:pt x="7201550" y="1669596"/>
                  <a:pt x="7210867" y="1669596"/>
                </a:cubicBezTo>
                <a:close/>
                <a:moveTo>
                  <a:pt x="10620657" y="1641646"/>
                </a:moveTo>
                <a:lnTo>
                  <a:pt x="10606683" y="1655620"/>
                </a:lnTo>
                <a:cubicBezTo>
                  <a:pt x="10597365" y="1664936"/>
                  <a:pt x="10602024" y="1669596"/>
                  <a:pt x="10620657" y="1669596"/>
                </a:cubicBezTo>
                <a:lnTo>
                  <a:pt x="10634631" y="1669596"/>
                </a:lnTo>
                <a:cubicBezTo>
                  <a:pt x="10643949" y="1669596"/>
                  <a:pt x="10648606" y="1669596"/>
                  <a:pt x="10648606" y="1669596"/>
                </a:cubicBezTo>
                <a:lnTo>
                  <a:pt x="10676556" y="1641646"/>
                </a:lnTo>
                <a:cubicBezTo>
                  <a:pt x="10667238" y="1641646"/>
                  <a:pt x="10662580" y="1641646"/>
                  <a:pt x="10662580" y="1641646"/>
                </a:cubicBezTo>
                <a:close/>
                <a:moveTo>
                  <a:pt x="10040714" y="1641646"/>
                </a:moveTo>
                <a:cubicBezTo>
                  <a:pt x="10036057" y="1641646"/>
                  <a:pt x="10033726" y="1646304"/>
                  <a:pt x="10033726" y="1655620"/>
                </a:cubicBezTo>
                <a:cubicBezTo>
                  <a:pt x="10043042" y="1655620"/>
                  <a:pt x="10047700" y="1653292"/>
                  <a:pt x="10047700" y="1648634"/>
                </a:cubicBezTo>
                <a:cubicBezTo>
                  <a:pt x="10047700" y="1643975"/>
                  <a:pt x="10045371" y="1641646"/>
                  <a:pt x="10040714" y="1641646"/>
                </a:cubicBezTo>
                <a:close/>
                <a:moveTo>
                  <a:pt x="7825748" y="1641646"/>
                </a:moveTo>
                <a:lnTo>
                  <a:pt x="7811774" y="1683569"/>
                </a:lnTo>
                <a:lnTo>
                  <a:pt x="7783824" y="1669596"/>
                </a:lnTo>
                <a:cubicBezTo>
                  <a:pt x="7793140" y="1669596"/>
                  <a:pt x="7797798" y="1667265"/>
                  <a:pt x="7797798" y="1662608"/>
                </a:cubicBezTo>
                <a:cubicBezTo>
                  <a:pt x="7797798" y="1657951"/>
                  <a:pt x="7802457" y="1655620"/>
                  <a:pt x="7811774" y="1655620"/>
                </a:cubicBezTo>
                <a:cubicBezTo>
                  <a:pt x="7811774" y="1655620"/>
                  <a:pt x="7816431" y="1650963"/>
                  <a:pt x="7825748" y="1641646"/>
                </a:cubicBezTo>
                <a:close/>
                <a:moveTo>
                  <a:pt x="6582012" y="1641646"/>
                </a:moveTo>
                <a:cubicBezTo>
                  <a:pt x="6582012" y="1650963"/>
                  <a:pt x="6582012" y="1655620"/>
                  <a:pt x="6582012" y="1655620"/>
                </a:cubicBezTo>
                <a:cubicBezTo>
                  <a:pt x="6591329" y="1655620"/>
                  <a:pt x="6595986" y="1650963"/>
                  <a:pt x="6595986" y="1641646"/>
                </a:cubicBezTo>
                <a:close/>
                <a:moveTo>
                  <a:pt x="9670387" y="1627673"/>
                </a:moveTo>
                <a:cubicBezTo>
                  <a:pt x="9670387" y="1627673"/>
                  <a:pt x="9651756" y="1648634"/>
                  <a:pt x="9614490" y="1690557"/>
                </a:cubicBezTo>
                <a:cubicBezTo>
                  <a:pt x="9577224" y="1732481"/>
                  <a:pt x="9558591" y="1753442"/>
                  <a:pt x="9558591" y="1753442"/>
                </a:cubicBezTo>
                <a:cubicBezTo>
                  <a:pt x="9558591" y="1762759"/>
                  <a:pt x="9563248" y="1762759"/>
                  <a:pt x="9572565" y="1753442"/>
                </a:cubicBezTo>
                <a:cubicBezTo>
                  <a:pt x="9581883" y="1744126"/>
                  <a:pt x="9591198" y="1734809"/>
                  <a:pt x="9600514" y="1725493"/>
                </a:cubicBezTo>
                <a:cubicBezTo>
                  <a:pt x="9619147" y="1697545"/>
                  <a:pt x="9637780" y="1674253"/>
                  <a:pt x="9656413" y="1655620"/>
                </a:cubicBezTo>
                <a:close/>
                <a:moveTo>
                  <a:pt x="8286907" y="1627673"/>
                </a:moveTo>
                <a:lnTo>
                  <a:pt x="8314856" y="1627673"/>
                </a:lnTo>
                <a:lnTo>
                  <a:pt x="8314856" y="1641646"/>
                </a:lnTo>
                <a:cubicBezTo>
                  <a:pt x="8324172" y="1650963"/>
                  <a:pt x="8326502" y="1657951"/>
                  <a:pt x="8321844" y="1662608"/>
                </a:cubicBezTo>
                <a:cubicBezTo>
                  <a:pt x="8317186" y="1667265"/>
                  <a:pt x="8312526" y="1667265"/>
                  <a:pt x="8307868" y="1662608"/>
                </a:cubicBezTo>
                <a:cubicBezTo>
                  <a:pt x="8303211" y="1657951"/>
                  <a:pt x="8296223" y="1655620"/>
                  <a:pt x="8286907" y="1655620"/>
                </a:cubicBezTo>
                <a:cubicBezTo>
                  <a:pt x="8277590" y="1655620"/>
                  <a:pt x="8272933" y="1664936"/>
                  <a:pt x="8272933" y="1683569"/>
                </a:cubicBezTo>
                <a:cubicBezTo>
                  <a:pt x="8263616" y="1692886"/>
                  <a:pt x="8254300" y="1697545"/>
                  <a:pt x="8244984" y="1697545"/>
                </a:cubicBezTo>
                <a:lnTo>
                  <a:pt x="8231008" y="1711519"/>
                </a:lnTo>
                <a:cubicBezTo>
                  <a:pt x="8231008" y="1711519"/>
                  <a:pt x="8228679" y="1711519"/>
                  <a:pt x="8224022" y="1711519"/>
                </a:cubicBezTo>
                <a:cubicBezTo>
                  <a:pt x="8219364" y="1711519"/>
                  <a:pt x="8217034" y="1716176"/>
                  <a:pt x="8217034" y="1725493"/>
                </a:cubicBezTo>
                <a:lnTo>
                  <a:pt x="8203060" y="1711519"/>
                </a:lnTo>
                <a:lnTo>
                  <a:pt x="8203060" y="1697545"/>
                </a:lnTo>
                <a:cubicBezTo>
                  <a:pt x="8212377" y="1697545"/>
                  <a:pt x="8221693" y="1692886"/>
                  <a:pt x="8231008" y="1683569"/>
                </a:cubicBezTo>
                <a:cubicBezTo>
                  <a:pt x="8240326" y="1674253"/>
                  <a:pt x="8249642" y="1669596"/>
                  <a:pt x="8258958" y="1669596"/>
                </a:cubicBezTo>
                <a:lnTo>
                  <a:pt x="8258958" y="1655620"/>
                </a:lnTo>
                <a:cubicBezTo>
                  <a:pt x="8258958" y="1646304"/>
                  <a:pt x="8258958" y="1641646"/>
                  <a:pt x="8258958" y="1641646"/>
                </a:cubicBezTo>
                <a:close/>
                <a:moveTo>
                  <a:pt x="8105238" y="1627673"/>
                </a:moveTo>
                <a:cubicBezTo>
                  <a:pt x="8105238" y="1636989"/>
                  <a:pt x="8105238" y="1641646"/>
                  <a:pt x="8105238" y="1641646"/>
                </a:cubicBezTo>
                <a:lnTo>
                  <a:pt x="8119214" y="1627673"/>
                </a:lnTo>
                <a:cubicBezTo>
                  <a:pt x="8119214" y="1627673"/>
                  <a:pt x="8114554" y="1627673"/>
                  <a:pt x="8105238" y="1627673"/>
                </a:cubicBezTo>
                <a:close/>
                <a:moveTo>
                  <a:pt x="7658052" y="1627673"/>
                </a:moveTo>
                <a:cubicBezTo>
                  <a:pt x="7648736" y="1627673"/>
                  <a:pt x="7639420" y="1632330"/>
                  <a:pt x="7630103" y="1641646"/>
                </a:cubicBezTo>
                <a:lnTo>
                  <a:pt x="7644078" y="1641646"/>
                </a:lnTo>
                <a:cubicBezTo>
                  <a:pt x="7644078" y="1641646"/>
                  <a:pt x="7644078" y="1643975"/>
                  <a:pt x="7644078" y="1648634"/>
                </a:cubicBezTo>
                <a:cubicBezTo>
                  <a:pt x="7644078" y="1653292"/>
                  <a:pt x="7639420" y="1655620"/>
                  <a:pt x="7630103" y="1655620"/>
                </a:cubicBezTo>
                <a:cubicBezTo>
                  <a:pt x="7620786" y="1655620"/>
                  <a:pt x="7611472" y="1660279"/>
                  <a:pt x="7602154" y="1669596"/>
                </a:cubicBezTo>
                <a:lnTo>
                  <a:pt x="7585386" y="1677981"/>
                </a:lnTo>
                <a:lnTo>
                  <a:pt x="7588180" y="1669596"/>
                </a:lnTo>
                <a:cubicBezTo>
                  <a:pt x="7588180" y="1660279"/>
                  <a:pt x="7588180" y="1655620"/>
                  <a:pt x="7588180" y="1655620"/>
                </a:cubicBezTo>
                <a:cubicBezTo>
                  <a:pt x="7588180" y="1655620"/>
                  <a:pt x="7585851" y="1657951"/>
                  <a:pt x="7581192" y="1662608"/>
                </a:cubicBezTo>
                <a:cubicBezTo>
                  <a:pt x="7576534" y="1667265"/>
                  <a:pt x="7574206" y="1669596"/>
                  <a:pt x="7574206" y="1669596"/>
                </a:cubicBezTo>
                <a:lnTo>
                  <a:pt x="7574206" y="1683569"/>
                </a:lnTo>
                <a:cubicBezTo>
                  <a:pt x="7574206" y="1683569"/>
                  <a:pt x="7569547" y="1685900"/>
                  <a:pt x="7560230" y="1690557"/>
                </a:cubicBezTo>
                <a:cubicBezTo>
                  <a:pt x="7550914" y="1695215"/>
                  <a:pt x="7543928" y="1704531"/>
                  <a:pt x="7539268" y="1718507"/>
                </a:cubicBezTo>
                <a:cubicBezTo>
                  <a:pt x="7534612" y="1732481"/>
                  <a:pt x="7536940" y="1739469"/>
                  <a:pt x="7546256" y="1739469"/>
                </a:cubicBezTo>
                <a:cubicBezTo>
                  <a:pt x="7555573" y="1739469"/>
                  <a:pt x="7555573" y="1744126"/>
                  <a:pt x="7546256" y="1753442"/>
                </a:cubicBezTo>
                <a:lnTo>
                  <a:pt x="7532281" y="1753442"/>
                </a:lnTo>
                <a:lnTo>
                  <a:pt x="7504334" y="1753442"/>
                </a:lnTo>
                <a:cubicBezTo>
                  <a:pt x="7495017" y="1762759"/>
                  <a:pt x="7495017" y="1772075"/>
                  <a:pt x="7504334" y="1781392"/>
                </a:cubicBezTo>
                <a:cubicBezTo>
                  <a:pt x="7504334" y="1790708"/>
                  <a:pt x="7499674" y="1795365"/>
                  <a:pt x="7490358" y="1795365"/>
                </a:cubicBezTo>
                <a:lnTo>
                  <a:pt x="7490358" y="1781392"/>
                </a:lnTo>
                <a:lnTo>
                  <a:pt x="7462408" y="1781392"/>
                </a:lnTo>
                <a:cubicBezTo>
                  <a:pt x="7453092" y="1818658"/>
                  <a:pt x="7462408" y="1837290"/>
                  <a:pt x="7490358" y="1837290"/>
                </a:cubicBezTo>
                <a:lnTo>
                  <a:pt x="7476384" y="1851264"/>
                </a:lnTo>
                <a:lnTo>
                  <a:pt x="7490358" y="1851264"/>
                </a:lnTo>
                <a:cubicBezTo>
                  <a:pt x="7490358" y="1851264"/>
                  <a:pt x="7490358" y="1846607"/>
                  <a:pt x="7490358" y="1837290"/>
                </a:cubicBezTo>
                <a:cubicBezTo>
                  <a:pt x="7508990" y="1818658"/>
                  <a:pt x="7527624" y="1800025"/>
                  <a:pt x="7546256" y="1781392"/>
                </a:cubicBezTo>
                <a:cubicBezTo>
                  <a:pt x="7564890" y="1772075"/>
                  <a:pt x="7583522" y="1755773"/>
                  <a:pt x="7602154" y="1732481"/>
                </a:cubicBezTo>
                <a:cubicBezTo>
                  <a:pt x="7620786" y="1709190"/>
                  <a:pt x="7639420" y="1688229"/>
                  <a:pt x="7658052" y="1669596"/>
                </a:cubicBezTo>
                <a:cubicBezTo>
                  <a:pt x="7676686" y="1650963"/>
                  <a:pt x="7686002" y="1641646"/>
                  <a:pt x="7686002" y="1641646"/>
                </a:cubicBezTo>
                <a:close/>
                <a:moveTo>
                  <a:pt x="7406511" y="1627673"/>
                </a:moveTo>
                <a:lnTo>
                  <a:pt x="7406511" y="1655620"/>
                </a:lnTo>
                <a:cubicBezTo>
                  <a:pt x="7397194" y="1664936"/>
                  <a:pt x="7392536" y="1669596"/>
                  <a:pt x="7392536" y="1669596"/>
                </a:cubicBezTo>
                <a:cubicBezTo>
                  <a:pt x="7392536" y="1669596"/>
                  <a:pt x="7392536" y="1664936"/>
                  <a:pt x="7392536" y="1655620"/>
                </a:cubicBezTo>
                <a:close/>
                <a:moveTo>
                  <a:pt x="7231828" y="1627673"/>
                </a:moveTo>
                <a:cubicBezTo>
                  <a:pt x="7227171" y="1627673"/>
                  <a:pt x="7227171" y="1632330"/>
                  <a:pt x="7231828" y="1641646"/>
                </a:cubicBezTo>
                <a:cubicBezTo>
                  <a:pt x="7236488" y="1650963"/>
                  <a:pt x="7238816" y="1655620"/>
                  <a:pt x="7238816" y="1655620"/>
                </a:cubicBezTo>
                <a:cubicBezTo>
                  <a:pt x="7238816" y="1655620"/>
                  <a:pt x="7238816" y="1650963"/>
                  <a:pt x="7238816" y="1641646"/>
                </a:cubicBezTo>
                <a:cubicBezTo>
                  <a:pt x="7238816" y="1632330"/>
                  <a:pt x="7236488" y="1627673"/>
                  <a:pt x="7231828" y="1627673"/>
                </a:cubicBezTo>
                <a:close/>
                <a:moveTo>
                  <a:pt x="10704503" y="1613697"/>
                </a:moveTo>
                <a:cubicBezTo>
                  <a:pt x="10695187" y="1613697"/>
                  <a:pt x="10690530" y="1616025"/>
                  <a:pt x="10690530" y="1620685"/>
                </a:cubicBezTo>
                <a:cubicBezTo>
                  <a:pt x="10690530" y="1625342"/>
                  <a:pt x="10692860" y="1627673"/>
                  <a:pt x="10697518" y="1627673"/>
                </a:cubicBezTo>
                <a:cubicBezTo>
                  <a:pt x="10702175" y="1627673"/>
                  <a:pt x="10704503" y="1623013"/>
                  <a:pt x="10704503" y="1613697"/>
                </a:cubicBezTo>
                <a:close/>
                <a:moveTo>
                  <a:pt x="8426652" y="1613697"/>
                </a:moveTo>
                <a:lnTo>
                  <a:pt x="8426652" y="1641646"/>
                </a:lnTo>
                <a:cubicBezTo>
                  <a:pt x="8435969" y="1632330"/>
                  <a:pt x="8440628" y="1632330"/>
                  <a:pt x="8440628" y="1641646"/>
                </a:cubicBezTo>
                <a:lnTo>
                  <a:pt x="8454602" y="1641646"/>
                </a:lnTo>
                <a:lnTo>
                  <a:pt x="8468575" y="1613697"/>
                </a:lnTo>
                <a:cubicBezTo>
                  <a:pt x="8459259" y="1613697"/>
                  <a:pt x="8445285" y="1613697"/>
                  <a:pt x="8426652" y="1613697"/>
                </a:cubicBezTo>
                <a:close/>
                <a:moveTo>
                  <a:pt x="7713952" y="1613697"/>
                </a:moveTo>
                <a:lnTo>
                  <a:pt x="7672028" y="1683569"/>
                </a:lnTo>
                <a:cubicBezTo>
                  <a:pt x="7681344" y="1683569"/>
                  <a:pt x="7686002" y="1678912"/>
                  <a:pt x="7686002" y="1669596"/>
                </a:cubicBezTo>
                <a:cubicBezTo>
                  <a:pt x="7686002" y="1660279"/>
                  <a:pt x="7690660" y="1655620"/>
                  <a:pt x="7699976" y="1655620"/>
                </a:cubicBezTo>
                <a:cubicBezTo>
                  <a:pt x="7699976" y="1655620"/>
                  <a:pt x="7697647" y="1657951"/>
                  <a:pt x="7692990" y="1662608"/>
                </a:cubicBezTo>
                <a:cubicBezTo>
                  <a:pt x="7688330" y="1667265"/>
                  <a:pt x="7686002" y="1674253"/>
                  <a:pt x="7686002" y="1683569"/>
                </a:cubicBezTo>
                <a:cubicBezTo>
                  <a:pt x="7676686" y="1692886"/>
                  <a:pt x="7667369" y="1697545"/>
                  <a:pt x="7658052" y="1697545"/>
                </a:cubicBezTo>
                <a:cubicBezTo>
                  <a:pt x="7658052" y="1706862"/>
                  <a:pt x="7651064" y="1718507"/>
                  <a:pt x="7637091" y="1732481"/>
                </a:cubicBezTo>
                <a:cubicBezTo>
                  <a:pt x="7623117" y="1746456"/>
                  <a:pt x="7620786" y="1758101"/>
                  <a:pt x="7630103" y="1767418"/>
                </a:cubicBezTo>
                <a:lnTo>
                  <a:pt x="7686002" y="1697545"/>
                </a:lnTo>
                <a:cubicBezTo>
                  <a:pt x="7723268" y="1660279"/>
                  <a:pt x="7741901" y="1639318"/>
                  <a:pt x="7741901" y="1634659"/>
                </a:cubicBezTo>
                <a:cubicBezTo>
                  <a:pt x="7741901" y="1630001"/>
                  <a:pt x="7741901" y="1627673"/>
                  <a:pt x="7741901" y="1627673"/>
                </a:cubicBezTo>
                <a:lnTo>
                  <a:pt x="7727925" y="1627673"/>
                </a:lnTo>
                <a:cubicBezTo>
                  <a:pt x="7727925" y="1618356"/>
                  <a:pt x="7727925" y="1613697"/>
                  <a:pt x="7727925" y="1613697"/>
                </a:cubicBezTo>
                <a:cubicBezTo>
                  <a:pt x="7727925" y="1613697"/>
                  <a:pt x="7723268" y="1613697"/>
                  <a:pt x="7713952" y="1613697"/>
                </a:cubicBezTo>
                <a:close/>
                <a:moveTo>
                  <a:pt x="7294715" y="1613697"/>
                </a:moveTo>
                <a:lnTo>
                  <a:pt x="7280740" y="1641646"/>
                </a:lnTo>
                <a:cubicBezTo>
                  <a:pt x="7262106" y="1660279"/>
                  <a:pt x="7255120" y="1671925"/>
                  <a:pt x="7259778" y="1676582"/>
                </a:cubicBezTo>
                <a:cubicBezTo>
                  <a:pt x="7264436" y="1681241"/>
                  <a:pt x="7273752" y="1674253"/>
                  <a:pt x="7287728" y="1655620"/>
                </a:cubicBezTo>
                <a:cubicBezTo>
                  <a:pt x="7301701" y="1636989"/>
                  <a:pt x="7311018" y="1627673"/>
                  <a:pt x="7315677" y="1627673"/>
                </a:cubicBezTo>
                <a:cubicBezTo>
                  <a:pt x="7320334" y="1627673"/>
                  <a:pt x="7318006" y="1636989"/>
                  <a:pt x="7308689" y="1655620"/>
                </a:cubicBezTo>
                <a:lnTo>
                  <a:pt x="7302700" y="1667599"/>
                </a:lnTo>
                <a:lnTo>
                  <a:pt x="7308689" y="1662608"/>
                </a:lnTo>
                <a:cubicBezTo>
                  <a:pt x="7318006" y="1657951"/>
                  <a:pt x="7322663" y="1655620"/>
                  <a:pt x="7322663" y="1655620"/>
                </a:cubicBezTo>
                <a:cubicBezTo>
                  <a:pt x="7341296" y="1646304"/>
                  <a:pt x="7345955" y="1636989"/>
                  <a:pt x="7336638" y="1627673"/>
                </a:cubicBezTo>
                <a:cubicBezTo>
                  <a:pt x="7327322" y="1618356"/>
                  <a:pt x="7318006" y="1616025"/>
                  <a:pt x="7308689" y="1620685"/>
                </a:cubicBezTo>
                <a:cubicBezTo>
                  <a:pt x="7299372" y="1625342"/>
                  <a:pt x="7294715" y="1623013"/>
                  <a:pt x="7294715" y="1613697"/>
                </a:cubicBezTo>
                <a:close/>
                <a:moveTo>
                  <a:pt x="1914513" y="1613697"/>
                </a:moveTo>
                <a:lnTo>
                  <a:pt x="1914513" y="1627673"/>
                </a:lnTo>
                <a:lnTo>
                  <a:pt x="1900539" y="1627673"/>
                </a:lnTo>
                <a:close/>
                <a:moveTo>
                  <a:pt x="10673061" y="1608457"/>
                </a:moveTo>
                <a:cubicBezTo>
                  <a:pt x="10670732" y="1607293"/>
                  <a:pt x="10667239" y="1609040"/>
                  <a:pt x="10662580" y="1613697"/>
                </a:cubicBezTo>
                <a:cubicBezTo>
                  <a:pt x="10653264" y="1623013"/>
                  <a:pt x="10648606" y="1627673"/>
                  <a:pt x="10648606" y="1627673"/>
                </a:cubicBezTo>
                <a:cubicBezTo>
                  <a:pt x="10639288" y="1627673"/>
                  <a:pt x="10634631" y="1627673"/>
                  <a:pt x="10634631" y="1627673"/>
                </a:cubicBezTo>
                <a:cubicBezTo>
                  <a:pt x="10643949" y="1636989"/>
                  <a:pt x="10650935" y="1639318"/>
                  <a:pt x="10655592" y="1634659"/>
                </a:cubicBezTo>
                <a:cubicBezTo>
                  <a:pt x="10660252" y="1630001"/>
                  <a:pt x="10664911" y="1630001"/>
                  <a:pt x="10669568" y="1634659"/>
                </a:cubicBezTo>
                <a:cubicBezTo>
                  <a:pt x="10674225" y="1639318"/>
                  <a:pt x="10676556" y="1634659"/>
                  <a:pt x="10676556" y="1620685"/>
                </a:cubicBezTo>
                <a:cubicBezTo>
                  <a:pt x="10676556" y="1613697"/>
                  <a:pt x="10675390" y="1609622"/>
                  <a:pt x="10673061" y="1608457"/>
                </a:cubicBezTo>
                <a:close/>
                <a:moveTo>
                  <a:pt x="10900148" y="1599723"/>
                </a:moveTo>
                <a:lnTo>
                  <a:pt x="10900148" y="1627673"/>
                </a:lnTo>
                <a:cubicBezTo>
                  <a:pt x="10890829" y="1636989"/>
                  <a:pt x="10876856" y="1641646"/>
                  <a:pt x="10858225" y="1641646"/>
                </a:cubicBezTo>
                <a:lnTo>
                  <a:pt x="10844249" y="1655620"/>
                </a:lnTo>
                <a:cubicBezTo>
                  <a:pt x="10844249" y="1655620"/>
                  <a:pt x="10839592" y="1655620"/>
                  <a:pt x="10830275" y="1655620"/>
                </a:cubicBezTo>
                <a:lnTo>
                  <a:pt x="10816301" y="1655620"/>
                </a:lnTo>
                <a:cubicBezTo>
                  <a:pt x="10816301" y="1646304"/>
                  <a:pt x="10811644" y="1641646"/>
                  <a:pt x="10802326" y="1641646"/>
                </a:cubicBezTo>
                <a:lnTo>
                  <a:pt x="10816301" y="1627673"/>
                </a:lnTo>
                <a:lnTo>
                  <a:pt x="10844249" y="1627673"/>
                </a:lnTo>
                <a:cubicBezTo>
                  <a:pt x="10853567" y="1627673"/>
                  <a:pt x="10872198" y="1618356"/>
                  <a:pt x="10900148" y="1599723"/>
                </a:cubicBezTo>
                <a:close/>
                <a:moveTo>
                  <a:pt x="10830275" y="1599723"/>
                </a:moveTo>
                <a:lnTo>
                  <a:pt x="10844249" y="1599723"/>
                </a:lnTo>
                <a:lnTo>
                  <a:pt x="10830275" y="1613697"/>
                </a:lnTo>
                <a:cubicBezTo>
                  <a:pt x="10820959" y="1613697"/>
                  <a:pt x="10818630" y="1611368"/>
                  <a:pt x="10823287" y="1606709"/>
                </a:cubicBezTo>
                <a:cubicBezTo>
                  <a:pt x="10827945" y="1602052"/>
                  <a:pt x="10830275" y="1599723"/>
                  <a:pt x="10830275" y="1599723"/>
                </a:cubicBezTo>
                <a:close/>
                <a:moveTo>
                  <a:pt x="9656413" y="1599723"/>
                </a:moveTo>
                <a:cubicBezTo>
                  <a:pt x="9647097" y="1599723"/>
                  <a:pt x="9642439" y="1602052"/>
                  <a:pt x="9642439" y="1606709"/>
                </a:cubicBezTo>
                <a:cubicBezTo>
                  <a:pt x="9642439" y="1611368"/>
                  <a:pt x="9642439" y="1613697"/>
                  <a:pt x="9642439" y="1613697"/>
                </a:cubicBezTo>
                <a:cubicBezTo>
                  <a:pt x="9642439" y="1613697"/>
                  <a:pt x="9647097" y="1613697"/>
                  <a:pt x="9656413" y="1613697"/>
                </a:cubicBezTo>
                <a:cubicBezTo>
                  <a:pt x="9656413" y="1604381"/>
                  <a:pt x="9656413" y="1599723"/>
                  <a:pt x="9656413" y="1599723"/>
                </a:cubicBezTo>
                <a:close/>
                <a:moveTo>
                  <a:pt x="8203060" y="1599723"/>
                </a:moveTo>
                <a:lnTo>
                  <a:pt x="8203060" y="1613697"/>
                </a:lnTo>
                <a:cubicBezTo>
                  <a:pt x="8203060" y="1613697"/>
                  <a:pt x="8207718" y="1609040"/>
                  <a:pt x="8217034" y="1599723"/>
                </a:cubicBezTo>
                <a:cubicBezTo>
                  <a:pt x="8217034" y="1599723"/>
                  <a:pt x="8212377" y="1599723"/>
                  <a:pt x="8203060" y="1599723"/>
                </a:cubicBezTo>
                <a:close/>
                <a:moveTo>
                  <a:pt x="7923570" y="1599723"/>
                </a:moveTo>
                <a:cubicBezTo>
                  <a:pt x="7932886" y="1599723"/>
                  <a:pt x="7937544" y="1599723"/>
                  <a:pt x="7937544" y="1599723"/>
                </a:cubicBezTo>
                <a:cubicBezTo>
                  <a:pt x="7937544" y="1599723"/>
                  <a:pt x="7930558" y="1609040"/>
                  <a:pt x="7916582" y="1627673"/>
                </a:cubicBezTo>
                <a:cubicBezTo>
                  <a:pt x="7902608" y="1646304"/>
                  <a:pt x="7893292" y="1655620"/>
                  <a:pt x="7888632" y="1655620"/>
                </a:cubicBezTo>
                <a:cubicBezTo>
                  <a:pt x="7883975" y="1655620"/>
                  <a:pt x="7876987" y="1655620"/>
                  <a:pt x="7867670" y="1655620"/>
                </a:cubicBezTo>
                <a:lnTo>
                  <a:pt x="7867670" y="1669596"/>
                </a:lnTo>
                <a:cubicBezTo>
                  <a:pt x="7876987" y="1669596"/>
                  <a:pt x="7881646" y="1671925"/>
                  <a:pt x="7881646" y="1676582"/>
                </a:cubicBezTo>
                <a:cubicBezTo>
                  <a:pt x="7881646" y="1681241"/>
                  <a:pt x="7876987" y="1683569"/>
                  <a:pt x="7867670" y="1683569"/>
                </a:cubicBezTo>
                <a:cubicBezTo>
                  <a:pt x="7858354" y="1683569"/>
                  <a:pt x="7853697" y="1688229"/>
                  <a:pt x="7853697" y="1697545"/>
                </a:cubicBezTo>
                <a:cubicBezTo>
                  <a:pt x="7853697" y="1706862"/>
                  <a:pt x="7853697" y="1711519"/>
                  <a:pt x="7853697" y="1711519"/>
                </a:cubicBezTo>
                <a:cubicBezTo>
                  <a:pt x="7853697" y="1711519"/>
                  <a:pt x="7849038" y="1706862"/>
                  <a:pt x="7839721" y="1697545"/>
                </a:cubicBezTo>
                <a:cubicBezTo>
                  <a:pt x="7830404" y="1697545"/>
                  <a:pt x="7823418" y="1704531"/>
                  <a:pt x="7818760" y="1718507"/>
                </a:cubicBezTo>
                <a:cubicBezTo>
                  <a:pt x="7814102" y="1732481"/>
                  <a:pt x="7802457" y="1746456"/>
                  <a:pt x="7783824" y="1760430"/>
                </a:cubicBezTo>
                <a:cubicBezTo>
                  <a:pt x="7765191" y="1774404"/>
                  <a:pt x="7760532" y="1783720"/>
                  <a:pt x="7769848" y="1788380"/>
                </a:cubicBezTo>
                <a:cubicBezTo>
                  <a:pt x="7779165" y="1793037"/>
                  <a:pt x="7779165" y="1795365"/>
                  <a:pt x="7769848" y="1795365"/>
                </a:cubicBezTo>
                <a:cubicBezTo>
                  <a:pt x="7760532" y="1795365"/>
                  <a:pt x="7753546" y="1795365"/>
                  <a:pt x="7748887" y="1795365"/>
                </a:cubicBezTo>
                <a:cubicBezTo>
                  <a:pt x="7744230" y="1795365"/>
                  <a:pt x="7741901" y="1802353"/>
                  <a:pt x="7741901" y="1816329"/>
                </a:cubicBezTo>
                <a:cubicBezTo>
                  <a:pt x="7741901" y="1830303"/>
                  <a:pt x="7741901" y="1837290"/>
                  <a:pt x="7741901" y="1837290"/>
                </a:cubicBezTo>
                <a:cubicBezTo>
                  <a:pt x="7732584" y="1837290"/>
                  <a:pt x="7727925" y="1832632"/>
                  <a:pt x="7727925" y="1823315"/>
                </a:cubicBezTo>
                <a:lnTo>
                  <a:pt x="7713952" y="1823315"/>
                </a:lnTo>
                <a:lnTo>
                  <a:pt x="7699976" y="1837290"/>
                </a:lnTo>
                <a:cubicBezTo>
                  <a:pt x="7690660" y="1827974"/>
                  <a:pt x="7723268" y="1786049"/>
                  <a:pt x="7797798" y="1711519"/>
                </a:cubicBezTo>
                <a:cubicBezTo>
                  <a:pt x="7872330" y="1636989"/>
                  <a:pt x="7914253" y="1599723"/>
                  <a:pt x="7923570" y="1599723"/>
                </a:cubicBezTo>
                <a:close/>
                <a:moveTo>
                  <a:pt x="7025704" y="1592735"/>
                </a:moveTo>
                <a:cubicBezTo>
                  <a:pt x="7023375" y="1592735"/>
                  <a:pt x="7019882" y="1595064"/>
                  <a:pt x="7015222" y="1599723"/>
                </a:cubicBezTo>
                <a:cubicBezTo>
                  <a:pt x="7005906" y="1599723"/>
                  <a:pt x="7001249" y="1604381"/>
                  <a:pt x="7001249" y="1613697"/>
                </a:cubicBezTo>
                <a:cubicBezTo>
                  <a:pt x="7010566" y="1623013"/>
                  <a:pt x="7019882" y="1618356"/>
                  <a:pt x="7029198" y="1599723"/>
                </a:cubicBezTo>
                <a:cubicBezTo>
                  <a:pt x="7029198" y="1595064"/>
                  <a:pt x="7028034" y="1592735"/>
                  <a:pt x="7025704" y="1592735"/>
                </a:cubicBezTo>
                <a:close/>
                <a:moveTo>
                  <a:pt x="9516668" y="1585748"/>
                </a:moveTo>
                <a:cubicBezTo>
                  <a:pt x="9507351" y="1595064"/>
                  <a:pt x="9502692" y="1599723"/>
                  <a:pt x="9502692" y="1599723"/>
                </a:cubicBezTo>
                <a:cubicBezTo>
                  <a:pt x="9502692" y="1599723"/>
                  <a:pt x="9505023" y="1599723"/>
                  <a:pt x="9509680" y="1599723"/>
                </a:cubicBezTo>
                <a:cubicBezTo>
                  <a:pt x="9514337" y="1599723"/>
                  <a:pt x="9516668" y="1595064"/>
                  <a:pt x="9516668" y="1585748"/>
                </a:cubicBezTo>
                <a:close/>
                <a:moveTo>
                  <a:pt x="9719298" y="1571774"/>
                </a:moveTo>
                <a:cubicBezTo>
                  <a:pt x="9714641" y="1571774"/>
                  <a:pt x="9709981" y="1576431"/>
                  <a:pt x="9705324" y="1585748"/>
                </a:cubicBezTo>
                <a:cubicBezTo>
                  <a:pt x="9700667" y="1595064"/>
                  <a:pt x="9702994" y="1599723"/>
                  <a:pt x="9712312" y="1599723"/>
                </a:cubicBezTo>
                <a:cubicBezTo>
                  <a:pt x="9721628" y="1599723"/>
                  <a:pt x="9726286" y="1595064"/>
                  <a:pt x="9726286" y="1585748"/>
                </a:cubicBezTo>
                <a:cubicBezTo>
                  <a:pt x="9726286" y="1576431"/>
                  <a:pt x="9723955" y="1571774"/>
                  <a:pt x="9719298" y="1571774"/>
                </a:cubicBezTo>
                <a:close/>
                <a:moveTo>
                  <a:pt x="8510500" y="1571774"/>
                </a:moveTo>
                <a:lnTo>
                  <a:pt x="8496525" y="1585748"/>
                </a:lnTo>
                <a:cubicBezTo>
                  <a:pt x="8496525" y="1595064"/>
                  <a:pt x="8501182" y="1595064"/>
                  <a:pt x="8510500" y="1585748"/>
                </a:cubicBezTo>
                <a:cubicBezTo>
                  <a:pt x="8510500" y="1576431"/>
                  <a:pt x="8510500" y="1571774"/>
                  <a:pt x="8510500" y="1571774"/>
                </a:cubicBezTo>
                <a:close/>
                <a:moveTo>
                  <a:pt x="8342806" y="1571774"/>
                </a:moveTo>
                <a:lnTo>
                  <a:pt x="8342806" y="1585748"/>
                </a:lnTo>
                <a:lnTo>
                  <a:pt x="8314856" y="1599723"/>
                </a:lnTo>
                <a:cubicBezTo>
                  <a:pt x="8314856" y="1590406"/>
                  <a:pt x="8319514" y="1583419"/>
                  <a:pt x="8328830" y="1578761"/>
                </a:cubicBezTo>
                <a:cubicBezTo>
                  <a:pt x="8338148" y="1574102"/>
                  <a:pt x="8342806" y="1571774"/>
                  <a:pt x="8342806" y="1571774"/>
                </a:cubicBezTo>
                <a:close/>
                <a:moveTo>
                  <a:pt x="7965492" y="1571774"/>
                </a:moveTo>
                <a:lnTo>
                  <a:pt x="7979466" y="1571774"/>
                </a:lnTo>
                <a:lnTo>
                  <a:pt x="7965492" y="1585748"/>
                </a:lnTo>
                <a:cubicBezTo>
                  <a:pt x="7965492" y="1585748"/>
                  <a:pt x="7965492" y="1581090"/>
                  <a:pt x="7965492" y="1571774"/>
                </a:cubicBezTo>
                <a:close/>
                <a:moveTo>
                  <a:pt x="7762862" y="1571774"/>
                </a:moveTo>
                <a:cubicBezTo>
                  <a:pt x="7758204" y="1571774"/>
                  <a:pt x="7751218" y="1576431"/>
                  <a:pt x="7741901" y="1585748"/>
                </a:cubicBezTo>
                <a:cubicBezTo>
                  <a:pt x="7751218" y="1585748"/>
                  <a:pt x="7755874" y="1585748"/>
                  <a:pt x="7755874" y="1585748"/>
                </a:cubicBezTo>
                <a:cubicBezTo>
                  <a:pt x="7765191" y="1585748"/>
                  <a:pt x="7769848" y="1583419"/>
                  <a:pt x="7769848" y="1578761"/>
                </a:cubicBezTo>
                <a:cubicBezTo>
                  <a:pt x="7769848" y="1574102"/>
                  <a:pt x="7767520" y="1571774"/>
                  <a:pt x="7762862" y="1571774"/>
                </a:cubicBezTo>
                <a:close/>
                <a:moveTo>
                  <a:pt x="7350612" y="1571774"/>
                </a:moveTo>
                <a:cubicBezTo>
                  <a:pt x="7341296" y="1571774"/>
                  <a:pt x="7341296" y="1576431"/>
                  <a:pt x="7350612" y="1585748"/>
                </a:cubicBezTo>
                <a:cubicBezTo>
                  <a:pt x="7359929" y="1585748"/>
                  <a:pt x="7364588" y="1583419"/>
                  <a:pt x="7364588" y="1578761"/>
                </a:cubicBezTo>
                <a:cubicBezTo>
                  <a:pt x="7364588" y="1574102"/>
                  <a:pt x="7359929" y="1571774"/>
                  <a:pt x="7350612" y="1571774"/>
                </a:cubicBezTo>
                <a:close/>
                <a:moveTo>
                  <a:pt x="6945350" y="1571774"/>
                </a:moveTo>
                <a:cubicBezTo>
                  <a:pt x="6936034" y="1571774"/>
                  <a:pt x="6931376" y="1576431"/>
                  <a:pt x="6931376" y="1585748"/>
                </a:cubicBezTo>
                <a:lnTo>
                  <a:pt x="6945350" y="1585748"/>
                </a:lnTo>
                <a:cubicBezTo>
                  <a:pt x="6954666" y="1576431"/>
                  <a:pt x="6954666" y="1571774"/>
                  <a:pt x="6945350" y="1571774"/>
                </a:cubicBezTo>
                <a:close/>
                <a:moveTo>
                  <a:pt x="8299985" y="1558874"/>
                </a:moveTo>
                <a:lnTo>
                  <a:pt x="8299134" y="1566532"/>
                </a:lnTo>
                <a:cubicBezTo>
                  <a:pt x="8297970" y="1570027"/>
                  <a:pt x="8296223" y="1571774"/>
                  <a:pt x="8293894" y="1571774"/>
                </a:cubicBezTo>
                <a:cubicBezTo>
                  <a:pt x="8291566" y="1571774"/>
                  <a:pt x="8290984" y="1570609"/>
                  <a:pt x="8292148" y="1568281"/>
                </a:cubicBezTo>
                <a:close/>
                <a:moveTo>
                  <a:pt x="10690530" y="1557800"/>
                </a:moveTo>
                <a:cubicBezTo>
                  <a:pt x="10690530" y="1557800"/>
                  <a:pt x="10690530" y="1562457"/>
                  <a:pt x="10690530" y="1571774"/>
                </a:cubicBezTo>
                <a:cubicBezTo>
                  <a:pt x="10690530" y="1581090"/>
                  <a:pt x="10690530" y="1588078"/>
                  <a:pt x="10690530" y="1592735"/>
                </a:cubicBezTo>
                <a:cubicBezTo>
                  <a:pt x="10690530" y="1597392"/>
                  <a:pt x="10695187" y="1599723"/>
                  <a:pt x="10704503" y="1599723"/>
                </a:cubicBezTo>
                <a:cubicBezTo>
                  <a:pt x="10713822" y="1599723"/>
                  <a:pt x="10718479" y="1599723"/>
                  <a:pt x="10718479" y="1599723"/>
                </a:cubicBezTo>
                <a:lnTo>
                  <a:pt x="10704503" y="1585748"/>
                </a:lnTo>
                <a:lnTo>
                  <a:pt x="10704503" y="1571774"/>
                </a:lnTo>
                <a:close/>
                <a:moveTo>
                  <a:pt x="10592708" y="1557800"/>
                </a:moveTo>
                <a:cubicBezTo>
                  <a:pt x="10536810" y="1557800"/>
                  <a:pt x="10508861" y="1581090"/>
                  <a:pt x="10508861" y="1627673"/>
                </a:cubicBezTo>
                <a:lnTo>
                  <a:pt x="10564758" y="1599723"/>
                </a:lnTo>
                <a:close/>
                <a:moveTo>
                  <a:pt x="8300105" y="1557800"/>
                </a:moveTo>
                <a:lnTo>
                  <a:pt x="8300882" y="1557800"/>
                </a:lnTo>
                <a:lnTo>
                  <a:pt x="8299985" y="1558874"/>
                </a:lnTo>
                <a:close/>
                <a:moveTo>
                  <a:pt x="7672028" y="1557800"/>
                </a:moveTo>
                <a:lnTo>
                  <a:pt x="7658052" y="1571774"/>
                </a:lnTo>
                <a:cubicBezTo>
                  <a:pt x="7648736" y="1571774"/>
                  <a:pt x="7644078" y="1576431"/>
                  <a:pt x="7644078" y="1585748"/>
                </a:cubicBezTo>
                <a:cubicBezTo>
                  <a:pt x="7644078" y="1595064"/>
                  <a:pt x="7641748" y="1599723"/>
                  <a:pt x="7637091" y="1599723"/>
                </a:cubicBezTo>
                <a:cubicBezTo>
                  <a:pt x="7632434" y="1599723"/>
                  <a:pt x="7630103" y="1595064"/>
                  <a:pt x="7630103" y="1585748"/>
                </a:cubicBezTo>
                <a:close/>
                <a:moveTo>
                  <a:pt x="7843832" y="1556155"/>
                </a:moveTo>
                <a:lnTo>
                  <a:pt x="7853697" y="1557800"/>
                </a:lnTo>
                <a:cubicBezTo>
                  <a:pt x="7863014" y="1557800"/>
                  <a:pt x="7867670" y="1562457"/>
                  <a:pt x="7867670" y="1571774"/>
                </a:cubicBezTo>
                <a:lnTo>
                  <a:pt x="7867670" y="1585748"/>
                </a:lnTo>
                <a:cubicBezTo>
                  <a:pt x="7867670" y="1585748"/>
                  <a:pt x="7863014" y="1585748"/>
                  <a:pt x="7853697" y="1585748"/>
                </a:cubicBezTo>
                <a:close/>
                <a:moveTo>
                  <a:pt x="10634631" y="1543824"/>
                </a:moveTo>
                <a:cubicBezTo>
                  <a:pt x="10625314" y="1543824"/>
                  <a:pt x="10620657" y="1548483"/>
                  <a:pt x="10620657" y="1557800"/>
                </a:cubicBezTo>
                <a:cubicBezTo>
                  <a:pt x="10620657" y="1567116"/>
                  <a:pt x="10622988" y="1571774"/>
                  <a:pt x="10627645" y="1571774"/>
                </a:cubicBezTo>
                <a:cubicBezTo>
                  <a:pt x="10632302" y="1571774"/>
                  <a:pt x="10636961" y="1567116"/>
                  <a:pt x="10641619" y="1557800"/>
                </a:cubicBezTo>
                <a:cubicBezTo>
                  <a:pt x="10646276" y="1548483"/>
                  <a:pt x="10643949" y="1543824"/>
                  <a:pt x="10634631" y="1543824"/>
                </a:cubicBezTo>
                <a:close/>
                <a:moveTo>
                  <a:pt x="8391717" y="1543824"/>
                </a:moveTo>
                <a:cubicBezTo>
                  <a:pt x="8396374" y="1543824"/>
                  <a:pt x="8401033" y="1548483"/>
                  <a:pt x="8405691" y="1557800"/>
                </a:cubicBezTo>
                <a:cubicBezTo>
                  <a:pt x="8410348" y="1567116"/>
                  <a:pt x="8408021" y="1571774"/>
                  <a:pt x="8398703" y="1571774"/>
                </a:cubicBezTo>
                <a:cubicBezTo>
                  <a:pt x="8389386" y="1581090"/>
                  <a:pt x="8384729" y="1581090"/>
                  <a:pt x="8384729" y="1571774"/>
                </a:cubicBezTo>
                <a:cubicBezTo>
                  <a:pt x="8375412" y="1571774"/>
                  <a:pt x="8373084" y="1567116"/>
                  <a:pt x="8377741" y="1557800"/>
                </a:cubicBezTo>
                <a:cubicBezTo>
                  <a:pt x="8382398" y="1548483"/>
                  <a:pt x="8387060" y="1543824"/>
                  <a:pt x="8391717" y="1543824"/>
                </a:cubicBezTo>
                <a:close/>
                <a:moveTo>
                  <a:pt x="7839721" y="1543824"/>
                </a:moveTo>
                <a:lnTo>
                  <a:pt x="7843832" y="1556155"/>
                </a:lnTo>
                <a:lnTo>
                  <a:pt x="7843216" y="1556051"/>
                </a:lnTo>
                <a:cubicBezTo>
                  <a:pt x="7840886" y="1554887"/>
                  <a:pt x="7839721" y="1553141"/>
                  <a:pt x="7839721" y="1550812"/>
                </a:cubicBezTo>
                <a:cubicBezTo>
                  <a:pt x="7839721" y="1546153"/>
                  <a:pt x="7839721" y="1543824"/>
                  <a:pt x="7839721" y="1543824"/>
                </a:cubicBezTo>
                <a:close/>
                <a:moveTo>
                  <a:pt x="2054258" y="1543824"/>
                </a:moveTo>
                <a:lnTo>
                  <a:pt x="1984386" y="1627673"/>
                </a:lnTo>
                <a:cubicBezTo>
                  <a:pt x="1965755" y="1655620"/>
                  <a:pt x="1965755" y="1664936"/>
                  <a:pt x="1984386" y="1655620"/>
                </a:cubicBezTo>
                <a:cubicBezTo>
                  <a:pt x="1993702" y="1646304"/>
                  <a:pt x="1998361" y="1639318"/>
                  <a:pt x="1998361" y="1634659"/>
                </a:cubicBezTo>
                <a:cubicBezTo>
                  <a:pt x="1998361" y="1630001"/>
                  <a:pt x="2007678" y="1618356"/>
                  <a:pt x="2026311" y="1599723"/>
                </a:cubicBezTo>
                <a:cubicBezTo>
                  <a:pt x="2044942" y="1581090"/>
                  <a:pt x="2054258" y="1569445"/>
                  <a:pt x="2054258" y="1564786"/>
                </a:cubicBezTo>
                <a:cubicBezTo>
                  <a:pt x="2054258" y="1560129"/>
                  <a:pt x="2054258" y="1553141"/>
                  <a:pt x="2054258" y="1543824"/>
                </a:cubicBezTo>
                <a:close/>
                <a:moveTo>
                  <a:pt x="7310873" y="1535527"/>
                </a:moveTo>
                <a:cubicBezTo>
                  <a:pt x="7304758" y="1536401"/>
                  <a:pt x="7294715" y="1543824"/>
                  <a:pt x="7280740" y="1557800"/>
                </a:cubicBezTo>
                <a:cubicBezTo>
                  <a:pt x="7262106" y="1576431"/>
                  <a:pt x="7252790" y="1590406"/>
                  <a:pt x="7252790" y="1599723"/>
                </a:cubicBezTo>
                <a:cubicBezTo>
                  <a:pt x="7271423" y="1590406"/>
                  <a:pt x="7290056" y="1576431"/>
                  <a:pt x="7308689" y="1557800"/>
                </a:cubicBezTo>
                <a:cubicBezTo>
                  <a:pt x="7318006" y="1548483"/>
                  <a:pt x="7320334" y="1541496"/>
                  <a:pt x="7315677" y="1536836"/>
                </a:cubicBezTo>
                <a:cubicBezTo>
                  <a:pt x="7314512" y="1535672"/>
                  <a:pt x="7312910" y="1535236"/>
                  <a:pt x="7310873" y="1535527"/>
                </a:cubicBezTo>
                <a:close/>
                <a:moveTo>
                  <a:pt x="10215395" y="1529850"/>
                </a:moveTo>
                <a:lnTo>
                  <a:pt x="10201421" y="1543824"/>
                </a:lnTo>
                <a:cubicBezTo>
                  <a:pt x="10201421" y="1543824"/>
                  <a:pt x="10196764" y="1548483"/>
                  <a:pt x="10187445" y="1557800"/>
                </a:cubicBezTo>
                <a:cubicBezTo>
                  <a:pt x="10187445" y="1567116"/>
                  <a:pt x="10192102" y="1567116"/>
                  <a:pt x="10201421" y="1557800"/>
                </a:cubicBezTo>
                <a:lnTo>
                  <a:pt x="10201421" y="1571774"/>
                </a:lnTo>
                <a:cubicBezTo>
                  <a:pt x="10201421" y="1581090"/>
                  <a:pt x="10196764" y="1585748"/>
                  <a:pt x="10187445" y="1585748"/>
                </a:cubicBezTo>
                <a:cubicBezTo>
                  <a:pt x="10178129" y="1585748"/>
                  <a:pt x="10173471" y="1585748"/>
                  <a:pt x="10173471" y="1585748"/>
                </a:cubicBezTo>
                <a:lnTo>
                  <a:pt x="10159498" y="1585748"/>
                </a:lnTo>
                <a:cubicBezTo>
                  <a:pt x="10159498" y="1595064"/>
                  <a:pt x="10154838" y="1604381"/>
                  <a:pt x="10145522" y="1613697"/>
                </a:cubicBezTo>
                <a:lnTo>
                  <a:pt x="10159498" y="1613697"/>
                </a:lnTo>
                <a:cubicBezTo>
                  <a:pt x="10168814" y="1604381"/>
                  <a:pt x="10175802" y="1599723"/>
                  <a:pt x="10180459" y="1599723"/>
                </a:cubicBezTo>
                <a:cubicBezTo>
                  <a:pt x="10185116" y="1599723"/>
                  <a:pt x="10194433" y="1595064"/>
                  <a:pt x="10208407" y="1585748"/>
                </a:cubicBezTo>
                <a:cubicBezTo>
                  <a:pt x="10222382" y="1576431"/>
                  <a:pt x="10227040" y="1569445"/>
                  <a:pt x="10222382" y="1564786"/>
                </a:cubicBezTo>
                <a:cubicBezTo>
                  <a:pt x="10217725" y="1560129"/>
                  <a:pt x="10217725" y="1553141"/>
                  <a:pt x="10222382" y="1543824"/>
                </a:cubicBezTo>
                <a:cubicBezTo>
                  <a:pt x="10227040" y="1534508"/>
                  <a:pt x="10224711" y="1529850"/>
                  <a:pt x="10215395" y="1529850"/>
                </a:cubicBezTo>
                <a:close/>
                <a:moveTo>
                  <a:pt x="9740260" y="1529850"/>
                </a:moveTo>
                <a:cubicBezTo>
                  <a:pt x="9740260" y="1529850"/>
                  <a:pt x="9740260" y="1534508"/>
                  <a:pt x="9740260" y="1543824"/>
                </a:cubicBezTo>
                <a:cubicBezTo>
                  <a:pt x="9740260" y="1543824"/>
                  <a:pt x="9742590" y="1543824"/>
                  <a:pt x="9747247" y="1543824"/>
                </a:cubicBezTo>
                <a:cubicBezTo>
                  <a:pt x="9751905" y="1543824"/>
                  <a:pt x="9754235" y="1543824"/>
                  <a:pt x="9754235" y="1543824"/>
                </a:cubicBezTo>
                <a:close/>
                <a:moveTo>
                  <a:pt x="8552424" y="1529850"/>
                </a:moveTo>
                <a:cubicBezTo>
                  <a:pt x="8543107" y="1529850"/>
                  <a:pt x="8538448" y="1534508"/>
                  <a:pt x="8538448" y="1543824"/>
                </a:cubicBezTo>
                <a:cubicBezTo>
                  <a:pt x="8538448" y="1553141"/>
                  <a:pt x="8543107" y="1553141"/>
                  <a:pt x="8552424" y="1543824"/>
                </a:cubicBezTo>
                <a:cubicBezTo>
                  <a:pt x="8561740" y="1534508"/>
                  <a:pt x="8561740" y="1529850"/>
                  <a:pt x="8552424" y="1529850"/>
                </a:cubicBezTo>
                <a:close/>
                <a:moveTo>
                  <a:pt x="8454602" y="1529850"/>
                </a:moveTo>
                <a:cubicBezTo>
                  <a:pt x="8454602" y="1529850"/>
                  <a:pt x="8449944" y="1532179"/>
                  <a:pt x="8440628" y="1536836"/>
                </a:cubicBezTo>
                <a:cubicBezTo>
                  <a:pt x="8431309" y="1541496"/>
                  <a:pt x="8431309" y="1543824"/>
                  <a:pt x="8440628" y="1543824"/>
                </a:cubicBezTo>
                <a:lnTo>
                  <a:pt x="8468575" y="1543824"/>
                </a:lnTo>
                <a:close/>
                <a:moveTo>
                  <a:pt x="7867670" y="1529850"/>
                </a:moveTo>
                <a:lnTo>
                  <a:pt x="7881646" y="1543824"/>
                </a:lnTo>
                <a:lnTo>
                  <a:pt x="7867670" y="1543824"/>
                </a:lnTo>
                <a:close/>
                <a:moveTo>
                  <a:pt x="7734913" y="1529850"/>
                </a:moveTo>
                <a:cubicBezTo>
                  <a:pt x="7739570" y="1529850"/>
                  <a:pt x="7741901" y="1539167"/>
                  <a:pt x="7741901" y="1557800"/>
                </a:cubicBezTo>
                <a:lnTo>
                  <a:pt x="7713952" y="1557800"/>
                </a:lnTo>
                <a:lnTo>
                  <a:pt x="7699976" y="1557800"/>
                </a:lnTo>
                <a:lnTo>
                  <a:pt x="7713952" y="1543824"/>
                </a:lnTo>
                <a:cubicBezTo>
                  <a:pt x="7723268" y="1534508"/>
                  <a:pt x="7730254" y="1529850"/>
                  <a:pt x="7734913" y="1529850"/>
                </a:cubicBezTo>
                <a:close/>
                <a:moveTo>
                  <a:pt x="6679835" y="1529850"/>
                </a:moveTo>
                <a:cubicBezTo>
                  <a:pt x="6679835" y="1539167"/>
                  <a:pt x="6679835" y="1543824"/>
                  <a:pt x="6679835" y="1543824"/>
                </a:cubicBezTo>
                <a:cubicBezTo>
                  <a:pt x="6679835" y="1543824"/>
                  <a:pt x="6682164" y="1541496"/>
                  <a:pt x="6686820" y="1536836"/>
                </a:cubicBezTo>
                <a:cubicBezTo>
                  <a:pt x="6691480" y="1532179"/>
                  <a:pt x="6693808" y="1529850"/>
                  <a:pt x="6693808" y="1529850"/>
                </a:cubicBezTo>
                <a:close/>
                <a:moveTo>
                  <a:pt x="7228336" y="1522862"/>
                </a:moveTo>
                <a:cubicBezTo>
                  <a:pt x="7230664" y="1522862"/>
                  <a:pt x="7234157" y="1525191"/>
                  <a:pt x="7238816" y="1529850"/>
                </a:cubicBezTo>
                <a:lnTo>
                  <a:pt x="7238816" y="1543824"/>
                </a:lnTo>
                <a:cubicBezTo>
                  <a:pt x="7229500" y="1543824"/>
                  <a:pt x="7224842" y="1539167"/>
                  <a:pt x="7224842" y="1529850"/>
                </a:cubicBezTo>
                <a:cubicBezTo>
                  <a:pt x="7224842" y="1525191"/>
                  <a:pt x="7226007" y="1522862"/>
                  <a:pt x="7228336" y="1522862"/>
                </a:cubicBezTo>
                <a:close/>
                <a:moveTo>
                  <a:pt x="10858225" y="1515875"/>
                </a:moveTo>
                <a:cubicBezTo>
                  <a:pt x="10848906" y="1534508"/>
                  <a:pt x="10841920" y="1543824"/>
                  <a:pt x="10837263" y="1543824"/>
                </a:cubicBezTo>
                <a:cubicBezTo>
                  <a:pt x="10832606" y="1543824"/>
                  <a:pt x="10830275" y="1548483"/>
                  <a:pt x="10830275" y="1557800"/>
                </a:cubicBezTo>
                <a:cubicBezTo>
                  <a:pt x="10830275" y="1567116"/>
                  <a:pt x="10825618" y="1571774"/>
                  <a:pt x="10816301" y="1571774"/>
                </a:cubicBezTo>
                <a:lnTo>
                  <a:pt x="10788352" y="1585748"/>
                </a:lnTo>
                <a:lnTo>
                  <a:pt x="10802326" y="1557800"/>
                </a:lnTo>
                <a:cubicBezTo>
                  <a:pt x="10820959" y="1548483"/>
                  <a:pt x="10839592" y="1534508"/>
                  <a:pt x="10858225" y="1515875"/>
                </a:cubicBezTo>
                <a:close/>
                <a:moveTo>
                  <a:pt x="10760402" y="1515875"/>
                </a:moveTo>
                <a:lnTo>
                  <a:pt x="10774376" y="1515875"/>
                </a:lnTo>
                <a:cubicBezTo>
                  <a:pt x="10774376" y="1515875"/>
                  <a:pt x="10774376" y="1518205"/>
                  <a:pt x="10774376" y="1522862"/>
                </a:cubicBezTo>
                <a:cubicBezTo>
                  <a:pt x="10774376" y="1527520"/>
                  <a:pt x="10769719" y="1529850"/>
                  <a:pt x="10760402" y="1529850"/>
                </a:cubicBezTo>
                <a:close/>
                <a:moveTo>
                  <a:pt x="10634631" y="1515875"/>
                </a:moveTo>
                <a:cubicBezTo>
                  <a:pt x="10606683" y="1515875"/>
                  <a:pt x="10592708" y="1525191"/>
                  <a:pt x="10592708" y="1543824"/>
                </a:cubicBezTo>
                <a:lnTo>
                  <a:pt x="10620657" y="1529850"/>
                </a:lnTo>
                <a:close/>
                <a:moveTo>
                  <a:pt x="10229370" y="1515875"/>
                </a:moveTo>
                <a:lnTo>
                  <a:pt x="10229370" y="1529850"/>
                </a:lnTo>
                <a:lnTo>
                  <a:pt x="10243344" y="1529850"/>
                </a:lnTo>
                <a:cubicBezTo>
                  <a:pt x="10243344" y="1520534"/>
                  <a:pt x="10238687" y="1515875"/>
                  <a:pt x="10229370" y="1515875"/>
                </a:cubicBezTo>
                <a:close/>
                <a:moveTo>
                  <a:pt x="8482551" y="1515875"/>
                </a:moveTo>
                <a:cubicBezTo>
                  <a:pt x="8473233" y="1515875"/>
                  <a:pt x="8470906" y="1518205"/>
                  <a:pt x="8475563" y="1522862"/>
                </a:cubicBezTo>
                <a:cubicBezTo>
                  <a:pt x="8480221" y="1527520"/>
                  <a:pt x="8482551" y="1529850"/>
                  <a:pt x="8482551" y="1529850"/>
                </a:cubicBezTo>
                <a:cubicBezTo>
                  <a:pt x="8491868" y="1529850"/>
                  <a:pt x="8496525" y="1529850"/>
                  <a:pt x="8496525" y="1529850"/>
                </a:cubicBezTo>
                <a:cubicBezTo>
                  <a:pt x="8496525" y="1529850"/>
                  <a:pt x="8491868" y="1525191"/>
                  <a:pt x="8482551" y="1515875"/>
                </a:cubicBezTo>
                <a:close/>
                <a:moveTo>
                  <a:pt x="8105238" y="1515875"/>
                </a:moveTo>
                <a:cubicBezTo>
                  <a:pt x="8114554" y="1515875"/>
                  <a:pt x="8119214" y="1518205"/>
                  <a:pt x="8119214" y="1522862"/>
                </a:cubicBezTo>
                <a:cubicBezTo>
                  <a:pt x="8119214" y="1527520"/>
                  <a:pt x="8119214" y="1529850"/>
                  <a:pt x="8119214" y="1529850"/>
                </a:cubicBezTo>
                <a:cubicBezTo>
                  <a:pt x="8119214" y="1529850"/>
                  <a:pt x="8114554" y="1529850"/>
                  <a:pt x="8105238" y="1529850"/>
                </a:cubicBezTo>
                <a:cubicBezTo>
                  <a:pt x="8105238" y="1520534"/>
                  <a:pt x="8105238" y="1515875"/>
                  <a:pt x="8105238" y="1515875"/>
                </a:cubicBezTo>
                <a:close/>
                <a:moveTo>
                  <a:pt x="7867670" y="1515875"/>
                </a:moveTo>
                <a:lnTo>
                  <a:pt x="7881646" y="1515875"/>
                </a:lnTo>
                <a:cubicBezTo>
                  <a:pt x="7890962" y="1515875"/>
                  <a:pt x="7897948" y="1518205"/>
                  <a:pt x="7902608" y="1522862"/>
                </a:cubicBezTo>
                <a:cubicBezTo>
                  <a:pt x="7907265" y="1527520"/>
                  <a:pt x="7904936" y="1529850"/>
                  <a:pt x="7895620" y="1529850"/>
                </a:cubicBezTo>
                <a:cubicBezTo>
                  <a:pt x="7886304" y="1520534"/>
                  <a:pt x="7876987" y="1515875"/>
                  <a:pt x="7867670" y="1515875"/>
                </a:cubicBezTo>
                <a:close/>
                <a:moveTo>
                  <a:pt x="7099071" y="1515875"/>
                </a:moveTo>
                <a:lnTo>
                  <a:pt x="7071122" y="1529850"/>
                </a:lnTo>
                <a:cubicBezTo>
                  <a:pt x="7052488" y="1548483"/>
                  <a:pt x="7043172" y="1562457"/>
                  <a:pt x="7043172" y="1571774"/>
                </a:cubicBezTo>
                <a:lnTo>
                  <a:pt x="7071122" y="1557800"/>
                </a:lnTo>
                <a:lnTo>
                  <a:pt x="7085096" y="1529850"/>
                </a:lnTo>
                <a:close/>
                <a:moveTo>
                  <a:pt x="9768209" y="1501901"/>
                </a:moveTo>
                <a:lnTo>
                  <a:pt x="9768801" y="1502098"/>
                </a:lnTo>
                <a:lnTo>
                  <a:pt x="9768209" y="1502599"/>
                </a:lnTo>
                <a:close/>
                <a:moveTo>
                  <a:pt x="8440628" y="1501901"/>
                </a:moveTo>
                <a:cubicBezTo>
                  <a:pt x="8431309" y="1501901"/>
                  <a:pt x="8428983" y="1504229"/>
                  <a:pt x="8433640" y="1508889"/>
                </a:cubicBezTo>
                <a:cubicBezTo>
                  <a:pt x="8438297" y="1513546"/>
                  <a:pt x="8442956" y="1515875"/>
                  <a:pt x="8447614" y="1515875"/>
                </a:cubicBezTo>
                <a:cubicBezTo>
                  <a:pt x="8452271" y="1515875"/>
                  <a:pt x="8454602" y="1515875"/>
                  <a:pt x="8454602" y="1515875"/>
                </a:cubicBezTo>
                <a:close/>
                <a:moveTo>
                  <a:pt x="8161135" y="1501901"/>
                </a:moveTo>
                <a:lnTo>
                  <a:pt x="8189084" y="1501901"/>
                </a:lnTo>
                <a:cubicBezTo>
                  <a:pt x="8189084" y="1511217"/>
                  <a:pt x="8186756" y="1513546"/>
                  <a:pt x="8182098" y="1508889"/>
                </a:cubicBezTo>
                <a:cubicBezTo>
                  <a:pt x="8177440" y="1504229"/>
                  <a:pt x="8170454" y="1506558"/>
                  <a:pt x="8161135" y="1515875"/>
                </a:cubicBezTo>
                <a:cubicBezTo>
                  <a:pt x="8151820" y="1515875"/>
                  <a:pt x="8151820" y="1511217"/>
                  <a:pt x="8161135" y="1501901"/>
                </a:cubicBezTo>
                <a:close/>
                <a:moveTo>
                  <a:pt x="7535776" y="1493166"/>
                </a:moveTo>
                <a:cubicBezTo>
                  <a:pt x="7538104" y="1492002"/>
                  <a:pt x="7541598" y="1492585"/>
                  <a:pt x="7546256" y="1494913"/>
                </a:cubicBezTo>
                <a:cubicBezTo>
                  <a:pt x="7555573" y="1499572"/>
                  <a:pt x="7560230" y="1501901"/>
                  <a:pt x="7560230" y="1501901"/>
                </a:cubicBezTo>
                <a:lnTo>
                  <a:pt x="7560230" y="1515875"/>
                </a:lnTo>
                <a:cubicBezTo>
                  <a:pt x="7560230" y="1525191"/>
                  <a:pt x="7553244" y="1534508"/>
                  <a:pt x="7539268" y="1543824"/>
                </a:cubicBezTo>
                <a:cubicBezTo>
                  <a:pt x="7525295" y="1553141"/>
                  <a:pt x="7522964" y="1557800"/>
                  <a:pt x="7532281" y="1557800"/>
                </a:cubicBezTo>
                <a:lnTo>
                  <a:pt x="7546256" y="1571774"/>
                </a:lnTo>
                <a:lnTo>
                  <a:pt x="7532281" y="1571774"/>
                </a:lnTo>
                <a:cubicBezTo>
                  <a:pt x="7522964" y="1562457"/>
                  <a:pt x="7515978" y="1557800"/>
                  <a:pt x="7511320" y="1557800"/>
                </a:cubicBezTo>
                <a:cubicBezTo>
                  <a:pt x="7506662" y="1557800"/>
                  <a:pt x="7504334" y="1562457"/>
                  <a:pt x="7504334" y="1571774"/>
                </a:cubicBezTo>
                <a:cubicBezTo>
                  <a:pt x="7504334" y="1571774"/>
                  <a:pt x="7499674" y="1576431"/>
                  <a:pt x="7490358" y="1585748"/>
                </a:cubicBezTo>
                <a:lnTo>
                  <a:pt x="7476384" y="1585748"/>
                </a:lnTo>
                <a:lnTo>
                  <a:pt x="7490358" y="1557800"/>
                </a:lnTo>
                <a:cubicBezTo>
                  <a:pt x="7499674" y="1539167"/>
                  <a:pt x="7506662" y="1527520"/>
                  <a:pt x="7511320" y="1522862"/>
                </a:cubicBezTo>
                <a:cubicBezTo>
                  <a:pt x="7515978" y="1518205"/>
                  <a:pt x="7522964" y="1511217"/>
                  <a:pt x="7532281" y="1501901"/>
                </a:cubicBezTo>
                <a:cubicBezTo>
                  <a:pt x="7532281" y="1497244"/>
                  <a:pt x="7533445" y="1494331"/>
                  <a:pt x="7535776" y="1493166"/>
                </a:cubicBezTo>
                <a:close/>
                <a:moveTo>
                  <a:pt x="9893981" y="1487927"/>
                </a:moveTo>
                <a:cubicBezTo>
                  <a:pt x="9893981" y="1487927"/>
                  <a:pt x="9891650" y="1490256"/>
                  <a:pt x="9886993" y="1494913"/>
                </a:cubicBezTo>
                <a:cubicBezTo>
                  <a:pt x="9882335" y="1499572"/>
                  <a:pt x="9882335" y="1501901"/>
                  <a:pt x="9886993" y="1501901"/>
                </a:cubicBezTo>
                <a:cubicBezTo>
                  <a:pt x="9891650" y="1501901"/>
                  <a:pt x="9893981" y="1497244"/>
                  <a:pt x="9893981" y="1487927"/>
                </a:cubicBezTo>
                <a:close/>
                <a:moveTo>
                  <a:pt x="9614490" y="1487927"/>
                </a:moveTo>
                <a:cubicBezTo>
                  <a:pt x="9614490" y="1487927"/>
                  <a:pt x="9609833" y="1492585"/>
                  <a:pt x="9600514" y="1501901"/>
                </a:cubicBezTo>
                <a:lnTo>
                  <a:pt x="9586540" y="1515875"/>
                </a:lnTo>
                <a:lnTo>
                  <a:pt x="9614490" y="1501901"/>
                </a:lnTo>
                <a:close/>
                <a:moveTo>
                  <a:pt x="8328830" y="1487927"/>
                </a:moveTo>
                <a:cubicBezTo>
                  <a:pt x="8310199" y="1487927"/>
                  <a:pt x="8296223" y="1497244"/>
                  <a:pt x="8286907" y="1515875"/>
                </a:cubicBezTo>
                <a:cubicBezTo>
                  <a:pt x="8268276" y="1543824"/>
                  <a:pt x="8272933" y="1543824"/>
                  <a:pt x="8300882" y="1515875"/>
                </a:cubicBezTo>
                <a:lnTo>
                  <a:pt x="8314856" y="1515875"/>
                </a:lnTo>
                <a:cubicBezTo>
                  <a:pt x="8314856" y="1525191"/>
                  <a:pt x="8312526" y="1529850"/>
                  <a:pt x="8307868" y="1529850"/>
                </a:cubicBezTo>
                <a:cubicBezTo>
                  <a:pt x="8303211" y="1529850"/>
                  <a:pt x="8300882" y="1536836"/>
                  <a:pt x="8300882" y="1550812"/>
                </a:cubicBezTo>
                <a:lnTo>
                  <a:pt x="8300105" y="1557800"/>
                </a:lnTo>
                <a:lnTo>
                  <a:pt x="8286907" y="1557800"/>
                </a:lnTo>
                <a:cubicBezTo>
                  <a:pt x="8286907" y="1557800"/>
                  <a:pt x="8284578" y="1560129"/>
                  <a:pt x="8279919" y="1564786"/>
                </a:cubicBezTo>
                <a:cubicBezTo>
                  <a:pt x="8275262" y="1569445"/>
                  <a:pt x="8268276" y="1571774"/>
                  <a:pt x="8258958" y="1571774"/>
                </a:cubicBezTo>
                <a:lnTo>
                  <a:pt x="8272933" y="1585748"/>
                </a:lnTo>
                <a:cubicBezTo>
                  <a:pt x="8282250" y="1595064"/>
                  <a:pt x="8286907" y="1599723"/>
                  <a:pt x="8286907" y="1599723"/>
                </a:cubicBezTo>
                <a:cubicBezTo>
                  <a:pt x="8277590" y="1599723"/>
                  <a:pt x="8272933" y="1602052"/>
                  <a:pt x="8272933" y="1606709"/>
                </a:cubicBezTo>
                <a:cubicBezTo>
                  <a:pt x="8272933" y="1611368"/>
                  <a:pt x="8268276" y="1609040"/>
                  <a:pt x="8258958" y="1599723"/>
                </a:cubicBezTo>
                <a:lnTo>
                  <a:pt x="8258958" y="1613697"/>
                </a:lnTo>
                <a:cubicBezTo>
                  <a:pt x="8258958" y="1613697"/>
                  <a:pt x="8256628" y="1618356"/>
                  <a:pt x="8251972" y="1627673"/>
                </a:cubicBezTo>
                <a:cubicBezTo>
                  <a:pt x="8247314" y="1636989"/>
                  <a:pt x="8240326" y="1636989"/>
                  <a:pt x="8231008" y="1627673"/>
                </a:cubicBezTo>
                <a:cubicBezTo>
                  <a:pt x="8221693" y="1618356"/>
                  <a:pt x="8212377" y="1623013"/>
                  <a:pt x="8203060" y="1641646"/>
                </a:cubicBezTo>
                <a:lnTo>
                  <a:pt x="8189084" y="1655620"/>
                </a:lnTo>
                <a:cubicBezTo>
                  <a:pt x="8189084" y="1664936"/>
                  <a:pt x="8179770" y="1669596"/>
                  <a:pt x="8161135" y="1669596"/>
                </a:cubicBezTo>
                <a:cubicBezTo>
                  <a:pt x="8161135" y="1669596"/>
                  <a:pt x="8161135" y="1664936"/>
                  <a:pt x="8161135" y="1655620"/>
                </a:cubicBezTo>
                <a:cubicBezTo>
                  <a:pt x="8161135" y="1655620"/>
                  <a:pt x="8156478" y="1655620"/>
                  <a:pt x="8147162" y="1655620"/>
                </a:cubicBezTo>
                <a:cubicBezTo>
                  <a:pt x="8147162" y="1664936"/>
                  <a:pt x="8151820" y="1669596"/>
                  <a:pt x="8161135" y="1669596"/>
                </a:cubicBezTo>
                <a:cubicBezTo>
                  <a:pt x="8151820" y="1669596"/>
                  <a:pt x="8147162" y="1671925"/>
                  <a:pt x="8147162" y="1676582"/>
                </a:cubicBezTo>
                <a:cubicBezTo>
                  <a:pt x="8147162" y="1681241"/>
                  <a:pt x="8147162" y="1683569"/>
                  <a:pt x="8147162" y="1683569"/>
                </a:cubicBezTo>
                <a:cubicBezTo>
                  <a:pt x="8147162" y="1692886"/>
                  <a:pt x="8151820" y="1697545"/>
                  <a:pt x="8161135" y="1697545"/>
                </a:cubicBezTo>
                <a:lnTo>
                  <a:pt x="8161135" y="1711519"/>
                </a:lnTo>
                <a:cubicBezTo>
                  <a:pt x="8161135" y="1720836"/>
                  <a:pt x="8158806" y="1720836"/>
                  <a:pt x="8154149" y="1711519"/>
                </a:cubicBezTo>
                <a:cubicBezTo>
                  <a:pt x="8149492" y="1702203"/>
                  <a:pt x="8144832" y="1699874"/>
                  <a:pt x="8140174" y="1704531"/>
                </a:cubicBezTo>
                <a:cubicBezTo>
                  <a:pt x="8135516" y="1709190"/>
                  <a:pt x="8128530" y="1711519"/>
                  <a:pt x="8119214" y="1711519"/>
                </a:cubicBezTo>
                <a:cubicBezTo>
                  <a:pt x="8109896" y="1711519"/>
                  <a:pt x="8100581" y="1716176"/>
                  <a:pt x="8091264" y="1725493"/>
                </a:cubicBezTo>
                <a:cubicBezTo>
                  <a:pt x="8081948" y="1734809"/>
                  <a:pt x="8077288" y="1744126"/>
                  <a:pt x="8077288" y="1753442"/>
                </a:cubicBezTo>
                <a:lnTo>
                  <a:pt x="8063315" y="1767418"/>
                </a:lnTo>
                <a:cubicBezTo>
                  <a:pt x="8053998" y="1767418"/>
                  <a:pt x="8047010" y="1772075"/>
                  <a:pt x="8042354" y="1781392"/>
                </a:cubicBezTo>
                <a:cubicBezTo>
                  <a:pt x="8037694" y="1790708"/>
                  <a:pt x="8040022" y="1795365"/>
                  <a:pt x="8049339" y="1795365"/>
                </a:cubicBezTo>
                <a:lnTo>
                  <a:pt x="8049339" y="1809341"/>
                </a:lnTo>
                <a:cubicBezTo>
                  <a:pt x="8040022" y="1809341"/>
                  <a:pt x="8035366" y="1813999"/>
                  <a:pt x="8035366" y="1823315"/>
                </a:cubicBezTo>
                <a:cubicBezTo>
                  <a:pt x="8035366" y="1823315"/>
                  <a:pt x="8030708" y="1823315"/>
                  <a:pt x="8021392" y="1823315"/>
                </a:cubicBezTo>
                <a:cubicBezTo>
                  <a:pt x="8012075" y="1823315"/>
                  <a:pt x="8012075" y="1818658"/>
                  <a:pt x="8021392" y="1809341"/>
                </a:cubicBezTo>
                <a:cubicBezTo>
                  <a:pt x="8012075" y="1809341"/>
                  <a:pt x="8007416" y="1816329"/>
                  <a:pt x="8007416" y="1830303"/>
                </a:cubicBezTo>
                <a:cubicBezTo>
                  <a:pt x="8007416" y="1844276"/>
                  <a:pt x="8012075" y="1851264"/>
                  <a:pt x="8021392" y="1851264"/>
                </a:cubicBezTo>
                <a:lnTo>
                  <a:pt x="8021392" y="1865238"/>
                </a:lnTo>
                <a:cubicBezTo>
                  <a:pt x="8012075" y="1874557"/>
                  <a:pt x="8000430" y="1886202"/>
                  <a:pt x="7986454" y="1900176"/>
                </a:cubicBezTo>
                <a:cubicBezTo>
                  <a:pt x="7972480" y="1914149"/>
                  <a:pt x="7963164" y="1921137"/>
                  <a:pt x="7958505" y="1921137"/>
                </a:cubicBezTo>
                <a:cubicBezTo>
                  <a:pt x="7953848" y="1921137"/>
                  <a:pt x="7951519" y="1916480"/>
                  <a:pt x="7951519" y="1907163"/>
                </a:cubicBezTo>
                <a:cubicBezTo>
                  <a:pt x="7960836" y="1897847"/>
                  <a:pt x="7963164" y="1893188"/>
                  <a:pt x="7958505" y="1893188"/>
                </a:cubicBezTo>
                <a:cubicBezTo>
                  <a:pt x="7953848" y="1893188"/>
                  <a:pt x="7949188" y="1895518"/>
                  <a:pt x="7944531" y="1900176"/>
                </a:cubicBezTo>
                <a:cubicBezTo>
                  <a:pt x="7939874" y="1904833"/>
                  <a:pt x="7932886" y="1907163"/>
                  <a:pt x="7923570" y="1907163"/>
                </a:cubicBezTo>
                <a:lnTo>
                  <a:pt x="7881646" y="1963060"/>
                </a:lnTo>
                <a:cubicBezTo>
                  <a:pt x="7872330" y="1963060"/>
                  <a:pt x="7863014" y="1960732"/>
                  <a:pt x="7853697" y="1956074"/>
                </a:cubicBezTo>
                <a:cubicBezTo>
                  <a:pt x="7844380" y="1951415"/>
                  <a:pt x="7835064" y="1951415"/>
                  <a:pt x="7825748" y="1956074"/>
                </a:cubicBezTo>
                <a:cubicBezTo>
                  <a:pt x="7816431" y="1960732"/>
                  <a:pt x="7811774" y="1965391"/>
                  <a:pt x="7811774" y="1970048"/>
                </a:cubicBezTo>
                <a:cubicBezTo>
                  <a:pt x="7811774" y="1974706"/>
                  <a:pt x="7816431" y="1981693"/>
                  <a:pt x="7825748" y="1991010"/>
                </a:cubicBezTo>
                <a:lnTo>
                  <a:pt x="7839721" y="1977036"/>
                </a:lnTo>
                <a:cubicBezTo>
                  <a:pt x="7839721" y="1977036"/>
                  <a:pt x="7844380" y="1977036"/>
                  <a:pt x="7853697" y="1977036"/>
                </a:cubicBezTo>
                <a:cubicBezTo>
                  <a:pt x="7863014" y="1986353"/>
                  <a:pt x="7876987" y="1986353"/>
                  <a:pt x="7895620" y="1977036"/>
                </a:cubicBezTo>
                <a:cubicBezTo>
                  <a:pt x="7904936" y="1967720"/>
                  <a:pt x="7909594" y="1963060"/>
                  <a:pt x="7909594" y="1963060"/>
                </a:cubicBezTo>
                <a:cubicBezTo>
                  <a:pt x="7909594" y="1963060"/>
                  <a:pt x="7909594" y="1967720"/>
                  <a:pt x="7909594" y="1977036"/>
                </a:cubicBezTo>
                <a:cubicBezTo>
                  <a:pt x="7900278" y="1977036"/>
                  <a:pt x="7888632" y="1986353"/>
                  <a:pt x="7874658" y="2004985"/>
                </a:cubicBezTo>
                <a:cubicBezTo>
                  <a:pt x="7860684" y="2023616"/>
                  <a:pt x="7851366" y="2030604"/>
                  <a:pt x="7846709" y="2025947"/>
                </a:cubicBezTo>
                <a:cubicBezTo>
                  <a:pt x="7842052" y="2021288"/>
                  <a:pt x="7830404" y="2025947"/>
                  <a:pt x="7811774" y="2039921"/>
                </a:cubicBezTo>
                <a:cubicBezTo>
                  <a:pt x="7793140" y="2053895"/>
                  <a:pt x="7783824" y="2065542"/>
                  <a:pt x="7783824" y="2074858"/>
                </a:cubicBezTo>
                <a:cubicBezTo>
                  <a:pt x="7783824" y="2084175"/>
                  <a:pt x="7793140" y="2079516"/>
                  <a:pt x="7811774" y="2060883"/>
                </a:cubicBezTo>
                <a:cubicBezTo>
                  <a:pt x="7821090" y="2051566"/>
                  <a:pt x="7828076" y="2044578"/>
                  <a:pt x="7832735" y="2039921"/>
                </a:cubicBezTo>
                <a:cubicBezTo>
                  <a:pt x="7837392" y="2035264"/>
                  <a:pt x="7839721" y="2032933"/>
                  <a:pt x="7839721" y="2032933"/>
                </a:cubicBezTo>
                <a:cubicBezTo>
                  <a:pt x="7849038" y="2042249"/>
                  <a:pt x="7783824" y="2112122"/>
                  <a:pt x="7644078" y="2242551"/>
                </a:cubicBezTo>
                <a:cubicBezTo>
                  <a:pt x="7616130" y="2270501"/>
                  <a:pt x="7606813" y="2293793"/>
                  <a:pt x="7616130" y="2312424"/>
                </a:cubicBezTo>
                <a:lnTo>
                  <a:pt x="7630839" y="2310953"/>
                </a:lnTo>
                <a:lnTo>
                  <a:pt x="7644078" y="2284476"/>
                </a:lnTo>
                <a:lnTo>
                  <a:pt x="7658052" y="2270501"/>
                </a:lnTo>
                <a:cubicBezTo>
                  <a:pt x="7667369" y="2261184"/>
                  <a:pt x="7672028" y="2256527"/>
                  <a:pt x="7672028" y="2256527"/>
                </a:cubicBezTo>
                <a:cubicBezTo>
                  <a:pt x="7672028" y="2228577"/>
                  <a:pt x="7741901" y="2154047"/>
                  <a:pt x="7881646" y="2032933"/>
                </a:cubicBezTo>
                <a:cubicBezTo>
                  <a:pt x="7900278" y="2014302"/>
                  <a:pt x="7911924" y="2000326"/>
                  <a:pt x="7916582" y="1991010"/>
                </a:cubicBezTo>
                <a:lnTo>
                  <a:pt x="7917979" y="1982625"/>
                </a:lnTo>
                <a:lnTo>
                  <a:pt x="7923570" y="1984022"/>
                </a:lnTo>
                <a:cubicBezTo>
                  <a:pt x="7928227" y="1984024"/>
                  <a:pt x="7932886" y="1981693"/>
                  <a:pt x="7937544" y="1977036"/>
                </a:cubicBezTo>
                <a:lnTo>
                  <a:pt x="7965492" y="1949087"/>
                </a:lnTo>
                <a:cubicBezTo>
                  <a:pt x="7965492" y="1949087"/>
                  <a:pt x="7967822" y="1946758"/>
                  <a:pt x="7972480" y="1942099"/>
                </a:cubicBezTo>
                <a:cubicBezTo>
                  <a:pt x="7977138" y="1937441"/>
                  <a:pt x="7981797" y="1932782"/>
                  <a:pt x="7986454" y="1928125"/>
                </a:cubicBezTo>
                <a:cubicBezTo>
                  <a:pt x="7991114" y="1923466"/>
                  <a:pt x="7998100" y="1921137"/>
                  <a:pt x="8007416" y="1921137"/>
                </a:cubicBezTo>
                <a:lnTo>
                  <a:pt x="8007416" y="1935113"/>
                </a:lnTo>
                <a:cubicBezTo>
                  <a:pt x="7998100" y="1944429"/>
                  <a:pt x="7998100" y="1951415"/>
                  <a:pt x="8007416" y="1956074"/>
                </a:cubicBezTo>
                <a:cubicBezTo>
                  <a:pt x="8016732" y="1960732"/>
                  <a:pt x="8030708" y="1958403"/>
                  <a:pt x="8049339" y="1949087"/>
                </a:cubicBezTo>
                <a:cubicBezTo>
                  <a:pt x="8067972" y="1939770"/>
                  <a:pt x="8077288" y="1932782"/>
                  <a:pt x="8077288" y="1928125"/>
                </a:cubicBezTo>
                <a:cubicBezTo>
                  <a:pt x="8077288" y="1923466"/>
                  <a:pt x="8079619" y="1921137"/>
                  <a:pt x="8084276" y="1921137"/>
                </a:cubicBezTo>
                <a:cubicBezTo>
                  <a:pt x="8088934" y="1921137"/>
                  <a:pt x="8098250" y="1916480"/>
                  <a:pt x="8112226" y="1907163"/>
                </a:cubicBezTo>
                <a:cubicBezTo>
                  <a:pt x="8126200" y="1897847"/>
                  <a:pt x="8133188" y="1888530"/>
                  <a:pt x="8133188" y="1879214"/>
                </a:cubicBezTo>
                <a:lnTo>
                  <a:pt x="8133188" y="1865238"/>
                </a:lnTo>
                <a:cubicBezTo>
                  <a:pt x="8142504" y="1865238"/>
                  <a:pt x="8147162" y="1869897"/>
                  <a:pt x="8147162" y="1879214"/>
                </a:cubicBezTo>
                <a:cubicBezTo>
                  <a:pt x="8156478" y="1879214"/>
                  <a:pt x="8161135" y="1879214"/>
                  <a:pt x="8161135" y="1879214"/>
                </a:cubicBezTo>
                <a:cubicBezTo>
                  <a:pt x="8151820" y="1851264"/>
                  <a:pt x="8156478" y="1846607"/>
                  <a:pt x="8175111" y="1865238"/>
                </a:cubicBezTo>
                <a:cubicBezTo>
                  <a:pt x="8184428" y="1874557"/>
                  <a:pt x="8189084" y="1883871"/>
                  <a:pt x="8189084" y="1893188"/>
                </a:cubicBezTo>
                <a:lnTo>
                  <a:pt x="8203060" y="1893188"/>
                </a:lnTo>
                <a:cubicBezTo>
                  <a:pt x="8231008" y="1855922"/>
                  <a:pt x="8235667" y="1832632"/>
                  <a:pt x="8217034" y="1823315"/>
                </a:cubicBezTo>
                <a:cubicBezTo>
                  <a:pt x="8207718" y="1813999"/>
                  <a:pt x="8207718" y="1804682"/>
                  <a:pt x="8217034" y="1795365"/>
                </a:cubicBezTo>
                <a:lnTo>
                  <a:pt x="8231008" y="1767418"/>
                </a:lnTo>
                <a:cubicBezTo>
                  <a:pt x="8240326" y="1767418"/>
                  <a:pt x="8249642" y="1767418"/>
                  <a:pt x="8258958" y="1767418"/>
                </a:cubicBezTo>
                <a:lnTo>
                  <a:pt x="8258958" y="1739469"/>
                </a:lnTo>
                <a:cubicBezTo>
                  <a:pt x="8258958" y="1730152"/>
                  <a:pt x="8268276" y="1725493"/>
                  <a:pt x="8286907" y="1725493"/>
                </a:cubicBezTo>
                <a:lnTo>
                  <a:pt x="8300882" y="1711519"/>
                </a:lnTo>
                <a:cubicBezTo>
                  <a:pt x="8300882" y="1702203"/>
                  <a:pt x="8305540" y="1697545"/>
                  <a:pt x="8314856" y="1697545"/>
                </a:cubicBezTo>
                <a:cubicBezTo>
                  <a:pt x="8333488" y="1697545"/>
                  <a:pt x="8342806" y="1699874"/>
                  <a:pt x="8342806" y="1704531"/>
                </a:cubicBezTo>
                <a:cubicBezTo>
                  <a:pt x="8342806" y="1709190"/>
                  <a:pt x="8347463" y="1716176"/>
                  <a:pt x="8356780" y="1725493"/>
                </a:cubicBezTo>
                <a:cubicBezTo>
                  <a:pt x="8356780" y="1725493"/>
                  <a:pt x="8359110" y="1723164"/>
                  <a:pt x="8363768" y="1718507"/>
                </a:cubicBezTo>
                <a:cubicBezTo>
                  <a:pt x="8368424" y="1713848"/>
                  <a:pt x="8375412" y="1706862"/>
                  <a:pt x="8384729" y="1697545"/>
                </a:cubicBezTo>
                <a:lnTo>
                  <a:pt x="8384729" y="1669596"/>
                </a:lnTo>
                <a:cubicBezTo>
                  <a:pt x="8375412" y="1678912"/>
                  <a:pt x="8366096" y="1683569"/>
                  <a:pt x="8356780" y="1683569"/>
                </a:cubicBezTo>
                <a:cubicBezTo>
                  <a:pt x="8347463" y="1683569"/>
                  <a:pt x="8342806" y="1678912"/>
                  <a:pt x="8342806" y="1669596"/>
                </a:cubicBezTo>
                <a:lnTo>
                  <a:pt x="8398703" y="1627673"/>
                </a:lnTo>
                <a:cubicBezTo>
                  <a:pt x="8408021" y="1618356"/>
                  <a:pt x="8415007" y="1611368"/>
                  <a:pt x="8419664" y="1606709"/>
                </a:cubicBezTo>
                <a:cubicBezTo>
                  <a:pt x="8424323" y="1602052"/>
                  <a:pt x="8426652" y="1590406"/>
                  <a:pt x="8426652" y="1571774"/>
                </a:cubicBezTo>
                <a:cubicBezTo>
                  <a:pt x="8426652" y="1553141"/>
                  <a:pt x="8421995" y="1539167"/>
                  <a:pt x="8412678" y="1529850"/>
                </a:cubicBezTo>
                <a:cubicBezTo>
                  <a:pt x="8403360" y="1520534"/>
                  <a:pt x="8396374" y="1515875"/>
                  <a:pt x="8391717" y="1515875"/>
                </a:cubicBezTo>
                <a:cubicBezTo>
                  <a:pt x="8387060" y="1515875"/>
                  <a:pt x="8384729" y="1515875"/>
                  <a:pt x="8384729" y="1515875"/>
                </a:cubicBezTo>
                <a:lnTo>
                  <a:pt x="8370755" y="1501901"/>
                </a:lnTo>
                <a:cubicBezTo>
                  <a:pt x="8361436" y="1492585"/>
                  <a:pt x="8347463" y="1487927"/>
                  <a:pt x="8328830" y="1487927"/>
                </a:cubicBezTo>
                <a:close/>
                <a:moveTo>
                  <a:pt x="7699976" y="1487927"/>
                </a:moveTo>
                <a:cubicBezTo>
                  <a:pt x="7718608" y="1487927"/>
                  <a:pt x="7727925" y="1487927"/>
                  <a:pt x="7727925" y="1487927"/>
                </a:cubicBezTo>
                <a:lnTo>
                  <a:pt x="7686002" y="1543824"/>
                </a:lnTo>
                <a:cubicBezTo>
                  <a:pt x="7686002" y="1534508"/>
                  <a:pt x="7686002" y="1525191"/>
                  <a:pt x="7686002" y="1515875"/>
                </a:cubicBezTo>
                <a:cubicBezTo>
                  <a:pt x="7686002" y="1515875"/>
                  <a:pt x="7681344" y="1515875"/>
                  <a:pt x="7672028" y="1515875"/>
                </a:cubicBezTo>
                <a:cubicBezTo>
                  <a:pt x="7672028" y="1515875"/>
                  <a:pt x="7672028" y="1511217"/>
                  <a:pt x="7672028" y="1501901"/>
                </a:cubicBezTo>
                <a:cubicBezTo>
                  <a:pt x="7681344" y="1501901"/>
                  <a:pt x="7690660" y="1497244"/>
                  <a:pt x="7699976" y="1487927"/>
                </a:cubicBezTo>
                <a:close/>
                <a:moveTo>
                  <a:pt x="6714770" y="1487927"/>
                </a:moveTo>
                <a:cubicBezTo>
                  <a:pt x="6710113" y="1487927"/>
                  <a:pt x="6707782" y="1492585"/>
                  <a:pt x="6707782" y="1501901"/>
                </a:cubicBezTo>
                <a:cubicBezTo>
                  <a:pt x="6707782" y="1501901"/>
                  <a:pt x="6710113" y="1499572"/>
                  <a:pt x="6714770" y="1494913"/>
                </a:cubicBezTo>
                <a:cubicBezTo>
                  <a:pt x="6719428" y="1490256"/>
                  <a:pt x="6719428" y="1487927"/>
                  <a:pt x="6714770" y="1487927"/>
                </a:cubicBezTo>
                <a:close/>
                <a:moveTo>
                  <a:pt x="11319384" y="1473952"/>
                </a:moveTo>
                <a:cubicBezTo>
                  <a:pt x="11319384" y="1473952"/>
                  <a:pt x="11324040" y="1478609"/>
                  <a:pt x="11333360" y="1487927"/>
                </a:cubicBezTo>
                <a:cubicBezTo>
                  <a:pt x="11333360" y="1497244"/>
                  <a:pt x="11328702" y="1501901"/>
                  <a:pt x="11319384" y="1501901"/>
                </a:cubicBezTo>
                <a:cubicBezTo>
                  <a:pt x="11310066" y="1501901"/>
                  <a:pt x="11305408" y="1501901"/>
                  <a:pt x="11305408" y="1501901"/>
                </a:cubicBezTo>
                <a:close/>
                <a:moveTo>
                  <a:pt x="8468575" y="1473952"/>
                </a:moveTo>
                <a:cubicBezTo>
                  <a:pt x="8459259" y="1473952"/>
                  <a:pt x="8454602" y="1478609"/>
                  <a:pt x="8454602" y="1487927"/>
                </a:cubicBezTo>
                <a:cubicBezTo>
                  <a:pt x="8454602" y="1497244"/>
                  <a:pt x="8459259" y="1501901"/>
                  <a:pt x="8468575" y="1501901"/>
                </a:cubicBezTo>
                <a:cubicBezTo>
                  <a:pt x="8477894" y="1501901"/>
                  <a:pt x="8482551" y="1497244"/>
                  <a:pt x="8482551" y="1487927"/>
                </a:cubicBezTo>
                <a:close/>
                <a:moveTo>
                  <a:pt x="8035366" y="1473952"/>
                </a:moveTo>
                <a:lnTo>
                  <a:pt x="8049339" y="1473952"/>
                </a:lnTo>
                <a:lnTo>
                  <a:pt x="8035366" y="1487927"/>
                </a:lnTo>
                <a:lnTo>
                  <a:pt x="8021392" y="1515875"/>
                </a:lnTo>
                <a:cubicBezTo>
                  <a:pt x="8002758" y="1543824"/>
                  <a:pt x="7993442" y="1557800"/>
                  <a:pt x="7993442" y="1557800"/>
                </a:cubicBezTo>
                <a:lnTo>
                  <a:pt x="7979466" y="1543824"/>
                </a:lnTo>
                <a:cubicBezTo>
                  <a:pt x="7979466" y="1543824"/>
                  <a:pt x="7974809" y="1548483"/>
                  <a:pt x="7965492" y="1557800"/>
                </a:cubicBezTo>
                <a:lnTo>
                  <a:pt x="7951519" y="1557800"/>
                </a:lnTo>
                <a:cubicBezTo>
                  <a:pt x="7960836" y="1548483"/>
                  <a:pt x="7965492" y="1539167"/>
                  <a:pt x="7965492" y="1529850"/>
                </a:cubicBezTo>
                <a:cubicBezTo>
                  <a:pt x="7984126" y="1520534"/>
                  <a:pt x="7998100" y="1515875"/>
                  <a:pt x="8007416" y="1515875"/>
                </a:cubicBezTo>
                <a:cubicBezTo>
                  <a:pt x="8007416" y="1506558"/>
                  <a:pt x="8016732" y="1492585"/>
                  <a:pt x="8035366" y="1473952"/>
                </a:cubicBezTo>
                <a:close/>
                <a:moveTo>
                  <a:pt x="7909594" y="1473952"/>
                </a:moveTo>
                <a:lnTo>
                  <a:pt x="7923570" y="1473952"/>
                </a:lnTo>
                <a:lnTo>
                  <a:pt x="7937544" y="1487927"/>
                </a:lnTo>
                <a:cubicBezTo>
                  <a:pt x="7937544" y="1487927"/>
                  <a:pt x="7942202" y="1487927"/>
                  <a:pt x="7951519" y="1487927"/>
                </a:cubicBezTo>
                <a:lnTo>
                  <a:pt x="7965492" y="1473952"/>
                </a:lnTo>
                <a:cubicBezTo>
                  <a:pt x="7965492" y="1483268"/>
                  <a:pt x="7965492" y="1487927"/>
                  <a:pt x="7965492" y="1487927"/>
                </a:cubicBezTo>
                <a:lnTo>
                  <a:pt x="7937544" y="1501901"/>
                </a:lnTo>
                <a:cubicBezTo>
                  <a:pt x="7918910" y="1501901"/>
                  <a:pt x="7909594" y="1501901"/>
                  <a:pt x="7909594" y="1501901"/>
                </a:cubicBezTo>
                <a:cubicBezTo>
                  <a:pt x="7890962" y="1501901"/>
                  <a:pt x="7886304" y="1497244"/>
                  <a:pt x="7895620" y="1487927"/>
                </a:cubicBezTo>
                <a:close/>
                <a:moveTo>
                  <a:pt x="7574206" y="1473952"/>
                </a:moveTo>
                <a:cubicBezTo>
                  <a:pt x="7583522" y="1473952"/>
                  <a:pt x="7588180" y="1473952"/>
                  <a:pt x="7588180" y="1473952"/>
                </a:cubicBezTo>
                <a:cubicBezTo>
                  <a:pt x="7588180" y="1473952"/>
                  <a:pt x="7588180" y="1478609"/>
                  <a:pt x="7588180" y="1487927"/>
                </a:cubicBezTo>
                <a:lnTo>
                  <a:pt x="7574206" y="1501901"/>
                </a:lnTo>
                <a:lnTo>
                  <a:pt x="7574206" y="1487927"/>
                </a:lnTo>
                <a:close/>
                <a:moveTo>
                  <a:pt x="8370755" y="1459978"/>
                </a:moveTo>
                <a:cubicBezTo>
                  <a:pt x="8370755" y="1469294"/>
                  <a:pt x="8373084" y="1473952"/>
                  <a:pt x="8377741" y="1473952"/>
                </a:cubicBezTo>
                <a:cubicBezTo>
                  <a:pt x="8382398" y="1473952"/>
                  <a:pt x="8384729" y="1473952"/>
                  <a:pt x="8384729" y="1473952"/>
                </a:cubicBezTo>
                <a:lnTo>
                  <a:pt x="8384729" y="1459978"/>
                </a:lnTo>
                <a:cubicBezTo>
                  <a:pt x="8375412" y="1459978"/>
                  <a:pt x="8370755" y="1459978"/>
                  <a:pt x="8370755" y="1459978"/>
                </a:cubicBezTo>
                <a:close/>
                <a:moveTo>
                  <a:pt x="7616130" y="1459978"/>
                </a:moveTo>
                <a:cubicBezTo>
                  <a:pt x="7625446" y="1459978"/>
                  <a:pt x="7630103" y="1459978"/>
                  <a:pt x="7630103" y="1459978"/>
                </a:cubicBezTo>
                <a:lnTo>
                  <a:pt x="7616130" y="1473952"/>
                </a:lnTo>
                <a:cubicBezTo>
                  <a:pt x="7616130" y="1473952"/>
                  <a:pt x="7616130" y="1469294"/>
                  <a:pt x="7616130" y="1459978"/>
                </a:cubicBezTo>
                <a:close/>
                <a:moveTo>
                  <a:pt x="7406511" y="1459978"/>
                </a:moveTo>
                <a:lnTo>
                  <a:pt x="7420485" y="1459978"/>
                </a:lnTo>
                <a:lnTo>
                  <a:pt x="7406511" y="1473952"/>
                </a:lnTo>
                <a:close/>
                <a:moveTo>
                  <a:pt x="2110157" y="1459978"/>
                </a:moveTo>
                <a:lnTo>
                  <a:pt x="2097734" y="1469294"/>
                </a:lnTo>
                <a:lnTo>
                  <a:pt x="2099677" y="1463471"/>
                </a:lnTo>
                <a:cubicBezTo>
                  <a:pt x="2102005" y="1461142"/>
                  <a:pt x="2105500" y="1459978"/>
                  <a:pt x="2110157" y="1459978"/>
                </a:cubicBezTo>
                <a:close/>
                <a:moveTo>
                  <a:pt x="8566398" y="1446002"/>
                </a:moveTo>
                <a:cubicBezTo>
                  <a:pt x="8575716" y="1446002"/>
                  <a:pt x="8580373" y="1450661"/>
                  <a:pt x="8580373" y="1459978"/>
                </a:cubicBezTo>
                <a:cubicBezTo>
                  <a:pt x="8580373" y="1459978"/>
                  <a:pt x="8575716" y="1459978"/>
                  <a:pt x="8566398" y="1459978"/>
                </a:cubicBezTo>
                <a:cubicBezTo>
                  <a:pt x="8566398" y="1459978"/>
                  <a:pt x="8566398" y="1455318"/>
                  <a:pt x="8566398" y="1446002"/>
                </a:cubicBezTo>
                <a:close/>
                <a:moveTo>
                  <a:pt x="7867670" y="1446002"/>
                </a:moveTo>
                <a:cubicBezTo>
                  <a:pt x="7867670" y="1446002"/>
                  <a:pt x="7872330" y="1446002"/>
                  <a:pt x="7881646" y="1446002"/>
                </a:cubicBezTo>
                <a:lnTo>
                  <a:pt x="7881646" y="1459978"/>
                </a:lnTo>
                <a:cubicBezTo>
                  <a:pt x="7872330" y="1459978"/>
                  <a:pt x="7867670" y="1459978"/>
                  <a:pt x="7867670" y="1459978"/>
                </a:cubicBezTo>
                <a:cubicBezTo>
                  <a:pt x="7867670" y="1450661"/>
                  <a:pt x="7867670" y="1446002"/>
                  <a:pt x="7867670" y="1446002"/>
                </a:cubicBezTo>
                <a:close/>
                <a:moveTo>
                  <a:pt x="7532281" y="1446002"/>
                </a:moveTo>
                <a:cubicBezTo>
                  <a:pt x="7532281" y="1446002"/>
                  <a:pt x="7536940" y="1446002"/>
                  <a:pt x="7546256" y="1446002"/>
                </a:cubicBezTo>
                <a:cubicBezTo>
                  <a:pt x="7546256" y="1455318"/>
                  <a:pt x="7541598" y="1459978"/>
                  <a:pt x="7532281" y="1459978"/>
                </a:cubicBezTo>
                <a:cubicBezTo>
                  <a:pt x="7522964" y="1459978"/>
                  <a:pt x="7522964" y="1455318"/>
                  <a:pt x="7532281" y="1446002"/>
                </a:cubicBezTo>
                <a:close/>
                <a:moveTo>
                  <a:pt x="10786605" y="1437268"/>
                </a:moveTo>
                <a:cubicBezTo>
                  <a:pt x="10785439" y="1436103"/>
                  <a:pt x="10783693" y="1436687"/>
                  <a:pt x="10781364" y="1439016"/>
                </a:cubicBezTo>
                <a:cubicBezTo>
                  <a:pt x="10776707" y="1443673"/>
                  <a:pt x="10774376" y="1450661"/>
                  <a:pt x="10774376" y="1459978"/>
                </a:cubicBezTo>
                <a:lnTo>
                  <a:pt x="10760402" y="1473952"/>
                </a:lnTo>
                <a:cubicBezTo>
                  <a:pt x="10732453" y="1473952"/>
                  <a:pt x="10723136" y="1483268"/>
                  <a:pt x="10732453" y="1501901"/>
                </a:cubicBezTo>
                <a:cubicBezTo>
                  <a:pt x="10732453" y="1511217"/>
                  <a:pt x="10732453" y="1515875"/>
                  <a:pt x="10732453" y="1515875"/>
                </a:cubicBezTo>
                <a:cubicBezTo>
                  <a:pt x="10723136" y="1515875"/>
                  <a:pt x="10718479" y="1520534"/>
                  <a:pt x="10718479" y="1529850"/>
                </a:cubicBezTo>
                <a:cubicBezTo>
                  <a:pt x="10718479" y="1539167"/>
                  <a:pt x="10718479" y="1543824"/>
                  <a:pt x="10718479" y="1543824"/>
                </a:cubicBezTo>
                <a:cubicBezTo>
                  <a:pt x="10718479" y="1553141"/>
                  <a:pt x="10718479" y="1557800"/>
                  <a:pt x="10718479" y="1557800"/>
                </a:cubicBezTo>
                <a:cubicBezTo>
                  <a:pt x="10718479" y="1567116"/>
                  <a:pt x="10723136" y="1567116"/>
                  <a:pt x="10732453" y="1557800"/>
                </a:cubicBezTo>
                <a:lnTo>
                  <a:pt x="10732453" y="1571774"/>
                </a:lnTo>
                <a:lnTo>
                  <a:pt x="10732453" y="1585748"/>
                </a:lnTo>
                <a:cubicBezTo>
                  <a:pt x="10751086" y="1567116"/>
                  <a:pt x="10769719" y="1553141"/>
                  <a:pt x="10788352" y="1543824"/>
                </a:cubicBezTo>
                <a:cubicBezTo>
                  <a:pt x="10825618" y="1506558"/>
                  <a:pt x="10834932" y="1487927"/>
                  <a:pt x="10816301" y="1487927"/>
                </a:cubicBezTo>
                <a:cubicBezTo>
                  <a:pt x="10816301" y="1487927"/>
                  <a:pt x="10811644" y="1492585"/>
                  <a:pt x="10802326" y="1501901"/>
                </a:cubicBezTo>
                <a:lnTo>
                  <a:pt x="10795340" y="1487927"/>
                </a:lnTo>
                <a:lnTo>
                  <a:pt x="10800579" y="1482686"/>
                </a:lnTo>
                <a:cubicBezTo>
                  <a:pt x="10801743" y="1479193"/>
                  <a:pt x="10802326" y="1473952"/>
                  <a:pt x="10802326" y="1466964"/>
                </a:cubicBezTo>
                <a:cubicBezTo>
                  <a:pt x="10802326" y="1452990"/>
                  <a:pt x="10802326" y="1446002"/>
                  <a:pt x="10802326" y="1446002"/>
                </a:cubicBezTo>
                <a:cubicBezTo>
                  <a:pt x="10793009" y="1446002"/>
                  <a:pt x="10788352" y="1446002"/>
                  <a:pt x="10788352" y="1446002"/>
                </a:cubicBezTo>
                <a:cubicBezTo>
                  <a:pt x="10788352" y="1441345"/>
                  <a:pt x="10787770" y="1438434"/>
                  <a:pt x="10786605" y="1437268"/>
                </a:cubicBezTo>
                <a:close/>
                <a:moveTo>
                  <a:pt x="11305408" y="1432028"/>
                </a:moveTo>
                <a:lnTo>
                  <a:pt x="11305408" y="1446002"/>
                </a:lnTo>
                <a:lnTo>
                  <a:pt x="11291434" y="1446002"/>
                </a:lnTo>
                <a:cubicBezTo>
                  <a:pt x="11291434" y="1436685"/>
                  <a:pt x="11296094" y="1432028"/>
                  <a:pt x="11305408" y="1432028"/>
                </a:cubicBezTo>
                <a:close/>
                <a:moveTo>
                  <a:pt x="10299243" y="1432028"/>
                </a:moveTo>
                <a:lnTo>
                  <a:pt x="10299243" y="1459978"/>
                </a:lnTo>
                <a:cubicBezTo>
                  <a:pt x="10299243" y="1459978"/>
                  <a:pt x="10301572" y="1457647"/>
                  <a:pt x="10306229" y="1452990"/>
                </a:cubicBezTo>
                <a:cubicBezTo>
                  <a:pt x="10310886" y="1448333"/>
                  <a:pt x="10313217" y="1446002"/>
                  <a:pt x="10313217" y="1446002"/>
                </a:cubicBezTo>
                <a:cubicBezTo>
                  <a:pt x="10313217" y="1436685"/>
                  <a:pt x="10308559" y="1432028"/>
                  <a:pt x="10299243" y="1432028"/>
                </a:cubicBezTo>
                <a:close/>
                <a:moveTo>
                  <a:pt x="7965492" y="1432028"/>
                </a:moveTo>
                <a:lnTo>
                  <a:pt x="7979466" y="1432028"/>
                </a:lnTo>
                <a:cubicBezTo>
                  <a:pt x="7979466" y="1441345"/>
                  <a:pt x="7974809" y="1446002"/>
                  <a:pt x="7965492" y="1446002"/>
                </a:cubicBezTo>
                <a:cubicBezTo>
                  <a:pt x="7965492" y="1436685"/>
                  <a:pt x="7965492" y="1432028"/>
                  <a:pt x="7965492" y="1432028"/>
                </a:cubicBezTo>
                <a:close/>
                <a:moveTo>
                  <a:pt x="7755874" y="1432028"/>
                </a:moveTo>
                <a:cubicBezTo>
                  <a:pt x="7765191" y="1432028"/>
                  <a:pt x="7765191" y="1436685"/>
                  <a:pt x="7755874" y="1446002"/>
                </a:cubicBezTo>
                <a:lnTo>
                  <a:pt x="7741901" y="1459978"/>
                </a:lnTo>
                <a:cubicBezTo>
                  <a:pt x="7741901" y="1450661"/>
                  <a:pt x="7744230" y="1443673"/>
                  <a:pt x="7748887" y="1439016"/>
                </a:cubicBezTo>
                <a:cubicBezTo>
                  <a:pt x="7753546" y="1434357"/>
                  <a:pt x="7755874" y="1432028"/>
                  <a:pt x="7755874" y="1432028"/>
                </a:cubicBezTo>
                <a:close/>
                <a:moveTo>
                  <a:pt x="6763682" y="1432028"/>
                </a:moveTo>
                <a:lnTo>
                  <a:pt x="6735732" y="1459978"/>
                </a:lnTo>
                <a:lnTo>
                  <a:pt x="6749708" y="1459978"/>
                </a:lnTo>
                <a:cubicBezTo>
                  <a:pt x="6759024" y="1450661"/>
                  <a:pt x="6763682" y="1441345"/>
                  <a:pt x="6763682" y="1432028"/>
                </a:cubicBezTo>
                <a:close/>
                <a:moveTo>
                  <a:pt x="1956436" y="1432028"/>
                </a:moveTo>
                <a:lnTo>
                  <a:pt x="1942462" y="1487927"/>
                </a:lnTo>
                <a:cubicBezTo>
                  <a:pt x="1923829" y="1506558"/>
                  <a:pt x="1900539" y="1529850"/>
                  <a:pt x="1872590" y="1557800"/>
                </a:cubicBezTo>
                <a:cubicBezTo>
                  <a:pt x="1844640" y="1595064"/>
                  <a:pt x="1828335" y="1611368"/>
                  <a:pt x="1823679" y="1606709"/>
                </a:cubicBezTo>
                <a:cubicBezTo>
                  <a:pt x="1819021" y="1602052"/>
                  <a:pt x="1826009" y="1590406"/>
                  <a:pt x="1844640" y="1571774"/>
                </a:cubicBezTo>
                <a:cubicBezTo>
                  <a:pt x="1909855" y="1478609"/>
                  <a:pt x="1947121" y="1432028"/>
                  <a:pt x="1956436" y="1432028"/>
                </a:cubicBezTo>
                <a:close/>
                <a:moveTo>
                  <a:pt x="10900148" y="1418052"/>
                </a:moveTo>
                <a:cubicBezTo>
                  <a:pt x="10909464" y="1418052"/>
                  <a:pt x="10914122" y="1418052"/>
                  <a:pt x="10914122" y="1418052"/>
                </a:cubicBezTo>
                <a:cubicBezTo>
                  <a:pt x="10886172" y="1455318"/>
                  <a:pt x="10872198" y="1469294"/>
                  <a:pt x="10872198" y="1459978"/>
                </a:cubicBezTo>
                <a:close/>
                <a:moveTo>
                  <a:pt x="9796158" y="1418052"/>
                </a:moveTo>
                <a:cubicBezTo>
                  <a:pt x="9786842" y="1418052"/>
                  <a:pt x="9782185" y="1422712"/>
                  <a:pt x="9782185" y="1432028"/>
                </a:cubicBezTo>
                <a:lnTo>
                  <a:pt x="9796158" y="1432028"/>
                </a:lnTo>
                <a:cubicBezTo>
                  <a:pt x="9796158" y="1432028"/>
                  <a:pt x="9796158" y="1427371"/>
                  <a:pt x="9796158" y="1418052"/>
                </a:cubicBezTo>
                <a:close/>
                <a:moveTo>
                  <a:pt x="8468575" y="1418052"/>
                </a:moveTo>
                <a:lnTo>
                  <a:pt x="8482551" y="1446002"/>
                </a:lnTo>
                <a:cubicBezTo>
                  <a:pt x="8491868" y="1446002"/>
                  <a:pt x="8496525" y="1443673"/>
                  <a:pt x="8496525" y="1439016"/>
                </a:cubicBezTo>
                <a:cubicBezTo>
                  <a:pt x="8496525" y="1434357"/>
                  <a:pt x="8491868" y="1429700"/>
                  <a:pt x="8482551" y="1425041"/>
                </a:cubicBezTo>
                <a:cubicBezTo>
                  <a:pt x="8473233" y="1420383"/>
                  <a:pt x="8468575" y="1418052"/>
                  <a:pt x="8468575" y="1418052"/>
                </a:cubicBezTo>
                <a:close/>
                <a:moveTo>
                  <a:pt x="8398703" y="1418052"/>
                </a:moveTo>
                <a:cubicBezTo>
                  <a:pt x="8389386" y="1418052"/>
                  <a:pt x="8384729" y="1422712"/>
                  <a:pt x="8384729" y="1432028"/>
                </a:cubicBezTo>
                <a:lnTo>
                  <a:pt x="8398703" y="1432028"/>
                </a:lnTo>
                <a:cubicBezTo>
                  <a:pt x="8398703" y="1432028"/>
                  <a:pt x="8398703" y="1427371"/>
                  <a:pt x="8398703" y="1418052"/>
                </a:cubicBezTo>
                <a:close/>
                <a:moveTo>
                  <a:pt x="7420485" y="1418052"/>
                </a:moveTo>
                <a:lnTo>
                  <a:pt x="7434460" y="1432028"/>
                </a:lnTo>
                <a:cubicBezTo>
                  <a:pt x="7443777" y="1441345"/>
                  <a:pt x="7443777" y="1446002"/>
                  <a:pt x="7434460" y="1446002"/>
                </a:cubicBezTo>
                <a:cubicBezTo>
                  <a:pt x="7425144" y="1436685"/>
                  <a:pt x="7420485" y="1427371"/>
                  <a:pt x="7420485" y="1418052"/>
                </a:cubicBezTo>
                <a:close/>
                <a:moveTo>
                  <a:pt x="7224842" y="1418052"/>
                </a:moveTo>
                <a:lnTo>
                  <a:pt x="7238816" y="1432028"/>
                </a:lnTo>
                <a:lnTo>
                  <a:pt x="7238816" y="1418052"/>
                </a:lnTo>
                <a:close/>
                <a:moveTo>
                  <a:pt x="11038147" y="1409320"/>
                </a:moveTo>
                <a:cubicBezTo>
                  <a:pt x="11041640" y="1408156"/>
                  <a:pt x="11044550" y="1408738"/>
                  <a:pt x="11046879" y="1411067"/>
                </a:cubicBezTo>
                <a:cubicBezTo>
                  <a:pt x="11051536" y="1415724"/>
                  <a:pt x="11053869" y="1418052"/>
                  <a:pt x="11053869" y="1418052"/>
                </a:cubicBezTo>
                <a:cubicBezTo>
                  <a:pt x="11053869" y="1427371"/>
                  <a:pt x="11046879" y="1439016"/>
                  <a:pt x="11032905" y="1452990"/>
                </a:cubicBezTo>
                <a:cubicBezTo>
                  <a:pt x="11018932" y="1466964"/>
                  <a:pt x="11007286" y="1473952"/>
                  <a:pt x="10997970" y="1473952"/>
                </a:cubicBezTo>
                <a:cubicBezTo>
                  <a:pt x="10988652" y="1473952"/>
                  <a:pt x="10988652" y="1469294"/>
                  <a:pt x="10997970" y="1459978"/>
                </a:cubicBezTo>
                <a:lnTo>
                  <a:pt x="11011944" y="1446002"/>
                </a:lnTo>
                <a:cubicBezTo>
                  <a:pt x="11021260" y="1446002"/>
                  <a:pt x="11025917" y="1441345"/>
                  <a:pt x="11025917" y="1432028"/>
                </a:cubicBezTo>
                <a:cubicBezTo>
                  <a:pt x="11025917" y="1422712"/>
                  <a:pt x="11021260" y="1418052"/>
                  <a:pt x="11011944" y="1418052"/>
                </a:cubicBezTo>
                <a:lnTo>
                  <a:pt x="11025917" y="1418052"/>
                </a:lnTo>
                <a:cubicBezTo>
                  <a:pt x="11030577" y="1413395"/>
                  <a:pt x="11034654" y="1410484"/>
                  <a:pt x="11038147" y="1409320"/>
                </a:cubicBezTo>
                <a:close/>
                <a:moveTo>
                  <a:pt x="10369116" y="1404079"/>
                </a:moveTo>
                <a:lnTo>
                  <a:pt x="10355140" y="1418052"/>
                </a:lnTo>
                <a:cubicBezTo>
                  <a:pt x="10364458" y="1418052"/>
                  <a:pt x="10371444" y="1418052"/>
                  <a:pt x="10376102" y="1418052"/>
                </a:cubicBezTo>
                <a:cubicBezTo>
                  <a:pt x="10380759" y="1418052"/>
                  <a:pt x="10378432" y="1413395"/>
                  <a:pt x="10369116" y="1404079"/>
                </a:cubicBezTo>
                <a:close/>
                <a:moveTo>
                  <a:pt x="8426652" y="1404079"/>
                </a:moveTo>
                <a:lnTo>
                  <a:pt x="8454602" y="1459978"/>
                </a:lnTo>
                <a:lnTo>
                  <a:pt x="8482551" y="1459978"/>
                </a:lnTo>
                <a:cubicBezTo>
                  <a:pt x="8482551" y="1459978"/>
                  <a:pt x="8480221" y="1457647"/>
                  <a:pt x="8475563" y="1452990"/>
                </a:cubicBezTo>
                <a:cubicBezTo>
                  <a:pt x="8470906" y="1448333"/>
                  <a:pt x="8466247" y="1446002"/>
                  <a:pt x="8461589" y="1446002"/>
                </a:cubicBezTo>
                <a:cubicBezTo>
                  <a:pt x="8456932" y="1446002"/>
                  <a:pt x="8454602" y="1446002"/>
                  <a:pt x="8454602" y="1446002"/>
                </a:cubicBezTo>
                <a:cubicBezTo>
                  <a:pt x="8454602" y="1446002"/>
                  <a:pt x="8454602" y="1441345"/>
                  <a:pt x="8454602" y="1432028"/>
                </a:cubicBezTo>
                <a:close/>
                <a:moveTo>
                  <a:pt x="7630103" y="1404079"/>
                </a:moveTo>
                <a:cubicBezTo>
                  <a:pt x="7639420" y="1404079"/>
                  <a:pt x="7634762" y="1418052"/>
                  <a:pt x="7616130" y="1446002"/>
                </a:cubicBezTo>
                <a:lnTo>
                  <a:pt x="7588180" y="1446002"/>
                </a:lnTo>
                <a:cubicBezTo>
                  <a:pt x="7588180" y="1418052"/>
                  <a:pt x="7602154" y="1404079"/>
                  <a:pt x="7630103" y="1404079"/>
                </a:cubicBezTo>
                <a:close/>
                <a:moveTo>
                  <a:pt x="7448434" y="1404079"/>
                </a:moveTo>
                <a:cubicBezTo>
                  <a:pt x="7448434" y="1404079"/>
                  <a:pt x="7450763" y="1404079"/>
                  <a:pt x="7455422" y="1404079"/>
                </a:cubicBezTo>
                <a:cubicBezTo>
                  <a:pt x="7460080" y="1404079"/>
                  <a:pt x="7462408" y="1408736"/>
                  <a:pt x="7462408" y="1418052"/>
                </a:cubicBezTo>
                <a:cubicBezTo>
                  <a:pt x="7462408" y="1418052"/>
                  <a:pt x="7457751" y="1418052"/>
                  <a:pt x="7448434" y="1418052"/>
                </a:cubicBezTo>
                <a:cubicBezTo>
                  <a:pt x="7448434" y="1408736"/>
                  <a:pt x="7448434" y="1404079"/>
                  <a:pt x="7448434" y="1404079"/>
                </a:cubicBezTo>
                <a:close/>
                <a:moveTo>
                  <a:pt x="10858225" y="1397091"/>
                </a:moveTo>
                <a:cubicBezTo>
                  <a:pt x="10855894" y="1397091"/>
                  <a:pt x="10853565" y="1399422"/>
                  <a:pt x="10851237" y="1404079"/>
                </a:cubicBezTo>
                <a:cubicBezTo>
                  <a:pt x="10846579" y="1413395"/>
                  <a:pt x="10844249" y="1418052"/>
                  <a:pt x="10844249" y="1418052"/>
                </a:cubicBezTo>
                <a:cubicBezTo>
                  <a:pt x="10844249" y="1418052"/>
                  <a:pt x="10844249" y="1413395"/>
                  <a:pt x="10844249" y="1404079"/>
                </a:cubicBezTo>
                <a:lnTo>
                  <a:pt x="10830275" y="1404079"/>
                </a:lnTo>
                <a:cubicBezTo>
                  <a:pt x="10830275" y="1413395"/>
                  <a:pt x="10834932" y="1418052"/>
                  <a:pt x="10844249" y="1418052"/>
                </a:cubicBezTo>
                <a:cubicBezTo>
                  <a:pt x="10844249" y="1418052"/>
                  <a:pt x="10839592" y="1422712"/>
                  <a:pt x="10830275" y="1432028"/>
                </a:cubicBezTo>
                <a:lnTo>
                  <a:pt x="10858225" y="1432028"/>
                </a:lnTo>
                <a:cubicBezTo>
                  <a:pt x="10867541" y="1422712"/>
                  <a:pt x="10869868" y="1413395"/>
                  <a:pt x="10865210" y="1404079"/>
                </a:cubicBezTo>
                <a:cubicBezTo>
                  <a:pt x="10862882" y="1399422"/>
                  <a:pt x="10860553" y="1397091"/>
                  <a:pt x="10858225" y="1397091"/>
                </a:cubicBezTo>
                <a:close/>
                <a:moveTo>
                  <a:pt x="9782185" y="1390105"/>
                </a:moveTo>
                <a:lnTo>
                  <a:pt x="9698336" y="1487927"/>
                </a:lnTo>
                <a:lnTo>
                  <a:pt x="9726286" y="1473952"/>
                </a:lnTo>
                <a:lnTo>
                  <a:pt x="9740260" y="1446002"/>
                </a:lnTo>
                <a:close/>
                <a:moveTo>
                  <a:pt x="7085096" y="1390105"/>
                </a:moveTo>
                <a:cubicBezTo>
                  <a:pt x="7085096" y="1399422"/>
                  <a:pt x="7087426" y="1401750"/>
                  <a:pt x="7092083" y="1397091"/>
                </a:cubicBezTo>
                <a:cubicBezTo>
                  <a:pt x="7096742" y="1392434"/>
                  <a:pt x="7099071" y="1390105"/>
                  <a:pt x="7099071" y="1390105"/>
                </a:cubicBezTo>
                <a:close/>
                <a:moveTo>
                  <a:pt x="10994477" y="1387483"/>
                </a:moveTo>
                <a:cubicBezTo>
                  <a:pt x="10996806" y="1386901"/>
                  <a:pt x="10997970" y="1387776"/>
                  <a:pt x="10997970" y="1390105"/>
                </a:cubicBezTo>
                <a:lnTo>
                  <a:pt x="10983994" y="1418052"/>
                </a:lnTo>
                <a:cubicBezTo>
                  <a:pt x="10974678" y="1418052"/>
                  <a:pt x="10970020" y="1422712"/>
                  <a:pt x="10970020" y="1432028"/>
                </a:cubicBezTo>
                <a:lnTo>
                  <a:pt x="10956047" y="1446002"/>
                </a:lnTo>
                <a:lnTo>
                  <a:pt x="10942071" y="1459978"/>
                </a:lnTo>
                <a:cubicBezTo>
                  <a:pt x="10942071" y="1459978"/>
                  <a:pt x="10939742" y="1459978"/>
                  <a:pt x="10935085" y="1459978"/>
                </a:cubicBezTo>
                <a:cubicBezTo>
                  <a:pt x="10930428" y="1459978"/>
                  <a:pt x="10921109" y="1464635"/>
                  <a:pt x="10907134" y="1473952"/>
                </a:cubicBezTo>
                <a:cubicBezTo>
                  <a:pt x="10893160" y="1483268"/>
                  <a:pt x="10890829" y="1483268"/>
                  <a:pt x="10900148" y="1473952"/>
                </a:cubicBezTo>
                <a:cubicBezTo>
                  <a:pt x="10909464" y="1464635"/>
                  <a:pt x="10923438" y="1450661"/>
                  <a:pt x="10942071" y="1432028"/>
                </a:cubicBezTo>
                <a:cubicBezTo>
                  <a:pt x="10970020" y="1404079"/>
                  <a:pt x="10987487" y="1389232"/>
                  <a:pt x="10994477" y="1387483"/>
                </a:cubicBezTo>
                <a:close/>
                <a:moveTo>
                  <a:pt x="6853642" y="1385737"/>
                </a:moveTo>
                <a:cubicBezTo>
                  <a:pt x="6851896" y="1386319"/>
                  <a:pt x="6849858" y="1387776"/>
                  <a:pt x="6847530" y="1390105"/>
                </a:cubicBezTo>
                <a:lnTo>
                  <a:pt x="6833554" y="1404079"/>
                </a:lnTo>
                <a:lnTo>
                  <a:pt x="6861504" y="1404079"/>
                </a:lnTo>
                <a:cubicBezTo>
                  <a:pt x="6861504" y="1390105"/>
                  <a:pt x="6858884" y="1383990"/>
                  <a:pt x="6853642" y="1385737"/>
                </a:cubicBezTo>
                <a:close/>
                <a:moveTo>
                  <a:pt x="10758656" y="1381808"/>
                </a:moveTo>
                <a:cubicBezTo>
                  <a:pt x="10755161" y="1382681"/>
                  <a:pt x="10746429" y="1390105"/>
                  <a:pt x="10732453" y="1404079"/>
                </a:cubicBezTo>
                <a:cubicBezTo>
                  <a:pt x="10713822" y="1422712"/>
                  <a:pt x="10695187" y="1441345"/>
                  <a:pt x="10676556" y="1459978"/>
                </a:cubicBezTo>
                <a:cubicBezTo>
                  <a:pt x="10657923" y="1478609"/>
                  <a:pt x="10648606" y="1487927"/>
                  <a:pt x="10648606" y="1487927"/>
                </a:cubicBezTo>
                <a:lnTo>
                  <a:pt x="10690530" y="1473952"/>
                </a:lnTo>
                <a:cubicBezTo>
                  <a:pt x="10690530" y="1473952"/>
                  <a:pt x="10695187" y="1469294"/>
                  <a:pt x="10704503" y="1459978"/>
                </a:cubicBezTo>
                <a:cubicBezTo>
                  <a:pt x="10713822" y="1450661"/>
                  <a:pt x="10723136" y="1441345"/>
                  <a:pt x="10732453" y="1432028"/>
                </a:cubicBezTo>
                <a:cubicBezTo>
                  <a:pt x="10751086" y="1404079"/>
                  <a:pt x="10760402" y="1387775"/>
                  <a:pt x="10760402" y="1383117"/>
                </a:cubicBezTo>
                <a:cubicBezTo>
                  <a:pt x="10760402" y="1381953"/>
                  <a:pt x="10759820" y="1381515"/>
                  <a:pt x="10758656" y="1381808"/>
                </a:cubicBezTo>
                <a:close/>
                <a:moveTo>
                  <a:pt x="6809100" y="1376131"/>
                </a:moveTo>
                <a:cubicBezTo>
                  <a:pt x="6806769" y="1376131"/>
                  <a:pt x="6805604" y="1380789"/>
                  <a:pt x="6805604" y="1390105"/>
                </a:cubicBezTo>
                <a:lnTo>
                  <a:pt x="6819580" y="1390105"/>
                </a:lnTo>
                <a:cubicBezTo>
                  <a:pt x="6814921" y="1380789"/>
                  <a:pt x="6811428" y="1376131"/>
                  <a:pt x="6809100" y="1376131"/>
                </a:cubicBezTo>
                <a:close/>
                <a:moveTo>
                  <a:pt x="11025917" y="1376129"/>
                </a:moveTo>
                <a:lnTo>
                  <a:pt x="11025917" y="1390105"/>
                </a:lnTo>
                <a:cubicBezTo>
                  <a:pt x="11025917" y="1399422"/>
                  <a:pt x="11021260" y="1404079"/>
                  <a:pt x="11011944" y="1404079"/>
                </a:cubicBezTo>
                <a:cubicBezTo>
                  <a:pt x="11011944" y="1404079"/>
                  <a:pt x="11014274" y="1399422"/>
                  <a:pt x="11018932" y="1390105"/>
                </a:cubicBezTo>
                <a:cubicBezTo>
                  <a:pt x="11023589" y="1380789"/>
                  <a:pt x="11025917" y="1376129"/>
                  <a:pt x="11025917" y="1376129"/>
                </a:cubicBezTo>
                <a:close/>
                <a:moveTo>
                  <a:pt x="10802326" y="1376129"/>
                </a:moveTo>
                <a:cubicBezTo>
                  <a:pt x="10802326" y="1376129"/>
                  <a:pt x="10802326" y="1378460"/>
                  <a:pt x="10802326" y="1383117"/>
                </a:cubicBezTo>
                <a:cubicBezTo>
                  <a:pt x="10802326" y="1387775"/>
                  <a:pt x="10802326" y="1390105"/>
                  <a:pt x="10802326" y="1390105"/>
                </a:cubicBezTo>
                <a:lnTo>
                  <a:pt x="10816301" y="1376129"/>
                </a:lnTo>
                <a:close/>
                <a:moveTo>
                  <a:pt x="9530641" y="1376129"/>
                </a:moveTo>
                <a:cubicBezTo>
                  <a:pt x="9521325" y="1385446"/>
                  <a:pt x="9516668" y="1390105"/>
                  <a:pt x="9516668" y="1390105"/>
                </a:cubicBezTo>
                <a:lnTo>
                  <a:pt x="9544617" y="1390105"/>
                </a:lnTo>
                <a:cubicBezTo>
                  <a:pt x="9544617" y="1380789"/>
                  <a:pt x="9544617" y="1376129"/>
                  <a:pt x="9544617" y="1376129"/>
                </a:cubicBezTo>
                <a:cubicBezTo>
                  <a:pt x="9544617" y="1376129"/>
                  <a:pt x="9539960" y="1376129"/>
                  <a:pt x="9530641" y="1376129"/>
                </a:cubicBezTo>
                <a:close/>
                <a:moveTo>
                  <a:pt x="8342806" y="1376129"/>
                </a:moveTo>
                <a:cubicBezTo>
                  <a:pt x="8342806" y="1385446"/>
                  <a:pt x="8342806" y="1390105"/>
                  <a:pt x="8342806" y="1390105"/>
                </a:cubicBezTo>
                <a:cubicBezTo>
                  <a:pt x="8342806" y="1390105"/>
                  <a:pt x="8347463" y="1390105"/>
                  <a:pt x="8356780" y="1390105"/>
                </a:cubicBezTo>
                <a:lnTo>
                  <a:pt x="8356780" y="1376129"/>
                </a:lnTo>
                <a:cubicBezTo>
                  <a:pt x="8347463" y="1376129"/>
                  <a:pt x="8342806" y="1376129"/>
                  <a:pt x="8342806" y="1376129"/>
                </a:cubicBezTo>
                <a:close/>
                <a:moveTo>
                  <a:pt x="11067841" y="1351675"/>
                </a:moveTo>
                <a:cubicBezTo>
                  <a:pt x="11067841" y="1354004"/>
                  <a:pt x="11067841" y="1357497"/>
                  <a:pt x="11067841" y="1362156"/>
                </a:cubicBezTo>
                <a:cubicBezTo>
                  <a:pt x="11067841" y="1371472"/>
                  <a:pt x="11063183" y="1376129"/>
                  <a:pt x="11053869" y="1376129"/>
                </a:cubicBezTo>
                <a:lnTo>
                  <a:pt x="11053869" y="1362156"/>
                </a:lnTo>
                <a:cubicBezTo>
                  <a:pt x="11058526" y="1357497"/>
                  <a:pt x="11063183" y="1354004"/>
                  <a:pt x="11067841" y="1351675"/>
                </a:cubicBezTo>
                <a:close/>
                <a:moveTo>
                  <a:pt x="11036400" y="1351675"/>
                </a:moveTo>
                <a:cubicBezTo>
                  <a:pt x="11038729" y="1351675"/>
                  <a:pt x="11039893" y="1352839"/>
                  <a:pt x="11039893" y="1355168"/>
                </a:cubicBezTo>
                <a:cubicBezTo>
                  <a:pt x="11039893" y="1359827"/>
                  <a:pt x="11035236" y="1362156"/>
                  <a:pt x="11025917" y="1362156"/>
                </a:cubicBezTo>
                <a:cubicBezTo>
                  <a:pt x="11016601" y="1362156"/>
                  <a:pt x="11011944" y="1362156"/>
                  <a:pt x="11011944" y="1362156"/>
                </a:cubicBezTo>
                <a:cubicBezTo>
                  <a:pt x="11011944" y="1362156"/>
                  <a:pt x="11016601" y="1359827"/>
                  <a:pt x="11025917" y="1355168"/>
                </a:cubicBezTo>
                <a:cubicBezTo>
                  <a:pt x="11030577" y="1352839"/>
                  <a:pt x="11034072" y="1351675"/>
                  <a:pt x="11036400" y="1351675"/>
                </a:cubicBezTo>
                <a:close/>
                <a:moveTo>
                  <a:pt x="11067841" y="1348180"/>
                </a:moveTo>
                <a:lnTo>
                  <a:pt x="11081816" y="1348180"/>
                </a:lnTo>
                <a:cubicBezTo>
                  <a:pt x="11077159" y="1348180"/>
                  <a:pt x="11072502" y="1349346"/>
                  <a:pt x="11067841" y="1351675"/>
                </a:cubicBezTo>
                <a:cubicBezTo>
                  <a:pt x="11067841" y="1349346"/>
                  <a:pt x="11067841" y="1348180"/>
                  <a:pt x="11067841" y="1348180"/>
                </a:cubicBezTo>
                <a:close/>
                <a:moveTo>
                  <a:pt x="10383089" y="1348180"/>
                </a:moveTo>
                <a:lnTo>
                  <a:pt x="10369116" y="1376129"/>
                </a:lnTo>
                <a:lnTo>
                  <a:pt x="10383089" y="1362156"/>
                </a:lnTo>
                <a:close/>
                <a:moveTo>
                  <a:pt x="9810132" y="1348180"/>
                </a:moveTo>
                <a:lnTo>
                  <a:pt x="9796158" y="1362156"/>
                </a:lnTo>
                <a:lnTo>
                  <a:pt x="9796158" y="1376129"/>
                </a:lnTo>
                <a:cubicBezTo>
                  <a:pt x="9796158" y="1376129"/>
                  <a:pt x="9800816" y="1371472"/>
                  <a:pt x="9810132" y="1362156"/>
                </a:cubicBezTo>
                <a:close/>
                <a:moveTo>
                  <a:pt x="10997970" y="1334206"/>
                </a:moveTo>
                <a:cubicBezTo>
                  <a:pt x="10997970" y="1334206"/>
                  <a:pt x="10997970" y="1338864"/>
                  <a:pt x="10997970" y="1348180"/>
                </a:cubicBezTo>
                <a:lnTo>
                  <a:pt x="10983994" y="1348180"/>
                </a:lnTo>
                <a:cubicBezTo>
                  <a:pt x="10983994" y="1338864"/>
                  <a:pt x="10988652" y="1334206"/>
                  <a:pt x="10997970" y="1334206"/>
                </a:cubicBezTo>
                <a:close/>
                <a:moveTo>
                  <a:pt x="9914942" y="1334206"/>
                </a:moveTo>
                <a:cubicBezTo>
                  <a:pt x="9910285" y="1334206"/>
                  <a:pt x="9903297" y="1338864"/>
                  <a:pt x="9893981" y="1348180"/>
                </a:cubicBezTo>
                <a:cubicBezTo>
                  <a:pt x="9884664" y="1357497"/>
                  <a:pt x="9882335" y="1364484"/>
                  <a:pt x="9886993" y="1369143"/>
                </a:cubicBezTo>
                <a:cubicBezTo>
                  <a:pt x="9891650" y="1373801"/>
                  <a:pt x="9898638" y="1373801"/>
                  <a:pt x="9907954" y="1369143"/>
                </a:cubicBezTo>
                <a:cubicBezTo>
                  <a:pt x="9917273" y="1364484"/>
                  <a:pt x="9921930" y="1357497"/>
                  <a:pt x="9921930" y="1348180"/>
                </a:cubicBezTo>
                <a:cubicBezTo>
                  <a:pt x="9921930" y="1338864"/>
                  <a:pt x="9919600" y="1334206"/>
                  <a:pt x="9914942" y="1334206"/>
                </a:cubicBezTo>
                <a:close/>
                <a:moveTo>
                  <a:pt x="9572565" y="1334206"/>
                </a:moveTo>
                <a:lnTo>
                  <a:pt x="9558591" y="1348180"/>
                </a:lnTo>
                <a:cubicBezTo>
                  <a:pt x="9558591" y="1357497"/>
                  <a:pt x="9560921" y="1359827"/>
                  <a:pt x="9565579" y="1355168"/>
                </a:cubicBezTo>
                <a:cubicBezTo>
                  <a:pt x="9570236" y="1350510"/>
                  <a:pt x="9572565" y="1348180"/>
                  <a:pt x="9572565" y="1348180"/>
                </a:cubicBezTo>
                <a:close/>
                <a:moveTo>
                  <a:pt x="7853697" y="1334206"/>
                </a:moveTo>
                <a:lnTo>
                  <a:pt x="7853697" y="1362156"/>
                </a:lnTo>
                <a:lnTo>
                  <a:pt x="7839721" y="1376129"/>
                </a:lnTo>
                <a:lnTo>
                  <a:pt x="7839721" y="1362156"/>
                </a:lnTo>
                <a:cubicBezTo>
                  <a:pt x="7839721" y="1352839"/>
                  <a:pt x="7842052" y="1348180"/>
                  <a:pt x="7846709" y="1348180"/>
                </a:cubicBezTo>
                <a:cubicBezTo>
                  <a:pt x="7851366" y="1348180"/>
                  <a:pt x="7853697" y="1343522"/>
                  <a:pt x="7853697" y="1334206"/>
                </a:cubicBezTo>
                <a:close/>
                <a:moveTo>
                  <a:pt x="7602154" y="1334206"/>
                </a:moveTo>
                <a:lnTo>
                  <a:pt x="7588180" y="1362156"/>
                </a:lnTo>
                <a:cubicBezTo>
                  <a:pt x="7569547" y="1390105"/>
                  <a:pt x="7560230" y="1399422"/>
                  <a:pt x="7560230" y="1390105"/>
                </a:cubicBezTo>
                <a:cubicBezTo>
                  <a:pt x="7560230" y="1380789"/>
                  <a:pt x="7567218" y="1369143"/>
                  <a:pt x="7581192" y="1355168"/>
                </a:cubicBezTo>
                <a:cubicBezTo>
                  <a:pt x="7595168" y="1341194"/>
                  <a:pt x="7602154" y="1334206"/>
                  <a:pt x="7602154" y="1334206"/>
                </a:cubicBezTo>
                <a:close/>
                <a:moveTo>
                  <a:pt x="1956436" y="1334206"/>
                </a:moveTo>
                <a:cubicBezTo>
                  <a:pt x="1956436" y="1334206"/>
                  <a:pt x="1951779" y="1338864"/>
                  <a:pt x="1942462" y="1348180"/>
                </a:cubicBezTo>
                <a:cubicBezTo>
                  <a:pt x="1942462" y="1348180"/>
                  <a:pt x="1947121" y="1348180"/>
                  <a:pt x="1956436" y="1348180"/>
                </a:cubicBezTo>
                <a:cubicBezTo>
                  <a:pt x="1956436" y="1338864"/>
                  <a:pt x="1956436" y="1334206"/>
                  <a:pt x="1956436" y="1334206"/>
                </a:cubicBezTo>
                <a:close/>
                <a:moveTo>
                  <a:pt x="10436838" y="1328831"/>
                </a:moveTo>
                <a:lnTo>
                  <a:pt x="10438988" y="1334206"/>
                </a:lnTo>
                <a:lnTo>
                  <a:pt x="10452962" y="1334206"/>
                </a:lnTo>
                <a:close/>
                <a:moveTo>
                  <a:pt x="10411039" y="1320232"/>
                </a:moveTo>
                <a:cubicBezTo>
                  <a:pt x="10401722" y="1329549"/>
                  <a:pt x="10399394" y="1336535"/>
                  <a:pt x="10404051" y="1341194"/>
                </a:cubicBezTo>
                <a:cubicBezTo>
                  <a:pt x="10408708" y="1345851"/>
                  <a:pt x="10406382" y="1352839"/>
                  <a:pt x="10397063" y="1362156"/>
                </a:cubicBezTo>
                <a:lnTo>
                  <a:pt x="10411039" y="1348180"/>
                </a:lnTo>
                <a:cubicBezTo>
                  <a:pt x="10411039" y="1338864"/>
                  <a:pt x="10415696" y="1331878"/>
                  <a:pt x="10425013" y="1327218"/>
                </a:cubicBezTo>
                <a:lnTo>
                  <a:pt x="10429672" y="1326443"/>
                </a:lnTo>
                <a:close/>
                <a:moveTo>
                  <a:pt x="9712312" y="1320232"/>
                </a:moveTo>
                <a:lnTo>
                  <a:pt x="9656413" y="1376129"/>
                </a:lnTo>
                <a:lnTo>
                  <a:pt x="9712312" y="1334206"/>
                </a:lnTo>
                <a:cubicBezTo>
                  <a:pt x="9721628" y="1324889"/>
                  <a:pt x="9721628" y="1320232"/>
                  <a:pt x="9712312" y="1320232"/>
                </a:cubicBezTo>
                <a:close/>
                <a:moveTo>
                  <a:pt x="8175111" y="1320232"/>
                </a:moveTo>
                <a:cubicBezTo>
                  <a:pt x="8175111" y="1320232"/>
                  <a:pt x="8179770" y="1324889"/>
                  <a:pt x="8189084" y="1334206"/>
                </a:cubicBezTo>
                <a:lnTo>
                  <a:pt x="8189084" y="1348180"/>
                </a:lnTo>
                <a:lnTo>
                  <a:pt x="8175111" y="1348180"/>
                </a:lnTo>
                <a:lnTo>
                  <a:pt x="8147162" y="1362156"/>
                </a:lnTo>
                <a:cubicBezTo>
                  <a:pt x="8147162" y="1352839"/>
                  <a:pt x="8149492" y="1345851"/>
                  <a:pt x="8154149" y="1341194"/>
                </a:cubicBezTo>
                <a:cubicBezTo>
                  <a:pt x="8158806" y="1336535"/>
                  <a:pt x="8161135" y="1334206"/>
                  <a:pt x="8161135" y="1334206"/>
                </a:cubicBezTo>
                <a:cubicBezTo>
                  <a:pt x="8170454" y="1324889"/>
                  <a:pt x="8175111" y="1320232"/>
                  <a:pt x="8175111" y="1320232"/>
                </a:cubicBezTo>
                <a:close/>
                <a:moveTo>
                  <a:pt x="7518307" y="1320232"/>
                </a:moveTo>
                <a:cubicBezTo>
                  <a:pt x="7508990" y="1329549"/>
                  <a:pt x="7508990" y="1336535"/>
                  <a:pt x="7518307" y="1341194"/>
                </a:cubicBezTo>
                <a:cubicBezTo>
                  <a:pt x="7527624" y="1345851"/>
                  <a:pt x="7527624" y="1350510"/>
                  <a:pt x="7518307" y="1355168"/>
                </a:cubicBezTo>
                <a:cubicBezTo>
                  <a:pt x="7508990" y="1359827"/>
                  <a:pt x="7502003" y="1359827"/>
                  <a:pt x="7497346" y="1355168"/>
                </a:cubicBezTo>
                <a:cubicBezTo>
                  <a:pt x="7492688" y="1350510"/>
                  <a:pt x="7495017" y="1343522"/>
                  <a:pt x="7504334" y="1334206"/>
                </a:cubicBezTo>
                <a:close/>
                <a:moveTo>
                  <a:pt x="6858010" y="1314991"/>
                </a:moveTo>
                <a:cubicBezTo>
                  <a:pt x="6855680" y="1313827"/>
                  <a:pt x="6852187" y="1315573"/>
                  <a:pt x="6847530" y="1320232"/>
                </a:cubicBezTo>
                <a:lnTo>
                  <a:pt x="6847530" y="1348180"/>
                </a:lnTo>
                <a:cubicBezTo>
                  <a:pt x="6856846" y="1348180"/>
                  <a:pt x="6861504" y="1341194"/>
                  <a:pt x="6861504" y="1327218"/>
                </a:cubicBezTo>
                <a:cubicBezTo>
                  <a:pt x="6861504" y="1320232"/>
                  <a:pt x="6860339" y="1316155"/>
                  <a:pt x="6858010" y="1314991"/>
                </a:cubicBezTo>
                <a:close/>
                <a:moveTo>
                  <a:pt x="8480805" y="1309751"/>
                </a:moveTo>
                <a:cubicBezTo>
                  <a:pt x="8477310" y="1309751"/>
                  <a:pt x="8473235" y="1310916"/>
                  <a:pt x="8468575" y="1313245"/>
                </a:cubicBezTo>
                <a:cubicBezTo>
                  <a:pt x="8459259" y="1317902"/>
                  <a:pt x="8454602" y="1324889"/>
                  <a:pt x="8454602" y="1334206"/>
                </a:cubicBezTo>
                <a:lnTo>
                  <a:pt x="8482551" y="1334206"/>
                </a:lnTo>
                <a:cubicBezTo>
                  <a:pt x="8491868" y="1324889"/>
                  <a:pt x="8494196" y="1317902"/>
                  <a:pt x="8489539" y="1313245"/>
                </a:cubicBezTo>
                <a:cubicBezTo>
                  <a:pt x="8487208" y="1310916"/>
                  <a:pt x="8484298" y="1309751"/>
                  <a:pt x="8480805" y="1309751"/>
                </a:cubicBezTo>
                <a:close/>
                <a:moveTo>
                  <a:pt x="10473924" y="1306257"/>
                </a:moveTo>
                <a:cubicBezTo>
                  <a:pt x="10469266" y="1306257"/>
                  <a:pt x="10466936" y="1310916"/>
                  <a:pt x="10466936" y="1320232"/>
                </a:cubicBezTo>
                <a:cubicBezTo>
                  <a:pt x="10476254" y="1320232"/>
                  <a:pt x="10480912" y="1317902"/>
                  <a:pt x="10480912" y="1313245"/>
                </a:cubicBezTo>
                <a:cubicBezTo>
                  <a:pt x="10480912" y="1308587"/>
                  <a:pt x="10478581" y="1306257"/>
                  <a:pt x="10473924" y="1306257"/>
                </a:cubicBezTo>
                <a:close/>
                <a:moveTo>
                  <a:pt x="8510500" y="1306257"/>
                </a:moveTo>
                <a:lnTo>
                  <a:pt x="8496525" y="1320232"/>
                </a:lnTo>
                <a:lnTo>
                  <a:pt x="8510500" y="1320232"/>
                </a:lnTo>
                <a:cubicBezTo>
                  <a:pt x="8510500" y="1310916"/>
                  <a:pt x="8510500" y="1306257"/>
                  <a:pt x="8510500" y="1306257"/>
                </a:cubicBezTo>
                <a:close/>
                <a:moveTo>
                  <a:pt x="8154149" y="1306257"/>
                </a:moveTo>
                <a:cubicBezTo>
                  <a:pt x="8158806" y="1306257"/>
                  <a:pt x="8161135" y="1308587"/>
                  <a:pt x="8161135" y="1313245"/>
                </a:cubicBezTo>
                <a:cubicBezTo>
                  <a:pt x="8161135" y="1317902"/>
                  <a:pt x="8156478" y="1320232"/>
                  <a:pt x="8147162" y="1320232"/>
                </a:cubicBezTo>
                <a:cubicBezTo>
                  <a:pt x="8147162" y="1310916"/>
                  <a:pt x="8149492" y="1306257"/>
                  <a:pt x="8154149" y="1306257"/>
                </a:cubicBezTo>
                <a:close/>
                <a:moveTo>
                  <a:pt x="7238816" y="1306257"/>
                </a:moveTo>
                <a:cubicBezTo>
                  <a:pt x="7238816" y="1324889"/>
                  <a:pt x="7236488" y="1334206"/>
                  <a:pt x="7231828" y="1334206"/>
                </a:cubicBezTo>
                <a:cubicBezTo>
                  <a:pt x="7227171" y="1334206"/>
                  <a:pt x="7217854" y="1343522"/>
                  <a:pt x="7203879" y="1362156"/>
                </a:cubicBezTo>
                <a:cubicBezTo>
                  <a:pt x="7189906" y="1380789"/>
                  <a:pt x="7182918" y="1394762"/>
                  <a:pt x="7182918" y="1404079"/>
                </a:cubicBezTo>
                <a:lnTo>
                  <a:pt x="7196893" y="1390105"/>
                </a:lnTo>
                <a:lnTo>
                  <a:pt x="7224842" y="1362156"/>
                </a:lnTo>
                <a:lnTo>
                  <a:pt x="7210867" y="1390105"/>
                </a:lnTo>
                <a:lnTo>
                  <a:pt x="7196893" y="1404079"/>
                </a:lnTo>
                <a:lnTo>
                  <a:pt x="7224842" y="1390105"/>
                </a:lnTo>
                <a:lnTo>
                  <a:pt x="7266766" y="1348180"/>
                </a:lnTo>
                <a:lnTo>
                  <a:pt x="7266766" y="1320232"/>
                </a:lnTo>
                <a:lnTo>
                  <a:pt x="7266766" y="1306257"/>
                </a:lnTo>
                <a:close/>
                <a:moveTo>
                  <a:pt x="7495599" y="1301890"/>
                </a:moveTo>
                <a:cubicBezTo>
                  <a:pt x="7499092" y="1300144"/>
                  <a:pt x="7497346" y="1306258"/>
                  <a:pt x="7490358" y="1320232"/>
                </a:cubicBezTo>
                <a:lnTo>
                  <a:pt x="7462408" y="1334206"/>
                </a:lnTo>
                <a:cubicBezTo>
                  <a:pt x="7471724" y="1324889"/>
                  <a:pt x="7481041" y="1315573"/>
                  <a:pt x="7490358" y="1306257"/>
                </a:cubicBezTo>
                <a:cubicBezTo>
                  <a:pt x="7492688" y="1303928"/>
                  <a:pt x="7494434" y="1302473"/>
                  <a:pt x="7495599" y="1301890"/>
                </a:cubicBezTo>
                <a:close/>
                <a:moveTo>
                  <a:pt x="11081816" y="1292283"/>
                </a:moveTo>
                <a:lnTo>
                  <a:pt x="11081816" y="1306257"/>
                </a:lnTo>
                <a:cubicBezTo>
                  <a:pt x="11081816" y="1315573"/>
                  <a:pt x="11079488" y="1320232"/>
                  <a:pt x="11074830" y="1320232"/>
                </a:cubicBezTo>
                <a:cubicBezTo>
                  <a:pt x="11070173" y="1320232"/>
                  <a:pt x="11067841" y="1315573"/>
                  <a:pt x="11067841" y="1306257"/>
                </a:cubicBezTo>
                <a:cubicBezTo>
                  <a:pt x="11077159" y="1296940"/>
                  <a:pt x="11081816" y="1292283"/>
                  <a:pt x="11081816" y="1292283"/>
                </a:cubicBezTo>
                <a:close/>
                <a:moveTo>
                  <a:pt x="10061675" y="1292283"/>
                </a:moveTo>
                <a:cubicBezTo>
                  <a:pt x="10061675" y="1292283"/>
                  <a:pt x="10057018" y="1296940"/>
                  <a:pt x="10047700" y="1306257"/>
                </a:cubicBezTo>
                <a:lnTo>
                  <a:pt x="10047700" y="1320232"/>
                </a:lnTo>
                <a:cubicBezTo>
                  <a:pt x="10047700" y="1320232"/>
                  <a:pt x="10052357" y="1315573"/>
                  <a:pt x="10061675" y="1306257"/>
                </a:cubicBezTo>
                <a:close/>
                <a:moveTo>
                  <a:pt x="9600514" y="1292283"/>
                </a:moveTo>
                <a:lnTo>
                  <a:pt x="9600514" y="1320232"/>
                </a:lnTo>
                <a:lnTo>
                  <a:pt x="9614490" y="1306257"/>
                </a:lnTo>
                <a:close/>
                <a:moveTo>
                  <a:pt x="7210867" y="1292283"/>
                </a:moveTo>
                <a:lnTo>
                  <a:pt x="7140994" y="1376129"/>
                </a:lnTo>
                <a:lnTo>
                  <a:pt x="7154968" y="1376129"/>
                </a:lnTo>
                <a:cubicBezTo>
                  <a:pt x="7192234" y="1329549"/>
                  <a:pt x="7210867" y="1301599"/>
                  <a:pt x="7210867" y="1292283"/>
                </a:cubicBezTo>
                <a:close/>
                <a:moveTo>
                  <a:pt x="1774768" y="1292283"/>
                </a:moveTo>
                <a:lnTo>
                  <a:pt x="1718871" y="1334206"/>
                </a:lnTo>
                <a:lnTo>
                  <a:pt x="1718871" y="1320232"/>
                </a:lnTo>
                <a:close/>
                <a:moveTo>
                  <a:pt x="11054740" y="1287042"/>
                </a:moveTo>
                <a:lnTo>
                  <a:pt x="11053869" y="1292283"/>
                </a:lnTo>
                <a:cubicBezTo>
                  <a:pt x="11053869" y="1301599"/>
                  <a:pt x="11049210" y="1306257"/>
                  <a:pt x="11039893" y="1306257"/>
                </a:cubicBezTo>
                <a:cubicBezTo>
                  <a:pt x="11030575" y="1306257"/>
                  <a:pt x="11025917" y="1306257"/>
                  <a:pt x="11025917" y="1306257"/>
                </a:cubicBezTo>
                <a:close/>
                <a:moveTo>
                  <a:pt x="11060855" y="1278307"/>
                </a:moveTo>
                <a:cubicBezTo>
                  <a:pt x="11065512" y="1278307"/>
                  <a:pt x="11067841" y="1278307"/>
                  <a:pt x="11067841" y="1278307"/>
                </a:cubicBezTo>
                <a:lnTo>
                  <a:pt x="11054740" y="1287042"/>
                </a:lnTo>
                <a:lnTo>
                  <a:pt x="11055615" y="1281802"/>
                </a:lnTo>
                <a:cubicBezTo>
                  <a:pt x="11056780" y="1279474"/>
                  <a:pt x="11058526" y="1278307"/>
                  <a:pt x="11060855" y="1278307"/>
                </a:cubicBezTo>
                <a:close/>
                <a:moveTo>
                  <a:pt x="9963853" y="1278307"/>
                </a:moveTo>
                <a:cubicBezTo>
                  <a:pt x="9954537" y="1287624"/>
                  <a:pt x="9949878" y="1292283"/>
                  <a:pt x="9949878" y="1292283"/>
                </a:cubicBezTo>
                <a:lnTo>
                  <a:pt x="9963853" y="1306257"/>
                </a:lnTo>
                <a:cubicBezTo>
                  <a:pt x="9963853" y="1306257"/>
                  <a:pt x="9968511" y="1301599"/>
                  <a:pt x="9977827" y="1292283"/>
                </a:cubicBezTo>
                <a:cubicBezTo>
                  <a:pt x="9968511" y="1282966"/>
                  <a:pt x="9963853" y="1278307"/>
                  <a:pt x="9963853" y="1278307"/>
                </a:cubicBezTo>
                <a:close/>
                <a:moveTo>
                  <a:pt x="9048520" y="1278307"/>
                </a:moveTo>
                <a:cubicBezTo>
                  <a:pt x="9043863" y="1278307"/>
                  <a:pt x="9041533" y="1282966"/>
                  <a:pt x="9041533" y="1292283"/>
                </a:cubicBezTo>
                <a:cubicBezTo>
                  <a:pt x="9041533" y="1292283"/>
                  <a:pt x="9043863" y="1292283"/>
                  <a:pt x="9048520" y="1292283"/>
                </a:cubicBezTo>
                <a:cubicBezTo>
                  <a:pt x="9053178" y="1292283"/>
                  <a:pt x="9055506" y="1287624"/>
                  <a:pt x="9055506" y="1278307"/>
                </a:cubicBezTo>
                <a:cubicBezTo>
                  <a:pt x="9055506" y="1278307"/>
                  <a:pt x="9053178" y="1278307"/>
                  <a:pt x="9048520" y="1278307"/>
                </a:cubicBezTo>
                <a:close/>
                <a:moveTo>
                  <a:pt x="8370755" y="1278307"/>
                </a:moveTo>
                <a:cubicBezTo>
                  <a:pt x="8361436" y="1287624"/>
                  <a:pt x="8361436" y="1296940"/>
                  <a:pt x="8370755" y="1306257"/>
                </a:cubicBezTo>
                <a:lnTo>
                  <a:pt x="8356780" y="1320232"/>
                </a:lnTo>
                <a:cubicBezTo>
                  <a:pt x="8347463" y="1310916"/>
                  <a:pt x="8345134" y="1301599"/>
                  <a:pt x="8349792" y="1292283"/>
                </a:cubicBezTo>
                <a:cubicBezTo>
                  <a:pt x="8354451" y="1282966"/>
                  <a:pt x="8361436" y="1278307"/>
                  <a:pt x="8370755" y="1278307"/>
                </a:cubicBezTo>
                <a:close/>
                <a:moveTo>
                  <a:pt x="7350612" y="1278307"/>
                </a:moveTo>
                <a:cubicBezTo>
                  <a:pt x="7350612" y="1278307"/>
                  <a:pt x="7348284" y="1280638"/>
                  <a:pt x="7343624" y="1285295"/>
                </a:cubicBezTo>
                <a:cubicBezTo>
                  <a:pt x="7338967" y="1289952"/>
                  <a:pt x="7338967" y="1292283"/>
                  <a:pt x="7343624" y="1292283"/>
                </a:cubicBezTo>
                <a:cubicBezTo>
                  <a:pt x="7348284" y="1292283"/>
                  <a:pt x="7350612" y="1287624"/>
                  <a:pt x="7350612" y="1278307"/>
                </a:cubicBezTo>
                <a:close/>
                <a:moveTo>
                  <a:pt x="10242826" y="1265197"/>
                </a:moveTo>
                <a:lnTo>
                  <a:pt x="10238978" y="1269137"/>
                </a:lnTo>
                <a:cubicBezTo>
                  <a:pt x="10223256" y="1285732"/>
                  <a:pt x="10215395" y="1295776"/>
                  <a:pt x="10215395" y="1299271"/>
                </a:cubicBezTo>
                <a:cubicBezTo>
                  <a:pt x="10215395" y="1303928"/>
                  <a:pt x="10210737" y="1308587"/>
                  <a:pt x="10201421" y="1313245"/>
                </a:cubicBezTo>
                <a:cubicBezTo>
                  <a:pt x="10192102" y="1317902"/>
                  <a:pt x="10187445" y="1324889"/>
                  <a:pt x="10187445" y="1334206"/>
                </a:cubicBezTo>
                <a:lnTo>
                  <a:pt x="10215395" y="1334206"/>
                </a:lnTo>
                <a:cubicBezTo>
                  <a:pt x="10224711" y="1315573"/>
                  <a:pt x="10229370" y="1306257"/>
                  <a:pt x="10229370" y="1306257"/>
                </a:cubicBezTo>
                <a:cubicBezTo>
                  <a:pt x="10229370" y="1296940"/>
                  <a:pt x="10230535" y="1288788"/>
                  <a:pt x="10232863" y="1281802"/>
                </a:cubicBezTo>
                <a:close/>
                <a:moveTo>
                  <a:pt x="8231008" y="1264333"/>
                </a:moveTo>
                <a:lnTo>
                  <a:pt x="8258958" y="1278307"/>
                </a:lnTo>
                <a:lnTo>
                  <a:pt x="8244984" y="1278307"/>
                </a:lnTo>
                <a:lnTo>
                  <a:pt x="8231008" y="1292283"/>
                </a:lnTo>
                <a:lnTo>
                  <a:pt x="8217034" y="1292283"/>
                </a:lnTo>
                <a:cubicBezTo>
                  <a:pt x="8217034" y="1282966"/>
                  <a:pt x="8221693" y="1273650"/>
                  <a:pt x="8231008" y="1264333"/>
                </a:cubicBezTo>
                <a:close/>
                <a:moveTo>
                  <a:pt x="8091264" y="1264333"/>
                </a:moveTo>
                <a:cubicBezTo>
                  <a:pt x="8091264" y="1264333"/>
                  <a:pt x="8095922" y="1264333"/>
                  <a:pt x="8105238" y="1264333"/>
                </a:cubicBezTo>
                <a:cubicBezTo>
                  <a:pt x="8105238" y="1273650"/>
                  <a:pt x="8105238" y="1278307"/>
                  <a:pt x="8105238" y="1278307"/>
                </a:cubicBezTo>
                <a:cubicBezTo>
                  <a:pt x="8095922" y="1278307"/>
                  <a:pt x="8091264" y="1273650"/>
                  <a:pt x="8091264" y="1264333"/>
                </a:cubicBezTo>
                <a:close/>
                <a:moveTo>
                  <a:pt x="10061675" y="1250360"/>
                </a:moveTo>
                <a:cubicBezTo>
                  <a:pt x="10052357" y="1250360"/>
                  <a:pt x="10047700" y="1252688"/>
                  <a:pt x="10047700" y="1257345"/>
                </a:cubicBezTo>
                <a:cubicBezTo>
                  <a:pt x="10047700" y="1262005"/>
                  <a:pt x="10050030" y="1264333"/>
                  <a:pt x="10054688" y="1264333"/>
                </a:cubicBezTo>
                <a:cubicBezTo>
                  <a:pt x="10059345" y="1264333"/>
                  <a:pt x="10061675" y="1259676"/>
                  <a:pt x="10061675" y="1250360"/>
                </a:cubicBezTo>
                <a:close/>
                <a:moveTo>
                  <a:pt x="7251044" y="1242063"/>
                </a:moveTo>
                <a:cubicBezTo>
                  <a:pt x="7247550" y="1242936"/>
                  <a:pt x="7238816" y="1250360"/>
                  <a:pt x="7224842" y="1264333"/>
                </a:cubicBezTo>
                <a:lnTo>
                  <a:pt x="7210867" y="1278307"/>
                </a:lnTo>
                <a:lnTo>
                  <a:pt x="7238816" y="1264333"/>
                </a:lnTo>
                <a:cubicBezTo>
                  <a:pt x="7248133" y="1255017"/>
                  <a:pt x="7252790" y="1248029"/>
                  <a:pt x="7252790" y="1243372"/>
                </a:cubicBezTo>
                <a:cubicBezTo>
                  <a:pt x="7252790" y="1242207"/>
                  <a:pt x="7252208" y="1241770"/>
                  <a:pt x="7251044" y="1242063"/>
                </a:cubicBezTo>
                <a:close/>
                <a:moveTo>
                  <a:pt x="10690530" y="1236384"/>
                </a:moveTo>
                <a:lnTo>
                  <a:pt x="10676556" y="1250360"/>
                </a:lnTo>
                <a:cubicBezTo>
                  <a:pt x="10685872" y="1250360"/>
                  <a:pt x="10690530" y="1248029"/>
                  <a:pt x="10690530" y="1243372"/>
                </a:cubicBezTo>
                <a:cubicBezTo>
                  <a:pt x="10690530" y="1238714"/>
                  <a:pt x="10690530" y="1236384"/>
                  <a:pt x="10690530" y="1236384"/>
                </a:cubicBezTo>
                <a:close/>
                <a:moveTo>
                  <a:pt x="10592708" y="1236384"/>
                </a:moveTo>
                <a:cubicBezTo>
                  <a:pt x="10592708" y="1245701"/>
                  <a:pt x="10597365" y="1250360"/>
                  <a:pt x="10606683" y="1250360"/>
                </a:cubicBezTo>
                <a:lnTo>
                  <a:pt x="10606683" y="1236384"/>
                </a:lnTo>
                <a:close/>
                <a:moveTo>
                  <a:pt x="8706143" y="1236384"/>
                </a:moveTo>
                <a:lnTo>
                  <a:pt x="8706143" y="1264333"/>
                </a:lnTo>
                <a:lnTo>
                  <a:pt x="8692169" y="1278307"/>
                </a:lnTo>
                <a:cubicBezTo>
                  <a:pt x="8682853" y="1278307"/>
                  <a:pt x="8678193" y="1278307"/>
                  <a:pt x="8678193" y="1278307"/>
                </a:cubicBezTo>
                <a:lnTo>
                  <a:pt x="8692169" y="1264333"/>
                </a:lnTo>
                <a:cubicBezTo>
                  <a:pt x="8692169" y="1264333"/>
                  <a:pt x="8692169" y="1259676"/>
                  <a:pt x="8692169" y="1250360"/>
                </a:cubicBezTo>
                <a:cubicBezTo>
                  <a:pt x="8692169" y="1250360"/>
                  <a:pt x="8692169" y="1248029"/>
                  <a:pt x="8692169" y="1243372"/>
                </a:cubicBezTo>
                <a:cubicBezTo>
                  <a:pt x="8692169" y="1238714"/>
                  <a:pt x="8696826" y="1236384"/>
                  <a:pt x="8706143" y="1236384"/>
                </a:cubicBezTo>
                <a:close/>
                <a:moveTo>
                  <a:pt x="10480912" y="1222410"/>
                </a:moveTo>
                <a:cubicBezTo>
                  <a:pt x="10480912" y="1222410"/>
                  <a:pt x="10480912" y="1231727"/>
                  <a:pt x="10480912" y="1250360"/>
                </a:cubicBezTo>
                <a:cubicBezTo>
                  <a:pt x="10490228" y="1250360"/>
                  <a:pt x="10492557" y="1252688"/>
                  <a:pt x="10487899" y="1257345"/>
                </a:cubicBezTo>
                <a:cubicBezTo>
                  <a:pt x="10483242" y="1262005"/>
                  <a:pt x="10480912" y="1266662"/>
                  <a:pt x="10480912" y="1271321"/>
                </a:cubicBezTo>
                <a:cubicBezTo>
                  <a:pt x="10480912" y="1275978"/>
                  <a:pt x="10478581" y="1278307"/>
                  <a:pt x="10473924" y="1278307"/>
                </a:cubicBezTo>
                <a:cubicBezTo>
                  <a:pt x="10469266" y="1278307"/>
                  <a:pt x="10466936" y="1273650"/>
                  <a:pt x="10466936" y="1264333"/>
                </a:cubicBezTo>
                <a:lnTo>
                  <a:pt x="10452962" y="1278307"/>
                </a:lnTo>
                <a:cubicBezTo>
                  <a:pt x="10462279" y="1278307"/>
                  <a:pt x="10462279" y="1282966"/>
                  <a:pt x="10452962" y="1292283"/>
                </a:cubicBezTo>
                <a:lnTo>
                  <a:pt x="10466936" y="1292283"/>
                </a:lnTo>
                <a:cubicBezTo>
                  <a:pt x="10485569" y="1282966"/>
                  <a:pt x="10494885" y="1278307"/>
                  <a:pt x="10494885" y="1278307"/>
                </a:cubicBezTo>
                <a:lnTo>
                  <a:pt x="10508861" y="1264333"/>
                </a:lnTo>
                <a:lnTo>
                  <a:pt x="10494885" y="1250360"/>
                </a:lnTo>
                <a:lnTo>
                  <a:pt x="10494885" y="1236384"/>
                </a:lnTo>
                <a:close/>
                <a:moveTo>
                  <a:pt x="10299243" y="1222410"/>
                </a:moveTo>
                <a:lnTo>
                  <a:pt x="10257318" y="1250360"/>
                </a:lnTo>
                <a:lnTo>
                  <a:pt x="10244131" y="1263862"/>
                </a:lnTo>
                <a:lnTo>
                  <a:pt x="10260813" y="1253853"/>
                </a:lnTo>
                <a:cubicBezTo>
                  <a:pt x="10267799" y="1251524"/>
                  <a:pt x="10275951" y="1250360"/>
                  <a:pt x="10285267" y="1250360"/>
                </a:cubicBezTo>
                <a:lnTo>
                  <a:pt x="10299243" y="1236384"/>
                </a:lnTo>
                <a:cubicBezTo>
                  <a:pt x="10289925" y="1236384"/>
                  <a:pt x="10289925" y="1231727"/>
                  <a:pt x="10299243" y="1222410"/>
                </a:cubicBezTo>
                <a:close/>
                <a:moveTo>
                  <a:pt x="10774376" y="1208434"/>
                </a:moveTo>
                <a:cubicBezTo>
                  <a:pt x="10783695" y="1208434"/>
                  <a:pt x="10786021" y="1210765"/>
                  <a:pt x="10781364" y="1215422"/>
                </a:cubicBezTo>
                <a:cubicBezTo>
                  <a:pt x="10776707" y="1220080"/>
                  <a:pt x="10772048" y="1222410"/>
                  <a:pt x="10767390" y="1222410"/>
                </a:cubicBezTo>
                <a:cubicBezTo>
                  <a:pt x="10762733" y="1222410"/>
                  <a:pt x="10760402" y="1220080"/>
                  <a:pt x="10760402" y="1215422"/>
                </a:cubicBezTo>
                <a:cubicBezTo>
                  <a:pt x="10760402" y="1210765"/>
                  <a:pt x="10765060" y="1208434"/>
                  <a:pt x="10774376" y="1208434"/>
                </a:cubicBezTo>
                <a:close/>
                <a:moveTo>
                  <a:pt x="10620657" y="1208434"/>
                </a:moveTo>
                <a:cubicBezTo>
                  <a:pt x="10620657" y="1208434"/>
                  <a:pt x="10620657" y="1213094"/>
                  <a:pt x="10620657" y="1222410"/>
                </a:cubicBezTo>
                <a:cubicBezTo>
                  <a:pt x="10629973" y="1222410"/>
                  <a:pt x="10634631" y="1222410"/>
                  <a:pt x="10634631" y="1222410"/>
                </a:cubicBezTo>
                <a:cubicBezTo>
                  <a:pt x="10634631" y="1222410"/>
                  <a:pt x="10634631" y="1217751"/>
                  <a:pt x="10634631" y="1208434"/>
                </a:cubicBezTo>
                <a:cubicBezTo>
                  <a:pt x="10634631" y="1208434"/>
                  <a:pt x="10629973" y="1208434"/>
                  <a:pt x="10620657" y="1208434"/>
                </a:cubicBezTo>
                <a:close/>
                <a:moveTo>
                  <a:pt x="8859864" y="1208434"/>
                </a:moveTo>
                <a:cubicBezTo>
                  <a:pt x="8859864" y="1217751"/>
                  <a:pt x="8859864" y="1222410"/>
                  <a:pt x="8859864" y="1222410"/>
                </a:cubicBezTo>
                <a:lnTo>
                  <a:pt x="8873838" y="1222410"/>
                </a:lnTo>
                <a:cubicBezTo>
                  <a:pt x="8873838" y="1222410"/>
                  <a:pt x="8869180" y="1217751"/>
                  <a:pt x="8859864" y="1208434"/>
                </a:cubicBezTo>
                <a:close/>
                <a:moveTo>
                  <a:pt x="8734092" y="1208434"/>
                </a:moveTo>
                <a:cubicBezTo>
                  <a:pt x="8734092" y="1208434"/>
                  <a:pt x="8736423" y="1210765"/>
                  <a:pt x="8741080" y="1215422"/>
                </a:cubicBezTo>
                <a:cubicBezTo>
                  <a:pt x="8745738" y="1220080"/>
                  <a:pt x="8748068" y="1222410"/>
                  <a:pt x="8748068" y="1222410"/>
                </a:cubicBezTo>
                <a:cubicBezTo>
                  <a:pt x="8748068" y="1231727"/>
                  <a:pt x="8743409" y="1236384"/>
                  <a:pt x="8734092" y="1236384"/>
                </a:cubicBezTo>
                <a:cubicBezTo>
                  <a:pt x="8734092" y="1236384"/>
                  <a:pt x="8734092" y="1231727"/>
                  <a:pt x="8734092" y="1222410"/>
                </a:cubicBezTo>
                <a:cubicBezTo>
                  <a:pt x="8734092" y="1213094"/>
                  <a:pt x="8734092" y="1208434"/>
                  <a:pt x="8734092" y="1208434"/>
                </a:cubicBezTo>
                <a:close/>
                <a:moveTo>
                  <a:pt x="8622296" y="1208434"/>
                </a:moveTo>
                <a:cubicBezTo>
                  <a:pt x="8622296" y="1217751"/>
                  <a:pt x="8622296" y="1222410"/>
                  <a:pt x="8622296" y="1222410"/>
                </a:cubicBezTo>
                <a:cubicBezTo>
                  <a:pt x="8622296" y="1222410"/>
                  <a:pt x="8617639" y="1227068"/>
                  <a:pt x="8608321" y="1236384"/>
                </a:cubicBezTo>
                <a:cubicBezTo>
                  <a:pt x="8608321" y="1245701"/>
                  <a:pt x="8608321" y="1250360"/>
                  <a:pt x="8608321" y="1250360"/>
                </a:cubicBezTo>
                <a:lnTo>
                  <a:pt x="8608321" y="1264333"/>
                </a:lnTo>
                <a:cubicBezTo>
                  <a:pt x="8608321" y="1264333"/>
                  <a:pt x="8605992" y="1259676"/>
                  <a:pt x="8601335" y="1250360"/>
                </a:cubicBezTo>
                <a:cubicBezTo>
                  <a:pt x="8596678" y="1241043"/>
                  <a:pt x="8589690" y="1241043"/>
                  <a:pt x="8580373" y="1250360"/>
                </a:cubicBezTo>
                <a:cubicBezTo>
                  <a:pt x="8580373" y="1250360"/>
                  <a:pt x="8578043" y="1250360"/>
                  <a:pt x="8573385" y="1250360"/>
                </a:cubicBezTo>
                <a:cubicBezTo>
                  <a:pt x="8568728" y="1250360"/>
                  <a:pt x="8568728" y="1248029"/>
                  <a:pt x="8573385" y="1243372"/>
                </a:cubicBezTo>
                <a:cubicBezTo>
                  <a:pt x="8578043" y="1238714"/>
                  <a:pt x="8585030" y="1231727"/>
                  <a:pt x="8594347" y="1222410"/>
                </a:cubicBezTo>
                <a:cubicBezTo>
                  <a:pt x="8603663" y="1213094"/>
                  <a:pt x="8612980" y="1208434"/>
                  <a:pt x="8622296" y="1208434"/>
                </a:cubicBezTo>
                <a:close/>
                <a:moveTo>
                  <a:pt x="8300882" y="1208434"/>
                </a:moveTo>
                <a:cubicBezTo>
                  <a:pt x="8300882" y="1217751"/>
                  <a:pt x="8298552" y="1222410"/>
                  <a:pt x="8293894" y="1222410"/>
                </a:cubicBezTo>
                <a:cubicBezTo>
                  <a:pt x="8289238" y="1222410"/>
                  <a:pt x="8289238" y="1220080"/>
                  <a:pt x="8293894" y="1215422"/>
                </a:cubicBezTo>
                <a:cubicBezTo>
                  <a:pt x="8298552" y="1210765"/>
                  <a:pt x="8300882" y="1208434"/>
                  <a:pt x="8300882" y="1208434"/>
                </a:cubicBezTo>
                <a:close/>
                <a:moveTo>
                  <a:pt x="7560230" y="1208434"/>
                </a:moveTo>
                <a:cubicBezTo>
                  <a:pt x="7569547" y="1208434"/>
                  <a:pt x="7574206" y="1208434"/>
                  <a:pt x="7574206" y="1208434"/>
                </a:cubicBezTo>
                <a:lnTo>
                  <a:pt x="7504334" y="1292283"/>
                </a:lnTo>
                <a:cubicBezTo>
                  <a:pt x="7504334" y="1282966"/>
                  <a:pt x="7513650" y="1266662"/>
                  <a:pt x="7532281" y="1243372"/>
                </a:cubicBezTo>
                <a:cubicBezTo>
                  <a:pt x="7550914" y="1220080"/>
                  <a:pt x="7560230" y="1208434"/>
                  <a:pt x="7560230" y="1208434"/>
                </a:cubicBezTo>
                <a:close/>
                <a:moveTo>
                  <a:pt x="11067841" y="1194461"/>
                </a:moveTo>
                <a:cubicBezTo>
                  <a:pt x="11077159" y="1222410"/>
                  <a:pt x="11072500" y="1241043"/>
                  <a:pt x="11053869" y="1250360"/>
                </a:cubicBezTo>
                <a:cubicBezTo>
                  <a:pt x="11044550" y="1259676"/>
                  <a:pt x="11037564" y="1264333"/>
                  <a:pt x="11032905" y="1264333"/>
                </a:cubicBezTo>
                <a:cubicBezTo>
                  <a:pt x="11028248" y="1264333"/>
                  <a:pt x="11025917" y="1259676"/>
                  <a:pt x="11025917" y="1250360"/>
                </a:cubicBezTo>
                <a:lnTo>
                  <a:pt x="11039893" y="1236384"/>
                </a:lnTo>
                <a:cubicBezTo>
                  <a:pt x="11049210" y="1255017"/>
                  <a:pt x="11053869" y="1255017"/>
                  <a:pt x="11053869" y="1236384"/>
                </a:cubicBezTo>
                <a:lnTo>
                  <a:pt x="11039893" y="1222410"/>
                </a:lnTo>
                <a:lnTo>
                  <a:pt x="11053869" y="1208434"/>
                </a:lnTo>
                <a:cubicBezTo>
                  <a:pt x="11063183" y="1199118"/>
                  <a:pt x="11067841" y="1194461"/>
                  <a:pt x="11067841" y="1194461"/>
                </a:cubicBezTo>
                <a:close/>
                <a:moveTo>
                  <a:pt x="10019750" y="1194461"/>
                </a:moveTo>
                <a:cubicBezTo>
                  <a:pt x="10029069" y="1194461"/>
                  <a:pt x="10033726" y="1196789"/>
                  <a:pt x="10033726" y="1201449"/>
                </a:cubicBezTo>
                <a:cubicBezTo>
                  <a:pt x="10033726" y="1206106"/>
                  <a:pt x="10033726" y="1208434"/>
                  <a:pt x="10033726" y="1208434"/>
                </a:cubicBezTo>
                <a:cubicBezTo>
                  <a:pt x="10024409" y="1208434"/>
                  <a:pt x="10019750" y="1203777"/>
                  <a:pt x="10019750" y="1194461"/>
                </a:cubicBezTo>
                <a:close/>
                <a:moveTo>
                  <a:pt x="8692169" y="1194461"/>
                </a:moveTo>
                <a:cubicBezTo>
                  <a:pt x="8701486" y="1194461"/>
                  <a:pt x="8706143" y="1194461"/>
                  <a:pt x="8706143" y="1194461"/>
                </a:cubicBezTo>
                <a:cubicBezTo>
                  <a:pt x="8706143" y="1203777"/>
                  <a:pt x="8706143" y="1208434"/>
                  <a:pt x="8706143" y="1208434"/>
                </a:cubicBezTo>
                <a:cubicBezTo>
                  <a:pt x="8696826" y="1217751"/>
                  <a:pt x="8687512" y="1222410"/>
                  <a:pt x="8678193" y="1222410"/>
                </a:cubicBezTo>
                <a:cubicBezTo>
                  <a:pt x="8659562" y="1241043"/>
                  <a:pt x="8645589" y="1245701"/>
                  <a:pt x="8636270" y="1236384"/>
                </a:cubicBezTo>
                <a:cubicBezTo>
                  <a:pt x="8636270" y="1236384"/>
                  <a:pt x="8640928" y="1234055"/>
                  <a:pt x="8650246" y="1229396"/>
                </a:cubicBezTo>
                <a:cubicBezTo>
                  <a:pt x="8659562" y="1224739"/>
                  <a:pt x="8664220" y="1220080"/>
                  <a:pt x="8664220" y="1215422"/>
                </a:cubicBezTo>
                <a:cubicBezTo>
                  <a:pt x="8664220" y="1210765"/>
                  <a:pt x="8668877" y="1208434"/>
                  <a:pt x="8678193" y="1208434"/>
                </a:cubicBezTo>
                <a:cubicBezTo>
                  <a:pt x="8678193" y="1208434"/>
                  <a:pt x="8680524" y="1206106"/>
                  <a:pt x="8685181" y="1201449"/>
                </a:cubicBezTo>
                <a:cubicBezTo>
                  <a:pt x="8689839" y="1196789"/>
                  <a:pt x="8692169" y="1194461"/>
                  <a:pt x="8692169" y="1194461"/>
                </a:cubicBezTo>
                <a:close/>
                <a:moveTo>
                  <a:pt x="7727925" y="1194461"/>
                </a:moveTo>
                <a:lnTo>
                  <a:pt x="7727925" y="1222410"/>
                </a:lnTo>
                <a:cubicBezTo>
                  <a:pt x="7709292" y="1231727"/>
                  <a:pt x="7699976" y="1241043"/>
                  <a:pt x="7699976" y="1250360"/>
                </a:cubicBezTo>
                <a:lnTo>
                  <a:pt x="7699976" y="1236384"/>
                </a:lnTo>
                <a:close/>
                <a:moveTo>
                  <a:pt x="7518307" y="1194461"/>
                </a:moveTo>
                <a:cubicBezTo>
                  <a:pt x="7527624" y="1194461"/>
                  <a:pt x="7532281" y="1196789"/>
                  <a:pt x="7532281" y="1201449"/>
                </a:cubicBezTo>
                <a:cubicBezTo>
                  <a:pt x="7532281" y="1206106"/>
                  <a:pt x="7529952" y="1208434"/>
                  <a:pt x="7525295" y="1208434"/>
                </a:cubicBezTo>
                <a:cubicBezTo>
                  <a:pt x="7520636" y="1208434"/>
                  <a:pt x="7518307" y="1203777"/>
                  <a:pt x="7518307" y="1194461"/>
                </a:cubicBezTo>
                <a:close/>
                <a:moveTo>
                  <a:pt x="7658052" y="1180487"/>
                </a:moveTo>
                <a:cubicBezTo>
                  <a:pt x="7658052" y="1180487"/>
                  <a:pt x="7658052" y="1185144"/>
                  <a:pt x="7658052" y="1194461"/>
                </a:cubicBezTo>
                <a:cubicBezTo>
                  <a:pt x="7648736" y="1194461"/>
                  <a:pt x="7646408" y="1192132"/>
                  <a:pt x="7651064" y="1187473"/>
                </a:cubicBezTo>
                <a:cubicBezTo>
                  <a:pt x="7655724" y="1182815"/>
                  <a:pt x="7658052" y="1180487"/>
                  <a:pt x="7658052" y="1180487"/>
                </a:cubicBezTo>
                <a:close/>
                <a:moveTo>
                  <a:pt x="6980287" y="1180487"/>
                </a:moveTo>
                <a:cubicBezTo>
                  <a:pt x="6975630" y="1180487"/>
                  <a:pt x="6963983" y="1189803"/>
                  <a:pt x="6945350" y="1208434"/>
                </a:cubicBezTo>
                <a:cubicBezTo>
                  <a:pt x="6926719" y="1227068"/>
                  <a:pt x="6908086" y="1248029"/>
                  <a:pt x="6889453" y="1271321"/>
                </a:cubicBezTo>
                <a:cubicBezTo>
                  <a:pt x="6870820" y="1294612"/>
                  <a:pt x="6861504" y="1310916"/>
                  <a:pt x="6861504" y="1320232"/>
                </a:cubicBezTo>
                <a:cubicBezTo>
                  <a:pt x="6880136" y="1310916"/>
                  <a:pt x="6894110" y="1301599"/>
                  <a:pt x="6903426" y="1292283"/>
                </a:cubicBezTo>
                <a:cubicBezTo>
                  <a:pt x="6912743" y="1282966"/>
                  <a:pt x="6922060" y="1273650"/>
                  <a:pt x="6931376" y="1264333"/>
                </a:cubicBezTo>
                <a:cubicBezTo>
                  <a:pt x="6940692" y="1255017"/>
                  <a:pt x="6945350" y="1245701"/>
                  <a:pt x="6945350" y="1236384"/>
                </a:cubicBezTo>
                <a:cubicBezTo>
                  <a:pt x="6954666" y="1236384"/>
                  <a:pt x="6959326" y="1231727"/>
                  <a:pt x="6959326" y="1222410"/>
                </a:cubicBezTo>
                <a:cubicBezTo>
                  <a:pt x="6959326" y="1213094"/>
                  <a:pt x="6963983" y="1203777"/>
                  <a:pt x="6973300" y="1194461"/>
                </a:cubicBezTo>
                <a:cubicBezTo>
                  <a:pt x="6982616" y="1185144"/>
                  <a:pt x="6984944" y="1180487"/>
                  <a:pt x="6980287" y="1180487"/>
                </a:cubicBezTo>
                <a:close/>
                <a:moveTo>
                  <a:pt x="9754235" y="1166511"/>
                </a:moveTo>
                <a:lnTo>
                  <a:pt x="9726286" y="1180487"/>
                </a:lnTo>
                <a:lnTo>
                  <a:pt x="9740260" y="1180487"/>
                </a:lnTo>
                <a:close/>
                <a:moveTo>
                  <a:pt x="9516668" y="1166511"/>
                </a:moveTo>
                <a:lnTo>
                  <a:pt x="9516668" y="1194461"/>
                </a:lnTo>
                <a:cubicBezTo>
                  <a:pt x="9525984" y="1194461"/>
                  <a:pt x="9530641" y="1189803"/>
                  <a:pt x="9530641" y="1180487"/>
                </a:cubicBezTo>
                <a:cubicBezTo>
                  <a:pt x="9530641" y="1171170"/>
                  <a:pt x="9528313" y="1166511"/>
                  <a:pt x="9523655" y="1166511"/>
                </a:cubicBezTo>
                <a:cubicBezTo>
                  <a:pt x="9518996" y="1166511"/>
                  <a:pt x="9516668" y="1166511"/>
                  <a:pt x="9516668" y="1166511"/>
                </a:cubicBezTo>
                <a:close/>
                <a:moveTo>
                  <a:pt x="8692169" y="1166511"/>
                </a:moveTo>
                <a:cubicBezTo>
                  <a:pt x="8692169" y="1166511"/>
                  <a:pt x="8696826" y="1166511"/>
                  <a:pt x="8706143" y="1166511"/>
                </a:cubicBezTo>
                <a:cubicBezTo>
                  <a:pt x="8706143" y="1175828"/>
                  <a:pt x="8706143" y="1180487"/>
                  <a:pt x="8706143" y="1180487"/>
                </a:cubicBezTo>
                <a:cubicBezTo>
                  <a:pt x="8696826" y="1171170"/>
                  <a:pt x="8692169" y="1166511"/>
                  <a:pt x="8692169" y="1166511"/>
                </a:cubicBezTo>
                <a:close/>
                <a:moveTo>
                  <a:pt x="2207980" y="1166511"/>
                </a:moveTo>
                <a:lnTo>
                  <a:pt x="2180030" y="1208434"/>
                </a:lnTo>
                <a:lnTo>
                  <a:pt x="2194003" y="1194461"/>
                </a:lnTo>
                <a:cubicBezTo>
                  <a:pt x="2212637" y="1175828"/>
                  <a:pt x="2217296" y="1166511"/>
                  <a:pt x="2207980" y="1166511"/>
                </a:cubicBezTo>
                <a:close/>
                <a:moveTo>
                  <a:pt x="11037966" y="1164584"/>
                </a:moveTo>
                <a:lnTo>
                  <a:pt x="11039893" y="1166511"/>
                </a:lnTo>
                <a:lnTo>
                  <a:pt x="11034440" y="1169238"/>
                </a:lnTo>
                <a:close/>
                <a:moveTo>
                  <a:pt x="10970020" y="1152538"/>
                </a:moveTo>
                <a:cubicBezTo>
                  <a:pt x="10960704" y="1161854"/>
                  <a:pt x="10953716" y="1171170"/>
                  <a:pt x="10949059" y="1180487"/>
                </a:cubicBezTo>
                <a:cubicBezTo>
                  <a:pt x="10944400" y="1189803"/>
                  <a:pt x="10937414" y="1194461"/>
                  <a:pt x="10928095" y="1194461"/>
                </a:cubicBezTo>
                <a:cubicBezTo>
                  <a:pt x="10928095" y="1194461"/>
                  <a:pt x="10937414" y="1185144"/>
                  <a:pt x="10956047" y="1166511"/>
                </a:cubicBezTo>
                <a:close/>
                <a:moveTo>
                  <a:pt x="10355140" y="1152538"/>
                </a:moveTo>
                <a:cubicBezTo>
                  <a:pt x="10317874" y="1152538"/>
                  <a:pt x="10299243" y="1171170"/>
                  <a:pt x="10299243" y="1208434"/>
                </a:cubicBezTo>
                <a:lnTo>
                  <a:pt x="10313217" y="1208434"/>
                </a:lnTo>
                <a:lnTo>
                  <a:pt x="10327191" y="1194461"/>
                </a:lnTo>
                <a:cubicBezTo>
                  <a:pt x="10336509" y="1194461"/>
                  <a:pt x="10341166" y="1189803"/>
                  <a:pt x="10341166" y="1180487"/>
                </a:cubicBezTo>
                <a:lnTo>
                  <a:pt x="10355140" y="1166511"/>
                </a:lnTo>
                <a:cubicBezTo>
                  <a:pt x="10364458" y="1157195"/>
                  <a:pt x="10364458" y="1152538"/>
                  <a:pt x="10355140" y="1152538"/>
                </a:cubicBezTo>
                <a:close/>
                <a:moveTo>
                  <a:pt x="7015222" y="1152538"/>
                </a:moveTo>
                <a:cubicBezTo>
                  <a:pt x="7005906" y="1161854"/>
                  <a:pt x="7005906" y="1166511"/>
                  <a:pt x="7015222" y="1166511"/>
                </a:cubicBezTo>
                <a:cubicBezTo>
                  <a:pt x="7024539" y="1157195"/>
                  <a:pt x="7029198" y="1152538"/>
                  <a:pt x="7029198" y="1152538"/>
                </a:cubicBezTo>
                <a:cubicBezTo>
                  <a:pt x="7029198" y="1152538"/>
                  <a:pt x="7024539" y="1152538"/>
                  <a:pt x="7015222" y="1152538"/>
                </a:cubicBezTo>
                <a:close/>
                <a:moveTo>
                  <a:pt x="2026311" y="1152538"/>
                </a:moveTo>
                <a:cubicBezTo>
                  <a:pt x="2016994" y="1152538"/>
                  <a:pt x="2012335" y="1157195"/>
                  <a:pt x="2012335" y="1166511"/>
                </a:cubicBezTo>
                <a:cubicBezTo>
                  <a:pt x="2012335" y="1175828"/>
                  <a:pt x="2016994" y="1175828"/>
                  <a:pt x="2026311" y="1166511"/>
                </a:cubicBezTo>
                <a:close/>
                <a:moveTo>
                  <a:pt x="10746429" y="1138562"/>
                </a:moveTo>
                <a:lnTo>
                  <a:pt x="10760402" y="1152538"/>
                </a:lnTo>
                <a:lnTo>
                  <a:pt x="10746429" y="1166511"/>
                </a:lnTo>
                <a:cubicBezTo>
                  <a:pt x="10746429" y="1157195"/>
                  <a:pt x="10746429" y="1147878"/>
                  <a:pt x="10746429" y="1138562"/>
                </a:cubicBezTo>
                <a:close/>
                <a:moveTo>
                  <a:pt x="10550784" y="1138562"/>
                </a:moveTo>
                <a:lnTo>
                  <a:pt x="10564758" y="1180487"/>
                </a:lnTo>
                <a:lnTo>
                  <a:pt x="10550784" y="1152538"/>
                </a:lnTo>
                <a:close/>
                <a:moveTo>
                  <a:pt x="10320205" y="1138562"/>
                </a:moveTo>
                <a:cubicBezTo>
                  <a:pt x="10315547" y="1138562"/>
                  <a:pt x="10313217" y="1143221"/>
                  <a:pt x="10313217" y="1152538"/>
                </a:cubicBezTo>
                <a:cubicBezTo>
                  <a:pt x="10313217" y="1152538"/>
                  <a:pt x="10315547" y="1152538"/>
                  <a:pt x="10320205" y="1152538"/>
                </a:cubicBezTo>
                <a:cubicBezTo>
                  <a:pt x="10324862" y="1152538"/>
                  <a:pt x="10327191" y="1152538"/>
                  <a:pt x="10327191" y="1152538"/>
                </a:cubicBezTo>
                <a:cubicBezTo>
                  <a:pt x="10327191" y="1143221"/>
                  <a:pt x="10327191" y="1138562"/>
                  <a:pt x="10327191" y="1138562"/>
                </a:cubicBezTo>
                <a:cubicBezTo>
                  <a:pt x="10327191" y="1138562"/>
                  <a:pt x="10324862" y="1138562"/>
                  <a:pt x="10320205" y="1138562"/>
                </a:cubicBezTo>
                <a:close/>
                <a:moveTo>
                  <a:pt x="8678193" y="1138562"/>
                </a:moveTo>
                <a:lnTo>
                  <a:pt x="8678193" y="1152538"/>
                </a:lnTo>
                <a:cubicBezTo>
                  <a:pt x="8678193" y="1161854"/>
                  <a:pt x="8678193" y="1166511"/>
                  <a:pt x="8678193" y="1166511"/>
                </a:cubicBezTo>
                <a:cubicBezTo>
                  <a:pt x="8650246" y="1185144"/>
                  <a:pt x="8636270" y="1189803"/>
                  <a:pt x="8636270" y="1180487"/>
                </a:cubicBezTo>
                <a:cubicBezTo>
                  <a:pt x="8636270" y="1180487"/>
                  <a:pt x="8638601" y="1178157"/>
                  <a:pt x="8643258" y="1173499"/>
                </a:cubicBezTo>
                <a:cubicBezTo>
                  <a:pt x="8647915" y="1168840"/>
                  <a:pt x="8650246" y="1161854"/>
                  <a:pt x="8650246" y="1152538"/>
                </a:cubicBezTo>
                <a:close/>
                <a:moveTo>
                  <a:pt x="7699976" y="1138562"/>
                </a:moveTo>
                <a:cubicBezTo>
                  <a:pt x="7699976" y="1147878"/>
                  <a:pt x="7695318" y="1157195"/>
                  <a:pt x="7686002" y="1166511"/>
                </a:cubicBezTo>
                <a:lnTo>
                  <a:pt x="7672028" y="1166511"/>
                </a:lnTo>
                <a:cubicBezTo>
                  <a:pt x="7672028" y="1166511"/>
                  <a:pt x="7676686" y="1161854"/>
                  <a:pt x="7686002" y="1152538"/>
                </a:cubicBezTo>
                <a:close/>
                <a:moveTo>
                  <a:pt x="7420485" y="1138562"/>
                </a:moveTo>
                <a:cubicBezTo>
                  <a:pt x="7420485" y="1147878"/>
                  <a:pt x="7420485" y="1152538"/>
                  <a:pt x="7420485" y="1152538"/>
                </a:cubicBezTo>
                <a:cubicBezTo>
                  <a:pt x="7429802" y="1152538"/>
                  <a:pt x="7434460" y="1147878"/>
                  <a:pt x="7434460" y="1138562"/>
                </a:cubicBezTo>
                <a:close/>
                <a:moveTo>
                  <a:pt x="7085096" y="1138562"/>
                </a:moveTo>
                <a:lnTo>
                  <a:pt x="7085096" y="1152538"/>
                </a:lnTo>
                <a:lnTo>
                  <a:pt x="7099071" y="1152538"/>
                </a:lnTo>
                <a:cubicBezTo>
                  <a:pt x="7099071" y="1143221"/>
                  <a:pt x="7094412" y="1138562"/>
                  <a:pt x="7085096" y="1138562"/>
                </a:cubicBezTo>
                <a:close/>
                <a:moveTo>
                  <a:pt x="7029198" y="1124588"/>
                </a:moveTo>
                <a:cubicBezTo>
                  <a:pt x="7029198" y="1133905"/>
                  <a:pt x="7033856" y="1138562"/>
                  <a:pt x="7043172" y="1138562"/>
                </a:cubicBezTo>
                <a:cubicBezTo>
                  <a:pt x="7043172" y="1138562"/>
                  <a:pt x="7043172" y="1133905"/>
                  <a:pt x="7043172" y="1124588"/>
                </a:cubicBezTo>
                <a:close/>
                <a:moveTo>
                  <a:pt x="10732453" y="1110614"/>
                </a:moveTo>
                <a:cubicBezTo>
                  <a:pt x="10751086" y="1110614"/>
                  <a:pt x="10760402" y="1110614"/>
                  <a:pt x="10760402" y="1110614"/>
                </a:cubicBezTo>
                <a:lnTo>
                  <a:pt x="10746429" y="1124588"/>
                </a:lnTo>
                <a:cubicBezTo>
                  <a:pt x="10737110" y="1124588"/>
                  <a:pt x="10732453" y="1124588"/>
                  <a:pt x="10732453" y="1124588"/>
                </a:cubicBezTo>
                <a:close/>
                <a:moveTo>
                  <a:pt x="9991803" y="1110614"/>
                </a:moveTo>
                <a:cubicBezTo>
                  <a:pt x="9982484" y="1119931"/>
                  <a:pt x="9977827" y="1124588"/>
                  <a:pt x="9977827" y="1124588"/>
                </a:cubicBezTo>
                <a:lnTo>
                  <a:pt x="9991803" y="1124588"/>
                </a:lnTo>
                <a:close/>
                <a:moveTo>
                  <a:pt x="8370755" y="1110614"/>
                </a:moveTo>
                <a:lnTo>
                  <a:pt x="8342806" y="1180487"/>
                </a:lnTo>
                <a:lnTo>
                  <a:pt x="8328830" y="1180487"/>
                </a:lnTo>
                <a:cubicBezTo>
                  <a:pt x="8328830" y="1171170"/>
                  <a:pt x="8331160" y="1164182"/>
                  <a:pt x="8335818" y="1159524"/>
                </a:cubicBezTo>
                <a:cubicBezTo>
                  <a:pt x="8340475" y="1154866"/>
                  <a:pt x="8340475" y="1150207"/>
                  <a:pt x="8335818" y="1145550"/>
                </a:cubicBezTo>
                <a:cubicBezTo>
                  <a:pt x="8331160" y="1140892"/>
                  <a:pt x="8331160" y="1136233"/>
                  <a:pt x="8335818" y="1131576"/>
                </a:cubicBezTo>
                <a:cubicBezTo>
                  <a:pt x="8340475" y="1126917"/>
                  <a:pt x="8342806" y="1124588"/>
                  <a:pt x="8342806" y="1124588"/>
                </a:cubicBezTo>
                <a:lnTo>
                  <a:pt x="8356780" y="1124588"/>
                </a:lnTo>
                <a:close/>
                <a:moveTo>
                  <a:pt x="7099071" y="1110614"/>
                </a:moveTo>
                <a:lnTo>
                  <a:pt x="7099071" y="1124588"/>
                </a:lnTo>
                <a:lnTo>
                  <a:pt x="7113044" y="1124588"/>
                </a:lnTo>
                <a:cubicBezTo>
                  <a:pt x="7113044" y="1115272"/>
                  <a:pt x="7108388" y="1110614"/>
                  <a:pt x="7099071" y="1110614"/>
                </a:cubicBezTo>
                <a:close/>
                <a:moveTo>
                  <a:pt x="10438988" y="1096638"/>
                </a:moveTo>
                <a:lnTo>
                  <a:pt x="10452962" y="1110614"/>
                </a:lnTo>
                <a:cubicBezTo>
                  <a:pt x="10452962" y="1110614"/>
                  <a:pt x="10448305" y="1110614"/>
                  <a:pt x="10438988" y="1110614"/>
                </a:cubicBezTo>
                <a:cubicBezTo>
                  <a:pt x="10438988" y="1101298"/>
                  <a:pt x="10438988" y="1096638"/>
                  <a:pt x="10438988" y="1096638"/>
                </a:cubicBezTo>
                <a:close/>
                <a:moveTo>
                  <a:pt x="10243344" y="1096638"/>
                </a:moveTo>
                <a:lnTo>
                  <a:pt x="10187445" y="1138562"/>
                </a:lnTo>
                <a:lnTo>
                  <a:pt x="10215395" y="1138562"/>
                </a:lnTo>
                <a:cubicBezTo>
                  <a:pt x="10234028" y="1119931"/>
                  <a:pt x="10243344" y="1105955"/>
                  <a:pt x="10243344" y="1096638"/>
                </a:cubicBezTo>
                <a:close/>
                <a:moveTo>
                  <a:pt x="8929737" y="1096638"/>
                </a:moveTo>
                <a:lnTo>
                  <a:pt x="8929737" y="1110614"/>
                </a:lnTo>
                <a:cubicBezTo>
                  <a:pt x="8920418" y="1110614"/>
                  <a:pt x="8915761" y="1115272"/>
                  <a:pt x="8915761" y="1124588"/>
                </a:cubicBezTo>
                <a:lnTo>
                  <a:pt x="8901787" y="1138562"/>
                </a:lnTo>
                <a:cubicBezTo>
                  <a:pt x="8892471" y="1138562"/>
                  <a:pt x="8887813" y="1138562"/>
                  <a:pt x="8887813" y="1138562"/>
                </a:cubicBezTo>
                <a:cubicBezTo>
                  <a:pt x="8887813" y="1110614"/>
                  <a:pt x="8901787" y="1096638"/>
                  <a:pt x="8929737" y="1096638"/>
                </a:cubicBezTo>
                <a:close/>
                <a:moveTo>
                  <a:pt x="8748068" y="1096638"/>
                </a:moveTo>
                <a:cubicBezTo>
                  <a:pt x="8752725" y="1096638"/>
                  <a:pt x="8756220" y="1097803"/>
                  <a:pt x="8758549" y="1100132"/>
                </a:cubicBezTo>
                <a:lnTo>
                  <a:pt x="8760489" y="1105955"/>
                </a:lnTo>
                <a:lnTo>
                  <a:pt x="8755054" y="1101880"/>
                </a:lnTo>
                <a:cubicBezTo>
                  <a:pt x="8750397" y="1098385"/>
                  <a:pt x="8748068" y="1096638"/>
                  <a:pt x="8748068" y="1096638"/>
                </a:cubicBezTo>
                <a:close/>
                <a:moveTo>
                  <a:pt x="6875477" y="1096638"/>
                </a:moveTo>
                <a:lnTo>
                  <a:pt x="6847530" y="1110614"/>
                </a:lnTo>
                <a:lnTo>
                  <a:pt x="6833554" y="1138562"/>
                </a:lnTo>
                <a:lnTo>
                  <a:pt x="6847530" y="1124588"/>
                </a:lnTo>
                <a:lnTo>
                  <a:pt x="6861504" y="1110614"/>
                </a:lnTo>
                <a:cubicBezTo>
                  <a:pt x="6870820" y="1110614"/>
                  <a:pt x="6875477" y="1108284"/>
                  <a:pt x="6875477" y="1103626"/>
                </a:cubicBezTo>
                <a:cubicBezTo>
                  <a:pt x="6875477" y="1098967"/>
                  <a:pt x="6875477" y="1096638"/>
                  <a:pt x="6875477" y="1096638"/>
                </a:cubicBezTo>
                <a:close/>
                <a:moveTo>
                  <a:pt x="10592708" y="1082665"/>
                </a:moveTo>
                <a:lnTo>
                  <a:pt x="10606683" y="1082665"/>
                </a:lnTo>
                <a:lnTo>
                  <a:pt x="10592708" y="1096638"/>
                </a:lnTo>
                <a:cubicBezTo>
                  <a:pt x="10592708" y="1096638"/>
                  <a:pt x="10585720" y="1098967"/>
                  <a:pt x="10571746" y="1103626"/>
                </a:cubicBezTo>
                <a:cubicBezTo>
                  <a:pt x="10557772" y="1108284"/>
                  <a:pt x="10546127" y="1119931"/>
                  <a:pt x="10536810" y="1138562"/>
                </a:cubicBezTo>
                <a:cubicBezTo>
                  <a:pt x="10536810" y="1147878"/>
                  <a:pt x="10534480" y="1154866"/>
                  <a:pt x="10529823" y="1159524"/>
                </a:cubicBezTo>
                <a:cubicBezTo>
                  <a:pt x="10525165" y="1164182"/>
                  <a:pt x="10522835" y="1164182"/>
                  <a:pt x="10522835" y="1159524"/>
                </a:cubicBezTo>
                <a:cubicBezTo>
                  <a:pt x="10522835" y="1154866"/>
                  <a:pt x="10520504" y="1152538"/>
                  <a:pt x="10515847" y="1152538"/>
                </a:cubicBezTo>
                <a:cubicBezTo>
                  <a:pt x="10511190" y="1152538"/>
                  <a:pt x="10508861" y="1157195"/>
                  <a:pt x="10508861" y="1166511"/>
                </a:cubicBezTo>
                <a:lnTo>
                  <a:pt x="10494885" y="1166511"/>
                </a:lnTo>
                <a:cubicBezTo>
                  <a:pt x="10494885" y="1166511"/>
                  <a:pt x="10497216" y="1164182"/>
                  <a:pt x="10501873" y="1159524"/>
                </a:cubicBezTo>
                <a:cubicBezTo>
                  <a:pt x="10506531" y="1154866"/>
                  <a:pt x="10508861" y="1147878"/>
                  <a:pt x="10508861" y="1138562"/>
                </a:cubicBezTo>
                <a:cubicBezTo>
                  <a:pt x="10518178" y="1129245"/>
                  <a:pt x="10527492" y="1119931"/>
                  <a:pt x="10536810" y="1110614"/>
                </a:cubicBezTo>
                <a:cubicBezTo>
                  <a:pt x="10546127" y="1101298"/>
                  <a:pt x="10553115" y="1094310"/>
                  <a:pt x="10557772" y="1089651"/>
                </a:cubicBezTo>
                <a:cubicBezTo>
                  <a:pt x="10562429" y="1084994"/>
                  <a:pt x="10574076" y="1082665"/>
                  <a:pt x="10592708" y="1082665"/>
                </a:cubicBezTo>
                <a:close/>
                <a:moveTo>
                  <a:pt x="8803965" y="1082665"/>
                </a:moveTo>
                <a:lnTo>
                  <a:pt x="8789991" y="1096638"/>
                </a:lnTo>
                <a:cubicBezTo>
                  <a:pt x="8780673" y="1105955"/>
                  <a:pt x="8776016" y="1105955"/>
                  <a:pt x="8776016" y="1096638"/>
                </a:cubicBezTo>
                <a:cubicBezTo>
                  <a:pt x="8776016" y="1087322"/>
                  <a:pt x="8785334" y="1082665"/>
                  <a:pt x="8803965" y="1082665"/>
                </a:cubicBezTo>
                <a:close/>
                <a:moveTo>
                  <a:pt x="8580373" y="1082665"/>
                </a:moveTo>
                <a:cubicBezTo>
                  <a:pt x="8580373" y="1082665"/>
                  <a:pt x="8585030" y="1082665"/>
                  <a:pt x="8594347" y="1082665"/>
                </a:cubicBezTo>
                <a:cubicBezTo>
                  <a:pt x="8603663" y="1082665"/>
                  <a:pt x="8608321" y="1082665"/>
                  <a:pt x="8608321" y="1082665"/>
                </a:cubicBezTo>
                <a:lnTo>
                  <a:pt x="8594347" y="1096638"/>
                </a:lnTo>
                <a:cubicBezTo>
                  <a:pt x="8585030" y="1087322"/>
                  <a:pt x="8580373" y="1082665"/>
                  <a:pt x="8580373" y="1082665"/>
                </a:cubicBezTo>
                <a:close/>
                <a:moveTo>
                  <a:pt x="8398703" y="1082665"/>
                </a:moveTo>
                <a:lnTo>
                  <a:pt x="8412678" y="1082665"/>
                </a:lnTo>
                <a:cubicBezTo>
                  <a:pt x="8412678" y="1091981"/>
                  <a:pt x="8408021" y="1096638"/>
                  <a:pt x="8398703" y="1096638"/>
                </a:cubicBezTo>
                <a:close/>
                <a:moveTo>
                  <a:pt x="7672028" y="1082665"/>
                </a:moveTo>
                <a:cubicBezTo>
                  <a:pt x="7672028" y="1091981"/>
                  <a:pt x="7669698" y="1098967"/>
                  <a:pt x="7665040" y="1103626"/>
                </a:cubicBezTo>
                <a:cubicBezTo>
                  <a:pt x="7660381" y="1108284"/>
                  <a:pt x="7658052" y="1110614"/>
                  <a:pt x="7658052" y="1110614"/>
                </a:cubicBezTo>
                <a:lnTo>
                  <a:pt x="7658052" y="1096638"/>
                </a:lnTo>
                <a:close/>
                <a:moveTo>
                  <a:pt x="7266766" y="1082665"/>
                </a:moveTo>
                <a:lnTo>
                  <a:pt x="7252790" y="1096638"/>
                </a:lnTo>
                <a:lnTo>
                  <a:pt x="7252790" y="1110614"/>
                </a:lnTo>
                <a:cubicBezTo>
                  <a:pt x="7262106" y="1101298"/>
                  <a:pt x="7266766" y="1091981"/>
                  <a:pt x="7266766" y="1082665"/>
                </a:cubicBezTo>
                <a:close/>
                <a:moveTo>
                  <a:pt x="7140994" y="1082665"/>
                </a:moveTo>
                <a:lnTo>
                  <a:pt x="7127020" y="1096638"/>
                </a:lnTo>
                <a:cubicBezTo>
                  <a:pt x="7136337" y="1096638"/>
                  <a:pt x="7145652" y="1091981"/>
                  <a:pt x="7154968" y="1082665"/>
                </a:cubicBezTo>
                <a:close/>
                <a:moveTo>
                  <a:pt x="7057148" y="1082665"/>
                </a:moveTo>
                <a:cubicBezTo>
                  <a:pt x="7047831" y="1082665"/>
                  <a:pt x="7043172" y="1087322"/>
                  <a:pt x="7043172" y="1096638"/>
                </a:cubicBezTo>
                <a:cubicBezTo>
                  <a:pt x="7052488" y="1105955"/>
                  <a:pt x="7057148" y="1101298"/>
                  <a:pt x="7057148" y="1082665"/>
                </a:cubicBezTo>
                <a:close/>
                <a:moveTo>
                  <a:pt x="11053869" y="1068689"/>
                </a:moveTo>
                <a:cubicBezTo>
                  <a:pt x="11053869" y="1073348"/>
                  <a:pt x="11051540" y="1078005"/>
                  <a:pt x="11046879" y="1082665"/>
                </a:cubicBezTo>
                <a:lnTo>
                  <a:pt x="11025917" y="1096638"/>
                </a:lnTo>
                <a:close/>
                <a:moveTo>
                  <a:pt x="10187445" y="1068689"/>
                </a:moveTo>
                <a:cubicBezTo>
                  <a:pt x="10187445" y="1068689"/>
                  <a:pt x="10185116" y="1071020"/>
                  <a:pt x="10180459" y="1075677"/>
                </a:cubicBezTo>
                <a:cubicBezTo>
                  <a:pt x="10175802" y="1080334"/>
                  <a:pt x="10173471" y="1082665"/>
                  <a:pt x="10173471" y="1082665"/>
                </a:cubicBezTo>
                <a:cubicBezTo>
                  <a:pt x="10173471" y="1082665"/>
                  <a:pt x="10173471" y="1080334"/>
                  <a:pt x="10173471" y="1075677"/>
                </a:cubicBezTo>
                <a:cubicBezTo>
                  <a:pt x="10173471" y="1071020"/>
                  <a:pt x="10178129" y="1068689"/>
                  <a:pt x="10187445" y="1068689"/>
                </a:cubicBezTo>
                <a:close/>
                <a:moveTo>
                  <a:pt x="7476384" y="1068689"/>
                </a:moveTo>
                <a:cubicBezTo>
                  <a:pt x="7467068" y="1068689"/>
                  <a:pt x="7457751" y="1073348"/>
                  <a:pt x="7448434" y="1082665"/>
                </a:cubicBezTo>
                <a:lnTo>
                  <a:pt x="7420485" y="1082665"/>
                </a:lnTo>
                <a:cubicBezTo>
                  <a:pt x="7411168" y="1082665"/>
                  <a:pt x="7411168" y="1087322"/>
                  <a:pt x="7420485" y="1096638"/>
                </a:cubicBezTo>
                <a:lnTo>
                  <a:pt x="7392536" y="1138562"/>
                </a:lnTo>
                <a:cubicBezTo>
                  <a:pt x="7364588" y="1166511"/>
                  <a:pt x="7343624" y="1187473"/>
                  <a:pt x="7329650" y="1201449"/>
                </a:cubicBezTo>
                <a:cubicBezTo>
                  <a:pt x="7315677" y="1215422"/>
                  <a:pt x="7306360" y="1229396"/>
                  <a:pt x="7301701" y="1243372"/>
                </a:cubicBezTo>
                <a:cubicBezTo>
                  <a:pt x="7297044" y="1257345"/>
                  <a:pt x="7294715" y="1264333"/>
                  <a:pt x="7294715" y="1264333"/>
                </a:cubicBezTo>
                <a:cubicBezTo>
                  <a:pt x="7294715" y="1273650"/>
                  <a:pt x="7294715" y="1278307"/>
                  <a:pt x="7294715" y="1278307"/>
                </a:cubicBezTo>
                <a:cubicBezTo>
                  <a:pt x="7294715" y="1268991"/>
                  <a:pt x="7292384" y="1264333"/>
                  <a:pt x="7287728" y="1264333"/>
                </a:cubicBezTo>
                <a:cubicBezTo>
                  <a:pt x="7283068" y="1264333"/>
                  <a:pt x="7278411" y="1266662"/>
                  <a:pt x="7273752" y="1271321"/>
                </a:cubicBezTo>
                <a:cubicBezTo>
                  <a:pt x="7269094" y="1275978"/>
                  <a:pt x="7271423" y="1282966"/>
                  <a:pt x="7280740" y="1292283"/>
                </a:cubicBezTo>
                <a:cubicBezTo>
                  <a:pt x="7290056" y="1301599"/>
                  <a:pt x="7294715" y="1306257"/>
                  <a:pt x="7294715" y="1306257"/>
                </a:cubicBezTo>
                <a:cubicBezTo>
                  <a:pt x="7294715" y="1306257"/>
                  <a:pt x="7299372" y="1296940"/>
                  <a:pt x="7308689" y="1278307"/>
                </a:cubicBezTo>
                <a:lnTo>
                  <a:pt x="7378562" y="1208434"/>
                </a:lnTo>
                <a:cubicBezTo>
                  <a:pt x="7406511" y="1180487"/>
                  <a:pt x="7415828" y="1166511"/>
                  <a:pt x="7406511" y="1166511"/>
                </a:cubicBezTo>
                <a:cubicBezTo>
                  <a:pt x="7387878" y="1157195"/>
                  <a:pt x="7387878" y="1143221"/>
                  <a:pt x="7406511" y="1124588"/>
                </a:cubicBezTo>
                <a:cubicBezTo>
                  <a:pt x="7425144" y="1115272"/>
                  <a:pt x="7436790" y="1112943"/>
                  <a:pt x="7441446" y="1117600"/>
                </a:cubicBezTo>
                <a:cubicBezTo>
                  <a:pt x="7446106" y="1122259"/>
                  <a:pt x="7453092" y="1119931"/>
                  <a:pt x="7462408" y="1110614"/>
                </a:cubicBezTo>
                <a:cubicBezTo>
                  <a:pt x="7490358" y="1082665"/>
                  <a:pt x="7495017" y="1068689"/>
                  <a:pt x="7476384" y="1068689"/>
                </a:cubicBezTo>
                <a:close/>
                <a:moveTo>
                  <a:pt x="7364588" y="1068689"/>
                </a:moveTo>
                <a:cubicBezTo>
                  <a:pt x="7364588" y="1078005"/>
                  <a:pt x="7364588" y="1082665"/>
                  <a:pt x="7364588" y="1082665"/>
                </a:cubicBezTo>
                <a:cubicBezTo>
                  <a:pt x="7364588" y="1091981"/>
                  <a:pt x="7364588" y="1096638"/>
                  <a:pt x="7364588" y="1096638"/>
                </a:cubicBezTo>
                <a:cubicBezTo>
                  <a:pt x="7364588" y="1096638"/>
                  <a:pt x="7366916" y="1094310"/>
                  <a:pt x="7371574" y="1089651"/>
                </a:cubicBezTo>
                <a:cubicBezTo>
                  <a:pt x="7376233" y="1084994"/>
                  <a:pt x="7378562" y="1082665"/>
                  <a:pt x="7378562" y="1082665"/>
                </a:cubicBezTo>
                <a:cubicBezTo>
                  <a:pt x="7378562" y="1073348"/>
                  <a:pt x="7373904" y="1068689"/>
                  <a:pt x="7364588" y="1068689"/>
                </a:cubicBezTo>
                <a:close/>
                <a:moveTo>
                  <a:pt x="8454602" y="1040742"/>
                </a:moveTo>
                <a:lnTo>
                  <a:pt x="8454602" y="1054715"/>
                </a:lnTo>
                <a:cubicBezTo>
                  <a:pt x="8454602" y="1054715"/>
                  <a:pt x="8452271" y="1052387"/>
                  <a:pt x="8447614" y="1047727"/>
                </a:cubicBezTo>
                <a:cubicBezTo>
                  <a:pt x="8442956" y="1043070"/>
                  <a:pt x="8445285" y="1040742"/>
                  <a:pt x="8454602" y="1040742"/>
                </a:cubicBezTo>
                <a:close/>
                <a:moveTo>
                  <a:pt x="10466936" y="1026766"/>
                </a:moveTo>
                <a:lnTo>
                  <a:pt x="10466936" y="1040742"/>
                </a:lnTo>
                <a:cubicBezTo>
                  <a:pt x="10466936" y="1050058"/>
                  <a:pt x="10464607" y="1052387"/>
                  <a:pt x="10459950" y="1047727"/>
                </a:cubicBezTo>
                <a:cubicBezTo>
                  <a:pt x="10455293" y="1043070"/>
                  <a:pt x="10457619" y="1036082"/>
                  <a:pt x="10466936" y="1026766"/>
                </a:cubicBezTo>
                <a:close/>
                <a:moveTo>
                  <a:pt x="7106059" y="1026766"/>
                </a:moveTo>
                <a:cubicBezTo>
                  <a:pt x="7101400" y="1026766"/>
                  <a:pt x="7094412" y="1031425"/>
                  <a:pt x="7085096" y="1040742"/>
                </a:cubicBezTo>
                <a:cubicBezTo>
                  <a:pt x="7075779" y="1059373"/>
                  <a:pt x="7073450" y="1071020"/>
                  <a:pt x="7078110" y="1075677"/>
                </a:cubicBezTo>
                <a:cubicBezTo>
                  <a:pt x="7082766" y="1080334"/>
                  <a:pt x="7085096" y="1078005"/>
                  <a:pt x="7085096" y="1068689"/>
                </a:cubicBezTo>
                <a:lnTo>
                  <a:pt x="7099071" y="1054715"/>
                </a:lnTo>
                <a:cubicBezTo>
                  <a:pt x="7108388" y="1054715"/>
                  <a:pt x="7113044" y="1050058"/>
                  <a:pt x="7113044" y="1040742"/>
                </a:cubicBezTo>
                <a:cubicBezTo>
                  <a:pt x="7113044" y="1031425"/>
                  <a:pt x="7110716" y="1026766"/>
                  <a:pt x="7106059" y="1026766"/>
                </a:cubicBezTo>
                <a:close/>
                <a:moveTo>
                  <a:pt x="10823287" y="1012792"/>
                </a:moveTo>
                <a:cubicBezTo>
                  <a:pt x="10827945" y="1012792"/>
                  <a:pt x="10823287" y="1022108"/>
                  <a:pt x="10809313" y="1040742"/>
                </a:cubicBezTo>
                <a:cubicBezTo>
                  <a:pt x="10795340" y="1059373"/>
                  <a:pt x="10788352" y="1068689"/>
                  <a:pt x="10788352" y="1068689"/>
                </a:cubicBezTo>
                <a:lnTo>
                  <a:pt x="10774376" y="1068689"/>
                </a:lnTo>
                <a:cubicBezTo>
                  <a:pt x="10774376" y="1068689"/>
                  <a:pt x="10781364" y="1061703"/>
                  <a:pt x="10795340" y="1047727"/>
                </a:cubicBezTo>
                <a:cubicBezTo>
                  <a:pt x="10809313" y="1033754"/>
                  <a:pt x="10816301" y="1024437"/>
                  <a:pt x="10816301" y="1019778"/>
                </a:cubicBezTo>
                <a:cubicBezTo>
                  <a:pt x="10816301" y="1015121"/>
                  <a:pt x="10818630" y="1012792"/>
                  <a:pt x="10823287" y="1012792"/>
                </a:cubicBezTo>
                <a:close/>
                <a:moveTo>
                  <a:pt x="10662580" y="1012792"/>
                </a:moveTo>
                <a:lnTo>
                  <a:pt x="10662580" y="1026766"/>
                </a:lnTo>
                <a:lnTo>
                  <a:pt x="10662580" y="1040742"/>
                </a:lnTo>
                <a:cubicBezTo>
                  <a:pt x="10662580" y="1040742"/>
                  <a:pt x="10664911" y="1038411"/>
                  <a:pt x="10669568" y="1033754"/>
                </a:cubicBezTo>
                <a:cubicBezTo>
                  <a:pt x="10674225" y="1029094"/>
                  <a:pt x="10676556" y="1031423"/>
                  <a:pt x="10676556" y="1040742"/>
                </a:cubicBezTo>
                <a:lnTo>
                  <a:pt x="10662580" y="1054715"/>
                </a:lnTo>
                <a:lnTo>
                  <a:pt x="10648606" y="1040742"/>
                </a:lnTo>
                <a:close/>
                <a:moveTo>
                  <a:pt x="9670387" y="1012792"/>
                </a:moveTo>
                <a:lnTo>
                  <a:pt x="9656413" y="1040742"/>
                </a:lnTo>
                <a:cubicBezTo>
                  <a:pt x="9665730" y="1040742"/>
                  <a:pt x="9670387" y="1036082"/>
                  <a:pt x="9670387" y="1026766"/>
                </a:cubicBezTo>
                <a:close/>
                <a:moveTo>
                  <a:pt x="8789991" y="1012792"/>
                </a:moveTo>
                <a:lnTo>
                  <a:pt x="8776016" y="1026766"/>
                </a:lnTo>
                <a:lnTo>
                  <a:pt x="8762042" y="1040742"/>
                </a:lnTo>
                <a:cubicBezTo>
                  <a:pt x="8762042" y="1031423"/>
                  <a:pt x="8766699" y="1024437"/>
                  <a:pt x="8776016" y="1019778"/>
                </a:cubicBezTo>
                <a:cubicBezTo>
                  <a:pt x="8785334" y="1015121"/>
                  <a:pt x="8789991" y="1012792"/>
                  <a:pt x="8789991" y="1012792"/>
                </a:cubicBezTo>
                <a:close/>
                <a:moveTo>
                  <a:pt x="7490358" y="1012792"/>
                </a:moveTo>
                <a:cubicBezTo>
                  <a:pt x="7490358" y="1012792"/>
                  <a:pt x="7488029" y="1015121"/>
                  <a:pt x="7483372" y="1019778"/>
                </a:cubicBezTo>
                <a:cubicBezTo>
                  <a:pt x="7478712" y="1024437"/>
                  <a:pt x="7471724" y="1026766"/>
                  <a:pt x="7462408" y="1026766"/>
                </a:cubicBezTo>
                <a:lnTo>
                  <a:pt x="7448434" y="1068689"/>
                </a:lnTo>
                <a:lnTo>
                  <a:pt x="7476384" y="1054715"/>
                </a:lnTo>
                <a:cubicBezTo>
                  <a:pt x="7504334" y="1026766"/>
                  <a:pt x="7508990" y="1012792"/>
                  <a:pt x="7490358" y="1012792"/>
                </a:cubicBezTo>
                <a:close/>
                <a:moveTo>
                  <a:pt x="7420485" y="1012792"/>
                </a:moveTo>
                <a:cubicBezTo>
                  <a:pt x="7392536" y="1040742"/>
                  <a:pt x="7383219" y="1054715"/>
                  <a:pt x="7392536" y="1054715"/>
                </a:cubicBezTo>
                <a:cubicBezTo>
                  <a:pt x="7401852" y="1054715"/>
                  <a:pt x="7411168" y="1045399"/>
                  <a:pt x="7420485" y="1026766"/>
                </a:cubicBezTo>
                <a:close/>
                <a:moveTo>
                  <a:pt x="7210867" y="1012792"/>
                </a:moveTo>
                <a:lnTo>
                  <a:pt x="7168944" y="1040742"/>
                </a:lnTo>
                <a:lnTo>
                  <a:pt x="7196893" y="1040742"/>
                </a:lnTo>
                <a:cubicBezTo>
                  <a:pt x="7206210" y="1022108"/>
                  <a:pt x="7210867" y="1012792"/>
                  <a:pt x="7210867" y="1012792"/>
                </a:cubicBezTo>
                <a:close/>
                <a:moveTo>
                  <a:pt x="2152081" y="1012792"/>
                </a:moveTo>
                <a:lnTo>
                  <a:pt x="2124131" y="1026766"/>
                </a:lnTo>
                <a:cubicBezTo>
                  <a:pt x="2124131" y="1036082"/>
                  <a:pt x="2121802" y="1043070"/>
                  <a:pt x="2117145" y="1047727"/>
                </a:cubicBezTo>
                <a:cubicBezTo>
                  <a:pt x="2112486" y="1052387"/>
                  <a:pt x="2105500" y="1064032"/>
                  <a:pt x="2096184" y="1082665"/>
                </a:cubicBezTo>
                <a:lnTo>
                  <a:pt x="2068234" y="1096638"/>
                </a:lnTo>
                <a:lnTo>
                  <a:pt x="2054258" y="1124588"/>
                </a:lnTo>
                <a:cubicBezTo>
                  <a:pt x="2054258" y="1133905"/>
                  <a:pt x="2058917" y="1133905"/>
                  <a:pt x="2068234" y="1124588"/>
                </a:cubicBezTo>
                <a:cubicBezTo>
                  <a:pt x="2058917" y="1133905"/>
                  <a:pt x="2054258" y="1147878"/>
                  <a:pt x="2054258" y="1166511"/>
                </a:cubicBezTo>
                <a:cubicBezTo>
                  <a:pt x="2054258" y="1185144"/>
                  <a:pt x="2044942" y="1201449"/>
                  <a:pt x="2026311" y="1215422"/>
                </a:cubicBezTo>
                <a:cubicBezTo>
                  <a:pt x="2007678" y="1229396"/>
                  <a:pt x="2003019" y="1241043"/>
                  <a:pt x="2012335" y="1250360"/>
                </a:cubicBezTo>
                <a:cubicBezTo>
                  <a:pt x="2003019" y="1259676"/>
                  <a:pt x="2000690" y="1266662"/>
                  <a:pt x="2005347" y="1271321"/>
                </a:cubicBezTo>
                <a:cubicBezTo>
                  <a:pt x="2010006" y="1275978"/>
                  <a:pt x="2005347" y="1282966"/>
                  <a:pt x="1991374" y="1292283"/>
                </a:cubicBezTo>
                <a:cubicBezTo>
                  <a:pt x="1977400" y="1301599"/>
                  <a:pt x="1970411" y="1310916"/>
                  <a:pt x="1970411" y="1320232"/>
                </a:cubicBezTo>
                <a:lnTo>
                  <a:pt x="1984386" y="1306257"/>
                </a:lnTo>
                <a:lnTo>
                  <a:pt x="1984386" y="1334206"/>
                </a:lnTo>
                <a:cubicBezTo>
                  <a:pt x="1965755" y="1352839"/>
                  <a:pt x="1956436" y="1362156"/>
                  <a:pt x="1956436" y="1362156"/>
                </a:cubicBezTo>
                <a:lnTo>
                  <a:pt x="1942462" y="1376129"/>
                </a:lnTo>
                <a:cubicBezTo>
                  <a:pt x="1942462" y="1376129"/>
                  <a:pt x="1937805" y="1376129"/>
                  <a:pt x="1928489" y="1376129"/>
                </a:cubicBezTo>
                <a:cubicBezTo>
                  <a:pt x="1919172" y="1376129"/>
                  <a:pt x="1909855" y="1385446"/>
                  <a:pt x="1900539" y="1404079"/>
                </a:cubicBezTo>
                <a:cubicBezTo>
                  <a:pt x="1881906" y="1441345"/>
                  <a:pt x="1863273" y="1459978"/>
                  <a:pt x="1844640" y="1459978"/>
                </a:cubicBezTo>
                <a:lnTo>
                  <a:pt x="1830667" y="1487927"/>
                </a:lnTo>
                <a:cubicBezTo>
                  <a:pt x="1821349" y="1497244"/>
                  <a:pt x="1816690" y="1501901"/>
                  <a:pt x="1816690" y="1501901"/>
                </a:cubicBezTo>
                <a:cubicBezTo>
                  <a:pt x="1807374" y="1501901"/>
                  <a:pt x="1795729" y="1511217"/>
                  <a:pt x="1781755" y="1529850"/>
                </a:cubicBezTo>
                <a:cubicBezTo>
                  <a:pt x="1767782" y="1548483"/>
                  <a:pt x="1760793" y="1562457"/>
                  <a:pt x="1760793" y="1571774"/>
                </a:cubicBezTo>
                <a:cubicBezTo>
                  <a:pt x="1770110" y="1581090"/>
                  <a:pt x="1770110" y="1590406"/>
                  <a:pt x="1760793" y="1599723"/>
                </a:cubicBezTo>
                <a:cubicBezTo>
                  <a:pt x="1732844" y="1618356"/>
                  <a:pt x="1718871" y="1636989"/>
                  <a:pt x="1718871" y="1655620"/>
                </a:cubicBezTo>
                <a:cubicBezTo>
                  <a:pt x="1718871" y="1664936"/>
                  <a:pt x="1721199" y="1669596"/>
                  <a:pt x="1725857" y="1669596"/>
                </a:cubicBezTo>
                <a:cubicBezTo>
                  <a:pt x="1730516" y="1669596"/>
                  <a:pt x="1732844" y="1664936"/>
                  <a:pt x="1732844" y="1655620"/>
                </a:cubicBezTo>
                <a:lnTo>
                  <a:pt x="1732844" y="1669596"/>
                </a:lnTo>
                <a:cubicBezTo>
                  <a:pt x="1732844" y="1678912"/>
                  <a:pt x="1732844" y="1688229"/>
                  <a:pt x="1732844" y="1697545"/>
                </a:cubicBezTo>
                <a:cubicBezTo>
                  <a:pt x="1732844" y="1706862"/>
                  <a:pt x="1730516" y="1711519"/>
                  <a:pt x="1725857" y="1711519"/>
                </a:cubicBezTo>
                <a:cubicBezTo>
                  <a:pt x="1721199" y="1711519"/>
                  <a:pt x="1714211" y="1725493"/>
                  <a:pt x="1704895" y="1753442"/>
                </a:cubicBezTo>
                <a:cubicBezTo>
                  <a:pt x="1695578" y="1762759"/>
                  <a:pt x="1688591" y="1772075"/>
                  <a:pt x="1683933" y="1781392"/>
                </a:cubicBezTo>
                <a:cubicBezTo>
                  <a:pt x="1679276" y="1790708"/>
                  <a:pt x="1676945" y="1795365"/>
                  <a:pt x="1676945" y="1795365"/>
                </a:cubicBezTo>
                <a:cubicBezTo>
                  <a:pt x="1676945" y="1795365"/>
                  <a:pt x="1667628" y="1804682"/>
                  <a:pt x="1648997" y="1823315"/>
                </a:cubicBezTo>
                <a:cubicBezTo>
                  <a:pt x="1630365" y="1841948"/>
                  <a:pt x="1611732" y="1862909"/>
                  <a:pt x="1593099" y="1886202"/>
                </a:cubicBezTo>
                <a:cubicBezTo>
                  <a:pt x="1574466" y="1909492"/>
                  <a:pt x="1567480" y="1921137"/>
                  <a:pt x="1572137" y="1921137"/>
                </a:cubicBezTo>
                <a:cubicBezTo>
                  <a:pt x="1576795" y="1921137"/>
                  <a:pt x="1583782" y="1911820"/>
                  <a:pt x="1593099" y="1893188"/>
                </a:cubicBezTo>
                <a:lnTo>
                  <a:pt x="1607072" y="1921137"/>
                </a:lnTo>
                <a:cubicBezTo>
                  <a:pt x="1597756" y="1930453"/>
                  <a:pt x="1593099" y="1939770"/>
                  <a:pt x="1593099" y="1949087"/>
                </a:cubicBezTo>
                <a:cubicBezTo>
                  <a:pt x="1583782" y="1958403"/>
                  <a:pt x="1579125" y="1965391"/>
                  <a:pt x="1579125" y="1970048"/>
                </a:cubicBezTo>
                <a:cubicBezTo>
                  <a:pt x="1579125" y="1974706"/>
                  <a:pt x="1574466" y="1981693"/>
                  <a:pt x="1565150" y="1991010"/>
                </a:cubicBezTo>
                <a:lnTo>
                  <a:pt x="1551176" y="2004985"/>
                </a:lnTo>
                <a:lnTo>
                  <a:pt x="1523226" y="2046909"/>
                </a:lnTo>
                <a:cubicBezTo>
                  <a:pt x="1513910" y="2046909"/>
                  <a:pt x="1499935" y="2056225"/>
                  <a:pt x="1481303" y="2074858"/>
                </a:cubicBezTo>
                <a:lnTo>
                  <a:pt x="1467327" y="2074858"/>
                </a:lnTo>
                <a:lnTo>
                  <a:pt x="1481303" y="2046909"/>
                </a:lnTo>
                <a:cubicBezTo>
                  <a:pt x="1481303" y="2037592"/>
                  <a:pt x="1481303" y="2032933"/>
                  <a:pt x="1481303" y="2032933"/>
                </a:cubicBezTo>
                <a:cubicBezTo>
                  <a:pt x="1481303" y="2032933"/>
                  <a:pt x="1485960" y="2032933"/>
                  <a:pt x="1495276" y="2032933"/>
                </a:cubicBezTo>
                <a:cubicBezTo>
                  <a:pt x="1495276" y="2032933"/>
                  <a:pt x="1495276" y="2028276"/>
                  <a:pt x="1495276" y="2018959"/>
                </a:cubicBezTo>
                <a:cubicBezTo>
                  <a:pt x="1495276" y="1991010"/>
                  <a:pt x="1467327" y="2009643"/>
                  <a:pt x="1411430" y="2074858"/>
                </a:cubicBezTo>
                <a:cubicBezTo>
                  <a:pt x="1383480" y="2093489"/>
                  <a:pt x="1369507" y="2102806"/>
                  <a:pt x="1369507" y="2102806"/>
                </a:cubicBezTo>
                <a:cubicBezTo>
                  <a:pt x="1388138" y="2074858"/>
                  <a:pt x="1397455" y="2060883"/>
                  <a:pt x="1397455" y="2060883"/>
                </a:cubicBezTo>
                <a:cubicBezTo>
                  <a:pt x="1397455" y="2051566"/>
                  <a:pt x="1420747" y="2023616"/>
                  <a:pt x="1467327" y="1977036"/>
                </a:cubicBezTo>
                <a:cubicBezTo>
                  <a:pt x="1513910" y="1930453"/>
                  <a:pt x="1546516" y="1893188"/>
                  <a:pt x="1565150" y="1865238"/>
                </a:cubicBezTo>
                <a:cubicBezTo>
                  <a:pt x="1574466" y="1855922"/>
                  <a:pt x="1586111" y="1841948"/>
                  <a:pt x="1600086" y="1823315"/>
                </a:cubicBezTo>
                <a:cubicBezTo>
                  <a:pt x="1614061" y="1804682"/>
                  <a:pt x="1630365" y="1786049"/>
                  <a:pt x="1648997" y="1767418"/>
                </a:cubicBezTo>
                <a:cubicBezTo>
                  <a:pt x="1704895" y="1702203"/>
                  <a:pt x="1728187" y="1669596"/>
                  <a:pt x="1718871" y="1669596"/>
                </a:cubicBezTo>
                <a:cubicBezTo>
                  <a:pt x="1709553" y="1669596"/>
                  <a:pt x="1700238" y="1674253"/>
                  <a:pt x="1690921" y="1683569"/>
                </a:cubicBezTo>
                <a:cubicBezTo>
                  <a:pt x="1681605" y="1692886"/>
                  <a:pt x="1676945" y="1697545"/>
                  <a:pt x="1676945" y="1697545"/>
                </a:cubicBezTo>
                <a:cubicBezTo>
                  <a:pt x="1658314" y="1688229"/>
                  <a:pt x="1648997" y="1697545"/>
                  <a:pt x="1648997" y="1725493"/>
                </a:cubicBezTo>
                <a:cubicBezTo>
                  <a:pt x="1639681" y="1725493"/>
                  <a:pt x="1632694" y="1732481"/>
                  <a:pt x="1628036" y="1746456"/>
                </a:cubicBezTo>
                <a:cubicBezTo>
                  <a:pt x="1623377" y="1760430"/>
                  <a:pt x="1614061" y="1774404"/>
                  <a:pt x="1600086" y="1788380"/>
                </a:cubicBezTo>
                <a:cubicBezTo>
                  <a:pt x="1586111" y="1802353"/>
                  <a:pt x="1569807" y="1818658"/>
                  <a:pt x="1551176" y="1837290"/>
                </a:cubicBezTo>
                <a:cubicBezTo>
                  <a:pt x="1532543" y="1855922"/>
                  <a:pt x="1516238" y="1872226"/>
                  <a:pt x="1502265" y="1886202"/>
                </a:cubicBezTo>
                <a:cubicBezTo>
                  <a:pt x="1488289" y="1900176"/>
                  <a:pt x="1481303" y="1907163"/>
                  <a:pt x="1481303" y="1907163"/>
                </a:cubicBezTo>
                <a:cubicBezTo>
                  <a:pt x="1471986" y="1916480"/>
                  <a:pt x="1458010" y="1930453"/>
                  <a:pt x="1439380" y="1949087"/>
                </a:cubicBezTo>
                <a:cubicBezTo>
                  <a:pt x="1420747" y="1967720"/>
                  <a:pt x="1411430" y="1981693"/>
                  <a:pt x="1411430" y="1991010"/>
                </a:cubicBezTo>
                <a:lnTo>
                  <a:pt x="1397455" y="2009643"/>
                </a:lnTo>
                <a:lnTo>
                  <a:pt x="1397455" y="2003239"/>
                </a:lnTo>
                <a:cubicBezTo>
                  <a:pt x="1397455" y="1999744"/>
                  <a:pt x="1397455" y="1995669"/>
                  <a:pt x="1397455" y="1991010"/>
                </a:cubicBezTo>
                <a:lnTo>
                  <a:pt x="1383480" y="2004985"/>
                </a:lnTo>
                <a:cubicBezTo>
                  <a:pt x="1374164" y="2014302"/>
                  <a:pt x="1369507" y="2018959"/>
                  <a:pt x="1369507" y="2018959"/>
                </a:cubicBezTo>
                <a:lnTo>
                  <a:pt x="1383480" y="2018959"/>
                </a:lnTo>
                <a:lnTo>
                  <a:pt x="1391466" y="2017628"/>
                </a:lnTo>
                <a:lnTo>
                  <a:pt x="1369507" y="2046909"/>
                </a:lnTo>
                <a:cubicBezTo>
                  <a:pt x="1257709" y="2149388"/>
                  <a:pt x="1201812" y="2200628"/>
                  <a:pt x="1201812" y="2200628"/>
                </a:cubicBezTo>
                <a:cubicBezTo>
                  <a:pt x="1201812" y="2209944"/>
                  <a:pt x="1199482" y="2219261"/>
                  <a:pt x="1194824" y="2228577"/>
                </a:cubicBezTo>
                <a:cubicBezTo>
                  <a:pt x="1190165" y="2237894"/>
                  <a:pt x="1178520" y="2247210"/>
                  <a:pt x="1159887" y="2256527"/>
                </a:cubicBezTo>
                <a:lnTo>
                  <a:pt x="1173862" y="2242551"/>
                </a:lnTo>
                <a:lnTo>
                  <a:pt x="1145913" y="2256527"/>
                </a:lnTo>
                <a:lnTo>
                  <a:pt x="1159887" y="2256527"/>
                </a:lnTo>
                <a:cubicBezTo>
                  <a:pt x="1122621" y="2303107"/>
                  <a:pt x="1113306" y="2335716"/>
                  <a:pt x="1131937" y="2354349"/>
                </a:cubicBezTo>
                <a:cubicBezTo>
                  <a:pt x="1141254" y="2372982"/>
                  <a:pt x="1131937" y="2382298"/>
                  <a:pt x="1103990" y="2382298"/>
                </a:cubicBezTo>
                <a:lnTo>
                  <a:pt x="1090014" y="2396272"/>
                </a:lnTo>
                <a:cubicBezTo>
                  <a:pt x="1090014" y="2405589"/>
                  <a:pt x="1092345" y="2410246"/>
                  <a:pt x="1097002" y="2410246"/>
                </a:cubicBezTo>
                <a:cubicBezTo>
                  <a:pt x="1101660" y="2410246"/>
                  <a:pt x="1108647" y="2405589"/>
                  <a:pt x="1117964" y="2396272"/>
                </a:cubicBezTo>
                <a:lnTo>
                  <a:pt x="1131937" y="2396272"/>
                </a:lnTo>
                <a:lnTo>
                  <a:pt x="1117964" y="2424222"/>
                </a:lnTo>
                <a:cubicBezTo>
                  <a:pt x="1108647" y="2433538"/>
                  <a:pt x="1103990" y="2442855"/>
                  <a:pt x="1103990" y="2452171"/>
                </a:cubicBezTo>
                <a:cubicBezTo>
                  <a:pt x="1103990" y="2461488"/>
                  <a:pt x="1106319" y="2468475"/>
                  <a:pt x="1110976" y="2473133"/>
                </a:cubicBezTo>
                <a:cubicBezTo>
                  <a:pt x="1115635" y="2477790"/>
                  <a:pt x="1122621" y="2480119"/>
                  <a:pt x="1131937" y="2480119"/>
                </a:cubicBezTo>
                <a:lnTo>
                  <a:pt x="1117964" y="2494094"/>
                </a:lnTo>
                <a:lnTo>
                  <a:pt x="1076041" y="2452171"/>
                </a:lnTo>
                <a:lnTo>
                  <a:pt x="1076041" y="2508068"/>
                </a:lnTo>
                <a:cubicBezTo>
                  <a:pt x="1085357" y="2517385"/>
                  <a:pt x="1094674" y="2517385"/>
                  <a:pt x="1103990" y="2508068"/>
                </a:cubicBezTo>
                <a:lnTo>
                  <a:pt x="1117964" y="2508068"/>
                </a:lnTo>
                <a:lnTo>
                  <a:pt x="1145913" y="2466145"/>
                </a:lnTo>
                <a:cubicBezTo>
                  <a:pt x="1145913" y="2456828"/>
                  <a:pt x="1150571" y="2447512"/>
                  <a:pt x="1159887" y="2438195"/>
                </a:cubicBezTo>
                <a:lnTo>
                  <a:pt x="1173862" y="2438195"/>
                </a:lnTo>
                <a:cubicBezTo>
                  <a:pt x="1173862" y="2438195"/>
                  <a:pt x="1178520" y="2442855"/>
                  <a:pt x="1187837" y="2452171"/>
                </a:cubicBezTo>
                <a:cubicBezTo>
                  <a:pt x="1197152" y="2452171"/>
                  <a:pt x="1201812" y="2456828"/>
                  <a:pt x="1201812" y="2466145"/>
                </a:cubicBezTo>
                <a:lnTo>
                  <a:pt x="1201812" y="2480119"/>
                </a:lnTo>
                <a:cubicBezTo>
                  <a:pt x="1211127" y="2480119"/>
                  <a:pt x="1215786" y="2484778"/>
                  <a:pt x="1215786" y="2494094"/>
                </a:cubicBezTo>
                <a:lnTo>
                  <a:pt x="1243736" y="2466145"/>
                </a:lnTo>
                <a:lnTo>
                  <a:pt x="1285658" y="2438195"/>
                </a:lnTo>
                <a:cubicBezTo>
                  <a:pt x="1276342" y="2447512"/>
                  <a:pt x="1262368" y="2463816"/>
                  <a:pt x="1243736" y="2487106"/>
                </a:cubicBezTo>
                <a:cubicBezTo>
                  <a:pt x="1225103" y="2510399"/>
                  <a:pt x="1215786" y="2526701"/>
                  <a:pt x="1215786" y="2536018"/>
                </a:cubicBezTo>
                <a:lnTo>
                  <a:pt x="1229760" y="2549991"/>
                </a:lnTo>
                <a:cubicBezTo>
                  <a:pt x="1229760" y="2549991"/>
                  <a:pt x="1234418" y="2549991"/>
                  <a:pt x="1243736" y="2549991"/>
                </a:cubicBezTo>
                <a:cubicBezTo>
                  <a:pt x="1271684" y="2549991"/>
                  <a:pt x="1294975" y="2526701"/>
                  <a:pt x="1313608" y="2480119"/>
                </a:cubicBezTo>
                <a:lnTo>
                  <a:pt x="1327582" y="2438195"/>
                </a:lnTo>
                <a:cubicBezTo>
                  <a:pt x="1327582" y="2428879"/>
                  <a:pt x="1327582" y="2421893"/>
                  <a:pt x="1327582" y="2417234"/>
                </a:cubicBezTo>
                <a:cubicBezTo>
                  <a:pt x="1327582" y="2412576"/>
                  <a:pt x="1329910" y="2410246"/>
                  <a:pt x="1334569" y="2410246"/>
                </a:cubicBezTo>
                <a:cubicBezTo>
                  <a:pt x="1339227" y="2410246"/>
                  <a:pt x="1343886" y="2405589"/>
                  <a:pt x="1348544" y="2396272"/>
                </a:cubicBezTo>
                <a:cubicBezTo>
                  <a:pt x="1353203" y="2386956"/>
                  <a:pt x="1355531" y="2382298"/>
                  <a:pt x="1355531" y="2382298"/>
                </a:cubicBezTo>
                <a:cubicBezTo>
                  <a:pt x="1355531" y="2372982"/>
                  <a:pt x="1350874" y="2370653"/>
                  <a:pt x="1341555" y="2375311"/>
                </a:cubicBezTo>
                <a:cubicBezTo>
                  <a:pt x="1332241" y="2379968"/>
                  <a:pt x="1322924" y="2386956"/>
                  <a:pt x="1313608" y="2396272"/>
                </a:cubicBezTo>
                <a:cubicBezTo>
                  <a:pt x="1332241" y="2377639"/>
                  <a:pt x="1341555" y="2368323"/>
                  <a:pt x="1341555" y="2368323"/>
                </a:cubicBezTo>
                <a:lnTo>
                  <a:pt x="1355531" y="2354349"/>
                </a:lnTo>
                <a:lnTo>
                  <a:pt x="1369507" y="2340373"/>
                </a:lnTo>
                <a:cubicBezTo>
                  <a:pt x="1378822" y="2331059"/>
                  <a:pt x="1390467" y="2319411"/>
                  <a:pt x="1404443" y="2305438"/>
                </a:cubicBezTo>
                <a:cubicBezTo>
                  <a:pt x="1418416" y="2291462"/>
                  <a:pt x="1423075" y="2282146"/>
                  <a:pt x="1418416" y="2277488"/>
                </a:cubicBezTo>
                <a:cubicBezTo>
                  <a:pt x="1413759" y="2272831"/>
                  <a:pt x="1416088" y="2268172"/>
                  <a:pt x="1425404" y="2263515"/>
                </a:cubicBezTo>
                <a:cubicBezTo>
                  <a:pt x="1434720" y="2258856"/>
                  <a:pt x="1444036" y="2256527"/>
                  <a:pt x="1453354" y="2256527"/>
                </a:cubicBezTo>
                <a:cubicBezTo>
                  <a:pt x="1453354" y="2256527"/>
                  <a:pt x="1458010" y="2251868"/>
                  <a:pt x="1467327" y="2242551"/>
                </a:cubicBezTo>
                <a:lnTo>
                  <a:pt x="1481303" y="2242551"/>
                </a:lnTo>
                <a:lnTo>
                  <a:pt x="1495276" y="2228577"/>
                </a:lnTo>
                <a:cubicBezTo>
                  <a:pt x="1495276" y="2228577"/>
                  <a:pt x="1495276" y="2223920"/>
                  <a:pt x="1495276" y="2214604"/>
                </a:cubicBezTo>
                <a:lnTo>
                  <a:pt x="1495276" y="2200628"/>
                </a:lnTo>
                <a:cubicBezTo>
                  <a:pt x="1504593" y="2200628"/>
                  <a:pt x="1509251" y="2200628"/>
                  <a:pt x="1509251" y="2200628"/>
                </a:cubicBezTo>
                <a:cubicBezTo>
                  <a:pt x="1509251" y="2191311"/>
                  <a:pt x="1513910" y="2179666"/>
                  <a:pt x="1523226" y="2165692"/>
                </a:cubicBezTo>
                <a:cubicBezTo>
                  <a:pt x="1532543" y="2151717"/>
                  <a:pt x="1546516" y="2140072"/>
                  <a:pt x="1565150" y="2130755"/>
                </a:cubicBezTo>
                <a:cubicBezTo>
                  <a:pt x="1602415" y="2093489"/>
                  <a:pt x="1623377" y="2065542"/>
                  <a:pt x="1628036" y="2046909"/>
                </a:cubicBezTo>
                <a:cubicBezTo>
                  <a:pt x="1632694" y="2028276"/>
                  <a:pt x="1648997" y="2004985"/>
                  <a:pt x="1676945" y="1977036"/>
                </a:cubicBezTo>
                <a:cubicBezTo>
                  <a:pt x="1714211" y="1939770"/>
                  <a:pt x="1732844" y="1911820"/>
                  <a:pt x="1732844" y="1893188"/>
                </a:cubicBezTo>
                <a:cubicBezTo>
                  <a:pt x="1732844" y="1902504"/>
                  <a:pt x="1735173" y="1907163"/>
                  <a:pt x="1739832" y="1907163"/>
                </a:cubicBezTo>
                <a:cubicBezTo>
                  <a:pt x="1744489" y="1907163"/>
                  <a:pt x="1751477" y="1902504"/>
                  <a:pt x="1760793" y="1893188"/>
                </a:cubicBezTo>
                <a:cubicBezTo>
                  <a:pt x="1760793" y="1893188"/>
                  <a:pt x="1763122" y="1888530"/>
                  <a:pt x="1767782" y="1879214"/>
                </a:cubicBezTo>
                <a:cubicBezTo>
                  <a:pt x="1772438" y="1869897"/>
                  <a:pt x="1774768" y="1865238"/>
                  <a:pt x="1774768" y="1865238"/>
                </a:cubicBezTo>
                <a:cubicBezTo>
                  <a:pt x="1784084" y="1855922"/>
                  <a:pt x="1793401" y="1851264"/>
                  <a:pt x="1802717" y="1851264"/>
                </a:cubicBezTo>
                <a:lnTo>
                  <a:pt x="1788741" y="1865238"/>
                </a:lnTo>
                <a:cubicBezTo>
                  <a:pt x="1779427" y="1874557"/>
                  <a:pt x="1774768" y="1879214"/>
                  <a:pt x="1774768" y="1879214"/>
                </a:cubicBezTo>
                <a:lnTo>
                  <a:pt x="1844640" y="1823315"/>
                </a:lnTo>
                <a:cubicBezTo>
                  <a:pt x="1844640" y="1823315"/>
                  <a:pt x="1849299" y="1818658"/>
                  <a:pt x="1858615" y="1809341"/>
                </a:cubicBezTo>
                <a:cubicBezTo>
                  <a:pt x="1867932" y="1800025"/>
                  <a:pt x="1877249" y="1786049"/>
                  <a:pt x="1886565" y="1767418"/>
                </a:cubicBezTo>
                <a:lnTo>
                  <a:pt x="1942462" y="1697545"/>
                </a:lnTo>
                <a:cubicBezTo>
                  <a:pt x="1933145" y="1697545"/>
                  <a:pt x="1930817" y="1692886"/>
                  <a:pt x="1935475" y="1683569"/>
                </a:cubicBezTo>
                <a:cubicBezTo>
                  <a:pt x="1940134" y="1674253"/>
                  <a:pt x="1942462" y="1664936"/>
                  <a:pt x="1942462" y="1655620"/>
                </a:cubicBezTo>
                <a:cubicBezTo>
                  <a:pt x="1951779" y="1636989"/>
                  <a:pt x="1984386" y="1595064"/>
                  <a:pt x="2040285" y="1529850"/>
                </a:cubicBezTo>
                <a:lnTo>
                  <a:pt x="2054258" y="1501901"/>
                </a:lnTo>
                <a:lnTo>
                  <a:pt x="2097734" y="1469294"/>
                </a:lnTo>
                <a:lnTo>
                  <a:pt x="2096184" y="1473952"/>
                </a:lnTo>
                <a:lnTo>
                  <a:pt x="2110157" y="1473952"/>
                </a:lnTo>
                <a:cubicBezTo>
                  <a:pt x="2110157" y="1464635"/>
                  <a:pt x="2112486" y="1457647"/>
                  <a:pt x="2117145" y="1452990"/>
                </a:cubicBezTo>
                <a:cubicBezTo>
                  <a:pt x="2121802" y="1448333"/>
                  <a:pt x="2124131" y="1436685"/>
                  <a:pt x="2124131" y="1418052"/>
                </a:cubicBezTo>
                <a:cubicBezTo>
                  <a:pt x="2133447" y="1399422"/>
                  <a:pt x="2147423" y="1376129"/>
                  <a:pt x="2166056" y="1348180"/>
                </a:cubicBezTo>
                <a:cubicBezTo>
                  <a:pt x="2184687" y="1320232"/>
                  <a:pt x="2194003" y="1303928"/>
                  <a:pt x="2194003" y="1299271"/>
                </a:cubicBezTo>
                <a:cubicBezTo>
                  <a:pt x="2194003" y="1294612"/>
                  <a:pt x="2175372" y="1310916"/>
                  <a:pt x="2138107" y="1348180"/>
                </a:cubicBezTo>
                <a:lnTo>
                  <a:pt x="2068234" y="1418052"/>
                </a:lnTo>
                <a:cubicBezTo>
                  <a:pt x="2068234" y="1427371"/>
                  <a:pt x="2068234" y="1432028"/>
                  <a:pt x="2068234" y="1432028"/>
                </a:cubicBezTo>
                <a:cubicBezTo>
                  <a:pt x="2068234" y="1432028"/>
                  <a:pt x="2063575" y="1436685"/>
                  <a:pt x="2054258" y="1446002"/>
                </a:cubicBezTo>
                <a:lnTo>
                  <a:pt x="2040285" y="1446002"/>
                </a:lnTo>
                <a:lnTo>
                  <a:pt x="2054258" y="1432028"/>
                </a:lnTo>
                <a:lnTo>
                  <a:pt x="2054258" y="1404079"/>
                </a:lnTo>
                <a:cubicBezTo>
                  <a:pt x="2044942" y="1413395"/>
                  <a:pt x="2040285" y="1418052"/>
                  <a:pt x="2040285" y="1418052"/>
                </a:cubicBezTo>
                <a:lnTo>
                  <a:pt x="2082207" y="1348180"/>
                </a:lnTo>
                <a:cubicBezTo>
                  <a:pt x="2100841" y="1329549"/>
                  <a:pt x="2119473" y="1306257"/>
                  <a:pt x="2138107" y="1278307"/>
                </a:cubicBezTo>
                <a:cubicBezTo>
                  <a:pt x="2156740" y="1250360"/>
                  <a:pt x="2166056" y="1236384"/>
                  <a:pt x="2166056" y="1236384"/>
                </a:cubicBezTo>
                <a:lnTo>
                  <a:pt x="2096184" y="1306257"/>
                </a:lnTo>
                <a:cubicBezTo>
                  <a:pt x="2058917" y="1352839"/>
                  <a:pt x="2035627" y="1376129"/>
                  <a:pt x="2026311" y="1376129"/>
                </a:cubicBezTo>
                <a:lnTo>
                  <a:pt x="1998361" y="1404079"/>
                </a:lnTo>
                <a:lnTo>
                  <a:pt x="1970411" y="1418052"/>
                </a:lnTo>
                <a:cubicBezTo>
                  <a:pt x="1970411" y="1408736"/>
                  <a:pt x="1984386" y="1390105"/>
                  <a:pt x="2012335" y="1362156"/>
                </a:cubicBezTo>
                <a:cubicBezTo>
                  <a:pt x="2030967" y="1343522"/>
                  <a:pt x="2049601" y="1322561"/>
                  <a:pt x="2068234" y="1299271"/>
                </a:cubicBezTo>
                <a:cubicBezTo>
                  <a:pt x="2086865" y="1275978"/>
                  <a:pt x="2103170" y="1252688"/>
                  <a:pt x="2117145" y="1229396"/>
                </a:cubicBezTo>
                <a:cubicBezTo>
                  <a:pt x="2131118" y="1206106"/>
                  <a:pt x="2142763" y="1187473"/>
                  <a:pt x="2152081" y="1173499"/>
                </a:cubicBezTo>
                <a:cubicBezTo>
                  <a:pt x="2161397" y="1159524"/>
                  <a:pt x="2166056" y="1152538"/>
                  <a:pt x="2166056" y="1152538"/>
                </a:cubicBezTo>
                <a:lnTo>
                  <a:pt x="2110157" y="1180487"/>
                </a:lnTo>
                <a:cubicBezTo>
                  <a:pt x="2082207" y="1208434"/>
                  <a:pt x="2063575" y="1222410"/>
                  <a:pt x="2054258" y="1222410"/>
                </a:cubicBezTo>
                <a:cubicBezTo>
                  <a:pt x="2044942" y="1222410"/>
                  <a:pt x="2040285" y="1222410"/>
                  <a:pt x="2040285" y="1222410"/>
                </a:cubicBezTo>
                <a:cubicBezTo>
                  <a:pt x="2040285" y="1213094"/>
                  <a:pt x="2047272" y="1201449"/>
                  <a:pt x="2061246" y="1187473"/>
                </a:cubicBezTo>
                <a:cubicBezTo>
                  <a:pt x="2075221" y="1173499"/>
                  <a:pt x="2084536" y="1166511"/>
                  <a:pt x="2089196" y="1166511"/>
                </a:cubicBezTo>
                <a:cubicBezTo>
                  <a:pt x="2093852" y="1166511"/>
                  <a:pt x="2103170" y="1157195"/>
                  <a:pt x="2117145" y="1138562"/>
                </a:cubicBezTo>
                <a:cubicBezTo>
                  <a:pt x="2131118" y="1119931"/>
                  <a:pt x="2138107" y="1115272"/>
                  <a:pt x="2138107" y="1124588"/>
                </a:cubicBezTo>
                <a:cubicBezTo>
                  <a:pt x="2138107" y="1133905"/>
                  <a:pt x="2138107" y="1138562"/>
                  <a:pt x="2138107" y="1138562"/>
                </a:cubicBezTo>
                <a:cubicBezTo>
                  <a:pt x="2147423" y="1138562"/>
                  <a:pt x="2152081" y="1138562"/>
                  <a:pt x="2152081" y="1138562"/>
                </a:cubicBezTo>
                <a:cubicBezTo>
                  <a:pt x="2152081" y="1129245"/>
                  <a:pt x="2166056" y="1115272"/>
                  <a:pt x="2194003" y="1096638"/>
                </a:cubicBezTo>
                <a:cubicBezTo>
                  <a:pt x="2221953" y="1050058"/>
                  <a:pt x="2226612" y="1031423"/>
                  <a:pt x="2207980" y="1040742"/>
                </a:cubicBezTo>
                <a:cubicBezTo>
                  <a:pt x="2207980" y="1040742"/>
                  <a:pt x="2203320" y="1036082"/>
                  <a:pt x="2194003" y="1026766"/>
                </a:cubicBezTo>
                <a:lnTo>
                  <a:pt x="2166056" y="1054715"/>
                </a:lnTo>
                <a:lnTo>
                  <a:pt x="2138107" y="1068689"/>
                </a:lnTo>
                <a:cubicBezTo>
                  <a:pt x="2138107" y="1059373"/>
                  <a:pt x="2142763" y="1052387"/>
                  <a:pt x="2152081" y="1047727"/>
                </a:cubicBezTo>
                <a:cubicBezTo>
                  <a:pt x="2161397" y="1043070"/>
                  <a:pt x="2166056" y="1038411"/>
                  <a:pt x="2166056" y="1033754"/>
                </a:cubicBezTo>
                <a:cubicBezTo>
                  <a:pt x="2166056" y="1029094"/>
                  <a:pt x="2161397" y="1022108"/>
                  <a:pt x="2152081" y="1012792"/>
                </a:cubicBezTo>
                <a:close/>
                <a:moveTo>
                  <a:pt x="9041533" y="998817"/>
                </a:moveTo>
                <a:cubicBezTo>
                  <a:pt x="9032216" y="1008133"/>
                  <a:pt x="9029887" y="1015121"/>
                  <a:pt x="9034545" y="1019778"/>
                </a:cubicBezTo>
                <a:cubicBezTo>
                  <a:pt x="9039202" y="1024437"/>
                  <a:pt x="9041533" y="1026766"/>
                  <a:pt x="9041533" y="1026766"/>
                </a:cubicBezTo>
                <a:cubicBezTo>
                  <a:pt x="9041533" y="1026766"/>
                  <a:pt x="9043863" y="1026766"/>
                  <a:pt x="9048520" y="1026766"/>
                </a:cubicBezTo>
                <a:cubicBezTo>
                  <a:pt x="9053178" y="1026766"/>
                  <a:pt x="9055506" y="1022108"/>
                  <a:pt x="9055506" y="1012792"/>
                </a:cubicBezTo>
                <a:cubicBezTo>
                  <a:pt x="9055506" y="1003475"/>
                  <a:pt x="9053178" y="998817"/>
                  <a:pt x="9048520" y="998817"/>
                </a:cubicBezTo>
                <a:cubicBezTo>
                  <a:pt x="9043863" y="998817"/>
                  <a:pt x="9041533" y="998817"/>
                  <a:pt x="9041533" y="998817"/>
                </a:cubicBezTo>
                <a:close/>
                <a:moveTo>
                  <a:pt x="8929737" y="998817"/>
                </a:moveTo>
                <a:cubicBezTo>
                  <a:pt x="8929737" y="998817"/>
                  <a:pt x="8929737" y="1003475"/>
                  <a:pt x="8929737" y="1012792"/>
                </a:cubicBezTo>
                <a:cubicBezTo>
                  <a:pt x="8920418" y="1012792"/>
                  <a:pt x="8915761" y="1010461"/>
                  <a:pt x="8915761" y="1005804"/>
                </a:cubicBezTo>
                <a:cubicBezTo>
                  <a:pt x="8915761" y="1001145"/>
                  <a:pt x="8920418" y="998817"/>
                  <a:pt x="8929737" y="998817"/>
                </a:cubicBezTo>
                <a:close/>
                <a:moveTo>
                  <a:pt x="2166056" y="998817"/>
                </a:moveTo>
                <a:lnTo>
                  <a:pt x="2180030" y="1012792"/>
                </a:lnTo>
                <a:cubicBezTo>
                  <a:pt x="2180030" y="1003475"/>
                  <a:pt x="2180030" y="998817"/>
                  <a:pt x="2180030" y="998817"/>
                </a:cubicBezTo>
                <a:close/>
                <a:moveTo>
                  <a:pt x="10341166" y="984843"/>
                </a:moveTo>
                <a:lnTo>
                  <a:pt x="10327191" y="998817"/>
                </a:lnTo>
                <a:cubicBezTo>
                  <a:pt x="10327191" y="998817"/>
                  <a:pt x="10327191" y="996488"/>
                  <a:pt x="10327191" y="991828"/>
                </a:cubicBezTo>
                <a:cubicBezTo>
                  <a:pt x="10327191" y="987171"/>
                  <a:pt x="10331850" y="984843"/>
                  <a:pt x="10341166" y="984843"/>
                </a:cubicBezTo>
                <a:close/>
                <a:moveTo>
                  <a:pt x="7350612" y="984843"/>
                </a:moveTo>
                <a:lnTo>
                  <a:pt x="7322663" y="998817"/>
                </a:lnTo>
                <a:lnTo>
                  <a:pt x="7294715" y="1040742"/>
                </a:lnTo>
                <a:cubicBezTo>
                  <a:pt x="7294715" y="1059373"/>
                  <a:pt x="7308689" y="1054715"/>
                  <a:pt x="7336638" y="1026766"/>
                </a:cubicBezTo>
                <a:cubicBezTo>
                  <a:pt x="7345955" y="1008133"/>
                  <a:pt x="7350612" y="994159"/>
                  <a:pt x="7350612" y="984843"/>
                </a:cubicBezTo>
                <a:close/>
                <a:moveTo>
                  <a:pt x="2235928" y="984843"/>
                </a:moveTo>
                <a:cubicBezTo>
                  <a:pt x="2235928" y="984843"/>
                  <a:pt x="2231269" y="989500"/>
                  <a:pt x="2221953" y="998817"/>
                </a:cubicBezTo>
                <a:cubicBezTo>
                  <a:pt x="2212637" y="1008133"/>
                  <a:pt x="2207980" y="1017450"/>
                  <a:pt x="2207980" y="1026766"/>
                </a:cubicBezTo>
                <a:cubicBezTo>
                  <a:pt x="2226612" y="1017450"/>
                  <a:pt x="2235928" y="1012792"/>
                  <a:pt x="2235928" y="1012792"/>
                </a:cubicBezTo>
                <a:close/>
                <a:moveTo>
                  <a:pt x="8884319" y="977855"/>
                </a:moveTo>
                <a:cubicBezTo>
                  <a:pt x="8886649" y="977855"/>
                  <a:pt x="8887813" y="980183"/>
                  <a:pt x="8887813" y="984843"/>
                </a:cubicBezTo>
                <a:lnTo>
                  <a:pt x="8873838" y="1012792"/>
                </a:lnTo>
                <a:lnTo>
                  <a:pt x="8859864" y="998817"/>
                </a:lnTo>
                <a:cubicBezTo>
                  <a:pt x="8859864" y="998817"/>
                  <a:pt x="8864521" y="994159"/>
                  <a:pt x="8873838" y="984843"/>
                </a:cubicBezTo>
                <a:cubicBezTo>
                  <a:pt x="8878497" y="980183"/>
                  <a:pt x="8881990" y="977855"/>
                  <a:pt x="8884319" y="977855"/>
                </a:cubicBezTo>
                <a:close/>
                <a:moveTo>
                  <a:pt x="11151688" y="970867"/>
                </a:moveTo>
                <a:cubicBezTo>
                  <a:pt x="11151688" y="970867"/>
                  <a:pt x="11149360" y="973198"/>
                  <a:pt x="11144701" y="977855"/>
                </a:cubicBezTo>
                <a:cubicBezTo>
                  <a:pt x="11140044" y="982512"/>
                  <a:pt x="11137715" y="984843"/>
                  <a:pt x="11137715" y="984843"/>
                </a:cubicBezTo>
                <a:cubicBezTo>
                  <a:pt x="11119082" y="994159"/>
                  <a:pt x="11112096" y="1001145"/>
                  <a:pt x="11116754" y="1005804"/>
                </a:cubicBezTo>
                <a:cubicBezTo>
                  <a:pt x="11121411" y="1010461"/>
                  <a:pt x="11119082" y="1012792"/>
                  <a:pt x="11109766" y="1012792"/>
                </a:cubicBezTo>
                <a:lnTo>
                  <a:pt x="11109766" y="1040742"/>
                </a:lnTo>
                <a:lnTo>
                  <a:pt x="11081816" y="1096638"/>
                </a:lnTo>
                <a:cubicBezTo>
                  <a:pt x="11070173" y="1117600"/>
                  <a:pt x="11058817" y="1135942"/>
                  <a:pt x="11047754" y="1151664"/>
                </a:cubicBezTo>
                <a:lnTo>
                  <a:pt x="11037966" y="1164584"/>
                </a:lnTo>
                <a:lnTo>
                  <a:pt x="11025917" y="1152538"/>
                </a:lnTo>
                <a:lnTo>
                  <a:pt x="11011944" y="1180487"/>
                </a:lnTo>
                <a:lnTo>
                  <a:pt x="11034440" y="1169238"/>
                </a:lnTo>
                <a:lnTo>
                  <a:pt x="11031379" y="1173281"/>
                </a:lnTo>
                <a:cubicBezTo>
                  <a:pt x="11004449" y="1206033"/>
                  <a:pt x="10979337" y="1222410"/>
                  <a:pt x="10956047" y="1222410"/>
                </a:cubicBezTo>
                <a:cubicBezTo>
                  <a:pt x="10946728" y="1213094"/>
                  <a:pt x="10944400" y="1206106"/>
                  <a:pt x="10949059" y="1201449"/>
                </a:cubicBezTo>
                <a:cubicBezTo>
                  <a:pt x="10953716" y="1196789"/>
                  <a:pt x="10960704" y="1194461"/>
                  <a:pt x="10970020" y="1194461"/>
                </a:cubicBezTo>
                <a:lnTo>
                  <a:pt x="10983994" y="1180487"/>
                </a:lnTo>
                <a:lnTo>
                  <a:pt x="11039893" y="1124588"/>
                </a:lnTo>
                <a:cubicBezTo>
                  <a:pt x="11077159" y="1087322"/>
                  <a:pt x="11095792" y="1064032"/>
                  <a:pt x="11095792" y="1054715"/>
                </a:cubicBezTo>
                <a:cubicBezTo>
                  <a:pt x="11086474" y="1054715"/>
                  <a:pt x="11081816" y="1054715"/>
                  <a:pt x="11081816" y="1054715"/>
                </a:cubicBezTo>
                <a:cubicBezTo>
                  <a:pt x="11081816" y="1054715"/>
                  <a:pt x="11077159" y="1054715"/>
                  <a:pt x="11067841" y="1054715"/>
                </a:cubicBezTo>
                <a:lnTo>
                  <a:pt x="11081816" y="1026766"/>
                </a:lnTo>
                <a:cubicBezTo>
                  <a:pt x="11091135" y="1017450"/>
                  <a:pt x="11098121" y="1005804"/>
                  <a:pt x="11102778" y="991828"/>
                </a:cubicBezTo>
                <a:cubicBezTo>
                  <a:pt x="11107435" y="977855"/>
                  <a:pt x="11114423" y="973198"/>
                  <a:pt x="11123740" y="977855"/>
                </a:cubicBezTo>
                <a:cubicBezTo>
                  <a:pt x="11133058" y="982512"/>
                  <a:pt x="11142373" y="980183"/>
                  <a:pt x="11151688" y="970867"/>
                </a:cubicBezTo>
                <a:close/>
                <a:moveTo>
                  <a:pt x="10103599" y="970867"/>
                </a:moveTo>
                <a:lnTo>
                  <a:pt x="10089625" y="984843"/>
                </a:lnTo>
                <a:cubicBezTo>
                  <a:pt x="10080307" y="994159"/>
                  <a:pt x="10075649" y="994159"/>
                  <a:pt x="10075649" y="984843"/>
                </a:cubicBezTo>
                <a:lnTo>
                  <a:pt x="10075649" y="998817"/>
                </a:lnTo>
                <a:cubicBezTo>
                  <a:pt x="10075649" y="1008133"/>
                  <a:pt x="10080307" y="1008133"/>
                  <a:pt x="10089625" y="998817"/>
                </a:cubicBezTo>
                <a:close/>
                <a:moveTo>
                  <a:pt x="9167304" y="970867"/>
                </a:moveTo>
                <a:cubicBezTo>
                  <a:pt x="9167304" y="980183"/>
                  <a:pt x="9162647" y="984843"/>
                  <a:pt x="9153329" y="984843"/>
                </a:cubicBezTo>
                <a:cubicBezTo>
                  <a:pt x="9153329" y="994159"/>
                  <a:pt x="9157986" y="998817"/>
                  <a:pt x="9167304" y="998817"/>
                </a:cubicBezTo>
                <a:cubicBezTo>
                  <a:pt x="9167304" y="998817"/>
                  <a:pt x="9167304" y="994159"/>
                  <a:pt x="9167304" y="984843"/>
                </a:cubicBezTo>
                <a:cubicBezTo>
                  <a:pt x="9167304" y="975526"/>
                  <a:pt x="9167304" y="970867"/>
                  <a:pt x="9167304" y="970867"/>
                </a:cubicBezTo>
                <a:close/>
                <a:moveTo>
                  <a:pt x="9027559" y="970867"/>
                </a:moveTo>
                <a:cubicBezTo>
                  <a:pt x="9027559" y="980183"/>
                  <a:pt x="9032216" y="984843"/>
                  <a:pt x="9041533" y="984843"/>
                </a:cubicBezTo>
                <a:cubicBezTo>
                  <a:pt x="9041533" y="984843"/>
                  <a:pt x="9041533" y="980183"/>
                  <a:pt x="9041533" y="970867"/>
                </a:cubicBezTo>
                <a:cubicBezTo>
                  <a:pt x="9032216" y="970867"/>
                  <a:pt x="9027559" y="970867"/>
                  <a:pt x="9027559" y="970867"/>
                </a:cubicBezTo>
                <a:close/>
                <a:moveTo>
                  <a:pt x="7532281" y="970867"/>
                </a:moveTo>
                <a:lnTo>
                  <a:pt x="7532281" y="984843"/>
                </a:lnTo>
                <a:cubicBezTo>
                  <a:pt x="7541598" y="984843"/>
                  <a:pt x="7546256" y="984843"/>
                  <a:pt x="7546256" y="984843"/>
                </a:cubicBezTo>
                <a:close/>
                <a:moveTo>
                  <a:pt x="2124131" y="970867"/>
                </a:moveTo>
                <a:lnTo>
                  <a:pt x="2124131" y="984843"/>
                </a:lnTo>
                <a:cubicBezTo>
                  <a:pt x="2124131" y="994159"/>
                  <a:pt x="2126462" y="998817"/>
                  <a:pt x="2131118" y="998817"/>
                </a:cubicBezTo>
                <a:cubicBezTo>
                  <a:pt x="2135776" y="998817"/>
                  <a:pt x="2138107" y="994159"/>
                  <a:pt x="2138107" y="984843"/>
                </a:cubicBezTo>
                <a:cubicBezTo>
                  <a:pt x="2138107" y="975526"/>
                  <a:pt x="2133447" y="970867"/>
                  <a:pt x="2124131" y="970867"/>
                </a:cubicBezTo>
                <a:close/>
                <a:moveTo>
                  <a:pt x="10397063" y="956893"/>
                </a:moveTo>
                <a:cubicBezTo>
                  <a:pt x="10397063" y="966210"/>
                  <a:pt x="10394735" y="975526"/>
                  <a:pt x="10390077" y="984843"/>
                </a:cubicBezTo>
                <a:cubicBezTo>
                  <a:pt x="10385420" y="994159"/>
                  <a:pt x="10378432" y="998817"/>
                  <a:pt x="10369116" y="998817"/>
                </a:cubicBezTo>
                <a:lnTo>
                  <a:pt x="10369116" y="984843"/>
                </a:lnTo>
                <a:cubicBezTo>
                  <a:pt x="10378432" y="984843"/>
                  <a:pt x="10383089" y="980183"/>
                  <a:pt x="10383089" y="970867"/>
                </a:cubicBezTo>
                <a:close/>
                <a:moveTo>
                  <a:pt x="10005777" y="956893"/>
                </a:moveTo>
                <a:cubicBezTo>
                  <a:pt x="10005777" y="966210"/>
                  <a:pt x="10005777" y="970867"/>
                  <a:pt x="10005777" y="970867"/>
                </a:cubicBezTo>
                <a:cubicBezTo>
                  <a:pt x="10005777" y="970867"/>
                  <a:pt x="10008107" y="968538"/>
                  <a:pt x="10012764" y="963881"/>
                </a:cubicBezTo>
                <a:cubicBezTo>
                  <a:pt x="10017422" y="959222"/>
                  <a:pt x="10019750" y="956893"/>
                  <a:pt x="10019750" y="956893"/>
                </a:cubicBezTo>
                <a:close/>
                <a:moveTo>
                  <a:pt x="2271738" y="952527"/>
                </a:moveTo>
                <a:cubicBezTo>
                  <a:pt x="2266498" y="950778"/>
                  <a:pt x="2263877" y="956893"/>
                  <a:pt x="2263877" y="970867"/>
                </a:cubicBezTo>
                <a:lnTo>
                  <a:pt x="2277852" y="970867"/>
                </a:lnTo>
                <a:lnTo>
                  <a:pt x="2277852" y="956893"/>
                </a:lnTo>
                <a:cubicBezTo>
                  <a:pt x="2275524" y="954564"/>
                  <a:pt x="2273484" y="953109"/>
                  <a:pt x="2271738" y="952527"/>
                </a:cubicBezTo>
                <a:close/>
                <a:moveTo>
                  <a:pt x="10229370" y="942919"/>
                </a:moveTo>
                <a:lnTo>
                  <a:pt x="10243344" y="942919"/>
                </a:lnTo>
                <a:lnTo>
                  <a:pt x="10215395" y="956893"/>
                </a:lnTo>
                <a:cubicBezTo>
                  <a:pt x="10215395" y="956893"/>
                  <a:pt x="10220052" y="952236"/>
                  <a:pt x="10229370" y="942919"/>
                </a:cubicBezTo>
                <a:close/>
                <a:moveTo>
                  <a:pt x="9754235" y="942919"/>
                </a:moveTo>
                <a:cubicBezTo>
                  <a:pt x="9754235" y="942919"/>
                  <a:pt x="9751905" y="945248"/>
                  <a:pt x="9747247" y="949905"/>
                </a:cubicBezTo>
                <a:cubicBezTo>
                  <a:pt x="9742590" y="954564"/>
                  <a:pt x="9742590" y="956893"/>
                  <a:pt x="9747247" y="956893"/>
                </a:cubicBezTo>
                <a:cubicBezTo>
                  <a:pt x="9751905" y="956893"/>
                  <a:pt x="9754235" y="952236"/>
                  <a:pt x="9754235" y="942919"/>
                </a:cubicBezTo>
                <a:close/>
                <a:moveTo>
                  <a:pt x="7574206" y="942919"/>
                </a:moveTo>
                <a:cubicBezTo>
                  <a:pt x="7574206" y="942919"/>
                  <a:pt x="7574206" y="945248"/>
                  <a:pt x="7574206" y="949905"/>
                </a:cubicBezTo>
                <a:cubicBezTo>
                  <a:pt x="7574206" y="954564"/>
                  <a:pt x="7569547" y="956893"/>
                  <a:pt x="7560230" y="956893"/>
                </a:cubicBezTo>
                <a:lnTo>
                  <a:pt x="7574206" y="970867"/>
                </a:lnTo>
                <a:lnTo>
                  <a:pt x="7588180" y="956893"/>
                </a:lnTo>
                <a:cubicBezTo>
                  <a:pt x="7588180" y="947577"/>
                  <a:pt x="7585851" y="942919"/>
                  <a:pt x="7581192" y="942919"/>
                </a:cubicBezTo>
                <a:cubicBezTo>
                  <a:pt x="7576534" y="942919"/>
                  <a:pt x="7574206" y="942919"/>
                  <a:pt x="7574206" y="942919"/>
                </a:cubicBezTo>
                <a:close/>
                <a:moveTo>
                  <a:pt x="7532281" y="942919"/>
                </a:moveTo>
                <a:cubicBezTo>
                  <a:pt x="7522964" y="942919"/>
                  <a:pt x="7518307" y="947577"/>
                  <a:pt x="7518307" y="956893"/>
                </a:cubicBezTo>
                <a:cubicBezTo>
                  <a:pt x="7518307" y="966210"/>
                  <a:pt x="7518307" y="970867"/>
                  <a:pt x="7518307" y="970867"/>
                </a:cubicBezTo>
                <a:cubicBezTo>
                  <a:pt x="7518307" y="970867"/>
                  <a:pt x="7520636" y="966210"/>
                  <a:pt x="7525295" y="956893"/>
                </a:cubicBezTo>
                <a:cubicBezTo>
                  <a:pt x="7529952" y="947577"/>
                  <a:pt x="7532281" y="942919"/>
                  <a:pt x="7532281" y="942919"/>
                </a:cubicBezTo>
                <a:close/>
                <a:moveTo>
                  <a:pt x="2234181" y="938551"/>
                </a:moveTo>
                <a:cubicBezTo>
                  <a:pt x="2230688" y="936805"/>
                  <a:pt x="2221953" y="942919"/>
                  <a:pt x="2207980" y="956893"/>
                </a:cubicBezTo>
                <a:cubicBezTo>
                  <a:pt x="2189347" y="966210"/>
                  <a:pt x="2182358" y="975526"/>
                  <a:pt x="2187018" y="984843"/>
                </a:cubicBezTo>
                <a:cubicBezTo>
                  <a:pt x="2191674" y="994159"/>
                  <a:pt x="2198663" y="994159"/>
                  <a:pt x="2207980" y="984843"/>
                </a:cubicBezTo>
                <a:lnTo>
                  <a:pt x="2221953" y="970867"/>
                </a:lnTo>
                <a:cubicBezTo>
                  <a:pt x="2221953" y="961550"/>
                  <a:pt x="2224283" y="956893"/>
                  <a:pt x="2228941" y="956893"/>
                </a:cubicBezTo>
                <a:cubicBezTo>
                  <a:pt x="2233598" y="956893"/>
                  <a:pt x="2235928" y="952236"/>
                  <a:pt x="2235928" y="942919"/>
                </a:cubicBezTo>
                <a:cubicBezTo>
                  <a:pt x="2235928" y="940589"/>
                  <a:pt x="2235347" y="939134"/>
                  <a:pt x="2234181" y="938551"/>
                </a:cubicBezTo>
                <a:close/>
                <a:moveTo>
                  <a:pt x="9137358" y="934932"/>
                </a:moveTo>
                <a:lnTo>
                  <a:pt x="9135862" y="939425"/>
                </a:lnTo>
                <a:cubicBezTo>
                  <a:pt x="9133533" y="941755"/>
                  <a:pt x="9130038" y="942919"/>
                  <a:pt x="9125379" y="942919"/>
                </a:cubicBezTo>
                <a:close/>
                <a:moveTo>
                  <a:pt x="10215395" y="928944"/>
                </a:moveTo>
                <a:lnTo>
                  <a:pt x="10210737" y="933603"/>
                </a:lnTo>
                <a:lnTo>
                  <a:pt x="10211902" y="932437"/>
                </a:lnTo>
                <a:cubicBezTo>
                  <a:pt x="10214230" y="930108"/>
                  <a:pt x="10215395" y="928944"/>
                  <a:pt x="10215395" y="928944"/>
                </a:cubicBezTo>
                <a:close/>
                <a:moveTo>
                  <a:pt x="9139355" y="928944"/>
                </a:moveTo>
                <a:lnTo>
                  <a:pt x="9142149" y="931738"/>
                </a:lnTo>
                <a:lnTo>
                  <a:pt x="9137358" y="934932"/>
                </a:lnTo>
                <a:close/>
                <a:moveTo>
                  <a:pt x="8999609" y="928944"/>
                </a:moveTo>
                <a:cubicBezTo>
                  <a:pt x="9008926" y="928944"/>
                  <a:pt x="9013583" y="933603"/>
                  <a:pt x="9013583" y="942919"/>
                </a:cubicBezTo>
                <a:cubicBezTo>
                  <a:pt x="9013583" y="942919"/>
                  <a:pt x="9011254" y="942919"/>
                  <a:pt x="9006597" y="942919"/>
                </a:cubicBezTo>
                <a:cubicBezTo>
                  <a:pt x="9001938" y="942919"/>
                  <a:pt x="8999609" y="942919"/>
                  <a:pt x="8999609" y="942919"/>
                </a:cubicBezTo>
                <a:cubicBezTo>
                  <a:pt x="8999609" y="933603"/>
                  <a:pt x="8999609" y="928944"/>
                  <a:pt x="8999609" y="928944"/>
                </a:cubicBezTo>
                <a:close/>
                <a:moveTo>
                  <a:pt x="7490358" y="928944"/>
                </a:moveTo>
                <a:lnTo>
                  <a:pt x="7476384" y="942919"/>
                </a:lnTo>
                <a:cubicBezTo>
                  <a:pt x="7467068" y="952236"/>
                  <a:pt x="7462408" y="956893"/>
                  <a:pt x="7462408" y="956893"/>
                </a:cubicBezTo>
                <a:lnTo>
                  <a:pt x="7476384" y="956893"/>
                </a:lnTo>
                <a:cubicBezTo>
                  <a:pt x="7485700" y="947577"/>
                  <a:pt x="7490358" y="938260"/>
                  <a:pt x="7490358" y="928944"/>
                </a:cubicBezTo>
                <a:close/>
                <a:moveTo>
                  <a:pt x="10369116" y="914970"/>
                </a:moveTo>
                <a:cubicBezTo>
                  <a:pt x="10378432" y="914970"/>
                  <a:pt x="10380759" y="917298"/>
                  <a:pt x="10376102" y="921956"/>
                </a:cubicBezTo>
                <a:cubicBezTo>
                  <a:pt x="10371444" y="926615"/>
                  <a:pt x="10369116" y="928944"/>
                  <a:pt x="10369116" y="928944"/>
                </a:cubicBezTo>
                <a:cubicBezTo>
                  <a:pt x="10369116" y="928944"/>
                  <a:pt x="10369116" y="924286"/>
                  <a:pt x="10369116" y="914970"/>
                </a:cubicBezTo>
                <a:close/>
                <a:moveTo>
                  <a:pt x="9768209" y="914970"/>
                </a:moveTo>
                <a:lnTo>
                  <a:pt x="9740260" y="928944"/>
                </a:lnTo>
                <a:lnTo>
                  <a:pt x="9754235" y="928944"/>
                </a:lnTo>
                <a:cubicBezTo>
                  <a:pt x="9763552" y="919627"/>
                  <a:pt x="9768209" y="914970"/>
                  <a:pt x="9768209" y="914970"/>
                </a:cubicBezTo>
                <a:close/>
                <a:moveTo>
                  <a:pt x="8789991" y="900994"/>
                </a:moveTo>
                <a:cubicBezTo>
                  <a:pt x="8780673" y="900994"/>
                  <a:pt x="8780673" y="905654"/>
                  <a:pt x="8789991" y="914970"/>
                </a:cubicBezTo>
                <a:cubicBezTo>
                  <a:pt x="8799308" y="905654"/>
                  <a:pt x="8808622" y="907982"/>
                  <a:pt x="8817941" y="921956"/>
                </a:cubicBezTo>
                <a:cubicBezTo>
                  <a:pt x="8827257" y="935931"/>
                  <a:pt x="8827257" y="945248"/>
                  <a:pt x="8817941" y="949905"/>
                </a:cubicBezTo>
                <a:cubicBezTo>
                  <a:pt x="8808622" y="954564"/>
                  <a:pt x="8803965" y="952236"/>
                  <a:pt x="8803965" y="942919"/>
                </a:cubicBezTo>
                <a:cubicBezTo>
                  <a:pt x="8803965" y="942919"/>
                  <a:pt x="8801636" y="942919"/>
                  <a:pt x="8796977" y="942919"/>
                </a:cubicBezTo>
                <a:cubicBezTo>
                  <a:pt x="8792320" y="942919"/>
                  <a:pt x="8785334" y="938260"/>
                  <a:pt x="8776016" y="928944"/>
                </a:cubicBezTo>
                <a:cubicBezTo>
                  <a:pt x="8766699" y="928944"/>
                  <a:pt x="8752725" y="938260"/>
                  <a:pt x="8734092" y="956893"/>
                </a:cubicBezTo>
                <a:cubicBezTo>
                  <a:pt x="8715461" y="975526"/>
                  <a:pt x="8706143" y="989500"/>
                  <a:pt x="8706143" y="998817"/>
                </a:cubicBezTo>
                <a:cubicBezTo>
                  <a:pt x="8696826" y="1017450"/>
                  <a:pt x="8687512" y="1026766"/>
                  <a:pt x="8678193" y="1026766"/>
                </a:cubicBezTo>
                <a:cubicBezTo>
                  <a:pt x="8668877" y="1026766"/>
                  <a:pt x="8659562" y="1026766"/>
                  <a:pt x="8650246" y="1026766"/>
                </a:cubicBezTo>
                <a:lnTo>
                  <a:pt x="8650246" y="1040742"/>
                </a:lnTo>
                <a:cubicBezTo>
                  <a:pt x="8650246" y="1050058"/>
                  <a:pt x="8652575" y="1054715"/>
                  <a:pt x="8657232" y="1054715"/>
                </a:cubicBezTo>
                <a:cubicBezTo>
                  <a:pt x="8661889" y="1054715"/>
                  <a:pt x="8664220" y="1050058"/>
                  <a:pt x="8664220" y="1040742"/>
                </a:cubicBezTo>
                <a:lnTo>
                  <a:pt x="8692169" y="1040742"/>
                </a:lnTo>
                <a:cubicBezTo>
                  <a:pt x="8710800" y="1040742"/>
                  <a:pt x="8722447" y="1038411"/>
                  <a:pt x="8727105" y="1033754"/>
                </a:cubicBezTo>
                <a:cubicBezTo>
                  <a:pt x="8731762" y="1029094"/>
                  <a:pt x="8729435" y="1026766"/>
                  <a:pt x="8720119" y="1026766"/>
                </a:cubicBezTo>
                <a:cubicBezTo>
                  <a:pt x="8710800" y="1026766"/>
                  <a:pt x="8706143" y="1024437"/>
                  <a:pt x="8706143" y="1019778"/>
                </a:cubicBezTo>
                <a:cubicBezTo>
                  <a:pt x="8706143" y="1015121"/>
                  <a:pt x="8710800" y="1012792"/>
                  <a:pt x="8720119" y="1012792"/>
                </a:cubicBezTo>
                <a:cubicBezTo>
                  <a:pt x="8729435" y="1012792"/>
                  <a:pt x="8741080" y="1010461"/>
                  <a:pt x="8755054" y="1005804"/>
                </a:cubicBezTo>
                <a:cubicBezTo>
                  <a:pt x="8769030" y="1001145"/>
                  <a:pt x="8776016" y="998817"/>
                  <a:pt x="8776016" y="998817"/>
                </a:cubicBezTo>
                <a:cubicBezTo>
                  <a:pt x="8776016" y="998817"/>
                  <a:pt x="8773687" y="1003475"/>
                  <a:pt x="8769030" y="1012792"/>
                </a:cubicBezTo>
                <a:cubicBezTo>
                  <a:pt x="8764372" y="1022108"/>
                  <a:pt x="8762042" y="1031423"/>
                  <a:pt x="8762042" y="1040742"/>
                </a:cubicBezTo>
                <a:cubicBezTo>
                  <a:pt x="8762042" y="1050058"/>
                  <a:pt x="8757385" y="1057044"/>
                  <a:pt x="8748068" y="1061703"/>
                </a:cubicBezTo>
                <a:cubicBezTo>
                  <a:pt x="8738750" y="1066361"/>
                  <a:pt x="8729435" y="1068689"/>
                  <a:pt x="8720119" y="1068689"/>
                </a:cubicBezTo>
                <a:cubicBezTo>
                  <a:pt x="8710800" y="1068689"/>
                  <a:pt x="8706143" y="1071020"/>
                  <a:pt x="8706143" y="1075677"/>
                </a:cubicBezTo>
                <a:cubicBezTo>
                  <a:pt x="8706143" y="1080334"/>
                  <a:pt x="8710800" y="1082665"/>
                  <a:pt x="8720119" y="1082665"/>
                </a:cubicBezTo>
                <a:lnTo>
                  <a:pt x="8734092" y="1082665"/>
                </a:lnTo>
                <a:cubicBezTo>
                  <a:pt x="8734092" y="1091981"/>
                  <a:pt x="8731762" y="1096638"/>
                  <a:pt x="8727105" y="1096638"/>
                </a:cubicBezTo>
                <a:cubicBezTo>
                  <a:pt x="8722447" y="1096638"/>
                  <a:pt x="8724776" y="1101298"/>
                  <a:pt x="8734092" y="1110614"/>
                </a:cubicBezTo>
                <a:lnTo>
                  <a:pt x="8762042" y="1110614"/>
                </a:lnTo>
                <a:lnTo>
                  <a:pt x="8760489" y="1105955"/>
                </a:lnTo>
                <a:lnTo>
                  <a:pt x="8776016" y="1117600"/>
                </a:lnTo>
                <a:cubicBezTo>
                  <a:pt x="8794649" y="1131576"/>
                  <a:pt x="8808622" y="1138562"/>
                  <a:pt x="8817941" y="1138562"/>
                </a:cubicBezTo>
                <a:lnTo>
                  <a:pt x="8817941" y="1152538"/>
                </a:lnTo>
                <a:cubicBezTo>
                  <a:pt x="8808622" y="1152538"/>
                  <a:pt x="8799308" y="1147878"/>
                  <a:pt x="8789991" y="1138562"/>
                </a:cubicBezTo>
                <a:lnTo>
                  <a:pt x="8776016" y="1138562"/>
                </a:lnTo>
                <a:lnTo>
                  <a:pt x="8762042" y="1138562"/>
                </a:lnTo>
                <a:cubicBezTo>
                  <a:pt x="8762042" y="1129245"/>
                  <a:pt x="8757385" y="1124588"/>
                  <a:pt x="8748068" y="1124588"/>
                </a:cubicBezTo>
                <a:cubicBezTo>
                  <a:pt x="8738750" y="1124588"/>
                  <a:pt x="8738750" y="1133905"/>
                  <a:pt x="8748068" y="1152538"/>
                </a:cubicBezTo>
                <a:lnTo>
                  <a:pt x="8720119" y="1152538"/>
                </a:lnTo>
                <a:cubicBezTo>
                  <a:pt x="8720119" y="1152538"/>
                  <a:pt x="8724776" y="1147878"/>
                  <a:pt x="8734092" y="1138562"/>
                </a:cubicBezTo>
                <a:cubicBezTo>
                  <a:pt x="8724776" y="1129245"/>
                  <a:pt x="8715461" y="1119931"/>
                  <a:pt x="8706143" y="1110614"/>
                </a:cubicBezTo>
                <a:lnTo>
                  <a:pt x="8664220" y="1124588"/>
                </a:lnTo>
                <a:lnTo>
                  <a:pt x="8650246" y="1124588"/>
                </a:lnTo>
                <a:cubicBezTo>
                  <a:pt x="8650246" y="1115272"/>
                  <a:pt x="8654903" y="1105955"/>
                  <a:pt x="8664220" y="1096638"/>
                </a:cubicBezTo>
                <a:cubicBezTo>
                  <a:pt x="8682853" y="1087322"/>
                  <a:pt x="8687512" y="1078005"/>
                  <a:pt x="8678193" y="1068689"/>
                </a:cubicBezTo>
                <a:cubicBezTo>
                  <a:pt x="8668877" y="1068689"/>
                  <a:pt x="8654903" y="1068689"/>
                  <a:pt x="8636270" y="1068689"/>
                </a:cubicBezTo>
                <a:lnTo>
                  <a:pt x="8594347" y="1054715"/>
                </a:lnTo>
                <a:cubicBezTo>
                  <a:pt x="8585030" y="1026766"/>
                  <a:pt x="8594347" y="1003475"/>
                  <a:pt x="8622296" y="984843"/>
                </a:cubicBezTo>
                <a:cubicBezTo>
                  <a:pt x="8631613" y="984843"/>
                  <a:pt x="8636270" y="980183"/>
                  <a:pt x="8636270" y="970867"/>
                </a:cubicBezTo>
                <a:lnTo>
                  <a:pt x="8636270" y="956893"/>
                </a:lnTo>
                <a:cubicBezTo>
                  <a:pt x="8645589" y="956893"/>
                  <a:pt x="8650246" y="961550"/>
                  <a:pt x="8650246" y="970867"/>
                </a:cubicBezTo>
                <a:lnTo>
                  <a:pt x="8664220" y="998817"/>
                </a:lnTo>
                <a:lnTo>
                  <a:pt x="8664220" y="970867"/>
                </a:lnTo>
                <a:lnTo>
                  <a:pt x="8664220" y="942919"/>
                </a:lnTo>
                <a:cubicBezTo>
                  <a:pt x="8664220" y="942919"/>
                  <a:pt x="8668877" y="942919"/>
                  <a:pt x="8678193" y="942919"/>
                </a:cubicBezTo>
                <a:cubicBezTo>
                  <a:pt x="8678193" y="924286"/>
                  <a:pt x="8687512" y="914970"/>
                  <a:pt x="8706143" y="914970"/>
                </a:cubicBezTo>
                <a:lnTo>
                  <a:pt x="8706143" y="928944"/>
                </a:lnTo>
                <a:lnTo>
                  <a:pt x="8706143" y="942919"/>
                </a:lnTo>
                <a:cubicBezTo>
                  <a:pt x="8706143" y="942919"/>
                  <a:pt x="8710800" y="942919"/>
                  <a:pt x="8720119" y="942919"/>
                </a:cubicBezTo>
                <a:cubicBezTo>
                  <a:pt x="8720119" y="952236"/>
                  <a:pt x="8724776" y="952236"/>
                  <a:pt x="8734092" y="942919"/>
                </a:cubicBezTo>
                <a:lnTo>
                  <a:pt x="8734092" y="914970"/>
                </a:lnTo>
                <a:cubicBezTo>
                  <a:pt x="8752725" y="905654"/>
                  <a:pt x="8771358" y="900994"/>
                  <a:pt x="8789991" y="900994"/>
                </a:cubicBezTo>
                <a:close/>
                <a:moveTo>
                  <a:pt x="10159498" y="887020"/>
                </a:moveTo>
                <a:cubicBezTo>
                  <a:pt x="10159498" y="887020"/>
                  <a:pt x="10150179" y="896337"/>
                  <a:pt x="10131548" y="914970"/>
                </a:cubicBezTo>
                <a:cubicBezTo>
                  <a:pt x="10112915" y="933603"/>
                  <a:pt x="10103599" y="947577"/>
                  <a:pt x="10103599" y="956893"/>
                </a:cubicBezTo>
                <a:lnTo>
                  <a:pt x="10131548" y="942919"/>
                </a:lnTo>
                <a:cubicBezTo>
                  <a:pt x="10150179" y="933603"/>
                  <a:pt x="10159498" y="924286"/>
                  <a:pt x="10159498" y="914970"/>
                </a:cubicBezTo>
                <a:lnTo>
                  <a:pt x="10173471" y="914970"/>
                </a:lnTo>
                <a:cubicBezTo>
                  <a:pt x="10164155" y="896337"/>
                  <a:pt x="10159498" y="887020"/>
                  <a:pt x="10159498" y="887020"/>
                </a:cubicBezTo>
                <a:close/>
                <a:moveTo>
                  <a:pt x="9782185" y="873047"/>
                </a:moveTo>
                <a:cubicBezTo>
                  <a:pt x="9782185" y="873047"/>
                  <a:pt x="9777525" y="877704"/>
                  <a:pt x="9768209" y="887020"/>
                </a:cubicBezTo>
                <a:cubicBezTo>
                  <a:pt x="9768209" y="887020"/>
                  <a:pt x="9763552" y="887020"/>
                  <a:pt x="9754235" y="887020"/>
                </a:cubicBezTo>
                <a:cubicBezTo>
                  <a:pt x="9754235" y="896337"/>
                  <a:pt x="9754235" y="900994"/>
                  <a:pt x="9754235" y="900994"/>
                </a:cubicBezTo>
                <a:cubicBezTo>
                  <a:pt x="9754235" y="900994"/>
                  <a:pt x="9758893" y="896337"/>
                  <a:pt x="9768209" y="887020"/>
                </a:cubicBezTo>
                <a:cubicBezTo>
                  <a:pt x="9768209" y="887020"/>
                  <a:pt x="9772866" y="887020"/>
                  <a:pt x="9782185" y="887020"/>
                </a:cubicBezTo>
                <a:cubicBezTo>
                  <a:pt x="9782185" y="877704"/>
                  <a:pt x="9782185" y="873047"/>
                  <a:pt x="9782185" y="873047"/>
                </a:cubicBezTo>
                <a:close/>
                <a:moveTo>
                  <a:pt x="9027559" y="873047"/>
                </a:moveTo>
                <a:cubicBezTo>
                  <a:pt x="9036875" y="882363"/>
                  <a:pt x="9046190" y="882363"/>
                  <a:pt x="9055506" y="873047"/>
                </a:cubicBezTo>
                <a:cubicBezTo>
                  <a:pt x="9046190" y="882363"/>
                  <a:pt x="9041533" y="887020"/>
                  <a:pt x="9041533" y="887020"/>
                </a:cubicBezTo>
                <a:cubicBezTo>
                  <a:pt x="9041533" y="887020"/>
                  <a:pt x="9036875" y="887020"/>
                  <a:pt x="9027559" y="887020"/>
                </a:cubicBezTo>
                <a:cubicBezTo>
                  <a:pt x="9027559" y="887020"/>
                  <a:pt x="9027559" y="882363"/>
                  <a:pt x="9027559" y="873047"/>
                </a:cubicBezTo>
                <a:close/>
                <a:moveTo>
                  <a:pt x="10187445" y="859071"/>
                </a:moveTo>
                <a:cubicBezTo>
                  <a:pt x="10178129" y="868387"/>
                  <a:pt x="10173471" y="873047"/>
                  <a:pt x="10173471" y="873047"/>
                </a:cubicBezTo>
                <a:cubicBezTo>
                  <a:pt x="10182788" y="873047"/>
                  <a:pt x="10187445" y="873047"/>
                  <a:pt x="10187445" y="873047"/>
                </a:cubicBezTo>
                <a:cubicBezTo>
                  <a:pt x="10187445" y="873047"/>
                  <a:pt x="10187445" y="868387"/>
                  <a:pt x="10187445" y="859071"/>
                </a:cubicBezTo>
                <a:close/>
                <a:moveTo>
                  <a:pt x="9949878" y="859071"/>
                </a:moveTo>
                <a:cubicBezTo>
                  <a:pt x="9940561" y="859071"/>
                  <a:pt x="9935904" y="861402"/>
                  <a:pt x="9935904" y="866059"/>
                </a:cubicBezTo>
                <a:cubicBezTo>
                  <a:pt x="9935904" y="870716"/>
                  <a:pt x="9940561" y="873047"/>
                  <a:pt x="9949878" y="873047"/>
                </a:cubicBezTo>
                <a:cubicBezTo>
                  <a:pt x="9959196" y="873047"/>
                  <a:pt x="9963853" y="873047"/>
                  <a:pt x="9963853" y="873047"/>
                </a:cubicBezTo>
                <a:close/>
                <a:moveTo>
                  <a:pt x="9111405" y="859071"/>
                </a:moveTo>
                <a:cubicBezTo>
                  <a:pt x="9111405" y="859071"/>
                  <a:pt x="9116063" y="861402"/>
                  <a:pt x="9125379" y="866059"/>
                </a:cubicBezTo>
                <a:cubicBezTo>
                  <a:pt x="9134697" y="870716"/>
                  <a:pt x="9139355" y="873047"/>
                  <a:pt x="9139355" y="873047"/>
                </a:cubicBezTo>
                <a:lnTo>
                  <a:pt x="9111405" y="873047"/>
                </a:lnTo>
                <a:cubicBezTo>
                  <a:pt x="9111405" y="863728"/>
                  <a:pt x="9111405" y="859071"/>
                  <a:pt x="9111405" y="859071"/>
                </a:cubicBezTo>
                <a:close/>
                <a:moveTo>
                  <a:pt x="8999609" y="859071"/>
                </a:moveTo>
                <a:cubicBezTo>
                  <a:pt x="9008926" y="859071"/>
                  <a:pt x="9013583" y="859071"/>
                  <a:pt x="9013583" y="859071"/>
                </a:cubicBezTo>
                <a:cubicBezTo>
                  <a:pt x="9013583" y="868387"/>
                  <a:pt x="9011254" y="873047"/>
                  <a:pt x="9006597" y="873047"/>
                </a:cubicBezTo>
                <a:cubicBezTo>
                  <a:pt x="9001938" y="873047"/>
                  <a:pt x="8999609" y="868387"/>
                  <a:pt x="8999609" y="859071"/>
                </a:cubicBezTo>
                <a:close/>
                <a:moveTo>
                  <a:pt x="7727925" y="859071"/>
                </a:moveTo>
                <a:lnTo>
                  <a:pt x="7699976" y="900994"/>
                </a:lnTo>
                <a:lnTo>
                  <a:pt x="7727925" y="887020"/>
                </a:lnTo>
                <a:cubicBezTo>
                  <a:pt x="7737242" y="868387"/>
                  <a:pt x="7737242" y="859071"/>
                  <a:pt x="7727925" y="859071"/>
                </a:cubicBezTo>
                <a:close/>
                <a:moveTo>
                  <a:pt x="7588180" y="859071"/>
                </a:moveTo>
                <a:cubicBezTo>
                  <a:pt x="7560230" y="896337"/>
                  <a:pt x="7548585" y="914970"/>
                  <a:pt x="7553244" y="914970"/>
                </a:cubicBezTo>
                <a:cubicBezTo>
                  <a:pt x="7557902" y="914970"/>
                  <a:pt x="7569547" y="905654"/>
                  <a:pt x="7588180" y="887020"/>
                </a:cubicBezTo>
                <a:close/>
                <a:moveTo>
                  <a:pt x="7546256" y="845097"/>
                </a:moveTo>
                <a:lnTo>
                  <a:pt x="7518307" y="900994"/>
                </a:lnTo>
                <a:cubicBezTo>
                  <a:pt x="7527624" y="900994"/>
                  <a:pt x="7532281" y="898666"/>
                  <a:pt x="7532281" y="894008"/>
                </a:cubicBezTo>
                <a:cubicBezTo>
                  <a:pt x="7532281" y="889349"/>
                  <a:pt x="7532281" y="887020"/>
                  <a:pt x="7532281" y="887020"/>
                </a:cubicBezTo>
                <a:lnTo>
                  <a:pt x="7560230" y="859071"/>
                </a:lnTo>
                <a:close/>
                <a:moveTo>
                  <a:pt x="10215395" y="831121"/>
                </a:moveTo>
                <a:cubicBezTo>
                  <a:pt x="10206078" y="831121"/>
                  <a:pt x="10201421" y="833452"/>
                  <a:pt x="10201421" y="838110"/>
                </a:cubicBezTo>
                <a:cubicBezTo>
                  <a:pt x="10201421" y="842767"/>
                  <a:pt x="10206078" y="845097"/>
                  <a:pt x="10215395" y="845097"/>
                </a:cubicBezTo>
                <a:close/>
                <a:moveTo>
                  <a:pt x="10152510" y="831121"/>
                </a:moveTo>
                <a:cubicBezTo>
                  <a:pt x="10147852" y="831121"/>
                  <a:pt x="10145522" y="833452"/>
                  <a:pt x="10145522" y="838110"/>
                </a:cubicBezTo>
                <a:cubicBezTo>
                  <a:pt x="10145522" y="842767"/>
                  <a:pt x="10140865" y="845097"/>
                  <a:pt x="10131548" y="845097"/>
                </a:cubicBezTo>
                <a:lnTo>
                  <a:pt x="10117572" y="873047"/>
                </a:lnTo>
                <a:lnTo>
                  <a:pt x="10145522" y="859071"/>
                </a:lnTo>
                <a:cubicBezTo>
                  <a:pt x="10154838" y="840440"/>
                  <a:pt x="10157167" y="831121"/>
                  <a:pt x="10152510" y="831121"/>
                </a:cubicBezTo>
                <a:close/>
                <a:moveTo>
                  <a:pt x="7560230" y="831121"/>
                </a:moveTo>
                <a:cubicBezTo>
                  <a:pt x="7560230" y="831121"/>
                  <a:pt x="7562561" y="833452"/>
                  <a:pt x="7567218" y="838110"/>
                </a:cubicBezTo>
                <a:cubicBezTo>
                  <a:pt x="7571876" y="842767"/>
                  <a:pt x="7574206" y="845097"/>
                  <a:pt x="7574206" y="845097"/>
                </a:cubicBezTo>
                <a:cubicBezTo>
                  <a:pt x="7574206" y="835779"/>
                  <a:pt x="7574206" y="831121"/>
                  <a:pt x="7574206" y="831121"/>
                </a:cubicBezTo>
                <a:cubicBezTo>
                  <a:pt x="7564890" y="831121"/>
                  <a:pt x="7560230" y="831121"/>
                  <a:pt x="7560230" y="831121"/>
                </a:cubicBezTo>
                <a:close/>
                <a:moveTo>
                  <a:pt x="7462408" y="831121"/>
                </a:moveTo>
                <a:cubicBezTo>
                  <a:pt x="7397194" y="896337"/>
                  <a:pt x="7364588" y="938260"/>
                  <a:pt x="7364588" y="956893"/>
                </a:cubicBezTo>
                <a:cubicBezTo>
                  <a:pt x="7364588" y="966210"/>
                  <a:pt x="7364588" y="970867"/>
                  <a:pt x="7364588" y="970867"/>
                </a:cubicBezTo>
                <a:cubicBezTo>
                  <a:pt x="7373904" y="970867"/>
                  <a:pt x="7378562" y="966210"/>
                  <a:pt x="7378562" y="956893"/>
                </a:cubicBezTo>
                <a:cubicBezTo>
                  <a:pt x="7378562" y="947577"/>
                  <a:pt x="7387878" y="938260"/>
                  <a:pt x="7406511" y="928944"/>
                </a:cubicBezTo>
                <a:cubicBezTo>
                  <a:pt x="7425144" y="919627"/>
                  <a:pt x="7434460" y="910311"/>
                  <a:pt x="7434460" y="900994"/>
                </a:cubicBezTo>
                <a:cubicBezTo>
                  <a:pt x="7434460" y="900994"/>
                  <a:pt x="7436790" y="896337"/>
                  <a:pt x="7441446" y="887020"/>
                </a:cubicBezTo>
                <a:cubicBezTo>
                  <a:pt x="7446106" y="877704"/>
                  <a:pt x="7448434" y="868387"/>
                  <a:pt x="7448434" y="859071"/>
                </a:cubicBezTo>
                <a:close/>
                <a:moveTo>
                  <a:pt x="7266766" y="831121"/>
                </a:moveTo>
                <a:lnTo>
                  <a:pt x="7252790" y="845097"/>
                </a:lnTo>
                <a:cubicBezTo>
                  <a:pt x="7243474" y="854414"/>
                  <a:pt x="7238816" y="859071"/>
                  <a:pt x="7238816" y="859071"/>
                </a:cubicBezTo>
                <a:lnTo>
                  <a:pt x="7224842" y="873047"/>
                </a:lnTo>
                <a:cubicBezTo>
                  <a:pt x="7224842" y="882363"/>
                  <a:pt x="7215524" y="896337"/>
                  <a:pt x="7196893" y="914970"/>
                </a:cubicBezTo>
                <a:cubicBezTo>
                  <a:pt x="7178260" y="933603"/>
                  <a:pt x="7168944" y="947577"/>
                  <a:pt x="7168944" y="956893"/>
                </a:cubicBezTo>
                <a:cubicBezTo>
                  <a:pt x="7159627" y="956893"/>
                  <a:pt x="7150310" y="966210"/>
                  <a:pt x="7140994" y="984843"/>
                </a:cubicBezTo>
                <a:cubicBezTo>
                  <a:pt x="7131678" y="994159"/>
                  <a:pt x="7127020" y="1001145"/>
                  <a:pt x="7127020" y="1005804"/>
                </a:cubicBezTo>
                <a:cubicBezTo>
                  <a:pt x="7127020" y="1010461"/>
                  <a:pt x="7127020" y="1012792"/>
                  <a:pt x="7127020" y="1012792"/>
                </a:cubicBezTo>
                <a:cubicBezTo>
                  <a:pt x="7136337" y="1012792"/>
                  <a:pt x="7140994" y="1008133"/>
                  <a:pt x="7140994" y="998817"/>
                </a:cubicBezTo>
                <a:lnTo>
                  <a:pt x="7154968" y="984843"/>
                </a:lnTo>
                <a:cubicBezTo>
                  <a:pt x="7173601" y="975526"/>
                  <a:pt x="7178260" y="966210"/>
                  <a:pt x="7168944" y="956893"/>
                </a:cubicBezTo>
                <a:lnTo>
                  <a:pt x="7182918" y="956893"/>
                </a:lnTo>
                <a:cubicBezTo>
                  <a:pt x="7182918" y="947577"/>
                  <a:pt x="7185248" y="940589"/>
                  <a:pt x="7189906" y="935931"/>
                </a:cubicBezTo>
                <a:cubicBezTo>
                  <a:pt x="7194562" y="931273"/>
                  <a:pt x="7201550" y="928944"/>
                  <a:pt x="7210867" y="928944"/>
                </a:cubicBezTo>
                <a:lnTo>
                  <a:pt x="7238816" y="873047"/>
                </a:lnTo>
                <a:lnTo>
                  <a:pt x="7252790" y="873047"/>
                </a:lnTo>
                <a:cubicBezTo>
                  <a:pt x="7252790" y="863728"/>
                  <a:pt x="7257450" y="859071"/>
                  <a:pt x="7266766" y="859071"/>
                </a:cubicBezTo>
                <a:close/>
                <a:moveTo>
                  <a:pt x="9838082" y="817148"/>
                </a:moveTo>
                <a:lnTo>
                  <a:pt x="9824108" y="831121"/>
                </a:lnTo>
                <a:lnTo>
                  <a:pt x="9810132" y="831121"/>
                </a:lnTo>
                <a:cubicBezTo>
                  <a:pt x="9810132" y="831121"/>
                  <a:pt x="9807804" y="831121"/>
                  <a:pt x="9803146" y="831121"/>
                </a:cubicBezTo>
                <a:cubicBezTo>
                  <a:pt x="9798489" y="831121"/>
                  <a:pt x="9798489" y="835779"/>
                  <a:pt x="9803146" y="845097"/>
                </a:cubicBezTo>
                <a:cubicBezTo>
                  <a:pt x="9807804" y="854414"/>
                  <a:pt x="9814790" y="854414"/>
                  <a:pt x="9824108" y="845097"/>
                </a:cubicBezTo>
                <a:close/>
                <a:moveTo>
                  <a:pt x="7364588" y="817148"/>
                </a:moveTo>
                <a:lnTo>
                  <a:pt x="7364588" y="831121"/>
                </a:lnTo>
                <a:lnTo>
                  <a:pt x="7378562" y="817148"/>
                </a:lnTo>
                <a:cubicBezTo>
                  <a:pt x="7378562" y="817148"/>
                  <a:pt x="7373904" y="817148"/>
                  <a:pt x="7364588" y="817148"/>
                </a:cubicBezTo>
                <a:close/>
                <a:moveTo>
                  <a:pt x="9321023" y="789198"/>
                </a:moveTo>
                <a:lnTo>
                  <a:pt x="9307050" y="831121"/>
                </a:lnTo>
                <a:lnTo>
                  <a:pt x="9321023" y="817148"/>
                </a:lnTo>
                <a:cubicBezTo>
                  <a:pt x="9321023" y="807831"/>
                  <a:pt x="9321023" y="798515"/>
                  <a:pt x="9321023" y="789198"/>
                </a:cubicBezTo>
                <a:close/>
                <a:moveTo>
                  <a:pt x="9167304" y="789198"/>
                </a:moveTo>
                <a:lnTo>
                  <a:pt x="9181278" y="803172"/>
                </a:lnTo>
                <a:cubicBezTo>
                  <a:pt x="9181278" y="803172"/>
                  <a:pt x="9185935" y="798515"/>
                  <a:pt x="9195254" y="789198"/>
                </a:cubicBezTo>
                <a:lnTo>
                  <a:pt x="9223201" y="789198"/>
                </a:lnTo>
                <a:cubicBezTo>
                  <a:pt x="9213885" y="789198"/>
                  <a:pt x="9206897" y="791529"/>
                  <a:pt x="9202240" y="796186"/>
                </a:cubicBezTo>
                <a:cubicBezTo>
                  <a:pt x="9197582" y="800843"/>
                  <a:pt x="9195254" y="807831"/>
                  <a:pt x="9195254" y="817148"/>
                </a:cubicBezTo>
                <a:lnTo>
                  <a:pt x="9181278" y="817148"/>
                </a:lnTo>
                <a:cubicBezTo>
                  <a:pt x="9171961" y="807831"/>
                  <a:pt x="9167304" y="798515"/>
                  <a:pt x="9167304" y="789198"/>
                </a:cubicBezTo>
                <a:close/>
                <a:moveTo>
                  <a:pt x="7699976" y="789198"/>
                </a:moveTo>
                <a:lnTo>
                  <a:pt x="7727925" y="803172"/>
                </a:lnTo>
                <a:cubicBezTo>
                  <a:pt x="7727925" y="803172"/>
                  <a:pt x="7727925" y="798515"/>
                  <a:pt x="7727925" y="789198"/>
                </a:cubicBezTo>
                <a:close/>
                <a:moveTo>
                  <a:pt x="8901787" y="780464"/>
                </a:moveTo>
                <a:cubicBezTo>
                  <a:pt x="8899457" y="779300"/>
                  <a:pt x="8897128" y="779882"/>
                  <a:pt x="8894799" y="782210"/>
                </a:cubicBezTo>
                <a:cubicBezTo>
                  <a:pt x="8890142" y="786868"/>
                  <a:pt x="8890142" y="791529"/>
                  <a:pt x="8894799" y="796186"/>
                </a:cubicBezTo>
                <a:cubicBezTo>
                  <a:pt x="8899457" y="800843"/>
                  <a:pt x="8904118" y="803172"/>
                  <a:pt x="8908775" y="803172"/>
                </a:cubicBezTo>
                <a:cubicBezTo>
                  <a:pt x="8913432" y="803172"/>
                  <a:pt x="8913432" y="798515"/>
                  <a:pt x="8908775" y="789198"/>
                </a:cubicBezTo>
                <a:cubicBezTo>
                  <a:pt x="8906446" y="784539"/>
                  <a:pt x="8904116" y="781630"/>
                  <a:pt x="8901787" y="780464"/>
                </a:cubicBezTo>
                <a:close/>
                <a:moveTo>
                  <a:pt x="9887628" y="776494"/>
                </a:moveTo>
                <a:lnTo>
                  <a:pt x="9893981" y="789198"/>
                </a:lnTo>
                <a:cubicBezTo>
                  <a:pt x="9893981" y="789198"/>
                  <a:pt x="9893981" y="786868"/>
                  <a:pt x="9893981" y="782210"/>
                </a:cubicBezTo>
                <a:cubicBezTo>
                  <a:pt x="9893981" y="779882"/>
                  <a:pt x="9892816" y="778136"/>
                  <a:pt x="9890486" y="776971"/>
                </a:cubicBezTo>
                <a:close/>
                <a:moveTo>
                  <a:pt x="9907954" y="775224"/>
                </a:moveTo>
                <a:cubicBezTo>
                  <a:pt x="9898638" y="784541"/>
                  <a:pt x="9893981" y="793856"/>
                  <a:pt x="9893981" y="803172"/>
                </a:cubicBezTo>
                <a:lnTo>
                  <a:pt x="9907954" y="789198"/>
                </a:lnTo>
                <a:lnTo>
                  <a:pt x="9935904" y="775224"/>
                </a:lnTo>
                <a:close/>
                <a:moveTo>
                  <a:pt x="9362947" y="775224"/>
                </a:moveTo>
                <a:lnTo>
                  <a:pt x="9376922" y="789198"/>
                </a:lnTo>
                <a:cubicBezTo>
                  <a:pt x="9376922" y="789198"/>
                  <a:pt x="9376922" y="784541"/>
                  <a:pt x="9376922" y="775224"/>
                </a:cubicBezTo>
                <a:close/>
                <a:moveTo>
                  <a:pt x="9334999" y="775224"/>
                </a:moveTo>
                <a:cubicBezTo>
                  <a:pt x="9334999" y="784541"/>
                  <a:pt x="9337328" y="789198"/>
                  <a:pt x="9341985" y="789198"/>
                </a:cubicBezTo>
                <a:cubicBezTo>
                  <a:pt x="9346642" y="789198"/>
                  <a:pt x="9348973" y="784541"/>
                  <a:pt x="9348973" y="775224"/>
                </a:cubicBezTo>
                <a:cubicBezTo>
                  <a:pt x="9348973" y="775224"/>
                  <a:pt x="9344316" y="775224"/>
                  <a:pt x="9334999" y="775224"/>
                </a:cubicBezTo>
                <a:close/>
                <a:moveTo>
                  <a:pt x="8915761" y="775224"/>
                </a:moveTo>
                <a:cubicBezTo>
                  <a:pt x="8915761" y="775224"/>
                  <a:pt x="8915761" y="779882"/>
                  <a:pt x="8915761" y="789198"/>
                </a:cubicBezTo>
                <a:cubicBezTo>
                  <a:pt x="8915761" y="798515"/>
                  <a:pt x="8915761" y="803172"/>
                  <a:pt x="8915761" y="803172"/>
                </a:cubicBezTo>
                <a:lnTo>
                  <a:pt x="8929737" y="803172"/>
                </a:lnTo>
                <a:cubicBezTo>
                  <a:pt x="8929737" y="793856"/>
                  <a:pt x="8934394" y="789198"/>
                  <a:pt x="8943710" y="789198"/>
                </a:cubicBezTo>
                <a:lnTo>
                  <a:pt x="8943710" y="775224"/>
                </a:lnTo>
                <a:cubicBezTo>
                  <a:pt x="8934394" y="775224"/>
                  <a:pt x="8929737" y="775224"/>
                  <a:pt x="8929737" y="775224"/>
                </a:cubicBezTo>
                <a:cubicBezTo>
                  <a:pt x="8929737" y="775224"/>
                  <a:pt x="8925079" y="775224"/>
                  <a:pt x="8915761" y="775224"/>
                </a:cubicBezTo>
                <a:close/>
                <a:moveTo>
                  <a:pt x="7113044" y="775224"/>
                </a:moveTo>
                <a:cubicBezTo>
                  <a:pt x="7113044" y="784541"/>
                  <a:pt x="7113044" y="789198"/>
                  <a:pt x="7113044" y="789198"/>
                </a:cubicBezTo>
                <a:cubicBezTo>
                  <a:pt x="7113044" y="789198"/>
                  <a:pt x="7117704" y="784541"/>
                  <a:pt x="7127020" y="775224"/>
                </a:cubicBezTo>
                <a:cubicBezTo>
                  <a:pt x="7117704" y="775224"/>
                  <a:pt x="7113044" y="775224"/>
                  <a:pt x="7113044" y="775224"/>
                </a:cubicBezTo>
                <a:close/>
                <a:moveTo>
                  <a:pt x="10162553" y="766928"/>
                </a:moveTo>
                <a:cubicBezTo>
                  <a:pt x="10158187" y="767801"/>
                  <a:pt x="10152510" y="775224"/>
                  <a:pt x="10145522" y="789198"/>
                </a:cubicBezTo>
                <a:lnTo>
                  <a:pt x="10159498" y="789198"/>
                </a:lnTo>
                <a:cubicBezTo>
                  <a:pt x="10168814" y="779882"/>
                  <a:pt x="10171141" y="772894"/>
                  <a:pt x="10166484" y="768237"/>
                </a:cubicBezTo>
                <a:cubicBezTo>
                  <a:pt x="10165319" y="767072"/>
                  <a:pt x="10164010" y="766637"/>
                  <a:pt x="10162553" y="766928"/>
                </a:cubicBezTo>
                <a:close/>
                <a:moveTo>
                  <a:pt x="9474744" y="761249"/>
                </a:moveTo>
                <a:lnTo>
                  <a:pt x="9460769" y="789198"/>
                </a:lnTo>
                <a:lnTo>
                  <a:pt x="9474744" y="775224"/>
                </a:lnTo>
                <a:cubicBezTo>
                  <a:pt x="9484061" y="765906"/>
                  <a:pt x="9484061" y="761249"/>
                  <a:pt x="9474744" y="761249"/>
                </a:cubicBezTo>
                <a:close/>
                <a:moveTo>
                  <a:pt x="9293074" y="761249"/>
                </a:moveTo>
                <a:lnTo>
                  <a:pt x="9293074" y="775224"/>
                </a:lnTo>
                <a:lnTo>
                  <a:pt x="9307050" y="775224"/>
                </a:lnTo>
                <a:close/>
                <a:moveTo>
                  <a:pt x="7336638" y="761249"/>
                </a:moveTo>
                <a:lnTo>
                  <a:pt x="7336638" y="775224"/>
                </a:lnTo>
                <a:cubicBezTo>
                  <a:pt x="7345955" y="793856"/>
                  <a:pt x="7355272" y="798515"/>
                  <a:pt x="7364588" y="789198"/>
                </a:cubicBezTo>
                <a:lnTo>
                  <a:pt x="7364588" y="775224"/>
                </a:lnTo>
                <a:lnTo>
                  <a:pt x="7350612" y="775224"/>
                </a:lnTo>
                <a:cubicBezTo>
                  <a:pt x="7350612" y="775224"/>
                  <a:pt x="7348284" y="772894"/>
                  <a:pt x="7343624" y="768237"/>
                </a:cubicBezTo>
                <a:cubicBezTo>
                  <a:pt x="7338967" y="763579"/>
                  <a:pt x="7336638" y="761249"/>
                  <a:pt x="7336638" y="761249"/>
                </a:cubicBezTo>
                <a:close/>
                <a:moveTo>
                  <a:pt x="9181278" y="747275"/>
                </a:moveTo>
                <a:lnTo>
                  <a:pt x="9195254" y="761249"/>
                </a:lnTo>
                <a:lnTo>
                  <a:pt x="9181278" y="761249"/>
                </a:lnTo>
                <a:cubicBezTo>
                  <a:pt x="9171961" y="761249"/>
                  <a:pt x="9171961" y="756591"/>
                  <a:pt x="9181278" y="747275"/>
                </a:cubicBezTo>
                <a:close/>
                <a:moveTo>
                  <a:pt x="7686002" y="747275"/>
                </a:moveTo>
                <a:cubicBezTo>
                  <a:pt x="7686002" y="747275"/>
                  <a:pt x="7676686" y="758920"/>
                  <a:pt x="7658052" y="782210"/>
                </a:cubicBezTo>
                <a:cubicBezTo>
                  <a:pt x="7639420" y="805503"/>
                  <a:pt x="7630103" y="817148"/>
                  <a:pt x="7630103" y="817148"/>
                </a:cubicBezTo>
                <a:lnTo>
                  <a:pt x="7644078" y="845097"/>
                </a:lnTo>
                <a:cubicBezTo>
                  <a:pt x="7634762" y="845097"/>
                  <a:pt x="7630103" y="849754"/>
                  <a:pt x="7630103" y="859071"/>
                </a:cubicBezTo>
                <a:cubicBezTo>
                  <a:pt x="7630103" y="868387"/>
                  <a:pt x="7627774" y="873047"/>
                  <a:pt x="7623117" y="873047"/>
                </a:cubicBezTo>
                <a:cubicBezTo>
                  <a:pt x="7618458" y="873047"/>
                  <a:pt x="7611472" y="877704"/>
                  <a:pt x="7602154" y="887020"/>
                </a:cubicBezTo>
                <a:lnTo>
                  <a:pt x="7616130" y="914970"/>
                </a:lnTo>
                <a:cubicBezTo>
                  <a:pt x="7616130" y="905654"/>
                  <a:pt x="7616130" y="896337"/>
                  <a:pt x="7616130" y="887020"/>
                </a:cubicBezTo>
                <a:lnTo>
                  <a:pt x="7630103" y="887020"/>
                </a:lnTo>
                <a:cubicBezTo>
                  <a:pt x="7630103" y="887020"/>
                  <a:pt x="7648736" y="868387"/>
                  <a:pt x="7686002" y="831121"/>
                </a:cubicBezTo>
                <a:cubicBezTo>
                  <a:pt x="7686002" y="821805"/>
                  <a:pt x="7683674" y="812491"/>
                  <a:pt x="7679014" y="803172"/>
                </a:cubicBezTo>
                <a:cubicBezTo>
                  <a:pt x="7674357" y="793856"/>
                  <a:pt x="7672028" y="789198"/>
                  <a:pt x="7672028" y="789198"/>
                </a:cubicBezTo>
                <a:close/>
                <a:moveTo>
                  <a:pt x="7147982" y="747275"/>
                </a:moveTo>
                <a:cubicBezTo>
                  <a:pt x="7143323" y="747275"/>
                  <a:pt x="7140994" y="751933"/>
                  <a:pt x="7140994" y="761249"/>
                </a:cubicBezTo>
                <a:cubicBezTo>
                  <a:pt x="7140994" y="761249"/>
                  <a:pt x="7143323" y="758920"/>
                  <a:pt x="7147982" y="754263"/>
                </a:cubicBezTo>
                <a:cubicBezTo>
                  <a:pt x="7152640" y="749604"/>
                  <a:pt x="7152640" y="747275"/>
                  <a:pt x="7147982" y="747275"/>
                </a:cubicBezTo>
                <a:close/>
                <a:moveTo>
                  <a:pt x="10564758" y="733299"/>
                </a:moveTo>
                <a:lnTo>
                  <a:pt x="10578734" y="733299"/>
                </a:lnTo>
                <a:cubicBezTo>
                  <a:pt x="10578734" y="733299"/>
                  <a:pt x="10578734" y="735630"/>
                  <a:pt x="10578734" y="740287"/>
                </a:cubicBezTo>
                <a:cubicBezTo>
                  <a:pt x="10578734" y="744945"/>
                  <a:pt x="10574076" y="747275"/>
                  <a:pt x="10564758" y="747275"/>
                </a:cubicBezTo>
                <a:cubicBezTo>
                  <a:pt x="10564758" y="737959"/>
                  <a:pt x="10564758" y="733299"/>
                  <a:pt x="10564758" y="733299"/>
                </a:cubicBezTo>
                <a:close/>
                <a:moveTo>
                  <a:pt x="9376922" y="733299"/>
                </a:moveTo>
                <a:cubicBezTo>
                  <a:pt x="9376922" y="733299"/>
                  <a:pt x="9379251" y="735630"/>
                  <a:pt x="9383910" y="740287"/>
                </a:cubicBezTo>
                <a:cubicBezTo>
                  <a:pt x="9388567" y="744945"/>
                  <a:pt x="9390896" y="747275"/>
                  <a:pt x="9390896" y="747275"/>
                </a:cubicBezTo>
                <a:lnTo>
                  <a:pt x="9390896" y="733299"/>
                </a:lnTo>
                <a:cubicBezTo>
                  <a:pt x="9381580" y="733299"/>
                  <a:pt x="9376922" y="733299"/>
                  <a:pt x="9376922" y="733299"/>
                </a:cubicBezTo>
                <a:close/>
                <a:moveTo>
                  <a:pt x="9279100" y="733299"/>
                </a:moveTo>
                <a:cubicBezTo>
                  <a:pt x="9279100" y="742618"/>
                  <a:pt x="9276770" y="747275"/>
                  <a:pt x="9272112" y="747275"/>
                </a:cubicBezTo>
                <a:cubicBezTo>
                  <a:pt x="9267455" y="747275"/>
                  <a:pt x="9265126" y="744945"/>
                  <a:pt x="9265126" y="740287"/>
                </a:cubicBezTo>
                <a:cubicBezTo>
                  <a:pt x="9265126" y="735630"/>
                  <a:pt x="9269784" y="733299"/>
                  <a:pt x="9279100" y="733299"/>
                </a:cubicBezTo>
                <a:close/>
                <a:moveTo>
                  <a:pt x="7392536" y="733299"/>
                </a:moveTo>
                <a:cubicBezTo>
                  <a:pt x="7383219" y="733299"/>
                  <a:pt x="7378562" y="740287"/>
                  <a:pt x="7378562" y="754263"/>
                </a:cubicBezTo>
                <a:cubicBezTo>
                  <a:pt x="7378562" y="768237"/>
                  <a:pt x="7380890" y="770567"/>
                  <a:pt x="7385550" y="761249"/>
                </a:cubicBezTo>
                <a:cubicBezTo>
                  <a:pt x="7390207" y="751933"/>
                  <a:pt x="7392536" y="747275"/>
                  <a:pt x="7392536" y="747275"/>
                </a:cubicBezTo>
                <a:close/>
                <a:moveTo>
                  <a:pt x="7651702" y="732030"/>
                </a:moveTo>
                <a:lnTo>
                  <a:pt x="7644078" y="733299"/>
                </a:lnTo>
                <a:cubicBezTo>
                  <a:pt x="7644078" y="733299"/>
                  <a:pt x="7644078" y="737959"/>
                  <a:pt x="7644078" y="747275"/>
                </a:cubicBezTo>
                <a:cubicBezTo>
                  <a:pt x="7634762" y="756591"/>
                  <a:pt x="7630103" y="761249"/>
                  <a:pt x="7630103" y="761249"/>
                </a:cubicBezTo>
                <a:cubicBezTo>
                  <a:pt x="7620786" y="761249"/>
                  <a:pt x="7616130" y="765906"/>
                  <a:pt x="7616130" y="775224"/>
                </a:cubicBezTo>
                <a:cubicBezTo>
                  <a:pt x="7616130" y="775224"/>
                  <a:pt x="7611472" y="779882"/>
                  <a:pt x="7602154" y="789198"/>
                </a:cubicBezTo>
                <a:lnTo>
                  <a:pt x="7602154" y="803172"/>
                </a:lnTo>
                <a:cubicBezTo>
                  <a:pt x="7611472" y="784541"/>
                  <a:pt x="7620786" y="775224"/>
                  <a:pt x="7630103" y="775224"/>
                </a:cubicBezTo>
                <a:lnTo>
                  <a:pt x="7644078" y="747275"/>
                </a:lnTo>
                <a:close/>
                <a:moveTo>
                  <a:pt x="8915761" y="719326"/>
                </a:moveTo>
                <a:lnTo>
                  <a:pt x="8929737" y="733299"/>
                </a:lnTo>
                <a:cubicBezTo>
                  <a:pt x="8929737" y="742618"/>
                  <a:pt x="8939053" y="747275"/>
                  <a:pt x="8957686" y="747275"/>
                </a:cubicBezTo>
                <a:lnTo>
                  <a:pt x="8985634" y="747275"/>
                </a:lnTo>
                <a:cubicBezTo>
                  <a:pt x="8976317" y="756591"/>
                  <a:pt x="8973990" y="763579"/>
                  <a:pt x="8978648" y="768237"/>
                </a:cubicBezTo>
                <a:cubicBezTo>
                  <a:pt x="8983305" y="772894"/>
                  <a:pt x="8990293" y="775224"/>
                  <a:pt x="8999609" y="775224"/>
                </a:cubicBezTo>
                <a:lnTo>
                  <a:pt x="9013583" y="775224"/>
                </a:lnTo>
                <a:cubicBezTo>
                  <a:pt x="9013583" y="784541"/>
                  <a:pt x="9008926" y="789198"/>
                  <a:pt x="8999609" y="789198"/>
                </a:cubicBezTo>
                <a:cubicBezTo>
                  <a:pt x="8990293" y="789198"/>
                  <a:pt x="8985634" y="789198"/>
                  <a:pt x="8985634" y="789198"/>
                </a:cubicBezTo>
                <a:cubicBezTo>
                  <a:pt x="8985634" y="789198"/>
                  <a:pt x="8980976" y="789198"/>
                  <a:pt x="8971660" y="789198"/>
                </a:cubicBezTo>
                <a:cubicBezTo>
                  <a:pt x="8971660" y="789198"/>
                  <a:pt x="8967003" y="791529"/>
                  <a:pt x="8957686" y="796186"/>
                </a:cubicBezTo>
                <a:cubicBezTo>
                  <a:pt x="8948368" y="800843"/>
                  <a:pt x="8943710" y="807831"/>
                  <a:pt x="8943710" y="817148"/>
                </a:cubicBezTo>
                <a:cubicBezTo>
                  <a:pt x="8925079" y="826464"/>
                  <a:pt x="8915761" y="831121"/>
                  <a:pt x="8915761" y="831121"/>
                </a:cubicBezTo>
                <a:cubicBezTo>
                  <a:pt x="8915761" y="831121"/>
                  <a:pt x="8911104" y="826464"/>
                  <a:pt x="8901787" y="817148"/>
                </a:cubicBezTo>
                <a:cubicBezTo>
                  <a:pt x="8892471" y="807831"/>
                  <a:pt x="8885483" y="803172"/>
                  <a:pt x="8880826" y="803172"/>
                </a:cubicBezTo>
                <a:cubicBezTo>
                  <a:pt x="8876168" y="803172"/>
                  <a:pt x="8869180" y="798515"/>
                  <a:pt x="8859864" y="789198"/>
                </a:cubicBezTo>
                <a:lnTo>
                  <a:pt x="8845888" y="761249"/>
                </a:lnTo>
                <a:lnTo>
                  <a:pt x="8887813" y="747275"/>
                </a:lnTo>
                <a:close/>
                <a:moveTo>
                  <a:pt x="9052013" y="712338"/>
                </a:moveTo>
                <a:cubicBezTo>
                  <a:pt x="9054344" y="712338"/>
                  <a:pt x="9055506" y="714666"/>
                  <a:pt x="9055506" y="719326"/>
                </a:cubicBezTo>
                <a:lnTo>
                  <a:pt x="9041533" y="733299"/>
                </a:lnTo>
                <a:lnTo>
                  <a:pt x="9027559" y="747275"/>
                </a:lnTo>
                <a:cubicBezTo>
                  <a:pt x="9027559" y="737959"/>
                  <a:pt x="9032216" y="728642"/>
                  <a:pt x="9041533" y="719326"/>
                </a:cubicBezTo>
                <a:cubicBezTo>
                  <a:pt x="9046192" y="714666"/>
                  <a:pt x="9049685" y="712338"/>
                  <a:pt x="9052013" y="712338"/>
                </a:cubicBezTo>
                <a:close/>
                <a:moveTo>
                  <a:pt x="9918435" y="710591"/>
                </a:moveTo>
                <a:cubicBezTo>
                  <a:pt x="9916107" y="709427"/>
                  <a:pt x="9912614" y="710009"/>
                  <a:pt x="9907954" y="712338"/>
                </a:cubicBezTo>
                <a:cubicBezTo>
                  <a:pt x="9898638" y="716995"/>
                  <a:pt x="9893981" y="721656"/>
                  <a:pt x="9893981" y="726314"/>
                </a:cubicBezTo>
                <a:cubicBezTo>
                  <a:pt x="9893981" y="730971"/>
                  <a:pt x="9898638" y="733299"/>
                  <a:pt x="9907954" y="733299"/>
                </a:cubicBezTo>
                <a:cubicBezTo>
                  <a:pt x="9917273" y="733299"/>
                  <a:pt x="9921930" y="728642"/>
                  <a:pt x="9921930" y="719326"/>
                </a:cubicBezTo>
                <a:cubicBezTo>
                  <a:pt x="9921930" y="714666"/>
                  <a:pt x="9920764" y="711756"/>
                  <a:pt x="9918435" y="710591"/>
                </a:cubicBezTo>
                <a:close/>
                <a:moveTo>
                  <a:pt x="9404872" y="705352"/>
                </a:moveTo>
                <a:cubicBezTo>
                  <a:pt x="9404872" y="714668"/>
                  <a:pt x="9404872" y="719326"/>
                  <a:pt x="9404872" y="719326"/>
                </a:cubicBezTo>
                <a:lnTo>
                  <a:pt x="9418846" y="705352"/>
                </a:lnTo>
                <a:cubicBezTo>
                  <a:pt x="9418846" y="705352"/>
                  <a:pt x="9414188" y="705352"/>
                  <a:pt x="9404872" y="705352"/>
                </a:cubicBezTo>
                <a:close/>
                <a:moveTo>
                  <a:pt x="7811774" y="705352"/>
                </a:moveTo>
                <a:cubicBezTo>
                  <a:pt x="7802457" y="705352"/>
                  <a:pt x="7797798" y="707680"/>
                  <a:pt x="7797798" y="712338"/>
                </a:cubicBezTo>
                <a:cubicBezTo>
                  <a:pt x="7797798" y="716995"/>
                  <a:pt x="7802457" y="719326"/>
                  <a:pt x="7811774" y="719326"/>
                </a:cubicBezTo>
                <a:cubicBezTo>
                  <a:pt x="7821090" y="719326"/>
                  <a:pt x="7825748" y="714668"/>
                  <a:pt x="7825748" y="705352"/>
                </a:cubicBezTo>
                <a:cubicBezTo>
                  <a:pt x="7825748" y="705352"/>
                  <a:pt x="7821090" y="705352"/>
                  <a:pt x="7811774" y="705352"/>
                </a:cubicBezTo>
                <a:close/>
                <a:moveTo>
                  <a:pt x="10075649" y="691376"/>
                </a:moveTo>
                <a:cubicBezTo>
                  <a:pt x="10075649" y="691376"/>
                  <a:pt x="10077980" y="698364"/>
                  <a:pt x="10082637" y="712338"/>
                </a:cubicBezTo>
                <a:cubicBezTo>
                  <a:pt x="10087294" y="726314"/>
                  <a:pt x="10089625" y="733299"/>
                  <a:pt x="10089625" y="733299"/>
                </a:cubicBezTo>
                <a:lnTo>
                  <a:pt x="10103599" y="719326"/>
                </a:lnTo>
                <a:lnTo>
                  <a:pt x="10131548" y="691376"/>
                </a:lnTo>
                <a:lnTo>
                  <a:pt x="10117572" y="705352"/>
                </a:lnTo>
                <a:cubicBezTo>
                  <a:pt x="10098941" y="714668"/>
                  <a:pt x="10089625" y="714668"/>
                  <a:pt x="10089625" y="705352"/>
                </a:cubicBezTo>
                <a:close/>
                <a:moveTo>
                  <a:pt x="7434460" y="691376"/>
                </a:moveTo>
                <a:lnTo>
                  <a:pt x="7406511" y="705352"/>
                </a:lnTo>
                <a:cubicBezTo>
                  <a:pt x="7406511" y="723983"/>
                  <a:pt x="7411168" y="728642"/>
                  <a:pt x="7420485" y="719326"/>
                </a:cubicBezTo>
                <a:cubicBezTo>
                  <a:pt x="7429802" y="710009"/>
                  <a:pt x="7434460" y="700695"/>
                  <a:pt x="7434460" y="691376"/>
                </a:cubicBezTo>
                <a:close/>
                <a:moveTo>
                  <a:pt x="10369116" y="677403"/>
                </a:moveTo>
                <a:lnTo>
                  <a:pt x="10397063" y="677403"/>
                </a:lnTo>
                <a:cubicBezTo>
                  <a:pt x="10387747" y="696033"/>
                  <a:pt x="10383089" y="707680"/>
                  <a:pt x="10383089" y="712338"/>
                </a:cubicBezTo>
                <a:cubicBezTo>
                  <a:pt x="10383089" y="716995"/>
                  <a:pt x="10378432" y="719326"/>
                  <a:pt x="10369116" y="719326"/>
                </a:cubicBezTo>
                <a:lnTo>
                  <a:pt x="10355140" y="747275"/>
                </a:lnTo>
                <a:lnTo>
                  <a:pt x="10327191" y="775224"/>
                </a:lnTo>
                <a:cubicBezTo>
                  <a:pt x="10327191" y="775224"/>
                  <a:pt x="10315547" y="789198"/>
                  <a:pt x="10292255" y="817148"/>
                </a:cubicBezTo>
                <a:cubicBezTo>
                  <a:pt x="10268963" y="845097"/>
                  <a:pt x="10257318" y="854414"/>
                  <a:pt x="10257318" y="845097"/>
                </a:cubicBezTo>
                <a:cubicBezTo>
                  <a:pt x="10257318" y="835779"/>
                  <a:pt x="10261975" y="826464"/>
                  <a:pt x="10271294" y="817148"/>
                </a:cubicBezTo>
                <a:cubicBezTo>
                  <a:pt x="10271294" y="817148"/>
                  <a:pt x="10273622" y="814817"/>
                  <a:pt x="10278281" y="810160"/>
                </a:cubicBezTo>
                <a:cubicBezTo>
                  <a:pt x="10282939" y="805503"/>
                  <a:pt x="10285267" y="803172"/>
                  <a:pt x="10285267" y="803172"/>
                </a:cubicBezTo>
                <a:cubicBezTo>
                  <a:pt x="10285267" y="793856"/>
                  <a:pt x="10292255" y="784541"/>
                  <a:pt x="10306229" y="775224"/>
                </a:cubicBezTo>
                <a:cubicBezTo>
                  <a:pt x="10320205" y="765906"/>
                  <a:pt x="10327191" y="761249"/>
                  <a:pt x="10327191" y="761249"/>
                </a:cubicBezTo>
                <a:cubicBezTo>
                  <a:pt x="10327191" y="742618"/>
                  <a:pt x="10341166" y="714668"/>
                  <a:pt x="10369116" y="677403"/>
                </a:cubicBezTo>
                <a:close/>
                <a:moveTo>
                  <a:pt x="10271294" y="677403"/>
                </a:moveTo>
                <a:cubicBezTo>
                  <a:pt x="10271294" y="677403"/>
                  <a:pt x="10266636" y="684390"/>
                  <a:pt x="10257318" y="698364"/>
                </a:cubicBezTo>
                <a:cubicBezTo>
                  <a:pt x="10248001" y="712338"/>
                  <a:pt x="10234028" y="728642"/>
                  <a:pt x="10215395" y="747275"/>
                </a:cubicBezTo>
                <a:lnTo>
                  <a:pt x="10229370" y="761249"/>
                </a:lnTo>
                <a:cubicBezTo>
                  <a:pt x="10257318" y="723983"/>
                  <a:pt x="10273622" y="700695"/>
                  <a:pt x="10278281" y="691376"/>
                </a:cubicBezTo>
                <a:cubicBezTo>
                  <a:pt x="10282939" y="682060"/>
                  <a:pt x="10280610" y="677403"/>
                  <a:pt x="10271294" y="677403"/>
                </a:cubicBezTo>
                <a:close/>
                <a:moveTo>
                  <a:pt x="9027559" y="663427"/>
                </a:moveTo>
                <a:lnTo>
                  <a:pt x="9041533" y="677403"/>
                </a:lnTo>
                <a:cubicBezTo>
                  <a:pt x="9041533" y="696033"/>
                  <a:pt x="9041533" y="705352"/>
                  <a:pt x="9041533" y="705352"/>
                </a:cubicBezTo>
                <a:lnTo>
                  <a:pt x="9027559" y="691376"/>
                </a:lnTo>
                <a:cubicBezTo>
                  <a:pt x="9027559" y="682060"/>
                  <a:pt x="9027559" y="672745"/>
                  <a:pt x="9027559" y="663427"/>
                </a:cubicBezTo>
                <a:close/>
                <a:moveTo>
                  <a:pt x="7895620" y="638974"/>
                </a:moveTo>
                <a:cubicBezTo>
                  <a:pt x="7893292" y="638974"/>
                  <a:pt x="7890962" y="640136"/>
                  <a:pt x="7888632" y="642465"/>
                </a:cubicBezTo>
                <a:cubicBezTo>
                  <a:pt x="7883975" y="647122"/>
                  <a:pt x="7881646" y="654110"/>
                  <a:pt x="7881646" y="663427"/>
                </a:cubicBezTo>
                <a:lnTo>
                  <a:pt x="7895620" y="663427"/>
                </a:lnTo>
                <a:cubicBezTo>
                  <a:pt x="7904936" y="654110"/>
                  <a:pt x="7907265" y="647122"/>
                  <a:pt x="7902608" y="642465"/>
                </a:cubicBezTo>
                <a:cubicBezTo>
                  <a:pt x="7900278" y="640136"/>
                  <a:pt x="7897948" y="638974"/>
                  <a:pt x="7895620" y="638974"/>
                </a:cubicBezTo>
                <a:close/>
                <a:moveTo>
                  <a:pt x="9055506" y="635479"/>
                </a:moveTo>
                <a:cubicBezTo>
                  <a:pt x="9064825" y="644796"/>
                  <a:pt x="9067152" y="654110"/>
                  <a:pt x="9062494" y="663427"/>
                </a:cubicBezTo>
                <a:cubicBezTo>
                  <a:pt x="9057837" y="672745"/>
                  <a:pt x="9060166" y="682060"/>
                  <a:pt x="9069482" y="691376"/>
                </a:cubicBezTo>
                <a:lnTo>
                  <a:pt x="9041533" y="677403"/>
                </a:lnTo>
                <a:cubicBezTo>
                  <a:pt x="9050849" y="658770"/>
                  <a:pt x="9055506" y="644796"/>
                  <a:pt x="9055506" y="635479"/>
                </a:cubicBezTo>
                <a:close/>
                <a:moveTo>
                  <a:pt x="7776836" y="635479"/>
                </a:moveTo>
                <a:cubicBezTo>
                  <a:pt x="7772179" y="635479"/>
                  <a:pt x="7769848" y="644796"/>
                  <a:pt x="7769848" y="663427"/>
                </a:cubicBezTo>
                <a:lnTo>
                  <a:pt x="7755874" y="677403"/>
                </a:lnTo>
                <a:cubicBezTo>
                  <a:pt x="7755874" y="668084"/>
                  <a:pt x="7751218" y="672745"/>
                  <a:pt x="7741901" y="691376"/>
                </a:cubicBezTo>
                <a:lnTo>
                  <a:pt x="7741901" y="705352"/>
                </a:lnTo>
                <a:lnTo>
                  <a:pt x="7741901" y="719326"/>
                </a:lnTo>
                <a:lnTo>
                  <a:pt x="7741901" y="761249"/>
                </a:lnTo>
                <a:cubicBezTo>
                  <a:pt x="7751218" y="761249"/>
                  <a:pt x="7755874" y="761249"/>
                  <a:pt x="7755874" y="761249"/>
                </a:cubicBezTo>
                <a:cubicBezTo>
                  <a:pt x="7765191" y="751933"/>
                  <a:pt x="7769848" y="751933"/>
                  <a:pt x="7769848" y="761249"/>
                </a:cubicBezTo>
                <a:lnTo>
                  <a:pt x="7797798" y="733299"/>
                </a:lnTo>
                <a:cubicBezTo>
                  <a:pt x="7788482" y="723983"/>
                  <a:pt x="7786153" y="714668"/>
                  <a:pt x="7790810" y="705352"/>
                </a:cubicBezTo>
                <a:cubicBezTo>
                  <a:pt x="7795469" y="696033"/>
                  <a:pt x="7797798" y="691376"/>
                  <a:pt x="7797798" y="691376"/>
                </a:cubicBezTo>
                <a:cubicBezTo>
                  <a:pt x="7807114" y="682060"/>
                  <a:pt x="7811774" y="675072"/>
                  <a:pt x="7811774" y="670414"/>
                </a:cubicBezTo>
                <a:cubicBezTo>
                  <a:pt x="7811774" y="665757"/>
                  <a:pt x="7804786" y="665757"/>
                  <a:pt x="7790810" y="670414"/>
                </a:cubicBezTo>
                <a:cubicBezTo>
                  <a:pt x="7776836" y="675072"/>
                  <a:pt x="7772179" y="670414"/>
                  <a:pt x="7776836" y="656441"/>
                </a:cubicBezTo>
                <a:cubicBezTo>
                  <a:pt x="7781494" y="642465"/>
                  <a:pt x="7781494" y="635479"/>
                  <a:pt x="7776836" y="635479"/>
                </a:cubicBezTo>
                <a:close/>
                <a:moveTo>
                  <a:pt x="7741901" y="607530"/>
                </a:moveTo>
                <a:cubicBezTo>
                  <a:pt x="7741901" y="616846"/>
                  <a:pt x="7737242" y="630822"/>
                  <a:pt x="7727925" y="649453"/>
                </a:cubicBezTo>
                <a:cubicBezTo>
                  <a:pt x="7709292" y="668084"/>
                  <a:pt x="7699976" y="682060"/>
                  <a:pt x="7699976" y="691376"/>
                </a:cubicBezTo>
                <a:lnTo>
                  <a:pt x="7686002" y="705352"/>
                </a:lnTo>
                <a:cubicBezTo>
                  <a:pt x="7686002" y="705352"/>
                  <a:pt x="7692990" y="698364"/>
                  <a:pt x="7706964" y="684390"/>
                </a:cubicBezTo>
                <a:cubicBezTo>
                  <a:pt x="7720938" y="670414"/>
                  <a:pt x="7727925" y="661098"/>
                  <a:pt x="7727925" y="656441"/>
                </a:cubicBezTo>
                <a:cubicBezTo>
                  <a:pt x="7727925" y="651783"/>
                  <a:pt x="7734913" y="644796"/>
                  <a:pt x="7748887" y="635479"/>
                </a:cubicBezTo>
                <a:cubicBezTo>
                  <a:pt x="7762862" y="626161"/>
                  <a:pt x="7765191" y="621503"/>
                  <a:pt x="7755874" y="621503"/>
                </a:cubicBezTo>
                <a:cubicBezTo>
                  <a:pt x="7755874" y="612187"/>
                  <a:pt x="7751218" y="607530"/>
                  <a:pt x="7741901" y="607530"/>
                </a:cubicBezTo>
                <a:close/>
                <a:moveTo>
                  <a:pt x="7043172" y="607530"/>
                </a:moveTo>
                <a:lnTo>
                  <a:pt x="7029198" y="635479"/>
                </a:lnTo>
                <a:lnTo>
                  <a:pt x="7043172" y="621503"/>
                </a:lnTo>
                <a:close/>
                <a:moveTo>
                  <a:pt x="9949878" y="593554"/>
                </a:moveTo>
                <a:cubicBezTo>
                  <a:pt x="9949878" y="602872"/>
                  <a:pt x="9954537" y="607530"/>
                  <a:pt x="9963853" y="607530"/>
                </a:cubicBezTo>
                <a:lnTo>
                  <a:pt x="9963853" y="593554"/>
                </a:lnTo>
                <a:close/>
                <a:moveTo>
                  <a:pt x="9111405" y="593554"/>
                </a:moveTo>
                <a:cubicBezTo>
                  <a:pt x="9111405" y="602872"/>
                  <a:pt x="9111405" y="612187"/>
                  <a:pt x="9111405" y="621503"/>
                </a:cubicBezTo>
                <a:cubicBezTo>
                  <a:pt x="9092774" y="612187"/>
                  <a:pt x="9083456" y="607530"/>
                  <a:pt x="9083456" y="607530"/>
                </a:cubicBezTo>
                <a:cubicBezTo>
                  <a:pt x="9083456" y="598211"/>
                  <a:pt x="9092774" y="593554"/>
                  <a:pt x="9111405" y="593554"/>
                </a:cubicBezTo>
                <a:close/>
                <a:moveTo>
                  <a:pt x="7881646" y="593554"/>
                </a:moveTo>
                <a:lnTo>
                  <a:pt x="7881646" y="607530"/>
                </a:lnTo>
                <a:cubicBezTo>
                  <a:pt x="7890962" y="607530"/>
                  <a:pt x="7895620" y="607530"/>
                  <a:pt x="7895620" y="607530"/>
                </a:cubicBezTo>
                <a:close/>
                <a:moveTo>
                  <a:pt x="9907954" y="590934"/>
                </a:moveTo>
                <a:cubicBezTo>
                  <a:pt x="9903297" y="590352"/>
                  <a:pt x="9898638" y="591226"/>
                  <a:pt x="9893981" y="593554"/>
                </a:cubicBezTo>
                <a:lnTo>
                  <a:pt x="9893981" y="607530"/>
                </a:lnTo>
                <a:cubicBezTo>
                  <a:pt x="9912612" y="616846"/>
                  <a:pt x="9921930" y="621503"/>
                  <a:pt x="9921930" y="621503"/>
                </a:cubicBezTo>
                <a:cubicBezTo>
                  <a:pt x="9921930" y="630822"/>
                  <a:pt x="9924259" y="637808"/>
                  <a:pt x="9928916" y="642465"/>
                </a:cubicBezTo>
                <a:cubicBezTo>
                  <a:pt x="9933573" y="647122"/>
                  <a:pt x="9940561" y="649453"/>
                  <a:pt x="9949878" y="649453"/>
                </a:cubicBezTo>
                <a:lnTo>
                  <a:pt x="9949878" y="635479"/>
                </a:lnTo>
                <a:cubicBezTo>
                  <a:pt x="9935906" y="607530"/>
                  <a:pt x="9921930" y="592681"/>
                  <a:pt x="9907954" y="590934"/>
                </a:cubicBezTo>
                <a:close/>
                <a:moveTo>
                  <a:pt x="9097432" y="579580"/>
                </a:moveTo>
                <a:cubicBezTo>
                  <a:pt x="9106748" y="579580"/>
                  <a:pt x="9111405" y="584237"/>
                  <a:pt x="9111405" y="593554"/>
                </a:cubicBezTo>
                <a:lnTo>
                  <a:pt x="9097432" y="593554"/>
                </a:lnTo>
                <a:close/>
                <a:moveTo>
                  <a:pt x="9895727" y="570846"/>
                </a:moveTo>
                <a:cubicBezTo>
                  <a:pt x="9894563" y="572010"/>
                  <a:pt x="9893981" y="574921"/>
                  <a:pt x="9893981" y="579580"/>
                </a:cubicBezTo>
                <a:cubicBezTo>
                  <a:pt x="9903297" y="579580"/>
                  <a:pt x="9907954" y="579580"/>
                  <a:pt x="9907954" y="579580"/>
                </a:cubicBezTo>
                <a:cubicBezTo>
                  <a:pt x="9907954" y="579580"/>
                  <a:pt x="9905626" y="577250"/>
                  <a:pt x="9900968" y="572592"/>
                </a:cubicBezTo>
                <a:cubicBezTo>
                  <a:pt x="9898638" y="570264"/>
                  <a:pt x="9896891" y="569682"/>
                  <a:pt x="9895727" y="570846"/>
                </a:cubicBezTo>
                <a:close/>
                <a:moveTo>
                  <a:pt x="10369116" y="565607"/>
                </a:moveTo>
                <a:lnTo>
                  <a:pt x="10341166" y="593554"/>
                </a:lnTo>
                <a:cubicBezTo>
                  <a:pt x="10341166" y="593554"/>
                  <a:pt x="10336509" y="598211"/>
                  <a:pt x="10327191" y="607530"/>
                </a:cubicBezTo>
                <a:cubicBezTo>
                  <a:pt x="10317874" y="616846"/>
                  <a:pt x="10310886" y="623834"/>
                  <a:pt x="10306229" y="628491"/>
                </a:cubicBezTo>
                <a:cubicBezTo>
                  <a:pt x="10301572" y="633149"/>
                  <a:pt x="10296912" y="637808"/>
                  <a:pt x="10292255" y="642465"/>
                </a:cubicBezTo>
                <a:cubicBezTo>
                  <a:pt x="10287598" y="647122"/>
                  <a:pt x="10285267" y="654110"/>
                  <a:pt x="10285267" y="663427"/>
                </a:cubicBezTo>
                <a:lnTo>
                  <a:pt x="10341166" y="607530"/>
                </a:lnTo>
                <a:cubicBezTo>
                  <a:pt x="10350483" y="598211"/>
                  <a:pt x="10357471" y="591226"/>
                  <a:pt x="10362128" y="586568"/>
                </a:cubicBezTo>
                <a:cubicBezTo>
                  <a:pt x="10366785" y="581911"/>
                  <a:pt x="10369116" y="574923"/>
                  <a:pt x="10369116" y="565607"/>
                </a:cubicBezTo>
                <a:close/>
                <a:moveTo>
                  <a:pt x="10033726" y="565607"/>
                </a:moveTo>
                <a:cubicBezTo>
                  <a:pt x="10033726" y="565607"/>
                  <a:pt x="10029069" y="572592"/>
                  <a:pt x="10019750" y="586568"/>
                </a:cubicBezTo>
                <a:cubicBezTo>
                  <a:pt x="10010434" y="600542"/>
                  <a:pt x="10001119" y="602872"/>
                  <a:pt x="9991803" y="593554"/>
                </a:cubicBezTo>
                <a:lnTo>
                  <a:pt x="9991803" y="607530"/>
                </a:lnTo>
                <a:cubicBezTo>
                  <a:pt x="9991803" y="607530"/>
                  <a:pt x="9982484" y="621503"/>
                  <a:pt x="9963853" y="649453"/>
                </a:cubicBezTo>
                <a:cubicBezTo>
                  <a:pt x="9945220" y="686719"/>
                  <a:pt x="9940561" y="705352"/>
                  <a:pt x="9949878" y="705352"/>
                </a:cubicBezTo>
                <a:cubicBezTo>
                  <a:pt x="9959196" y="705352"/>
                  <a:pt x="9959196" y="700695"/>
                  <a:pt x="9949878" y="691376"/>
                </a:cubicBezTo>
                <a:cubicBezTo>
                  <a:pt x="9949878" y="691376"/>
                  <a:pt x="9952208" y="689047"/>
                  <a:pt x="9956865" y="684390"/>
                </a:cubicBezTo>
                <a:cubicBezTo>
                  <a:pt x="9961523" y="679731"/>
                  <a:pt x="9968511" y="672745"/>
                  <a:pt x="9977827" y="663427"/>
                </a:cubicBezTo>
                <a:lnTo>
                  <a:pt x="10005777" y="649453"/>
                </a:lnTo>
                <a:cubicBezTo>
                  <a:pt x="10005777" y="658770"/>
                  <a:pt x="10008107" y="663427"/>
                  <a:pt x="10012764" y="663427"/>
                </a:cubicBezTo>
                <a:cubicBezTo>
                  <a:pt x="10017422" y="663427"/>
                  <a:pt x="10019750" y="658770"/>
                  <a:pt x="10019750" y="649453"/>
                </a:cubicBezTo>
                <a:cubicBezTo>
                  <a:pt x="10019750" y="640136"/>
                  <a:pt x="10019750" y="633149"/>
                  <a:pt x="10019750" y="628491"/>
                </a:cubicBezTo>
                <a:cubicBezTo>
                  <a:pt x="10019750" y="623834"/>
                  <a:pt x="10019750" y="616846"/>
                  <a:pt x="10019750" y="607530"/>
                </a:cubicBezTo>
                <a:cubicBezTo>
                  <a:pt x="10038383" y="598211"/>
                  <a:pt x="10045371" y="591226"/>
                  <a:pt x="10040714" y="586568"/>
                </a:cubicBezTo>
                <a:cubicBezTo>
                  <a:pt x="10036057" y="581911"/>
                  <a:pt x="10038383" y="579580"/>
                  <a:pt x="10047700" y="579580"/>
                </a:cubicBezTo>
                <a:lnTo>
                  <a:pt x="10061675" y="565607"/>
                </a:lnTo>
                <a:close/>
                <a:moveTo>
                  <a:pt x="9796158" y="565607"/>
                </a:moveTo>
                <a:cubicBezTo>
                  <a:pt x="9805475" y="574923"/>
                  <a:pt x="9807804" y="584237"/>
                  <a:pt x="9803146" y="593554"/>
                </a:cubicBezTo>
                <a:cubicBezTo>
                  <a:pt x="9798489" y="602872"/>
                  <a:pt x="9791501" y="607530"/>
                  <a:pt x="9782185" y="607530"/>
                </a:cubicBezTo>
                <a:cubicBezTo>
                  <a:pt x="9782185" y="607530"/>
                  <a:pt x="9779854" y="609858"/>
                  <a:pt x="9775197" y="614516"/>
                </a:cubicBezTo>
                <a:cubicBezTo>
                  <a:pt x="9770540" y="619175"/>
                  <a:pt x="9768209" y="621503"/>
                  <a:pt x="9768209" y="621503"/>
                </a:cubicBezTo>
                <a:cubicBezTo>
                  <a:pt x="9768209" y="640136"/>
                  <a:pt x="9782185" y="635479"/>
                  <a:pt x="9810132" y="607530"/>
                </a:cubicBezTo>
                <a:lnTo>
                  <a:pt x="9824108" y="579580"/>
                </a:lnTo>
                <a:lnTo>
                  <a:pt x="9810132" y="579580"/>
                </a:lnTo>
                <a:close/>
                <a:moveTo>
                  <a:pt x="9558591" y="565607"/>
                </a:moveTo>
                <a:cubicBezTo>
                  <a:pt x="9558591" y="565607"/>
                  <a:pt x="9558591" y="570264"/>
                  <a:pt x="9558591" y="579580"/>
                </a:cubicBezTo>
                <a:lnTo>
                  <a:pt x="9572565" y="565607"/>
                </a:lnTo>
                <a:cubicBezTo>
                  <a:pt x="9572565" y="565607"/>
                  <a:pt x="9567907" y="565607"/>
                  <a:pt x="9558591" y="565607"/>
                </a:cubicBezTo>
                <a:close/>
                <a:moveTo>
                  <a:pt x="7588180" y="565607"/>
                </a:moveTo>
                <a:cubicBezTo>
                  <a:pt x="7522964" y="612187"/>
                  <a:pt x="7490358" y="649453"/>
                  <a:pt x="7490358" y="677403"/>
                </a:cubicBezTo>
                <a:lnTo>
                  <a:pt x="7504334" y="663427"/>
                </a:lnTo>
                <a:lnTo>
                  <a:pt x="7546256" y="621503"/>
                </a:lnTo>
                <a:cubicBezTo>
                  <a:pt x="7564890" y="602872"/>
                  <a:pt x="7578864" y="584237"/>
                  <a:pt x="7588180" y="565607"/>
                </a:cubicBezTo>
                <a:close/>
                <a:moveTo>
                  <a:pt x="9139355" y="551631"/>
                </a:moveTo>
                <a:cubicBezTo>
                  <a:pt x="9139355" y="560947"/>
                  <a:pt x="9137024" y="567935"/>
                  <a:pt x="9132367" y="572592"/>
                </a:cubicBezTo>
                <a:cubicBezTo>
                  <a:pt x="9127710" y="577250"/>
                  <a:pt x="9125379" y="574923"/>
                  <a:pt x="9125379" y="565607"/>
                </a:cubicBezTo>
                <a:close/>
                <a:moveTo>
                  <a:pt x="7532281" y="551631"/>
                </a:moveTo>
                <a:cubicBezTo>
                  <a:pt x="7513650" y="560947"/>
                  <a:pt x="7495017" y="579580"/>
                  <a:pt x="7476384" y="607530"/>
                </a:cubicBezTo>
                <a:lnTo>
                  <a:pt x="7462408" y="649453"/>
                </a:lnTo>
                <a:lnTo>
                  <a:pt x="7448434" y="663427"/>
                </a:lnTo>
                <a:cubicBezTo>
                  <a:pt x="7448434" y="682060"/>
                  <a:pt x="7457751" y="677403"/>
                  <a:pt x="7476384" y="649453"/>
                </a:cubicBezTo>
                <a:cubicBezTo>
                  <a:pt x="7476384" y="640136"/>
                  <a:pt x="7478712" y="633149"/>
                  <a:pt x="7483372" y="628491"/>
                </a:cubicBezTo>
                <a:cubicBezTo>
                  <a:pt x="7488029" y="623834"/>
                  <a:pt x="7490358" y="621503"/>
                  <a:pt x="7490358" y="621503"/>
                </a:cubicBezTo>
                <a:lnTo>
                  <a:pt x="7518307" y="607530"/>
                </a:lnTo>
                <a:cubicBezTo>
                  <a:pt x="7518307" y="607530"/>
                  <a:pt x="7525295" y="598211"/>
                  <a:pt x="7539268" y="579580"/>
                </a:cubicBezTo>
                <a:cubicBezTo>
                  <a:pt x="7546256" y="570264"/>
                  <a:pt x="7551496" y="562113"/>
                  <a:pt x="7554991" y="555126"/>
                </a:cubicBezTo>
                <a:lnTo>
                  <a:pt x="7556039" y="551631"/>
                </a:lnTo>
                <a:lnTo>
                  <a:pt x="7553244" y="551631"/>
                </a:lnTo>
                <a:cubicBezTo>
                  <a:pt x="7548585" y="551631"/>
                  <a:pt x="7541598" y="551631"/>
                  <a:pt x="7532281" y="551631"/>
                </a:cubicBezTo>
                <a:close/>
                <a:moveTo>
                  <a:pt x="10089625" y="537657"/>
                </a:moveTo>
                <a:cubicBezTo>
                  <a:pt x="10080307" y="537657"/>
                  <a:pt x="10075649" y="542314"/>
                  <a:pt x="10075649" y="551631"/>
                </a:cubicBezTo>
                <a:cubicBezTo>
                  <a:pt x="10084966" y="551631"/>
                  <a:pt x="10094282" y="551631"/>
                  <a:pt x="10103599" y="551631"/>
                </a:cubicBezTo>
                <a:cubicBezTo>
                  <a:pt x="10103599" y="542314"/>
                  <a:pt x="10098941" y="537657"/>
                  <a:pt x="10089625" y="537657"/>
                </a:cubicBezTo>
                <a:close/>
                <a:moveTo>
                  <a:pt x="9628464" y="537657"/>
                </a:moveTo>
                <a:cubicBezTo>
                  <a:pt x="9600514" y="546974"/>
                  <a:pt x="9600514" y="556288"/>
                  <a:pt x="9628464" y="565607"/>
                </a:cubicBezTo>
                <a:cubicBezTo>
                  <a:pt x="9637780" y="565607"/>
                  <a:pt x="9640109" y="570264"/>
                  <a:pt x="9635451" y="579580"/>
                </a:cubicBezTo>
                <a:cubicBezTo>
                  <a:pt x="9630794" y="588897"/>
                  <a:pt x="9626133" y="591226"/>
                  <a:pt x="9621476" y="586568"/>
                </a:cubicBezTo>
                <a:cubicBezTo>
                  <a:pt x="9616818" y="581911"/>
                  <a:pt x="9612159" y="581911"/>
                  <a:pt x="9607502" y="586568"/>
                </a:cubicBezTo>
                <a:cubicBezTo>
                  <a:pt x="9602845" y="591226"/>
                  <a:pt x="9598185" y="591226"/>
                  <a:pt x="9593528" y="586568"/>
                </a:cubicBezTo>
                <a:cubicBezTo>
                  <a:pt x="9588871" y="581911"/>
                  <a:pt x="9581883" y="579580"/>
                  <a:pt x="9572565" y="579580"/>
                </a:cubicBezTo>
                <a:cubicBezTo>
                  <a:pt x="9563248" y="579580"/>
                  <a:pt x="9558591" y="584237"/>
                  <a:pt x="9558591" y="593554"/>
                </a:cubicBezTo>
                <a:cubicBezTo>
                  <a:pt x="9558591" y="602872"/>
                  <a:pt x="9553934" y="614516"/>
                  <a:pt x="9544617" y="628491"/>
                </a:cubicBezTo>
                <a:cubicBezTo>
                  <a:pt x="9535299" y="642465"/>
                  <a:pt x="9530641" y="654110"/>
                  <a:pt x="9530641" y="663427"/>
                </a:cubicBezTo>
                <a:cubicBezTo>
                  <a:pt x="9521325" y="663427"/>
                  <a:pt x="9516668" y="663427"/>
                  <a:pt x="9516668" y="663427"/>
                </a:cubicBezTo>
                <a:cubicBezTo>
                  <a:pt x="9516668" y="663427"/>
                  <a:pt x="9512010" y="668084"/>
                  <a:pt x="9502692" y="677403"/>
                </a:cubicBezTo>
                <a:cubicBezTo>
                  <a:pt x="9493376" y="686719"/>
                  <a:pt x="9493376" y="691376"/>
                  <a:pt x="9502692" y="691376"/>
                </a:cubicBezTo>
                <a:cubicBezTo>
                  <a:pt x="9521325" y="691376"/>
                  <a:pt x="9544617" y="677403"/>
                  <a:pt x="9572565" y="649453"/>
                </a:cubicBezTo>
                <a:cubicBezTo>
                  <a:pt x="9600514" y="621503"/>
                  <a:pt x="9614490" y="609858"/>
                  <a:pt x="9614490" y="614516"/>
                </a:cubicBezTo>
                <a:cubicBezTo>
                  <a:pt x="9614490" y="619175"/>
                  <a:pt x="9623806" y="626161"/>
                  <a:pt x="9642439" y="635479"/>
                </a:cubicBezTo>
                <a:lnTo>
                  <a:pt x="9670387" y="649453"/>
                </a:lnTo>
                <a:lnTo>
                  <a:pt x="9684363" y="621503"/>
                </a:lnTo>
                <a:lnTo>
                  <a:pt x="9712312" y="607530"/>
                </a:lnTo>
                <a:cubicBezTo>
                  <a:pt x="9721628" y="607530"/>
                  <a:pt x="9726286" y="612187"/>
                  <a:pt x="9726286" y="621503"/>
                </a:cubicBezTo>
                <a:lnTo>
                  <a:pt x="9740260" y="607530"/>
                </a:lnTo>
                <a:lnTo>
                  <a:pt x="9726286" y="579580"/>
                </a:lnTo>
                <a:cubicBezTo>
                  <a:pt x="9716969" y="588897"/>
                  <a:pt x="9707653" y="593554"/>
                  <a:pt x="9698336" y="593554"/>
                </a:cubicBezTo>
                <a:lnTo>
                  <a:pt x="9684363" y="607530"/>
                </a:lnTo>
                <a:cubicBezTo>
                  <a:pt x="9675044" y="607530"/>
                  <a:pt x="9665730" y="609858"/>
                  <a:pt x="9656413" y="614516"/>
                </a:cubicBezTo>
                <a:cubicBezTo>
                  <a:pt x="9647097" y="619175"/>
                  <a:pt x="9642439" y="616846"/>
                  <a:pt x="9642439" y="607530"/>
                </a:cubicBezTo>
                <a:cubicBezTo>
                  <a:pt x="9642439" y="607530"/>
                  <a:pt x="9642439" y="602872"/>
                  <a:pt x="9642439" y="593554"/>
                </a:cubicBezTo>
                <a:cubicBezTo>
                  <a:pt x="9651756" y="584237"/>
                  <a:pt x="9656413" y="579580"/>
                  <a:pt x="9656413" y="579580"/>
                </a:cubicBezTo>
                <a:cubicBezTo>
                  <a:pt x="9656413" y="570264"/>
                  <a:pt x="9656413" y="565607"/>
                  <a:pt x="9656413" y="565607"/>
                </a:cubicBezTo>
                <a:cubicBezTo>
                  <a:pt x="9656413" y="565607"/>
                  <a:pt x="9656413" y="560947"/>
                  <a:pt x="9656413" y="551631"/>
                </a:cubicBezTo>
                <a:lnTo>
                  <a:pt x="9642439" y="551631"/>
                </a:lnTo>
                <a:close/>
                <a:moveTo>
                  <a:pt x="10397063" y="523682"/>
                </a:moveTo>
                <a:lnTo>
                  <a:pt x="10411039" y="523682"/>
                </a:lnTo>
                <a:cubicBezTo>
                  <a:pt x="10411039" y="533000"/>
                  <a:pt x="10408708" y="537657"/>
                  <a:pt x="10404051" y="537657"/>
                </a:cubicBezTo>
                <a:cubicBezTo>
                  <a:pt x="10399394" y="537657"/>
                  <a:pt x="10397063" y="533000"/>
                  <a:pt x="10397063" y="523682"/>
                </a:cubicBezTo>
                <a:close/>
                <a:moveTo>
                  <a:pt x="9027559" y="523682"/>
                </a:moveTo>
                <a:cubicBezTo>
                  <a:pt x="9036875" y="523682"/>
                  <a:pt x="9039202" y="528339"/>
                  <a:pt x="9034545" y="537657"/>
                </a:cubicBezTo>
                <a:cubicBezTo>
                  <a:pt x="9029887" y="546974"/>
                  <a:pt x="9022902" y="551631"/>
                  <a:pt x="9013583" y="551631"/>
                </a:cubicBezTo>
                <a:lnTo>
                  <a:pt x="9013583" y="537657"/>
                </a:lnTo>
                <a:cubicBezTo>
                  <a:pt x="9013583" y="528339"/>
                  <a:pt x="9018240" y="523682"/>
                  <a:pt x="9027559" y="523682"/>
                </a:cubicBezTo>
                <a:close/>
                <a:moveTo>
                  <a:pt x="7993442" y="523682"/>
                </a:moveTo>
                <a:lnTo>
                  <a:pt x="7993442" y="551631"/>
                </a:lnTo>
                <a:cubicBezTo>
                  <a:pt x="7993442" y="551631"/>
                  <a:pt x="7998100" y="546974"/>
                  <a:pt x="8007416" y="537657"/>
                </a:cubicBezTo>
                <a:close/>
                <a:moveTo>
                  <a:pt x="7909594" y="523682"/>
                </a:moveTo>
                <a:cubicBezTo>
                  <a:pt x="7900278" y="523682"/>
                  <a:pt x="7893292" y="528339"/>
                  <a:pt x="7888632" y="537657"/>
                </a:cubicBezTo>
                <a:cubicBezTo>
                  <a:pt x="7883975" y="546974"/>
                  <a:pt x="7881646" y="551631"/>
                  <a:pt x="7881646" y="551631"/>
                </a:cubicBezTo>
                <a:lnTo>
                  <a:pt x="7867670" y="579580"/>
                </a:lnTo>
                <a:lnTo>
                  <a:pt x="7881646" y="579580"/>
                </a:lnTo>
                <a:lnTo>
                  <a:pt x="7895620" y="565607"/>
                </a:lnTo>
                <a:lnTo>
                  <a:pt x="7909594" y="579580"/>
                </a:lnTo>
                <a:cubicBezTo>
                  <a:pt x="7909594" y="579580"/>
                  <a:pt x="7914253" y="574923"/>
                  <a:pt x="7923570" y="565607"/>
                </a:cubicBezTo>
                <a:cubicBezTo>
                  <a:pt x="7932886" y="556288"/>
                  <a:pt x="7928227" y="551631"/>
                  <a:pt x="7909594" y="551631"/>
                </a:cubicBezTo>
                <a:cubicBezTo>
                  <a:pt x="7909594" y="551631"/>
                  <a:pt x="7907265" y="553961"/>
                  <a:pt x="7902608" y="558619"/>
                </a:cubicBezTo>
                <a:cubicBezTo>
                  <a:pt x="7897948" y="563276"/>
                  <a:pt x="7895620" y="565607"/>
                  <a:pt x="7895620" y="565607"/>
                </a:cubicBezTo>
                <a:lnTo>
                  <a:pt x="7895620" y="551631"/>
                </a:lnTo>
                <a:close/>
                <a:moveTo>
                  <a:pt x="7490358" y="523682"/>
                </a:moveTo>
                <a:cubicBezTo>
                  <a:pt x="7490358" y="533000"/>
                  <a:pt x="7492688" y="537657"/>
                  <a:pt x="7497346" y="537657"/>
                </a:cubicBezTo>
                <a:cubicBezTo>
                  <a:pt x="7502003" y="537657"/>
                  <a:pt x="7504334" y="533000"/>
                  <a:pt x="7504334" y="523682"/>
                </a:cubicBezTo>
                <a:close/>
                <a:moveTo>
                  <a:pt x="9705324" y="509707"/>
                </a:moveTo>
                <a:cubicBezTo>
                  <a:pt x="9700667" y="509707"/>
                  <a:pt x="9696008" y="512038"/>
                  <a:pt x="9691348" y="516695"/>
                </a:cubicBezTo>
                <a:cubicBezTo>
                  <a:pt x="9686691" y="521353"/>
                  <a:pt x="9675044" y="523682"/>
                  <a:pt x="9656413" y="523682"/>
                </a:cubicBezTo>
                <a:lnTo>
                  <a:pt x="9698336" y="523682"/>
                </a:lnTo>
                <a:cubicBezTo>
                  <a:pt x="9707653" y="514365"/>
                  <a:pt x="9709981" y="509707"/>
                  <a:pt x="9705324" y="509707"/>
                </a:cubicBezTo>
                <a:close/>
                <a:moveTo>
                  <a:pt x="9097432" y="509707"/>
                </a:moveTo>
                <a:cubicBezTo>
                  <a:pt x="9116063" y="509707"/>
                  <a:pt x="9111405" y="528339"/>
                  <a:pt x="9083456" y="565607"/>
                </a:cubicBezTo>
                <a:cubicBezTo>
                  <a:pt x="9018240" y="630822"/>
                  <a:pt x="8985634" y="658770"/>
                  <a:pt x="8985634" y="649453"/>
                </a:cubicBezTo>
                <a:cubicBezTo>
                  <a:pt x="8976317" y="621503"/>
                  <a:pt x="8985634" y="602872"/>
                  <a:pt x="9013583" y="593554"/>
                </a:cubicBezTo>
                <a:cubicBezTo>
                  <a:pt x="9022902" y="584237"/>
                  <a:pt x="9027559" y="579580"/>
                  <a:pt x="9027559" y="579580"/>
                </a:cubicBezTo>
                <a:cubicBezTo>
                  <a:pt x="9027559" y="579580"/>
                  <a:pt x="9027559" y="584237"/>
                  <a:pt x="9027559" y="593554"/>
                </a:cubicBezTo>
                <a:lnTo>
                  <a:pt x="9041533" y="593554"/>
                </a:lnTo>
                <a:cubicBezTo>
                  <a:pt x="9050849" y="574923"/>
                  <a:pt x="9055506" y="563276"/>
                  <a:pt x="9055506" y="558619"/>
                </a:cubicBezTo>
                <a:cubicBezTo>
                  <a:pt x="9055506" y="553961"/>
                  <a:pt x="9060166" y="544643"/>
                  <a:pt x="9069482" y="530669"/>
                </a:cubicBezTo>
                <a:cubicBezTo>
                  <a:pt x="9078799" y="516695"/>
                  <a:pt x="9088113" y="509707"/>
                  <a:pt x="9097432" y="509707"/>
                </a:cubicBezTo>
                <a:close/>
                <a:moveTo>
                  <a:pt x="7881646" y="509707"/>
                </a:moveTo>
                <a:cubicBezTo>
                  <a:pt x="7872330" y="509707"/>
                  <a:pt x="7867670" y="514365"/>
                  <a:pt x="7867670" y="523682"/>
                </a:cubicBezTo>
                <a:cubicBezTo>
                  <a:pt x="7867670" y="533000"/>
                  <a:pt x="7870001" y="537657"/>
                  <a:pt x="7874658" y="537657"/>
                </a:cubicBezTo>
                <a:cubicBezTo>
                  <a:pt x="7879316" y="537657"/>
                  <a:pt x="7881646" y="537657"/>
                  <a:pt x="7881646" y="537657"/>
                </a:cubicBezTo>
                <a:cubicBezTo>
                  <a:pt x="7881646" y="528339"/>
                  <a:pt x="7881646" y="521353"/>
                  <a:pt x="7881646" y="516695"/>
                </a:cubicBezTo>
                <a:cubicBezTo>
                  <a:pt x="7881646" y="512038"/>
                  <a:pt x="7881646" y="509707"/>
                  <a:pt x="7881646" y="509707"/>
                </a:cubicBezTo>
                <a:close/>
                <a:moveTo>
                  <a:pt x="2417598" y="509707"/>
                </a:moveTo>
                <a:lnTo>
                  <a:pt x="2431571" y="523682"/>
                </a:lnTo>
                <a:cubicBezTo>
                  <a:pt x="2440888" y="523682"/>
                  <a:pt x="2445546" y="523682"/>
                  <a:pt x="2445546" y="523682"/>
                </a:cubicBezTo>
                <a:cubicBezTo>
                  <a:pt x="2445546" y="523682"/>
                  <a:pt x="2445546" y="519024"/>
                  <a:pt x="2445546" y="509707"/>
                </a:cubicBezTo>
                <a:cubicBezTo>
                  <a:pt x="2445546" y="509707"/>
                  <a:pt x="2443216" y="509707"/>
                  <a:pt x="2438559" y="509707"/>
                </a:cubicBezTo>
                <a:cubicBezTo>
                  <a:pt x="2433900" y="509707"/>
                  <a:pt x="2426914" y="509707"/>
                  <a:pt x="2417598" y="509707"/>
                </a:cubicBezTo>
                <a:close/>
                <a:moveTo>
                  <a:pt x="7867670" y="495734"/>
                </a:moveTo>
                <a:lnTo>
                  <a:pt x="7825748" y="523682"/>
                </a:lnTo>
                <a:cubicBezTo>
                  <a:pt x="7825748" y="523682"/>
                  <a:pt x="7821090" y="528339"/>
                  <a:pt x="7811774" y="537657"/>
                </a:cubicBezTo>
                <a:cubicBezTo>
                  <a:pt x="7802457" y="546974"/>
                  <a:pt x="7797798" y="556288"/>
                  <a:pt x="7797798" y="565607"/>
                </a:cubicBezTo>
                <a:cubicBezTo>
                  <a:pt x="7788482" y="565607"/>
                  <a:pt x="7783824" y="570264"/>
                  <a:pt x="7783824" y="579580"/>
                </a:cubicBezTo>
                <a:cubicBezTo>
                  <a:pt x="7783824" y="588897"/>
                  <a:pt x="7802457" y="574923"/>
                  <a:pt x="7839721" y="537657"/>
                </a:cubicBezTo>
                <a:cubicBezTo>
                  <a:pt x="7858354" y="509707"/>
                  <a:pt x="7867670" y="495734"/>
                  <a:pt x="7867670" y="495734"/>
                </a:cubicBezTo>
                <a:close/>
                <a:moveTo>
                  <a:pt x="7797798" y="495734"/>
                </a:moveTo>
                <a:cubicBezTo>
                  <a:pt x="7788482" y="505050"/>
                  <a:pt x="7783824" y="509707"/>
                  <a:pt x="7783824" y="509707"/>
                </a:cubicBezTo>
                <a:cubicBezTo>
                  <a:pt x="7783824" y="509707"/>
                  <a:pt x="7783824" y="514365"/>
                  <a:pt x="7783824" y="523682"/>
                </a:cubicBezTo>
                <a:close/>
                <a:moveTo>
                  <a:pt x="7518307" y="495734"/>
                </a:moveTo>
                <a:cubicBezTo>
                  <a:pt x="7518307" y="505050"/>
                  <a:pt x="7522964" y="509707"/>
                  <a:pt x="7532281" y="509707"/>
                </a:cubicBezTo>
                <a:lnTo>
                  <a:pt x="7546256" y="537657"/>
                </a:lnTo>
                <a:cubicBezTo>
                  <a:pt x="7555573" y="528339"/>
                  <a:pt x="7557902" y="521353"/>
                  <a:pt x="7553244" y="516695"/>
                </a:cubicBezTo>
                <a:cubicBezTo>
                  <a:pt x="7548585" y="512038"/>
                  <a:pt x="7541598" y="509707"/>
                  <a:pt x="7532281" y="509707"/>
                </a:cubicBezTo>
                <a:lnTo>
                  <a:pt x="7546256" y="495734"/>
                </a:lnTo>
                <a:close/>
                <a:moveTo>
                  <a:pt x="2333749" y="495734"/>
                </a:moveTo>
                <a:lnTo>
                  <a:pt x="2319775" y="523682"/>
                </a:lnTo>
                <a:cubicBezTo>
                  <a:pt x="2301142" y="533000"/>
                  <a:pt x="2291825" y="542314"/>
                  <a:pt x="2291825" y="551631"/>
                </a:cubicBezTo>
                <a:lnTo>
                  <a:pt x="2291825" y="537657"/>
                </a:lnTo>
                <a:cubicBezTo>
                  <a:pt x="2291825" y="528339"/>
                  <a:pt x="2296484" y="519024"/>
                  <a:pt x="2305802" y="509707"/>
                </a:cubicBezTo>
                <a:close/>
                <a:moveTo>
                  <a:pt x="10105345" y="486999"/>
                </a:moveTo>
                <a:cubicBezTo>
                  <a:pt x="10101850" y="488164"/>
                  <a:pt x="10098939" y="491075"/>
                  <a:pt x="10096611" y="495734"/>
                </a:cubicBezTo>
                <a:lnTo>
                  <a:pt x="10094282" y="505050"/>
                </a:lnTo>
                <a:lnTo>
                  <a:pt x="10103599" y="495734"/>
                </a:lnTo>
                <a:cubicBezTo>
                  <a:pt x="10103599" y="495734"/>
                  <a:pt x="10103599" y="500391"/>
                  <a:pt x="10103599" y="509707"/>
                </a:cubicBezTo>
                <a:lnTo>
                  <a:pt x="10093118" y="509707"/>
                </a:lnTo>
                <a:lnTo>
                  <a:pt x="10089625" y="523682"/>
                </a:lnTo>
                <a:cubicBezTo>
                  <a:pt x="10089625" y="533000"/>
                  <a:pt x="10098941" y="533000"/>
                  <a:pt x="10117572" y="523682"/>
                </a:cubicBezTo>
                <a:cubicBezTo>
                  <a:pt x="10126891" y="514365"/>
                  <a:pt x="10131548" y="507377"/>
                  <a:pt x="10131548" y="502720"/>
                </a:cubicBezTo>
                <a:cubicBezTo>
                  <a:pt x="10131548" y="498063"/>
                  <a:pt x="10126891" y="493403"/>
                  <a:pt x="10117572" y="488746"/>
                </a:cubicBezTo>
                <a:cubicBezTo>
                  <a:pt x="10112915" y="486417"/>
                  <a:pt x="10108838" y="485835"/>
                  <a:pt x="10105345" y="486999"/>
                </a:cubicBezTo>
                <a:close/>
                <a:moveTo>
                  <a:pt x="9459022" y="486999"/>
                </a:moveTo>
                <a:cubicBezTo>
                  <a:pt x="9460187" y="488164"/>
                  <a:pt x="9460769" y="491075"/>
                  <a:pt x="9460769" y="495734"/>
                </a:cubicBezTo>
                <a:cubicBezTo>
                  <a:pt x="9460769" y="495734"/>
                  <a:pt x="9460769" y="500391"/>
                  <a:pt x="9460769" y="509707"/>
                </a:cubicBezTo>
                <a:lnTo>
                  <a:pt x="9446795" y="495734"/>
                </a:lnTo>
                <a:cubicBezTo>
                  <a:pt x="9446795" y="495734"/>
                  <a:pt x="9449124" y="493403"/>
                  <a:pt x="9453783" y="488746"/>
                </a:cubicBezTo>
                <a:cubicBezTo>
                  <a:pt x="9456111" y="486417"/>
                  <a:pt x="9457858" y="485835"/>
                  <a:pt x="9459022" y="486999"/>
                </a:cubicBezTo>
                <a:close/>
                <a:moveTo>
                  <a:pt x="9614490" y="481758"/>
                </a:moveTo>
                <a:lnTo>
                  <a:pt x="9600514" y="495734"/>
                </a:lnTo>
                <a:cubicBezTo>
                  <a:pt x="9600514" y="505050"/>
                  <a:pt x="9605171" y="505050"/>
                  <a:pt x="9614490" y="495734"/>
                </a:cubicBezTo>
                <a:cubicBezTo>
                  <a:pt x="9614490" y="495734"/>
                  <a:pt x="9614490" y="491075"/>
                  <a:pt x="9614490" y="481758"/>
                </a:cubicBezTo>
                <a:close/>
                <a:moveTo>
                  <a:pt x="7895620" y="481758"/>
                </a:moveTo>
                <a:cubicBezTo>
                  <a:pt x="7895620" y="491075"/>
                  <a:pt x="7895620" y="495734"/>
                  <a:pt x="7895620" y="495734"/>
                </a:cubicBezTo>
                <a:cubicBezTo>
                  <a:pt x="7895620" y="505050"/>
                  <a:pt x="7895620" y="509707"/>
                  <a:pt x="7895620" y="509707"/>
                </a:cubicBezTo>
                <a:cubicBezTo>
                  <a:pt x="7904936" y="509707"/>
                  <a:pt x="7909594" y="507377"/>
                  <a:pt x="7909594" y="502720"/>
                </a:cubicBezTo>
                <a:cubicBezTo>
                  <a:pt x="7909594" y="498063"/>
                  <a:pt x="7909594" y="495734"/>
                  <a:pt x="7909594" y="495734"/>
                </a:cubicBezTo>
                <a:cubicBezTo>
                  <a:pt x="7909594" y="486415"/>
                  <a:pt x="7904936" y="481758"/>
                  <a:pt x="7895620" y="481758"/>
                </a:cubicBezTo>
                <a:close/>
                <a:moveTo>
                  <a:pt x="8021392" y="474770"/>
                </a:moveTo>
                <a:lnTo>
                  <a:pt x="8021392" y="481758"/>
                </a:lnTo>
                <a:lnTo>
                  <a:pt x="8007416" y="481758"/>
                </a:lnTo>
                <a:cubicBezTo>
                  <a:pt x="8016732" y="481758"/>
                  <a:pt x="8021392" y="479429"/>
                  <a:pt x="8021392" y="474770"/>
                </a:cubicBezTo>
                <a:close/>
                <a:moveTo>
                  <a:pt x="10117572" y="467784"/>
                </a:moveTo>
                <a:cubicBezTo>
                  <a:pt x="10108256" y="467784"/>
                  <a:pt x="10105929" y="470113"/>
                  <a:pt x="10110587" y="474770"/>
                </a:cubicBezTo>
                <a:cubicBezTo>
                  <a:pt x="10115244" y="479429"/>
                  <a:pt x="10119903" y="481758"/>
                  <a:pt x="10124560" y="481758"/>
                </a:cubicBezTo>
                <a:cubicBezTo>
                  <a:pt x="10129218" y="481758"/>
                  <a:pt x="10131548" y="479429"/>
                  <a:pt x="10131548" y="474770"/>
                </a:cubicBezTo>
                <a:cubicBezTo>
                  <a:pt x="10131548" y="470113"/>
                  <a:pt x="10126891" y="467784"/>
                  <a:pt x="10117572" y="467784"/>
                </a:cubicBezTo>
                <a:close/>
                <a:moveTo>
                  <a:pt x="4346084" y="467784"/>
                </a:moveTo>
                <a:cubicBezTo>
                  <a:pt x="4336768" y="467784"/>
                  <a:pt x="4332109" y="470113"/>
                  <a:pt x="4332109" y="474770"/>
                </a:cubicBezTo>
                <a:cubicBezTo>
                  <a:pt x="4332109" y="479429"/>
                  <a:pt x="4334438" y="481758"/>
                  <a:pt x="4339096" y="481758"/>
                </a:cubicBezTo>
                <a:cubicBezTo>
                  <a:pt x="4343756" y="481758"/>
                  <a:pt x="4346084" y="477101"/>
                  <a:pt x="4346084" y="467784"/>
                </a:cubicBezTo>
                <a:close/>
                <a:moveTo>
                  <a:pt x="8021392" y="453809"/>
                </a:moveTo>
                <a:lnTo>
                  <a:pt x="8021392" y="467784"/>
                </a:lnTo>
                <a:cubicBezTo>
                  <a:pt x="8021392" y="467784"/>
                  <a:pt x="8016732" y="467784"/>
                  <a:pt x="8007416" y="467784"/>
                </a:cubicBezTo>
                <a:cubicBezTo>
                  <a:pt x="8007416" y="458466"/>
                  <a:pt x="8012075" y="453809"/>
                  <a:pt x="8021392" y="453809"/>
                </a:cubicBezTo>
                <a:close/>
                <a:moveTo>
                  <a:pt x="7476384" y="453809"/>
                </a:moveTo>
                <a:lnTo>
                  <a:pt x="7490358" y="467784"/>
                </a:lnTo>
                <a:lnTo>
                  <a:pt x="7490358" y="453809"/>
                </a:lnTo>
                <a:cubicBezTo>
                  <a:pt x="7490358" y="453809"/>
                  <a:pt x="7485700" y="453809"/>
                  <a:pt x="7476384" y="453809"/>
                </a:cubicBezTo>
                <a:close/>
                <a:moveTo>
                  <a:pt x="9614490" y="439835"/>
                </a:moveTo>
                <a:lnTo>
                  <a:pt x="9628464" y="453809"/>
                </a:lnTo>
                <a:cubicBezTo>
                  <a:pt x="9637780" y="453809"/>
                  <a:pt x="9637780" y="449151"/>
                  <a:pt x="9628464" y="439835"/>
                </a:cubicBezTo>
                <a:cubicBezTo>
                  <a:pt x="9628464" y="439835"/>
                  <a:pt x="9623806" y="439835"/>
                  <a:pt x="9614490" y="439835"/>
                </a:cubicBezTo>
                <a:close/>
                <a:moveTo>
                  <a:pt x="9686109" y="429354"/>
                </a:moveTo>
                <a:cubicBezTo>
                  <a:pt x="9684945" y="429354"/>
                  <a:pt x="9684363" y="430519"/>
                  <a:pt x="9684363" y="432847"/>
                </a:cubicBezTo>
                <a:cubicBezTo>
                  <a:pt x="9684363" y="437504"/>
                  <a:pt x="9693679" y="453809"/>
                  <a:pt x="9712312" y="481758"/>
                </a:cubicBezTo>
                <a:cubicBezTo>
                  <a:pt x="9730943" y="500391"/>
                  <a:pt x="9735602" y="509707"/>
                  <a:pt x="9726286" y="509707"/>
                </a:cubicBezTo>
                <a:cubicBezTo>
                  <a:pt x="9726286" y="509707"/>
                  <a:pt x="9723955" y="512038"/>
                  <a:pt x="9719298" y="516695"/>
                </a:cubicBezTo>
                <a:cubicBezTo>
                  <a:pt x="9714641" y="521353"/>
                  <a:pt x="9712312" y="523682"/>
                  <a:pt x="9712312" y="523682"/>
                </a:cubicBezTo>
                <a:lnTo>
                  <a:pt x="9698336" y="551631"/>
                </a:lnTo>
                <a:lnTo>
                  <a:pt x="9698336" y="572592"/>
                </a:lnTo>
                <a:cubicBezTo>
                  <a:pt x="9698336" y="567935"/>
                  <a:pt x="9705324" y="563276"/>
                  <a:pt x="9719298" y="558619"/>
                </a:cubicBezTo>
                <a:cubicBezTo>
                  <a:pt x="9733274" y="553961"/>
                  <a:pt x="9742590" y="546974"/>
                  <a:pt x="9747247" y="537657"/>
                </a:cubicBezTo>
                <a:cubicBezTo>
                  <a:pt x="9751905" y="528339"/>
                  <a:pt x="9758893" y="528339"/>
                  <a:pt x="9768209" y="537657"/>
                </a:cubicBezTo>
                <a:cubicBezTo>
                  <a:pt x="9777525" y="546974"/>
                  <a:pt x="9782185" y="546974"/>
                  <a:pt x="9782185" y="537657"/>
                </a:cubicBezTo>
                <a:cubicBezTo>
                  <a:pt x="9782185" y="528339"/>
                  <a:pt x="9772866" y="514365"/>
                  <a:pt x="9754235" y="495734"/>
                </a:cubicBezTo>
                <a:lnTo>
                  <a:pt x="9726286" y="467784"/>
                </a:lnTo>
                <a:lnTo>
                  <a:pt x="9712312" y="467784"/>
                </a:lnTo>
                <a:cubicBezTo>
                  <a:pt x="9712312" y="467784"/>
                  <a:pt x="9709981" y="463127"/>
                  <a:pt x="9705324" y="453809"/>
                </a:cubicBezTo>
                <a:cubicBezTo>
                  <a:pt x="9700667" y="444492"/>
                  <a:pt x="9698336" y="439835"/>
                  <a:pt x="9698336" y="439835"/>
                </a:cubicBezTo>
                <a:cubicBezTo>
                  <a:pt x="9698336" y="439835"/>
                  <a:pt x="9696008" y="437504"/>
                  <a:pt x="9691348" y="432847"/>
                </a:cubicBezTo>
                <a:cubicBezTo>
                  <a:pt x="9689020" y="430519"/>
                  <a:pt x="9687273" y="429354"/>
                  <a:pt x="9686109" y="429354"/>
                </a:cubicBezTo>
                <a:close/>
                <a:moveTo>
                  <a:pt x="7839721" y="425861"/>
                </a:moveTo>
                <a:cubicBezTo>
                  <a:pt x="7830404" y="435177"/>
                  <a:pt x="7825748" y="444492"/>
                  <a:pt x="7825748" y="453809"/>
                </a:cubicBezTo>
                <a:cubicBezTo>
                  <a:pt x="7825748" y="463127"/>
                  <a:pt x="7828076" y="467784"/>
                  <a:pt x="7832735" y="467784"/>
                </a:cubicBezTo>
                <a:cubicBezTo>
                  <a:pt x="7837392" y="467784"/>
                  <a:pt x="7844380" y="463127"/>
                  <a:pt x="7853697" y="453809"/>
                </a:cubicBezTo>
                <a:cubicBezTo>
                  <a:pt x="7853697" y="444492"/>
                  <a:pt x="7853697" y="437504"/>
                  <a:pt x="7853697" y="432847"/>
                </a:cubicBezTo>
                <a:cubicBezTo>
                  <a:pt x="7853697" y="428190"/>
                  <a:pt x="7858354" y="425861"/>
                  <a:pt x="7867670" y="425861"/>
                </a:cubicBezTo>
                <a:close/>
                <a:moveTo>
                  <a:pt x="4374034" y="425861"/>
                </a:moveTo>
                <a:lnTo>
                  <a:pt x="4360058" y="439835"/>
                </a:lnTo>
                <a:lnTo>
                  <a:pt x="4360058" y="467784"/>
                </a:lnTo>
                <a:lnTo>
                  <a:pt x="4346084" y="495734"/>
                </a:lnTo>
                <a:lnTo>
                  <a:pt x="4360058" y="481758"/>
                </a:lnTo>
                <a:lnTo>
                  <a:pt x="4360058" y="467784"/>
                </a:lnTo>
                <a:lnTo>
                  <a:pt x="4374034" y="439835"/>
                </a:lnTo>
                <a:cubicBezTo>
                  <a:pt x="4374034" y="439835"/>
                  <a:pt x="4374034" y="435177"/>
                  <a:pt x="4374034" y="425861"/>
                </a:cubicBezTo>
                <a:close/>
                <a:moveTo>
                  <a:pt x="8009162" y="421493"/>
                </a:moveTo>
                <a:cubicBezTo>
                  <a:pt x="8012658" y="422075"/>
                  <a:pt x="8016732" y="423530"/>
                  <a:pt x="8021392" y="425861"/>
                </a:cubicBezTo>
                <a:cubicBezTo>
                  <a:pt x="8040022" y="435177"/>
                  <a:pt x="8035366" y="439835"/>
                  <a:pt x="8007416" y="439835"/>
                </a:cubicBezTo>
                <a:cubicBezTo>
                  <a:pt x="7998100" y="439835"/>
                  <a:pt x="7993442" y="439835"/>
                  <a:pt x="7993442" y="439835"/>
                </a:cubicBezTo>
                <a:cubicBezTo>
                  <a:pt x="7993442" y="425861"/>
                  <a:pt x="7998682" y="419746"/>
                  <a:pt x="8009162" y="421493"/>
                </a:cubicBezTo>
                <a:close/>
                <a:moveTo>
                  <a:pt x="9921930" y="411885"/>
                </a:moveTo>
                <a:cubicBezTo>
                  <a:pt x="9931247" y="421202"/>
                  <a:pt x="9935904" y="425861"/>
                  <a:pt x="9935904" y="425861"/>
                </a:cubicBezTo>
                <a:cubicBezTo>
                  <a:pt x="9935904" y="435177"/>
                  <a:pt x="9935904" y="439835"/>
                  <a:pt x="9935904" y="439835"/>
                </a:cubicBezTo>
                <a:cubicBezTo>
                  <a:pt x="9935904" y="439835"/>
                  <a:pt x="9935904" y="444492"/>
                  <a:pt x="9935904" y="453809"/>
                </a:cubicBezTo>
                <a:lnTo>
                  <a:pt x="9921930" y="467784"/>
                </a:lnTo>
                <a:lnTo>
                  <a:pt x="9907954" y="467784"/>
                </a:lnTo>
                <a:lnTo>
                  <a:pt x="9893981" y="481758"/>
                </a:lnTo>
                <a:cubicBezTo>
                  <a:pt x="9884664" y="481758"/>
                  <a:pt x="9870688" y="491075"/>
                  <a:pt x="9852057" y="509707"/>
                </a:cubicBezTo>
                <a:lnTo>
                  <a:pt x="9838082" y="509707"/>
                </a:lnTo>
                <a:cubicBezTo>
                  <a:pt x="9856715" y="491075"/>
                  <a:pt x="9861374" y="477101"/>
                  <a:pt x="9852057" y="467784"/>
                </a:cubicBezTo>
                <a:cubicBezTo>
                  <a:pt x="9870688" y="467784"/>
                  <a:pt x="9893981" y="458466"/>
                  <a:pt x="9921930" y="439835"/>
                </a:cubicBezTo>
                <a:cubicBezTo>
                  <a:pt x="9921930" y="430519"/>
                  <a:pt x="9921930" y="421202"/>
                  <a:pt x="9921930" y="411885"/>
                </a:cubicBezTo>
                <a:close/>
                <a:moveTo>
                  <a:pt x="9866031" y="411885"/>
                </a:moveTo>
                <a:cubicBezTo>
                  <a:pt x="9875348" y="411885"/>
                  <a:pt x="9880005" y="414216"/>
                  <a:pt x="9880005" y="418873"/>
                </a:cubicBezTo>
                <a:cubicBezTo>
                  <a:pt x="9880005" y="423530"/>
                  <a:pt x="9875348" y="425861"/>
                  <a:pt x="9866031" y="425861"/>
                </a:cubicBezTo>
                <a:cubicBezTo>
                  <a:pt x="9856715" y="425861"/>
                  <a:pt x="9852057" y="423530"/>
                  <a:pt x="9852057" y="418873"/>
                </a:cubicBezTo>
                <a:cubicBezTo>
                  <a:pt x="9852057" y="414216"/>
                  <a:pt x="9856715" y="411885"/>
                  <a:pt x="9866031" y="411885"/>
                </a:cubicBezTo>
                <a:close/>
                <a:moveTo>
                  <a:pt x="9684363" y="411885"/>
                </a:moveTo>
                <a:cubicBezTo>
                  <a:pt x="9656413" y="411885"/>
                  <a:pt x="9642439" y="425861"/>
                  <a:pt x="9642439" y="453809"/>
                </a:cubicBezTo>
                <a:lnTo>
                  <a:pt x="9670387" y="439835"/>
                </a:lnTo>
                <a:close/>
                <a:moveTo>
                  <a:pt x="9251151" y="411885"/>
                </a:moveTo>
                <a:lnTo>
                  <a:pt x="9265126" y="411885"/>
                </a:lnTo>
                <a:lnTo>
                  <a:pt x="9279100" y="411885"/>
                </a:lnTo>
                <a:cubicBezTo>
                  <a:pt x="9269784" y="421202"/>
                  <a:pt x="9269784" y="430519"/>
                  <a:pt x="9279100" y="439835"/>
                </a:cubicBezTo>
                <a:cubicBezTo>
                  <a:pt x="9269784" y="439835"/>
                  <a:pt x="9265126" y="439835"/>
                  <a:pt x="9265126" y="439835"/>
                </a:cubicBezTo>
                <a:cubicBezTo>
                  <a:pt x="9265126" y="439835"/>
                  <a:pt x="9262796" y="439835"/>
                  <a:pt x="9258139" y="439835"/>
                </a:cubicBezTo>
                <a:cubicBezTo>
                  <a:pt x="9253481" y="439835"/>
                  <a:pt x="9251151" y="444492"/>
                  <a:pt x="9251151" y="453809"/>
                </a:cubicBezTo>
                <a:lnTo>
                  <a:pt x="9237177" y="453809"/>
                </a:lnTo>
                <a:cubicBezTo>
                  <a:pt x="9227859" y="453809"/>
                  <a:pt x="9227859" y="449151"/>
                  <a:pt x="9237177" y="439835"/>
                </a:cubicBezTo>
                <a:cubicBezTo>
                  <a:pt x="9246493" y="430519"/>
                  <a:pt x="9251151" y="421202"/>
                  <a:pt x="9251151" y="411885"/>
                </a:cubicBezTo>
                <a:close/>
                <a:moveTo>
                  <a:pt x="7726178" y="401406"/>
                </a:moveTo>
                <a:cubicBezTo>
                  <a:pt x="7725014" y="401406"/>
                  <a:pt x="7723268" y="402569"/>
                  <a:pt x="7720938" y="404898"/>
                </a:cubicBezTo>
                <a:cubicBezTo>
                  <a:pt x="7716280" y="409555"/>
                  <a:pt x="7709292" y="416543"/>
                  <a:pt x="7699976" y="425861"/>
                </a:cubicBezTo>
                <a:cubicBezTo>
                  <a:pt x="7690660" y="435177"/>
                  <a:pt x="7674357" y="453809"/>
                  <a:pt x="7651064" y="481758"/>
                </a:cubicBezTo>
                <a:cubicBezTo>
                  <a:pt x="7633598" y="502720"/>
                  <a:pt x="7621368" y="517133"/>
                  <a:pt x="7614383" y="524994"/>
                </a:cubicBezTo>
                <a:lnTo>
                  <a:pt x="7609144" y="530667"/>
                </a:lnTo>
                <a:lnTo>
                  <a:pt x="7614383" y="525430"/>
                </a:lnTo>
                <a:cubicBezTo>
                  <a:pt x="7620204" y="519606"/>
                  <a:pt x="7630103" y="509707"/>
                  <a:pt x="7644078" y="495734"/>
                </a:cubicBezTo>
                <a:cubicBezTo>
                  <a:pt x="7672028" y="467784"/>
                  <a:pt x="7692990" y="446823"/>
                  <a:pt x="7706964" y="432847"/>
                </a:cubicBezTo>
                <a:cubicBezTo>
                  <a:pt x="7720938" y="418873"/>
                  <a:pt x="7727925" y="409555"/>
                  <a:pt x="7727925" y="404898"/>
                </a:cubicBezTo>
                <a:cubicBezTo>
                  <a:pt x="7727925" y="402569"/>
                  <a:pt x="7727343" y="401406"/>
                  <a:pt x="7726178" y="401406"/>
                </a:cubicBezTo>
                <a:close/>
                <a:moveTo>
                  <a:pt x="9838082" y="397912"/>
                </a:moveTo>
                <a:cubicBezTo>
                  <a:pt x="9847400" y="397912"/>
                  <a:pt x="9852057" y="400240"/>
                  <a:pt x="9852057" y="404898"/>
                </a:cubicBezTo>
                <a:cubicBezTo>
                  <a:pt x="9852057" y="409555"/>
                  <a:pt x="9847400" y="411885"/>
                  <a:pt x="9838082" y="411885"/>
                </a:cubicBezTo>
                <a:cubicBezTo>
                  <a:pt x="9828765" y="411885"/>
                  <a:pt x="9824108" y="409555"/>
                  <a:pt x="9824108" y="404898"/>
                </a:cubicBezTo>
                <a:cubicBezTo>
                  <a:pt x="9824108" y="400240"/>
                  <a:pt x="9828765" y="397912"/>
                  <a:pt x="9838082" y="397912"/>
                </a:cubicBezTo>
                <a:close/>
                <a:moveTo>
                  <a:pt x="9209227" y="397912"/>
                </a:moveTo>
                <a:cubicBezTo>
                  <a:pt x="9218544" y="397912"/>
                  <a:pt x="9223201" y="397912"/>
                  <a:pt x="9223201" y="397912"/>
                </a:cubicBezTo>
                <a:lnTo>
                  <a:pt x="9209227" y="411885"/>
                </a:lnTo>
                <a:cubicBezTo>
                  <a:pt x="9199911" y="411885"/>
                  <a:pt x="9195254" y="409555"/>
                  <a:pt x="9195254" y="404898"/>
                </a:cubicBezTo>
                <a:cubicBezTo>
                  <a:pt x="9195254" y="400240"/>
                  <a:pt x="9199911" y="397912"/>
                  <a:pt x="9209227" y="397912"/>
                </a:cubicBezTo>
                <a:close/>
                <a:moveTo>
                  <a:pt x="9907954" y="383936"/>
                </a:moveTo>
                <a:lnTo>
                  <a:pt x="9921930" y="383936"/>
                </a:lnTo>
                <a:lnTo>
                  <a:pt x="9907954" y="397912"/>
                </a:lnTo>
                <a:cubicBezTo>
                  <a:pt x="9907954" y="388593"/>
                  <a:pt x="9907954" y="383936"/>
                  <a:pt x="9907954" y="383936"/>
                </a:cubicBezTo>
                <a:close/>
                <a:moveTo>
                  <a:pt x="9726286" y="383936"/>
                </a:moveTo>
                <a:lnTo>
                  <a:pt x="9726286" y="397912"/>
                </a:lnTo>
                <a:cubicBezTo>
                  <a:pt x="9716969" y="407228"/>
                  <a:pt x="9712312" y="411885"/>
                  <a:pt x="9712312" y="411885"/>
                </a:cubicBezTo>
                <a:lnTo>
                  <a:pt x="9712312" y="397912"/>
                </a:lnTo>
                <a:cubicBezTo>
                  <a:pt x="9721628" y="388593"/>
                  <a:pt x="9726286" y="383936"/>
                  <a:pt x="9726286" y="383936"/>
                </a:cubicBezTo>
                <a:close/>
                <a:moveTo>
                  <a:pt x="4443906" y="383936"/>
                </a:moveTo>
                <a:lnTo>
                  <a:pt x="4415958" y="411885"/>
                </a:lnTo>
                <a:lnTo>
                  <a:pt x="4415958" y="439835"/>
                </a:lnTo>
                <a:cubicBezTo>
                  <a:pt x="4415958" y="430519"/>
                  <a:pt x="4418286" y="423530"/>
                  <a:pt x="4422943" y="418873"/>
                </a:cubicBezTo>
                <a:cubicBezTo>
                  <a:pt x="4427602" y="414216"/>
                  <a:pt x="4432260" y="411885"/>
                  <a:pt x="4436919" y="411885"/>
                </a:cubicBezTo>
                <a:cubicBezTo>
                  <a:pt x="4441578" y="411885"/>
                  <a:pt x="4446236" y="409555"/>
                  <a:pt x="4450892" y="404898"/>
                </a:cubicBezTo>
                <a:cubicBezTo>
                  <a:pt x="4455552" y="400240"/>
                  <a:pt x="4457880" y="393254"/>
                  <a:pt x="4457880" y="383936"/>
                </a:cubicBezTo>
                <a:cubicBezTo>
                  <a:pt x="4457880" y="383936"/>
                  <a:pt x="4453222" y="383936"/>
                  <a:pt x="4443906" y="383936"/>
                </a:cubicBezTo>
                <a:close/>
                <a:moveTo>
                  <a:pt x="9963853" y="369962"/>
                </a:moveTo>
                <a:lnTo>
                  <a:pt x="9963853" y="383936"/>
                </a:lnTo>
                <a:cubicBezTo>
                  <a:pt x="9963853" y="383936"/>
                  <a:pt x="9959196" y="383936"/>
                  <a:pt x="9949878" y="383936"/>
                </a:cubicBezTo>
                <a:close/>
                <a:moveTo>
                  <a:pt x="9866031" y="355988"/>
                </a:moveTo>
                <a:lnTo>
                  <a:pt x="9852057" y="369962"/>
                </a:lnTo>
                <a:lnTo>
                  <a:pt x="9838082" y="369962"/>
                </a:lnTo>
                <a:cubicBezTo>
                  <a:pt x="9847400" y="360646"/>
                  <a:pt x="9856715" y="355988"/>
                  <a:pt x="9866031" y="355988"/>
                </a:cubicBezTo>
                <a:close/>
                <a:moveTo>
                  <a:pt x="8091264" y="355988"/>
                </a:moveTo>
                <a:cubicBezTo>
                  <a:pt x="8091264" y="365305"/>
                  <a:pt x="8086605" y="369962"/>
                  <a:pt x="8077288" y="369962"/>
                </a:cubicBezTo>
                <a:cubicBezTo>
                  <a:pt x="8067972" y="369962"/>
                  <a:pt x="8058658" y="374619"/>
                  <a:pt x="8049339" y="383936"/>
                </a:cubicBezTo>
                <a:lnTo>
                  <a:pt x="8021392" y="397912"/>
                </a:lnTo>
                <a:lnTo>
                  <a:pt x="8049339" y="369962"/>
                </a:lnTo>
                <a:close/>
                <a:moveTo>
                  <a:pt x="7672028" y="355988"/>
                </a:moveTo>
                <a:cubicBezTo>
                  <a:pt x="7672028" y="365305"/>
                  <a:pt x="7669698" y="372293"/>
                  <a:pt x="7665040" y="376950"/>
                </a:cubicBezTo>
                <a:cubicBezTo>
                  <a:pt x="7660381" y="381607"/>
                  <a:pt x="7658052" y="383936"/>
                  <a:pt x="7658052" y="383936"/>
                </a:cubicBezTo>
                <a:lnTo>
                  <a:pt x="7644078" y="397912"/>
                </a:lnTo>
                <a:cubicBezTo>
                  <a:pt x="7644078" y="397912"/>
                  <a:pt x="7639420" y="402569"/>
                  <a:pt x="7630103" y="411885"/>
                </a:cubicBezTo>
                <a:cubicBezTo>
                  <a:pt x="7620786" y="411885"/>
                  <a:pt x="7616130" y="418873"/>
                  <a:pt x="7616130" y="432847"/>
                </a:cubicBezTo>
                <a:cubicBezTo>
                  <a:pt x="7616130" y="446823"/>
                  <a:pt x="7611472" y="453809"/>
                  <a:pt x="7602154" y="453809"/>
                </a:cubicBezTo>
                <a:cubicBezTo>
                  <a:pt x="7602154" y="463127"/>
                  <a:pt x="7606813" y="463127"/>
                  <a:pt x="7616130" y="453809"/>
                </a:cubicBezTo>
                <a:lnTo>
                  <a:pt x="7616130" y="467784"/>
                </a:lnTo>
                <a:cubicBezTo>
                  <a:pt x="7616130" y="467784"/>
                  <a:pt x="7611472" y="467784"/>
                  <a:pt x="7602154" y="467784"/>
                </a:cubicBezTo>
                <a:cubicBezTo>
                  <a:pt x="7592837" y="467784"/>
                  <a:pt x="7585851" y="467784"/>
                  <a:pt x="7581192" y="467784"/>
                </a:cubicBezTo>
                <a:cubicBezTo>
                  <a:pt x="7576534" y="467784"/>
                  <a:pt x="7574206" y="472442"/>
                  <a:pt x="7574206" y="481758"/>
                </a:cubicBezTo>
                <a:lnTo>
                  <a:pt x="7560230" y="523682"/>
                </a:lnTo>
                <a:cubicBezTo>
                  <a:pt x="7569547" y="514365"/>
                  <a:pt x="7574206" y="514365"/>
                  <a:pt x="7574206" y="523682"/>
                </a:cubicBezTo>
                <a:lnTo>
                  <a:pt x="7588180" y="523682"/>
                </a:lnTo>
                <a:lnTo>
                  <a:pt x="7602154" y="509707"/>
                </a:lnTo>
                <a:lnTo>
                  <a:pt x="7588180" y="509707"/>
                </a:lnTo>
                <a:lnTo>
                  <a:pt x="7588180" y="495734"/>
                </a:lnTo>
                <a:lnTo>
                  <a:pt x="7602154" y="495734"/>
                </a:lnTo>
                <a:cubicBezTo>
                  <a:pt x="7611472" y="495734"/>
                  <a:pt x="7616130" y="493403"/>
                  <a:pt x="7616130" y="488746"/>
                </a:cubicBezTo>
                <a:cubicBezTo>
                  <a:pt x="7616130" y="484089"/>
                  <a:pt x="7623117" y="477101"/>
                  <a:pt x="7637091" y="467784"/>
                </a:cubicBezTo>
                <a:cubicBezTo>
                  <a:pt x="7651064" y="458466"/>
                  <a:pt x="7653395" y="451480"/>
                  <a:pt x="7644078" y="446823"/>
                </a:cubicBezTo>
                <a:cubicBezTo>
                  <a:pt x="7634762" y="442165"/>
                  <a:pt x="7634762" y="435177"/>
                  <a:pt x="7644078" y="425861"/>
                </a:cubicBezTo>
                <a:cubicBezTo>
                  <a:pt x="7644078" y="425861"/>
                  <a:pt x="7648736" y="425861"/>
                  <a:pt x="7658052" y="425861"/>
                </a:cubicBezTo>
                <a:cubicBezTo>
                  <a:pt x="7658052" y="435177"/>
                  <a:pt x="7660381" y="439835"/>
                  <a:pt x="7665040" y="439835"/>
                </a:cubicBezTo>
                <a:cubicBezTo>
                  <a:pt x="7669698" y="439835"/>
                  <a:pt x="7669698" y="435177"/>
                  <a:pt x="7665040" y="425861"/>
                </a:cubicBezTo>
                <a:cubicBezTo>
                  <a:pt x="7660381" y="416543"/>
                  <a:pt x="7662710" y="411885"/>
                  <a:pt x="7672028" y="411885"/>
                </a:cubicBezTo>
                <a:cubicBezTo>
                  <a:pt x="7681344" y="411885"/>
                  <a:pt x="7688330" y="407228"/>
                  <a:pt x="7692990" y="397912"/>
                </a:cubicBezTo>
                <a:cubicBezTo>
                  <a:pt x="7697647" y="388593"/>
                  <a:pt x="7699976" y="379279"/>
                  <a:pt x="7699976" y="369962"/>
                </a:cubicBezTo>
                <a:cubicBezTo>
                  <a:pt x="7690660" y="360646"/>
                  <a:pt x="7681344" y="355988"/>
                  <a:pt x="7672028" y="355988"/>
                </a:cubicBezTo>
                <a:close/>
                <a:moveTo>
                  <a:pt x="8007416" y="342013"/>
                </a:moveTo>
                <a:cubicBezTo>
                  <a:pt x="8007416" y="342013"/>
                  <a:pt x="8007416" y="344343"/>
                  <a:pt x="8007416" y="349000"/>
                </a:cubicBezTo>
                <a:cubicBezTo>
                  <a:pt x="8007416" y="353658"/>
                  <a:pt x="8002758" y="355988"/>
                  <a:pt x="7993442" y="355988"/>
                </a:cubicBezTo>
                <a:cubicBezTo>
                  <a:pt x="7993442" y="346670"/>
                  <a:pt x="7998100" y="342013"/>
                  <a:pt x="8007416" y="342013"/>
                </a:cubicBezTo>
                <a:close/>
                <a:moveTo>
                  <a:pt x="7727925" y="342013"/>
                </a:moveTo>
                <a:cubicBezTo>
                  <a:pt x="7718608" y="351329"/>
                  <a:pt x="7718608" y="355988"/>
                  <a:pt x="7727925" y="355988"/>
                </a:cubicBezTo>
                <a:cubicBezTo>
                  <a:pt x="7737242" y="355988"/>
                  <a:pt x="7741901" y="351329"/>
                  <a:pt x="7741901" y="342013"/>
                </a:cubicBezTo>
                <a:close/>
                <a:moveTo>
                  <a:pt x="9880005" y="328039"/>
                </a:moveTo>
                <a:cubicBezTo>
                  <a:pt x="9880005" y="337355"/>
                  <a:pt x="9877676" y="342013"/>
                  <a:pt x="9873019" y="342013"/>
                </a:cubicBezTo>
                <a:cubicBezTo>
                  <a:pt x="9868362" y="342013"/>
                  <a:pt x="9866031" y="339682"/>
                  <a:pt x="9866031" y="335025"/>
                </a:cubicBezTo>
                <a:cubicBezTo>
                  <a:pt x="9866031" y="330368"/>
                  <a:pt x="9870688" y="328039"/>
                  <a:pt x="9880005" y="328039"/>
                </a:cubicBezTo>
                <a:close/>
                <a:moveTo>
                  <a:pt x="7923570" y="328039"/>
                </a:moveTo>
                <a:lnTo>
                  <a:pt x="7923570" y="342013"/>
                </a:lnTo>
                <a:cubicBezTo>
                  <a:pt x="7923570" y="342013"/>
                  <a:pt x="7918910" y="346670"/>
                  <a:pt x="7909594" y="355988"/>
                </a:cubicBezTo>
                <a:lnTo>
                  <a:pt x="7909594" y="369962"/>
                </a:lnTo>
                <a:cubicBezTo>
                  <a:pt x="7918910" y="369962"/>
                  <a:pt x="7925898" y="365305"/>
                  <a:pt x="7930558" y="355988"/>
                </a:cubicBezTo>
                <a:cubicBezTo>
                  <a:pt x="7935214" y="346670"/>
                  <a:pt x="7937544" y="342013"/>
                  <a:pt x="7937544" y="342013"/>
                </a:cubicBezTo>
                <a:cubicBezTo>
                  <a:pt x="7937544" y="332696"/>
                  <a:pt x="7932886" y="328039"/>
                  <a:pt x="7923570" y="328039"/>
                </a:cubicBezTo>
                <a:close/>
                <a:moveTo>
                  <a:pt x="7783824" y="328039"/>
                </a:moveTo>
                <a:lnTo>
                  <a:pt x="7755874" y="369962"/>
                </a:lnTo>
                <a:lnTo>
                  <a:pt x="7769848" y="355988"/>
                </a:lnTo>
                <a:cubicBezTo>
                  <a:pt x="7779165" y="346670"/>
                  <a:pt x="7783824" y="339682"/>
                  <a:pt x="7783824" y="335025"/>
                </a:cubicBezTo>
                <a:cubicBezTo>
                  <a:pt x="7783824" y="330368"/>
                  <a:pt x="7783824" y="328039"/>
                  <a:pt x="7783824" y="328039"/>
                </a:cubicBezTo>
                <a:close/>
                <a:moveTo>
                  <a:pt x="4492818" y="328039"/>
                </a:moveTo>
                <a:cubicBezTo>
                  <a:pt x="4488158" y="328039"/>
                  <a:pt x="4485830" y="332696"/>
                  <a:pt x="4485830" y="342013"/>
                </a:cubicBezTo>
                <a:cubicBezTo>
                  <a:pt x="4495146" y="342013"/>
                  <a:pt x="4499804" y="339682"/>
                  <a:pt x="4499804" y="335025"/>
                </a:cubicBezTo>
                <a:cubicBezTo>
                  <a:pt x="4499804" y="330368"/>
                  <a:pt x="4497475" y="328039"/>
                  <a:pt x="4492818" y="328039"/>
                </a:cubicBezTo>
                <a:close/>
                <a:moveTo>
                  <a:pt x="10536810" y="314063"/>
                </a:moveTo>
                <a:lnTo>
                  <a:pt x="10522835" y="342013"/>
                </a:lnTo>
                <a:lnTo>
                  <a:pt x="10494885" y="369962"/>
                </a:lnTo>
                <a:cubicBezTo>
                  <a:pt x="10494885" y="369962"/>
                  <a:pt x="10497216" y="365305"/>
                  <a:pt x="10501873" y="355988"/>
                </a:cubicBezTo>
                <a:cubicBezTo>
                  <a:pt x="10506531" y="346670"/>
                  <a:pt x="10508861" y="342013"/>
                  <a:pt x="10508861" y="342013"/>
                </a:cubicBezTo>
                <a:close/>
                <a:moveTo>
                  <a:pt x="9321023" y="314063"/>
                </a:moveTo>
                <a:cubicBezTo>
                  <a:pt x="9330340" y="323382"/>
                  <a:pt x="9334999" y="328039"/>
                  <a:pt x="9334999" y="328039"/>
                </a:cubicBezTo>
                <a:lnTo>
                  <a:pt x="9321023" y="342013"/>
                </a:lnTo>
                <a:cubicBezTo>
                  <a:pt x="9321023" y="332696"/>
                  <a:pt x="9321023" y="328039"/>
                  <a:pt x="9321023" y="328039"/>
                </a:cubicBezTo>
                <a:cubicBezTo>
                  <a:pt x="9321023" y="318721"/>
                  <a:pt x="9321023" y="314063"/>
                  <a:pt x="9321023" y="314063"/>
                </a:cubicBezTo>
                <a:close/>
                <a:moveTo>
                  <a:pt x="7699976" y="314063"/>
                </a:moveTo>
                <a:cubicBezTo>
                  <a:pt x="7699976" y="314063"/>
                  <a:pt x="7699976" y="318721"/>
                  <a:pt x="7699976" y="328039"/>
                </a:cubicBezTo>
                <a:lnTo>
                  <a:pt x="7713952" y="328039"/>
                </a:lnTo>
                <a:close/>
                <a:moveTo>
                  <a:pt x="9747247" y="300089"/>
                </a:moveTo>
                <a:cubicBezTo>
                  <a:pt x="9751905" y="300089"/>
                  <a:pt x="9754235" y="304747"/>
                  <a:pt x="9754235" y="314063"/>
                </a:cubicBezTo>
                <a:cubicBezTo>
                  <a:pt x="9754235" y="323382"/>
                  <a:pt x="9751905" y="328039"/>
                  <a:pt x="9747247" y="328039"/>
                </a:cubicBezTo>
                <a:cubicBezTo>
                  <a:pt x="9742590" y="328039"/>
                  <a:pt x="9740260" y="332696"/>
                  <a:pt x="9740260" y="342013"/>
                </a:cubicBezTo>
                <a:cubicBezTo>
                  <a:pt x="9740260" y="342013"/>
                  <a:pt x="9737931" y="344343"/>
                  <a:pt x="9733274" y="349000"/>
                </a:cubicBezTo>
                <a:cubicBezTo>
                  <a:pt x="9728616" y="353658"/>
                  <a:pt x="9723955" y="355988"/>
                  <a:pt x="9719298" y="355988"/>
                </a:cubicBezTo>
                <a:cubicBezTo>
                  <a:pt x="9714641" y="355988"/>
                  <a:pt x="9712312" y="360646"/>
                  <a:pt x="9712312" y="369962"/>
                </a:cubicBezTo>
                <a:cubicBezTo>
                  <a:pt x="9693679" y="379279"/>
                  <a:pt x="9684363" y="388593"/>
                  <a:pt x="9684363" y="397912"/>
                </a:cubicBezTo>
                <a:cubicBezTo>
                  <a:pt x="9675044" y="388593"/>
                  <a:pt x="9670387" y="381607"/>
                  <a:pt x="9670387" y="376950"/>
                </a:cubicBezTo>
                <a:cubicBezTo>
                  <a:pt x="9670387" y="372293"/>
                  <a:pt x="9675044" y="369962"/>
                  <a:pt x="9684363" y="369962"/>
                </a:cubicBezTo>
                <a:lnTo>
                  <a:pt x="9712312" y="342013"/>
                </a:lnTo>
                <a:cubicBezTo>
                  <a:pt x="9712312" y="323382"/>
                  <a:pt x="9716969" y="314063"/>
                  <a:pt x="9726286" y="314063"/>
                </a:cubicBezTo>
                <a:cubicBezTo>
                  <a:pt x="9735602" y="314063"/>
                  <a:pt x="9740260" y="311735"/>
                  <a:pt x="9740260" y="307077"/>
                </a:cubicBezTo>
                <a:cubicBezTo>
                  <a:pt x="9740260" y="302418"/>
                  <a:pt x="9742590" y="300089"/>
                  <a:pt x="9747247" y="300089"/>
                </a:cubicBezTo>
                <a:close/>
                <a:moveTo>
                  <a:pt x="7979466" y="300089"/>
                </a:moveTo>
                <a:cubicBezTo>
                  <a:pt x="7988783" y="300089"/>
                  <a:pt x="7993442" y="300089"/>
                  <a:pt x="7993442" y="300089"/>
                </a:cubicBezTo>
                <a:cubicBezTo>
                  <a:pt x="7984126" y="300089"/>
                  <a:pt x="7979466" y="302418"/>
                  <a:pt x="7979466" y="307077"/>
                </a:cubicBezTo>
                <a:cubicBezTo>
                  <a:pt x="7979466" y="302418"/>
                  <a:pt x="7979466" y="300089"/>
                  <a:pt x="7979466" y="300089"/>
                </a:cubicBezTo>
                <a:close/>
                <a:moveTo>
                  <a:pt x="4513780" y="300089"/>
                </a:moveTo>
                <a:cubicBezTo>
                  <a:pt x="4504463" y="309406"/>
                  <a:pt x="4499804" y="316394"/>
                  <a:pt x="4499804" y="321051"/>
                </a:cubicBezTo>
                <a:cubicBezTo>
                  <a:pt x="4499804" y="325708"/>
                  <a:pt x="4504463" y="325708"/>
                  <a:pt x="4513780" y="321051"/>
                </a:cubicBezTo>
                <a:cubicBezTo>
                  <a:pt x="4523094" y="316394"/>
                  <a:pt x="4527753" y="314063"/>
                  <a:pt x="4527753" y="314063"/>
                </a:cubicBezTo>
                <a:close/>
                <a:moveTo>
                  <a:pt x="5266659" y="275635"/>
                </a:moveTo>
                <a:cubicBezTo>
                  <a:pt x="5265492" y="275635"/>
                  <a:pt x="5263746" y="276799"/>
                  <a:pt x="5261418" y="279128"/>
                </a:cubicBezTo>
                <a:cubicBezTo>
                  <a:pt x="5256758" y="283785"/>
                  <a:pt x="5254430" y="286114"/>
                  <a:pt x="5254430" y="286114"/>
                </a:cubicBezTo>
                <a:cubicBezTo>
                  <a:pt x="5254430" y="295432"/>
                  <a:pt x="5254430" y="300089"/>
                  <a:pt x="5254430" y="300089"/>
                </a:cubicBezTo>
                <a:cubicBezTo>
                  <a:pt x="5263746" y="290773"/>
                  <a:pt x="5268405" y="283785"/>
                  <a:pt x="5268405" y="279128"/>
                </a:cubicBezTo>
                <a:cubicBezTo>
                  <a:pt x="5268405" y="276799"/>
                  <a:pt x="5267823" y="275635"/>
                  <a:pt x="5266659" y="275635"/>
                </a:cubicBezTo>
                <a:close/>
                <a:moveTo>
                  <a:pt x="10243344" y="272140"/>
                </a:moveTo>
                <a:lnTo>
                  <a:pt x="10243344" y="286114"/>
                </a:lnTo>
                <a:lnTo>
                  <a:pt x="10229370" y="300089"/>
                </a:lnTo>
                <a:close/>
                <a:moveTo>
                  <a:pt x="9935904" y="272140"/>
                </a:moveTo>
                <a:lnTo>
                  <a:pt x="9935904" y="286114"/>
                </a:lnTo>
                <a:cubicBezTo>
                  <a:pt x="9907954" y="304747"/>
                  <a:pt x="9893981" y="309406"/>
                  <a:pt x="9893981" y="300089"/>
                </a:cubicBezTo>
                <a:close/>
                <a:moveTo>
                  <a:pt x="8133188" y="272140"/>
                </a:moveTo>
                <a:lnTo>
                  <a:pt x="8119214" y="300089"/>
                </a:lnTo>
                <a:cubicBezTo>
                  <a:pt x="8100581" y="337355"/>
                  <a:pt x="8091264" y="342013"/>
                  <a:pt x="8091264" y="314063"/>
                </a:cubicBezTo>
                <a:cubicBezTo>
                  <a:pt x="8091264" y="304747"/>
                  <a:pt x="8100581" y="295432"/>
                  <a:pt x="8119214" y="286114"/>
                </a:cubicBezTo>
                <a:close/>
                <a:moveTo>
                  <a:pt x="7755874" y="272140"/>
                </a:moveTo>
                <a:lnTo>
                  <a:pt x="7741901" y="286114"/>
                </a:lnTo>
                <a:cubicBezTo>
                  <a:pt x="7741901" y="295432"/>
                  <a:pt x="7737242" y="300089"/>
                  <a:pt x="7727925" y="300089"/>
                </a:cubicBezTo>
                <a:lnTo>
                  <a:pt x="7741901" y="300089"/>
                </a:lnTo>
                <a:cubicBezTo>
                  <a:pt x="7751218" y="300089"/>
                  <a:pt x="7760532" y="300089"/>
                  <a:pt x="7769848" y="300089"/>
                </a:cubicBezTo>
                <a:close/>
                <a:moveTo>
                  <a:pt x="5016862" y="258166"/>
                </a:moveTo>
                <a:cubicBezTo>
                  <a:pt x="5016862" y="258166"/>
                  <a:pt x="5012204" y="260495"/>
                  <a:pt x="5002888" y="265152"/>
                </a:cubicBezTo>
                <a:cubicBezTo>
                  <a:pt x="4993572" y="269809"/>
                  <a:pt x="4991241" y="276797"/>
                  <a:pt x="4995900" y="286114"/>
                </a:cubicBezTo>
                <a:cubicBezTo>
                  <a:pt x="5000560" y="295432"/>
                  <a:pt x="4998229" y="300089"/>
                  <a:pt x="4988912" y="300089"/>
                </a:cubicBezTo>
                <a:cubicBezTo>
                  <a:pt x="4998229" y="318721"/>
                  <a:pt x="5007546" y="314063"/>
                  <a:pt x="5016862" y="286114"/>
                </a:cubicBezTo>
                <a:close/>
                <a:moveTo>
                  <a:pt x="4960965" y="258166"/>
                </a:moveTo>
                <a:cubicBezTo>
                  <a:pt x="4951648" y="258166"/>
                  <a:pt x="4946990" y="260495"/>
                  <a:pt x="4946990" y="265152"/>
                </a:cubicBezTo>
                <a:cubicBezTo>
                  <a:pt x="4946990" y="269809"/>
                  <a:pt x="4949318" y="269809"/>
                  <a:pt x="4953977" y="265152"/>
                </a:cubicBezTo>
                <a:cubicBezTo>
                  <a:pt x="4958636" y="260495"/>
                  <a:pt x="4960965" y="258166"/>
                  <a:pt x="4960965" y="258166"/>
                </a:cubicBezTo>
                <a:close/>
                <a:moveTo>
                  <a:pt x="4751345" y="258166"/>
                </a:moveTo>
                <a:cubicBezTo>
                  <a:pt x="4742030" y="258166"/>
                  <a:pt x="4737372" y="262824"/>
                  <a:pt x="4737372" y="272140"/>
                </a:cubicBezTo>
                <a:cubicBezTo>
                  <a:pt x="4737372" y="281457"/>
                  <a:pt x="4739700" y="283785"/>
                  <a:pt x="4744359" y="279128"/>
                </a:cubicBezTo>
                <a:cubicBezTo>
                  <a:pt x="4749016" y="274470"/>
                  <a:pt x="4751345" y="267483"/>
                  <a:pt x="4751345" y="258166"/>
                </a:cubicBezTo>
                <a:close/>
                <a:moveTo>
                  <a:pt x="8199566" y="237205"/>
                </a:moveTo>
                <a:cubicBezTo>
                  <a:pt x="8197237" y="237205"/>
                  <a:pt x="8193744" y="239533"/>
                  <a:pt x="8189084" y="244191"/>
                </a:cubicBezTo>
                <a:lnTo>
                  <a:pt x="8203060" y="244191"/>
                </a:lnTo>
                <a:cubicBezTo>
                  <a:pt x="8203060" y="239533"/>
                  <a:pt x="8201896" y="237205"/>
                  <a:pt x="8199566" y="237205"/>
                </a:cubicBezTo>
                <a:close/>
                <a:moveTo>
                  <a:pt x="5093722" y="230217"/>
                </a:moveTo>
                <a:cubicBezTo>
                  <a:pt x="5079749" y="230217"/>
                  <a:pt x="5072761" y="239533"/>
                  <a:pt x="5072761" y="258166"/>
                </a:cubicBezTo>
                <a:cubicBezTo>
                  <a:pt x="5072761" y="276797"/>
                  <a:pt x="5072761" y="290773"/>
                  <a:pt x="5072761" y="300089"/>
                </a:cubicBezTo>
                <a:lnTo>
                  <a:pt x="5086734" y="286114"/>
                </a:lnTo>
                <a:cubicBezTo>
                  <a:pt x="5086734" y="276797"/>
                  <a:pt x="5089064" y="269809"/>
                  <a:pt x="5093722" y="265152"/>
                </a:cubicBezTo>
                <a:cubicBezTo>
                  <a:pt x="5098382" y="260495"/>
                  <a:pt x="5103039" y="253509"/>
                  <a:pt x="5107696" y="244191"/>
                </a:cubicBezTo>
                <a:cubicBezTo>
                  <a:pt x="5112356" y="234874"/>
                  <a:pt x="5107696" y="230217"/>
                  <a:pt x="5093722" y="230217"/>
                </a:cubicBezTo>
                <a:close/>
                <a:moveTo>
                  <a:pt x="8196072" y="225849"/>
                </a:moveTo>
                <a:cubicBezTo>
                  <a:pt x="8203060" y="224102"/>
                  <a:pt x="8210046" y="230217"/>
                  <a:pt x="8217034" y="244191"/>
                </a:cubicBezTo>
                <a:cubicBezTo>
                  <a:pt x="8217034" y="253509"/>
                  <a:pt x="8214706" y="260495"/>
                  <a:pt x="8210046" y="265152"/>
                </a:cubicBezTo>
                <a:cubicBezTo>
                  <a:pt x="8205389" y="269809"/>
                  <a:pt x="8198403" y="267483"/>
                  <a:pt x="8189084" y="258166"/>
                </a:cubicBezTo>
                <a:cubicBezTo>
                  <a:pt x="8179770" y="258166"/>
                  <a:pt x="8175111" y="255836"/>
                  <a:pt x="8175111" y="251179"/>
                </a:cubicBezTo>
                <a:cubicBezTo>
                  <a:pt x="8175111" y="246521"/>
                  <a:pt x="8179770" y="239533"/>
                  <a:pt x="8189084" y="230217"/>
                </a:cubicBezTo>
                <a:cubicBezTo>
                  <a:pt x="8191415" y="227888"/>
                  <a:pt x="8193744" y="226431"/>
                  <a:pt x="8196072" y="225849"/>
                </a:cubicBezTo>
                <a:close/>
                <a:moveTo>
                  <a:pt x="7811774" y="219736"/>
                </a:moveTo>
                <a:cubicBezTo>
                  <a:pt x="7814102" y="219736"/>
                  <a:pt x="7816431" y="220900"/>
                  <a:pt x="7818760" y="223229"/>
                </a:cubicBezTo>
                <a:cubicBezTo>
                  <a:pt x="7823418" y="227886"/>
                  <a:pt x="7821090" y="230217"/>
                  <a:pt x="7811774" y="230217"/>
                </a:cubicBezTo>
                <a:lnTo>
                  <a:pt x="7797798" y="230217"/>
                </a:lnTo>
                <a:cubicBezTo>
                  <a:pt x="7797798" y="230217"/>
                  <a:pt x="7800128" y="227886"/>
                  <a:pt x="7804786" y="223229"/>
                </a:cubicBezTo>
                <a:cubicBezTo>
                  <a:pt x="7807114" y="220900"/>
                  <a:pt x="7809443" y="219736"/>
                  <a:pt x="7811774" y="219736"/>
                </a:cubicBezTo>
                <a:close/>
                <a:moveTo>
                  <a:pt x="5212506" y="216241"/>
                </a:moveTo>
                <a:cubicBezTo>
                  <a:pt x="5203190" y="216241"/>
                  <a:pt x="5198530" y="218572"/>
                  <a:pt x="5198530" y="223229"/>
                </a:cubicBezTo>
                <a:cubicBezTo>
                  <a:pt x="5198530" y="227886"/>
                  <a:pt x="5200861" y="230217"/>
                  <a:pt x="5205518" y="230217"/>
                </a:cubicBezTo>
                <a:cubicBezTo>
                  <a:pt x="5210178" y="230217"/>
                  <a:pt x="5212506" y="225560"/>
                  <a:pt x="5212506" y="216241"/>
                </a:cubicBezTo>
                <a:close/>
                <a:moveTo>
                  <a:pt x="8204807" y="207509"/>
                </a:moveTo>
                <a:cubicBezTo>
                  <a:pt x="8205971" y="206344"/>
                  <a:pt x="8207718" y="206926"/>
                  <a:pt x="8210046" y="209255"/>
                </a:cubicBezTo>
                <a:cubicBezTo>
                  <a:pt x="8214706" y="213912"/>
                  <a:pt x="8217034" y="216241"/>
                  <a:pt x="8217034" y="216241"/>
                </a:cubicBezTo>
                <a:cubicBezTo>
                  <a:pt x="8217034" y="216241"/>
                  <a:pt x="8212377" y="216241"/>
                  <a:pt x="8203060" y="216241"/>
                </a:cubicBezTo>
                <a:cubicBezTo>
                  <a:pt x="8203060" y="211584"/>
                  <a:pt x="8203642" y="208673"/>
                  <a:pt x="8204807" y="207509"/>
                </a:cubicBezTo>
                <a:close/>
                <a:moveTo>
                  <a:pt x="5002888" y="205762"/>
                </a:moveTo>
                <a:cubicBezTo>
                  <a:pt x="4998229" y="205762"/>
                  <a:pt x="4993572" y="206926"/>
                  <a:pt x="4988912" y="209255"/>
                </a:cubicBezTo>
                <a:cubicBezTo>
                  <a:pt x="4979598" y="213912"/>
                  <a:pt x="4974939" y="220898"/>
                  <a:pt x="4974939" y="230217"/>
                </a:cubicBezTo>
                <a:cubicBezTo>
                  <a:pt x="4974939" y="230217"/>
                  <a:pt x="4977268" y="232545"/>
                  <a:pt x="4981926" y="237205"/>
                </a:cubicBezTo>
                <a:cubicBezTo>
                  <a:pt x="4986584" y="241862"/>
                  <a:pt x="4988912" y="244191"/>
                  <a:pt x="4988912" y="244191"/>
                </a:cubicBezTo>
                <a:lnTo>
                  <a:pt x="5002888" y="244191"/>
                </a:lnTo>
                <a:lnTo>
                  <a:pt x="5016862" y="244191"/>
                </a:lnTo>
                <a:lnTo>
                  <a:pt x="5016862" y="230217"/>
                </a:lnTo>
                <a:cubicBezTo>
                  <a:pt x="5026178" y="230217"/>
                  <a:pt x="5030838" y="227886"/>
                  <a:pt x="5030838" y="223229"/>
                </a:cubicBezTo>
                <a:cubicBezTo>
                  <a:pt x="5030838" y="218572"/>
                  <a:pt x="5026178" y="213912"/>
                  <a:pt x="5016862" y="209255"/>
                </a:cubicBezTo>
                <a:cubicBezTo>
                  <a:pt x="5012204" y="206926"/>
                  <a:pt x="5007546" y="205762"/>
                  <a:pt x="5002888" y="205762"/>
                </a:cubicBezTo>
                <a:close/>
                <a:moveTo>
                  <a:pt x="9907954" y="202267"/>
                </a:moveTo>
                <a:cubicBezTo>
                  <a:pt x="9917273" y="202267"/>
                  <a:pt x="9919600" y="204598"/>
                  <a:pt x="9914942" y="209255"/>
                </a:cubicBezTo>
                <a:cubicBezTo>
                  <a:pt x="9910285" y="213912"/>
                  <a:pt x="9903297" y="216241"/>
                  <a:pt x="9893981" y="216241"/>
                </a:cubicBezTo>
                <a:cubicBezTo>
                  <a:pt x="9893981" y="206925"/>
                  <a:pt x="9898638" y="202267"/>
                  <a:pt x="9907954" y="202267"/>
                </a:cubicBezTo>
                <a:close/>
                <a:moveTo>
                  <a:pt x="7895620" y="202267"/>
                </a:moveTo>
                <a:lnTo>
                  <a:pt x="7853697" y="244191"/>
                </a:lnTo>
                <a:lnTo>
                  <a:pt x="7881646" y="230217"/>
                </a:lnTo>
                <a:cubicBezTo>
                  <a:pt x="7881646" y="220898"/>
                  <a:pt x="7886304" y="211584"/>
                  <a:pt x="7895620" y="202267"/>
                </a:cubicBezTo>
                <a:close/>
                <a:moveTo>
                  <a:pt x="9977827" y="188294"/>
                </a:moveTo>
                <a:cubicBezTo>
                  <a:pt x="9987145" y="188294"/>
                  <a:pt x="9991803" y="188294"/>
                  <a:pt x="9991803" y="188294"/>
                </a:cubicBezTo>
                <a:lnTo>
                  <a:pt x="9977827" y="202267"/>
                </a:lnTo>
                <a:cubicBezTo>
                  <a:pt x="9977827" y="202267"/>
                  <a:pt x="9977827" y="197610"/>
                  <a:pt x="9977827" y="188294"/>
                </a:cubicBezTo>
                <a:close/>
                <a:moveTo>
                  <a:pt x="9866031" y="188294"/>
                </a:moveTo>
                <a:lnTo>
                  <a:pt x="9866031" y="202267"/>
                </a:lnTo>
                <a:lnTo>
                  <a:pt x="9852057" y="216241"/>
                </a:lnTo>
                <a:lnTo>
                  <a:pt x="9852057" y="202267"/>
                </a:lnTo>
                <a:cubicBezTo>
                  <a:pt x="9861374" y="192951"/>
                  <a:pt x="9866031" y="188294"/>
                  <a:pt x="9866031" y="188294"/>
                </a:cubicBezTo>
                <a:close/>
                <a:moveTo>
                  <a:pt x="5338278" y="188294"/>
                </a:moveTo>
                <a:cubicBezTo>
                  <a:pt x="5338278" y="188294"/>
                  <a:pt x="5335950" y="190622"/>
                  <a:pt x="5331290" y="195280"/>
                </a:cubicBezTo>
                <a:cubicBezTo>
                  <a:pt x="5326631" y="199937"/>
                  <a:pt x="5328962" y="202267"/>
                  <a:pt x="5338278" y="202267"/>
                </a:cubicBezTo>
                <a:cubicBezTo>
                  <a:pt x="5347594" y="192951"/>
                  <a:pt x="5347594" y="188294"/>
                  <a:pt x="5338278" y="188294"/>
                </a:cubicBezTo>
                <a:close/>
                <a:moveTo>
                  <a:pt x="7973354" y="184799"/>
                </a:moveTo>
                <a:cubicBezTo>
                  <a:pt x="7968112" y="184799"/>
                  <a:pt x="7965492" y="195280"/>
                  <a:pt x="7965492" y="216241"/>
                </a:cubicBezTo>
                <a:lnTo>
                  <a:pt x="7979466" y="202267"/>
                </a:lnTo>
                <a:lnTo>
                  <a:pt x="7979466" y="188294"/>
                </a:lnTo>
                <a:cubicBezTo>
                  <a:pt x="7977138" y="185965"/>
                  <a:pt x="7975100" y="184799"/>
                  <a:pt x="7973354" y="184799"/>
                </a:cubicBezTo>
                <a:close/>
                <a:moveTo>
                  <a:pt x="9838082" y="174318"/>
                </a:moveTo>
                <a:cubicBezTo>
                  <a:pt x="9838082" y="174318"/>
                  <a:pt x="9838082" y="178975"/>
                  <a:pt x="9838082" y="188294"/>
                </a:cubicBezTo>
                <a:cubicBezTo>
                  <a:pt x="9838082" y="197610"/>
                  <a:pt x="9835753" y="202267"/>
                  <a:pt x="9831096" y="202267"/>
                </a:cubicBezTo>
                <a:cubicBezTo>
                  <a:pt x="9826437" y="202267"/>
                  <a:pt x="9824108" y="197610"/>
                  <a:pt x="9824108" y="188294"/>
                </a:cubicBezTo>
                <a:close/>
                <a:moveTo>
                  <a:pt x="5093722" y="174318"/>
                </a:moveTo>
                <a:cubicBezTo>
                  <a:pt x="5089064" y="174318"/>
                  <a:pt x="5086734" y="178975"/>
                  <a:pt x="5086734" y="188294"/>
                </a:cubicBezTo>
                <a:cubicBezTo>
                  <a:pt x="5086734" y="197610"/>
                  <a:pt x="5086734" y="202267"/>
                  <a:pt x="5086734" y="202267"/>
                </a:cubicBezTo>
                <a:cubicBezTo>
                  <a:pt x="5086734" y="202267"/>
                  <a:pt x="5089064" y="197610"/>
                  <a:pt x="5093722" y="188294"/>
                </a:cubicBezTo>
                <a:cubicBezTo>
                  <a:pt x="5098382" y="178975"/>
                  <a:pt x="5098382" y="174318"/>
                  <a:pt x="5093722" y="174318"/>
                </a:cubicBezTo>
                <a:close/>
                <a:moveTo>
                  <a:pt x="5030838" y="174318"/>
                </a:moveTo>
                <a:cubicBezTo>
                  <a:pt x="5021521" y="174318"/>
                  <a:pt x="5016862" y="178975"/>
                  <a:pt x="5016862" y="188294"/>
                </a:cubicBezTo>
                <a:cubicBezTo>
                  <a:pt x="5016862" y="197610"/>
                  <a:pt x="5019190" y="199937"/>
                  <a:pt x="5023850" y="195280"/>
                </a:cubicBezTo>
                <a:cubicBezTo>
                  <a:pt x="5028509" y="190622"/>
                  <a:pt x="5030838" y="183636"/>
                  <a:pt x="5030838" y="174318"/>
                </a:cubicBezTo>
                <a:close/>
                <a:moveTo>
                  <a:pt x="8189084" y="165584"/>
                </a:moveTo>
                <a:cubicBezTo>
                  <a:pt x="8193744" y="164421"/>
                  <a:pt x="8198401" y="165001"/>
                  <a:pt x="8203060" y="167330"/>
                </a:cubicBezTo>
                <a:cubicBezTo>
                  <a:pt x="8212377" y="171989"/>
                  <a:pt x="8214706" y="176648"/>
                  <a:pt x="8210046" y="181306"/>
                </a:cubicBezTo>
                <a:cubicBezTo>
                  <a:pt x="8205389" y="185963"/>
                  <a:pt x="8203060" y="183636"/>
                  <a:pt x="8203060" y="174318"/>
                </a:cubicBezTo>
                <a:lnTo>
                  <a:pt x="8189084" y="188294"/>
                </a:lnTo>
                <a:cubicBezTo>
                  <a:pt x="8179770" y="197610"/>
                  <a:pt x="8175111" y="206925"/>
                  <a:pt x="8175111" y="216241"/>
                </a:cubicBezTo>
                <a:lnTo>
                  <a:pt x="8147162" y="244191"/>
                </a:lnTo>
                <a:cubicBezTo>
                  <a:pt x="8147162" y="234874"/>
                  <a:pt x="8151820" y="230217"/>
                  <a:pt x="8161135" y="230217"/>
                </a:cubicBezTo>
                <a:cubicBezTo>
                  <a:pt x="8161135" y="230217"/>
                  <a:pt x="8161135" y="227886"/>
                  <a:pt x="8161135" y="223229"/>
                </a:cubicBezTo>
                <a:cubicBezTo>
                  <a:pt x="8161135" y="218572"/>
                  <a:pt x="8161135" y="213912"/>
                  <a:pt x="8161135" y="209255"/>
                </a:cubicBezTo>
                <a:cubicBezTo>
                  <a:pt x="8161135" y="204598"/>
                  <a:pt x="8163466" y="197610"/>
                  <a:pt x="8168123" y="188294"/>
                </a:cubicBezTo>
                <a:cubicBezTo>
                  <a:pt x="8172782" y="178975"/>
                  <a:pt x="8175111" y="174318"/>
                  <a:pt x="8175111" y="174318"/>
                </a:cubicBezTo>
                <a:cubicBezTo>
                  <a:pt x="8179770" y="169661"/>
                  <a:pt x="8184428" y="166750"/>
                  <a:pt x="8189084" y="165584"/>
                </a:cubicBezTo>
                <a:close/>
                <a:moveTo>
                  <a:pt x="9873796" y="163965"/>
                </a:moveTo>
                <a:lnTo>
                  <a:pt x="9866031" y="174318"/>
                </a:lnTo>
                <a:lnTo>
                  <a:pt x="9852057" y="174318"/>
                </a:lnTo>
                <a:cubicBezTo>
                  <a:pt x="9859043" y="171989"/>
                  <a:pt x="9865158" y="169369"/>
                  <a:pt x="9870397" y="166457"/>
                </a:cubicBezTo>
                <a:close/>
                <a:moveTo>
                  <a:pt x="9921930" y="160344"/>
                </a:moveTo>
                <a:cubicBezTo>
                  <a:pt x="9931247" y="160344"/>
                  <a:pt x="9938234" y="162673"/>
                  <a:pt x="9942892" y="167330"/>
                </a:cubicBezTo>
                <a:cubicBezTo>
                  <a:pt x="9947549" y="171989"/>
                  <a:pt x="9949878" y="174318"/>
                  <a:pt x="9949878" y="174318"/>
                </a:cubicBezTo>
                <a:cubicBezTo>
                  <a:pt x="9959196" y="174318"/>
                  <a:pt x="9963853" y="174318"/>
                  <a:pt x="9963853" y="174318"/>
                </a:cubicBezTo>
                <a:cubicBezTo>
                  <a:pt x="9963853" y="174318"/>
                  <a:pt x="9963853" y="178975"/>
                  <a:pt x="9963853" y="188294"/>
                </a:cubicBezTo>
                <a:lnTo>
                  <a:pt x="9935904" y="188294"/>
                </a:lnTo>
                <a:lnTo>
                  <a:pt x="9921930" y="188294"/>
                </a:lnTo>
                <a:lnTo>
                  <a:pt x="9907954" y="188294"/>
                </a:lnTo>
                <a:cubicBezTo>
                  <a:pt x="9917273" y="178975"/>
                  <a:pt x="9921930" y="174318"/>
                  <a:pt x="9921930" y="174318"/>
                </a:cubicBezTo>
                <a:cubicBezTo>
                  <a:pt x="9921930" y="174318"/>
                  <a:pt x="9921930" y="169661"/>
                  <a:pt x="9921930" y="160344"/>
                </a:cubicBezTo>
                <a:close/>
                <a:moveTo>
                  <a:pt x="5464050" y="160344"/>
                </a:moveTo>
                <a:cubicBezTo>
                  <a:pt x="5454731" y="160344"/>
                  <a:pt x="5450074" y="165001"/>
                  <a:pt x="5450074" y="174318"/>
                </a:cubicBezTo>
                <a:cubicBezTo>
                  <a:pt x="5450074" y="183636"/>
                  <a:pt x="5452402" y="185963"/>
                  <a:pt x="5457062" y="181306"/>
                </a:cubicBezTo>
                <a:cubicBezTo>
                  <a:pt x="5461719" y="176648"/>
                  <a:pt x="5464050" y="169661"/>
                  <a:pt x="5464050" y="160344"/>
                </a:cubicBezTo>
                <a:close/>
                <a:moveTo>
                  <a:pt x="5352252" y="160344"/>
                </a:moveTo>
                <a:lnTo>
                  <a:pt x="5352252" y="174318"/>
                </a:lnTo>
                <a:cubicBezTo>
                  <a:pt x="5361568" y="174318"/>
                  <a:pt x="5366226" y="174318"/>
                  <a:pt x="5366226" y="174318"/>
                </a:cubicBezTo>
                <a:close/>
                <a:moveTo>
                  <a:pt x="5331290" y="160344"/>
                </a:moveTo>
                <a:cubicBezTo>
                  <a:pt x="5326631" y="160344"/>
                  <a:pt x="5324302" y="165001"/>
                  <a:pt x="5324302" y="174318"/>
                </a:cubicBezTo>
                <a:cubicBezTo>
                  <a:pt x="5333619" y="174318"/>
                  <a:pt x="5338278" y="171989"/>
                  <a:pt x="5338278" y="167330"/>
                </a:cubicBezTo>
                <a:cubicBezTo>
                  <a:pt x="5338278" y="162673"/>
                  <a:pt x="5335950" y="160344"/>
                  <a:pt x="5331290" y="160344"/>
                </a:cubicBezTo>
                <a:close/>
                <a:moveTo>
                  <a:pt x="8231008" y="132395"/>
                </a:moveTo>
                <a:lnTo>
                  <a:pt x="8244984" y="146368"/>
                </a:lnTo>
                <a:lnTo>
                  <a:pt x="8217034" y="160344"/>
                </a:lnTo>
                <a:lnTo>
                  <a:pt x="8203060" y="160344"/>
                </a:lnTo>
                <a:lnTo>
                  <a:pt x="8203060" y="146368"/>
                </a:lnTo>
                <a:cubicBezTo>
                  <a:pt x="8212377" y="137052"/>
                  <a:pt x="8221693" y="132395"/>
                  <a:pt x="8231008" y="132395"/>
                </a:cubicBezTo>
                <a:close/>
                <a:moveTo>
                  <a:pt x="4821220" y="132395"/>
                </a:moveTo>
                <a:cubicBezTo>
                  <a:pt x="4821220" y="132395"/>
                  <a:pt x="4814232" y="137052"/>
                  <a:pt x="4800256" y="146368"/>
                </a:cubicBezTo>
                <a:cubicBezTo>
                  <a:pt x="4786282" y="155687"/>
                  <a:pt x="4774637" y="167330"/>
                  <a:pt x="4765320" y="181306"/>
                </a:cubicBezTo>
                <a:cubicBezTo>
                  <a:pt x="4756004" y="195280"/>
                  <a:pt x="4751345" y="206925"/>
                  <a:pt x="4751345" y="216241"/>
                </a:cubicBezTo>
                <a:lnTo>
                  <a:pt x="4779294" y="202267"/>
                </a:lnTo>
                <a:lnTo>
                  <a:pt x="4779294" y="230217"/>
                </a:lnTo>
                <a:lnTo>
                  <a:pt x="4779294" y="244191"/>
                </a:lnTo>
                <a:lnTo>
                  <a:pt x="4765320" y="272140"/>
                </a:lnTo>
                <a:lnTo>
                  <a:pt x="4793270" y="258166"/>
                </a:lnTo>
                <a:cubicBezTo>
                  <a:pt x="4802585" y="248848"/>
                  <a:pt x="4811903" y="244191"/>
                  <a:pt x="4821220" y="244191"/>
                </a:cubicBezTo>
                <a:cubicBezTo>
                  <a:pt x="4830534" y="244191"/>
                  <a:pt x="4835194" y="237205"/>
                  <a:pt x="4835194" y="223229"/>
                </a:cubicBezTo>
                <a:cubicBezTo>
                  <a:pt x="4835194" y="209255"/>
                  <a:pt x="4830534" y="202267"/>
                  <a:pt x="4821220" y="202267"/>
                </a:cubicBezTo>
                <a:cubicBezTo>
                  <a:pt x="4802585" y="211584"/>
                  <a:pt x="4807244" y="202267"/>
                  <a:pt x="4835194" y="174318"/>
                </a:cubicBezTo>
                <a:lnTo>
                  <a:pt x="4849167" y="146368"/>
                </a:lnTo>
                <a:cubicBezTo>
                  <a:pt x="4839852" y="137052"/>
                  <a:pt x="4835194" y="137052"/>
                  <a:pt x="4835194" y="146368"/>
                </a:cubicBezTo>
                <a:lnTo>
                  <a:pt x="4821220" y="146368"/>
                </a:lnTo>
                <a:close/>
                <a:moveTo>
                  <a:pt x="9892234" y="121916"/>
                </a:moveTo>
                <a:cubicBezTo>
                  <a:pt x="9893398" y="121916"/>
                  <a:pt x="9893981" y="123078"/>
                  <a:pt x="9893981" y="125407"/>
                </a:cubicBezTo>
                <a:cubicBezTo>
                  <a:pt x="9893981" y="130064"/>
                  <a:pt x="9893981" y="132395"/>
                  <a:pt x="9893981" y="132395"/>
                </a:cubicBezTo>
                <a:cubicBezTo>
                  <a:pt x="9893981" y="141711"/>
                  <a:pt x="9890486" y="149863"/>
                  <a:pt x="9883500" y="156849"/>
                </a:cubicBezTo>
                <a:lnTo>
                  <a:pt x="9873796" y="163965"/>
                </a:lnTo>
                <a:lnTo>
                  <a:pt x="9876512" y="160344"/>
                </a:lnTo>
                <a:cubicBezTo>
                  <a:pt x="9878842" y="155687"/>
                  <a:pt x="9880005" y="151028"/>
                  <a:pt x="9880005" y="146368"/>
                </a:cubicBezTo>
                <a:cubicBezTo>
                  <a:pt x="9880005" y="137052"/>
                  <a:pt x="9880005" y="132395"/>
                  <a:pt x="9880005" y="132395"/>
                </a:cubicBezTo>
                <a:cubicBezTo>
                  <a:pt x="9880005" y="132395"/>
                  <a:pt x="9882335" y="130064"/>
                  <a:pt x="9886993" y="125407"/>
                </a:cubicBezTo>
                <a:cubicBezTo>
                  <a:pt x="9889321" y="123078"/>
                  <a:pt x="9891068" y="121916"/>
                  <a:pt x="9892234" y="121916"/>
                </a:cubicBezTo>
                <a:close/>
                <a:moveTo>
                  <a:pt x="7839721" y="118421"/>
                </a:moveTo>
                <a:cubicBezTo>
                  <a:pt x="7839721" y="127737"/>
                  <a:pt x="7835064" y="132395"/>
                  <a:pt x="7825748" y="132395"/>
                </a:cubicBezTo>
                <a:cubicBezTo>
                  <a:pt x="7825748" y="141711"/>
                  <a:pt x="7830404" y="146368"/>
                  <a:pt x="7839721" y="146368"/>
                </a:cubicBezTo>
                <a:lnTo>
                  <a:pt x="7811774" y="188294"/>
                </a:lnTo>
                <a:cubicBezTo>
                  <a:pt x="7802457" y="197610"/>
                  <a:pt x="7797798" y="202267"/>
                  <a:pt x="7797798" y="202267"/>
                </a:cubicBezTo>
                <a:lnTo>
                  <a:pt x="7783824" y="216241"/>
                </a:lnTo>
                <a:cubicBezTo>
                  <a:pt x="7774508" y="216241"/>
                  <a:pt x="7774508" y="220898"/>
                  <a:pt x="7783824" y="230217"/>
                </a:cubicBezTo>
                <a:lnTo>
                  <a:pt x="7769848" y="230217"/>
                </a:lnTo>
                <a:lnTo>
                  <a:pt x="7741901" y="244191"/>
                </a:lnTo>
                <a:cubicBezTo>
                  <a:pt x="7751218" y="244191"/>
                  <a:pt x="7755874" y="244191"/>
                  <a:pt x="7755874" y="244191"/>
                </a:cubicBezTo>
                <a:cubicBezTo>
                  <a:pt x="7755874" y="244191"/>
                  <a:pt x="7758204" y="246521"/>
                  <a:pt x="7762862" y="251179"/>
                </a:cubicBezTo>
                <a:cubicBezTo>
                  <a:pt x="7767520" y="255836"/>
                  <a:pt x="7769848" y="253509"/>
                  <a:pt x="7769848" y="244191"/>
                </a:cubicBezTo>
                <a:cubicBezTo>
                  <a:pt x="7779165" y="244191"/>
                  <a:pt x="7788482" y="248848"/>
                  <a:pt x="7797798" y="258166"/>
                </a:cubicBezTo>
                <a:lnTo>
                  <a:pt x="7811774" y="258166"/>
                </a:lnTo>
                <a:lnTo>
                  <a:pt x="7825748" y="244191"/>
                </a:lnTo>
                <a:lnTo>
                  <a:pt x="7839721" y="230217"/>
                </a:lnTo>
                <a:cubicBezTo>
                  <a:pt x="7849038" y="220898"/>
                  <a:pt x="7853697" y="216241"/>
                  <a:pt x="7853697" y="216241"/>
                </a:cubicBezTo>
                <a:cubicBezTo>
                  <a:pt x="7853697" y="216241"/>
                  <a:pt x="7849038" y="211584"/>
                  <a:pt x="7839721" y="202267"/>
                </a:cubicBezTo>
                <a:cubicBezTo>
                  <a:pt x="7839721" y="202267"/>
                  <a:pt x="7842052" y="197610"/>
                  <a:pt x="7846709" y="188294"/>
                </a:cubicBezTo>
                <a:cubicBezTo>
                  <a:pt x="7851366" y="178975"/>
                  <a:pt x="7853697" y="178975"/>
                  <a:pt x="7853697" y="188294"/>
                </a:cubicBezTo>
                <a:lnTo>
                  <a:pt x="7867670" y="202267"/>
                </a:lnTo>
                <a:cubicBezTo>
                  <a:pt x="7867670" y="192951"/>
                  <a:pt x="7867670" y="188294"/>
                  <a:pt x="7867670" y="188294"/>
                </a:cubicBezTo>
                <a:lnTo>
                  <a:pt x="7881646" y="174318"/>
                </a:lnTo>
                <a:cubicBezTo>
                  <a:pt x="7872330" y="165001"/>
                  <a:pt x="7867670" y="153356"/>
                  <a:pt x="7867670" y="139382"/>
                </a:cubicBezTo>
                <a:cubicBezTo>
                  <a:pt x="7867670" y="125407"/>
                  <a:pt x="7863014" y="118421"/>
                  <a:pt x="7853697" y="118421"/>
                </a:cubicBezTo>
                <a:close/>
                <a:moveTo>
                  <a:pt x="5792450" y="118421"/>
                </a:moveTo>
                <a:cubicBezTo>
                  <a:pt x="5797108" y="118421"/>
                  <a:pt x="5799438" y="120750"/>
                  <a:pt x="5799438" y="125407"/>
                </a:cubicBezTo>
                <a:cubicBezTo>
                  <a:pt x="5799438" y="130064"/>
                  <a:pt x="5794778" y="132395"/>
                  <a:pt x="5785464" y="132395"/>
                </a:cubicBezTo>
                <a:cubicBezTo>
                  <a:pt x="5785464" y="123078"/>
                  <a:pt x="5787792" y="118421"/>
                  <a:pt x="5792450" y="118421"/>
                </a:cubicBezTo>
                <a:close/>
                <a:moveTo>
                  <a:pt x="4877116" y="118421"/>
                </a:moveTo>
                <a:cubicBezTo>
                  <a:pt x="4867800" y="118421"/>
                  <a:pt x="4863143" y="120750"/>
                  <a:pt x="4863143" y="125407"/>
                </a:cubicBezTo>
                <a:cubicBezTo>
                  <a:pt x="4863143" y="130064"/>
                  <a:pt x="4865472" y="132395"/>
                  <a:pt x="4870129" y="132395"/>
                </a:cubicBezTo>
                <a:cubicBezTo>
                  <a:pt x="4874788" y="132395"/>
                  <a:pt x="4877116" y="127737"/>
                  <a:pt x="4877116" y="118421"/>
                </a:cubicBezTo>
                <a:close/>
                <a:moveTo>
                  <a:pt x="7962696" y="107240"/>
                </a:moveTo>
                <a:lnTo>
                  <a:pt x="7965492" y="107940"/>
                </a:lnTo>
                <a:cubicBezTo>
                  <a:pt x="7970150" y="110269"/>
                  <a:pt x="7974809" y="113762"/>
                  <a:pt x="7979466" y="118421"/>
                </a:cubicBezTo>
                <a:close/>
                <a:moveTo>
                  <a:pt x="5897260" y="104445"/>
                </a:moveTo>
                <a:cubicBezTo>
                  <a:pt x="5897260" y="104445"/>
                  <a:pt x="5897260" y="109102"/>
                  <a:pt x="5897260" y="118421"/>
                </a:cubicBezTo>
                <a:lnTo>
                  <a:pt x="5883284" y="132395"/>
                </a:lnTo>
                <a:cubicBezTo>
                  <a:pt x="5873969" y="132395"/>
                  <a:pt x="5873969" y="127737"/>
                  <a:pt x="5883284" y="118421"/>
                </a:cubicBezTo>
                <a:close/>
                <a:moveTo>
                  <a:pt x="5128658" y="104445"/>
                </a:moveTo>
                <a:lnTo>
                  <a:pt x="5114684" y="118421"/>
                </a:lnTo>
                <a:cubicBezTo>
                  <a:pt x="5114684" y="118421"/>
                  <a:pt x="5112356" y="120750"/>
                  <a:pt x="5107696" y="125407"/>
                </a:cubicBezTo>
                <a:cubicBezTo>
                  <a:pt x="5103039" y="130064"/>
                  <a:pt x="5100710" y="134725"/>
                  <a:pt x="5100710" y="139382"/>
                </a:cubicBezTo>
                <a:cubicBezTo>
                  <a:pt x="5100710" y="144040"/>
                  <a:pt x="5100710" y="146368"/>
                  <a:pt x="5100710" y="146368"/>
                </a:cubicBezTo>
                <a:cubicBezTo>
                  <a:pt x="5091394" y="155687"/>
                  <a:pt x="5091394" y="165001"/>
                  <a:pt x="5100710" y="174318"/>
                </a:cubicBezTo>
                <a:cubicBezTo>
                  <a:pt x="5110025" y="165001"/>
                  <a:pt x="5119344" y="155687"/>
                  <a:pt x="5128658" y="146368"/>
                </a:cubicBezTo>
                <a:lnTo>
                  <a:pt x="5142634" y="118421"/>
                </a:lnTo>
                <a:lnTo>
                  <a:pt x="5156608" y="104445"/>
                </a:lnTo>
                <a:close/>
                <a:moveTo>
                  <a:pt x="5100710" y="104445"/>
                </a:moveTo>
                <a:lnTo>
                  <a:pt x="5072761" y="118421"/>
                </a:lnTo>
                <a:cubicBezTo>
                  <a:pt x="5072761" y="127737"/>
                  <a:pt x="5070432" y="132395"/>
                  <a:pt x="5065773" y="132395"/>
                </a:cubicBezTo>
                <a:cubicBezTo>
                  <a:pt x="5061114" y="132395"/>
                  <a:pt x="5058786" y="137052"/>
                  <a:pt x="5058786" y="146368"/>
                </a:cubicBezTo>
                <a:lnTo>
                  <a:pt x="5072761" y="146368"/>
                </a:lnTo>
                <a:cubicBezTo>
                  <a:pt x="5072761" y="137052"/>
                  <a:pt x="5075090" y="132395"/>
                  <a:pt x="5079749" y="132395"/>
                </a:cubicBezTo>
                <a:cubicBezTo>
                  <a:pt x="5084406" y="132395"/>
                  <a:pt x="5086734" y="127737"/>
                  <a:pt x="5086734" y="118421"/>
                </a:cubicBezTo>
                <a:cubicBezTo>
                  <a:pt x="5096051" y="118421"/>
                  <a:pt x="5100710" y="113762"/>
                  <a:pt x="5100710" y="104445"/>
                </a:cubicBezTo>
                <a:close/>
                <a:moveTo>
                  <a:pt x="4863143" y="104445"/>
                </a:moveTo>
                <a:lnTo>
                  <a:pt x="4835194" y="118421"/>
                </a:lnTo>
                <a:lnTo>
                  <a:pt x="4849167" y="118421"/>
                </a:lnTo>
                <a:cubicBezTo>
                  <a:pt x="4858484" y="109102"/>
                  <a:pt x="4863143" y="104445"/>
                  <a:pt x="4863143" y="104445"/>
                </a:cubicBezTo>
                <a:close/>
                <a:moveTo>
                  <a:pt x="9935904" y="90472"/>
                </a:moveTo>
                <a:cubicBezTo>
                  <a:pt x="9945220" y="90472"/>
                  <a:pt x="9949878" y="90472"/>
                  <a:pt x="9949878" y="90472"/>
                </a:cubicBezTo>
                <a:cubicBezTo>
                  <a:pt x="9949878" y="90472"/>
                  <a:pt x="9945220" y="95129"/>
                  <a:pt x="9935904" y="104445"/>
                </a:cubicBezTo>
                <a:close/>
                <a:moveTo>
                  <a:pt x="7937544" y="90472"/>
                </a:moveTo>
                <a:lnTo>
                  <a:pt x="7962696" y="107240"/>
                </a:lnTo>
                <a:lnTo>
                  <a:pt x="7951519" y="104445"/>
                </a:lnTo>
                <a:close/>
                <a:moveTo>
                  <a:pt x="5016862" y="90472"/>
                </a:moveTo>
                <a:cubicBezTo>
                  <a:pt x="5007546" y="99788"/>
                  <a:pt x="5002888" y="109102"/>
                  <a:pt x="5002888" y="118421"/>
                </a:cubicBezTo>
                <a:lnTo>
                  <a:pt x="5016862" y="132395"/>
                </a:lnTo>
                <a:lnTo>
                  <a:pt x="5016862" y="118421"/>
                </a:lnTo>
                <a:cubicBezTo>
                  <a:pt x="5016862" y="109102"/>
                  <a:pt x="5016862" y="104445"/>
                  <a:pt x="5016862" y="104445"/>
                </a:cubicBezTo>
                <a:cubicBezTo>
                  <a:pt x="5016862" y="104445"/>
                  <a:pt x="5021521" y="104445"/>
                  <a:pt x="5030838" y="104445"/>
                </a:cubicBezTo>
                <a:cubicBezTo>
                  <a:pt x="5040152" y="104445"/>
                  <a:pt x="5044812" y="99788"/>
                  <a:pt x="5044812" y="90472"/>
                </a:cubicBezTo>
                <a:close/>
                <a:moveTo>
                  <a:pt x="10016257" y="83484"/>
                </a:moveTo>
                <a:cubicBezTo>
                  <a:pt x="10018586" y="83484"/>
                  <a:pt x="10019750" y="85812"/>
                  <a:pt x="10019750" y="90472"/>
                </a:cubicBezTo>
                <a:lnTo>
                  <a:pt x="10005777" y="90472"/>
                </a:lnTo>
                <a:cubicBezTo>
                  <a:pt x="10010436" y="85812"/>
                  <a:pt x="10013929" y="83484"/>
                  <a:pt x="10016257" y="83484"/>
                </a:cubicBezTo>
                <a:close/>
                <a:moveTo>
                  <a:pt x="5757514" y="76496"/>
                </a:moveTo>
                <a:cubicBezTo>
                  <a:pt x="5757514" y="76496"/>
                  <a:pt x="5759843" y="81153"/>
                  <a:pt x="5764500" y="90472"/>
                </a:cubicBezTo>
                <a:cubicBezTo>
                  <a:pt x="5769159" y="99788"/>
                  <a:pt x="5771488" y="104445"/>
                  <a:pt x="5771488" y="104445"/>
                </a:cubicBezTo>
                <a:lnTo>
                  <a:pt x="5757514" y="104445"/>
                </a:lnTo>
                <a:close/>
                <a:moveTo>
                  <a:pt x="5631742" y="76496"/>
                </a:moveTo>
                <a:cubicBezTo>
                  <a:pt x="5631742" y="85814"/>
                  <a:pt x="5636402" y="90472"/>
                  <a:pt x="5645716" y="90472"/>
                </a:cubicBezTo>
                <a:lnTo>
                  <a:pt x="5631742" y="90472"/>
                </a:lnTo>
                <a:cubicBezTo>
                  <a:pt x="5622426" y="81153"/>
                  <a:pt x="5622426" y="76496"/>
                  <a:pt x="5631742" y="76496"/>
                </a:cubicBezTo>
                <a:close/>
                <a:moveTo>
                  <a:pt x="10033726" y="62522"/>
                </a:moveTo>
                <a:lnTo>
                  <a:pt x="10047700" y="90472"/>
                </a:lnTo>
                <a:lnTo>
                  <a:pt x="10019750" y="90472"/>
                </a:lnTo>
                <a:cubicBezTo>
                  <a:pt x="10029069" y="90472"/>
                  <a:pt x="10033726" y="88141"/>
                  <a:pt x="10033726" y="83484"/>
                </a:cubicBezTo>
                <a:cubicBezTo>
                  <a:pt x="10033726" y="78826"/>
                  <a:pt x="10033726" y="76496"/>
                  <a:pt x="10033726" y="76496"/>
                </a:cubicBezTo>
                <a:cubicBezTo>
                  <a:pt x="10024409" y="67179"/>
                  <a:pt x="10024409" y="62522"/>
                  <a:pt x="10033726" y="62522"/>
                </a:cubicBezTo>
                <a:close/>
                <a:moveTo>
                  <a:pt x="9963853" y="48548"/>
                </a:moveTo>
                <a:cubicBezTo>
                  <a:pt x="9963853" y="48548"/>
                  <a:pt x="9968511" y="48548"/>
                  <a:pt x="9977827" y="48548"/>
                </a:cubicBezTo>
                <a:lnTo>
                  <a:pt x="9963853" y="62522"/>
                </a:lnTo>
                <a:cubicBezTo>
                  <a:pt x="9963853" y="62522"/>
                  <a:pt x="9963853" y="57865"/>
                  <a:pt x="9963853" y="48548"/>
                </a:cubicBezTo>
                <a:close/>
                <a:moveTo>
                  <a:pt x="5471036" y="48548"/>
                </a:moveTo>
                <a:cubicBezTo>
                  <a:pt x="5475694" y="48548"/>
                  <a:pt x="5478024" y="53205"/>
                  <a:pt x="5478024" y="62522"/>
                </a:cubicBezTo>
                <a:lnTo>
                  <a:pt x="5464050" y="62522"/>
                </a:lnTo>
                <a:cubicBezTo>
                  <a:pt x="5464050" y="53205"/>
                  <a:pt x="5466376" y="48548"/>
                  <a:pt x="5471036" y="48548"/>
                </a:cubicBezTo>
                <a:close/>
                <a:moveTo>
                  <a:pt x="5338278" y="48548"/>
                </a:moveTo>
                <a:cubicBezTo>
                  <a:pt x="5347594" y="48548"/>
                  <a:pt x="5347594" y="53205"/>
                  <a:pt x="5338278" y="62522"/>
                </a:cubicBezTo>
                <a:lnTo>
                  <a:pt x="5324302" y="62522"/>
                </a:lnTo>
                <a:cubicBezTo>
                  <a:pt x="5324302" y="62522"/>
                  <a:pt x="5324302" y="60191"/>
                  <a:pt x="5324302" y="55534"/>
                </a:cubicBezTo>
                <a:cubicBezTo>
                  <a:pt x="5324302" y="50877"/>
                  <a:pt x="5328962" y="48548"/>
                  <a:pt x="5338278" y="48548"/>
                </a:cubicBezTo>
                <a:close/>
                <a:moveTo>
                  <a:pt x="10019750" y="39232"/>
                </a:moveTo>
                <a:lnTo>
                  <a:pt x="10019750" y="48548"/>
                </a:lnTo>
                <a:lnTo>
                  <a:pt x="10019750" y="62522"/>
                </a:lnTo>
                <a:cubicBezTo>
                  <a:pt x="10010434" y="62522"/>
                  <a:pt x="10005777" y="57865"/>
                  <a:pt x="10005777" y="48548"/>
                </a:cubicBezTo>
                <a:close/>
                <a:moveTo>
                  <a:pt x="6274572" y="34573"/>
                </a:moveTo>
                <a:cubicBezTo>
                  <a:pt x="6265256" y="34573"/>
                  <a:pt x="6255940" y="39230"/>
                  <a:pt x="6246623" y="48548"/>
                </a:cubicBezTo>
                <a:lnTo>
                  <a:pt x="6246623" y="62522"/>
                </a:lnTo>
                <a:cubicBezTo>
                  <a:pt x="6255940" y="62522"/>
                  <a:pt x="6260597" y="57865"/>
                  <a:pt x="6260597" y="48548"/>
                </a:cubicBezTo>
                <a:close/>
                <a:moveTo>
                  <a:pt x="5617768" y="34573"/>
                </a:moveTo>
                <a:lnTo>
                  <a:pt x="5617768" y="48548"/>
                </a:lnTo>
                <a:cubicBezTo>
                  <a:pt x="5608452" y="48548"/>
                  <a:pt x="5603793" y="48548"/>
                  <a:pt x="5603793" y="48548"/>
                </a:cubicBezTo>
                <a:cubicBezTo>
                  <a:pt x="5613110" y="39230"/>
                  <a:pt x="5617768" y="34573"/>
                  <a:pt x="5617768" y="34573"/>
                </a:cubicBezTo>
                <a:close/>
                <a:moveTo>
                  <a:pt x="4695448" y="34573"/>
                </a:moveTo>
                <a:cubicBezTo>
                  <a:pt x="4695448" y="34573"/>
                  <a:pt x="4695448" y="39230"/>
                  <a:pt x="4695448" y="48548"/>
                </a:cubicBezTo>
                <a:lnTo>
                  <a:pt x="4681472" y="48548"/>
                </a:lnTo>
                <a:cubicBezTo>
                  <a:pt x="4681472" y="39230"/>
                  <a:pt x="4686132" y="34573"/>
                  <a:pt x="4695448" y="34573"/>
                </a:cubicBezTo>
                <a:close/>
                <a:moveTo>
                  <a:pt x="10031979" y="27585"/>
                </a:moveTo>
                <a:lnTo>
                  <a:pt x="10035369" y="28819"/>
                </a:lnTo>
                <a:lnTo>
                  <a:pt x="10019750" y="39232"/>
                </a:lnTo>
                <a:lnTo>
                  <a:pt x="10019750" y="34573"/>
                </a:lnTo>
                <a:cubicBezTo>
                  <a:pt x="10024409" y="29913"/>
                  <a:pt x="10028487" y="27585"/>
                  <a:pt x="10031979" y="27585"/>
                </a:cubicBezTo>
                <a:close/>
                <a:moveTo>
                  <a:pt x="4618588" y="27585"/>
                </a:moveTo>
                <a:lnTo>
                  <a:pt x="4597626" y="62522"/>
                </a:lnTo>
                <a:lnTo>
                  <a:pt x="4611600" y="34573"/>
                </a:lnTo>
                <a:close/>
                <a:moveTo>
                  <a:pt x="6169762" y="20599"/>
                </a:moveTo>
                <a:cubicBezTo>
                  <a:pt x="6174422" y="20599"/>
                  <a:pt x="6174422" y="22927"/>
                  <a:pt x="6169762" y="27585"/>
                </a:cubicBezTo>
                <a:cubicBezTo>
                  <a:pt x="6165105" y="32244"/>
                  <a:pt x="6162776" y="34573"/>
                  <a:pt x="6162776" y="34573"/>
                </a:cubicBezTo>
                <a:cubicBezTo>
                  <a:pt x="6162776" y="25256"/>
                  <a:pt x="6165105" y="20599"/>
                  <a:pt x="6169762" y="20599"/>
                </a:cubicBezTo>
                <a:close/>
                <a:moveTo>
                  <a:pt x="5701615" y="20599"/>
                </a:moveTo>
                <a:cubicBezTo>
                  <a:pt x="5701615" y="20599"/>
                  <a:pt x="5706274" y="20599"/>
                  <a:pt x="5715591" y="20599"/>
                </a:cubicBezTo>
                <a:lnTo>
                  <a:pt x="5701615" y="34573"/>
                </a:lnTo>
                <a:close/>
                <a:moveTo>
                  <a:pt x="5359240" y="20599"/>
                </a:moveTo>
                <a:cubicBezTo>
                  <a:pt x="5363897" y="20599"/>
                  <a:pt x="5366226" y="22927"/>
                  <a:pt x="5366226" y="27585"/>
                </a:cubicBezTo>
                <a:cubicBezTo>
                  <a:pt x="5366226" y="32244"/>
                  <a:pt x="5361568" y="34573"/>
                  <a:pt x="5352252" y="34573"/>
                </a:cubicBezTo>
                <a:cubicBezTo>
                  <a:pt x="5352252" y="25256"/>
                  <a:pt x="5354580" y="20599"/>
                  <a:pt x="5359240" y="20599"/>
                </a:cubicBezTo>
                <a:close/>
                <a:moveTo>
                  <a:pt x="10058181" y="17106"/>
                </a:moveTo>
                <a:lnTo>
                  <a:pt x="10054688" y="27585"/>
                </a:lnTo>
                <a:cubicBezTo>
                  <a:pt x="10050030" y="41560"/>
                  <a:pt x="10045371" y="43889"/>
                  <a:pt x="10040714" y="34573"/>
                </a:cubicBezTo>
                <a:cubicBezTo>
                  <a:pt x="10039549" y="32244"/>
                  <a:pt x="10038239" y="30497"/>
                  <a:pt x="10036783" y="29333"/>
                </a:cubicBezTo>
                <a:lnTo>
                  <a:pt x="10035369" y="28819"/>
                </a:lnTo>
                <a:lnTo>
                  <a:pt x="10047700" y="20599"/>
                </a:lnTo>
                <a:close/>
                <a:moveTo>
                  <a:pt x="10061675" y="6623"/>
                </a:moveTo>
                <a:cubicBezTo>
                  <a:pt x="10061675" y="6623"/>
                  <a:pt x="10061093" y="8370"/>
                  <a:pt x="10059929" y="11864"/>
                </a:cubicBezTo>
                <a:lnTo>
                  <a:pt x="10058181" y="17106"/>
                </a:lnTo>
                <a:lnTo>
                  <a:pt x="10058181" y="17104"/>
                </a:lnTo>
                <a:cubicBezTo>
                  <a:pt x="10060511" y="14775"/>
                  <a:pt x="10061675" y="11282"/>
                  <a:pt x="10061675" y="6623"/>
                </a:cubicBezTo>
                <a:close/>
                <a:moveTo>
                  <a:pt x="5729564" y="6623"/>
                </a:moveTo>
                <a:cubicBezTo>
                  <a:pt x="5738881" y="6623"/>
                  <a:pt x="5743540" y="8954"/>
                  <a:pt x="5743540" y="13611"/>
                </a:cubicBezTo>
                <a:cubicBezTo>
                  <a:pt x="5743540" y="18268"/>
                  <a:pt x="5741210" y="20599"/>
                  <a:pt x="5736552" y="20599"/>
                </a:cubicBezTo>
                <a:cubicBezTo>
                  <a:pt x="5731894" y="20599"/>
                  <a:pt x="5729564" y="15941"/>
                  <a:pt x="5729564" y="6623"/>
                </a:cubicBezTo>
                <a:close/>
                <a:moveTo>
                  <a:pt x="5575844" y="6623"/>
                </a:moveTo>
                <a:lnTo>
                  <a:pt x="5575844" y="48548"/>
                </a:lnTo>
                <a:cubicBezTo>
                  <a:pt x="5566529" y="48548"/>
                  <a:pt x="5559541" y="53205"/>
                  <a:pt x="5554882" y="62522"/>
                </a:cubicBezTo>
                <a:cubicBezTo>
                  <a:pt x="5550224" y="71838"/>
                  <a:pt x="5547896" y="76496"/>
                  <a:pt x="5547896" y="76496"/>
                </a:cubicBezTo>
                <a:lnTo>
                  <a:pt x="5533920" y="76496"/>
                </a:lnTo>
                <a:cubicBezTo>
                  <a:pt x="5515288" y="76496"/>
                  <a:pt x="5510630" y="67179"/>
                  <a:pt x="5519946" y="48548"/>
                </a:cubicBezTo>
                <a:cubicBezTo>
                  <a:pt x="5529263" y="48548"/>
                  <a:pt x="5538580" y="43889"/>
                  <a:pt x="5547896" y="34573"/>
                </a:cubicBezTo>
                <a:cubicBezTo>
                  <a:pt x="5547896" y="43889"/>
                  <a:pt x="5547896" y="48548"/>
                  <a:pt x="5547896" y="48548"/>
                </a:cubicBezTo>
                <a:cubicBezTo>
                  <a:pt x="5557210" y="48548"/>
                  <a:pt x="5561870" y="43889"/>
                  <a:pt x="5561870" y="34573"/>
                </a:cubicBezTo>
                <a:close/>
                <a:moveTo>
                  <a:pt x="8097887" y="0"/>
                </a:moveTo>
                <a:lnTo>
                  <a:pt x="8101563" y="0"/>
                </a:lnTo>
                <a:lnTo>
                  <a:pt x="8091264" y="20599"/>
                </a:lnTo>
                <a:cubicBezTo>
                  <a:pt x="8081948" y="29915"/>
                  <a:pt x="8077288" y="39230"/>
                  <a:pt x="8077288" y="48548"/>
                </a:cubicBezTo>
                <a:cubicBezTo>
                  <a:pt x="8077288" y="67179"/>
                  <a:pt x="8067972" y="71838"/>
                  <a:pt x="8049339" y="62522"/>
                </a:cubicBezTo>
                <a:cubicBezTo>
                  <a:pt x="8049339" y="53205"/>
                  <a:pt x="8047010" y="43889"/>
                  <a:pt x="8042354" y="34573"/>
                </a:cubicBezTo>
                <a:cubicBezTo>
                  <a:pt x="8037694" y="25256"/>
                  <a:pt x="8040022" y="20599"/>
                  <a:pt x="8049339" y="20599"/>
                </a:cubicBezTo>
                <a:lnTo>
                  <a:pt x="8049339" y="34573"/>
                </a:lnTo>
                <a:lnTo>
                  <a:pt x="8077288" y="20599"/>
                </a:lnTo>
                <a:close/>
                <a:moveTo>
                  <a:pt x="7909594" y="0"/>
                </a:moveTo>
                <a:lnTo>
                  <a:pt x="7930193" y="0"/>
                </a:lnTo>
                <a:lnTo>
                  <a:pt x="7923570" y="6623"/>
                </a:lnTo>
                <a:cubicBezTo>
                  <a:pt x="7923570" y="6623"/>
                  <a:pt x="7923570" y="8954"/>
                  <a:pt x="7923570" y="13611"/>
                </a:cubicBezTo>
                <a:cubicBezTo>
                  <a:pt x="7923570" y="18268"/>
                  <a:pt x="7918910" y="20599"/>
                  <a:pt x="7909594" y="20599"/>
                </a:cubicBezTo>
                <a:cubicBezTo>
                  <a:pt x="7900278" y="29915"/>
                  <a:pt x="7895620" y="29915"/>
                  <a:pt x="7895620" y="20599"/>
                </a:cubicBezTo>
                <a:lnTo>
                  <a:pt x="7909594" y="6623"/>
                </a:lnTo>
                <a:close/>
                <a:moveTo>
                  <a:pt x="6107605" y="0"/>
                </a:moveTo>
                <a:lnTo>
                  <a:pt x="6124164" y="0"/>
                </a:lnTo>
                <a:lnTo>
                  <a:pt x="6120852" y="6623"/>
                </a:lnTo>
                <a:close/>
                <a:moveTo>
                  <a:pt x="5938455" y="0"/>
                </a:moveTo>
                <a:lnTo>
                  <a:pt x="5988989" y="0"/>
                </a:lnTo>
                <a:lnTo>
                  <a:pt x="5988094" y="3129"/>
                </a:lnTo>
                <a:cubicBezTo>
                  <a:pt x="5988094" y="10116"/>
                  <a:pt x="5990424" y="15939"/>
                  <a:pt x="5995082" y="20599"/>
                </a:cubicBezTo>
                <a:cubicBezTo>
                  <a:pt x="6004396" y="20599"/>
                  <a:pt x="6009056" y="25256"/>
                  <a:pt x="6009056" y="34573"/>
                </a:cubicBezTo>
                <a:cubicBezTo>
                  <a:pt x="6009056" y="34573"/>
                  <a:pt x="6006727" y="34573"/>
                  <a:pt x="6002068" y="34573"/>
                </a:cubicBezTo>
                <a:cubicBezTo>
                  <a:pt x="5997410" y="34573"/>
                  <a:pt x="5995082" y="39230"/>
                  <a:pt x="5995082" y="48548"/>
                </a:cubicBezTo>
                <a:lnTo>
                  <a:pt x="5967132" y="20599"/>
                </a:lnTo>
                <a:lnTo>
                  <a:pt x="5953156" y="6623"/>
                </a:lnTo>
                <a:cubicBezTo>
                  <a:pt x="5953156" y="6623"/>
                  <a:pt x="5955485" y="15941"/>
                  <a:pt x="5960144" y="34573"/>
                </a:cubicBezTo>
                <a:cubicBezTo>
                  <a:pt x="5964804" y="53205"/>
                  <a:pt x="5971792" y="62522"/>
                  <a:pt x="5981106" y="62522"/>
                </a:cubicBezTo>
                <a:lnTo>
                  <a:pt x="5953156" y="62522"/>
                </a:lnTo>
                <a:lnTo>
                  <a:pt x="5911234" y="48548"/>
                </a:lnTo>
                <a:cubicBezTo>
                  <a:pt x="5901917" y="57865"/>
                  <a:pt x="5901917" y="67179"/>
                  <a:pt x="5911234" y="76496"/>
                </a:cubicBezTo>
                <a:cubicBezTo>
                  <a:pt x="5929866" y="95129"/>
                  <a:pt x="5925209" y="99788"/>
                  <a:pt x="5897260" y="90472"/>
                </a:cubicBezTo>
                <a:cubicBezTo>
                  <a:pt x="5897260" y="90472"/>
                  <a:pt x="5894931" y="92800"/>
                  <a:pt x="5890272" y="97457"/>
                </a:cubicBezTo>
                <a:cubicBezTo>
                  <a:pt x="5885612" y="102117"/>
                  <a:pt x="5878626" y="104445"/>
                  <a:pt x="5869310" y="104445"/>
                </a:cubicBezTo>
                <a:cubicBezTo>
                  <a:pt x="5859996" y="104445"/>
                  <a:pt x="5855336" y="104445"/>
                  <a:pt x="5855336" y="104445"/>
                </a:cubicBezTo>
                <a:lnTo>
                  <a:pt x="5841360" y="76496"/>
                </a:lnTo>
                <a:cubicBezTo>
                  <a:pt x="5832044" y="57865"/>
                  <a:pt x="5822728" y="48548"/>
                  <a:pt x="5813411" y="48548"/>
                </a:cubicBezTo>
                <a:cubicBezTo>
                  <a:pt x="5804096" y="48548"/>
                  <a:pt x="5790121" y="43889"/>
                  <a:pt x="5771488" y="34573"/>
                </a:cubicBezTo>
                <a:lnTo>
                  <a:pt x="5757514" y="6623"/>
                </a:lnTo>
                <a:lnTo>
                  <a:pt x="5771488" y="6623"/>
                </a:lnTo>
                <a:cubicBezTo>
                  <a:pt x="5780804" y="6623"/>
                  <a:pt x="5785464" y="6623"/>
                  <a:pt x="5785464" y="6623"/>
                </a:cubicBezTo>
                <a:lnTo>
                  <a:pt x="5869310" y="6623"/>
                </a:lnTo>
                <a:cubicBezTo>
                  <a:pt x="5869310" y="15941"/>
                  <a:pt x="5871638" y="22927"/>
                  <a:pt x="5876298" y="27585"/>
                </a:cubicBezTo>
                <a:cubicBezTo>
                  <a:pt x="5880955" y="32244"/>
                  <a:pt x="5885612" y="34573"/>
                  <a:pt x="5890272" y="34573"/>
                </a:cubicBezTo>
                <a:cubicBezTo>
                  <a:pt x="5894931" y="34573"/>
                  <a:pt x="5899588" y="34573"/>
                  <a:pt x="5904248" y="34573"/>
                </a:cubicBezTo>
                <a:cubicBezTo>
                  <a:pt x="5908904" y="34573"/>
                  <a:pt x="5911234" y="34573"/>
                  <a:pt x="5911234" y="34573"/>
                </a:cubicBezTo>
                <a:lnTo>
                  <a:pt x="5925209" y="6623"/>
                </a:lnTo>
                <a:close/>
                <a:moveTo>
                  <a:pt x="4635138" y="0"/>
                </a:moveTo>
                <a:lnTo>
                  <a:pt x="4637099" y="0"/>
                </a:lnTo>
                <a:lnTo>
                  <a:pt x="4632563" y="13611"/>
                </a:lnTo>
                <a:cubicBezTo>
                  <a:pt x="4630232" y="15940"/>
                  <a:pt x="4627322" y="18852"/>
                  <a:pt x="4623829" y="22345"/>
                </a:cubicBezTo>
                <a:lnTo>
                  <a:pt x="4618588" y="27585"/>
                </a:lnTo>
                <a:close/>
                <a:moveTo>
                  <a:pt x="4570406" y="0"/>
                </a:moveTo>
                <a:lnTo>
                  <a:pt x="4583652" y="0"/>
                </a:lnTo>
                <a:lnTo>
                  <a:pt x="4583652" y="6623"/>
                </a:lnTo>
                <a:close/>
                <a:moveTo>
                  <a:pt x="2825806" y="0"/>
                </a:moveTo>
                <a:lnTo>
                  <a:pt x="4568948" y="0"/>
                </a:lnTo>
                <a:lnTo>
                  <a:pt x="4555702" y="6623"/>
                </a:lnTo>
                <a:lnTo>
                  <a:pt x="4541729" y="6623"/>
                </a:lnTo>
                <a:lnTo>
                  <a:pt x="4527753" y="34573"/>
                </a:lnTo>
                <a:cubicBezTo>
                  <a:pt x="4537070" y="43889"/>
                  <a:pt x="4537070" y="48548"/>
                  <a:pt x="4527753" y="48548"/>
                </a:cubicBezTo>
                <a:cubicBezTo>
                  <a:pt x="4518436" y="48548"/>
                  <a:pt x="4518436" y="53205"/>
                  <a:pt x="4527753" y="62522"/>
                </a:cubicBezTo>
                <a:lnTo>
                  <a:pt x="4513780" y="104445"/>
                </a:lnTo>
                <a:lnTo>
                  <a:pt x="4499804" y="132395"/>
                </a:lnTo>
                <a:lnTo>
                  <a:pt x="4499804" y="146368"/>
                </a:lnTo>
                <a:lnTo>
                  <a:pt x="4513780" y="160344"/>
                </a:lnTo>
                <a:cubicBezTo>
                  <a:pt x="4513780" y="169661"/>
                  <a:pt x="4509120" y="176648"/>
                  <a:pt x="4499804" y="181306"/>
                </a:cubicBezTo>
                <a:cubicBezTo>
                  <a:pt x="4490488" y="185963"/>
                  <a:pt x="4485830" y="192951"/>
                  <a:pt x="4485830" y="202267"/>
                </a:cubicBezTo>
                <a:lnTo>
                  <a:pt x="4471854" y="216241"/>
                </a:lnTo>
                <a:lnTo>
                  <a:pt x="4443906" y="230217"/>
                </a:lnTo>
                <a:lnTo>
                  <a:pt x="4443906" y="258166"/>
                </a:lnTo>
                <a:cubicBezTo>
                  <a:pt x="4453222" y="258166"/>
                  <a:pt x="4460209" y="255836"/>
                  <a:pt x="4464868" y="251179"/>
                </a:cubicBezTo>
                <a:cubicBezTo>
                  <a:pt x="4469526" y="246521"/>
                  <a:pt x="4476514" y="239533"/>
                  <a:pt x="4485830" y="230217"/>
                </a:cubicBezTo>
                <a:cubicBezTo>
                  <a:pt x="4504463" y="220898"/>
                  <a:pt x="4518436" y="206925"/>
                  <a:pt x="4527753" y="188294"/>
                </a:cubicBezTo>
                <a:cubicBezTo>
                  <a:pt x="4537070" y="169661"/>
                  <a:pt x="4537070" y="155687"/>
                  <a:pt x="4527753" y="146368"/>
                </a:cubicBezTo>
                <a:cubicBezTo>
                  <a:pt x="4527753" y="146368"/>
                  <a:pt x="4530082" y="144040"/>
                  <a:pt x="4534741" y="139382"/>
                </a:cubicBezTo>
                <a:cubicBezTo>
                  <a:pt x="4539398" y="134725"/>
                  <a:pt x="4541729" y="132395"/>
                  <a:pt x="4541729" y="132395"/>
                </a:cubicBezTo>
                <a:cubicBezTo>
                  <a:pt x="4551044" y="132395"/>
                  <a:pt x="4560360" y="125407"/>
                  <a:pt x="4569676" y="111433"/>
                </a:cubicBezTo>
                <a:cubicBezTo>
                  <a:pt x="4578993" y="97457"/>
                  <a:pt x="4583652" y="85814"/>
                  <a:pt x="4583652" y="76496"/>
                </a:cubicBezTo>
                <a:lnTo>
                  <a:pt x="4583652" y="90472"/>
                </a:lnTo>
                <a:cubicBezTo>
                  <a:pt x="4583652" y="99788"/>
                  <a:pt x="4583652" y="109102"/>
                  <a:pt x="4583652" y="118421"/>
                </a:cubicBezTo>
                <a:cubicBezTo>
                  <a:pt x="4583652" y="127737"/>
                  <a:pt x="4581324" y="132395"/>
                  <a:pt x="4576664" y="132395"/>
                </a:cubicBezTo>
                <a:cubicBezTo>
                  <a:pt x="4572005" y="132395"/>
                  <a:pt x="4572005" y="137052"/>
                  <a:pt x="4576664" y="146368"/>
                </a:cubicBezTo>
                <a:cubicBezTo>
                  <a:pt x="4581324" y="155687"/>
                  <a:pt x="4578993" y="160344"/>
                  <a:pt x="4569676" y="160344"/>
                </a:cubicBezTo>
                <a:cubicBezTo>
                  <a:pt x="4569676" y="160344"/>
                  <a:pt x="4565019" y="162673"/>
                  <a:pt x="4555702" y="167330"/>
                </a:cubicBezTo>
                <a:cubicBezTo>
                  <a:pt x="4546386" y="171989"/>
                  <a:pt x="4541729" y="178975"/>
                  <a:pt x="4541729" y="188294"/>
                </a:cubicBezTo>
                <a:lnTo>
                  <a:pt x="4541729" y="216241"/>
                </a:lnTo>
                <a:cubicBezTo>
                  <a:pt x="4541729" y="206925"/>
                  <a:pt x="4548715" y="202267"/>
                  <a:pt x="4562690" y="202267"/>
                </a:cubicBezTo>
                <a:cubicBezTo>
                  <a:pt x="4576664" y="202267"/>
                  <a:pt x="4583652" y="206925"/>
                  <a:pt x="4583652" y="216241"/>
                </a:cubicBezTo>
                <a:cubicBezTo>
                  <a:pt x="4583652" y="244191"/>
                  <a:pt x="4574336" y="267483"/>
                  <a:pt x="4555702" y="286114"/>
                </a:cubicBezTo>
                <a:cubicBezTo>
                  <a:pt x="4527753" y="295432"/>
                  <a:pt x="4523094" y="304747"/>
                  <a:pt x="4541729" y="314063"/>
                </a:cubicBezTo>
                <a:cubicBezTo>
                  <a:pt x="4551044" y="314063"/>
                  <a:pt x="4558032" y="311735"/>
                  <a:pt x="4562690" y="307077"/>
                </a:cubicBezTo>
                <a:cubicBezTo>
                  <a:pt x="4567348" y="302418"/>
                  <a:pt x="4574336" y="300089"/>
                  <a:pt x="4583652" y="300089"/>
                </a:cubicBezTo>
                <a:cubicBezTo>
                  <a:pt x="4592966" y="300089"/>
                  <a:pt x="4599954" y="297759"/>
                  <a:pt x="4604614" y="293102"/>
                </a:cubicBezTo>
                <a:cubicBezTo>
                  <a:pt x="4609271" y="288444"/>
                  <a:pt x="4609271" y="281457"/>
                  <a:pt x="4604614" y="272140"/>
                </a:cubicBezTo>
                <a:cubicBezTo>
                  <a:pt x="4599954" y="262824"/>
                  <a:pt x="4602285" y="258166"/>
                  <a:pt x="4611600" y="258166"/>
                </a:cubicBezTo>
                <a:cubicBezTo>
                  <a:pt x="4620916" y="258166"/>
                  <a:pt x="4648866" y="234874"/>
                  <a:pt x="4695448" y="188294"/>
                </a:cubicBezTo>
                <a:cubicBezTo>
                  <a:pt x="4714081" y="169661"/>
                  <a:pt x="4742030" y="144040"/>
                  <a:pt x="4779294" y="111433"/>
                </a:cubicBezTo>
                <a:cubicBezTo>
                  <a:pt x="4816560" y="78826"/>
                  <a:pt x="4851496" y="46218"/>
                  <a:pt x="4884104" y="13611"/>
                </a:cubicBezTo>
                <a:lnTo>
                  <a:pt x="4897715" y="0"/>
                </a:lnTo>
                <a:lnTo>
                  <a:pt x="4937747" y="0"/>
                </a:lnTo>
                <a:lnTo>
                  <a:pt x="4933016" y="6623"/>
                </a:lnTo>
                <a:cubicBezTo>
                  <a:pt x="4895750" y="53205"/>
                  <a:pt x="4881776" y="81153"/>
                  <a:pt x="4891092" y="90472"/>
                </a:cubicBezTo>
                <a:lnTo>
                  <a:pt x="4905066" y="90472"/>
                </a:lnTo>
                <a:cubicBezTo>
                  <a:pt x="4905066" y="90472"/>
                  <a:pt x="4905066" y="95129"/>
                  <a:pt x="4905066" y="104445"/>
                </a:cubicBezTo>
                <a:lnTo>
                  <a:pt x="4933016" y="90472"/>
                </a:lnTo>
                <a:cubicBezTo>
                  <a:pt x="4933016" y="81153"/>
                  <a:pt x="4928356" y="81153"/>
                  <a:pt x="4919040" y="90472"/>
                </a:cubicBezTo>
                <a:cubicBezTo>
                  <a:pt x="4909726" y="90472"/>
                  <a:pt x="4933016" y="62522"/>
                  <a:pt x="4988912" y="6623"/>
                </a:cubicBezTo>
                <a:lnTo>
                  <a:pt x="4998848" y="0"/>
                </a:lnTo>
                <a:lnTo>
                  <a:pt x="5006200" y="0"/>
                </a:lnTo>
                <a:lnTo>
                  <a:pt x="5002888" y="6623"/>
                </a:lnTo>
                <a:cubicBezTo>
                  <a:pt x="5002888" y="6623"/>
                  <a:pt x="5007546" y="6623"/>
                  <a:pt x="5016862" y="6623"/>
                </a:cubicBezTo>
                <a:lnTo>
                  <a:pt x="5030109" y="0"/>
                </a:lnTo>
                <a:lnTo>
                  <a:pt x="5065410" y="0"/>
                </a:lnTo>
                <a:lnTo>
                  <a:pt x="5058786" y="6623"/>
                </a:lnTo>
                <a:cubicBezTo>
                  <a:pt x="5049470" y="15941"/>
                  <a:pt x="5044812" y="20599"/>
                  <a:pt x="5044812" y="20599"/>
                </a:cubicBezTo>
                <a:lnTo>
                  <a:pt x="5058786" y="20599"/>
                </a:lnTo>
                <a:cubicBezTo>
                  <a:pt x="5058786" y="15940"/>
                  <a:pt x="5059370" y="11864"/>
                  <a:pt x="5060534" y="8370"/>
                </a:cubicBezTo>
                <a:lnTo>
                  <a:pt x="5065555" y="0"/>
                </a:lnTo>
                <a:lnTo>
                  <a:pt x="5142391" y="0"/>
                </a:lnTo>
                <a:lnTo>
                  <a:pt x="5128658" y="20599"/>
                </a:lnTo>
                <a:lnTo>
                  <a:pt x="5100710" y="34573"/>
                </a:lnTo>
                <a:lnTo>
                  <a:pt x="5100710" y="62522"/>
                </a:lnTo>
                <a:lnTo>
                  <a:pt x="5100710" y="76496"/>
                </a:lnTo>
                <a:cubicBezTo>
                  <a:pt x="5100710" y="85814"/>
                  <a:pt x="5103039" y="90472"/>
                  <a:pt x="5107696" y="90472"/>
                </a:cubicBezTo>
                <a:cubicBezTo>
                  <a:pt x="5112356" y="90472"/>
                  <a:pt x="5114684" y="90472"/>
                  <a:pt x="5114684" y="90472"/>
                </a:cubicBezTo>
                <a:cubicBezTo>
                  <a:pt x="5114684" y="81153"/>
                  <a:pt x="5119344" y="76496"/>
                  <a:pt x="5128658" y="76496"/>
                </a:cubicBezTo>
                <a:lnTo>
                  <a:pt x="5142634" y="76496"/>
                </a:lnTo>
                <a:cubicBezTo>
                  <a:pt x="5133317" y="95129"/>
                  <a:pt x="5137974" y="99788"/>
                  <a:pt x="5156608" y="90472"/>
                </a:cubicBezTo>
                <a:lnTo>
                  <a:pt x="5170583" y="76496"/>
                </a:lnTo>
                <a:cubicBezTo>
                  <a:pt x="5161266" y="85814"/>
                  <a:pt x="5161266" y="95129"/>
                  <a:pt x="5170583" y="104445"/>
                </a:cubicBezTo>
                <a:lnTo>
                  <a:pt x="5198530" y="104445"/>
                </a:lnTo>
                <a:lnTo>
                  <a:pt x="5170583" y="118421"/>
                </a:lnTo>
                <a:lnTo>
                  <a:pt x="5100710" y="216241"/>
                </a:lnTo>
                <a:cubicBezTo>
                  <a:pt x="5100710" y="216241"/>
                  <a:pt x="5110025" y="206925"/>
                  <a:pt x="5128658" y="188294"/>
                </a:cubicBezTo>
                <a:cubicBezTo>
                  <a:pt x="5137974" y="188294"/>
                  <a:pt x="5144962" y="183636"/>
                  <a:pt x="5149622" y="174318"/>
                </a:cubicBezTo>
                <a:cubicBezTo>
                  <a:pt x="5154279" y="165001"/>
                  <a:pt x="5161266" y="155687"/>
                  <a:pt x="5170583" y="146368"/>
                </a:cubicBezTo>
                <a:lnTo>
                  <a:pt x="5198530" y="118421"/>
                </a:lnTo>
                <a:cubicBezTo>
                  <a:pt x="5198530" y="118421"/>
                  <a:pt x="5203190" y="111433"/>
                  <a:pt x="5212506" y="97457"/>
                </a:cubicBezTo>
                <a:cubicBezTo>
                  <a:pt x="5221823" y="83484"/>
                  <a:pt x="5231140" y="71838"/>
                  <a:pt x="5240456" y="62522"/>
                </a:cubicBezTo>
                <a:cubicBezTo>
                  <a:pt x="5249770" y="53205"/>
                  <a:pt x="5259089" y="41560"/>
                  <a:pt x="5268405" y="27585"/>
                </a:cubicBezTo>
                <a:lnTo>
                  <a:pt x="5289095" y="0"/>
                </a:lnTo>
                <a:lnTo>
                  <a:pt x="5306653" y="0"/>
                </a:lnTo>
                <a:lnTo>
                  <a:pt x="5296353" y="20599"/>
                </a:lnTo>
                <a:lnTo>
                  <a:pt x="5310328" y="6623"/>
                </a:lnTo>
                <a:lnTo>
                  <a:pt x="5310328" y="0"/>
                </a:lnTo>
                <a:lnTo>
                  <a:pt x="5341958" y="0"/>
                </a:lnTo>
                <a:lnTo>
                  <a:pt x="5324302" y="20599"/>
                </a:lnTo>
                <a:cubicBezTo>
                  <a:pt x="5305670" y="39230"/>
                  <a:pt x="5296353" y="43889"/>
                  <a:pt x="5296353" y="34573"/>
                </a:cubicBezTo>
                <a:lnTo>
                  <a:pt x="5268405" y="62522"/>
                </a:lnTo>
                <a:lnTo>
                  <a:pt x="5282379" y="76496"/>
                </a:lnTo>
                <a:lnTo>
                  <a:pt x="5296353" y="62522"/>
                </a:lnTo>
                <a:cubicBezTo>
                  <a:pt x="5296353" y="71838"/>
                  <a:pt x="5294024" y="78826"/>
                  <a:pt x="5289367" y="83484"/>
                </a:cubicBezTo>
                <a:cubicBezTo>
                  <a:pt x="5284708" y="88141"/>
                  <a:pt x="5277720" y="95129"/>
                  <a:pt x="5268405" y="104445"/>
                </a:cubicBezTo>
                <a:lnTo>
                  <a:pt x="5268405" y="132395"/>
                </a:lnTo>
                <a:lnTo>
                  <a:pt x="5254430" y="146368"/>
                </a:lnTo>
                <a:lnTo>
                  <a:pt x="5240456" y="146368"/>
                </a:lnTo>
                <a:cubicBezTo>
                  <a:pt x="5240456" y="155687"/>
                  <a:pt x="5247442" y="158014"/>
                  <a:pt x="5261418" y="153356"/>
                </a:cubicBezTo>
                <a:cubicBezTo>
                  <a:pt x="5275391" y="148699"/>
                  <a:pt x="5287038" y="146368"/>
                  <a:pt x="5296353" y="146368"/>
                </a:cubicBezTo>
                <a:cubicBezTo>
                  <a:pt x="5305670" y="146368"/>
                  <a:pt x="5312657" y="146368"/>
                  <a:pt x="5317314" y="146368"/>
                </a:cubicBezTo>
                <a:cubicBezTo>
                  <a:pt x="5321974" y="146368"/>
                  <a:pt x="5328962" y="132395"/>
                  <a:pt x="5338278" y="104445"/>
                </a:cubicBezTo>
                <a:lnTo>
                  <a:pt x="5366226" y="90472"/>
                </a:lnTo>
                <a:lnTo>
                  <a:pt x="5394175" y="90472"/>
                </a:lnTo>
                <a:cubicBezTo>
                  <a:pt x="5412808" y="71838"/>
                  <a:pt x="5417465" y="60191"/>
                  <a:pt x="5408150" y="55534"/>
                </a:cubicBezTo>
                <a:cubicBezTo>
                  <a:pt x="5398834" y="50877"/>
                  <a:pt x="5394175" y="48548"/>
                  <a:pt x="5394175" y="48548"/>
                </a:cubicBezTo>
                <a:lnTo>
                  <a:pt x="5422124" y="48548"/>
                </a:lnTo>
                <a:cubicBezTo>
                  <a:pt x="5431441" y="48548"/>
                  <a:pt x="5436098" y="43889"/>
                  <a:pt x="5436098" y="34573"/>
                </a:cubicBezTo>
                <a:lnTo>
                  <a:pt x="5450074" y="34573"/>
                </a:lnTo>
                <a:cubicBezTo>
                  <a:pt x="5450074" y="34573"/>
                  <a:pt x="5440758" y="48548"/>
                  <a:pt x="5422124" y="76496"/>
                </a:cubicBezTo>
                <a:cubicBezTo>
                  <a:pt x="5412808" y="85814"/>
                  <a:pt x="5405822" y="95129"/>
                  <a:pt x="5401163" y="104445"/>
                </a:cubicBezTo>
                <a:cubicBezTo>
                  <a:pt x="5396504" y="113762"/>
                  <a:pt x="5394175" y="118421"/>
                  <a:pt x="5394175" y="118421"/>
                </a:cubicBezTo>
                <a:cubicBezTo>
                  <a:pt x="5403492" y="118421"/>
                  <a:pt x="5415136" y="111433"/>
                  <a:pt x="5429112" y="97457"/>
                </a:cubicBezTo>
                <a:cubicBezTo>
                  <a:pt x="5443086" y="83484"/>
                  <a:pt x="5450074" y="76496"/>
                  <a:pt x="5450074" y="76496"/>
                </a:cubicBezTo>
                <a:cubicBezTo>
                  <a:pt x="5450074" y="76496"/>
                  <a:pt x="5447745" y="81153"/>
                  <a:pt x="5443086" y="90472"/>
                </a:cubicBezTo>
                <a:cubicBezTo>
                  <a:pt x="5438427" y="99788"/>
                  <a:pt x="5431441" y="109102"/>
                  <a:pt x="5422124" y="118421"/>
                </a:cubicBezTo>
                <a:cubicBezTo>
                  <a:pt x="5403492" y="137052"/>
                  <a:pt x="5394175" y="151026"/>
                  <a:pt x="5394175" y="160344"/>
                </a:cubicBezTo>
                <a:cubicBezTo>
                  <a:pt x="5394175" y="169661"/>
                  <a:pt x="5384858" y="183636"/>
                  <a:pt x="5366226" y="202267"/>
                </a:cubicBezTo>
                <a:cubicBezTo>
                  <a:pt x="5366226" y="202267"/>
                  <a:pt x="5363897" y="206925"/>
                  <a:pt x="5359240" y="216241"/>
                </a:cubicBezTo>
                <a:cubicBezTo>
                  <a:pt x="5354580" y="225560"/>
                  <a:pt x="5352252" y="230217"/>
                  <a:pt x="5352252" y="230217"/>
                </a:cubicBezTo>
                <a:cubicBezTo>
                  <a:pt x="5352252" y="239533"/>
                  <a:pt x="5361568" y="232545"/>
                  <a:pt x="5380201" y="209255"/>
                </a:cubicBezTo>
                <a:cubicBezTo>
                  <a:pt x="5398834" y="185963"/>
                  <a:pt x="5408150" y="178975"/>
                  <a:pt x="5408150" y="188294"/>
                </a:cubicBezTo>
                <a:lnTo>
                  <a:pt x="5436098" y="174318"/>
                </a:lnTo>
                <a:cubicBezTo>
                  <a:pt x="5436098" y="155687"/>
                  <a:pt x="5440758" y="146368"/>
                  <a:pt x="5450074" y="146368"/>
                </a:cubicBezTo>
                <a:cubicBezTo>
                  <a:pt x="5450074" y="146368"/>
                  <a:pt x="5452402" y="146368"/>
                  <a:pt x="5457062" y="146368"/>
                </a:cubicBezTo>
                <a:cubicBezTo>
                  <a:pt x="5461719" y="146368"/>
                  <a:pt x="5464050" y="141711"/>
                  <a:pt x="5464050" y="132395"/>
                </a:cubicBezTo>
                <a:lnTo>
                  <a:pt x="5491997" y="118421"/>
                </a:lnTo>
                <a:lnTo>
                  <a:pt x="5505971" y="118421"/>
                </a:lnTo>
                <a:lnTo>
                  <a:pt x="5519946" y="104445"/>
                </a:lnTo>
                <a:lnTo>
                  <a:pt x="5519946" y="118421"/>
                </a:lnTo>
                <a:cubicBezTo>
                  <a:pt x="5519946" y="137052"/>
                  <a:pt x="5515288" y="153356"/>
                  <a:pt x="5505971" y="167330"/>
                </a:cubicBezTo>
                <a:cubicBezTo>
                  <a:pt x="5496656" y="181306"/>
                  <a:pt x="5487338" y="197610"/>
                  <a:pt x="5478024" y="216241"/>
                </a:cubicBezTo>
                <a:lnTo>
                  <a:pt x="5464050" y="216241"/>
                </a:lnTo>
                <a:cubicBezTo>
                  <a:pt x="5464050" y="206925"/>
                  <a:pt x="5457062" y="202267"/>
                  <a:pt x="5443086" y="202267"/>
                </a:cubicBezTo>
                <a:cubicBezTo>
                  <a:pt x="5429112" y="202267"/>
                  <a:pt x="5422124" y="209255"/>
                  <a:pt x="5422124" y="223229"/>
                </a:cubicBezTo>
                <a:cubicBezTo>
                  <a:pt x="5422124" y="237205"/>
                  <a:pt x="5426784" y="244191"/>
                  <a:pt x="5436098" y="244191"/>
                </a:cubicBezTo>
                <a:cubicBezTo>
                  <a:pt x="5436098" y="253509"/>
                  <a:pt x="5433770" y="260495"/>
                  <a:pt x="5429112" y="265152"/>
                </a:cubicBezTo>
                <a:cubicBezTo>
                  <a:pt x="5424453" y="269809"/>
                  <a:pt x="5422124" y="276797"/>
                  <a:pt x="5422124" y="286114"/>
                </a:cubicBezTo>
                <a:cubicBezTo>
                  <a:pt x="5412808" y="314063"/>
                  <a:pt x="5401163" y="335025"/>
                  <a:pt x="5387187" y="349000"/>
                </a:cubicBezTo>
                <a:cubicBezTo>
                  <a:pt x="5373214" y="362975"/>
                  <a:pt x="5368554" y="372293"/>
                  <a:pt x="5373214" y="376950"/>
                </a:cubicBezTo>
                <a:cubicBezTo>
                  <a:pt x="5377872" y="381607"/>
                  <a:pt x="5380201" y="379279"/>
                  <a:pt x="5380201" y="369962"/>
                </a:cubicBezTo>
                <a:lnTo>
                  <a:pt x="5380201" y="383936"/>
                </a:lnTo>
                <a:cubicBezTo>
                  <a:pt x="5370884" y="393254"/>
                  <a:pt x="5366226" y="402569"/>
                  <a:pt x="5366226" y="411885"/>
                </a:cubicBezTo>
                <a:lnTo>
                  <a:pt x="5352252" y="439835"/>
                </a:lnTo>
                <a:lnTo>
                  <a:pt x="5352252" y="411885"/>
                </a:lnTo>
                <a:lnTo>
                  <a:pt x="5352252" y="397912"/>
                </a:lnTo>
                <a:lnTo>
                  <a:pt x="5338278" y="411885"/>
                </a:lnTo>
                <a:cubicBezTo>
                  <a:pt x="5301012" y="449151"/>
                  <a:pt x="5287038" y="472442"/>
                  <a:pt x="5296353" y="481758"/>
                </a:cubicBezTo>
                <a:cubicBezTo>
                  <a:pt x="5305670" y="481758"/>
                  <a:pt x="5347594" y="458466"/>
                  <a:pt x="5422124" y="411885"/>
                </a:cubicBezTo>
                <a:cubicBezTo>
                  <a:pt x="5496656" y="365305"/>
                  <a:pt x="5533920" y="337355"/>
                  <a:pt x="5533920" y="328039"/>
                </a:cubicBezTo>
                <a:cubicBezTo>
                  <a:pt x="5533920" y="328039"/>
                  <a:pt x="5533920" y="325708"/>
                  <a:pt x="5533920" y="321051"/>
                </a:cubicBezTo>
                <a:cubicBezTo>
                  <a:pt x="5533920" y="316394"/>
                  <a:pt x="5529263" y="314063"/>
                  <a:pt x="5519946" y="314063"/>
                </a:cubicBezTo>
                <a:cubicBezTo>
                  <a:pt x="5510630" y="314063"/>
                  <a:pt x="5505971" y="314063"/>
                  <a:pt x="5505971" y="314063"/>
                </a:cubicBezTo>
                <a:cubicBezTo>
                  <a:pt x="5505971" y="314063"/>
                  <a:pt x="5505971" y="309406"/>
                  <a:pt x="5505971" y="300089"/>
                </a:cubicBezTo>
                <a:cubicBezTo>
                  <a:pt x="5505971" y="281457"/>
                  <a:pt x="5515288" y="272140"/>
                  <a:pt x="5533920" y="272140"/>
                </a:cubicBezTo>
                <a:lnTo>
                  <a:pt x="5547896" y="286114"/>
                </a:lnTo>
                <a:cubicBezTo>
                  <a:pt x="5547896" y="295432"/>
                  <a:pt x="5550224" y="302418"/>
                  <a:pt x="5554882" y="307077"/>
                </a:cubicBezTo>
                <a:cubicBezTo>
                  <a:pt x="5559541" y="311735"/>
                  <a:pt x="5566529" y="314063"/>
                  <a:pt x="5575844" y="314063"/>
                </a:cubicBezTo>
                <a:cubicBezTo>
                  <a:pt x="5575844" y="314063"/>
                  <a:pt x="5580503" y="311735"/>
                  <a:pt x="5589820" y="307077"/>
                </a:cubicBezTo>
                <a:cubicBezTo>
                  <a:pt x="5599136" y="302418"/>
                  <a:pt x="5608452" y="295432"/>
                  <a:pt x="5617768" y="286114"/>
                </a:cubicBezTo>
                <a:lnTo>
                  <a:pt x="5659692" y="258166"/>
                </a:lnTo>
                <a:cubicBezTo>
                  <a:pt x="5669008" y="258166"/>
                  <a:pt x="5675994" y="255836"/>
                  <a:pt x="5680654" y="251179"/>
                </a:cubicBezTo>
                <a:cubicBezTo>
                  <a:pt x="5685313" y="246521"/>
                  <a:pt x="5692298" y="244191"/>
                  <a:pt x="5701615" y="244191"/>
                </a:cubicBezTo>
                <a:cubicBezTo>
                  <a:pt x="5729564" y="262824"/>
                  <a:pt x="5752855" y="248848"/>
                  <a:pt x="5771488" y="202267"/>
                </a:cubicBezTo>
                <a:cubicBezTo>
                  <a:pt x="5780804" y="192951"/>
                  <a:pt x="5792450" y="185963"/>
                  <a:pt x="5806425" y="181306"/>
                </a:cubicBezTo>
                <a:cubicBezTo>
                  <a:pt x="5820399" y="176648"/>
                  <a:pt x="5822728" y="169661"/>
                  <a:pt x="5813411" y="160344"/>
                </a:cubicBezTo>
                <a:cubicBezTo>
                  <a:pt x="5813411" y="160344"/>
                  <a:pt x="5822728" y="160344"/>
                  <a:pt x="5841360" y="160344"/>
                </a:cubicBezTo>
                <a:cubicBezTo>
                  <a:pt x="5859996" y="160344"/>
                  <a:pt x="5871638" y="158014"/>
                  <a:pt x="5876298" y="153356"/>
                </a:cubicBezTo>
                <a:cubicBezTo>
                  <a:pt x="5880955" y="148699"/>
                  <a:pt x="5887943" y="146368"/>
                  <a:pt x="5897260" y="146368"/>
                </a:cubicBezTo>
                <a:cubicBezTo>
                  <a:pt x="5906576" y="146368"/>
                  <a:pt x="5936854" y="139382"/>
                  <a:pt x="5988094" y="125407"/>
                </a:cubicBezTo>
                <a:cubicBezTo>
                  <a:pt x="6039334" y="111433"/>
                  <a:pt x="6069612" y="99788"/>
                  <a:pt x="6078928" y="90472"/>
                </a:cubicBezTo>
                <a:lnTo>
                  <a:pt x="6092902" y="90472"/>
                </a:lnTo>
                <a:cubicBezTo>
                  <a:pt x="6102218" y="118421"/>
                  <a:pt x="6134827" y="104445"/>
                  <a:pt x="6190724" y="48548"/>
                </a:cubicBezTo>
                <a:cubicBezTo>
                  <a:pt x="6200041" y="34573"/>
                  <a:pt x="6206446" y="22346"/>
                  <a:pt x="6209940" y="11865"/>
                </a:cubicBezTo>
                <a:lnTo>
                  <a:pt x="6210730" y="0"/>
                </a:lnTo>
                <a:lnTo>
                  <a:pt x="6334444" y="0"/>
                </a:lnTo>
                <a:lnTo>
                  <a:pt x="6330470" y="6623"/>
                </a:lnTo>
                <a:lnTo>
                  <a:pt x="6338197" y="0"/>
                </a:lnTo>
                <a:lnTo>
                  <a:pt x="7839721" y="0"/>
                </a:lnTo>
                <a:lnTo>
                  <a:pt x="7839721" y="6623"/>
                </a:lnTo>
                <a:cubicBezTo>
                  <a:pt x="7839721" y="15941"/>
                  <a:pt x="7837392" y="22927"/>
                  <a:pt x="7832735" y="27585"/>
                </a:cubicBezTo>
                <a:cubicBezTo>
                  <a:pt x="7828076" y="32244"/>
                  <a:pt x="7825748" y="34573"/>
                  <a:pt x="7825748" y="34573"/>
                </a:cubicBezTo>
                <a:cubicBezTo>
                  <a:pt x="7825748" y="43889"/>
                  <a:pt x="7825748" y="48548"/>
                  <a:pt x="7825748" y="48548"/>
                </a:cubicBezTo>
                <a:cubicBezTo>
                  <a:pt x="7825748" y="48548"/>
                  <a:pt x="7823418" y="48548"/>
                  <a:pt x="7818760" y="48548"/>
                </a:cubicBezTo>
                <a:cubicBezTo>
                  <a:pt x="7814102" y="48548"/>
                  <a:pt x="7811774" y="53205"/>
                  <a:pt x="7811774" y="62522"/>
                </a:cubicBezTo>
                <a:cubicBezTo>
                  <a:pt x="7811774" y="62522"/>
                  <a:pt x="7816431" y="62522"/>
                  <a:pt x="7825748" y="62522"/>
                </a:cubicBezTo>
                <a:lnTo>
                  <a:pt x="7825748" y="76496"/>
                </a:lnTo>
                <a:lnTo>
                  <a:pt x="7825748" y="90472"/>
                </a:lnTo>
                <a:cubicBezTo>
                  <a:pt x="7825748" y="90472"/>
                  <a:pt x="7828076" y="88141"/>
                  <a:pt x="7832735" y="83484"/>
                </a:cubicBezTo>
                <a:cubicBezTo>
                  <a:pt x="7837392" y="78826"/>
                  <a:pt x="7839721" y="71838"/>
                  <a:pt x="7839721" y="62522"/>
                </a:cubicBezTo>
                <a:lnTo>
                  <a:pt x="7853697" y="62522"/>
                </a:lnTo>
                <a:cubicBezTo>
                  <a:pt x="7853697" y="90472"/>
                  <a:pt x="7858354" y="104445"/>
                  <a:pt x="7867670" y="104445"/>
                </a:cubicBezTo>
                <a:cubicBezTo>
                  <a:pt x="7867670" y="104445"/>
                  <a:pt x="7870001" y="99788"/>
                  <a:pt x="7874658" y="90472"/>
                </a:cubicBezTo>
                <a:cubicBezTo>
                  <a:pt x="7879316" y="81153"/>
                  <a:pt x="7881646" y="71838"/>
                  <a:pt x="7881646" y="62522"/>
                </a:cubicBezTo>
                <a:lnTo>
                  <a:pt x="7895620" y="62522"/>
                </a:lnTo>
                <a:cubicBezTo>
                  <a:pt x="7904936" y="71838"/>
                  <a:pt x="7914253" y="71838"/>
                  <a:pt x="7923570" y="62522"/>
                </a:cubicBezTo>
                <a:lnTo>
                  <a:pt x="7923570" y="90472"/>
                </a:lnTo>
                <a:cubicBezTo>
                  <a:pt x="7914253" y="90472"/>
                  <a:pt x="7909594" y="90472"/>
                  <a:pt x="7909594" y="90472"/>
                </a:cubicBezTo>
                <a:cubicBezTo>
                  <a:pt x="7909594" y="81153"/>
                  <a:pt x="7909594" y="76496"/>
                  <a:pt x="7909594" y="76496"/>
                </a:cubicBezTo>
                <a:cubicBezTo>
                  <a:pt x="7909594" y="76496"/>
                  <a:pt x="7904936" y="76496"/>
                  <a:pt x="7895620" y="76496"/>
                </a:cubicBezTo>
                <a:cubicBezTo>
                  <a:pt x="7895620" y="76496"/>
                  <a:pt x="7895620" y="85814"/>
                  <a:pt x="7895620" y="104445"/>
                </a:cubicBezTo>
                <a:cubicBezTo>
                  <a:pt x="7904936" y="104445"/>
                  <a:pt x="7909594" y="106776"/>
                  <a:pt x="7909594" y="111433"/>
                </a:cubicBezTo>
                <a:cubicBezTo>
                  <a:pt x="7909594" y="116090"/>
                  <a:pt x="7904936" y="118421"/>
                  <a:pt x="7895620" y="118421"/>
                </a:cubicBezTo>
                <a:lnTo>
                  <a:pt x="7895620" y="160344"/>
                </a:lnTo>
                <a:cubicBezTo>
                  <a:pt x="7904936" y="160344"/>
                  <a:pt x="7909594" y="165001"/>
                  <a:pt x="7909594" y="174318"/>
                </a:cubicBezTo>
                <a:lnTo>
                  <a:pt x="7923570" y="174318"/>
                </a:lnTo>
                <a:cubicBezTo>
                  <a:pt x="7932886" y="165001"/>
                  <a:pt x="7932886" y="155687"/>
                  <a:pt x="7923570" y="146368"/>
                </a:cubicBezTo>
                <a:lnTo>
                  <a:pt x="7937544" y="146368"/>
                </a:lnTo>
                <a:lnTo>
                  <a:pt x="7965492" y="146368"/>
                </a:lnTo>
                <a:cubicBezTo>
                  <a:pt x="7974809" y="146368"/>
                  <a:pt x="7988783" y="146368"/>
                  <a:pt x="8007416" y="146368"/>
                </a:cubicBezTo>
                <a:lnTo>
                  <a:pt x="7993442" y="174318"/>
                </a:lnTo>
                <a:cubicBezTo>
                  <a:pt x="8002758" y="174318"/>
                  <a:pt x="8007416" y="169661"/>
                  <a:pt x="8007416" y="160344"/>
                </a:cubicBezTo>
                <a:cubicBezTo>
                  <a:pt x="8007416" y="151026"/>
                  <a:pt x="8012075" y="146368"/>
                  <a:pt x="8021392" y="146368"/>
                </a:cubicBezTo>
                <a:cubicBezTo>
                  <a:pt x="8021392" y="155687"/>
                  <a:pt x="8026049" y="153356"/>
                  <a:pt x="8035366" y="139382"/>
                </a:cubicBezTo>
                <a:cubicBezTo>
                  <a:pt x="8044682" y="125407"/>
                  <a:pt x="8047010" y="116090"/>
                  <a:pt x="8042354" y="111433"/>
                </a:cubicBezTo>
                <a:cubicBezTo>
                  <a:pt x="8037694" y="106776"/>
                  <a:pt x="8030708" y="109102"/>
                  <a:pt x="8021392" y="118421"/>
                </a:cubicBezTo>
                <a:cubicBezTo>
                  <a:pt x="8012075" y="127737"/>
                  <a:pt x="8007416" y="127737"/>
                  <a:pt x="8007416" y="118421"/>
                </a:cubicBezTo>
                <a:cubicBezTo>
                  <a:pt x="8007416" y="118421"/>
                  <a:pt x="8007416" y="113762"/>
                  <a:pt x="8007416" y="104445"/>
                </a:cubicBezTo>
                <a:cubicBezTo>
                  <a:pt x="8007416" y="95129"/>
                  <a:pt x="8007416" y="90472"/>
                  <a:pt x="8007416" y="90472"/>
                </a:cubicBezTo>
                <a:cubicBezTo>
                  <a:pt x="7979466" y="109102"/>
                  <a:pt x="7965492" y="109102"/>
                  <a:pt x="7965492" y="90472"/>
                </a:cubicBezTo>
                <a:cubicBezTo>
                  <a:pt x="7965492" y="81153"/>
                  <a:pt x="7960836" y="76496"/>
                  <a:pt x="7951519" y="76496"/>
                </a:cubicBezTo>
                <a:cubicBezTo>
                  <a:pt x="7951519" y="76496"/>
                  <a:pt x="7949188" y="76496"/>
                  <a:pt x="7944531" y="76496"/>
                </a:cubicBezTo>
                <a:cubicBezTo>
                  <a:pt x="7939874" y="76496"/>
                  <a:pt x="7937544" y="71838"/>
                  <a:pt x="7937544" y="62522"/>
                </a:cubicBezTo>
                <a:lnTo>
                  <a:pt x="7979466" y="76496"/>
                </a:lnTo>
                <a:lnTo>
                  <a:pt x="8007416" y="62522"/>
                </a:lnTo>
                <a:cubicBezTo>
                  <a:pt x="8016732" y="62522"/>
                  <a:pt x="8021392" y="57865"/>
                  <a:pt x="8021392" y="48548"/>
                </a:cubicBezTo>
                <a:lnTo>
                  <a:pt x="8035366" y="62522"/>
                </a:lnTo>
                <a:cubicBezTo>
                  <a:pt x="8053998" y="71838"/>
                  <a:pt x="8058658" y="81153"/>
                  <a:pt x="8049339" y="90472"/>
                </a:cubicBezTo>
                <a:lnTo>
                  <a:pt x="8063315" y="90472"/>
                </a:lnTo>
                <a:lnTo>
                  <a:pt x="8091264" y="90472"/>
                </a:lnTo>
                <a:cubicBezTo>
                  <a:pt x="8091264" y="99788"/>
                  <a:pt x="8093593" y="109102"/>
                  <a:pt x="8098250" y="118421"/>
                </a:cubicBezTo>
                <a:cubicBezTo>
                  <a:pt x="8102910" y="127737"/>
                  <a:pt x="8109896" y="127737"/>
                  <a:pt x="8119214" y="118421"/>
                </a:cubicBezTo>
                <a:lnTo>
                  <a:pt x="8133188" y="118421"/>
                </a:lnTo>
                <a:cubicBezTo>
                  <a:pt x="8123871" y="127737"/>
                  <a:pt x="8114554" y="132395"/>
                  <a:pt x="8105238" y="132395"/>
                </a:cubicBezTo>
                <a:cubicBezTo>
                  <a:pt x="8095922" y="132395"/>
                  <a:pt x="8088934" y="132395"/>
                  <a:pt x="8084276" y="132395"/>
                </a:cubicBezTo>
                <a:cubicBezTo>
                  <a:pt x="8079619" y="132395"/>
                  <a:pt x="8072632" y="137052"/>
                  <a:pt x="8063315" y="146368"/>
                </a:cubicBezTo>
                <a:cubicBezTo>
                  <a:pt x="8035366" y="165001"/>
                  <a:pt x="8030708" y="178975"/>
                  <a:pt x="8049339" y="188294"/>
                </a:cubicBezTo>
                <a:cubicBezTo>
                  <a:pt x="8058658" y="197610"/>
                  <a:pt x="8058658" y="202267"/>
                  <a:pt x="8049339" y="202267"/>
                </a:cubicBezTo>
                <a:cubicBezTo>
                  <a:pt x="8049339" y="202267"/>
                  <a:pt x="8049339" y="206925"/>
                  <a:pt x="8049339" y="216241"/>
                </a:cubicBezTo>
                <a:cubicBezTo>
                  <a:pt x="8058658" y="225560"/>
                  <a:pt x="8060986" y="232545"/>
                  <a:pt x="8056327" y="237205"/>
                </a:cubicBezTo>
                <a:cubicBezTo>
                  <a:pt x="8051670" y="241862"/>
                  <a:pt x="8044682" y="244191"/>
                  <a:pt x="8035366" y="244191"/>
                </a:cubicBezTo>
                <a:cubicBezTo>
                  <a:pt x="8026049" y="244191"/>
                  <a:pt x="8026049" y="248848"/>
                  <a:pt x="8035366" y="258166"/>
                </a:cubicBezTo>
                <a:lnTo>
                  <a:pt x="8035366" y="272140"/>
                </a:lnTo>
                <a:cubicBezTo>
                  <a:pt x="8016732" y="272140"/>
                  <a:pt x="8012075" y="258166"/>
                  <a:pt x="8021392" y="230217"/>
                </a:cubicBezTo>
                <a:cubicBezTo>
                  <a:pt x="8021392" y="230217"/>
                  <a:pt x="8021392" y="225560"/>
                  <a:pt x="8021392" y="216241"/>
                </a:cubicBezTo>
                <a:lnTo>
                  <a:pt x="7979466" y="272140"/>
                </a:lnTo>
                <a:cubicBezTo>
                  <a:pt x="7979466" y="272140"/>
                  <a:pt x="7974809" y="276797"/>
                  <a:pt x="7965492" y="286114"/>
                </a:cubicBezTo>
                <a:lnTo>
                  <a:pt x="7951519" y="300089"/>
                </a:lnTo>
                <a:cubicBezTo>
                  <a:pt x="7951519" y="309406"/>
                  <a:pt x="7949188" y="314063"/>
                  <a:pt x="7944531" y="314063"/>
                </a:cubicBezTo>
                <a:cubicBezTo>
                  <a:pt x="7939874" y="314063"/>
                  <a:pt x="7937544" y="318721"/>
                  <a:pt x="7937544" y="328039"/>
                </a:cubicBezTo>
                <a:cubicBezTo>
                  <a:pt x="7937544" y="328039"/>
                  <a:pt x="7939874" y="328039"/>
                  <a:pt x="7944531" y="328039"/>
                </a:cubicBezTo>
                <a:cubicBezTo>
                  <a:pt x="7949188" y="328039"/>
                  <a:pt x="7953848" y="325708"/>
                  <a:pt x="7958505" y="321051"/>
                </a:cubicBezTo>
                <a:cubicBezTo>
                  <a:pt x="7963164" y="316394"/>
                  <a:pt x="7965492" y="314063"/>
                  <a:pt x="7965492" y="314063"/>
                </a:cubicBezTo>
                <a:cubicBezTo>
                  <a:pt x="7965492" y="314063"/>
                  <a:pt x="7970150" y="314063"/>
                  <a:pt x="7979466" y="314063"/>
                </a:cubicBezTo>
                <a:lnTo>
                  <a:pt x="7979466" y="342013"/>
                </a:lnTo>
                <a:cubicBezTo>
                  <a:pt x="7970150" y="342013"/>
                  <a:pt x="7965492" y="342013"/>
                  <a:pt x="7965492" y="342013"/>
                </a:cubicBezTo>
                <a:lnTo>
                  <a:pt x="7951519" y="355988"/>
                </a:lnTo>
                <a:cubicBezTo>
                  <a:pt x="7960836" y="355988"/>
                  <a:pt x="7960836" y="360646"/>
                  <a:pt x="7951519" y="369962"/>
                </a:cubicBezTo>
                <a:cubicBezTo>
                  <a:pt x="7942202" y="379279"/>
                  <a:pt x="7937544" y="379279"/>
                  <a:pt x="7937544" y="369962"/>
                </a:cubicBezTo>
                <a:lnTo>
                  <a:pt x="7937544" y="383936"/>
                </a:lnTo>
                <a:cubicBezTo>
                  <a:pt x="7937544" y="383936"/>
                  <a:pt x="7935214" y="386267"/>
                  <a:pt x="7930558" y="390924"/>
                </a:cubicBezTo>
                <a:cubicBezTo>
                  <a:pt x="7925898" y="395581"/>
                  <a:pt x="7918910" y="397912"/>
                  <a:pt x="7909594" y="397912"/>
                </a:cubicBezTo>
                <a:lnTo>
                  <a:pt x="7909594" y="411885"/>
                </a:lnTo>
                <a:cubicBezTo>
                  <a:pt x="7909594" y="421202"/>
                  <a:pt x="7909594" y="425861"/>
                  <a:pt x="7909594" y="425861"/>
                </a:cubicBezTo>
                <a:cubicBezTo>
                  <a:pt x="7909594" y="425861"/>
                  <a:pt x="7914253" y="423530"/>
                  <a:pt x="7923570" y="418873"/>
                </a:cubicBezTo>
                <a:cubicBezTo>
                  <a:pt x="7932886" y="414216"/>
                  <a:pt x="7942202" y="407228"/>
                  <a:pt x="7951519" y="397912"/>
                </a:cubicBezTo>
                <a:lnTo>
                  <a:pt x="7979466" y="369962"/>
                </a:lnTo>
                <a:lnTo>
                  <a:pt x="7979466" y="397912"/>
                </a:lnTo>
                <a:lnTo>
                  <a:pt x="7965492" y="411885"/>
                </a:lnTo>
                <a:cubicBezTo>
                  <a:pt x="7956176" y="411885"/>
                  <a:pt x="7951519" y="416543"/>
                  <a:pt x="7951519" y="425861"/>
                </a:cubicBezTo>
                <a:cubicBezTo>
                  <a:pt x="7942202" y="435177"/>
                  <a:pt x="7942202" y="439835"/>
                  <a:pt x="7951519" y="439835"/>
                </a:cubicBezTo>
                <a:cubicBezTo>
                  <a:pt x="7951519" y="449151"/>
                  <a:pt x="7951519" y="453809"/>
                  <a:pt x="7951519" y="453809"/>
                </a:cubicBezTo>
                <a:cubicBezTo>
                  <a:pt x="7951519" y="453809"/>
                  <a:pt x="7951519" y="458466"/>
                  <a:pt x="7951519" y="467784"/>
                </a:cubicBezTo>
                <a:lnTo>
                  <a:pt x="7951519" y="481758"/>
                </a:lnTo>
                <a:lnTo>
                  <a:pt x="7965492" y="481758"/>
                </a:lnTo>
                <a:cubicBezTo>
                  <a:pt x="7965492" y="491075"/>
                  <a:pt x="7963164" y="498063"/>
                  <a:pt x="7958505" y="502720"/>
                </a:cubicBezTo>
                <a:cubicBezTo>
                  <a:pt x="7953848" y="507377"/>
                  <a:pt x="7949188" y="512038"/>
                  <a:pt x="7944531" y="516695"/>
                </a:cubicBezTo>
                <a:cubicBezTo>
                  <a:pt x="7939874" y="521353"/>
                  <a:pt x="7937544" y="526012"/>
                  <a:pt x="7937544" y="530669"/>
                </a:cubicBezTo>
                <a:cubicBezTo>
                  <a:pt x="7937544" y="535326"/>
                  <a:pt x="7937544" y="537657"/>
                  <a:pt x="7937544" y="537657"/>
                </a:cubicBezTo>
                <a:cubicBezTo>
                  <a:pt x="7937544" y="537657"/>
                  <a:pt x="7942202" y="533000"/>
                  <a:pt x="7951519" y="523682"/>
                </a:cubicBezTo>
                <a:cubicBezTo>
                  <a:pt x="7960836" y="514365"/>
                  <a:pt x="7967822" y="512038"/>
                  <a:pt x="7972480" y="516695"/>
                </a:cubicBezTo>
                <a:cubicBezTo>
                  <a:pt x="7977138" y="521353"/>
                  <a:pt x="7979466" y="519024"/>
                  <a:pt x="7979466" y="509707"/>
                </a:cubicBezTo>
                <a:cubicBezTo>
                  <a:pt x="7970150" y="509707"/>
                  <a:pt x="7970150" y="505050"/>
                  <a:pt x="7979466" y="495734"/>
                </a:cubicBezTo>
                <a:cubicBezTo>
                  <a:pt x="7988783" y="495734"/>
                  <a:pt x="7993442" y="500391"/>
                  <a:pt x="7993442" y="509707"/>
                </a:cubicBezTo>
                <a:cubicBezTo>
                  <a:pt x="8002758" y="519024"/>
                  <a:pt x="8016732" y="509707"/>
                  <a:pt x="8035366" y="481758"/>
                </a:cubicBezTo>
                <a:lnTo>
                  <a:pt x="8063315" y="467784"/>
                </a:lnTo>
                <a:cubicBezTo>
                  <a:pt x="8063315" y="467784"/>
                  <a:pt x="8056327" y="477101"/>
                  <a:pt x="8042354" y="495734"/>
                </a:cubicBezTo>
                <a:cubicBezTo>
                  <a:pt x="8028378" y="514365"/>
                  <a:pt x="8019061" y="530669"/>
                  <a:pt x="8014404" y="544643"/>
                </a:cubicBezTo>
                <a:cubicBezTo>
                  <a:pt x="8009746" y="558619"/>
                  <a:pt x="8005088" y="565607"/>
                  <a:pt x="8000430" y="565607"/>
                </a:cubicBezTo>
                <a:cubicBezTo>
                  <a:pt x="7995771" y="565607"/>
                  <a:pt x="7991114" y="570264"/>
                  <a:pt x="7986454" y="579580"/>
                </a:cubicBezTo>
                <a:cubicBezTo>
                  <a:pt x="7981797" y="588897"/>
                  <a:pt x="7958505" y="616846"/>
                  <a:pt x="7916582" y="663427"/>
                </a:cubicBezTo>
                <a:cubicBezTo>
                  <a:pt x="7874658" y="710009"/>
                  <a:pt x="7851366" y="730971"/>
                  <a:pt x="7846709" y="726314"/>
                </a:cubicBezTo>
                <a:cubicBezTo>
                  <a:pt x="7842052" y="721656"/>
                  <a:pt x="7835064" y="721656"/>
                  <a:pt x="7825748" y="726314"/>
                </a:cubicBezTo>
                <a:cubicBezTo>
                  <a:pt x="7816431" y="730971"/>
                  <a:pt x="7816431" y="737959"/>
                  <a:pt x="7825748" y="747275"/>
                </a:cubicBezTo>
                <a:cubicBezTo>
                  <a:pt x="7835064" y="756591"/>
                  <a:pt x="7835064" y="765906"/>
                  <a:pt x="7825748" y="775224"/>
                </a:cubicBezTo>
                <a:cubicBezTo>
                  <a:pt x="7816431" y="784541"/>
                  <a:pt x="7811774" y="784541"/>
                  <a:pt x="7811774" y="775224"/>
                </a:cubicBezTo>
                <a:lnTo>
                  <a:pt x="7797798" y="803172"/>
                </a:lnTo>
                <a:cubicBezTo>
                  <a:pt x="7788482" y="812491"/>
                  <a:pt x="7783824" y="819478"/>
                  <a:pt x="7783824" y="824136"/>
                </a:cubicBezTo>
                <a:cubicBezTo>
                  <a:pt x="7783824" y="828793"/>
                  <a:pt x="7783824" y="835779"/>
                  <a:pt x="7783824" y="845097"/>
                </a:cubicBezTo>
                <a:lnTo>
                  <a:pt x="7769848" y="831121"/>
                </a:lnTo>
                <a:cubicBezTo>
                  <a:pt x="7769848" y="821805"/>
                  <a:pt x="7767520" y="819478"/>
                  <a:pt x="7762862" y="824136"/>
                </a:cubicBezTo>
                <a:cubicBezTo>
                  <a:pt x="7758204" y="828793"/>
                  <a:pt x="7755874" y="835779"/>
                  <a:pt x="7755874" y="845097"/>
                </a:cubicBezTo>
                <a:lnTo>
                  <a:pt x="7755874" y="873047"/>
                </a:lnTo>
                <a:cubicBezTo>
                  <a:pt x="7755874" y="873047"/>
                  <a:pt x="7746558" y="880033"/>
                  <a:pt x="7727925" y="894008"/>
                </a:cubicBezTo>
                <a:cubicBezTo>
                  <a:pt x="7709292" y="907982"/>
                  <a:pt x="7695318" y="914970"/>
                  <a:pt x="7686002" y="914970"/>
                </a:cubicBezTo>
                <a:cubicBezTo>
                  <a:pt x="7676686" y="914970"/>
                  <a:pt x="7672028" y="917298"/>
                  <a:pt x="7672028" y="921956"/>
                </a:cubicBezTo>
                <a:cubicBezTo>
                  <a:pt x="7672028" y="926615"/>
                  <a:pt x="7672028" y="931273"/>
                  <a:pt x="7672028" y="935931"/>
                </a:cubicBezTo>
                <a:cubicBezTo>
                  <a:pt x="7672028" y="940589"/>
                  <a:pt x="7669698" y="947577"/>
                  <a:pt x="7665040" y="956893"/>
                </a:cubicBezTo>
                <a:cubicBezTo>
                  <a:pt x="7660381" y="966210"/>
                  <a:pt x="7653395" y="975526"/>
                  <a:pt x="7644078" y="984843"/>
                </a:cubicBezTo>
                <a:cubicBezTo>
                  <a:pt x="7625446" y="994159"/>
                  <a:pt x="7616130" y="1003475"/>
                  <a:pt x="7616130" y="1012792"/>
                </a:cubicBezTo>
                <a:cubicBezTo>
                  <a:pt x="7616130" y="1022108"/>
                  <a:pt x="7616130" y="1026766"/>
                  <a:pt x="7616130" y="1026766"/>
                </a:cubicBezTo>
                <a:cubicBezTo>
                  <a:pt x="7616130" y="1026766"/>
                  <a:pt x="7611472" y="1033754"/>
                  <a:pt x="7602154" y="1047727"/>
                </a:cubicBezTo>
                <a:cubicBezTo>
                  <a:pt x="7592837" y="1061703"/>
                  <a:pt x="7588180" y="1064032"/>
                  <a:pt x="7588180" y="1054715"/>
                </a:cubicBezTo>
                <a:lnTo>
                  <a:pt x="7560230" y="1054715"/>
                </a:lnTo>
                <a:cubicBezTo>
                  <a:pt x="7560230" y="1064032"/>
                  <a:pt x="7555573" y="1073348"/>
                  <a:pt x="7546256" y="1082665"/>
                </a:cubicBezTo>
                <a:cubicBezTo>
                  <a:pt x="7536940" y="1091981"/>
                  <a:pt x="7527624" y="1096638"/>
                  <a:pt x="7518307" y="1096638"/>
                </a:cubicBezTo>
                <a:cubicBezTo>
                  <a:pt x="7508990" y="1096638"/>
                  <a:pt x="7504334" y="1101298"/>
                  <a:pt x="7504334" y="1110614"/>
                </a:cubicBezTo>
                <a:cubicBezTo>
                  <a:pt x="7504334" y="1138562"/>
                  <a:pt x="7485700" y="1166511"/>
                  <a:pt x="7448434" y="1194461"/>
                </a:cubicBezTo>
                <a:cubicBezTo>
                  <a:pt x="7448434" y="1194461"/>
                  <a:pt x="7448434" y="1199118"/>
                  <a:pt x="7448434" y="1208434"/>
                </a:cubicBezTo>
                <a:cubicBezTo>
                  <a:pt x="7448434" y="1217751"/>
                  <a:pt x="7446106" y="1222410"/>
                  <a:pt x="7441446" y="1222410"/>
                </a:cubicBezTo>
                <a:cubicBezTo>
                  <a:pt x="7436790" y="1222410"/>
                  <a:pt x="7434460" y="1222410"/>
                  <a:pt x="7434460" y="1222410"/>
                </a:cubicBezTo>
                <a:cubicBezTo>
                  <a:pt x="7425144" y="1222410"/>
                  <a:pt x="7415828" y="1231727"/>
                  <a:pt x="7406511" y="1250360"/>
                </a:cubicBezTo>
                <a:lnTo>
                  <a:pt x="7406511" y="1264333"/>
                </a:lnTo>
                <a:lnTo>
                  <a:pt x="7392536" y="1278307"/>
                </a:lnTo>
                <a:cubicBezTo>
                  <a:pt x="7392536" y="1287624"/>
                  <a:pt x="7387878" y="1296940"/>
                  <a:pt x="7378562" y="1306257"/>
                </a:cubicBezTo>
                <a:cubicBezTo>
                  <a:pt x="7369245" y="1315573"/>
                  <a:pt x="7364588" y="1320232"/>
                  <a:pt x="7364588" y="1320232"/>
                </a:cubicBezTo>
                <a:lnTo>
                  <a:pt x="7364588" y="1306257"/>
                </a:lnTo>
                <a:lnTo>
                  <a:pt x="7364588" y="1292283"/>
                </a:lnTo>
                <a:cubicBezTo>
                  <a:pt x="7364588" y="1292283"/>
                  <a:pt x="7357600" y="1301599"/>
                  <a:pt x="7343624" y="1320232"/>
                </a:cubicBezTo>
                <a:cubicBezTo>
                  <a:pt x="7329650" y="1338864"/>
                  <a:pt x="7313346" y="1357497"/>
                  <a:pt x="7294715" y="1376129"/>
                </a:cubicBezTo>
                <a:cubicBezTo>
                  <a:pt x="7276082" y="1394762"/>
                  <a:pt x="7264436" y="1408736"/>
                  <a:pt x="7259778" y="1418052"/>
                </a:cubicBezTo>
                <a:cubicBezTo>
                  <a:pt x="7255120" y="1427371"/>
                  <a:pt x="7252790" y="1436685"/>
                  <a:pt x="7252790" y="1446002"/>
                </a:cubicBezTo>
                <a:lnTo>
                  <a:pt x="7252790" y="1459978"/>
                </a:lnTo>
                <a:cubicBezTo>
                  <a:pt x="7243474" y="1469294"/>
                  <a:pt x="7238816" y="1473952"/>
                  <a:pt x="7238816" y="1473952"/>
                </a:cubicBezTo>
                <a:lnTo>
                  <a:pt x="7224842" y="1473952"/>
                </a:lnTo>
                <a:cubicBezTo>
                  <a:pt x="7224842" y="1483268"/>
                  <a:pt x="7222512" y="1492585"/>
                  <a:pt x="7217854" y="1501901"/>
                </a:cubicBezTo>
                <a:cubicBezTo>
                  <a:pt x="7213196" y="1511217"/>
                  <a:pt x="7206210" y="1515875"/>
                  <a:pt x="7196893" y="1515875"/>
                </a:cubicBezTo>
                <a:cubicBezTo>
                  <a:pt x="7187576" y="1515875"/>
                  <a:pt x="7182918" y="1515875"/>
                  <a:pt x="7182918" y="1515875"/>
                </a:cubicBezTo>
                <a:lnTo>
                  <a:pt x="7168944" y="1557800"/>
                </a:lnTo>
                <a:lnTo>
                  <a:pt x="7154968" y="1557800"/>
                </a:lnTo>
                <a:lnTo>
                  <a:pt x="7140994" y="1557800"/>
                </a:lnTo>
                <a:cubicBezTo>
                  <a:pt x="7113044" y="1585748"/>
                  <a:pt x="7099071" y="1604381"/>
                  <a:pt x="7099071" y="1613697"/>
                </a:cubicBezTo>
                <a:lnTo>
                  <a:pt x="7099071" y="1641646"/>
                </a:lnTo>
                <a:cubicBezTo>
                  <a:pt x="7089754" y="1632330"/>
                  <a:pt x="7080438" y="1632330"/>
                  <a:pt x="7071122" y="1641646"/>
                </a:cubicBezTo>
                <a:cubicBezTo>
                  <a:pt x="7061805" y="1650963"/>
                  <a:pt x="7057148" y="1657951"/>
                  <a:pt x="7057148" y="1662608"/>
                </a:cubicBezTo>
                <a:cubicBezTo>
                  <a:pt x="7057148" y="1667265"/>
                  <a:pt x="7059476" y="1669596"/>
                  <a:pt x="7064134" y="1669596"/>
                </a:cubicBezTo>
                <a:cubicBezTo>
                  <a:pt x="7068793" y="1669596"/>
                  <a:pt x="7073450" y="1667265"/>
                  <a:pt x="7078110" y="1662608"/>
                </a:cubicBezTo>
                <a:cubicBezTo>
                  <a:pt x="7082766" y="1657951"/>
                  <a:pt x="7089754" y="1655620"/>
                  <a:pt x="7099071" y="1655620"/>
                </a:cubicBezTo>
                <a:lnTo>
                  <a:pt x="7071122" y="1669596"/>
                </a:lnTo>
                <a:cubicBezTo>
                  <a:pt x="7052488" y="1678912"/>
                  <a:pt x="7038514" y="1688229"/>
                  <a:pt x="7029198" y="1697545"/>
                </a:cubicBezTo>
                <a:cubicBezTo>
                  <a:pt x="7019882" y="1706862"/>
                  <a:pt x="7001249" y="1725493"/>
                  <a:pt x="6973300" y="1753442"/>
                </a:cubicBezTo>
                <a:cubicBezTo>
                  <a:pt x="6926719" y="1818658"/>
                  <a:pt x="6894110" y="1851264"/>
                  <a:pt x="6875477" y="1851264"/>
                </a:cubicBezTo>
                <a:lnTo>
                  <a:pt x="6861504" y="1851264"/>
                </a:lnTo>
                <a:lnTo>
                  <a:pt x="6833554" y="1893188"/>
                </a:lnTo>
                <a:lnTo>
                  <a:pt x="6763682" y="1977036"/>
                </a:lnTo>
                <a:cubicBezTo>
                  <a:pt x="6763682" y="1977036"/>
                  <a:pt x="6754365" y="1986353"/>
                  <a:pt x="6735732" y="2004985"/>
                </a:cubicBezTo>
                <a:cubicBezTo>
                  <a:pt x="6717099" y="2042249"/>
                  <a:pt x="6717099" y="2056225"/>
                  <a:pt x="6735732" y="2046909"/>
                </a:cubicBezTo>
                <a:lnTo>
                  <a:pt x="6763682" y="2046909"/>
                </a:lnTo>
                <a:lnTo>
                  <a:pt x="6749708" y="2060883"/>
                </a:lnTo>
                <a:cubicBezTo>
                  <a:pt x="6731074" y="2070199"/>
                  <a:pt x="6721758" y="2074858"/>
                  <a:pt x="6721758" y="2074858"/>
                </a:cubicBezTo>
                <a:cubicBezTo>
                  <a:pt x="6721758" y="2074858"/>
                  <a:pt x="6710113" y="2086503"/>
                  <a:pt x="6686820" y="2109794"/>
                </a:cubicBezTo>
                <a:cubicBezTo>
                  <a:pt x="6663530" y="2133086"/>
                  <a:pt x="6651886" y="2144731"/>
                  <a:pt x="6651886" y="2144731"/>
                </a:cubicBezTo>
                <a:lnTo>
                  <a:pt x="6679835" y="2130755"/>
                </a:lnTo>
                <a:cubicBezTo>
                  <a:pt x="6698466" y="2112122"/>
                  <a:pt x="6707782" y="2102806"/>
                  <a:pt x="6707782" y="2102806"/>
                </a:cubicBezTo>
                <a:lnTo>
                  <a:pt x="6791630" y="2032933"/>
                </a:lnTo>
                <a:lnTo>
                  <a:pt x="6805604" y="2018959"/>
                </a:lnTo>
                <a:lnTo>
                  <a:pt x="6805604" y="2004985"/>
                </a:lnTo>
                <a:lnTo>
                  <a:pt x="6791630" y="1991010"/>
                </a:lnTo>
                <a:cubicBezTo>
                  <a:pt x="6800947" y="1991010"/>
                  <a:pt x="6805604" y="1986353"/>
                  <a:pt x="6805604" y="1977036"/>
                </a:cubicBezTo>
                <a:lnTo>
                  <a:pt x="6805604" y="1963060"/>
                </a:lnTo>
                <a:cubicBezTo>
                  <a:pt x="6814921" y="1953744"/>
                  <a:pt x="6840542" y="1928125"/>
                  <a:pt x="6882465" y="1886202"/>
                </a:cubicBezTo>
                <a:cubicBezTo>
                  <a:pt x="6924388" y="1844276"/>
                  <a:pt x="6945350" y="1823315"/>
                  <a:pt x="6945350" y="1823315"/>
                </a:cubicBezTo>
                <a:lnTo>
                  <a:pt x="6931376" y="1851264"/>
                </a:lnTo>
                <a:lnTo>
                  <a:pt x="6903426" y="1879214"/>
                </a:lnTo>
                <a:lnTo>
                  <a:pt x="6917402" y="1893188"/>
                </a:lnTo>
                <a:cubicBezTo>
                  <a:pt x="6936034" y="1902504"/>
                  <a:pt x="6945350" y="1909492"/>
                  <a:pt x="6945350" y="1914149"/>
                </a:cubicBezTo>
                <a:cubicBezTo>
                  <a:pt x="6945350" y="1918809"/>
                  <a:pt x="6950009" y="1921137"/>
                  <a:pt x="6959326" y="1921137"/>
                </a:cubicBezTo>
                <a:lnTo>
                  <a:pt x="6945350" y="1893188"/>
                </a:lnTo>
                <a:cubicBezTo>
                  <a:pt x="6936034" y="1893188"/>
                  <a:pt x="6936034" y="1888530"/>
                  <a:pt x="6945350" y="1879214"/>
                </a:cubicBezTo>
                <a:cubicBezTo>
                  <a:pt x="6945350" y="1869897"/>
                  <a:pt x="6947680" y="1862909"/>
                  <a:pt x="6952338" y="1858252"/>
                </a:cubicBezTo>
                <a:cubicBezTo>
                  <a:pt x="6956995" y="1853593"/>
                  <a:pt x="6959326" y="1851264"/>
                  <a:pt x="6959326" y="1851264"/>
                </a:cubicBezTo>
                <a:cubicBezTo>
                  <a:pt x="6959326" y="1851264"/>
                  <a:pt x="6961654" y="1848936"/>
                  <a:pt x="6966314" y="1844276"/>
                </a:cubicBezTo>
                <a:cubicBezTo>
                  <a:pt x="6970970" y="1839619"/>
                  <a:pt x="6973300" y="1832632"/>
                  <a:pt x="6973300" y="1823315"/>
                </a:cubicBezTo>
                <a:cubicBezTo>
                  <a:pt x="6982616" y="1813999"/>
                  <a:pt x="6982616" y="1809341"/>
                  <a:pt x="6973300" y="1809341"/>
                </a:cubicBezTo>
                <a:cubicBezTo>
                  <a:pt x="6973300" y="1800025"/>
                  <a:pt x="6973300" y="1795365"/>
                  <a:pt x="6973300" y="1795365"/>
                </a:cubicBezTo>
                <a:cubicBezTo>
                  <a:pt x="6973300" y="1795365"/>
                  <a:pt x="6973300" y="1790708"/>
                  <a:pt x="6973300" y="1781392"/>
                </a:cubicBezTo>
                <a:cubicBezTo>
                  <a:pt x="6982616" y="1790708"/>
                  <a:pt x="6987275" y="1795365"/>
                  <a:pt x="6987275" y="1795365"/>
                </a:cubicBezTo>
                <a:cubicBezTo>
                  <a:pt x="6987275" y="1804682"/>
                  <a:pt x="6989604" y="1807013"/>
                  <a:pt x="6994261" y="1802353"/>
                </a:cubicBezTo>
                <a:cubicBezTo>
                  <a:pt x="6998920" y="1797696"/>
                  <a:pt x="6998920" y="1793037"/>
                  <a:pt x="6994261" y="1788380"/>
                </a:cubicBezTo>
                <a:cubicBezTo>
                  <a:pt x="6989604" y="1783720"/>
                  <a:pt x="6991932" y="1776734"/>
                  <a:pt x="7001249" y="1767418"/>
                </a:cubicBezTo>
                <a:lnTo>
                  <a:pt x="7006240" y="1764422"/>
                </a:lnTo>
                <a:lnTo>
                  <a:pt x="7004742" y="1767418"/>
                </a:lnTo>
                <a:cubicBezTo>
                  <a:pt x="7004742" y="1769746"/>
                  <a:pt x="7005906" y="1772075"/>
                  <a:pt x="7008236" y="1774404"/>
                </a:cubicBezTo>
                <a:cubicBezTo>
                  <a:pt x="7012894" y="1779063"/>
                  <a:pt x="7017553" y="1779063"/>
                  <a:pt x="7022210" y="1774404"/>
                </a:cubicBezTo>
                <a:cubicBezTo>
                  <a:pt x="7026870" y="1769746"/>
                  <a:pt x="7026870" y="1765088"/>
                  <a:pt x="7022210" y="1760430"/>
                </a:cubicBezTo>
                <a:lnTo>
                  <a:pt x="7017128" y="1757889"/>
                </a:lnTo>
                <a:lnTo>
                  <a:pt x="7018718" y="1756937"/>
                </a:lnTo>
                <a:cubicBezTo>
                  <a:pt x="7025704" y="1754609"/>
                  <a:pt x="7033856" y="1753442"/>
                  <a:pt x="7043172" y="1753442"/>
                </a:cubicBezTo>
                <a:lnTo>
                  <a:pt x="7078110" y="1739469"/>
                </a:lnTo>
                <a:lnTo>
                  <a:pt x="7071122" y="1739469"/>
                </a:lnTo>
                <a:cubicBezTo>
                  <a:pt x="7071122" y="1732481"/>
                  <a:pt x="7073741" y="1730734"/>
                  <a:pt x="7078982" y="1734227"/>
                </a:cubicBezTo>
                <a:lnTo>
                  <a:pt x="7082874" y="1737562"/>
                </a:lnTo>
                <a:lnTo>
                  <a:pt x="7113044" y="1725493"/>
                </a:lnTo>
                <a:cubicBezTo>
                  <a:pt x="7150310" y="1688229"/>
                  <a:pt x="7159627" y="1669596"/>
                  <a:pt x="7140994" y="1669596"/>
                </a:cubicBezTo>
                <a:cubicBezTo>
                  <a:pt x="7131678" y="1669596"/>
                  <a:pt x="7122361" y="1674253"/>
                  <a:pt x="7113044" y="1683569"/>
                </a:cubicBezTo>
                <a:lnTo>
                  <a:pt x="7099071" y="1683569"/>
                </a:lnTo>
                <a:lnTo>
                  <a:pt x="7127020" y="1655620"/>
                </a:lnTo>
                <a:lnTo>
                  <a:pt x="7154968" y="1655620"/>
                </a:lnTo>
                <a:cubicBezTo>
                  <a:pt x="7154968" y="1664936"/>
                  <a:pt x="7166615" y="1657951"/>
                  <a:pt x="7189906" y="1634659"/>
                </a:cubicBezTo>
                <a:cubicBezTo>
                  <a:pt x="7213196" y="1611368"/>
                  <a:pt x="7224842" y="1599723"/>
                  <a:pt x="7224842" y="1599723"/>
                </a:cubicBezTo>
                <a:lnTo>
                  <a:pt x="7224842" y="1585748"/>
                </a:lnTo>
                <a:lnTo>
                  <a:pt x="7280740" y="1529850"/>
                </a:lnTo>
                <a:cubicBezTo>
                  <a:pt x="7318006" y="1501901"/>
                  <a:pt x="7336638" y="1492585"/>
                  <a:pt x="7336638" y="1501901"/>
                </a:cubicBezTo>
                <a:cubicBezTo>
                  <a:pt x="7336638" y="1520534"/>
                  <a:pt x="7336638" y="1529850"/>
                  <a:pt x="7336638" y="1529850"/>
                </a:cubicBezTo>
                <a:lnTo>
                  <a:pt x="7364588" y="1529850"/>
                </a:lnTo>
                <a:cubicBezTo>
                  <a:pt x="7364588" y="1539167"/>
                  <a:pt x="7362258" y="1548483"/>
                  <a:pt x="7357600" y="1557800"/>
                </a:cubicBezTo>
                <a:cubicBezTo>
                  <a:pt x="7352943" y="1567116"/>
                  <a:pt x="7355272" y="1571774"/>
                  <a:pt x="7364588" y="1571774"/>
                </a:cubicBezTo>
                <a:lnTo>
                  <a:pt x="7392536" y="1515875"/>
                </a:lnTo>
                <a:cubicBezTo>
                  <a:pt x="7383219" y="1515875"/>
                  <a:pt x="7383219" y="1511217"/>
                  <a:pt x="7392536" y="1501901"/>
                </a:cubicBezTo>
                <a:cubicBezTo>
                  <a:pt x="7383219" y="1501901"/>
                  <a:pt x="7378562" y="1501901"/>
                  <a:pt x="7378562" y="1501901"/>
                </a:cubicBezTo>
                <a:cubicBezTo>
                  <a:pt x="7378562" y="1501901"/>
                  <a:pt x="7373904" y="1497244"/>
                  <a:pt x="7364588" y="1487927"/>
                </a:cubicBezTo>
                <a:cubicBezTo>
                  <a:pt x="7364588" y="1478609"/>
                  <a:pt x="7373904" y="1478609"/>
                  <a:pt x="7392536" y="1487927"/>
                </a:cubicBezTo>
                <a:cubicBezTo>
                  <a:pt x="7401852" y="1487927"/>
                  <a:pt x="7406511" y="1492585"/>
                  <a:pt x="7406511" y="1501901"/>
                </a:cubicBezTo>
                <a:lnTo>
                  <a:pt x="7434460" y="1487927"/>
                </a:lnTo>
                <a:cubicBezTo>
                  <a:pt x="7453092" y="1469294"/>
                  <a:pt x="7467068" y="1462306"/>
                  <a:pt x="7476384" y="1466964"/>
                </a:cubicBezTo>
                <a:cubicBezTo>
                  <a:pt x="7485700" y="1471623"/>
                  <a:pt x="7492688" y="1471623"/>
                  <a:pt x="7497346" y="1466964"/>
                </a:cubicBezTo>
                <a:cubicBezTo>
                  <a:pt x="7502003" y="1462306"/>
                  <a:pt x="7508990" y="1455318"/>
                  <a:pt x="7518307" y="1446002"/>
                </a:cubicBezTo>
                <a:lnTo>
                  <a:pt x="7532281" y="1432028"/>
                </a:lnTo>
                <a:cubicBezTo>
                  <a:pt x="7522964" y="1441345"/>
                  <a:pt x="7518307" y="1455318"/>
                  <a:pt x="7518307" y="1473952"/>
                </a:cubicBezTo>
                <a:cubicBezTo>
                  <a:pt x="7490358" y="1464635"/>
                  <a:pt x="7471724" y="1478609"/>
                  <a:pt x="7462408" y="1515875"/>
                </a:cubicBezTo>
                <a:cubicBezTo>
                  <a:pt x="7462408" y="1525191"/>
                  <a:pt x="7462408" y="1529850"/>
                  <a:pt x="7462408" y="1529850"/>
                </a:cubicBezTo>
                <a:lnTo>
                  <a:pt x="7462408" y="1543824"/>
                </a:lnTo>
                <a:cubicBezTo>
                  <a:pt x="7471724" y="1543824"/>
                  <a:pt x="7474055" y="1546153"/>
                  <a:pt x="7469396" y="1550812"/>
                </a:cubicBezTo>
                <a:cubicBezTo>
                  <a:pt x="7464738" y="1555469"/>
                  <a:pt x="7457751" y="1557800"/>
                  <a:pt x="7448434" y="1557800"/>
                </a:cubicBezTo>
                <a:lnTo>
                  <a:pt x="7434460" y="1585748"/>
                </a:lnTo>
                <a:cubicBezTo>
                  <a:pt x="7415828" y="1595064"/>
                  <a:pt x="7406511" y="1602052"/>
                  <a:pt x="7406511" y="1606709"/>
                </a:cubicBezTo>
                <a:cubicBezTo>
                  <a:pt x="7406511" y="1611368"/>
                  <a:pt x="7401852" y="1616025"/>
                  <a:pt x="7392536" y="1620685"/>
                </a:cubicBezTo>
                <a:cubicBezTo>
                  <a:pt x="7383219" y="1625342"/>
                  <a:pt x="7373904" y="1632330"/>
                  <a:pt x="7364588" y="1641646"/>
                </a:cubicBezTo>
                <a:cubicBezTo>
                  <a:pt x="7364588" y="1650963"/>
                  <a:pt x="7364588" y="1655620"/>
                  <a:pt x="7364588" y="1655620"/>
                </a:cubicBezTo>
                <a:cubicBezTo>
                  <a:pt x="7355272" y="1655620"/>
                  <a:pt x="7341296" y="1669596"/>
                  <a:pt x="7322663" y="1697545"/>
                </a:cubicBezTo>
                <a:cubicBezTo>
                  <a:pt x="7304032" y="1725493"/>
                  <a:pt x="7299372" y="1739469"/>
                  <a:pt x="7308689" y="1739469"/>
                </a:cubicBezTo>
                <a:cubicBezTo>
                  <a:pt x="7308689" y="1730152"/>
                  <a:pt x="7311018" y="1725493"/>
                  <a:pt x="7315677" y="1725493"/>
                </a:cubicBezTo>
                <a:cubicBezTo>
                  <a:pt x="7320334" y="1725493"/>
                  <a:pt x="7322663" y="1725493"/>
                  <a:pt x="7322663" y="1725493"/>
                </a:cubicBezTo>
                <a:lnTo>
                  <a:pt x="7336638" y="1725493"/>
                </a:lnTo>
                <a:lnTo>
                  <a:pt x="7350612" y="1725493"/>
                </a:lnTo>
                <a:cubicBezTo>
                  <a:pt x="7350612" y="1725493"/>
                  <a:pt x="7355272" y="1725493"/>
                  <a:pt x="7364588" y="1725493"/>
                </a:cubicBezTo>
                <a:cubicBezTo>
                  <a:pt x="7355272" y="1744126"/>
                  <a:pt x="7345955" y="1762759"/>
                  <a:pt x="7336638" y="1781392"/>
                </a:cubicBezTo>
                <a:cubicBezTo>
                  <a:pt x="7308689" y="1809341"/>
                  <a:pt x="7290056" y="1823315"/>
                  <a:pt x="7280740" y="1823315"/>
                </a:cubicBezTo>
                <a:cubicBezTo>
                  <a:pt x="7262106" y="1832632"/>
                  <a:pt x="7252790" y="1841948"/>
                  <a:pt x="7252790" y="1851264"/>
                </a:cubicBezTo>
                <a:lnTo>
                  <a:pt x="7252790" y="1879214"/>
                </a:lnTo>
                <a:cubicBezTo>
                  <a:pt x="7243474" y="1879214"/>
                  <a:pt x="7238816" y="1883871"/>
                  <a:pt x="7238816" y="1893188"/>
                </a:cubicBezTo>
                <a:cubicBezTo>
                  <a:pt x="7238816" y="1902504"/>
                  <a:pt x="7220184" y="1925795"/>
                  <a:pt x="7182918" y="1963060"/>
                </a:cubicBezTo>
                <a:cubicBezTo>
                  <a:pt x="7145652" y="2000326"/>
                  <a:pt x="7122361" y="2018959"/>
                  <a:pt x="7113044" y="2018959"/>
                </a:cubicBezTo>
                <a:cubicBezTo>
                  <a:pt x="7113044" y="2018959"/>
                  <a:pt x="7108388" y="2028276"/>
                  <a:pt x="7099071" y="2046909"/>
                </a:cubicBezTo>
                <a:cubicBezTo>
                  <a:pt x="7089754" y="2065542"/>
                  <a:pt x="7080438" y="2074858"/>
                  <a:pt x="7071122" y="2074858"/>
                </a:cubicBezTo>
                <a:cubicBezTo>
                  <a:pt x="7061805" y="2074858"/>
                  <a:pt x="7061805" y="2079516"/>
                  <a:pt x="7071122" y="2088832"/>
                </a:cubicBezTo>
                <a:lnTo>
                  <a:pt x="7085096" y="2102806"/>
                </a:lnTo>
                <a:cubicBezTo>
                  <a:pt x="7075779" y="2102806"/>
                  <a:pt x="7066464" y="2102806"/>
                  <a:pt x="7057148" y="2102806"/>
                </a:cubicBezTo>
                <a:cubicBezTo>
                  <a:pt x="7057148" y="2121439"/>
                  <a:pt x="7052488" y="2130755"/>
                  <a:pt x="7043172" y="2130755"/>
                </a:cubicBezTo>
                <a:cubicBezTo>
                  <a:pt x="7033856" y="2130755"/>
                  <a:pt x="7029198" y="2130755"/>
                  <a:pt x="7029198" y="2130755"/>
                </a:cubicBezTo>
                <a:lnTo>
                  <a:pt x="6973300" y="2172679"/>
                </a:lnTo>
                <a:lnTo>
                  <a:pt x="6960257" y="2187586"/>
                </a:lnTo>
                <a:lnTo>
                  <a:pt x="6973300" y="2200628"/>
                </a:lnTo>
                <a:cubicBezTo>
                  <a:pt x="6973300" y="2200628"/>
                  <a:pt x="6968642" y="2200628"/>
                  <a:pt x="6959326" y="2200628"/>
                </a:cubicBezTo>
                <a:cubicBezTo>
                  <a:pt x="6959326" y="2195971"/>
                  <a:pt x="6959326" y="2192478"/>
                  <a:pt x="6959326" y="2190147"/>
                </a:cubicBezTo>
                <a:lnTo>
                  <a:pt x="6959326" y="2188650"/>
                </a:lnTo>
                <a:lnTo>
                  <a:pt x="6948845" y="2200628"/>
                </a:lnTo>
                <a:cubicBezTo>
                  <a:pt x="6941857" y="2209944"/>
                  <a:pt x="6936036" y="2219261"/>
                  <a:pt x="6931376" y="2228577"/>
                </a:cubicBezTo>
                <a:cubicBezTo>
                  <a:pt x="6922060" y="2256527"/>
                  <a:pt x="6912743" y="2268172"/>
                  <a:pt x="6903426" y="2263515"/>
                </a:cubicBezTo>
                <a:cubicBezTo>
                  <a:pt x="6894110" y="2258856"/>
                  <a:pt x="6889453" y="2258856"/>
                  <a:pt x="6889453" y="2263515"/>
                </a:cubicBezTo>
                <a:cubicBezTo>
                  <a:pt x="6889453" y="2268172"/>
                  <a:pt x="6884794" y="2275160"/>
                  <a:pt x="6875477" y="2284476"/>
                </a:cubicBezTo>
                <a:cubicBezTo>
                  <a:pt x="6866160" y="2293793"/>
                  <a:pt x="6842870" y="2317083"/>
                  <a:pt x="6805604" y="2354349"/>
                </a:cubicBezTo>
                <a:cubicBezTo>
                  <a:pt x="6796288" y="2363666"/>
                  <a:pt x="6789300" y="2372982"/>
                  <a:pt x="6784643" y="2382298"/>
                </a:cubicBezTo>
                <a:cubicBezTo>
                  <a:pt x="6779986" y="2391615"/>
                  <a:pt x="6777655" y="2396272"/>
                  <a:pt x="6777655" y="2396272"/>
                </a:cubicBezTo>
                <a:lnTo>
                  <a:pt x="6735732" y="2466145"/>
                </a:lnTo>
                <a:cubicBezTo>
                  <a:pt x="6735732" y="2475461"/>
                  <a:pt x="6733403" y="2482449"/>
                  <a:pt x="6728744" y="2487106"/>
                </a:cubicBezTo>
                <a:cubicBezTo>
                  <a:pt x="6724086" y="2491766"/>
                  <a:pt x="6721758" y="2494094"/>
                  <a:pt x="6721758" y="2494094"/>
                </a:cubicBezTo>
                <a:cubicBezTo>
                  <a:pt x="6721758" y="2494094"/>
                  <a:pt x="6717099" y="2498752"/>
                  <a:pt x="6707782" y="2508068"/>
                </a:cubicBezTo>
                <a:lnTo>
                  <a:pt x="6707782" y="2522044"/>
                </a:lnTo>
                <a:cubicBezTo>
                  <a:pt x="6717099" y="2522044"/>
                  <a:pt x="6740391" y="2498752"/>
                  <a:pt x="6777655" y="2452171"/>
                </a:cubicBezTo>
                <a:cubicBezTo>
                  <a:pt x="6786972" y="2433538"/>
                  <a:pt x="6796288" y="2424222"/>
                  <a:pt x="6805604" y="2424222"/>
                </a:cubicBezTo>
                <a:cubicBezTo>
                  <a:pt x="6805604" y="2414905"/>
                  <a:pt x="6807935" y="2407917"/>
                  <a:pt x="6812592" y="2403260"/>
                </a:cubicBezTo>
                <a:cubicBezTo>
                  <a:pt x="6817250" y="2398603"/>
                  <a:pt x="6819580" y="2396272"/>
                  <a:pt x="6819580" y="2396272"/>
                </a:cubicBezTo>
                <a:lnTo>
                  <a:pt x="6833554" y="2382298"/>
                </a:lnTo>
                <a:cubicBezTo>
                  <a:pt x="6833554" y="2382298"/>
                  <a:pt x="6838212" y="2375311"/>
                  <a:pt x="6847530" y="2361335"/>
                </a:cubicBezTo>
                <a:cubicBezTo>
                  <a:pt x="6856846" y="2347361"/>
                  <a:pt x="6870820" y="2328730"/>
                  <a:pt x="6889453" y="2305438"/>
                </a:cubicBezTo>
                <a:cubicBezTo>
                  <a:pt x="6908086" y="2282146"/>
                  <a:pt x="6922060" y="2265843"/>
                  <a:pt x="6931376" y="2256527"/>
                </a:cubicBezTo>
                <a:lnTo>
                  <a:pt x="6959326" y="2242551"/>
                </a:lnTo>
                <a:lnTo>
                  <a:pt x="6973300" y="2242551"/>
                </a:lnTo>
                <a:cubicBezTo>
                  <a:pt x="6982616" y="2233234"/>
                  <a:pt x="6984944" y="2223920"/>
                  <a:pt x="6980287" y="2214604"/>
                </a:cubicBezTo>
                <a:cubicBezTo>
                  <a:pt x="6975630" y="2205287"/>
                  <a:pt x="6977958" y="2200628"/>
                  <a:pt x="6987275" y="2200628"/>
                </a:cubicBezTo>
                <a:cubicBezTo>
                  <a:pt x="7005906" y="2209944"/>
                  <a:pt x="7038514" y="2186654"/>
                  <a:pt x="7085096" y="2130755"/>
                </a:cubicBezTo>
                <a:cubicBezTo>
                  <a:pt x="7113044" y="2112122"/>
                  <a:pt x="7129349" y="2107465"/>
                  <a:pt x="7134006" y="2116781"/>
                </a:cubicBezTo>
                <a:cubicBezTo>
                  <a:pt x="7138666" y="2126098"/>
                  <a:pt x="7140994" y="2126098"/>
                  <a:pt x="7140994" y="2116781"/>
                </a:cubicBezTo>
                <a:cubicBezTo>
                  <a:pt x="7140994" y="2107465"/>
                  <a:pt x="7138666" y="2100477"/>
                  <a:pt x="7134006" y="2095820"/>
                </a:cubicBezTo>
                <a:cubicBezTo>
                  <a:pt x="7129349" y="2091160"/>
                  <a:pt x="7131678" y="2084175"/>
                  <a:pt x="7140994" y="2074858"/>
                </a:cubicBezTo>
                <a:cubicBezTo>
                  <a:pt x="7150310" y="2065542"/>
                  <a:pt x="7152640" y="2058554"/>
                  <a:pt x="7147982" y="2053895"/>
                </a:cubicBezTo>
                <a:cubicBezTo>
                  <a:pt x="7143323" y="2049237"/>
                  <a:pt x="7145652" y="2046909"/>
                  <a:pt x="7154968" y="2046909"/>
                </a:cubicBezTo>
                <a:cubicBezTo>
                  <a:pt x="7164286" y="2046909"/>
                  <a:pt x="7168944" y="2042249"/>
                  <a:pt x="7168944" y="2032933"/>
                </a:cubicBezTo>
                <a:cubicBezTo>
                  <a:pt x="7168944" y="2023616"/>
                  <a:pt x="7173601" y="2023616"/>
                  <a:pt x="7182918" y="2032933"/>
                </a:cubicBezTo>
                <a:lnTo>
                  <a:pt x="7210867" y="1963060"/>
                </a:lnTo>
                <a:cubicBezTo>
                  <a:pt x="7210867" y="1953744"/>
                  <a:pt x="7210867" y="1949087"/>
                  <a:pt x="7210867" y="1949087"/>
                </a:cubicBezTo>
                <a:cubicBezTo>
                  <a:pt x="7210867" y="1949087"/>
                  <a:pt x="7215524" y="1949087"/>
                  <a:pt x="7224842" y="1949087"/>
                </a:cubicBezTo>
                <a:cubicBezTo>
                  <a:pt x="7234159" y="1939770"/>
                  <a:pt x="7238816" y="1939770"/>
                  <a:pt x="7238816" y="1949087"/>
                </a:cubicBezTo>
                <a:cubicBezTo>
                  <a:pt x="7238816" y="1949087"/>
                  <a:pt x="7238816" y="1951415"/>
                  <a:pt x="7238816" y="1956074"/>
                </a:cubicBezTo>
                <a:cubicBezTo>
                  <a:pt x="7238816" y="1960732"/>
                  <a:pt x="7243474" y="1963060"/>
                  <a:pt x="7252790" y="1963060"/>
                </a:cubicBezTo>
                <a:cubicBezTo>
                  <a:pt x="7252790" y="1963060"/>
                  <a:pt x="7255120" y="1960732"/>
                  <a:pt x="7259778" y="1956074"/>
                </a:cubicBezTo>
                <a:cubicBezTo>
                  <a:pt x="7264436" y="1951415"/>
                  <a:pt x="7262106" y="1944429"/>
                  <a:pt x="7252790" y="1935113"/>
                </a:cubicBezTo>
                <a:lnTo>
                  <a:pt x="7252790" y="1921137"/>
                </a:lnTo>
                <a:cubicBezTo>
                  <a:pt x="7262106" y="1921137"/>
                  <a:pt x="7266766" y="1925795"/>
                  <a:pt x="7266766" y="1935113"/>
                </a:cubicBezTo>
                <a:lnTo>
                  <a:pt x="7294715" y="1907163"/>
                </a:lnTo>
                <a:cubicBezTo>
                  <a:pt x="7294715" y="1897847"/>
                  <a:pt x="7299372" y="1893188"/>
                  <a:pt x="7308689" y="1893188"/>
                </a:cubicBezTo>
                <a:cubicBezTo>
                  <a:pt x="7336638" y="1893188"/>
                  <a:pt x="7345955" y="1879214"/>
                  <a:pt x="7336638" y="1851264"/>
                </a:cubicBezTo>
                <a:cubicBezTo>
                  <a:pt x="7345955" y="1851264"/>
                  <a:pt x="7350612" y="1851264"/>
                  <a:pt x="7350612" y="1851264"/>
                </a:cubicBezTo>
                <a:cubicBezTo>
                  <a:pt x="7359929" y="1851264"/>
                  <a:pt x="7364588" y="1848936"/>
                  <a:pt x="7364588" y="1844276"/>
                </a:cubicBezTo>
                <a:cubicBezTo>
                  <a:pt x="7364588" y="1839619"/>
                  <a:pt x="7369245" y="1837290"/>
                  <a:pt x="7378562" y="1837290"/>
                </a:cubicBezTo>
                <a:lnTo>
                  <a:pt x="7378562" y="1823315"/>
                </a:lnTo>
                <a:cubicBezTo>
                  <a:pt x="7378562" y="1813999"/>
                  <a:pt x="7380890" y="1804682"/>
                  <a:pt x="7385550" y="1795365"/>
                </a:cubicBezTo>
                <a:cubicBezTo>
                  <a:pt x="7390207" y="1786049"/>
                  <a:pt x="7397194" y="1781392"/>
                  <a:pt x="7406511" y="1781392"/>
                </a:cubicBezTo>
                <a:cubicBezTo>
                  <a:pt x="7406511" y="1781392"/>
                  <a:pt x="7411168" y="1781392"/>
                  <a:pt x="7420485" y="1781392"/>
                </a:cubicBezTo>
                <a:lnTo>
                  <a:pt x="7518307" y="1683569"/>
                </a:lnTo>
                <a:lnTo>
                  <a:pt x="7532281" y="1669596"/>
                </a:lnTo>
                <a:cubicBezTo>
                  <a:pt x="7532281" y="1669596"/>
                  <a:pt x="7536940" y="1660279"/>
                  <a:pt x="7546256" y="1641646"/>
                </a:cubicBezTo>
                <a:cubicBezTo>
                  <a:pt x="7546256" y="1650963"/>
                  <a:pt x="7546256" y="1655620"/>
                  <a:pt x="7546256" y="1655620"/>
                </a:cubicBezTo>
                <a:cubicBezTo>
                  <a:pt x="7546256" y="1655620"/>
                  <a:pt x="7550914" y="1655620"/>
                  <a:pt x="7560230" y="1655620"/>
                </a:cubicBezTo>
                <a:cubicBezTo>
                  <a:pt x="7569547" y="1646304"/>
                  <a:pt x="7574206" y="1639318"/>
                  <a:pt x="7574206" y="1634659"/>
                </a:cubicBezTo>
                <a:cubicBezTo>
                  <a:pt x="7574206" y="1630001"/>
                  <a:pt x="7578864" y="1623013"/>
                  <a:pt x="7588180" y="1613697"/>
                </a:cubicBezTo>
                <a:lnTo>
                  <a:pt x="7616130" y="1599723"/>
                </a:lnTo>
                <a:lnTo>
                  <a:pt x="7602154" y="1627673"/>
                </a:lnTo>
                <a:cubicBezTo>
                  <a:pt x="7602154" y="1627673"/>
                  <a:pt x="7602154" y="1632330"/>
                  <a:pt x="7602154" y="1641646"/>
                </a:cubicBezTo>
                <a:cubicBezTo>
                  <a:pt x="7602154" y="1641646"/>
                  <a:pt x="7604484" y="1639318"/>
                  <a:pt x="7609142" y="1634659"/>
                </a:cubicBezTo>
                <a:cubicBezTo>
                  <a:pt x="7613800" y="1630001"/>
                  <a:pt x="7616130" y="1627673"/>
                  <a:pt x="7616130" y="1627673"/>
                </a:cubicBezTo>
                <a:cubicBezTo>
                  <a:pt x="7625446" y="1627673"/>
                  <a:pt x="7637091" y="1620685"/>
                  <a:pt x="7651064" y="1606709"/>
                </a:cubicBezTo>
                <a:cubicBezTo>
                  <a:pt x="7665040" y="1592735"/>
                  <a:pt x="7672028" y="1590406"/>
                  <a:pt x="7672028" y="1599723"/>
                </a:cubicBezTo>
                <a:cubicBezTo>
                  <a:pt x="7672028" y="1599723"/>
                  <a:pt x="7669698" y="1602052"/>
                  <a:pt x="7665040" y="1606709"/>
                </a:cubicBezTo>
                <a:cubicBezTo>
                  <a:pt x="7660381" y="1611368"/>
                  <a:pt x="7658052" y="1613697"/>
                  <a:pt x="7658052" y="1613697"/>
                </a:cubicBezTo>
                <a:cubicBezTo>
                  <a:pt x="7658052" y="1613697"/>
                  <a:pt x="7662710" y="1613697"/>
                  <a:pt x="7672028" y="1613697"/>
                </a:cubicBezTo>
                <a:cubicBezTo>
                  <a:pt x="7672028" y="1604381"/>
                  <a:pt x="7672028" y="1599723"/>
                  <a:pt x="7672028" y="1599723"/>
                </a:cubicBezTo>
                <a:cubicBezTo>
                  <a:pt x="7690660" y="1609040"/>
                  <a:pt x="7723268" y="1590406"/>
                  <a:pt x="7769848" y="1543824"/>
                </a:cubicBezTo>
                <a:lnTo>
                  <a:pt x="7797798" y="1529850"/>
                </a:lnTo>
                <a:cubicBezTo>
                  <a:pt x="7797798" y="1529850"/>
                  <a:pt x="7802457" y="1529850"/>
                  <a:pt x="7811774" y="1529850"/>
                </a:cubicBezTo>
                <a:lnTo>
                  <a:pt x="7811774" y="1543824"/>
                </a:lnTo>
                <a:lnTo>
                  <a:pt x="7797798" y="1543824"/>
                </a:lnTo>
                <a:cubicBezTo>
                  <a:pt x="7788482" y="1543824"/>
                  <a:pt x="7786153" y="1546153"/>
                  <a:pt x="7790810" y="1550812"/>
                </a:cubicBezTo>
                <a:cubicBezTo>
                  <a:pt x="7795469" y="1555469"/>
                  <a:pt x="7790810" y="1564786"/>
                  <a:pt x="7776836" y="1578761"/>
                </a:cubicBezTo>
                <a:cubicBezTo>
                  <a:pt x="7762862" y="1592735"/>
                  <a:pt x="7751218" y="1599723"/>
                  <a:pt x="7741901" y="1599723"/>
                </a:cubicBezTo>
                <a:lnTo>
                  <a:pt x="7755874" y="1613697"/>
                </a:lnTo>
                <a:lnTo>
                  <a:pt x="7769848" y="1613697"/>
                </a:lnTo>
                <a:cubicBezTo>
                  <a:pt x="7779165" y="1604381"/>
                  <a:pt x="7786153" y="1599723"/>
                  <a:pt x="7790810" y="1599723"/>
                </a:cubicBezTo>
                <a:cubicBezTo>
                  <a:pt x="7795469" y="1599723"/>
                  <a:pt x="7797798" y="1599723"/>
                  <a:pt x="7797798" y="1599723"/>
                </a:cubicBezTo>
                <a:lnTo>
                  <a:pt x="7811774" y="1585748"/>
                </a:lnTo>
                <a:cubicBezTo>
                  <a:pt x="7802457" y="1576431"/>
                  <a:pt x="7802457" y="1571774"/>
                  <a:pt x="7811774" y="1571774"/>
                </a:cubicBezTo>
                <a:lnTo>
                  <a:pt x="7839721" y="1585748"/>
                </a:lnTo>
                <a:lnTo>
                  <a:pt x="7811774" y="1613697"/>
                </a:lnTo>
                <a:cubicBezTo>
                  <a:pt x="7802457" y="1623013"/>
                  <a:pt x="7788482" y="1632330"/>
                  <a:pt x="7769848" y="1641646"/>
                </a:cubicBezTo>
                <a:cubicBezTo>
                  <a:pt x="7751218" y="1650963"/>
                  <a:pt x="7741901" y="1655620"/>
                  <a:pt x="7741901" y="1655620"/>
                </a:cubicBezTo>
                <a:cubicBezTo>
                  <a:pt x="7741901" y="1664936"/>
                  <a:pt x="7741901" y="1669596"/>
                  <a:pt x="7741901" y="1669596"/>
                </a:cubicBezTo>
                <a:lnTo>
                  <a:pt x="7741901" y="1683569"/>
                </a:lnTo>
                <a:cubicBezTo>
                  <a:pt x="7751218" y="1692886"/>
                  <a:pt x="7755874" y="1702203"/>
                  <a:pt x="7755874" y="1711519"/>
                </a:cubicBezTo>
                <a:cubicBezTo>
                  <a:pt x="7755874" y="1720836"/>
                  <a:pt x="7751218" y="1725493"/>
                  <a:pt x="7741901" y="1725493"/>
                </a:cubicBezTo>
                <a:cubicBezTo>
                  <a:pt x="7741901" y="1725493"/>
                  <a:pt x="7739570" y="1723164"/>
                  <a:pt x="7734913" y="1718507"/>
                </a:cubicBezTo>
                <a:cubicBezTo>
                  <a:pt x="7730254" y="1713848"/>
                  <a:pt x="7727925" y="1711519"/>
                  <a:pt x="7727925" y="1711519"/>
                </a:cubicBezTo>
                <a:cubicBezTo>
                  <a:pt x="7737242" y="1702203"/>
                  <a:pt x="7732584" y="1697545"/>
                  <a:pt x="7713952" y="1697545"/>
                </a:cubicBezTo>
                <a:lnTo>
                  <a:pt x="7713952" y="1725493"/>
                </a:lnTo>
                <a:lnTo>
                  <a:pt x="7699976" y="1744126"/>
                </a:lnTo>
                <a:lnTo>
                  <a:pt x="7699976" y="1739469"/>
                </a:lnTo>
                <a:cubicBezTo>
                  <a:pt x="7690660" y="1739469"/>
                  <a:pt x="7686002" y="1739469"/>
                  <a:pt x="7686002" y="1739469"/>
                </a:cubicBezTo>
                <a:cubicBezTo>
                  <a:pt x="7686002" y="1739469"/>
                  <a:pt x="7688330" y="1741797"/>
                  <a:pt x="7692990" y="1746456"/>
                </a:cubicBezTo>
                <a:lnTo>
                  <a:pt x="7695983" y="1749450"/>
                </a:lnTo>
                <a:lnTo>
                  <a:pt x="7672028" y="1781392"/>
                </a:lnTo>
                <a:cubicBezTo>
                  <a:pt x="7662710" y="1781392"/>
                  <a:pt x="7658052" y="1788380"/>
                  <a:pt x="7658052" y="1802353"/>
                </a:cubicBezTo>
                <a:cubicBezTo>
                  <a:pt x="7658052" y="1816329"/>
                  <a:pt x="7669698" y="1811670"/>
                  <a:pt x="7692990" y="1788380"/>
                </a:cubicBezTo>
                <a:cubicBezTo>
                  <a:pt x="7716280" y="1765088"/>
                  <a:pt x="7727925" y="1753442"/>
                  <a:pt x="7727925" y="1753442"/>
                </a:cubicBezTo>
                <a:lnTo>
                  <a:pt x="7672028" y="1823315"/>
                </a:lnTo>
                <a:lnTo>
                  <a:pt x="7672028" y="1851264"/>
                </a:lnTo>
                <a:cubicBezTo>
                  <a:pt x="7681344" y="1841948"/>
                  <a:pt x="7686002" y="1837290"/>
                  <a:pt x="7686002" y="1837290"/>
                </a:cubicBezTo>
                <a:lnTo>
                  <a:pt x="7672028" y="1879214"/>
                </a:lnTo>
                <a:cubicBezTo>
                  <a:pt x="7662710" y="1879214"/>
                  <a:pt x="7658052" y="1883871"/>
                  <a:pt x="7658052" y="1893188"/>
                </a:cubicBezTo>
                <a:cubicBezTo>
                  <a:pt x="7648736" y="1893188"/>
                  <a:pt x="7644078" y="1897847"/>
                  <a:pt x="7644078" y="1907163"/>
                </a:cubicBezTo>
                <a:cubicBezTo>
                  <a:pt x="7644078" y="1907163"/>
                  <a:pt x="7644078" y="1911820"/>
                  <a:pt x="7644078" y="1921137"/>
                </a:cubicBezTo>
                <a:lnTo>
                  <a:pt x="7630103" y="1921137"/>
                </a:lnTo>
                <a:cubicBezTo>
                  <a:pt x="7611472" y="1939770"/>
                  <a:pt x="7611472" y="1949087"/>
                  <a:pt x="7630103" y="1949087"/>
                </a:cubicBezTo>
                <a:cubicBezTo>
                  <a:pt x="7639420" y="1949087"/>
                  <a:pt x="7653395" y="1939770"/>
                  <a:pt x="7672028" y="1921137"/>
                </a:cubicBezTo>
                <a:cubicBezTo>
                  <a:pt x="7681344" y="1911820"/>
                  <a:pt x="7688330" y="1907163"/>
                  <a:pt x="7692990" y="1907163"/>
                </a:cubicBezTo>
                <a:cubicBezTo>
                  <a:pt x="7697647" y="1907163"/>
                  <a:pt x="7699976" y="1907163"/>
                  <a:pt x="7699976" y="1907163"/>
                </a:cubicBezTo>
                <a:lnTo>
                  <a:pt x="7755874" y="1893188"/>
                </a:lnTo>
                <a:cubicBezTo>
                  <a:pt x="7783824" y="1865238"/>
                  <a:pt x="7797798" y="1851264"/>
                  <a:pt x="7797798" y="1851264"/>
                </a:cubicBezTo>
                <a:cubicBezTo>
                  <a:pt x="7797798" y="1851264"/>
                  <a:pt x="7797798" y="1846607"/>
                  <a:pt x="7797798" y="1837290"/>
                </a:cubicBezTo>
                <a:cubicBezTo>
                  <a:pt x="7797798" y="1827974"/>
                  <a:pt x="7807114" y="1818658"/>
                  <a:pt x="7825748" y="1809341"/>
                </a:cubicBezTo>
                <a:cubicBezTo>
                  <a:pt x="7844380" y="1800025"/>
                  <a:pt x="7853697" y="1790708"/>
                  <a:pt x="7853697" y="1781392"/>
                </a:cubicBezTo>
                <a:cubicBezTo>
                  <a:pt x="7853697" y="1772075"/>
                  <a:pt x="7858354" y="1767418"/>
                  <a:pt x="7867670" y="1767418"/>
                </a:cubicBezTo>
                <a:cubicBezTo>
                  <a:pt x="7895620" y="1767418"/>
                  <a:pt x="7904936" y="1753442"/>
                  <a:pt x="7895620" y="1725493"/>
                </a:cubicBezTo>
                <a:cubicBezTo>
                  <a:pt x="7895620" y="1725493"/>
                  <a:pt x="7900278" y="1723164"/>
                  <a:pt x="7909594" y="1718507"/>
                </a:cubicBezTo>
                <a:cubicBezTo>
                  <a:pt x="7918910" y="1713848"/>
                  <a:pt x="7928227" y="1706862"/>
                  <a:pt x="7937544" y="1697545"/>
                </a:cubicBezTo>
                <a:lnTo>
                  <a:pt x="7979466" y="1655620"/>
                </a:lnTo>
                <a:cubicBezTo>
                  <a:pt x="7998100" y="1646304"/>
                  <a:pt x="8007416" y="1636989"/>
                  <a:pt x="8007416" y="1627673"/>
                </a:cubicBezTo>
                <a:lnTo>
                  <a:pt x="8007416" y="1613697"/>
                </a:lnTo>
                <a:cubicBezTo>
                  <a:pt x="8007416" y="1613697"/>
                  <a:pt x="8012075" y="1609040"/>
                  <a:pt x="8021392" y="1599723"/>
                </a:cubicBezTo>
                <a:cubicBezTo>
                  <a:pt x="8030708" y="1590406"/>
                  <a:pt x="8037694" y="1585748"/>
                  <a:pt x="8042354" y="1585748"/>
                </a:cubicBezTo>
                <a:cubicBezTo>
                  <a:pt x="8047010" y="1585748"/>
                  <a:pt x="8053998" y="1585748"/>
                  <a:pt x="8063315" y="1585748"/>
                </a:cubicBezTo>
                <a:cubicBezTo>
                  <a:pt x="8072632" y="1585748"/>
                  <a:pt x="8077288" y="1581090"/>
                  <a:pt x="8077288" y="1571774"/>
                </a:cubicBezTo>
                <a:lnTo>
                  <a:pt x="8105238" y="1557800"/>
                </a:lnTo>
                <a:lnTo>
                  <a:pt x="8091264" y="1571774"/>
                </a:lnTo>
                <a:cubicBezTo>
                  <a:pt x="8091264" y="1581090"/>
                  <a:pt x="8088934" y="1588078"/>
                  <a:pt x="8084276" y="1592735"/>
                </a:cubicBezTo>
                <a:cubicBezTo>
                  <a:pt x="8079619" y="1597392"/>
                  <a:pt x="8072632" y="1599723"/>
                  <a:pt x="8063315" y="1599723"/>
                </a:cubicBezTo>
                <a:cubicBezTo>
                  <a:pt x="8053998" y="1599723"/>
                  <a:pt x="8049339" y="1604381"/>
                  <a:pt x="8049339" y="1613697"/>
                </a:cubicBezTo>
                <a:cubicBezTo>
                  <a:pt x="8049339" y="1623013"/>
                  <a:pt x="8047010" y="1630001"/>
                  <a:pt x="8042354" y="1634659"/>
                </a:cubicBezTo>
                <a:cubicBezTo>
                  <a:pt x="8037694" y="1639318"/>
                  <a:pt x="8035366" y="1641646"/>
                  <a:pt x="8035366" y="1641646"/>
                </a:cubicBezTo>
                <a:cubicBezTo>
                  <a:pt x="8026049" y="1641646"/>
                  <a:pt x="8026049" y="1646304"/>
                  <a:pt x="8035366" y="1655620"/>
                </a:cubicBezTo>
                <a:cubicBezTo>
                  <a:pt x="8035366" y="1655620"/>
                  <a:pt x="8037694" y="1653292"/>
                  <a:pt x="8042354" y="1648634"/>
                </a:cubicBezTo>
                <a:cubicBezTo>
                  <a:pt x="8047010" y="1643975"/>
                  <a:pt x="8051670" y="1639318"/>
                  <a:pt x="8056327" y="1634659"/>
                </a:cubicBezTo>
                <a:cubicBezTo>
                  <a:pt x="8060986" y="1630001"/>
                  <a:pt x="8065644" y="1627673"/>
                  <a:pt x="8070302" y="1627673"/>
                </a:cubicBezTo>
                <a:cubicBezTo>
                  <a:pt x="8074960" y="1627673"/>
                  <a:pt x="8077288" y="1627673"/>
                  <a:pt x="8077288" y="1627673"/>
                </a:cubicBezTo>
                <a:cubicBezTo>
                  <a:pt x="8077288" y="1627673"/>
                  <a:pt x="8079619" y="1625342"/>
                  <a:pt x="8084276" y="1620685"/>
                </a:cubicBezTo>
                <a:cubicBezTo>
                  <a:pt x="8088934" y="1616025"/>
                  <a:pt x="8091264" y="1613697"/>
                  <a:pt x="8091264" y="1613697"/>
                </a:cubicBezTo>
                <a:cubicBezTo>
                  <a:pt x="8091264" y="1604381"/>
                  <a:pt x="8098250" y="1597392"/>
                  <a:pt x="8112226" y="1592735"/>
                </a:cubicBezTo>
                <a:cubicBezTo>
                  <a:pt x="8126200" y="1588078"/>
                  <a:pt x="8133188" y="1583419"/>
                  <a:pt x="8133188" y="1578761"/>
                </a:cubicBezTo>
                <a:cubicBezTo>
                  <a:pt x="8133188" y="1574102"/>
                  <a:pt x="8133188" y="1569445"/>
                  <a:pt x="8133188" y="1564786"/>
                </a:cubicBezTo>
                <a:cubicBezTo>
                  <a:pt x="8133188" y="1560129"/>
                  <a:pt x="8142504" y="1557800"/>
                  <a:pt x="8161135" y="1557800"/>
                </a:cubicBezTo>
                <a:cubicBezTo>
                  <a:pt x="8179770" y="1557800"/>
                  <a:pt x="8189084" y="1553141"/>
                  <a:pt x="8189084" y="1543824"/>
                </a:cubicBezTo>
                <a:cubicBezTo>
                  <a:pt x="8189084" y="1534508"/>
                  <a:pt x="8193744" y="1525191"/>
                  <a:pt x="8203060" y="1515875"/>
                </a:cubicBezTo>
                <a:lnTo>
                  <a:pt x="8217034" y="1501901"/>
                </a:lnTo>
                <a:lnTo>
                  <a:pt x="8217034" y="1473952"/>
                </a:lnTo>
                <a:cubicBezTo>
                  <a:pt x="8226350" y="1464635"/>
                  <a:pt x="8233338" y="1459978"/>
                  <a:pt x="8237996" y="1459978"/>
                </a:cubicBezTo>
                <a:cubicBezTo>
                  <a:pt x="8242655" y="1459978"/>
                  <a:pt x="8244984" y="1464635"/>
                  <a:pt x="8244984" y="1473952"/>
                </a:cubicBezTo>
                <a:cubicBezTo>
                  <a:pt x="8263616" y="1464635"/>
                  <a:pt x="8282250" y="1446002"/>
                  <a:pt x="8300882" y="1418052"/>
                </a:cubicBezTo>
                <a:lnTo>
                  <a:pt x="8314856" y="1404079"/>
                </a:lnTo>
                <a:cubicBezTo>
                  <a:pt x="8324172" y="1404079"/>
                  <a:pt x="8328830" y="1399422"/>
                  <a:pt x="8328830" y="1390105"/>
                </a:cubicBezTo>
                <a:cubicBezTo>
                  <a:pt x="8328830" y="1380789"/>
                  <a:pt x="8324172" y="1371472"/>
                  <a:pt x="8314856" y="1362156"/>
                </a:cubicBezTo>
                <a:cubicBezTo>
                  <a:pt x="8305540" y="1352839"/>
                  <a:pt x="8300882" y="1357497"/>
                  <a:pt x="8300882" y="1376129"/>
                </a:cubicBezTo>
                <a:cubicBezTo>
                  <a:pt x="8300882" y="1385446"/>
                  <a:pt x="8296223" y="1390105"/>
                  <a:pt x="8286907" y="1390105"/>
                </a:cubicBezTo>
                <a:lnTo>
                  <a:pt x="8272933" y="1390105"/>
                </a:lnTo>
                <a:cubicBezTo>
                  <a:pt x="8272933" y="1380789"/>
                  <a:pt x="8275262" y="1376129"/>
                  <a:pt x="8279919" y="1376129"/>
                </a:cubicBezTo>
                <a:cubicBezTo>
                  <a:pt x="8284578" y="1376129"/>
                  <a:pt x="8286907" y="1371472"/>
                  <a:pt x="8286907" y="1362156"/>
                </a:cubicBezTo>
                <a:cubicBezTo>
                  <a:pt x="8305540" y="1334206"/>
                  <a:pt x="8324172" y="1334206"/>
                  <a:pt x="8342806" y="1362156"/>
                </a:cubicBezTo>
                <a:cubicBezTo>
                  <a:pt x="8352122" y="1362156"/>
                  <a:pt x="8356780" y="1362156"/>
                  <a:pt x="8356780" y="1362156"/>
                </a:cubicBezTo>
                <a:cubicBezTo>
                  <a:pt x="8356780" y="1371472"/>
                  <a:pt x="8366096" y="1366813"/>
                  <a:pt x="8384729" y="1348180"/>
                </a:cubicBezTo>
                <a:cubicBezTo>
                  <a:pt x="8403360" y="1338864"/>
                  <a:pt x="8415007" y="1331878"/>
                  <a:pt x="8419664" y="1327218"/>
                </a:cubicBezTo>
                <a:cubicBezTo>
                  <a:pt x="8424323" y="1322561"/>
                  <a:pt x="8421995" y="1315573"/>
                  <a:pt x="8412678" y="1306257"/>
                </a:cubicBezTo>
                <a:cubicBezTo>
                  <a:pt x="8394045" y="1296940"/>
                  <a:pt x="8394045" y="1292283"/>
                  <a:pt x="8412678" y="1292283"/>
                </a:cubicBezTo>
                <a:cubicBezTo>
                  <a:pt x="8421995" y="1282966"/>
                  <a:pt x="8426652" y="1282966"/>
                  <a:pt x="8426652" y="1292283"/>
                </a:cubicBezTo>
                <a:lnTo>
                  <a:pt x="8440628" y="1306257"/>
                </a:lnTo>
                <a:cubicBezTo>
                  <a:pt x="8459259" y="1296940"/>
                  <a:pt x="8466247" y="1287624"/>
                  <a:pt x="8461589" y="1278307"/>
                </a:cubicBezTo>
                <a:cubicBezTo>
                  <a:pt x="8456932" y="1268991"/>
                  <a:pt x="8454602" y="1259676"/>
                  <a:pt x="8454602" y="1250360"/>
                </a:cubicBezTo>
                <a:lnTo>
                  <a:pt x="8482551" y="1250360"/>
                </a:lnTo>
                <a:cubicBezTo>
                  <a:pt x="8482551" y="1250360"/>
                  <a:pt x="8484880" y="1252688"/>
                  <a:pt x="8489539" y="1257345"/>
                </a:cubicBezTo>
                <a:cubicBezTo>
                  <a:pt x="8494196" y="1262005"/>
                  <a:pt x="8496525" y="1264333"/>
                  <a:pt x="8496525" y="1264333"/>
                </a:cubicBezTo>
                <a:lnTo>
                  <a:pt x="8538448" y="1236384"/>
                </a:lnTo>
                <a:cubicBezTo>
                  <a:pt x="8538448" y="1227068"/>
                  <a:pt x="8538448" y="1217751"/>
                  <a:pt x="8538448" y="1208434"/>
                </a:cubicBezTo>
                <a:lnTo>
                  <a:pt x="8538448" y="1180487"/>
                </a:lnTo>
                <a:cubicBezTo>
                  <a:pt x="8538448" y="1180487"/>
                  <a:pt x="8533791" y="1180487"/>
                  <a:pt x="8524474" y="1180487"/>
                </a:cubicBezTo>
                <a:cubicBezTo>
                  <a:pt x="8524474" y="1180487"/>
                  <a:pt x="8524474" y="1175828"/>
                  <a:pt x="8524474" y="1166511"/>
                </a:cubicBezTo>
                <a:cubicBezTo>
                  <a:pt x="8515158" y="1166511"/>
                  <a:pt x="8510500" y="1171170"/>
                  <a:pt x="8510500" y="1180487"/>
                </a:cubicBezTo>
                <a:cubicBezTo>
                  <a:pt x="8510500" y="1189803"/>
                  <a:pt x="8510500" y="1196789"/>
                  <a:pt x="8510500" y="1201449"/>
                </a:cubicBezTo>
                <a:cubicBezTo>
                  <a:pt x="8510500" y="1206106"/>
                  <a:pt x="8510500" y="1208434"/>
                  <a:pt x="8510500" y="1208434"/>
                </a:cubicBezTo>
                <a:cubicBezTo>
                  <a:pt x="8501182" y="1208434"/>
                  <a:pt x="8496525" y="1213094"/>
                  <a:pt x="8496525" y="1222410"/>
                </a:cubicBezTo>
                <a:lnTo>
                  <a:pt x="8482551" y="1222410"/>
                </a:lnTo>
                <a:lnTo>
                  <a:pt x="8468575" y="1222410"/>
                </a:lnTo>
                <a:cubicBezTo>
                  <a:pt x="8477894" y="1213094"/>
                  <a:pt x="8482551" y="1199118"/>
                  <a:pt x="8482551" y="1180487"/>
                </a:cubicBezTo>
                <a:lnTo>
                  <a:pt x="8496525" y="1180487"/>
                </a:lnTo>
                <a:lnTo>
                  <a:pt x="8496525" y="1152538"/>
                </a:lnTo>
                <a:cubicBezTo>
                  <a:pt x="8487208" y="1143221"/>
                  <a:pt x="8484880" y="1136233"/>
                  <a:pt x="8489539" y="1131576"/>
                </a:cubicBezTo>
                <a:cubicBezTo>
                  <a:pt x="8494196" y="1126917"/>
                  <a:pt x="8501182" y="1124588"/>
                  <a:pt x="8510500" y="1124588"/>
                </a:cubicBezTo>
                <a:cubicBezTo>
                  <a:pt x="8538448" y="1096638"/>
                  <a:pt x="8552424" y="1087322"/>
                  <a:pt x="8552424" y="1096638"/>
                </a:cubicBezTo>
                <a:lnTo>
                  <a:pt x="8552424" y="1124588"/>
                </a:lnTo>
                <a:lnTo>
                  <a:pt x="8510500" y="1138562"/>
                </a:lnTo>
                <a:lnTo>
                  <a:pt x="8538448" y="1138562"/>
                </a:lnTo>
                <a:cubicBezTo>
                  <a:pt x="8547766" y="1138562"/>
                  <a:pt x="8552424" y="1138562"/>
                  <a:pt x="8552424" y="1138562"/>
                </a:cubicBezTo>
                <a:lnTo>
                  <a:pt x="8566398" y="1124588"/>
                </a:lnTo>
                <a:lnTo>
                  <a:pt x="8566398" y="1152538"/>
                </a:lnTo>
                <a:cubicBezTo>
                  <a:pt x="8547766" y="1161854"/>
                  <a:pt x="8543107" y="1171170"/>
                  <a:pt x="8552424" y="1180487"/>
                </a:cubicBezTo>
                <a:lnTo>
                  <a:pt x="8566398" y="1180487"/>
                </a:lnTo>
                <a:cubicBezTo>
                  <a:pt x="8566398" y="1171170"/>
                  <a:pt x="8571055" y="1168840"/>
                  <a:pt x="8580373" y="1173499"/>
                </a:cubicBezTo>
                <a:cubicBezTo>
                  <a:pt x="8589690" y="1178157"/>
                  <a:pt x="8599004" y="1171170"/>
                  <a:pt x="8608321" y="1152538"/>
                </a:cubicBezTo>
                <a:lnTo>
                  <a:pt x="8636270" y="1138562"/>
                </a:lnTo>
                <a:lnTo>
                  <a:pt x="8636270" y="1166511"/>
                </a:lnTo>
                <a:lnTo>
                  <a:pt x="8636270" y="1180487"/>
                </a:lnTo>
                <a:cubicBezTo>
                  <a:pt x="8626954" y="1171170"/>
                  <a:pt x="8603663" y="1185144"/>
                  <a:pt x="8566398" y="1222410"/>
                </a:cubicBezTo>
                <a:cubicBezTo>
                  <a:pt x="8547766" y="1250360"/>
                  <a:pt x="8543107" y="1264333"/>
                  <a:pt x="8552424" y="1264333"/>
                </a:cubicBezTo>
                <a:cubicBezTo>
                  <a:pt x="8561740" y="1255017"/>
                  <a:pt x="8566398" y="1252688"/>
                  <a:pt x="8566398" y="1257345"/>
                </a:cubicBezTo>
                <a:cubicBezTo>
                  <a:pt x="8566398" y="1262005"/>
                  <a:pt x="8559412" y="1268991"/>
                  <a:pt x="8545436" y="1278307"/>
                </a:cubicBezTo>
                <a:cubicBezTo>
                  <a:pt x="8531462" y="1287624"/>
                  <a:pt x="8526805" y="1299271"/>
                  <a:pt x="8531462" y="1313245"/>
                </a:cubicBezTo>
                <a:cubicBezTo>
                  <a:pt x="8536119" y="1327218"/>
                  <a:pt x="8533791" y="1334206"/>
                  <a:pt x="8524474" y="1334206"/>
                </a:cubicBezTo>
                <a:cubicBezTo>
                  <a:pt x="8524474" y="1343522"/>
                  <a:pt x="8522144" y="1348180"/>
                  <a:pt x="8517486" y="1348180"/>
                </a:cubicBezTo>
                <a:cubicBezTo>
                  <a:pt x="8512829" y="1348180"/>
                  <a:pt x="8505843" y="1343522"/>
                  <a:pt x="8496525" y="1334206"/>
                </a:cubicBezTo>
                <a:cubicBezTo>
                  <a:pt x="8487208" y="1334206"/>
                  <a:pt x="8487208" y="1338864"/>
                  <a:pt x="8496525" y="1348180"/>
                </a:cubicBezTo>
                <a:cubicBezTo>
                  <a:pt x="8496525" y="1357497"/>
                  <a:pt x="8496525" y="1364484"/>
                  <a:pt x="8496525" y="1369143"/>
                </a:cubicBezTo>
                <a:cubicBezTo>
                  <a:pt x="8496525" y="1373801"/>
                  <a:pt x="8496525" y="1376129"/>
                  <a:pt x="8496525" y="1376129"/>
                </a:cubicBezTo>
                <a:cubicBezTo>
                  <a:pt x="8505843" y="1376129"/>
                  <a:pt x="8510500" y="1380789"/>
                  <a:pt x="8510500" y="1390105"/>
                </a:cubicBezTo>
                <a:lnTo>
                  <a:pt x="8524474" y="1390105"/>
                </a:lnTo>
                <a:cubicBezTo>
                  <a:pt x="8524474" y="1380789"/>
                  <a:pt x="8524474" y="1376129"/>
                  <a:pt x="8524474" y="1376129"/>
                </a:cubicBezTo>
                <a:lnTo>
                  <a:pt x="8524474" y="1362156"/>
                </a:lnTo>
                <a:lnTo>
                  <a:pt x="8552424" y="1390105"/>
                </a:lnTo>
                <a:cubicBezTo>
                  <a:pt x="8552424" y="1399422"/>
                  <a:pt x="8547766" y="1408736"/>
                  <a:pt x="8538448" y="1418052"/>
                </a:cubicBezTo>
                <a:lnTo>
                  <a:pt x="8524474" y="1418052"/>
                </a:lnTo>
                <a:cubicBezTo>
                  <a:pt x="8524474" y="1427371"/>
                  <a:pt x="8519817" y="1434357"/>
                  <a:pt x="8510500" y="1439016"/>
                </a:cubicBezTo>
                <a:cubicBezTo>
                  <a:pt x="8501182" y="1443673"/>
                  <a:pt x="8496525" y="1455318"/>
                  <a:pt x="8496525" y="1473952"/>
                </a:cubicBezTo>
                <a:cubicBezTo>
                  <a:pt x="8496525" y="1501901"/>
                  <a:pt x="8501182" y="1506558"/>
                  <a:pt x="8510500" y="1487927"/>
                </a:cubicBezTo>
                <a:cubicBezTo>
                  <a:pt x="8519817" y="1478609"/>
                  <a:pt x="8524474" y="1478609"/>
                  <a:pt x="8524474" y="1487927"/>
                </a:cubicBezTo>
                <a:cubicBezTo>
                  <a:pt x="8524474" y="1497244"/>
                  <a:pt x="8524474" y="1504229"/>
                  <a:pt x="8524474" y="1508889"/>
                </a:cubicBezTo>
                <a:cubicBezTo>
                  <a:pt x="8524474" y="1513546"/>
                  <a:pt x="8529132" y="1515875"/>
                  <a:pt x="8538448" y="1515875"/>
                </a:cubicBezTo>
                <a:cubicBezTo>
                  <a:pt x="8538448" y="1515875"/>
                  <a:pt x="8543107" y="1511217"/>
                  <a:pt x="8552424" y="1501901"/>
                </a:cubicBezTo>
                <a:lnTo>
                  <a:pt x="8552424" y="1487927"/>
                </a:lnTo>
                <a:cubicBezTo>
                  <a:pt x="8543107" y="1487927"/>
                  <a:pt x="8538448" y="1487927"/>
                  <a:pt x="8538448" y="1487927"/>
                </a:cubicBezTo>
                <a:cubicBezTo>
                  <a:pt x="8538448" y="1469294"/>
                  <a:pt x="8547766" y="1469294"/>
                  <a:pt x="8566398" y="1487927"/>
                </a:cubicBezTo>
                <a:lnTo>
                  <a:pt x="8594347" y="1501901"/>
                </a:lnTo>
                <a:lnTo>
                  <a:pt x="8622296" y="1473952"/>
                </a:lnTo>
                <a:cubicBezTo>
                  <a:pt x="8631613" y="1464635"/>
                  <a:pt x="8638601" y="1457647"/>
                  <a:pt x="8643258" y="1452990"/>
                </a:cubicBezTo>
                <a:cubicBezTo>
                  <a:pt x="8647915" y="1448333"/>
                  <a:pt x="8650246" y="1446002"/>
                  <a:pt x="8650246" y="1446002"/>
                </a:cubicBezTo>
                <a:cubicBezTo>
                  <a:pt x="8650246" y="1446002"/>
                  <a:pt x="8650246" y="1443673"/>
                  <a:pt x="8650246" y="1439016"/>
                </a:cubicBezTo>
                <a:cubicBezTo>
                  <a:pt x="8650246" y="1434357"/>
                  <a:pt x="8654903" y="1432028"/>
                  <a:pt x="8664220" y="1432028"/>
                </a:cubicBezTo>
                <a:lnTo>
                  <a:pt x="8664220" y="1418052"/>
                </a:lnTo>
                <a:cubicBezTo>
                  <a:pt x="8654903" y="1418052"/>
                  <a:pt x="8652575" y="1415724"/>
                  <a:pt x="8657232" y="1411067"/>
                </a:cubicBezTo>
                <a:cubicBezTo>
                  <a:pt x="8661889" y="1406408"/>
                  <a:pt x="8668877" y="1404079"/>
                  <a:pt x="8678193" y="1404079"/>
                </a:cubicBezTo>
                <a:lnTo>
                  <a:pt x="8692169" y="1376129"/>
                </a:lnTo>
                <a:lnTo>
                  <a:pt x="8692169" y="1348180"/>
                </a:lnTo>
                <a:lnTo>
                  <a:pt x="8678193" y="1362156"/>
                </a:lnTo>
                <a:cubicBezTo>
                  <a:pt x="8659562" y="1380789"/>
                  <a:pt x="8650246" y="1390105"/>
                  <a:pt x="8650246" y="1390105"/>
                </a:cubicBezTo>
                <a:cubicBezTo>
                  <a:pt x="8650246" y="1390105"/>
                  <a:pt x="8647915" y="1392434"/>
                  <a:pt x="8643258" y="1397091"/>
                </a:cubicBezTo>
                <a:cubicBezTo>
                  <a:pt x="8638601" y="1401750"/>
                  <a:pt x="8631613" y="1404079"/>
                  <a:pt x="8622296" y="1404079"/>
                </a:cubicBezTo>
                <a:lnTo>
                  <a:pt x="8636270" y="1390105"/>
                </a:lnTo>
                <a:cubicBezTo>
                  <a:pt x="8636270" y="1380789"/>
                  <a:pt x="8636270" y="1371472"/>
                  <a:pt x="8636270" y="1362156"/>
                </a:cubicBezTo>
                <a:cubicBezTo>
                  <a:pt x="8636270" y="1362156"/>
                  <a:pt x="8633942" y="1359827"/>
                  <a:pt x="8629284" y="1355168"/>
                </a:cubicBezTo>
                <a:cubicBezTo>
                  <a:pt x="8624625" y="1350510"/>
                  <a:pt x="8622296" y="1348180"/>
                  <a:pt x="8622296" y="1348180"/>
                </a:cubicBezTo>
                <a:lnTo>
                  <a:pt x="8608321" y="1362156"/>
                </a:lnTo>
                <a:cubicBezTo>
                  <a:pt x="8580373" y="1380789"/>
                  <a:pt x="8566398" y="1385446"/>
                  <a:pt x="8566398" y="1376129"/>
                </a:cubicBezTo>
                <a:cubicBezTo>
                  <a:pt x="8566398" y="1376129"/>
                  <a:pt x="8571055" y="1371472"/>
                  <a:pt x="8580373" y="1362156"/>
                </a:cubicBezTo>
                <a:lnTo>
                  <a:pt x="8622296" y="1334206"/>
                </a:lnTo>
                <a:cubicBezTo>
                  <a:pt x="8640928" y="1324889"/>
                  <a:pt x="8654903" y="1320232"/>
                  <a:pt x="8664220" y="1320232"/>
                </a:cubicBezTo>
                <a:lnTo>
                  <a:pt x="8664220" y="1348180"/>
                </a:lnTo>
                <a:cubicBezTo>
                  <a:pt x="8682853" y="1348180"/>
                  <a:pt x="8692169" y="1338864"/>
                  <a:pt x="8692169" y="1320232"/>
                </a:cubicBezTo>
                <a:lnTo>
                  <a:pt x="8692169" y="1306257"/>
                </a:lnTo>
                <a:cubicBezTo>
                  <a:pt x="8692169" y="1315573"/>
                  <a:pt x="8696826" y="1315573"/>
                  <a:pt x="8706143" y="1306257"/>
                </a:cubicBezTo>
                <a:lnTo>
                  <a:pt x="8734092" y="1292283"/>
                </a:lnTo>
                <a:lnTo>
                  <a:pt x="8762042" y="1292283"/>
                </a:lnTo>
                <a:cubicBezTo>
                  <a:pt x="8771358" y="1282966"/>
                  <a:pt x="8780673" y="1278307"/>
                  <a:pt x="8789991" y="1278307"/>
                </a:cubicBezTo>
                <a:lnTo>
                  <a:pt x="8803965" y="1264333"/>
                </a:lnTo>
                <a:cubicBezTo>
                  <a:pt x="8803965" y="1264333"/>
                  <a:pt x="8806296" y="1262005"/>
                  <a:pt x="8810953" y="1257345"/>
                </a:cubicBezTo>
                <a:cubicBezTo>
                  <a:pt x="8815610" y="1252688"/>
                  <a:pt x="8822598" y="1250360"/>
                  <a:pt x="8831915" y="1250360"/>
                </a:cubicBezTo>
                <a:cubicBezTo>
                  <a:pt x="8841231" y="1241043"/>
                  <a:pt x="8845888" y="1231727"/>
                  <a:pt x="8845888" y="1222410"/>
                </a:cubicBezTo>
                <a:cubicBezTo>
                  <a:pt x="8845888" y="1213094"/>
                  <a:pt x="8841231" y="1210765"/>
                  <a:pt x="8831915" y="1215422"/>
                </a:cubicBezTo>
                <a:cubicBezTo>
                  <a:pt x="8822598" y="1220080"/>
                  <a:pt x="8813282" y="1224739"/>
                  <a:pt x="8803965" y="1229396"/>
                </a:cubicBezTo>
                <a:cubicBezTo>
                  <a:pt x="8794649" y="1234055"/>
                  <a:pt x="8785334" y="1238714"/>
                  <a:pt x="8776016" y="1243372"/>
                </a:cubicBezTo>
                <a:cubicBezTo>
                  <a:pt x="8766699" y="1248029"/>
                  <a:pt x="8762042" y="1250360"/>
                  <a:pt x="8762042" y="1250360"/>
                </a:cubicBezTo>
                <a:lnTo>
                  <a:pt x="8817941" y="1194461"/>
                </a:lnTo>
                <a:cubicBezTo>
                  <a:pt x="8827257" y="1194461"/>
                  <a:pt x="8834245" y="1196789"/>
                  <a:pt x="8838902" y="1201449"/>
                </a:cubicBezTo>
                <a:cubicBezTo>
                  <a:pt x="8843560" y="1206106"/>
                  <a:pt x="8845888" y="1203777"/>
                  <a:pt x="8845888" y="1194461"/>
                </a:cubicBezTo>
                <a:lnTo>
                  <a:pt x="8859864" y="1194461"/>
                </a:lnTo>
                <a:lnTo>
                  <a:pt x="8887813" y="1194461"/>
                </a:lnTo>
                <a:cubicBezTo>
                  <a:pt x="8897130" y="1185144"/>
                  <a:pt x="8906445" y="1180487"/>
                  <a:pt x="8915761" y="1180487"/>
                </a:cubicBezTo>
                <a:cubicBezTo>
                  <a:pt x="8915761" y="1180487"/>
                  <a:pt x="8918092" y="1178157"/>
                  <a:pt x="8922749" y="1173499"/>
                </a:cubicBezTo>
                <a:cubicBezTo>
                  <a:pt x="8927406" y="1168840"/>
                  <a:pt x="8929737" y="1161854"/>
                  <a:pt x="8929737" y="1152538"/>
                </a:cubicBezTo>
                <a:cubicBezTo>
                  <a:pt x="8929737" y="1143221"/>
                  <a:pt x="8934394" y="1138562"/>
                  <a:pt x="8943710" y="1138562"/>
                </a:cubicBezTo>
                <a:cubicBezTo>
                  <a:pt x="8953029" y="1138562"/>
                  <a:pt x="8957686" y="1129245"/>
                  <a:pt x="8957686" y="1110614"/>
                </a:cubicBezTo>
                <a:lnTo>
                  <a:pt x="9013583" y="1082665"/>
                </a:lnTo>
                <a:lnTo>
                  <a:pt x="9027559" y="1054715"/>
                </a:lnTo>
                <a:cubicBezTo>
                  <a:pt x="9027559" y="1036082"/>
                  <a:pt x="9022902" y="1026766"/>
                  <a:pt x="9013583" y="1026766"/>
                </a:cubicBezTo>
                <a:cubicBezTo>
                  <a:pt x="9004267" y="1026766"/>
                  <a:pt x="8999609" y="1022108"/>
                  <a:pt x="8999609" y="1012792"/>
                </a:cubicBezTo>
                <a:lnTo>
                  <a:pt x="8985634" y="1012792"/>
                </a:lnTo>
                <a:lnTo>
                  <a:pt x="8957686" y="1026766"/>
                </a:lnTo>
                <a:lnTo>
                  <a:pt x="8915761" y="1040742"/>
                </a:lnTo>
                <a:lnTo>
                  <a:pt x="8929737" y="1026766"/>
                </a:lnTo>
                <a:cubicBezTo>
                  <a:pt x="8939053" y="1017450"/>
                  <a:pt x="8943710" y="1010461"/>
                  <a:pt x="8943710" y="1005804"/>
                </a:cubicBezTo>
                <a:cubicBezTo>
                  <a:pt x="8943710" y="1001145"/>
                  <a:pt x="8948368" y="994159"/>
                  <a:pt x="8957686" y="984843"/>
                </a:cubicBezTo>
                <a:lnTo>
                  <a:pt x="8971660" y="970867"/>
                </a:lnTo>
                <a:lnTo>
                  <a:pt x="8971660" y="984843"/>
                </a:lnTo>
                <a:lnTo>
                  <a:pt x="8971660" y="1012792"/>
                </a:lnTo>
                <a:lnTo>
                  <a:pt x="8999609" y="984843"/>
                </a:lnTo>
                <a:cubicBezTo>
                  <a:pt x="9027559" y="947577"/>
                  <a:pt x="9046190" y="942919"/>
                  <a:pt x="9055506" y="970867"/>
                </a:cubicBezTo>
                <a:cubicBezTo>
                  <a:pt x="9064825" y="970867"/>
                  <a:pt x="9069482" y="970867"/>
                  <a:pt x="9069482" y="970867"/>
                </a:cubicBezTo>
                <a:cubicBezTo>
                  <a:pt x="9069482" y="970867"/>
                  <a:pt x="9069482" y="966210"/>
                  <a:pt x="9069482" y="956893"/>
                </a:cubicBezTo>
                <a:cubicBezTo>
                  <a:pt x="9069482" y="947577"/>
                  <a:pt x="9074139" y="942919"/>
                  <a:pt x="9083456" y="942919"/>
                </a:cubicBezTo>
                <a:cubicBezTo>
                  <a:pt x="9083456" y="942919"/>
                  <a:pt x="9083456" y="945248"/>
                  <a:pt x="9083456" y="949905"/>
                </a:cubicBezTo>
                <a:cubicBezTo>
                  <a:pt x="9083456" y="954564"/>
                  <a:pt x="9083456" y="961550"/>
                  <a:pt x="9083456" y="970867"/>
                </a:cubicBezTo>
                <a:lnTo>
                  <a:pt x="9125379" y="942919"/>
                </a:lnTo>
                <a:cubicBezTo>
                  <a:pt x="9125379" y="952236"/>
                  <a:pt x="9125379" y="956893"/>
                  <a:pt x="9125379" y="956893"/>
                </a:cubicBezTo>
                <a:cubicBezTo>
                  <a:pt x="9125379" y="956893"/>
                  <a:pt x="9130038" y="956893"/>
                  <a:pt x="9139355" y="956893"/>
                </a:cubicBezTo>
                <a:lnTo>
                  <a:pt x="9153329" y="942919"/>
                </a:lnTo>
                <a:lnTo>
                  <a:pt x="9142149" y="931738"/>
                </a:lnTo>
                <a:lnTo>
                  <a:pt x="9167304" y="914970"/>
                </a:lnTo>
                <a:cubicBezTo>
                  <a:pt x="9176621" y="914970"/>
                  <a:pt x="9178947" y="912641"/>
                  <a:pt x="9174290" y="907982"/>
                </a:cubicBezTo>
                <a:cubicBezTo>
                  <a:pt x="9169633" y="903325"/>
                  <a:pt x="9169633" y="896337"/>
                  <a:pt x="9174290" y="887020"/>
                </a:cubicBezTo>
                <a:cubicBezTo>
                  <a:pt x="9178947" y="877704"/>
                  <a:pt x="9190594" y="861402"/>
                  <a:pt x="9209227" y="838110"/>
                </a:cubicBezTo>
                <a:cubicBezTo>
                  <a:pt x="9227859" y="814817"/>
                  <a:pt x="9239506" y="803172"/>
                  <a:pt x="9244163" y="803172"/>
                </a:cubicBezTo>
                <a:cubicBezTo>
                  <a:pt x="9248822" y="803172"/>
                  <a:pt x="9255808" y="796186"/>
                  <a:pt x="9265126" y="782210"/>
                </a:cubicBezTo>
                <a:cubicBezTo>
                  <a:pt x="9274443" y="768237"/>
                  <a:pt x="9290745" y="747275"/>
                  <a:pt x="9314036" y="719326"/>
                </a:cubicBezTo>
                <a:cubicBezTo>
                  <a:pt x="9337328" y="691376"/>
                  <a:pt x="9348973" y="682060"/>
                  <a:pt x="9348973" y="691376"/>
                </a:cubicBezTo>
                <a:cubicBezTo>
                  <a:pt x="9348973" y="682060"/>
                  <a:pt x="9351303" y="675072"/>
                  <a:pt x="9355961" y="670414"/>
                </a:cubicBezTo>
                <a:cubicBezTo>
                  <a:pt x="9360618" y="665757"/>
                  <a:pt x="9362947" y="663427"/>
                  <a:pt x="9362947" y="663427"/>
                </a:cubicBezTo>
                <a:cubicBezTo>
                  <a:pt x="9372265" y="654110"/>
                  <a:pt x="9376922" y="651783"/>
                  <a:pt x="9376922" y="656441"/>
                </a:cubicBezTo>
                <a:cubicBezTo>
                  <a:pt x="9376922" y="661098"/>
                  <a:pt x="9376922" y="668084"/>
                  <a:pt x="9376922" y="677403"/>
                </a:cubicBezTo>
                <a:lnTo>
                  <a:pt x="9390896" y="677403"/>
                </a:lnTo>
                <a:cubicBezTo>
                  <a:pt x="9400214" y="668084"/>
                  <a:pt x="9404872" y="663427"/>
                  <a:pt x="9404872" y="663427"/>
                </a:cubicBezTo>
                <a:cubicBezTo>
                  <a:pt x="9404872" y="663427"/>
                  <a:pt x="9407200" y="661098"/>
                  <a:pt x="9411858" y="656441"/>
                </a:cubicBezTo>
                <a:cubicBezTo>
                  <a:pt x="9416515" y="651783"/>
                  <a:pt x="9418846" y="649453"/>
                  <a:pt x="9418846" y="649453"/>
                </a:cubicBezTo>
                <a:cubicBezTo>
                  <a:pt x="9428162" y="640136"/>
                  <a:pt x="9435150" y="642465"/>
                  <a:pt x="9439807" y="656441"/>
                </a:cubicBezTo>
                <a:cubicBezTo>
                  <a:pt x="9444464" y="670414"/>
                  <a:pt x="9446795" y="677403"/>
                  <a:pt x="9446795" y="677403"/>
                </a:cubicBezTo>
                <a:lnTo>
                  <a:pt x="9460769" y="677403"/>
                </a:lnTo>
                <a:cubicBezTo>
                  <a:pt x="9470087" y="668084"/>
                  <a:pt x="9474744" y="663427"/>
                  <a:pt x="9474744" y="663427"/>
                </a:cubicBezTo>
                <a:lnTo>
                  <a:pt x="9488718" y="649453"/>
                </a:lnTo>
                <a:cubicBezTo>
                  <a:pt x="9488718" y="640136"/>
                  <a:pt x="9486388" y="635479"/>
                  <a:pt x="9481730" y="635479"/>
                </a:cubicBezTo>
                <a:cubicBezTo>
                  <a:pt x="9477073" y="635479"/>
                  <a:pt x="9474744" y="630822"/>
                  <a:pt x="9474744" y="621503"/>
                </a:cubicBezTo>
                <a:lnTo>
                  <a:pt x="9488718" y="621503"/>
                </a:lnTo>
                <a:cubicBezTo>
                  <a:pt x="9498035" y="640136"/>
                  <a:pt x="9502692" y="649453"/>
                  <a:pt x="9502692" y="649453"/>
                </a:cubicBezTo>
                <a:lnTo>
                  <a:pt x="9502692" y="621503"/>
                </a:lnTo>
                <a:cubicBezTo>
                  <a:pt x="9493376" y="612187"/>
                  <a:pt x="9488718" y="605199"/>
                  <a:pt x="9488718" y="600542"/>
                </a:cubicBezTo>
                <a:cubicBezTo>
                  <a:pt x="9488718" y="595884"/>
                  <a:pt x="9488718" y="588897"/>
                  <a:pt x="9488718" y="579580"/>
                </a:cubicBezTo>
                <a:cubicBezTo>
                  <a:pt x="9488718" y="570264"/>
                  <a:pt x="9484061" y="560947"/>
                  <a:pt x="9474744" y="551631"/>
                </a:cubicBezTo>
                <a:cubicBezTo>
                  <a:pt x="9465426" y="551631"/>
                  <a:pt x="9460769" y="546974"/>
                  <a:pt x="9460769" y="537657"/>
                </a:cubicBezTo>
                <a:cubicBezTo>
                  <a:pt x="9460769" y="528339"/>
                  <a:pt x="9465426" y="523682"/>
                  <a:pt x="9474744" y="523682"/>
                </a:cubicBezTo>
                <a:lnTo>
                  <a:pt x="9474744" y="537657"/>
                </a:lnTo>
                <a:lnTo>
                  <a:pt x="9502692" y="537657"/>
                </a:lnTo>
                <a:cubicBezTo>
                  <a:pt x="9512010" y="537657"/>
                  <a:pt x="9516668" y="537657"/>
                  <a:pt x="9516668" y="537657"/>
                </a:cubicBezTo>
                <a:cubicBezTo>
                  <a:pt x="9516668" y="537657"/>
                  <a:pt x="9521325" y="542314"/>
                  <a:pt x="9530641" y="551631"/>
                </a:cubicBezTo>
                <a:lnTo>
                  <a:pt x="9544617" y="551631"/>
                </a:lnTo>
                <a:cubicBezTo>
                  <a:pt x="9544617" y="542314"/>
                  <a:pt x="9549274" y="539986"/>
                  <a:pt x="9558591" y="544643"/>
                </a:cubicBezTo>
                <a:cubicBezTo>
                  <a:pt x="9567907" y="549302"/>
                  <a:pt x="9572565" y="549302"/>
                  <a:pt x="9572565" y="544643"/>
                </a:cubicBezTo>
                <a:cubicBezTo>
                  <a:pt x="9572565" y="539986"/>
                  <a:pt x="9577224" y="537657"/>
                  <a:pt x="9586540" y="537657"/>
                </a:cubicBezTo>
                <a:cubicBezTo>
                  <a:pt x="9595857" y="537657"/>
                  <a:pt x="9600514" y="535326"/>
                  <a:pt x="9600514" y="530669"/>
                </a:cubicBezTo>
                <a:cubicBezTo>
                  <a:pt x="9600514" y="526012"/>
                  <a:pt x="9598185" y="521353"/>
                  <a:pt x="9593528" y="516695"/>
                </a:cubicBezTo>
                <a:cubicBezTo>
                  <a:pt x="9588871" y="512038"/>
                  <a:pt x="9581883" y="514365"/>
                  <a:pt x="9572565" y="523682"/>
                </a:cubicBezTo>
                <a:cubicBezTo>
                  <a:pt x="9563248" y="533000"/>
                  <a:pt x="9558591" y="535326"/>
                  <a:pt x="9558591" y="530669"/>
                </a:cubicBezTo>
                <a:cubicBezTo>
                  <a:pt x="9558591" y="526012"/>
                  <a:pt x="9553934" y="523682"/>
                  <a:pt x="9544617" y="523682"/>
                </a:cubicBezTo>
                <a:lnTo>
                  <a:pt x="9558591" y="509707"/>
                </a:lnTo>
                <a:cubicBezTo>
                  <a:pt x="9577224" y="491075"/>
                  <a:pt x="9581883" y="477101"/>
                  <a:pt x="9572565" y="467784"/>
                </a:cubicBezTo>
                <a:cubicBezTo>
                  <a:pt x="9572565" y="467784"/>
                  <a:pt x="9572565" y="463127"/>
                  <a:pt x="9572565" y="453809"/>
                </a:cubicBezTo>
                <a:cubicBezTo>
                  <a:pt x="9581883" y="453809"/>
                  <a:pt x="9586540" y="449151"/>
                  <a:pt x="9586540" y="439835"/>
                </a:cubicBezTo>
                <a:cubicBezTo>
                  <a:pt x="9614490" y="411885"/>
                  <a:pt x="9642439" y="397912"/>
                  <a:pt x="9670387" y="397912"/>
                </a:cubicBezTo>
                <a:cubicBezTo>
                  <a:pt x="9670387" y="397912"/>
                  <a:pt x="9675044" y="397912"/>
                  <a:pt x="9684363" y="397912"/>
                </a:cubicBezTo>
                <a:cubicBezTo>
                  <a:pt x="9693679" y="435177"/>
                  <a:pt x="9712312" y="444492"/>
                  <a:pt x="9740260" y="425861"/>
                </a:cubicBezTo>
                <a:cubicBezTo>
                  <a:pt x="9749578" y="425861"/>
                  <a:pt x="9749578" y="421202"/>
                  <a:pt x="9740260" y="411885"/>
                </a:cubicBezTo>
                <a:lnTo>
                  <a:pt x="9754235" y="369962"/>
                </a:lnTo>
                <a:cubicBezTo>
                  <a:pt x="9754235" y="379279"/>
                  <a:pt x="9758893" y="379279"/>
                  <a:pt x="9768209" y="369962"/>
                </a:cubicBezTo>
                <a:cubicBezTo>
                  <a:pt x="9772868" y="365303"/>
                  <a:pt x="9776361" y="360646"/>
                  <a:pt x="9778690" y="355988"/>
                </a:cubicBezTo>
                <a:lnTo>
                  <a:pt x="9779388" y="353192"/>
                </a:lnTo>
                <a:lnTo>
                  <a:pt x="9775197" y="355988"/>
                </a:lnTo>
                <a:cubicBezTo>
                  <a:pt x="9770540" y="355988"/>
                  <a:pt x="9768209" y="351329"/>
                  <a:pt x="9768209" y="342013"/>
                </a:cubicBezTo>
                <a:lnTo>
                  <a:pt x="9782185" y="342013"/>
                </a:lnTo>
                <a:lnTo>
                  <a:pt x="9782185" y="328039"/>
                </a:lnTo>
                <a:lnTo>
                  <a:pt x="9768209" y="300089"/>
                </a:lnTo>
                <a:cubicBezTo>
                  <a:pt x="9768209" y="281457"/>
                  <a:pt x="9763552" y="274470"/>
                  <a:pt x="9754235" y="279128"/>
                </a:cubicBezTo>
                <a:cubicBezTo>
                  <a:pt x="9744917" y="283785"/>
                  <a:pt x="9740260" y="283785"/>
                  <a:pt x="9740260" y="279128"/>
                </a:cubicBezTo>
                <a:cubicBezTo>
                  <a:pt x="9740260" y="274470"/>
                  <a:pt x="9740260" y="262824"/>
                  <a:pt x="9740260" y="244191"/>
                </a:cubicBezTo>
                <a:lnTo>
                  <a:pt x="9768209" y="258166"/>
                </a:lnTo>
                <a:lnTo>
                  <a:pt x="9782185" y="230217"/>
                </a:lnTo>
                <a:lnTo>
                  <a:pt x="9796158" y="216241"/>
                </a:lnTo>
                <a:cubicBezTo>
                  <a:pt x="9796158" y="225560"/>
                  <a:pt x="9791501" y="234874"/>
                  <a:pt x="9782185" y="244191"/>
                </a:cubicBezTo>
                <a:lnTo>
                  <a:pt x="9810132" y="244191"/>
                </a:lnTo>
                <a:lnTo>
                  <a:pt x="9838082" y="216241"/>
                </a:lnTo>
                <a:lnTo>
                  <a:pt x="9796158" y="272140"/>
                </a:lnTo>
                <a:cubicBezTo>
                  <a:pt x="9786842" y="281457"/>
                  <a:pt x="9786842" y="290773"/>
                  <a:pt x="9796158" y="300089"/>
                </a:cubicBezTo>
                <a:lnTo>
                  <a:pt x="9810132" y="286114"/>
                </a:lnTo>
                <a:cubicBezTo>
                  <a:pt x="9819451" y="286114"/>
                  <a:pt x="9826437" y="283785"/>
                  <a:pt x="9831096" y="279128"/>
                </a:cubicBezTo>
                <a:cubicBezTo>
                  <a:pt x="9835753" y="274470"/>
                  <a:pt x="9838082" y="267483"/>
                  <a:pt x="9838082" y="258166"/>
                </a:cubicBezTo>
                <a:lnTo>
                  <a:pt x="9852057" y="244191"/>
                </a:lnTo>
                <a:lnTo>
                  <a:pt x="9880005" y="244191"/>
                </a:lnTo>
                <a:lnTo>
                  <a:pt x="9893981" y="244191"/>
                </a:lnTo>
                <a:cubicBezTo>
                  <a:pt x="9893981" y="253509"/>
                  <a:pt x="9891650" y="258166"/>
                  <a:pt x="9886993" y="258166"/>
                </a:cubicBezTo>
                <a:cubicBezTo>
                  <a:pt x="9882335" y="258166"/>
                  <a:pt x="9880005" y="258166"/>
                  <a:pt x="9880005" y="258166"/>
                </a:cubicBezTo>
                <a:lnTo>
                  <a:pt x="9880005" y="286114"/>
                </a:lnTo>
                <a:lnTo>
                  <a:pt x="9838082" y="300089"/>
                </a:lnTo>
                <a:cubicBezTo>
                  <a:pt x="9838082" y="300089"/>
                  <a:pt x="9831096" y="309406"/>
                  <a:pt x="9817120" y="328039"/>
                </a:cubicBezTo>
                <a:cubicBezTo>
                  <a:pt x="9803146" y="346670"/>
                  <a:pt x="9800816" y="355988"/>
                  <a:pt x="9810132" y="355988"/>
                </a:cubicBezTo>
                <a:lnTo>
                  <a:pt x="9810132" y="383936"/>
                </a:lnTo>
                <a:cubicBezTo>
                  <a:pt x="9810132" y="402569"/>
                  <a:pt x="9796158" y="407228"/>
                  <a:pt x="9768209" y="397912"/>
                </a:cubicBezTo>
                <a:cubicBezTo>
                  <a:pt x="9758893" y="397912"/>
                  <a:pt x="9754235" y="407228"/>
                  <a:pt x="9754235" y="425861"/>
                </a:cubicBezTo>
                <a:cubicBezTo>
                  <a:pt x="9754235" y="444492"/>
                  <a:pt x="9763552" y="444492"/>
                  <a:pt x="9782185" y="425861"/>
                </a:cubicBezTo>
                <a:lnTo>
                  <a:pt x="9810132" y="411885"/>
                </a:lnTo>
                <a:cubicBezTo>
                  <a:pt x="9819451" y="421202"/>
                  <a:pt x="9819451" y="425861"/>
                  <a:pt x="9810132" y="425861"/>
                </a:cubicBezTo>
                <a:lnTo>
                  <a:pt x="9796158" y="425861"/>
                </a:lnTo>
                <a:lnTo>
                  <a:pt x="9824108" y="439835"/>
                </a:lnTo>
                <a:cubicBezTo>
                  <a:pt x="9833424" y="430519"/>
                  <a:pt x="9838082" y="428190"/>
                  <a:pt x="9838082" y="432847"/>
                </a:cubicBezTo>
                <a:cubicBezTo>
                  <a:pt x="9838082" y="437504"/>
                  <a:pt x="9838082" y="444492"/>
                  <a:pt x="9838082" y="453809"/>
                </a:cubicBezTo>
                <a:lnTo>
                  <a:pt x="9810132" y="453809"/>
                </a:lnTo>
                <a:cubicBezTo>
                  <a:pt x="9810132" y="453809"/>
                  <a:pt x="9805475" y="449151"/>
                  <a:pt x="9796158" y="439835"/>
                </a:cubicBezTo>
                <a:lnTo>
                  <a:pt x="9796158" y="453809"/>
                </a:lnTo>
                <a:lnTo>
                  <a:pt x="9782185" y="467784"/>
                </a:lnTo>
                <a:cubicBezTo>
                  <a:pt x="9754235" y="467784"/>
                  <a:pt x="9758893" y="481758"/>
                  <a:pt x="9796158" y="509707"/>
                </a:cubicBezTo>
                <a:cubicBezTo>
                  <a:pt x="9814790" y="528339"/>
                  <a:pt x="9824108" y="542314"/>
                  <a:pt x="9824108" y="551631"/>
                </a:cubicBezTo>
                <a:cubicBezTo>
                  <a:pt x="9824108" y="551631"/>
                  <a:pt x="9826437" y="556288"/>
                  <a:pt x="9831096" y="565607"/>
                </a:cubicBezTo>
                <a:cubicBezTo>
                  <a:pt x="9835753" y="574923"/>
                  <a:pt x="9840412" y="584237"/>
                  <a:pt x="9845070" y="593554"/>
                </a:cubicBezTo>
                <a:cubicBezTo>
                  <a:pt x="9849727" y="602872"/>
                  <a:pt x="9854386" y="609858"/>
                  <a:pt x="9859043" y="614516"/>
                </a:cubicBezTo>
                <a:cubicBezTo>
                  <a:pt x="9863701" y="619175"/>
                  <a:pt x="9866031" y="621503"/>
                  <a:pt x="9866031" y="621503"/>
                </a:cubicBezTo>
                <a:cubicBezTo>
                  <a:pt x="9875348" y="612187"/>
                  <a:pt x="9877676" y="605199"/>
                  <a:pt x="9873019" y="600542"/>
                </a:cubicBezTo>
                <a:cubicBezTo>
                  <a:pt x="9868362" y="595884"/>
                  <a:pt x="9866031" y="588897"/>
                  <a:pt x="9866031" y="579580"/>
                </a:cubicBezTo>
                <a:lnTo>
                  <a:pt x="9866031" y="565607"/>
                </a:lnTo>
                <a:cubicBezTo>
                  <a:pt x="9866031" y="574923"/>
                  <a:pt x="9868362" y="577250"/>
                  <a:pt x="9873019" y="572592"/>
                </a:cubicBezTo>
                <a:cubicBezTo>
                  <a:pt x="9877676" y="567935"/>
                  <a:pt x="9880005" y="565607"/>
                  <a:pt x="9880005" y="565607"/>
                </a:cubicBezTo>
                <a:lnTo>
                  <a:pt x="9893981" y="551631"/>
                </a:lnTo>
                <a:lnTo>
                  <a:pt x="9893981" y="537657"/>
                </a:lnTo>
                <a:cubicBezTo>
                  <a:pt x="9903297" y="528339"/>
                  <a:pt x="9907954" y="523682"/>
                  <a:pt x="9907954" y="523682"/>
                </a:cubicBezTo>
                <a:cubicBezTo>
                  <a:pt x="9907954" y="523682"/>
                  <a:pt x="9912612" y="523682"/>
                  <a:pt x="9921930" y="523682"/>
                </a:cubicBezTo>
                <a:cubicBezTo>
                  <a:pt x="9921930" y="514365"/>
                  <a:pt x="9926587" y="514365"/>
                  <a:pt x="9935904" y="523682"/>
                </a:cubicBezTo>
                <a:lnTo>
                  <a:pt x="9949878" y="523682"/>
                </a:lnTo>
                <a:cubicBezTo>
                  <a:pt x="9968511" y="505050"/>
                  <a:pt x="9968511" y="495734"/>
                  <a:pt x="9949878" y="495734"/>
                </a:cubicBezTo>
                <a:lnTo>
                  <a:pt x="9963853" y="467784"/>
                </a:lnTo>
                <a:lnTo>
                  <a:pt x="9977827" y="467784"/>
                </a:lnTo>
                <a:lnTo>
                  <a:pt x="9977827" y="453809"/>
                </a:lnTo>
                <a:cubicBezTo>
                  <a:pt x="9977827" y="444492"/>
                  <a:pt x="9982484" y="439835"/>
                  <a:pt x="9991803" y="439835"/>
                </a:cubicBezTo>
                <a:cubicBezTo>
                  <a:pt x="9991803" y="430519"/>
                  <a:pt x="9998789" y="428190"/>
                  <a:pt x="10012764" y="432847"/>
                </a:cubicBezTo>
                <a:cubicBezTo>
                  <a:pt x="10026738" y="437504"/>
                  <a:pt x="10038383" y="439835"/>
                  <a:pt x="10047700" y="439835"/>
                </a:cubicBezTo>
                <a:lnTo>
                  <a:pt x="10061675" y="439835"/>
                </a:lnTo>
                <a:lnTo>
                  <a:pt x="10075649" y="439835"/>
                </a:lnTo>
                <a:lnTo>
                  <a:pt x="10089625" y="425861"/>
                </a:lnTo>
                <a:cubicBezTo>
                  <a:pt x="10098941" y="425861"/>
                  <a:pt x="10101268" y="423530"/>
                  <a:pt x="10096611" y="418873"/>
                </a:cubicBezTo>
                <a:cubicBezTo>
                  <a:pt x="10091954" y="414216"/>
                  <a:pt x="10091954" y="411885"/>
                  <a:pt x="10096611" y="411885"/>
                </a:cubicBezTo>
                <a:cubicBezTo>
                  <a:pt x="10101268" y="411885"/>
                  <a:pt x="10108256" y="402569"/>
                  <a:pt x="10117572" y="383936"/>
                </a:cubicBezTo>
                <a:lnTo>
                  <a:pt x="10103599" y="383936"/>
                </a:lnTo>
                <a:cubicBezTo>
                  <a:pt x="10094282" y="383936"/>
                  <a:pt x="10089625" y="383936"/>
                  <a:pt x="10089625" y="383936"/>
                </a:cubicBezTo>
                <a:lnTo>
                  <a:pt x="10089625" y="369962"/>
                </a:lnTo>
                <a:lnTo>
                  <a:pt x="10145522" y="328039"/>
                </a:lnTo>
                <a:lnTo>
                  <a:pt x="10159498" y="342013"/>
                </a:lnTo>
                <a:lnTo>
                  <a:pt x="10173471" y="355988"/>
                </a:lnTo>
                <a:lnTo>
                  <a:pt x="10145522" y="383936"/>
                </a:lnTo>
                <a:cubicBezTo>
                  <a:pt x="10136205" y="393254"/>
                  <a:pt x="10131548" y="400240"/>
                  <a:pt x="10131548" y="404898"/>
                </a:cubicBezTo>
                <a:cubicBezTo>
                  <a:pt x="10131548" y="409555"/>
                  <a:pt x="10131548" y="416543"/>
                  <a:pt x="10131548" y="425861"/>
                </a:cubicBezTo>
                <a:cubicBezTo>
                  <a:pt x="10122230" y="425861"/>
                  <a:pt x="10117572" y="430519"/>
                  <a:pt x="10117572" y="439835"/>
                </a:cubicBezTo>
                <a:cubicBezTo>
                  <a:pt x="10117572" y="439835"/>
                  <a:pt x="10122230" y="444492"/>
                  <a:pt x="10131548" y="453809"/>
                </a:cubicBezTo>
                <a:lnTo>
                  <a:pt x="10145522" y="467784"/>
                </a:lnTo>
                <a:lnTo>
                  <a:pt x="10145522" y="481758"/>
                </a:lnTo>
                <a:lnTo>
                  <a:pt x="10159498" y="467784"/>
                </a:lnTo>
                <a:cubicBezTo>
                  <a:pt x="10150179" y="477101"/>
                  <a:pt x="10150179" y="484089"/>
                  <a:pt x="10159498" y="488746"/>
                </a:cubicBezTo>
                <a:cubicBezTo>
                  <a:pt x="10168814" y="493403"/>
                  <a:pt x="10168814" y="500391"/>
                  <a:pt x="10159498" y="509707"/>
                </a:cubicBezTo>
                <a:cubicBezTo>
                  <a:pt x="10159498" y="519024"/>
                  <a:pt x="10159498" y="526012"/>
                  <a:pt x="10159498" y="530669"/>
                </a:cubicBezTo>
                <a:cubicBezTo>
                  <a:pt x="10159498" y="535326"/>
                  <a:pt x="10159498" y="537657"/>
                  <a:pt x="10159498" y="537657"/>
                </a:cubicBezTo>
                <a:lnTo>
                  <a:pt x="10173471" y="523682"/>
                </a:lnTo>
                <a:cubicBezTo>
                  <a:pt x="10182788" y="523682"/>
                  <a:pt x="10187445" y="519024"/>
                  <a:pt x="10187445" y="509707"/>
                </a:cubicBezTo>
                <a:cubicBezTo>
                  <a:pt x="10187445" y="500391"/>
                  <a:pt x="10187445" y="495734"/>
                  <a:pt x="10187445" y="495734"/>
                </a:cubicBezTo>
                <a:cubicBezTo>
                  <a:pt x="10187445" y="495734"/>
                  <a:pt x="10192102" y="495734"/>
                  <a:pt x="10201421" y="495734"/>
                </a:cubicBezTo>
                <a:lnTo>
                  <a:pt x="10201421" y="523682"/>
                </a:lnTo>
                <a:cubicBezTo>
                  <a:pt x="10182788" y="542314"/>
                  <a:pt x="10173471" y="551631"/>
                  <a:pt x="10173471" y="551631"/>
                </a:cubicBezTo>
                <a:lnTo>
                  <a:pt x="10173471" y="565607"/>
                </a:lnTo>
                <a:cubicBezTo>
                  <a:pt x="10173471" y="556288"/>
                  <a:pt x="10171141" y="553961"/>
                  <a:pt x="10166484" y="558619"/>
                </a:cubicBezTo>
                <a:cubicBezTo>
                  <a:pt x="10161826" y="563276"/>
                  <a:pt x="10154838" y="565607"/>
                  <a:pt x="10145522" y="565607"/>
                </a:cubicBezTo>
                <a:cubicBezTo>
                  <a:pt x="10126891" y="574923"/>
                  <a:pt x="10119903" y="584237"/>
                  <a:pt x="10124560" y="593554"/>
                </a:cubicBezTo>
                <a:cubicBezTo>
                  <a:pt x="10129218" y="602872"/>
                  <a:pt x="10126891" y="607530"/>
                  <a:pt x="10117572" y="607530"/>
                </a:cubicBezTo>
                <a:cubicBezTo>
                  <a:pt x="10117572" y="607530"/>
                  <a:pt x="10117572" y="612187"/>
                  <a:pt x="10117572" y="621503"/>
                </a:cubicBezTo>
                <a:cubicBezTo>
                  <a:pt x="10117572" y="630822"/>
                  <a:pt x="10108256" y="640136"/>
                  <a:pt x="10089625" y="649453"/>
                </a:cubicBezTo>
                <a:lnTo>
                  <a:pt x="10089625" y="677403"/>
                </a:lnTo>
                <a:cubicBezTo>
                  <a:pt x="10089625" y="677403"/>
                  <a:pt x="10094282" y="672745"/>
                  <a:pt x="10103599" y="663427"/>
                </a:cubicBezTo>
                <a:cubicBezTo>
                  <a:pt x="10103599" y="663427"/>
                  <a:pt x="10105929" y="661098"/>
                  <a:pt x="10110587" y="656441"/>
                </a:cubicBezTo>
                <a:cubicBezTo>
                  <a:pt x="10115244" y="651783"/>
                  <a:pt x="10122230" y="649453"/>
                  <a:pt x="10131548" y="649453"/>
                </a:cubicBezTo>
                <a:lnTo>
                  <a:pt x="10159498" y="621503"/>
                </a:lnTo>
                <a:cubicBezTo>
                  <a:pt x="10159498" y="612187"/>
                  <a:pt x="10164155" y="607530"/>
                  <a:pt x="10173471" y="607530"/>
                </a:cubicBezTo>
                <a:cubicBezTo>
                  <a:pt x="10182788" y="607530"/>
                  <a:pt x="10187445" y="616846"/>
                  <a:pt x="10187445" y="635479"/>
                </a:cubicBezTo>
                <a:lnTo>
                  <a:pt x="10201421" y="621503"/>
                </a:lnTo>
                <a:cubicBezTo>
                  <a:pt x="10210737" y="612187"/>
                  <a:pt x="10220052" y="602872"/>
                  <a:pt x="10229370" y="593554"/>
                </a:cubicBezTo>
                <a:cubicBezTo>
                  <a:pt x="10238687" y="584237"/>
                  <a:pt x="10243344" y="577250"/>
                  <a:pt x="10243344" y="572592"/>
                </a:cubicBezTo>
                <a:cubicBezTo>
                  <a:pt x="10243344" y="567935"/>
                  <a:pt x="10243344" y="563276"/>
                  <a:pt x="10243344" y="558619"/>
                </a:cubicBezTo>
                <a:cubicBezTo>
                  <a:pt x="10243344" y="553961"/>
                  <a:pt x="10243344" y="551631"/>
                  <a:pt x="10243344" y="551631"/>
                </a:cubicBezTo>
                <a:cubicBezTo>
                  <a:pt x="10252661" y="551631"/>
                  <a:pt x="10259648" y="546974"/>
                  <a:pt x="10264306" y="537657"/>
                </a:cubicBezTo>
                <a:cubicBezTo>
                  <a:pt x="10268963" y="528339"/>
                  <a:pt x="10266636" y="519024"/>
                  <a:pt x="10257318" y="509707"/>
                </a:cubicBezTo>
                <a:cubicBezTo>
                  <a:pt x="10266636" y="509707"/>
                  <a:pt x="10271294" y="509707"/>
                  <a:pt x="10271294" y="509707"/>
                </a:cubicBezTo>
                <a:lnTo>
                  <a:pt x="10299243" y="509707"/>
                </a:lnTo>
                <a:cubicBezTo>
                  <a:pt x="10299243" y="519024"/>
                  <a:pt x="10306229" y="516695"/>
                  <a:pt x="10320205" y="502720"/>
                </a:cubicBezTo>
                <a:cubicBezTo>
                  <a:pt x="10334178" y="488746"/>
                  <a:pt x="10345824" y="481758"/>
                  <a:pt x="10355140" y="481758"/>
                </a:cubicBezTo>
                <a:lnTo>
                  <a:pt x="10341166" y="495734"/>
                </a:lnTo>
                <a:lnTo>
                  <a:pt x="10327191" y="537657"/>
                </a:lnTo>
                <a:cubicBezTo>
                  <a:pt x="10336509" y="537657"/>
                  <a:pt x="10343495" y="533000"/>
                  <a:pt x="10348154" y="523682"/>
                </a:cubicBezTo>
                <a:cubicBezTo>
                  <a:pt x="10352811" y="514365"/>
                  <a:pt x="10357471" y="509707"/>
                  <a:pt x="10362128" y="509707"/>
                </a:cubicBezTo>
                <a:cubicBezTo>
                  <a:pt x="10366785" y="509707"/>
                  <a:pt x="10369116" y="505050"/>
                  <a:pt x="10369116" y="495734"/>
                </a:cubicBezTo>
                <a:lnTo>
                  <a:pt x="10383089" y="453809"/>
                </a:lnTo>
                <a:lnTo>
                  <a:pt x="10397063" y="425861"/>
                </a:lnTo>
                <a:lnTo>
                  <a:pt x="10397063" y="411885"/>
                </a:lnTo>
                <a:cubicBezTo>
                  <a:pt x="10397063" y="411885"/>
                  <a:pt x="10401722" y="409555"/>
                  <a:pt x="10411039" y="404898"/>
                </a:cubicBezTo>
                <a:cubicBezTo>
                  <a:pt x="10420355" y="400240"/>
                  <a:pt x="10425013" y="397912"/>
                  <a:pt x="10425013" y="397912"/>
                </a:cubicBezTo>
                <a:cubicBezTo>
                  <a:pt x="10434331" y="397912"/>
                  <a:pt x="10438988" y="402569"/>
                  <a:pt x="10438988" y="411885"/>
                </a:cubicBezTo>
                <a:cubicBezTo>
                  <a:pt x="10438988" y="421202"/>
                  <a:pt x="10434331" y="430519"/>
                  <a:pt x="10425013" y="439835"/>
                </a:cubicBezTo>
                <a:cubicBezTo>
                  <a:pt x="10397063" y="477101"/>
                  <a:pt x="10387747" y="500391"/>
                  <a:pt x="10397063" y="509707"/>
                </a:cubicBezTo>
                <a:cubicBezTo>
                  <a:pt x="10397063" y="509707"/>
                  <a:pt x="10392406" y="516695"/>
                  <a:pt x="10383089" y="530669"/>
                </a:cubicBezTo>
                <a:cubicBezTo>
                  <a:pt x="10373773" y="544643"/>
                  <a:pt x="10371444" y="553961"/>
                  <a:pt x="10376102" y="558619"/>
                </a:cubicBezTo>
                <a:cubicBezTo>
                  <a:pt x="10380759" y="563276"/>
                  <a:pt x="10390077" y="560947"/>
                  <a:pt x="10404051" y="551631"/>
                </a:cubicBezTo>
                <a:cubicBezTo>
                  <a:pt x="10418027" y="542314"/>
                  <a:pt x="10425013" y="537657"/>
                  <a:pt x="10425013" y="537657"/>
                </a:cubicBezTo>
                <a:lnTo>
                  <a:pt x="10425013" y="551631"/>
                </a:lnTo>
                <a:lnTo>
                  <a:pt x="10411039" y="551631"/>
                </a:lnTo>
                <a:cubicBezTo>
                  <a:pt x="10392406" y="560947"/>
                  <a:pt x="10373773" y="588897"/>
                  <a:pt x="10355140" y="635479"/>
                </a:cubicBezTo>
                <a:cubicBezTo>
                  <a:pt x="10345824" y="644796"/>
                  <a:pt x="10341166" y="654110"/>
                  <a:pt x="10341166" y="663427"/>
                </a:cubicBezTo>
                <a:cubicBezTo>
                  <a:pt x="10341166" y="672745"/>
                  <a:pt x="10341166" y="677403"/>
                  <a:pt x="10341166" y="677403"/>
                </a:cubicBezTo>
                <a:lnTo>
                  <a:pt x="10341166" y="691376"/>
                </a:lnTo>
                <a:lnTo>
                  <a:pt x="10327191" y="705352"/>
                </a:lnTo>
                <a:lnTo>
                  <a:pt x="10327191" y="677403"/>
                </a:lnTo>
                <a:cubicBezTo>
                  <a:pt x="10317874" y="677403"/>
                  <a:pt x="10313217" y="677403"/>
                  <a:pt x="10313217" y="677403"/>
                </a:cubicBezTo>
                <a:cubicBezTo>
                  <a:pt x="10313217" y="696033"/>
                  <a:pt x="10308559" y="700695"/>
                  <a:pt x="10299243" y="691376"/>
                </a:cubicBezTo>
                <a:lnTo>
                  <a:pt x="10285267" y="705352"/>
                </a:lnTo>
                <a:lnTo>
                  <a:pt x="10271294" y="733299"/>
                </a:lnTo>
                <a:cubicBezTo>
                  <a:pt x="10234028" y="770567"/>
                  <a:pt x="10229370" y="789198"/>
                  <a:pt x="10257318" y="789198"/>
                </a:cubicBezTo>
                <a:cubicBezTo>
                  <a:pt x="10257318" y="789198"/>
                  <a:pt x="10261975" y="784541"/>
                  <a:pt x="10271294" y="775224"/>
                </a:cubicBezTo>
                <a:lnTo>
                  <a:pt x="10271294" y="803172"/>
                </a:lnTo>
                <a:cubicBezTo>
                  <a:pt x="10271294" y="812491"/>
                  <a:pt x="10264306" y="819478"/>
                  <a:pt x="10250332" y="824136"/>
                </a:cubicBezTo>
                <a:cubicBezTo>
                  <a:pt x="10236356" y="828793"/>
                  <a:pt x="10229370" y="835779"/>
                  <a:pt x="10229370" y="845097"/>
                </a:cubicBezTo>
                <a:cubicBezTo>
                  <a:pt x="10220052" y="845097"/>
                  <a:pt x="10215395" y="854414"/>
                  <a:pt x="10215395" y="873047"/>
                </a:cubicBezTo>
                <a:lnTo>
                  <a:pt x="10187445" y="914970"/>
                </a:lnTo>
                <a:lnTo>
                  <a:pt x="10201421" y="942919"/>
                </a:lnTo>
                <a:lnTo>
                  <a:pt x="10208407" y="935931"/>
                </a:lnTo>
                <a:lnTo>
                  <a:pt x="10203167" y="944666"/>
                </a:lnTo>
                <a:cubicBezTo>
                  <a:pt x="10202003" y="948159"/>
                  <a:pt x="10201421" y="952236"/>
                  <a:pt x="10201421" y="956893"/>
                </a:cubicBezTo>
                <a:cubicBezTo>
                  <a:pt x="10182788" y="966210"/>
                  <a:pt x="10173471" y="975526"/>
                  <a:pt x="10173471" y="984843"/>
                </a:cubicBezTo>
                <a:lnTo>
                  <a:pt x="10173471" y="998817"/>
                </a:lnTo>
                <a:cubicBezTo>
                  <a:pt x="10164155" y="998817"/>
                  <a:pt x="10159498" y="1003475"/>
                  <a:pt x="10159498" y="1012792"/>
                </a:cubicBezTo>
                <a:lnTo>
                  <a:pt x="10159498" y="1026766"/>
                </a:lnTo>
                <a:cubicBezTo>
                  <a:pt x="10159498" y="1017450"/>
                  <a:pt x="10152510" y="1017450"/>
                  <a:pt x="10138534" y="1026766"/>
                </a:cubicBezTo>
                <a:cubicBezTo>
                  <a:pt x="10124560" y="1036082"/>
                  <a:pt x="10117572" y="1045399"/>
                  <a:pt x="10117572" y="1054715"/>
                </a:cubicBezTo>
                <a:cubicBezTo>
                  <a:pt x="10117572" y="1064032"/>
                  <a:pt x="10122230" y="1064032"/>
                  <a:pt x="10131548" y="1054715"/>
                </a:cubicBezTo>
                <a:lnTo>
                  <a:pt x="10131548" y="1068689"/>
                </a:lnTo>
                <a:cubicBezTo>
                  <a:pt x="10131548" y="1068689"/>
                  <a:pt x="10126891" y="1068689"/>
                  <a:pt x="10117572" y="1068689"/>
                </a:cubicBezTo>
                <a:cubicBezTo>
                  <a:pt x="10108256" y="1068689"/>
                  <a:pt x="10080307" y="1096638"/>
                  <a:pt x="10033726" y="1152538"/>
                </a:cubicBezTo>
                <a:lnTo>
                  <a:pt x="9949878" y="1236384"/>
                </a:lnTo>
                <a:cubicBezTo>
                  <a:pt x="9949878" y="1236384"/>
                  <a:pt x="9947549" y="1236384"/>
                  <a:pt x="9942892" y="1236384"/>
                </a:cubicBezTo>
                <a:cubicBezTo>
                  <a:pt x="9938234" y="1236384"/>
                  <a:pt x="9931247" y="1243372"/>
                  <a:pt x="9921930" y="1257345"/>
                </a:cubicBezTo>
                <a:cubicBezTo>
                  <a:pt x="9912612" y="1271321"/>
                  <a:pt x="9900968" y="1285295"/>
                  <a:pt x="9886993" y="1299271"/>
                </a:cubicBezTo>
                <a:cubicBezTo>
                  <a:pt x="9873019" y="1313245"/>
                  <a:pt x="9861374" y="1327218"/>
                  <a:pt x="9852057" y="1341194"/>
                </a:cubicBezTo>
                <a:cubicBezTo>
                  <a:pt x="9842739" y="1355168"/>
                  <a:pt x="9838082" y="1362156"/>
                  <a:pt x="9838082" y="1362156"/>
                </a:cubicBezTo>
                <a:cubicBezTo>
                  <a:pt x="9838082" y="1371472"/>
                  <a:pt x="9828765" y="1380789"/>
                  <a:pt x="9810132" y="1390105"/>
                </a:cubicBezTo>
                <a:lnTo>
                  <a:pt x="9810132" y="1404079"/>
                </a:lnTo>
                <a:lnTo>
                  <a:pt x="9810132" y="1432028"/>
                </a:lnTo>
                <a:lnTo>
                  <a:pt x="9824108" y="1432028"/>
                </a:lnTo>
                <a:lnTo>
                  <a:pt x="9810132" y="1446002"/>
                </a:lnTo>
                <a:cubicBezTo>
                  <a:pt x="9800816" y="1455318"/>
                  <a:pt x="9793828" y="1459978"/>
                  <a:pt x="9789171" y="1459978"/>
                </a:cubicBezTo>
                <a:cubicBezTo>
                  <a:pt x="9784513" y="1459978"/>
                  <a:pt x="9770540" y="1471623"/>
                  <a:pt x="9747247" y="1494913"/>
                </a:cubicBezTo>
                <a:cubicBezTo>
                  <a:pt x="9723955" y="1518205"/>
                  <a:pt x="9712312" y="1529850"/>
                  <a:pt x="9712312" y="1529850"/>
                </a:cubicBezTo>
                <a:lnTo>
                  <a:pt x="9754235" y="1515875"/>
                </a:lnTo>
                <a:cubicBezTo>
                  <a:pt x="9758893" y="1511217"/>
                  <a:pt x="9762970" y="1507287"/>
                  <a:pt x="9766462" y="1504085"/>
                </a:cubicBezTo>
                <a:lnTo>
                  <a:pt x="9768209" y="1502599"/>
                </a:lnTo>
                <a:lnTo>
                  <a:pt x="9768209" y="1512382"/>
                </a:lnTo>
                <a:cubicBezTo>
                  <a:pt x="9768209" y="1514710"/>
                  <a:pt x="9768209" y="1515875"/>
                  <a:pt x="9768209" y="1515875"/>
                </a:cubicBezTo>
                <a:cubicBezTo>
                  <a:pt x="9768209" y="1525191"/>
                  <a:pt x="9768209" y="1529850"/>
                  <a:pt x="9768209" y="1529850"/>
                </a:cubicBezTo>
                <a:lnTo>
                  <a:pt x="9782185" y="1515875"/>
                </a:lnTo>
                <a:cubicBezTo>
                  <a:pt x="9782185" y="1511217"/>
                  <a:pt x="9781020" y="1507725"/>
                  <a:pt x="9778690" y="1505394"/>
                </a:cubicBezTo>
                <a:lnTo>
                  <a:pt x="9768801" y="1502098"/>
                </a:lnTo>
                <a:lnTo>
                  <a:pt x="9775197" y="1496659"/>
                </a:lnTo>
                <a:cubicBezTo>
                  <a:pt x="9779856" y="1493166"/>
                  <a:pt x="9782185" y="1492585"/>
                  <a:pt x="9782185" y="1494913"/>
                </a:cubicBezTo>
                <a:cubicBezTo>
                  <a:pt x="9782185" y="1499572"/>
                  <a:pt x="9789171" y="1494913"/>
                  <a:pt x="9803146" y="1480939"/>
                </a:cubicBezTo>
                <a:cubicBezTo>
                  <a:pt x="9817120" y="1466964"/>
                  <a:pt x="9828765" y="1459978"/>
                  <a:pt x="9838082" y="1459978"/>
                </a:cubicBezTo>
                <a:lnTo>
                  <a:pt x="9852057" y="1432028"/>
                </a:lnTo>
                <a:cubicBezTo>
                  <a:pt x="9861374" y="1413395"/>
                  <a:pt x="9870688" y="1404079"/>
                  <a:pt x="9880005" y="1404079"/>
                </a:cubicBezTo>
                <a:lnTo>
                  <a:pt x="9880005" y="1376129"/>
                </a:lnTo>
                <a:cubicBezTo>
                  <a:pt x="9870688" y="1376129"/>
                  <a:pt x="9866031" y="1371472"/>
                  <a:pt x="9866031" y="1362156"/>
                </a:cubicBezTo>
                <a:lnTo>
                  <a:pt x="9866031" y="1348180"/>
                </a:lnTo>
                <a:cubicBezTo>
                  <a:pt x="9866031" y="1348180"/>
                  <a:pt x="9868362" y="1345851"/>
                  <a:pt x="9873019" y="1341194"/>
                </a:cubicBezTo>
                <a:cubicBezTo>
                  <a:pt x="9877676" y="1336535"/>
                  <a:pt x="9880005" y="1336535"/>
                  <a:pt x="9880005" y="1341194"/>
                </a:cubicBezTo>
                <a:cubicBezTo>
                  <a:pt x="9880005" y="1345851"/>
                  <a:pt x="9886993" y="1341194"/>
                  <a:pt x="9900968" y="1327218"/>
                </a:cubicBezTo>
                <a:cubicBezTo>
                  <a:pt x="9914942" y="1313245"/>
                  <a:pt x="9931247" y="1296940"/>
                  <a:pt x="9949878" y="1278307"/>
                </a:cubicBezTo>
                <a:cubicBezTo>
                  <a:pt x="9996460" y="1231727"/>
                  <a:pt x="10019750" y="1210765"/>
                  <a:pt x="10019750" y="1215422"/>
                </a:cubicBezTo>
                <a:cubicBezTo>
                  <a:pt x="10019750" y="1220080"/>
                  <a:pt x="10017422" y="1224739"/>
                  <a:pt x="10012764" y="1229396"/>
                </a:cubicBezTo>
                <a:cubicBezTo>
                  <a:pt x="10008107" y="1234055"/>
                  <a:pt x="10005777" y="1236384"/>
                  <a:pt x="10005777" y="1236384"/>
                </a:cubicBezTo>
                <a:cubicBezTo>
                  <a:pt x="9996460" y="1236384"/>
                  <a:pt x="9991803" y="1241043"/>
                  <a:pt x="9991803" y="1250360"/>
                </a:cubicBezTo>
                <a:lnTo>
                  <a:pt x="9977827" y="1264333"/>
                </a:lnTo>
                <a:cubicBezTo>
                  <a:pt x="9977827" y="1264333"/>
                  <a:pt x="9980158" y="1266662"/>
                  <a:pt x="9984815" y="1271321"/>
                </a:cubicBezTo>
                <a:cubicBezTo>
                  <a:pt x="9989472" y="1275978"/>
                  <a:pt x="9991803" y="1278307"/>
                  <a:pt x="9991803" y="1278307"/>
                </a:cubicBezTo>
                <a:cubicBezTo>
                  <a:pt x="10001119" y="1278307"/>
                  <a:pt x="10005777" y="1280638"/>
                  <a:pt x="10005777" y="1285295"/>
                </a:cubicBezTo>
                <a:cubicBezTo>
                  <a:pt x="10005777" y="1289952"/>
                  <a:pt x="10005777" y="1296940"/>
                  <a:pt x="10005777" y="1306257"/>
                </a:cubicBezTo>
                <a:lnTo>
                  <a:pt x="10019750" y="1306257"/>
                </a:lnTo>
                <a:lnTo>
                  <a:pt x="10019750" y="1278307"/>
                </a:lnTo>
                <a:cubicBezTo>
                  <a:pt x="10010434" y="1278307"/>
                  <a:pt x="10005777" y="1275978"/>
                  <a:pt x="10005777" y="1271321"/>
                </a:cubicBezTo>
                <a:cubicBezTo>
                  <a:pt x="10005777" y="1266662"/>
                  <a:pt x="10008107" y="1262005"/>
                  <a:pt x="10012764" y="1257345"/>
                </a:cubicBezTo>
                <a:cubicBezTo>
                  <a:pt x="10017422" y="1252688"/>
                  <a:pt x="10019750" y="1245701"/>
                  <a:pt x="10019750" y="1236384"/>
                </a:cubicBezTo>
                <a:cubicBezTo>
                  <a:pt x="10019750" y="1227068"/>
                  <a:pt x="10033726" y="1213094"/>
                  <a:pt x="10061675" y="1194461"/>
                </a:cubicBezTo>
                <a:lnTo>
                  <a:pt x="10061675" y="1166511"/>
                </a:lnTo>
                <a:lnTo>
                  <a:pt x="10089625" y="1166511"/>
                </a:lnTo>
                <a:lnTo>
                  <a:pt x="10089625" y="1152538"/>
                </a:lnTo>
                <a:lnTo>
                  <a:pt x="10061675" y="1166511"/>
                </a:lnTo>
                <a:cubicBezTo>
                  <a:pt x="10052357" y="1166511"/>
                  <a:pt x="10047700" y="1168840"/>
                  <a:pt x="10047700" y="1173499"/>
                </a:cubicBezTo>
                <a:cubicBezTo>
                  <a:pt x="10047700" y="1178157"/>
                  <a:pt x="10043042" y="1180487"/>
                  <a:pt x="10033726" y="1180487"/>
                </a:cubicBezTo>
                <a:lnTo>
                  <a:pt x="10047700" y="1166511"/>
                </a:lnTo>
                <a:cubicBezTo>
                  <a:pt x="10066333" y="1147878"/>
                  <a:pt x="10084966" y="1138562"/>
                  <a:pt x="10103599" y="1138562"/>
                </a:cubicBezTo>
                <a:cubicBezTo>
                  <a:pt x="10122230" y="1138562"/>
                  <a:pt x="10131548" y="1133905"/>
                  <a:pt x="10131548" y="1124588"/>
                </a:cubicBezTo>
                <a:cubicBezTo>
                  <a:pt x="10131548" y="1115272"/>
                  <a:pt x="10136205" y="1110614"/>
                  <a:pt x="10145522" y="1110614"/>
                </a:cubicBezTo>
                <a:cubicBezTo>
                  <a:pt x="10145522" y="1110614"/>
                  <a:pt x="10145522" y="1115272"/>
                  <a:pt x="10145522" y="1124588"/>
                </a:cubicBezTo>
                <a:lnTo>
                  <a:pt x="10187445" y="1110614"/>
                </a:lnTo>
                <a:lnTo>
                  <a:pt x="10201421" y="1082665"/>
                </a:lnTo>
                <a:lnTo>
                  <a:pt x="10201421" y="1054715"/>
                </a:lnTo>
                <a:cubicBezTo>
                  <a:pt x="10192102" y="1054715"/>
                  <a:pt x="10192102" y="1050058"/>
                  <a:pt x="10201421" y="1040742"/>
                </a:cubicBezTo>
                <a:cubicBezTo>
                  <a:pt x="10210737" y="1031423"/>
                  <a:pt x="10217725" y="1031423"/>
                  <a:pt x="10222382" y="1040742"/>
                </a:cubicBezTo>
                <a:cubicBezTo>
                  <a:pt x="10227040" y="1050058"/>
                  <a:pt x="10231699" y="1054715"/>
                  <a:pt x="10236356" y="1054715"/>
                </a:cubicBezTo>
                <a:cubicBezTo>
                  <a:pt x="10241014" y="1054715"/>
                  <a:pt x="10243344" y="1050058"/>
                  <a:pt x="10243344" y="1040742"/>
                </a:cubicBezTo>
                <a:lnTo>
                  <a:pt x="10243344" y="1026766"/>
                </a:lnTo>
                <a:cubicBezTo>
                  <a:pt x="10243344" y="1026766"/>
                  <a:pt x="10252661" y="1019778"/>
                  <a:pt x="10271294" y="1005804"/>
                </a:cubicBezTo>
                <a:cubicBezTo>
                  <a:pt x="10289925" y="991828"/>
                  <a:pt x="10303900" y="975526"/>
                  <a:pt x="10313217" y="956893"/>
                </a:cubicBezTo>
                <a:lnTo>
                  <a:pt x="10355140" y="942919"/>
                </a:lnTo>
                <a:lnTo>
                  <a:pt x="10327191" y="970867"/>
                </a:lnTo>
                <a:cubicBezTo>
                  <a:pt x="10317874" y="980183"/>
                  <a:pt x="10310886" y="989500"/>
                  <a:pt x="10306229" y="998817"/>
                </a:cubicBezTo>
                <a:cubicBezTo>
                  <a:pt x="10301572" y="1008133"/>
                  <a:pt x="10299243" y="1017450"/>
                  <a:pt x="10299243" y="1026766"/>
                </a:cubicBezTo>
                <a:lnTo>
                  <a:pt x="10285267" y="1040742"/>
                </a:lnTo>
                <a:cubicBezTo>
                  <a:pt x="10275951" y="1040742"/>
                  <a:pt x="10268963" y="1043070"/>
                  <a:pt x="10264306" y="1047727"/>
                </a:cubicBezTo>
                <a:cubicBezTo>
                  <a:pt x="10259648" y="1052387"/>
                  <a:pt x="10257318" y="1054715"/>
                  <a:pt x="10257318" y="1054715"/>
                </a:cubicBezTo>
                <a:lnTo>
                  <a:pt x="10257318" y="1082665"/>
                </a:lnTo>
                <a:cubicBezTo>
                  <a:pt x="10257318" y="1082665"/>
                  <a:pt x="10257318" y="1087322"/>
                  <a:pt x="10257318" y="1096638"/>
                </a:cubicBezTo>
                <a:cubicBezTo>
                  <a:pt x="10266636" y="1105955"/>
                  <a:pt x="10278281" y="1108284"/>
                  <a:pt x="10292255" y="1103626"/>
                </a:cubicBezTo>
                <a:cubicBezTo>
                  <a:pt x="10306229" y="1098967"/>
                  <a:pt x="10317874" y="1091981"/>
                  <a:pt x="10327191" y="1082665"/>
                </a:cubicBezTo>
                <a:lnTo>
                  <a:pt x="10341166" y="1068689"/>
                </a:lnTo>
                <a:cubicBezTo>
                  <a:pt x="10331850" y="1087322"/>
                  <a:pt x="10345824" y="1082665"/>
                  <a:pt x="10383089" y="1054715"/>
                </a:cubicBezTo>
                <a:cubicBezTo>
                  <a:pt x="10401722" y="1045399"/>
                  <a:pt x="10411039" y="1045399"/>
                  <a:pt x="10411039" y="1054715"/>
                </a:cubicBezTo>
                <a:lnTo>
                  <a:pt x="10397063" y="1096638"/>
                </a:lnTo>
                <a:cubicBezTo>
                  <a:pt x="10387747" y="1096638"/>
                  <a:pt x="10380759" y="1101298"/>
                  <a:pt x="10376102" y="1110614"/>
                </a:cubicBezTo>
                <a:cubicBezTo>
                  <a:pt x="10371444" y="1119931"/>
                  <a:pt x="10369116" y="1124588"/>
                  <a:pt x="10369116" y="1124588"/>
                </a:cubicBezTo>
                <a:cubicBezTo>
                  <a:pt x="10378432" y="1124588"/>
                  <a:pt x="10387747" y="1124588"/>
                  <a:pt x="10397063" y="1124588"/>
                </a:cubicBezTo>
                <a:cubicBezTo>
                  <a:pt x="10406382" y="1124588"/>
                  <a:pt x="10415696" y="1124588"/>
                  <a:pt x="10425013" y="1124588"/>
                </a:cubicBezTo>
                <a:lnTo>
                  <a:pt x="10369116" y="1208434"/>
                </a:lnTo>
                <a:cubicBezTo>
                  <a:pt x="10359797" y="1208434"/>
                  <a:pt x="10355140" y="1208434"/>
                  <a:pt x="10355140" y="1208434"/>
                </a:cubicBezTo>
                <a:lnTo>
                  <a:pt x="10327191" y="1250360"/>
                </a:lnTo>
                <a:cubicBezTo>
                  <a:pt x="10327191" y="1250360"/>
                  <a:pt x="10327191" y="1252688"/>
                  <a:pt x="10327191" y="1257345"/>
                </a:cubicBezTo>
                <a:cubicBezTo>
                  <a:pt x="10327191" y="1262005"/>
                  <a:pt x="10322533" y="1264333"/>
                  <a:pt x="10313217" y="1264333"/>
                </a:cubicBezTo>
                <a:cubicBezTo>
                  <a:pt x="10303900" y="1264333"/>
                  <a:pt x="10299243" y="1268991"/>
                  <a:pt x="10299243" y="1278307"/>
                </a:cubicBezTo>
                <a:cubicBezTo>
                  <a:pt x="10299243" y="1287624"/>
                  <a:pt x="10275951" y="1320232"/>
                  <a:pt x="10229370" y="1376129"/>
                </a:cubicBezTo>
                <a:cubicBezTo>
                  <a:pt x="10192102" y="1413395"/>
                  <a:pt x="10173471" y="1418052"/>
                  <a:pt x="10173471" y="1390105"/>
                </a:cubicBezTo>
                <a:cubicBezTo>
                  <a:pt x="10164155" y="1380789"/>
                  <a:pt x="10159498" y="1376129"/>
                  <a:pt x="10159498" y="1376129"/>
                </a:cubicBezTo>
                <a:lnTo>
                  <a:pt x="10159498" y="1404079"/>
                </a:lnTo>
                <a:lnTo>
                  <a:pt x="10159498" y="1446002"/>
                </a:lnTo>
                <a:cubicBezTo>
                  <a:pt x="10159498" y="1446002"/>
                  <a:pt x="10157167" y="1448333"/>
                  <a:pt x="10152510" y="1452990"/>
                </a:cubicBezTo>
                <a:cubicBezTo>
                  <a:pt x="10147852" y="1457647"/>
                  <a:pt x="10140865" y="1459978"/>
                  <a:pt x="10131548" y="1459978"/>
                </a:cubicBezTo>
                <a:lnTo>
                  <a:pt x="10131548" y="1487927"/>
                </a:lnTo>
                <a:cubicBezTo>
                  <a:pt x="10122230" y="1487927"/>
                  <a:pt x="10119903" y="1492585"/>
                  <a:pt x="10124560" y="1501901"/>
                </a:cubicBezTo>
                <a:cubicBezTo>
                  <a:pt x="10129218" y="1511217"/>
                  <a:pt x="10129218" y="1515875"/>
                  <a:pt x="10124560" y="1515875"/>
                </a:cubicBezTo>
                <a:cubicBezTo>
                  <a:pt x="10119903" y="1515875"/>
                  <a:pt x="10112915" y="1511217"/>
                  <a:pt x="10103599" y="1501901"/>
                </a:cubicBezTo>
                <a:cubicBezTo>
                  <a:pt x="10103599" y="1501901"/>
                  <a:pt x="10103599" y="1506558"/>
                  <a:pt x="10103599" y="1515875"/>
                </a:cubicBezTo>
                <a:cubicBezTo>
                  <a:pt x="10103599" y="1515875"/>
                  <a:pt x="10098941" y="1515875"/>
                  <a:pt x="10089625" y="1515875"/>
                </a:cubicBezTo>
                <a:lnTo>
                  <a:pt x="10089625" y="1506560"/>
                </a:lnTo>
                <a:lnTo>
                  <a:pt x="10061675" y="1515875"/>
                </a:lnTo>
                <a:lnTo>
                  <a:pt x="10061675" y="1529850"/>
                </a:lnTo>
                <a:lnTo>
                  <a:pt x="10061675" y="1557800"/>
                </a:lnTo>
                <a:cubicBezTo>
                  <a:pt x="10052357" y="1567116"/>
                  <a:pt x="10045371" y="1569445"/>
                  <a:pt x="10040714" y="1564786"/>
                </a:cubicBezTo>
                <a:cubicBezTo>
                  <a:pt x="10036057" y="1560129"/>
                  <a:pt x="10031395" y="1560129"/>
                  <a:pt x="10026738" y="1564786"/>
                </a:cubicBezTo>
                <a:cubicBezTo>
                  <a:pt x="10022081" y="1569445"/>
                  <a:pt x="10024409" y="1576431"/>
                  <a:pt x="10033726" y="1585748"/>
                </a:cubicBezTo>
                <a:lnTo>
                  <a:pt x="10019750" y="1585748"/>
                </a:lnTo>
                <a:cubicBezTo>
                  <a:pt x="10019750" y="1585748"/>
                  <a:pt x="10017422" y="1588078"/>
                  <a:pt x="10012764" y="1592735"/>
                </a:cubicBezTo>
                <a:cubicBezTo>
                  <a:pt x="10008107" y="1597392"/>
                  <a:pt x="10003446" y="1604381"/>
                  <a:pt x="9998789" y="1613697"/>
                </a:cubicBezTo>
                <a:cubicBezTo>
                  <a:pt x="9994131" y="1623013"/>
                  <a:pt x="9989472" y="1630001"/>
                  <a:pt x="9984815" y="1634659"/>
                </a:cubicBezTo>
                <a:cubicBezTo>
                  <a:pt x="9980158" y="1639318"/>
                  <a:pt x="9973170" y="1641646"/>
                  <a:pt x="9963853" y="1641646"/>
                </a:cubicBezTo>
                <a:cubicBezTo>
                  <a:pt x="9963853" y="1641646"/>
                  <a:pt x="9959196" y="1646304"/>
                  <a:pt x="9949878" y="1655620"/>
                </a:cubicBezTo>
                <a:cubicBezTo>
                  <a:pt x="9949878" y="1664936"/>
                  <a:pt x="9926587" y="1697545"/>
                  <a:pt x="9880005" y="1753442"/>
                </a:cubicBezTo>
                <a:lnTo>
                  <a:pt x="9810132" y="1837290"/>
                </a:lnTo>
                <a:cubicBezTo>
                  <a:pt x="9810132" y="1846607"/>
                  <a:pt x="9807804" y="1853593"/>
                  <a:pt x="9803146" y="1858252"/>
                </a:cubicBezTo>
                <a:cubicBezTo>
                  <a:pt x="9798489" y="1862909"/>
                  <a:pt x="9796158" y="1865238"/>
                  <a:pt x="9796158" y="1865238"/>
                </a:cubicBezTo>
                <a:lnTo>
                  <a:pt x="9782185" y="1865238"/>
                </a:lnTo>
                <a:cubicBezTo>
                  <a:pt x="9782185" y="1902504"/>
                  <a:pt x="9800816" y="1893188"/>
                  <a:pt x="9838082" y="1837290"/>
                </a:cubicBezTo>
                <a:cubicBezTo>
                  <a:pt x="9847400" y="1818658"/>
                  <a:pt x="9856715" y="1809341"/>
                  <a:pt x="9866031" y="1809341"/>
                </a:cubicBezTo>
                <a:cubicBezTo>
                  <a:pt x="9866031" y="1809341"/>
                  <a:pt x="9868362" y="1809341"/>
                  <a:pt x="9873019" y="1809341"/>
                </a:cubicBezTo>
                <a:cubicBezTo>
                  <a:pt x="9877676" y="1809341"/>
                  <a:pt x="9880005" y="1804682"/>
                  <a:pt x="9880005" y="1795365"/>
                </a:cubicBezTo>
                <a:cubicBezTo>
                  <a:pt x="9880005" y="1786049"/>
                  <a:pt x="9882335" y="1781392"/>
                  <a:pt x="9886993" y="1781392"/>
                </a:cubicBezTo>
                <a:cubicBezTo>
                  <a:pt x="9891650" y="1781392"/>
                  <a:pt x="9893981" y="1781392"/>
                  <a:pt x="9893981" y="1781392"/>
                </a:cubicBezTo>
                <a:cubicBezTo>
                  <a:pt x="9893981" y="1781392"/>
                  <a:pt x="9896309" y="1776734"/>
                  <a:pt x="9900968" y="1767418"/>
                </a:cubicBezTo>
                <a:cubicBezTo>
                  <a:pt x="9905626" y="1758101"/>
                  <a:pt x="9907954" y="1753442"/>
                  <a:pt x="9907954" y="1753442"/>
                </a:cubicBezTo>
                <a:cubicBezTo>
                  <a:pt x="9926587" y="1734809"/>
                  <a:pt x="9935904" y="1725493"/>
                  <a:pt x="9935904" y="1725493"/>
                </a:cubicBezTo>
                <a:lnTo>
                  <a:pt x="9977827" y="1669596"/>
                </a:lnTo>
                <a:lnTo>
                  <a:pt x="10019750" y="1627673"/>
                </a:lnTo>
                <a:cubicBezTo>
                  <a:pt x="10038383" y="1627673"/>
                  <a:pt x="10047700" y="1618356"/>
                  <a:pt x="10047700" y="1599723"/>
                </a:cubicBezTo>
                <a:lnTo>
                  <a:pt x="10061675" y="1585748"/>
                </a:lnTo>
                <a:cubicBezTo>
                  <a:pt x="10061675" y="1585748"/>
                  <a:pt x="10068661" y="1583419"/>
                  <a:pt x="10082637" y="1578761"/>
                </a:cubicBezTo>
                <a:cubicBezTo>
                  <a:pt x="10096611" y="1574102"/>
                  <a:pt x="10103599" y="1571774"/>
                  <a:pt x="10103599" y="1571774"/>
                </a:cubicBezTo>
                <a:cubicBezTo>
                  <a:pt x="10112915" y="1571774"/>
                  <a:pt x="10126891" y="1557800"/>
                  <a:pt x="10145522" y="1529850"/>
                </a:cubicBezTo>
                <a:cubicBezTo>
                  <a:pt x="10164155" y="1511217"/>
                  <a:pt x="10175802" y="1499572"/>
                  <a:pt x="10180459" y="1494913"/>
                </a:cubicBezTo>
                <a:cubicBezTo>
                  <a:pt x="10185116" y="1490256"/>
                  <a:pt x="10192102" y="1492585"/>
                  <a:pt x="10201421" y="1501901"/>
                </a:cubicBezTo>
                <a:lnTo>
                  <a:pt x="10201421" y="1487927"/>
                </a:lnTo>
                <a:cubicBezTo>
                  <a:pt x="10201421" y="1478609"/>
                  <a:pt x="10201421" y="1469294"/>
                  <a:pt x="10201421" y="1459978"/>
                </a:cubicBezTo>
                <a:cubicBezTo>
                  <a:pt x="10210737" y="1459978"/>
                  <a:pt x="10215395" y="1457647"/>
                  <a:pt x="10215395" y="1452990"/>
                </a:cubicBezTo>
                <a:cubicBezTo>
                  <a:pt x="10215395" y="1448333"/>
                  <a:pt x="10215395" y="1446002"/>
                  <a:pt x="10215395" y="1446002"/>
                </a:cubicBezTo>
                <a:cubicBezTo>
                  <a:pt x="10215395" y="1436685"/>
                  <a:pt x="10220052" y="1432028"/>
                  <a:pt x="10229370" y="1432028"/>
                </a:cubicBezTo>
                <a:cubicBezTo>
                  <a:pt x="10238687" y="1432028"/>
                  <a:pt x="10243344" y="1427371"/>
                  <a:pt x="10243344" y="1418052"/>
                </a:cubicBezTo>
                <a:cubicBezTo>
                  <a:pt x="10243344" y="1418052"/>
                  <a:pt x="10248001" y="1418052"/>
                  <a:pt x="10257318" y="1418052"/>
                </a:cubicBezTo>
                <a:cubicBezTo>
                  <a:pt x="10257318" y="1408736"/>
                  <a:pt x="10261975" y="1399422"/>
                  <a:pt x="10271294" y="1390105"/>
                </a:cubicBezTo>
                <a:lnTo>
                  <a:pt x="10285267" y="1362156"/>
                </a:lnTo>
                <a:cubicBezTo>
                  <a:pt x="10275951" y="1343522"/>
                  <a:pt x="10278281" y="1334206"/>
                  <a:pt x="10292255" y="1334206"/>
                </a:cubicBezTo>
                <a:cubicBezTo>
                  <a:pt x="10306229" y="1334206"/>
                  <a:pt x="10313217" y="1338864"/>
                  <a:pt x="10313217" y="1348180"/>
                </a:cubicBezTo>
                <a:cubicBezTo>
                  <a:pt x="10313217" y="1348180"/>
                  <a:pt x="10315547" y="1345851"/>
                  <a:pt x="10320205" y="1341194"/>
                </a:cubicBezTo>
                <a:cubicBezTo>
                  <a:pt x="10324862" y="1336535"/>
                  <a:pt x="10327191" y="1329549"/>
                  <a:pt x="10327191" y="1320232"/>
                </a:cubicBezTo>
                <a:lnTo>
                  <a:pt x="10327191" y="1306257"/>
                </a:lnTo>
                <a:cubicBezTo>
                  <a:pt x="10327191" y="1315573"/>
                  <a:pt x="10329521" y="1320232"/>
                  <a:pt x="10334178" y="1320232"/>
                </a:cubicBezTo>
                <a:cubicBezTo>
                  <a:pt x="10338836" y="1320232"/>
                  <a:pt x="10345824" y="1315573"/>
                  <a:pt x="10355140" y="1306257"/>
                </a:cubicBezTo>
                <a:cubicBezTo>
                  <a:pt x="10364458" y="1296940"/>
                  <a:pt x="10369116" y="1292283"/>
                  <a:pt x="10369116" y="1292283"/>
                </a:cubicBezTo>
                <a:cubicBezTo>
                  <a:pt x="10369116" y="1282966"/>
                  <a:pt x="10369116" y="1278307"/>
                  <a:pt x="10369116" y="1278307"/>
                </a:cubicBezTo>
                <a:cubicBezTo>
                  <a:pt x="10397063" y="1278307"/>
                  <a:pt x="10411039" y="1264333"/>
                  <a:pt x="10411039" y="1236384"/>
                </a:cubicBezTo>
                <a:cubicBezTo>
                  <a:pt x="10420355" y="1236384"/>
                  <a:pt x="10429670" y="1234055"/>
                  <a:pt x="10438988" y="1229396"/>
                </a:cubicBezTo>
                <a:cubicBezTo>
                  <a:pt x="10448305" y="1224739"/>
                  <a:pt x="10452962" y="1217751"/>
                  <a:pt x="10452962" y="1208434"/>
                </a:cubicBezTo>
                <a:cubicBezTo>
                  <a:pt x="10452962" y="1199118"/>
                  <a:pt x="10457619" y="1192132"/>
                  <a:pt x="10466936" y="1187473"/>
                </a:cubicBezTo>
                <a:cubicBezTo>
                  <a:pt x="10476254" y="1182815"/>
                  <a:pt x="10480912" y="1180487"/>
                  <a:pt x="10480912" y="1180487"/>
                </a:cubicBezTo>
                <a:lnTo>
                  <a:pt x="10508861" y="1180487"/>
                </a:lnTo>
                <a:lnTo>
                  <a:pt x="10536810" y="1180487"/>
                </a:lnTo>
                <a:cubicBezTo>
                  <a:pt x="10536810" y="1189803"/>
                  <a:pt x="10532151" y="1194461"/>
                  <a:pt x="10522835" y="1194461"/>
                </a:cubicBezTo>
                <a:cubicBezTo>
                  <a:pt x="10513518" y="1194461"/>
                  <a:pt x="10508861" y="1199118"/>
                  <a:pt x="10508861" y="1208434"/>
                </a:cubicBezTo>
                <a:cubicBezTo>
                  <a:pt x="10527492" y="1189803"/>
                  <a:pt x="10541468" y="1189803"/>
                  <a:pt x="10550784" y="1208434"/>
                </a:cubicBezTo>
                <a:cubicBezTo>
                  <a:pt x="10550784" y="1217751"/>
                  <a:pt x="10546127" y="1231727"/>
                  <a:pt x="10536810" y="1250360"/>
                </a:cubicBezTo>
                <a:cubicBezTo>
                  <a:pt x="10546127" y="1250360"/>
                  <a:pt x="10553115" y="1248029"/>
                  <a:pt x="10557772" y="1243372"/>
                </a:cubicBezTo>
                <a:cubicBezTo>
                  <a:pt x="10562429" y="1238714"/>
                  <a:pt x="10564758" y="1231727"/>
                  <a:pt x="10564758" y="1222410"/>
                </a:cubicBezTo>
                <a:cubicBezTo>
                  <a:pt x="10564758" y="1213094"/>
                  <a:pt x="10567089" y="1208434"/>
                  <a:pt x="10571746" y="1208434"/>
                </a:cubicBezTo>
                <a:cubicBezTo>
                  <a:pt x="10576403" y="1208434"/>
                  <a:pt x="10595038" y="1192132"/>
                  <a:pt x="10627645" y="1159524"/>
                </a:cubicBezTo>
                <a:cubicBezTo>
                  <a:pt x="10660252" y="1126917"/>
                  <a:pt x="10690530" y="1094310"/>
                  <a:pt x="10718479" y="1061703"/>
                </a:cubicBezTo>
                <a:cubicBezTo>
                  <a:pt x="10746429" y="1029094"/>
                  <a:pt x="10760402" y="1008133"/>
                  <a:pt x="10760402" y="998817"/>
                </a:cubicBezTo>
                <a:cubicBezTo>
                  <a:pt x="10760402" y="998817"/>
                  <a:pt x="10762733" y="996488"/>
                  <a:pt x="10767390" y="991828"/>
                </a:cubicBezTo>
                <a:cubicBezTo>
                  <a:pt x="10772048" y="987171"/>
                  <a:pt x="10779035" y="980183"/>
                  <a:pt x="10788352" y="970867"/>
                </a:cubicBezTo>
                <a:cubicBezTo>
                  <a:pt x="10797668" y="970867"/>
                  <a:pt x="10816301" y="956893"/>
                  <a:pt x="10844249" y="928944"/>
                </a:cubicBezTo>
                <a:lnTo>
                  <a:pt x="10858225" y="914970"/>
                </a:lnTo>
                <a:cubicBezTo>
                  <a:pt x="10858225" y="933603"/>
                  <a:pt x="10858225" y="947577"/>
                  <a:pt x="10858225" y="956893"/>
                </a:cubicBezTo>
                <a:cubicBezTo>
                  <a:pt x="10858225" y="966210"/>
                  <a:pt x="10853567" y="968538"/>
                  <a:pt x="10844249" y="963881"/>
                </a:cubicBezTo>
                <a:cubicBezTo>
                  <a:pt x="10834932" y="959222"/>
                  <a:pt x="10825618" y="959222"/>
                  <a:pt x="10816301" y="963881"/>
                </a:cubicBezTo>
                <a:cubicBezTo>
                  <a:pt x="10806983" y="968538"/>
                  <a:pt x="10802326" y="970867"/>
                  <a:pt x="10802326" y="970867"/>
                </a:cubicBezTo>
                <a:cubicBezTo>
                  <a:pt x="10802326" y="970867"/>
                  <a:pt x="10804656" y="973198"/>
                  <a:pt x="10809313" y="977855"/>
                </a:cubicBezTo>
                <a:cubicBezTo>
                  <a:pt x="10813971" y="982512"/>
                  <a:pt x="10816301" y="984843"/>
                  <a:pt x="10816301" y="984843"/>
                </a:cubicBezTo>
                <a:lnTo>
                  <a:pt x="10816301" y="998817"/>
                </a:lnTo>
                <a:lnTo>
                  <a:pt x="10816301" y="1012792"/>
                </a:lnTo>
                <a:cubicBezTo>
                  <a:pt x="10806983" y="1012792"/>
                  <a:pt x="10802326" y="1012792"/>
                  <a:pt x="10802326" y="1012792"/>
                </a:cubicBezTo>
                <a:cubicBezTo>
                  <a:pt x="10802326" y="994159"/>
                  <a:pt x="10788352" y="998817"/>
                  <a:pt x="10760402" y="1026766"/>
                </a:cubicBezTo>
                <a:cubicBezTo>
                  <a:pt x="10760402" y="1036082"/>
                  <a:pt x="10755745" y="1045399"/>
                  <a:pt x="10746429" y="1054715"/>
                </a:cubicBezTo>
                <a:lnTo>
                  <a:pt x="10760402" y="1054715"/>
                </a:lnTo>
                <a:cubicBezTo>
                  <a:pt x="10741771" y="1082665"/>
                  <a:pt x="10727796" y="1091981"/>
                  <a:pt x="10718479" y="1082665"/>
                </a:cubicBezTo>
                <a:cubicBezTo>
                  <a:pt x="10727796" y="1091981"/>
                  <a:pt x="10723136" y="1105955"/>
                  <a:pt x="10704503" y="1124588"/>
                </a:cubicBezTo>
                <a:lnTo>
                  <a:pt x="10676556" y="1180487"/>
                </a:lnTo>
                <a:lnTo>
                  <a:pt x="10662580" y="1222410"/>
                </a:lnTo>
                <a:lnTo>
                  <a:pt x="10662580" y="1236384"/>
                </a:lnTo>
                <a:cubicBezTo>
                  <a:pt x="10671897" y="1227068"/>
                  <a:pt x="10678885" y="1220080"/>
                  <a:pt x="10683542" y="1215422"/>
                </a:cubicBezTo>
                <a:cubicBezTo>
                  <a:pt x="10688199" y="1210765"/>
                  <a:pt x="10695187" y="1208434"/>
                  <a:pt x="10704503" y="1208434"/>
                </a:cubicBezTo>
                <a:cubicBezTo>
                  <a:pt x="10713822" y="1189803"/>
                  <a:pt x="10720808" y="1182815"/>
                  <a:pt x="10725467" y="1187473"/>
                </a:cubicBezTo>
                <a:cubicBezTo>
                  <a:pt x="10730124" y="1192132"/>
                  <a:pt x="10741771" y="1187473"/>
                  <a:pt x="10760402" y="1173499"/>
                </a:cubicBezTo>
                <a:cubicBezTo>
                  <a:pt x="10779035" y="1159524"/>
                  <a:pt x="10788352" y="1152538"/>
                  <a:pt x="10788352" y="1152538"/>
                </a:cubicBezTo>
                <a:lnTo>
                  <a:pt x="10774376" y="1166511"/>
                </a:lnTo>
                <a:cubicBezTo>
                  <a:pt x="10765060" y="1175828"/>
                  <a:pt x="10755745" y="1182815"/>
                  <a:pt x="10746429" y="1187473"/>
                </a:cubicBezTo>
                <a:cubicBezTo>
                  <a:pt x="10737110" y="1192132"/>
                  <a:pt x="10732453" y="1194461"/>
                  <a:pt x="10732453" y="1194461"/>
                </a:cubicBezTo>
                <a:cubicBezTo>
                  <a:pt x="10732453" y="1194461"/>
                  <a:pt x="10727796" y="1199118"/>
                  <a:pt x="10718479" y="1208434"/>
                </a:cubicBezTo>
                <a:cubicBezTo>
                  <a:pt x="10718479" y="1208434"/>
                  <a:pt x="10718479" y="1210765"/>
                  <a:pt x="10718479" y="1215422"/>
                </a:cubicBezTo>
                <a:cubicBezTo>
                  <a:pt x="10718479" y="1220080"/>
                  <a:pt x="10718479" y="1227068"/>
                  <a:pt x="10718479" y="1236384"/>
                </a:cubicBezTo>
                <a:lnTo>
                  <a:pt x="10718479" y="1250360"/>
                </a:lnTo>
                <a:cubicBezTo>
                  <a:pt x="10737110" y="1241043"/>
                  <a:pt x="10751086" y="1236384"/>
                  <a:pt x="10760402" y="1236384"/>
                </a:cubicBezTo>
                <a:lnTo>
                  <a:pt x="10704503" y="1292283"/>
                </a:lnTo>
                <a:lnTo>
                  <a:pt x="10693324" y="1325821"/>
                </a:lnTo>
                <a:lnTo>
                  <a:pt x="10697518" y="1327218"/>
                </a:lnTo>
                <a:cubicBezTo>
                  <a:pt x="10702175" y="1331878"/>
                  <a:pt x="10709161" y="1334206"/>
                  <a:pt x="10718479" y="1334206"/>
                </a:cubicBezTo>
                <a:cubicBezTo>
                  <a:pt x="10727796" y="1343522"/>
                  <a:pt x="10727796" y="1350510"/>
                  <a:pt x="10718479" y="1355168"/>
                </a:cubicBezTo>
                <a:cubicBezTo>
                  <a:pt x="10709161" y="1359827"/>
                  <a:pt x="10704503" y="1357497"/>
                  <a:pt x="10704503" y="1348180"/>
                </a:cubicBezTo>
                <a:cubicBezTo>
                  <a:pt x="10704503" y="1338864"/>
                  <a:pt x="10699846" y="1334206"/>
                  <a:pt x="10690530" y="1334206"/>
                </a:cubicBezTo>
                <a:cubicBezTo>
                  <a:pt x="10681213" y="1334206"/>
                  <a:pt x="10671897" y="1336535"/>
                  <a:pt x="10662580" y="1341194"/>
                </a:cubicBezTo>
                <a:cubicBezTo>
                  <a:pt x="10653264" y="1345851"/>
                  <a:pt x="10648606" y="1348180"/>
                  <a:pt x="10648606" y="1348180"/>
                </a:cubicBezTo>
                <a:cubicBezTo>
                  <a:pt x="10648606" y="1376129"/>
                  <a:pt x="10634631" y="1390105"/>
                  <a:pt x="10606683" y="1390105"/>
                </a:cubicBezTo>
                <a:lnTo>
                  <a:pt x="10578734" y="1404079"/>
                </a:lnTo>
                <a:lnTo>
                  <a:pt x="10578734" y="1418052"/>
                </a:lnTo>
                <a:cubicBezTo>
                  <a:pt x="10578734" y="1427371"/>
                  <a:pt x="10578734" y="1436685"/>
                  <a:pt x="10578734" y="1446002"/>
                </a:cubicBezTo>
                <a:lnTo>
                  <a:pt x="10564758" y="1446002"/>
                </a:lnTo>
                <a:cubicBezTo>
                  <a:pt x="10546127" y="1446002"/>
                  <a:pt x="10536810" y="1450661"/>
                  <a:pt x="10536810" y="1459978"/>
                </a:cubicBezTo>
                <a:lnTo>
                  <a:pt x="10536810" y="1432028"/>
                </a:lnTo>
                <a:cubicBezTo>
                  <a:pt x="10536810" y="1432028"/>
                  <a:pt x="10536810" y="1427371"/>
                  <a:pt x="10536810" y="1418052"/>
                </a:cubicBezTo>
                <a:cubicBezTo>
                  <a:pt x="10518178" y="1418052"/>
                  <a:pt x="10513518" y="1422712"/>
                  <a:pt x="10522835" y="1432028"/>
                </a:cubicBezTo>
                <a:cubicBezTo>
                  <a:pt x="10522835" y="1441345"/>
                  <a:pt x="10522835" y="1446002"/>
                  <a:pt x="10522835" y="1446002"/>
                </a:cubicBezTo>
                <a:cubicBezTo>
                  <a:pt x="10522835" y="1446002"/>
                  <a:pt x="10518178" y="1446002"/>
                  <a:pt x="10508861" y="1446002"/>
                </a:cubicBezTo>
                <a:cubicBezTo>
                  <a:pt x="10499543" y="1436685"/>
                  <a:pt x="10494885" y="1436685"/>
                  <a:pt x="10494885" y="1446002"/>
                </a:cubicBezTo>
                <a:cubicBezTo>
                  <a:pt x="10504204" y="1446002"/>
                  <a:pt x="10508861" y="1450661"/>
                  <a:pt x="10508861" y="1459978"/>
                </a:cubicBezTo>
                <a:cubicBezTo>
                  <a:pt x="10508861" y="1459978"/>
                  <a:pt x="10511190" y="1462306"/>
                  <a:pt x="10515847" y="1466964"/>
                </a:cubicBezTo>
                <a:cubicBezTo>
                  <a:pt x="10520504" y="1471623"/>
                  <a:pt x="10522835" y="1478609"/>
                  <a:pt x="10522835" y="1487927"/>
                </a:cubicBezTo>
                <a:cubicBezTo>
                  <a:pt x="10522835" y="1497244"/>
                  <a:pt x="10520504" y="1501901"/>
                  <a:pt x="10515847" y="1501901"/>
                </a:cubicBezTo>
                <a:cubicBezTo>
                  <a:pt x="10511190" y="1501901"/>
                  <a:pt x="10504204" y="1506558"/>
                  <a:pt x="10494885" y="1515875"/>
                </a:cubicBezTo>
                <a:cubicBezTo>
                  <a:pt x="10485569" y="1525191"/>
                  <a:pt x="10480912" y="1532179"/>
                  <a:pt x="10480912" y="1536836"/>
                </a:cubicBezTo>
                <a:cubicBezTo>
                  <a:pt x="10480912" y="1541496"/>
                  <a:pt x="10485569" y="1539167"/>
                  <a:pt x="10494885" y="1529850"/>
                </a:cubicBezTo>
                <a:lnTo>
                  <a:pt x="10508861" y="1529850"/>
                </a:lnTo>
                <a:cubicBezTo>
                  <a:pt x="10508861" y="1529850"/>
                  <a:pt x="10511190" y="1532179"/>
                  <a:pt x="10515847" y="1536836"/>
                </a:cubicBezTo>
                <a:cubicBezTo>
                  <a:pt x="10520504" y="1541496"/>
                  <a:pt x="10522835" y="1543824"/>
                  <a:pt x="10522835" y="1543824"/>
                </a:cubicBezTo>
                <a:cubicBezTo>
                  <a:pt x="10522835" y="1562457"/>
                  <a:pt x="10513518" y="1571774"/>
                  <a:pt x="10494885" y="1571774"/>
                </a:cubicBezTo>
                <a:cubicBezTo>
                  <a:pt x="10466936" y="1571774"/>
                  <a:pt x="10452962" y="1576431"/>
                  <a:pt x="10452962" y="1585748"/>
                </a:cubicBezTo>
                <a:lnTo>
                  <a:pt x="10425013" y="1599723"/>
                </a:lnTo>
                <a:cubicBezTo>
                  <a:pt x="10406382" y="1618356"/>
                  <a:pt x="10401722" y="1632330"/>
                  <a:pt x="10411039" y="1641646"/>
                </a:cubicBezTo>
                <a:cubicBezTo>
                  <a:pt x="10411039" y="1632330"/>
                  <a:pt x="10415696" y="1627673"/>
                  <a:pt x="10425013" y="1627673"/>
                </a:cubicBezTo>
                <a:lnTo>
                  <a:pt x="10438988" y="1613697"/>
                </a:lnTo>
                <a:cubicBezTo>
                  <a:pt x="10438988" y="1595064"/>
                  <a:pt x="10443646" y="1590406"/>
                  <a:pt x="10452962" y="1599723"/>
                </a:cubicBezTo>
                <a:cubicBezTo>
                  <a:pt x="10462279" y="1609040"/>
                  <a:pt x="10464607" y="1616025"/>
                  <a:pt x="10459950" y="1620685"/>
                </a:cubicBezTo>
                <a:cubicBezTo>
                  <a:pt x="10455293" y="1625342"/>
                  <a:pt x="10448305" y="1627673"/>
                  <a:pt x="10438988" y="1627673"/>
                </a:cubicBezTo>
                <a:lnTo>
                  <a:pt x="10438988" y="1641646"/>
                </a:lnTo>
                <a:cubicBezTo>
                  <a:pt x="10448305" y="1641646"/>
                  <a:pt x="10464607" y="1630001"/>
                  <a:pt x="10487899" y="1606709"/>
                </a:cubicBezTo>
                <a:cubicBezTo>
                  <a:pt x="10511190" y="1583419"/>
                  <a:pt x="10525165" y="1571774"/>
                  <a:pt x="10529823" y="1571774"/>
                </a:cubicBezTo>
                <a:cubicBezTo>
                  <a:pt x="10534480" y="1571774"/>
                  <a:pt x="10536810" y="1567116"/>
                  <a:pt x="10536810" y="1557800"/>
                </a:cubicBezTo>
                <a:cubicBezTo>
                  <a:pt x="10536810" y="1548483"/>
                  <a:pt x="10546127" y="1539167"/>
                  <a:pt x="10564758" y="1529850"/>
                </a:cubicBezTo>
                <a:cubicBezTo>
                  <a:pt x="10574076" y="1520534"/>
                  <a:pt x="10581062" y="1513546"/>
                  <a:pt x="10585720" y="1508889"/>
                </a:cubicBezTo>
                <a:cubicBezTo>
                  <a:pt x="10590379" y="1504229"/>
                  <a:pt x="10592708" y="1497244"/>
                  <a:pt x="10592708" y="1487927"/>
                </a:cubicBezTo>
                <a:cubicBezTo>
                  <a:pt x="10592708" y="1478609"/>
                  <a:pt x="10595038" y="1476280"/>
                  <a:pt x="10599695" y="1480939"/>
                </a:cubicBezTo>
                <a:cubicBezTo>
                  <a:pt x="10604353" y="1485597"/>
                  <a:pt x="10611340" y="1483268"/>
                  <a:pt x="10620657" y="1473952"/>
                </a:cubicBezTo>
                <a:cubicBezTo>
                  <a:pt x="10629973" y="1464635"/>
                  <a:pt x="10629973" y="1455318"/>
                  <a:pt x="10620657" y="1446002"/>
                </a:cubicBezTo>
                <a:lnTo>
                  <a:pt x="10606683" y="1432028"/>
                </a:lnTo>
                <a:cubicBezTo>
                  <a:pt x="10616000" y="1441345"/>
                  <a:pt x="10627645" y="1443673"/>
                  <a:pt x="10641619" y="1439016"/>
                </a:cubicBezTo>
                <a:cubicBezTo>
                  <a:pt x="10655592" y="1434357"/>
                  <a:pt x="10667238" y="1429700"/>
                  <a:pt x="10676556" y="1425041"/>
                </a:cubicBezTo>
                <a:cubicBezTo>
                  <a:pt x="10685872" y="1420383"/>
                  <a:pt x="10685872" y="1413395"/>
                  <a:pt x="10676556" y="1404079"/>
                </a:cubicBezTo>
                <a:lnTo>
                  <a:pt x="10676556" y="1390105"/>
                </a:lnTo>
                <a:lnTo>
                  <a:pt x="10704503" y="1390105"/>
                </a:lnTo>
                <a:cubicBezTo>
                  <a:pt x="10713822" y="1380789"/>
                  <a:pt x="10718479" y="1376129"/>
                  <a:pt x="10718479" y="1376129"/>
                </a:cubicBezTo>
                <a:cubicBezTo>
                  <a:pt x="10718479" y="1376129"/>
                  <a:pt x="10718479" y="1371472"/>
                  <a:pt x="10718479" y="1362156"/>
                </a:cubicBezTo>
                <a:cubicBezTo>
                  <a:pt x="10718479" y="1362156"/>
                  <a:pt x="10725467" y="1359827"/>
                  <a:pt x="10739441" y="1355168"/>
                </a:cubicBezTo>
                <a:cubicBezTo>
                  <a:pt x="10753415" y="1350510"/>
                  <a:pt x="10760402" y="1343522"/>
                  <a:pt x="10760402" y="1334206"/>
                </a:cubicBezTo>
                <a:cubicBezTo>
                  <a:pt x="10760402" y="1324889"/>
                  <a:pt x="10760402" y="1317902"/>
                  <a:pt x="10760402" y="1313245"/>
                </a:cubicBezTo>
                <a:cubicBezTo>
                  <a:pt x="10760402" y="1308587"/>
                  <a:pt x="10765060" y="1306257"/>
                  <a:pt x="10774376" y="1306257"/>
                </a:cubicBezTo>
                <a:lnTo>
                  <a:pt x="10816301" y="1292283"/>
                </a:lnTo>
                <a:cubicBezTo>
                  <a:pt x="10825618" y="1282966"/>
                  <a:pt x="10834932" y="1278307"/>
                  <a:pt x="10844249" y="1278307"/>
                </a:cubicBezTo>
                <a:lnTo>
                  <a:pt x="10816301" y="1306257"/>
                </a:lnTo>
                <a:cubicBezTo>
                  <a:pt x="10797668" y="1334206"/>
                  <a:pt x="10788352" y="1348180"/>
                  <a:pt x="10788352" y="1348180"/>
                </a:cubicBezTo>
                <a:lnTo>
                  <a:pt x="10787080" y="1355804"/>
                </a:lnTo>
                <a:lnTo>
                  <a:pt x="10802326" y="1348180"/>
                </a:lnTo>
                <a:cubicBezTo>
                  <a:pt x="10830275" y="1320232"/>
                  <a:pt x="10844249" y="1303928"/>
                  <a:pt x="10844249" y="1299271"/>
                </a:cubicBezTo>
                <a:cubicBezTo>
                  <a:pt x="10844249" y="1294612"/>
                  <a:pt x="10848906" y="1292283"/>
                  <a:pt x="10858225" y="1292283"/>
                </a:cubicBezTo>
                <a:lnTo>
                  <a:pt x="10900148" y="1264333"/>
                </a:lnTo>
                <a:lnTo>
                  <a:pt x="10956047" y="1236384"/>
                </a:lnTo>
                <a:cubicBezTo>
                  <a:pt x="10956047" y="1236384"/>
                  <a:pt x="10951389" y="1241043"/>
                  <a:pt x="10942071" y="1250360"/>
                </a:cubicBezTo>
                <a:cubicBezTo>
                  <a:pt x="10914122" y="1268991"/>
                  <a:pt x="10914122" y="1292283"/>
                  <a:pt x="10942071" y="1320232"/>
                </a:cubicBezTo>
                <a:lnTo>
                  <a:pt x="10956047" y="1320232"/>
                </a:lnTo>
                <a:cubicBezTo>
                  <a:pt x="10956047" y="1301599"/>
                  <a:pt x="10965363" y="1287624"/>
                  <a:pt x="10983994" y="1278307"/>
                </a:cubicBezTo>
                <a:cubicBezTo>
                  <a:pt x="10993313" y="1268991"/>
                  <a:pt x="11000299" y="1262005"/>
                  <a:pt x="11004956" y="1257345"/>
                </a:cubicBezTo>
                <a:cubicBezTo>
                  <a:pt x="11009613" y="1252688"/>
                  <a:pt x="11011944" y="1250360"/>
                  <a:pt x="11011944" y="1250360"/>
                </a:cubicBezTo>
                <a:lnTo>
                  <a:pt x="10997970" y="1278307"/>
                </a:lnTo>
                <a:cubicBezTo>
                  <a:pt x="10988652" y="1296940"/>
                  <a:pt x="10979337" y="1315573"/>
                  <a:pt x="10970020" y="1334206"/>
                </a:cubicBezTo>
                <a:cubicBezTo>
                  <a:pt x="10960704" y="1343522"/>
                  <a:pt x="10951389" y="1350510"/>
                  <a:pt x="10942071" y="1355168"/>
                </a:cubicBezTo>
                <a:cubicBezTo>
                  <a:pt x="10932753" y="1359827"/>
                  <a:pt x="10923438" y="1357497"/>
                  <a:pt x="10914122" y="1348180"/>
                </a:cubicBezTo>
                <a:cubicBezTo>
                  <a:pt x="10914122" y="1338864"/>
                  <a:pt x="10907134" y="1338864"/>
                  <a:pt x="10893160" y="1348180"/>
                </a:cubicBezTo>
                <a:cubicBezTo>
                  <a:pt x="10879186" y="1357497"/>
                  <a:pt x="10872198" y="1364484"/>
                  <a:pt x="10872198" y="1369143"/>
                </a:cubicBezTo>
                <a:cubicBezTo>
                  <a:pt x="10872198" y="1373801"/>
                  <a:pt x="10876856" y="1376129"/>
                  <a:pt x="10886172" y="1376129"/>
                </a:cubicBezTo>
                <a:lnTo>
                  <a:pt x="10900148" y="1376129"/>
                </a:lnTo>
                <a:cubicBezTo>
                  <a:pt x="10900148" y="1376129"/>
                  <a:pt x="10902476" y="1371472"/>
                  <a:pt x="10907134" y="1362156"/>
                </a:cubicBezTo>
                <a:cubicBezTo>
                  <a:pt x="10911791" y="1352839"/>
                  <a:pt x="10914122" y="1352839"/>
                  <a:pt x="10914122" y="1362156"/>
                </a:cubicBezTo>
                <a:cubicBezTo>
                  <a:pt x="10923438" y="1371472"/>
                  <a:pt x="10932753" y="1373801"/>
                  <a:pt x="10942071" y="1369143"/>
                </a:cubicBezTo>
                <a:cubicBezTo>
                  <a:pt x="10951389" y="1364484"/>
                  <a:pt x="10956047" y="1362156"/>
                  <a:pt x="10956047" y="1362156"/>
                </a:cubicBezTo>
                <a:lnTo>
                  <a:pt x="10983994" y="1362156"/>
                </a:lnTo>
                <a:cubicBezTo>
                  <a:pt x="10983994" y="1371472"/>
                  <a:pt x="10979337" y="1376129"/>
                  <a:pt x="10970020" y="1376129"/>
                </a:cubicBezTo>
                <a:lnTo>
                  <a:pt x="10914122" y="1418052"/>
                </a:lnTo>
                <a:cubicBezTo>
                  <a:pt x="10914122" y="1399422"/>
                  <a:pt x="10900148" y="1404079"/>
                  <a:pt x="10872198" y="1432028"/>
                </a:cubicBezTo>
                <a:cubicBezTo>
                  <a:pt x="10853567" y="1441345"/>
                  <a:pt x="10848906" y="1450661"/>
                  <a:pt x="10858225" y="1459978"/>
                </a:cubicBezTo>
                <a:lnTo>
                  <a:pt x="10844249" y="1487927"/>
                </a:lnTo>
                <a:lnTo>
                  <a:pt x="10844249" y="1501901"/>
                </a:lnTo>
                <a:lnTo>
                  <a:pt x="10802326" y="1543824"/>
                </a:lnTo>
                <a:cubicBezTo>
                  <a:pt x="10765060" y="1581090"/>
                  <a:pt x="10732453" y="1613697"/>
                  <a:pt x="10704503" y="1641646"/>
                </a:cubicBezTo>
                <a:lnTo>
                  <a:pt x="10662580" y="1683569"/>
                </a:lnTo>
                <a:cubicBezTo>
                  <a:pt x="10653264" y="1683569"/>
                  <a:pt x="10648606" y="1685900"/>
                  <a:pt x="10648606" y="1690557"/>
                </a:cubicBezTo>
                <a:cubicBezTo>
                  <a:pt x="10648606" y="1695215"/>
                  <a:pt x="10653264" y="1697545"/>
                  <a:pt x="10662580" y="1697545"/>
                </a:cubicBezTo>
                <a:cubicBezTo>
                  <a:pt x="10671897" y="1697545"/>
                  <a:pt x="10676556" y="1695215"/>
                  <a:pt x="10676556" y="1690557"/>
                </a:cubicBezTo>
                <a:lnTo>
                  <a:pt x="10690530" y="1697545"/>
                </a:lnTo>
                <a:lnTo>
                  <a:pt x="10704503" y="1725493"/>
                </a:lnTo>
                <a:lnTo>
                  <a:pt x="10746429" y="1683569"/>
                </a:lnTo>
                <a:lnTo>
                  <a:pt x="10732453" y="1683569"/>
                </a:lnTo>
                <a:cubicBezTo>
                  <a:pt x="10713822" y="1692886"/>
                  <a:pt x="10702175" y="1695215"/>
                  <a:pt x="10697518" y="1690557"/>
                </a:cubicBezTo>
                <a:cubicBezTo>
                  <a:pt x="10692860" y="1685900"/>
                  <a:pt x="10690530" y="1681241"/>
                  <a:pt x="10690530" y="1676582"/>
                </a:cubicBezTo>
                <a:cubicBezTo>
                  <a:pt x="10690530" y="1671925"/>
                  <a:pt x="10695187" y="1669596"/>
                  <a:pt x="10704503" y="1669596"/>
                </a:cubicBezTo>
                <a:cubicBezTo>
                  <a:pt x="10713822" y="1669596"/>
                  <a:pt x="10718479" y="1664936"/>
                  <a:pt x="10718479" y="1655620"/>
                </a:cubicBezTo>
                <a:lnTo>
                  <a:pt x="10732453" y="1641646"/>
                </a:lnTo>
                <a:cubicBezTo>
                  <a:pt x="10732453" y="1650963"/>
                  <a:pt x="10737110" y="1655620"/>
                  <a:pt x="10746429" y="1655620"/>
                </a:cubicBezTo>
                <a:lnTo>
                  <a:pt x="10746429" y="1641646"/>
                </a:lnTo>
                <a:cubicBezTo>
                  <a:pt x="10746429" y="1632330"/>
                  <a:pt x="10751086" y="1623013"/>
                  <a:pt x="10760402" y="1613697"/>
                </a:cubicBezTo>
                <a:cubicBezTo>
                  <a:pt x="10769719" y="1604381"/>
                  <a:pt x="10783695" y="1595064"/>
                  <a:pt x="10802326" y="1585748"/>
                </a:cubicBezTo>
                <a:lnTo>
                  <a:pt x="10802326" y="1613697"/>
                </a:lnTo>
                <a:lnTo>
                  <a:pt x="10788352" y="1655620"/>
                </a:lnTo>
                <a:cubicBezTo>
                  <a:pt x="10797668" y="1655620"/>
                  <a:pt x="10802326" y="1660279"/>
                  <a:pt x="10802326" y="1669596"/>
                </a:cubicBezTo>
                <a:cubicBezTo>
                  <a:pt x="10802326" y="1678912"/>
                  <a:pt x="10799997" y="1685900"/>
                  <a:pt x="10795340" y="1690557"/>
                </a:cubicBezTo>
                <a:cubicBezTo>
                  <a:pt x="10790680" y="1695215"/>
                  <a:pt x="10790680" y="1702203"/>
                  <a:pt x="10795340" y="1711519"/>
                </a:cubicBezTo>
                <a:cubicBezTo>
                  <a:pt x="10799997" y="1720836"/>
                  <a:pt x="10804656" y="1725493"/>
                  <a:pt x="10809313" y="1725493"/>
                </a:cubicBezTo>
                <a:cubicBezTo>
                  <a:pt x="10813971" y="1725493"/>
                  <a:pt x="10816301" y="1730152"/>
                  <a:pt x="10816301" y="1739469"/>
                </a:cubicBezTo>
                <a:cubicBezTo>
                  <a:pt x="10806983" y="1758101"/>
                  <a:pt x="10788352" y="1762759"/>
                  <a:pt x="10760402" y="1753442"/>
                </a:cubicBezTo>
                <a:cubicBezTo>
                  <a:pt x="10751086" y="1744126"/>
                  <a:pt x="10739441" y="1741797"/>
                  <a:pt x="10725467" y="1746456"/>
                </a:cubicBezTo>
                <a:cubicBezTo>
                  <a:pt x="10711491" y="1751113"/>
                  <a:pt x="10704503" y="1755773"/>
                  <a:pt x="10704503" y="1760430"/>
                </a:cubicBezTo>
                <a:cubicBezTo>
                  <a:pt x="10704503" y="1765088"/>
                  <a:pt x="10709161" y="1767418"/>
                  <a:pt x="10718479" y="1767418"/>
                </a:cubicBezTo>
                <a:cubicBezTo>
                  <a:pt x="10727796" y="1767418"/>
                  <a:pt x="10734783" y="1767418"/>
                  <a:pt x="10739441" y="1767418"/>
                </a:cubicBezTo>
                <a:cubicBezTo>
                  <a:pt x="10744098" y="1767418"/>
                  <a:pt x="10746429" y="1767418"/>
                  <a:pt x="10746429" y="1767418"/>
                </a:cubicBezTo>
                <a:cubicBezTo>
                  <a:pt x="10746429" y="1776734"/>
                  <a:pt x="10748757" y="1779063"/>
                  <a:pt x="10753415" y="1774404"/>
                </a:cubicBezTo>
                <a:cubicBezTo>
                  <a:pt x="10758072" y="1769746"/>
                  <a:pt x="10765060" y="1772075"/>
                  <a:pt x="10774376" y="1781392"/>
                </a:cubicBezTo>
                <a:lnTo>
                  <a:pt x="10774376" y="1795365"/>
                </a:lnTo>
                <a:cubicBezTo>
                  <a:pt x="10765060" y="1795365"/>
                  <a:pt x="10755745" y="1797696"/>
                  <a:pt x="10746429" y="1802353"/>
                </a:cubicBezTo>
                <a:cubicBezTo>
                  <a:pt x="10737110" y="1807013"/>
                  <a:pt x="10727796" y="1813999"/>
                  <a:pt x="10718479" y="1823315"/>
                </a:cubicBezTo>
                <a:cubicBezTo>
                  <a:pt x="10690530" y="1851264"/>
                  <a:pt x="10674225" y="1865238"/>
                  <a:pt x="10669568" y="1865238"/>
                </a:cubicBezTo>
                <a:cubicBezTo>
                  <a:pt x="10664911" y="1865238"/>
                  <a:pt x="10660252" y="1867569"/>
                  <a:pt x="10655592" y="1872226"/>
                </a:cubicBezTo>
                <a:cubicBezTo>
                  <a:pt x="10650935" y="1876885"/>
                  <a:pt x="10643949" y="1888530"/>
                  <a:pt x="10634631" y="1907163"/>
                </a:cubicBezTo>
                <a:lnTo>
                  <a:pt x="10634631" y="1921137"/>
                </a:lnTo>
                <a:lnTo>
                  <a:pt x="10634631" y="1935113"/>
                </a:lnTo>
                <a:lnTo>
                  <a:pt x="10626248" y="1946290"/>
                </a:lnTo>
                <a:lnTo>
                  <a:pt x="10620657" y="1949087"/>
                </a:lnTo>
                <a:lnTo>
                  <a:pt x="10624150" y="1949087"/>
                </a:lnTo>
                <a:lnTo>
                  <a:pt x="10613669" y="1963060"/>
                </a:lnTo>
                <a:cubicBezTo>
                  <a:pt x="10618326" y="1972377"/>
                  <a:pt x="10625314" y="1977036"/>
                  <a:pt x="10634631" y="1977036"/>
                </a:cubicBezTo>
                <a:lnTo>
                  <a:pt x="10648606" y="1991010"/>
                </a:lnTo>
                <a:lnTo>
                  <a:pt x="10676556" y="1977036"/>
                </a:lnTo>
                <a:lnTo>
                  <a:pt x="10690530" y="1977036"/>
                </a:lnTo>
                <a:cubicBezTo>
                  <a:pt x="10690530" y="1977036"/>
                  <a:pt x="10692860" y="1977036"/>
                  <a:pt x="10697518" y="1977036"/>
                </a:cubicBezTo>
                <a:cubicBezTo>
                  <a:pt x="10702175" y="1977036"/>
                  <a:pt x="10704503" y="1972377"/>
                  <a:pt x="10704503" y="1963060"/>
                </a:cubicBezTo>
                <a:cubicBezTo>
                  <a:pt x="10704503" y="1953744"/>
                  <a:pt x="10699846" y="1949087"/>
                  <a:pt x="10690530" y="1949087"/>
                </a:cubicBezTo>
                <a:cubicBezTo>
                  <a:pt x="10681213" y="1949087"/>
                  <a:pt x="10676556" y="1944429"/>
                  <a:pt x="10676556" y="1935113"/>
                </a:cubicBezTo>
                <a:lnTo>
                  <a:pt x="10704503" y="1949087"/>
                </a:lnTo>
                <a:lnTo>
                  <a:pt x="10732453" y="1949087"/>
                </a:lnTo>
                <a:lnTo>
                  <a:pt x="10732453" y="1963060"/>
                </a:lnTo>
                <a:cubicBezTo>
                  <a:pt x="10723136" y="1972377"/>
                  <a:pt x="10723136" y="1977036"/>
                  <a:pt x="10732453" y="1977036"/>
                </a:cubicBezTo>
                <a:cubicBezTo>
                  <a:pt x="10741771" y="1977036"/>
                  <a:pt x="10746429" y="1977036"/>
                  <a:pt x="10746429" y="1977036"/>
                </a:cubicBezTo>
                <a:cubicBezTo>
                  <a:pt x="10746429" y="1967720"/>
                  <a:pt x="10746429" y="1963060"/>
                  <a:pt x="10746429" y="1963060"/>
                </a:cubicBezTo>
                <a:lnTo>
                  <a:pt x="10760402" y="1991010"/>
                </a:lnTo>
                <a:cubicBezTo>
                  <a:pt x="10751086" y="1991010"/>
                  <a:pt x="10751086" y="1993339"/>
                  <a:pt x="10760402" y="1997997"/>
                </a:cubicBezTo>
                <a:cubicBezTo>
                  <a:pt x="10769719" y="2002655"/>
                  <a:pt x="10769719" y="2009643"/>
                  <a:pt x="10760402" y="2018959"/>
                </a:cubicBezTo>
                <a:cubicBezTo>
                  <a:pt x="10769719" y="2028276"/>
                  <a:pt x="10769719" y="2035264"/>
                  <a:pt x="10760402" y="2039921"/>
                </a:cubicBezTo>
                <a:cubicBezTo>
                  <a:pt x="10751086" y="2044578"/>
                  <a:pt x="10751086" y="2051566"/>
                  <a:pt x="10760402" y="2060883"/>
                </a:cubicBezTo>
                <a:lnTo>
                  <a:pt x="10746429" y="2088832"/>
                </a:lnTo>
                <a:lnTo>
                  <a:pt x="10732453" y="2116781"/>
                </a:lnTo>
                <a:cubicBezTo>
                  <a:pt x="10732453" y="2116781"/>
                  <a:pt x="10737110" y="2116781"/>
                  <a:pt x="10746429" y="2116781"/>
                </a:cubicBezTo>
                <a:cubicBezTo>
                  <a:pt x="10802326" y="2126098"/>
                  <a:pt x="10834932" y="2172679"/>
                  <a:pt x="10844249" y="2256527"/>
                </a:cubicBezTo>
                <a:cubicBezTo>
                  <a:pt x="10853567" y="2265843"/>
                  <a:pt x="10858225" y="2270501"/>
                  <a:pt x="10858225" y="2270501"/>
                </a:cubicBezTo>
                <a:cubicBezTo>
                  <a:pt x="10867541" y="2261184"/>
                  <a:pt x="10872198" y="2256527"/>
                  <a:pt x="10872198" y="2256527"/>
                </a:cubicBezTo>
                <a:cubicBezTo>
                  <a:pt x="10872198" y="2256527"/>
                  <a:pt x="10872198" y="2261184"/>
                  <a:pt x="10872198" y="2270501"/>
                </a:cubicBezTo>
                <a:cubicBezTo>
                  <a:pt x="10872198" y="2279817"/>
                  <a:pt x="10867541" y="2286805"/>
                  <a:pt x="10858225" y="2291462"/>
                </a:cubicBezTo>
                <a:cubicBezTo>
                  <a:pt x="10848906" y="2296121"/>
                  <a:pt x="10844249" y="2303107"/>
                  <a:pt x="10844249" y="2312424"/>
                </a:cubicBezTo>
                <a:cubicBezTo>
                  <a:pt x="10844249" y="2321742"/>
                  <a:pt x="10848906" y="2326400"/>
                  <a:pt x="10858225" y="2326400"/>
                </a:cubicBezTo>
                <a:cubicBezTo>
                  <a:pt x="10858225" y="2326400"/>
                  <a:pt x="10858225" y="2324071"/>
                  <a:pt x="10858225" y="2319411"/>
                </a:cubicBezTo>
                <a:cubicBezTo>
                  <a:pt x="10858225" y="2314754"/>
                  <a:pt x="10858225" y="2312424"/>
                  <a:pt x="10858225" y="2312424"/>
                </a:cubicBezTo>
                <a:cubicBezTo>
                  <a:pt x="10848906" y="2303107"/>
                  <a:pt x="10853567" y="2298450"/>
                  <a:pt x="10872198" y="2298450"/>
                </a:cubicBezTo>
                <a:cubicBezTo>
                  <a:pt x="10872198" y="2298450"/>
                  <a:pt x="10876856" y="2293793"/>
                  <a:pt x="10886172" y="2284476"/>
                </a:cubicBezTo>
                <a:lnTo>
                  <a:pt x="10900148" y="2270501"/>
                </a:lnTo>
                <a:cubicBezTo>
                  <a:pt x="10900148" y="2279817"/>
                  <a:pt x="10897817" y="2286805"/>
                  <a:pt x="10893160" y="2291462"/>
                </a:cubicBezTo>
                <a:cubicBezTo>
                  <a:pt x="10888503" y="2296121"/>
                  <a:pt x="10886172" y="2298450"/>
                  <a:pt x="10886172" y="2298450"/>
                </a:cubicBezTo>
                <a:cubicBezTo>
                  <a:pt x="10876856" y="2307767"/>
                  <a:pt x="10872198" y="2317083"/>
                  <a:pt x="10872198" y="2326400"/>
                </a:cubicBezTo>
                <a:cubicBezTo>
                  <a:pt x="10872198" y="2345032"/>
                  <a:pt x="10862882" y="2354349"/>
                  <a:pt x="10844249" y="2354349"/>
                </a:cubicBezTo>
                <a:cubicBezTo>
                  <a:pt x="10834932" y="2354349"/>
                  <a:pt x="10830275" y="2356678"/>
                  <a:pt x="10830275" y="2361335"/>
                </a:cubicBezTo>
                <a:cubicBezTo>
                  <a:pt x="10830275" y="2365994"/>
                  <a:pt x="10820959" y="2372982"/>
                  <a:pt x="10802326" y="2382298"/>
                </a:cubicBezTo>
                <a:cubicBezTo>
                  <a:pt x="10793009" y="2382298"/>
                  <a:pt x="10786021" y="2382298"/>
                  <a:pt x="10781364" y="2382298"/>
                </a:cubicBezTo>
                <a:cubicBezTo>
                  <a:pt x="10776707" y="2382298"/>
                  <a:pt x="10774376" y="2377639"/>
                  <a:pt x="10774376" y="2368323"/>
                </a:cubicBezTo>
                <a:cubicBezTo>
                  <a:pt x="10774376" y="2359006"/>
                  <a:pt x="10776707" y="2356678"/>
                  <a:pt x="10781364" y="2361335"/>
                </a:cubicBezTo>
                <a:cubicBezTo>
                  <a:pt x="10786021" y="2365994"/>
                  <a:pt x="10790680" y="2368323"/>
                  <a:pt x="10795340" y="2368323"/>
                </a:cubicBezTo>
                <a:cubicBezTo>
                  <a:pt x="10799997" y="2368323"/>
                  <a:pt x="10802326" y="2363666"/>
                  <a:pt x="10802326" y="2354349"/>
                </a:cubicBezTo>
                <a:cubicBezTo>
                  <a:pt x="10802326" y="2354349"/>
                  <a:pt x="10799997" y="2354349"/>
                  <a:pt x="10795340" y="2354349"/>
                </a:cubicBezTo>
                <a:cubicBezTo>
                  <a:pt x="10790680" y="2354349"/>
                  <a:pt x="10788352" y="2349692"/>
                  <a:pt x="10788352" y="2340373"/>
                </a:cubicBezTo>
                <a:cubicBezTo>
                  <a:pt x="10779035" y="2321742"/>
                  <a:pt x="10755745" y="2317083"/>
                  <a:pt x="10718479" y="2326400"/>
                </a:cubicBezTo>
                <a:lnTo>
                  <a:pt x="10690530" y="2396272"/>
                </a:lnTo>
                <a:cubicBezTo>
                  <a:pt x="10690530" y="2396272"/>
                  <a:pt x="10690530" y="2405589"/>
                  <a:pt x="10690530" y="2424222"/>
                </a:cubicBezTo>
                <a:cubicBezTo>
                  <a:pt x="10690530" y="2442855"/>
                  <a:pt x="10695187" y="2452171"/>
                  <a:pt x="10704503" y="2452171"/>
                </a:cubicBezTo>
                <a:cubicBezTo>
                  <a:pt x="10713822" y="2452171"/>
                  <a:pt x="10718479" y="2456828"/>
                  <a:pt x="10718479" y="2466145"/>
                </a:cubicBezTo>
                <a:cubicBezTo>
                  <a:pt x="10718479" y="2466145"/>
                  <a:pt x="10718479" y="2468475"/>
                  <a:pt x="10718479" y="2473133"/>
                </a:cubicBezTo>
                <a:cubicBezTo>
                  <a:pt x="10718479" y="2477790"/>
                  <a:pt x="10723136" y="2480119"/>
                  <a:pt x="10732453" y="2480119"/>
                </a:cubicBezTo>
                <a:lnTo>
                  <a:pt x="10718479" y="2494094"/>
                </a:lnTo>
                <a:lnTo>
                  <a:pt x="10746429" y="2508068"/>
                </a:lnTo>
                <a:cubicBezTo>
                  <a:pt x="10755745" y="2508068"/>
                  <a:pt x="10762733" y="2508068"/>
                  <a:pt x="10767390" y="2508068"/>
                </a:cubicBezTo>
                <a:cubicBezTo>
                  <a:pt x="10772048" y="2508068"/>
                  <a:pt x="10774376" y="2510399"/>
                  <a:pt x="10774376" y="2515056"/>
                </a:cubicBezTo>
                <a:cubicBezTo>
                  <a:pt x="10774376" y="2519715"/>
                  <a:pt x="10776707" y="2522044"/>
                  <a:pt x="10781364" y="2522044"/>
                </a:cubicBezTo>
                <a:cubicBezTo>
                  <a:pt x="10786021" y="2522044"/>
                  <a:pt x="10793009" y="2522044"/>
                  <a:pt x="10802326" y="2522044"/>
                </a:cubicBezTo>
                <a:lnTo>
                  <a:pt x="10830275" y="2522044"/>
                </a:lnTo>
                <a:cubicBezTo>
                  <a:pt x="10820959" y="2531360"/>
                  <a:pt x="10811644" y="2536018"/>
                  <a:pt x="10802326" y="2536018"/>
                </a:cubicBezTo>
                <a:cubicBezTo>
                  <a:pt x="10793009" y="2536018"/>
                  <a:pt x="10788352" y="2545334"/>
                  <a:pt x="10788352" y="2563967"/>
                </a:cubicBezTo>
                <a:cubicBezTo>
                  <a:pt x="10788352" y="2573283"/>
                  <a:pt x="10786021" y="2580271"/>
                  <a:pt x="10781364" y="2584929"/>
                </a:cubicBezTo>
                <a:cubicBezTo>
                  <a:pt x="10776707" y="2589588"/>
                  <a:pt x="10774376" y="2596574"/>
                  <a:pt x="10774376" y="2605890"/>
                </a:cubicBezTo>
                <a:cubicBezTo>
                  <a:pt x="10765060" y="2605890"/>
                  <a:pt x="10760402" y="2610549"/>
                  <a:pt x="10760402" y="2619864"/>
                </a:cubicBezTo>
                <a:lnTo>
                  <a:pt x="10746429" y="2633840"/>
                </a:lnTo>
                <a:lnTo>
                  <a:pt x="10774376" y="2647813"/>
                </a:lnTo>
                <a:cubicBezTo>
                  <a:pt x="10774376" y="2647813"/>
                  <a:pt x="10774376" y="2645485"/>
                  <a:pt x="10774376" y="2640827"/>
                </a:cubicBezTo>
                <a:cubicBezTo>
                  <a:pt x="10774376" y="2636168"/>
                  <a:pt x="10774376" y="2629182"/>
                  <a:pt x="10774376" y="2619864"/>
                </a:cubicBezTo>
                <a:cubicBezTo>
                  <a:pt x="10774376" y="2610549"/>
                  <a:pt x="10783695" y="2605890"/>
                  <a:pt x="10802326" y="2605890"/>
                </a:cubicBezTo>
                <a:cubicBezTo>
                  <a:pt x="10811644" y="2605890"/>
                  <a:pt x="10818630" y="2605890"/>
                  <a:pt x="10823287" y="2605890"/>
                </a:cubicBezTo>
                <a:cubicBezTo>
                  <a:pt x="10827945" y="2605890"/>
                  <a:pt x="10830275" y="2605890"/>
                  <a:pt x="10830275" y="2605890"/>
                </a:cubicBezTo>
                <a:lnTo>
                  <a:pt x="10844249" y="2591916"/>
                </a:lnTo>
                <a:cubicBezTo>
                  <a:pt x="10825618" y="2573283"/>
                  <a:pt x="10830275" y="2563967"/>
                  <a:pt x="10858225" y="2563967"/>
                </a:cubicBezTo>
                <a:cubicBezTo>
                  <a:pt x="10867541" y="2563967"/>
                  <a:pt x="10867541" y="2568624"/>
                  <a:pt x="10858225" y="2577941"/>
                </a:cubicBezTo>
                <a:cubicBezTo>
                  <a:pt x="10858225" y="2587259"/>
                  <a:pt x="10858225" y="2591916"/>
                  <a:pt x="10858225" y="2591916"/>
                </a:cubicBezTo>
                <a:cubicBezTo>
                  <a:pt x="10858225" y="2591916"/>
                  <a:pt x="10862882" y="2591916"/>
                  <a:pt x="10872198" y="2591916"/>
                </a:cubicBezTo>
                <a:lnTo>
                  <a:pt x="10858225" y="2619864"/>
                </a:lnTo>
                <a:cubicBezTo>
                  <a:pt x="10848906" y="2629182"/>
                  <a:pt x="10848906" y="2638497"/>
                  <a:pt x="10858225" y="2647813"/>
                </a:cubicBezTo>
                <a:lnTo>
                  <a:pt x="10900148" y="2647813"/>
                </a:lnTo>
                <a:lnTo>
                  <a:pt x="10914122" y="2633840"/>
                </a:lnTo>
                <a:cubicBezTo>
                  <a:pt x="10932753" y="2624523"/>
                  <a:pt x="10946728" y="2622195"/>
                  <a:pt x="10956047" y="2626852"/>
                </a:cubicBezTo>
                <a:cubicBezTo>
                  <a:pt x="10965363" y="2631511"/>
                  <a:pt x="10974678" y="2629182"/>
                  <a:pt x="10983994" y="2619864"/>
                </a:cubicBezTo>
                <a:cubicBezTo>
                  <a:pt x="10993313" y="2610549"/>
                  <a:pt x="11002627" y="2605890"/>
                  <a:pt x="11011944" y="2605890"/>
                </a:cubicBezTo>
                <a:cubicBezTo>
                  <a:pt x="11030575" y="2615207"/>
                  <a:pt x="11025917" y="2619864"/>
                  <a:pt x="10997970" y="2619864"/>
                </a:cubicBezTo>
                <a:cubicBezTo>
                  <a:pt x="10988652" y="2619864"/>
                  <a:pt x="10988652" y="2624523"/>
                  <a:pt x="10997970" y="2633840"/>
                </a:cubicBezTo>
                <a:lnTo>
                  <a:pt x="10997970" y="2647813"/>
                </a:lnTo>
                <a:cubicBezTo>
                  <a:pt x="10988652" y="2647813"/>
                  <a:pt x="10981666" y="2650144"/>
                  <a:pt x="10977008" y="2654801"/>
                </a:cubicBezTo>
                <a:cubicBezTo>
                  <a:pt x="10972351" y="2659460"/>
                  <a:pt x="10974678" y="2661789"/>
                  <a:pt x="10983994" y="2661789"/>
                </a:cubicBezTo>
                <a:cubicBezTo>
                  <a:pt x="10983994" y="2671106"/>
                  <a:pt x="10986325" y="2675763"/>
                  <a:pt x="10990982" y="2675763"/>
                </a:cubicBezTo>
                <a:cubicBezTo>
                  <a:pt x="10995639" y="2675763"/>
                  <a:pt x="11002627" y="2685079"/>
                  <a:pt x="11011944" y="2703712"/>
                </a:cubicBezTo>
                <a:cubicBezTo>
                  <a:pt x="11021260" y="2703712"/>
                  <a:pt x="11030575" y="2706041"/>
                  <a:pt x="11039893" y="2710700"/>
                </a:cubicBezTo>
                <a:cubicBezTo>
                  <a:pt x="11049210" y="2715357"/>
                  <a:pt x="11053869" y="2717686"/>
                  <a:pt x="11053869" y="2717686"/>
                </a:cubicBezTo>
                <a:cubicBezTo>
                  <a:pt x="11053869" y="2717686"/>
                  <a:pt x="11053869" y="2720017"/>
                  <a:pt x="11053869" y="2724674"/>
                </a:cubicBezTo>
                <a:cubicBezTo>
                  <a:pt x="11053869" y="2729333"/>
                  <a:pt x="11049210" y="2731662"/>
                  <a:pt x="11039893" y="2731662"/>
                </a:cubicBezTo>
                <a:cubicBezTo>
                  <a:pt x="11030575" y="2731662"/>
                  <a:pt x="11021260" y="2736319"/>
                  <a:pt x="11011944" y="2745636"/>
                </a:cubicBezTo>
                <a:cubicBezTo>
                  <a:pt x="11002627" y="2754952"/>
                  <a:pt x="11000299" y="2761940"/>
                  <a:pt x="11004956" y="2766597"/>
                </a:cubicBezTo>
                <a:cubicBezTo>
                  <a:pt x="11009613" y="2771256"/>
                  <a:pt x="11009613" y="2778244"/>
                  <a:pt x="11004956" y="2787559"/>
                </a:cubicBezTo>
                <a:cubicBezTo>
                  <a:pt x="11000299" y="2796877"/>
                  <a:pt x="10997970" y="2801534"/>
                  <a:pt x="10997970" y="2801534"/>
                </a:cubicBezTo>
                <a:lnTo>
                  <a:pt x="11039893" y="2801534"/>
                </a:lnTo>
                <a:lnTo>
                  <a:pt x="11039893" y="2787559"/>
                </a:lnTo>
                <a:cubicBezTo>
                  <a:pt x="11049210" y="2778244"/>
                  <a:pt x="11056197" y="2773585"/>
                  <a:pt x="11060855" y="2773585"/>
                </a:cubicBezTo>
                <a:cubicBezTo>
                  <a:pt x="11065512" y="2773585"/>
                  <a:pt x="11067841" y="2773585"/>
                  <a:pt x="11067841" y="2773585"/>
                </a:cubicBezTo>
                <a:cubicBezTo>
                  <a:pt x="11077159" y="2782902"/>
                  <a:pt x="11086474" y="2782902"/>
                  <a:pt x="11095792" y="2773585"/>
                </a:cubicBezTo>
                <a:lnTo>
                  <a:pt x="11137715" y="2787559"/>
                </a:lnTo>
                <a:cubicBezTo>
                  <a:pt x="11137715" y="2796877"/>
                  <a:pt x="11133058" y="2796877"/>
                  <a:pt x="11123740" y="2787559"/>
                </a:cubicBezTo>
                <a:lnTo>
                  <a:pt x="11137715" y="2815508"/>
                </a:lnTo>
                <a:cubicBezTo>
                  <a:pt x="11147032" y="2834141"/>
                  <a:pt x="11151688" y="2843458"/>
                  <a:pt x="11151688" y="2843458"/>
                </a:cubicBezTo>
                <a:cubicBezTo>
                  <a:pt x="11114423" y="2843458"/>
                  <a:pt x="11109766" y="2857432"/>
                  <a:pt x="11137715" y="2885381"/>
                </a:cubicBezTo>
                <a:lnTo>
                  <a:pt x="11151688" y="2913330"/>
                </a:lnTo>
                <a:lnTo>
                  <a:pt x="11179640" y="2913330"/>
                </a:lnTo>
                <a:cubicBezTo>
                  <a:pt x="11179640" y="2913330"/>
                  <a:pt x="11179640" y="2908671"/>
                  <a:pt x="11179640" y="2899357"/>
                </a:cubicBezTo>
                <a:cubicBezTo>
                  <a:pt x="11188956" y="2899357"/>
                  <a:pt x="11193614" y="2899357"/>
                  <a:pt x="11193614" y="2899357"/>
                </a:cubicBezTo>
                <a:lnTo>
                  <a:pt x="11235536" y="2857432"/>
                </a:lnTo>
                <a:lnTo>
                  <a:pt x="11249512" y="2843458"/>
                </a:lnTo>
                <a:cubicBezTo>
                  <a:pt x="11258828" y="2834141"/>
                  <a:pt x="11258828" y="2829484"/>
                  <a:pt x="11249512" y="2829484"/>
                </a:cubicBezTo>
                <a:lnTo>
                  <a:pt x="11249512" y="2787559"/>
                </a:lnTo>
                <a:cubicBezTo>
                  <a:pt x="11258828" y="2787559"/>
                  <a:pt x="11265816" y="2787559"/>
                  <a:pt x="11270472" y="2787559"/>
                </a:cubicBezTo>
                <a:cubicBezTo>
                  <a:pt x="11275130" y="2787559"/>
                  <a:pt x="11277460" y="2787559"/>
                  <a:pt x="11277460" y="2787559"/>
                </a:cubicBezTo>
                <a:cubicBezTo>
                  <a:pt x="11286776" y="2796877"/>
                  <a:pt x="11296094" y="2796877"/>
                  <a:pt x="11305408" y="2787559"/>
                </a:cubicBezTo>
                <a:cubicBezTo>
                  <a:pt x="11314728" y="2778244"/>
                  <a:pt x="11321712" y="2771256"/>
                  <a:pt x="11326370" y="2766597"/>
                </a:cubicBezTo>
                <a:cubicBezTo>
                  <a:pt x="11331028" y="2761940"/>
                  <a:pt x="11338016" y="2754952"/>
                  <a:pt x="11347332" y="2745636"/>
                </a:cubicBezTo>
                <a:cubicBezTo>
                  <a:pt x="11356650" y="2736319"/>
                  <a:pt x="11361308" y="2731662"/>
                  <a:pt x="11361308" y="2731662"/>
                </a:cubicBezTo>
                <a:cubicBezTo>
                  <a:pt x="11361308" y="2731662"/>
                  <a:pt x="11368296" y="2724674"/>
                  <a:pt x="11382268" y="2710700"/>
                </a:cubicBezTo>
                <a:cubicBezTo>
                  <a:pt x="11396244" y="2696725"/>
                  <a:pt x="11407888" y="2689737"/>
                  <a:pt x="11417206" y="2689737"/>
                </a:cubicBezTo>
                <a:cubicBezTo>
                  <a:pt x="11417206" y="2699055"/>
                  <a:pt x="11417206" y="2703712"/>
                  <a:pt x="11417206" y="2703712"/>
                </a:cubicBezTo>
                <a:cubicBezTo>
                  <a:pt x="11417206" y="2713029"/>
                  <a:pt x="11412548" y="2717686"/>
                  <a:pt x="11403230" y="2717686"/>
                </a:cubicBezTo>
                <a:cubicBezTo>
                  <a:pt x="11393914" y="2717686"/>
                  <a:pt x="11389256" y="2717686"/>
                  <a:pt x="11389256" y="2717686"/>
                </a:cubicBezTo>
                <a:lnTo>
                  <a:pt x="11375284" y="2745636"/>
                </a:lnTo>
                <a:cubicBezTo>
                  <a:pt x="11356650" y="2745636"/>
                  <a:pt x="11340346" y="2754952"/>
                  <a:pt x="11326370" y="2773585"/>
                </a:cubicBezTo>
                <a:cubicBezTo>
                  <a:pt x="11312398" y="2792218"/>
                  <a:pt x="11305408" y="2803863"/>
                  <a:pt x="11305408" y="2808520"/>
                </a:cubicBezTo>
                <a:cubicBezTo>
                  <a:pt x="11305408" y="2813180"/>
                  <a:pt x="11300752" y="2820167"/>
                  <a:pt x="11291434" y="2829484"/>
                </a:cubicBezTo>
                <a:cubicBezTo>
                  <a:pt x="11272804" y="2857432"/>
                  <a:pt x="11268142" y="2876064"/>
                  <a:pt x="11277460" y="2885381"/>
                </a:cubicBezTo>
                <a:cubicBezTo>
                  <a:pt x="11286776" y="2876064"/>
                  <a:pt x="11291434" y="2869079"/>
                  <a:pt x="11291434" y="2864419"/>
                </a:cubicBezTo>
                <a:cubicBezTo>
                  <a:pt x="11291434" y="2859762"/>
                  <a:pt x="11291434" y="2857432"/>
                  <a:pt x="11291434" y="2857432"/>
                </a:cubicBezTo>
                <a:cubicBezTo>
                  <a:pt x="11291434" y="2857432"/>
                  <a:pt x="11293764" y="2855103"/>
                  <a:pt x="11298422" y="2850446"/>
                </a:cubicBezTo>
                <a:cubicBezTo>
                  <a:pt x="11303080" y="2845788"/>
                  <a:pt x="11305408" y="2843458"/>
                  <a:pt x="11305408" y="2843458"/>
                </a:cubicBezTo>
                <a:cubicBezTo>
                  <a:pt x="11305408" y="2852774"/>
                  <a:pt x="11310066" y="2852774"/>
                  <a:pt x="11319384" y="2843458"/>
                </a:cubicBezTo>
                <a:lnTo>
                  <a:pt x="11375284" y="2843458"/>
                </a:lnTo>
                <a:cubicBezTo>
                  <a:pt x="11375284" y="2843458"/>
                  <a:pt x="11361308" y="2855103"/>
                  <a:pt x="11333360" y="2878393"/>
                </a:cubicBezTo>
                <a:cubicBezTo>
                  <a:pt x="11305408" y="2901685"/>
                  <a:pt x="11296094" y="2913330"/>
                  <a:pt x="11305408" y="2913330"/>
                </a:cubicBezTo>
                <a:cubicBezTo>
                  <a:pt x="11314728" y="2913330"/>
                  <a:pt x="11342674" y="2890040"/>
                  <a:pt x="11389256" y="2843458"/>
                </a:cubicBezTo>
                <a:cubicBezTo>
                  <a:pt x="11435840" y="2796877"/>
                  <a:pt x="11459128" y="2764269"/>
                  <a:pt x="11459128" y="2745636"/>
                </a:cubicBezTo>
                <a:cubicBezTo>
                  <a:pt x="11459128" y="2745636"/>
                  <a:pt x="11463788" y="2736319"/>
                  <a:pt x="11473104" y="2717686"/>
                </a:cubicBezTo>
                <a:lnTo>
                  <a:pt x="11473104" y="2703712"/>
                </a:lnTo>
                <a:lnTo>
                  <a:pt x="11473104" y="2689737"/>
                </a:lnTo>
                <a:cubicBezTo>
                  <a:pt x="11482420" y="2680422"/>
                  <a:pt x="11489408" y="2678093"/>
                  <a:pt x="11494068" y="2682751"/>
                </a:cubicBezTo>
                <a:cubicBezTo>
                  <a:pt x="11498724" y="2687408"/>
                  <a:pt x="11505710" y="2689737"/>
                  <a:pt x="11515028" y="2689737"/>
                </a:cubicBezTo>
                <a:cubicBezTo>
                  <a:pt x="11524344" y="2689737"/>
                  <a:pt x="11533660" y="2685079"/>
                  <a:pt x="11542976" y="2675763"/>
                </a:cubicBezTo>
                <a:lnTo>
                  <a:pt x="11570928" y="2661789"/>
                </a:lnTo>
                <a:cubicBezTo>
                  <a:pt x="11570928" y="2671106"/>
                  <a:pt x="11566268" y="2680422"/>
                  <a:pt x="11556952" y="2689737"/>
                </a:cubicBezTo>
                <a:lnTo>
                  <a:pt x="11542976" y="2703712"/>
                </a:lnTo>
                <a:lnTo>
                  <a:pt x="11556952" y="2703712"/>
                </a:lnTo>
                <a:lnTo>
                  <a:pt x="11598876" y="2647813"/>
                </a:lnTo>
                <a:lnTo>
                  <a:pt x="11598876" y="2619864"/>
                </a:lnTo>
                <a:lnTo>
                  <a:pt x="11612850" y="2605890"/>
                </a:lnTo>
                <a:lnTo>
                  <a:pt x="11626824" y="2577941"/>
                </a:lnTo>
                <a:lnTo>
                  <a:pt x="11640798" y="2591916"/>
                </a:lnTo>
                <a:cubicBezTo>
                  <a:pt x="11650116" y="2601233"/>
                  <a:pt x="11654774" y="2608221"/>
                  <a:pt x="11654774" y="2612878"/>
                </a:cubicBezTo>
                <a:cubicBezTo>
                  <a:pt x="11654774" y="2617535"/>
                  <a:pt x="11650116" y="2619864"/>
                  <a:pt x="11640798" y="2619864"/>
                </a:cubicBezTo>
                <a:cubicBezTo>
                  <a:pt x="11631480" y="2638497"/>
                  <a:pt x="11624494" y="2654801"/>
                  <a:pt x="11619836" y="2668775"/>
                </a:cubicBezTo>
                <a:cubicBezTo>
                  <a:pt x="11615180" y="2682751"/>
                  <a:pt x="11612850" y="2694396"/>
                  <a:pt x="11612850" y="2703712"/>
                </a:cubicBezTo>
                <a:lnTo>
                  <a:pt x="11626824" y="2717686"/>
                </a:lnTo>
                <a:lnTo>
                  <a:pt x="11612850" y="2717686"/>
                </a:lnTo>
                <a:cubicBezTo>
                  <a:pt x="11603532" y="2717686"/>
                  <a:pt x="11596546" y="2722345"/>
                  <a:pt x="11591888" y="2731662"/>
                </a:cubicBezTo>
                <a:cubicBezTo>
                  <a:pt x="11587232" y="2740978"/>
                  <a:pt x="11589558" y="2745636"/>
                  <a:pt x="11598876" y="2745636"/>
                </a:cubicBezTo>
                <a:lnTo>
                  <a:pt x="11598876" y="2773585"/>
                </a:lnTo>
                <a:cubicBezTo>
                  <a:pt x="11570928" y="2792218"/>
                  <a:pt x="11561608" y="2806192"/>
                  <a:pt x="11570928" y="2815508"/>
                </a:cubicBezTo>
                <a:lnTo>
                  <a:pt x="11598876" y="2787559"/>
                </a:lnTo>
                <a:lnTo>
                  <a:pt x="11654774" y="2773585"/>
                </a:lnTo>
                <a:cubicBezTo>
                  <a:pt x="11664090" y="2782902"/>
                  <a:pt x="11664090" y="2789889"/>
                  <a:pt x="11654774" y="2794547"/>
                </a:cubicBezTo>
                <a:cubicBezTo>
                  <a:pt x="11645456" y="2799206"/>
                  <a:pt x="11640798" y="2801534"/>
                  <a:pt x="11640798" y="2801534"/>
                </a:cubicBezTo>
                <a:lnTo>
                  <a:pt x="11626824" y="2815508"/>
                </a:lnTo>
                <a:cubicBezTo>
                  <a:pt x="11626824" y="2824825"/>
                  <a:pt x="11622168" y="2829484"/>
                  <a:pt x="11612850" y="2829484"/>
                </a:cubicBezTo>
                <a:cubicBezTo>
                  <a:pt x="11612850" y="2838800"/>
                  <a:pt x="11615180" y="2845788"/>
                  <a:pt x="11619836" y="2850446"/>
                </a:cubicBezTo>
                <a:cubicBezTo>
                  <a:pt x="11624494" y="2855103"/>
                  <a:pt x="11626824" y="2857432"/>
                  <a:pt x="11626824" y="2857432"/>
                </a:cubicBezTo>
                <a:cubicBezTo>
                  <a:pt x="11626824" y="2857432"/>
                  <a:pt x="11622168" y="2857432"/>
                  <a:pt x="11612850" y="2857432"/>
                </a:cubicBezTo>
                <a:cubicBezTo>
                  <a:pt x="11603532" y="2866750"/>
                  <a:pt x="11598876" y="2876064"/>
                  <a:pt x="11598876" y="2885381"/>
                </a:cubicBezTo>
                <a:lnTo>
                  <a:pt x="11584900" y="2899357"/>
                </a:lnTo>
                <a:cubicBezTo>
                  <a:pt x="11575584" y="2917990"/>
                  <a:pt x="11570928" y="2929633"/>
                  <a:pt x="11570928" y="2934292"/>
                </a:cubicBezTo>
                <a:cubicBezTo>
                  <a:pt x="11570928" y="2938951"/>
                  <a:pt x="11568596" y="2945937"/>
                  <a:pt x="11563936" y="2955254"/>
                </a:cubicBezTo>
                <a:cubicBezTo>
                  <a:pt x="11559280" y="2964570"/>
                  <a:pt x="11554624" y="2969229"/>
                  <a:pt x="11549964" y="2969229"/>
                </a:cubicBezTo>
                <a:cubicBezTo>
                  <a:pt x="11545306" y="2969229"/>
                  <a:pt x="11529002" y="2978544"/>
                  <a:pt x="11501052" y="2997177"/>
                </a:cubicBezTo>
                <a:lnTo>
                  <a:pt x="11487080" y="3006495"/>
                </a:lnTo>
                <a:lnTo>
                  <a:pt x="11487080" y="2997177"/>
                </a:lnTo>
                <a:cubicBezTo>
                  <a:pt x="11487080" y="2987862"/>
                  <a:pt x="11487080" y="2983203"/>
                  <a:pt x="11487080" y="2983203"/>
                </a:cubicBezTo>
                <a:lnTo>
                  <a:pt x="11473104" y="2997177"/>
                </a:lnTo>
                <a:cubicBezTo>
                  <a:pt x="11473104" y="3001836"/>
                  <a:pt x="11474268" y="3005329"/>
                  <a:pt x="11476598" y="3007658"/>
                </a:cubicBezTo>
                <a:lnTo>
                  <a:pt x="11482420" y="3009599"/>
                </a:lnTo>
                <a:lnTo>
                  <a:pt x="11459128" y="3025126"/>
                </a:lnTo>
                <a:lnTo>
                  <a:pt x="11459128" y="3018139"/>
                </a:lnTo>
                <a:cubicBezTo>
                  <a:pt x="11459128" y="3022798"/>
                  <a:pt x="11449812" y="3034443"/>
                  <a:pt x="11431182" y="3053076"/>
                </a:cubicBezTo>
                <a:lnTo>
                  <a:pt x="11389256" y="3122948"/>
                </a:lnTo>
                <a:cubicBezTo>
                  <a:pt x="11389256" y="3132265"/>
                  <a:pt x="11393914" y="3136922"/>
                  <a:pt x="11403230" y="3136922"/>
                </a:cubicBezTo>
                <a:cubicBezTo>
                  <a:pt x="11421864" y="3146239"/>
                  <a:pt x="11449812" y="3127608"/>
                  <a:pt x="11487080" y="3081025"/>
                </a:cubicBezTo>
                <a:cubicBezTo>
                  <a:pt x="11496396" y="3062392"/>
                  <a:pt x="11503384" y="3050747"/>
                  <a:pt x="11508040" y="3046088"/>
                </a:cubicBezTo>
                <a:cubicBezTo>
                  <a:pt x="11512698" y="3041431"/>
                  <a:pt x="11519686" y="3039102"/>
                  <a:pt x="11529002" y="3039102"/>
                </a:cubicBezTo>
                <a:cubicBezTo>
                  <a:pt x="11538318" y="3039102"/>
                  <a:pt x="11556952" y="3022798"/>
                  <a:pt x="11584900" y="2990191"/>
                </a:cubicBezTo>
                <a:cubicBezTo>
                  <a:pt x="11612850" y="2957582"/>
                  <a:pt x="11626824" y="2931963"/>
                  <a:pt x="11626824" y="2913330"/>
                </a:cubicBezTo>
                <a:cubicBezTo>
                  <a:pt x="11626824" y="2913330"/>
                  <a:pt x="11631480" y="2906343"/>
                  <a:pt x="11640798" y="2892369"/>
                </a:cubicBezTo>
                <a:cubicBezTo>
                  <a:pt x="11650116" y="2878393"/>
                  <a:pt x="11654774" y="2871407"/>
                  <a:pt x="11654774" y="2871407"/>
                </a:cubicBezTo>
                <a:lnTo>
                  <a:pt x="11668748" y="2857432"/>
                </a:lnTo>
                <a:cubicBezTo>
                  <a:pt x="11668748" y="2876064"/>
                  <a:pt x="11664090" y="2890040"/>
                  <a:pt x="11654774" y="2899357"/>
                </a:cubicBezTo>
                <a:cubicBezTo>
                  <a:pt x="11645456" y="2917990"/>
                  <a:pt x="11640798" y="2929633"/>
                  <a:pt x="11640798" y="2934292"/>
                </a:cubicBezTo>
                <a:cubicBezTo>
                  <a:pt x="11640798" y="2938951"/>
                  <a:pt x="11636140" y="2945937"/>
                  <a:pt x="11626824" y="2955254"/>
                </a:cubicBezTo>
                <a:lnTo>
                  <a:pt x="11612850" y="2969229"/>
                </a:lnTo>
                <a:cubicBezTo>
                  <a:pt x="11612850" y="2969229"/>
                  <a:pt x="11612850" y="2971558"/>
                  <a:pt x="11612850" y="2976215"/>
                </a:cubicBezTo>
                <a:cubicBezTo>
                  <a:pt x="11612850" y="2980874"/>
                  <a:pt x="11608192" y="2983203"/>
                  <a:pt x="11598876" y="2983203"/>
                </a:cubicBezTo>
                <a:lnTo>
                  <a:pt x="11584900" y="3011153"/>
                </a:lnTo>
                <a:cubicBezTo>
                  <a:pt x="11584900" y="3020469"/>
                  <a:pt x="11582570" y="3025126"/>
                  <a:pt x="11577912" y="3025126"/>
                </a:cubicBezTo>
                <a:cubicBezTo>
                  <a:pt x="11573256" y="3025126"/>
                  <a:pt x="11568596" y="3027455"/>
                  <a:pt x="11563936" y="3032114"/>
                </a:cubicBezTo>
                <a:cubicBezTo>
                  <a:pt x="11559280" y="3036773"/>
                  <a:pt x="11554624" y="3041431"/>
                  <a:pt x="11549964" y="3046088"/>
                </a:cubicBezTo>
                <a:cubicBezTo>
                  <a:pt x="11545306" y="3050747"/>
                  <a:pt x="11542976" y="3053076"/>
                  <a:pt x="11542976" y="3053076"/>
                </a:cubicBezTo>
                <a:cubicBezTo>
                  <a:pt x="11542976" y="3071709"/>
                  <a:pt x="11538318" y="3081025"/>
                  <a:pt x="11529002" y="3081025"/>
                </a:cubicBezTo>
                <a:cubicBezTo>
                  <a:pt x="11519686" y="3081025"/>
                  <a:pt x="11515028" y="3085683"/>
                  <a:pt x="11515028" y="3094999"/>
                </a:cubicBezTo>
                <a:cubicBezTo>
                  <a:pt x="11515028" y="3104316"/>
                  <a:pt x="11512698" y="3111303"/>
                  <a:pt x="11508040" y="3115961"/>
                </a:cubicBezTo>
                <a:cubicBezTo>
                  <a:pt x="11503384" y="3120620"/>
                  <a:pt x="11496396" y="3127608"/>
                  <a:pt x="11487080" y="3136922"/>
                </a:cubicBezTo>
                <a:cubicBezTo>
                  <a:pt x="11459128" y="3174188"/>
                  <a:pt x="11449812" y="3192821"/>
                  <a:pt x="11459128" y="3192821"/>
                </a:cubicBezTo>
                <a:cubicBezTo>
                  <a:pt x="11459128" y="3202138"/>
                  <a:pt x="11463788" y="3197480"/>
                  <a:pt x="11473104" y="3178847"/>
                </a:cubicBezTo>
                <a:cubicBezTo>
                  <a:pt x="11482420" y="3169531"/>
                  <a:pt x="11501052" y="3150898"/>
                  <a:pt x="11529002" y="3122948"/>
                </a:cubicBezTo>
                <a:lnTo>
                  <a:pt x="11556952" y="3108975"/>
                </a:lnTo>
                <a:cubicBezTo>
                  <a:pt x="11547632" y="3118289"/>
                  <a:pt x="11552294" y="3122948"/>
                  <a:pt x="11570928" y="3122948"/>
                </a:cubicBezTo>
                <a:cubicBezTo>
                  <a:pt x="11570928" y="3122948"/>
                  <a:pt x="11575584" y="3122948"/>
                  <a:pt x="11584900" y="3122948"/>
                </a:cubicBezTo>
                <a:cubicBezTo>
                  <a:pt x="11594216" y="3122948"/>
                  <a:pt x="11580242" y="3132265"/>
                  <a:pt x="11542976" y="3150898"/>
                </a:cubicBezTo>
                <a:cubicBezTo>
                  <a:pt x="11515028" y="3169531"/>
                  <a:pt x="11501052" y="3192821"/>
                  <a:pt x="11501052" y="3220771"/>
                </a:cubicBezTo>
                <a:cubicBezTo>
                  <a:pt x="11501052" y="3230087"/>
                  <a:pt x="11487080" y="3241732"/>
                  <a:pt x="11459128" y="3255706"/>
                </a:cubicBezTo>
                <a:cubicBezTo>
                  <a:pt x="11431182" y="3269682"/>
                  <a:pt x="11417206" y="3285984"/>
                  <a:pt x="11417206" y="3304617"/>
                </a:cubicBezTo>
                <a:lnTo>
                  <a:pt x="11403230" y="3346542"/>
                </a:lnTo>
                <a:lnTo>
                  <a:pt x="11403230" y="3374490"/>
                </a:lnTo>
                <a:lnTo>
                  <a:pt x="11459128" y="3332567"/>
                </a:lnTo>
                <a:cubicBezTo>
                  <a:pt x="11459128" y="3323250"/>
                  <a:pt x="11461458" y="3320921"/>
                  <a:pt x="11466116" y="3325579"/>
                </a:cubicBezTo>
                <a:cubicBezTo>
                  <a:pt x="11470774" y="3330238"/>
                  <a:pt x="11491736" y="3318593"/>
                  <a:pt x="11529002" y="3290643"/>
                </a:cubicBezTo>
                <a:lnTo>
                  <a:pt x="11626824" y="3234744"/>
                </a:lnTo>
                <a:cubicBezTo>
                  <a:pt x="11654774" y="3225430"/>
                  <a:pt x="11673408" y="3216111"/>
                  <a:pt x="11682720" y="3206795"/>
                </a:cubicBezTo>
                <a:cubicBezTo>
                  <a:pt x="11682720" y="3197480"/>
                  <a:pt x="11685052" y="3192821"/>
                  <a:pt x="11689712" y="3192821"/>
                </a:cubicBezTo>
                <a:cubicBezTo>
                  <a:pt x="11694368" y="3192821"/>
                  <a:pt x="11696696" y="3192821"/>
                  <a:pt x="11696696" y="3192821"/>
                </a:cubicBezTo>
                <a:cubicBezTo>
                  <a:pt x="11715330" y="3192821"/>
                  <a:pt x="11724646" y="3202138"/>
                  <a:pt x="11724646" y="3220771"/>
                </a:cubicBezTo>
                <a:lnTo>
                  <a:pt x="11738620" y="3234744"/>
                </a:lnTo>
                <a:cubicBezTo>
                  <a:pt x="11757252" y="3234744"/>
                  <a:pt x="11766570" y="3232416"/>
                  <a:pt x="11766570" y="3227758"/>
                </a:cubicBezTo>
                <a:cubicBezTo>
                  <a:pt x="11766570" y="3223099"/>
                  <a:pt x="11771228" y="3220771"/>
                  <a:pt x="11780544" y="3220771"/>
                </a:cubicBezTo>
                <a:lnTo>
                  <a:pt x="11794520" y="3234744"/>
                </a:lnTo>
                <a:lnTo>
                  <a:pt x="11766570" y="3248720"/>
                </a:lnTo>
                <a:cubicBezTo>
                  <a:pt x="11766570" y="3267353"/>
                  <a:pt x="11775886" y="3272010"/>
                  <a:pt x="11794520" y="3262694"/>
                </a:cubicBezTo>
                <a:lnTo>
                  <a:pt x="11836442" y="3276670"/>
                </a:lnTo>
                <a:lnTo>
                  <a:pt x="11836442" y="3290643"/>
                </a:lnTo>
                <a:cubicBezTo>
                  <a:pt x="11827124" y="3290643"/>
                  <a:pt x="11822468" y="3295303"/>
                  <a:pt x="11822468" y="3304617"/>
                </a:cubicBezTo>
                <a:cubicBezTo>
                  <a:pt x="11822468" y="3313934"/>
                  <a:pt x="11822468" y="3320921"/>
                  <a:pt x="11822468" y="3325579"/>
                </a:cubicBezTo>
                <a:cubicBezTo>
                  <a:pt x="11822468" y="3330238"/>
                  <a:pt x="11822468" y="3332567"/>
                  <a:pt x="11822468" y="3332567"/>
                </a:cubicBezTo>
                <a:lnTo>
                  <a:pt x="11822468" y="3346542"/>
                </a:lnTo>
                <a:cubicBezTo>
                  <a:pt x="11831784" y="3346542"/>
                  <a:pt x="11838772" y="3346542"/>
                  <a:pt x="11843430" y="3346542"/>
                </a:cubicBezTo>
                <a:cubicBezTo>
                  <a:pt x="11848088" y="3346542"/>
                  <a:pt x="11850418" y="3346542"/>
                  <a:pt x="11850418" y="3346542"/>
                </a:cubicBezTo>
                <a:lnTo>
                  <a:pt x="11878364" y="3318593"/>
                </a:lnTo>
                <a:cubicBezTo>
                  <a:pt x="11887684" y="3309276"/>
                  <a:pt x="11892340" y="3313934"/>
                  <a:pt x="11892340" y="3332567"/>
                </a:cubicBezTo>
                <a:cubicBezTo>
                  <a:pt x="11892340" y="3341883"/>
                  <a:pt x="11892340" y="3360516"/>
                  <a:pt x="11892340" y="3388465"/>
                </a:cubicBezTo>
                <a:lnTo>
                  <a:pt x="11878364" y="3416415"/>
                </a:lnTo>
                <a:lnTo>
                  <a:pt x="11906316" y="3416415"/>
                </a:lnTo>
                <a:cubicBezTo>
                  <a:pt x="11924946" y="3416415"/>
                  <a:pt x="11934264" y="3423401"/>
                  <a:pt x="11934264" y="3437377"/>
                </a:cubicBezTo>
                <a:cubicBezTo>
                  <a:pt x="11934264" y="3451350"/>
                  <a:pt x="11929608" y="3458338"/>
                  <a:pt x="11920288" y="3458338"/>
                </a:cubicBezTo>
                <a:cubicBezTo>
                  <a:pt x="11920288" y="3458338"/>
                  <a:pt x="11917960" y="3458338"/>
                  <a:pt x="11913304" y="3458338"/>
                </a:cubicBezTo>
                <a:cubicBezTo>
                  <a:pt x="11908644" y="3458338"/>
                  <a:pt x="11901658" y="3462995"/>
                  <a:pt x="11892340" y="3472312"/>
                </a:cubicBezTo>
                <a:lnTo>
                  <a:pt x="11864392" y="3486288"/>
                </a:lnTo>
                <a:lnTo>
                  <a:pt x="11836442" y="3542185"/>
                </a:lnTo>
                <a:lnTo>
                  <a:pt x="11836442" y="3556160"/>
                </a:lnTo>
                <a:cubicBezTo>
                  <a:pt x="11845760" y="3565475"/>
                  <a:pt x="11848088" y="3579451"/>
                  <a:pt x="11843430" y="3598084"/>
                </a:cubicBezTo>
                <a:cubicBezTo>
                  <a:pt x="11838772" y="3616717"/>
                  <a:pt x="11841100" y="3626033"/>
                  <a:pt x="11850418" y="3626033"/>
                </a:cubicBezTo>
                <a:cubicBezTo>
                  <a:pt x="11859734" y="3626033"/>
                  <a:pt x="11883024" y="3609729"/>
                  <a:pt x="11920288" y="3577122"/>
                </a:cubicBezTo>
                <a:cubicBezTo>
                  <a:pt x="11957556" y="3544513"/>
                  <a:pt x="11971530" y="3528211"/>
                  <a:pt x="11962212" y="3528211"/>
                </a:cubicBezTo>
                <a:lnTo>
                  <a:pt x="11976188" y="3528211"/>
                </a:lnTo>
                <a:cubicBezTo>
                  <a:pt x="11976188" y="3528211"/>
                  <a:pt x="11980844" y="3525882"/>
                  <a:pt x="11990164" y="3521223"/>
                </a:cubicBezTo>
                <a:cubicBezTo>
                  <a:pt x="11999480" y="3516564"/>
                  <a:pt x="12008794" y="3509578"/>
                  <a:pt x="12018112" y="3500261"/>
                </a:cubicBezTo>
                <a:cubicBezTo>
                  <a:pt x="12036744" y="3472312"/>
                  <a:pt x="12050718" y="3458338"/>
                  <a:pt x="12060034" y="3458338"/>
                </a:cubicBezTo>
                <a:cubicBezTo>
                  <a:pt x="12069352" y="3458338"/>
                  <a:pt x="12069352" y="3453679"/>
                  <a:pt x="12060034" y="3444362"/>
                </a:cubicBezTo>
                <a:lnTo>
                  <a:pt x="12074010" y="3444362"/>
                </a:lnTo>
                <a:cubicBezTo>
                  <a:pt x="12074010" y="3444362"/>
                  <a:pt x="12085652" y="3432717"/>
                  <a:pt x="12108948" y="3409427"/>
                </a:cubicBezTo>
                <a:cubicBezTo>
                  <a:pt x="12132236" y="3386137"/>
                  <a:pt x="12157856" y="3355857"/>
                  <a:pt x="12185806" y="3318593"/>
                </a:cubicBezTo>
                <a:cubicBezTo>
                  <a:pt x="12204436" y="3309276"/>
                  <a:pt x="12220740" y="3295303"/>
                  <a:pt x="12234716" y="3276670"/>
                </a:cubicBezTo>
                <a:cubicBezTo>
                  <a:pt x="12248692" y="3258035"/>
                  <a:pt x="12260336" y="3239404"/>
                  <a:pt x="12269654" y="3220771"/>
                </a:cubicBezTo>
                <a:cubicBezTo>
                  <a:pt x="12288284" y="3211454"/>
                  <a:pt x="12302260" y="3199809"/>
                  <a:pt x="12311576" y="3185833"/>
                </a:cubicBezTo>
                <a:cubicBezTo>
                  <a:pt x="12320894" y="3171860"/>
                  <a:pt x="12325552" y="3155557"/>
                  <a:pt x="12325552" y="3136922"/>
                </a:cubicBezTo>
                <a:lnTo>
                  <a:pt x="12367476" y="3067050"/>
                </a:lnTo>
                <a:cubicBezTo>
                  <a:pt x="12386108" y="3067050"/>
                  <a:pt x="12397754" y="3074037"/>
                  <a:pt x="12402412" y="3088013"/>
                </a:cubicBezTo>
                <a:cubicBezTo>
                  <a:pt x="12407068" y="3101987"/>
                  <a:pt x="12409400" y="3113632"/>
                  <a:pt x="12409400" y="3122948"/>
                </a:cubicBezTo>
                <a:lnTo>
                  <a:pt x="12367476" y="3192821"/>
                </a:lnTo>
                <a:cubicBezTo>
                  <a:pt x="12330210" y="3220771"/>
                  <a:pt x="12316236" y="3239404"/>
                  <a:pt x="12325552" y="3248720"/>
                </a:cubicBezTo>
                <a:cubicBezTo>
                  <a:pt x="12325552" y="3258035"/>
                  <a:pt x="12306920" y="3285984"/>
                  <a:pt x="12269654" y="3332567"/>
                </a:cubicBezTo>
                <a:cubicBezTo>
                  <a:pt x="12232388" y="3379149"/>
                  <a:pt x="12209098" y="3402439"/>
                  <a:pt x="12199780" y="3402439"/>
                </a:cubicBezTo>
                <a:cubicBezTo>
                  <a:pt x="12190464" y="3402439"/>
                  <a:pt x="12178818" y="3409427"/>
                  <a:pt x="12164844" y="3423401"/>
                </a:cubicBezTo>
                <a:cubicBezTo>
                  <a:pt x="12150870" y="3437377"/>
                  <a:pt x="12143882" y="3449022"/>
                  <a:pt x="12143882" y="3458338"/>
                </a:cubicBezTo>
                <a:cubicBezTo>
                  <a:pt x="12143882" y="3467655"/>
                  <a:pt x="12139224" y="3476971"/>
                  <a:pt x="12129908" y="3486288"/>
                </a:cubicBezTo>
                <a:lnTo>
                  <a:pt x="12143882" y="3486288"/>
                </a:lnTo>
                <a:cubicBezTo>
                  <a:pt x="12162514" y="3476971"/>
                  <a:pt x="12181148" y="3462995"/>
                  <a:pt x="12199780" y="3444362"/>
                </a:cubicBezTo>
                <a:cubicBezTo>
                  <a:pt x="12237044" y="3407098"/>
                  <a:pt x="12255678" y="3393123"/>
                  <a:pt x="12255678" y="3402439"/>
                </a:cubicBezTo>
                <a:lnTo>
                  <a:pt x="12269654" y="3388465"/>
                </a:lnTo>
                <a:lnTo>
                  <a:pt x="12283628" y="3374490"/>
                </a:lnTo>
                <a:cubicBezTo>
                  <a:pt x="12283628" y="3383806"/>
                  <a:pt x="12288284" y="3383806"/>
                  <a:pt x="12297602" y="3374490"/>
                </a:cubicBezTo>
                <a:lnTo>
                  <a:pt x="12311576" y="3374490"/>
                </a:lnTo>
                <a:cubicBezTo>
                  <a:pt x="12302260" y="3383806"/>
                  <a:pt x="12302260" y="3388465"/>
                  <a:pt x="12311576" y="3388465"/>
                </a:cubicBezTo>
                <a:lnTo>
                  <a:pt x="12255678" y="3444362"/>
                </a:lnTo>
                <a:cubicBezTo>
                  <a:pt x="12181148" y="3481628"/>
                  <a:pt x="12153200" y="3509578"/>
                  <a:pt x="12171832" y="3528211"/>
                </a:cubicBezTo>
                <a:cubicBezTo>
                  <a:pt x="12181148" y="3537527"/>
                  <a:pt x="12190464" y="3535199"/>
                  <a:pt x="12199780" y="3521223"/>
                </a:cubicBezTo>
                <a:cubicBezTo>
                  <a:pt x="12209098" y="3507249"/>
                  <a:pt x="12216084" y="3495602"/>
                  <a:pt x="12220740" y="3486288"/>
                </a:cubicBezTo>
                <a:cubicBezTo>
                  <a:pt x="12225400" y="3476971"/>
                  <a:pt x="12234716" y="3469983"/>
                  <a:pt x="12248692" y="3465324"/>
                </a:cubicBezTo>
                <a:cubicBezTo>
                  <a:pt x="12262666" y="3460667"/>
                  <a:pt x="12274312" y="3462995"/>
                  <a:pt x="12283628" y="3472312"/>
                </a:cubicBezTo>
                <a:lnTo>
                  <a:pt x="12283628" y="3500261"/>
                </a:lnTo>
                <a:cubicBezTo>
                  <a:pt x="12264996" y="3490945"/>
                  <a:pt x="12241704" y="3504921"/>
                  <a:pt x="12213756" y="3542185"/>
                </a:cubicBezTo>
                <a:lnTo>
                  <a:pt x="12199780" y="3570134"/>
                </a:lnTo>
                <a:lnTo>
                  <a:pt x="12227732" y="3598084"/>
                </a:lnTo>
                <a:cubicBezTo>
                  <a:pt x="12246362" y="3607400"/>
                  <a:pt x="12251020" y="3619045"/>
                  <a:pt x="12241704" y="3633019"/>
                </a:cubicBezTo>
                <a:cubicBezTo>
                  <a:pt x="12232388" y="3646995"/>
                  <a:pt x="12195122" y="3649323"/>
                  <a:pt x="12129908" y="3640007"/>
                </a:cubicBezTo>
                <a:cubicBezTo>
                  <a:pt x="12074010" y="3640007"/>
                  <a:pt x="12050718" y="3658640"/>
                  <a:pt x="12060034" y="3695906"/>
                </a:cubicBezTo>
                <a:cubicBezTo>
                  <a:pt x="12060034" y="3695906"/>
                  <a:pt x="12060034" y="3702892"/>
                  <a:pt x="12060034" y="3716867"/>
                </a:cubicBezTo>
                <a:cubicBezTo>
                  <a:pt x="12060034" y="3730841"/>
                  <a:pt x="12055376" y="3737829"/>
                  <a:pt x="12046060" y="3737829"/>
                </a:cubicBezTo>
                <a:lnTo>
                  <a:pt x="12032088" y="3737829"/>
                </a:lnTo>
                <a:lnTo>
                  <a:pt x="12018112" y="3737829"/>
                </a:lnTo>
                <a:cubicBezTo>
                  <a:pt x="11999480" y="3737829"/>
                  <a:pt x="11987832" y="3742488"/>
                  <a:pt x="11983176" y="3751803"/>
                </a:cubicBezTo>
                <a:cubicBezTo>
                  <a:pt x="11978516" y="3761119"/>
                  <a:pt x="11976188" y="3768107"/>
                  <a:pt x="11976188" y="3772764"/>
                </a:cubicBezTo>
                <a:cubicBezTo>
                  <a:pt x="11976188" y="3777424"/>
                  <a:pt x="11976188" y="3779752"/>
                  <a:pt x="11976188" y="3779752"/>
                </a:cubicBezTo>
                <a:cubicBezTo>
                  <a:pt x="11966872" y="3779752"/>
                  <a:pt x="11962212" y="3784411"/>
                  <a:pt x="11962212" y="3793728"/>
                </a:cubicBezTo>
                <a:cubicBezTo>
                  <a:pt x="11962212" y="3803042"/>
                  <a:pt x="11966872" y="3803042"/>
                  <a:pt x="11976188" y="3793728"/>
                </a:cubicBezTo>
                <a:cubicBezTo>
                  <a:pt x="11976188" y="3793728"/>
                  <a:pt x="11980844" y="3791397"/>
                  <a:pt x="11990164" y="3786740"/>
                </a:cubicBezTo>
                <a:cubicBezTo>
                  <a:pt x="11999480" y="3782081"/>
                  <a:pt x="12004136" y="3779752"/>
                  <a:pt x="12004136" y="3779752"/>
                </a:cubicBezTo>
                <a:cubicBezTo>
                  <a:pt x="12022768" y="3779752"/>
                  <a:pt x="12027428" y="3784411"/>
                  <a:pt x="12018112" y="3793728"/>
                </a:cubicBezTo>
                <a:lnTo>
                  <a:pt x="12018112" y="3835651"/>
                </a:lnTo>
                <a:cubicBezTo>
                  <a:pt x="12036744" y="3835651"/>
                  <a:pt x="12064692" y="3821675"/>
                  <a:pt x="12101960" y="3793728"/>
                </a:cubicBezTo>
                <a:cubicBezTo>
                  <a:pt x="12111276" y="3784411"/>
                  <a:pt x="12120590" y="3779752"/>
                  <a:pt x="12129908" y="3779752"/>
                </a:cubicBezTo>
                <a:lnTo>
                  <a:pt x="12115932" y="3807702"/>
                </a:lnTo>
                <a:cubicBezTo>
                  <a:pt x="12115932" y="3807702"/>
                  <a:pt x="12111276" y="3810030"/>
                  <a:pt x="12101960" y="3814689"/>
                </a:cubicBezTo>
                <a:cubicBezTo>
                  <a:pt x="12092644" y="3819347"/>
                  <a:pt x="12087984" y="3821675"/>
                  <a:pt x="12087984" y="3821675"/>
                </a:cubicBezTo>
                <a:cubicBezTo>
                  <a:pt x="12078668" y="3821675"/>
                  <a:pt x="12064692" y="3830992"/>
                  <a:pt x="12046060" y="3849625"/>
                </a:cubicBezTo>
                <a:cubicBezTo>
                  <a:pt x="12027428" y="3858941"/>
                  <a:pt x="12015782" y="3865929"/>
                  <a:pt x="12011124" y="3870586"/>
                </a:cubicBezTo>
                <a:cubicBezTo>
                  <a:pt x="12006468" y="3875246"/>
                  <a:pt x="12004136" y="3882233"/>
                  <a:pt x="12004136" y="3891548"/>
                </a:cubicBezTo>
                <a:cubicBezTo>
                  <a:pt x="12004136" y="3900865"/>
                  <a:pt x="12008794" y="3905524"/>
                  <a:pt x="12018112" y="3905524"/>
                </a:cubicBezTo>
                <a:cubicBezTo>
                  <a:pt x="12008794" y="3924157"/>
                  <a:pt x="11999480" y="3933473"/>
                  <a:pt x="11990164" y="3933473"/>
                </a:cubicBezTo>
                <a:cubicBezTo>
                  <a:pt x="11971530" y="3933473"/>
                  <a:pt x="11962212" y="3933473"/>
                  <a:pt x="11962212" y="3933473"/>
                </a:cubicBezTo>
                <a:lnTo>
                  <a:pt x="11920288" y="3961421"/>
                </a:lnTo>
                <a:cubicBezTo>
                  <a:pt x="11855076" y="4026636"/>
                  <a:pt x="11822468" y="4059243"/>
                  <a:pt x="11822468" y="4059243"/>
                </a:cubicBezTo>
                <a:cubicBezTo>
                  <a:pt x="11822468" y="4059243"/>
                  <a:pt x="11813152" y="4077876"/>
                  <a:pt x="11794520" y="4115142"/>
                </a:cubicBezTo>
                <a:cubicBezTo>
                  <a:pt x="11775886" y="4133775"/>
                  <a:pt x="11771228" y="4147749"/>
                  <a:pt x="11780544" y="4157065"/>
                </a:cubicBezTo>
                <a:cubicBezTo>
                  <a:pt x="11808492" y="4138432"/>
                  <a:pt x="11817808" y="4124458"/>
                  <a:pt x="11808492" y="4115142"/>
                </a:cubicBezTo>
                <a:cubicBezTo>
                  <a:pt x="11808492" y="4115142"/>
                  <a:pt x="11813152" y="4110483"/>
                  <a:pt x="11822468" y="4101166"/>
                </a:cubicBezTo>
                <a:cubicBezTo>
                  <a:pt x="11822468" y="4101166"/>
                  <a:pt x="11827124" y="4105825"/>
                  <a:pt x="11836442" y="4115142"/>
                </a:cubicBezTo>
                <a:lnTo>
                  <a:pt x="11794520" y="4171041"/>
                </a:lnTo>
                <a:cubicBezTo>
                  <a:pt x="11785200" y="4180355"/>
                  <a:pt x="11775886" y="4192002"/>
                  <a:pt x="11766570" y="4205976"/>
                </a:cubicBezTo>
                <a:cubicBezTo>
                  <a:pt x="11757252" y="4219950"/>
                  <a:pt x="11752596" y="4231597"/>
                  <a:pt x="11752596" y="4240913"/>
                </a:cubicBezTo>
                <a:cubicBezTo>
                  <a:pt x="11752596" y="4250228"/>
                  <a:pt x="11752596" y="4257216"/>
                  <a:pt x="11752596" y="4261875"/>
                </a:cubicBezTo>
                <a:cubicBezTo>
                  <a:pt x="11752596" y="4266532"/>
                  <a:pt x="11757252" y="4264204"/>
                  <a:pt x="11766570" y="4254887"/>
                </a:cubicBezTo>
                <a:cubicBezTo>
                  <a:pt x="11775886" y="4245571"/>
                  <a:pt x="11785200" y="4245571"/>
                  <a:pt x="11794520" y="4254887"/>
                </a:cubicBezTo>
                <a:lnTo>
                  <a:pt x="11794520" y="4296810"/>
                </a:lnTo>
                <a:cubicBezTo>
                  <a:pt x="11785200" y="4287494"/>
                  <a:pt x="11775886" y="4289823"/>
                  <a:pt x="11766570" y="4303798"/>
                </a:cubicBezTo>
                <a:cubicBezTo>
                  <a:pt x="11757252" y="4317772"/>
                  <a:pt x="11747938" y="4324760"/>
                  <a:pt x="11738620" y="4324760"/>
                </a:cubicBezTo>
                <a:cubicBezTo>
                  <a:pt x="11738620" y="4334076"/>
                  <a:pt x="11729304" y="4343393"/>
                  <a:pt x="11710672" y="4352709"/>
                </a:cubicBezTo>
                <a:cubicBezTo>
                  <a:pt x="11701354" y="4371342"/>
                  <a:pt x="11696696" y="4382987"/>
                  <a:pt x="11696696" y="4387645"/>
                </a:cubicBezTo>
                <a:cubicBezTo>
                  <a:pt x="11696696" y="4392304"/>
                  <a:pt x="11701354" y="4394633"/>
                  <a:pt x="11710672" y="4394633"/>
                </a:cubicBezTo>
                <a:cubicBezTo>
                  <a:pt x="11710672" y="4403949"/>
                  <a:pt x="11710672" y="4413266"/>
                  <a:pt x="11710672" y="4422582"/>
                </a:cubicBezTo>
                <a:cubicBezTo>
                  <a:pt x="11710672" y="4431899"/>
                  <a:pt x="11710672" y="4436556"/>
                  <a:pt x="11710672" y="4436556"/>
                </a:cubicBezTo>
                <a:cubicBezTo>
                  <a:pt x="11710672" y="4455189"/>
                  <a:pt x="11710672" y="4464505"/>
                  <a:pt x="11710672" y="4464505"/>
                </a:cubicBezTo>
                <a:cubicBezTo>
                  <a:pt x="11710672" y="4464505"/>
                  <a:pt x="11715330" y="4462177"/>
                  <a:pt x="11724646" y="4457517"/>
                </a:cubicBezTo>
                <a:cubicBezTo>
                  <a:pt x="11733964" y="4452860"/>
                  <a:pt x="11747938" y="4445872"/>
                  <a:pt x="11766570" y="4436556"/>
                </a:cubicBezTo>
                <a:cubicBezTo>
                  <a:pt x="11785200" y="4427239"/>
                  <a:pt x="11801504" y="4413266"/>
                  <a:pt x="11815480" y="4394633"/>
                </a:cubicBezTo>
                <a:cubicBezTo>
                  <a:pt x="11829456" y="4376000"/>
                  <a:pt x="11836442" y="4366683"/>
                  <a:pt x="11836442" y="4366683"/>
                </a:cubicBezTo>
                <a:lnTo>
                  <a:pt x="11850418" y="4352709"/>
                </a:lnTo>
                <a:cubicBezTo>
                  <a:pt x="11850418" y="4362026"/>
                  <a:pt x="11859734" y="4357367"/>
                  <a:pt x="11878364" y="4338734"/>
                </a:cubicBezTo>
                <a:cubicBezTo>
                  <a:pt x="11878364" y="4329419"/>
                  <a:pt x="11883024" y="4322431"/>
                  <a:pt x="11892340" y="4317772"/>
                </a:cubicBezTo>
                <a:cubicBezTo>
                  <a:pt x="11901658" y="4313115"/>
                  <a:pt x="11906316" y="4310786"/>
                  <a:pt x="11906316" y="4310786"/>
                </a:cubicBezTo>
                <a:cubicBezTo>
                  <a:pt x="11915632" y="4301470"/>
                  <a:pt x="11934264" y="4287494"/>
                  <a:pt x="11962212" y="4268861"/>
                </a:cubicBezTo>
                <a:cubicBezTo>
                  <a:pt x="12008794" y="4222279"/>
                  <a:pt x="12043730" y="4182686"/>
                  <a:pt x="12067024" y="4150077"/>
                </a:cubicBezTo>
                <a:cubicBezTo>
                  <a:pt x="12090314" y="4117470"/>
                  <a:pt x="12106616" y="4101166"/>
                  <a:pt x="12115932" y="4101166"/>
                </a:cubicBezTo>
                <a:lnTo>
                  <a:pt x="12143882" y="4059243"/>
                </a:lnTo>
                <a:cubicBezTo>
                  <a:pt x="12162514" y="4049928"/>
                  <a:pt x="12176488" y="4033622"/>
                  <a:pt x="12185806" y="4010332"/>
                </a:cubicBezTo>
                <a:cubicBezTo>
                  <a:pt x="12195122" y="3987042"/>
                  <a:pt x="12204436" y="3966080"/>
                  <a:pt x="12213756" y="3947447"/>
                </a:cubicBezTo>
                <a:cubicBezTo>
                  <a:pt x="12223074" y="3910181"/>
                  <a:pt x="12241704" y="3900865"/>
                  <a:pt x="12269654" y="3919498"/>
                </a:cubicBezTo>
                <a:cubicBezTo>
                  <a:pt x="12278972" y="3928814"/>
                  <a:pt x="12281296" y="3942788"/>
                  <a:pt x="12276640" y="3961421"/>
                </a:cubicBezTo>
                <a:cubicBezTo>
                  <a:pt x="12271984" y="3980054"/>
                  <a:pt x="12255678" y="4003346"/>
                  <a:pt x="12227732" y="4031293"/>
                </a:cubicBezTo>
                <a:cubicBezTo>
                  <a:pt x="12199780" y="4059243"/>
                  <a:pt x="12185806" y="4077876"/>
                  <a:pt x="12185806" y="4087192"/>
                </a:cubicBezTo>
                <a:cubicBezTo>
                  <a:pt x="12195122" y="4105825"/>
                  <a:pt x="12181148" y="4133775"/>
                  <a:pt x="12143882" y="4171041"/>
                </a:cubicBezTo>
                <a:lnTo>
                  <a:pt x="12115932" y="4198988"/>
                </a:lnTo>
                <a:cubicBezTo>
                  <a:pt x="12106616" y="4217621"/>
                  <a:pt x="12092644" y="4231597"/>
                  <a:pt x="12074010" y="4240913"/>
                </a:cubicBezTo>
                <a:cubicBezTo>
                  <a:pt x="12036744" y="4259546"/>
                  <a:pt x="12013454" y="4282837"/>
                  <a:pt x="12004136" y="4310786"/>
                </a:cubicBezTo>
                <a:cubicBezTo>
                  <a:pt x="11994820" y="4329419"/>
                  <a:pt x="11994820" y="4338734"/>
                  <a:pt x="12004136" y="4338734"/>
                </a:cubicBezTo>
                <a:cubicBezTo>
                  <a:pt x="12013454" y="4338734"/>
                  <a:pt x="12032088" y="4324760"/>
                  <a:pt x="12060034" y="4296810"/>
                </a:cubicBezTo>
                <a:cubicBezTo>
                  <a:pt x="12087984" y="4268861"/>
                  <a:pt x="12101960" y="4252559"/>
                  <a:pt x="12101960" y="4247899"/>
                </a:cubicBezTo>
                <a:cubicBezTo>
                  <a:pt x="12101960" y="4243242"/>
                  <a:pt x="12108948" y="4240913"/>
                  <a:pt x="12122920" y="4240913"/>
                </a:cubicBezTo>
                <a:cubicBezTo>
                  <a:pt x="12136896" y="4240913"/>
                  <a:pt x="12143882" y="4236254"/>
                  <a:pt x="12143882" y="4226938"/>
                </a:cubicBezTo>
                <a:lnTo>
                  <a:pt x="12157856" y="4212964"/>
                </a:lnTo>
                <a:cubicBezTo>
                  <a:pt x="12195122" y="4212964"/>
                  <a:pt x="12195122" y="4231597"/>
                  <a:pt x="12157856" y="4268861"/>
                </a:cubicBezTo>
                <a:cubicBezTo>
                  <a:pt x="12148540" y="4268861"/>
                  <a:pt x="12134566" y="4273520"/>
                  <a:pt x="12115932" y="4282837"/>
                </a:cubicBezTo>
                <a:cubicBezTo>
                  <a:pt x="12078668" y="4310786"/>
                  <a:pt x="12055376" y="4338734"/>
                  <a:pt x="12046060" y="4366683"/>
                </a:cubicBezTo>
                <a:lnTo>
                  <a:pt x="12087984" y="4338734"/>
                </a:lnTo>
                <a:cubicBezTo>
                  <a:pt x="12087984" y="4329419"/>
                  <a:pt x="12090314" y="4322431"/>
                  <a:pt x="12094972" y="4317772"/>
                </a:cubicBezTo>
                <a:cubicBezTo>
                  <a:pt x="12099628" y="4313115"/>
                  <a:pt x="12106616" y="4310786"/>
                  <a:pt x="12115932" y="4310786"/>
                </a:cubicBezTo>
                <a:cubicBezTo>
                  <a:pt x="12134566" y="4301470"/>
                  <a:pt x="12148540" y="4301470"/>
                  <a:pt x="12157856" y="4310786"/>
                </a:cubicBezTo>
                <a:lnTo>
                  <a:pt x="12157856" y="4338734"/>
                </a:lnTo>
                <a:cubicBezTo>
                  <a:pt x="12148540" y="4329419"/>
                  <a:pt x="12136896" y="4329419"/>
                  <a:pt x="12122920" y="4338734"/>
                </a:cubicBezTo>
                <a:cubicBezTo>
                  <a:pt x="12108948" y="4348050"/>
                  <a:pt x="12097300" y="4357367"/>
                  <a:pt x="12087984" y="4366683"/>
                </a:cubicBezTo>
                <a:cubicBezTo>
                  <a:pt x="12078668" y="4394633"/>
                  <a:pt x="12078668" y="4413266"/>
                  <a:pt x="12087984" y="4422582"/>
                </a:cubicBezTo>
                <a:cubicBezTo>
                  <a:pt x="12097300" y="4431899"/>
                  <a:pt x="12104290" y="4438884"/>
                  <a:pt x="12108948" y="4443544"/>
                </a:cubicBezTo>
                <a:cubicBezTo>
                  <a:pt x="12113604" y="4448203"/>
                  <a:pt x="12113604" y="4459846"/>
                  <a:pt x="12108948" y="4478479"/>
                </a:cubicBezTo>
                <a:cubicBezTo>
                  <a:pt x="12104290" y="4497114"/>
                  <a:pt x="12087984" y="4501771"/>
                  <a:pt x="12060034" y="4492455"/>
                </a:cubicBezTo>
                <a:lnTo>
                  <a:pt x="12018112" y="4492455"/>
                </a:lnTo>
                <a:cubicBezTo>
                  <a:pt x="11990164" y="4473822"/>
                  <a:pt x="11962212" y="4473822"/>
                  <a:pt x="11934264" y="4492455"/>
                </a:cubicBezTo>
                <a:cubicBezTo>
                  <a:pt x="11915632" y="4511088"/>
                  <a:pt x="11910972" y="4522733"/>
                  <a:pt x="11920288" y="4527390"/>
                </a:cubicBezTo>
                <a:cubicBezTo>
                  <a:pt x="11929608" y="4532049"/>
                  <a:pt x="11931936" y="4543694"/>
                  <a:pt x="11927276" y="4562327"/>
                </a:cubicBezTo>
                <a:cubicBezTo>
                  <a:pt x="11922620" y="4580960"/>
                  <a:pt x="11920288" y="4590277"/>
                  <a:pt x="11920288" y="4590277"/>
                </a:cubicBezTo>
                <a:lnTo>
                  <a:pt x="11906316" y="4576301"/>
                </a:lnTo>
                <a:lnTo>
                  <a:pt x="11892340" y="4576301"/>
                </a:lnTo>
                <a:lnTo>
                  <a:pt x="11864392" y="4576301"/>
                </a:lnTo>
                <a:cubicBezTo>
                  <a:pt x="11855076" y="4585618"/>
                  <a:pt x="11848088" y="4594934"/>
                  <a:pt x="11843430" y="4604251"/>
                </a:cubicBezTo>
                <a:cubicBezTo>
                  <a:pt x="11838772" y="4613567"/>
                  <a:pt x="11836442" y="4622884"/>
                  <a:pt x="11836442" y="4632200"/>
                </a:cubicBezTo>
                <a:lnTo>
                  <a:pt x="11850418" y="4646174"/>
                </a:lnTo>
                <a:lnTo>
                  <a:pt x="11878364" y="4618226"/>
                </a:lnTo>
                <a:cubicBezTo>
                  <a:pt x="11887684" y="4618226"/>
                  <a:pt x="11887684" y="4627541"/>
                  <a:pt x="11878364" y="4646174"/>
                </a:cubicBezTo>
                <a:cubicBezTo>
                  <a:pt x="11878364" y="4655490"/>
                  <a:pt x="11878364" y="4664807"/>
                  <a:pt x="11878364" y="4674123"/>
                </a:cubicBezTo>
                <a:cubicBezTo>
                  <a:pt x="11878364" y="4683440"/>
                  <a:pt x="11885352" y="4683440"/>
                  <a:pt x="11899328" y="4674123"/>
                </a:cubicBezTo>
                <a:cubicBezTo>
                  <a:pt x="11913304" y="4664807"/>
                  <a:pt x="11924946" y="4660150"/>
                  <a:pt x="11934264" y="4660150"/>
                </a:cubicBezTo>
                <a:cubicBezTo>
                  <a:pt x="11943580" y="4660150"/>
                  <a:pt x="11955226" y="4653162"/>
                  <a:pt x="11969202" y="4639188"/>
                </a:cubicBezTo>
                <a:cubicBezTo>
                  <a:pt x="11983176" y="4625212"/>
                  <a:pt x="11990164" y="4622884"/>
                  <a:pt x="11990164" y="4632200"/>
                </a:cubicBezTo>
                <a:lnTo>
                  <a:pt x="11948240" y="4674123"/>
                </a:lnTo>
                <a:cubicBezTo>
                  <a:pt x="11901658" y="4692756"/>
                  <a:pt x="11878364" y="4711389"/>
                  <a:pt x="11878364" y="4730022"/>
                </a:cubicBezTo>
                <a:cubicBezTo>
                  <a:pt x="11878364" y="4739339"/>
                  <a:pt x="11878364" y="4746325"/>
                  <a:pt x="11878364" y="4750984"/>
                </a:cubicBezTo>
                <a:cubicBezTo>
                  <a:pt x="11878364" y="4755643"/>
                  <a:pt x="11878364" y="4757972"/>
                  <a:pt x="11878364" y="4757972"/>
                </a:cubicBezTo>
                <a:cubicBezTo>
                  <a:pt x="11887684" y="4757972"/>
                  <a:pt x="11890012" y="4760300"/>
                  <a:pt x="11885352" y="4764958"/>
                </a:cubicBezTo>
                <a:cubicBezTo>
                  <a:pt x="11880696" y="4769617"/>
                  <a:pt x="11869048" y="4771945"/>
                  <a:pt x="11850418" y="4771945"/>
                </a:cubicBezTo>
                <a:lnTo>
                  <a:pt x="11808492" y="4771945"/>
                </a:lnTo>
                <a:lnTo>
                  <a:pt x="11766570" y="4813869"/>
                </a:lnTo>
                <a:cubicBezTo>
                  <a:pt x="11738620" y="4851135"/>
                  <a:pt x="11715330" y="4879084"/>
                  <a:pt x="11696696" y="4897717"/>
                </a:cubicBezTo>
                <a:cubicBezTo>
                  <a:pt x="11696696" y="4897717"/>
                  <a:pt x="11694368" y="4902374"/>
                  <a:pt x="11689712" y="4911691"/>
                </a:cubicBezTo>
                <a:cubicBezTo>
                  <a:pt x="11685052" y="4921007"/>
                  <a:pt x="11682720" y="4925665"/>
                  <a:pt x="11682720" y="4925665"/>
                </a:cubicBezTo>
                <a:cubicBezTo>
                  <a:pt x="11682720" y="4925665"/>
                  <a:pt x="11668748" y="4944299"/>
                  <a:pt x="11640798" y="4981564"/>
                </a:cubicBezTo>
                <a:cubicBezTo>
                  <a:pt x="11594216" y="5018829"/>
                  <a:pt x="11580242" y="5037462"/>
                  <a:pt x="11598876" y="5037462"/>
                </a:cubicBezTo>
                <a:cubicBezTo>
                  <a:pt x="11598876" y="5037462"/>
                  <a:pt x="11601204" y="5035134"/>
                  <a:pt x="11605864" y="5030475"/>
                </a:cubicBezTo>
                <a:cubicBezTo>
                  <a:pt x="11610520" y="5025815"/>
                  <a:pt x="11617508" y="5021158"/>
                  <a:pt x="11626824" y="5016501"/>
                </a:cubicBezTo>
                <a:cubicBezTo>
                  <a:pt x="11636140" y="5011842"/>
                  <a:pt x="11645456" y="5004854"/>
                  <a:pt x="11654774" y="4995537"/>
                </a:cubicBezTo>
                <a:cubicBezTo>
                  <a:pt x="11664090" y="4986223"/>
                  <a:pt x="11668748" y="4981564"/>
                  <a:pt x="11668748" y="4981564"/>
                </a:cubicBezTo>
                <a:cubicBezTo>
                  <a:pt x="11687378" y="4972247"/>
                  <a:pt x="11692040" y="4962931"/>
                  <a:pt x="11682720" y="4953614"/>
                </a:cubicBezTo>
                <a:cubicBezTo>
                  <a:pt x="11692040" y="4944299"/>
                  <a:pt x="11696696" y="4944299"/>
                  <a:pt x="11696696" y="4953614"/>
                </a:cubicBezTo>
                <a:lnTo>
                  <a:pt x="11710672" y="4953614"/>
                </a:lnTo>
                <a:lnTo>
                  <a:pt x="11668748" y="4995537"/>
                </a:lnTo>
                <a:cubicBezTo>
                  <a:pt x="11659432" y="5004854"/>
                  <a:pt x="11650116" y="5016501"/>
                  <a:pt x="11640798" y="5030475"/>
                </a:cubicBezTo>
                <a:cubicBezTo>
                  <a:pt x="11631480" y="5044448"/>
                  <a:pt x="11626824" y="5051436"/>
                  <a:pt x="11626824" y="5051436"/>
                </a:cubicBezTo>
                <a:cubicBezTo>
                  <a:pt x="11617508" y="5051436"/>
                  <a:pt x="11612850" y="5053765"/>
                  <a:pt x="11612850" y="5058424"/>
                </a:cubicBezTo>
                <a:cubicBezTo>
                  <a:pt x="11612850" y="5063081"/>
                  <a:pt x="11603532" y="5079386"/>
                  <a:pt x="11584900" y="5107335"/>
                </a:cubicBezTo>
                <a:lnTo>
                  <a:pt x="11529002" y="5177208"/>
                </a:lnTo>
                <a:lnTo>
                  <a:pt x="11487080" y="5219131"/>
                </a:lnTo>
                <a:cubicBezTo>
                  <a:pt x="11487080" y="5228448"/>
                  <a:pt x="11482420" y="5235434"/>
                  <a:pt x="11473104" y="5240093"/>
                </a:cubicBezTo>
                <a:cubicBezTo>
                  <a:pt x="11463788" y="5244752"/>
                  <a:pt x="11459128" y="5247081"/>
                  <a:pt x="11459128" y="5247081"/>
                </a:cubicBezTo>
                <a:lnTo>
                  <a:pt x="11445154" y="5261054"/>
                </a:lnTo>
                <a:cubicBezTo>
                  <a:pt x="11435840" y="5261054"/>
                  <a:pt x="11431182" y="5270371"/>
                  <a:pt x="11431182" y="5289004"/>
                </a:cubicBezTo>
                <a:cubicBezTo>
                  <a:pt x="11431182" y="5298320"/>
                  <a:pt x="11426524" y="5307637"/>
                  <a:pt x="11417206" y="5316953"/>
                </a:cubicBezTo>
                <a:lnTo>
                  <a:pt x="11347332" y="5372850"/>
                </a:lnTo>
                <a:cubicBezTo>
                  <a:pt x="11319384" y="5400800"/>
                  <a:pt x="11305408" y="5414775"/>
                  <a:pt x="11305408" y="5414775"/>
                </a:cubicBezTo>
                <a:cubicBezTo>
                  <a:pt x="11305408" y="5414775"/>
                  <a:pt x="11300752" y="5414775"/>
                  <a:pt x="11291434" y="5414775"/>
                </a:cubicBezTo>
                <a:lnTo>
                  <a:pt x="11277460" y="5442723"/>
                </a:lnTo>
                <a:cubicBezTo>
                  <a:pt x="11277460" y="5433408"/>
                  <a:pt x="11275130" y="5428749"/>
                  <a:pt x="11270472" y="5428749"/>
                </a:cubicBezTo>
                <a:cubicBezTo>
                  <a:pt x="11265816" y="5428749"/>
                  <a:pt x="11263484" y="5433408"/>
                  <a:pt x="11263484" y="5442723"/>
                </a:cubicBezTo>
                <a:lnTo>
                  <a:pt x="11221562" y="5428749"/>
                </a:lnTo>
                <a:cubicBezTo>
                  <a:pt x="11221562" y="5428749"/>
                  <a:pt x="11216904" y="5424090"/>
                  <a:pt x="11207588" y="5414775"/>
                </a:cubicBezTo>
                <a:cubicBezTo>
                  <a:pt x="11198272" y="5414775"/>
                  <a:pt x="11193614" y="5414775"/>
                  <a:pt x="11193614" y="5414775"/>
                </a:cubicBezTo>
                <a:cubicBezTo>
                  <a:pt x="11193614" y="5414775"/>
                  <a:pt x="11193614" y="5419433"/>
                  <a:pt x="11193614" y="5428749"/>
                </a:cubicBezTo>
                <a:cubicBezTo>
                  <a:pt x="11193614" y="5438066"/>
                  <a:pt x="11188956" y="5438066"/>
                  <a:pt x="11179640" y="5428749"/>
                </a:cubicBezTo>
                <a:lnTo>
                  <a:pt x="11123740" y="5512598"/>
                </a:lnTo>
                <a:cubicBezTo>
                  <a:pt x="11123740" y="5521912"/>
                  <a:pt x="11121411" y="5526571"/>
                  <a:pt x="11116754" y="5526571"/>
                </a:cubicBezTo>
                <a:cubicBezTo>
                  <a:pt x="11112096" y="5526571"/>
                  <a:pt x="11109766" y="5531230"/>
                  <a:pt x="11109766" y="5540545"/>
                </a:cubicBezTo>
                <a:lnTo>
                  <a:pt x="11109766" y="5526571"/>
                </a:lnTo>
                <a:lnTo>
                  <a:pt x="11095792" y="5540545"/>
                </a:lnTo>
                <a:lnTo>
                  <a:pt x="11095792" y="5554521"/>
                </a:lnTo>
                <a:cubicBezTo>
                  <a:pt x="11095792" y="5554521"/>
                  <a:pt x="11098121" y="5554521"/>
                  <a:pt x="11102778" y="5554521"/>
                </a:cubicBezTo>
                <a:cubicBezTo>
                  <a:pt x="11107435" y="5554521"/>
                  <a:pt x="11114423" y="5554521"/>
                  <a:pt x="11123740" y="5554521"/>
                </a:cubicBezTo>
                <a:cubicBezTo>
                  <a:pt x="11142373" y="5554521"/>
                  <a:pt x="11142373" y="5559178"/>
                  <a:pt x="11123740" y="5568495"/>
                </a:cubicBezTo>
                <a:cubicBezTo>
                  <a:pt x="11114423" y="5577811"/>
                  <a:pt x="11112096" y="5584799"/>
                  <a:pt x="11116754" y="5589456"/>
                </a:cubicBezTo>
                <a:cubicBezTo>
                  <a:pt x="11121411" y="5594115"/>
                  <a:pt x="11133058" y="5587127"/>
                  <a:pt x="11151688" y="5568495"/>
                </a:cubicBezTo>
                <a:lnTo>
                  <a:pt x="11235536" y="5512598"/>
                </a:lnTo>
                <a:lnTo>
                  <a:pt x="11221562" y="5526571"/>
                </a:lnTo>
                <a:cubicBezTo>
                  <a:pt x="11212244" y="5545204"/>
                  <a:pt x="11207588" y="5559178"/>
                  <a:pt x="11207588" y="5568495"/>
                </a:cubicBezTo>
                <a:lnTo>
                  <a:pt x="11165664" y="5610418"/>
                </a:lnTo>
                <a:lnTo>
                  <a:pt x="11137715" y="5638367"/>
                </a:lnTo>
                <a:lnTo>
                  <a:pt x="11109766" y="5652343"/>
                </a:lnTo>
                <a:cubicBezTo>
                  <a:pt x="11100449" y="5661657"/>
                  <a:pt x="11095792" y="5670976"/>
                  <a:pt x="11095792" y="5680290"/>
                </a:cubicBezTo>
                <a:lnTo>
                  <a:pt x="11081816" y="5680290"/>
                </a:lnTo>
                <a:cubicBezTo>
                  <a:pt x="11081816" y="5680290"/>
                  <a:pt x="11077159" y="5684950"/>
                  <a:pt x="11067841" y="5694266"/>
                </a:cubicBezTo>
                <a:cubicBezTo>
                  <a:pt x="11067841" y="5694266"/>
                  <a:pt x="11067841" y="5689607"/>
                  <a:pt x="11067841" y="5680290"/>
                </a:cubicBezTo>
                <a:cubicBezTo>
                  <a:pt x="11067841" y="5670976"/>
                  <a:pt x="11072500" y="5661657"/>
                  <a:pt x="11081816" y="5652343"/>
                </a:cubicBezTo>
                <a:lnTo>
                  <a:pt x="11081816" y="5638367"/>
                </a:lnTo>
                <a:cubicBezTo>
                  <a:pt x="11063183" y="5647684"/>
                  <a:pt x="11053869" y="5657000"/>
                  <a:pt x="11053869" y="5666317"/>
                </a:cubicBezTo>
                <a:cubicBezTo>
                  <a:pt x="11039893" y="5687278"/>
                  <a:pt x="11025917" y="5700379"/>
                  <a:pt x="11011944" y="5705620"/>
                </a:cubicBezTo>
                <a:lnTo>
                  <a:pt x="11007690" y="5706418"/>
                </a:lnTo>
                <a:lnTo>
                  <a:pt x="11010197" y="5704747"/>
                </a:lnTo>
                <a:cubicBezTo>
                  <a:pt x="11011362" y="5702418"/>
                  <a:pt x="11011944" y="5698923"/>
                  <a:pt x="11011944" y="5694266"/>
                </a:cubicBezTo>
                <a:lnTo>
                  <a:pt x="10997970" y="5694266"/>
                </a:lnTo>
                <a:cubicBezTo>
                  <a:pt x="10988652" y="5703583"/>
                  <a:pt x="10983994" y="5712899"/>
                  <a:pt x="10983994" y="5722216"/>
                </a:cubicBezTo>
                <a:cubicBezTo>
                  <a:pt x="10983994" y="5722216"/>
                  <a:pt x="10983994" y="5726873"/>
                  <a:pt x="10983994" y="5736189"/>
                </a:cubicBezTo>
                <a:cubicBezTo>
                  <a:pt x="10974678" y="5745506"/>
                  <a:pt x="10970020" y="5754822"/>
                  <a:pt x="10970020" y="5764139"/>
                </a:cubicBezTo>
                <a:cubicBezTo>
                  <a:pt x="10970020" y="5773455"/>
                  <a:pt x="10970020" y="5778113"/>
                  <a:pt x="10970020" y="5778113"/>
                </a:cubicBezTo>
                <a:cubicBezTo>
                  <a:pt x="10960704" y="5778113"/>
                  <a:pt x="10956047" y="5778113"/>
                  <a:pt x="10956047" y="5778113"/>
                </a:cubicBezTo>
                <a:cubicBezTo>
                  <a:pt x="10956047" y="5787429"/>
                  <a:pt x="10963033" y="5792088"/>
                  <a:pt x="10977008" y="5792088"/>
                </a:cubicBezTo>
                <a:cubicBezTo>
                  <a:pt x="10990982" y="5792088"/>
                  <a:pt x="10997970" y="5796746"/>
                  <a:pt x="10997970" y="5806062"/>
                </a:cubicBezTo>
                <a:cubicBezTo>
                  <a:pt x="10997970" y="5815379"/>
                  <a:pt x="11002627" y="5820036"/>
                  <a:pt x="11011944" y="5820036"/>
                </a:cubicBezTo>
                <a:cubicBezTo>
                  <a:pt x="11011944" y="5820036"/>
                  <a:pt x="11007286" y="5827024"/>
                  <a:pt x="10997970" y="5840999"/>
                </a:cubicBezTo>
                <a:cubicBezTo>
                  <a:pt x="10988652" y="5854973"/>
                  <a:pt x="10974678" y="5868947"/>
                  <a:pt x="10956047" y="5882923"/>
                </a:cubicBezTo>
                <a:cubicBezTo>
                  <a:pt x="10937414" y="5896896"/>
                  <a:pt x="10923438" y="5908543"/>
                  <a:pt x="10914122" y="5917858"/>
                </a:cubicBezTo>
                <a:cubicBezTo>
                  <a:pt x="10904805" y="5927174"/>
                  <a:pt x="10900148" y="5936491"/>
                  <a:pt x="10900148" y="5945807"/>
                </a:cubicBezTo>
                <a:cubicBezTo>
                  <a:pt x="10900148" y="5955124"/>
                  <a:pt x="10893160" y="5957453"/>
                  <a:pt x="10879186" y="5952795"/>
                </a:cubicBezTo>
                <a:cubicBezTo>
                  <a:pt x="10865210" y="5948136"/>
                  <a:pt x="10858225" y="5945807"/>
                  <a:pt x="10858225" y="5945807"/>
                </a:cubicBezTo>
                <a:lnTo>
                  <a:pt x="10872198" y="5917858"/>
                </a:lnTo>
                <a:cubicBezTo>
                  <a:pt x="10900148" y="5889909"/>
                  <a:pt x="10900148" y="5880594"/>
                  <a:pt x="10872198" y="5889909"/>
                </a:cubicBezTo>
                <a:cubicBezTo>
                  <a:pt x="10862882" y="5899225"/>
                  <a:pt x="10853567" y="5910872"/>
                  <a:pt x="10844249" y="5924846"/>
                </a:cubicBezTo>
                <a:cubicBezTo>
                  <a:pt x="10834932" y="5938820"/>
                  <a:pt x="10820959" y="5955124"/>
                  <a:pt x="10802326" y="5973757"/>
                </a:cubicBezTo>
                <a:cubicBezTo>
                  <a:pt x="10802326" y="5983073"/>
                  <a:pt x="10793009" y="5997047"/>
                  <a:pt x="10774376" y="6015680"/>
                </a:cubicBezTo>
                <a:cubicBezTo>
                  <a:pt x="10746429" y="6043630"/>
                  <a:pt x="10732453" y="6062263"/>
                  <a:pt x="10732453" y="6071579"/>
                </a:cubicBezTo>
                <a:cubicBezTo>
                  <a:pt x="10741771" y="6071579"/>
                  <a:pt x="10741771" y="6076236"/>
                  <a:pt x="10732453" y="6085553"/>
                </a:cubicBezTo>
                <a:cubicBezTo>
                  <a:pt x="10704503" y="6085553"/>
                  <a:pt x="10695187" y="6094869"/>
                  <a:pt x="10704503" y="6113502"/>
                </a:cubicBezTo>
                <a:cubicBezTo>
                  <a:pt x="10713822" y="6113502"/>
                  <a:pt x="10725467" y="6108843"/>
                  <a:pt x="10739441" y="6099528"/>
                </a:cubicBezTo>
                <a:lnTo>
                  <a:pt x="10748423" y="6093540"/>
                </a:lnTo>
                <a:lnTo>
                  <a:pt x="10746429" y="6099528"/>
                </a:lnTo>
                <a:lnTo>
                  <a:pt x="10704503" y="6141452"/>
                </a:lnTo>
                <a:cubicBezTo>
                  <a:pt x="10695187" y="6141452"/>
                  <a:pt x="10681213" y="6146109"/>
                  <a:pt x="10662580" y="6155426"/>
                </a:cubicBezTo>
                <a:cubicBezTo>
                  <a:pt x="10662580" y="6155426"/>
                  <a:pt x="10657923" y="6157754"/>
                  <a:pt x="10648606" y="6162413"/>
                </a:cubicBezTo>
                <a:cubicBezTo>
                  <a:pt x="10639288" y="6167073"/>
                  <a:pt x="10632302" y="6169401"/>
                  <a:pt x="10627645" y="6169401"/>
                </a:cubicBezTo>
                <a:cubicBezTo>
                  <a:pt x="10622988" y="6169401"/>
                  <a:pt x="10616000" y="6174058"/>
                  <a:pt x="10606683" y="6183375"/>
                </a:cubicBezTo>
                <a:cubicBezTo>
                  <a:pt x="10606683" y="6192691"/>
                  <a:pt x="10604353" y="6202008"/>
                  <a:pt x="10599695" y="6211324"/>
                </a:cubicBezTo>
                <a:cubicBezTo>
                  <a:pt x="10595038" y="6220641"/>
                  <a:pt x="10595038" y="6227627"/>
                  <a:pt x="10599695" y="6232286"/>
                </a:cubicBezTo>
                <a:cubicBezTo>
                  <a:pt x="10604353" y="6236945"/>
                  <a:pt x="10611340" y="6239274"/>
                  <a:pt x="10620657" y="6239274"/>
                </a:cubicBezTo>
                <a:lnTo>
                  <a:pt x="10606683" y="6253248"/>
                </a:lnTo>
                <a:lnTo>
                  <a:pt x="10592708" y="6309147"/>
                </a:lnTo>
                <a:cubicBezTo>
                  <a:pt x="10602024" y="6309147"/>
                  <a:pt x="10604353" y="6311475"/>
                  <a:pt x="10599695" y="6316133"/>
                </a:cubicBezTo>
                <a:cubicBezTo>
                  <a:pt x="10595038" y="6320792"/>
                  <a:pt x="10585720" y="6323120"/>
                  <a:pt x="10571746" y="6323120"/>
                </a:cubicBezTo>
                <a:cubicBezTo>
                  <a:pt x="10557772" y="6323120"/>
                  <a:pt x="10548454" y="6318461"/>
                  <a:pt x="10543796" y="6309147"/>
                </a:cubicBezTo>
                <a:cubicBezTo>
                  <a:pt x="10539139" y="6299830"/>
                  <a:pt x="10527492" y="6299830"/>
                  <a:pt x="10508861" y="6309147"/>
                </a:cubicBezTo>
                <a:lnTo>
                  <a:pt x="10452962" y="6337094"/>
                </a:lnTo>
                <a:lnTo>
                  <a:pt x="10425013" y="6379019"/>
                </a:lnTo>
                <a:cubicBezTo>
                  <a:pt x="10397063" y="6406969"/>
                  <a:pt x="10383089" y="6423271"/>
                  <a:pt x="10383089" y="6427930"/>
                </a:cubicBezTo>
                <a:cubicBezTo>
                  <a:pt x="10383089" y="6432588"/>
                  <a:pt x="10373773" y="6444233"/>
                  <a:pt x="10355140" y="6462866"/>
                </a:cubicBezTo>
                <a:lnTo>
                  <a:pt x="10327191" y="6504789"/>
                </a:lnTo>
                <a:cubicBezTo>
                  <a:pt x="10327191" y="6504789"/>
                  <a:pt x="10313217" y="6518765"/>
                  <a:pt x="10285267" y="6546714"/>
                </a:cubicBezTo>
                <a:cubicBezTo>
                  <a:pt x="10275951" y="6556031"/>
                  <a:pt x="10266636" y="6567676"/>
                  <a:pt x="10257318" y="6581649"/>
                </a:cubicBezTo>
                <a:cubicBezTo>
                  <a:pt x="10248001" y="6595623"/>
                  <a:pt x="10243344" y="6602611"/>
                  <a:pt x="10243344" y="6602611"/>
                </a:cubicBezTo>
                <a:cubicBezTo>
                  <a:pt x="10224711" y="6621244"/>
                  <a:pt x="10206078" y="6642205"/>
                  <a:pt x="10187445" y="6665498"/>
                </a:cubicBezTo>
                <a:cubicBezTo>
                  <a:pt x="10168814" y="6688788"/>
                  <a:pt x="10159498" y="6700433"/>
                  <a:pt x="10159498" y="6700433"/>
                </a:cubicBezTo>
                <a:lnTo>
                  <a:pt x="10145522" y="6714407"/>
                </a:lnTo>
                <a:lnTo>
                  <a:pt x="10131548" y="6728382"/>
                </a:lnTo>
                <a:cubicBezTo>
                  <a:pt x="10140865" y="6737699"/>
                  <a:pt x="10140865" y="6742356"/>
                  <a:pt x="10131548" y="6742356"/>
                </a:cubicBezTo>
                <a:lnTo>
                  <a:pt x="10117572" y="6742356"/>
                </a:lnTo>
                <a:cubicBezTo>
                  <a:pt x="10117572" y="6742356"/>
                  <a:pt x="10117572" y="6747015"/>
                  <a:pt x="10117572" y="6756332"/>
                </a:cubicBezTo>
                <a:cubicBezTo>
                  <a:pt x="10108256" y="6756332"/>
                  <a:pt x="10103599" y="6751675"/>
                  <a:pt x="10103599" y="6742356"/>
                </a:cubicBezTo>
                <a:lnTo>
                  <a:pt x="10089625" y="6742356"/>
                </a:lnTo>
                <a:cubicBezTo>
                  <a:pt x="10089625" y="6751675"/>
                  <a:pt x="10091954" y="6760989"/>
                  <a:pt x="10096611" y="6770306"/>
                </a:cubicBezTo>
                <a:cubicBezTo>
                  <a:pt x="10101268" y="6779622"/>
                  <a:pt x="10101268" y="6786610"/>
                  <a:pt x="10096611" y="6791267"/>
                </a:cubicBezTo>
                <a:cubicBezTo>
                  <a:pt x="10091954" y="6795926"/>
                  <a:pt x="10087294" y="6795926"/>
                  <a:pt x="10082637" y="6791267"/>
                </a:cubicBezTo>
                <a:cubicBezTo>
                  <a:pt x="10077980" y="6786610"/>
                  <a:pt x="10075649" y="6779622"/>
                  <a:pt x="10075649" y="6770306"/>
                </a:cubicBezTo>
                <a:lnTo>
                  <a:pt x="10103599" y="6714407"/>
                </a:lnTo>
                <a:cubicBezTo>
                  <a:pt x="10103599" y="6714407"/>
                  <a:pt x="10108256" y="6709749"/>
                  <a:pt x="10117572" y="6700433"/>
                </a:cubicBezTo>
                <a:cubicBezTo>
                  <a:pt x="10117572" y="6691117"/>
                  <a:pt x="10119903" y="6681802"/>
                  <a:pt x="10124560" y="6672484"/>
                </a:cubicBezTo>
                <a:cubicBezTo>
                  <a:pt x="10129218" y="6663167"/>
                  <a:pt x="10136205" y="6658510"/>
                  <a:pt x="10145522" y="6658510"/>
                </a:cubicBezTo>
                <a:lnTo>
                  <a:pt x="10145522" y="6630560"/>
                </a:lnTo>
                <a:cubicBezTo>
                  <a:pt x="10145522" y="6621244"/>
                  <a:pt x="10150179" y="6611929"/>
                  <a:pt x="10159498" y="6602611"/>
                </a:cubicBezTo>
                <a:lnTo>
                  <a:pt x="10173471" y="6602611"/>
                </a:lnTo>
                <a:lnTo>
                  <a:pt x="10187445" y="6588637"/>
                </a:lnTo>
                <a:cubicBezTo>
                  <a:pt x="10196764" y="6570004"/>
                  <a:pt x="10196764" y="6560688"/>
                  <a:pt x="10187445" y="6560688"/>
                </a:cubicBezTo>
                <a:cubicBezTo>
                  <a:pt x="10196764" y="6560688"/>
                  <a:pt x="10213066" y="6546714"/>
                  <a:pt x="10236356" y="6518765"/>
                </a:cubicBezTo>
                <a:cubicBezTo>
                  <a:pt x="10259648" y="6490815"/>
                  <a:pt x="10271294" y="6476841"/>
                  <a:pt x="10271294" y="6476841"/>
                </a:cubicBezTo>
                <a:cubicBezTo>
                  <a:pt x="10271294" y="6476841"/>
                  <a:pt x="10271294" y="6472182"/>
                  <a:pt x="10271294" y="6462866"/>
                </a:cubicBezTo>
                <a:cubicBezTo>
                  <a:pt x="10271294" y="6453549"/>
                  <a:pt x="10275951" y="6448892"/>
                  <a:pt x="10285267" y="6448892"/>
                </a:cubicBezTo>
                <a:lnTo>
                  <a:pt x="10299243" y="6420942"/>
                </a:lnTo>
                <a:lnTo>
                  <a:pt x="10285267" y="6420942"/>
                </a:lnTo>
                <a:cubicBezTo>
                  <a:pt x="10257318" y="6430259"/>
                  <a:pt x="10234028" y="6453549"/>
                  <a:pt x="10215395" y="6490815"/>
                </a:cubicBezTo>
                <a:lnTo>
                  <a:pt x="10201421" y="6518765"/>
                </a:lnTo>
                <a:cubicBezTo>
                  <a:pt x="10201421" y="6518765"/>
                  <a:pt x="10196764" y="6518765"/>
                  <a:pt x="10187445" y="6518765"/>
                </a:cubicBezTo>
                <a:cubicBezTo>
                  <a:pt x="10187445" y="6528081"/>
                  <a:pt x="10182788" y="6532738"/>
                  <a:pt x="10173471" y="6532738"/>
                </a:cubicBezTo>
                <a:cubicBezTo>
                  <a:pt x="10173471" y="6532738"/>
                  <a:pt x="10171141" y="6535069"/>
                  <a:pt x="10166484" y="6539726"/>
                </a:cubicBezTo>
                <a:cubicBezTo>
                  <a:pt x="10161826" y="6544385"/>
                  <a:pt x="10159498" y="6551371"/>
                  <a:pt x="10159498" y="6560688"/>
                </a:cubicBezTo>
                <a:cubicBezTo>
                  <a:pt x="10159498" y="6579321"/>
                  <a:pt x="10157167" y="6588637"/>
                  <a:pt x="10152510" y="6588637"/>
                </a:cubicBezTo>
                <a:cubicBezTo>
                  <a:pt x="10147852" y="6588637"/>
                  <a:pt x="10136205" y="6593295"/>
                  <a:pt x="10117572" y="6602611"/>
                </a:cubicBezTo>
                <a:cubicBezTo>
                  <a:pt x="10098941" y="6630560"/>
                  <a:pt x="10084966" y="6639877"/>
                  <a:pt x="10075649" y="6630560"/>
                </a:cubicBezTo>
                <a:cubicBezTo>
                  <a:pt x="10075649" y="6621244"/>
                  <a:pt x="10089625" y="6602611"/>
                  <a:pt x="10117572" y="6574662"/>
                </a:cubicBezTo>
                <a:cubicBezTo>
                  <a:pt x="10136205" y="6556031"/>
                  <a:pt x="10150179" y="6542055"/>
                  <a:pt x="10159498" y="6532738"/>
                </a:cubicBezTo>
                <a:cubicBezTo>
                  <a:pt x="10168814" y="6523422"/>
                  <a:pt x="10173471" y="6518765"/>
                  <a:pt x="10173471" y="6518765"/>
                </a:cubicBezTo>
                <a:lnTo>
                  <a:pt x="10201421" y="6476841"/>
                </a:lnTo>
                <a:cubicBezTo>
                  <a:pt x="10220052" y="6448892"/>
                  <a:pt x="10227040" y="6432588"/>
                  <a:pt x="10222382" y="6427930"/>
                </a:cubicBezTo>
                <a:cubicBezTo>
                  <a:pt x="10217725" y="6423271"/>
                  <a:pt x="10220052" y="6420942"/>
                  <a:pt x="10229370" y="6420942"/>
                </a:cubicBezTo>
                <a:cubicBezTo>
                  <a:pt x="10238687" y="6420942"/>
                  <a:pt x="10243344" y="6416283"/>
                  <a:pt x="10243344" y="6406969"/>
                </a:cubicBezTo>
                <a:cubicBezTo>
                  <a:pt x="10252661" y="6397652"/>
                  <a:pt x="10257318" y="6390664"/>
                  <a:pt x="10257318" y="6386005"/>
                </a:cubicBezTo>
                <a:cubicBezTo>
                  <a:pt x="10257318" y="6381348"/>
                  <a:pt x="10261975" y="6383677"/>
                  <a:pt x="10271294" y="6392993"/>
                </a:cubicBezTo>
                <a:cubicBezTo>
                  <a:pt x="10271294" y="6392993"/>
                  <a:pt x="10271294" y="6388334"/>
                  <a:pt x="10271294" y="6379019"/>
                </a:cubicBezTo>
                <a:cubicBezTo>
                  <a:pt x="10261975" y="6379019"/>
                  <a:pt x="10252661" y="6379019"/>
                  <a:pt x="10243344" y="6379019"/>
                </a:cubicBezTo>
                <a:cubicBezTo>
                  <a:pt x="10234028" y="6379019"/>
                  <a:pt x="10227040" y="6383677"/>
                  <a:pt x="10222382" y="6392993"/>
                </a:cubicBezTo>
                <a:cubicBezTo>
                  <a:pt x="10217725" y="6402310"/>
                  <a:pt x="10210737" y="6404638"/>
                  <a:pt x="10201421" y="6399981"/>
                </a:cubicBezTo>
                <a:cubicBezTo>
                  <a:pt x="10192102" y="6395322"/>
                  <a:pt x="10187445" y="6397652"/>
                  <a:pt x="10187445" y="6406969"/>
                </a:cubicBezTo>
                <a:cubicBezTo>
                  <a:pt x="10187445" y="6416283"/>
                  <a:pt x="10187445" y="6423271"/>
                  <a:pt x="10187445" y="6427930"/>
                </a:cubicBezTo>
                <a:cubicBezTo>
                  <a:pt x="10187445" y="6432588"/>
                  <a:pt x="10187445" y="6434916"/>
                  <a:pt x="10187445" y="6434916"/>
                </a:cubicBezTo>
                <a:cubicBezTo>
                  <a:pt x="10187445" y="6434916"/>
                  <a:pt x="10185116" y="6437245"/>
                  <a:pt x="10180459" y="6441904"/>
                </a:cubicBezTo>
                <a:cubicBezTo>
                  <a:pt x="10175802" y="6446563"/>
                  <a:pt x="10173471" y="6448892"/>
                  <a:pt x="10173471" y="6448892"/>
                </a:cubicBezTo>
                <a:cubicBezTo>
                  <a:pt x="10164155" y="6448892"/>
                  <a:pt x="10150179" y="6455878"/>
                  <a:pt x="10131548" y="6469854"/>
                </a:cubicBezTo>
                <a:cubicBezTo>
                  <a:pt x="10112915" y="6483827"/>
                  <a:pt x="10103599" y="6495474"/>
                  <a:pt x="10103599" y="6504789"/>
                </a:cubicBezTo>
                <a:cubicBezTo>
                  <a:pt x="10103599" y="6514107"/>
                  <a:pt x="10098941" y="6518765"/>
                  <a:pt x="10089625" y="6518765"/>
                </a:cubicBezTo>
                <a:lnTo>
                  <a:pt x="10103599" y="6532738"/>
                </a:lnTo>
                <a:cubicBezTo>
                  <a:pt x="10112915" y="6532738"/>
                  <a:pt x="10117572" y="6532738"/>
                  <a:pt x="10117572" y="6532738"/>
                </a:cubicBezTo>
                <a:cubicBezTo>
                  <a:pt x="10126891" y="6523422"/>
                  <a:pt x="10129218" y="6523422"/>
                  <a:pt x="10124560" y="6532738"/>
                </a:cubicBezTo>
                <a:cubicBezTo>
                  <a:pt x="10119903" y="6542055"/>
                  <a:pt x="10117572" y="6546714"/>
                  <a:pt x="10117572" y="6546714"/>
                </a:cubicBezTo>
                <a:lnTo>
                  <a:pt x="10103599" y="6560688"/>
                </a:lnTo>
                <a:cubicBezTo>
                  <a:pt x="10094282" y="6570004"/>
                  <a:pt x="10084966" y="6579321"/>
                  <a:pt x="10075649" y="6588637"/>
                </a:cubicBezTo>
                <a:lnTo>
                  <a:pt x="10047700" y="6616587"/>
                </a:lnTo>
                <a:cubicBezTo>
                  <a:pt x="10047700" y="6625903"/>
                  <a:pt x="10040714" y="6635219"/>
                  <a:pt x="10026738" y="6644534"/>
                </a:cubicBezTo>
                <a:cubicBezTo>
                  <a:pt x="10012764" y="6653852"/>
                  <a:pt x="10005777" y="6660838"/>
                  <a:pt x="10005777" y="6665498"/>
                </a:cubicBezTo>
                <a:cubicBezTo>
                  <a:pt x="10005777" y="6670155"/>
                  <a:pt x="10001119" y="6672484"/>
                  <a:pt x="9991803" y="6672484"/>
                </a:cubicBezTo>
                <a:cubicBezTo>
                  <a:pt x="9982484" y="6672484"/>
                  <a:pt x="9977827" y="6672484"/>
                  <a:pt x="9977827" y="6672484"/>
                </a:cubicBezTo>
                <a:cubicBezTo>
                  <a:pt x="9977827" y="6644534"/>
                  <a:pt x="9996460" y="6630560"/>
                  <a:pt x="10033726" y="6630560"/>
                </a:cubicBezTo>
                <a:cubicBezTo>
                  <a:pt x="10033726" y="6630560"/>
                  <a:pt x="10033726" y="6625903"/>
                  <a:pt x="10033726" y="6616587"/>
                </a:cubicBezTo>
                <a:lnTo>
                  <a:pt x="10005777" y="6630560"/>
                </a:lnTo>
                <a:lnTo>
                  <a:pt x="9977827" y="6644534"/>
                </a:lnTo>
                <a:lnTo>
                  <a:pt x="9963853" y="6630560"/>
                </a:lnTo>
                <a:cubicBezTo>
                  <a:pt x="9963853" y="6639877"/>
                  <a:pt x="9963853" y="6644534"/>
                  <a:pt x="9963853" y="6644534"/>
                </a:cubicBezTo>
                <a:cubicBezTo>
                  <a:pt x="9963853" y="6644534"/>
                  <a:pt x="9963853" y="6649193"/>
                  <a:pt x="9963853" y="6658510"/>
                </a:cubicBezTo>
                <a:cubicBezTo>
                  <a:pt x="9963853" y="6658510"/>
                  <a:pt x="9961523" y="6658510"/>
                  <a:pt x="9956865" y="6658510"/>
                </a:cubicBezTo>
                <a:cubicBezTo>
                  <a:pt x="9952208" y="6658510"/>
                  <a:pt x="9949878" y="6660838"/>
                  <a:pt x="9949878" y="6665498"/>
                </a:cubicBezTo>
                <a:cubicBezTo>
                  <a:pt x="9949878" y="6670155"/>
                  <a:pt x="9945220" y="6672484"/>
                  <a:pt x="9935904" y="6672484"/>
                </a:cubicBezTo>
                <a:cubicBezTo>
                  <a:pt x="9935904" y="6681802"/>
                  <a:pt x="9931247" y="6686459"/>
                  <a:pt x="9921930" y="6686459"/>
                </a:cubicBezTo>
                <a:lnTo>
                  <a:pt x="9893981" y="6728382"/>
                </a:lnTo>
                <a:cubicBezTo>
                  <a:pt x="9893981" y="6728382"/>
                  <a:pt x="9898638" y="6728382"/>
                  <a:pt x="9907954" y="6728382"/>
                </a:cubicBezTo>
                <a:lnTo>
                  <a:pt x="9907954" y="6742356"/>
                </a:lnTo>
                <a:lnTo>
                  <a:pt x="9907954" y="6756332"/>
                </a:lnTo>
                <a:lnTo>
                  <a:pt x="9921930" y="6756332"/>
                </a:lnTo>
                <a:cubicBezTo>
                  <a:pt x="9912612" y="6765648"/>
                  <a:pt x="9903297" y="6770306"/>
                  <a:pt x="9893981" y="6770306"/>
                </a:cubicBezTo>
                <a:cubicBezTo>
                  <a:pt x="9893981" y="6760989"/>
                  <a:pt x="9891650" y="6756332"/>
                  <a:pt x="9886993" y="6756332"/>
                </a:cubicBezTo>
                <a:cubicBezTo>
                  <a:pt x="9882335" y="6756332"/>
                  <a:pt x="9880005" y="6751675"/>
                  <a:pt x="9880005" y="6742356"/>
                </a:cubicBezTo>
                <a:cubicBezTo>
                  <a:pt x="9880005" y="6742356"/>
                  <a:pt x="9873019" y="6749344"/>
                  <a:pt x="9859043" y="6763318"/>
                </a:cubicBezTo>
                <a:cubicBezTo>
                  <a:pt x="9845070" y="6777294"/>
                  <a:pt x="9831096" y="6793598"/>
                  <a:pt x="9817120" y="6812229"/>
                </a:cubicBezTo>
                <a:cubicBezTo>
                  <a:pt x="9803146" y="6830862"/>
                  <a:pt x="9796158" y="6842509"/>
                  <a:pt x="9796158" y="6847166"/>
                </a:cubicBezTo>
                <a:cubicBezTo>
                  <a:pt x="9796158" y="6851824"/>
                  <a:pt x="9793828" y="6856483"/>
                  <a:pt x="9789171" y="6861140"/>
                </a:cubicBezTo>
                <a:cubicBezTo>
                  <a:pt x="9784513" y="6865799"/>
                  <a:pt x="9777525" y="6868128"/>
                  <a:pt x="9768209" y="6868128"/>
                </a:cubicBezTo>
                <a:cubicBezTo>
                  <a:pt x="9758893" y="6868128"/>
                  <a:pt x="9749578" y="6872787"/>
                  <a:pt x="9740260" y="6882102"/>
                </a:cubicBezTo>
                <a:cubicBezTo>
                  <a:pt x="9730943" y="6891420"/>
                  <a:pt x="9726286" y="6896077"/>
                  <a:pt x="9726286" y="6896077"/>
                </a:cubicBezTo>
                <a:lnTo>
                  <a:pt x="9726286" y="6910051"/>
                </a:lnTo>
                <a:cubicBezTo>
                  <a:pt x="9735602" y="6919368"/>
                  <a:pt x="9740260" y="6924027"/>
                  <a:pt x="9740260" y="6924027"/>
                </a:cubicBezTo>
                <a:cubicBezTo>
                  <a:pt x="9740260" y="6924027"/>
                  <a:pt x="9735602" y="6924027"/>
                  <a:pt x="9726286" y="6924027"/>
                </a:cubicBezTo>
                <a:cubicBezTo>
                  <a:pt x="9707653" y="6933343"/>
                  <a:pt x="9702994" y="6942660"/>
                  <a:pt x="9712312" y="6951974"/>
                </a:cubicBezTo>
                <a:lnTo>
                  <a:pt x="9726286" y="6965950"/>
                </a:lnTo>
                <a:cubicBezTo>
                  <a:pt x="9726286" y="6956633"/>
                  <a:pt x="9733274" y="6949646"/>
                  <a:pt x="9747247" y="6944988"/>
                </a:cubicBezTo>
                <a:cubicBezTo>
                  <a:pt x="9761221" y="6940331"/>
                  <a:pt x="9772866" y="6938001"/>
                  <a:pt x="9782185" y="6938001"/>
                </a:cubicBezTo>
                <a:cubicBezTo>
                  <a:pt x="9782185" y="6928684"/>
                  <a:pt x="9782185" y="6924027"/>
                  <a:pt x="9782185" y="6924027"/>
                </a:cubicBezTo>
                <a:cubicBezTo>
                  <a:pt x="9782185" y="6924027"/>
                  <a:pt x="9786842" y="6924027"/>
                  <a:pt x="9796158" y="6924027"/>
                </a:cubicBezTo>
                <a:cubicBezTo>
                  <a:pt x="9796158" y="6924027"/>
                  <a:pt x="9800816" y="6919368"/>
                  <a:pt x="9810132" y="6910051"/>
                </a:cubicBezTo>
                <a:lnTo>
                  <a:pt x="9824108" y="6896077"/>
                </a:lnTo>
                <a:cubicBezTo>
                  <a:pt x="9833424" y="6896077"/>
                  <a:pt x="9847400" y="6884432"/>
                  <a:pt x="9866031" y="6861140"/>
                </a:cubicBezTo>
                <a:cubicBezTo>
                  <a:pt x="9884664" y="6837850"/>
                  <a:pt x="9898638" y="6830862"/>
                  <a:pt x="9907954" y="6840178"/>
                </a:cubicBezTo>
                <a:lnTo>
                  <a:pt x="9824108" y="6910051"/>
                </a:lnTo>
                <a:cubicBezTo>
                  <a:pt x="9824108" y="6910051"/>
                  <a:pt x="9821777" y="6910051"/>
                  <a:pt x="9817120" y="6910051"/>
                </a:cubicBezTo>
                <a:cubicBezTo>
                  <a:pt x="9812463" y="6910051"/>
                  <a:pt x="9810132" y="6914710"/>
                  <a:pt x="9810132" y="6924027"/>
                </a:cubicBezTo>
                <a:cubicBezTo>
                  <a:pt x="9810132" y="6924027"/>
                  <a:pt x="9807804" y="6924027"/>
                  <a:pt x="9803146" y="6924027"/>
                </a:cubicBezTo>
                <a:cubicBezTo>
                  <a:pt x="9798489" y="6924027"/>
                  <a:pt x="9796158" y="6926355"/>
                  <a:pt x="9796158" y="6931013"/>
                </a:cubicBezTo>
                <a:cubicBezTo>
                  <a:pt x="9796158" y="6935672"/>
                  <a:pt x="9800816" y="6938001"/>
                  <a:pt x="9810132" y="6938001"/>
                </a:cubicBezTo>
                <a:lnTo>
                  <a:pt x="9810132" y="6951974"/>
                </a:lnTo>
                <a:cubicBezTo>
                  <a:pt x="9800816" y="6951974"/>
                  <a:pt x="9793828" y="6951974"/>
                  <a:pt x="9789171" y="6951974"/>
                </a:cubicBezTo>
                <a:cubicBezTo>
                  <a:pt x="9784513" y="6951974"/>
                  <a:pt x="9782185" y="6951974"/>
                  <a:pt x="9782185" y="6951974"/>
                </a:cubicBezTo>
                <a:cubicBezTo>
                  <a:pt x="9782185" y="6951974"/>
                  <a:pt x="9782185" y="6956633"/>
                  <a:pt x="9782185" y="6965950"/>
                </a:cubicBezTo>
                <a:cubicBezTo>
                  <a:pt x="9791501" y="6975266"/>
                  <a:pt x="9793828" y="6984583"/>
                  <a:pt x="9789171" y="6993899"/>
                </a:cubicBezTo>
                <a:cubicBezTo>
                  <a:pt x="9784513" y="7003216"/>
                  <a:pt x="9772866" y="7017190"/>
                  <a:pt x="9754235" y="7035823"/>
                </a:cubicBezTo>
                <a:lnTo>
                  <a:pt x="9740260" y="7063772"/>
                </a:lnTo>
                <a:cubicBezTo>
                  <a:pt x="9740260" y="7073089"/>
                  <a:pt x="9733274" y="7077746"/>
                  <a:pt x="9719298" y="7077746"/>
                </a:cubicBezTo>
                <a:cubicBezTo>
                  <a:pt x="9705324" y="7077746"/>
                  <a:pt x="9693679" y="7082405"/>
                  <a:pt x="9684363" y="7091720"/>
                </a:cubicBezTo>
                <a:lnTo>
                  <a:pt x="9670387" y="7091720"/>
                </a:lnTo>
                <a:cubicBezTo>
                  <a:pt x="9670387" y="7082405"/>
                  <a:pt x="9675044" y="7073089"/>
                  <a:pt x="9684363" y="7063772"/>
                </a:cubicBezTo>
                <a:cubicBezTo>
                  <a:pt x="9693679" y="7035823"/>
                  <a:pt x="9700667" y="7021847"/>
                  <a:pt x="9705324" y="7021847"/>
                </a:cubicBezTo>
                <a:cubicBezTo>
                  <a:pt x="9709981" y="7021847"/>
                  <a:pt x="9712312" y="7017190"/>
                  <a:pt x="9712312" y="7007873"/>
                </a:cubicBezTo>
                <a:lnTo>
                  <a:pt x="9642439" y="7091720"/>
                </a:lnTo>
                <a:cubicBezTo>
                  <a:pt x="9633121" y="7091720"/>
                  <a:pt x="9623806" y="7101038"/>
                  <a:pt x="9614490" y="7119669"/>
                </a:cubicBezTo>
                <a:lnTo>
                  <a:pt x="9544617" y="7161592"/>
                </a:lnTo>
                <a:cubicBezTo>
                  <a:pt x="9544617" y="7161592"/>
                  <a:pt x="9535299" y="7173239"/>
                  <a:pt x="9516668" y="7196530"/>
                </a:cubicBezTo>
                <a:cubicBezTo>
                  <a:pt x="9498035" y="7219822"/>
                  <a:pt x="9488718" y="7236124"/>
                  <a:pt x="9488718" y="7245441"/>
                </a:cubicBezTo>
                <a:lnTo>
                  <a:pt x="9488718" y="7259415"/>
                </a:lnTo>
                <a:cubicBezTo>
                  <a:pt x="9488718" y="7250100"/>
                  <a:pt x="9479402" y="7254757"/>
                  <a:pt x="9460769" y="7273390"/>
                </a:cubicBezTo>
                <a:cubicBezTo>
                  <a:pt x="9442138" y="7292023"/>
                  <a:pt x="9432819" y="7301340"/>
                  <a:pt x="9432819" y="7301340"/>
                </a:cubicBezTo>
                <a:cubicBezTo>
                  <a:pt x="9432819" y="7301340"/>
                  <a:pt x="9428162" y="7305997"/>
                  <a:pt x="9418846" y="7315313"/>
                </a:cubicBezTo>
                <a:cubicBezTo>
                  <a:pt x="9418846" y="7315313"/>
                  <a:pt x="9416515" y="7317644"/>
                  <a:pt x="9411858" y="7322301"/>
                </a:cubicBezTo>
                <a:cubicBezTo>
                  <a:pt x="9407200" y="7326959"/>
                  <a:pt x="9404872" y="7329287"/>
                  <a:pt x="9404872" y="7329287"/>
                </a:cubicBezTo>
                <a:cubicBezTo>
                  <a:pt x="9404872" y="7338606"/>
                  <a:pt x="9400214" y="7347920"/>
                  <a:pt x="9390896" y="7357237"/>
                </a:cubicBezTo>
                <a:cubicBezTo>
                  <a:pt x="9381580" y="7366553"/>
                  <a:pt x="9376922" y="7371212"/>
                  <a:pt x="9376922" y="7371212"/>
                </a:cubicBezTo>
                <a:lnTo>
                  <a:pt x="9334999" y="7413136"/>
                </a:lnTo>
                <a:cubicBezTo>
                  <a:pt x="9334999" y="7413136"/>
                  <a:pt x="9334999" y="7417793"/>
                  <a:pt x="9334999" y="7427109"/>
                </a:cubicBezTo>
                <a:cubicBezTo>
                  <a:pt x="9325681" y="7427109"/>
                  <a:pt x="9321023" y="7431769"/>
                  <a:pt x="9321023" y="7441085"/>
                </a:cubicBezTo>
                <a:lnTo>
                  <a:pt x="9307050" y="7441085"/>
                </a:lnTo>
                <a:cubicBezTo>
                  <a:pt x="9297731" y="7441085"/>
                  <a:pt x="9293074" y="7445742"/>
                  <a:pt x="9293074" y="7455059"/>
                </a:cubicBezTo>
                <a:cubicBezTo>
                  <a:pt x="9293074" y="7464375"/>
                  <a:pt x="9288417" y="7469033"/>
                  <a:pt x="9279100" y="7469033"/>
                </a:cubicBezTo>
                <a:cubicBezTo>
                  <a:pt x="9269784" y="7469033"/>
                  <a:pt x="9265126" y="7469033"/>
                  <a:pt x="9265126" y="7469033"/>
                </a:cubicBezTo>
                <a:cubicBezTo>
                  <a:pt x="9265126" y="7469033"/>
                  <a:pt x="9265126" y="7473692"/>
                  <a:pt x="9265126" y="7483008"/>
                </a:cubicBezTo>
                <a:cubicBezTo>
                  <a:pt x="9255808" y="7492325"/>
                  <a:pt x="9251151" y="7496982"/>
                  <a:pt x="9251151" y="7496982"/>
                </a:cubicBezTo>
                <a:lnTo>
                  <a:pt x="9223201" y="7538905"/>
                </a:lnTo>
                <a:cubicBezTo>
                  <a:pt x="9204570" y="7548224"/>
                  <a:pt x="9185935" y="7566855"/>
                  <a:pt x="9167304" y="7594804"/>
                </a:cubicBezTo>
                <a:cubicBezTo>
                  <a:pt x="9157986" y="7604121"/>
                  <a:pt x="9151000" y="7613437"/>
                  <a:pt x="9146343" y="7622754"/>
                </a:cubicBezTo>
                <a:cubicBezTo>
                  <a:pt x="9141685" y="7632070"/>
                  <a:pt x="9139355" y="7636727"/>
                  <a:pt x="9139355" y="7636727"/>
                </a:cubicBezTo>
                <a:cubicBezTo>
                  <a:pt x="9092774" y="7664677"/>
                  <a:pt x="9069482" y="7697286"/>
                  <a:pt x="9069482" y="7734550"/>
                </a:cubicBezTo>
                <a:cubicBezTo>
                  <a:pt x="9069482" y="7734550"/>
                  <a:pt x="9064825" y="7739209"/>
                  <a:pt x="9055506" y="7748525"/>
                </a:cubicBezTo>
                <a:cubicBezTo>
                  <a:pt x="9018240" y="7795106"/>
                  <a:pt x="8999609" y="7823055"/>
                  <a:pt x="8999609" y="7832372"/>
                </a:cubicBezTo>
                <a:lnTo>
                  <a:pt x="8915761" y="7930194"/>
                </a:lnTo>
                <a:cubicBezTo>
                  <a:pt x="8897130" y="7958143"/>
                  <a:pt x="8887813" y="7986091"/>
                  <a:pt x="8887813" y="8014040"/>
                </a:cubicBezTo>
                <a:cubicBezTo>
                  <a:pt x="8887813" y="8023359"/>
                  <a:pt x="8885483" y="8028016"/>
                  <a:pt x="8880826" y="8028016"/>
                </a:cubicBezTo>
                <a:cubicBezTo>
                  <a:pt x="8876168" y="8028016"/>
                  <a:pt x="8869180" y="8028016"/>
                  <a:pt x="8859864" y="8028016"/>
                </a:cubicBezTo>
                <a:lnTo>
                  <a:pt x="8873838" y="8041990"/>
                </a:lnTo>
                <a:lnTo>
                  <a:pt x="8873838" y="8055964"/>
                </a:lnTo>
                <a:lnTo>
                  <a:pt x="8845888" y="8069939"/>
                </a:lnTo>
                <a:cubicBezTo>
                  <a:pt x="8827257" y="8069939"/>
                  <a:pt x="8794649" y="8125836"/>
                  <a:pt x="8748068" y="8237634"/>
                </a:cubicBezTo>
                <a:lnTo>
                  <a:pt x="8720119" y="8251608"/>
                </a:lnTo>
                <a:cubicBezTo>
                  <a:pt x="8720119" y="8251608"/>
                  <a:pt x="8734092" y="8228318"/>
                  <a:pt x="8762042" y="8181735"/>
                </a:cubicBezTo>
                <a:lnTo>
                  <a:pt x="8789991" y="8111862"/>
                </a:lnTo>
                <a:cubicBezTo>
                  <a:pt x="8808622" y="8093231"/>
                  <a:pt x="8822598" y="8074598"/>
                  <a:pt x="8831915" y="8055964"/>
                </a:cubicBezTo>
                <a:cubicBezTo>
                  <a:pt x="8850546" y="8028016"/>
                  <a:pt x="8883154" y="7967460"/>
                  <a:pt x="8929737" y="7874295"/>
                </a:cubicBezTo>
                <a:cubicBezTo>
                  <a:pt x="8976317" y="7799765"/>
                  <a:pt x="8999609" y="7762499"/>
                  <a:pt x="8999609" y="7762499"/>
                </a:cubicBezTo>
                <a:cubicBezTo>
                  <a:pt x="8999609" y="7762499"/>
                  <a:pt x="8985634" y="7776473"/>
                  <a:pt x="8957686" y="7804422"/>
                </a:cubicBezTo>
                <a:lnTo>
                  <a:pt x="8915761" y="7832372"/>
                </a:lnTo>
                <a:cubicBezTo>
                  <a:pt x="8915761" y="7823055"/>
                  <a:pt x="8929737" y="7804422"/>
                  <a:pt x="8957686" y="7776473"/>
                </a:cubicBezTo>
                <a:lnTo>
                  <a:pt x="8999609" y="7720576"/>
                </a:lnTo>
                <a:lnTo>
                  <a:pt x="9027559" y="7720576"/>
                </a:lnTo>
                <a:lnTo>
                  <a:pt x="9069482" y="7678651"/>
                </a:lnTo>
                <a:cubicBezTo>
                  <a:pt x="9069482" y="7678651"/>
                  <a:pt x="9083456" y="7655360"/>
                  <a:pt x="9111405" y="7608778"/>
                </a:cubicBezTo>
                <a:lnTo>
                  <a:pt x="9097432" y="7594804"/>
                </a:lnTo>
                <a:cubicBezTo>
                  <a:pt x="9078799" y="7641387"/>
                  <a:pt x="9060166" y="7664677"/>
                  <a:pt x="9041533" y="7664677"/>
                </a:cubicBezTo>
                <a:cubicBezTo>
                  <a:pt x="9041533" y="7664677"/>
                  <a:pt x="9041533" y="7655360"/>
                  <a:pt x="9041533" y="7636727"/>
                </a:cubicBezTo>
                <a:lnTo>
                  <a:pt x="9027559" y="7664677"/>
                </a:lnTo>
                <a:cubicBezTo>
                  <a:pt x="9027559" y="7669336"/>
                  <a:pt x="9027559" y="7673411"/>
                  <a:pt x="9027559" y="7676904"/>
                </a:cubicBezTo>
                <a:lnTo>
                  <a:pt x="9027559" y="7678651"/>
                </a:lnTo>
                <a:cubicBezTo>
                  <a:pt x="9027559" y="7660020"/>
                  <a:pt x="9022902" y="7660020"/>
                  <a:pt x="9013583" y="7678651"/>
                </a:cubicBezTo>
                <a:cubicBezTo>
                  <a:pt x="9004267" y="7687969"/>
                  <a:pt x="8990293" y="7701943"/>
                  <a:pt x="8971660" y="7720576"/>
                </a:cubicBezTo>
                <a:lnTo>
                  <a:pt x="8929739" y="7762496"/>
                </a:lnTo>
                <a:lnTo>
                  <a:pt x="8941965" y="7739791"/>
                </a:lnTo>
                <a:cubicBezTo>
                  <a:pt x="8945458" y="7733968"/>
                  <a:pt x="8948370" y="7729892"/>
                  <a:pt x="8950698" y="7727562"/>
                </a:cubicBezTo>
                <a:cubicBezTo>
                  <a:pt x="8955356" y="7722904"/>
                  <a:pt x="8960015" y="7713588"/>
                  <a:pt x="8964672" y="7699614"/>
                </a:cubicBezTo>
                <a:cubicBezTo>
                  <a:pt x="8969329" y="7685638"/>
                  <a:pt x="8976317" y="7669336"/>
                  <a:pt x="8985634" y="7650703"/>
                </a:cubicBezTo>
                <a:lnTo>
                  <a:pt x="8999609" y="7622754"/>
                </a:lnTo>
                <a:cubicBezTo>
                  <a:pt x="9046190" y="7622754"/>
                  <a:pt x="9060166" y="7599463"/>
                  <a:pt x="9041533" y="7552881"/>
                </a:cubicBezTo>
                <a:cubicBezTo>
                  <a:pt x="9041533" y="7534248"/>
                  <a:pt x="9027559" y="7538905"/>
                  <a:pt x="8999609" y="7566855"/>
                </a:cubicBezTo>
                <a:cubicBezTo>
                  <a:pt x="8990293" y="7576173"/>
                  <a:pt x="8980976" y="7583159"/>
                  <a:pt x="8971660" y="7587816"/>
                </a:cubicBezTo>
                <a:cubicBezTo>
                  <a:pt x="8962343" y="7592476"/>
                  <a:pt x="8957686" y="7594804"/>
                  <a:pt x="8957686" y="7594804"/>
                </a:cubicBezTo>
                <a:cubicBezTo>
                  <a:pt x="8957686" y="7594804"/>
                  <a:pt x="8957686" y="7599463"/>
                  <a:pt x="8957686" y="7608778"/>
                </a:cubicBezTo>
                <a:cubicBezTo>
                  <a:pt x="8948368" y="7608778"/>
                  <a:pt x="8943710" y="7608778"/>
                  <a:pt x="8943710" y="7608778"/>
                </a:cubicBezTo>
                <a:lnTo>
                  <a:pt x="8901787" y="7622754"/>
                </a:lnTo>
                <a:cubicBezTo>
                  <a:pt x="8873838" y="7632070"/>
                  <a:pt x="8857533" y="7636727"/>
                  <a:pt x="8852876" y="7636727"/>
                </a:cubicBezTo>
                <a:cubicBezTo>
                  <a:pt x="8848219" y="7636727"/>
                  <a:pt x="8843560" y="7641387"/>
                  <a:pt x="8838902" y="7650703"/>
                </a:cubicBezTo>
                <a:cubicBezTo>
                  <a:pt x="8835409" y="7657689"/>
                  <a:pt x="8825364" y="7668607"/>
                  <a:pt x="8808769" y="7683454"/>
                </a:cubicBezTo>
                <a:lnTo>
                  <a:pt x="8796705" y="7693838"/>
                </a:lnTo>
                <a:lnTo>
                  <a:pt x="8803965" y="7692626"/>
                </a:lnTo>
                <a:cubicBezTo>
                  <a:pt x="8803965" y="7701943"/>
                  <a:pt x="8803965" y="7706600"/>
                  <a:pt x="8803965" y="7706600"/>
                </a:cubicBezTo>
                <a:cubicBezTo>
                  <a:pt x="8794649" y="7706600"/>
                  <a:pt x="8789991" y="7704271"/>
                  <a:pt x="8789991" y="7699614"/>
                </a:cubicBezTo>
                <a:cubicBezTo>
                  <a:pt x="8762042" y="7722904"/>
                  <a:pt x="8748068" y="7734550"/>
                  <a:pt x="8748068" y="7734550"/>
                </a:cubicBezTo>
                <a:lnTo>
                  <a:pt x="8734092" y="7734550"/>
                </a:lnTo>
                <a:cubicBezTo>
                  <a:pt x="8724776" y="7734550"/>
                  <a:pt x="8720119" y="7734550"/>
                  <a:pt x="8720119" y="7734550"/>
                </a:cubicBezTo>
                <a:cubicBezTo>
                  <a:pt x="8710800" y="7734550"/>
                  <a:pt x="8710800" y="7743866"/>
                  <a:pt x="8720119" y="7762499"/>
                </a:cubicBezTo>
                <a:lnTo>
                  <a:pt x="8720119" y="7776473"/>
                </a:lnTo>
                <a:lnTo>
                  <a:pt x="8706143" y="7762499"/>
                </a:lnTo>
                <a:cubicBezTo>
                  <a:pt x="8706143" y="7762499"/>
                  <a:pt x="8703814" y="7760170"/>
                  <a:pt x="8699157" y="7755511"/>
                </a:cubicBezTo>
                <a:cubicBezTo>
                  <a:pt x="8694500" y="7750854"/>
                  <a:pt x="8692169" y="7743866"/>
                  <a:pt x="8692169" y="7734550"/>
                </a:cubicBezTo>
                <a:cubicBezTo>
                  <a:pt x="8682853" y="7715918"/>
                  <a:pt x="8671208" y="7706600"/>
                  <a:pt x="8657232" y="7706600"/>
                </a:cubicBezTo>
                <a:cubicBezTo>
                  <a:pt x="8643258" y="7706600"/>
                  <a:pt x="8629284" y="7711259"/>
                  <a:pt x="8615309" y="7720576"/>
                </a:cubicBezTo>
                <a:cubicBezTo>
                  <a:pt x="8601335" y="7729892"/>
                  <a:pt x="8594347" y="7734550"/>
                  <a:pt x="8594347" y="7734550"/>
                </a:cubicBezTo>
                <a:cubicBezTo>
                  <a:pt x="8594347" y="7743866"/>
                  <a:pt x="8594347" y="7748525"/>
                  <a:pt x="8594347" y="7748525"/>
                </a:cubicBezTo>
                <a:lnTo>
                  <a:pt x="8580373" y="7762499"/>
                </a:lnTo>
                <a:cubicBezTo>
                  <a:pt x="8580373" y="7790448"/>
                  <a:pt x="8575716" y="7795106"/>
                  <a:pt x="8566398" y="7776473"/>
                </a:cubicBezTo>
                <a:lnTo>
                  <a:pt x="8538448" y="7790448"/>
                </a:lnTo>
                <a:cubicBezTo>
                  <a:pt x="8538448" y="7809081"/>
                  <a:pt x="8547766" y="7813739"/>
                  <a:pt x="8566398" y="7804422"/>
                </a:cubicBezTo>
                <a:cubicBezTo>
                  <a:pt x="8585030" y="7795106"/>
                  <a:pt x="8596678" y="7790448"/>
                  <a:pt x="8601335" y="7790448"/>
                </a:cubicBezTo>
                <a:cubicBezTo>
                  <a:pt x="8605992" y="7790448"/>
                  <a:pt x="8603663" y="7799765"/>
                  <a:pt x="8594347" y="7818398"/>
                </a:cubicBezTo>
                <a:cubicBezTo>
                  <a:pt x="8594347" y="7827714"/>
                  <a:pt x="8601335" y="7830043"/>
                  <a:pt x="8615309" y="7825384"/>
                </a:cubicBezTo>
                <a:cubicBezTo>
                  <a:pt x="8629284" y="7820727"/>
                  <a:pt x="8631613" y="7832372"/>
                  <a:pt x="8622296" y="7860321"/>
                </a:cubicBezTo>
                <a:cubicBezTo>
                  <a:pt x="8622296" y="7869638"/>
                  <a:pt x="8622296" y="7878954"/>
                  <a:pt x="8622296" y="7888271"/>
                </a:cubicBezTo>
                <a:cubicBezTo>
                  <a:pt x="8622296" y="7897585"/>
                  <a:pt x="8622296" y="7906904"/>
                  <a:pt x="8622296" y="7916218"/>
                </a:cubicBezTo>
                <a:cubicBezTo>
                  <a:pt x="8612980" y="7934851"/>
                  <a:pt x="8601335" y="7955815"/>
                  <a:pt x="8587359" y="7979105"/>
                </a:cubicBezTo>
                <a:cubicBezTo>
                  <a:pt x="8573385" y="8002395"/>
                  <a:pt x="8559412" y="8021028"/>
                  <a:pt x="8545436" y="8035002"/>
                </a:cubicBezTo>
                <a:cubicBezTo>
                  <a:pt x="8531462" y="8048978"/>
                  <a:pt x="8519817" y="8055964"/>
                  <a:pt x="8510500" y="8055964"/>
                </a:cubicBezTo>
                <a:cubicBezTo>
                  <a:pt x="8510500" y="8055964"/>
                  <a:pt x="8512829" y="8051306"/>
                  <a:pt x="8517486" y="8041990"/>
                </a:cubicBezTo>
                <a:cubicBezTo>
                  <a:pt x="8522144" y="8032673"/>
                  <a:pt x="8524474" y="8018700"/>
                  <a:pt x="8524474" y="8000067"/>
                </a:cubicBezTo>
                <a:cubicBezTo>
                  <a:pt x="8552424" y="7953486"/>
                  <a:pt x="8557081" y="7925537"/>
                  <a:pt x="8538448" y="7916218"/>
                </a:cubicBezTo>
                <a:cubicBezTo>
                  <a:pt x="8529132" y="7916218"/>
                  <a:pt x="8524474" y="7902244"/>
                  <a:pt x="8524474" y="7874295"/>
                </a:cubicBezTo>
                <a:cubicBezTo>
                  <a:pt x="8524474" y="7864978"/>
                  <a:pt x="8524474" y="7855664"/>
                  <a:pt x="8524474" y="7846345"/>
                </a:cubicBezTo>
                <a:cubicBezTo>
                  <a:pt x="8524474" y="7837031"/>
                  <a:pt x="8524474" y="7832372"/>
                  <a:pt x="8524474" y="7832372"/>
                </a:cubicBezTo>
                <a:cubicBezTo>
                  <a:pt x="8496525" y="7832372"/>
                  <a:pt x="8482551" y="7846345"/>
                  <a:pt x="8482551" y="7874295"/>
                </a:cubicBezTo>
                <a:cubicBezTo>
                  <a:pt x="8482551" y="7883611"/>
                  <a:pt x="8477894" y="7883611"/>
                  <a:pt x="8468575" y="7874295"/>
                </a:cubicBezTo>
                <a:lnTo>
                  <a:pt x="8356780" y="8041990"/>
                </a:lnTo>
                <a:cubicBezTo>
                  <a:pt x="8328830" y="8088572"/>
                  <a:pt x="8319514" y="8114193"/>
                  <a:pt x="8328830" y="8118850"/>
                </a:cubicBezTo>
                <a:cubicBezTo>
                  <a:pt x="8338148" y="8123508"/>
                  <a:pt x="8338148" y="8130495"/>
                  <a:pt x="8328830" y="8139812"/>
                </a:cubicBezTo>
                <a:cubicBezTo>
                  <a:pt x="8319514" y="8149128"/>
                  <a:pt x="8314856" y="8158445"/>
                  <a:pt x="8314856" y="8167761"/>
                </a:cubicBezTo>
                <a:cubicBezTo>
                  <a:pt x="8314856" y="8177078"/>
                  <a:pt x="8312526" y="8181735"/>
                  <a:pt x="8307868" y="8181735"/>
                </a:cubicBezTo>
                <a:cubicBezTo>
                  <a:pt x="8303211" y="8181735"/>
                  <a:pt x="8300882" y="8177078"/>
                  <a:pt x="8300882" y="8167761"/>
                </a:cubicBezTo>
                <a:cubicBezTo>
                  <a:pt x="8300882" y="8158445"/>
                  <a:pt x="8300882" y="8151457"/>
                  <a:pt x="8300882" y="8146800"/>
                </a:cubicBezTo>
                <a:cubicBezTo>
                  <a:pt x="8300882" y="8142141"/>
                  <a:pt x="8296223" y="8144471"/>
                  <a:pt x="8286907" y="8153786"/>
                </a:cubicBezTo>
                <a:cubicBezTo>
                  <a:pt x="8277590" y="8153786"/>
                  <a:pt x="8277590" y="8149128"/>
                  <a:pt x="8286907" y="8139812"/>
                </a:cubicBezTo>
                <a:lnTo>
                  <a:pt x="8272933" y="8125836"/>
                </a:lnTo>
                <a:lnTo>
                  <a:pt x="8244984" y="8139812"/>
                </a:lnTo>
                <a:lnTo>
                  <a:pt x="8231008" y="8153786"/>
                </a:lnTo>
                <a:cubicBezTo>
                  <a:pt x="8221693" y="8144471"/>
                  <a:pt x="8214706" y="8142141"/>
                  <a:pt x="8210046" y="8146800"/>
                </a:cubicBezTo>
                <a:cubicBezTo>
                  <a:pt x="8205389" y="8151457"/>
                  <a:pt x="8207718" y="8163104"/>
                  <a:pt x="8217034" y="8181735"/>
                </a:cubicBezTo>
                <a:cubicBezTo>
                  <a:pt x="8226350" y="8191052"/>
                  <a:pt x="8231008" y="8198039"/>
                  <a:pt x="8231008" y="8202697"/>
                </a:cubicBezTo>
                <a:cubicBezTo>
                  <a:pt x="8231008" y="8207356"/>
                  <a:pt x="8226350" y="8219001"/>
                  <a:pt x="8217034" y="8237634"/>
                </a:cubicBezTo>
                <a:cubicBezTo>
                  <a:pt x="8207718" y="8256267"/>
                  <a:pt x="8198403" y="8274898"/>
                  <a:pt x="8189084" y="8293531"/>
                </a:cubicBezTo>
                <a:lnTo>
                  <a:pt x="8189084" y="8307507"/>
                </a:lnTo>
                <a:lnTo>
                  <a:pt x="8231008" y="8265584"/>
                </a:lnTo>
                <a:cubicBezTo>
                  <a:pt x="8231008" y="8274898"/>
                  <a:pt x="8233338" y="8279557"/>
                  <a:pt x="8237996" y="8279557"/>
                </a:cubicBezTo>
                <a:cubicBezTo>
                  <a:pt x="8242655" y="8279557"/>
                  <a:pt x="8240326" y="8284216"/>
                  <a:pt x="8231008" y="8293531"/>
                </a:cubicBezTo>
                <a:cubicBezTo>
                  <a:pt x="8231008" y="8293531"/>
                  <a:pt x="8226350" y="8293531"/>
                  <a:pt x="8217034" y="8293531"/>
                </a:cubicBezTo>
                <a:cubicBezTo>
                  <a:pt x="8207718" y="8293531"/>
                  <a:pt x="8205389" y="8295860"/>
                  <a:pt x="8210046" y="8300519"/>
                </a:cubicBezTo>
                <a:cubicBezTo>
                  <a:pt x="8214706" y="8305178"/>
                  <a:pt x="8207718" y="8316823"/>
                  <a:pt x="8189084" y="8335456"/>
                </a:cubicBezTo>
                <a:lnTo>
                  <a:pt x="8175111" y="8349430"/>
                </a:lnTo>
                <a:lnTo>
                  <a:pt x="8161135" y="8335456"/>
                </a:lnTo>
                <a:lnTo>
                  <a:pt x="8147162" y="8335456"/>
                </a:lnTo>
                <a:lnTo>
                  <a:pt x="8119214" y="8335456"/>
                </a:lnTo>
                <a:cubicBezTo>
                  <a:pt x="8119214" y="8344771"/>
                  <a:pt x="8119214" y="8356418"/>
                  <a:pt x="8119214" y="8370392"/>
                </a:cubicBezTo>
                <a:cubicBezTo>
                  <a:pt x="8119214" y="8384365"/>
                  <a:pt x="8119214" y="8396012"/>
                  <a:pt x="8119214" y="8405329"/>
                </a:cubicBezTo>
                <a:cubicBezTo>
                  <a:pt x="8119214" y="8414644"/>
                  <a:pt x="8116884" y="8421631"/>
                  <a:pt x="8112226" y="8426291"/>
                </a:cubicBezTo>
                <a:cubicBezTo>
                  <a:pt x="8107567" y="8430948"/>
                  <a:pt x="8105238" y="8433276"/>
                  <a:pt x="8105238" y="8433276"/>
                </a:cubicBezTo>
                <a:cubicBezTo>
                  <a:pt x="8095922" y="8433276"/>
                  <a:pt x="8091264" y="8437936"/>
                  <a:pt x="8091264" y="8447252"/>
                </a:cubicBezTo>
                <a:cubicBezTo>
                  <a:pt x="8100581" y="8447252"/>
                  <a:pt x="8100581" y="8451909"/>
                  <a:pt x="8091264" y="8461226"/>
                </a:cubicBezTo>
                <a:cubicBezTo>
                  <a:pt x="8081948" y="8461226"/>
                  <a:pt x="8077288" y="8456569"/>
                  <a:pt x="8077288" y="8447252"/>
                </a:cubicBezTo>
                <a:cubicBezTo>
                  <a:pt x="8077288" y="8437936"/>
                  <a:pt x="8074960" y="8435605"/>
                  <a:pt x="8070302" y="8440264"/>
                </a:cubicBezTo>
                <a:cubicBezTo>
                  <a:pt x="8065644" y="8444923"/>
                  <a:pt x="8058658" y="8456569"/>
                  <a:pt x="8049339" y="8475202"/>
                </a:cubicBezTo>
                <a:cubicBezTo>
                  <a:pt x="8040022" y="8493835"/>
                  <a:pt x="8035366" y="8503149"/>
                  <a:pt x="8035366" y="8503149"/>
                </a:cubicBezTo>
                <a:cubicBezTo>
                  <a:pt x="8035366" y="8521784"/>
                  <a:pt x="8026049" y="8526441"/>
                  <a:pt x="8007416" y="8517125"/>
                </a:cubicBezTo>
                <a:cubicBezTo>
                  <a:pt x="8007416" y="8507808"/>
                  <a:pt x="8009746" y="8500821"/>
                  <a:pt x="8014404" y="8496163"/>
                </a:cubicBezTo>
                <a:cubicBezTo>
                  <a:pt x="8019061" y="8491504"/>
                  <a:pt x="8021392" y="8484516"/>
                  <a:pt x="8021392" y="8475202"/>
                </a:cubicBezTo>
                <a:cubicBezTo>
                  <a:pt x="8021392" y="8465885"/>
                  <a:pt x="8016732" y="8461226"/>
                  <a:pt x="8007416" y="8461226"/>
                </a:cubicBezTo>
                <a:cubicBezTo>
                  <a:pt x="8007416" y="8461226"/>
                  <a:pt x="8005088" y="8461226"/>
                  <a:pt x="8000430" y="8461226"/>
                </a:cubicBezTo>
                <a:cubicBezTo>
                  <a:pt x="7995771" y="8461226"/>
                  <a:pt x="7993442" y="8463555"/>
                  <a:pt x="7993442" y="8468214"/>
                </a:cubicBezTo>
                <a:cubicBezTo>
                  <a:pt x="7993442" y="8472873"/>
                  <a:pt x="7988783" y="8475202"/>
                  <a:pt x="7979466" y="8475202"/>
                </a:cubicBezTo>
                <a:lnTo>
                  <a:pt x="7951519" y="8531099"/>
                </a:lnTo>
                <a:cubicBezTo>
                  <a:pt x="7960836" y="8559048"/>
                  <a:pt x="7942202" y="8577681"/>
                  <a:pt x="7895620" y="8586998"/>
                </a:cubicBezTo>
                <a:cubicBezTo>
                  <a:pt x="7876987" y="8596314"/>
                  <a:pt x="7863014" y="8605630"/>
                  <a:pt x="7853697" y="8614947"/>
                </a:cubicBezTo>
                <a:cubicBezTo>
                  <a:pt x="7853697" y="8596314"/>
                  <a:pt x="7844380" y="8586998"/>
                  <a:pt x="7825748" y="8586998"/>
                </a:cubicBezTo>
                <a:cubicBezTo>
                  <a:pt x="7797798" y="8586998"/>
                  <a:pt x="7788482" y="8600971"/>
                  <a:pt x="7797798" y="8628921"/>
                </a:cubicBezTo>
                <a:lnTo>
                  <a:pt x="7783824" y="8642896"/>
                </a:lnTo>
                <a:cubicBezTo>
                  <a:pt x="7783824" y="8633580"/>
                  <a:pt x="7781494" y="8628921"/>
                  <a:pt x="7776836" y="8628921"/>
                </a:cubicBezTo>
                <a:cubicBezTo>
                  <a:pt x="7772179" y="8628921"/>
                  <a:pt x="7767520" y="8635909"/>
                  <a:pt x="7762862" y="8649882"/>
                </a:cubicBezTo>
                <a:cubicBezTo>
                  <a:pt x="7758204" y="8663858"/>
                  <a:pt x="7760532" y="8675503"/>
                  <a:pt x="7769848" y="8684820"/>
                </a:cubicBezTo>
                <a:lnTo>
                  <a:pt x="7755874" y="8684820"/>
                </a:lnTo>
                <a:lnTo>
                  <a:pt x="7741901" y="8698793"/>
                </a:lnTo>
                <a:lnTo>
                  <a:pt x="7713952" y="8754692"/>
                </a:lnTo>
                <a:cubicBezTo>
                  <a:pt x="7704635" y="8764009"/>
                  <a:pt x="7697647" y="8773325"/>
                  <a:pt x="7692990" y="8782642"/>
                </a:cubicBezTo>
                <a:cubicBezTo>
                  <a:pt x="7688330" y="8791958"/>
                  <a:pt x="7686002" y="8796616"/>
                  <a:pt x="7686002" y="8796616"/>
                </a:cubicBezTo>
                <a:cubicBezTo>
                  <a:pt x="7686002" y="8805932"/>
                  <a:pt x="7676686" y="8819906"/>
                  <a:pt x="7658052" y="8838539"/>
                </a:cubicBezTo>
                <a:lnTo>
                  <a:pt x="7630103" y="8866488"/>
                </a:lnTo>
                <a:lnTo>
                  <a:pt x="7630103" y="8880462"/>
                </a:lnTo>
                <a:cubicBezTo>
                  <a:pt x="7620786" y="8880462"/>
                  <a:pt x="7611472" y="8875805"/>
                  <a:pt x="7602154" y="8866488"/>
                </a:cubicBezTo>
                <a:cubicBezTo>
                  <a:pt x="7592837" y="8857172"/>
                  <a:pt x="7588180" y="8857172"/>
                  <a:pt x="7588180" y="8866488"/>
                </a:cubicBezTo>
                <a:cubicBezTo>
                  <a:pt x="7578864" y="8866488"/>
                  <a:pt x="7574206" y="8871147"/>
                  <a:pt x="7574206" y="8880462"/>
                </a:cubicBezTo>
                <a:cubicBezTo>
                  <a:pt x="7574206" y="8889779"/>
                  <a:pt x="7574206" y="8899095"/>
                  <a:pt x="7574206" y="8908412"/>
                </a:cubicBezTo>
                <a:cubicBezTo>
                  <a:pt x="7564890" y="8917728"/>
                  <a:pt x="7555573" y="8922385"/>
                  <a:pt x="7546256" y="8922385"/>
                </a:cubicBezTo>
                <a:cubicBezTo>
                  <a:pt x="7527624" y="8903754"/>
                  <a:pt x="7515978" y="8896766"/>
                  <a:pt x="7511320" y="8901426"/>
                </a:cubicBezTo>
                <a:cubicBezTo>
                  <a:pt x="7506662" y="8906083"/>
                  <a:pt x="7504334" y="8903754"/>
                  <a:pt x="7504334" y="8894438"/>
                </a:cubicBezTo>
                <a:lnTo>
                  <a:pt x="7490358" y="8908412"/>
                </a:lnTo>
                <a:cubicBezTo>
                  <a:pt x="7490358" y="8908412"/>
                  <a:pt x="7488029" y="8910742"/>
                  <a:pt x="7483372" y="8915399"/>
                </a:cubicBezTo>
                <a:cubicBezTo>
                  <a:pt x="7478712" y="8920057"/>
                  <a:pt x="7476384" y="8922385"/>
                  <a:pt x="7476384" y="8922385"/>
                </a:cubicBezTo>
                <a:cubicBezTo>
                  <a:pt x="7476384" y="8922385"/>
                  <a:pt x="7476384" y="8927044"/>
                  <a:pt x="7476384" y="8936361"/>
                </a:cubicBezTo>
                <a:cubicBezTo>
                  <a:pt x="7476384" y="8936361"/>
                  <a:pt x="7476384" y="8938690"/>
                  <a:pt x="7476384" y="8943347"/>
                </a:cubicBezTo>
                <a:cubicBezTo>
                  <a:pt x="7476384" y="8948006"/>
                  <a:pt x="7471724" y="8950335"/>
                  <a:pt x="7462408" y="8950335"/>
                </a:cubicBezTo>
                <a:cubicBezTo>
                  <a:pt x="7462408" y="8950335"/>
                  <a:pt x="7462408" y="8948006"/>
                  <a:pt x="7462408" y="8943347"/>
                </a:cubicBezTo>
                <a:cubicBezTo>
                  <a:pt x="7462408" y="8938690"/>
                  <a:pt x="7460080" y="8934032"/>
                  <a:pt x="7455422" y="8929373"/>
                </a:cubicBezTo>
                <a:cubicBezTo>
                  <a:pt x="7450763" y="8924714"/>
                  <a:pt x="7448434" y="8917728"/>
                  <a:pt x="7448434" y="8908412"/>
                </a:cubicBezTo>
                <a:cubicBezTo>
                  <a:pt x="7448434" y="8908412"/>
                  <a:pt x="7448434" y="8903754"/>
                  <a:pt x="7448434" y="8894438"/>
                </a:cubicBezTo>
                <a:cubicBezTo>
                  <a:pt x="7448434" y="8885121"/>
                  <a:pt x="7453092" y="8875805"/>
                  <a:pt x="7462408" y="8866488"/>
                </a:cubicBezTo>
                <a:lnTo>
                  <a:pt x="7462408" y="8824565"/>
                </a:lnTo>
                <a:cubicBezTo>
                  <a:pt x="7443777" y="8833882"/>
                  <a:pt x="7434460" y="8857172"/>
                  <a:pt x="7434460" y="8894438"/>
                </a:cubicBezTo>
                <a:cubicBezTo>
                  <a:pt x="7434460" y="8922385"/>
                  <a:pt x="7429802" y="8936361"/>
                  <a:pt x="7420485" y="8936361"/>
                </a:cubicBezTo>
                <a:cubicBezTo>
                  <a:pt x="7420485" y="8936361"/>
                  <a:pt x="7415828" y="8929373"/>
                  <a:pt x="7406511" y="8915399"/>
                </a:cubicBezTo>
                <a:cubicBezTo>
                  <a:pt x="7397194" y="8901426"/>
                  <a:pt x="7392536" y="8889779"/>
                  <a:pt x="7392536" y="8880462"/>
                </a:cubicBezTo>
                <a:cubicBezTo>
                  <a:pt x="7383219" y="8889779"/>
                  <a:pt x="7376233" y="8894438"/>
                  <a:pt x="7371574" y="8894438"/>
                </a:cubicBezTo>
                <a:cubicBezTo>
                  <a:pt x="7366916" y="8894438"/>
                  <a:pt x="7364588" y="8889779"/>
                  <a:pt x="7364588" y="8880462"/>
                </a:cubicBezTo>
                <a:cubicBezTo>
                  <a:pt x="7364588" y="8871147"/>
                  <a:pt x="7359929" y="8861829"/>
                  <a:pt x="7350612" y="8852514"/>
                </a:cubicBezTo>
                <a:lnTo>
                  <a:pt x="7336638" y="8810589"/>
                </a:lnTo>
                <a:cubicBezTo>
                  <a:pt x="7345955" y="8810589"/>
                  <a:pt x="7350612" y="8815249"/>
                  <a:pt x="7350612" y="8824565"/>
                </a:cubicBezTo>
                <a:cubicBezTo>
                  <a:pt x="7350612" y="8833882"/>
                  <a:pt x="7352943" y="8840867"/>
                  <a:pt x="7357600" y="8845527"/>
                </a:cubicBezTo>
                <a:cubicBezTo>
                  <a:pt x="7362258" y="8850186"/>
                  <a:pt x="7369245" y="8852514"/>
                  <a:pt x="7378562" y="8852514"/>
                </a:cubicBezTo>
                <a:cubicBezTo>
                  <a:pt x="7397194" y="8852514"/>
                  <a:pt x="7406511" y="8854843"/>
                  <a:pt x="7406511" y="8859500"/>
                </a:cubicBezTo>
                <a:cubicBezTo>
                  <a:pt x="7406511" y="8864160"/>
                  <a:pt x="7411168" y="8866488"/>
                  <a:pt x="7420485" y="8866488"/>
                </a:cubicBezTo>
                <a:cubicBezTo>
                  <a:pt x="7420485" y="8866488"/>
                  <a:pt x="7422816" y="8861829"/>
                  <a:pt x="7427473" y="8852514"/>
                </a:cubicBezTo>
                <a:cubicBezTo>
                  <a:pt x="7432130" y="8843198"/>
                  <a:pt x="7434460" y="8833882"/>
                  <a:pt x="7434460" y="8824565"/>
                </a:cubicBezTo>
                <a:lnTo>
                  <a:pt x="7448434" y="8754692"/>
                </a:lnTo>
                <a:cubicBezTo>
                  <a:pt x="7457751" y="8764009"/>
                  <a:pt x="7462408" y="8759350"/>
                  <a:pt x="7462408" y="8740717"/>
                </a:cubicBezTo>
                <a:lnTo>
                  <a:pt x="7476384" y="8740717"/>
                </a:lnTo>
                <a:cubicBezTo>
                  <a:pt x="7476384" y="8750033"/>
                  <a:pt x="7481041" y="8752364"/>
                  <a:pt x="7490358" y="8747705"/>
                </a:cubicBezTo>
                <a:cubicBezTo>
                  <a:pt x="7499674" y="8743045"/>
                  <a:pt x="7499674" y="8745376"/>
                  <a:pt x="7490358" y="8754692"/>
                </a:cubicBezTo>
                <a:cubicBezTo>
                  <a:pt x="7490358" y="8764009"/>
                  <a:pt x="7490358" y="8768666"/>
                  <a:pt x="7490358" y="8768666"/>
                </a:cubicBezTo>
                <a:cubicBezTo>
                  <a:pt x="7490358" y="8777983"/>
                  <a:pt x="7485700" y="8782642"/>
                  <a:pt x="7476384" y="8782642"/>
                </a:cubicBezTo>
                <a:cubicBezTo>
                  <a:pt x="7467068" y="8782642"/>
                  <a:pt x="7462408" y="8782642"/>
                  <a:pt x="7462408" y="8782642"/>
                </a:cubicBezTo>
                <a:cubicBezTo>
                  <a:pt x="7462408" y="8782642"/>
                  <a:pt x="7467068" y="8789628"/>
                  <a:pt x="7476384" y="8803603"/>
                </a:cubicBezTo>
                <a:cubicBezTo>
                  <a:pt x="7485700" y="8817577"/>
                  <a:pt x="7490358" y="8824565"/>
                  <a:pt x="7490358" y="8824565"/>
                </a:cubicBezTo>
                <a:lnTo>
                  <a:pt x="7504334" y="8838539"/>
                </a:lnTo>
                <a:cubicBezTo>
                  <a:pt x="7504334" y="8847855"/>
                  <a:pt x="7502003" y="8854843"/>
                  <a:pt x="7497346" y="8859500"/>
                </a:cubicBezTo>
                <a:cubicBezTo>
                  <a:pt x="7492688" y="8864160"/>
                  <a:pt x="7490358" y="8868817"/>
                  <a:pt x="7490358" y="8873476"/>
                </a:cubicBezTo>
                <a:cubicBezTo>
                  <a:pt x="7490358" y="8878133"/>
                  <a:pt x="7495017" y="8880462"/>
                  <a:pt x="7504334" y="8880462"/>
                </a:cubicBezTo>
                <a:cubicBezTo>
                  <a:pt x="7504334" y="8880462"/>
                  <a:pt x="7506662" y="8875805"/>
                  <a:pt x="7511320" y="8866488"/>
                </a:cubicBezTo>
                <a:cubicBezTo>
                  <a:pt x="7515978" y="8857172"/>
                  <a:pt x="7522964" y="8847855"/>
                  <a:pt x="7532281" y="8838539"/>
                </a:cubicBezTo>
                <a:lnTo>
                  <a:pt x="7560230" y="8824565"/>
                </a:lnTo>
                <a:cubicBezTo>
                  <a:pt x="7560230" y="8833882"/>
                  <a:pt x="7567218" y="8831551"/>
                  <a:pt x="7581192" y="8817577"/>
                </a:cubicBezTo>
                <a:cubicBezTo>
                  <a:pt x="7595168" y="8803603"/>
                  <a:pt x="7597496" y="8791958"/>
                  <a:pt x="7588180" y="8782642"/>
                </a:cubicBezTo>
                <a:lnTo>
                  <a:pt x="7644078" y="8740717"/>
                </a:lnTo>
                <a:cubicBezTo>
                  <a:pt x="7644078" y="8740717"/>
                  <a:pt x="7641748" y="8738388"/>
                  <a:pt x="7637091" y="8733731"/>
                </a:cubicBezTo>
                <a:cubicBezTo>
                  <a:pt x="7632434" y="8729072"/>
                  <a:pt x="7630103" y="8726743"/>
                  <a:pt x="7630103" y="8726743"/>
                </a:cubicBezTo>
                <a:cubicBezTo>
                  <a:pt x="7639420" y="8698793"/>
                  <a:pt x="7630103" y="8684820"/>
                  <a:pt x="7602154" y="8684820"/>
                </a:cubicBezTo>
                <a:cubicBezTo>
                  <a:pt x="7592837" y="8684820"/>
                  <a:pt x="7588180" y="8682491"/>
                  <a:pt x="7588180" y="8677832"/>
                </a:cubicBezTo>
                <a:cubicBezTo>
                  <a:pt x="7588180" y="8673173"/>
                  <a:pt x="7583522" y="8670844"/>
                  <a:pt x="7574206" y="8670844"/>
                </a:cubicBezTo>
                <a:cubicBezTo>
                  <a:pt x="7555573" y="8661529"/>
                  <a:pt x="7532281" y="8666187"/>
                  <a:pt x="7504334" y="8684820"/>
                </a:cubicBezTo>
                <a:lnTo>
                  <a:pt x="7490358" y="8698793"/>
                </a:lnTo>
                <a:cubicBezTo>
                  <a:pt x="7490358" y="8689477"/>
                  <a:pt x="7490358" y="8682491"/>
                  <a:pt x="7490358" y="8677832"/>
                </a:cubicBezTo>
                <a:cubicBezTo>
                  <a:pt x="7490358" y="8673173"/>
                  <a:pt x="7490358" y="8670844"/>
                  <a:pt x="7490358" y="8670844"/>
                </a:cubicBezTo>
                <a:cubicBezTo>
                  <a:pt x="7490358" y="8652211"/>
                  <a:pt x="7490358" y="8642896"/>
                  <a:pt x="7490358" y="8642896"/>
                </a:cubicBezTo>
                <a:cubicBezTo>
                  <a:pt x="7499674" y="8642896"/>
                  <a:pt x="7504334" y="8642896"/>
                  <a:pt x="7504334" y="8642896"/>
                </a:cubicBezTo>
                <a:cubicBezTo>
                  <a:pt x="7504334" y="8642896"/>
                  <a:pt x="7504334" y="8638237"/>
                  <a:pt x="7504334" y="8628921"/>
                </a:cubicBezTo>
                <a:cubicBezTo>
                  <a:pt x="7504334" y="8619604"/>
                  <a:pt x="7506662" y="8612618"/>
                  <a:pt x="7511320" y="8607959"/>
                </a:cubicBezTo>
                <a:cubicBezTo>
                  <a:pt x="7515978" y="8603300"/>
                  <a:pt x="7522964" y="8600971"/>
                  <a:pt x="7532281" y="8600971"/>
                </a:cubicBezTo>
                <a:cubicBezTo>
                  <a:pt x="7560230" y="8600971"/>
                  <a:pt x="7569547" y="8610288"/>
                  <a:pt x="7560230" y="8628921"/>
                </a:cubicBezTo>
                <a:cubicBezTo>
                  <a:pt x="7560230" y="8638237"/>
                  <a:pt x="7564890" y="8640566"/>
                  <a:pt x="7574206" y="8635909"/>
                </a:cubicBezTo>
                <a:cubicBezTo>
                  <a:pt x="7583522" y="8631251"/>
                  <a:pt x="7588180" y="8638237"/>
                  <a:pt x="7588180" y="8656870"/>
                </a:cubicBezTo>
                <a:lnTo>
                  <a:pt x="7602154" y="8656870"/>
                </a:lnTo>
                <a:cubicBezTo>
                  <a:pt x="7602154" y="8647554"/>
                  <a:pt x="7597496" y="8638237"/>
                  <a:pt x="7588180" y="8628921"/>
                </a:cubicBezTo>
                <a:lnTo>
                  <a:pt x="7588180" y="8573022"/>
                </a:lnTo>
                <a:cubicBezTo>
                  <a:pt x="7588180" y="8573022"/>
                  <a:pt x="7588180" y="8568365"/>
                  <a:pt x="7588180" y="8559048"/>
                </a:cubicBezTo>
                <a:cubicBezTo>
                  <a:pt x="7588180" y="8549732"/>
                  <a:pt x="7592837" y="8545074"/>
                  <a:pt x="7602154" y="8545074"/>
                </a:cubicBezTo>
                <a:lnTo>
                  <a:pt x="7602154" y="8559048"/>
                </a:lnTo>
                <a:lnTo>
                  <a:pt x="7616130" y="8573022"/>
                </a:lnTo>
                <a:cubicBezTo>
                  <a:pt x="7616130" y="8563707"/>
                  <a:pt x="7620786" y="8559048"/>
                  <a:pt x="7630103" y="8559048"/>
                </a:cubicBezTo>
                <a:cubicBezTo>
                  <a:pt x="7639420" y="8549732"/>
                  <a:pt x="7644078" y="8545074"/>
                  <a:pt x="7644078" y="8545074"/>
                </a:cubicBezTo>
                <a:lnTo>
                  <a:pt x="7630103" y="8545074"/>
                </a:lnTo>
                <a:cubicBezTo>
                  <a:pt x="7630103" y="8545074"/>
                  <a:pt x="7620786" y="8540415"/>
                  <a:pt x="7602154" y="8531099"/>
                </a:cubicBezTo>
                <a:cubicBezTo>
                  <a:pt x="7602154" y="8531099"/>
                  <a:pt x="7599825" y="8528770"/>
                  <a:pt x="7595168" y="8524113"/>
                </a:cubicBezTo>
                <a:cubicBezTo>
                  <a:pt x="7590508" y="8519453"/>
                  <a:pt x="7588180" y="8521784"/>
                  <a:pt x="7588180" y="8531099"/>
                </a:cubicBezTo>
                <a:cubicBezTo>
                  <a:pt x="7578864" y="8531099"/>
                  <a:pt x="7569547" y="8531099"/>
                  <a:pt x="7560230" y="8531099"/>
                </a:cubicBezTo>
                <a:cubicBezTo>
                  <a:pt x="7550914" y="8531099"/>
                  <a:pt x="7543928" y="8533427"/>
                  <a:pt x="7539268" y="8538086"/>
                </a:cubicBezTo>
                <a:cubicBezTo>
                  <a:pt x="7534612" y="8542746"/>
                  <a:pt x="7536940" y="8549732"/>
                  <a:pt x="7546256" y="8559048"/>
                </a:cubicBezTo>
                <a:cubicBezTo>
                  <a:pt x="7546256" y="8559048"/>
                  <a:pt x="7543928" y="8561377"/>
                  <a:pt x="7539268" y="8566036"/>
                </a:cubicBezTo>
                <a:cubicBezTo>
                  <a:pt x="7534612" y="8570693"/>
                  <a:pt x="7532281" y="8573022"/>
                  <a:pt x="7532281" y="8573022"/>
                </a:cubicBezTo>
                <a:cubicBezTo>
                  <a:pt x="7532281" y="8573022"/>
                  <a:pt x="7532281" y="8563707"/>
                  <a:pt x="7532281" y="8545074"/>
                </a:cubicBezTo>
                <a:lnTo>
                  <a:pt x="7532281" y="8517125"/>
                </a:lnTo>
                <a:lnTo>
                  <a:pt x="7518307" y="8503149"/>
                </a:lnTo>
                <a:cubicBezTo>
                  <a:pt x="7508990" y="8493835"/>
                  <a:pt x="7502003" y="8489175"/>
                  <a:pt x="7497346" y="8489175"/>
                </a:cubicBezTo>
                <a:cubicBezTo>
                  <a:pt x="7492688" y="8489175"/>
                  <a:pt x="7490358" y="8489175"/>
                  <a:pt x="7490358" y="8489175"/>
                </a:cubicBezTo>
                <a:cubicBezTo>
                  <a:pt x="7481041" y="8498492"/>
                  <a:pt x="7476384" y="8498492"/>
                  <a:pt x="7476384" y="8489175"/>
                </a:cubicBezTo>
                <a:cubicBezTo>
                  <a:pt x="7476384" y="8479859"/>
                  <a:pt x="7476384" y="8475202"/>
                  <a:pt x="7476384" y="8475202"/>
                </a:cubicBezTo>
                <a:lnTo>
                  <a:pt x="7476384" y="8433276"/>
                </a:lnTo>
                <a:lnTo>
                  <a:pt x="7518307" y="8405329"/>
                </a:lnTo>
                <a:cubicBezTo>
                  <a:pt x="7527624" y="8405329"/>
                  <a:pt x="7536940" y="8400670"/>
                  <a:pt x="7546256" y="8391353"/>
                </a:cubicBezTo>
                <a:cubicBezTo>
                  <a:pt x="7546256" y="8382037"/>
                  <a:pt x="7550914" y="8372720"/>
                  <a:pt x="7560230" y="8363404"/>
                </a:cubicBezTo>
                <a:cubicBezTo>
                  <a:pt x="7569547" y="8354089"/>
                  <a:pt x="7578864" y="8344771"/>
                  <a:pt x="7588180" y="8335456"/>
                </a:cubicBezTo>
                <a:cubicBezTo>
                  <a:pt x="7597496" y="8326140"/>
                  <a:pt x="7604484" y="8316823"/>
                  <a:pt x="7609142" y="8307507"/>
                </a:cubicBezTo>
                <a:cubicBezTo>
                  <a:pt x="7613800" y="8298190"/>
                  <a:pt x="7620786" y="8288874"/>
                  <a:pt x="7630103" y="8279557"/>
                </a:cubicBezTo>
                <a:lnTo>
                  <a:pt x="7644078" y="8279557"/>
                </a:lnTo>
                <a:cubicBezTo>
                  <a:pt x="7644078" y="8288874"/>
                  <a:pt x="7646408" y="8293531"/>
                  <a:pt x="7651064" y="8293531"/>
                </a:cubicBezTo>
                <a:cubicBezTo>
                  <a:pt x="7655724" y="8293531"/>
                  <a:pt x="7658052" y="8293531"/>
                  <a:pt x="7658052" y="8293531"/>
                </a:cubicBezTo>
                <a:lnTo>
                  <a:pt x="7686002" y="8293531"/>
                </a:lnTo>
                <a:cubicBezTo>
                  <a:pt x="7686002" y="8284216"/>
                  <a:pt x="7690660" y="8279557"/>
                  <a:pt x="7699976" y="8279557"/>
                </a:cubicBezTo>
                <a:cubicBezTo>
                  <a:pt x="7690660" y="8270241"/>
                  <a:pt x="7681344" y="8265584"/>
                  <a:pt x="7672028" y="8265584"/>
                </a:cubicBezTo>
                <a:cubicBezTo>
                  <a:pt x="7672028" y="8265584"/>
                  <a:pt x="7669698" y="8265584"/>
                  <a:pt x="7665040" y="8265584"/>
                </a:cubicBezTo>
                <a:cubicBezTo>
                  <a:pt x="7660381" y="8265584"/>
                  <a:pt x="7658052" y="8260924"/>
                  <a:pt x="7658052" y="8251608"/>
                </a:cubicBezTo>
                <a:cubicBezTo>
                  <a:pt x="7658052" y="8232977"/>
                  <a:pt x="7653395" y="8228318"/>
                  <a:pt x="7644078" y="8237634"/>
                </a:cubicBezTo>
                <a:lnTo>
                  <a:pt x="7630103" y="8209685"/>
                </a:lnTo>
                <a:lnTo>
                  <a:pt x="7644078" y="8195711"/>
                </a:lnTo>
                <a:cubicBezTo>
                  <a:pt x="7653395" y="8186394"/>
                  <a:pt x="7660381" y="8181735"/>
                  <a:pt x="7665040" y="8181735"/>
                </a:cubicBezTo>
                <a:cubicBezTo>
                  <a:pt x="7669698" y="8181735"/>
                  <a:pt x="7683674" y="8170090"/>
                  <a:pt x="7706964" y="8146800"/>
                </a:cubicBezTo>
                <a:cubicBezTo>
                  <a:pt x="7730254" y="8123508"/>
                  <a:pt x="7741901" y="8109534"/>
                  <a:pt x="7741901" y="8104875"/>
                </a:cubicBezTo>
                <a:cubicBezTo>
                  <a:pt x="7741901" y="8100217"/>
                  <a:pt x="7739570" y="8100217"/>
                  <a:pt x="7734913" y="8104875"/>
                </a:cubicBezTo>
                <a:cubicBezTo>
                  <a:pt x="7730254" y="8109534"/>
                  <a:pt x="7723268" y="8116522"/>
                  <a:pt x="7713952" y="8125836"/>
                </a:cubicBezTo>
                <a:cubicBezTo>
                  <a:pt x="7704635" y="8135153"/>
                  <a:pt x="7697647" y="8142141"/>
                  <a:pt x="7692990" y="8146800"/>
                </a:cubicBezTo>
                <a:cubicBezTo>
                  <a:pt x="7688330" y="8151457"/>
                  <a:pt x="7686002" y="8153786"/>
                  <a:pt x="7686002" y="8153786"/>
                </a:cubicBezTo>
                <a:lnTo>
                  <a:pt x="7602154" y="8223658"/>
                </a:lnTo>
                <a:cubicBezTo>
                  <a:pt x="7602154" y="8232977"/>
                  <a:pt x="7597496" y="8242291"/>
                  <a:pt x="7588180" y="8251608"/>
                </a:cubicBezTo>
                <a:cubicBezTo>
                  <a:pt x="7578864" y="8260924"/>
                  <a:pt x="7576534" y="8265584"/>
                  <a:pt x="7581192" y="8265584"/>
                </a:cubicBezTo>
                <a:cubicBezTo>
                  <a:pt x="7585851" y="8265584"/>
                  <a:pt x="7592837" y="8265584"/>
                  <a:pt x="7602154" y="8265584"/>
                </a:cubicBezTo>
                <a:lnTo>
                  <a:pt x="7588180" y="8293531"/>
                </a:lnTo>
                <a:lnTo>
                  <a:pt x="7588180" y="8307507"/>
                </a:lnTo>
                <a:cubicBezTo>
                  <a:pt x="7541598" y="8335456"/>
                  <a:pt x="7499674" y="8377379"/>
                  <a:pt x="7462408" y="8433276"/>
                </a:cubicBezTo>
                <a:lnTo>
                  <a:pt x="7448434" y="8419303"/>
                </a:lnTo>
                <a:lnTo>
                  <a:pt x="7462408" y="8405329"/>
                </a:lnTo>
                <a:cubicBezTo>
                  <a:pt x="7462408" y="8405329"/>
                  <a:pt x="7467068" y="8405329"/>
                  <a:pt x="7476384" y="8405329"/>
                </a:cubicBezTo>
                <a:lnTo>
                  <a:pt x="7476384" y="8377379"/>
                </a:lnTo>
                <a:lnTo>
                  <a:pt x="7448434" y="8349430"/>
                </a:lnTo>
                <a:lnTo>
                  <a:pt x="7434460" y="8349430"/>
                </a:lnTo>
                <a:lnTo>
                  <a:pt x="7434460" y="8377379"/>
                </a:lnTo>
                <a:cubicBezTo>
                  <a:pt x="7443777" y="8368063"/>
                  <a:pt x="7450763" y="8368063"/>
                  <a:pt x="7455422" y="8377379"/>
                </a:cubicBezTo>
                <a:cubicBezTo>
                  <a:pt x="7460080" y="8386696"/>
                  <a:pt x="7457751" y="8393684"/>
                  <a:pt x="7448434" y="8398341"/>
                </a:cubicBezTo>
                <a:cubicBezTo>
                  <a:pt x="7439118" y="8403000"/>
                  <a:pt x="7434460" y="8407658"/>
                  <a:pt x="7434460" y="8412315"/>
                </a:cubicBezTo>
                <a:cubicBezTo>
                  <a:pt x="7434460" y="8416974"/>
                  <a:pt x="7429802" y="8423962"/>
                  <a:pt x="7420485" y="8433276"/>
                </a:cubicBezTo>
                <a:cubicBezTo>
                  <a:pt x="7411168" y="8442593"/>
                  <a:pt x="7411168" y="8451909"/>
                  <a:pt x="7420485" y="8461226"/>
                </a:cubicBezTo>
                <a:cubicBezTo>
                  <a:pt x="7411168" y="8461226"/>
                  <a:pt x="7404180" y="8463555"/>
                  <a:pt x="7399524" y="8468214"/>
                </a:cubicBezTo>
                <a:cubicBezTo>
                  <a:pt x="7394866" y="8472873"/>
                  <a:pt x="7387878" y="8477530"/>
                  <a:pt x="7378562" y="8482188"/>
                </a:cubicBezTo>
                <a:cubicBezTo>
                  <a:pt x="7369245" y="8486847"/>
                  <a:pt x="7369245" y="8493835"/>
                  <a:pt x="7378562" y="8503149"/>
                </a:cubicBezTo>
                <a:cubicBezTo>
                  <a:pt x="7387878" y="8503149"/>
                  <a:pt x="7392536" y="8498492"/>
                  <a:pt x="7392536" y="8489175"/>
                </a:cubicBezTo>
                <a:cubicBezTo>
                  <a:pt x="7401852" y="8479859"/>
                  <a:pt x="7408840" y="8477530"/>
                  <a:pt x="7413499" y="8482188"/>
                </a:cubicBezTo>
                <a:cubicBezTo>
                  <a:pt x="7418156" y="8486847"/>
                  <a:pt x="7415828" y="8493835"/>
                  <a:pt x="7406511" y="8503149"/>
                </a:cubicBezTo>
                <a:cubicBezTo>
                  <a:pt x="7397194" y="8503149"/>
                  <a:pt x="7390207" y="8505478"/>
                  <a:pt x="7385550" y="8510137"/>
                </a:cubicBezTo>
                <a:cubicBezTo>
                  <a:pt x="7380890" y="8514796"/>
                  <a:pt x="7369245" y="8517125"/>
                  <a:pt x="7350612" y="8517125"/>
                </a:cubicBezTo>
                <a:lnTo>
                  <a:pt x="7280740" y="8531099"/>
                </a:lnTo>
                <a:cubicBezTo>
                  <a:pt x="7252790" y="8577681"/>
                  <a:pt x="7248133" y="8600971"/>
                  <a:pt x="7266766" y="8600971"/>
                </a:cubicBezTo>
                <a:cubicBezTo>
                  <a:pt x="7257450" y="8610288"/>
                  <a:pt x="7252790" y="8614947"/>
                  <a:pt x="7252790" y="8614947"/>
                </a:cubicBezTo>
                <a:cubicBezTo>
                  <a:pt x="7252790" y="8614947"/>
                  <a:pt x="7248133" y="8610288"/>
                  <a:pt x="7238816" y="8600971"/>
                </a:cubicBezTo>
                <a:lnTo>
                  <a:pt x="7224842" y="8600971"/>
                </a:lnTo>
                <a:cubicBezTo>
                  <a:pt x="7224842" y="8610288"/>
                  <a:pt x="7229500" y="8614947"/>
                  <a:pt x="7238816" y="8614947"/>
                </a:cubicBezTo>
                <a:lnTo>
                  <a:pt x="7224842" y="8628921"/>
                </a:lnTo>
                <a:cubicBezTo>
                  <a:pt x="7224842" y="8619604"/>
                  <a:pt x="7217854" y="8621933"/>
                  <a:pt x="7203879" y="8635909"/>
                </a:cubicBezTo>
                <a:cubicBezTo>
                  <a:pt x="7189906" y="8649882"/>
                  <a:pt x="7182918" y="8661529"/>
                  <a:pt x="7182918" y="8670844"/>
                </a:cubicBezTo>
                <a:cubicBezTo>
                  <a:pt x="7182918" y="8670844"/>
                  <a:pt x="7173601" y="8682491"/>
                  <a:pt x="7154968" y="8705781"/>
                </a:cubicBezTo>
                <a:cubicBezTo>
                  <a:pt x="7136337" y="8729072"/>
                  <a:pt x="7115376" y="8750033"/>
                  <a:pt x="7092083" y="8768666"/>
                </a:cubicBezTo>
                <a:cubicBezTo>
                  <a:pt x="7068793" y="8787299"/>
                  <a:pt x="7057148" y="8796616"/>
                  <a:pt x="7057148" y="8796616"/>
                </a:cubicBezTo>
                <a:lnTo>
                  <a:pt x="7099071" y="8726743"/>
                </a:lnTo>
                <a:cubicBezTo>
                  <a:pt x="7117704" y="8698793"/>
                  <a:pt x="7122361" y="8684820"/>
                  <a:pt x="7113044" y="8684820"/>
                </a:cubicBezTo>
                <a:cubicBezTo>
                  <a:pt x="7094412" y="8703453"/>
                  <a:pt x="7085096" y="8717426"/>
                  <a:pt x="7085096" y="8726743"/>
                </a:cubicBezTo>
                <a:lnTo>
                  <a:pt x="7057148" y="8740717"/>
                </a:lnTo>
                <a:cubicBezTo>
                  <a:pt x="7057148" y="8731402"/>
                  <a:pt x="7052488" y="8731402"/>
                  <a:pt x="7043172" y="8740717"/>
                </a:cubicBezTo>
                <a:lnTo>
                  <a:pt x="7043172" y="8726743"/>
                </a:lnTo>
                <a:cubicBezTo>
                  <a:pt x="7043172" y="8717426"/>
                  <a:pt x="7045502" y="8710439"/>
                  <a:pt x="7050160" y="8705781"/>
                </a:cubicBezTo>
                <a:cubicBezTo>
                  <a:pt x="7054817" y="8701122"/>
                  <a:pt x="7057148" y="8698793"/>
                  <a:pt x="7057148" y="8698793"/>
                </a:cubicBezTo>
                <a:cubicBezTo>
                  <a:pt x="7057148" y="8698793"/>
                  <a:pt x="7057148" y="8696465"/>
                  <a:pt x="7057148" y="8691806"/>
                </a:cubicBezTo>
                <a:cubicBezTo>
                  <a:pt x="7057148" y="8687148"/>
                  <a:pt x="7052488" y="8689477"/>
                  <a:pt x="7043172" y="8698793"/>
                </a:cubicBezTo>
                <a:cubicBezTo>
                  <a:pt x="7033856" y="8698793"/>
                  <a:pt x="7029198" y="8701122"/>
                  <a:pt x="7029198" y="8705781"/>
                </a:cubicBezTo>
                <a:cubicBezTo>
                  <a:pt x="7029198" y="8710439"/>
                  <a:pt x="7024539" y="8712769"/>
                  <a:pt x="7015222" y="8712769"/>
                </a:cubicBezTo>
                <a:lnTo>
                  <a:pt x="7015222" y="8719319"/>
                </a:lnTo>
                <a:cubicBezTo>
                  <a:pt x="7015222" y="8723103"/>
                  <a:pt x="7015222" y="8727907"/>
                  <a:pt x="7015222" y="8733731"/>
                </a:cubicBezTo>
                <a:cubicBezTo>
                  <a:pt x="7015222" y="8757021"/>
                  <a:pt x="7019882" y="8770995"/>
                  <a:pt x="7029198" y="8775654"/>
                </a:cubicBezTo>
                <a:cubicBezTo>
                  <a:pt x="7038514" y="8780313"/>
                  <a:pt x="7038514" y="8782642"/>
                  <a:pt x="7029198" y="8782642"/>
                </a:cubicBezTo>
                <a:cubicBezTo>
                  <a:pt x="7010566" y="8801275"/>
                  <a:pt x="7001249" y="8796616"/>
                  <a:pt x="7001249" y="8768666"/>
                </a:cubicBezTo>
                <a:cubicBezTo>
                  <a:pt x="7001249" y="8759350"/>
                  <a:pt x="6987275" y="8770995"/>
                  <a:pt x="6959326" y="8803603"/>
                </a:cubicBezTo>
                <a:cubicBezTo>
                  <a:pt x="6931376" y="8836210"/>
                  <a:pt x="6915072" y="8852514"/>
                  <a:pt x="6910414" y="8852514"/>
                </a:cubicBezTo>
                <a:cubicBezTo>
                  <a:pt x="6905757" y="8852514"/>
                  <a:pt x="6898770" y="8861829"/>
                  <a:pt x="6889453" y="8880462"/>
                </a:cubicBezTo>
                <a:lnTo>
                  <a:pt x="6861504" y="8894438"/>
                </a:lnTo>
                <a:lnTo>
                  <a:pt x="6875477" y="8866488"/>
                </a:lnTo>
                <a:lnTo>
                  <a:pt x="6917402" y="8824565"/>
                </a:lnTo>
                <a:lnTo>
                  <a:pt x="6889453" y="8824565"/>
                </a:lnTo>
                <a:lnTo>
                  <a:pt x="6861504" y="8852514"/>
                </a:lnTo>
                <a:cubicBezTo>
                  <a:pt x="6870820" y="8843198"/>
                  <a:pt x="6873148" y="8838539"/>
                  <a:pt x="6868492" y="8838539"/>
                </a:cubicBezTo>
                <a:cubicBezTo>
                  <a:pt x="6863832" y="8838539"/>
                  <a:pt x="6861504" y="8833882"/>
                  <a:pt x="6861504" y="8824565"/>
                </a:cubicBezTo>
                <a:lnTo>
                  <a:pt x="6847530" y="8810589"/>
                </a:lnTo>
                <a:lnTo>
                  <a:pt x="6833554" y="8796616"/>
                </a:lnTo>
                <a:cubicBezTo>
                  <a:pt x="6842870" y="8787299"/>
                  <a:pt x="6845199" y="8780313"/>
                  <a:pt x="6840542" y="8775654"/>
                </a:cubicBezTo>
                <a:cubicBezTo>
                  <a:pt x="6835882" y="8770995"/>
                  <a:pt x="6838212" y="8759350"/>
                  <a:pt x="6847530" y="8740717"/>
                </a:cubicBezTo>
                <a:lnTo>
                  <a:pt x="6875477" y="8712769"/>
                </a:lnTo>
                <a:lnTo>
                  <a:pt x="6903426" y="8698793"/>
                </a:lnTo>
                <a:cubicBezTo>
                  <a:pt x="6912743" y="8680160"/>
                  <a:pt x="6917402" y="8675503"/>
                  <a:pt x="6917402" y="8684820"/>
                </a:cubicBezTo>
                <a:cubicBezTo>
                  <a:pt x="6926719" y="8694134"/>
                  <a:pt x="6931376" y="8698793"/>
                  <a:pt x="6931376" y="8698793"/>
                </a:cubicBezTo>
                <a:cubicBezTo>
                  <a:pt x="6931376" y="8698793"/>
                  <a:pt x="6926719" y="8703453"/>
                  <a:pt x="6917402" y="8712769"/>
                </a:cubicBezTo>
                <a:cubicBezTo>
                  <a:pt x="6908086" y="8722084"/>
                  <a:pt x="6898770" y="8736059"/>
                  <a:pt x="6889453" y="8754692"/>
                </a:cubicBezTo>
                <a:cubicBezTo>
                  <a:pt x="6880136" y="8773325"/>
                  <a:pt x="6880136" y="8782642"/>
                  <a:pt x="6889453" y="8782642"/>
                </a:cubicBezTo>
                <a:cubicBezTo>
                  <a:pt x="6889453" y="8791958"/>
                  <a:pt x="6891782" y="8796616"/>
                  <a:pt x="6896439" y="8796616"/>
                </a:cubicBezTo>
                <a:cubicBezTo>
                  <a:pt x="6901098" y="8796616"/>
                  <a:pt x="6908086" y="8791958"/>
                  <a:pt x="6917402" y="8782642"/>
                </a:cubicBezTo>
                <a:lnTo>
                  <a:pt x="6917402" y="8754692"/>
                </a:lnTo>
                <a:cubicBezTo>
                  <a:pt x="6908086" y="8764009"/>
                  <a:pt x="6903426" y="8764009"/>
                  <a:pt x="6903426" y="8754692"/>
                </a:cubicBezTo>
                <a:cubicBezTo>
                  <a:pt x="6903426" y="8754692"/>
                  <a:pt x="6905757" y="8752364"/>
                  <a:pt x="6910414" y="8747705"/>
                </a:cubicBezTo>
                <a:cubicBezTo>
                  <a:pt x="6915072" y="8743045"/>
                  <a:pt x="6917402" y="8740717"/>
                  <a:pt x="6917402" y="8740717"/>
                </a:cubicBezTo>
                <a:cubicBezTo>
                  <a:pt x="6926719" y="8740717"/>
                  <a:pt x="6931376" y="8736059"/>
                  <a:pt x="6931376" y="8726743"/>
                </a:cubicBezTo>
                <a:cubicBezTo>
                  <a:pt x="6931376" y="8717426"/>
                  <a:pt x="6936034" y="8712769"/>
                  <a:pt x="6945350" y="8712769"/>
                </a:cubicBezTo>
                <a:cubicBezTo>
                  <a:pt x="6954666" y="8712769"/>
                  <a:pt x="6963983" y="8708110"/>
                  <a:pt x="6973300" y="8698793"/>
                </a:cubicBezTo>
                <a:lnTo>
                  <a:pt x="7001249" y="8656870"/>
                </a:lnTo>
                <a:cubicBezTo>
                  <a:pt x="7029198" y="8628921"/>
                  <a:pt x="7033856" y="8614947"/>
                  <a:pt x="7015222" y="8614947"/>
                </a:cubicBezTo>
                <a:cubicBezTo>
                  <a:pt x="7015222" y="8614947"/>
                  <a:pt x="7015222" y="8612618"/>
                  <a:pt x="7015222" y="8607959"/>
                </a:cubicBezTo>
                <a:cubicBezTo>
                  <a:pt x="7015222" y="8603300"/>
                  <a:pt x="7015222" y="8596314"/>
                  <a:pt x="7015222" y="8586998"/>
                </a:cubicBezTo>
                <a:cubicBezTo>
                  <a:pt x="7015222" y="8577681"/>
                  <a:pt x="7019882" y="8577681"/>
                  <a:pt x="7029198" y="8586998"/>
                </a:cubicBezTo>
                <a:cubicBezTo>
                  <a:pt x="7038514" y="8596314"/>
                  <a:pt x="7047831" y="8596314"/>
                  <a:pt x="7057148" y="8586998"/>
                </a:cubicBezTo>
                <a:cubicBezTo>
                  <a:pt x="7057148" y="8586998"/>
                  <a:pt x="7059476" y="8582338"/>
                  <a:pt x="7064134" y="8573022"/>
                </a:cubicBezTo>
                <a:cubicBezTo>
                  <a:pt x="7068793" y="8563707"/>
                  <a:pt x="7066464" y="8559048"/>
                  <a:pt x="7057148" y="8559048"/>
                </a:cubicBezTo>
                <a:cubicBezTo>
                  <a:pt x="7057148" y="8540415"/>
                  <a:pt x="7047831" y="8540415"/>
                  <a:pt x="7029198" y="8559048"/>
                </a:cubicBezTo>
                <a:lnTo>
                  <a:pt x="7001249" y="8573022"/>
                </a:lnTo>
                <a:lnTo>
                  <a:pt x="7015222" y="8559048"/>
                </a:lnTo>
                <a:cubicBezTo>
                  <a:pt x="7015222" y="8549732"/>
                  <a:pt x="7015222" y="8545074"/>
                  <a:pt x="7015222" y="8545074"/>
                </a:cubicBezTo>
                <a:cubicBezTo>
                  <a:pt x="7015222" y="8545074"/>
                  <a:pt x="7019882" y="8545074"/>
                  <a:pt x="7029198" y="8545074"/>
                </a:cubicBezTo>
                <a:cubicBezTo>
                  <a:pt x="7029198" y="8545074"/>
                  <a:pt x="7040844" y="8526441"/>
                  <a:pt x="7064134" y="8489175"/>
                </a:cubicBezTo>
                <a:cubicBezTo>
                  <a:pt x="7087426" y="8451909"/>
                  <a:pt x="7103728" y="8433276"/>
                  <a:pt x="7113044" y="8433276"/>
                </a:cubicBezTo>
                <a:lnTo>
                  <a:pt x="7140994" y="8405329"/>
                </a:lnTo>
                <a:cubicBezTo>
                  <a:pt x="7140994" y="8396012"/>
                  <a:pt x="7145652" y="8389025"/>
                  <a:pt x="7154968" y="8384365"/>
                </a:cubicBezTo>
                <a:cubicBezTo>
                  <a:pt x="7164286" y="8379708"/>
                  <a:pt x="7168944" y="8377379"/>
                  <a:pt x="7168944" y="8377379"/>
                </a:cubicBezTo>
                <a:lnTo>
                  <a:pt x="7154968" y="8377379"/>
                </a:lnTo>
                <a:lnTo>
                  <a:pt x="7140994" y="8363404"/>
                </a:lnTo>
                <a:cubicBezTo>
                  <a:pt x="7150310" y="8354089"/>
                  <a:pt x="7159627" y="8349430"/>
                  <a:pt x="7168944" y="8349430"/>
                </a:cubicBezTo>
                <a:cubicBezTo>
                  <a:pt x="7178260" y="8349430"/>
                  <a:pt x="7178260" y="8344771"/>
                  <a:pt x="7168944" y="8335456"/>
                </a:cubicBezTo>
                <a:cubicBezTo>
                  <a:pt x="7168944" y="8326140"/>
                  <a:pt x="7159627" y="8330797"/>
                  <a:pt x="7140994" y="8349430"/>
                </a:cubicBezTo>
                <a:lnTo>
                  <a:pt x="7127020" y="8349430"/>
                </a:lnTo>
                <a:lnTo>
                  <a:pt x="7113044" y="8349430"/>
                </a:lnTo>
                <a:cubicBezTo>
                  <a:pt x="7103728" y="8358746"/>
                  <a:pt x="7101400" y="8365732"/>
                  <a:pt x="7106059" y="8370392"/>
                </a:cubicBezTo>
                <a:cubicBezTo>
                  <a:pt x="7110716" y="8375051"/>
                  <a:pt x="7108388" y="8377379"/>
                  <a:pt x="7099071" y="8377379"/>
                </a:cubicBezTo>
                <a:cubicBezTo>
                  <a:pt x="7089754" y="8377379"/>
                  <a:pt x="7080438" y="8382037"/>
                  <a:pt x="7071122" y="8391353"/>
                </a:cubicBezTo>
                <a:cubicBezTo>
                  <a:pt x="7061805" y="8400670"/>
                  <a:pt x="7057148" y="8409986"/>
                  <a:pt x="7057148" y="8419303"/>
                </a:cubicBezTo>
                <a:cubicBezTo>
                  <a:pt x="7066464" y="8428619"/>
                  <a:pt x="7066464" y="8433276"/>
                  <a:pt x="7057148" y="8433276"/>
                </a:cubicBezTo>
                <a:cubicBezTo>
                  <a:pt x="7029198" y="8423962"/>
                  <a:pt x="7015222" y="8433276"/>
                  <a:pt x="7015222" y="8461226"/>
                </a:cubicBezTo>
                <a:cubicBezTo>
                  <a:pt x="7015222" y="8461226"/>
                  <a:pt x="7010566" y="8468214"/>
                  <a:pt x="7001249" y="8482188"/>
                </a:cubicBezTo>
                <a:cubicBezTo>
                  <a:pt x="6991932" y="8496163"/>
                  <a:pt x="6987275" y="8503149"/>
                  <a:pt x="6987275" y="8503149"/>
                </a:cubicBezTo>
                <a:cubicBezTo>
                  <a:pt x="6987275" y="8503149"/>
                  <a:pt x="6973300" y="8517125"/>
                  <a:pt x="6945350" y="8545074"/>
                </a:cubicBezTo>
                <a:cubicBezTo>
                  <a:pt x="6917402" y="8573022"/>
                  <a:pt x="6903426" y="8591657"/>
                  <a:pt x="6903426" y="8600971"/>
                </a:cubicBezTo>
                <a:cubicBezTo>
                  <a:pt x="6903426" y="8628921"/>
                  <a:pt x="6889453" y="8652211"/>
                  <a:pt x="6861504" y="8670844"/>
                </a:cubicBezTo>
                <a:cubicBezTo>
                  <a:pt x="6852187" y="8670844"/>
                  <a:pt x="6847530" y="8675503"/>
                  <a:pt x="6847530" y="8684820"/>
                </a:cubicBezTo>
                <a:lnTo>
                  <a:pt x="6833554" y="8712769"/>
                </a:lnTo>
                <a:cubicBezTo>
                  <a:pt x="6814921" y="8722084"/>
                  <a:pt x="6805604" y="8731402"/>
                  <a:pt x="6805604" y="8740717"/>
                </a:cubicBezTo>
                <a:cubicBezTo>
                  <a:pt x="6805604" y="8750033"/>
                  <a:pt x="6805604" y="8764009"/>
                  <a:pt x="6805604" y="8782642"/>
                </a:cubicBezTo>
                <a:cubicBezTo>
                  <a:pt x="6805604" y="8791958"/>
                  <a:pt x="6803276" y="8798944"/>
                  <a:pt x="6798618" y="8803603"/>
                </a:cubicBezTo>
                <a:cubicBezTo>
                  <a:pt x="6793960" y="8808261"/>
                  <a:pt x="6786972" y="8815249"/>
                  <a:pt x="6777655" y="8824565"/>
                </a:cubicBezTo>
                <a:cubicBezTo>
                  <a:pt x="6759024" y="8843198"/>
                  <a:pt x="6749708" y="8857172"/>
                  <a:pt x="6749708" y="8866488"/>
                </a:cubicBezTo>
                <a:lnTo>
                  <a:pt x="6735732" y="8866488"/>
                </a:lnTo>
                <a:cubicBezTo>
                  <a:pt x="6735732" y="8866488"/>
                  <a:pt x="6731074" y="8875805"/>
                  <a:pt x="6721758" y="8894438"/>
                </a:cubicBezTo>
                <a:cubicBezTo>
                  <a:pt x="6712442" y="8913071"/>
                  <a:pt x="6707782" y="8922385"/>
                  <a:pt x="6707782" y="8922385"/>
                </a:cubicBezTo>
                <a:lnTo>
                  <a:pt x="6707782" y="8936361"/>
                </a:lnTo>
                <a:lnTo>
                  <a:pt x="6693808" y="8950335"/>
                </a:lnTo>
                <a:cubicBezTo>
                  <a:pt x="6684492" y="8950335"/>
                  <a:pt x="6679835" y="8950335"/>
                  <a:pt x="6679835" y="8950335"/>
                </a:cubicBezTo>
                <a:cubicBezTo>
                  <a:pt x="6679835" y="8950335"/>
                  <a:pt x="6679835" y="8954994"/>
                  <a:pt x="6679835" y="8964310"/>
                </a:cubicBezTo>
                <a:cubicBezTo>
                  <a:pt x="6679835" y="8964310"/>
                  <a:pt x="6675176" y="8968968"/>
                  <a:pt x="6665859" y="8978284"/>
                </a:cubicBezTo>
                <a:cubicBezTo>
                  <a:pt x="6656542" y="8987601"/>
                  <a:pt x="6647226" y="9010891"/>
                  <a:pt x="6637910" y="9048157"/>
                </a:cubicBezTo>
                <a:lnTo>
                  <a:pt x="6595986" y="9090080"/>
                </a:lnTo>
                <a:cubicBezTo>
                  <a:pt x="6595986" y="9080766"/>
                  <a:pt x="6595986" y="9076106"/>
                  <a:pt x="6595986" y="9076106"/>
                </a:cubicBezTo>
                <a:lnTo>
                  <a:pt x="6609962" y="9062131"/>
                </a:lnTo>
                <a:cubicBezTo>
                  <a:pt x="6619278" y="9043500"/>
                  <a:pt x="6623936" y="9034183"/>
                  <a:pt x="6623936" y="9034183"/>
                </a:cubicBezTo>
                <a:cubicBezTo>
                  <a:pt x="6623936" y="9024867"/>
                  <a:pt x="6642569" y="8987601"/>
                  <a:pt x="6679835" y="8922385"/>
                </a:cubicBezTo>
                <a:lnTo>
                  <a:pt x="6707782" y="8880462"/>
                </a:lnTo>
                <a:cubicBezTo>
                  <a:pt x="6707782" y="8871147"/>
                  <a:pt x="6717099" y="8857172"/>
                  <a:pt x="6735732" y="8838539"/>
                </a:cubicBezTo>
                <a:lnTo>
                  <a:pt x="6763682" y="8782642"/>
                </a:lnTo>
                <a:cubicBezTo>
                  <a:pt x="6763682" y="8782642"/>
                  <a:pt x="6766010" y="8780313"/>
                  <a:pt x="6770669" y="8775654"/>
                </a:cubicBezTo>
                <a:cubicBezTo>
                  <a:pt x="6775326" y="8770995"/>
                  <a:pt x="6777655" y="8768666"/>
                  <a:pt x="6777655" y="8768666"/>
                </a:cubicBezTo>
                <a:cubicBezTo>
                  <a:pt x="6796288" y="8768666"/>
                  <a:pt x="6810264" y="8736059"/>
                  <a:pt x="6819580" y="8670844"/>
                </a:cubicBezTo>
                <a:cubicBezTo>
                  <a:pt x="6819580" y="8652211"/>
                  <a:pt x="6814921" y="8645225"/>
                  <a:pt x="6805604" y="8649882"/>
                </a:cubicBezTo>
                <a:cubicBezTo>
                  <a:pt x="6796288" y="8654542"/>
                  <a:pt x="6791630" y="8661529"/>
                  <a:pt x="6791630" y="8670844"/>
                </a:cubicBezTo>
                <a:cubicBezTo>
                  <a:pt x="6782314" y="8680160"/>
                  <a:pt x="6777655" y="8684820"/>
                  <a:pt x="6777655" y="8684820"/>
                </a:cubicBezTo>
                <a:lnTo>
                  <a:pt x="6777655" y="8656870"/>
                </a:lnTo>
                <a:lnTo>
                  <a:pt x="6763682" y="8656870"/>
                </a:lnTo>
                <a:cubicBezTo>
                  <a:pt x="6754365" y="8666187"/>
                  <a:pt x="6752036" y="8673173"/>
                  <a:pt x="6756694" y="8677832"/>
                </a:cubicBezTo>
                <a:cubicBezTo>
                  <a:pt x="6752036" y="8673173"/>
                  <a:pt x="6745048" y="8675503"/>
                  <a:pt x="6735732" y="8684820"/>
                </a:cubicBezTo>
                <a:cubicBezTo>
                  <a:pt x="6726416" y="8684820"/>
                  <a:pt x="6721758" y="8684820"/>
                  <a:pt x="6721758" y="8684820"/>
                </a:cubicBezTo>
                <a:lnTo>
                  <a:pt x="6693808" y="8684820"/>
                </a:lnTo>
                <a:cubicBezTo>
                  <a:pt x="6684492" y="8694134"/>
                  <a:pt x="6677504" y="8698793"/>
                  <a:pt x="6672847" y="8698793"/>
                </a:cubicBezTo>
                <a:cubicBezTo>
                  <a:pt x="6668188" y="8698793"/>
                  <a:pt x="6656542" y="8708110"/>
                  <a:pt x="6637910" y="8726743"/>
                </a:cubicBezTo>
                <a:lnTo>
                  <a:pt x="6595986" y="8768666"/>
                </a:lnTo>
                <a:lnTo>
                  <a:pt x="6609962" y="8740717"/>
                </a:lnTo>
                <a:cubicBezTo>
                  <a:pt x="6609962" y="8731402"/>
                  <a:pt x="6609962" y="8724414"/>
                  <a:pt x="6609962" y="8719755"/>
                </a:cubicBezTo>
                <a:cubicBezTo>
                  <a:pt x="6609962" y="8715098"/>
                  <a:pt x="6614620" y="8708110"/>
                  <a:pt x="6623936" y="8698793"/>
                </a:cubicBezTo>
                <a:cubicBezTo>
                  <a:pt x="6623936" y="8698793"/>
                  <a:pt x="6623936" y="8696465"/>
                  <a:pt x="6623936" y="8691806"/>
                </a:cubicBezTo>
                <a:cubicBezTo>
                  <a:pt x="6623936" y="8687148"/>
                  <a:pt x="6619278" y="8684820"/>
                  <a:pt x="6609962" y="8684820"/>
                </a:cubicBezTo>
                <a:cubicBezTo>
                  <a:pt x="6609962" y="8684820"/>
                  <a:pt x="6607632" y="8684820"/>
                  <a:pt x="6602974" y="8684820"/>
                </a:cubicBezTo>
                <a:cubicBezTo>
                  <a:pt x="6598315" y="8684820"/>
                  <a:pt x="6595986" y="8689477"/>
                  <a:pt x="6595986" y="8698793"/>
                </a:cubicBezTo>
                <a:cubicBezTo>
                  <a:pt x="6595986" y="8708110"/>
                  <a:pt x="6591329" y="8708110"/>
                  <a:pt x="6582012" y="8698793"/>
                </a:cubicBezTo>
                <a:lnTo>
                  <a:pt x="6568037" y="8712769"/>
                </a:lnTo>
                <a:lnTo>
                  <a:pt x="6568037" y="8740717"/>
                </a:lnTo>
                <a:lnTo>
                  <a:pt x="6554063" y="8726743"/>
                </a:lnTo>
                <a:lnTo>
                  <a:pt x="6554063" y="8712769"/>
                </a:lnTo>
                <a:lnTo>
                  <a:pt x="6540088" y="8698793"/>
                </a:lnTo>
                <a:lnTo>
                  <a:pt x="6554063" y="8698793"/>
                </a:lnTo>
                <a:cubicBezTo>
                  <a:pt x="6554063" y="8698793"/>
                  <a:pt x="6558720" y="8694134"/>
                  <a:pt x="6568037" y="8684820"/>
                </a:cubicBezTo>
                <a:cubicBezTo>
                  <a:pt x="6605303" y="8656870"/>
                  <a:pt x="6628593" y="8647554"/>
                  <a:pt x="6637910" y="8656870"/>
                </a:cubicBezTo>
                <a:cubicBezTo>
                  <a:pt x="6637910" y="8666187"/>
                  <a:pt x="6640240" y="8670844"/>
                  <a:pt x="6644898" y="8670844"/>
                </a:cubicBezTo>
                <a:cubicBezTo>
                  <a:pt x="6649555" y="8670844"/>
                  <a:pt x="6647226" y="8675503"/>
                  <a:pt x="6637910" y="8684820"/>
                </a:cubicBezTo>
                <a:cubicBezTo>
                  <a:pt x="6628593" y="8694134"/>
                  <a:pt x="6628593" y="8698793"/>
                  <a:pt x="6637910" y="8698793"/>
                </a:cubicBezTo>
                <a:cubicBezTo>
                  <a:pt x="6637910" y="8708110"/>
                  <a:pt x="6642569" y="8708110"/>
                  <a:pt x="6651886" y="8698793"/>
                </a:cubicBezTo>
                <a:lnTo>
                  <a:pt x="6651886" y="8684820"/>
                </a:lnTo>
                <a:lnTo>
                  <a:pt x="6679835" y="8656870"/>
                </a:lnTo>
                <a:lnTo>
                  <a:pt x="6707782" y="8614947"/>
                </a:lnTo>
                <a:cubicBezTo>
                  <a:pt x="6707782" y="8614947"/>
                  <a:pt x="6712442" y="8610288"/>
                  <a:pt x="6721758" y="8600971"/>
                </a:cubicBezTo>
                <a:cubicBezTo>
                  <a:pt x="6703125" y="8610288"/>
                  <a:pt x="6698466" y="8605630"/>
                  <a:pt x="6707782" y="8586998"/>
                </a:cubicBezTo>
                <a:cubicBezTo>
                  <a:pt x="6726416" y="8568365"/>
                  <a:pt x="6735732" y="8568365"/>
                  <a:pt x="6735732" y="8586998"/>
                </a:cubicBezTo>
                <a:cubicBezTo>
                  <a:pt x="6735732" y="8586998"/>
                  <a:pt x="6740391" y="8586998"/>
                  <a:pt x="6749708" y="8586998"/>
                </a:cubicBezTo>
                <a:cubicBezTo>
                  <a:pt x="6749708" y="8577681"/>
                  <a:pt x="6749708" y="8573022"/>
                  <a:pt x="6749708" y="8573022"/>
                </a:cubicBezTo>
                <a:cubicBezTo>
                  <a:pt x="6740391" y="8573022"/>
                  <a:pt x="6738062" y="8570693"/>
                  <a:pt x="6742720" y="8566036"/>
                </a:cubicBezTo>
                <a:cubicBezTo>
                  <a:pt x="6747377" y="8561377"/>
                  <a:pt x="6754365" y="8549732"/>
                  <a:pt x="6763682" y="8531099"/>
                </a:cubicBezTo>
                <a:lnTo>
                  <a:pt x="6777655" y="8517125"/>
                </a:lnTo>
                <a:cubicBezTo>
                  <a:pt x="6777655" y="8517125"/>
                  <a:pt x="6770669" y="8521784"/>
                  <a:pt x="6756694" y="8531099"/>
                </a:cubicBezTo>
                <a:cubicBezTo>
                  <a:pt x="6742720" y="8540415"/>
                  <a:pt x="6728744" y="8554391"/>
                  <a:pt x="6714770" y="8573022"/>
                </a:cubicBezTo>
                <a:cubicBezTo>
                  <a:pt x="6700796" y="8591657"/>
                  <a:pt x="6686820" y="8607959"/>
                  <a:pt x="6672847" y="8621933"/>
                </a:cubicBezTo>
                <a:cubicBezTo>
                  <a:pt x="6658872" y="8635909"/>
                  <a:pt x="6651886" y="8642896"/>
                  <a:pt x="6651886" y="8642896"/>
                </a:cubicBezTo>
                <a:cubicBezTo>
                  <a:pt x="6661202" y="8642896"/>
                  <a:pt x="6665859" y="8642896"/>
                  <a:pt x="6665859" y="8642896"/>
                </a:cubicBezTo>
                <a:lnTo>
                  <a:pt x="6665859" y="8656870"/>
                </a:lnTo>
                <a:cubicBezTo>
                  <a:pt x="6656542" y="8666187"/>
                  <a:pt x="6649555" y="8668515"/>
                  <a:pt x="6644898" y="8663858"/>
                </a:cubicBezTo>
                <a:cubicBezTo>
                  <a:pt x="6640240" y="8659199"/>
                  <a:pt x="6640240" y="8654542"/>
                  <a:pt x="6644898" y="8649882"/>
                </a:cubicBezTo>
                <a:cubicBezTo>
                  <a:pt x="6649555" y="8645225"/>
                  <a:pt x="6647226" y="8642896"/>
                  <a:pt x="6637910" y="8642896"/>
                </a:cubicBezTo>
                <a:lnTo>
                  <a:pt x="6637910" y="8614947"/>
                </a:lnTo>
                <a:cubicBezTo>
                  <a:pt x="6647226" y="8624262"/>
                  <a:pt x="6651886" y="8624262"/>
                  <a:pt x="6651886" y="8614947"/>
                </a:cubicBezTo>
                <a:cubicBezTo>
                  <a:pt x="6651886" y="8605630"/>
                  <a:pt x="6651886" y="8600971"/>
                  <a:pt x="6651886" y="8600971"/>
                </a:cubicBezTo>
                <a:cubicBezTo>
                  <a:pt x="6661202" y="8610288"/>
                  <a:pt x="6665859" y="8610288"/>
                  <a:pt x="6665859" y="8600971"/>
                </a:cubicBezTo>
                <a:lnTo>
                  <a:pt x="6651886" y="8586998"/>
                </a:lnTo>
                <a:lnTo>
                  <a:pt x="6637910" y="8573022"/>
                </a:lnTo>
                <a:cubicBezTo>
                  <a:pt x="6637910" y="8563707"/>
                  <a:pt x="6642569" y="8554391"/>
                  <a:pt x="6651886" y="8545074"/>
                </a:cubicBezTo>
                <a:lnTo>
                  <a:pt x="6693808" y="8517125"/>
                </a:lnTo>
                <a:cubicBezTo>
                  <a:pt x="6693808" y="8517125"/>
                  <a:pt x="6686820" y="8517125"/>
                  <a:pt x="6672847" y="8517125"/>
                </a:cubicBezTo>
                <a:cubicBezTo>
                  <a:pt x="6658872" y="8517125"/>
                  <a:pt x="6656542" y="8512466"/>
                  <a:pt x="6665859" y="8503149"/>
                </a:cubicBezTo>
                <a:cubicBezTo>
                  <a:pt x="6675176" y="8493835"/>
                  <a:pt x="6679835" y="8486847"/>
                  <a:pt x="6679835" y="8482188"/>
                </a:cubicBezTo>
                <a:cubicBezTo>
                  <a:pt x="6679835" y="8477530"/>
                  <a:pt x="6656542" y="8503149"/>
                  <a:pt x="6609962" y="8559048"/>
                </a:cubicBezTo>
                <a:cubicBezTo>
                  <a:pt x="6591329" y="8577681"/>
                  <a:pt x="6575025" y="8593985"/>
                  <a:pt x="6561051" y="8607959"/>
                </a:cubicBezTo>
                <a:cubicBezTo>
                  <a:pt x="6547076" y="8621933"/>
                  <a:pt x="6540088" y="8633580"/>
                  <a:pt x="6540088" y="8642896"/>
                </a:cubicBezTo>
                <a:cubicBezTo>
                  <a:pt x="6540088" y="8652211"/>
                  <a:pt x="6535430" y="8661529"/>
                  <a:pt x="6526114" y="8670844"/>
                </a:cubicBezTo>
                <a:cubicBezTo>
                  <a:pt x="6526114" y="8689477"/>
                  <a:pt x="6521456" y="8708110"/>
                  <a:pt x="6512140" y="8726743"/>
                </a:cubicBezTo>
                <a:cubicBezTo>
                  <a:pt x="6502824" y="8745376"/>
                  <a:pt x="6507481" y="8754692"/>
                  <a:pt x="6526114" y="8754692"/>
                </a:cubicBezTo>
                <a:cubicBezTo>
                  <a:pt x="6535430" y="8754692"/>
                  <a:pt x="6535430" y="8759350"/>
                  <a:pt x="6526114" y="8768666"/>
                </a:cubicBezTo>
                <a:lnTo>
                  <a:pt x="6512140" y="8796616"/>
                </a:lnTo>
                <a:cubicBezTo>
                  <a:pt x="6502824" y="8815249"/>
                  <a:pt x="6493507" y="8819906"/>
                  <a:pt x="6484190" y="8810589"/>
                </a:cubicBezTo>
                <a:lnTo>
                  <a:pt x="6470215" y="8810589"/>
                </a:lnTo>
                <a:lnTo>
                  <a:pt x="6456241" y="8810589"/>
                </a:lnTo>
                <a:lnTo>
                  <a:pt x="6414318" y="8824565"/>
                </a:lnTo>
                <a:lnTo>
                  <a:pt x="6428292" y="8782642"/>
                </a:lnTo>
                <a:cubicBezTo>
                  <a:pt x="6428292" y="8764009"/>
                  <a:pt x="6428292" y="8754692"/>
                  <a:pt x="6428292" y="8754692"/>
                </a:cubicBezTo>
                <a:lnTo>
                  <a:pt x="6400342" y="8768666"/>
                </a:lnTo>
                <a:cubicBezTo>
                  <a:pt x="6400342" y="8777983"/>
                  <a:pt x="6391026" y="8791958"/>
                  <a:pt x="6372394" y="8810589"/>
                </a:cubicBezTo>
                <a:cubicBezTo>
                  <a:pt x="6325812" y="8857172"/>
                  <a:pt x="6302522" y="8866488"/>
                  <a:pt x="6302522" y="8838539"/>
                </a:cubicBezTo>
                <a:cubicBezTo>
                  <a:pt x="6302522" y="8838539"/>
                  <a:pt x="6307179" y="8840867"/>
                  <a:pt x="6316496" y="8845527"/>
                </a:cubicBezTo>
                <a:cubicBezTo>
                  <a:pt x="6325812" y="8850186"/>
                  <a:pt x="6335128" y="8843198"/>
                  <a:pt x="6344445" y="8824565"/>
                </a:cubicBezTo>
                <a:cubicBezTo>
                  <a:pt x="6353762" y="8805932"/>
                  <a:pt x="6358419" y="8791958"/>
                  <a:pt x="6358419" y="8782642"/>
                </a:cubicBezTo>
                <a:cubicBezTo>
                  <a:pt x="6367736" y="8782642"/>
                  <a:pt x="6372394" y="8782642"/>
                  <a:pt x="6372394" y="8782642"/>
                </a:cubicBezTo>
                <a:cubicBezTo>
                  <a:pt x="6372394" y="8782642"/>
                  <a:pt x="6377052" y="8777983"/>
                  <a:pt x="6386368" y="8768666"/>
                </a:cubicBezTo>
                <a:cubicBezTo>
                  <a:pt x="6386368" y="8759350"/>
                  <a:pt x="6393356" y="8745376"/>
                  <a:pt x="6407330" y="8726743"/>
                </a:cubicBezTo>
                <a:cubicBezTo>
                  <a:pt x="6421306" y="8708110"/>
                  <a:pt x="6428292" y="8680160"/>
                  <a:pt x="6428292" y="8642896"/>
                </a:cubicBezTo>
                <a:lnTo>
                  <a:pt x="6400342" y="8656870"/>
                </a:lnTo>
                <a:cubicBezTo>
                  <a:pt x="6400342" y="8675503"/>
                  <a:pt x="6395685" y="8682491"/>
                  <a:pt x="6386368" y="8677832"/>
                </a:cubicBezTo>
                <a:cubicBezTo>
                  <a:pt x="6377052" y="8673173"/>
                  <a:pt x="6370064" y="8677832"/>
                  <a:pt x="6365406" y="8691806"/>
                </a:cubicBezTo>
                <a:cubicBezTo>
                  <a:pt x="6360750" y="8705781"/>
                  <a:pt x="6358419" y="8717426"/>
                  <a:pt x="6358419" y="8726743"/>
                </a:cubicBezTo>
                <a:lnTo>
                  <a:pt x="6344445" y="8712769"/>
                </a:lnTo>
                <a:lnTo>
                  <a:pt x="6330470" y="8698793"/>
                </a:lnTo>
                <a:lnTo>
                  <a:pt x="6316496" y="8712769"/>
                </a:lnTo>
                <a:lnTo>
                  <a:pt x="6302522" y="8740717"/>
                </a:lnTo>
                <a:cubicBezTo>
                  <a:pt x="6302522" y="8750033"/>
                  <a:pt x="6300192" y="8759350"/>
                  <a:pt x="6295534" y="8768666"/>
                </a:cubicBezTo>
                <a:cubicBezTo>
                  <a:pt x="6290876" y="8777983"/>
                  <a:pt x="6283889" y="8787299"/>
                  <a:pt x="6274572" y="8796616"/>
                </a:cubicBezTo>
                <a:lnTo>
                  <a:pt x="6260598" y="8838539"/>
                </a:lnTo>
                <a:lnTo>
                  <a:pt x="6246623" y="8880462"/>
                </a:lnTo>
                <a:cubicBezTo>
                  <a:pt x="6246623" y="8880462"/>
                  <a:pt x="6251282" y="8880462"/>
                  <a:pt x="6260597" y="8880462"/>
                </a:cubicBezTo>
                <a:cubicBezTo>
                  <a:pt x="6260597" y="8889779"/>
                  <a:pt x="6260597" y="8894438"/>
                  <a:pt x="6260597" y="8894438"/>
                </a:cubicBezTo>
                <a:cubicBezTo>
                  <a:pt x="6251282" y="8894438"/>
                  <a:pt x="6246623" y="8903754"/>
                  <a:pt x="6246623" y="8922385"/>
                </a:cubicBezTo>
                <a:lnTo>
                  <a:pt x="6246623" y="8950335"/>
                </a:lnTo>
                <a:cubicBezTo>
                  <a:pt x="6237306" y="8959653"/>
                  <a:pt x="6227990" y="8961982"/>
                  <a:pt x="6218674" y="8957323"/>
                </a:cubicBezTo>
                <a:cubicBezTo>
                  <a:pt x="6209357" y="8952665"/>
                  <a:pt x="6204700" y="8945677"/>
                  <a:pt x="6204700" y="8936361"/>
                </a:cubicBezTo>
                <a:lnTo>
                  <a:pt x="6190724" y="8922385"/>
                </a:lnTo>
                <a:cubicBezTo>
                  <a:pt x="6181410" y="8922385"/>
                  <a:pt x="6176750" y="8917728"/>
                  <a:pt x="6176750" y="8908412"/>
                </a:cubicBezTo>
                <a:cubicBezTo>
                  <a:pt x="6167434" y="8889779"/>
                  <a:pt x="6158118" y="8894438"/>
                  <a:pt x="6148801" y="8922385"/>
                </a:cubicBezTo>
                <a:cubicBezTo>
                  <a:pt x="6148801" y="8931702"/>
                  <a:pt x="6148801" y="8936361"/>
                  <a:pt x="6148801" y="8936361"/>
                </a:cubicBezTo>
                <a:lnTo>
                  <a:pt x="6148801" y="8964310"/>
                </a:lnTo>
                <a:cubicBezTo>
                  <a:pt x="6139484" y="8973627"/>
                  <a:pt x="6134827" y="8973627"/>
                  <a:pt x="6134827" y="8964310"/>
                </a:cubicBezTo>
                <a:cubicBezTo>
                  <a:pt x="6134827" y="8954994"/>
                  <a:pt x="6134827" y="8945677"/>
                  <a:pt x="6134827" y="8936361"/>
                </a:cubicBezTo>
                <a:lnTo>
                  <a:pt x="6120852" y="8922385"/>
                </a:lnTo>
                <a:lnTo>
                  <a:pt x="6120852" y="8936361"/>
                </a:lnTo>
                <a:lnTo>
                  <a:pt x="6134827" y="8992258"/>
                </a:lnTo>
                <a:lnTo>
                  <a:pt x="6120852" y="9006234"/>
                </a:lnTo>
                <a:cubicBezTo>
                  <a:pt x="6120852" y="9015550"/>
                  <a:pt x="6116194" y="9015550"/>
                  <a:pt x="6106878" y="9006234"/>
                </a:cubicBezTo>
                <a:lnTo>
                  <a:pt x="6106878" y="9020207"/>
                </a:lnTo>
                <a:cubicBezTo>
                  <a:pt x="6106878" y="9029526"/>
                  <a:pt x="6102218" y="9043500"/>
                  <a:pt x="6092902" y="9062131"/>
                </a:cubicBezTo>
                <a:cubicBezTo>
                  <a:pt x="6083588" y="9080766"/>
                  <a:pt x="6078928" y="9094739"/>
                  <a:pt x="6078928" y="9104056"/>
                </a:cubicBezTo>
                <a:lnTo>
                  <a:pt x="6162776" y="9006234"/>
                </a:lnTo>
                <a:lnTo>
                  <a:pt x="6148801" y="9034183"/>
                </a:lnTo>
                <a:cubicBezTo>
                  <a:pt x="6139484" y="9043500"/>
                  <a:pt x="6134827" y="9048157"/>
                  <a:pt x="6134827" y="9048157"/>
                </a:cubicBezTo>
                <a:lnTo>
                  <a:pt x="6148801" y="9048157"/>
                </a:lnTo>
                <a:lnTo>
                  <a:pt x="6120852" y="9076106"/>
                </a:lnTo>
                <a:cubicBezTo>
                  <a:pt x="6111537" y="9076106"/>
                  <a:pt x="6106878" y="9085423"/>
                  <a:pt x="6106878" y="9104056"/>
                </a:cubicBezTo>
                <a:cubicBezTo>
                  <a:pt x="6106878" y="9113372"/>
                  <a:pt x="6102218" y="9118030"/>
                  <a:pt x="6092902" y="9118030"/>
                </a:cubicBezTo>
                <a:cubicBezTo>
                  <a:pt x="6092902" y="9118030"/>
                  <a:pt x="6088244" y="9120360"/>
                  <a:pt x="6078928" y="9125017"/>
                </a:cubicBezTo>
                <a:cubicBezTo>
                  <a:pt x="6069612" y="9129675"/>
                  <a:pt x="6067283" y="9136663"/>
                  <a:pt x="6071940" y="9145979"/>
                </a:cubicBezTo>
                <a:cubicBezTo>
                  <a:pt x="6076600" y="9155296"/>
                  <a:pt x="6076600" y="9162283"/>
                  <a:pt x="6071940" y="9166941"/>
                </a:cubicBezTo>
                <a:cubicBezTo>
                  <a:pt x="6067283" y="9171600"/>
                  <a:pt x="6064954" y="9169271"/>
                  <a:pt x="6064954" y="9159953"/>
                </a:cubicBezTo>
                <a:cubicBezTo>
                  <a:pt x="6055638" y="9141322"/>
                  <a:pt x="6041664" y="9150638"/>
                  <a:pt x="6023029" y="9187902"/>
                </a:cubicBezTo>
                <a:cubicBezTo>
                  <a:pt x="6013714" y="9206535"/>
                  <a:pt x="6009056" y="9220511"/>
                  <a:pt x="6009056" y="9229826"/>
                </a:cubicBezTo>
                <a:lnTo>
                  <a:pt x="6009056" y="9243801"/>
                </a:lnTo>
                <a:cubicBezTo>
                  <a:pt x="6009056" y="9234485"/>
                  <a:pt x="6004396" y="9229826"/>
                  <a:pt x="5995082" y="9229826"/>
                </a:cubicBezTo>
                <a:cubicBezTo>
                  <a:pt x="5985765" y="9229826"/>
                  <a:pt x="5981106" y="9229826"/>
                  <a:pt x="5981106" y="9229826"/>
                </a:cubicBezTo>
                <a:lnTo>
                  <a:pt x="5967132" y="9229826"/>
                </a:lnTo>
                <a:lnTo>
                  <a:pt x="5925209" y="9285724"/>
                </a:lnTo>
                <a:lnTo>
                  <a:pt x="5939182" y="9243801"/>
                </a:lnTo>
                <a:cubicBezTo>
                  <a:pt x="5939182" y="9243801"/>
                  <a:pt x="5939182" y="9239144"/>
                  <a:pt x="5939182" y="9229826"/>
                </a:cubicBezTo>
                <a:cubicBezTo>
                  <a:pt x="5939182" y="9220511"/>
                  <a:pt x="5939182" y="9213523"/>
                  <a:pt x="5939182" y="9208864"/>
                </a:cubicBezTo>
                <a:cubicBezTo>
                  <a:pt x="5939182" y="9204207"/>
                  <a:pt x="5934524" y="9201878"/>
                  <a:pt x="5925209" y="9201878"/>
                </a:cubicBezTo>
                <a:cubicBezTo>
                  <a:pt x="5915892" y="9211194"/>
                  <a:pt x="5908904" y="9218182"/>
                  <a:pt x="5904248" y="9222840"/>
                </a:cubicBezTo>
                <a:cubicBezTo>
                  <a:pt x="5899588" y="9227497"/>
                  <a:pt x="5897260" y="9229826"/>
                  <a:pt x="5897260" y="9229826"/>
                </a:cubicBezTo>
                <a:cubicBezTo>
                  <a:pt x="5887943" y="9229826"/>
                  <a:pt x="5880955" y="9232156"/>
                  <a:pt x="5876298" y="9236813"/>
                </a:cubicBezTo>
                <a:cubicBezTo>
                  <a:pt x="5871638" y="9241473"/>
                  <a:pt x="5869310" y="9248458"/>
                  <a:pt x="5869310" y="9257775"/>
                </a:cubicBezTo>
                <a:cubicBezTo>
                  <a:pt x="5859996" y="9295041"/>
                  <a:pt x="5864651" y="9313674"/>
                  <a:pt x="5883284" y="9313674"/>
                </a:cubicBezTo>
                <a:cubicBezTo>
                  <a:pt x="5892600" y="9313674"/>
                  <a:pt x="5899588" y="9311345"/>
                  <a:pt x="5904248" y="9306686"/>
                </a:cubicBezTo>
                <a:cubicBezTo>
                  <a:pt x="5908904" y="9302029"/>
                  <a:pt x="5911234" y="9299698"/>
                  <a:pt x="5911234" y="9299698"/>
                </a:cubicBezTo>
                <a:cubicBezTo>
                  <a:pt x="5920550" y="9299698"/>
                  <a:pt x="5925209" y="9304357"/>
                  <a:pt x="5925209" y="9313674"/>
                </a:cubicBezTo>
                <a:cubicBezTo>
                  <a:pt x="5925209" y="9322990"/>
                  <a:pt x="5920550" y="9332307"/>
                  <a:pt x="5911234" y="9341623"/>
                </a:cubicBezTo>
                <a:cubicBezTo>
                  <a:pt x="5911234" y="9341623"/>
                  <a:pt x="5911234" y="9348609"/>
                  <a:pt x="5911234" y="9362585"/>
                </a:cubicBezTo>
                <a:cubicBezTo>
                  <a:pt x="5911234" y="9376559"/>
                  <a:pt x="5906576" y="9388204"/>
                  <a:pt x="5897260" y="9397520"/>
                </a:cubicBezTo>
                <a:cubicBezTo>
                  <a:pt x="5887943" y="9425470"/>
                  <a:pt x="5883284" y="9439444"/>
                  <a:pt x="5883284" y="9439444"/>
                </a:cubicBezTo>
                <a:cubicBezTo>
                  <a:pt x="5873969" y="9430129"/>
                  <a:pt x="5869310" y="9416153"/>
                  <a:pt x="5869310" y="9397520"/>
                </a:cubicBezTo>
                <a:lnTo>
                  <a:pt x="5869310" y="9369571"/>
                </a:lnTo>
                <a:cubicBezTo>
                  <a:pt x="5859996" y="9369571"/>
                  <a:pt x="5855336" y="9360256"/>
                  <a:pt x="5855336" y="9341623"/>
                </a:cubicBezTo>
                <a:cubicBezTo>
                  <a:pt x="5855336" y="9322990"/>
                  <a:pt x="5846020" y="9322990"/>
                  <a:pt x="5827387" y="9341623"/>
                </a:cubicBezTo>
                <a:cubicBezTo>
                  <a:pt x="5827387" y="9350940"/>
                  <a:pt x="5825058" y="9357928"/>
                  <a:pt x="5820399" y="9362585"/>
                </a:cubicBezTo>
                <a:cubicBezTo>
                  <a:pt x="5815740" y="9367242"/>
                  <a:pt x="5808754" y="9369571"/>
                  <a:pt x="5799438" y="9369571"/>
                </a:cubicBezTo>
                <a:lnTo>
                  <a:pt x="5785464" y="9369571"/>
                </a:lnTo>
                <a:lnTo>
                  <a:pt x="5771488" y="9383547"/>
                </a:lnTo>
                <a:cubicBezTo>
                  <a:pt x="5762172" y="9402180"/>
                  <a:pt x="5757514" y="9411496"/>
                  <a:pt x="5757514" y="9411496"/>
                </a:cubicBezTo>
                <a:cubicBezTo>
                  <a:pt x="5757514" y="9411496"/>
                  <a:pt x="5757514" y="9402180"/>
                  <a:pt x="5757514" y="9383547"/>
                </a:cubicBezTo>
                <a:lnTo>
                  <a:pt x="5757514" y="9355597"/>
                </a:lnTo>
                <a:lnTo>
                  <a:pt x="5729564" y="9355597"/>
                </a:lnTo>
                <a:cubicBezTo>
                  <a:pt x="5720248" y="9364914"/>
                  <a:pt x="5710932" y="9371901"/>
                  <a:pt x="5701615" y="9376559"/>
                </a:cubicBezTo>
                <a:cubicBezTo>
                  <a:pt x="5692298" y="9381218"/>
                  <a:pt x="5692298" y="9392863"/>
                  <a:pt x="5701615" y="9411496"/>
                </a:cubicBezTo>
                <a:cubicBezTo>
                  <a:pt x="5692298" y="9411496"/>
                  <a:pt x="5682982" y="9411496"/>
                  <a:pt x="5673666" y="9411496"/>
                </a:cubicBezTo>
                <a:cubicBezTo>
                  <a:pt x="5673666" y="9420812"/>
                  <a:pt x="5673666" y="9430129"/>
                  <a:pt x="5673666" y="9439444"/>
                </a:cubicBezTo>
                <a:lnTo>
                  <a:pt x="5659692" y="9467393"/>
                </a:lnTo>
                <a:lnTo>
                  <a:pt x="5659692" y="9481369"/>
                </a:lnTo>
                <a:cubicBezTo>
                  <a:pt x="5659692" y="9481369"/>
                  <a:pt x="5655033" y="9486026"/>
                  <a:pt x="5645716" y="9495342"/>
                </a:cubicBezTo>
                <a:cubicBezTo>
                  <a:pt x="5636402" y="9504659"/>
                  <a:pt x="5627085" y="9513975"/>
                  <a:pt x="5617768" y="9523292"/>
                </a:cubicBezTo>
                <a:lnTo>
                  <a:pt x="5589820" y="9565215"/>
                </a:lnTo>
                <a:cubicBezTo>
                  <a:pt x="5589820" y="9574532"/>
                  <a:pt x="5580503" y="9588505"/>
                  <a:pt x="5561870" y="9607138"/>
                </a:cubicBezTo>
                <a:lnTo>
                  <a:pt x="5547896" y="9635088"/>
                </a:lnTo>
                <a:cubicBezTo>
                  <a:pt x="5547896" y="9635088"/>
                  <a:pt x="5552554" y="9639747"/>
                  <a:pt x="5561870" y="9649064"/>
                </a:cubicBezTo>
                <a:lnTo>
                  <a:pt x="5547896" y="9663037"/>
                </a:lnTo>
                <a:cubicBezTo>
                  <a:pt x="5538580" y="9653721"/>
                  <a:pt x="5531592" y="9649064"/>
                  <a:pt x="5526934" y="9649064"/>
                </a:cubicBezTo>
                <a:cubicBezTo>
                  <a:pt x="5522275" y="9649064"/>
                  <a:pt x="5515288" y="9644404"/>
                  <a:pt x="5505971" y="9635088"/>
                </a:cubicBezTo>
                <a:lnTo>
                  <a:pt x="5491997" y="9621114"/>
                </a:lnTo>
                <a:lnTo>
                  <a:pt x="5491997" y="9635088"/>
                </a:lnTo>
                <a:cubicBezTo>
                  <a:pt x="5491997" y="9681670"/>
                  <a:pt x="5482680" y="9704961"/>
                  <a:pt x="5464050" y="9704961"/>
                </a:cubicBezTo>
                <a:cubicBezTo>
                  <a:pt x="5454731" y="9704961"/>
                  <a:pt x="5450074" y="9700303"/>
                  <a:pt x="5450074" y="9690987"/>
                </a:cubicBezTo>
                <a:cubicBezTo>
                  <a:pt x="5450074" y="9690987"/>
                  <a:pt x="5443086" y="9686329"/>
                  <a:pt x="5429112" y="9677011"/>
                </a:cubicBezTo>
                <a:cubicBezTo>
                  <a:pt x="5415136" y="9667697"/>
                  <a:pt x="5403492" y="9663037"/>
                  <a:pt x="5394175" y="9663037"/>
                </a:cubicBezTo>
                <a:cubicBezTo>
                  <a:pt x="5394175" y="9663037"/>
                  <a:pt x="5394175" y="9667697"/>
                  <a:pt x="5394175" y="9677011"/>
                </a:cubicBezTo>
                <a:cubicBezTo>
                  <a:pt x="5394175" y="9686329"/>
                  <a:pt x="5391846" y="9693315"/>
                  <a:pt x="5387187" y="9697973"/>
                </a:cubicBezTo>
                <a:cubicBezTo>
                  <a:pt x="5382530" y="9702632"/>
                  <a:pt x="5380201" y="9704961"/>
                  <a:pt x="5380201" y="9704961"/>
                </a:cubicBezTo>
                <a:lnTo>
                  <a:pt x="5380201" y="9718936"/>
                </a:lnTo>
                <a:cubicBezTo>
                  <a:pt x="5370884" y="9718936"/>
                  <a:pt x="5366226" y="9709620"/>
                  <a:pt x="5366226" y="9690987"/>
                </a:cubicBezTo>
                <a:lnTo>
                  <a:pt x="5366226" y="9635088"/>
                </a:lnTo>
                <a:lnTo>
                  <a:pt x="5366226" y="9593165"/>
                </a:lnTo>
                <a:lnTo>
                  <a:pt x="5338278" y="9663037"/>
                </a:lnTo>
                <a:cubicBezTo>
                  <a:pt x="5347594" y="9672354"/>
                  <a:pt x="5349923" y="9683999"/>
                  <a:pt x="5345264" y="9697973"/>
                </a:cubicBezTo>
                <a:cubicBezTo>
                  <a:pt x="5340606" y="9711948"/>
                  <a:pt x="5333619" y="9714277"/>
                  <a:pt x="5324302" y="9704961"/>
                </a:cubicBezTo>
                <a:cubicBezTo>
                  <a:pt x="5305670" y="9677011"/>
                  <a:pt x="5305670" y="9658378"/>
                  <a:pt x="5324302" y="9649064"/>
                </a:cubicBezTo>
                <a:cubicBezTo>
                  <a:pt x="5333619" y="9639747"/>
                  <a:pt x="5338278" y="9625771"/>
                  <a:pt x="5338278" y="9607138"/>
                </a:cubicBezTo>
                <a:lnTo>
                  <a:pt x="5338278" y="9565215"/>
                </a:lnTo>
                <a:cubicBezTo>
                  <a:pt x="5347594" y="9555899"/>
                  <a:pt x="5349923" y="9548913"/>
                  <a:pt x="5345264" y="9544254"/>
                </a:cubicBezTo>
                <a:cubicBezTo>
                  <a:pt x="5340606" y="9539596"/>
                  <a:pt x="5347594" y="9537266"/>
                  <a:pt x="5366226" y="9537266"/>
                </a:cubicBezTo>
                <a:cubicBezTo>
                  <a:pt x="5384858" y="9527951"/>
                  <a:pt x="5384858" y="9532608"/>
                  <a:pt x="5366226" y="9551241"/>
                </a:cubicBezTo>
                <a:cubicBezTo>
                  <a:pt x="5366226" y="9560558"/>
                  <a:pt x="5370884" y="9569874"/>
                  <a:pt x="5380201" y="9579189"/>
                </a:cubicBezTo>
                <a:cubicBezTo>
                  <a:pt x="5389518" y="9588505"/>
                  <a:pt x="5398834" y="9593165"/>
                  <a:pt x="5408150" y="9593165"/>
                </a:cubicBezTo>
                <a:lnTo>
                  <a:pt x="5408150" y="9607138"/>
                </a:lnTo>
                <a:cubicBezTo>
                  <a:pt x="5398834" y="9616457"/>
                  <a:pt x="5398834" y="9621114"/>
                  <a:pt x="5408150" y="9621114"/>
                </a:cubicBezTo>
                <a:lnTo>
                  <a:pt x="5408150" y="9649064"/>
                </a:lnTo>
                <a:lnTo>
                  <a:pt x="5436098" y="9621114"/>
                </a:lnTo>
                <a:cubicBezTo>
                  <a:pt x="5445414" y="9602481"/>
                  <a:pt x="5454731" y="9593165"/>
                  <a:pt x="5464050" y="9593165"/>
                </a:cubicBezTo>
                <a:lnTo>
                  <a:pt x="5491997" y="9593165"/>
                </a:lnTo>
                <a:lnTo>
                  <a:pt x="5505971" y="9565215"/>
                </a:lnTo>
                <a:lnTo>
                  <a:pt x="5505971" y="9551241"/>
                </a:lnTo>
                <a:cubicBezTo>
                  <a:pt x="5515288" y="9551241"/>
                  <a:pt x="5524606" y="9546584"/>
                  <a:pt x="5533920" y="9537266"/>
                </a:cubicBezTo>
                <a:lnTo>
                  <a:pt x="5533920" y="9509316"/>
                </a:lnTo>
                <a:lnTo>
                  <a:pt x="5547896" y="9453419"/>
                </a:lnTo>
                <a:cubicBezTo>
                  <a:pt x="5557210" y="9444103"/>
                  <a:pt x="5566529" y="9439444"/>
                  <a:pt x="5575844" y="9439444"/>
                </a:cubicBezTo>
                <a:cubicBezTo>
                  <a:pt x="5613110" y="9430129"/>
                  <a:pt x="5622426" y="9411496"/>
                  <a:pt x="5603793" y="9383547"/>
                </a:cubicBezTo>
                <a:cubicBezTo>
                  <a:pt x="5603793" y="9374230"/>
                  <a:pt x="5603793" y="9367242"/>
                  <a:pt x="5603793" y="9362585"/>
                </a:cubicBezTo>
                <a:cubicBezTo>
                  <a:pt x="5603793" y="9357928"/>
                  <a:pt x="5603793" y="9350940"/>
                  <a:pt x="5603793" y="9341623"/>
                </a:cubicBezTo>
                <a:lnTo>
                  <a:pt x="5603793" y="9327648"/>
                </a:lnTo>
                <a:cubicBezTo>
                  <a:pt x="5585160" y="9346281"/>
                  <a:pt x="5575844" y="9360256"/>
                  <a:pt x="5575844" y="9369571"/>
                </a:cubicBezTo>
                <a:lnTo>
                  <a:pt x="5575844" y="9383547"/>
                </a:lnTo>
                <a:lnTo>
                  <a:pt x="5519946" y="9369571"/>
                </a:lnTo>
                <a:cubicBezTo>
                  <a:pt x="5519946" y="9378889"/>
                  <a:pt x="5519946" y="9383547"/>
                  <a:pt x="5519946" y="9383547"/>
                </a:cubicBezTo>
                <a:cubicBezTo>
                  <a:pt x="5529263" y="9383547"/>
                  <a:pt x="5529263" y="9388204"/>
                  <a:pt x="5519946" y="9397520"/>
                </a:cubicBezTo>
                <a:lnTo>
                  <a:pt x="5491997" y="9397520"/>
                </a:lnTo>
                <a:cubicBezTo>
                  <a:pt x="5491997" y="9388204"/>
                  <a:pt x="5489668" y="9381218"/>
                  <a:pt x="5485010" y="9376559"/>
                </a:cubicBezTo>
                <a:cubicBezTo>
                  <a:pt x="5480352" y="9371901"/>
                  <a:pt x="5478024" y="9367242"/>
                  <a:pt x="5478024" y="9362585"/>
                </a:cubicBezTo>
                <a:cubicBezTo>
                  <a:pt x="5478024" y="9357928"/>
                  <a:pt x="5482680" y="9355597"/>
                  <a:pt x="5491997" y="9355597"/>
                </a:cubicBezTo>
                <a:cubicBezTo>
                  <a:pt x="5501314" y="9355597"/>
                  <a:pt x="5510630" y="9353268"/>
                  <a:pt x="5519946" y="9348609"/>
                </a:cubicBezTo>
                <a:cubicBezTo>
                  <a:pt x="5529263" y="9343952"/>
                  <a:pt x="5533920" y="9336964"/>
                  <a:pt x="5533920" y="9327648"/>
                </a:cubicBezTo>
                <a:cubicBezTo>
                  <a:pt x="5552554" y="9318331"/>
                  <a:pt x="5559541" y="9306686"/>
                  <a:pt x="5554882" y="9292712"/>
                </a:cubicBezTo>
                <a:cubicBezTo>
                  <a:pt x="5550224" y="9278737"/>
                  <a:pt x="5547896" y="9269420"/>
                  <a:pt x="5547896" y="9264763"/>
                </a:cubicBezTo>
                <a:cubicBezTo>
                  <a:pt x="5547896" y="9260105"/>
                  <a:pt x="5557210" y="9257775"/>
                  <a:pt x="5575844" y="9257775"/>
                </a:cubicBezTo>
                <a:lnTo>
                  <a:pt x="5603793" y="9257775"/>
                </a:lnTo>
                <a:lnTo>
                  <a:pt x="5617768" y="9257775"/>
                </a:lnTo>
                <a:lnTo>
                  <a:pt x="5617768" y="9271751"/>
                </a:lnTo>
                <a:cubicBezTo>
                  <a:pt x="5617768" y="9262434"/>
                  <a:pt x="5613110" y="9262434"/>
                  <a:pt x="5603793" y="9271751"/>
                </a:cubicBezTo>
                <a:lnTo>
                  <a:pt x="5589820" y="9271751"/>
                </a:lnTo>
                <a:cubicBezTo>
                  <a:pt x="5589820" y="9271751"/>
                  <a:pt x="5587490" y="9271751"/>
                  <a:pt x="5582832" y="9271751"/>
                </a:cubicBezTo>
                <a:cubicBezTo>
                  <a:pt x="5578174" y="9271751"/>
                  <a:pt x="5573515" y="9274079"/>
                  <a:pt x="5568858" y="9278737"/>
                </a:cubicBezTo>
                <a:cubicBezTo>
                  <a:pt x="5564198" y="9283396"/>
                  <a:pt x="5561870" y="9288055"/>
                  <a:pt x="5561870" y="9292712"/>
                </a:cubicBezTo>
                <a:cubicBezTo>
                  <a:pt x="5561870" y="9297370"/>
                  <a:pt x="5561870" y="9299698"/>
                  <a:pt x="5561870" y="9299698"/>
                </a:cubicBezTo>
                <a:lnTo>
                  <a:pt x="5603793" y="9299698"/>
                </a:lnTo>
                <a:cubicBezTo>
                  <a:pt x="5603793" y="9290384"/>
                  <a:pt x="5608452" y="9290384"/>
                  <a:pt x="5617768" y="9299698"/>
                </a:cubicBezTo>
                <a:cubicBezTo>
                  <a:pt x="5636402" y="9290384"/>
                  <a:pt x="5655033" y="9271751"/>
                  <a:pt x="5673666" y="9243801"/>
                </a:cubicBezTo>
                <a:lnTo>
                  <a:pt x="5701615" y="9187902"/>
                </a:lnTo>
                <a:cubicBezTo>
                  <a:pt x="5720248" y="9169271"/>
                  <a:pt x="5729564" y="9150638"/>
                  <a:pt x="5729564" y="9132003"/>
                </a:cubicBezTo>
                <a:cubicBezTo>
                  <a:pt x="5720248" y="9113372"/>
                  <a:pt x="5720248" y="9090080"/>
                  <a:pt x="5729564" y="9062131"/>
                </a:cubicBezTo>
                <a:lnTo>
                  <a:pt x="5715591" y="9034183"/>
                </a:lnTo>
                <a:cubicBezTo>
                  <a:pt x="5706274" y="9034183"/>
                  <a:pt x="5701615" y="9034183"/>
                  <a:pt x="5701615" y="9034183"/>
                </a:cubicBezTo>
                <a:lnTo>
                  <a:pt x="5715591" y="9020207"/>
                </a:lnTo>
                <a:cubicBezTo>
                  <a:pt x="5734224" y="9020207"/>
                  <a:pt x="5738881" y="9010891"/>
                  <a:pt x="5729564" y="8992258"/>
                </a:cubicBezTo>
                <a:cubicBezTo>
                  <a:pt x="5729564" y="8964310"/>
                  <a:pt x="5738881" y="8954994"/>
                  <a:pt x="5757514" y="8964310"/>
                </a:cubicBezTo>
                <a:lnTo>
                  <a:pt x="5771488" y="8950335"/>
                </a:lnTo>
                <a:cubicBezTo>
                  <a:pt x="5762172" y="8941018"/>
                  <a:pt x="5762172" y="8936361"/>
                  <a:pt x="5771488" y="8936361"/>
                </a:cubicBezTo>
                <a:cubicBezTo>
                  <a:pt x="5780804" y="8936361"/>
                  <a:pt x="5792450" y="8929373"/>
                  <a:pt x="5806425" y="8915399"/>
                </a:cubicBezTo>
                <a:cubicBezTo>
                  <a:pt x="5820399" y="8901426"/>
                  <a:pt x="5822728" y="8894438"/>
                  <a:pt x="5813411" y="8894438"/>
                </a:cubicBezTo>
                <a:cubicBezTo>
                  <a:pt x="5813411" y="8885121"/>
                  <a:pt x="5815740" y="8880462"/>
                  <a:pt x="5820399" y="8880462"/>
                </a:cubicBezTo>
                <a:cubicBezTo>
                  <a:pt x="5825058" y="8880462"/>
                  <a:pt x="5827387" y="8875805"/>
                  <a:pt x="5827387" y="8866488"/>
                </a:cubicBezTo>
                <a:cubicBezTo>
                  <a:pt x="5836704" y="8857172"/>
                  <a:pt x="5839032" y="8850186"/>
                  <a:pt x="5834373" y="8845527"/>
                </a:cubicBezTo>
                <a:cubicBezTo>
                  <a:pt x="5829716" y="8840867"/>
                  <a:pt x="5827387" y="8843198"/>
                  <a:pt x="5827387" y="8852514"/>
                </a:cubicBezTo>
                <a:cubicBezTo>
                  <a:pt x="5827387" y="8861829"/>
                  <a:pt x="5822728" y="8866488"/>
                  <a:pt x="5813411" y="8866488"/>
                </a:cubicBezTo>
                <a:cubicBezTo>
                  <a:pt x="5804096" y="8866488"/>
                  <a:pt x="5797108" y="8866488"/>
                  <a:pt x="5792450" y="8866488"/>
                </a:cubicBezTo>
                <a:cubicBezTo>
                  <a:pt x="5787792" y="8866488"/>
                  <a:pt x="5785464" y="8866488"/>
                  <a:pt x="5785464" y="8866488"/>
                </a:cubicBezTo>
                <a:cubicBezTo>
                  <a:pt x="5776147" y="8875805"/>
                  <a:pt x="5771488" y="8875805"/>
                  <a:pt x="5771488" y="8866488"/>
                </a:cubicBezTo>
                <a:cubicBezTo>
                  <a:pt x="5790121" y="8810589"/>
                  <a:pt x="5808754" y="8773325"/>
                  <a:pt x="5827387" y="8754692"/>
                </a:cubicBezTo>
                <a:cubicBezTo>
                  <a:pt x="5827387" y="8745376"/>
                  <a:pt x="5829716" y="8731402"/>
                  <a:pt x="5834373" y="8712769"/>
                </a:cubicBezTo>
                <a:cubicBezTo>
                  <a:pt x="5839032" y="8694134"/>
                  <a:pt x="5836704" y="8680160"/>
                  <a:pt x="5827387" y="8670844"/>
                </a:cubicBezTo>
                <a:lnTo>
                  <a:pt x="5813411" y="8726743"/>
                </a:lnTo>
                <a:cubicBezTo>
                  <a:pt x="5822728" y="8736059"/>
                  <a:pt x="5825058" y="8740717"/>
                  <a:pt x="5820399" y="8740717"/>
                </a:cubicBezTo>
                <a:cubicBezTo>
                  <a:pt x="5815740" y="8740717"/>
                  <a:pt x="5808754" y="8736059"/>
                  <a:pt x="5799438" y="8726743"/>
                </a:cubicBezTo>
                <a:lnTo>
                  <a:pt x="5799438" y="8740717"/>
                </a:lnTo>
                <a:cubicBezTo>
                  <a:pt x="5808754" y="8759350"/>
                  <a:pt x="5804096" y="8773325"/>
                  <a:pt x="5785464" y="8782642"/>
                </a:cubicBezTo>
                <a:cubicBezTo>
                  <a:pt x="5766828" y="8791958"/>
                  <a:pt x="5755186" y="8801275"/>
                  <a:pt x="5750526" y="8810589"/>
                </a:cubicBezTo>
                <a:cubicBezTo>
                  <a:pt x="5745867" y="8819906"/>
                  <a:pt x="5738881" y="8824565"/>
                  <a:pt x="5729564" y="8824565"/>
                </a:cubicBezTo>
                <a:cubicBezTo>
                  <a:pt x="5729564" y="8824565"/>
                  <a:pt x="5731894" y="8824565"/>
                  <a:pt x="5736552" y="8824565"/>
                </a:cubicBezTo>
                <a:cubicBezTo>
                  <a:pt x="5741210" y="8824565"/>
                  <a:pt x="5743540" y="8826894"/>
                  <a:pt x="5743540" y="8831551"/>
                </a:cubicBezTo>
                <a:cubicBezTo>
                  <a:pt x="5743540" y="8836210"/>
                  <a:pt x="5738881" y="8843198"/>
                  <a:pt x="5729564" y="8852514"/>
                </a:cubicBezTo>
                <a:cubicBezTo>
                  <a:pt x="5720248" y="8852514"/>
                  <a:pt x="5715591" y="8852514"/>
                  <a:pt x="5715591" y="8852514"/>
                </a:cubicBezTo>
                <a:cubicBezTo>
                  <a:pt x="5715591" y="8852514"/>
                  <a:pt x="5715591" y="8857172"/>
                  <a:pt x="5715591" y="8866488"/>
                </a:cubicBezTo>
                <a:cubicBezTo>
                  <a:pt x="5715591" y="8866488"/>
                  <a:pt x="5710932" y="8871147"/>
                  <a:pt x="5701615" y="8880462"/>
                </a:cubicBezTo>
                <a:cubicBezTo>
                  <a:pt x="5692298" y="8889779"/>
                  <a:pt x="5687642" y="8896766"/>
                  <a:pt x="5687642" y="8901426"/>
                </a:cubicBezTo>
                <a:cubicBezTo>
                  <a:pt x="5687642" y="8906083"/>
                  <a:pt x="5687642" y="8908412"/>
                  <a:pt x="5687642" y="8908412"/>
                </a:cubicBezTo>
                <a:lnTo>
                  <a:pt x="5687642" y="8922385"/>
                </a:lnTo>
                <a:cubicBezTo>
                  <a:pt x="5687642" y="8922385"/>
                  <a:pt x="5687642" y="8927044"/>
                  <a:pt x="5687642" y="8936361"/>
                </a:cubicBezTo>
                <a:lnTo>
                  <a:pt x="5645716" y="8908412"/>
                </a:lnTo>
                <a:cubicBezTo>
                  <a:pt x="5645716" y="8899095"/>
                  <a:pt x="5645716" y="8894438"/>
                  <a:pt x="5645716" y="8894438"/>
                </a:cubicBezTo>
                <a:cubicBezTo>
                  <a:pt x="5636402" y="8894438"/>
                  <a:pt x="5631742" y="8896766"/>
                  <a:pt x="5631742" y="8901426"/>
                </a:cubicBezTo>
                <a:cubicBezTo>
                  <a:pt x="5631742" y="8906083"/>
                  <a:pt x="5631742" y="8913071"/>
                  <a:pt x="5631742" y="8922385"/>
                </a:cubicBezTo>
                <a:cubicBezTo>
                  <a:pt x="5622426" y="8941018"/>
                  <a:pt x="5608452" y="8954994"/>
                  <a:pt x="5589820" y="8964310"/>
                </a:cubicBezTo>
                <a:cubicBezTo>
                  <a:pt x="5589820" y="8954994"/>
                  <a:pt x="5587490" y="8950335"/>
                  <a:pt x="5582832" y="8950335"/>
                </a:cubicBezTo>
                <a:cubicBezTo>
                  <a:pt x="5578174" y="8950335"/>
                  <a:pt x="5575844" y="8950335"/>
                  <a:pt x="5575844" y="8950335"/>
                </a:cubicBezTo>
                <a:cubicBezTo>
                  <a:pt x="5557210" y="8950335"/>
                  <a:pt x="5557210" y="8931702"/>
                  <a:pt x="5575844" y="8894438"/>
                </a:cubicBezTo>
                <a:cubicBezTo>
                  <a:pt x="5594478" y="8857172"/>
                  <a:pt x="5603793" y="8847855"/>
                  <a:pt x="5603793" y="8866488"/>
                </a:cubicBezTo>
                <a:lnTo>
                  <a:pt x="5631742" y="8852514"/>
                </a:lnTo>
                <a:cubicBezTo>
                  <a:pt x="5631742" y="8852514"/>
                  <a:pt x="5634071" y="8850186"/>
                  <a:pt x="5638730" y="8845527"/>
                </a:cubicBezTo>
                <a:cubicBezTo>
                  <a:pt x="5643388" y="8840867"/>
                  <a:pt x="5645716" y="8833882"/>
                  <a:pt x="5645716" y="8824565"/>
                </a:cubicBezTo>
                <a:lnTo>
                  <a:pt x="5659692" y="8810589"/>
                </a:lnTo>
                <a:lnTo>
                  <a:pt x="5673666" y="8796616"/>
                </a:lnTo>
                <a:cubicBezTo>
                  <a:pt x="5682982" y="8796616"/>
                  <a:pt x="5687642" y="8791958"/>
                  <a:pt x="5687642" y="8782642"/>
                </a:cubicBezTo>
                <a:cubicBezTo>
                  <a:pt x="5687642" y="8773325"/>
                  <a:pt x="5682982" y="8768666"/>
                  <a:pt x="5673666" y="8768666"/>
                </a:cubicBezTo>
                <a:cubicBezTo>
                  <a:pt x="5673666" y="8768666"/>
                  <a:pt x="5678325" y="8764009"/>
                  <a:pt x="5687642" y="8754692"/>
                </a:cubicBezTo>
                <a:cubicBezTo>
                  <a:pt x="5678325" y="8745376"/>
                  <a:pt x="5678325" y="8736059"/>
                  <a:pt x="5687642" y="8726743"/>
                </a:cubicBezTo>
                <a:cubicBezTo>
                  <a:pt x="5696956" y="8717426"/>
                  <a:pt x="5706274" y="8708110"/>
                  <a:pt x="5715591" y="8698793"/>
                </a:cubicBezTo>
                <a:cubicBezTo>
                  <a:pt x="5734224" y="8698793"/>
                  <a:pt x="5743540" y="8684820"/>
                  <a:pt x="5743540" y="8656870"/>
                </a:cubicBezTo>
                <a:cubicBezTo>
                  <a:pt x="5743540" y="8628921"/>
                  <a:pt x="5748198" y="8610288"/>
                  <a:pt x="5757514" y="8600971"/>
                </a:cubicBezTo>
                <a:lnTo>
                  <a:pt x="5757514" y="8586998"/>
                </a:lnTo>
                <a:cubicBezTo>
                  <a:pt x="5738881" y="8586998"/>
                  <a:pt x="5724906" y="8605630"/>
                  <a:pt x="5715591" y="8642896"/>
                </a:cubicBezTo>
                <a:lnTo>
                  <a:pt x="5715591" y="8656870"/>
                </a:lnTo>
                <a:cubicBezTo>
                  <a:pt x="5715591" y="8647554"/>
                  <a:pt x="5713260" y="8642896"/>
                  <a:pt x="5708603" y="8642896"/>
                </a:cubicBezTo>
                <a:cubicBezTo>
                  <a:pt x="5703944" y="8642896"/>
                  <a:pt x="5701615" y="8638237"/>
                  <a:pt x="5701615" y="8628921"/>
                </a:cubicBezTo>
                <a:lnTo>
                  <a:pt x="5701615" y="8614947"/>
                </a:lnTo>
                <a:cubicBezTo>
                  <a:pt x="5692298" y="8614947"/>
                  <a:pt x="5687642" y="8619604"/>
                  <a:pt x="5687642" y="8628921"/>
                </a:cubicBezTo>
                <a:cubicBezTo>
                  <a:pt x="5687642" y="8638237"/>
                  <a:pt x="5682982" y="8638237"/>
                  <a:pt x="5673666" y="8628921"/>
                </a:cubicBezTo>
                <a:cubicBezTo>
                  <a:pt x="5664351" y="8628921"/>
                  <a:pt x="5664351" y="8638237"/>
                  <a:pt x="5673666" y="8656870"/>
                </a:cubicBezTo>
                <a:cubicBezTo>
                  <a:pt x="5673666" y="8675503"/>
                  <a:pt x="5669008" y="8687148"/>
                  <a:pt x="5659692" y="8691806"/>
                </a:cubicBezTo>
                <a:cubicBezTo>
                  <a:pt x="5650376" y="8696465"/>
                  <a:pt x="5645716" y="8701122"/>
                  <a:pt x="5645716" y="8705781"/>
                </a:cubicBezTo>
                <a:cubicBezTo>
                  <a:pt x="5645716" y="8710439"/>
                  <a:pt x="5643388" y="8715098"/>
                  <a:pt x="5638730" y="8719755"/>
                </a:cubicBezTo>
                <a:cubicBezTo>
                  <a:pt x="5634071" y="8724414"/>
                  <a:pt x="5631742" y="8722084"/>
                  <a:pt x="5631742" y="8712769"/>
                </a:cubicBezTo>
                <a:lnTo>
                  <a:pt x="5547896" y="8740717"/>
                </a:lnTo>
                <a:cubicBezTo>
                  <a:pt x="5547896" y="8740717"/>
                  <a:pt x="5547896" y="8736059"/>
                  <a:pt x="5547896" y="8726743"/>
                </a:cubicBezTo>
                <a:cubicBezTo>
                  <a:pt x="5547896" y="8717426"/>
                  <a:pt x="5538580" y="8708110"/>
                  <a:pt x="5519946" y="8698793"/>
                </a:cubicBezTo>
                <a:cubicBezTo>
                  <a:pt x="5510630" y="8689477"/>
                  <a:pt x="5501314" y="8680160"/>
                  <a:pt x="5491997" y="8670844"/>
                </a:cubicBezTo>
                <a:cubicBezTo>
                  <a:pt x="5482680" y="8661529"/>
                  <a:pt x="5478024" y="8656870"/>
                  <a:pt x="5478024" y="8656870"/>
                </a:cubicBezTo>
                <a:cubicBezTo>
                  <a:pt x="5468707" y="8638237"/>
                  <a:pt x="5459390" y="8633580"/>
                  <a:pt x="5450074" y="8642896"/>
                </a:cubicBezTo>
                <a:cubicBezTo>
                  <a:pt x="5440758" y="8652211"/>
                  <a:pt x="5426784" y="8661529"/>
                  <a:pt x="5408150" y="8670844"/>
                </a:cubicBezTo>
                <a:cubicBezTo>
                  <a:pt x="5380201" y="8689477"/>
                  <a:pt x="5380201" y="8703453"/>
                  <a:pt x="5408150" y="8712769"/>
                </a:cubicBezTo>
                <a:cubicBezTo>
                  <a:pt x="5408150" y="8722084"/>
                  <a:pt x="5408150" y="8731402"/>
                  <a:pt x="5408150" y="8740717"/>
                </a:cubicBezTo>
                <a:cubicBezTo>
                  <a:pt x="5408150" y="8750033"/>
                  <a:pt x="5408150" y="8754692"/>
                  <a:pt x="5408150" y="8754692"/>
                </a:cubicBezTo>
                <a:lnTo>
                  <a:pt x="5366226" y="8740717"/>
                </a:lnTo>
                <a:cubicBezTo>
                  <a:pt x="5338278" y="8731402"/>
                  <a:pt x="5324302" y="8731402"/>
                  <a:pt x="5324302" y="8740717"/>
                </a:cubicBezTo>
                <a:lnTo>
                  <a:pt x="5352252" y="8768666"/>
                </a:lnTo>
                <a:lnTo>
                  <a:pt x="5352252" y="8782642"/>
                </a:lnTo>
                <a:cubicBezTo>
                  <a:pt x="5342935" y="8791958"/>
                  <a:pt x="5328962" y="8794287"/>
                  <a:pt x="5310328" y="8789628"/>
                </a:cubicBezTo>
                <a:cubicBezTo>
                  <a:pt x="5291696" y="8784970"/>
                  <a:pt x="5277720" y="8787299"/>
                  <a:pt x="5268405" y="8796616"/>
                </a:cubicBezTo>
                <a:cubicBezTo>
                  <a:pt x="5259089" y="8805932"/>
                  <a:pt x="5254430" y="8819906"/>
                  <a:pt x="5254430" y="8838539"/>
                </a:cubicBezTo>
                <a:lnTo>
                  <a:pt x="5254430" y="8852514"/>
                </a:lnTo>
                <a:cubicBezTo>
                  <a:pt x="5245113" y="8833882"/>
                  <a:pt x="5235796" y="8833882"/>
                  <a:pt x="5226480" y="8852514"/>
                </a:cubicBezTo>
                <a:cubicBezTo>
                  <a:pt x="5226480" y="8861829"/>
                  <a:pt x="5217166" y="8873476"/>
                  <a:pt x="5198530" y="8887450"/>
                </a:cubicBezTo>
                <a:cubicBezTo>
                  <a:pt x="5179898" y="8901426"/>
                  <a:pt x="5165924" y="8908412"/>
                  <a:pt x="5156608" y="8908412"/>
                </a:cubicBezTo>
                <a:lnTo>
                  <a:pt x="5198530" y="8852514"/>
                </a:lnTo>
                <a:cubicBezTo>
                  <a:pt x="5235796" y="8815249"/>
                  <a:pt x="5249770" y="8787299"/>
                  <a:pt x="5240456" y="8768666"/>
                </a:cubicBezTo>
                <a:lnTo>
                  <a:pt x="5212506" y="8768666"/>
                </a:lnTo>
                <a:cubicBezTo>
                  <a:pt x="5203190" y="8777983"/>
                  <a:pt x="5193874" y="8782642"/>
                  <a:pt x="5184557" y="8782642"/>
                </a:cubicBezTo>
                <a:lnTo>
                  <a:pt x="5142634" y="8782642"/>
                </a:lnTo>
                <a:cubicBezTo>
                  <a:pt x="5133317" y="8801275"/>
                  <a:pt x="5124000" y="8805932"/>
                  <a:pt x="5114684" y="8796616"/>
                </a:cubicBezTo>
                <a:cubicBezTo>
                  <a:pt x="5096051" y="8777983"/>
                  <a:pt x="5096051" y="8764009"/>
                  <a:pt x="5114684" y="8754692"/>
                </a:cubicBezTo>
                <a:cubicBezTo>
                  <a:pt x="5124000" y="8754692"/>
                  <a:pt x="5128658" y="8750033"/>
                  <a:pt x="5128658" y="8740717"/>
                </a:cubicBezTo>
                <a:cubicBezTo>
                  <a:pt x="5119344" y="8740717"/>
                  <a:pt x="5114684" y="8740717"/>
                  <a:pt x="5114684" y="8740717"/>
                </a:cubicBezTo>
                <a:cubicBezTo>
                  <a:pt x="5151950" y="8694134"/>
                  <a:pt x="5161266" y="8666187"/>
                  <a:pt x="5142634" y="8656870"/>
                </a:cubicBezTo>
                <a:lnTo>
                  <a:pt x="5170583" y="8628921"/>
                </a:lnTo>
                <a:lnTo>
                  <a:pt x="5161849" y="8651629"/>
                </a:lnTo>
                <a:cubicBezTo>
                  <a:pt x="5160684" y="8657452"/>
                  <a:pt x="5161266" y="8661529"/>
                  <a:pt x="5163596" y="8663858"/>
                </a:cubicBezTo>
                <a:cubicBezTo>
                  <a:pt x="5168254" y="8668515"/>
                  <a:pt x="5170583" y="8670844"/>
                  <a:pt x="5170583" y="8670844"/>
                </a:cubicBezTo>
                <a:cubicBezTo>
                  <a:pt x="5170583" y="8670844"/>
                  <a:pt x="5175240" y="8670844"/>
                  <a:pt x="5184557" y="8670844"/>
                </a:cubicBezTo>
                <a:cubicBezTo>
                  <a:pt x="5184557" y="8661529"/>
                  <a:pt x="5191544" y="8654542"/>
                  <a:pt x="5205518" y="8649882"/>
                </a:cubicBezTo>
                <a:cubicBezTo>
                  <a:pt x="5219494" y="8645225"/>
                  <a:pt x="5226480" y="8635909"/>
                  <a:pt x="5226480" y="8621933"/>
                </a:cubicBezTo>
                <a:cubicBezTo>
                  <a:pt x="5226480" y="8607959"/>
                  <a:pt x="5221823" y="8600971"/>
                  <a:pt x="5212506" y="8600971"/>
                </a:cubicBezTo>
                <a:cubicBezTo>
                  <a:pt x="5212506" y="8591657"/>
                  <a:pt x="5217166" y="8586998"/>
                  <a:pt x="5226480" y="8586998"/>
                </a:cubicBezTo>
                <a:cubicBezTo>
                  <a:pt x="5235796" y="8596314"/>
                  <a:pt x="5247442" y="8593985"/>
                  <a:pt x="5261418" y="8580010"/>
                </a:cubicBezTo>
                <a:cubicBezTo>
                  <a:pt x="5275391" y="8566036"/>
                  <a:pt x="5282379" y="8554391"/>
                  <a:pt x="5282379" y="8545074"/>
                </a:cubicBezTo>
                <a:cubicBezTo>
                  <a:pt x="5282379" y="8545074"/>
                  <a:pt x="5291696" y="8535758"/>
                  <a:pt x="5310328" y="8517125"/>
                </a:cubicBezTo>
                <a:cubicBezTo>
                  <a:pt x="5328962" y="8498492"/>
                  <a:pt x="5342935" y="8484516"/>
                  <a:pt x="5352252" y="8475202"/>
                </a:cubicBezTo>
                <a:cubicBezTo>
                  <a:pt x="5361568" y="8465885"/>
                  <a:pt x="5368554" y="8458897"/>
                  <a:pt x="5373214" y="8454240"/>
                </a:cubicBezTo>
                <a:cubicBezTo>
                  <a:pt x="5377872" y="8449581"/>
                  <a:pt x="5384858" y="8447252"/>
                  <a:pt x="5394175" y="8447252"/>
                </a:cubicBezTo>
                <a:cubicBezTo>
                  <a:pt x="5394175" y="8437936"/>
                  <a:pt x="5398834" y="8423962"/>
                  <a:pt x="5408150" y="8405329"/>
                </a:cubicBezTo>
                <a:cubicBezTo>
                  <a:pt x="5408150" y="8386696"/>
                  <a:pt x="5408150" y="8372720"/>
                  <a:pt x="5408150" y="8363404"/>
                </a:cubicBezTo>
                <a:cubicBezTo>
                  <a:pt x="5398834" y="8363404"/>
                  <a:pt x="5394175" y="8361075"/>
                  <a:pt x="5394175" y="8356418"/>
                </a:cubicBezTo>
                <a:cubicBezTo>
                  <a:pt x="5394175" y="8351759"/>
                  <a:pt x="5389518" y="8354089"/>
                  <a:pt x="5380201" y="8363404"/>
                </a:cubicBezTo>
                <a:lnTo>
                  <a:pt x="5380201" y="8377379"/>
                </a:lnTo>
                <a:lnTo>
                  <a:pt x="5394175" y="8377379"/>
                </a:lnTo>
                <a:lnTo>
                  <a:pt x="5380201" y="8391353"/>
                </a:lnTo>
                <a:lnTo>
                  <a:pt x="5366226" y="8391353"/>
                </a:lnTo>
                <a:cubicBezTo>
                  <a:pt x="5356911" y="8391353"/>
                  <a:pt x="5342935" y="8400670"/>
                  <a:pt x="5324302" y="8419303"/>
                </a:cubicBezTo>
                <a:cubicBezTo>
                  <a:pt x="5324302" y="8419303"/>
                  <a:pt x="5321974" y="8421631"/>
                  <a:pt x="5317314" y="8426291"/>
                </a:cubicBezTo>
                <a:cubicBezTo>
                  <a:pt x="5312657" y="8430948"/>
                  <a:pt x="5305670" y="8433276"/>
                  <a:pt x="5296353" y="8433276"/>
                </a:cubicBezTo>
                <a:lnTo>
                  <a:pt x="5310328" y="8419303"/>
                </a:lnTo>
                <a:lnTo>
                  <a:pt x="5338278" y="8349430"/>
                </a:lnTo>
                <a:cubicBezTo>
                  <a:pt x="5338278" y="8349430"/>
                  <a:pt x="5333619" y="8354089"/>
                  <a:pt x="5324302" y="8363404"/>
                </a:cubicBezTo>
                <a:cubicBezTo>
                  <a:pt x="5314986" y="8372720"/>
                  <a:pt x="5314986" y="8377379"/>
                  <a:pt x="5324302" y="8377379"/>
                </a:cubicBezTo>
                <a:lnTo>
                  <a:pt x="5296353" y="8405329"/>
                </a:lnTo>
                <a:cubicBezTo>
                  <a:pt x="5296353" y="8396012"/>
                  <a:pt x="5291696" y="8396012"/>
                  <a:pt x="5282379" y="8405329"/>
                </a:cubicBezTo>
                <a:lnTo>
                  <a:pt x="5254430" y="8405329"/>
                </a:lnTo>
                <a:lnTo>
                  <a:pt x="5254430" y="8419303"/>
                </a:lnTo>
                <a:cubicBezTo>
                  <a:pt x="5254430" y="8428619"/>
                  <a:pt x="5249770" y="8437936"/>
                  <a:pt x="5240456" y="8447252"/>
                </a:cubicBezTo>
                <a:cubicBezTo>
                  <a:pt x="5231140" y="8456569"/>
                  <a:pt x="5221823" y="8456569"/>
                  <a:pt x="5212506" y="8447252"/>
                </a:cubicBezTo>
                <a:lnTo>
                  <a:pt x="5212506" y="8461226"/>
                </a:lnTo>
                <a:cubicBezTo>
                  <a:pt x="5212506" y="8470544"/>
                  <a:pt x="5207847" y="8479859"/>
                  <a:pt x="5198530" y="8489175"/>
                </a:cubicBezTo>
                <a:cubicBezTo>
                  <a:pt x="5189216" y="8479859"/>
                  <a:pt x="5184557" y="8475202"/>
                  <a:pt x="5184557" y="8475202"/>
                </a:cubicBezTo>
                <a:cubicBezTo>
                  <a:pt x="5184557" y="8465885"/>
                  <a:pt x="5179898" y="8465885"/>
                  <a:pt x="5170583" y="8475202"/>
                </a:cubicBezTo>
                <a:cubicBezTo>
                  <a:pt x="5170583" y="8465885"/>
                  <a:pt x="5170583" y="8458897"/>
                  <a:pt x="5170583" y="8454240"/>
                </a:cubicBezTo>
                <a:cubicBezTo>
                  <a:pt x="5170583" y="8449581"/>
                  <a:pt x="5170583" y="8447252"/>
                  <a:pt x="5170583" y="8447252"/>
                </a:cubicBezTo>
                <a:cubicBezTo>
                  <a:pt x="5170583" y="8447252"/>
                  <a:pt x="5175240" y="8447252"/>
                  <a:pt x="5184557" y="8447252"/>
                </a:cubicBezTo>
                <a:lnTo>
                  <a:pt x="5198530" y="8433276"/>
                </a:lnTo>
                <a:cubicBezTo>
                  <a:pt x="5198530" y="8433276"/>
                  <a:pt x="5198530" y="8430948"/>
                  <a:pt x="5198530" y="8426291"/>
                </a:cubicBezTo>
                <a:cubicBezTo>
                  <a:pt x="5198530" y="8421631"/>
                  <a:pt x="5193874" y="8419303"/>
                  <a:pt x="5184557" y="8419303"/>
                </a:cubicBezTo>
                <a:lnTo>
                  <a:pt x="5170583" y="8419303"/>
                </a:lnTo>
                <a:cubicBezTo>
                  <a:pt x="5179898" y="8428619"/>
                  <a:pt x="5179898" y="8437936"/>
                  <a:pt x="5170583" y="8447252"/>
                </a:cubicBezTo>
                <a:cubicBezTo>
                  <a:pt x="5161266" y="8456569"/>
                  <a:pt x="5149622" y="8468214"/>
                  <a:pt x="5135646" y="8482188"/>
                </a:cubicBezTo>
                <a:cubicBezTo>
                  <a:pt x="5121672" y="8496163"/>
                  <a:pt x="5105368" y="8512466"/>
                  <a:pt x="5086734" y="8531099"/>
                </a:cubicBezTo>
                <a:cubicBezTo>
                  <a:pt x="5058786" y="8559048"/>
                  <a:pt x="5049470" y="8573022"/>
                  <a:pt x="5058786" y="8573022"/>
                </a:cubicBezTo>
                <a:lnTo>
                  <a:pt x="5044812" y="8573022"/>
                </a:lnTo>
                <a:lnTo>
                  <a:pt x="5016862" y="8600971"/>
                </a:lnTo>
                <a:cubicBezTo>
                  <a:pt x="5016862" y="8610288"/>
                  <a:pt x="5016862" y="8614947"/>
                  <a:pt x="5016862" y="8614947"/>
                </a:cubicBezTo>
                <a:cubicBezTo>
                  <a:pt x="5007546" y="8624262"/>
                  <a:pt x="5007546" y="8628921"/>
                  <a:pt x="5016862" y="8628921"/>
                </a:cubicBezTo>
                <a:lnTo>
                  <a:pt x="5016862" y="8642896"/>
                </a:lnTo>
                <a:cubicBezTo>
                  <a:pt x="5007546" y="8633580"/>
                  <a:pt x="5002888" y="8633580"/>
                  <a:pt x="5002888" y="8642896"/>
                </a:cubicBezTo>
                <a:cubicBezTo>
                  <a:pt x="5012204" y="8642896"/>
                  <a:pt x="5016862" y="8647554"/>
                  <a:pt x="5016862" y="8656870"/>
                </a:cubicBezTo>
                <a:cubicBezTo>
                  <a:pt x="5016862" y="8666187"/>
                  <a:pt x="5012204" y="8668515"/>
                  <a:pt x="5002888" y="8663858"/>
                </a:cubicBezTo>
                <a:cubicBezTo>
                  <a:pt x="4993572" y="8659199"/>
                  <a:pt x="4988912" y="8661529"/>
                  <a:pt x="4988912" y="8670844"/>
                </a:cubicBezTo>
                <a:cubicBezTo>
                  <a:pt x="4979598" y="8689477"/>
                  <a:pt x="4970280" y="8698793"/>
                  <a:pt x="4960965" y="8698793"/>
                </a:cubicBezTo>
                <a:cubicBezTo>
                  <a:pt x="4951648" y="8698793"/>
                  <a:pt x="4946990" y="8703453"/>
                  <a:pt x="4946990" y="8712769"/>
                </a:cubicBezTo>
                <a:cubicBezTo>
                  <a:pt x="4946990" y="8722084"/>
                  <a:pt x="4946990" y="8726743"/>
                  <a:pt x="4946990" y="8726743"/>
                </a:cubicBezTo>
                <a:lnTo>
                  <a:pt x="4960965" y="8726743"/>
                </a:lnTo>
                <a:cubicBezTo>
                  <a:pt x="4960965" y="8736059"/>
                  <a:pt x="4956306" y="8740717"/>
                  <a:pt x="4946990" y="8740717"/>
                </a:cubicBezTo>
                <a:cubicBezTo>
                  <a:pt x="4937673" y="8740717"/>
                  <a:pt x="4923699" y="8754692"/>
                  <a:pt x="4905066" y="8782642"/>
                </a:cubicBezTo>
                <a:lnTo>
                  <a:pt x="4905066" y="8810589"/>
                </a:lnTo>
                <a:cubicBezTo>
                  <a:pt x="4905066" y="8810589"/>
                  <a:pt x="4905066" y="8815249"/>
                  <a:pt x="4905066" y="8824565"/>
                </a:cubicBezTo>
                <a:cubicBezTo>
                  <a:pt x="4895750" y="8824565"/>
                  <a:pt x="4888764" y="8831551"/>
                  <a:pt x="4884104" y="8845527"/>
                </a:cubicBezTo>
                <a:cubicBezTo>
                  <a:pt x="4879446" y="8859500"/>
                  <a:pt x="4886433" y="8861829"/>
                  <a:pt x="4905066" y="8852514"/>
                </a:cubicBezTo>
                <a:lnTo>
                  <a:pt x="4974939" y="8852514"/>
                </a:lnTo>
                <a:cubicBezTo>
                  <a:pt x="4974939" y="8861829"/>
                  <a:pt x="4974939" y="8866488"/>
                  <a:pt x="4974939" y="8866488"/>
                </a:cubicBezTo>
                <a:cubicBezTo>
                  <a:pt x="4974939" y="8866488"/>
                  <a:pt x="4979598" y="8866488"/>
                  <a:pt x="4988912" y="8866488"/>
                </a:cubicBezTo>
                <a:lnTo>
                  <a:pt x="4988912" y="8894438"/>
                </a:lnTo>
                <a:cubicBezTo>
                  <a:pt x="4970280" y="8903754"/>
                  <a:pt x="4949318" y="8917728"/>
                  <a:pt x="4926028" y="8936361"/>
                </a:cubicBezTo>
                <a:cubicBezTo>
                  <a:pt x="4902738" y="8954994"/>
                  <a:pt x="4891092" y="8964310"/>
                  <a:pt x="4891092" y="8964310"/>
                </a:cubicBezTo>
                <a:cubicBezTo>
                  <a:pt x="4881776" y="8954994"/>
                  <a:pt x="4877116" y="8954994"/>
                  <a:pt x="4877116" y="8964310"/>
                </a:cubicBezTo>
                <a:cubicBezTo>
                  <a:pt x="4877116" y="8973627"/>
                  <a:pt x="4874788" y="8978284"/>
                  <a:pt x="4870129" y="8978284"/>
                </a:cubicBezTo>
                <a:cubicBezTo>
                  <a:pt x="4865472" y="8978284"/>
                  <a:pt x="4858484" y="8982943"/>
                  <a:pt x="4849167" y="8992258"/>
                </a:cubicBezTo>
                <a:cubicBezTo>
                  <a:pt x="4839852" y="8992258"/>
                  <a:pt x="4832865" y="8994587"/>
                  <a:pt x="4828206" y="8999246"/>
                </a:cubicBezTo>
                <a:cubicBezTo>
                  <a:pt x="4823548" y="9003905"/>
                  <a:pt x="4816560" y="9006234"/>
                  <a:pt x="4807244" y="9006234"/>
                </a:cubicBezTo>
                <a:cubicBezTo>
                  <a:pt x="4788611" y="9015550"/>
                  <a:pt x="4783954" y="9010891"/>
                  <a:pt x="4793270" y="8992258"/>
                </a:cubicBezTo>
                <a:cubicBezTo>
                  <a:pt x="4793270" y="8982943"/>
                  <a:pt x="4793270" y="8975956"/>
                  <a:pt x="4793270" y="8971296"/>
                </a:cubicBezTo>
                <a:cubicBezTo>
                  <a:pt x="4793270" y="8966639"/>
                  <a:pt x="4788611" y="8959653"/>
                  <a:pt x="4779294" y="8950335"/>
                </a:cubicBezTo>
                <a:lnTo>
                  <a:pt x="4779294" y="8964310"/>
                </a:lnTo>
                <a:cubicBezTo>
                  <a:pt x="4779294" y="8973627"/>
                  <a:pt x="4774637" y="8978284"/>
                  <a:pt x="4765320" y="8978284"/>
                </a:cubicBezTo>
                <a:cubicBezTo>
                  <a:pt x="4746688" y="8978284"/>
                  <a:pt x="4737372" y="8992258"/>
                  <a:pt x="4737372" y="9020207"/>
                </a:cubicBezTo>
                <a:cubicBezTo>
                  <a:pt x="4737372" y="9029526"/>
                  <a:pt x="4742030" y="9034183"/>
                  <a:pt x="4751345" y="9034183"/>
                </a:cubicBezTo>
                <a:cubicBezTo>
                  <a:pt x="4760662" y="9034183"/>
                  <a:pt x="4762992" y="9036512"/>
                  <a:pt x="4758333" y="9041169"/>
                </a:cubicBezTo>
                <a:cubicBezTo>
                  <a:pt x="4753676" y="9045828"/>
                  <a:pt x="4751345" y="9062131"/>
                  <a:pt x="4751345" y="9090080"/>
                </a:cubicBezTo>
                <a:lnTo>
                  <a:pt x="4723398" y="9132003"/>
                </a:lnTo>
                <a:lnTo>
                  <a:pt x="4695448" y="9118030"/>
                </a:lnTo>
                <a:cubicBezTo>
                  <a:pt x="4695448" y="9108713"/>
                  <a:pt x="4697776" y="9099398"/>
                  <a:pt x="4702436" y="9090080"/>
                </a:cubicBezTo>
                <a:cubicBezTo>
                  <a:pt x="4707093" y="9080766"/>
                  <a:pt x="4714081" y="9066790"/>
                  <a:pt x="4723398" y="9048157"/>
                </a:cubicBezTo>
                <a:cubicBezTo>
                  <a:pt x="4723398" y="9029526"/>
                  <a:pt x="4723398" y="9017879"/>
                  <a:pt x="4723398" y="9013221"/>
                </a:cubicBezTo>
                <a:cubicBezTo>
                  <a:pt x="4723398" y="9008562"/>
                  <a:pt x="4718738" y="9006234"/>
                  <a:pt x="4709422" y="9006234"/>
                </a:cubicBezTo>
                <a:cubicBezTo>
                  <a:pt x="4709422" y="9006234"/>
                  <a:pt x="4711750" y="9003905"/>
                  <a:pt x="4716410" y="8999246"/>
                </a:cubicBezTo>
                <a:cubicBezTo>
                  <a:pt x="4721069" y="8994587"/>
                  <a:pt x="4718738" y="8992258"/>
                  <a:pt x="4709422" y="8992258"/>
                </a:cubicBezTo>
                <a:cubicBezTo>
                  <a:pt x="4709422" y="9001574"/>
                  <a:pt x="4709422" y="9006234"/>
                  <a:pt x="4709422" y="9006234"/>
                </a:cubicBezTo>
                <a:cubicBezTo>
                  <a:pt x="4690789" y="8996917"/>
                  <a:pt x="4681472" y="8996917"/>
                  <a:pt x="4681472" y="9006234"/>
                </a:cubicBezTo>
                <a:cubicBezTo>
                  <a:pt x="4681472" y="9015550"/>
                  <a:pt x="4686132" y="9020207"/>
                  <a:pt x="4695448" y="9020207"/>
                </a:cubicBezTo>
                <a:lnTo>
                  <a:pt x="4681472" y="9048157"/>
                </a:lnTo>
                <a:cubicBezTo>
                  <a:pt x="4672158" y="9048157"/>
                  <a:pt x="4665170" y="9050487"/>
                  <a:pt x="4660510" y="9055145"/>
                </a:cubicBezTo>
                <a:cubicBezTo>
                  <a:pt x="4655854" y="9059802"/>
                  <a:pt x="4653525" y="9062131"/>
                  <a:pt x="4653525" y="9062131"/>
                </a:cubicBezTo>
                <a:lnTo>
                  <a:pt x="4653525" y="9076106"/>
                </a:lnTo>
                <a:cubicBezTo>
                  <a:pt x="4644208" y="9076106"/>
                  <a:pt x="4639549" y="9080766"/>
                  <a:pt x="4639549" y="9090080"/>
                </a:cubicBezTo>
                <a:cubicBezTo>
                  <a:pt x="4639549" y="9090080"/>
                  <a:pt x="4634892" y="9090080"/>
                  <a:pt x="4625576" y="9090080"/>
                </a:cubicBezTo>
                <a:lnTo>
                  <a:pt x="4625576" y="9104056"/>
                </a:lnTo>
                <a:cubicBezTo>
                  <a:pt x="4625576" y="9113372"/>
                  <a:pt x="4620916" y="9118030"/>
                  <a:pt x="4611600" y="9118030"/>
                </a:cubicBezTo>
                <a:lnTo>
                  <a:pt x="4597626" y="9118030"/>
                </a:lnTo>
                <a:cubicBezTo>
                  <a:pt x="4588310" y="9127346"/>
                  <a:pt x="4583652" y="9127346"/>
                  <a:pt x="4583652" y="9118030"/>
                </a:cubicBezTo>
                <a:lnTo>
                  <a:pt x="4583652" y="9145979"/>
                </a:lnTo>
                <a:lnTo>
                  <a:pt x="4569676" y="9159953"/>
                </a:lnTo>
                <a:cubicBezTo>
                  <a:pt x="4569676" y="9159953"/>
                  <a:pt x="4569676" y="9164612"/>
                  <a:pt x="4569676" y="9173928"/>
                </a:cubicBezTo>
                <a:cubicBezTo>
                  <a:pt x="4560360" y="9183245"/>
                  <a:pt x="4555702" y="9183245"/>
                  <a:pt x="4555702" y="9173928"/>
                </a:cubicBezTo>
                <a:cubicBezTo>
                  <a:pt x="4527753" y="9155296"/>
                  <a:pt x="4504463" y="9159953"/>
                  <a:pt x="4485830" y="9187902"/>
                </a:cubicBezTo>
                <a:lnTo>
                  <a:pt x="4471854" y="9201878"/>
                </a:lnTo>
                <a:cubicBezTo>
                  <a:pt x="4471854" y="9192561"/>
                  <a:pt x="4471854" y="9185574"/>
                  <a:pt x="4471854" y="9180914"/>
                </a:cubicBezTo>
                <a:cubicBezTo>
                  <a:pt x="4471854" y="9176257"/>
                  <a:pt x="4471854" y="9169271"/>
                  <a:pt x="4471854" y="9159953"/>
                </a:cubicBezTo>
                <a:cubicBezTo>
                  <a:pt x="4481171" y="9159953"/>
                  <a:pt x="4485830" y="9155296"/>
                  <a:pt x="4485830" y="9145979"/>
                </a:cubicBezTo>
                <a:lnTo>
                  <a:pt x="4457880" y="9145979"/>
                </a:lnTo>
                <a:cubicBezTo>
                  <a:pt x="4420614" y="9201878"/>
                  <a:pt x="4406641" y="9229826"/>
                  <a:pt x="4415958" y="9229826"/>
                </a:cubicBezTo>
                <a:cubicBezTo>
                  <a:pt x="4425272" y="9239144"/>
                  <a:pt x="4425272" y="9248458"/>
                  <a:pt x="4415958" y="9257775"/>
                </a:cubicBezTo>
                <a:cubicBezTo>
                  <a:pt x="4406641" y="9257775"/>
                  <a:pt x="4401982" y="9257775"/>
                  <a:pt x="4401982" y="9257775"/>
                </a:cubicBezTo>
                <a:cubicBezTo>
                  <a:pt x="4392667" y="9257775"/>
                  <a:pt x="4385679" y="9271751"/>
                  <a:pt x="4381020" y="9299698"/>
                </a:cubicBezTo>
                <a:cubicBezTo>
                  <a:pt x="4376362" y="9327648"/>
                  <a:pt x="4378692" y="9346281"/>
                  <a:pt x="4388008" y="9355597"/>
                </a:cubicBezTo>
                <a:lnTo>
                  <a:pt x="4388008" y="9369571"/>
                </a:lnTo>
                <a:cubicBezTo>
                  <a:pt x="4378692" y="9369571"/>
                  <a:pt x="4369375" y="9357928"/>
                  <a:pt x="4360058" y="9334635"/>
                </a:cubicBezTo>
                <a:cubicBezTo>
                  <a:pt x="4350742" y="9311345"/>
                  <a:pt x="4346084" y="9295041"/>
                  <a:pt x="4346084" y="9285724"/>
                </a:cubicBezTo>
                <a:lnTo>
                  <a:pt x="4304160" y="9341623"/>
                </a:lnTo>
                <a:lnTo>
                  <a:pt x="4318135" y="9355597"/>
                </a:lnTo>
                <a:cubicBezTo>
                  <a:pt x="4318135" y="9346281"/>
                  <a:pt x="4318135" y="9341623"/>
                  <a:pt x="4318135" y="9341623"/>
                </a:cubicBezTo>
                <a:cubicBezTo>
                  <a:pt x="4318135" y="9341623"/>
                  <a:pt x="4320464" y="9339295"/>
                  <a:pt x="4325123" y="9334635"/>
                </a:cubicBezTo>
                <a:cubicBezTo>
                  <a:pt x="4329780" y="9329978"/>
                  <a:pt x="4334438" y="9327648"/>
                  <a:pt x="4339096" y="9327648"/>
                </a:cubicBezTo>
                <a:cubicBezTo>
                  <a:pt x="4343756" y="9327648"/>
                  <a:pt x="4346084" y="9322990"/>
                  <a:pt x="4346084" y="9313674"/>
                </a:cubicBezTo>
                <a:cubicBezTo>
                  <a:pt x="4346084" y="9322990"/>
                  <a:pt x="4346084" y="9332307"/>
                  <a:pt x="4346084" y="9341623"/>
                </a:cubicBezTo>
                <a:cubicBezTo>
                  <a:pt x="4346084" y="9350940"/>
                  <a:pt x="4341426" y="9355597"/>
                  <a:pt x="4332109" y="9355597"/>
                </a:cubicBezTo>
                <a:lnTo>
                  <a:pt x="4332109" y="9411496"/>
                </a:lnTo>
                <a:lnTo>
                  <a:pt x="4318135" y="9425470"/>
                </a:lnTo>
                <a:lnTo>
                  <a:pt x="4290186" y="9425470"/>
                </a:lnTo>
                <a:cubicBezTo>
                  <a:pt x="4299502" y="9416153"/>
                  <a:pt x="4304160" y="9406839"/>
                  <a:pt x="4304160" y="9397520"/>
                </a:cubicBezTo>
                <a:lnTo>
                  <a:pt x="4304160" y="9383547"/>
                </a:lnTo>
                <a:lnTo>
                  <a:pt x="4304160" y="9369571"/>
                </a:lnTo>
                <a:cubicBezTo>
                  <a:pt x="4294845" y="9360256"/>
                  <a:pt x="4290186" y="9355597"/>
                  <a:pt x="4290186" y="9355597"/>
                </a:cubicBezTo>
                <a:cubicBezTo>
                  <a:pt x="4280869" y="9364914"/>
                  <a:pt x="4273883" y="9362585"/>
                  <a:pt x="4269224" y="9348609"/>
                </a:cubicBezTo>
                <a:cubicBezTo>
                  <a:pt x="4264565" y="9334635"/>
                  <a:pt x="4257579" y="9332307"/>
                  <a:pt x="4248262" y="9341623"/>
                </a:cubicBezTo>
                <a:lnTo>
                  <a:pt x="4248262" y="9313674"/>
                </a:lnTo>
                <a:cubicBezTo>
                  <a:pt x="4248262" y="9304357"/>
                  <a:pt x="4250591" y="9299698"/>
                  <a:pt x="4255250" y="9299698"/>
                </a:cubicBezTo>
                <a:cubicBezTo>
                  <a:pt x="4259908" y="9299698"/>
                  <a:pt x="4264565" y="9297370"/>
                  <a:pt x="4269224" y="9292712"/>
                </a:cubicBezTo>
                <a:cubicBezTo>
                  <a:pt x="4273883" y="9288055"/>
                  <a:pt x="4276212" y="9281067"/>
                  <a:pt x="4276212" y="9271751"/>
                </a:cubicBezTo>
                <a:lnTo>
                  <a:pt x="4248262" y="9285724"/>
                </a:lnTo>
                <a:cubicBezTo>
                  <a:pt x="4229630" y="9304357"/>
                  <a:pt x="4217984" y="9309017"/>
                  <a:pt x="4213325" y="9299698"/>
                </a:cubicBezTo>
                <a:cubicBezTo>
                  <a:pt x="4208668" y="9290384"/>
                  <a:pt x="4210996" y="9285724"/>
                  <a:pt x="4220313" y="9285724"/>
                </a:cubicBezTo>
                <a:cubicBezTo>
                  <a:pt x="4229630" y="9285724"/>
                  <a:pt x="4238946" y="9281067"/>
                  <a:pt x="4248262" y="9271751"/>
                </a:cubicBezTo>
                <a:cubicBezTo>
                  <a:pt x="4257579" y="9262434"/>
                  <a:pt x="4262238" y="9257775"/>
                  <a:pt x="4262238" y="9257775"/>
                </a:cubicBezTo>
                <a:cubicBezTo>
                  <a:pt x="4262238" y="9239144"/>
                  <a:pt x="4271552" y="9220511"/>
                  <a:pt x="4290186" y="9201878"/>
                </a:cubicBezTo>
                <a:cubicBezTo>
                  <a:pt x="4299502" y="9192561"/>
                  <a:pt x="4306490" y="9183245"/>
                  <a:pt x="4311148" y="9173928"/>
                </a:cubicBezTo>
                <a:cubicBezTo>
                  <a:pt x="4315806" y="9164612"/>
                  <a:pt x="4318135" y="9150638"/>
                  <a:pt x="4318135" y="9132003"/>
                </a:cubicBezTo>
                <a:cubicBezTo>
                  <a:pt x="4327452" y="9085423"/>
                  <a:pt x="4341426" y="9057473"/>
                  <a:pt x="4360058" y="9048157"/>
                </a:cubicBezTo>
                <a:cubicBezTo>
                  <a:pt x="4378692" y="9038840"/>
                  <a:pt x="4397324" y="9020207"/>
                  <a:pt x="4415958" y="8992258"/>
                </a:cubicBezTo>
                <a:cubicBezTo>
                  <a:pt x="4434590" y="8964310"/>
                  <a:pt x="4441578" y="8945677"/>
                  <a:pt x="4436919" y="8936361"/>
                </a:cubicBezTo>
                <a:cubicBezTo>
                  <a:pt x="4432260" y="8927044"/>
                  <a:pt x="4434590" y="8917728"/>
                  <a:pt x="4443906" y="8908412"/>
                </a:cubicBezTo>
                <a:cubicBezTo>
                  <a:pt x="4453222" y="8899095"/>
                  <a:pt x="4460209" y="8899095"/>
                  <a:pt x="4464868" y="8908412"/>
                </a:cubicBezTo>
                <a:cubicBezTo>
                  <a:pt x="4469526" y="8917728"/>
                  <a:pt x="4474183" y="8917728"/>
                  <a:pt x="4478842" y="8908412"/>
                </a:cubicBezTo>
                <a:cubicBezTo>
                  <a:pt x="4483502" y="8899095"/>
                  <a:pt x="4483502" y="8892109"/>
                  <a:pt x="4478842" y="8887450"/>
                </a:cubicBezTo>
                <a:cubicBezTo>
                  <a:pt x="4474183" y="8882791"/>
                  <a:pt x="4476514" y="8880462"/>
                  <a:pt x="4485830" y="8880462"/>
                </a:cubicBezTo>
                <a:cubicBezTo>
                  <a:pt x="4513780" y="8871147"/>
                  <a:pt x="4532412" y="8843198"/>
                  <a:pt x="4541729" y="8796616"/>
                </a:cubicBezTo>
                <a:cubicBezTo>
                  <a:pt x="4541729" y="8777983"/>
                  <a:pt x="4544056" y="8766337"/>
                  <a:pt x="4548715" y="8761678"/>
                </a:cubicBezTo>
                <a:cubicBezTo>
                  <a:pt x="4553374" y="8757021"/>
                  <a:pt x="4560360" y="8754692"/>
                  <a:pt x="4569676" y="8754692"/>
                </a:cubicBezTo>
                <a:cubicBezTo>
                  <a:pt x="4588310" y="8736059"/>
                  <a:pt x="4597626" y="8722084"/>
                  <a:pt x="4597626" y="8712769"/>
                </a:cubicBezTo>
                <a:cubicBezTo>
                  <a:pt x="4597626" y="8703453"/>
                  <a:pt x="4602285" y="8698793"/>
                  <a:pt x="4611600" y="8698793"/>
                </a:cubicBezTo>
                <a:lnTo>
                  <a:pt x="4625576" y="8684820"/>
                </a:lnTo>
                <a:cubicBezTo>
                  <a:pt x="4625576" y="8675503"/>
                  <a:pt x="4627904" y="8668515"/>
                  <a:pt x="4632563" y="8663858"/>
                </a:cubicBezTo>
                <a:cubicBezTo>
                  <a:pt x="4637220" y="8659199"/>
                  <a:pt x="4639549" y="8652211"/>
                  <a:pt x="4639549" y="8642896"/>
                </a:cubicBezTo>
                <a:lnTo>
                  <a:pt x="4611600" y="8670844"/>
                </a:lnTo>
                <a:cubicBezTo>
                  <a:pt x="4602283" y="8675503"/>
                  <a:pt x="4592968" y="8678996"/>
                  <a:pt x="4583652" y="8681325"/>
                </a:cubicBezTo>
                <a:lnTo>
                  <a:pt x="4571674" y="8682823"/>
                </a:lnTo>
                <a:lnTo>
                  <a:pt x="4583652" y="8670844"/>
                </a:lnTo>
                <a:cubicBezTo>
                  <a:pt x="4583652" y="8661529"/>
                  <a:pt x="4581324" y="8656870"/>
                  <a:pt x="4576664" y="8656870"/>
                </a:cubicBezTo>
                <a:cubicBezTo>
                  <a:pt x="4572005" y="8656870"/>
                  <a:pt x="4567348" y="8659199"/>
                  <a:pt x="4562690" y="8663858"/>
                </a:cubicBezTo>
                <a:cubicBezTo>
                  <a:pt x="4560360" y="8666187"/>
                  <a:pt x="4559778" y="8669098"/>
                  <a:pt x="4560942" y="8672590"/>
                </a:cubicBezTo>
                <a:lnTo>
                  <a:pt x="4568531" y="8683216"/>
                </a:lnTo>
                <a:lnTo>
                  <a:pt x="4555702" y="8684820"/>
                </a:lnTo>
                <a:cubicBezTo>
                  <a:pt x="4555702" y="8675503"/>
                  <a:pt x="4553374" y="8673173"/>
                  <a:pt x="4548715" y="8677832"/>
                </a:cubicBezTo>
                <a:cubicBezTo>
                  <a:pt x="4544056" y="8682491"/>
                  <a:pt x="4541729" y="8684820"/>
                  <a:pt x="4541729" y="8684820"/>
                </a:cubicBezTo>
                <a:lnTo>
                  <a:pt x="4535738" y="8690808"/>
                </a:lnTo>
                <a:lnTo>
                  <a:pt x="4534741" y="8684820"/>
                </a:lnTo>
                <a:cubicBezTo>
                  <a:pt x="4530082" y="8675503"/>
                  <a:pt x="4527753" y="8670844"/>
                  <a:pt x="4527753" y="8670844"/>
                </a:cubicBezTo>
                <a:lnTo>
                  <a:pt x="4499804" y="8684820"/>
                </a:lnTo>
                <a:cubicBezTo>
                  <a:pt x="4490488" y="8703453"/>
                  <a:pt x="4488158" y="8715098"/>
                  <a:pt x="4492818" y="8719755"/>
                </a:cubicBezTo>
                <a:cubicBezTo>
                  <a:pt x="4497475" y="8724414"/>
                  <a:pt x="4499804" y="8726743"/>
                  <a:pt x="4499804" y="8726743"/>
                </a:cubicBezTo>
                <a:lnTo>
                  <a:pt x="4485830" y="8726743"/>
                </a:lnTo>
                <a:lnTo>
                  <a:pt x="4485830" y="8712769"/>
                </a:lnTo>
                <a:cubicBezTo>
                  <a:pt x="4476514" y="8712769"/>
                  <a:pt x="4464868" y="8722084"/>
                  <a:pt x="4450892" y="8740717"/>
                </a:cubicBezTo>
                <a:cubicBezTo>
                  <a:pt x="4436919" y="8759350"/>
                  <a:pt x="4429931" y="8773325"/>
                  <a:pt x="4429931" y="8782642"/>
                </a:cubicBezTo>
                <a:lnTo>
                  <a:pt x="4388008" y="8824565"/>
                </a:lnTo>
                <a:cubicBezTo>
                  <a:pt x="4369375" y="8852514"/>
                  <a:pt x="4360058" y="8871147"/>
                  <a:pt x="4360058" y="8880462"/>
                </a:cubicBezTo>
                <a:lnTo>
                  <a:pt x="4346084" y="8922385"/>
                </a:lnTo>
                <a:cubicBezTo>
                  <a:pt x="4336768" y="8931702"/>
                  <a:pt x="4327452" y="8945677"/>
                  <a:pt x="4318135" y="8964310"/>
                </a:cubicBezTo>
                <a:cubicBezTo>
                  <a:pt x="4308818" y="8964310"/>
                  <a:pt x="4301831" y="8971296"/>
                  <a:pt x="4297174" y="8985272"/>
                </a:cubicBezTo>
                <a:cubicBezTo>
                  <a:pt x="4292514" y="8999246"/>
                  <a:pt x="4287857" y="9008562"/>
                  <a:pt x="4283198" y="9013221"/>
                </a:cubicBezTo>
                <a:cubicBezTo>
                  <a:pt x="4278540" y="9017879"/>
                  <a:pt x="4273883" y="9024867"/>
                  <a:pt x="4269224" y="9034183"/>
                </a:cubicBezTo>
                <a:cubicBezTo>
                  <a:pt x="4264565" y="9043500"/>
                  <a:pt x="4257579" y="9052816"/>
                  <a:pt x="4248262" y="9062131"/>
                </a:cubicBezTo>
                <a:cubicBezTo>
                  <a:pt x="4229630" y="9090080"/>
                  <a:pt x="4220313" y="9094739"/>
                  <a:pt x="4220313" y="9076106"/>
                </a:cubicBezTo>
                <a:lnTo>
                  <a:pt x="4206339" y="9062131"/>
                </a:lnTo>
                <a:cubicBezTo>
                  <a:pt x="4206339" y="9062131"/>
                  <a:pt x="4206339" y="9057473"/>
                  <a:pt x="4206339" y="9048157"/>
                </a:cubicBezTo>
                <a:cubicBezTo>
                  <a:pt x="4224972" y="9029526"/>
                  <a:pt x="4229630" y="9017879"/>
                  <a:pt x="4220313" y="9013221"/>
                </a:cubicBezTo>
                <a:cubicBezTo>
                  <a:pt x="4210996" y="9008562"/>
                  <a:pt x="4201680" y="9015550"/>
                  <a:pt x="4192364" y="9034183"/>
                </a:cubicBezTo>
                <a:cubicBezTo>
                  <a:pt x="4183049" y="9043500"/>
                  <a:pt x="4169073" y="9048157"/>
                  <a:pt x="4150440" y="9048157"/>
                </a:cubicBezTo>
                <a:cubicBezTo>
                  <a:pt x="4122491" y="9038840"/>
                  <a:pt x="4117834" y="9052816"/>
                  <a:pt x="4136466" y="9090080"/>
                </a:cubicBezTo>
                <a:cubicBezTo>
                  <a:pt x="4155100" y="9118030"/>
                  <a:pt x="4155100" y="9132003"/>
                  <a:pt x="4136466" y="9132003"/>
                </a:cubicBezTo>
                <a:cubicBezTo>
                  <a:pt x="4136466" y="9132003"/>
                  <a:pt x="4136466" y="9127346"/>
                  <a:pt x="4136466" y="9118030"/>
                </a:cubicBezTo>
                <a:lnTo>
                  <a:pt x="4108517" y="9132003"/>
                </a:lnTo>
                <a:cubicBezTo>
                  <a:pt x="4089884" y="9150638"/>
                  <a:pt x="4080568" y="9164612"/>
                  <a:pt x="4080568" y="9173928"/>
                </a:cubicBezTo>
                <a:lnTo>
                  <a:pt x="4080568" y="9187902"/>
                </a:lnTo>
                <a:cubicBezTo>
                  <a:pt x="4071251" y="9197219"/>
                  <a:pt x="4066594" y="9206535"/>
                  <a:pt x="4066594" y="9215852"/>
                </a:cubicBezTo>
                <a:lnTo>
                  <a:pt x="4080568" y="9243801"/>
                </a:lnTo>
                <a:lnTo>
                  <a:pt x="4094541" y="9229826"/>
                </a:lnTo>
                <a:lnTo>
                  <a:pt x="4108517" y="9215852"/>
                </a:lnTo>
                <a:lnTo>
                  <a:pt x="4094541" y="9243801"/>
                </a:lnTo>
                <a:lnTo>
                  <a:pt x="4108517" y="9243801"/>
                </a:lnTo>
                <a:lnTo>
                  <a:pt x="4122491" y="9229826"/>
                </a:lnTo>
                <a:cubicBezTo>
                  <a:pt x="4122491" y="9239144"/>
                  <a:pt x="4120162" y="9248458"/>
                  <a:pt x="4115505" y="9257775"/>
                </a:cubicBezTo>
                <a:cubicBezTo>
                  <a:pt x="4110846" y="9267091"/>
                  <a:pt x="4103858" y="9276408"/>
                  <a:pt x="4094541" y="9285724"/>
                </a:cubicBezTo>
                <a:cubicBezTo>
                  <a:pt x="4085227" y="9295041"/>
                  <a:pt x="4085227" y="9299698"/>
                  <a:pt x="4094541" y="9299698"/>
                </a:cubicBezTo>
                <a:cubicBezTo>
                  <a:pt x="4094541" y="9309017"/>
                  <a:pt x="4092213" y="9316003"/>
                  <a:pt x="4087556" y="9320660"/>
                </a:cubicBezTo>
                <a:cubicBezTo>
                  <a:pt x="4082896" y="9325319"/>
                  <a:pt x="4080568" y="9327648"/>
                  <a:pt x="4080568" y="9327648"/>
                </a:cubicBezTo>
                <a:lnTo>
                  <a:pt x="4066594" y="9327648"/>
                </a:lnTo>
                <a:lnTo>
                  <a:pt x="4052618" y="9313674"/>
                </a:lnTo>
                <a:cubicBezTo>
                  <a:pt x="4061934" y="9304357"/>
                  <a:pt x="4066594" y="9295041"/>
                  <a:pt x="4066594" y="9285724"/>
                </a:cubicBezTo>
                <a:cubicBezTo>
                  <a:pt x="4066594" y="9276408"/>
                  <a:pt x="4066594" y="9262434"/>
                  <a:pt x="4066594" y="9243801"/>
                </a:cubicBezTo>
                <a:lnTo>
                  <a:pt x="4052618" y="9215852"/>
                </a:lnTo>
                <a:cubicBezTo>
                  <a:pt x="4043302" y="9225168"/>
                  <a:pt x="4040973" y="9232156"/>
                  <a:pt x="4045630" y="9236813"/>
                </a:cubicBezTo>
                <a:cubicBezTo>
                  <a:pt x="4050290" y="9241473"/>
                  <a:pt x="4050290" y="9248458"/>
                  <a:pt x="4045630" y="9257775"/>
                </a:cubicBezTo>
                <a:cubicBezTo>
                  <a:pt x="4040973" y="9267091"/>
                  <a:pt x="4033985" y="9281067"/>
                  <a:pt x="4024669" y="9299698"/>
                </a:cubicBezTo>
                <a:cubicBezTo>
                  <a:pt x="4015354" y="9336964"/>
                  <a:pt x="4001378" y="9341623"/>
                  <a:pt x="3982746" y="9313674"/>
                </a:cubicBezTo>
                <a:lnTo>
                  <a:pt x="3968772" y="9285724"/>
                </a:lnTo>
                <a:lnTo>
                  <a:pt x="3954796" y="9313674"/>
                </a:lnTo>
                <a:cubicBezTo>
                  <a:pt x="3945481" y="9304357"/>
                  <a:pt x="3933834" y="9299698"/>
                  <a:pt x="3919860" y="9299698"/>
                </a:cubicBezTo>
                <a:cubicBezTo>
                  <a:pt x="3905885" y="9299698"/>
                  <a:pt x="3901228" y="9304357"/>
                  <a:pt x="3905885" y="9313674"/>
                </a:cubicBezTo>
                <a:cubicBezTo>
                  <a:pt x="3910544" y="9322990"/>
                  <a:pt x="3908214" y="9336964"/>
                  <a:pt x="3898899" y="9355597"/>
                </a:cubicBezTo>
                <a:lnTo>
                  <a:pt x="3884923" y="9383547"/>
                </a:lnTo>
                <a:cubicBezTo>
                  <a:pt x="3884923" y="9383547"/>
                  <a:pt x="3884923" y="9388204"/>
                  <a:pt x="3884923" y="9397520"/>
                </a:cubicBezTo>
                <a:cubicBezTo>
                  <a:pt x="3884923" y="9406839"/>
                  <a:pt x="3882595" y="9411496"/>
                  <a:pt x="3877937" y="9411496"/>
                </a:cubicBezTo>
                <a:cubicBezTo>
                  <a:pt x="3873278" y="9411496"/>
                  <a:pt x="3870950" y="9416153"/>
                  <a:pt x="3870950" y="9425470"/>
                </a:cubicBezTo>
                <a:cubicBezTo>
                  <a:pt x="3852316" y="9434786"/>
                  <a:pt x="3833684" y="9439444"/>
                  <a:pt x="3815050" y="9439444"/>
                </a:cubicBezTo>
                <a:lnTo>
                  <a:pt x="3801077" y="9453419"/>
                </a:lnTo>
                <a:cubicBezTo>
                  <a:pt x="3801077" y="9453419"/>
                  <a:pt x="3798748" y="9458077"/>
                  <a:pt x="3794089" y="9467393"/>
                </a:cubicBezTo>
                <a:cubicBezTo>
                  <a:pt x="3789432" y="9476711"/>
                  <a:pt x="3782444" y="9481369"/>
                  <a:pt x="3773127" y="9481369"/>
                </a:cubicBezTo>
                <a:lnTo>
                  <a:pt x="3762646" y="9523292"/>
                </a:lnTo>
                <a:lnTo>
                  <a:pt x="3773127" y="9523292"/>
                </a:lnTo>
                <a:lnTo>
                  <a:pt x="3787101" y="9523292"/>
                </a:lnTo>
                <a:lnTo>
                  <a:pt x="3801077" y="9523292"/>
                </a:lnTo>
                <a:cubicBezTo>
                  <a:pt x="3791760" y="9532608"/>
                  <a:pt x="3777786" y="9546584"/>
                  <a:pt x="3759154" y="9565215"/>
                </a:cubicBezTo>
                <a:cubicBezTo>
                  <a:pt x="3749837" y="9555899"/>
                  <a:pt x="3735863" y="9560558"/>
                  <a:pt x="3717228" y="9579189"/>
                </a:cubicBezTo>
                <a:cubicBezTo>
                  <a:pt x="3698597" y="9597824"/>
                  <a:pt x="3689281" y="9611798"/>
                  <a:pt x="3689281" y="9621114"/>
                </a:cubicBezTo>
                <a:lnTo>
                  <a:pt x="3675305" y="9621114"/>
                </a:lnTo>
                <a:cubicBezTo>
                  <a:pt x="3675305" y="9602481"/>
                  <a:pt x="3675305" y="9593165"/>
                  <a:pt x="3675305" y="9593165"/>
                </a:cubicBezTo>
                <a:lnTo>
                  <a:pt x="3675305" y="9579189"/>
                </a:lnTo>
                <a:cubicBezTo>
                  <a:pt x="3675305" y="9588505"/>
                  <a:pt x="3670648" y="9597824"/>
                  <a:pt x="3661332" y="9607138"/>
                </a:cubicBezTo>
                <a:lnTo>
                  <a:pt x="3655615" y="9614761"/>
                </a:lnTo>
                <a:lnTo>
                  <a:pt x="3654344" y="9607138"/>
                </a:lnTo>
                <a:cubicBezTo>
                  <a:pt x="3649686" y="9597824"/>
                  <a:pt x="3647356" y="9593165"/>
                  <a:pt x="3647356" y="9593165"/>
                </a:cubicBezTo>
                <a:cubicBezTo>
                  <a:pt x="3656672" y="9593165"/>
                  <a:pt x="3661332" y="9588505"/>
                  <a:pt x="3661332" y="9579189"/>
                </a:cubicBezTo>
                <a:lnTo>
                  <a:pt x="3633382" y="9565215"/>
                </a:lnTo>
                <a:lnTo>
                  <a:pt x="3647356" y="9593165"/>
                </a:lnTo>
                <a:cubicBezTo>
                  <a:pt x="3638041" y="9593165"/>
                  <a:pt x="3633382" y="9597824"/>
                  <a:pt x="3633382" y="9607138"/>
                </a:cubicBezTo>
                <a:cubicBezTo>
                  <a:pt x="3642698" y="9616457"/>
                  <a:pt x="3647356" y="9621114"/>
                  <a:pt x="3647356" y="9621114"/>
                </a:cubicBezTo>
                <a:lnTo>
                  <a:pt x="3652347" y="9619118"/>
                </a:lnTo>
                <a:lnTo>
                  <a:pt x="3650850" y="9621114"/>
                </a:lnTo>
                <a:cubicBezTo>
                  <a:pt x="3648520" y="9625771"/>
                  <a:pt x="3647356" y="9630431"/>
                  <a:pt x="3647356" y="9635088"/>
                </a:cubicBezTo>
                <a:lnTo>
                  <a:pt x="3633382" y="9649064"/>
                </a:lnTo>
                <a:cubicBezTo>
                  <a:pt x="3633382" y="9667697"/>
                  <a:pt x="3628725" y="9667697"/>
                  <a:pt x="3619408" y="9649064"/>
                </a:cubicBezTo>
                <a:cubicBezTo>
                  <a:pt x="3619408" y="9649064"/>
                  <a:pt x="3619408" y="9644404"/>
                  <a:pt x="3619408" y="9635088"/>
                </a:cubicBezTo>
                <a:cubicBezTo>
                  <a:pt x="3628725" y="9635088"/>
                  <a:pt x="3631053" y="9632759"/>
                  <a:pt x="3626394" y="9628100"/>
                </a:cubicBezTo>
                <a:cubicBezTo>
                  <a:pt x="3621737" y="9623443"/>
                  <a:pt x="3614749" y="9625771"/>
                  <a:pt x="3605432" y="9635088"/>
                </a:cubicBezTo>
                <a:cubicBezTo>
                  <a:pt x="3577483" y="9672354"/>
                  <a:pt x="3556522" y="9697973"/>
                  <a:pt x="3542548" y="9711948"/>
                </a:cubicBezTo>
                <a:cubicBezTo>
                  <a:pt x="3528574" y="9725922"/>
                  <a:pt x="3516927" y="9732910"/>
                  <a:pt x="3507610" y="9732910"/>
                </a:cubicBezTo>
                <a:cubicBezTo>
                  <a:pt x="3507610" y="9732910"/>
                  <a:pt x="3502953" y="9737569"/>
                  <a:pt x="3493636" y="9746884"/>
                </a:cubicBezTo>
                <a:lnTo>
                  <a:pt x="3479663" y="9732910"/>
                </a:lnTo>
                <a:cubicBezTo>
                  <a:pt x="3470346" y="9714277"/>
                  <a:pt x="3465687" y="9700303"/>
                  <a:pt x="3465687" y="9690987"/>
                </a:cubicBezTo>
                <a:cubicBezTo>
                  <a:pt x="3465687" y="9681670"/>
                  <a:pt x="3470346" y="9677011"/>
                  <a:pt x="3479663" y="9677011"/>
                </a:cubicBezTo>
                <a:lnTo>
                  <a:pt x="3493636" y="9663037"/>
                </a:lnTo>
                <a:cubicBezTo>
                  <a:pt x="3493636" y="9653721"/>
                  <a:pt x="3493636" y="9644404"/>
                  <a:pt x="3493636" y="9635088"/>
                </a:cubicBezTo>
                <a:cubicBezTo>
                  <a:pt x="3502953" y="9625771"/>
                  <a:pt x="3509941" y="9618785"/>
                  <a:pt x="3514598" y="9614126"/>
                </a:cubicBezTo>
                <a:cubicBezTo>
                  <a:pt x="3519257" y="9609469"/>
                  <a:pt x="3521586" y="9611798"/>
                  <a:pt x="3521586" y="9621114"/>
                </a:cubicBezTo>
                <a:lnTo>
                  <a:pt x="3535560" y="9607138"/>
                </a:lnTo>
                <a:lnTo>
                  <a:pt x="3549536" y="9593165"/>
                </a:lnTo>
                <a:cubicBezTo>
                  <a:pt x="3558850" y="9593165"/>
                  <a:pt x="3563509" y="9597824"/>
                  <a:pt x="3563509" y="9607138"/>
                </a:cubicBezTo>
                <a:cubicBezTo>
                  <a:pt x="3572826" y="9597824"/>
                  <a:pt x="3577483" y="9590836"/>
                  <a:pt x="3577483" y="9586177"/>
                </a:cubicBezTo>
                <a:cubicBezTo>
                  <a:pt x="3577483" y="9581519"/>
                  <a:pt x="3575154" y="9581519"/>
                  <a:pt x="3570497" y="9586177"/>
                </a:cubicBezTo>
                <a:cubicBezTo>
                  <a:pt x="3565838" y="9590836"/>
                  <a:pt x="3558850" y="9588505"/>
                  <a:pt x="3549536" y="9579189"/>
                </a:cubicBezTo>
                <a:cubicBezTo>
                  <a:pt x="3549536" y="9579189"/>
                  <a:pt x="3551864" y="9576860"/>
                  <a:pt x="3556522" y="9572203"/>
                </a:cubicBezTo>
                <a:cubicBezTo>
                  <a:pt x="3561180" y="9567546"/>
                  <a:pt x="3563509" y="9565215"/>
                  <a:pt x="3563509" y="9565215"/>
                </a:cubicBezTo>
                <a:cubicBezTo>
                  <a:pt x="3600775" y="9555899"/>
                  <a:pt x="3610092" y="9546584"/>
                  <a:pt x="3591459" y="9537266"/>
                </a:cubicBezTo>
                <a:lnTo>
                  <a:pt x="3605432" y="9523292"/>
                </a:lnTo>
                <a:lnTo>
                  <a:pt x="3633382" y="9495342"/>
                </a:lnTo>
                <a:cubicBezTo>
                  <a:pt x="3633382" y="9486026"/>
                  <a:pt x="3635710" y="9479040"/>
                  <a:pt x="3640370" y="9474381"/>
                </a:cubicBezTo>
                <a:cubicBezTo>
                  <a:pt x="3642698" y="9472052"/>
                  <a:pt x="3644445" y="9468559"/>
                  <a:pt x="3645609" y="9463900"/>
                </a:cubicBezTo>
                <a:lnTo>
                  <a:pt x="3646978" y="9450210"/>
                </a:lnTo>
                <a:lnTo>
                  <a:pt x="3643863" y="9452546"/>
                </a:lnTo>
                <a:cubicBezTo>
                  <a:pt x="3641534" y="9453128"/>
                  <a:pt x="3638039" y="9453419"/>
                  <a:pt x="3633382" y="9453419"/>
                </a:cubicBezTo>
                <a:cubicBezTo>
                  <a:pt x="3624066" y="9453419"/>
                  <a:pt x="3619408" y="9453419"/>
                  <a:pt x="3619408" y="9453419"/>
                </a:cubicBezTo>
                <a:cubicBezTo>
                  <a:pt x="3628725" y="9444103"/>
                  <a:pt x="3633382" y="9439444"/>
                  <a:pt x="3633382" y="9439444"/>
                </a:cubicBezTo>
                <a:cubicBezTo>
                  <a:pt x="3638039" y="9441774"/>
                  <a:pt x="3641534" y="9443812"/>
                  <a:pt x="3643863" y="9445558"/>
                </a:cubicBezTo>
                <a:lnTo>
                  <a:pt x="3647046" y="9449538"/>
                </a:lnTo>
                <a:lnTo>
                  <a:pt x="3647356" y="9446431"/>
                </a:lnTo>
                <a:cubicBezTo>
                  <a:pt x="3647356" y="9432458"/>
                  <a:pt x="3654344" y="9413825"/>
                  <a:pt x="3668319" y="9390533"/>
                </a:cubicBezTo>
                <a:cubicBezTo>
                  <a:pt x="3682293" y="9367242"/>
                  <a:pt x="3686952" y="9353268"/>
                  <a:pt x="3682293" y="9348609"/>
                </a:cubicBezTo>
                <a:cubicBezTo>
                  <a:pt x="3677636" y="9343952"/>
                  <a:pt x="3672976" y="9341623"/>
                  <a:pt x="3668319" y="9341623"/>
                </a:cubicBezTo>
                <a:cubicBezTo>
                  <a:pt x="3663660" y="9341623"/>
                  <a:pt x="3656672" y="9346281"/>
                  <a:pt x="3647356" y="9355597"/>
                </a:cubicBezTo>
                <a:cubicBezTo>
                  <a:pt x="3647356" y="9364914"/>
                  <a:pt x="3642698" y="9371901"/>
                  <a:pt x="3633382" y="9376559"/>
                </a:cubicBezTo>
                <a:cubicBezTo>
                  <a:pt x="3624066" y="9381218"/>
                  <a:pt x="3619408" y="9383547"/>
                  <a:pt x="3619408" y="9383547"/>
                </a:cubicBezTo>
                <a:lnTo>
                  <a:pt x="3591459" y="9397520"/>
                </a:lnTo>
                <a:lnTo>
                  <a:pt x="3591459" y="9411496"/>
                </a:lnTo>
                <a:lnTo>
                  <a:pt x="3605432" y="9411496"/>
                </a:lnTo>
                <a:cubicBezTo>
                  <a:pt x="3605432" y="9420812"/>
                  <a:pt x="3600775" y="9432458"/>
                  <a:pt x="3591459" y="9446431"/>
                </a:cubicBezTo>
                <a:cubicBezTo>
                  <a:pt x="3582142" y="9460407"/>
                  <a:pt x="3570497" y="9474381"/>
                  <a:pt x="3556522" y="9488355"/>
                </a:cubicBezTo>
                <a:cubicBezTo>
                  <a:pt x="3542548" y="9502330"/>
                  <a:pt x="3533231" y="9506988"/>
                  <a:pt x="3528574" y="9502330"/>
                </a:cubicBezTo>
                <a:cubicBezTo>
                  <a:pt x="3523915" y="9497671"/>
                  <a:pt x="3526243" y="9490685"/>
                  <a:pt x="3535560" y="9481369"/>
                </a:cubicBezTo>
                <a:lnTo>
                  <a:pt x="3535560" y="9467393"/>
                </a:lnTo>
                <a:lnTo>
                  <a:pt x="3535560" y="9439444"/>
                </a:lnTo>
                <a:cubicBezTo>
                  <a:pt x="3544876" y="9430129"/>
                  <a:pt x="3556522" y="9427800"/>
                  <a:pt x="3570497" y="9432458"/>
                </a:cubicBezTo>
                <a:cubicBezTo>
                  <a:pt x="3584471" y="9437115"/>
                  <a:pt x="3586800" y="9430129"/>
                  <a:pt x="3577483" y="9411496"/>
                </a:cubicBezTo>
                <a:cubicBezTo>
                  <a:pt x="3577483" y="9411496"/>
                  <a:pt x="3577483" y="9406839"/>
                  <a:pt x="3577483" y="9397520"/>
                </a:cubicBezTo>
                <a:cubicBezTo>
                  <a:pt x="3577483" y="9388204"/>
                  <a:pt x="3582142" y="9383547"/>
                  <a:pt x="3591459" y="9383547"/>
                </a:cubicBezTo>
                <a:cubicBezTo>
                  <a:pt x="3591459" y="9374230"/>
                  <a:pt x="3591459" y="9369571"/>
                  <a:pt x="3591459" y="9369571"/>
                </a:cubicBezTo>
                <a:lnTo>
                  <a:pt x="3577483" y="9383547"/>
                </a:lnTo>
                <a:cubicBezTo>
                  <a:pt x="3568168" y="9392863"/>
                  <a:pt x="3561180" y="9395192"/>
                  <a:pt x="3556522" y="9390533"/>
                </a:cubicBezTo>
                <a:cubicBezTo>
                  <a:pt x="3551864" y="9385875"/>
                  <a:pt x="3549536" y="9388204"/>
                  <a:pt x="3549536" y="9397520"/>
                </a:cubicBezTo>
                <a:cubicBezTo>
                  <a:pt x="3540219" y="9397520"/>
                  <a:pt x="3535560" y="9397520"/>
                  <a:pt x="3535560" y="9397520"/>
                </a:cubicBezTo>
                <a:lnTo>
                  <a:pt x="3535560" y="9411496"/>
                </a:lnTo>
                <a:lnTo>
                  <a:pt x="3549536" y="9411496"/>
                </a:lnTo>
                <a:lnTo>
                  <a:pt x="3479663" y="9481369"/>
                </a:lnTo>
                <a:cubicBezTo>
                  <a:pt x="3470346" y="9481369"/>
                  <a:pt x="3465687" y="9481369"/>
                  <a:pt x="3465687" y="9481369"/>
                </a:cubicBezTo>
                <a:cubicBezTo>
                  <a:pt x="3465687" y="9481369"/>
                  <a:pt x="3465687" y="9486026"/>
                  <a:pt x="3465687" y="9495342"/>
                </a:cubicBezTo>
                <a:lnTo>
                  <a:pt x="3409790" y="9537266"/>
                </a:lnTo>
                <a:cubicBezTo>
                  <a:pt x="3409790" y="9537266"/>
                  <a:pt x="3414448" y="9532608"/>
                  <a:pt x="3423764" y="9523292"/>
                </a:cubicBezTo>
                <a:cubicBezTo>
                  <a:pt x="3433080" y="9513975"/>
                  <a:pt x="3454042" y="9488355"/>
                  <a:pt x="3486649" y="9446431"/>
                </a:cubicBezTo>
                <a:cubicBezTo>
                  <a:pt x="3519257" y="9404508"/>
                  <a:pt x="3535560" y="9383547"/>
                  <a:pt x="3535560" y="9383547"/>
                </a:cubicBezTo>
                <a:lnTo>
                  <a:pt x="3549536" y="9369571"/>
                </a:lnTo>
                <a:cubicBezTo>
                  <a:pt x="3549536" y="9360256"/>
                  <a:pt x="3554193" y="9350940"/>
                  <a:pt x="3563509" y="9341623"/>
                </a:cubicBezTo>
                <a:lnTo>
                  <a:pt x="3605432" y="9285724"/>
                </a:lnTo>
                <a:cubicBezTo>
                  <a:pt x="3633382" y="9248458"/>
                  <a:pt x="3647356" y="9225168"/>
                  <a:pt x="3647356" y="9215852"/>
                </a:cubicBezTo>
                <a:cubicBezTo>
                  <a:pt x="3647356" y="9206535"/>
                  <a:pt x="3647356" y="9201878"/>
                  <a:pt x="3647356" y="9201878"/>
                </a:cubicBezTo>
                <a:cubicBezTo>
                  <a:pt x="3656672" y="9201878"/>
                  <a:pt x="3668319" y="9194890"/>
                  <a:pt x="3682293" y="9180914"/>
                </a:cubicBezTo>
                <a:cubicBezTo>
                  <a:pt x="3696267" y="9166941"/>
                  <a:pt x="3707912" y="9145979"/>
                  <a:pt x="3717228" y="9118030"/>
                </a:cubicBezTo>
                <a:cubicBezTo>
                  <a:pt x="3726545" y="9108713"/>
                  <a:pt x="3733533" y="9101727"/>
                  <a:pt x="3738192" y="9097068"/>
                </a:cubicBezTo>
                <a:cubicBezTo>
                  <a:pt x="3742849" y="9092409"/>
                  <a:pt x="3745178" y="9090080"/>
                  <a:pt x="3745178" y="9090080"/>
                </a:cubicBezTo>
                <a:cubicBezTo>
                  <a:pt x="3754494" y="9090080"/>
                  <a:pt x="3763811" y="9099398"/>
                  <a:pt x="3773127" y="9118030"/>
                </a:cubicBezTo>
                <a:lnTo>
                  <a:pt x="3787101" y="9118030"/>
                </a:lnTo>
                <a:cubicBezTo>
                  <a:pt x="3777786" y="9090080"/>
                  <a:pt x="3775456" y="9069119"/>
                  <a:pt x="3780115" y="9055145"/>
                </a:cubicBezTo>
                <a:cubicBezTo>
                  <a:pt x="3784772" y="9041169"/>
                  <a:pt x="3791760" y="9034183"/>
                  <a:pt x="3801077" y="9034183"/>
                </a:cubicBezTo>
                <a:lnTo>
                  <a:pt x="3787101" y="9020207"/>
                </a:lnTo>
                <a:cubicBezTo>
                  <a:pt x="3787101" y="9020207"/>
                  <a:pt x="3787101" y="9015550"/>
                  <a:pt x="3787101" y="9006234"/>
                </a:cubicBezTo>
                <a:lnTo>
                  <a:pt x="3787101" y="8992258"/>
                </a:lnTo>
                <a:lnTo>
                  <a:pt x="3829026" y="8978284"/>
                </a:lnTo>
                <a:lnTo>
                  <a:pt x="3829026" y="8950335"/>
                </a:lnTo>
                <a:lnTo>
                  <a:pt x="3829026" y="8936361"/>
                </a:lnTo>
                <a:cubicBezTo>
                  <a:pt x="3829026" y="8936361"/>
                  <a:pt x="3831355" y="8936361"/>
                  <a:pt x="3836012" y="8936361"/>
                </a:cubicBezTo>
                <a:cubicBezTo>
                  <a:pt x="3840672" y="8936361"/>
                  <a:pt x="3847659" y="8931702"/>
                  <a:pt x="3856974" y="8922385"/>
                </a:cubicBezTo>
                <a:cubicBezTo>
                  <a:pt x="3866292" y="8913071"/>
                  <a:pt x="3873278" y="8908412"/>
                  <a:pt x="3877937" y="8908412"/>
                </a:cubicBezTo>
                <a:cubicBezTo>
                  <a:pt x="3882595" y="8908412"/>
                  <a:pt x="3887252" y="8908412"/>
                  <a:pt x="3891911" y="8908412"/>
                </a:cubicBezTo>
                <a:cubicBezTo>
                  <a:pt x="3896570" y="8908412"/>
                  <a:pt x="3898899" y="8908412"/>
                  <a:pt x="3898899" y="8908412"/>
                </a:cubicBezTo>
                <a:cubicBezTo>
                  <a:pt x="3908214" y="8899095"/>
                  <a:pt x="3908214" y="8889779"/>
                  <a:pt x="3898899" y="8880462"/>
                </a:cubicBezTo>
                <a:lnTo>
                  <a:pt x="3898899" y="8866488"/>
                </a:lnTo>
                <a:lnTo>
                  <a:pt x="3898899" y="8852514"/>
                </a:lnTo>
                <a:cubicBezTo>
                  <a:pt x="3889582" y="8843198"/>
                  <a:pt x="3889582" y="8833882"/>
                  <a:pt x="3898899" y="8824565"/>
                </a:cubicBezTo>
                <a:cubicBezTo>
                  <a:pt x="3908214" y="8815249"/>
                  <a:pt x="3917532" y="8801275"/>
                  <a:pt x="3926848" y="8782642"/>
                </a:cubicBezTo>
                <a:lnTo>
                  <a:pt x="3954796" y="8754692"/>
                </a:lnTo>
                <a:cubicBezTo>
                  <a:pt x="3954796" y="8745376"/>
                  <a:pt x="3959455" y="8740717"/>
                  <a:pt x="3968772" y="8740717"/>
                </a:cubicBezTo>
                <a:cubicBezTo>
                  <a:pt x="3968772" y="8740717"/>
                  <a:pt x="3971100" y="8736059"/>
                  <a:pt x="3975758" y="8726743"/>
                </a:cubicBezTo>
                <a:cubicBezTo>
                  <a:pt x="3980417" y="8717426"/>
                  <a:pt x="3987404" y="8717426"/>
                  <a:pt x="3996721" y="8726743"/>
                </a:cubicBezTo>
                <a:lnTo>
                  <a:pt x="3996721" y="8712769"/>
                </a:lnTo>
                <a:cubicBezTo>
                  <a:pt x="3987404" y="8703453"/>
                  <a:pt x="3992062" y="8694134"/>
                  <a:pt x="4010695" y="8684820"/>
                </a:cubicBezTo>
                <a:lnTo>
                  <a:pt x="4024669" y="8642896"/>
                </a:lnTo>
                <a:cubicBezTo>
                  <a:pt x="4024669" y="8642896"/>
                  <a:pt x="4022340" y="8645225"/>
                  <a:pt x="4017683" y="8649882"/>
                </a:cubicBezTo>
                <a:cubicBezTo>
                  <a:pt x="4013024" y="8654542"/>
                  <a:pt x="4006036" y="8661529"/>
                  <a:pt x="3996721" y="8670844"/>
                </a:cubicBezTo>
                <a:cubicBezTo>
                  <a:pt x="3978086" y="8689477"/>
                  <a:pt x="3968772" y="8694134"/>
                  <a:pt x="3968772" y="8684820"/>
                </a:cubicBezTo>
                <a:cubicBezTo>
                  <a:pt x="3978086" y="8675503"/>
                  <a:pt x="3982746" y="8666187"/>
                  <a:pt x="3982746" y="8656870"/>
                </a:cubicBezTo>
                <a:lnTo>
                  <a:pt x="3982746" y="8642896"/>
                </a:lnTo>
                <a:cubicBezTo>
                  <a:pt x="3982746" y="8652211"/>
                  <a:pt x="3987404" y="8652211"/>
                  <a:pt x="3996721" y="8642896"/>
                </a:cubicBezTo>
                <a:lnTo>
                  <a:pt x="3996721" y="8614947"/>
                </a:lnTo>
                <a:cubicBezTo>
                  <a:pt x="3987404" y="8624262"/>
                  <a:pt x="3982746" y="8624262"/>
                  <a:pt x="3982746" y="8614947"/>
                </a:cubicBezTo>
                <a:lnTo>
                  <a:pt x="3940822" y="8586998"/>
                </a:lnTo>
                <a:cubicBezTo>
                  <a:pt x="3931506" y="8586998"/>
                  <a:pt x="3926848" y="8584669"/>
                  <a:pt x="3926848" y="8580010"/>
                </a:cubicBezTo>
                <a:cubicBezTo>
                  <a:pt x="3926848" y="8575352"/>
                  <a:pt x="3922189" y="8568365"/>
                  <a:pt x="3912873" y="8559048"/>
                </a:cubicBezTo>
                <a:cubicBezTo>
                  <a:pt x="3912873" y="8559048"/>
                  <a:pt x="3910544" y="8556719"/>
                  <a:pt x="3905885" y="8552060"/>
                </a:cubicBezTo>
                <a:cubicBezTo>
                  <a:pt x="3901228" y="8547403"/>
                  <a:pt x="3898899" y="8545074"/>
                  <a:pt x="3898899" y="8545074"/>
                </a:cubicBezTo>
                <a:lnTo>
                  <a:pt x="3912873" y="8545074"/>
                </a:lnTo>
                <a:cubicBezTo>
                  <a:pt x="3912873" y="8545074"/>
                  <a:pt x="3917532" y="8545074"/>
                  <a:pt x="3926848" y="8545074"/>
                </a:cubicBezTo>
                <a:cubicBezTo>
                  <a:pt x="3926848" y="8545074"/>
                  <a:pt x="3926848" y="8542746"/>
                  <a:pt x="3926848" y="8538086"/>
                </a:cubicBezTo>
                <a:cubicBezTo>
                  <a:pt x="3926848" y="8533427"/>
                  <a:pt x="3924518" y="8528770"/>
                  <a:pt x="3919860" y="8524113"/>
                </a:cubicBezTo>
                <a:cubicBezTo>
                  <a:pt x="3915202" y="8519453"/>
                  <a:pt x="3910544" y="8514796"/>
                  <a:pt x="3905885" y="8510137"/>
                </a:cubicBezTo>
                <a:cubicBezTo>
                  <a:pt x="3901228" y="8505478"/>
                  <a:pt x="3898899" y="8500821"/>
                  <a:pt x="3898899" y="8496163"/>
                </a:cubicBezTo>
                <a:cubicBezTo>
                  <a:pt x="3898899" y="8491504"/>
                  <a:pt x="3894240" y="8489175"/>
                  <a:pt x="3884923" y="8489175"/>
                </a:cubicBezTo>
                <a:cubicBezTo>
                  <a:pt x="3875609" y="8489175"/>
                  <a:pt x="3870950" y="8484516"/>
                  <a:pt x="3870950" y="8475202"/>
                </a:cubicBezTo>
                <a:cubicBezTo>
                  <a:pt x="3861633" y="8465885"/>
                  <a:pt x="3870950" y="8442593"/>
                  <a:pt x="3898899" y="8405329"/>
                </a:cubicBezTo>
                <a:lnTo>
                  <a:pt x="3926848" y="8419303"/>
                </a:lnTo>
                <a:lnTo>
                  <a:pt x="3954796" y="8433276"/>
                </a:lnTo>
                <a:cubicBezTo>
                  <a:pt x="3973429" y="8414644"/>
                  <a:pt x="3973429" y="8400670"/>
                  <a:pt x="3954796" y="8391353"/>
                </a:cubicBezTo>
                <a:cubicBezTo>
                  <a:pt x="3954796" y="8382037"/>
                  <a:pt x="3954796" y="8372720"/>
                  <a:pt x="3954796" y="8363404"/>
                </a:cubicBezTo>
                <a:cubicBezTo>
                  <a:pt x="3954796" y="8354089"/>
                  <a:pt x="3959455" y="8349430"/>
                  <a:pt x="3968772" y="8349430"/>
                </a:cubicBezTo>
                <a:cubicBezTo>
                  <a:pt x="3968772" y="8349430"/>
                  <a:pt x="3971100" y="8344771"/>
                  <a:pt x="3975758" y="8335456"/>
                </a:cubicBezTo>
                <a:cubicBezTo>
                  <a:pt x="3980417" y="8326140"/>
                  <a:pt x="3982746" y="8316823"/>
                  <a:pt x="3982746" y="8307507"/>
                </a:cubicBezTo>
                <a:cubicBezTo>
                  <a:pt x="4001378" y="8288874"/>
                  <a:pt x="4006036" y="8263253"/>
                  <a:pt x="3996721" y="8230646"/>
                </a:cubicBezTo>
                <a:cubicBezTo>
                  <a:pt x="3987404" y="8198039"/>
                  <a:pt x="3992062" y="8181735"/>
                  <a:pt x="4010695" y="8181735"/>
                </a:cubicBezTo>
                <a:cubicBezTo>
                  <a:pt x="4020011" y="8181735"/>
                  <a:pt x="4026997" y="8184066"/>
                  <a:pt x="4031656" y="8188723"/>
                </a:cubicBezTo>
                <a:cubicBezTo>
                  <a:pt x="4036316" y="8193380"/>
                  <a:pt x="4043302" y="8193380"/>
                  <a:pt x="4052618" y="8188723"/>
                </a:cubicBezTo>
                <a:cubicBezTo>
                  <a:pt x="4061934" y="8184066"/>
                  <a:pt x="4066594" y="8186394"/>
                  <a:pt x="4066594" y="8195711"/>
                </a:cubicBezTo>
                <a:lnTo>
                  <a:pt x="4080568" y="8195711"/>
                </a:lnTo>
                <a:cubicBezTo>
                  <a:pt x="4089884" y="8186394"/>
                  <a:pt x="4089884" y="8177078"/>
                  <a:pt x="4080568" y="8167761"/>
                </a:cubicBezTo>
                <a:cubicBezTo>
                  <a:pt x="4071251" y="8167761"/>
                  <a:pt x="4066594" y="8167761"/>
                  <a:pt x="4066594" y="8167761"/>
                </a:cubicBezTo>
                <a:lnTo>
                  <a:pt x="4052618" y="8153786"/>
                </a:lnTo>
                <a:cubicBezTo>
                  <a:pt x="4052618" y="8153786"/>
                  <a:pt x="4054947" y="8153786"/>
                  <a:pt x="4059606" y="8153786"/>
                </a:cubicBezTo>
                <a:cubicBezTo>
                  <a:pt x="4064265" y="8153786"/>
                  <a:pt x="4071251" y="8149128"/>
                  <a:pt x="4080568" y="8139812"/>
                </a:cubicBezTo>
                <a:lnTo>
                  <a:pt x="4080568" y="8125836"/>
                </a:lnTo>
                <a:lnTo>
                  <a:pt x="4108517" y="8139812"/>
                </a:lnTo>
                <a:cubicBezTo>
                  <a:pt x="4117834" y="8139812"/>
                  <a:pt x="4122491" y="8135153"/>
                  <a:pt x="4122491" y="8125836"/>
                </a:cubicBezTo>
                <a:cubicBezTo>
                  <a:pt x="4122491" y="8125836"/>
                  <a:pt x="4122491" y="8121179"/>
                  <a:pt x="4122491" y="8111862"/>
                </a:cubicBezTo>
                <a:lnTo>
                  <a:pt x="4136466" y="8069939"/>
                </a:lnTo>
                <a:cubicBezTo>
                  <a:pt x="4136466" y="8051306"/>
                  <a:pt x="4131807" y="8041990"/>
                  <a:pt x="4122491" y="8041990"/>
                </a:cubicBezTo>
                <a:lnTo>
                  <a:pt x="4094541" y="8028016"/>
                </a:lnTo>
                <a:lnTo>
                  <a:pt x="4122491" y="8014040"/>
                </a:lnTo>
                <a:cubicBezTo>
                  <a:pt x="4131807" y="8014040"/>
                  <a:pt x="4145783" y="8014040"/>
                  <a:pt x="4164414" y="8014040"/>
                </a:cubicBezTo>
                <a:lnTo>
                  <a:pt x="4206339" y="7986091"/>
                </a:lnTo>
                <a:cubicBezTo>
                  <a:pt x="4224972" y="7967460"/>
                  <a:pt x="4241274" y="7951155"/>
                  <a:pt x="4255250" y="7937180"/>
                </a:cubicBezTo>
                <a:cubicBezTo>
                  <a:pt x="4269224" y="7923206"/>
                  <a:pt x="4280869" y="7911561"/>
                  <a:pt x="4290186" y="7902244"/>
                </a:cubicBezTo>
                <a:lnTo>
                  <a:pt x="4290186" y="7888271"/>
                </a:lnTo>
                <a:cubicBezTo>
                  <a:pt x="4280869" y="7888271"/>
                  <a:pt x="4273883" y="7888271"/>
                  <a:pt x="4269224" y="7888271"/>
                </a:cubicBezTo>
                <a:cubicBezTo>
                  <a:pt x="4264565" y="7888271"/>
                  <a:pt x="4262238" y="7885942"/>
                  <a:pt x="4262238" y="7881283"/>
                </a:cubicBezTo>
                <a:cubicBezTo>
                  <a:pt x="4262238" y="7876625"/>
                  <a:pt x="4257579" y="7871966"/>
                  <a:pt x="4248262" y="7867307"/>
                </a:cubicBezTo>
                <a:cubicBezTo>
                  <a:pt x="4238946" y="7862650"/>
                  <a:pt x="4234287" y="7860321"/>
                  <a:pt x="4234287" y="7860321"/>
                </a:cubicBezTo>
                <a:lnTo>
                  <a:pt x="4248262" y="7846345"/>
                </a:lnTo>
                <a:cubicBezTo>
                  <a:pt x="4248262" y="7837031"/>
                  <a:pt x="4252922" y="7832372"/>
                  <a:pt x="4262238" y="7832372"/>
                </a:cubicBezTo>
                <a:cubicBezTo>
                  <a:pt x="4271552" y="7832372"/>
                  <a:pt x="4280869" y="7832372"/>
                  <a:pt x="4290186" y="7832372"/>
                </a:cubicBezTo>
                <a:lnTo>
                  <a:pt x="4332109" y="7818398"/>
                </a:lnTo>
                <a:cubicBezTo>
                  <a:pt x="4313476" y="7837031"/>
                  <a:pt x="4308818" y="7851005"/>
                  <a:pt x="4318135" y="7860321"/>
                </a:cubicBezTo>
                <a:lnTo>
                  <a:pt x="4360058" y="7818398"/>
                </a:lnTo>
                <a:cubicBezTo>
                  <a:pt x="4369375" y="7799765"/>
                  <a:pt x="4381020" y="7785791"/>
                  <a:pt x="4394996" y="7776473"/>
                </a:cubicBezTo>
                <a:cubicBezTo>
                  <a:pt x="4408970" y="7767158"/>
                  <a:pt x="4415958" y="7762499"/>
                  <a:pt x="4415958" y="7762499"/>
                </a:cubicBezTo>
                <a:cubicBezTo>
                  <a:pt x="4425272" y="7762499"/>
                  <a:pt x="4429931" y="7757842"/>
                  <a:pt x="4429931" y="7748525"/>
                </a:cubicBezTo>
                <a:cubicBezTo>
                  <a:pt x="4429931" y="7739209"/>
                  <a:pt x="4429931" y="7734550"/>
                  <a:pt x="4429931" y="7734550"/>
                </a:cubicBezTo>
                <a:cubicBezTo>
                  <a:pt x="4429931" y="7734550"/>
                  <a:pt x="4434590" y="7734550"/>
                  <a:pt x="4443906" y="7734550"/>
                </a:cubicBezTo>
                <a:cubicBezTo>
                  <a:pt x="4443906" y="7734550"/>
                  <a:pt x="4448564" y="7725233"/>
                  <a:pt x="4457880" y="7706600"/>
                </a:cubicBezTo>
                <a:lnTo>
                  <a:pt x="4527753" y="7636727"/>
                </a:lnTo>
                <a:cubicBezTo>
                  <a:pt x="4555702" y="7608778"/>
                  <a:pt x="4576664" y="7583159"/>
                  <a:pt x="4590638" y="7559869"/>
                </a:cubicBezTo>
                <a:cubicBezTo>
                  <a:pt x="4604614" y="7536577"/>
                  <a:pt x="4613928" y="7524931"/>
                  <a:pt x="4618588" y="7524931"/>
                </a:cubicBezTo>
                <a:cubicBezTo>
                  <a:pt x="4623246" y="7524931"/>
                  <a:pt x="4634892" y="7515615"/>
                  <a:pt x="4653525" y="7496982"/>
                </a:cubicBezTo>
                <a:cubicBezTo>
                  <a:pt x="4653525" y="7487666"/>
                  <a:pt x="4653525" y="7478351"/>
                  <a:pt x="4653525" y="7469033"/>
                </a:cubicBezTo>
                <a:lnTo>
                  <a:pt x="4653525" y="7455059"/>
                </a:lnTo>
                <a:cubicBezTo>
                  <a:pt x="4662840" y="7436426"/>
                  <a:pt x="4667498" y="7427109"/>
                  <a:pt x="4667498" y="7427109"/>
                </a:cubicBezTo>
                <a:cubicBezTo>
                  <a:pt x="4686132" y="7427109"/>
                  <a:pt x="4690789" y="7436426"/>
                  <a:pt x="4681472" y="7455059"/>
                </a:cubicBezTo>
                <a:lnTo>
                  <a:pt x="4695448" y="7427109"/>
                </a:lnTo>
                <a:cubicBezTo>
                  <a:pt x="4695448" y="7417793"/>
                  <a:pt x="4704764" y="7408478"/>
                  <a:pt x="4723398" y="7399160"/>
                </a:cubicBezTo>
                <a:lnTo>
                  <a:pt x="4723398" y="7385186"/>
                </a:lnTo>
                <a:lnTo>
                  <a:pt x="4723398" y="7371212"/>
                </a:lnTo>
                <a:cubicBezTo>
                  <a:pt x="4723398" y="7371212"/>
                  <a:pt x="4728055" y="7375870"/>
                  <a:pt x="4737372" y="7385186"/>
                </a:cubicBezTo>
                <a:lnTo>
                  <a:pt x="4751345" y="7371212"/>
                </a:lnTo>
                <a:cubicBezTo>
                  <a:pt x="4779294" y="7343263"/>
                  <a:pt x="4793270" y="7319973"/>
                  <a:pt x="4793270" y="7301340"/>
                </a:cubicBezTo>
                <a:lnTo>
                  <a:pt x="4807244" y="7301340"/>
                </a:lnTo>
                <a:cubicBezTo>
                  <a:pt x="4807244" y="7292023"/>
                  <a:pt x="4804916" y="7289694"/>
                  <a:pt x="4800256" y="7294352"/>
                </a:cubicBezTo>
                <a:cubicBezTo>
                  <a:pt x="4795599" y="7299009"/>
                  <a:pt x="4793270" y="7301340"/>
                  <a:pt x="4793270" y="7301340"/>
                </a:cubicBezTo>
                <a:cubicBezTo>
                  <a:pt x="4783954" y="7301340"/>
                  <a:pt x="4783954" y="7296680"/>
                  <a:pt x="4793270" y="7287364"/>
                </a:cubicBezTo>
                <a:cubicBezTo>
                  <a:pt x="4802585" y="7278047"/>
                  <a:pt x="4807244" y="7268733"/>
                  <a:pt x="4807244" y="7259415"/>
                </a:cubicBezTo>
                <a:cubicBezTo>
                  <a:pt x="4807244" y="7250100"/>
                  <a:pt x="4811903" y="7245441"/>
                  <a:pt x="4821220" y="7245441"/>
                </a:cubicBezTo>
                <a:cubicBezTo>
                  <a:pt x="4830534" y="7245441"/>
                  <a:pt x="4835194" y="7240783"/>
                  <a:pt x="4835194" y="7231465"/>
                </a:cubicBezTo>
                <a:cubicBezTo>
                  <a:pt x="4844510" y="7231465"/>
                  <a:pt x="4849167" y="7222150"/>
                  <a:pt x="4849167" y="7203517"/>
                </a:cubicBezTo>
                <a:lnTo>
                  <a:pt x="4870129" y="7203517"/>
                </a:lnTo>
                <a:cubicBezTo>
                  <a:pt x="4865472" y="7203517"/>
                  <a:pt x="4863143" y="7208175"/>
                  <a:pt x="4863143" y="7217491"/>
                </a:cubicBezTo>
                <a:cubicBezTo>
                  <a:pt x="4872458" y="7226808"/>
                  <a:pt x="4891092" y="7212834"/>
                  <a:pt x="4919040" y="7175568"/>
                </a:cubicBezTo>
                <a:cubicBezTo>
                  <a:pt x="4937673" y="7156935"/>
                  <a:pt x="4942332" y="7138302"/>
                  <a:pt x="4933016" y="7119669"/>
                </a:cubicBezTo>
                <a:lnTo>
                  <a:pt x="4905066" y="7105695"/>
                </a:lnTo>
                <a:lnTo>
                  <a:pt x="4891092" y="7133645"/>
                </a:lnTo>
                <a:lnTo>
                  <a:pt x="4877116" y="7147619"/>
                </a:lnTo>
                <a:cubicBezTo>
                  <a:pt x="4858484" y="7166252"/>
                  <a:pt x="4849167" y="7175568"/>
                  <a:pt x="4849167" y="7175568"/>
                </a:cubicBezTo>
                <a:cubicBezTo>
                  <a:pt x="4849167" y="7184885"/>
                  <a:pt x="4844510" y="7194201"/>
                  <a:pt x="4835194" y="7203517"/>
                </a:cubicBezTo>
                <a:cubicBezTo>
                  <a:pt x="4825877" y="7212834"/>
                  <a:pt x="4821220" y="7217491"/>
                  <a:pt x="4821220" y="7217491"/>
                </a:cubicBezTo>
                <a:cubicBezTo>
                  <a:pt x="4811903" y="7208175"/>
                  <a:pt x="4807244" y="7208175"/>
                  <a:pt x="4807244" y="7217491"/>
                </a:cubicBezTo>
                <a:cubicBezTo>
                  <a:pt x="4807244" y="7226808"/>
                  <a:pt x="4802585" y="7236124"/>
                  <a:pt x="4793270" y="7245441"/>
                </a:cubicBezTo>
                <a:cubicBezTo>
                  <a:pt x="4793270" y="7245441"/>
                  <a:pt x="4793270" y="7250100"/>
                  <a:pt x="4793270" y="7259415"/>
                </a:cubicBezTo>
                <a:lnTo>
                  <a:pt x="4779294" y="7273390"/>
                </a:lnTo>
                <a:cubicBezTo>
                  <a:pt x="4769980" y="7264074"/>
                  <a:pt x="4762992" y="7266402"/>
                  <a:pt x="4758333" y="7280376"/>
                </a:cubicBezTo>
                <a:cubicBezTo>
                  <a:pt x="4753676" y="7294352"/>
                  <a:pt x="4746688" y="7296680"/>
                  <a:pt x="4737372" y="7287364"/>
                </a:cubicBezTo>
                <a:cubicBezTo>
                  <a:pt x="4718738" y="7287364"/>
                  <a:pt x="4714081" y="7296680"/>
                  <a:pt x="4723398" y="7315313"/>
                </a:cubicBezTo>
                <a:cubicBezTo>
                  <a:pt x="4732712" y="7324630"/>
                  <a:pt x="4728055" y="7324630"/>
                  <a:pt x="4709422" y="7315313"/>
                </a:cubicBezTo>
                <a:lnTo>
                  <a:pt x="4689460" y="7315313"/>
                </a:lnTo>
                <a:lnTo>
                  <a:pt x="4695448" y="7301340"/>
                </a:lnTo>
                <a:cubicBezTo>
                  <a:pt x="4704764" y="7282707"/>
                  <a:pt x="4718738" y="7264074"/>
                  <a:pt x="4737372" y="7245441"/>
                </a:cubicBezTo>
                <a:cubicBezTo>
                  <a:pt x="4756004" y="7226808"/>
                  <a:pt x="4760662" y="7212834"/>
                  <a:pt x="4751345" y="7203517"/>
                </a:cubicBezTo>
                <a:lnTo>
                  <a:pt x="4737372" y="7203517"/>
                </a:lnTo>
                <a:cubicBezTo>
                  <a:pt x="4746688" y="7212834"/>
                  <a:pt x="4742030" y="7222150"/>
                  <a:pt x="4723398" y="7231465"/>
                </a:cubicBezTo>
                <a:lnTo>
                  <a:pt x="4695448" y="7273390"/>
                </a:lnTo>
                <a:cubicBezTo>
                  <a:pt x="4695448" y="7282707"/>
                  <a:pt x="4686132" y="7296680"/>
                  <a:pt x="4667498" y="7315313"/>
                </a:cubicBezTo>
                <a:cubicBezTo>
                  <a:pt x="4658184" y="7324630"/>
                  <a:pt x="4651196" y="7331618"/>
                  <a:pt x="4646537" y="7336275"/>
                </a:cubicBezTo>
                <a:cubicBezTo>
                  <a:pt x="4641878" y="7340934"/>
                  <a:pt x="4639549" y="7343263"/>
                  <a:pt x="4639549" y="7343263"/>
                </a:cubicBezTo>
                <a:cubicBezTo>
                  <a:pt x="4639549" y="7352579"/>
                  <a:pt x="4634892" y="7357237"/>
                  <a:pt x="4625576" y="7357237"/>
                </a:cubicBezTo>
                <a:cubicBezTo>
                  <a:pt x="4625576" y="7366553"/>
                  <a:pt x="4618588" y="7375870"/>
                  <a:pt x="4604614" y="7385186"/>
                </a:cubicBezTo>
                <a:cubicBezTo>
                  <a:pt x="4590638" y="7394503"/>
                  <a:pt x="4583652" y="7399160"/>
                  <a:pt x="4583652" y="7399160"/>
                </a:cubicBezTo>
                <a:lnTo>
                  <a:pt x="4513780" y="7469033"/>
                </a:lnTo>
                <a:cubicBezTo>
                  <a:pt x="4504463" y="7469033"/>
                  <a:pt x="4509120" y="7459718"/>
                  <a:pt x="4527753" y="7441085"/>
                </a:cubicBezTo>
                <a:cubicBezTo>
                  <a:pt x="4546386" y="7422452"/>
                  <a:pt x="4560360" y="7408478"/>
                  <a:pt x="4569676" y="7399160"/>
                </a:cubicBezTo>
                <a:lnTo>
                  <a:pt x="4639549" y="7301340"/>
                </a:lnTo>
                <a:cubicBezTo>
                  <a:pt x="4639549" y="7301340"/>
                  <a:pt x="4644208" y="7296680"/>
                  <a:pt x="4653525" y="7287364"/>
                </a:cubicBezTo>
                <a:cubicBezTo>
                  <a:pt x="4653525" y="7296680"/>
                  <a:pt x="4655854" y="7301340"/>
                  <a:pt x="4660510" y="7301340"/>
                </a:cubicBezTo>
                <a:cubicBezTo>
                  <a:pt x="4665170" y="7301340"/>
                  <a:pt x="4669827" y="7299009"/>
                  <a:pt x="4674486" y="7294352"/>
                </a:cubicBezTo>
                <a:cubicBezTo>
                  <a:pt x="4679144" y="7289694"/>
                  <a:pt x="4676815" y="7282707"/>
                  <a:pt x="4667498" y="7273390"/>
                </a:cubicBezTo>
                <a:cubicBezTo>
                  <a:pt x="4667498" y="7273390"/>
                  <a:pt x="4672158" y="7268733"/>
                  <a:pt x="4681472" y="7259415"/>
                </a:cubicBezTo>
                <a:cubicBezTo>
                  <a:pt x="4681472" y="7259415"/>
                  <a:pt x="4681472" y="7254757"/>
                  <a:pt x="4681472" y="7245441"/>
                </a:cubicBezTo>
                <a:cubicBezTo>
                  <a:pt x="4681472" y="7226808"/>
                  <a:pt x="4695448" y="7217491"/>
                  <a:pt x="4723398" y="7217491"/>
                </a:cubicBezTo>
                <a:cubicBezTo>
                  <a:pt x="4714081" y="7217491"/>
                  <a:pt x="4718738" y="7208175"/>
                  <a:pt x="4737372" y="7189542"/>
                </a:cubicBezTo>
                <a:cubicBezTo>
                  <a:pt x="4765320" y="7152278"/>
                  <a:pt x="4774637" y="7147619"/>
                  <a:pt x="4765320" y="7175568"/>
                </a:cubicBezTo>
                <a:lnTo>
                  <a:pt x="4779294" y="7189542"/>
                </a:lnTo>
                <a:cubicBezTo>
                  <a:pt x="4779294" y="7180227"/>
                  <a:pt x="4786282" y="7177897"/>
                  <a:pt x="4800256" y="7182556"/>
                </a:cubicBezTo>
                <a:cubicBezTo>
                  <a:pt x="4814232" y="7187213"/>
                  <a:pt x="4821220" y="7184885"/>
                  <a:pt x="4821220" y="7175568"/>
                </a:cubicBezTo>
                <a:cubicBezTo>
                  <a:pt x="4821220" y="7166252"/>
                  <a:pt x="4825877" y="7161592"/>
                  <a:pt x="4835194" y="7161592"/>
                </a:cubicBezTo>
                <a:cubicBezTo>
                  <a:pt x="4844510" y="7161592"/>
                  <a:pt x="4851496" y="7161592"/>
                  <a:pt x="4856155" y="7161592"/>
                </a:cubicBezTo>
                <a:cubicBezTo>
                  <a:pt x="4860814" y="7161592"/>
                  <a:pt x="4863143" y="7159264"/>
                  <a:pt x="4863143" y="7154606"/>
                </a:cubicBezTo>
                <a:cubicBezTo>
                  <a:pt x="4863143" y="7149949"/>
                  <a:pt x="4863143" y="7142961"/>
                  <a:pt x="4863143" y="7133645"/>
                </a:cubicBezTo>
                <a:lnTo>
                  <a:pt x="4863143" y="7119669"/>
                </a:lnTo>
                <a:cubicBezTo>
                  <a:pt x="4853826" y="7128987"/>
                  <a:pt x="4849167" y="7135973"/>
                  <a:pt x="4849167" y="7140631"/>
                </a:cubicBezTo>
                <a:cubicBezTo>
                  <a:pt x="4849167" y="7145290"/>
                  <a:pt x="4844510" y="7147619"/>
                  <a:pt x="4835194" y="7147619"/>
                </a:cubicBezTo>
                <a:cubicBezTo>
                  <a:pt x="4825877" y="7156935"/>
                  <a:pt x="4821220" y="7161592"/>
                  <a:pt x="4821220" y="7161592"/>
                </a:cubicBezTo>
                <a:cubicBezTo>
                  <a:pt x="4811903" y="7170911"/>
                  <a:pt x="4807244" y="7173239"/>
                  <a:pt x="4807244" y="7168580"/>
                </a:cubicBezTo>
                <a:cubicBezTo>
                  <a:pt x="4807244" y="7163923"/>
                  <a:pt x="4809572" y="7156935"/>
                  <a:pt x="4814232" y="7147619"/>
                </a:cubicBezTo>
                <a:cubicBezTo>
                  <a:pt x="4818889" y="7138302"/>
                  <a:pt x="4830534" y="7124328"/>
                  <a:pt x="4849167" y="7105695"/>
                </a:cubicBezTo>
                <a:cubicBezTo>
                  <a:pt x="4858484" y="7096379"/>
                  <a:pt x="4865472" y="7087062"/>
                  <a:pt x="4870129" y="7077746"/>
                </a:cubicBezTo>
                <a:cubicBezTo>
                  <a:pt x="4874788" y="7068429"/>
                  <a:pt x="4877116" y="7063772"/>
                  <a:pt x="4877116" y="7063772"/>
                </a:cubicBezTo>
                <a:lnTo>
                  <a:pt x="4807244" y="7133645"/>
                </a:lnTo>
                <a:cubicBezTo>
                  <a:pt x="4797928" y="7152278"/>
                  <a:pt x="4793270" y="7161592"/>
                  <a:pt x="4793270" y="7161592"/>
                </a:cubicBezTo>
                <a:lnTo>
                  <a:pt x="4793270" y="7105695"/>
                </a:lnTo>
                <a:cubicBezTo>
                  <a:pt x="4802585" y="7087062"/>
                  <a:pt x="4802585" y="7073089"/>
                  <a:pt x="4793270" y="7063772"/>
                </a:cubicBezTo>
                <a:lnTo>
                  <a:pt x="4779294" y="7049796"/>
                </a:lnTo>
                <a:cubicBezTo>
                  <a:pt x="4788611" y="7040480"/>
                  <a:pt x="4797928" y="7040480"/>
                  <a:pt x="4807244" y="7049796"/>
                </a:cubicBezTo>
                <a:lnTo>
                  <a:pt x="4835194" y="7035823"/>
                </a:lnTo>
                <a:cubicBezTo>
                  <a:pt x="4872458" y="6989240"/>
                  <a:pt x="4886433" y="6961293"/>
                  <a:pt x="4877116" y="6951974"/>
                </a:cubicBezTo>
                <a:lnTo>
                  <a:pt x="4905066" y="6938001"/>
                </a:lnTo>
                <a:cubicBezTo>
                  <a:pt x="4914382" y="6947317"/>
                  <a:pt x="4919040" y="6944988"/>
                  <a:pt x="4919040" y="6931013"/>
                </a:cubicBezTo>
                <a:cubicBezTo>
                  <a:pt x="4919040" y="6917039"/>
                  <a:pt x="4914382" y="6910051"/>
                  <a:pt x="4905066" y="6910051"/>
                </a:cubicBezTo>
                <a:cubicBezTo>
                  <a:pt x="4895750" y="6910051"/>
                  <a:pt x="4895750" y="6905394"/>
                  <a:pt x="4905066" y="6896077"/>
                </a:cubicBezTo>
                <a:lnTo>
                  <a:pt x="4863143" y="6924027"/>
                </a:lnTo>
                <a:cubicBezTo>
                  <a:pt x="4853826" y="6942660"/>
                  <a:pt x="4844510" y="6951974"/>
                  <a:pt x="4835194" y="6951974"/>
                </a:cubicBezTo>
                <a:cubicBezTo>
                  <a:pt x="4825877" y="6951974"/>
                  <a:pt x="4821220" y="6951974"/>
                  <a:pt x="4821220" y="6951974"/>
                </a:cubicBezTo>
                <a:cubicBezTo>
                  <a:pt x="4821220" y="6951974"/>
                  <a:pt x="4825877" y="6947317"/>
                  <a:pt x="4835194" y="6938001"/>
                </a:cubicBezTo>
                <a:lnTo>
                  <a:pt x="4821220" y="6938001"/>
                </a:lnTo>
                <a:cubicBezTo>
                  <a:pt x="4811903" y="6938001"/>
                  <a:pt x="4804916" y="6940331"/>
                  <a:pt x="4800256" y="6944988"/>
                </a:cubicBezTo>
                <a:cubicBezTo>
                  <a:pt x="4795599" y="6949646"/>
                  <a:pt x="4793270" y="6951974"/>
                  <a:pt x="4793270" y="6951974"/>
                </a:cubicBezTo>
                <a:cubicBezTo>
                  <a:pt x="4783954" y="6942660"/>
                  <a:pt x="4779294" y="6942660"/>
                  <a:pt x="4779294" y="6951974"/>
                </a:cubicBezTo>
                <a:cubicBezTo>
                  <a:pt x="4779294" y="6961293"/>
                  <a:pt x="4783954" y="6965950"/>
                  <a:pt x="4793270" y="6965950"/>
                </a:cubicBezTo>
                <a:lnTo>
                  <a:pt x="4779294" y="6979924"/>
                </a:lnTo>
                <a:cubicBezTo>
                  <a:pt x="4769980" y="6989240"/>
                  <a:pt x="4760662" y="6989240"/>
                  <a:pt x="4751345" y="6979924"/>
                </a:cubicBezTo>
                <a:cubicBezTo>
                  <a:pt x="4742030" y="6979924"/>
                  <a:pt x="4737372" y="6984583"/>
                  <a:pt x="4737372" y="6993899"/>
                </a:cubicBezTo>
                <a:lnTo>
                  <a:pt x="4723398" y="7007873"/>
                </a:lnTo>
                <a:lnTo>
                  <a:pt x="4709422" y="7021847"/>
                </a:lnTo>
                <a:lnTo>
                  <a:pt x="4681472" y="7049796"/>
                </a:lnTo>
                <a:lnTo>
                  <a:pt x="4709422" y="6993899"/>
                </a:lnTo>
                <a:cubicBezTo>
                  <a:pt x="4709422" y="6993899"/>
                  <a:pt x="4700107" y="7000885"/>
                  <a:pt x="4681472" y="7014861"/>
                </a:cubicBezTo>
                <a:cubicBezTo>
                  <a:pt x="4662840" y="7028835"/>
                  <a:pt x="4651196" y="7035823"/>
                  <a:pt x="4646537" y="7035823"/>
                </a:cubicBezTo>
                <a:cubicBezTo>
                  <a:pt x="4641878" y="7035823"/>
                  <a:pt x="4630234" y="7047468"/>
                  <a:pt x="4611600" y="7070758"/>
                </a:cubicBezTo>
                <a:cubicBezTo>
                  <a:pt x="4592966" y="7094050"/>
                  <a:pt x="4581324" y="7105695"/>
                  <a:pt x="4576664" y="7105695"/>
                </a:cubicBezTo>
                <a:cubicBezTo>
                  <a:pt x="4572005" y="7105695"/>
                  <a:pt x="4569676" y="7110353"/>
                  <a:pt x="4569676" y="7119669"/>
                </a:cubicBezTo>
                <a:lnTo>
                  <a:pt x="4555702" y="7133645"/>
                </a:lnTo>
                <a:cubicBezTo>
                  <a:pt x="4555702" y="7124328"/>
                  <a:pt x="4546386" y="7124328"/>
                  <a:pt x="4527753" y="7133645"/>
                </a:cubicBezTo>
                <a:lnTo>
                  <a:pt x="4541729" y="7119669"/>
                </a:lnTo>
                <a:cubicBezTo>
                  <a:pt x="4551044" y="7101038"/>
                  <a:pt x="4560360" y="7087062"/>
                  <a:pt x="4569676" y="7077746"/>
                </a:cubicBezTo>
                <a:lnTo>
                  <a:pt x="4583652" y="7035823"/>
                </a:lnTo>
                <a:cubicBezTo>
                  <a:pt x="4620916" y="7035823"/>
                  <a:pt x="4639549" y="7007873"/>
                  <a:pt x="4639549" y="6951974"/>
                </a:cubicBezTo>
                <a:lnTo>
                  <a:pt x="4611600" y="6951974"/>
                </a:lnTo>
                <a:lnTo>
                  <a:pt x="4597626" y="6951974"/>
                </a:lnTo>
                <a:cubicBezTo>
                  <a:pt x="4597626" y="6942660"/>
                  <a:pt x="4595297" y="6940331"/>
                  <a:pt x="4590638" y="6944988"/>
                </a:cubicBezTo>
                <a:cubicBezTo>
                  <a:pt x="4585980" y="6949646"/>
                  <a:pt x="4583652" y="6956633"/>
                  <a:pt x="4583652" y="6965950"/>
                </a:cubicBezTo>
                <a:lnTo>
                  <a:pt x="4555702" y="6965950"/>
                </a:lnTo>
                <a:lnTo>
                  <a:pt x="4555702" y="6979924"/>
                </a:lnTo>
                <a:lnTo>
                  <a:pt x="4555702" y="6993899"/>
                </a:lnTo>
                <a:cubicBezTo>
                  <a:pt x="4546386" y="6993899"/>
                  <a:pt x="4539398" y="6993899"/>
                  <a:pt x="4534741" y="6993899"/>
                </a:cubicBezTo>
                <a:cubicBezTo>
                  <a:pt x="4530082" y="6993899"/>
                  <a:pt x="4527753" y="6998557"/>
                  <a:pt x="4527753" y="7007873"/>
                </a:cubicBezTo>
                <a:cubicBezTo>
                  <a:pt x="4537070" y="7017190"/>
                  <a:pt x="4530082" y="7033494"/>
                  <a:pt x="4506792" y="7056784"/>
                </a:cubicBezTo>
                <a:cubicBezTo>
                  <a:pt x="4483502" y="7080076"/>
                  <a:pt x="4471854" y="7096379"/>
                  <a:pt x="4471854" y="7105695"/>
                </a:cubicBezTo>
                <a:lnTo>
                  <a:pt x="4457880" y="7119669"/>
                </a:lnTo>
                <a:cubicBezTo>
                  <a:pt x="4457880" y="7128987"/>
                  <a:pt x="4450892" y="7138302"/>
                  <a:pt x="4436919" y="7147619"/>
                </a:cubicBezTo>
                <a:cubicBezTo>
                  <a:pt x="4422943" y="7156935"/>
                  <a:pt x="4420614" y="7166252"/>
                  <a:pt x="4429931" y="7175568"/>
                </a:cubicBezTo>
                <a:lnTo>
                  <a:pt x="4429931" y="7189542"/>
                </a:lnTo>
                <a:cubicBezTo>
                  <a:pt x="4420614" y="7180227"/>
                  <a:pt x="4413628" y="7177897"/>
                  <a:pt x="4408970" y="7182556"/>
                </a:cubicBezTo>
                <a:cubicBezTo>
                  <a:pt x="4404310" y="7187213"/>
                  <a:pt x="4399653" y="7184885"/>
                  <a:pt x="4394996" y="7175568"/>
                </a:cubicBezTo>
                <a:cubicBezTo>
                  <a:pt x="4390336" y="7166252"/>
                  <a:pt x="4385679" y="7161592"/>
                  <a:pt x="4381020" y="7161592"/>
                </a:cubicBezTo>
                <a:cubicBezTo>
                  <a:pt x="4376362" y="7161592"/>
                  <a:pt x="4374034" y="7166252"/>
                  <a:pt x="4374034" y="7175568"/>
                </a:cubicBezTo>
                <a:cubicBezTo>
                  <a:pt x="4374034" y="7194201"/>
                  <a:pt x="4371704" y="7210503"/>
                  <a:pt x="4367046" y="7224479"/>
                </a:cubicBezTo>
                <a:cubicBezTo>
                  <a:pt x="4362387" y="7238453"/>
                  <a:pt x="4357730" y="7245441"/>
                  <a:pt x="4353070" y="7245441"/>
                </a:cubicBezTo>
                <a:cubicBezTo>
                  <a:pt x="4348413" y="7245441"/>
                  <a:pt x="4341426" y="7238453"/>
                  <a:pt x="4332109" y="7224479"/>
                </a:cubicBezTo>
                <a:cubicBezTo>
                  <a:pt x="4322794" y="7210503"/>
                  <a:pt x="4313476" y="7203517"/>
                  <a:pt x="4304160" y="7203517"/>
                </a:cubicBezTo>
                <a:lnTo>
                  <a:pt x="4318135" y="7147619"/>
                </a:lnTo>
                <a:cubicBezTo>
                  <a:pt x="4336768" y="7119669"/>
                  <a:pt x="4346084" y="7115012"/>
                  <a:pt x="4346084" y="7133645"/>
                </a:cubicBezTo>
                <a:lnTo>
                  <a:pt x="4374034" y="7119669"/>
                </a:lnTo>
                <a:cubicBezTo>
                  <a:pt x="4383348" y="7110353"/>
                  <a:pt x="4383348" y="7101038"/>
                  <a:pt x="4374034" y="7091720"/>
                </a:cubicBezTo>
                <a:lnTo>
                  <a:pt x="4374034" y="7077746"/>
                </a:lnTo>
                <a:cubicBezTo>
                  <a:pt x="4383348" y="7087062"/>
                  <a:pt x="4392667" y="7087062"/>
                  <a:pt x="4401982" y="7077746"/>
                </a:cubicBezTo>
                <a:cubicBezTo>
                  <a:pt x="4429931" y="7049796"/>
                  <a:pt x="4434590" y="7035823"/>
                  <a:pt x="4415958" y="7035823"/>
                </a:cubicBezTo>
                <a:lnTo>
                  <a:pt x="4429931" y="6979924"/>
                </a:lnTo>
                <a:cubicBezTo>
                  <a:pt x="4439248" y="6979924"/>
                  <a:pt x="4446236" y="6977595"/>
                  <a:pt x="4450892" y="6972936"/>
                </a:cubicBezTo>
                <a:cubicBezTo>
                  <a:pt x="4455552" y="6968279"/>
                  <a:pt x="4457880" y="6965950"/>
                  <a:pt x="4457880" y="6965950"/>
                </a:cubicBezTo>
                <a:cubicBezTo>
                  <a:pt x="4476514" y="6965950"/>
                  <a:pt x="4488158" y="6961293"/>
                  <a:pt x="4492818" y="6951974"/>
                </a:cubicBezTo>
                <a:cubicBezTo>
                  <a:pt x="4497475" y="6942660"/>
                  <a:pt x="4495146" y="6931013"/>
                  <a:pt x="4485830" y="6917039"/>
                </a:cubicBezTo>
                <a:cubicBezTo>
                  <a:pt x="4476514" y="6903063"/>
                  <a:pt x="4476514" y="6886761"/>
                  <a:pt x="4485830" y="6868128"/>
                </a:cubicBezTo>
                <a:cubicBezTo>
                  <a:pt x="4504463" y="6849495"/>
                  <a:pt x="4509120" y="6840178"/>
                  <a:pt x="4499804" y="6840178"/>
                </a:cubicBezTo>
                <a:cubicBezTo>
                  <a:pt x="4490488" y="6840178"/>
                  <a:pt x="4481171" y="6849495"/>
                  <a:pt x="4471854" y="6868128"/>
                </a:cubicBezTo>
                <a:cubicBezTo>
                  <a:pt x="4462540" y="6886761"/>
                  <a:pt x="4457880" y="6900735"/>
                  <a:pt x="4457880" y="6910051"/>
                </a:cubicBezTo>
                <a:lnTo>
                  <a:pt x="4457880" y="6924027"/>
                </a:lnTo>
                <a:cubicBezTo>
                  <a:pt x="4457880" y="6914710"/>
                  <a:pt x="4450892" y="6910051"/>
                  <a:pt x="4436919" y="6910051"/>
                </a:cubicBezTo>
                <a:cubicBezTo>
                  <a:pt x="4422943" y="6910051"/>
                  <a:pt x="4415958" y="6910051"/>
                  <a:pt x="4415958" y="6910051"/>
                </a:cubicBezTo>
                <a:cubicBezTo>
                  <a:pt x="4415958" y="6900735"/>
                  <a:pt x="4415958" y="6896077"/>
                  <a:pt x="4415958" y="6896077"/>
                </a:cubicBezTo>
                <a:cubicBezTo>
                  <a:pt x="4415958" y="6896077"/>
                  <a:pt x="4411298" y="6896077"/>
                  <a:pt x="4401982" y="6896077"/>
                </a:cubicBezTo>
                <a:cubicBezTo>
                  <a:pt x="4401982" y="6896077"/>
                  <a:pt x="4401982" y="6900735"/>
                  <a:pt x="4401982" y="6910051"/>
                </a:cubicBezTo>
                <a:lnTo>
                  <a:pt x="4388008" y="6938001"/>
                </a:lnTo>
                <a:cubicBezTo>
                  <a:pt x="4378692" y="6938001"/>
                  <a:pt x="4374034" y="6938001"/>
                  <a:pt x="4374034" y="6938001"/>
                </a:cubicBezTo>
                <a:lnTo>
                  <a:pt x="4374034" y="6924027"/>
                </a:lnTo>
                <a:cubicBezTo>
                  <a:pt x="4374034" y="6914710"/>
                  <a:pt x="4369375" y="6910051"/>
                  <a:pt x="4360058" y="6910051"/>
                </a:cubicBezTo>
                <a:lnTo>
                  <a:pt x="4374034" y="6882102"/>
                </a:lnTo>
                <a:cubicBezTo>
                  <a:pt x="4392667" y="6872787"/>
                  <a:pt x="4408970" y="6865799"/>
                  <a:pt x="4422943" y="6861140"/>
                </a:cubicBezTo>
                <a:cubicBezTo>
                  <a:pt x="4436919" y="6856483"/>
                  <a:pt x="4441578" y="6844838"/>
                  <a:pt x="4436919" y="6826205"/>
                </a:cubicBezTo>
                <a:cubicBezTo>
                  <a:pt x="4432260" y="6807572"/>
                  <a:pt x="4429931" y="6798255"/>
                  <a:pt x="4429931" y="6798255"/>
                </a:cubicBezTo>
                <a:cubicBezTo>
                  <a:pt x="4429931" y="6798255"/>
                  <a:pt x="4434590" y="6798255"/>
                  <a:pt x="4443906" y="6798255"/>
                </a:cubicBezTo>
                <a:cubicBezTo>
                  <a:pt x="4453222" y="6798255"/>
                  <a:pt x="4462540" y="6798255"/>
                  <a:pt x="4471854" y="6798255"/>
                </a:cubicBezTo>
                <a:cubicBezTo>
                  <a:pt x="4471854" y="6798255"/>
                  <a:pt x="4471854" y="6793598"/>
                  <a:pt x="4471854" y="6784279"/>
                </a:cubicBezTo>
                <a:lnTo>
                  <a:pt x="4485830" y="6770306"/>
                </a:lnTo>
                <a:lnTo>
                  <a:pt x="4485830" y="6784279"/>
                </a:lnTo>
                <a:cubicBezTo>
                  <a:pt x="4495146" y="6774965"/>
                  <a:pt x="4499804" y="6774965"/>
                  <a:pt x="4499804" y="6784279"/>
                </a:cubicBezTo>
                <a:cubicBezTo>
                  <a:pt x="4499804" y="6793598"/>
                  <a:pt x="4495146" y="6800586"/>
                  <a:pt x="4485830" y="6805243"/>
                </a:cubicBezTo>
                <a:cubicBezTo>
                  <a:pt x="4476514" y="6809900"/>
                  <a:pt x="4469526" y="6812229"/>
                  <a:pt x="4464868" y="6812229"/>
                </a:cubicBezTo>
                <a:cubicBezTo>
                  <a:pt x="4460209" y="6812229"/>
                  <a:pt x="4455552" y="6814559"/>
                  <a:pt x="4450892" y="6819217"/>
                </a:cubicBezTo>
                <a:cubicBezTo>
                  <a:pt x="4446236" y="6823876"/>
                  <a:pt x="4443906" y="6828533"/>
                  <a:pt x="4443906" y="6833191"/>
                </a:cubicBezTo>
                <a:cubicBezTo>
                  <a:pt x="4443906" y="6837850"/>
                  <a:pt x="4453222" y="6835521"/>
                  <a:pt x="4471854" y="6826205"/>
                </a:cubicBezTo>
                <a:cubicBezTo>
                  <a:pt x="4471854" y="6826205"/>
                  <a:pt x="4476514" y="6826205"/>
                  <a:pt x="4485830" y="6826205"/>
                </a:cubicBezTo>
                <a:cubicBezTo>
                  <a:pt x="4495146" y="6826205"/>
                  <a:pt x="4499804" y="6826205"/>
                  <a:pt x="4499804" y="6826205"/>
                </a:cubicBezTo>
                <a:lnTo>
                  <a:pt x="4527753" y="6798255"/>
                </a:lnTo>
                <a:cubicBezTo>
                  <a:pt x="4527753" y="6788939"/>
                  <a:pt x="4527753" y="6784279"/>
                  <a:pt x="4527753" y="6784279"/>
                </a:cubicBezTo>
                <a:lnTo>
                  <a:pt x="4597626" y="6686459"/>
                </a:lnTo>
                <a:cubicBezTo>
                  <a:pt x="4597626" y="6677143"/>
                  <a:pt x="4597626" y="6672484"/>
                  <a:pt x="4597626" y="6672484"/>
                </a:cubicBezTo>
                <a:cubicBezTo>
                  <a:pt x="4597626" y="6672484"/>
                  <a:pt x="4597626" y="6660838"/>
                  <a:pt x="4597626" y="6637548"/>
                </a:cubicBezTo>
                <a:cubicBezTo>
                  <a:pt x="4597626" y="6614258"/>
                  <a:pt x="4606942" y="6574662"/>
                  <a:pt x="4625576" y="6518765"/>
                </a:cubicBezTo>
                <a:lnTo>
                  <a:pt x="4639549" y="6504789"/>
                </a:lnTo>
                <a:cubicBezTo>
                  <a:pt x="4648866" y="6504789"/>
                  <a:pt x="4653525" y="6500132"/>
                  <a:pt x="4653525" y="6490815"/>
                </a:cubicBezTo>
                <a:cubicBezTo>
                  <a:pt x="4653525" y="6481499"/>
                  <a:pt x="4655854" y="6476841"/>
                  <a:pt x="4660510" y="6476841"/>
                </a:cubicBezTo>
                <a:cubicBezTo>
                  <a:pt x="4665170" y="6476841"/>
                  <a:pt x="4667498" y="6472182"/>
                  <a:pt x="4667498" y="6462866"/>
                </a:cubicBezTo>
                <a:cubicBezTo>
                  <a:pt x="4676815" y="6462866"/>
                  <a:pt x="4683803" y="6455878"/>
                  <a:pt x="4688460" y="6441904"/>
                </a:cubicBezTo>
                <a:cubicBezTo>
                  <a:pt x="4693120" y="6427930"/>
                  <a:pt x="4695448" y="6416283"/>
                  <a:pt x="4695448" y="6406969"/>
                </a:cubicBezTo>
                <a:cubicBezTo>
                  <a:pt x="4686132" y="6406969"/>
                  <a:pt x="4681472" y="6406969"/>
                  <a:pt x="4681472" y="6406969"/>
                </a:cubicBezTo>
                <a:cubicBezTo>
                  <a:pt x="4681472" y="6406969"/>
                  <a:pt x="4679144" y="6409297"/>
                  <a:pt x="4674486" y="6413955"/>
                </a:cubicBezTo>
                <a:cubicBezTo>
                  <a:pt x="4669827" y="6418614"/>
                  <a:pt x="4665170" y="6423271"/>
                  <a:pt x="4660510" y="6427930"/>
                </a:cubicBezTo>
                <a:cubicBezTo>
                  <a:pt x="4655854" y="6432588"/>
                  <a:pt x="4653525" y="6434916"/>
                  <a:pt x="4653525" y="6434916"/>
                </a:cubicBezTo>
                <a:cubicBezTo>
                  <a:pt x="4653525" y="6425602"/>
                  <a:pt x="4658184" y="6402310"/>
                  <a:pt x="4667498" y="6365044"/>
                </a:cubicBezTo>
                <a:cubicBezTo>
                  <a:pt x="4676815" y="6327780"/>
                  <a:pt x="4686132" y="6304487"/>
                  <a:pt x="4695448" y="6295171"/>
                </a:cubicBezTo>
                <a:cubicBezTo>
                  <a:pt x="4704764" y="6285856"/>
                  <a:pt x="4711750" y="6271881"/>
                  <a:pt x="4716410" y="6253248"/>
                </a:cubicBezTo>
                <a:cubicBezTo>
                  <a:pt x="4721069" y="6234615"/>
                  <a:pt x="4718738" y="6222970"/>
                  <a:pt x="4709422" y="6218312"/>
                </a:cubicBezTo>
                <a:cubicBezTo>
                  <a:pt x="4700107" y="6213653"/>
                  <a:pt x="4688460" y="6215982"/>
                  <a:pt x="4674486" y="6225298"/>
                </a:cubicBezTo>
                <a:cubicBezTo>
                  <a:pt x="4660510" y="6234615"/>
                  <a:pt x="4648866" y="6239274"/>
                  <a:pt x="4639549" y="6239274"/>
                </a:cubicBezTo>
                <a:cubicBezTo>
                  <a:pt x="4639549" y="6239274"/>
                  <a:pt x="4634892" y="6239274"/>
                  <a:pt x="4625576" y="6239274"/>
                </a:cubicBezTo>
                <a:lnTo>
                  <a:pt x="4611600" y="6211324"/>
                </a:lnTo>
                <a:cubicBezTo>
                  <a:pt x="4611600" y="6202008"/>
                  <a:pt x="4609271" y="6195020"/>
                  <a:pt x="4604614" y="6190363"/>
                </a:cubicBezTo>
                <a:cubicBezTo>
                  <a:pt x="4599954" y="6185704"/>
                  <a:pt x="4597626" y="6178716"/>
                  <a:pt x="4597626" y="6169401"/>
                </a:cubicBezTo>
                <a:cubicBezTo>
                  <a:pt x="4588310" y="6160085"/>
                  <a:pt x="4583652" y="6148438"/>
                  <a:pt x="4583652" y="6134464"/>
                </a:cubicBezTo>
                <a:cubicBezTo>
                  <a:pt x="4583652" y="6120490"/>
                  <a:pt x="4578993" y="6108843"/>
                  <a:pt x="4569676" y="6099528"/>
                </a:cubicBezTo>
                <a:cubicBezTo>
                  <a:pt x="4560360" y="6090212"/>
                  <a:pt x="4553374" y="6085553"/>
                  <a:pt x="4548715" y="6085553"/>
                </a:cubicBezTo>
                <a:cubicBezTo>
                  <a:pt x="4544056" y="6085553"/>
                  <a:pt x="4541729" y="6090212"/>
                  <a:pt x="4541729" y="6099528"/>
                </a:cubicBezTo>
                <a:cubicBezTo>
                  <a:pt x="4532412" y="6108843"/>
                  <a:pt x="4527753" y="6125147"/>
                  <a:pt x="4527753" y="6148438"/>
                </a:cubicBezTo>
                <a:cubicBezTo>
                  <a:pt x="4527753" y="6171730"/>
                  <a:pt x="4527753" y="6188034"/>
                  <a:pt x="4527753" y="6197349"/>
                </a:cubicBezTo>
                <a:lnTo>
                  <a:pt x="4541729" y="6155426"/>
                </a:lnTo>
                <a:cubicBezTo>
                  <a:pt x="4541729" y="6146109"/>
                  <a:pt x="4546386" y="6146109"/>
                  <a:pt x="4555702" y="6155426"/>
                </a:cubicBezTo>
                <a:cubicBezTo>
                  <a:pt x="4565019" y="6155426"/>
                  <a:pt x="4569676" y="6160085"/>
                  <a:pt x="4569676" y="6169401"/>
                </a:cubicBezTo>
                <a:cubicBezTo>
                  <a:pt x="4569676" y="6178716"/>
                  <a:pt x="4572005" y="6183375"/>
                  <a:pt x="4576664" y="6183375"/>
                </a:cubicBezTo>
                <a:cubicBezTo>
                  <a:pt x="4581324" y="6183375"/>
                  <a:pt x="4583652" y="6188034"/>
                  <a:pt x="4583652" y="6197349"/>
                </a:cubicBezTo>
                <a:cubicBezTo>
                  <a:pt x="4583652" y="6225298"/>
                  <a:pt x="4574336" y="6234615"/>
                  <a:pt x="4555702" y="6225298"/>
                </a:cubicBezTo>
                <a:cubicBezTo>
                  <a:pt x="4546386" y="6225298"/>
                  <a:pt x="4532412" y="6225298"/>
                  <a:pt x="4513780" y="6225298"/>
                </a:cubicBezTo>
                <a:cubicBezTo>
                  <a:pt x="4504463" y="6234615"/>
                  <a:pt x="4492818" y="6239274"/>
                  <a:pt x="4478842" y="6239274"/>
                </a:cubicBezTo>
                <a:cubicBezTo>
                  <a:pt x="4464868" y="6239274"/>
                  <a:pt x="4450892" y="6239274"/>
                  <a:pt x="4436919" y="6239274"/>
                </a:cubicBezTo>
                <a:cubicBezTo>
                  <a:pt x="4422943" y="6239274"/>
                  <a:pt x="4411298" y="6239274"/>
                  <a:pt x="4401982" y="6239274"/>
                </a:cubicBezTo>
                <a:lnTo>
                  <a:pt x="4360058" y="6197349"/>
                </a:lnTo>
                <a:cubicBezTo>
                  <a:pt x="4341426" y="6169401"/>
                  <a:pt x="4327452" y="6164742"/>
                  <a:pt x="4318135" y="6183375"/>
                </a:cubicBezTo>
                <a:lnTo>
                  <a:pt x="4304160" y="6211324"/>
                </a:lnTo>
                <a:cubicBezTo>
                  <a:pt x="4276212" y="6220641"/>
                  <a:pt x="4271552" y="6234615"/>
                  <a:pt x="4290186" y="6253248"/>
                </a:cubicBezTo>
                <a:cubicBezTo>
                  <a:pt x="4308818" y="6281197"/>
                  <a:pt x="4304160" y="6295171"/>
                  <a:pt x="4276212" y="6295171"/>
                </a:cubicBezTo>
                <a:lnTo>
                  <a:pt x="4248262" y="6281197"/>
                </a:lnTo>
                <a:cubicBezTo>
                  <a:pt x="4229630" y="6271881"/>
                  <a:pt x="4217984" y="6267221"/>
                  <a:pt x="4213325" y="6267221"/>
                </a:cubicBezTo>
                <a:cubicBezTo>
                  <a:pt x="4208668" y="6267221"/>
                  <a:pt x="4206339" y="6271881"/>
                  <a:pt x="4206339" y="6281197"/>
                </a:cubicBezTo>
                <a:cubicBezTo>
                  <a:pt x="4206339" y="6290514"/>
                  <a:pt x="4210996" y="6299830"/>
                  <a:pt x="4220313" y="6309147"/>
                </a:cubicBezTo>
                <a:cubicBezTo>
                  <a:pt x="4210996" y="6318461"/>
                  <a:pt x="4197022" y="6323120"/>
                  <a:pt x="4178390" y="6323120"/>
                </a:cubicBezTo>
                <a:cubicBezTo>
                  <a:pt x="4169073" y="6323120"/>
                  <a:pt x="4162086" y="6323120"/>
                  <a:pt x="4157428" y="6323120"/>
                </a:cubicBezTo>
                <a:cubicBezTo>
                  <a:pt x="4152769" y="6323120"/>
                  <a:pt x="4145783" y="6327780"/>
                  <a:pt x="4136466" y="6337094"/>
                </a:cubicBezTo>
                <a:cubicBezTo>
                  <a:pt x="4127150" y="6346411"/>
                  <a:pt x="4127150" y="6355729"/>
                  <a:pt x="4136466" y="6365044"/>
                </a:cubicBezTo>
                <a:lnTo>
                  <a:pt x="4136466" y="6379019"/>
                </a:lnTo>
                <a:cubicBezTo>
                  <a:pt x="4127150" y="6379019"/>
                  <a:pt x="4108517" y="6388334"/>
                  <a:pt x="4080568" y="6406969"/>
                </a:cubicBezTo>
                <a:cubicBezTo>
                  <a:pt x="4043302" y="6444233"/>
                  <a:pt x="4024669" y="6453549"/>
                  <a:pt x="4024669" y="6434916"/>
                </a:cubicBezTo>
                <a:cubicBezTo>
                  <a:pt x="4024669" y="6434916"/>
                  <a:pt x="4029328" y="6430259"/>
                  <a:pt x="4038644" y="6420942"/>
                </a:cubicBezTo>
                <a:cubicBezTo>
                  <a:pt x="4047961" y="6411626"/>
                  <a:pt x="4057277" y="6399981"/>
                  <a:pt x="4066594" y="6386005"/>
                </a:cubicBezTo>
                <a:cubicBezTo>
                  <a:pt x="4075908" y="6372031"/>
                  <a:pt x="4089884" y="6360386"/>
                  <a:pt x="4108517" y="6351070"/>
                </a:cubicBezTo>
                <a:cubicBezTo>
                  <a:pt x="4127150" y="6341753"/>
                  <a:pt x="4131807" y="6327780"/>
                  <a:pt x="4122491" y="6309147"/>
                </a:cubicBezTo>
                <a:cubicBezTo>
                  <a:pt x="4113174" y="6281197"/>
                  <a:pt x="4103858" y="6281197"/>
                  <a:pt x="4094541" y="6309147"/>
                </a:cubicBezTo>
                <a:cubicBezTo>
                  <a:pt x="4085227" y="6318461"/>
                  <a:pt x="4075908" y="6318461"/>
                  <a:pt x="4066594" y="6309147"/>
                </a:cubicBezTo>
                <a:cubicBezTo>
                  <a:pt x="4057277" y="6309147"/>
                  <a:pt x="4050290" y="6309147"/>
                  <a:pt x="4045630" y="6309147"/>
                </a:cubicBezTo>
                <a:cubicBezTo>
                  <a:pt x="4040973" y="6309147"/>
                  <a:pt x="4033985" y="6313804"/>
                  <a:pt x="4024669" y="6323120"/>
                </a:cubicBezTo>
                <a:cubicBezTo>
                  <a:pt x="4015354" y="6332437"/>
                  <a:pt x="4008366" y="6339425"/>
                  <a:pt x="4003707" y="6344082"/>
                </a:cubicBezTo>
                <a:cubicBezTo>
                  <a:pt x="3999050" y="6348741"/>
                  <a:pt x="3996721" y="6351070"/>
                  <a:pt x="3996721" y="6351070"/>
                </a:cubicBezTo>
                <a:cubicBezTo>
                  <a:pt x="3987404" y="6351070"/>
                  <a:pt x="3987404" y="6355729"/>
                  <a:pt x="3996721" y="6365044"/>
                </a:cubicBezTo>
                <a:cubicBezTo>
                  <a:pt x="3996721" y="6365044"/>
                  <a:pt x="3996721" y="6367372"/>
                  <a:pt x="3996721" y="6372031"/>
                </a:cubicBezTo>
                <a:cubicBezTo>
                  <a:pt x="3996721" y="6376691"/>
                  <a:pt x="3992062" y="6379019"/>
                  <a:pt x="3982746" y="6379019"/>
                </a:cubicBezTo>
                <a:cubicBezTo>
                  <a:pt x="3982746" y="6369703"/>
                  <a:pt x="3982746" y="6365044"/>
                  <a:pt x="3982746" y="6365044"/>
                </a:cubicBezTo>
                <a:cubicBezTo>
                  <a:pt x="3982746" y="6355729"/>
                  <a:pt x="3980417" y="6351070"/>
                  <a:pt x="3975758" y="6351070"/>
                </a:cubicBezTo>
                <a:cubicBezTo>
                  <a:pt x="3971100" y="6351070"/>
                  <a:pt x="3968772" y="6346411"/>
                  <a:pt x="3968772" y="6337094"/>
                </a:cubicBezTo>
                <a:lnTo>
                  <a:pt x="3954796" y="6337094"/>
                </a:lnTo>
                <a:cubicBezTo>
                  <a:pt x="3954796" y="6346411"/>
                  <a:pt x="3952467" y="6358058"/>
                  <a:pt x="3947810" y="6372031"/>
                </a:cubicBezTo>
                <a:cubicBezTo>
                  <a:pt x="3943151" y="6386005"/>
                  <a:pt x="3931506" y="6392993"/>
                  <a:pt x="3912873" y="6392993"/>
                </a:cubicBezTo>
                <a:lnTo>
                  <a:pt x="3884923" y="6392993"/>
                </a:lnTo>
                <a:lnTo>
                  <a:pt x="3898899" y="6365044"/>
                </a:lnTo>
                <a:cubicBezTo>
                  <a:pt x="3898899" y="6355729"/>
                  <a:pt x="3898899" y="6348741"/>
                  <a:pt x="3898899" y="6344082"/>
                </a:cubicBezTo>
                <a:lnTo>
                  <a:pt x="3898899" y="6337094"/>
                </a:lnTo>
                <a:cubicBezTo>
                  <a:pt x="3898899" y="6337094"/>
                  <a:pt x="3894240" y="6337094"/>
                  <a:pt x="3884923" y="6337094"/>
                </a:cubicBezTo>
                <a:cubicBezTo>
                  <a:pt x="3884923" y="6327780"/>
                  <a:pt x="3880266" y="6323120"/>
                  <a:pt x="3870950" y="6323120"/>
                </a:cubicBezTo>
                <a:lnTo>
                  <a:pt x="3856974" y="6337094"/>
                </a:lnTo>
                <a:cubicBezTo>
                  <a:pt x="3847659" y="6337094"/>
                  <a:pt x="3843000" y="6332437"/>
                  <a:pt x="3843000" y="6323120"/>
                </a:cubicBezTo>
                <a:cubicBezTo>
                  <a:pt x="3833684" y="6323120"/>
                  <a:pt x="3831355" y="6327780"/>
                  <a:pt x="3836012" y="6337094"/>
                </a:cubicBezTo>
                <a:cubicBezTo>
                  <a:pt x="3840672" y="6346411"/>
                  <a:pt x="3838341" y="6351070"/>
                  <a:pt x="3829026" y="6351070"/>
                </a:cubicBezTo>
                <a:lnTo>
                  <a:pt x="3815050" y="6351070"/>
                </a:lnTo>
                <a:lnTo>
                  <a:pt x="3787101" y="6365044"/>
                </a:lnTo>
                <a:lnTo>
                  <a:pt x="3787101" y="6379019"/>
                </a:lnTo>
                <a:cubicBezTo>
                  <a:pt x="3815050" y="6369703"/>
                  <a:pt x="3829026" y="6369703"/>
                  <a:pt x="3829026" y="6379019"/>
                </a:cubicBezTo>
                <a:cubicBezTo>
                  <a:pt x="3829026" y="6388334"/>
                  <a:pt x="3833684" y="6392993"/>
                  <a:pt x="3843000" y="6392993"/>
                </a:cubicBezTo>
                <a:cubicBezTo>
                  <a:pt x="3861633" y="6383677"/>
                  <a:pt x="3870950" y="6388334"/>
                  <a:pt x="3870950" y="6406969"/>
                </a:cubicBezTo>
                <a:cubicBezTo>
                  <a:pt x="3870950" y="6416283"/>
                  <a:pt x="3856974" y="6430259"/>
                  <a:pt x="3829026" y="6448892"/>
                </a:cubicBezTo>
                <a:cubicBezTo>
                  <a:pt x="3801077" y="6476841"/>
                  <a:pt x="3784772" y="6493146"/>
                  <a:pt x="3780115" y="6497803"/>
                </a:cubicBezTo>
                <a:cubicBezTo>
                  <a:pt x="3775456" y="6502460"/>
                  <a:pt x="3773127" y="6500132"/>
                  <a:pt x="3773127" y="6490815"/>
                </a:cubicBezTo>
                <a:lnTo>
                  <a:pt x="3759154" y="6490815"/>
                </a:lnTo>
                <a:cubicBezTo>
                  <a:pt x="3768468" y="6500132"/>
                  <a:pt x="3770799" y="6507119"/>
                  <a:pt x="3766140" y="6511777"/>
                </a:cubicBezTo>
                <a:cubicBezTo>
                  <a:pt x="3761482" y="6516436"/>
                  <a:pt x="3759154" y="6523422"/>
                  <a:pt x="3759154" y="6532738"/>
                </a:cubicBezTo>
                <a:cubicBezTo>
                  <a:pt x="3759154" y="6542055"/>
                  <a:pt x="3754494" y="6542055"/>
                  <a:pt x="3745178" y="6532738"/>
                </a:cubicBezTo>
                <a:lnTo>
                  <a:pt x="3731204" y="6532738"/>
                </a:lnTo>
                <a:lnTo>
                  <a:pt x="3717228" y="6532738"/>
                </a:lnTo>
                <a:lnTo>
                  <a:pt x="3689281" y="6546714"/>
                </a:lnTo>
                <a:cubicBezTo>
                  <a:pt x="3670648" y="6556031"/>
                  <a:pt x="3661332" y="6546714"/>
                  <a:pt x="3661332" y="6518765"/>
                </a:cubicBezTo>
                <a:lnTo>
                  <a:pt x="3661332" y="6504789"/>
                </a:lnTo>
                <a:lnTo>
                  <a:pt x="3633382" y="6518765"/>
                </a:lnTo>
                <a:cubicBezTo>
                  <a:pt x="3624066" y="6528081"/>
                  <a:pt x="3619408" y="6537398"/>
                  <a:pt x="3619408" y="6546714"/>
                </a:cubicBezTo>
                <a:cubicBezTo>
                  <a:pt x="3619408" y="6556031"/>
                  <a:pt x="3614749" y="6556031"/>
                  <a:pt x="3605432" y="6546714"/>
                </a:cubicBezTo>
                <a:cubicBezTo>
                  <a:pt x="3596116" y="6546714"/>
                  <a:pt x="3591459" y="6549043"/>
                  <a:pt x="3591459" y="6553700"/>
                </a:cubicBezTo>
                <a:cubicBezTo>
                  <a:pt x="3591459" y="6558359"/>
                  <a:pt x="3586800" y="6565347"/>
                  <a:pt x="3577483" y="6574662"/>
                </a:cubicBezTo>
                <a:lnTo>
                  <a:pt x="3605432" y="6588637"/>
                </a:lnTo>
                <a:cubicBezTo>
                  <a:pt x="3605432" y="6570004"/>
                  <a:pt x="3612420" y="6560688"/>
                  <a:pt x="3626394" y="6560688"/>
                </a:cubicBezTo>
                <a:cubicBezTo>
                  <a:pt x="3640370" y="6560688"/>
                  <a:pt x="3642698" y="6565347"/>
                  <a:pt x="3633382" y="6574662"/>
                </a:cubicBezTo>
                <a:cubicBezTo>
                  <a:pt x="3633382" y="6583980"/>
                  <a:pt x="3633382" y="6590966"/>
                  <a:pt x="3633382" y="6595623"/>
                </a:cubicBezTo>
                <a:cubicBezTo>
                  <a:pt x="3633382" y="6600282"/>
                  <a:pt x="3633382" y="6607270"/>
                  <a:pt x="3633382" y="6616587"/>
                </a:cubicBezTo>
                <a:cubicBezTo>
                  <a:pt x="3633382" y="6644534"/>
                  <a:pt x="3631053" y="6660838"/>
                  <a:pt x="3626394" y="6665498"/>
                </a:cubicBezTo>
                <a:cubicBezTo>
                  <a:pt x="3621737" y="6670155"/>
                  <a:pt x="3612420" y="6670155"/>
                  <a:pt x="3598445" y="6665498"/>
                </a:cubicBezTo>
                <a:cubicBezTo>
                  <a:pt x="3584471" y="6660838"/>
                  <a:pt x="3577483" y="6658510"/>
                  <a:pt x="3577483" y="6658510"/>
                </a:cubicBezTo>
                <a:lnTo>
                  <a:pt x="3563509" y="6588637"/>
                </a:lnTo>
                <a:cubicBezTo>
                  <a:pt x="3554193" y="6588637"/>
                  <a:pt x="3547207" y="6593295"/>
                  <a:pt x="3542548" y="6602611"/>
                </a:cubicBezTo>
                <a:cubicBezTo>
                  <a:pt x="3537888" y="6611929"/>
                  <a:pt x="3530902" y="6621244"/>
                  <a:pt x="3521586" y="6630560"/>
                </a:cubicBezTo>
                <a:cubicBezTo>
                  <a:pt x="3521586" y="6639877"/>
                  <a:pt x="3519257" y="6646865"/>
                  <a:pt x="3514598" y="6651522"/>
                </a:cubicBezTo>
                <a:cubicBezTo>
                  <a:pt x="3509941" y="6656181"/>
                  <a:pt x="3507610" y="6663167"/>
                  <a:pt x="3507610" y="6672484"/>
                </a:cubicBezTo>
                <a:cubicBezTo>
                  <a:pt x="3498296" y="6691117"/>
                  <a:pt x="3491308" y="6698104"/>
                  <a:pt x="3486649" y="6693445"/>
                </a:cubicBezTo>
                <a:cubicBezTo>
                  <a:pt x="3481992" y="6688788"/>
                  <a:pt x="3477332" y="6693445"/>
                  <a:pt x="3472675" y="6707421"/>
                </a:cubicBezTo>
                <a:cubicBezTo>
                  <a:pt x="3468016" y="6721395"/>
                  <a:pt x="3465687" y="6733042"/>
                  <a:pt x="3465687" y="6742356"/>
                </a:cubicBezTo>
                <a:cubicBezTo>
                  <a:pt x="3456371" y="6733042"/>
                  <a:pt x="3451713" y="6726054"/>
                  <a:pt x="3451713" y="6721395"/>
                </a:cubicBezTo>
                <a:cubicBezTo>
                  <a:pt x="3451713" y="6716737"/>
                  <a:pt x="3447054" y="6714407"/>
                  <a:pt x="3437738" y="6714407"/>
                </a:cubicBezTo>
                <a:cubicBezTo>
                  <a:pt x="3428421" y="6723725"/>
                  <a:pt x="3423764" y="6723725"/>
                  <a:pt x="3423764" y="6714407"/>
                </a:cubicBezTo>
                <a:cubicBezTo>
                  <a:pt x="3423764" y="6695776"/>
                  <a:pt x="3414448" y="6691117"/>
                  <a:pt x="3395814" y="6700433"/>
                </a:cubicBezTo>
                <a:cubicBezTo>
                  <a:pt x="3377182" y="6709749"/>
                  <a:pt x="3377182" y="6723725"/>
                  <a:pt x="3395814" y="6742356"/>
                </a:cubicBezTo>
                <a:cubicBezTo>
                  <a:pt x="3395814" y="6742356"/>
                  <a:pt x="3395814" y="6747015"/>
                  <a:pt x="3395814" y="6756332"/>
                </a:cubicBezTo>
                <a:cubicBezTo>
                  <a:pt x="3386498" y="6765648"/>
                  <a:pt x="3377182" y="6779622"/>
                  <a:pt x="3367865" y="6798255"/>
                </a:cubicBezTo>
                <a:lnTo>
                  <a:pt x="3353891" y="6812229"/>
                </a:lnTo>
                <a:cubicBezTo>
                  <a:pt x="3353891" y="6812229"/>
                  <a:pt x="3353891" y="6809900"/>
                  <a:pt x="3353891" y="6805243"/>
                </a:cubicBezTo>
                <a:cubicBezTo>
                  <a:pt x="3353891" y="6800586"/>
                  <a:pt x="3353891" y="6793598"/>
                  <a:pt x="3353891" y="6784279"/>
                </a:cubicBezTo>
                <a:cubicBezTo>
                  <a:pt x="3363208" y="6774965"/>
                  <a:pt x="3353891" y="6770306"/>
                  <a:pt x="3325942" y="6770306"/>
                </a:cubicBezTo>
                <a:cubicBezTo>
                  <a:pt x="3325942" y="6770306"/>
                  <a:pt x="3321284" y="6765648"/>
                  <a:pt x="3311968" y="6756332"/>
                </a:cubicBezTo>
                <a:cubicBezTo>
                  <a:pt x="3311968" y="6747015"/>
                  <a:pt x="3311968" y="6742356"/>
                  <a:pt x="3311968" y="6742356"/>
                </a:cubicBezTo>
                <a:cubicBezTo>
                  <a:pt x="3311968" y="6742356"/>
                  <a:pt x="3309639" y="6744687"/>
                  <a:pt x="3304980" y="6749344"/>
                </a:cubicBezTo>
                <a:cubicBezTo>
                  <a:pt x="3300323" y="6754003"/>
                  <a:pt x="3297992" y="6758661"/>
                  <a:pt x="3297992" y="6763318"/>
                </a:cubicBezTo>
                <a:cubicBezTo>
                  <a:pt x="3297992" y="6767977"/>
                  <a:pt x="3297992" y="6770306"/>
                  <a:pt x="3297992" y="6770306"/>
                </a:cubicBezTo>
                <a:cubicBezTo>
                  <a:pt x="3297992" y="6770306"/>
                  <a:pt x="3293335" y="6770306"/>
                  <a:pt x="3284018" y="6770306"/>
                </a:cubicBezTo>
                <a:cubicBezTo>
                  <a:pt x="3284018" y="6770306"/>
                  <a:pt x="3281690" y="6777294"/>
                  <a:pt x="3277031" y="6791267"/>
                </a:cubicBezTo>
                <a:cubicBezTo>
                  <a:pt x="3272373" y="6805243"/>
                  <a:pt x="3267714" y="6821547"/>
                  <a:pt x="3263057" y="6840178"/>
                </a:cubicBezTo>
                <a:cubicBezTo>
                  <a:pt x="3258398" y="6858811"/>
                  <a:pt x="3260728" y="6877444"/>
                  <a:pt x="3270045" y="6896077"/>
                </a:cubicBezTo>
                <a:cubicBezTo>
                  <a:pt x="3270045" y="6905394"/>
                  <a:pt x="3270045" y="6910051"/>
                  <a:pt x="3270045" y="6910051"/>
                </a:cubicBezTo>
                <a:cubicBezTo>
                  <a:pt x="3251412" y="6910051"/>
                  <a:pt x="3242095" y="6891420"/>
                  <a:pt x="3242095" y="6854154"/>
                </a:cubicBezTo>
                <a:cubicBezTo>
                  <a:pt x="3242095" y="6844838"/>
                  <a:pt x="3239766" y="6837850"/>
                  <a:pt x="3235108" y="6833191"/>
                </a:cubicBezTo>
                <a:cubicBezTo>
                  <a:pt x="3230448" y="6828533"/>
                  <a:pt x="3218803" y="6830862"/>
                  <a:pt x="3200172" y="6840178"/>
                </a:cubicBezTo>
                <a:cubicBezTo>
                  <a:pt x="3181537" y="6849495"/>
                  <a:pt x="3172222" y="6863471"/>
                  <a:pt x="3172222" y="6882102"/>
                </a:cubicBezTo>
                <a:cubicBezTo>
                  <a:pt x="3162906" y="6882102"/>
                  <a:pt x="3158247" y="6884432"/>
                  <a:pt x="3158247" y="6889089"/>
                </a:cubicBezTo>
                <a:cubicBezTo>
                  <a:pt x="3158247" y="6893749"/>
                  <a:pt x="3153590" y="6896077"/>
                  <a:pt x="3144273" y="6896077"/>
                </a:cubicBezTo>
                <a:cubicBezTo>
                  <a:pt x="3144273" y="6896077"/>
                  <a:pt x="3139614" y="6900735"/>
                  <a:pt x="3130299" y="6910051"/>
                </a:cubicBezTo>
                <a:cubicBezTo>
                  <a:pt x="3120983" y="6919368"/>
                  <a:pt x="3120983" y="6924027"/>
                  <a:pt x="3130299" y="6924027"/>
                </a:cubicBezTo>
                <a:cubicBezTo>
                  <a:pt x="3139614" y="6924027"/>
                  <a:pt x="3139614" y="6933343"/>
                  <a:pt x="3130299" y="6951974"/>
                </a:cubicBezTo>
                <a:cubicBezTo>
                  <a:pt x="3130299" y="6961293"/>
                  <a:pt x="3130299" y="6968279"/>
                  <a:pt x="3130299" y="6972936"/>
                </a:cubicBezTo>
                <a:cubicBezTo>
                  <a:pt x="3130299" y="6977595"/>
                  <a:pt x="3134956" y="6979924"/>
                  <a:pt x="3144273" y="6979924"/>
                </a:cubicBezTo>
                <a:cubicBezTo>
                  <a:pt x="3144273" y="6989240"/>
                  <a:pt x="3144273" y="6998557"/>
                  <a:pt x="3144273" y="7007873"/>
                </a:cubicBezTo>
                <a:lnTo>
                  <a:pt x="3130299" y="7007873"/>
                </a:lnTo>
                <a:cubicBezTo>
                  <a:pt x="3130299" y="6998557"/>
                  <a:pt x="3125640" y="6993899"/>
                  <a:pt x="3116324" y="6993899"/>
                </a:cubicBezTo>
                <a:cubicBezTo>
                  <a:pt x="3107007" y="6993899"/>
                  <a:pt x="3102350" y="6984583"/>
                  <a:pt x="3102350" y="6965950"/>
                </a:cubicBezTo>
                <a:cubicBezTo>
                  <a:pt x="3093034" y="6956633"/>
                  <a:pt x="3083717" y="6947317"/>
                  <a:pt x="3074400" y="6938001"/>
                </a:cubicBezTo>
                <a:cubicBezTo>
                  <a:pt x="3074400" y="6938001"/>
                  <a:pt x="3074400" y="6935672"/>
                  <a:pt x="3074400" y="6931013"/>
                </a:cubicBezTo>
                <a:cubicBezTo>
                  <a:pt x="3074400" y="6926355"/>
                  <a:pt x="3074400" y="6924027"/>
                  <a:pt x="3074400" y="6924027"/>
                </a:cubicBezTo>
                <a:cubicBezTo>
                  <a:pt x="3083717" y="6905394"/>
                  <a:pt x="3086046" y="6896077"/>
                  <a:pt x="3081388" y="6896077"/>
                </a:cubicBezTo>
                <a:cubicBezTo>
                  <a:pt x="3076729" y="6896077"/>
                  <a:pt x="3069741" y="6900735"/>
                  <a:pt x="3060425" y="6910051"/>
                </a:cubicBezTo>
                <a:cubicBezTo>
                  <a:pt x="3051108" y="6919368"/>
                  <a:pt x="3051108" y="6928684"/>
                  <a:pt x="3060425" y="6938001"/>
                </a:cubicBezTo>
                <a:lnTo>
                  <a:pt x="3060425" y="6979924"/>
                </a:lnTo>
                <a:cubicBezTo>
                  <a:pt x="3060425" y="6998557"/>
                  <a:pt x="3065084" y="7012532"/>
                  <a:pt x="3074400" y="7021847"/>
                </a:cubicBezTo>
                <a:cubicBezTo>
                  <a:pt x="3074400" y="7031165"/>
                  <a:pt x="3074400" y="7035823"/>
                  <a:pt x="3074400" y="7035823"/>
                </a:cubicBezTo>
                <a:lnTo>
                  <a:pt x="3004528" y="7035823"/>
                </a:lnTo>
                <a:lnTo>
                  <a:pt x="2990552" y="7021847"/>
                </a:lnTo>
                <a:cubicBezTo>
                  <a:pt x="2990552" y="7012532"/>
                  <a:pt x="2988224" y="7003216"/>
                  <a:pt x="2983566" y="6993899"/>
                </a:cubicBezTo>
                <a:cubicBezTo>
                  <a:pt x="2978907" y="6984583"/>
                  <a:pt x="2978907" y="6975266"/>
                  <a:pt x="2983566" y="6965950"/>
                </a:cubicBezTo>
                <a:cubicBezTo>
                  <a:pt x="2988224" y="6956633"/>
                  <a:pt x="2990552" y="6947317"/>
                  <a:pt x="2990552" y="6938001"/>
                </a:cubicBezTo>
                <a:lnTo>
                  <a:pt x="2976578" y="6938001"/>
                </a:lnTo>
                <a:cubicBezTo>
                  <a:pt x="2985895" y="6947317"/>
                  <a:pt x="2981238" y="6956633"/>
                  <a:pt x="2962604" y="6965950"/>
                </a:cubicBezTo>
                <a:lnTo>
                  <a:pt x="2948629" y="6979924"/>
                </a:lnTo>
                <a:lnTo>
                  <a:pt x="2962604" y="6951974"/>
                </a:lnTo>
                <a:cubicBezTo>
                  <a:pt x="2971921" y="6933343"/>
                  <a:pt x="2971921" y="6924027"/>
                  <a:pt x="2962604" y="6924027"/>
                </a:cubicBezTo>
                <a:lnTo>
                  <a:pt x="2976578" y="6924027"/>
                </a:lnTo>
                <a:lnTo>
                  <a:pt x="2990552" y="6910051"/>
                </a:lnTo>
                <a:cubicBezTo>
                  <a:pt x="2999868" y="6910051"/>
                  <a:pt x="3004528" y="6907722"/>
                  <a:pt x="3004528" y="6903063"/>
                </a:cubicBezTo>
                <a:cubicBezTo>
                  <a:pt x="3004528" y="6898406"/>
                  <a:pt x="3004528" y="6896077"/>
                  <a:pt x="3004528" y="6896077"/>
                </a:cubicBezTo>
                <a:lnTo>
                  <a:pt x="2990552" y="6882102"/>
                </a:lnTo>
                <a:cubicBezTo>
                  <a:pt x="2999868" y="6882102"/>
                  <a:pt x="3004528" y="6882102"/>
                  <a:pt x="3004528" y="6882102"/>
                </a:cubicBezTo>
                <a:cubicBezTo>
                  <a:pt x="3004528" y="6872787"/>
                  <a:pt x="3004528" y="6868128"/>
                  <a:pt x="3004528" y="6868128"/>
                </a:cubicBezTo>
                <a:cubicBezTo>
                  <a:pt x="3004528" y="6868128"/>
                  <a:pt x="3009185" y="6868128"/>
                  <a:pt x="3018502" y="6868128"/>
                </a:cubicBezTo>
                <a:lnTo>
                  <a:pt x="3032477" y="6854154"/>
                </a:lnTo>
                <a:cubicBezTo>
                  <a:pt x="3041794" y="6863471"/>
                  <a:pt x="3051108" y="6861140"/>
                  <a:pt x="3060425" y="6847166"/>
                </a:cubicBezTo>
                <a:cubicBezTo>
                  <a:pt x="3069741" y="6833191"/>
                  <a:pt x="3079058" y="6821547"/>
                  <a:pt x="3088374" y="6812229"/>
                </a:cubicBezTo>
                <a:lnTo>
                  <a:pt x="3116324" y="6798255"/>
                </a:lnTo>
                <a:cubicBezTo>
                  <a:pt x="3116324" y="6788939"/>
                  <a:pt x="3116324" y="6781951"/>
                  <a:pt x="3116324" y="6777294"/>
                </a:cubicBezTo>
                <a:cubicBezTo>
                  <a:pt x="3116324" y="6772636"/>
                  <a:pt x="3116324" y="6770306"/>
                  <a:pt x="3116324" y="6770306"/>
                </a:cubicBezTo>
                <a:lnTo>
                  <a:pt x="3158247" y="6742356"/>
                </a:lnTo>
                <a:cubicBezTo>
                  <a:pt x="3176880" y="6723725"/>
                  <a:pt x="3181537" y="6709749"/>
                  <a:pt x="3172222" y="6700433"/>
                </a:cubicBezTo>
                <a:cubicBezTo>
                  <a:pt x="3181537" y="6700433"/>
                  <a:pt x="3186196" y="6695776"/>
                  <a:pt x="3186196" y="6686459"/>
                </a:cubicBezTo>
                <a:cubicBezTo>
                  <a:pt x="3186196" y="6677143"/>
                  <a:pt x="3188525" y="6670155"/>
                  <a:pt x="3193184" y="6665498"/>
                </a:cubicBezTo>
                <a:cubicBezTo>
                  <a:pt x="3197842" y="6660838"/>
                  <a:pt x="3200172" y="6653852"/>
                  <a:pt x="3200172" y="6644534"/>
                </a:cubicBezTo>
                <a:cubicBezTo>
                  <a:pt x="3200172" y="6635219"/>
                  <a:pt x="3200172" y="6630560"/>
                  <a:pt x="3200172" y="6630560"/>
                </a:cubicBezTo>
                <a:lnTo>
                  <a:pt x="3200172" y="6602611"/>
                </a:lnTo>
                <a:lnTo>
                  <a:pt x="3228120" y="6574662"/>
                </a:lnTo>
                <a:cubicBezTo>
                  <a:pt x="3246752" y="6565347"/>
                  <a:pt x="3256069" y="6551371"/>
                  <a:pt x="3256069" y="6532738"/>
                </a:cubicBezTo>
                <a:cubicBezTo>
                  <a:pt x="3256069" y="6523422"/>
                  <a:pt x="3253740" y="6514107"/>
                  <a:pt x="3249081" y="6504789"/>
                </a:cubicBezTo>
                <a:cubicBezTo>
                  <a:pt x="3244424" y="6495474"/>
                  <a:pt x="3242095" y="6490815"/>
                  <a:pt x="3242095" y="6490815"/>
                </a:cubicBezTo>
                <a:lnTo>
                  <a:pt x="3228120" y="6546714"/>
                </a:lnTo>
                <a:cubicBezTo>
                  <a:pt x="3228120" y="6565347"/>
                  <a:pt x="3223462" y="6574662"/>
                  <a:pt x="3214146" y="6574662"/>
                </a:cubicBezTo>
                <a:cubicBezTo>
                  <a:pt x="3204829" y="6574662"/>
                  <a:pt x="3195513" y="6574662"/>
                  <a:pt x="3186196" y="6574662"/>
                </a:cubicBezTo>
                <a:lnTo>
                  <a:pt x="3130299" y="6602611"/>
                </a:lnTo>
                <a:cubicBezTo>
                  <a:pt x="3111666" y="6621244"/>
                  <a:pt x="3097691" y="6630560"/>
                  <a:pt x="3088374" y="6630560"/>
                </a:cubicBezTo>
                <a:cubicBezTo>
                  <a:pt x="3097691" y="6621244"/>
                  <a:pt x="3095362" y="6611929"/>
                  <a:pt x="3081388" y="6602611"/>
                </a:cubicBezTo>
                <a:cubicBezTo>
                  <a:pt x="3067412" y="6593295"/>
                  <a:pt x="3055768" y="6593295"/>
                  <a:pt x="3046451" y="6602611"/>
                </a:cubicBezTo>
                <a:cubicBezTo>
                  <a:pt x="3037134" y="6611929"/>
                  <a:pt x="3034806" y="6618915"/>
                  <a:pt x="3039463" y="6623572"/>
                </a:cubicBezTo>
                <a:cubicBezTo>
                  <a:pt x="3044122" y="6628232"/>
                  <a:pt x="3041794" y="6632891"/>
                  <a:pt x="3032477" y="6637548"/>
                </a:cubicBezTo>
                <a:cubicBezTo>
                  <a:pt x="3023161" y="6642205"/>
                  <a:pt x="3018502" y="6644534"/>
                  <a:pt x="3018502" y="6644534"/>
                </a:cubicBezTo>
                <a:cubicBezTo>
                  <a:pt x="3018502" y="6644534"/>
                  <a:pt x="3018502" y="6649193"/>
                  <a:pt x="3018502" y="6658510"/>
                </a:cubicBezTo>
                <a:cubicBezTo>
                  <a:pt x="3009185" y="6658510"/>
                  <a:pt x="2995211" y="6667826"/>
                  <a:pt x="2976578" y="6686459"/>
                </a:cubicBezTo>
                <a:lnTo>
                  <a:pt x="2948629" y="6756332"/>
                </a:lnTo>
                <a:lnTo>
                  <a:pt x="2962604" y="6770306"/>
                </a:lnTo>
                <a:cubicBezTo>
                  <a:pt x="2981238" y="6770306"/>
                  <a:pt x="2985895" y="6756332"/>
                  <a:pt x="2976578" y="6728382"/>
                </a:cubicBezTo>
                <a:lnTo>
                  <a:pt x="3004528" y="6728382"/>
                </a:lnTo>
                <a:lnTo>
                  <a:pt x="2990552" y="6756332"/>
                </a:lnTo>
                <a:cubicBezTo>
                  <a:pt x="2990552" y="6765648"/>
                  <a:pt x="2990552" y="6770306"/>
                  <a:pt x="2990552" y="6770306"/>
                </a:cubicBezTo>
                <a:lnTo>
                  <a:pt x="2990552" y="6798255"/>
                </a:lnTo>
                <a:cubicBezTo>
                  <a:pt x="2990552" y="6798255"/>
                  <a:pt x="2990552" y="6807572"/>
                  <a:pt x="2990552" y="6826205"/>
                </a:cubicBezTo>
                <a:cubicBezTo>
                  <a:pt x="2981238" y="6816888"/>
                  <a:pt x="2976578" y="6816888"/>
                  <a:pt x="2976578" y="6826205"/>
                </a:cubicBezTo>
                <a:cubicBezTo>
                  <a:pt x="2976578" y="6835521"/>
                  <a:pt x="2976578" y="6840178"/>
                  <a:pt x="2976578" y="6840178"/>
                </a:cubicBezTo>
                <a:lnTo>
                  <a:pt x="2962604" y="6868128"/>
                </a:lnTo>
                <a:lnTo>
                  <a:pt x="2948629" y="6868128"/>
                </a:lnTo>
                <a:lnTo>
                  <a:pt x="2948629" y="6840178"/>
                </a:lnTo>
                <a:lnTo>
                  <a:pt x="2920679" y="6770306"/>
                </a:lnTo>
                <a:cubicBezTo>
                  <a:pt x="2920679" y="6770306"/>
                  <a:pt x="2920679" y="6772636"/>
                  <a:pt x="2920679" y="6777294"/>
                </a:cubicBezTo>
                <a:cubicBezTo>
                  <a:pt x="2920679" y="6781951"/>
                  <a:pt x="2920679" y="6788939"/>
                  <a:pt x="2920679" y="6798255"/>
                </a:cubicBezTo>
                <a:cubicBezTo>
                  <a:pt x="2920679" y="6798255"/>
                  <a:pt x="2918351" y="6802914"/>
                  <a:pt x="2913694" y="6812229"/>
                </a:cubicBezTo>
                <a:cubicBezTo>
                  <a:pt x="2909034" y="6821547"/>
                  <a:pt x="2906706" y="6826205"/>
                  <a:pt x="2906706" y="6826205"/>
                </a:cubicBezTo>
                <a:cubicBezTo>
                  <a:pt x="2906706" y="6854154"/>
                  <a:pt x="2892732" y="6863471"/>
                  <a:pt x="2864782" y="6854154"/>
                </a:cubicBezTo>
                <a:cubicBezTo>
                  <a:pt x="2855466" y="6844838"/>
                  <a:pt x="2846149" y="6844838"/>
                  <a:pt x="2836833" y="6854154"/>
                </a:cubicBezTo>
                <a:cubicBezTo>
                  <a:pt x="2836833" y="6863471"/>
                  <a:pt x="2832176" y="6863471"/>
                  <a:pt x="2822859" y="6854154"/>
                </a:cubicBezTo>
                <a:lnTo>
                  <a:pt x="2780934" y="6854154"/>
                </a:lnTo>
                <a:lnTo>
                  <a:pt x="2780934" y="6882102"/>
                </a:lnTo>
                <a:lnTo>
                  <a:pt x="2766960" y="6924027"/>
                </a:lnTo>
                <a:cubicBezTo>
                  <a:pt x="2757644" y="6905394"/>
                  <a:pt x="2752987" y="6896077"/>
                  <a:pt x="2752987" y="6896077"/>
                </a:cubicBezTo>
                <a:lnTo>
                  <a:pt x="2752987" y="6868128"/>
                </a:lnTo>
                <a:lnTo>
                  <a:pt x="2780934" y="6840178"/>
                </a:lnTo>
                <a:lnTo>
                  <a:pt x="2752987" y="6854154"/>
                </a:lnTo>
                <a:cubicBezTo>
                  <a:pt x="2752987" y="6854154"/>
                  <a:pt x="2748328" y="6858811"/>
                  <a:pt x="2739012" y="6868128"/>
                </a:cubicBezTo>
                <a:cubicBezTo>
                  <a:pt x="2729694" y="6877444"/>
                  <a:pt x="2725038" y="6886761"/>
                  <a:pt x="2725038" y="6896077"/>
                </a:cubicBezTo>
                <a:lnTo>
                  <a:pt x="2711062" y="6896077"/>
                </a:lnTo>
                <a:cubicBezTo>
                  <a:pt x="2701746" y="6896077"/>
                  <a:pt x="2697088" y="6896077"/>
                  <a:pt x="2697088" y="6896077"/>
                </a:cubicBezTo>
                <a:lnTo>
                  <a:pt x="2683115" y="6896077"/>
                </a:lnTo>
                <a:lnTo>
                  <a:pt x="2669138" y="6924027"/>
                </a:lnTo>
                <a:lnTo>
                  <a:pt x="2669138" y="6938001"/>
                </a:lnTo>
                <a:cubicBezTo>
                  <a:pt x="2659822" y="6947317"/>
                  <a:pt x="2659822" y="6954305"/>
                  <a:pt x="2669138" y="6958962"/>
                </a:cubicBezTo>
                <a:cubicBezTo>
                  <a:pt x="2678455" y="6963621"/>
                  <a:pt x="2683115" y="6961293"/>
                  <a:pt x="2683115" y="6951974"/>
                </a:cubicBezTo>
                <a:lnTo>
                  <a:pt x="2711062" y="6951974"/>
                </a:lnTo>
                <a:cubicBezTo>
                  <a:pt x="2701746" y="6961293"/>
                  <a:pt x="2701746" y="6965950"/>
                  <a:pt x="2711062" y="6965950"/>
                </a:cubicBezTo>
                <a:cubicBezTo>
                  <a:pt x="2701746" y="6975266"/>
                  <a:pt x="2687772" y="6984583"/>
                  <a:pt x="2669138" y="6993899"/>
                </a:cubicBezTo>
                <a:cubicBezTo>
                  <a:pt x="2659822" y="6993899"/>
                  <a:pt x="2650506" y="6998557"/>
                  <a:pt x="2641189" y="7007873"/>
                </a:cubicBezTo>
                <a:cubicBezTo>
                  <a:pt x="2631873" y="7017190"/>
                  <a:pt x="2627216" y="7026506"/>
                  <a:pt x="2627216" y="7035823"/>
                </a:cubicBezTo>
                <a:lnTo>
                  <a:pt x="2613240" y="7035823"/>
                </a:lnTo>
                <a:cubicBezTo>
                  <a:pt x="2613240" y="7035823"/>
                  <a:pt x="2608582" y="7031165"/>
                  <a:pt x="2599266" y="7021847"/>
                </a:cubicBezTo>
                <a:cubicBezTo>
                  <a:pt x="2589950" y="7012532"/>
                  <a:pt x="2589950" y="7007873"/>
                  <a:pt x="2599266" y="7007873"/>
                </a:cubicBezTo>
                <a:lnTo>
                  <a:pt x="2641189" y="6993899"/>
                </a:lnTo>
                <a:cubicBezTo>
                  <a:pt x="2641189" y="6984583"/>
                  <a:pt x="2641189" y="6977595"/>
                  <a:pt x="2641189" y="6972936"/>
                </a:cubicBezTo>
                <a:cubicBezTo>
                  <a:pt x="2641189" y="6968279"/>
                  <a:pt x="2645848" y="6965950"/>
                  <a:pt x="2655165" y="6965950"/>
                </a:cubicBezTo>
                <a:cubicBezTo>
                  <a:pt x="2655165" y="6965950"/>
                  <a:pt x="2655165" y="6961293"/>
                  <a:pt x="2655165" y="6951974"/>
                </a:cubicBezTo>
                <a:lnTo>
                  <a:pt x="2641189" y="6951974"/>
                </a:lnTo>
                <a:cubicBezTo>
                  <a:pt x="2641189" y="6961293"/>
                  <a:pt x="2638861" y="6970607"/>
                  <a:pt x="2634203" y="6979924"/>
                </a:cubicBezTo>
                <a:cubicBezTo>
                  <a:pt x="2629544" y="6989240"/>
                  <a:pt x="2622558" y="6993899"/>
                  <a:pt x="2613240" y="6993899"/>
                </a:cubicBezTo>
                <a:lnTo>
                  <a:pt x="2627216" y="6965950"/>
                </a:lnTo>
                <a:lnTo>
                  <a:pt x="2599266" y="6979924"/>
                </a:lnTo>
                <a:cubicBezTo>
                  <a:pt x="2580632" y="6998557"/>
                  <a:pt x="2571317" y="7010204"/>
                  <a:pt x="2571317" y="7014861"/>
                </a:cubicBezTo>
                <a:cubicBezTo>
                  <a:pt x="2571317" y="7019518"/>
                  <a:pt x="2548026" y="7045139"/>
                  <a:pt x="2501444" y="7091720"/>
                </a:cubicBezTo>
                <a:cubicBezTo>
                  <a:pt x="2464177" y="7128987"/>
                  <a:pt x="2445546" y="7142961"/>
                  <a:pt x="2445546" y="7133645"/>
                </a:cubicBezTo>
                <a:cubicBezTo>
                  <a:pt x="2445546" y="7124328"/>
                  <a:pt x="2445546" y="7115012"/>
                  <a:pt x="2445546" y="7105695"/>
                </a:cubicBezTo>
                <a:lnTo>
                  <a:pt x="2431571" y="7105695"/>
                </a:lnTo>
                <a:cubicBezTo>
                  <a:pt x="2422255" y="7115012"/>
                  <a:pt x="2415269" y="7119669"/>
                  <a:pt x="2410610" y="7119669"/>
                </a:cubicBezTo>
                <a:cubicBezTo>
                  <a:pt x="2405952" y="7119669"/>
                  <a:pt x="2403624" y="7124328"/>
                  <a:pt x="2403624" y="7133645"/>
                </a:cubicBezTo>
                <a:cubicBezTo>
                  <a:pt x="2403624" y="7133645"/>
                  <a:pt x="2401293" y="7138302"/>
                  <a:pt x="2396635" y="7147619"/>
                </a:cubicBezTo>
                <a:cubicBezTo>
                  <a:pt x="2391979" y="7156935"/>
                  <a:pt x="2384990" y="7166252"/>
                  <a:pt x="2375674" y="7175568"/>
                </a:cubicBezTo>
                <a:lnTo>
                  <a:pt x="2347724" y="7217491"/>
                </a:lnTo>
                <a:lnTo>
                  <a:pt x="2347724" y="7245441"/>
                </a:lnTo>
                <a:cubicBezTo>
                  <a:pt x="2357041" y="7245441"/>
                  <a:pt x="2361699" y="7245441"/>
                  <a:pt x="2361699" y="7245441"/>
                </a:cubicBezTo>
                <a:cubicBezTo>
                  <a:pt x="2361699" y="7254757"/>
                  <a:pt x="2343065" y="7278047"/>
                  <a:pt x="2305802" y="7315313"/>
                </a:cubicBezTo>
                <a:lnTo>
                  <a:pt x="2277852" y="7329287"/>
                </a:lnTo>
                <a:lnTo>
                  <a:pt x="2291825" y="7301340"/>
                </a:lnTo>
                <a:cubicBezTo>
                  <a:pt x="2291825" y="7301340"/>
                  <a:pt x="2294157" y="7296680"/>
                  <a:pt x="2298814" y="7287364"/>
                </a:cubicBezTo>
                <a:cubicBezTo>
                  <a:pt x="2303470" y="7278047"/>
                  <a:pt x="2305802" y="7268733"/>
                  <a:pt x="2305802" y="7259415"/>
                </a:cubicBezTo>
                <a:cubicBezTo>
                  <a:pt x="2324434" y="7250100"/>
                  <a:pt x="2333749" y="7240783"/>
                  <a:pt x="2333749" y="7231465"/>
                </a:cubicBezTo>
                <a:lnTo>
                  <a:pt x="2305802" y="7245441"/>
                </a:lnTo>
                <a:cubicBezTo>
                  <a:pt x="2305802" y="7245441"/>
                  <a:pt x="2301142" y="7250100"/>
                  <a:pt x="2291825" y="7259415"/>
                </a:cubicBezTo>
                <a:cubicBezTo>
                  <a:pt x="2282509" y="7250100"/>
                  <a:pt x="2273194" y="7250100"/>
                  <a:pt x="2263877" y="7259415"/>
                </a:cubicBezTo>
                <a:lnTo>
                  <a:pt x="2249903" y="7259415"/>
                </a:lnTo>
                <a:cubicBezTo>
                  <a:pt x="2249903" y="7250100"/>
                  <a:pt x="2268536" y="7236124"/>
                  <a:pt x="2305802" y="7217491"/>
                </a:cubicBezTo>
                <a:cubicBezTo>
                  <a:pt x="2315118" y="7208175"/>
                  <a:pt x="2324434" y="7198860"/>
                  <a:pt x="2333749" y="7189542"/>
                </a:cubicBezTo>
                <a:lnTo>
                  <a:pt x="2347724" y="7175568"/>
                </a:lnTo>
                <a:lnTo>
                  <a:pt x="2347724" y="7161592"/>
                </a:lnTo>
                <a:cubicBezTo>
                  <a:pt x="2319775" y="7142961"/>
                  <a:pt x="2315118" y="7128987"/>
                  <a:pt x="2333749" y="7119669"/>
                </a:cubicBezTo>
                <a:lnTo>
                  <a:pt x="2347724" y="7133645"/>
                </a:lnTo>
                <a:cubicBezTo>
                  <a:pt x="2357041" y="7152278"/>
                  <a:pt x="2361699" y="7161592"/>
                  <a:pt x="2361699" y="7161592"/>
                </a:cubicBezTo>
                <a:lnTo>
                  <a:pt x="2361699" y="7133645"/>
                </a:lnTo>
                <a:lnTo>
                  <a:pt x="2375674" y="7110353"/>
                </a:lnTo>
                <a:lnTo>
                  <a:pt x="2375674" y="7119669"/>
                </a:lnTo>
                <a:cubicBezTo>
                  <a:pt x="2384990" y="7119669"/>
                  <a:pt x="2389648" y="7115012"/>
                  <a:pt x="2389648" y="7105695"/>
                </a:cubicBezTo>
                <a:cubicBezTo>
                  <a:pt x="2389648" y="7105695"/>
                  <a:pt x="2388483" y="7105695"/>
                  <a:pt x="2386155" y="7105695"/>
                </a:cubicBezTo>
                <a:lnTo>
                  <a:pt x="2378469" y="7105695"/>
                </a:lnTo>
                <a:lnTo>
                  <a:pt x="2403624" y="7063772"/>
                </a:lnTo>
                <a:cubicBezTo>
                  <a:pt x="2412940" y="7073089"/>
                  <a:pt x="2419925" y="7073089"/>
                  <a:pt x="2424585" y="7063772"/>
                </a:cubicBezTo>
                <a:cubicBezTo>
                  <a:pt x="2429243" y="7054456"/>
                  <a:pt x="2426914" y="7049796"/>
                  <a:pt x="2417598" y="7049796"/>
                </a:cubicBezTo>
                <a:cubicBezTo>
                  <a:pt x="2417598" y="7040480"/>
                  <a:pt x="2412940" y="7040480"/>
                  <a:pt x="2403624" y="7049796"/>
                </a:cubicBezTo>
                <a:cubicBezTo>
                  <a:pt x="2366358" y="7096379"/>
                  <a:pt x="2347724" y="7110353"/>
                  <a:pt x="2347724" y="7091720"/>
                </a:cubicBezTo>
                <a:cubicBezTo>
                  <a:pt x="2347724" y="7091720"/>
                  <a:pt x="2350054" y="7087062"/>
                  <a:pt x="2354713" y="7077746"/>
                </a:cubicBezTo>
                <a:cubicBezTo>
                  <a:pt x="2359370" y="7068429"/>
                  <a:pt x="2366358" y="7063772"/>
                  <a:pt x="2375674" y="7063772"/>
                </a:cubicBezTo>
                <a:lnTo>
                  <a:pt x="2417598" y="7007873"/>
                </a:lnTo>
                <a:lnTo>
                  <a:pt x="2431571" y="6993899"/>
                </a:lnTo>
                <a:lnTo>
                  <a:pt x="2417598" y="6993899"/>
                </a:lnTo>
                <a:cubicBezTo>
                  <a:pt x="2398965" y="7003216"/>
                  <a:pt x="2389648" y="7007873"/>
                  <a:pt x="2389648" y="7007873"/>
                </a:cubicBezTo>
                <a:lnTo>
                  <a:pt x="2431571" y="6965950"/>
                </a:lnTo>
                <a:lnTo>
                  <a:pt x="2431571" y="6938001"/>
                </a:lnTo>
                <a:lnTo>
                  <a:pt x="2431571" y="6924027"/>
                </a:lnTo>
                <a:lnTo>
                  <a:pt x="2445546" y="6924027"/>
                </a:lnTo>
                <a:cubicBezTo>
                  <a:pt x="2436230" y="6924027"/>
                  <a:pt x="2431571" y="6919368"/>
                  <a:pt x="2431571" y="6910051"/>
                </a:cubicBezTo>
                <a:lnTo>
                  <a:pt x="2445546" y="6882102"/>
                </a:lnTo>
                <a:lnTo>
                  <a:pt x="2473496" y="6882102"/>
                </a:lnTo>
                <a:cubicBezTo>
                  <a:pt x="2482811" y="6882102"/>
                  <a:pt x="2492127" y="6877444"/>
                  <a:pt x="2501444" y="6868128"/>
                </a:cubicBezTo>
                <a:cubicBezTo>
                  <a:pt x="2510761" y="6858811"/>
                  <a:pt x="2515420" y="6854154"/>
                  <a:pt x="2515420" y="6854154"/>
                </a:cubicBezTo>
                <a:lnTo>
                  <a:pt x="2529394" y="6812229"/>
                </a:lnTo>
                <a:cubicBezTo>
                  <a:pt x="2548026" y="6812229"/>
                  <a:pt x="2557342" y="6812229"/>
                  <a:pt x="2557342" y="6812229"/>
                </a:cubicBezTo>
                <a:lnTo>
                  <a:pt x="2543369" y="6798255"/>
                </a:lnTo>
                <a:lnTo>
                  <a:pt x="2529394" y="6798255"/>
                </a:lnTo>
                <a:lnTo>
                  <a:pt x="2501444" y="6826205"/>
                </a:lnTo>
                <a:lnTo>
                  <a:pt x="2473496" y="6840178"/>
                </a:lnTo>
                <a:cubicBezTo>
                  <a:pt x="2473496" y="6849495"/>
                  <a:pt x="2468837" y="6851824"/>
                  <a:pt x="2459521" y="6847166"/>
                </a:cubicBezTo>
                <a:cubicBezTo>
                  <a:pt x="2450204" y="6842509"/>
                  <a:pt x="2436230" y="6849495"/>
                  <a:pt x="2417598" y="6868128"/>
                </a:cubicBezTo>
                <a:cubicBezTo>
                  <a:pt x="2408280" y="6886761"/>
                  <a:pt x="2403624" y="6900735"/>
                  <a:pt x="2403624" y="6910051"/>
                </a:cubicBezTo>
                <a:cubicBezTo>
                  <a:pt x="2412940" y="6900735"/>
                  <a:pt x="2417598" y="6900735"/>
                  <a:pt x="2417598" y="6910051"/>
                </a:cubicBezTo>
                <a:cubicBezTo>
                  <a:pt x="2417598" y="6919368"/>
                  <a:pt x="2412940" y="6924027"/>
                  <a:pt x="2403624" y="6924027"/>
                </a:cubicBezTo>
                <a:lnTo>
                  <a:pt x="2389648" y="6938001"/>
                </a:lnTo>
                <a:lnTo>
                  <a:pt x="2375674" y="6938001"/>
                </a:lnTo>
                <a:cubicBezTo>
                  <a:pt x="2366358" y="6928684"/>
                  <a:pt x="2350054" y="6935672"/>
                  <a:pt x="2326763" y="6958962"/>
                </a:cubicBezTo>
                <a:cubicBezTo>
                  <a:pt x="2303470" y="6982254"/>
                  <a:pt x="2287169" y="6993899"/>
                  <a:pt x="2277852" y="6993899"/>
                </a:cubicBezTo>
                <a:cubicBezTo>
                  <a:pt x="2277852" y="6993899"/>
                  <a:pt x="2277852" y="6998557"/>
                  <a:pt x="2277852" y="7007873"/>
                </a:cubicBezTo>
                <a:lnTo>
                  <a:pt x="2249903" y="7049796"/>
                </a:lnTo>
                <a:cubicBezTo>
                  <a:pt x="2231269" y="7059115"/>
                  <a:pt x="2221953" y="7068429"/>
                  <a:pt x="2221953" y="7077746"/>
                </a:cubicBezTo>
                <a:cubicBezTo>
                  <a:pt x="2221953" y="7087062"/>
                  <a:pt x="2217296" y="7091720"/>
                  <a:pt x="2207980" y="7091720"/>
                </a:cubicBezTo>
                <a:lnTo>
                  <a:pt x="2194003" y="7119669"/>
                </a:lnTo>
                <a:cubicBezTo>
                  <a:pt x="2184687" y="7119669"/>
                  <a:pt x="2180030" y="7119669"/>
                  <a:pt x="2180030" y="7119669"/>
                </a:cubicBezTo>
                <a:cubicBezTo>
                  <a:pt x="2180030" y="7119669"/>
                  <a:pt x="2177701" y="7119669"/>
                  <a:pt x="2173042" y="7119669"/>
                </a:cubicBezTo>
                <a:cubicBezTo>
                  <a:pt x="2168385" y="7119669"/>
                  <a:pt x="2166056" y="7124328"/>
                  <a:pt x="2166056" y="7133645"/>
                </a:cubicBezTo>
                <a:cubicBezTo>
                  <a:pt x="2166056" y="7142961"/>
                  <a:pt x="2161397" y="7142961"/>
                  <a:pt x="2152081" y="7133645"/>
                </a:cubicBezTo>
                <a:cubicBezTo>
                  <a:pt x="2152081" y="7142961"/>
                  <a:pt x="2152081" y="7147619"/>
                  <a:pt x="2152081" y="7147619"/>
                </a:cubicBezTo>
                <a:cubicBezTo>
                  <a:pt x="2142763" y="7156935"/>
                  <a:pt x="2114815" y="7180227"/>
                  <a:pt x="2068234" y="7217491"/>
                </a:cubicBezTo>
                <a:cubicBezTo>
                  <a:pt x="2077551" y="7217491"/>
                  <a:pt x="2082207" y="7222150"/>
                  <a:pt x="2082207" y="7231465"/>
                </a:cubicBezTo>
                <a:cubicBezTo>
                  <a:pt x="2091524" y="7240783"/>
                  <a:pt x="2091524" y="7243112"/>
                  <a:pt x="2082207" y="7238453"/>
                </a:cubicBezTo>
                <a:cubicBezTo>
                  <a:pt x="2072891" y="7233796"/>
                  <a:pt x="2068234" y="7236124"/>
                  <a:pt x="2068234" y="7245441"/>
                </a:cubicBezTo>
                <a:cubicBezTo>
                  <a:pt x="2068234" y="7254757"/>
                  <a:pt x="2065904" y="7261745"/>
                  <a:pt x="2061246" y="7266402"/>
                </a:cubicBezTo>
                <a:cubicBezTo>
                  <a:pt x="2056589" y="7271062"/>
                  <a:pt x="2049601" y="7273390"/>
                  <a:pt x="2040285" y="7273390"/>
                </a:cubicBezTo>
                <a:cubicBezTo>
                  <a:pt x="2030967" y="7273390"/>
                  <a:pt x="2021651" y="7273390"/>
                  <a:pt x="2012335" y="7273390"/>
                </a:cubicBezTo>
                <a:lnTo>
                  <a:pt x="2012335" y="7259415"/>
                </a:lnTo>
                <a:cubicBezTo>
                  <a:pt x="2021651" y="7259415"/>
                  <a:pt x="2026311" y="7254757"/>
                  <a:pt x="2026311" y="7245441"/>
                </a:cubicBezTo>
                <a:cubicBezTo>
                  <a:pt x="2026311" y="7236124"/>
                  <a:pt x="2030967" y="7231465"/>
                  <a:pt x="2040285" y="7231465"/>
                </a:cubicBezTo>
                <a:lnTo>
                  <a:pt x="2040285" y="7203517"/>
                </a:lnTo>
                <a:cubicBezTo>
                  <a:pt x="2030967" y="7203517"/>
                  <a:pt x="2021651" y="7196530"/>
                  <a:pt x="2012335" y="7182556"/>
                </a:cubicBezTo>
                <a:cubicBezTo>
                  <a:pt x="2003019" y="7168580"/>
                  <a:pt x="2003019" y="7152278"/>
                  <a:pt x="2012335" y="7133645"/>
                </a:cubicBezTo>
                <a:lnTo>
                  <a:pt x="1998361" y="7147619"/>
                </a:lnTo>
                <a:cubicBezTo>
                  <a:pt x="1961095" y="7175568"/>
                  <a:pt x="1942462" y="7175568"/>
                  <a:pt x="1942462" y="7147619"/>
                </a:cubicBezTo>
                <a:cubicBezTo>
                  <a:pt x="1942462" y="7138302"/>
                  <a:pt x="1947121" y="7138302"/>
                  <a:pt x="1956436" y="7147619"/>
                </a:cubicBezTo>
                <a:lnTo>
                  <a:pt x="1998361" y="7105695"/>
                </a:lnTo>
                <a:cubicBezTo>
                  <a:pt x="1998361" y="7105695"/>
                  <a:pt x="2003019" y="7101038"/>
                  <a:pt x="2012335" y="7091720"/>
                </a:cubicBezTo>
                <a:cubicBezTo>
                  <a:pt x="2021651" y="7082405"/>
                  <a:pt x="2026311" y="7077746"/>
                  <a:pt x="2026311" y="7077746"/>
                </a:cubicBezTo>
                <a:cubicBezTo>
                  <a:pt x="2026311" y="7077746"/>
                  <a:pt x="2030967" y="7077746"/>
                  <a:pt x="2040285" y="7077746"/>
                </a:cubicBezTo>
                <a:lnTo>
                  <a:pt x="2026311" y="7063772"/>
                </a:lnTo>
                <a:cubicBezTo>
                  <a:pt x="2016994" y="7063772"/>
                  <a:pt x="2016994" y="7059115"/>
                  <a:pt x="2026311" y="7049796"/>
                </a:cubicBezTo>
                <a:cubicBezTo>
                  <a:pt x="2035627" y="7049796"/>
                  <a:pt x="2042613" y="7049796"/>
                  <a:pt x="2047272" y="7049796"/>
                </a:cubicBezTo>
                <a:cubicBezTo>
                  <a:pt x="2051930" y="7049796"/>
                  <a:pt x="2054258" y="7045139"/>
                  <a:pt x="2054258" y="7035823"/>
                </a:cubicBezTo>
                <a:cubicBezTo>
                  <a:pt x="2063575" y="7035823"/>
                  <a:pt x="2063575" y="7040480"/>
                  <a:pt x="2054258" y="7049796"/>
                </a:cubicBezTo>
                <a:lnTo>
                  <a:pt x="2068234" y="7049796"/>
                </a:lnTo>
                <a:lnTo>
                  <a:pt x="2068234" y="7007873"/>
                </a:lnTo>
                <a:cubicBezTo>
                  <a:pt x="2049601" y="6998557"/>
                  <a:pt x="2063575" y="6975266"/>
                  <a:pt x="2110157" y="6938001"/>
                </a:cubicBezTo>
                <a:cubicBezTo>
                  <a:pt x="2119473" y="6938001"/>
                  <a:pt x="2124131" y="6942660"/>
                  <a:pt x="2124131" y="6951974"/>
                </a:cubicBezTo>
                <a:lnTo>
                  <a:pt x="2124131" y="6965950"/>
                </a:lnTo>
                <a:cubicBezTo>
                  <a:pt x="2124131" y="6965950"/>
                  <a:pt x="2138107" y="6949646"/>
                  <a:pt x="2166056" y="6917039"/>
                </a:cubicBezTo>
                <a:cubicBezTo>
                  <a:pt x="2194003" y="6884432"/>
                  <a:pt x="2212637" y="6872787"/>
                  <a:pt x="2221953" y="6882102"/>
                </a:cubicBezTo>
                <a:cubicBezTo>
                  <a:pt x="2221953" y="6900735"/>
                  <a:pt x="2231269" y="6900735"/>
                  <a:pt x="2249903" y="6882102"/>
                </a:cubicBezTo>
                <a:cubicBezTo>
                  <a:pt x="2259219" y="6882102"/>
                  <a:pt x="2263877" y="6877444"/>
                  <a:pt x="2263877" y="6868128"/>
                </a:cubicBezTo>
                <a:lnTo>
                  <a:pt x="2235928" y="6868128"/>
                </a:lnTo>
                <a:cubicBezTo>
                  <a:pt x="2245245" y="6868128"/>
                  <a:pt x="2245245" y="6870458"/>
                  <a:pt x="2235928" y="6875116"/>
                </a:cubicBezTo>
                <a:cubicBezTo>
                  <a:pt x="2226612" y="6879773"/>
                  <a:pt x="2221953" y="6877444"/>
                  <a:pt x="2221953" y="6868128"/>
                </a:cubicBezTo>
                <a:cubicBezTo>
                  <a:pt x="2212637" y="6868128"/>
                  <a:pt x="2205651" y="6868128"/>
                  <a:pt x="2200992" y="6868128"/>
                </a:cubicBezTo>
                <a:cubicBezTo>
                  <a:pt x="2196334" y="6868128"/>
                  <a:pt x="2191674" y="6870458"/>
                  <a:pt x="2187018" y="6875116"/>
                </a:cubicBezTo>
                <a:cubicBezTo>
                  <a:pt x="2182358" y="6879773"/>
                  <a:pt x="2180030" y="6882102"/>
                  <a:pt x="2180030" y="6882102"/>
                </a:cubicBezTo>
                <a:cubicBezTo>
                  <a:pt x="2180030" y="6882102"/>
                  <a:pt x="2175372" y="6882102"/>
                  <a:pt x="2166056" y="6882102"/>
                </a:cubicBezTo>
                <a:cubicBezTo>
                  <a:pt x="2156740" y="6872787"/>
                  <a:pt x="2138107" y="6882102"/>
                  <a:pt x="2110157" y="6910051"/>
                </a:cubicBezTo>
                <a:cubicBezTo>
                  <a:pt x="2082207" y="6928684"/>
                  <a:pt x="2063575" y="6933343"/>
                  <a:pt x="2054258" y="6924027"/>
                </a:cubicBezTo>
                <a:lnTo>
                  <a:pt x="2068234" y="6924027"/>
                </a:lnTo>
                <a:lnTo>
                  <a:pt x="2068234" y="6910051"/>
                </a:lnTo>
                <a:cubicBezTo>
                  <a:pt x="2068234" y="6900735"/>
                  <a:pt x="2068234" y="6896077"/>
                  <a:pt x="2068234" y="6896077"/>
                </a:cubicBezTo>
                <a:lnTo>
                  <a:pt x="2068234" y="6882102"/>
                </a:lnTo>
                <a:cubicBezTo>
                  <a:pt x="2068234" y="6872787"/>
                  <a:pt x="2070562" y="6868128"/>
                  <a:pt x="2075221" y="6868128"/>
                </a:cubicBezTo>
                <a:cubicBezTo>
                  <a:pt x="2079879" y="6868128"/>
                  <a:pt x="2086865" y="6868128"/>
                  <a:pt x="2096184" y="6868128"/>
                </a:cubicBezTo>
                <a:cubicBezTo>
                  <a:pt x="2105500" y="6868128"/>
                  <a:pt x="2105500" y="6872787"/>
                  <a:pt x="2096184" y="6882102"/>
                </a:cubicBezTo>
                <a:cubicBezTo>
                  <a:pt x="2096184" y="6891420"/>
                  <a:pt x="2098512" y="6893749"/>
                  <a:pt x="2103170" y="6889089"/>
                </a:cubicBezTo>
                <a:cubicBezTo>
                  <a:pt x="2107829" y="6884432"/>
                  <a:pt x="2110157" y="6877444"/>
                  <a:pt x="2110157" y="6868128"/>
                </a:cubicBezTo>
                <a:lnTo>
                  <a:pt x="2124131" y="6854154"/>
                </a:lnTo>
                <a:lnTo>
                  <a:pt x="2110157" y="6840178"/>
                </a:lnTo>
                <a:cubicBezTo>
                  <a:pt x="2110157" y="6830862"/>
                  <a:pt x="2105500" y="6821547"/>
                  <a:pt x="2096184" y="6812229"/>
                </a:cubicBezTo>
                <a:cubicBezTo>
                  <a:pt x="2086865" y="6802914"/>
                  <a:pt x="2086865" y="6807572"/>
                  <a:pt x="2096184" y="6826205"/>
                </a:cubicBezTo>
                <a:cubicBezTo>
                  <a:pt x="2096184" y="6826205"/>
                  <a:pt x="2096184" y="6828533"/>
                  <a:pt x="2096184" y="6833191"/>
                </a:cubicBezTo>
                <a:cubicBezTo>
                  <a:pt x="2096184" y="6837850"/>
                  <a:pt x="2091524" y="6840178"/>
                  <a:pt x="2082207" y="6840178"/>
                </a:cubicBezTo>
                <a:cubicBezTo>
                  <a:pt x="2072891" y="6840178"/>
                  <a:pt x="2068234" y="6844838"/>
                  <a:pt x="2068234" y="6854154"/>
                </a:cubicBezTo>
                <a:cubicBezTo>
                  <a:pt x="2068234" y="6863471"/>
                  <a:pt x="2058917" y="6872787"/>
                  <a:pt x="2040285" y="6882102"/>
                </a:cubicBezTo>
                <a:cubicBezTo>
                  <a:pt x="2030967" y="6891420"/>
                  <a:pt x="2021651" y="6898406"/>
                  <a:pt x="2012335" y="6903063"/>
                </a:cubicBezTo>
                <a:cubicBezTo>
                  <a:pt x="2003019" y="6907722"/>
                  <a:pt x="1998361" y="6914710"/>
                  <a:pt x="1998361" y="6924027"/>
                </a:cubicBezTo>
                <a:cubicBezTo>
                  <a:pt x="1989045" y="6933343"/>
                  <a:pt x="1979728" y="6938001"/>
                  <a:pt x="1970411" y="6938001"/>
                </a:cubicBezTo>
                <a:cubicBezTo>
                  <a:pt x="1961095" y="6938001"/>
                  <a:pt x="1956436" y="6942660"/>
                  <a:pt x="1956436" y="6951974"/>
                </a:cubicBezTo>
                <a:lnTo>
                  <a:pt x="1942462" y="6979924"/>
                </a:lnTo>
                <a:cubicBezTo>
                  <a:pt x="1942462" y="6970607"/>
                  <a:pt x="1937805" y="6970607"/>
                  <a:pt x="1928489" y="6979924"/>
                </a:cubicBezTo>
                <a:cubicBezTo>
                  <a:pt x="1919172" y="6989240"/>
                  <a:pt x="1909855" y="6991571"/>
                  <a:pt x="1900539" y="6986912"/>
                </a:cubicBezTo>
                <a:cubicBezTo>
                  <a:pt x="1891223" y="6982254"/>
                  <a:pt x="1891223" y="6975266"/>
                  <a:pt x="1900539" y="6965950"/>
                </a:cubicBezTo>
                <a:lnTo>
                  <a:pt x="1900539" y="6951974"/>
                </a:lnTo>
                <a:cubicBezTo>
                  <a:pt x="1900539" y="6951974"/>
                  <a:pt x="1895882" y="6951974"/>
                  <a:pt x="1886565" y="6951974"/>
                </a:cubicBezTo>
                <a:cubicBezTo>
                  <a:pt x="1877249" y="6961293"/>
                  <a:pt x="1867932" y="6975266"/>
                  <a:pt x="1858615" y="6993899"/>
                </a:cubicBezTo>
                <a:cubicBezTo>
                  <a:pt x="1849299" y="7012532"/>
                  <a:pt x="1849299" y="7026506"/>
                  <a:pt x="1858615" y="7035823"/>
                </a:cubicBezTo>
                <a:cubicBezTo>
                  <a:pt x="1867932" y="7045139"/>
                  <a:pt x="1870260" y="7052127"/>
                  <a:pt x="1865602" y="7056784"/>
                </a:cubicBezTo>
                <a:cubicBezTo>
                  <a:pt x="1860944" y="7061443"/>
                  <a:pt x="1856285" y="7068429"/>
                  <a:pt x="1851628" y="7077746"/>
                </a:cubicBezTo>
                <a:cubicBezTo>
                  <a:pt x="1846970" y="7087062"/>
                  <a:pt x="1839983" y="7091720"/>
                  <a:pt x="1830667" y="7091720"/>
                </a:cubicBezTo>
                <a:cubicBezTo>
                  <a:pt x="1821349" y="7091720"/>
                  <a:pt x="1816690" y="7096379"/>
                  <a:pt x="1816690" y="7105695"/>
                </a:cubicBezTo>
                <a:cubicBezTo>
                  <a:pt x="1816690" y="7115012"/>
                  <a:pt x="1812034" y="7124328"/>
                  <a:pt x="1802717" y="7133645"/>
                </a:cubicBezTo>
                <a:cubicBezTo>
                  <a:pt x="1793401" y="7142961"/>
                  <a:pt x="1786413" y="7145290"/>
                  <a:pt x="1781755" y="7140631"/>
                </a:cubicBezTo>
                <a:cubicBezTo>
                  <a:pt x="1777098" y="7135973"/>
                  <a:pt x="1784084" y="7124328"/>
                  <a:pt x="1802717" y="7105695"/>
                </a:cubicBezTo>
                <a:cubicBezTo>
                  <a:pt x="1812034" y="7077746"/>
                  <a:pt x="1812034" y="7063772"/>
                  <a:pt x="1802717" y="7063772"/>
                </a:cubicBezTo>
                <a:cubicBezTo>
                  <a:pt x="1765451" y="7073089"/>
                  <a:pt x="1756137" y="7087062"/>
                  <a:pt x="1774768" y="7105695"/>
                </a:cubicBezTo>
                <a:cubicBezTo>
                  <a:pt x="1774768" y="7115012"/>
                  <a:pt x="1772438" y="7122000"/>
                  <a:pt x="1767782" y="7126657"/>
                </a:cubicBezTo>
                <a:cubicBezTo>
                  <a:pt x="1763122" y="7131316"/>
                  <a:pt x="1760793" y="7133645"/>
                  <a:pt x="1760793" y="7133645"/>
                </a:cubicBezTo>
                <a:cubicBezTo>
                  <a:pt x="1751477" y="7142961"/>
                  <a:pt x="1742161" y="7147619"/>
                  <a:pt x="1732844" y="7147619"/>
                </a:cubicBezTo>
                <a:cubicBezTo>
                  <a:pt x="1723528" y="7138302"/>
                  <a:pt x="1716539" y="7135973"/>
                  <a:pt x="1711883" y="7140631"/>
                </a:cubicBezTo>
                <a:cubicBezTo>
                  <a:pt x="1707223" y="7145290"/>
                  <a:pt x="1704895" y="7152278"/>
                  <a:pt x="1704895" y="7161592"/>
                </a:cubicBezTo>
                <a:cubicBezTo>
                  <a:pt x="1704895" y="7161592"/>
                  <a:pt x="1704895" y="7166252"/>
                  <a:pt x="1704895" y="7175568"/>
                </a:cubicBezTo>
                <a:lnTo>
                  <a:pt x="1704895" y="7189542"/>
                </a:lnTo>
                <a:lnTo>
                  <a:pt x="1704895" y="7203517"/>
                </a:lnTo>
                <a:lnTo>
                  <a:pt x="1718871" y="7203517"/>
                </a:lnTo>
                <a:lnTo>
                  <a:pt x="1732844" y="7217491"/>
                </a:lnTo>
                <a:cubicBezTo>
                  <a:pt x="1723528" y="7217491"/>
                  <a:pt x="1707223" y="7219822"/>
                  <a:pt x="1683933" y="7224479"/>
                </a:cubicBezTo>
                <a:cubicBezTo>
                  <a:pt x="1660642" y="7229136"/>
                  <a:pt x="1648997" y="7226808"/>
                  <a:pt x="1648997" y="7217491"/>
                </a:cubicBezTo>
                <a:cubicBezTo>
                  <a:pt x="1639681" y="7217491"/>
                  <a:pt x="1630365" y="7217491"/>
                  <a:pt x="1621048" y="7217491"/>
                </a:cubicBezTo>
                <a:lnTo>
                  <a:pt x="1648997" y="7245441"/>
                </a:lnTo>
                <a:lnTo>
                  <a:pt x="1662972" y="7245441"/>
                </a:lnTo>
                <a:lnTo>
                  <a:pt x="1621048" y="7301340"/>
                </a:lnTo>
                <a:lnTo>
                  <a:pt x="1579125" y="7357237"/>
                </a:lnTo>
                <a:cubicBezTo>
                  <a:pt x="1579125" y="7357237"/>
                  <a:pt x="1576795" y="7357237"/>
                  <a:pt x="1572137" y="7357237"/>
                </a:cubicBezTo>
                <a:cubicBezTo>
                  <a:pt x="1567480" y="7357237"/>
                  <a:pt x="1562821" y="7354908"/>
                  <a:pt x="1558161" y="7350249"/>
                </a:cubicBezTo>
                <a:cubicBezTo>
                  <a:pt x="1553504" y="7345592"/>
                  <a:pt x="1548845" y="7343263"/>
                  <a:pt x="1544187" y="7343263"/>
                </a:cubicBezTo>
                <a:cubicBezTo>
                  <a:pt x="1539531" y="7343263"/>
                  <a:pt x="1537200" y="7347920"/>
                  <a:pt x="1537200" y="7357237"/>
                </a:cubicBezTo>
                <a:cubicBezTo>
                  <a:pt x="1527884" y="7366553"/>
                  <a:pt x="1527884" y="7371212"/>
                  <a:pt x="1537200" y="7371212"/>
                </a:cubicBezTo>
                <a:lnTo>
                  <a:pt x="1537200" y="7399160"/>
                </a:lnTo>
                <a:cubicBezTo>
                  <a:pt x="1527884" y="7399160"/>
                  <a:pt x="1513910" y="7389845"/>
                  <a:pt x="1495276" y="7371212"/>
                </a:cubicBezTo>
                <a:lnTo>
                  <a:pt x="1439380" y="7427109"/>
                </a:lnTo>
                <a:lnTo>
                  <a:pt x="1425404" y="7441085"/>
                </a:lnTo>
                <a:cubicBezTo>
                  <a:pt x="1434720" y="7441085"/>
                  <a:pt x="1434720" y="7445742"/>
                  <a:pt x="1425404" y="7455059"/>
                </a:cubicBezTo>
                <a:cubicBezTo>
                  <a:pt x="1416088" y="7464375"/>
                  <a:pt x="1411430" y="7466704"/>
                  <a:pt x="1411430" y="7462047"/>
                </a:cubicBezTo>
                <a:cubicBezTo>
                  <a:pt x="1411430" y="7457389"/>
                  <a:pt x="1406771" y="7459718"/>
                  <a:pt x="1397455" y="7469033"/>
                </a:cubicBezTo>
                <a:cubicBezTo>
                  <a:pt x="1388138" y="7478351"/>
                  <a:pt x="1388138" y="7483008"/>
                  <a:pt x="1397455" y="7483008"/>
                </a:cubicBezTo>
                <a:cubicBezTo>
                  <a:pt x="1397455" y="7483008"/>
                  <a:pt x="1397455" y="7485337"/>
                  <a:pt x="1397455" y="7489994"/>
                </a:cubicBezTo>
                <a:cubicBezTo>
                  <a:pt x="1397455" y="7494653"/>
                  <a:pt x="1392797" y="7496982"/>
                  <a:pt x="1383480" y="7496982"/>
                </a:cubicBezTo>
                <a:cubicBezTo>
                  <a:pt x="1374164" y="7506300"/>
                  <a:pt x="1371835" y="7513286"/>
                  <a:pt x="1376493" y="7517944"/>
                </a:cubicBezTo>
                <a:cubicBezTo>
                  <a:pt x="1381152" y="7522603"/>
                  <a:pt x="1392797" y="7515615"/>
                  <a:pt x="1411430" y="7496982"/>
                </a:cubicBezTo>
                <a:lnTo>
                  <a:pt x="1467327" y="7469033"/>
                </a:lnTo>
                <a:lnTo>
                  <a:pt x="1453354" y="7483008"/>
                </a:lnTo>
                <a:cubicBezTo>
                  <a:pt x="1453354" y="7492325"/>
                  <a:pt x="1448696" y="7501641"/>
                  <a:pt x="1439380" y="7510958"/>
                </a:cubicBezTo>
                <a:cubicBezTo>
                  <a:pt x="1448696" y="7510958"/>
                  <a:pt x="1458010" y="7510958"/>
                  <a:pt x="1467327" y="7510958"/>
                </a:cubicBezTo>
                <a:cubicBezTo>
                  <a:pt x="1467327" y="7520274"/>
                  <a:pt x="1467327" y="7524931"/>
                  <a:pt x="1467327" y="7524931"/>
                </a:cubicBezTo>
                <a:cubicBezTo>
                  <a:pt x="1467327" y="7524931"/>
                  <a:pt x="1464999" y="7527262"/>
                  <a:pt x="1460341" y="7531919"/>
                </a:cubicBezTo>
                <a:cubicBezTo>
                  <a:pt x="1455682" y="7536577"/>
                  <a:pt x="1448696" y="7538905"/>
                  <a:pt x="1439380" y="7538905"/>
                </a:cubicBezTo>
                <a:cubicBezTo>
                  <a:pt x="1430061" y="7529591"/>
                  <a:pt x="1425404" y="7524931"/>
                  <a:pt x="1425404" y="7524931"/>
                </a:cubicBezTo>
                <a:lnTo>
                  <a:pt x="1411430" y="7524931"/>
                </a:lnTo>
                <a:lnTo>
                  <a:pt x="1397455" y="7552881"/>
                </a:lnTo>
                <a:cubicBezTo>
                  <a:pt x="1378822" y="7562197"/>
                  <a:pt x="1364848" y="7571514"/>
                  <a:pt x="1355531" y="7580830"/>
                </a:cubicBezTo>
                <a:cubicBezTo>
                  <a:pt x="1355531" y="7571514"/>
                  <a:pt x="1348544" y="7566855"/>
                  <a:pt x="1334569" y="7566855"/>
                </a:cubicBezTo>
                <a:cubicBezTo>
                  <a:pt x="1320596" y="7566855"/>
                  <a:pt x="1313608" y="7571514"/>
                  <a:pt x="1313608" y="7580830"/>
                </a:cubicBezTo>
                <a:lnTo>
                  <a:pt x="1299633" y="7594804"/>
                </a:lnTo>
                <a:cubicBezTo>
                  <a:pt x="1299633" y="7585488"/>
                  <a:pt x="1294975" y="7580830"/>
                  <a:pt x="1285658" y="7580830"/>
                </a:cubicBezTo>
                <a:cubicBezTo>
                  <a:pt x="1276342" y="7580830"/>
                  <a:pt x="1271684" y="7585488"/>
                  <a:pt x="1271684" y="7594804"/>
                </a:cubicBezTo>
                <a:lnTo>
                  <a:pt x="1257709" y="7622754"/>
                </a:lnTo>
                <a:lnTo>
                  <a:pt x="1243736" y="7622754"/>
                </a:lnTo>
                <a:cubicBezTo>
                  <a:pt x="1243736" y="7613437"/>
                  <a:pt x="1243736" y="7606449"/>
                  <a:pt x="1243736" y="7601792"/>
                </a:cubicBezTo>
                <a:cubicBezTo>
                  <a:pt x="1243736" y="7597135"/>
                  <a:pt x="1243736" y="7594804"/>
                  <a:pt x="1243736" y="7594804"/>
                </a:cubicBezTo>
                <a:lnTo>
                  <a:pt x="1243736" y="7580830"/>
                </a:lnTo>
                <a:lnTo>
                  <a:pt x="1229760" y="7566855"/>
                </a:lnTo>
                <a:cubicBezTo>
                  <a:pt x="1229760" y="7557538"/>
                  <a:pt x="1229760" y="7550552"/>
                  <a:pt x="1229760" y="7545893"/>
                </a:cubicBezTo>
                <a:cubicBezTo>
                  <a:pt x="1229760" y="7541236"/>
                  <a:pt x="1234418" y="7538905"/>
                  <a:pt x="1243736" y="7538905"/>
                </a:cubicBezTo>
                <a:cubicBezTo>
                  <a:pt x="1253052" y="7538905"/>
                  <a:pt x="1257709" y="7538905"/>
                  <a:pt x="1257709" y="7538905"/>
                </a:cubicBezTo>
                <a:cubicBezTo>
                  <a:pt x="1257709" y="7538905"/>
                  <a:pt x="1257709" y="7534248"/>
                  <a:pt x="1257709" y="7524931"/>
                </a:cubicBezTo>
                <a:cubicBezTo>
                  <a:pt x="1267026" y="7524931"/>
                  <a:pt x="1271684" y="7527262"/>
                  <a:pt x="1271684" y="7531919"/>
                </a:cubicBezTo>
                <a:cubicBezTo>
                  <a:pt x="1271684" y="7536577"/>
                  <a:pt x="1271684" y="7543564"/>
                  <a:pt x="1271684" y="7552881"/>
                </a:cubicBezTo>
                <a:lnTo>
                  <a:pt x="1271684" y="7580830"/>
                </a:lnTo>
                <a:cubicBezTo>
                  <a:pt x="1271684" y="7580830"/>
                  <a:pt x="1281001" y="7566855"/>
                  <a:pt x="1299633" y="7538905"/>
                </a:cubicBezTo>
                <a:lnTo>
                  <a:pt x="1327582" y="7510958"/>
                </a:lnTo>
                <a:lnTo>
                  <a:pt x="1341555" y="7483008"/>
                </a:lnTo>
                <a:lnTo>
                  <a:pt x="1341555" y="7469033"/>
                </a:lnTo>
                <a:cubicBezTo>
                  <a:pt x="1341555" y="7459718"/>
                  <a:pt x="1332241" y="7464375"/>
                  <a:pt x="1313608" y="7483008"/>
                </a:cubicBezTo>
                <a:lnTo>
                  <a:pt x="1292647" y="7483008"/>
                </a:lnTo>
                <a:cubicBezTo>
                  <a:pt x="1287987" y="7473692"/>
                  <a:pt x="1290316" y="7469033"/>
                  <a:pt x="1299633" y="7469033"/>
                </a:cubicBezTo>
                <a:cubicBezTo>
                  <a:pt x="1308949" y="7469033"/>
                  <a:pt x="1313608" y="7469033"/>
                  <a:pt x="1313608" y="7469033"/>
                </a:cubicBezTo>
                <a:cubicBezTo>
                  <a:pt x="1313608" y="7450401"/>
                  <a:pt x="1318266" y="7441085"/>
                  <a:pt x="1327582" y="7441085"/>
                </a:cubicBezTo>
                <a:cubicBezTo>
                  <a:pt x="1336898" y="7441085"/>
                  <a:pt x="1339227" y="7436426"/>
                  <a:pt x="1334569" y="7427109"/>
                </a:cubicBezTo>
                <a:cubicBezTo>
                  <a:pt x="1329910" y="7417793"/>
                  <a:pt x="1334569" y="7406148"/>
                  <a:pt x="1348544" y="7392174"/>
                </a:cubicBezTo>
                <a:cubicBezTo>
                  <a:pt x="1362519" y="7378198"/>
                  <a:pt x="1369507" y="7366553"/>
                  <a:pt x="1369507" y="7357237"/>
                </a:cubicBezTo>
                <a:lnTo>
                  <a:pt x="1341555" y="7385186"/>
                </a:lnTo>
                <a:cubicBezTo>
                  <a:pt x="1322924" y="7394503"/>
                  <a:pt x="1313608" y="7399160"/>
                  <a:pt x="1313608" y="7399160"/>
                </a:cubicBezTo>
                <a:lnTo>
                  <a:pt x="1313608" y="7371212"/>
                </a:lnTo>
                <a:cubicBezTo>
                  <a:pt x="1313608" y="7361896"/>
                  <a:pt x="1313608" y="7357237"/>
                  <a:pt x="1313608" y="7357237"/>
                </a:cubicBezTo>
                <a:lnTo>
                  <a:pt x="1341555" y="7343263"/>
                </a:lnTo>
                <a:cubicBezTo>
                  <a:pt x="1332241" y="7333946"/>
                  <a:pt x="1332241" y="7324630"/>
                  <a:pt x="1341555" y="7315313"/>
                </a:cubicBezTo>
                <a:lnTo>
                  <a:pt x="1341555" y="7301340"/>
                </a:lnTo>
                <a:lnTo>
                  <a:pt x="1327582" y="7315313"/>
                </a:lnTo>
                <a:lnTo>
                  <a:pt x="1313608" y="7315313"/>
                </a:lnTo>
                <a:lnTo>
                  <a:pt x="1313608" y="7287364"/>
                </a:lnTo>
                <a:cubicBezTo>
                  <a:pt x="1304292" y="7296680"/>
                  <a:pt x="1294975" y="7296680"/>
                  <a:pt x="1285658" y="7287364"/>
                </a:cubicBezTo>
                <a:lnTo>
                  <a:pt x="1271684" y="7273390"/>
                </a:lnTo>
                <a:lnTo>
                  <a:pt x="1243736" y="7301340"/>
                </a:lnTo>
                <a:lnTo>
                  <a:pt x="1229760" y="7315313"/>
                </a:lnTo>
                <a:lnTo>
                  <a:pt x="1229760" y="7301340"/>
                </a:lnTo>
                <a:lnTo>
                  <a:pt x="1257709" y="7259415"/>
                </a:lnTo>
                <a:lnTo>
                  <a:pt x="1285658" y="7217491"/>
                </a:lnTo>
                <a:cubicBezTo>
                  <a:pt x="1294975" y="7217491"/>
                  <a:pt x="1299633" y="7212834"/>
                  <a:pt x="1299633" y="7203517"/>
                </a:cubicBezTo>
                <a:cubicBezTo>
                  <a:pt x="1299633" y="7194201"/>
                  <a:pt x="1311279" y="7177897"/>
                  <a:pt x="1334569" y="7154606"/>
                </a:cubicBezTo>
                <a:cubicBezTo>
                  <a:pt x="1357859" y="7131316"/>
                  <a:pt x="1381152" y="7108024"/>
                  <a:pt x="1404443" y="7084734"/>
                </a:cubicBezTo>
                <a:cubicBezTo>
                  <a:pt x="1427733" y="7061443"/>
                  <a:pt x="1439380" y="7054456"/>
                  <a:pt x="1439380" y="7063772"/>
                </a:cubicBezTo>
                <a:lnTo>
                  <a:pt x="1467327" y="7049796"/>
                </a:lnTo>
                <a:cubicBezTo>
                  <a:pt x="1467327" y="7040480"/>
                  <a:pt x="1462670" y="7035823"/>
                  <a:pt x="1453354" y="7035823"/>
                </a:cubicBezTo>
                <a:cubicBezTo>
                  <a:pt x="1444036" y="7035823"/>
                  <a:pt x="1439380" y="7033494"/>
                  <a:pt x="1439380" y="7028835"/>
                </a:cubicBezTo>
                <a:cubicBezTo>
                  <a:pt x="1439380" y="7024178"/>
                  <a:pt x="1444036" y="7021847"/>
                  <a:pt x="1453354" y="7021847"/>
                </a:cubicBezTo>
                <a:cubicBezTo>
                  <a:pt x="1471986" y="7012532"/>
                  <a:pt x="1490620" y="6984583"/>
                  <a:pt x="1509251" y="6938001"/>
                </a:cubicBezTo>
                <a:lnTo>
                  <a:pt x="1509251" y="6951974"/>
                </a:lnTo>
                <a:lnTo>
                  <a:pt x="1523226" y="6924027"/>
                </a:lnTo>
                <a:cubicBezTo>
                  <a:pt x="1532543" y="6886761"/>
                  <a:pt x="1555832" y="6868128"/>
                  <a:pt x="1593099" y="6868128"/>
                </a:cubicBezTo>
                <a:cubicBezTo>
                  <a:pt x="1602415" y="6868128"/>
                  <a:pt x="1607072" y="6858811"/>
                  <a:pt x="1607072" y="6840178"/>
                </a:cubicBezTo>
                <a:lnTo>
                  <a:pt x="1635022" y="6798255"/>
                </a:lnTo>
                <a:cubicBezTo>
                  <a:pt x="1644338" y="6798255"/>
                  <a:pt x="1648997" y="6798255"/>
                  <a:pt x="1648997" y="6798255"/>
                </a:cubicBezTo>
                <a:cubicBezTo>
                  <a:pt x="1648997" y="6788939"/>
                  <a:pt x="1653655" y="6777294"/>
                  <a:pt x="1662972" y="6763318"/>
                </a:cubicBezTo>
                <a:cubicBezTo>
                  <a:pt x="1672288" y="6749344"/>
                  <a:pt x="1676945" y="6740028"/>
                  <a:pt x="1676945" y="6735370"/>
                </a:cubicBezTo>
                <a:cubicBezTo>
                  <a:pt x="1676945" y="6730711"/>
                  <a:pt x="1681605" y="6728382"/>
                  <a:pt x="1690921" y="6728382"/>
                </a:cubicBezTo>
                <a:cubicBezTo>
                  <a:pt x="1700238" y="6728382"/>
                  <a:pt x="1711883" y="6719066"/>
                  <a:pt x="1725857" y="6700433"/>
                </a:cubicBezTo>
                <a:cubicBezTo>
                  <a:pt x="1739832" y="6681802"/>
                  <a:pt x="1751477" y="6672484"/>
                  <a:pt x="1760793" y="6672484"/>
                </a:cubicBezTo>
                <a:cubicBezTo>
                  <a:pt x="1760793" y="6663167"/>
                  <a:pt x="1770110" y="6646865"/>
                  <a:pt x="1788741" y="6623572"/>
                </a:cubicBezTo>
                <a:cubicBezTo>
                  <a:pt x="1807374" y="6600282"/>
                  <a:pt x="1816690" y="6583980"/>
                  <a:pt x="1816690" y="6574662"/>
                </a:cubicBezTo>
                <a:lnTo>
                  <a:pt x="1830667" y="6560688"/>
                </a:lnTo>
                <a:cubicBezTo>
                  <a:pt x="1830667" y="6560688"/>
                  <a:pt x="1837654" y="6553700"/>
                  <a:pt x="1851628" y="6539726"/>
                </a:cubicBezTo>
                <a:cubicBezTo>
                  <a:pt x="1865602" y="6525751"/>
                  <a:pt x="1867932" y="6518765"/>
                  <a:pt x="1858615" y="6518765"/>
                </a:cubicBezTo>
                <a:cubicBezTo>
                  <a:pt x="1858615" y="6509448"/>
                  <a:pt x="1867932" y="6495474"/>
                  <a:pt x="1886565" y="6476841"/>
                </a:cubicBezTo>
                <a:lnTo>
                  <a:pt x="1900539" y="6462866"/>
                </a:lnTo>
                <a:lnTo>
                  <a:pt x="1928489" y="6448892"/>
                </a:lnTo>
                <a:cubicBezTo>
                  <a:pt x="1937805" y="6439575"/>
                  <a:pt x="1944790" y="6432588"/>
                  <a:pt x="1949450" y="6427930"/>
                </a:cubicBezTo>
                <a:cubicBezTo>
                  <a:pt x="1954108" y="6423271"/>
                  <a:pt x="1951779" y="6420942"/>
                  <a:pt x="1942462" y="6420942"/>
                </a:cubicBezTo>
                <a:lnTo>
                  <a:pt x="1956436" y="6406969"/>
                </a:lnTo>
                <a:lnTo>
                  <a:pt x="2026311" y="6337094"/>
                </a:lnTo>
                <a:cubicBezTo>
                  <a:pt x="2026311" y="6327780"/>
                  <a:pt x="2021651" y="6327780"/>
                  <a:pt x="2012335" y="6337094"/>
                </a:cubicBezTo>
                <a:lnTo>
                  <a:pt x="2026311" y="6309147"/>
                </a:lnTo>
                <a:cubicBezTo>
                  <a:pt x="2026311" y="6299830"/>
                  <a:pt x="2028639" y="6297500"/>
                  <a:pt x="2033296" y="6302159"/>
                </a:cubicBezTo>
                <a:cubicBezTo>
                  <a:pt x="2037956" y="6306818"/>
                  <a:pt x="2042613" y="6306818"/>
                  <a:pt x="2047272" y="6302159"/>
                </a:cubicBezTo>
                <a:cubicBezTo>
                  <a:pt x="2051930" y="6297500"/>
                  <a:pt x="2054258" y="6295171"/>
                  <a:pt x="2054258" y="6295171"/>
                </a:cubicBezTo>
                <a:lnTo>
                  <a:pt x="2082207" y="6253248"/>
                </a:lnTo>
                <a:lnTo>
                  <a:pt x="2110157" y="6211324"/>
                </a:lnTo>
                <a:lnTo>
                  <a:pt x="2124131" y="6211324"/>
                </a:lnTo>
                <a:cubicBezTo>
                  <a:pt x="2152081" y="6183375"/>
                  <a:pt x="2166056" y="6164742"/>
                  <a:pt x="2166056" y="6155426"/>
                </a:cubicBezTo>
                <a:lnTo>
                  <a:pt x="2180030" y="6141452"/>
                </a:lnTo>
                <a:cubicBezTo>
                  <a:pt x="2180030" y="6141452"/>
                  <a:pt x="2184687" y="6136793"/>
                  <a:pt x="2194003" y="6127476"/>
                </a:cubicBezTo>
                <a:cubicBezTo>
                  <a:pt x="2203320" y="6118161"/>
                  <a:pt x="2207980" y="6108843"/>
                  <a:pt x="2207980" y="6099528"/>
                </a:cubicBezTo>
                <a:lnTo>
                  <a:pt x="2194003" y="6099528"/>
                </a:lnTo>
                <a:lnTo>
                  <a:pt x="2207980" y="6085553"/>
                </a:lnTo>
                <a:cubicBezTo>
                  <a:pt x="2226612" y="6085553"/>
                  <a:pt x="2256891" y="6057603"/>
                  <a:pt x="2298814" y="6001706"/>
                </a:cubicBezTo>
                <a:cubicBezTo>
                  <a:pt x="2340737" y="5945807"/>
                  <a:pt x="2366358" y="5917858"/>
                  <a:pt x="2375674" y="5917858"/>
                </a:cubicBezTo>
                <a:cubicBezTo>
                  <a:pt x="2384990" y="5917858"/>
                  <a:pt x="2405952" y="5899225"/>
                  <a:pt x="2438559" y="5861961"/>
                </a:cubicBezTo>
                <a:cubicBezTo>
                  <a:pt x="2471166" y="5824695"/>
                  <a:pt x="2487470" y="5801403"/>
                  <a:pt x="2487470" y="5792088"/>
                </a:cubicBezTo>
                <a:cubicBezTo>
                  <a:pt x="2487470" y="5782772"/>
                  <a:pt x="2496786" y="5773455"/>
                  <a:pt x="2515420" y="5764139"/>
                </a:cubicBezTo>
                <a:lnTo>
                  <a:pt x="2515420" y="5736189"/>
                </a:lnTo>
                <a:lnTo>
                  <a:pt x="2501444" y="5736189"/>
                </a:lnTo>
                <a:cubicBezTo>
                  <a:pt x="2510761" y="5726873"/>
                  <a:pt x="2520076" y="5722216"/>
                  <a:pt x="2529394" y="5722216"/>
                </a:cubicBezTo>
                <a:lnTo>
                  <a:pt x="2501444" y="5722216"/>
                </a:lnTo>
                <a:lnTo>
                  <a:pt x="2501444" y="5708240"/>
                </a:lnTo>
                <a:cubicBezTo>
                  <a:pt x="2520076" y="5698923"/>
                  <a:pt x="2531722" y="5694266"/>
                  <a:pt x="2536381" y="5694266"/>
                </a:cubicBezTo>
                <a:cubicBezTo>
                  <a:pt x="2541039" y="5694266"/>
                  <a:pt x="2552686" y="5682619"/>
                  <a:pt x="2571317" y="5659329"/>
                </a:cubicBezTo>
                <a:lnTo>
                  <a:pt x="2582496" y="5639766"/>
                </a:lnTo>
                <a:lnTo>
                  <a:pt x="2585292" y="5638367"/>
                </a:lnTo>
                <a:lnTo>
                  <a:pt x="2599266" y="5610418"/>
                </a:lnTo>
                <a:lnTo>
                  <a:pt x="2582496" y="5639766"/>
                </a:lnTo>
                <a:lnTo>
                  <a:pt x="2557342" y="5652343"/>
                </a:lnTo>
                <a:cubicBezTo>
                  <a:pt x="2548026" y="5661657"/>
                  <a:pt x="2543369" y="5666317"/>
                  <a:pt x="2543369" y="5666317"/>
                </a:cubicBezTo>
                <a:cubicBezTo>
                  <a:pt x="2534051" y="5666317"/>
                  <a:pt x="2520076" y="5675633"/>
                  <a:pt x="2501444" y="5694266"/>
                </a:cubicBezTo>
                <a:cubicBezTo>
                  <a:pt x="2482811" y="5712899"/>
                  <a:pt x="2473496" y="5726873"/>
                  <a:pt x="2473496" y="5736189"/>
                </a:cubicBezTo>
                <a:cubicBezTo>
                  <a:pt x="2464177" y="5745506"/>
                  <a:pt x="2459521" y="5750163"/>
                  <a:pt x="2459521" y="5750163"/>
                </a:cubicBezTo>
                <a:cubicBezTo>
                  <a:pt x="2450204" y="5750163"/>
                  <a:pt x="2447876" y="5759480"/>
                  <a:pt x="2452535" y="5778113"/>
                </a:cubicBezTo>
                <a:cubicBezTo>
                  <a:pt x="2457191" y="5796746"/>
                  <a:pt x="2454864" y="5806062"/>
                  <a:pt x="2445546" y="5806062"/>
                </a:cubicBezTo>
                <a:lnTo>
                  <a:pt x="2445546" y="5820036"/>
                </a:lnTo>
                <a:lnTo>
                  <a:pt x="2417598" y="5834012"/>
                </a:lnTo>
                <a:cubicBezTo>
                  <a:pt x="2352382" y="5908543"/>
                  <a:pt x="2319775" y="5943479"/>
                  <a:pt x="2319775" y="5938820"/>
                </a:cubicBezTo>
                <a:cubicBezTo>
                  <a:pt x="2319775" y="5934162"/>
                  <a:pt x="2324434" y="5924846"/>
                  <a:pt x="2333749" y="5910872"/>
                </a:cubicBezTo>
                <a:cubicBezTo>
                  <a:pt x="2343065" y="5896896"/>
                  <a:pt x="2347724" y="5889909"/>
                  <a:pt x="2347724" y="5889909"/>
                </a:cubicBezTo>
                <a:cubicBezTo>
                  <a:pt x="2338408" y="5880594"/>
                  <a:pt x="2333749" y="5878263"/>
                  <a:pt x="2333749" y="5882923"/>
                </a:cubicBezTo>
                <a:cubicBezTo>
                  <a:pt x="2333749" y="5887580"/>
                  <a:pt x="2329092" y="5889909"/>
                  <a:pt x="2319775" y="5889909"/>
                </a:cubicBezTo>
                <a:cubicBezTo>
                  <a:pt x="2310459" y="5899225"/>
                  <a:pt x="2305802" y="5908543"/>
                  <a:pt x="2305802" y="5917858"/>
                </a:cubicBezTo>
                <a:cubicBezTo>
                  <a:pt x="2305802" y="5927174"/>
                  <a:pt x="2301142" y="5934162"/>
                  <a:pt x="2291825" y="5938820"/>
                </a:cubicBezTo>
                <a:cubicBezTo>
                  <a:pt x="2282509" y="5943479"/>
                  <a:pt x="2280181" y="5950467"/>
                  <a:pt x="2284838" y="5959783"/>
                </a:cubicBezTo>
                <a:cubicBezTo>
                  <a:pt x="2289497" y="5969098"/>
                  <a:pt x="2287169" y="5980745"/>
                  <a:pt x="2277852" y="5994719"/>
                </a:cubicBezTo>
                <a:cubicBezTo>
                  <a:pt x="2268536" y="6008692"/>
                  <a:pt x="2245245" y="6015680"/>
                  <a:pt x="2207980" y="6015680"/>
                </a:cubicBezTo>
                <a:cubicBezTo>
                  <a:pt x="2180030" y="6024997"/>
                  <a:pt x="2161397" y="6034313"/>
                  <a:pt x="2152081" y="6043630"/>
                </a:cubicBezTo>
                <a:cubicBezTo>
                  <a:pt x="2133447" y="6062263"/>
                  <a:pt x="2124131" y="6071579"/>
                  <a:pt x="2124131" y="6071579"/>
                </a:cubicBezTo>
                <a:lnTo>
                  <a:pt x="2124131" y="6085553"/>
                </a:lnTo>
                <a:cubicBezTo>
                  <a:pt x="2114815" y="6094869"/>
                  <a:pt x="2114815" y="6099528"/>
                  <a:pt x="2124131" y="6099528"/>
                </a:cubicBezTo>
                <a:cubicBezTo>
                  <a:pt x="2133447" y="6099528"/>
                  <a:pt x="2138107" y="6101857"/>
                  <a:pt x="2138107" y="6106514"/>
                </a:cubicBezTo>
                <a:cubicBezTo>
                  <a:pt x="2138107" y="6111174"/>
                  <a:pt x="2133447" y="6113502"/>
                  <a:pt x="2124131" y="6113502"/>
                </a:cubicBezTo>
                <a:lnTo>
                  <a:pt x="2110157" y="6113502"/>
                </a:lnTo>
                <a:cubicBezTo>
                  <a:pt x="2110157" y="6104186"/>
                  <a:pt x="2105500" y="6104186"/>
                  <a:pt x="2096184" y="6113502"/>
                </a:cubicBezTo>
                <a:cubicBezTo>
                  <a:pt x="2086865" y="6122819"/>
                  <a:pt x="2086865" y="6127476"/>
                  <a:pt x="2096184" y="6127476"/>
                </a:cubicBezTo>
                <a:lnTo>
                  <a:pt x="2082207" y="6127476"/>
                </a:lnTo>
                <a:cubicBezTo>
                  <a:pt x="2082207" y="6127476"/>
                  <a:pt x="2075221" y="6134464"/>
                  <a:pt x="2061246" y="6148438"/>
                </a:cubicBezTo>
                <a:cubicBezTo>
                  <a:pt x="2047272" y="6162413"/>
                  <a:pt x="2040285" y="6174058"/>
                  <a:pt x="2040285" y="6183375"/>
                </a:cubicBezTo>
                <a:lnTo>
                  <a:pt x="2026311" y="6197349"/>
                </a:lnTo>
                <a:cubicBezTo>
                  <a:pt x="2026311" y="6206665"/>
                  <a:pt x="2010006" y="6225298"/>
                  <a:pt x="1977400" y="6253248"/>
                </a:cubicBezTo>
                <a:cubicBezTo>
                  <a:pt x="1944790" y="6281197"/>
                  <a:pt x="1926158" y="6295171"/>
                  <a:pt x="1921500" y="6295171"/>
                </a:cubicBezTo>
                <a:cubicBezTo>
                  <a:pt x="1916844" y="6295171"/>
                  <a:pt x="1923829" y="6285856"/>
                  <a:pt x="1942462" y="6267221"/>
                </a:cubicBezTo>
                <a:lnTo>
                  <a:pt x="1956436" y="6253248"/>
                </a:lnTo>
                <a:cubicBezTo>
                  <a:pt x="1956436" y="6243931"/>
                  <a:pt x="1965755" y="6229957"/>
                  <a:pt x="1984386" y="6211324"/>
                </a:cubicBezTo>
                <a:cubicBezTo>
                  <a:pt x="1993702" y="6202008"/>
                  <a:pt x="1998361" y="6192691"/>
                  <a:pt x="1998361" y="6183375"/>
                </a:cubicBezTo>
                <a:cubicBezTo>
                  <a:pt x="1989045" y="6192691"/>
                  <a:pt x="1979728" y="6199677"/>
                  <a:pt x="1970411" y="6204337"/>
                </a:cubicBezTo>
                <a:cubicBezTo>
                  <a:pt x="1961095" y="6208996"/>
                  <a:pt x="1956436" y="6211324"/>
                  <a:pt x="1956436" y="6211324"/>
                </a:cubicBezTo>
                <a:cubicBezTo>
                  <a:pt x="1947121" y="6220641"/>
                  <a:pt x="1944790" y="6227627"/>
                  <a:pt x="1949450" y="6232286"/>
                </a:cubicBezTo>
                <a:cubicBezTo>
                  <a:pt x="1954108" y="6236945"/>
                  <a:pt x="1951779" y="6241603"/>
                  <a:pt x="1942462" y="6246260"/>
                </a:cubicBezTo>
                <a:cubicBezTo>
                  <a:pt x="1933145" y="6250919"/>
                  <a:pt x="1923829" y="6250919"/>
                  <a:pt x="1914513" y="6246260"/>
                </a:cubicBezTo>
                <a:cubicBezTo>
                  <a:pt x="1905197" y="6241603"/>
                  <a:pt x="1900539" y="6234615"/>
                  <a:pt x="1900539" y="6225298"/>
                </a:cubicBezTo>
                <a:cubicBezTo>
                  <a:pt x="1900539" y="6215982"/>
                  <a:pt x="1905197" y="6211324"/>
                  <a:pt x="1914513" y="6211324"/>
                </a:cubicBezTo>
                <a:lnTo>
                  <a:pt x="1928489" y="6197349"/>
                </a:lnTo>
                <a:lnTo>
                  <a:pt x="1914513" y="6197349"/>
                </a:lnTo>
                <a:cubicBezTo>
                  <a:pt x="1905197" y="6206665"/>
                  <a:pt x="1898210" y="6211324"/>
                  <a:pt x="1893551" y="6211324"/>
                </a:cubicBezTo>
                <a:cubicBezTo>
                  <a:pt x="1888894" y="6211324"/>
                  <a:pt x="1886565" y="6211324"/>
                  <a:pt x="1886565" y="6211324"/>
                </a:cubicBezTo>
                <a:cubicBezTo>
                  <a:pt x="1877249" y="6211324"/>
                  <a:pt x="1872590" y="6218312"/>
                  <a:pt x="1872590" y="6232286"/>
                </a:cubicBezTo>
                <a:cubicBezTo>
                  <a:pt x="1872590" y="6246260"/>
                  <a:pt x="1872590" y="6253248"/>
                  <a:pt x="1872590" y="6253248"/>
                </a:cubicBezTo>
                <a:lnTo>
                  <a:pt x="1886565" y="6267221"/>
                </a:lnTo>
                <a:cubicBezTo>
                  <a:pt x="1877249" y="6276538"/>
                  <a:pt x="1877249" y="6281197"/>
                  <a:pt x="1886565" y="6281197"/>
                </a:cubicBezTo>
                <a:cubicBezTo>
                  <a:pt x="1895882" y="6281197"/>
                  <a:pt x="1900539" y="6281197"/>
                  <a:pt x="1900539" y="6281197"/>
                </a:cubicBezTo>
                <a:cubicBezTo>
                  <a:pt x="1900539" y="6281197"/>
                  <a:pt x="1895882" y="6285856"/>
                  <a:pt x="1886565" y="6295171"/>
                </a:cubicBezTo>
                <a:lnTo>
                  <a:pt x="1872590" y="6281197"/>
                </a:lnTo>
                <a:cubicBezTo>
                  <a:pt x="1872590" y="6281197"/>
                  <a:pt x="1867932" y="6276538"/>
                  <a:pt x="1858615" y="6267221"/>
                </a:cubicBezTo>
                <a:lnTo>
                  <a:pt x="1830667" y="6281197"/>
                </a:lnTo>
                <a:cubicBezTo>
                  <a:pt x="1812034" y="6299830"/>
                  <a:pt x="1798059" y="6309147"/>
                  <a:pt x="1788741" y="6309147"/>
                </a:cubicBezTo>
                <a:cubicBezTo>
                  <a:pt x="1779427" y="6309147"/>
                  <a:pt x="1774768" y="6311475"/>
                  <a:pt x="1774768" y="6316133"/>
                </a:cubicBezTo>
                <a:cubicBezTo>
                  <a:pt x="1774768" y="6320792"/>
                  <a:pt x="1770110" y="6325449"/>
                  <a:pt x="1760793" y="6330108"/>
                </a:cubicBezTo>
                <a:cubicBezTo>
                  <a:pt x="1751477" y="6334765"/>
                  <a:pt x="1746818" y="6332437"/>
                  <a:pt x="1746818" y="6323120"/>
                </a:cubicBezTo>
                <a:lnTo>
                  <a:pt x="1760793" y="6295171"/>
                </a:lnTo>
                <a:cubicBezTo>
                  <a:pt x="1788741" y="6313804"/>
                  <a:pt x="1802717" y="6299830"/>
                  <a:pt x="1802717" y="6253248"/>
                </a:cubicBezTo>
                <a:lnTo>
                  <a:pt x="1816690" y="6239274"/>
                </a:lnTo>
                <a:lnTo>
                  <a:pt x="1802717" y="6239274"/>
                </a:lnTo>
                <a:lnTo>
                  <a:pt x="1802717" y="6225298"/>
                </a:lnTo>
                <a:cubicBezTo>
                  <a:pt x="1812034" y="6225298"/>
                  <a:pt x="1823679" y="6218312"/>
                  <a:pt x="1837654" y="6204337"/>
                </a:cubicBezTo>
                <a:cubicBezTo>
                  <a:pt x="1851628" y="6190363"/>
                  <a:pt x="1858615" y="6178716"/>
                  <a:pt x="1858615" y="6169401"/>
                </a:cubicBezTo>
                <a:cubicBezTo>
                  <a:pt x="1858615" y="6160085"/>
                  <a:pt x="1863273" y="6155426"/>
                  <a:pt x="1872590" y="6155426"/>
                </a:cubicBezTo>
                <a:lnTo>
                  <a:pt x="1900539" y="6127476"/>
                </a:lnTo>
                <a:cubicBezTo>
                  <a:pt x="1900539" y="6127476"/>
                  <a:pt x="1900539" y="6122819"/>
                  <a:pt x="1900539" y="6113502"/>
                </a:cubicBezTo>
                <a:cubicBezTo>
                  <a:pt x="1909855" y="6122819"/>
                  <a:pt x="1916844" y="6122819"/>
                  <a:pt x="1921500" y="6113502"/>
                </a:cubicBezTo>
                <a:cubicBezTo>
                  <a:pt x="1926158" y="6104186"/>
                  <a:pt x="1933145" y="6090212"/>
                  <a:pt x="1942462" y="6071579"/>
                </a:cubicBezTo>
                <a:cubicBezTo>
                  <a:pt x="1951779" y="6052946"/>
                  <a:pt x="1961095" y="6038970"/>
                  <a:pt x="1970411" y="6029656"/>
                </a:cubicBezTo>
                <a:lnTo>
                  <a:pt x="1956436" y="6029656"/>
                </a:lnTo>
                <a:cubicBezTo>
                  <a:pt x="1947121" y="6038970"/>
                  <a:pt x="1940134" y="6041301"/>
                  <a:pt x="1935475" y="6036642"/>
                </a:cubicBezTo>
                <a:cubicBezTo>
                  <a:pt x="1930817" y="6031984"/>
                  <a:pt x="1928489" y="6034313"/>
                  <a:pt x="1928489" y="6043630"/>
                </a:cubicBezTo>
                <a:lnTo>
                  <a:pt x="1928489" y="6057603"/>
                </a:lnTo>
                <a:cubicBezTo>
                  <a:pt x="1919172" y="6048289"/>
                  <a:pt x="1914513" y="6043630"/>
                  <a:pt x="1914513" y="6043630"/>
                </a:cubicBezTo>
                <a:cubicBezTo>
                  <a:pt x="1914513" y="6043630"/>
                  <a:pt x="1914513" y="6038970"/>
                  <a:pt x="1914513" y="6029656"/>
                </a:cubicBezTo>
                <a:cubicBezTo>
                  <a:pt x="1933145" y="5973757"/>
                  <a:pt x="1951779" y="5945807"/>
                  <a:pt x="1970411" y="5945807"/>
                </a:cubicBezTo>
                <a:cubicBezTo>
                  <a:pt x="1979728" y="5945807"/>
                  <a:pt x="1989045" y="5941148"/>
                  <a:pt x="1998361" y="5931834"/>
                </a:cubicBezTo>
                <a:cubicBezTo>
                  <a:pt x="2007678" y="5922517"/>
                  <a:pt x="2012335" y="5917858"/>
                  <a:pt x="2012335" y="5917858"/>
                </a:cubicBezTo>
                <a:lnTo>
                  <a:pt x="2012335" y="5903884"/>
                </a:lnTo>
                <a:cubicBezTo>
                  <a:pt x="2021651" y="5894568"/>
                  <a:pt x="2026311" y="5889909"/>
                  <a:pt x="2026311" y="5889909"/>
                </a:cubicBezTo>
                <a:cubicBezTo>
                  <a:pt x="2026311" y="5880594"/>
                  <a:pt x="2028639" y="5873606"/>
                  <a:pt x="2033296" y="5868947"/>
                </a:cubicBezTo>
                <a:cubicBezTo>
                  <a:pt x="2037956" y="5864290"/>
                  <a:pt x="2040285" y="5857302"/>
                  <a:pt x="2040285" y="5847985"/>
                </a:cubicBezTo>
                <a:cubicBezTo>
                  <a:pt x="2058917" y="5838671"/>
                  <a:pt x="2068234" y="5834012"/>
                  <a:pt x="2068234" y="5834012"/>
                </a:cubicBezTo>
                <a:cubicBezTo>
                  <a:pt x="2068234" y="5824695"/>
                  <a:pt x="2079879" y="5808391"/>
                  <a:pt x="2103170" y="5785100"/>
                </a:cubicBezTo>
                <a:cubicBezTo>
                  <a:pt x="2126462" y="5761810"/>
                  <a:pt x="2142763" y="5750163"/>
                  <a:pt x="2152081" y="5750163"/>
                </a:cubicBezTo>
                <a:cubicBezTo>
                  <a:pt x="2152081" y="5750163"/>
                  <a:pt x="2152081" y="5747834"/>
                  <a:pt x="2152081" y="5743177"/>
                </a:cubicBezTo>
                <a:cubicBezTo>
                  <a:pt x="2152081" y="5738518"/>
                  <a:pt x="2156740" y="5726873"/>
                  <a:pt x="2166056" y="5708240"/>
                </a:cubicBezTo>
                <a:lnTo>
                  <a:pt x="2180030" y="5708240"/>
                </a:lnTo>
                <a:lnTo>
                  <a:pt x="2194003" y="5708240"/>
                </a:lnTo>
                <a:cubicBezTo>
                  <a:pt x="2203320" y="5708240"/>
                  <a:pt x="2205651" y="5705911"/>
                  <a:pt x="2200992" y="5701252"/>
                </a:cubicBezTo>
                <a:cubicBezTo>
                  <a:pt x="2196334" y="5696595"/>
                  <a:pt x="2191674" y="5687278"/>
                  <a:pt x="2187018" y="5673305"/>
                </a:cubicBezTo>
                <a:cubicBezTo>
                  <a:pt x="2182358" y="5659329"/>
                  <a:pt x="2184687" y="5657000"/>
                  <a:pt x="2194003" y="5666317"/>
                </a:cubicBezTo>
                <a:lnTo>
                  <a:pt x="2207980" y="5652343"/>
                </a:lnTo>
                <a:cubicBezTo>
                  <a:pt x="2198663" y="5643026"/>
                  <a:pt x="2198663" y="5638367"/>
                  <a:pt x="2207980" y="5638367"/>
                </a:cubicBezTo>
                <a:cubicBezTo>
                  <a:pt x="2217296" y="5638367"/>
                  <a:pt x="2221953" y="5643026"/>
                  <a:pt x="2221953" y="5652343"/>
                </a:cubicBezTo>
                <a:cubicBezTo>
                  <a:pt x="2221953" y="5661657"/>
                  <a:pt x="2226612" y="5663988"/>
                  <a:pt x="2235928" y="5659329"/>
                </a:cubicBezTo>
                <a:cubicBezTo>
                  <a:pt x="2245245" y="5654672"/>
                  <a:pt x="2254559" y="5647684"/>
                  <a:pt x="2263877" y="5638367"/>
                </a:cubicBezTo>
                <a:lnTo>
                  <a:pt x="2263877" y="5624393"/>
                </a:lnTo>
                <a:cubicBezTo>
                  <a:pt x="2254559" y="5624393"/>
                  <a:pt x="2249903" y="5624393"/>
                  <a:pt x="2249903" y="5624393"/>
                </a:cubicBezTo>
                <a:cubicBezTo>
                  <a:pt x="2249903" y="5596444"/>
                  <a:pt x="2259219" y="5587127"/>
                  <a:pt x="2277852" y="5596444"/>
                </a:cubicBezTo>
                <a:cubicBezTo>
                  <a:pt x="2287169" y="5596444"/>
                  <a:pt x="2298814" y="5589456"/>
                  <a:pt x="2312788" y="5575482"/>
                </a:cubicBezTo>
                <a:cubicBezTo>
                  <a:pt x="2326763" y="5561507"/>
                  <a:pt x="2333749" y="5545204"/>
                  <a:pt x="2333749" y="5526571"/>
                </a:cubicBezTo>
                <a:lnTo>
                  <a:pt x="2347724" y="5498622"/>
                </a:lnTo>
                <a:lnTo>
                  <a:pt x="2319775" y="5512598"/>
                </a:lnTo>
                <a:lnTo>
                  <a:pt x="2305802" y="5526571"/>
                </a:lnTo>
                <a:cubicBezTo>
                  <a:pt x="2277852" y="5526571"/>
                  <a:pt x="2268536" y="5535888"/>
                  <a:pt x="2277852" y="5554521"/>
                </a:cubicBezTo>
                <a:cubicBezTo>
                  <a:pt x="2277852" y="5563835"/>
                  <a:pt x="2273194" y="5568495"/>
                  <a:pt x="2263877" y="5568495"/>
                </a:cubicBezTo>
                <a:lnTo>
                  <a:pt x="2249903" y="5582470"/>
                </a:lnTo>
                <a:cubicBezTo>
                  <a:pt x="2240586" y="5582470"/>
                  <a:pt x="2235928" y="5584799"/>
                  <a:pt x="2235928" y="5589456"/>
                </a:cubicBezTo>
                <a:cubicBezTo>
                  <a:pt x="2235928" y="5594115"/>
                  <a:pt x="2231269" y="5596444"/>
                  <a:pt x="2221953" y="5596444"/>
                </a:cubicBezTo>
                <a:cubicBezTo>
                  <a:pt x="2221953" y="5596444"/>
                  <a:pt x="2214092" y="5604305"/>
                  <a:pt x="2198371" y="5620025"/>
                </a:cubicBezTo>
                <a:lnTo>
                  <a:pt x="2186019" y="5632378"/>
                </a:lnTo>
                <a:lnTo>
                  <a:pt x="2187891" y="5633128"/>
                </a:lnTo>
                <a:cubicBezTo>
                  <a:pt x="2189638" y="5634292"/>
                  <a:pt x="2191674" y="5636039"/>
                  <a:pt x="2194003" y="5638367"/>
                </a:cubicBezTo>
                <a:lnTo>
                  <a:pt x="2180030" y="5638367"/>
                </a:lnTo>
                <a:cubicBezTo>
                  <a:pt x="2152081" y="5666317"/>
                  <a:pt x="2133447" y="5675633"/>
                  <a:pt x="2124131" y="5666317"/>
                </a:cubicBezTo>
                <a:cubicBezTo>
                  <a:pt x="2124131" y="5684950"/>
                  <a:pt x="2121802" y="5694266"/>
                  <a:pt x="2117145" y="5694266"/>
                </a:cubicBezTo>
                <a:cubicBezTo>
                  <a:pt x="2112486" y="5694266"/>
                  <a:pt x="2110157" y="5698923"/>
                  <a:pt x="2110157" y="5708240"/>
                </a:cubicBezTo>
                <a:cubicBezTo>
                  <a:pt x="2110157" y="5717556"/>
                  <a:pt x="2110157" y="5722216"/>
                  <a:pt x="2110157" y="5722216"/>
                </a:cubicBezTo>
                <a:cubicBezTo>
                  <a:pt x="2110157" y="5722216"/>
                  <a:pt x="2105500" y="5726873"/>
                  <a:pt x="2096184" y="5736189"/>
                </a:cubicBezTo>
                <a:cubicBezTo>
                  <a:pt x="2086865" y="5745506"/>
                  <a:pt x="2082207" y="5750163"/>
                  <a:pt x="2082207" y="5750163"/>
                </a:cubicBezTo>
                <a:cubicBezTo>
                  <a:pt x="2082207" y="5750163"/>
                  <a:pt x="2077551" y="5750163"/>
                  <a:pt x="2068234" y="5750163"/>
                </a:cubicBezTo>
                <a:cubicBezTo>
                  <a:pt x="2068234" y="5759480"/>
                  <a:pt x="2063575" y="5768796"/>
                  <a:pt x="2054258" y="5778113"/>
                </a:cubicBezTo>
                <a:cubicBezTo>
                  <a:pt x="2044942" y="5787429"/>
                  <a:pt x="2042613" y="5796746"/>
                  <a:pt x="2047272" y="5806062"/>
                </a:cubicBezTo>
                <a:cubicBezTo>
                  <a:pt x="2051930" y="5815379"/>
                  <a:pt x="2054258" y="5820036"/>
                  <a:pt x="2054258" y="5820036"/>
                </a:cubicBezTo>
                <a:cubicBezTo>
                  <a:pt x="2035627" y="5829352"/>
                  <a:pt x="2026311" y="5829352"/>
                  <a:pt x="2026311" y="5820036"/>
                </a:cubicBezTo>
                <a:lnTo>
                  <a:pt x="2012335" y="5806062"/>
                </a:lnTo>
                <a:lnTo>
                  <a:pt x="1998361" y="5834012"/>
                </a:lnTo>
                <a:cubicBezTo>
                  <a:pt x="2007678" y="5843328"/>
                  <a:pt x="2010006" y="5850314"/>
                  <a:pt x="2005347" y="5854973"/>
                </a:cubicBezTo>
                <a:cubicBezTo>
                  <a:pt x="2000690" y="5859632"/>
                  <a:pt x="1998361" y="5857302"/>
                  <a:pt x="1998361" y="5847985"/>
                </a:cubicBezTo>
                <a:lnTo>
                  <a:pt x="1984386" y="5847985"/>
                </a:lnTo>
                <a:cubicBezTo>
                  <a:pt x="1975069" y="5857302"/>
                  <a:pt x="1970411" y="5864290"/>
                  <a:pt x="1970411" y="5868947"/>
                </a:cubicBezTo>
                <a:cubicBezTo>
                  <a:pt x="1970411" y="5873606"/>
                  <a:pt x="1965755" y="5875935"/>
                  <a:pt x="1956436" y="5875935"/>
                </a:cubicBezTo>
                <a:cubicBezTo>
                  <a:pt x="1937805" y="5875935"/>
                  <a:pt x="1928489" y="5889909"/>
                  <a:pt x="1928489" y="5917858"/>
                </a:cubicBezTo>
                <a:lnTo>
                  <a:pt x="1914513" y="5931834"/>
                </a:lnTo>
                <a:cubicBezTo>
                  <a:pt x="1914513" y="5931834"/>
                  <a:pt x="1909855" y="5934162"/>
                  <a:pt x="1900539" y="5938820"/>
                </a:cubicBezTo>
                <a:cubicBezTo>
                  <a:pt x="1891223" y="5943479"/>
                  <a:pt x="1886565" y="5950467"/>
                  <a:pt x="1886565" y="5959783"/>
                </a:cubicBezTo>
                <a:cubicBezTo>
                  <a:pt x="1886565" y="5959783"/>
                  <a:pt x="1884235" y="5962112"/>
                  <a:pt x="1879578" y="5966769"/>
                </a:cubicBezTo>
                <a:cubicBezTo>
                  <a:pt x="1874918" y="5971428"/>
                  <a:pt x="1867932" y="5978416"/>
                  <a:pt x="1858615" y="5987731"/>
                </a:cubicBezTo>
                <a:cubicBezTo>
                  <a:pt x="1849299" y="5997047"/>
                  <a:pt x="1839983" y="6006364"/>
                  <a:pt x="1830667" y="6015680"/>
                </a:cubicBezTo>
                <a:lnTo>
                  <a:pt x="1830667" y="6029656"/>
                </a:lnTo>
                <a:cubicBezTo>
                  <a:pt x="1821349" y="6029656"/>
                  <a:pt x="1807374" y="6038970"/>
                  <a:pt x="1788741" y="6057603"/>
                </a:cubicBezTo>
                <a:lnTo>
                  <a:pt x="1760793" y="6099528"/>
                </a:lnTo>
                <a:cubicBezTo>
                  <a:pt x="1751477" y="6099528"/>
                  <a:pt x="1742161" y="6106514"/>
                  <a:pt x="1732844" y="6120490"/>
                </a:cubicBezTo>
                <a:cubicBezTo>
                  <a:pt x="1723528" y="6134464"/>
                  <a:pt x="1718871" y="6141452"/>
                  <a:pt x="1718871" y="6141452"/>
                </a:cubicBezTo>
                <a:lnTo>
                  <a:pt x="1704895" y="6141452"/>
                </a:lnTo>
                <a:cubicBezTo>
                  <a:pt x="1704895" y="6132135"/>
                  <a:pt x="1702566" y="6127476"/>
                  <a:pt x="1697908" y="6127476"/>
                </a:cubicBezTo>
                <a:cubicBezTo>
                  <a:pt x="1693250" y="6127476"/>
                  <a:pt x="1690921" y="6132135"/>
                  <a:pt x="1690921" y="6141452"/>
                </a:cubicBezTo>
                <a:lnTo>
                  <a:pt x="1676945" y="6169401"/>
                </a:lnTo>
                <a:lnTo>
                  <a:pt x="1662972" y="6155426"/>
                </a:lnTo>
                <a:cubicBezTo>
                  <a:pt x="1662972" y="6155426"/>
                  <a:pt x="1662972" y="6150768"/>
                  <a:pt x="1662972" y="6141452"/>
                </a:cubicBezTo>
                <a:cubicBezTo>
                  <a:pt x="1672288" y="6141452"/>
                  <a:pt x="1676945" y="6139123"/>
                  <a:pt x="1676945" y="6134464"/>
                </a:cubicBezTo>
                <a:cubicBezTo>
                  <a:pt x="1676945" y="6129805"/>
                  <a:pt x="1672288" y="6127476"/>
                  <a:pt x="1662972" y="6127476"/>
                </a:cubicBezTo>
                <a:cubicBezTo>
                  <a:pt x="1662972" y="6127476"/>
                  <a:pt x="1662972" y="6132135"/>
                  <a:pt x="1662972" y="6141452"/>
                </a:cubicBezTo>
                <a:lnTo>
                  <a:pt x="1635022" y="6155426"/>
                </a:lnTo>
                <a:cubicBezTo>
                  <a:pt x="1625706" y="6155426"/>
                  <a:pt x="1621048" y="6150768"/>
                  <a:pt x="1621048" y="6141452"/>
                </a:cubicBezTo>
                <a:lnTo>
                  <a:pt x="1635022" y="6127476"/>
                </a:lnTo>
                <a:lnTo>
                  <a:pt x="1662972" y="6099528"/>
                </a:lnTo>
                <a:cubicBezTo>
                  <a:pt x="1681605" y="6090212"/>
                  <a:pt x="1690921" y="6087881"/>
                  <a:pt x="1690921" y="6092541"/>
                </a:cubicBezTo>
                <a:cubicBezTo>
                  <a:pt x="1690921" y="6097200"/>
                  <a:pt x="1700238" y="6094869"/>
                  <a:pt x="1718871" y="6085553"/>
                </a:cubicBezTo>
                <a:cubicBezTo>
                  <a:pt x="1718871" y="6076236"/>
                  <a:pt x="1721199" y="6069250"/>
                  <a:pt x="1725857" y="6064591"/>
                </a:cubicBezTo>
                <a:cubicBezTo>
                  <a:pt x="1730516" y="6059932"/>
                  <a:pt x="1732844" y="6055275"/>
                  <a:pt x="1732844" y="6050617"/>
                </a:cubicBezTo>
                <a:cubicBezTo>
                  <a:pt x="1732844" y="6045958"/>
                  <a:pt x="1732844" y="6041301"/>
                  <a:pt x="1732844" y="6036642"/>
                </a:cubicBezTo>
                <a:cubicBezTo>
                  <a:pt x="1732844" y="6031984"/>
                  <a:pt x="1737502" y="6029656"/>
                  <a:pt x="1746818" y="6029656"/>
                </a:cubicBezTo>
                <a:cubicBezTo>
                  <a:pt x="1756137" y="6029656"/>
                  <a:pt x="1760793" y="6027325"/>
                  <a:pt x="1760793" y="6022668"/>
                </a:cubicBezTo>
                <a:cubicBezTo>
                  <a:pt x="1760793" y="6018009"/>
                  <a:pt x="1760793" y="6011021"/>
                  <a:pt x="1760793" y="6001706"/>
                </a:cubicBezTo>
                <a:cubicBezTo>
                  <a:pt x="1760793" y="5992390"/>
                  <a:pt x="1765451" y="5987731"/>
                  <a:pt x="1774768" y="5987731"/>
                </a:cubicBezTo>
                <a:cubicBezTo>
                  <a:pt x="1774768" y="5997047"/>
                  <a:pt x="1777098" y="6004035"/>
                  <a:pt x="1781755" y="6008692"/>
                </a:cubicBezTo>
                <a:cubicBezTo>
                  <a:pt x="1786413" y="6013351"/>
                  <a:pt x="1791072" y="6011021"/>
                  <a:pt x="1795729" y="6001706"/>
                </a:cubicBezTo>
                <a:cubicBezTo>
                  <a:pt x="1800388" y="5992390"/>
                  <a:pt x="1800388" y="5980745"/>
                  <a:pt x="1795729" y="5966769"/>
                </a:cubicBezTo>
                <a:cubicBezTo>
                  <a:pt x="1791072" y="5952795"/>
                  <a:pt x="1784084" y="5945807"/>
                  <a:pt x="1774768" y="5945807"/>
                </a:cubicBezTo>
                <a:cubicBezTo>
                  <a:pt x="1756137" y="5945807"/>
                  <a:pt x="1714211" y="5983073"/>
                  <a:pt x="1648997" y="6057603"/>
                </a:cubicBezTo>
                <a:lnTo>
                  <a:pt x="1635022" y="6085553"/>
                </a:lnTo>
                <a:cubicBezTo>
                  <a:pt x="1616389" y="6104186"/>
                  <a:pt x="1604744" y="6118161"/>
                  <a:pt x="1600086" y="6127476"/>
                </a:cubicBezTo>
                <a:lnTo>
                  <a:pt x="1596274" y="6142721"/>
                </a:lnTo>
                <a:lnTo>
                  <a:pt x="1600086" y="6141452"/>
                </a:lnTo>
                <a:cubicBezTo>
                  <a:pt x="1604744" y="6141452"/>
                  <a:pt x="1609401" y="6146109"/>
                  <a:pt x="1614061" y="6155426"/>
                </a:cubicBezTo>
                <a:cubicBezTo>
                  <a:pt x="1618717" y="6164742"/>
                  <a:pt x="1616389" y="6174058"/>
                  <a:pt x="1607072" y="6183375"/>
                </a:cubicBezTo>
                <a:cubicBezTo>
                  <a:pt x="1597756" y="6192691"/>
                  <a:pt x="1593099" y="6192691"/>
                  <a:pt x="1593099" y="6183375"/>
                </a:cubicBezTo>
                <a:cubicBezTo>
                  <a:pt x="1593099" y="6183375"/>
                  <a:pt x="1597756" y="6178716"/>
                  <a:pt x="1607072" y="6169401"/>
                </a:cubicBezTo>
                <a:cubicBezTo>
                  <a:pt x="1607072" y="6169401"/>
                  <a:pt x="1602415" y="6169401"/>
                  <a:pt x="1593099" y="6169401"/>
                </a:cubicBezTo>
                <a:cubicBezTo>
                  <a:pt x="1593099" y="6164744"/>
                  <a:pt x="1593099" y="6160667"/>
                  <a:pt x="1593099" y="6157172"/>
                </a:cubicBezTo>
                <a:lnTo>
                  <a:pt x="1593099" y="6155426"/>
                </a:lnTo>
                <a:lnTo>
                  <a:pt x="1565150" y="6183375"/>
                </a:lnTo>
                <a:cubicBezTo>
                  <a:pt x="1555832" y="6183375"/>
                  <a:pt x="1551176" y="6185704"/>
                  <a:pt x="1551176" y="6190363"/>
                </a:cubicBezTo>
                <a:cubicBezTo>
                  <a:pt x="1551176" y="6195020"/>
                  <a:pt x="1548845" y="6197349"/>
                  <a:pt x="1544187" y="6197349"/>
                </a:cubicBezTo>
                <a:cubicBezTo>
                  <a:pt x="1539531" y="6197349"/>
                  <a:pt x="1537200" y="6202008"/>
                  <a:pt x="1537200" y="6211324"/>
                </a:cubicBezTo>
                <a:lnTo>
                  <a:pt x="1523226" y="6211324"/>
                </a:lnTo>
                <a:lnTo>
                  <a:pt x="1523226" y="6197349"/>
                </a:lnTo>
                <a:cubicBezTo>
                  <a:pt x="1523226" y="6197349"/>
                  <a:pt x="1520898" y="6197349"/>
                  <a:pt x="1516238" y="6197349"/>
                </a:cubicBezTo>
                <a:cubicBezTo>
                  <a:pt x="1511581" y="6197349"/>
                  <a:pt x="1506921" y="6199677"/>
                  <a:pt x="1502265" y="6204337"/>
                </a:cubicBezTo>
                <a:cubicBezTo>
                  <a:pt x="1497607" y="6208996"/>
                  <a:pt x="1499935" y="6211324"/>
                  <a:pt x="1509251" y="6211324"/>
                </a:cubicBezTo>
                <a:lnTo>
                  <a:pt x="1495276" y="6239274"/>
                </a:lnTo>
                <a:cubicBezTo>
                  <a:pt x="1476644" y="6257907"/>
                  <a:pt x="1467327" y="6267221"/>
                  <a:pt x="1467327" y="6267221"/>
                </a:cubicBezTo>
                <a:lnTo>
                  <a:pt x="1467327" y="6253248"/>
                </a:lnTo>
                <a:lnTo>
                  <a:pt x="1467327" y="6239274"/>
                </a:lnTo>
                <a:lnTo>
                  <a:pt x="1481303" y="6211324"/>
                </a:lnTo>
                <a:cubicBezTo>
                  <a:pt x="1490620" y="6192691"/>
                  <a:pt x="1495276" y="6178716"/>
                  <a:pt x="1495276" y="6169401"/>
                </a:cubicBezTo>
                <a:cubicBezTo>
                  <a:pt x="1485960" y="6178716"/>
                  <a:pt x="1476644" y="6183375"/>
                  <a:pt x="1467327" y="6183375"/>
                </a:cubicBezTo>
                <a:cubicBezTo>
                  <a:pt x="1458010" y="6183375"/>
                  <a:pt x="1455682" y="6188034"/>
                  <a:pt x="1460341" y="6197349"/>
                </a:cubicBezTo>
                <a:cubicBezTo>
                  <a:pt x="1464999" y="6206665"/>
                  <a:pt x="1464999" y="6211324"/>
                  <a:pt x="1460341" y="6211324"/>
                </a:cubicBezTo>
                <a:cubicBezTo>
                  <a:pt x="1455682" y="6211324"/>
                  <a:pt x="1448696" y="6206665"/>
                  <a:pt x="1439380" y="6197349"/>
                </a:cubicBezTo>
                <a:lnTo>
                  <a:pt x="1439380" y="6211324"/>
                </a:lnTo>
                <a:cubicBezTo>
                  <a:pt x="1439380" y="6220641"/>
                  <a:pt x="1439380" y="6227627"/>
                  <a:pt x="1439380" y="6232286"/>
                </a:cubicBezTo>
                <a:cubicBezTo>
                  <a:pt x="1439380" y="6236945"/>
                  <a:pt x="1437049" y="6239274"/>
                  <a:pt x="1432392" y="6239274"/>
                </a:cubicBezTo>
                <a:cubicBezTo>
                  <a:pt x="1427733" y="6239274"/>
                  <a:pt x="1425404" y="6239274"/>
                  <a:pt x="1425404" y="6239274"/>
                </a:cubicBezTo>
                <a:cubicBezTo>
                  <a:pt x="1425404" y="6239274"/>
                  <a:pt x="1425404" y="6234615"/>
                  <a:pt x="1425404" y="6225298"/>
                </a:cubicBezTo>
                <a:cubicBezTo>
                  <a:pt x="1416088" y="6225298"/>
                  <a:pt x="1409100" y="6225298"/>
                  <a:pt x="1404443" y="6225298"/>
                </a:cubicBezTo>
                <a:cubicBezTo>
                  <a:pt x="1399785" y="6225298"/>
                  <a:pt x="1397455" y="6220641"/>
                  <a:pt x="1397455" y="6211324"/>
                </a:cubicBezTo>
                <a:cubicBezTo>
                  <a:pt x="1397455" y="6211324"/>
                  <a:pt x="1402114" y="6206665"/>
                  <a:pt x="1411430" y="6197349"/>
                </a:cubicBezTo>
                <a:cubicBezTo>
                  <a:pt x="1420747" y="6206665"/>
                  <a:pt x="1434720" y="6202008"/>
                  <a:pt x="1453354" y="6183375"/>
                </a:cubicBezTo>
                <a:cubicBezTo>
                  <a:pt x="1453354" y="6174058"/>
                  <a:pt x="1458010" y="6164742"/>
                  <a:pt x="1467327" y="6155426"/>
                </a:cubicBezTo>
                <a:cubicBezTo>
                  <a:pt x="1476644" y="6146109"/>
                  <a:pt x="1483631" y="6141452"/>
                  <a:pt x="1488289" y="6141452"/>
                </a:cubicBezTo>
                <a:cubicBezTo>
                  <a:pt x="1492948" y="6141452"/>
                  <a:pt x="1495276" y="6141452"/>
                  <a:pt x="1495276" y="6141452"/>
                </a:cubicBezTo>
                <a:cubicBezTo>
                  <a:pt x="1504593" y="6132135"/>
                  <a:pt x="1509251" y="6127476"/>
                  <a:pt x="1509251" y="6127476"/>
                </a:cubicBezTo>
                <a:cubicBezTo>
                  <a:pt x="1518566" y="6127476"/>
                  <a:pt x="1523226" y="6129805"/>
                  <a:pt x="1523226" y="6134464"/>
                </a:cubicBezTo>
                <a:cubicBezTo>
                  <a:pt x="1523226" y="6139123"/>
                  <a:pt x="1523226" y="6141452"/>
                  <a:pt x="1523226" y="6141452"/>
                </a:cubicBezTo>
                <a:lnTo>
                  <a:pt x="1537200" y="6155426"/>
                </a:lnTo>
                <a:cubicBezTo>
                  <a:pt x="1537200" y="6164742"/>
                  <a:pt x="1537200" y="6169401"/>
                  <a:pt x="1537200" y="6169401"/>
                </a:cubicBezTo>
                <a:cubicBezTo>
                  <a:pt x="1537200" y="6169401"/>
                  <a:pt x="1539531" y="6167073"/>
                  <a:pt x="1544187" y="6162413"/>
                </a:cubicBezTo>
                <a:cubicBezTo>
                  <a:pt x="1548845" y="6157754"/>
                  <a:pt x="1555832" y="6155426"/>
                  <a:pt x="1565150" y="6155426"/>
                </a:cubicBezTo>
                <a:cubicBezTo>
                  <a:pt x="1574466" y="6136793"/>
                  <a:pt x="1576795" y="6125147"/>
                  <a:pt x="1572137" y="6120490"/>
                </a:cubicBezTo>
                <a:cubicBezTo>
                  <a:pt x="1567480" y="6115831"/>
                  <a:pt x="1579125" y="6099528"/>
                  <a:pt x="1607072" y="6071579"/>
                </a:cubicBezTo>
                <a:cubicBezTo>
                  <a:pt x="1635022" y="6043630"/>
                  <a:pt x="1648997" y="6024997"/>
                  <a:pt x="1648997" y="6015680"/>
                </a:cubicBezTo>
                <a:lnTo>
                  <a:pt x="1551176" y="6113502"/>
                </a:lnTo>
                <a:cubicBezTo>
                  <a:pt x="1541859" y="6122819"/>
                  <a:pt x="1534871" y="6127476"/>
                  <a:pt x="1530214" y="6127476"/>
                </a:cubicBezTo>
                <a:cubicBezTo>
                  <a:pt x="1525555" y="6127476"/>
                  <a:pt x="1523226" y="6127476"/>
                  <a:pt x="1523226" y="6127476"/>
                </a:cubicBezTo>
                <a:cubicBezTo>
                  <a:pt x="1513910" y="6118161"/>
                  <a:pt x="1513910" y="6113502"/>
                  <a:pt x="1523226" y="6113502"/>
                </a:cubicBezTo>
                <a:lnTo>
                  <a:pt x="1523226" y="6085553"/>
                </a:lnTo>
                <a:cubicBezTo>
                  <a:pt x="1504593" y="6066920"/>
                  <a:pt x="1504593" y="6057603"/>
                  <a:pt x="1523226" y="6057603"/>
                </a:cubicBezTo>
                <a:cubicBezTo>
                  <a:pt x="1532543" y="6057603"/>
                  <a:pt x="1537200" y="6059932"/>
                  <a:pt x="1537200" y="6064591"/>
                </a:cubicBezTo>
                <a:cubicBezTo>
                  <a:pt x="1537200" y="6069250"/>
                  <a:pt x="1537200" y="6071579"/>
                  <a:pt x="1537200" y="6071579"/>
                </a:cubicBezTo>
                <a:cubicBezTo>
                  <a:pt x="1537200" y="6080896"/>
                  <a:pt x="1539531" y="6085553"/>
                  <a:pt x="1544187" y="6085553"/>
                </a:cubicBezTo>
                <a:cubicBezTo>
                  <a:pt x="1548845" y="6085553"/>
                  <a:pt x="1551176" y="6080896"/>
                  <a:pt x="1551176" y="6071579"/>
                </a:cubicBezTo>
                <a:cubicBezTo>
                  <a:pt x="1541859" y="6024997"/>
                  <a:pt x="1555832" y="6001706"/>
                  <a:pt x="1593099" y="6001706"/>
                </a:cubicBezTo>
                <a:lnTo>
                  <a:pt x="1607072" y="5987731"/>
                </a:lnTo>
                <a:cubicBezTo>
                  <a:pt x="1597756" y="5978416"/>
                  <a:pt x="1583782" y="5983073"/>
                  <a:pt x="1565150" y="6001706"/>
                </a:cubicBezTo>
                <a:lnTo>
                  <a:pt x="1537200" y="6029656"/>
                </a:lnTo>
                <a:lnTo>
                  <a:pt x="1551176" y="6001706"/>
                </a:lnTo>
                <a:cubicBezTo>
                  <a:pt x="1560492" y="5992390"/>
                  <a:pt x="1562821" y="5985402"/>
                  <a:pt x="1558161" y="5980745"/>
                </a:cubicBezTo>
                <a:cubicBezTo>
                  <a:pt x="1553504" y="5976086"/>
                  <a:pt x="1534871" y="5992390"/>
                  <a:pt x="1502265" y="6029656"/>
                </a:cubicBezTo>
                <a:cubicBezTo>
                  <a:pt x="1469658" y="6066920"/>
                  <a:pt x="1453354" y="6080896"/>
                  <a:pt x="1453354" y="6071579"/>
                </a:cubicBezTo>
                <a:cubicBezTo>
                  <a:pt x="1444036" y="6071579"/>
                  <a:pt x="1441708" y="6066920"/>
                  <a:pt x="1446365" y="6057603"/>
                </a:cubicBezTo>
                <a:cubicBezTo>
                  <a:pt x="1451025" y="6048289"/>
                  <a:pt x="1458010" y="6038970"/>
                  <a:pt x="1467327" y="6029656"/>
                </a:cubicBezTo>
                <a:cubicBezTo>
                  <a:pt x="1476644" y="6020339"/>
                  <a:pt x="1483631" y="6012769"/>
                  <a:pt x="1488289" y="6006946"/>
                </a:cubicBezTo>
                <a:lnTo>
                  <a:pt x="1492735" y="5999165"/>
                </a:lnTo>
                <a:lnTo>
                  <a:pt x="1481303" y="5987731"/>
                </a:lnTo>
                <a:lnTo>
                  <a:pt x="1495276" y="5987731"/>
                </a:lnTo>
                <a:lnTo>
                  <a:pt x="1495276" y="5994719"/>
                </a:lnTo>
                <a:cubicBezTo>
                  <a:pt x="1495276" y="5990059"/>
                  <a:pt x="1502265" y="5985402"/>
                  <a:pt x="1516238" y="5980745"/>
                </a:cubicBezTo>
                <a:cubicBezTo>
                  <a:pt x="1530214" y="5976086"/>
                  <a:pt x="1534871" y="5971428"/>
                  <a:pt x="1530214" y="5966769"/>
                </a:cubicBezTo>
                <a:cubicBezTo>
                  <a:pt x="1525555" y="5962112"/>
                  <a:pt x="1527884" y="5959783"/>
                  <a:pt x="1537200" y="5959783"/>
                </a:cubicBezTo>
                <a:cubicBezTo>
                  <a:pt x="1546516" y="5959783"/>
                  <a:pt x="1551176" y="5959783"/>
                  <a:pt x="1551176" y="5959783"/>
                </a:cubicBezTo>
                <a:lnTo>
                  <a:pt x="1565150" y="5945807"/>
                </a:lnTo>
                <a:cubicBezTo>
                  <a:pt x="1574466" y="5945807"/>
                  <a:pt x="1576795" y="5950467"/>
                  <a:pt x="1572137" y="5959783"/>
                </a:cubicBezTo>
                <a:cubicBezTo>
                  <a:pt x="1567480" y="5969098"/>
                  <a:pt x="1567480" y="5973757"/>
                  <a:pt x="1572137" y="5973757"/>
                </a:cubicBezTo>
                <a:cubicBezTo>
                  <a:pt x="1576795" y="5973757"/>
                  <a:pt x="1583782" y="5964440"/>
                  <a:pt x="1593099" y="5945807"/>
                </a:cubicBezTo>
                <a:lnTo>
                  <a:pt x="1607072" y="5931834"/>
                </a:lnTo>
                <a:cubicBezTo>
                  <a:pt x="1588441" y="5941148"/>
                  <a:pt x="1576795" y="5943479"/>
                  <a:pt x="1572137" y="5938820"/>
                </a:cubicBezTo>
                <a:cubicBezTo>
                  <a:pt x="1567480" y="5934162"/>
                  <a:pt x="1569807" y="5927174"/>
                  <a:pt x="1579125" y="5917858"/>
                </a:cubicBezTo>
                <a:cubicBezTo>
                  <a:pt x="1579125" y="5908543"/>
                  <a:pt x="1583782" y="5903884"/>
                  <a:pt x="1593099" y="5903884"/>
                </a:cubicBezTo>
                <a:cubicBezTo>
                  <a:pt x="1593099" y="5903884"/>
                  <a:pt x="1597756" y="5899225"/>
                  <a:pt x="1607072" y="5889909"/>
                </a:cubicBezTo>
                <a:cubicBezTo>
                  <a:pt x="1616389" y="5880594"/>
                  <a:pt x="1616389" y="5875935"/>
                  <a:pt x="1607072" y="5875935"/>
                </a:cubicBezTo>
                <a:lnTo>
                  <a:pt x="1621048" y="5861961"/>
                </a:lnTo>
                <a:cubicBezTo>
                  <a:pt x="1639681" y="5861961"/>
                  <a:pt x="1648997" y="5857302"/>
                  <a:pt x="1648997" y="5847985"/>
                </a:cubicBezTo>
                <a:cubicBezTo>
                  <a:pt x="1648997" y="5838671"/>
                  <a:pt x="1639681" y="5834012"/>
                  <a:pt x="1621048" y="5834012"/>
                </a:cubicBezTo>
                <a:lnTo>
                  <a:pt x="1607072" y="5847985"/>
                </a:lnTo>
                <a:lnTo>
                  <a:pt x="1607072" y="5861961"/>
                </a:lnTo>
                <a:lnTo>
                  <a:pt x="1579125" y="5875935"/>
                </a:lnTo>
                <a:lnTo>
                  <a:pt x="1565150" y="5875935"/>
                </a:lnTo>
                <a:lnTo>
                  <a:pt x="1551176" y="5861961"/>
                </a:lnTo>
                <a:lnTo>
                  <a:pt x="1467327" y="5917858"/>
                </a:lnTo>
                <a:cubicBezTo>
                  <a:pt x="1458010" y="5927174"/>
                  <a:pt x="1455682" y="5936491"/>
                  <a:pt x="1460341" y="5945807"/>
                </a:cubicBezTo>
                <a:cubicBezTo>
                  <a:pt x="1464999" y="5955124"/>
                  <a:pt x="1458010" y="5959783"/>
                  <a:pt x="1439380" y="5959783"/>
                </a:cubicBezTo>
                <a:lnTo>
                  <a:pt x="1397455" y="6015680"/>
                </a:lnTo>
                <a:cubicBezTo>
                  <a:pt x="1388138" y="6015680"/>
                  <a:pt x="1376493" y="6024997"/>
                  <a:pt x="1362519" y="6043630"/>
                </a:cubicBezTo>
                <a:cubicBezTo>
                  <a:pt x="1348544" y="6062263"/>
                  <a:pt x="1334569" y="6080896"/>
                  <a:pt x="1320596" y="6099528"/>
                </a:cubicBezTo>
                <a:cubicBezTo>
                  <a:pt x="1306620" y="6118161"/>
                  <a:pt x="1297304" y="6127476"/>
                  <a:pt x="1292647" y="6127476"/>
                </a:cubicBezTo>
                <a:cubicBezTo>
                  <a:pt x="1287987" y="6127476"/>
                  <a:pt x="1281001" y="6132135"/>
                  <a:pt x="1271684" y="6141452"/>
                </a:cubicBezTo>
                <a:cubicBezTo>
                  <a:pt x="1262368" y="6150768"/>
                  <a:pt x="1260038" y="6157754"/>
                  <a:pt x="1264697" y="6162413"/>
                </a:cubicBezTo>
                <a:cubicBezTo>
                  <a:pt x="1269354" y="6167073"/>
                  <a:pt x="1267026" y="6169401"/>
                  <a:pt x="1257709" y="6169401"/>
                </a:cubicBezTo>
                <a:cubicBezTo>
                  <a:pt x="1248393" y="6169401"/>
                  <a:pt x="1243736" y="6174058"/>
                  <a:pt x="1243736" y="6183375"/>
                </a:cubicBezTo>
                <a:cubicBezTo>
                  <a:pt x="1243736" y="6192691"/>
                  <a:pt x="1241407" y="6197349"/>
                  <a:pt x="1236748" y="6197349"/>
                </a:cubicBezTo>
                <a:cubicBezTo>
                  <a:pt x="1232090" y="6197349"/>
                  <a:pt x="1220443" y="6197349"/>
                  <a:pt x="1201812" y="6197349"/>
                </a:cubicBezTo>
                <a:cubicBezTo>
                  <a:pt x="1201812" y="6188034"/>
                  <a:pt x="1204141" y="6183375"/>
                  <a:pt x="1208798" y="6183375"/>
                </a:cubicBezTo>
                <a:cubicBezTo>
                  <a:pt x="1213457" y="6183375"/>
                  <a:pt x="1215786" y="6178716"/>
                  <a:pt x="1215786" y="6169401"/>
                </a:cubicBezTo>
                <a:cubicBezTo>
                  <a:pt x="1206470" y="6169401"/>
                  <a:pt x="1206470" y="6164742"/>
                  <a:pt x="1215786" y="6155426"/>
                </a:cubicBezTo>
                <a:lnTo>
                  <a:pt x="1201812" y="6155426"/>
                </a:lnTo>
                <a:cubicBezTo>
                  <a:pt x="1201812" y="6155426"/>
                  <a:pt x="1199482" y="6157754"/>
                  <a:pt x="1194824" y="6162413"/>
                </a:cubicBezTo>
                <a:cubicBezTo>
                  <a:pt x="1190165" y="6167073"/>
                  <a:pt x="1187837" y="6169401"/>
                  <a:pt x="1187837" y="6169401"/>
                </a:cubicBezTo>
                <a:lnTo>
                  <a:pt x="1173862" y="6169401"/>
                </a:lnTo>
                <a:cubicBezTo>
                  <a:pt x="1164546" y="6169401"/>
                  <a:pt x="1159887" y="6169401"/>
                  <a:pt x="1159887" y="6169401"/>
                </a:cubicBezTo>
                <a:cubicBezTo>
                  <a:pt x="1159887" y="6178716"/>
                  <a:pt x="1159887" y="6183375"/>
                  <a:pt x="1159887" y="6183375"/>
                </a:cubicBezTo>
                <a:lnTo>
                  <a:pt x="1159887" y="6197349"/>
                </a:lnTo>
                <a:lnTo>
                  <a:pt x="1131937" y="6211324"/>
                </a:lnTo>
                <a:cubicBezTo>
                  <a:pt x="1131937" y="6211324"/>
                  <a:pt x="1131937" y="6215982"/>
                  <a:pt x="1131937" y="6225298"/>
                </a:cubicBezTo>
                <a:lnTo>
                  <a:pt x="1103990" y="6225298"/>
                </a:lnTo>
                <a:lnTo>
                  <a:pt x="1090014" y="6239274"/>
                </a:lnTo>
                <a:cubicBezTo>
                  <a:pt x="1080697" y="6239274"/>
                  <a:pt x="1076041" y="6241603"/>
                  <a:pt x="1076041" y="6246260"/>
                </a:cubicBezTo>
                <a:cubicBezTo>
                  <a:pt x="1076041" y="6250919"/>
                  <a:pt x="1073711" y="6255576"/>
                  <a:pt x="1069052" y="6260235"/>
                </a:cubicBezTo>
                <a:cubicBezTo>
                  <a:pt x="1064396" y="6264893"/>
                  <a:pt x="1062065" y="6267221"/>
                  <a:pt x="1062065" y="6267221"/>
                </a:cubicBezTo>
                <a:cubicBezTo>
                  <a:pt x="1052749" y="6267221"/>
                  <a:pt x="1048091" y="6267221"/>
                  <a:pt x="1048091" y="6267221"/>
                </a:cubicBezTo>
                <a:lnTo>
                  <a:pt x="1062065" y="6281197"/>
                </a:lnTo>
                <a:cubicBezTo>
                  <a:pt x="1071381" y="6290514"/>
                  <a:pt x="1071381" y="6297500"/>
                  <a:pt x="1062065" y="6302159"/>
                </a:cubicBezTo>
                <a:cubicBezTo>
                  <a:pt x="1052749" y="6306818"/>
                  <a:pt x="1043431" y="6309147"/>
                  <a:pt x="1034117" y="6309147"/>
                </a:cubicBezTo>
                <a:cubicBezTo>
                  <a:pt x="1034117" y="6309147"/>
                  <a:pt x="1034117" y="6311475"/>
                  <a:pt x="1034117" y="6316133"/>
                </a:cubicBezTo>
                <a:cubicBezTo>
                  <a:pt x="1034117" y="6320792"/>
                  <a:pt x="1034117" y="6323120"/>
                  <a:pt x="1034117" y="6323120"/>
                </a:cubicBezTo>
                <a:cubicBezTo>
                  <a:pt x="1024800" y="6332437"/>
                  <a:pt x="1017813" y="6334765"/>
                  <a:pt x="1013155" y="6330108"/>
                </a:cubicBezTo>
                <a:cubicBezTo>
                  <a:pt x="1008496" y="6325449"/>
                  <a:pt x="999180" y="6327780"/>
                  <a:pt x="985206" y="6337094"/>
                </a:cubicBezTo>
                <a:cubicBezTo>
                  <a:pt x="971230" y="6346411"/>
                  <a:pt x="964245" y="6360386"/>
                  <a:pt x="964245" y="6379019"/>
                </a:cubicBezTo>
                <a:cubicBezTo>
                  <a:pt x="964245" y="6388334"/>
                  <a:pt x="964245" y="6392993"/>
                  <a:pt x="964245" y="6392993"/>
                </a:cubicBezTo>
                <a:cubicBezTo>
                  <a:pt x="964245" y="6392993"/>
                  <a:pt x="959585" y="6392993"/>
                  <a:pt x="950269" y="6392993"/>
                </a:cubicBezTo>
                <a:cubicBezTo>
                  <a:pt x="931636" y="6392993"/>
                  <a:pt x="931636" y="6402310"/>
                  <a:pt x="950269" y="6420942"/>
                </a:cubicBezTo>
                <a:cubicBezTo>
                  <a:pt x="959585" y="6430259"/>
                  <a:pt x="968901" y="6425602"/>
                  <a:pt x="978218" y="6406969"/>
                </a:cubicBezTo>
                <a:cubicBezTo>
                  <a:pt x="978218" y="6406969"/>
                  <a:pt x="982875" y="6406969"/>
                  <a:pt x="992192" y="6406969"/>
                </a:cubicBezTo>
                <a:lnTo>
                  <a:pt x="978218" y="6434916"/>
                </a:lnTo>
                <a:cubicBezTo>
                  <a:pt x="968901" y="6444233"/>
                  <a:pt x="961914" y="6448892"/>
                  <a:pt x="957257" y="6448892"/>
                </a:cubicBezTo>
                <a:cubicBezTo>
                  <a:pt x="952600" y="6448892"/>
                  <a:pt x="945612" y="6444233"/>
                  <a:pt x="936295" y="6434916"/>
                </a:cubicBezTo>
                <a:cubicBezTo>
                  <a:pt x="926979" y="6425602"/>
                  <a:pt x="917662" y="6425602"/>
                  <a:pt x="908345" y="6434916"/>
                </a:cubicBezTo>
                <a:lnTo>
                  <a:pt x="908345" y="6420942"/>
                </a:lnTo>
                <a:cubicBezTo>
                  <a:pt x="917662" y="6411626"/>
                  <a:pt x="919990" y="6404638"/>
                  <a:pt x="915334" y="6399981"/>
                </a:cubicBezTo>
                <a:cubicBezTo>
                  <a:pt x="910674" y="6395322"/>
                  <a:pt x="917662" y="6383677"/>
                  <a:pt x="936295" y="6365044"/>
                </a:cubicBezTo>
                <a:cubicBezTo>
                  <a:pt x="954928" y="6346411"/>
                  <a:pt x="964245" y="6337094"/>
                  <a:pt x="964245" y="6337094"/>
                </a:cubicBezTo>
                <a:lnTo>
                  <a:pt x="936295" y="6337094"/>
                </a:lnTo>
                <a:cubicBezTo>
                  <a:pt x="926979" y="6337094"/>
                  <a:pt x="922320" y="6337094"/>
                  <a:pt x="922320" y="6337094"/>
                </a:cubicBezTo>
                <a:cubicBezTo>
                  <a:pt x="931636" y="6346411"/>
                  <a:pt x="926979" y="6355729"/>
                  <a:pt x="908345" y="6365044"/>
                </a:cubicBezTo>
                <a:lnTo>
                  <a:pt x="894372" y="6392993"/>
                </a:lnTo>
                <a:lnTo>
                  <a:pt x="894372" y="6420942"/>
                </a:lnTo>
                <a:cubicBezTo>
                  <a:pt x="885056" y="6430259"/>
                  <a:pt x="880396" y="6437245"/>
                  <a:pt x="880396" y="6441904"/>
                </a:cubicBezTo>
                <a:cubicBezTo>
                  <a:pt x="880396" y="6446563"/>
                  <a:pt x="875737" y="6448892"/>
                  <a:pt x="866423" y="6448892"/>
                </a:cubicBezTo>
                <a:cubicBezTo>
                  <a:pt x="857106" y="6448892"/>
                  <a:pt x="852447" y="6453549"/>
                  <a:pt x="852447" y="6462866"/>
                </a:cubicBezTo>
                <a:lnTo>
                  <a:pt x="852447" y="6476841"/>
                </a:lnTo>
                <a:cubicBezTo>
                  <a:pt x="861763" y="6486158"/>
                  <a:pt x="861763" y="6490815"/>
                  <a:pt x="852447" y="6490815"/>
                </a:cubicBezTo>
                <a:cubicBezTo>
                  <a:pt x="824497" y="6490815"/>
                  <a:pt x="810523" y="6495474"/>
                  <a:pt x="810523" y="6504789"/>
                </a:cubicBezTo>
                <a:cubicBezTo>
                  <a:pt x="810523" y="6514107"/>
                  <a:pt x="812852" y="6518765"/>
                  <a:pt x="817511" y="6518765"/>
                </a:cubicBezTo>
                <a:cubicBezTo>
                  <a:pt x="822169" y="6518765"/>
                  <a:pt x="824497" y="6523422"/>
                  <a:pt x="824497" y="6532738"/>
                </a:cubicBezTo>
                <a:lnTo>
                  <a:pt x="768600" y="6532738"/>
                </a:lnTo>
                <a:lnTo>
                  <a:pt x="754627" y="6546714"/>
                </a:lnTo>
                <a:cubicBezTo>
                  <a:pt x="745310" y="6556031"/>
                  <a:pt x="740651" y="6563018"/>
                  <a:pt x="740651" y="6567676"/>
                </a:cubicBezTo>
                <a:cubicBezTo>
                  <a:pt x="740651" y="6572333"/>
                  <a:pt x="738322" y="6574662"/>
                  <a:pt x="733663" y="6574662"/>
                </a:cubicBezTo>
                <a:cubicBezTo>
                  <a:pt x="729006" y="6574662"/>
                  <a:pt x="726677" y="6579321"/>
                  <a:pt x="726677" y="6588637"/>
                </a:cubicBezTo>
                <a:cubicBezTo>
                  <a:pt x="726677" y="6588637"/>
                  <a:pt x="726677" y="6593295"/>
                  <a:pt x="726677" y="6602611"/>
                </a:cubicBezTo>
                <a:lnTo>
                  <a:pt x="726677" y="6616587"/>
                </a:lnTo>
                <a:cubicBezTo>
                  <a:pt x="735992" y="6607270"/>
                  <a:pt x="740651" y="6607270"/>
                  <a:pt x="740651" y="6616587"/>
                </a:cubicBezTo>
                <a:cubicBezTo>
                  <a:pt x="740651" y="6625903"/>
                  <a:pt x="745310" y="6630560"/>
                  <a:pt x="754627" y="6630560"/>
                </a:cubicBezTo>
                <a:cubicBezTo>
                  <a:pt x="763941" y="6621244"/>
                  <a:pt x="768600" y="6616587"/>
                  <a:pt x="768600" y="6616587"/>
                </a:cubicBezTo>
                <a:cubicBezTo>
                  <a:pt x="768600" y="6607270"/>
                  <a:pt x="770929" y="6597954"/>
                  <a:pt x="775588" y="6588637"/>
                </a:cubicBezTo>
                <a:cubicBezTo>
                  <a:pt x="780246" y="6579321"/>
                  <a:pt x="782574" y="6574662"/>
                  <a:pt x="782574" y="6574662"/>
                </a:cubicBezTo>
                <a:cubicBezTo>
                  <a:pt x="801207" y="6583980"/>
                  <a:pt x="801207" y="6593295"/>
                  <a:pt x="782574" y="6602611"/>
                </a:cubicBezTo>
                <a:cubicBezTo>
                  <a:pt x="782574" y="6611929"/>
                  <a:pt x="782574" y="6618915"/>
                  <a:pt x="782574" y="6623572"/>
                </a:cubicBezTo>
                <a:cubicBezTo>
                  <a:pt x="782574" y="6628232"/>
                  <a:pt x="782574" y="6635219"/>
                  <a:pt x="782574" y="6644534"/>
                </a:cubicBezTo>
                <a:cubicBezTo>
                  <a:pt x="782574" y="6663167"/>
                  <a:pt x="773258" y="6679471"/>
                  <a:pt x="754627" y="6693445"/>
                </a:cubicBezTo>
                <a:cubicBezTo>
                  <a:pt x="735992" y="6707421"/>
                  <a:pt x="724347" y="6709749"/>
                  <a:pt x="719689" y="6700433"/>
                </a:cubicBezTo>
                <a:cubicBezTo>
                  <a:pt x="715032" y="6691117"/>
                  <a:pt x="712702" y="6686459"/>
                  <a:pt x="712702" y="6686459"/>
                </a:cubicBezTo>
                <a:cubicBezTo>
                  <a:pt x="712702" y="6677143"/>
                  <a:pt x="717361" y="6672484"/>
                  <a:pt x="726677" y="6672484"/>
                </a:cubicBezTo>
                <a:cubicBezTo>
                  <a:pt x="735992" y="6681802"/>
                  <a:pt x="745310" y="6681802"/>
                  <a:pt x="754627" y="6672484"/>
                </a:cubicBezTo>
                <a:cubicBezTo>
                  <a:pt x="754627" y="6672484"/>
                  <a:pt x="756955" y="6670155"/>
                  <a:pt x="761613" y="6665498"/>
                </a:cubicBezTo>
                <a:cubicBezTo>
                  <a:pt x="766272" y="6660838"/>
                  <a:pt x="763941" y="6653852"/>
                  <a:pt x="754627" y="6644534"/>
                </a:cubicBezTo>
                <a:cubicBezTo>
                  <a:pt x="754627" y="6644534"/>
                  <a:pt x="749967" y="6649193"/>
                  <a:pt x="740651" y="6658510"/>
                </a:cubicBezTo>
                <a:lnTo>
                  <a:pt x="726677" y="6658510"/>
                </a:lnTo>
                <a:cubicBezTo>
                  <a:pt x="708044" y="6658510"/>
                  <a:pt x="703385" y="6653852"/>
                  <a:pt x="712702" y="6644534"/>
                </a:cubicBezTo>
                <a:cubicBezTo>
                  <a:pt x="722018" y="6635219"/>
                  <a:pt x="724347" y="6628232"/>
                  <a:pt x="719689" y="6623572"/>
                </a:cubicBezTo>
                <a:cubicBezTo>
                  <a:pt x="715032" y="6618915"/>
                  <a:pt x="708044" y="6616587"/>
                  <a:pt x="698727" y="6616587"/>
                </a:cubicBezTo>
                <a:lnTo>
                  <a:pt x="670778" y="6630560"/>
                </a:lnTo>
                <a:cubicBezTo>
                  <a:pt x="670778" y="6630560"/>
                  <a:pt x="666121" y="6635219"/>
                  <a:pt x="656804" y="6644534"/>
                </a:cubicBezTo>
                <a:lnTo>
                  <a:pt x="628855" y="6658510"/>
                </a:lnTo>
                <a:cubicBezTo>
                  <a:pt x="628855" y="6649193"/>
                  <a:pt x="628855" y="6644534"/>
                  <a:pt x="628855" y="6644534"/>
                </a:cubicBezTo>
                <a:cubicBezTo>
                  <a:pt x="628855" y="6644534"/>
                  <a:pt x="631184" y="6644534"/>
                  <a:pt x="635842" y="6644534"/>
                </a:cubicBezTo>
                <a:cubicBezTo>
                  <a:pt x="640500" y="6644534"/>
                  <a:pt x="652145" y="6635219"/>
                  <a:pt x="670778" y="6616587"/>
                </a:cubicBezTo>
                <a:cubicBezTo>
                  <a:pt x="689411" y="6597954"/>
                  <a:pt x="705716" y="6579321"/>
                  <a:pt x="719689" y="6560688"/>
                </a:cubicBezTo>
                <a:cubicBezTo>
                  <a:pt x="733663" y="6542055"/>
                  <a:pt x="740651" y="6530410"/>
                  <a:pt x="740651" y="6525751"/>
                </a:cubicBezTo>
                <a:cubicBezTo>
                  <a:pt x="740651" y="6521093"/>
                  <a:pt x="735992" y="6523422"/>
                  <a:pt x="726677" y="6532738"/>
                </a:cubicBezTo>
                <a:lnTo>
                  <a:pt x="726677" y="6504789"/>
                </a:lnTo>
                <a:lnTo>
                  <a:pt x="754627" y="6504789"/>
                </a:lnTo>
                <a:cubicBezTo>
                  <a:pt x="754627" y="6495474"/>
                  <a:pt x="754627" y="6490815"/>
                  <a:pt x="754627" y="6490815"/>
                </a:cubicBezTo>
                <a:lnTo>
                  <a:pt x="824497" y="6462866"/>
                </a:lnTo>
                <a:cubicBezTo>
                  <a:pt x="824497" y="6444233"/>
                  <a:pt x="810523" y="6444233"/>
                  <a:pt x="782574" y="6462866"/>
                </a:cubicBezTo>
                <a:cubicBezTo>
                  <a:pt x="773258" y="6481499"/>
                  <a:pt x="763941" y="6486158"/>
                  <a:pt x="754627" y="6476841"/>
                </a:cubicBezTo>
                <a:cubicBezTo>
                  <a:pt x="754627" y="6486158"/>
                  <a:pt x="752296" y="6490815"/>
                  <a:pt x="747638" y="6490815"/>
                </a:cubicBezTo>
                <a:cubicBezTo>
                  <a:pt x="742980" y="6490815"/>
                  <a:pt x="735992" y="6486158"/>
                  <a:pt x="726677" y="6476841"/>
                </a:cubicBezTo>
                <a:lnTo>
                  <a:pt x="768600" y="6462866"/>
                </a:lnTo>
                <a:lnTo>
                  <a:pt x="782574" y="6448892"/>
                </a:lnTo>
                <a:cubicBezTo>
                  <a:pt x="773258" y="6448892"/>
                  <a:pt x="770929" y="6444233"/>
                  <a:pt x="775588" y="6434916"/>
                </a:cubicBezTo>
                <a:cubicBezTo>
                  <a:pt x="780246" y="6425602"/>
                  <a:pt x="782574" y="6416283"/>
                  <a:pt x="782574" y="6406969"/>
                </a:cubicBezTo>
                <a:lnTo>
                  <a:pt x="796549" y="6392993"/>
                </a:lnTo>
                <a:cubicBezTo>
                  <a:pt x="796549" y="6392993"/>
                  <a:pt x="798878" y="6395322"/>
                  <a:pt x="803536" y="6399981"/>
                </a:cubicBezTo>
                <a:cubicBezTo>
                  <a:pt x="808194" y="6404638"/>
                  <a:pt x="815183" y="6406969"/>
                  <a:pt x="824497" y="6406969"/>
                </a:cubicBezTo>
                <a:cubicBezTo>
                  <a:pt x="833816" y="6406969"/>
                  <a:pt x="840802" y="6404638"/>
                  <a:pt x="845461" y="6399981"/>
                </a:cubicBezTo>
                <a:cubicBezTo>
                  <a:pt x="850118" y="6395322"/>
                  <a:pt x="852447" y="6388334"/>
                  <a:pt x="852447" y="6379019"/>
                </a:cubicBezTo>
                <a:cubicBezTo>
                  <a:pt x="852447" y="6369703"/>
                  <a:pt x="847789" y="6365044"/>
                  <a:pt x="838473" y="6365044"/>
                </a:cubicBezTo>
                <a:lnTo>
                  <a:pt x="852447" y="6337094"/>
                </a:lnTo>
                <a:cubicBezTo>
                  <a:pt x="861763" y="6327780"/>
                  <a:pt x="861763" y="6318461"/>
                  <a:pt x="852447" y="6309147"/>
                </a:cubicBezTo>
                <a:lnTo>
                  <a:pt x="866423" y="6309147"/>
                </a:lnTo>
                <a:cubicBezTo>
                  <a:pt x="875737" y="6309147"/>
                  <a:pt x="880396" y="6304487"/>
                  <a:pt x="880396" y="6295171"/>
                </a:cubicBezTo>
                <a:cubicBezTo>
                  <a:pt x="880396" y="6285856"/>
                  <a:pt x="882724" y="6281197"/>
                  <a:pt x="887384" y="6281197"/>
                </a:cubicBezTo>
                <a:cubicBezTo>
                  <a:pt x="892041" y="6281197"/>
                  <a:pt x="899029" y="6285856"/>
                  <a:pt x="908345" y="6295171"/>
                </a:cubicBezTo>
                <a:cubicBezTo>
                  <a:pt x="917662" y="6304487"/>
                  <a:pt x="931636" y="6309147"/>
                  <a:pt x="950269" y="6309147"/>
                </a:cubicBezTo>
                <a:cubicBezTo>
                  <a:pt x="959585" y="6318461"/>
                  <a:pt x="968901" y="6318461"/>
                  <a:pt x="978218" y="6309147"/>
                </a:cubicBezTo>
                <a:cubicBezTo>
                  <a:pt x="978218" y="6299830"/>
                  <a:pt x="978218" y="6292842"/>
                  <a:pt x="978218" y="6288185"/>
                </a:cubicBezTo>
                <a:cubicBezTo>
                  <a:pt x="978218" y="6283526"/>
                  <a:pt x="982875" y="6276538"/>
                  <a:pt x="992192" y="6267221"/>
                </a:cubicBezTo>
                <a:lnTo>
                  <a:pt x="964245" y="6267221"/>
                </a:lnTo>
                <a:lnTo>
                  <a:pt x="964245" y="6239274"/>
                </a:lnTo>
                <a:cubicBezTo>
                  <a:pt x="964245" y="6229957"/>
                  <a:pt x="964245" y="6225298"/>
                  <a:pt x="964245" y="6225298"/>
                </a:cubicBezTo>
                <a:cubicBezTo>
                  <a:pt x="973561" y="6225298"/>
                  <a:pt x="978218" y="6227627"/>
                  <a:pt x="978218" y="6232286"/>
                </a:cubicBezTo>
                <a:cubicBezTo>
                  <a:pt x="978218" y="6236945"/>
                  <a:pt x="978218" y="6239274"/>
                  <a:pt x="978218" y="6239274"/>
                </a:cubicBezTo>
                <a:cubicBezTo>
                  <a:pt x="987535" y="6229957"/>
                  <a:pt x="996851" y="6222970"/>
                  <a:pt x="1006168" y="6218312"/>
                </a:cubicBezTo>
                <a:cubicBezTo>
                  <a:pt x="1015484" y="6213653"/>
                  <a:pt x="1013155" y="6208996"/>
                  <a:pt x="999180" y="6204337"/>
                </a:cubicBezTo>
                <a:cubicBezTo>
                  <a:pt x="985206" y="6199677"/>
                  <a:pt x="982875" y="6192691"/>
                  <a:pt x="992192" y="6183375"/>
                </a:cubicBezTo>
                <a:lnTo>
                  <a:pt x="1006168" y="6183375"/>
                </a:lnTo>
                <a:cubicBezTo>
                  <a:pt x="1006168" y="6174058"/>
                  <a:pt x="1010825" y="6169401"/>
                  <a:pt x="1020141" y="6169401"/>
                </a:cubicBezTo>
                <a:cubicBezTo>
                  <a:pt x="1029458" y="6169401"/>
                  <a:pt x="1038775" y="6171730"/>
                  <a:pt x="1048091" y="6176387"/>
                </a:cubicBezTo>
                <a:cubicBezTo>
                  <a:pt x="1057408" y="6181046"/>
                  <a:pt x="1062065" y="6178716"/>
                  <a:pt x="1062065" y="6169401"/>
                </a:cubicBezTo>
                <a:cubicBezTo>
                  <a:pt x="1062065" y="6141452"/>
                  <a:pt x="1085357" y="6122819"/>
                  <a:pt x="1131937" y="6113502"/>
                </a:cubicBezTo>
                <a:cubicBezTo>
                  <a:pt x="1150571" y="6113502"/>
                  <a:pt x="1169203" y="6104186"/>
                  <a:pt x="1187837" y="6085553"/>
                </a:cubicBezTo>
                <a:lnTo>
                  <a:pt x="1173862" y="6071579"/>
                </a:lnTo>
                <a:cubicBezTo>
                  <a:pt x="1164546" y="6090212"/>
                  <a:pt x="1155230" y="6099528"/>
                  <a:pt x="1145913" y="6099528"/>
                </a:cubicBezTo>
                <a:cubicBezTo>
                  <a:pt x="1136597" y="6099528"/>
                  <a:pt x="1131937" y="6104186"/>
                  <a:pt x="1131937" y="6113502"/>
                </a:cubicBezTo>
                <a:lnTo>
                  <a:pt x="1103990" y="6099528"/>
                </a:lnTo>
                <a:cubicBezTo>
                  <a:pt x="1103990" y="6090212"/>
                  <a:pt x="1106319" y="6085553"/>
                  <a:pt x="1110976" y="6085553"/>
                </a:cubicBezTo>
                <a:cubicBezTo>
                  <a:pt x="1115635" y="6085553"/>
                  <a:pt x="1122621" y="6085553"/>
                  <a:pt x="1131937" y="6085553"/>
                </a:cubicBezTo>
                <a:cubicBezTo>
                  <a:pt x="1150571" y="6085553"/>
                  <a:pt x="1164546" y="6076236"/>
                  <a:pt x="1173862" y="6057603"/>
                </a:cubicBezTo>
                <a:lnTo>
                  <a:pt x="1187837" y="6029656"/>
                </a:lnTo>
                <a:lnTo>
                  <a:pt x="1201812" y="6015680"/>
                </a:lnTo>
                <a:lnTo>
                  <a:pt x="1215786" y="6001706"/>
                </a:lnTo>
                <a:cubicBezTo>
                  <a:pt x="1206470" y="5992390"/>
                  <a:pt x="1206470" y="5987731"/>
                  <a:pt x="1215786" y="5987731"/>
                </a:cubicBezTo>
                <a:cubicBezTo>
                  <a:pt x="1215786" y="5978416"/>
                  <a:pt x="1220443" y="5978416"/>
                  <a:pt x="1229760" y="5987731"/>
                </a:cubicBezTo>
                <a:cubicBezTo>
                  <a:pt x="1229760" y="5978416"/>
                  <a:pt x="1229760" y="5973757"/>
                  <a:pt x="1229760" y="5973757"/>
                </a:cubicBezTo>
                <a:cubicBezTo>
                  <a:pt x="1229760" y="5964440"/>
                  <a:pt x="1234418" y="5959783"/>
                  <a:pt x="1243736" y="5959783"/>
                </a:cubicBezTo>
                <a:cubicBezTo>
                  <a:pt x="1253052" y="5959783"/>
                  <a:pt x="1257709" y="5955124"/>
                  <a:pt x="1257709" y="5945807"/>
                </a:cubicBezTo>
                <a:cubicBezTo>
                  <a:pt x="1257709" y="5936491"/>
                  <a:pt x="1253052" y="5934162"/>
                  <a:pt x="1243736" y="5938820"/>
                </a:cubicBezTo>
                <a:cubicBezTo>
                  <a:pt x="1234418" y="5943479"/>
                  <a:pt x="1229760" y="5941148"/>
                  <a:pt x="1229760" y="5931834"/>
                </a:cubicBezTo>
                <a:cubicBezTo>
                  <a:pt x="1229760" y="5922517"/>
                  <a:pt x="1234418" y="5917858"/>
                  <a:pt x="1243736" y="5917858"/>
                </a:cubicBezTo>
                <a:cubicBezTo>
                  <a:pt x="1243736" y="5917858"/>
                  <a:pt x="1243736" y="5913201"/>
                  <a:pt x="1243736" y="5903884"/>
                </a:cubicBezTo>
                <a:cubicBezTo>
                  <a:pt x="1253052" y="5894568"/>
                  <a:pt x="1262368" y="5889909"/>
                  <a:pt x="1271684" y="5889909"/>
                </a:cubicBezTo>
                <a:cubicBezTo>
                  <a:pt x="1271684" y="5889909"/>
                  <a:pt x="1274013" y="5887580"/>
                  <a:pt x="1278671" y="5882923"/>
                </a:cubicBezTo>
                <a:cubicBezTo>
                  <a:pt x="1283329" y="5878263"/>
                  <a:pt x="1285658" y="5875935"/>
                  <a:pt x="1285658" y="5875935"/>
                </a:cubicBezTo>
                <a:cubicBezTo>
                  <a:pt x="1285658" y="5866618"/>
                  <a:pt x="1285658" y="5861961"/>
                  <a:pt x="1285658" y="5861961"/>
                </a:cubicBezTo>
                <a:cubicBezTo>
                  <a:pt x="1294975" y="5861961"/>
                  <a:pt x="1299633" y="5861961"/>
                  <a:pt x="1299633" y="5861961"/>
                </a:cubicBezTo>
                <a:cubicBezTo>
                  <a:pt x="1299633" y="5861961"/>
                  <a:pt x="1299633" y="5857302"/>
                  <a:pt x="1299633" y="5847985"/>
                </a:cubicBezTo>
                <a:lnTo>
                  <a:pt x="1271684" y="5861961"/>
                </a:lnTo>
                <a:lnTo>
                  <a:pt x="1271684" y="5834012"/>
                </a:lnTo>
                <a:cubicBezTo>
                  <a:pt x="1290316" y="5806062"/>
                  <a:pt x="1299633" y="5792088"/>
                  <a:pt x="1299633" y="5792088"/>
                </a:cubicBezTo>
                <a:cubicBezTo>
                  <a:pt x="1299633" y="5764139"/>
                  <a:pt x="1313608" y="5750163"/>
                  <a:pt x="1341555" y="5750163"/>
                </a:cubicBezTo>
                <a:cubicBezTo>
                  <a:pt x="1350874" y="5750163"/>
                  <a:pt x="1355531" y="5743177"/>
                  <a:pt x="1355531" y="5729202"/>
                </a:cubicBezTo>
                <a:cubicBezTo>
                  <a:pt x="1355531" y="5715228"/>
                  <a:pt x="1353203" y="5708240"/>
                  <a:pt x="1348544" y="5708240"/>
                </a:cubicBezTo>
                <a:cubicBezTo>
                  <a:pt x="1343886" y="5708240"/>
                  <a:pt x="1334569" y="5710569"/>
                  <a:pt x="1320596" y="5715228"/>
                </a:cubicBezTo>
                <a:cubicBezTo>
                  <a:pt x="1306620" y="5719887"/>
                  <a:pt x="1299633" y="5731530"/>
                  <a:pt x="1299633" y="5750163"/>
                </a:cubicBezTo>
                <a:lnTo>
                  <a:pt x="1285658" y="5764139"/>
                </a:lnTo>
                <a:cubicBezTo>
                  <a:pt x="1276342" y="5764139"/>
                  <a:pt x="1271684" y="5768796"/>
                  <a:pt x="1271684" y="5778113"/>
                </a:cubicBezTo>
                <a:lnTo>
                  <a:pt x="1257709" y="5792088"/>
                </a:lnTo>
                <a:lnTo>
                  <a:pt x="1229760" y="5820036"/>
                </a:lnTo>
                <a:cubicBezTo>
                  <a:pt x="1229760" y="5820036"/>
                  <a:pt x="1222773" y="5824695"/>
                  <a:pt x="1208798" y="5834012"/>
                </a:cubicBezTo>
                <a:cubicBezTo>
                  <a:pt x="1194824" y="5843328"/>
                  <a:pt x="1187837" y="5852644"/>
                  <a:pt x="1187837" y="5861961"/>
                </a:cubicBezTo>
                <a:cubicBezTo>
                  <a:pt x="1187837" y="5871276"/>
                  <a:pt x="1183179" y="5871276"/>
                  <a:pt x="1173862" y="5861961"/>
                </a:cubicBezTo>
                <a:cubicBezTo>
                  <a:pt x="1164546" y="5871276"/>
                  <a:pt x="1150571" y="5885251"/>
                  <a:pt x="1131937" y="5903884"/>
                </a:cubicBezTo>
                <a:lnTo>
                  <a:pt x="1117964" y="5917858"/>
                </a:lnTo>
                <a:lnTo>
                  <a:pt x="1103990" y="5917858"/>
                </a:lnTo>
                <a:cubicBezTo>
                  <a:pt x="1094674" y="5917858"/>
                  <a:pt x="1087686" y="5917858"/>
                  <a:pt x="1083026" y="5917858"/>
                </a:cubicBezTo>
                <a:cubicBezTo>
                  <a:pt x="1078369" y="5917858"/>
                  <a:pt x="1076041" y="5913201"/>
                  <a:pt x="1076041" y="5903884"/>
                </a:cubicBezTo>
                <a:lnTo>
                  <a:pt x="1048091" y="5903884"/>
                </a:lnTo>
                <a:cubicBezTo>
                  <a:pt x="1038775" y="5913201"/>
                  <a:pt x="1034117" y="5924846"/>
                  <a:pt x="1034117" y="5938820"/>
                </a:cubicBezTo>
                <a:cubicBezTo>
                  <a:pt x="1034117" y="5952795"/>
                  <a:pt x="1034117" y="5964440"/>
                  <a:pt x="1034117" y="5973757"/>
                </a:cubicBezTo>
                <a:lnTo>
                  <a:pt x="1048091" y="5987731"/>
                </a:lnTo>
                <a:cubicBezTo>
                  <a:pt x="1038775" y="5987731"/>
                  <a:pt x="1034117" y="5992390"/>
                  <a:pt x="1034117" y="6001706"/>
                </a:cubicBezTo>
                <a:cubicBezTo>
                  <a:pt x="1034117" y="6011021"/>
                  <a:pt x="1034117" y="6015680"/>
                  <a:pt x="1034117" y="6015680"/>
                </a:cubicBezTo>
                <a:cubicBezTo>
                  <a:pt x="1034117" y="6015680"/>
                  <a:pt x="1031786" y="6015680"/>
                  <a:pt x="1027130" y="6015680"/>
                </a:cubicBezTo>
                <a:cubicBezTo>
                  <a:pt x="1022470" y="6015680"/>
                  <a:pt x="1020141" y="6020339"/>
                  <a:pt x="1020141" y="6029656"/>
                </a:cubicBezTo>
                <a:cubicBezTo>
                  <a:pt x="1020141" y="6029656"/>
                  <a:pt x="1015484" y="6027325"/>
                  <a:pt x="1006168" y="6022668"/>
                </a:cubicBezTo>
                <a:cubicBezTo>
                  <a:pt x="1003839" y="6021504"/>
                  <a:pt x="1001800" y="6021066"/>
                  <a:pt x="1000053" y="6021357"/>
                </a:cubicBezTo>
                <a:lnTo>
                  <a:pt x="998921" y="6022150"/>
                </a:lnTo>
                <a:lnTo>
                  <a:pt x="1003548" y="6016991"/>
                </a:lnTo>
                <a:cubicBezTo>
                  <a:pt x="1012280" y="6005637"/>
                  <a:pt x="1013155" y="5998211"/>
                  <a:pt x="1006168" y="5994719"/>
                </a:cubicBezTo>
                <a:cubicBezTo>
                  <a:pt x="996851" y="5990059"/>
                  <a:pt x="992192" y="5987731"/>
                  <a:pt x="992192" y="5987731"/>
                </a:cubicBezTo>
                <a:cubicBezTo>
                  <a:pt x="992192" y="5997047"/>
                  <a:pt x="992192" y="6001706"/>
                  <a:pt x="992192" y="6001706"/>
                </a:cubicBezTo>
                <a:cubicBezTo>
                  <a:pt x="964245" y="6001706"/>
                  <a:pt x="950269" y="6015680"/>
                  <a:pt x="950269" y="6043630"/>
                </a:cubicBezTo>
                <a:cubicBezTo>
                  <a:pt x="959585" y="6043630"/>
                  <a:pt x="973561" y="6038970"/>
                  <a:pt x="992192" y="6029656"/>
                </a:cubicBezTo>
                <a:lnTo>
                  <a:pt x="994904" y="6026630"/>
                </a:lnTo>
                <a:lnTo>
                  <a:pt x="993066" y="6031838"/>
                </a:lnTo>
                <a:cubicBezTo>
                  <a:pt x="992483" y="6035040"/>
                  <a:pt x="992192" y="6038970"/>
                  <a:pt x="992192" y="6043630"/>
                </a:cubicBezTo>
                <a:lnTo>
                  <a:pt x="978218" y="6071579"/>
                </a:lnTo>
                <a:lnTo>
                  <a:pt x="964245" y="6085553"/>
                </a:lnTo>
                <a:lnTo>
                  <a:pt x="936295" y="6099528"/>
                </a:lnTo>
                <a:lnTo>
                  <a:pt x="922320" y="6085553"/>
                </a:lnTo>
                <a:lnTo>
                  <a:pt x="894372" y="6085553"/>
                </a:lnTo>
                <a:cubicBezTo>
                  <a:pt x="894372" y="6085553"/>
                  <a:pt x="892041" y="6087881"/>
                  <a:pt x="887384" y="6092541"/>
                </a:cubicBezTo>
                <a:cubicBezTo>
                  <a:pt x="882724" y="6097200"/>
                  <a:pt x="880396" y="6104186"/>
                  <a:pt x="880396" y="6113502"/>
                </a:cubicBezTo>
                <a:lnTo>
                  <a:pt x="894372" y="6127476"/>
                </a:lnTo>
                <a:cubicBezTo>
                  <a:pt x="894372" y="6118161"/>
                  <a:pt x="899029" y="6115831"/>
                  <a:pt x="908345" y="6120490"/>
                </a:cubicBezTo>
                <a:cubicBezTo>
                  <a:pt x="917662" y="6125147"/>
                  <a:pt x="917662" y="6132135"/>
                  <a:pt x="908345" y="6141452"/>
                </a:cubicBezTo>
                <a:cubicBezTo>
                  <a:pt x="908345" y="6150768"/>
                  <a:pt x="903687" y="6155426"/>
                  <a:pt x="894372" y="6155426"/>
                </a:cubicBezTo>
                <a:cubicBezTo>
                  <a:pt x="885056" y="6155426"/>
                  <a:pt x="873410" y="6162413"/>
                  <a:pt x="859434" y="6176387"/>
                </a:cubicBezTo>
                <a:cubicBezTo>
                  <a:pt x="845461" y="6190363"/>
                  <a:pt x="838473" y="6202008"/>
                  <a:pt x="838473" y="6211324"/>
                </a:cubicBezTo>
                <a:cubicBezTo>
                  <a:pt x="838473" y="6220641"/>
                  <a:pt x="836144" y="6227627"/>
                  <a:pt x="831485" y="6232286"/>
                </a:cubicBezTo>
                <a:cubicBezTo>
                  <a:pt x="826828" y="6236945"/>
                  <a:pt x="819840" y="6239274"/>
                  <a:pt x="810523" y="6239274"/>
                </a:cubicBezTo>
                <a:lnTo>
                  <a:pt x="796549" y="6253248"/>
                </a:lnTo>
                <a:cubicBezTo>
                  <a:pt x="796549" y="6262564"/>
                  <a:pt x="791891" y="6267221"/>
                  <a:pt x="782574" y="6267221"/>
                </a:cubicBezTo>
                <a:cubicBezTo>
                  <a:pt x="782574" y="6267221"/>
                  <a:pt x="780246" y="6269550"/>
                  <a:pt x="775588" y="6274209"/>
                </a:cubicBezTo>
                <a:cubicBezTo>
                  <a:pt x="770929" y="6278868"/>
                  <a:pt x="770929" y="6283526"/>
                  <a:pt x="775588" y="6288185"/>
                </a:cubicBezTo>
                <a:cubicBezTo>
                  <a:pt x="780246" y="6292842"/>
                  <a:pt x="782574" y="6297500"/>
                  <a:pt x="782574" y="6302159"/>
                </a:cubicBezTo>
                <a:cubicBezTo>
                  <a:pt x="782574" y="6306818"/>
                  <a:pt x="780246" y="6306818"/>
                  <a:pt x="775588" y="6302159"/>
                </a:cubicBezTo>
                <a:cubicBezTo>
                  <a:pt x="770929" y="6297500"/>
                  <a:pt x="763941" y="6297500"/>
                  <a:pt x="754627" y="6302159"/>
                </a:cubicBezTo>
                <a:cubicBezTo>
                  <a:pt x="745310" y="6306818"/>
                  <a:pt x="740651" y="6304487"/>
                  <a:pt x="740651" y="6295171"/>
                </a:cubicBezTo>
                <a:lnTo>
                  <a:pt x="726677" y="6281197"/>
                </a:lnTo>
                <a:cubicBezTo>
                  <a:pt x="726677" y="6281197"/>
                  <a:pt x="724347" y="6285856"/>
                  <a:pt x="719689" y="6295171"/>
                </a:cubicBezTo>
                <a:cubicBezTo>
                  <a:pt x="715032" y="6304487"/>
                  <a:pt x="715032" y="6311475"/>
                  <a:pt x="719689" y="6316133"/>
                </a:cubicBezTo>
                <a:cubicBezTo>
                  <a:pt x="724347" y="6320792"/>
                  <a:pt x="726677" y="6323120"/>
                  <a:pt x="726677" y="6323120"/>
                </a:cubicBezTo>
                <a:cubicBezTo>
                  <a:pt x="726677" y="6323120"/>
                  <a:pt x="719689" y="6320792"/>
                  <a:pt x="705716" y="6316133"/>
                </a:cubicBezTo>
                <a:cubicBezTo>
                  <a:pt x="691740" y="6311475"/>
                  <a:pt x="684752" y="6304487"/>
                  <a:pt x="684752" y="6295171"/>
                </a:cubicBezTo>
                <a:lnTo>
                  <a:pt x="656804" y="6309147"/>
                </a:lnTo>
                <a:cubicBezTo>
                  <a:pt x="647487" y="6318461"/>
                  <a:pt x="638171" y="6323120"/>
                  <a:pt x="628855" y="6323120"/>
                </a:cubicBezTo>
                <a:lnTo>
                  <a:pt x="614879" y="6295171"/>
                </a:lnTo>
                <a:cubicBezTo>
                  <a:pt x="614879" y="6304487"/>
                  <a:pt x="610221" y="6313804"/>
                  <a:pt x="600906" y="6323120"/>
                </a:cubicBezTo>
                <a:lnTo>
                  <a:pt x="600906" y="6351070"/>
                </a:lnTo>
                <a:cubicBezTo>
                  <a:pt x="600906" y="6351070"/>
                  <a:pt x="605565" y="6348741"/>
                  <a:pt x="614879" y="6344082"/>
                </a:cubicBezTo>
                <a:cubicBezTo>
                  <a:pt x="624196" y="6339425"/>
                  <a:pt x="628855" y="6341753"/>
                  <a:pt x="628855" y="6351070"/>
                </a:cubicBezTo>
                <a:cubicBezTo>
                  <a:pt x="628855" y="6360386"/>
                  <a:pt x="624196" y="6365044"/>
                  <a:pt x="614879" y="6365044"/>
                </a:cubicBezTo>
                <a:cubicBezTo>
                  <a:pt x="605565" y="6365044"/>
                  <a:pt x="605565" y="6369703"/>
                  <a:pt x="614879" y="6379019"/>
                </a:cubicBezTo>
                <a:cubicBezTo>
                  <a:pt x="614879" y="6379019"/>
                  <a:pt x="612551" y="6381348"/>
                  <a:pt x="607893" y="6386005"/>
                </a:cubicBezTo>
                <a:cubicBezTo>
                  <a:pt x="603234" y="6390664"/>
                  <a:pt x="596248" y="6392993"/>
                  <a:pt x="586931" y="6392993"/>
                </a:cubicBezTo>
                <a:cubicBezTo>
                  <a:pt x="577615" y="6402310"/>
                  <a:pt x="572956" y="6411626"/>
                  <a:pt x="572956" y="6420942"/>
                </a:cubicBezTo>
                <a:lnTo>
                  <a:pt x="558982" y="6448892"/>
                </a:lnTo>
                <a:lnTo>
                  <a:pt x="558982" y="6462866"/>
                </a:lnTo>
                <a:cubicBezTo>
                  <a:pt x="558982" y="6462866"/>
                  <a:pt x="563640" y="6458207"/>
                  <a:pt x="572956" y="6448892"/>
                </a:cubicBezTo>
                <a:lnTo>
                  <a:pt x="614879" y="6420942"/>
                </a:lnTo>
                <a:lnTo>
                  <a:pt x="614879" y="6434916"/>
                </a:lnTo>
                <a:cubicBezTo>
                  <a:pt x="614879" y="6444233"/>
                  <a:pt x="619539" y="6444233"/>
                  <a:pt x="628855" y="6434916"/>
                </a:cubicBezTo>
                <a:cubicBezTo>
                  <a:pt x="638171" y="6434916"/>
                  <a:pt x="642829" y="6437245"/>
                  <a:pt x="642829" y="6441904"/>
                </a:cubicBezTo>
                <a:cubicBezTo>
                  <a:pt x="642829" y="6446563"/>
                  <a:pt x="642829" y="6448892"/>
                  <a:pt x="642829" y="6448892"/>
                </a:cubicBezTo>
                <a:cubicBezTo>
                  <a:pt x="652145" y="6458207"/>
                  <a:pt x="656804" y="6462866"/>
                  <a:pt x="656804" y="6462866"/>
                </a:cubicBezTo>
                <a:cubicBezTo>
                  <a:pt x="628855" y="6472182"/>
                  <a:pt x="614879" y="6476841"/>
                  <a:pt x="614879" y="6476841"/>
                </a:cubicBezTo>
                <a:cubicBezTo>
                  <a:pt x="614879" y="6467525"/>
                  <a:pt x="614879" y="6460537"/>
                  <a:pt x="614879" y="6455878"/>
                </a:cubicBezTo>
                <a:cubicBezTo>
                  <a:pt x="614879" y="6451221"/>
                  <a:pt x="605565" y="6448892"/>
                  <a:pt x="586931" y="6448892"/>
                </a:cubicBezTo>
                <a:lnTo>
                  <a:pt x="572956" y="6476841"/>
                </a:lnTo>
                <a:cubicBezTo>
                  <a:pt x="572956" y="6495474"/>
                  <a:pt x="568299" y="6504789"/>
                  <a:pt x="558982" y="6504789"/>
                </a:cubicBezTo>
                <a:lnTo>
                  <a:pt x="545009" y="6504789"/>
                </a:lnTo>
                <a:lnTo>
                  <a:pt x="503083" y="6518765"/>
                </a:lnTo>
                <a:cubicBezTo>
                  <a:pt x="493766" y="6528081"/>
                  <a:pt x="486780" y="6528081"/>
                  <a:pt x="482122" y="6518765"/>
                </a:cubicBezTo>
                <a:cubicBezTo>
                  <a:pt x="477463" y="6509448"/>
                  <a:pt x="479793" y="6500132"/>
                  <a:pt x="489110" y="6490815"/>
                </a:cubicBezTo>
                <a:cubicBezTo>
                  <a:pt x="489110" y="6490815"/>
                  <a:pt x="493766" y="6486158"/>
                  <a:pt x="503083" y="6476841"/>
                </a:cubicBezTo>
                <a:cubicBezTo>
                  <a:pt x="503083" y="6467525"/>
                  <a:pt x="507743" y="6462866"/>
                  <a:pt x="517057" y="6462866"/>
                </a:cubicBezTo>
                <a:lnTo>
                  <a:pt x="517057" y="6448892"/>
                </a:lnTo>
                <a:lnTo>
                  <a:pt x="503083" y="6448892"/>
                </a:lnTo>
                <a:cubicBezTo>
                  <a:pt x="493766" y="6458207"/>
                  <a:pt x="489110" y="6458207"/>
                  <a:pt x="489110" y="6448892"/>
                </a:cubicBezTo>
                <a:lnTo>
                  <a:pt x="503083" y="6434916"/>
                </a:lnTo>
                <a:cubicBezTo>
                  <a:pt x="512400" y="6434916"/>
                  <a:pt x="512400" y="6430259"/>
                  <a:pt x="503083" y="6420942"/>
                </a:cubicBezTo>
                <a:cubicBezTo>
                  <a:pt x="503083" y="6411626"/>
                  <a:pt x="507743" y="6399981"/>
                  <a:pt x="517057" y="6386005"/>
                </a:cubicBezTo>
                <a:cubicBezTo>
                  <a:pt x="526375" y="6372031"/>
                  <a:pt x="535691" y="6369703"/>
                  <a:pt x="545009" y="6379019"/>
                </a:cubicBezTo>
                <a:lnTo>
                  <a:pt x="545009" y="6365044"/>
                </a:lnTo>
                <a:cubicBezTo>
                  <a:pt x="545009" y="6346411"/>
                  <a:pt x="545009" y="6337094"/>
                  <a:pt x="545009" y="6337094"/>
                </a:cubicBezTo>
                <a:cubicBezTo>
                  <a:pt x="526375" y="6337094"/>
                  <a:pt x="512400" y="6351070"/>
                  <a:pt x="503083" y="6379019"/>
                </a:cubicBezTo>
                <a:lnTo>
                  <a:pt x="475134" y="6392993"/>
                </a:lnTo>
                <a:cubicBezTo>
                  <a:pt x="475134" y="6383677"/>
                  <a:pt x="482122" y="6372031"/>
                  <a:pt x="496097" y="6358058"/>
                </a:cubicBezTo>
                <a:cubicBezTo>
                  <a:pt x="510071" y="6344082"/>
                  <a:pt x="514729" y="6334765"/>
                  <a:pt x="510071" y="6330108"/>
                </a:cubicBezTo>
                <a:cubicBezTo>
                  <a:pt x="505412" y="6325449"/>
                  <a:pt x="503083" y="6318461"/>
                  <a:pt x="503083" y="6309147"/>
                </a:cubicBezTo>
                <a:lnTo>
                  <a:pt x="503083" y="6295171"/>
                </a:lnTo>
                <a:lnTo>
                  <a:pt x="489110" y="6295171"/>
                </a:lnTo>
                <a:cubicBezTo>
                  <a:pt x="489110" y="6285856"/>
                  <a:pt x="493766" y="6276538"/>
                  <a:pt x="503083" y="6267221"/>
                </a:cubicBezTo>
                <a:cubicBezTo>
                  <a:pt x="521716" y="6248588"/>
                  <a:pt x="526375" y="6234615"/>
                  <a:pt x="517057" y="6225298"/>
                </a:cubicBezTo>
                <a:lnTo>
                  <a:pt x="531033" y="6225298"/>
                </a:lnTo>
                <a:lnTo>
                  <a:pt x="545009" y="6211324"/>
                </a:lnTo>
                <a:lnTo>
                  <a:pt x="558982" y="6211324"/>
                </a:lnTo>
                <a:cubicBezTo>
                  <a:pt x="558982" y="6220641"/>
                  <a:pt x="558982" y="6225298"/>
                  <a:pt x="558982" y="6225298"/>
                </a:cubicBezTo>
                <a:cubicBezTo>
                  <a:pt x="549666" y="6225298"/>
                  <a:pt x="545009" y="6227627"/>
                  <a:pt x="545009" y="6232286"/>
                </a:cubicBezTo>
                <a:cubicBezTo>
                  <a:pt x="545009" y="6236945"/>
                  <a:pt x="549666" y="6239274"/>
                  <a:pt x="558982" y="6239274"/>
                </a:cubicBezTo>
                <a:lnTo>
                  <a:pt x="572956" y="6239274"/>
                </a:lnTo>
                <a:cubicBezTo>
                  <a:pt x="572956" y="6248588"/>
                  <a:pt x="572956" y="6253248"/>
                  <a:pt x="572956" y="6253248"/>
                </a:cubicBezTo>
                <a:lnTo>
                  <a:pt x="586931" y="6239274"/>
                </a:lnTo>
                <a:cubicBezTo>
                  <a:pt x="586931" y="6229957"/>
                  <a:pt x="582272" y="6225298"/>
                  <a:pt x="572956" y="6225298"/>
                </a:cubicBezTo>
                <a:lnTo>
                  <a:pt x="586931" y="6211324"/>
                </a:lnTo>
                <a:cubicBezTo>
                  <a:pt x="596248" y="6192691"/>
                  <a:pt x="591589" y="6188034"/>
                  <a:pt x="572956" y="6197349"/>
                </a:cubicBezTo>
                <a:cubicBezTo>
                  <a:pt x="554323" y="6197349"/>
                  <a:pt x="545009" y="6197349"/>
                  <a:pt x="545009" y="6197349"/>
                </a:cubicBezTo>
                <a:cubicBezTo>
                  <a:pt x="554323" y="6197349"/>
                  <a:pt x="558982" y="6192691"/>
                  <a:pt x="558982" y="6183375"/>
                </a:cubicBezTo>
                <a:cubicBezTo>
                  <a:pt x="558982" y="6183375"/>
                  <a:pt x="558982" y="6178716"/>
                  <a:pt x="558982" y="6169401"/>
                </a:cubicBezTo>
                <a:cubicBezTo>
                  <a:pt x="568299" y="6169401"/>
                  <a:pt x="572956" y="6169401"/>
                  <a:pt x="572956" y="6169401"/>
                </a:cubicBezTo>
                <a:cubicBezTo>
                  <a:pt x="572956" y="6169401"/>
                  <a:pt x="572956" y="6164742"/>
                  <a:pt x="572956" y="6155426"/>
                </a:cubicBezTo>
                <a:lnTo>
                  <a:pt x="586931" y="6127476"/>
                </a:lnTo>
                <a:lnTo>
                  <a:pt x="586931" y="6137957"/>
                </a:lnTo>
                <a:cubicBezTo>
                  <a:pt x="586931" y="6140286"/>
                  <a:pt x="586931" y="6141452"/>
                  <a:pt x="586931" y="6141452"/>
                </a:cubicBezTo>
                <a:lnTo>
                  <a:pt x="600906" y="6141452"/>
                </a:lnTo>
                <a:lnTo>
                  <a:pt x="586931" y="6127476"/>
                </a:lnTo>
                <a:lnTo>
                  <a:pt x="614879" y="6071579"/>
                </a:lnTo>
                <a:cubicBezTo>
                  <a:pt x="624196" y="6071579"/>
                  <a:pt x="631184" y="6073908"/>
                  <a:pt x="635842" y="6078565"/>
                </a:cubicBezTo>
                <a:cubicBezTo>
                  <a:pt x="640500" y="6083224"/>
                  <a:pt x="642829" y="6090212"/>
                  <a:pt x="642829" y="6099528"/>
                </a:cubicBezTo>
                <a:cubicBezTo>
                  <a:pt x="642829" y="6108843"/>
                  <a:pt x="647487" y="6111174"/>
                  <a:pt x="656804" y="6106514"/>
                </a:cubicBezTo>
                <a:cubicBezTo>
                  <a:pt x="666121" y="6101857"/>
                  <a:pt x="670778" y="6104186"/>
                  <a:pt x="670778" y="6113502"/>
                </a:cubicBezTo>
                <a:lnTo>
                  <a:pt x="684752" y="6113502"/>
                </a:lnTo>
                <a:cubicBezTo>
                  <a:pt x="694068" y="6104186"/>
                  <a:pt x="703385" y="6094869"/>
                  <a:pt x="712702" y="6085553"/>
                </a:cubicBezTo>
                <a:lnTo>
                  <a:pt x="712702" y="6057603"/>
                </a:lnTo>
                <a:cubicBezTo>
                  <a:pt x="722018" y="6038970"/>
                  <a:pt x="722018" y="6020339"/>
                  <a:pt x="712702" y="6001706"/>
                </a:cubicBezTo>
                <a:cubicBezTo>
                  <a:pt x="712702" y="6001706"/>
                  <a:pt x="710372" y="6001706"/>
                  <a:pt x="705716" y="6001706"/>
                </a:cubicBezTo>
                <a:cubicBezTo>
                  <a:pt x="701056" y="6001706"/>
                  <a:pt x="694068" y="6001706"/>
                  <a:pt x="684752" y="6001706"/>
                </a:cubicBezTo>
                <a:lnTo>
                  <a:pt x="670778" y="6001706"/>
                </a:lnTo>
                <a:lnTo>
                  <a:pt x="698727" y="5987731"/>
                </a:lnTo>
                <a:cubicBezTo>
                  <a:pt x="698727" y="5987731"/>
                  <a:pt x="701056" y="5987731"/>
                  <a:pt x="705716" y="5987731"/>
                </a:cubicBezTo>
                <a:cubicBezTo>
                  <a:pt x="710372" y="5987731"/>
                  <a:pt x="717361" y="5987731"/>
                  <a:pt x="726677" y="5987731"/>
                </a:cubicBezTo>
                <a:cubicBezTo>
                  <a:pt x="735992" y="5987731"/>
                  <a:pt x="740651" y="5987731"/>
                  <a:pt x="740651" y="5987731"/>
                </a:cubicBezTo>
                <a:lnTo>
                  <a:pt x="740651" y="5973757"/>
                </a:lnTo>
                <a:cubicBezTo>
                  <a:pt x="731334" y="5964440"/>
                  <a:pt x="726677" y="5959783"/>
                  <a:pt x="726677" y="5959783"/>
                </a:cubicBezTo>
                <a:lnTo>
                  <a:pt x="726677" y="5945807"/>
                </a:lnTo>
                <a:cubicBezTo>
                  <a:pt x="726677" y="5936491"/>
                  <a:pt x="731334" y="5929505"/>
                  <a:pt x="740651" y="5924846"/>
                </a:cubicBezTo>
                <a:cubicBezTo>
                  <a:pt x="749967" y="5920187"/>
                  <a:pt x="759283" y="5917858"/>
                  <a:pt x="768600" y="5917858"/>
                </a:cubicBezTo>
                <a:lnTo>
                  <a:pt x="768600" y="5931834"/>
                </a:lnTo>
                <a:cubicBezTo>
                  <a:pt x="759283" y="5931834"/>
                  <a:pt x="754627" y="5934162"/>
                  <a:pt x="754627" y="5938820"/>
                </a:cubicBezTo>
                <a:cubicBezTo>
                  <a:pt x="754627" y="5943479"/>
                  <a:pt x="759283" y="5950467"/>
                  <a:pt x="768600" y="5959783"/>
                </a:cubicBezTo>
                <a:lnTo>
                  <a:pt x="768600" y="5987731"/>
                </a:lnTo>
                <a:lnTo>
                  <a:pt x="796549" y="5987731"/>
                </a:lnTo>
                <a:cubicBezTo>
                  <a:pt x="805866" y="5969098"/>
                  <a:pt x="810523" y="5950467"/>
                  <a:pt x="810523" y="5931834"/>
                </a:cubicBezTo>
                <a:lnTo>
                  <a:pt x="824497" y="5889909"/>
                </a:lnTo>
                <a:cubicBezTo>
                  <a:pt x="843130" y="5889909"/>
                  <a:pt x="852447" y="5871276"/>
                  <a:pt x="852447" y="5834012"/>
                </a:cubicBezTo>
                <a:cubicBezTo>
                  <a:pt x="861763" y="5834012"/>
                  <a:pt x="868751" y="5831683"/>
                  <a:pt x="873410" y="5827024"/>
                </a:cubicBezTo>
                <a:cubicBezTo>
                  <a:pt x="878068" y="5822364"/>
                  <a:pt x="885056" y="5815379"/>
                  <a:pt x="894372" y="5806062"/>
                </a:cubicBezTo>
                <a:lnTo>
                  <a:pt x="908345" y="5792088"/>
                </a:lnTo>
                <a:cubicBezTo>
                  <a:pt x="908345" y="5792088"/>
                  <a:pt x="910674" y="5792088"/>
                  <a:pt x="915334" y="5792088"/>
                </a:cubicBezTo>
                <a:cubicBezTo>
                  <a:pt x="919990" y="5792088"/>
                  <a:pt x="922320" y="5789760"/>
                  <a:pt x="922320" y="5785100"/>
                </a:cubicBezTo>
                <a:cubicBezTo>
                  <a:pt x="922320" y="5780441"/>
                  <a:pt x="926979" y="5773455"/>
                  <a:pt x="936295" y="5764139"/>
                </a:cubicBezTo>
                <a:cubicBezTo>
                  <a:pt x="952600" y="5754822"/>
                  <a:pt x="966282" y="5745797"/>
                  <a:pt x="977345" y="5737063"/>
                </a:cubicBezTo>
                <a:lnTo>
                  <a:pt x="978337" y="5736189"/>
                </a:lnTo>
                <a:lnTo>
                  <a:pt x="988699" y="5736189"/>
                </a:lnTo>
                <a:cubicBezTo>
                  <a:pt x="991028" y="5736189"/>
                  <a:pt x="992192" y="5736189"/>
                  <a:pt x="992192" y="5736189"/>
                </a:cubicBezTo>
                <a:lnTo>
                  <a:pt x="992192" y="5723926"/>
                </a:lnTo>
                <a:lnTo>
                  <a:pt x="1002673" y="5711735"/>
                </a:lnTo>
                <a:cubicBezTo>
                  <a:pt x="1014320" y="5695430"/>
                  <a:pt x="1015484" y="5680290"/>
                  <a:pt x="1006168" y="5666317"/>
                </a:cubicBezTo>
                <a:cubicBezTo>
                  <a:pt x="1015484" y="5675633"/>
                  <a:pt x="1020141" y="5680290"/>
                  <a:pt x="1020141" y="5680290"/>
                </a:cubicBezTo>
                <a:lnTo>
                  <a:pt x="1034117" y="5666317"/>
                </a:lnTo>
                <a:cubicBezTo>
                  <a:pt x="1034117" y="5647684"/>
                  <a:pt x="1071381" y="5596444"/>
                  <a:pt x="1145913" y="5512598"/>
                </a:cubicBezTo>
                <a:lnTo>
                  <a:pt x="1159887" y="5470672"/>
                </a:lnTo>
                <a:lnTo>
                  <a:pt x="1131937" y="5484648"/>
                </a:lnTo>
                <a:lnTo>
                  <a:pt x="1090014" y="5526571"/>
                </a:lnTo>
                <a:lnTo>
                  <a:pt x="1034117" y="5596444"/>
                </a:lnTo>
                <a:cubicBezTo>
                  <a:pt x="1034117" y="5605760"/>
                  <a:pt x="1034117" y="5610418"/>
                  <a:pt x="1034117" y="5610418"/>
                </a:cubicBezTo>
                <a:lnTo>
                  <a:pt x="1034117" y="5624393"/>
                </a:lnTo>
                <a:cubicBezTo>
                  <a:pt x="1034117" y="5615077"/>
                  <a:pt x="1029458" y="5610418"/>
                  <a:pt x="1020141" y="5610418"/>
                </a:cubicBezTo>
                <a:cubicBezTo>
                  <a:pt x="1020141" y="5610418"/>
                  <a:pt x="1017813" y="5612746"/>
                  <a:pt x="1013155" y="5617406"/>
                </a:cubicBezTo>
                <a:cubicBezTo>
                  <a:pt x="1008496" y="5622065"/>
                  <a:pt x="1006168" y="5629051"/>
                  <a:pt x="1006168" y="5638367"/>
                </a:cubicBezTo>
                <a:cubicBezTo>
                  <a:pt x="996851" y="5638367"/>
                  <a:pt x="985206" y="5645355"/>
                  <a:pt x="971230" y="5659329"/>
                </a:cubicBezTo>
                <a:cubicBezTo>
                  <a:pt x="957257" y="5673305"/>
                  <a:pt x="945612" y="5680290"/>
                  <a:pt x="936295" y="5680290"/>
                </a:cubicBezTo>
                <a:cubicBezTo>
                  <a:pt x="926979" y="5680290"/>
                  <a:pt x="922320" y="5684950"/>
                  <a:pt x="922320" y="5694266"/>
                </a:cubicBezTo>
                <a:lnTo>
                  <a:pt x="908345" y="5708240"/>
                </a:lnTo>
                <a:cubicBezTo>
                  <a:pt x="908345" y="5698923"/>
                  <a:pt x="910674" y="5691937"/>
                  <a:pt x="915334" y="5687278"/>
                </a:cubicBezTo>
                <a:cubicBezTo>
                  <a:pt x="919990" y="5682619"/>
                  <a:pt x="922320" y="5677962"/>
                  <a:pt x="922320" y="5673305"/>
                </a:cubicBezTo>
                <a:cubicBezTo>
                  <a:pt x="922320" y="5668645"/>
                  <a:pt x="922320" y="5666317"/>
                  <a:pt x="922320" y="5666317"/>
                </a:cubicBezTo>
                <a:cubicBezTo>
                  <a:pt x="931636" y="5666317"/>
                  <a:pt x="943281" y="5652343"/>
                  <a:pt x="957257" y="5624393"/>
                </a:cubicBezTo>
                <a:cubicBezTo>
                  <a:pt x="971230" y="5596444"/>
                  <a:pt x="982875" y="5577811"/>
                  <a:pt x="992192" y="5568495"/>
                </a:cubicBezTo>
                <a:lnTo>
                  <a:pt x="992192" y="5554521"/>
                </a:lnTo>
                <a:cubicBezTo>
                  <a:pt x="992192" y="5545204"/>
                  <a:pt x="996851" y="5540545"/>
                  <a:pt x="1006168" y="5540545"/>
                </a:cubicBezTo>
                <a:cubicBezTo>
                  <a:pt x="1015484" y="5540545"/>
                  <a:pt x="1020141" y="5540545"/>
                  <a:pt x="1020141" y="5540545"/>
                </a:cubicBezTo>
                <a:cubicBezTo>
                  <a:pt x="1020141" y="5531230"/>
                  <a:pt x="1024800" y="5524243"/>
                  <a:pt x="1034117" y="5519583"/>
                </a:cubicBezTo>
                <a:cubicBezTo>
                  <a:pt x="1043431" y="5514926"/>
                  <a:pt x="1045763" y="5510267"/>
                  <a:pt x="1041103" y="5505610"/>
                </a:cubicBezTo>
                <a:cubicBezTo>
                  <a:pt x="1036446" y="5500950"/>
                  <a:pt x="1038775" y="5489305"/>
                  <a:pt x="1048091" y="5470672"/>
                </a:cubicBezTo>
                <a:lnTo>
                  <a:pt x="1062065" y="5456699"/>
                </a:lnTo>
                <a:lnTo>
                  <a:pt x="1090014" y="5442723"/>
                </a:lnTo>
                <a:cubicBezTo>
                  <a:pt x="1108647" y="5424090"/>
                  <a:pt x="1122621" y="5410116"/>
                  <a:pt x="1131937" y="5400800"/>
                </a:cubicBezTo>
                <a:cubicBezTo>
                  <a:pt x="1178520" y="5354217"/>
                  <a:pt x="1197152" y="5326270"/>
                  <a:pt x="1187837" y="5316953"/>
                </a:cubicBezTo>
                <a:cubicBezTo>
                  <a:pt x="1187837" y="5316953"/>
                  <a:pt x="1192496" y="5312294"/>
                  <a:pt x="1201812" y="5302978"/>
                </a:cubicBezTo>
                <a:cubicBezTo>
                  <a:pt x="1220443" y="5302978"/>
                  <a:pt x="1225103" y="5298320"/>
                  <a:pt x="1215786" y="5289004"/>
                </a:cubicBezTo>
                <a:cubicBezTo>
                  <a:pt x="1215786" y="5251738"/>
                  <a:pt x="1225103" y="5233105"/>
                  <a:pt x="1243736" y="5233105"/>
                </a:cubicBezTo>
                <a:cubicBezTo>
                  <a:pt x="1253052" y="5233105"/>
                  <a:pt x="1260038" y="5230776"/>
                  <a:pt x="1264697" y="5226119"/>
                </a:cubicBezTo>
                <a:cubicBezTo>
                  <a:pt x="1269354" y="5221460"/>
                  <a:pt x="1271684" y="5214472"/>
                  <a:pt x="1271684" y="5205157"/>
                </a:cubicBezTo>
                <a:lnTo>
                  <a:pt x="1327582" y="5163232"/>
                </a:lnTo>
                <a:cubicBezTo>
                  <a:pt x="1327582" y="5153918"/>
                  <a:pt x="1329910" y="5149258"/>
                  <a:pt x="1334569" y="5149258"/>
                </a:cubicBezTo>
                <a:cubicBezTo>
                  <a:pt x="1339227" y="5149258"/>
                  <a:pt x="1341555" y="5144599"/>
                  <a:pt x="1341555" y="5135285"/>
                </a:cubicBezTo>
                <a:cubicBezTo>
                  <a:pt x="1341555" y="5125968"/>
                  <a:pt x="1346214" y="5121309"/>
                  <a:pt x="1355531" y="5121309"/>
                </a:cubicBezTo>
                <a:lnTo>
                  <a:pt x="1369507" y="5107335"/>
                </a:lnTo>
                <a:cubicBezTo>
                  <a:pt x="1369507" y="5098019"/>
                  <a:pt x="1374164" y="5088702"/>
                  <a:pt x="1383480" y="5079386"/>
                </a:cubicBezTo>
                <a:cubicBezTo>
                  <a:pt x="1392797" y="5070069"/>
                  <a:pt x="1402114" y="5060753"/>
                  <a:pt x="1411430" y="5051436"/>
                </a:cubicBezTo>
                <a:cubicBezTo>
                  <a:pt x="1439380" y="5023487"/>
                  <a:pt x="1455682" y="5004854"/>
                  <a:pt x="1460341" y="4995537"/>
                </a:cubicBezTo>
                <a:cubicBezTo>
                  <a:pt x="1464999" y="4986223"/>
                  <a:pt x="1478973" y="4967590"/>
                  <a:pt x="1502265" y="4939640"/>
                </a:cubicBezTo>
                <a:cubicBezTo>
                  <a:pt x="1525555" y="4911691"/>
                  <a:pt x="1541859" y="4897717"/>
                  <a:pt x="1551176" y="4897717"/>
                </a:cubicBezTo>
                <a:lnTo>
                  <a:pt x="1565150" y="4897717"/>
                </a:lnTo>
                <a:cubicBezTo>
                  <a:pt x="1565150" y="4897717"/>
                  <a:pt x="1569807" y="4893058"/>
                  <a:pt x="1579125" y="4883741"/>
                </a:cubicBezTo>
                <a:cubicBezTo>
                  <a:pt x="1588441" y="4874425"/>
                  <a:pt x="1593099" y="4865108"/>
                  <a:pt x="1593099" y="4855792"/>
                </a:cubicBezTo>
                <a:lnTo>
                  <a:pt x="1690921" y="4730022"/>
                </a:lnTo>
                <a:cubicBezTo>
                  <a:pt x="1681605" y="4730022"/>
                  <a:pt x="1676945" y="4730022"/>
                  <a:pt x="1676945" y="4730022"/>
                </a:cubicBezTo>
                <a:cubicBezTo>
                  <a:pt x="1676945" y="4711389"/>
                  <a:pt x="1695578" y="4688099"/>
                  <a:pt x="1732844" y="4660150"/>
                </a:cubicBezTo>
                <a:cubicBezTo>
                  <a:pt x="1751477" y="4641517"/>
                  <a:pt x="1758463" y="4627541"/>
                  <a:pt x="1753806" y="4618226"/>
                </a:cubicBezTo>
                <a:cubicBezTo>
                  <a:pt x="1749148" y="4608910"/>
                  <a:pt x="1751477" y="4599591"/>
                  <a:pt x="1760793" y="4590277"/>
                </a:cubicBezTo>
                <a:lnTo>
                  <a:pt x="1732844" y="4604251"/>
                </a:lnTo>
                <a:cubicBezTo>
                  <a:pt x="1723528" y="4604251"/>
                  <a:pt x="1721199" y="4611238"/>
                  <a:pt x="1725857" y="4625212"/>
                </a:cubicBezTo>
                <a:cubicBezTo>
                  <a:pt x="1730516" y="4639188"/>
                  <a:pt x="1728187" y="4646174"/>
                  <a:pt x="1718871" y="4646174"/>
                </a:cubicBezTo>
                <a:cubicBezTo>
                  <a:pt x="1709553" y="4636859"/>
                  <a:pt x="1700238" y="4636859"/>
                  <a:pt x="1690921" y="4646174"/>
                </a:cubicBezTo>
                <a:cubicBezTo>
                  <a:pt x="1681605" y="4655490"/>
                  <a:pt x="1676945" y="4664807"/>
                  <a:pt x="1676945" y="4674123"/>
                </a:cubicBezTo>
                <a:cubicBezTo>
                  <a:pt x="1676945" y="4674123"/>
                  <a:pt x="1674617" y="4676452"/>
                  <a:pt x="1669960" y="4681111"/>
                </a:cubicBezTo>
                <a:cubicBezTo>
                  <a:pt x="1665300" y="4685768"/>
                  <a:pt x="1658314" y="4688099"/>
                  <a:pt x="1648997" y="4688099"/>
                </a:cubicBezTo>
                <a:cubicBezTo>
                  <a:pt x="1639681" y="4697414"/>
                  <a:pt x="1635022" y="4706732"/>
                  <a:pt x="1635022" y="4716047"/>
                </a:cubicBezTo>
                <a:lnTo>
                  <a:pt x="1607072" y="4757972"/>
                </a:lnTo>
                <a:cubicBezTo>
                  <a:pt x="1588441" y="4776605"/>
                  <a:pt x="1579125" y="4790578"/>
                  <a:pt x="1579125" y="4799895"/>
                </a:cubicBezTo>
                <a:lnTo>
                  <a:pt x="1579125" y="4813869"/>
                </a:lnTo>
                <a:lnTo>
                  <a:pt x="1565150" y="4813869"/>
                </a:lnTo>
                <a:cubicBezTo>
                  <a:pt x="1565150" y="4813869"/>
                  <a:pt x="1558161" y="4818528"/>
                  <a:pt x="1544187" y="4827844"/>
                </a:cubicBezTo>
                <a:cubicBezTo>
                  <a:pt x="1530214" y="4837159"/>
                  <a:pt x="1525555" y="4846477"/>
                  <a:pt x="1530214" y="4855792"/>
                </a:cubicBezTo>
                <a:cubicBezTo>
                  <a:pt x="1534871" y="4865108"/>
                  <a:pt x="1527884" y="4869768"/>
                  <a:pt x="1509251" y="4869768"/>
                </a:cubicBezTo>
                <a:cubicBezTo>
                  <a:pt x="1481303" y="4869768"/>
                  <a:pt x="1467327" y="4881413"/>
                  <a:pt x="1467327" y="4904703"/>
                </a:cubicBezTo>
                <a:cubicBezTo>
                  <a:pt x="1467327" y="4927993"/>
                  <a:pt x="1453354" y="4953614"/>
                  <a:pt x="1425404" y="4981564"/>
                </a:cubicBezTo>
                <a:cubicBezTo>
                  <a:pt x="1416088" y="4981564"/>
                  <a:pt x="1406771" y="4981564"/>
                  <a:pt x="1397455" y="4981564"/>
                </a:cubicBezTo>
                <a:lnTo>
                  <a:pt x="1383480" y="4981564"/>
                </a:lnTo>
                <a:cubicBezTo>
                  <a:pt x="1383480" y="4990880"/>
                  <a:pt x="1388138" y="4995537"/>
                  <a:pt x="1397455" y="4995537"/>
                </a:cubicBezTo>
                <a:cubicBezTo>
                  <a:pt x="1406771" y="4995537"/>
                  <a:pt x="1411430" y="4995537"/>
                  <a:pt x="1411430" y="4995537"/>
                </a:cubicBezTo>
                <a:cubicBezTo>
                  <a:pt x="1411430" y="4995537"/>
                  <a:pt x="1404443" y="4997868"/>
                  <a:pt x="1390467" y="5002525"/>
                </a:cubicBezTo>
                <a:cubicBezTo>
                  <a:pt x="1376493" y="5007184"/>
                  <a:pt x="1364848" y="5009513"/>
                  <a:pt x="1355531" y="5009513"/>
                </a:cubicBezTo>
                <a:lnTo>
                  <a:pt x="1201812" y="5177208"/>
                </a:lnTo>
                <a:cubicBezTo>
                  <a:pt x="1192496" y="5186524"/>
                  <a:pt x="1183179" y="5195841"/>
                  <a:pt x="1173862" y="5205157"/>
                </a:cubicBezTo>
                <a:cubicBezTo>
                  <a:pt x="1164546" y="5214472"/>
                  <a:pt x="1159887" y="5219131"/>
                  <a:pt x="1159887" y="5219131"/>
                </a:cubicBezTo>
                <a:lnTo>
                  <a:pt x="1145913" y="5233105"/>
                </a:lnTo>
                <a:cubicBezTo>
                  <a:pt x="1145913" y="5242421"/>
                  <a:pt x="1136597" y="5254066"/>
                  <a:pt x="1117964" y="5268042"/>
                </a:cubicBezTo>
                <a:cubicBezTo>
                  <a:pt x="1099331" y="5282016"/>
                  <a:pt x="1090014" y="5289004"/>
                  <a:pt x="1090014" y="5289004"/>
                </a:cubicBezTo>
                <a:lnTo>
                  <a:pt x="1103990" y="5261054"/>
                </a:lnTo>
                <a:cubicBezTo>
                  <a:pt x="1113306" y="5251738"/>
                  <a:pt x="1117964" y="5244752"/>
                  <a:pt x="1117964" y="5240093"/>
                </a:cubicBezTo>
                <a:cubicBezTo>
                  <a:pt x="1117964" y="5235434"/>
                  <a:pt x="1117964" y="5233105"/>
                  <a:pt x="1117964" y="5233105"/>
                </a:cubicBezTo>
                <a:lnTo>
                  <a:pt x="1131937" y="5219131"/>
                </a:lnTo>
                <a:cubicBezTo>
                  <a:pt x="1141254" y="5209815"/>
                  <a:pt x="1150571" y="5200498"/>
                  <a:pt x="1159887" y="5191182"/>
                </a:cubicBezTo>
                <a:cubicBezTo>
                  <a:pt x="1178520" y="5172549"/>
                  <a:pt x="1187837" y="5163232"/>
                  <a:pt x="1187837" y="5163232"/>
                </a:cubicBezTo>
                <a:lnTo>
                  <a:pt x="1187837" y="5149258"/>
                </a:lnTo>
                <a:cubicBezTo>
                  <a:pt x="1187837" y="5149258"/>
                  <a:pt x="1185507" y="5149258"/>
                  <a:pt x="1180848" y="5149258"/>
                </a:cubicBezTo>
                <a:cubicBezTo>
                  <a:pt x="1176191" y="5149258"/>
                  <a:pt x="1164546" y="5158575"/>
                  <a:pt x="1145913" y="5177208"/>
                </a:cubicBezTo>
                <a:cubicBezTo>
                  <a:pt x="1127280" y="5195841"/>
                  <a:pt x="1117964" y="5205157"/>
                  <a:pt x="1117964" y="5205157"/>
                </a:cubicBezTo>
                <a:lnTo>
                  <a:pt x="1103990" y="5219131"/>
                </a:lnTo>
                <a:cubicBezTo>
                  <a:pt x="1113306" y="5228448"/>
                  <a:pt x="1115635" y="5233105"/>
                  <a:pt x="1110976" y="5233105"/>
                </a:cubicBezTo>
                <a:cubicBezTo>
                  <a:pt x="1106319" y="5233105"/>
                  <a:pt x="1099331" y="5233105"/>
                  <a:pt x="1090014" y="5233105"/>
                </a:cubicBezTo>
                <a:cubicBezTo>
                  <a:pt x="1071381" y="5223790"/>
                  <a:pt x="1071381" y="5209815"/>
                  <a:pt x="1090014" y="5191182"/>
                </a:cubicBezTo>
                <a:lnTo>
                  <a:pt x="1117964" y="5149258"/>
                </a:lnTo>
                <a:cubicBezTo>
                  <a:pt x="1127280" y="5139942"/>
                  <a:pt x="1136597" y="5139942"/>
                  <a:pt x="1145913" y="5149258"/>
                </a:cubicBezTo>
                <a:cubicBezTo>
                  <a:pt x="1155230" y="5158575"/>
                  <a:pt x="1159887" y="5158575"/>
                  <a:pt x="1159887" y="5149258"/>
                </a:cubicBezTo>
                <a:cubicBezTo>
                  <a:pt x="1159887" y="5139942"/>
                  <a:pt x="1162217" y="5132954"/>
                  <a:pt x="1166875" y="5128297"/>
                </a:cubicBezTo>
                <a:cubicBezTo>
                  <a:pt x="1171532" y="5123638"/>
                  <a:pt x="1169203" y="5116650"/>
                  <a:pt x="1159887" y="5107335"/>
                </a:cubicBezTo>
                <a:lnTo>
                  <a:pt x="1173862" y="5107335"/>
                </a:lnTo>
                <a:cubicBezTo>
                  <a:pt x="1173862" y="5107335"/>
                  <a:pt x="1173862" y="5100347"/>
                  <a:pt x="1173862" y="5086374"/>
                </a:cubicBezTo>
                <a:cubicBezTo>
                  <a:pt x="1173862" y="5072398"/>
                  <a:pt x="1178520" y="5065412"/>
                  <a:pt x="1187837" y="5065412"/>
                </a:cubicBezTo>
                <a:cubicBezTo>
                  <a:pt x="1187837" y="5065412"/>
                  <a:pt x="1190165" y="5063081"/>
                  <a:pt x="1194824" y="5058424"/>
                </a:cubicBezTo>
                <a:cubicBezTo>
                  <a:pt x="1199482" y="5053765"/>
                  <a:pt x="1201812" y="5051436"/>
                  <a:pt x="1201812" y="5051436"/>
                </a:cubicBezTo>
                <a:lnTo>
                  <a:pt x="1131937" y="5079386"/>
                </a:lnTo>
                <a:cubicBezTo>
                  <a:pt x="1122621" y="5088702"/>
                  <a:pt x="1115635" y="5098019"/>
                  <a:pt x="1110976" y="5107335"/>
                </a:cubicBezTo>
                <a:cubicBezTo>
                  <a:pt x="1106319" y="5116650"/>
                  <a:pt x="1103990" y="5123638"/>
                  <a:pt x="1103990" y="5128297"/>
                </a:cubicBezTo>
                <a:cubicBezTo>
                  <a:pt x="1103990" y="5132954"/>
                  <a:pt x="1101660" y="5137613"/>
                  <a:pt x="1097002" y="5142271"/>
                </a:cubicBezTo>
                <a:cubicBezTo>
                  <a:pt x="1092345" y="5146930"/>
                  <a:pt x="1087686" y="5151587"/>
                  <a:pt x="1083026" y="5156246"/>
                </a:cubicBezTo>
                <a:cubicBezTo>
                  <a:pt x="1078369" y="5160904"/>
                  <a:pt x="1076041" y="5167891"/>
                  <a:pt x="1076041" y="5177208"/>
                </a:cubicBezTo>
                <a:cubicBezTo>
                  <a:pt x="1076041" y="5195841"/>
                  <a:pt x="1066724" y="5200498"/>
                  <a:pt x="1048091" y="5191182"/>
                </a:cubicBezTo>
                <a:lnTo>
                  <a:pt x="1048091" y="5205157"/>
                </a:lnTo>
                <a:cubicBezTo>
                  <a:pt x="1048091" y="5214472"/>
                  <a:pt x="1048091" y="5221460"/>
                  <a:pt x="1048091" y="5226119"/>
                </a:cubicBezTo>
                <a:cubicBezTo>
                  <a:pt x="1048091" y="5230776"/>
                  <a:pt x="1043431" y="5233105"/>
                  <a:pt x="1034117" y="5233105"/>
                </a:cubicBezTo>
                <a:cubicBezTo>
                  <a:pt x="1024800" y="5242421"/>
                  <a:pt x="1017813" y="5249409"/>
                  <a:pt x="1013155" y="5254066"/>
                </a:cubicBezTo>
                <a:cubicBezTo>
                  <a:pt x="1008496" y="5258726"/>
                  <a:pt x="1006168" y="5261054"/>
                  <a:pt x="1006168" y="5261054"/>
                </a:cubicBezTo>
                <a:cubicBezTo>
                  <a:pt x="1006168" y="5289004"/>
                  <a:pt x="992192" y="5298320"/>
                  <a:pt x="964245" y="5289004"/>
                </a:cubicBezTo>
                <a:cubicBezTo>
                  <a:pt x="964245" y="5289004"/>
                  <a:pt x="961914" y="5291332"/>
                  <a:pt x="957257" y="5295992"/>
                </a:cubicBezTo>
                <a:cubicBezTo>
                  <a:pt x="952600" y="5300649"/>
                  <a:pt x="950269" y="5302978"/>
                  <a:pt x="950269" y="5302978"/>
                </a:cubicBezTo>
                <a:lnTo>
                  <a:pt x="922320" y="5289004"/>
                </a:lnTo>
                <a:lnTo>
                  <a:pt x="950269" y="5275030"/>
                </a:lnTo>
                <a:lnTo>
                  <a:pt x="964245" y="5247081"/>
                </a:lnTo>
                <a:cubicBezTo>
                  <a:pt x="964245" y="5237764"/>
                  <a:pt x="966573" y="5233105"/>
                  <a:pt x="971230" y="5233105"/>
                </a:cubicBezTo>
                <a:cubicBezTo>
                  <a:pt x="975890" y="5233105"/>
                  <a:pt x="978218" y="5233105"/>
                  <a:pt x="978218" y="5233105"/>
                </a:cubicBezTo>
                <a:cubicBezTo>
                  <a:pt x="978218" y="5233105"/>
                  <a:pt x="982875" y="5233105"/>
                  <a:pt x="992192" y="5233105"/>
                </a:cubicBezTo>
                <a:cubicBezTo>
                  <a:pt x="992192" y="5223790"/>
                  <a:pt x="987535" y="5219131"/>
                  <a:pt x="978218" y="5219131"/>
                </a:cubicBezTo>
                <a:cubicBezTo>
                  <a:pt x="968901" y="5219131"/>
                  <a:pt x="961914" y="5221460"/>
                  <a:pt x="957257" y="5226119"/>
                </a:cubicBezTo>
                <a:cubicBezTo>
                  <a:pt x="952600" y="5230776"/>
                  <a:pt x="950269" y="5237764"/>
                  <a:pt x="950269" y="5247081"/>
                </a:cubicBezTo>
                <a:cubicBezTo>
                  <a:pt x="940953" y="5237764"/>
                  <a:pt x="903687" y="5268042"/>
                  <a:pt x="838473" y="5337915"/>
                </a:cubicBezTo>
                <a:cubicBezTo>
                  <a:pt x="773258" y="5407788"/>
                  <a:pt x="740651" y="5447382"/>
                  <a:pt x="740651" y="5456699"/>
                </a:cubicBezTo>
                <a:cubicBezTo>
                  <a:pt x="731334" y="5456699"/>
                  <a:pt x="722018" y="5461358"/>
                  <a:pt x="712702" y="5470672"/>
                </a:cubicBezTo>
                <a:cubicBezTo>
                  <a:pt x="703385" y="5479989"/>
                  <a:pt x="684752" y="5493963"/>
                  <a:pt x="656804" y="5512598"/>
                </a:cubicBezTo>
                <a:cubicBezTo>
                  <a:pt x="610221" y="5559178"/>
                  <a:pt x="584603" y="5580140"/>
                  <a:pt x="579944" y="5575482"/>
                </a:cubicBezTo>
                <a:cubicBezTo>
                  <a:pt x="575285" y="5570823"/>
                  <a:pt x="575285" y="5563835"/>
                  <a:pt x="579944" y="5554521"/>
                </a:cubicBezTo>
                <a:cubicBezTo>
                  <a:pt x="584603" y="5545204"/>
                  <a:pt x="591589" y="5540545"/>
                  <a:pt x="600906" y="5540545"/>
                </a:cubicBezTo>
                <a:cubicBezTo>
                  <a:pt x="610221" y="5540545"/>
                  <a:pt x="614879" y="5535888"/>
                  <a:pt x="614879" y="5526571"/>
                </a:cubicBezTo>
                <a:lnTo>
                  <a:pt x="600906" y="5512598"/>
                </a:lnTo>
                <a:lnTo>
                  <a:pt x="586931" y="5512598"/>
                </a:lnTo>
                <a:cubicBezTo>
                  <a:pt x="586931" y="5512598"/>
                  <a:pt x="579944" y="5517255"/>
                  <a:pt x="565970" y="5526571"/>
                </a:cubicBezTo>
                <a:cubicBezTo>
                  <a:pt x="551994" y="5535888"/>
                  <a:pt x="542678" y="5547533"/>
                  <a:pt x="538020" y="5561507"/>
                </a:cubicBezTo>
                <a:cubicBezTo>
                  <a:pt x="533361" y="5575482"/>
                  <a:pt x="535691" y="5577811"/>
                  <a:pt x="545009" y="5568495"/>
                </a:cubicBezTo>
                <a:cubicBezTo>
                  <a:pt x="554323" y="5568495"/>
                  <a:pt x="558982" y="5568495"/>
                  <a:pt x="558982" y="5568495"/>
                </a:cubicBezTo>
                <a:cubicBezTo>
                  <a:pt x="558982" y="5568495"/>
                  <a:pt x="563640" y="5573154"/>
                  <a:pt x="572956" y="5582470"/>
                </a:cubicBezTo>
                <a:cubicBezTo>
                  <a:pt x="572956" y="5591785"/>
                  <a:pt x="563640" y="5605760"/>
                  <a:pt x="545009" y="5624393"/>
                </a:cubicBezTo>
                <a:cubicBezTo>
                  <a:pt x="526375" y="5643026"/>
                  <a:pt x="517057" y="5647684"/>
                  <a:pt x="517057" y="5638367"/>
                </a:cubicBezTo>
                <a:cubicBezTo>
                  <a:pt x="517057" y="5629051"/>
                  <a:pt x="517057" y="5624393"/>
                  <a:pt x="517057" y="5624393"/>
                </a:cubicBezTo>
                <a:cubicBezTo>
                  <a:pt x="526375" y="5615077"/>
                  <a:pt x="521716" y="5605760"/>
                  <a:pt x="503083" y="5596444"/>
                </a:cubicBezTo>
                <a:lnTo>
                  <a:pt x="489110" y="5596444"/>
                </a:lnTo>
                <a:lnTo>
                  <a:pt x="503083" y="5568495"/>
                </a:lnTo>
                <a:lnTo>
                  <a:pt x="517057" y="5554521"/>
                </a:lnTo>
                <a:cubicBezTo>
                  <a:pt x="498426" y="5554521"/>
                  <a:pt x="489110" y="5563835"/>
                  <a:pt x="489110" y="5582470"/>
                </a:cubicBezTo>
                <a:lnTo>
                  <a:pt x="475134" y="5638367"/>
                </a:lnTo>
                <a:lnTo>
                  <a:pt x="447186" y="5638367"/>
                </a:lnTo>
                <a:cubicBezTo>
                  <a:pt x="447186" y="5647684"/>
                  <a:pt x="442527" y="5652343"/>
                  <a:pt x="433210" y="5652343"/>
                </a:cubicBezTo>
                <a:cubicBezTo>
                  <a:pt x="423894" y="5643026"/>
                  <a:pt x="416908" y="5638367"/>
                  <a:pt x="412249" y="5638367"/>
                </a:cubicBezTo>
                <a:cubicBezTo>
                  <a:pt x="407592" y="5638367"/>
                  <a:pt x="409920" y="5643026"/>
                  <a:pt x="419237" y="5652343"/>
                </a:cubicBezTo>
                <a:cubicBezTo>
                  <a:pt x="419237" y="5661657"/>
                  <a:pt x="423894" y="5668645"/>
                  <a:pt x="433210" y="5673305"/>
                </a:cubicBezTo>
                <a:cubicBezTo>
                  <a:pt x="442527" y="5677962"/>
                  <a:pt x="442527" y="5684950"/>
                  <a:pt x="433210" y="5694266"/>
                </a:cubicBezTo>
                <a:lnTo>
                  <a:pt x="447186" y="5708240"/>
                </a:lnTo>
                <a:cubicBezTo>
                  <a:pt x="484450" y="5661657"/>
                  <a:pt x="503083" y="5643026"/>
                  <a:pt x="503083" y="5652343"/>
                </a:cubicBezTo>
                <a:cubicBezTo>
                  <a:pt x="503083" y="5661657"/>
                  <a:pt x="489110" y="5680290"/>
                  <a:pt x="461160" y="5708240"/>
                </a:cubicBezTo>
                <a:cubicBezTo>
                  <a:pt x="447186" y="5722216"/>
                  <a:pt x="432629" y="5736772"/>
                  <a:pt x="417490" y="5751912"/>
                </a:cubicBezTo>
                <a:lnTo>
                  <a:pt x="377312" y="5792088"/>
                </a:lnTo>
                <a:lnTo>
                  <a:pt x="377312" y="5781607"/>
                </a:lnTo>
                <a:cubicBezTo>
                  <a:pt x="377312" y="5779279"/>
                  <a:pt x="377312" y="5778113"/>
                  <a:pt x="377312" y="5778113"/>
                </a:cubicBezTo>
                <a:cubicBezTo>
                  <a:pt x="377312" y="5778113"/>
                  <a:pt x="372654" y="5778113"/>
                  <a:pt x="363338" y="5778113"/>
                </a:cubicBezTo>
                <a:lnTo>
                  <a:pt x="377312" y="5792088"/>
                </a:lnTo>
                <a:lnTo>
                  <a:pt x="370326" y="5799074"/>
                </a:lnTo>
                <a:cubicBezTo>
                  <a:pt x="337717" y="5831683"/>
                  <a:pt x="316756" y="5847985"/>
                  <a:pt x="307441" y="5847985"/>
                </a:cubicBezTo>
                <a:cubicBezTo>
                  <a:pt x="307441" y="5857302"/>
                  <a:pt x="286477" y="5880594"/>
                  <a:pt x="244554" y="5917858"/>
                </a:cubicBezTo>
                <a:cubicBezTo>
                  <a:pt x="202631" y="5955124"/>
                  <a:pt x="181669" y="5973757"/>
                  <a:pt x="181669" y="5973757"/>
                </a:cubicBezTo>
                <a:cubicBezTo>
                  <a:pt x="181669" y="5973757"/>
                  <a:pt x="177010" y="5978416"/>
                  <a:pt x="167696" y="5987731"/>
                </a:cubicBezTo>
                <a:lnTo>
                  <a:pt x="153720" y="5987731"/>
                </a:lnTo>
                <a:cubicBezTo>
                  <a:pt x="163036" y="5978416"/>
                  <a:pt x="163036" y="5973757"/>
                  <a:pt x="153720" y="5973757"/>
                </a:cubicBezTo>
                <a:lnTo>
                  <a:pt x="139746" y="5987731"/>
                </a:lnTo>
                <a:cubicBezTo>
                  <a:pt x="139746" y="5997047"/>
                  <a:pt x="139746" y="6004035"/>
                  <a:pt x="139746" y="6008692"/>
                </a:cubicBezTo>
                <a:cubicBezTo>
                  <a:pt x="139746" y="6013351"/>
                  <a:pt x="135086" y="6015680"/>
                  <a:pt x="125770" y="6015680"/>
                </a:cubicBezTo>
                <a:lnTo>
                  <a:pt x="111796" y="6029656"/>
                </a:lnTo>
                <a:lnTo>
                  <a:pt x="83847" y="6043630"/>
                </a:lnTo>
                <a:lnTo>
                  <a:pt x="83847" y="6015680"/>
                </a:lnTo>
                <a:cubicBezTo>
                  <a:pt x="102480" y="5997047"/>
                  <a:pt x="116454" y="5985402"/>
                  <a:pt x="125770" y="5980745"/>
                </a:cubicBezTo>
                <a:cubicBezTo>
                  <a:pt x="135086" y="5976086"/>
                  <a:pt x="139746" y="5969098"/>
                  <a:pt x="139746" y="5959783"/>
                </a:cubicBezTo>
                <a:lnTo>
                  <a:pt x="128713" y="5956840"/>
                </a:lnTo>
                <a:lnTo>
                  <a:pt x="153720" y="5931834"/>
                </a:lnTo>
                <a:lnTo>
                  <a:pt x="167696" y="5931834"/>
                </a:lnTo>
                <a:cubicBezTo>
                  <a:pt x="167696" y="5922517"/>
                  <a:pt x="167696" y="5917858"/>
                  <a:pt x="167696" y="5917858"/>
                </a:cubicBezTo>
                <a:lnTo>
                  <a:pt x="167696" y="5903884"/>
                </a:lnTo>
                <a:lnTo>
                  <a:pt x="181669" y="5875935"/>
                </a:lnTo>
                <a:lnTo>
                  <a:pt x="195643" y="5861961"/>
                </a:lnTo>
                <a:cubicBezTo>
                  <a:pt x="204960" y="5852644"/>
                  <a:pt x="211947" y="5845657"/>
                  <a:pt x="216605" y="5840999"/>
                </a:cubicBezTo>
                <a:cubicBezTo>
                  <a:pt x="221263" y="5836340"/>
                  <a:pt x="223592" y="5834012"/>
                  <a:pt x="223592" y="5834012"/>
                </a:cubicBezTo>
                <a:cubicBezTo>
                  <a:pt x="232909" y="5834012"/>
                  <a:pt x="237568" y="5829352"/>
                  <a:pt x="237568" y="5820036"/>
                </a:cubicBezTo>
                <a:cubicBezTo>
                  <a:pt x="237568" y="5820036"/>
                  <a:pt x="239897" y="5817707"/>
                  <a:pt x="244554" y="5813050"/>
                </a:cubicBezTo>
                <a:cubicBezTo>
                  <a:pt x="249213" y="5808391"/>
                  <a:pt x="251542" y="5806062"/>
                  <a:pt x="251542" y="5806062"/>
                </a:cubicBezTo>
                <a:cubicBezTo>
                  <a:pt x="260858" y="5806062"/>
                  <a:pt x="265516" y="5796746"/>
                  <a:pt x="265516" y="5778113"/>
                </a:cubicBezTo>
                <a:lnTo>
                  <a:pt x="279492" y="5764139"/>
                </a:lnTo>
                <a:lnTo>
                  <a:pt x="279492" y="5778113"/>
                </a:lnTo>
                <a:cubicBezTo>
                  <a:pt x="279492" y="5787429"/>
                  <a:pt x="281820" y="5794417"/>
                  <a:pt x="286477" y="5799074"/>
                </a:cubicBezTo>
                <a:cubicBezTo>
                  <a:pt x="291137" y="5803733"/>
                  <a:pt x="293465" y="5806062"/>
                  <a:pt x="293465" y="5806062"/>
                </a:cubicBezTo>
                <a:lnTo>
                  <a:pt x="265516" y="5834012"/>
                </a:lnTo>
                <a:cubicBezTo>
                  <a:pt x="265516" y="5834012"/>
                  <a:pt x="263187" y="5840999"/>
                  <a:pt x="258530" y="5854973"/>
                </a:cubicBezTo>
                <a:cubicBezTo>
                  <a:pt x="253871" y="5868947"/>
                  <a:pt x="251542" y="5875935"/>
                  <a:pt x="251542" y="5875935"/>
                </a:cubicBezTo>
                <a:cubicBezTo>
                  <a:pt x="251542" y="5875935"/>
                  <a:pt x="256199" y="5873606"/>
                  <a:pt x="265516" y="5868947"/>
                </a:cubicBezTo>
                <a:cubicBezTo>
                  <a:pt x="274832" y="5864290"/>
                  <a:pt x="279492" y="5857302"/>
                  <a:pt x="279492" y="5847985"/>
                </a:cubicBezTo>
                <a:cubicBezTo>
                  <a:pt x="307441" y="5829352"/>
                  <a:pt x="321414" y="5824695"/>
                  <a:pt x="321414" y="5834012"/>
                </a:cubicBezTo>
                <a:cubicBezTo>
                  <a:pt x="330731" y="5834012"/>
                  <a:pt x="333059" y="5827024"/>
                  <a:pt x="328403" y="5813050"/>
                </a:cubicBezTo>
                <a:cubicBezTo>
                  <a:pt x="323743" y="5799074"/>
                  <a:pt x="319086" y="5792088"/>
                  <a:pt x="314427" y="5792088"/>
                </a:cubicBezTo>
                <a:cubicBezTo>
                  <a:pt x="309770" y="5792088"/>
                  <a:pt x="312098" y="5787429"/>
                  <a:pt x="321414" y="5778113"/>
                </a:cubicBezTo>
                <a:lnTo>
                  <a:pt x="335388" y="5778113"/>
                </a:lnTo>
                <a:lnTo>
                  <a:pt x="335388" y="5764139"/>
                </a:lnTo>
                <a:cubicBezTo>
                  <a:pt x="326072" y="5764139"/>
                  <a:pt x="316756" y="5764139"/>
                  <a:pt x="307441" y="5764139"/>
                </a:cubicBezTo>
                <a:cubicBezTo>
                  <a:pt x="307441" y="5773455"/>
                  <a:pt x="305110" y="5778113"/>
                  <a:pt x="300453" y="5778113"/>
                </a:cubicBezTo>
                <a:cubicBezTo>
                  <a:pt x="295793" y="5778113"/>
                  <a:pt x="293465" y="5773455"/>
                  <a:pt x="293465" y="5764139"/>
                </a:cubicBezTo>
                <a:cubicBezTo>
                  <a:pt x="302782" y="5754822"/>
                  <a:pt x="307441" y="5750163"/>
                  <a:pt x="307441" y="5750163"/>
                </a:cubicBezTo>
                <a:cubicBezTo>
                  <a:pt x="307441" y="5740849"/>
                  <a:pt x="309770" y="5733861"/>
                  <a:pt x="314427" y="5729202"/>
                </a:cubicBezTo>
                <a:cubicBezTo>
                  <a:pt x="319086" y="5724544"/>
                  <a:pt x="321414" y="5717556"/>
                  <a:pt x="321414" y="5708240"/>
                </a:cubicBezTo>
                <a:cubicBezTo>
                  <a:pt x="340048" y="5698923"/>
                  <a:pt x="349364" y="5689607"/>
                  <a:pt x="349364" y="5680290"/>
                </a:cubicBezTo>
                <a:cubicBezTo>
                  <a:pt x="349364" y="5670976"/>
                  <a:pt x="354022" y="5666317"/>
                  <a:pt x="363338" y="5666317"/>
                </a:cubicBezTo>
                <a:cubicBezTo>
                  <a:pt x="372654" y="5666317"/>
                  <a:pt x="381971" y="5657000"/>
                  <a:pt x="391287" y="5638367"/>
                </a:cubicBezTo>
                <a:cubicBezTo>
                  <a:pt x="391287" y="5629051"/>
                  <a:pt x="393616" y="5622065"/>
                  <a:pt x="398275" y="5617406"/>
                </a:cubicBezTo>
                <a:cubicBezTo>
                  <a:pt x="402933" y="5612746"/>
                  <a:pt x="405261" y="5610418"/>
                  <a:pt x="405261" y="5610418"/>
                </a:cubicBezTo>
                <a:lnTo>
                  <a:pt x="433210" y="5582470"/>
                </a:lnTo>
                <a:cubicBezTo>
                  <a:pt x="433210" y="5573154"/>
                  <a:pt x="437869" y="5568495"/>
                  <a:pt x="447186" y="5568495"/>
                </a:cubicBezTo>
                <a:cubicBezTo>
                  <a:pt x="456503" y="5568495"/>
                  <a:pt x="461160" y="5563835"/>
                  <a:pt x="461160" y="5554521"/>
                </a:cubicBezTo>
                <a:lnTo>
                  <a:pt x="461160" y="5540545"/>
                </a:lnTo>
                <a:cubicBezTo>
                  <a:pt x="470477" y="5540545"/>
                  <a:pt x="479793" y="5535888"/>
                  <a:pt x="489110" y="5526571"/>
                </a:cubicBezTo>
                <a:cubicBezTo>
                  <a:pt x="498426" y="5507938"/>
                  <a:pt x="503083" y="5498622"/>
                  <a:pt x="503083" y="5498622"/>
                </a:cubicBezTo>
                <a:cubicBezTo>
                  <a:pt x="503083" y="5498622"/>
                  <a:pt x="503083" y="5493963"/>
                  <a:pt x="503083" y="5484648"/>
                </a:cubicBezTo>
                <a:cubicBezTo>
                  <a:pt x="484450" y="5466015"/>
                  <a:pt x="475134" y="5470672"/>
                  <a:pt x="475134" y="5498622"/>
                </a:cubicBezTo>
                <a:cubicBezTo>
                  <a:pt x="475134" y="5498622"/>
                  <a:pt x="470477" y="5503281"/>
                  <a:pt x="461160" y="5512598"/>
                </a:cubicBezTo>
                <a:cubicBezTo>
                  <a:pt x="451844" y="5521912"/>
                  <a:pt x="442527" y="5531230"/>
                  <a:pt x="433210" y="5540545"/>
                </a:cubicBezTo>
                <a:cubicBezTo>
                  <a:pt x="423894" y="5549862"/>
                  <a:pt x="416908" y="5559178"/>
                  <a:pt x="412249" y="5568495"/>
                </a:cubicBezTo>
                <a:cubicBezTo>
                  <a:pt x="407592" y="5577811"/>
                  <a:pt x="405261" y="5582470"/>
                  <a:pt x="405261" y="5582470"/>
                </a:cubicBezTo>
                <a:cubicBezTo>
                  <a:pt x="405261" y="5582470"/>
                  <a:pt x="395944" y="5591785"/>
                  <a:pt x="377312" y="5610418"/>
                </a:cubicBezTo>
                <a:lnTo>
                  <a:pt x="363338" y="5624393"/>
                </a:lnTo>
                <a:cubicBezTo>
                  <a:pt x="363338" y="5615077"/>
                  <a:pt x="358681" y="5610418"/>
                  <a:pt x="349364" y="5610418"/>
                </a:cubicBezTo>
                <a:lnTo>
                  <a:pt x="363338" y="5596444"/>
                </a:lnTo>
                <a:cubicBezTo>
                  <a:pt x="372654" y="5577811"/>
                  <a:pt x="381971" y="5568495"/>
                  <a:pt x="391287" y="5568495"/>
                </a:cubicBezTo>
                <a:lnTo>
                  <a:pt x="419237" y="5526571"/>
                </a:lnTo>
                <a:cubicBezTo>
                  <a:pt x="428552" y="5517255"/>
                  <a:pt x="437869" y="5512598"/>
                  <a:pt x="447186" y="5512598"/>
                </a:cubicBezTo>
                <a:cubicBezTo>
                  <a:pt x="456503" y="5512598"/>
                  <a:pt x="463489" y="5503281"/>
                  <a:pt x="468148" y="5484648"/>
                </a:cubicBezTo>
                <a:cubicBezTo>
                  <a:pt x="472805" y="5466015"/>
                  <a:pt x="482122" y="5452039"/>
                  <a:pt x="496097" y="5442723"/>
                </a:cubicBezTo>
                <a:cubicBezTo>
                  <a:pt x="510071" y="5433408"/>
                  <a:pt x="519388" y="5421761"/>
                  <a:pt x="524045" y="5407788"/>
                </a:cubicBezTo>
                <a:cubicBezTo>
                  <a:pt x="528704" y="5393814"/>
                  <a:pt x="535691" y="5386826"/>
                  <a:pt x="545009" y="5386826"/>
                </a:cubicBezTo>
                <a:lnTo>
                  <a:pt x="545009" y="5414775"/>
                </a:lnTo>
                <a:lnTo>
                  <a:pt x="531033" y="5428749"/>
                </a:lnTo>
                <a:cubicBezTo>
                  <a:pt x="531033" y="5438066"/>
                  <a:pt x="528704" y="5447382"/>
                  <a:pt x="524045" y="5456699"/>
                </a:cubicBezTo>
                <a:cubicBezTo>
                  <a:pt x="519388" y="5466015"/>
                  <a:pt x="521716" y="5470672"/>
                  <a:pt x="531033" y="5470672"/>
                </a:cubicBezTo>
                <a:lnTo>
                  <a:pt x="545009" y="5470672"/>
                </a:lnTo>
                <a:cubicBezTo>
                  <a:pt x="545009" y="5461358"/>
                  <a:pt x="547337" y="5454370"/>
                  <a:pt x="551994" y="5449711"/>
                </a:cubicBezTo>
                <a:cubicBezTo>
                  <a:pt x="556651" y="5445053"/>
                  <a:pt x="565970" y="5433408"/>
                  <a:pt x="579944" y="5414775"/>
                </a:cubicBezTo>
                <a:cubicBezTo>
                  <a:pt x="593917" y="5396142"/>
                  <a:pt x="605565" y="5384497"/>
                  <a:pt x="614879" y="5379838"/>
                </a:cubicBezTo>
                <a:cubicBezTo>
                  <a:pt x="624196" y="5375179"/>
                  <a:pt x="628855" y="5370522"/>
                  <a:pt x="628855" y="5365864"/>
                </a:cubicBezTo>
                <a:cubicBezTo>
                  <a:pt x="628855" y="5361205"/>
                  <a:pt x="624196" y="5358876"/>
                  <a:pt x="614879" y="5358876"/>
                </a:cubicBezTo>
                <a:lnTo>
                  <a:pt x="614879" y="5316953"/>
                </a:lnTo>
                <a:lnTo>
                  <a:pt x="628855" y="5275030"/>
                </a:lnTo>
                <a:cubicBezTo>
                  <a:pt x="619539" y="5256397"/>
                  <a:pt x="624196" y="5247081"/>
                  <a:pt x="642829" y="5247081"/>
                </a:cubicBezTo>
                <a:cubicBezTo>
                  <a:pt x="652145" y="5237764"/>
                  <a:pt x="656804" y="5233105"/>
                  <a:pt x="656804" y="5233105"/>
                </a:cubicBezTo>
                <a:cubicBezTo>
                  <a:pt x="656804" y="5233105"/>
                  <a:pt x="656804" y="5228448"/>
                  <a:pt x="656804" y="5219131"/>
                </a:cubicBezTo>
                <a:cubicBezTo>
                  <a:pt x="666121" y="5209815"/>
                  <a:pt x="670778" y="5200498"/>
                  <a:pt x="670778" y="5191182"/>
                </a:cubicBezTo>
                <a:lnTo>
                  <a:pt x="642829" y="5205157"/>
                </a:lnTo>
                <a:cubicBezTo>
                  <a:pt x="633512" y="5223790"/>
                  <a:pt x="624196" y="5237764"/>
                  <a:pt x="614879" y="5247081"/>
                </a:cubicBezTo>
                <a:lnTo>
                  <a:pt x="600906" y="5261054"/>
                </a:lnTo>
                <a:lnTo>
                  <a:pt x="628855" y="5219131"/>
                </a:lnTo>
                <a:lnTo>
                  <a:pt x="642829" y="5177208"/>
                </a:lnTo>
                <a:lnTo>
                  <a:pt x="628855" y="5177208"/>
                </a:lnTo>
                <a:cubicBezTo>
                  <a:pt x="610221" y="5177208"/>
                  <a:pt x="598576" y="5186524"/>
                  <a:pt x="593917" y="5205157"/>
                </a:cubicBezTo>
                <a:cubicBezTo>
                  <a:pt x="589260" y="5223790"/>
                  <a:pt x="582272" y="5233105"/>
                  <a:pt x="572956" y="5233105"/>
                </a:cubicBezTo>
                <a:lnTo>
                  <a:pt x="586931" y="5191182"/>
                </a:lnTo>
                <a:cubicBezTo>
                  <a:pt x="624196" y="5153918"/>
                  <a:pt x="638171" y="5135285"/>
                  <a:pt x="628855" y="5135285"/>
                </a:cubicBezTo>
                <a:cubicBezTo>
                  <a:pt x="619539" y="5135285"/>
                  <a:pt x="600906" y="5151587"/>
                  <a:pt x="572956" y="5184194"/>
                </a:cubicBezTo>
                <a:cubicBezTo>
                  <a:pt x="545009" y="5216802"/>
                  <a:pt x="531033" y="5235434"/>
                  <a:pt x="531033" y="5240093"/>
                </a:cubicBezTo>
                <a:cubicBezTo>
                  <a:pt x="531033" y="5244752"/>
                  <a:pt x="517057" y="5261054"/>
                  <a:pt x="489110" y="5289004"/>
                </a:cubicBezTo>
                <a:cubicBezTo>
                  <a:pt x="461160" y="5316953"/>
                  <a:pt x="442527" y="5340243"/>
                  <a:pt x="433210" y="5358876"/>
                </a:cubicBezTo>
                <a:cubicBezTo>
                  <a:pt x="433210" y="5358876"/>
                  <a:pt x="433210" y="5354217"/>
                  <a:pt x="433210" y="5344903"/>
                </a:cubicBezTo>
                <a:lnTo>
                  <a:pt x="433210" y="5330927"/>
                </a:lnTo>
                <a:cubicBezTo>
                  <a:pt x="423894" y="5330927"/>
                  <a:pt x="419237" y="5335586"/>
                  <a:pt x="419237" y="5344903"/>
                </a:cubicBezTo>
                <a:cubicBezTo>
                  <a:pt x="419237" y="5354217"/>
                  <a:pt x="423894" y="5358876"/>
                  <a:pt x="433210" y="5358876"/>
                </a:cubicBezTo>
                <a:cubicBezTo>
                  <a:pt x="433210" y="5368193"/>
                  <a:pt x="428552" y="5375179"/>
                  <a:pt x="419237" y="5379838"/>
                </a:cubicBezTo>
                <a:cubicBezTo>
                  <a:pt x="409920" y="5384497"/>
                  <a:pt x="405261" y="5386826"/>
                  <a:pt x="405261" y="5386826"/>
                </a:cubicBezTo>
                <a:cubicBezTo>
                  <a:pt x="386630" y="5386826"/>
                  <a:pt x="381971" y="5400800"/>
                  <a:pt x="391287" y="5428749"/>
                </a:cubicBezTo>
                <a:lnTo>
                  <a:pt x="377312" y="5442723"/>
                </a:lnTo>
                <a:cubicBezTo>
                  <a:pt x="367997" y="5433408"/>
                  <a:pt x="367997" y="5410116"/>
                  <a:pt x="377312" y="5372850"/>
                </a:cubicBezTo>
                <a:lnTo>
                  <a:pt x="391287" y="5372850"/>
                </a:lnTo>
                <a:cubicBezTo>
                  <a:pt x="381971" y="5363536"/>
                  <a:pt x="386630" y="5349560"/>
                  <a:pt x="405261" y="5330927"/>
                </a:cubicBezTo>
                <a:cubicBezTo>
                  <a:pt x="423894" y="5312294"/>
                  <a:pt x="433210" y="5302978"/>
                  <a:pt x="433210" y="5302978"/>
                </a:cubicBezTo>
                <a:lnTo>
                  <a:pt x="461160" y="5275030"/>
                </a:lnTo>
                <a:cubicBezTo>
                  <a:pt x="461160" y="5275030"/>
                  <a:pt x="456503" y="5275030"/>
                  <a:pt x="447186" y="5275030"/>
                </a:cubicBezTo>
                <a:cubicBezTo>
                  <a:pt x="437869" y="5284345"/>
                  <a:pt x="433210" y="5284345"/>
                  <a:pt x="433210" y="5275030"/>
                </a:cubicBezTo>
                <a:lnTo>
                  <a:pt x="461160" y="5247081"/>
                </a:lnTo>
                <a:lnTo>
                  <a:pt x="475134" y="5219131"/>
                </a:lnTo>
                <a:cubicBezTo>
                  <a:pt x="465817" y="5219131"/>
                  <a:pt x="461160" y="5219131"/>
                  <a:pt x="461160" y="5219131"/>
                </a:cubicBezTo>
                <a:cubicBezTo>
                  <a:pt x="461160" y="5209815"/>
                  <a:pt x="465817" y="5205157"/>
                  <a:pt x="475134" y="5205157"/>
                </a:cubicBezTo>
                <a:cubicBezTo>
                  <a:pt x="475134" y="5205157"/>
                  <a:pt x="479793" y="5198169"/>
                  <a:pt x="489110" y="5184194"/>
                </a:cubicBezTo>
                <a:cubicBezTo>
                  <a:pt x="498426" y="5170220"/>
                  <a:pt x="498426" y="5163232"/>
                  <a:pt x="489110" y="5163232"/>
                </a:cubicBezTo>
                <a:lnTo>
                  <a:pt x="461160" y="5177208"/>
                </a:lnTo>
                <a:cubicBezTo>
                  <a:pt x="461160" y="5177208"/>
                  <a:pt x="456503" y="5177208"/>
                  <a:pt x="447186" y="5177208"/>
                </a:cubicBezTo>
                <a:lnTo>
                  <a:pt x="447186" y="5191182"/>
                </a:lnTo>
                <a:lnTo>
                  <a:pt x="433210" y="5205157"/>
                </a:lnTo>
                <a:cubicBezTo>
                  <a:pt x="423894" y="5195841"/>
                  <a:pt x="405261" y="5209815"/>
                  <a:pt x="377312" y="5247081"/>
                </a:cubicBezTo>
                <a:lnTo>
                  <a:pt x="363338" y="5261054"/>
                </a:lnTo>
                <a:cubicBezTo>
                  <a:pt x="363338" y="5251738"/>
                  <a:pt x="354022" y="5251738"/>
                  <a:pt x="335388" y="5261054"/>
                </a:cubicBezTo>
                <a:cubicBezTo>
                  <a:pt x="307441" y="5289004"/>
                  <a:pt x="302782" y="5289004"/>
                  <a:pt x="321414" y="5261054"/>
                </a:cubicBezTo>
                <a:cubicBezTo>
                  <a:pt x="330731" y="5242421"/>
                  <a:pt x="349364" y="5219131"/>
                  <a:pt x="377312" y="5191182"/>
                </a:cubicBezTo>
                <a:cubicBezTo>
                  <a:pt x="386630" y="5163232"/>
                  <a:pt x="391287" y="5149258"/>
                  <a:pt x="391287" y="5149258"/>
                </a:cubicBezTo>
                <a:cubicBezTo>
                  <a:pt x="372654" y="5167891"/>
                  <a:pt x="363338" y="5179536"/>
                  <a:pt x="363338" y="5184194"/>
                </a:cubicBezTo>
                <a:cubicBezTo>
                  <a:pt x="363338" y="5188853"/>
                  <a:pt x="351693" y="5205157"/>
                  <a:pt x="328403" y="5233105"/>
                </a:cubicBezTo>
                <a:cubicBezTo>
                  <a:pt x="305110" y="5261054"/>
                  <a:pt x="288808" y="5275030"/>
                  <a:pt x="279492" y="5275030"/>
                </a:cubicBezTo>
                <a:lnTo>
                  <a:pt x="307441" y="5233105"/>
                </a:lnTo>
                <a:cubicBezTo>
                  <a:pt x="316756" y="5233105"/>
                  <a:pt x="323743" y="5228448"/>
                  <a:pt x="328403" y="5219131"/>
                </a:cubicBezTo>
                <a:cubicBezTo>
                  <a:pt x="333059" y="5209815"/>
                  <a:pt x="335388" y="5200498"/>
                  <a:pt x="335388" y="5191182"/>
                </a:cubicBezTo>
                <a:cubicBezTo>
                  <a:pt x="344705" y="5172549"/>
                  <a:pt x="354022" y="5153918"/>
                  <a:pt x="363338" y="5135285"/>
                </a:cubicBezTo>
                <a:cubicBezTo>
                  <a:pt x="372654" y="5135285"/>
                  <a:pt x="377312" y="5130625"/>
                  <a:pt x="377312" y="5121309"/>
                </a:cubicBezTo>
                <a:lnTo>
                  <a:pt x="335388" y="5149258"/>
                </a:lnTo>
                <a:cubicBezTo>
                  <a:pt x="335388" y="5158575"/>
                  <a:pt x="333059" y="5163232"/>
                  <a:pt x="328403" y="5163232"/>
                </a:cubicBezTo>
                <a:cubicBezTo>
                  <a:pt x="323743" y="5163232"/>
                  <a:pt x="321414" y="5163232"/>
                  <a:pt x="321414" y="5163232"/>
                </a:cubicBezTo>
                <a:cubicBezTo>
                  <a:pt x="312098" y="5153918"/>
                  <a:pt x="307441" y="5153918"/>
                  <a:pt x="307441" y="5163232"/>
                </a:cubicBezTo>
                <a:cubicBezTo>
                  <a:pt x="298123" y="5163232"/>
                  <a:pt x="293465" y="5167891"/>
                  <a:pt x="293465" y="5177208"/>
                </a:cubicBezTo>
                <a:cubicBezTo>
                  <a:pt x="293465" y="5186524"/>
                  <a:pt x="293465" y="5191182"/>
                  <a:pt x="293465" y="5191182"/>
                </a:cubicBezTo>
                <a:cubicBezTo>
                  <a:pt x="302782" y="5200498"/>
                  <a:pt x="302782" y="5202829"/>
                  <a:pt x="293465" y="5198169"/>
                </a:cubicBezTo>
                <a:cubicBezTo>
                  <a:pt x="284148" y="5193510"/>
                  <a:pt x="274832" y="5200498"/>
                  <a:pt x="265516" y="5219131"/>
                </a:cubicBezTo>
                <a:lnTo>
                  <a:pt x="237568" y="5233105"/>
                </a:lnTo>
                <a:cubicBezTo>
                  <a:pt x="237568" y="5223790"/>
                  <a:pt x="237568" y="5219131"/>
                  <a:pt x="237568" y="5219131"/>
                </a:cubicBezTo>
                <a:cubicBezTo>
                  <a:pt x="237568" y="5219131"/>
                  <a:pt x="232909" y="5223790"/>
                  <a:pt x="223592" y="5233105"/>
                </a:cubicBezTo>
                <a:cubicBezTo>
                  <a:pt x="223592" y="5233105"/>
                  <a:pt x="218935" y="5228448"/>
                  <a:pt x="209617" y="5219131"/>
                </a:cubicBezTo>
                <a:cubicBezTo>
                  <a:pt x="209617" y="5200498"/>
                  <a:pt x="232909" y="5158575"/>
                  <a:pt x="279492" y="5093359"/>
                </a:cubicBezTo>
                <a:cubicBezTo>
                  <a:pt x="288808" y="5093359"/>
                  <a:pt x="295793" y="5088702"/>
                  <a:pt x="300453" y="5079386"/>
                </a:cubicBezTo>
                <a:cubicBezTo>
                  <a:pt x="305110" y="5070069"/>
                  <a:pt x="307441" y="5060753"/>
                  <a:pt x="307441" y="5051436"/>
                </a:cubicBezTo>
                <a:cubicBezTo>
                  <a:pt x="307441" y="5051436"/>
                  <a:pt x="316756" y="5037462"/>
                  <a:pt x="335388" y="5009513"/>
                </a:cubicBezTo>
                <a:cubicBezTo>
                  <a:pt x="344705" y="5000197"/>
                  <a:pt x="351693" y="4993209"/>
                  <a:pt x="356350" y="4988551"/>
                </a:cubicBezTo>
                <a:cubicBezTo>
                  <a:pt x="361009" y="4983892"/>
                  <a:pt x="358681" y="4976904"/>
                  <a:pt x="349364" y="4967590"/>
                </a:cubicBezTo>
                <a:cubicBezTo>
                  <a:pt x="349364" y="4967590"/>
                  <a:pt x="349364" y="4965261"/>
                  <a:pt x="349364" y="4960602"/>
                </a:cubicBezTo>
                <a:cubicBezTo>
                  <a:pt x="349364" y="4955943"/>
                  <a:pt x="354022" y="4953614"/>
                  <a:pt x="363338" y="4953614"/>
                </a:cubicBezTo>
                <a:lnTo>
                  <a:pt x="419237" y="4897717"/>
                </a:lnTo>
                <a:cubicBezTo>
                  <a:pt x="419237" y="4888401"/>
                  <a:pt x="419237" y="4881413"/>
                  <a:pt x="419237" y="4876755"/>
                </a:cubicBezTo>
                <a:cubicBezTo>
                  <a:pt x="419237" y="4872096"/>
                  <a:pt x="419237" y="4865108"/>
                  <a:pt x="419237" y="4855792"/>
                </a:cubicBezTo>
                <a:cubicBezTo>
                  <a:pt x="409920" y="4846477"/>
                  <a:pt x="409920" y="4837159"/>
                  <a:pt x="419237" y="4827844"/>
                </a:cubicBezTo>
                <a:cubicBezTo>
                  <a:pt x="419237" y="4827844"/>
                  <a:pt x="421565" y="4823185"/>
                  <a:pt x="426223" y="4813869"/>
                </a:cubicBezTo>
                <a:cubicBezTo>
                  <a:pt x="430882" y="4804552"/>
                  <a:pt x="433210" y="4795236"/>
                  <a:pt x="433210" y="4785919"/>
                </a:cubicBezTo>
                <a:cubicBezTo>
                  <a:pt x="442527" y="4757972"/>
                  <a:pt x="456503" y="4737008"/>
                  <a:pt x="475134" y="4723034"/>
                </a:cubicBezTo>
                <a:cubicBezTo>
                  <a:pt x="493766" y="4709061"/>
                  <a:pt x="500755" y="4697414"/>
                  <a:pt x="496097" y="4688099"/>
                </a:cubicBezTo>
                <a:cubicBezTo>
                  <a:pt x="491438" y="4678783"/>
                  <a:pt x="491438" y="4664807"/>
                  <a:pt x="496097" y="4646174"/>
                </a:cubicBezTo>
                <a:cubicBezTo>
                  <a:pt x="500755" y="4627541"/>
                  <a:pt x="507743" y="4622884"/>
                  <a:pt x="517057" y="4632200"/>
                </a:cubicBezTo>
                <a:lnTo>
                  <a:pt x="558982" y="4604251"/>
                </a:lnTo>
                <a:cubicBezTo>
                  <a:pt x="549666" y="4604251"/>
                  <a:pt x="549666" y="4594934"/>
                  <a:pt x="558982" y="4576301"/>
                </a:cubicBezTo>
                <a:cubicBezTo>
                  <a:pt x="558982" y="4576301"/>
                  <a:pt x="561311" y="4573973"/>
                  <a:pt x="565970" y="4569315"/>
                </a:cubicBezTo>
                <a:cubicBezTo>
                  <a:pt x="570627" y="4564656"/>
                  <a:pt x="568299" y="4557668"/>
                  <a:pt x="558982" y="4548352"/>
                </a:cubicBezTo>
                <a:cubicBezTo>
                  <a:pt x="558982" y="4548352"/>
                  <a:pt x="563640" y="4539037"/>
                  <a:pt x="572956" y="4520404"/>
                </a:cubicBezTo>
                <a:lnTo>
                  <a:pt x="586931" y="4492455"/>
                </a:lnTo>
                <a:lnTo>
                  <a:pt x="572956" y="4492455"/>
                </a:lnTo>
                <a:lnTo>
                  <a:pt x="572956" y="4464505"/>
                </a:lnTo>
                <a:cubicBezTo>
                  <a:pt x="572956" y="4464505"/>
                  <a:pt x="572956" y="4462177"/>
                  <a:pt x="572956" y="4457517"/>
                </a:cubicBezTo>
                <a:cubicBezTo>
                  <a:pt x="572956" y="4452860"/>
                  <a:pt x="577615" y="4450531"/>
                  <a:pt x="586931" y="4450531"/>
                </a:cubicBezTo>
                <a:cubicBezTo>
                  <a:pt x="596248" y="4450531"/>
                  <a:pt x="600906" y="4445872"/>
                  <a:pt x="600906" y="4436556"/>
                </a:cubicBezTo>
                <a:cubicBezTo>
                  <a:pt x="600906" y="4427239"/>
                  <a:pt x="605565" y="4422582"/>
                  <a:pt x="614879" y="4422582"/>
                </a:cubicBezTo>
                <a:lnTo>
                  <a:pt x="642829" y="4380659"/>
                </a:lnTo>
                <a:cubicBezTo>
                  <a:pt x="642829" y="4380659"/>
                  <a:pt x="642829" y="4378330"/>
                  <a:pt x="642829" y="4373671"/>
                </a:cubicBezTo>
                <a:cubicBezTo>
                  <a:pt x="642829" y="4369012"/>
                  <a:pt x="642829" y="4362026"/>
                  <a:pt x="642829" y="4352709"/>
                </a:cubicBezTo>
                <a:cubicBezTo>
                  <a:pt x="652145" y="4343393"/>
                  <a:pt x="656804" y="4334076"/>
                  <a:pt x="656804" y="4324760"/>
                </a:cubicBezTo>
                <a:lnTo>
                  <a:pt x="586931" y="4394633"/>
                </a:lnTo>
                <a:cubicBezTo>
                  <a:pt x="586931" y="4403949"/>
                  <a:pt x="582272" y="4403949"/>
                  <a:pt x="572956" y="4394633"/>
                </a:cubicBezTo>
                <a:lnTo>
                  <a:pt x="545009" y="4408606"/>
                </a:lnTo>
                <a:cubicBezTo>
                  <a:pt x="535691" y="4417923"/>
                  <a:pt x="526375" y="4422582"/>
                  <a:pt x="517057" y="4422582"/>
                </a:cubicBezTo>
                <a:cubicBezTo>
                  <a:pt x="489110" y="4422582"/>
                  <a:pt x="479793" y="4408606"/>
                  <a:pt x="489110" y="4380659"/>
                </a:cubicBezTo>
                <a:cubicBezTo>
                  <a:pt x="498426" y="4371342"/>
                  <a:pt x="498426" y="4366683"/>
                  <a:pt x="489110" y="4366683"/>
                </a:cubicBezTo>
                <a:lnTo>
                  <a:pt x="475134" y="4380659"/>
                </a:lnTo>
                <a:lnTo>
                  <a:pt x="503083" y="4324760"/>
                </a:lnTo>
                <a:cubicBezTo>
                  <a:pt x="512400" y="4334076"/>
                  <a:pt x="512400" y="4338734"/>
                  <a:pt x="503083" y="4338734"/>
                </a:cubicBezTo>
                <a:lnTo>
                  <a:pt x="517057" y="4352709"/>
                </a:lnTo>
                <a:cubicBezTo>
                  <a:pt x="535691" y="4343393"/>
                  <a:pt x="545009" y="4336405"/>
                  <a:pt x="545009" y="4331748"/>
                </a:cubicBezTo>
                <a:cubicBezTo>
                  <a:pt x="545009" y="4327089"/>
                  <a:pt x="545009" y="4324760"/>
                  <a:pt x="545009" y="4324760"/>
                </a:cubicBezTo>
                <a:cubicBezTo>
                  <a:pt x="572956" y="4334076"/>
                  <a:pt x="610221" y="4310786"/>
                  <a:pt x="656804" y="4254887"/>
                </a:cubicBezTo>
                <a:lnTo>
                  <a:pt x="670778" y="4240913"/>
                </a:lnTo>
                <a:lnTo>
                  <a:pt x="684752" y="4226938"/>
                </a:lnTo>
                <a:cubicBezTo>
                  <a:pt x="684752" y="4217621"/>
                  <a:pt x="689411" y="4212964"/>
                  <a:pt x="698727" y="4212964"/>
                </a:cubicBezTo>
                <a:lnTo>
                  <a:pt x="740651" y="4185015"/>
                </a:lnTo>
                <a:cubicBezTo>
                  <a:pt x="749967" y="4166382"/>
                  <a:pt x="749967" y="4152406"/>
                  <a:pt x="740651" y="4143091"/>
                </a:cubicBezTo>
                <a:lnTo>
                  <a:pt x="796549" y="4031293"/>
                </a:lnTo>
                <a:cubicBezTo>
                  <a:pt x="805866" y="4012660"/>
                  <a:pt x="815183" y="3994029"/>
                  <a:pt x="824497" y="3975396"/>
                </a:cubicBezTo>
                <a:cubicBezTo>
                  <a:pt x="833816" y="3956763"/>
                  <a:pt x="847789" y="3928814"/>
                  <a:pt x="866423" y="3891548"/>
                </a:cubicBezTo>
                <a:lnTo>
                  <a:pt x="894372" y="3849625"/>
                </a:lnTo>
                <a:lnTo>
                  <a:pt x="866423" y="3863601"/>
                </a:lnTo>
                <a:cubicBezTo>
                  <a:pt x="847789" y="3863601"/>
                  <a:pt x="836144" y="3863601"/>
                  <a:pt x="831485" y="3863601"/>
                </a:cubicBezTo>
                <a:cubicBezTo>
                  <a:pt x="826828" y="3863601"/>
                  <a:pt x="824497" y="3858941"/>
                  <a:pt x="824497" y="3849625"/>
                </a:cubicBezTo>
                <a:lnTo>
                  <a:pt x="838473" y="3835651"/>
                </a:lnTo>
                <a:lnTo>
                  <a:pt x="880396" y="3793728"/>
                </a:lnTo>
                <a:lnTo>
                  <a:pt x="908345" y="3765778"/>
                </a:lnTo>
                <a:lnTo>
                  <a:pt x="908345" y="3737829"/>
                </a:lnTo>
                <a:lnTo>
                  <a:pt x="838473" y="3793728"/>
                </a:lnTo>
                <a:lnTo>
                  <a:pt x="754627" y="3849625"/>
                </a:lnTo>
                <a:cubicBezTo>
                  <a:pt x="754627" y="3840308"/>
                  <a:pt x="768600" y="3821675"/>
                  <a:pt x="796549" y="3793728"/>
                </a:cubicBezTo>
                <a:cubicBezTo>
                  <a:pt x="843130" y="3756462"/>
                  <a:pt x="866423" y="3733170"/>
                  <a:pt x="866423" y="3723855"/>
                </a:cubicBezTo>
                <a:lnTo>
                  <a:pt x="824497" y="3737829"/>
                </a:lnTo>
                <a:cubicBezTo>
                  <a:pt x="824497" y="3747145"/>
                  <a:pt x="817511" y="3751803"/>
                  <a:pt x="803536" y="3751803"/>
                </a:cubicBezTo>
                <a:cubicBezTo>
                  <a:pt x="789562" y="3751803"/>
                  <a:pt x="782574" y="3751803"/>
                  <a:pt x="782574" y="3751803"/>
                </a:cubicBezTo>
                <a:cubicBezTo>
                  <a:pt x="782574" y="3751803"/>
                  <a:pt x="782574" y="3747145"/>
                  <a:pt x="782574" y="3737829"/>
                </a:cubicBezTo>
                <a:cubicBezTo>
                  <a:pt x="801207" y="3737829"/>
                  <a:pt x="810523" y="3733170"/>
                  <a:pt x="810523" y="3723855"/>
                </a:cubicBezTo>
                <a:cubicBezTo>
                  <a:pt x="810523" y="3714539"/>
                  <a:pt x="810523" y="3705220"/>
                  <a:pt x="810523" y="3695906"/>
                </a:cubicBezTo>
                <a:cubicBezTo>
                  <a:pt x="819840" y="3695906"/>
                  <a:pt x="824497" y="3695906"/>
                  <a:pt x="824497" y="3695906"/>
                </a:cubicBezTo>
                <a:cubicBezTo>
                  <a:pt x="824497" y="3695906"/>
                  <a:pt x="829157" y="3695906"/>
                  <a:pt x="838473" y="3695906"/>
                </a:cubicBezTo>
                <a:lnTo>
                  <a:pt x="894372" y="3667956"/>
                </a:lnTo>
                <a:cubicBezTo>
                  <a:pt x="885056" y="3658640"/>
                  <a:pt x="864092" y="3660968"/>
                  <a:pt x="831485" y="3674944"/>
                </a:cubicBezTo>
                <a:cubicBezTo>
                  <a:pt x="798878" y="3688918"/>
                  <a:pt x="782574" y="3700563"/>
                  <a:pt x="782574" y="3709879"/>
                </a:cubicBezTo>
                <a:cubicBezTo>
                  <a:pt x="782574" y="3719196"/>
                  <a:pt x="777917" y="3723855"/>
                  <a:pt x="768600" y="3723855"/>
                </a:cubicBezTo>
                <a:lnTo>
                  <a:pt x="740651" y="3737829"/>
                </a:lnTo>
                <a:lnTo>
                  <a:pt x="768600" y="3709879"/>
                </a:lnTo>
                <a:lnTo>
                  <a:pt x="796549" y="3681930"/>
                </a:lnTo>
                <a:lnTo>
                  <a:pt x="768600" y="3667956"/>
                </a:lnTo>
                <a:cubicBezTo>
                  <a:pt x="749967" y="3667956"/>
                  <a:pt x="733663" y="3670285"/>
                  <a:pt x="719689" y="3674944"/>
                </a:cubicBezTo>
                <a:cubicBezTo>
                  <a:pt x="705716" y="3679601"/>
                  <a:pt x="703385" y="3686589"/>
                  <a:pt x="712702" y="3695906"/>
                </a:cubicBezTo>
                <a:cubicBezTo>
                  <a:pt x="712702" y="3705220"/>
                  <a:pt x="708044" y="3709879"/>
                  <a:pt x="698727" y="3709879"/>
                </a:cubicBezTo>
                <a:cubicBezTo>
                  <a:pt x="689411" y="3709879"/>
                  <a:pt x="682423" y="3709879"/>
                  <a:pt x="677766" y="3709879"/>
                </a:cubicBezTo>
                <a:cubicBezTo>
                  <a:pt x="673107" y="3709879"/>
                  <a:pt x="670778" y="3705220"/>
                  <a:pt x="670778" y="3695906"/>
                </a:cubicBezTo>
                <a:cubicBezTo>
                  <a:pt x="670778" y="3686589"/>
                  <a:pt x="675437" y="3681930"/>
                  <a:pt x="684752" y="3681930"/>
                </a:cubicBezTo>
                <a:cubicBezTo>
                  <a:pt x="694068" y="3681930"/>
                  <a:pt x="698727" y="3681930"/>
                  <a:pt x="698727" y="3681930"/>
                </a:cubicBezTo>
                <a:cubicBezTo>
                  <a:pt x="698727" y="3681930"/>
                  <a:pt x="698727" y="3677273"/>
                  <a:pt x="698727" y="3667956"/>
                </a:cubicBezTo>
                <a:cubicBezTo>
                  <a:pt x="698727" y="3658640"/>
                  <a:pt x="708044" y="3649323"/>
                  <a:pt x="726677" y="3640007"/>
                </a:cubicBezTo>
                <a:cubicBezTo>
                  <a:pt x="745310" y="3630690"/>
                  <a:pt x="749967" y="3621374"/>
                  <a:pt x="740651" y="3612057"/>
                </a:cubicBezTo>
                <a:cubicBezTo>
                  <a:pt x="740651" y="3612057"/>
                  <a:pt x="740651" y="3609729"/>
                  <a:pt x="740651" y="3605071"/>
                </a:cubicBezTo>
                <a:cubicBezTo>
                  <a:pt x="740651" y="3600412"/>
                  <a:pt x="745310" y="3598084"/>
                  <a:pt x="754627" y="3598084"/>
                </a:cubicBezTo>
                <a:cubicBezTo>
                  <a:pt x="754627" y="3588767"/>
                  <a:pt x="754627" y="3584108"/>
                  <a:pt x="754627" y="3584108"/>
                </a:cubicBezTo>
                <a:cubicBezTo>
                  <a:pt x="754627" y="3574793"/>
                  <a:pt x="749967" y="3570134"/>
                  <a:pt x="740651" y="3570134"/>
                </a:cubicBezTo>
                <a:lnTo>
                  <a:pt x="726677" y="3570134"/>
                </a:lnTo>
                <a:lnTo>
                  <a:pt x="712702" y="3570134"/>
                </a:lnTo>
                <a:cubicBezTo>
                  <a:pt x="703385" y="3570134"/>
                  <a:pt x="687082" y="3572463"/>
                  <a:pt x="663790" y="3577122"/>
                </a:cubicBezTo>
                <a:cubicBezTo>
                  <a:pt x="640500" y="3581779"/>
                  <a:pt x="624196" y="3579451"/>
                  <a:pt x="614879" y="3570134"/>
                </a:cubicBezTo>
                <a:cubicBezTo>
                  <a:pt x="614879" y="3560818"/>
                  <a:pt x="610221" y="3556160"/>
                  <a:pt x="600906" y="3556160"/>
                </a:cubicBezTo>
                <a:cubicBezTo>
                  <a:pt x="591589" y="3556160"/>
                  <a:pt x="582272" y="3556160"/>
                  <a:pt x="572956" y="3556160"/>
                </a:cubicBezTo>
                <a:cubicBezTo>
                  <a:pt x="563640" y="3556160"/>
                  <a:pt x="554323" y="3551501"/>
                  <a:pt x="545009" y="3542185"/>
                </a:cubicBezTo>
                <a:cubicBezTo>
                  <a:pt x="554323" y="3542185"/>
                  <a:pt x="558982" y="3537527"/>
                  <a:pt x="558982" y="3528211"/>
                </a:cubicBezTo>
                <a:cubicBezTo>
                  <a:pt x="549666" y="3509578"/>
                  <a:pt x="558982" y="3509578"/>
                  <a:pt x="586931" y="3528211"/>
                </a:cubicBezTo>
                <a:lnTo>
                  <a:pt x="628855" y="3528211"/>
                </a:lnTo>
                <a:cubicBezTo>
                  <a:pt x="628855" y="3518894"/>
                  <a:pt x="633512" y="3514235"/>
                  <a:pt x="642829" y="3514235"/>
                </a:cubicBezTo>
                <a:lnTo>
                  <a:pt x="656804" y="3528211"/>
                </a:lnTo>
                <a:cubicBezTo>
                  <a:pt x="638171" y="3537527"/>
                  <a:pt x="638171" y="3542185"/>
                  <a:pt x="656804" y="3542185"/>
                </a:cubicBezTo>
                <a:lnTo>
                  <a:pt x="684752" y="3514235"/>
                </a:lnTo>
                <a:lnTo>
                  <a:pt x="712702" y="3500261"/>
                </a:lnTo>
                <a:cubicBezTo>
                  <a:pt x="740651" y="3500261"/>
                  <a:pt x="756955" y="3497933"/>
                  <a:pt x="761613" y="3493274"/>
                </a:cubicBezTo>
                <a:cubicBezTo>
                  <a:pt x="766272" y="3488616"/>
                  <a:pt x="763941" y="3479300"/>
                  <a:pt x="754627" y="3465324"/>
                </a:cubicBezTo>
                <a:cubicBezTo>
                  <a:pt x="745310" y="3451350"/>
                  <a:pt x="735992" y="3444362"/>
                  <a:pt x="726677" y="3444362"/>
                </a:cubicBezTo>
                <a:cubicBezTo>
                  <a:pt x="717361" y="3444362"/>
                  <a:pt x="705716" y="3451350"/>
                  <a:pt x="691740" y="3465324"/>
                </a:cubicBezTo>
                <a:cubicBezTo>
                  <a:pt x="677766" y="3479300"/>
                  <a:pt x="666121" y="3481628"/>
                  <a:pt x="656804" y="3472312"/>
                </a:cubicBezTo>
                <a:cubicBezTo>
                  <a:pt x="647487" y="3472312"/>
                  <a:pt x="642829" y="3476971"/>
                  <a:pt x="642829" y="3486288"/>
                </a:cubicBezTo>
                <a:cubicBezTo>
                  <a:pt x="633512" y="3486288"/>
                  <a:pt x="619539" y="3486288"/>
                  <a:pt x="600906" y="3486288"/>
                </a:cubicBezTo>
                <a:cubicBezTo>
                  <a:pt x="582272" y="3486288"/>
                  <a:pt x="577615" y="3481628"/>
                  <a:pt x="586931" y="3472312"/>
                </a:cubicBezTo>
                <a:lnTo>
                  <a:pt x="572956" y="3472312"/>
                </a:lnTo>
                <a:cubicBezTo>
                  <a:pt x="554323" y="3472312"/>
                  <a:pt x="533361" y="3467655"/>
                  <a:pt x="510071" y="3458338"/>
                </a:cubicBezTo>
                <a:cubicBezTo>
                  <a:pt x="486780" y="3449022"/>
                  <a:pt x="479793" y="3439705"/>
                  <a:pt x="489110" y="3430389"/>
                </a:cubicBezTo>
                <a:cubicBezTo>
                  <a:pt x="498426" y="3421072"/>
                  <a:pt x="507743" y="3416415"/>
                  <a:pt x="517057" y="3416415"/>
                </a:cubicBezTo>
                <a:lnTo>
                  <a:pt x="558982" y="3416415"/>
                </a:lnTo>
                <a:cubicBezTo>
                  <a:pt x="568299" y="3407098"/>
                  <a:pt x="575285" y="3402439"/>
                  <a:pt x="579944" y="3402439"/>
                </a:cubicBezTo>
                <a:cubicBezTo>
                  <a:pt x="584603" y="3402439"/>
                  <a:pt x="586931" y="3407098"/>
                  <a:pt x="586931" y="3416415"/>
                </a:cubicBezTo>
                <a:lnTo>
                  <a:pt x="614879" y="3402439"/>
                </a:lnTo>
                <a:cubicBezTo>
                  <a:pt x="614879" y="3402439"/>
                  <a:pt x="619539" y="3393123"/>
                  <a:pt x="628855" y="3374490"/>
                </a:cubicBezTo>
                <a:cubicBezTo>
                  <a:pt x="638171" y="3374490"/>
                  <a:pt x="645157" y="3372161"/>
                  <a:pt x="649817" y="3367504"/>
                </a:cubicBezTo>
                <a:cubicBezTo>
                  <a:pt x="654476" y="3362845"/>
                  <a:pt x="656804" y="3355857"/>
                  <a:pt x="656804" y="3346542"/>
                </a:cubicBezTo>
                <a:cubicBezTo>
                  <a:pt x="656804" y="3346542"/>
                  <a:pt x="642829" y="3346542"/>
                  <a:pt x="614879" y="3346542"/>
                </a:cubicBezTo>
                <a:cubicBezTo>
                  <a:pt x="586931" y="3346542"/>
                  <a:pt x="568299" y="3341883"/>
                  <a:pt x="558982" y="3332567"/>
                </a:cubicBezTo>
                <a:cubicBezTo>
                  <a:pt x="577615" y="3332567"/>
                  <a:pt x="584603" y="3330238"/>
                  <a:pt x="579944" y="3325579"/>
                </a:cubicBezTo>
                <a:cubicBezTo>
                  <a:pt x="575285" y="3320921"/>
                  <a:pt x="568299" y="3318593"/>
                  <a:pt x="558982" y="3318593"/>
                </a:cubicBezTo>
                <a:lnTo>
                  <a:pt x="545009" y="3318593"/>
                </a:lnTo>
                <a:lnTo>
                  <a:pt x="531033" y="3318593"/>
                </a:lnTo>
                <a:cubicBezTo>
                  <a:pt x="521716" y="3327907"/>
                  <a:pt x="514729" y="3330238"/>
                  <a:pt x="510071" y="3325579"/>
                </a:cubicBezTo>
                <a:cubicBezTo>
                  <a:pt x="505412" y="3320921"/>
                  <a:pt x="498426" y="3318593"/>
                  <a:pt x="489110" y="3318593"/>
                </a:cubicBezTo>
                <a:cubicBezTo>
                  <a:pt x="479793" y="3327907"/>
                  <a:pt x="475134" y="3327907"/>
                  <a:pt x="475134" y="3318593"/>
                </a:cubicBezTo>
                <a:cubicBezTo>
                  <a:pt x="465817" y="3309276"/>
                  <a:pt x="461160" y="3302288"/>
                  <a:pt x="461160" y="3297631"/>
                </a:cubicBezTo>
                <a:cubicBezTo>
                  <a:pt x="461160" y="3292972"/>
                  <a:pt x="465817" y="3290643"/>
                  <a:pt x="475134" y="3290643"/>
                </a:cubicBezTo>
                <a:cubicBezTo>
                  <a:pt x="484450" y="3290643"/>
                  <a:pt x="486780" y="3285984"/>
                  <a:pt x="482122" y="3276670"/>
                </a:cubicBezTo>
                <a:cubicBezTo>
                  <a:pt x="477463" y="3267353"/>
                  <a:pt x="470477" y="3262694"/>
                  <a:pt x="461160" y="3262694"/>
                </a:cubicBezTo>
                <a:cubicBezTo>
                  <a:pt x="451844" y="3253377"/>
                  <a:pt x="454172" y="3248720"/>
                  <a:pt x="468148" y="3248720"/>
                </a:cubicBezTo>
                <a:cubicBezTo>
                  <a:pt x="482122" y="3248720"/>
                  <a:pt x="489110" y="3246391"/>
                  <a:pt x="489110" y="3241732"/>
                </a:cubicBezTo>
                <a:cubicBezTo>
                  <a:pt x="489110" y="3237073"/>
                  <a:pt x="491438" y="3237073"/>
                  <a:pt x="496097" y="3241732"/>
                </a:cubicBezTo>
                <a:cubicBezTo>
                  <a:pt x="500755" y="3246391"/>
                  <a:pt x="512400" y="3248720"/>
                  <a:pt x="531033" y="3248720"/>
                </a:cubicBezTo>
                <a:cubicBezTo>
                  <a:pt x="549666" y="3248720"/>
                  <a:pt x="558982" y="3248720"/>
                  <a:pt x="558982" y="3248720"/>
                </a:cubicBezTo>
                <a:cubicBezTo>
                  <a:pt x="558982" y="3239404"/>
                  <a:pt x="561311" y="3234744"/>
                  <a:pt x="565970" y="3234744"/>
                </a:cubicBezTo>
                <a:cubicBezTo>
                  <a:pt x="570627" y="3234744"/>
                  <a:pt x="572956" y="3230087"/>
                  <a:pt x="572956" y="3220771"/>
                </a:cubicBezTo>
                <a:cubicBezTo>
                  <a:pt x="591589" y="3220771"/>
                  <a:pt x="610221" y="3211454"/>
                  <a:pt x="628855" y="3192821"/>
                </a:cubicBezTo>
                <a:cubicBezTo>
                  <a:pt x="647487" y="3174188"/>
                  <a:pt x="654476" y="3162543"/>
                  <a:pt x="649817" y="3157886"/>
                </a:cubicBezTo>
                <a:cubicBezTo>
                  <a:pt x="645157" y="3153227"/>
                  <a:pt x="647487" y="3150898"/>
                  <a:pt x="656804" y="3150898"/>
                </a:cubicBezTo>
                <a:lnTo>
                  <a:pt x="656804" y="3136922"/>
                </a:lnTo>
                <a:lnTo>
                  <a:pt x="712702" y="3108975"/>
                </a:lnTo>
                <a:lnTo>
                  <a:pt x="726677" y="3108975"/>
                </a:lnTo>
                <a:cubicBezTo>
                  <a:pt x="726677" y="3108975"/>
                  <a:pt x="731334" y="3104316"/>
                  <a:pt x="740651" y="3094999"/>
                </a:cubicBezTo>
                <a:lnTo>
                  <a:pt x="768600" y="3081025"/>
                </a:lnTo>
                <a:cubicBezTo>
                  <a:pt x="768600" y="3081025"/>
                  <a:pt x="763941" y="3081025"/>
                  <a:pt x="754627" y="3081025"/>
                </a:cubicBezTo>
                <a:cubicBezTo>
                  <a:pt x="745310" y="3081025"/>
                  <a:pt x="735992" y="3081025"/>
                  <a:pt x="726677" y="3081025"/>
                </a:cubicBezTo>
                <a:lnTo>
                  <a:pt x="628855" y="3094999"/>
                </a:lnTo>
                <a:cubicBezTo>
                  <a:pt x="591589" y="3104316"/>
                  <a:pt x="572956" y="3111303"/>
                  <a:pt x="572956" y="3115961"/>
                </a:cubicBezTo>
                <a:cubicBezTo>
                  <a:pt x="572956" y="3120620"/>
                  <a:pt x="568299" y="3127608"/>
                  <a:pt x="558982" y="3136922"/>
                </a:cubicBezTo>
                <a:cubicBezTo>
                  <a:pt x="540349" y="3146239"/>
                  <a:pt x="521716" y="3153227"/>
                  <a:pt x="503083" y="3157886"/>
                </a:cubicBezTo>
                <a:cubicBezTo>
                  <a:pt x="484450" y="3162543"/>
                  <a:pt x="475134" y="3164872"/>
                  <a:pt x="475134" y="3164872"/>
                </a:cubicBezTo>
                <a:cubicBezTo>
                  <a:pt x="475134" y="3164872"/>
                  <a:pt x="475134" y="3155557"/>
                  <a:pt x="475134" y="3136922"/>
                </a:cubicBezTo>
                <a:cubicBezTo>
                  <a:pt x="475134" y="3127608"/>
                  <a:pt x="479793" y="3120620"/>
                  <a:pt x="489110" y="3115961"/>
                </a:cubicBezTo>
                <a:cubicBezTo>
                  <a:pt x="498426" y="3111303"/>
                  <a:pt x="512400" y="3108975"/>
                  <a:pt x="531033" y="3108975"/>
                </a:cubicBezTo>
                <a:lnTo>
                  <a:pt x="628855" y="3067050"/>
                </a:lnTo>
                <a:lnTo>
                  <a:pt x="600906" y="3067050"/>
                </a:lnTo>
                <a:lnTo>
                  <a:pt x="572956" y="3067050"/>
                </a:lnTo>
                <a:lnTo>
                  <a:pt x="600906" y="3053076"/>
                </a:lnTo>
                <a:lnTo>
                  <a:pt x="614879" y="3039102"/>
                </a:lnTo>
                <a:lnTo>
                  <a:pt x="517057" y="3039102"/>
                </a:lnTo>
                <a:cubicBezTo>
                  <a:pt x="489110" y="3048417"/>
                  <a:pt x="484450" y="3039102"/>
                  <a:pt x="503083" y="3011153"/>
                </a:cubicBezTo>
                <a:lnTo>
                  <a:pt x="503083" y="2997177"/>
                </a:lnTo>
                <a:cubicBezTo>
                  <a:pt x="493766" y="2997177"/>
                  <a:pt x="489110" y="3001836"/>
                  <a:pt x="489110" y="3011153"/>
                </a:cubicBezTo>
                <a:lnTo>
                  <a:pt x="475134" y="3011153"/>
                </a:lnTo>
                <a:cubicBezTo>
                  <a:pt x="475134" y="3001836"/>
                  <a:pt x="479793" y="2992520"/>
                  <a:pt x="489110" y="2983203"/>
                </a:cubicBezTo>
                <a:cubicBezTo>
                  <a:pt x="498426" y="2964570"/>
                  <a:pt x="540349" y="2950596"/>
                  <a:pt x="614879" y="2941280"/>
                </a:cubicBezTo>
                <a:cubicBezTo>
                  <a:pt x="624196" y="2941280"/>
                  <a:pt x="628855" y="2936621"/>
                  <a:pt x="628855" y="2927304"/>
                </a:cubicBezTo>
                <a:cubicBezTo>
                  <a:pt x="628855" y="2927304"/>
                  <a:pt x="633512" y="2924976"/>
                  <a:pt x="642829" y="2920318"/>
                </a:cubicBezTo>
                <a:cubicBezTo>
                  <a:pt x="652145" y="2915659"/>
                  <a:pt x="661462" y="2913330"/>
                  <a:pt x="670778" y="2913330"/>
                </a:cubicBezTo>
                <a:lnTo>
                  <a:pt x="684752" y="2913330"/>
                </a:lnTo>
                <a:cubicBezTo>
                  <a:pt x="684752" y="2904014"/>
                  <a:pt x="680095" y="2899357"/>
                  <a:pt x="670778" y="2899357"/>
                </a:cubicBezTo>
                <a:lnTo>
                  <a:pt x="684752" y="2899357"/>
                </a:lnTo>
                <a:cubicBezTo>
                  <a:pt x="694068" y="2890040"/>
                  <a:pt x="698727" y="2880724"/>
                  <a:pt x="698727" y="2871407"/>
                </a:cubicBezTo>
                <a:cubicBezTo>
                  <a:pt x="698727" y="2862091"/>
                  <a:pt x="708044" y="2857432"/>
                  <a:pt x="726677" y="2857432"/>
                </a:cubicBezTo>
                <a:lnTo>
                  <a:pt x="740651" y="2829484"/>
                </a:lnTo>
                <a:cubicBezTo>
                  <a:pt x="740651" y="2829484"/>
                  <a:pt x="740651" y="2824825"/>
                  <a:pt x="740651" y="2815508"/>
                </a:cubicBezTo>
                <a:lnTo>
                  <a:pt x="698727" y="2787559"/>
                </a:lnTo>
                <a:cubicBezTo>
                  <a:pt x="689411" y="2787559"/>
                  <a:pt x="689411" y="2778244"/>
                  <a:pt x="698727" y="2759609"/>
                </a:cubicBezTo>
                <a:cubicBezTo>
                  <a:pt x="708044" y="2750295"/>
                  <a:pt x="712702" y="2745636"/>
                  <a:pt x="712702" y="2745636"/>
                </a:cubicBezTo>
                <a:cubicBezTo>
                  <a:pt x="703385" y="2745636"/>
                  <a:pt x="698727" y="2743307"/>
                  <a:pt x="698727" y="2738648"/>
                </a:cubicBezTo>
                <a:cubicBezTo>
                  <a:pt x="698727" y="2733990"/>
                  <a:pt x="698727" y="2731662"/>
                  <a:pt x="698727" y="2731662"/>
                </a:cubicBezTo>
                <a:cubicBezTo>
                  <a:pt x="698727" y="2731662"/>
                  <a:pt x="698727" y="2729333"/>
                  <a:pt x="698727" y="2724674"/>
                </a:cubicBezTo>
                <a:cubicBezTo>
                  <a:pt x="698727" y="2720017"/>
                  <a:pt x="694068" y="2717686"/>
                  <a:pt x="684752" y="2717686"/>
                </a:cubicBezTo>
                <a:cubicBezTo>
                  <a:pt x="684752" y="2708372"/>
                  <a:pt x="680095" y="2701384"/>
                  <a:pt x="670778" y="2696725"/>
                </a:cubicBezTo>
                <a:cubicBezTo>
                  <a:pt x="661462" y="2692067"/>
                  <a:pt x="642829" y="2689737"/>
                  <a:pt x="614879" y="2689737"/>
                </a:cubicBezTo>
                <a:cubicBezTo>
                  <a:pt x="605565" y="2689737"/>
                  <a:pt x="596248" y="2685079"/>
                  <a:pt x="586931" y="2675763"/>
                </a:cubicBezTo>
                <a:lnTo>
                  <a:pt x="600906" y="2633840"/>
                </a:lnTo>
                <a:cubicBezTo>
                  <a:pt x="610221" y="2624523"/>
                  <a:pt x="614879" y="2619864"/>
                  <a:pt x="614879" y="2619864"/>
                </a:cubicBezTo>
                <a:cubicBezTo>
                  <a:pt x="614879" y="2619864"/>
                  <a:pt x="619539" y="2624523"/>
                  <a:pt x="628855" y="2633840"/>
                </a:cubicBezTo>
                <a:lnTo>
                  <a:pt x="642829" y="2633840"/>
                </a:lnTo>
                <a:cubicBezTo>
                  <a:pt x="642829" y="2596574"/>
                  <a:pt x="661462" y="2563967"/>
                  <a:pt x="698727" y="2536018"/>
                </a:cubicBezTo>
                <a:lnTo>
                  <a:pt x="726677" y="2522044"/>
                </a:lnTo>
                <a:cubicBezTo>
                  <a:pt x="735992" y="2522044"/>
                  <a:pt x="745310" y="2517385"/>
                  <a:pt x="754627" y="2508068"/>
                </a:cubicBezTo>
                <a:cubicBezTo>
                  <a:pt x="763941" y="2498752"/>
                  <a:pt x="773258" y="2489437"/>
                  <a:pt x="782574" y="2480119"/>
                </a:cubicBezTo>
                <a:cubicBezTo>
                  <a:pt x="791891" y="2461488"/>
                  <a:pt x="801207" y="2452171"/>
                  <a:pt x="810523" y="2452171"/>
                </a:cubicBezTo>
                <a:cubicBezTo>
                  <a:pt x="810523" y="2442855"/>
                  <a:pt x="810523" y="2438195"/>
                  <a:pt x="810523" y="2438195"/>
                </a:cubicBezTo>
                <a:lnTo>
                  <a:pt x="810523" y="2396272"/>
                </a:lnTo>
                <a:lnTo>
                  <a:pt x="824497" y="2382298"/>
                </a:lnTo>
                <a:lnTo>
                  <a:pt x="838473" y="2382298"/>
                </a:lnTo>
                <a:lnTo>
                  <a:pt x="852447" y="2396272"/>
                </a:lnTo>
                <a:cubicBezTo>
                  <a:pt x="852447" y="2386956"/>
                  <a:pt x="852447" y="2372982"/>
                  <a:pt x="852447" y="2354349"/>
                </a:cubicBezTo>
                <a:lnTo>
                  <a:pt x="866423" y="2326400"/>
                </a:lnTo>
                <a:lnTo>
                  <a:pt x="978218" y="2214604"/>
                </a:lnTo>
                <a:cubicBezTo>
                  <a:pt x="987535" y="2214604"/>
                  <a:pt x="996851" y="2209944"/>
                  <a:pt x="1006168" y="2200628"/>
                </a:cubicBezTo>
                <a:cubicBezTo>
                  <a:pt x="1015484" y="2200628"/>
                  <a:pt x="1024800" y="2193642"/>
                  <a:pt x="1034117" y="2179666"/>
                </a:cubicBezTo>
                <a:cubicBezTo>
                  <a:pt x="1043431" y="2165692"/>
                  <a:pt x="1057408" y="2149388"/>
                  <a:pt x="1076041" y="2130755"/>
                </a:cubicBezTo>
                <a:lnTo>
                  <a:pt x="1145913" y="2074858"/>
                </a:lnTo>
                <a:cubicBezTo>
                  <a:pt x="1164546" y="2065542"/>
                  <a:pt x="1173862" y="2056225"/>
                  <a:pt x="1173862" y="2046909"/>
                </a:cubicBezTo>
                <a:lnTo>
                  <a:pt x="1187837" y="2018959"/>
                </a:lnTo>
                <a:cubicBezTo>
                  <a:pt x="1215786" y="2009643"/>
                  <a:pt x="1262368" y="1967720"/>
                  <a:pt x="1327582" y="1893188"/>
                </a:cubicBezTo>
                <a:cubicBezTo>
                  <a:pt x="1336898" y="1883871"/>
                  <a:pt x="1346214" y="1872226"/>
                  <a:pt x="1355531" y="1858252"/>
                </a:cubicBezTo>
                <a:cubicBezTo>
                  <a:pt x="1364848" y="1844276"/>
                  <a:pt x="1374164" y="1837290"/>
                  <a:pt x="1383480" y="1837290"/>
                </a:cubicBezTo>
                <a:lnTo>
                  <a:pt x="1411430" y="1795365"/>
                </a:lnTo>
                <a:cubicBezTo>
                  <a:pt x="1411430" y="1795365"/>
                  <a:pt x="1413759" y="1790708"/>
                  <a:pt x="1418416" y="1781392"/>
                </a:cubicBezTo>
                <a:cubicBezTo>
                  <a:pt x="1423075" y="1772075"/>
                  <a:pt x="1425404" y="1767418"/>
                  <a:pt x="1425404" y="1767418"/>
                </a:cubicBezTo>
                <a:lnTo>
                  <a:pt x="1453354" y="1753442"/>
                </a:lnTo>
                <a:lnTo>
                  <a:pt x="1467327" y="1739469"/>
                </a:lnTo>
                <a:cubicBezTo>
                  <a:pt x="1495276" y="1720836"/>
                  <a:pt x="1518566" y="1697545"/>
                  <a:pt x="1537200" y="1669596"/>
                </a:cubicBezTo>
                <a:cubicBezTo>
                  <a:pt x="1602415" y="1604381"/>
                  <a:pt x="1635022" y="1562457"/>
                  <a:pt x="1635022" y="1543824"/>
                </a:cubicBezTo>
                <a:cubicBezTo>
                  <a:pt x="1635022" y="1543824"/>
                  <a:pt x="1648997" y="1525191"/>
                  <a:pt x="1676945" y="1487927"/>
                </a:cubicBezTo>
                <a:cubicBezTo>
                  <a:pt x="1704895" y="1450661"/>
                  <a:pt x="1723528" y="1425041"/>
                  <a:pt x="1732844" y="1411067"/>
                </a:cubicBezTo>
                <a:cubicBezTo>
                  <a:pt x="1742161" y="1397091"/>
                  <a:pt x="1760793" y="1376129"/>
                  <a:pt x="1788741" y="1348180"/>
                </a:cubicBezTo>
                <a:cubicBezTo>
                  <a:pt x="1798059" y="1329549"/>
                  <a:pt x="1807374" y="1315573"/>
                  <a:pt x="1816690" y="1306257"/>
                </a:cubicBezTo>
                <a:cubicBezTo>
                  <a:pt x="1826009" y="1296940"/>
                  <a:pt x="1830667" y="1287624"/>
                  <a:pt x="1830667" y="1278307"/>
                </a:cubicBezTo>
                <a:cubicBezTo>
                  <a:pt x="1830667" y="1268991"/>
                  <a:pt x="1832995" y="1264333"/>
                  <a:pt x="1837654" y="1264333"/>
                </a:cubicBezTo>
                <a:cubicBezTo>
                  <a:pt x="1842312" y="1264333"/>
                  <a:pt x="1849299" y="1259676"/>
                  <a:pt x="1858615" y="1250360"/>
                </a:cubicBezTo>
                <a:cubicBezTo>
                  <a:pt x="1867932" y="1241043"/>
                  <a:pt x="1872590" y="1231727"/>
                  <a:pt x="1872590" y="1222410"/>
                </a:cubicBezTo>
                <a:cubicBezTo>
                  <a:pt x="1872590" y="1222410"/>
                  <a:pt x="1877249" y="1217751"/>
                  <a:pt x="1886565" y="1208434"/>
                </a:cubicBezTo>
                <a:cubicBezTo>
                  <a:pt x="1895882" y="1199118"/>
                  <a:pt x="1900539" y="1189803"/>
                  <a:pt x="1900539" y="1180487"/>
                </a:cubicBezTo>
                <a:cubicBezTo>
                  <a:pt x="1919172" y="1171170"/>
                  <a:pt x="1930817" y="1159524"/>
                  <a:pt x="1935475" y="1145550"/>
                </a:cubicBezTo>
                <a:cubicBezTo>
                  <a:pt x="1940134" y="1131576"/>
                  <a:pt x="1951779" y="1110614"/>
                  <a:pt x="1970411" y="1082665"/>
                </a:cubicBezTo>
                <a:cubicBezTo>
                  <a:pt x="1998361" y="1045399"/>
                  <a:pt x="2030967" y="1017450"/>
                  <a:pt x="2068234" y="998817"/>
                </a:cubicBezTo>
                <a:lnTo>
                  <a:pt x="2082207" y="998817"/>
                </a:lnTo>
                <a:cubicBezTo>
                  <a:pt x="2138107" y="952236"/>
                  <a:pt x="2175372" y="905654"/>
                  <a:pt x="2194003" y="859071"/>
                </a:cubicBezTo>
                <a:cubicBezTo>
                  <a:pt x="2212637" y="831121"/>
                  <a:pt x="2221953" y="817148"/>
                  <a:pt x="2221953" y="817148"/>
                </a:cubicBezTo>
                <a:lnTo>
                  <a:pt x="2235928" y="817148"/>
                </a:lnTo>
                <a:cubicBezTo>
                  <a:pt x="2235928" y="807831"/>
                  <a:pt x="2240586" y="793856"/>
                  <a:pt x="2249903" y="775224"/>
                </a:cubicBezTo>
                <a:cubicBezTo>
                  <a:pt x="2287169" y="737959"/>
                  <a:pt x="2312788" y="710009"/>
                  <a:pt x="2326763" y="691376"/>
                </a:cubicBezTo>
                <a:cubicBezTo>
                  <a:pt x="2340737" y="672745"/>
                  <a:pt x="2347724" y="661098"/>
                  <a:pt x="2347724" y="656441"/>
                </a:cubicBezTo>
                <a:cubicBezTo>
                  <a:pt x="2347724" y="651783"/>
                  <a:pt x="2352382" y="644796"/>
                  <a:pt x="2361699" y="635479"/>
                </a:cubicBezTo>
                <a:lnTo>
                  <a:pt x="2375674" y="593554"/>
                </a:lnTo>
                <a:lnTo>
                  <a:pt x="2389648" y="579580"/>
                </a:lnTo>
                <a:cubicBezTo>
                  <a:pt x="2426914" y="570264"/>
                  <a:pt x="2436230" y="556288"/>
                  <a:pt x="2417598" y="537657"/>
                </a:cubicBezTo>
                <a:cubicBezTo>
                  <a:pt x="2398965" y="537657"/>
                  <a:pt x="2384990" y="546974"/>
                  <a:pt x="2375674" y="565607"/>
                </a:cubicBezTo>
                <a:cubicBezTo>
                  <a:pt x="2366358" y="574923"/>
                  <a:pt x="2361699" y="574923"/>
                  <a:pt x="2361699" y="565607"/>
                </a:cubicBezTo>
                <a:lnTo>
                  <a:pt x="2389648" y="509707"/>
                </a:lnTo>
                <a:cubicBezTo>
                  <a:pt x="2389648" y="500391"/>
                  <a:pt x="2391979" y="491075"/>
                  <a:pt x="2396635" y="481758"/>
                </a:cubicBezTo>
                <a:cubicBezTo>
                  <a:pt x="2401293" y="472442"/>
                  <a:pt x="2403624" y="467784"/>
                  <a:pt x="2403624" y="467784"/>
                </a:cubicBezTo>
                <a:cubicBezTo>
                  <a:pt x="2403624" y="467784"/>
                  <a:pt x="2408280" y="463127"/>
                  <a:pt x="2417598" y="453809"/>
                </a:cubicBezTo>
                <a:cubicBezTo>
                  <a:pt x="2417598" y="453809"/>
                  <a:pt x="2419925" y="451480"/>
                  <a:pt x="2424585" y="446823"/>
                </a:cubicBezTo>
                <a:cubicBezTo>
                  <a:pt x="2429243" y="442165"/>
                  <a:pt x="2431571" y="435177"/>
                  <a:pt x="2431571" y="425861"/>
                </a:cubicBezTo>
                <a:cubicBezTo>
                  <a:pt x="2431571" y="425861"/>
                  <a:pt x="2433900" y="423530"/>
                  <a:pt x="2438559" y="418873"/>
                </a:cubicBezTo>
                <a:cubicBezTo>
                  <a:pt x="2443216" y="414216"/>
                  <a:pt x="2445546" y="407228"/>
                  <a:pt x="2445546" y="397912"/>
                </a:cubicBezTo>
                <a:cubicBezTo>
                  <a:pt x="2445546" y="388593"/>
                  <a:pt x="2440888" y="383936"/>
                  <a:pt x="2431571" y="383936"/>
                </a:cubicBezTo>
                <a:cubicBezTo>
                  <a:pt x="2422255" y="383936"/>
                  <a:pt x="2415269" y="386267"/>
                  <a:pt x="2410610" y="390924"/>
                </a:cubicBezTo>
                <a:cubicBezTo>
                  <a:pt x="2405952" y="395581"/>
                  <a:pt x="2398965" y="397912"/>
                  <a:pt x="2389648" y="397912"/>
                </a:cubicBezTo>
                <a:lnTo>
                  <a:pt x="2417598" y="355988"/>
                </a:lnTo>
                <a:cubicBezTo>
                  <a:pt x="2426914" y="355988"/>
                  <a:pt x="2433900" y="353658"/>
                  <a:pt x="2438559" y="349000"/>
                </a:cubicBezTo>
                <a:cubicBezTo>
                  <a:pt x="2443216" y="344343"/>
                  <a:pt x="2445546" y="342013"/>
                  <a:pt x="2445546" y="342013"/>
                </a:cubicBezTo>
                <a:cubicBezTo>
                  <a:pt x="2464177" y="342013"/>
                  <a:pt x="2478154" y="346670"/>
                  <a:pt x="2487470" y="355988"/>
                </a:cubicBezTo>
                <a:cubicBezTo>
                  <a:pt x="2478154" y="365305"/>
                  <a:pt x="2478154" y="369962"/>
                  <a:pt x="2487470" y="369962"/>
                </a:cubicBezTo>
                <a:lnTo>
                  <a:pt x="2487470" y="383936"/>
                </a:lnTo>
                <a:cubicBezTo>
                  <a:pt x="2478154" y="383936"/>
                  <a:pt x="2471166" y="388593"/>
                  <a:pt x="2466509" y="397912"/>
                </a:cubicBezTo>
                <a:cubicBezTo>
                  <a:pt x="2461851" y="407228"/>
                  <a:pt x="2454864" y="416543"/>
                  <a:pt x="2445546" y="425861"/>
                </a:cubicBezTo>
                <a:lnTo>
                  <a:pt x="2445546" y="439835"/>
                </a:lnTo>
                <a:cubicBezTo>
                  <a:pt x="2454864" y="439835"/>
                  <a:pt x="2461851" y="439835"/>
                  <a:pt x="2466509" y="439835"/>
                </a:cubicBezTo>
                <a:cubicBezTo>
                  <a:pt x="2471166" y="439835"/>
                  <a:pt x="2473496" y="439835"/>
                  <a:pt x="2473496" y="439835"/>
                </a:cubicBezTo>
                <a:cubicBezTo>
                  <a:pt x="2492127" y="458466"/>
                  <a:pt x="2501444" y="449151"/>
                  <a:pt x="2501444" y="411885"/>
                </a:cubicBezTo>
                <a:cubicBezTo>
                  <a:pt x="2501444" y="411885"/>
                  <a:pt x="2508431" y="404898"/>
                  <a:pt x="2522406" y="390924"/>
                </a:cubicBezTo>
                <a:cubicBezTo>
                  <a:pt x="2536381" y="376950"/>
                  <a:pt x="2543369" y="365305"/>
                  <a:pt x="2543369" y="355988"/>
                </a:cubicBezTo>
                <a:cubicBezTo>
                  <a:pt x="2552686" y="365305"/>
                  <a:pt x="2552686" y="374619"/>
                  <a:pt x="2543369" y="383936"/>
                </a:cubicBezTo>
                <a:lnTo>
                  <a:pt x="2557342" y="383936"/>
                </a:lnTo>
                <a:cubicBezTo>
                  <a:pt x="2566659" y="383936"/>
                  <a:pt x="2573647" y="381607"/>
                  <a:pt x="2578305" y="376950"/>
                </a:cubicBezTo>
                <a:cubicBezTo>
                  <a:pt x="2582964" y="372293"/>
                  <a:pt x="2580632" y="365305"/>
                  <a:pt x="2571317" y="355988"/>
                </a:cubicBezTo>
                <a:lnTo>
                  <a:pt x="2585292" y="342013"/>
                </a:lnTo>
                <a:cubicBezTo>
                  <a:pt x="2594608" y="332696"/>
                  <a:pt x="2603925" y="318721"/>
                  <a:pt x="2613240" y="300089"/>
                </a:cubicBezTo>
                <a:lnTo>
                  <a:pt x="2613240" y="286114"/>
                </a:lnTo>
                <a:lnTo>
                  <a:pt x="2599266" y="300089"/>
                </a:lnTo>
                <a:cubicBezTo>
                  <a:pt x="2589950" y="309406"/>
                  <a:pt x="2585292" y="314063"/>
                  <a:pt x="2585292" y="314063"/>
                </a:cubicBezTo>
                <a:lnTo>
                  <a:pt x="2585292" y="300089"/>
                </a:lnTo>
                <a:cubicBezTo>
                  <a:pt x="2594608" y="290773"/>
                  <a:pt x="2601597" y="283785"/>
                  <a:pt x="2606253" y="279128"/>
                </a:cubicBezTo>
                <a:cubicBezTo>
                  <a:pt x="2610911" y="274470"/>
                  <a:pt x="2613240" y="267483"/>
                  <a:pt x="2613240" y="258166"/>
                </a:cubicBezTo>
                <a:lnTo>
                  <a:pt x="2641189" y="244191"/>
                </a:lnTo>
                <a:cubicBezTo>
                  <a:pt x="2641189" y="244191"/>
                  <a:pt x="2643520" y="241862"/>
                  <a:pt x="2648177" y="237205"/>
                </a:cubicBezTo>
                <a:cubicBezTo>
                  <a:pt x="2652836" y="232545"/>
                  <a:pt x="2659822" y="225560"/>
                  <a:pt x="2669138" y="216241"/>
                </a:cubicBezTo>
                <a:lnTo>
                  <a:pt x="2697088" y="188294"/>
                </a:lnTo>
                <a:cubicBezTo>
                  <a:pt x="2697088" y="188294"/>
                  <a:pt x="2699417" y="185963"/>
                  <a:pt x="2704076" y="181306"/>
                </a:cubicBezTo>
                <a:cubicBezTo>
                  <a:pt x="2708733" y="176648"/>
                  <a:pt x="2711062" y="169661"/>
                  <a:pt x="2711062" y="160344"/>
                </a:cubicBezTo>
                <a:lnTo>
                  <a:pt x="2725038" y="132395"/>
                </a:lnTo>
                <a:cubicBezTo>
                  <a:pt x="2734354" y="132395"/>
                  <a:pt x="2748328" y="123078"/>
                  <a:pt x="2766960" y="104445"/>
                </a:cubicBezTo>
                <a:cubicBezTo>
                  <a:pt x="2785593" y="85814"/>
                  <a:pt x="2794910" y="71838"/>
                  <a:pt x="2794910" y="62522"/>
                </a:cubicBezTo>
                <a:cubicBezTo>
                  <a:pt x="2794910" y="53205"/>
                  <a:pt x="2790250" y="48548"/>
                  <a:pt x="2780934" y="48548"/>
                </a:cubicBezTo>
                <a:cubicBezTo>
                  <a:pt x="2790250" y="29915"/>
                  <a:pt x="2799567" y="15941"/>
                  <a:pt x="2808884" y="6623"/>
                </a:cubicBezTo>
                <a:cubicBezTo>
                  <a:pt x="2808884" y="6623"/>
                  <a:pt x="2811214" y="6623"/>
                  <a:pt x="2815871" y="6623"/>
                </a:cubicBezTo>
                <a:close/>
              </a:path>
            </a:pathLst>
          </a:custGeom>
          <a:solidFill>
            <a:srgbClr val="DBE1E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700"/>
              <a:buFont typeface="Arial"/>
              <a:buNone/>
            </a:pPr>
            <a:endParaRPr sz="2700" b="0" i="0" u="none" strike="noStrike" cap="none">
              <a:solidFill>
                <a:schemeClr val="lt1"/>
              </a:solidFill>
              <a:latin typeface="Roboto"/>
              <a:ea typeface="Roboto"/>
              <a:cs typeface="Roboto"/>
              <a:sym typeface="Roboto"/>
            </a:endParaRPr>
          </a:p>
        </p:txBody>
      </p:sp>
      <p:sp>
        <p:nvSpPr>
          <p:cNvPr id="78" name="Google Shape;78;p94"/>
          <p:cNvSpPr>
            <a:spLocks noGrp="1"/>
          </p:cNvSpPr>
          <p:nvPr>
            <p:ph type="pic" idx="2"/>
          </p:nvPr>
        </p:nvSpPr>
        <p:spPr>
          <a:xfrm>
            <a:off x="6944066" y="1"/>
            <a:ext cx="11181876" cy="9881970"/>
          </a:xfrm>
          <a:prstGeom prst="rect">
            <a:avLst/>
          </a:prstGeom>
          <a:solidFill>
            <a:srgbClr val="A4B2B9"/>
          </a:solidFill>
          <a:ln>
            <a:noFill/>
          </a:ln>
        </p:spPr>
      </p:sp>
      <p:sp>
        <p:nvSpPr>
          <p:cNvPr id="79" name="Google Shape;79;p94"/>
          <p:cNvSpPr txBox="1">
            <a:spLocks noGrp="1"/>
          </p:cNvSpPr>
          <p:nvPr>
            <p:ph type="title"/>
          </p:nvPr>
        </p:nvSpPr>
        <p:spPr>
          <a:xfrm>
            <a:off x="1058536" y="2336800"/>
            <a:ext cx="7432321" cy="3117675"/>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9600"/>
              <a:buFont typeface="Bebas Neue"/>
              <a:buNone/>
              <a:defRPr sz="9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80" name="Google Shape;80;p94"/>
          <p:cNvCxnSpPr/>
          <p:nvPr/>
        </p:nvCxnSpPr>
        <p:spPr>
          <a:xfrm>
            <a:off x="1172835" y="5461524"/>
            <a:ext cx="2482850" cy="0"/>
          </a:xfrm>
          <a:prstGeom prst="straightConnector1">
            <a:avLst/>
          </a:prstGeom>
          <a:noFill/>
          <a:ln w="12700" cap="flat" cmpd="sng">
            <a:solidFill>
              <a:schemeClr val="dk2"/>
            </a:solidFill>
            <a:prstDash val="solid"/>
            <a:miter lim="800000"/>
            <a:headEnd type="none" w="sm" len="sm"/>
            <a:tailEnd type="none" w="sm" len="sm"/>
          </a:ln>
        </p:spPr>
      </p:cxnSp>
      <p:sp>
        <p:nvSpPr>
          <p:cNvPr id="81" name="Google Shape;81;p94"/>
          <p:cNvSpPr txBox="1">
            <a:spLocks noGrp="1"/>
          </p:cNvSpPr>
          <p:nvPr>
            <p:ph type="body" idx="1"/>
          </p:nvPr>
        </p:nvSpPr>
        <p:spPr>
          <a:xfrm>
            <a:off x="1068415" y="5665137"/>
            <a:ext cx="6313801" cy="3061575"/>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200"/>
              </a:spcBef>
              <a:spcAft>
                <a:spcPts val="0"/>
              </a:spcAft>
              <a:buClr>
                <a:schemeClr val="dk2"/>
              </a:buClr>
              <a:buSzPts val="1800"/>
              <a:buFont typeface="Roboto"/>
              <a:buNone/>
              <a:defRPr sz="1800">
                <a:solidFill>
                  <a:schemeClr val="dk2"/>
                </a:solidFill>
              </a:defRPr>
            </a:lvl1pPr>
            <a:lvl2pPr marL="914400" lvl="1" indent="-228600" algn="l">
              <a:lnSpc>
                <a:spcPct val="90000"/>
              </a:lnSpc>
              <a:spcBef>
                <a:spcPts val="750"/>
              </a:spcBef>
              <a:spcAft>
                <a:spcPts val="0"/>
              </a:spcAft>
              <a:buClr>
                <a:schemeClr val="dk1"/>
              </a:buClr>
              <a:buSzPts val="1800"/>
              <a:buNone/>
              <a:defRPr/>
            </a:lvl2pPr>
            <a:lvl3pPr marL="1371600" lvl="2" indent="-228600" algn="l">
              <a:lnSpc>
                <a:spcPct val="90000"/>
              </a:lnSpc>
              <a:spcBef>
                <a:spcPts val="750"/>
              </a:spcBef>
              <a:spcAft>
                <a:spcPts val="0"/>
              </a:spcAft>
              <a:buClr>
                <a:schemeClr val="dk1"/>
              </a:buClr>
              <a:buSzPts val="1800"/>
              <a:buNone/>
              <a:defRPr/>
            </a:lvl3pPr>
            <a:lvl4pPr marL="1828800" lvl="3" indent="-228600" algn="l">
              <a:lnSpc>
                <a:spcPct val="90000"/>
              </a:lnSpc>
              <a:spcBef>
                <a:spcPts val="750"/>
              </a:spcBef>
              <a:spcAft>
                <a:spcPts val="0"/>
              </a:spcAft>
              <a:buClr>
                <a:schemeClr val="dk1"/>
              </a:buClr>
              <a:buSzPts val="1800"/>
              <a:buNone/>
              <a:defRPr/>
            </a:lvl4pPr>
            <a:lvl5pPr marL="2286000" lvl="4" indent="-228600" algn="l">
              <a:lnSpc>
                <a:spcPct val="90000"/>
              </a:lnSpc>
              <a:spcBef>
                <a:spcPts val="750"/>
              </a:spcBef>
              <a:spcAft>
                <a:spcPts val="0"/>
              </a:spcAft>
              <a:buClr>
                <a:schemeClr val="dk1"/>
              </a:buClr>
              <a:buSzPts val="18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par>
                                <p:cTn id="8" presetID="10" presetClass="entr" presetSubtype="0" fill="hold" nodeType="withEffect">
                                  <p:stCondLst>
                                    <p:cond delay="250"/>
                                  </p:stCondLst>
                                  <p:childTnLst>
                                    <p:set>
                                      <p:cBhvr>
                                        <p:cTn id="9" dur="1" fill="hold">
                                          <p:stCondLst>
                                            <p:cond delay="0"/>
                                          </p:stCondLst>
                                        </p:cTn>
                                        <p:tgtEl>
                                          <p:spTgt spid="78"/>
                                        </p:tgtEl>
                                        <p:attrNameLst>
                                          <p:attrName>style.visibility</p:attrName>
                                        </p:attrNameLst>
                                      </p:cBhvr>
                                      <p:to>
                                        <p:strVal val="visible"/>
                                      </p:to>
                                    </p:set>
                                    <p:animEffect transition="in" filter="fade">
                                      <p:cBhvr>
                                        <p:cTn id="10" dur="500"/>
                                        <p:tgtEl>
                                          <p:spTgt spid="78"/>
                                        </p:tgtEl>
                                      </p:cBhvr>
                                    </p:animEffect>
                                  </p:childTnLst>
                                </p:cTn>
                              </p:par>
                            </p:childTnLst>
                          </p:cTn>
                        </p:par>
                        <p:par>
                          <p:cTn id="11" fill="hold">
                            <p:stCondLst>
                              <p:cond delay="500"/>
                            </p:stCondLst>
                            <p:childTnLst>
                              <p:par>
                                <p:cTn id="12" presetID="2" presetClass="entr" presetSubtype="4" fill="hold" nodeType="afterEffect">
                                  <p:stCondLst>
                                    <p:cond delay="250"/>
                                  </p:stCondLst>
                                  <p:childTnLst>
                                    <p:set>
                                      <p:cBhvr>
                                        <p:cTn id="13" dur="1" fill="hold">
                                          <p:stCondLst>
                                            <p:cond delay="0"/>
                                          </p:stCondLst>
                                        </p:cTn>
                                        <p:tgtEl>
                                          <p:spTgt spid="79"/>
                                        </p:tgtEl>
                                        <p:attrNameLst>
                                          <p:attrName>style.visibility</p:attrName>
                                        </p:attrNameLst>
                                      </p:cBhvr>
                                      <p:to>
                                        <p:strVal val="visible"/>
                                      </p:to>
                                    </p:set>
                                    <p:anim calcmode="lin" valueType="num">
                                      <p:cBhvr additive="base">
                                        <p:cTn id="14" dur="750"/>
                                        <p:tgtEl>
                                          <p:spTgt spid="79"/>
                                        </p:tgtEl>
                                        <p:attrNameLst>
                                          <p:attrName>ppt_y</p:attrName>
                                        </p:attrNameLst>
                                      </p:cBhvr>
                                      <p:tavLst>
                                        <p:tav tm="0">
                                          <p:val>
                                            <p:strVal val="#ppt_y+1"/>
                                          </p:val>
                                        </p:tav>
                                        <p:tav tm="100000">
                                          <p:val>
                                            <p:strVal val="#ppt_y"/>
                                          </p:val>
                                        </p:tav>
                                      </p:tavLst>
                                    </p:anim>
                                  </p:childTnLst>
                                </p:cTn>
                              </p:par>
                            </p:childTnLst>
                          </p:cTn>
                        </p:par>
                        <p:par>
                          <p:cTn id="15" fill="hold">
                            <p:stCondLst>
                              <p:cond delay="1250"/>
                            </p:stCondLst>
                            <p:childTnLst>
                              <p:par>
                                <p:cTn id="16" presetID="2" presetClass="entr" presetSubtype="4" fill="hold" nodeType="afterEffect">
                                  <p:stCondLst>
                                    <p:cond delay="0"/>
                                  </p:stCondLst>
                                  <p:childTnLst>
                                    <p:set>
                                      <p:cBhvr>
                                        <p:cTn id="17" dur="1" fill="hold">
                                          <p:stCondLst>
                                            <p:cond delay="0"/>
                                          </p:stCondLst>
                                        </p:cTn>
                                        <p:tgtEl>
                                          <p:spTgt spid="80"/>
                                        </p:tgtEl>
                                        <p:attrNameLst>
                                          <p:attrName>style.visibility</p:attrName>
                                        </p:attrNameLst>
                                      </p:cBhvr>
                                      <p:to>
                                        <p:strVal val="visible"/>
                                      </p:to>
                                    </p:set>
                                    <p:anim calcmode="lin" valueType="num">
                                      <p:cBhvr additive="base">
                                        <p:cTn id="18" dur="750"/>
                                        <p:tgtEl>
                                          <p:spTgt spid="80"/>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81">
                                            <p:txEl>
                                              <p:pRg st="0" end="0"/>
                                            </p:txEl>
                                          </p:spTgt>
                                        </p:tgtEl>
                                        <p:attrNameLst>
                                          <p:attrName>style.visibility</p:attrName>
                                        </p:attrNameLst>
                                      </p:cBhvr>
                                      <p:to>
                                        <p:strVal val="visible"/>
                                      </p:to>
                                    </p:set>
                                    <p:animEffect transition="in" filter="fade">
                                      <p:cBhvr>
                                        <p:cTn id="22" dur="500"/>
                                        <p:tgtEl>
                                          <p:spTgt spid="81">
                                            <p:txEl>
                                              <p:pRg st="0" end="0"/>
                                            </p:txEl>
                                          </p:spTgt>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81">
                                            <p:txEl>
                                              <p:pRg st="1" end="1"/>
                                            </p:txEl>
                                          </p:spTgt>
                                        </p:tgtEl>
                                        <p:attrNameLst>
                                          <p:attrName>style.visibility</p:attrName>
                                        </p:attrNameLst>
                                      </p:cBhvr>
                                      <p:to>
                                        <p:strVal val="visible"/>
                                      </p:to>
                                    </p:set>
                                    <p:animEffect transition="in" filter="fade">
                                      <p:cBhvr>
                                        <p:cTn id="26" dur="500"/>
                                        <p:tgtEl>
                                          <p:spTgt spid="81">
                                            <p:txEl>
                                              <p:pRg st="1" end="1"/>
                                            </p:txEl>
                                          </p:spTgt>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81">
                                            <p:txEl>
                                              <p:pRg st="2" end="2"/>
                                            </p:txEl>
                                          </p:spTgt>
                                        </p:tgtEl>
                                        <p:attrNameLst>
                                          <p:attrName>style.visibility</p:attrName>
                                        </p:attrNameLst>
                                      </p:cBhvr>
                                      <p:to>
                                        <p:strVal val="visible"/>
                                      </p:to>
                                    </p:set>
                                    <p:animEffect transition="in" filter="fade">
                                      <p:cBhvr>
                                        <p:cTn id="30" dur="500"/>
                                        <p:tgtEl>
                                          <p:spTgt spid="81">
                                            <p:txEl>
                                              <p:pRg st="2" end="2"/>
                                            </p:txEl>
                                          </p:spTgt>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81">
                                            <p:txEl>
                                              <p:pRg st="3" end="3"/>
                                            </p:txEl>
                                          </p:spTgt>
                                        </p:tgtEl>
                                        <p:attrNameLst>
                                          <p:attrName>style.visibility</p:attrName>
                                        </p:attrNameLst>
                                      </p:cBhvr>
                                      <p:to>
                                        <p:strVal val="visible"/>
                                      </p:to>
                                    </p:set>
                                    <p:animEffect transition="in" filter="fade">
                                      <p:cBhvr>
                                        <p:cTn id="34" dur="500"/>
                                        <p:tgtEl>
                                          <p:spTgt spid="81">
                                            <p:txEl>
                                              <p:pRg st="3" end="3"/>
                                            </p:txEl>
                                          </p:spTgt>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81">
                                            <p:txEl>
                                              <p:pRg st="4" end="4"/>
                                            </p:txEl>
                                          </p:spTgt>
                                        </p:tgtEl>
                                        <p:attrNameLst>
                                          <p:attrName>style.visibility</p:attrName>
                                        </p:attrNameLst>
                                      </p:cBhvr>
                                      <p:to>
                                        <p:strVal val="visible"/>
                                      </p:to>
                                    </p:set>
                                    <p:animEffect transition="in" filter="fade">
                                      <p:cBhvr>
                                        <p:cTn id="38" dur="500"/>
                                        <p:tgtEl>
                                          <p:spTgt spid="81">
                                            <p:txEl>
                                              <p:pRg st="4" end="4"/>
                                            </p:txEl>
                                          </p:spTgt>
                                        </p:tgtEl>
                                      </p:cBhvr>
                                    </p:animEffect>
                                  </p:childTnLst>
                                </p:cTn>
                              </p:par>
                            </p:childTnLst>
                          </p:cTn>
                        </p:par>
                        <p:par>
                          <p:cTn id="39" fill="hold">
                            <p:stCondLst>
                              <p:cond delay="4500"/>
                            </p:stCondLst>
                            <p:childTnLst>
                              <p:par>
                                <p:cTn id="40" presetID="10" presetClass="entr" presetSubtype="0" fill="hold" nodeType="afterEffect">
                                  <p:stCondLst>
                                    <p:cond delay="0"/>
                                  </p:stCondLst>
                                  <p:childTnLst>
                                    <p:set>
                                      <p:cBhvr>
                                        <p:cTn id="41" dur="1" fill="hold">
                                          <p:stCondLst>
                                            <p:cond delay="0"/>
                                          </p:stCondLst>
                                        </p:cTn>
                                        <p:tgtEl>
                                          <p:spTgt spid="81">
                                            <p:txEl>
                                              <p:pRg st="5" end="5"/>
                                            </p:txEl>
                                          </p:spTgt>
                                        </p:tgtEl>
                                        <p:attrNameLst>
                                          <p:attrName>style.visibility</p:attrName>
                                        </p:attrNameLst>
                                      </p:cBhvr>
                                      <p:to>
                                        <p:strVal val="visible"/>
                                      </p:to>
                                    </p:set>
                                    <p:animEffect transition="in" filter="fade">
                                      <p:cBhvr>
                                        <p:cTn id="42" dur="500"/>
                                        <p:tgtEl>
                                          <p:spTgt spid="81">
                                            <p:txEl>
                                              <p:pRg st="5" end="5"/>
                                            </p:txEl>
                                          </p:spTgt>
                                        </p:tgtEl>
                                      </p:cBhvr>
                                    </p:animEffect>
                                  </p:childTnLst>
                                </p:cTn>
                              </p:par>
                            </p:childTnLst>
                          </p:cTn>
                        </p:par>
                        <p:par>
                          <p:cTn id="43" fill="hold">
                            <p:stCondLst>
                              <p:cond delay="5000"/>
                            </p:stCondLst>
                            <p:childTnLst>
                              <p:par>
                                <p:cTn id="44" presetID="10" presetClass="entr" presetSubtype="0" fill="hold" nodeType="afterEffect">
                                  <p:stCondLst>
                                    <p:cond delay="0"/>
                                  </p:stCondLst>
                                  <p:childTnLst>
                                    <p:set>
                                      <p:cBhvr>
                                        <p:cTn id="45" dur="1" fill="hold">
                                          <p:stCondLst>
                                            <p:cond delay="0"/>
                                          </p:stCondLst>
                                        </p:cTn>
                                        <p:tgtEl>
                                          <p:spTgt spid="81">
                                            <p:txEl>
                                              <p:pRg st="6" end="6"/>
                                            </p:txEl>
                                          </p:spTgt>
                                        </p:tgtEl>
                                        <p:attrNameLst>
                                          <p:attrName>style.visibility</p:attrName>
                                        </p:attrNameLst>
                                      </p:cBhvr>
                                      <p:to>
                                        <p:strVal val="visible"/>
                                      </p:to>
                                    </p:set>
                                    <p:animEffect transition="in" filter="fade">
                                      <p:cBhvr>
                                        <p:cTn id="46" dur="500"/>
                                        <p:tgtEl>
                                          <p:spTgt spid="81">
                                            <p:txEl>
                                              <p:pRg st="6" end="6"/>
                                            </p:txEl>
                                          </p:spTgt>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81">
                                            <p:txEl>
                                              <p:pRg st="7" end="7"/>
                                            </p:txEl>
                                          </p:spTgt>
                                        </p:tgtEl>
                                        <p:attrNameLst>
                                          <p:attrName>style.visibility</p:attrName>
                                        </p:attrNameLst>
                                      </p:cBhvr>
                                      <p:to>
                                        <p:strVal val="visible"/>
                                      </p:to>
                                    </p:set>
                                    <p:animEffect transition="in" filter="fade">
                                      <p:cBhvr>
                                        <p:cTn id="50" dur="500"/>
                                        <p:tgtEl>
                                          <p:spTgt spid="81">
                                            <p:txEl>
                                              <p:pRg st="7" end="7"/>
                                            </p:txEl>
                                          </p:spTgt>
                                        </p:tgtEl>
                                      </p:cBhvr>
                                    </p:animEffect>
                                  </p:childTnLst>
                                </p:cTn>
                              </p:par>
                            </p:childTnLst>
                          </p:cTn>
                        </p:par>
                        <p:par>
                          <p:cTn id="51" fill="hold">
                            <p:stCondLst>
                              <p:cond delay="6000"/>
                            </p:stCondLst>
                            <p:childTnLst>
                              <p:par>
                                <p:cTn id="52" presetID="10" presetClass="entr" presetSubtype="0" fill="hold" nodeType="afterEffect">
                                  <p:stCondLst>
                                    <p:cond delay="0"/>
                                  </p:stCondLst>
                                  <p:childTnLst>
                                    <p:set>
                                      <p:cBhvr>
                                        <p:cTn id="53" dur="1" fill="hold">
                                          <p:stCondLst>
                                            <p:cond delay="0"/>
                                          </p:stCondLst>
                                        </p:cTn>
                                        <p:tgtEl>
                                          <p:spTgt spid="81">
                                            <p:txEl>
                                              <p:pRg st="8" end="8"/>
                                            </p:txEl>
                                          </p:spTgt>
                                        </p:tgtEl>
                                        <p:attrNameLst>
                                          <p:attrName>style.visibility</p:attrName>
                                        </p:attrNameLst>
                                      </p:cBhvr>
                                      <p:to>
                                        <p:strVal val="visible"/>
                                      </p:to>
                                    </p:set>
                                    <p:animEffect transition="in" filter="fade">
                                      <p:cBhvr>
                                        <p:cTn id="54" dur="500"/>
                                        <p:tgtEl>
                                          <p:spTgt spid="8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9.xml"/><Relationship Id="rId18" Type="http://schemas.openxmlformats.org/officeDocument/2006/relationships/slideLayout" Target="../slideLayouts/slideLayout24.xml"/><Relationship Id="rId26" Type="http://schemas.openxmlformats.org/officeDocument/2006/relationships/slideLayout" Target="../slideLayouts/slideLayout32.xml"/><Relationship Id="rId39" Type="http://schemas.openxmlformats.org/officeDocument/2006/relationships/slideLayout" Target="../slideLayouts/slideLayout45.xml"/><Relationship Id="rId21" Type="http://schemas.openxmlformats.org/officeDocument/2006/relationships/slideLayout" Target="../slideLayouts/slideLayout27.xml"/><Relationship Id="rId34" Type="http://schemas.openxmlformats.org/officeDocument/2006/relationships/slideLayout" Target="../slideLayouts/slideLayout40.xml"/><Relationship Id="rId7" Type="http://schemas.openxmlformats.org/officeDocument/2006/relationships/slideLayout" Target="../slideLayouts/slideLayout13.xml"/><Relationship Id="rId2" Type="http://schemas.openxmlformats.org/officeDocument/2006/relationships/slideLayout" Target="../slideLayouts/slideLayout8.xml"/><Relationship Id="rId16" Type="http://schemas.openxmlformats.org/officeDocument/2006/relationships/slideLayout" Target="../slideLayouts/slideLayout22.xml"/><Relationship Id="rId20" Type="http://schemas.openxmlformats.org/officeDocument/2006/relationships/slideLayout" Target="../slideLayouts/slideLayout26.xml"/><Relationship Id="rId29" Type="http://schemas.openxmlformats.org/officeDocument/2006/relationships/slideLayout" Target="../slideLayouts/slideLayout35.xml"/><Relationship Id="rId41" Type="http://schemas.openxmlformats.org/officeDocument/2006/relationships/theme" Target="../theme/theme2.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24" Type="http://schemas.openxmlformats.org/officeDocument/2006/relationships/slideLayout" Target="../slideLayouts/slideLayout30.xml"/><Relationship Id="rId32" Type="http://schemas.openxmlformats.org/officeDocument/2006/relationships/slideLayout" Target="../slideLayouts/slideLayout38.xml"/><Relationship Id="rId37" Type="http://schemas.openxmlformats.org/officeDocument/2006/relationships/slideLayout" Target="../slideLayouts/slideLayout43.xml"/><Relationship Id="rId40" Type="http://schemas.openxmlformats.org/officeDocument/2006/relationships/slideLayout" Target="../slideLayouts/slideLayout46.xml"/><Relationship Id="rId5" Type="http://schemas.openxmlformats.org/officeDocument/2006/relationships/slideLayout" Target="../slideLayouts/slideLayout11.xml"/><Relationship Id="rId15" Type="http://schemas.openxmlformats.org/officeDocument/2006/relationships/slideLayout" Target="../slideLayouts/slideLayout21.xml"/><Relationship Id="rId23" Type="http://schemas.openxmlformats.org/officeDocument/2006/relationships/slideLayout" Target="../slideLayouts/slideLayout29.xml"/><Relationship Id="rId28" Type="http://schemas.openxmlformats.org/officeDocument/2006/relationships/slideLayout" Target="../slideLayouts/slideLayout34.xml"/><Relationship Id="rId36" Type="http://schemas.openxmlformats.org/officeDocument/2006/relationships/slideLayout" Target="../slideLayouts/slideLayout42.xml"/><Relationship Id="rId10" Type="http://schemas.openxmlformats.org/officeDocument/2006/relationships/slideLayout" Target="../slideLayouts/slideLayout16.xml"/><Relationship Id="rId19" Type="http://schemas.openxmlformats.org/officeDocument/2006/relationships/slideLayout" Target="../slideLayouts/slideLayout25.xml"/><Relationship Id="rId31" Type="http://schemas.openxmlformats.org/officeDocument/2006/relationships/slideLayout" Target="../slideLayouts/slideLayout37.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slideLayout" Target="../slideLayouts/slideLayout20.xml"/><Relationship Id="rId22" Type="http://schemas.openxmlformats.org/officeDocument/2006/relationships/slideLayout" Target="../slideLayouts/slideLayout28.xml"/><Relationship Id="rId27" Type="http://schemas.openxmlformats.org/officeDocument/2006/relationships/slideLayout" Target="../slideLayouts/slideLayout33.xml"/><Relationship Id="rId30" Type="http://schemas.openxmlformats.org/officeDocument/2006/relationships/slideLayout" Target="../slideLayouts/slideLayout36.xml"/><Relationship Id="rId35" Type="http://schemas.openxmlformats.org/officeDocument/2006/relationships/slideLayout" Target="../slideLayouts/slideLayout41.xml"/><Relationship Id="rId8" Type="http://schemas.openxmlformats.org/officeDocument/2006/relationships/slideLayout" Target="../slideLayouts/slideLayout14.xml"/><Relationship Id="rId3" Type="http://schemas.openxmlformats.org/officeDocument/2006/relationships/slideLayout" Target="../slideLayouts/slideLayout9.xml"/><Relationship Id="rId12" Type="http://schemas.openxmlformats.org/officeDocument/2006/relationships/slideLayout" Target="../slideLayouts/slideLayout18.xml"/><Relationship Id="rId17" Type="http://schemas.openxmlformats.org/officeDocument/2006/relationships/slideLayout" Target="../slideLayouts/slideLayout23.xml"/><Relationship Id="rId25" Type="http://schemas.openxmlformats.org/officeDocument/2006/relationships/slideLayout" Target="../slideLayouts/slideLayout31.xml"/><Relationship Id="rId33" Type="http://schemas.openxmlformats.org/officeDocument/2006/relationships/slideLayout" Target="../slideLayouts/slideLayout39.xml"/><Relationship Id="rId38"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89"/>
          <p:cNvSpPr txBox="1">
            <a:spLocks noGrp="1"/>
          </p:cNvSpPr>
          <p:nvPr>
            <p:ph type="title"/>
          </p:nvPr>
        </p:nvSpPr>
        <p:spPr>
          <a:xfrm>
            <a:off x="682625" y="435518"/>
            <a:ext cx="16922750" cy="1494882"/>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2"/>
              </a:buClr>
              <a:buSzPts val="9600"/>
              <a:buFont typeface="Bebas Neue"/>
              <a:buNone/>
              <a:defRPr sz="9600" b="1" i="0" u="none" strike="noStrike" cap="none">
                <a:solidFill>
                  <a:schemeClr val="dk2"/>
                </a:solidFill>
                <a:latin typeface="Bebas Neue"/>
                <a:ea typeface="Bebas Neue"/>
                <a:cs typeface="Bebas Neue"/>
                <a:sym typeface="Bebas Neu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89"/>
          <p:cNvSpPr txBox="1">
            <a:spLocks noGrp="1"/>
          </p:cNvSpPr>
          <p:nvPr>
            <p:ph type="body" idx="1"/>
          </p:nvPr>
        </p:nvSpPr>
        <p:spPr>
          <a:xfrm>
            <a:off x="682626" y="2273300"/>
            <a:ext cx="16922749" cy="699071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30000"/>
              </a:lnSpc>
              <a:spcBef>
                <a:spcPts val="1200"/>
              </a:spcBef>
              <a:spcAft>
                <a:spcPts val="0"/>
              </a:spcAft>
              <a:buClr>
                <a:schemeClr val="dk1"/>
              </a:buClr>
              <a:buSzPts val="2000"/>
              <a:buFont typeface="Roboto"/>
              <a:buNone/>
              <a:defRPr sz="2000" b="0" i="0" u="none" strike="noStrike" cap="none">
                <a:solidFill>
                  <a:schemeClr val="dk1"/>
                </a:solidFill>
                <a:latin typeface="Roboto"/>
                <a:ea typeface="Roboto"/>
                <a:cs typeface="Roboto"/>
                <a:sym typeface="Roboto"/>
              </a:defRPr>
            </a:lvl1pPr>
            <a:lvl2pPr marL="914400" marR="0" lvl="1" indent="-228600" algn="l" rtl="0">
              <a:lnSpc>
                <a:spcPct val="90000"/>
              </a:lnSpc>
              <a:spcBef>
                <a:spcPts val="75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L="1371600" marR="0" lvl="2" indent="-228600" algn="l" rtl="0">
              <a:lnSpc>
                <a:spcPct val="90000"/>
              </a:lnSpc>
              <a:spcBef>
                <a:spcPts val="75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L="1828800" marR="0" lvl="3" indent="-228600" algn="l" rtl="0">
              <a:lnSpc>
                <a:spcPct val="90000"/>
              </a:lnSpc>
              <a:spcBef>
                <a:spcPts val="750"/>
              </a:spcBef>
              <a:spcAft>
                <a:spcPts val="0"/>
              </a:spcAft>
              <a:buClr>
                <a:schemeClr val="dk1"/>
              </a:buClr>
              <a:buSzPts val="2700"/>
              <a:buFont typeface="Roboto"/>
              <a:buNone/>
              <a:defRPr sz="2700" b="0" i="0" u="none" strike="noStrike" cap="none">
                <a:solidFill>
                  <a:schemeClr val="dk1"/>
                </a:solidFill>
                <a:latin typeface="Roboto"/>
                <a:ea typeface="Roboto"/>
                <a:cs typeface="Roboto"/>
                <a:sym typeface="Roboto"/>
              </a:defRPr>
            </a:lvl4pPr>
            <a:lvl5pPr marL="2286000" marR="0" lvl="4" indent="-228600" algn="l" rtl="0">
              <a:lnSpc>
                <a:spcPct val="90000"/>
              </a:lnSpc>
              <a:spcBef>
                <a:spcPts val="750"/>
              </a:spcBef>
              <a:spcAft>
                <a:spcPts val="0"/>
              </a:spcAft>
              <a:buClr>
                <a:schemeClr val="dk1"/>
              </a:buClr>
              <a:buSzPts val="2700"/>
              <a:buFont typeface="Roboto"/>
              <a:buNone/>
              <a:defRPr sz="2700" b="0" i="0" u="none" strike="noStrike" cap="none">
                <a:solidFill>
                  <a:schemeClr val="dk1"/>
                </a:solidFill>
                <a:latin typeface="Roboto"/>
                <a:ea typeface="Roboto"/>
                <a:cs typeface="Roboto"/>
                <a:sym typeface="Roboto"/>
              </a:defRPr>
            </a:lvl5pPr>
            <a:lvl6pPr marL="2743200" marR="0" lvl="5"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a:ea typeface="Roboto"/>
                <a:cs typeface="Roboto"/>
                <a:sym typeface="Roboto"/>
              </a:defRPr>
            </a:lvl6pPr>
            <a:lvl7pPr marL="3200400" marR="0" lvl="6"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a:ea typeface="Roboto"/>
                <a:cs typeface="Roboto"/>
                <a:sym typeface="Roboto"/>
              </a:defRPr>
            </a:lvl7pPr>
            <a:lvl8pPr marL="3657600" marR="0" lvl="7"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a:ea typeface="Roboto"/>
                <a:cs typeface="Roboto"/>
                <a:sym typeface="Roboto"/>
              </a:defRPr>
            </a:lvl8pPr>
            <a:lvl9pPr marL="4114800" marR="0" lvl="8"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
        <p:cNvGrpSpPr/>
        <p:nvPr/>
      </p:nvGrpSpPr>
      <p:grpSpPr>
        <a:xfrm>
          <a:off x="0" y="0"/>
          <a:ext cx="0" cy="0"/>
          <a:chOff x="0" y="0"/>
          <a:chExt cx="0" cy="0"/>
        </a:xfrm>
      </p:grpSpPr>
      <p:sp>
        <p:nvSpPr>
          <p:cNvPr id="41" name="Google Shape;41;p87"/>
          <p:cNvSpPr txBox="1">
            <a:spLocks noGrp="1"/>
          </p:cNvSpPr>
          <p:nvPr>
            <p:ph type="title"/>
          </p:nvPr>
        </p:nvSpPr>
        <p:spPr>
          <a:xfrm>
            <a:off x="682625" y="435518"/>
            <a:ext cx="16922750" cy="1494882"/>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2"/>
              </a:buClr>
              <a:buSzPts val="9600"/>
              <a:buFont typeface="Bebas Neue"/>
              <a:buNone/>
              <a:defRPr sz="9600" b="1" i="0" u="none" strike="noStrike" cap="none">
                <a:solidFill>
                  <a:schemeClr val="dk2"/>
                </a:solidFill>
                <a:latin typeface="Bebas Neue"/>
                <a:ea typeface="Bebas Neue"/>
                <a:cs typeface="Bebas Neue"/>
                <a:sym typeface="Bebas Neu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2" name="Google Shape;42;p87"/>
          <p:cNvSpPr txBox="1">
            <a:spLocks noGrp="1"/>
          </p:cNvSpPr>
          <p:nvPr>
            <p:ph type="body" idx="1"/>
          </p:nvPr>
        </p:nvSpPr>
        <p:spPr>
          <a:xfrm>
            <a:off x="682626" y="2273300"/>
            <a:ext cx="16922749" cy="6990715"/>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30000"/>
              </a:lnSpc>
              <a:spcBef>
                <a:spcPts val="1200"/>
              </a:spcBef>
              <a:spcAft>
                <a:spcPts val="0"/>
              </a:spcAft>
              <a:buClr>
                <a:schemeClr val="dk1"/>
              </a:buClr>
              <a:buSzPts val="2000"/>
              <a:buFont typeface="Roboto"/>
              <a:buNone/>
              <a:defRPr sz="2000" b="0" i="0" u="none" strike="noStrike" cap="none">
                <a:solidFill>
                  <a:schemeClr val="dk1"/>
                </a:solidFill>
                <a:latin typeface="Roboto"/>
                <a:ea typeface="Roboto"/>
                <a:cs typeface="Roboto"/>
                <a:sym typeface="Roboto"/>
              </a:defRPr>
            </a:lvl1pPr>
            <a:lvl2pPr marL="914400" marR="0" lvl="1" indent="-228600" algn="l" rtl="0">
              <a:lnSpc>
                <a:spcPct val="90000"/>
              </a:lnSpc>
              <a:spcBef>
                <a:spcPts val="75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L="1371600" marR="0" lvl="2" indent="-228600" algn="l" rtl="0">
              <a:lnSpc>
                <a:spcPct val="90000"/>
              </a:lnSpc>
              <a:spcBef>
                <a:spcPts val="75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L="1828800" marR="0" lvl="3" indent="-228600" algn="l" rtl="0">
              <a:lnSpc>
                <a:spcPct val="90000"/>
              </a:lnSpc>
              <a:spcBef>
                <a:spcPts val="750"/>
              </a:spcBef>
              <a:spcAft>
                <a:spcPts val="0"/>
              </a:spcAft>
              <a:buClr>
                <a:schemeClr val="dk1"/>
              </a:buClr>
              <a:buSzPts val="2700"/>
              <a:buFont typeface="Roboto"/>
              <a:buNone/>
              <a:defRPr sz="2700" b="0" i="0" u="none" strike="noStrike" cap="none">
                <a:solidFill>
                  <a:schemeClr val="dk1"/>
                </a:solidFill>
                <a:latin typeface="Roboto"/>
                <a:ea typeface="Roboto"/>
                <a:cs typeface="Roboto"/>
                <a:sym typeface="Roboto"/>
              </a:defRPr>
            </a:lvl4pPr>
            <a:lvl5pPr marL="2286000" marR="0" lvl="4" indent="-228600" algn="l" rtl="0">
              <a:lnSpc>
                <a:spcPct val="90000"/>
              </a:lnSpc>
              <a:spcBef>
                <a:spcPts val="750"/>
              </a:spcBef>
              <a:spcAft>
                <a:spcPts val="0"/>
              </a:spcAft>
              <a:buClr>
                <a:schemeClr val="dk1"/>
              </a:buClr>
              <a:buSzPts val="2700"/>
              <a:buFont typeface="Roboto"/>
              <a:buNone/>
              <a:defRPr sz="2700" b="0" i="0" u="none" strike="noStrike" cap="none">
                <a:solidFill>
                  <a:schemeClr val="dk1"/>
                </a:solidFill>
                <a:latin typeface="Roboto"/>
                <a:ea typeface="Roboto"/>
                <a:cs typeface="Roboto"/>
                <a:sym typeface="Roboto"/>
              </a:defRPr>
            </a:lvl5pPr>
            <a:lvl6pPr marL="2743200" marR="0" lvl="5"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a:ea typeface="Roboto"/>
                <a:cs typeface="Roboto"/>
                <a:sym typeface="Roboto"/>
              </a:defRPr>
            </a:lvl6pPr>
            <a:lvl7pPr marL="3200400" marR="0" lvl="6"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a:ea typeface="Roboto"/>
                <a:cs typeface="Roboto"/>
                <a:sym typeface="Roboto"/>
              </a:defRPr>
            </a:lvl7pPr>
            <a:lvl8pPr marL="3657600" marR="0" lvl="7"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a:ea typeface="Roboto"/>
                <a:cs typeface="Roboto"/>
                <a:sym typeface="Roboto"/>
              </a:defRPr>
            </a:lvl8pPr>
            <a:lvl9pPr marL="4114800" marR="0" lvl="8"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a:ea typeface="Roboto"/>
                <a:cs typeface="Roboto"/>
                <a:sym typeface="Roboto"/>
              </a:defRPr>
            </a:lvl9pPr>
          </a:lstStyle>
          <a:p>
            <a:endParaRPr/>
          </a:p>
        </p:txBody>
      </p:sp>
      <p:sp>
        <p:nvSpPr>
          <p:cNvPr id="43" name="Google Shape;43;p87"/>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600" b="0" i="0" u="none" strike="noStrike" cap="none">
                <a:solidFill>
                  <a:srgbClr val="8C8F90"/>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rgbClr val="000000"/>
              </a:buClr>
              <a:buSzPts val="1400"/>
              <a:buFont typeface="Arial"/>
              <a:buNone/>
              <a:defRPr sz="2700" b="0" i="0" u="none" strike="noStrike" cap="none">
                <a:solidFill>
                  <a:schemeClr val="dk1"/>
                </a:solidFill>
                <a:latin typeface="Roboto"/>
                <a:ea typeface="Roboto"/>
                <a:cs typeface="Roboto"/>
                <a:sym typeface="Roboto"/>
              </a:defRPr>
            </a:lvl9pPr>
          </a:lstStyle>
          <a:p>
            <a:endParaRPr/>
          </a:p>
        </p:txBody>
      </p:sp>
      <p:sp>
        <p:nvSpPr>
          <p:cNvPr id="44" name="Google Shape;44;p87"/>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lvl1pPr marL="0" marR="0" lvl="0" indent="0" algn="ctr" rtl="0">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1pPr>
            <a:lvl2pPr marL="0" marR="0" lvl="1" indent="0" algn="ctr" rtl="0">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2pPr>
            <a:lvl3pPr marL="0" marR="0" lvl="2" indent="0" algn="ctr" rtl="0">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3pPr>
            <a:lvl4pPr marL="0" marR="0" lvl="3" indent="0" algn="ctr" rtl="0">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4pPr>
            <a:lvl5pPr marL="0" marR="0" lvl="4" indent="0" algn="ctr" rtl="0">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5pPr>
            <a:lvl6pPr marL="0" marR="0" lvl="5" indent="0" algn="ctr" rtl="0">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6pPr>
            <a:lvl7pPr marL="0" marR="0" lvl="6" indent="0" algn="ctr" rtl="0">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7pPr>
            <a:lvl8pPr marL="0" marR="0" lvl="7" indent="0" algn="ctr" rtl="0">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8pPr>
            <a:lvl9pPr marL="0" marR="0" lvl="8" indent="0" algn="ctr" rtl="0">
              <a:lnSpc>
                <a:spcPct val="100000"/>
              </a:lnSpc>
              <a:spcBef>
                <a:spcPts val="0"/>
              </a:spcBef>
              <a:spcAft>
                <a:spcPts val="0"/>
              </a:spcAft>
              <a:buClr>
                <a:srgbClr val="000000"/>
              </a:buClr>
              <a:buSzPts val="2000"/>
              <a:buFont typeface="Arial"/>
              <a:buNone/>
              <a:defRPr sz="2000" b="0" i="0" u="none" strike="noStrike" cap="none">
                <a:solidFill>
                  <a:srgbClr val="8C8F90"/>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US"/>
              <a:t>‹#›</a:t>
            </a:fld>
            <a:endParaRPr/>
          </a:p>
        </p:txBody>
      </p:sp>
      <p:cxnSp>
        <p:nvCxnSpPr>
          <p:cNvPr id="45" name="Google Shape;45;p87"/>
          <p:cNvCxnSpPr/>
          <p:nvPr/>
        </p:nvCxnSpPr>
        <p:spPr>
          <a:xfrm>
            <a:off x="17285884" y="9608127"/>
            <a:ext cx="0" cy="677286"/>
          </a:xfrm>
          <a:prstGeom prst="straightConnector1">
            <a:avLst/>
          </a:prstGeom>
          <a:noFill/>
          <a:ln w="9525" cap="flat" cmpd="sng">
            <a:solidFill>
              <a:srgbClr val="85989F"/>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8" r:id="rId23"/>
    <p:sldLayoutId id="2147483679"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88" r:id="rId33"/>
    <p:sldLayoutId id="2147483689" r:id="rId34"/>
    <p:sldLayoutId id="2147483690" r:id="rId35"/>
    <p:sldLayoutId id="2147483691" r:id="rId36"/>
    <p:sldLayoutId id="2147483692" r:id="rId37"/>
    <p:sldLayoutId id="2147483693" r:id="rId38"/>
    <p:sldLayoutId id="2147483694" r:id="rId39"/>
    <p:sldLayoutId id="2147483695" r:id="rId40"/>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p:tgtEl>
                                          <p:spTgt spid="43"/>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100"/>
                                  </p:stCondLst>
                                  <p:childTnLst>
                                    <p:set>
                                      <p:cBhvr>
                                        <p:cTn id="9" dur="1" fill="hold">
                                          <p:stCondLst>
                                            <p:cond delay="0"/>
                                          </p:stCondLst>
                                        </p:cTn>
                                        <p:tgtEl>
                                          <p:spTgt spid="44"/>
                                        </p:tgtEl>
                                        <p:attrNameLst>
                                          <p:attrName>style.visibility</p:attrName>
                                        </p:attrNameLst>
                                      </p:cBhvr>
                                      <p:to>
                                        <p:strVal val="visible"/>
                                      </p:to>
                                    </p:set>
                                    <p:anim calcmode="lin" valueType="num">
                                      <p:cBhvr additive="base">
                                        <p:cTn id="10" dur="500"/>
                                        <p:tgtEl>
                                          <p:spTgt spid="44"/>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200"/>
                                  </p:stCondLst>
                                  <p:childTnLst>
                                    <p:set>
                                      <p:cBhvr>
                                        <p:cTn id="12" dur="1" fill="hold">
                                          <p:stCondLst>
                                            <p:cond delay="0"/>
                                          </p:stCondLst>
                                        </p:cTn>
                                        <p:tgtEl>
                                          <p:spTgt spid="45"/>
                                        </p:tgtEl>
                                        <p:attrNameLst>
                                          <p:attrName>style.visibility</p:attrName>
                                        </p:attrNameLst>
                                      </p:cBhvr>
                                      <p:to>
                                        <p:strVal val="visible"/>
                                      </p:to>
                                    </p:set>
                                    <p:anim calcmode="lin" valueType="num">
                                      <p:cBhvr additive="base">
                                        <p:cTn id="13" dur="500"/>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1.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27.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3.xml"/></Relationships>
</file>

<file path=ppt/slides/_rels/slide2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8.xml"/><Relationship Id="rId1" Type="http://schemas.openxmlformats.org/officeDocument/2006/relationships/slideLayout" Target="../slideLayouts/slideLayout3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image" Target="../media/image5.jpeg"/><Relationship Id="rId5" Type="http://schemas.openxmlformats.org/officeDocument/2006/relationships/image" Target="../media/image4.jpg"/><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2"/>
          <p:cNvSpPr txBox="1">
            <a:spLocks noGrp="1"/>
          </p:cNvSpPr>
          <p:nvPr>
            <p:ph type="title"/>
          </p:nvPr>
        </p:nvSpPr>
        <p:spPr>
          <a:xfrm>
            <a:off x="1533298" y="2564081"/>
            <a:ext cx="15221405" cy="1892375"/>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12000"/>
              <a:buFont typeface="Bebas Neue"/>
              <a:buNone/>
            </a:pPr>
            <a:r>
              <a:rPr lang="en-US">
                <a:latin typeface="Microsoft YaHei"/>
                <a:ea typeface="Microsoft YaHei"/>
                <a:cs typeface="Microsoft YaHei"/>
                <a:sym typeface="Microsoft YaHei"/>
              </a:rPr>
              <a:t>CSE TA Application</a:t>
            </a:r>
            <a:endParaRPr>
              <a:latin typeface="Microsoft YaHei"/>
              <a:ea typeface="Microsoft YaHei"/>
              <a:cs typeface="Microsoft YaHei"/>
              <a:sym typeface="Microsoft YaHei"/>
            </a:endParaRPr>
          </a:p>
        </p:txBody>
      </p:sp>
      <p:sp>
        <p:nvSpPr>
          <p:cNvPr id="643" name="Google Shape;643;p2"/>
          <p:cNvSpPr txBox="1">
            <a:spLocks noGrp="1"/>
          </p:cNvSpPr>
          <p:nvPr>
            <p:ph type="body" idx="1"/>
          </p:nvPr>
        </p:nvSpPr>
        <p:spPr>
          <a:xfrm>
            <a:off x="4390798" y="4637288"/>
            <a:ext cx="15221405" cy="839108"/>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latin typeface="Microsoft YaHei"/>
                <a:ea typeface="Microsoft YaHei"/>
                <a:cs typeface="Microsoft YaHei"/>
                <a:sym typeface="Microsoft YaHei"/>
              </a:rPr>
              <a:t>By Future Tech Corp</a:t>
            </a:r>
            <a:endParaRPr>
              <a:solidFill>
                <a:schemeClr val="accent2"/>
              </a:solidFill>
              <a:latin typeface="Microsoft YaHei"/>
              <a:ea typeface="Microsoft YaHei"/>
              <a:cs typeface="Microsoft YaHei"/>
              <a:sym typeface="Microsoft YaHei"/>
            </a:endParaRPr>
          </a:p>
        </p:txBody>
      </p:sp>
      <p:sp>
        <p:nvSpPr>
          <p:cNvPr id="644" name="Google Shape;644;p2"/>
          <p:cNvSpPr txBox="1">
            <a:spLocks noGrp="1"/>
          </p:cNvSpPr>
          <p:nvPr>
            <p:ph type="body" idx="2"/>
          </p:nvPr>
        </p:nvSpPr>
        <p:spPr>
          <a:xfrm>
            <a:off x="1533298" y="6739534"/>
            <a:ext cx="15221405" cy="1031272"/>
          </a:xfrm>
          <a:prstGeom prst="rect">
            <a:avLst/>
          </a:prstGeom>
          <a:noFill/>
          <a:ln>
            <a:noFill/>
          </a:ln>
        </p:spPr>
        <p:txBody>
          <a:bodyPr spcFirstLastPara="1" wrap="square" lIns="91425" tIns="45700" rIns="91425" bIns="45700" anchor="b" anchorCtr="0">
            <a:normAutofit fontScale="92500" lnSpcReduction="20000"/>
          </a:bodyPr>
          <a:lstStyle/>
          <a:p>
            <a:pPr marL="0" lvl="0" indent="0" algn="ctr" rtl="0">
              <a:lnSpc>
                <a:spcPct val="130000"/>
              </a:lnSpc>
              <a:spcBef>
                <a:spcPts val="0"/>
              </a:spcBef>
              <a:spcAft>
                <a:spcPts val="0"/>
              </a:spcAft>
              <a:buClr>
                <a:schemeClr val="dk2"/>
              </a:buClr>
              <a:buSzPct val="69498"/>
              <a:buFont typeface="Roboto"/>
              <a:buNone/>
            </a:pPr>
            <a:r>
              <a:rPr lang="en-US" sz="2800" b="1">
                <a:latin typeface="Microsoft YaHei"/>
                <a:ea typeface="Microsoft YaHei"/>
                <a:cs typeface="Microsoft YaHei"/>
                <a:sym typeface="Microsoft YaHei"/>
              </a:rPr>
              <a:t>Xiang Li, Zhengming Li, </a:t>
            </a:r>
            <a:endParaRPr/>
          </a:p>
          <a:p>
            <a:pPr marL="0" lvl="0" indent="0" algn="ctr" rtl="0">
              <a:lnSpc>
                <a:spcPct val="130000"/>
              </a:lnSpc>
              <a:spcBef>
                <a:spcPts val="0"/>
              </a:spcBef>
              <a:spcAft>
                <a:spcPts val="0"/>
              </a:spcAft>
              <a:buClr>
                <a:schemeClr val="dk2"/>
              </a:buClr>
              <a:buSzPct val="69498"/>
              <a:buFont typeface="Roboto"/>
              <a:buNone/>
            </a:pPr>
            <a:r>
              <a:rPr lang="en-US" sz="2800" b="1">
                <a:latin typeface="Microsoft YaHei"/>
                <a:ea typeface="Microsoft YaHei"/>
                <a:cs typeface="Microsoft YaHei"/>
                <a:sym typeface="Microsoft YaHei"/>
              </a:rPr>
              <a:t>Shiying Chen, Yunqing Ma, Xin XU</a:t>
            </a:r>
            <a:endParaRPr sz="2800" b="1">
              <a:latin typeface="Microsoft YaHei"/>
              <a:ea typeface="Microsoft YaHei"/>
              <a:cs typeface="Microsoft YaHei"/>
              <a:sym typeface="Microsoft YaHe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53"/>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749" name="Google Shape;749;p53"/>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10</a:t>
            </a:fld>
            <a:endParaRPr/>
          </a:p>
        </p:txBody>
      </p:sp>
      <p:sp>
        <p:nvSpPr>
          <p:cNvPr id="750" name="Google Shape;750;p53"/>
          <p:cNvSpPr txBox="1">
            <a:spLocks noGrp="1"/>
          </p:cNvSpPr>
          <p:nvPr>
            <p:ph type="body" idx="1"/>
          </p:nvPr>
        </p:nvSpPr>
        <p:spPr>
          <a:xfrm>
            <a:off x="970402" y="6842989"/>
            <a:ext cx="5528319" cy="813436"/>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dk2"/>
              </a:buClr>
              <a:buSzPts val="4400"/>
              <a:buFont typeface="Bebas Neue"/>
              <a:buNone/>
            </a:pPr>
            <a:r>
              <a:rPr lang="en-US"/>
              <a:t>madlib with postgress</a:t>
            </a:r>
            <a:endParaRPr/>
          </a:p>
        </p:txBody>
      </p:sp>
      <p:sp>
        <p:nvSpPr>
          <p:cNvPr id="751" name="Google Shape;751;p53"/>
          <p:cNvSpPr txBox="1">
            <a:spLocks noGrp="1"/>
          </p:cNvSpPr>
          <p:nvPr>
            <p:ph type="body" idx="2"/>
          </p:nvPr>
        </p:nvSpPr>
        <p:spPr>
          <a:xfrm>
            <a:off x="11774724" y="6842989"/>
            <a:ext cx="5519807" cy="813436"/>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2"/>
              </a:buClr>
              <a:buSzPts val="4400"/>
              <a:buFont typeface="Bebas Neue"/>
              <a:buNone/>
            </a:pPr>
            <a:r>
              <a:rPr lang="en-US"/>
              <a:t>tresle set</a:t>
            </a:r>
            <a:endParaRPr/>
          </a:p>
        </p:txBody>
      </p:sp>
      <p:sp>
        <p:nvSpPr>
          <p:cNvPr id="752" name="Google Shape;752;p53"/>
          <p:cNvSpPr txBox="1">
            <a:spLocks noGrp="1"/>
          </p:cNvSpPr>
          <p:nvPr>
            <p:ph type="body" idx="3"/>
          </p:nvPr>
        </p:nvSpPr>
        <p:spPr>
          <a:xfrm>
            <a:off x="6381142" y="3825989"/>
            <a:ext cx="5525718" cy="858742"/>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docker</a:t>
            </a:r>
            <a:endParaRPr/>
          </a:p>
        </p:txBody>
      </p:sp>
      <p:sp>
        <p:nvSpPr>
          <p:cNvPr id="753" name="Google Shape;753;p53"/>
          <p:cNvSpPr txBox="1">
            <a:spLocks noGrp="1"/>
          </p:cNvSpPr>
          <p:nvPr>
            <p:ph type="body" idx="4"/>
          </p:nvPr>
        </p:nvSpPr>
        <p:spPr>
          <a:xfrm>
            <a:off x="11768813" y="7656425"/>
            <a:ext cx="5525718" cy="1596575"/>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A very power, modern admin interface in ruby</a:t>
            </a:r>
            <a:endParaRPr/>
          </a:p>
        </p:txBody>
      </p:sp>
      <p:sp>
        <p:nvSpPr>
          <p:cNvPr id="754" name="Google Shape;754;p53"/>
          <p:cNvSpPr txBox="1">
            <a:spLocks noGrp="1"/>
          </p:cNvSpPr>
          <p:nvPr>
            <p:ph type="body" idx="5"/>
          </p:nvPr>
        </p:nvSpPr>
        <p:spPr>
          <a:xfrm>
            <a:off x="970402" y="7656425"/>
            <a:ext cx="5525718" cy="1596575"/>
          </a:xfrm>
          <a:prstGeom prst="rect">
            <a:avLst/>
          </a:prstGeom>
          <a:noFill/>
          <a:ln>
            <a:noFill/>
          </a:ln>
        </p:spPr>
        <p:txBody>
          <a:bodyPr spcFirstLastPara="1" wrap="square" lIns="91425" tIns="45700" rIns="91425" bIns="45700" anchor="t" anchorCtr="0">
            <a:normAutofit/>
          </a:bodyPr>
          <a:lstStyle/>
          <a:p>
            <a:pPr marL="0" lvl="0" indent="0" algn="r" rtl="0">
              <a:lnSpc>
                <a:spcPct val="130000"/>
              </a:lnSpc>
              <a:spcBef>
                <a:spcPts val="0"/>
              </a:spcBef>
              <a:spcAft>
                <a:spcPts val="0"/>
              </a:spcAft>
              <a:buClr>
                <a:schemeClr val="dk2"/>
              </a:buClr>
              <a:buSzPts val="1800"/>
              <a:buFont typeface="Roboto"/>
              <a:buNone/>
            </a:pPr>
            <a:r>
              <a:rPr lang="en-US"/>
              <a:t>Most powerful open-source DB with open-source AI solution.</a:t>
            </a:r>
            <a:endParaRPr/>
          </a:p>
        </p:txBody>
      </p:sp>
      <p:sp>
        <p:nvSpPr>
          <p:cNvPr id="755" name="Google Shape;755;p53"/>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9600"/>
              <a:buFont typeface="Bebas Neue"/>
              <a:buNone/>
            </a:pPr>
            <a:r>
              <a:rPr lang="en-US" sz="8000">
                <a:latin typeface="Microsoft YaHei"/>
                <a:ea typeface="Microsoft YaHei"/>
                <a:cs typeface="Microsoft YaHei"/>
                <a:sym typeface="Microsoft YaHei"/>
              </a:rPr>
              <a:t>Tools / Gems</a:t>
            </a:r>
            <a:endParaRPr sz="8000">
              <a:solidFill>
                <a:schemeClr val="accent2"/>
              </a:solidFill>
              <a:latin typeface="Microsoft YaHei"/>
              <a:ea typeface="Microsoft YaHei"/>
              <a:cs typeface="Microsoft YaHei"/>
              <a:sym typeface="Microsoft YaHei"/>
            </a:endParaRPr>
          </a:p>
        </p:txBody>
      </p:sp>
    </p:spTree>
  </p:cSld>
  <p:clrMapOvr>
    <a:masterClrMapping/>
  </p:clrMapOvr>
  <mc:AlternateContent xmlns:mc="http://schemas.openxmlformats.org/markup-compatibility/2006" xmlns:p14="http://schemas.microsoft.com/office/powerpoint/2010/main">
    <mc:Choice Requires="p14">
      <p:transition spd="slow" p14:dur="900" advTm="7244">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54"/>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761" name="Google Shape;761;p54"/>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11</a:t>
            </a:fld>
            <a:endParaRPr/>
          </a:p>
        </p:txBody>
      </p:sp>
      <p:sp>
        <p:nvSpPr>
          <p:cNvPr id="762" name="Google Shape;762;p54"/>
          <p:cNvSpPr txBox="1">
            <a:spLocks noGrp="1"/>
          </p:cNvSpPr>
          <p:nvPr>
            <p:ph type="body" idx="1"/>
          </p:nvPr>
        </p:nvSpPr>
        <p:spPr>
          <a:xfrm>
            <a:off x="11048598" y="4464581"/>
            <a:ext cx="5525718" cy="8587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4400"/>
              <a:buNone/>
            </a:pPr>
            <a:r>
              <a:rPr lang="en-US" sz="3600">
                <a:latin typeface="Microsoft YaHei"/>
                <a:ea typeface="Microsoft YaHei"/>
                <a:cs typeface="Microsoft YaHei"/>
                <a:sym typeface="Microsoft YaHei"/>
              </a:rPr>
              <a:t>Fast Iteration</a:t>
            </a:r>
            <a:endParaRPr sz="3600">
              <a:latin typeface="Microsoft YaHei"/>
              <a:ea typeface="Microsoft YaHei"/>
              <a:cs typeface="Microsoft YaHei"/>
              <a:sym typeface="Microsoft YaHei"/>
            </a:endParaRPr>
          </a:p>
        </p:txBody>
      </p:sp>
      <p:sp>
        <p:nvSpPr>
          <p:cNvPr id="763" name="Google Shape;763;p54"/>
          <p:cNvSpPr txBox="1">
            <a:spLocks noGrp="1"/>
          </p:cNvSpPr>
          <p:nvPr>
            <p:ph type="body" idx="2"/>
          </p:nvPr>
        </p:nvSpPr>
        <p:spPr>
          <a:xfrm>
            <a:off x="11048598" y="2807550"/>
            <a:ext cx="5525718" cy="1596575"/>
          </a:xfrm>
          <a:prstGeom prst="rect">
            <a:avLst/>
          </a:prstGeom>
          <a:noFill/>
          <a:ln>
            <a:noFill/>
          </a:ln>
        </p:spPr>
        <p:txBody>
          <a:bodyPr spcFirstLastPara="1" wrap="square" lIns="91425" tIns="45700" rIns="91425" bIns="45700" anchor="b" anchorCtr="0">
            <a:normAutofit/>
          </a:bodyPr>
          <a:lstStyle/>
          <a:p>
            <a:pPr marL="457200" lvl="0" indent="-355600" algn="l" rtl="0">
              <a:lnSpc>
                <a:spcPct val="130000"/>
              </a:lnSpc>
              <a:spcBef>
                <a:spcPts val="0"/>
              </a:spcBef>
              <a:spcAft>
                <a:spcPts val="0"/>
              </a:spcAft>
              <a:buSzPts val="2000"/>
              <a:buChar char="❏"/>
            </a:pPr>
            <a:r>
              <a:rPr lang="en-US" sz="2000"/>
              <a:t>Team can test more features</a:t>
            </a:r>
            <a:endParaRPr sz="2000"/>
          </a:p>
          <a:p>
            <a:pPr marL="457200" lvl="0" indent="-355600" algn="l" rtl="0">
              <a:lnSpc>
                <a:spcPct val="130000"/>
              </a:lnSpc>
              <a:spcBef>
                <a:spcPts val="0"/>
              </a:spcBef>
              <a:spcAft>
                <a:spcPts val="0"/>
              </a:spcAft>
              <a:buSzPts val="2000"/>
              <a:buChar char="❏"/>
            </a:pPr>
            <a:r>
              <a:rPr lang="en-US" sz="2000"/>
              <a:t>Reduces the risk of each tested feature</a:t>
            </a:r>
            <a:endParaRPr sz="2000"/>
          </a:p>
          <a:p>
            <a:pPr marL="457200" lvl="0" indent="-355600" algn="l" rtl="0">
              <a:lnSpc>
                <a:spcPct val="130000"/>
              </a:lnSpc>
              <a:spcBef>
                <a:spcPts val="0"/>
              </a:spcBef>
              <a:spcAft>
                <a:spcPts val="0"/>
              </a:spcAft>
              <a:buSzPts val="2000"/>
              <a:buChar char="❏"/>
            </a:pPr>
            <a:r>
              <a:rPr lang="en-US" sz="2000"/>
              <a:t>Minuses: Not everyone adjusts so easily</a:t>
            </a:r>
            <a:endParaRPr sz="2000"/>
          </a:p>
        </p:txBody>
      </p:sp>
      <p:sp>
        <p:nvSpPr>
          <p:cNvPr id="764" name="Google Shape;764;p54"/>
          <p:cNvSpPr txBox="1">
            <a:spLocks noGrp="1"/>
          </p:cNvSpPr>
          <p:nvPr>
            <p:ph type="body" idx="3"/>
          </p:nvPr>
        </p:nvSpPr>
        <p:spPr>
          <a:xfrm>
            <a:off x="11048598" y="6125491"/>
            <a:ext cx="5525718" cy="8587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4400"/>
              <a:buNone/>
            </a:pPr>
            <a:r>
              <a:rPr lang="en-US" sz="3600">
                <a:latin typeface="Microsoft YaHei"/>
                <a:ea typeface="Microsoft YaHei"/>
                <a:cs typeface="Microsoft YaHei"/>
                <a:sym typeface="Microsoft YaHei"/>
              </a:rPr>
              <a:t>Pair Programming</a:t>
            </a:r>
            <a:endParaRPr sz="3600">
              <a:latin typeface="Microsoft YaHei"/>
              <a:ea typeface="Microsoft YaHei"/>
              <a:cs typeface="Microsoft YaHei"/>
              <a:sym typeface="Microsoft YaHei"/>
            </a:endParaRPr>
          </a:p>
        </p:txBody>
      </p:sp>
      <p:sp>
        <p:nvSpPr>
          <p:cNvPr id="765" name="Google Shape;765;p54"/>
          <p:cNvSpPr txBox="1">
            <a:spLocks noGrp="1"/>
          </p:cNvSpPr>
          <p:nvPr>
            <p:ph type="body" idx="4"/>
          </p:nvPr>
        </p:nvSpPr>
        <p:spPr>
          <a:xfrm>
            <a:off x="11048598" y="6911663"/>
            <a:ext cx="5525718" cy="1596575"/>
          </a:xfrm>
          <a:prstGeom prst="rect">
            <a:avLst/>
          </a:prstGeom>
          <a:noFill/>
          <a:ln>
            <a:noFill/>
          </a:ln>
        </p:spPr>
        <p:txBody>
          <a:bodyPr spcFirstLastPara="1" wrap="square" lIns="91425" tIns="45700" rIns="91425" bIns="45700" anchor="t" anchorCtr="0">
            <a:normAutofit/>
          </a:bodyPr>
          <a:lstStyle/>
          <a:p>
            <a:pPr marL="457200" lvl="0" indent="-355600" algn="l" rtl="0">
              <a:lnSpc>
                <a:spcPct val="130000"/>
              </a:lnSpc>
              <a:spcBef>
                <a:spcPts val="0"/>
              </a:spcBef>
              <a:spcAft>
                <a:spcPts val="0"/>
              </a:spcAft>
              <a:buSzPts val="2000"/>
              <a:buChar char="❏"/>
            </a:pPr>
            <a:r>
              <a:rPr lang="en-US" sz="2000"/>
              <a:t>Keep each other focused on the task</a:t>
            </a:r>
            <a:endParaRPr sz="2000"/>
          </a:p>
          <a:p>
            <a:pPr marL="457200" lvl="0" indent="-355600" algn="l" rtl="0">
              <a:lnSpc>
                <a:spcPct val="130000"/>
              </a:lnSpc>
              <a:spcBef>
                <a:spcPts val="0"/>
              </a:spcBef>
              <a:spcAft>
                <a:spcPts val="0"/>
              </a:spcAft>
              <a:buSzPts val="2000"/>
              <a:buChar char="❏"/>
            </a:pPr>
            <a:r>
              <a:rPr lang="en-US" sz="2000"/>
              <a:t>Discuss together &amp; brainstorm</a:t>
            </a:r>
            <a:endParaRPr sz="2000"/>
          </a:p>
          <a:p>
            <a:pPr marL="457200" lvl="0" indent="-355600" algn="l" rtl="0">
              <a:lnSpc>
                <a:spcPct val="130000"/>
              </a:lnSpc>
              <a:spcBef>
                <a:spcPts val="0"/>
              </a:spcBef>
              <a:spcAft>
                <a:spcPts val="0"/>
              </a:spcAft>
              <a:buSzPts val="2000"/>
              <a:buChar char="❏"/>
            </a:pPr>
            <a:r>
              <a:rPr lang="en-US" sz="2000"/>
              <a:t>Clarify ideas</a:t>
            </a:r>
            <a:endParaRPr sz="2000"/>
          </a:p>
        </p:txBody>
      </p:sp>
      <p:sp>
        <p:nvSpPr>
          <p:cNvPr id="766" name="Google Shape;766;p54"/>
          <p:cNvSpPr txBox="1">
            <a:spLocks noGrp="1"/>
          </p:cNvSpPr>
          <p:nvPr>
            <p:ph type="body" idx="5"/>
          </p:nvPr>
        </p:nvSpPr>
        <p:spPr>
          <a:xfrm>
            <a:off x="1321255" y="4214718"/>
            <a:ext cx="5525700" cy="858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Clr>
                <a:schemeClr val="dk2"/>
              </a:buClr>
              <a:buSzPts val="4400"/>
              <a:buFont typeface="Bebas Neue"/>
              <a:buNone/>
            </a:pPr>
            <a:r>
              <a:rPr lang="en-US" sz="3600">
                <a:latin typeface="Microsoft YaHei"/>
                <a:ea typeface="Microsoft YaHei"/>
                <a:cs typeface="Microsoft YaHei"/>
                <a:sym typeface="Microsoft YaHei"/>
              </a:rPr>
              <a:t>Task Oriented</a:t>
            </a:r>
            <a:endParaRPr sz="3600">
              <a:latin typeface="Microsoft YaHei"/>
              <a:ea typeface="Microsoft YaHei"/>
              <a:cs typeface="Microsoft YaHei"/>
              <a:sym typeface="Microsoft YaHei"/>
            </a:endParaRPr>
          </a:p>
        </p:txBody>
      </p:sp>
      <p:sp>
        <p:nvSpPr>
          <p:cNvPr id="767" name="Google Shape;767;p54"/>
          <p:cNvSpPr txBox="1">
            <a:spLocks noGrp="1"/>
          </p:cNvSpPr>
          <p:nvPr>
            <p:ph type="body" idx="6"/>
          </p:nvPr>
        </p:nvSpPr>
        <p:spPr>
          <a:xfrm>
            <a:off x="2640425" y="2622150"/>
            <a:ext cx="6016500" cy="1596600"/>
          </a:xfrm>
          <a:prstGeom prst="rect">
            <a:avLst/>
          </a:prstGeom>
          <a:noFill/>
          <a:ln>
            <a:noFill/>
          </a:ln>
        </p:spPr>
        <p:txBody>
          <a:bodyPr spcFirstLastPara="1" wrap="square" lIns="91425" tIns="45700" rIns="91425" bIns="45700" anchor="b" anchorCtr="0">
            <a:normAutofit/>
          </a:bodyPr>
          <a:lstStyle/>
          <a:p>
            <a:pPr marL="457200" lvl="0" indent="-355600" algn="l" rtl="0">
              <a:lnSpc>
                <a:spcPct val="130000"/>
              </a:lnSpc>
              <a:spcBef>
                <a:spcPts val="0"/>
              </a:spcBef>
              <a:spcAft>
                <a:spcPts val="0"/>
              </a:spcAft>
              <a:buSzPts val="2000"/>
              <a:buChar char="❏"/>
            </a:pPr>
            <a:r>
              <a:rPr lang="en-US" sz="2000"/>
              <a:t>Focus on specific tasks</a:t>
            </a:r>
            <a:endParaRPr sz="2000"/>
          </a:p>
          <a:p>
            <a:pPr marL="457200" lvl="0" indent="-355600" algn="l" rtl="0">
              <a:lnSpc>
                <a:spcPct val="130000"/>
              </a:lnSpc>
              <a:spcBef>
                <a:spcPts val="0"/>
              </a:spcBef>
              <a:spcAft>
                <a:spcPts val="0"/>
              </a:spcAft>
              <a:buSzPts val="2000"/>
              <a:buChar char="❏"/>
            </a:pPr>
            <a:r>
              <a:rPr lang="en-US" sz="2000"/>
              <a:t>Be concerned with productivity and efficiency</a:t>
            </a:r>
            <a:endParaRPr sz="2000"/>
          </a:p>
          <a:p>
            <a:pPr marL="457200" lvl="0" indent="-355600" algn="l" rtl="0">
              <a:lnSpc>
                <a:spcPct val="130000"/>
              </a:lnSpc>
              <a:spcBef>
                <a:spcPts val="0"/>
              </a:spcBef>
              <a:spcAft>
                <a:spcPts val="0"/>
              </a:spcAft>
              <a:buSzPts val="2000"/>
              <a:buChar char="❏"/>
            </a:pPr>
            <a:r>
              <a:rPr lang="en-US" sz="2000"/>
              <a:t>Concrete goals and detailed lists</a:t>
            </a:r>
            <a:endParaRPr sz="2000"/>
          </a:p>
        </p:txBody>
      </p:sp>
      <p:sp>
        <p:nvSpPr>
          <p:cNvPr id="768" name="Google Shape;768;p54"/>
          <p:cNvSpPr txBox="1">
            <a:spLocks noGrp="1"/>
          </p:cNvSpPr>
          <p:nvPr>
            <p:ph type="body" idx="7"/>
          </p:nvPr>
        </p:nvSpPr>
        <p:spPr>
          <a:xfrm>
            <a:off x="1712880" y="6125491"/>
            <a:ext cx="5525718" cy="858742"/>
          </a:xfrm>
          <a:prstGeom prst="rect">
            <a:avLst/>
          </a:prstGeom>
          <a:noFill/>
          <a:ln>
            <a:noFill/>
          </a:ln>
        </p:spPr>
        <p:txBody>
          <a:bodyPr spcFirstLastPara="1" wrap="square" lIns="91425" tIns="45700" rIns="91425" bIns="45700" anchor="ctr" anchorCtr="0">
            <a:normAutofit fontScale="92500"/>
          </a:bodyPr>
          <a:lstStyle/>
          <a:p>
            <a:pPr marL="0" lvl="0" indent="0" algn="r" rtl="0">
              <a:lnSpc>
                <a:spcPct val="100000"/>
              </a:lnSpc>
              <a:spcBef>
                <a:spcPts val="0"/>
              </a:spcBef>
              <a:spcAft>
                <a:spcPts val="0"/>
              </a:spcAft>
              <a:buSzPct val="132132"/>
              <a:buNone/>
            </a:pPr>
            <a:r>
              <a:rPr lang="en-US" sz="3600">
                <a:latin typeface="Microsoft YaHei"/>
                <a:ea typeface="Microsoft YaHei"/>
                <a:cs typeface="Microsoft YaHei"/>
                <a:sym typeface="Microsoft YaHei"/>
              </a:rPr>
              <a:t>Continuous Integration</a:t>
            </a:r>
            <a:endParaRPr sz="3600">
              <a:latin typeface="Microsoft YaHei"/>
              <a:ea typeface="Microsoft YaHei"/>
              <a:cs typeface="Microsoft YaHei"/>
              <a:sym typeface="Microsoft YaHei"/>
            </a:endParaRPr>
          </a:p>
        </p:txBody>
      </p:sp>
      <p:sp>
        <p:nvSpPr>
          <p:cNvPr id="769" name="Google Shape;769;p54"/>
          <p:cNvSpPr txBox="1">
            <a:spLocks noGrp="1"/>
          </p:cNvSpPr>
          <p:nvPr>
            <p:ph type="body" idx="8"/>
          </p:nvPr>
        </p:nvSpPr>
        <p:spPr>
          <a:xfrm>
            <a:off x="2640425" y="6911679"/>
            <a:ext cx="5892900" cy="2116500"/>
          </a:xfrm>
          <a:prstGeom prst="rect">
            <a:avLst/>
          </a:prstGeom>
          <a:noFill/>
          <a:ln>
            <a:noFill/>
          </a:ln>
        </p:spPr>
        <p:txBody>
          <a:bodyPr spcFirstLastPara="1" wrap="square" lIns="91425" tIns="45700" rIns="91425" bIns="45700" anchor="t" anchorCtr="0">
            <a:normAutofit/>
          </a:bodyPr>
          <a:lstStyle/>
          <a:p>
            <a:pPr marL="457200" lvl="0" indent="-355600" algn="l" rtl="0">
              <a:lnSpc>
                <a:spcPct val="130000"/>
              </a:lnSpc>
              <a:spcBef>
                <a:spcPts val="0"/>
              </a:spcBef>
              <a:spcAft>
                <a:spcPts val="0"/>
              </a:spcAft>
              <a:buSzPts val="2000"/>
              <a:buChar char="❏"/>
            </a:pPr>
            <a:r>
              <a:rPr lang="en-US" sz="2000"/>
              <a:t>Smaller code changes</a:t>
            </a:r>
            <a:endParaRPr sz="2000"/>
          </a:p>
          <a:p>
            <a:pPr marL="457200" lvl="0" indent="-355600" algn="l" rtl="0">
              <a:lnSpc>
                <a:spcPct val="130000"/>
              </a:lnSpc>
              <a:spcBef>
                <a:spcPts val="0"/>
              </a:spcBef>
              <a:spcAft>
                <a:spcPts val="0"/>
              </a:spcAft>
              <a:buSzPts val="2000"/>
              <a:buChar char="❏"/>
            </a:pPr>
            <a:r>
              <a:rPr lang="en-US" sz="2000"/>
              <a:t>More test reliability</a:t>
            </a:r>
            <a:endParaRPr sz="2000"/>
          </a:p>
          <a:p>
            <a:pPr marL="457200" lvl="0" indent="-355600" algn="l" rtl="0">
              <a:lnSpc>
                <a:spcPct val="130000"/>
              </a:lnSpc>
              <a:spcBef>
                <a:spcPts val="0"/>
              </a:spcBef>
              <a:spcAft>
                <a:spcPts val="0"/>
              </a:spcAft>
              <a:buSzPts val="2000"/>
              <a:buChar char="❏"/>
            </a:pPr>
            <a:r>
              <a:rPr lang="en-US" sz="2000"/>
              <a:t>faster release rate</a:t>
            </a:r>
            <a:endParaRPr sz="2000"/>
          </a:p>
          <a:p>
            <a:pPr marL="457200" lvl="0" indent="-355600" algn="l" rtl="0">
              <a:lnSpc>
                <a:spcPct val="130000"/>
              </a:lnSpc>
              <a:spcBef>
                <a:spcPts val="0"/>
              </a:spcBef>
              <a:spcAft>
                <a:spcPts val="0"/>
              </a:spcAft>
              <a:buSzPts val="2000"/>
              <a:buChar char="❏"/>
            </a:pPr>
            <a:r>
              <a:rPr lang="en-US" sz="2000"/>
              <a:t>increase team transparency</a:t>
            </a:r>
            <a:endParaRPr sz="2000"/>
          </a:p>
        </p:txBody>
      </p:sp>
      <p:sp>
        <p:nvSpPr>
          <p:cNvPr id="770" name="Google Shape;770;p54"/>
          <p:cNvSpPr txBox="1">
            <a:spLocks noGrp="1"/>
          </p:cNvSpPr>
          <p:nvPr>
            <p:ph type="title"/>
          </p:nvPr>
        </p:nvSpPr>
        <p:spPr>
          <a:xfrm>
            <a:off x="2411840" y="736239"/>
            <a:ext cx="13464300" cy="1640100"/>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9600"/>
              <a:buFont typeface="Bebas Neue"/>
              <a:buNone/>
            </a:pPr>
            <a:br>
              <a:rPr lang="en-US" sz="6000"/>
            </a:br>
            <a:r>
              <a:rPr lang="en-US" sz="6000"/>
              <a:t>What we use for </a:t>
            </a:r>
            <a:endParaRPr sz="6000"/>
          </a:p>
          <a:p>
            <a:pPr marL="0" lvl="0" indent="0" algn="ctr" rtl="0">
              <a:lnSpc>
                <a:spcPct val="100000"/>
              </a:lnSpc>
              <a:spcBef>
                <a:spcPts val="0"/>
              </a:spcBef>
              <a:spcAft>
                <a:spcPts val="0"/>
              </a:spcAft>
              <a:buClr>
                <a:schemeClr val="dk1"/>
              </a:buClr>
              <a:buSzPts val="9600"/>
              <a:buFont typeface="Bebas Neue"/>
              <a:buNone/>
            </a:pPr>
            <a:r>
              <a:rPr lang="en-US" sz="6000">
                <a:solidFill>
                  <a:schemeClr val="accent2"/>
                </a:solidFill>
                <a:latin typeface="Microsoft YaHei"/>
                <a:ea typeface="Microsoft YaHei"/>
                <a:cs typeface="Microsoft YaHei"/>
                <a:sym typeface="Microsoft YaHei"/>
              </a:rPr>
              <a:t>Workload Distribution</a:t>
            </a:r>
            <a:endParaRPr sz="6000">
              <a:solidFill>
                <a:schemeClr val="accent2"/>
              </a:solidFill>
              <a:latin typeface="Microsoft YaHei"/>
              <a:ea typeface="Microsoft YaHei"/>
              <a:cs typeface="Microsoft YaHei"/>
              <a:sym typeface="Microsoft YaHei"/>
            </a:endParaRPr>
          </a:p>
        </p:txBody>
      </p:sp>
    </p:spTree>
  </p:cSld>
  <p:clrMapOvr>
    <a:masterClrMapping/>
  </p:clrMapOvr>
  <mc:AlternateContent xmlns:mc="http://schemas.openxmlformats.org/markup-compatibility/2006" xmlns:p14="http://schemas.microsoft.com/office/powerpoint/2010/main">
    <mc:Choice Requires="p14">
      <p:transition spd="slow" p14:dur="900" advTm="9477">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29"/>
          <p:cNvSpPr txBox="1">
            <a:spLocks noGrp="1"/>
          </p:cNvSpPr>
          <p:nvPr>
            <p:ph type="body" idx="1"/>
          </p:nvPr>
        </p:nvSpPr>
        <p:spPr>
          <a:xfrm>
            <a:off x="8850159" y="7450984"/>
            <a:ext cx="8374743" cy="839108"/>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rgbClr val="85989F"/>
              </a:buClr>
              <a:buSzPts val="4400"/>
              <a:buFont typeface="Bebas Neue"/>
              <a:buNone/>
            </a:pPr>
            <a:r>
              <a:rPr lang="en-US"/>
              <a:t>SECTION 3</a:t>
            </a:r>
            <a:endParaRPr/>
          </a:p>
        </p:txBody>
      </p:sp>
      <p:sp>
        <p:nvSpPr>
          <p:cNvPr id="776" name="Google Shape;776;p29"/>
          <p:cNvSpPr txBox="1">
            <a:spLocks noGrp="1"/>
          </p:cNvSpPr>
          <p:nvPr>
            <p:ph type="title"/>
          </p:nvPr>
        </p:nvSpPr>
        <p:spPr>
          <a:xfrm>
            <a:off x="8850158" y="8290092"/>
            <a:ext cx="8374743" cy="1432843"/>
          </a:xfrm>
          <a:prstGeom prst="rect">
            <a:avLst/>
          </a:prstGeom>
          <a:noFill/>
          <a:ln>
            <a:noFill/>
          </a:ln>
        </p:spPr>
        <p:txBody>
          <a:bodyPr spcFirstLastPara="1" wrap="square" lIns="91425" tIns="45700" rIns="91425" bIns="45700" anchor="t" anchorCtr="0">
            <a:noAutofit/>
          </a:bodyPr>
          <a:lstStyle/>
          <a:p>
            <a:pPr marL="0" lvl="0" indent="0" algn="r" rtl="0">
              <a:lnSpc>
                <a:spcPct val="80000"/>
              </a:lnSpc>
              <a:spcBef>
                <a:spcPts val="0"/>
              </a:spcBef>
              <a:spcAft>
                <a:spcPts val="0"/>
              </a:spcAft>
              <a:buClr>
                <a:schemeClr val="lt1"/>
              </a:buClr>
              <a:buSzPts val="9600"/>
              <a:buFont typeface="Bebas Neue"/>
              <a:buNone/>
            </a:pPr>
            <a:r>
              <a:rPr lang="en-US" sz="8800">
                <a:latin typeface="Microsoft YaHei"/>
                <a:ea typeface="Microsoft YaHei"/>
                <a:cs typeface="Microsoft YaHei"/>
                <a:sym typeface="Microsoft YaHei"/>
              </a:rPr>
              <a:t>Problems</a:t>
            </a:r>
            <a:br>
              <a:rPr lang="en-US" sz="8800">
                <a:latin typeface="Microsoft YaHei"/>
                <a:ea typeface="Microsoft YaHei"/>
                <a:cs typeface="Microsoft YaHei"/>
                <a:sym typeface="Microsoft YaHei"/>
              </a:rPr>
            </a:br>
            <a:endParaRPr sz="8800">
              <a:latin typeface="Microsoft YaHei"/>
              <a:ea typeface="Microsoft YaHei"/>
              <a:cs typeface="Microsoft YaHei"/>
              <a:sym typeface="Microsoft YaHei"/>
            </a:endParaRPr>
          </a:p>
        </p:txBody>
      </p:sp>
    </p:spTree>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44"/>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782" name="Google Shape;782;p44"/>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13</a:t>
            </a:fld>
            <a:endParaRPr/>
          </a:p>
        </p:txBody>
      </p:sp>
      <p:sp>
        <p:nvSpPr>
          <p:cNvPr id="783" name="Google Shape;783;p44"/>
          <p:cNvSpPr txBox="1">
            <a:spLocks noGrp="1"/>
          </p:cNvSpPr>
          <p:nvPr>
            <p:ph type="title"/>
          </p:nvPr>
        </p:nvSpPr>
        <p:spPr>
          <a:xfrm>
            <a:off x="9372599" y="614363"/>
            <a:ext cx="7913285" cy="4249267"/>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lt2"/>
              </a:buClr>
              <a:buSzPts val="9600"/>
              <a:buFont typeface="Bebas Neue"/>
              <a:buNone/>
            </a:pPr>
            <a:r>
              <a:rPr lang="en-US" sz="8000">
                <a:latin typeface="Microsoft YaHei"/>
                <a:ea typeface="Microsoft YaHei"/>
                <a:cs typeface="Microsoft YaHei"/>
                <a:sym typeface="Microsoft YaHei"/>
              </a:rPr>
              <a:t>CSE TA</a:t>
            </a:r>
            <a:br>
              <a:rPr lang="en-US" sz="8000">
                <a:latin typeface="Microsoft YaHei"/>
                <a:ea typeface="Microsoft YaHei"/>
                <a:cs typeface="Microsoft YaHei"/>
                <a:sym typeface="Microsoft YaHei"/>
              </a:rPr>
            </a:br>
            <a:r>
              <a:rPr lang="en-US" sz="8000">
                <a:solidFill>
                  <a:schemeClr val="accent2"/>
                </a:solidFill>
                <a:latin typeface="Microsoft YaHei"/>
                <a:ea typeface="Microsoft YaHei"/>
                <a:cs typeface="Microsoft YaHei"/>
                <a:sym typeface="Microsoft YaHei"/>
              </a:rPr>
              <a:t>Application</a:t>
            </a:r>
            <a:endParaRPr sz="8000">
              <a:solidFill>
                <a:schemeClr val="accent2"/>
              </a:solidFill>
              <a:latin typeface="Microsoft YaHei"/>
              <a:ea typeface="Microsoft YaHei"/>
              <a:cs typeface="Microsoft YaHei"/>
              <a:sym typeface="Microsoft YaHei"/>
            </a:endParaRPr>
          </a:p>
        </p:txBody>
      </p:sp>
      <p:pic>
        <p:nvPicPr>
          <p:cNvPr id="784" name="Google Shape;784;p44"/>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a:stretch/>
        </p:blipFill>
        <p:spPr>
          <a:xfrm>
            <a:off x="1955800" y="3132138"/>
            <a:ext cx="6699250" cy="4148137"/>
          </a:xfrm>
          <a:prstGeom prst="rect">
            <a:avLst/>
          </a:prstGeom>
          <a:solidFill>
            <a:srgbClr val="20272A"/>
          </a:solidFill>
          <a:ln>
            <a:noFill/>
          </a:ln>
        </p:spPr>
      </p:pic>
    </p:spTree>
  </p:cSld>
  <p:clrMapOvr>
    <a:masterClrMapping/>
  </p:clrMapOvr>
  <mc:AlternateContent xmlns:mc="http://schemas.openxmlformats.org/markup-compatibility/2006" xmlns:p14="http://schemas.microsoft.com/office/powerpoint/2010/main">
    <mc:Choice Requires="p14">
      <p:transition spd="slow" p14:dur="900" advTm="4068">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47"/>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790" name="Google Shape;790;p47"/>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14</a:t>
            </a:fld>
            <a:endParaRPr/>
          </a:p>
        </p:txBody>
      </p:sp>
      <p:sp>
        <p:nvSpPr>
          <p:cNvPr id="791" name="Google Shape;791;p47"/>
          <p:cNvSpPr txBox="1">
            <a:spLocks noGrp="1"/>
          </p:cNvSpPr>
          <p:nvPr>
            <p:ph type="title"/>
          </p:nvPr>
        </p:nvSpPr>
        <p:spPr>
          <a:xfrm>
            <a:off x="10833351" y="1804041"/>
            <a:ext cx="7091515" cy="4107596"/>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9600"/>
              <a:buFont typeface="Bebas Neue"/>
              <a:buNone/>
            </a:pPr>
            <a:r>
              <a:rPr lang="en-US" sz="7200">
                <a:latin typeface="Microsoft YaHei"/>
                <a:ea typeface="Microsoft YaHei"/>
                <a:cs typeface="Microsoft YaHei"/>
                <a:sym typeface="Microsoft YaHei"/>
              </a:rPr>
              <a:t>DESKTOP</a:t>
            </a:r>
            <a:br>
              <a:rPr lang="en-US" sz="7200">
                <a:latin typeface="Microsoft YaHei"/>
                <a:ea typeface="Microsoft YaHei"/>
                <a:cs typeface="Microsoft YaHei"/>
                <a:sym typeface="Microsoft YaHei"/>
              </a:rPr>
            </a:br>
            <a:r>
              <a:rPr lang="en-US" sz="7200">
                <a:solidFill>
                  <a:schemeClr val="accent2"/>
                </a:solidFill>
                <a:latin typeface="Microsoft YaHei"/>
                <a:ea typeface="Microsoft YaHei"/>
                <a:cs typeface="Microsoft YaHei"/>
                <a:sym typeface="Microsoft YaHei"/>
              </a:rPr>
              <a:t>APPLICATION</a:t>
            </a:r>
            <a:endParaRPr sz="7200">
              <a:solidFill>
                <a:schemeClr val="accent2"/>
              </a:solidFill>
              <a:latin typeface="Microsoft YaHei"/>
              <a:ea typeface="Microsoft YaHei"/>
              <a:cs typeface="Microsoft YaHei"/>
              <a:sym typeface="Microsoft YaHei"/>
            </a:endParaRPr>
          </a:p>
        </p:txBody>
      </p:sp>
      <p:sp>
        <p:nvSpPr>
          <p:cNvPr id="792" name="Google Shape;792;p47"/>
          <p:cNvSpPr txBox="1">
            <a:spLocks noGrp="1"/>
          </p:cNvSpPr>
          <p:nvPr>
            <p:ph type="body" idx="1"/>
          </p:nvPr>
        </p:nvSpPr>
        <p:spPr>
          <a:xfrm>
            <a:off x="10909551" y="7070619"/>
            <a:ext cx="6452400" cy="2131500"/>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Flex made everything flexible</a:t>
            </a:r>
            <a:endParaRPr/>
          </a:p>
        </p:txBody>
      </p:sp>
      <p:pic>
        <p:nvPicPr>
          <p:cNvPr id="793" name="Google Shape;793;p47"/>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a:stretch/>
        </p:blipFill>
        <p:spPr>
          <a:xfrm>
            <a:off x="1709738" y="1930400"/>
            <a:ext cx="8266112" cy="4594225"/>
          </a:xfrm>
          <a:prstGeom prst="rect">
            <a:avLst/>
          </a:prstGeom>
          <a:solidFill>
            <a:srgbClr val="20272A"/>
          </a:solidFill>
          <a:ln>
            <a:noFill/>
          </a:ln>
        </p:spPr>
      </p:pic>
    </p:spTree>
  </p:cSld>
  <p:clrMapOvr>
    <a:masterClrMapping/>
  </p:clrMapOvr>
  <mc:AlternateContent xmlns:mc="http://schemas.openxmlformats.org/markup-compatibility/2006" xmlns:p14="http://schemas.microsoft.com/office/powerpoint/2010/main">
    <mc:Choice Requires="p14">
      <p:transition spd="slow" p14:dur="900" advTm="4380">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43"/>
          <p:cNvSpPr txBox="1">
            <a:spLocks noGrp="1"/>
          </p:cNvSpPr>
          <p:nvPr>
            <p:ph type="title"/>
          </p:nvPr>
        </p:nvSpPr>
        <p:spPr>
          <a:xfrm>
            <a:off x="9985829" y="614363"/>
            <a:ext cx="7300056" cy="4249267"/>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lt2"/>
              </a:buClr>
              <a:buSzPts val="9600"/>
              <a:buFont typeface="Bebas Neue"/>
              <a:buNone/>
            </a:pPr>
            <a:r>
              <a:rPr lang="en-US" sz="7200">
                <a:latin typeface="Microsoft YaHei"/>
                <a:ea typeface="Microsoft YaHei"/>
                <a:cs typeface="Microsoft YaHei"/>
                <a:sym typeface="Microsoft YaHei"/>
              </a:rPr>
              <a:t>PHONES AND</a:t>
            </a:r>
            <a:br>
              <a:rPr lang="en-US" sz="7200">
                <a:latin typeface="Microsoft YaHei"/>
                <a:ea typeface="Microsoft YaHei"/>
                <a:cs typeface="Microsoft YaHei"/>
                <a:sym typeface="Microsoft YaHei"/>
              </a:rPr>
            </a:br>
            <a:r>
              <a:rPr lang="en-US" sz="7200">
                <a:solidFill>
                  <a:schemeClr val="accent2"/>
                </a:solidFill>
                <a:latin typeface="Microsoft YaHei"/>
                <a:ea typeface="Microsoft YaHei"/>
                <a:cs typeface="Microsoft YaHei"/>
                <a:sym typeface="Microsoft YaHei"/>
              </a:rPr>
              <a:t>TABLETS</a:t>
            </a:r>
            <a:endParaRPr sz="7200">
              <a:solidFill>
                <a:schemeClr val="accent2"/>
              </a:solidFill>
              <a:latin typeface="Microsoft YaHei"/>
              <a:ea typeface="Microsoft YaHei"/>
              <a:cs typeface="Microsoft YaHei"/>
              <a:sym typeface="Microsoft YaHei"/>
            </a:endParaRPr>
          </a:p>
        </p:txBody>
      </p:sp>
      <p:sp>
        <p:nvSpPr>
          <p:cNvPr id="799" name="Google Shape;799;p43"/>
          <p:cNvSpPr txBox="1">
            <a:spLocks noGrp="1"/>
          </p:cNvSpPr>
          <p:nvPr>
            <p:ph type="body" idx="1"/>
          </p:nvPr>
        </p:nvSpPr>
        <p:spPr>
          <a:xfrm>
            <a:off x="9985829" y="6037707"/>
            <a:ext cx="7300055" cy="2848793"/>
          </a:xfrm>
          <a:prstGeom prst="rect">
            <a:avLst/>
          </a:prstGeom>
          <a:noFill/>
          <a:ln>
            <a:noFill/>
          </a:ln>
        </p:spPr>
        <p:txBody>
          <a:bodyPr spcFirstLastPara="1" wrap="square" lIns="91425" tIns="45700" rIns="91425" bIns="45700" anchor="t" anchorCtr="0">
            <a:normAutofit/>
          </a:bodyPr>
          <a:lstStyle/>
          <a:p>
            <a:pPr marL="285750" lvl="0" indent="-285750" algn="l" rtl="0">
              <a:lnSpc>
                <a:spcPct val="130000"/>
              </a:lnSpc>
              <a:spcBef>
                <a:spcPts val="0"/>
              </a:spcBef>
              <a:spcAft>
                <a:spcPts val="0"/>
              </a:spcAft>
              <a:buClr>
                <a:schemeClr val="dk2"/>
              </a:buClr>
              <a:buSzPts val="1800"/>
              <a:buFont typeface="Noto Sans Symbols"/>
              <a:buChar char="■"/>
            </a:pPr>
            <a:r>
              <a:rPr lang="en-US"/>
              <a:t>Use percentage, wh and vh instead of px make the page flexible</a:t>
            </a:r>
            <a:endParaRPr/>
          </a:p>
          <a:p>
            <a:pPr marL="285750" lvl="0" indent="-285750" algn="l" rtl="0">
              <a:lnSpc>
                <a:spcPct val="130000"/>
              </a:lnSpc>
              <a:spcBef>
                <a:spcPts val="0"/>
              </a:spcBef>
              <a:spcAft>
                <a:spcPts val="0"/>
              </a:spcAft>
              <a:buSzPts val="1800"/>
              <a:buChar char="■"/>
            </a:pPr>
            <a:r>
              <a:rPr lang="en-US"/>
              <a:t>get the width of screen to do best performance.</a:t>
            </a:r>
            <a:endParaRPr/>
          </a:p>
        </p:txBody>
      </p:sp>
      <p:sp>
        <p:nvSpPr>
          <p:cNvPr id="800" name="Google Shape;800;p43"/>
          <p:cNvSpPr txBox="1">
            <a:spLocks noGrp="1"/>
          </p:cNvSpPr>
          <p:nvPr>
            <p:ph type="body" idx="2"/>
          </p:nvPr>
        </p:nvSpPr>
        <p:spPr>
          <a:xfrm>
            <a:off x="9985829" y="5341142"/>
            <a:ext cx="7300055"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Clr>
                <a:srgbClr val="85989F"/>
              </a:buClr>
              <a:buSzPct val="108108"/>
              <a:buFont typeface="Bebas Neue"/>
              <a:buNone/>
            </a:pPr>
            <a:r>
              <a:rPr lang="en-US"/>
              <a:t>WE KNOW HOW DESIGN WORKS</a:t>
            </a:r>
            <a:endParaRPr/>
          </a:p>
        </p:txBody>
      </p:sp>
      <p:sp>
        <p:nvSpPr>
          <p:cNvPr id="801" name="Google Shape;801;p43"/>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802" name="Google Shape;802;p43"/>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15</a:t>
            </a:fld>
            <a:endParaRPr/>
          </a:p>
        </p:txBody>
      </p:sp>
      <p:pic>
        <p:nvPicPr>
          <p:cNvPr id="803" name="Google Shape;803;p43"/>
          <p:cNvPicPr preferRelativeResize="0">
            <a:picLocks noGrp="1"/>
          </p:cNvPicPr>
          <p:nvPr>
            <p:ph type="pic" idx="3"/>
          </p:nvPr>
        </p:nvPicPr>
        <p:blipFill rotWithShape="1">
          <a:blip r:embed="rId3" cstate="print">
            <a:alphaModFix/>
            <a:extLst>
              <a:ext uri="{28A0092B-C50C-407E-A947-70E740481C1C}">
                <a14:useLocalDpi xmlns:a14="http://schemas.microsoft.com/office/drawing/2010/main"/>
              </a:ext>
            </a:extLst>
          </a:blip>
          <a:srcRect/>
          <a:stretch/>
        </p:blipFill>
        <p:spPr>
          <a:xfrm>
            <a:off x="1100566" y="4334922"/>
            <a:ext cx="2322677" cy="4161377"/>
          </a:xfrm>
          <a:prstGeom prst="rect">
            <a:avLst/>
          </a:prstGeom>
          <a:solidFill>
            <a:srgbClr val="20272A"/>
          </a:solidFill>
          <a:ln>
            <a:noFill/>
          </a:ln>
        </p:spPr>
      </p:pic>
      <p:pic>
        <p:nvPicPr>
          <p:cNvPr id="804" name="Google Shape;804;p43"/>
          <p:cNvPicPr preferRelativeResize="0">
            <a:picLocks noGrp="1"/>
          </p:cNvPicPr>
          <p:nvPr>
            <p:ph type="pic" idx="4"/>
          </p:nvPr>
        </p:nvPicPr>
        <p:blipFill rotWithShape="1">
          <a:blip r:embed="rId4" cstate="print">
            <a:alphaModFix/>
            <a:extLst>
              <a:ext uri="{28A0092B-C50C-407E-A947-70E740481C1C}">
                <a14:useLocalDpi xmlns:a14="http://schemas.microsoft.com/office/drawing/2010/main"/>
              </a:ext>
            </a:extLst>
          </a:blip>
          <a:srcRect/>
          <a:stretch/>
        </p:blipFill>
        <p:spPr>
          <a:xfrm>
            <a:off x="3977711" y="1703158"/>
            <a:ext cx="5137452" cy="6854866"/>
          </a:xfrm>
          <a:prstGeom prst="rect">
            <a:avLst/>
          </a:prstGeom>
          <a:solidFill>
            <a:srgbClr val="20272A"/>
          </a:solidFill>
          <a:ln>
            <a:noFill/>
          </a:ln>
        </p:spPr>
      </p:pic>
    </p:spTree>
  </p:cSld>
  <p:clrMapOvr>
    <a:masterClrMapping/>
  </p:clrMapOvr>
  <mc:AlternateContent xmlns:mc="http://schemas.openxmlformats.org/markup-compatibility/2006" xmlns:p14="http://schemas.microsoft.com/office/powerpoint/2010/main">
    <mc:Choice Requires="p14">
      <p:transition spd="slow" p14:dur="900" advTm="5302">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pic>
        <p:nvPicPr>
          <p:cNvPr id="809" name="Google Shape;809;p39"/>
          <p:cNvPicPr preferRelativeResize="0">
            <a:picLocks noGrp="1"/>
          </p:cNvPicPr>
          <p:nvPr>
            <p:ph type="pic" idx="2"/>
          </p:nvPr>
        </p:nvPicPr>
        <p:blipFill>
          <a:blip r:embed="rId3">
            <a:alphaModFix/>
          </a:blip>
          <a:stretch>
            <a:fillRect/>
          </a:stretch>
        </p:blipFill>
        <p:spPr>
          <a:xfrm>
            <a:off x="6812401" y="910799"/>
            <a:ext cx="11448850" cy="8900524"/>
          </a:xfrm>
          <a:prstGeom prst="rect">
            <a:avLst/>
          </a:prstGeom>
          <a:solidFill>
            <a:srgbClr val="A4B2B9"/>
          </a:solidFill>
        </p:spPr>
      </p:pic>
      <p:sp>
        <p:nvSpPr>
          <p:cNvPr id="810" name="Google Shape;810;p39"/>
          <p:cNvSpPr txBox="1">
            <a:spLocks noGrp="1"/>
          </p:cNvSpPr>
          <p:nvPr>
            <p:ph type="title"/>
          </p:nvPr>
        </p:nvSpPr>
        <p:spPr>
          <a:xfrm>
            <a:off x="729923" y="356809"/>
            <a:ext cx="8171190" cy="3792538"/>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Clr>
                <a:schemeClr val="dk1"/>
              </a:buClr>
              <a:buSzPts val="9600"/>
              <a:buFont typeface="Bebas Neue"/>
              <a:buNone/>
            </a:pPr>
            <a:r>
              <a:rPr lang="en-US" sz="8000">
                <a:solidFill>
                  <a:schemeClr val="accent2"/>
                </a:solidFill>
                <a:latin typeface="Microsoft YaHei"/>
                <a:ea typeface="Microsoft YaHei"/>
                <a:cs typeface="Microsoft YaHei"/>
                <a:sym typeface="Microsoft YaHei"/>
              </a:rPr>
              <a:t>ER</a:t>
            </a:r>
            <a:r>
              <a:rPr lang="en-US" sz="8000">
                <a:latin typeface="Microsoft YaHei"/>
                <a:ea typeface="Microsoft YaHei"/>
                <a:cs typeface="Microsoft YaHei"/>
                <a:sym typeface="Microsoft YaHei"/>
              </a:rPr>
              <a:t> Diagram</a:t>
            </a:r>
            <a:endParaRPr sz="8000">
              <a:latin typeface="Microsoft YaHei"/>
              <a:ea typeface="Microsoft YaHei"/>
              <a:cs typeface="Microsoft YaHei"/>
              <a:sym typeface="Microsoft YaHei"/>
            </a:endParaRPr>
          </a:p>
        </p:txBody>
      </p:sp>
      <p:sp>
        <p:nvSpPr>
          <p:cNvPr id="811" name="Google Shape;811;p39"/>
          <p:cNvSpPr txBox="1">
            <a:spLocks noGrp="1"/>
          </p:cNvSpPr>
          <p:nvPr>
            <p:ph type="body" idx="1"/>
          </p:nvPr>
        </p:nvSpPr>
        <p:spPr>
          <a:xfrm>
            <a:off x="922804" y="2618559"/>
            <a:ext cx="5889598" cy="6166212"/>
          </a:xfrm>
          <a:prstGeom prst="rect">
            <a:avLst/>
          </a:prstGeom>
          <a:noFill/>
          <a:ln>
            <a:noFill/>
          </a:ln>
        </p:spPr>
        <p:txBody>
          <a:bodyPr spcFirstLastPara="1" wrap="square" lIns="91425" tIns="45700" rIns="91425" bIns="45700" anchor="t" anchorCtr="0">
            <a:normAutofit/>
          </a:bodyPr>
          <a:lstStyle/>
          <a:p>
            <a:pPr marL="285750" lvl="0" indent="-285750" algn="l" rtl="0">
              <a:lnSpc>
                <a:spcPct val="130000"/>
              </a:lnSpc>
              <a:spcBef>
                <a:spcPts val="0"/>
              </a:spcBef>
              <a:spcAft>
                <a:spcPts val="0"/>
              </a:spcAft>
              <a:buClr>
                <a:schemeClr val="dk2"/>
              </a:buClr>
              <a:buSzPts val="1800"/>
              <a:buFont typeface="Noto Sans Symbols"/>
              <a:buChar char="■"/>
            </a:pPr>
            <a:r>
              <a:rPr lang="en-US" sz="2000">
                <a:latin typeface="Microsoft YaHei"/>
                <a:ea typeface="Microsoft YaHei"/>
                <a:cs typeface="Microsoft YaHei"/>
                <a:sym typeface="Microsoft YaHei"/>
              </a:rPr>
              <a:t>Green:</a:t>
            </a:r>
            <a:endParaRPr/>
          </a:p>
          <a:p>
            <a:pPr marL="0" lvl="0" indent="0" algn="l" rtl="0">
              <a:lnSpc>
                <a:spcPct val="130000"/>
              </a:lnSpc>
              <a:spcBef>
                <a:spcPts val="0"/>
              </a:spcBef>
              <a:spcAft>
                <a:spcPts val="0"/>
              </a:spcAft>
              <a:buClr>
                <a:schemeClr val="dk2"/>
              </a:buClr>
              <a:buSzPts val="1800"/>
              <a:buNone/>
            </a:pPr>
            <a:r>
              <a:rPr lang="en-US" sz="2000">
                <a:latin typeface="Microsoft YaHei"/>
                <a:ea typeface="Microsoft YaHei"/>
                <a:cs typeface="Microsoft YaHei"/>
                <a:sym typeface="Microsoft YaHei"/>
              </a:rPr>
              <a:t>               Not require for our version 1</a:t>
            </a:r>
            <a:endParaRPr/>
          </a:p>
          <a:p>
            <a:pPr marL="0" lvl="0" indent="0" algn="l" rtl="0">
              <a:lnSpc>
                <a:spcPct val="130000"/>
              </a:lnSpc>
              <a:spcBef>
                <a:spcPts val="0"/>
              </a:spcBef>
              <a:spcAft>
                <a:spcPts val="0"/>
              </a:spcAft>
              <a:buClr>
                <a:schemeClr val="dk2"/>
              </a:buClr>
              <a:buSzPts val="1800"/>
              <a:buNone/>
            </a:pPr>
            <a:endParaRPr sz="2000">
              <a:latin typeface="Microsoft YaHei"/>
              <a:ea typeface="Microsoft YaHei"/>
              <a:cs typeface="Microsoft YaHei"/>
              <a:sym typeface="Microsoft YaHei"/>
            </a:endParaRPr>
          </a:p>
          <a:p>
            <a:pPr marL="285750" lvl="0" indent="-285750" algn="l" rtl="0">
              <a:lnSpc>
                <a:spcPct val="130000"/>
              </a:lnSpc>
              <a:spcBef>
                <a:spcPts val="1200"/>
              </a:spcBef>
              <a:spcAft>
                <a:spcPts val="0"/>
              </a:spcAft>
              <a:buClr>
                <a:schemeClr val="dk2"/>
              </a:buClr>
              <a:buSzPts val="1800"/>
              <a:buFont typeface="Noto Sans Symbols"/>
              <a:buChar char="■"/>
            </a:pPr>
            <a:r>
              <a:rPr lang="en-US" sz="2000">
                <a:latin typeface="Microsoft YaHei"/>
                <a:ea typeface="Microsoft YaHei"/>
                <a:cs typeface="Microsoft YaHei"/>
                <a:sym typeface="Microsoft YaHei"/>
              </a:rPr>
              <a:t>Red:</a:t>
            </a:r>
            <a:endParaRPr/>
          </a:p>
          <a:p>
            <a:pPr marL="0" lvl="0" indent="0" algn="l" rtl="0">
              <a:lnSpc>
                <a:spcPct val="130000"/>
              </a:lnSpc>
              <a:spcBef>
                <a:spcPts val="1200"/>
              </a:spcBef>
              <a:spcAft>
                <a:spcPts val="0"/>
              </a:spcAft>
              <a:buClr>
                <a:schemeClr val="dk2"/>
              </a:buClr>
              <a:buSzPts val="1800"/>
              <a:buNone/>
            </a:pPr>
            <a:r>
              <a:rPr lang="en-US" sz="2000">
                <a:latin typeface="Microsoft YaHei"/>
                <a:ea typeface="Microsoft YaHei"/>
                <a:cs typeface="Microsoft YaHei"/>
                <a:sym typeface="Microsoft YaHei"/>
              </a:rPr>
              <a:t>               Keep Database content – version 1</a:t>
            </a:r>
            <a:endParaRPr/>
          </a:p>
          <a:p>
            <a:pPr marL="0" lvl="0" indent="0" algn="l" rtl="0">
              <a:lnSpc>
                <a:spcPct val="130000"/>
              </a:lnSpc>
              <a:spcBef>
                <a:spcPts val="1200"/>
              </a:spcBef>
              <a:spcAft>
                <a:spcPts val="0"/>
              </a:spcAft>
              <a:buClr>
                <a:schemeClr val="dk2"/>
              </a:buClr>
              <a:buSzPts val="1800"/>
              <a:buNone/>
            </a:pPr>
            <a:r>
              <a:rPr lang="en-US" sz="2000">
                <a:latin typeface="Microsoft YaHei"/>
                <a:ea typeface="Microsoft YaHei"/>
                <a:cs typeface="Microsoft YaHei"/>
                <a:sym typeface="Microsoft YaHei"/>
              </a:rPr>
              <a:t>               Only for frontend display</a:t>
            </a:r>
            <a:endParaRPr/>
          </a:p>
          <a:p>
            <a:pPr marL="0" lvl="0" indent="0" algn="l" rtl="0">
              <a:lnSpc>
                <a:spcPct val="130000"/>
              </a:lnSpc>
              <a:spcBef>
                <a:spcPts val="1200"/>
              </a:spcBef>
              <a:spcAft>
                <a:spcPts val="0"/>
              </a:spcAft>
              <a:buClr>
                <a:schemeClr val="dk2"/>
              </a:buClr>
              <a:buSzPts val="1800"/>
              <a:buNone/>
            </a:pPr>
            <a:endParaRPr sz="2000">
              <a:latin typeface="Microsoft YaHei"/>
              <a:ea typeface="Microsoft YaHei"/>
              <a:cs typeface="Microsoft YaHei"/>
              <a:sym typeface="Microsoft YaHei"/>
            </a:endParaRPr>
          </a:p>
          <a:p>
            <a:pPr marL="285750" lvl="0" indent="-285750" algn="l" rtl="0">
              <a:lnSpc>
                <a:spcPct val="130000"/>
              </a:lnSpc>
              <a:spcBef>
                <a:spcPts val="1200"/>
              </a:spcBef>
              <a:spcAft>
                <a:spcPts val="0"/>
              </a:spcAft>
              <a:buClr>
                <a:schemeClr val="dk2"/>
              </a:buClr>
              <a:buSzPts val="1800"/>
              <a:buFont typeface="Noto Sans Symbols"/>
              <a:buChar char="■"/>
            </a:pPr>
            <a:r>
              <a:rPr lang="en-US" sz="2000">
                <a:latin typeface="Microsoft YaHei"/>
                <a:ea typeface="Microsoft YaHei"/>
                <a:cs typeface="Microsoft YaHei"/>
                <a:sym typeface="Microsoft YaHei"/>
              </a:rPr>
              <a:t>Version 1.2 update:</a:t>
            </a:r>
            <a:endParaRPr/>
          </a:p>
          <a:p>
            <a:pPr marL="0" lvl="0" indent="0" algn="l" rtl="0">
              <a:lnSpc>
                <a:spcPct val="130000"/>
              </a:lnSpc>
              <a:spcBef>
                <a:spcPts val="1200"/>
              </a:spcBef>
              <a:spcAft>
                <a:spcPts val="0"/>
              </a:spcAft>
              <a:buSzPts val="1800"/>
              <a:buNone/>
            </a:pPr>
            <a:r>
              <a:rPr lang="en-US" sz="2000">
                <a:latin typeface="Microsoft YaHei"/>
                <a:ea typeface="Microsoft YaHei"/>
                <a:cs typeface="Microsoft YaHei"/>
                <a:sym typeface="Microsoft YaHei"/>
              </a:rPr>
              <a:t>               Intelligent recommendation using</a:t>
            </a:r>
            <a:endParaRPr/>
          </a:p>
          <a:p>
            <a:pPr marL="0" lvl="0" indent="0" algn="l" rtl="0">
              <a:lnSpc>
                <a:spcPct val="130000"/>
              </a:lnSpc>
              <a:spcBef>
                <a:spcPts val="1200"/>
              </a:spcBef>
              <a:spcAft>
                <a:spcPts val="0"/>
              </a:spcAft>
              <a:buSzPts val="1800"/>
              <a:buNone/>
            </a:pPr>
            <a:r>
              <a:rPr lang="en-US" sz="2000">
                <a:latin typeface="Microsoft YaHei"/>
                <a:ea typeface="Microsoft YaHei"/>
                <a:cs typeface="Microsoft YaHei"/>
                <a:sym typeface="Microsoft YaHei"/>
              </a:rPr>
              <a:t>              machine learning</a:t>
            </a:r>
            <a:endParaRPr sz="2000">
              <a:latin typeface="Microsoft YaHei"/>
              <a:ea typeface="Microsoft YaHei"/>
              <a:cs typeface="Microsoft YaHei"/>
              <a:sym typeface="Microsoft YaHei"/>
            </a:endParaRPr>
          </a:p>
          <a:p>
            <a:pPr marL="0" lvl="0" indent="0" algn="l" rtl="0">
              <a:lnSpc>
                <a:spcPct val="130000"/>
              </a:lnSpc>
              <a:spcBef>
                <a:spcPts val="1200"/>
              </a:spcBef>
              <a:spcAft>
                <a:spcPts val="0"/>
              </a:spcAft>
              <a:buClr>
                <a:schemeClr val="dk2"/>
              </a:buClr>
              <a:buSzPts val="1800"/>
              <a:buNone/>
            </a:pPr>
            <a:r>
              <a:rPr lang="en-US" sz="2000"/>
              <a:t>              </a:t>
            </a:r>
            <a:endParaRPr sz="2000"/>
          </a:p>
        </p:txBody>
      </p:sp>
      <p:sp>
        <p:nvSpPr>
          <p:cNvPr id="812" name="Google Shape;812;p39"/>
          <p:cNvSpPr txBox="1">
            <a:spLocks noGrp="1"/>
          </p:cNvSpPr>
          <p:nvPr>
            <p:ph type="body" idx="3"/>
          </p:nvPr>
        </p:nvSpPr>
        <p:spPr>
          <a:xfrm>
            <a:off x="922804" y="1175657"/>
            <a:ext cx="5899478" cy="940492"/>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rgbClr val="85989F"/>
              </a:buClr>
              <a:buSzPts val="4400"/>
              <a:buFont typeface="Bebas Neue"/>
              <a:buNone/>
            </a:pPr>
            <a:r>
              <a:rPr lang="en-US" sz="3600">
                <a:latin typeface="Microsoft YaHei"/>
                <a:ea typeface="Microsoft YaHei"/>
                <a:cs typeface="Microsoft YaHei"/>
                <a:sym typeface="Microsoft YaHei"/>
              </a:rPr>
              <a:t>OUR PROGRESS</a:t>
            </a:r>
            <a:endParaRPr sz="3600">
              <a:latin typeface="Microsoft YaHei"/>
              <a:ea typeface="Microsoft YaHei"/>
              <a:cs typeface="Microsoft YaHei"/>
              <a:sym typeface="Microsoft YaHei"/>
            </a:endParaRPr>
          </a:p>
        </p:txBody>
      </p:sp>
    </p:spTree>
  </p:cSld>
  <p:clrMapOvr>
    <a:masterClrMapping/>
  </p:clrMapOvr>
  <mc:AlternateContent xmlns:mc="http://schemas.openxmlformats.org/markup-compatibility/2006" xmlns:p14="http://schemas.microsoft.com/office/powerpoint/2010/main">
    <mc:Choice Requires="p14">
      <p:transition spd="slow" p14:dur="900" advTm="4615">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pic>
        <p:nvPicPr>
          <p:cNvPr id="817" name="Google Shape;817;p56"/>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a:stretch/>
        </p:blipFill>
        <p:spPr>
          <a:xfrm>
            <a:off x="342900" y="357188"/>
            <a:ext cx="8429625" cy="9571037"/>
          </a:xfrm>
          <a:prstGeom prst="rect">
            <a:avLst/>
          </a:prstGeom>
          <a:solidFill>
            <a:srgbClr val="A4B2B9"/>
          </a:solidFill>
          <a:ln>
            <a:noFill/>
          </a:ln>
        </p:spPr>
      </p:pic>
      <p:sp>
        <p:nvSpPr>
          <p:cNvPr id="818" name="Google Shape;818;p56"/>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819" name="Google Shape;819;p56"/>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17</a:t>
            </a:fld>
            <a:endParaRPr/>
          </a:p>
        </p:txBody>
      </p:sp>
      <p:sp>
        <p:nvSpPr>
          <p:cNvPr id="820" name="Google Shape;820;p56"/>
          <p:cNvSpPr txBox="1">
            <a:spLocks noGrp="1"/>
          </p:cNvSpPr>
          <p:nvPr>
            <p:ph type="body" idx="1"/>
          </p:nvPr>
        </p:nvSpPr>
        <p:spPr>
          <a:xfrm>
            <a:off x="11155183" y="6138738"/>
            <a:ext cx="4428361" cy="2333747"/>
          </a:xfrm>
          <a:prstGeom prst="rect">
            <a:avLst/>
          </a:prstGeom>
          <a:noFill/>
          <a:ln>
            <a:noFill/>
          </a:ln>
        </p:spPr>
        <p:txBody>
          <a:bodyPr spcFirstLastPara="1" wrap="square" lIns="91425" tIns="45700" rIns="91425" bIns="45700" anchor="t" anchorCtr="0">
            <a:normAutofit fontScale="92500" lnSpcReduction="10000"/>
          </a:bodyPr>
          <a:lstStyle/>
          <a:p>
            <a:pPr marL="285750" lvl="0" indent="-285750" algn="l" rtl="0">
              <a:lnSpc>
                <a:spcPct val="130000"/>
              </a:lnSpc>
              <a:spcBef>
                <a:spcPts val="0"/>
              </a:spcBef>
              <a:spcAft>
                <a:spcPts val="0"/>
              </a:spcAft>
              <a:buSzPct val="108108"/>
              <a:buFont typeface="Noto Sans Symbols"/>
              <a:buChar char="❏"/>
            </a:pPr>
            <a:r>
              <a:rPr lang="en-US">
                <a:latin typeface="Microsoft YaHei"/>
                <a:ea typeface="Microsoft YaHei"/>
                <a:cs typeface="Microsoft YaHei"/>
                <a:sym typeface="Microsoft YaHei"/>
              </a:rPr>
              <a:t>Should trigger when access</a:t>
            </a:r>
            <a:endParaRPr>
              <a:latin typeface="Microsoft YaHei"/>
              <a:ea typeface="Microsoft YaHei"/>
              <a:cs typeface="Microsoft YaHei"/>
              <a:sym typeface="Microsoft YaHei"/>
            </a:endParaRPr>
          </a:p>
          <a:p>
            <a:pPr marL="285750" lvl="0" indent="-285750" algn="l" rtl="0">
              <a:lnSpc>
                <a:spcPct val="130000"/>
              </a:lnSpc>
              <a:spcBef>
                <a:spcPts val="0"/>
              </a:spcBef>
              <a:spcAft>
                <a:spcPts val="0"/>
              </a:spcAft>
              <a:buSzPct val="108108"/>
              <a:buFont typeface="Noto Sans Symbols"/>
              <a:buChar char="❏"/>
            </a:pPr>
            <a:r>
              <a:rPr lang="en-US">
                <a:latin typeface="Microsoft YaHei"/>
                <a:ea typeface="Microsoft YaHei"/>
                <a:cs typeface="Microsoft YaHei"/>
                <a:sym typeface="Microsoft YaHei"/>
              </a:rPr>
              <a:t>Some information displayed on it, and there should be at least two buttons for logging in and registering.</a:t>
            </a:r>
            <a:endParaRPr/>
          </a:p>
          <a:p>
            <a:pPr marL="285750" lvl="0" indent="-285750" algn="l" rtl="0">
              <a:lnSpc>
                <a:spcPct val="130000"/>
              </a:lnSpc>
              <a:spcBef>
                <a:spcPts val="0"/>
              </a:spcBef>
              <a:spcAft>
                <a:spcPts val="0"/>
              </a:spcAft>
              <a:buSzPct val="108108"/>
              <a:buFont typeface="Noto Sans Symbols"/>
              <a:buChar char="❏"/>
            </a:pPr>
            <a:r>
              <a:rPr lang="en-US">
                <a:latin typeface="Microsoft YaHei"/>
                <a:ea typeface="Microsoft YaHei"/>
                <a:cs typeface="Microsoft YaHei"/>
                <a:sym typeface="Microsoft YaHei"/>
              </a:rPr>
              <a:t>Success: Trigger landing page or registration page</a:t>
            </a:r>
            <a:endParaRPr/>
          </a:p>
          <a:p>
            <a:pPr marL="285750" lvl="0" indent="-285750" algn="l" rtl="0">
              <a:lnSpc>
                <a:spcPct val="130000"/>
              </a:lnSpc>
              <a:spcBef>
                <a:spcPts val="0"/>
              </a:spcBef>
              <a:spcAft>
                <a:spcPts val="0"/>
              </a:spcAft>
              <a:buSzPct val="108108"/>
              <a:buFont typeface="Noto Sans Symbols"/>
              <a:buChar char="❏"/>
            </a:pPr>
            <a:r>
              <a:rPr lang="en-US">
                <a:latin typeface="Microsoft YaHei"/>
                <a:ea typeface="Microsoft YaHei"/>
                <a:cs typeface="Microsoft YaHei"/>
                <a:sym typeface="Microsoft YaHei"/>
              </a:rPr>
              <a:t>Fail: /</a:t>
            </a:r>
            <a:endParaRPr>
              <a:latin typeface="Microsoft YaHei"/>
              <a:ea typeface="Microsoft YaHei"/>
              <a:cs typeface="Microsoft YaHei"/>
              <a:sym typeface="Microsoft YaHei"/>
            </a:endParaRPr>
          </a:p>
        </p:txBody>
      </p:sp>
      <p:sp>
        <p:nvSpPr>
          <p:cNvPr id="821" name="Google Shape;821;p56"/>
          <p:cNvSpPr txBox="1">
            <a:spLocks noGrp="1"/>
          </p:cNvSpPr>
          <p:nvPr>
            <p:ph type="body" idx="3"/>
          </p:nvPr>
        </p:nvSpPr>
        <p:spPr>
          <a:xfrm>
            <a:off x="11155183" y="5442610"/>
            <a:ext cx="4428361"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Clr>
                <a:schemeClr val="dk2"/>
              </a:buClr>
              <a:buSzPts val="4400"/>
              <a:buFont typeface="Bebas Neue"/>
              <a:buNone/>
            </a:pPr>
            <a:r>
              <a:rPr lang="en-US"/>
              <a:t>FRONT PAGE</a:t>
            </a:r>
            <a:endParaRPr/>
          </a:p>
        </p:txBody>
      </p:sp>
      <p:sp>
        <p:nvSpPr>
          <p:cNvPr id="822" name="Google Shape;822;p56"/>
          <p:cNvSpPr txBox="1">
            <a:spLocks noGrp="1"/>
          </p:cNvSpPr>
          <p:nvPr>
            <p:ph type="title"/>
          </p:nvPr>
        </p:nvSpPr>
        <p:spPr>
          <a:xfrm>
            <a:off x="9099096" y="356808"/>
            <a:ext cx="10887075" cy="2501577"/>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Clr>
                <a:schemeClr val="dk1"/>
              </a:buClr>
              <a:buSzPts val="9600"/>
              <a:buFont typeface="Bebas Neue"/>
              <a:buNone/>
            </a:pPr>
            <a:r>
              <a:rPr lang="en-US" sz="8000"/>
              <a:t>PROJECT </a:t>
            </a:r>
            <a:br>
              <a:rPr lang="en-US" sz="8000"/>
            </a:br>
            <a:r>
              <a:rPr lang="en-US" sz="8000"/>
              <a:t>DEVELOPMENT</a:t>
            </a:r>
            <a:br>
              <a:rPr lang="en-US" sz="8000"/>
            </a:br>
            <a:r>
              <a:rPr lang="en-US" sz="8000">
                <a:solidFill>
                  <a:schemeClr val="accent2"/>
                </a:solidFill>
              </a:rPr>
              <a:t>Requirement</a:t>
            </a:r>
            <a:endParaRPr sz="8000">
              <a:solidFill>
                <a:schemeClr val="accent2"/>
              </a:solidFill>
            </a:endParaRPr>
          </a:p>
        </p:txBody>
      </p:sp>
      <p:sp>
        <p:nvSpPr>
          <p:cNvPr id="823" name="Google Shape;823;p56"/>
          <p:cNvSpPr txBox="1">
            <a:spLocks noGrp="1"/>
          </p:cNvSpPr>
          <p:nvPr>
            <p:ph type="body" idx="4"/>
          </p:nvPr>
        </p:nvSpPr>
        <p:spPr>
          <a:xfrm>
            <a:off x="10836722" y="3761027"/>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01</a:t>
            </a:r>
            <a:endParaRPr/>
          </a:p>
        </p:txBody>
      </p:sp>
    </p:spTree>
  </p:cSld>
  <p:clrMapOvr>
    <a:masterClrMapping/>
  </p:clrMapOvr>
  <mc:AlternateContent xmlns:mc="http://schemas.openxmlformats.org/markup-compatibility/2006" xmlns:p14="http://schemas.microsoft.com/office/powerpoint/2010/main">
    <mc:Choice Requires="p14">
      <p:transition spd="slow" p14:dur="900" advTm="4608">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57"/>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829" name="Google Shape;829;p57"/>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18</a:t>
            </a:fld>
            <a:endParaRPr/>
          </a:p>
        </p:txBody>
      </p:sp>
      <p:sp>
        <p:nvSpPr>
          <p:cNvPr id="830" name="Google Shape;830;p57"/>
          <p:cNvSpPr txBox="1">
            <a:spLocks noGrp="1"/>
          </p:cNvSpPr>
          <p:nvPr>
            <p:ph type="body" idx="1"/>
          </p:nvPr>
        </p:nvSpPr>
        <p:spPr>
          <a:xfrm>
            <a:off x="849087" y="6138738"/>
            <a:ext cx="5486400" cy="3086905"/>
          </a:xfrm>
          <a:prstGeom prst="rect">
            <a:avLst/>
          </a:prstGeom>
          <a:noFill/>
          <a:ln>
            <a:noFill/>
          </a:ln>
        </p:spPr>
        <p:txBody>
          <a:bodyPr spcFirstLastPara="1" wrap="square" lIns="91425" tIns="45700" rIns="91425" bIns="45700" anchor="t" anchorCtr="0">
            <a:normAutofit fontScale="92500" lnSpcReduction="10000"/>
          </a:bodyPr>
          <a:lstStyle/>
          <a:p>
            <a:pPr marL="285750" lvl="0" indent="-285750" algn="l" rtl="0">
              <a:lnSpc>
                <a:spcPct val="130000"/>
              </a:lnSpc>
              <a:spcBef>
                <a:spcPts val="0"/>
              </a:spcBef>
              <a:spcAft>
                <a:spcPts val="0"/>
              </a:spcAft>
              <a:buSzPct val="108108"/>
              <a:buFont typeface="Noto Sans Symbols"/>
              <a:buChar char="❏"/>
            </a:pPr>
            <a:r>
              <a:rPr lang="en-US">
                <a:latin typeface="Microsoft YaHei"/>
                <a:ea typeface="Microsoft YaHei"/>
                <a:cs typeface="Microsoft YaHei"/>
                <a:sym typeface="Microsoft YaHei"/>
              </a:rPr>
              <a:t>Realize user login and authentication authority</a:t>
            </a:r>
            <a:endParaRPr/>
          </a:p>
          <a:p>
            <a:pPr marL="285750" lvl="0" indent="-285750" algn="l" rtl="0">
              <a:lnSpc>
                <a:spcPct val="130000"/>
              </a:lnSpc>
              <a:spcBef>
                <a:spcPts val="0"/>
              </a:spcBef>
              <a:spcAft>
                <a:spcPts val="0"/>
              </a:spcAft>
              <a:buSzPct val="108108"/>
              <a:buFont typeface="Noto Sans Symbols"/>
              <a:buChar char="❏"/>
            </a:pPr>
            <a:r>
              <a:rPr lang="en-US">
                <a:latin typeface="Microsoft YaHei"/>
                <a:ea typeface="Microsoft YaHei"/>
                <a:cs typeface="Microsoft YaHei"/>
                <a:sym typeface="Microsoft YaHei"/>
              </a:rPr>
              <a:t>Triggered by the login button on the frontpage</a:t>
            </a:r>
            <a:endParaRPr/>
          </a:p>
          <a:p>
            <a:pPr marL="285750" lvl="0" indent="-285750" algn="l" rtl="0">
              <a:lnSpc>
                <a:spcPct val="130000"/>
              </a:lnSpc>
              <a:spcBef>
                <a:spcPts val="0"/>
              </a:spcBef>
              <a:spcAft>
                <a:spcPts val="0"/>
              </a:spcAft>
              <a:buSzPct val="108108"/>
              <a:buFont typeface="Noto Sans Symbols"/>
              <a:buChar char="❏"/>
            </a:pPr>
            <a:r>
              <a:rPr lang="en-US">
                <a:latin typeface="Microsoft YaHei"/>
                <a:ea typeface="Microsoft YaHei"/>
                <a:cs typeface="Microsoft YaHei"/>
                <a:sym typeface="Microsoft YaHei"/>
              </a:rPr>
              <a:t>Is realized by design gem, the front end uses design model to realize a general login interface, and the whole page is mainly controlled by devise</a:t>
            </a:r>
            <a:endParaRPr/>
          </a:p>
          <a:p>
            <a:pPr marL="285750" lvl="0" indent="-285750" algn="l" rtl="0">
              <a:lnSpc>
                <a:spcPct val="130000"/>
              </a:lnSpc>
              <a:spcBef>
                <a:spcPts val="0"/>
              </a:spcBef>
              <a:spcAft>
                <a:spcPts val="0"/>
              </a:spcAft>
              <a:buSzPct val="108108"/>
              <a:buFont typeface="Noto Sans Symbols"/>
              <a:buChar char="❏"/>
            </a:pPr>
            <a:r>
              <a:rPr lang="en-US">
                <a:latin typeface="Microsoft YaHei"/>
                <a:ea typeface="Microsoft YaHei"/>
                <a:cs typeface="Microsoft YaHei"/>
                <a:sym typeface="Microsoft YaHei"/>
              </a:rPr>
              <a:t>Success: Enter the corresponding user homepage</a:t>
            </a:r>
            <a:endParaRPr/>
          </a:p>
          <a:p>
            <a:pPr marL="285750" lvl="0" indent="-285750" algn="l" rtl="0">
              <a:lnSpc>
                <a:spcPct val="130000"/>
              </a:lnSpc>
              <a:spcBef>
                <a:spcPts val="0"/>
              </a:spcBef>
              <a:spcAft>
                <a:spcPts val="0"/>
              </a:spcAft>
              <a:buSzPct val="108108"/>
              <a:buFont typeface="Noto Sans Symbols"/>
              <a:buChar char="❏"/>
            </a:pPr>
            <a:r>
              <a:rPr lang="en-US">
                <a:latin typeface="Microsoft YaHei"/>
                <a:ea typeface="Microsoft YaHei"/>
                <a:cs typeface="Microsoft YaHei"/>
                <a:sym typeface="Microsoft YaHei"/>
              </a:rPr>
              <a:t>Fail: Login failure prompt pops up</a:t>
            </a:r>
            <a:endParaRPr>
              <a:latin typeface="Microsoft YaHei"/>
              <a:ea typeface="Microsoft YaHei"/>
              <a:cs typeface="Microsoft YaHei"/>
              <a:sym typeface="Microsoft YaHei"/>
            </a:endParaRPr>
          </a:p>
        </p:txBody>
      </p:sp>
      <p:sp>
        <p:nvSpPr>
          <p:cNvPr id="831" name="Google Shape;831;p57"/>
          <p:cNvSpPr txBox="1">
            <a:spLocks noGrp="1"/>
          </p:cNvSpPr>
          <p:nvPr>
            <p:ph type="body" idx="2"/>
          </p:nvPr>
        </p:nvSpPr>
        <p:spPr>
          <a:xfrm>
            <a:off x="1130379" y="5447806"/>
            <a:ext cx="4893693" cy="759629"/>
          </a:xfrm>
          <a:prstGeom prst="rect">
            <a:avLst/>
          </a:prstGeom>
          <a:noFill/>
          <a:ln>
            <a:noFill/>
          </a:ln>
        </p:spPr>
        <p:txBody>
          <a:bodyPr spcFirstLastPara="1" wrap="square" lIns="91425" tIns="45700" rIns="91425" bIns="45700" anchor="ctr" anchorCtr="0">
            <a:normAutofit fontScale="92500"/>
          </a:bodyPr>
          <a:lstStyle/>
          <a:p>
            <a:pPr marL="0" lvl="0" indent="0" algn="l" rtl="0">
              <a:lnSpc>
                <a:spcPct val="100000"/>
              </a:lnSpc>
              <a:spcBef>
                <a:spcPts val="0"/>
              </a:spcBef>
              <a:spcAft>
                <a:spcPts val="0"/>
              </a:spcAft>
              <a:buSzPct val="160000"/>
              <a:buNone/>
            </a:pPr>
            <a:r>
              <a:rPr lang="en-US"/>
              <a:t>BASIC LOGIN AUTHENTICATION</a:t>
            </a:r>
            <a:endParaRPr/>
          </a:p>
        </p:txBody>
      </p:sp>
      <p:sp>
        <p:nvSpPr>
          <p:cNvPr id="832" name="Google Shape;832;p57"/>
          <p:cNvSpPr txBox="1">
            <a:spLocks noGrp="1"/>
          </p:cNvSpPr>
          <p:nvPr>
            <p:ph type="body" idx="3"/>
          </p:nvPr>
        </p:nvSpPr>
        <p:spPr>
          <a:xfrm>
            <a:off x="1277250" y="3761027"/>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02</a:t>
            </a:r>
            <a:endParaRPr/>
          </a:p>
        </p:txBody>
      </p:sp>
      <p:sp>
        <p:nvSpPr>
          <p:cNvPr id="833" name="Google Shape;833;p57"/>
          <p:cNvSpPr txBox="1">
            <a:spLocks noGrp="1"/>
          </p:cNvSpPr>
          <p:nvPr>
            <p:ph type="body" idx="4"/>
          </p:nvPr>
        </p:nvSpPr>
        <p:spPr>
          <a:xfrm>
            <a:off x="6836894" y="375557"/>
            <a:ext cx="4428361" cy="3730623"/>
          </a:xfrm>
          <a:prstGeom prst="rect">
            <a:avLst/>
          </a:prstGeom>
          <a:noFill/>
          <a:ln>
            <a:noFill/>
          </a:ln>
        </p:spPr>
        <p:txBody>
          <a:bodyPr spcFirstLastPara="1" wrap="square" lIns="91425" tIns="45700" rIns="91425" bIns="45700" anchor="b" anchorCtr="0">
            <a:normAutofit fontScale="77500" lnSpcReduction="20000"/>
          </a:bodyPr>
          <a:lstStyle/>
          <a:p>
            <a:pPr marL="285750" lvl="0" indent="-274688" algn="l" rtl="0">
              <a:lnSpc>
                <a:spcPct val="140000"/>
              </a:lnSpc>
              <a:spcBef>
                <a:spcPts val="0"/>
              </a:spcBef>
              <a:spcAft>
                <a:spcPts val="0"/>
              </a:spcAft>
              <a:buSzPct val="136622"/>
              <a:buFont typeface="Noto Sans Symbols"/>
              <a:buChar char="❏"/>
            </a:pPr>
            <a:r>
              <a:rPr lang="en-US" sz="1700">
                <a:latin typeface="Microsoft YaHei"/>
                <a:ea typeface="Microsoft YaHei"/>
                <a:cs typeface="Microsoft YaHei"/>
                <a:sym typeface="Microsoft YaHei"/>
              </a:rPr>
              <a:t>Realize user registration</a:t>
            </a:r>
            <a:endParaRPr/>
          </a:p>
          <a:p>
            <a:pPr marL="285750" lvl="0" indent="-274688" algn="l" rtl="0">
              <a:lnSpc>
                <a:spcPct val="140000"/>
              </a:lnSpc>
              <a:spcBef>
                <a:spcPts val="0"/>
              </a:spcBef>
              <a:spcAft>
                <a:spcPts val="0"/>
              </a:spcAft>
              <a:buSzPct val="136622"/>
              <a:buFont typeface="Noto Sans Symbols"/>
              <a:buChar char="❏"/>
            </a:pPr>
            <a:r>
              <a:rPr lang="en-US" sz="1700">
                <a:latin typeface="Microsoft YaHei"/>
                <a:ea typeface="Microsoft YaHei"/>
                <a:cs typeface="Microsoft YaHei"/>
                <a:sym typeface="Microsoft YaHei"/>
              </a:rPr>
              <a:t>Triggered by the registration button on the frontpage</a:t>
            </a:r>
            <a:endParaRPr/>
          </a:p>
          <a:p>
            <a:pPr marL="285750" lvl="0" indent="-274688" algn="l" rtl="0">
              <a:lnSpc>
                <a:spcPct val="140000"/>
              </a:lnSpc>
              <a:spcBef>
                <a:spcPts val="0"/>
              </a:spcBef>
              <a:spcAft>
                <a:spcPts val="0"/>
              </a:spcAft>
              <a:buSzPct val="136622"/>
              <a:buFont typeface="Noto Sans Symbols"/>
              <a:buChar char="❏"/>
            </a:pPr>
            <a:r>
              <a:rPr lang="en-US" sz="1700">
                <a:latin typeface="Microsoft YaHei"/>
                <a:ea typeface="Microsoft YaHei"/>
                <a:cs typeface="Microsoft YaHei"/>
                <a:sym typeface="Microsoft YaHei"/>
              </a:rPr>
              <a:t>User information can obtain majors information and appointment information. </a:t>
            </a:r>
            <a:endParaRPr/>
          </a:p>
          <a:p>
            <a:pPr marL="285750" lvl="0" indent="-274688" algn="l" rtl="0">
              <a:lnSpc>
                <a:spcPct val="140000"/>
              </a:lnSpc>
              <a:spcBef>
                <a:spcPts val="0"/>
              </a:spcBef>
              <a:spcAft>
                <a:spcPts val="0"/>
              </a:spcAft>
              <a:buSzPct val="136622"/>
              <a:buFont typeface="Noto Sans Symbols"/>
              <a:buChar char="❏"/>
            </a:pPr>
            <a:r>
              <a:rPr lang="en-US" sz="1700">
                <a:latin typeface="Microsoft YaHei"/>
                <a:ea typeface="Microsoft YaHei"/>
                <a:cs typeface="Microsoft YaHei"/>
                <a:sym typeface="Microsoft YaHei"/>
              </a:rPr>
              <a:t>Majors as students and appointment information as teachers. </a:t>
            </a:r>
            <a:endParaRPr/>
          </a:p>
          <a:p>
            <a:pPr marL="285750" lvl="0" indent="-274688" algn="l" rtl="0">
              <a:lnSpc>
                <a:spcPct val="140000"/>
              </a:lnSpc>
              <a:spcBef>
                <a:spcPts val="0"/>
              </a:spcBef>
              <a:spcAft>
                <a:spcPts val="0"/>
              </a:spcAft>
              <a:buSzPct val="136622"/>
              <a:buFont typeface="Noto Sans Symbols"/>
              <a:buChar char="❏"/>
            </a:pPr>
            <a:r>
              <a:rPr lang="en-US" sz="1700">
                <a:latin typeface="Microsoft YaHei"/>
                <a:ea typeface="Microsoft YaHei"/>
                <a:cs typeface="Microsoft YaHei"/>
                <a:sym typeface="Microsoft YaHei"/>
              </a:rPr>
              <a:t>Students and teachers allow parallel identities. Since teachers can submit recommendations only for the courses they teach, this method is relatively safe.</a:t>
            </a:r>
            <a:endParaRPr/>
          </a:p>
          <a:p>
            <a:pPr marL="285750" lvl="0" indent="-274688" algn="l" rtl="0">
              <a:lnSpc>
                <a:spcPct val="140000"/>
              </a:lnSpc>
              <a:spcBef>
                <a:spcPts val="0"/>
              </a:spcBef>
              <a:spcAft>
                <a:spcPts val="0"/>
              </a:spcAft>
              <a:buSzPct val="136622"/>
              <a:buFont typeface="Noto Sans Symbols"/>
              <a:buChar char="❏"/>
            </a:pPr>
            <a:r>
              <a:rPr lang="en-US" sz="1700">
                <a:latin typeface="Microsoft YaHei"/>
                <a:ea typeface="Microsoft YaHei"/>
                <a:cs typeface="Microsoft YaHei"/>
                <a:sym typeface="Microsoft YaHei"/>
              </a:rPr>
              <a:t>The instructor defaults to the first registered user.</a:t>
            </a:r>
            <a:endParaRPr/>
          </a:p>
          <a:p>
            <a:pPr marL="285750" lvl="0" indent="-274688" algn="l" rtl="0">
              <a:lnSpc>
                <a:spcPct val="140000"/>
              </a:lnSpc>
              <a:spcBef>
                <a:spcPts val="0"/>
              </a:spcBef>
              <a:spcAft>
                <a:spcPts val="0"/>
              </a:spcAft>
              <a:buSzPct val="136622"/>
              <a:buFont typeface="Noto Sans Symbols"/>
              <a:buChar char="❏"/>
            </a:pPr>
            <a:r>
              <a:rPr lang="en-US" sz="1700">
                <a:latin typeface="Microsoft YaHei"/>
                <a:ea typeface="Microsoft YaHei"/>
                <a:cs typeface="Microsoft YaHei"/>
                <a:sym typeface="Microsoft YaHei"/>
              </a:rPr>
              <a:t>Success: Enter the corresponding user homepage (the design comes with it)</a:t>
            </a:r>
            <a:endParaRPr/>
          </a:p>
          <a:p>
            <a:pPr marL="285750" lvl="0" indent="-274688" algn="l" rtl="0">
              <a:lnSpc>
                <a:spcPct val="140000"/>
              </a:lnSpc>
              <a:spcBef>
                <a:spcPts val="0"/>
              </a:spcBef>
              <a:spcAft>
                <a:spcPts val="0"/>
              </a:spcAft>
              <a:buSzPct val="136622"/>
              <a:buFont typeface="Noto Sans Symbols"/>
              <a:buChar char="❏"/>
            </a:pPr>
            <a:r>
              <a:rPr lang="en-US" sz="1700">
                <a:latin typeface="Microsoft YaHei"/>
                <a:ea typeface="Microsoft YaHei"/>
                <a:cs typeface="Microsoft YaHei"/>
                <a:sym typeface="Microsoft YaHei"/>
              </a:rPr>
              <a:t>Fail: /</a:t>
            </a:r>
            <a:endParaRPr sz="1700">
              <a:latin typeface="Microsoft YaHei"/>
              <a:ea typeface="Microsoft YaHei"/>
              <a:cs typeface="Microsoft YaHei"/>
              <a:sym typeface="Microsoft YaHei"/>
            </a:endParaRPr>
          </a:p>
        </p:txBody>
      </p:sp>
      <p:sp>
        <p:nvSpPr>
          <p:cNvPr id="834" name="Google Shape;834;p57"/>
          <p:cNvSpPr txBox="1">
            <a:spLocks noGrp="1"/>
          </p:cNvSpPr>
          <p:nvPr>
            <p:ph type="body" idx="5"/>
          </p:nvPr>
        </p:nvSpPr>
        <p:spPr>
          <a:xfrm>
            <a:off x="6836894" y="4149659"/>
            <a:ext cx="4428361"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ct val="117647"/>
              <a:buNone/>
            </a:pPr>
            <a:r>
              <a:rPr lang="en-US"/>
              <a:t>USER REGISTRATION</a:t>
            </a:r>
            <a:endParaRPr/>
          </a:p>
        </p:txBody>
      </p:sp>
      <p:sp>
        <p:nvSpPr>
          <p:cNvPr id="835" name="Google Shape;835;p57"/>
          <p:cNvSpPr txBox="1">
            <a:spLocks noGrp="1"/>
          </p:cNvSpPr>
          <p:nvPr>
            <p:ph type="body" idx="6"/>
          </p:nvPr>
        </p:nvSpPr>
        <p:spPr>
          <a:xfrm>
            <a:off x="6489404" y="5758925"/>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03</a:t>
            </a:r>
            <a:endParaRPr/>
          </a:p>
        </p:txBody>
      </p:sp>
      <p:sp>
        <p:nvSpPr>
          <p:cNvPr id="836" name="Google Shape;836;p57"/>
          <p:cNvSpPr txBox="1">
            <a:spLocks noGrp="1"/>
          </p:cNvSpPr>
          <p:nvPr>
            <p:ph type="body" idx="8"/>
          </p:nvPr>
        </p:nvSpPr>
        <p:spPr>
          <a:xfrm>
            <a:off x="12087311" y="6051488"/>
            <a:ext cx="5837555" cy="3707391"/>
          </a:xfrm>
          <a:prstGeom prst="rect">
            <a:avLst/>
          </a:prstGeom>
          <a:noFill/>
          <a:ln>
            <a:noFill/>
          </a:ln>
        </p:spPr>
        <p:txBody>
          <a:bodyPr spcFirstLastPara="1" wrap="square" lIns="91425" tIns="45700" rIns="91425" bIns="45700" anchor="t" anchorCtr="0">
            <a:normAutofit/>
          </a:bodyPr>
          <a:lstStyle/>
          <a:p>
            <a:pPr marL="285750" lvl="0" indent="-277177" algn="l" rtl="0">
              <a:lnSpc>
                <a:spcPct val="140000"/>
              </a:lnSpc>
              <a:spcBef>
                <a:spcPts val="0"/>
              </a:spcBef>
              <a:spcAft>
                <a:spcPts val="0"/>
              </a:spcAft>
              <a:buSzPct val="138461"/>
              <a:buFont typeface="Noto Sans Symbols"/>
              <a:buChar char="❏"/>
            </a:pPr>
            <a:r>
              <a:rPr lang="en-US" sz="1300">
                <a:latin typeface="Microsoft YaHei"/>
                <a:ea typeface="Microsoft YaHei"/>
                <a:cs typeface="Microsoft YaHei"/>
                <a:sym typeface="Microsoft YaHei"/>
              </a:rPr>
              <a:t>The user's homepage and the user's navigation bar</a:t>
            </a:r>
            <a:endParaRPr/>
          </a:p>
          <a:p>
            <a:pPr marL="285750" lvl="0" indent="-277177" algn="l" rtl="0">
              <a:lnSpc>
                <a:spcPct val="140000"/>
              </a:lnSpc>
              <a:spcBef>
                <a:spcPts val="0"/>
              </a:spcBef>
              <a:spcAft>
                <a:spcPts val="0"/>
              </a:spcAft>
              <a:buSzPct val="138461"/>
              <a:buFont typeface="Noto Sans Symbols"/>
              <a:buChar char="❏"/>
            </a:pPr>
            <a:r>
              <a:rPr lang="en-US" sz="1300">
                <a:latin typeface="Microsoft YaHei"/>
                <a:ea typeface="Microsoft YaHei"/>
                <a:cs typeface="Microsoft YaHei"/>
                <a:sym typeface="Microsoft YaHei"/>
              </a:rPr>
              <a:t>Triggered after successful login</a:t>
            </a:r>
            <a:endParaRPr/>
          </a:p>
          <a:p>
            <a:pPr marL="285750" lvl="0" indent="-277177" algn="l" rtl="0">
              <a:lnSpc>
                <a:spcPct val="140000"/>
              </a:lnSpc>
              <a:spcBef>
                <a:spcPts val="0"/>
              </a:spcBef>
              <a:spcAft>
                <a:spcPts val="0"/>
              </a:spcAft>
              <a:buSzPct val="138461"/>
              <a:buFont typeface="Noto Sans Symbols"/>
              <a:buChar char="❏"/>
            </a:pPr>
            <a:r>
              <a:rPr lang="en-US" sz="1300">
                <a:latin typeface="Microsoft YaHei"/>
                <a:ea typeface="Microsoft YaHei"/>
                <a:cs typeface="Microsoft YaHei"/>
                <a:sym typeface="Microsoft YaHei"/>
              </a:rPr>
              <a:t>Personal information such as name, dot id, photo, etc are shown. At the same time, there is a functional navigation bar corresponding to the user's identity in the navigation bar.</a:t>
            </a:r>
            <a:endParaRPr/>
          </a:p>
          <a:p>
            <a:pPr marL="285750" lvl="0" indent="-277177" algn="l" rtl="0">
              <a:lnSpc>
                <a:spcPct val="140000"/>
              </a:lnSpc>
              <a:spcBef>
                <a:spcPts val="0"/>
              </a:spcBef>
              <a:spcAft>
                <a:spcPts val="0"/>
              </a:spcAft>
              <a:buSzPct val="138461"/>
              <a:buFont typeface="Noto Sans Symbols"/>
              <a:buChar char="❏"/>
            </a:pPr>
            <a:r>
              <a:rPr lang="en-US" sz="1300">
                <a:latin typeface="Microsoft YaHei"/>
                <a:ea typeface="Microsoft YaHei"/>
                <a:cs typeface="Microsoft YaHei"/>
                <a:sym typeface="Microsoft YaHei"/>
              </a:rPr>
              <a:t>[Only applicable to the student’s first login] Check whether the student’s available time and preference columns in the database are filled in. </a:t>
            </a:r>
            <a:endParaRPr/>
          </a:p>
          <a:p>
            <a:pPr marL="285750" lvl="0" indent="-277177" algn="l" rtl="0">
              <a:lnSpc>
                <a:spcPct val="140000"/>
              </a:lnSpc>
              <a:spcBef>
                <a:spcPts val="0"/>
              </a:spcBef>
              <a:spcAft>
                <a:spcPts val="0"/>
              </a:spcAft>
              <a:buSzPct val="138461"/>
              <a:buFont typeface="Noto Sans Symbols"/>
              <a:buChar char="❏"/>
            </a:pPr>
            <a:r>
              <a:rPr lang="en-US" sz="1300">
                <a:latin typeface="Microsoft YaHei"/>
                <a:ea typeface="Microsoft YaHei"/>
                <a:cs typeface="Microsoft YaHei"/>
                <a:sym typeface="Microsoft YaHei"/>
              </a:rPr>
              <a:t>Success: Trigger the corresponding function</a:t>
            </a:r>
            <a:endParaRPr/>
          </a:p>
          <a:p>
            <a:pPr marL="285750" lvl="0" indent="-277177" algn="l" rtl="0">
              <a:lnSpc>
                <a:spcPct val="140000"/>
              </a:lnSpc>
              <a:spcBef>
                <a:spcPts val="0"/>
              </a:spcBef>
              <a:spcAft>
                <a:spcPts val="0"/>
              </a:spcAft>
              <a:buSzPct val="138461"/>
              <a:buFont typeface="Noto Sans Symbols"/>
              <a:buChar char="❏"/>
            </a:pPr>
            <a:r>
              <a:rPr lang="en-US" sz="1300">
                <a:latin typeface="Microsoft YaHei"/>
                <a:ea typeface="Microsoft YaHei"/>
                <a:cs typeface="Microsoft YaHei"/>
                <a:sym typeface="Microsoft YaHei"/>
              </a:rPr>
              <a:t>Fail: /</a:t>
            </a:r>
            <a:endParaRPr/>
          </a:p>
          <a:p>
            <a:pPr marL="285750" lvl="0" indent="-277177" algn="l" rtl="0">
              <a:lnSpc>
                <a:spcPct val="140000"/>
              </a:lnSpc>
              <a:spcBef>
                <a:spcPts val="0"/>
              </a:spcBef>
              <a:spcAft>
                <a:spcPts val="0"/>
              </a:spcAft>
              <a:buSzPct val="138461"/>
              <a:buFont typeface="Noto Sans Symbols"/>
              <a:buChar char="❏"/>
            </a:pPr>
            <a:r>
              <a:rPr lang="en-US" sz="1300">
                <a:latin typeface="Microsoft YaHei"/>
                <a:ea typeface="Microsoft YaHei"/>
                <a:cs typeface="Microsoft YaHei"/>
                <a:sym typeface="Microsoft YaHei"/>
              </a:rPr>
              <a:t>Note: Students need to fill in two basic information when logging in for the first time, see the algorithm and the next column [Fill in additional information for students logging in for the first time]</a:t>
            </a:r>
            <a:endParaRPr sz="1300">
              <a:latin typeface="Microsoft YaHei"/>
              <a:ea typeface="Microsoft YaHei"/>
              <a:cs typeface="Microsoft YaHei"/>
              <a:sym typeface="Microsoft YaHei"/>
            </a:endParaRPr>
          </a:p>
        </p:txBody>
      </p:sp>
      <p:sp>
        <p:nvSpPr>
          <p:cNvPr id="837" name="Google Shape;837;p57"/>
          <p:cNvSpPr txBox="1">
            <a:spLocks noGrp="1"/>
          </p:cNvSpPr>
          <p:nvPr>
            <p:ph type="body" idx="9"/>
          </p:nvPr>
        </p:nvSpPr>
        <p:spPr>
          <a:xfrm>
            <a:off x="13076867" y="5442610"/>
            <a:ext cx="4428361"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ts val="4400"/>
              <a:buNone/>
            </a:pPr>
            <a:r>
              <a:rPr lang="en-US"/>
              <a:t>USER HOMEPAGE</a:t>
            </a:r>
            <a:endParaRPr/>
          </a:p>
        </p:txBody>
      </p:sp>
      <p:sp>
        <p:nvSpPr>
          <p:cNvPr id="838" name="Google Shape;838;p57"/>
          <p:cNvSpPr txBox="1">
            <a:spLocks noGrp="1"/>
          </p:cNvSpPr>
          <p:nvPr>
            <p:ph type="body" idx="13"/>
          </p:nvPr>
        </p:nvSpPr>
        <p:spPr>
          <a:xfrm>
            <a:off x="12758406" y="3761027"/>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04</a:t>
            </a:r>
            <a:endParaRPr/>
          </a:p>
        </p:txBody>
      </p:sp>
      <p:pic>
        <p:nvPicPr>
          <p:cNvPr id="839" name="Google Shape;839;p57"/>
          <p:cNvPicPr preferRelativeResize="0">
            <a:picLocks noGrp="1"/>
          </p:cNvPicPr>
          <p:nvPr>
            <p:ph type="pic" idx="7"/>
          </p:nvPr>
        </p:nvPicPr>
        <p:blipFill rotWithShape="1">
          <a:blip r:embed="rId3" cstate="print">
            <a:alphaModFix/>
            <a:extLst>
              <a:ext uri="{28A0092B-C50C-407E-A947-70E740481C1C}">
                <a14:useLocalDpi xmlns:a14="http://schemas.microsoft.com/office/drawing/2010/main"/>
              </a:ext>
            </a:extLst>
          </a:blip>
          <a:srcRect t="4586" b="4586"/>
          <a:stretch/>
        </p:blipFill>
        <p:spPr>
          <a:xfrm>
            <a:off x="7835684" y="5369216"/>
            <a:ext cx="4143677" cy="3103269"/>
          </a:xfrm>
          <a:prstGeom prst="rect">
            <a:avLst/>
          </a:prstGeom>
          <a:solidFill>
            <a:srgbClr val="A4B2B9"/>
          </a:solidFill>
          <a:ln>
            <a:noFill/>
          </a:ln>
        </p:spPr>
      </p:pic>
    </p:spTree>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p58"/>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845" name="Google Shape;845;p58"/>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19</a:t>
            </a:fld>
            <a:endParaRPr/>
          </a:p>
        </p:txBody>
      </p:sp>
      <p:sp>
        <p:nvSpPr>
          <p:cNvPr id="846" name="Google Shape;846;p58"/>
          <p:cNvSpPr txBox="1">
            <a:spLocks noGrp="1"/>
          </p:cNvSpPr>
          <p:nvPr>
            <p:ph type="body" idx="1"/>
          </p:nvPr>
        </p:nvSpPr>
        <p:spPr>
          <a:xfrm>
            <a:off x="1621957" y="356809"/>
            <a:ext cx="4550243" cy="3749372"/>
          </a:xfrm>
          <a:prstGeom prst="rect">
            <a:avLst/>
          </a:prstGeom>
          <a:noFill/>
          <a:ln>
            <a:noFill/>
          </a:ln>
        </p:spPr>
        <p:txBody>
          <a:bodyPr spcFirstLastPara="1" wrap="square" lIns="91425" tIns="45700" rIns="91425" bIns="45700" anchor="b" anchorCtr="0">
            <a:normAutofit/>
          </a:bodyPr>
          <a:lstStyle/>
          <a:p>
            <a:pPr marL="285750" lvl="0" indent="-285750" algn="l" rtl="0">
              <a:lnSpc>
                <a:spcPct val="130000"/>
              </a:lnSpc>
              <a:spcBef>
                <a:spcPts val="0"/>
              </a:spcBef>
              <a:spcAft>
                <a:spcPts val="0"/>
              </a:spcAft>
              <a:buSzPts val="1800"/>
              <a:buFont typeface="Noto Sans Symbols"/>
              <a:buChar char="❏"/>
            </a:pPr>
            <a:r>
              <a:rPr lang="en-US">
                <a:latin typeface="Microsoft YaHei"/>
                <a:ea typeface="Microsoft YaHei"/>
                <a:cs typeface="Microsoft YaHei"/>
                <a:sym typeface="Microsoft YaHei"/>
              </a:rPr>
              <a:t>Realize user information modification</a:t>
            </a:r>
            <a:endParaRPr/>
          </a:p>
          <a:p>
            <a:pPr marL="285750" lvl="0" indent="-285750" algn="l" rtl="0">
              <a:lnSpc>
                <a:spcPct val="130000"/>
              </a:lnSpc>
              <a:spcBef>
                <a:spcPts val="0"/>
              </a:spcBef>
              <a:spcAft>
                <a:spcPts val="0"/>
              </a:spcAft>
              <a:buSzPts val="1800"/>
              <a:buFont typeface="Noto Sans Symbols"/>
              <a:buChar char="❏"/>
            </a:pPr>
            <a:r>
              <a:rPr lang="en-US">
                <a:latin typeface="Microsoft YaHei"/>
                <a:ea typeface="Microsoft YaHei"/>
                <a:cs typeface="Microsoft YaHei"/>
                <a:sym typeface="Microsoft YaHei"/>
              </a:rPr>
              <a:t>Triggered by the modification request of the user's homepage</a:t>
            </a:r>
            <a:endParaRPr/>
          </a:p>
          <a:p>
            <a:pPr marL="285750" lvl="0" indent="-285750" algn="l" rtl="0">
              <a:lnSpc>
                <a:spcPct val="130000"/>
              </a:lnSpc>
              <a:spcBef>
                <a:spcPts val="0"/>
              </a:spcBef>
              <a:spcAft>
                <a:spcPts val="0"/>
              </a:spcAft>
              <a:buSzPts val="1800"/>
              <a:buFont typeface="Noto Sans Symbols"/>
              <a:buChar char="❏"/>
            </a:pPr>
            <a:r>
              <a:rPr lang="en-US">
                <a:latin typeface="Microsoft YaHei"/>
                <a:ea typeface="Microsoft YaHei"/>
                <a:cs typeface="Microsoft YaHei"/>
                <a:sym typeface="Microsoft YaHei"/>
              </a:rPr>
              <a:t>Success: Back to user homepage</a:t>
            </a:r>
            <a:endParaRPr/>
          </a:p>
          <a:p>
            <a:pPr marL="285750" lvl="0" indent="-285750" algn="l" rtl="0">
              <a:lnSpc>
                <a:spcPct val="130000"/>
              </a:lnSpc>
              <a:spcBef>
                <a:spcPts val="0"/>
              </a:spcBef>
              <a:spcAft>
                <a:spcPts val="0"/>
              </a:spcAft>
              <a:buSzPts val="1800"/>
              <a:buFont typeface="Noto Sans Symbols"/>
              <a:buChar char="❏"/>
            </a:pPr>
            <a:r>
              <a:rPr lang="en-US">
                <a:latin typeface="Microsoft YaHei"/>
                <a:ea typeface="Microsoft YaHei"/>
                <a:cs typeface="Microsoft YaHei"/>
                <a:sym typeface="Microsoft YaHei"/>
              </a:rPr>
              <a:t>Fail: Back to user homepage</a:t>
            </a:r>
            <a:endParaRPr/>
          </a:p>
          <a:p>
            <a:pPr marL="285750" lvl="0" indent="-285750" algn="l" rtl="0">
              <a:lnSpc>
                <a:spcPct val="130000"/>
              </a:lnSpc>
              <a:spcBef>
                <a:spcPts val="0"/>
              </a:spcBef>
              <a:spcAft>
                <a:spcPts val="0"/>
              </a:spcAft>
              <a:buSzPts val="1800"/>
              <a:buFont typeface="Noto Sans Symbols"/>
              <a:buChar char="❏"/>
            </a:pPr>
            <a:r>
              <a:rPr lang="en-US">
                <a:latin typeface="Microsoft YaHei"/>
                <a:ea typeface="Microsoft YaHei"/>
                <a:cs typeface="Microsoft YaHei"/>
                <a:sym typeface="Microsoft YaHei"/>
              </a:rPr>
              <a:t>Need to navigate to this page to choose free time and add courses of interest of student when login at first time.</a:t>
            </a:r>
            <a:endParaRPr>
              <a:latin typeface="Microsoft YaHei"/>
              <a:ea typeface="Microsoft YaHei"/>
              <a:cs typeface="Microsoft YaHei"/>
              <a:sym typeface="Microsoft YaHei"/>
            </a:endParaRPr>
          </a:p>
        </p:txBody>
      </p:sp>
      <p:sp>
        <p:nvSpPr>
          <p:cNvPr id="847" name="Google Shape;847;p58"/>
          <p:cNvSpPr txBox="1">
            <a:spLocks noGrp="1"/>
          </p:cNvSpPr>
          <p:nvPr>
            <p:ph type="body" idx="2"/>
          </p:nvPr>
        </p:nvSpPr>
        <p:spPr>
          <a:xfrm>
            <a:off x="1621957" y="4149659"/>
            <a:ext cx="5223568" cy="759629"/>
          </a:xfrm>
          <a:prstGeom prst="rect">
            <a:avLst/>
          </a:prstGeom>
          <a:noFill/>
          <a:ln>
            <a:noFill/>
          </a:ln>
        </p:spPr>
        <p:txBody>
          <a:bodyPr spcFirstLastPara="1" wrap="square" lIns="91425" tIns="45700" rIns="91425" bIns="45700" anchor="ctr" anchorCtr="0">
            <a:normAutofit fontScale="85000" lnSpcReduction="10000"/>
          </a:bodyPr>
          <a:lstStyle/>
          <a:p>
            <a:pPr marL="0" lvl="0" indent="0" algn="l" rtl="0">
              <a:lnSpc>
                <a:spcPct val="100000"/>
              </a:lnSpc>
              <a:spcBef>
                <a:spcPts val="0"/>
              </a:spcBef>
              <a:spcAft>
                <a:spcPts val="0"/>
              </a:spcAft>
              <a:buSzPct val="142857"/>
              <a:buNone/>
            </a:pPr>
            <a:r>
              <a:rPr lang="en-US"/>
              <a:t>User information modification</a:t>
            </a:r>
            <a:endParaRPr/>
          </a:p>
        </p:txBody>
      </p:sp>
      <p:sp>
        <p:nvSpPr>
          <p:cNvPr id="848" name="Google Shape;848;p58"/>
          <p:cNvSpPr txBox="1">
            <a:spLocks noGrp="1"/>
          </p:cNvSpPr>
          <p:nvPr>
            <p:ph type="body" idx="3"/>
          </p:nvPr>
        </p:nvSpPr>
        <p:spPr>
          <a:xfrm>
            <a:off x="1274467" y="5758925"/>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05</a:t>
            </a:r>
            <a:endParaRPr/>
          </a:p>
        </p:txBody>
      </p:sp>
      <p:sp>
        <p:nvSpPr>
          <p:cNvPr id="849" name="Google Shape;849;p58"/>
          <p:cNvSpPr txBox="1">
            <a:spLocks noGrp="1"/>
          </p:cNvSpPr>
          <p:nvPr>
            <p:ph type="body" idx="4"/>
          </p:nvPr>
        </p:nvSpPr>
        <p:spPr>
          <a:xfrm>
            <a:off x="7613120" y="6120321"/>
            <a:ext cx="10038065" cy="3241060"/>
          </a:xfrm>
          <a:prstGeom prst="rect">
            <a:avLst/>
          </a:prstGeom>
          <a:noFill/>
          <a:ln>
            <a:noFill/>
          </a:ln>
        </p:spPr>
        <p:txBody>
          <a:bodyPr spcFirstLastPara="1" wrap="square" lIns="91425" tIns="45700" rIns="91425" bIns="45700" anchor="t" anchorCtr="0">
            <a:normAutofit fontScale="85000" lnSpcReduction="20000"/>
          </a:bodyPr>
          <a:lstStyle/>
          <a:p>
            <a:pPr marL="285750" lvl="0" indent="-275664" algn="l" rtl="0">
              <a:lnSpc>
                <a:spcPct val="150000"/>
              </a:lnSpc>
              <a:spcBef>
                <a:spcPts val="0"/>
              </a:spcBef>
              <a:spcAft>
                <a:spcPts val="0"/>
              </a:spcAft>
              <a:buSzPct val="117647"/>
              <a:buFont typeface="Noto Sans Symbols"/>
              <a:buChar char="❏"/>
            </a:pPr>
            <a:r>
              <a:rPr lang="en-US">
                <a:latin typeface="Microsoft YaHei"/>
                <a:ea typeface="Microsoft YaHei"/>
                <a:cs typeface="Microsoft YaHei"/>
                <a:sym typeface="Microsoft YaHei"/>
              </a:rPr>
              <a:t>Realize the viewing timetable of students and administrators</a:t>
            </a:r>
            <a:endParaRPr/>
          </a:p>
          <a:p>
            <a:pPr marL="285750" lvl="0" indent="-275664" algn="l" rtl="0">
              <a:lnSpc>
                <a:spcPct val="150000"/>
              </a:lnSpc>
              <a:spcBef>
                <a:spcPts val="0"/>
              </a:spcBef>
              <a:spcAft>
                <a:spcPts val="0"/>
              </a:spcAft>
              <a:buSzPct val="117647"/>
              <a:buFont typeface="Noto Sans Symbols"/>
              <a:buChar char="❏"/>
            </a:pPr>
            <a:r>
              <a:rPr lang="en-US">
                <a:latin typeface="Microsoft YaHei"/>
                <a:ea typeface="Microsoft YaHei"/>
                <a:cs typeface="Microsoft YaHei"/>
                <a:sym typeface="Microsoft YaHei"/>
              </a:rPr>
              <a:t>Triggered by the user homepage navigation buttons for students and instructor</a:t>
            </a:r>
            <a:endParaRPr/>
          </a:p>
          <a:p>
            <a:pPr marL="285750" lvl="0" indent="-275664" algn="l" rtl="0">
              <a:lnSpc>
                <a:spcPct val="150000"/>
              </a:lnSpc>
              <a:spcBef>
                <a:spcPts val="0"/>
              </a:spcBef>
              <a:spcAft>
                <a:spcPts val="0"/>
              </a:spcAft>
              <a:buSzPct val="117647"/>
              <a:buFont typeface="Noto Sans Symbols"/>
              <a:buChar char="❏"/>
            </a:pPr>
            <a:r>
              <a:rPr lang="en-US">
                <a:latin typeface="Microsoft YaHei"/>
                <a:ea typeface="Microsoft YaHei"/>
                <a:cs typeface="Microsoft YaHei"/>
                <a:sym typeface="Microsoft YaHei"/>
              </a:rPr>
              <a:t>[Students, Instructors] List all courses, check the remaining positions of teaching assistants, and use the search function.</a:t>
            </a:r>
            <a:endParaRPr/>
          </a:p>
          <a:p>
            <a:pPr marL="285750" lvl="0" indent="-275664" algn="l" rtl="0">
              <a:lnSpc>
                <a:spcPct val="150000"/>
              </a:lnSpc>
              <a:spcBef>
                <a:spcPts val="0"/>
              </a:spcBef>
              <a:spcAft>
                <a:spcPts val="0"/>
              </a:spcAft>
              <a:buSzPct val="117647"/>
              <a:buFont typeface="Noto Sans Symbols"/>
              <a:buChar char="❏"/>
            </a:pPr>
            <a:r>
              <a:rPr lang="en-US">
                <a:latin typeface="Microsoft YaHei"/>
                <a:ea typeface="Microsoft YaHei"/>
                <a:cs typeface="Microsoft YaHei"/>
                <a:sym typeface="Microsoft YaHei"/>
              </a:rPr>
              <a:t>[Student] In addition to the above functions, if a student can become a teaching assistant for the course, there is an application button </a:t>
            </a:r>
            <a:endParaRPr/>
          </a:p>
          <a:p>
            <a:pPr marL="285750" lvl="0" indent="-275664" algn="l" rtl="0">
              <a:lnSpc>
                <a:spcPct val="150000"/>
              </a:lnSpc>
              <a:spcBef>
                <a:spcPts val="0"/>
              </a:spcBef>
              <a:spcAft>
                <a:spcPts val="0"/>
              </a:spcAft>
              <a:buSzPct val="117647"/>
              <a:buFont typeface="Noto Sans Symbols"/>
              <a:buChar char="❏"/>
            </a:pPr>
            <a:r>
              <a:rPr lang="en-US">
                <a:latin typeface="Microsoft YaHei"/>
                <a:ea typeface="Microsoft YaHei"/>
                <a:cs typeface="Microsoft YaHei"/>
                <a:sym typeface="Microsoft YaHei"/>
              </a:rPr>
              <a:t>[Instructor] In addition to the above functions, ①There is a button "sync", which will synchronize the course data with the OSU website. This button needs a second confirmation (that is, the user confirms after the pop-up window) ②The number of teaching assistants required can be modified </a:t>
            </a:r>
            <a:endParaRPr/>
          </a:p>
          <a:p>
            <a:pPr marL="285750" lvl="0" indent="-275664" algn="l" rtl="0">
              <a:lnSpc>
                <a:spcPct val="150000"/>
              </a:lnSpc>
              <a:spcBef>
                <a:spcPts val="0"/>
              </a:spcBef>
              <a:spcAft>
                <a:spcPts val="0"/>
              </a:spcAft>
              <a:buSzPct val="117647"/>
              <a:buFont typeface="Noto Sans Symbols"/>
              <a:buChar char="❏"/>
            </a:pPr>
            <a:r>
              <a:rPr lang="en-US">
                <a:latin typeface="Microsoft YaHei"/>
                <a:ea typeface="Microsoft YaHei"/>
                <a:cs typeface="Microsoft YaHei"/>
                <a:sym typeface="Microsoft YaHei"/>
              </a:rPr>
              <a:t>[Teacher] View the courses you teach, and there is a button "Recommend students" in your courses</a:t>
            </a:r>
            <a:endParaRPr>
              <a:latin typeface="Microsoft YaHei"/>
              <a:ea typeface="Microsoft YaHei"/>
              <a:cs typeface="Microsoft YaHei"/>
              <a:sym typeface="Microsoft YaHei"/>
            </a:endParaRPr>
          </a:p>
        </p:txBody>
      </p:sp>
      <p:sp>
        <p:nvSpPr>
          <p:cNvPr id="850" name="Google Shape;850;p58"/>
          <p:cNvSpPr txBox="1">
            <a:spLocks noGrp="1"/>
          </p:cNvSpPr>
          <p:nvPr>
            <p:ph type="body" idx="5"/>
          </p:nvPr>
        </p:nvSpPr>
        <p:spPr>
          <a:xfrm>
            <a:off x="7613121" y="5424193"/>
            <a:ext cx="8025444"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ts val="4400"/>
              <a:buNone/>
            </a:pPr>
            <a:r>
              <a:rPr lang="en-US"/>
              <a:t>View courses information</a:t>
            </a:r>
            <a:endParaRPr/>
          </a:p>
        </p:txBody>
      </p:sp>
      <p:sp>
        <p:nvSpPr>
          <p:cNvPr id="851" name="Google Shape;851;p58"/>
          <p:cNvSpPr txBox="1">
            <a:spLocks noGrp="1"/>
          </p:cNvSpPr>
          <p:nvPr>
            <p:ph type="body" idx="6"/>
          </p:nvPr>
        </p:nvSpPr>
        <p:spPr>
          <a:xfrm>
            <a:off x="7257743" y="3761027"/>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06</a:t>
            </a:r>
            <a:endParaRPr/>
          </a:p>
        </p:txBody>
      </p:sp>
      <p:pic>
        <p:nvPicPr>
          <p:cNvPr id="852" name="Google Shape;852;p58"/>
          <p:cNvPicPr preferRelativeResize="0">
            <a:picLocks noGrp="1"/>
          </p:cNvPicPr>
          <p:nvPr>
            <p:ph type="pic" idx="7"/>
          </p:nvPr>
        </p:nvPicPr>
        <p:blipFill rotWithShape="1">
          <a:blip r:embed="rId3" cstate="print">
            <a:alphaModFix/>
            <a:extLst>
              <a:ext uri="{28A0092B-C50C-407E-A947-70E740481C1C}">
                <a14:useLocalDpi xmlns:a14="http://schemas.microsoft.com/office/drawing/2010/main"/>
              </a:ext>
            </a:extLst>
          </a:blip>
          <a:srcRect/>
          <a:stretch/>
        </p:blipFill>
        <p:spPr>
          <a:xfrm>
            <a:off x="8613550" y="356808"/>
            <a:ext cx="7896852" cy="4611082"/>
          </a:xfrm>
          <a:prstGeom prst="rect">
            <a:avLst/>
          </a:prstGeom>
          <a:solidFill>
            <a:srgbClr val="A4B2B9"/>
          </a:solidFill>
          <a:ln>
            <a:noFill/>
          </a:ln>
        </p:spPr>
      </p:pic>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3"/>
          <p:cNvSpPr txBox="1">
            <a:spLocks noGrp="1"/>
          </p:cNvSpPr>
          <p:nvPr>
            <p:ph type="title"/>
          </p:nvPr>
        </p:nvSpPr>
        <p:spPr>
          <a:xfrm>
            <a:off x="2670856" y="4887006"/>
            <a:ext cx="12880975" cy="1639712"/>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9600"/>
              <a:buFont typeface="Bebas Neue"/>
              <a:buNone/>
            </a:pPr>
            <a:r>
              <a:rPr lang="en-US" sz="9100">
                <a:latin typeface="Microsoft YaHei"/>
                <a:ea typeface="Microsoft YaHei"/>
                <a:cs typeface="Microsoft YaHei"/>
                <a:sym typeface="Microsoft YaHei"/>
              </a:rPr>
              <a:t>WELCOME TO OUR </a:t>
            </a:r>
            <a:r>
              <a:rPr lang="en-US" sz="9100">
                <a:solidFill>
                  <a:schemeClr val="accent2"/>
                </a:solidFill>
                <a:latin typeface="Microsoft YaHei"/>
                <a:ea typeface="Microsoft YaHei"/>
                <a:cs typeface="Microsoft YaHei"/>
                <a:sym typeface="Microsoft YaHei"/>
              </a:rPr>
              <a:t>PRESENTATION</a:t>
            </a:r>
            <a:endParaRPr sz="9100">
              <a:solidFill>
                <a:schemeClr val="accent2"/>
              </a:solidFill>
              <a:latin typeface="Microsoft YaHei"/>
              <a:ea typeface="Microsoft YaHei"/>
              <a:cs typeface="Microsoft YaHei"/>
              <a:sym typeface="Microsoft YaHei"/>
            </a:endParaRPr>
          </a:p>
        </p:txBody>
      </p:sp>
      <p:sp>
        <p:nvSpPr>
          <p:cNvPr id="650" name="Google Shape;650;p3"/>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651" name="Google Shape;651;p3"/>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59"/>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858" name="Google Shape;858;p59"/>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20</a:t>
            </a:fld>
            <a:endParaRPr/>
          </a:p>
        </p:txBody>
      </p:sp>
      <p:sp>
        <p:nvSpPr>
          <p:cNvPr id="859" name="Google Shape;859;p59"/>
          <p:cNvSpPr txBox="1">
            <a:spLocks noGrp="1"/>
          </p:cNvSpPr>
          <p:nvPr>
            <p:ph type="body" idx="1"/>
          </p:nvPr>
        </p:nvSpPr>
        <p:spPr>
          <a:xfrm>
            <a:off x="1595711" y="5442610"/>
            <a:ext cx="7293320"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ts val="4400"/>
              <a:buNone/>
            </a:pPr>
            <a:r>
              <a:rPr lang="en-US"/>
              <a:t>Apply to become a TA</a:t>
            </a:r>
            <a:endParaRPr/>
          </a:p>
        </p:txBody>
      </p:sp>
      <p:sp>
        <p:nvSpPr>
          <p:cNvPr id="860" name="Google Shape;860;p59"/>
          <p:cNvSpPr txBox="1">
            <a:spLocks noGrp="1"/>
          </p:cNvSpPr>
          <p:nvPr>
            <p:ph type="body" idx="2"/>
          </p:nvPr>
        </p:nvSpPr>
        <p:spPr>
          <a:xfrm>
            <a:off x="1277250" y="3761027"/>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07</a:t>
            </a:r>
            <a:endParaRPr/>
          </a:p>
        </p:txBody>
      </p:sp>
      <p:sp>
        <p:nvSpPr>
          <p:cNvPr id="861" name="Google Shape;861;p59"/>
          <p:cNvSpPr txBox="1">
            <a:spLocks noGrp="1"/>
          </p:cNvSpPr>
          <p:nvPr>
            <p:ph type="body" idx="5"/>
          </p:nvPr>
        </p:nvSpPr>
        <p:spPr>
          <a:xfrm>
            <a:off x="1595692" y="6138755"/>
            <a:ext cx="7548300" cy="3420000"/>
          </a:xfrm>
          <a:prstGeom prst="rect">
            <a:avLst/>
          </a:prstGeom>
          <a:noFill/>
          <a:ln>
            <a:noFill/>
          </a:ln>
        </p:spPr>
        <p:txBody>
          <a:bodyPr spcFirstLastPara="1" wrap="square" lIns="91425" tIns="45700" rIns="91425" bIns="45700" anchor="t" anchorCtr="0">
            <a:normAutofit/>
          </a:bodyPr>
          <a:lstStyle/>
          <a:p>
            <a:pPr marL="285750" marR="0" lvl="0" indent="-305920" algn="l" rtl="0">
              <a:lnSpc>
                <a:spcPct val="150000"/>
              </a:lnSpc>
              <a:spcBef>
                <a:spcPts val="0"/>
              </a:spcBef>
              <a:spcAft>
                <a:spcPts val="0"/>
              </a:spcAft>
              <a:buSzPts val="2118"/>
              <a:buFont typeface="Noto Sans Symbols"/>
              <a:buChar char="❏"/>
            </a:pPr>
            <a:r>
              <a:rPr lang="en-US"/>
              <a:t>Enable students to fill in the application form</a:t>
            </a:r>
            <a:endParaRPr/>
          </a:p>
          <a:p>
            <a:pPr marL="285750" marR="0" lvl="0" indent="-305920" algn="l" rtl="0">
              <a:lnSpc>
                <a:spcPct val="150000"/>
              </a:lnSpc>
              <a:spcBef>
                <a:spcPts val="0"/>
              </a:spcBef>
              <a:spcAft>
                <a:spcPts val="0"/>
              </a:spcAft>
              <a:buSzPts val="2118"/>
              <a:buFont typeface="Noto Sans Symbols"/>
              <a:buChar char="❏"/>
            </a:pPr>
            <a:r>
              <a:rPr lang="en-US"/>
              <a:t>Triggered by the application button in the course page</a:t>
            </a:r>
            <a:endParaRPr/>
          </a:p>
          <a:p>
            <a:pPr marL="285750" marR="0" lvl="0" indent="-305920" algn="l" rtl="0">
              <a:lnSpc>
                <a:spcPct val="150000"/>
              </a:lnSpc>
              <a:spcBef>
                <a:spcPts val="0"/>
              </a:spcBef>
              <a:spcAft>
                <a:spcPts val="0"/>
              </a:spcAft>
              <a:buSzPts val="2118"/>
              <a:buFont typeface="Noto Sans Symbols"/>
              <a:buChar char="❏"/>
            </a:pPr>
            <a:r>
              <a:rPr lang="en-US"/>
              <a:t>It can be implemented by passing in the ID separately from the page. </a:t>
            </a:r>
            <a:endParaRPr/>
          </a:p>
          <a:p>
            <a:pPr marL="285750" marR="0" lvl="0" indent="-305920" algn="l" rtl="0">
              <a:lnSpc>
                <a:spcPct val="150000"/>
              </a:lnSpc>
              <a:spcBef>
                <a:spcPts val="0"/>
              </a:spcBef>
              <a:spcAft>
                <a:spcPts val="0"/>
              </a:spcAft>
              <a:buSzPts val="2118"/>
              <a:buFont typeface="Noto Sans Symbols"/>
              <a:buChar char="❏"/>
            </a:pPr>
            <a:r>
              <a:rPr lang="en-US"/>
              <a:t>Note that teaching assistants are applied on a course by course basis, not a section. </a:t>
            </a:r>
            <a:endParaRPr/>
          </a:p>
          <a:p>
            <a:pPr marL="285750" marR="0" lvl="0" indent="-305920" algn="l" rtl="0">
              <a:lnSpc>
                <a:spcPct val="150000"/>
              </a:lnSpc>
              <a:spcBef>
                <a:spcPts val="0"/>
              </a:spcBef>
              <a:spcAft>
                <a:spcPts val="0"/>
              </a:spcAft>
              <a:buSzPts val="2118"/>
              <a:buFont typeface="Noto Sans Symbols"/>
              <a:buChar char="❏"/>
            </a:pPr>
            <a:r>
              <a:rPr lang="en-US"/>
              <a:t>Success: Return the success information and return to the user's home page</a:t>
            </a:r>
            <a:endParaRPr/>
          </a:p>
        </p:txBody>
      </p:sp>
      <p:sp>
        <p:nvSpPr>
          <p:cNvPr id="862" name="Google Shape;862;p59"/>
          <p:cNvSpPr txBox="1">
            <a:spLocks noGrp="1"/>
          </p:cNvSpPr>
          <p:nvPr>
            <p:ph type="body" idx="6"/>
          </p:nvPr>
        </p:nvSpPr>
        <p:spPr>
          <a:xfrm>
            <a:off x="10418466" y="5758925"/>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08</a:t>
            </a:r>
            <a:endParaRPr/>
          </a:p>
        </p:txBody>
      </p:sp>
      <p:sp>
        <p:nvSpPr>
          <p:cNvPr id="863" name="Google Shape;863;p59"/>
          <p:cNvSpPr txBox="1">
            <a:spLocks noGrp="1"/>
          </p:cNvSpPr>
          <p:nvPr>
            <p:ph type="body" idx="9"/>
          </p:nvPr>
        </p:nvSpPr>
        <p:spPr>
          <a:xfrm>
            <a:off x="10740425" y="412250"/>
            <a:ext cx="6711300" cy="3693900"/>
          </a:xfrm>
          <a:prstGeom prst="rect">
            <a:avLst/>
          </a:prstGeom>
          <a:noFill/>
          <a:ln>
            <a:noFill/>
          </a:ln>
        </p:spPr>
        <p:txBody>
          <a:bodyPr spcFirstLastPara="1" wrap="square" lIns="91425" tIns="45700" rIns="91425" bIns="45700" anchor="b" anchorCtr="0">
            <a:normAutofit fontScale="85000" lnSpcReduction="10000"/>
          </a:bodyPr>
          <a:lstStyle/>
          <a:p>
            <a:pPr marL="285750" marR="0" lvl="0" indent="-285750" algn="l" rtl="0">
              <a:lnSpc>
                <a:spcPct val="150000"/>
              </a:lnSpc>
              <a:spcBef>
                <a:spcPts val="0"/>
              </a:spcBef>
              <a:spcAft>
                <a:spcPts val="0"/>
              </a:spcAft>
              <a:buSzPct val="117647"/>
              <a:buFont typeface="Noto Sans Symbols"/>
              <a:buChar char="❏"/>
            </a:pPr>
            <a:r>
              <a:rPr lang="en-US"/>
              <a:t>Enable student to modificate application form</a:t>
            </a:r>
            <a:endParaRPr/>
          </a:p>
          <a:p>
            <a:pPr marL="285750" marR="0" lvl="0" indent="-285750" algn="l" rtl="0">
              <a:lnSpc>
                <a:spcPct val="150000"/>
              </a:lnSpc>
              <a:spcBef>
                <a:spcPts val="0"/>
              </a:spcBef>
              <a:spcAft>
                <a:spcPts val="0"/>
              </a:spcAft>
              <a:buSzPct val="117647"/>
              <a:buFont typeface="Noto Sans Symbols"/>
              <a:buChar char="❏"/>
            </a:pPr>
            <a:r>
              <a:rPr lang="en-US"/>
              <a:t>Triggered by the manage application button on the student home page</a:t>
            </a:r>
            <a:endParaRPr/>
          </a:p>
          <a:p>
            <a:pPr marL="285750" marR="0" lvl="0" indent="-285750" algn="l" rtl="0">
              <a:lnSpc>
                <a:spcPct val="150000"/>
              </a:lnSpc>
              <a:spcBef>
                <a:spcPts val="0"/>
              </a:spcBef>
              <a:spcAft>
                <a:spcPts val="0"/>
              </a:spcAft>
              <a:buSzPct val="117647"/>
              <a:buFont typeface="Noto Sans Symbols"/>
              <a:buChar char="❏"/>
            </a:pPr>
            <a:r>
              <a:rPr lang="en-US"/>
              <a:t>Students can modify the application information and cancel the application at the same time. </a:t>
            </a:r>
            <a:endParaRPr/>
          </a:p>
          <a:p>
            <a:pPr marL="285750" marR="0" lvl="0" indent="-285750" algn="l" rtl="0">
              <a:lnSpc>
                <a:spcPct val="150000"/>
              </a:lnSpc>
              <a:spcBef>
                <a:spcPts val="0"/>
              </a:spcBef>
              <a:spcAft>
                <a:spcPts val="0"/>
              </a:spcAft>
              <a:buSzPct val="117647"/>
              <a:buFont typeface="Noto Sans Symbols"/>
              <a:buChar char="❏"/>
            </a:pPr>
            <a:r>
              <a:rPr lang="en-US"/>
              <a:t>Note that the revoked application only sets the status of the application to closed, rather than deleting it directly</a:t>
            </a:r>
            <a:endParaRPr/>
          </a:p>
          <a:p>
            <a:pPr marL="285750" marR="0" lvl="0" indent="-285750" algn="l" rtl="0">
              <a:lnSpc>
                <a:spcPct val="150000"/>
              </a:lnSpc>
              <a:spcBef>
                <a:spcPts val="0"/>
              </a:spcBef>
              <a:spcAft>
                <a:spcPts val="0"/>
              </a:spcAft>
              <a:buSzPct val="117647"/>
              <a:buFont typeface="Noto Sans Symbols"/>
              <a:buChar char="❏"/>
            </a:pPr>
            <a:r>
              <a:rPr lang="en-US"/>
              <a:t>Success: Return the success information and return to the user's home page</a:t>
            </a:r>
            <a:endParaRPr/>
          </a:p>
          <a:p>
            <a:pPr marL="285750" marR="0" lvl="0" indent="-285750" algn="l" rtl="0">
              <a:lnSpc>
                <a:spcPct val="150000"/>
              </a:lnSpc>
              <a:spcBef>
                <a:spcPts val="0"/>
              </a:spcBef>
              <a:spcAft>
                <a:spcPts val="0"/>
              </a:spcAft>
              <a:buSzPct val="117647"/>
              <a:buFont typeface="Noto Sans Symbols"/>
              <a:buChar char="❏"/>
            </a:pPr>
            <a:r>
              <a:rPr lang="en-US"/>
              <a:t>Fail: Prompt failure information, you can continue to modify or return to the home page</a:t>
            </a:r>
            <a:endParaRPr/>
          </a:p>
        </p:txBody>
      </p:sp>
      <p:sp>
        <p:nvSpPr>
          <p:cNvPr id="864" name="Google Shape;864;p59"/>
          <p:cNvSpPr txBox="1">
            <a:spLocks noGrp="1"/>
          </p:cNvSpPr>
          <p:nvPr>
            <p:ph type="body" idx="13"/>
          </p:nvPr>
        </p:nvSpPr>
        <p:spPr>
          <a:xfrm>
            <a:off x="10740420" y="4149659"/>
            <a:ext cx="5669794" cy="759629"/>
          </a:xfrm>
          <a:prstGeom prst="rect">
            <a:avLst/>
          </a:prstGeom>
          <a:noFill/>
          <a:ln>
            <a:noFill/>
          </a:ln>
        </p:spPr>
        <p:txBody>
          <a:bodyPr spcFirstLastPara="1" wrap="square" lIns="91425" tIns="45700" rIns="91425" bIns="45700" anchor="ctr" anchorCtr="0">
            <a:normAutofit fontScale="77500" lnSpcReduction="20000"/>
          </a:bodyPr>
          <a:lstStyle/>
          <a:p>
            <a:pPr marL="0" lvl="0" indent="0" algn="l" rtl="0">
              <a:lnSpc>
                <a:spcPct val="100000"/>
              </a:lnSpc>
              <a:spcBef>
                <a:spcPts val="0"/>
              </a:spcBef>
              <a:spcAft>
                <a:spcPts val="0"/>
              </a:spcAft>
              <a:buSzPct val="160000"/>
              <a:buNone/>
            </a:pPr>
            <a:r>
              <a:rPr lang="en-US"/>
              <a:t>Management Assistant Application</a:t>
            </a:r>
            <a:endParaRPr/>
          </a:p>
        </p:txBody>
      </p:sp>
      <p:pic>
        <p:nvPicPr>
          <p:cNvPr id="865" name="Google Shape;865;p59"/>
          <p:cNvPicPr preferRelativeResize="0">
            <a:picLocks noGrp="1"/>
          </p:cNvPicPr>
          <p:nvPr>
            <p:ph type="pic" idx="4"/>
          </p:nvPr>
        </p:nvPicPr>
        <p:blipFill rotWithShape="1">
          <a:blip r:embed="rId3" cstate="print">
            <a:alphaModFix/>
            <a:extLst>
              <a:ext uri="{28A0092B-C50C-407E-A947-70E740481C1C}">
                <a14:useLocalDpi xmlns:a14="http://schemas.microsoft.com/office/drawing/2010/main"/>
              </a:ext>
            </a:extLst>
          </a:blip>
          <a:srcRect/>
          <a:stretch/>
        </p:blipFill>
        <p:spPr>
          <a:xfrm>
            <a:off x="2823850" y="918713"/>
            <a:ext cx="6711199" cy="4041174"/>
          </a:xfrm>
          <a:prstGeom prst="rect">
            <a:avLst/>
          </a:prstGeom>
          <a:solidFill>
            <a:srgbClr val="A4B2B9"/>
          </a:solidFill>
          <a:ln>
            <a:noFill/>
          </a:ln>
        </p:spPr>
      </p:pic>
      <p:pic>
        <p:nvPicPr>
          <p:cNvPr id="866" name="Google Shape;866;p59"/>
          <p:cNvPicPr preferRelativeResize="0">
            <a:picLocks noGrp="1"/>
          </p:cNvPicPr>
          <p:nvPr>
            <p:ph type="pic" idx="7"/>
          </p:nvPr>
        </p:nvPicPr>
        <p:blipFill>
          <a:blip r:embed="rId4" cstate="print">
            <a:alphaModFix/>
            <a:extLst>
              <a:ext uri="{28A0092B-C50C-407E-A947-70E740481C1C}">
                <a14:useLocalDpi xmlns:a14="http://schemas.microsoft.com/office/drawing/2010/main"/>
              </a:ext>
            </a:extLst>
          </a:blip>
          <a:stretch>
            <a:fillRect/>
          </a:stretch>
        </p:blipFill>
        <p:spPr>
          <a:xfrm>
            <a:off x="11888427" y="5548776"/>
            <a:ext cx="6160123" cy="3419960"/>
          </a:xfrm>
          <a:prstGeom prst="rect">
            <a:avLst/>
          </a:prstGeom>
          <a:solidFill>
            <a:srgbClr val="A4B2B9"/>
          </a:solidFill>
        </p:spPr>
      </p:pic>
    </p:spTree>
  </p:cSld>
  <p:clrMapOvr>
    <a:masterClrMapping/>
  </p:clrMapOvr>
  <p:transition spd="slow">
    <p:push/>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pic>
        <p:nvPicPr>
          <p:cNvPr id="871" name="Google Shape;871;p60"/>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a:stretch/>
        </p:blipFill>
        <p:spPr>
          <a:xfrm>
            <a:off x="3249500" y="2642975"/>
            <a:ext cx="11789000" cy="4055926"/>
          </a:xfrm>
          <a:prstGeom prst="rect">
            <a:avLst/>
          </a:prstGeom>
          <a:solidFill>
            <a:srgbClr val="A4B2B9"/>
          </a:solidFill>
          <a:ln>
            <a:noFill/>
          </a:ln>
        </p:spPr>
      </p:pic>
      <p:sp>
        <p:nvSpPr>
          <p:cNvPr id="872" name="Google Shape;872;p60"/>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873" name="Google Shape;873;p60"/>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21</a:t>
            </a:fld>
            <a:endParaRPr/>
          </a:p>
        </p:txBody>
      </p:sp>
      <p:sp>
        <p:nvSpPr>
          <p:cNvPr id="874" name="Google Shape;874;p60"/>
          <p:cNvSpPr txBox="1">
            <a:spLocks noGrp="1"/>
          </p:cNvSpPr>
          <p:nvPr>
            <p:ph type="body" idx="1"/>
          </p:nvPr>
        </p:nvSpPr>
        <p:spPr>
          <a:xfrm>
            <a:off x="8672205" y="1046403"/>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09</a:t>
            </a:r>
            <a:endParaRPr/>
          </a:p>
        </p:txBody>
      </p:sp>
      <p:sp>
        <p:nvSpPr>
          <p:cNvPr id="875" name="Google Shape;875;p60"/>
          <p:cNvSpPr txBox="1">
            <a:spLocks noGrp="1"/>
          </p:cNvSpPr>
          <p:nvPr>
            <p:ph type="body" idx="3"/>
          </p:nvPr>
        </p:nvSpPr>
        <p:spPr>
          <a:xfrm>
            <a:off x="5737201" y="6294764"/>
            <a:ext cx="6813600" cy="967200"/>
          </a:xfrm>
          <a:prstGeom prst="rect">
            <a:avLst/>
          </a:prstGeom>
          <a:solidFill>
            <a:schemeClr val="dk2"/>
          </a:solid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lt2"/>
              </a:buClr>
              <a:buSzPts val="4400"/>
              <a:buFont typeface="Bebas Neue"/>
              <a:buNone/>
            </a:pPr>
            <a:r>
              <a:rPr lang="en-US"/>
              <a:t>EVALUATION</a:t>
            </a:r>
            <a:endParaRPr/>
          </a:p>
        </p:txBody>
      </p:sp>
      <p:sp>
        <p:nvSpPr>
          <p:cNvPr id="876" name="Google Shape;876;p60"/>
          <p:cNvSpPr txBox="1">
            <a:spLocks noGrp="1"/>
          </p:cNvSpPr>
          <p:nvPr>
            <p:ph type="body" idx="4"/>
          </p:nvPr>
        </p:nvSpPr>
        <p:spPr>
          <a:xfrm>
            <a:off x="4377826" y="7420325"/>
            <a:ext cx="10434000" cy="2321400"/>
          </a:xfrm>
          <a:prstGeom prst="rect">
            <a:avLst/>
          </a:prstGeom>
          <a:noFill/>
          <a:ln>
            <a:noFill/>
          </a:ln>
        </p:spPr>
        <p:txBody>
          <a:bodyPr spcFirstLastPara="1" wrap="square" lIns="91425" tIns="45700" rIns="91425" bIns="45700" anchor="t" anchorCtr="0">
            <a:normAutofit/>
          </a:bodyPr>
          <a:lstStyle/>
          <a:p>
            <a:pPr marL="285750" marR="0" lvl="0" indent="-305920" algn="l" rtl="0">
              <a:lnSpc>
                <a:spcPct val="150000"/>
              </a:lnSpc>
              <a:spcBef>
                <a:spcPts val="0"/>
              </a:spcBef>
              <a:spcAft>
                <a:spcPts val="0"/>
              </a:spcAft>
              <a:buSzPts val="2118"/>
              <a:buFont typeface="Noto Sans Symbols"/>
              <a:buChar char="❏"/>
            </a:pPr>
            <a:r>
              <a:rPr lang="en-US"/>
              <a:t>Teachers can view the TA of the section they teach and evaluate the TA</a:t>
            </a:r>
            <a:endParaRPr/>
          </a:p>
          <a:p>
            <a:pPr marL="285750" marR="0" lvl="0" indent="-305920" algn="l" rtl="0">
              <a:lnSpc>
                <a:spcPct val="150000"/>
              </a:lnSpc>
              <a:spcBef>
                <a:spcPts val="0"/>
              </a:spcBef>
              <a:spcAft>
                <a:spcPts val="0"/>
              </a:spcAft>
              <a:buSzPts val="2118"/>
              <a:buFont typeface="Noto Sans Symbols"/>
              <a:buChar char="❏"/>
            </a:pPr>
            <a:r>
              <a:rPr lang="en-US"/>
              <a:t>Triggered by the "view TA" button on the teacher's home page. </a:t>
            </a:r>
            <a:endParaRPr/>
          </a:p>
          <a:p>
            <a:pPr marL="285750" marR="0" lvl="0" indent="-305920" algn="l" rtl="0">
              <a:lnSpc>
                <a:spcPct val="150000"/>
              </a:lnSpc>
              <a:spcBef>
                <a:spcPts val="0"/>
              </a:spcBef>
              <a:spcAft>
                <a:spcPts val="0"/>
              </a:spcAft>
              <a:buSzPts val="2118"/>
              <a:buFont typeface="Noto Sans Symbols"/>
              <a:buChar char="❏"/>
            </a:pPr>
            <a:r>
              <a:rPr lang="en-US"/>
              <a:t>To evaluate students, each student will have a questionnaire, which is preliminarily designed as 4 questions, and the answers to each question will be recorded in the database.</a:t>
            </a:r>
            <a:endParaRPr/>
          </a:p>
          <a:p>
            <a:pPr marL="285750" marR="0" lvl="0" indent="-305920" algn="l" rtl="0">
              <a:lnSpc>
                <a:spcPct val="150000"/>
              </a:lnSpc>
              <a:spcBef>
                <a:spcPts val="0"/>
              </a:spcBef>
              <a:spcAft>
                <a:spcPts val="0"/>
              </a:spcAft>
              <a:buSzPts val="2118"/>
              <a:buFont typeface="Noto Sans Symbols"/>
              <a:buChar char="❏"/>
            </a:pPr>
            <a:r>
              <a:rPr lang="en-US"/>
              <a:t>Success: Return the success information and return to the user's home page</a:t>
            </a:r>
            <a:endParaRPr/>
          </a:p>
        </p:txBody>
      </p:sp>
    </p:spTree>
  </p:cSld>
  <p:clrMapOvr>
    <a:masterClrMapping/>
  </p:clrMapOvr>
  <p:transition spd="slow">
    <p:push/>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175"/>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882" name="Google Shape;882;p175"/>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22</a:t>
            </a:fld>
            <a:endParaRPr/>
          </a:p>
        </p:txBody>
      </p:sp>
      <p:sp>
        <p:nvSpPr>
          <p:cNvPr id="883" name="Google Shape;883;p175"/>
          <p:cNvSpPr txBox="1">
            <a:spLocks noGrp="1"/>
          </p:cNvSpPr>
          <p:nvPr>
            <p:ph type="body" idx="1"/>
          </p:nvPr>
        </p:nvSpPr>
        <p:spPr>
          <a:xfrm>
            <a:off x="1621949" y="391622"/>
            <a:ext cx="4932600" cy="3714600"/>
          </a:xfrm>
          <a:prstGeom prst="rect">
            <a:avLst/>
          </a:prstGeom>
          <a:noFill/>
          <a:ln>
            <a:noFill/>
          </a:ln>
        </p:spPr>
        <p:txBody>
          <a:bodyPr spcFirstLastPara="1" wrap="square" lIns="91425" tIns="45700" rIns="91425" bIns="45700" anchor="b" anchorCtr="0">
            <a:normAutofit fontScale="92500" lnSpcReduction="20000"/>
          </a:bodyPr>
          <a:lstStyle/>
          <a:p>
            <a:pPr marL="285750" marR="0" lvl="0" indent="-295835" algn="l" rtl="0">
              <a:lnSpc>
                <a:spcPct val="150000"/>
              </a:lnSpc>
              <a:spcBef>
                <a:spcPts val="0"/>
              </a:spcBef>
              <a:spcAft>
                <a:spcPts val="0"/>
              </a:spcAft>
              <a:buSzPct val="117647"/>
              <a:buFont typeface="Noto Sans Symbols"/>
              <a:buChar char="❏"/>
            </a:pPr>
            <a:r>
              <a:rPr lang="en-US"/>
              <a:t>Realize the approval / rejection of student application, and arrange students in each section at the same time</a:t>
            </a:r>
            <a:endParaRPr/>
          </a:p>
          <a:p>
            <a:pPr marL="285750" marR="0" lvl="0" indent="-295835" algn="l" rtl="0">
              <a:lnSpc>
                <a:spcPct val="150000"/>
              </a:lnSpc>
              <a:spcBef>
                <a:spcPts val="0"/>
              </a:spcBef>
              <a:spcAft>
                <a:spcPts val="0"/>
              </a:spcAft>
              <a:buSzPct val="117647"/>
              <a:buFont typeface="Noto Sans Symbols"/>
              <a:buChar char="❏"/>
            </a:pPr>
            <a:r>
              <a:rPr lang="en-US"/>
              <a:t>Triggered by the approval request on the administrator page</a:t>
            </a:r>
            <a:endParaRPr/>
          </a:p>
          <a:p>
            <a:pPr marL="285750" marR="0" lvl="0" indent="-295835" algn="l" rtl="0">
              <a:lnSpc>
                <a:spcPct val="150000"/>
              </a:lnSpc>
              <a:spcBef>
                <a:spcPts val="0"/>
              </a:spcBef>
              <a:spcAft>
                <a:spcPts val="0"/>
              </a:spcAft>
              <a:buSzPct val="117647"/>
              <a:buFont typeface="Noto Sans Symbols"/>
              <a:buChar char="❏"/>
            </a:pPr>
            <a:r>
              <a:rPr lang="en-US"/>
              <a:t>The administrator can change the status, such as reopening a rejected application or withdrawing an approved application.</a:t>
            </a:r>
            <a:endParaRPr/>
          </a:p>
          <a:p>
            <a:pPr marL="285750" marR="0" lvl="0" indent="-295835" algn="l" rtl="0">
              <a:lnSpc>
                <a:spcPct val="150000"/>
              </a:lnSpc>
              <a:spcBef>
                <a:spcPts val="0"/>
              </a:spcBef>
              <a:spcAft>
                <a:spcPts val="0"/>
              </a:spcAft>
              <a:buSzPct val="117647"/>
              <a:buFont typeface="Noto Sans Symbols"/>
              <a:buChar char="❏"/>
            </a:pPr>
            <a:r>
              <a:rPr lang="en-US"/>
              <a:t>Success: Return the success information and return to the application list</a:t>
            </a:r>
            <a:endParaRPr/>
          </a:p>
        </p:txBody>
      </p:sp>
      <p:sp>
        <p:nvSpPr>
          <p:cNvPr id="884" name="Google Shape;884;p175"/>
          <p:cNvSpPr txBox="1">
            <a:spLocks noGrp="1"/>
          </p:cNvSpPr>
          <p:nvPr>
            <p:ph type="body" idx="2"/>
          </p:nvPr>
        </p:nvSpPr>
        <p:spPr>
          <a:xfrm>
            <a:off x="1621957" y="4149659"/>
            <a:ext cx="4697200"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ct val="108108"/>
              <a:buNone/>
            </a:pPr>
            <a:r>
              <a:rPr lang="en-US"/>
              <a:t>Application Approve</a:t>
            </a:r>
            <a:endParaRPr/>
          </a:p>
        </p:txBody>
      </p:sp>
      <p:sp>
        <p:nvSpPr>
          <p:cNvPr id="885" name="Google Shape;885;p175"/>
          <p:cNvSpPr txBox="1">
            <a:spLocks noGrp="1"/>
          </p:cNvSpPr>
          <p:nvPr>
            <p:ph type="body" idx="3"/>
          </p:nvPr>
        </p:nvSpPr>
        <p:spPr>
          <a:xfrm>
            <a:off x="1274467" y="5758925"/>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10</a:t>
            </a:r>
            <a:endParaRPr/>
          </a:p>
        </p:txBody>
      </p:sp>
      <p:sp>
        <p:nvSpPr>
          <p:cNvPr id="886" name="Google Shape;886;p175"/>
          <p:cNvSpPr txBox="1">
            <a:spLocks noGrp="1"/>
          </p:cNvSpPr>
          <p:nvPr>
            <p:ph type="body" idx="4"/>
          </p:nvPr>
        </p:nvSpPr>
        <p:spPr>
          <a:xfrm>
            <a:off x="7613125" y="6120325"/>
            <a:ext cx="8752800" cy="3155100"/>
          </a:xfrm>
          <a:prstGeom prst="rect">
            <a:avLst/>
          </a:prstGeom>
          <a:noFill/>
          <a:ln>
            <a:noFill/>
          </a:ln>
        </p:spPr>
        <p:txBody>
          <a:bodyPr spcFirstLastPara="1" wrap="square" lIns="91425" tIns="45700" rIns="91425" bIns="45700" anchor="t" anchorCtr="0">
            <a:normAutofit/>
          </a:bodyPr>
          <a:lstStyle/>
          <a:p>
            <a:pPr marL="285750" marR="0" lvl="0" indent="-305920" algn="l" rtl="0">
              <a:lnSpc>
                <a:spcPct val="150000"/>
              </a:lnSpc>
              <a:spcBef>
                <a:spcPts val="0"/>
              </a:spcBef>
              <a:spcAft>
                <a:spcPts val="0"/>
              </a:spcAft>
              <a:buSzPts val="2118"/>
              <a:buChar char="❏"/>
            </a:pPr>
            <a:r>
              <a:rPr lang="en-US"/>
              <a:t>The instructor manages the identity information of all personnel</a:t>
            </a:r>
            <a:endParaRPr/>
          </a:p>
          <a:p>
            <a:pPr marL="285750" marR="0" lvl="0" indent="-305920" algn="l" rtl="0">
              <a:lnSpc>
                <a:spcPct val="150000"/>
              </a:lnSpc>
              <a:spcBef>
                <a:spcPts val="0"/>
              </a:spcBef>
              <a:spcAft>
                <a:spcPts val="0"/>
              </a:spcAft>
              <a:buSzPts val="2118"/>
              <a:buChar char="❏"/>
            </a:pPr>
            <a:r>
              <a:rPr lang="en-US"/>
              <a:t>Triggered by the instructor on the instructor home page</a:t>
            </a:r>
            <a:endParaRPr/>
          </a:p>
          <a:p>
            <a:pPr marL="285750" marR="0" lvl="0" indent="-305920" algn="l" rtl="0">
              <a:lnSpc>
                <a:spcPct val="150000"/>
              </a:lnSpc>
              <a:spcBef>
                <a:spcPts val="0"/>
              </a:spcBef>
              <a:spcAft>
                <a:spcPts val="0"/>
              </a:spcAft>
              <a:buSzPts val="2118"/>
              <a:buChar char="❏"/>
            </a:pPr>
            <a:r>
              <a:rPr lang="en-US"/>
              <a:t>Instructor  can view and search all people in the current system and modify their identities (can designate someone as an instructor and revoke the instructor identity of others. Each instructor has equal rights)</a:t>
            </a:r>
            <a:endParaRPr/>
          </a:p>
          <a:p>
            <a:pPr marL="285750" marR="0" lvl="0" indent="-305920" algn="l" rtl="0">
              <a:lnSpc>
                <a:spcPct val="150000"/>
              </a:lnSpc>
              <a:spcBef>
                <a:spcPts val="0"/>
              </a:spcBef>
              <a:spcAft>
                <a:spcPts val="0"/>
              </a:spcAft>
              <a:buSzPts val="2118"/>
              <a:buChar char="❏"/>
            </a:pPr>
            <a:r>
              <a:rPr lang="en-US"/>
              <a:t>Success: Return the success information and return to the user's home page</a:t>
            </a:r>
            <a:endParaRPr/>
          </a:p>
        </p:txBody>
      </p:sp>
      <p:sp>
        <p:nvSpPr>
          <p:cNvPr id="887" name="Google Shape;887;p175"/>
          <p:cNvSpPr txBox="1">
            <a:spLocks noGrp="1"/>
          </p:cNvSpPr>
          <p:nvPr>
            <p:ph type="body" idx="5"/>
          </p:nvPr>
        </p:nvSpPr>
        <p:spPr>
          <a:xfrm>
            <a:off x="7613121" y="5424193"/>
            <a:ext cx="8025444"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ts val="4400"/>
              <a:buNone/>
            </a:pPr>
            <a:r>
              <a:rPr lang="en-US"/>
              <a:t>Manage identity</a:t>
            </a:r>
            <a:endParaRPr/>
          </a:p>
        </p:txBody>
      </p:sp>
      <p:sp>
        <p:nvSpPr>
          <p:cNvPr id="888" name="Google Shape;888;p175"/>
          <p:cNvSpPr txBox="1">
            <a:spLocks noGrp="1"/>
          </p:cNvSpPr>
          <p:nvPr>
            <p:ph type="body" idx="6"/>
          </p:nvPr>
        </p:nvSpPr>
        <p:spPr>
          <a:xfrm>
            <a:off x="7257743" y="3761027"/>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11</a:t>
            </a:r>
            <a:endParaRPr/>
          </a:p>
        </p:txBody>
      </p:sp>
      <p:pic>
        <p:nvPicPr>
          <p:cNvPr id="889" name="Google Shape;889;p175"/>
          <p:cNvPicPr preferRelativeResize="0">
            <a:picLocks noGrp="1"/>
          </p:cNvPicPr>
          <p:nvPr>
            <p:ph type="pic" idx="7"/>
          </p:nvPr>
        </p:nvPicPr>
        <p:blipFill rotWithShape="1">
          <a:blip r:embed="rId3" cstate="print">
            <a:alphaModFix/>
            <a:extLst>
              <a:ext uri="{28A0092B-C50C-407E-A947-70E740481C1C}">
                <a14:useLocalDpi xmlns:a14="http://schemas.microsoft.com/office/drawing/2010/main"/>
              </a:ext>
            </a:extLst>
          </a:blip>
          <a:srcRect/>
          <a:stretch/>
        </p:blipFill>
        <p:spPr>
          <a:xfrm>
            <a:off x="9139925" y="743911"/>
            <a:ext cx="7896852" cy="4060977"/>
          </a:xfrm>
          <a:prstGeom prst="rect">
            <a:avLst/>
          </a:prstGeom>
          <a:solidFill>
            <a:srgbClr val="A4B2B9"/>
          </a:solidFill>
          <a:ln>
            <a:noFill/>
          </a:ln>
        </p:spPr>
      </p:pic>
    </p:spTree>
  </p:cSld>
  <p:clrMapOvr>
    <a:masterClrMapping/>
  </p:clrMapOvr>
  <p:transition spd="slow">
    <p:push/>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50"/>
          <p:cNvSpPr txBox="1">
            <a:spLocks noGrp="1"/>
          </p:cNvSpPr>
          <p:nvPr>
            <p:ph type="body" idx="1"/>
          </p:nvPr>
        </p:nvSpPr>
        <p:spPr>
          <a:xfrm>
            <a:off x="1030209" y="7450984"/>
            <a:ext cx="8374743" cy="839108"/>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85989F"/>
              </a:buClr>
              <a:buSzPts val="4400"/>
              <a:buFont typeface="Bebas Neue"/>
              <a:buNone/>
            </a:pPr>
            <a:r>
              <a:rPr lang="en-US"/>
              <a:t>SECTION 4</a:t>
            </a:r>
            <a:endParaRPr/>
          </a:p>
        </p:txBody>
      </p:sp>
      <p:sp>
        <p:nvSpPr>
          <p:cNvPr id="895" name="Google Shape;895;p50"/>
          <p:cNvSpPr txBox="1">
            <a:spLocks noGrp="1"/>
          </p:cNvSpPr>
          <p:nvPr>
            <p:ph type="title"/>
          </p:nvPr>
        </p:nvSpPr>
        <p:spPr>
          <a:xfrm>
            <a:off x="1030208" y="8290092"/>
            <a:ext cx="8374743" cy="1432843"/>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Clr>
                <a:schemeClr val="lt1"/>
              </a:buClr>
              <a:buSzPts val="9600"/>
              <a:buFont typeface="Bebas Neue"/>
              <a:buNone/>
            </a:pPr>
            <a:r>
              <a:rPr lang="en-US" sz="7200"/>
              <a:t>PROJECT DEMO!</a:t>
            </a:r>
            <a:endParaRPr sz="7200"/>
          </a:p>
        </p:txBody>
      </p:sp>
      <p:pic>
        <p:nvPicPr>
          <p:cNvPr id="896" name="Google Shape;896;p50"/>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a:stretch/>
        </p:blipFill>
        <p:spPr>
          <a:xfrm>
            <a:off x="5616575" y="506413"/>
            <a:ext cx="12328524" cy="6384925"/>
          </a:xfrm>
          <a:prstGeom prst="rect">
            <a:avLst/>
          </a:prstGeom>
          <a:solidFill>
            <a:srgbClr val="758F97"/>
          </a:solidFill>
          <a:ln>
            <a:noFill/>
          </a:ln>
        </p:spPr>
      </p:pic>
    </p:spTree>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70"/>
          <p:cNvSpPr txBox="1">
            <a:spLocks noGrp="1"/>
          </p:cNvSpPr>
          <p:nvPr>
            <p:ph type="body" idx="1"/>
          </p:nvPr>
        </p:nvSpPr>
        <p:spPr>
          <a:xfrm>
            <a:off x="8850159" y="7450984"/>
            <a:ext cx="8374743" cy="839108"/>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rgbClr val="85989F"/>
              </a:buClr>
              <a:buSzPts val="4400"/>
              <a:buFont typeface="Bebas Neue"/>
              <a:buNone/>
            </a:pPr>
            <a:r>
              <a:rPr lang="en-US"/>
              <a:t>SECTION 5</a:t>
            </a:r>
            <a:endParaRPr/>
          </a:p>
        </p:txBody>
      </p:sp>
      <p:sp>
        <p:nvSpPr>
          <p:cNvPr id="902" name="Google Shape;902;p70"/>
          <p:cNvSpPr txBox="1">
            <a:spLocks noGrp="1"/>
          </p:cNvSpPr>
          <p:nvPr>
            <p:ph type="title"/>
          </p:nvPr>
        </p:nvSpPr>
        <p:spPr>
          <a:xfrm>
            <a:off x="8850158" y="8290092"/>
            <a:ext cx="8374743" cy="1432843"/>
          </a:xfrm>
          <a:prstGeom prst="rect">
            <a:avLst/>
          </a:prstGeom>
          <a:noFill/>
          <a:ln>
            <a:noFill/>
          </a:ln>
        </p:spPr>
        <p:txBody>
          <a:bodyPr spcFirstLastPara="1" wrap="square" lIns="91425" tIns="45700" rIns="91425" bIns="45700" anchor="t" anchorCtr="0">
            <a:noAutofit/>
          </a:bodyPr>
          <a:lstStyle/>
          <a:p>
            <a:pPr marL="0" lvl="0" indent="0" algn="r" rtl="0">
              <a:lnSpc>
                <a:spcPct val="80000"/>
              </a:lnSpc>
              <a:spcBef>
                <a:spcPts val="0"/>
              </a:spcBef>
              <a:spcAft>
                <a:spcPts val="0"/>
              </a:spcAft>
              <a:buClr>
                <a:schemeClr val="lt1"/>
              </a:buClr>
              <a:buSzPts val="9600"/>
              <a:buFont typeface="Bebas Neue"/>
              <a:buNone/>
            </a:pPr>
            <a:r>
              <a:rPr lang="en-US"/>
              <a:t>ANALYSIS</a:t>
            </a:r>
            <a:endParaRPr/>
          </a:p>
        </p:txBody>
      </p:sp>
    </p:spTree>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06"/>
        <p:cNvGrpSpPr/>
        <p:nvPr/>
      </p:nvGrpSpPr>
      <p:grpSpPr>
        <a:xfrm>
          <a:off x="0" y="0"/>
          <a:ext cx="0" cy="0"/>
          <a:chOff x="0" y="0"/>
          <a:chExt cx="0" cy="0"/>
        </a:xfrm>
      </p:grpSpPr>
      <p:sp>
        <p:nvSpPr>
          <p:cNvPr id="907" name="Google Shape;907;p38"/>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908" name="Google Shape;908;p38"/>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25</a:t>
            </a:fld>
            <a:endParaRPr/>
          </a:p>
        </p:txBody>
      </p:sp>
      <p:sp>
        <p:nvSpPr>
          <p:cNvPr id="909" name="Google Shape;909;p38"/>
          <p:cNvSpPr txBox="1">
            <a:spLocks noGrp="1"/>
          </p:cNvSpPr>
          <p:nvPr>
            <p:ph type="body" idx="1"/>
          </p:nvPr>
        </p:nvSpPr>
        <p:spPr>
          <a:xfrm>
            <a:off x="1313189" y="7145258"/>
            <a:ext cx="7202160" cy="2070179"/>
          </a:xfrm>
          <a:prstGeom prst="rect">
            <a:avLst/>
          </a:prstGeom>
          <a:noFill/>
          <a:ln>
            <a:noFill/>
          </a:ln>
        </p:spPr>
        <p:txBody>
          <a:bodyPr spcFirstLastPara="1" wrap="square" lIns="91425" tIns="45700" rIns="91425" bIns="45700" anchor="t" anchorCtr="0">
            <a:normAutofit/>
          </a:bodyPr>
          <a:lstStyle/>
          <a:p>
            <a:pPr marL="285750" lvl="0" indent="-285750" algn="l" rtl="0">
              <a:lnSpc>
                <a:spcPct val="130000"/>
              </a:lnSpc>
              <a:spcBef>
                <a:spcPts val="0"/>
              </a:spcBef>
              <a:spcAft>
                <a:spcPts val="0"/>
              </a:spcAft>
              <a:buClr>
                <a:schemeClr val="dk2"/>
              </a:buClr>
              <a:buSzPts val="1800"/>
              <a:buFont typeface="Noto Sans Symbols"/>
              <a:buChar char="■"/>
            </a:pPr>
            <a:r>
              <a:rPr lang="en-US"/>
              <a:t>It should change Tresle gem in order to make that.</a:t>
            </a:r>
            <a:endParaRPr/>
          </a:p>
          <a:p>
            <a:pPr marL="285750" lvl="0" indent="-285750" algn="l" rtl="0">
              <a:lnSpc>
                <a:spcPct val="130000"/>
              </a:lnSpc>
              <a:spcBef>
                <a:spcPts val="0"/>
              </a:spcBef>
              <a:spcAft>
                <a:spcPts val="0"/>
              </a:spcAft>
              <a:buClr>
                <a:schemeClr val="dk2"/>
              </a:buClr>
              <a:buSzPts val="1800"/>
              <a:buFont typeface="Noto Sans Symbols"/>
              <a:buChar char="■"/>
            </a:pPr>
            <a:r>
              <a:rPr lang="en-US"/>
              <a:t>Will try to edit Tresle-auth gem. </a:t>
            </a:r>
            <a:endParaRPr/>
          </a:p>
        </p:txBody>
      </p:sp>
      <p:sp>
        <p:nvSpPr>
          <p:cNvPr id="910" name="Google Shape;910;p38"/>
          <p:cNvSpPr txBox="1">
            <a:spLocks noGrp="1"/>
          </p:cNvSpPr>
          <p:nvPr>
            <p:ph type="body" idx="3"/>
          </p:nvPr>
        </p:nvSpPr>
        <p:spPr>
          <a:xfrm>
            <a:off x="1313189" y="6449130"/>
            <a:ext cx="7202160" cy="759629"/>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3600"/>
              <a:buFont typeface="Bebas Neue"/>
              <a:buNone/>
            </a:pPr>
            <a:r>
              <a:rPr lang="en-US"/>
              <a:t>sign in page integration</a:t>
            </a:r>
            <a:endParaRPr/>
          </a:p>
        </p:txBody>
      </p:sp>
      <p:sp>
        <p:nvSpPr>
          <p:cNvPr id="911" name="Google Shape;911;p38"/>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9600"/>
              <a:buFont typeface="Bebas Neue"/>
              <a:buNone/>
            </a:pPr>
            <a:r>
              <a:rPr lang="en-US"/>
              <a:t>Areas for </a:t>
            </a:r>
            <a:r>
              <a:rPr lang="en-US">
                <a:solidFill>
                  <a:schemeClr val="accent2"/>
                </a:solidFill>
              </a:rPr>
              <a:t>Improvement</a:t>
            </a:r>
            <a:endParaRPr>
              <a:solidFill>
                <a:schemeClr val="accent2"/>
              </a:solidFill>
            </a:endParaRPr>
          </a:p>
        </p:txBody>
      </p:sp>
      <p:sp>
        <p:nvSpPr>
          <p:cNvPr id="912" name="Google Shape;912;p38"/>
          <p:cNvSpPr txBox="1">
            <a:spLocks noGrp="1"/>
          </p:cNvSpPr>
          <p:nvPr>
            <p:ph type="body" idx="5"/>
          </p:nvPr>
        </p:nvSpPr>
        <p:spPr>
          <a:xfrm>
            <a:off x="9642801" y="7145258"/>
            <a:ext cx="7202160" cy="2070179"/>
          </a:xfrm>
          <a:prstGeom prst="rect">
            <a:avLst/>
          </a:prstGeom>
          <a:noFill/>
          <a:ln>
            <a:noFill/>
          </a:ln>
        </p:spPr>
        <p:txBody>
          <a:bodyPr spcFirstLastPara="1" wrap="square" lIns="91425" tIns="45700" rIns="91425" bIns="45700" anchor="t" anchorCtr="0">
            <a:normAutofit/>
          </a:bodyPr>
          <a:lstStyle/>
          <a:p>
            <a:pPr marL="285750" lvl="0" indent="-285750" algn="l" rtl="0">
              <a:lnSpc>
                <a:spcPct val="130000"/>
              </a:lnSpc>
              <a:spcBef>
                <a:spcPts val="0"/>
              </a:spcBef>
              <a:spcAft>
                <a:spcPts val="0"/>
              </a:spcAft>
              <a:buClr>
                <a:schemeClr val="dk2"/>
              </a:buClr>
              <a:buSzPts val="1800"/>
              <a:buFont typeface="Noto Sans Symbols"/>
              <a:buChar char="■"/>
            </a:pPr>
            <a:r>
              <a:rPr lang="en-US"/>
              <a:t>Use slug instead of ID</a:t>
            </a:r>
            <a:endParaRPr/>
          </a:p>
          <a:p>
            <a:pPr marL="285750" lvl="0" indent="-285750" algn="l" rtl="0">
              <a:lnSpc>
                <a:spcPct val="130000"/>
              </a:lnSpc>
              <a:spcBef>
                <a:spcPts val="0"/>
              </a:spcBef>
              <a:spcAft>
                <a:spcPts val="0"/>
              </a:spcAft>
              <a:buSzPts val="1800"/>
              <a:buChar char="■"/>
            </a:pPr>
            <a:r>
              <a:rPr lang="en-US"/>
              <a:t>generate slug and store it in DB</a:t>
            </a:r>
            <a:endParaRPr/>
          </a:p>
        </p:txBody>
      </p:sp>
      <p:sp>
        <p:nvSpPr>
          <p:cNvPr id="913" name="Google Shape;913;p38"/>
          <p:cNvSpPr txBox="1">
            <a:spLocks noGrp="1"/>
          </p:cNvSpPr>
          <p:nvPr>
            <p:ph type="body" idx="6"/>
          </p:nvPr>
        </p:nvSpPr>
        <p:spPr>
          <a:xfrm>
            <a:off x="9642801" y="6449130"/>
            <a:ext cx="7202160" cy="759629"/>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3600"/>
              <a:buFont typeface="Bebas Neue"/>
              <a:buNone/>
            </a:pPr>
            <a:r>
              <a:rPr lang="en-US"/>
              <a:t>student application id </a:t>
            </a:r>
            <a:endParaRPr/>
          </a:p>
        </p:txBody>
      </p:sp>
      <p:pic>
        <p:nvPicPr>
          <p:cNvPr id="914" name="Google Shape;914;p38"/>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t="11582"/>
          <a:stretch/>
        </p:blipFill>
        <p:spPr>
          <a:xfrm>
            <a:off x="9738675" y="2210050"/>
            <a:ext cx="6623807" cy="4074050"/>
          </a:xfrm>
          <a:prstGeom prst="rect">
            <a:avLst/>
          </a:prstGeom>
          <a:solidFill>
            <a:srgbClr val="A4B2B9"/>
          </a:solidFill>
        </p:spPr>
      </p:pic>
      <p:pic>
        <p:nvPicPr>
          <p:cNvPr id="915" name="Google Shape;915;p38"/>
          <p:cNvPicPr preferRelativeResize="0">
            <a:picLocks noGrp="1"/>
          </p:cNvPicPr>
          <p:nvPr>
            <p:ph type="pic" idx="4"/>
          </p:nvPr>
        </p:nvPicPr>
        <p:blipFill rotWithShape="1">
          <a:blip r:embed="rId4" cstate="print">
            <a:alphaModFix/>
            <a:extLst>
              <a:ext uri="{28A0092B-C50C-407E-A947-70E740481C1C}">
                <a14:useLocalDpi xmlns:a14="http://schemas.microsoft.com/office/drawing/2010/main"/>
              </a:ext>
            </a:extLst>
          </a:blip>
          <a:srcRect/>
          <a:stretch/>
        </p:blipFill>
        <p:spPr>
          <a:xfrm>
            <a:off x="1313200" y="2210050"/>
            <a:ext cx="6060349" cy="4074049"/>
          </a:xfrm>
          <a:prstGeom prst="rect">
            <a:avLst/>
          </a:prstGeom>
          <a:solidFill>
            <a:srgbClr val="A4B2B9"/>
          </a:solidFill>
          <a:ln>
            <a:noFill/>
          </a:ln>
        </p:spPr>
      </p:pic>
    </p:spTree>
  </p:cSld>
  <p:clrMapOvr>
    <a:masterClrMapping/>
  </p:clrMapOvr>
  <mc:AlternateContent xmlns:mc="http://schemas.openxmlformats.org/markup-compatibility/2006" xmlns:p14="http://schemas.microsoft.com/office/powerpoint/2010/main">
    <mc:Choice Requires="p14">
      <p:transition spd="slow" p14:dur="900" advTm="5204">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19"/>
        <p:cNvGrpSpPr/>
        <p:nvPr/>
      </p:nvGrpSpPr>
      <p:grpSpPr>
        <a:xfrm>
          <a:off x="0" y="0"/>
          <a:ext cx="0" cy="0"/>
          <a:chOff x="0" y="0"/>
          <a:chExt cx="0" cy="0"/>
        </a:xfrm>
      </p:grpSpPr>
      <p:sp>
        <p:nvSpPr>
          <p:cNvPr id="920" name="Google Shape;920;p65"/>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921" name="Google Shape;921;p65"/>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26</a:t>
            </a:fld>
            <a:endParaRPr/>
          </a:p>
        </p:txBody>
      </p:sp>
      <p:sp>
        <p:nvSpPr>
          <p:cNvPr id="922" name="Google Shape;922;p65"/>
          <p:cNvSpPr txBox="1">
            <a:spLocks noGrp="1"/>
          </p:cNvSpPr>
          <p:nvPr>
            <p:ph type="body" idx="1"/>
          </p:nvPr>
        </p:nvSpPr>
        <p:spPr>
          <a:xfrm>
            <a:off x="10568523" y="3321519"/>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01</a:t>
            </a:r>
            <a:endParaRPr/>
          </a:p>
        </p:txBody>
      </p:sp>
      <p:sp>
        <p:nvSpPr>
          <p:cNvPr id="923" name="Google Shape;923;p65"/>
          <p:cNvSpPr txBox="1">
            <a:spLocks noGrp="1"/>
          </p:cNvSpPr>
          <p:nvPr>
            <p:ph type="body" idx="2"/>
          </p:nvPr>
        </p:nvSpPr>
        <p:spPr>
          <a:xfrm>
            <a:off x="6730781" y="3321519"/>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02</a:t>
            </a:r>
            <a:endParaRPr/>
          </a:p>
        </p:txBody>
      </p:sp>
      <p:sp>
        <p:nvSpPr>
          <p:cNvPr id="924" name="Google Shape;924;p65"/>
          <p:cNvSpPr txBox="1">
            <a:spLocks noGrp="1"/>
          </p:cNvSpPr>
          <p:nvPr>
            <p:ph type="body" idx="3"/>
          </p:nvPr>
        </p:nvSpPr>
        <p:spPr>
          <a:xfrm>
            <a:off x="6730781" y="6978316"/>
            <a:ext cx="943589" cy="960033"/>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03</a:t>
            </a:r>
            <a:endParaRPr/>
          </a:p>
        </p:txBody>
      </p:sp>
      <p:sp>
        <p:nvSpPr>
          <p:cNvPr id="925" name="Google Shape;925;p65"/>
          <p:cNvSpPr txBox="1">
            <a:spLocks noGrp="1"/>
          </p:cNvSpPr>
          <p:nvPr>
            <p:ph type="body" idx="4"/>
          </p:nvPr>
        </p:nvSpPr>
        <p:spPr>
          <a:xfrm>
            <a:off x="7717851" y="4576742"/>
            <a:ext cx="2839290" cy="2032737"/>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2"/>
              </a:buClr>
              <a:buSzPts val="4400"/>
              <a:buFont typeface="Bebas Neue"/>
              <a:buNone/>
            </a:pPr>
            <a:r>
              <a:rPr lang="en-US"/>
              <a:t>KEEP IN MIND!</a:t>
            </a:r>
            <a:endParaRPr/>
          </a:p>
        </p:txBody>
      </p:sp>
      <p:sp>
        <p:nvSpPr>
          <p:cNvPr id="926" name="Google Shape;926;p65"/>
          <p:cNvSpPr txBox="1">
            <a:spLocks noGrp="1"/>
          </p:cNvSpPr>
          <p:nvPr>
            <p:ph type="body" idx="5"/>
          </p:nvPr>
        </p:nvSpPr>
        <p:spPr>
          <a:xfrm>
            <a:off x="12469641" y="4113277"/>
            <a:ext cx="4428361" cy="1828666"/>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Now we just use rails error page and error handling and it is hard to debug.</a:t>
            </a:r>
            <a:endParaRPr/>
          </a:p>
        </p:txBody>
      </p:sp>
      <p:sp>
        <p:nvSpPr>
          <p:cNvPr id="927" name="Google Shape;927;p65"/>
          <p:cNvSpPr txBox="1">
            <a:spLocks noGrp="1"/>
          </p:cNvSpPr>
          <p:nvPr>
            <p:ph type="body" idx="6"/>
          </p:nvPr>
        </p:nvSpPr>
        <p:spPr>
          <a:xfrm>
            <a:off x="12469641" y="3417148"/>
            <a:ext cx="4428361" cy="759629"/>
          </a:xfrm>
          <a:prstGeom prst="rect">
            <a:avLst/>
          </a:prstGeom>
          <a:noFill/>
          <a:ln>
            <a:noFill/>
          </a:ln>
        </p:spPr>
        <p:txBody>
          <a:bodyPr spcFirstLastPara="1" wrap="square" lIns="91425" tIns="45700" rIns="91425" bIns="45700" anchor="ctr" anchorCtr="0">
            <a:normAutofit fontScale="92500" lnSpcReduction="20000"/>
          </a:bodyPr>
          <a:lstStyle/>
          <a:p>
            <a:pPr marL="0" lvl="0" indent="0" algn="l" rtl="0">
              <a:lnSpc>
                <a:spcPct val="100000"/>
              </a:lnSpc>
              <a:spcBef>
                <a:spcPts val="0"/>
              </a:spcBef>
              <a:spcAft>
                <a:spcPts val="0"/>
              </a:spcAft>
              <a:buClr>
                <a:schemeClr val="dk2"/>
              </a:buClr>
              <a:buSzPct val="100000"/>
              <a:buFont typeface="Bebas Neue"/>
              <a:buNone/>
            </a:pPr>
            <a:r>
              <a:rPr lang="en-US"/>
              <a:t>No Error Page and status</a:t>
            </a:r>
            <a:endParaRPr/>
          </a:p>
        </p:txBody>
      </p:sp>
      <p:sp>
        <p:nvSpPr>
          <p:cNvPr id="928" name="Google Shape;928;p65"/>
          <p:cNvSpPr txBox="1">
            <a:spLocks noGrp="1"/>
          </p:cNvSpPr>
          <p:nvPr>
            <p:ph type="body" idx="7"/>
          </p:nvPr>
        </p:nvSpPr>
        <p:spPr>
          <a:xfrm>
            <a:off x="1361494" y="4122802"/>
            <a:ext cx="4428361" cy="1828666"/>
          </a:xfrm>
          <a:prstGeom prst="rect">
            <a:avLst/>
          </a:prstGeom>
          <a:noFill/>
          <a:ln>
            <a:noFill/>
          </a:ln>
        </p:spPr>
        <p:txBody>
          <a:bodyPr spcFirstLastPara="1" wrap="square" lIns="91425" tIns="45700" rIns="91425" bIns="45700" anchor="t" anchorCtr="0">
            <a:normAutofit/>
          </a:bodyPr>
          <a:lstStyle/>
          <a:p>
            <a:pPr marL="0" lvl="0" indent="0" algn="r" rtl="0">
              <a:lnSpc>
                <a:spcPct val="130000"/>
              </a:lnSpc>
              <a:spcBef>
                <a:spcPts val="0"/>
              </a:spcBef>
              <a:spcAft>
                <a:spcPts val="0"/>
              </a:spcAft>
              <a:buClr>
                <a:schemeClr val="dk2"/>
              </a:buClr>
              <a:buSzPts val="1800"/>
              <a:buFont typeface="Roboto"/>
              <a:buNone/>
            </a:pPr>
            <a:r>
              <a:rPr lang="en-US"/>
              <a:t>We are working on better documentation now! Since some problem we do not have a very organized document</a:t>
            </a:r>
            <a:endParaRPr/>
          </a:p>
        </p:txBody>
      </p:sp>
      <p:sp>
        <p:nvSpPr>
          <p:cNvPr id="929" name="Google Shape;929;p65"/>
          <p:cNvSpPr txBox="1">
            <a:spLocks noGrp="1"/>
          </p:cNvSpPr>
          <p:nvPr>
            <p:ph type="body" idx="8"/>
          </p:nvPr>
        </p:nvSpPr>
        <p:spPr>
          <a:xfrm>
            <a:off x="1361494" y="3426673"/>
            <a:ext cx="4428361" cy="759629"/>
          </a:xfrm>
          <a:prstGeom prst="rect">
            <a:avLst/>
          </a:prstGeom>
          <a:noFill/>
          <a:ln>
            <a:noFill/>
          </a:ln>
        </p:spPr>
        <p:txBody>
          <a:bodyPr spcFirstLastPara="1" wrap="square" lIns="91425" tIns="45700" rIns="91425" bIns="45700" anchor="ctr" anchorCtr="0">
            <a:normAutofit lnSpcReduction="10000"/>
          </a:bodyPr>
          <a:lstStyle/>
          <a:p>
            <a:pPr marL="0" lvl="0" indent="0" algn="r" rtl="0">
              <a:lnSpc>
                <a:spcPct val="100000"/>
              </a:lnSpc>
              <a:spcBef>
                <a:spcPts val="0"/>
              </a:spcBef>
              <a:spcAft>
                <a:spcPts val="0"/>
              </a:spcAft>
              <a:buClr>
                <a:schemeClr val="dk2"/>
              </a:buClr>
              <a:buSzPts val="4400"/>
              <a:buFont typeface="Bebas Neue"/>
              <a:buNone/>
            </a:pPr>
            <a:r>
              <a:rPr lang="en-US"/>
              <a:t>less document</a:t>
            </a:r>
            <a:endParaRPr/>
          </a:p>
        </p:txBody>
      </p:sp>
      <p:sp>
        <p:nvSpPr>
          <p:cNvPr id="930" name="Google Shape;930;p65"/>
          <p:cNvSpPr txBox="1">
            <a:spLocks noGrp="1"/>
          </p:cNvSpPr>
          <p:nvPr>
            <p:ph type="body" idx="9"/>
          </p:nvPr>
        </p:nvSpPr>
        <p:spPr>
          <a:xfrm>
            <a:off x="1361494" y="7779461"/>
            <a:ext cx="4428361" cy="1828666"/>
          </a:xfrm>
          <a:prstGeom prst="rect">
            <a:avLst/>
          </a:prstGeom>
          <a:noFill/>
          <a:ln>
            <a:noFill/>
          </a:ln>
        </p:spPr>
        <p:txBody>
          <a:bodyPr spcFirstLastPara="1" wrap="square" lIns="91425" tIns="45700" rIns="91425" bIns="45700" anchor="t" anchorCtr="0">
            <a:normAutofit/>
          </a:bodyPr>
          <a:lstStyle/>
          <a:p>
            <a:pPr marL="0" lvl="0" indent="0" algn="r" rtl="0">
              <a:lnSpc>
                <a:spcPct val="130000"/>
              </a:lnSpc>
              <a:spcBef>
                <a:spcPts val="0"/>
              </a:spcBef>
              <a:spcAft>
                <a:spcPts val="0"/>
              </a:spcAft>
              <a:buClr>
                <a:schemeClr val="dk2"/>
              </a:buClr>
              <a:buSzPts val="1800"/>
              <a:buFont typeface="Roboto"/>
              <a:buNone/>
            </a:pPr>
            <a:r>
              <a:rPr lang="en-US"/>
              <a:t>We are supposed to let DB do all kinds of calculation instead of Rails handling that. And DB access is better. </a:t>
            </a:r>
            <a:endParaRPr/>
          </a:p>
        </p:txBody>
      </p:sp>
      <p:sp>
        <p:nvSpPr>
          <p:cNvPr id="931" name="Google Shape;931;p65"/>
          <p:cNvSpPr txBox="1">
            <a:spLocks noGrp="1"/>
          </p:cNvSpPr>
          <p:nvPr>
            <p:ph type="body" idx="13"/>
          </p:nvPr>
        </p:nvSpPr>
        <p:spPr>
          <a:xfrm>
            <a:off x="1698172" y="6014295"/>
            <a:ext cx="4107180" cy="1992397"/>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Clr>
                <a:schemeClr val="dk2"/>
              </a:buClr>
              <a:buSzPts val="4400"/>
              <a:buFont typeface="Bebas Neue"/>
              <a:buNone/>
            </a:pPr>
            <a:r>
              <a:rPr lang="en-US" sz="4000"/>
              <a:t>Too heavy frontend</a:t>
            </a:r>
            <a:endParaRPr sz="4000"/>
          </a:p>
        </p:txBody>
      </p:sp>
      <p:sp>
        <p:nvSpPr>
          <p:cNvPr id="932" name="Google Shape;932;p65"/>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9600"/>
              <a:buFont typeface="Bebas Neue"/>
              <a:buNone/>
            </a:pPr>
            <a:r>
              <a:rPr lang="en-US"/>
              <a:t>3 IMPORTANT </a:t>
            </a:r>
            <a:r>
              <a:rPr lang="en-US">
                <a:solidFill>
                  <a:schemeClr val="accent2"/>
                </a:solidFill>
              </a:rPr>
              <a:t>Problems</a:t>
            </a:r>
            <a:endParaRPr>
              <a:solidFill>
                <a:schemeClr val="accent2"/>
              </a:solidFill>
            </a:endParaRPr>
          </a:p>
        </p:txBody>
      </p:sp>
    </p:spTree>
  </p:cSld>
  <p:clrMapOvr>
    <a:masterClrMapping/>
  </p:clrMapOvr>
  <mc:AlternateContent xmlns:mc="http://schemas.openxmlformats.org/markup-compatibility/2006" xmlns:p14="http://schemas.microsoft.com/office/powerpoint/2010/main">
    <mc:Choice Requires="p14">
      <p:transition spd="slow" p14:dur="900" advTm="7931">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36"/>
        <p:cNvGrpSpPr/>
        <p:nvPr/>
      </p:nvGrpSpPr>
      <p:grpSpPr>
        <a:xfrm>
          <a:off x="0" y="0"/>
          <a:ext cx="0" cy="0"/>
          <a:chOff x="0" y="0"/>
          <a:chExt cx="0" cy="0"/>
        </a:xfrm>
      </p:grpSpPr>
      <p:sp>
        <p:nvSpPr>
          <p:cNvPr id="937" name="Google Shape;937;p81"/>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9600"/>
              <a:buFont typeface="Bebas Neue"/>
              <a:buNone/>
            </a:pPr>
            <a:r>
              <a:rPr lang="en-US"/>
              <a:t>KEY </a:t>
            </a:r>
            <a:r>
              <a:rPr lang="en-US">
                <a:solidFill>
                  <a:schemeClr val="accent2"/>
                </a:solidFill>
              </a:rPr>
              <a:t>TAKEAWAY</a:t>
            </a:r>
            <a:endParaRPr>
              <a:solidFill>
                <a:schemeClr val="accent2"/>
              </a:solidFill>
            </a:endParaRPr>
          </a:p>
        </p:txBody>
      </p:sp>
      <p:sp>
        <p:nvSpPr>
          <p:cNvPr id="938" name="Google Shape;938;p81"/>
          <p:cNvSpPr txBox="1">
            <a:spLocks noGrp="1"/>
          </p:cNvSpPr>
          <p:nvPr>
            <p:ph type="body" idx="1"/>
          </p:nvPr>
        </p:nvSpPr>
        <p:spPr>
          <a:xfrm>
            <a:off x="1427213" y="3715092"/>
            <a:ext cx="4770388" cy="2074752"/>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I am more accustomed to how to complete work as a group. The different progress of team members may cause blocks, and we all improve ourselves in the progress of solving it.</a:t>
            </a:r>
            <a:endParaRPr/>
          </a:p>
        </p:txBody>
      </p:sp>
      <p:sp>
        <p:nvSpPr>
          <p:cNvPr id="939" name="Google Shape;939;p81"/>
          <p:cNvSpPr txBox="1">
            <a:spLocks noGrp="1"/>
          </p:cNvSpPr>
          <p:nvPr>
            <p:ph type="body" idx="2"/>
          </p:nvPr>
        </p:nvSpPr>
        <p:spPr>
          <a:xfrm>
            <a:off x="1427213" y="3018963"/>
            <a:ext cx="4770388"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Clr>
                <a:schemeClr val="dk2"/>
              </a:buClr>
              <a:buSzPts val="4400"/>
              <a:buFont typeface="Bebas Neue"/>
              <a:buNone/>
            </a:pPr>
            <a:r>
              <a:rPr lang="en-US"/>
              <a:t>Xiang Louis Li</a:t>
            </a:r>
            <a:endParaRPr/>
          </a:p>
        </p:txBody>
      </p:sp>
      <p:sp>
        <p:nvSpPr>
          <p:cNvPr id="940" name="Google Shape;940;p81"/>
          <p:cNvSpPr txBox="1">
            <a:spLocks noGrp="1"/>
          </p:cNvSpPr>
          <p:nvPr>
            <p:ph type="body" idx="3"/>
          </p:nvPr>
        </p:nvSpPr>
        <p:spPr>
          <a:xfrm>
            <a:off x="6758806" y="3715092"/>
            <a:ext cx="4770388" cy="2074752"/>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Build the front-end framework and connect with the back-end, and reasonably allocate tasks with team members.</a:t>
            </a:r>
            <a:endParaRPr/>
          </a:p>
        </p:txBody>
      </p:sp>
      <p:sp>
        <p:nvSpPr>
          <p:cNvPr id="941" name="Google Shape;941;p81"/>
          <p:cNvSpPr txBox="1">
            <a:spLocks noGrp="1"/>
          </p:cNvSpPr>
          <p:nvPr>
            <p:ph type="body" idx="4"/>
          </p:nvPr>
        </p:nvSpPr>
        <p:spPr>
          <a:xfrm>
            <a:off x="6758806" y="3018963"/>
            <a:ext cx="4770388"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Clr>
                <a:schemeClr val="dk2"/>
              </a:buClr>
              <a:buSzPts val="4400"/>
              <a:buFont typeface="Bebas Neue"/>
              <a:buNone/>
            </a:pPr>
            <a:r>
              <a:rPr lang="en-US"/>
              <a:t>Zhengming Li</a:t>
            </a:r>
            <a:endParaRPr/>
          </a:p>
        </p:txBody>
      </p:sp>
      <p:sp>
        <p:nvSpPr>
          <p:cNvPr id="942" name="Google Shape;942;p81"/>
          <p:cNvSpPr txBox="1">
            <a:spLocks noGrp="1"/>
          </p:cNvSpPr>
          <p:nvPr>
            <p:ph type="body" idx="5"/>
          </p:nvPr>
        </p:nvSpPr>
        <p:spPr>
          <a:xfrm>
            <a:off x="12095250" y="3715092"/>
            <a:ext cx="4770388" cy="2074752"/>
          </a:xfrm>
          <a:prstGeom prst="rect">
            <a:avLst/>
          </a:prstGeom>
          <a:noFill/>
          <a:ln>
            <a:noFill/>
          </a:ln>
        </p:spPr>
        <p:txBody>
          <a:bodyPr spcFirstLastPara="1" wrap="square" lIns="91425" tIns="45700" rIns="91425" bIns="45700" anchor="t" anchorCtr="0">
            <a:normAutofit lnSpcReduction="10000"/>
          </a:bodyPr>
          <a:lstStyle/>
          <a:p>
            <a:pPr marL="0" lvl="0" indent="0" algn="just" rtl="0">
              <a:lnSpc>
                <a:spcPct val="130000"/>
              </a:lnSpc>
              <a:spcBef>
                <a:spcPts val="0"/>
              </a:spcBef>
              <a:spcAft>
                <a:spcPts val="0"/>
              </a:spcAft>
              <a:buClr>
                <a:schemeClr val="dk2"/>
              </a:buClr>
              <a:buSzPts val="1800"/>
              <a:buFont typeface="Roboto"/>
              <a:buNone/>
            </a:pPr>
            <a:r>
              <a:rPr lang="en-US"/>
              <a:t>I was mainly responsible for the front-end work for the project. In the development progress, I learned a lot from my team members and complete project as a team. I also learned about the use of new tools, such as docker.</a:t>
            </a:r>
            <a:endParaRPr/>
          </a:p>
        </p:txBody>
      </p:sp>
      <p:sp>
        <p:nvSpPr>
          <p:cNvPr id="943" name="Google Shape;943;p81"/>
          <p:cNvSpPr txBox="1">
            <a:spLocks noGrp="1"/>
          </p:cNvSpPr>
          <p:nvPr>
            <p:ph type="body" idx="6"/>
          </p:nvPr>
        </p:nvSpPr>
        <p:spPr>
          <a:xfrm>
            <a:off x="12095250" y="3018963"/>
            <a:ext cx="4770388"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Clr>
                <a:schemeClr val="dk2"/>
              </a:buClr>
              <a:buSzPts val="4400"/>
              <a:buFont typeface="Bebas Neue"/>
              <a:buNone/>
            </a:pPr>
            <a:r>
              <a:rPr lang="en-US"/>
              <a:t>Shiying Chen</a:t>
            </a:r>
            <a:endParaRPr/>
          </a:p>
        </p:txBody>
      </p:sp>
      <p:sp>
        <p:nvSpPr>
          <p:cNvPr id="944" name="Google Shape;944;p81"/>
          <p:cNvSpPr txBox="1">
            <a:spLocks noGrp="1"/>
          </p:cNvSpPr>
          <p:nvPr>
            <p:ph type="body" idx="7"/>
          </p:nvPr>
        </p:nvSpPr>
        <p:spPr>
          <a:xfrm>
            <a:off x="1427213" y="6748789"/>
            <a:ext cx="4770388" cy="2074752"/>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Learn knowledge from teammate.</a:t>
            </a:r>
            <a:endParaRPr/>
          </a:p>
        </p:txBody>
      </p:sp>
      <p:sp>
        <p:nvSpPr>
          <p:cNvPr id="945" name="Google Shape;945;p81"/>
          <p:cNvSpPr txBox="1">
            <a:spLocks noGrp="1"/>
          </p:cNvSpPr>
          <p:nvPr>
            <p:ph type="body" idx="8"/>
          </p:nvPr>
        </p:nvSpPr>
        <p:spPr>
          <a:xfrm>
            <a:off x="1427213" y="6052660"/>
            <a:ext cx="4770388"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Clr>
                <a:schemeClr val="dk2"/>
              </a:buClr>
              <a:buSzPts val="4400"/>
              <a:buFont typeface="Bebas Neue"/>
              <a:buNone/>
            </a:pPr>
            <a:r>
              <a:rPr lang="en-US"/>
              <a:t>Yunqing Ma</a:t>
            </a:r>
            <a:endParaRPr/>
          </a:p>
        </p:txBody>
      </p:sp>
      <p:sp>
        <p:nvSpPr>
          <p:cNvPr id="946" name="Google Shape;946;p81"/>
          <p:cNvSpPr txBox="1">
            <a:spLocks noGrp="1"/>
          </p:cNvSpPr>
          <p:nvPr>
            <p:ph type="body" idx="9"/>
          </p:nvPr>
        </p:nvSpPr>
        <p:spPr>
          <a:xfrm>
            <a:off x="6758806" y="6748789"/>
            <a:ext cx="4770388" cy="2074752"/>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I have made great progress in programming ability and understand how to complete tasks as a team.</a:t>
            </a:r>
            <a:endParaRPr/>
          </a:p>
        </p:txBody>
      </p:sp>
      <p:sp>
        <p:nvSpPr>
          <p:cNvPr id="947" name="Google Shape;947;p81"/>
          <p:cNvSpPr txBox="1">
            <a:spLocks noGrp="1"/>
          </p:cNvSpPr>
          <p:nvPr>
            <p:ph type="body" idx="13"/>
          </p:nvPr>
        </p:nvSpPr>
        <p:spPr>
          <a:xfrm>
            <a:off x="6758806" y="6052660"/>
            <a:ext cx="4770388" cy="75962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Clr>
                <a:schemeClr val="dk2"/>
              </a:buClr>
              <a:buSzPts val="4400"/>
              <a:buFont typeface="Bebas Neue"/>
              <a:buNone/>
            </a:pPr>
            <a:r>
              <a:rPr lang="en-US"/>
              <a:t>Xin Xu</a:t>
            </a:r>
            <a:endParaRPr/>
          </a:p>
        </p:txBody>
      </p:sp>
      <p:sp>
        <p:nvSpPr>
          <p:cNvPr id="948" name="Google Shape;948;p81"/>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949" name="Google Shape;949;p81"/>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27</a:t>
            </a:fld>
            <a:endParaRPr/>
          </a:p>
        </p:txBody>
      </p:sp>
    </p:spTree>
  </p:cSld>
  <p:clrMapOvr>
    <a:masterClrMapping/>
  </p:clrMapOvr>
  <mc:AlternateContent xmlns:mc="http://schemas.openxmlformats.org/markup-compatibility/2006" xmlns:p14="http://schemas.microsoft.com/office/powerpoint/2010/main">
    <mc:Choice Requires="p14">
      <p:transition spd="slow" p14:dur="900" advTm="9269">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53"/>
        <p:cNvGrpSpPr/>
        <p:nvPr/>
      </p:nvGrpSpPr>
      <p:grpSpPr>
        <a:xfrm>
          <a:off x="0" y="0"/>
          <a:ext cx="0" cy="0"/>
          <a:chOff x="0" y="0"/>
          <a:chExt cx="0" cy="0"/>
        </a:xfrm>
      </p:grpSpPr>
      <p:sp>
        <p:nvSpPr>
          <p:cNvPr id="954" name="Google Shape;954;p12"/>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955" name="Google Shape;955;p12"/>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28</a:t>
            </a:fld>
            <a:endParaRPr/>
          </a:p>
        </p:txBody>
      </p:sp>
      <p:sp>
        <p:nvSpPr>
          <p:cNvPr id="956" name="Google Shape;956;p12"/>
          <p:cNvSpPr txBox="1">
            <a:spLocks noGrp="1"/>
          </p:cNvSpPr>
          <p:nvPr>
            <p:ph type="title"/>
          </p:nvPr>
        </p:nvSpPr>
        <p:spPr>
          <a:xfrm>
            <a:off x="3150594" y="6268430"/>
            <a:ext cx="11986800" cy="1083900"/>
          </a:xfrm>
          <a:prstGeom prst="rect">
            <a:avLst/>
          </a:prstGeom>
          <a:noFill/>
          <a:ln>
            <a:noFill/>
          </a:ln>
        </p:spPr>
        <p:txBody>
          <a:bodyPr spcFirstLastPara="1" wrap="square" lIns="91425" tIns="45700" rIns="91425" bIns="45700" anchor="b" anchorCtr="0">
            <a:noAutofit/>
          </a:bodyPr>
          <a:lstStyle/>
          <a:p>
            <a:pPr marL="0" lvl="0" indent="0" algn="ctr" rtl="0">
              <a:lnSpc>
                <a:spcPct val="80000"/>
              </a:lnSpc>
              <a:spcBef>
                <a:spcPts val="0"/>
              </a:spcBef>
              <a:spcAft>
                <a:spcPts val="0"/>
              </a:spcAft>
              <a:buClr>
                <a:schemeClr val="dk1"/>
              </a:buClr>
              <a:buSzPts val="6600"/>
              <a:buFont typeface="Bebas Neue"/>
              <a:buNone/>
            </a:pPr>
            <a:r>
              <a:rPr lang="en-US"/>
              <a:t>welcome </a:t>
            </a:r>
            <a:r>
              <a:rPr lang="en-US">
                <a:solidFill>
                  <a:schemeClr val="accent2"/>
                </a:solidFill>
              </a:rPr>
              <a:t>message</a:t>
            </a:r>
            <a:endParaRPr>
              <a:solidFill>
                <a:schemeClr val="accent2"/>
              </a:solidFill>
            </a:endParaRPr>
          </a:p>
        </p:txBody>
      </p:sp>
      <p:sp>
        <p:nvSpPr>
          <p:cNvPr id="957" name="Google Shape;957;p12"/>
          <p:cNvSpPr txBox="1">
            <a:spLocks noGrp="1"/>
          </p:cNvSpPr>
          <p:nvPr>
            <p:ph type="body" idx="3"/>
          </p:nvPr>
        </p:nvSpPr>
        <p:spPr>
          <a:xfrm>
            <a:off x="3150594" y="7714202"/>
            <a:ext cx="11986800" cy="759600"/>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100000"/>
              </a:lnSpc>
              <a:spcBef>
                <a:spcPts val="0"/>
              </a:spcBef>
              <a:spcAft>
                <a:spcPts val="0"/>
              </a:spcAft>
              <a:buClr>
                <a:srgbClr val="85989F"/>
              </a:buClr>
              <a:buSzPts val="4400"/>
              <a:buFont typeface="Bebas Neue"/>
              <a:buNone/>
            </a:pPr>
            <a:r>
              <a:rPr lang="en-US"/>
              <a:t>Future Tech Corp</a:t>
            </a:r>
            <a:endParaRPr/>
          </a:p>
        </p:txBody>
      </p:sp>
      <p:pic>
        <p:nvPicPr>
          <p:cNvPr id="958" name="Google Shape;958;p12"/>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a:stretch/>
        </p:blipFill>
        <p:spPr>
          <a:xfrm>
            <a:off x="6414123" y="1064851"/>
            <a:ext cx="5459751" cy="5299476"/>
          </a:xfrm>
          <a:prstGeom prst="rect">
            <a:avLst/>
          </a:prstGeom>
          <a:solidFill>
            <a:srgbClr val="A4B2B9"/>
          </a:solidFill>
          <a:ln>
            <a:noFill/>
          </a:ln>
        </p:spPr>
      </p:pic>
    </p:spTree>
  </p:cSld>
  <p:clrMapOvr>
    <a:masterClrMapping/>
  </p:clrMapOvr>
  <mc:AlternateContent xmlns:mc="http://schemas.openxmlformats.org/markup-compatibility/2006" xmlns:p14="http://schemas.microsoft.com/office/powerpoint/2010/main">
    <mc:Choice Requires="p14">
      <p:transition spd="slow" p14:dur="900" advTm="3885">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84"/>
          <p:cNvSpPr txBox="1">
            <a:spLocks noGrp="1"/>
          </p:cNvSpPr>
          <p:nvPr>
            <p:ph type="body" idx="1"/>
          </p:nvPr>
        </p:nvSpPr>
        <p:spPr>
          <a:xfrm>
            <a:off x="2703473" y="2597125"/>
            <a:ext cx="14582400" cy="5931000"/>
          </a:xfrm>
          <a:prstGeom prst="rect">
            <a:avLst/>
          </a:prstGeom>
          <a:noFill/>
          <a:ln>
            <a:noFill/>
          </a:ln>
        </p:spPr>
        <p:txBody>
          <a:bodyPr spcFirstLastPara="1" wrap="square" lIns="91425" tIns="45700" rIns="91425" bIns="45700" anchor="ctr" anchorCtr="0">
            <a:normAutofit/>
          </a:bodyPr>
          <a:lstStyle/>
          <a:p>
            <a:pPr marL="285750" lvl="0" indent="-323850" algn="l" rtl="0">
              <a:lnSpc>
                <a:spcPct val="130000"/>
              </a:lnSpc>
              <a:spcBef>
                <a:spcPts val="0"/>
              </a:spcBef>
              <a:spcAft>
                <a:spcPts val="0"/>
              </a:spcAft>
              <a:buClr>
                <a:schemeClr val="dk2"/>
              </a:buClr>
              <a:buSzPts val="2400"/>
              <a:buFont typeface="Noto Sans Symbols"/>
              <a:buChar char="■"/>
            </a:pPr>
            <a:r>
              <a:rPr lang="en-US" sz="2400"/>
              <a:t>This lab allows us to make rapid progress in programming. Our team has learned a lot.</a:t>
            </a:r>
            <a:endParaRPr sz="2400"/>
          </a:p>
          <a:p>
            <a:pPr marL="285750" lvl="0" indent="-323850" algn="l" rtl="0">
              <a:lnSpc>
                <a:spcPct val="130000"/>
              </a:lnSpc>
              <a:spcBef>
                <a:spcPts val="1200"/>
              </a:spcBef>
              <a:spcAft>
                <a:spcPts val="0"/>
              </a:spcAft>
              <a:buClr>
                <a:schemeClr val="dk2"/>
              </a:buClr>
              <a:buSzPts val="2400"/>
              <a:buFont typeface="Noto Sans Symbols"/>
              <a:buChar char="■"/>
            </a:pPr>
            <a:r>
              <a:rPr lang="en-US" sz="2400"/>
              <a:t>Adequate preparation is the prerequisite for success. </a:t>
            </a:r>
            <a:endParaRPr sz="2400"/>
          </a:p>
          <a:p>
            <a:pPr marL="285750" lvl="0" indent="-323850" algn="l" rtl="0">
              <a:lnSpc>
                <a:spcPct val="130000"/>
              </a:lnSpc>
              <a:spcBef>
                <a:spcPts val="1200"/>
              </a:spcBef>
              <a:spcAft>
                <a:spcPts val="0"/>
              </a:spcAft>
              <a:buClr>
                <a:schemeClr val="dk2"/>
              </a:buClr>
              <a:buSzPts val="2400"/>
              <a:buFont typeface="Noto Sans Symbols"/>
              <a:buChar char="■"/>
            </a:pPr>
            <a:r>
              <a:rPr lang="en-US" sz="2400"/>
              <a:t>Good communication between teams and reasonable assignment of tasks can maximize efficiency</a:t>
            </a:r>
            <a:endParaRPr sz="2400"/>
          </a:p>
          <a:p>
            <a:pPr marL="457200" lvl="0" indent="0" algn="l" rtl="0">
              <a:lnSpc>
                <a:spcPct val="130000"/>
              </a:lnSpc>
              <a:spcBef>
                <a:spcPts val="1200"/>
              </a:spcBef>
              <a:spcAft>
                <a:spcPts val="0"/>
              </a:spcAft>
              <a:buNone/>
            </a:pPr>
            <a:endParaRPr/>
          </a:p>
        </p:txBody>
      </p:sp>
      <p:sp>
        <p:nvSpPr>
          <p:cNvPr id="964" name="Google Shape;964;p84"/>
          <p:cNvSpPr txBox="1">
            <a:spLocks noGrp="1"/>
          </p:cNvSpPr>
          <p:nvPr>
            <p:ph type="title"/>
          </p:nvPr>
        </p:nvSpPr>
        <p:spPr>
          <a:xfrm>
            <a:off x="2538549" y="1513407"/>
            <a:ext cx="12881100" cy="1639800"/>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9600"/>
              <a:buFont typeface="Bebas Neue"/>
              <a:buNone/>
            </a:pPr>
            <a:r>
              <a:rPr lang="en-US"/>
              <a:t>AT THE </a:t>
            </a:r>
            <a:r>
              <a:rPr lang="en-US">
                <a:solidFill>
                  <a:schemeClr val="accent2"/>
                </a:solidFill>
              </a:rPr>
              <a:t>END</a:t>
            </a:r>
            <a:endParaRPr>
              <a:solidFill>
                <a:schemeClr val="accent2"/>
              </a:solidFill>
            </a:endParaRPr>
          </a:p>
        </p:txBody>
      </p:sp>
      <p:sp>
        <p:nvSpPr>
          <p:cNvPr id="965" name="Google Shape;965;p84"/>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966" name="Google Shape;966;p84"/>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29</a:t>
            </a:fld>
            <a:endParaRPr/>
          </a:p>
        </p:txBody>
      </p:sp>
    </p:spTree>
  </p:cSld>
  <p:clrMapOvr>
    <a:masterClrMapping/>
  </p:clrMapOvr>
  <mc:AlternateContent xmlns:mc="http://schemas.openxmlformats.org/markup-compatibility/2006" xmlns:p14="http://schemas.microsoft.com/office/powerpoint/2010/main">
    <mc:Choice Requires="p14">
      <p:transition spd="slow" p14:dur="900" advTm="3597">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6" name="Google Shape;656;p4"/>
          <p:cNvSpPr txBox="1">
            <a:spLocks noGrp="1"/>
          </p:cNvSpPr>
          <p:nvPr>
            <p:ph type="body" idx="1"/>
          </p:nvPr>
        </p:nvSpPr>
        <p:spPr>
          <a:xfrm>
            <a:off x="9383486" y="4413843"/>
            <a:ext cx="7902398" cy="83457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4400"/>
              <a:buNone/>
            </a:pPr>
            <a:r>
              <a:rPr lang="en-US" sz="3600">
                <a:latin typeface="Microsoft YaHei"/>
                <a:ea typeface="Microsoft YaHei"/>
                <a:cs typeface="Microsoft YaHei"/>
                <a:sym typeface="Microsoft YaHei"/>
              </a:rPr>
              <a:t>Problems</a:t>
            </a:r>
            <a:endParaRPr sz="3600">
              <a:latin typeface="Microsoft YaHei"/>
              <a:ea typeface="Microsoft YaHei"/>
              <a:cs typeface="Microsoft YaHei"/>
              <a:sym typeface="Microsoft YaHei"/>
            </a:endParaRPr>
          </a:p>
        </p:txBody>
      </p:sp>
      <p:sp>
        <p:nvSpPr>
          <p:cNvPr id="657" name="Google Shape;657;p4"/>
          <p:cNvSpPr txBox="1">
            <a:spLocks noGrp="1"/>
          </p:cNvSpPr>
          <p:nvPr>
            <p:ph type="title"/>
          </p:nvPr>
        </p:nvSpPr>
        <p:spPr>
          <a:xfrm>
            <a:off x="754743" y="3024947"/>
            <a:ext cx="6769213" cy="4235518"/>
          </a:xfrm>
          <a:prstGeom prst="rect">
            <a:avLst/>
          </a:prstGeom>
          <a:noFill/>
          <a:ln>
            <a:noFill/>
          </a:ln>
        </p:spPr>
        <p:txBody>
          <a:bodyPr spcFirstLastPara="1" wrap="square" lIns="91425" tIns="45700" rIns="91425" bIns="45700" anchor="ctr" anchorCtr="0">
            <a:noAutofit/>
          </a:bodyPr>
          <a:lstStyle/>
          <a:p>
            <a:pPr marL="0" lvl="0" indent="0" algn="l" rtl="0">
              <a:lnSpc>
                <a:spcPct val="80000"/>
              </a:lnSpc>
              <a:spcBef>
                <a:spcPts val="0"/>
              </a:spcBef>
              <a:spcAft>
                <a:spcPts val="0"/>
              </a:spcAft>
              <a:buClr>
                <a:schemeClr val="lt1"/>
              </a:buClr>
              <a:buSzPts val="9600"/>
              <a:buFont typeface="Bebas Neue"/>
              <a:buNone/>
            </a:pPr>
            <a:r>
              <a:rPr lang="en-US"/>
              <a:t>TABLE OF </a:t>
            </a:r>
            <a:r>
              <a:rPr lang="en-US">
                <a:solidFill>
                  <a:schemeClr val="accent2"/>
                </a:solidFill>
              </a:rPr>
              <a:t>CONTENTS</a:t>
            </a:r>
            <a:endParaRPr>
              <a:solidFill>
                <a:schemeClr val="accent2"/>
              </a:solidFill>
            </a:endParaRPr>
          </a:p>
        </p:txBody>
      </p:sp>
      <p:sp>
        <p:nvSpPr>
          <p:cNvPr id="658" name="Google Shape;658;p4"/>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659" name="Google Shape;659;p4"/>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3</a:t>
            </a:fld>
            <a:endParaRPr/>
          </a:p>
        </p:txBody>
      </p:sp>
      <p:sp>
        <p:nvSpPr>
          <p:cNvPr id="660" name="Google Shape;660;p4"/>
          <p:cNvSpPr txBox="1">
            <a:spLocks noGrp="1"/>
          </p:cNvSpPr>
          <p:nvPr>
            <p:ph type="body" idx="14"/>
          </p:nvPr>
        </p:nvSpPr>
        <p:spPr>
          <a:xfrm>
            <a:off x="7586494" y="1278933"/>
            <a:ext cx="1796992" cy="137885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758F97"/>
              </a:buClr>
              <a:buSzPts val="9600"/>
              <a:buFont typeface="Bebas Neue"/>
              <a:buNone/>
            </a:pPr>
            <a:r>
              <a:rPr lang="en-US"/>
              <a:t>01</a:t>
            </a:r>
            <a:endParaRPr/>
          </a:p>
        </p:txBody>
      </p:sp>
      <p:sp>
        <p:nvSpPr>
          <p:cNvPr id="661" name="Google Shape;661;p4"/>
          <p:cNvSpPr txBox="1">
            <a:spLocks noGrp="1"/>
          </p:cNvSpPr>
          <p:nvPr>
            <p:ph type="body" idx="2"/>
          </p:nvPr>
        </p:nvSpPr>
        <p:spPr>
          <a:xfrm>
            <a:off x="9383486" y="5124935"/>
            <a:ext cx="7902398" cy="591342"/>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Project requirement &amp; problems that needed solved</a:t>
            </a:r>
            <a:endParaRPr/>
          </a:p>
        </p:txBody>
      </p:sp>
      <p:sp>
        <p:nvSpPr>
          <p:cNvPr id="662" name="Google Shape;662;p4"/>
          <p:cNvSpPr txBox="1">
            <a:spLocks noGrp="1"/>
          </p:cNvSpPr>
          <p:nvPr>
            <p:ph type="body" idx="3"/>
          </p:nvPr>
        </p:nvSpPr>
        <p:spPr>
          <a:xfrm>
            <a:off x="9383486" y="1381963"/>
            <a:ext cx="7902398" cy="83457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4400"/>
              <a:buFont typeface="Bebas Neue"/>
              <a:buNone/>
            </a:pPr>
            <a:r>
              <a:rPr lang="en-US" sz="3600">
                <a:latin typeface="Microsoft YaHei"/>
                <a:ea typeface="Microsoft YaHei"/>
                <a:cs typeface="Microsoft YaHei"/>
                <a:sym typeface="Microsoft YaHei"/>
              </a:rPr>
              <a:t>ABOUT US</a:t>
            </a:r>
            <a:endParaRPr sz="3600">
              <a:latin typeface="Microsoft YaHei"/>
              <a:ea typeface="Microsoft YaHei"/>
              <a:cs typeface="Microsoft YaHei"/>
              <a:sym typeface="Microsoft YaHei"/>
            </a:endParaRPr>
          </a:p>
        </p:txBody>
      </p:sp>
      <p:sp>
        <p:nvSpPr>
          <p:cNvPr id="663" name="Google Shape;663;p4"/>
          <p:cNvSpPr txBox="1">
            <a:spLocks noGrp="1"/>
          </p:cNvSpPr>
          <p:nvPr>
            <p:ph type="body" idx="15"/>
          </p:nvPr>
        </p:nvSpPr>
        <p:spPr>
          <a:xfrm>
            <a:off x="7586494" y="2819757"/>
            <a:ext cx="2205206" cy="137885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758F97"/>
              </a:buClr>
              <a:buSzPts val="9600"/>
              <a:buFont typeface="Bebas Neue"/>
              <a:buNone/>
            </a:pPr>
            <a:r>
              <a:rPr lang="en-US"/>
              <a:t>02</a:t>
            </a:r>
            <a:endParaRPr/>
          </a:p>
        </p:txBody>
      </p:sp>
      <p:sp>
        <p:nvSpPr>
          <p:cNvPr id="664" name="Google Shape;664;p4"/>
          <p:cNvSpPr txBox="1">
            <a:spLocks noGrp="1"/>
          </p:cNvSpPr>
          <p:nvPr>
            <p:ph type="body" idx="4"/>
          </p:nvPr>
        </p:nvSpPr>
        <p:spPr>
          <a:xfrm>
            <a:off x="9383486" y="2102053"/>
            <a:ext cx="7902398" cy="591342"/>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Team organization &amp; workload distribution</a:t>
            </a:r>
            <a:endParaRPr/>
          </a:p>
        </p:txBody>
      </p:sp>
      <p:sp>
        <p:nvSpPr>
          <p:cNvPr id="665" name="Google Shape;665;p4"/>
          <p:cNvSpPr txBox="1">
            <a:spLocks noGrp="1"/>
          </p:cNvSpPr>
          <p:nvPr>
            <p:ph type="body" idx="5"/>
          </p:nvPr>
        </p:nvSpPr>
        <p:spPr>
          <a:xfrm>
            <a:off x="9383486" y="2934153"/>
            <a:ext cx="7902398" cy="83457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4400"/>
              <a:buNone/>
            </a:pPr>
            <a:r>
              <a:rPr lang="en-US" sz="3600">
                <a:latin typeface="Microsoft YaHei"/>
                <a:ea typeface="Microsoft YaHei"/>
                <a:cs typeface="Microsoft YaHei"/>
                <a:sym typeface="Microsoft YaHei"/>
              </a:rPr>
              <a:t>What we use!</a:t>
            </a:r>
            <a:endParaRPr sz="3600">
              <a:latin typeface="Microsoft YaHei"/>
              <a:ea typeface="Microsoft YaHei"/>
              <a:cs typeface="Microsoft YaHei"/>
              <a:sym typeface="Microsoft YaHei"/>
            </a:endParaRPr>
          </a:p>
        </p:txBody>
      </p:sp>
      <p:sp>
        <p:nvSpPr>
          <p:cNvPr id="666" name="Google Shape;666;p4"/>
          <p:cNvSpPr txBox="1">
            <a:spLocks noGrp="1"/>
          </p:cNvSpPr>
          <p:nvPr>
            <p:ph type="body" idx="16"/>
          </p:nvPr>
        </p:nvSpPr>
        <p:spPr>
          <a:xfrm>
            <a:off x="7586494" y="4413843"/>
            <a:ext cx="1666363" cy="137885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758F97"/>
              </a:buClr>
              <a:buSzPts val="9600"/>
              <a:buFont typeface="Bebas Neue"/>
              <a:buNone/>
            </a:pPr>
            <a:r>
              <a:rPr lang="en-US"/>
              <a:t>03</a:t>
            </a:r>
            <a:endParaRPr/>
          </a:p>
        </p:txBody>
      </p:sp>
      <p:sp>
        <p:nvSpPr>
          <p:cNvPr id="667" name="Google Shape;667;p4"/>
          <p:cNvSpPr txBox="1">
            <a:spLocks noGrp="1"/>
          </p:cNvSpPr>
          <p:nvPr>
            <p:ph type="body" idx="6"/>
          </p:nvPr>
        </p:nvSpPr>
        <p:spPr>
          <a:xfrm>
            <a:off x="9383486" y="3630887"/>
            <a:ext cx="7902398" cy="591342"/>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Major architectural decisions | Tools/Gems</a:t>
            </a:r>
            <a:endParaRPr/>
          </a:p>
        </p:txBody>
      </p:sp>
      <p:sp>
        <p:nvSpPr>
          <p:cNvPr id="668" name="Google Shape;668;p4"/>
          <p:cNvSpPr txBox="1">
            <a:spLocks noGrp="1"/>
          </p:cNvSpPr>
          <p:nvPr>
            <p:ph type="body" idx="7"/>
          </p:nvPr>
        </p:nvSpPr>
        <p:spPr>
          <a:xfrm>
            <a:off x="9383486" y="6097003"/>
            <a:ext cx="7902398" cy="83457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4400"/>
              <a:buNone/>
            </a:pPr>
            <a:r>
              <a:rPr lang="en-US" sz="3600">
                <a:latin typeface="Microsoft YaHei"/>
                <a:ea typeface="Microsoft YaHei"/>
                <a:cs typeface="Microsoft YaHei"/>
                <a:sym typeface="Microsoft YaHei"/>
              </a:rPr>
              <a:t>Project Demo</a:t>
            </a:r>
            <a:endParaRPr sz="3600">
              <a:latin typeface="Microsoft YaHei"/>
              <a:ea typeface="Microsoft YaHei"/>
              <a:cs typeface="Microsoft YaHei"/>
              <a:sym typeface="Microsoft YaHei"/>
            </a:endParaRPr>
          </a:p>
        </p:txBody>
      </p:sp>
      <p:sp>
        <p:nvSpPr>
          <p:cNvPr id="669" name="Google Shape;669;p4"/>
          <p:cNvSpPr txBox="1">
            <a:spLocks noGrp="1"/>
          </p:cNvSpPr>
          <p:nvPr>
            <p:ph type="body" idx="17"/>
          </p:nvPr>
        </p:nvSpPr>
        <p:spPr>
          <a:xfrm>
            <a:off x="7567499" y="5948841"/>
            <a:ext cx="2105848" cy="137885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758F97"/>
              </a:buClr>
              <a:buSzPts val="9600"/>
              <a:buFont typeface="Bebas Neue"/>
              <a:buNone/>
            </a:pPr>
            <a:r>
              <a:rPr lang="en-US"/>
              <a:t>04</a:t>
            </a:r>
            <a:endParaRPr/>
          </a:p>
        </p:txBody>
      </p:sp>
      <p:sp>
        <p:nvSpPr>
          <p:cNvPr id="670" name="Google Shape;670;p4"/>
          <p:cNvSpPr txBox="1">
            <a:spLocks noGrp="1"/>
          </p:cNvSpPr>
          <p:nvPr>
            <p:ph type="body" idx="8"/>
          </p:nvPr>
        </p:nvSpPr>
        <p:spPr>
          <a:xfrm>
            <a:off x="9383486" y="6750261"/>
            <a:ext cx="7902398" cy="591342"/>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Brief demo of the project in current state</a:t>
            </a:r>
            <a:endParaRPr/>
          </a:p>
        </p:txBody>
      </p:sp>
      <p:sp>
        <p:nvSpPr>
          <p:cNvPr id="671" name="Google Shape;671;p4"/>
          <p:cNvSpPr txBox="1">
            <a:spLocks noGrp="1"/>
          </p:cNvSpPr>
          <p:nvPr>
            <p:ph type="body" idx="9"/>
          </p:nvPr>
        </p:nvSpPr>
        <p:spPr>
          <a:xfrm>
            <a:off x="9383486" y="7645907"/>
            <a:ext cx="7902398" cy="83457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4400"/>
              <a:buNone/>
            </a:pPr>
            <a:r>
              <a:rPr lang="en-US" sz="3600">
                <a:latin typeface="Microsoft YaHei"/>
                <a:ea typeface="Microsoft YaHei"/>
                <a:cs typeface="Microsoft YaHei"/>
                <a:sym typeface="Microsoft YaHei"/>
              </a:rPr>
              <a:t>Analysis</a:t>
            </a:r>
            <a:endParaRPr sz="3600">
              <a:latin typeface="Microsoft YaHei"/>
              <a:ea typeface="Microsoft YaHei"/>
              <a:cs typeface="Microsoft YaHei"/>
              <a:sym typeface="Microsoft YaHei"/>
            </a:endParaRPr>
          </a:p>
        </p:txBody>
      </p:sp>
      <p:sp>
        <p:nvSpPr>
          <p:cNvPr id="672" name="Google Shape;672;p4"/>
          <p:cNvSpPr txBox="1">
            <a:spLocks noGrp="1"/>
          </p:cNvSpPr>
          <p:nvPr>
            <p:ph type="body" idx="18"/>
          </p:nvPr>
        </p:nvSpPr>
        <p:spPr>
          <a:xfrm>
            <a:off x="7586494" y="7534848"/>
            <a:ext cx="2309588" cy="137885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758F97"/>
              </a:buClr>
              <a:buSzPts val="9600"/>
              <a:buFont typeface="Bebas Neue"/>
              <a:buNone/>
            </a:pPr>
            <a:r>
              <a:rPr lang="en-US"/>
              <a:t>05</a:t>
            </a:r>
            <a:endParaRPr/>
          </a:p>
        </p:txBody>
      </p:sp>
      <p:sp>
        <p:nvSpPr>
          <p:cNvPr id="673" name="Google Shape;673;p4"/>
          <p:cNvSpPr txBox="1">
            <a:spLocks noGrp="1"/>
          </p:cNvSpPr>
          <p:nvPr>
            <p:ph type="body" idx="13"/>
          </p:nvPr>
        </p:nvSpPr>
        <p:spPr>
          <a:xfrm>
            <a:off x="9383486" y="8299165"/>
            <a:ext cx="7902398" cy="591342"/>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r>
              <a:rPr lang="en-US"/>
              <a:t>What can Improve for Next Project? | Takeaway</a:t>
            </a:r>
            <a:endParaRPr/>
          </a:p>
        </p:txBody>
      </p:sp>
    </p:spTree>
  </p:cSld>
  <p:clrMapOvr>
    <a:masterClrMapping/>
  </p:clrMapOvr>
  <mc:AlternateContent xmlns:mc="http://schemas.openxmlformats.org/markup-compatibility/2006" xmlns:p14="http://schemas.microsoft.com/office/powerpoint/2010/main">
    <mc:Choice Requires="p14">
      <p:transition spd="slow" p14:dur="900" advTm="6730">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pic>
        <p:nvPicPr>
          <p:cNvPr id="971" name="Google Shape;971;p85"/>
          <p:cNvPicPr preferRelativeResize="0">
            <a:picLocks noGrp="1"/>
          </p:cNvPicPr>
          <p:nvPr>
            <p:ph type="pic" idx="2"/>
          </p:nvPr>
        </p:nvPicPr>
        <p:blipFill rotWithShape="1">
          <a:blip r:embed="rId3">
            <a:alphaModFix/>
          </a:blip>
          <a:srcRect/>
          <a:stretch/>
        </p:blipFill>
        <p:spPr>
          <a:xfrm>
            <a:off x="0" y="67239"/>
            <a:ext cx="18287999" cy="10218173"/>
          </a:xfrm>
          <a:prstGeom prst="rect">
            <a:avLst/>
          </a:prstGeom>
          <a:solidFill>
            <a:srgbClr val="A4B2B9"/>
          </a:solidFill>
          <a:ln>
            <a:noFill/>
          </a:ln>
        </p:spPr>
      </p:pic>
      <p:sp>
        <p:nvSpPr>
          <p:cNvPr id="972" name="Google Shape;972;p85"/>
          <p:cNvSpPr txBox="1">
            <a:spLocks noGrp="1"/>
          </p:cNvSpPr>
          <p:nvPr>
            <p:ph type="title"/>
          </p:nvPr>
        </p:nvSpPr>
        <p:spPr>
          <a:xfrm>
            <a:off x="806824" y="6965576"/>
            <a:ext cx="16674351" cy="3015129"/>
          </a:xfrm>
          <a:prstGeom prst="rect">
            <a:avLst/>
          </a:prstGeom>
          <a:noFill/>
          <a:ln>
            <a:noFill/>
          </a:ln>
        </p:spPr>
        <p:txBody>
          <a:bodyPr spcFirstLastPara="1" wrap="square" lIns="91425" tIns="45700" rIns="91425" bIns="45700" anchor="b" anchorCtr="0">
            <a:noAutofit/>
          </a:bodyPr>
          <a:lstStyle/>
          <a:p>
            <a:pPr marL="0" lvl="0" indent="0" algn="ctr" rtl="0">
              <a:lnSpc>
                <a:spcPct val="80000"/>
              </a:lnSpc>
              <a:spcBef>
                <a:spcPts val="0"/>
              </a:spcBef>
              <a:spcAft>
                <a:spcPts val="0"/>
              </a:spcAft>
              <a:buClr>
                <a:schemeClr val="lt1"/>
              </a:buClr>
              <a:buSzPts val="6600"/>
              <a:buFont typeface="Bebas Neue"/>
              <a:buNone/>
            </a:pPr>
            <a:r>
              <a:rPr lang="en-US"/>
              <a:t>THE FUTURE STARTS TODAY, NOT TOMORROW.</a:t>
            </a:r>
            <a:endParaRPr/>
          </a:p>
        </p:txBody>
      </p:sp>
    </p:spTree>
  </p:cSld>
  <p:clrMapOvr>
    <a:masterClrMapping/>
  </p:clrMapOvr>
  <mc:AlternateContent xmlns:mc="http://schemas.openxmlformats.org/markup-compatibility/2006" xmlns:p14="http://schemas.microsoft.com/office/powerpoint/2010/main">
    <mc:Choice Requires="p14">
      <p:transition spd="slow" p14:dur="900" advTm="3752">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86"/>
          <p:cNvSpPr txBox="1">
            <a:spLocks noGrp="1"/>
          </p:cNvSpPr>
          <p:nvPr>
            <p:ph type="body" idx="1"/>
          </p:nvPr>
        </p:nvSpPr>
        <p:spPr>
          <a:xfrm>
            <a:off x="1533298" y="5456598"/>
            <a:ext cx="15221405" cy="839108"/>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rgbClr val="85989F"/>
              </a:buClr>
              <a:buSzPts val="4400"/>
              <a:buFont typeface="Bebas Neue"/>
              <a:buNone/>
            </a:pPr>
            <a:r>
              <a:rPr lang="en-US"/>
              <a:t>ANY QUESTIONS?</a:t>
            </a:r>
            <a:endParaRPr>
              <a:solidFill>
                <a:schemeClr val="accent2"/>
              </a:solidFill>
            </a:endParaRPr>
          </a:p>
        </p:txBody>
      </p:sp>
      <p:sp>
        <p:nvSpPr>
          <p:cNvPr id="978" name="Google Shape;978;p86"/>
          <p:cNvSpPr txBox="1">
            <a:spLocks noGrp="1"/>
          </p:cNvSpPr>
          <p:nvPr>
            <p:ph type="title"/>
          </p:nvPr>
        </p:nvSpPr>
        <p:spPr>
          <a:xfrm>
            <a:off x="1533298" y="3824262"/>
            <a:ext cx="15221405" cy="1892375"/>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9600"/>
              <a:buFont typeface="Bebas Neue"/>
              <a:buNone/>
            </a:pPr>
            <a:r>
              <a:rPr lang="en-US"/>
              <a:t>THANK </a:t>
            </a:r>
            <a:r>
              <a:rPr lang="en-US">
                <a:solidFill>
                  <a:schemeClr val="accent2"/>
                </a:solidFill>
              </a:rPr>
              <a:t>YOU!</a:t>
            </a:r>
            <a:endParaRPr>
              <a:solidFill>
                <a:schemeClr val="accent2"/>
              </a:solidFill>
            </a:endParaRPr>
          </a:p>
        </p:txBody>
      </p:sp>
    </p:spTree>
  </p:cSld>
  <p:clrMapOvr>
    <a:masterClrMapping/>
  </p:clrMapOvr>
  <mc:AlternateContent xmlns:mc="http://schemas.openxmlformats.org/markup-compatibility/2006" xmlns:p14="http://schemas.microsoft.com/office/powerpoint/2010/main">
    <mc:Choice Requires="p14">
      <p:transition spd="slow" p14:dur="900" advTm="9949">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5"/>
          <p:cNvSpPr txBox="1">
            <a:spLocks noGrp="1"/>
          </p:cNvSpPr>
          <p:nvPr>
            <p:ph type="body" idx="1"/>
          </p:nvPr>
        </p:nvSpPr>
        <p:spPr>
          <a:xfrm>
            <a:off x="8850159" y="7450984"/>
            <a:ext cx="8374743" cy="839108"/>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rgbClr val="85989F"/>
              </a:buClr>
              <a:buSzPts val="4400"/>
              <a:buFont typeface="Bebas Neue"/>
              <a:buNone/>
            </a:pPr>
            <a:r>
              <a:rPr lang="en-US"/>
              <a:t>SECTION 1</a:t>
            </a:r>
            <a:endParaRPr/>
          </a:p>
        </p:txBody>
      </p:sp>
      <p:sp>
        <p:nvSpPr>
          <p:cNvPr id="679" name="Google Shape;679;p5"/>
          <p:cNvSpPr txBox="1">
            <a:spLocks noGrp="1"/>
          </p:cNvSpPr>
          <p:nvPr>
            <p:ph type="title"/>
          </p:nvPr>
        </p:nvSpPr>
        <p:spPr>
          <a:xfrm>
            <a:off x="8850158" y="8290092"/>
            <a:ext cx="8374743" cy="1432843"/>
          </a:xfrm>
          <a:prstGeom prst="rect">
            <a:avLst/>
          </a:prstGeom>
          <a:noFill/>
          <a:ln>
            <a:noFill/>
          </a:ln>
        </p:spPr>
        <p:txBody>
          <a:bodyPr spcFirstLastPara="1" wrap="square" lIns="91425" tIns="45700" rIns="91425" bIns="45700" anchor="t" anchorCtr="0">
            <a:noAutofit/>
          </a:bodyPr>
          <a:lstStyle/>
          <a:p>
            <a:pPr marL="0" lvl="0" indent="0" algn="r" rtl="0">
              <a:lnSpc>
                <a:spcPct val="80000"/>
              </a:lnSpc>
              <a:spcBef>
                <a:spcPts val="0"/>
              </a:spcBef>
              <a:spcAft>
                <a:spcPts val="0"/>
              </a:spcAft>
              <a:buClr>
                <a:schemeClr val="lt1"/>
              </a:buClr>
              <a:buSzPts val="9600"/>
              <a:buFont typeface="Bebas Neue"/>
              <a:buNone/>
            </a:pPr>
            <a:r>
              <a:rPr lang="en-US" sz="8000">
                <a:latin typeface="Microsoft YaHei"/>
                <a:ea typeface="Microsoft YaHei"/>
                <a:cs typeface="Microsoft YaHei"/>
                <a:sym typeface="Microsoft YaHei"/>
              </a:rPr>
              <a:t>ABOUT US</a:t>
            </a:r>
            <a:endParaRPr sz="8000">
              <a:latin typeface="Microsoft YaHei"/>
              <a:ea typeface="Microsoft YaHei"/>
              <a:cs typeface="Microsoft YaHei"/>
              <a:sym typeface="Microsoft YaHei"/>
            </a:endParaRPr>
          </a:p>
        </p:txBody>
      </p:sp>
    </p:spTree>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6"/>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685" name="Google Shape;685;p6"/>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5</a:t>
            </a:fld>
            <a:endParaRPr/>
          </a:p>
        </p:txBody>
      </p:sp>
      <p:sp>
        <p:nvSpPr>
          <p:cNvPr id="686" name="Google Shape;686;p6"/>
          <p:cNvSpPr txBox="1">
            <a:spLocks noGrp="1"/>
          </p:cNvSpPr>
          <p:nvPr>
            <p:ph type="title"/>
          </p:nvPr>
        </p:nvSpPr>
        <p:spPr>
          <a:xfrm>
            <a:off x="1058536" y="2336800"/>
            <a:ext cx="7432321" cy="3117675"/>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9600"/>
              <a:buFont typeface="Bebas Neue"/>
              <a:buNone/>
            </a:pPr>
            <a:r>
              <a:rPr lang="en-US" sz="8000">
                <a:latin typeface="Microsoft YaHei"/>
                <a:ea typeface="Microsoft YaHei"/>
                <a:cs typeface="Microsoft YaHei"/>
                <a:sym typeface="Microsoft YaHei"/>
              </a:rPr>
              <a:t>Future Tech </a:t>
            </a:r>
            <a:r>
              <a:rPr lang="en-US" sz="8000">
                <a:solidFill>
                  <a:schemeClr val="accent2"/>
                </a:solidFill>
                <a:latin typeface="Microsoft YaHei"/>
                <a:ea typeface="Microsoft YaHei"/>
                <a:cs typeface="Microsoft YaHei"/>
                <a:sym typeface="Microsoft YaHei"/>
              </a:rPr>
              <a:t>corporation</a:t>
            </a:r>
            <a:endParaRPr sz="8000">
              <a:solidFill>
                <a:schemeClr val="accent2"/>
              </a:solidFill>
              <a:latin typeface="Microsoft YaHei"/>
              <a:ea typeface="Microsoft YaHei"/>
              <a:cs typeface="Microsoft YaHei"/>
              <a:sym typeface="Microsoft YaHei"/>
            </a:endParaRPr>
          </a:p>
        </p:txBody>
      </p:sp>
      <p:sp>
        <p:nvSpPr>
          <p:cNvPr id="687" name="Google Shape;687;p6"/>
          <p:cNvSpPr txBox="1">
            <a:spLocks noGrp="1"/>
          </p:cNvSpPr>
          <p:nvPr>
            <p:ph type="body" idx="1"/>
          </p:nvPr>
        </p:nvSpPr>
        <p:spPr>
          <a:xfrm>
            <a:off x="1068415" y="5665137"/>
            <a:ext cx="6313801" cy="3061575"/>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2"/>
              </a:buClr>
              <a:buSzPts val="1800"/>
              <a:buFont typeface="Roboto"/>
              <a:buNone/>
            </a:pPr>
            <a:endParaRPr/>
          </a:p>
        </p:txBody>
      </p:sp>
      <p:pic>
        <p:nvPicPr>
          <p:cNvPr id="688" name="Google Shape;688;p6"/>
          <p:cNvPicPr preferRelativeResize="0">
            <a:picLocks noGrp="1"/>
          </p:cNvPicPr>
          <p:nvPr>
            <p:ph type="pic" idx="2"/>
          </p:nvPr>
        </p:nvPicPr>
        <p:blipFill rotWithShape="1">
          <a:blip r:embed="rId3">
            <a:alphaModFix/>
          </a:blip>
          <a:srcRect/>
          <a:stretch/>
        </p:blipFill>
        <p:spPr>
          <a:xfrm>
            <a:off x="8098970" y="-30895"/>
            <a:ext cx="10401301" cy="10285413"/>
          </a:xfrm>
          <a:prstGeom prst="rect">
            <a:avLst/>
          </a:prstGeom>
          <a:solidFill>
            <a:srgbClr val="A4B2B9"/>
          </a:solid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pic>
        <p:nvPicPr>
          <p:cNvPr id="693" name="Google Shape;693;p20"/>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a:stretch/>
        </p:blipFill>
        <p:spPr>
          <a:xfrm>
            <a:off x="7686888" y="2062788"/>
            <a:ext cx="2944800" cy="2686201"/>
          </a:xfrm>
          <a:prstGeom prst="rect">
            <a:avLst/>
          </a:prstGeom>
          <a:solidFill>
            <a:srgbClr val="A4B2B9"/>
          </a:solidFill>
          <a:ln>
            <a:noFill/>
          </a:ln>
        </p:spPr>
      </p:pic>
      <p:pic>
        <p:nvPicPr>
          <p:cNvPr id="694" name="Google Shape;694;p20"/>
          <p:cNvPicPr preferRelativeResize="0">
            <a:picLocks noGrp="1"/>
          </p:cNvPicPr>
          <p:nvPr>
            <p:ph type="pic" idx="3"/>
          </p:nvPr>
        </p:nvPicPr>
        <p:blipFill rotWithShape="1">
          <a:blip r:embed="rId4" cstate="print">
            <a:alphaModFix/>
            <a:extLst>
              <a:ext uri="{28A0092B-C50C-407E-A947-70E740481C1C}">
                <a14:useLocalDpi xmlns:a14="http://schemas.microsoft.com/office/drawing/2010/main"/>
              </a:ext>
            </a:extLst>
          </a:blip>
          <a:srcRect/>
          <a:stretch/>
        </p:blipFill>
        <p:spPr>
          <a:xfrm>
            <a:off x="9551253" y="6047354"/>
            <a:ext cx="4164900" cy="2406600"/>
          </a:xfrm>
          <a:prstGeom prst="rect">
            <a:avLst/>
          </a:prstGeom>
          <a:solidFill>
            <a:srgbClr val="A4B2B9"/>
          </a:solidFill>
          <a:ln>
            <a:noFill/>
          </a:ln>
        </p:spPr>
      </p:pic>
      <p:sp>
        <p:nvSpPr>
          <p:cNvPr id="695" name="Google Shape;695;p20"/>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696" name="Google Shape;696;p20"/>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6</a:t>
            </a:fld>
            <a:endParaRPr/>
          </a:p>
        </p:txBody>
      </p:sp>
      <p:pic>
        <p:nvPicPr>
          <p:cNvPr id="697" name="Google Shape;697;p20"/>
          <p:cNvPicPr preferRelativeResize="0">
            <a:picLocks noGrp="1"/>
          </p:cNvPicPr>
          <p:nvPr>
            <p:ph type="pic" idx="4"/>
          </p:nvPr>
        </p:nvPicPr>
        <p:blipFill rotWithShape="1">
          <a:blip r:embed="rId5">
            <a:alphaModFix/>
          </a:blip>
          <a:srcRect/>
          <a:stretch/>
        </p:blipFill>
        <p:spPr>
          <a:xfrm>
            <a:off x="2411825" y="2045025"/>
            <a:ext cx="2721725" cy="2721725"/>
          </a:xfrm>
          <a:prstGeom prst="rect">
            <a:avLst/>
          </a:prstGeom>
          <a:solidFill>
            <a:srgbClr val="A4B2B9"/>
          </a:solidFill>
          <a:ln>
            <a:noFill/>
          </a:ln>
        </p:spPr>
      </p:pic>
      <p:pic>
        <p:nvPicPr>
          <p:cNvPr id="698" name="Google Shape;698;p20"/>
          <p:cNvPicPr preferRelativeResize="0">
            <a:picLocks noGrp="1"/>
          </p:cNvPicPr>
          <p:nvPr>
            <p:ph type="pic" idx="5"/>
          </p:nvPr>
        </p:nvPicPr>
        <p:blipFill>
          <a:blip r:embed="rId6" cstate="print">
            <a:alphaModFix/>
            <a:extLst>
              <a:ext uri="{28A0092B-C50C-407E-A947-70E740481C1C}">
                <a14:useLocalDpi xmlns:a14="http://schemas.microsoft.com/office/drawing/2010/main"/>
              </a:ext>
            </a:extLst>
          </a:blip>
          <a:stretch>
            <a:fillRect/>
          </a:stretch>
        </p:blipFill>
        <p:spPr>
          <a:xfrm>
            <a:off x="13022098" y="2091125"/>
            <a:ext cx="2944860" cy="2944860"/>
          </a:xfrm>
          <a:prstGeom prst="rect">
            <a:avLst/>
          </a:prstGeom>
          <a:solidFill>
            <a:srgbClr val="A4B2B9"/>
          </a:solidFill>
        </p:spPr>
      </p:pic>
      <p:sp>
        <p:nvSpPr>
          <p:cNvPr id="699" name="Google Shape;699;p20"/>
          <p:cNvSpPr txBox="1">
            <a:spLocks noGrp="1"/>
          </p:cNvSpPr>
          <p:nvPr>
            <p:ph type="body" idx="1"/>
          </p:nvPr>
        </p:nvSpPr>
        <p:spPr>
          <a:xfrm>
            <a:off x="2173222" y="4396814"/>
            <a:ext cx="3301681" cy="660254"/>
          </a:xfrm>
          <a:prstGeom prst="rect">
            <a:avLst/>
          </a:prstGeom>
          <a:solidFill>
            <a:schemeClr val="dk2"/>
          </a:solid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2"/>
              </a:buClr>
              <a:buSzPts val="3200"/>
              <a:buFont typeface="Bebas Neue"/>
              <a:buNone/>
            </a:pPr>
            <a:r>
              <a:rPr lang="en-US"/>
              <a:t>Xiang Louis Li</a:t>
            </a:r>
            <a:endParaRPr/>
          </a:p>
        </p:txBody>
      </p:sp>
      <p:sp>
        <p:nvSpPr>
          <p:cNvPr id="700" name="Google Shape;700;p20"/>
          <p:cNvSpPr txBox="1">
            <a:spLocks noGrp="1"/>
          </p:cNvSpPr>
          <p:nvPr>
            <p:ph type="body" idx="6"/>
          </p:nvPr>
        </p:nvSpPr>
        <p:spPr>
          <a:xfrm>
            <a:off x="7499964" y="4396814"/>
            <a:ext cx="3301681" cy="660254"/>
          </a:xfrm>
          <a:prstGeom prst="rect">
            <a:avLst/>
          </a:prstGeom>
          <a:solidFill>
            <a:schemeClr val="dk2"/>
          </a:solid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2"/>
              </a:buClr>
              <a:buSzPts val="3200"/>
              <a:buFont typeface="Bebas Neue"/>
              <a:buNone/>
            </a:pPr>
            <a:r>
              <a:rPr lang="en-US"/>
              <a:t>Zhengming Li</a:t>
            </a:r>
            <a:endParaRPr/>
          </a:p>
        </p:txBody>
      </p:sp>
      <p:sp>
        <p:nvSpPr>
          <p:cNvPr id="701" name="Google Shape;701;p20"/>
          <p:cNvSpPr txBox="1">
            <a:spLocks noGrp="1"/>
          </p:cNvSpPr>
          <p:nvPr>
            <p:ph type="body" idx="7"/>
          </p:nvPr>
        </p:nvSpPr>
        <p:spPr>
          <a:xfrm>
            <a:off x="12843684" y="4396814"/>
            <a:ext cx="3301681" cy="660254"/>
          </a:xfrm>
          <a:prstGeom prst="rect">
            <a:avLst/>
          </a:prstGeom>
          <a:solidFill>
            <a:schemeClr val="dk2"/>
          </a:solid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2"/>
              </a:buClr>
              <a:buSzPts val="3200"/>
              <a:buFont typeface="Bebas Neue"/>
              <a:buNone/>
            </a:pPr>
            <a:r>
              <a:rPr lang="en-US"/>
              <a:t>Shiying Chen</a:t>
            </a:r>
            <a:endParaRPr/>
          </a:p>
        </p:txBody>
      </p:sp>
      <p:sp>
        <p:nvSpPr>
          <p:cNvPr id="702" name="Google Shape;702;p20"/>
          <p:cNvSpPr txBox="1">
            <a:spLocks noGrp="1"/>
          </p:cNvSpPr>
          <p:nvPr>
            <p:ph type="title"/>
          </p:nvPr>
        </p:nvSpPr>
        <p:spPr>
          <a:xfrm>
            <a:off x="2411837" y="404856"/>
            <a:ext cx="13464326" cy="1640168"/>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9600"/>
              <a:buFont typeface="Bebas Neue"/>
              <a:buNone/>
            </a:pPr>
            <a:r>
              <a:rPr lang="en-US" sz="8000">
                <a:latin typeface="Microsoft YaHei"/>
                <a:ea typeface="Microsoft YaHei"/>
                <a:cs typeface="Microsoft YaHei"/>
                <a:sym typeface="Microsoft YaHei"/>
              </a:rPr>
              <a:t>OUR </a:t>
            </a:r>
            <a:r>
              <a:rPr lang="en-US" sz="8000">
                <a:solidFill>
                  <a:schemeClr val="accent2"/>
                </a:solidFill>
                <a:latin typeface="Microsoft YaHei"/>
                <a:ea typeface="Microsoft YaHei"/>
                <a:cs typeface="Microsoft YaHei"/>
                <a:sym typeface="Microsoft YaHei"/>
              </a:rPr>
              <a:t>MEMBERS</a:t>
            </a:r>
            <a:endParaRPr sz="8000">
              <a:latin typeface="Microsoft YaHei"/>
              <a:ea typeface="Microsoft YaHei"/>
              <a:cs typeface="Microsoft YaHei"/>
              <a:sym typeface="Microsoft YaHei"/>
            </a:endParaRPr>
          </a:p>
        </p:txBody>
      </p:sp>
      <p:pic>
        <p:nvPicPr>
          <p:cNvPr id="703" name="Google Shape;703;p20"/>
          <p:cNvPicPr preferRelativeResize="0">
            <a:picLocks noGrp="1"/>
          </p:cNvPicPr>
          <p:nvPr>
            <p:ph type="pic" idx="8"/>
          </p:nvPr>
        </p:nvPicPr>
        <p:blipFill>
          <a:blip r:embed="rId7" cstate="print">
            <a:alphaModFix/>
            <a:extLst>
              <a:ext uri="{28A0092B-C50C-407E-A947-70E740481C1C}">
                <a14:useLocalDpi xmlns:a14="http://schemas.microsoft.com/office/drawing/2010/main"/>
              </a:ext>
            </a:extLst>
          </a:blip>
          <a:stretch>
            <a:fillRect/>
          </a:stretch>
        </p:blipFill>
        <p:spPr>
          <a:xfrm>
            <a:off x="4687514" y="5793500"/>
            <a:ext cx="2821775" cy="2821775"/>
          </a:xfrm>
          <a:prstGeom prst="rect">
            <a:avLst/>
          </a:prstGeom>
          <a:solidFill>
            <a:srgbClr val="A4B2B9"/>
          </a:solidFill>
        </p:spPr>
      </p:pic>
      <p:sp>
        <p:nvSpPr>
          <p:cNvPr id="704" name="Google Shape;704;p20"/>
          <p:cNvSpPr txBox="1">
            <a:spLocks noGrp="1"/>
          </p:cNvSpPr>
          <p:nvPr>
            <p:ph type="body" idx="13"/>
          </p:nvPr>
        </p:nvSpPr>
        <p:spPr>
          <a:xfrm>
            <a:off x="4447565" y="8123803"/>
            <a:ext cx="3301681" cy="660254"/>
          </a:xfrm>
          <a:prstGeom prst="rect">
            <a:avLst/>
          </a:prstGeom>
          <a:solidFill>
            <a:schemeClr val="dk2"/>
          </a:solid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2"/>
              </a:buClr>
              <a:buSzPts val="3200"/>
              <a:buFont typeface="Bebas Neue"/>
              <a:buNone/>
            </a:pPr>
            <a:r>
              <a:rPr lang="en-US"/>
              <a:t>Xin Xu</a:t>
            </a:r>
            <a:endParaRPr/>
          </a:p>
        </p:txBody>
      </p:sp>
      <p:sp>
        <p:nvSpPr>
          <p:cNvPr id="705" name="Google Shape;705;p20"/>
          <p:cNvSpPr txBox="1">
            <a:spLocks noGrp="1"/>
          </p:cNvSpPr>
          <p:nvPr>
            <p:ph type="body" idx="14"/>
          </p:nvPr>
        </p:nvSpPr>
        <p:spPr>
          <a:xfrm>
            <a:off x="10023590" y="8123803"/>
            <a:ext cx="3301681" cy="660254"/>
          </a:xfrm>
          <a:prstGeom prst="rect">
            <a:avLst/>
          </a:prstGeom>
          <a:solidFill>
            <a:schemeClr val="dk2"/>
          </a:solid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2"/>
              </a:buClr>
              <a:buSzPts val="3200"/>
              <a:buFont typeface="Bebas Neue"/>
              <a:buNone/>
            </a:pPr>
            <a:r>
              <a:rPr lang="en-US"/>
              <a:t>Yunqing Ma</a:t>
            </a:r>
            <a:endParaRPr/>
          </a:p>
        </p:txBody>
      </p:sp>
      <p:sp>
        <p:nvSpPr>
          <p:cNvPr id="706" name="Google Shape;706;p20"/>
          <p:cNvSpPr txBox="1">
            <a:spLocks noGrp="1"/>
          </p:cNvSpPr>
          <p:nvPr>
            <p:ph type="body" idx="16"/>
          </p:nvPr>
        </p:nvSpPr>
        <p:spPr>
          <a:xfrm>
            <a:off x="1549719" y="5082108"/>
            <a:ext cx="4548687" cy="513008"/>
          </a:xfrm>
          <a:prstGeom prst="rect">
            <a:avLst/>
          </a:prstGeom>
          <a:noFill/>
          <a:ln>
            <a:noFill/>
          </a:ln>
        </p:spPr>
        <p:txBody>
          <a:bodyPr spcFirstLastPara="1" wrap="square" lIns="91425" tIns="45700" rIns="91425" bIns="45700" anchor="t" anchorCtr="0">
            <a:normAutofit/>
          </a:bodyPr>
          <a:lstStyle/>
          <a:p>
            <a:pPr marL="0" lvl="0" indent="0" algn="ctr" rtl="0">
              <a:lnSpc>
                <a:spcPct val="130000"/>
              </a:lnSpc>
              <a:spcBef>
                <a:spcPts val="0"/>
              </a:spcBef>
              <a:spcAft>
                <a:spcPts val="0"/>
              </a:spcAft>
              <a:buClr>
                <a:schemeClr val="dk2"/>
              </a:buClr>
              <a:buSzPts val="1800"/>
              <a:buFont typeface="Roboto"/>
              <a:buNone/>
            </a:pPr>
            <a:r>
              <a:rPr lang="en-US"/>
              <a:t>Full Stack &amp; DB</a:t>
            </a:r>
            <a:endParaRPr/>
          </a:p>
        </p:txBody>
      </p:sp>
      <p:sp>
        <p:nvSpPr>
          <p:cNvPr id="707" name="Google Shape;707;p20"/>
          <p:cNvSpPr txBox="1">
            <a:spLocks noGrp="1"/>
          </p:cNvSpPr>
          <p:nvPr>
            <p:ph type="body" idx="17"/>
          </p:nvPr>
        </p:nvSpPr>
        <p:spPr>
          <a:xfrm>
            <a:off x="6876461" y="5082108"/>
            <a:ext cx="4548687" cy="513008"/>
          </a:xfrm>
          <a:prstGeom prst="rect">
            <a:avLst/>
          </a:prstGeom>
          <a:noFill/>
          <a:ln>
            <a:noFill/>
          </a:ln>
        </p:spPr>
        <p:txBody>
          <a:bodyPr spcFirstLastPara="1" wrap="square" lIns="91425" tIns="45700" rIns="91425" bIns="45700" anchor="t" anchorCtr="0">
            <a:normAutofit/>
          </a:bodyPr>
          <a:lstStyle/>
          <a:p>
            <a:pPr marL="0" lvl="0" indent="0" algn="ctr" rtl="0">
              <a:lnSpc>
                <a:spcPct val="130000"/>
              </a:lnSpc>
              <a:spcBef>
                <a:spcPts val="0"/>
              </a:spcBef>
              <a:spcAft>
                <a:spcPts val="0"/>
              </a:spcAft>
              <a:buClr>
                <a:schemeClr val="dk2"/>
              </a:buClr>
              <a:buSzPts val="1800"/>
              <a:buFont typeface="Roboto"/>
              <a:buNone/>
            </a:pPr>
            <a:r>
              <a:rPr lang="en-US"/>
              <a:t>Frontend</a:t>
            </a:r>
            <a:endParaRPr/>
          </a:p>
        </p:txBody>
      </p:sp>
      <p:sp>
        <p:nvSpPr>
          <p:cNvPr id="708" name="Google Shape;708;p20"/>
          <p:cNvSpPr txBox="1">
            <a:spLocks noGrp="1"/>
          </p:cNvSpPr>
          <p:nvPr>
            <p:ph type="body" idx="18"/>
          </p:nvPr>
        </p:nvSpPr>
        <p:spPr>
          <a:xfrm>
            <a:off x="12220181" y="5082108"/>
            <a:ext cx="4548687" cy="513008"/>
          </a:xfrm>
          <a:prstGeom prst="rect">
            <a:avLst/>
          </a:prstGeom>
          <a:noFill/>
          <a:ln>
            <a:noFill/>
          </a:ln>
        </p:spPr>
        <p:txBody>
          <a:bodyPr spcFirstLastPara="1" wrap="square" lIns="91425" tIns="45700" rIns="91425" bIns="45700" anchor="t" anchorCtr="0">
            <a:normAutofit/>
          </a:bodyPr>
          <a:lstStyle/>
          <a:p>
            <a:pPr marL="0" lvl="0" indent="0" algn="ctr" rtl="0">
              <a:lnSpc>
                <a:spcPct val="130000"/>
              </a:lnSpc>
              <a:spcBef>
                <a:spcPts val="0"/>
              </a:spcBef>
              <a:spcAft>
                <a:spcPts val="0"/>
              </a:spcAft>
              <a:buClr>
                <a:schemeClr val="dk2"/>
              </a:buClr>
              <a:buSzPts val="1800"/>
              <a:buFont typeface="Roboto"/>
              <a:buNone/>
            </a:pPr>
            <a:r>
              <a:rPr lang="en-US"/>
              <a:t>Frontend</a:t>
            </a:r>
            <a:endParaRPr/>
          </a:p>
        </p:txBody>
      </p:sp>
      <p:sp>
        <p:nvSpPr>
          <p:cNvPr id="709" name="Google Shape;709;p20"/>
          <p:cNvSpPr txBox="1">
            <a:spLocks noGrp="1"/>
          </p:cNvSpPr>
          <p:nvPr>
            <p:ph type="body" idx="19"/>
          </p:nvPr>
        </p:nvSpPr>
        <p:spPr>
          <a:xfrm>
            <a:off x="3824061" y="8813659"/>
            <a:ext cx="4548687" cy="513008"/>
          </a:xfrm>
          <a:prstGeom prst="rect">
            <a:avLst/>
          </a:prstGeom>
          <a:noFill/>
          <a:ln>
            <a:noFill/>
          </a:ln>
        </p:spPr>
        <p:txBody>
          <a:bodyPr spcFirstLastPara="1" wrap="square" lIns="91425" tIns="45700" rIns="91425" bIns="45700" anchor="t" anchorCtr="0">
            <a:normAutofit/>
          </a:bodyPr>
          <a:lstStyle/>
          <a:p>
            <a:pPr marL="0" lvl="0" indent="0" algn="ctr" rtl="0">
              <a:lnSpc>
                <a:spcPct val="130000"/>
              </a:lnSpc>
              <a:spcBef>
                <a:spcPts val="0"/>
              </a:spcBef>
              <a:spcAft>
                <a:spcPts val="0"/>
              </a:spcAft>
              <a:buClr>
                <a:schemeClr val="dk2"/>
              </a:buClr>
              <a:buSzPts val="1800"/>
              <a:buFont typeface="Roboto"/>
              <a:buNone/>
            </a:pPr>
            <a:r>
              <a:rPr lang="en-US"/>
              <a:t>Backend</a:t>
            </a:r>
            <a:endParaRPr/>
          </a:p>
        </p:txBody>
      </p:sp>
      <p:sp>
        <p:nvSpPr>
          <p:cNvPr id="710" name="Google Shape;710;p20"/>
          <p:cNvSpPr txBox="1">
            <a:spLocks noGrp="1"/>
          </p:cNvSpPr>
          <p:nvPr>
            <p:ph type="body" idx="20"/>
          </p:nvPr>
        </p:nvSpPr>
        <p:spPr>
          <a:xfrm>
            <a:off x="9167590" y="8813659"/>
            <a:ext cx="4548687" cy="513008"/>
          </a:xfrm>
          <a:prstGeom prst="rect">
            <a:avLst/>
          </a:prstGeom>
          <a:noFill/>
          <a:ln>
            <a:noFill/>
          </a:ln>
        </p:spPr>
        <p:txBody>
          <a:bodyPr spcFirstLastPara="1" wrap="square" lIns="91425" tIns="45700" rIns="91425" bIns="45700" anchor="t" anchorCtr="0">
            <a:normAutofit/>
          </a:bodyPr>
          <a:lstStyle/>
          <a:p>
            <a:pPr marL="0" lvl="0" indent="0" algn="ctr" rtl="0">
              <a:lnSpc>
                <a:spcPct val="130000"/>
              </a:lnSpc>
              <a:spcBef>
                <a:spcPts val="0"/>
              </a:spcBef>
              <a:spcAft>
                <a:spcPts val="0"/>
              </a:spcAft>
              <a:buClr>
                <a:schemeClr val="dk2"/>
              </a:buClr>
              <a:buSzPts val="1800"/>
              <a:buFont typeface="Roboto"/>
              <a:buNone/>
            </a:pPr>
            <a:r>
              <a:rPr lang="en-US"/>
              <a:t>Backend</a:t>
            </a:r>
            <a:endParaRPr/>
          </a:p>
        </p:txBody>
      </p:sp>
    </p:spTree>
  </p:cSld>
  <p:clrMapOvr>
    <a:masterClrMapping/>
  </p:clrMapOvr>
  <mc:AlternateContent xmlns:mc="http://schemas.openxmlformats.org/markup-compatibility/2006" xmlns:p14="http://schemas.microsoft.com/office/powerpoint/2010/main">
    <mc:Choice Requires="p14">
      <p:transition spd="slow" p14:dur="900" advTm="12187">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10"/>
          <p:cNvSpPr txBox="1">
            <a:spLocks noGrp="1"/>
          </p:cNvSpPr>
          <p:nvPr>
            <p:ph type="body" idx="1"/>
          </p:nvPr>
        </p:nvSpPr>
        <p:spPr>
          <a:xfrm>
            <a:off x="1030209" y="7450984"/>
            <a:ext cx="8374743" cy="839108"/>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85989F"/>
              </a:buClr>
              <a:buSzPts val="4400"/>
              <a:buFont typeface="Bebas Neue"/>
              <a:buNone/>
            </a:pPr>
            <a:r>
              <a:rPr lang="en-US"/>
              <a:t>SECTION 2</a:t>
            </a:r>
            <a:endParaRPr/>
          </a:p>
        </p:txBody>
      </p:sp>
      <p:sp>
        <p:nvSpPr>
          <p:cNvPr id="716" name="Google Shape;716;p10"/>
          <p:cNvSpPr txBox="1">
            <a:spLocks noGrp="1"/>
          </p:cNvSpPr>
          <p:nvPr>
            <p:ph type="title"/>
          </p:nvPr>
        </p:nvSpPr>
        <p:spPr>
          <a:xfrm>
            <a:off x="1030208" y="8290092"/>
            <a:ext cx="8374743" cy="1432843"/>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Clr>
                <a:schemeClr val="lt1"/>
              </a:buClr>
              <a:buSzPts val="9600"/>
              <a:buFont typeface="Bebas Neue"/>
              <a:buNone/>
            </a:pPr>
            <a:r>
              <a:rPr lang="en-US" sz="6000">
                <a:latin typeface="Microsoft YaHei"/>
                <a:ea typeface="Microsoft YaHei"/>
                <a:cs typeface="Microsoft YaHei"/>
                <a:sym typeface="Microsoft YaHei"/>
              </a:rPr>
              <a:t>WHAT WE USE!</a:t>
            </a:r>
            <a:endParaRPr sz="6000">
              <a:latin typeface="Microsoft YaHei"/>
              <a:ea typeface="Microsoft YaHei"/>
              <a:cs typeface="Microsoft YaHei"/>
              <a:sym typeface="Microsoft YaHei"/>
            </a:endParaRPr>
          </a:p>
        </p:txBody>
      </p:sp>
      <p:pic>
        <p:nvPicPr>
          <p:cNvPr id="717" name="Google Shape;717;p10"/>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a:stretch/>
        </p:blipFill>
        <p:spPr>
          <a:xfrm>
            <a:off x="7957457" y="0"/>
            <a:ext cx="11277600" cy="10285413"/>
          </a:xfrm>
          <a:prstGeom prst="rect">
            <a:avLst/>
          </a:prstGeom>
          <a:solidFill>
            <a:srgbClr val="758F97"/>
          </a:solidFill>
          <a:ln>
            <a:noFill/>
          </a:ln>
        </p:spPr>
      </p:pic>
    </p:spTree>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pic>
        <p:nvPicPr>
          <p:cNvPr id="722" name="Google Shape;722;g105bf78bf19_0_14"/>
          <p:cNvPicPr preferRelativeResize="0">
            <a:picLocks noGrp="1"/>
          </p:cNvPicPr>
          <p:nvPr>
            <p:ph type="pic" idx="2"/>
          </p:nvPr>
        </p:nvPicPr>
        <p:blipFill rotWithShape="1">
          <a:blip r:embed="rId3" cstate="print">
            <a:alphaModFix/>
            <a:extLst>
              <a:ext uri="{28A0092B-C50C-407E-A947-70E740481C1C}">
                <a14:useLocalDpi xmlns:a14="http://schemas.microsoft.com/office/drawing/2010/main"/>
              </a:ext>
            </a:extLst>
          </a:blip>
          <a:srcRect/>
          <a:stretch/>
        </p:blipFill>
        <p:spPr>
          <a:xfrm>
            <a:off x="7015163" y="356809"/>
            <a:ext cx="10887000" cy="9571800"/>
          </a:xfrm>
          <a:prstGeom prst="rect">
            <a:avLst/>
          </a:prstGeom>
          <a:solidFill>
            <a:srgbClr val="A4B2B9"/>
          </a:solidFill>
          <a:ln>
            <a:noFill/>
          </a:ln>
        </p:spPr>
      </p:pic>
      <p:sp>
        <p:nvSpPr>
          <p:cNvPr id="723" name="Google Shape;723;g105bf78bf19_0_14"/>
          <p:cNvSpPr txBox="1">
            <a:spLocks noGrp="1"/>
          </p:cNvSpPr>
          <p:nvPr>
            <p:ph type="title"/>
          </p:nvPr>
        </p:nvSpPr>
        <p:spPr>
          <a:xfrm>
            <a:off x="729923" y="356809"/>
            <a:ext cx="8171100" cy="3792600"/>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Clr>
                <a:schemeClr val="dk1"/>
              </a:buClr>
              <a:buSzPts val="9600"/>
              <a:buFont typeface="Bebas Neue"/>
              <a:buNone/>
            </a:pPr>
            <a:r>
              <a:rPr lang="en-US" sz="8000">
                <a:solidFill>
                  <a:schemeClr val="accent2"/>
                </a:solidFill>
                <a:latin typeface="Microsoft YaHei"/>
                <a:ea typeface="Microsoft YaHei"/>
                <a:cs typeface="Microsoft YaHei"/>
                <a:sym typeface="Microsoft YaHei"/>
              </a:rPr>
              <a:t>Project Organization</a:t>
            </a:r>
            <a:endParaRPr sz="8000">
              <a:latin typeface="Microsoft YaHei"/>
              <a:ea typeface="Microsoft YaHei"/>
              <a:cs typeface="Microsoft YaHei"/>
              <a:sym typeface="Microsoft YaHei"/>
            </a:endParaRPr>
          </a:p>
        </p:txBody>
      </p:sp>
      <p:sp>
        <p:nvSpPr>
          <p:cNvPr id="724" name="Google Shape;724;g105bf78bf19_0_14"/>
          <p:cNvSpPr txBox="1">
            <a:spLocks noGrp="1"/>
          </p:cNvSpPr>
          <p:nvPr>
            <p:ph type="body" idx="1"/>
          </p:nvPr>
        </p:nvSpPr>
        <p:spPr>
          <a:xfrm>
            <a:off x="922800" y="2618549"/>
            <a:ext cx="5889600" cy="6614700"/>
          </a:xfrm>
          <a:prstGeom prst="rect">
            <a:avLst/>
          </a:prstGeom>
          <a:noFill/>
          <a:ln>
            <a:noFill/>
          </a:ln>
        </p:spPr>
        <p:txBody>
          <a:bodyPr spcFirstLastPara="1" wrap="square" lIns="91425" tIns="45700" rIns="91425" bIns="45700" anchor="t" anchorCtr="0">
            <a:normAutofit/>
          </a:bodyPr>
          <a:lstStyle/>
          <a:p>
            <a:pPr marL="285750" lvl="0" indent="-285750" algn="l" rtl="0">
              <a:lnSpc>
                <a:spcPct val="130000"/>
              </a:lnSpc>
              <a:spcBef>
                <a:spcPts val="0"/>
              </a:spcBef>
              <a:spcAft>
                <a:spcPts val="0"/>
              </a:spcAft>
              <a:buClr>
                <a:schemeClr val="dk2"/>
              </a:buClr>
              <a:buSzPts val="1800"/>
              <a:buFont typeface="Noto Sans Symbols"/>
              <a:buChar char="■"/>
            </a:pPr>
            <a:r>
              <a:rPr lang="en-US" sz="2000">
                <a:latin typeface="Microsoft YaHei"/>
                <a:ea typeface="Microsoft YaHei"/>
                <a:cs typeface="Microsoft YaHei"/>
                <a:sym typeface="Microsoft YaHei"/>
              </a:rPr>
              <a:t>Isolate calculation and storage:</a:t>
            </a:r>
            <a:endParaRPr/>
          </a:p>
          <a:p>
            <a:pPr marL="0" lvl="0" indent="0" algn="l" rtl="0">
              <a:lnSpc>
                <a:spcPct val="130000"/>
              </a:lnSpc>
              <a:spcBef>
                <a:spcPts val="0"/>
              </a:spcBef>
              <a:spcAft>
                <a:spcPts val="0"/>
              </a:spcAft>
              <a:buClr>
                <a:schemeClr val="dk2"/>
              </a:buClr>
              <a:buSzPts val="1800"/>
              <a:buNone/>
            </a:pPr>
            <a:r>
              <a:rPr lang="en-US" sz="2000">
                <a:latin typeface="Microsoft YaHei"/>
                <a:ea typeface="Microsoft YaHei"/>
                <a:cs typeface="Microsoft YaHei"/>
                <a:sym typeface="Microsoft YaHei"/>
              </a:rPr>
              <a:t>             For more stable purpose.</a:t>
            </a:r>
            <a:endParaRPr sz="2000">
              <a:latin typeface="Microsoft YaHei"/>
              <a:ea typeface="Microsoft YaHei"/>
              <a:cs typeface="Microsoft YaHei"/>
              <a:sym typeface="Microsoft YaHei"/>
            </a:endParaRPr>
          </a:p>
          <a:p>
            <a:pPr marL="0" lvl="0" indent="0" algn="l" rtl="0">
              <a:lnSpc>
                <a:spcPct val="130000"/>
              </a:lnSpc>
              <a:spcBef>
                <a:spcPts val="0"/>
              </a:spcBef>
              <a:spcAft>
                <a:spcPts val="0"/>
              </a:spcAft>
              <a:buClr>
                <a:schemeClr val="dk2"/>
              </a:buClr>
              <a:buSzPts val="1800"/>
              <a:buNone/>
            </a:pPr>
            <a:endParaRPr sz="2000">
              <a:latin typeface="Microsoft YaHei"/>
              <a:ea typeface="Microsoft YaHei"/>
              <a:cs typeface="Microsoft YaHei"/>
              <a:sym typeface="Microsoft YaHei"/>
            </a:endParaRPr>
          </a:p>
          <a:p>
            <a:pPr marL="285750" lvl="0" indent="-285750" algn="l" rtl="0">
              <a:spcBef>
                <a:spcPts val="0"/>
              </a:spcBef>
              <a:spcAft>
                <a:spcPts val="0"/>
              </a:spcAft>
              <a:buSzPts val="1800"/>
              <a:buChar char="■"/>
            </a:pPr>
            <a:r>
              <a:rPr lang="en-US" sz="2000">
                <a:latin typeface="Microsoft YaHei"/>
                <a:ea typeface="Microsoft YaHei"/>
                <a:cs typeface="Microsoft YaHei"/>
                <a:sym typeface="Microsoft YaHei"/>
              </a:rPr>
              <a:t>Docker included</a:t>
            </a:r>
            <a:endParaRPr/>
          </a:p>
          <a:p>
            <a:pPr marL="0" lvl="0" indent="0" algn="l" rtl="0">
              <a:spcBef>
                <a:spcPts val="0"/>
              </a:spcBef>
              <a:spcAft>
                <a:spcPts val="0"/>
              </a:spcAft>
              <a:buClr>
                <a:schemeClr val="dk2"/>
              </a:buClr>
              <a:buSzPts val="1800"/>
              <a:buNone/>
            </a:pPr>
            <a:r>
              <a:rPr lang="en-US" sz="2000">
                <a:latin typeface="Microsoft YaHei"/>
                <a:ea typeface="Microsoft YaHei"/>
                <a:cs typeface="Microsoft YaHei"/>
                <a:sym typeface="Microsoft YaHei"/>
              </a:rPr>
              <a:t>             Cross platform, easy migration.</a:t>
            </a:r>
            <a:endParaRPr sz="2000">
              <a:latin typeface="Microsoft YaHei"/>
              <a:ea typeface="Microsoft YaHei"/>
              <a:cs typeface="Microsoft YaHei"/>
              <a:sym typeface="Microsoft YaHei"/>
            </a:endParaRPr>
          </a:p>
          <a:p>
            <a:pPr marL="0" lvl="0" indent="0" algn="l" rtl="0">
              <a:spcBef>
                <a:spcPts val="0"/>
              </a:spcBef>
              <a:spcAft>
                <a:spcPts val="0"/>
              </a:spcAft>
              <a:buClr>
                <a:schemeClr val="dk2"/>
              </a:buClr>
              <a:buSzPts val="1800"/>
              <a:buNone/>
            </a:pPr>
            <a:endParaRPr sz="2000">
              <a:latin typeface="Microsoft YaHei"/>
              <a:ea typeface="Microsoft YaHei"/>
              <a:cs typeface="Microsoft YaHei"/>
              <a:sym typeface="Microsoft YaHei"/>
            </a:endParaRPr>
          </a:p>
          <a:p>
            <a:pPr marL="285750" lvl="0" indent="-285750" algn="l" rtl="0">
              <a:spcBef>
                <a:spcPts val="0"/>
              </a:spcBef>
              <a:spcAft>
                <a:spcPts val="0"/>
              </a:spcAft>
              <a:buSzPts val="1800"/>
              <a:buChar char="■"/>
            </a:pPr>
            <a:r>
              <a:rPr lang="en-US" sz="2000">
                <a:latin typeface="Microsoft YaHei"/>
                <a:ea typeface="Microsoft YaHei"/>
                <a:cs typeface="Microsoft YaHei"/>
                <a:sym typeface="Microsoft YaHei"/>
              </a:rPr>
              <a:t>Swarm included (not shown on the graph)</a:t>
            </a:r>
            <a:endParaRPr/>
          </a:p>
          <a:p>
            <a:pPr marL="0" lvl="0" indent="0" algn="l" rtl="0">
              <a:spcBef>
                <a:spcPts val="0"/>
              </a:spcBef>
              <a:spcAft>
                <a:spcPts val="0"/>
              </a:spcAft>
              <a:buClr>
                <a:schemeClr val="dk2"/>
              </a:buClr>
              <a:buSzPts val="1800"/>
              <a:buNone/>
            </a:pPr>
            <a:r>
              <a:rPr lang="en-US" sz="2000">
                <a:latin typeface="Microsoft YaHei"/>
                <a:ea typeface="Microsoft YaHei"/>
                <a:cs typeface="Microsoft YaHei"/>
                <a:sym typeface="Microsoft YaHei"/>
              </a:rPr>
              <a:t>             rubostic.</a:t>
            </a:r>
            <a:endParaRPr sz="2000">
              <a:latin typeface="Microsoft YaHei"/>
              <a:ea typeface="Microsoft YaHei"/>
              <a:cs typeface="Microsoft YaHei"/>
              <a:sym typeface="Microsoft YaHei"/>
            </a:endParaRPr>
          </a:p>
          <a:p>
            <a:pPr marL="0" lvl="0" indent="0" algn="l" rtl="0">
              <a:spcBef>
                <a:spcPts val="0"/>
              </a:spcBef>
              <a:spcAft>
                <a:spcPts val="0"/>
              </a:spcAft>
              <a:buClr>
                <a:schemeClr val="dk2"/>
              </a:buClr>
              <a:buSzPts val="1800"/>
              <a:buNone/>
            </a:pPr>
            <a:endParaRPr sz="2000">
              <a:latin typeface="Microsoft YaHei"/>
              <a:ea typeface="Microsoft YaHei"/>
              <a:cs typeface="Microsoft YaHei"/>
              <a:sym typeface="Microsoft YaHei"/>
            </a:endParaRPr>
          </a:p>
          <a:p>
            <a:pPr marL="285750" lvl="0" indent="-285750" algn="l" rtl="0">
              <a:spcBef>
                <a:spcPts val="0"/>
              </a:spcBef>
              <a:spcAft>
                <a:spcPts val="0"/>
              </a:spcAft>
              <a:buSzPts val="1800"/>
              <a:buChar char="■"/>
            </a:pPr>
            <a:r>
              <a:rPr lang="en-US" sz="2000">
                <a:latin typeface="Microsoft YaHei"/>
                <a:ea typeface="Microsoft YaHei"/>
                <a:cs typeface="Microsoft YaHei"/>
                <a:sym typeface="Microsoft YaHei"/>
              </a:rPr>
              <a:t>Apache Madlib included</a:t>
            </a:r>
            <a:endParaRPr/>
          </a:p>
          <a:p>
            <a:pPr marL="0" lvl="0" indent="0" algn="l" rtl="0">
              <a:spcBef>
                <a:spcPts val="0"/>
              </a:spcBef>
              <a:spcAft>
                <a:spcPts val="0"/>
              </a:spcAft>
              <a:buClr>
                <a:schemeClr val="dk2"/>
              </a:buClr>
              <a:buSzPts val="1800"/>
              <a:buNone/>
            </a:pPr>
            <a:r>
              <a:rPr lang="en-US" sz="2000">
                <a:latin typeface="Microsoft YaHei"/>
                <a:ea typeface="Microsoft YaHei"/>
                <a:cs typeface="Microsoft YaHei"/>
                <a:sym typeface="Microsoft YaHei"/>
              </a:rPr>
              <a:t>             For AI Engine, not on the first version.</a:t>
            </a:r>
            <a:endParaRPr sz="2000">
              <a:latin typeface="Microsoft YaHei"/>
              <a:ea typeface="Microsoft YaHei"/>
              <a:cs typeface="Microsoft YaHei"/>
              <a:sym typeface="Microsoft YaHei"/>
            </a:endParaRPr>
          </a:p>
          <a:p>
            <a:pPr marL="0" lvl="0" indent="0" algn="l" rtl="0">
              <a:spcBef>
                <a:spcPts val="0"/>
              </a:spcBef>
              <a:spcAft>
                <a:spcPts val="0"/>
              </a:spcAft>
              <a:buClr>
                <a:schemeClr val="dk2"/>
              </a:buClr>
              <a:buSzPts val="1800"/>
              <a:buNone/>
            </a:pPr>
            <a:endParaRPr sz="2000">
              <a:latin typeface="Microsoft YaHei"/>
              <a:ea typeface="Microsoft YaHei"/>
              <a:cs typeface="Microsoft YaHei"/>
              <a:sym typeface="Microsoft YaHei"/>
            </a:endParaRPr>
          </a:p>
          <a:p>
            <a:pPr marL="285750" lvl="0" indent="-285750" algn="l" rtl="0">
              <a:spcBef>
                <a:spcPts val="0"/>
              </a:spcBef>
              <a:spcAft>
                <a:spcPts val="0"/>
              </a:spcAft>
              <a:buSzPts val="1800"/>
              <a:buChar char="■"/>
            </a:pPr>
            <a:r>
              <a:rPr lang="en-US" sz="2000">
                <a:latin typeface="Microsoft YaHei"/>
                <a:ea typeface="Microsoft YaHei"/>
                <a:cs typeface="Microsoft YaHei"/>
                <a:sym typeface="Microsoft YaHei"/>
              </a:rPr>
              <a:t>Change DB to Greenplum</a:t>
            </a:r>
            <a:endParaRPr/>
          </a:p>
          <a:p>
            <a:pPr marL="0" lvl="0" indent="0" algn="l" rtl="0">
              <a:spcBef>
                <a:spcPts val="0"/>
              </a:spcBef>
              <a:spcAft>
                <a:spcPts val="0"/>
              </a:spcAft>
              <a:buClr>
                <a:schemeClr val="dk2"/>
              </a:buClr>
              <a:buSzPts val="1800"/>
              <a:buNone/>
            </a:pPr>
            <a:r>
              <a:rPr lang="en-US" sz="2000">
                <a:latin typeface="Microsoft YaHei"/>
                <a:ea typeface="Microsoft YaHei"/>
                <a:cs typeface="Microsoft YaHei"/>
                <a:sym typeface="Microsoft YaHei"/>
              </a:rPr>
              <a:t>             Further consideration for real usage.</a:t>
            </a:r>
            <a:endParaRPr sz="2000">
              <a:latin typeface="Microsoft YaHei"/>
              <a:ea typeface="Microsoft YaHei"/>
              <a:cs typeface="Microsoft YaHei"/>
              <a:sym typeface="Microsoft YaHei"/>
            </a:endParaRPr>
          </a:p>
          <a:p>
            <a:pPr marL="0" lvl="0" indent="0" algn="l" rtl="0">
              <a:lnSpc>
                <a:spcPct val="130000"/>
              </a:lnSpc>
              <a:spcBef>
                <a:spcPts val="0"/>
              </a:spcBef>
              <a:spcAft>
                <a:spcPts val="0"/>
              </a:spcAft>
              <a:buClr>
                <a:schemeClr val="dk2"/>
              </a:buClr>
              <a:buSzPts val="1800"/>
              <a:buNone/>
            </a:pPr>
            <a:endParaRPr sz="2000">
              <a:latin typeface="Microsoft YaHei"/>
              <a:ea typeface="Microsoft YaHei"/>
              <a:cs typeface="Microsoft YaHei"/>
              <a:sym typeface="Microsoft YaHei"/>
            </a:endParaRPr>
          </a:p>
          <a:p>
            <a:pPr marL="0" lvl="0" indent="0" algn="l" rtl="0">
              <a:lnSpc>
                <a:spcPct val="130000"/>
              </a:lnSpc>
              <a:spcBef>
                <a:spcPts val="0"/>
              </a:spcBef>
              <a:spcAft>
                <a:spcPts val="0"/>
              </a:spcAft>
              <a:buClr>
                <a:schemeClr val="dk2"/>
              </a:buClr>
              <a:buSzPts val="1800"/>
              <a:buNone/>
            </a:pPr>
            <a:endParaRPr sz="2000">
              <a:latin typeface="Microsoft YaHei"/>
              <a:ea typeface="Microsoft YaHei"/>
              <a:cs typeface="Microsoft YaHei"/>
              <a:sym typeface="Microsoft YaHei"/>
            </a:endParaRPr>
          </a:p>
          <a:p>
            <a:pPr marL="0" lvl="0" indent="0" algn="l" rtl="0">
              <a:lnSpc>
                <a:spcPct val="130000"/>
              </a:lnSpc>
              <a:spcBef>
                <a:spcPts val="1200"/>
              </a:spcBef>
              <a:spcAft>
                <a:spcPts val="0"/>
              </a:spcAft>
              <a:buClr>
                <a:schemeClr val="dk2"/>
              </a:buClr>
              <a:buSzPts val="1800"/>
              <a:buNone/>
            </a:pP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52"/>
          <p:cNvSpPr txBox="1">
            <a:spLocks noGrp="1"/>
          </p:cNvSpPr>
          <p:nvPr>
            <p:ph type="ftr" idx="11"/>
          </p:nvPr>
        </p:nvSpPr>
        <p:spPr>
          <a:xfrm>
            <a:off x="11005734" y="9608211"/>
            <a:ext cx="6172200" cy="547603"/>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400"/>
              <a:buNone/>
            </a:pPr>
            <a:r>
              <a:rPr lang="en-US"/>
              <a:t>Future Tech Corp CSE 3901</a:t>
            </a:r>
            <a:endParaRPr/>
          </a:p>
        </p:txBody>
      </p:sp>
      <p:sp>
        <p:nvSpPr>
          <p:cNvPr id="730" name="Google Shape;730;p52"/>
          <p:cNvSpPr txBox="1">
            <a:spLocks noGrp="1"/>
          </p:cNvSpPr>
          <p:nvPr>
            <p:ph type="sldNum" idx="12"/>
          </p:nvPr>
        </p:nvSpPr>
        <p:spPr>
          <a:xfrm>
            <a:off x="17285884" y="9608127"/>
            <a:ext cx="638982" cy="547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000"/>
              <a:buNone/>
            </a:pPr>
            <a:fld id="{00000000-1234-1234-1234-123412341234}" type="slidenum">
              <a:rPr lang="en-US"/>
              <a:t>9</a:t>
            </a:fld>
            <a:endParaRPr/>
          </a:p>
        </p:txBody>
      </p:sp>
      <p:sp>
        <p:nvSpPr>
          <p:cNvPr id="731" name="Google Shape;731;p52"/>
          <p:cNvSpPr txBox="1">
            <a:spLocks noGrp="1"/>
          </p:cNvSpPr>
          <p:nvPr>
            <p:ph type="body" idx="1"/>
          </p:nvPr>
        </p:nvSpPr>
        <p:spPr>
          <a:xfrm>
            <a:off x="11422743" y="2728693"/>
            <a:ext cx="5345946" cy="659903"/>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accent1"/>
              </a:buClr>
              <a:buSzPts val="3200"/>
              <a:buFont typeface="Bebas Neue"/>
              <a:buNone/>
            </a:pPr>
            <a:r>
              <a:rPr lang="en-US"/>
              <a:t>Calculate &amp; Storage Isolation</a:t>
            </a:r>
            <a:endParaRPr/>
          </a:p>
        </p:txBody>
      </p:sp>
      <p:sp>
        <p:nvSpPr>
          <p:cNvPr id="732" name="Google Shape;732;p52"/>
          <p:cNvSpPr txBox="1">
            <a:spLocks noGrp="1"/>
          </p:cNvSpPr>
          <p:nvPr>
            <p:ph type="body" idx="2"/>
          </p:nvPr>
        </p:nvSpPr>
        <p:spPr>
          <a:xfrm>
            <a:off x="11422743" y="3374088"/>
            <a:ext cx="5345946" cy="1365571"/>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accent1"/>
              </a:buClr>
              <a:buSzPts val="1800"/>
              <a:buFont typeface="Roboto"/>
              <a:buNone/>
            </a:pPr>
            <a:r>
              <a:rPr lang="en-US"/>
              <a:t>Stable, small possibility losing data</a:t>
            </a:r>
            <a:endParaRPr/>
          </a:p>
        </p:txBody>
      </p:sp>
      <p:sp>
        <p:nvSpPr>
          <p:cNvPr id="733" name="Google Shape;733;p52"/>
          <p:cNvSpPr txBox="1">
            <a:spLocks noGrp="1"/>
          </p:cNvSpPr>
          <p:nvPr>
            <p:ph type="body" idx="3"/>
          </p:nvPr>
        </p:nvSpPr>
        <p:spPr>
          <a:xfrm>
            <a:off x="12067513" y="5062825"/>
            <a:ext cx="5345946" cy="659903"/>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accent1"/>
              </a:buClr>
              <a:buSzPts val="3200"/>
              <a:buFont typeface="Bebas Neue"/>
              <a:buNone/>
            </a:pPr>
            <a:r>
              <a:rPr lang="en-US"/>
              <a:t>Docker included</a:t>
            </a:r>
            <a:endParaRPr/>
          </a:p>
        </p:txBody>
      </p:sp>
      <p:sp>
        <p:nvSpPr>
          <p:cNvPr id="734" name="Google Shape;734;p52"/>
          <p:cNvSpPr txBox="1">
            <a:spLocks noGrp="1"/>
          </p:cNvSpPr>
          <p:nvPr>
            <p:ph type="body" idx="4"/>
          </p:nvPr>
        </p:nvSpPr>
        <p:spPr>
          <a:xfrm>
            <a:off x="12067513" y="5708220"/>
            <a:ext cx="5345946" cy="1365571"/>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accent1"/>
              </a:buClr>
              <a:buSzPts val="1800"/>
              <a:buFont typeface="Roboto"/>
              <a:buNone/>
            </a:pPr>
            <a:r>
              <a:rPr lang="en-US"/>
              <a:t>Cross-platform, easy deploy. </a:t>
            </a:r>
            <a:endParaRPr/>
          </a:p>
        </p:txBody>
      </p:sp>
      <p:sp>
        <p:nvSpPr>
          <p:cNvPr id="735" name="Google Shape;735;p52"/>
          <p:cNvSpPr txBox="1">
            <a:spLocks noGrp="1"/>
          </p:cNvSpPr>
          <p:nvPr>
            <p:ph type="body" idx="5"/>
          </p:nvPr>
        </p:nvSpPr>
        <p:spPr>
          <a:xfrm>
            <a:off x="11422743" y="7396957"/>
            <a:ext cx="5345946" cy="659903"/>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accent1"/>
              </a:buClr>
              <a:buSzPts val="3200"/>
              <a:buFont typeface="Bebas Neue"/>
              <a:buNone/>
            </a:pPr>
            <a:r>
              <a:rPr lang="en-US"/>
              <a:t>ci &amp; CD</a:t>
            </a:r>
            <a:endParaRPr/>
          </a:p>
        </p:txBody>
      </p:sp>
      <p:sp>
        <p:nvSpPr>
          <p:cNvPr id="736" name="Google Shape;736;p52"/>
          <p:cNvSpPr txBox="1">
            <a:spLocks noGrp="1"/>
          </p:cNvSpPr>
          <p:nvPr>
            <p:ph type="body" idx="6"/>
          </p:nvPr>
        </p:nvSpPr>
        <p:spPr>
          <a:xfrm>
            <a:off x="11422743" y="8042352"/>
            <a:ext cx="5345946" cy="1365571"/>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accent1"/>
              </a:buClr>
              <a:buSzPts val="1800"/>
              <a:buFont typeface="Roboto"/>
              <a:buNone/>
            </a:pPr>
            <a:r>
              <a:rPr lang="en-US"/>
              <a:t>Make faster iteration possible</a:t>
            </a:r>
            <a:endParaRPr/>
          </a:p>
        </p:txBody>
      </p:sp>
      <p:sp>
        <p:nvSpPr>
          <p:cNvPr id="737" name="Google Shape;737;p52"/>
          <p:cNvSpPr txBox="1">
            <a:spLocks noGrp="1"/>
          </p:cNvSpPr>
          <p:nvPr>
            <p:ph type="body" idx="7"/>
          </p:nvPr>
        </p:nvSpPr>
        <p:spPr>
          <a:xfrm>
            <a:off x="1457318" y="2743200"/>
            <a:ext cx="5345946" cy="65990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accent1"/>
              </a:buClr>
              <a:buSzPts val="3200"/>
              <a:buFont typeface="Bebas Neue"/>
              <a:buNone/>
            </a:pPr>
            <a:r>
              <a:rPr lang="en-US"/>
              <a:t>swarm included</a:t>
            </a:r>
            <a:endParaRPr/>
          </a:p>
        </p:txBody>
      </p:sp>
      <p:sp>
        <p:nvSpPr>
          <p:cNvPr id="738" name="Google Shape;738;p52"/>
          <p:cNvSpPr txBox="1">
            <a:spLocks noGrp="1"/>
          </p:cNvSpPr>
          <p:nvPr>
            <p:ph type="body" idx="8"/>
          </p:nvPr>
        </p:nvSpPr>
        <p:spPr>
          <a:xfrm>
            <a:off x="1457318" y="3388595"/>
            <a:ext cx="5345946" cy="1365571"/>
          </a:xfrm>
          <a:prstGeom prst="rect">
            <a:avLst/>
          </a:prstGeom>
          <a:noFill/>
          <a:ln>
            <a:noFill/>
          </a:ln>
        </p:spPr>
        <p:txBody>
          <a:bodyPr spcFirstLastPara="1" wrap="square" lIns="91425" tIns="45700" rIns="91425" bIns="45700" anchor="t" anchorCtr="0">
            <a:normAutofit/>
          </a:bodyPr>
          <a:lstStyle/>
          <a:p>
            <a:pPr marL="0" lvl="0" indent="0" algn="r" rtl="0">
              <a:lnSpc>
                <a:spcPct val="130000"/>
              </a:lnSpc>
              <a:spcBef>
                <a:spcPts val="0"/>
              </a:spcBef>
              <a:spcAft>
                <a:spcPts val="0"/>
              </a:spcAft>
              <a:buClr>
                <a:schemeClr val="accent1"/>
              </a:buClr>
              <a:buSzPts val="1800"/>
              <a:buFont typeface="Roboto"/>
              <a:buNone/>
            </a:pPr>
            <a:r>
              <a:rPr lang="en-US"/>
              <a:t>Easy to deploy, not stop even in server failure.</a:t>
            </a:r>
            <a:endParaRPr/>
          </a:p>
        </p:txBody>
      </p:sp>
      <p:sp>
        <p:nvSpPr>
          <p:cNvPr id="739" name="Google Shape;739;p52"/>
          <p:cNvSpPr txBox="1">
            <a:spLocks noGrp="1"/>
          </p:cNvSpPr>
          <p:nvPr>
            <p:ph type="body" idx="9"/>
          </p:nvPr>
        </p:nvSpPr>
        <p:spPr>
          <a:xfrm>
            <a:off x="797209" y="5077332"/>
            <a:ext cx="5345946" cy="65990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accent1"/>
              </a:buClr>
              <a:buSzPts val="3200"/>
              <a:buFont typeface="Bebas Neue"/>
              <a:buNone/>
            </a:pPr>
            <a:r>
              <a:rPr lang="en-US"/>
              <a:t>madlib included</a:t>
            </a:r>
            <a:endParaRPr/>
          </a:p>
        </p:txBody>
      </p:sp>
      <p:sp>
        <p:nvSpPr>
          <p:cNvPr id="740" name="Google Shape;740;p52"/>
          <p:cNvSpPr txBox="1">
            <a:spLocks noGrp="1"/>
          </p:cNvSpPr>
          <p:nvPr>
            <p:ph type="body" idx="13"/>
          </p:nvPr>
        </p:nvSpPr>
        <p:spPr>
          <a:xfrm>
            <a:off x="797209" y="5722727"/>
            <a:ext cx="5345946" cy="1365571"/>
          </a:xfrm>
          <a:prstGeom prst="rect">
            <a:avLst/>
          </a:prstGeom>
          <a:noFill/>
          <a:ln>
            <a:noFill/>
          </a:ln>
        </p:spPr>
        <p:txBody>
          <a:bodyPr spcFirstLastPara="1" wrap="square" lIns="91425" tIns="45700" rIns="91425" bIns="45700" anchor="t" anchorCtr="0">
            <a:normAutofit/>
          </a:bodyPr>
          <a:lstStyle/>
          <a:p>
            <a:pPr marL="0" lvl="0" indent="0" algn="r" rtl="0">
              <a:lnSpc>
                <a:spcPct val="130000"/>
              </a:lnSpc>
              <a:spcBef>
                <a:spcPts val="0"/>
              </a:spcBef>
              <a:spcAft>
                <a:spcPts val="0"/>
              </a:spcAft>
              <a:buClr>
                <a:schemeClr val="accent1"/>
              </a:buClr>
              <a:buSzPts val="1800"/>
              <a:buFont typeface="Roboto"/>
              <a:buNone/>
            </a:pPr>
            <a:r>
              <a:rPr lang="en-US"/>
              <a:t>A modern, powerful AI engine on Postgres</a:t>
            </a:r>
            <a:endParaRPr/>
          </a:p>
        </p:txBody>
      </p:sp>
      <p:sp>
        <p:nvSpPr>
          <p:cNvPr id="741" name="Google Shape;741;p52"/>
          <p:cNvSpPr txBox="1">
            <a:spLocks noGrp="1"/>
          </p:cNvSpPr>
          <p:nvPr>
            <p:ph type="body" idx="14"/>
          </p:nvPr>
        </p:nvSpPr>
        <p:spPr>
          <a:xfrm>
            <a:off x="1457318" y="7411464"/>
            <a:ext cx="5345946" cy="659903"/>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accent1"/>
              </a:buClr>
              <a:buSzPts val="3200"/>
              <a:buFont typeface="Bebas Neue"/>
              <a:buNone/>
            </a:pPr>
            <a:r>
              <a:rPr lang="en-US"/>
              <a:t>Rails</a:t>
            </a:r>
            <a:endParaRPr/>
          </a:p>
        </p:txBody>
      </p:sp>
      <p:sp>
        <p:nvSpPr>
          <p:cNvPr id="742" name="Google Shape;742;p52"/>
          <p:cNvSpPr txBox="1">
            <a:spLocks noGrp="1"/>
          </p:cNvSpPr>
          <p:nvPr>
            <p:ph type="body" idx="15"/>
          </p:nvPr>
        </p:nvSpPr>
        <p:spPr>
          <a:xfrm>
            <a:off x="2013843" y="8056859"/>
            <a:ext cx="5346000" cy="1365600"/>
          </a:xfrm>
          <a:prstGeom prst="rect">
            <a:avLst/>
          </a:prstGeom>
          <a:noFill/>
          <a:ln>
            <a:noFill/>
          </a:ln>
        </p:spPr>
        <p:txBody>
          <a:bodyPr spcFirstLastPara="1" wrap="square" lIns="91425" tIns="45700" rIns="91425" bIns="45700" anchor="t" anchorCtr="0">
            <a:normAutofit/>
          </a:bodyPr>
          <a:lstStyle/>
          <a:p>
            <a:pPr marL="0" lvl="0" indent="0" algn="r" rtl="0">
              <a:lnSpc>
                <a:spcPct val="130000"/>
              </a:lnSpc>
              <a:spcBef>
                <a:spcPts val="0"/>
              </a:spcBef>
              <a:spcAft>
                <a:spcPts val="0"/>
              </a:spcAft>
              <a:buClr>
                <a:schemeClr val="accent1"/>
              </a:buClr>
              <a:buSzPts val="1800"/>
              <a:buFont typeface="Roboto"/>
              <a:buNone/>
            </a:pPr>
            <a:r>
              <a:rPr lang="en-US"/>
              <a:t>a very traditional MVC</a:t>
            </a:r>
            <a:endParaRPr/>
          </a:p>
        </p:txBody>
      </p:sp>
      <p:sp>
        <p:nvSpPr>
          <p:cNvPr id="743" name="Google Shape;743;p52"/>
          <p:cNvSpPr txBox="1">
            <a:spLocks noGrp="1"/>
          </p:cNvSpPr>
          <p:nvPr>
            <p:ph type="title"/>
          </p:nvPr>
        </p:nvSpPr>
        <p:spPr>
          <a:xfrm>
            <a:off x="2604343" y="168297"/>
            <a:ext cx="13464326" cy="1640168"/>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Clr>
                <a:schemeClr val="dk1"/>
              </a:buClr>
              <a:buSzPts val="9600"/>
              <a:buFont typeface="Bebas Neue"/>
              <a:buNone/>
            </a:pPr>
            <a:r>
              <a:rPr lang="en-US" sz="6000">
                <a:latin typeface="Microsoft YaHei"/>
                <a:ea typeface="Microsoft YaHei"/>
                <a:cs typeface="Microsoft YaHei"/>
                <a:sym typeface="Microsoft YaHei"/>
              </a:rPr>
              <a:t>Major Architectural Decisions</a:t>
            </a:r>
            <a:endParaRPr sz="6000">
              <a:solidFill>
                <a:schemeClr val="accent2"/>
              </a:solidFill>
              <a:latin typeface="Microsoft YaHei"/>
              <a:ea typeface="Microsoft YaHei"/>
              <a:cs typeface="Microsoft YaHei"/>
              <a:sym typeface="Microsoft YaHei"/>
            </a:endParaRPr>
          </a:p>
        </p:txBody>
      </p:sp>
    </p:spTree>
  </p:cSld>
  <p:clrMapOvr>
    <a:masterClrMapping/>
  </p:clrMapOvr>
  <mc:AlternateContent xmlns:mc="http://schemas.openxmlformats.org/markup-compatibility/2006" xmlns:p14="http://schemas.microsoft.com/office/powerpoint/2010/main">
    <mc:Choice Requires="p14">
      <p:transition spd="slow" p14:dur="900" advTm="11605">
        <p14:warp dir="in"/>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theme/theme1.xml><?xml version="1.0" encoding="utf-8"?>
<a:theme xmlns:a="http://schemas.openxmlformats.org/drawingml/2006/main" name="No Footer">
  <a:themeElements>
    <a:clrScheme name="Pollux">
      <a:dk1>
        <a:srgbClr val="303B3F"/>
      </a:dk1>
      <a:lt1>
        <a:srgbClr val="FFFFFF"/>
      </a:lt1>
      <a:dk2>
        <a:srgbClr val="414F54"/>
      </a:dk2>
      <a:lt2>
        <a:srgbClr val="F2F2F2"/>
      </a:lt2>
      <a:accent1>
        <a:srgbClr val="576A71"/>
      </a:accent1>
      <a:accent2>
        <a:srgbClr val="1694B2"/>
      </a:accent2>
      <a:accent3>
        <a:srgbClr val="FF6B6B"/>
      </a:accent3>
      <a:accent4>
        <a:srgbClr val="000000"/>
      </a:accent4>
      <a:accent5>
        <a:srgbClr val="ECEFF0"/>
      </a:accent5>
      <a:accent6>
        <a:srgbClr val="EABD00"/>
      </a:accent6>
      <a:hlink>
        <a:srgbClr val="1694B2"/>
      </a:hlink>
      <a:folHlink>
        <a:srgbClr val="106F8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a:themeElements>
    <a:clrScheme name="Pollux">
      <a:dk1>
        <a:srgbClr val="303B3F"/>
      </a:dk1>
      <a:lt1>
        <a:srgbClr val="FFFFFF"/>
      </a:lt1>
      <a:dk2>
        <a:srgbClr val="414F54"/>
      </a:dk2>
      <a:lt2>
        <a:srgbClr val="F2F2F2"/>
      </a:lt2>
      <a:accent1>
        <a:srgbClr val="576A71"/>
      </a:accent1>
      <a:accent2>
        <a:srgbClr val="1694B2"/>
      </a:accent2>
      <a:accent3>
        <a:srgbClr val="FF6B6B"/>
      </a:accent3>
      <a:accent4>
        <a:srgbClr val="000000"/>
      </a:accent4>
      <a:accent5>
        <a:srgbClr val="ECEFF0"/>
      </a:accent5>
      <a:accent6>
        <a:srgbClr val="EABD00"/>
      </a:accent6>
      <a:hlink>
        <a:srgbClr val="1694B2"/>
      </a:hlink>
      <a:folHlink>
        <a:srgbClr val="106F8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1736</Words>
  <Application>Microsoft Macintosh PowerPoint</Application>
  <PresentationFormat>自定义</PresentationFormat>
  <Paragraphs>278</Paragraphs>
  <Slides>31</Slides>
  <Notes>31</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31</vt:i4>
      </vt:variant>
    </vt:vector>
  </HeadingPairs>
  <TitlesOfParts>
    <vt:vector size="39" baseType="lpstr">
      <vt:lpstr>Arial</vt:lpstr>
      <vt:lpstr>Roboto</vt:lpstr>
      <vt:lpstr>Bebas Neue</vt:lpstr>
      <vt:lpstr>Noto Sans Symbols</vt:lpstr>
      <vt:lpstr>Microsoft YaHei</vt:lpstr>
      <vt:lpstr>Calibri</vt:lpstr>
      <vt:lpstr>No Footer</vt:lpstr>
      <vt:lpstr>Contents</vt:lpstr>
      <vt:lpstr>CSE TA Application</vt:lpstr>
      <vt:lpstr>WELCOME TO OUR PRESENTATION</vt:lpstr>
      <vt:lpstr>TABLE OF CONTENTS</vt:lpstr>
      <vt:lpstr>ABOUT US</vt:lpstr>
      <vt:lpstr>Future Tech corporation</vt:lpstr>
      <vt:lpstr>OUR MEMBERS</vt:lpstr>
      <vt:lpstr>WHAT WE USE!</vt:lpstr>
      <vt:lpstr>Project Organization</vt:lpstr>
      <vt:lpstr>Major Architectural Decisions</vt:lpstr>
      <vt:lpstr>Tools / Gems</vt:lpstr>
      <vt:lpstr> What we use for  Workload Distribution</vt:lpstr>
      <vt:lpstr>Problems </vt:lpstr>
      <vt:lpstr>CSE TA Application</vt:lpstr>
      <vt:lpstr>DESKTOP APPLICATION</vt:lpstr>
      <vt:lpstr>PHONES AND TABLETS</vt:lpstr>
      <vt:lpstr>ER Diagram</vt:lpstr>
      <vt:lpstr>PROJECT  DEVELOPMENT Requirement</vt:lpstr>
      <vt:lpstr>PowerPoint 演示文稿</vt:lpstr>
      <vt:lpstr>PowerPoint 演示文稿</vt:lpstr>
      <vt:lpstr>PowerPoint 演示文稿</vt:lpstr>
      <vt:lpstr>PowerPoint 演示文稿</vt:lpstr>
      <vt:lpstr>PowerPoint 演示文稿</vt:lpstr>
      <vt:lpstr>PROJECT DEMO!</vt:lpstr>
      <vt:lpstr>ANALYSIS</vt:lpstr>
      <vt:lpstr>Areas for Improvement</vt:lpstr>
      <vt:lpstr>3 IMPORTANT Problems</vt:lpstr>
      <vt:lpstr>KEY TAKEAWAY</vt:lpstr>
      <vt:lpstr>welcome message</vt:lpstr>
      <vt:lpstr>AT THE END</vt:lpstr>
      <vt:lpstr>THE FUTURE STARTS TODAY, NOT TOMORROW.</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TA Application</dc:title>
  <dc:creator>Jun Akizaki</dc:creator>
  <cp:lastModifiedBy>Chen, Shiying</cp:lastModifiedBy>
  <cp:revision>1</cp:revision>
  <dcterms:created xsi:type="dcterms:W3CDTF">2015-08-02T15:43:04Z</dcterms:created>
  <dcterms:modified xsi:type="dcterms:W3CDTF">2021-12-02T22:10:21Z</dcterms:modified>
</cp:coreProperties>
</file>